
<file path=[Content_Types].xml><?xml version="1.0" encoding="utf-8"?>
<Types xmlns="http://schemas.openxmlformats.org/package/2006/content-types">
  <Default Extension="png" ContentType="image/png"/>
  <Default Extension="rels" ContentType="application/vnd.openxmlformats-package.relationships+xml"/>
  <Default Extension="xlsx" ContentType="application/vnd.openxmlformats-officedocument.spreadsheetml.sheet"/>
  <Default Extension="xml" ContentType="application/xml"/>
  <Override PartName="/ppt/presentation.xml" ContentType="application/vnd.openxmlformats-officedocument.presentationml.presentation.main+xml"/>
  <Override PartName="/ppt/slideMasters/slideMaster1.xml" ContentType="application/vnd.openxmlformats-officedocument.presentationml.slideMaster+xml"/>
  <Override PartName="/ppt/slides/slide1.xml" ContentType="application/vnd.openxmlformats-officedocument.presentationml.slide+xml"/>
  <Override PartName="/ppt/slides/slide2.xml" ContentType="application/vnd.openxmlformats-officedocument.presentationml.slide+xml"/>
  <Override PartName="/ppt/slides/slide3.xml" ContentType="application/vnd.openxmlformats-officedocument.presentationml.slide+xml"/>
  <Override PartName="/ppt/slides/slide4.xml" ContentType="application/vnd.openxmlformats-officedocument.presentationml.slide+xml"/>
  <Override PartName="/ppt/slides/slide5.xml" ContentType="application/vnd.openxmlformats-officedocument.presentationml.slide+xml"/>
  <Override PartName="/ppt/slides/slide6.xml" ContentType="application/vnd.openxmlformats-officedocument.presentationml.slide+xml"/>
  <Override PartName="/ppt/slides/slide7.xml" ContentType="application/vnd.openxmlformats-officedocument.presentationml.slide+xml"/>
  <Override PartName="/ppt/slides/slide8.xml" ContentType="application/vnd.openxmlformats-officedocument.presentationml.slide+xml"/>
  <Override PartName="/ppt/slides/slide9.xml" ContentType="application/vnd.openxmlformats-officedocument.presentationml.slide+xml"/>
  <Override PartName="/ppt/slides/slide10.xml" ContentType="application/vnd.openxmlformats-officedocument.presentationml.slide+xml"/>
  <Override PartName="/ppt/slides/slide11.xml" ContentType="application/vnd.openxmlformats-officedocument.presentationml.slide+xml"/>
  <Override PartName="/ppt/notesMasters/notesMaster1.xml" ContentType="application/vnd.openxmlformats-officedocument.presentationml.notesMaster+xml"/>
  <Override PartName="/ppt/handoutMasters/handoutMaster1.xml" ContentType="application/vnd.openxmlformats-officedocument.presentationml.handoutMaster+xml"/>
  <Override PartName="/ppt/commentAuthors.xml" ContentType="application/vnd.openxmlformats-officedocument.presentationml.commentAuthors+xml"/>
  <Override PartName="/ppt/presProps.xml" ContentType="application/vnd.openxmlformats-officedocument.presentationml.presProps+xml"/>
  <Override PartName="/ppt/viewProps.xml" ContentType="application/vnd.openxmlformats-officedocument.presentationml.viewProps+xml"/>
  <Override PartName="/ppt/theme/theme1.xml" ContentType="application/vnd.openxmlformats-officedocument.theme+xml"/>
  <Override PartName="/ppt/tableStyles.xml" ContentType="application/vnd.openxmlformats-officedocument.presentationml.tableStyles+xml"/>
  <Override PartName="/ppt/slideLayouts/slideLayout1.xml" ContentType="application/vnd.openxmlformats-officedocument.presentationml.slideLayout+xml"/>
  <Override PartName="/ppt/slideLayouts/slideLayout2.xml" ContentType="application/vnd.openxmlformats-officedocument.presentationml.slideLayout+xml"/>
  <Override PartName="/ppt/slideLayouts/slideLayout3.xml" ContentType="application/vnd.openxmlformats-officedocument.presentationml.slideLayout+xml"/>
  <Override PartName="/ppt/slideLayouts/slideLayout4.xml" ContentType="application/vnd.openxmlformats-officedocument.presentationml.slideLayout+xml"/>
  <Override PartName="/ppt/slideLayouts/slideLayout5.xml" ContentType="application/vnd.openxmlformats-officedocument.presentationml.slideLayout+xml"/>
  <Override PartName="/ppt/slideLayouts/slideLayout6.xml" ContentType="application/vnd.openxmlformats-officedocument.presentationml.slideLayout+xml"/>
  <Override PartName="/ppt/slideLayouts/slideLayout7.xml" ContentType="application/vnd.openxmlformats-officedocument.presentationml.slideLayout+xml"/>
  <Override PartName="/ppt/slideLayouts/slideLayout8.xml" ContentType="application/vnd.openxmlformats-officedocument.presentationml.slideLayout+xml"/>
  <Override PartName="/ppt/slideLayouts/slideLayout9.xml" ContentType="application/vnd.openxmlformats-officedocument.presentationml.slideLayout+xml"/>
  <Override PartName="/ppt/slideLayouts/slideLayout10.xml" ContentType="application/vnd.openxmlformats-officedocument.presentationml.slideLayout+xml"/>
  <Override PartName="/ppt/slideLayouts/slideLayout11.xml" ContentType="application/vnd.openxmlformats-officedocument.presentationml.slideLayout+xml"/>
  <Override PartName="/ppt/slideLayouts/slideLayout12.xml" ContentType="application/vnd.openxmlformats-officedocument.presentationml.slideLayout+xml"/>
  <Override PartName="/ppt/theme/theme2.xml" ContentType="application/vnd.openxmlformats-officedocument.theme+xml"/>
  <Override PartName="/ppt/theme/theme3.xml" ContentType="application/vnd.openxmlformats-officedocument.theme+xml"/>
  <Override PartName="/ppt/notesSlides/notesSlide1.xml" ContentType="application/vnd.openxmlformats-officedocument.presentationml.notesSlide+xml"/>
  <Override PartName="/ppt/charts/chart1.xml" ContentType="application/vnd.openxmlformats-officedocument.drawingml.chart+xml"/>
  <Override PartName="/ppt/charts/style1.xml" ContentType="application/vnd.ms-office.chartstyle+xml"/>
  <Override PartName="/ppt/charts/colors1.xml" ContentType="application/vnd.ms-office.chartcolorstyle+xml"/>
  <Override PartName="/ppt/charts/chart2.xml" ContentType="application/vnd.openxmlformats-officedocument.drawingml.chart+xml"/>
  <Override PartName="/ppt/charts/style2.xml" ContentType="application/vnd.ms-office.chartstyle+xml"/>
  <Override PartName="/ppt/charts/colors2.xml" ContentType="application/vnd.ms-office.chartcolorstyle+xml"/>
  <Override PartName="/ppt/drawings/drawing1.xml" ContentType="application/vnd.openxmlformats-officedocument.drawingml.chartshapes+xml"/>
  <Override PartName="/ppt/charts/chart3.xml" ContentType="application/vnd.openxmlformats-officedocument.drawingml.chart+xml"/>
  <Override PartName="/ppt/charts/style3.xml" ContentType="application/vnd.ms-office.chartstyle+xml"/>
  <Override PartName="/ppt/charts/colors3.xml" ContentType="application/vnd.ms-office.chartcolorstyle+xml"/>
  <Override PartName="/ppt/charts/chart4.xml" ContentType="application/vnd.openxmlformats-officedocument.drawingml.chart+xml"/>
  <Override PartName="/ppt/charts/style4.xml" ContentType="application/vnd.ms-office.chartstyle+xml"/>
  <Override PartName="/ppt/charts/colors4.xml" ContentType="application/vnd.ms-office.chartcolorstyle+xml"/>
  <Override PartName="/ppt/theme/themeOverride1.xml" ContentType="application/vnd.openxmlformats-officedocument.themeOverride+xml"/>
  <Override PartName="/ppt/drawings/drawing2.xml" ContentType="application/vnd.openxmlformats-officedocument.drawingml.chartshapes+xml"/>
  <Override PartName="/ppt/charts/chart5.xml" ContentType="application/vnd.openxmlformats-officedocument.drawingml.chart+xml"/>
  <Override PartName="/ppt/charts/style5.xml" ContentType="application/vnd.ms-office.chartstyle+xml"/>
  <Override PartName="/ppt/charts/colors5.xml" ContentType="application/vnd.ms-office.chartcolorstyle+xml"/>
  <Override PartName="/ppt/theme/themeOverride2.xml" ContentType="application/vnd.openxmlformats-officedocument.themeOverride+xml"/>
  <Override PartName="/ppt/drawings/drawing3.xml" ContentType="application/vnd.openxmlformats-officedocument.drawingml.chartshapes+xml"/>
  <Override PartName="/ppt/charts/chart6.xml" ContentType="application/vnd.openxmlformats-officedocument.drawingml.chart+xml"/>
  <Override PartName="/ppt/charts/chart7.xml" ContentType="application/vnd.openxmlformats-officedocument.drawingml.chart+xml"/>
  <Override PartName="/ppt/charts/style6.xml" ContentType="application/vnd.ms-office.chartstyle+xml"/>
  <Override PartName="/ppt/charts/colors6.xml" ContentType="application/vnd.ms-office.chartcolorstyle+xml"/>
  <Override PartName="/ppt/charts/chart8.xml" ContentType="application/vnd.openxmlformats-officedocument.drawingml.chart+xml"/>
  <Override PartName="/ppt/charts/style7.xml" ContentType="application/vnd.ms-office.chartstyle+xml"/>
  <Override PartName="/ppt/charts/colors7.xml" ContentType="application/vnd.ms-office.chartcolorstyle+xml"/>
  <Override PartName="/ppt/charts/chart9.xml" ContentType="application/vnd.openxmlformats-officedocument.drawingml.chart+xml"/>
  <Override PartName="/ppt/charts/style8.xml" ContentType="application/vnd.ms-office.chartstyle+xml"/>
  <Override PartName="/ppt/charts/colors8.xml" ContentType="application/vnd.ms-office.chartcolorstyle+xml"/>
  <Override PartName="/ppt/charts/chart10.xml" ContentType="application/vnd.openxmlformats-officedocument.drawingml.chart+xml"/>
  <Override PartName="/ppt/charts/style9.xml" ContentType="application/vnd.ms-office.chartstyle+xml"/>
  <Override PartName="/ppt/charts/colors9.xml" ContentType="application/vnd.ms-office.chartcolorstyle+xml"/>
  <Override PartName="/ppt/charts/chart11.xml" ContentType="application/vnd.openxmlformats-officedocument.drawingml.chart+xml"/>
  <Override PartName="/ppt/charts/style10.xml" ContentType="application/vnd.ms-office.chartstyle+xml"/>
  <Override PartName="/ppt/charts/colors10.xml" ContentType="application/vnd.ms-office.chartcolorstyle+xml"/>
  <Override PartName="/ppt/charts/chartEx1.xml" ContentType="application/vnd.ms-office.chartex+xml"/>
  <Override PartName="/ppt/charts/style11.xml" ContentType="application/vnd.ms-office.chartstyle+xml"/>
  <Override PartName="/ppt/charts/colors11.xml" ContentType="application/vnd.ms-office.chartcolorstyle+xml"/>
  <Override PartName="/ppt/charts/chartEx2.xml" ContentType="application/vnd.ms-office.chartex+xml"/>
  <Override PartName="/ppt/charts/style12.xml" ContentType="application/vnd.ms-office.chartstyle+xml"/>
  <Override PartName="/ppt/charts/colors12.xml" ContentType="application/vnd.ms-office.chartcolorstyle+xml"/>
  <Override PartName="/ppt/charts/chartEx3.xml" ContentType="application/vnd.ms-office.chartex+xml"/>
  <Override PartName="/ppt/charts/style13.xml" ContentType="application/vnd.ms-office.chartstyle+xml"/>
  <Override PartName="/ppt/charts/colors13.xml" ContentType="application/vnd.ms-office.chartcolorstyle+xml"/>
  <Override PartName="/ppt/theme/themeOverride3.xml" ContentType="application/vnd.openxmlformats-officedocument.themeOverride+xml"/>
  <Override PartName="/ppt/charts/chartEx4.xml" ContentType="application/vnd.ms-office.chartex+xml"/>
  <Override PartName="/ppt/charts/style14.xml" ContentType="application/vnd.ms-office.chartstyle+xml"/>
  <Override PartName="/ppt/charts/colors14.xml" ContentType="application/vnd.ms-office.chartcolorstyle+xml"/>
  <Override PartName="/ppt/changesInfos/changesInfo1.xml" ContentType="application/vnd.ms-powerpoint.changesinfo+xml"/>
  <Override PartName="/ppt/revisionInfo.xml" ContentType="application/vnd.ms-powerpoint.revisioninfo+xml"/>
  <Override PartName="/docProps/core.xml" ContentType="application/vnd.openxmlformats-package.core-properties+xml"/>
  <Override PartName="/docProps/app.xml" ContentType="application/vnd.openxmlformats-officedocument.extended-properties+xml"/>
</Types>
</file>

<file path=_rels/.rels><?xml version="1.0" encoding="UTF-8" standalone="yes"?>
<Relationships xmlns="http://schemas.openxmlformats.org/package/2006/relationships"><Relationship Id="rId3" Type="http://schemas.openxmlformats.org/officeDocument/2006/relationships/extended-properties" Target="docProps/app.xml"/><Relationship Id="rId2" Type="http://schemas.openxmlformats.org/package/2006/relationships/metadata/core-properties" Target="docProps/core.xml"/><Relationship Id="rId1" Type="http://schemas.openxmlformats.org/officeDocument/2006/relationships/officeDocument" Target="ppt/presentation.xml"/></Relationships>
</file>

<file path=ppt/presentation.xml><?xml version="1.0" encoding="utf-8"?>
<p:presentation xmlns:a="http://schemas.openxmlformats.org/drawingml/2006/main" xmlns:r="http://schemas.openxmlformats.org/officeDocument/2006/relationships" xmlns:p="http://schemas.openxmlformats.org/presentationml/2006/main" saveSubsetFonts="1">
  <p:sldMasterIdLst>
    <p:sldMasterId id="2147483672" r:id="rId1"/>
  </p:sldMasterIdLst>
  <p:notesMasterIdLst>
    <p:notesMasterId r:id="rId13"/>
  </p:notesMasterIdLst>
  <p:handoutMasterIdLst>
    <p:handoutMasterId r:id="rId14"/>
  </p:handoutMasterIdLst>
  <p:sldIdLst>
    <p:sldId id="285" r:id="rId2"/>
    <p:sldId id="273" r:id="rId3"/>
    <p:sldId id="258" r:id="rId4"/>
    <p:sldId id="279" r:id="rId5"/>
    <p:sldId id="280" r:id="rId6"/>
    <p:sldId id="282" r:id="rId7"/>
    <p:sldId id="281" r:id="rId8"/>
    <p:sldId id="278" r:id="rId9"/>
    <p:sldId id="275" r:id="rId10"/>
    <p:sldId id="283" r:id="rId11"/>
    <p:sldId id="286" r:id="rId12"/>
  </p:sldIdLst>
  <p:sldSz cx="12192000" cy="6858000"/>
  <p:notesSz cx="6858000" cy="9144000"/>
  <p:defaultTextStyle>
    <a:defPPr rtl="0">
      <a:defRPr lang="fr-fr"/>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defaultTextStyle>
  <p:extLst>
    <p:ext uri="{EFAFB233-063F-42B5-8137-9DF3F51BA10A}">
      <p15:sldGuideLst xmlns:p15="http://schemas.microsoft.com/office/powerpoint/2012/main">
        <p15:guide id="4" pos="240" userDrawn="1">
          <p15:clr>
            <a:srgbClr val="A4A3A4"/>
          </p15:clr>
        </p15:guide>
        <p15:guide id="6" orient="horz" pos="144" userDrawn="1">
          <p15:clr>
            <a:srgbClr val="A4A3A4"/>
          </p15:clr>
        </p15:guide>
        <p15:guide id="7" orient="horz" pos="4104" userDrawn="1">
          <p15:clr>
            <a:srgbClr val="A4A3A4"/>
          </p15:clr>
        </p15:guide>
        <p15:guide id="8" pos="7440" userDrawn="1">
          <p15:clr>
            <a:srgbClr val="A4A3A4"/>
          </p15:clr>
        </p15:guide>
        <p15:guide id="13" orient="horz" pos="1512" userDrawn="1">
          <p15:clr>
            <a:srgbClr val="A4A3A4"/>
          </p15:clr>
        </p15:guide>
        <p15:guide id="17" orient="horz" pos="2376" userDrawn="1">
          <p15:clr>
            <a:srgbClr val="A4A3A4"/>
          </p15:clr>
        </p15:guide>
        <p15:guide id="18" pos="4824" userDrawn="1">
          <p15:clr>
            <a:srgbClr val="A4A3A4"/>
          </p15:clr>
        </p15:guide>
        <p15:guide id="20" pos="2016" userDrawn="1">
          <p15:clr>
            <a:srgbClr val="A4A3A4"/>
          </p15:clr>
        </p15:guide>
        <p15:guide id="21" orient="horz" pos="1680" userDrawn="1">
          <p15:clr>
            <a:srgbClr val="A4A3A4"/>
          </p15:clr>
        </p15:guide>
        <p15:guide id="22" orient="horz" pos="1008" userDrawn="1">
          <p15:clr>
            <a:srgbClr val="A4A3A4"/>
          </p15:clr>
        </p15:guide>
        <p15:guide id="23" pos="408" userDrawn="1">
          <p15:clr>
            <a:srgbClr val="A4A3A4"/>
          </p15:clr>
        </p15:guide>
        <p15:guide id="24" orient="horz" pos="792" userDrawn="1">
          <p15:clr>
            <a:srgbClr val="A4A3A4"/>
          </p15:clr>
        </p15:guide>
        <p15:guide id="25" orient="horz" pos="2760" userDrawn="1">
          <p15:clr>
            <a:srgbClr val="A4A3A4"/>
          </p15:clr>
        </p15:guide>
        <p15:guide id="26" orient="horz" pos="3024" userDrawn="1">
          <p15:clr>
            <a:srgbClr val="A4A3A4"/>
          </p15:clr>
        </p15:guide>
        <p15:guide id="27" pos="3840" userDrawn="1">
          <p15:clr>
            <a:srgbClr val="A4A3A4"/>
          </p15:clr>
        </p15:guide>
        <p15:guide id="28" orient="horz" pos="2280" userDrawn="1">
          <p15:clr>
            <a:srgbClr val="A4A3A4"/>
          </p15:clr>
        </p15:guide>
      </p15:sldGuideLst>
    </p:ext>
    <p:ext uri="{2D200454-40CA-4A62-9FC3-DE9A4176ACB9}">
      <p15:notesGuideLst xmlns:p15="http://schemas.microsoft.com/office/powerpoint/2012/main"/>
    </p:ext>
  </p:extLst>
</p:presentation>
</file>

<file path=ppt/commentAuthors.xml><?xml version="1.0" encoding="utf-8"?>
<p:cmAuthorLst xmlns:a="http://schemas.openxmlformats.org/drawingml/2006/main" xmlns:r="http://schemas.openxmlformats.org/officeDocument/2006/relationships" xmlns:p="http://schemas.openxmlformats.org/presentationml/2006/main">
  <p:cmAuthor id="1" name="NGUYEN Huynh Thanh Qui" initials="NHTQ" lastIdx="1" clrIdx="0">
    <p:extLst>
      <p:ext uri="{19B8F6BF-5375-455C-9EA6-DF929625EA0E}">
        <p15:presenceInfo xmlns:p15="http://schemas.microsoft.com/office/powerpoint/2012/main" userId="c7b6f5d3395af80b" providerId="Windows Live"/>
      </p:ext>
    </p:extLst>
  </p:cmAuthor>
</p:cmAuthorLst>
</file>

<file path=ppt/presProps.xml><?xml version="1.0" encoding="utf-8"?>
<p:presentationPr xmlns:a="http://schemas.openxmlformats.org/drawingml/2006/main" xmlns:r="http://schemas.openxmlformats.org/officeDocument/2006/relationships" xmlns:p="http://schemas.openxmlformats.org/presentationml/2006/main">
  <p:showPr showNarration="1">
    <p:present/>
    <p:sldAll/>
    <p:penClr>
      <a:prstClr val="red"/>
    </p:penClr>
    <p:extLst>
      <p:ext uri="{EC167BDD-8182-4AB7-AECC-EB403E3ABB37}">
        <p14:laserClr xmlns:p14="http://schemas.microsoft.com/office/powerpoint/2010/main">
          <a:srgbClr val="FF0000"/>
        </p14:laserClr>
      </p:ext>
      <p:ext uri="{2FDB2607-1784-4EEB-B798-7EB5836EED8A}">
        <p14:showMediaCtrls xmlns:p14="http://schemas.microsoft.com/office/powerpoint/2010/main" val="1"/>
      </p:ext>
    </p:extLst>
  </p:showPr>
  <p:clrMru>
    <a:srgbClr val="E5F4D4"/>
    <a:srgbClr val="F6F7FC"/>
    <a:srgbClr val="E7EBF5"/>
    <a:srgbClr val="FFF6D9"/>
    <a:srgbClr val="FBFBFB"/>
    <a:srgbClr val="FFFFFF"/>
    <a:srgbClr val="FFCC99"/>
    <a:srgbClr val="FF0000"/>
    <a:srgbClr val="6089C5"/>
    <a:srgbClr val="FFFBEF"/>
  </p:clrMru>
  <p:extLst>
    <p:ext uri="{E76CE94A-603C-4142-B9EB-6D1370010A27}">
      <p14:discardImageEditData xmlns:p14="http://schemas.microsoft.com/office/powerpoint/2010/main" val="0"/>
    </p:ext>
    <p:ext uri="{D31A062A-798A-4329-ABDD-BBA856620510}">
      <p14:defaultImageDpi xmlns:p14="http://schemas.microsoft.com/office/powerpoint/2010/main" val="220"/>
    </p:ext>
    <p:ext uri="{FD5EFAAD-0ECE-453E-9831-46B23BE46B34}">
      <p15:chartTrackingRefBased xmlns:p15="http://schemas.microsoft.com/office/powerpoint/2012/main" val="1"/>
    </p:ext>
  </p:extLst>
</p:presentationPr>
</file>

<file path=ppt/revisionInfo.xml><?xml version="1.0" encoding="utf-8"?>
<p1510:revInfo xmlns:a="http://schemas.openxmlformats.org/drawingml/2006/main" xmlns:r="http://schemas.openxmlformats.org/officeDocument/2006/relationships" xmlns:p1510="http://schemas.microsoft.com/office/powerpoint/2015/10/main">
  <p1510:revLst>
    <p1510:client id="{A73CFC2B-C930-46A0-88B2-83D42BE011B0}" v="19" dt="2021-07-22T15:48:37.286"/>
  </p1510:revLst>
</p1510:revInfo>
</file>

<file path=ppt/tableStyles.xml><?xml version="1.0" encoding="utf-8"?>
<a:tblStyleLst xmlns:a="http://schemas.openxmlformats.org/drawingml/2006/main" def="{5C22544A-7EE6-4342-B048-85BDC9FD1C3A}">
  <a:tblStyle styleId="{5C22544A-7EE6-4342-B048-85BDC9FD1C3A}" styleName="Style moyen 2 - Accentuation 1">
    <a:wholeTbl>
      <a:tcTxStyle>
        <a:fontRef idx="minor">
          <a:prstClr val="black"/>
        </a:fontRef>
        <a:schemeClr val="dk1"/>
      </a:tcTxStyle>
      <a:tcStyle>
        <a:tcBdr>
          <a:left>
            <a:ln w="12700" cmpd="sng">
              <a:solidFill>
                <a:schemeClr val="lt1"/>
              </a:solidFill>
            </a:ln>
          </a:left>
          <a:right>
            <a:ln w="12700" cmpd="sng">
              <a:solidFill>
                <a:schemeClr val="lt1"/>
              </a:solidFill>
            </a:ln>
          </a:right>
          <a:top>
            <a:ln w="12700" cmpd="sng">
              <a:solidFill>
                <a:schemeClr val="lt1"/>
              </a:solidFill>
            </a:ln>
          </a:top>
          <a:bottom>
            <a:ln w="12700" cmpd="sng">
              <a:solidFill>
                <a:schemeClr val="lt1"/>
              </a:solidFill>
            </a:ln>
          </a:bottom>
          <a:insideH>
            <a:ln w="12700" cmpd="sng">
              <a:solidFill>
                <a:schemeClr val="lt1"/>
              </a:solidFill>
            </a:ln>
          </a:insideH>
          <a:insideV>
            <a:ln w="12700" cmpd="sng">
              <a:solidFill>
                <a:schemeClr val="lt1"/>
              </a:solidFill>
            </a:ln>
          </a:insideV>
        </a:tcBdr>
        <a:fill>
          <a:solidFill>
            <a:schemeClr val="accent1">
              <a:tint val="20000"/>
            </a:schemeClr>
          </a:solidFill>
        </a:fill>
      </a:tcStyle>
    </a:wholeTbl>
    <a:band1H>
      <a:tcStyle>
        <a:tcBdr/>
        <a:fill>
          <a:solidFill>
            <a:schemeClr val="accent1">
              <a:tint val="40000"/>
            </a:schemeClr>
          </a:solidFill>
        </a:fill>
      </a:tcStyle>
    </a:band1H>
    <a:band2H>
      <a:tcStyle>
        <a:tcBdr/>
      </a:tcStyle>
    </a:band2H>
    <a:band1V>
      <a:tcStyle>
        <a:tcBdr/>
        <a:fill>
          <a:solidFill>
            <a:schemeClr val="accent1">
              <a:tint val="40000"/>
            </a:schemeClr>
          </a:solidFill>
        </a:fill>
      </a:tcStyle>
    </a:band1V>
    <a:band2V>
      <a:tcStyle>
        <a:tcBdr/>
      </a:tcStyle>
    </a:band2V>
    <a:lastCol>
      <a:tcTxStyle b="on">
        <a:fontRef idx="minor">
          <a:prstClr val="black"/>
        </a:fontRef>
        <a:schemeClr val="lt1"/>
      </a:tcTxStyle>
      <a:tcStyle>
        <a:tcBdr/>
        <a:fill>
          <a:solidFill>
            <a:schemeClr val="accent1"/>
          </a:solidFill>
        </a:fill>
      </a:tcStyle>
    </a:lastCol>
    <a:firstCol>
      <a:tcTxStyle b="on">
        <a:fontRef idx="minor">
          <a:prstClr val="black"/>
        </a:fontRef>
        <a:schemeClr val="lt1"/>
      </a:tcTxStyle>
      <a:tcStyle>
        <a:tcBdr/>
        <a:fill>
          <a:solidFill>
            <a:schemeClr val="accent1"/>
          </a:solidFill>
        </a:fill>
      </a:tcStyle>
    </a:firstCol>
    <a:lastRow>
      <a:tcTxStyle b="on">
        <a:fontRef idx="minor">
          <a:prstClr val="black"/>
        </a:fontRef>
        <a:schemeClr val="lt1"/>
      </a:tcTxStyle>
      <a:tcStyle>
        <a:tcBdr>
          <a:top>
            <a:ln w="38100" cmpd="sng">
              <a:solidFill>
                <a:schemeClr val="lt1"/>
              </a:solidFill>
            </a:ln>
          </a:top>
        </a:tcBdr>
        <a:fill>
          <a:solidFill>
            <a:schemeClr val="accent1"/>
          </a:solidFill>
        </a:fill>
      </a:tcStyle>
    </a:lastRow>
    <a:firstRow>
      <a:tcTxStyle b="on">
        <a:fontRef idx="minor">
          <a:prstClr val="black"/>
        </a:fontRef>
        <a:schemeClr val="lt1"/>
      </a:tcTxStyle>
      <a:tcStyle>
        <a:tcBdr>
          <a:bottom>
            <a:ln w="38100" cmpd="sng">
              <a:solidFill>
                <a:schemeClr val="lt1"/>
              </a:solidFill>
            </a:ln>
          </a:bottom>
        </a:tcBdr>
        <a:fill>
          <a:solidFill>
            <a:schemeClr val="accent1"/>
          </a:solidFill>
        </a:fill>
      </a:tcStyle>
    </a:firstRow>
  </a:tblStyle>
  <a:tblStyle styleId="{2D5ABB26-0587-4C30-8999-92F81FD0307C}" styleName="Aucun style, aucune grille">
    <a:wholeTbl>
      <a:tcTxStyle>
        <a:fontRef idx="minor">
          <a:scrgbClr r="0" g="0" b="0"/>
        </a:fontRef>
        <a:schemeClr val="tx1"/>
      </a:tcTxStyle>
      <a:tcStyle>
        <a:tcBdr>
          <a:left>
            <a:ln>
              <a:noFill/>
            </a:ln>
          </a:left>
          <a:right>
            <a:ln>
              <a:noFill/>
            </a:ln>
          </a:right>
          <a:top>
            <a:ln>
              <a:noFill/>
            </a:ln>
          </a:top>
          <a:bottom>
            <a:ln>
              <a:noFill/>
            </a:ln>
          </a:bottom>
          <a:insideH>
            <a:ln>
              <a:noFill/>
            </a:ln>
          </a:insideH>
          <a:insideV>
            <a:ln>
              <a:noFill/>
            </a:ln>
          </a:insideV>
        </a:tcBdr>
        <a:fill>
          <a:noFill/>
        </a:fill>
      </a:tcStyle>
    </a:wholeTbl>
  </a:tblStyle>
  <a:tblStyle styleId="{46F890A9-2807-4EBB-B81D-B2AA78EC7F39}" styleName="Style foncé 2 - Accentuation 5/Accentuation 6">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5">
              <a:tint val="20000"/>
            </a:schemeClr>
          </a:solidFill>
        </a:fill>
      </a:tcStyle>
    </a:wholeTbl>
    <a:band1H>
      <a:tcStyle>
        <a:tcBdr/>
        <a:fill>
          <a:solidFill>
            <a:schemeClr val="accent5">
              <a:tint val="40000"/>
            </a:schemeClr>
          </a:solidFill>
        </a:fill>
      </a:tcStyle>
    </a:band1H>
    <a:band1V>
      <a:tcStyle>
        <a:tcBdr/>
        <a:fill>
          <a:solidFill>
            <a:schemeClr val="accent5">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5">
              <a:tint val="20000"/>
            </a:schemeClr>
          </a:solidFill>
        </a:fill>
      </a:tcStyle>
    </a:lastRow>
    <a:firstRow>
      <a:tcTxStyle b="on">
        <a:fontRef idx="minor">
          <a:scrgbClr r="0" g="0" b="0"/>
        </a:fontRef>
        <a:schemeClr val="lt1"/>
      </a:tcTxStyle>
      <a:tcStyle>
        <a:tcBdr/>
        <a:fill>
          <a:solidFill>
            <a:schemeClr val="accent6"/>
          </a:solidFill>
        </a:fill>
      </a:tcStyle>
    </a:firstRow>
  </a:tblStyle>
  <a:tblStyle styleId="{91EBBBCC-DAD2-459C-BE2E-F6DE35CF9A28}" styleName="Style foncé 2 - Accentuation 3/Accentuation 4">
    <a:wholeTbl>
      <a:tcTxStyle>
        <a:fontRef idx="minor">
          <a:scrgbClr r="0" g="0" b="0"/>
        </a:fontRef>
        <a:schemeClr val="dk1"/>
      </a:tcTxStyle>
      <a:tcStyle>
        <a:tcBdr>
          <a:left>
            <a:ln>
              <a:noFill/>
            </a:ln>
          </a:left>
          <a:right>
            <a:ln>
              <a:noFill/>
            </a:ln>
          </a:right>
          <a:top>
            <a:ln>
              <a:noFill/>
            </a:ln>
          </a:top>
          <a:bottom>
            <a:ln>
              <a:noFill/>
            </a:ln>
          </a:bottom>
          <a:insideH>
            <a:ln>
              <a:noFill/>
            </a:ln>
          </a:insideH>
          <a:insideV>
            <a:ln>
              <a:noFill/>
            </a:ln>
          </a:insideV>
        </a:tcBdr>
        <a:fill>
          <a:solidFill>
            <a:schemeClr val="accent3">
              <a:tint val="20000"/>
            </a:schemeClr>
          </a:solidFill>
        </a:fill>
      </a:tcStyle>
    </a:wholeTbl>
    <a:band1H>
      <a:tcStyle>
        <a:tcBdr/>
        <a:fill>
          <a:solidFill>
            <a:schemeClr val="accent3">
              <a:tint val="40000"/>
            </a:schemeClr>
          </a:solidFill>
        </a:fill>
      </a:tcStyle>
    </a:band1H>
    <a:band1V>
      <a:tcStyle>
        <a:tcBdr/>
        <a:fill>
          <a:solidFill>
            <a:schemeClr val="accent3">
              <a:tint val="40000"/>
            </a:schemeClr>
          </a:solidFill>
        </a:fill>
      </a:tcStyle>
    </a:band1V>
    <a:lastCol>
      <a:tcTxStyle b="on"/>
      <a:tcStyle>
        <a:tcBdr/>
      </a:tcStyle>
    </a:lastCol>
    <a:firstCol>
      <a:tcTxStyle b="on"/>
      <a:tcStyle>
        <a:tcBdr/>
      </a:tcStyle>
    </a:firstCol>
    <a:lastRow>
      <a:tcTxStyle b="on"/>
      <a:tcStyle>
        <a:tcBdr>
          <a:top>
            <a:ln w="50800" cmpd="dbl">
              <a:solidFill>
                <a:schemeClr val="dk1"/>
              </a:solidFill>
            </a:ln>
          </a:top>
        </a:tcBdr>
        <a:fill>
          <a:solidFill>
            <a:schemeClr val="accent3">
              <a:tint val="20000"/>
            </a:schemeClr>
          </a:solidFill>
        </a:fill>
      </a:tcStyle>
    </a:lastRow>
    <a:firstRow>
      <a:tcTxStyle b="on">
        <a:fontRef idx="minor">
          <a:scrgbClr r="0" g="0" b="0"/>
        </a:fontRef>
        <a:schemeClr val="lt1"/>
      </a:tcTxStyle>
      <a:tcStyle>
        <a:tcBdr/>
        <a:fill>
          <a:solidFill>
            <a:schemeClr val="accent4"/>
          </a:solidFill>
        </a:fill>
      </a:tcStyle>
    </a:firstRow>
  </a:tblStyle>
</a:tblStyleLst>
</file>

<file path=ppt/viewProps.xml><?xml version="1.0" encoding="utf-8"?>
<p:viewPr xmlns:a="http://schemas.openxmlformats.org/drawingml/2006/main" xmlns:r="http://schemas.openxmlformats.org/officeDocument/2006/relationships" xmlns:p="http://schemas.openxmlformats.org/presentationml/2006/main">
  <p:normalViewPr horzBarState="maximized">
    <p:restoredLeft sz="15987" autoAdjust="0"/>
    <p:restoredTop sz="94652" autoAdjust="0"/>
  </p:normalViewPr>
  <p:slideViewPr>
    <p:cSldViewPr snapToGrid="0" showGuides="1">
      <p:cViewPr varScale="1">
        <p:scale>
          <a:sx n="114" d="100"/>
          <a:sy n="114" d="100"/>
        </p:scale>
        <p:origin x="414" y="102"/>
      </p:cViewPr>
      <p:guideLst>
        <p:guide pos="240"/>
        <p:guide orient="horz" pos="144"/>
        <p:guide orient="horz" pos="4104"/>
        <p:guide pos="7440"/>
        <p:guide orient="horz" pos="1512"/>
        <p:guide orient="horz" pos="2376"/>
        <p:guide pos="4824"/>
        <p:guide pos="2016"/>
        <p:guide orient="horz" pos="1680"/>
        <p:guide orient="horz" pos="1008"/>
        <p:guide pos="408"/>
        <p:guide orient="horz" pos="792"/>
        <p:guide orient="horz" pos="2760"/>
        <p:guide orient="horz" pos="3024"/>
        <p:guide pos="3840"/>
        <p:guide orient="horz" pos="2280"/>
      </p:guideLst>
    </p:cSldViewPr>
  </p:slideViewPr>
  <p:notesTextViewPr>
    <p:cViewPr>
      <p:scale>
        <a:sx n="1" d="1"/>
        <a:sy n="1" d="1"/>
      </p:scale>
      <p:origin x="0" y="0"/>
    </p:cViewPr>
  </p:notesTextViewPr>
  <p:sorterViewPr>
    <p:cViewPr>
      <p:scale>
        <a:sx n="100" d="100"/>
        <a:sy n="100" d="100"/>
      </p:scale>
      <p:origin x="0" y="0"/>
    </p:cViewPr>
  </p:sorterViewPr>
  <p:notesViewPr>
    <p:cSldViewPr snapToGrid="0">
      <p:cViewPr varScale="1">
        <p:scale>
          <a:sx n="88" d="100"/>
          <a:sy n="88" d="100"/>
        </p:scale>
        <p:origin x="3798" y="108"/>
      </p:cViewPr>
      <p:guideLst/>
    </p:cSldViewPr>
  </p:notesViewPr>
  <p:gridSpacing cx="72008" cy="72008"/>
</p:viewPr>
</file>

<file path=ppt/_rels/presentation.xml.rels><?xml version="1.0" encoding="UTF-8" standalone="yes"?>
<Relationships xmlns="http://schemas.openxmlformats.org/package/2006/relationships"><Relationship Id="rId8" Type="http://schemas.openxmlformats.org/officeDocument/2006/relationships/slide" Target="slides/slide7.xml"/><Relationship Id="rId13" Type="http://schemas.openxmlformats.org/officeDocument/2006/relationships/notesMaster" Target="notesMasters/notesMaster1.xml"/><Relationship Id="rId18" Type="http://schemas.openxmlformats.org/officeDocument/2006/relationships/theme" Target="theme/theme1.xml"/><Relationship Id="rId3" Type="http://schemas.openxmlformats.org/officeDocument/2006/relationships/slide" Target="slides/slide2.xml"/><Relationship Id="rId21" Type="http://schemas.microsoft.com/office/2015/10/relationships/revisionInfo" Target="revisionInfo.xml"/><Relationship Id="rId7" Type="http://schemas.openxmlformats.org/officeDocument/2006/relationships/slide" Target="slides/slide6.xml"/><Relationship Id="rId12" Type="http://schemas.openxmlformats.org/officeDocument/2006/relationships/slide" Target="slides/slide11.xml"/><Relationship Id="rId17" Type="http://schemas.openxmlformats.org/officeDocument/2006/relationships/viewProps" Target="viewProps.xml"/><Relationship Id="rId2" Type="http://schemas.openxmlformats.org/officeDocument/2006/relationships/slide" Target="slides/slide1.xml"/><Relationship Id="rId16" Type="http://schemas.openxmlformats.org/officeDocument/2006/relationships/presProps" Target="presProps.xml"/><Relationship Id="rId20" Type="http://schemas.microsoft.com/office/2016/11/relationships/changesInfo" Target="changesInfos/changesInfo1.xml"/><Relationship Id="rId1" Type="http://schemas.openxmlformats.org/officeDocument/2006/relationships/slideMaster" Target="slideMasters/slideMaster1.xml"/><Relationship Id="rId6" Type="http://schemas.openxmlformats.org/officeDocument/2006/relationships/slide" Target="slides/slide5.xml"/><Relationship Id="rId11" Type="http://schemas.openxmlformats.org/officeDocument/2006/relationships/slide" Target="slides/slide10.xml"/><Relationship Id="rId5" Type="http://schemas.openxmlformats.org/officeDocument/2006/relationships/slide" Target="slides/slide4.xml"/><Relationship Id="rId15" Type="http://schemas.openxmlformats.org/officeDocument/2006/relationships/commentAuthors" Target="commentAuthors.xml"/><Relationship Id="rId10" Type="http://schemas.openxmlformats.org/officeDocument/2006/relationships/slide" Target="slides/slide9.xml"/><Relationship Id="rId19" Type="http://schemas.openxmlformats.org/officeDocument/2006/relationships/tableStyles" Target="tableStyles.xml"/><Relationship Id="rId4" Type="http://schemas.openxmlformats.org/officeDocument/2006/relationships/slide" Target="slides/slide3.xml"/><Relationship Id="rId9" Type="http://schemas.openxmlformats.org/officeDocument/2006/relationships/slide" Target="slides/slide8.xml"/><Relationship Id="rId14" Type="http://schemas.openxmlformats.org/officeDocument/2006/relationships/handoutMaster" Target="handoutMasters/handoutMaster1.xml"/></Relationships>
</file>

<file path=ppt/changesInfos/changesInfo1.xml><?xml version="1.0" encoding="utf-8"?>
<pc:chgInfo xmlns:a="http://schemas.openxmlformats.org/drawingml/2006/main" xmlns:r="http://schemas.openxmlformats.org/officeDocument/2006/relationships" xmlns:ac="http://schemas.microsoft.com/office/drawing/2013/main/command" xmlns:pc="http://schemas.microsoft.com/office/powerpoint/2013/main/command">
  <pc:docChgLst>
    <pc:chgData name="NGUYEN Huynh Thanh Qui" userId="c7b6f5d3395af80b" providerId="LiveId" clId="{A73CFC2B-C930-46A0-88B2-83D42BE011B0}"/>
    <pc:docChg chg="modSld">
      <pc:chgData name="NGUYEN Huynh Thanh Qui" userId="c7b6f5d3395af80b" providerId="LiveId" clId="{A73CFC2B-C930-46A0-88B2-83D42BE011B0}" dt="2021-07-22T15:48:37.286" v="19" actId="20577"/>
      <pc:docMkLst>
        <pc:docMk/>
      </pc:docMkLst>
      <pc:sldChg chg="modSp mod">
        <pc:chgData name="NGUYEN Huynh Thanh Qui" userId="c7b6f5d3395af80b" providerId="LiveId" clId="{A73CFC2B-C930-46A0-88B2-83D42BE011B0}" dt="2021-07-22T08:18:18.586" v="0" actId="1076"/>
        <pc:sldMkLst>
          <pc:docMk/>
          <pc:sldMk cId="3041316037" sldId="258"/>
        </pc:sldMkLst>
        <pc:spChg chg="mod">
          <ac:chgData name="NGUYEN Huynh Thanh Qui" userId="c7b6f5d3395af80b" providerId="LiveId" clId="{A73CFC2B-C930-46A0-88B2-83D42BE011B0}" dt="2021-07-22T08:18:18.586" v="0" actId="1076"/>
          <ac:spMkLst>
            <pc:docMk/>
            <pc:sldMk cId="3041316037" sldId="258"/>
            <ac:spMk id="51" creationId="{BF1037E5-920F-40F5-8629-7386883A7288}"/>
          </ac:spMkLst>
        </pc:spChg>
      </pc:sldChg>
      <pc:sldChg chg="modSp">
        <pc:chgData name="NGUYEN Huynh Thanh Qui" userId="c7b6f5d3395af80b" providerId="LiveId" clId="{A73CFC2B-C930-46A0-88B2-83D42BE011B0}" dt="2021-07-22T15:48:37.286" v="19" actId="20577"/>
        <pc:sldMkLst>
          <pc:docMk/>
          <pc:sldMk cId="932031021" sldId="278"/>
        </pc:sldMkLst>
        <pc:spChg chg="mod">
          <ac:chgData name="NGUYEN Huynh Thanh Qui" userId="c7b6f5d3395af80b" providerId="LiveId" clId="{A73CFC2B-C930-46A0-88B2-83D42BE011B0}" dt="2021-07-22T15:48:37.286" v="19" actId="20577"/>
          <ac:spMkLst>
            <pc:docMk/>
            <pc:sldMk cId="932031021" sldId="278"/>
            <ac:spMk id="19" creationId="{58618A01-89B3-4FBE-8691-D24F9F4EE436}"/>
          </ac:spMkLst>
        </pc:spChg>
        <pc:spChg chg="mod">
          <ac:chgData name="NGUYEN Huynh Thanh Qui" userId="c7b6f5d3395af80b" providerId="LiveId" clId="{A73CFC2B-C930-46A0-88B2-83D42BE011B0}" dt="2021-07-22T15:48:32.772" v="15" actId="20577"/>
          <ac:spMkLst>
            <pc:docMk/>
            <pc:sldMk cId="932031021" sldId="278"/>
            <ac:spMk id="75" creationId="{9EA1E00A-A5D9-4ABC-ACF8-FED6EF42EBF2}"/>
          </ac:spMkLst>
        </pc:spChg>
      </pc:sldChg>
      <pc:sldChg chg="modAnim">
        <pc:chgData name="NGUYEN Huynh Thanh Qui" userId="c7b6f5d3395af80b" providerId="LiveId" clId="{A73CFC2B-C930-46A0-88B2-83D42BE011B0}" dt="2021-07-22T08:18:57.902" v="1"/>
        <pc:sldMkLst>
          <pc:docMk/>
          <pc:sldMk cId="2338800845" sldId="279"/>
        </pc:sldMkLst>
      </pc:sldChg>
      <pc:sldChg chg="modSp">
        <pc:chgData name="NGUYEN Huynh Thanh Qui" userId="c7b6f5d3395af80b" providerId="LiveId" clId="{A73CFC2B-C930-46A0-88B2-83D42BE011B0}" dt="2021-07-22T15:48:17.142" v="11" actId="20577"/>
        <pc:sldMkLst>
          <pc:docMk/>
          <pc:sldMk cId="3932788891" sldId="281"/>
        </pc:sldMkLst>
        <pc:spChg chg="mod">
          <ac:chgData name="NGUYEN Huynh Thanh Qui" userId="c7b6f5d3395af80b" providerId="LiveId" clId="{A73CFC2B-C930-46A0-88B2-83D42BE011B0}" dt="2021-07-22T15:48:12.890" v="9" actId="20577"/>
          <ac:spMkLst>
            <pc:docMk/>
            <pc:sldMk cId="3932788891" sldId="281"/>
            <ac:spMk id="63" creationId="{57D20637-FE2F-4FC9-BD13-FEDACA7F1C2E}"/>
          </ac:spMkLst>
        </pc:spChg>
        <pc:spChg chg="mod">
          <ac:chgData name="NGUYEN Huynh Thanh Qui" userId="c7b6f5d3395af80b" providerId="LiveId" clId="{A73CFC2B-C930-46A0-88B2-83D42BE011B0}" dt="2021-07-22T15:48:17.142" v="11" actId="20577"/>
          <ac:spMkLst>
            <pc:docMk/>
            <pc:sldMk cId="3932788891" sldId="281"/>
            <ac:spMk id="70" creationId="{38DEA204-90E9-4F76-A33A-225D1E41336F}"/>
          </ac:spMkLst>
        </pc:spChg>
      </pc:sldChg>
      <pc:sldChg chg="modSp">
        <pc:chgData name="NGUYEN Huynh Thanh Qui" userId="c7b6f5d3395af80b" providerId="LiveId" clId="{A73CFC2B-C930-46A0-88B2-83D42BE011B0}" dt="2021-07-22T15:43:59.539" v="3" actId="20577"/>
        <pc:sldMkLst>
          <pc:docMk/>
          <pc:sldMk cId="1116873442" sldId="283"/>
        </pc:sldMkLst>
        <pc:spChg chg="mod">
          <ac:chgData name="NGUYEN Huynh Thanh Qui" userId="c7b6f5d3395af80b" providerId="LiveId" clId="{A73CFC2B-C930-46A0-88B2-83D42BE011B0}" dt="2021-07-22T15:43:59.539" v="3" actId="20577"/>
          <ac:spMkLst>
            <pc:docMk/>
            <pc:sldMk cId="1116873442" sldId="283"/>
            <ac:spMk id="3" creationId="{5E191583-6300-46A6-A0D3-EBF6E02CD089}"/>
          </ac:spMkLst>
        </pc:spChg>
      </pc:sldChg>
    </pc:docChg>
  </pc:docChgLst>
</pc:chgInfo>
</file>

<file path=ppt/charts/_rels/chart1.xml.rels><?xml version="1.0" encoding="UTF-8" standalone="yes"?>
<Relationships xmlns="http://schemas.openxmlformats.org/package/2006/relationships"><Relationship Id="rId3" Type="http://schemas.openxmlformats.org/officeDocument/2006/relationships/package" Target="../embeddings/Microsoft_Excel_Worksheet.xlsx"/><Relationship Id="rId2" Type="http://schemas.microsoft.com/office/2011/relationships/chartColorStyle" Target="colors1.xml"/><Relationship Id="rId1" Type="http://schemas.microsoft.com/office/2011/relationships/chartStyle" Target="style1.xml"/></Relationships>
</file>

<file path=ppt/charts/_rels/chart10.xml.rels><?xml version="1.0" encoding="UTF-8" standalone="yes"?>
<Relationships xmlns="http://schemas.openxmlformats.org/package/2006/relationships"><Relationship Id="rId3" Type="http://schemas.openxmlformats.org/officeDocument/2006/relationships/package" Target="../embeddings/Microsoft_Excel_Worksheet8.xlsx"/><Relationship Id="rId2" Type="http://schemas.microsoft.com/office/2011/relationships/chartColorStyle" Target="colors9.xml"/><Relationship Id="rId1" Type="http://schemas.microsoft.com/office/2011/relationships/chartStyle" Target="style9.xml"/></Relationships>
</file>

<file path=ppt/charts/_rels/chart11.xml.rels><?xml version="1.0" encoding="UTF-8" standalone="yes"?>
<Relationships xmlns="http://schemas.openxmlformats.org/package/2006/relationships"><Relationship Id="rId3" Type="http://schemas.openxmlformats.org/officeDocument/2006/relationships/package" Target="../embeddings/Microsoft_Excel_Worksheet9.xlsx"/><Relationship Id="rId2" Type="http://schemas.microsoft.com/office/2011/relationships/chartColorStyle" Target="colors10.xml"/><Relationship Id="rId1" Type="http://schemas.microsoft.com/office/2011/relationships/chartStyle" Target="style10.xml"/></Relationships>
</file>

<file path=ppt/charts/_rels/chart2.xml.rels><?xml version="1.0" encoding="UTF-8" standalone="yes"?>
<Relationships xmlns="http://schemas.openxmlformats.org/package/2006/relationships"><Relationship Id="rId3" Type="http://schemas.openxmlformats.org/officeDocument/2006/relationships/package" Target="../embeddings/Microsoft_Excel_Worksheet1.xlsx"/><Relationship Id="rId2" Type="http://schemas.microsoft.com/office/2011/relationships/chartColorStyle" Target="colors2.xml"/><Relationship Id="rId1" Type="http://schemas.microsoft.com/office/2011/relationships/chartStyle" Target="style2.xml"/><Relationship Id="rId4" Type="http://schemas.openxmlformats.org/officeDocument/2006/relationships/chartUserShapes" Target="../drawings/drawing1.xml"/></Relationships>
</file>

<file path=ppt/charts/_rels/chart3.xml.rels><?xml version="1.0" encoding="UTF-8" standalone="yes"?>
<Relationships xmlns="http://schemas.openxmlformats.org/package/2006/relationships"><Relationship Id="rId3" Type="http://schemas.openxmlformats.org/officeDocument/2006/relationships/package" Target="../embeddings/Microsoft_Excel_Worksheet2.xlsx"/><Relationship Id="rId2" Type="http://schemas.microsoft.com/office/2011/relationships/chartColorStyle" Target="colors3.xml"/><Relationship Id="rId1" Type="http://schemas.microsoft.com/office/2011/relationships/chartStyle" Target="style3.xml"/></Relationships>
</file>

<file path=ppt/charts/_rels/chart4.xml.rels><?xml version="1.0" encoding="UTF-8" standalone="yes"?>
<Relationships xmlns="http://schemas.openxmlformats.org/package/2006/relationships"><Relationship Id="rId3" Type="http://schemas.openxmlformats.org/officeDocument/2006/relationships/themeOverride" Target="../theme/themeOverride1.xml"/><Relationship Id="rId2" Type="http://schemas.microsoft.com/office/2011/relationships/chartColorStyle" Target="colors4.xml"/><Relationship Id="rId1" Type="http://schemas.microsoft.com/office/2011/relationships/chartStyle" Target="style4.xml"/><Relationship Id="rId5" Type="http://schemas.openxmlformats.org/officeDocument/2006/relationships/chartUserShapes" Target="../drawings/drawing2.xml"/><Relationship Id="rId4" Type="http://schemas.openxmlformats.org/officeDocument/2006/relationships/package" Target="../embeddings/Microsoft_Excel_Worksheet3.xlsx"/></Relationships>
</file>

<file path=ppt/charts/_rels/chart5.xml.rels><?xml version="1.0" encoding="UTF-8" standalone="yes"?>
<Relationships xmlns="http://schemas.openxmlformats.org/package/2006/relationships"><Relationship Id="rId3" Type="http://schemas.openxmlformats.org/officeDocument/2006/relationships/themeOverride" Target="../theme/themeOverride2.xml"/><Relationship Id="rId2" Type="http://schemas.microsoft.com/office/2011/relationships/chartColorStyle" Target="colors5.xml"/><Relationship Id="rId1" Type="http://schemas.microsoft.com/office/2011/relationships/chartStyle" Target="style5.xml"/><Relationship Id="rId5" Type="http://schemas.openxmlformats.org/officeDocument/2006/relationships/chartUserShapes" Target="../drawings/drawing3.xml"/><Relationship Id="rId4" Type="http://schemas.openxmlformats.org/officeDocument/2006/relationships/package" Target="../embeddings/Microsoft_Excel_Worksheet4.xlsx"/></Relationships>
</file>

<file path=ppt/charts/_rels/chart6.xml.rels><?xml version="1.0" encoding="UTF-8" standalone="yes"?>
<Relationships xmlns="http://schemas.openxmlformats.org/package/2006/relationships"><Relationship Id="rId1" Type="http://schemas.openxmlformats.org/officeDocument/2006/relationships/oleObject" Target="https://d.docs.live.net/c7b6f5d3395af80b/Desktop/P4_Analyse_PPT_V1.xlsx" TargetMode="External"/></Relationships>
</file>

<file path=ppt/charts/_rels/chart7.xml.rels><?xml version="1.0" encoding="UTF-8" standalone="yes"?>
<Relationships xmlns="http://schemas.openxmlformats.org/package/2006/relationships"><Relationship Id="rId3" Type="http://schemas.openxmlformats.org/officeDocument/2006/relationships/package" Target="../embeddings/Microsoft_Excel_Worksheet5.xlsx"/><Relationship Id="rId2" Type="http://schemas.microsoft.com/office/2011/relationships/chartColorStyle" Target="colors6.xml"/><Relationship Id="rId1" Type="http://schemas.microsoft.com/office/2011/relationships/chartStyle" Target="style6.xml"/></Relationships>
</file>

<file path=ppt/charts/_rels/chart8.xml.rels><?xml version="1.0" encoding="UTF-8" standalone="yes"?>
<Relationships xmlns="http://schemas.openxmlformats.org/package/2006/relationships"><Relationship Id="rId3" Type="http://schemas.openxmlformats.org/officeDocument/2006/relationships/package" Target="../embeddings/Microsoft_Excel_Worksheet6.xlsx"/><Relationship Id="rId2" Type="http://schemas.microsoft.com/office/2011/relationships/chartColorStyle" Target="colors7.xml"/><Relationship Id="rId1" Type="http://schemas.microsoft.com/office/2011/relationships/chartStyle" Target="style7.xml"/></Relationships>
</file>

<file path=ppt/charts/_rels/chart9.xml.rels><?xml version="1.0" encoding="UTF-8" standalone="yes"?>
<Relationships xmlns="http://schemas.openxmlformats.org/package/2006/relationships"><Relationship Id="rId3" Type="http://schemas.openxmlformats.org/officeDocument/2006/relationships/package" Target="../embeddings/Microsoft_Excel_Worksheet7.xlsx"/><Relationship Id="rId2" Type="http://schemas.microsoft.com/office/2011/relationships/chartColorStyle" Target="colors8.xml"/><Relationship Id="rId1" Type="http://schemas.microsoft.com/office/2011/relationships/chartStyle" Target="style8.xml"/></Relationships>
</file>

<file path=ppt/charts/_rels/chartEx1.xml.rels><?xml version="1.0" encoding="UTF-8" standalone="yes"?>
<Relationships xmlns="http://schemas.openxmlformats.org/package/2006/relationships"><Relationship Id="rId3" Type="http://schemas.microsoft.com/office/2011/relationships/chartColorStyle" Target="colors11.xml"/><Relationship Id="rId2" Type="http://schemas.microsoft.com/office/2011/relationships/chartStyle" Target="style11.xml"/><Relationship Id="rId1" Type="http://schemas.openxmlformats.org/officeDocument/2006/relationships/oleObject" Target="https://d.docs.live.net/c7b6f5d3395af80b/Desktop/P4_Analyse_PPT_V1.xlsx" TargetMode="External"/></Relationships>
</file>

<file path=ppt/charts/_rels/chartEx2.xml.rels><?xml version="1.0" encoding="UTF-8" standalone="yes"?>
<Relationships xmlns="http://schemas.openxmlformats.org/package/2006/relationships"><Relationship Id="rId3" Type="http://schemas.microsoft.com/office/2011/relationships/chartColorStyle" Target="colors12.xml"/><Relationship Id="rId2" Type="http://schemas.microsoft.com/office/2011/relationships/chartStyle" Target="style12.xml"/><Relationship Id="rId1" Type="http://schemas.openxmlformats.org/officeDocument/2006/relationships/oleObject" Target="https://d.docs.live.net/c7b6f5d3395af80b/Desktop/P4_Analyse_PPT_V1.xlsx" TargetMode="External"/></Relationships>
</file>

<file path=ppt/charts/_rels/chartEx3.xml.rels><?xml version="1.0" encoding="UTF-8" standalone="yes"?>
<Relationships xmlns="http://schemas.openxmlformats.org/package/2006/relationships"><Relationship Id="rId3" Type="http://schemas.microsoft.com/office/2011/relationships/chartColorStyle" Target="colors13.xml"/><Relationship Id="rId2" Type="http://schemas.microsoft.com/office/2011/relationships/chartStyle" Target="style13.xml"/><Relationship Id="rId1" Type="http://schemas.openxmlformats.org/officeDocument/2006/relationships/oleObject" Target="https://d.docs.live.net/c7b6f5d3395af80b/Desktop/P4_Analyse_PPT_V1.xlsx" TargetMode="External"/><Relationship Id="rId4" Type="http://schemas.openxmlformats.org/officeDocument/2006/relationships/themeOverride" Target="../theme/themeOverride3.xml"/></Relationships>
</file>

<file path=ppt/charts/_rels/chartEx4.xml.rels><?xml version="1.0" encoding="UTF-8" standalone="yes"?>
<Relationships xmlns="http://schemas.openxmlformats.org/package/2006/relationships"><Relationship Id="rId3" Type="http://schemas.microsoft.com/office/2011/relationships/chartColorStyle" Target="colors14.xml"/><Relationship Id="rId2" Type="http://schemas.microsoft.com/office/2011/relationships/chartStyle" Target="style14.xml"/><Relationship Id="rId1" Type="http://schemas.openxmlformats.org/officeDocument/2006/relationships/oleObject" Target="https://d.docs.live.net/c7b6f5d3395af80b/Desktop/P4_Analyse_PPT_V1.xlsx" TargetMode="External"/></Relationships>
</file>

<file path=ppt/charts/chart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title>
      <c:tx>
        <c:rich>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r>
              <a:rPr lang="en-US" sz="1400" dirty="0"/>
              <a:t>Proportion des </a:t>
            </a:r>
            <a:r>
              <a:rPr lang="fr-FR" sz="1400" noProof="0" dirty="0"/>
              <a:t>personnes</a:t>
            </a:r>
            <a:r>
              <a:rPr lang="en-US" sz="1400" dirty="0"/>
              <a:t> </a:t>
            </a:r>
            <a:r>
              <a:rPr lang="en-US" sz="1400" dirty="0" err="1"/>
              <a:t>en</a:t>
            </a:r>
            <a:r>
              <a:rPr lang="en-US" sz="1400" dirty="0"/>
              <a:t> </a:t>
            </a:r>
            <a:r>
              <a:rPr lang="en-US" sz="1400" dirty="0" err="1"/>
              <a:t>état</a:t>
            </a:r>
            <a:r>
              <a:rPr lang="en-US" sz="1400" dirty="0"/>
              <a:t> de sous-nutrition </a:t>
            </a:r>
            <a:r>
              <a:rPr lang="en-US" sz="1400" b="0" i="0" u="none" strike="noStrike" baseline="0" dirty="0">
                <a:effectLst/>
              </a:rPr>
              <a:t>(%) </a:t>
            </a:r>
            <a:r>
              <a:rPr lang="en-US" sz="1400" dirty="0"/>
              <a:t> (2013-2018)</a:t>
            </a:r>
            <a:endParaRPr lang="fr-FR" sz="1400" dirty="0"/>
          </a:p>
        </c:rich>
      </c:tx>
      <c:layout>
        <c:manualLayout>
          <c:xMode val="edge"/>
          <c:yMode val="edge"/>
          <c:x val="0.27065863930732736"/>
          <c:y val="2.4281562111279912E-2"/>
        </c:manualLayout>
      </c:layout>
      <c:overlay val="0"/>
      <c:spPr>
        <a:noFill/>
        <a:ln>
          <a:noFill/>
        </a:ln>
        <a:effectLst/>
      </c:spPr>
      <c:txPr>
        <a:bodyPr rot="0" spcFirstLastPara="1" vertOverflow="ellipsis" vert="horz" wrap="square" anchor="ctr" anchorCtr="1"/>
        <a:lstStyle/>
        <a:p>
          <a:pPr>
            <a:defRPr sz="1400" b="0" i="0" u="none" strike="noStrike" kern="1200" spc="0" baseline="0">
              <a:solidFill>
                <a:schemeClr val="tx1">
                  <a:lumMod val="65000"/>
                  <a:lumOff val="35000"/>
                </a:schemeClr>
              </a:solidFill>
              <a:latin typeface="+mn-lt"/>
              <a:ea typeface="+mn-ea"/>
              <a:cs typeface="+mn-cs"/>
            </a:defRPr>
          </a:pPr>
          <a:endParaRPr lang="fr-FR"/>
        </a:p>
      </c:txPr>
    </c:title>
    <c:autoTitleDeleted val="0"/>
    <c:plotArea>
      <c:layout/>
      <c:barChart>
        <c:barDir val="col"/>
        <c:grouping val="clustered"/>
        <c:varyColors val="0"/>
        <c:ser>
          <c:idx val="0"/>
          <c:order val="0"/>
          <c:tx>
            <c:strRef>
              <c:f>Feuil1!$D$1</c:f>
              <c:strCache>
                <c:ptCount val="1"/>
                <c:pt idx="0">
                  <c:v>Proportion_sous_nutri_année</c:v>
                </c:pt>
              </c:strCache>
            </c:strRef>
          </c:tx>
          <c:spPr>
            <a:solidFill>
              <a:schemeClr val="accent5">
                <a:lumMod val="60000"/>
                <a:lumOff val="40000"/>
              </a:schemeClr>
            </a:solidFill>
            <a:ln>
              <a:noFill/>
            </a:ln>
            <a:effectLst/>
          </c:spPr>
          <c:invertIfNegative val="0"/>
          <c:dPt>
            <c:idx val="4"/>
            <c:invertIfNegative val="0"/>
            <c:bubble3D val="0"/>
            <c:spPr>
              <a:solidFill>
                <a:srgbClr val="FFC000"/>
              </a:solidFill>
              <a:ln>
                <a:noFill/>
              </a:ln>
              <a:effectLst/>
            </c:spPr>
            <c:extLst>
              <c:ext xmlns:c16="http://schemas.microsoft.com/office/drawing/2014/chart" uri="{C3380CC4-5D6E-409C-BE32-E72D297353CC}">
                <c16:uniqueId val="{00000003-DEF3-4A1F-85B0-C5346C0DE71F}"/>
              </c:ext>
            </c:extLst>
          </c:dPt>
          <c:dLbls>
            <c:dLbl>
              <c:idx val="4"/>
              <c:spPr>
                <a:noFill/>
                <a:ln>
                  <a:noFill/>
                </a:ln>
                <a:effectLst/>
              </c:spPr>
              <c:txPr>
                <a:bodyPr rot="0" spcFirstLastPara="1" vertOverflow="ellipsis" vert="horz" wrap="square" lIns="38100" tIns="19050" rIns="38100" bIns="19050" anchor="ctr" anchorCtr="1">
                  <a:spAutoFit/>
                </a:bodyPr>
                <a:lstStyle/>
                <a:p>
                  <a:pPr>
                    <a:defRPr sz="900" b="1" i="0" u="none" strike="noStrike" kern="1200" baseline="0">
                      <a:solidFill>
                        <a:srgbClr val="002060"/>
                      </a:solidFill>
                      <a:latin typeface="+mn-lt"/>
                      <a:ea typeface="+mn-ea"/>
                      <a:cs typeface="+mn-cs"/>
                    </a:defRPr>
                  </a:pPr>
                  <a:endParaRPr lang="fr-FR"/>
                </a:p>
              </c:txPr>
              <c:dLblPos val="outEnd"/>
              <c:showLegendKey val="0"/>
              <c:showVal val="1"/>
              <c:showCatName val="0"/>
              <c:showSerName val="0"/>
              <c:showPercent val="0"/>
              <c:showBubbleSize val="0"/>
              <c:extLst>
                <c:ext xmlns:c16="http://schemas.microsoft.com/office/drawing/2014/chart" uri="{C3380CC4-5D6E-409C-BE32-E72D297353CC}">
                  <c16:uniqueId val="{00000003-DEF3-4A1F-85B0-C5346C0DE71F}"/>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fr-FR"/>
              </a:p>
            </c:txPr>
            <c:dLblPos val="outEnd"/>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trendline>
            <c:spPr>
              <a:ln w="19050" cap="rnd">
                <a:solidFill>
                  <a:schemeClr val="accent1"/>
                </a:solidFill>
                <a:prstDash val="sysDot"/>
              </a:ln>
              <a:effectLst/>
            </c:spPr>
            <c:trendlineType val="poly"/>
            <c:order val="2"/>
            <c:dispRSqr val="0"/>
            <c:dispEq val="0"/>
          </c:trendline>
          <c:cat>
            <c:numRef>
              <c:f>Feuil1!$A$2:$A$7</c:f>
              <c:numCache>
                <c:formatCode>General</c:formatCode>
                <c:ptCount val="6"/>
                <c:pt idx="0">
                  <c:v>2013</c:v>
                </c:pt>
                <c:pt idx="1">
                  <c:v>2014</c:v>
                </c:pt>
                <c:pt idx="2">
                  <c:v>2015</c:v>
                </c:pt>
                <c:pt idx="3">
                  <c:v>2016</c:v>
                </c:pt>
                <c:pt idx="4">
                  <c:v>2017</c:v>
                </c:pt>
                <c:pt idx="5">
                  <c:v>2018</c:v>
                </c:pt>
              </c:numCache>
            </c:numRef>
          </c:cat>
          <c:val>
            <c:numRef>
              <c:f>Feuil1!$D$2:$D$7</c:f>
              <c:numCache>
                <c:formatCode>General</c:formatCode>
                <c:ptCount val="6"/>
                <c:pt idx="0">
                  <c:v>7.3280000000000003</c:v>
                </c:pt>
                <c:pt idx="1">
                  <c:v>7.18</c:v>
                </c:pt>
                <c:pt idx="2">
                  <c:v>7.1139999999999999</c:v>
                </c:pt>
                <c:pt idx="3">
                  <c:v>7.0860000000000003</c:v>
                </c:pt>
                <c:pt idx="4">
                  <c:v>7.101</c:v>
                </c:pt>
                <c:pt idx="5">
                  <c:v>7.1349999999999998</c:v>
                </c:pt>
              </c:numCache>
            </c:numRef>
          </c:val>
          <c:extLst>
            <c:ext xmlns:c16="http://schemas.microsoft.com/office/drawing/2014/chart" uri="{C3380CC4-5D6E-409C-BE32-E72D297353CC}">
              <c16:uniqueId val="{00000001-DEF3-4A1F-85B0-C5346C0DE71F}"/>
            </c:ext>
          </c:extLst>
        </c:ser>
        <c:dLbls>
          <c:dLblPos val="outEnd"/>
          <c:showLegendKey val="0"/>
          <c:showVal val="1"/>
          <c:showCatName val="0"/>
          <c:showSerName val="0"/>
          <c:showPercent val="0"/>
          <c:showBubbleSize val="0"/>
        </c:dLbls>
        <c:gapWidth val="219"/>
        <c:overlap val="-27"/>
        <c:axId val="527390096"/>
        <c:axId val="527394688"/>
      </c:barChart>
      <c:catAx>
        <c:axId val="527390096"/>
        <c:scaling>
          <c:orientation val="minMax"/>
        </c:scaling>
        <c:delete val="0"/>
        <c:axPos val="b"/>
        <c:title>
          <c:tx>
            <c:rich>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fr-FR"/>
                  <a:t>Année</a:t>
                </a:r>
              </a:p>
            </c:rich>
          </c:tx>
          <c:layout>
            <c:manualLayout>
              <c:xMode val="edge"/>
              <c:yMode val="edge"/>
              <c:x val="1.8170283571093036E-2"/>
              <c:y val="0.79457798453857187"/>
            </c:manualLayout>
          </c:layout>
          <c:overlay val="0"/>
          <c:spPr>
            <a:noFill/>
            <a:ln>
              <a:noFill/>
            </a:ln>
            <a:effectLst/>
          </c:spPr>
          <c:txPr>
            <a:bodyPr rot="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fr-FR"/>
            </a:p>
          </c:txPr>
        </c:title>
        <c:numFmt formatCode="General" sourceLinked="1"/>
        <c:majorTickMark val="none"/>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fr-FR"/>
          </a:p>
        </c:txPr>
        <c:crossAx val="527394688"/>
        <c:crosses val="autoZero"/>
        <c:auto val="1"/>
        <c:lblAlgn val="ctr"/>
        <c:lblOffset val="100"/>
        <c:noMultiLvlLbl val="0"/>
      </c:catAx>
      <c:valAx>
        <c:axId val="527394688"/>
        <c:scaling>
          <c:orientation val="minMax"/>
        </c:scaling>
        <c:delete val="1"/>
        <c:axPos val="l"/>
        <c:majorGridlines>
          <c:spPr>
            <a:ln w="9525" cap="flat" cmpd="sng" algn="ctr">
              <a:solidFill>
                <a:schemeClr val="tx1">
                  <a:lumMod val="15000"/>
                  <a:lumOff val="85000"/>
                </a:schemeClr>
              </a:solidFill>
              <a:round/>
            </a:ln>
            <a:effectLst/>
          </c:spPr>
        </c:majorGridlines>
        <c:minorGridlines>
          <c:spPr>
            <a:ln w="9525" cap="flat" cmpd="sng" algn="ctr">
              <a:noFill/>
              <a:round/>
            </a:ln>
            <a:effectLst/>
          </c:spPr>
        </c:minorGridlines>
        <c:numFmt formatCode="General" sourceLinked="1"/>
        <c:majorTickMark val="none"/>
        <c:minorTickMark val="none"/>
        <c:tickLblPos val="nextTo"/>
        <c:crossAx val="527390096"/>
        <c:crosses val="autoZero"/>
        <c:crossBetween val="between"/>
      </c:valAx>
      <c:spPr>
        <a:noFill/>
        <a:ln>
          <a:noFill/>
        </a:ln>
        <a:effectLst/>
      </c:spPr>
    </c:plotArea>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rgbClr val="FBFBFB"/>
    </a:solidFill>
    <a:ln>
      <a:noFill/>
    </a:ln>
    <a:effectLst/>
  </c:spPr>
  <c:txPr>
    <a:bodyPr/>
    <a:lstStyle/>
    <a:p>
      <a:pPr>
        <a:defRPr/>
      </a:pPr>
      <a:endParaRPr lang="fr-FR"/>
    </a:p>
  </c:txPr>
  <c:externalData r:id="rId3">
    <c:autoUpdate val="0"/>
  </c:externalData>
</c:chartSpace>
</file>

<file path=ppt/charts/chart10.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Ventes</c:v>
                </c:pt>
              </c:strCache>
            </c:strRef>
          </c:tx>
          <c:spPr>
            <a:ln>
              <a:noFill/>
            </a:ln>
          </c:spPr>
          <c:dPt>
            <c:idx val="0"/>
            <c:bubble3D val="0"/>
            <c:spPr>
              <a:solidFill>
                <a:schemeClr val="accent2">
                  <a:lumMod val="60000"/>
                  <a:lumOff val="40000"/>
                </a:schemeClr>
              </a:solidFill>
              <a:ln w="19050">
                <a:noFill/>
              </a:ln>
              <a:effectLst/>
            </c:spPr>
            <c:extLst>
              <c:ext xmlns:c16="http://schemas.microsoft.com/office/drawing/2014/chart" uri="{C3380CC4-5D6E-409C-BE32-E72D297353CC}">
                <c16:uniqueId val="{00000001-B560-47EF-B04C-416E9E5F1355}"/>
              </c:ext>
            </c:extLst>
          </c:dPt>
          <c:dPt>
            <c:idx val="1"/>
            <c:bubble3D val="0"/>
            <c:spPr>
              <a:solidFill>
                <a:schemeClr val="bg1">
                  <a:lumMod val="65000"/>
                </a:schemeClr>
              </a:solidFill>
              <a:ln w="19050">
                <a:noFill/>
              </a:ln>
              <a:effectLst/>
            </c:spPr>
            <c:extLst>
              <c:ext xmlns:c16="http://schemas.microsoft.com/office/drawing/2014/chart" uri="{C3380CC4-5D6E-409C-BE32-E72D297353CC}">
                <c16:uniqueId val="{00000003-B560-47EF-B04C-416E9E5F1355}"/>
              </c:ext>
            </c:extLst>
          </c:dPt>
          <c:dPt>
            <c:idx val="2"/>
            <c:bubble3D val="0"/>
            <c:spPr>
              <a:solidFill>
                <a:schemeClr val="accent3"/>
              </a:solidFill>
              <a:ln w="19050">
                <a:noFill/>
              </a:ln>
              <a:effectLst/>
            </c:spPr>
            <c:extLst>
              <c:ext xmlns:c16="http://schemas.microsoft.com/office/drawing/2014/chart" uri="{C3380CC4-5D6E-409C-BE32-E72D297353CC}">
                <c16:uniqueId val="{00000005-B560-47EF-B04C-416E9E5F1355}"/>
              </c:ext>
            </c:extLst>
          </c:dPt>
          <c:dPt>
            <c:idx val="3"/>
            <c:bubble3D val="0"/>
            <c:spPr>
              <a:solidFill>
                <a:schemeClr val="accent4"/>
              </a:solidFill>
              <a:ln w="19050">
                <a:noFill/>
              </a:ln>
              <a:effectLst/>
            </c:spPr>
            <c:extLst>
              <c:ext xmlns:c16="http://schemas.microsoft.com/office/drawing/2014/chart" uri="{C3380CC4-5D6E-409C-BE32-E72D297353CC}">
                <c16:uniqueId val="{00000007-B560-47EF-B04C-416E9E5F1355}"/>
              </c:ext>
            </c:extLst>
          </c:dPt>
          <c:cat>
            <c:strRef>
              <c:f>Sheet1!$A$2:$A$5</c:f>
              <c:strCache>
                <c:ptCount val="2"/>
                <c:pt idx="0">
                  <c:v>1er trim</c:v>
                </c:pt>
                <c:pt idx="1">
                  <c:v>2e trim</c:v>
                </c:pt>
              </c:strCache>
            </c:strRef>
          </c:cat>
          <c:val>
            <c:numRef>
              <c:f>Sheet1!$B$2:$B$5</c:f>
              <c:numCache>
                <c:formatCode>General</c:formatCode>
                <c:ptCount val="4"/>
                <c:pt idx="0">
                  <c:v>15.3</c:v>
                </c:pt>
                <c:pt idx="1">
                  <c:v>85.7</c:v>
                </c:pt>
              </c:numCache>
            </c:numRef>
          </c:val>
          <c:extLst>
            <c:ext xmlns:c16="http://schemas.microsoft.com/office/drawing/2014/chart" uri="{C3380CC4-5D6E-409C-BE32-E72D297353CC}">
              <c16:uniqueId val="{00000008-B560-47EF-B04C-416E9E5F1355}"/>
            </c:ext>
          </c:extLst>
        </c:ser>
        <c:dLbls>
          <c:showLegendKey val="0"/>
          <c:showVal val="0"/>
          <c:showCatName val="0"/>
          <c:showSerName val="0"/>
          <c:showPercent val="0"/>
          <c:showBubbleSize val="0"/>
          <c:showLeaderLines val="1"/>
        </c:dLbls>
        <c:firstSliceAng val="0"/>
        <c:holeSize val="65"/>
      </c:doughnutChart>
      <c:spPr>
        <a:noFill/>
        <a:ln>
          <a:noFill/>
        </a:ln>
        <a:effectLst/>
      </c:spPr>
    </c:plotArea>
    <c:plotVisOnly val="1"/>
    <c:dispBlanksAs val="gap"/>
    <c:showDLblsOverMax val="0"/>
  </c:chart>
  <c:spPr>
    <a:noFill/>
    <a:ln>
      <a:noFill/>
    </a:ln>
    <a:effectLst/>
  </c:spPr>
  <c:txPr>
    <a:bodyPr/>
    <a:lstStyle/>
    <a:p>
      <a:pPr>
        <a:defRPr/>
      </a:pPr>
      <a:endParaRPr lang="fr-FR"/>
    </a:p>
  </c:txPr>
  <c:externalData r:id="rId3">
    <c:autoUpdate val="0"/>
  </c:externalData>
</c:chartSpace>
</file>

<file path=ppt/charts/chart11.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Ventes</c:v>
                </c:pt>
              </c:strCache>
            </c:strRef>
          </c:tx>
          <c:spPr>
            <a:ln>
              <a:noFill/>
            </a:ln>
          </c:spPr>
          <c:dPt>
            <c:idx val="0"/>
            <c:bubble3D val="0"/>
            <c:spPr>
              <a:solidFill>
                <a:schemeClr val="accent2">
                  <a:lumMod val="60000"/>
                  <a:lumOff val="40000"/>
                </a:schemeClr>
              </a:solidFill>
              <a:ln w="19050">
                <a:noFill/>
              </a:ln>
              <a:effectLst/>
            </c:spPr>
            <c:extLst>
              <c:ext xmlns:c16="http://schemas.microsoft.com/office/drawing/2014/chart" uri="{C3380CC4-5D6E-409C-BE32-E72D297353CC}">
                <c16:uniqueId val="{00000001-B837-44DE-B20D-2B18E0C68CDE}"/>
              </c:ext>
            </c:extLst>
          </c:dPt>
          <c:dPt>
            <c:idx val="1"/>
            <c:bubble3D val="0"/>
            <c:spPr>
              <a:solidFill>
                <a:schemeClr val="bg1">
                  <a:lumMod val="65000"/>
                </a:schemeClr>
              </a:solidFill>
              <a:ln w="19050">
                <a:noFill/>
              </a:ln>
              <a:effectLst/>
            </c:spPr>
            <c:extLst>
              <c:ext xmlns:c16="http://schemas.microsoft.com/office/drawing/2014/chart" uri="{C3380CC4-5D6E-409C-BE32-E72D297353CC}">
                <c16:uniqueId val="{00000003-B837-44DE-B20D-2B18E0C68CDE}"/>
              </c:ext>
            </c:extLst>
          </c:dPt>
          <c:dPt>
            <c:idx val="2"/>
            <c:bubble3D val="0"/>
            <c:spPr>
              <a:solidFill>
                <a:schemeClr val="accent3"/>
              </a:solidFill>
              <a:ln w="19050">
                <a:noFill/>
              </a:ln>
              <a:effectLst/>
            </c:spPr>
            <c:extLst>
              <c:ext xmlns:c16="http://schemas.microsoft.com/office/drawing/2014/chart" uri="{C3380CC4-5D6E-409C-BE32-E72D297353CC}">
                <c16:uniqueId val="{00000005-B837-44DE-B20D-2B18E0C68CDE}"/>
              </c:ext>
            </c:extLst>
          </c:dPt>
          <c:dPt>
            <c:idx val="3"/>
            <c:bubble3D val="0"/>
            <c:spPr>
              <a:solidFill>
                <a:schemeClr val="accent4"/>
              </a:solidFill>
              <a:ln w="19050">
                <a:noFill/>
              </a:ln>
              <a:effectLst/>
            </c:spPr>
            <c:extLst>
              <c:ext xmlns:c16="http://schemas.microsoft.com/office/drawing/2014/chart" uri="{C3380CC4-5D6E-409C-BE32-E72D297353CC}">
                <c16:uniqueId val="{00000007-B837-44DE-B20D-2B18E0C68CDE}"/>
              </c:ext>
            </c:extLst>
          </c:dPt>
          <c:cat>
            <c:strRef>
              <c:f>Sheet1!$A$2:$A$5</c:f>
              <c:strCache>
                <c:ptCount val="2"/>
                <c:pt idx="0">
                  <c:v>1er trim</c:v>
                </c:pt>
                <c:pt idx="1">
                  <c:v>2e trim</c:v>
                </c:pt>
              </c:strCache>
            </c:strRef>
          </c:cat>
          <c:val>
            <c:numRef>
              <c:f>Sheet1!$B$2:$B$5</c:f>
              <c:numCache>
                <c:formatCode>General</c:formatCode>
                <c:ptCount val="4"/>
                <c:pt idx="0">
                  <c:v>11</c:v>
                </c:pt>
                <c:pt idx="1">
                  <c:v>89</c:v>
                </c:pt>
              </c:numCache>
            </c:numRef>
          </c:val>
          <c:extLst>
            <c:ext xmlns:c16="http://schemas.microsoft.com/office/drawing/2014/chart" uri="{C3380CC4-5D6E-409C-BE32-E72D297353CC}">
              <c16:uniqueId val="{00000008-B837-44DE-B20D-2B18E0C68CDE}"/>
            </c:ext>
          </c:extLst>
        </c:ser>
        <c:dLbls>
          <c:showLegendKey val="0"/>
          <c:showVal val="0"/>
          <c:showCatName val="0"/>
          <c:showSerName val="0"/>
          <c:showPercent val="0"/>
          <c:showBubbleSize val="0"/>
          <c:showLeaderLines val="1"/>
        </c:dLbls>
        <c:firstSliceAng val="0"/>
        <c:holeSize val="65"/>
      </c:doughnutChart>
      <c:spPr>
        <a:noFill/>
        <a:ln>
          <a:noFill/>
        </a:ln>
        <a:effectLst/>
      </c:spPr>
    </c:plotArea>
    <c:plotVisOnly val="1"/>
    <c:dispBlanksAs val="gap"/>
    <c:showDLblsOverMax val="0"/>
  </c:chart>
  <c:spPr>
    <a:noFill/>
    <a:ln>
      <a:noFill/>
    </a:ln>
    <a:effectLst/>
  </c:spPr>
  <c:txPr>
    <a:bodyPr/>
    <a:lstStyle/>
    <a:p>
      <a:pPr>
        <a:defRPr/>
      </a:pPr>
      <a:endParaRPr lang="fr-FR"/>
    </a:p>
  </c:txPr>
  <c:externalData r:id="rId3">
    <c:autoUpdate val="0"/>
  </c:externalData>
</c:chartSpace>
</file>

<file path=ppt/charts/chart2.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
          <c:y val="0.15018756251708087"/>
          <c:w val="0.57775555158128811"/>
          <c:h val="0.8666323621298917"/>
        </c:manualLayout>
      </c:layout>
      <c:doughnutChart>
        <c:varyColors val="1"/>
        <c:ser>
          <c:idx val="0"/>
          <c:order val="0"/>
          <c:tx>
            <c:strRef>
              <c:f>Sheet1!$B$1</c:f>
              <c:strCache>
                <c:ptCount val="1"/>
                <c:pt idx="0">
                  <c:v>Colonne1</c:v>
                </c:pt>
              </c:strCache>
            </c:strRef>
          </c:tx>
          <c:spPr>
            <a:solidFill>
              <a:schemeClr val="tx2">
                <a:lumMod val="20000"/>
                <a:lumOff val="80000"/>
              </a:schemeClr>
            </a:solidFill>
            <a:ln>
              <a:noFill/>
            </a:ln>
            <a:effectLst/>
          </c:spPr>
          <c:dPt>
            <c:idx val="0"/>
            <c:bubble3D val="0"/>
            <c:spPr>
              <a:solidFill>
                <a:schemeClr val="tx2">
                  <a:lumMod val="40000"/>
                  <a:lumOff val="60000"/>
                </a:schemeClr>
              </a:solidFill>
              <a:ln w="19050">
                <a:noFill/>
              </a:ln>
              <a:effectLst/>
            </c:spPr>
            <c:extLst>
              <c:ext xmlns:c16="http://schemas.microsoft.com/office/drawing/2014/chart" uri="{C3380CC4-5D6E-409C-BE32-E72D297353CC}">
                <c16:uniqueId val="{00000001-F9B0-477F-AEA5-D6E53B5B17F6}"/>
              </c:ext>
            </c:extLst>
          </c:dPt>
          <c:dPt>
            <c:idx val="1"/>
            <c:bubble3D val="0"/>
            <c:spPr>
              <a:solidFill>
                <a:schemeClr val="tx2">
                  <a:lumMod val="20000"/>
                  <a:lumOff val="80000"/>
                </a:schemeClr>
              </a:solidFill>
              <a:ln w="19050">
                <a:noFill/>
              </a:ln>
              <a:effectLst/>
            </c:spPr>
            <c:extLst>
              <c:ext xmlns:c16="http://schemas.microsoft.com/office/drawing/2014/chart" uri="{C3380CC4-5D6E-409C-BE32-E72D297353CC}">
                <c16:uniqueId val="{00000003-F9B0-477F-AEA5-D6E53B5B17F6}"/>
              </c:ext>
            </c:extLst>
          </c:dPt>
          <c:cat>
            <c:strRef>
              <c:f>Sheet1!$A$2:$A$3</c:f>
              <c:strCache>
                <c:ptCount val="2"/>
                <c:pt idx="0">
                  <c:v>A1</c:v>
                </c:pt>
                <c:pt idx="1">
                  <c:v>A2</c:v>
                </c:pt>
              </c:strCache>
            </c:strRef>
          </c:cat>
          <c:val>
            <c:numRef>
              <c:f>Sheet1!$B$2:$B$3</c:f>
              <c:numCache>
                <c:formatCode>General</c:formatCode>
                <c:ptCount val="2"/>
                <c:pt idx="0">
                  <c:v>1</c:v>
                </c:pt>
                <c:pt idx="1">
                  <c:v>10</c:v>
                </c:pt>
              </c:numCache>
            </c:numRef>
          </c:val>
          <c:extLst>
            <c:ext xmlns:c16="http://schemas.microsoft.com/office/drawing/2014/chart" uri="{C3380CC4-5D6E-409C-BE32-E72D297353CC}">
              <c16:uniqueId val="{00000004-F9B0-477F-AEA5-D6E53B5B17F6}"/>
            </c:ext>
          </c:extLst>
        </c:ser>
        <c:dLbls>
          <c:showLegendKey val="0"/>
          <c:showVal val="0"/>
          <c:showCatName val="0"/>
          <c:showSerName val="0"/>
          <c:showPercent val="0"/>
          <c:showBubbleSize val="0"/>
          <c:showLeaderLines val="1"/>
        </c:dLbls>
        <c:firstSliceAng val="360"/>
        <c:holeSize val="75"/>
      </c:doughnutChart>
      <c:spPr>
        <a:noFill/>
        <a:ln>
          <a:noFill/>
        </a:ln>
        <a:effectLst/>
      </c:spPr>
    </c:plotArea>
    <c:plotVisOnly val="1"/>
    <c:dispBlanksAs val="gap"/>
    <c:showDLblsOverMax val="0"/>
  </c:chart>
  <c:spPr>
    <a:noFill/>
    <a:ln>
      <a:noFill/>
    </a:ln>
    <a:effectLst/>
  </c:spPr>
  <c:txPr>
    <a:bodyPr/>
    <a:lstStyle/>
    <a:p>
      <a:pPr>
        <a:defRPr/>
      </a:pPr>
      <a:endParaRPr lang="fr-FR"/>
    </a:p>
  </c:txPr>
  <c:externalData r:id="rId3">
    <c:autoUpdate val="0"/>
  </c:externalData>
  <c:userShapes r:id="rId4"/>
</c:chartSpace>
</file>

<file path=ppt/charts/chart3.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3"/>
    </mc:Choice>
    <mc:Fallback>
      <c:style val="3"/>
    </mc:Fallback>
  </mc:AlternateContent>
  <c:chart>
    <c:autoTitleDeleted val="1"/>
    <c:plotArea>
      <c:layout>
        <c:manualLayout>
          <c:layoutTarget val="inner"/>
          <c:xMode val="edge"/>
          <c:yMode val="edge"/>
          <c:x val="0.12620519482007284"/>
          <c:y val="6.0621653577321966E-2"/>
          <c:w val="0.57775555158128811"/>
          <c:h val="0.8666323621298917"/>
        </c:manualLayout>
      </c:layout>
      <c:doughnutChart>
        <c:varyColors val="1"/>
        <c:ser>
          <c:idx val="0"/>
          <c:order val="0"/>
          <c:tx>
            <c:strRef>
              <c:f>Sheet1!$B$1</c:f>
              <c:strCache>
                <c:ptCount val="1"/>
                <c:pt idx="0">
                  <c:v>Colonne1</c:v>
                </c:pt>
              </c:strCache>
            </c:strRef>
          </c:tx>
          <c:spPr>
            <a:solidFill>
              <a:srgbClr val="85E0E7"/>
            </a:solidFill>
            <a:ln>
              <a:noFill/>
            </a:ln>
            <a:effectLst/>
          </c:spPr>
          <c:dPt>
            <c:idx val="0"/>
            <c:bubble3D val="0"/>
            <c:spPr>
              <a:solidFill>
                <a:schemeClr val="bg1"/>
              </a:solidFill>
              <a:ln w="19050">
                <a:noFill/>
              </a:ln>
              <a:effectLst/>
            </c:spPr>
            <c:extLst>
              <c:ext xmlns:c16="http://schemas.microsoft.com/office/drawing/2014/chart" uri="{C3380CC4-5D6E-409C-BE32-E72D297353CC}">
                <c16:uniqueId val="{00000001-F377-461B-B652-41AE63690E55}"/>
              </c:ext>
            </c:extLst>
          </c:dPt>
          <c:dPt>
            <c:idx val="1"/>
            <c:bubble3D val="0"/>
            <c:spPr>
              <a:solidFill>
                <a:srgbClr val="B4DE86"/>
              </a:solidFill>
              <a:ln w="19050">
                <a:noFill/>
              </a:ln>
              <a:effectLst/>
            </c:spPr>
            <c:extLst>
              <c:ext xmlns:c16="http://schemas.microsoft.com/office/drawing/2014/chart" uri="{C3380CC4-5D6E-409C-BE32-E72D297353CC}">
                <c16:uniqueId val="{00000003-F377-461B-B652-41AE63690E55}"/>
              </c:ext>
            </c:extLst>
          </c:dPt>
          <c:cat>
            <c:strRef>
              <c:f>Sheet1!$A$2:$A$3</c:f>
              <c:strCache>
                <c:ptCount val="2"/>
                <c:pt idx="0">
                  <c:v>A1</c:v>
                </c:pt>
                <c:pt idx="1">
                  <c:v>A2</c:v>
                </c:pt>
              </c:strCache>
            </c:strRef>
          </c:cat>
          <c:val>
            <c:numRef>
              <c:f>Sheet1!$B$2:$B$3</c:f>
              <c:numCache>
                <c:formatCode>General</c:formatCode>
                <c:ptCount val="2"/>
                <c:pt idx="0">
                  <c:v>0.9</c:v>
                </c:pt>
                <c:pt idx="1">
                  <c:v>9.1</c:v>
                </c:pt>
              </c:numCache>
            </c:numRef>
          </c:val>
          <c:extLst>
            <c:ext xmlns:c16="http://schemas.microsoft.com/office/drawing/2014/chart" uri="{C3380CC4-5D6E-409C-BE32-E72D297353CC}">
              <c16:uniqueId val="{00000004-F377-461B-B652-41AE63690E55}"/>
            </c:ext>
          </c:extLst>
        </c:ser>
        <c:dLbls>
          <c:showLegendKey val="0"/>
          <c:showVal val="0"/>
          <c:showCatName val="0"/>
          <c:showSerName val="0"/>
          <c:showPercent val="0"/>
          <c:showBubbleSize val="0"/>
          <c:showLeaderLines val="1"/>
        </c:dLbls>
        <c:firstSliceAng val="360"/>
        <c:holeSize val="75"/>
      </c:doughnutChart>
      <c:spPr>
        <a:noFill/>
        <a:ln>
          <a:noFill/>
        </a:ln>
        <a:effectLst/>
      </c:spPr>
    </c:plotArea>
    <c:plotVisOnly val="1"/>
    <c:dispBlanksAs val="gap"/>
    <c:showDLblsOverMax val="0"/>
  </c:chart>
  <c:spPr>
    <a:noFill/>
    <a:ln>
      <a:noFill/>
    </a:ln>
    <a:effectLst/>
  </c:spPr>
  <c:txPr>
    <a:bodyPr/>
    <a:lstStyle/>
    <a:p>
      <a:pPr>
        <a:defRPr/>
      </a:pPr>
      <a:endParaRPr lang="fr-FR"/>
    </a:p>
  </c:txPr>
  <c:externalData r:id="rId3">
    <c:autoUpdate val="0"/>
  </c:externalData>
</c:chartSpace>
</file>

<file path=ppt/charts/chart4.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14739791338090896"/>
          <c:y val="0.30131698588695927"/>
          <c:w val="0.7962631376802034"/>
          <c:h val="0.62443667293765692"/>
        </c:manualLayout>
      </c:layout>
      <c:barChart>
        <c:barDir val="col"/>
        <c:grouping val="clustered"/>
        <c:varyColors val="0"/>
        <c:ser>
          <c:idx val="0"/>
          <c:order val="0"/>
          <c:tx>
            <c:strRef>
              <c:f>Feuil9!$B$1</c:f>
              <c:strCache>
                <c:ptCount val="1"/>
                <c:pt idx="0">
                  <c:v>Milliards d'habitants</c:v>
                </c:pt>
              </c:strCache>
            </c:strRef>
          </c:tx>
          <c:spPr>
            <a:solidFill>
              <a:srgbClr val="242852">
                <a:lumMod val="20000"/>
                <a:lumOff val="80000"/>
              </a:srgbClr>
            </a:solidFill>
            <a:ln>
              <a:solidFill>
                <a:srgbClr val="242852">
                  <a:lumMod val="20000"/>
                  <a:lumOff val="80000"/>
                </a:srgbClr>
              </a:solidFill>
            </a:ln>
            <a:effectLst/>
          </c:spPr>
          <c:invertIfNegative val="0"/>
          <c:dPt>
            <c:idx val="1"/>
            <c:invertIfNegative val="0"/>
            <c:bubble3D val="0"/>
            <c:spPr>
              <a:solidFill>
                <a:srgbClr val="E5F4D4"/>
              </a:solidFill>
              <a:ln>
                <a:solidFill>
                  <a:srgbClr val="92D050"/>
                </a:solidFill>
              </a:ln>
              <a:effectLst/>
            </c:spPr>
            <c:extLst>
              <c:ext xmlns:c16="http://schemas.microsoft.com/office/drawing/2014/chart" uri="{C3380CC4-5D6E-409C-BE32-E72D297353CC}">
                <c16:uniqueId val="{00000001-55EA-474B-88F6-11C45F754538}"/>
              </c:ext>
            </c:extLst>
          </c:dPt>
          <c:dPt>
            <c:idx val="2"/>
            <c:invertIfNegative val="0"/>
            <c:bubble3D val="0"/>
            <c:spPr>
              <a:solidFill>
                <a:srgbClr val="297FD5">
                  <a:lumMod val="20000"/>
                  <a:lumOff val="80000"/>
                </a:srgbClr>
              </a:solidFill>
              <a:ln>
                <a:solidFill>
                  <a:srgbClr val="242852">
                    <a:lumMod val="20000"/>
                    <a:lumOff val="80000"/>
                  </a:srgbClr>
                </a:solidFill>
              </a:ln>
              <a:effectLst/>
            </c:spPr>
            <c:extLst>
              <c:ext xmlns:c16="http://schemas.microsoft.com/office/drawing/2014/chart" uri="{C3380CC4-5D6E-409C-BE32-E72D297353CC}">
                <c16:uniqueId val="{00000002-55EA-474B-88F6-11C45F754538}"/>
              </c:ext>
            </c:extLst>
          </c:dPt>
          <c:dLbls>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fr-FR"/>
              </a:p>
            </c:txPr>
            <c:dLblPos val="ct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Feuil9!$A$2:$A$4</c:f>
              <c:strCache>
                <c:ptCount val="3"/>
                <c:pt idx="0">
                  <c:v>Disponibilté alimentaire totale</c:v>
                </c:pt>
                <c:pt idx="1">
                  <c:v>Disponibilté alimentaire végétale</c:v>
                </c:pt>
                <c:pt idx="2">
                  <c:v>Population</c:v>
                </c:pt>
              </c:strCache>
            </c:strRef>
          </c:cat>
          <c:val>
            <c:numRef>
              <c:f>Feuil9!$B$2:$B$4</c:f>
              <c:numCache>
                <c:formatCode>General</c:formatCode>
                <c:ptCount val="3"/>
                <c:pt idx="0">
                  <c:v>8.3670000000000009</c:v>
                </c:pt>
                <c:pt idx="1">
                  <c:v>6.9039999999999999</c:v>
                </c:pt>
                <c:pt idx="2">
                  <c:v>7.6070000000000002</c:v>
                </c:pt>
              </c:numCache>
            </c:numRef>
          </c:val>
          <c:extLst>
            <c:ext xmlns:c16="http://schemas.microsoft.com/office/drawing/2014/chart" uri="{C3380CC4-5D6E-409C-BE32-E72D297353CC}">
              <c16:uniqueId val="{00000000-6558-4FCA-BAF6-9B848E12A91F}"/>
            </c:ext>
          </c:extLst>
        </c:ser>
        <c:dLbls>
          <c:dLblPos val="ctr"/>
          <c:showLegendKey val="0"/>
          <c:showVal val="1"/>
          <c:showCatName val="0"/>
          <c:showSerName val="0"/>
          <c:showPercent val="0"/>
          <c:showBubbleSize val="0"/>
        </c:dLbls>
        <c:gapWidth val="219"/>
        <c:overlap val="-27"/>
        <c:axId val="425190112"/>
        <c:axId val="425190440"/>
      </c:barChart>
      <c:catAx>
        <c:axId val="425190112"/>
        <c:scaling>
          <c:orientation val="minMax"/>
        </c:scaling>
        <c:delete val="1"/>
        <c:axPos val="b"/>
        <c:numFmt formatCode="General" sourceLinked="1"/>
        <c:majorTickMark val="none"/>
        <c:minorTickMark val="none"/>
        <c:tickLblPos val="nextTo"/>
        <c:crossAx val="425190440"/>
        <c:crosses val="autoZero"/>
        <c:auto val="1"/>
        <c:lblAlgn val="ctr"/>
        <c:lblOffset val="100"/>
        <c:noMultiLvlLbl val="0"/>
      </c:catAx>
      <c:valAx>
        <c:axId val="425190440"/>
        <c:scaling>
          <c:orientation val="minMax"/>
        </c:scaling>
        <c:delete val="0"/>
        <c:axPos val="l"/>
        <c:majorGridlines>
          <c:spPr>
            <a:ln w="9525" cap="flat" cmpd="sng" algn="ctr">
              <a:solidFill>
                <a:schemeClr val="tx1">
                  <a:lumMod val="15000"/>
                  <a:lumOff val="85000"/>
                </a:schemeClr>
              </a:solidFill>
              <a:round/>
            </a:ln>
            <a:effectLst/>
          </c:spPr>
        </c:majorGridlines>
        <c:title>
          <c:tx>
            <c:rich>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r>
                  <a:rPr lang="en-US"/>
                  <a:t>Milliards d'habitants</a:t>
                </a:r>
                <a:endParaRPr lang="fr-FR"/>
              </a:p>
            </c:rich>
          </c:tx>
          <c:layout>
            <c:manualLayout>
              <c:xMode val="edge"/>
              <c:yMode val="edge"/>
              <c:x val="1.186083135555527E-2"/>
              <c:y val="0.38747205553004777"/>
            </c:manualLayout>
          </c:layout>
          <c:overlay val="0"/>
          <c:spPr>
            <a:noFill/>
            <a:ln>
              <a:noFill/>
            </a:ln>
            <a:effectLst/>
          </c:spPr>
          <c:txPr>
            <a:bodyPr rot="-5400000" spcFirstLastPara="1" vertOverflow="ellipsis" vert="horz" wrap="square" anchor="ctr" anchorCtr="1"/>
            <a:lstStyle/>
            <a:p>
              <a:pPr>
                <a:defRPr sz="1000" b="0" i="0" u="none" strike="noStrike" kern="1200" baseline="0">
                  <a:solidFill>
                    <a:schemeClr val="tx1">
                      <a:lumMod val="65000"/>
                      <a:lumOff val="35000"/>
                    </a:schemeClr>
                  </a:solidFill>
                  <a:latin typeface="+mn-lt"/>
                  <a:ea typeface="+mn-ea"/>
                  <a:cs typeface="+mn-cs"/>
                </a:defRPr>
              </a:pPr>
              <a:endParaRPr lang="fr-FR"/>
            </a:p>
          </c:txPr>
        </c:title>
        <c:numFmt formatCode="General" sourceLinked="1"/>
        <c:majorTickMark val="none"/>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fr-FR"/>
          </a:p>
        </c:txPr>
        <c:crossAx val="425190112"/>
        <c:crosses val="autoZero"/>
        <c:crossBetween val="between"/>
      </c:valAx>
      <c:spPr>
        <a:noFill/>
        <a:ln>
          <a:noFill/>
        </a:ln>
        <a:effectLst/>
      </c:spPr>
    </c:plotArea>
    <c:legend>
      <c:legendPos val="t"/>
      <c:layout>
        <c:manualLayout>
          <c:xMode val="edge"/>
          <c:yMode val="edge"/>
          <c:x val="5.5930357307544587E-2"/>
          <c:y val="0.16139322355375463"/>
          <c:w val="0.89999994030916275"/>
          <c:h val="9.1946004664356804E-2"/>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fr-FR"/>
        </a:p>
      </c:txPr>
    </c:legend>
    <c:plotVisOnly val="1"/>
    <c:dispBlanksAs val="gap"/>
    <c:showDLblsOverMax val="0"/>
  </c:chart>
  <c:spPr>
    <a:solidFill>
      <a:srgbClr val="FBFBFB"/>
    </a:solidFill>
    <a:ln>
      <a:noFill/>
    </a:ln>
    <a:effectLst/>
  </c:spPr>
  <c:txPr>
    <a:bodyPr/>
    <a:lstStyle/>
    <a:p>
      <a:pPr>
        <a:defRPr>
          <a:solidFill>
            <a:schemeClr val="tx1">
              <a:lumMod val="65000"/>
              <a:lumOff val="35000"/>
            </a:schemeClr>
          </a:solidFill>
        </a:defRPr>
      </a:pPr>
      <a:endParaRPr lang="fr-FR"/>
    </a:p>
  </c:txPr>
  <c:externalData r:id="rId4">
    <c:autoUpdate val="0"/>
  </c:externalData>
  <c:userShapes r:id="rId5"/>
</c:chartSpace>
</file>

<file path=ppt/charts/chart5.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lrMapOvr bg1="lt1" tx1="dk1" bg2="lt2" tx2="dk2" accent1="accent1" accent2="accent2" accent3="accent3" accent4="accent4" accent5="accent5" accent6="accent6" hlink="hlink" folHlink="folHlink"/>
  <c:chart>
    <c:autoTitleDeleted val="1"/>
    <c:plotArea>
      <c:layout>
        <c:manualLayout>
          <c:layoutTarget val="inner"/>
          <c:xMode val="edge"/>
          <c:yMode val="edge"/>
          <c:x val="0.26472491361561751"/>
          <c:y val="0.26569772589054252"/>
          <c:w val="0.46973891074213336"/>
          <c:h val="0.67538820860753579"/>
        </c:manualLayout>
      </c:layout>
      <c:barChart>
        <c:barDir val="bar"/>
        <c:grouping val="clustered"/>
        <c:varyColors val="0"/>
        <c:ser>
          <c:idx val="0"/>
          <c:order val="0"/>
          <c:tx>
            <c:strRef>
              <c:f>Feuil2!$A$33</c:f>
              <c:strCache>
                <c:ptCount val="1"/>
                <c:pt idx="0">
                  <c:v>Proportion</c:v>
                </c:pt>
              </c:strCache>
            </c:strRef>
          </c:tx>
          <c:spPr>
            <a:solidFill>
              <a:schemeClr val="accent1"/>
            </a:solidFill>
            <a:ln w="19050">
              <a:noFill/>
            </a:ln>
            <a:effectLst/>
          </c:spPr>
          <c:invertIfNegative val="0"/>
          <c:dPt>
            <c:idx val="0"/>
            <c:invertIfNegative val="0"/>
            <c:bubble3D val="0"/>
            <c:spPr>
              <a:solidFill>
                <a:srgbClr val="69D8E1"/>
              </a:solidFill>
              <a:ln w="19050">
                <a:noFill/>
              </a:ln>
              <a:effectLst/>
            </c:spPr>
            <c:extLst>
              <c:ext xmlns:c16="http://schemas.microsoft.com/office/drawing/2014/chart" uri="{C3380CC4-5D6E-409C-BE32-E72D297353CC}">
                <c16:uniqueId val="{00000001-51B8-4825-B4F7-5DB5F8F48206}"/>
              </c:ext>
            </c:extLst>
          </c:dPt>
          <c:dPt>
            <c:idx val="1"/>
            <c:invertIfNegative val="0"/>
            <c:bubble3D val="0"/>
            <c:spPr>
              <a:solidFill>
                <a:srgbClr val="D7FFE3"/>
              </a:solidFill>
              <a:ln w="19050">
                <a:noFill/>
              </a:ln>
              <a:effectLst/>
            </c:spPr>
            <c:extLst>
              <c:ext xmlns:c16="http://schemas.microsoft.com/office/drawing/2014/chart" uri="{C3380CC4-5D6E-409C-BE32-E72D297353CC}">
                <c16:uniqueId val="{00000003-51B8-4825-B4F7-5DB5F8F48206}"/>
              </c:ext>
            </c:extLst>
          </c:dPt>
          <c:dPt>
            <c:idx val="2"/>
            <c:invertIfNegative val="0"/>
            <c:bubble3D val="0"/>
            <c:spPr>
              <a:solidFill>
                <a:sysClr val="window" lastClr="FFFFFF">
                  <a:lumMod val="85000"/>
                </a:sysClr>
              </a:solidFill>
              <a:ln w="19050">
                <a:noFill/>
              </a:ln>
              <a:effectLst/>
            </c:spPr>
            <c:extLst>
              <c:ext xmlns:c16="http://schemas.microsoft.com/office/drawing/2014/chart" uri="{C3380CC4-5D6E-409C-BE32-E72D297353CC}">
                <c16:uniqueId val="{00000005-51B8-4825-B4F7-5DB5F8F48206}"/>
              </c:ext>
            </c:extLst>
          </c:dPt>
          <c:dLbls>
            <c:dLbl>
              <c:idx val="0"/>
              <c:tx>
                <c:rich>
                  <a:bodyPr rot="0" spcFirstLastPara="1" vertOverflow="ellipsis" vert="horz" wrap="square" lIns="38100" tIns="19050" rIns="38100" bIns="19050" anchor="ctr" anchorCtr="0">
                    <a:spAutoFit/>
                  </a:bodyPr>
                  <a:lstStyle/>
                  <a:p>
                    <a:pPr algn="ctr" rtl="0">
                      <a:defRPr lang="en-US" sz="1800" b="0" i="0" u="none" strike="noStrike" kern="1200" baseline="0">
                        <a:solidFill>
                          <a:prstClr val="black">
                            <a:lumMod val="75000"/>
                            <a:lumOff val="25000"/>
                          </a:prstClr>
                        </a:solidFill>
                        <a:latin typeface="Aharoni" panose="02010803020104030203" pitchFamily="2" charset="-79"/>
                        <a:ea typeface="+mn-ea"/>
                        <a:cs typeface="Aharoni" panose="02010803020104030203" pitchFamily="2" charset="-79"/>
                      </a:defRPr>
                    </a:pPr>
                    <a:fld id="{CDFFB827-A8AC-4A2A-827E-0EA58B62D8E3}" type="VALUE">
                      <a:rPr lang="en-US" smtClean="0"/>
                      <a:pPr algn="ctr" rtl="0">
                        <a:defRPr lang="en-US" sz="1800">
                          <a:solidFill>
                            <a:prstClr val="black">
                              <a:lumMod val="75000"/>
                              <a:lumOff val="25000"/>
                            </a:prstClr>
                          </a:solidFill>
                          <a:latin typeface="Aharoni" panose="02010803020104030203" pitchFamily="2" charset="-79"/>
                          <a:cs typeface="Aharoni" panose="02010803020104030203" pitchFamily="2" charset="-79"/>
                        </a:defRPr>
                      </a:pPr>
                      <a:t>[VALEUR]</a:t>
                    </a:fld>
                    <a:r>
                      <a:rPr lang="en-US"/>
                      <a:t>%</a:t>
                    </a:r>
                  </a:p>
                </c:rich>
              </c:tx>
              <c:spPr>
                <a:noFill/>
                <a:ln>
                  <a:noFill/>
                </a:ln>
                <a:effectLst/>
              </c:spPr>
              <c:txPr>
                <a:bodyPr rot="0" spcFirstLastPara="1" vertOverflow="ellipsis" vert="horz" wrap="square" lIns="38100" tIns="19050" rIns="38100" bIns="19050" anchor="ctr" anchorCtr="0">
                  <a:spAutoFit/>
                </a:bodyPr>
                <a:lstStyle/>
                <a:p>
                  <a:pPr algn="ctr" rtl="0">
                    <a:defRPr lang="en-US" sz="1800" b="0" i="0" u="none" strike="noStrike" kern="1200" baseline="0">
                      <a:solidFill>
                        <a:prstClr val="black">
                          <a:lumMod val="75000"/>
                          <a:lumOff val="25000"/>
                        </a:prstClr>
                      </a:solidFill>
                      <a:latin typeface="Aharoni" panose="02010803020104030203" pitchFamily="2" charset="-79"/>
                      <a:ea typeface="+mn-ea"/>
                      <a:cs typeface="Aharoni" panose="02010803020104030203" pitchFamily="2" charset="-79"/>
                    </a:defRPr>
                  </a:pPr>
                  <a:endParaRPr lang="fr-FR"/>
                </a:p>
              </c:txP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1-51B8-4825-B4F7-5DB5F8F48206}"/>
                </c:ext>
              </c:extLst>
            </c:dLbl>
            <c:dLbl>
              <c:idx val="1"/>
              <c:tx>
                <c:rich>
                  <a:bodyPr rot="0" spcFirstLastPara="1" vertOverflow="ellipsis" vert="horz" wrap="square" lIns="38100" tIns="19050" rIns="38100" bIns="19050" anchor="ctr" anchorCtr="1">
                    <a:spAutoFit/>
                  </a:bodyPr>
                  <a:lstStyle/>
                  <a:p>
                    <a:pPr>
                      <a:defRPr lang="en-US" sz="1800" b="0" i="0" u="none" strike="noStrike" kern="1200" baseline="0">
                        <a:solidFill>
                          <a:prstClr val="black">
                            <a:lumMod val="75000"/>
                            <a:lumOff val="25000"/>
                          </a:prstClr>
                        </a:solidFill>
                        <a:latin typeface="Aharoni" panose="02010803020104030203" pitchFamily="2" charset="-79"/>
                        <a:ea typeface="+mn-ea"/>
                        <a:cs typeface="Aharoni" panose="02010803020104030203" pitchFamily="2" charset="-79"/>
                      </a:defRPr>
                    </a:pPr>
                    <a:fld id="{BC25B309-3DBA-40DC-A7D3-6941B7C0BF4B}" type="VALUE">
                      <a:rPr lang="en-US" smtClean="0"/>
                      <a:pPr>
                        <a:defRPr lang="en-US" sz="1800">
                          <a:solidFill>
                            <a:prstClr val="black">
                              <a:lumMod val="75000"/>
                              <a:lumOff val="25000"/>
                            </a:prstClr>
                          </a:solidFill>
                          <a:latin typeface="Aharoni" panose="02010803020104030203" pitchFamily="2" charset="-79"/>
                          <a:cs typeface="Aharoni" panose="02010803020104030203" pitchFamily="2" charset="-79"/>
                        </a:defRPr>
                      </a:pPr>
                      <a:t>[VALEUR]</a:t>
                    </a:fld>
                    <a:r>
                      <a:rPr lang="en-US"/>
                      <a:t>%</a:t>
                    </a:r>
                  </a:p>
                </c:rich>
              </c:tx>
              <c:spPr>
                <a:noFill/>
                <a:ln>
                  <a:noFill/>
                </a:ln>
                <a:effectLst/>
              </c:spPr>
              <c:txPr>
                <a:bodyPr rot="0" spcFirstLastPara="1" vertOverflow="ellipsis" vert="horz" wrap="square" lIns="38100" tIns="19050" rIns="38100" bIns="19050" anchor="ctr" anchorCtr="1">
                  <a:spAutoFit/>
                </a:bodyPr>
                <a:lstStyle/>
                <a:p>
                  <a:pPr>
                    <a:defRPr lang="en-US" sz="1800" b="0" i="0" u="none" strike="noStrike" kern="1200" baseline="0">
                      <a:solidFill>
                        <a:prstClr val="black">
                          <a:lumMod val="75000"/>
                          <a:lumOff val="25000"/>
                        </a:prstClr>
                      </a:solidFill>
                      <a:latin typeface="Aharoni" panose="02010803020104030203" pitchFamily="2" charset="-79"/>
                      <a:ea typeface="+mn-ea"/>
                      <a:cs typeface="Aharoni" panose="02010803020104030203" pitchFamily="2" charset="-79"/>
                    </a:defRPr>
                  </a:pPr>
                  <a:endParaRPr lang="fr-FR"/>
                </a:p>
              </c:txPr>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3-51B8-4825-B4F7-5DB5F8F48206}"/>
                </c:ext>
              </c:extLst>
            </c:dLbl>
            <c:dLbl>
              <c:idx val="2"/>
              <c:tx>
                <c:rich>
                  <a:bodyPr/>
                  <a:lstStyle/>
                  <a:p>
                    <a:fld id="{5F753516-24E1-42C0-A9EE-08C98165259F}" type="VALUE">
                      <a:rPr lang="en-US" sz="1800" smtClean="0">
                        <a:latin typeface="Aharoni" panose="02010803020104030203" pitchFamily="2" charset="-79"/>
                        <a:cs typeface="Aharoni" panose="02010803020104030203" pitchFamily="2" charset="-79"/>
                      </a:rPr>
                      <a:pPr/>
                      <a:t>[VALEUR]</a:t>
                    </a:fld>
                    <a:r>
                      <a:rPr lang="en-US" sz="1800">
                        <a:latin typeface="Aharoni" panose="02010803020104030203" pitchFamily="2" charset="-79"/>
                        <a:cs typeface="Aharoni" panose="02010803020104030203" pitchFamily="2" charset="-79"/>
                      </a:rPr>
                      <a:t>%</a:t>
                    </a:r>
                  </a:p>
                </c:rich>
              </c:tx>
              <c:showLegendKey val="0"/>
              <c:showVal val="1"/>
              <c:showCatName val="0"/>
              <c:showSerName val="0"/>
              <c:showPercent val="0"/>
              <c:showBubbleSize val="0"/>
              <c:extLst>
                <c:ext xmlns:c15="http://schemas.microsoft.com/office/drawing/2012/chart" uri="{CE6537A1-D6FC-4f65-9D91-7224C49458BB}">
                  <c15:dlblFieldTable/>
                  <c15:showDataLabelsRange val="0"/>
                </c:ext>
                <c:ext xmlns:c16="http://schemas.microsoft.com/office/drawing/2014/chart" uri="{C3380CC4-5D6E-409C-BE32-E72D297353CC}">
                  <c16:uniqueId val="{00000005-51B8-4825-B4F7-5DB5F8F48206}"/>
                </c:ext>
              </c:extLst>
            </c:dLbl>
            <c:spPr>
              <a:noFill/>
              <a:ln>
                <a:noFill/>
              </a:ln>
              <a:effectLst/>
            </c:spPr>
            <c:txPr>
              <a:bodyPr rot="0" spcFirstLastPara="1" vertOverflow="ellipsis" vert="horz" wrap="square" lIns="38100" tIns="19050" rIns="38100" bIns="19050" anchor="ctr" anchorCtr="1">
                <a:spAutoFit/>
              </a:bodyPr>
              <a:lstStyle/>
              <a:p>
                <a:pPr>
                  <a:defRPr sz="900" b="0" i="0" u="none" strike="noStrike" kern="1200" baseline="0">
                    <a:solidFill>
                      <a:schemeClr val="tx1">
                        <a:lumMod val="75000"/>
                        <a:lumOff val="25000"/>
                      </a:schemeClr>
                    </a:solidFill>
                    <a:latin typeface="+mn-lt"/>
                    <a:ea typeface="+mn-ea"/>
                    <a:cs typeface="+mn-cs"/>
                  </a:defRPr>
                </a:pPr>
                <a:endParaRPr lang="fr-FR"/>
              </a:p>
            </c:txPr>
            <c:showLegendKey val="0"/>
            <c:showVal val="1"/>
            <c:showCatName val="0"/>
            <c:showSerName val="0"/>
            <c:showPercent val="0"/>
            <c:showBubbleSize val="0"/>
            <c:showLeaderLines val="0"/>
            <c:extLst>
              <c:ext xmlns:c15="http://schemas.microsoft.com/office/drawing/2012/chart" uri="{CE6537A1-D6FC-4f65-9D91-7224C49458BB}">
                <c15:showLeaderLines val="1"/>
                <c15:leaderLines>
                  <c:spPr>
                    <a:ln w="9525" cap="flat" cmpd="sng" algn="ctr">
                      <a:solidFill>
                        <a:schemeClr val="tx1">
                          <a:lumMod val="35000"/>
                          <a:lumOff val="65000"/>
                        </a:schemeClr>
                      </a:solidFill>
                      <a:round/>
                    </a:ln>
                    <a:effectLst/>
                  </c:spPr>
                </c15:leaderLines>
              </c:ext>
            </c:extLst>
          </c:dLbls>
          <c:cat>
            <c:strRef>
              <c:f>Feuil2!$B$32:$D$32</c:f>
              <c:strCache>
                <c:ptCount val="3"/>
                <c:pt idx="0">
                  <c:v>Aliments pour animaux</c:v>
                </c:pt>
                <c:pt idx="1">
                  <c:v>Nourriture</c:v>
                </c:pt>
                <c:pt idx="2">
                  <c:v>Reste</c:v>
                </c:pt>
              </c:strCache>
            </c:strRef>
          </c:cat>
          <c:val>
            <c:numRef>
              <c:f>Feuil2!$B$33:$D$33</c:f>
              <c:numCache>
                <c:formatCode>General</c:formatCode>
                <c:ptCount val="3"/>
                <c:pt idx="0">
                  <c:v>35.86</c:v>
                </c:pt>
                <c:pt idx="1">
                  <c:v>43.09</c:v>
                </c:pt>
                <c:pt idx="2">
                  <c:v>21.05</c:v>
                </c:pt>
              </c:numCache>
            </c:numRef>
          </c:val>
          <c:extLst>
            <c:ext xmlns:c16="http://schemas.microsoft.com/office/drawing/2014/chart" uri="{C3380CC4-5D6E-409C-BE32-E72D297353CC}">
              <c16:uniqueId val="{00000006-51B8-4825-B4F7-5DB5F8F48206}"/>
            </c:ext>
          </c:extLst>
        </c:ser>
        <c:dLbls>
          <c:showLegendKey val="0"/>
          <c:showVal val="0"/>
          <c:showCatName val="0"/>
          <c:showSerName val="0"/>
          <c:showPercent val="0"/>
          <c:showBubbleSize val="0"/>
        </c:dLbls>
        <c:gapWidth val="100"/>
        <c:axId val="449303888"/>
        <c:axId val="449301920"/>
      </c:barChart>
      <c:valAx>
        <c:axId val="449301920"/>
        <c:scaling>
          <c:orientation val="minMax"/>
        </c:scaling>
        <c:delete val="0"/>
        <c:axPos val="b"/>
        <c:majorGridlines>
          <c:spPr>
            <a:ln w="9525" cap="flat" cmpd="sng" algn="ctr">
              <a:solidFill>
                <a:schemeClr val="tx1">
                  <a:lumMod val="15000"/>
                  <a:lumOff val="85000"/>
                </a:schemeClr>
              </a:solidFill>
              <a:round/>
            </a:ln>
            <a:effectLst/>
          </c:spPr>
        </c:majorGridlines>
        <c:numFmt formatCode="General" sourceLinked="1"/>
        <c:majorTickMark val="out"/>
        <c:minorTickMark val="none"/>
        <c:tickLblPos val="nextTo"/>
        <c:spPr>
          <a:noFill/>
          <a:ln>
            <a:noFill/>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fr-FR"/>
          </a:p>
        </c:txPr>
        <c:crossAx val="449303888"/>
        <c:crosses val="autoZero"/>
        <c:crossBetween val="between"/>
      </c:valAx>
      <c:catAx>
        <c:axId val="449303888"/>
        <c:scaling>
          <c:orientation val="minMax"/>
        </c:scaling>
        <c:delete val="0"/>
        <c:axPos val="l"/>
        <c:numFmt formatCode="General" sourceLinked="1"/>
        <c:majorTickMark val="out"/>
        <c:minorTickMark val="none"/>
        <c:tickLblPos val="nextTo"/>
        <c:spPr>
          <a:noFill/>
          <a:ln w="9525" cap="flat" cmpd="sng" algn="ctr">
            <a:solidFill>
              <a:schemeClr val="tx1">
                <a:lumMod val="15000"/>
                <a:lumOff val="85000"/>
              </a:schemeClr>
            </a:solidFill>
            <a:round/>
          </a:ln>
          <a:effectLst/>
        </c:spPr>
        <c:txPr>
          <a:bodyPr rot="-60000000" spcFirstLastPara="1" vertOverflow="ellipsis" vert="horz" wrap="square" anchor="ctr" anchorCtr="1"/>
          <a:lstStyle/>
          <a:p>
            <a:pPr>
              <a:defRPr sz="900" b="0" i="0" u="none" strike="noStrike" kern="1200" baseline="0">
                <a:solidFill>
                  <a:schemeClr val="tx1">
                    <a:lumMod val="65000"/>
                    <a:lumOff val="35000"/>
                  </a:schemeClr>
                </a:solidFill>
                <a:latin typeface="+mn-lt"/>
                <a:ea typeface="+mn-ea"/>
                <a:cs typeface="+mn-cs"/>
              </a:defRPr>
            </a:pPr>
            <a:endParaRPr lang="fr-FR"/>
          </a:p>
        </c:txPr>
        <c:crossAx val="449301920"/>
        <c:crosses val="autoZero"/>
        <c:auto val="1"/>
        <c:lblAlgn val="ctr"/>
        <c:lblOffset val="100"/>
        <c:noMultiLvlLbl val="0"/>
      </c:catAx>
      <c:spPr>
        <a:noFill/>
        <a:ln>
          <a:noFill/>
        </a:ln>
        <a:effectLst/>
      </c:spPr>
    </c:plotArea>
    <c:legend>
      <c:legendPos val="t"/>
      <c:legendEntry>
        <c:idx val="0"/>
        <c:txPr>
          <a:bodyPr rot="0" spcFirstLastPara="1" vertOverflow="ellipsis" vert="horz" wrap="square" anchor="ctr" anchorCtr="1"/>
          <a:lstStyle/>
          <a:p>
            <a:pPr>
              <a:defRPr sz="900" b="0" i="0" u="none" strike="noStrike" kern="1200" baseline="0">
                <a:solidFill>
                  <a:schemeClr val="tx1">
                    <a:lumMod val="65000"/>
                    <a:lumOff val="35000"/>
                  </a:schemeClr>
                </a:solidFill>
                <a:latin typeface="Segoe UI Symbol" panose="020B0502040204020203" pitchFamily="34" charset="0"/>
                <a:ea typeface="Segoe UI Symbol" panose="020B0502040204020203" pitchFamily="34" charset="0"/>
                <a:cs typeface="+mn-cs"/>
              </a:defRPr>
            </a:pPr>
            <a:endParaRPr lang="fr-FR"/>
          </a:p>
        </c:txPr>
      </c:legendEntry>
      <c:layout>
        <c:manualLayout>
          <c:xMode val="edge"/>
          <c:yMode val="edge"/>
          <c:x val="0.1846968982029086"/>
          <c:y val="0.16273562446968426"/>
          <c:w val="0.70621713924766238"/>
          <c:h val="7.9562671686845304E-2"/>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65000"/>
                  <a:lumOff val="35000"/>
                </a:schemeClr>
              </a:solidFill>
              <a:latin typeface="Segoe UI Symbol" panose="020B0502040204020203" pitchFamily="34" charset="0"/>
              <a:ea typeface="Segoe UI Symbol" panose="020B0502040204020203" pitchFamily="34" charset="0"/>
              <a:cs typeface="+mn-cs"/>
            </a:defRPr>
          </a:pPr>
          <a:endParaRPr lang="fr-F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rgbClr val="FBFBFB"/>
    </a:solidFill>
    <a:ln>
      <a:noFill/>
    </a:ln>
    <a:effectLst/>
  </c:spPr>
  <c:txPr>
    <a:bodyPr/>
    <a:lstStyle/>
    <a:p>
      <a:pPr>
        <a:defRPr/>
      </a:pPr>
      <a:endParaRPr lang="fr-FR"/>
    </a:p>
  </c:txPr>
  <c:externalData r:id="rId4">
    <c:autoUpdate val="0"/>
  </c:externalData>
  <c:userShapes r:id="rId5"/>
</c:chartSpace>
</file>

<file path=ppt/charts/chart6.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9.2405107217295307E-2"/>
          <c:y val="0.14008789744207512"/>
          <c:w val="0.40507576891294877"/>
          <c:h val="0.77666327895248122"/>
        </c:manualLayout>
      </c:layout>
      <c:doughnutChart>
        <c:varyColors val="1"/>
        <c:ser>
          <c:idx val="0"/>
          <c:order val="0"/>
          <c:tx>
            <c:strRef>
              <c:f>Feuil2!$C$25</c:f>
              <c:strCache>
                <c:ptCount val="1"/>
                <c:pt idx="0">
                  <c:v>Proportion_utilisation</c:v>
                </c:pt>
              </c:strCache>
            </c:strRef>
          </c:tx>
          <c:spPr>
            <a:ln>
              <a:noFill/>
            </a:ln>
            <a:effectLst>
              <a:softEdge rad="0"/>
            </a:effectLst>
          </c:spPr>
          <c:dPt>
            <c:idx val="0"/>
            <c:bubble3D val="0"/>
            <c:spPr>
              <a:solidFill>
                <a:srgbClr val="D7FFE3"/>
              </a:solidFill>
              <a:ln w="9525" cap="flat" cmpd="sng" algn="ctr">
                <a:noFill/>
                <a:round/>
              </a:ln>
              <a:effectLst>
                <a:softEdge rad="0"/>
              </a:effectLst>
            </c:spPr>
            <c:extLst>
              <c:ext xmlns:c16="http://schemas.microsoft.com/office/drawing/2014/chart" uri="{C3380CC4-5D6E-409C-BE32-E72D297353CC}">
                <c16:uniqueId val="{00000001-7C17-4858-9E88-EB26E714AD3C}"/>
              </c:ext>
            </c:extLst>
          </c:dPt>
          <c:dPt>
            <c:idx val="1"/>
            <c:bubble3D val="0"/>
            <c:spPr>
              <a:solidFill>
                <a:srgbClr val="8CE3F4"/>
              </a:solidFill>
              <a:ln w="9525" cap="flat" cmpd="sng" algn="ctr">
                <a:noFill/>
                <a:round/>
              </a:ln>
              <a:effectLst>
                <a:softEdge rad="0"/>
              </a:effectLst>
            </c:spPr>
            <c:extLst>
              <c:ext xmlns:c16="http://schemas.microsoft.com/office/drawing/2014/chart" uri="{C3380CC4-5D6E-409C-BE32-E72D297353CC}">
                <c16:uniqueId val="{00000003-7C17-4858-9E88-EB26E714AD3C}"/>
              </c:ext>
            </c:extLst>
          </c:dPt>
          <c:dPt>
            <c:idx val="2"/>
            <c:bubble3D val="0"/>
            <c:spPr>
              <a:gradFill rotWithShape="1">
                <a:gsLst>
                  <a:gs pos="0">
                    <a:schemeClr val="accent3">
                      <a:lumMod val="110000"/>
                      <a:satMod val="105000"/>
                      <a:tint val="67000"/>
                    </a:schemeClr>
                  </a:gs>
                  <a:gs pos="50000">
                    <a:schemeClr val="accent3">
                      <a:lumMod val="105000"/>
                      <a:satMod val="103000"/>
                      <a:tint val="73000"/>
                    </a:schemeClr>
                  </a:gs>
                  <a:gs pos="100000">
                    <a:schemeClr val="accent3">
                      <a:lumMod val="105000"/>
                      <a:satMod val="109000"/>
                      <a:tint val="81000"/>
                    </a:schemeClr>
                  </a:gs>
                </a:gsLst>
                <a:lin ang="5400000" scaled="0"/>
              </a:gradFill>
              <a:ln w="9525" cap="flat" cmpd="sng" algn="ctr">
                <a:noFill/>
                <a:round/>
              </a:ln>
              <a:effectLst>
                <a:softEdge rad="0"/>
              </a:effectLst>
            </c:spPr>
            <c:extLst>
              <c:ext xmlns:c16="http://schemas.microsoft.com/office/drawing/2014/chart" uri="{C3380CC4-5D6E-409C-BE32-E72D297353CC}">
                <c16:uniqueId val="{00000005-7C17-4858-9E88-EB26E714AD3C}"/>
              </c:ext>
            </c:extLst>
          </c:dPt>
          <c:dPt>
            <c:idx val="3"/>
            <c:bubble3D val="0"/>
            <c:spPr>
              <a:solidFill>
                <a:schemeClr val="bg1">
                  <a:lumMod val="85000"/>
                </a:schemeClr>
              </a:solidFill>
              <a:ln w="9525" cap="flat" cmpd="sng" algn="ctr">
                <a:noFill/>
                <a:round/>
              </a:ln>
              <a:effectLst>
                <a:softEdge rad="0"/>
              </a:effectLst>
            </c:spPr>
            <c:extLst>
              <c:ext xmlns:c16="http://schemas.microsoft.com/office/drawing/2014/chart" uri="{C3380CC4-5D6E-409C-BE32-E72D297353CC}">
                <c16:uniqueId val="{00000007-7C17-4858-9E88-EB26E714AD3C}"/>
              </c:ext>
            </c:extLst>
          </c:dPt>
          <c:dLbls>
            <c:dLbl>
              <c:idx val="0"/>
              <c:layout>
                <c:manualLayout>
                  <c:x val="-3.31565994318125E-3"/>
                  <c:y val="-2.6684011050733853E-3"/>
                </c:manualLayout>
              </c:layout>
              <c:tx>
                <c:rich>
                  <a:bodyPr rot="0" spcFirstLastPara="1" vertOverflow="ellipsis" vert="horz" wrap="square" lIns="0" tIns="19050" rIns="38100" bIns="19050" anchor="ctr" anchorCtr="0">
                    <a:noAutofit/>
                  </a:bodyPr>
                  <a:lstStyle/>
                  <a:p>
                    <a:pPr algn="ctr">
                      <a:defRPr sz="1400" b="0" i="0" u="none" strike="noStrike" kern="1200" baseline="0">
                        <a:solidFill>
                          <a:schemeClr val="tx1">
                            <a:lumMod val="65000"/>
                            <a:lumOff val="35000"/>
                          </a:schemeClr>
                        </a:solidFill>
                        <a:latin typeface="+mn-lt"/>
                        <a:ea typeface="+mn-ea"/>
                        <a:cs typeface="+mn-cs"/>
                      </a:defRPr>
                    </a:pPr>
                    <a:r>
                      <a:rPr lang="en-US" sz="1400" dirty="0">
                        <a:latin typeface="Aharoni" panose="02010803020104030203" pitchFamily="2" charset="-79"/>
                        <a:cs typeface="Aharoni" panose="02010803020104030203" pitchFamily="2" charset="-79"/>
                      </a:rPr>
                      <a:t>49,46</a:t>
                    </a:r>
                    <a:r>
                      <a:rPr lang="en-US" sz="1400" baseline="0" dirty="0">
                        <a:latin typeface="Aharoni" panose="02010803020104030203" pitchFamily="2" charset="-79"/>
                        <a:cs typeface="Aharoni" panose="02010803020104030203" pitchFamily="2" charset="-79"/>
                      </a:rPr>
                      <a:t>%</a:t>
                    </a:r>
                    <a:endParaRPr lang="en-US" sz="1400" dirty="0">
                      <a:latin typeface="Aharoni" panose="02010803020104030203" pitchFamily="2" charset="-79"/>
                      <a:cs typeface="Aharoni" panose="02010803020104030203" pitchFamily="2" charset="-79"/>
                    </a:endParaRP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0.25743667488662308"/>
                      <c:h val="0.19237489853491063"/>
                    </c:manualLayout>
                  </c15:layout>
                  <c15:showDataLabelsRange val="0"/>
                </c:ext>
                <c:ext xmlns:c16="http://schemas.microsoft.com/office/drawing/2014/chart" uri="{C3380CC4-5D6E-409C-BE32-E72D297353CC}">
                  <c16:uniqueId val="{00000001-7C17-4858-9E88-EB26E714AD3C}"/>
                </c:ext>
              </c:extLst>
            </c:dLbl>
            <c:dLbl>
              <c:idx val="1"/>
              <c:layout>
                <c:manualLayout>
                  <c:x val="-3.3696688063639952E-3"/>
                  <c:y val="-1.5613590709001094E-3"/>
                </c:manualLayout>
              </c:layout>
              <c:tx>
                <c:rich>
                  <a:bodyPr rot="0" spcFirstLastPara="1" vertOverflow="ellipsis" vert="horz" wrap="square" lIns="0" tIns="19050" rIns="38100" bIns="19050" anchor="ctr" anchorCtr="0">
                    <a:spAutoFit/>
                  </a:bodyPr>
                  <a:lstStyle/>
                  <a:p>
                    <a:pPr algn="ctr" rtl="0">
                      <a:defRPr lang="en-US" sz="1400" b="0" i="0" u="none" strike="noStrike" kern="1200" baseline="0" smtClean="0">
                        <a:solidFill>
                          <a:prstClr val="black">
                            <a:lumMod val="65000"/>
                            <a:lumOff val="35000"/>
                          </a:prstClr>
                        </a:solidFill>
                        <a:latin typeface="Aharoni" panose="02010803020104030203" pitchFamily="2" charset="-79"/>
                        <a:ea typeface="+mn-ea"/>
                        <a:cs typeface="Aharoni" panose="02010803020104030203" pitchFamily="2" charset="-79"/>
                      </a:defRPr>
                    </a:pPr>
                    <a:fld id="{85C068E6-B11A-4346-B659-ECF3DAB78B52}" type="VALUE">
                      <a:rPr lang="en-US" sz="1400" b="0" i="0" u="none" strike="noStrike" kern="1200" baseline="0" smtClean="0">
                        <a:solidFill>
                          <a:prstClr val="black">
                            <a:lumMod val="65000"/>
                            <a:lumOff val="35000"/>
                          </a:prstClr>
                        </a:solidFill>
                        <a:latin typeface="Aharoni" panose="02010803020104030203" pitchFamily="2" charset="-79"/>
                        <a:ea typeface="+mn-ea"/>
                        <a:cs typeface="Aharoni" panose="02010803020104030203" pitchFamily="2" charset="-79"/>
                      </a:rPr>
                      <a:pPr algn="ctr" rtl="0">
                        <a:defRPr lang="en-US" sz="1400" b="0" i="0" u="none" strike="noStrike" kern="1200" baseline="0" smtClean="0">
                          <a:solidFill>
                            <a:prstClr val="black">
                              <a:lumMod val="65000"/>
                              <a:lumOff val="35000"/>
                            </a:prstClr>
                          </a:solidFill>
                          <a:latin typeface="Aharoni" panose="02010803020104030203" pitchFamily="2" charset="-79"/>
                          <a:ea typeface="+mn-ea"/>
                          <a:cs typeface="Aharoni" panose="02010803020104030203" pitchFamily="2" charset="-79"/>
                        </a:defRPr>
                      </a:pPr>
                      <a:t>[VALEUR]</a:t>
                    </a:fld>
                    <a:r>
                      <a:rPr lang="en-US" sz="1400" b="0" i="0" u="none" strike="noStrike" kern="1200" baseline="0" dirty="0">
                        <a:solidFill>
                          <a:prstClr val="black">
                            <a:lumMod val="65000"/>
                            <a:lumOff val="35000"/>
                          </a:prstClr>
                        </a:solidFill>
                        <a:latin typeface="Aharoni" panose="02010803020104030203" pitchFamily="2" charset="-79"/>
                        <a:ea typeface="+mn-ea"/>
                        <a:cs typeface="Aharoni" panose="02010803020104030203" pitchFamily="2" charset="-79"/>
                      </a:rPr>
                      <a:t>%</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0.21189365278342259"/>
                      <c:h val="7.6312070361273854E-2"/>
                    </c:manualLayout>
                  </c15:layout>
                  <c15:dlblFieldTable/>
                  <c15:showDataLabelsRange val="0"/>
                </c:ext>
                <c:ext xmlns:c16="http://schemas.microsoft.com/office/drawing/2014/chart" uri="{C3380CC4-5D6E-409C-BE32-E72D297353CC}">
                  <c16:uniqueId val="{00000003-7C17-4858-9E88-EB26E714AD3C}"/>
                </c:ext>
              </c:extLst>
            </c:dLbl>
            <c:dLbl>
              <c:idx val="2"/>
              <c:layout>
                <c:manualLayout>
                  <c:x val="-1.369687736786443E-2"/>
                  <c:y val="2.1732370442079076E-2"/>
                </c:manualLayout>
              </c:layout>
              <c:tx>
                <c:rich>
                  <a:bodyPr rot="0" spcFirstLastPara="1" vertOverflow="ellipsis" vert="horz" wrap="square" lIns="0" tIns="19050" rIns="38100" bIns="19050" anchor="ctr" anchorCtr="0">
                    <a:noAutofit/>
                  </a:bodyPr>
                  <a:lstStyle/>
                  <a:p>
                    <a:pPr algn="ctr" rtl="0">
                      <a:defRPr lang="en-US" sz="1400" b="0" i="0" u="none" strike="noStrike" kern="1200" baseline="0" smtClean="0">
                        <a:solidFill>
                          <a:prstClr val="black">
                            <a:lumMod val="65000"/>
                            <a:lumOff val="35000"/>
                          </a:prstClr>
                        </a:solidFill>
                        <a:latin typeface="Aharoni" panose="02010803020104030203" pitchFamily="2" charset="-79"/>
                        <a:ea typeface="+mn-ea"/>
                        <a:cs typeface="Aharoni" panose="02010803020104030203" pitchFamily="2" charset="-79"/>
                      </a:defRPr>
                    </a:pPr>
                    <a:fld id="{CAFA8DCC-6F17-4B78-99B1-DE05D740BF3E}" type="VALUE">
                      <a:rPr lang="en-US" sz="1400" b="0" i="0" u="none" strike="noStrike" kern="1200" baseline="0" smtClean="0">
                        <a:solidFill>
                          <a:prstClr val="black">
                            <a:lumMod val="65000"/>
                            <a:lumOff val="35000"/>
                          </a:prstClr>
                        </a:solidFill>
                        <a:latin typeface="Aharoni" panose="02010803020104030203" pitchFamily="2" charset="-79"/>
                        <a:ea typeface="+mn-ea"/>
                        <a:cs typeface="Aharoni" panose="02010803020104030203" pitchFamily="2" charset="-79"/>
                      </a:rPr>
                      <a:pPr algn="ctr" rtl="0">
                        <a:defRPr lang="en-US" sz="1400" b="0" i="0" u="none" strike="noStrike" kern="1200" baseline="0" smtClean="0">
                          <a:solidFill>
                            <a:prstClr val="black">
                              <a:lumMod val="65000"/>
                              <a:lumOff val="35000"/>
                            </a:prstClr>
                          </a:solidFill>
                          <a:latin typeface="Aharoni" panose="02010803020104030203" pitchFamily="2" charset="-79"/>
                          <a:ea typeface="+mn-ea"/>
                          <a:cs typeface="Aharoni" panose="02010803020104030203" pitchFamily="2" charset="-79"/>
                        </a:defRPr>
                      </a:pPr>
                      <a:t>[VALEUR]</a:t>
                    </a:fld>
                    <a:r>
                      <a:rPr lang="en-US" sz="1400" b="0" i="0" u="none" strike="noStrike" kern="1200" baseline="0">
                        <a:solidFill>
                          <a:prstClr val="black">
                            <a:lumMod val="65000"/>
                            <a:lumOff val="35000"/>
                          </a:prstClr>
                        </a:solidFill>
                        <a:latin typeface="Aharoni" panose="02010803020104030203" pitchFamily="2" charset="-79"/>
                        <a:ea typeface="+mn-ea"/>
                        <a:cs typeface="Aharoni" panose="02010803020104030203" pitchFamily="2" charset="-79"/>
                      </a:rPr>
                      <a:t> %</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layout>
                    <c:manualLayout>
                      <c:w val="0.19086362566166132"/>
                      <c:h val="0.13356783171000869"/>
                    </c:manualLayout>
                  </c15:layout>
                  <c15:dlblFieldTable/>
                  <c15:showDataLabelsRange val="0"/>
                </c:ext>
                <c:ext xmlns:c16="http://schemas.microsoft.com/office/drawing/2014/chart" uri="{C3380CC4-5D6E-409C-BE32-E72D297353CC}">
                  <c16:uniqueId val="{00000005-7C17-4858-9E88-EB26E714AD3C}"/>
                </c:ext>
              </c:extLst>
            </c:dLbl>
            <c:dLbl>
              <c:idx val="3"/>
              <c:layout>
                <c:manualLayout>
                  <c:x val="-1.9576726461970229E-2"/>
                  <c:y val="7.2789916896773874E-2"/>
                </c:manualLayout>
              </c:layout>
              <c:tx>
                <c:rich>
                  <a:bodyPr rot="0" spcFirstLastPara="1" vertOverflow="ellipsis" vert="horz" wrap="square" lIns="0" tIns="19050" rIns="38100" bIns="19050" anchor="ctr" anchorCtr="0">
                    <a:spAutoFit/>
                  </a:bodyPr>
                  <a:lstStyle/>
                  <a:p>
                    <a:pPr algn="ctr" rtl="0">
                      <a:defRPr lang="en-US" sz="1400" b="0" i="0" u="none" strike="noStrike" kern="1200" baseline="0" smtClean="0">
                        <a:solidFill>
                          <a:prstClr val="black">
                            <a:lumMod val="65000"/>
                            <a:lumOff val="35000"/>
                          </a:prstClr>
                        </a:solidFill>
                        <a:latin typeface="Aharoni" panose="02010803020104030203" pitchFamily="2" charset="-79"/>
                        <a:ea typeface="+mn-ea"/>
                        <a:cs typeface="Aharoni" panose="02010803020104030203" pitchFamily="2" charset="-79"/>
                      </a:defRPr>
                    </a:pPr>
                    <a:fld id="{EDA150EE-97A5-4EF4-9D67-4AC69FDB8533}" type="VALUE">
                      <a:rPr lang="en-US" sz="1400" b="0" i="0" u="none" strike="noStrike" kern="1200" baseline="0" smtClean="0">
                        <a:solidFill>
                          <a:prstClr val="black">
                            <a:lumMod val="65000"/>
                            <a:lumOff val="35000"/>
                          </a:prstClr>
                        </a:solidFill>
                        <a:latin typeface="Aharoni" panose="02010803020104030203" pitchFamily="2" charset="-79"/>
                        <a:ea typeface="+mn-ea"/>
                        <a:cs typeface="Aharoni" panose="02010803020104030203" pitchFamily="2" charset="-79"/>
                      </a:rPr>
                      <a:pPr algn="ctr" rtl="0">
                        <a:defRPr lang="en-US" sz="1400" b="0" i="0" u="none" strike="noStrike" kern="1200" baseline="0" smtClean="0">
                          <a:solidFill>
                            <a:prstClr val="black">
                              <a:lumMod val="65000"/>
                              <a:lumOff val="35000"/>
                            </a:prstClr>
                          </a:solidFill>
                          <a:latin typeface="Aharoni" panose="02010803020104030203" pitchFamily="2" charset="-79"/>
                          <a:ea typeface="+mn-ea"/>
                          <a:cs typeface="Aharoni" panose="02010803020104030203" pitchFamily="2" charset="-79"/>
                        </a:defRPr>
                      </a:pPr>
                      <a:t>[VALEUR]</a:t>
                    </a:fld>
                    <a:r>
                      <a:rPr lang="en-US" sz="1400" b="0" i="0" u="none" strike="noStrike" kern="1200" baseline="0" dirty="0">
                        <a:solidFill>
                          <a:prstClr val="black">
                            <a:lumMod val="65000"/>
                            <a:lumOff val="35000"/>
                          </a:prstClr>
                        </a:solidFill>
                        <a:latin typeface="Aharoni" panose="02010803020104030203" pitchFamily="2" charset="-79"/>
                        <a:ea typeface="+mn-ea"/>
                        <a:cs typeface="Aharoni" panose="02010803020104030203" pitchFamily="2" charset="-79"/>
                      </a:rPr>
                      <a:t>%</a:t>
                    </a:r>
                  </a:p>
                </c:rich>
              </c:tx>
              <c:spPr>
                <a:noFill/>
                <a:ln>
                  <a:noFill/>
                </a:ln>
                <a:effectLst/>
              </c:spPr>
              <c:showLegendKey val="0"/>
              <c:showVal val="1"/>
              <c:showCatName val="0"/>
              <c:showSerName val="0"/>
              <c:showPercent val="0"/>
              <c:showBubbleSize val="0"/>
              <c:extLst>
                <c:ext xmlns:c15="http://schemas.microsoft.com/office/drawing/2012/chart" uri="{CE6537A1-D6FC-4f65-9D91-7224C49458BB}">
                  <c15:spPr xmlns:c15="http://schemas.microsoft.com/office/drawing/2012/chart">
                    <a:prstGeom prst="rect">
                      <a:avLst/>
                    </a:prstGeom>
                  </c15:spPr>
                  <c15:dlblFieldTable/>
                  <c15:showDataLabelsRange val="0"/>
                </c:ext>
                <c:ext xmlns:c16="http://schemas.microsoft.com/office/drawing/2014/chart" uri="{C3380CC4-5D6E-409C-BE32-E72D297353CC}">
                  <c16:uniqueId val="{00000007-7C17-4858-9E88-EB26E714AD3C}"/>
                </c:ext>
              </c:extLst>
            </c:dLbl>
            <c:spPr>
              <a:noFill/>
              <a:ln>
                <a:noFill/>
              </a:ln>
              <a:effectLst/>
            </c:spPr>
            <c:txPr>
              <a:bodyPr rot="0" spcFirstLastPara="1" vertOverflow="ellipsis" vert="horz" wrap="square" lIns="0" tIns="19050" rIns="38100" bIns="19050" anchor="ctr" anchorCtr="0">
                <a:spAutoFit/>
              </a:bodyPr>
              <a:lstStyle/>
              <a:p>
                <a:pPr algn="ctr">
                  <a:defRPr sz="1400" b="0" i="0" u="none" strike="noStrike" kern="1200" baseline="0">
                    <a:solidFill>
                      <a:schemeClr val="tx1">
                        <a:lumMod val="65000"/>
                        <a:lumOff val="35000"/>
                      </a:schemeClr>
                    </a:solidFill>
                    <a:latin typeface="+mn-lt"/>
                    <a:ea typeface="+mn-ea"/>
                    <a:cs typeface="+mn-cs"/>
                  </a:defRPr>
                </a:pPr>
                <a:endParaRPr lang="fr-FR"/>
              </a:p>
            </c:txPr>
            <c:showLegendKey val="0"/>
            <c:showVal val="1"/>
            <c:showCatName val="0"/>
            <c:showSerName val="0"/>
            <c:showPercent val="0"/>
            <c:showBubbleSize val="0"/>
            <c:showLeaderLines val="0"/>
            <c:extLst>
              <c:ext xmlns:c15="http://schemas.microsoft.com/office/drawing/2012/chart" uri="{CE6537A1-D6FC-4f65-9D91-7224C49458BB}"/>
            </c:extLst>
          </c:dLbls>
          <c:cat>
            <c:strRef>
              <c:f>Feuil2!$A$26:$A$29</c:f>
              <c:strCache>
                <c:ptCount val="4"/>
                <c:pt idx="0">
                  <c:v>Nourriture</c:v>
                </c:pt>
                <c:pt idx="1">
                  <c:v>Aliments pour animaux</c:v>
                </c:pt>
                <c:pt idx="2">
                  <c:v>Pertes</c:v>
                </c:pt>
                <c:pt idx="3">
                  <c:v>Toutes les autres utilisations</c:v>
                </c:pt>
              </c:strCache>
            </c:strRef>
          </c:cat>
          <c:val>
            <c:numRef>
              <c:f>Feuil2!$C$26:$C$29</c:f>
              <c:numCache>
                <c:formatCode>General</c:formatCode>
                <c:ptCount val="4"/>
                <c:pt idx="0">
                  <c:v>49.46</c:v>
                </c:pt>
                <c:pt idx="1">
                  <c:v>13.23</c:v>
                </c:pt>
                <c:pt idx="2">
                  <c:v>4.5999999999999996</c:v>
                </c:pt>
                <c:pt idx="3">
                  <c:v>32.700000000000003</c:v>
                </c:pt>
              </c:numCache>
            </c:numRef>
          </c:val>
          <c:extLst>
            <c:ext xmlns:c16="http://schemas.microsoft.com/office/drawing/2014/chart" uri="{C3380CC4-5D6E-409C-BE32-E72D297353CC}">
              <c16:uniqueId val="{00000008-7C17-4858-9E88-EB26E714AD3C}"/>
            </c:ext>
          </c:extLst>
        </c:ser>
        <c:dLbls>
          <c:showLegendKey val="0"/>
          <c:showVal val="1"/>
          <c:showCatName val="0"/>
          <c:showSerName val="0"/>
          <c:showPercent val="0"/>
          <c:showBubbleSize val="0"/>
          <c:showLeaderLines val="0"/>
        </c:dLbls>
        <c:firstSliceAng val="0"/>
        <c:holeSize val="46"/>
      </c:doughnutChart>
      <c:spPr>
        <a:noFill/>
        <a:ln>
          <a:noFill/>
        </a:ln>
        <a:effectLst/>
      </c:spPr>
    </c:plotArea>
    <c:legend>
      <c:legendPos val="t"/>
      <c:legendEntry>
        <c:idx val="0"/>
        <c:txPr>
          <a:bodyPr rot="0" spcFirstLastPara="1" vertOverflow="ellipsis" vert="horz" wrap="square" anchor="ctr" anchorCtr="1"/>
          <a:lstStyle/>
          <a:p>
            <a:pPr>
              <a:defRPr sz="900" b="0" i="0" u="none" strike="noStrike" kern="1200" baseline="0">
                <a:solidFill>
                  <a:schemeClr val="tx1">
                    <a:lumMod val="50000"/>
                    <a:lumOff val="50000"/>
                  </a:schemeClr>
                </a:solidFill>
                <a:latin typeface="Segoe UI Symbol" panose="020B0502040204020203" pitchFamily="34" charset="0"/>
                <a:ea typeface="Segoe UI Symbol" panose="020B0502040204020203" pitchFamily="34" charset="0"/>
                <a:cs typeface="+mn-cs"/>
              </a:defRPr>
            </a:pPr>
            <a:endParaRPr lang="fr-FR"/>
          </a:p>
        </c:txPr>
      </c:legendEntry>
      <c:legendEntry>
        <c:idx val="1"/>
        <c:txPr>
          <a:bodyPr rot="0" spcFirstLastPara="1" vertOverflow="ellipsis" vert="horz" wrap="square" anchor="ctr" anchorCtr="1"/>
          <a:lstStyle/>
          <a:p>
            <a:pPr>
              <a:defRPr sz="900" b="0" i="0" u="none" strike="noStrike" kern="1200" baseline="0">
                <a:solidFill>
                  <a:schemeClr val="tx1">
                    <a:lumMod val="50000"/>
                    <a:lumOff val="50000"/>
                  </a:schemeClr>
                </a:solidFill>
                <a:latin typeface="Segoe UI Symbol" panose="020B0502040204020203" pitchFamily="34" charset="0"/>
                <a:ea typeface="Segoe UI Symbol" panose="020B0502040204020203" pitchFamily="34" charset="0"/>
                <a:cs typeface="+mn-cs"/>
              </a:defRPr>
            </a:pPr>
            <a:endParaRPr lang="fr-FR"/>
          </a:p>
        </c:txPr>
      </c:legendEntry>
      <c:legendEntry>
        <c:idx val="2"/>
        <c:txPr>
          <a:bodyPr rot="0" spcFirstLastPara="1" vertOverflow="ellipsis" vert="horz" wrap="square" anchor="ctr" anchorCtr="1"/>
          <a:lstStyle/>
          <a:p>
            <a:pPr>
              <a:defRPr sz="900" b="0" i="0" u="none" strike="noStrike" kern="1200" baseline="0">
                <a:solidFill>
                  <a:schemeClr val="tx1">
                    <a:lumMod val="50000"/>
                    <a:lumOff val="50000"/>
                  </a:schemeClr>
                </a:solidFill>
                <a:latin typeface="Segoe UI Symbol" panose="020B0502040204020203" pitchFamily="34" charset="0"/>
                <a:ea typeface="Segoe UI Symbol" panose="020B0502040204020203" pitchFamily="34" charset="0"/>
                <a:cs typeface="+mn-cs"/>
              </a:defRPr>
            </a:pPr>
            <a:endParaRPr lang="fr-FR"/>
          </a:p>
        </c:txPr>
      </c:legendEntry>
      <c:legendEntry>
        <c:idx val="3"/>
        <c:txPr>
          <a:bodyPr rot="0" spcFirstLastPara="1" vertOverflow="ellipsis" vert="horz" wrap="square" anchor="ctr" anchorCtr="1"/>
          <a:lstStyle/>
          <a:p>
            <a:pPr>
              <a:defRPr sz="900" b="0" i="0" u="none" strike="noStrike" kern="1200" baseline="0">
                <a:solidFill>
                  <a:schemeClr val="tx1">
                    <a:lumMod val="50000"/>
                    <a:lumOff val="50000"/>
                  </a:schemeClr>
                </a:solidFill>
                <a:latin typeface="Segoe UI Symbol" panose="020B0502040204020203" pitchFamily="34" charset="0"/>
                <a:ea typeface="Segoe UI Symbol" panose="020B0502040204020203" pitchFamily="34" charset="0"/>
                <a:cs typeface="+mn-cs"/>
              </a:defRPr>
            </a:pPr>
            <a:endParaRPr lang="fr-FR"/>
          </a:p>
        </c:txPr>
      </c:legendEntry>
      <c:layout>
        <c:manualLayout>
          <c:xMode val="edge"/>
          <c:yMode val="edge"/>
          <c:x val="0.61424112884510695"/>
          <c:y val="0.2969287818033427"/>
          <c:w val="0.23893331424741851"/>
          <c:h val="0.51803055418966848"/>
        </c:manualLayout>
      </c:layout>
      <c:overlay val="0"/>
      <c:spPr>
        <a:noFill/>
        <a:ln>
          <a:noFill/>
        </a:ln>
        <a:effectLst/>
      </c:spPr>
      <c:txPr>
        <a:bodyPr rot="0" spcFirstLastPara="1" vertOverflow="ellipsis" vert="horz" wrap="square" anchor="ctr" anchorCtr="1"/>
        <a:lstStyle/>
        <a:p>
          <a:pPr>
            <a:defRPr sz="900" b="0" i="0" u="none" strike="noStrike" kern="1200" baseline="0">
              <a:solidFill>
                <a:schemeClr val="tx1">
                  <a:lumMod val="50000"/>
                  <a:lumOff val="50000"/>
                </a:schemeClr>
              </a:solidFill>
              <a:latin typeface="+mn-lt"/>
              <a:ea typeface="+mn-ea"/>
              <a:cs typeface="+mn-cs"/>
            </a:defRPr>
          </a:pPr>
          <a:endParaRPr lang="fr-FR"/>
        </a:p>
      </c:txPr>
    </c:legend>
    <c:plotVisOnly val="1"/>
    <c:dispBlanksAs val="gap"/>
    <c:extLst>
      <c:ext xmlns:c16r3="http://schemas.microsoft.com/office/drawing/2017/03/chart" uri="{56B9EC1D-385E-4148-901F-78D8002777C0}">
        <c16r3:dataDisplayOptions16>
          <c16r3:dispNaAsBlank val="1"/>
        </c16r3:dataDisplayOptions16>
      </c:ext>
    </c:extLst>
    <c:showDLblsOverMax val="0"/>
  </c:chart>
  <c:spPr>
    <a:solidFill>
      <a:srgbClr val="FBFBFB"/>
    </a:solidFill>
    <a:ln>
      <a:noFill/>
    </a:ln>
    <a:effectLst/>
  </c:spPr>
  <c:txPr>
    <a:bodyPr/>
    <a:lstStyle/>
    <a:p>
      <a:pPr>
        <a:defRPr/>
      </a:pPr>
      <a:endParaRPr lang="fr-FR"/>
    </a:p>
  </c:txPr>
  <c:externalData r:id="rId1">
    <c:autoUpdate val="0"/>
  </c:externalData>
</c:chartSpace>
</file>

<file path=ppt/charts/chart7.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Ventes</c:v>
                </c:pt>
              </c:strCache>
            </c:strRef>
          </c:tx>
          <c:spPr>
            <a:ln>
              <a:noFill/>
            </a:ln>
          </c:spPr>
          <c:dPt>
            <c:idx val="0"/>
            <c:bubble3D val="0"/>
            <c:spPr>
              <a:solidFill>
                <a:srgbClr val="FFE389"/>
              </a:solidFill>
              <a:ln w="19050">
                <a:noFill/>
              </a:ln>
              <a:effectLst/>
            </c:spPr>
            <c:extLst>
              <c:ext xmlns:c16="http://schemas.microsoft.com/office/drawing/2014/chart" uri="{C3380CC4-5D6E-409C-BE32-E72D297353CC}">
                <c16:uniqueId val="{00000001-647F-47F4-B216-375FFFBD3B08}"/>
              </c:ext>
            </c:extLst>
          </c:dPt>
          <c:dPt>
            <c:idx val="1"/>
            <c:bubble3D val="0"/>
            <c:spPr>
              <a:solidFill>
                <a:srgbClr val="E6E6E6"/>
              </a:solidFill>
              <a:ln w="19050">
                <a:noFill/>
              </a:ln>
              <a:effectLst/>
            </c:spPr>
            <c:extLst>
              <c:ext xmlns:c16="http://schemas.microsoft.com/office/drawing/2014/chart" uri="{C3380CC4-5D6E-409C-BE32-E72D297353CC}">
                <c16:uniqueId val="{00000003-647F-47F4-B216-375FFFBD3B08}"/>
              </c:ext>
            </c:extLst>
          </c:dPt>
          <c:dPt>
            <c:idx val="2"/>
            <c:bubble3D val="0"/>
            <c:spPr>
              <a:solidFill>
                <a:schemeClr val="accent3"/>
              </a:solidFill>
              <a:ln w="19050">
                <a:noFill/>
              </a:ln>
              <a:effectLst/>
            </c:spPr>
            <c:extLst>
              <c:ext xmlns:c16="http://schemas.microsoft.com/office/drawing/2014/chart" uri="{C3380CC4-5D6E-409C-BE32-E72D297353CC}">
                <c16:uniqueId val="{00000005-647F-47F4-B216-375FFFBD3B08}"/>
              </c:ext>
            </c:extLst>
          </c:dPt>
          <c:dPt>
            <c:idx val="3"/>
            <c:bubble3D val="0"/>
            <c:spPr>
              <a:solidFill>
                <a:schemeClr val="accent4"/>
              </a:solidFill>
              <a:ln w="19050">
                <a:noFill/>
              </a:ln>
              <a:effectLst/>
            </c:spPr>
            <c:extLst>
              <c:ext xmlns:c16="http://schemas.microsoft.com/office/drawing/2014/chart" uri="{C3380CC4-5D6E-409C-BE32-E72D297353CC}">
                <c16:uniqueId val="{00000007-647F-47F4-B216-375FFFBD3B08}"/>
              </c:ext>
            </c:extLst>
          </c:dPt>
          <c:cat>
            <c:strRef>
              <c:f>Sheet1!$A$2:$A$5</c:f>
              <c:strCache>
                <c:ptCount val="2"/>
                <c:pt idx="0">
                  <c:v>1er trim</c:v>
                </c:pt>
                <c:pt idx="1">
                  <c:v>2e trim</c:v>
                </c:pt>
              </c:strCache>
            </c:strRef>
          </c:cat>
          <c:val>
            <c:numRef>
              <c:f>Sheet1!$B$2:$B$5</c:f>
              <c:numCache>
                <c:formatCode>General</c:formatCode>
                <c:ptCount val="4"/>
                <c:pt idx="0">
                  <c:v>9</c:v>
                </c:pt>
                <c:pt idx="1">
                  <c:v>81</c:v>
                </c:pt>
              </c:numCache>
            </c:numRef>
          </c:val>
          <c:extLst>
            <c:ext xmlns:c16="http://schemas.microsoft.com/office/drawing/2014/chart" uri="{C3380CC4-5D6E-409C-BE32-E72D297353CC}">
              <c16:uniqueId val="{00000008-647F-47F4-B216-375FFFBD3B08}"/>
            </c:ext>
          </c:extLst>
        </c:ser>
        <c:dLbls>
          <c:showLegendKey val="0"/>
          <c:showVal val="0"/>
          <c:showCatName val="0"/>
          <c:showSerName val="0"/>
          <c:showPercent val="0"/>
          <c:showBubbleSize val="0"/>
          <c:showLeaderLines val="1"/>
        </c:dLbls>
        <c:firstSliceAng val="0"/>
        <c:holeSize val="65"/>
      </c:doughnutChart>
      <c:spPr>
        <a:noFill/>
        <a:ln>
          <a:noFill/>
        </a:ln>
        <a:effectLst/>
      </c:spPr>
    </c:plotArea>
    <c:plotVisOnly val="1"/>
    <c:dispBlanksAs val="gap"/>
    <c:showDLblsOverMax val="0"/>
  </c:chart>
  <c:spPr>
    <a:noFill/>
    <a:ln>
      <a:noFill/>
    </a:ln>
    <a:effectLst/>
  </c:spPr>
  <c:txPr>
    <a:bodyPr/>
    <a:lstStyle/>
    <a:p>
      <a:pPr>
        <a:defRPr/>
      </a:pPr>
      <a:endParaRPr lang="fr-FR"/>
    </a:p>
  </c:txPr>
  <c:externalData r:id="rId3">
    <c:autoUpdate val="0"/>
  </c:externalData>
</c:chartSpace>
</file>

<file path=ppt/charts/chart8.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manualLayout>
          <c:layoutTarget val="inner"/>
          <c:xMode val="edge"/>
          <c:yMode val="edge"/>
          <c:x val="0.22177350238116325"/>
          <c:y val="1.9646851708038503E-2"/>
          <c:w val="0.59273466670856678"/>
          <c:h val="0.85592308747438428"/>
        </c:manualLayout>
      </c:layout>
      <c:doughnutChart>
        <c:varyColors val="1"/>
        <c:ser>
          <c:idx val="0"/>
          <c:order val="0"/>
          <c:tx>
            <c:strRef>
              <c:f>Sheet1!$B$1</c:f>
              <c:strCache>
                <c:ptCount val="1"/>
                <c:pt idx="0">
                  <c:v>Ventes</c:v>
                </c:pt>
              </c:strCache>
            </c:strRef>
          </c:tx>
          <c:spPr>
            <a:ln>
              <a:noFill/>
            </a:ln>
          </c:spPr>
          <c:dPt>
            <c:idx val="0"/>
            <c:bubble3D val="0"/>
            <c:spPr>
              <a:solidFill>
                <a:srgbClr val="B4DE86"/>
              </a:solidFill>
              <a:ln w="19050">
                <a:noFill/>
              </a:ln>
              <a:effectLst/>
            </c:spPr>
            <c:extLst>
              <c:ext xmlns:c16="http://schemas.microsoft.com/office/drawing/2014/chart" uri="{C3380CC4-5D6E-409C-BE32-E72D297353CC}">
                <c16:uniqueId val="{00000001-CC69-4AA6-9ABE-8468F57E91C0}"/>
              </c:ext>
            </c:extLst>
          </c:dPt>
          <c:dPt>
            <c:idx val="1"/>
            <c:bubble3D val="0"/>
            <c:spPr>
              <a:solidFill>
                <a:schemeClr val="bg1">
                  <a:lumMod val="65000"/>
                </a:schemeClr>
              </a:solidFill>
              <a:ln w="19050">
                <a:noFill/>
              </a:ln>
              <a:effectLst/>
            </c:spPr>
            <c:extLst>
              <c:ext xmlns:c16="http://schemas.microsoft.com/office/drawing/2014/chart" uri="{C3380CC4-5D6E-409C-BE32-E72D297353CC}">
                <c16:uniqueId val="{00000003-CC69-4AA6-9ABE-8468F57E91C0}"/>
              </c:ext>
            </c:extLst>
          </c:dPt>
          <c:dPt>
            <c:idx val="2"/>
            <c:bubble3D val="0"/>
            <c:spPr>
              <a:solidFill>
                <a:schemeClr val="accent3"/>
              </a:solidFill>
              <a:ln w="19050">
                <a:noFill/>
              </a:ln>
              <a:effectLst/>
            </c:spPr>
            <c:extLst>
              <c:ext xmlns:c16="http://schemas.microsoft.com/office/drawing/2014/chart" uri="{C3380CC4-5D6E-409C-BE32-E72D297353CC}">
                <c16:uniqueId val="{00000005-CC69-4AA6-9ABE-8468F57E91C0}"/>
              </c:ext>
            </c:extLst>
          </c:dPt>
          <c:dPt>
            <c:idx val="3"/>
            <c:bubble3D val="0"/>
            <c:spPr>
              <a:solidFill>
                <a:schemeClr val="accent4"/>
              </a:solidFill>
              <a:ln w="19050">
                <a:noFill/>
              </a:ln>
              <a:effectLst/>
            </c:spPr>
            <c:extLst>
              <c:ext xmlns:c16="http://schemas.microsoft.com/office/drawing/2014/chart" uri="{C3380CC4-5D6E-409C-BE32-E72D297353CC}">
                <c16:uniqueId val="{00000007-CC69-4AA6-9ABE-8468F57E91C0}"/>
              </c:ext>
            </c:extLst>
          </c:dPt>
          <c:cat>
            <c:strRef>
              <c:f>Sheet1!$A$2:$A$5</c:f>
              <c:strCache>
                <c:ptCount val="2"/>
                <c:pt idx="0">
                  <c:v>1er trim</c:v>
                </c:pt>
                <c:pt idx="1">
                  <c:v>2e trim</c:v>
                </c:pt>
              </c:strCache>
            </c:strRef>
          </c:cat>
          <c:val>
            <c:numRef>
              <c:f>Sheet1!$B$2:$B$5</c:f>
              <c:numCache>
                <c:formatCode>General</c:formatCode>
                <c:ptCount val="4"/>
                <c:pt idx="0">
                  <c:v>7</c:v>
                </c:pt>
                <c:pt idx="1">
                  <c:v>3</c:v>
                </c:pt>
              </c:numCache>
            </c:numRef>
          </c:val>
          <c:extLst>
            <c:ext xmlns:c16="http://schemas.microsoft.com/office/drawing/2014/chart" uri="{C3380CC4-5D6E-409C-BE32-E72D297353CC}">
              <c16:uniqueId val="{00000008-CC69-4AA6-9ABE-8468F57E91C0}"/>
            </c:ext>
          </c:extLst>
        </c:ser>
        <c:dLbls>
          <c:showLegendKey val="0"/>
          <c:showVal val="0"/>
          <c:showCatName val="0"/>
          <c:showSerName val="0"/>
          <c:showPercent val="0"/>
          <c:showBubbleSize val="0"/>
          <c:showLeaderLines val="1"/>
        </c:dLbls>
        <c:firstSliceAng val="0"/>
        <c:holeSize val="65"/>
      </c:doughnutChart>
      <c:spPr>
        <a:noFill/>
        <a:ln>
          <a:noFill/>
        </a:ln>
        <a:effectLst/>
      </c:spPr>
    </c:plotArea>
    <c:plotVisOnly val="1"/>
    <c:dispBlanksAs val="gap"/>
    <c:showDLblsOverMax val="0"/>
  </c:chart>
  <c:spPr>
    <a:noFill/>
    <a:ln>
      <a:noFill/>
    </a:ln>
    <a:effectLst/>
  </c:spPr>
  <c:txPr>
    <a:bodyPr/>
    <a:lstStyle/>
    <a:p>
      <a:pPr>
        <a:defRPr/>
      </a:pPr>
      <a:endParaRPr lang="fr-FR"/>
    </a:p>
  </c:txPr>
  <c:externalData r:id="rId3">
    <c:autoUpdate val="0"/>
  </c:externalData>
</c:chartSpace>
</file>

<file path=ppt/charts/chart9.xml><?xml version="1.0" encoding="utf-8"?>
<c:chartSpace xmlns:c="http://schemas.openxmlformats.org/drawingml/2006/chart" xmlns:a="http://schemas.openxmlformats.org/drawingml/2006/main" xmlns:r="http://schemas.openxmlformats.org/officeDocument/2006/relationships" xmlns:c16r2="http://schemas.microsoft.com/office/drawing/2015/06/chart">
  <c:date1904 val="0"/>
  <c:lang val="fr-FR"/>
  <c:roundedCorners val="0"/>
  <mc:AlternateContent xmlns:mc="http://schemas.openxmlformats.org/markup-compatibility/2006">
    <mc:Choice xmlns:c14="http://schemas.microsoft.com/office/drawing/2007/8/2/chart" Requires="c14">
      <c14:style val="102"/>
    </mc:Choice>
    <mc:Fallback>
      <c:style val="2"/>
    </mc:Fallback>
  </mc:AlternateContent>
  <c:chart>
    <c:autoTitleDeleted val="1"/>
    <c:plotArea>
      <c:layout/>
      <c:doughnutChart>
        <c:varyColors val="1"/>
        <c:ser>
          <c:idx val="0"/>
          <c:order val="0"/>
          <c:tx>
            <c:strRef>
              <c:f>Sheet1!$B$1</c:f>
              <c:strCache>
                <c:ptCount val="1"/>
                <c:pt idx="0">
                  <c:v>Ventes</c:v>
                </c:pt>
              </c:strCache>
            </c:strRef>
          </c:tx>
          <c:spPr>
            <a:ln>
              <a:noFill/>
            </a:ln>
          </c:spPr>
          <c:dPt>
            <c:idx val="0"/>
            <c:bubble3D val="0"/>
            <c:spPr>
              <a:solidFill>
                <a:schemeClr val="accent2">
                  <a:lumMod val="60000"/>
                  <a:lumOff val="40000"/>
                </a:schemeClr>
              </a:solidFill>
              <a:ln w="19050">
                <a:noFill/>
              </a:ln>
              <a:effectLst/>
            </c:spPr>
            <c:extLst>
              <c:ext xmlns:c16="http://schemas.microsoft.com/office/drawing/2014/chart" uri="{C3380CC4-5D6E-409C-BE32-E72D297353CC}">
                <c16:uniqueId val="{00000001-A2DF-4C85-9E93-611E8B28FD4B}"/>
              </c:ext>
            </c:extLst>
          </c:dPt>
          <c:dPt>
            <c:idx val="1"/>
            <c:bubble3D val="0"/>
            <c:spPr>
              <a:solidFill>
                <a:schemeClr val="bg1">
                  <a:lumMod val="65000"/>
                </a:schemeClr>
              </a:solidFill>
              <a:ln w="19050">
                <a:noFill/>
              </a:ln>
              <a:effectLst/>
            </c:spPr>
            <c:extLst>
              <c:ext xmlns:c16="http://schemas.microsoft.com/office/drawing/2014/chart" uri="{C3380CC4-5D6E-409C-BE32-E72D297353CC}">
                <c16:uniqueId val="{00000003-A2DF-4C85-9E93-611E8B28FD4B}"/>
              </c:ext>
            </c:extLst>
          </c:dPt>
          <c:dPt>
            <c:idx val="2"/>
            <c:bubble3D val="0"/>
            <c:spPr>
              <a:solidFill>
                <a:schemeClr val="accent3"/>
              </a:solidFill>
              <a:ln w="19050">
                <a:noFill/>
              </a:ln>
              <a:effectLst/>
            </c:spPr>
            <c:extLst>
              <c:ext xmlns:c16="http://schemas.microsoft.com/office/drawing/2014/chart" uri="{C3380CC4-5D6E-409C-BE32-E72D297353CC}">
                <c16:uniqueId val="{00000005-A2DF-4C85-9E93-611E8B28FD4B}"/>
              </c:ext>
            </c:extLst>
          </c:dPt>
          <c:dPt>
            <c:idx val="3"/>
            <c:bubble3D val="0"/>
            <c:spPr>
              <a:solidFill>
                <a:schemeClr val="accent4"/>
              </a:solidFill>
              <a:ln w="19050">
                <a:noFill/>
              </a:ln>
              <a:effectLst/>
            </c:spPr>
            <c:extLst>
              <c:ext xmlns:c16="http://schemas.microsoft.com/office/drawing/2014/chart" uri="{C3380CC4-5D6E-409C-BE32-E72D297353CC}">
                <c16:uniqueId val="{00000007-A2DF-4C85-9E93-611E8B28FD4B}"/>
              </c:ext>
            </c:extLst>
          </c:dPt>
          <c:cat>
            <c:strRef>
              <c:f>Sheet1!$A$2:$A$5</c:f>
              <c:strCache>
                <c:ptCount val="2"/>
                <c:pt idx="0">
                  <c:v>1er trim</c:v>
                </c:pt>
                <c:pt idx="1">
                  <c:v>2e trim</c:v>
                </c:pt>
              </c:strCache>
            </c:strRef>
          </c:cat>
          <c:val>
            <c:numRef>
              <c:f>Sheet1!$B$2:$B$5</c:f>
              <c:numCache>
                <c:formatCode>General</c:formatCode>
                <c:ptCount val="4"/>
                <c:pt idx="0">
                  <c:v>0.32</c:v>
                </c:pt>
                <c:pt idx="1">
                  <c:v>9.68</c:v>
                </c:pt>
              </c:numCache>
            </c:numRef>
          </c:val>
          <c:extLst>
            <c:ext xmlns:c16="http://schemas.microsoft.com/office/drawing/2014/chart" uri="{C3380CC4-5D6E-409C-BE32-E72D297353CC}">
              <c16:uniqueId val="{00000008-A2DF-4C85-9E93-611E8B28FD4B}"/>
            </c:ext>
          </c:extLst>
        </c:ser>
        <c:dLbls>
          <c:showLegendKey val="0"/>
          <c:showVal val="0"/>
          <c:showCatName val="0"/>
          <c:showSerName val="0"/>
          <c:showPercent val="0"/>
          <c:showBubbleSize val="0"/>
          <c:showLeaderLines val="1"/>
        </c:dLbls>
        <c:firstSliceAng val="0"/>
        <c:holeSize val="65"/>
      </c:doughnutChart>
      <c:spPr>
        <a:noFill/>
        <a:ln>
          <a:noFill/>
        </a:ln>
        <a:effectLst/>
      </c:spPr>
    </c:plotArea>
    <c:plotVisOnly val="1"/>
    <c:dispBlanksAs val="gap"/>
    <c:showDLblsOverMax val="0"/>
  </c:chart>
  <c:spPr>
    <a:noFill/>
    <a:ln>
      <a:noFill/>
    </a:ln>
    <a:effectLst/>
  </c:spPr>
  <c:txPr>
    <a:bodyPr/>
    <a:lstStyle/>
    <a:p>
      <a:pPr>
        <a:defRPr/>
      </a:pPr>
      <a:endParaRPr lang="fr-FR"/>
    </a:p>
  </c:txPr>
  <c:externalData r:id="rId3">
    <c:autoUpdate val="0"/>
  </c:externalData>
</c:chartSpace>
</file>

<file path=ppt/charts/chartEx1.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Feuil5!$A$2:$A$12</cx:f>
        <cx:lvl ptCount="11">
          <cx:pt idx="0">Haïti</cx:pt>
          <cx:pt idx="1">République populaire démocratique de Corée</cx:pt>
          <cx:pt idx="2">Madagascar</cx:pt>
          <cx:pt idx="3">Libéria</cx:pt>
          <cx:pt idx="4">Lesotho</cx:pt>
          <cx:pt idx="5">Tchad</cx:pt>
          <cx:pt idx="6">Rwanda</cx:pt>
          <cx:pt idx="7">Mozambique</cx:pt>
          <cx:pt idx="8">Timor-Leste</cx:pt>
          <cx:pt idx="9">Afghanistan</cx:pt>
          <cx:pt idx="10">Reste</cx:pt>
        </cx:lvl>
      </cx:strDim>
      <cx:numDim type="colorVal">
        <cx:f>Feuil5!$C$2:$C$12</cx:f>
        <cx:nf>Feuil5!$C$1</cx:nf>
        <cx:lvl ptCount="11" formatCode="Standard" name="Proportion de la sous-nutrition">
          <cx:pt idx="0">48.259999999999998</cx:pt>
          <cx:pt idx="1">47.189999999999998</cx:pt>
          <cx:pt idx="2">41.060000000000002</cx:pt>
          <cx:pt idx="3">38.280000000000001</cx:pt>
          <cx:pt idx="4">38.25</cx:pt>
          <cx:pt idx="5">37.960000000000001</cx:pt>
          <cx:pt idx="6">35.060000000000002</cx:pt>
          <cx:pt idx="7">32.810000000000002</cx:pt>
          <cx:pt idx="8">32.170000000000002</cx:pt>
          <cx:pt idx="9">28.93</cx:pt>
          <cx:pt idx="10">4.3099999999999996</cx:pt>
        </cx:lvl>
      </cx:numDim>
    </cx:data>
  </cx:chartData>
  <cx:chart>
    <cx:plotArea>
      <cx:plotAreaRegion>
        <cx:series layoutId="regionMap" uniqueId="{FB9504B0-8D74-4903-B17C-D4841AAFAD65}">
          <cx:tx>
            <cx:txData>
              <cx:f>Feuil5!$C$1</cx:f>
              <cx:v>Proportion de la sous-nutrition</cx:v>
            </cx:txData>
          </cx:tx>
          <cx:spPr>
            <a:solidFill>
              <a:schemeClr val="accent4">
                <a:lumMod val="20000"/>
                <a:lumOff val="80000"/>
              </a:schemeClr>
            </a:solidFill>
            <a:ln>
              <a:solidFill>
                <a:schemeClr val="tx1">
                  <a:lumMod val="75000"/>
                  <a:lumOff val="25000"/>
                </a:schemeClr>
              </a:solidFill>
            </a:ln>
          </cx:spPr>
          <cx:dataId val="0"/>
          <cx:layoutPr>
            <cx:regionLabelLayout val="bestFitOnly"/>
            <cx:geography cultureLanguage="fr-FR" cultureRegion="FR" attribution="Avec Bing">
              <cx:geoCache provider="{E9337A44-BEBE-4D9F-B70C-5C5E7DAFC167}">
                <cx:binary>7HvZjuS4te2vFOr5qpqkxEGG+wCHUsyRlVE5V74IOZVmUqJESuIf+el8hH/s7uzusruy2902ji/a
DxeoQiJFMUTtaa29duSfn+Y/PTUvD+bd3DZq+NPT/P37Yhy7P3333fBUvLQPw4e2fDJ60F/GD0+6
/U5/+VI+vXz3bB6mUuXfEYSj756KBzO+zO//68/wafmLPuqnh7HU6pN9McvFy2CbcfiNtV9devek
rRpft+fwSd+/v5ge1PPD+3cvaizH5WrpXr5//80t79999/aDfvHQdw2ca7TPsDfAH+I4ZkigMBaU
xpS/f9dolf+0TOIPMaGCUIxjhOEG+vXRHx9a2P77x/nhMA/Pz+ZlGN799PPv+745+t8vl4NOfnzv
RL+e8uL2h9f67lu7/tef31yAF31z5Wemf2uV31v6heX/+pfOPjZlb1/edbqzzUNpXt49//UvrX4y
YM/X688v7xJt/vqXl69W+t87KEIfcIRffRDGPGIojr5xECb8A2aCcUFEyGK49eujf3TQj8d592zf
fdTm+evarx3r1x31dv8bh71dfuu4w+mPd9z24a//M5a/9er/Wspg8SEOScwRilgMP77NmICTD4xj
xmKEWBhxRtnXR//okd8/zq974uu+Nx74evmt5bdXf7zlz7R/aB9fM+OrCX4t8P416weYfyAsCkUY
YoYiBHXrm4QI6QdKI8gVKkKEuMDk67N/NP8/d6Zfd8HP975xw8+X3rri7P4/wBUPzw/5w/D0YL6a
49/hivhDyEWMKYcCFIE/vq1NEfvA4ug1GUIkaBzyN+Bx9k+d6R+44md737riZ0u/cMXmj3fFsXz8
619M+W8EcfYhigRDDEgIIDVH32ZEAF7CQFAoDcMo4uQXFemfOdCve+HvO9/44O8Lbz1wvPgP8MDL
oMdC/xszAXgS1JuQI4IEjxAJv80EIj6QiDEUInCEiGL2BqWPv3+gf+CArxvf2v/r9V+Y//KPN/8V
EOXfpCL/GiJgClWIUYTRqwdejf8NIABcMyaAPpGIYPG2Bv3uWX7d7j9te2P1n66+tflV+h9g87LV
JoA4G/+dWCw+8FgQQsHoIiQIysy3pif0QxyJmEDUhwyHRHxNuR+x+OqfO9Q/cMHPN791xM/XfuGO
4x/vjv/+khcPqhzGB/XVJP97PA7DD5ABgLiECEQ4FPtvvMHYB0RoCCiB+K+lwj95pl/3xjeb33jj
m7W33vjv9R/vDejNfz8t/t91lm+bqH9Xb///W8ff0gP+poqkD+PD6gc55WeSwG+v/pADoPC82fpb
qsyPTt09f/8eSNoPIf+jmPH6ET/t+7Eo/p06vdny8jCMINjwDyGjGMUxQYB5P5C9CeL3VcrBH6IY
JJpXqsfCmEVQbpU2Y/H9ewFNEeYxYCOkPuNA2N+/G7R9XYo+hJRF0EgxTmIQGmLxNwHrpJsl1+pv
tvjp93fKtiddqnH4/j2AKrDN7scbX9+OcoZ4TBG0BdD/ckQZsP7u6eECZDK4H/+fRrWYlM4nthvI
xcBLJfOpbQ5u1pOsdMhTBieVrh2yZELiKaMsTtykSokJtivjB5Y41k2Jdve2ZGfwQkXifeE3pSJ6
1cbNxexMJS2fkQwr49Z5TYxsdXekJn8JY/yAiXaJy/klq/y+8CGSuCTNZmLL56Dr0aar+Cav+5U4
SU/mTo6lva/CY15WVTLkpZMxKk8oLOck9tRIW7r7nH4cwxClIXS7Ml/y27JEx4q3t7bM1yHpD5zg
pKS03w+jyaXrIiWJ68jaZ2tULnGCHT/z+SSBw99bVhQyHIvrmNht5uNP2gYvc9w/chQkLerPCzH3
stZFLEv20cLLS7+0hazo/LHqxRFXQZEMQbnT7VLsS7LcBMW0pIWomjRkxW2mu2k34qcQ2ui07d0u
H81mztI5bK6JwtdBqc1GYCqp7+jWY3KpO7NugoJIO5p7ijiWBpMHV7dJ6F06k2yVjxo+HDMs4zg3
subF3dKEkeyGdiuM8nKa8Ubj5SaPl6RDPV3ZxR+Lpn0OBz3IqezBrWN/GGu1afUyJQ0bCtnVHKVD
uKx92B9w3245UrsC2fuAr9iYT0ke9xvc+CXhdjgf8k/RWJ5b7S+buKkT02ZVknObLvc5FrL2EvcC
S0HMoaurLTGWrBRR63yem3Qa4weVi2w7iOUQ1stlyCGw6tl20hjTS5z3Ks1nf8RK9ElFw8M8CZP2
84xWyoQnuxl0d6XqoUheP6rC4V0dV/umOc40qBJDBpVUddckcVTKVkHwKDdvmlhdRaKdEujejlUJ
smftnSyqLK1mBJmRk05SRyWKTZ5GOLifx8is+/BTP3SdjDMW7CaRdlzlK9LMch6bJR3LVee1XTOl
X2ydUhzt2m7cdkWu5RzilBSEysmHW1LlnwLSz7LzlZVt7Lwsq1mG9bHymksfiXrllHop4jFpCe+S
eFp4giIs89mecx2c4klBDPKsWbdd+xEH9S5oUZeO4pr1wb3hOJaNKOr1uExXZ1nvJ1kE4ixuotQZ
fCCjQUnm+YNG+XlRhDfaNi9BqWxS4BYlQqmdKOvnOWqG1SiiL7rsj32T30wQXGzxcRIUeS+rpSzl
1Ik4yev23vUil0Ut+6bdBXPEV1lmVyQup3Wv3GUUw4YpCKDSsFHaqRZpkDMiOzqvaFhcN/Ca6z5i
V56sSF+tBtetBj6spyl/br2aE2GzTJZNk3I1HExtzjlvtsw0RA5kSA1X9Y6jIUttJBHJA9kOcwk1
ox+kCuxNvGi8N7ippGhOkJJExg29qccQrcqBXkLY71Fb7HhgrlHc7ael3/ZdBS4sK5ssjbusDFEr
UeVWanEQdQ4f0EdcElHQlGy6bDxQpa5HW4RSzPU1z/RlUYcngcWTbQKUTCyWxOcXr4tuaJttLGop
nDssU35b4OGuKPNzXakpDbJ8xUs9JoQEU8pad0kHJ1YGm+s8bM/bKGqTAYeSZVEtQWw7urpJnWr1
BuHwaenNxlQdTSdR6bQd+01bmPWMZrHxWfc5jga9zvJCjqORvYjGleXCJY3wq3CZrMwin69tlAKd
zRJb37AmOJhpQKulErd+Cc1KTO6eZ8IkxWKDtA/jcx7zTYyCaNMvVS95MZ9559eqpWhtJqMkX+YD
HXaqmdpjNbWfow5z2eXThbVDLgMi7oLMnA16XhvCj6EbLqO884kJgjiJg/IyQ+K4GHJUZJEd80VC
Mnuag66S5UheZhNtW2aOJncr3owbwNHPoqk+1RnCkhxLi1natp7IOajDpHPRFWnjbV6E837Ilstx
QaMspngzq/EgYqek59tistuBRpcDFqUMsnDdz8sD0iPdjtQ/FWUvMz+dG2HuA41PbRbe8Yy2iYPS
RhfI6jabzYplX0xG953lmVwoX/OFrftiaKTvTJUOAXrIaH9eZZDYbgjDtZ31sC70WMpcu4+RUr0s
RbdhvRiTeShOur8yzaegnw7MnfeMcRm32cOyuDWZNcDYVESS1j3cixZZ6uzzuMzHTiHImoInauFb
ZJkBmAtPSkVni8qXlXH7KQqfiiBTqZvNxnHSyqoisppctaYFPrlcQ8g39j7WhKyN1p9ISQBf3aXz
5KwMukWOA99prQmgWB5vAm6TuXBh6rs6k1Am0oHmLsHcPYAQWVwyZXe1CWQ9q2dOKEkDpO5brF5w
v2BJJ3GlQ2/lDwY1OjwZWt1zMtWrAEG88dnlEg3rReiPA8R5wjBRMnIhAdeW9977A6pSU7R4U3AB
xSbod6oNLpum43Kqy49RlItt5eY0IstDbPzGEHIGNONmyqozz4yTmXB5Mht6ScYmJTg/x9Rdeped
ze2EklEhn77izbSJkmkQVaIRkpq5hASQdAE96rw9Z8U4rEoS9AeR45fSe5jBLY10aekgbCsWB5L0
6NLbGjALg4WxiqRRy7SKUFVJHpq97VokS6JSjOrzWC+nWIzbNl9kXy9zKYf8S1NGwdYECiW89BdW
o2HVRrcsbos0R0EgQ+VTMS8uDZcbH85uO7HmXLXm0lCo8Vjto6nbMp1lab8gOVTVPpjFzaCmmy6o
gySw6NnotGY1T6x1RrKyrH6IOevbTPaAjRmFejCiGx5AWNea7Uid6ySu2p2nTQOFlyTIEgDdSF3X
0QQeEOoaT0MkYw18RTvxCSrE+VxknSyGst64jkWJ0X5IZk9XFArGMMA2MSNgbsYC26oG2S2NTtXc
V1BEgCNmbH7OclGuOSU3QvhOci9VF7ZJyYJO9kbfRTnJJW7iA45ilzDeU2CK7LHTvU9qXV/0eGCy
149N06cTU/UqY2DEhVQAhbySVKA7xeptwTDQRGEPZY6vxqC+bVF44pDvJl7O83KKLgJBkpjNN8gB
hSDlCC8KPID4DCULmg8QiU+smpSchnIVsuz2FTds4w8+ny+LaL559VBvRiCyDm2DaOapqfGd0u2u
7OKzyaBKksokRgBZsBOU8di0F8VEg5Qt9q6fmJX1GC1yjkI5YgVsp7kk1gNrGtl5M/HtnNXbuQ69
7ES/DTxk6KtLtJ33XZsuGPhgLlwj2Wu6aFbekmp4buJ4QzuVCAfVMMOIfnQFBEAwkZdJVcesowc9
PpKOvnAHTKj2rD0QchgUU2kdrl1URIlYWirdEmLJUXHNxvCzszZfR7k9Hzu6KVH1OYsBwUiYSbaL
SG6uY51OYZXqshl3k6noZlzqdDRtqoxR2x6V+2p2hybLL4qqWZImM3PCKiWHIUy4j6q0KoILGBJm
SbzQPUQAxEvczZKPR7oE+y4rqAxtDa0EH1A6xlY2AwmP0HYkoaPTwXX9o1mG+9mVdluMLAKKdhAm
N5vS8FvoeJIl7niaA61CDe8lBSChfd4mNMAb5Mf4rMvOFMHHEsh4MKCk9LW0eIGUCkMwU7XHHbCF
vMoh3nzD1mNVrPK6kgGFk/V+XAcKSn+N46ecV2VSjqeOhDp95VfDPNO9x+BX1dZJO2C6yrnkaoyT
qhq2bQTZN7n4cxcAiox13Ekf8v2soZ271JQuMoJCiYPiHMbWx8DuRwNOH9kMXYVqn3uyV5RsHepW
mJAXTuyBDelkg5O3elePIu3VUCclMOTJltBy4CxtcHVR2mtextd9NatkYOPaKuKTpgPiV9RuPQA5
aHxYy24ub6nZLTG/gezicibhnVvwrVd0UzXQtLBhV/snPAEpAEwKe7NnGU0Uc+06mPU5mmYls8Bt
QrbF7SBSy/u7KVixdjxpnxdJ4dpHpMMpsXSSteA3YcPbdRVBEWk8EBLowq5fH2Qiexe0w3VRZ4vU
0VVBu+sxqx9/qMEuWk5kIdc2qtfU5wKazXbHQni0IU5IqgAputxDi5LdVIU/sYUf/Wc9t+ceILmy
06lp47MB0jfrMyCh2o+rRuuLfmnvPCdSLIHfofzMCmB5DVCItsermO/Hriv2RABMtCraQuuj0qko
ozRv5kYWqsrh+nKkFeTwDOXLAsOrP9XW0rO4hl6iDOgm9nFKO/3FBMWup1A1TdZZ6UcDZKQEbF9O
eRQ/DX13LXJzKbBeVtX8hUXUr2asR9ACKqBSZZG6iFx6Zidp1eO45M99nGEQA8RLm6OzpfLbdtJo
O89LJ8s+X+c6l6JWTAa8kCJw0Fv5ClrJhmzmmcmM2DtMqgsUAgzVwNJyKFLVfJmXIXAeqwEDKi82
tOynpIWTJX5CZwh4TeKcv1dU10nA8+Cs66CKjMBz9dhdu6o4jGbK06pRVaLa9nlgBYR7rgbJZ9ak
Qczvw0M0DhdNnJoH0bWPtOv3NZ2vqjpa1xH0ZmheJgCTKCnokFjihzQo8GVNySTjnJwQtZdj4aS3
DbwNtYBjUam3FX4MKD0VMdTGKYAIhY6OyKjMtzm7QgU4yIbTfTRAkLRtsOFuLTJIs7YJczmFJttV
XaYlVMsN79rsrGz9x4wBaacDGAB7MEU4RzcTLfq0mzxNRlSs5xB8vPioWOl+vm6gUTtvRLNV/dzv
o5ptmrHppVeDW3PVJaOYH6DZmFZkdGc5jVcjeTITW7tMBHc2zj9OpT4RMVXnAwf4GHuXxKNccrh7
qmwl56YJkxn1UUJ7UZ0Rt6uzsrsrohZBhS+e+zq/0h1dDmVBQ1lStBrtRD/ZiJ2ponJb3c6DbJcu
liZvnmM3rnw4CGkWxvdstEC2I1uJ/dJnSZXHTPqgPA+z16OK/sygbVjEJ+DGfhNNE9thkQTdcxtT
lwRLd43qTqchTfEcPeSZr/cE0zRvCeB0rvau9M2prPNOBg25qavx4CfjpZ5NB26J17nzWvJgKnZF
uIaHd9JZztOosmbVNPuILfciyId7ERUS8yUNtGrPWNbkaYDHR+Pz3cyQjGd0WfuikTaeh7Svbb7R
rd7nTH/B8aXtqlPOspswD+a0R/ycu+wCeA+vabAuaYakz3x4msvu0+TMTSHyYNfn3flQ5dAvzwBV
rZ2SOgOBCTEI9wnYDljmnBDgRFkPVKrM0tYFQxJk7pDhUG+aRah1pgugjpNySd2rICWLBXc10aEQ
6DiR/GJR5osFwOpQcYyY2Xvfrwru52RR0Cdp0e+0CF0awdcWoviK4+667strE5o0NlMi2lc80+1F
NNlMokLfNQO6nFwJFBDasZEnZtBFmjHIpXjqH/IOZ+s5IxeoxkaagFZH4wNJR/wJ9R2ShlngO5nQ
W+FPS0O1VMtIU4OaUEZDVyciAMJY5vwpwEuRRh6Kuhjo84S3KJinDbALpOLL1o1HPeqT6vskZ43f
+gzMZWa1bqvxfMFjIWc/LZtenJiYD77pNkPgo9Xi+ieONdRg4TPQY/q9o2S4KsoZiB/x+w6XoNAM
1u5tDHAxqmGjlmHtB8/T1842jNtKRg8Z0XSX1dWDCGVcA+h6e8MWOm77HGgYjrOzqceBdKCcFaFZ
JI6Cm1CVaRXkIIdkMUnritz4CRDf9NV6ppmVpvQ6RZVIkRYX8D0PDTycXniPC6l7ehbm052DRrlb
6IuahkEWBEA8nDZIkCeyhKcm7q4C1S4J8PSbxpE9E2G59c0twWO+VRilBmSaV1ciOijZV2rDqQVc
jMf9OHqeVFkHKm9z/dpkhnVdJ9pqtVbWVlsb0DydGrfWQk8rENV40hYYyyUEiabW81Y0g0oHUJlX
nulzztSXuXKnjve7ybNq3xXMQ+kpoEj6V/3Go5sc0Vqa8DgXtV6xIfbJMEePyE486QYB/AdPp7DI
wl3syk2k7KOZ1G1j5zqhbcBB4+X4thykQKaCjqiZ143AicZhfL1gVctJE1Dh4NmrGiRgk+MjL9uT
0/GhacspJS2rEkdOM+2yfRHq7cy8X5kIpKIKm33BAruJC/VJ5+xlFm5Iemb69Vh8HDxudgPoc1JM
bGtGdsCgi6UlMICii0sZdf5ooc/NPUnMDrXtpmi7bEtHBuUD6ITNu1YuKuAS1dWNo2cVwae4me9i
bIN1RvJNVrtlbRn5iLI8TOCriJselNbEugFyHeuDUvixU+Gc0Bw1EpSYLAmgSq1KfM+D8ZIMw+dp
wCDNRMUop6Z2G8tqwF7nITTLEdIJvi+38bw/e/2PA+hyRK+nLevDzdKgIq0We0JxD7A1no9afAwj
f9NnDVn1Vb4NKnIbkmndOgiEeoHMbacpyQJ4IehVdiwunm3Br/ByUFUF8NfyboMy6HJNux6QVuCr
7DNk2zXL3NrVIHtP67DKeFq/qiij6ICL4HijCwxStt/wxV9UA8MbcINj4WpCrzUrOuF+sGmmQT3V
2bxWWm9zjT5FXGkpovlQNbZLY/ERZ5AoXU+AK/jGSzcEqxFawOTMEJDzcADlp9Lcp/UcjLJv511l
Pw0dSYYMphMUH3VWkac2WC3l/Klo+WFqsjZR4EsS6CEpfPw58g4k/fI+rPpxNat+Nxh9A9kT7JZ8
r1tQKrgZNi43nwL3WiYHfTuy+kgHKPOZAxZfQDAPDZ+k6bGTUbOLuyCXVUv7JOrtZV2g5kC9DreV
MeeOh902jB1Uszg4cd2xdT6CYK18ndgW5CC7zI+oOjoDWpsYQHP3fXtnB0/lUqtbNrU3lVuGTU0f
A9S0SdaTeBXEq4ZrLIvenCMAIemH8qbI2pc2wtEWkeFjOWMGkd2cZQvoL3FsRFqOZZ2QepSgOdkk
G8D3eT/pZBzQmUCkg2lCB3oNt2ciHCm0MCwpGgccGOjQGFkiG7SQFV6geVAkegy4kEVkzzvWXOcZ
jlIr6MUYUgh3ggE1YM4l6QJoGtUNTfBcHyYP2IdMt2cdbkHsr3RiWFEesMCb8kUP/aVrEEwvBtVK
Ww+JYDAE4888jjLo14Y18v7OkXZvNbxCXKSFvV9AcizdsItK/PTsdHVNu+k09vgEpaOUdYMuUIES
Z1UPOhK1CQ6ae9SLs97SLtHjvCUDUPEwaM/gq95fJtcnC3cr3GErWQWziZo1K1Xd+TkMk7pYmlWD
hybx2ofrTos9WQKd2nq8I0t/FjiQkHs/L1vceZ+orDhDpLzVwIn3k4EbUd3s8wZJByRSNhwa2iBv
d7Syz6O98Jl9CS2Uo9w3mczm9kapbNmx3leSBYUsRPMJhK/7Fgq7dEEmVhOojdaa+6qH5mdqNN1M
I6wFfD7mtDnHePGgyUHFnvgupChOJwfEoEVTDuZjyWTn52qKQI1nI8yUgnJFANxSmDQBoaLzOaf9
kPi+/Eib6jkwC1ADtbSyXpbVOJZpF9ido7mFoQe0LK8KCIg4y26E8yZj3BxY1MK0phwOAa/6bcmY
LDw9hQP8s9BijtMZpup8mTWVUcHONO621Sz61TTbj7MbG8lZ+FRNQFTqDCTZGpKr55B9S9sCM1q6
W5BsdyWohRsQ5r/UgD2gMAfTcRwVCEuZdatqnMiuweNnUYHk6KkoDqydzkcFxJ+qy0x002pMEJm9
kYsxeAcTG+D2QSQFyFDbZXnucXlf0Eatio5vGdNkg8cjNNJdArPUGWR//dl2yyWYDSp+7vSa8iHB
sX2IW9qt4grEDkuqW+UAkqdKZhOAuJ7olFrmblqSZRvXknZTZsM5yrcRyhBoEfpL4c+QLsQRtSKA
EOtWDaiE66wC8afNICgFoOHAi/7oKsNuxNTLeKTRXcvqZUNMCJo8cat+CM5RNwCiFv5Zzdma0bDe
xFa1aREpvmOsT7qmzYEUQpeyL5Tvm/MlaCG3okXICCYSm6gDTWY0QP9MtvhkseNdB6MS+KOItGj9
HibmEcy7FNpFaAQ5Uy8Z8GwEI6eqIesR9UDXxseWUbUXM2gDg0aSwhgHFyuGbLlGjmQS5mmf3UD3
TWv766XPE6e6NQTAppiC+SOOoM8ex+UGGQHkJ1g2flzkYJfLhYqXcjD5Zuq3eQREF+YUSjYWgB2D
rly2rlxXrylvugTG/jfOAcNQC+R1ICK5LJinuBNaZvnDMhq2YTkn6aJpA+NFUqe9AGmyi9DOKXs1
D/FTYIJq1S3l5YQl/E1BtTJWb4dK79tX3VSTrEzaPITeqWy+IBapVcfdnalgdtv1zX2liqs2gs6l
AxG2AjnqCOyUulcczpePUDPaFI1QlkLIJUjuO8dyUGxQijB+bIrArHP4I5RV2OFNEwUwR/q/lJxZ
k6OwtqV/kToAIYRe+oHBA7bTOQ/1QmRlVgkhQICYf30v5zn33HO743Z0R1QQtivT6UHD3mt9S5wm
oqI2Xftjo8c5Jav7PhmuYlZgJWuzdZPOISfS2aFstOERy3sVd2SGGtiTA6nGR1qXVQqyIDVBD39c
wMLkotirYm5jtx9eajq8Q/k+9DOetEZpKdBhQUlSeZwHFxr6mPlte5Byfery+VPXGHe2HfeDraE4
YtyUmp0EG3Tse+g8vJJ/90rEtR/+wQzZIl1vt7bbvTST/7TUuogC29pIS/UCdAPipWRR8diYbkRH
AChBht5e9/ieS6wpUqpoWubDxvV1mFHAr/R5VN2vif5qAueJGPJFR5TFqINi7WMJa0kUNpsb1R6e
YRH2y2pM80XVMb7jILa0iCYoDWlaVMEf2mBb7m9KnyvtqeNocaiN1FJcexqg9LLLXd2I8YZpvLuk
qZKcrWcU3ula9fYO42zlw7vmOk/pGIYYkx3k0NZ53ZwmMSjVIhLC4Z7/bmZ6EpuddxvjGdEnw2lU
ue5hnNiQ0SUJmilHa6Ly/WiwcqDd87swDqv85IQotNQiv4Oth6EkNUzE9UIoVrW29lGlhGan+ukR
o+bUsJUe8gIPSwt3t2i+C/hzeCFNpIQ/78e6v5961sc0r4c4mPV4kqQ5CeVB22y6XUWnMw238dmX
UdMJWPpruGW9DM71xFFvbRa7HmbyiwAFsHEo3A6t+z+wBQWpIqKnMSNe71y1Ezz47szP2iNtKlff
SdY5MLtRz2Hceardi1JcnNZZ0GBMqABap36x2wL/Oyieelk0L7yaoMI6+MQLbLUum/Uzmk39vObT
54YZe/YGrZ9Lk5u0E6TdeZXQzyroPlfhQlHQ0zefTP/0czHt9mHDYTv/3BuI7Q+DgA/W+HDRQsd/
wQI7xX4164tL++DB1fjgRvz91rDx0HU9ZAJGp/uZduGpqjYv8fLQy4wHQMMOmw+ZvWwgCHfFORfA
X0SDLmJgJM/qonPPYzOd61VU53IdPua5GTI/B75Twq4+eBX2WeMN/IgPw41BCHRP0oLocIrmHn5S
KkU173vBurRkbpdIweDlFM26B7YE3AJ+3kX1+aF3LO7dHhput9yAHY30gvPI6T8fb9th1zmDhKda
mIMeSfHoKFM80jw8bL2u737uoeZZY1fB2clBQ+x85nzDoHIvzsyelOcKeBvY/sMmF3tZ0zwJgtm+
YgEK02orgp1tjiij3Leym2FPMLFcR1d+AqChCe2c8XUKvLPBeL7Ncs/tTs5QZJPH6+eKO3Dcg+2X
K1sL5ai2J2+jMul8Sfc0LJ7EoPNfrJj8eBhztaODt8ZhiLIHIrnZ8a3L4Q/eVSs+06nXwXE0qj9V
BTqnCvI/7CunjWwd9iB+ZHWkUjl7ltPPWhLY1GvYYiAab+f6BTZ/ZzsNMNP3ue/0OzsMUxq69mg6
OKqTYN5+mj03KtvJO7ZqHnZcqrTwJPu71sHJWgPNFQLVFbUUj4o2nyGwtudmDJeE+MS5rkF7rEsK
naWlzmu34fP0KrdOeLBozCfmPIXVxVtY/8vW5Czy5XsRpX+/WtHf8zB/rsMxWsqWvhXh/LI6KNYq
W6ld6wRdaq9Tv+aQrDcFkuOt9ELyXOXTw0jm+jpX7zlQJjiAor808DYzUFUxSC6OBkBGtL+1pflK
8K1MX+4yDvi1U1iJLAwFCsVKp4NQ0O2HLbxCKeF7L1iqnaVwbGTL13MQ2i0WlEJ9cMvhwJlByz9q
MDkbceN8KpaEBYQf8LlXO1PBYQyJ2a129WIo5ej1uJ73VW5FGmh4at3N98Xy7j/B3McL24pHSYBD
lKHyDq7obxV1+Y3WbAAIhhpbtk8Sy3flN2IPcTiZAnj4a+fAHpPtskXSAX4zsz5xg+IEmsA9N4MO
oF4X8EII5FyPeHcy78W9pXWdagSoEuFIcU9Ulx83rwCItGidaM4IzHk7PU/oBQ9+fTMhgj3zptgs
ati7pQFd4w0kQVh1e6oVWD76uYyl/Tuq9qYudJFtJFYILHR341iFcdnn9W4MPRAzjtpORSGOPv1s
PBmgW9uKh2DE8qqYDxIoly/L2ucZmLvlno3ueKx7f4E/OD/hSxL3kETkBchGFa3D3QrS5lmQkjwF
QVbgPbaGy89CKhZXcLpkK71rkzcuBmZYRWId9F4P0EynwfQRxTY1FZg7fqhoYqE/X0eji33pEDQt
wfAQVr46T932DmwhuOajIyLJpbfzvR77UrX6mZsbCJlu9/aPF+JDWSsm0+5hncd6lc4Z4osEKxeI
ZAlpsxsL9au3MA+jJVh4VJVa70bIJ3fD2EFxWX/DxyAnTDWwMRou/O0zKBo6p4jnRsEMexdEQ/tQ
QsRSwDyvCw+PEnhYlFveHyfPYGnhojr4Ljpj5kbt1JDH1jdojEdsUVxvuzzVcoQDj7IvW8OPZivJ
c5DHNQON4AungXjrQUipp9/tihqGbjfPTX/oEn26zrf8FG7dM8rq5V7b0iY/L3FwhzL6d8D7vyCl
X6ZdeyVBKfwAtf+6+z+fTY1/P2He/3zwlqr+z3uX/4hj/19/av/H3Kha+7//0A3m/tdz4a//E+6+
wbj/5c7/wQX/N+QvCHKku/+b//x/w4I93/m/YcHXUf578vuG2v78xj+oYKQekbBw/BALFmKR7i10
+g8q+JZM4si+iBAxYeEziujRP6Fg/394rg9+F7FuinQSAKp/QcGIhfuh7/gCz+YFnAr2/wUFUw9/
5d+g4BC8Mp4I4QNIMG4oqIs/9e9QMN/wEqoSvsS43UCoqT9CYD73pv5DjFOk1lftLq90mdSj+OJ0
VHHgtW9eOLHXYAtPdGifSNke2NZ9YJKcwjW4chr+3hx6WEaZQ1ILj5QLGkEGuaGO/JlOmdral65d
3RilyOc8+IcV+lBF6gevq54rlGCxz0c/lSjboj78RDkGnQRyq+N4f/WGVU/042m6GTjdF9Tb17bx
0Xe6UxDDVrjMgNWigLbf03Sswu43rerfyMJgpylRoQaOB6eJz19NT1QMrIlE+IuPc481zwHY25MN
NnE44KfNI1ixWGFfio23PDagGnfU7Pxx+G0s6EDpVRdh/RBvSz6Udee/04aktYJH4rCULLTdtcD8
ABH3aaGAIuW82OJlIbuKvcx9/w62a+dU5E+H343a2T17FnJsDX7tTlC/SOjmZJUzreCeYa6Vfrtn
PdoRq+yRDWiCtAm3OCBiBExZYQFyi1/APb7cbrufp7UA2xq+1Qugh3zGzqqHPin6HlqlgIUwDfbb
81GmF52AidaIONDTMyl/+4vl2Lmk3ZWrk45YhKEONfcwAq5FW+0Vd/6whr5j0wvxYyat8uoJrmPh
NG3k6v5uaqA/N/RpVdeqOXeuKHZT0WZWcKjP05/Zpevd6Lmpgjt0bfh5wRtZJW2BmW2XZfDRIAoL
e3Vpf6H8+QAs7+3Ddbr4pfL2pSd+IUG4QevuFJyiu8ANvZQaBqKrlruCK4hNzdBFIEMVBN9N3IjA
42VahzZTJdkSDMo0L1m3C6kPPhMEcOCuz1h78XELnZDNeZ7A22XD6H4Zj8NpM/kWc+iWHR/mczXK
J29bg8z/1yXMjZO4fhlE/QYEGG6NjZ0u2NPee6utOKLStXFJWgezJXRORtD1gM3kkJupyWB+F1HH
vEtbOEMcdrbPSujm/3b5eSy//YdaWielNIB6pbdjC2F5b5SbQh3LsyU3UAiEn25NDSiyS9TWtBlw
kx0PVn0wmyA6ssD5Mqpak/3c8la28/yW7CvgGlkN1jX7ufVzaTpTxtu6sBg2V3Fa1xXtY8EraFhr
l3U+TPSu4F2GwnPATOhckHNg3MRW1EgFzI9FCAs2QuWEa8s3bxf4zgMGu5tM1Xb26frb61Z7ghK4
5SZzGrxaYLUmI1PeJQD+nEgOrk749sAqhW8BIHYWKlknCwPjS8xFgfg7tJu89BYsBcY6hDcCGzAp
Wxcaj2vffl7pz2UBMFBFPy/6577PuQKfPVPQ8XJJRL2dsSTfuHoRNdUjbANAdGVeZ+gamky4dZP9
3NW+ZXHXAHEva9/bC8OvPfG3xB/A7GzrOIHbw/pmb5dcXmEewITKYQGU+zos+X6xA0qd2+Xn1s9F
us6SmrZGm7QFXxPnMjJFIWPPdGvG5bZm46D/IjdrU6eTA3rjdsh+bm0B3JZ87XamX5+tbqek7RiP
BinnjKyIOOBwioOY5Z+8GrcUgZQh+7mUhTdkLk0RBiHHwqU2+7lAHhv+cevnrnaoTYyZJyyZnc02
UtjMcXKQTGPH+oyNHeAkDfW/LFdUyBQq3+3yc+tnaC9UqIx+b9rQxGEPxeRBSK574GU6fwDyBNoo
8LtDiS8WGtxnqXN/v4bOr5x5areS0WbIQ6xHN3gJC54DS57fzRAOx82G5w4+TKrG0kVrwO8lARzA
O/rZlSsAH1bD9jZVNUcbYxuGDkA6E5Y2xhh24mUS+sQMSaxQ9vAzhn/GBGT65Wj9+qktFpr5aL/h
UuKWDCHRDsyFyz/2AbDsHvqKcw42Nu77wD9ralFZ1z/XtdFz1gBKq4F0Amgmrj3gi4PNBzUuBIUm
MNgUdiF8jmjY6wazuoDmQ2UDJaVtTnopWKbdA8pvGuc+hiGvzoUAkksXNe2053hHUnaXqesipy2q
ZHAki1fpVpf5duFwZ1PQ+TeIrblDHwltjAO0aBAeSNp7NjT+HQ+8PaR1elzZ2p8xypwjXR0wMu19
levw2A4QtNsF6ycgliFuA4Q5GuhPkO1RBpiRJ+Dw6zi0TbhTHjIwqDjLY4Cb15pBMTaE/OOe1io8
CI9fAjOVD5tL/8qmKrNteKpK7BgkzGHz+xBe0QLueyfvY/QK4461rp8yF0oFbcXnRCEZruakwhmf
0bCcim07TgCLo66AWAECu4qs36qPnNZhUjX+dkTje6MGlsuMrYvPXjJvsJ/a0L0j/oCOCTvjYBPI
QCX8pmbZWxeM2KaLxPgIJ1QBq+J2QyWk5XIPIIqc1irksIHJg8EKHhtBfskeapbrAUlkwXVTajlW
gf7u8+qFLvAu+26EyO32GIGbY7EZcZTsZlXRBgxE+hpKJFjR8zCxhHQqG4DwGxfcp+VLl6qqAD9f
SC/2GBhFqAyLm16A54Q7v/LGiCmmrnPDD4iSdHFg2LdDqps0n67DjC9t4+TgUhK+oULqKxNNW7c+
jxVQrCWX46lN8uXWjt7yA7mLXZF6r1NNZ+jeAuEmYRTomMe5wL7aybmNan3wu245GAjCjg/mzK11
naAliRyELA5lCbDFcnPyxLtj1QKjXajU2D4pnQll3+KnyplMwmUH/nFRXRLmLsF+mUp/socwLC49
qzw4KO6Xl5PlMqDrbUaUOS7IrCEAjC0nRIocsKVNzumJ18gujCX446W/qKGrnz0iDiUdjvXUdHdY
etH0+zY8ONX43U5ztML1OC4D2ztltVy93IG7Ng1Y6Bkvk2AWNCbwCwniMxbtOQIykzkWAzuLMs/C
seMvzqwgOiyLH8HXg+Movb8qpDSl0qgT6cJoQjLk1r+BIspHlF35uhPUjGe/n9F1hhapmC4odgOp
SxCWOdsFo7jmXYAUh1ciWSabOZ6cG9WzSgH4PHCP641g7jdfxEXxKCxk7ZzquC1u9FPYf+nc/Alg
vfCGUdA1ZDgR4QIr0VZCuyr9TNX8gBWQRiXtjls3BAfWffQCc6yB6QF+GiEvZderY6cmdtaRxBiU
/lZitTfmUhL6AjdCp4vkzke1hC+6ku2jNx+EhGPYtKOM6xFEnRds/lkBuQOx7bfgi+u/PoGywy0Q
ZCevLn6/XhfVvJqin494+Wet8xlDYMkjpLwG3zsq0ueJaZqzLoZDPtHXAMxbRAP9Vfb81PKwhoI9
uJGdp3A/+X53P4wIk3lLrVI8M3Is8O086dQfbKjORBR/uFUzpJplSifoo2ygp4kUfcp914+b0EW+
sE5yMqonLfTO5m02erTbrZp9j07x3Kl3fATsugzm3I/h/Nq3AxijrnrzLXJi0vf9ZG7QhExlZS8/
Fwha/7z1czcvxXSc+S24+B+PU8SWYAb2blKpco7cgfyWjPMUacu/q4RhUs9qzja2B/0NG72yDyjd
1BEbxns59c9KLCtiXC0gtxIWtmvvQVT+nssiP3SMPXr6Nvqr0bno28VrEaYZBYz7Anwsz2phsaCD
iUwgRFbwqme+pkJKwAYe+QIzv0YhAzWjh68xmOnbpO0fQAHttQeaa0Pz7OiFXgBIVRELmmvoh1/V
0vQHihxImiMYilXYv6uVn0fUXc4ME3CGDB9zX3JMLKnPRns+VPX6hDo2dZG00uC6owaLdGQD/rul
5W/XNQgUVo/Okr8tQXnVQWy2Vjzw1gPvhOAj5rX3qwPXGCEAMd2PUug7iIzotoBO/cprAIu0VLfB
XOCj3vwl+7kQPoFud8Rf7NIT7IBgBj37XJmg2zFbwuhqmgCgkve8+FrFtJu+5y58yMvByfA8GO0v
0rEwLG7qU8evhV4/5gEuV+ghL9i3fZDWFm4VgdOq21snBvuiDMv8uBD5aoJYrdC5Ni7uC1g2lxJE
ImAyJAeRwSmCcrrUZTOcXcxkH5tgABVwrbfP7Wb1aF7Z4yirx1bmKjEkH4B0OO9i0whzYf+GCcuQ
W9xy7BPO3qnmh0mjBZoQX7VM79ZezEnTVH9m6n7AviwzNkHTq1fEc40ewdd6aO36tC7tlZcB6D4k
XRD8nFky4Vi6iKIJIh2shrlDWMpY+OUg1H1t8nQRVY7/8/E9o9aCrG79uxJAA0pb/cRlv109zuBV
GoHhUTnpbAObqbBGdEGoeOsLdacblaJY8w9d354wdL88s/B9gw4zGisdwj0ziIq4CgA5GIgRITVY
/jQL5SjSMcx3OH+tT6yWh4Bsv33mB2mHz7Gz+VnMWGC9WyERhAhAOoM59R2hsDyaMGGgYWdF2aHD
2zt1jrsHPtIdEU/tYY6DYlHwPhrRJ86owdBv1XlrJdT10K4Hsgj3BHfgVKwGuIY65QvQ2rAgt8xV
DjYWqyCqz7HZKKJBiM1IMSI9iICA721QXL0ghO6YwPQAq2vA6nUtWIOcThFDVsNZB3h+vABxwkZy
B1Hlvq9ttLBDy0p1CaxzPPazs2Dq+cdWCnvkIzOp9TTGxrhCZlh9GSPCkzoOUll9AKCz2cSx4/LP
7JCD7P2HkfJd32JkefIJwU3k/pDqJQvqQ9NQVLbAAy3t7zyJFVzm/smQdorKpuE71EMyWhzvgXr8
18aKcO/7yomqtdl5Bd4kCsC15QtaFX4n9foo6/YoQ+Q9Qqzssa5XeSQTOywhsEHIZzyayvVS9QRr
9uAc1uoexpiNgwVcKqJkYKQaNN0z/ktai7hdAVyTVsNHjuYW758mXsuLswDNOBqaTY2o4kaXDOkS
+SX8CtTJtu6ID7ghzJEmwskbLMVcr4B7Gd7BOV6piQlbnVhSdXQ39Y6M2fqJX0DZ1jwuYz2+jkWF
VV/9aRzBzx2kMTxpflfxr/aouwDW6dKxM/O9G0mnUadxGFiEvw45kxE4YoDcHgJ2vXfYWrjxsncS
wvgvVzVB1uWgwQy8DwfrBfjeOFzCAmPWR1ypFjuf2BcnwEvtgr+q2YbrNCEhFUiscLoDyKqQIMnm
gry6k/4m4xy8VpV8MdBGjgtKrSinIYl7OtYvXrugAJ/PIRHq3N3CEv0MYGuF99h53XzytGuSAnoy
adv1r5LNAzOe/nRmZ4ogTc4vwbqbTUtiCJvsIcStdBmsuCAjPh0aFizZBr48Y+QNvWaRjBWA3lva
ae5hK7u5fuBIdaSNREVYU2QAvHG8C8t5TJgo44WLFULCjLhHOC2nKUSRSXsxntbhfVt1eGjI3Edi
WkDArutyGAFls0D5qTDDwZ3X4oB6D1aUlG4yWtRdWMBvMB6qqskTmcsbssdbcs5y43VsZuAT3rp8
Nsu0pQr08n6Zz5u0DPErXGTn/vMW62DDdJPDoAOaOe5ncKRAgs5NVf9ttmJM4Gga5wbxVcPXgCwX
AmHpoJ0mM7xK4Z27p58LRxwhRfgboCfQzoijN0FCSV9EwNtTWDYJYG9Q49SpD8qgGWRgCjYtsqKE
ONIogdUinMl1xSp3rsVGQfWZ9TdcqrUvdgSK4IlWApDc/LStzSHITXniLbcPnWavrNvYe66I3Vnk
KfbdUrH3QIzgAFE36wmkh+1XmYZGI1k5yRKmaSImuly7Vq1Xc7uwJn8PgQek3oro/wICz5k+fJqz
I5/UkPYGX/iKI1KjrUD97NX8c4FjluWwQaMWy1/qDu10BMO8G2aE9fQs3BQJXzCP/YBMh75llHTl
piv3ptPkDdPJIoOCwbL8FbDis/shUFB6w6VORg8LQASgJqE4FeNpgx3egD19aRtF7qrxxg1jtr67
k293FaSUfduREURi5x3BEH4C7IGzrdj8JL3mmBdT9e4EI8riuY5sJ8oE0aBDv6KyaAospHPBAKJp
cOH2Vtt3gxOVwzfvg/bS118KKPBZYbNCzUkfAj4HUYAUthc8Iq51nifvrnVMf4E1Xe8BPX0OY9Am
ZJR/a5Pfed6b0eGYNGCQ43wHFMTJvEYhV2ZMBBkP7VxpoCrwB7YgeqEROGmkzGHS9/2xqB6Gum53
Y5nrdC1GHEDgl6nI1Uc7BpjF6F1HRGvjWTSfaPQRY5/eAri62OjnXZ4jLCpCu1PVd0hUmUBLzOM1
d8qLW/blpbPqe1ny4BjWaHVt3SUuD58FIvJpw3X9NpXdgxqM8z7r4LwFOA9gBmjWGlB4U1Nd/c7c
K9TEjeLsczX+Qyj/eDiiEHQDUqvktQY5fztXINp6saXb3D42LeC9OYBaJ0HrkKfFqEv4E2wvr8Rt
vnyRR4zZ1G/B1IyCrOcJ+SLaI7u6KHa/Ik5yDzYJ8AxiG2uuTy5D0HO8mbBYnMVta/QXJAZxHGjC
80XGoFSPJRtTU48rAu5frpAvDAcg7G4xSPBe5qHQA4Qq0yaBAAGl1/xj1eWzavi0dwWqiB4Km2mr
APt9eRxm8EyiAB6nBcJGACQQwQFGFfsq2F7gKoyKyteFeYiPa6eHBsHRAG7D21aoMR5KYeKqZ9iT
JOSCIIR6O5vp4Pn1krQ+rEO2WvZGCIFcE4YPCBOzR8f6Gci8p5Z57LKUASJOLAhSNvlt1t4E2Z9b
PxecDvaYr/3Btxqybw0AieTL1SIHjVWPOElY32iNsLoHMIjdH09lPMBpBeyqPUCiQ9ltr30XRBUs
ChBlNnO3JiknuANT8OZwtGbgIC10i2yY3ANmfJer/IUiAO+Z+lDrW5VeB3daW7NHyO9V1R+t0+PY
g2mTGSuGB075BojNXNbOlXAklhpCfY2vm3jwdJFgW3IbVx2ZEjf0fwdQqVPIltfSD+9DyCrjhPQr
1KkW4O0lV/X8CIXrqaZtqtZ62NewzpKhnC9cgPDzpq48zXMZPs4UgylwjUot+pxQoMZsQyRipT3a
zsGwGIvHunRNisTRk50XbDUIdpliU9BO1HGhdk4dtjUxC9uOItY6nktLwufAYBPnoU01Mr7Julm8
fT9fnibJvqV7h9jxlmCucKS9LWQTrqCZcX3v7Fxuob7WvNrrFX4KWeNNanLADEfgawsOEtBo0C0y
6ZdEY+FPwEJz4HpgxEGOrrGDajfVQbGkhegciCj4Sab4yZcItoq6v1Azr9dWh366zMoFTltgegfD
i1sv5AhVKmB4Rd5SERzQcD9IF8ScIq8M7nf04AzYpcO867Hpf1RD8U0BG0a0kLckUACNfUwm629n
bFoToi0oeVQxvTp5+0Hc3n1AdwM3Wqk2WQXmtt/sgHV553phb0ENE4OYPk/bWx2uqk930GEMHAsj
AMngGA07zk2eHbQHz4zW3d0geMrKwiZeiG61ddesmdz9slJsZ52er4TiyBS/xedjuwecJ3ByhAYr
thG2wzPz+59Lv6KI2ZzbcRyATIcFJ7kscAtPAYHuTzNeuu9gWuEgKQrlcMU4G2aHpn3pVyffljfo
t7LRiFiku3ntfWHlDmj2bS2FOZJXFuxmNY77ajkMk5+V9fCLAI4u7SdeZ1Zu3p/RYfc1zktoEWmq
0RNfRTvtm95W594Xv5BA8tPGLeqzQakZz6WdIiwiIHK2eUwRKYK413jPjevW0SY87E815DY+IRq+
MrTba/7cBurBaVnWud1BdPMSV0W3b9eZZjXkEkqLAWqy3tthfM5vQeWNINzHHR/+kTghvKVOpW4+
CuU9uxrjgAT9nGKm1uhQZ3kJqu7eThAorAseY2VyVyMQNxgkFxYGZjJXIZQu1KZ9fdeGvT0EsEXq
DkdB0am/GE1I2vjDDM4ZFeCodOZiqK7iDun649yRT5GjYQKSdSjc+oE45cGQ3mZdAMcYahROJrpV
yEu1xCQY82wtZX3A3D8MAGHT3NtONcWZIZWV/EAGXb5ziLA5DqL6NW6F3U20HQ8t6du7anJP5Yq0
hpkzoDM8NqQOUsT1xmvp8TKqfH99b0YEXASjzUFRf7hjegF1w8vfwFGEQBDNEcW0cx0HBJ3Xqdjg
5K9dyQt57xEUVnoNqqfO4rQtSXLn1Q5QpGDOPHRds7x9cFK130G71TF3lhHQHWXHYfTJThYjew4p
/0YGt/92i+loGxhhzIYPmrqwHXKezuBtfaaeGl2MEXLw9Bv58Eg5sECnvkYd7QKxKooC3yv1z1io
hjOlcKBhnpm30LZPg+1ywOf0pHy1XNB14NyXyfvEqQIhloaSICopvDQfxAr1Fp7aVJgY2Y36G1kz
hRfe8rGOC0jl96pbQcnjiOH/xd6Z7ciNJVv2X/qdCfIcDoev7qTPQ8yK0AsREVJwnmd+fS9XZt1W
5c1bQD93owChBKVCPpCHZrb3XraZoqp7Uv3avB1waTL0T1brukx+QbNkOmmj/ubLbl1j8fMsL74Z
jXW/KHP+0WTTnR7Cz+gaaZysaNZWE1ceNtg23s8yTAgE4zBOdU1dY+WSjG1JD/QFNKAZn8CYJ87P
OYnegkwFL7HTOGsMhIf+VDeJ2oy2+VxxOq5DY7liSWB2a2j5jpCJtgoC+5tmGu26yxfk84rb1kWK
XYZ4lQRgFWRunlphhytG+WqXlnxZc4W7lnTr7NVxnSHpEl0Rbb1vJmJ9vfpiiuhNNXNb2zazrRQM
A+pgnlZWGb2abkRtXUzU67WghNN46sD/yqJ2j1g2oRj8GBkzMxmM13U5BP5gTYWXdcNPDojOXk45
32Azlhsq7pRroOroNvtNdfuRaVVXnqmNH0nivpdmfikMN8eiZ5/CRtw5ttmszQUzvEQ2N0KARYn4
HHIt9Jhb/GRs/aAbPfY23k18y95FzfzSlt9bW8ZrzaG4JuJFRCKiAy+sVdnNp1D2m+HdjOKC5ygf
WDQuP+nKd3M+vtgqv8fzzZONetSJ6UtnyiPFlxC0Q7oxA+1MKmev9ZPtFYksV3Ulf3QGlvU8eyBc
+nNy5Flaw3ceTP5UquA+dZGUq4Y0G1Ot0kIOmkogQYNoV1rE470ejWDt3CMCPnYkHFcinX0cWuVK
VMvXQNEgk9dGU299SConCzH8MV8pnOy1xUt2i7TU7r3ed8fRajdwSTay5SEUpt+Zv1FsoCXp/aGy
bWR6R4UHTGZMzbr6dbFThMmMwz/+0QXFzN3HlKoR7UtYiLtM8iL05BMx5jAbNKexPrWeGVCXkr4/
EtbG7q6MbFM1P4IkLO/CQa4X54bdSdwPTuNTY3RYsftlU+HPvk7tsnL67Ni0ltog96pE5J7MJ55b
gXzUmsU4DFW8NudwoCDV37rQZciYyHM/pMsDdJtXIgvq53DzjvEov/LNMLgjDe3m00AIM2wetCw3
d42szG1iuNeqjudzkUm5W7rwWY/rrbIr/cK1cwpq1R9cm2iBk1LzTy3Gvlh2zZogrbUCivO9aahM
7BzcHlHnukvKK35c8CZxdBQ8fwBCBJSMBieM41Dqh2G7toq0ZNQYBEymrzHm1nXTg/2LoyLb5hYN
vJqbldD10qtGgiFZN/JoMfR53UcfrpnX/IBA91J33CVV55BuPkaN+tY3REKbvpXoqATna/OYR3dE
g4cV1st2HczDxxhkltdGbboxbgCeNEn9xZ3fQ4wz3pL5ecHluwRdv0sDG8Ojhfe6RH2E6G2tBGnR
I9rCgkmfAT/KTXIxk/GvX1SFlk82xdr++QdtFqJFWtQfVtVqXC//+q9//fF0IzKJfOQ9T+m0c8bq
Gd9uAfTKFNQpRmNTTDFC7fPoa0ErHMs82dQ9Cq+aXa9V2IT0aKRC7HNoiu6N/uKgHYqIDOO81YS+
ddz4XSnmYB3GD2qBlMBCIJkMjqXvEn9VobcIlHaniPMTPEKO/ah9FAxOvDwl0+oSAmXQsWcgcTO9
Uj1Fi09UwTfK9GBGDOpC2CKpaXwmSxviLuZmxPnmW8rdQ8HEzDoEHFtd/aEaE8XVva/0FBRR697F
9JgeDu6I6FHnFYJgsGEWP6qbMaontVikEqjI4tyXMZmsFO/LajaUWhs1DVjQI29NEllXZRjF9EJi
G+4I5sEJ3Ix6f6fi/mjOmtdHerMquuwdHlpxKETOnLZ5sOLiccS8scVHshPorIcoK+tNlVQI0qF0
97kW8IAdOWSnBNodnqHsFFuT2k/1AGsJtw7grZLetC43ee2anPF80VluvE6ElPrUeHON4scyuec8
xo8QyYysA78F1ogGZuEg89s4wgXV1JcguxaReDGS+FNaaXWedY7IIo4fZdpPK7vuk3WdFQ9jVyUc
A+05sJJNuwRiPbfSXOc1laSFEBvl71LN56qqnqwBqTYuW2OHywfeRPKOkPIFoQbeRTqLa6RlD8IN
fxSgKjwZcK3leNBznG9LjWCWli66ZETmrneyr2oqik0V4UWKAtczrdkrQn3ZDEuXHjM3ZL4YFe+L
y2yeARYUkFIAMrHd9FBjf81x9uqDk2+bnGMIS/bKaOHM2db0EDrdQyLiZ0fOrwY95trNMX/bRUVp
mcjsQljYDB7x8Z8TuEN6sWxG2eFBKcURvYcJUSTy56TUD7oQb4PC/Br38UNT68mqrdzSXzpUGWya
h0mP3xaz90bCPr5cnvQi7h5SojGtocV3BIL8NLc8CVxpneAvWXUOl+z/N9L+z1uPfoPl6gDg/2sJ
0n/j6/5rYcrf/sK/6LrGH7YhpeXcdojc3LKwev/C6zrmH6aD6nrbd+EY2GPBa//lpBX6H7qypKQE
FZZwWQ7zX05a8PO6YTuWzg+1iQhY7v+Vk/ZvcF02NOHFNQimQdc1GY3ffLa/wXV1Gc+BpkeOTwUC
s3QW4ZVRug8mzIsBBu8sd463+hySGzlaZC3XIyXozUyep/ZLWZs/OS2HrW0DwJpG/B+K+dh2tCBk
omlulqy/tkNibdQwXImgLH4Nt3TN/ESipUsf8U95STzK/W/fwD9Qg8m+8R39ZhCGWuzS/+m4lF3e
m5QGBubf31iTqlLXcnBsAg9mgWc3t8fkOC3EWrGHCH+QD4bel8cl7zZTMrt3HS/cGBCHxsJ+FSX0
lxbxfDU2uIF1CIt+4w42RjAYHfXo+gmdwVZgSV1VpED9yal/xrEKaIitaiVvFhLkDuMUmjYwVUsw
3Syd+9TsblhQ8gNmfu9029Ba5L6C6bWmYWSMS2ExWkO10QVpWjMNn8HSboIe82GkzPPgfO9s+xqV
FWnpSl4rQiGI0XuZte8xPJFsMi65LH/Gw+BZqdyKwPCdroAd+j0Y9WMSOfvCEReK0BbI8BC2D1Zo
neMZEbvUrrXsHiwOd54oF0GIWiHuDVZ9HIVzSTLtahdAkmObBIydvwxG9eASBzeGcQNwhlFcKfbj
9AhNmF6ePysIWVCp0T2daObMeNfQvMZt/cDU8gtHZQBsgzqo+6wd6mKNmYdZWfdZ3op13/6gAFw3
gfumd9VLw3dnLCkPkan86HqsKGVPIiQclKdGAvyDC2bXqKifF1wiXcCrEgVaVpyK+zKArmIH50qh
o1fd27xkD5mVEhGO3iJco4l1zgtB8DjeO8TPmFHtksH5BtU3X0lJKiPVSHi4rWfPcAi6qM8x3nTG
5lpPawYcIRFj0knpkN43EZ4VRt7vZoxMR6GCHyv6IKh0jGtFIPWGILX5jvJpujiz1tChgPzLkIUx
agevlvpI8fsWuoTMNkE8+RIJDjW1mJ8E4M5TZJwr1yVsaH4LAh38Z/YG6+zUThq1jhGuu5iw7gzz
mgEcyYxcbtB7HB3ZNG6ZC5vlREGI6YJCB+4aD3BHHnjKrOsAP5ChFyWdlv7DLdvPpO7RSCjpGISQ
WY+MPUbnajMD9MRVSdg1CuzXMqtLL6FfXtepAxCCCJsGcZZnnDy4MiELD+xkLWR3VzhUvrUBI3MI
8gumCt2PyiQngVZrtBWAkKy629d6f9MHqu1YgKnSOtTjsMqeswweZBbms4f9m1oRN+OT5tT6eSjN
w6ijfmGoM/eDnH86kkhYD8h6FeSpu9I0OeG+vv0X1dThclTTDqPy0UmKdue29mM1AfpwFioVkzZT
Q0PfqynbiXTZ8VVau7FQvluYTF6S8h2n9LAdIwZIGYFnv4+Wh6HrJri+03esPPG213qxNo2BX5bq
RE3Y8uZLRabF9uMcwenXG8SURZMcUULkLbxdqgAPOSTetk5yiIP5aRiLQ3vjhTS58TLOFY9zvGeV
AUAsTVwU/3DXG02+LXqdWgA/UDIHNEMBNM+ip3k0o0ausCuS1x/rizs5zQ5V5PstJLpVrr3VsRMc
NPXzV/imIi3466yh/FPeaD5O4IEJ58Hu0erKF6N4ArhbXRPY6ll5ywVmveOnWG+h5ym1xV5ZorWU
qSdtLfSTwGX+3QWztyRV6qk2JtQA6NJnslh5Ih3aDmoJWL/bc21nleZrEgAMEjSAaz37CeuJNKLL
P86kKdkzfkHi6vHy26UF0GNCMKLIxpE/c7FL3Z02v4JDSlTAenOxUaH5CeNA25dDdKksQgVl217q
wAVuzg/Ik/k+xL/js/WuOumuODbgyo8wbO5yMZx7eIBbsn63oGETbpSLXwpNz6B1qnjIbfWulhdz
jr7lMO22rla8FJ0ZbDTleolhT3ctOcM+6o55NSe7tM6SY4TxJA09nqdcgWXo2ZHOlZwkzNoIoXka
1gXNxE6TTfdW1SQ4FfVPpy47+Ds8OvOmP+GLFmuZlL66RSsbB+xWNTZ3s2D8wOvbhAuprzys1r19
o+EYOE/JhdRtdtSkChmY3w6V8OSGRN7iLV36J9CMm9I/IaFLBbbA3MVTzomUJ9e4xwWQER5d9z/J
/AJ1he9IL1r5lMvflNNUHsHd57RFs+u67KryiaZ2sszt2AAK1dRd7qDlNUwEV2E07vop7F/0/qMa
JbTQ6eaCMwEFDPoNZ77M2rfBABdd1XZGK9s/Gk2GI2VyJn8J4vQx7VXz0A77X7+x29GrA5EeXOBv
cCjsFdGObQkH/ZgwSF0B0v2ORSc6llPtbAJl7Ws31e4i2+qeTTu510MNzPOSnpoqerejPPa6pSC3
H/IC3D54FLk6QvI2X+KbsXnJjGT1BGIEt6ABUkOTg3uthWLa0jvbMk0ST4Y1iEvrmzODRi/wQs4c
Ll4QtndlNVyyVAs8TITNWhRL7iV3I6qFX8XVbqjtZaWXoHa7OvmewsbHmgmYl4749ggbpk6sh74z
tgGrBIDNNUzBAhjYdotjVBBiAZZ3L5nNaZZ6V7W9MckFrkyW5ODN5N+zOn6cDnSDhq7LV0XxRjEq
V3XMBdBYsOxJRkNbL+Hatz0/MibHmRjLyapLaDZRxXvgiR9h6VUqwNEoANuaIV4E7QqSGftb2j7R
roDoi+F0kdPZW6ZZXjcxs/ZTio40m83EFCh769mNgD0i2WhG/cEQ7EWOktABdMW+x2Shh7VLLjr0
0iHpUAvKi2OR6g5082pKHH8zB423pMQTAMpA+q9wwQZaQwyxJY2P+ySRYeAVs3W3cKeZwMKRr4Z+
XbsuvDvu9kH2VyML3wH/Pg0hgIS2/SEdSlZL3M39LL25XfbsdwL5FmEjwb8OMrC72JnZkESA6lVM
EbSC7GGChFShbc6+pcXnaSzhcZR4X93PsZ6f23G8V3p1r+gWV0FRX40q1xg7I8yh7OzFYL1GrntM
YvurKCzF63cTTM3W4BXta1Hwidk3nmjY4p+Kxp9TrO1mzJSqZzSKBQGhyXnuIe7GgaLeWWpQbPxJ
r6LKz5voATXyZ2cV/nch5hcMQCPSa/MMefxlru17UsdbgipvY5geaEdHb143ziSgpdqrcmn4WLvl
UiYDNqqMw0urHhQYMHvGsskDSpuVH2ruR+ZiFsyNTF9FpX0omWpjADCwhGiPC+Mu0EuH0Ip3ReMa
nolBS+U5RGKo+jUmJr9ILQAQ5mcKQt2PwSCYKfz1CUkBgNLOiMS3UelrmTV3VTzcz6O1qazYz+Jl
p4keq8TSvYZp9gUY7G0I6evBqTAIhHK5iBXZRWaTsrlv6KcN+ZyDlVywRpqYarUgW9ZRiQKJxzgD
c9gE+ifnszyG01McEonPYKFQAbT4DLt1HdstGdsMhPMAkA9/kR84dDqLFXuFIdI1xm4zXXrPjGdg
ZQOXYhrvsGzt2jl/xP7/HjjqxECfE9POwESxEUCmYAG1F5Ljz5pR7WPDfeii2fZwtz1FzBBV0/0Q
NwTFlCc7t2rQE/X4YsQtCWxXwyen+bUK8azXDp5zgehSQZfJuBo6w3ormoIrdXS5+zu1ZaVKThQL
04lIbxHrIWD4gCq+sUaWhVQNF6VZmAMjemtilmiBKXVN7WK7MyD09jnIuuoiSgwkAwVQiXmD7Sbs
DTFxwWS9mLbNIu8rc8TytIqArmBxbraqq74Mq8nXvVu89C0f67hrg+K5JnTigZpI1tkmCQi+FM2e
U7NlAoQnRc0TKfqspj7Iy4UqZdn0JXRPK10P09Cu5lYDUYMgCiuMR1X9VVeLn1E7ZgM6/FRTgLaM
Xt3pPRc5IJSKMj8d8LoUDhXIpH8CMp7XZdZs9Ll9nmT3JSr5mapk28oYv9tMi5TkvmFg/eswE0O9
oWqXWV+ckiZ/agcHilVAHzw0NMR6v1lomRI9fNW43XMdBTdMp+8UQ7godibBC5E34MzgQ2KUmvgl
G0AmF48qH9EQ2nnTVdFFz4aOcaLEcJTCJZ1DOEIRQcEg7r6FwxsmnMUrStAtddLCeua50JNGXVkm
iSPlpDQly7XpXO6iGsaP0X4k9WitWxcnemNRPsvs3jbcF2dBEmve+CGPZZ69TJwOoaYLOFZomYZb
r6WkhHDqp94A+1aX+o/eHQ5OXdzahmnlGk0JZoaYdsQd1JHLZwixbsdcrkuicCAxT7NjMUfLazoD
5XVNoaioh/cRiA/4KxPbvMYIMd5G3ao88SzG1lw7PqLdkTm7Vy/uYyNDtZ6q+oRTGbDNUAt/MpEJ
S+MbxkVi/bwP0LrIeayDEL7edWgCmv0ZJnlxElwx0EcbAgVTdoavxDxRk3sTFvUYcOf18wggNh6O
oZG8a7C7BLZXoHi6gE7NULVkkMzCgJTqp8Sw7M7Lrm3cJ0lMcZORHMWAiGSRuW8ksey1Po03FkL4
VJQq9YDth9i1tYfl5m5rbcqOpaxK3xEtF3pKTKqIGSksCr1nAFwpsuHOTcIFCd/QV6Ks4Zo6VrPF
tnSuq6na6x3A3gry/mQ4z4kYC7/PCyhh2Wtv9tW6ur3EMo73Y4SZs3KXb3OoPrBYLfS3ySPrQWAR
TszSDU70eQidi7zdOi1AgE2i5n0EqcBL8B36xA4cXEiF2GSd8gO3Er5dal92FoEoz9PlzDw3XpHA
+oWsYhPDg3R6uW1bxFWnHx7zxukOBZQVMzOKe2LQEGGfYd3V1zp8lCE4HpF3+iUCjBBpI2meaIz3
WGluJ3zApJqgnma/oUsWp0jUD/hKPGwY/FU8OmaRT2fpoMFoIjrTAXBbrENKBI5Q7OYF7oX9nE/p
JqsLMGcsrd5ahByLqklPER0r7msFlIdjwbCsbl+0G9c1f3BCpad+g1tOeYA4IUtY77pa3u3MPSG6
50dpP4US0FpmWmuGNcEpmtuLY8y9j9pOrQ9Ra5Q5VoQwmtd4KlkpMGKFMzVmDc3iIKmqwctdV3p5
BtKQwcoozPSs526zDW31KlzNPki4j7hylpmYczrv+zkCSFQERAX0cxs44Q7ao4LQEzwy7FeQR3M6
KtgqmzjQESyIYfZ9qflVUDVM5YfmNI7dI01mdj+TMO0CXHWO+c21yQPfvgS7WYpTTiTMwt5I/BrT
wcQDU92y6+PCvcRqEOUFlT6s41zg6ekIyRag/A9JXV2tUCuItDcDK4G4nTg7391s4nqWoPAJ21Fx
GcWu0Rxz41Tx7te/YWHg9hotWGeuUntLAsacuoBlR+ZTgL1xrfQ68mHQ7KLWRGsnb9rJ5DSxL4Q1
VFd6DnttjJmX68zO2EWVnlkqcVkclkqJGSJL6wj7WhbO2VKBs+PDdo917i9pUdzhnXNo6DTdD7Ah
blu7/ySviMahB8tOhMAY40qey0LvNmFvfHUZ/iQlk2VjCxu6/nOYx0/mIOOHW2K9kpeks86/PhmT
Kc1q0EGWmWFm7kGErJi8G8eKqYUPdm1cJ70I7jPZm2vR3Q23FrCr4hoH/c0GZ0B+XtKUjR5pt+LE
wMFsm9O2iiqvtNGMHI1oV6Cld4VBkLKcp2mLDnNh3j+/DoYOTEeQRx1/2Y2gOiVR6TMkeSiA2z0X
NnjCOJvvBQGxJ+wau2HUN3S0MVkts/SnIDhid7kL5uqhnZXLkcdVhZki8fTIPOmOSdBdMrql1i1O
aihOsZvN22bm/6lm2FnQu27rRy55QEhZGJkfaa3c9sxXV7nGlSOxnoUZiFnF8yBEvWxzZNLUyd2t
KaOP3nXsUxwQ1UwxufcMZLx4aq6LdGuISSTe63gQJ4tgrumkLBExk95r6G9vuD7dGfITGKPboUzz
kYzzU0mxAFdBvPD4Jt+n6trv2a3gJ0ZLIqRGRNHGc1IitLtxSCBvDmDxEbi6ypbqpZAQpLmkHuDZ
Pg1J8l5BLNzGS/3NKHgOisomng3efEMn94TCnHudoahzteyrlz3OFxQbcVunZHYdYCHMhhFSKjfW
Rk7YoyrBng4B8LwVNyUWUJHnClp8bdHI5KNRbfMZD2Dbm/km1tO3MoLrvsTFbVfUOSaodLTck6UB
iLaT+VIMHfZ/TeGYGgEOdWBFCcpNcFduoJh6efuFAOJ8+BqNKljH9dB4JgCOtdGxdMnqup+j6J/V
RJOoNfKc9May+3U1L2SYukbuRumcsZ6wlO62/m1y4GFZMWm6OQZSpun32OaMveRMprijQIrz1xAq
+p6g1AvmJ+sAfukcDG14In1XgmRImDseFWcYAwwm4/VUPhqi6x5KSETQvSDLTSI86Fp9hQAE5H5a
vluak17Slk0dHfzSdgC7WJvQy2LwAobjbGszqm4JObXRFosDrof7hu6WWOay4xzBQOi4mz4wknUC
bmjLogIeB6EJ5f72jDXAQaJVz6BTl8QnsYXDZoZoH40cdHVHYKjBpUnko/nqIhfCkNlTejIGPVXV
EBz6NxM82sE0DIT9NODRl52cMZCHWhjy0BHMsvrUfizAO/X2ge0k5j7lCI7wmd0nUdUcRBocAGFg
4SuTfrsI9nlUjGy2w82+pxXDz9lons2SK92Eeb5ROhuz2FLY6+Zq6Zv2nGXBq5Y1NQ/8uvYSqSdE
wVIGPEkJN9o9LEMnbwvXzI2dA+bmNr4zmqQiEk86I7VDgtjdIZ5pO1t7ZmNRprjh+8zLEnXpqCQv
VFwQ2GAnXkm4ugcgbbjiKC4WjLY+H5qxHugOAktHk+zkIR0GE7ICs6B6SHQyk/mF52h9NESJyZT3
NEbBhvVf01GzKQZtLWBVCYmdndUzDInUeqgqdYzx0Y+Z7YmCCzrGF3FQ9A+ZE0hQSzQ3VAv35ZJd
F/JyictqK9gczq6oqjcTQ+JVt4mETTorCiDvulzEwYvGLNNzkr5mwVSCfV/rbZb2lERRSmWuE6dz
zjIbbnynptrN41IfIfe9zlHD6dnlB5C7gxYuB5WHdx1iHWaCgsAoGMQ4ekrV1Bz1w5KcoBJq23CO
yMm4rFvJrdGvmiE6dADny0yzHlUwUwfE8bJZ5PSQjUV4Ktm/yIiirt4ao2KpWRRMGHHFiLdU+86+
Foag1g+ugMnPOny3S4Nlqww8KLm7ogxCz43QQjowkMFcVhs7iGdkdg/ppPJiFWFEz7orUWl2NEGA
J8mBgX0xZ9zeE/u/fv2z7CvbaVHSAYFjVMfL/zRjWz2KvaQcxUZnzSeVpTswluZOw3917EbIE05x
Tx1onywQUnjOoE2N41MbZ41fJlGx17E0b/ns4GcvtMDTkGUX7ESbGC/u1ehlvLE64gBd0MUXVZhf
eTtAJ2lyrBxTwfrAWL808tYtGM22p/uCtOpN6xEDG8QXukMXKIuNrkOD4wUd1RWCQ+DprNtaEVGA
8D7On2qRyTrX82KV1Di6RuO2Eww/7WFwcQqm09HVOPCyZviKBGue7Cmv0L/rd43cZjq45Sah09m4
Mcm8bsRXvvBAc29l0MTcdteJ7llm+DbZuLDOEy7kpFEvyK4VA3X5hNJgrzFTjf6kMU0A4GNvQBpg
3mOmYLipdbQcrXoLLKPZzN23sgp3eavHZ2mjhdGlHpyMmWLbYjHt1feU8JtHqk87VsWwy8LW9mY1
OhvbULe5tOOsMU70xC+NR3zy7E2oYjg/jCtAS6bDbuJ2mHELdXLxiTE+4+N2WFXT0LWHbDK11E1x
KJgKWF+Y5/vDpDUHLWGNlhaO+JIVDn+2ANEWBUWz5ciLNlRmh7xgEkLf4TwV2cfcF8Td9Ir5dCd3
cQAth4oluydxsDyPJHxCxY424BnZKSjcw1Qo3L14aqhvoK3HuftGCKH1666D+DFD6qXbz9kY4PXY
vtlHBDHBZjwAJZqtDoCQ463QZ7XtXONFczsm+dGXXg2fQmDrp2uedzkuoJUDaG47FEqcgTn8uRkd
GBfLdP9BJ5asqf27SuxaAgnAdgxbl+Jvu2VFaYe1rGzTB0fikvzC7g10NrCzYzbls2/UJXuPYlZ6
suWIxWl9zxaSpjuoROMddI5HFIIoSDaibGXsr5LTPXeKG7TLrrLzbGWyeXREgdtIXZCu1R8lVvRV
orqSvQ3TN3ZDeqE1bq2Z2a/DbXp0uRaykPlFJhKfnDHo0nw3sWnk6EbG4T+L5PbftX9b1x2BzmFJ
HdOXJfAf/C6Rt4oxvsMV4GNfoyeYnW0GN6HMokMmCvaR0OIYzjJiD8PeraKvPrjUlTWQedyLpsk2
ytZ2+LSdU5JAiYuy4YP1nva21uU7rCNYUCU3RKH4Wy7Hcurm61BwrCsW1aiwk3dB0xyh5NL4omyL
4GdRxtGhUqF9uJl2mVl8Jll0J64NsK9Lly6NH4Y4aVM2MXiWkTAECeRydFi7sSJVp3w2KWGCbcri
HHbdYeC3lzjv3xzKSU+l+kffpN25zmESziJfztiIPbBTyV0Q6ubF7r44PalKzBTzcJEs04YQWXmS
ZrQBIa2dLPdrsZa7//wdGL+usN+2G1u2zq0nHZtmQPyDASNi61GMu9HkljE/2luyQwpqbUmVi6ua
eitj2V5U7m0W6lZ1cONAVKskCj8A9vMgUvnXIIfU6+dbcrMqfHNQsI4IyO31+ZDeysFWX4BvMKDa
jlpP7jC17+dai5/caUACIdHuVZXDtMNwHlsxJjhBwHu1ukW9plfTKa1ZMlLZXCWjpbypTD/ZbGti
bOjeEXUe+1aPcKaPB408mxeOavRsS3xq6OQ+G6bnjaT+1TGU8YVk2sHIld+P3BFR5SAqISfYZaEe
wtD6ns8CnAS8Ty/BtUvCeEm2mRRvOVALsmXIZoAIjzlSLTGa2n4M0NSRt0HQi0Ed1WSPwBmfKAgO
VDc+3FWbocfUMzovSFHpTEW7RYBoKzWCjoH1adhq9lDAYChF9UeY2CY8meU7gRp51CxYXJFj9OwG
hGnLhplyK3pmoJyXZ0QgAxfAcwgRQVrF7I8JeWK7h4bPxIOhcikqX0tSGBqkWA5dMhzSwujfYhNq
EbeyStkd18jlvotFdNREcWlIxQWDYW+mHqgscpXyWeIw+iFeLo+UZ7n/dcX24JWAjX7rpvTuVxuj
IuO9xxLs/7oq/4IS/nUu/o2R+Lff/j+JTARg/9vt+9+cXuf3H+8sD/p8b/7XXwjGP9ev85f+dHtZ
OpRD14WXKU3p8Cz50+llyj+YwQu8SMIWQv/lVfrL6HXbse5armMwqnGUy9IGflhbgh9m/7qw/rDY
eg7q0CSPYdrsX/8XEfLfvsN/ftYZ/37cK4EJyjTY8i4k9YOjbPCQvx/34wAJtgsJAITLyGg3ZLv0
iYjQKmMz2hKxg6++KU8s9fmJ8rHeYw8m/YBZieA0FuGpfjWn+g5zc74STfphTx+/fZb/8Cz+5cj6
Pyfh7fVhP7NIBfI5EVCx//YsljeU/0J1sR4xrqwK6gOKrHbDDICZ/ix/2DHc/kqnCDXFD4yRahXP
35x+fimn/lAanacq8m4xj9k/jY//Y5WApe73KuHPV2aZhsP/XAx56m8mOatW0KomJ12H7K9jauKS
Fu/1YySpS6dY36mp7ryMfVTrwRierDCaNvhxUTlqVnd3SRvtgOPGK9Q0r+1H1CRQ94i2+hNZqpc4
Y+qk6p91YTxndc9Q1zDvw07ca0WUUixRg5pWcQwjplDBOAI+NrPPwjhbLsYKRWhu3VXwlCQcPxxv
BP5qgPex/WEYIUx15vCeHBse6wH0WMU03EItCwwbq6pM3J2qmBOAU47Y6kM9OXZESTWe6DcZCJUC
MViTZ8bJnTdOy4uM1d3SwpP+z1+9++9mvdsHbOmm7epcma7p4Cv890sT0XIkDMSlCWlH0lj9b8LO
a8dxJNuiX0SA3rymvJfSZ70QXaaD3gRt8OvvIguY7p65mHkoQqSUWUqJZEScs/famr5vg2mvMG0R
Lc5nWCsM5R1JaLPoODX97wi++lc5TIzgyt0ThBqfRoVgOURrYHUqw9Ejwv0wXMyge7EqT99bzIH3
vlNAzRNgC4vHKEsUFj5ZJvWo6TtL11hPTvZ0NILBnJvkxtavHRDLDpZ6jUIzHQdMpz7WgM605bWb
igOW/oJ2otgI3U8RlahLZ/WEtzOrQbQWTvS5gaNNELuURwiSjvgMDLL6iGxz3HredPYt1ksKpMMV
sdFp6PvXGDrAfqCkuK1LdVU98iaWYLTyac5PJY4RFY6rCW2x0yj9LFM88cRpktuqkz8uXT0jmSga
Nqz8qVBPNuSmhgWfK5rzmBvPgrriozDdO9V6HAFRDYlOZd+LQQAnFH66E5jcKz3Rdr7tfhaRD57T
U0fLBFCI2E+cbbu4kUE0/o+JkPn/nQKehbQV7LsLz3V+/m9C1AzhdO0jwVqlvcg2DnKRVeUaV6t+
lUVmUGr2wPVAyc4pV5WKwTfF8CVq0MoI3AIpQRvKfDMGWrueSvSWGqQUOozON9Mzbcz25QGrAQIn
St3//eQ1/7mGWE5ew+d25ZjcuTx3mWb/7Z0XTetriWVkCPnasxCmeyjICca5kBVbBwGbTnzoCrte
eTB06rDJnHxHkORpSmqgbqzv+nykOAFDPp6fioMg2iQmt7m+ALNQD6xk57wXB9F3F1MGtqGctB6N
Sy8NACdNFLhSch3/+19lzJfcP+/GYHU9X9dZmphIg/9NP2trsFVJEuZCKq9WDHNcTmm/Rq0RrOxu
WGN9O8d6/VWUVyjqpIxZT8YE1cIlhM22+2xlmeb/GCCseYD651tiNGRc9ZiBchP+99uwBVu9NjH0
rVw1yK1F0DDu9Gmuxjwx+E7nPkyYM2s/tVZ3N5BJEKolw1pWNsR6SJtaVVA21WfQWcJMbirwCJol
XYIkPE2mPaw8XNpbYgkwnjvFLolIh6ZPFeIGUNc2ql6Xqu+AUamPg+Z/fd7/cRbZpqcz/CFcQL/m
6PMY9LezyO3GUU7URPD8edHWj+vXFHtP1kf7JE7QPli0+92k5V+KXQXsbU6/5cmR6keEpWeVcjNf
CfkitNjdzPIjYVTj5r+fE8F/fAGcDxbDNPMRVs3kR//zPaZGBzUFLhXjYHKT5PW9AYnrVwRXPnCX
B6QMQWzQimHAr6jUVtcbddSisd52TRofuPijjUvQZlbZDX3QQryUyayAYVWN0CozHl7+zTc082E4
CEUGfNa0BoM9rTTiKsHMXUSEftgPKIO4Rvch3dg5N5iK33MhY2RFpXlUaZVvHYcTIfbc7yOdz3Nk
z147xFfrqUOH0oyKD6iQR6EHXz3k9aKvGvxnlU27yJ/b5HSuQ7Mr+cgzsBMgzrdtp+eHwDqy9HJv
JN4APKvF2ZizSEr9WkQWHYs5MwQTc9LEyRaahbHJa2en+YitjxrxDJfG0x7cp0+To2CtIAVxNEUx
boDOF7XFi52DE4A5NdxZhyCXcBFht2ZEGCBQZV8lw6qlJLCrcbvs/LmubrlUjaz2BRUGsUVTQS2F
8kji1dv//qWbvmn+23Xne1QHbMPn/DQsx/f+7VYg9CHQ0IIyT8CmqmmtyC6kfUCWb0lMYS7oHb2i
9Y4Irr2jn1V/aL2ubZbjmYg74oem6L0tGckmrYCS4FfyhYTFCGNO2Z7NtLr7qamdBmnrq6Yk+AMi
G6r6xquuIjbtZ4wwj+V4KAR2Z0HhzipE9+UXv7Cr2x9RmjBAJQNTMKOhSKMG7SBoHG+c0TS2cS2a
N19vaMbHqEnEvOtWubOzR11fj8RcvSXKoxrulM5qeZawFSi4Ec7PxiirhyybHcs25+7ivlVR4D7n
WeY+I4Kg1CVJGVqOyWR0n11cb2PRiMfyCtJWJ6AUDlL2+cllE8TFPQ/6/gIVkUtdkmBl+2ZyNdIo
vZYauU2gRk8sf9Pfh5Ynl91s7GJkmbq5mvTpm0e0ypPNu9+U2UAf0snaALisGZxF2WebIGf4TOhi
XMpu0tTT8lB3m7sMsUbZTiM2DlrzN6OHEUKlTWyAkJt/253GEDyG1JmwtqSaZuHYHZCDqk+Miuvc
z/s3mejq1NBkHlSIeXKaPPxLAYsKZKRAuILp4oXpLuG6/YRIsqaWGj+5XK3nLo6NM+w+QVGYRFGS
ctz7VOdzrHuzFRnYbYKyCLNzRpnQPgoSVsjyRxTimjYnN9vjXaV5Dy5pSxTGdGOW3G3yFnWpbw3R
JqeJn+GOoIYONLrdJz9D0RrvYW7Xj74SF8PT9HeETto5DyHHW/NuDMT5QHRjSs8kIgcnrs/FVCUP
ZPMFBl6t3mUMdWLlaIW9xiFSbRJcMY/MjT2UHPN8vhth3Wg12k07HkDCmM4ZvcUntIX+RXV1/5KC
aMBh7J2XPT82EKPEAvH+/Ao9txvSzFwduxd1A50sj3mDpxzw8GhYkHPZBZaH+dpjkkrh3nkZk7R8
4fUjdbB0sI1npq/yzWAm4VmpfImguL5poSQCviwfy3OenTyHqV3RS+CVY2v90ryivyx7urI2joSf
K+izrrw00i7LRmgmNdFaapcWX++5I2YsUbE3PQGmZ7u8xkHiyXItqXfLq//64WD+NVbQcPo1SG8D
49qUfDxxk5x7qP6fhlE1u7Cgh6fFJhK+KaaNM7HKqaKAxEEHLcIC/h2C0b62+kcEHP2yHJHl9K2C
Z7tXkedde1nVaw+V4jqV4TwRgXt7LeLyeQS6v5VTANvd6aONydzsyBzrqkdO97fdhqrLbdlo6iR7
Oz2nEy76ZdNXnOLRwFc14t89VwArMHzMT4cx5FCshNycXGL65ogSwIqJhinSwAC8DGSeTInAtCIc
HchAY5hc5kFvLOvyexebFFdWg9WGQU8Eqrp6Q7Fz5z0v0TnkOeJkBzHah2JbD5X11hGpcjXK5qNv
+MSgVTlXi73lOUfP3OW5Zn7l8lynd7+f+39+bn4unEq0DFFk7lBQqEdkjhq9maxmps3usqlTvgzU
XtMW2e30+5jZx2JV5cgQ/jrmAb+ntaK9EImTbAMu1ecqVdGVoI/zsrdszASzZkENAbRXMBzsHj2f
NLzhYY3BlczWCfs4e+28qSu5c/Se4a+mDrbCqPNU+yMsHTl3RqY576d5DNkwPKoynv1LBXmP7Lma
KS7FUJ5F78LNJbGuNSp6ICzAUhKrv7PQ8G5jYsFWKsPg0HV6dkG9kT5q/gfp6NMl1bsOmbMWraY2
yW9ZQuwFMkENnlhtf1Nxh9LANsxzlwLBzUgygZWpnazOgeGsOKUB628jq4bZTCDD3ULafc/nR+JU
9E11/+voxEJxVUgI2cuLlie0otVoNaJE/dcPL8ep4r/lMQKE5fjvQ0avb7sapPMUU9mVMoY1H9X+
C9qxC5Xa8LrsKR/Pa52CFqQA5r1kuV+e9bD+E4bSIFfxZNHExfpfSdN/abIRWotnopqO6j9oXvoX
pWEnaqIUoQ7isjcD+w5ibuQ4uGLUG14EFA8lSsRlN224lddKdLPnWL3htN03cawdrNxCdBK3FpAa
oJKi6r2JIol3zoRtHyVrzBuukhOctu5kzuyfEdncrII8j5Vvo0/lEHRPB+8r1AnSZZJVkAzOweJ/
fSV5o0NrR7PRg2z1ag9hfepGMCPLs/CinAdRb+vlybyjRIO97zSj5m7LoeW3jeV0z3OJe1hWOKSw
reNcC4foPM2POqM5cXOZLlkZ7eM2m24SvdeLmZn5Vs8dsanrqnlppWM/1IQad95bXuGbgL9gZSb7
nt/xgrfSORta+bm8Yjk0RuNP14nj83JIKMvcu2la4QXg9VXb/Apz3m0zOg8X7fo5L0Xx3MeDd8Um
sV32lk06VNMuk0wUPU0Wz8sxrcs57aO83/91zKIEnhC4da/LjPVyHYQbug/+liqVv8YphEDUncep
Pvm57JFKWL86Ji5NxqDlyBglGa6sbKeDNyV8uuaPTvvWeLEbMAoyNfzDMmWvqqk7xK2L8YX9l2Te
FAmQRiS3wTAcF+MA5ii+J70Lh63T41Vs2jG+mkpWF09cIa7E1+WIT6PuVEELdmrTe8hRHnGVMhjM
ew5l/XvcvC87XaghuTK0ix+SAt7Z2tGps4y7R55VMM/VuBMBvFMiq9QpgnyGh+Urg0Ad1xIopDHE
pDmEqMAc56I1mXMxGvDVNZOvjT4Qco3vwSHhjQ1MHf3c8pNhadn067niGjBUHyVKURcWsxfUv4CF
GuPKgIl+BsPTPGy97vnkWkHOqBwAP/5r30lSUncFX7sPt+2YGBHQXD0VHxp3ua0IoMImwSg+ZDX2
Kx8957HlmqErgNqEbgKarUamx3xotBfbqsNdPM9IXCIqXnTYNPcK4Qmm+OgG/QJXvD30qG7L9hWf
cfRMGOyKmhx7izI41Hwu7ySHjA2/fahAm8u6UpdR2W+BPQCYqw28K602Immf65/OU+dZw5leD4aK
zve+icJ4BmmmDoWwkk3rY2eBD/FIeBfXQQVyk+uxiRUBriOKewjsbm1/gN7a4PKB81zcVR6re5u2
0cEO2q3RRPom4+1vl0kq7rx1WSc3ERsKyXg5g06cyF3l9PWJeytQNgSQJlkoawFTl+oPaeJPDR1W
oAhkXYKJZX4UuUPgfZUkF5vEzW00tvm+dAMNvdj8lTXt0J1LssKxScRAR3L7Fkbzf0dp2kUgRswy
RKKHBTcP5lnTXgiqeSpZlcxpp9ALdQ1Ueei7Bw9SzrZGuI+awbVuzvAz6wP1jSIGEJi+jO/clgeA
z2KXTKQO6o7tH2RYOQ8tQ0seobQPzJaP2zJQkdjUl+dhX+ZV9caOm0Pm76egPC4fGBWx6UpNkFPI
cF6zwCQQpBbrZW9oLePVAs4xghxt3Uc474cNKP04yGsQwmSytx3Fs0PRayuqE5A1c3zTQVWglqXg
CwCZaXAn7HswptbG1goKqczYL00uPqYYzJ1bBMM35X4KYMDfSXOx1oC1zRM1A9bTRUTYhu2gPA+7
yCYQcxoOrl4z50xJqrAnedbsmsE0iC+eIYybGNxHFSfWW6Rex5L6ZaiYlhWJFu3GjKH3yezN6pqb
Rb3RY0+jjUy/2eNGl7aNgU6YLBYkrngFRj9/jcTobLqWwDk975+XX8sMYq1pQrwkxyThK4Zh4V/D
bkAlqiENNfWhpRAXi2vrlh+JFkfXICMLBRgisJgB9sj8loMyLzcya2G89FO8TlNJJELFqp47M3JY
GrsXBLzoQaQiRLeBPdQQH1jBQpqNN2hBk1e9ER+E/xHLRljxHndjslVZGO2arqo+BPBqCt71hESZ
8W7M+ftILeGmWtJXcFzDvqCP2SyTHqUxgritenaXyRJCPP1YJONPTNrN2a1afHCR8WwUoI9ka06b
ZTcExbUVTT2uE1oTtF+T+zJLyxWDeNq7VBZZNxWEDztvLmEyO8NwP6RlBjcEKsFNw+e6jeMGs+u8
uzwRjkZygPL8oyoqp91ppc+AlPbaOoJjvsszgzw9rdM4syxgFkZpfA3S3Vel5f4kyfKLru140mfE
sMuy4swQjbuDX/nBTCXZWSgWN1AI0w+DMNGV13QAvrPyzaydiXv9qG9SXaDWcUxucoBtbp7eXvUm
ql4GvTyIKaqOuiwpdEPIeDX6zCOh4EPv3OTVscvgpT62BKSepCX2iaiTA6qI+cxiU9oQYyKli1Wn
ZUwUe36Jrfekw9r4v33cTg+krs7DqPQKyRHE+uVYZXig74O5uyscER4ZH6Mb6Q3xzQBvu5pMBl/Q
b+mBeuAPPyJ/ejBPfQE6zW0i8Suj99a7zUeUdUicLP1cSflR0is5DTjmXoyWsWDQZqGUGa3bMKey
MmVrHb/N00Co/QIHD4Gxn5dHKQPtSlAkI/K1+SpLuycbi0ZHXYU6GB0qz3UvXt3KKpFu0dlOyhEe
Tdyr89BlsLMG95dQdDuGLK0hHMDqIq0Sf57RVfSk9Ezf013Ep1vMbWzcFbGlxL0yjO6suU2wCgyD
+BjLrg+EfTrw1QNuTfMHh5+0mc+wnrUuGn4cxuERHDCEwNHI1m7bEECRk4ZRutE6z4f6nXiv73HL
KF2Bnocf6VsngEovZciNrNW8b8pU+YF4WPD0qMF+z9NSs71kE+XCCvATs6QVp2WSOdoxkQwnKfHg
tGEHSisNSZYZKSvIwshn0afk1ooKqj9ZF1spu3s9Q3DswciosKblDuDHoUiYCTRDkL/6Etb9lDQ0
VtpUPrFigc8ro5e8UMQLuETQq/mj/GsXw/PZzOKK35VquynWLmU5DT+xAv5+IKrg94P5KZx2DIaZ
gSNQ9zEddy1QOr0vEJWJV4m45K70xmAalQ+7kE4KSlcPJ0uVMdR5fAeoRsphZ6Fvl2BmX/vI8Dah
Q15ATmDPWpOlu+/R8YBVLl990f0pBBJqUOtnqyXYCBGp3JF0PBNqyuQpQCT+0mh19LBZNRU15dNU
goX2YuCedU9Kh44yE1DyePRRNlDOa8XJEbZBbobJNSxt8LI/GpnFa0F9/cTsZlZGmfW7W0fR3nFQ
eC+b0q3GixbkPiQyvZnT9natMwDzcrLyPnpDeW8roEFmdBz8hNmiUQIZcUDG2R7R7UkhshlW6RFG
I+jJkPGzYe3SEhwKFoKGE1RsPcfXpRn22o0JN1C+si6T5kMgs+iaUkDos7jbKhvCmfDC1djqpGCJ
+FKSEn9Mdd9bqdYmSiyvu6OZ9AHnrXwrjY5WIcTB/lfKCXQ2oBXscQJTaW7cdCdl4x+Bv2gYiCnh
dYZ/sgI33hZWgJGts/+UMmk2wBRTbi5PNneBc+VZf7KaIlOvpsDoOMZbEvjxPsJPeVADMEh6J9qq
qAkJDVOc3lYRfJJK8AW7oD5l5niFuEoudTf8qqkxftJHIxkju1W9Ge/LgIHGkqX+aIgWuUKJflae
3DpN81GMbX8csRHdaUusGmg2zxG5X1Uq6y+76owdPwsCJAfAmmfcdBAH41Osg0+l8xu0aRwPaQtR
pG6jta1YAiCkL9ItALhrndvjBQfyxRj85hnFVyczYjTye4Sx42K0+iMH8X40nPInwWbjzrNMsSu7
sTx4JklmmZ0ASMScsRvTOQ6Q2/sBEpW6295bFee3brASLHcpKz2FSjpkZnBfNn1TX0QaeEhzzU8K
Lt/D2pUnArcVVi2DMWsosRMMoTp1cZEfG7wXxAaN1kca0ZBT6AIPTOYPImmgfyonfi0LpKTKGz+1
oVL7XuvajZD0b6seAbtHP5CvrfjQOE93ZhCpvUJkuLWLeRUV+oAFWsKt6kkeR+dLBWF+SIwsZeoS
KmIoc4KCiZePLnDxIDmO4m6NUpxmJCOLv64kcdUFAuOAuqapzxcTICSlc+0U0JfNafDnKqZ7oldz
iNpsNXP0HOzhf8rSeq1NDE2Oc6IlurhQWj/DVGkUTOpsgrhVmrO2qsQ6H3omabynz6C72bF0dk7W
5yiw0X+vluYGHlOGoq4L1gOZP2ujzJyVBVvsWqvy7JlOdyrjccusOHo1501jRh+uFlN8FKnBBZnO
QlIvQefdlJB722mfxzlTygHvulZ3zQ8iY3DIY/KOybjdI+jkwgkEqBk2fMLfxrGHbg5AY/97ehjY
stmi5mOx3Xf+Tk9r3F9V5wADtNxTY7/XmYgu9cC0iqVP/jX6xAxqRXAfZJDshEn1y5RDTdSY970r
VXVaNrXC0BQGHjGIU3xbNnWW3hq0rPuy7CFjI4KdZXpqrWdy2AnPu9kYsXZmE+iM/r2z8TpbbKDk
6k+6a4lf1PQp1sWnwYoKmChGcCHq65m1HOOL7oT33OhIQqNMt45g/h3Lou6PPo4Z4jUx65ssIFdF
YvjUsXX5gpcL1iXOkrxRJdneg7vpg9qmnQ+3luL4V4ppa5vJrNnZCicMVfD6qWicnLBj4B2lEx9l
q99sUO/H0geygx6m39aNuY1cPMKRqydXvUy2MFSRaI8QmYuA9l9SJ5yBquJu6BbbDO/C1fIgwqQO
5Bq9ycGXTGQSwTHN8AM/lfacKDxdTGCw+7FPiEqNkGc4mAYWa5+yWJEa3RUhjrVLQGchUOjLXaVZ
KFkilEGMRMW+iJP4kGgaTU+h+q1tt8kmD9IXEjuso527OI0m+LsDNuHMmLwjinnS42d1iQoFNoXc
g46P20ykU/3H7ATuumOENezQKK4i2qCYWZrAPslBGKs4xLQUM2tww/piDQZIeqvzz42elRv08f4x
7GnQ6xIXQ0MzunRq4xhoCHZ7qfYTFvQtS3HvWMLaWvul8ewxUTqCabZoH4wrt4rlJfC5OFnpHPtu
ek6K+OFlhjj3/SyjdiFGxhGZrU71Qq/VBUTeGDutIBZ8cPiicQILI+LEy1B9Go5RbKwK6wvh9e+e
w6yrwrKfudJkxsjfIRy6yKnbyG0iRu25ScrhkYdutYKs+VUQ6wAaL/gYJjoyfZw+E5JNdz0JLjUM
P3wZLHQpf6KaLij3hujbbeEbrG5CROHkgbJEnh8GOiqZnoyJpzL2jpOwtVPSttptHGR7nspkZ6SG
zWgk7TPhviPn7yj2hmAm6reoaWxI5M+dzWzElw0khDKuNiKYQlw8OvNXPSruscr4DDTgPoU+fSp8
Zd/nBwMpl+QpAeUuSsoik6j0Z2KM34Ooe/X8lNQDvHT3XGcV3UX1hk4QmKy+O/VZhzYe5gVXW1Nv
x1kgKxtbnTzRfhDf98XdtUSUxLlWI/kC9T6hEcetTaNKUDFRfvmZQTk2kYi96u3gXDXfJ1THGHGA
hzo3WdXUNAlwCT6hRnjCqmNAehwn+2WoE2MvWsPYaJzfF4egBdAPTbUpWJmsSLekWO565iq32qex
bNE45yPg/hlGkKo22OIpkCebO27S6/zysSS/2+7NN8MgOk/kmblN5jwVzABc5PnU4RoobIIVJkKk
cJSljfajsZt8RVlSvwNTtEn+DZMHRWOxwkqS3kIPYlSE3YjkcXXvTffa4H1Z636E7XU8DUq171YS
/kAexbAss/SAYMV4yZwwO6pYI7ZJ83aNnUAwFvXK43S81Kn6hRYc+kNIwEJLA+6pNzNUzAl5Hm1f
ratsQJ4B7uWqHLBW5L4i+8ghkHUxkRpTOYMu26ReT22LthmYZlKn5d6sDrb0q3Uuw2jTpfXJa40c
CTdj3mjcu4xBTY+L9yCV41X3B+AkF3Q5/XfO4+9jXdqvks8XTKcvDpbvwT8YYoFPOv8xhKzSUjdp
yPdi03r0/zEVXOJ8m2u59yUIWd6VxEAyQanUt6nZetB036WmryBRybMNHf2pJ+j21YlpBID1YF7R
BK95UNrbAhXoquu8h9lp+R9yDHDJ2EmDN9ujZ9BzxWVCd19FmmSrUpXDTdAa3SZyGm5R/OWKzHkU
mlscqxY7yO91/jizR/0Bfg95ci9piJVVzaNwCC0mS6Z7qTrvj5jcxyeWi9pHrOek9pVSvqYarBDH
c6NHB7HI1d32tCwhJQxL4pLKFGlSWtxbk9t60dvMAlrLTreR5vyQbe2BU5qSS9OpVRIZ0ecY55gq
7O47Q3dNLAJt/iqLdpWocVOlvthzpU6U1nq1zggBe2/n68kNvfFHalQbnoyOioXBV+SPxtrRRz61
KXweplY760n7FTFzo3hGnzCbuzDLBhaOuSb8mVoZavdzJl1xbmCkGsNPSxPBS5QF3Z4rWN85Y/uG
FCXf9U2bvHfOL/4m60N4gKJd7idMiMMJJ5IWXgbbJvO7rvOrGcTNxSYKY90lo/3daJ8D123+6AfU
GAw6W8/iJLKxTfFeP/veyc983yjZ8E5xf/WnXSdkddYyyLRWqPayjH8MVV9e3a5FZd9bwz5sMN6N
E2qQRjOwkqIsL2KD0oSsoZGHobzoH36o454bM2CyTi6/5jIemQc9Le3+pxFrZMrCIMSc657VmDAS
wPyGI2zK86iNijcjbbjjqn1CxCy3QTdiUMcYmaTGehrfOpwV7/XkBtvUpawXFUl3bQYrfQJIx2pV
hclO90t9HzhDdXJRdKIHkyALOvGYwqp+btwtl05ztxITDtQIsoDAx6840G8k6umH1iQswPWIGeud
QJwGf1SfOmgCfWg4lRREADqAl1JSWbCZvZqE7u5KRcY48Ck8pzVfHKmdnLdx7X4RJEXruZXmV6RY
A2QNyhSMcp9BtBqtSfsxJnTwgz7o7xTp9YPoOR9DWZSvjYscAY+S/USSZfToQ/MyZY7/7kdcjz2e
8kObJc1z6KoKno3RHNsxyjYuYBK88D4dwrSq39s558yuqs8R2tkxchxU1a1VfYb9rNJIp+9VKK0d
3aKIIMFebFOrN15NV5WQ+p3gxUhNQvXCmy9reEP2BCIJUPsPn4THp8mo63MU6ROmrfhPOfjtr9AB
9GW27vfcs2HSaNWMY/GZ/xDUe8SJup2K2bVoBN4jhpLLvKMHv2EP5S7VxvExDulbLcGcdYl8r11W
INn8Ui8d1RpeC1MImQY04lP7GpFveChqMC2TgdlpmflnyU9d8+xT7qiMuc4oftp+j5de5p9FOjER
N9c6GTnnqjGKa0zg5L7q0ug9bVIGHu7+HSHpHqPfw+11enrglJhYNI/OcZ75mqt045fPnelPD9O0
f5lBmR1ZiNA5GxVRbpAY2rWdYg8Jg1lKW3gtWqRPGrfQd1UTHKGBOU99r33rhtJ584vyHIYk2MdA
7V9ZUiRnw59FYNH4oQa46jN4gjKDXJEhTNiDr8P6tCf/OM3CCjA2z7FvXNrJcKlVKlCfgZVRF7en
J9tJ7LsxdW80rrWDY6bWeilSJDouqdIHUNAFt7hIgptDpPf594eVY5a6ZW3mvNTywPrMP0Vz9dig
DDcHzrdEL+YGdBVz2LhVmx2yFNxGGf2KnDx/Jn/TICKw8fZlL4wvJlSJNt4cvPZPDjNLGtLi1XHb
8kFQ6UdeIgJUWOXWemdcMKuTTBCk8T2IPrniQsQBntpV3SifvLbHlmXDs0z6hNhIVnJfJbM0bFpF
eRNRXm5LpdFcDoKK0rmtn1HAE0Kvl9qKH8hR7KBSU7Z7Gl1hr1URjRevpF7sZwwJlUUTsym9u91O
4qbGkEJmORnnSZG+Qlx2vs49rbhGHZgxvluw9DSTVDuajyy7oBDoXxPp9K8qUC9x1bzHPaNQRknq
QuYfYvC+1gAclKuGihq9ueHM9IEBhxtpxApshH2uSg2dLX8Y9Eeive2IinpZWqeq96OTm1lobqNs
zxqw/ci7eo2AJN9nxEcfGit/Z0oyfZ8flImmlgfOfMRq0/flwfyUH7jWyQvQ5bojmmWnaKN7Z6U2
PuFY29DGseHD+acEnhwAT7KMAIxsvSDQNn6jj0dnQzVq/NmMEfXToR1eqbgHG7LVoH2QLnM20iE/
aZr5p5+N5CqxiNqpODNeTG5HJDp0b1ZelG/BNeqBPxgMgCtcz2WxT+ckcwePAG5YItLTPj8tG0hx
VAn0xL0SrkIQFaSwMyUNScLkn2ZOxy1EdXDsoX5XdnBbZo983sbGwoSxjgDqnVnAEIdq22fTa6Kr
UUU1YWCVxVLZ61+H3L3LJgqwmol9qiPgfUpFa10rkzSfqIh/ReLT1lvjo8+CuwmYW61wLPgi7OCG
x2RwooBaxW2CNzD25IMOy7DtekyjlKOC/VSZzRq7mLfW+Y8e1OYGQhC71Dq4RB1Q2tduHcucL4T5
7sbwkQdWTjF8adbrrPhD3kYgSoeU7TxZeEYUqJUP5t0jWXpMQEwwHx+d1X6m1tDe0x5khOFwb0xB
wdYdOQfp6FIjTPQCVMPoHAMaD1syJ+QrSEemdHHWf8NbugplalMIzMZ1tFRvWpWcgeHS8tPdi0vL
7Ueldb8Ir6hebbMwd74Ho8+KVcdYPbVfmO0wM4ZfTPbT/djCJJ4ogHxpU7xlrYhyjkjeKyK3eu/W
LSB5mtpfvkmmHr0kkW3jtP3m90Q26JrFxebOD8GVMryObrtyIkhm/uCLC6qN6JJQmL8su3rk4rmX
8U3F0OX6wP4jw0wscrQSNnE2aHSkwzQ+mq2uz/ZS8yGi3di3Imr3Qxd9j8DKnFEmK7yuLt6N7TSM
EYaF9M4ktr3o+EZ+b7Ik5d0uByuyF51sp3lVREeHFDz65rI6aL5BxcaIp6+Q6sJkqfi7Uilylohh
K1WvA8PTGS7aDn0lREsmCHvXat1ni0b7raI5p/dkdq5C2Atr2DkA9G3mR2QUdWcCUgpKv+D1jbJ2
3sM6k2ttKJDvOuHDnivNy6Y1Ezy8pgLmX7nyEgWs3U3z+a8a3dy3aD1Dp7eR+UCcPDI6AGE8W1U+
Hpe9ZeN7FLEINKUi1hjp0/+xdybZjSPZtp1Krt9HLpQGoPE7rCmqgAqX5OpguVxy1HWNGb1xvIn9
DUZkhgIpiv95+0WDQVFygDCYGczuvWefsej8BxOux8PQ/4oavQMaILkXysSXqW31Ogo08770jJpl
qkrYOqql724P59EYvMiB1IbZZwpLdAjNfoOxmn4N//XPd930GYGJekURBDVH5PguWZ8b28y0vh1/
ijVTRVGMJKhopds818a3IbP2Xq6LXxWsQ62p4oBYveMVuHcrhNBIb2vGhWY1xoU3VFjf/fF2+tDu
xKVHZf5OmyLSSBWLhWxRmnb8Me7U7wO6hTtFKI8ayf0nPMVQEGtWdC003WRzNmAXq3iHEHxwsgoG
rbwMqJla9E0CG6vJvWvNCLfHKcCd5gEqADDCi8afVNgMmwajFcRHpbQq2APeSzLlwoIU4KNFfppC
wVj63on6xUYHJUud8pCrsdgZtV6spKKqHoucWqnIVHyQc1KJSVwrVvFAiFVNkXoqU3a0bVKg2io1
4mC77gBXBOyyzXqbaJa2932AmbGutuuoqNh0+8zVXmD632fvIqEGf3yG4AlVtJ+3m7SxlJvjSyHw
CPBZPrO557Mxb2LAdUxQhYWfIyCbdN+oav+YUhe4SFH2XhaN1T1apXIVTTtaNX8thf6WCiW690Vu
7nuy7RvFoPq20wVrgzT9VrWuBKGmAWHZBk5HhcstlFrz2rCr9fGnHO/gW1MHYQ07k2LjotqTBLyA
sQmYpi4pJ7bYaR/qoF+VDT3Hz+x2l6pDdyeZvnVb+NvjD52JfV0pTYDNwgB6Mv1BTmLyMOIPuWhI
CFabfoxdOkr750tqauGFXwZdBtNJ7EbN6jb1BMRgM2M8l624UrJauoNDXd0M5isXkGyKWJ1KEhTK
RFlAC+BqKRIOk/XHWifUCnKHyc7ogXUc3x2nweO748tQL1UzdNclEqtdl8vFc44+8LhJZ9KDOfDv
z3XSrr6uDQj2+Vwn48viREEhxkNrjXwcKaIkE21gtqvIfNo5aX7MhYldh09k/n+5elW/y/p72OSw
wguP8qXOnyoi5O9hpnorY6A2ty5786qdXo7vXLxO/nhHnHFDdzLIvUYmRruVedEL5c93f31WaKgP
0uDe64boSmPvfnV815YW/qwGAmMjF/u/fnn8/K8/C6Z/5adgX1wf8chfv0jlJFyrPnvQuqr6S7i4
xMHyQXrwfD12VB2LsrH0vnmtmT0kYkthuVhUxBA2qZ+4JBZD1YMGYy1zLar2CkDSrQYk756lKIKV
Ujfe3O6dsLX7KtJo38qUPnFP7W2lDcmNXeLZ56ekyAkzvpKbrZc98YFrS1HebdwRt9RDTLgjX3kt
YVH3bhi/aGwn13WKZTlpAxiHeNcucuq6Lo8vvS3/+a6o2W3/8Quubp2WHkElS1yz3c0vtDivbgJ7
rG5so/FwSgthb/JTnbXsigFpHMYa13kkJeuxiaF7Dke0b+S/WPZ4QZZ+79a69hTWSXkxkMuHXceP
mp22K5XFeG8X2dLsm9eIhiJjgmovabt2ZdU+z2AEXIs21pKtCSv5Wu2yZ5lavAdwLuVd52JuZ9vW
A9zUBfk7GM+ERw+2QQ3c8QXhOSH3Fmf7Td0OT72vJpdyJyWXQ1jD6yU/ePzo+GLw4EP/xF9AefPX
uaKRWW9AGzX/frHDSkoWIYXJF7j3qNpSpbwBGJS2Jwht425UaunBRYX051s7b9JDl8W4y0/vWJ4v
4c9RQNIQkj5mF9vSeJFEXjm5lmf3uuguEoBSl7kMiGsoqE4Lhmcy6tKFq8cAg+JueO57REud2ZCG
yTyIPwVxooDSiWspq6YJx//XOz2+ibM2dZTUe9EyN70qp9R7lpX2yrYNdu9KPNzn0b4wqJYAVXOo
BhObsqxdDRxpZaYotNltv6Wpz7hWYxL4cus6aaFT9ycl4dtYfDNxjniV5F6QUA2VAyYaS2OK0v/1
0mfDT4EIeXv8KKD0O6W25hvG81D7K0KLHnolBrXxix66QAdMqVYpPxslHVcrDBTBJcRBTcbvM7cL
6cLTrF+U+yBZ9YS0BK6rfZOYNnex7UrcflvbUjRkEGZWAVyWMawM5SCFVvTXGykbLsQh1A1yrM0U
U7IlMjE++eM0lFeq1VqXbNkt9hbJn+8I0luXERGPvSY1VG9QilXAtrNTW4bVpkONOL49vpjTh8d3
MtKLC+hmeJ3zkXn8O9Km6FTH8jrprOLedO96s2ofji+j4d83iV1dkzdsH5gtlGXfgZgZQIsu9KCN
YFelnlNXqLACs5V/wqnsU13/2Wg71yx+gAiyHjvJwCpWmiLm/mA9Vr5ab7Cg6/Dv48dkDEc0kEZ1
keauzoaKhrI7eg2xXaK21DlcHTVR/8tHeBjy9//7f35mDTGz4e7dC7L0I+oAnfYH8dh/8BHuf2T/
eMiS//4v6b2WMKZOfwb5+3/8+z9QCeY/daGBbRQC80trEn//i5Yg+A3qD9zECT+aRFb/ssVR/oml
i6wx9akm9i6Kwdepsj9gCTjmKBrqYf5TqbpCIwrs53+CS5D/rshEi4wzjm5ZuqpoVJbLc10vyvBR
pFWzSM0kWBplfMHq9CCPmVPU/TcsdAlEBO1e7wGSme3gCNWg6DT1H1ioyxBssYliGXmrIURfR74g
B0z6JsTOLS9TslkiTdfYIvzUs+RKin3K8kbq3Sc1D0WWzM5AUXKI2h5Z5vUQkbFUUEKqQONyihmt
zr4lDUioai+VXrpOR4yE7f3EHo/a7iUJFEIs0OraDqOrMSe454OS8WGHI0SGHdu4WyMcCbyo6L8p
CX6K0zjfZDpR487gaxIsSz0kVZIBCJgEORtzOGo4cUjLHDP3FYbS3MP7fHAR+sp4CGr2dWILh8xW
TT3yMCyLsPgJjAxgTBX9appiowmSVmWqrHNpmKzfQliRo74A+fiuE3NfYf/FYrZvtx55hIVeKvdW
UXxr8/DCpapiSZh2Qxr8hkAVtUfyNusgMxEc/mEUKYofC7qLVXJ5o2tRzRwM3YIymRvqTqn3peQs
wj+5Zx8dSJqCHAkoi6wqZ+SxivkfPYbKU4NOSwe0hCpbM6DSEFVpLszvIokeh4x4dJ208Yp4vIl5
qLYpifAtXG/4lYU1YYIB8F1pGpQ7AJTro1xaRkldL61BeswlkNVJzEZm8kc6NmoZqczMetSuWwuP
HMOXnFi3sBLQlA1ITH+XtGQzRriZBKMRyFNf3ZMiXDcK1Sgdnkfduh3e7Dx5isz80jA6TFtdMgp9
3+yySoFLzX3Cgk4iz8HSMG1ZDcsuPMi0t1a6adbr0le+67q4GuLSplo5gtRqPWc6imWKik3gauzL
MEBRa48lfV0inYkvEt8kKk/NaZrk1FuHJky+eKcUCnhvvE1Y1fHAugRAra/wYCA5x+O/8cwM2AR2
LhqLEXTk7crt3fekzW8olLUXWQp0mdu3L6qhRbdEF2x6jt4ymFyj/9kkOZC89ODLNdCk4qWZqnsj
ug1LW3eBiwIHrs0bP7bQCETJUrUQd/ma9yPHmRCnWO1Fi4ZfuQcvyWw2YsTSxm8Y401RUaGr5xsp
AdTa+s0dtySn/HEAhEX0Tsvf+sq1D0nY4G6fGT9ciqWWNUpu8LNYt/uQv1dJEPzSu5iE96C8tFWL
K6QpvZSgOpauoOeqJO+zfEr0Rt0137WhtLhUJ8LRT1lmGHQs+tY5xQArLVCeFcHQDqhgWOLgM6WV
EQ0UZbYyTYADAkB+HcT4K8f9HdKMlWvh+SpVw4Ete7nzpIqkYJo8sTdMdlqPQXRf1u+qXlPtlE7j
GhC1oMh4B5u73QpZfqtkCKVHk5mIao2VUjXY4EgHW4ndpTeRSUKphRnjZy82/lWbQjJgiJDcYzPa
s9Ty1GeBw82HJ8xn1JiJvfIBCiCbqqlhay8MUiY8Nf4DCtBabexZ3/sE6hclBgtLMp80YV7JtbbS
4CkudMwKmCgQmbT+r+Pg+d/FwP+XLZ7GrThti7fMyv/+r/d/vDX/uM7Kt4+rAB7T/wIm8WT9p6Ai
TdgKFBXNlpGW/8FMUlT9nwp0OphI8oSEEfzmT2YSOCWKcXUV6rMidJnn6r9XAZr5T2ECTOS3qoBq
jJT9f7AEmKbrv7qWpCo6SxMVMhuff0AxdASB0Qv23p00hN2u7i1sbty2uv7QHJ/03Okonx2db//x
6KZwqWN1C+k2yynB0axLi4deQpnzYojHzdfnmI712TlmD6JKaSD9aIl3F8n5N1MgzFEprGTFHpxh
cpxqohmtRavzusA5yUWY304Z+0DZpV7Wnnminjr6BCT4cAO0FuVV4PL1LTVoFxZUncBtxBluy6m2
mcGcbAPZbi3F3h2IE3fddFL2I2malOdqr52BeuDS+GnzzzgZHWeQqA/y7qiDbgjWs43vVR13FxzH
E7+9xUjxzMWcOJM1o4ZYuU0qNpzMppVs66vEpKiZ9y3l1VZ7x5ts9b7uUCc6rTWtfD7ckcptWS4G
gX1rthlGVEJdeKE+efpCWrJ8+fe6rTVd5Yez1BnlAikYNITPOTn23kPmTtH7jTAq9fH3LmS6wA+n
iNk29DUK2Nuwaa7lXF7GcbyneuM+dvXhTGOd6L7WbIQTLUgx/BEmmhvxIpF/Yq40nr7+/so0wj4Z
2vM1ZmSVeUPUu72tCmWtFsG6GzOCRHu1frTGb7GO8y0cKBQ3a7MKCJCTtzmH65oxK/89MVqzUV9A
XKeqsmpvG7dYjF2NndRdF14JELCG9oqB3KKXxkWr7luLwuqIUjsqc4oCbsoltZmrP/9XtOTq1X2C
05ab9au+C3dS9kujRulME51q/9n0ISPDSHq/bW81yd9r2msRvOg9hGutP5TpRqHOO0kIM7E5CSgW
ZXm0hFi077Rg9fUXUP/Oy/mrnWZTDCyrUCpRodxO0oKaNSuC5IWV1FtF0DTjkqvvrGc3v3W9jQL7
OSlBSpTl0iUEZbKkc1OiGALO+MbvqnMzxXT1n3Wc2aSUDCYgWykPbv22e/ON9Krr5WcIdRM6CIl8
LC+7MgObPtibzqtXudYAper61sGq+ZEa7nzh6ahgK+umCcefOUak6iBdNXZA+Yv3zYykFwU6LurJ
i44NSumzzkSGazaQ5UlzI3dr7oF5vEeJvBpt8t6BUbNns5gbG4l9huvuSovkwDiCYu3vWRhcyLK7
pSwOo3Jv6Q8J+dJJ4Ng2Ww+Ift34F0zghyAtrkSTPSGR3WpqsbPbErRGfBsI7PwKyQKNgo0Tpk6L
uI/WJezoZd0VGxVhitEytWgycLXa3WlKehezCe6b0KakKJtctM5Ma8qJ/mDOZmmlS7zCqKPCCUdx
249+tKwK/JYanxBYTd31qkFHfsX0mi6HoW03+I2bZwbDibFw3LJ+mO+qfjRMYwhdZyhJdlDvkRbJ
9utufuJBas5m67BTA91O1NzRu+S5EQYKh2Sv5vn3rw8/zcif9Nc5dYi4SGShRiucCfq1iI18P5j5
Vs0QV9T+4etznLqE2UwNbi0JSVkhbpGtqloUpqTdllWs34SFsJMzt+DUSaZb8+EWUJA4mDqpVIfy
gOtSyg8DFQuF8H/zNswmZbOsoGQWZuFIBWiSMc7uXNCPVO6q+99rpNl0KuEYD9/Oq5zWRjUnGdSQ
K1Ukb3FVUte/d4rZhNkblo0ZpFI6tTQ4I1XdFF/Wl4UMZ/3rE5waBrPJrwG/mrbeWDopUn5wvnK4
oaDg3C04cfR5pLC3+rCy9LhykIXciwSrYuG9f/3Fp8H0ySgQs4VXgl4okP2mxE/K/eWq7K/xpnRc
33Va33jDP+/MruTUJcwGs2lJMdFCpqh4IkQx7twFWd+nry/i1MFni65Qk1ICRXXhRL39sya0SxXO
eGaaUKY+8lkLzcYwZa1DqGdB7dSA2qBUJuYmJBvhol73qa1T3VdqxfAfExHAsuj1965outK/jWmq
+SOLkyLh3eQVdRudWw2r3zv4bER7hHbGqLR4XBRKv2/w7SbuQ3b/66NPD53P2ms2nJM2YUMSVLVj
N5h8GWOGwDG6L6LwkMriCdOHBRVSw3WCMOjm6zOeuv2z0V0JMYxyRGOxKr0eoZp06AnPXM2Jp8Qc
aoypugf9qi4dxDpvTdos9dJ8KxtlTa3amd3cqeWcMbXkh5uN+tXyIBzkrITK8DmypOJnKg8AI5rK
BUZbYiuYFuq1ZdolhjiDm4EXgcflSvEl6dmMqdhzwYcoxZNI0nGfq6Gybikfh9vlaRtljNVbAfz7
TO850SLGbMaoo8Ts4dnWTpd1m1zCBkUbb4I8vWoYHF/f0OlQn3QhYzZZuE2CfJsiNUdl2bfzDAUr
7VTaNZr5KOvtunaL/ocIgvpMrO9E/zFm08dYd4mdSkXt9BiRIqCJWLD5/pkOdOrgs+nDVHUMMRqp
cmKYJ6sKfhGGUyCHv26p6SiftdR01g9dR9FICMfNUDuGhWYgM7KQNgPJzLY92Hx9ilMXMJstmtCA
iSyi0vFQHyPJIq9gkdZefX30Uxcwmy1IEeTUAVmVgyxCXSha+py4AP5iU738+gSnuutscrB6CXhJ
UPLgaUu0jaVuvw52A1N7UhehS8rvvj7PqQuZrQAyM6ZiVJSlU4zaQ9yX27qsHQq+b3/r8BPG/eON
ziTCISX5G0eLiO+AKUnB9Szkqn07c/wT7QQL/m8n6Nxea1wrKB24DM1eKbAIDdF4LwMqOnZAmTU8
cvH+MYsCnwPER9iqRjmYlNJeKhrug1I9NkvDEFStkbM51K2SHAikZtQFivgyCSx3Qx0FPBNjwPHQ
dZOlrlU8C7A+3XaVoa7TXLa3sW88FK2brJSxo7AusVTk6qV5ncouQJ+4qlZ232nU2RnlxksS+TLI
XZ7Hvo5nbi4byAN69IitHVPX51LBBDOIxJLrb2xK14E9w9bI5HCLlY23cSPydG1dN99Kqp72wHlx
yUZNv85bBevV3KTmp6Ya9sxQPdXAs55edTi4DH1WOE2mXaaJXC6sIHntMLKa9jVf38UTqzl91tmF
D8uMPFXulGYV7oEa6IfU0Ib3nJ3UIveAWGOtoZ0ZuqcuaNbjbZ3y9jIecsfStesx758Jx1yXQ3Yw
uVdfX8+JQaXNej3l1VWtxjwZ9dy1L+omVxe255kH/GqN3zuFPnvWtKWPJFEWuZNYdrWtCRgseKh5
q67B8u63rkKfGvDDJK02MZ4oOHk7gVJd+1QrkE+OH3rL+Pb18U/diKn1Phy/rpXKqjqdG8Gzfunb
JUicoqJoKoD0I3pzPLNQOXE39OkJ8eE8/RgluWwqlVPlxY3t6vi2hVeDcM903lOHnz1o+oDCoaHo
CscoDffF77GyDM2gwBcSb+/faqmjXdOHK2g0NTLloRaOGsj2JeUoP8yxZZ7B2xF/Rb37vWeONutT
jdSYA0wmQdGXuif7fJe5FVbEA0iN3z3FrE+NpsDyMucUKF22QIbvkF1R5+FepQBovm6sE/dDm3Wr
aOhgIZM5c5CForv2wyWOHV8feuoxnyxbtFlPMlnjDoYeCScYW4Tb4bun2c7Xhz71rWe9SO17UZSV
LBzXDK1lJ+E/TeU3NRlVdObLn5hkNfXvw6C0JZwNLdtwpLikeieTnE7BaqPONqCWdoPin1mWnlgF
T1nNj8NNIzZaGDHSFxO3diCTa9ca38HEXSBGI/atwPyy3d8cGLO5vMRgRG2qnHsd5fXVOCloPLuE
3BIHFkQ3TPJ+6+6oswld1iyeTK1msEoF8D2m/asrl8plB2hw+3tnmK1jJNuOVENXDKfLqaqSUDmn
FhUs9vvXhz/Rc9XZ0PYocVbzcjCcaoAS50U+jEtDKc7chhOdV52P6jCkmmtoDGdE9xIXODIW9T3V
/Gfa5lSg+Jh4+TD/gdqVCw0uppNS36sXxsbTYzQ1G3PMlmllbYv6SiKSnXvndj/q1Fk/GelzD7jJ
lcgPDYvSrfAyFd+8LEfXj4ofB5v0gTDTqsqv0lKiSum6T95V7TXWnmTqwTWxZwmzmH4qLoIx2oD5
/foOntpuH51CPjSC7lNbG4WJ6Vhuh6MjErLu12g/6IAJ6jLDkfCS3Ije3Jgg2qL2Ok1LOL74XOvV
MhpJQRWbEE/maFOI9MyMMrMo+ndC50jI//CVuhDrdSEATlk9sRj/QcqVBdwRMCL7FBdSMXrLQv+e
FtRZud+JPmAmIy+Lsl7myYVO4ffXLTMNws/u1WzCSXX0bOxWM0e0t2OD1SuUKzMjvQZ2xQ89rHCe
DewPvj7Zcbr87GyzKcd3I9HJAVJPeM7oJypSZUafihCbef05BwCxALs37Psgf/VdNIA2lcaFnw83
kLBLCJ1oI0A3/VJj2E6ehHMTRByIagpcUlkAzE3GB8zXosmSOlxGk8tPD3JwVbT+Gxq3YlFKarSU
7RK1dICIB54rf2GAV8n9MT/Toidmi6Nl1of72lPHYDQIwh1J9n9hNkltISjHM73mxLJPmc10Y5KJ
QlaUxFEHH/GAobGELbJVr9nlUvW6M6uyU2eZTXi9mlPohujV0Yzi2m6ad4FGsHsUo3WmI5xqo+nE
H9poRM2mFVKbOF7S7ztdugzd/FxYfmYx8e+BdXSh+XDwoPbHwkfH7OCoVO99uAf3AhTW3pRwAMnj
wGOTVOXAkCVcDeNhpA3zWLsMwR5c6KjIt37eYIfIk/52JFhwGKpSRUTqs1MNkvHQhvXETG10VhpZ
J1Z+p/VnFtunmmX6/MM39wBO1E3axo6rmMsMpRd7iNXXQ+/UoWdLpGAcUy0uEf95nbLT0/oBcdvz
14ee+t4ng1qZrY1Mi1qULq4jJ86BRgFFx3x2oRn1HXqqyza8Svro+++daTZZydAbTRlSII/K8s3P
UiqKsYTpLZgpsGbcOH/GYv7Mc/NUg82mKi2OU5RbXeBkVWyugMwoq6CQzgXMjwvqTxptbs2jpagP
RqUPWMtvWqNYQclfYGODZEnUm8SQofX0F17wjs3f1u3zfYShsR8bq9rHH1I8WjiIGiSFAE9T9eov
MwXxIgB7bKePzM4ns8ZPG1cBTb1322IdQtjo+NmoEQ5Op1CwaPv6ppxoqGPJ+4dOi1Sa2LMex04/
yuiStGWFr/SZ6e7UsWcTUUgTqW6QRY5I1ENXYW/W12emoFProqlM8ONgC+wIVUyURsygsJtudKVa
yq5ThDA8RgxzxNYVN3lzZkY9dSGzfZXmAZvD4SFmXa+n1DkF27zXz6RCTiwg5emcH25AnASRPxgi
cQxkesTEin1xrkTr1NeezRpZEqdKh5OfE9pRBFOvx4Kb0NyZW3Dq6LOJg2BdmrBvjhwtK65SJXA8
2fv5e51yNlOkWZFESaknTuTDaKfeG8u9AbDz10c/MePJs7nBNzKIAK3KjGcl34jEgC3UvcdGg1cR
apeRiH7moDa/PtfnjYRE7+93N89UIQkwaQ7otYegtYHG+QRhf+/g0wV+6DouLEetG/vU6ctugF/x
A1fh7LfurmHPxm6ky1T3KUXkKCEi4bbjoZDYrrr7+pt/3umNeT3tSFTKE0qQODqc9yRMX3UjXvsq
JetfH58HCG3wnzO0YU9n/tg2Xh5FjUgDR1albWF2l0wGhnjEbcUorD0sxkWQgN7e86tVj2mOXz8J
GlEd1OXgIVyEGWAnEtYN5VIRl1qjbUvKjbrqTYseOAi6Cuw/DFC9GNzVLZN6s6tFs8DJcd92TwPs
5EjDhkfCWMBcCZayWiQv6hpLjtFhnhddtNGMfdagfd1MU3uF+hOTRWBh+3FSPHbynmdLoflsJ15a
YcDc0i/ho8JjxMEJD2IdFU65avMY43nQL7p+wyb9kgeH5TavAURB4Mg8LyRuHFYJqG98BOacEGW7
r2/5CoVZ3xteQR3qvkyGg1H+CJM91YFmAiobqshQZJtSBRTM46aPVhKeTiwH+Bu0WwBq9waQPvyL
pnaUwYQE9pMM2ygPIbXB/y6wP3avQ/ddGHhwIP8Xj62cX7ixvmoCmZQ8ipIShpW8sV14oiaOBpQ7
E8BHIIOqozkQ4HhyoTY10VUEpjweVmhalg3kYiXBDVsVT3wHz2Yf6lfLprQWqvJckp4QqfEdVcgu
w34NjglbC389esqiqq9UAVDBWKTsBGEcLD1ZWfeYZklls5uaUOllyJV73N0aN1uMRojpwwbxx3SR
cjeQDK9WfJV+aJdFgtSoebYiAYgY0cQor7jgr/vuqSlj+vxDz8VZKOps0widKgQ3oLjGi0dk+Otj
T0/Hz0bF7IkQJb5n9ykbkFa3HwmfDzR7rK2yAYxtlAr5zGk+n2ENe/ZosLJSlBRPh4TPxRYjgUXO
angEXVVU8rZt8o2Ml9jXV3SqtWaPigLyeJQ2FWsMXAT2VkaZnA4D+syFnJqnZo8KwEjYY0z7a4oE
AW0Sd24KDAWSP9SjJ+2ET5TuUtP093tdkJZHeKUFTsp48Ht/qZTdBQPObwyI2JtpzVThUCRvPKFt
Mk12lPrx63ab5vFPesK8fDvua+qeWFc66HvFd9eu8odcB6qO42TxgLunfW01w7l6t5PXOXualHaM
mUcvAscyAvnQ2YZxKyultR7GJtuamSB2GRZUariNPYIHUOz9WIawzGNbLMwB8F+Q4avxe1c+jY0P
48sUbA5KfGQcGeHjFYKR+FryRvl+iHRzpes43zUh/PmvT3ZiwM0Lv61I0sUIiM6BefKWVOVjZRXb
UjaWcuafOcWpOzmbL+JaG5OSYh0HfJiBFnRowTrpxrLqKtlRO/a4qqJmZ0JxU8f8rNtos8brlQGQ
fMTuXK5fMx33FrtfK0l7U9qoPiJIpEYEcs7tNl+334nhbc1nEtNQEyMeYifqsu9AvX4ksvry9aFP
jO3/kIn5ZSVZehM7OZpDu2HjK9oXS9RnutmJOXDujDo0UlSHuho6taJfeYk+PUD3kGxvQAFvMfl7
sdOhPrfcObHamZcTZ2FVAqFXYrIzu2y8SIq9T4Ev/8sHDIp+yoL4bXF273Wix80riBWcqJvY1gMH
8xXz3sCu8acIU/mXlFp4bKZhCohQYlZD2YJE1a8UYxF4TGdUFKA0FpF6aXUl4dI2GzdtB4bB7TR0
rlWtB2c2bMe83Sf9dF6JXCIE7RQwH07Tp2CneeB73i6NLCSwt6x9Bnw/p1VY+UPXvdW0NDOMvWdi
8TsF8iE0ob3i4V+NTs6OMmR3D65qyyfs1GuRrCMzWXsZ9oOAK1lfZF7AGipZJNEdZBuiUjkh0je5
eW6bM0+KE511XvqM/xZKy5DrIbNXE94Kl0p1pvPo4thNPmut2WK5tDO4FKIKHd9Kiiu1hvNoZRYW
Pw3OY5pk3uqis3ZIJr9HGqY1lo1jU6Qk8lrpYm8LIvGulE1ZLCbnja1igT60arTdmFZQkCFn9j5k
EGeLopeTx0gFslFjKfGQ4WYAYR0dNkTDZDX6oboww6Hf+PJgXegKwIqhwPUjNKJiW2dWssAx5Gc2
GNFBwwp6UWAnswMMNDHH5A3sM7h+nVCxUii1w8CyYNnrEjwYZdSuW4O+po7VcxWm7canPvOCcjvp
m1718W6MIDcBNTMW9Yh6yYxzovajX7KmyJqthPXRqgts8hx1vgYppwESLOUNFcPeRlbzdgn00CdW
40sHYQ7NKmqjaDmoaUQbheXr0MrxXSbryZU5iWDRQbTerYx1752Q3SfcwZNlmgjtMUwk9kAKhhDd
KMZNL1GTUfmodXlyAjZyazrp2N12qRQvRxKamHZp+zrJgnWmabeG77FraFywJL7erOSqM3eV7aUX
lCmaxTICdEriU7tAUgAsrih+EN9+i/Iu2KtBTG1kqCoPBcylG7mrtUubtP5FlMTeHgxQmy9SrWtv
UuCa265GHk7+7L4XGMH7g+te+1KJeUEjiYvIRWUdSnm4Iq9dPLIHQ+xtW7n4Efq1sh1zs93Aww+2
et3o68HChcsnj7KOhka5CWsS/F2gU8SEzRDI/xrsuDeu8y58kqziFRBEAFsJbRYsUQy542XspVey
CfqpkMpVUA9732p3amveI2zZNkH40vV5AiqBScnzeiBCMSQScFNNEe5G3wRYpLbMDlrw5LXt2s55
8sfFQfY1Im92ti7cdCXi9q0yo3VulsveZt8UuDslMddWABhxuApTY2PX7l1LSZTX2tfuUB+Uvka4
749vVH/p24FF2+huPO2HTKJCMY0exu5G0+LNwATp6TCstY3LqcsOpQnchLC4Ts1sV1ViUSJA0NIR
xf0IhwolOvYysg3otnnqXUA0/fe6IaYoM9G25dosI+qovjejuZXYSi9sOVslqn41duTGMnxYBuWu
UwvMJfK1KMSuAC3caIl70OL2TiUKLiZOUdAGA1RcgGCLgfzZgr3pJc7H0jIwINH16o6rtpQiWySa
f6F7sCmyH3oYf1cZ6kUu1iPtPFLRZaQPWM+sJgG6Dq8G76YfbYvPDGg5e8jWBlQWjtQq3Mlg2E1/
Sofcxh7Ylr5Z0SYVSxgvumFmWsR2seJpvc1ZkA6hoKC3XygKPJ/we6Lk+6QkI2pUV4TOurZ0hljF
JV1dY6q6y/nXY3EBBn5pY4cpEWBDE7+qzfta4W5o7QITihw+YtW1S1GNt/wGOk1dvdpo7GEFw/F8
qJMnOBIHOXkHlowOHxNQTANy9T3yQCkTtksre4sr02Vqmfu2Hozp6xtYGCxHJfQW4NK5+6pqrovh
SvEpvONfq42JQ3KA+3Ti7hrJXph0qF64N3VQwGmgAeNiL6M/zASVotMdE+qVJbWE5nUJZlvOTYgu
/CCCWxQvRljdAH4XLOFQjpkvbVNelukg7wiDr3JFP7hhtAzzFtFpYF35Or2FzBb53HFJWmETpMay
E/ENBJVm49PZMlfDkqRbQWW66l2LGUjZhdgXWQ2TqKdvwqBcxVkMyAh7PhYZSnSFRd0aROEh7Dep
h7OIiN0tbiop1c9XWXWw1W6lFfUt9yjKQB26QKIZsL1qTx+Z2ADyPzc0dnKb53cucH+k35eKnE/9
LSZwH+gxurmqmW6YpXvdygy7NyyffhGRXXVYxkTaW9HXaCDMg+2Vhy5gWqCzeQ3jZyKfJu46bx/H
uHUXVp+v4jrfceumVYpns/OQh+91oW6VMl0qagADH5D6fuoz3f/j6My2G0WWKPpFrAUk4ysCTbal
8jy8sGxXF3MyZwJff7fuy+3b1d1VloQyI06cOHshhpqVKRJUN/8/SOwHe6u48ZudyNbdYhu3J0AP
zmM3Pertj0+SS27pc7dweq8nG4SP4B3L/PLVoIww6ypZ0+eC8OwQ/37uqvj2zebZGsEcS1bAlPzN
+vmkixoE0XibeJGUa0UhQVVysaKgmaPbd61bCDhw7xZTv0qukklgUs7N79sD32+vyl2eCUaOBCds
bf7lt3e298p+ZeUrBlG3UNxcePsBfka3r9vtR7n9IVVPcQSBqG64yo1jRTO9kEfi9+5xbN7Jv/+Y
+J7wEU+b9+P4aQwR8FSyFehVfz2CaDZ6gHL7ur3vhCNHVlc+zfVL7m3gJMSxlvapDfzX20cUTD5x
rNu3bRXkR3YezHB4eQTGPgqOgpJIrCLwO5oJu4jyejnCPXg2UkQ1hlKFmNbEyeWH1EaszfLq2/I6
wMnDefPGqAfpP1h2hF4ynFxFH1vOdHZgzQPVCTDAjcZTv/CIykoe/UpzshBjrFLPfLCU2hkrIJaF
ZeMksAYF5EC9yW2Dad6EDrnf7gzrgoPWsvr6xc1QhHKeP7L/jkaTeXFRzMAocuugLXW31V4cqODO
dubnwVzeVTs+bcLAqTvsu82kzeTrW2X5H60XvusFPY7ziiD1WYfrK7S3c82vz6tamFcO833nBb9r
s16GLN030vpkT/Kl4CrD6tDsSCFZKbVqCPci3+HS8C+95JT2YOqwodk9uaQmc2/KFxTX4ww2bNHh
PWR2/yQ1t8+6eCVhiqa+qwG1H6ibsl9HWM5hYatfRG1n9bteg4ftQx9vmTfbeGGHkQiUFRyWl5W7
QlC+MEf0osDtuKTE0IHPGNM2hi1Gho9dTok1bfZuHLS/Y2/CPXfal1nU1t2yZxfIOWu/PWH55rGF
rRMJgogm+8PtxS6089Mw6DxuFk8fe2jjzxa62yPB4/Isw018jmYhHojhpki01rAA4YizfudpSz5n
Q5MdTIBSzNEmv3mzlBT3ruEQMQk7GU9IvfoRr0rg1HLyd7/Oiw/NxsTZBax3IIEHbmon0XixzjaX
PA+rFCqa9G7v91LdTWz28r32l+1kisa91mk3icRwjF8pZ7JpCIysoobF1dcJk5tNEk7rPfNcL8fQ
aqo8anvQ7+ArWEzechvFrx+a7XkNN2+39Hr7OxLqjdBad6sXT+5irnvqZtb6gqCxyKonmD2H+tOO
j8LrshkuyjL9loaPNaIf3PltDqvmj1kN+l83GGLFm21BuVa2mB8DGrfEybJQJ0Xv1Mns9NqIaM2W
Y+BKdOVSmw1f4GI4rS2UCebZQ7vvA55Fxx8xfLdk+aauL7F+38Cm45pjZYVaF3abPKi1msC0BOaU
lGVByzTpKg6lnh9NhlCxWJoZk/rWvuIoka/ZgFOx8tv/gkUi0TaaI1h8T5OTE/4n3d8lJyZyJM3/
O8vFdF8SjBv7BtfA6mFYd9rAiaH73kKElGdLLvhm/usSN7MfQbw/pVNL5J7YXA85+NZHkHSYNDbh
0GsHiLNxgiWG9mIes9zHP69qI148s4kJUgD1TkZJ3IHK4okP84Ec5HGCqj62ZC7xf78mPc3vet70
fYP9b2+IXlyLoajKPQtbxrMgvv6v7QzZgwOE7a4Z7LGOHDPPVGQYet1JlKGdUXNdGGE9RVbhWd/0
TfbXDC1lN7qLdd9kgPPSIQiS2bWti+cPLn5kMtONzjTviUnk+F5TrX+UJ9M9oCLvlA9KHuaqtYEK
ieCOSLCFc0eszw3JRU+s57BbbSOdRrwEkp4sbsR1MsQlTdf1UTlABOpRFwVsldn8sHxjSsbRUKeg
nsY3b0nNvZm3xTUrzS+rKEnj9a/QH4eEFzve1+0tF39VFDrWrPk32czZyErfNQRGE4VILqQK3TJ2
b35tb+QKETWc52yEH+pWT2WgYofqxNWEFgTbi0nIvyskOyy5scF7tP5kgxeSXcRNx7doDck5dVrC
gKmva08+lm5IDWkf0p5WarSBYM3OA2y/hPC5F6LiIrceqYo2jxVfyo6FjHKKe1PAMenDp6wGbixn
zEmZBhFuf0mnVZDLljCCNHWwCRrLCSKG1xZGrqLesywc+ttF+eOhNMxDma/7dO0DQmEhtOFm2otg
KnfCHMh8sMz/iFn+8k2DlKdRr39sI0M6Ue81B0FYmU8qKPaOf/MGNSGb9Cqdbg/RE0T5XcOySlx3
brA3p4BXLfZhEL6FfU21TopvU7isQviJkpzr0+TxFlo4phzQK1t3Nbb8IfDl3dRVL6Nu95UdcrWr
1opNM5CHwJn8y0q88aGU3nJtMzM4cfAzu3JSYZIKW4kDyDaqhSk1rFvQafcCo8kEdbPN15pwtdNK
POqvCoRzAZJId2Dnlw6+gNfmT6wiQacgra3K9Z1CXAVOZzx4C2lz61Tc4TD9DETxK6u2S9zCGjCZ
Nn/72QUTUDxUo7v3CuR9m/jj1p7gmjjto246Fpv9+djdXIiTtwv7CnI5KWDr/LbyGw5q/tUhuAu3
9YeobJAWsraR0TY3/yrVZ1EtlzLqUkp/WYp/qvd4iOBLmuvxZsSalUycpvgPEJwE8zXcFSYxzBDZ
oqz3D7fPPah7Ivz9lFKpM4OXMezTXbn5cVsKhavY/9ADr8/jSolU6B8cLzgQtrBH9X4qa+nvU6Bn
CYXSvxEviN1uMrqt4oee/x1Wwf72qk27e4QL+rl57XlqeH5zaQ5PLHaVZ8fvvH++aZdHM2/Kl47j
nMw+ecpmQ5+8Nbg5NqeXrCe00w3PxjQcjUp/T7U6BGo+ewQdrPmmkn6my6OmJ1E+ra14dordYmV/
63kudmSjH9PW4EAw8ojv/ndg40uYyHRr8SsQhaCqL+iMwR2J+26chsStjV4QDZr0VhqbnexuBexS
3pHKjXG1WUjwc1rCkYE+DGD/omxqPlUznaqgvwvy7VL6+bFQ7s/SsCnlyIMY3DEas/rCa9qHc1km
Fm2xCxxTTdkvMSdzhLvEiLDefNV5e2fivky8LXf2WyfzaA4IV7TETc5xMJNXBDsmUxW4IAqXl45Z
Q8BJAILtsMnxPBFF0qv6rgq3b8jqhzEHK0WM/jWY6KrcrlWRn/mPQT/f+6GEILRehAWmpR2pFXn6
HHu5NrZ1zix52674XsLi2GwLswsVfpbssXN/My2dXVrPZr6r8E5EfJseV4QdMp1jNQT3anQe7cw9
m2xgRZMRnGoj/PC37dpp897Jln+ksr1o30YKqOazc8ukYFHkvun0a5v190K5D3jEOkI0blA0vz4V
9vLoTOGNdPgvAK0EB2r6g17zhfeQ1Qb/OtbzJ4P/u9s7UayQp8iadlv3VFFlRstqKT627GXJzGum
mmNRVUdVDB2ezGA44L90eWxF4i9EvldiePYG/zpRxEdFaT0EavwBOrEc3dDZdnJyxmODVHVk3mzu
cPNSKPQ9ySD5eZoojJf0wBMNxYylCwlpkgwmShXPIBbDW9wfwfe48SBFGSZi68inswtkCsSpDSFf
g1W9J5643xFdPjwZIWGYBN+OGKfWpY5Cr+v+2HMpn4vAzROgrX/XSr3NS1E/uFJWXAC2fSdvDjRe
Jc+6sQj73pxD1ttmAGz9vMpLLRbxaUzt+qGtAj9luNZnhLrwrdeWTUr1Wsej181ffuOU624jI4+4
z9nLf/SgKzLVeX46p9ZwC82w2i9N6iKDOercj1yXXr+0Fbg+Nf/hU+2/JS4BRimmvzK5L61+P62y
uroDdQzsnPRYNrbJ4CwjNMWSG7ERIxl/GIGTfvJui3XBlkUz3JzLRNgNHBen01EzO9kHZYN6Dgjw
R8mcwRpwXO1EEXxTXvhPs50NH+a8kc+jA6vuIz3YaXnqSrcn2McVgK9YeqvP9Cl0v7Wvk5psJq7N
AUqe48HvKyyJlQ00Z34nOs8898NKQu9UBqf/Gy21W+eXVZCxKbUdxNmoKniv4by3VMd8nXT/uCk3
87LNnb8zLWXuuLzqp3Brgt9CmyBgN0JE26BcdpDNwyKp3EkJqjObaO7BdCYqFis/BHRsIcJvl9ge
fmPbMNf7PDCro2WRXZnJkIN20WZiWH6/bzMPr6hbKv+YVXPxOrDUcsANuRIVWoB03ErAjxVMOZu/
jUHlMOvq2Uqh6YE+ZS1G7ExOfRJFXZNcxJrbez5m1qfXu/p+1o39Vgrdw08ul+rR8Nt015ZNf1mH
5UcA0ljw86nuRsHM4pHdh0/CFsbYUHo+NF063k/u5B4XMukuw5A1F0zX7rkEA/o2K+G8Du3U3ZPs
GUZDVqeR68xtkrE4GwU5N4s59TV8JAAXrcCFvQVOhVjPDhvCJQd0T5pj7bOb59qz/RbobovqwDPv
pR4lsYyVjNcCQ4q3DgB1x7a+M9k2ueoBTi8p+1Pi8BWO5UB13hCjfazcod+VKyG3uePTmngKOkLY
C3iQbjn8h0WJ6Kd1SicSN02ajoDdmDeoXDgNR7kCoB1SvV2dBuRX1IE6tSPi0uUSDYUVFrtQtN1v
mYF4scQQgJwTA8HdTX8YqwzOVY0sXJvOkvitUMlorna/G7SqvsXMWh35pYwFBlxdkWiGbYnT1W2e
Jak/HyaUlhuB1roOncE8yu9vs198zSFf3k0d+i38q9O8SBor5ylhBBB7lmgBlauV5y6DsCTEFm2T
u6IHdF3sVbyjspzmHXLHrTYqYBjOPt11t7S70KMHYGoyfK62AUKhzBf+NF3EK+/jfiy6ALsNcOkh
9V0+02x88JWv4hCD+yWsETMMM/CAwwNA7n3Xh5pcBkh4wvtyYTicptKsyBGnUhQMcf50Y5sn5A2s
+2bUJP2Kdc2YG43pEKcjpPnB4rYPWIjYg5kkIj1dB85k2B6+0fnvkw29d+5a1FnY37AB8vkLjupy
sJx1o8V1ZwKUKKDU4C2wNcjQNxG68lUOcbWxs0pS7X8Ep49nsRqUoinAvLH7l9HCwk9+kM3w5IfW
w9jbL4R5A//eqseuXM60cA9zcUMRc6Y1vfUpKipp6Fcy7vuMMqJzANnXJWxy1+5iII+QKUdWq3i7
uPQc84VG6nk1jLsROAcrK9VPHfTs++Tjy5baXBtBDgx7aX8r6uc2HNikSRPXs49mOeeRVbsHnp9f
I3OTKgRiYRXXJlyvsndRTtMw0VzBjc6PS0fMq8R35KjtHVjbeSi7I5PxU2qieA63utwvXoaa1Qhg
W29srdzqnfq5o8Yxazr7QoGBGab8Pt0myEcM8GngRnqo+q3psldjdi5Z3b3Bn/une3Fyg+q91qQc
VOmN/eIxOCYbuueGWt7LGzW6VxJhyqse5tsZjIDQEYm8DsRjyYKm0X9Wcz/FpkB09bq3zbIu5PT9
rJX+arPlY16306DFcdqQJfvVf1KyvLBL9u9Gg7WVizIO7R0a/Kt/uzionGFrBcV/vSUniEVw5qhq
USOZmARIFRtlwRjYr3bZ4EczPsB5/GEUeGzSfm+V6VsoipdSMH5JQ/vIU8WAVXQ9EELUdLz82YNZ
2h/LLbR1LN8dP9Ns0gReBMLpHl3/LAZxnyqUl2IDuYnNr4n9ttn7EjqInFYeg96NlwGq6i3NMwGj
le+kcctQKykx1pGAYUVH2jQuvEHvc8yNi2maJVgqaz4tpZr23HM2EWTuk2bBnikAM54AvGo+PfD7
vEAVvzacH7tllGPigrITvvNPhujzHZzJ1rwsMNuisPOuVRC0yMbB69QVr32wmklfhXO8FcvXzYGY
F/qqlDjQdeA+cbMk5Fei2xh6yCiY7PnZyFI62zV4BBkJxEnjMJxas+Mokw8OokbkiRudl9WHSapE
VwxbDONSl3xAjCIPgWHHXiu/gBYBjNKQ09POjBGgQPuCMASnSMp40Idnl6TLJFyzp8KbPrberBFE
05vgXuhDmHNnTsPsx6o1bzcwsG7ZnUJ/fugLysuuufN52rMev530/wF9Omf29sq07mJi9A/xgBF7
ntYEnISPTm09jexIwmyZv9ICpqZXF4/802FX1uW5s4LvnF22HQkEFGBD8zQo5+pVyNhAGi51QHov
+N2/KGXslW/e52Zm/klMNj76tZ72bp4Wu87vxO5mwG8qqoiitbmxFf3p3VJaIU9B9mYM2xuo+TJJ
F9IR87YfuHHpheoAE6IHY+jiVI23X3wj3zcdbzrKu5/AFj1VvR8kuqj+mY39Qd0Er4+88mTrV7Cd
BHwf2zyfLkStejEIpHHfmWOFZ3++QZbD30zo4WgX4pUDCUzqqsdrZuHNACvHsGu5LQl4BUy9LN9e
JzCCcV6JLdFOP77Y1vyXDWKY5T54k0EVY4KJjlR4sHlx7bkYi3E7XgJDXls+tZzeVrhRNqBdeagi
B+KsFfC2NuSSGWxg3usta9v2kbhbV+5B/oQxdxPQLm01L6a7Eg4/9P+Veca9rG5pzmI4U7kvV65w
/++0ju6z3xgYfobUXCMSx6p4KAL4n33Pr1VGfRxZqk6CmvcosxGDTMaDJ7qsdOci7f8RjfHZawZJ
TZZXLwWZB0kLD2Y3duEaI3rouyCtW7iSdrYflwEAqK6dXWr3f9XC7nczZg39SC6ZXJQcQ7auPw2z
Wy7WbP2TummZzbZMunUe7AKInHgzepXYSgAYrqq7VSFWKpfni4kGTzdHt5hA3YucGsWlJSuVM4Da
AIqZhnhmdanryCXqcDdPlrvjQJeJ2TI4R+LKkzy3OerJjoOb1TTGfvLSJelbX+2ygHBDi5rpyZwg
Vg6M8RhtO2bkL/CShy0wuRl5Aio1wQog5FRfJDGYB+3i5XKm5aMdMbB0VhY+9qFBC2+jLQ/MGvFr
bCfBE3gMBmgryr+BQTVWJpbhwj+pUz1DvHWStJzHqO5Ee7IzK4gZ0vTXgv/BKuCesd5AS3QkVc9K
PhzY08/+tmJXWL15ZoLn0aXMKskMbl3yjkDQZBh9U2CZ0dzV+qmvsltLg7rjeG6ZSFLa4s7RTrQE
1r9+MBqstbBjygl7zOZTJ0IkY94dmpeikFABUuMpc5WITNHyxuH82C2ecSnFsMJuDjEqN66OwqIz
9w2vkVt8fqPL/C41zghnLsI9bu0/QbZCkIGeLIr2rc/1d5YhP3Zm3u2aoqNTDmGvUcAgRKpx2420
wjvL8pdDtui/hPcziJPo7dAvaCqVSPKgBNPmEWmnoEdGQ2MuV3+h2wZwVqIoaCtaBW/IaoTOrpTp
Qr88j4kYWr0bM8jc2nWzuPeXb1GYbuKLFSqmaaSHaTQW+FTmaxUG7hmLh4yzZobFO/ICwMk/er2N
7ECeSbt3S8AFq9n/FjJQB5I0NNU2vBhGG1i5Ke1i5JJPKuUPFCLqpqVGL8/sXwtwaJRntzQps2J4
jyIZ2YIzcSoceZwG/12tE6ilcb7HJVPuBrfqdmPLy6HrQULfQtwrFr/NeCfttYzIqn+AtvNsuLdb
utNHKKTIVhujmA6Rn95AzaQ9mG9V3a6JDEwZh31255e2eTZXoz7Rs7SPQyPgWEjvKXQhSIiphMfp
mteu9X6nSVAwlau5m2x0j9zDkJE6xMZu7dLEbat4EVYGlAAMOAdmWO9tFxEHZoB1tQH+Jn55kxDt
UiTFVufR0vTZZxEaHWq6QNTp1v9Kl5olr9f3HNYB4i+UiAGbcIw80cZSuN2dk9bIbQqyl+EbTtw6
C9eJgTUefWF5c53hy2hM67FNUzj0U9o8Nsrhtk/t+cHy8/HgYSmNfc+bDoD9cELqYIsqHCR7vWzq
GaF6uBaE9h2MUdqvPtItg49hjT2HrAkA1OGHLr2ADEus8zNa58NAFkgyWY04dXXVJLrttjt2nW/O
fVB0U1WucdaafGE1NWDWzs+6L5rzpGW5nysz3dkwcDj0jDFBaasY3mX/x7wPsd9xF4/j6NzTHy5X
M7fhkMK9G3YT79bL0nn9o9TmdDZCZcAdtDPMG35/ytIp/LAnckjdanTiOsvlod1U9bpNDQi9LKj2
qs3FY2paXjKwUngNO1ucQgNtzUjXMM4JBr80ip+jnKbqXz6kXmSvc/+lGCMAKRy75wHNlQyibgbo
DvLqz7rWDKjFbHPuNnrYAx9emAWp8QAaFCHRMIIfM8w93CHSemlHMopSPTmx7pf1njlE+e2nJaa1
3s7jRUr1p6rMOzwRlxSMIxPe5bEXVIauoXhLIG7c072sv9nkhlfYlQUeiHU8DSiqlEJz/cNMPMjO
3mjr4H0drIpjzUdP7TAZzqcbiOlzyELvDm1UqF2FDA13ffBEbLaeeMwmot2ssh9iL8QHVyxtdvJo
oqBPFnRLKuj7h9FKyWmimmZCnwY+VYwOL95i/90yvmOuRVxxyKwvriZBSkJbkh02VOhvVkGgMLiq
nRgwm9RGgXa7aOukSG0EqRSoaDElmGQxDHFg46TxLXJfxw5npjYWnfiVE+zXgRnFkqcpJ1wl3ftN
ye3gTR6HejgFGcazYXkYbRx5pZm7f8iQHQ8yq6a3cghvMlUq5qOEBw8CtQTqRZP319rM9iWkY/pg
3TN4nIotT6gi32rNJ1zZVXOY5WAd7NrdAHk74ftaDkgWq9MfFn9YYo5t7xQsPT4ZZy2S1azafTr2
86MqyNGgjEaZl/ncPZdM3J6aPgxiE0DNzgK5hhnGtQ6W54jv1ZH2HmthnmTWUu48w6D3lYShjQye
vl3Ac7EihT0uYZz+BGCVj3RtblyLvHttw3JINBIcWdWlei6XQid6NQA8+kpcs7nxPtZinC9t2Gps
LGA20lHwkDSWkSxN7f7xZ+U/CtmaL92Y+z9OI4bvdPP9e3CI8lF3wvlcQ6sCtuphNWtM5hNNFr6k
7TR+Om62HTA1wkUMbIoNN5/2uMfUS99JnbgNU0PStG6gGHsr7s16HI5T7VjxMLfjR8uOz36YXVK4
03I8WK5bv2nTHE8CcMqBlV77AhG5Tci6m/9zZD2eQg/tJfX65qPZGL6ac7/EptLiaagmhLLczUD5
aQePTqvjzMk5Jqsuv8MtUbHeNCN+DCL7gIeacl5pYUVMCt2LO1ZMJdgmuCP7cDoHvpftijrUL9r0
W9BlHuBWQxvmG+P37Z51e3m9mc1IggG6iv/FaonghW7DUhP+p9Lx3b0k34Qx72StSdX51dEbWRHU
Uz0wr2+NB6VcUEWC1/lpy4BNo1Si59hlr35lGcy7XA/qROA3oxxBpNCJOLv+wiyCNTDqZ/FO4ll+
b7qtpn0UhEcyxIc6vHIOxSJf9Z9Vi+2UOtYaRKoFSkzCy/igRLldzS6jR6ik8bCt6Qdfb4USsG18
8bt0Pm6qwB7YsWexkwXMa2vr1L9xYwN6V6/9/LpMS3kSbhv+F4hVxFmZ53ezh/yFcsOEnyBf9bC6
UKungoFDhd8/QXzhK54bYcMhO1l/8skJX92UWmfnQnTFJ7gFrDeVZTZ+ywY7nabKeXB6Wdznnezu
0rT1Kb7Gef6rc+r83q46Z7cxqmkj22sxBuZCvZdGZf6ZQ45XeN0BCErSHZxAi5+MDjHpROY+O6Uf
/N2EnhJ3Kq2z32aEsd2+J1ZGTCMCWSN3QE/7i09uJtKNlR7GoKjh6IrhS64qODRuIN6XWY8Pee50
x3Wc7TuzKzwCkkmSboJNfWXKBloxdm6374S37kNn3F4JmpRxYGbbox9yBAfMFO+szTWnXdhYSxCV
oZ0mJZYWyWCuqmOPoPx4m9GTumJczoZZuSRw5hkY14KZtb1OVzRGM3aHDTtGu4V7QKbNtZdGc3AJ
TIuJNmvx5Dn5YbU3ZmGLwGDaBf9NHoaelqr4oZ+68Cevw8PKoRnVq2lfC9HqyBCVu7PhEF8YpJqx
P1Dg1o0x42lhHNkxwqI7MbHtwDkCxMRofrS76hCQy45Dk+egGseftPbF19gzDCefCpO98nziEEAt
t2617UtpIRjT6CRZSc3UGs2ahEr1TL+191i0hX70RjHPtI9sPqJJTNtJbsp/LivspHAixI4QjyXO
ts1+ncLlvS9xc9LBYAWR/CE4WynMGtUeHD4hJKgWB2rtP+Vb+1Y0hf1kmGK6M2DjHpYsz+Oi1U0M
W/5UIphHTY0KRu/yV7TNS47HmQiH0jWAC6JTI8qRZNMGtv3leegn5EnP+tcIaOD9NLXiFYbjwSwg
xCrD1yc6S9b6Z7nNGNZwTobFRiFvBUL9kKyKd2DN6+uyNvbZAhZ3lilnEsyl0TvXmzyCbml3QwaL
qLCFH1khAR+03NSafTiCSgTCGRfBwqYiKcWPZerN//HmbF9l4GKYMTy161yiZ8JamjHqSbtDNFan
yul/CB9kHLa46ltvocsyZPo+r7BO5fYb8qHRmQRQnL3Ke5pVeGbP72VtWfH3mn8hhc4ur9I93NAH
YlzKKFfMHm3d9FTwglyd1TcuTecET1Vjjdjjq/onm1tmw7DlD6G/NROdTIpGbUJ/Moi33+l+MHdY
3cG7k0VJlVM8ZBNZIO5tzND+1LY8dLjUrb4Q0WzO9a4LzePk2yduNoMKGPM2ReUhXcud3XP05wLO
4sYVay3/cYifhhJPVSC3v8vWw3sbDpUM7y1YzGxTYGXHKij8NCn4q18OZ4nfgczKszLT59aer8bo
DRDj3RwUJybMjOkDOw5nv1zEbpgIHQ5E45NAlOMDHE1O0xDP3ymcWBJ2a/+BTbjbUcY/0tOuVKNO
nI3/yJvp0UOafs3oXDlpnoSlyQ8hg3PT5Ncb54uMhYOZOq+btz5Af+YBD8/OaB2LfIznrrhUkl/b
RJTZ2A9akK0otvVumYuDzU8MmvlaET0v2+LYyeFEG4CN08DN3u+bUqCaZ4l9G2ZurBFvrc1e6Qy6
1qv2mq/bluqrtaRxEOLAt0t4e1iK+PZqYFRGmF2Cla6sFc5dzhwSuUC/Yrdis0s/+B47Doo33Rgj
En3NKFtvJrkWsq6/lp+9ab8NHEcY7zbCESLWtvdapAqTglpLAAwONQ7CZ5T2zGj9tf80Ws7hcMnv
PJHzkRPq/tqleUD1nd7naXbd3MGOBHRn0fQMOBrvfZw6g8a7W56m0nN5IrPz6LtYfPttzzX7BJ4c
Ka/rI7ybxtGsWOItoMRZK06ArT8JOOpMp7ZHmRXJZnivpTsy7uu/SrF+13Z+tYuxTcxes7KBBdem
TI4Gc7rr2u1+FnWWtO4EZln5kU2laI1mLGYn9une0OGzZ6/M32rJTzJ4NPH+a9PMDbO+dt4BIbsz
lv/T9+xlF9j+mRj596yVQLHz3sSdXplTHlPumW9yyB8KvNosqA+8TfMGQ2e9twLM1p5t7zbbgOwb
vrhB8QPa/ClQ6ov5xxeX6L6zhteFaHaafCk5SZnRNAYHnBqW7ipE9jRt3V71xWdl/DhEwvI+yi2I
mTAnHSU5VtcHC/18s4zYzvL3kb5z2GwEnf5TbusfERpMfCu+aP9653Pr1liXA6be9QDu7UZpRHZz
3W/tVL9Qfn7SasMj6HwOvdgXJYl3eXdY+Gincntat/ar4XNy0xuRfv3XC2Jdie6v2vrZ479BD3+a
M07hjbl3Mef3ChKyu0GZnFx6CvPJJaHtlhs6TilDpcHab6O6uFmOtK505Fs906NVfrfIG1i69jQq
97ZvEuLg/Y+x8+hum0nT9l+Z0+tBD3I4Z7oXTGCQmCRRYYMj23Ihh0LGr/8u0D2vv/ZsZiObBAGS
IFD11J2eZTk5NMaVH1aWXmeqzmmtZYmIKpT9yizac2Eg+DGstW1NX04tIkwHLJ9Zog6j8aHkb67e
LnU85dSO18aJnzD1R0PsOyqqHUVb4mrdZFG3N/NxE6PiQfh2nabgSUGul8Thpe2iQwXanNkDZl79
lA86Do7nAVNS68B3VdG4Chw6JjXprhmmFUXdytJwbdDqE8k3Ub5aMDxkKBZRPg1ZdEuhuuPE2+oh
RvVYXmLH2cw/VTSOPjzfwaXnjgxbSu1ppVagStJYVGZ3aBJrl6XBLgNCjax2N1qCaY3SVaFZXmUc
Jlzu8+WQxt3ackkZIC8mUnEsjIOA6nRZymTLzJhQpD5JkiRnrzzah1XJ5VTwoeefRzfqS5jTaDzU
XskNEDjyPV4mrOLoWsB0JTQTv9dkjN+62oE0m9bzeRN15etBdiRiWywqu1rZOZMml0DdK1/zZ0xS
2xeK8EcRr9XceXEYUhIzigmPAbsN+7NqZ3sjq39gADroXeN7brqdd6zTDrBqvM3DLTjxhvFm6Yly
RRj8AzTVYtRZUsvCTwi88ex4m9cjWtt22aol8tR0D4D/fQrM7dBndAgyrUVRqGcC65cpo3EyDL4V
U6LEOvI7ogRGJulRDVfVUB1oSpRxZc1nu2ip2dpuV0awegjlaar8yMwp+fRypcGRpULektK6lENw
mkhVM0wDIrcETS0vGMAb4MHn0DGvo9W84KJRGRXiTdfotz6utkMUT2As81kq1IcuaulCYKqETzn+
iPhtQU1sIeZLvyN0EosgwqUzKtXKmhQPprNGyK7qtGUzVmBlfh7iYcnpfe2NJmN9US/tWK4mJ7wY
wt3GUXCjJjsFAvaaL/ANEcFRxOkmraKIJVMot1bjacsenZRfJlQFNgLrNp6llfGCaNtoXReRu1Yy
65rL7pCpzWNlGbfSoA9S35drOepfY9q+0DyTM1Y9pF30YmTpoavGT+jdmyyLF02kxiKY2hu9D7YM
4A9Fg21AIQV+MoM965KfoRb8pC/Ps6r0l4G1X2U2R2Vq/DS2N2mq0+3eAeWTXXXAf/aoa64OXzf5
qjPVpCPhN+zRXcwfG5AaFWhnHm2lQnYXUmgE80UVSSwrg2BFNvbYi1pNopQunhHWPJXWdK48gYJ7
wKMXDa0fR8oR1kzZUlkdBwY4vHIW7GMyNYduKHZDCr7i0VHDI8Wr4n4LpbxWvccsR6IGs/ISTTsa
2Io7UbFhnXXhyyzcDCPckZti5gh0LUOlyFHceuP26Z5Wsyeg5Wd0n9uJ6U0F2sIsAycnKm1EnAGL
q7Z0tOPidFsPsWjS7W11uFZaC5MM9MrKgtkbuWyV0/jXa42DqajHbgKojKVy8/CDpm269xJJG2LW
GXA63waNARxM6KlSpW/V+meFx4ghyegXURrq2Luiz1pRoF6Yo/QaeJFF40OQcp+3Qn1UpX41zJx5
uDc3UZ1+BZREBmNO6Frtchod+ggHk7pok36jkNfRin4CPLbpFY9OBBmXZPqY6vcga7ZZpn/AwWjr
UMVrM9+HBR2/yiDbJiXqmsYxZmhbvER4LwhqPRtm9TODSwpqQVVGZV9p/SNFGG4Vrdv3bUXkU3MJ
aKqrKCnui/Z7zJ6WVRyINVgR6/bYlSExLfQ6dqRU1krU/ZQaJJgdezstrm8z6VZZSoOGnGa1Rf9V
hC56Qqkcsn7a66M2i6W/EA37SVjO4mFfb8xtbuUXoK4tbtP5utPyeukwIbZRv4ccf7IY9U1m1Pl8
Z/TFUV10TWj3S+XJTt68julObIraW3pcB5x9ik2kU12/TOk+RQDJwxxGMpeT9LHcGGNw8TLzEY/C
Xi/aZ20I15bjrSy0ZKhiMI84K0WWSyXvVz1+q2GuePeGErwF6ExR0pnZ1umaJ9U6qn1O6En2jiJg
Pcq554D9WLA2BWV9Y9dOyedEm9m7X2fE+uJDzPt9iEQlsKP9LIRBixQ0wNJp8FSytMb/uPKCHYku
CfkqaSFvY6LtjDb+IFFhG6BrylFW5E32kIPXVM4l0Czsmd+a+DG0aO6V46CtoQGHCna6Fodk9JYk
y9jYkobJPfWUUpSsG8JrvMjwHad5ZOt8mRXzxc/JZ8jddiCZWcWEj0aLJOUHYdTfJDU53rj8uWOK
DLvikdcKVcc/N2tCHwDJZ5/HStcAA5Vd0RXzBa06C3Sd2UpE7lIZZAML2hAtybVc1ih6hO/lZbdI
gxwNX07vWO4Ai6mcQ8dO9i503H7MP2bYbsN2fBRkeCCufvVC9SzMnm0AOL1zQNi3cprqef7XVDM/
Y2BHH7IaICJknPwkTv+Q1Ajo+WpIaJXDADbaOKnfueqhMs2tPZqr2kGkXihPqc7vObfMs1/bWROK
/2peXtjP87tZ1Fh5V+zh5tGA9CtdGseoc/dBiSvfCtT3Ms82RuutytzausHgT0NGhrCyDbmFHEpm
G6mtGsRPKQPL4LLKJqIHXqAWzWykO0rnUpjvWXdEFILOSl9M+qsugkclCfzeRqbSLYP81W4AzVhl
K8GuMh6d5ifcyTIHzOXjT7j6wMGXKMFXefiTENAVBvQXG/Z4McU1OLS3lg0LyCBfGqy8PKPaTVFz
z0exm59NeZon9b4MVlTGoYZ0BEiV7nHcqeP4ppMEp035rnabQ5BoZAswaoRlg2wr8dalSBi3ZijO
GCG9Ib7sxNUeQE+Ai513vutgP8+tUTCT01wMCVwF1zDfUTa/8MBN2zCMBZLCtrEMP0B9tsJ7VdBA
CuUu/BNyUJpRB3RfTFOfR/Qqrtap2v/sZj0zpyNWzSeTy8r0MJVRNwjuXHA8JBJXiwhd1H+s/CFk
KNaWo+IY66ATKEzUdYq8OkA4nXLT4TRaEgMYjai2kfN7qE99mVQ9/FGhLuTIYOYQ1LrAKUV0gYfy
IEKaRpXlR3FBBi1xcywNb3VmoxbCJzAPZR4xwrSU8B3dxrFj+ZaIb4NunLJcP/FFBgohOyzPc0pN
mCabqFX28wDEzWXBYtdttFHhLuhag5MawwwrmlZn+W+37UWo1jMJtSkdbVz9RwoIjJp/L6D8E4bW
+SrVxADQonLxsc4nCnGcbS99fxV2BxgHTlAUoI7yKzNnZTbldgUHOg94wZFzqpXOtLRlk82JV44h
81WQGKjJEJ17avOZptm01fuYQSGjDzZwq04nc/FRSvqaC8c9exlKWPW1SEmAIprscRQVhxiiN5UR
m94jA+JFNG5xZxh4HPODJaxrpuLOtp1rYqA+8JT2p5NkV31WeUfq6ziZuzR/ke6bpf9IuoyLJVl3
xqo2unhnUqaBQ6vdcwf0u1bgH56jiWBBR+jtd3cEicyUCZXfWMIfjyhvU9uun4Mqj33Z49HWw+am
jejlBpP+rnQK/A6lZSKMbOjKHUTp51SV00uBIhTLfTlSbwhwX3swP+zJwVuiJc2nVonqQzFrhFV6
oiIlE60KsOJ11dk2e2CEUrawLg2VCiqwaq2OY3ugtUa/GOfKhAuwhWqjM0U8pmI78cn9ISkjFLeV
G58EFPe2yYaA1bjWQnYXrMIsom4DuNW16006AQ2T+S6AR2O/FoXxfTK6KV3JfADfjR26NrZ682DG
rfU8qzyYg0Y0LnRFrx4mpw6XZipxPRruZxcxdEr6KdJCARUdElSRx7Q6aT/oqfvdDQQ5C5K6dNG2
gkhou+x/qjoNFxdlbBt+qNBJ0LSifJE5HmYQrljDzwor3qWugGg2WlKyFroQRrXMvcR5qhxTO6Rp
wQxuiWSL8A8FZVghU51GV2Vciwpap4yajz8P+y9KA7L+O+sYue1wYp4EeHQieanLyXqqhi6Cycop
2Elh3bmetLZGQkfLeY96RSMccWBLuEJAkW7MvgcMGIIifBwVq/BbRikxpG+sm7JFXQxnUmD2A2BF
Dma+tBKJ51Pn1igB+KaDKoubaQaH2fk2BOUhpwKeQGh0SSXsoD/1tFPuaiEdWrHWdE55AeIAVnDd
mzNgUe3S3Xx/arn1ZlS4dJVug/XPp3PbylJdf07Blpj0iOioD6zHt31nPQS2OCi2++ZKde2J2LeI
AVUScbYLe6HhVAkr/Unazg33zdYwtaPRpFvDVnY2JdvUKZ/zdTdDBB5i5oWuA8YjXJN5c0pDuvSG
4gMzDm4hj4nNi+kDWoVUpywbF/XgtExKErhetR71rm1Oeq8f6Uizxx6R+o2oNnUqD1ziODSt6r2L
lI2GlHVqBahe6O0wbiAsckSxqkPzKXVD0vN0wFGLqAHaZ9ipcmq0mDWpdspMItArtA4R+3ZW2uxV
GhrsmCtZi5jtj3gkDqXLn2lrdCW2lxQa85LEYPnucBi65iVLB5LMKWdQRh87Dw8U4SZLU639MK0v
6FUQpmLOzerYn9xuQ0qOt6xGSy4wEq7vFZhhPAqNuQqfxY5Q7vMdUmBmzxp8FamElYkOXp69eGr5
3hUpPxj3e5TRWiYeT+48TwxVu8kj9xok7XEuhGRrjktraFZxrxXrwVE/52+dVNqLMRKll1rvypBu
VDO/OfU8/IXNQxbgrG8chfQnTd17VfEjsKpzX4l9HztnQGGEKamDhIzrYzRPVYmwTANWYNVPZUKA
ufU1coZSR76GsNksN8/g1I9d06HD17f1WKHpMBXcFdEbZysnFkbHwdv4Qa+vmil+iZnRSSLYZlwc
c5CgQbJPhqqA9VWHsdP4cJPxKXbTXdtEL0GU/0SVVzDcp7uUQMCR1SBqtl3isNp20rPWoP3Hj4Ix
1MM2wspI98rvVTVoK6vm84fxBKYT50sI0R1pjss5290JE4S0NLGwNTQ3hHLsezUFlmEl6UX1g4Nc
o3WZkZkRvpVuCwM/zE4oPOALrWfUrMe3bnQe0B9vu5YwQtGvDVc5qU3zqnGvClaY1OPQQcr3GYKx
E7JrFLRqTb6TI/2dmsBF2NW+9Y24ZgHxBMhvLqVCjo4xuix4WmMLNITovio+c+QHJNMkhxgR8z7X
i3NT4kwdEg0CN6FDbxaeDTgyzWneUN1RNlfFhZO/QegSrmXiJuc5vrmGruEXV8pFOYXYrEtUtdiB
sE9GyA1DFuZT+NVY7rkJAZ8nkt1knu/rXntFMe4XMjtX9iclxnyRJssBQdkwRvAozr7XlB+45F7m
3xOX6FVhbEPi1m6lhbInS5yLKbOjy6lv52TB+Zemk4p1rZ3iMZLDqyNZhit2qF8spX3JDGJAc3s1
j0MiouczOI+GKT+T7nsYTrjrvXirqQjgKykvei/eG5kcEdI8p1Xx5jJyzY9LThMatgeDKMo50L9s
C3iHfHgIBm+FueQQTCYOYPOtMCIySmYEHDp+6ZbKlyg830lsFsakGGTlQakaLoRcO5Hu8o79IFt7
Bb4oGcp9RH/uYAq5nbLGXIhcIQNJqV3sGO0RvSvcn1wr3ngJjdEvy/qhFMPSm+q53XtQLoNB+66a
tjfLgIjsCNCW25j55oXL6Lqf5OR8ZJj0mqjdNY27TzXrWmjc1KitF1bM4G/WyOAUbzqD8m88LU/4
/OG28TjB5mT6sonQQ5sYoamIYbURrlqbRA2JtFO3JXaS+ah2mV8BbDeKAHbJVBS9DskNBWYFYmVh
pjUdA6lJoGpfX4mQQ8xrtacqDL+sXp4d8kqdMlkNWr/Mw+BhbljUsNLIpe2rY7zrkumHMO13b17a
t8a+KnomniH+plGBZzm3nx5SsjFlTV63Q/UHF4o4WDfyZRxEWzdxgJBTGM/QOzhjsxPA9fxwlzyM
gSocl0KicH8abt5+JDLvnqc6QC9itTgpo52jt93GrgRAWrHXxipd1jq6wkIbTtHULwbUKr47TsmX
q9UPeiU2jHJfRsZap630U4lefYGAv0LB0Po9UQuyMK5T56I/x6y3zwlzeMrrwrkg14QCdsZLo2Ec
yvK5sUIefE5NLJaZI6hz+oD1ZathLKEyspziakbdt/kzEEvjR4rzEGqobGCsv4c44ai8e64jOYpV
RMfrqdaPultreL8xydfhsBpFuLPt6blmvIBWr/DyoCVDuIJJyPuILOWaZv2OxKNFVjiwncZR8Jyq
DFcZQiBKi7I7zF+cOMKOx3pnzAhxaeZGIbAxJHmIEPV7ZK7RrDqgqfoPbClrEUWPnWz3dfStRE9Z
F5hmS2JwDVM5ziPqxHBkILNIGLedvt00mre1e5TNTq5cUj3wSRAAjdLjF1NJ3zFXv+RdxrCK8VeT
W1ZEJ5wRezUDZLLlG2kgj33UvNsZRNMcqe+7KddVbw6EV+cfVYDsMbaRtbfvaho06yiszm1FyGEL
wNGIeO8Kw2AVnDp+XCfqRq8ByGPbpGtgcqgcxOl9x2watFQkwTjPo5H3FBjipUVpDKOMkyGfHmVp
0IDNLekRIIkim5SNko9v4RjelNAlf6NbDb13QKT/nLTTS6+7ADMT07BhltU2yIMWEkxf2iTXLQra
83KLzQLyBzcn7U4FvZMSTS1SvPxJ6WS16SDeV51FnE9rKYPfFQRmTU1Hv3RZEu0VeIW9EUpFb5+g
nPYBDtvZO0KyFrJT/LqqFWwcNSOySOmAp0Ya0dsO5wYaPMUhzPQ2saZe4kXE6NZN3xwJ7NGhM7gS
hDG9i8ZDPmRahAwPvcOEHVh7ieztq7CM/tNr82hl2rK/SVYqF2IKxq1dJPW+kz0ImhM70wwM7lta
cW7DerK2+PnAAwNY0I1tZcFKC6tkr1tABVbSInntgr7cRipJZLRjaboVrhxywUbIiryNccexUqve
k4YqkBWyST1Zkyi1L/EAsWbscOtrUbT2eqH6bhuqBw/hAfVA1iHYkWJXgoO9QTP/6OyuPjhT2SyL
SAkOcUKQTKEBekyaiJ6avO0fhhYfdpk1aO8yyHgQY3QdPWIq6pD+IWKw2as5ODx0/jutxb0jy6dm
PTmOcoKVNPbCFSl51Jq2syv5LK2BxjFe0rwjKiiXU4FYUKXeOGFApIGCVC+jUUI6t+gJK6iRRdET
zsUnZ9Eb2MWaywzhvWq7y0ADNQsFoTdVX8bHPjWIQi6M9FVV3JhKujG+FZqj8tO7dUiig4zWQx3/
VLlvFzBiwzMrI+KRQ5A81yPQX7XQEBTYDZagEDWCmRAkNXNjjLou6W0zvaP3hVi2bgs5rcLDDSVB
4iGSLLTgIL9BaRBHo7n2J5I8bv0q7reCHI/lMAXR3iLcw6+iPtnlM54eTd7wUy8n0EqVYZJiI3RX
4+yiKj26guCJw2lXSBxSSt0hYKhjcpWicKq3CJa7fWGJ8ZWa2lkqVvCmaaZcd1Vi7ALXbfBjDoR2
abHprU27+rAA7FaI8uI1CUZZuDA9G237mDkOZmbSDmOphqiTyeHQQ2SEcR/hXLfIqkdR2y6qWM+2
aaJf1c4yL55GpJcysRpwoqNpejQH0cQnUVjPLDKwhwvrVo8AMQj60KiUbrwxefiUKvFzkqTvnaaa
21jO3aub6pr05qfVZS0jI3Yz7INkyonyZgx6TK6Fml8TPae7xhSpbyNNihdu6eRc7gNqscIy6TJo
Vu7yPyUrUqU2y/asl9olnLSVaxm7GcMBFdyKrHxMI3wnU3iesEiYAc5tWDPWzWElCDVPlv9ZGnUZ
igTjsqYZjzMwVA3WVwv4Kr3swwVqnZoE7pyqdJzxV64A/HD9eshwv7WKrE5NjDgPb+otmZPHDOdm
YGleNKasV3gy0pXQwc+tsnwJS/ITZqzIq49jlpFAmPt5VD5bXkF8JyKlNF0S+L5G9/uSNO2cDoYH
DGmJiFcJ4mviEZoPJ4QcJJLhcg+Q/a9/i2+u//nfPP5elCDkImz+ePjPZzRLRfbf8z5/vebf9/in
/1UcP8nx+vNF/7YPx/3X+64+m89/e8BkSW12ab/keP2q27S5H198FfMr/68b/+PrfhQCTr/+8bfv
RcsEzNEEwU9/+9em3Y9//E3TyS/+r///+P/aOH+Bf/xtX8gfn3n09b92+fqsm3/8zfD+bqomZIRm
6+QH2BYH67/uW8y/ezZjh8s445q/tpDj1oTsZPzd1C3VcAzXVA1DV0kWrtFmsUn3/q65eIJcBwDU
1jW6rfzPRzv/Si/99WtwKv71+D/yNjsXeEjq+bvcw1J/x5w6ugPhqtHJVrMADXTX/iN1O3GbMDeM
tlnKBKSSNchwaMrGW9VeUn1jDRSOavBZBF22LrI2OqREdF/oQYuCan6BGcq3Zhzj56JI852WBsMm
BXV4k5DvTaKjjsRJtDRdd3r0qNKPhW1BLc97WnW2VbV2fE27Pps1dN3Wm3J0xol2+XVoC3eJpjjt
2YwD71CzekQhhWJsgDKdkMecxhDLa9pH2WdtMzsDmTsXyU3zMHtSVrXSZ5+j2h2kXmgvYkDq2nqB
s77vMNhXV2jOu2W3se/GmdgmZp68VWBQ9/2A7OK1iSplr3l29Fx4wRV7cvZpt1a/jPupfVRTaqsR
H+0C5Tj5V3mi6485tj7f1KLvQSYMkKl5w6//hjXcrkKpMtYsUsmhcv5nl/t+8x8MX8fKIsh/nF/8
63jz8/cD1KCNB6K4OQU89Wv/36/rCR3btJ3LsuCvw93/d9/3/r/GtSZMWyF+mgIppeFArgAFXt22
cl4GroJTnva3sjZ4lCXY9pzk875NMz3rcYqLn/dtJAxmuD1wUtw3zrXFQ2oiD7o/rK0uJLaU2vr+
EJVMdyj0gV8JQHNJGJG2nyrN9VE/IvvS8uJWeGG+UQdWJDnT4a0DmEVmkibb+1amEkKhiPrd2/OL
w1afHbdq/nDfGmTBJxiqerzv6mrjQZhFeblvU0JYBIJS8PIMTJ5e2h8HFJUb4iaG42BOGrk0kXoM
G8JrQ6wkR7JjkEsJ3TgOsYNsRmjWcUhpLghj7xwDZehgQwrvmFXAQ4E5KjT8YwpGDhaeitqRG14S
n4JYrTZDmqenTDRkmMZ5fhr6mt6aaV6eikzJNkE8ylPQ0blwoHnVaZDEImW9h4CGVRtbEcWFtUmM
KT6MU9ilIe+mqKehVRSCP4RxKlwlwM0eWryb7a2HxrRPWa/SYNNMvJMICQhRGic4FSjv8LwV4Uxv
WOtBKNF5mPDBZUJPzoTbQKfEZkbOsQOL0/XQGZxIjuJWZ+AFEucrpT6Dho3zu3XnMNWH9aBZ/TkT
KAwDM8fKHEbdOnMr7VxkzDg47AzeTTTrociscxa4knSV0jkTAwu4XzfeueBj8W4uuvZ4Ak6LtfAy
BFrOd2viyxBNGe82pBckUCnHa4pLaIXjatQt46j0sjmhUuwgtNKP+yOdGKTT/X+dU4W7Ppp+/PH8
xG23TTQCsf7Y0CtZvjU6OjL8Psj9JY1RgSeRsPjnBlCb1sdKSl7I/LbmX+9dQHf5nRZbf+5hxUiq
ykbDkTplGoE78zcYu1huEpOs4/vD338CJWeJ3BET+/u5+/8MEWhrR2F9+3vD/SMU2QRPWqKT+GOD
l6K9o6ImF21+y/uf+x4I9MzVNBFa8McGLUm6VRXqxq8Nv89JkBRwSRYRCr+Pcv9fZRONpnUhAMz8
Hr/3yFxA23DEEfrHhtysiRfVW2V9f/HvE2gg+10WjU4O618n9b6vU9MmiOlQ+3NDR2zFQhht6P+x
RxIWaI7ykXqnhemgQcregHl4YVBBRuSMr5k2zTGzYbjpydr+gNRcKioScZKalGOJxXkVmW74SFyN
+uAgdF91WcESUq/fpacQZOGQ8F4R95hpYsUNbmL1LaxVhpB5qzbF5Aun7p8z0/vO0tAkDq49eSZQ
n2bUrOklNLas1G7bxWH14ojuYoxm8U26wD6uQ8x2H9swQ6Hxmolcfygs7yFTRH65/5Euivm2oB3G
/JRtRNxTlpKsdKdKT/SIbPyuSnv06QLBN6Z2UkenwsUWnWEA5rn7n/uLGyI1ZwzUfkhIDrjU6dlE
qXGWBdmDSwFzhY/NO9233f84BeV4JiP0wlXy6w+pjP0xlVuH+E8834V4RNKJOlTBJVmR8aLrbnJR
wZhO1cSV/tdTrZImF+AVJUQOdn86lLy8QtPeUF382vn+ImMIX2RJRsH9VfenshYBdJlKLLzz4e/P
9Ugbl0ZJhuXv5yorqFe4kcHu5je+v0Oj9/aa/pk0Lpmfu++rT6L3hUaQ/O/n+ookLjRajAt/vYcd
FuOBKfQpIRKa7ghKR2ib121kHrw6rTRWhougJCoFYaWtZW+qcRORK0P0ZTa9OL0FNmkGiCmVzdjV
KUl1nrYxa89FGI4byWoUuW7iuvTTTkluPWL0Va2yKO0K+6MeRX5LnDFboo/C4z4/ZP5EKC0jl8DD
KbvVrnyVzMKMphQ+oJTFTQ0mLK5SXO+PsuFJjcvwpZ8a8g+y4EGAI5tkD60AvOttjzb1RLgh+s0Q
PaJZmweoQWfRB+14C0vZb9M5bpBA6ldVktOQ5YVJ+EoW+0OtTzctgyDxgrDYtwOq4SzAwYwdE2eN
Q5vXzNRuSl/4CibUqxW12UuK10ym+q3SrPgsBvtpCmR2MBPQ67AN9AOqTY+Qstq4dWWu+FHDqltq
ykvQz0ZZQXYqEneudTxoazWkvZ3RVNNSc8tkL6A+ae6p5Autq2syB3moK9ljpasJPOPw2VPbHvv4
IXb5YTq0BtfSsjb37w0xPh6npvgB/SGf8SSARpC9T3FSLO/fs9dKzc9n9MnMy+kW1HwuR5We7xay
OIwmNMf9jz505UF1PPUG5vgmKoMRAFXizWiIYdF0+dwMlo2Hues3snVXpaHoN0MGwzFqh6/793YJ
z9xjs2MhP2/EiXeym5DaNC1CMqJU81alBMubddju7g/dgFQWkgn1R4dV6MUZ8OlUEXFnZXDtbaV7
hlFAOxI7YEsm5cyofYcqogVYn7k+WMHGTsj4Nhvp3vjlECwpw0j0R+DcwjnAtUNiiONceYjMyn7q
5ETrK+tCtgim9aF6dNQa4iotw8e8p6VNa4ZwSIENzxaxiM5OTT7JY+MJdLBq/yQ8euNasfkoHDs7
WRc8Wc2jaxPWVzsbW+bmk62gFYE52ZfMPJHZSh+uZatAQBJVZu8Yv60DmYU29ib+d/+DT9naubSq
E6pi+VErLTyptCRozf2QxIMvQ/V7QMToasgAXfqxCg5jL8TBRU1Mt1T8OeYTcZHwtPQW2Dt54tsY
rdb0DXbPfRPQoyYGViH1uT3Se8AhLvXDq51H1XRVxn+r2Ghp3l1jlZyT0ntrMWM850OR7mSYPJVe
Ei/B80scqeHZLKeJ8pJgJG+MDnKank0d2+rQ5xuJthiXeKwtpU6gTk6+/cpopEFywniRc/fmrvIg
diZ35uo/xIwkVY46ruGM3ntRGn4xdrbvTM0x9FAiFnb2zkC4q8prBGBBPITbNt6BeJaFSF1zlsCS
ZDzJHSZjUhLFcVToDBHX7s8yKBiQmsGvZOXTzKFEY2Dra1xym/ElCU3TtwYbEVhWfSM4d5MnzaPn
5E+geZ9N3ljkNhHWQ+Z8YTvQGfqa+iVdC9P76APthzU+No55QXVdrYPK+ex10mWTgVC13DZXleV+
yhnHHL1sI6rBp7+ueghkddBmu7Vewk8YAK9FpuLJ19dtJpaWvIYVeR3kZUEM1Tcjm4i6ptTVRPiQ
WxYt4QipQKqMW3yovFMa1z3ic3vFNEckhCyJQBxJ64i6TUXg42LAAufrKvH0bTQyx3IZFmri7TyM
3LrE/kf7kXL5UI71Gs1cdQCF7bKh9wvPrgns1uPHtJt+xMBiVf5UVoa9LvABrMOige7Uz6WenaIa
WlYH+yLR2ziUctqXCZ6wgMVzJj25sipt08TRDytW8iXhTi8VeV2RZ8xIp84JilHbcprQ/ZBcZ1al
bxDwC5FUuC4Bhj08WyWPIKN4Stc0eyVFEx1Cn/hVkew8TUVq3upXRtptOnYVyfAwl8KSa23unECA
76fXSSLfqTCKuvYWxGEej0HF5ZRaGnWlai+NWkPI3TKKq69uG09L3XSgr5ontNqk21bnzkteB/qY
rEmkPZotDB9xM8sUIcZBxVxAVNg+SZFRdDphbU5ecC+Kjg8xoG2e6k3M11vpXKB2RAJfSzSOXx4L
mSNSUHndxFDLVZwTgSlC8jDSbalCAoAKq7sn4OL2cXyGZit9JdMzMiARI9FFk8zSPF8rRoMiIv7Q
vBzsLUpPZgcPQGpcQx+JWc5fCmXZJ2ONYdZQ1ozkziJkiYfHeKlBJV8nPJTwh+r/o+48liNX2u36
RLgBJPy0vC+yyKKbIJoOHgkg4Z9eC32u/vtfhTTQQANNOsjD081ySHxm77W3jmU7zOR+ok4neE/p
EAkSKzvKyAkRXiDJigSog9F6FAGOMF9DvNdNqK6myYCXOKzsuA5PjkPtE89UoKEyPiphDcvGdXqk
nYyQiYwBPACCehFJw7zYGkdtMhkxmg2bglMfTiG8okszIeQY+8uEnWVfpd2dTSnSUSzpHFYJ2/Eg
/bANiBMhzwEorY2YqipADxU0Z6OkInD8O50NH0VO1scCbKCnJ482XaCCrJPqRXzMFdxH0N5GVlZ7
BZfRloqtPhRFsASYUntTHKV7K4IK8aHvPInIM0/IP34hEGQXK5TeotELQgVH+xmmDmshfB8LtP5f
mFLF1o2MbJWqCd2LW0Ddro5ZZ6mTX12qFBm8pwETcFVnLFCeIJVMIqbYYcjr7Jl3JoTI5kl4ODAb
5lBmAlufWJpb6xoI+CKHZnJkx3VGygHUtjIfK9d+n7JDpF91qzf+5L1gd8NWoLJ168y/pWPEPLEL
XxpVw4BC8FJhMO03BMwDPx7xB/oIAs7EHlzHbKPlUnsJJnReytXO2M2CjdZB5iOrunkJaszwA1t4
IBc+PhLh7NE/N9mEPcD8Hjzm6FzIyIh7Po1QZbxD1zenpuuKs0ZId5p5xSGN3QTni7h3mf9g6374
jJl8YRuRS4i3Zi5LvXDOdmnFi74Z9B3zlJ0DAAJIHBLPHAEGwQK/car3b23a1Fv8icYSi6cq8y8M
DzpehbZmsFAjpHUKfduGAxeGFVfbDjDA1PfTLRHby1g2zsY2gQ+WnkS9HeC9x6C9I1Ej2Q1B7K5J
Iv6oNBdH4EBxk2Wo72Mv4h2X12rIyq3NynfbFdVzUWT1PiDeADKwsZcGrC8YjO05CM2PyKz1q1dN
/sFXw9XxgK66jL9gpA3aJzF90c31oBREQ6POyMS846BZxjpESPdiWOLeu2lxRh6gIUAV9pbr9QcQ
JzyXuEJ603nnoIVDqgcsRPAraIeQmx2WbCvfGpHmrjnbxu3YlMXDZEUPbjeQtaKYBYQDe2Y1iGjT
8qoleruEMd9t+9rSrl4b84fuow+m7uadnbDjAV3DeB6uy5wcP+K+qAGyYcB/hpKzGC9N2EQPfvFT
pmT/DSkOp6zssg3LlA9lDH8CuKEnOSJQaS0AIblvvAUqOSpVuKuqHpyV5nAsx2ylDan12LKyB92b
kJungm7VY19uV/qf3t+LklxQ5bJamsd0zH7+MHiQQUmWkoNsWI8J/CRACrH23a8BGITSvnud8dw+
gGaWaOzg846gylhqO0QiohoPabwlICHl82+Z7nfSQmXiRWFpOv2xcn/TKedu4kntZrGCTURMMZnj
cYya8kyQE4fD/NWsNvznq8AEsKIXKlv98wMGMygW5v/n7x8pmJqjXwfIRP/1g3/7UozYeetKtJt/
/ooXVv/8vb/f/v19A1zkrdU5b//1O/93jyOR/qlWk2IA+98e33/9v2z36jWE8xD1CL+mhHXzPx/p
v34tDuPEDhFq/H0C//rPdGvO+v/JruUcf8GIlL/N/7ps+W/7mf+PNjIWuab/54XM81f05/vftzHz
//7PMkZY/6FDm7PZt5g+Q5f5J/8sYww2Lq5pETrm6r5p6zZrkP9cxgh+xC6GJY1ncF7YHhuc/1zG
uP9hWYbugAMRvuOYOj/6v1jGONyH/luSpGvqjmshInD4V9kvmh6P79/jOOXktFZlOAfDaI4+2AAs
AO2BbIbnvvdeOmt8kJ79o1vjMejkulbVOdBdegG0nQ2+ak2yE0xSccVDtwiQ+K/eUk6CbcT8qieE
7FTJVwdvO8lwzITmTA2EHeDpirOrTflCAjJMS0PuzDrrVpMD2awOzq5EpFNEUFJjoXHLDro3rcA7
4LhfY83NbyR1a0I4zQGkNqLOvdWkOHysiMiuVJ5i8iGOkRU8WE0X7zLkTm3eWwc4zDuVzqr/nDSm
MtiBjsrxpzYt1SIMIjRsxJ1tnJa9DqEWHE8wB8EBgg+LOb2dwr0pUK67JCwRtOAO6Ux3y4PvOASm
g1GB7GTEsa419y2PxpCkIGBtidY3gN0HhDQjqWY44waQ/Yt0SpBSgeTax1r2W+z7osE/NIAIs6Nv
V1LNmka59dL+CBr4e3DoD9Kq/A7KT4b4cHlz5A62tF/ycfrMuqWeZ49elnwpA3YayEKHusJkOEpe
EUooOB/jGucysxp7KBctrr4swPqYl3vPzj5EpT9FknCDoRAPGJ2LpRX/RALEvh8fU9c7xjU1CSrn
dRza6XPC+imaz/oBpkBugg/z5tcIDtiW8JlVKQs6PU37UyTWKnfFsfVLAPNO3C29OrphZPsNB/Zu
ozZLPX7BpcRIM1j0q8p4rEec1NLr3I07ZOsKU03oNtfCakNMS9mnbCgmLdEdPLbrcN/RSRcEZcdG
gi5zRKZDUOTKw/oamMYxJ7sQccmIuKblJuJ5xSoe1dtgDC9NP75MffhKLg8t+9C+mv2AhDsvfiAd
3e0Y+VvY9McIEAg7zmjpkOaH2duGSgnYskLsBh7QWWfK3CehXwJr0a2LwJsQpOk9dhAQ2X3IWCdD
NZ/KRZcNe9fK7U3vucgiBq/eOV13tfrqBYUHlhPNJ76BxI0KKSuci2MjHbQ3ihcaOJeKkBp7UGMb
fDpYWv019mC4eNAv0Jh8wD6qFpVITm2EjgEN6NIxnXttJr95hjhq0GWx6OLqg7fhM7MismoS9w0L
865NB3aPGuaGWHtRNiKkJiH+Chwrb6Tq/ZU1ON9DOV3A5yvUN/bNEN6V2AUMdUKcCvVht1MJqMj9
QUNF8p3fUNEgdrQL/dCz311GQX6nKfl0Bjw6AH6Xo7yAXbm3Vn4lD3Bmm0HTd53PLDLORek+sQOU
XHH11WLimsxmuIzVZxQeRZRck5HRbTQ8hT0SZ6+UxxCFqyriS2wKchCPTdh2WyNvP0oLPUbT5A/M
Hf6kHsvYSV7rLrzQOVQH6vy73aTASXzU6bNTNbdbPjjRqRaCuDkcwGQ67ZFESiajzntPCPzQp7sB
0UPX0juIwdknkTanmQTEU03J2udd7UNZHxyW4LMW7gbnjUZbZOe/3xQeNbuA6sjdeP7VjVQ8vZ5d
QjY6X2PDxrCh6lyASQXNEm3YY75BK7/y/odQbWUU7ceReSATKqU1j4z4MZzZ5Wdjuxs2pYLAUNqN
WQFqJ9DaUnmYgujueGOwy/KNYL+stWKdVeIHUs8rffC0HZ1oR4/mrLuYlbjJI4AWUm0jNf9i/SAb
+6c39IcEsQA6zu4p16trmXT3VhCLmI5cb8CYeNmsWRBbHUb8zakwWqxOjM9r0KZZIJ9Hzz3JCQU3
zPbPMNZPWYJ7d/KxbnXRT95rz6SU+GubhIImlrfOLPZ44I7h52SigUsjFr5myHXkjdwV5uBR86QF
rYk+lqWzl2a/yhwR3cvinlVgFhnTYIJ33xlsQRIeNziU9gFqHambF6TWecARTmHduwxtpgr7rFtf
G2K2fAM4uvSmU1XA3rSF8+AS5MUONq/hRF/s2mbsfqwGd4GJEeBg/JHI9qMq/Gg1lgxrvI0B+oBd
/qL1SUFoo/xW6dNbFZeHxB5OURP/+nq6DyYQyKRFHLsCImvWelswo7VKrzy2gH9WYx5J6wosihsn
CC3U/0gJ0/jej2lO+91hMWYVJNTjZBd38rUiJsTmU+8ywcEIMJ7syOyh1hHQEtILgd29kD96AB9+
0F1szFwtUC13k0nqtwPKu2tORYJkdKicisiw6K3zfaRyQrxMo4nkqL9LPb6hFEOzp6ZTAr1/tPtN
PoiXotNWSsTHOHhKuCVs2YBbQM3yhWt5u9r7MSI8Yg4kx6oxGY9oDki87OC6w9xTYDJ0M/sF0TJe
Aphnqk/vqsf3SZooUoNI9Au9Le+JlCdM/O+TpWB8OTtCy642w6RV1YHvtbFRoV38rIeYLON5piDp
RUX8CkcL9w4UBt3gIfvmuvF+ih4IH8les1J6IhiWSYI2aTuYlQ5lyTLGeIS+KhMfuXS0jTta+iwt
aBSfGXK+wvbe9m5AUHKVL42+9E8Sagim96x668DW8WYmojOusGB3UXzTrRzUEor4VUgbx8gI3mBr
jPWaNA2UCDS+B1KtxKbtmxtbnPRY69lnNZB4G/mMNwLLtw5TaS+4eMbjFHKfBZtjrV0cSRtvsl7x
7Rgc8f6XWWA+d+qxPwZzc1VPxjLIynAZWOLZ1mBpdmXzlANerBcchKQGuiXw3KUWomcYx/xaVhhK
mU0QIpxZuMdhJWDPcgNKGVmxSWp/8NZG60T7yHOMLrZGxEIzpN3RLotnDuJ4OwW4C8dc38k8rlad
Bl6oztHEZP0G985XW1bMqSU8+LuwXbDQIURPJGsE0RjhATz1Thjju1NF2q7RckJZyB5F3lvgT8dp
ksuMkVX/a0r1o/x8iee23vEsnW2Qhfes0W8efK7ZjMkWVW8XLIDU1gwHbFs9AT15dKPThFMHU2Mx
dTjfkB9Om4iR1zIyfKbFJXjVJFoZjg1zInsK+ltkN4Do23uHhg/MNmpi9JTkdqo3VuqwPMMGz7au
ISPkr+q9iXwgt7fGnEmIM5pPvxuwciemL1ZL0UBwatvo1tokI43Owu90UH58bFE34i6I85PmwdeZ
CKfL6jjGXBvuSLa+uSzXLe/JKpuLQIG3CWX5VcIapOQ7yYgIBhtHL++cZK/kea81rzpvcsw9GctT
NXKy+PUuJB6k1otHwgKemWIf4qrZAT+8VC4XQmBcS5FZXBERcZaD9aR6Eiqy+KMMzR+9slbG8GCZ
/Vo1HPNlDmq+BTAdZ8HsgJvN9kvNMI8iyV67TGxDv/gcJ/vYR8ZDwGPVZbOTfvgQV9mjMzKEmL2w
cefcsFt8tGNtn5oYI37zjbmeZxX1BGkAz8U+8jl1TJLc54DAD85jecx9/ZGRFR6baXovCDhdJIF7
ygIHGGN5SEcgh1rp7f6+AY1VoSEb/4xltI3tZpvq6Y/mM//NK84in8so0+wSNAJjl9ryiZzjbqvT
ykBRm1sVG0aVV2h3u2Y4b7C54HnpANAxE6r+F+6nsQtLhOH++Kv1ztJw81c/MEAAuDPhyShuhvFA
C/49+HtC4H4DwO4bnEhnaLzfKDiw/Q1XI+NGFnVoM0iIZDcLD8dyl7abPGgyftOM8ARI70I1Xeyi
0GU1lnzioZJrMlfadezY27zjQmBLVmyCZgzws5OsHrkn6NKE17HU6WzjYRSYTkobAI9b95us++mm
ArBhY8/00Wjn4eCnzeJMt/1p5+jZNYYsQMQFJEkG9k2yrqx07wzKgBPmvxZDumqMGdsYqKfKci4a
1g4uTm4GUY8fBX8H1lnuvq2RPE6FRzC7/QrgCrsgBtlFbkWHFLWT11QXcAYYeLCO0FjFaBEYoOOF
3ppZvDdrQLdIbF4moZ5Nv//uQ3HwkPUPxQx6tnse1HylzT0gXmA/ne5DaJwIlFlo2EfITv8xvBen
I87Er+qj4Linsqx2vL/Tqg5SfOCrIEm+QyPE/pm7BH6n2QFO4K2rSa1VOSFLzGWridHTJizTlwAd
PTbgZhHQzNCCfnZAsAFzTfnKCxM0cTP6L5gNf7NYPxF/tFhAG0nfRBWQ+uId0ok7eK7IzK268b2I
OCJCHSY3OXNbT6f0lcl+wMjFB5gW1qj1w1g67CDKC8v7Z6LTf8zJkzvD9zc6FDCk+y3KdHsPflSQ
OL7CyHHz/e5BBsbR7Dq2UV19GluMUew3l406tCBalkOHip35AmPXFCIkkWTI2tbCAvTc+jMvyiPU
rAGxbkGiCdgV2poDHCvZawNHRVEvu4qsAzdrfxnFX8ZhdFcOLGUH5yWawqPCaA1zv1zjtAR5U1Dy
TtPBdaKfVJfn0OoQwqVsMSqnPaRlv2lz29pbbv/0jf6ThCW3Lrd+dksZTCxAcnK4lr1cWeLa1XoF
xxoXxRSNh9gfb2aj75Qks1jz7np7mSx95/rWR4ZINhlYQ4+KzaDKocVkYfOWwsdlOmge7ZHodYaB
G/jOS0uNu9r3XwhGq5ch3rTAVQfVmK+EgSLUKhdVgHYkYQyhpzezNf8QkhPxDTC6ITKWxuCrddrP
p5kA3ZR6IApqEsby+rtRxfNjbxg/5OzMyiFsXL08UsEcsT6F6yokCYS2cFjmBscCse4XJyqsJUsP
kwwKrDtJ/9zNmvwC744EGLHmvkOafKbf+lm8U5XJUzTAJ8LPRxMyVitMQ/4cl/JeTtUlndxnBrLz
yVZtCid98iSw7qHlY+E5j5ZXfE0KmXdHKcIQdsDdkOcbKDLnfN5gMJ06IQV/1/Mj/fUAg4xkdS9r
VsJiTBJN+K47ujqfncWiMofbINoj+fOQn9DKZrUAqWbChyUK5TJ15ts4BieVsCiQooANxu3NH3oC
r8SuF63NkRt8NFXCpnOOHremATpcx4LOGA+Bx8bfMHoHUuFwAHbbLww5QicPNr4oHiyMl4AKX0dm
zVk7sUz0/F/mLN9aRvRwXT5rU/Yto+mlhxIu/ZKtKopLvcfno8pwg4TTWHR0a0FREfI+Ftl8ru7D
TW9UP2yk2LJhMuYYxRBaOtODM4mr65vkq7i4muFRC1BcxPy1nLFDPxGuzYYJjnKZrfo+3lQYcKmX
iSCnD5Bd860LK121hgkBgeVbqoJ2Yc8af8utuo1IjKdJ5sOqdZ1foBNhjbkkIhKUOmNjd3ZFYUe+
EDov2KLPRJ0Syzbj9+RPLQz/UA26DtyTu3PF7aRuadjCehtmk7urkRW4CB8PjBsgBZOp6XTvlvBe
szlqGWgpvDBbx8bJYM9vx2DrJAWtac16vtbm3bNSJqdL6D/H3Pjj4F2UJNOzPVklhbbKcCOv9CKH
I1S+5WOikRxjziVH9GcKs1UjalJwGn+rWWiyOQx4iYHKCFu9y0in+3F1KClEs2np74gObadX+hse
ZnoeGsqQfcGU0O9hR8vyhtMwu7Nv2dQxmxCciG4IBhEtS7nOBKRm0tPeugTElSLD1s+becwh3kAp
f6Safxn94p5r8tZX06usXxBxv8IpWKa09DTmPUeTqf3YrJvWUNap5ooEDIHZAgtULEYxO/8mNdJK
KrNgbSYwfwYrOsb5cDIIvltPAz7OlA1/aHYYE4dbQkjtkrgUFsfahpPwiYyEZ/Dr3KBM+aFeyjJh
gtcMNdBilAdMFinER8YW2CRMhS4jmjp9ZRXWJ1Erb2NDjIRtO80usDWcouCZltxgce2Zwc4XueAj
B5QqIQLCA1K6kT07NCtuX3uFUdNlhepzHDpT9Wup4a6jkloMA+9cWFIM66ClzPwkKKcGK/329ZvL
vKQMZny7f8X707Nh5m+jXhaooPDAOtPST4sLnOBV7zMcpdY6EA36DoobcT0irUogyDbtV58EMYZh
w7U2/R/mU5j4mF2VWQ4lSCDICy0FpoarLNE1eCltT4cYlEgli9tYJj9e8ubGE65MOROkq542Jr1K
rTzkjZTLJMcAn9flKorEmwjLG2U8wrcaM2/2jGjqparccwR00Y6rp1J4HxMpraPxQQPx65tIDAHy
7ArEMnWLerqrrvpvYKnsEAt2S3bqjfTNvwQAgfZx1Dz3hDYo0s/GFx+IuB5SPrvYj0ASOYgGhTZu
k2F8Q03KwEuNj2NN/Y6SHpBu/CsNjFe9a5l76VY3QAc73we8HA/BlyiHtRZ00EMthMgFPKtxjlD0
o5NGCHsUGZfcncDYePpLq7KLpKoO/bpDTU6OyTjdYk16q0a1b7Q61tZgFz7UsPHG/FEfu73wtUvs
UtnGpN2G4n1kS7oPnMLHtoQBLOE0CmNsFxMIa+X5+YJYVCSGvrUqjLra2ZX4NjqJMIiV3zXJeOJo
+4im4f2pp09f85h6GRcFCWXR1gnPjjsEc8oAK5/aaf30OLYfgNx3qu7qDXPyj5wk0Gr8aLW8p9cM
/qgJOkRsuS8EioBWdDqkcDQz7hC/CsBwi0h1J3d2Z6ne2Sb2yRqGeNUHEpiaRA/VUOhyX+i2oiG9
hdjNB996aINjHnb3AgDVYMaPDfOWuMNEn0JgCEX4Jy6sZ9gzlPSoWVDArMuqvLoh+epuBs6Clgkn
5T3DTwkllRu9yXAKfuIJsQWoaVN+Fyajzb4srgaPt6nqA8cDWLauVstAlT+Yh8XKqIG98SFmYuMe
dY9j1qQUAMb0YApVMEE+o61kVGiH71YZ4KB2uTG01K4SgkoCndlsomPmHxy3JFc0yRuyTMZ78NMG
LdE5MTnwHXe8sOvWTZtNXJ0XxClHL/PPSakQRXXul15CpjUJeaVN526fK0a7rcekHfJT13Y30ucf
5wzZOsGu4oVYsUiTObMAfsD9vMmG2l+PtJKk6NKi4/O/ds5Pq3/wgdCfpJkchpawqhG1SOixo/W6
4SPpyDK0eu+SOeRSuTkn+2SIXdhBRQ/sl07w7gfA7JsKcIqJT89HareKMF2btpmTgUu6o/ReRg2S
T24FZ8+Ql9TR9+7EJKr1HaYkPqNYXjMzzL990F2OVIfUywFSWuFZagQyT9Hr/MOWyNSo9JHZudMf
J3k1YxOhbwObwZ2OdTE+UXr/mafoQGMa7O+RyQMunyvnTQ+DLzM1up2YjF+BTp5RaswsLj/ptI5m
Lr7HnoSdBOksoyKyG4n0M+KJzrcwYXAx/QMjA8UVwepEWzRkORDLxD7jgQ6Wbe9kTDf8g1FO5kEM
EkpQnOxV4G68ENsmCil8c66GTHcKVqFtP3bUFsswG7fCt75G3ubKfa+COlm5eZPvSjJxoRFauv/k
uclqTtkoZU+KWxJfZMNwxEyGz4CgIRT9HVOJJlyYZCYyLmbPnaJ7GhyCWmTzXU12udI8yrPS+iwn
z4MmE74ym4BKMySXygjOE5T5beZ738FtfpfscU4lhjm/SnX/S7dRGlQqRKEdfJWOqpe2aXMTqn7t
MZdLsxp/rdZxkV9FGHmaDfKUp8x0XslYT3h6e52k9CU5H9yNpbwT7oTy1TG9pZT2Qzy/HiBb25Uu
PnTHfC9r8y3KaAXTAj2iwIK6qrXpxh1FzwZjk+QWEoSMdCmFjr1w0cBp7gtmR42PCe1Jk+WAzzG/
oC3zV9WC0am+E2Z0SVu2mjjRsX3ku6AvnwedN0mvN6OjI9eQjNVNLy62TV6t7bZXlGQhTm75iybg
GKPS9/wWuJhF8njgs+bTi40botYT9DIl+sAkgoUgYJjACnOAU08MXXCz0/Zj9jHHWyBQjzWx+2Xn
vtwpJL7RTSO1iDIomQfayCljVKluZSwhgljw285uX8f7uoYOIBn1hyX2zDqoxBbQdbbo5cGc5G87
4IstRnmLC+1PWJvOrjHUTXneqoU50zpvfQbk2otDeFiG95CzOz3klsB+Wnlrp/Qf9SyHtEy4C+Nk
hjKOm+rbiXl6+IrAuVhqMvuKaNUXXUtP0BqpBeVIEItFm4CDOVmZk/4uNAaSKJAeYHzJPTxLOYWH
qmyoaUhhWBjK1qkXc8RXlJ5eyU4tjYjUiVT6AEmAYmn8ICpVbV1HJMuO16TVqFtbE9QCCfZ05XNk
lQSfJsvsAdiHvgrbjcghwdmASddjaLAN83/7TgVbs2e7kk7OvjF1l0qKi98CDzrWuf809BFSlTqf
UzI1BMP+qh/zY6XV5zDRkWxPG0+gpZFDcBt0JzyEdNFRNVP5quiCpziFArRiKWZvoUpCnh6jfUwo
wwJuqtqYFZp1Y6PCuqKqaPjozYQYHjZ0xYDunwN4z4dWIS63b2age5vQRJs3lswzKbUZvPOBY7K3
UFaRXKYM23BFXMySOKAMspD/FpC6gra+W6FXBRZV1jTRcRlj8wq/ojqDmkekJXpegRCSFIg9tC9K
2SiBIqMnF1Y969iSxmVSj6Lt/ceKHAicyEO+NYPZOAKiusjlb6386QaaJT6ACzn2cnj0S3vbDaNz
LssGEwZGjEJqr8wo35Ko9wCvuH/qaEBMPf9R+K21JaPrgHzwpzWmfDOmJMjWSAudzHtIIyS5oeUv
JqWd9QqZZlYA2Owx5QCklS2/kK/6zPVWCnAaxUOYtyTo1egvQaDQN41Mu2wKcY1pQdLGEbouQtVA
zPQPWrmvA+UecAwRVJGRuZSOVKOm+BhTXGotLFMIql7GwZNXG50RdyLTO2TTBzfVTqkVvBAkApjb
LxmvCdMgLUK81k3dbbysbg6mxwKTgAawB2xS23xKzlrmmDuuXRCsvfE0JtAMBFOXbmBT6SVYbLSa
XfeYv3XpOwkJqx6SytlGbHemn6qPEbnSZaM9aG698yKj3hZYTfZd6D71Ts/tjYZr7RpzWi8kiiWZ
fPm68nP7UrQFjrq8a5Z/v/USp1x7Y+Qsc254V5tN4z7SEQzM37l4bzEL8hWg9HFvVPk7Q3ubmeCc
MNXRSknKAq57dfMTdbRknVyBRS5yR0wXiDM0cC2zULOclgF2rLTgRcxnDbMXBtTZHu19ZLUQ9QMf
yKDa6Eb4xH4b3I7I2p2TMlQEHwRl3Vyxhf6qHNHtrWzmdouyX4e9y+vZ54rQgPLcZI2EWmAP6yz0
bqViPWYGDHmx2f/xpt4CmxXEe8MJCO/0gnOKMmspRJys8G2eE9gcC4SHDAFpRpvK2rCZsVCsey1T
Gdmtmqzl5C8znnYL7yKx+j9FluQHzKnQ3IlyTXRX2/ZqupgxOKehGekVug2ZbyVdsvfEp5lEKJ8t
QWDQoxiq1dlM8nESQn13ZV+hsgaWR0n75LGetmJT+/uy1vT0SwcjGW/no16X7rWwTZByAXkkDaVL
kff1Pm2pJxvQeFnH6BrWMVb9qOn3VMHuIwr4fJjCC8KiQyyD+LHkcV8dH6v/PNVmX3gl04XVsMvd
sEVRrychpVeDI7kTr6bnFLcaf5+ojYutV6DiaADpGEFIw5t/9sP3tJvUHbuWZK09XCs8C3Hqvyk1
YsWNMeMr+Se3OP/tqNZY/rnpaxvWwPINIsUJTvkgy6o95lEF2q4pXjWA/1rpUwK2FjojgEysSuZo
dgJUasRt21CXJNxkdfhg2O1eU0l5+vudlojwoRLgMGJDqzZtZFuHv39kngpXWZeRZ99HwzIj2XI5
eVpOSYi7lVXvTIdLSWpvdbXO8lLfWoXrryO6/Zx9NyEp4C86zTxxEh7h3lzIYwErG9ZyOZU9ghfy
j9ddx9bLYyBz8vuMqbv/p2zUbwXCeNlQdQR1v2Wt1p1Dab4oI53WOnhpLOnJdiwRnKb2bx9X5po0
n++u9841s4yXSrafLKu1QwKvCdSof4J7syaDTR09Rv4kz5CZMREPJjRCE6OcoF0pkbqk9p0hf7/c
pDAFKWFlvQAUuSNP+yMusnPYi3utvJ1rSUwJf9tKlZ9SnXY1y4G6jhjsnShSu5R4laWv0YN6yQ4R
CsehncekJFA3gawI10nKsDsjdUBYzc2LY7H1Y1gSjQDu4zmfVqA/Zgkj/iAbEQSgpDfD+qt60Uod
2oz7IWBaLgcbMX6XMV4A7KJwBXaCDhRtKa++HiebAsURehx7TfnNssBv2p0WSwUSv7hkQXURRKdv
RFD1JwbaaqnrvNd5drAmzP8zswR3ygFZExIKN8YceKkc8Fq95Aae1EvyVte638e7lg5DqThatg3o
GZX5w1b5DkPXFCEHFzEDWwikRQnnMRmo3YLXsRCrMvVO5FdXsM2eMTKB4wYMotDRLhXH7YZrnMuy
YjSspdMyL4arFTW3MBmuQDEAKx45p2PGYDFLa+seE5PRI5c/jHV21HAH7C02yrEmgnM45XtkPGpp
V1264n50j4TcxcW4i/IiuTKrfppy8wZ1KtqIyXxqHGLTpnINLOouUdoZrkEWdQd82sZoZqvXOBLv
YSrOfwm1FZsSJ4/zPRI2CGJZi//XTl5l5z0OPPtGmcbeqodHo5mzuT2NjBrtPa/R1YP+eRsa40/R
yqe+6d9Y+t7DkOSxVNt6jbyZA0jOwLSaRWJUB1Zn7dZtUmB64Zuuq/rW5Oq1heLBEcDeyjRfWYNg
0NfWvYn4N2KRflAa76llDhurtt0TqwY2U0Q/n9ppIKC3kcl6HOZsDAhxK7Qzw0Or+59pwE1J0+36
FGJZ5KOC6idXpMp69hH/HElMJmaHWDLEzjv6uJI3OMF+i5E//UWv8SVdCkPBYqQDO6PsoHruRony
bIhu/KICdWBqr4B/vc277KLthiM+ERJ5NYJNKyN60+rxzRVoUhbuVyunz7qDYSlrp9nqxBtvjAK5
tVF4b0o3q20ihbfVkPxXOeG7hSFJii3yJ32syf50KEhLtrAbUrX8rQPXbN2Crl9rRfptTymkC0On
WTCa5WARjC4FI+EiKKENxxSqfYou3RqsNyPjeCK4vLnx+6nHoWTW3N+EExGaQNULKHhcOwpKvknB
5tiy2vYt4b3B/yDqPJYbV4Is+kWIKHhgS+9FSaTcBiF1t+BtFezXzwHfxMyGIUqUI4mqrMx7zxXR
uSUvGmPoceqHca7pwkVbj9uOiOHFUNpIBZz02nK0JossbF5dHdmhVjYv1jS9D6ENGDJhOY5yG92S
ITYWUPEj0SXkmbk0imt/2A3A8xlLbHpSiVBjU6RiNiYWsX0xNei64P9PUxOFp6hO1KLD9Lxmjr/P
2IcSoBNXbU7R6aw/neUci4GTdd5y3bd2eWaBp7jyihMlG8H0ky5Wdc3ei0KGfiwpHW6nb+zYfuuR
S9FHgcfvgIxwpoaxoy43ESPMJnWAy3oJTddosM+PG4Lc7DM1F8U3C89uDK5R2sfYoPv4JUJncMTY
8JHaprxUbfFucP5zm4g0dVhhxDRd0joBUZ8Rgmr5WXWG1XuLQYriCq1BfTSFdkXb8c/N0+JYCnp8
IFyKDd6NL5sSW5K4QvZQe/RoofYZeHREwz34bWntCfzD5/RJnpG3SQSM3d45gz7XipyEO84WEIhS
ThWVSWB4GG06J5SHQp8OWZheFFzbyJEfaJyCtcYz0bZ4z1HtFNhIAQ6KlNZTUTGHzUF005tm7DxS
27Rm/Zz4TJpkvUx5r196jOA0r4tjDnqBIEmSKr3qzRvc31lqtC185wCuUG3azjmPQZotyXKAoIoh
KMzj3aigN6uG5917q6jmUPdRRXrl3hbmsW9K90mm71ppwmvvWeK0T7jB+6Abn2A6EQo2lViPcEP3
Qh4xFL204YRkIPc+C1xUKwzab6ndVRu7ql59yLCG0+Jctjk3uViCEBgRqTy6BAGSDb3IGSuS0gu+
NQYIHnOO3PYTlZ7tir8K7FfbBRz79QZeiYE5R7btLR84sHsJp3rUK2w5vues2DdJ1ouSc4oOZUvX
nuM56tWVjOeAkKIEfSnt9ywccMlxuDXtjHgMy/6T9JxLBTAA0hFPaWDvDWwhW7I1kp6Lw1FqJaJh
byLF9UIJxqbx0CkSclfgLH/iAlky6QhQSpfVsvf0Lx+QGpNhWjNJw6oeRDCwhrgbVuidS53X1t3H
rHxZ5cJ6pMhnOllAoEGBQKbetCLSa4EynEAX5ZlrrJAUHeOxgqYlM6JkhAugLnNI+mToY+37Lt+P
IfDPznD/cnZpFoM5lxEYV4gUQrrbsG5GSmfeWnX9IbbQD+c9OBbWLtdeljASF24FhWwaLGS5xnRj
xLmCo1yv8whp7ShNyDha9hFL2D+Da99TvUaENwwckM1i3ck+pERxidDuzbtVw38Gg9adkvwbIA7j
ARRMWd2EW1gx19xGcoy5RmPt5ZJMwUanM/CviXSJrw3ovkbl4SO02PNuCFeu5wRvrqGfzB4VRNaj
AQqF91oAXDwEpa0/jVOiP7kDEsEOJo6Y/YRmp8dQgmR8DCiRdkQpbmRqurvMN5+xqxApYoxPishC
qCzOTZY6+dfuOC17QpSJaaxpk1rVRqnuDfk4r17pA6BjkHxhK2nhmVisFFm+UPoQPou4CU4dQ7OM
RsEZUqpahRzUhU4yDdAUtard6tLmdABGoembKqjvj0ZUnOY3QmpYHKjb24PvDziseJ9TS87KeH0o
D1nrJHuIEot+csdDmarp8PjIxv/730czD8/rbQ/KzG6yadfaogE2m1jXrLG7GxH0LPwVrEk2MN6K
SmvJpqDFzVw1PtM06N4qFXDudMerC7PmjXPDxIwrCLX+5gZeRxhddKBbvpIJQyVJVi10Od050///
U0x5f/f7/CWVGUF7PVnMfvMJ+BCSDyX3LkzovdHcLN4wHjgbV0Nmm/hmuPNBy6ykgqID553S3CQ7
Qw1RfkCMk25ay5g2pjv1b+jlE9JUe7Ed5pjg+VNSZ8EifbclqhVcchCfkWK8u1i+RGT+NDBGL2nX
1cRuo0+AOlDB2zvLRq/e/MugQ/Flw1nGRe/uStdO0FwxvdGSqVkyJVCElBPXWHsc7UcguJj0LG3M
3tDNOlerac6NlmVvWjOMjHC8by/GOFsmx9Eb/oILMRfMb/vt1ObluW4JxChstfOURrJW0wU7wb9n
Nu+4WdEpRCp/8y0r31sD1FGjYoQNOd07g3iYmHH2iOnnXzylGY3Lir7n4zdnpiI9K9WPvlMzLofw
8+a4JvnGpKPubUQ8b7Fvs+rbK2wqakkPclwZ+Mqvft/vcocUgzxuSDocne61Lty14cdbV2bes0Vf
8D6m3a7g7LUtW8sCGUcDRfCHsq0g+Y3ZbbwxzDFwJcWLzTtEwcBWXEQ1eu0LfonqDtB6IjD9uUYO
M4nppsAYnPwGQTspfh+T43E6Nw7MutoNkgmaEB3zy6Dz5Srukl8t6D3ONQ7LGp3Wt0KrqyM6TTYj
lZkHv2jNZT0mv8A/0T7YTbAqZ3CgYi3a67T4w5xllNP2BmYVwwsz79/g+IfrrB3czQRPt54IqYvL
sdpnnNpWcIUZirj0TugFr7PRDD+9djw7aIqnbNrCXcH4WFfBPeA6Wk6EPe9hl9YnWOcjeyTfLEA8
nMkrOkwoZhc+zJbtNNnAvgiW4QW13rqaFY7UoieT8b+XKn3vk/LF23iRkgOEAswSG1if1tqvvFuX
p9gVwBR2JMWNwaULChSJPb2r2rOGfaOMBbu0fYciU24Snd8/t3gnjfBRC2ri0XOnZOEzhT329ddQ
wyIHdFjSS5YCPRN0QT+VSAIJVLXN7Dso3OFNzNI88KGkVvQ8vqyK/OjouO0QZMpFKVACdWn/T2du
txBZnxGMnOHEt0S9NCNh3IH95IdEGBUKHFTRbvevskz3aDeDf7Ddol4C1EaV343/Gn2w1q2mE1Um
slMFaWwdz00MQ43aVusj7BPz3WDq833vIRNPidEAozE+pczMFZlT+ygCguvMF0UU0taAtI3kab6r
e8BXFbkOXFUZ1403tbeGnBnIyj7ay4j6qaXNUDv6fXapELjWVRjEDXHQG3JaYoC324E8mTWHMQWb
niiroTQDTFTNEWIVhPPM2dmo/Z7hnMCQAMEASALqcVhoL+Vkw9zKEiIOwb/eNbrYazrU/aaq8uwJ
iuyN6AFM6cmtbdHgjSOs+YEU4J3UedvXJFNxDE2SQ+sO7O3a98T/+sIVtQaGUhwsGobQZWR378DH
HA3s9ovH3VaGqFR5yhaxGCRRMk1yUE3tHcciJKU1NsM35vXTQQ4yRwfPXQiS4M48D7OxRltBTu1d
S2fThZ9nSxVpzYEw1wJt7WjvKR/sJdCA7s1mLLH1InJdnPmCkjVY2WFewDGQKGKd5RsMUmNpqqrc
M7dUd72K27mlB5+jCNVda+dZeuJqG3++6wIU3IgiCzePl7swnXxL6cPwdf5qmWnVTtPz6r83wxzm
vXeIHlg+fjKcaPtgN8KHC8GDw05lJ8ZHEoQC7xwNIi35zSaJItyzBzd7KgjqedwjI8O5xkF5+O9P
Etn40hrEvM4/xsoreZPJJcwTMWDzOgg/6G+PL+H7WTW5ILp3fmAeGPugaoPr40eCb3jJdLd6etzz
PONP0zjm+XEvdJF5+rpenh7fqAbKy0QH/P24W2QkW2GAmiiJ+EsnCrRViu2ALZHfAlklWveoLLaP
r1oj7y6JXZqRJE9uVpX+pvEDOE/zgzXP1ragRXuUj3y1yQCMZKTvLh/fi99CHVzdA/QyP7ivB+vY
kb313/MV+yI/x8hdaQzzvXlKx5+UgvvjB1va0FxV1J4eP8jrmvglCUwUQyhAmlb3V0Ecd68Vrqqq
CIf71KbjzRxml84TPnfnCQWtcXJZyxYpsoY+Lv3ntmJfZ3bOuTQanydRnSvO3keBmnYnx0GHgU5+
iu2y5pM3Jm689ke99RCQU1jusCla92H+TxFr5DtdD6Ebc9BgVZrDhqdhoKlH4E+AUveeTWOOeJDh
tmz1GPNL164FHhyE82kMAx21l5M9p4an3bKhTV7cgiROMhfu/nxje5+mDMVrHA9kMxOhWBTeJelI
uK2hti4x4vl0OiOSxpzodQTWnLHLn8V8XdPYNFFDKZNfEHWrx+dsPEzzKGCvnNliZMxbnJo+3IG4
WmFKsexyNd2natpCIlawvQP536cogxmMqaFf5aryFo8/MImpEDxL+0zBUG4jW7bYsyv92cctpPBA
3x43sXUJo1R7ffyHXgi4J0QuP0jnyZGJdnPnlbKihlnlffGjhYyPbAgMPkgU+rj1cAJW05EZGonV
BAuQBrk37gjStm8mutENXjq1HufvULiY9p2yUXeSt/1YymjPWSedszuCeye7u/bQolUhx2Be50wX
xieXODKGEfZaG2V31P4HVee4yhymtkSUsT9Xv0ZASyF0zeE2xfpr0ZfyohUoooOwuzpjOSyLkoSW
kkvYTfSJloXFvMKyt6309ZWTMbKTYXcT2K+YAnfPWC0Zx8+7gldq4T6rSWsawFDfZJCT7N5YvFme
3H4a75Zp+lfe2gf6+e5Z2v2ncPr2YmTTqSe1V8H4vHG+hQvNy9LqDADDsNixMqJJFDGH+Tp+nrLu
b+sXxnlobXNH+5vIMTFpizKIOFC2tIKS0AnPMT4cHbazUc+ah9SKUJAwoGgA49zCpPM3CR2BlUUu
2y0exu8h4cphZAnxN3oi8OCsPENcBruSz16tQINwvlkKQKMUZa+DiEHaFxUhWwVadTlshbAOkREa
YCjeTBeJ0OSWhBCl5Gt6Ogb11HJ28TxHs/FSbUzfCddK+uPNKL7z0psBJe2vZtLiDIYqu4mGgi/0
3/Bu4Bwyk71RcryI6lK+tNpfpDnua9M6yAwhNSKjSKmnOLGDFzuW/tifTdt/zUo5rZhOp/usxTGp
z38TxBpJd5Ajt1N54Wp+NUGBkXGe9hdR16/YUcXtcUOiNPCslRnEye4x/hNVwiqU0OiZ/4nQ5snw
5idRa8yNXyfOSlQ3JhM30IgK0o15cpjXZ+5k4stgOWkJQ2ervdNxdrBvuDvTp5EITETtsbrtPdF5
i7CXFOtah5So8EvaXn59CzCRs7v1Plt+1dwK+GIcgHBJOWP/rsd6efZq14d0jVzdpD1jW/fa68xL
BObLVDpIOpNBfyg/ukoTK9vDygQm0T2Qztwt3JIkDCsi41yPa+0VVIrYpRhNl3m2eZDl6LWTvInZ
ZeWN3adXYYHJzTg/Ph5uF7OISAhSyddT2/hbvwz710HLZwxURUJtS+U9og3RdNBeiZmyQVf+k25r
eIon6zb5mnWbyya0sDcuY0FAU0NaVvLRkmI2pGaP2CdwboYwvFVE0sgWXZl746IsyDOyn/Us+Szt
9CRJALxyrL/QtkGIbienIaMljOx3wQiDNF+iRRwwWq/tTDd05Y0yP30pSJ13ZhmBZxnoETDwNJ5x
8YXd7SZX8Ktr7SoJJWOghfZU0Xd1xu5C6kR3eXxUFGjowbC9VwaNVho3KKdZNUhD8ODxj3iiBG1X
GV8eNwmX0ZoA2mteNe+J6+aXdBzyS/R/H5HTsqg4nu7lkJ+tskVg83hEPj+s7bBXp378kvZq3VBC
UyXz6cK0LWalMX3xxBDaKrTQh9q1dSjaDPaFT2hzS/9ooCN4qTPgnHrpE/cYDZsqC6nWLXReHvP7
GKt0MmEpUVDkk9FMTmZ88NCJnWlTMVSl1bKNYuKo4ryXnJwLzgXzF3z0oP89BBD6HEGYkX4ypQzL
+LxS7NpFi3616T4yLeVQlnn6gTXnfz96fA6pMRkZY3iOppLUy/kmxxSxYZP6iuzwIzJ1iP2+rjC0
pDQxjMetOwXq8Pis300oXx73O6RgTvpNvRduNEXV4oyEVgTNs2r1u1O3+VdXlWrFiCumr1KU9y4S
+7Hq0mezxDrZ5SOAXmPc+jbCJ0XzZDWMUq1bRUQF6riZXjoFa3vI4ANgyfnpm+xfK9W0C1q/ZAsL
9H1X09O1gMx+8mKtvDJXPxSGNsp8bLol9dlG0WhAVUh9RqIpyATmw8+RRyAjQQ28kt6xcJJmP06o
RbOMoGDcXCPtvNoZ9dfKc480SrC5Nrr/DBfGXTg9fHgtycJToiqThp3X/6RPmtbFXzOWsyC0cGUk
mn5kxNCB4hW/I1nCDKp2eqauIEidNz1iPlNMJMT5NNdbN4TnbwBb9AdTLXnLT8vmgh3N3FewzBYc
SNBBySjd52H4YzTbUnnMbRjT3uqOMZbymmQnZDtsfOawu6mCEMZ2+V3nH3FOIlfoudab3jh0XT4m
Vbd/mkyqZZZ65VOO5JpIJwvLQFOlu3SsrFNi0OJgBNgudUFyhduHLxF6+z0YboIr8s74MYM3c2Sk
7cUzpMZg4pTR/8Z0Um3ga36Kan71xubICu3ckEd967TuOAMP2tUzTefkKAYOXUs4g0Y+jDnMqdo8
82aU0VriWXkysD9JBi2YKfT2k+n4O93X4J+GSGe0O9ZwJtfr3rC6D96eWh8k9Hz8cQ14q/uAUcbx
liyFy4w0vdmm2o7zIzOnR4hU5TO8AD05qST20dTwDZoJfHHNi8vzAJTrzdG+R+hlHw0M0GPDzI4w
l3YxFfgl24IWcJbOsK1JDQhnLO3VZTVHTFl+hl5Cqgwd9y1YgOwYGXBjQ1RcXhrQNua1tAob+bPB
JucxwpPBe+QX3Tapx/Y0gUw7hEqDDRRlZyCNGf2H4Yd0EpQ5Zl5Dm0CT0xNo5eAqw6lnvcgmpFhN
G9PbTsUI9ocZXZyVJNGrAtk3UpSsLcmIT6fLUAc/rO4ZfkwjRODnnZPMHXcSYRnhenOrfOKMSM+3
eTZDP9lMOindjUI9Q1FMEh+5TDCtiL2NKuNgJxXKUsNnAOEMHmooJnCNMbgINSFPmfaJM5Bzenw0
ROFv37ThFvM9cv4oj5adbc8SLQf4HGTyVaPb5XKeOlvEUaWtWCcA2c9+rpsbqdPTQ1eUnOm/AVQp
jpzbiCl3q2PUDcABa+kin6dedMfk9LhxOJ+sGxjzi8KLyZTrNZvFtjYxgnnibps1ghWhH3XduXvl
2G6JcHVOBRKFU0uzCt0JajdZw0jsg59ReZjmYDtNPNGkk9089GrLDiHksreSiCxBGR0fH4kqqzeV
F/xFQWptHbf9HAvJkL0y8RHPPLXY0KMjePHoaPdiFtbhwjaYLxzFfMPILj+Oeu4fSB/mBF7895n/
/1odj99iQD42mjzIRG5ymET3vx/Z5auDZ/NQDlqPX56bUUfAl4xyh/HaBJIWUwd2mU7W6fyzUb+5
Ozfx1u58L/Dt3ZQY7cpqjT95r+eHip5P7Zr+HrhxuYgM9BhufG5iuttFwUGCgxxroeanYPw0VR5r
hT9Vku+6yAAq987Q7N0QhIo/3wjX6Y4iSPNVIrMcBt2iKqfgUPlm6y6NvoBkVnM+GqKMJhf7z1iY
3497HRFTx8dH/3/z+FzmZJfeF4SuAYpzFTHBZacdbZvVdCzRoEUNWUCjMk3+9hGvEHE5N0zgpPi2
Ox+J6/FxoyN9XVcWVBSrnA6TptHpo9jHsKEWRSONVZ4Y/d7u5VpiZQXYYq78STWr3JaYSZPk+Hjy
Hq9QEocKvKEHgU3rr50WheuQ/uqLllSIlPqBmhcG1yzzxNA0ltW7pSsmiK1wPzvX/+Nl2vjDy/ZE
e02/ornFKECknw+MBChQ/Vb4cGW80XgFcW0eR9UeXGOy/xWFtYs9R/6axEaNWEsOcWFeGXXTAEdk
Sytc1z6mlgywUJbJpsayvmnjkphurS1uSZWA7J21YmZZv/RmDHKuGdpr0oE+6Ro8y9D5KezNPj4T
U8PlYCVfRtH0x5xe27623RAvikqPzIf0XaXXxmkykY0KBr0HUZUnA3MulIypuDLFzNZ6EIBnmIAd
VxnqxAReC3UiQ8FM/cl6c+1lyHqGyLPuxLaUKeN1WnHkNFqs81E8HToTx1ndPGvsnj22uecJc4Jh
xcCIOH/1CVyNbEoTIo5ZKAfZaK9hlekrPEo8JwI3IrgPzg6lfU5EXu5AZaQsIdVAhJKGI1CniG9n
qXitDETjXaB2jTA9UuxRPzdNxrANUD1iM0aUlVnsJp7zWNHVI3Nq31nBpswYELtlZu2LZKB/AJFk
3Rn89/QX7XVhYccaCR3c6a7/E0zgliLHD571iGSygOlfnutnazTGfemYUGW9ZoXWwHuB1yH/+0hO
3biQVXCs1OicMtzjmAPJ7BajuJTGcLYhKmIWrmF7BE+cfSVDNCbIkee/z80SaywTynYEfqbdF9i/
UzGn3ySbAfpPbA9nA17hMq+efJxzm1IiJc9K+6gM4B27xMUx5iQhlBsrvdkW890Me0YGazItPRLq
+oqjDdnESq81ute9demm4KMLs+c4/1JmbW+i1mq3klKW5cFYxEkczeVwfU29CNCemGMkab8+2ZZ7
G1QpXjIP8O4MSvJLEmDd1Em+feIg2v7L8Zwj52WAf7qvE/VXvVajhsSBLRqeIg2pHMOVVB9hgnlr
1FS3VQwceDf57jfVBmuESHqaJeR/99Wql9WOcaa5tsz8X2boX41O0psgGcHo3ENF2TeGxsqvXGb3
dbPNXPQvftAOmJDg4jrRJN5p1m5UJJHvGJ5+081bn0fHnHbCjsm13Ma8jQVuezS2uQtkcCAZD1a/
tqbiT014XJXjD3tQidou7Sx3DanWXVaG9sXuhKziRbPc6AV9x0oC5mI747hkBuZeBMVLHht/cJEb
RyPU59hPpDDRpD4hLfJ2gHTq1np5i/BDMbt2/1SJ/afv5Vafn7ySqE+YCjlrln7BO0cYpyuqDSyI
pVkw2Azz2lgmBo4mW41/kSppoPxxrqHbWaQJ6fTdkE3nimWyc2u1lWX5azNBVvZ29Lt1l2XUahx0
6hoAFkF0i6YIiL1bkuIRLfWwfpnQuW6Z7uzoXuKJHwyNOZtb7YrcqA7OyGl3HKts2WizBX1EZOI3
JmAvPTtowbhxp3gVzVKO2FcjrOjpn/T+Oon/4vWmtVESyFbVBGpjeXa464vCBK9y6qYS5GQWNMsC
I/r8jVyeAF64mkWIDUDE+U9OxtOSYDDwFFbTPkXop0CHLeIY1zJJ3cUiljxVgUSCMiI2XNRj42+C
HFr3GAcQ1cZSLOKaYzwmctRDDn51S42ncVL6ifToTVtAs4W/UCzxtQOJwsGENi3+QT/MhVNS44Q4
F2SXv5eV+9F35NUCT7Jo8qotu0S8UfgiEHDW97LKW8TV+zmPBT8JRXnl1h5n29o7t7SV6tC7uNnF
R7dzwSTmnmF+jfFI1kqMXlgomnoWFYgjefOqNjAXY0tIqO3ZxarrIBK81m5qQXNykmXU6UwsGu9a
OA6SREjPCRbAy+NGLFRnbqNxso5N2FvLMCAjBC4MNokqzbZCyxDGu6mx7RzXX0orOea4x5jw6e7l
cZNSiuiDVAcnf/ZrzjkYJll2f1rvK+Otx56dlksIMM9CdfYxlOkeH53vAHHIm5cq9Io13Z4fg8r/
rQqZxdczvBmTmHYccpuXoPeaPb7CnwS74bpvUpTF8fguWttc6zF1JyCuqx27y6ga3/m7WZsFfwiY
JiBVjXsCy8bsw2npXg/eopIOub8x3W//oyo19zxxSfZ+dRkChs0yxVZB/zVBzwt9zBcDiRkRrqG+
SFZRjNTdFcO3huaWqKrqHcnmsDEAuGRZPG5sD2xOY60DmXsIJ4z3kTScFFZmrHFk9QriIglqfeKf
DhKoJbOXjF2vRMGPP+k1GMQfO9bVT0nSAsI0b4NDDIpwHaOAEl4PjUha68q1nkwtLVaaBd/AJznQ
0XbJgfl3v2CY3Dz1Oi3hDMrEagqRc0NjmtjprH9aFMAYi8ptPEQB+mtez96qPp0sazggix9d0159
LforVGSy4OG6N+OUrASSG/L8jI9VO7VCofRA/JMlR9vzxSYNDRTOhQd3AjmegbpkM8XOZcrbX1oL
Df6m5F9Y2T6BnuQ/F9Ff/jV9nSlmzDmNz8PkG3+rOYXRtsVLmQU0qnh5CYakXqgwPygB3UQ48nMA
U8EbeSW6WNvHouSiHvP23nuBD5EmfCpS9Mg8RIgpebPoKoxez5I9ymk7heoHxfhO+jXbs681C9oB
xSZ3MiSccfQ26CI8RpM1LjpyPEchfjQ6G/BuqBRMgDV+Cui3Hlaqyklmz8mLzlO8U4poFx9ZKDvU
qSORL7SD5yTkumG5aCyMNg20gAWuCrSMiF2ipPZAUnuQDaGRMyHETh6NW1gKS6cxr3AEUJwZR5aQ
lRaaSAWwbo6J3m7coNPRK7I5lhGntZhmSaWse6+FVzczfwjOItym6lzal1qKzqp8bbXwnk5w58d8
YgBngyyqJ41Bo3EPnPo9GtWiGY3fqOK4hkl/mU3+N8kkQF7a9MsCSZDqKXEKMPoiUb5A4LkBZNPn
rMBvvJn20vBoTZHLjOeIo0j9N9KYrZHnCtWjGMihzJ9bH3zJSHKS2xAn35Dj3qCbq8azkHQM+zgm
+igpiSjXLHTDoLl6jhxhBl/MA2BpBhEBoTl1/bRnPJ0vDAmXy3TUt0aeH7JccrGawn7KQoeqwmcE
Lkgy82CPG1w3KRr0zQy0ZooS7VMCaV1EFfPPqot9ayTu5jUFT0WZSjb76H+FLYa/rBHwoV3n5joj
7S+PF5ju/R80PzgW1EgbqjlaNkI4h5RKJ+J0oaXByjHTQzQHjqucTN7C70/S/k4Nsq9aO0HxEL5n
ZfMxOJSltt+gsu/llUtnjSDJYm+Lf6SBTUlqolv59l8Z4qKXo7+riPxCkA+/91y2Ca2coHiaIpPQ
eNq5W3LDhI4WBvMPkEeJ8zrtSUUYWhhgLqVhlga7BNXGLo8JLaftyC5r9NiOh2/WHGtjdR4GcLWR
cqLgzAgrT0x8UCWNotTWTwYkBnNgPURjWxSviK4cOIE++Y5IW2PKwF3tlF+6jvN5tos5UXtORnRu
MnFYyzhlsZZQdHjNddR5c0tHfaZUxIVDIgYdvZufBhdpMt9CQ7AyYhniShtxVRWdtZgZ60A0Zmt3
/2RlCFkqIM1R80tdaDOoPPBIc5HUBEAxciQMW23tyfur24o/3qq+iA86FUSO0usvnlqXTHlXo8eO
+BTBnsrrHXjkTXWWpfZHi93iFBnnoqXHIG3OB3jLroNolknEuIxG5lErJcSY6jesYYB1KeZvSZ5t
8KkQWCNIYV+yPWEzG+gwTWjX0Y5xjjsNZVT+LukEVZY252u59A2Rb/KCgkUrCQQgbdlwEddJpMlC
C14J8b2LDtokLki5nIgS4A3iEgdgW2snAL4uIP3rZFXRqhmAjPXGFpMxJUq8JtnzL0rDezpf/0GW
P1dCz5du5Jw1yYWtOtIOWuPMK+Ky7OTTukEn1BvZN6iBD9PbRzgoBSMdKQVnCs+mwRiyXSZBROsR
gYGk8WERyiDiENeXxCRM40eW2dpCDLpgMjwHfVvLWPTTRmhRgz6WJJ0QurmXPdmh9jH4iDD95Isz
S4QJ4CWupj3nhl+uHp7kGidywUrhOWyTbWF9hQ7MvNGDN9kcm0gjoTz4dZz6RQiWSpxxSeFf88j7
6P1+P7VoRrPWXCFEvYWF+h2KbesLdlX8YXAGJOeQA6mDPwP1oQwwAOIdpgGurqG6tLZN13a0aKLq
X2abffXAlhZTI+aVal3FOJxoOlubmpOCMEH5V2VjrxrC2ReR0MECDbTXNQRN0xvP9MeY8nuNMWJ9
yK+GnyMXA3CCyMN+r7Gm1siqpM3Ers4IVetG+wVB5x//n62RHzxGiOQTPO+9tDE0pCS5TMa+8t0D
4AqiAswvrK/+FlJWvfZzF8ah0S7cxmmXQ+2jK7CIcGifNcAVyyEFB2VxXAmG18ARoGhzM12mQfiT
4Av3UAxErLx9o2g5h/LHj1KGJhV1Qxx2ctVmwSvaJxBwOIQxTy2lTHmBAjCFBas3kx8S7p0N7xQX
B4Nihp1y/isAJWJzwoaNGk8bbqH4V4QcQrXvCOc7oyXIGJX6Td3iJYzaOTy+gK9Os0IR+cPz3Wjq
JTbskx2WdyvqXliUDIK+THw2VGopsJ4bhTGGHaIvhjc/GQ9GTkIqZ5Irq+ypUC6WVRbQPhFLI3Kv
Zj4eopxtwmhqdGGSa97cT439HDYFAIVoRXAFo5TnVmiYfzPYyHIzhZw1xDjRU2KOH3jJJbIMvorH
qRrIjDSKd48ETGwF7YHFhGrR+YMI5yIm+aTQUfTM+4ww/1WoZ9fwjW6Wj/AfIceP1TZ/nN58ViGX
ZFKtQkcoIr543zkKxigMQrypLwX7Pc6HH8KrP0TABRGaGlbQZlX2A0WnUS3UOJ3oU7KRw5cJYAtv
TES342B90SgAIM0ap/DHFqxMKVrlwDtUARN1RxzsqEZEpRBVx5tC77ZR92Ta8R4gy8633Nfsq4po
jQZ2T0hI1F9VomEk88HBVHq+m/TiszWCcgEXLVhPJj/eNByybCuqVyPP2o1N1MqyaXHmc+7OKMCv
mVtuETFjrvGKPa2mGogLrAwfRFSGFGsXt69xUHwkTcdprC6PnVACzxjPDS+MsCqYbnmhbVrGQ3Xk
v4VtY28pXbiYoAzJyin3rb8Z/PajlkO6Y6PN0NsfW4RXi8YFI2LrH13b7VzS6QlqsrU1ccIHB+3n
qigVJz71P9ydyXbbWLqlX+WuHBeigAMcNIOsgdi3EkVJtjTBkm0Zfd8cAE9/P9CRYUfkrczKaU24
BJCySYg4zf/v/W1rWjLCDQtBbvcYadWPegBRC8Q2tzQQE2T4zaRWnpk8zIRhsBo4Q8hswHSXtAcn
lKsisnGGKBQnfrYjx70/RQrTRPvq1P0mwyOyTVTWgtye7DvLEdV2zAPEiI7+1SFOdsVQt04TGFQQ
Rgum0904uEDtgAzdBX55yF1IodOQf3OjeaGBHnDRMsAvxiR7UQLNSaib9cLpd+XsUmoIGizJX10Q
yPKcDWFCN4CdskJWWYMCpBZMkcl+UkMHFTxRmMchd8x5JqtBYzszsmhfaVGcoVW0zpWvffbdZGCB
it5JozfFOgQBQBhsjUZnExZubRs8iKSntMFHdEwcBG4ITC7WeYTrc3S0Yq+8lFHH9BHxtx4WEVWj
etRaY13bub5ESr5ux2pTNRaqUzM1F0PGOFZK5DBxh9KwC7cI3g/kasOeaplnQj15MNHv1gWgI4Tc
dPpnbGuIVsKuyPGrjOikK4dvEB6rO6Qxb2KogQiyIELNtIo8zachFWj0RmjyF8Vnn0IyFG6PJbp1
0RXQp6xFneuI4ZNpwW5EKaIBymmzleN4dGyi+NQVWLpnSrecPCr9WttSSmlXhsY6NWi8pZNC+axd
7cVkHT3ofXdFi15a5dJidoFoQbqAw0qs6S38MXpqLOIcYg1wGxCyUtDiFHq2Tk2Yp6RfnKMAnEkC
DCQbH2Ig1LsAPSRfDyBESfEpQ1mOFFkGbM9rGzAhelyDUtWlog9Xa71cAj1I19bQY5eV4eskWWp5
wCw6wr4WeLu4C7DdM1e9op3YeFN5MmRkLiW9lmUhTGfmXyjWJtxobpyse2nYa4SeBh5osniSwQ22
OOdYN2lflW83W0tvET0aq5pe8lhY+ifP85dlA77QRe9GO+/VnSqId7PxUgc5TsouUyW81ngEYRtl
CCioPbw19H/n1g1Vqhqg2GQ9ZJMhCch23rif50iuTMPfZCqdeKo7V5jpJsb3wXTkQ6BzrE+6wk+V
Cf7KLt95sOuVm7PvaxBNpwkpPFlI+dXt1LMfsDYFHpW4RrAIxtxf0/XOaQWyabJbR9/0TKc4uvpF
N6TdEt4RCRM0sXR8cly7leaOI4g8MszHqD61VjCuZDCBKywQHNU+JlgH1Abqi4MtvI/cGolWL5Nv
U6wdnajumFV0905RPAOXVa2nQv+myCc3CherCOxWalPI4CR5h3ip0n5npphbcndg7AEiCKUJPJu6
pFEuVmVcW3c2V9GqkGZBL4UHL/0XiXvk2I31WZBJcDY0eWADsaypRx2dMFfsaYW5jhJyZzGprYVM
rpEKiA+E5LgAYfR0owKMbbkignbc2JNYywFUO4lwyUpH8L7IijBfxlzHBbRCtBZ2d7G5grJ7hj5z
rofWBJFkgCQjDB6pQbKX1dqz2De27jAvfT+MAMupWRnEl9D4Jg8MjyodpG5etOCntShfrTJNq5iI
MpNCCL6ysaCRV3slAdQp1AkSGOMSc6BLAelOH6aLT3diB1fgUnvkAVBjaBDCsu4kTR0GrQ9rIIr1
Q2bEZywh9QvZNN0mUT33Bc3jZTbmh1Jj4VkEX7TI/wrT7GA2xfCSjJ8C1DMYGelTeCPr8DQDcBIk
ZLdIL6STiS6Qfoyb7AJyxMYsvtAslte2o4VgTp6ztvyNLtt+H43TOlJZvLaD9FsLDYtIpu7J8aAX
2zYZCfN6mhC9ayR0dOD9gzWhZETZxD5mAplQ4p6qpPaNRcFh8jAL5qx+YD7HwabTqkdXQIwTWv21
RfLdE4mMIt73967lEHoviMKbxlUVVd2qkHN+AV7jzIzhioK2b8eIGnJQvTLPnEygsctGtWety9Zu
mGlAP5mrC0BjK7slUZhtiL6QIT0ddon+stOcN8u0rSUxge0qbxkEMMIgNjPVltXem+d1sKEwy8If
kvfIv9plUXgRq9XMWtSWg+QZDZms82/WgZgsdh3S6jeIcI96CqIoRs2Rpfp0iDwwZCxPdhEF7qU+
VdYWAQVYQApEYDVxUE6izxaDHz6mabbsu7C6kCIEsYIbs5E1zImntPCgTvt6syNVDU+kosRT1Juo
KuxNwj3d2RJdg9rmUbBDgWBvKLH6C5etvpF/joKjqNpmZ3XZd9QEX+jWXG1+iSR5XJ9y7s6O9ktP
v3TWGJAEWbVPMVkTd2FQ3fuSCNls7pMo7BqmV12cPNBWtR4/99zt/BmzqxqOkzuU8wZumw+zfI5w
m1VkqlOkUdQYkaW4lm3RU2GOpMJXrZ3O+sx0sKDW5L+qInyG7WuuZQJtR4zQ9aYo2zshcohS0zcB
FwRiJ747MNEuyPNU2zRKC4GFIp/EH4w5T8P5AkW6u69JHGhwXdg4ZS/D1AgKCw23GKwqvOEtBJYC
knaXLXWvivYGd8jGwmEAwebaRz5K3hYjly4d9o/JgrReRCN9iMgBxXsXFt9KvV5VhvnJ8aKOQayn
Hs46veixpyTaaqoR38ylzpVXQcGyqJlHZoldQjEV5sPnNAG/xIKfmIFlrxVbyyy/Zcw5wGYYxWd2
cEk4d1ztijTd0bNfST+9b1R09qlU38UZ5XdNZy4sUuOkJvsaI0y8GybID1kByyZoKH6WHT0um0mY
rY6+whw8VwUcdh8gi/sWzX4+eS4lwOY+EpqzTkh+Q8M+ldWbsBoK25jQ7/LqYMaJWkUMLndajFQi
N9BBkbKIXG92SkCrp/plNPnD4IovZQBNxzDo0U0wPxw/Rz5llrs445YCzpPDtYT80IND1wSlf6cD
0KDnSAB1yWfp0fF7/kdGxR1JhY2TwaMikVqOszEy/+xpSPfJUM1WSRV9pjZGIY8AdadGaxYF34sO
9K0W9wflyGwt5fQ5VdGXJK9AvFcEvOixTsd3ZM7MGIWqIF/qrLhLxDYMgm6ygc1eELDOakhZ6QPu
HJrG+p0lYCaFJfVP36CLU84sANXU75XIcNr03Q7RbrhOHAq71XQvk8o/20LnITTlPiq7i9EzjpmN
vU2KKNkKw9gB1AVzq1PCLrKC5bFevKvYoEuoav5tyFZ8bpPCZpai2o9i1AJ11D+Pk3cYNSZU4m0W
VeUIdg5tephG26EOYYElB0y995mKL7JEGB4EKOiBnxUTDUiaJJjZtC9NU8tVCAp7UVTiIdXyjxTu
yLmp61VizeXMqHrTRdGyuqZ+bz13uWlcYhmJSxe12QnC8hEhRb5LJs2+y4OEiOsx2PoGpcPSJNyL
Qn3lDsPOUBA9XASvdteSQ6YNTGYD/ed4wFBAkdvF4yJKswMiU9irBEXXvV44zr5r271nLpMupGfO
bb+alP5Q5v07ZcxF4jGtsgl+BqqTL/JZKhOVn9skaWF1MbcT9WkPKE74wB+6tw71kdw3HeqnTHyy
vBM8+WJ0MHP121qSRm/X4QFnvEjerSFHv1yWlDHaZM0Yt8dMDp/Qo+U5Bd+arlrXVrNH3PxF9hEC
gb4/ILyhA4RbY6NymN6hpI9RILPKfWLiO5qdeVC9j5H52RU4XiFAhcSYhf3VkM5D52IPhLNEToZZ
7KMGEMcsDjiEdUvRZLrENX6FHikUe2r+1eHJqOgCE2u8TEPxTkdJp69AzIqwp3jD7uS+xg/dh8aA
oMcB40xhbUp1uFqylrs0nK5eh6nH198ZUd6ir56TQDWwmL59q13bcwpLqIs1aiPSuzsn2jZMdXIm
99keQJW/zclY/5tkr+CjeEBQEBR5c8uk+lqUI5yHsP3L4f95okxaZP8yG+z/uwQxQye2Cyj17Wr9
uFjL9/b9vz7osrXj+T37+PvfDu8d1sjk1ySxn7/2I0/McX9zXMeR8IPxZeu2kP/IE+MZkj/1OcwL
Pb207J95Yqb4DU+j6XiuFMJDHS7+yBMzjd9cx0bSyioK4oDruf9JnpghnD/FiWmCvTfvwpPz+a/v
IOaC5u9/M/6X78QOHgqAwkGqTgiyMRxgKaNpm35J+hQQp73p0VlXfbeIIkzp9A0Zr2HlaLsQ8cUq
7NuQqmRhbJ1UsJhwE9RT0sg3U8pKQGXiQCY2/KtMrMwm/2yb3bUO2a1DyEKo/TSIOjsZLi5DJ7lX
gHdJOQfcTUi46T6SY/ENRy6Le5ocrtU8J3H+tcrMXeDh2gCHVhy5cGfbaI4tGlTqXsTAxhmzWE0q
U4DbMO6otdHq0wn8wCyss3A2PBSQYZquPHjWyGKbD60uH71UbfzWhY2QVKDpIoSS7ac+mO790d5W
ZHuxbNRytn+67mA8mOCNffbD712T0VykLBwyXM001Mi4r0xZrqyuf5c+nTq9eK4tQTSvGkAtiouh
M01A6vKKJn5KMlecGNPIFpHko2FdXDUBtG/k9ki8x/bNiHqdjnVhwD9RL1kpz5ODut620ZY64zhQ
wYgRQuAef+tZUfcCTy8+gNpZOVB5cPZIbHt+YNNlYJpf0SION2zRLYNSYOOSFmNU586mJ8I1fGLB
2Oyt2MILBQCrm4riAwd1CY9ZRM92McVboyAMCKLbslVdsfnPx5f/t8Hjfx6F5oHs14Hr94Ftvlf/
GOXmA/YB3LeX7qMeHz+aLm3/EcP3nzz5+93/NJbc/V+LLm/nfy2IivxPY4BNaN//PX0QdOJ79oV9
z8c//dKPMcPSf3NNh3tb2PB5bd0gTvBHBqGp/yYMxzQ8y+UbLnn2jwxCzdDJJ9Q9XF46lCbPFQxd
v4cQasL+zUXhRAqxZc8hhGQX/uPj/2kG+Dkj/FfeZQ8FcWnzcPDnQYOMQ9NxDMeypScsaMPOXwaP
wIoC9L8lUZ949mnC1kdRxCDu4vIjy1RISOoY3vV9KM6IshDuEgPLhr2+QIKks4WBejbgkM6q0Kux
Kt4rLT7/ckV/f8u/vkUxxyD+mMt23/7+t9tbdC2PcdczHNswJJfw1/GtEoDLCjHNtpuu3deN9BAL
+Gqpm0yvID/i9hOV33mjQD0Q9YO9d9LiazE0zXFIbGZgH9xamgKFT4lPOAS0d+4qh6TvycaoNrc7
95Oa3v7Nu2bI/6d3zZpeJ1ySnco/vevQD0kbV/P2e0BRZKaVt4oMFyI5AHVztIovmW1Wy6Hdg+O0
No2wnGVs2vJCE24gA88xLlXWUENThNMB72MJEV61QKqzMeOsjFFeHaoPmfRZxUPznhpDrh1RfKeg
l7MgCS02Nj2bkBEsxb/+aH/9ZCbJwwbSOssSOh/sr38Pncs5zA6lOzAD+o6a03oc0ZDhT+kIIanD
vewUeP9WY3Mtfwwxf1rB/PplMMy/XFb+c5vOKN8KKXSEHfOb+2WyKzFyx1FdjndOQ8iERbpMIMWz
ReTVPnQ7E2yrUayiRkyYJFamo68qX9ceY2jZeMzaf3Ml5sn7T39k3o1jwqtjCre5ia2/vhsQJhgR
JLpMWAzrRk3vKrTiE+OAuSbhQbtzYDoeM+TSlOujcEkCAFEOdYN+M7KeYnt0PzGjf4kwSkzC/Bb5
ZIdHomzXGjTkpYOehGCQqLnT2eUv/vVf0fgf3jv3PGxgExCFTdvtz1dShEla0rqZ7rQozDZzYrAd
G5vCJkwkUM0RBa6gddMN9JDI1Qohpm97J7B2LQCUf3Md5T+9F88WNm/DcU0ERp4zP//LXxWHsQ9i
xAGzPxFjrSLLOir2HEu8n+Bey4TrQUC3hkvmrnWKJdMxd4uexBSaI58mS2kPqwkh+un2wI21VWaq
bVXsGvhOAQsplgPzQVun4uDYUY72K8Eg5WtECerl8xA34jNFR3oXFcwnmItHGgvsoAqj3gMFme4J
8gB4EIl0Hxi+tuftEYeH3PHqVsm1GJXaO23vn4Gzk7NE/zzs4f+SFFou0UWpZ7w5/a7yKIp4Vpvi
/SARgJaQP60QdcWHf/23RZn752xZ16BawUrUxvmJSJk1AjPIr1c0l3Y7SCkDEKHxB/W2bteiZIlS
22F1UdJylfa2TsycGS7be2P4hYVHS80yN6jUzj8GhuTHaizag7Dt9nD76a/PkEFPKFCaIgmbX0jq
zknXnGHLQIueBcTMj4fK6OKOe4TjzB+8FVequbu9prg90/3xyttrbs9IDEDHzkAxWjTm/uc/eDv/
l5fdDlGwB8vWaa1FZzvnCTXGAL/wmM2zxl2DjS6xs4lwjvYq09g+FW736rV2eQhEOV7KxLti6jWC
HTZVcdQyelpA4lrCi8ynQY3jBlWFs8GCtfNsPwQEpiFAizwbm4GhvZQlYe6jP21oZJuXnJ40TEXK
yyytCaSYH6onNubTGglnbi+qUFCjDWtjH8XOokXc+BXlEVvaYOUXxCv54YBmJhzXAKKdZ9+MP5F2
lHyLw/EBta/E4QHMpA+8gxHbiGJhxu3MhrIESwmErjoMREN23SYaVbhFbwQ+ViFiDAKr3VSYip7o
3DCph33xbeyTbZWSegXO4iWgNKQT9O2EzXXmkhteTIqRo1GAneojOo16rXyzgZdHDJbss2eBw+lE
lsqoQ+8Z6aQ/Qf9j3Q+Q47lK6Ps3lSceGslIPJKx1Tc26CyZj2sCWrtN6gOASp2vHkjtrEz0hR5r
9gtpcuNap/e9DnDJpJrIj5VmVTtLaWfTD6aTiyRriSweuV9q5kv0XdMal3y61JNGrGHiN4/wSZ9L
i8KCkQKIB+tBkp7pvERjX1wDC5JZ3/d0De1cbPyKD+TrOnGqg9Wcsfv0ZwWRAYTQJN9jG0IzIUrP
0ndcEA7ZtNbIcX4VDbWV+QWWauXSbgGrWnbhXEA8kwv/Jce/9OJ0Y7LH4iFID+/kS+57oMe1GMT5
fBg2NUJLGbm726EY6DUUrirPt0MfKmESRdO1oZa16APRbgOLWb/06O9Rv7oyyTMcF05LJZFEp0XE
s4A5f32WOY8N3/zi20OYJjiNLEqliXP0RKA9jlNqbs2exOMKENoj1SifkIvp6nQyOt1O+V7lIoan
8XU7vP1WlE3fGCbMw+2Upprk4JFH8+MV/EHSddNp7ZKyTr3Ui4QdS2NoD+n8oIbEWxuCe7rA8vyQ
iCC42JCtKOr6326vuJ2PmjI7jyPC5/lVt/O3fwOpI3a0ILv/eb4P80/KVHBHa4sQRlZ1l1jQQ0lN
4GjsGTs2fmP841xRCpDwg6jWt5cwq8UXCz/BakIFiZjcqQOI8VO/0WtC/34cZ0iid0njUZGr9GSN
jjZfjpYWP4Kxc9Z5QaRh2tfJ4+1c0c0dQMMat7fD2xNRS3JLLup7aL/EyXVcj2YUxraLOkpYSWFe
6z6qrxNOb2bF6+1M7hPAiFkhYb7gXGI1HipacmZuz97Ojdn3IiO75XYwOMGHbZrgS+rkpAd9/DDU
czgalpZ3OntfMz+1H8MYV4vWlCGDr2kf7BZTAmmyrwhD3BdiQuMV38j25IoxPszO2rUOkvGqacRw
wvJKPsw5xA4h8BTqc1B4K59sWudonLp3r1H+iuqsc2lduGZ61DvvoaDpVY29d6kJhWEymZPC28B5
FwXtI/gZb1pP/Jo5tYBY88Z7KvIBztr8myWhGaNlxvd5mUcn5eOlslysQ0mNDyMICYIzIwBi2yYb
idYFJHRMe3dHRqVH+I3w7sv5oQDQturKlB46DVh6DbG2p7gt1n3lalR1/ekJqTbh1OkMPzKB9D2E
0BHPEKUAjnRThPqIML4SzxReFb5HQeJTzBZ8oXRXPNt4wC8tyOafRzJU276pCB9tfSYJ2m/EvwD+
TdOkeq1H/YOU5OnByCad5HZ93GRuPhJFkU3mkSGWKYcS59Zt9LOjShMbNw+RaxlQKbLXev4/A5iR
tNdiJLqdWOjlIRuy5pLMD9WUm/cO8Ymg8OqLN31KlMweSCmlo5mPJ9A6xpKbAb1hVhq0dU1t2YFe
XxBqpJ9vD8P808i8tCkMbK5vvqvCy+2B2khIsou2TWOjJHiNo9v51vS/R/r4aqihXdBkoDKTIvs0
e8lj40oWNrNiKnbd7Dnvc4Ceibq/HcHEQRLfIQC5HXZt7MFblVjTR8mtBI5Tt230LbFbnVSq209l
0OMM7sLXBmPLqqgsdQyUbrKki66GqbmH24P5x0+2tEpK0eHz7bwelUyUfzzphcMe5Ea0VbO7UJtd
hzXhFrSYakh+LEObBZdrhxnbJym17c9spfrz7Sc/wDInoCprkFJ+OX970iR6F/96eSXabcMWtZBT
e1XKaa4VSx4K4TT/i+ClitzvplPT2At0MziBOIwOcylLsja85gPJIhOqpE1WDeG1i4NV6Fblu9Z3
NK1COxoWbGf6cEGa8kFHcMvio3xHlr6GgvcqEsLKTEfDNGMBr/FcvFBeD7W9qgy4Y4U7RMfZ3Hec
Sic6Jmo6ezbyfRS45Gi2SjvdHnAYlisVZMmzp43Ys0ZaNii4nG2Mb2TRO2h/6MO5R5iH7vH2k56T
XDvkJHKWAITbji8vZAMZRnzI249Olkwsv5HEl8TFxmiN9rfPZ2RkEOtIvU3aBGvS2czXpEP2aurp
C8ub5OBbKlvezhssZZByF9NDQmTlPS9BBEzODjm9kKi70YCBV4YvDXbyPQhYZD42aVH7Mierkogf
PRPdxCIDFwyJDM4p0BDK1gLzk19WrOhhZPm5lIe5RzNEufGpC1qcmkj6HorkYIgxeYaPVe1LnfAZ
shK/u5WxgcjdPWdO+1KT1LCIDeKybjdqReYtnvlz702rEH8tV9isj2x7PrtT0168wlF0xYHEqL6y
zh26hKIyrE1YumJxuy6yTMOr60MmGL3s/vbNaBPjm9bB3M2kdOmEai2zdlGTpDdWOHes4HFAgvlw
e8gx/3j+y42VUiX8j3zdV7cjrQX8meJf0NsZFBKSz2P7zoM9TM4Dafbfy4xaa0DpYkvmi0fsqhzn
xE1vO0SKn1qawsG8PnKC8rFAT7rDFtkA2eMwt4vubOOVTY0RtZPZK3efMXbsm1AB7usqC+Zi7T/c
HjwnTWgOU4UcRYxZBt/4JjMr59Lhh1s6Mu9QmrfVQ+29JUTlHml0/P4Qz5lb2Uhk7OhTO3UEm2p7
IkkKe4TVYXoY0Y3PN1ZEeMkmLOR3Q2I8NsywS2FQ2QSi+kV10MLiHhRavwmsqt/Go7Um/DC6qzIt
OWYxLrHUVehYHeYGFUL2XHhesY4G+4J4h/QdFgcbVdgkZZZ85wHs4VIKtf7cRaO3LuvmHi2luBNE
370ZAhCk1tYfIVqgwPYMmr0mpKBZ+zHWsXvyS4o+lNDeY8NN3vIKNUk7ZdMhsXN51/SUitE5Hb2i
K96In0xWHYq0XT7l1ouvstXtvInXdA1JfcI/2ISvof6goKJPSvsomhQ/r2O80cu0cY2V7VNOft3K
zSztPNI03A5YgGF/uOmx0lMbQLN47zEGsNyc6g29aA8tGYmtE5tMQC6qP+Wih6kq8d+aMsbSLULx
rLdHNVekXQJengaSNleRGtD2dqqhWz3k+1LLuuOYFPoaAXhzYW80q3y99BPmNSQxgXpBFe0/3bC1
TYfPhZVhj1pvnifoSIyx/aEa8Sj9MHvP+hoIah/6LwU9zgUGlaEy7ZdkktSC7MD62jZiZegaovhp
CPE1FOM3x7C+R6k+fIpqD+UcV+0Uw7nSc5Feah2QwaiNGs5ckpNvD20t2CK3okIcEyHz6tIO0cBo
Ys70wQ8QzwJkI7fqsz9GzZnqApJyglrc+eh26udD5hYmbVaxTCpuhCEPByZRHmq/Tw8DnLipbvNd
VLfdum6t/nXAb4BeOPpSa7hSAkM0x1JV5YOOypY1nY5YZOp2MO7V+TYNxXajzmzpX4QR0+e0UXDf
RiG4kDGSHqK5G9YSrB44rOZDjJ1kAoTBcI4qdx0ONQXeof0s6sL5bsNjx+qmv0FoMrFwMa4Qmcfb
J1oogdp/tVT3+0+3c5Yj1fX200ASLRtvrdnaZj+tjNjIIPSUOEmMKtlXwVAfLc2U63LoHeIvm3w5
GVr0ksBpwT3Bx5WdfoiUiUoTpI6wZ0/DNHRn+JdX0wzaT1WcbiFBArK2tYeyNbhdXcqAFQGFARPU
ni43MbdYxphCnipmm09D1dUrnwrFUVqTOtpuDX8Kxeony3SeqEMVIBWHYR3XmI2lYT5XXTBsWMaq
rc9k/tQZ1pcm7sKvpSNf0WuqJ33CKWpludywXiifLZE8315gldRypJjKa09Kyk7aY7QxbJzxlT0g
FnE7n9Ku2TLp2c1zZDfodsX4Fgw6MgQqBD/Op2Rv3s4nJaj+n6//43zo/dO/EzBebdo+69ZkNqi9
csmQA6LkP1caldmQquyC7ar/XJqN3I4NAWK3Z5tMaMBjyICheOk/TzQANm0sKqQgHA6+odZeRkDx
7bBFtrPCDgnA1hYmgHQFgaubvO3EMnlh6vFEOcHTTo0pXn4cjaCziLm+HdxeXoj+WuSiO3fzLzeD
i5KfAMDd7RV11PXrJEb2rw0l3udQPhZlKx+j4JSy/bywQpKPg9bTpRswv/18QVY454CPeLq9vI1k
vkdQCdd0/m2Q6vKxFAhm0YZ4C0sL2fnCVbg6hTnt7Yom6e3w9mAW+kGjlHI2+ri75oUDtpi67vL2
JPnN4SYjgHH2Gi17dhPniILuw+C1zkNN9u9dPdTJzmA9/eOch0d2KfmGr6I5CO0uSDpQAvMLIdUj
IKxPJRSJ08gU3i8tbKgbRtn32xO3h8hSDz3SmGNjB+bJiuKjFbDVMyCUPkonYjEzKAtRUg2AYn5I
EGAfDGJrtkIyBFrK2JJUFrxNfhTABiRwzcfS+krpVMt07ZWdYk4EGx5/7M7aa5AaUON8/zlggiSI
bVzevoSG6zNG6MlnuD5iO+hOtr6dL2Dk/zzvp0YGFz+Z3v78+laXr0NGmiUbyfbZ9QJrjdG5X7V6
xmFJoLi0EmM5ZEH3DC/ZJWa+8xa3Z1FhR/vKokJ5+13Ri36l4doxeKPLjoHxSyH2DHXVu3TpNzCY
maCJBv8Cr5++9vyCrtPeCPQSV+R9/Q7eS73WahJ8cGlSfwzlu9v21jltzOalVXIryUF/DCqRkuvU
7P3Q+oT0ouSXdXAto4+GmAzNdx8DFMjwZNHirtkascqfkMI/wl08oRV1d0meTFeFHnKtD6TIDK2a
ruD5a0ZwvmsmM//cyhEQcfJq14aBjYjQjo+NEZeL0rTrVZsX32/bNyWtK913iOJRSkapa38Ns+h9
hLL+1L3YepZfQuUuXDMO7wdtaC45ONezByJTvYToy17rog72IgmMJbXs9NVIaFXDC+/vu4jSa1og
6aSs4DGTRSzgtWHYQ2iGT2Rk4qGGYkVYvFt/Jkhg1rNH+OiBOMEE/m4H+rsly33qJs1TT5Trkg1H
hWaoDT4zDK7txM2f0q4NHuCjfLmd1nG1b8KsxCM+mPEi7iBISyPke2xi4MGHIb/AErpywarn0GOe
NcbhnaJYenUFAUw2YqOvoCEvzPYtCVFtsFHQia6xz1+z6soGJnZSX0sYc/Cbi3UARGfpO0q+jBC/
VwXNz1VG+ELDdojETAkOqugJ0ammhRHDV8GIzn6kG5EyMraikEObeOjz2FtUkuzBvqRlOGQklVra
1IMI1qKD15pHSGef/MozPxGzStHOVxJXWJit2O5G+9pwX7JQg6G6v/01TWT5S5GTAHUros6NjkWH
f/ogcL8uNVplpxSFHHk20xGbL8AOxYyfkkF2J6vSOot4VGvkWFQZ+zHcsgA6ekkaGneUN1JiTh3f
xEolBWQhLVvVkuSyDkZ9bMlVA70f828yEtJXdlt/UCe9DnZ21bJc7gPYdF63n5p0l7jJSoRkOGlq
zaXt3sLGTJdFmw5n1LHnTkU4AOc30xqdsfJS6hYI6reojfNX7pcQwUf0UEX1CvGJRFnsIljIbbme
/ADpb4Qa3jAaa6tDi75XZmed0dS5dUu4SFZe50DPI7gZRodOaw7FaPsb8rBZUIrmwB4OqQgqPgun
PtFleOiPqjVfVNR5G8aW+GmGxgGpvERBfCB3nQsDXB9DIFmtiF9hEQHJ2d26PvUQOztGSIRcJUkm
84Mvm2OtMrmMVVk+Si+3197AXkY29QXwlb6f/1u8jZ2/yyKbfLDYVs+yQ0+BIdPPKnkCS4JXsBdc
PF0j5mc+nJ+sVNGTvkkCHrW/KDGb+w7Vyh1L2y8s/hily9xdlrGD2Y+d7jytCvi5ROOyGu4D8naV
Z+6nTt3Dq+F3G/3YOHl3wPymFnrXxOtmjOX9RFFnQc5CsFUENdROQCpoHcQsWuUDGOSXEYMNQWAg
P2D7InfMx3FbuJG1SvzOWRPREtNFY94zm3bn6P2zhEZysGhbViqcVrkOjrghxgoH8vTSgU45pDUW
c9tly5l06DJbFxJYGShKcHr1FMZZda6o8si6k491MiBRUf4RSoL5pBEgjn8FCt3QRO3j+OEzaj4G
s7dF93V5IEd7tvD6/ZfYbXH95M5OR7aDdRqlNe3tWwlb6iWBxXVbsM/JcBmn8REGH7h77O6tbLna
nh8uEcp4eHQeGVqdh6pEIx8UYGj1tltl0uNmdvscilV1IPQ+PAlPkOE7PmZdTZ45/aI6d9UJ5P3G
sVT6wkzBe9ZqDw9TcHYF/hq3fwyzolrwbuGXBaAGdqNjv0ipqRPszeGktRO3J6PyakooQ2u6G6zo
4pJUMV4SS/IV7cu+OJdd/TQVkwUdQneOgSSVoKjiApJe8gGyxTnNdT6qRIL+epmve5x3T+WELig0
v9uGHDcSd9dGyxk96CgThNLQl6IubRzZPaQY89WC1jEweuJm2T/T1munYUPAp3X2CuNbZg2A46U2
/jdR57XcNrJF0S9CVTcyXkkwB0lUtF5Qlmwhp0ZoAF9/F11TdV9UI3lmLJIA+oS9174687wuhth+
TMlGn2Vknlqj8E+dXFbdNHQP5K8tKxo6uervsJuFykQH5UvMXmRv5pbEn+y4Z+XJ301SdbuxsIxD
bmBTviUTs5e0yRsMD8hCG0t5p6qzPpi1zydB5u49d70lAdtxNqkqQQNVw5tnNYwRPe5+ejgeCF71
SPoPerUc0j6Q8Gbr1RH5ThIii+fkDuMoJjd1WZCFQCrRY6IebUm1Vaedfo/xCax4E8hcXOB9EJAE
McubLsuCJMilsCOU+JAZjXedPP03dxSzr9FhX2g05glXDm/I3L+mOkB0FTTqmJB8do2BwYVw1Cy8
kojgnCaIoLWRFNNlkYP2u1hOXml/Rq1D0ZkLevE5fpeu31zxzq/7obEeucrYQBoy9I1ueC16L94S
lIenKzKfF97pRY8p+0UE10l5iXPgLpZoq51IWFHPhb0gMq29jZ9S4gHQS1aMkfW+RgsWUlBGGyUR
xWddNfBkLY7EfhH4IYZm1xBm5U+IUqzyrrOzOmuL/rkiNqKCRsABG45R+9KNuM5YmO2NBRAQgjOA
PMzve9BqB0+lj+Bh9tOMhNhWjnM3k17THOIlitx5XWKLJfDVuhV99dcwBFGYZYscUHovdsHAIp2r
X5QVcjWRejmrJFrVdV5tDHyndZJfMNbhcWvJjcAePW8MOwGtmnlyZTsMlCD+wzsueDeS+4vA9xKf
h6bB5FuDFljU578jVyniQ2Jiszk96kMVSHNnt1C0SuAV29Er2ktnTJA400/3K/Lx/lSshYm4PGAg
ws3aecCJhHl9GkutXkaEQijDGQ1DzK13thUkn2LqjA16Z+ZapSHOQ24D64fw4o98/PhDsltbVkAG
Y/e7W8z2GoNnnjy5E2xqwnpo6D3y3j7lVgpMoxDiNCvxhh3TxX/LcdwMjb2D7ETcREYQXZ04DIW7
BSLJPyiIFDqEzJrvSkqmnZnw8XVyooaOus/SwPEgA4vRjRe9CtBpBxl5v32jHchw8X8Z9w2G0xVA
6VpGUTOkW0gPwKumfmdGRX8m7K5byXvyJk0RtFFF9RepQpGwVq4b5P3oVEb/1bgnhKK4AITI2hsD
Tjd/GFP6wGCZi5h6BIZ7ZVyzxcGvx4R9xAW+6nWePY7+VzOzmIyapd4R4fmdF/I3IrUfDkTrRXR4
B3F/YMud4zWrP/cKtxpGcIknIC+YK+rAA5Ze2psMKvHawBDOzkk9pjNGJt+eN2oIqK8XrOtmjver
nqivBb4V6iTgd/zXm9YjHhlxVrVqbXz7qXKaJ9SYr2yWdhgF93eYE1Ke03R3BVOjNx94z5GgeuZD
Asry3Pq6xunYdSEpm5PqwDLzGo/tMBy6vnFfK2xpADaRbVXRELqcZ5AuhABT5xCsiha+vqYKlnAJ
iS/0Vd6/LEaB0K5pOE0qUlbqaDWpYbz9u9YGA7RaXM5+OEmYoRJe1C0xc/PWE+poL0G6cWuCNYqo
e0zIyOn8liFN/kWX0h1mbq1rkqeaxN80/WXk+dnv88daAxuA4hodorzP3tIq2E2knFtBljxyVqa3
CW3Mlq3MpqrxpWUc6eQdBcFHuXQEsgxWf4WGkO9Y7o+rJRZy25aaxy6PnCTvbkNrJc9Rt20nL7nO
HVG5vXEhjro+Jb1pPLd9amzwWk0bJyFYJEKbQ3nBdeVhYw7YFXJB+JukydN97LjEqC1VsxcFMwDF
vhD9xI0A+umpE/HNBeWIQbwhcbYhCzPOqug3M4myjZ1PAimpUABWeE73mthRfGkVLQWoa3XxIvOr
n3bumMltUt25mE1FGJ/zEqEe3HeO/z5od4O1PDgyNsXz0pGXM+e+5qoshkNUKv/dK4yzGEXHWlIk
N3M8RE7Aag2n+2wv+L/yXBIoj5hptGX9R9+zXlIr50EJFwqddvlAByFPIk8OOHq5ZfAMtXV/8yAK
9LbSoaNdxnTWFLyjQfjdIAG4zL6N9tIC0dLZqAKIVCYFjAFAQaovs7yOcB1SHBQBDGFiYDrxmgCe
l7IxRkjsazMORLE41O+Y2HN+tO7S6CZpuQ5M0cnCyob6ywIqc3YLB1WnmM48XF59M4ugCAafw1Qp
klNOemByNk2LCyhH2gDrgfr3zdFHYrxJcsyq9vCXjbGxdvw82Cwc/9skKE5o4IiurJJuZVD2ARHL
sbG3D4tfbicPT0ZlTTdO12wz+mSQZ33GWERNOGZ4cgODjDbaHd+AzMPGGtlnOyVJTKSCcNx6II5d
/V4GbfttM7bpxnZrJt2LFupv0RbB1g5iH67DHK0iVq8o8dC59V32a7RZxwdzvSEryHryJS2qY1Mu
xPF0HFB8rNt0fMqUmZ8g8BIiAU51BcA2c8bqlyjuMB+eH0EFJajI6ATHAJ5x05qkFfiwOScYhFn2
iMllCz5UYTTEUWLwjlHdIg9HtKCmBgdxcmtJ8biJzlbUtaAoBb8XQRTFY6+7+dgJIluZPG6TkUxw
YxYHQ84vTGzyS2G6CMbr/M0lR2RrEf0NDg8V7zQld6k7fRcqDAklI8CLDD7ytenjDTAl4xLFtwSK
cpjTh0P6ynEpZ8suHswdSLJbtZj2TlbJnVnAoKBfqFM6C9RyMvOjwvpAgWmExHYSE0re2j5ysE7j
mUquwvm2qr8CcvQ6UP3yGKTFj5PHr1nT6LPUoH6GKSXt5I6xQpbsfnG+JVZd0mbfnXcUxxujwa7A
5JfsQ/5NrFEgQyyNCdRwAWFipN5msf4IAmvHyQnKvxLsyYzyKVvi+rNALUD8YZvQxdAHSDKKdzgG
iRZtvWuXQEUjgNoOcUus4Y5ELOEJAGwURL57GE0deeEYc+tbcCDsYcPgitRTpx9OIn3rDC9+AHjA
SegbF1/LZIe/W0IptC8GcWznpIelqos63WMOT+ravhMauSeBZSyuvtbIeWkw2h37JOD4tQYHRhhI
BnUNyxchZdgw87UOyEcFQNVfHG2WuOOq7Gg1eovBOjsZRcUvld4kcKhOyvc6cBG91su+0P2bMbIc
ynv5PoqR9Csmec8NSdcUwPCVWFDyoLT1xTOZ+tKbu6HnDn9Q2QIV6hJoH22xcwc3PXSpX5+MNroN
feBvjazfN5SJHwshs5BCUtC+INhFCyX6vp0J8veKq3THDgtPvBV/9kWo/TLjdQTxupvI0TR5r5ck
CNYjcSsABFoIy8xjVmnEfEeSOQ6hMZx1hSrTeLWI1gs8pfdzDgphcCtcFk70ZasArlOUb2S1vCHo
wEqyuC8T6smtW3S/ImbZDFubT6kUjzYagWm8GyJm6GDSU6HVxem1kAhSaoNy0qWBj6YMVQKURuro
nS0IGC7Tz3pyCa9yx2pNqC7xMvVC42IXBFkbWFhHYfyRbUfx5TrdajBZcY9mfKiIFlmRPZAfMQKq
DNILxwl+9U4yMVsmFHOso0aG5auxcp5neHtL0k9H6XrRitIDcueMqXCy4ad6za1v8L0F7ZsmaCoc
oh/Ezi9FP50tlMZbmt3nYJHm/uwVkOv4XTB8ANYixC+dE/NI4bsitrg8z1bM+cIojyyDlpQZ46Gr
8hOklfFZt6AvsacPOHFRyQYJFmQQ9tqDkuIJ5wG3Uo/zJHnxRLvvQTeYJYmMggDr2XwaMV9G9q9R
CpKl9XCkg43HdW/exZIEIvBwRH3Jo4kcSxH98ePyu53Snzj4imTckS/rP5tpnV4w4dyUh+00KFoL
6ATSd5BcaQgb4gMiPvNJ7h4iKeO134qGyFyTGOnExXwdi/jQATBOR/igZBqbMNoYfEj4ogJc4L5I
je65oe09W0c42ZQnGBYO/ij4pL36qwVZtRDDuCoSO79pt4jXAcCuqW+inTM4m9JWL4wVX91BoaEP
0u1gdRgZh36mzvlFG9WCIJeM9KmJVnmA/N71sG8SrBcGZjC+z9nZ6Xr9NkXw6CtE2yEpir+pI5b1
QsblepDiaAhlsgPmxBx/8hgYqh1bT5nu72GeDAtc41oWi3kk77p+WOI7CEpF0zk60IUx1xiHU8tq
e1NNtbnKd9iC65Vde9OKlYCujSef0+paDoN3XBpUa4NgX1aMFZbMpASNrDIITfDgH6fenEFS+fYa
50QbOu6E4KZ8LGB7rP+hPKyr6n9kim9Y+svAmAi8wq+uM9owz4PkzFWYrzNiH2hdBQ+8CfAT5liS
LfckCRLaFejXulb4tdvlbDKZjxQToDo2nGPgqPhEtB/RwDbhJx4p3WQe2PQQvGcDelbJrGBdYn2q
sWIf6jQ6Qv8liYDQpmb4mG2aqKnxXkgkxD0/R6ylhyOPe9ZX3P7UkhOzDrg3B0APeMVi+60aIH0p
A6+YO3Q3IKpX6959OvDdK+binUNM1hLHJVnF9VFm+2qx3kndq5ikMSzFYi5TrlWU/UjpMEUjfiP6
uGShMIKb7ubqPVKXKGKtbnpBcqxAUGwCX1YHsHZgbJY7MLheMIllzTmhdBm1fBglKQSuQ2+YjjF+
eKifJP7OFgKKfj4weuEghLl1n+wUZ5QBVL6De62GdOtX3lNZ2PqBOLX9VPv1eqpBVoocgqlj/B5J
Cay4N/e4RGjyGAg4BCGE8HIfgaJYtBLu2V+SPYKTSBcP8aBrevlDxhPhROMGQAnqB1XzdMV7jF6S
KCakiYx47YdlGYOTO0YvQjqHpgZDbMD1Yc+Hnl07fF6Q1i2HGFPGgzjHJ4Il1WlMGEEO5vyzVFC6
0woGn1Rf8s5I89DHg62rQo5JK05e2zaB6iJJUKQN+BEa4IWbpvgl7oxGOwB4YQE27x/anBgQhPi7
xJUHB6X2zoU+zFyDheJUP/B0RXgNKRESbfNQV8/epKkh8IhCkzn4jUeyMLfKShr9R5QuUIcRGfkV
1IMk5RoIRHbq24DHh+8ARoHOEE09yrtS+tyKgNzKmm4wnR9xwdQY5+9WXTcIVW5s7RZqJZjEfTxY
e8+LaVehbL0LpzJo/sxjlvURbXYDyy2HwTq5+WYKkn6PgvkxT3ISbMuJRFK+bseygw8/usWayHu6
lAAs87hgNECuvConZoUjUC5G7QMBJ/y1aXBRvZDgKbo9mEpsgt2lb1MHM2AXsrjtTwBzoTcFjwYD
KWD3UF+cOjpwRjZrP/U/qpblEDc0+x6/fKCNr9/iItmXSEGSiIICMPt4GBD0EWPwlVYPJWFYBz14
pyC7IJ/CgZ10QFdSY18i7IQzw9RxKeZXo4UDnybnaVex7CP+aF6j1ofRgtUlZN7yEMdQDLRAopQG
5YUhRILJP4Db0OtVGTs/SjtPJNyZ4YBZ3IafwxTzEHcST1X3LMR4U6RNM8Gg9WvsaUPYJNOz4Ucm
5lNimQjmGvGjsireAQg63l8Si7RNHLshx8OfOi7OjDgvZRucxzw4MnZH9rWUL6WpvhJORyoq/0x5
B+8cJq52Bw5hVYZaOz8J8VizRVhkm8fHoFYIYpf8TvGAyyC9U6nB707IIMIuSl9QUh9bmDNABRAN
EWAz9D98ujvImz2rAx7GmqdsmwMM0UUqVub96oPnmq1seXaiNAFbBWAYXe+vxlHZzvCL666GzxXa
kfdlDy0YYCIVEF5m+wD/y2rI3rjnP/ICCrUb6Yeq/+sU0aHog36n8bissiH9ZLnI9tEkPSrAl4R2
Bm6CNW7syZipWSOqr38/+/dlkMYWm4YiUiz5ZbUjYXxCHRuIPHfXPOKrQ2N5w8oYOofnTukcIUDZ
RyPXapVHathgv2XlpxM0GLCzhgFzhz9hfjEsxJ9cMVliQfsriPZqDRDiNhkH8EWPVNbRUSWZv0rj
Bo9hYGbbgeU6DG0S7hKEN6pXJFY1zl85lYzkEpYSnLYzCEKeJCo49X2fMzOF+OhYTLSZlPcl/zvY
r5wOQ22BigAWnNmmYgs3UiVlLTCupmSETxgFKXGaZB4r288WfjuLBMJwETg5bMwKT+T7uE/IHwE9
6uruo6mD0ByoJKa07B9Zlq8R/UCeLrprXDMfMRMjxR1ED5qJ/mkEEsSRfhPSaAgGmgnstbr2OYj5
b6n1/i3EdjbMytAYBDPjzH6Ht/esiGyjnciCS06jcyeMW/k8PP/7ErdIEUXs/lIdC+AFCtWzj24T
nR8GFQmwAqi/CQ5oSI2H0kvOph4KtgCzQp1FNnyfQczVOnpf/LQhiYQEsk74CYZF8wWaK/Tm3P7y
VRMfhoK2x1Ti4d8X374f5Q5BTcx73gM/QYfvTuOx8u0PQkvgyPT6EQtdHhqRTeI6tEhv8MrTeJlc
mOXKSoJVMQUYPwpBl1XGzzlq7SOy7+bRryOEgPnNGGd2iDYLHW0ORtg8wWAqNyWWLCaGTArywJV0
5Mx+bdLAnGVWe2iZvyuJNnr0rjh0uX/EMm/boH7wELnRdObvylyGa+8UYjswqFwJX+2kNpdnN+vT
de7GPplb3Ye3+N2uL/4k7A/3pV0/z2maXuGQLhchwlGwQR7N4QFsYI+fO0f7PMZoS8WY7drxyJuz
5nUth/+yRyLFoK+Y1irKr5Gy1bIe85jgn4pxmN2d07J6mwzThqBILUxqU7yzGZo9xN+Y6PSpmH1Y
WkCGqwHcYmSRk2D7xMxOP80ERxn5yxWCkLpOpGbV02HUVfNS5fVrg0ruEptrhW0MXLY8Z/j8d7GT
7s3Rbo7KyogaLjrSJ935HZlWs45swhOrKLWPlIzlIZoh/nWlPOasdeAvTjy4nWZgOPi+BA1atdzw
QxLRfmaB48pGGHidyznZQi1ZHo1fhcz8MCrM5eYw3As7I1dhGpX3+prJWlfG/iN0FOZQk0DTc1d1
5UgYyb7unKNWjnEUBvuJuWYfl3oalCeESJSy7Omuuo/tawJt0+/9busqLo86HbhbUc89zTVTfReb
83fUDtBNPefDsSihdWzyeLnnHdBHyu0wE0DddFn9O7tvClP3kXioZWMVZb1FxU3MoxTDzim4UqUX
Q3zqZ5sq3TNOZcpCnOOzeBrH7jvOjO+lgGyj4yY/lPVyQ9T9LvBE/fEhGumvmNnwp9dMrxrpIhuN
MJGp+dkFJGH7s+k9+xWYLcaL6ZXJSXLIPBMRnBFvLeCTl0iBrQ+yBh9TFGCPmkduzKF9tfsJRlDE
TDKN/2LTbG7DzBtlQVrIfCH2nguifO7g2VuN9c3mIOyjOb8FdUMUbVcMSOJRlSJwP3JgJAwRa/3W
afGte1n+2MPVGvLgT+M1ACE8EoBjLRm/1QAyCQavzkQSuictHCQY9eiz0ufROg1p+cdGXjkwasjR
tvQB2Vt+805qtbuG/ICOaLlSLTGFmlrm6/Dn9g5rZf4Gn719V/YXl+HjJitH+81L4k+DPKW/fJpr
YmacY9uZYkWI+HN/h1woiuWTk4JGNCjmE+zUoZAlTFDPqo5TPf735f/f0hNVG2dckHWl4gufT7yd
ImwSDvOUVVlM8iUuAJlmo3GTWC1foqH8qgccCf++k2VmrbWeWIZn0UuNNIpMYXxopqVx+dy/hbI1
HanpXfZbfFsVmsR1u7skMMrRUMco7g1356IwEZxrD///wjULDFFSoELPIw2CP5ys5b9/o4779joY
L34abNt2wo3WfBFNwrGbZPxEczFXzlwd2OL8MmyyO0AXWZvCjEnjKa2KcHP+qVFYaK3CiVakP+pQ
jgwwgApaPNyheZ+s1PeJV5tQrN6/7Yc4wtyW8McsCIMTcinOnana//tTYr2iU3q3nowjjhvbyaAc
VwMgiwygwGpmrrp4921tPHxP/RAcfajp/5Kw8AGuUWogZp8ce2/AzL83slsrUM82CpaRleRKRuKH
1OpTIJbvgvt7VQb9Zmy1OrMqu3eIbPaLcIHWuMod/Gb1pOnfo6OkOZYdMgxEJM12nLIHgkmfDXtM
L1MHwyyf33xfIXKOa6SIPknOCaGxnpGhL7TyL8swrnZViyMydJyqa1QZ0Way5yPPd73uMy/ZiPsA
IoLIFhf3QVeRvkpI7DQuPLWBQEATJswKv4QULRQiZmyMMuvqCQFCTpqPRVo7OKlyIl1mil91nLCM
SozHfrnck+NWmQUosFw4U5d+PvoS6fiUMP2NquDsBNCtCQdAPvSidLoc/JIlXFG1f2qTvkjMvtpn
PbXOHfGZGzdrMg89R6jDlnvdsMbDjpD+cRY5bZpRPoioZ2/uCobdNV1p058lqNwsH7kFR+YHgR0y
faX/Ud1FawtkG48VAuDXym3HX8GYbgbNOg/H87zpcoMLy64vDLZzohXlA9KMrS8BYE7OYfTqX2aM
H9NqkamwoALBZOO+jYOQVVsNSKohtcM0px2yTag0lcUMFGtQIyUaoEbd4FGHemhQ3/HykQrDKI+K
s1smIdf8m6PhNpL8drs/x5ec0jIyLinBGvtGxky7WAIgxQgezFbc1MRZS6ghnncEZQcUSDDa8JFH
GGs3GCE4jxWiUVKEyQ31L4FGxuZzoPfSkhtbuQ7B1DioGVxq8pgynebhsNDEczsvK147ZGbpvGpl
LzjPiiJUPuLrhIWB0dvfizlvkZvNIXNnh1kqIl1yku+/D7HKg5+f9aD2deF1hBVEzxNrxUjS6hk2
Or58Lo5zUUXEXBPTzU61uNP8TPd+MeXFmxlRKrg0X7OALFFNW0OQ58Wu2xrBVjnztapr0o0fYHbS
SWdFvFmozdL8AVP175l+NZXpHzuNyAipmT1kAyMbdffHQUGXwv6YmjPzbW/TK1tTckdI7flMFLfe
Bnaox+J2lTcswtPa2yVyLAmFYCiaJqbeRKm19u6lC14kNkwDDkT2y+Q3fgFJ3AwRjC4xmwfULHTI
rE6MioACnejV0O6l1WP+VxCFJsmUxz6TikNKJzLEcgFvPy+UQNpMdkzgD6Os6KxhAm3k/agAwoDH
YepOjmvB1XPJXxss+e/y2xQjozz/XqsgxNhhzAvdTkHnUvmmoJzMcWG2ueVu6fUWg0axauRHKqwn
HeNgbXCUrKZ8PsgGydtQ5GbI+MPU3lOuIMulKoNMVLQ/lRcwX+zObjo/WzajICs3XjMNqEzJ9DAg
q/5XO9t5XG7mFOpcnvwl2YehZDa+Ez1J/bZEfJgZpwABreOY4HLBSEHid/pUYg/e5sQkHMv7lw75
SGg1KckzQHJPfhy8drpiHZUqOg4Tg0GVbXuH15plHg+c/KnyDAya3h8TQ+JUsTEhoHHZUTWwv1l0
RgKiF5bCxJB+T6sw8m49ty2KrJJmQpL46wZY0vw4oVc1Y72x3XGnZvNj9pGD2IJBK9Vpv3EXyINO
rr8HYEhHjLQ/NZtxuwC9PafLexv1XyxcQ98Kph3KtCzkNi8gco8oc8wvOK5bdyy4+fIcNiZxDTHJ
Nsywiz+V6XQnv1/OUkZVyKnDnks9Gpq1TeX1rE+8bE8Wl7u2X+lEhtAXy7gu56cew46oGfswMew3
rC5ErswrVrt9zDuOFbGDXVv8FePcE8CCEmGMP5gxv6gA3AxvRUaPNNFCj2Cg8/saHy8cqFhwix6/
0kYQaBOigidxBUQnYSE2O99Wir0/0fNov96XQr2XwsnW1FIUi0zdGgIGzQaJSCE3mfJeUOaHYHtd
0jDY6k2SJ/pEDJQXpRdjQvVXp6CaZ6QRXEfr0vIpTmLELgKt8VT0m4SrPxSkaTYujjPwzXiDSTw1
RHswJ94T4kvEwJaQKU09F2LvlLAtXXNcx4a5WYKxgMFkvuG3ZPvgfDcp2iSxsF0e55uNQBR4wj2v
IarJ82LuR4At2p/TUCDE60i5nggb4y7jdBQtQ9sOYbx+JlTdWC/cAjydeUZI0/ysEQWwcycMRvHL
q54lb4QMrww6bkc+S6sh9bxAHOamvMUmORsF9X059MtGL2KtMijadqqobIeYwRTHHnVguzJ94z3q
NXKOioI419VtQSm9YrOhd7KrXXp3OAlm0vyk/MoEXWtGEOUzsHr4wd4+Zkm8reV8FMHQcPPCY/Rz
gm+9pDrYI8UWigoBSq3dpwVi0YiTFHdpGLeLc8icpduRIPIESW7YBdOI3gd8vvyryATvyT6E7afW
XdIZxzRwzjih0ddMTgmTF64ubdTBTxQeQ9JhVuRJuJRwHJfLvkr4WJawTZKLO/E60yabuZ3breGZ
nxo9H7ZRaG2+iHeSYADI4reKYncPEuFOx+RzdaM+ROuH2mM1aHFuSq33vvbBoC0ESxffnOK3OM7p
v9C9hJVHHxUHz5boimtX6I/U74qjp5p7hXTuyZOyXObpplO9EpB7A38LHdPrXuHE45512G+3DocL
4RedNdRHztNNOZlAebv00o3OWrfdU1JWFLhD5W8XByeJcW8C3ESHoxZlWC7LJxjHey3Ow2Yky8j1
C1QpVYs4u0p3WGjTNX/jO7POjh48ImOVchAxpz9TEdTIxVblsDA2pKvt7OfZ4xaqHfkZkQpnusDV
0/w6Ie8MC7SceAF3UdWlu+JByrZCMU5/Lf3xTwxLm2s2Wgt/DsWs7oI9csQzvfPhYWxoux5FhBow
to51bLW7yBj3epmiI8NIxn8mFq7CwupQMQZ/trzdrKkSbfRVG1D+WW2QbWOze7QVoUbdZDNCV1uV
FsV+kNVzk1q/rd6hnLHNbJ/DhGAMTC6e2prKH/c2Xjd01ZulJ2Shu1fSnrtzSCshLjrmdtU/LbF2
SKYaerUGt6n1ltn4qzCAbNkR60Pe3xPZHOKpOkszJQ66LdrYb800hHrIYz4754+dFCQPesy8iRhs
t9GIYStz2kNmJyQvdL8rq3gWbjpsebFrciifKMD/mKPR7jmst0PgBTt6M+Y16e+y7i4ZfseV7Y01
qRMONvayvM2+VaL9rZkgNDOTfVzWG+1/sHD8VXe/p6H1QwyeLw1ZjD3By5nFMTks4PVU7BKso/pH
T7tLWORfbLe3humjtU/sX16HlVItuLHjHKCnHRe3isRJSidL7n0Xpd88cts5BmZ9ujaUd89pmpEQ
UUebFhzKKosJV7lbQu9Ke6Rhld6pdnkrp+xHTAdK+Q9abFQAg4BXny9MhvnIGyINWJTkYe5CiwbD
flGmZmkGZw1hAseYQ6F2zJhi4kY6WEtEF+Zy12TmK/t5e0Xw+m+SsIH6TwQb08ji6yi7g9ltHdrA
o0zvXUKMiCb4LGWDcCIIXjyX8a8MWJhn7U2O5sfCS1tRT1Il8PKh027dOWme8dkpcvHGeetiWxWz
zZSuWPydib1hU/ubRouLPWZvUGqTdUMGgR8xW7Lvjj9JM9WniotArOu+fypU2e1th+qOiSgChnEh
caVFEJq/zxpjLvgKTpZMGOHYelwAgtLdFvthjlxCeHLylOFfoM9zDeOxal332NURuWjwJvj8Zxf9
PlVVlXLiZUtOlVy40JXVLilKyVh0xDHWyMdR8FfLu9YXa9+xsG1EpC17dnFjDtecnMYifs/HtTVz
zVr2PZop5RRk5l7zCGhXiX40J9Yis+dTwOIdDO1FPDiG/GtqhAK15QSbuXS2UwZK3ojzhyVwcypJ
p10bHZgcGe2MfJiATTpeyNqMOM+F58XI55Qtxp/UCu7ytRzxKoPptcMTeOclGRq9zjpX+ZPEi7iv
DetxTo1TRfC5Zzl/KGgpixk/b0QynXoDwq5hCdafQYwPZJE/xiyJKKurPHQtGbZacxEZS+jfJVKp
tD8LI35XU42WOm+YgFnuvqcz3UodfJuivS69gXhjaIn3zolH9kRcbP15eUCrBX4CavvFCSbERAUR
r5aJ+l6P+RKCYVgLtfzkfgxW27YOnvvRdCCvdeAzxfDKgCBJe1znGLmB7vp7UtYwcS04IA3vZGkm
8EHkFptHfsjeLsb5mAF4kYLcdZ7SpAUuVIyRZX06gbYfAkhDPiN79mcU1VJkz7ZLtAbDhRsr1xPn
f7OrRMvyA4UysBCVvxRdd6kNk4oKVvVeODwr2qy6Lo1aAd44Z0gsv+IGXdtCTtagh/g4wRnxvYKt
2NA1O1csB1KSihOkVAnYJMYLHxpu0oaRG6w9Kv21ORWoNBz3BQUPqPgi2hhVc4osZeztihlJgYvL
qcisCaoOrUSAwMMFF77VBf+XJnW/WCE++KOmsctsEl5bnyIsIVOpa2zyBzmfgtysUPncRUVsvAXP
IC/3ndfIuPELqHCBmsXKpwn7/m8sgT0YbRDtxqp9GufxPRnFJYijeW/1J4kRYlvaI8eAy65HBin5
6gP0d3L7PtNy7C+6HFocWGmwBu5AeVpN1oFPqW965HBGsGxJ8Ew33n3E5GH7r5KehhgpX0y8+XNu
BDdiUH8WZPGjQRtt4+5bN4OxXfyAyIfR9UMJjHqV14w5y9I62mB+Vq3lueuGrfDKhgFWtzhPlz0a
YhbvBaWRGhlOJ7Rb3bvjsKgIvDPot4t2JLI6gwJ/0lvJrNO0TAH1GggVsdAGTQcGsSG9zDOA8ftU
ICuBIxAk/tX1bblLZf42t6rcJ1y6qfL6TVEVzyZ9P4vl5uL7E2NUWIUbhvgK+RvxAJY9vuSYvdc2
KiRCRdim10Zgr3JYASUzF+B986MtqjsejTLDNYZsbZnd0S9VtJYD/YRSJsrBOT4SrZIyQ/4fc+ex
HDmXddd30VjogLnABSL0/4P0jmnoWRMELby98E+vBVYr1K2QIqSZBp1dLMOPZGYC9+yz99qYkEOL
ky4/32REtONWicedhZOZiH2MJGXPEc9aaMdmDn3+fjR52nCXRfYJG3dxL8e8XpfW1K9iPMoVyvgm
tY94Kj9j96HhFHhtvSa8ZxMS77mdMRCPlKUESdDsYeKFN7PUsRSI4rlO2dnrxmDd90pbJdLILkJh
QXKGbNgy4lFJPRCi1ixOQU3/YZSUZwyqFQDqp7NVNf3Ns21SPWF+Nn1Qw0Xk3WoChQ9NhsNFd3yx
HUNKWeIhiuGUcLVxvYgVT+NdfFNvHukobR9RvEntQzkyJv3IAaw7u5RIbrx40nFs1C5gE0L53Sip
eCyw1SVKrhwWays1bKZRkdevONTUgWrOvw869IYNK7iOvc9dLjv3mvWQi/qKWQtXIYiAIEn3YbZq
Ausxsacb6U9tg6Zr8JRozlP/mQZZdjdVneILrNehB08LwR1fXIwjkTA1bTDjOYxBN9Wh/u31xnjN
J4q3/JMUCTYpOn+xunvB8ySYR2qQO6ffD2klQOnOsN4xnmZb14kBKjZYc3QQGVRLUNMtEuGcdS/P
z8J7agttl9sUk3KSlAs2nd5Z78UdOI2RnGuLHW7UH+xmCvdYnjnnMqkJrw+eIRtLBlKup3aCu65V
2iVNC+25d4IPVNDskrcVekyUin2hQ4oL0Xhjk0xqBFaBXBMGBCZR8973aA0MLeoWEGyoAwrPJrv5
bZJB2nTizjoPtAoXkXv3+0GjJxZUthgwV6BHm9gV2V1b41zLB/fA80uheXsZvdy9tPEoL3Aa7zn7
Jcsy9lO8sN0hGDgOIq7k8yFN3WSbXZx+RIQ0YnVTZooFhCM/+65mEzuet5p4vgYgXFF15xIFQvd0
xFqSFnNrjg/2MN05nHMvWSqDnYhIWvz+CtsfuRc7zQlbUe9xcC3oFQRVtjh55xdXHV6i+YE6uw77
Huf52Mbd2Mkkfvh9yJHIs6l660ljHTy3Cu5/H3pW8prv3dU9P/IcgMtmrOmWI7y7KWnf3OHp5+ZP
0LniDjzUMl+xCHKme2t+AYQTgA/ZcKXjJq+uqRES23T9TZtyxvdauVRWkz96g+juM+oqrAGJlqB+
r1R9NUQmHkHU70D30xreonUYyssemo65hhs/+5B6bwhrTcPSt1lk0FDlLokCAIUZ0nJAY0BAGPbO
qozxlNXklcsOF2dfo0wLyzy0lDiv6LTgsDy0m9gjSNkCOGC5EKA1+7CMYuNPEg1s2gc6mckS8PZc
l6QAd7loXuhy5cimrEuTgNQDOVNpI2ycYt/wP4p/WGN1rETGjlB5xFuhSj9y3+r23ZiuCJms4c7Q
FWHj+AsNc0nPfFbgt7MvldP1O71O6F7vjKch2ZoKjGDmRW95JI3l1LKXq7MAjhvX7aBVgJKyj8ZP
yrusnJ7lANo0IXCGMOcRiqr9/Twl0gHO95SJqxViXGs7/MdZh/JJrY2xs4M9oYfoqHeHnpvqLs0L
vL9Od3B8nfMEXlopy5uVFU84wowF2SG5ckMPUbwbVh30XD5DGR/GyKyXTdCAG8661XznX8AhNWP7
RZCpfZX9zfK0HVmgq89odPUj89vmbcoGtDpEeFU3onS+6oxDw9hxoKFbfuN6RnPw7RFWFIKq5GB8
MCUSM7F4tc6Tb60siVEUc3NXRI1f2bLj1dRvHeX8y9+POeHWGz/Nn2VOp1TNBmdFpofKFHxwvw/x
/O9r1jBIvuOxS8qC6BkIhOYYKutLGfQYFMRny9j18NUy9cybRakIIDhzIDqI6hOLRFOvm21Yq2JR
Ou64LBxFv1xg0v9FZ1Wgk0apqKpaQsg9IIqBnjOxT1KMB3O+Q90CE9EsO4ysnUUSuJZKQDYfH6u0
9TdekeGGOwIfoihFjeMtL7NvN+6nTTIYrzFsZgLn7SpqnS+aaf/UBamDJv9wezr8epNCoZ6DMGlL
IvFQ3fvGXJYJQ4/vz3VZ1Cf3P7lNVYVW25tq3E9GObJvyc64yH+GHlGjphaMlKvJ2KpNyHMzG7fA
rbLtWHBGo0XpU0uBesJSYBEVybAdpkon/9kCPZG0IVmWuUeZfCYAH5N0wWQisy1nxVXRdF8ubIyl
5lCFyH56UkjyolAai+XZsxV8MNHyUm5xfTGUH/ye8TZEm23KfNVQ1ep7jtw0KiBwIKm60Ge6XcGI
1Mx2NWWn7An6uZjDMJgVM727K2qblvdeGQtO5GKVlHLEBAn8gbYXldFnmWbDY02igluw+anjQDl5
kok2pMV0XTT5n6ACkjA0NhSFSNHaiNa07AyyqORlcXxVdMf9LulFsUyHIH4wHPMTSu4BDNLOyMUq
pHEee4J3KjxK2TqSSyvdu2GTu2dWqC1GUHyRbE4jXqIu7w7kGItvpzuzZrgG5mgsTD19zJBgWuVG
qNQjPTlUa/JKuZZlcTUnbh96iy1WoNIO3nNa97PUYCPIboh/xetMsZTw+voIEurbJn43ezg+SSY+
OEEYLmJ3FPswrRl/aJuLShlSzSTDJeABkoUq6SFpDhOERQx/2HY8dLj+ngGZJ8Wfe9rJGlWdj+JW
f8etl67j2Sf1++D3vVjCMEmXTuVhPty6WWoetLTR57KkB0JOzkEQ/Fj7prrmFMTXOgBah8l1O2TW
zq2QEPDAnrNO8WpHdF/Efa1205scvHybGD0ZNDbTRvlZ2vFwIGzCEkDXTwxtGIGojAzcwT+TqxsW
zdgeIUPKDZlQvHqtxEf3IPxGravB/oyl/SMDJskl7IUjum58qR0aTDJzCFmWKZ7U4SU30hP1hNkm
D6z2DrHhucACtQXZHa6nOpieEiFsMulInpx533RZGbswZmXNZbezidJQWx4e0+apc7E7RoGca/Ta
u84UuMcC4S6w2VZhu1NT0C+BZ6CHaoqGP8Hn8XhRmU4ujpZgVYASjwdjXigFxQpPrtjbMUek1Hxw
2HgvRou6PczmO+z47hIXES8qRcS02MVhB1W0YIeVAP9ez/C3RHO6U2hTTMfFXIQGqF0flM2AgxeL
XXCbPLZ/pJoPslCfFkgvOtZaymUTurGwIWzbOdGl5dQd1qVy162JFd402LNT8kMhdc6o24TduMfe
tGssQdMpQpfuOswE8tkzcdWbPlTNuMIoHXn3OkDKxOMQmrZG9whFdNiAdt31hflROMaHBCnWlxC6
CDWs2pqJQFQIu3Xsv8YZuaNRJypFHdI6HIyL1jn9opTBDR7xuzXSgGvYFVFoh2FZH54zAuHHIesO
iOp469ggpG77Su+vj9XRaV5tWe68xFW7pJfuJi0skpmcDViAZzuN6uHGxcjYcZCnSUdfNV3zgpGp
eSzI+9/81F4hMmt7DWsY8hf3cafIoh33v3aR6hTCGpQmF3lob1zy0ODepX507X7ccih7iNjPYwzG
rt/LVAD7DDmGR/Lea8uJ+mEkn4pQRGI8tW3wHmPOvw32QL9kom2diIikP4xyX0wvmC6jucNSIpuZ
Ecms9CxNXX/A2rpqg9FaxVFzkHalsVrDPycL84fYwxJsWLaAYkGLN0vqQcQffeL0K6b1ZyTBZN+w
dVlS3XRPBoNDdOjuegXNQJCYYhTUrFWWl/oySLP3kAAfFDIsJwY1kGHBwGNQWuKXUQt5ADdIN0Qs
d2u8QaOTPgE6ZPfSt5jMgvaMHER1ZAK11XOgfXflFXHH2gXx8JVlISNLrTcbXYElsACUSZn4SyL0
OdM2y/zA0R7qiAzK5J29yfl2Ju/PWCkm/daiuM/sWc9P5qInahU/T3h8mrG/9gxJdJkAqi9J67m2
/mJCPdlaMDAs9nZosISHlZFwblAswQv1ZWbxHxKE5snmMzYx85VwrftKbyqUYAbJQtlbv0AsJIOJ
fz/L8HnjALc5Ihn+hTvhXqnkbdCAyWARxyNhu29hPT6nUXlnF8a1NFN/lxVcYUta55nS73Si34vQ
bD4Fbuj1VF2toWjXlsgYDGPb3+XDyPJiXJjlJNYuRBvW/tGDqbOcShPXXBBiszQRLNl+ZRtz5nOq
3KGV1JwvSbHH80PVmOGtNSkJ93KOHQdeDfDNNqqjPM2L8ChDkp3DSiaKsvGWkJiDJqs+xNyiSa5q
QRNZtAXZSxKmXfaO61D7ixO3sxHJrMrfCtfk4GutJssNmW/9eCl4qesjn8ftXJuVJ93qkFusOWrh
BFR7xVoLz8I9pQ49e6lP5IoX20eKU4v2zE8fiM6qoOB+KrBfTLg9iVStTYFUQEsPpay5BbCZayKL
OFFdwtC5mMTa1mSwH53BGpB0KZ010jXPJlmjipqc1pLJWiLYyY7tNmV4yTFDWCgn4woWpt3Jkns6
PraKmK75Sr7cvGtwOSy98tPzwHvFM4mK1GPlGw8m3tfuq5vKLxtacpcIYn+lfC9QWvxKrxdUdeB6
sB+iwLJOWjGdR9Hx1bAYA7gNVPPcyi+ryvKtXztf1JjewuHW2bMkm5RAK1qT56y6d6LwPU2cCrv7
gx7l5FDy7hNcxvgnKdmsZng/8+ikOYmztycuQvgM7Ebz9lVnAr8qsRZQRJCQdZ488n4pCjd144nd
W+sw0pZRQCdKCJdqSSEdTcu0CZiWdqrx6cXm3Lkamqg9i56cZBixdC1CwbSJzOBV844y4ZRnwBpd
+OTHxbhR8ZCssGlt/LqBOZNM6brjKkxgEV0hz52BI6PX8FpVR7IwrBvBo2K7WqVl8eXCjrmalKYp
oIIzYobMM3kDVprhHSHU5D6AYsvGMJNTs5sa+SYCLz1bGNvJFY8XP+msdW5O77EXTEsYh2/Du0vn
450+039C4D8uREqyb0SA0yZ9hZpOy3z8ZTTJzvVnmvZI928QlVuvPxjMNJswbc+mohGBc5iH945w
D/t7GjMOtpsclM8UMdlcOYp45zj1qzH1QCe18q6kGq4YoE8oWTxwrIN5AwXVoXOZ5Jz87kYARaMf
gO34qAZsCaowr13WVeux7i/WYOjYSwlxUvvJynDSllUzNCuzd5OVkbDRz40YSE83Zrs2YKIfYdUv
LN8lfVlq3K3oKrWalosc6FuZQazQ7cRaD0HFgW0WfULrFcruvnbSI0SYU6vwjzpjirGS8m2g/9cI
itCbC/UskdlTgfMfKInLpTWmfBvsjWhDTMPFdy1iqCXGgxX3XGWQqzUS25SX0u3sFdwYHAGSX8hz
TMIS5opWrI2JK6UBpawDXJQNxtJm8RdmnXEIfdYrOk6QKba0BTwgDi1t9lW25nypEh27R0ICTTj4
3HKFh8uY4OKgmgsShLdMo2LXmao6xU15Zrvx0wKdxHuAEwJG9zOr7QQAWbuRLRsoLtpAxedfEfkt
t+jTD3o20Lhb9t8D1KiV25PE1Spu4qYL63N4VkIz+bm6pywJyXJVPbWDGXwgn9dvEMhwUxTXKiA9
B0nvrm1TVg5x/h73/VtV89YpTWzOns9pgQR8uebIvUmr8NZMnfNU8+YTg7kt4X8FTfTe4JdlLQz0
CrmPa9a6QlPcqi5Ru9H1WSyWbIFLcSTYUPKe6XFAA1jdl1ruroPoLdKNmESQQSCH82/ejysFfP4K
RwZLPo3auWaByPKe9JOX+tkqsKGiaVFbXFrKdzkkOAfMQP0uDFn+llmCJQejVhbnq3xAHLNtZOHK
8c6EfYpd29Co5JICI7tEyDzL9h3LrlT1fDP2DQdyuvVRGHzIXbb070viULyTi60+mTvo9GJR8nSy
nMPK5xMcZP9iOwsG+FsUsaTP8o3MMKMQg6Nx2aTzUh84bWdTIaAa5Ixnev5DmJsfwKiTlM2Z3Xpb
5yV71aLkYYrrbzIEm6gzP62gP8xQCaUIzCd9fDc0gwIkO8TXpPaZGcvkkozMsXlDNxDG98dg9A6Q
AbBHH7tpP1h9suV1NC4sFW1Kp6MD0SPwCYLl0Unqe+iIMeuf1YhteFswLHrCfJF0JiHF04rcNxqH
N8svF9NISsMJomprOSThG885jdCQLC7yJyEpxWZ19dlH4cV1YFaErnykxhT/im7MCZ0Pbi8fVlee
x3pcxyXJ0s5lLwU0/kC349kppAVHudzGaXmE22u9KfGDhI9zqHSspa2hEnIYsVCRBYEgP7nIUo9e
vFrLjgn7oY5k6kIGY36obeipVVsfKPwKQGvB5sfO3G4qET2PPFFu1rw3VlFtxliTbLu8KznlFt3Q
OSaCPALpn27b6eX9mPFPY2zfNDLY7Hq86YQ13uLaTvj7p8lZ9gfBXI3nuOAsrFNfZCjBPqAQmwXV
0pflA7xl+xQm1cE0IcFGbCPtEBt+VOooJ8gPaVPtvCBnLuTWlPq8eXgF4SxLRczRRCSL0ofOkXX+
S5XyJA9AXiP9EE00y1Ex/ziMBmMiAeulGvmhTIKbS056jr7hYuX5xh+WuLeId+uj40OWKzLt2ob1
uew1eaESl+Llkov1pLukWlVIYajmyKtvcFTx7U06Vf5CahRfqNz8ghPAy9eW+XNKC89Sz6zvJils
dJiEWN2sL/stRyuuB1bF3NV2GeBouyhO+ajjFyJeQDkIL9Z0HLblkO5dl31di+hEgpSFE6H4P+NI
PLcaYNWmdXlu4BCtQH0f8loX24j4VNoHdFZXct3iGV0Zc1Jcs+qjm95MfPNLo+MEocREkUVAmm8I
ooyNoWY8OBGQRvCDRsp5Tien0GvqhcZTvnjl6fhZ8teelWZSY6CuGAQ01/YWOjSrpPffqoIZsM3w
6uHtWbu5VVBfqA2Y7HhDOa5RvmDB/uhiPAO96xAMaGgBKSLrUc8cbBa+dnSUIx5sRNeVFZC08edk
dWvhZa5bPd53HXHOQhX6HhvOt6WApdGZw/sMb9nWcXuxdVX0ZHO6BUAk1M5v3fRkDP7cUOIW+Lfj
7zSUw6Eyh+8k5tXoyyy6c8JGJ0Azrf0WxIth+vUmqwuxscEzswABB+6JMr4Hy8i7yqB5wgAHKvQl
rpB2ryMwwLrpGHYyY3ak14qzBZ5UMY35n8oSP73vWMfMsQcwWckTm45212tlvRMMoKwSusMQ4y3E
Ipl7OhtIu48W8AHsJP7jTvI9sb7z/p0MzlMexcMb0gqqHU837G/qZXIdZnyQEphI6X+vuBrBN6Zy
wjjPxc8QbXmTZSxMM3o+to1mlnuz1Z+arviMGeMeojp/yVrNQVnj2lfXPlAhLjGcoU4mFbSXQHJ8
G6ZWOzVs0LgHc15zHDd6iqsvnD0d+kKhr6Mhc9ZmCrSd3ynAU+PPSOK9LgTVArlx06syvVMRecC6
HqN7Fy93RQdoG0R7z+NKJWHkUXMDjwb41ovWzLZNmwsDHqeHIDEQQX+SCoF2cOJqN4nyxYdlumha
laEOweHQvZAa8gL6hstEc/Ghh6xn/zS7YbagTR7vlIndILUx0MKCHVYVloej626TgRdWbjjhGbZ0
u+/LPMAfCY6EV3GHFrXxP0xreg4jqOy2TSw49ejiTsq6XlpRGW2TVm0klNkGNRCFF9qSGUQT8PuA
Y8LFk5icmXsJ+ifkPlFDAsJlKSKkGMjlJc2Cu1JJj4oabvPt8dbF42c4VOIA60E7sMf9LHK3ZM2X
hRvPqu8ciDtHD44UoQHjjHnbuoVheQ9tUVvlHR0CCIQa66iu2rWe+afijHUcQe7x1vnTU92ztTq3
vWHiMQ7TlH+RHtyRKnbZP3T3hte3vAo+LMf9lLGYNsSMA0ye1r6WCbUH/nyqUs5Rq1mTW3aICDxa
xhWc1IigdU0Cwpe6IfRVC29G2YQl51c3Tp9wfKzzxDja6bAaBocweC03hAuwnea6j3x95DOiwkCD
R29jv38w2nY8wBVj8d/RoW4WY7eGF8MR0A3bzSTHNxe46VGzs3Wpkz5HfTvJJg7PCbbssi3GI2W4
bE9i8zC2BF59nMjLph9cFGqL9WkdvNY6RvEOmu9Z+lLt4A1NOIjL1zhll6eaAa5DjFOYTgMyRKa9
mtwTh7aOGmXnKY6ijKQMZ/yZad5orjjU+WeYVhldGTwYMjEP3kSQFbhRHDE2UG4xsEdiVFaCIVwz
yLiFBS6SupOXRo1M0RlsS66k2UPYWu0+cC5TzHkqsUvv3BUj1XPSeMtA5G9AbrpbMBTB2p0vzaa5
11EO3/ig0alu97NCHOUbbFvnUHrY5IvJ23vNuG07/9r7cBGAZWMhS/G/KhZpUM6wBzk2V5UgeMKC
7G960gxSme4x0wXOtBgRgeNQftKmQ1KI2eDEFD4Ej8q3KVQDqn+iR2LZggy5OA4jYwQur5SF/jop
VMrRTFZRKO6SmmBwxunzrMrsBWWCIo6kxP1b/jDLHhpITzhfLBrDLZ0tiKDyQVabQvriZIehjYVy
3szK+jjotUuUxXUWpcX5OFbFk5cF80mTNYfr2Xurv9ixELBPNqGoqq1O6acIEdqkaYCuslwYTGi2
yUCtimCQmVS8dmlUQX7KHkVrkSrNU56SNG72Gj+Bam7lC2boayJiKqnGC51hwQZw6Ro5FsQAtN1l
Zos9NFzgHSM/HjZDiyTpsp0Hugr8oH800ipeIt7lABGo5kat3TuUj2cWtkZk1Q/DsR4iTdTbuiWn
Tb6TDA06y+gbe2eQHAGz8l4rmHQ9PadUIuqDk0mDR9Vw7y7IPa7Qg+oWwV0Lp21TCo5NGXEgBWkg
xCPPGaFad5b/TVBkp7X1tBmwhpV8Caue6WnRcRLCM1eU8pVI4wlT12x/QFDMg2IX+JKvIu3nHDNV
ZyetxOYPBtHBmJM/R5EebfukmNUfZgeX1N4yKLxnvQJspM++gGE/gKHZG8EGunJ0MEJnWVS+3FF0
t7Eh44KDZDB0mCLNJDzlqf46jrZa4jz/6QfvHFOmcXAi/xHeD99W4F5ivXiLPXNu8iGikOBoXw/u
a0opFGbapRGCbyqSftsCmI4bbIsG9FOcrsHaiXUYCm4JeZ6QIJhhiBmFxTontvlualMyyOIIPoXh
i7ICk+k/aXe2M95NLe9ymh8hhrT1NhjSBxVnBoNhIFcDWaAEPsiN+9a8CBo2IxEGkjrOGqtiexC6
/2Ma1Bu19onMmr8JYn7cAHM3sgn/BGP0XLJCDKmLviQtU1bh1+beMEK56UXvEA6lJp5FTol/HiKi
3tQRyxa0tJAWJdbqC58mZcz2vKFtt3kPsEigEdEdR0HeXQ0tXoKm8sju3man4Epq+zFxo62j6Tq1
JAUpf/Yli0I+JphDFnndfA85JigMwytz4sDZ98lDNvOIk/lBVXAhYEZw+i2NajtDKIGtVHtlhwck
ReOEvx8MbsmZEGvEqQ6kPGuMbbyMcLiHB1J0kF2MixGYyZ4lQ0nuxuHwgPB5gSpA1VCaakuzY/HQ
kM5HeFPyoBtVuTMjn1URV5vks9S5ZDJgrJOM57MdWFcQSrslxn3E4gTlnnv/4IzdqdE4LOdZwxWe
HxDRI7yKMORwr4V9t9czmLRJHhH8TSLyGH7UHtJabw+1E8stZ4E9f8unoW/oaV2a/K3uxUd4LONq
4uTLyqohzd51OKARjUOr/NYKwHbQqccDiHzI5fMD+nyyxr6O+XYQ74GmH3y9f3V7fij2yLIn4C7W
xOXBKgpM7VH0ONgjoq7PuRhIDkmemZHTBy7iJpwhFzy+W36bLbRApgjurhNZh9we9FugI7aMZvDs
NsO6UsI42E6SbQVJGe57SboZdOyEEqcbfdDWPuhMd4dVcMUkM6MikAv1gJBVq+ZK0nHKMb0Stzca
OuKswffwi49td/j7yzawsG/lMeIgb7pNCXaFWOIt81DyawsaVxzildUTbzjUY8tReIDRxBKuOQAd
rFeQ/CfERN892JVurP9rMJK3J6ANK1QlZ7edNPzvfbLvtGx4xZSKvq2cxwKf75llT7NoMdC/NpWP
PkyZ1O73w66aGKiKs2Y1pBe03NppuXmuu3HaBW7qgFCINGDm/+MhtrUaJI2Tr+Gc/esf/P4VE4Vx
NRLWmHqw8Wyoj47RdpdxBuvD2eMZJ9q2+/1DjxH+b/ntPwvD/1kqrX57sT+LErplEDb/y4f/+b/v
IP/XCvL//L8rM99+F+f37Fv9t3/rL//bWP6v//X/D+rMTYN+7/9znflale9B/m9d5r//4vtdNf/x
X8Q/oD+6VM2aJsq8Lhwag/92mWuG+w9iofNv2pbwDNP4n2XmwvqHlBLDrSPm/9MlTbX/7DI35T+I
N+qOK22HFIFNOfr/Q5W5MN1/L4e2HUkjAWXmQhIekjgA5j//lxrhctQVR4HuJ6pyHM/AOLdRjxsT
PkNzn3vvbR/0D5G9GZs8fzLHZU2Dz01F4JwKK2rWpTZM54SuGMI0UfapHG6KvLXyfWsbw5Ie9AK1
XL/E5OQIcPYQGcUDZaAWiba7zpltBRESdFsPEjJcVD2BwGXTrFkvrWYAV7MQ8hNncFcJTUTvJgZf
Vff5W9ppGoK1vyDaDb2T3oonYbBX6WIbNEI9J85bQo7Y6NNFMIjkcdTgvE7ic5itZr6ySdnCOoVB
e+2a7JlttTo00+Rdqtll3aNprszYjA5phcGU6fgEfCM5ZeTBTq6OzgwSUvUyuU61a60bOS+MhaTl
A93IOjTtm/Tt5NYlFuyBgdIRtAyfDQ2f3zEK7wKA5VNvJcq8Iu2Xw2U7gqiPdjpbtnXjyXjm4zWr
TsFx49rdseaHiSFsRsDff+/mxZcflrQTz5+yZHmkwnrYaY3r7mAmlPuWOfesJzPeVYsu5QSvPIxp
SvTADmOwab19EA24euJStItaSmoevVE7/P6qnD8coKLSuK4anzuvC0lZ08xFpTR9Xc6WTqekNLWx
3PGsN459HCBACaWZ7bJqrwn8O3Se8bWfonQbw9jetn2u34sARQDHDDjV0boCYrDhgZBnIKrSUCfS
hg+Z1uPdtb0rJ1xjq1hG41XH2ApRW/jH34eGYpsVVWmHtL/pORkzO0rEC9alZgueEkSu+xhrwLpM
10RtKu3XPnrDZmeOdfbZwHtGIJu/TMtrT5Ur8qWmOwVWYQrIwqSO6Iehpyr3Kmc7zlZKM8Kci8/A
ozEF6Kmjwfb6fRat2Zz597txvYzCSEPl16bGmwTOSC0dFbEBk76/86oWp6E/+cffBzRpY/P3SxAw
FFdVTAM7MEsIHVXX3vcMB06x0YIgmq1R5SYXmvExcCIp7KABpMy4Egvt4AtH3yV0giwCs1eXaH6Q
7CPMFt4S0djKQP+IxwMvJ9aHsCAXRd4bV7u6S8dQfNVKkksZjn5fxU843cNthipNch1XUjxlnyLf
lgUEeAbi8EjsML960sAe9Uv1t0GUrN1Q8Q0aX+hh0Qm3Sraknb09/P2JaPA2Kfyqb8hQclM7eLpG
K3kjIEVnKkdbdFf3k/W/e/77EZMcmbrJx9paaGz56fiDDClJRhtPsOU5eYaVYR/VyMEq6GJAi2aN
x4ktI02RAOEAIf5+4M2/3elGtKI3jeY7gn3Qgh+NwqaVio01K+jwyqW6ZAPn/CHpXdygYP+4A0H9
bv7Inis9gAP2u7/fqpsGz78s/98HiBFXWY8PhiX1Qx7nDiaM9stDfV5mJY6vX4p6WrKZB3qLE3xn
zVz9QsVkzTra9KhDiDGywWH8/ZsYN+hKQnmmEAa4dUdfFFCi5Shl8+3mP2Fgk/dPRHgOq67/M/ao
N8ox6BrOed866YBQjWrJU5RuPZ+OK90piw8uLXbefaQh8FZZQR4uHG/CeJNbT1ojv3BiV+uopKfZ
6Bzzie7DLyczmlUpxuEqRXU0NeEBRTaKI/FWyI6e3b+0TX/2+/DqREZxNxiD/YCm8gM5HFiL2XXH
IgVY3BmTvNiux/6H6jkwn6CZqOy400vGmb8/zQY05ElxfyAXUof7nsE30MP8Knuk7Kaajlwon7UY
h5tGzw8QHuNQK70AfjOFpJpq56Hw09chQaiuw1G7G2eirEMJMvYh6GuskZxdjLLAnQZPQtqPry0c
iAXpNG9nh6a6TOU0HqdcP5YN9rk0aX7YU6kbggnXu9+rN8BptRPDuBPEL65tFeaPURzgPEou1OZG
27Edo43AIf3ideQfDXKeO9MW7Mfd+vT7YDpgOzz9JUdvwp8OjbMPUaX8+FB0FrNNtBdpqS6xN6lL
Da5oIQvMpK3TDndJybxXJezIu2AAONBish5GHzunCpyHrC6f7KzpDqjuxkI2IymY+asPGnoMKqg6
eKuSyFikVl/tCaDccgA2S7ewQFfmdXjXeGAGO4H4F8n65oKhL7gkAxj9oPntJYD4caAR1V5OvahP
+VQr3tYknT3Ynx6rgnurxz+U1BZXRi6NRFSK7E+c5neOKMRPy/zrOZ+Z1BBeTeaWUslxU9ZGyiuY
7IjlDhqcFQr1ShcRtnf1Jb7++tpYVEHbFNK9FmJ8BCuIkS2l2wcLxLBLDAB6Fm9eIU15UDAdLzSt
jICcg7ehvBW6AWBnfl7JBxKUZzOyzREEFmkxDDecMsBNZV2cx/nBnrQUvus4t99Yz4Ce341yql51
0R1L6JPE8Yb4kJTSOCYDyBZ3AFEZTNX40If6OfFGpFKLkswv3TzoITlnarDNrYJlcc6mGGDNupdW
+AIFJz4yuw1LjS0plznVndyUXjpJL82umNjB/Heqzmu5bSZMok+EKgCDMLglmINIUZYVblByQk6D
jKffA+rf2tobliTbskSCg5mvu08HTl5/0Lhj0sUrf5dxlX/9vw9CKNq8uqaiFFeDWDGhuNN5uPWi
MveTZZ0HC9Fcey6Rs2GGWyLE5tqBwrFLQCuc1ZiIdTuaw1fkfEJyP4UUbr57S44bZVrcoZI7uzgb
kgN+Iwsbdp/5bFyZUJKT5DJX9YeNOdiH9knUItAOdZyIVwMhZzm3HiaNlLWpy+T+eFi+hFZRHxAN
nj1VgHcLnXdIqbeqJCco4v5HR7X9DyWdK/MF7wn8NmGlzK2OBbxIt9XaFyub2ytmzGQ1g0Y+utFS
1RNV820ixdy3tN6YhfXFewtqcziDpS3NwtizP/XY85CNtLq22qRsKbZNMJh+nwc4Ygd6YLy4t06D
Xf0Il8THY71jwFpy1g5BNbAyG8sDOZ+muySEqt80HSILHt352TOpIsQ3YknMaJRnuK9x25zIM6sv
yi4CstzAHeaAdkR8pVgaymbPpgnM+yywLeja59xH+arXAtznNVl8IbFUDmPONKZwLmCXIQ52VfUm
jYWmzhvCZr5IXnKqP5KRPkdZ2Scnp7s4zKu/tduLNyyBNoS1wNiY2CHfDGEwAYNEyqnf3pQOOWg9
jIy7JhvjXtFPNAiZ0l9FA3TcTdF6nAg+NTUbjkcj0Dx0xoXQ0qFLqifSGvZPWRLCrTt3IdYE7d0p
mhR9yUy/AlKLFWV4QwMvfhzrrQgtzMQDgWuwFSjpmfEHcviWYuroGacVyNpZpce+IDKcjnnzHAcY
sloANoB2gSTBCV3xgR5H08UKiH7wif34aq8dH7cTt4OdnIy40fLOZWhWJJjtKmWfITMPZy58DMVF
AzAmL+DgNapk+NuI3VjyFNZy/MgImHJHcNL4yIzw/LhVYNR0zrmpnF1gauycuhb2c+LVDFxJ0CHe
mAcElN6nNGHa5xYz8gLe8W30UCnR8a0na6J/yyVmv+ohMDEVJ6IwebK7tPbAL9/MyTMJBFLrY1e+
IoLZqzpU3amNkOBaA0BkNDvHx6b58TC1QOfdSbVUwvabrGXg21Fgx83Aw7ncFnQN2QKmANN/pqhh
S5fF0Jxn7gZ/lg/GLmneHRsDoiV+BlHiHKwga64iSUofaEmzdrOCHHKfpGfYO8fUaJM/cIb/MShr
fzjc2xgvNxNmidGhur7KCYP870fLCzvMMjo9vv5/f8MYT6Tt5UEJo7tHFrAEquerJzZ91XrQ8Uiz
WC4YJWofjAgsgdC7/eP+ZJqkWryEJ80tBMmriqb6VTdVGNXgea2NofbDBvK0HVEs+thg1j1IevYZ
q5T6q98Nwv33ttImdb5OEvWqJWSeHqdQID3/4CtCLogEOwW3geaFGvKDs0z/Y6Gz6EQkb1aCSdwx
tfPjpSxkQni0WLx0uLvilvH58tD2ZnQmS/nfp99fa51qH6f5e1QRmba4FI+D9rCxl5d5OUfGlnPu
8Wues8nDLjDygjpmXj49HmSYRBtSkKtFfPEf96/vm9hyz4pzxphawk1szQJIGHcMj8kQiEvQ6OJS
4y+5PD6NeINt6pJwM5VbO6+y2J9EXvgjDrzfRRS7B9RbtY1V9FkanHJV1S6boBQkg67yN1JJxxqG
yi9dNi6YneALylJ87T3ZbJoIhxD9ff3LlCXz1TbVnm0oDbnGDy2b8nseFtvvjePymZvSP8BEbgco
0aYFoGtvHdL8WeXTGcwAOhmEzA1xecqtAXQmveYmtI7uy34snyE+xvtAYnjrTNE8gS7bfO+8lkkC
g93vLz2mCXkelLvFRHhCPDbWohMhfI38sx/bT1644YwIq14CzHt7jGwttKlOvcyGo14kij10Vo4w
sGXuuk6GTDb4l0Yv9Xxp8WO0bsbZyzV+gH4zOBLo63xEoesd/pEzwuOvMVzcoyTH5s0W1J+9sfqg
c3u6whIBaBQKbddBLoQMHmz1Ma4/ciEOgWY6L71HdRGwnjK8aWTlNt+ddHBz1FOGdKRDB/kdZEzx
vdRtX4uiYG3X/iWeN70v80F8T8xF4mg8yKD4WUJKPXVGx2XdIODSRl9BkoZv+W5p5ZOFaFII4a6t
YnJp7WYHTRUnCbSKAtrHnhtzFFXQHYHVIuhr+j4c/TiZ2t+JFPJOJ7y3xW/CobmDSuuSREj6Vh7V
GODJnkHqNgL+fgj9ycdSh9O5QQE41gNVB52oOyTlVeyEzbORav1Vg2Gf5k61hvewrqZ74fRfjpk8
x3OHJdRgo0qeG+sPpGNpvEitfAGw+gq4l141ttGrJRUxArEN37AzvqBOvFYUF4TS3AingVE31+fa
mzM/zjnuW82dWI7doBWalnuiyqhaSz3l7q3uGE/Eigzkpq82iQZAIJ6xCPWkdy2Y2VV9bHBS0BzO
eGmQ61goZ5/PknrLmcVJvuqlfZc4GEhEQJYJ1A+ws+ZJC+ZzQPPVSg3d5Lu1iQfBo5NenxoiNg2R
shGmsDFyL+aZOXk9xu2+DD4yh5tKMf/jJEFrhtdGvjKmXyif5jpvTBLRsedeZkAoYStIq7aR6QsU
5UtW/zZwTV8WIXGypk9Xw45ExF73h+TcRTpGlAoiK0G5QsKnnuxFTIGcUaXCWg2j+Uza8QnOvWDJ
WUhp3RaJQYBWXwqNx+GKeRrFJXTo3HLiYl9CRXQw0eJ/kdbepKVnH3cESxF474xVuDoC540mGYYs
xlJ1WAzaS2Oln/FMYCqa5p+hxEFqFuk2cLXw2EkaFfXCr/NAv3phZVx7Tf9q7Hw4eJWz7dI+BIY6
cJcok+4iQ21xeoLRLKOzxw3lXDNuG2ujOgy8AatCUT2WogQxHNtYv/Ftym3SxPyw3O3aqXkSzo9G
yeLUYQ8uXb14HR3s6p337OWN96cprxnkdLebnGsBOmNlKzmfNdP2LbPbjVpiHbKCQYqiWi4xOgkf
ZXzOEoEw3o6kKQ1UaAsL0WzepUGGqUDs9rtqPEDv6Hw2gflagPPpPYT4oPRsVFmgQ3EvnwkLQ9ag
xH6/QDDseL6XKXPKPAiws6kDwSe1NjW6AevRfPPy3P6RytneWgoMYe3h21MRCM16yr0LDZIeQOEQ
nDrFBED0vBHlw1ZGtGd2xTZEFM/aNP7jjPEvITkOgkpVvllNCTMgMpoBZhxj6LaeVlenKAxPdYLf
MQ42lPDBqTDonvfqipPIVD65hX3ERrZJ6MTamzQ7sB2OnzP8xSA/D7qOWIIAU/rw52l2SwVIOhTM
narIG7alXl4mg2YnXo+a0CjwRZ6RuTOopzMzPG7DXpk2X6LHxm88bfCnZCoPfaB2OmIqiiaqUkK/
kWvo1oZM1Hsl23/mazCXNxXr5V1O4AbsfIeJN4HPuFR6M+hzxc9uUOGmIqDos5QfR1ttHGcmg+8y
6jN1sW8M65QNLQ202pqc7eSLgF0+6wLz5MJ4oX8dmH7cvBQmRSZRlB08GkOZPBXGm1Lh3mvSoxmW
+Gn7CtqofnNd848OEEOr8yc6DslRpQhmRZHf+xiaT6fVxXEOcXHnWgNhcTAYIbuMssCmH113eArb
7JwCYj1onsR/aQ5HL4xorOvYBsn+N7eoBty3ebXH5kUOsXGidGRjRW67L9zPuNU5Qc6l4d/jEtAW
gvJnPjSLh5CteKRgeDXgqNXkuMceMY+JfbbOZPGhkRU7kacyei/bCmNxqlq1xaayTPnmx2Y2n4hC
vHtkx1Ac/y3PAYUy6dtEA0Gti2hbR266w+YImlL7J3KZXAqBfFcx2LpQsvVsc/RgDqJhmdsYWeE9
YdhX5wXXz7AzI9hiHrBqgvDClLqjdJGbeivDu3WbGpQFjJTRrmpdEmqTDVOlB21PzePOqtAYpYEW
68yT7Y/wVhrTO474glVVzfD9f5J0flIz5wSw3HAOEYvxayfYw0WZNKvC5DJA1VWYlDOoekOxYzhA
LS/hr5XbLDhYoi9OZL5F8/SmWgkwrfBOIZmdlUryf3NnkRksmUq3teI8aM7Dpku7mdkaAjTwqIA5
dKYdy6Haz3nQbdJh+lc64Yl5YLyZ6OCk1XPxCRi7Ee4zbNONzsb1GLNmQQ+q13ONc2aodbmh4OBT
KJLBACDvGJUY5gYYv9OM0ynsu4WHO71PEA4jrGgE9Ob4ADehIzCpbnmWTNgZrXM/ONdO17qjYR9M
7FG+2VFl4TZYItuakKKm0j/M6wlrJhSJVTM9CIlwqhsFE0/sdX/lOInYoRF98JD82RbFYFXIz/fh
SbcHIBJBjzF0Ltbc1jHJ6wAfHeWtRFRa54n2O8YiqOhY9nAC1tq1d38Mc5VB8jBf+XZvRVaQr2eb
w9FwxMWvkyWMK4eZPztn32zxkU925q1jt/jFkvJVT/WOXRcRRGozyfvPEFNl/3e26r+Dy8Uuysin
i8/lGqaIsTHLT9JYZyp8lkqR9HrNVMo0H4WZyjQqqcL2ec6QGnIq8Ri6fKKy4eSKrb8hOGY/iikd
qBxaqWU5+kTPPxxuYsx2KDHSQiLXWi7fktITu7p6ravS/kmv7l/BbGyrArzUluquZVVYW56zv/XM
FKcM3nXi7wfeJK+OUZfHagbuIZwaH6ai1SxA30qdPDjWZb4VoM9YJgiO2wXAd6unF8aGgrTF9xXg
rF65gBzXwrT/yJohuTD/OrbxuzNHBhCMcqjTiV+xcx5bNctVs6Sxedk+orJil0ublW8O6jJx/IN/
fPVy0W5rWgPWU5d+Lo0O0NLJLxMZbkqopDMphJqajNAdt8jkYm3E3fzahO0O7sQzLcMceHKNiavT
0vPRh/E296PEWGHaVxuMrcjnC1CQewYTzK6KD1pIkZZX9vc4+kucmZMD/RjO2C71tZiU5Qe57wIf
AgM/lmWyOhXZQHzLdJw40WFWmn4ouPX37cKs7s2rkQ50khCNkSrCPBhjEO+LltQ4KIotP1Vws9xm
Z9F9tkPsWnuRw84uwOM6iFsVJ92xqOxiHxkNAloSbBvsjr7rdljQhPVpOTmg3FAQ2iWGWKX6U0xB
yZDXaEfQogjILHbzNsNOXH86bDz92QD66cb8ypW9NITIRttWI+VUqaHvrK48xJE7czhh6G3pRIXz
4johVvkQhRZXJPE6dF7mRcI7LycIm2gIiQWpHebub+oqHI1RWWx6bDoR/SorcA6DD5Lr7FT1ecyz
g7NISZymL4kT/BIJA8wsbPNnPc5wK5J3qMyJ91He752GsQzqSUWHN/pOXA0f87wYlw2YH6E1Qbaq
wy83cVlKZpKSBjU6PWlx3ab7NKvyaJMplwleNbfHKgEJUSjvY8Rce+XVPHsKmy/rIYqZvZNzXh+d
MbBXTZkfPCwX9D0nqR/AaQj7bNvr5VXYY/1kufpaCzKwxECQfKK1W/wbf2TS1DdIGVvIP5JRAcbW
XEsg6dtwD0puHYEmf5uhDmWuYMSWseVxg7rzR6191iLJLDN3Sj9pVLoOFPW3k22PK9OmNkO5lIpV
ZGHQNab3Za+EC7PytaElemvVt0KG5cn1pnY148jhVydZy2u5q0Nv45kM5SpCFuxTrYPLmRofB0Ds
9FcEl4jcNtHeKQ3WeUzAxULC0hYPW1H0Om+u5EPMLvY9IjEjR8RchKDrOVNSr6iro2VCvMWfdTSj
JdxgZpFvK6KBs6knuzmHrzQ5b0oXdJuB3lfWrc9K8kxB8hTFRJVi5hMVuY62N5Af7foFE04Obxl3
m6reNDZIZLOwxRwcQ/sXTSOWtqZnLZQRZm27+WNgHNrEeRAfdWVthKdPZ3RkhjYjxdaj6MfzYJKu
oK93pWZbcM/loZjC4RRS8j1baXkotfzt8eUxAc+Uzv1r3HviJtTUksangZkidXF7fK2UO6dycP1E
NhsGTW/tU+w5IxFNepop4oFAjUpjzxHnVj4DwgQCJIX6rjVZeXk8zGn3oZeWxFsDALaUYGPDztLv
uWM1R6cm+/j41DXH+SaQuMp4uMGMNd+c2S02zC+YYOmQWCmK6DepjMiMmSWCehGjPuecqdhlHgPJ
ORsTMnM6jRXHSrAfZBBwT/M8ILRGugxP+aLw9NWYnmeaaw+VQawxsmZ1xqZt8ClVGIlF+pOmH39o
M/I3cwlhZlG0VdkHp4pio+9v51FOu0lpCNxM89i/wZHATY/gbEQWvgaZ36wU9z7VL6YPgjS8GGHv
+ioeuU0Hf/NFgY6WaYBlzZ9mjjWXepqJqhgOF2NQVx+MuzUOPWK4iCbfFMReP4ohvqe515+I14CW
9Ozkznjz2VFKnN05S+9yxu/ZuoOVLojD6Zap7qMalU2hXlTfzeDvYs9wWje+VsOknkNt7ySOseWe
HtCwXdUfapoOdgnUNYwewg9FswOa1J4ujPDGpnoTGRVlVZNGR5ZF4rTivPZ4iDp5Cksg8cuMKDSd
EBSHC4t0at9DPcx/DYA09cy0XgNyg9Uog8XDsYrBMR++x6ZFt9yuYKaweXYvyfIgtT471WG1r0eo
mOasL4ha23rRFq/GEAf7HgfqeVoUMA/HWWZgjQVTTsPYchU+voWJP3lr9JyBQi7Ip6EMO149CRal
Z09ne8pFibLtky57vIqTTdtywJ4l2JreEuVrwvr0eEjDuaqwn3XZuqkjk8E0o4C1xYj6TGC4q4lY
wtcxsDIwdUFAL9Ok2Oc4TJ6KFuTEVJsOp0lAv9niLZimGn8E1ZQihlopGU+0hZmdM+qbnwxntp7i
kc72iUU8skeOEs0UrxO3wvq2fMfHg8bEc10Fio1WbQDElmQ+zp6Wp1wyyWmcQPCY9sVq4WGXTi42
YSWzNbB69ZLELe3Bj+/eUl5Q242xLVNyyWEQMBvQ3dnCBcp15CyN74+f19MD+G6P6VJmZaS+lucd
YJc6N9sOy58fWdWp1Bv25osvZGbu6Lj6eCxcTCQcdLh1ZfjBp6K+VtTF4QAoltF0yu9tVvTp2vsY
rN1LXRh4zQciGB60liQNLVL4xUhgu8+B7gzDby9B5Z50h3dr2Hgni2KxFXUV4LZV9jvsVLW3l3nu
CMfL9+rJ2RZ2o567INwHbWFfIIcL4lHLE0ugPvAjzv2nSnfeH++GtLXjTYua7odeZ5ywHxqslnxU
RSOt2h4RJq1xo0tq/X78LxYn6kvoHorFZVQvpiMONem57NX9e7VsQY/kU57yww7/PYSmQdbMoOV0
mvnDNGWrErY0HMO1vjSqRrF/fJSA2u3cbPN4DR6Xy+OFKPFM+HriEH3WU85xNYO5Il0uR4fJlNdL
KAT4ULePd2FrQxmqUBPMq4ryfw4p1Se5PPQ1myhHJtTXSPGsAaPc507anVDHmG6b4o38E2kd0VmX
vLH+mro97lAI4n2X5HAkzFS7sF+nvEwwWJpjR9sxyJ3eC1WcpdCylx47NbQkENQOM+sm09HPcM4Q
Z+TiYJqHun9MOL50WeNcM2rLnRZFh+dIX0et7gAUw/tcLI13rVt8FfRucJZUbKSY9a7oVlsAyUV5
lCAwvwe3bEfP7YBG81h2OdClx+8/kIp4lhblOzsP2zXxbTxMFhV4BDFvDTcaMCnU2czVHlMcgeAg
zbCc5925wka/wm2j76lXIX/GBQk7KXfYtXH5VtjdDpTCE/dvZfHULfJ/XHQLZVjz27apdpoVy1ds
F3fsEflvSuA334tcH9Tvg0GBm0OJ36F56CffNxOaHeEo1t7o95ZpcavpTIz7uM0UFrU/SfASNYTP
BiNttpBCyoNecsJuabJjs7VMnqdl+D3a1bSW1Jg8l4fa0buLNtF55dXx9O1je3ihqn601r2qIVDj
FnMixJyHiaBydWrZUpZn1Mi/oRi1t++3vKRaIUqSP0NYTp/0O6O7BRxTvlUez4Tr8HA1iUXT6oWA
sdefdV7QJEu1N/NhIXOi4o/mEjpx9exueiH2Fj4LqWmF5mdjvUF4ew1CtY0cr2S3PoOyaceL7WjO
NisKecKcuO6t3nwdHPf6uFtiY9k+/lmVJ+NOHxkMTouD5XHHHJaP4DTpfqqBWCzGIaakVJif0KIA
/ord95M+CHZ6jyXi8YYxBlxHUgOum+kRnebLKvd4mENynn3HbcOJ+7lb1Xq1m40IOJuZ38O06n+H
dnkPyQebcNbQxrA/G6T5c4h+399/9nK4IeB0INiRCw6scvjemE0NQ/A2daYdT+Ivq0HVIDvjE5q0
D52y1M/BjXZ0V3y/FKZKbo4dch9vFK+CMl4YX37/ylHoDHuzm76+1zLDhuGFfk0GhRtym3XtvrOQ
YilP9wNZZR+g9Z/nqRt+c2zeCqsbXx+uonFDs9yxRUX7rWJcBTJlaMQr0k8HljLvMDSkc4cy+GeE
WfvTdjU2Kjmis60oHi96TgHSo0wmGfpogz8FDydQCYCOTQ6PWfbT0RAcjsdai3/EYti1HJw3hjxS
TOmeyYYD9MrUi2bSQrWadJ6uuGftba0i2g3zJeGmlGh0bbVCHTWDtIMN9mDH4s8CbA8YncJ6S/xY
0BOGlShxvYNBa4DfRcI7ttZQ7oIUR0wdAlQNBWVbuS2Lazpos0+L3byliFffNfqBSXv56yEndQNp
fTukASouOVsRVeIGIpNqL/vUfVEi+dVoqn5Js6oAfSi2w+K3sofqK40dcRZG/2JSdLi19V49g+XO
aIUGHpNTylm32QCcZV2hTL3nA177iEtmXyyfZtHwMjF9uTx+htRx3lNi4ieKEj4eQrdlyOpCgAh9
vYy/Ssua3iHM0+aRBF8Ppc5hj07KGJqlYI50G9TgYvhhyBDXbv1UwK2gOxu0QREa9hONnItZRzIz
XxkuTgi7tJvrw0NnIEQyyjL3Wj794iQu8KB1AL1BH4WlGi+yn7Hyt7oH3N4ZeH26X44Wgru1mXep
WkDbFhZZOiK40ToIKaF/bAlimY3UEwyQeOuowRhSDShPT9+LZYTFd8h+MJFgirbsUstiblDvWd8k
NRfEyvryKfjFT20cpybqrw/HY5IsWWGUHlBvcXTxkhyjnkVtskYK/eqUQOSZfLwxM7EOapAa937v
SGBVHGJT/zlY8m7MXfJHy8PXCobzzxyq1ZaQA2V5hpudhent9aSo/tsFWWarbvpEfjSJ3210ImPx
BJqGCbeOfhe3t5YB2GBRXsC7j9UEXqCbg5oaDA0zRfb0EP4eD/HyPPLtjyqIg7VRZjen7UjmtAFr
fjy9RnM+f+l4b+BbgD+YMDlsGT4Wd6cbfjSzXn0YFeUFC0BFDkzjjcU8OHZkRQqQ4nQUxmDNZvTL
qIWsJKiCTaTT+BKi400BO1mOGpifu1thWvpNhsCnIrwpZ0ISxjnXKEd7WO28vNy1ExlP7HDuxWxN
91K7bCSdznT9qSPRMbpdtunGa6E4C4sAgZ2d8sjUZfFFElUiZGVciUn77hT8C0OBq0GTAH0DytR1
yuJhSKCMYL0J9NwkURRB0KAFnOM1M2GvexaLXOWi0TdKAz2S9X+R2an6KJ76ECJkH9gE0+sDHeLZ
zQ7vjuExmEXbCeRwM5xufhmzra2RDREtPEeXLH6TsbRiotkCK1ioeCWzDMYvSVw2O8KUqDJImYNl
c8hGLcfqmcXrjEZYOAjeF85o6t88h/7fTEKaDd9AuFBgQV7JPUzeYDLPSi9FTJrKGd/Zf+jbVHoX
rjSxC90WZisWYRhGitXQKWFrM3/xolsWJ7o/Uj7J2Wr8aim0WEeW+bfp1L+67LydngTncAzXGk47
PwrwFaEc/HJmqhl7190nDdXDcSQ/OravhzFOT6agJga/6AqzbLUvKD4FEc1EsoWO1lYdHH8HnwfC
GTWF8UudRUd2z9fJNY89XkR9pjlqVl9NTmYN6/TOoJtkF+gkhlomz7RY5+eMrRnmv79WUEsc8rPj
117Vb+oNv9tfaZjd0qlwa73pyR04+9uW1u+G2Iv9EK+cVV+aF8s0xwOv1UdtGwGYbejOshoOXW9r
90oLF3/2W06119mujL1XtOEV67OWUCmJpnNwg+4rh9sGO8YgbkBx2kHhtmfULZdlmilINf8NMwXT
wszhpBDjRntRa1Uzu66ieDulunHI3BqmtniZ9izovV9kTXDQRPNb9Um4TxT8ryBh/tAb6VM5AIgT
i6YP7Ym6MH2L25NdATGF7ehqRFsjPdtiteZ97fihzbtgGujo6HV7Z2Ew6ZnXnPpu/Jqhd8Q1eSzm
A40fcHWvdDmdlDKsTQLXyE8qxn6so0wbO1yoPO+rUYdUFYjq1s8q46UhDKEvF+3MUxQBwjKT+jxF
3gtwwNqnPHPDqQjPUjR/tk5+GQdanYgxvpj08gk2vqNb3yZ9xxxr0oNV1SI0hhleTA8V44kzR7TP
89pm2PgKkncpLOf/KqXCqSyQFGTrXN6rngsoSbtPTCu0ThNKWHk0SOswPSlbjI4D+fs62Nvk3IVj
5c8c0zcWxCV4VcUEhJqR9JBtyWnhmnHwvs+x/TOeqq84WNwKyKxt0/zJQueMUBHgPIfho7f1cIyz
/Oa1RDaT8D1l7OZjk/+HI/qZwOAEI6RD7NZYC7ixsQtKftV2/X4Cn/OR8CeRBBsk3MTbmEU8nbrm
2bI3beNM+0oV20TYO3BDuIgDdKOhe+1nvV7rWDGMmfXOq2EgKiIYMDbtvwM7JgIx2d127XA3uLQO
wZ1/a23rtUuAI7XLbSPNsdqGTr3HZepnNWe3ToaANDubAZPA9mw7XzKhQoPeYKCu0OxFQ8H3AOu3
L78GNe9S4Hs45CVp7pQ23EIS5lVzug+Mac3rD757zSSYIYbMSJaGmm8Vxq5VSjtOpf13nultLNGV
WXTmiD4oqBITJ4xYbGADUBZQZD9grYQbuDY/Oy6kTY1X3LUzQdLT+mlVLE9pCZuXNmveD5ZLhhIb
agv3ULMDoIwRRnql2+vHZ9ixr3WNwm6WDT6p1ELANJm5292ercahmJovXUfrK+aAzbQg10L4WPyY
mx9OiIBV1HLLZLpdnLWlP83OYXQsb6uoo/sFjeQSYGI4gWSks07dy14vjuxw6X5Hxn6pIsCHek3+
ty9Byc7BL71jGml4RMgHRXlDjwpHepBGN2mdBXlOxPd8hAJp/oyARXbzOOBDk2gDYC3D6Ko16SfS
NBc7eMy10kYgVNknxleWziYCAU8rcTwrgtqmd7OU8bdSYbr1vPjG9Q00rirfowi3H1atIx1YSVdw
uvsgkOzXcf6Pa2cCycmcMSE9Y3fdSJFSduT9eiuN3NnO9bXMmn4TcyBboYrOqEztSatSk5MKEhRS
Fl+0zrMiysr9wDlIIBtWnGBY4HjjyzGcVzGzvKkMtA2C3we/Vr7OApSc0itepkAvMcHBvh08d5Mn
hKEZ3oNPKX5i0XQ3dc7b0kzCLWypeV0krbspolPP92k6DJzUxog+vY8VTDhhMshpzGJbBfCBsfyQ
aQhQt9qnBPcsIDNuTbUAnVQLe0/xRL/ipEj1F+vmqo6q5VDcMnhX2StOBKqzyvCecV/iHqnP65Il
wjELAt8N/FkDvJnLUN2lTKjyGNdhAqOtbsaHApUv9zDwIWQ+u2H2Nfb6lxioNFoAAHWorUnrogV4
2rHVN6VN1aYmdYapVKgw3sHuGtdlC+qBYmRVxjjjpg+UQTA6tCw0PXdhCc1prPuTkgMq6b/WRgsd
DaT/pJc40WXkB2N65JBJ6WY8/3ErKlWgGnMrXaghE2AYuOgk6IKn0gzB9Ncpgrp80s19q9v/miEa
NhPFg14553jBzBcgA+fF0LYHRIP8i4+kCKmorvqpwmck1kKhdMiS845IqSmX+Eaqma2QdZv7viAT
jOoK25frpSXSEJCnZa8quEwAcZgMn1d4RKGPdExpgBmmRUvMR98WjToU1lgcmqH/bYUBAWBrY+Xm
Vpj0JkjooT3zc5+1/8nlKSokcJIRtNGkYbAt4gJOYZtAFoxpNGZSv27vU0S/rD68tTnpQJ138Bpu
PjPzgb9hUe1iJT8K0Qww3BuMJ+YLeo+xbhr2g/jQVs7QYQcqIdFP+TthuD/w3MmHYw7rKH7wGSeR
JOCU4tMMhefiLTNKTsiL1ysXaDqGK3d5FxzbKnW3WjyzrRdc6AM2lPzY4stou6hZo2ryZvQY9oRq
jkEaGl+lnf9U1PEB2cNakHg7aY/uIe8wI3tt5utlNK0wUTdiOuBtjrZTfXFGe8/rjIGkCs54hWf2
sMZtbiQ6FsD5oSnmP7TO8/62XlNHsEg35zKxqQwt4dOSa8beWBvBVlv83cXPJsBvlqRvobKuVIWD
s6U02xH2qzYxbiIV99l71brRog9DQlCLBD0iINc6IG19lkE8pY6Q+zA/hnSJPUot3mceJrs5xLLN
9ilK9C8WdsUU6NUTHuGAcbg7JedArhpgSymBwAHpcWVQcXJHRkkn7RkUEnJy8Oy6mwg+xcqo23wj
jAzFZ3xtQJ/fpCOuXbNvRzv6SazGzwR1IHos8fWg+m+nEDWsKf905nlIjJm5K38c1/RsF302wUHS
LoThgHAl9pZFCTZ9OJ8bmq9yXQ83dTJ+uWaJOCgd/pWGzaxMqb/9yDzrmpleg+Ndh42NLXDnxvUn
qx2qqDZkR5XqnygXoJZhridhzTSEdsZtGWWbpqhfc4Kw0u7bc0Z3vM9k11rjN6SpqWMoI3PnOeu9
MwH2talbH0Kv5C6cYZLWgAJsLPcsSlG7UV7jrGITzClVYMCTQR1pwxfo2BMjafDdlZSLEXQjyLOA
fUJYDf+HvDNZjhzJsuyvlNQeKZhUAV3UxuaBRjPOdG4gdDqJeZ7xB/Vd/WN9YIyWivCSiuzcdqek
WNDodDppBqg+fe/ec0kOiMfurteZrqKvphSlvQEOlKUotbVyXTKF18tLkZCCK2IjQwlNcIaA42EM
pXkKY86Oo+EQW6XZt0WW9jcVE182pSmI4tXg5L80l/c7S0S9IYRz48W1PBAAAGbAjoeVAXJyaRX5
uy08sorQRaDht+6Bon9AIKxw4DfTDqxISutnX9hI6kAj8J5it4UdA5ot7/I3ZZQtFpUYTFkptixZ
eG5tXIZ2qu1ck7iH0C6Y8s+66Em7zTjSQPRD/Wm+DMXApd2TplmrkCMZYVZJGprrMPSYm6pd4HU3
4VS+eDEwSQf0bOvb1NRzj4fJ3cUa3aNttAr5i3V2hyIiSZMU99D5GkAYoR5itQKyGZJOQ3kZBcam
m5A7k61EraVyXKgi6nfqri4LxI78zTyyuEFSAk8HGCozOQEcUw4bn9FAwO1vc2BTA+Gj2vzQUyeB
DsMJtg9/hRNxuq0xVKtah2wnU3szqpE1m/jmJbIZ5IBRv5UoF0BYkq00ESY/MdTAIDasGla+El5h
biP4CBsS+1RCIdKuEtpziIb2nNfIyGVkXLcAZYbp0OtEYCgTTDVsHHyN3k2Q9R8QO+ZF5xA1ZEGk
E5NyWwtvXEx+krNAZzgmAOYBMhoJfV4JXSj01dcwqHVPpuzSHfulVNaTbpnDamzCRzHmjx4sdVqM
u6TGQ5lRQ0K1KFt1HEgHQawy9RtY2BsLJUTYe2cfCNtQ+W8TJ+a2SE9lwBeE+Wx0KVEuea9sBAQj
FxXNBq04GHARIfN2lxGYeYiWDmEPWyDX85bWVbICqSl31TOY4Rc303RGQ563SrIO8Sqy5DXhlKxG
dFoY+7YSk0j/M2oZ9pvTCCex8NbmLKD3MgtQlvbgGPiIR6LZ14N2gSNMAW74+kE2VNZNXfnIDrjY
pUE967wbHM8WmNLlEay3a+Us9pF8rUilWAo4ffysgFTRZo6q2ICxytighb+OQMOv/DDZp9InPtJt
3rKmeXJSZ+7v9dWms7pXr2henVA2C2wpE1Y/KPHae2fKFmUYAzNiUEbmgtFosoJ3uL4LepMb4FwI
QmzhbjwLLTWMZoSTXyaFA5EvNtwo1mIQ5gElZvEQzIfzBiN6aYJnNUhMvel1bWeOrX5sEbF+PxQD
UKI4RVaRmibYp3evxts5o+Uz2QviA0kA64LM3cWTvOD1+OlD9oJiWZ2rfk7E1RO5DtgB4mrYdhV9
O8O9V/Z0ot0a7IGvQZ9NbBy67ggyqktB4JC9mi27gF2y62K1GoEjr0h6gykSeJs8TAFbBTQYExjT
67JyKRFqNF1VXdPtrD9UPCdS0d5b1Ga3c3z/o5tr6QrolgfJlph2sCw+OBtWKeJPRdYwrwFABqZ4
xbxzadQ1fnJv9NaNqVEA1tOpcxnlgrJfi7x+DsGKLpX1QDbCXR1lT84ILj2FlACNS2ymcXjqojm3
odHHlS0INio4lhiNbHFfBJ9WBv6Qllh/i1rhjlEVdJZc0Sd1rBODF/JW+ol/gpTd2pvjQbL6nKnh
Z9wlRMrlNejpsvtgLjq4brZp21Bf24agh2DkKHzCdO/jWAI9N5FeFP4ytGDVBKG+TdPcWUvC6tkZ
1nmNrsaCD3kKyKgeaW2MKrkLYaCsdLtE6V491k3pnpU1sAtxolFVt8bZeW8wQEdUsEkZ6MZjQ4+Q
+4yWAKLxxhyOAgb7duKuwPYPe28KkTwaNufl4jEeiNBTJDzyVtmfyhnihScH/5ygoqSEqzDhxsln
a071No8iIuhEt5GNfaOK8KEqiNOFG/4YNJus6e+AbDEsnzNGy3sVJ09RfSkwU16KlveUq2StGVn8
KjRaS7ZDdU28YqDGcJkFPiAWqJvrnPyAees2mJ7nAzkv/Ys21kDW04T3ANsTEx5grGFmrUMYdptg
lF8ieGjCk66lnzaUNkSpZI4ErqCvVz1NfkKwtItzqo0kkczYu6i2m71Xu69YstlRkIaSjbBpjb46
RBAgIw3KPZE3KI2yd2sCHmiMqj0VZr6tEfssfCCcvje1d5xTQiLS0BTwbeAHAsQW2deU4OAG+HZj
dvkr6AsEqL6GSpAvBpGOVtPeKcLumcP4xnPBwXXjjZCLG5t04dR706yJGxSG9jKjd+49dCAbAagy
+raWpRhHILaQs2TJeqnae8/zpm0lsmxtRGW5YUfAnfQZSiIsDIzYZHssgHqY69ZG7tXhte+DIV+3
eyLaC3kJi+TZsUS5I6PhLWmDaUGkmrGLfXh7TuuzYHVHveX0QHv+Z0iYBWr4bJVPjF09RnFjWuJ0
Zb1b53FgIxmJf01g1JdZj3PXbLkfmIhW9/hA/SVn2t00ZONTmg/47/ThS4aacYpdu9toHnGows9t
6h2OcEPUqxXp78bOiNX7wGyO0oSOqg6mKxlDrL5mpZ+Tg5d3zl03gDhIUAFFLR3IdvjUCsjSPacr
XSNmxHd+hEP7UVtvOaPfDiLwkNLmZxPd9oX60SjI78FTb7jjYWjwnafqPLAxAjm1ES48R23PeNvY
DQzfDPYvZxpvp8x6T6CYNBPhYTVDLteytumAxy4f1AU8zYlR6IJwZEQHMUflie7AmKJKJKSeNNgt
YsifQ/Zg1KZ3QXs4N3yRehSZBeJWF8d5Os0Qm6Av0z16wv7ieiwfg7xptsLi7BVZ5IeRX6GATTni
vRLxc0SYXz+R8EzO7a6PknXCT4Opoc12Rd84CITMis4qvUO94kzJS/vM4c3Aag0ZsEQHbNcI42J7
TjYZ7Etj4hUi9ecgM5I72kFBIcXu5xaAGiDa1c62bPXHaUjuWYNLnDoygEvp60fGjF8DglHTQS5Q
MQLXTNbaYKJXR46fXEdWyOk5829aGy1w6s0b+gQ2GDV+SS1rtPmMvyUG1fNBhHXaDYffrSkJu0Rm
vcvJrgaJ5fcrJRyymkZ+HYrafWNTwyQwaVNzWNee6TzhBfAQUa4CD6d1yx943LWzGPTWxD238S+B
ptTeLKQFiDOPNmU17aOhdvGxLGg1/axrTsHAJVHfedYuK3P2ltThoujMTWlj96vI4BJgY2uBFUIk
dbLT/WjcOXIEMxl6xH3mvJ1ambwg2QT0n5IYS7LexlY1pblGkm8PtlVXNAKV1YAmpMeojcUdYUSn
JKCWaJMnfeT37qaHMuqgd200bHRLKx2ezJHEXwzpWPmh0fQBHYVOciUi3sWQ076g4p+Vy+VbyOgD
76dj74UsH0rtETbDq2Z7z6AhcIII1sE8fkjK0mBJ9emZKMzCuBzhAUxygdrnzvY0opO1GqKMe2ta
qYGsYyJ3uyTwFWcbZvbSZd8vrW1NcnLHa6U5NSro5BJk3ppokFu3IUVCeNObsy9691wQZoRbipvZ
zX2aWtLe9lZSL8lDjmCoZduSQmrpNN176zcTe2+PpQYk2rK3gic/Ht96RMZco3ym4ShWa+5X81ml
nO0HS70yB/2BSzq1qP2zSb6hEV67ihZExW67y+JbzedVYWK20MPyl1RQX0RewIkrn5kG0bqgZctF
CXXW67dePdqc21zeuQK5xNUeOlMos0jZ+6tjlG1IoxvWDsEujpznmlYBbUAvindBLw9G49RHv/II
vboiiTT24DQP4nWKWxhnxsgE7vpQMY1Q2Np2bAmczvtRHksimZ9pn59Y5aM7ZHGcDFCMoyXRsQuH
CMZnyoIVKHEY8SFonBofhIjYLob41hKWYNPoiceWnsWFRv807ykv/MCO901XuqTKo9e4PrUZCNEX
ibUHnyig1tSwTNRaejJyfTjWqR1vHGH6rNlcShV6b5LfQ249VOWpVdhv+WSR5GQa3YkZsL+NPGx5
k1lDR2ctl1lBC8n1yA7CEU7nBVhp7NnRPGTaZFU73sER/omsLry0IB2JY0+dm8HTmdi7S40st4ML
0oFkxnl0DHj51qOGOoYW20o0EYTRms0tWXGb2FHGfUBWxHZet8rrsLoR/ItxQayDVpHXdx3E+6QC
gGVC5j0FZyvApsJ6BJq/1eHB+OWClI1NjY6vTLrxLbcJBbDCiDl8CN6V4DyeWvEXvT3ooHNtmhe1
CcQqcDlKiI6kaiJZZDrZCAJpG8n0wwQRnOogLT2VncrWFfv5ReLqrvZXQFJwMCJi48fZXp55BIvn
Nm77+SNSQ26coabZm4Y/cKwSZK90BMPxdPZcb3zzEHitZP8lZCpuBCrUfdAO6b4cfOfkOKTf0YPo
VmaJpnVyAdUR2FC3JP/MyCzqWX0lLYZBRqDCczkbsLqIk+2kefn9CIMTlbU7vSc69aAdueNl8g/d
PGmnWS66qD0ZrsaUb5abkv8+Qx4Rv35/b43TJL3Em9Aw39pulBeld/LgBXDGi4xf4E/Ytz/weP+W
teklD7Om/o9/NyWktDwZ/Tzb//qPf/8mqQlbCCFt3TQcCTbuzyS1MrdhUFjq01A2K+QoD3lgMLbN
xLGPbLnvJrifwLoKM7AeIyQ7a4GcCriIT1nyrbq5qo1SvPBYD4ebyGV85hAYsC/LPLjjTl+MkFJW
rneH36FfuzJzSOkT6f6f/CKA5377RaQLbFEKZUjdcUHM/eUXcWXH5pxPaOVKUKhNpW/NtLwPGm1d
gKwjWMIt97NcX8/9R7ds/RkD9gUgMsQ4A/SFgpBDJoKHTFAeex1FPoQCtjVpnjViu4fA1xZ//yM7
9u8/snRsS+iurmy0Bo7+G8Wux87sB2WYLUQyS2+J+ky38ZxqUyf082GlI0ZuiA0cNQtHeezvs8mI
T3kP75u5JdnIPe2abS6LAclk4h18h35HJoyH2okO6SyJQfKHGtI1j2pWX18figLmreeXq9T1vANb
X3eLa4CuqEGMXQwhcg1bAjbsNMmV68QPAbETMNsliQCzEsWOmL0Aqry0ja3f1PPD9SPZWG8WkAvY
OzZNJ9BhJ1rR7bJu8gH0LnCrjMJ5oj99YaKKK8J17K0vJvQLtuO+Zm3PR1pwLh2tepnXoKAu8oem
1o5eEqLXBOO7Yfar6FSQfhcH/bAbBmrZokAPhsaWO9F8pqutHRHsRPedNJtLThkUW2Cq//59U//t
nnEd1+Jisy3+Y4M7/OulRsUY0PXSYIqwxcMz3zfF5D+MjaxOYTGeMVoszECT6dbUinBpVRxxCp0h
2xUgByZCPPiuRz/bhlkKmXTbz9SmRpDCh1x22F+ftrLAHVjMMAe9uS/bJN5rgYYxhn7ofUnW9TJy
TOjVbsXWYBv9ulP0fcsae105BA91NT0QGhifqlCgbJ04v84STaJjir2lGOKFKhM3UhK5i5X9fF2u
R2foVnIyCOwCgbNgUhkehW3769FTdHzdGs478uKYrLZnFyTdrnITLtu0wxcUJBpd3QQGEoyTLvh+
LkrrJipbJgLY3h4qGUKc79yXIVV3Vx3q9QF58R34NVQ7JFGsvZRS0xuD9inX0LpbUh+emsq4eKXF
sX0gqt22TXoyoxdjkM4YdsS4KW78aBKrIBPFG9OcVZEp8eHOKj1A7tFSdtjQOknKe44zHdNEok5T
mP2kpI53f3wu9+Xp768S+d8WJDWTMIVyAWXzH/u3u1sLJAcisiIQ/jlqU6Oxhsgo640m6PJ2dqDv
SLcHFOPotBn6Wp2UFbcP1shiNHKFWQskbiAauwL3LaFgjhMaK0Oznro2bO5abQzOk3h1sEbelxFN
Od8Lqb4qjj2RcafXTQo4R0u+SLr5UsV0QpmpHUXLUXaomIgUU0/4TWTV6yJAY32FsUw1Ss7esLZR
SNh07yfj2cVKFFZuTrgBD+T6gQxB/fRoFtQs4zC4qEh1sbRAl62beS0YrArd1BSle9LcP8MkJOsx
D1Bo582LD+APBkNKXGKkJ89gIaHzjkRs/P0Lb5u/L6uK5V/pwlKKLY3X/q+3p2WNLbk5ZbJwXIXb
RBZFDJYoT3eOtdbT/i3S4wmWXqAvoyyXN17hgdDI6vfKjqvbSkfRFSGwQ8CVM7ZBa0GP0/FPtXAu
fhwN91FkEMGZcq61K8yeMzWQxdU5ON7w4yq+vj54LU310PB/uiN5dRjglPkECWjDAF5f6jXEcA86
JI2MFIr+LDbr7X66MTjlUgfTjwnyW9/S09XfvzaG/vuLA6ZUMF9wBaojWyp33pP+RE6tIdMVXklS
GjL+YKuNvk7Al065HRS7K3HKxS8oOXLT6nNInNCtJ97bOmbP+a5PCpIxPHrvD6kV9kgURHWc2sG7
sZz+RUif4QoIKON4JQS2jfzkAEWARlofzNSon0gvbw4DJiVIZ/4+qj2CaOPcAibRp5scKSPd4/AV
51MA6clsV7QY05PZu/TP7Tw9hS2B6dVEP1yNKtjXAXGISeYSt0J98sy5Q60gDq0GPe5PXWI1nImV
vGPuiJqGV5RV1Lxxy37Rov+nruu8aSXQj66uhLJEQKfEKoBsOwNLFBcGnc/O0JdzkWCB7zqHE8bu
OCn7jTE/vX7OZe6z08oQxCO2C7+MYMEKOa3bhtA4Y7B/wtddc1olh2YwxJrJk49iYTDGYyk1nHZu
0B9GAOjULNJ+rKzqNixqKJqt84YW5SvzouJO1zjVwGxehFdIqYYBnmk2bXA5XXBSxvfF7INC+/gL
OGN4vD7zizb8J3eWYc0725+rRS4aFjJBmWUK3TZ1/a9XDyzQifiaMl7gYLS3V7xpOTvC0GxOS35u
l4mS0x9z0TLWsIkKfo87+8PPg7dOiOqOcQ9BonED4Swl4I+wteHMxjFsq0pvj0PTOYcJ+OauaDAc
GI1918sGqnxV+jdBaaVMYGY1devmTNV+XD/jsMofBeFWADf5gjGMqjPRKfpPFbcEskbFpraL/iYc
DOPgciVuLXD4c+3CHMbAVO1KqUA0NPs2CLKPupf3duHcsmNPxytJqNMd9rVIQWEs+2mnPJLykBMl
cZwTxlS3B4ZQxc/QptEV0EV7xgmdL0J9OuOz8G7sTj1++2A0NIvfF11vIKFTQAmA8GXxuOppcR/0
rMwedMJcg9YJfk5Qe0LSihgYjq+MarK1VRtyx4xvldQOk9dA7811wh8sg7YhXkAfASwOdQTepcSw
mkA1YyyoubffO3QID31bOkZ5VihFZ1tejyJsOZbgVq5X/nX57+u2PnJgmrEtw4U5RQ2au7U316fd
jB1GqHFnuenNVelrzXJffZXDCDxZWaF4BW1saqFqzqBZxxWW1vxZCYNJHqROnMSc62Wtra/HTtD3
yzHRRrBXxCpGA6+oqaE7YJt/iWhqr9AleltomSydbaTXW+Zv03Kq++lHkgxnafX2F8ytpcEe90+q
csOeL+K/XuS2w95s68qhVpXit/Ju8gcjdUqiAWlDENRikp8UcUs9D4A8F54z+r+A1mBwbsm5cEBF
Mkuv8Wqb5Z0pjfNgGtFTO54bIH7nQo922RQAIWFIS+vZl9Y2ztFpNLAXgEEDIWGgizhSQGdlYjEF
ayfRzWMTEXwz6dgDHaeDIhMSEDgyrIjMWlw64bRPRZ4v6pnIlxhKnJqey85CHRRljwWj2XtnIBF1
viPIwmku36eFSmlLP+xxTOuWTfqCFTxIA+knYa0Ho2+6hnyEKL3JfjhNEJyuD1cOp2iokrildLpm
eBl0tQiytngZ6alvUodryHb84iVu5KNU2MECWw8eyC3TyOeVwUyfQ+A2m4T4uYqVsDTsJ7NS/vrQ
+8KhBCJm8frUN4YYqTzSOwG/7sDUJlnppaVONZJVVDqER9LJCBZXM4FKapRVVQeHRzBznTHAToPP
fMw6ghLCkXkR+DDmsXff7QkSdE6p9j7YYtwJPXZR9JsEzqbSIR+jDCBgoIfIDSPZuiAq4RxEM/AU
0amTPYRtr4NfIoOrp9qmlmWgUc8jbxbk6kCxbt8DKVkhTDOfTMvxbyuJAC6uvp2fSOdeya0hNtKD
jaaP+o8QlNxtN+s9w9GAepr1qt25xCSuWJAkSffMOkxRblvPnIytSfO+Q+GOxu4WQbi2+/uqwITM
/qcr3jF1aTKTlPa8tOs2wJq/LutBb4yjHXsoi3CAJKbYERx86fLpPmDPKUC17gp6w3Q3scgO7t6w
ye1s/AuBdExHg+cA5XQET200sqPTt9ajl2S3ynfX31ulgd7KqKEzDFhMwRSAxyuoOVt6uHvZZJu/
/2XUX9nw/DLctVKwP1lKCl6s+Zf9U4UzMVWljVRH5PJqSEbRnrzYBYOxqw3ELFgu/RkGFlolKcpN
u7X7EkPLfGjSixJRYz1nmI4JDgNO2H6q0CRcoYb4dMP9BNwWieH40jmwE5IA07Ulf+FWYPoclW/f
Xym7RmPApxWAFNtNYpCBZk2lCdmQQLGr22AcuHNatpJwljuFoXFjlQmSsKutkSCR+lgJYysIybip
Qwi8hYeKywxhSPpMOx/pqDjrZojtG3d4SEaGOdGcZEM83gN2lv5kXKHaZfKFaxM/V5/mYAZKHBjc
6pQO43RARUO+Q7/tgga4bQ67wvBXtani01ijDeC8SeBdL8x1YNMWb7xfQewxGC76bkcm7n4C/b0c
osJ6UaDolqi5s0OfZstrfRI9+cLrd4PLZPUKSS8T/QPsmjpiHgqhnMaXq1GuMumYR5UvdtenBfy0
f3Jhu389qTt4pCzLcF2DAbGFDsqaq+E/XQtEa8HGl82vfGZjjtPsgDevr01hzaRplpdFofvaJeKI
hcjOPDnYrO9tZMbLqOsokufbXxvp4s7UtcwZkIG3GDUGS/OWuD7jkxUA0+7bZlvSD9xEGaUEJgVv
mURVhybeHhcwO7rL2M4iVaZSBsXVnnIPvI7XWoc8RlN4vSQQj/2XDa/KEn/bjfgWTLq2P2ahnmCN
M3u9X3ODTQdTpXS0+SQkf4CuukMwTWSa5WxCukFMnXHUtwgyGuptMqT1XTQBU46nEs7x1TAti7Nk
tAy/tAQKHfaAdsjOJkXgzhtHMsMtfXHt1aDVH29CM33scb8ctC5n5jl/5PfSXsm2ze8nly0nuzFl
7YJ38iG/+NOx8SZC4WF9JMZXUIuWsi6iGY/KS3nvYVI9/v09bxFI8ZcFjPfZ1SlKHcDKhnDd3+pS
UGtOIvLk12A+95bTfZ9kOHwXK/bUbhcmQXVOJw4WbRw8O2awA/k4vhkdXIUmunxfEn2ItyRqOmrH
kbaULXkdOqv8UXq0CdKEqNJ+dIofSCNhy99VqZO8o7/5mKQbP2hJFx+KQVhrGBlLn0Xqp+/3wzIm
42U+2ZENT5DsZPmn6wPpPcEJ6PjfvwocwP7by+CCxjcshMUGzDzntx4oLb+QozH9y75KUc0ZVI5R
R66zSKCxe/5blunEF0bJy1jx3mAGszeOiQMWTnSxQy2Zwy6gdNGJ4VqEzMLfy2wLiu9kuXX1QwTs
TkliAyUNitciYEMe03C8XB9clKAHO5gAc3mvRppjCuQDvab+bqT/Oj+Z/s9nqfZqLNMvfVbF6GrA
XOGeJEF9LkjCuT6RtvbIcC6fI2dSJnQToi36hZvJ97fcUS4jPDjIGXJK1D7AtIKoRbEIVTh/H1ME
Jnggq5Mv1cKexzhNF762g4gxfhQffZm1Z8fS7hnWxzfZ4L12E7EgCe/viUCbdps07OyYRuvFtTsV
pio/1rH1yzLnqF2JcRs1Jb34KN9hv7VfSs+ClEcY1rKqKij3XiueusAG/BdBRcdhujPlCw2HX9Vs
gyuspmAPyXBWh3O2JerCA6FHV8K/KpbXPlnXWPb2etvbY2Pukrllx+D/+4sEfvCD386msCi7NOMf
eGTiJRAuwe3cGQPikaH3Pocm3dUJjtSqAreBK7o+WvMDp/P6iANH9Hp8pPVq7r5PKKaXOySXyfEp
lGQ9R93m22/rV3F/f/V0ToM4q8G69cI4O3WV751IEaEPmTCk/v4e8eCc9TSqYOK/FGjdX9DLnJAL
ahsEpsUaikbwE+JFoWqazGOJIsrPKMDaR5N+7VMaBFjrW3dX2HiVlZV1lyKXIxC3xD4UUrZ70+6Z
s3B+yfUp2WZt4C+1ynnM8jG/s6yk2eTM53dpbj6kY67diYa08L5sTvOMCvpvrA6apTO5GUgJzh0k
idPUNmtQpPZKjPBZofwQ/1m1DtrvMD8QLENBKB0fxiYGXk1o+qnISv0ZPEW/E52TfMgMCfl1Mubp
Hy1wTRiJcbNLy2lnWmI8edPo3fo9/E9b+NY2q+3pYBMQOPnEhjYsWxgTxmeb+vi2hm22Q+6yzfwR
8xFJeC8JLHPyp0rmmhJixsipwhheSKutICxSf1idFoEkpANVWtVXZvJyaBlwEN+y4TnmG/SlZPJF
t2Bwm5takOsa49klyNjvd7WIml036uh+ypqUxHg49SFsmsZI7i0If+C5nPvKJtb+CmyNRDoevmnH
tquzMLj9KfP0ez8K1R+0Y1MkS+yk+WNO4lYb98na79X0XNPZpx0N19DgwISjxUsGmGEACB/0zm7u
rovgvxT49H+X5vSYp/z/9yyn/9djoSjt/+dYqId3poTa6b0Ks3//t88MVP04TwnRsPH0fY6GMsx/
CIOzAl0gnS7QdczWf/7xJ7ZuC53/ORL4r6LtmuVVE5AnZf2D4YOiEDPZmoiWoiT/IxmKP3IV38o1
BVB6x7LtfyUZ6rrB/dfRnb3fdkEESUPagiQxkH5/rfcaoN2mxK66UHl2TIwxOEax2Dvy5yTUoXdq
Y526+iKNdMIf4+4mGj81MB9ORqmHjBkTY+NvtE5sAXEsDEiUdoTS7bHyrXMXprt8iG7S6tMp9XWr
ipdSqY+SYBBkocucNBUr5RTgiCha6dVcaucfqf/ey/IjUKW/quKHsXaZDMF+WNbAliAeeLNGcOZF
khxpaOtSYOPIinyZtnjOyGtYY9F1Fta0KySd4UF3vhwmBvCoiIMtwmNeuvzY4yYWIWmllUPQVdq9
oQjb0XbycTr6zZeEDLBIaggBiqN+fav6ls4WE1JprjEzMPARxZ1EX+CE+nc98i/div8/3mQOJ9L/
+R77X//JCS0vws8/32HzX/kje835h3Kl4SiL+0yX0mas9H2DWSZ3EZls+B+USQN/nnD/cYMZNneR
oUvF4d8Egmtz7/1xg1n/YK5vGyS2CWFKx7L+pRuMdsBvRyrL5q6SwuZwLbEAOtfu2Z+OVJC0ut72
uWqDNpk2lvtUVsFFhBwjqtwCi0WW8ybxy63ZlQ2iKfJi3Wq4lF31GrcgLSNcTMSwN695LpxbMi+j
ZZj5T0LQVDPjD6OZjeS59lUSf4y9kgZSQFiL7EySFw/KK4DpDupJ75s0RG9KAFMcB3d+gjMwMuG2
MMlGQ0vN9Dh1Kt4bhcT/B5PyEdShdjK5a6/PmsLqblUU7v22QAGaqZ+tS/fUS7NNkPasGN5TJ6Du
Yg8JNlMzTrcc/X402NueEhJCJafzY9a7nzIBctP1eXJiHooEcH5qVWSoWMRrIUwXP65/WbXQ4fW8
1r+/AsYn7Vnb8TZGCX34y+9n1wj4jX1qJs5hMBsYCsA9sS9m6gJO+k4nZgm5AMhQUiZ7ol9OOo0k
aJzNmcRmYugUs5HENO4HKqB7WMAvXeh9ZWXtI6kmC0+3i2Gj1Xk9+yxXMJ/zefKUHjqAAybfd92L
cpidzQ8IqyR9Cz/8SmfZQ0Ov8UGWbbOLJqg3uWYN5zxsdtX8+TT7LMPKv//+IkUwAEZiYwN4n2FY
0d+q2NyIDsSJ3qmzV1GQFyb981hNn9ZkBMvJV0C8Ff98gY0rSnBZkfPi3oYJMMfKe1PRDKjuh/AM
BW8dk2u8SSWyXMPQiOx0Ip2UHpTwVr/D8jUc0sIPtxixHwpDnPqugkXvELfmoEfC8tqsTVD5uZuE
O2hO5dIttI+URR//CJEwcEgm4IRdeJuijj3Gon+tpokyNSIWSYsGuSQHeQV5pCH9WrdWUdZxBtY/
iNrEz2IED16JGqgjgHeYQhKr3TPRH8neh9gkKLZT239rc+eUxDRJsk/GheB+o2fbqZNjpTJQo6YP
4clUN2YQcIif7HPqldrWnMIT9DSG7p15N9CEpHcV3ovZjqNg6qaJ9h7FxrQojOyXPwb7BtUBqB/s
/OPF1mDqo1TlphzIxCZzFv2Z11ziEHVe5Rc1mxiyRTsKXlK7e+VON9ZWO66tJlpT71LTB027qcVs
UMl5mV05xYsZuuc55GOYCbZJMt1cWnvIG8Zq3TitgccoQlzea1+kdsnSDchWMc8RoebZpPRDXn/N
xrN5EPCYy+SpFv0DWTQcHCua0mXJjoTPNUzbX2h9dkbkXMyue0A3tlIkscIx1IhlTzBROA+Rym4s
iVCclIENYQqHCKCwlWra0oP06WONXHHMewDqomhvY/nDWQVTP4ZjiVy3GBaF5e5Bxj/mLiqRSmGQ
hAs0YweXY1G/xWn+owI1jHWKfL75b2aTjiUkwWue7aKliAlRzXu1Fqb56ZdAYFtsMJZYNZrzHJMS
4H04wt0Z4qNoHEx/Xo9TuNK4CNKUIN40W7udelDhypAukPES/btmMSZ3iR3giIG2IdWfar18bTTO
x02iP0v00GkJXDFxo2QxpaAtW9Nd+LXxBogfeWKVndNKNMuZYeMYhX4WvXcJFE7NBPdBJlJjPbaQ
UIFHmpZ+YygG4BXiyyKKiHsKewvxqFJr6duclYis03T/1KF/pj/ZvfYOglpjis9V59+3Pbp71V/G
xDlx5PmFjmADTqYfu27XhvG2qFxwwjbcn+I4xs3RyEpa6uqnr58kDVfyHVc+iL6FYYQcHwmVSsvw
vsrCp8YZoTJ0x3HwProUhW7grtJhyuZrbz0V/MuNImVQgPMJqm3i/6yH6af01aWTJWMElnHsb2A5
vKdCw0dSJF//m7Hz2m1cibbtFxFgLvJVOVmW5OwXwm63GYo5FMPX30E1cDYOcIF7X7RbNrdsS2Rx
1Vpzjgkn6xW9VLMNSNKa3Ehu7uZceNd42h9KwgJJmCH2fTYcq0NdCJftlw0cUHc/I+e3nBxUb173
NA79Z2wgrqjwJel2yE4uX9pZ1C3dup02TRUGj2Y5H/bEqbampV/D88bEGDr9SLYWzDqP1JSN742f
Zae4Rsxy+It9eui1lUi5/gDlrycxfmIKRKpbaOiwAg9KmdNiw2O82fpwGQUwetDpy5jcjkMSEMhr
KxzfdmulUHe4mvsgaFeta1H92nV5KKv3SZ+yYzdViHdwOE0RevaccI4ksKpqwXibsVyKyd1iA4he
klUZ8bdHOA3uCFgdbhK8lxPRakVfrZ2WlGZS/WgYuclakUSxGwsTenuOsFNPvENDmx+Tecoez63e
E49kSmSM6Jzj7s2KeMdUG7+FJYHLBLWZt7avTHKTmmEdV39akC23MrppDV/Ug7li1vF9DRH3Qlvq
C6nHT4M7nLviT+UV2kYN59QcqhUCTSp4B2KXCWXvoGV2AkyM4Is+WAdBN4s8eva3EH2dsHSWvevU
SzwCDaFeJWSQtiNNoelDxsHlsArSAo3viKtZlAngyiI/0y+N12aSAQoGJkWEagw2RYf3bnRTuvZr
io7QiYy9TSUh4uzHB2R1RFICdDcemYcOEG5N/6WXJMgXKdW8Bo4lc5tyWd2Yh07nvHNr+ljpVgYg
7L167UzWO3jXCUMvxwdwXlRjTvyohBauLDrW3nqLbbzD0PyLP3Q9B5YevBlIh7W+WOuRkxy0Fr+g
ExDx5XYeCjGhvw92k+11W99LhjFA0636rSyJnhwkfZfa8ZpjPmkgRIrpxwvS6ExX1X/Bp/Vmwus9
lxbus3wua0wlnmdd3BmtVfmCo0AuvHFwT/enyL6vGSN03y0zgBLxH8OpvKs7QibsGmArNpblwVIW
o9GpvDLLh7SMbWm2EK7jpszOXDTaJW0M7YIxCWK4lx5YU+SFn96FvnjM0Kxs4a5rC8DmPa86f9HV
IXkMDpqEwSfmtIQHbJvB2ZwJ5w4xD8Rtc0XEhWCD1pvdY4+PjcTe5nR/ZhesA4McTz5w55Ke07pq
jQ1MXRjrXirCIwzH8Hj/1/2hhCLM8TI6citMVn6GlhfzdnTsIo2HpI2O96dO43HljrZBt3jSNv8O
mb97P+6/p7kGaIV4wf/9/92/X88v+9+R/17xv+f3f6GSt5Z2i8X1v5e4/+vfr0MgBngABGKd7j3K
FItL6wXk3QS5v5rCvL3ho8I8bxjWU1ub9rLMzOSFOpRYDyX619Qb3IXd0cRVMe5RN0qQOflo8/Kk
Tr4KpB2AOMzvXJFZDsP7ZwjaY9F3CWbaYZPGAT0fcnGWOdVBTOzLSYkaj8QQUcY6sAyIQIEgY+Pp
1Mnk6oPC+GVIvgeWH/zEvkFQrJb/UXX+Fiqpf8Vm9UuOFMWU5NYMw6B/75niEjWVhG/zabKM+FNf
qGYnrEsg1GCaz8r9zL2hsCbLxkmHq6e82SGnFZehRJGVJXHymNv4WFyPnmY+VP3W9lOIExotSrcm
2U6VbbZPpetgqOHaamrH3acjRpxKyoDkzZwxnSAMWeZT+tDwR2yz2IfQJlS/SSDRP3rkYa4z6erk
OJtyPSbKvwYOC45uBtkT7gIUlG49PneWiyHHqbQXqDcapP+ye+vTaVzEbeC/A5/DGBpO6jOU0594
cOJv7tjPKU1Zqg37QXC6/9XBxBO6BTNoMtiplDmhp2b7neQ0qRf+4t/b72pvFaBxPJxg5lPpYPkt
BuwFjT3+TenustMk6nHCyorZ5rsNjO/cCPRPij4Y8loRfyRlM4BJV+ObWdBj7hCfvNayQlhYxNYc
D+NjrLSqp6hXCh9REt1k6IOW7Qz7kjcEUIfSGR5HnQpzrGRz1rAEbPvEJJTFScMd2HygWmYjdmJk
bC5wSu5lAqcCJpN5QLdV7BPfAPPd5exMYmGduLGOW+w0gNnYWm9E32pwhLt4E01eeoHL0ayjPm+v
WkHAkZUJ81a4YNcc1InPXP4GQCNEpxXpgPRQB/EasUYBM+7qd9dmZ2jRG/1wsYYvhJTqy+sjbtis
bkleXyZUbz+Nk2FFcNUvKvS1E6aIFLpxWogUbOgiddb/3vdY7pVmCno4gj642RPTIwI4WV1T/Pqa
j/vPGX6QylDrl953oqUfaEvzL0Y+0SKrlfHBVdRAf4/Td5jv2LZRe79Gijurlhv5i9XlrARlL54c
jZqUuKoBrXAqVkZHVrAdQj5rnCi8GCC/N1WlWMK71N84dmI+cMaYIG6n6ZS1ot8FiTMcpywCjkEf
7WDkfXXAMKMjMXXKoxPjU2IQX536vvO2Q1rTZCfjbzsFGvu+sGbizWDykRxYg2U98C+xNnNasym7
xTYc2pCY3ifNqsXSUKNHCJzEfhdWs4loxuWUjv2mh7ZaEMNdfkQDBfE0ESfT1s1X2Rbqu87SJ7KM
ExgoLYGlk/s3afLt4LgMv5Qal4Tl4RRsYYUjEIBFjQXVgZtvYmVnVUQ6N7GJi2IbiCcdBwHG/i+G
njNc0f6PFNpL2HfiazDET9LX5Scn9SE0M0rnp8gB6dsP2abv4+SG0sTcTFoVrbpC+TugaOxSlB9f
ChuTgw8Ju8IGRvlr5Z53JYvFu3KTo1iiWbO+P1V6ZR68uvmGhGsBqGu2tQmlKIFollCKoedOE6/B
WWe6VxFIeE81H4S0P1q2GARC08WDG82pZ0DSS7VTgHX5RA6Do3TzsVRFvvUU8qMWq/61EPnWCEid
SSU4PrtlcgH6HPHiPA6SD31tOo+N/Na1ILq2WuftE4Eisq2q+BqNPkGjk9jaCe38PrCrNerabG2q
UF1k8Jfd6LIY9OqsZOFckT77m95WwUzwIyBYtidBzmxYFu22j4K/gaPtpafnhK4pgtKyGM1eWFwJ
+obHRetkQ2rF2dU39hzf5PnckLWhpg6EILFCpfvX8avdENdI6ob6DKoyx4ggtcv9QdQty2Vvzn77
bjxyv3qtDKzuek4wbcr+lIqB2B9Dxjua4dRghlHe8JEuDLv6it2p2QsNU9pC1cNpoC/MT7fJNy2M
azg/eHW/zmzdOo9l4u5lUP/RsmInS7KvULax+JANM4BNE1VXnRxfpFdnpD1cesE56k39rDfBMlR1
vyHuHt03m20mrRFJInQ+VjQPlqHtu+cKztZViqFbYcHhU8CQTJuWuMTqirQCjrrDB3B/WjDVfKwo
R8U0i7aTSVvdjyXfhk7A2PU76qyd7dfN1utIMiN3rLlWniJhlUi7zaDKGDga4hzRlM1VC7VhaQL1
3grLwCCNZrPzehdv3fyW1NSiB90efojmM0nBwDjfk7kGEZyLoNV7YmZcuWws7MB9Ug3bFL7SVbfi
eh+VwMOMNE1BbUN6YOz4YJih3JGU4SzUbgAPes2ltqndoFxOdsVHb8JQL/xN2072Ek6afb0/EAfS
znln0aYu14aKrAvz2vzKSByqkEYH4/40tazmKAbrRfhkUU3zO4b0/XEII/3kUW1scEFTNPTpKe/x
d7m9i1fXyDFchFFyjSwrIeOR+VpbDp8Vteva+Z/L10Q2sdBcE7ulFNvQNtWF2Ufw0Hu0/EM6VPm8
Ghia9K4juY1kfuSHesclHGwLa3jrivqhKdwIH4uH35ohXbnN8MgmMlVXNgHqSkSCtzdFfytSODgd
W1Si+IAGDwFFtf1QG1zMMXnFONWx1Dmley5ytUuV++XAUX2P5knnkBCCWEBpRP8iF+G1SKuS//br
OIuTRWi1LnAfwooFMjzHSfONyx1r3zC5XCA6id8bOmgYRoLpNSqxttEqpJlpTdFJ8zQDeamInjtJ
VgjQffSF71oWl+e2Qyjf5HExD/zQlEg/erEypi445mbmrvfEG8Ng2cmny4CdDjH80UmaDfUK7RJZ
f/VmrLZtxucxd2cPBJ4HK6ys3EdpMLkXr+isp0AWxEmJkvG3YjEaTXUCjQUsWdTLfFT9fsBpeYg6
+wOn9U9C6sujsKE+cJOLTVt7MzLzYlqozIeWfHNNXapukASVm8a6tmxjxQ6BWtJMDpOsuBm0I0JU
AMVRF+wbX0emSdvsHOFsHXiP59ODzQxZe6tkwNVmSsPc+DjHkVF+kTyIj6PTfnFW6ltLkTyWGvS6
5ajDndJbctZLExpHRm4i3mcMGaJZs97ZD+Qc2mgReMj1mN2cZIfdhaAmRs+voXUYzpJT9QssZrEo
Wa8eIiPb6vB7dlknjddWQFbAmDMek6FIHuIYI4TlKJNJuB0javfbVVTRFvWN5lpk2LUrW9A7II6J
mMssa3Z2O9Ar6/O/cqBABEjHdjwa1Nbs+xVa8ydL/+MLw7nJoHRucSh/h9Q4MXevFjoC9+X9y0Qt
Jjtt0pqlCgP7ps3Hl8SNQ//Otn7Ge+f3MEq0SOQs09cwITpq8EDiI+I8DBSccAkzuAFbF9LpOSQH
YCCysWriW0ii3DK1K+0tHiw2G3G6VUNe7eoh/wTT9SMNUW/MGXWQ8eVj18pxOSmL3F9hhgs79oO9
7KG2kinZ3u4PLZHgdWEmSy1O1Eq3JhTkNDdXfWh3G7JdNbDn+LA0EtBudOS2ZNaoZW3Hn1E76ugP
yvbRTeHuZfCx1uNkniIF/YfcxLHJra1qwp1rW+m2mD20o3s2g4b1m6DFRRFZZ4sT8dqRrarDhKF1
UtWLcGYFA+E0CUlxU31bo0D0OA33dUy87EhW+2KSIrlgsseu4GQZWXmxvwqD1Nml4k9Wy/C516lU
+zrAZ9dV9GXYtKAWihdjoiOh6TFLIflLdpyD1TYNBgY1NX2koqB68qCOLFFIjCdoZGnrgi9mtwM7
xlvTHesRrjjtkTVKWyPQ76DQRt9dah45V/MP4Ns0VoP810oCkipRHTyw9cSFETsMJWgWsrfg7Scz
uEMgFkjN2XVz/GARXXQZxEQhxT9R4Hy1o/WazGVQE8mL6hzAMRWXk8M+VXNKsi1mnlg+4fTy4EWN
fLRrZC3s8yAr+MANiSWV5rYEZ0wsLv21mHtrUIp444lv6stpaY4OsZlA5BzPOSLVCfdBEl7i7DtO
3GhreE0PGpeRUzfSa1Vt/mmpFFbFXELhHimQeK+kDddY950MGDrpzAWp3olJrQ8nX80YQuD5M9Ao
cwqNU3vsLwPNV6s5+RjsHivb9x4jTX1mOeMwqMNXPquVF2bBH6ucCSIt3HAlIhRkqUPOQulRI+4N
TvBFVVIMD6A+dxjoN0ltsTuvizfi0zS60hFpJBK9LfLybOGVBXpWSXZqofORMTFi1SODmcIjnrts
BjmOdgEhva/cmAkWNOeiZXQXjW17qOb5gq16puVTu61B0FtRS3AY+e9aQb6dVuCsiwEro41H/Q4Q
yWA+NalMLFza6cuiu1ppVu25FREyVm+6FkPB4JanokohUWmbvguxZBlM+AYbVGrryKUScBK0WDE2
IAMIwFo0m1px9kXJT4DHe4lhfluyRPQF2OC8EeW6K4h5SlZ52LMsakSZgeG0UEb6L+SVGJ7C8dWG
y97PXzoFETP34QhPQ7Zk5+myJA8PpqyCTVj2kMd+2V4QK9z8ZoMfn3UxGY+VX4x79GQ3v8+8XTzT
mWxFNgY7d1ntTE90KzusJOiQ16EHwlDDHOkB1Wg2LHb6Zg916r2DmDXZDjNHyRiCCDEax8Ef1LIf
fNqsRJkei4FxkrKKnTOwaiEzE8MxTrKIuz7wXdWNB98I5L5EbDRqgnqs19kvmXZ3QGbYHUB4rsCg
q4M2kSGQFe5KRoF79KrG3NLXmjOxhjOfNHfjROsex/kha4e9U/bNxmzHR+li4qfaRUEQljmiiewD
OPp84gBKKAPvZCNm9thiXsaw9faIHN+kyONDHbd7t0u4wYdpuO+6zllZRdCsXV3VVzfOyLCywXJr
2avZaEwNucPDroLT5xASXxfhxvHL8iLhgaUjYOeO1vGy3IvW9h9KV7tqFr6H3Plj6cn0LAJYDooo
7xF03KZwCfiqI9xrYwta18BYUY5ozDpDH1ZM1IJjZm5Zcs0NeFt35bb92fBLeM+eyY09pV3rWQdp
+v4yqQN6e7H/ZE5ACkg+Z3ZXfvTCrg54jcUuswjhdkluJapJC1cROtGjH8K/gby5G7LxqZBjd5Gp
+9ed6N4kababZHKzc9gCZsZhEbjknF7G2qYCBK1G2J3rG8aqCM6tPolHWWDTVKgE+zT5oHv84XhZ
zBRIA/tY29O+bdRA/Zqxae3c/FDeU5VFm+/Z6hgLqwYj2ocN2lXP629ahXQXW69LGU/RoZMAv51Y
rLixOIQb7U3D7/dVEn7ltdh47Gnp9RAAoigCOJXEA6K2+Jzq5C+PzPpIXZ6Kg2uWK5FzzTT9VsJV
AIFlELAKc3PJ5Z6sxsL1VuYIhpCJNznemV9+dBX8a6ON/D1WzejDemOHX3343R195WjIYXgajerH
NoR9iVg///3P96/nbuqsXIGpyIvy6AP4MNz31zzrPqrSP5GONZzvD1lhD+egTYazDhx7lQpFH23+
7v0bOgOEfUkACaKE+GiIxLrQy1cvbq1fm2BSjKR5Rt33IZu2PKtUqZeEiesiIIcU+yBPCzT1C06S
iBgAoV5oa9JwjozweP+urYtyKdBrrkfa1ItwKtpzbQcJ7j1Nv1RG4s3kTMwwjgOontrnReS+x1zI
bd9Ty4Fximviy+yTl2hk5kmeOVIiaTNog70lape7SQJrckILsChJVAu91vxrsboz7t1ocHJ+BXGo
DpctjbzuHNt1jphoStlbM3suMHkxllTR3vdDxhGDV70inyCEqgQ2Rcpp/Zq4NvDiSTdQZPBdHWHK
0m/YfziGWb9mFkPThLbY6f7d2B0g8WTlYzckFXrmsQd6N3pbszEyxn4hfCXd/epmagdUg3eNjNtn
xnTe1tK8/48DHPapz5GrfVlj/X99hX7+EQB2/jvAtDPx/N/vwGL273f436/w/zzg/ksGI/HX//NX
tHaO7DdBCBt3XrvRBxItTStsoCGQ3mMZL/cn9wfhKGifpCBs709xJsmHzun/HWGJpnnCJ0UdEDcW
QQS8hEaK904EdF/0+em//8sj40CrFZsTvmQo2jpxo6n5s6mRX/jupQHgd3+1+xGzTHrJyNna3Y+o
Ay0kd8r7uX/z/jAZ/ltemkxlSDddQCPpjq0LqgoNCE2gbk511PnsYgosDwn4kzcVsJ5GMW0hJwRP
1jSMh85CTE2NHDz5TRQ82d3KIWJvUYUeGYoh0XZWZrO9TiHMxUZn7ApSCFeko9RrX3RMyvpnoVna
xkjoO2qyeq789skIuW1G2reugtceLieaiZp1/y+28HFDVF6xF9dWeR/G0BdsN5CxhwnDPzv70ryG
cInpow0FGetN6EDMxqQ32SXp2A41vz+umYpfRqHPseTVC0lTICFRbIzQdJqihdQYCm76YdYf8zha
OVVfrqVGy24ygnTnGbynrZzZAnTiOs0wFnlHOmYjX7G3+BsvRGjRNoB2pm5Vm8OV7EmLbbH6qpRz
Y1BjAZ3G79il+j7mLiOJHRn4ooqgVoTdEO682gNxmOJe7XSa0CnZzRYagv0EDWUg3THSaddh7OOe
Z2fP2uSO66HTI/bfbbvnSj4nmvyrk1MEv1TWbPO3aqJIZWfSLHXWCK8l11HUE+yzsjfOLQ3vQ5qK
8/2ZyLzqCEoESyEDE3Tof0NNJp/KitdpYGrQW1Z63q8c9n5ZSyiKY9BOQi4eat/RXBnWqBuY1nAK
TcT8CZQsp6YGy9xP7pJoECQxNZ+sToCWJlo+IFH3KzIIq8XgqS/ohfrVyOB8hUlwm+SVzFTYs38p
pFGyEErSx7/6JF8Dp/ggDS9ziZ+Ag91ngPDoSYNgjIdfisNdNqgXByLOKrEZO9BBrImewqJGvyKn
KQ4dm0S3YaxX+WhaO/Y0fkDqs8CLiGwEuTmJYn6Aj3JMv2QiL63sq6WFMGPRWYtc11uUyoRluSn2
MY+0jCGYmmXuI6EM+u6MCpM6y/X3NDN9KH/iVYdauSAYsgEfa/KXO7z1JgBg/w+XDXhODasiDGt2
DCOMNSTvFLanqPN/KVCCdf2RSoJdZNV9T/NsOhWYQJu+gM/E4V7EtqadkGVK0Md53HpHx59wZU0C
cFdbrGGNg/FF3q4xH1v00fCh90N1JayDjJmIOW3RiGWJy4xtBVxIlO+gfsGk2q7aoDYgcreL+kWV
0BPXsmhnhD2Yd6qHIB8PWaxte7xK6zBcx2oeZABmgdDbkOOQzejGIl+gzgMzV2Mcm8JuQynzDEQA
noS1Ik412hSey7Ql65eIsxgy1fFSz/VihUSHtgdCfvQHj4yMtw14ivVkJH9KaOUgHQhiqV+QtYg5
NoTomEPmobttx+y9Rcx7hT+so96K2QsCSoFNrHQFYoiPGlTxM8YAd+F2+jYl2Mb0ZuhKTxeDGLub
sAjg0YtgKQwEYWWvs/GgLf9U+ud+kpIMiJALK/MOQW5A8yZQa9lE4mpTP1hIaQ5Yvog7SGrok8qA
iZbcigbuBprEmhyCjBs2f1TcJiaBa5W2rj3/q1PeZ27NKTPKcxfYzzVs2MXJHUSytkSbrJCjfY8D
wx2Ra3KbO4SnQNtfNonASq3YouHiOAEI5Fc1m4tu4MWrGtozmtOhiaFn1lXHtMYbmFYJNIVxvKox
ObS4hFfKLrXZ0BtAvJbZOuFcmMD5MTU7NFk1m2Som4EhXSq3e4gbQFUZZieJxxf1T761FbuzwfYv
NXJix4ofhE7fE1wE4IaCkz+3YFxJDJBNlz01QQdVNutJN8nNv/bswYkGk+BXrjfl5CDiIi/btp4i
d4roCU23tl3k08mTYH7LeX3s0u8sbsWq06dTUKBmiaNZ0dNizYQLlNQDkgmyQib9lwYbYrHI5RAC
AuEVik0Bt39SDX8u21As8u6FAs7cwiR9U+Wh9ga6AogbjPgckwG7GmqhbSIdY6Sgh2mPfNrJkyrH
biu04ZOgTJAQ+pxyo0GlzIFz1vYshuPT7xWNcg238tLEgo58/CTJxNXauNwAF32NQIAsq1T6Sxoa
qWf/EOXyq59Ux50um5jF4vqEnkvj5+ZMBSnGYC5r7FeFCa3dG5zhDLDkQn8iPvu0ef0zPRt59Hpf
ruDB60onvSKkIy2a+XywvB1LBOtv+hh2MoP+SlmdatVbk9a/Vjgsc5dbahyH68wwG8zTfreoW+3U
YM7RglYDMJ2YRGRzk8SmsdLj8JoN/QfuH5b4dNpaQv+myHyfnD1o1L1h+MeKSduOtMPPAEpf5Mm/
QQ42MKINU/7kQb0NsvI7SP+ANKXBpiDQudawq60+AlTe/FhpvVbdJTPiBH2RPqL5gJKrDNvZe+Zq
KEyNlnnW32j7qx0mHIC2QRPS+zUA5pijZ+79UKibhmLrwtpGKIqMsuUsf94YGbLWf89nuEup0da5
H2xOBh1Vzzv9e6nBNIt1bUL7vX/3/uNGrN9BKCVjS159sGCZM3T408+/yv1Lfm9jnHfJDvv3Ewwg
QkwAjcv9EIE/GmAIi2t6/22bOyBupLd0f3UrNsarSTIELJaHEY8lPWQS3EIEJaMXIppO3J9cqJ8y
8J/iVF4S1DT+uOrK8afxeoi2joigXXJ5hpY4+EypFy0wnUWh2z5ONL9fyMxkfBeGZGGK/Bbm8i3I
44/QrfPloLsWk84lwUKfiStOhsEnTuzId9fSA8eQt0IRLVeoqZNjAqAhoJ362Lpy5eTpBzP89zgc
buwxVoG7ZwJCtLAO9zyRBFepweSGuWoxni50JjWvpSiP9uRrL8DjkoXjulfP2uht8WOhkya8njxr
PXsvC5QnSXsr4/jZlx6ghIwYzTD8GJpyBzv7ENmgniefQOakBmsy3tooRW5Z919t81YMBr00qi9L
QaZzCGo3Zr2UhhRVl+4+tOK93/ftEnImBTOm1iC2Aa8mHUwA/LXzP0Qrk42vMyN0AYYuqgaANsMD
QOEfIXJaOnq8b1YDtSlo26UHqG7lC+aFTYzMi5CEuEBQXno3mvGfZmO+eUgEyAEJ1s1g6jT8qz82
kZleWP/gwpq5DvXnFKQVSUSAdTBhPnccvPVpPsNRJijPfXXTTVvpA56QhEBWYT8JJhCrpiNDj44v
PNwYDECuXkrH+9ZwiMzxemKtuwRRJ04NZ0J+axopqY1fY+/pgy26QyyJNhwmy+p2sCAvphM+BTlD
1zo3PpPU4apT1IuEYJJk1UTj5m527dpxKaxYoStP4K5OH+Wg/QT9QJGr40B2Aw8z5izkKjR8/MhA
wJdFDGtFZH+gIQTdwzVdSBMdI70130/EVrOqExzbGAWEgdEvT9ZzdzQKUUKKjCYBt2UaOQrTHDzR
jOzhMcUdg3woXXVZroH3l/0RQiNlChOGZWMb5wl+/yocjX5D9gTMPvINPWbdSzXGj5zMYsEr6Ct1
tGgLrmPWoJiUOdCjn57PzllG8rkz6glZb/5MeO8SJTz35XTlpgnt8brOV5kevCV1I1ex5ryRt3Ol
I6Qz6yEeo42co/PgtOXNacq9mXUoipL4SrPyOFnyJTe3TYlmssyWkiCQLXTfB73x01NnNl/YE6qL
1vebznJy6MbTAhZ+cwnIsLlRwSSOG8/Rg8wWk/oCQbI4UfeeaO1uFMiMRwHs7AmRR8rJ325TgJ7L
zrZ/E/ZTV0FrUZfpY55LrkV+SiS6HcihvyAf2hW4dXu+S8tnj1W+ceEX11TU1ZMJiPYYTlga2Gjg
4ydPKERdaOEjXxkYYMkUlJscViKwJe9phrrpSJ9DWTKXz5p1ytZkb5Pp2eLvHMbcofHpv/al+JOU
yZ+kMIuj42H9aHqIZnhX5D7EN3KxDeUvfbdQG5VEPvi2wdtkpkdmjNXvi0a+A5TBEBBqm8yhFRmP
6qoNA3plJ31m7CHPDvG0zwykuYm4wt8O8WgvVVXZW9k8GBJaej3Wu3gCcEjySOz519bKg2tChO+x
toIvjS3cNiyFsQKYOwtAqZR9VI6LJkHSlLqGBUR2eOpyQo7aAFiyP1pzz3pcgZYn01np3N7TClUu
uNNJht5jgSFgWyB+YksQwNiTX3WXgI7urWRXOoF5MUbny2nTmNFH3kGTzj4lPenGR4TTpslAMz6J
N6J2bHYZWX2WLBBApeYhE8Tmnhi+5zglYAes0MIdcyjFFJ5LRGcTH0Tp7ko5HuNGtxEuxfaqd16Z
n9IYSORH2dlogO8PeI02RtdcBW2jZZ0OxcoBurTKBkKw+Flkq9v1vvfZ0baVEe6yUcVL4Bq09y3m
be7ILtQhGUjSmUaPDBCrCm2CPMiEHAZNLotYsg1zKm5sxc2PGWgh0B5oWp6J+jyahNoiQVjEiqGB
N3DrsNziZUppUCruGQtTdGxnXY/TaY5+zMmgNkc4u60h19UcOi4iDkXr9EsZzA7EQUfXK3q/kX+d
nBjqVML4ZEa1cu+RR7caHjKzzvZuXTwiN85vFairtQlQjVAc/9DNIeM94IJlo/JkM7rQTKH7Nqh1
ZuQ5kcMoZ2dGIO5m4DP4zRU4qMEitX1OmyTlZNuZxN/ReYy4O0RnHUNL5vanrq7f4kw4azwfb21s
PUxhf0h9gxFi6uI7bJiDkBT3CBHwpWIFWuWZ5r8P2JUWoR4iAmkUUGCFNAhYx5s+6Me+Ag7TBYG5
Gxz0YUNGOceGjfM2LswtsbgTdig62aH+FtJeJoDRjk6FX3zOg4vrQNFCuji2K0OWZy9AfeU6g7dW
uYX6Cb5fo/zmGXLFMSg/FNqVtyJlBsAcuWawSWAuoaU90k1im5xaq1fRRCTJGECdTnxfcfMvfgLF
9ZPbzqOcfG9tP1taXSCQgU6h1STp5W67IdVneA96UhPienplMwuhYs2uHupKY4mXRubp1vapyeM+
vsRWri1jq2PtL9iOsxdsjtCraXY8jRrBD5jEtLUncVanLCsTiYqbug4priVxf6gd2Ymnbr9inPQq
I898zJOUIaiRvRpEfZ9drKAh4862T9gxl3QcVDx7PKbiPTZmp/9QPRCLwlTfI2pEDWT9JQrhD9pC
cFre2pfhxvBVtg4rglkY/8i1j2Nn2zf9H1oUl0Aaw41KGT4A4LZd1TZ/yZOroRtXwTZyGHOZjjuv
GpBXw5dEpcDWrYC/KpxP4twY2awRdp1ZwaOy9F9yspuVa5EZAWTixwVQvIzK8a0JuYIOHqYedpnk
XRqiexNytDZNJtyDOXgkj+WMqGSuaYdiSp6NfIipy4wT5nyaQHaw9eJOO1iyjthr2s0W0zcT7p6F
P0DoA08sqk52Pl0zTeqvhOgyVQTTTvwCO5i2/e3NaGU5sNjyAW9OR/v8IbD9F3sDDM18mygs900n
8K1kyaNZlbtaI4yAihTCOD1xrRyjV2SItCAD55sDqfuRa2UDvvgogIcCx2YjBZPnBt1d3QdATGlz
eZZWbbVuZA7MZuuRdSx4xHNcH0TmEjibPer0QsiC4qaFbwxjQBA4K4gp2U3/P+ydx5LjyJql32X2
KHMADrWYRZOgJkPrDSwzBLRywKGefj5m2Z1775hNt/W+N1EpIqMiSMDxi3O+w9opmRZxHAvyaJz0
ORkUfJMqgUZUmWv887/dabkPID8Gzs0V2g6Rejn4udDYatVD61/djYZxKo2lufQOSyovnZ8dTXCO
ldQRtSq3ZVJKD6m8AdxGf/cWbzHJE4QlMbxpdYaICf3llcYOMtMYQs8HlseC9ry0nhd6xmtiOPF9
VKe7mi4kpySDlLXxyx4EDP+j0DaGa7wO4rIFOI3jKePO1NzOBUDTjCjatCKAA2p8SIJlfc6i+37S
uISJ9A6rrgx5hP4Q7PWplaeelZx+SGN1L7awo5CAXDvK5FtQs7sxCnLq1CDvsqR9nmfwLhOBjYrC
Du6W3OcysTb+Quo4WIWn1iImzusd92mozEe/nP7uVkrnmrWcExLgFnH2mqjihrjlBDnrncG7AFRn
Ti4EfPLjFXXBRZseIX69Iz537gozuVFWzgu1LP07Reya1ND7TjvLXWEzbmLB5G5i04BUohPrHFHE
r7JxvPGb9EWig761ISy8WKW/6kRCjHceWGCd0p9C+85H7Vc/qDfSY1mxv2JYcFKxuIlF4L6t3RnO
jdsffBUMQAID50RfF2IYKu+FxbpKM8VITJ8t+LUu1XZ/Z8fNj3SbiypnytMGvPTAmimQCGEasl3X
QzK+dWZ7qRck0D1I/APhdNaaZ3ezyWoWOE3WILLC9+C31bpw2CU53uzsKrci9XFh8omXLt1iFroF
nOoiGJwehCxYIKVWDvujF8yAelXvRU1Q4+TCiB3sCWX7aAYrp4mPdmqQ9amMva1ag2F5kO2Qx9Im
WhkZXU2/yQz/Lrg2J4Nw4T3kEIPGrBxOqRh0OAgcmPEkjoEVPZiDmk+96HkUmpdBM662HO9Y+EV2
gy5Nb0WLIqNUC3EC7czaojP0KbOYHpse5dS75uXb8dbSN3dDeuzG6lV6I7pr+xr9pdvQDuYt6rPh
Ji1HY2e2ZrP+UxgvfhnvSpADa4jmMvRsNOQcH37IOBJxTqxuZGz25/jKK8rJMNzh3n1cHHs4O1zg
D2WDhpbsILuAHcqECPw7uQyhxPVCUqKb7vqHzi6LM0njzRlTQ3P2giXGw0eNVIEVPf39IZ7oEghN
IO2XORtJdC2Z2iRIVH//PRLMjlSk4jVqkEqOLADX8A6Wk2f2y8nOsCBN6eCtSRsEfjF48kS/6+1c
xA7HoWUuKJGah8InC9eqpB/WmHj4Kq4KB6uMz0O35OsytjlKpgFAXUOndRwZFxQk4dLAMAOlikZY
fQL322y8matqGmq9UYoxGjcB+QYZ8exLgOgO2ORwRGE7AADjy9g5OeCzmkh3WqaW3a63W2bsgzH3
yKQGl+xXWovSkQF3dtY99Crdo89/76FebaplRuMLF1+3F2caqvd5wdHWXiioy1ObJO9ZZT/xoA2o
UEzEDmgV1x1PtHWTl4dOfvqpBdulqZ6gYX3gudx1KWnCZio+bQLZCKDjjVAnK+GxbNbpxxQRmDfn
9+UAZkTaMLULxTssJnczke0aQ5DW9vzD1dpTdTvVmhQ3t3yhfdnrlu/Qqz9jlx/E7INfc6vvc95/
HJsj6RNGRQxOwBwOu4skchlnVX4ebfkDRAbMV2LdZNBo9jXGiDxV95WjD4aJEZGKfK3L4jPzRvbw
CeDcTnYM5RLMNnhc+nrZID5RvB3JA3MCdzsGNeOr8t7im3bUA8KAp8Z+alIfd23S48lOnfsx839j
KL6vanJoMYpOcMd63H1tyzMD2fk87Kh6PuFtIP8LWMUsbqHC8uoS9cBWLa35GOlx45qRuZoNcSvn
6nfjkKJll4yNrJF9mm8z2Y7vaqVuJpsoioyU140ngLIENjmtKHcH5Ha5g45aYUZ0BRKhIZPm3ra6
+2KIIamSgZvE/k3m3mtoo6ucLA4qAnYoLam7o2/iguk/8FpwEln1t0pRKRGB3ri8v9ftkXXVf2iI
WvG0b7BRbgyESxIN14rpSU2e64uloW95+XZEt73KOvfhqixao/jPd0htT35UMUEwgeeJwV+3cnxB
cLozA+tlptjbyOB2gHa2z3X6TAwWVNr0NsnTp66FukVZf1EzVF3NQq+2ETHafGOVV3CpW/oxlgSw
txKk7FDKsyD/EKBAYm8QRL8Z1MY+gopMIkOR5qe/WDsCde/xTQPo7g6tjJ59L3A2nT+AEIvcO2RL
6TFpjX5tkANXVgzmm/o5l/O5y4z+wlwcEpz5K1uWJ0MM+7r2PmNJqZXrfOc4LZC10vusRUaEkkwO
NpTRUJTUOZSH+7wYfxUZhR7nMAWYfxPnBboXIiccGz071+gqI3OplZLD2UgfQaSdl0FvWkseZJwy
n+fNoKhf2Hixraqr8ZB2vBWcRnVA0lY/nXIm0xhKhseZEogKg4MQelW9nmbvJcItlxu2JEBBrJRm
3r8400Pq9Y9Es4a+VTwro7oUo/PgO4t7fcplXCgZp3FCC+pQfU2KqNKGG8OSqNX1cFWEWi9GERxS
gfSbYwMmtP82OrkIZQmPwbaEDhH7PCLRPvqm+9qORBoHCf4DfdKC52DQRdukN15Ihr04boGRuhUH
d2aCrMq7zE3fDSkAqnrdM0vLNTr7l6JKyCzsc4bUQW6yHXDIXm3Ub5N5njEhYA9oTtmmoI+0wRjq
lmoeRpibjS+gIgh9Y7VLUprKT+R53TRFt40wDBv6RufxtKLvJqPVIHZWWctjNsB+TYnSTUf2QaQV
rQ0TPafWI6KdHluK6qqwgNt2NcFTTjUCY1PHzs/4tpDxd1N0vL7GlFwjy08EdaNBRtDV91Z72c0g
0k0UYOGLJkAWXbZNpvgZxFV6QrK9zl16V2+iUWZYXq8b873McCI5KLxxF/dPjn/W9nhSAizNYNwM
A9V16qyrPGPJbbhAkbPHbma/7XscabF55/rIj4RJZV8Dm72ubJN2/s0MZLzNy9beshUwN5Ys9ulM
Gk7R2TsQQK887w8jo9mALfNKtLzD5jOm1vc6zg92RRRU1NT7rPA4EqNuD/XXHtC5SomK0DC8T0IU
eQOm+xqmH6v8ak9i/E8QJV+WqHZOZJADFLMDiklAX4KnVpi3gXLggHRPjjPcjYbxohWKdRQaYTi5
y9usBCM16npuleKLJzwKeQZZ1tlCmmxX/QGOg7MXysBvh+7S8y8xwjAu0QuuZ9YwMw4dcOaXKGgO
5OVeiMIiFaj4HcnuhIL4RQc+kMcLl4y77hdM+wGbgDUb5y2YmJbVLHGuTqGPZjoddG+tLIldyTXx
8ce49tIau4Q/YdI38PKPeFhRhpgW13pKZFXi5g92vtELrzKistSgLlOQTbuBuu/aArSMNNLoQqv0
ETS047DubsWcPsDGZa3l+5fFmteJlX8Ay/hdGuqth9jQuPYbOAqcVfZZDeqCf5EZqS5uhYH8zWks
uVI+E0skQiCJbDKgxfOAhgkG9AXr2k1XERUeQ1nNSKFWw1lN9UFelyrJsK9sY+/mABSt7qPsP3C5
7XviBQklf0gt93tonRe47jLMa45mDvsHz0OAO9rM9CN/fnXYdCFRmyRpdZLvYzLjL2OufnLTeHFa
DwGD9WxC1t4NUUOq8WasMH7Xj61Dr+3LC9r3D7/oT3nBNgUoZQ9RgIn9ranfiQQKl4Q3NE6MazjE
0ZIpGyWLiNlMkwc1Fwe06sxOK7b5bt3etu50Vy6fdZyB/WjNl9aaqzVsGZZ64txXfOp1gjao9Gns
87scRkxoS76pObdKyHoY64N6PcjyOWYAv55VFIQG+tFpvMoguULnMWEhRcRrH1yut3GcmWcvGk9Z
MW/jgqd4mX0R6nWY9VW123IzED4VMuIOHap0kUjiFrDZG9O2vwZh8FwBVXoNTbbwcgjSwXuQIPjV
iNulw1o14j0bulNmIl+HnlLVTgXGPH1whRcuyECimut0yeIHLw4bhiiGm/xmLk6mW+D9DClcZdbD
KoeYq0vjXSjLWylsTuTPDgfIYHvNExhyCl4E4H91ONZ3yWyzoiMTfXFeEAF/DYk+pi7sWd+Y7icu
uakjWMUCJBRXD5xnY+g5CYK42HuPvXGHIwdGqycrMp+NezeBg9vLbzPQH9VYoSEBPI2rgFFBri+t
skMplgeWzYKoJsaGuGCsPrnRuvwJBpz4pESPlGxrZJlnQ8CxnVKJktv6KDz7V8ePxsC22SGQXHWz
E93xOFkbzbD3I+JAEYuzVhjIBOfm6QZ3wFBP7ZWDUOAhhyEBFKpHSDTx3AVJOPfBUB+QwlRhbKCT
WWDZ7EoKVsojuUZow7wHHwtMRbkqrs6fYO+NPRqqGQVjbO5mvYTD0BXbYKnQ+iN49b59nkKmlbvH
puawpnuW22cc1dXFuJajQf5V5w1LwMKB53E3M4LNHPamaXBTk9ADFTZPt4wMQyNGKshxYSHTUjxy
t6B9A6z9SKBGNIEM3M5LP3yQS9tdayWzm1i6mCiDlO5W1/tBO/6PzVe76hc9CIas5bMaoQj6oo1j
R9OZIBaxbtx45y7QMZMpeMtvfQ/WNfbUr95oPmrExFy0+yIpADhI420mBW3jTtz/jvk6pfkN2o2v
ODCzjWXhIq24UYhnXhkBBzgFKxNL+1cZeSO+fbFfFLABabUoxdhPEQAnNv7k22H8NRIAgFqnPpAI
zGPgzs+7n8UADeNxEjldEI54P8aeIB/HxjQPkqfNUrgRJXY3YNrrcgbW0uN8DiejfpqAldLyUUGM
2UzFx3Xm6+w0WP5HXzTAMIIwSrzvKDEfLSIdmCayKa1u06D8qVXyrKL4BpMd1kIG6URJNrtZEsAb
NwRYc8WPpXCOAue36OLlWHOcrHWHAQ7K9XgvLWsJPVmbZN6ScmPMxrxpSEy6DVCYSPLriG8L/SFw
DzUZlRs5lDTsLbk+RY1ru1W3w8ALoLn6mIus6hQ3WjfcGjC7VkOwvPVIR+mGCoaHPjuh+S2qxy32
ndtMBG/azI9LB0qv6jJnZzc/WeTcMtZTh4gmhMHYdkzEc6FZYucvvuU9JExBeZItd3qaT2MqN30V
/JKQTHQ8nWLCNRACerdOixnIIvq8r+PnWVnXFdm5TM6zwTCU2dF55mAouukuWZrbph9DjHKvOh7C
piZWd7TYiv8oM3vRue1sipzZqbxaZoIfHtNbO+VkaO1mWWWZaUAPy36xU/8NdIQL0xCnkkV7MxDG
hirpwNb6ogOD9QUyw7yP9hGLfCX9jeiVeSoaThHCYxDO+C0jf8NV2yv5UlT+vIomsAaeNMLJww1Z
W2WwUXi1AMRbaysntNNPAanHRNM6HNmKkLyzdt3vRDI19M3NUD8wuWt/agfP8zJfhtE0MK8IfnaH
a7v0LpSqKLDI0+wlTIuy+jKFBTsD/whjr3kQPKUS5i2x9WRkaXeM5rjYNBYRU6jE6Y0T3YVDAlCn
7B7HYWTrR7IgzZf5aAZV6JmHxYV4zR7xrcooArMRuMSSJniW2yNKypeiPQ9muc37HJaUYCOJtpOQ
pZTzHWoImQ/XttGNNkmAxV1lwyMRoh82C8A1M5CgOYFsrcIcrbXTE1HY/3ILursaSDfqxWZXMABk
gFgQ1NgeaQt7+mg4Rj7CM1poa1VWyYvA90xAxYRmy7q0rfNsK05lnw6JlIRyXeb1W+yymxiZpLEd
daCvu+RnUrmPrXwYR1jqdLENsbfRZ2CBFAly774hUKPzD/V1JJ2q87gsO1MyrcWA88vW1pOb27dm
audXN9E9rPCwJd3+Gi7EVDPSW6tpt/VQ7mEum4e4q/qdI6vfdop7vfE/TfR8doDxSwtNGNWMZrHD
2L+vqhTimmE/xnMg1lemiQCcugbSJHDYuONu9GwoTOx2FadcspBlGqOvMzMJ8UAFpG+wY0nVh42l
xCW4vC/cswmHkmOe4mkS/feERHnxqi8Ffdg1ScwmRPNmaJw7uquLEQzbRvcBQP42rIblHBMbbY6c
YSzeD9Zo7IkW9iB2eEhD3yInv00k5aP9UqXu25Kay26IY/JFfFo4+Xtxr+K5JENB29Bp949BbD9X
zHfJVSfB1CoOljB9KpC0e88dylw7KHokUm668clD2fGCIsMS6j027GpHElGEWZfPJeX8ME+Z9eR3
uXtGVnxd3tnuW0uwdGXw/BbsvKPFcMIybt+L9JiORGXyY7wVQytvyM++6WatP6xJsrQfQa+7Nv8W
0GFycmLxkSGNB3llqeM4tYqUQBmcfZQhBy7Sh6Trt4niB+u1ld77tfsV+LCWKrlty+eqMh6S2K4o
2/p1WkTedV2+AkFyBDP8uvjk7bHF28tYQtPLG7zBQbKDGcC5OVnsfRvlnFovhYklr0KJoXwkOzjY
kn9nh47K9yq7I8HPDRMDyWjku9BFcZaC73dTNV4BQxxYSGWdaSTOKTI3BQFDf5J5oPDjFI3rMMKn
36mZDF3a4aa2HxfhouWtvHYNeNjbauE+uEHxoLLkNBb9Hl1FtZWZ/I38qQuTzGAUMnKMIzNjDmp4
93bHsFxeL6H61m+iDus//iBjykBiEb+Oc+hhcC12xKgIIEF1bO3Sjsov/8BIWvI8THkmySer4+Cx
YkHISj+85ctDlSgEa44IK+cRUMq9SPkEtpYRYVnBhkqZfD3h7kcAVW40UVJNvxmWl2EyiVs3vpQd
44mB0qCgSPeEm25txo1ml9WbQA/0qPYg170yQoLn2YEvxHjUwEQyCkMOv9LkmT54h6WvkOdlz71Z
fTqtewgyepFSBOMmX8KgoDXPq9u2TB48KrlTEj1Eg1furSbeW6W6tQv3ZSL7M0wn08OBx5HUkQ/V
8zVYVA9hGzNaFOPRGbiL1ShDctk4wJeO2OhlYqsPla33FTT/yHhOY9NaOzZSB9e0EN2+R1MTbQkH
+AiK0QWlQBJqQwsmRHtMBWRDpjF6vSf18eCVLPXjAcnOhLy265nZLFbJEze3D11OjlvHlmajpH0g
poHjsrTvM8yyGOLxnyTtyPWR2889CMZVbtY53Ifsxpkt62iW4g0JurshtSKY17rHAanSEg+RW76V
ThVcs96YHFdtWFicr7ZNZNfCyXgkALU9lrAHuHOyMeSIso9zb1QURw3rjSywgL/My0bozH4cgw7f
DuJWw/rIJnUBrUO2ZN8+a2KMf2By/6Iryt9YYMs1TB889acoSz7npvkAZ1IhSMFFKPqi2LsmE4gK
mdqUotAY0Ge70IWwyhrfToLzGgfqA1L8guPSWSE15OZCu/KWJQSuJ3AingU0VyyI34I64J6ROXQJ
kmHHYr5TZfC2KP3DwBVDquF1RwQ0NHBsquawR8XEHjlYF4nVH/98cGnjguJUTG/QxtpTzfkhS9SP
V3EFy8C82WA18pgSqinsuHFBflEDmnZ3nA3Nhzbuj39++88PAGO/FJaNzT//SFw/7c/nsgTed50l
cB4Q6FqZo0OCI79CEUvim0XTUlY5OJAR3Df7w0/GvsuxFH1XUkx7M5DxfjlCUFqO1aheeW+y7Z/f
pQsgG6AplJoTkILMug9mHDJE7WCTaKmRdeZEFz3MByMboj2jWCYlqbxLo4JFQJqxc02Hr8Q6jf3E
ve4GR7sABOHp+8LpHqZ+iDGGmtyM+bwfpH5DlwsJ5psKMdr3VpRvU1I5V8g2cHAqWpza/WXUz7hN
ycdE4U2xlkWvrGEQvLV1sEuYHYcqQxhHR+J4TnCYqIs4QIajCBL6tZRwh9jOOBRim0y+4SLKwXsG
drrJ0D5AVJb8Cof5odK+fhV4R3jWIDhANFCofSVNd9OVMEXVQHCv9pobIwuMx46BzZkMTiYRBPt8
ZDySmTKP850PpHo7Z/g8QMqPq0DNyQcxAvnac+e160IwwNq9afhiB8lQlqGpdwi8aW8IJMJtXHzD
9IP+mLcvlmcAWuqYrrcSA1ceMeGrTftNtsl8sKrhq3bwAauYZWIBCHqjSXf3tKhXVQ5INoqFezNK
xq46Ha0PuOzI5bNY35FQWdzkY4dk3wDrAR+j3U3Xpjl3/eKeaSRBSjNPyT//zLCTL6+ykVjNjb9y
XEKi0J6Zf/9l7zZvQ1Ljjwlc2F8pfE63sZqbYtFwA34xP0KIWYBOBQq18xK8Dt2SUCGj+RwIGt0m
yXUpAUGC46HfykS3W8vqHgtCMQPWBjjiJbjY4TazpuTVHSUlaZ5LAqBdvIlRhi/bi26d0oc3r8cw
u+I1UwUrrgfOseqZklsxj5hpSkeGAM6319m3mlsCuQmzF+88oDQ5uSkcGTnSc4pe/0oYkSddnQBL
FJuCqgHp1HWMirkwYuvpZc1AzBO/+ucHqybONIqardM43gpZ+lk4zjERapON9qn1mR83vKZnWxm3
Kiv68ArhxzDo2Ww8E7WpZqSH0v8uo1iFxGJzvrCWWeR1mWNFKcpJTomULBObZiOkj8UQPJI1ntk4
NvBdKLHhlpmmkJnZDk5jcztm9eOcDF/5NUvV1IyDF/KD7Emih/TDKGInEdPBcDhTWvcoVkbz7C7l
cGSPD7yqGhCVC3PP8cpBdUUVtoN+4sEJExVsShrHEXLW9uhbw8y76opXx9jH2zZBxuYj5DxSiqmw
8LuARUkzkswdw2uAqVCtSSW+1CWLLF2mDyIQ4HFmmqX6i6dUmKeT3tttYD6O3SSPs+P1qypWW4H6
7SB00R5i45XFxs4JrLskdxWlK+C+mIYcsfUGR6feSB18tiWTnYXVCBcUuEwB7mW5Wjnwrq1qOkkn
+xB28GU0i7/V1dHXyYXAW+9ozhiexOx8q0jddqnekXUDH4AK2dcmQbpGuV2m1DlgyEQdVg2bMUie
ssqbLu64zM9LzbQlg+zujo9xOhU7pRkIF4zTqmKu9qi/xK5Mp4+UEHtij812H+RIsubROZZJTBjm
VeJBstqp6thdWm5zMtN0PTowrku9ydt5oyJvmybOe52I97FAOJeh8au7KNpGZK7ibOEDxBsJpUP7
687kobOo9RxlBwaZcShZcxxtWAcrYSz5dvDau6XlYDY0Pi5UNxWxDu6wqpacZWiJbctO523i1HwT
S/PpNVx0jOaAR/ydpfs/JPmnufn+3//rswZTp+aH7zit/y14gZyE/z9I/j+qLza0/4aR5/P/psib
f3m+IKI6wAUA+5Sx5T8o8uZfjIQEIHk47pDwfAvy/D9iGqy/XMf3TMFfeTZhWf8S02D9JW1HXL+Q
yZ+blvPfiWn4fyMWiT9yLc9kKeEhIWUwIcmX+NdcLiuojF4qhpWtcZ6KqCZKhMEInBS5qxPQeGY3
zFSV0L8WoUtMeUV9cLqjZwyorReIAh5tStZZG8Nxj9LxYS22zRlvlrlSjdtiKTQA+jLCjbn9jbY5
iVFvAzhLnhz9VdmYTBlLZhqGY6XIB+SA12y5pNkEYJsrfst2nZ3gNHyWgr56UL+D5SZjOTEY833U
FMPOQzayKQK2eH66x9R09WPkeyu7iUYa76KiUaqdSdwbovlSZvphSAthjwR2iHB7VJ9tPZ7HbCe8
7B7tjb2tE3k/6D4Oo1adTL802GnXR3wZjEtNfQO27Puq+GjrpeSEIq7mCtQa0LBc8lZeTVAGArVR
rAMLDCgml37Hyz6CPUCKzt1L30gKO5nXueEbSBmZUcAkeSiqL1EP2dmG3jbWI77dkVPfdI3T3E07
xn5FIxBILUihS3Nm2uXQBQqoO3HF4wdC7xTrdZKRwg0hKcwB3ypTnkxh7xU5gas51hUxpS3Yke7I
a4IDc2QLBa7xJYX51zks6Xi5qDXp+WcSL1OBeHip78xnM1U/8GFewaPITZtBFgQEiQEgdX40RqMp
m+sDeZbjOtMgkVuL0j2HWshwqIBUz2EMcWjVlM1Cf+dXpz/32f8cR//FcfSf5lr8x0+c/KrSrv/1
b0fY/w228ORfvmdbpiSlBV0+nqt/HEmu+Iu4FojuQKp8j//8M9jC9v+SAU95KJckYbjC5K+6Gk0+
oTTBX7bnSawnpsuBRab1f+dIIqOII+ef0THG9RuTPhFy12i5f8mzyE1ltzloDJJhMCoJXV3dD+3I
RNBSE9GN2Oi6NL0tW6RUZihakB4ZyC5IYuLe6YjAYyRHdLP5hX0AilnQNxpuhGnqgfhAOPQk61k6
WJCOg2kKTeIVEQgE6ZIJtnV1IRHw+L3sXzJt9ursoL9l9O7MiM3RgLXRQWdV4V4K4qMIcyNZJAkj
U2N8yQA+GwddSsl2ORWO0a5G0WY2i+O+xlgROeSrb7s5En9swUMYtPMoLirh7rj3c4AVT5CIKBon
A5HR2R1rf2ZoxlyWYhay590CvonSKtYqDXG4lNFJseQEqZs4Pq58L57RZJIqDBjGaK/QSatw7gxc
HNkmly2607n1UxPjaVblHybIwFeD3T0tbm1KrPXeogOoAIsRPAyo9pLb2utI2jV9f+neAMqNUGKK
3tY0O1Mn77WNYnwNlcW0QvyZRXLIE7TsD5nIMshLKFjbcHGM0mAJPOGKA22TcOR6LZOKjAMsONNa
s/RHx+kGZ2qusgX8VBX6QM7dYh2AdbbWayKrxCVyzc/GbVE7pA6gnEepHkpApgvtW+xeg5PzAZ1+
przWXk8k9zbhLKalfQlqAVccN3g6Ex9kR3Bj2jkhwlh4cvK2RgJh4BWVajUdYLdzLrHqwi16AUGq
0me65C7feEXgoIdEC8ug2rcc9aItjybKtcw2CIdOlPaZdyAbT8G0NM7pOsj2whgJ4YDeCJHZbpG2
G10yAHIJgPveLnctL9d4SJRXeSzqpir7zhwBhQc7e5lu2CinHpoDC5mCahvpPrr+nDzXsvGhjUR8
i3vtiJ7JNl6jkp+i1Xnoe13lnf0lTrtt2RBpzJaoVdOFFO3ZXZOBkaBMzJwhuQ9wFJAqYAcT/JrM
jxu9WjAg2ZtEa0ReWs6z9zwVHRqiTpUqpgMw6+WGgCU/+0Tp67draL3T69Rzl+E9RLID1QQYCYLy
BDk+PsEqfckMfuiVxbRIHJH1G/T5lecNuyAiY4QOzRq5HXuTvJWnOGgqttv1CKx518uUHWqPmrQM
XRzrQH4sVJVvRk82/aEomq47A/Uehne6i15f8t5FL9IJ3TYVtbwy2PNz6mElTgRuZGLdtbFzA6tB
I9OiDwek2U1mt/Fd/Ksrjz7lp7MkQENukz7Zw/qq4VmqtrcPpdcjyUKVDIITiEg73WP3Et7GJwa0
WgV9JNQ5NTxAdR3cjIyWwgniR9kLhqyLI8lvC2J3+OWaHoR3pHd6hSPbOhWOi1lJTnWBxzjvFRdx
X0CH8yvdR6QXVNHETqG1s02C8obTJaj5aUlADWDKB1jlDkSxBM1H55usawoL0/K6wf3u38weHnFW
5f1Vo47lPX+dTPhXxzZS6NHY1kCQcIaxcy9uNHsVIzT0sSs3p/rYBeAfqxvR2zKFz5A4EQ4hv5qh
EJmxx0gMsyIpJXNK6unaypxGvTcdCkWfNUY/ehNm2HrpTlDW4nTPLH62n8SoiHTgy48jNgJaHrWj
53bNuyLNZXWVjTbBPi2TIDpirBERb7rBybZQZQDla/D3ETmI8mMbNEFRHkVJvOBhQEJWsBcdurLc
cHPlE0zhKJLbtAkSUGZ/TmjeWTR3Xk+5jSjQIZSDdXP0as6U+8c+gbt9i8MXZoHvoqEz+fP1Ml0l
9Tbj3bBNRlfcZqzjE1JqSosWbyEvt/TZcYSGByF2rRu/7raF17P+UUuJYrAFp9VCTPcwwNVFhigD
C6kEMyV5vhJO09BOpvhOTQ5eO5vpsgtIZQ6Pv6cqwexMbPEVOFD2KBO3oFfSHleIkPNpHkjn2Faw
Lr/Y9IgB0oTpv8bAu17dSKqrvrv2XlEAdu4PoBIwGYtoEwuZm+AZZzB3wC0YeSzgqg6Wddjgacnf
zDjT7LhsacT9RxrPkiiTkRt2M/uzSWKJcmfxawlKzX05RkVcvEAWoFFWVjYxFkwV8ZelDOxXaanZ
PDq54iz2dQ2sZRqG9I3YxiXi7RNec1BODd7QaOz0tyn63mLxlAVZsrEZzbY3Y5qkyeGqZOo+enQE
+lboBbAJUTgzKhijipJLPRXGtEvbshnfYwaSNmbx1Jn2S2XnznacjAndZttO89qcWU4C80p9bBs1
Vu8jc8/G5z11LX3GqGi2My12VPSH65gf/oQxTAYWajQJcx4S/IzYH+snOaRPKhWM/s0x6bIHu2Im
sxNzrfRvOzA4NJkBqthcRe0UI60YRBzjGVswcmS/WIu4xufApa0xBKS69b8ib3GcgDMJUdJNtFTQ
Vvhl1xxjnt2aDLvSFIc+j7G1mfixouc6NyqkfTY+i2CTVy6XGussq5lvc5x6ALmHGFVMxlLhzhBz
YL70Q5SqRzLCjBTLzdQt4JEo424mzkQw74lfnZs2rR6adhpMb2siRopX9hARYuwyqpxJie97XBpt
bzn/h7ozWXbcyrLsr5TlHDJcXLRmVTEgCfZ8fT+BvRZ9e9F/fS1IkRaSIlNZYZY1yJkkl/tzkiBw
7j57r03RAGmA+ModcVc9ZJFdDVfMhEMCaiAlT5sPog2pFK6S+qkUUdUA/Qglrg++g/K2zu3+eSzZ
TxCCa7imWMuVwFtbzfBAFYWZ6fcja1cAye1yC44qHBlCCoOXWy7gTOmMHfVOsibPhKOx6VcZ9FcI
Ii5dygeoN+QTeq3ivFc7VVjeNIoumS2eS0P30bFg0eb21CfXQqu94XUqaOI0xnQB+NmJ5rw3ljlF
X43y6EvDFARegVsIo5i7ioCrwZ9wikE88LIEWWgljeHDymqhyLCDO/HH1NKC3SgJTjGFTakNaLdJ
g+FqjrwWRzhRhyH0B5m68DiA42sj9TdulRgppUHJpH30pZuoj0QaOPMYxeQ0nsQgzPkzwPAx+K0x
5MmRAbZmL++4Wa9uOtetm52uWbT8TDrl2CQb09k8BTZdhfQMjpHt6scophgifEly/shHdv/dMJ7g
j+R1/xlbZUj5qJdF3bD9/3Ly2n2XV+/5t/pzuedywvssKaOKw6hVf/v1l8PvcvPevv/hX/xfqy9v
u+9FlFF0nf/tf/M7//5//r/+4t8LNP+LM5Vh/WUjJy8j/vhjV+Cvv+M3mcewfjFsg7dbtyS6DXLO
v5+pBAoQN2zLM01DSNd2aD7/u8yjCfsXz5b8mi6oyySo8w+dh8gzv8af46LLOJ7w/rVTFbWDvztT
ufCBBH8zqrm5N3uUD/KDfn+20loC15bdvTnUu5Xzw9hQFZ99/U70uvnthPa/io5OX3Ds6v/82x+r
v3/9GbwSx+ZdMHTT4C/8h58RWEQ5zTx+pwmOu6Rro8mCanAh6prHIm184pkOu8nmtyvxt4/5P/ix
xh/Pi/xcDhycg1g08WiTwuVk+vvXBjFBB7Mjfupw3LTy2Y5fYpblsXpJiN0sPtqgekxEgqGhIAru
AUlE3NbeKnmS5cUyj0Nzittti9Hxr9+PP3aA//r3wsFuWrz3tkSr+5O01iVVHCaa8ROa+dlNIAMm
FsyQuII5ojOUdrI4/vUP/KcPWUpT9wS7A8RBnQ/hj2/EGGW45QOJvarCHeCOP65OUZHSx/G/eGX/
/IMsnuAW1yUPL5SEP11NtBpSXccuC2UtvbLLmawLKnhoPv7165H/dEURVOEn2JbAUSXFIkf8/pNt
Z/wUxLbAMIofcrHrxq6hJz7HFBpRLA7sipnccRmXIVRV83vdMHCipm4DXEtV1D9Bo/AzpW3xevkG
e2WRdE/V8I4Bh+0kaNjiJ0Ela4vu0MiLoJesHQOsoq/sBzc2JwY6eqiTEGsji5EQSm2xIR1iTr8j
M9xfv9b/4C01XfQ4k/sBnE/rT2+pPk/gThS8PDDFqykrMdtq+Bqrf/nHOLqwXNdEZFnU6H+6JrGw
GpAwVwanEr3WN0YATypY/6svhp9iW46g20latvWnC5FKrTYPFij2VFMKUbKJfuXp6P/1D5GLdP7H
m5prgSxdSlrJa3qIy3+8PAiC6JmGd59mrpAjJBuPOaCFIjYZAqWo5LDBdxkYV4GnBvuiPFOvTmyZ
sdVlae+odegRcj5gKwurbU4PbEasGELkmds1shPvfol9r70XNOiZwhdO33jTfVELPdPpRs2aJMFh
ZAM3DD6VXU3BcGy9zp3fWxsg1jaYSzulvWWyU7/FbFFcXJU5CxTGxDATOjXZAOydED9i4eLMQPVx
6dHAbBXsgmACxlFEhv5sBo2gTA0DfL4uKxV+jW0H/z4VsUhuM1f29yjDEcoGq7QSB2EgKr/O6fRB
YeensguLjO7IGQk+D5ZdjaYkFOsDuiCunEmrnfRAHqXBF+BOTsJkK1EISXoGVAQAjKGjJw4LCG20
rQ/FnnVbyJZWjN2Mb4NQwTYcNHiaLQIdUk9OaQw2dtnbJDbYtCEoDykSv8oSVWNkkrRVlRl/iF9H
Zi2fpLK0kLowL3aejHHIA2yNS8YdYuqUFfuaWL9LGo9TR+6M36GKWDau+FtGNCM6UUshUW1hiZkA
7D+Os8b7ElgwIx86Uxs5bthhAtVeRwq4gqUkxkeMrJGLIEc/IaDOgqMnhWrDFi1LuD+oSFrux2kn
iIV4Nd3zQ2VVzlmLCMEcc65D7O36ACgOj1iDOYfPUWnvKg+D+qHrYgFvJa3rbw4DDfHtvsGnNc5q
tOlZ56SqYzUtMVfOVNdZfZhdO1rKa4TSEAr2qRrna05QHGR9mcaixQrVEhMigNtisZzhhW35R/rm
A3ZKK54DVbUH8ZHx0dgegQnAEHiBDLQQduzhhhamIXoQI/mHjUIF0SBv8AkekxpgJcYploY7pK3O
+y6IgnRPplgYWJqzQMfWwLGYoxfnCenlFXCE1ngwx0EDgC6VTPC55Sy7ToPFoe6TUwsb1A0MRCqB
JmQxtUudaZgAjKqBfa4FF+Sec+E0Hrhe3Cbfxwt3V6cRlX3OtjKH2n7xYEK4+4KVevk+86UtIdVn
IvjCGTIQA22bZoJKP9mghF4UipBE2/BytuVF0gbxo6sPoXHQmTLiFz2LuNRn0m4E3DpkZnstvDph
YJ7HMIyBxGDsgERguSQManbYz47QjIVANcvR2LMA94gvhXGwnr3egzdWDrSrWZMGl4NzO5AXxITZ
bAa+Kr9SJwPHZv/P94vmKU6SNZkxq6dNdM3XBL5RFOrtA4F2vvQTjuLbtgoqm++lNhTyVGFnK2/l
mABz6Yc8ItdSNYW9OC1bcSFOEJdEkEuJ96QMQrva6kLLA8zweqXH1PGZLUVimIjcDbWGOgMOAm4N
mqtHXN6ElpZR1Vws++8wddJwN0dj8tOPsIqOrWVBEIasUribKkgXZ6ztuP2DawTENvM5U+4+8orc
2emV0FjZF65+24oBe+g0aGZ+KZqIfF6PEDDcqDaic7glCXJlWPXooTtKDnRKM8tLTarWO5p5aZWb
RRBmiSjs8a4p80ohsiFL+TanV99ydPdtysEcnXQI1r6rzwEpVQifYDh6Ypmcgag085sOgYPxLiRc
5AwcFcOmiT/ynla62yhPw+l51nB8+awqVX2inUQvrgNQHBjFAKCRo7DYJpCpkUvv4TphcnPkDru3
ZKJQ3oijsWvy+h2TPoxRo4uXZpMSX+PRUkbV+5PQCZmPKDDAssLKEhvHsIPuMKWy/RymKcGSPAkT
n1o4VYJNmpUgtfXhHPO1oqMBV8jCMzUJxdL12UTeu2YYmB0B64TDm6WHc++PXYqaK5gs3RMgVtf4
cTOrC64ATLfyxEU+01ojrfkp1vR6PlL4UmWPzqwNfLYOXvuuMOVXjbKdnfM4n4ynILY6Cl5qOZC9
4ivqPTi6N2X7chEFHqWjQgyEjcWqiKnAtqjjFH0Vqutfn9j/3du6/0FnRmEykv7nxoDzNzDjqPx9
v/yvv+PvZ0bvF5MhCQeM40g28IyEv/XLG84vLOB0qQvJTt6Fa/SPIyPHQst2lt2c4zDB8Q//9u97
OE3qv3D48izXRsTnzCn/lT2cQI3+03zFlGhznsACxbHR44vwx/kqblogFTNWf4slGTk3anJ4yMZE
lGlEdPUYYZ0GuE1OfyL77fEmtJLXpA0x9/Msw31tRELfcpm/z4I4AnsebZtF0b1RG5j9qfrcplFI
E0GXHmqlX81efXAXKmSB68kvay9fjTRTrPAnnBV2g0OPfKtKz97KigTQbOr4EtUhYhno9/rwrKcu
lPcwGv1psi9GKak+imN3G7Nt2YY9WcZJJ66nQ8kN+07dTEYC6spbsv0tVoDI5V5ppP2BTu1l4Ygu
/8oazyU9STeyLKgENJRcwTqSUJG8Ow/QSltAq8aDZW/jroU2Wz+KCHgE/UJg5Fpqb3Vog7m+DiCv
bQfbGLdGsh+m9q6OSLVF7kHSwbBuS1rmU0OqDXyUFLcSdglcmeCwcsAPuQ6SobVvYreR5PoI5pMB
NrbcNAqqnnOYvGl/Bh6+9nonPKZa+zHDA9xN4pY7eO8T04fONt/ZtNofkmRnUnF52xja69CkFn2Q
7o1bGY9W2+XnptRuDYKXMc52rRl1IoMkH2vxDBAqA2sAad5VKwphuz39Ds+Ds6ky3vuav+WqdggS
k4WodrhyS2Iilj7khwYD7MqC0nQgs/WodWRR2QUO1LhnK7MhXSxb+tOzHNJgBsuE1MZnpfrAt828
2MB8ce/dJIH33uvBptTSPU1FOA8Gw/UxiAs90bcqYvvj9UstHV0bNV15G1sPSYlAs2YUZOmDCnjK
of4D9NGOQ59djd1AgGPd9fy/DY2NmK7MdyMELUPLUrCmq+HDy3R/RBd+sggAlyzvyLXxKFueGdqD
kjwL2Crtk3w8JZN7DvN5uKkS62zpZXbuG8qdF+taMgftZcA4CwV5TtapU9Gu4O1CPtkVWbYMMGTm
riujPdmy83Um4a1Zk28Sk5j93lbfEZDnjaI/cU3vz55iEmaJWD3L+Sr0lgLrzHPWyzxsIhkfSTX/
pBmdSi67Zlx4P5PDkrLByppW0NTZXPuOAb2i4VlO0ibkQnCZU0T4qS3WfMupF7lZY2Vhd1coyzjq
iLCt3J4uyjK/iTE9E71t8OkRfTSpWxKFC+MJgqwfTjTH2FCsusBbnvnsP50WSH6VcpK2rYcc8TGh
NIMlEuMpFLgtneC0i0yTBaujczmZwZwUMD1Tyl0DUBOEJ18V0uwpzeO97Zr2Zo7b61L1BwkofmyG
L4vVHSHf6pGpPPFnzJPsLzGM6wa7XNMdX/HfMdFkEzJpOqNu5xFx1PmOlSzfzPkpgUOz7lxQirgJ
p1WumAismZ7F0XwrjCDiwEWZS3esw2d286HPCSRcGRKrP+f3+1JOD2GlTk3pXdnsVlcswqata7Et
h82RaSlgYdveuBMN19I0H9s6609zD2qwdfpPsL0caerDaIINcBmxGcTtFQ16MDQibJzVPGpAFgqI
ZGb1LGgcl62zbxrvSOJtP/M7cGJCabLNYYcR4N7WL8CRniaL3pQCbrW+km0gd+Pi3ZRQSknD0rqX
Eqmg486HWLbAjuJz6wKdbdrnzB0ueISwA8RWQ6B8YN+hG2SP+pq2PIccPGlUSFC030XJiyAEeYSQ
+WaWc3XQyv4L+XKrl9AqkvbUhhrmw/Rsk8fQUaqLiYrMJZDMY+ubcnu933sNGSB8j3U66jtBGSkf
o8WdqGJTpc/0CVdmu5uUwVLBcYB+hBs8wfSzMZ9tR3e8zdXwTGi0YEmc7+l/oueFWsulbm7thu6H
B3uHdYIYz17SEVuBhBLAgEICkuOmb+cNlDA6WgN3Oxnyy8RvtfGshUgvvZs2MweKSXAnUyK/URHM
D1Zk+yZ0+SKw3V6eNTedoj8cYBn0P55WuL0NBrW45Z7m7Jwxn1bcS59Y3FRbZbTULsc7BTh2Q8zu
2+jc20m110Hh3tJDl2MOp2ZSjV60D6uB/HAa4tjtltodXPoqvuIwqNZ2SfyBo6nm5xd9kF+Nt/RT
LpgWacg7Gj2g/ilElmHCNTC33a4BwbbDphd2E9/Bpn7V6TvrWXT4rAR7WfTXpJ8+Ai4KmoPyj1Gt
Z1fs4qb40IYpWMMCDXlYt8MxTD9hyDfsVoiu8gG9ZpUnNwp1YWUo5lYPTFkRjfm6DU6sMb39EjYv
Wu2Fo1bOliN3+A6xMV6bLtmSONnB0pQE9ZTY0tR96R6lguyt1Sw5qKsMr+j8JLhbRdU2zj4tsO8b
kUPRE+61Nmq178bWQPksxuMyyn22snz0cw3MUIz3bQI0KDEGKmDBg1gg1qPWqnw13ptT+eLkitne
9IJ7vomM3tSYdl33IsVwD+E633vxg15J03fD4gawNrcltbS2LYVcrTi2gO7N5FnQTsfNM+X4EhOJ
JtO7BS7RgKih3L32dfKuoXvQKM87W1bnO+y54UJkzjqf9KeIspJoxm2TpyNI4ZEPuXWtb6LCpZ8m
ORCQmQeomeA7KF3odCBAndFZ4IxJsxmq7OCZ+ZKxoAiocBgSQhjYIiRKQ6TqBLfgXKtu7w4jry7A
ANi75bfJTWlljWmxNWaIIGPEYY3tstB9XCX20nZMIql8IkhxMnnnFy0XokudvLXt9LB8ldpy+GYM
+yq9RF/hkDpYyKtNBtDJ4c9fmQ41YHVHDXBaS/IMznukv1ZeeUBio/V9Sl6dkYYiU+Yb6LMAc+xN
TO5ymIv1mCVflGqwqi3A8Q32vK0xTICyBAotKNfKhrXuZSaAd7R5oLVgzKSvGEPYOoA61MUPyuCG
u6LOGyW+CD5S+WehXjDM2XDjtgQxzyZ1KOAc4nnTBNxNkM/c2Ly2DJA39KezT5+zd10HtihDlpGN
c9W47V3Qskhvklbh467vyZ+/Wkl9qyKZ7Q1FGHkeeFZZ6HQWptnrzvo0uqXxNR24Szs5tfUcoIhs
Y28FQK9ldFrYufcW9u5whIGFN/WO0oZ2pVfQTfPiKmo0OF7t9EPDN77uvhTneBCPQdeP2yYpN2lV
XZdBa56crn1SLOjrXO6zhCqyeniImqHf20XynuBS88mIcod3VbdBD7wxW/OOZNpFmuQs2JA4G7sx
nxa2ZYSBHITUwdvRJuxtWEADam5+iKyeyDUCMIv7K0r7HqGXUTGoYYvvtBLNLIfuv40cFwFPxbdJ
ZQK7JAmrdIhNHUhhWMbH2GtyRjJIKZhvIBjIh6oOzqGX05O2JsF2DsL2oZqWKmO7Ovaq2hpaBdOF
t6XoLVDZ1S1NGC+xe+RTFCiFMEBj74an3QtOFpS/mAmmxPkPxYR2kdl4r6f006R4o21wmlZTshkj
XfnCc3Voy/qFVTX6H+g+/SoZ1IUMPcbf0fg2shFtiPGLh8F5VsE5Mc0TJRX4AUT9rFHRXcn8zQIZ
vNNy1/OnqrnpIlglTflD+VITBCMYt7Td1lS/pA0IBdU0cPs6OEA6/+YIANBYM1bFKpe4FK2YXnMU
FGpKxk9XF+pIidxP38L4zXvu87qggEYXXDt18+WFuXsaPPtE3QbwDWIsq3CLcvEe0Ru0xo72OffT
V1Z+1ANtdlMm2cGE+o5mZJ2ke6Dvu759cxxkKBy3J5KWNRWAiuBgnX9j/+0cuOKt89H2i8twfJtU
QzwzVa8jYkOl79vcemefRh00LffcJwH62XZypQvISLkZW+A1k9CfvLtQM2O/7INmU0bk+7XhtlT0
k/Tl9AUukTvTYhsZwVoW2AvySnsFKXzlVDfEHKc1hyqq8SJzFxFDwaLSrJVeLD3bCRBqjjRIRYxR
RoeD3FxqO0r5StsIb7hJSaJbODgji0Uj6i6GPt80NSbsuFQ16Kzq3mqJsDP/PvS1V60pBo63Zjvd
9CPt76VRnAhm7W11rEJyurPiSJNE84ZyeaQ6BuMpYU2Zz/dS6fchDJVVRFXwmsUjVH6IcF52MVi/
+bpBucs4PMRG8Ir/69i6MINk4D5PBrl/iXWOz1b/COaGB1sCo5uezRwXyMpE46LJkluj5OGzzp7c
IvwMyo5BiD2J3sPcAiHFpja6zLL/0fV0R6tU478qj8fpmABR7PQLX2eC/Yn1GFJkgFeIxyBOri3c
ncWwx6OibD+9PH5LhJo22TVxs6XjmK4BzOlXQ1ndY1EECuKcXP1O9OFLPpXhweogwRl2vpmWJBqH
ZQgsH0mSmbhJGRGsLNi2s8PHlZqctEN0YOzC8BsRkSMeMa3AxGpGryxMIA/n4XWZAzOBg3VszdK4
xO5qZvj0YzMm2Mpu7eKO+eC7ic59oNPONnf43eSgkzbxgn+y2UBEA8+CGuDEQ9HNZ6cpulOo1edc
1R9T4JQXU+TTQ9nSpoUBw9eT0Ns4pX4gIFXcxDNZVog59sDXaJAEoNwWVUJimiki4m96/40WxmdR
zmdGlfYcF+N4mMxoOlB2jK10iuAk8iDj3LmnUoW+ChXE10Bq9K6/sZqgxtHfx7v+gs56XYXTSdNc
82AjAW+wuGKRbBJ/pHnpQkWB3+bt+5CR50TVWVOU96il2pGUfHKkunOaarAgxQPVBXulhR8aiwTM
WN4hZDopaIzBjNfdyTL5Grx52g19cQVoB1nCcDqsZhmKO/Epx4J+AgjirJu2wCDoCWAw3N7tyHnx
vg2aagtpx3y4OHlqIm/SeQ4zV19tIu/MvPcey/ArGhlSLD2jT6gwdyjVt5jKOhTaeG2SilhJoQq/
j+znrBjkukK72vYiiy+jWWh+CJmChmQeRFOcNeggUczFKu5cuZ91RXCMY8mgtwv1rblq036PpA2N
iizomC8U7zQinVvfdzpkFRUw0hnwbLo4+05TN/Mn6WinZriI8kQZ4W0oXTj//VWX1OYpD3HbFDjA
08n6bAXrocrTPmuWhmxics6okXvOrRarT0zmFPgWzmeO4YED4IMkelI9DDYkd6h2R2covHUUN1uK
SqBxuKZ3Slir3zMzF2jquUrOiTbT11JOzywU3piwPinUsY+cWDcT0Ma1opW1L7g8BrGUuLcl8XZy
vcGQEK0bx91owLp09Mk50zgK+QbhKXdtY8ux/rOh+5I6m+FR71gwzFPhK08LNhc95IYpQ+KbDWCU
MqRcXuIPr8fhpBuVomrUo7e021WFTW4eYMEor9hxCqRzm3Ex4QuddbjIJ10d8HJzUmjUToJv5sqa
cOl1UIfUBDCm2gUwOjgnJACQutqgzphapcjL36sq32NY4ofK6gsg6sn1KjrjI2FuSoAiv+2Q/7vF
4kv82QDq/Wn/7DD6vcHob/+DJGXDYc39n0vK99/Nn11Iy2/4u6Isf8Fpyv5PWIKl+K+5sd8kZeH+
4goXF5GwHAez0ZLz+vewmf0LGHTD9FxyF5jt9H8oyqbxi4ETdVmx40Qysfb8K4qy9LzFsPGPaAd5
EywOLqk1YXh4dYT1J0NH13bFXAUALB0IdabRck9hZHddcWrcst60WXTqHBQ9IwfPUbVHCbBmb+XF
DlYhxsZSm7bajH09h9hv05iwBin6BbiZeHSMd5QsCLdzD+FnGQVw+D277GNoSg4LZCRxTZCaByAs
tVQzfKgiVEXWgL4OwO9oN9dW+IbTDensbKU19j39Vh5Vu9m+yINhPbeztlYtgFcTiSlK3+gUAfhO
Xdzadpn1w+DbapNHWic7DCn5Pl9q91xBvUMRuJc8cee9Nes7KKZXwZjWCHHT19BReFNXCHuj3tx5
uYMm1TInGIGx0QZyW1qfPmSFPvs2KFL+U0X93HJ+4gRwoECUwWyBD1ugLIvYOeEt0dcgLpra3Dq6
ie3coZwrLbjLaYHEUD7mqywNO8Ci457rB4yGt6Pd0vOtXDTrvPguq/oaRKazn8CErGcbBylDw1tg
JSzGIcOs547wcofAveb2P6xTMzwrm2B7aBPrGyYN7OVcfzfpBDva6/Zx26MmFYSVh6NXJc/e+KTF
4ord3cmbhq+U/3FFTdc78w3n7dR+y+qCU5I5YtxKs+MMEHgVm8ZPvjRI0oZIC1trrQYzuHKX/WvI
B5TbTbXOZvk2aPcDnlrIVYrTHi2tK2EHe7viwAZOA8RqX29zydQ80brTnKNwAJLC/ot7mxL84Zz7
nMZc220QbqjH8I08eA+sbd0W920HEUuqnDc8VildhBduzjs367ahNV2q/icQ+j7ro6euNykotJKD
XBhONNcUfaGwEte5r7T5nUL01RR5xoqF6yEO+vvJGK6qPM+hmtJam8GztebXJOFwMwhJ70sh8En/
qNg+65r5prXaF8yNfQtBiku5XlbTyxGXUtNMk0+H1CKhneK4XFd5U69qRTGItC6B5l7aHiYQOZPQ
4+3rmKqdeiE1zE+TCfBiVKAuE+jBraddufFwhuXC4t69coT7Yg3Ms6GRX8e5ifhu3kdg5lamxHjg
BP2hLvofIO4HdpZLhhnoyPKSzby7a4iMl6LfNaK9sqVz3wgHjOBPG+YfdjpdFxnD6xicq15dS+0d
7u1uCIdpLS34AdFwO40IsCF4SHVHtOmzCYNdWLT7LskuJl0TY/SIc4AxMz9NRX3X1vGh68/sxiHs
zjUvtmgQWnSbygLxENr2gaB1vY5Ce5FRjJe6Ce/4qNcGEnX1YSQVXw2XuVS22qd04xeYUcwQ0HTV
qQstMEl98OaaKSNxCyVSnLQC8kiL27rsSpox6+Edy/ChnboboBoH2UBy1C2Ouc271otPy+xfh5Yr
Fqca7mmWNZZ9U5X0qGnzvgoQfER7tMGKYynozlGu3XK2n9EVnJOhp0+JKPC+Af+hKQROT0TMszTG
17y2N2OIZpYZHbyAMf3Y23MBlEC1L3GSPXsungnc0SsbPlbZm9SaEc1RKBaU+qUAuW4bTG8rafQR
9g0Dwz7tdDmX4ToaOeSaExxb4KadHj7Z5MVWWSw/kJG2dHJSw0R/U20zJ9pMpTALjDb57HIkYdO8
eHl65fTsDPG53cQ1pD6EyQWDdtfNA3+OssjTI6513PiN1nkoyuI55sQL/mG4RlhQm1Yo3n6bUyim
2Tc591Rf0c2zKtx9yFDDZK22ThleYjM/ohWfBp0XlVnZsswDAVunt9hqqb7ovmRDGUvYg0enlwPx
Al1nXUFF0GiYQb3QTtAmoYGJ/kng7IntqNmIAeMqCT5sJ87t6H4Qb4KR4BkvyqtfAkM+T6NqKZAI
L7pk9UEe6uxo1a5b/g7Q5HxH42vb1t56asVtj5/BIrWAAZH1IU6Zu9qBJsZmT7fCN5GkE7fjhRVC
BIiKWCZhUPyD2Wxr9TnNEiBQjTLYE4NcWzMtirDbI410hkyRzlVSP08zZ4BRjbxShILYeKxN7a2Z
nz0QuBnhkdC+mKlcMjMrDRiaU3dw3wr7Pc4hSgeq3tnt/FK6OBqzubzgtPDbLl7HZfzoptP7QCvj
xiQTzSl+ZYwaCqDtctMp2fNh5n9m81BtRyWzDQUWlgpPleM+WBPKMN2VX5zwvRVnW/SwqjsPA+qR
2dr7tHaMVTjSkR1IgRO24IHrLgB1RFTEKW/Tzd4L6sgPsAVfsfVbFwEpnRnDz6q8rTtqHmDjPiF7
XRNotraFReeR7RS3QaI99SB/sEQRtR5C92aqhmjdxgZdH6JdtZaT+XEYv9atqfkKbvKmDL9cDSwx
TKPIQMfvpuKWb6+fGDZBqZRnG0LRnvCJoua5g/THDcLIR+wWwcFgpRGpHia7qdmrHPluzTaFhqXu
kHDJbzUx3iQFH4tOX9m6GdIN6aNjZydkUZL6JVbVuGaL94boRNV09jgG8X4mlQhwnewShSpjgeu1
S0JahSW3+iGL1+6U7fKAp6AZ18jYdQLrLXRPyDOEseXsayHsDgeyOtmUTl+JnoYYIixkX7j78ORc
09NQrbz5rPC9cHtDmTd97IJiCyYX5vDQLqERpAr7qs+JNqFX/5Cc25PoIdxBvoxWEwxtkN/gSBaa
ZW6M+DNz6a9hib8dk1lswzYnqaMFHzpoVhDRwttYTAZOUbp7CdWfB2i3muBv8BJrAVGQ4sG0uVNh
zcwxdazjkv4EPYilvCfey9Hza9YwUYXFk4496GHJ8sQMHjTgwgjA7bO2dOhOLHjpKhjJmshsh3Kx
HHwNSTU2a5UEbawnfbOeSxaRSaffJaG+pf70hXmI9VQdoSv32VGAeV27DXVDbKWgaBd+5HLL5YkH
8rxcKC8lXWMez3FvmTVHaV60TEeYBFaUFfgJwvazwIy6toxVwOmP5Gzwaargm8f+YYQn2QkNQC2L
yW3cq6t6zo9cxewJwr05IlQ2ecQzp6Z+wQgczxdNo50ScEFGTZRfb6qNo+cYjFpuYhhB1k3vAdTr
d0qfPpBdfRRnxo7gux2HAzazHQNBf3ADcTdl1daVqCoQ9qhooFqDGfLU4PLaINZEqzRr7tt52Rxk
zStFqE4W/aSY5eYmeBrDpQXeugaog19ifLCWiwtEK5tzK3pzxM3YO3KrjWzJnbK5Zao+VIWer6fR
+kpizy/b6kYt1jYJkS7hXA58gIE14WNhh5/tc0m4h/a5dQFBmjN5xl0elmMhMwwehf3pReKJkMuO
0+YjVz6BXouaCbuqbmui01UOt2CICS/Worm0Wf6uFw0eBHp8CaYFVKoZDKsT96wo7h+Avt1wgOLy
q8twk7pPpJI/gQN7DPB0ovI0PSZ4fVWezJcoHt4rnb9zM7RXnqrlPh9bdqap9jDWrJKnaaBKZAIj
X/eAjqwc7CqlRE6WbTHB0ZUgKP3o8QkwGIqOxmktRZcFPjTy8N2YxZRvPQTSddZi0NdyHrt5uGy4
EoKlhOswgeChYP0qpF+EzrYnL7hOFdo/NULsMSud1X/CBmhIqEDAKLQWxNaidF6687Jqp8byEw8C
84ugfu1rClJ6xScGgBZh1Z7gGjWVQ40FfsU9bWfoJzSRQJDHMlC0lJzog8nGLpTEx73qlh2QyzME
WDK2mWI/ha9JlQU+YSeQ+xo3DgXec68MaGsM2ix2g4eAOR5ahUJpK+KTlar8UlswbAhFMhOW7LRG
VgYTNk1bsPeSDHs8aDbTGHM1hfD6bFF8L+y+apCXEW4enQT6pzUWGHty6lKi1LnjDKr5QX7Wy1nb
drn8KnCVeLhtOhsWUOKRvFjI1HYKXn2WyLxYXn+A6TPaaDRZGeUIqDM1n+1hPSj8A41twN4wjHHD
qKTW0pHpAWsivj9r4t+1cnmBS0/lEvAzaWCVvHFFOQRrSRcFVtM+r75bAClUrWk7mU2vQUwNQCYh
pUwzoEk86wQgh93UONaeeoEO2n0Z+JVvDTSH1lazH2ZGgQpWEY3pYEQ0TocC4bx0rFfdHlyfCuB7
mnffqmbgpoehCptUcj8p8TDrdKnZanIh6THWOS+si0mVGw3boU7tekNER0PtSXGmvpHM5VUYDWqd
3KULhKps5a1t/l+SzmvLUSWJol/EWnjzKoNMyaukMi+sco33JJB8/WzuPM2drq6WhCAzI+KcfVLQ
LmoBeyWvlsPgGbumIDkEiefCUsoLQ1KWhrH7RUu/lgWAvBob8wrMzXlkj11VouhgvpbcXwmuPngy
1D10UoOS3F/Hwf3CLQ0mJiMgvZ1gpGIz9vMQ500wVx8a0LSoYG3n8O36Wia2dRQ22ykyMMWX2kuS
KwAuS9XZD655JhDlHozOS+TQQwt1eUceio08gdAKiJyOpShfdHI0manENKnH+kuEmPK7XrnRhkiO
Tk39OtXFi2YlB3h5lHoBoTWOs4fz9EQOxiifxMIZZ0pt2gtg2l5YoptB05ub/LsE+mQUDazJClg4
mK1rVKbKbsbF2Nxdy6poSvbtFULXngM/YoEhhuwEpXQBkjNbwtbVlrP4DvnJI/I+3ahiBNaXxXrq
KJTyrWCsh2ZbYXiSsZAhXkAvgE85AFRemiiIzEi9yD69BZnlc8Y3V7XmN3XsbrQcgdSoZAozhYqZ
nxiOCnIFJAvU8baR7Rs0xPgVx1VgKuqighPlEojppKwu6O9fixwNPB5OiBJa+U8KE4C+DpVdIS0B
NhgMQGsAXq8RKcW2vCSIz0bRrzxD3a9mFQnj7gq5j1vjfWR5Jht9cO1oKbLUZXFH7lU7DQlDFD/U
tIBFQ5akwJG/BWrDdaXMuhVJhHYPq9RVG+T4Ywnr3K16v8jL99yhsgSNJNelo9FI6B+ZAr6wzjNO
nnm4diKmyinvC2E3O56OZJaSemmB7lz6pWGWK8pYhQmS/d6M5qbgd/UoZEuPGmPJbkmkC1cGMQrT
GXq2pkM4L1Q4ZxvTMkg8CbzeK/cKDezZAnAdU+1vYAS6qiTINUrTNGDoKm3U2FkI2M4VzQtO1Yse
bvvGec/H6h/wEqQAaELW6L9WJgP9lm6SP9kAGXPP/sgKLGoS2Fj9tL3+HY9J/tJk6NZcqzwl1Yhy
t8fcllWYqiuFwKQs+uJYRswdzhCceYu0Cn4SS98wSn9giOCMnentKhTRxVQdQuJoSnTM8zKcweva
pogBxrqlf34f53lfWqxJJHm4OW7tbLKtRZ4BpBscXhKvCmHDfBHAA/fAD656U/45jGbUcstSay6J
yiFlEajAmuyml14ABKbJRR4wFP3BpT3gdFu9a58Ay3QCaCBY2MM+8tK/KBrImyzBCTeqs0XTQJMi
mhDZe+GX6h5gCI7L6o0pcsSu5D20tPuRmhbBISjZ+8Peb6L2sxUu3ochtBfRqlZowqiwMli2Y24y
QtmBCNi8XhEtxyt7L4+8FryRl0OBqv0gk/l2M4WQMFX9TeE+mobCTcEhnjVt2NS4BJaNgO1O0psN
yXI5QS1ZaBVhpAq/5RBrMoe0cruXxYfwrE2fW3PQEMHsYOQ+vZq0BZwHmEA+jdr8MNJrN5lvHNKJ
jielekiah5ZJYrz0+NGiEDMsFop8/Ivz7t3hTLhIjYQSpr5Hwj7navKv09XvIYUkPL9yHBU/upwZ
1pmPYXJc6DqO+Dm12eisHzPUOSmpr5M0boKIxLjkKE8y5racceslkagJ4d10hcyNV7Z310je1AZW
439/j4Hld2Nq7yrrO9ZkjEkq+gmsTsMCc952HDjE6Arp25lrkgJDwVUqGd3YrMjXRlIRFmXuaHcu
ugS3ghGl5RINZEfgOrfDCGa2NVdVJPQDiWsiMND6scwHIRurM/j4O0rOix5jrmrVl/WzJiarnLp6
TfqitopnZgZOEb8Lp49YulQLvbV2yrc6aAniMHsWz+GaAnpfOqrw66m+J1n4rXb2Z2UZ56EGwNAy
ZCINEvkt6x2qIlixSVVurBLQL12pl7z9YazK04UWEk5o+hNTWsjQvU+DdvfK0MG3Q72ruPjCVbpy
o7AaNKvZSlUn9wWYtRvoP0TefcJjJfxoQpgYYUFiHhPPHMN8UciIY5wV7nU7CldSfLc2rUNGpdBC
6ormAPEvdFjClugBkgkI1ODq1kOzq/Lw1JYble7kRJoebX6/mn9uKQyeg8bH5PcKT2NLXPTGrR1v
IUaiCjVhocRKWprwE9HLdFXwTP0b+B4s9npv6LjWejLQRHxErfnIu8ZaerRLlxWeWoXGPsNl5FHN
UH40Liof+TV1w7uYbQewW9TZwAjbn+Y1Heghsl/JzCIG3NX2o2LTESTuY8kgi91LxbvPrM0o0XoY
kfcPTeZX3fbozgzayCU71OzUl4ZYMb3+romvXOoaS3CvM4cCBcSpalxqKSa8EArsUFOcdogbrYak
cPIoIJIsMpWlQLjqudI8UMxGp6/KQu5Jo9xPRkuZ5oHdpMj/6MzQdwNqbCMhkw0X/0oqKGVCtTp3
TXfUcmGshHNIO6LRC7b3pZMT/ZXO80VAxKhmDi57lm+L6Fd68VPgPmHHnhM72dvmEj7aWaUa0Jge
xrXWviiiN+C6MVV3BStOWTYbpsdwlUfzApEq9GnC0GukcVFBoEFo330pmX0lk7ZDO2Igo5o4ghJQ
tZCF+E1GmkaVrSMmb9IYn6CKPtN+OKUQZEyBSZ0zmjqdCWKKXI+uXHzOYKQPQ3pUA4RvMb6sdZOO
JyNAAdgG2msOv59yLriqPV//FIiThICAd5z5SfuGxvo2pvRZdNyQS645TwB6nRpMYDkQO8KAuiRI
z82oFjaq1UR4/1amVJSty3ibk9FJdbCbBXFS+9xQ2ArcaZlpEvM2bPe4EKCoU6VexYjCwR9gIHTM
cyUsZo+yKNfklb9lVb7KUG5nXkNTiQVryTH4A/nYV2hIbY1R4dFZzEMqo5sjixyD9w4VEyD+WozF
R5mr17FtOC/blr4WLbxcQtt3rJxP2hW1a4r9JLAxhIlZLdMIw7ADgwVfXrIRJa4CNJ/3ojK/ZUaS
oVUTCVv2cG2dXmFRmgAB2Y2VrSLD23a29WeEQUbtloHQyakV3cgBDQgZJhmVaVH1HJ3bGn6zEZUr
iY/HLzTmtWALcx9lx1Nt1AYcL9c+CEgVsJXfuA43xRyGMXR0AfSkWBnuYGP6yy6dR1gVk7WaoVaU
0T+UUeHQV0DDQr5bjlVCvkGvaPysaxdwuIY1EjFGKVKBokglaeE21fNcX6X1RxzDWRoGdAABEh4a
rwub3s6KPqu67G0ip5WvJr3Eft3X6AfNNDtoifHIHH0lQtIf8sIcmc+glmzcCY3RsXVpgXlT8DtN
zqlWSCSK0reOEE+OQCOdbo/SysDmAITsUNClp7zEMKorIRB50lmx2aNNEDXarVD7JESXDB66kkUc
lZB50tdE8S6BMjyGwX6mnTrP2HJcwbG5hO6ClytNRh/AYRob+Z51ZZTdEjgnEg3RIbSsOBHWyc8M
RlGDj5YZgdpEDwP02DJvjH9j0H1rgUrmO7ppo5wC1EKs+KrLPhNhgV6qtXcwbSK3AJ6/mRx1OTqY
16HmQynz7U2CANa3oONcQnFlRwSUeC2tkqRzdlVNQJNFj9D07HFZZ7GvteLqGkyyZmDToq4J72HM
v86jPR46wFM4aughEmEtg30Rz56WpgJDM5KXpSh+JDxv3Tc/XiU/3LFKoPA4JnNQurGJrm7QNMSr
0hp2PUZMMt+JolHsf3qVwmwLPmXBAb3V6bVOAjBHwxGns1ZsUuhgw/YLU/6s1xCvaR39pdOwRQDx
4YGKWnBgBpZt0l0h22fd53lwSMVViuGjQn+/lY109uPUb6ESJ/jzNW1ve19OTipTZPYvyeAc0I19
pgVMfNdNuVB2pyA64pDlesRIODyFmpPPeYqkX1MorkuzT6Ee7zWjO4jcuUfZC5y5RaNytQqM7ktO
5RADOEzJNAcJAHeTb+ejcUzJspkCAyvAQQhdfzGD4RU2+p/nxRqFS8uxuuKha2yGOECrvxNUQX47
qG/siMQP2Lz4VKiXvAJsPE3mdlKSLxTqlh8QZDUZdLYJHqGh0+KlcdQwWQqjVjaFbE6OjH5ESykM
yorcMcu7OnaJ9DcN2TF1uRWkWG6okoEqDGfCZQ9VAe67oxKmWwHerE/0m5cyzhhryybxW11E7Y+t
eK+N8C5Zb9PkKdODzpgLSfWmD4+YOQqS6exmHWU9odX2M6wVuO9U717rqWsoCjCzLOIKAoM7y+Jg
W7dtsBZ4iZa63dEDnOyVprufgZ6+1QK9YlU1zyRStzbCAVS1rrHgpPGRWtofeSQng7MXOzH7m0ML
OxvAxOGERFlK8oA1RWfhoOpmb9wUEVWYyIEe0LPqdYh9qZrH6CTndieZRAbEbC9NXtysbbaBm1LU
GVUIUmTiQaiz39x1P8VKrQpah3rIEHsyAKhyoVAy59D0+s+yXrc9XTr0Z39a7iCXCWks14vMuDoO
yY00Y5sDdeqiE1Ksk2C8iTD6hh/FIH7yfM8xf6LC2EWudTQ9PzBaAmgUkEABTKoFG2UKZARY9qp0
sodR0MlqsQ99hg3K0kC1an8UZuajSjsTV7PSkdyBZYrXI8fENcnH80BF5mssRqRwmNUuJnYXmzaY
/A5cKtg/H3tg8aI65irveHzdSfdr3aQlmF4RrjrXZCdlmvmlah2sSd4cW8s31KsAtSnD9G+LBd8n
PWFcYkXl4kkq6Vbh3DLYSeaLrvuNvYKnxxrcvQRtacW1s4gzYlyBzh7MGK/Mf0kRmB06gvxKAqvw
HqnCox7sO+hiFv3J0QmmPVDGb7cYh1Xu4CxzawhzSrSyrLbGY5B8kqCs1ja+uVGJ1oRWMafpAZDH
uMQ5L7KhJxPjz649hMQ8H1gZF701kIZbOTukEOUKK6S9yga9X6seBqKQr9t+aNAevaaNb5Vig+js
Fll5zz1BxkvFaLEZB/RUIdPLkBRKnFh9CByLnRc8QpgRJtwTCLRMGqMiaVtss1CiNg0sY1uMqksZ
SjdWCPRm5ahfkUSTDSCykRkeuU18rGHtdV5I2gkH+kHDM1cgb6wG9dIPwmLtTAFk2uJBmY/osz0Y
FlL5Et30YoKipXo13yFPGDMs4OyujkA/z1bCKL4yBSZpjvMtQFo7CbLAQ+OZufYuMxuI9sqQbhKQ
LvHAdubmdIFte9qlZfIs9NYmFYayyHTIlhkyZ1jpnvuJ03w4sMEvsm4WiAjZ0JGpHeiJ8aetw+qt
1Ao5P5ERqVd/FnnS8Axy0LGsdJPl1q6JpgIs6gDSKyGI3SI/g1yVt1ht/BDb9DhFzg48AIMP2FRr
15TeahJE7umW3Bgh5kYHu+RIObPxppZzAA2xkHTtru7Jgpgop8z2X8rEbBJ4FvFag2LT8ofmtWgi
ayDMXlfw14lJRaXBlwDgjJW1HoOF0Yj3CokzKS3T3XGJ0kPp8/TqgWVSrU59UFxY996RSbFDEgNm
2zjHarXe15p1r1q+CoNUL0fHdQSfcksQzFdXyG0x1fjUPMQgIYYdi3+TzB519tvMg14Hu4BqZE8c
bXB1bO1Hr2m527V6Npv6mXL+XRmZs1XEBEJzdA96zO1Y4EZZiIlP1NJ+Q9zc4OVyZkuaIOfIylya
qGxnvfMsXFZchbSZUiVAqic2eDGsUAu0B3i22ap0vWwXdPu2Gw1OIEFyzx3toNrKuc68P1fm6FY9
bOaG1bzH2fADvxLheZDtEXX34EWZoW4ggZW8tWEf2N01Ktt9pVM2jZpW7DrMbbkjy4XqokaXDUPg
uq53SUmq6aiwczpKhty8Kq79GBOK12oDz4kHIhztuOO25CKVerLCe2uRtXfk2PVrPaGCdPvAdHZu
1bx1NrMdi71+EafeSdosBgg0OU0h5AXj8KWj+l/R79yKGV5YjPF31Xm/qZv/iy2FwqOe7iSB+Jk1
vokcmTBxPEvi8xhJs9ysBjX9nfM4lXhC5h5PO8Gyveohihu5eSlV23xJjeEyjIw/RTe7DbLpO6JO
dUsaLVPYXuohYR+CQ7xSOkbW0m3mh5YQkwp7rU6QIMPQIvQzzl0L1ZziQ2/kPwGm01WDhBqHhfvS
0IIICu0rbzrycgU0VvUNJRexsZsgrCtSYblE87RShOmW53keZkb7oGGIvp2GFLe0wWw4xp6QDOkt
E8Y2bnGnsWOeiHloyaXvgo2n+n1tDrTHUK24mvbF0Yjh+4Q/RW5HXTJ8lcz2HSf6aFgBa2pRxrYw
DwMow6jul0A3VSLdvXcNwFBX6suiB92rIE7OJrlyEOa2KjUJuSrIeZlaHjDP4UmKmte6RL2sMiNf
6mNiLqpqMLdWcINMfAuJyhnnRJMQvyv+63KFXU9dlOLUhyYSHvuOMns7NMM7wFc2PN37zQi/YZve
TpARt7YVr8ZA3kWh/VM5JbpBcu4Nhr9hHV+zpnzUcRDx3FPVw2g5Dr3W4XhKjmpyYJckvdgYie5R
sekiD3paEapVLR3XzPKZ8Z8IU/nF0gIg2ONvVB4GDoB55TJT2mFBe6ZmdKKlJLgSMTIy1tGJFn6q
1gApp+yASZKN2Fu59DsKxKTRyCeJ0rXU66tdOQqnI1AVVT+uk7Hb58PcylU6ci4Dw1kFScoha3IO
gP6p1sHZq4RsEsoZ1KiKCnCioUJk8JSDHDYpK2ZVUgTN8Ai7khBNHGwMKpPwx9aTz0qVIU3TIkCV
2+6Av0OgFEGxj1OqxFG0a7wO9c2CeqMW2Z8BvuPbzKebUwj11yrFzsmKj5Y9+ppxluTkTCyOpyxI
GFHXXRtemCOU0FlImzGEQwHaVtWzi40dmLOnnnP7SsUefThA+yaUyVetZNexoGC3K2K+Sqst/XpE
hk/Hjpn+hJ/yAr80fBF1/Y1UbaUTLbRnDMH+JqO/eCSeQ3Oa0ywvC4xPfLpE0cO6Xoyi/3LhfBUO
ZjAeaRfm5uhuWpvw8bIzH6GNc3iq6OwQUeNCVHPVHSvym9VXio/t81VLYZL1LN67gCdwDNr0HDOh
h/MLKV82NF6mQJIGxSPSww/xUp3eYbailye+tIB6llmv640bVdRHsqXbF8dUOp65PMMWhtE5aNt6
bQ846jAzmbtl2Rj9ycVykNkY9Gg3yZcppmOn6OlX6xDiAV7kN4bMJvT6Oa9kSbmVUtV8zSBdcwiz
byQAAgfFgLNubmj7aV1ETAIl1AWsb0gRBmCQixjzCf5cG5JB/eWUTIBi1ZVb6JXE0DXTpp5skhZ6
8YGtMGTfS4qT3pubxrI2tCR+CjiZZUpCUuQSjsm8gDYqmAOaCsvICF7gbvtS678QK80zXaZ4AtXO
os2rNSaxgvF9w4XIGBlPLFehEZ/aXl9MStAcapw/zLkIyEEaYEYJyFsbH09JnlZb5Kesqt1NYxdH
wxoepppt0SFyk4c4NuB7LQbQ3AuteZhsAouGRFd0OuGtJD1QWudiICoO8AvY9MA6iKo41JzBpsrY
6hUNYK8ap1U+0PSsUOcdhFUfanJyJxjbvms3Cq0ojnIxnhG3QxzWYOVV2NpWeCLIEpY1HlIauBY8
vkgZ4/3oeX5d1Prejadt18yDAhgrCG5ZaUONVGIQU1ltUUE05GIQd3irUwQvBLOy9Ggz1NS5irDb
ZopzNAd1h3YLa79zbI1gx+4iX3B4oO9AshQgFoKHjN0GTG0hHY5vErlJUka/vdg24pol6TGn5UgU
orsYU/ea8jXXIZ2RhHZHzWwDqBR1dPg6QsDiCIACBXxqqEgXE6T5hRBU23XmT1J1WNOGlNGVDFGc
MMgZxENPcrK/x9/5TQZ27ttOeskq7c0wgzsJPa8SFSkb7g4u9hVo1mvUeY/edA+2DHelyt5QRK+Z
+c+TYmtO0c2M5WPUoqeRBY+8te4j8Vfm+BbW7imLx0dW2Iegu9NuwHyRXgLNPSVec4KZ8zK12gvN
350SznkU1BONvY1EelHnLUXnjQ4tVs/8qwluDT4Hl86C0lRnJfS2UZC+KzYx7HTwJK4ImRN6NZyp
/vd9Rl+tegAB+AZpgZmlYd6hGAaTFp6/uKZkhYsGJFrcSmMLxL1FH8yeGZUZ9z7J4xyzX40x3HQN
necM62y0hSLPZ+W8qyN/pAG0o/J/b5TkOpriDn+dZrdk5PiCn80xer/KvoFPf7Kn/LNTNt3BFE87
Ds8IRBg6OGRCZ+ULnLJlGvKwGjwhtUrGWyWPrVRukNxfinpY13JnAdJzwR0IFHKjd+QUZzffBMgp
ofGuVOJk1uG6r6K1YsJks6bNOHbQTBD5xe1BZzmOSjqy+L6PbgjBkEA5ExS3KT4JwNvbTfRWVtPT
S6ZDPwqafuM/x9G/G1s7tth9rNi4c7RuppfKGLehym+G5YvXBEurNP+sWampWAco/XSmx7fBVW7w
zvdz3vUK2DmzyeLYpt1LWK0y9b2P1UvdAiIAkvOB2ectqrqvtDsZ5nBDMPOVU++l4MwhCNymj2kq
/gAWnEXkjyFdgWYAjMZrY2B2w8S3OuoNkhhKL3zKEDlC0t9gge/zKr4SyQN8P9vgSy7C0HewgSK7
bW+lFm/iYDfj4yfAbnbX+5Ynt6E+7ILRWCLcWqJSWAft1eEQ1Y0OR8wGncm0j+hkFnmzieex9JcK
94GdcK2SIplhYKj0CPIZitqI/DkV83ffaG+M+C94d+mkT3d4H+s007agre8ku1/aWnkoNm03Jh/8
/M215JtLEabwNY5j//DkxYOdWErjTeOBnB9AtGq4+Nq1rad+FvQ3sBVvRVpcRvv/P8fs1Qd70eWH
Ua8/rLMww6tXFJdCEgGaDM82jU99Wu50T9ypRpYDAbCe6xwarb2jx7tFxfTIuuCK127ZmicFKvaI
8LdQBU419U1N1qYtsCGpF7VAIJ/NYxr7kI3xTUa8edmf0HGdYiZZBqipvlHuwohuUeOd1Mz9mJcR
PFIMMzCm8e5HsSS1+REP0W1eSTx3XGkGBOaVa78P1SVs0udg5fuw9ed0rLF7kAruITKRy5BHg3Nw
NpxkeWm1/oi23m0vVvGgiDni0ls1dJ1Se5yQ7NByaPwxlgcV1HSXJpdRJLdaIehYIupL4ifsvUtE
rE8t3A9MWmAeWoCQPFOMIKOLcs4mH8rlyhXyNi9z819ltvXKBOhh9P2jRhoCaO6Ie+RWt/mFwc3N
VuObjWIs7MNn1bwP8XDSbFbGLn5jgnwRvXOCZP9MPPNo1r+ZECeiGi69I3HnKf99sLaNboZiPrCQ
2rlymt+PN1/Pnj4lp7JiuLdZsTd6xkxDdhnKexZEByP5imSz76R3itr4SYbiKW9Zo3kpi0+Q2Pa6
rE7TlBwD23izRpCIkXKfv4D538+N9qj0wE3CG0qiF3Roj8EY3+o4PoxsdEGXvBsyfI727DdUms/Y
tj8sa7jPd5TWu8fRIfAzu1A037rcPJsyvLko7L085xTYEyWE1DhDdcTNF2P3S+hT45C/Gq64qS6v
JSD/87PMDLZ189WIAu1y/CS87S0rp+v8oSYzvlC+tXq9MeR0ZeT4mghxR6H78d+mozofug6+I2Mw
HD2Rht5jx/mo4+hmNWuSWy9SlN/Eee4dPbg3wBoi6EganWu6f5JIWVWpP4HmoU3+NZLez72Mk3v0
Or+FPM22LtHIWvAxP1Fcq5MmtLe+H14zsUn65KRr8qWCE2D096Ex4UMWF05Sd2YDc4DtVgQqqM3y
8t9to/aP+e4NrXFX6MgX6OC6pvLiVd0dTc/7NPW3RFHfkNR8lBanVye/1Jn5gVyDsCXL585kg0gX
iQweOmSenAd03icHM9/M/oSUJ7JKhmvQ9a+ii29W+Icje28a4dNUrD1UveX8aww+/9teizR8xW95
GpocY6W5zONwM9bpt2mkn82bOzVXEuuS4NHk/2TQnzno3s1RuUZBe4oHXt0SD4aHp1ncx2CrrSTy
7OIISPCu6sm74JFTTPvQyLPw+gdUqRvlbsmgLSJ8i2PI/Lb++xo91KAtliTAZmuUtbw+P/CC53/v
09b3Sv8aTupvVIc3Ggic8z7nT2F3xTsr8NW0954bnhji37FkviZm+q5H6lvOTdGMNmpv8ehEgGFk
ehmQzHirrG0fpqOfG9ateh4wptK7jy6x85GPwH3rNvyGwxnLsFGNFD6ofcrXByicx7x56fpcZYHv
K767qv3R8pBAmPBiU1ExPAqfRm75ghU0NJRbOxZ+i9asxFVuserAx8zL6ejMIDNFPdamWBMfsk2K
eJNwJnWo2BNLHFJHeUVYQRgJdlcvPlja5HtKtoyjnFNlep139saDXZK0P5GolmXsbAY7fGoKoilF
M88B8KGwyo+GMztZuvIyFO9Dov2KTOGcpLMsVq+4dr+tZnzmhvPXDv05z84jMUB2EG1Ueybn9K+J
zmqbuofKcDdmqS08hhZaeLMkWIDCWAW2s3Xq7F3IcjvV2KchXcQoK+GRhgjO8Z9pXrUFxwBiaFFD
jXURF6Fj2UC1OPQ5v4DUySnkqgbgs5LIK+NAsjaYy8IThykrLkY4t77sg5Nox7DsDjLZNY7YoM8+
qwzyxsyPLmwS8YkG6jYLxAGzz2EEctDRqO7UlxjwahCR8D78VslsFOxvmfXGUx+fa8AAnIdbtCmu
HR7MsIZg1COEHtagyzaqLncRYhmVtqS0qf3kE4DoYQAdRafuNMv/AhcURxe8agEDZFKdOXbq9HKb
+o8Z6pxBshpCjjBoPVW13BOrth/RW1QoPMt09OfrPJ8okSWqXnhA174vcc3ovcdyIPdWn55Czhyu
9Z147c0W8U0k8orZAMlrtfEs1jQG4X11JtLt4iJCxB/GMGdC1RnxTkJGCegk4H8gJOp/Qu4iPWFF
EsRidf3dUJBFJu2q8tpZ0KzT9UiuYcZyw8ulEAGUnC8DH5cSb6pRHvuo2E4mCrGz8xGHDurp6oXs
jcVoe39mW+wtehO2pYGegwiBIcnzfgkm4uAaJiEDaHejs5z16l/SuodZXdk5m8Q76mSjO3a067Cz
Zwwp0WnQSgiWHk+i3pJgO79L/rwW+SLJchJdaiahsJz6q8jhNpHGyyQYORu3F28mxCeS6o/ClaiG
wE6g0VWo9Z2czlg4wB2Klraf9roPj2ZHOigtbHdvKAXhztOxp3kbtO4Ok9Qol62EGu6YPsmtKy2l
MxNELUQLQofOVdKDI5KQZeTKZEQTBPODqyyr0d0T9g7xCBYELMEyV88YxPYTMDwymTetrFeaJbdD
lO06rVyb0heo91CYrtNaZ66I7LBdm6Q7Nzq+HAz2HEkH9delBrd4gHo+UtCxc/8aSFxRCnCfInX1
DLKJbq55nK8A/zWfl+dvIQ9Nmv8k1cppxUjv5jrjU0nbjeOpsFCCdbkeVW8fT5ZPVyGmIRrf+iGC
iFNsqPo/imgu1aJrnpofSXBLkDL1pbl3hP42ngNnvKDs/whomFNlVT3wEdd31BeLR38q5bFpx1e0
ZAc3zC896oKqURkBvmV1Boew3cx3QaYqR9Yb4gzLH/z3SHd0dDmmvCKQZ0hNyTNPRiHOzgvEfH97
HDnT2enOhtehwQxlANDM2c0BluGg+ANZQwRX4de6uWnFRCfJj6HGzjfoZxWglgNML6nHHxjKDJbl
XuNdl7gVDYcRc06Fbq0arC0a5arXp1scHnhuz3Uw3BmYXLSUxMZSPZJohkjVXKLBJYcM5xOOnflo
Woc0OCYft/FxsCx//jE7Ohm27s4hPFHD/pKDHcc670scGHIwcRBSKPD/41zbBA1fYzH4fWeu7WRb
mcqRimSRHABJ5jKkyxGdRnvaoKNeN9XoB9LbsgOtjV5Z45OaXUK4hwHeZysll6v5jycutgJznEfz
xCy9ZzGYJee2/J41FRIhI77gzbwRjnF6lX1+ka15GEsocl70otDvi650BPbSPIfEh5clEv7WPeWm
s0206gwg5qy7RJQE3iaJ7hUTXChtVujjoFt3NKyU9jYE5wmIuG1VG6lMG3uqPyojvFZse3FDdJx1
QOBJB01SB7u7Qgk3DT9qq6POVbWdYQl6hDIUz2XfrHBOrXqEoTMVq1WaTTD2ayO3DzaD8SE36W4N
a11Jd66KgnWMADWsJ2/AMy239mCtsO09q4QvjgNejER+ruaoWFaJ59wZ6b/FU7oXJkqR7/mmcmsP
yjTB1OTCj/lRRvHGRI4C0P0vyXaDynBu1NdqUW210fD/qw7N7h5SyqSZ8V5X6ksXRxtF+wiCaGcO
xbqy6OPpB8mtUlAkujicrf4rt5RjK5gANdkxs4Ge79TUuFiAUHXT2hoKK4zofX4R+kKHaY1lxwlg
wU/Dzsk9SB7ubr5M3b/klClrxeHi6QsPr+F/l5zXas1pFTCUo7dIHDwnBZgOvEkJKC9LvA0dhwX3
yqfgz4w02oAl3NOg9oNGxxLFIYD/TWLI7MPou+VHZgS+Xbq7UQmvummcW9X03ai/xoo41HgO6ZAt
WVuZIJDNZZrscQ9oGUsRSdhM5RaVzELMljyh0kqo/Hlh7kVPavaWGpJrUr/8t1arfOkeIcx094rR
8mnNr0WEhrb672rIBNx5WcBUjQ5WxR0MhkVx7F0XDlvXRaEUC9/s1Zesc05pke1T/X/snVlW3diW
tbuSHVAMaUtb0n7lFDoFtQFjXjRw2FZd1+pRtiM79n8i4r9hDlwYN5/zhQAT9lG5i7Xm/GZ/X9KG
S+Z874hun7BVxqTPdC2OZACgGFaebyC2MRrsAuN2yuVlSmscreJ5E/XbsJl/tHXN/5dRkYm+Lk9y
0oD2G4uruUwvhhI0vGKtZSGkRbnS1OE5kCboXGJD73qHYgzORnkUzaMYaFX1jZcb5ToLvzvs6yAP
pBBOY/eYl/kW/bRHJWm93OgKoE4XZbtJ5of0ZmZNkqSQJw2aitaVrpkbBFAHp3a9sugvcyc9wBrY
1ZPu+RFeNd9dwwY4wte7Qtp95acXdVFcE3UFjhVwbDB+Ad32hID/DMrWvrbSPXrZ80yL1rHJJyGy
mfF1pkgrCFXk5UnWYnZ3U07LlCW3O5+3ZL9OM8bvJkW1ZVXWj1TEpofCqIjLBTOmY4u6ruO8R8vv
35tCQ7dfms326I8uQWAzGDQnYyfgo6l/oWL8Hz7kkxQjG3rHv6eH0ELP/+e/f/7X//x31T23RR09
pz9/p1Mvf/vv3GrjD9OUjtB1WwiJLYvf/IUSkX/YhitAqElhWY4EDvIvlIhJ2LUUEu6HoElM6R5i
9N8hsZrxh0WGiw1HWur8wzrsj/+f5XT9FyKEGKh/G/pjuCcoEZN/hDBa4NRQTgiqPU2Lpf7dKafA
1UVRGnxrgljH1Vammd82vWRrgfbAOqDVQ6nc99o6Ts7j1ii/yXY8LKEeyI6cXR+EsUek4gELQUmJ
N8brd90UWbrXdX1AIeiofadC+oUJ7daqq3jjF5QEoFj6KODsjAR2RhOsOmhckBDSX2EPzIf8C+T7
YlGhduOOsJBsa9AzvhXCI53JvdZEjThe0KAYcKo5IO89so3WsV8NR6uEsxXVqC+ghKx727lCiGve
jiBICMQ0R6ShubGpM61e1cWs3DMaq8U+1HIEnWgjUPJvQqMRK61kERfN0yYg93CTUxuDXK8qTzTh
xiBQ9VjWbeSJTN0Dkl+RwhewcM0gDGtYZP0S1i1ABfqtTZr9JKkgR+7v3PajfZVX5L1Fy0egzv6q
YV9YcVjEE8DW2Dt1MJx1iUDPncIlzaZu9lKjuKH9+VBafeihqmPISBmdTANZGi1nOH74/M5Hq713
hu6rIOKM6FUYT5irKWPH4U6WKe5YR7sY4Jq09DuPqY6QfJ7vXv61Entfl06eL+dsVc9SMu2Kbs0V
w/abVAkdR3AicRA8tF2JhzkeuTdC4iZjAC9vuY/NVY0zyDQh8g3mpaWq9t4e9Pksttk6vlwnzV7M
zBA/hbGwUYOZ7QKy48y6rRMRPlr1zZwoa6s6rUNOe576BCGUlbrGlGUee9GYUIhjAsCR45XZfIck
5F6AUtn24ReEDO5NrdjLhwzd1DUSV9GiqbDXwu4O1sDSMVWQ5sFQarkUoNkiq5LyP2nI9BpTi2wp
g1mnoMtMAB/LTzpmYIWrpxgBDoLR4Webqflam8pdaaf+mle4Qcjs49YtcaD6I8RO2rt1La5/G1r+
fmd/zwM7yedxTJ07Z0rp2Mt/DaGfhA3NIGbyznTPXg43curQa2kk4/1wbxpmzr2WuIeeddI6r6jw
mlWFMzlmJv/4MKRD0nX5G3WI43AMxxIUaqUwHJg4/P63YGl37NLCcBJaAO15IovvLpq0lTW2rE3j
hzAADorYnkJFZcIVCGnIjkZNnCWd+pA093IcH/uEBiFGb4gM0feYJnkmaZomFl6o2oluw9g/pEiQ
mkIc7JSIkYY6fXZZiRFVRWkXsG/40upBdjaM2ZWVuT48VusnSgk0fpiPRWb5m6RwHlw2LaXAoNe1
o8A3U2Z0rIr6UBsDtd3lC4IFIJh+8jNxQtpZdY35y7XpMbPb57dV1hxevmuSdPDcJjuOxfSsU4wM
HUl3cBEymKmLZGD57p8fh9mJD+PVy59i/w1oLf/rf+3nXudVLZ/Kl1+8/HUT3LI/zchUohaRV2cf
dCfaFpkbsyfRgBwsR/3y3T8/CrPdhn6kPHelZvhwurzR3YQfQhpUYTP+OVZiIeyzU5kocKt2QLhC
1ktCy8CSKNcTr9A7Kukt+ugEIFQW0kxC3bVpKYCsssFFkzxyN9FC78CeUxsLq4PVW+XBcPry8M+P
QJisRLd2UDJZfWR5ecDjVB5evlMAbgdtDPdpIPVDlA98KdiDKNd1MZKbzcHKg/bw8t0/XxLL3Agc
VjsarT/zns4dWRrN4eVLodRNnIjUK2t4LgP2SbsDdJMV9qMvs2iryrwDy5kpfRWECm5F3z/jhW82
aUGrcLZb9IzJNOeHqarCtdWANvLr2Tjk2AUROE1UbhDVBLq1z5KWOJDS91Goktsw5b5JpgHQYf4Y
/fl8qBV0CIbec0tMVEYo4xBy6xCAXiQTZEWCV0U47Cu/RGudi8g6SNU8RhmDhR0nv+o6pQHLaZXL
ZZCQqJFmLz9vg1zr+UwDuVzOCNyk7nFyUtsTgcnGloLugTDj/ODOOXSuxU37K2V7sncmoBUSw2pT
4/RhFwKvyA4vW/ENRMt5tzzvjhvwcL98Oy7PlKqrYC0mjf0N1RRSfZ0KvBTfGViqeKIA1Hf7vuWu
TURQ7zXxFOsF+oIXCc/Ll6FpySlfnu5UGsiALBu21PJK/POLAE8+udSwMVBSUmLQrAefeR/JojxY
BoHouKcROs0dCS9DF+8ya5y9TqtoPC/3SQXaQrdZfrbk6KlucLZgPcAvWRIZkZXufJsgMEegLAGf
OxRsrxpijF7+htbQ10ZEkWQ7TAibmC5QIAztYTJ/EuVDGUExgylVXrImJ77rjBr91wFktzX1bMQe
suGLnap7hGIa25/bpBPPcxI9gY0n0Du271zKLL6UjERxHm4N3m1y2onB7omD6aBMrCdERagqGVBG
CMDx9CwDgW15iUuN2+8oWfA5J0lKXBLW84TlAFiEsT2j/blBgENs8MBqgOSNbgU1zPCMIGPX2/Jn
Aflm2J/dG6grIF4hwLjjZRBpX3wqIGuqJftAb9bItHlgATgCNOaTqpiGIq1Jv3M95cx/5gqkUUMi
R5AM1wo22Nphw0KWhlg5XX6VxWSIIZ7fD71WbMovfc2A6tppdzshvlxynhnHTdgKMtG+daNClwqV
1ESCIccedVYwsjKyKU2MM5kmeOReVjqpoZwb+4gCXW6mzJSH0Eh2s0Gb1IFdEjhTc8DvSV13Wd00
7LE9LUAzoPeY4nI7a5fiABlfhmFtsIfMNZvVwF6Jyq3PTTf2UATIY6gv+rzIuiRX5ZyVH3aLC0Hl
hLqOJnAGoWGsn8Cus/BxsAnUtW7jYNbKbwOlk5EmFBetujGAn3nMM38OAspeWpFqEU7WeFTzXsh0
qXbSeG5Qy8118ePlcDk149hUhLHk4Tc3ihVHgtx/FsU+DYP7nAXChj0ecfUqx32gqC/XVd4e3aCN
9yhdYG26SGaIZ2o7bV4TNc4ARjkYu5Cl1hlFhh5wxxFEC8MN4V+Oir/5We5cBFnyVGlswglDmdd9
IRHPAqt8BO8wNXBi8vCygTRH1ZUo0cTC52qnGadT9KNHpuUBNVZynmfqi4gUAt0xoBkRUHtvclMd
eFlIQTGQoi271hY9r0tj5Kv9WE6oXGsf5YXPQrMNCWnrc1gL6IMjryKYigx4cXy5Vi9/pKM23TR9
+8sKn21T8BwFLUbw+DxtxvhYJqxfRzJissI84vHr1oNWdYc6DW9kOOxSNeAjHXKQHdJwdmqk5Nsz
9xs8n3U2fjXwiYw0Yx3Z7oLuazU2zqFhlUFVOU4IrNIKUx6HhGVcA6YqMm/8BUOTq/AwLn/oWpk4
lB1k0bkc1omsee7c+u5l3RdpJq5BXYg9NmgqfrX7leyr4SKsn4xgB7Vf7qRK510SVNDJvnBk4XUb
Hrq5Bc/X1dd6FldXRMLdo/luzqJ4Sd4UA4Au+4uBdWFdj1+dcGjXpFyxKeruQzK1WaZS3bFANVuh
H6NwYwvQ9PaFbo3IfqwLOZYVZEGpkBJTk8oKujnzWG+cBsm6H8ANGDQg77sqyHqsO7p558THoo1t
FPuEKJZDvnZr2a7nwUSXZYXfu8Uo2TGp7EkZXKdxC/RXz7ywGmPqblhL05JwdGmNkEOibSgr3EK8
Qiu3MIFh/VAMywijhku9ddFydPXBTpyftAbPm6o9VABhPl6JitcLUVd3kNxbhk64E2O7i47m9UIU
Mac1l9WPRtLDJbBWEmAOTuEibHR57PtrhIzdJrWiywjuLmyD4pdelABww+eB2hwQwYXd0glE3fpj
DO8SdWgBIoM1AjS7kqclJ1qH7cfLUf9fJeWTSorg7vz7SsrZc/icPTe/F0+Wv/BX8YSggT9sknEN
Rzdsm+gam1/9VT3RXP0P8KtsjZRpU8Pgd/8qnwiHEGmCuxTBurbrkAf2d/FE6H8ow9D5/01TSEPJ
/yzZ63UwMUARQWHWVY4uFLuiN/syq7T7xopmMmbN/imuMuazHHRwAqvnMsmamXB6Ex2ppO7ZoeCs
AmzdQN+0vQVQntXKbMGdwTIKWX8jhUPHPOu0v/C//77A87q+89dBgjbCeEZCGpC/kwzZVjh6PaG/
Rr1atisw1c42rSq5DvEuXgIMOrYE3G0GMh/Jiu+QUAqkyaw5NyWrb3JbSvbcbXGbzRFZRYEh9r/d
7fc2t6/f5Zfjky7vMPeJPS4m4dfvchGTq2cTJOhpJXRYLhFKWSipIlbmNy0RVJJCtvAUqOUGjW6P
2iiQ61ZY82XUEf6Dx/mv9/TfXrF37qotTFdI22WLa7gnabh5W3RThIzdC2skDgROf89S/drXK3zi
qNkpc6uzj6/BO7cIxy1gYBeUOGW4k/39FEQZsVt+5s264XiO3Kepf4bmZSMYYD+53u9+FmVIg4eB
UoJ9enZ+hUeWtZTXNVD8m7Ah1RcAvw1ExIfq/smZLa/ubyWD5e4qB/IxiGLhuuRennwcqydwgSLP
vJfKC+pdenGzfq+zw0Pw0+u7EmYmUvNky2oJVDvBMEf0yAC7QfSVJV8IqGzBMjrdcZ5nWBDOVG4S
rWuPQy3IoIwtku+C/NL1teni49tyUnf5++CV6ZrkSJsAnZfc5N/qHaOTjp20g8wDXHrdtNp4W6Qh
PEBa2LNoxxXhGxd09rIbEd3LtsgwpMjsk7luuUD/1Fw4BpNMexY14MkkZWL95AJyUQtCfwaejXAi
AT7Arzpl12HS7gqn34/9gjqQNKo+PvU3T8nyqY4ShoFxyHjzUlpWmXStVmSeggO27qLKXLdWg0ak
0NdG2oafnOQ7H2cKcNZC2MLVlX3yAuRAI2LDDVLPGWnM68V915cOHm+vQvL98ZkZb55IEtcpXlE3
lyAJmCBe31STNO88STHSdTZN7wilAcKG4xxX15oWon+AWMQj+1O2OIXa5omNPu0uvzXXnxzHck4n
N5YpA2cvkxE5F6c31ozatnGtNEHEZG6NKt4Iipd29jxAbWMF/DDZ5S5tEy+Zom9FhFChGq612boS
fvT48aG8vfpMrjQheMZ0F3b5yQyRd6JuhoCr71KrBnwxUKLXzOx6rGLnINLg58cft1QJX5+4IF2T
xoaum9xsc5kQfnurhryzOsdhZVmxWfMJtM02g3mMrPo4RvE2idVdkVSfjHpv3yI+UzGqO0oqpv+T
m24Nda0MKEsecSlXdUQK/VzuqKv8mXTBtyixv5uZ+f0/P00qpS8nyWO9gOJ/P03cT7ldN1XsDU7+
MB5nuCxVki2q9VsDP8xZCPw5mLVP7uWbycsUNgVjwzVtx3C5na8/dQ5FMAKM5UTJ3GBXRMwA6GcU
AIlo6Pre/8fnuLDoWWjBWbZpyr7+NHojMlaqiHDSlZtaS3l4A8R6sbnPe5LDpuhnVL6Y4bT2kwHq
5Y6dPEUuBXGGC86VUerkow0YDPEkncCDQTDQc4Bpmh/JULbPsRe2Q15c2MWkHUfjexyQeQFpUN24
9ZMZ0QoAAV1dNslRNX631apWPE5ttxn766A7um12YY1VA19g8tlalboncvuHbzUKu3AgruIF2Sp9
aBEic7dcAk9Vk/3UTvZlV/g7g9jw89kFMPUfXmpHsTqwlcNjTDKts7xVv701sp+DeZzCmmw0DHkY
anHkDOmV3sYayoP8vFbjLtTS6pp/45OPfvNMvf7o0xVkKfC6E2lVeTTshAlELtZWFLjU6toBb/nx
ab4Zi/gs02CDR7yBpUzrZLqLmqEp7ckFpjy4hLAqAJ4TL21/iPxPBmBzmb1fPUF8lC0tkyas7tpk
Oby+olo0TTXOUVp5uf5YuPOjVUC3YhG0yizsxb5zIA76iwaOE5dJ88XVENZFA0nXE14T0te+ZzkQ
pOaR6RliT0OkpwbIDjYNNbCp/VEtpToG1p1BPpBVxMfQGGA3IFRB5YpdNSy0dQP8AR3bfPPxRTTe
u4pkTNuOo9gfERTx+tRiqCJZ2xaVh7sQL+Bi5i5H5fWZczu2kLsKO8a+Sh58X/pX9dinmwEznqLp
NcXGM+yil+zPmXIBr9XHx/Zm2uOquxZjFIo/ky3JyUg8NeGspYkGVjVP9C3U5a1mYTv6+EPeO/9l
W2i7qGuFKU5Gwc6V0zj7ZunlfvkDfXy6hSeDuCI2NtZYfvv4w4w3OxhHKUYhSbnT5Itc3p/fXs2+
lhM235JPc5tutXjlFHgM26aC2vsp2WWUjEGXE4ChjeP3bAjOZSQtVrd436PPFq1vZlcOBj2TqSMN
cFkxnpy6NMthMvyx8hpHdghCuPV2iyezMearrmkJZUVePiNTIVbiy8cX4uWynrxRCrkCgSmmySil
n4zJmSwNHR9Z6enLzAMMAatpWa9xSyOdDGE9FQQouFLfQN78ZgmcZnEZUoWxvtHdCBDZ0ZWRfkR1
JsYM6/fdQ9HCwgXEuJpzszwkQWrthkntzdIn+2n85LURy/G9On4XC+CyUxGshtSbpWGYhcCSaGV5
oxrLjZOVRGnMZ3aH4jV2tkaLObct3HvbryFKpsZR4jpFttqvDJnUZxkmAYuK7XouaOcIPdOPRSQg
LkE5Jzar/mSkfDMqLwfLo81eVZEvfrqkMf1e16JE5mgS6XNjzb8sZoRcaC6syjz3F/jHx7f35Tk+
uTw6dRV6+txi7GEno4pD8ZrddlJ68xRuq0SmN8Ng3hE6mK2VxQ4oQJVUAMCmGSK8qnRLugk0YMqZ
CL+GhL2kLb9GRr+pyL0jPQEASBqtI7t6Xry3uurPDNmMZ+Y47W1ywHhQoDvZ2z4t7qjrXhJ+t5VG
vhODcWHl/M8Trm7YeRtJKXNPTwCcHWZ0NeIj0+QUrhu+BR1FJHlv3fA2QpmjDyM77asLqdwM/V/m
ZB0HajIGEtVO0+9nuPlnXZWRJND7F2Wnw0/u6DLSpP5kgHo7+bBuoXTEeEGlwdGdk2Ewq+G+ttIC
g4tOpRDiXOEIgVHBZMOQcY5pBxt1AiNT9kSKFPgDQUowVQ1mS87p/BjTad+oWMG7nS7jDCsQwdVX
TqfF61gK6BABwQEDAOPMPzTdA5Hvm7rvS5iK42NU6tjdk+QuGyTQ7bTWtx8/KW83zsuz6bysfiUl
upcX7bcRkYpznEEFgyvmP6ZDeeGaNPVn0D1Zz3bL7bQ1lR3i3B1rRzIyyBR8hR8fwntvhxJLAce2
KXVYJ1t3GQo/JC+FqhLkbSTTvLrBoOErC/9E3icZkyP3kwXF23mAs1ZEA5FupF6kW6/ngVFvXMMq
OgpHFcNGl0zJatLio7C5ScYjdPh92RI+y95zQ4QLFmkWFH2fPxSlv/v47N9uctlVsrdk/Ke2pjii
14fiUEsgZnPKSXpBoqHpjhcKC50ITAz/1wRc2S7a5zzOt21o7Kz0ymr9608O4c1EtBwC86Kts8Ri
63UyKxZR2jFfDrlXss6wqv6nGCOTxqC1pNHVxzRCO+aOR8jaBBXZYD8U8UjTYzJxqypnJsAjmPCq
q18gM5FB5eQzpNDxPj7Kdx6TpbBjsX8xbEE97PV16pXhtzMwEk/4dC15Du/hgIMVleblcou0wr78
+APfrEy4Kr9/4MlzGfXzOFc6H+iUBAK2O7uGho9Axppm73/zSaYrpcVMTKn89amlFvp8GfJJnWdm
hOJmU/nFtoNf6Sd7wHefNQrhTEGWYaBwPHnWoGDXTq3xqkmSqPpaHW2sCZtb+LJqY0U6OE7tWhcg
BmrXfYYTfjZC1Pz4XI3lZE6mJpMKMntQ7iGL3pP7yJwVO3XbUqlLcDmEEmfXpl+2vokzzCvdpWHe
VBBetTzYGCULz67/GSd0H2tpIpqf4Lh9fETvHRDbb+GQ0mDy2p/MlWEnZYlLOoMuCTAvmJrnpGJs
//hDjHcWLJSLaYzonPLy/L6+x4EDIdOC4ufBG89WVojbLKYvH4jLiRftrBNH1cvI85uNVk8/Pv5w
870PZ/vEMhNFKOd48uH9BMYuh68PCf6rHyxELdWWgGDVtcqKH1mNrN8df3SGfUiiZSj09ccyunIF
YZBY4nTgtSM7p7FVX3UFrKQD13/eDDcD8MQ50O4D5dwPBYa82pgf7WDGiKgOfeBOazsPYQGl3fHj
E5LvPEOI7NhtuM7SVjx5YdoiNKiNKy5mCV9VWiE7p7r+okoMDh9/0ruvjLQtVm8IgC39dNiZ3ZLX
0yddvscPharoYkwd6C9DwA89PWygZmAO1H3XqJq+9/wIW4QEFFBNHx/I2xU7HB/DcBj8bIo4cKFe
P0C1TgITRK7Mq7QEWojeMCabC/fPl+TF/Vm7DvD+vj3SHTrLKmthobiHyJ1/SJvUmQRuw2SQmuYW
hGwNguxQnfyNFfGwu579sxJtd3AU/CBJtb/KPllmvDPDWOQtmi5jHDu9U1lkLA2rngIt9QqNVnjp
iGRVJsneNqeHCU/+RJig6C9iI3Y+Wb29995RjjcYcNjCWur07daGaUpbzSYdp2DfX1iQeJ0cu10O
4yLyr/UWOn33tSDbJE+cT0YWY7knJ2MdvW+TrjcLLPp5J2OdLx28lLTIPDbOl2OukY4kCDcPjwGV
h0bNP0ZA9+h+IN0cMif8QmNEEEs2k7enQnNng5VczQjEVH9jzvNnu4T3r81vh3cyw/mh2btQSjOv
lbd2PV+8jHta2hGQM9yUggxw52IUFzFhHR8/zO+tv1hqMgvR2pJLY/jkYQ5kx7rfSZnv2i+m8q99
q3XOjEKGB7wWdGdWWuRaW9lnRMiCOjdILqpx/2gxyYcfH4v5djAxTJvRhN04d4hq7OtjGSKSDJOh
TL0Gvuzgi60M+2aDzeq5nxBOIDnrhnFcySlRWOMMeWCLsxWav9FwluTdVT4+Axr/04DbjNM0rIc7
zRl/MH2xoRqI4fV5PdkYGEuSVjmSGIyOf4X3FoJo3zxrVoUSBbiIpcIbnaIsqvLwfuh/fXyW4u3y
ibOkzMTtttAmWydXnIyp3rEdn15KzIGlDsRaDUemSmtYOuLar50NEt502yfpN32WcBGZDBsDoyhA
HnSRzr0DZfesMlG3s/g7C6iLA8tYbGy8zDQP803CX7Yu20aQIx1v0DmhJ3SHx49P5J31A68S7Qhu
FN9QoXp9u5Bzy7QrbFRsSyRWMWX1alYcQpCIu9FdEDjlwe/7qw75f4Gd1IdXMY/jXexaTGVLosfH
B2TZb2dXOs82gmuWNLbtiJMHyCW+SQ097mSrRWOqm/siqs9sC7tejp24NJyjvzi94c35B4lANSTw
ZqpR/eKYxG4m1+Xi60pR9+3IjRs2RfzVcMMMibE1eBGbs60etvBFXd86Oq17a9RQnHVbIqmM9PAu
CyAJiueWhv9xihEgI7hEZA0TFPYMxqYqVt0+812vzf3hMoMQkULQXkuzviM0pDuH3fUEuyzZmiF4
1boLtixHMYj2mCizQv3Z+32z1iLMn0mr+1eWSU15GEkiKdumOovoJO97a2NZYqmcaeTZa2GzmZYU
HyBubD7ZzWb6JUdD8MrjbF6GQuUeRs7vRTD8MsiiG/wcgqmQLk7wUW1n6T4zKNE9zW6N1jE8RUjk
tgjrbB2nZA3IxqjWc9W0mzjU6svKHbzWB6PApBtDCMXYzuVqHxqcnSlO9G0Vdv3GSaS/pYH4nfEY
9G1bw6Zy8f8GdSRvHNXKm7kwV1qyZWLwqsFXz8Qjpc1Fp3d3Ig/RjkM8wl7t75EO15cj9o9Nq58p
MVyMbv8NM169dgbgOjDyfaxo7VcjDq9jh6E8kTCVclrvZwuVaXb6n76vfe1T0/Zyk3l4tqfzPA2W
AG77zA6nS8hrt43lJxtLYF4V7nDrtLQ07DjY66KuLzNMxxRIzYsBnllZwSdA77bmfR0Ar2PuG6KR
dKvE4CkjKDMwJlp2jvMLagbOG3B4UB7TcN369T4OZxNmEiwIJMZ3tqZXK8Iq/dXUfxsmpFclBT+C
8mi+Zv0FFIZyk0fzajT6cGUZEEcBmM6qgBIgAZTrhRNs7N3kUzE2rfwLmYN01JopQA86fuv1khV8
9dTg2iDJx4mJC7wIy0NWgItDC1fH1l5f1KFkPs0aD0RjhLuKISTWjHYb9NJdq0DYW00IsYu3zPb9
zqiaEs057aTazXBmE77bC/JRdeeqwzcIslRjord47vqHmdzcWY92WhKRDWkTW0AlmHQvzRskQg6e
3ssx0DCYC/yrUbsrhfUDrvzanecvvjvCSGl/2oVlr7TY/BqExncjNMByRwFINDBTJomjQPxV/QBe
zzgQt4IDaXlkgzGUO67luhdGAubP8pLEye7oHiHDDhkqiSd4JOY9Oyjaq6vYInGWii2K/lyMh4ic
ntgmiqiYkoaadOYcWpylU526m/GhmhvsOa70OtRIPIv2k+sMyaruxvOCZ2cbDSMI+r6HGMvsCj31
ieSkYFuyAzgPaDlw0+BUpndAlMN9F8GxHBwCzpIyY+WYp08p8Us6UfdnuarAEIaxWtsiCPZxBZar
sAPnEKlV0XU4bQBez9LXzvrKdT1/APYPQcU8M9vymaTcYetTYNv0JSF2ensb+ZixmgjWax6Bc4uE
ToCA9J/8sKMxmETRFXC7I/3vLcVpPSbz0aRxB5F/rImwsB7HJRBPF8XWGnsvIukJZJlR70ZldetC
X4LZjBy8C3WlM83uVp27mL2LlHqknt026X2YwshP03A6t1GmX/ZU27YtscyZ4wIlLPDdFhOja52Z
wSbLyc/uUFMQcqV4RpLhSwiQcQOiDjW33W3LFr498mzL01G9XA6dQYpZB4u+y7C7DUl31HTtfoiS
yMPtbWPXEqSEufouo5FJ/YHIlwjCUImpBRS0c9HXPzUc9FPwXGChQQdvZmt/BtEeTfWjQTkdlXFw
kcMQ2PdIY8ux6jdl9ScZe2ln+eiBZ+D9HVyFgPJdk9hk3FHZxjYHLkCJcBN/d8mKXZu9M2yapPK3
aZ3dWmXjrplBXPZzqEhs7UGx3PSj+VftkCBLP1N6YQQHpZSt+W0oUbGwogIMZWMSxLCorTMVlUfi
qsjnNMzqaxIYVykW8h9kl90owp2jslv3BO5s84pBzezbbaUbg5cgNVvlscV7zctZt368eWFWF9SY
Y6sYntLMWDt2RBVygUhCXkQmnD32AMShyWsMD45DqXpO1l1HwLaZN09uOt82RbMd6SzfajWretLQ
7kazqS5oUddbRc1vXdQMVk1t9TARqmSFYkxbWz6BKGkO5pIMwf2YavHD3LkE5rruhd6RSOI6vVzl
5DURvAnCerJEjOWeccow/btmyI6y7XMvdaf6osMbgqFg3mZictYfrzje9gxdgYbRXoyo+E2xh7xe
Aim3xqwcjKknRzI3rY7wuhHz4hX29gBx9TCfJxFwKbZZa9NpMVuYKa9vBxS2Jq1LAW8FMSQggZcY
kmrD/uz4lu33620PjTyYQDQflmLHabkh0mPpViVlhoheCoiNg+gp7SROc6sxX87o1tnxsFVXw/Co
yfHRFoDLEv9n1wTnbYvQ+ePrZS3X4+R4aF+aahFWov88reDnhCogZZGxl2v2s9MO2oXUY2jLvtbv
AhCvJS/Rdi5ye0Pk3nVvNV9DB9V+BaevhnvcRpA7g7gg5SoeHxo/G3fCjXWsBsEOgj8OJrdNtjoJ
sGdYX+AOUTjDbxdcWHBq1y66EnBExOBk0otH67vMWvxfhKjsDDgN7ZB9qURygNHE0gbwJ0HFbr6l
DiSGa2K4MK6S2QwrAtuP+hGLqn6Yk+qzTdA7q2pEtkw69KmWjr6+bJJ+awMIkllL3ShiT4wLMHZw
3FVSlD9rU2ar3OxMWgJIO+OGxWho7Cer2pv+ggHJUXhGNu9hyK7pk5KHfLt9piyNEIiDclB3nt43
dsaD00wADEkJijap324wLlkH6Easpg3b8DSfIqGK/IMbWC4espCEkhAULzyl4iINy+JiIheXEPtf
IE0v684uvTbrGK5rydDcyCciJ/VdOHRbmbb2yrBC0+OGqDu7bQHyjwTJdlNz2eOOSaDRPzgE+diS
eExyF4HfSHVdGwnG43H8GccZkY4Ky0czzg+d3Yvzui8b1g9N/MVpyl+tvOzmdHyaJMzgoqquk9GA
C+FAraxFt8wjgxfrWrruI1QjdFI92nrxrQA0T3RG6RnAFT95Md7ZhqNlpeK6KFUocqGxfnXXE5mU
KEIhMmHootbvdmpHrvqtv7iJFPvQ3ZDPv8rQvSa1jfSE0LbO6mnUvFrpt8Al/U/q4O9sxWnMI/8y
bRv3N/ra18djNnWp1zAUvdiOittE4SknozajZYp1EtM5rp3U1I/2YO2sqWwv+wqTtlY3N5hmsCH2
DnF5UTmxlx6ifVn31p1D0CDBfudV5evEBCcB9RTgtrOr6l2uYvcL62yWGao7pknlntWDyu58p4lu
sgIErpzqc7EsSsck+a6Gujqvw8jamgMlio/HqLfqW7Q0bCEx7qKCcNXLmP/bC+jafsz+XIZeJorv
ldQGL59b0E+qWthPGgYwcryqGGKkyJqjbYXlQx/MNyxg5UULaZtplagHV4sY+7WzJNbZRwoL+2Fg
3Ib6Qlv0DZDibnz38YG/UyBd9PkSfT/bcorop/txK5GwCDrUjxWr2VzCTuowpS/bb9dMt2PXk7JS
joSGYPRR1Lky9579yv3Hh/G2iMNRmDzClNZNQUvv9ZPTJlJozpAlnk9xxVgsY42CiTO7/4+y82iO
G+my6C9CBBImE9gWUChLT1GUNghKVMN7j18/B5pZTJPfSDGrjlB3q1wi8+V7997zl9f5PQv791mC
HIYoCBoP26jmY+fKAvhjhB1nCS9JoCERtqihX51KfAHa9brCNtgQnIgKqBxqp4Kp5qKZYVa/yzAJ
+tmYEQ9jvSpz0yrZNh0VsldKofa6Gp83qDCqFfpGZLCGaC8hyoOKEa52b1XJfqDqwBbKBMQWFdSU
rXxCo2TyDdMbTv2aXPlGxBsxzL3//3+/ymCGYCnEQMbHJlmRq2HlF8RjRF9gJ2b3C22sM4Fbf1OV
/YeBNF8wzz87wKb+/GgyYJOBd1mu6SGql/6pmhF/VnvGDnd2dFIDKIfVrAJzRSyTNFxVN4PsX86d
z81qJjW21HVByxah84eurTbaQyIMFKhu1b7Za3PlFv+jRlderyHMbNp4TurSSkaa8OcvWXxu0vHK
rCnSR2jSITj49youoAhh7crSwzhZ3NDorjWKeYwN62ifZegniPQg7iH8zbUQ5CTBb+FCWjy5U/g9
7tw3oTErjsizlCr6m6zRMT/VdYggEJpvRdRmA/nYS68SWCjk+8sgl0ZM14rw+inuH5Ymc45dOspb
avlpdCVNjvVuLfqRKD7u404dfdV5Ux56y5/tStol92+Xqj9fibUgNi7WuUfSc1zqzXLdAPapf4ha
4zqqGzX8QWxflQGye1qAoRrWTW414T2qhOoc4tIJa0EXpKHRQz+NjDz48E6ENb6NRv84bmaZqeFf
6EYBwh2WBDkfdJEmUb6D380CaMCj76iEuGXgu14Vbkkl+sztxzIDM8Pda1ix3Bm99VAOkF0qB/2T
LPDpas3TaEYGufeD7jPdI0q6H06YhsWNM/fXqh6qqw2V5h5AykQuMidUWRt+2lEkqmrI/aSGttfL
U2sQ1DUmGg09bQuuzKO7JYuyg8b2pdKifVZ1+8bzsuwsI2582XXGwW4WRojWOxgB8cRFLUVV4mrH
9Fh2xl0nqmtt2APsky5nNObaN8voBvq8QM7jy7ubsSXu4kzEuKp1dSl66RzGFEpJtAoVSD3rd9Nq
huRoD8RCOBwmah2rgFzbIItS6VttcXVmAfla4czuqvpKC0PuSvroXl+T6llPEjxlpWPPfjAGplGa
ueGcRrP2una6NwBcNll9YSZO6pMqmjOkoG+asbS7uiP7TaQEEPZg6SjPr/qs7rWOuCTGq+k5iSjE
l4YWq1gKbT+b5L9NNFf2Y64/63b0uqy92ttFeUdD8Gdl/qPUOF9F1khvLThMESdEjanAsDTuDWEA
SI2NMkhxLe3mlGA/PRPPdtlEXo9e/Oh2KZBz/sK+JHeh4Zp1sEsJyEdmRzoVV9mSc6t14CNimIYe
dWxySyghhmd5bMPyfhis5QbYHywC1x+chDv3oFKy7QGtDhnw0mk0YdfBriGd0eKmjaN/GpGoaXn/
GkaiOtWT+ww8QZzCgt+nMQ55hnm/a8zosgxfBkX0XZbVpE2pRL+2ofOyoOK6JOQg+AbUOZzLHIZF
M8dP5TIRVJWUP3RCDkU3h8/Zc7uBoT0ZTuASmqkkRIXno+k277BwL42m4aSKy4cE9QWQspJoY8fj
Tqcl8G0xQM9ks9ogICMg9hDvDyPI9lOVF8WNPbXXxKXDlHBDPFOoT0gFzbMdm7/4k/BGExObhePh
cC0QYebugQ6tvcO5Sj98HOHI1dVw05sryNPxSzKHyXEsnV/DYKhHGtsHbdAvczNPx7h8FoZWXwrB
/Hl7kJyeWQZGOShIhtvDSFk1srlMZD4DGC0GHc+DvcpjX2lc0+UCgjIhcjHqKs3DTpv70h4kgfHS
T4sx27t5fMl4oVvLao7xaFKyD8IBg4LXft4aAORdPlRy1XxlZ/lNQhYJlbb+okn1Xa04jyouG8Ql
Qu4wW/qXpHGKLzGp4A4j4nKpMOWGtjhXpKEw8+LlzZyIy77pzT0wqPtaBzPOuPYxX6Lp5GgIlfnG
XpMEfMlSxDX0igmuTJz6a65doSWPh4YwoQJ5e7xG6R4T9inpKCtC0AiHaM2OxqCgBwk6qFuyrp4/
Zjbt+jQsL+VIzFHshpCzprXfLwm9XtM6hamw/KjQK/D0Ls9HMicemE56a6k6GBGNmkwMdGQIJF4S
uSlyEp3Y+hXplGXdVFiSHeRw3Ck4wyoJ3HXSEqAt66sax8bDRj/u3bEZwAPJR7ucIJQUwDhAgdu+
0Zi71re1GvZmOmf7cVrywGBUiPURh/NoKMJmk8V6TdrSF3Tcd5WCfeOuBlpQ6ORNYj8z0ndwTncQ
sPjTaAsVInva68Jj0Q3RqQUHftieL8StnOx9qkjGmFlB8JdO5kyoMB4JnNWMjItsvl+Q4XWyGS8h
Gx+fh77dYN3Dqowfliq7tbNXkWJAX+fiUM0kTsyda6KiARpiYVXwSPAK9EAsXJ1VF61EVi3vYU3X
kUtM6uczeQ1PJbCLF1ezmz0KXlQGNZ1X8u6tVnuzwb9YNYrOlWDIrm73qJyTF11gjQjxA0WTFZC2
qfbUNeQB6uM+povEH5v8/nb0NLva4mE8APs8NO/rZGT7xiISIG3S6zixbpI5R9moLW+cTPpLTohs
ntV6wERn8aYFbuiazOXFiR20iCssmbxteY2kuRLNCgmA3ylwVvFF5h04Fnr67f1irA0BGBoWk6Y/
2D1X24x50BWKzXWs7QcaAJw8PZv74kACIX6KvSr6URh6GRjzFPmObAovHr5XltkcW6Yeu1WnO7r2
r04xoqHlE2WiOcUDqzLueBdLwUEEDo+I8zHNgppevrD6d6OxmYAVLGmpiCfBRJ9lbmCgWg6SFs1V
CAOg0fD9p9ydbixVupcpBSy57f3Owhe4YHnap7XDTxA2erDm4lGbMH2FhC36DuhDP6zKfI/Cp8mf
JQd5sABM3+WuQ6mz7JkB28daA4qa5voT3NgnYpjbSyI2gS3aYPIGVoJfYYqz0PJ5t/6T/5riKLlt
lHxdZPZjMbL6J8fKi1tWxRfMF7vSIt1iSt2vaVIJUkapb9yi5Zq7iOKhZR1TXOss8Jpjg+YYkWFt
eyqXkJDc5We1NXKrsnuN5jYkQaYcbpmUoql1gkiwpS2xPLdabZFSkbf7PEa2SuHdYpxpKX+L8eC4
q+0XGWMtTImg0eNiuLfStveVtmGc6a1d44ZYj2gpfDRnfo7u4iDBh3nOCIouXYf+ri2Ue0nnOmg1
uyN3Wgx+XzfYM15Z0/apa+eFW6x8miymj3FlLvdT+wDsV+RrSL6Ruh3i6C4tavn2MEPU+V4m923d
G3tXrvZFX9L30XZfm1beV2IaT61ee2Ieji1j+SvzWeKIMa2u5dQdeB4yDN4EzlmKWI+JCHSYufJe
6pN97aP6q+OcW25mPmu23xVhmXvzyPfdTeBcuma4dsvUeG7FJsmU7DENr6SPy/syHMGSog+OAGV+
R+0wtNbemVDxFowbd1nTpMyGBaOypfKJB0VZFZ/Zx4yj3aAysjdLQDtm96aaLvjTZ1rUMJlKUvLc
u242x32SO+5lSbL8tCBX1aAq7NkIet9ERFzSCHhMW/dMkvh8C8YhJ3SsPrKHwuyRAlXD8zCY0dMA
Efr3fp5vD12N7bfI3IML3woIU/TqEIJnOM2z4rFrWwWwFIPRDjo5xBft4ForytWGTNqS+NK0TRUp
dCohNZSYpChcdgIGZ5HcaGb6zSwoRlnOOPqUDiwWbocudk5CVKZqOPnIIOcskc4eip/yxJQTKJ0z
Ruuc7JqzvMjF6m2it8VLNrXzRdolmzZZLTu6eHKfp+XrmrHFV5ELoRJVvQ8iHBtAGB7npKtvO2Ns
jyClf1gFgaJd9bSWhEe0GYdQm7Fx1HH+ZenqYyT5KZlJs41m5hP/hITTWbtSDnA8EsinGnd7P22m
yRtM89zBJKHkTkuqvGoKn0O093sFcQ8fhfWrqt0Xa6oPk0BKHNPhuQeB6NtZZOxqI0wvEY9r7tVN
Xh5EUVx6o7vh7vcDDBjOebPJvRxlqG+ZkAmzFVCswzjK/71pxiZfjVV9IyL517zaykvjcQkyoLOu
CbrTNmzKMvPZzbtLTmo4Z/pyNiZqVGqOC0qzE96B8YR+IHc68APdSdWEh3RDfMC+9tVOSexJpZC7
dIhg5j1NXYQ+OFfa0TTxiJghecJrlEeBlgrDL0oaAQhGqbYKsWt70TMuQ+GQx7dgWGseraUEkBLz
aNuVOq+xfM4GuzlUq6yv0bRsM7BvsuziW5nGyXkcTK5BFaUtONV/Iinvl5BcoR7T9W6uM0lZ/os3
Fx2WbuJVhkjnRtKPpzUlTuv375xMPd4Eco+zraSLCv7vYTiDokYf10IWaIG5JnZ3b4aICUbkTn+5
yW/SqX+1ifA02XhJaefRGaO1/u+bvBxTbnCxLYNGS55cspFlC1LBSru9E05j0LvRa6M012dMVMRO
6SVtvf/zW0BY8uk92LQwdHpilkO/6qO/qCuMqJKmqQdcrylqrBhr61oqf7JNuEIiGo+90VS70SJi
QGxto2mxm9eQ5dXoe713cfnmgMSiuDDP5mq8FEZO3pAZA24YmHe38XfEdTfowZOHNifAvLZbP9Wy
OBjS26atnEc9JJUCRLSnwUh/wC30S6gosBpMKVDVidRkDNs6k/EPFDCfFP70RRbzi05wLy1xc4Jt
lJCvadfRgZr+pPdEWtmd9jM33e6Ujt0roW/ZIwFF38romo7t+NUIK5P70bruzaoxA7BrWdAY5eq7
IsqP6OrcL0mP7fU5ihtJ9y7niIIcRRidDhguI2POsm9aop0v2WQ7qJfqI5ooF1zu1F2mPJrJtKQp
AzvQImggRC0SMrify+waEyd1azjde2RjoCVblcNNn2t/nKblUlm7nBSqa16mK73m505ZzaUwNW6p
9NAnlyhA8MT/mEBwbsnovjWMkgSnjiqgr+VL3lVfmU7cdtyVH7J1Oa1u+gCLs7sfyvjkmjFbhzM8
GbGxBP3EfcYA1CDspDjhrIt2usrSgES3KIAp5O5GwjiJnhst3+ZspzhggknQ0CTrEx414FGrCrQs
616KYr6dwojc1bH0yYAgEgsIBEs5DsJaex24InjzpIdQp+Szm1pUeG33DUOVeaLV/A2dNuKHkTCv
qTLhO5QTc1y9nlG5HE0rDw/YHnrPbkLbSwf3KrhAWrOeoIyWy4M0Co0swmyff0l4Up/tRQnP+FEB
wvw660t9F2vzzyEyPbpV9CBWLJFjYldebBtfiXXJrwL3TQAqqrlILkg7gDSO33IwHNlUyssq5HJi
sB//956aGDZXpmh6WFayXm2eARmynU6wRVer67gd0INzNc0+LMWIT4f1ZPblSDzkWN7a84OYbtpy
nA6jA1TO7bXlmEbgGSC7IjatzOhaLsYV97m4axzx2mBrehHtXJ/TgtmRKsvsL8aFT/1LunPEEaM1
x527Pf3/3nsqZZVcyoG3l+PBaOfQ61cCYxHdU/iFB4hP5Apg3irf/rzhfJaT4szAsk/PBicn86St
R/+/RhiRhV4cmQ1xrI4eegkNVMZwb7a5IqdAS4qTqV0mLGeruEsrrod/fvlPQ97NF0LwB5Zr+scM
I/796g64K4wssAgq3RkuU9G/Z7qykWxVpVeHy1/GHr83z39v8LiVUDPj3rTYQ7fY5//9YWu9SzuZ
G6B5tZntESVtUFN57cLyttVAzJqTa/it+SgZz1/EEn7tXV0j3naed7Nd1/u1JUw/mxJouQVBdrVQ
viK42es1HX9NNOqgV6z5YA+c3/2S3Jl2Np1zRxzWOR730rJSAKtzt5MJEg7gxJcMGvJVd9cHi8pF
1txlc7dG4jXDOZuGU762VAVaY9O/kG94zepD2rOu+X4gzmvTtz//GkTm8QV8+II4dbZZiZAKavwH
wWmOszViyqYHNuz3izMrr6wSBRhby29HX4Bh3wRvrpeY2ltpQfFGnIOUfsCLiPRCslRJlluc2UMn
46WV0d01xa8wSggYKpzaH4YEyVNbBIPJsq7Dx55YN99ajHda6P+QZwD/mqafn5AaeuWm+4zFbH62
7LgNHKeIfVwfN8ZsW99Ixoy9sh7561PjvNQLja08JWtfGt+7Kh2+dnCd0Z7Erl2dQr2coTCoC5zI
l4iZyz0hzhHVFuJ7s9DC66Izh5ksHj47cwg+VHXz1ZhwRSHxzPGYGfNxtuAFtdYbwZpQ59tMvFp2
yGAVgfBNNMKULptSHLoRehFhjbeoimi1NE1y7tPYXzJCOEuXPW0YxXCy++JxqaPWJ607OuSTZSIY
IEx/tOZ0Z2/ppyok1aHrUSzDqL9fq15Alei+2yB0HoqyeLIkWDRghuGuYXZ3cOgYriqmcWxc7GYD
POYKi2KymvdzQY3MVe9qGBE8Q6bsHJIeeqtXUVjTyZ2sfm/CrLXtwU80iBhGLNuzldjgiCJip+2K
33LIzmQx2PdpLc6aSSDyiOIhVfB8TVRFeCBtpgHOfK8wwe8KJn2nZQhDLuWh4fcIstA7pYNXmZbm
U1ei/uOHS52sOwE3hTfol71Kj/T7NTDq1VuYEnWZl/p07nOWAeFDCJfz+IWkdHSSWg/lA50jd9Hm
iaW8vHC9or9QmD9L9HYXRJ00qk39bMPvHCP7LuprB1w6N7PJFsPeNbTAGQm9lFWlPPTqEJPs6nk1
2wvVe9X36VU5wysSGcAlJSF+1TKOnm729nFueodoiqCiCr4tZTKSDHTJ9EIF8JIQ085Id4gSChxR
2jeVlj1FeQWV0hwFPvzoaaLza6+VuzNk/DBVy+KlhfmebO5iVQnCJC8L0SroQmlgasxlipJZ4V8e
8G03/9fz7RDMxqOtsIgyD5IfzAPcArOOypckRL19ymMMxWHWkj+knoWTPFTGctiiGMD5DmSYYbsG
HJkSkTnN9PhJRSX5Q2l/GVJ+mk/xlv4nVIUnjsSRf+/JyDsH+hSkaff99DZo4lowjf7zx/60q314
iQ8Tupp2ZRg35GZCEXGUwMyxlXybXY8e3P8AHf7PeLNPR9qHF/t0kBM0qcphEw7WD2iX7pFRHRAy
EZWi/frz5/pPL6UUjFzOThxiH+8KMyLO2K5d8kDlekMqzRlpyAsDll2vN09/fqnPRycfC7mnlGSj
IOP/GMIAbJF0ZbF9rDnaR3aK0SX5p7M7K4iqKruPUELqTt7siSqufE5R0k3HKyqQvuNuidzjOBZz
SoPF/Wc0f6gRg3mMDg27LIuqyVo86jHv+7ZvGLSMFmapof6GSAGwkcVK1cNbp2AWY8Z6ALNyYEDR
3CRmemstMOqLulY7K2Oc1hPTiQiXrOAF3WMaOoyMYlHD4YkTjxiZ8S/1y2+f84cHivE6phiDGbsU
HyUMbd5i1O/RTLuFvk8NQSqr6cVKHTUkE7tQ0XjrtBiLu+nekf4fenqXVJ4JfZvvEe6TNrwNI8qw
ylEXPIWPZjEzqS82bS13+Vkl2FcKA20riavaHAUy7YNUqOau1GNk0c7qGyYhm6p/o43zNM+MwHQc
2TvTIIZk03YsVf7UkQ6/2VPVSO2QTswDAaj/bQz+6fLMosA2JX6bwlkqH57jLWcwrqKCxTigjIXb
htKnbr/R74RM29Yc3iP5x4NV3aULTbDK6kfcEeNfYxv+0zx+y/EhvFQiyUFs+e8NpansjMDHIj6Q
qrZn9lNAj0hFUK75nnPmu71GrJgwjvdE4/1Y9HS6rPwcbjuLm4ZVPC7Cpvi6L8whPCtJ4pAiCSGt
3ecxlNMFzx2peBb8HrdSwAf75k7o2An5D7ZQqGXZr3TnPS22LrShTa+3r6rrh0PR3M4pAYz9uO5r
qnEm8Tg0K9jDCwJPLw43pVDXBhGz0VOvZQd7NQaSctzrIOl1LsSXta8kPHJBcPgARiYWXyfOns7/
dDEzJ9szkY0uYliGE6YZEEjCPIDGk0HUhPEeFdhrOVCq1Uw9VZRtAE3C0vtym/RAj2ixRox8Yq8n
fY4w8fZ7Vqw/IriFJpdPb0ob6G9d5EC5in9YIcaJXjANTejpBeH0Jiy6NtakN3TysSqug84goVDf
O9OyPG2i9Ps+QPXY6rNkPzfJFZPwGLR9foKA9ASeCgdVOjG1r4BhVK23uKtAOMUfuy1MvdyOHuL5
p26ODGDLhfJUXxPUOsM+bId3w40eqA4fVDS/9gTjym+4qb5l60TLHKxSMakLuRf0jfOACdRVZTmt
ijKb6YGbdLFz+c1KiEsk+hqUhobY1tBc4Yez7DjqiRxy6LbzuQyQzVOz1+ruUDcaWiK6t16UZJnn
4E9aabPPLexuK/rZSz0wtLNjzblnlO7ZYqnsEpd4iHKofriL+fW3tjax5neYdilEsJw+d3rimako
S9szcXHv4DFPU+c8EihKuEB/nHuaPf2qvRPFkRxas3D3v7J57fyO73MnNnVTlrbnxYDC3mfdUxKm
CTjA/obZ0brLq2kNIiv9it02IJSJwTBVQlBh1QGPySjAnHPyiJaRBYpuJbZb6mva7UCSUSCTnxGu
XULUEunGTqhOzH4OK+oaj3VFI9FFad5phA3kOZjTkIgyW9022VzvNPzIu8makv2a6y99Vh6cuOsg
1jarbxNlvcc/fibSySRFCetAwXjf3i7/ksgSWtsXZSlE4aobyHJysCvMYL+HngmvzTIuInUDJx5j
Lf7z2kmflr55ylpY3WiwT7MsHm1Lm89Do9ogrbXrnD8MAMjfNQFhD3/wbnJk+jhV1aVdrO7SdRVL
l9p4PzC2uRlcDIRzv25yazpUs0WHuStoIjUW8iapgy0uzP1cucsBAA+6aZL3GfK9Cpn8KFpcKt0D
mqwfTYbBInLIw57W2Q/5MckNPU5p9843nuzbhM8emq06iIr6MK1pdhJNultp8xwWu208ya61n2X9
pWZtIUhukMXYozxG2vTWDk0X2Bq+ZowL7g6wSFDaoQAxcZaWrk71/KhCZuyueNbskowS/ENmkman
BNlADFvl2JpcHqrIgOkLTjY1J7TMWqvQ28iz06N0gVjTxBVPRti80754oN6NbxK5cm3NzONIc8qs
+xvZJkDtyGvvW2eEKNAOvmQcujO4af63zq1UeCbnwqsNsofoY3I8r1ghjIF21+yQTFs73/CGka+i
I1vtaw2sDRCbSokM1qZx64zyoueJsVuBoe0cflMPUb+3GKKCj4REJnu3G3mvOf25714ZsZypVcc9
0wWDNDWUqDRuCzeErmI31A8VyVtiHb02xVUmzJWQeptk6+ZJi8b1aIPbsIvMZnYKVc6aqvS17KrG
V9xvXP27GMuOoYdJx6BK/SRN3zOyLbdhxD5HPiz4f3oSNvlOH6J0oU+cD+fI6daj4X5TZnzsnWK4
NCX1T9j1nrXlJUJhoimeDnBt50fTnF4bUsIZvPBT6GV1FMmEzMnpj03G3yVS7QIYymZ3vC+7zPGT
QSPoqWowsC3qMM8tdwtQk4Mz0jjCtpwIm4PmYpFn76vNDWTq2UvNuCNDiDMsbYGtNTuZE1n940TE
gTGU3cHo7WGn189pGz+6kKchPcVeGDPsJKkJ0a6eejnaqdTi9t3YJ0Cf4xS+E/9+U1b9r9wAtlC6
qEmt2b13Suibw+aulTkztJYBctrHQWFn9BCsHl9GwTg9scmHq3NPH8hqrginG61LyJjTo1VB0BM0
w6XXyF6aV6pA51wv0LDIOBK4enRjar2+D29Ho8PKmiM1alLAlpiCdnaOxcIuzSdmfahz1QqgNCpb
6kziDyigDT+PFnL6q5SJmxo9JGVgkcO97WpYM9fhwYwrEaCNYzJdGF+HaPi2Cmx0xcJJv9YcUMmw
BmNT3a5ZpyOBGjxN9fdKuMfOCAdv25I0kw9fhe80Qr9HUfQgCWsmQ//HENvfK+wYPtDrW7r/1ybV
ef+IjnyROp6z3jZLvldNWgcoH9pdouYVbaH6Yhqd4jC0hkvr0qEZcqCJev3UglDxSJ/ntTgIWMwA
DiqeKltr3gZSVqU+PEhpXOl/Q4sWyTnrpO7jTERmMUUPBE76Q4wqTo80vDPczvZRYkhvdmS9ow1v
sq85kZ9rpnuva9bXalJEVzM+qLsG34ymyF4Td6sCnpzLhcWXNlc5hJGHyIQ8TkKnvHyixdrp9WtY
YaSEJgOCvAE0Cum+tCu8b7itI+1em6gHkIwh4KJbRhPD+tJt8htF3JuvrZi/wKal8XBUZguOsb+f
VlL3CqlakIVEn6me6mFBzYuGV2LGOmF/pRbHGuGkUYjxNOlw9ZXkQcXJDeqX76ZbSi/WwNCgTkSK
TFhDZEbHSVK2wq1A0bEi6w1L6DfouDYW7M1YyDSoOP53a8keXBl9HiD9KgC7Yq1mIxFBX8YQchmj
JcVOz9SNRYfcy/Sh8pZs+mXF9LPpt/2TVpRyxMNCwTAszrL1vSsKQgRYdzyGWHr16Kq020HlT/2M
SlQ5hRfq+ND6Js+9YetnZVO8+qKkoabrxl3bcU5oFIGegEavy4quI00e3j/hAAZFr8buuu9TG8Sh
NbAV0pYkUXG8KVZr9kilvaXqqfykBH1omgNnIJqTsVh7EsDQOzE9xlqgIaWp68BGVBo4MJ5903lV
cQRBA0fKoXLC+4K5cuC0CdDZmAaUZq8uYhaL0BFrYL/hekdq2FlDm9FhOA3Qix9iolV3o119c+rN
W+tM1L4R+6qcmDHTnUMZgBoyiDZFV8OdCYeiVaCQrK0grxMDhVB4ZOqS0HnpHsXK8DNMsvdS9FSe
Tjp6qxEjtQ0Z5uq5FV1621PzPEAuMWBoRdIK5hg9XdfDkiIsDz99Wu/gmXIorQ1hZy51Ni42K/Nn
RxsPRHxQ27GGgD6DO4nycrrkghsWcDkvK7WbZO7K45Cs4i8XLuPTpJB7P50Ti7Bl5M7oNf59z+Fv
LCtK7jAwsvQ9FEtgMMej92y53tATw4OG318WSB58KSeu5gZa2wb1EkZyv9iOE6Ca3uguKRdjY4SC
wX2mVihGhqR7jEvE7/l3AAC9r7HY/nJv/g+XNG7MpAEgxyfg5lM7IWllFuc0DQKK+Le+qb4bDLUr
C+hSTeYViML1dZ5+lplUPvI4VGMUJgT8t/g73Hz2ZdLvnZzYR+ImLxksKv8v7Y6PfTL6Y6ilnS3c
i3jPj1k14TLzKGx1ttuYd1OLFG82URv8+UXMzzOfLR2G0wnzFh2cjwErm0F0UDW4XuQCyy4Zqvqp
58HDrFM/E4L2FgkMycbgYmQqkIRoi+bRoO+BWy/p0S2Q3+FqhWysm3CdyYTcA2347oyTDVAM9lpf
TjUpBINO7Z2XD8ppSRl351MU12jxuop5rp2nOKHddjf0k02kiWDq1zl5/+SOjPfYtF7syTMwSNzS
AGZ1h/qb4ebDrYqrv6QDfbKNuYjGCSzTuTBgSPnYy1pVzvzUAQrU1y64piyhw4wj47eqOdUQdPfR
ayeQmP75N/gPL4vHUBJLycuSGPRhANXNtRqdElX2mlfJzqoHm5xJdNWTAa03HhVpvFV0ZybI0/78
wp8fX0LvLRgapIdteZjGh1bsrJCO9UDJD+wnUA9afENln89Xc1wwCFnpZQkbta9jjCUo8MMufeG6
MHiRyYTZHUrDa50EOXi4nH8r6OSySTI7lG6r+VCYOLR1hay3JXSTB/ivbotP3R7eNSIFNh/DBqH6
cVyJtqjS+IBhYDIdY9IRXXD7aUcHD+Y+10kjqV1OJOBQ+yWTZ8uMqCQ5esf6WQquH0qH/ahTovpt
6sijyYZLaMMvqwzDU9fo47krFiQiLfhqI3sgrIErjJEA4wy/oEnVqdV5YGYxn8ve2PWWFj82/cSV
HSqoRdzSTYyKlkHyd20u811stW+dBEUNWED5caG9DYOdXRuNywtgiHJnyhXxedKSRw0t2mNEmx+J
5BqPsl5pfq8zoLb0FVpffmHIrvxknFFYjPHVNCrtJsq1u3HgBpZa5SUC7npYbRd9fTGhaDIMnjIO
wx3l1M+EC7hXFeodpeYt1snxWA9CR1Mki/2qD6c65L+G3voTMRN2t2x8rWY6rhgXD/lifC1Wl2Qd
tYznVdGHlcl8EInWHNP8NkueU51Y0ihFQFi281+2Q/mpg765W8iNdhzoLtAmPjwmM94ksTixZC6I
GWBZls6LZP3dTemosks85xxwZ+FUE40ssi1KmFPUANryiCFrj8qOdI0cIFC5iOyA6bMH2Kdr1bce
9/9Ojs+lTkmIZiSBQY9TyTTd5UiG1w41hi/6xb2Y80z3TnB9nGfTvI6czcIwi8vaiHE3CvhOY0Ok
ST446KVEtBy0iemcm3FhUmW0UeFgcW0tucpgJzOJ885K62Q280k2keGJhnSwVZtO8URfwUqwvlPl
oiF1ki/tZH/vCZPYm0PfcV1G+4AdRt9j/xqCRM5vs9a1SCGOUd07z80Ewq8J1RbD0zPRnsIw+MvG
8XnLMnBnc2LgduLk/2jUnvqaiyOKC1RKS3oa2nW56ewx8VWfC2xsfX+Jl/AJI49iF2uWs5BkSQhA
rE5b2pd1cF90C4Qk7Zwlj3JvrBAh1qEsg1XO6pLERmCMWnfqBP0AepCnOQEu7pq99EeMQd6C3vcW
Rrlz+vPn+nwYorwybUsSXI13+OOAocezpQOdkkHcW//F2Zntts2sWfSJCBRn8lYDNVjyGMd2bgj7
T8J5qOLMp+/F9E0sBza60ehzcw5CSyJZ37D32uSIpfMboxdG4R4BwjHheKL34bMK/NpDNIkvjoGP
9zco9EUBAelvWXJc+CFNZ7AQ+4B+mPKM6eew6zJxGBJpbfSxPpns2L54ov55QdBD/hL6KmC4vi/e
Qsk4ZFqilbvcLQOtTOprxjwoI9FCOKTLHL/CSP7zgi5Z1MR/oIC4hAtnJc6xdiBIDJP/wSObbV30
eJOwQt3IXlrs+piqfP6LfrxRdZdPiKAFbzDP7MVLwwUqM4kkCZdtP2tW4A+Wrvxzg0J5lbB5XS0F
D/qBYvf5df/4Gt8tZXhBWYz/oQ9xsnqXvngt882wStowsPQ5CaxufiVR12MJh1et0MlqbSrVcIup
/hpH50Pty/qGXAKW6P45dEa5b+AKk4apPWjhHO3dmHuCvn3nwpxFqE27lHU6uXFm+KAxfrnGuxSd
+gmnX/2frk1mMHeELmMn38DUbGkzOjymNOKMsbdM2IZti0F6lxoExn7+yT/+yIv7kYiVBZiAK/Hi
rhq7sGND4PtBXrQHNJPPiTAJnfXak62lv+a27L6o45d/8OKb9haxEn0ArL4PCV2tL7sk6iwviGNB
t94m5Sbx1PPnn2ppZC4uwr+O44OPRoF4WRpGipBODEeEQfThw9InmI3Xraas++KZ/MeHgbTpYK7n
AQNXe2EhhYMiM73NvSAcbYF1gLO/r7svPswfNPD7TwOpwbMXejD6Guey4gzdjkA2dhIB+cEIkSqx
Yl3pXk8kgK8HlymBnzE7cEXEzGYxz/vZPauu9FxKzkpMHBvFKpJMhb5YF6YOdzZh3pCRpMmEadyx
hVPf/dFHh54AaCFxstiLNt6L0fKPha8TrKwjsZyqG5X5X8kLTPdDT7qAiHXmC0iLqOIv4Q+MLInk
FYYVpGmHK0PGD049xhuVhN21yl78orEP3E4vU9MfNc2Lb9K6eA3zaT+5/V3RGwxqCMrBD6POPLL5
PoqhQ+ASCVeUm4yNPX3NHgLWVeUusmrxmozsWxN3I+rS2o8ZCbzCgcgkc2/etiN0B70W5r3yw8Vk
mj+MzYQ4umL7bCNz3Dpudp+SsMuyzFLrZhhwvZeMFby56jZuDv2InXZ+YFRHzCsq0gNxbTPEqP5X
39X2MUmnckOEZLzrI7966Wv2XAxXmWwb7Pwz85yxO9wBmDI2nUq/txVOVJqpnx1qmEIgwx51Z97J
ujooK6q2ZWEqfCiSYb+7nmJrOiYJr6Fcs9Af1nvL8O+H1KyuDZVdR44W7etIdlvbnRGQWEzm3Kze
ytkpSFVx63Xd6+ExaZr/nIjM77r8Nkj9SvOZkdkRdRR6W744vAEPRYKBKVZqFQpNuze6/uSGNQko
bbuzlG8H5My/EZgZ79gtVgvgYGL0Ffe3rkx+IC96nufMxU5bxFtfNebWLHVCy5mHrTEmpdscxfQV
p76FLYAZI+N6ueS4/OhH8ZMNhrYYk6LVcsIeEuspVUqdqaOfO7tlB+JX2h57CsYELzp3mWKFJfJ4
nyT0Zby1K0r/Jeyh6XYu46Vr4cYvUs0Cv7edr8awiVjHzxiAhoKEkNijy0VoYCDxwj7XMIwKvxUZ
JrS0xDwYFY52YLjn3QyyvGbHdMXgOYQCMuPyd/qrKEyD1ivtrVF5RVClevRKSnbseSudBL07py7e
nIJXvlaP/dk2hu6UdSYAlB7PiuE02hoTQAjMRivWc1Tp+6zoq0dyD27JSg1XlFdqhZNbbJLK8tbA
z0A9Yopx3QoRV8kAtVd+822Ys1eT+58CubifYZnwUXcDEPKjVWnjhm7hsUsQ0Dm2uyU5rt/zp1vb
DnbXzg1RH4Yz56Drh9U6jOpbiYrxyNqBUjG6cWukXvpo5ZvBDedjj8mDm/1BVbJfMycJnKqtrguH
fWjzBBIlfurhexz7oTqwsURfULrlfnabAntbesOwrniKlLdls4RDrUwaPFZafGd2Ati+/6SLOt2H
Vg3MzZor3Kp+ftVjNiht47sPrgkxqAS98L1Poi29msl6nnWPkmwcGr2hUrV3ekY0easMzHFzCbrJ
fGHtouMhsc09++t0i6hvRpvmeoEbRT8ISBDHTsTBKEw6bRAyGNW9at3jHVrVKTHxmpZXAfOwaNNJ
1Otpg8gN3pyz5ikwd8WQ0FU6PAUuKuKkFMbWGUP8IjX/Ujqnxbc6m697T017bQ7pJIhJGpowP9Vg
L1dmYdj7oSaYPaVNZrnWL5ogHcCow/vL6gYZ9KQLLbAtfZuiAGzQLK4rHzIITLOxSKbbpjT4CmrV
bSWmUqmb+cmvBp8UA3ORJ+CGM4CVwFsTvxw8gwyJ5onNNG8jNSfWnj3et3Do7qocTmoMOW/le2Hg
m3WNuE7D7ogNbw+039wYUjwWtRfvUddtphYUajW1z2YT6gdKAVRrA8Q7pJ2byGAKbud+f9vJc2rc
zUlfvUBzWjGtYoeTWXHAO2faM3pF12kn7s00oJs26TiW288izdMFFYf4Jc0rVJcF9ns/3tVxnB5U
yQsZuWupF9MRYMeNhpDyXLXSvBaWPEnr4KM/PYVTtqg6YJxOEwKEyixfRgMrfPPD7EW2pYPi5nLa
4sGNf4+5nFao+NlrIhLm6coYJo7VK0b5vaFcsa497HdxyV1NG/34eQ3zsbZAHcOAHfUUkAgGi+/r
fcl/M5g2p363oBYc5nMrWqCvhkr/ugotzDLJYjhju8b7q3hjpNm9jSDR0qNnVWCtjRyWBZ9/lI+N
mmkbCJ5cgGa69QG9DhsStGZa8VGESVaGz9hQxB7RkvpNlLXJmoz3xZV/nWvD98+v/LG8pe5m8cwa
m7kp6NbLj0eSVIjMOLAqeQL9M67CwbJYwET+DuP/tp4RNH5+yQ8SO9654FOQvVFVA5q9+EZBhsZT
17pOMPCGGqxp59I4r93BIghafZW7/BGjQpYU8v9FQSgodC+7QquJ4qStI9gy9XQizLtGTleWV9yn
sZXcwInfxlPFKz+PvosM+J8bhsUXc1julg/lNl2TByznD2AKSu77bzm1U8cMiwL8oxVrxJcY0Sbx
x123kP49o2T1WVjsvFW1BuWLx3SG6YDktzRHzK3IAfQSV5HcDUDHKvs3TlJ7X0DJJS9qPPMCN0YE
H5yuGZowNopjhrKgYcPijQ3keaZ5uWevHI2UiBF1C6DVSm4r4Y7XJuuoqktObE+jNSOSeRXi0lxL
dRslzk0a6eLQY7JX2YDuzoNlnMqamsa6q3z73i7ze4qoiW1Y79KEeTeUgtbB0sxzP7sIjyLJas7+
NrrTsVHVPeJ8VqgDPt+y/Y08aT6aDOWLiBgGRAr3sDLj/az43xhq+MVIMpjItwY7zYtottlPdA0h
4TBfV6D307Wuy4ewN+78qDROueU9QYNXyAS66cA9dcIBdRP7PpunKL4Ti1jIpUmPaSU30HIU6g37
2RsHnKtlYa8do4f/AMAYVaPxMOia2MaRQAgxoJ3oEQIKGR+JiCiCWPvyefjHzgJFHaQbOIE0mB+Y
c/SznWjQKARFyu60CEMKLaYjsLbsgP52n2esLTuymgEPp7+0klommTe4gFlSYn7sn2SE6kK3sYNX
iPEgRK4UasS1g7x7JWJtZ/fs5FKKRL94VIhbxpSAVItcqrD/JYzMXkVh9OAh+MhqI+iahnq8S+yV
GLW3oeGWXJTzZv7INi76otk17I9Tb5ZPhiC9ivQtol8uOkRR9rigC2MMqrlGV9+abBPLkLrFmlcG
8He2fmix3C6UW1MijCpRensoIAMLSu8GGs4mGSz8lg72UDmq9h5G6U1nu2KrKvJALeTJukR7Q67V
Xvf7ft+n7oApBxVpW3PSjUgCVkYz7iot/u5PVbkxlCD+wphNdvUtD6BnH7uhrQ4zW42VbUK3g4u5
z8YsZ7lRsv1ty2vHqYKDqTliXS7Vb9WS+TBlY3GAb1JtXTU/YknoD1ZeIUTPqMDU66TGfTh1z+OI
+EsS3e7qRn2dhqgG01RzD2lXgXYywItrOc2D5zQV2mcKhcapWDiplADuuL/39fmul367AiyDYUaj
eAbgaAZN0TjIC9GLhabmfoOheVK1y1zWmeogw3CQs+i6gWy7F4Z5ZEA9MOhcILGsPg6l295Vtt+w
8S+Lrc+9ucaCz1w61VCumeZNXsW4w0WJ1dnDUlaiZCnIFwuPOQpQbuHF+8VwShIteZQo4BAIibM5
wFeeansXoRbDNmkhbrHSA3E6mLlj9do3/c/YzPMVm6qzFqp2H957ZctGwohrNhGnWETFrYkS+7rP
+vWwDFFtAA0bPWYQriQf2OugMegREW0ms25/wl0VlUW5yUk7xHWljxBLnbc0K8NdGg2nYdll+Ell
bBz2E43Frlcu+k8nhi3RPKsM0TATXGuHglqfS5JmU/7DiCaU2aaFvjL+EYcew6mpD9LkFoV/fO0T
rbdxZr/dYvRoHwixO5YFWDPcHFdtCV9j7LL47Fev/BAW9s3R3qfleGDmzF1aU9rzO1qnwZxJbpzA
ftRut52d4bvjb8LQtI5GTb1vOA8W0slA7/x+XVtTcjLZsmXpGHDrkPnYO8lBWFowMovfaFqdgQ8I
bwdDzwPNl1gUw1QAkIXFmHTG96wz1GGCfO6JxDwYuXOOwywnidD6XoU6e0KW3+s2AcbseskOjhD1
q4d2QbphjtGP8nDCGLGGIQM3lvEBnhNugNCxFgWtflv5fC3NjNTPdpNDDooyaKbqrev0fO0Pvtyz
a80ixpg1/Ezy2hzWb5T6RRH/HoS49b3xObLnp2lwD0M3kdNWzD9ZLeJHMqIH5b9ORnJu9bh8tM3u
wU2N4mjlCK4KpYzjgLRHx+iC6+w00ss0mgkCcFg3RsephCfs89rmYznlswPE52WzTEa2fXHQ58Ie
hdFAo457Y8DRxmlfOpAtpRnDD82BJ4B7+GLQvvyb76dfHB90ny4SZ3KrLsfQaGkyhdxzRJWMuYwN
xg5/z1r6GjOTczS46N7F+EXg/D+2V+AyyQ1ja8KO4QOhTZlOGCpfDcHstcY+j2qSHCZvFV3RCRP+
ZmePmgYhBVbntvHFql10b7E7pSvls83BhrpjkPzEv5HzuueZneYUZAPLSvYm1qbxoxfRAL/Q9nHo
7NqmPVNjtKu6aNfFDBANYBnkhIeC8OklcZXA83U1lq8yd0UwjeEtjuoZZSn/S5BUj7bkXa6wIyGM
eR3nKWjgBfJkFZi3BdKaGlYOgXmY6croxkjD25aN2K4sMo/JhAV1ddDJGSCkz3CQ9U1Z2wJ3gI5d
YzANuNWZRTXVRnYP2LNEECUzrwZTm0nJeENqE39RP//jHoNWSmKyv2wCsKq8Lyaz0RIl27UhSItm
P/v5ORz9JNDd5mdvpeVGjf0XP/Y/Lmg58GdZrpPqgIjj/QVzMQuAAjXvFqPYWEMv4f1MT2DU+w3W
49Lonj5/iPTlzL+4o9nguDZpusvC4U/QxF8GWr2MBa7BYgwGiNorr/U2RjK9hNVsBiwOoItNCYD6
HirqQtSmsfriKf7YjpGPw/9Rk3hgaS4tm9JXGe+/doRsXXcHqxch5HgSFkNnMzbJvRFTaycVOlBa
8bvPP/s/HmbLc5cU4UXKQMn9/ruWQiqcjd0YiLRIVk681rtKO/Dxn3xjENgQnO1Um8+fX/Rjj8tn
XAyqf677vxbWv77vKNKVzUxtDBg7LfUPlU3tSH3z+VU+spWpt32XtpyOE8vwpbrKMlTUsScdA5cl
xwZHlGTVioOh5YYG+K/7h4imAJFvu4LD4pwXTEZUVOD6CuOmnwZoEc5XuVb/+Oh03gszFaQjGI9l
UfLXR+cYaBqricdgtF2b2UUKCIcn6fNPbnzs//i3BTliwqW9/7Cg0BjDg+DKx8Cph5Olwv9QbEDB
MBoCjqTePBjyupjLBz0KbThK6c3stNFOz00zyCwqlLAeIl5rw4pp2brvw/isz+u6LcdvobL1dcfQ
mpszfP38r/7HY784uwUbAB1J3J+m9q+vxhpDObRKGwLFXT6yWlglBMTzIkS0Dr+M9UHxldHvHw+e
A9iO43Ohhrh/rGF/XTLuM+KO0nEINMTjCHZ/WEVComrnPCR5IMpnLyWAGOzTV0s+w738sCxYiF9a
FptolzjSLtoQShX2egMJGyO6mbShmKo1sTELrwrUkhsys0PoDOq+vgeUgQLoVXbNfJCO/wwtCVZb
P5IPbcfDOaVSDiaTYpSFQnlVz/n3Zh6XZkIMj1NOY8fQnRqZhAqCC6zk0KS+2o5NdEVaT3gL9hQi
PY2Gpotnbo51pDc8kwkRxC2aUcYI2RUpjC4Jmfq4teQ4bmISUTa1Z6Qr5OTVS47XlN7xoJX6dFMj
l7mfHpF1u5smIpKNABy1msOM9wg8h4DpIxY/a7YRHMV2EIausdKEh6G3EwjhQdCuqma0GZJY5ByF
nvEtLN7QXaec+ZEXoIzu10gmqysNUw7BScbPshNPcjL3uZsOt1pUu3tUsbBwHPO+Jdf+JJThnizT
3yYEGAW6MknLNMptW6XRdU1OLBPReF9mSPhAvw3H2iKMICzn64j+8TDKOdyZ1s9apz0EtqFvsm6o
1iLV5/04IGTQu1uQj9V9ichqi/xPO1SwkjTm8KjzwpXvZI9Wzw6rZK27Su3+Drh2fRCi2PuZmrY+
fCG79m59sJ2gA7ItBND8D9xVZtN9hyH9WtjD3WiQIRj589ZTtbjOh7Ff+SG56YtQCo4RraMjmdvG
xbyGrPZieLQgfi1o5xvneyu6dQOnbau8qwIjhh7NWyJ/x40sGuPoxkSOMDep+/tIDw8RZK1t2vBa
cpl2rgw6Ph3Q36EGlRZkKEyypqjX2UhhLwz4JdbsQAakYUKT3437chBBIpN5H+qez/PrHkBEIlNV
5i5RBYhmW6v2buisTUKVrkU2bfVYM0HDddWBFxYgSAECs0bi2xBmbYNWWPdGXPF0TNpj0ccHyoHs
6A0u+mz8Olp0dvFUkcLgMJWKT83SQMWTHx7MfPid2qFx5aVdcgsgxIdWBQMtK6DLzo9aylIya+DE
GTPBPJGKv8dY1e8049xnTr7F4cJeI5Hak/EgaXyuwhRYWUZ312jzLa6bfjM4ukTKBd2LYdNzmkuN
wSL55dYwHXAEBMPghAfnAdQZtcOY9DtSgdYYba0T0RVyV6Z8u1aN/0Mf/xspao9TpCdnMy83obPk
D7iYcNK+1FeycCSwl0FtjcTi7g5rKtcIg3AcvrDzOxiD3990foj9JSeOyXOR8hND1KyVndtBBl+Q
WUeMoqtoyBKW0T3PMEg+6on1mGfnhWlQJmZ8RSTUrd851W2SrbsKMlBH/75vldigVQx3fTsSdJj4
HXq/lINiZkoDZG6+K5QTIuxCVk7slsJd6Pj8TdaJRIDkzHbbSu34kCzB8iHr8oWRbe3UVyXFB8EI
BBKmrhZ1HMopH+XE+4NV5XM/+oMrg7Tr9mzT0DCCd4zSMn3o0njd2SrQ2Ij8F0LrcGeQgvHAMJP9
905o2yRptIdJ2M11pjs4KfOhCkhGIPsle8O6SUh7bRM2NGLecCMcXPPcz8cQXX1gIjnhGGm/SwYn
BiGvbDY7hTqkdfCFPWMau7ZShkN0qa8yan98fmReVm/Lh/YRyRDhbDoYAS4+dGJm2CPtTgblt6nj
sIiLkSeH8Rch40SNJYNWr7Enqq8qK/NyisaFwVFjFqYfcHRXXJSNWYF+IzdrSZpT/zwoGhuUAAWv
m+lZ91hi5iGIutEpdz1BXLIx5C5fAkyroceuP3v3fhg+RJxcUOWArYumpBYskvskykLmwi0tegSL
NCtB26Kj9IK2bgLT+eFD/zwyQMa5JaaT1ZktfqsYddkwWNuyNDBI2ZG/KuPcvTJ1+HrOAJUh01w8
HQ7pIEnrxqfafFSwVlNJzgZ27l+ZaZx82LjfcVUf3d55BZ/fX1eOP57swdq1ivdHB28+7wjojdxo
CjTNddfN6N/XhWOe3b6470Ix7oEi7RqAVxyhqCh5ZrJjUs87oSReLuCrhybEr8tJkvGKG7baGBMj
FPpvqaCThbCebuAnojWyIGP5jMVLk/lnYhS3hgqfeqe6n+wCPJs06CWBkit+gHurr4xVbxhIrZeJ
DPflKWSqApTuWJJpmLhtc+hsrQuqOq6AtR0rUpPc2l35s2KcyUAyjUkrIFxhBDO5m1Dqr22rhqk4
1sMOfz8qzal7AijnrEO/BSVkDTdmgUPZhwyGd6+z4dF5vyfYhczRsJhp1UTzXN+NGR8P15w6A5fF
0yhig6PuvMT4HDISJza9Zj0SaCtIC6TmHGBWhKV3+PwBudQdsQRBtsYWxqTZoNxeyvG/Crwypqsl
6a8OPKcOt3MHRVbI/s3rYnf1+ZUuH8U/V8L2acDk+BNR8P5KrcEpkHlcKcrlbxJiNbpGXslOWQ+r
F4EQotO+WvNc9hLLJZfyEQ23ZX/cpWVu2MuUWyIw2zzH/zagoCZi1W0YjpDZtqLS3iiooGuwJtht
GU7AsKVynzD+9J44lMZXjceHYBNeCEijGEghJRPsSS/KWkmCcdqxgw3ytJqQ2Ck8EZblbSKhHRIr
Q0tSp/raYWNgS4NHpF0PUTwf0yhlFi72n/8k9mUb9OevWRadTMdo743lN/vr14+lrfjyehkAlZOr
PkGnPRu//FD/6abJUStxgzoSToVZ6zFHkhOBfPBuot7vgD03r3xHsH1XptKes1D9lyHJbesBFXxs
3+OB3Ea5infMZm/Lon5iqg61VteADnLg5qn85cXzcxsbOK3c6iprEZC7JmeHa5FJpLJnkVSvWVya
a/HkyNhClEuYJmiJZ5t5J6IqfF4SxUnRkXzeHgqj/Sk862fcpN+8OW7WBModM52X5Off2eWy9PIr
Wzqmv76yog/btnY4UcbFuQVstGGsmEW3gJZfPr/Sh6nLn0t5jitslrLLSub9pYg6ohsuSxnEkfsf
tt51S4YIQErmub3jMfZmAIwlWNt2Pb7oAR3453/AZfO3XB8DE7n2JNBaqGrfX7/Bze/PSSQDsLp0
eTRISx35WmjmneYgI+jhXLZh9M0hgOjzK1++lbgygOiFwYKa1+DufH9lQsglpYKqApA2NNuNOKDu
WYNYqL54/en/+IwWekth+nTWHp31+ysh4VGEkMkqKAp5I9X0aFTpS2XjxhKJgyDJbNeylt2Ojb22
gifZLu1oOFc4j/xrOsKNnAjiyjFoX5WNfetaprecbtMXI2XjH98IembE1LyTPIjlF09qjY2K+w4Z
teM2twYJeRZo8I2fqr1XLmWnJdQJUM5KB2HOhp2w0xwmpl3QfBCs/TJq3nQghG0r6HT5KG9QGGdg
1dmAswwlrWncqYjwiSaNxgPSZcvSt5//pB++aTaJgv8Hn8JAnhPg4m5WZV5Hrc9eBl2yvm2d/GdU
Lkdt5RzHKCk2RMgArIoL63Ymh+nWS2PWo0vsb7wz7Nciw7oUFdLZG25s3ACQ1ZEzg68d+y/vicvR
w/KXLnHEPgUjrMLLsBMyfKVgcNujXgWx1djVSky2FeiYK9aLvzIbbsdMIU3rnuBYHWhgnB3cFAIJ
mANAFqAkKEpHXxF6ODrh8fPv8eOZtvxxTH0ZAKHhvXwoa5RibUi3BJIIYSb9DAyRsf9q4HtZvv75
oaicl+Rp4lQufyySRNIMJTJV0VIzemP3cwpjcEZFeNtk8a/W1nY17L+IummwFvyaHO8//5wf3n7L
n6DbvPFxKqD2vdyi6An+W96JXYBuBVVBx3DD9/Cy1yGiJ6vJqfHc26SFTFh69IRjyCLwiz/h8nhc
/gQmT8jskZ0sSub3L4e0cKJaDXMXuJN5Z00NMc3VorgaoivVQEeecSWyiJ+TTT6l7qpRvb2ziyfX
nL5iSH4YWP75U3zdRE3t0FpfjsPEQGqwgTAuKBN4pQhXSdvMSIdgv1HsxlZ7M3zChxoifoUOnjpO
THVCpQpIN7pLLSfZ6nX1C+fjroyJd61yjNzLwKUjHHOnpNwCXelpINwvY+7/9R3+qS3xY1D9XcZS
sT4vEmmn3EnEqh5idksk+fZbGUPYLufqLHVW5YNPW9bFV+l66GzzrEXca5//lv94bPglF8EYixPf
uHx/wgzWEFVbbYCeZY+wGkmeFvx/LgEVSnf+lHdL5fBXZdC5CKpLwcQyzfu3zApXbWPdfH6J5S3/
9x6Gu4BbEXqlYLto2Jc5R4PmSltvPBXYVnH2krRZGaNxKsPioMZm2zv9yY7HL87i5c++uCaWWiw1
uFZ5G1yexZnrRhw9VAFdBmegqn6mAPPMhOW3SwDC55/vH78SZwM9E67vRSa23Ex/fYW10rKRqXAT
pGP5W5OINNzi/6p245THlM1NsFQ0DiXh+2vYgxYnBTVo4BAJjhQmDQr4BSsq8Wgjusk/f/6RPv5k
XI7TRPcMx8Z2cXFXxHreoInWCMHNvFcGt1eJgmaumeQukA2LR52Qap2Ezc+vyvrmw8+m2+yfWW/Q
3SFkWg65v75KKVK/YAJVB6Ro45EP0+k0lJbcjKS+6k4OSHoeTkWEXmBw4dD0vrc1AVQjfcB7y7In
3qeTK3ZzxgSR0JZjRTDKqu9cIobkcM/qj8o/ybMrFRnXRP2gIE4ifdsA9dzD4ghGy9C+6Yx8ylm4
iF9LfyPCVtwoP58PfaR+pr1SN50brhWuOIbgfnWdEg8GzficoMPY2UMXrQu093dVpMPK0h61LHTu
5rEiSkQL70e8VhsEUcOmchigRhFkuK6K8erWD1k/TUGnt3jOURaOXeodNKFAXkXGxoq08C504+7Y
TgT02OJbHhnbil9wow0m6nEVxqcO0LZfWOLsVYl+9juWHHM8Om+zrf006WTRf1IYhl6+UzFC0CZ0
QYhIzQz6luskevwMW5rF9ODdZIUgMc9X9T5qPNISRRwF+kQ+UYQgMIqGca3x963UIOAKtTgXjFyT
m3ym/2YejyR4gdEv/X9jE/BhwC4v+uGY+pq+Y7BRkkS58Zc9rLewG9CxX8PXQAvw2lvWxqFmzYql
41X8Nk7M6VA08OBM4iRyRqdBTTAD2a6o69S8ihsU1UuO6abFV4HirSMXC338hiV9sk7Igl1TupFG
1sj2WA4pBAaXLyCVBAgZ8ffRYkw+mz4gl6yP98oIstKt+PLIize89o5eJlBEmgVhhRJIIxtlhaMT
k77D9zYN/fxg4rJuFn4c46Nh3wr/gBYg20+QtAfdK6/1Wmo3nWYRguQYz+hS+No8MmPMsgddQf7R
1O3iOMvX+nc9YQszdmRwaAvmBDDE1jWK6jr3wussAl3Y2Ll5wk1QiHKHGZ7Zf2psXAtllGi9ihxZ
/nHUerfYzdp95Ftw1jCJnwk1U3vT6/eysb/Nc6vdm8SPoaHInkhP0dew7oyNbpd3VWybQU0/WvZm
dCvyQBJBtEZkK25dzl1ngKrjI6/ZlkPIsommErZqKtc8zcNKtYY8YCrobgk4+ZH5QOStuDgwlNWR
/iwhvlGLK9Zgb9SxWxpm48pNrF+fv0I+vvehqHm0RtiiMUa7F+9iFMq+RFldBLpHxok/hW91c91B
nlJTdft/vhRDCOo4am1mI5dHzBAWpRmHzCB50Ty7E6S53txbQGq46Z4/v5TxZ8Ly/jyje+K9bmPq
Ewi8L4q62nXqhpdSEjRLslpS1Y9pNBGMYRfRgmxDV6WrVRm59V44wya2WxEM5cCgAUyKCp03yyzZ
gAPOIiU6B0tf/6hGR9/jDcQNNEy4rnqprnwr+2EPeXuE/zVs8sW2nInFH5R4QS4R8sVOORNFv0jh
Eiaiopfahjfoj5otjWc2ODdiDC0QGxpmLu1v0hp+ThOJ55mDZUyLbwkOWxPBgSEg4m9iub/Rycra
KFO+GBkyhSGu580wIKTLNPYrpSaCsrVWQtlvWV1FASExt3hf8hWxJxhfxAte+58ThS4vC30ICtEc
NcDXZHmFd7VbpUxeVrnjtEE7psYqI//koGT8q0udGxTDJhC52j/Npr2XKIOHPg7AtzmAgiBre1nh
BELC9YriLpBxam3jGkKQH2dqveTs5V2THVpvAJ2c13u4QvV5SEr7ICP3BJUKbhp9+tbuPXCK3I1g
+r8bGZp/4eSgdONCUHoX7qaIcwfZ9fAia8cIGuR2V1B/nUOhWBLxMnpyR8mALYNO6UXbJQ3osUa5
TItZ/5z0yNiXcZivnZRGusDVWon7dIjSPUR8fdXVAFn9rEqPHJkIjZjBEFJY7jXd+q/lZXCyJNEI
L3ortW/YmU6a3hvXtlMTbSP6c2k6PELS1K7jbvrmRaCwQtcxNrG7mQw7Yq0Ntdm+JzioOSSV+RPV
ZHdVOzhHdILh9+ZY3OcRlq60Gb2ToSaSYnSPp8X4ZtSo9COFnsp0XblDNn4kqQ/LVEwWTz+lFvr5
ikyLN0B8beAW9V3LgXxlNMOh0VgeSi9MOGYzlEPVjccGbMOpNjH3llaQGUjDkTGpu2QKCkTQQxZt
SqDzB7PU7nGELX7BE/Kn+DRYxPA1M8Va5jI+4BUK+JQ+hC/QwfM382joXYEjmhgvc/Z3FWGUW9GV
35IWWCZZm5zQZifXhDHwFPY6p1IifzO8RYia4yPDph5EQBM3cVIeKO+7XaOM/axHEmI1RHlNg6oD
m4+DJQV4oCkOPn6asxzm32GnP/mVLK4rJaj78fKSIAc8zM5/ZYWctwm7Bvid5r7kKC+Nwj7xfGqr
1m6R9spRwtXCmm95mr/rJu2/ZpKPeWPaN2hS0cVEZEF+/or63wHDu1cUZFfWR/TdxBbAazHf126h
Ca+FRJYsaGn01pnNkyxxdBFa6qyrKbmKicHbj0p0iOkjPKdWAzYI62gpKv6jsO+b2AZXl8UHUTUF
+CYyw3mZaYEuY+CBXrKalG6eHXuFDOEHTzjfcqMFyez9x7QWY+n/kHcmu5UjaZZ+lULsGUUaZ6Ai
F3eer2bJtSE0ch6Ng5FP3x89cojIRlZ1ojcNNFCLipS7JJfuNdp//nO+I5udpRlsWzz3hLegWiSY
TPaVmSZLjR8ZdxHyYSL3z2rs66Nbxi9u633jWPt2knrNPYcApklvFsvSc6lb9LGJljVXQ2tUMkrq
oKMnuKjuMaw5a4cqzM9Vvu/BSmwVbvDjpMg65P2nzaC6n8zpQfN6sci9ArO4xLoa+t96K5eamZVH
FZTlTqr4Nk9cY2GOk9z55j4ytehSdj8Yf59sWcnbwdUoI9X6cywTd4kzCKlb6ZSZaOEmVx21LVDZ
lJH6F6VAuuEYEivcNePa0iSBqSwurrH/rvyXwmxeE64Jrl9NeycUd7YetRc9EaSDTAeGf555t4Ja
Opxh+rKE2HkNuAlOIt9aDIcrq3MvWRCl12L0R5DuzG1l0kguA7jkK83bjk74NuAeLzF+cKy1q6r3
KFHsaGVwZNZuWBixxfNteaIvz1/7PZnP3OyByenprNL2h7HopnNIP922EPp2dJv6kOtesNVWsnTr
vZVH4n8o9rD/t8GNUDmGBRwNjmtDJvjnV2weFfbkNvhsplrCT6x78FVA24aef5qZN+9WCyC6pohl
aVWJzdXRIQVMVDvItReT99c2gP9ipbQuFBIQGg6oTUFvD0Q13183PM9anLtogN0hI/oBKKkjwqjK
O7qGAXnJ4uAOBBUMMIwH3BX+JZk7YYr4ARjLS+SrkHhnvCgz6zr1xO8mx5PLqcvjlTRBAfej6pZD
aoHD0ArKFVkWRq5lLKB5d6uiVNdARg7krokiterUWtxa3ZSYD6FUToeRQeXnCfCff+Kry7/8F//9
UVZjE4dR+0//+ZftV3l5y7/kf81/6+9/6s9/5y8PZc7//bd/5Bx/NKUsv9t//lN/+rx89b9+d6u3
9u1P/7Eu2rgdb7uvZrz7kl3W/vwewq9y/pP/px/8j6+fn+VhrL5+++UDHaSdP1sYl8Uvf/3Q/vO3
X0yG2P/846f/68fmH8RvvzCCd8Vn/M9/4etNtvxV/VcPOrnwXPJreDUt5t3ha/6I8H4lxDkLZ8Ji
1fnzwleUTRv99osmfkWa4oz1rFm0YUxHB5Vl9/Nj1q/kfzBLsL8Xri/Abf/yt2/t5vfD+vdfGT+J
v/73fxRdflPGRSt/+8Uwf64S/nGq84oldQ39hVgN8pAH2ebPpzrfQEMIu3oqvDcvTd51s2YRb1pn
u2luS0rhKW4KX6Y2uxdjGux6m+YfeUcb1viYEfLSA+cO7KpJKetqdE2S3UOJwpdjNpzpzBrojVEB
Xi4pvZ3C85SWGkiC5p0g9z4nKV73BOKbPL0dcxKngjSsnXs8MwE+Lsyop6URK6cc3SdVlXOfBHjC
YqAruzlwr8QAZyqK4ago8vFVkSmgTpnaG0L53gyyMccHw5+uOtFxdoVdegx3OqmYlQj6bVX8jNK1
x5al+KL+2W9J0VOfYHOrcElRF2IuNb/bzhcAdvLGExV+OKncB3qsAAzgdwoyaripXr8pHDkg0lCp
7DnHNiJooxv3aKPE2E0ChIPC5Eb5k4rmoEz9mabmkzF0u9bmwW/R9mZKdiL+DP8uMBqgaIN5JcU1
zIMyiFmMFmKg0a8bDowI/M/USnXSeCZzfHbLjJ4o+I5nmfbWphsK+4pFd53q1Z05Yj3ukJNEVvh3
nJBiCfOC4KAzmocqt/ej4X4nME+3vER+lIF3pIHJWjsZvX5NeJqSkH+wEBVcbBMimw8BzojUZ/XZ
VPhPFYN34nh3Ef/oXaf70Qrql4EWn3obm2oSt0NJIF/BHU0P96Dnqn1FgogqO8rnQhZZWhwemNl3
6C+KNsJsRiYuomq82D2mN63X9hRjLKKByTuO9QlmWSRXDE/LqCgw3csH13A/gaTdDJLtUmaO35JH
zCIv1AvqFn8CHTLx19MQfDmZdvB3CVWDBPfkKXayRy2O3kGVXYaJ11QwmgAuM3eRTWGx4rR55ZUk
D8ACsksyqUPatafJcQGhJ93Wpx9U1wp6ByzUfvSARRC0j01eXk3/EIhyG/OrXFTaSv/O0+oxjtIf
4ABXxcg9Lghgs4UsjJZeR6mnaIbtEFn9Imi9gx2PL9S/+puwv/O70dmnQ7oBN3YzJIbaACS5p8js
WIwWbkytPcexLffudBm0vNpzdQda4PoXqwflHBR3ka6dPUHLDvf5tUo+/JQ1lmENT6rBJlpMBdUz
mPGkYxa7QCXvfsLiIk7wkDntVtOiYcEFwEeBUYGm72QenIFG3jZo9stBTsbSq/yPJkraS2nRAqdr
8jOQ0zlK9bvaARJHQc131oIKS6vpIfOGelXmMqVhR75iW++5NMkOF2pMeaszqHWet8hK5Gtdxcjl
k09YqJr0pZDAglj5POdsGRZ9w6ToZpwqqbsGgcH12AnTjQry58rlHFBlSIltc5EdPXmib16rRLtN
vz3KjFegm+fYtzDBbTjimpPbGDHVbrnKH/XQ/EE/auPZ3SMB6iNC7LSkepn35Ljn5hafE61ZWsm3
0mzenqJYlCp8Zg8Nd5vrG2FC1DGnWIL23xZOIq8t97CKQiWMpyhgojm2lR3cG8MlBhuzqPCZFTXs
GQHEvjZfWnqxqJvGUOr43aaK3XDtFTW7pPLIFqx5VA6FSs2x9vQbZ6SVPUkSvgtVYkKtOD+oNlvW
Q2ocHCpIVlys6QkUJSdAVT32QTmsm744VEnXwzrgKurgR8YHB7tvmOsCQoAKRg2imalx0zXUc1I1
B+X5WOt2z/WelQRC+ypPen1n4TocRXimp6/bIC9/J4G2IFe7rm1VXLMC25RpXNjNw/Aqe1Cofb0K
Ax8mjkZ3kX6TTgipTfblJOVXAEQHc2323KFIxKOkGF7izyx4PwryiBa8kkLZM1rcm2CUl2CwaSWx
xkRfmjbk4XBunG6s6GyOxQs3+/3omys0nHShbRsnv9oMJQ8V7dGkAL/hDlb3M+5hYR7oRfW2Zc3J
C9X+Vs2LkWiY6Mp4S5Cdl62YI0edc7HaOF+YxyAq6RGAM6GrbOua9akwkxNlqA9d77S7SFZrQ/nf
tKSGS60uKRtH+lDD3OdrHzJNv1ANQqlKHr/QhNcsVISbxDRfUWZuOWn2zAGYsfPNNPArrSHmX7oc
wxZ4j6uGdWsxGMGb2R1Y/L6YevMU1WHNAdYcahW8xSM2vKqycQbnJlzjuSDStE5x37+qCIQ10wAZ
5pIe4KYTeNy+RQPLmUX+bN6rtgpvM4M1/AzyDDOaxAFr4kbadURRXY8tykbcPAkNMlqCFLOvuzlu
nMlnx3IfBAnfnQ0CRVTVIYe3y3dK9bP+iA+QBgmg1WQC8x3jc6UZ/qPuX0Euurz2pmEH7OxYw8eF
empvp8HYaDrvnalc0eHqLLUeTEk2RyhLcS2C5JWCPPxuAgJs1UGFIrq/1pO6v6/1Quxc1P+VNWXj
Bqe62htWtLSg1jpFdpPT+mYMhXMbth5SigoRolysrkbxPI0mcoWdartRi6tFOln3PcjuZd3K4lSW
JclyKNUM/9mLk70NUbouXOmgK7mE363xosFphgyfbfEwoj5MkD10irLmscxPq63hQ01HGkclGYKd
3usbcxRzzDd88KfcWWn6Y6vo47Kn4po6Y8YviR4Q70rb1ZJtLxViUnsaPChKZZrD9Jpe7Dp+Kez4
E74YLQTa+K3h8YmRPGhEXuS0ZtMxDOrZDL0dRorvHsbJovMM6Oe87bfCK8RWhS9aRpm3nX7p3DYE
p+1ZdfbLiNdqOw5ilzZcLya22bjUHawN6REIW0b5Nt2m5dRRJFSAPZGdRkVxHdxyaT37WbUvffzY
fvzcKgOnexFuTb17EEO2HrWOQmGhozKSvK3soQSb6QSrEeVCGAOkL15niw4DeiGD8sYveKG1tXik
nYSnQ72ZDDYnvEzHQp7yWD3ZIsxupl3fGdFKNV56DzaKoZRiClejpiPPmE1zZzxT3buhAU7C7i73
kcAQr5pMP0bvYWlGFDRjvO7CEcJBk68A6sNUUbA6rCTep37EM5fYfqz0R4Zyd2nGKc0C5XhsTIrX
GhvATpq/Qdu+SQyQ8gmtZDy+O65Fk8pXsi5gxlOKCqFGW9O+MsF4iV67iNby0EAiJ527MCL/B8b3
XGGz82t+ncootwMs9pEu79CP9TX7zGarADQUsa5DGR4wmkzwZyYwp7Gqj62M77N4HvMKxcodB/ih
5gJFL45BugR+N8ujLz2N9/SQ33oIGdzbUjY3U7RyQjPlbsrDtuUxsEKZaFd2Q4G1yPDYeR6c8tK8
tRMIlA0oa1QCg6tne6+V/ntrVryhhLbVreauVdgRiSXoExu2uuI5krYhbXR442kxpJDQwAZXGvKj
NwOI8siAhnhkuP0KxTjsjKR7qEzjaKfUS9nNfSLLR4NiYdbHnGEo8fd5WVcbg3uNoQDszCTqKmH+
5plPoV2+bRFwYDF48wOqP8UiONgBxJoh+yEMHhAEM2i+afpjacoNrklxSkY4yzqgia3mdJ8cQ9qm
r9uPqI+PfJZ1NCXyEtJitfAyhntwzjwiKcBNfbUO9fAHNrSWdJE4CWuWyMO82cWd2Sw7r7kJsOFu
uGgn3KXw7+tWTkijwtpcPjNsWoRksnKfWsapsrx7K/HOgz3QL5ACKXM7dDOWaOvKZEejde8cEZfR
cWA7JDi5MMxD4dZWxqBect/2oBWP1VLYNXd6TBEWR5/n+NTZZa8sZS6BYbbbGCEEhn50Dag3sOON
aHxyzWLszuIAqKLz/Wuf1kduGj+0viYXFLd3pE6spR20/dqc0DAYk2KuU8s2JVYHC+sawrFeKC0a
txbtDW2s7guvfvM6KiwccYnK/iHEX0YuiHWBU9wAnMwXQSddLljy029bZD0HZKoSPbK8etNovD0O
iL0l9uebxmaG7Ak983YNVyDrUZNkvrSz8CicAFDHIBh/CpTCZPIegPfze3ToK5++DSqTNuHUHqH6
0qEBa56g2bCSCEIrnh8r2o9R280alvFdPjRimZpfpVbQdkP2f+k0MZ463pUsA7d0GVzTjl9N71or
bbRR1FeZFAawgjFeR8mw07U+3NRBe9ApGln05V2sIrHgApktwokVoILAYgqYPLJlqTGSImomWhgm
Ihp00i2sKbk0ZTMtx0q1Ky8H9kWDxDTBHVQ9vcONdjv66pAZPKVBxi9L586brRPV6D7UNu+xweaC
AOBCZ0PZRczAhPfRgr6aGLyAD/LYi6Pu5HbGKUkeB4z2y8K2njQTogUJJ9gFbnecqia+UMKwtrvs
dhhhRaiWqFMtmn5RAKlcdDA8UgstMEFUnTJ3BbxqPyRE+MaumxfCxpH17L2d1K9WL+/VMF0jM9oH
plGs05EmK17qbBkDwFJ9sJ9aR0ATafYYH+ZWBpbVwohfPHmED8VM6gQDDT7eTeTNWLZEvyEmcgDg
BKEhtdgejwenozkl4BezbthdrOTo30S0B9WDZA0SLWPJ03HG4rJvWfl+dyRW8BI6Kcgc0DQVOSYn
Zhkg+rjb0fI8gO6KMnWTDv2NG1F+5onHnF1lkojvXKzHrrx3eGNTLbXXsI4FrcRWAllpTqSRJws3
3shLkVrKqy14H46kzB3mufE1ow92/uoVd7lOZ3mTxJ9a2A2LJB/YpRMAQKcmfezehrRflVq/r+r+
rFE14qYAerK+JSyoi4U5udZaueKDBceCi+6BhRg3ReyeUwIwvrbzhyBL6e+o+8fQr9q1Y9VnXXpv
VCAA3spfdDuKVsljbboVBI74amTdJrGRc4gLzKBwNr61mtA7G0AbYUIbh1bsvdr54N6zM4ziR+lL
fJA2iN8JBDm2ewjPGcDlA/TrbDUFseTVBOLD6hYid7ZGZC1EF8O5p6TMYU1knAyLx3efuhvHaI7Z
0FJi1dCYNZjF2hM1U13VFBtqZl8g7t4m0LL4Ns7m1FxqIfes4C5Jm97KhIuhJT+bPu+W0Uh7fWlc
ZZPcWgA5lkacvdZt80kKd9DfHJ1+Maoj7sLJWVeBesgLUNzjp5n4n10OAmOiM5GarvcgMk6acLZ6
P31nw3gNB0ATfVYdLW+4wttiDZA+5CzuhlZufEs+wsB8GZz62DfpbUZNSNPKz9hkoA70Xa9nYv3z
M0SvMhUvnjl9m7FDcQ72Cq2RT0mSLqlRhUYL2CH0sfDU4SWWQOTj6aPNaeklXHUpSPrN34Km++sh
TS59Qe3DyJxswfJc1vf05b6Sgd2MiYH8oJYyRaqqSqy0TnITOvUyp799YRr5i53zhekQ2VBU4mrq
IXYg+ZPWvSdEcdvTIVDZ0WufjiGeF1g1QYVoZMhHCCjHfshuE5svio++XZmdw3Vkm8r+Jp8wfKTj
g8bhGzXflp9cvIGzh05yGHp8I/2rLai1o9VvLvu9E3X/MP8rtADf0ny5kywop6Y/yza/zWNr4UkQ
LQH6iuM91dOHxbjdKvnot0AwARoyGfGrEGl6nUS5DwsbmlBQvlphzTs72DledAs4hUMkfJtjqf3E
j1WT9t38723YjFGNd8nT9JURmFJawYQdVf5bFscbJzyFtqp4MAp+R3q6yytu5y53isXYJwfULN5w
TkwDjX7tWu25tp/GrD7i+Jq1HR5nQ8ihVttvgU3KE/jDJennpjW/vCreWVEUXaKIIK9lkZyRxlMo
NFrrAHwsR6LPUuHSHLCjtEP1hP05n30vKymducD2XdCGmKv4EriSgEXYs78vT7pQJzn271IV3MsG
OoinsaGCy10hhI+r0rXTVUu1YKjRK5Vfaj+77X35mfu8wEyvMhcjmUw8SRQHKo4ej5tpRDacMuC1
GiDc6FWqtkFer+yUd4SpvhnPgP30D1YhqV6OD9Mb1bwV7+7pitXo1Ov6tyqLj7Rs6NthUbwaRMmC
d4gvmLd0sCXJfZvQl4Tp3Pf5SVD1xnDIWVwPKH0BQjErz2sZAcjoxmgmZm54rr35TvE1//pcv3gf
TH7aFekIy/e3jeQmwF78ldqjTRCHI8WJ7VOXNFCkK/0Zw6gzog5MlbryUqSVoRd3gwh2c46qrSZj
52TpazBTKqmtHhfNC2eTUimlWcTEyzE/jHp+rEm8vGIYDNNTR9DhyluNQpb5++wojST+xSnHF6zN
7pLlziJTw3eVKS5mSmfaL+7xCLzUVnJXGwUZTmJpW/bXmOi0aqUhwSyhBjsoQ1yAqsp5qnuQUJqj
nkdY1b+72P+tzcz/zdLlT7ucf7Xi+X9wM/OTev2vVzN3w1vx+fbHzczPv/CP1QylzphWZ9sqYUic
RH9fzWBMIQxAEZggp6WzEvnbasb4Fasp1aa+Z/Jhz5w/9rfVjGDXI1jbwDCy8KgjP/9bqxnskKxe
/riamb85uqKpjHYBx/Ot/Hk1Y/Pi94lz3lMUzaaErk3qDaKLyzA24xyGGBVXTizfdaaJfh4rSt8/
swm59zrzhLJZMscxgtTlc/BzJJmHE5aWGzWPK/48uLRMMNE8yqBJNztjHm9s5hxYJ5jb4uQHZgxK
JvKdp1Kymz6FTUNNIWHG7egiuMDhlTlS9fdhzyMVWYNPoubsd71Qcnb7eICZwFxaUq15JDPm4cyf
xzQrWEZMbRXTG+kvPBlA45dAj4uQXBXb0nDNKoi+EOWubB36h0WbziCjB+XyWFN9homPmZGVCcGu
9t5ozGNVDw/0eCEvMWXqAqoQpyCPjXXBFDrM4yjbVhwgTKjJPKqO7sRGoUFOdcPgWOpyjZ5wx0m+
i8ye6kJfe5duf28FGiyo3McbO7b7urZvPa5rLK4QqcYyvNBOA+NntrImYd0uRhlntxXOk1U0lOkK
mwPhkPY2pSyiGs0vbx7PnXlQb+aVx6RFh9CguBgrOrZF5vp+HvAZUYLAaWZZj3SbMOklx8wRlCTZ
La2k/cJ1kApAP/rV1ooRL4pZTMjypY62UGFUXNTARRDl5TEq01drFiKSWZLwZ3Gi5VkgZrmCFGsC
EAAJI53FDB9Vw0bdGGaZQ6J31Ogebl4UKEmU4eGOe2QfQQC2dvalSvZFm0cLfxZQiBGv2llSGWdx
hQmL59L7MIsu4Sy/GLwMx1mQaVFmglmiydBqnFm0UbN8g56wHWZBp5ulnRGDHUIPdLCnLAoICwzb
ESUoQxGygflWk/UI8hhNsquqmwCtG7IJMpIyMYt1DaubkCZ7l0SsTehX0+yBNBFYnk7xynfnl0i0
halSbmWZPRdoVxEvL08XZx1Nq5nFLW+WuYpZ8Ipn6cubRTADNQzfHnGawt/I2BwOsW/u4j6UWx6c
L0FSTmcDVc1Jv1yT3QGlAwEol61eGf22q6HlJRkgKU+m3+4s0tGIvclm2Y7KmGiW8SbMo0RFv42O
HdHUZ58Wil+E8mcV2Sp0xLTGCPNkzeJgMZs8UAurcildE2yxmV3lLCcG+qM3y4sKnVHMguOE8qij
QMpZimQ/hzqFOomPhD418p2DPtyms4BJhGNrdBCXDbTNehY581nu7NE9fz6i123UXzp9bjOEJpMC
v8PZDP7GLwp4nXD0w8Ze5pockSKrtVONQMWEyZU3Skmughy1VfnaBDk7zi6dYHZpR4DU+ynr1dUg
Pb7MdO+L+/9hymMco1P5IEg/r5we842q8/u6/8JV+N0JDbcsX2LRdNYLu9Snvu/Iu2Eiw0l3b7gR
M3/TfpsT1r1Gs0504KwBzL/YEc7AXveifQMCv8vC+t7o0Xin8lFxwS7CatfOEM9CoJ0RIGgaeR+0
Pypz3kEM+TkXHaFg5bJTipwzG8bWzp7ssKQ4qOOcsyTomYggEPVC5VYPKUtryiRZMz+uLGndmBqU
iQbK8mTljy5RHKSurWeOXBUtzHCu+8neQDuVrJWGUGOroVjlebpi8s1YkQA6bwPQp7HvPceW1y3i
aDT2giqcUEQ3gz+cCrhH9K33z3HKFJmlTrnzXcyqRglEJVunMTRD1TxTUdheK+ttgNnOBZOrqu21
YBcaroJFzMzX0IBwyFNXPEUJr5gwe0ri5lULPXJ31OumHI4Ekee66LY+e6nYk4Rc5UV3hyf3GSxH
UhNJMzVfLGWIu9k2arGwzOHkfxAqTldRZIil8vTHIrrkFWxsKehdfjVUiwsSf2foaocAGEdP/A0s
erB2JvWemPaHrOVhbNCPXVVspRZsYg0tU6axN+c+SYdjRlh01OvZk9Gu68pnstflMstRMYQG5FC3
5oPwvtUyYxOEw22bVPbZicYPC6dhQI3dJsbmDTZwWlKK6q+FS7NqWWyFiygR1Xeyc4LNkD/Vjvwc
dVfdEPOrz02gxmUkh3Bdm0EBZ9/dJbEvnsegsah55sWbSaiZlsGnbct6PDUTDW+kWvtNV5drq+I4
rEyCwIqeE90u5BV++j6HqIh93muPWWo/B4NQu6hDjmiclos86gcyJxswFpw44us1fzBdOhmFQonZ
4BZLimqTeMOhLHUEWE9c4tL90TWusW1tqjg7THiAKH8ojyOWXpTZ3MDOyulxlk8lb/Tm6OqgaYhb
PueizqAKY57KjHRFsnZnTP6xsPD/4Zx67sqCxVxQ6MfJTmfsycHOC4gcA0tlrfjqIiWRgfGYZbZ7
O6TxvVXawLHVbdUBLql0P9tW0TXTmMEiv3iBQKpxbrbFauKOTqcn6qbb4fcbs33p9QSKnfKB+uG7
qcdwnyC+m66+Ckz7iNDL6nSTAU9FRY8B/BVUzusGUwFm40PDOmaTF6eJWGBpojVTX1BXl1iHeZuz
PQmyexS8dcRDjues/jLG41dcZVuCC9fYK26CHo0PdWsNVFRuGHtcEm7vZAkehMLQ2tZA5/SQ9y7y
ALc1rNtN4yxEUDQrVMfbIMxJw3XOc9h1EasIdZPbw0ecaT+CMJMrG4cJ6XMgnlnvo/DxNPILLJNa
zxNMTazfY87VhIYvij4jvpIbEz8FTUBn0KnumC4RgL5iblllUL6k9uOgtLnJm10/ess+VDZW/Sad
YyL0EYadvc55o6bBWpOeiaoc3ARybuoNknMpgwRMRv1ulZtSUQheTv1djfK67BpviUR7l8JwXNTw
CvEWEuxutJuoHu8qED+LhuzanHn/qJ3RWWiTi3/AmOpFMybvqizfh37vmtXnwK1u4evT2Ud2WmbZ
lK9sT3s06/KDGy6F8kcKpvHL6eK7mTNCoZWtzfZt6GEglCAWeSBRnk3p5mzCuR3tchVG5i4d8ze+
C6gvTfGYFIfAsB+ymqOSzQGwHs3b44WDxKqbO2717/6IN1yatLuUtNUXu6Yq7mPNOebAs57qpnju
jZoNjeV8iFzDilfC9nJpWIVCC1XZY8Csi2bvxLghCQq10DOAkFrwEDhy7FUJM7sl7nyTUURmFOjr
1vSgGiqNdap9KWX6geHeO2B8P+gpgyCVe8kC1tEdQXlsyoX+oxfjoY9E/miMGL6drhRHZbYHo6Dn
2Jy+BvA3w3iPe74j4HQZG+5hUa/RUx427F3r4aXvwseS2yy06jshzWB2pHKJjan06t18W+ct3kUK
oh0/PfglYmOSETnoTUGAv0/fosZ1V82UcrOv2mkzuIoqAstnYVsd2hibQO9m39pcG5GVvssvmyde
UHuUWtUbltLuMg7k/AxYsVVGBCD7uJ6P+o3XDrN5puNe1AFw8rSr3fAzigRfF63VNXIbS03CnYKU
11TFamnJgsS4iuOrEzPwFCXk7g48IJ3UIF/MsWY9ZaUI6prPG6Cm5Vix4EMXbO1VYY6bUAbfiWRJ
SbR8H7j6UwwL4lYV1Z5TB8R6+1zUMUdnkEClSmpAewQTjGpwl7ne5gs2HNUKQRbjUqAdgwHTq4nV
mrdAK089BLVmsA+o+vayKrrPZPoB/rgYs9cmN+6CCKppBK9F0vpG29ZiNHp9VXhkY0O8oRu9o6yh
GxRulp5yRR9UH5LqIuMo346N42+gXjhoJRpr2jQaLpWAB2vFE7cfNxvOucM+wu4aImhmcRSmkVKc
NWszPXu1kM4f8Ms+unRfiWPEtohdIuCZejiPuvkNGjYBmKxlu3jMfNIj1pf0C7EPeCXf6Gn9MeFv
2VcWr+gojVjs90k2f2czKErboiNbe6GjDgUBVUJtFrO7kuSLHdubFyB5u+2xeGmq85/L7sBEQ37f
x3SUR2a8dEwffd0gSKLnVbQ29eDO1NSPIIbcztkKDmUqqlPM5cDAhthCsTBa1k95VZ58g9VfftMP
+G6k5X702bwrB2+4CIlYQbvg//MjfiT0PXIw2IqVvbeifJJeF3HvNMa7yKqGmsOcwsBRPfscZK5+
i7DEE7fzUpQz8VQH/boLfOfAjGAUkBNdPuqjN7k9v48A0jfe4HzTDDz92s4r1k7OjgfVial1PFVB
zJmrf5AYEyY9jDLhWWaNJcuaYoWKi17OxWtdDRZYJJMDX/NJr/PgpgPwSud9stWojKeCFX7CoJq7
vkO0s3M20e0rTxpxhO81noLQVCczO5pJbK6qohhobldHk08FZe4GW3YBHKgcdqSkbs3Z8wYPBb1U
lc98s6BsZ5flkA42+j+/sOwW99u5H7wdQNwTfZ84fgJCESIhAAY9y3fUeKfXzDGFv7YNx7/eg9rL
l3jhYK8NVI7QjaIENZAOe2CrzS5NgLvGrky2dC0T1LwO48XD7p31Ruwq7o/VBaZfxgKdJdqAW3pe
qjVs12Qtwo3fcefx6e8Bcwd7DJ2Vd5iaV3N6EZwDLb4S7tsGPjMupIjHAa0RswjmHi//DtJBLCPn
jrwR8ToWgGaSrNIexAuMM9aubAkBhsDey/sj3p+AtxlgITzgybxZJGnwMM27Rn1g1WPM+0c6w4/2
vJHMECQZZRlrDEZtE3GwmPeXPYvMSdkYhYzpbWDFqeZdpzdvPbHvf+LTdLdi3ohOrEZpasKyxrwX
sjS1CajOO1TMDm+SparJcpUQ8LjFBMqCXtRXkAYNGvbPXexRzLtZa97SGvO+Fhb6XYatZY1567Vj
pcuT9Uqxa04couzOuY0rnNXHpjTfnDi8ekbAg3feEGtGeulZGadcy1yK41ctx4PBUrmZt8vZvGfW
WThDtl0ZLKD/fQf5/486Je5v2iaR7/61VvkQ52WjnfCGE4j83ZY+e8///jd/Fy0N4f4KYsMwXLAw
CJT/EC1Z5vwKj8cDUotmCJn0D6Kl96vJcTnDxhlZbPaof/CT+7/SgszKHECAaZmAhP890VL8OXKB
4QCIFEBkm0pCh6DQP6Pt4NBQDlTV2TFs8+HgF529TRxiim6s3bE8XRrZ2D+7XgUIsdZHDtOYA4EC
BFaNyWTVN1PyZktY9SMLzCHSfMKC1dcE3pKrjcMz1cQE3HQHM7NPPGE2bprkRw1sFqh6cRNk7qly
4WAUbXRfl4la5jFrlbRvx6M+MDtUzpXM+fsQvdRz4J0H/Ea3qSToXBYvsu8H0BPkrrWyYPu8b4Y4
2ldoRjBIrXTZw7VBVjOWEOrMx37a1WxZt8DeMFKX3jKbnNU4OOVBUq6+1HUePh5DRtmr6Sw1476d
2P7pWXandQ49HdHIs8iqs5UGzLyOiEENUI95qMTNThu9Gz2QzXqq8exhTnqi5PfbqDz4j759pK2C
5X2o8HUCI5191/P+AU1S75+rLH2jfcva92Ozb7OblPvhhk5rhfA40tzeGhiYtHpdbNv0oyKZxmU7
uLVH60rDeHnWRRETFx//F3vnlSQ5kmXZrcwGkAKqAD7HOHdmTsJ/IOERHgAUnAO6o1nHbGwOLHK6
I7OyKrv++qNFqjw9nBkMRMl7957LgItGzyBouWr0lAx7chzM3lwGZkw6myV2DWyB1agYEKt510MI
JYbwhCAYopyOSaehUhmSOdilf9YIMsPEpC8D3XmtmiAjFjO4QjYZ17L/8stD8xeGBvevbkAeNtiK
N1iTYf8JD1UYQaJ6r6Srim0WOoSqdgiUKgZ3Ik2I4FKHia0u7XdmcisdKexVL1rb21vgEc8qQp9k
opNAa8E0ULNRb2xWk4YKw0e3D78Z7XDNu8FaTiGAzWIMVlGvHCDV+kPf5T/iUiBUlB6BBnDtAMZn
yzZEtaGKOnrVKNSJFYh0A/9PO+3NLNqmraetkND6hqY/TWlLMDCO6rDRH3RNPKeDbm61sShXkWQt
inzQ3MqZ0GZ1ct2lbOEi5B0r32KzLCJJj70I8FmAaIM96m/jWXFWkN61yxFJb7k31Q7VaIvPoJx1
c++Iv1hpSe4/ScHI79Js65ld8qCY3nytzXdpK1EqmGqfC96zCKzXTnOdYxWk+hIzRrSuZ/unW60Q
KGHQTwVOh0lbemGh73x21MZkaPeW3i47jegNqUcS93+3nGjvLzzAoGybWd21+DFXmo0dHWeCvtTH
+NuYFwlOZ5ZF4Riemqa2t2FikqYcjPYKE2By1CLnpY71R6WP5J9h1DAYRnZE45THxBHdZnJMBLwj
c6KCWXQNaQQTlDUryKNsQlvfq31R/FBNYO4oKA53Wo/OxgDy4RrVdA9KEqGg7WyiZvwc68g/wxdA
/pKqIz0KduoG1QBJ4OYpmj9UhfFZmCrZNEN/LrumObn9pD92In6iwNZzhfCOonEcSTaKLDRMQ4pT
ZST7IVRTvK9T5z2woK7W3Xj0hHrSa+6epMzNgwJN6gFIXQo7K/ajxkHqpWnv+lRiQKbkzcsHH0RK
st4Y0jeTHE1fsW0dyDB6qKNRW+XyVGchuUVivmPzAn6fzLKTsalNxE6T+dJSMF/3lU44i6T1o7RD
KLj3xNiepG+RhQercqnI/urDSV6tkrauLgrggCQryS67YFGjqjlOJQqisXjQay1Ytbp7J8LaW/ek
1WzKwp/WFtDkRcj6aI2OY4KlUhG66sud3ZCGR/TnSdN66w5ZxlpJ01ynefA8tVZ8GlDmrZyKWkdo
Gv0Git68cG+zVYQQd58EDWKuvNqrRIyn0J79FTGOCuJL8qesx6InMdWcgnS0F0lKqHnQ2ubBcLPs
JR5iutAVmehNV+4HM0IpMunawfC8d9eilphjLFlOzVCtxagxPySVDVqvoMzsIqtNUFv7ZVZQtnLm
ZCxUriEPvjfF/oI0CrAZVrxzjFaxofO90+DYh7qyHfTGZnsyeFIRLrlyrZQkprnGVslWH8Jg4NnU
6Erq6hpt86EJdezT6FW9wHnqAu+dNMFgobHinmleKPRGqoa2yHayJGQ0nT/4kdoUgynO3TRQu6q9
u8q1M/pK1jNJkbTcWKuisIN2m0XFMRa5PBKRpIFizp2mfnAw8FguJQ5O97cqQV8jS93dYUefVpHH
AJNqYciOCQWb00UUmGUABNpq7GUPFRthRLjzbIbR3nEojihkHGUjk22UtTvPSE52LqcttksK+tPF
ViOr8tBGOdMSr1uidCDldEC+T20zm2e0xI32fdD7mC9hRHdmSIKOUR5StJlLreXSUBj3YJT7PMZ+
97X0+3OiSoXOgbPg6dpwMZGI5J63qOxXx5PEYEQo7u0u/GhixJKYNE9G3nesDyxED1l7sR49iN6n
QKs2dGt4kJtmX/Z9uIZsk+xzeS3la0VQywKuqvPgKg1t6NRS8VA6Z9tNnhhupqMXI4IqRLokl/O9
pA+6j/XqofURP3q5XHVMzrVqXlPbvs9cqVbKaNJ1r9G8iyKsdSa5zo09ndFGYivFrLRHbHr1KfGT
EkSHpVeU2GObwiHCqDOh9++Bbd31chzJ3hnedHayiUOra05kjTJzaZr5fjTNfi1DP19FiUZDWdKB
wo7FNs0cuTNS6lU9SoZpcpqtNbvIQzjdPUaVjgfQw52wNgJVHzF85UyNPWRpIJm9o1CZmP5TYkLw
zUKCVaIE4k5TBwepf2kzTK6aQy5qEGdILhLmAkiyzaayxDpqLW8tfOoWgz87yqmzr5BQ9eglje+d
Sf5Qo7vWCoA+vpgEyz7ht4hxalpgtYVV1mzeyqI9ARyjwkfubo+4bsWNSYespvkbJmdtcB+HeNCP
gGOxO0s2174M7rp0kwAtwK3h0tHCAqKRYzvYJFa2XOOVhptyQYqbvQ5jWi9hPgt13Z77EyNhV6Al
5dp9YQGDQ4PlLMcxrOzefGVCVIcko01quiwltYz+pAXMkiHui5d24tAK6xqZjrau3ezQ1zj7KLC/
0QWNqVVCg1Y44OACYcARFFuGNFkqaibFMA3nsRxXMQPdHizS85TQSMsFKmivLe7oP6bnMq8J2coJ
y9JijIg57ksruOTA5q3cHFYiSjZmVZywylR79vdoe2JTHfw+tFeG5VIrhVx6VBLcR22wzkuCFlw+
GPqdFvjNtglpVY16Gx87kPMLv8tmy14YHEIkFKxlgeQG3dht9RElnWPEpAEYU7AdK0o0laHR3HcL
bYGsuz9hfdV3Y2cek6GjHlLTzDasCIJDOQ6P6OsKc2CFW1sXSjuzcz6wz43L6sWZhyTRFzUWbv+x
MOS0Y//tz24Vp23Y6bv2U+nUzarqtyjjmepo5uds8QEi3FXZdC4n8zmgDwffYalbn7mPrq8zsD+J
J32qzk6T6UucpqukxVMz2TWqN03sMMmQiahTukQ+ux7rwFg2XXtEuj8dQAutnJwCatmn0JQTcRKy
RQufiaMKuvPYd96dg2KhMox7Pde+a8o+C8mYBXTmoKyuY1MI2mOAOMb227f3SU/dLWKlp0LzKQ8c
kAaC8i2TyA6yCMauNPie586wzXCzKSK3Tmh70fIjxYoetPirZRfDuo+wReLoaOf0w0SdSiQUSyIX
3loCg/UsgRqCp8ohTGwVhh3qdzxFg8AKRnLbyhGEXwG+ubZJPh5Crx8P5uQfkpGaEf79WaEV+yfb
2Q9hQQewKrNFr5qTn2dEamflY6SmQ9asM2vZmQuPRG6+gvYekxzcb1JB4n52F/fYM8tp0fXAbTxK
pTiGNTrD8tk1JzY9GaGCVRhu2JVdbJj7TCG+C6psgqBv5GkPeKWRxzTul2l42su8Ooyt/8Sm8xmp
u1yWaw3dcz1GCd4gY55Sp0OhYYfBginWmB5w9bPoloRRCYlXFpMU5sHBjLd26R+sZgQyX1lbk9VB
GHPSC8SFes9ZoMQMPo/8WOrl37MhzfEuEYlcZdq3zAkB5+9iwoEXBt3zvDZfAnMGdOirvg5i7HjZ
Vy22qKDRYKTciKaarPnBcd+TkI67WdlLUBjfhjHaE/73YwocXNW6+tQlnYoOxywa+SrKCWg2aNXb
QHQSvkFEECMwvdx/vYv6E9eRXbxnkPTHIgdaPvyHP+M8le7Uae1URG9L+SS9nVtBpacfRVkvPdV1
9570eL0xD2lrfKkRq8LQ1tEVpe0ynxcBDVoYwwMkN2XQsJYWiN6Yzj1IIhQxsGFW/1NX+q+QCdib
/3JhZ/LBH9EEyN8+/xf/235Vf5DB3X7vdxmc/RtaN9/0LMM2dSiOFHR+yuAs+zcT+YoHH5OpzDNm
+O/vMjjL+M0hidTk/4L4HZKI/0MFx7eoYaNAgc1lEIuFQO7f4RPML/KLBs41BdiOOSLBo55Egcqd
602/AAMD4g6lNYQIwQs2KA1xw57bfU1ZNK+LJgLkZqOXMiX2ZY32+6okL1vopnUWY8p6eSCiFHtd
hG15okG+MIo8pEXX5xFrXfHd7YuD5WUvqU4KD2HkFK2XxPgsVZKfQWIts/pzZNEW81eC4FFM9pOF
C9KlqF/746rnPs6TIFwLGqpJyqgsCYfswldJkT709DennIta+aMTy2UUxy8jS7zJal/sMmThNBV3
aOTWKkDOFLTGGvspJpKS+SKI/QfPAgNCUOO68zsQVTVLCRzPxWpIMQQMaqCGHdDBcNNEf0Gmqy/C
yd/5zEoLObXFbkjSMzBaHAlWzWJUEEpX+Pa9VvSbqPPfM0reEwEFIBTsIu9ptZtojGVJVYgsNVpF
xExicFCJe2nwmCJO68pTF7qbvlBruzDJV9sQRplJLsLWonYwhj17PugosjlU+D8llf00u2Shf5Yj
eZulh6Bm2rJO3uMQeSYtx8ARL4IJMYFnHWKW+V+qtJNnvJtjt2haOnEkTWonq3CGpd/UOMzqZ/TH
ERoD2802oOlmF59QD2WAoA4oeTqt//1R5Z9ySv4gmf3rmvZ/Q8GsQzXsn9egZ4VS/dn8Wn+ef+Hn
QGEzUNg6aVvzU8hT+nOQsC0edyzmwNgtnwB3HW7df2hljd8s4HmmPw8HJhMbv/X/tbKG+RvDjRC6
Dp/nNu78O8MEA8wfhgnGB8S4c5wC444HRfXPgRF9pqtCaLT7nQhyWF+zcc/ka0ugfDMUpJP7F8Nk
oKg7gVnWRHfHvX009OCLH/X3E/04zFAerj+RfOCi2aR6im079a/Kw7WinHATlmBOjOlb57Mh00qa
q5HCZ5BiVwhxFERqOPYgL1ZBw8SIKgEs3fSCOwufUsA+y8+nh0rZR1v3PoTNyqzqHNw0octeJZlH
sCL5wN027+n4aRhQr8j+ThHWWnxXbJCKVj0FvnNuGXOwxMBZmb86mgQ18Zt9vMG9auII4nVv3261
Y+FHxyyf+ULEiyCVQvnS0u4m82vcmHKQC1ejMK/YhHSJtTbL7OBLlyHSBHosveyjzUEpuNXdGDQc
VpVvkA4i+hV7QBmX+QfIOmsXEV/0DDiRt/fC/O6x6ErOzWgQ2jS/IZPwBNbVX5TH3x09p1/GToPq
yXO/z3/k9teztP8kZJFSFcJkEZD9olGDXiUTBy7t8lxkzf0Yph/CrViGVvASqDSzTAVql4GvjLtZ
jkv0gC6jD1+V330hn6oo/miIuVk2DcGQo9O1awSmH7LXJhxI7r7BbOK0WCDH8EPAwFkIk4p9DfIA
vU0KKJStRK5BUfH0aQ7lgp/ABgFvJcro+V122N9lZ9d4tjmogp5ZOaC0a2r/2sm+x3DhLlXfFSsr
4KJogBbARyQLksuonxredAYJx/1TDu26pFPiWjGuxE3XWsMGXoVGsujanu/lpkk/bi9RDeHdUOtX
WpXoTdru5IH4QpG3ml8SauDGNOjyetzKw2hwHRPxCT98m4nWX0ap/GD3+wGWVNJFL3zrkMngSiFH
oW0BJACCDUgXp7vRsRRxZ1yq0nnNpoaZjxObec4l0uKPYL7r5u9SicAlT82mDPmln7+puPEhUk4N
y97bCUOpdA5DrhYPGR3YevRZGSbX3r4kuKsQ+VFS0LqyIZG4/xBtoK2HbjjDnzvYEf1cp59vR1mw
V2nfMFNyj8ECKCk04q2a1nnXbm5/+Ha6bQLiEEZElaIox4llE8bzNb+jJOBeBw1zp9t3t6PVCh5l
JRBm+UxY848EBeKKOm7WbdBcSVlo/4adNzOUfhXyMwwS9gL002Qto8OD+uMixhVlFaiwchY98nTu
W7GH2sp10rzr7fV/GbT/ogcyo0L/4dXIcTE8wV76tqL7dclEZAdjkJGSujDx5A48NyFqQtOlYj9s
9MI7a717nW+af/2yf1ypzUMwb/KXl52//8tKbUxA6Jky4U167p5z/hEHOTAlnva/OZsGjdN/fIOu
xYqQhFChz0vWX19pyHLaMy37ckyVsxXrmjgxD3ZwnWYZWhHhjUwVT7/PYzDYNquQfmnZyRUn3v5f
v+c/8ax/vmlhoGHyWCsLZ+7x/uFQygaGsV06PCb+HiTIHvMsVRWG7fl4jIjLLSsqjEb4I032fYJG
M7Rf56PLgnhX0w4pucn9Zny5GY7+5ujmXtef74Rfj+5PJ2pMpIYchfsum0vXuXaXlMG8AeP+x6qF
Ftq/hvMsJkvM3SZIkL95feuvDoCgBocbkda092cHi69cvO3R5KB9F5hRGgtzKDK3sSH7PJgfUzmP
LlzM7zHyTcq8p8b3vjfawJAFOmUxeVTsVG79sHLv6njzLex/kUbLECWf2Jtcjda7xlTLF9pUUlDH
b5BazNi0Z1iTal8aFZPHSRFEb+yjxUyZz9PEPMtL/H5DV9JjVgA9OmtBWwfTysDRZVW3ywXZP7G4
3MqisWvimUMYFBlc6HC4v00phk8PRJ8fsXmqMaQX8etfipKfnaClctiUaJsQvWhn32GsI9qRsJx5
FB3mczB/0iVfW7t+j+e3KufJznfExYimjZcaX0v7cps66vIzNcRjlnbbPkbH6M6T1WzWU056l9ri
Wo2fZmAB2+qYGDo/AI5bkB/Ykuwu1jLTLpLHA2b1mqCzF0wanKx56lFuogAj8s/kdsqcI5u5b1Eh
LlgeOcHzy8w38W1FRfaBJAVxNvIFIUotJLDzjTs3KhaD411RrHU20zAOYqIH/evP5Y3TM4ear3hK
sFPwfm9zyW1sj32uUt7Mvx0uYMQ4lFTn32IOEdXT7ef+9b1IzewfHwYeUsYoiiJ/EeHrBZVCqeMK
VjgsuOba06KxwgeF44OqFiJiaVXLMuSQSt3bC09+uAPIL3S11TxzzaciVuozaAiMnLhh5pOQN929
ncdPkyVgk8QsLmsQGrfTZtzRxX1rIFP0frIegg7KlwvKXLjaeprij1abx4aWM93q2cXmV7X5tM8v
My88hwzJglbuCvyrTmxcwoQVCKBJzpq9E1BFF/OgBynog4yMEKdiTC4sV7WtuLccZ3z3sRhNVbia
fwSGzs9rSZWcYMemRObn0kzkus0rRmxQ8zw/3/oNN2HYew9ZnoIs4lauB9ZBRao/gnw+MgTSEJtv
7mnEbh0BlB83VmSw2uHqevOwp4XVu1Y4m9qA/lrXOILn4yk/B1uwvyY1Z9C9x9uaZPQTUiXFY2ry
nCC75u35/pU0xyvAvp9rkNri7kwRCdebwnQut5f3mbxcR84egXJVud3JDudZzury7e1hxHryMY8W
Q8GyTbQPA0eysDLWHBOXVhu+lRYpnLdHvqw5Ld3gvTfVtLz9o5QMLVk/XvM6Oty+4k3c+G299Wis
9SW+3sQ1P+ZRx4Bvi0Q0+gCE/n3MzUWsa18t9RZ7/hP5hx86P6NNQ74F1kaDqNnniPZJGfXZiKNx
pqHOUbAYQ9vIa9a9PVtqorscGIydajA95+HRN8HCOuMb6n0fgAWHW5g6HnRWXyWd9bANZ+2t/LDn
NWYyj22JPX8AQIf6POCi8i9ieSCHtne4YyZ2EwAjbnuUeRfRFCwOvboHc2J8CkvjyjBdl4243p7s
GKFhXajPNiKUwSSXkaLVR9txqfxUvtS19VS70UdacFeK4uBVwE3lPAhlw4tbFV8Hgw3R7TyMAcXX
5Hxb0KImxeFWoxqlWr6sDXcTcF8sbiPC7Zn/H1vs3wBLmeb/+Sb/f6fh//0/dfz56y6fX/hdX2b8
NuvEbJJV+M+v1UDN+024Flgn3RMkwTJV/OdO33J/Y9/tkiAoTJj8nsO3ft/oG2BO2eQDF9XRBN+k
Z/9GORBX4R9HcRfmKX8fA48OG5WhXCBl+3XBVWHeqFQZHaww/G45apd3+SMRcIB2so5NfFqll9bH
pmB2I31dWMb5ULebQBrFpkNdssC8C25kkvjjcAwMdhqcwuRJzCkMbTgWF8b/DTHA6bFxVQDUE6FL
ZxUQXtJg78kpvxB240ILIaGiCdr4QhjekkRHXBwqG0hsrNbSc+SR8/c9miqBj6Tyz3oQ1ruoLt6x
LbZn0tGUqas1jcJ0yd41pTYRpBeN7g3kuzrfGkmUXFQWb1Mn/QCPmW16VOnHzCepVU/LSzhZ+zT0
jUMoq+SMzhrM5sENVHOQzqTwxibQyHKnukR1DF27N9mmd1l40QexL/MBkrDubS12AxdyzUiHKAEs
xUU9nqvuORxluu9H42K29gqdPsLQjJgKRBfj5fbB6/zxApVELSjJYKgyzXPmAeu0q6IzV12BAB+G
Hy0g0f8gITDc9fNpzSq3uNw+C82q2ai4R69rgjWJFCdJtib7+dupiPJa8O22x7JHmlRUFto68bXk
UrvPQdjPSct2fLmdeiBD4PeqDK9X0nQQQOt86bS9OJtl+vuH2z/L1qfoEScnml+Aw6PnjNyBcwWv
l3QRMLKr0sGKc/tiMn/HxkKLAdM4tYXKLuM0ldskI06DHpp96I1kH7ute7Y0yz3fPjPmz2ANrsaR
6qgPBWdRR5N2nnJPO98+u33QSSdfeDhS7RKWVetOtPf6sgzIIkm/S1CWO0tHFlCtWbw+3N4gNGdz
zU3Hotbwg7OcP9w+I7xqS9UoPN6OV803jqosaNW1iWZCYw5GBJ00pMbM/w55f7taAwlBSvXXjqyb
Nw0F4xK38fgAp83e+E5aLKfAqpC2BMYBDWKwLSyrRTeM+E1PI2PvjUW9xPgJv1Jr46+wwe96KrcU
cmrUTRkhwWSxH6Ow0+HzGdGB2h+L/YG+XNfGCL91nJQokYms9Uqi2SPSYsrAfq7IdcZEaGevLXwm
gRXtU7O/y3AuEVkkhedE3BuDm39EI231KojxnNdjsBUF+o9hdPpHnQTPNa5z+5wLKs1ZSkc1teWw
R+PTn0M4Rmtb+OHTGEisQyIYv+TxI5jBS2TYgC8VdB6EdKRBa8G9zPzk3chwnZDFRPhskLirMMYS
SKMY9qVMooOaOgx8qEFAY013uBu6VVOG1cOgmedQsKasOr/45mckvY9PnUNFa0FWy2Oca/JauQ2E
Iwz7SRW4d1ajITpMcF9BTdwJPxPnesjEGvQPkcO+oy2sMCChgMDjD18v14xv+Y+2yO+9PHyNnDF4
MAUm9tHVy4cpKKptY+sltSm+5hkN3s8KS2miJT9QhKco4Xr3FCi8pTrVrx245WJj4nwKIRk89R2L
s0S9e07u/YBY9QTcN7j6eFFGpOpLUru1e4hASxB30D4nX11iuytXVoOVzQyApEZuhEUlQAxUFPmz
RZ74wmvJXW0ctHIRRVBkw/UPM42ufaWqtzD2M6p78iO1uFDQpselByRs4bwRUDhusSkeSC8MV2WG
bowgwx8R5IB44l7w3PZbnJXjoQ+C+9pHHJRHdbRDQ3vEva3eWugsaySo4pTvpyQPTnWH76bDD/0+
jSUR6G360kuKPBmKOWGN4oGgN2gzbXQvwf2iQsjHZ1fPXnJJYwfgZnuaRP9kwQy5xwN8NxEnt0ud
ebgxKBdG4P8Ipry2ikpyntXwQtv7nuDyBwqd58nVl26mD19U9ZAPySxJSJJ9SWfqDUyXcj9iTXee
m6ByTpmDJcgQszpweoOkOSL2vMfrDT7Ly4xL3TEgrgYVWm/wWPRNS0BCMRrc6Tw0bVY+KWVvVNOn
1ONKIMF5P71gsQTSzzXxLXe2pchoryuJZDMNu7dBMjD44yDIa8vrZ2NwuJpNuq+wzK6IuG32aaoJ
DpjD8W181qEOyRtwJqoGEW69OPNWsFJ3Lvng6zLFbVCYsDQnZKrolbNpGYdkO6EK9oAx1zTL8efq
mlltkLAHD1mWP93eTOcUEedc3tNH8zbSbcc3O5lerMEvHmKNxnPd9MxlWvGcEHfyprulsxmqPtr2
AATfenDDfprfD47mnYqs1pAcAk5MAOvStbfKE4j7M7Nfthp6VKdWXw/LrAm0VwGKpYwzg4c4Zbqd
mv4kPbtEs+CFz3Q2KRDje+TE+Ecl3OlV9y+YUItt1VMxHMiOQgaGx2mgorEJ3XjYhqySEZYWzhl8
rXlnNtGjXjNeIhy5eEkFDSj3x30ScXTa6H062BXfnBDXUiG1ZGvnNVtpoRXXVmMbmUTibdbVAgTR
Nm1tQJJzkvbN9pmMEbAouFHoDwev7FexOW0rX9feSFXzt0pH/iH65+p21YrhG5uW8r5qSxgWuIL3
Ya3ORRz2ELasK/G45rbns7XZfNgGsNOyyz6tOuqOBA+cvdC0H2PduZMMXW/omcylpefX0Qq0jTUf
/mhlz/lU9w88MXiUa+vs5vHz5LbdmzU0+bZ0imET6BVO0dQIz10MPqlRw32Oj/DRCKb7ykfmQONv
B4Xg3a/D73osWyJ4yMTWze5zyrrhwVY7s9HeW3fIdpqpdUg4K/WQ9D1GUVKp5qMOxqbd1rQmfY9I
I8LfzDey0r7WIrfuoVpvEi/2KVfX9wJd/pvShmCL0xAUiBLYx3zTffVSxZ6/qsMzmq+3gh7FXVB8
11sOlmXeO/0U0t+dJl+HPiES5FLB4PWKt9Yg+6LQUgBFDaFa89MTkc62KqmwEq82Ywt5c+5Upw/V
0L4U4qizx3k1a1XP5x1tOpaQnesQ/KIsxLNlVrMSHJlPszJJ935wmHiFN2Wij1EZ8PWUWsBbpSHR
GqfsZSR7dk0GnrecSC3fyMZ/tnxKOXnx0muBWAuiJlZ5bj7ZGerhvEtsWt1awJMzGevbX476AE95
JL9HhmFuiwBhmclNG+D+fkv1xN+Pc5aIKpGbCMST2cAayIrHYzs6DgZWs59HMXKE0te41w5KdNW+
wCvMDBhxWeaWvMFx6o0udnFhZ6ciapKlO3mnUZT5Y82imd0qq48xmH6owelOQTM/pZ6rEcaTEGYW
ZWAPUnmF7PHkhVb/4GsI4K2e6YL4uFPbG93roOuYDZl5IXcAmx0K1H+EEzjHYMaPOSLyjxlqFPpn
46uFfcJGNg6QBpWpPDfWYOD8qo4yMTJcFSpD1+h5q0yPjynRZptqaqtnC3V96FpbdPXiSRNxA5Dd
+iLxa+1JgqnQQjMAJH6ebIyyyt5qc2KpGDFHMin6R3dkKWD3LjLMnrMiOgXgKgsIpqrdZV82xsHR
iFoKCLA56IEEvStZLjE3bp0kCJ7Gm25pcJGX6e271G351qO13XppkW2G0NhEcJ+vFIoI+ALGcY4s
0b7CSB8S0z76E8s6hQrx7E8hJS+GnteKWWxNX58EFp+OYjS9RIzP9ijVnaz1/NnP+2Xv+C9uFlj3
A4vGo+V409Kar5YRhwiZUIsuYLPKlRFb2cHs0QFTc5hOfVYcZDpZj8zTjMu9fghjBh0UUXDG7Nw5
cIOopTD9/pUnntPJ1gPOfbr7eW0089MWdXI3brLErF4a85qPtEEZJddm3Pp7XEzo9uYphA4sc0LK
6iaTY73Rg8TfUBW5Iinz78EoEQFuJ/GlmK3f1es0rcPOG05gJPRFy6R5SSNYHkVvpBc/ZSBQhSIB
oSnRcNQIJvy8IrOLFSTQc0T4mlGv476xV77DosaPZXKqXRPbMjNmMHiviVXarPT1Ty0soZiOD+h3
F5US46VtSGUCPHHnVNWH0QUM9nbSnWFpuqwK6JEZupOsSWiGPUSgxa6bHBScJlWZLOz89YTdZj81
yCZDidaegaUyzeQ5ggUonT460tj4NAxh7RzNCgBhdpByLFtu7EhPlyTyBEfW/jhn30ckIOt67liX
JhZOmrLDtjlX+PEfoyk/OTq24LbPVl1lffOaNn/Ns+ohdCCMECHcLassfI+alvLSwE1ZlgbpHGNG
kIJXWeCmxUtRutN+9A0IyOj07aFbuGyI135hU9N2Jbui5j3TEiyUAskaMs+3WEEv/gzrTHu6fYjc
8V3kgXbKuhAyIh3X3dTm1lq3bHtdGpP2pAfATAxlfDW1QHsq2H9tJzv8MF0t3kZNjQE0NMq1jLFX
G05x9LVYrXXw8ylYjJXF9Vp1ARU9WboXnNc/pDaOa3YewaFq+KHGVEhG5/SJlpnQHrYWtU4zKmH2
WumyLLL4K9PXu0RW9RjDiaGb1t8pURPI15TR19wYDgPhsc+6BTgi0fVtbFnDeii76p2QLBanen1J
vOTdnF3/FOPNVZugdLfa5i3pdbWDjTg5K79KnujNV3fS9rda2eCnwuK8FZ02PFhJ9ZwZIbDqcjg7
NKKRIVIvDutjhbeqmOAHRTnVNyPIoTNwCVpwl7FfjMuypfYuo/KIA28nk7NQLrSLwT65oa72Qzw+
EmHULB1tepSOf59jQGYmgm7BVuT+9oFC+bAgVMVbwlegTpdL/24YPSzqgV0B7zHDrZNrAttJmmAU
HpNHzKdQwWU+cBnLZKXQMm202vDua551+czbJffVPnk1HlQA8bvc0b+Pji83GouYwMV8TJ2ZmClS
JJdWlYwP9kzdaisDKhWcWdTTGBFUs2wQ02cV9h+qp+yPBKUCjHCqNZ/zQHiLdujU3um8V5z75YkI
F3IaFDLuom7Sk9Whaa8CD05FGywpiK3rMMfthxR71LRL1cnivoyrl1bk/o6iFw/kfD27wl3rkzu+
eAW59GVdwICpaHrXeLeetGo46lk1LVrss6h+6djgtxjvseF/2bRD3j+YceUtBG33/TRqxboXTEjS
XwYxtqcoyupVO1Xa8T8/lDaq88AYtrrIFD2u4I534a8zHoqdqZHTZ6CNpQNfb213mK5WL8ZN7Wxh
G/gbHQM2kbPybA3697QWgOBoYeV6eRx3tRG2j3QIGCp16CBFLLfs7yhQ93FUHarOLn9+aObPkrAG
fJ9hpJyKptu35a50z+SaP/Wlk63SuL7EFrdde3XZhh4AFYALyDSjOExZXh7wVRAWU4n/x9V57Uau
REv2iwjQm9fy3kgt1y9Eu0OXdEmTSX79LOreAQbzQqh0TLdKLGZm7IgV2w6RDsollejg0gxDqZU/
+y1IieWAKZyz9PRWZcl7C+VtS1PqKezySywr6FkjB6AuXdt1G34hfeeMXDgUNJ+O5qk6l7Ha5kHj
HvMxo1x3jnmcEz4jcJ+9hmb/L4jBuKNVmRe8jPesTBb1bEkfkbM/ZplBoV1AmY2VNdBfZ4hdlLX+
nZdyW0plrNe2mry9aYcTWhe1Nq0DWctyfrAt2PIMMv+UnUdOpWvUU4eI6Logq5XoN2fMOLuG8fTi
ieE5UAcC8f6aVlP3Pi+zwiSoHQYEknoAQ02nJuTZJPjc9D3MT1J9PyvqBX6Iyj8PdMl94nnqttRa
Rmd209ktsRRcg6YaOf9Cjw0oX3Ni5ghVml7s3gNeGuYfIWV9K5Q1eRWxJS8zNvptgo7/KURxsfHq
M53P+udUV18lauubMYySKKO3x/FJaMxOMQK6FRk1by62/BJcw3srLMAdU/oPfvoVN8jwh/PRL5if
+ocPY2snmWqoolZHQql0UUIJwX6Num8VmKipvABY0tNZsxwL3GHGYggDZt0hSq7Jy/mkTDBzI8wG
O6d3qRqOpDpELUqACRqspQhnh6vpRbEtHnIzWus2O4XsC/Y84cOVsAxrC//uo2loHwH3chFjkOwJ
FpovXitpm8NdPxBkCPs0OVFb9AesCeREdoThXIWvuXKCvSOsbBN00U6T0iFXxY9T5/EhNis8XqNz
q4uO3K6UHq4w/8/UCftRe7lBmC978tnHewa1kd1B+M9wCrYeCA1vRXHQojqPOepOA0EJF1FXv/Rk
xODgONe8Ns9qCstN2FjOVnQTZU6Tt2Vcww66Qoz0/JceA8dL4ztn4kS/x7wRu6nDuWVDzjqnqbiM
yv6bpMH4QkzqPcns4ND3AJLSlGQ0keucDebwqkv1EcTQTAK94/DebwIzRItNvIMrPdB3ZVavRETq
QkVgBQuvRpSNijw4mo33mIRRPoq4eKMUKd+MsWOvPCC/mkMZ8Z75rjxWG0uNG1uXu8lWMaOs4B/b
0HzHeYEYYtufNZE1SrXraF9kEMw5jHmX1An0W1o1W8cLDpmBTyfqibOKWR9dAWQ6s8tbZXs/aukL
1tTqS2h/l6aNfLSJ4cFR1qSpwuTo9l1568cRTJsOrF0zqfWSAdwqppvbNihecAiJs+9T3dgEIe2G
7KwwmL6zmAa3TKpXu6ivMlTNdpiYk+Ud+q/VX+1OfLj0GXMvpi9xTu8JWfBPnt7vtTNTXisJ51r9
UgabDO+swYDPs+CUM9l+NDn1zENSnQeUcjQ5TT4qLaDaaAKgInpFpr0G+LXWrNh/Aj1qUic9Ufl4
LK9x87cKmGPIpd+rTYt+a5ZJRQY+Gfdm/yefy3SNTmxQsYGsYxQ44jznwXdQ2kHbiviB7xkbWWaw
sUuZtzVghsxeA/QGrp780m2IzI8uVbri3LY2M/fcpyGpYFW1MtqyCDVHTpUfPOdisLs/dNJqcE76
KILuzyEA8qLDbEcG2UWh1sHaDaU+UF/1z2ebkaj85kKoEU7wLytgp5dZOOwKD8JeTe5iqx3+So7L
Mz4YSGFYpXb3OoqpVunseOWPGMA6e9wFcfoR+fVrGE4TOQ8LPgrbz6VZe7CfnT4SpksPfIcNjldN
j1TcPRVCYbHDN7Owpq2YMo5uoozujfO7h9V075p52MjBadZtO98IM6SvsAqde1jXW0fPVCAVfbvO
eCLfRWyq+/dXbtOQlMXoGUmXztE4mK78DssNscaBjWcUwUcX8QmDIt2MPr0t7Y2qieCuIwMYme4O
Y1jWK0vX49ntjOF/LjBkxSpMCha/OF08YQBnvKF9FG7MCHkjpP2HQGG/a036gm1cRhdbzRRktRSp
27yRZ0lPzYinYZvY6j+zSMI7xBa6bFsldugs2Rnz/nvCe7kvQEgdpuQH/+m55HbDbZEcPZZElkUC
KO+8pd42BD8yS0YSGLBp5BurZ5ZRukpQLaRluxxOtN29lgDZK4fgTymTE5n4+iAYp61yyy+2RkBW
aFhSQ2n4f79CSZj2peFd48gIb3pso1tVV1tiye3l+1uiZpvaN+RzOjns0Nqeo2iPoJKys984YA5z
69b0A9OoNsp4iNYAMJeXYcqGaZ5Fs40Dl5fL5fsfpDlmI0eEGuwsvMuhuTUt9GgEaW8vi9xk/2tn
7I7N/D1WWXjOp3d0gnZJXRbvLuP9eq4JosKfWUGO4B+3J8VvGSYUfpuusPdzYEKmIcz4sAinS3fu
D+gC2BiXuzBPsvcEEe4AqLUns89L21cSU33NpGGk7AbipP0DlmtzLLN/s8G2o8BQ8O7w+dzXhtdu
JSvZo29ojG40yAgvpLb0H6VcL8Pg/Ab0mXw4dvVZkcFdBZTE9iLVS3M3bL/AHc6FjrY56fj/GvJI
lsXutG0rThT9uQMg6hUKIdKqfsyug3qJn/cxVrPa9V628Awb95CZ7C59Hg25l5RnxxpBQLj+RWn3
ELgNcX2/BzA4/afY+aw7Pb1xHPP5ua3fjA+zYw+AN4RbsWHr9pWY4DIMKw3WfCj7ld14/xQtrdS4
Vf9ZAApXaDD0GyZ+QHqg5JjbUhmVCnM7Dh5UBXQ6QEwzO5qB8ufgK2uzW4pHdJfipcKFUf/u3m03
abYTLTTHukrRuJvE2rcNYQ6n7tNbBw3Vczxz59ZTuAL4y443p8Ijh26lLEyv7rvND3zXASSMYj0E
4F/ZWTPP6uf67hNrvvdBKG518pFQ96dzszyZg/825ERtvy9WkHEgrB8sw8eS8ObG0o59r6lk3UHT
m1ZqL73WfGRVy2i69r2DHYFrjwwkPtMc7yJy6kvrjvuOMOpeRg7Bh2RSt7pumLwAJFgL0PgjOcIj
YL5XJ0jtOzqY9T8XuFHjzsanzCYKW6zhcQiEgmozl2uJTPjVzs/tr7yvqYNWc3FnqlHtFO2S69Hw
zXMVBS8uNASk84wP1zlueU7mAv5pHtKslTonN7ZvPRsfDMYyAPtOz3cQ3nO7qB7flzaNF/wFCTfX
scIzh54LVI103y0lNIkjzXstio+kHYzj96vvS6Nt8z47tEQgW18y+uonS4MKTqM7j/NiDYoZQHU3
I0jyJ/bFRBK3sfSd2KS+h2PuX+uK1Dao221VcDqKB1M+wuUC0sO4QWzBZFO3a6+mey+lz5t0buet
4eBfPVV2+8atHkLrW5bgeURX8laTQqmQQ4hnyZvsc2bUO5MSmIfTsg+BwkOZBlHMR6MLujfBwW0r
P5U3SyUmTrJtPRV4h8bgc6rt/iyL/v+9fH+vqLIWJoFln+w+Z9cwiWcRWumLKKAvmuzGcSA9mfJq
isDwzkCnpjgr6EMOpH71CRmgXU1B1d90UKq3panCNav6s5o3pSOKUxDmZCgDC/k+xAxk5FZ8sthp
UrQCMGHIjbfMHNpDbjS/kwg/l/Z1/pk4OK+9qDb3bDh4GegPlyjkg30ttsqlui7zIYFK/8WfsvaY
ExTcREOQfho0E64HHgdkEnk5ez89dsento9IJ2KGuoUhf8bgTMknmR2gsc3c7lH0k09pen8gwHl3
lXBcaq3RP3FnbLMujT8GLZzTaIwA/ZmtfLSRbDZ1J4IjNeTqMcGAoDy+OIXDeApITePpwHFCvWVs
X4nV2ptECnu9VOYSjeioHEHhqLusOhXMfxhMLV8CUwAMWc5nQD/pqxwtaz81SXoA4Bq8GXZ1b0pD
7Czbd49OCyQNd8D48GZtn3O2y5jO0/E3idLxN0AecmEQd8PIcM7cn+2jiTlb01Slf5d5ejWiZHzP
mhqQV2+VBy8RAo4auy8rVwNkDXc4lYHu12nt0ilDTvQWavtDh6X5xrSsP8+9eyQs+TaW/fwWIzDc
Ve4+v1+Z3ZgeQ7kYhlt2HU01pUfLFWyWR2DqsYdtQZEFnX1ECtlHBnvBLt3bk19cg9GSh3yI+nNv
Bw3Q7YkCk8aMZoaZrnvSeeWeYhZIMtoc3kKh79+n4C4YPgNZ81fLYp5yNd2EUZefxsmrHk4XVJit
s23QxO27BEBKzMvUd7YM7dPJyl9pLQ/j7MZ4AMnbZqMFrggntvSE2nAOC3hKB/2uslkWHSaGpIyo
Ck31JXe910YKd9fX3X9+g0mEBUSvTRf4een7V8PzUV7G92LaV4bML2wpEC6m5k8dQ4Vi0G4smeRX
KU9IiQ2Lh/jBWJKI/Tc22HpwKjW2dZai9Ojyb5PPFBF5PBq7PNlPhM42DnnCZ5UAzeR/v0YWVwcO
CeEKDr8FZ9t/k2NEq46SxPmK/m+EEI64XYXn1HaeorFvc0GnRADDZePjRt1F0iA0g4nC98EMltqZ
D3Fo7iZGN05qPgFRLnFZ+RrFwt5oBurbcZTiom3VUX3rAgYQFGeEU4mxMwwPHIObdZgy58fAkFz9
5TK1pTyaQ4kliBz/AHJ17uFxFj4PJe267wzax61i4kli+XcQ8iizA8g7tFOcrFz8bmvbOi1gwEel
qo+EqvrZH91LH858YPE1FYFrHhoj+VMyc2qj9lr7S4dtZRRQ4oqZMw/ujNKdb70L+SnyG5tBXsZ5
YjHrDA2u0ZJewUtB16QXoxxIvYz8hfo5Clpox7jE3ELsL4QRTBijgbQYwTfy8l+xQ1tt3jivdJV/
1Z4xn+wmeE8+AtM40qxqU3ngepveCFClc6YLU9Uc/D454bPiwT4CvWEVcUy9c0fe/8Tu/1Z2Mj/G
zyDZFMpQ/KcjHGildhAF1La0qs2gYgpql+52iSAHhL9bJ17BOK9Ur6bPYDcqUBk54a9SZlkqdX5o
ClA3KuZ8R36k3CSmCjbMJ1iYKfXeBO5UnDgvbGln2WYe/S+yZZ9vFRWAI08jtszDltrkz1662QG+
rrcV8ZRsM4E/Nm4rk1ZJggJDlHN6SkdqtJR/C3JE22LosheQb1vkS55RSZjsiknAZunLR8YwBCCL
clZQZm5QnZ1t24r/im3QGfbKTPipkNeRh0S2Kd0aRnWjwnVtMavjg5nqa1KFGjfNxC3Yc2DtrOkr
n4SzTkrmCy3bPzEiVHkpZhFdf7JvC181fEPfemb4m17qxBbr3koZC8k/fZYA46ZIaG3lpbmZKUgI
UXXOGW/bYBFegzRcDjCbxCL8swSNiUES1EQomldI9OnaRHu+hKn17ECCUIkDna1r+oc3QtzJ82lp
Z+mW8wLe4KJ6wytkn6kmR92r4qfv/JhI+q5kFTIObmF6tQ4DHeZ2xi0GYWIQYzKQxoKmwaLRhwB+
odzqJEZBh4ue83xeg3pbR2YQo4VJ84it6WIUVX/3neYgWBLt1rGfYJzlzfPKF6ZjW+rVzCZ5tGkr
ThmnrM2Mw4GQQe2cnKr9Eoz1d2EjyYIBrIXwgAnAmdHKVjNFFW9kaehJzOL/GlWZR9TkCHWLynQ/
FbQlg+IfgC3v8VefF0yNuxCaLQkVexzjjBJA+qKttPvdGNMn5tz5IJOcys8iYQI9mEfwaecCFzRa
FIdv8Az1JtDcqB6/dXRTsR2SV3BfwN0tG0ujY7s4guvpXY1Y2OtQ8JnJ40fZQhDCIFMyFuAgVeJT
nzT9HhjqdqatqpXsuGkrTNrwfNdDlqe7wKGQ3Lca8yA6Y+u2FRviMrvRJuWe7Dn7kkNk7oTq9pOa
vrK6L+/Cs8BCYKgw0bma/JfluumF8b9cpx1uw5jCpM2UdbTB+/+yyXMv3LUbSg+DfdvRr00n0c+w
85gbStPZASRgQ2cQVQgz2wE9GLwlc9edZOW945bkiMLxt8zBQ0wR4yvUBgc5ZmyNrzAEcqvG6k/J
Z2g1pvOL13uvtDgADGp+8Hi/lnqCrm7f+zSrX4gLrKbmkSTVQhJuIGM44IJcXZSr2uT2rQd1ayUV
zBl43V010n2RfGSNbTEcJBZnuf81rR2dyiHAToib0BLUQtSKTrF6RqTxu3KPq8VZYbyVG+HAAkmZ
Ue1xpLYV/LAZz15fX/0Q4nNtZcCZ7O69K0yejG2Q79J23Lmt2nMWofe5GigCCAwLuFfUbzubbLvh
/RJo5S2dtRNuUW12+XpmdbfjMj6Pibp5YZOtJWshLvnbwBMfcU9C51oEwMD7K02oaF34IaYgRvkp
KOmgMcOP0NmjnudorqYLJB7+/gNw2rr9KUdjYzhNtfGTjrT9VG7L0EVTB0qYKwtzfBGVtJRzbKo8
65j3dCHGYpbb0Z6IQ8y3KIWtzn0FOMdGsuGNNYui3TYDdXiVI3eOPUzoQP30RoWIB1n3UDv6KFgG
oOmf/Ujf255mUZM51T4H0aa6/hBZ9HCiMLo/a0YgtWGCqHSpH3OcAv+ezXrgsMLydwze+4BpRMfv
ug2pMrSJIIJnvVikSM+BU90kXkZ8DPnajdrwVNbiEFd624zl3zwKaAWoTtE0HBq8kpTI5Lghuxdj
JtHb+vkXPPuXrmhPvnINphHsc5KKrWTJfXP1IvOPj55ahNHd8dtLmgimMGIPAvyCqZhZbi3W5SQu
U/juJCP4Pi//N++WazIOI/oQTDojCYqdaJJ9bhvmivgcTOboNCx8H7e0Flu/d1+qIQ3zkrTlLY3V
UQW8waHLQcsT+U861RZFTb7Ms4M7xva2ngWXBkGSAAYiv2EWW9NkhDyjbyY6w05aM9w3SVRb5gCN
2YmPbYzJuiGUbbYyg0ZVwJYuVEw+0qOIkoeuY3bgdEDqiw46VDHgBuYkiIEY6zByyM4TQOxVKAwa
axZYZXy1S4V0TBNIYnTkT13Ai+UEgQT487sZjiUj+nBnOQtvqcaQNtnUvRuZa4FbqIwnOGzjqYem
wn8sslOUWT9LDF8Ys90wxb/b7kqetHfAl8NhtgpnXXWjro4x55CLAeZ1rzpjBFgI1C10tHfGa01Z
q4BiFHiy+QEOTh/n0kRzqNzmh9V08wNU/GpJuyR9y9HTtDzCHXzlRv6u9prp+v1KVVNwzz0e46F7
qOz5hmHWv6S55k7MBUYdX3vWLldV9nAV5YoW61S6vCqzdy3r9KRCne8tRalDaqb/hJMatDiaBKG6
Xl7sof4qbG86iAk7qEgjdzXng3dwAqX2MHLcJ+hyHkGjue+0TrEDIniGQBAZCWYHkobtGlQWuXkc
CD+a0D6NcwmOogTXZsfSP0BYuvjC2yWUclBm5bwBGu5B7zMIYK9QBqgVUJ6LTR2Ciax1wZxaT5wC
Utu+S93qVdwV5WEqATnT4wRZjTTtNlYch2SjjRXgPLnFAlufcBtiL6Qjh37NB6Mxl9aqON27Qym2
wKkBVmEZ4fZAhvfVmSrW4Yx3DYSXNjcSU+y610Lcp956V16ud2EoX6jKrEjMPcuwivYc0xn7sjun
LL1B1+6JD01xqp4zqKvdAkLbewA0vnQOXU9u6nzKP1VsffZtcMl9qS4SGU9lW+zB9Y/KggGb5xlb
IJ4fm3rCUsQIszgh927GMMMtY5fyMuiKCRfQQ0tX10Bd3LjgrNMnK0pwnJ1CMl21gBfv3XJRHRBO
N8OfBque2XvH4ypYIg5tH9JW2w//zDBOvrn4d8NOn5mYIcMRlz3ASmOjOBbqHRoLXPSU0RHeoEpR
ST3AXsGzcMZPQRRsuUxO96GGotjRr8BQwKBCNZ9OuR3k16qRyQ4p8kkhTXTJmP5Jhu8bLA3zYWhi
Z9fV9duEFX4tWm6cfLLag5Oj6lfhxcPyxky8i8+IaHl4wqbq7L3OTfjtjfM5z/D/wldho1uon63D
A8UA40kzNjO5dgANPn7Fvf/hlx3B+NH9pBnQumZT9iIrol/OAKoxteoBgH38gScluRcpLC67tHfC
lw5ghzDdcxRL7uFy4RgWbij2LIjOY31KFGuQPbnqRxLPB5+b5/H9io8yIDDPZ21J653nJMPNWS7f
X31fVJPfCj8TBMvwnfVmjeMoKHEqM/vFI2YPF4ILwGCAdgETG6K71U3z0akxJcFwLn/0DrmBGL83
+QhOAZEVf9Q0rdsey5JuDJNps2NdnekQ6bj9sqbk6OjUfQsWH7BVgaQfoTN1M0Dmon+O2BQcw5Uf
NXIZ8VxjE0y2eFpI0j9KhdUq9al3d5aXUogHPoCaMUf96KtAHeN6pPLS0LjVjO6ThpfplKKWnSY0
spMs7HCb0sbJBljxJkRiuDXwL9Y2DjGsjkF3TMLwV6Sq6gd/EN29InD3MeeeW9m3r42oym2r2Xgs
wNLr6Pbx3ewrfMS7qaSpJfGShhOOjm8qzPtLKmYAW/Dtg9kkThhSvohpO7umQU41uelWC/bv3FeR
/4rC/Tz2tq1+NR4OmWSga22I2IH0dGsvZg3fnc0HLah3HMHx3myxPLuWSu9RS2WAJ3mYpZy4X018
FfV4CyZ1oTXPPEsfL4oxFeQ5KWxIMeGY+TmMJYgyI/vfrwIcBkcNcq0rEn3+vuCn0uc068SmogHC
mIGsMriPn1bJhkRF7nq28u75jeQshvxnLvmEVIGbXCPatvifQ7AmGsP0lANhv+CxeaKkJGjPY2p4
2zq2TTZYQ/9IwnmPXmoc27KcESSUvzZaWywGoIs0u+5qGdNXj4Z2lsvl+6vvC+fPcZk/8RZyrn5j
Ia2vdcRjJ6qhfSgsBKiWFGBpUG7jajuUGH6JzRocF6jBOoeZd1FC/WED3EI/LfSr3Rc8ZqDM+Ryp
dqSU+vc+6Z/044q1xu1z7MAhPst8DFc6j/JDWY1jCseF14nBTV50KVor7CDyWnK49R4OreXVEKbv
op2oRKPUretm4kGkut0eGdHsWS3E8r3vfzACSNpU1hxuIu0UO6gZYkM78Hy2C+M59rW6aGu8+dKS
T9dx2UpZ3r7gAfasqKgxTTE8KBZ6JI0GWbRcvNobdoM95yvDls6L5Qfxvk3Q4PhVT2vPhYeNa7bg
Br57lXnNIzQEg0cOOBY6exJViasntbgarB57QHB/EAMKIBawDYwOD1sY7LPMS+6Rec/GUZ99Fzcx
LllB9ZIGoSyc8NJMib1PhctClbXW0cLcuQqUNk/0fDNiDAL1stxzSmDoDKb795KCEd25xqU+2JZz
d4o5eh85bh/Y6FgbWqCMO2bYW0OG8162+S0uQ//0P69UF92Imo5gok5BFmk6ejsnAgQOq5JxjXya
eVCyMVq3hU/SIXJfmNE4ENh5i7p0TK6FlaXXZp7ljj0Ra5Ybhffvi1VIZ/N9GVC/1x4+2i0bw+iq
JLV1viLbU/XL7ssBJKspA8foNsm9wfHvBgS4o02BSeSEFiZ96DMgpL5Fhuz4/Xc1S888wavPth49
HCt0sRmVzsUSSLnKMLbLsKbi/Dstl95OIUrlr5FJBNBGWSQSWzGCbFjx+qKGH5NSN6hleUQr987l
YHTHQrrblhgFq2N/57jJ2DVsZomVIlp3VYNjp25B8ejhNdJjBuBxce+zpiFVtnBRW400F6L3zbJp
/nowTvdZLU6iV9hJR/WWjBOVOr55NSmQIDrU2jvu94jed29k8BjO5sXt241mVv3pNWl2CHqiPs5Q
X5tS2DBjuXx/1UwHYwj0M7Ir/QLHG8dzzRxiuUuIIHO+mYxol3P63eHt/FMbg7UpYrnQeJVezSbp
N0vQ7pSJKKFyJqhPhke5btT++Ibiz/GH6raFH6Sn0mgwhVdyPY5B8YZELg8ThUKMYglY9qQzVmkW
zoDCsKlPxJyv/NaDq22DiwHR84duIyzKRp7/FPjsak+90o90zTIzf/FJUU1t+2wxfR3iJsU6B0hs
08+Wcxj7lvxChfUbtjIta60at2VZqBc+RVCJHGq4w6lgqsis9mgkSr2YIB+2CA43LELGNQ5puRYM
5EnIVW+kSJlw1X6zD3Tzq3HDCTOWOT9TTs55bDpXc9D7guaSFy8F34MTcQz86SsIUvBxrU6oPv7l
6/pOasn60GVgrnSKllYFqCJ9q15pcLUxIRvdfizCdJfQ9vcRT69uLh/wNaefDWIblIp0O/uTfbMB
Vj/0YNy84mBQZ/JlBgYnlKRSdEbB5NXte5dPzSsNbuM1ZwSU67r88b11gNGxspomJAOLIqjZGV2W
wdUhEZKCl+GOkEjyUMvkNsVGcpvjXq3Ywc37duJAMXZ2w9ltDA71aJhr3M39oTdsOB54mA54F/19
MGjw4epvi617X7MT3KU9p0osWb/oVNSrTOeMGMOiXssIHH5Qea8cFS5NuY2zNH2gmET4RF25yeBq
3sOYvZhdYtXq+O3m+OaUmXW7eApv+RwyCVLyhKUcW9Ro7dn1NC/sHHkv5v6lN8fyFzaZiEASwCAq
4bcpUv4dWFK8Bq5UneU7OEDrYw7rt37ovXUH4IJBgtKvbQ51LtZ+tPHdOkBT9/FDgSinbYL6FOaE
SM45fKFUWjcEcYsDX4ZHONpL7Xu/6IShZAH74zljtrO1nQzbtZL9JmEyd+I0TAvl2IVrPM7/uxHH
7UIEwFYvpZxRQHD7HjgMsMEonGfUT+aXrJF7Rss3Sfyb84ZpJngsX9bXgb8fPicRPlId3TH61vuB
mpxNN5LNLIMZt2ltvIdl5B6wDG8SGz25nZ3+JuTwb+hdBBqo/yxg//ObcGixIVX1T0UITQNY5xP4
akjg5iif/9/3+LiCaBqNZ+ltlRmHCHpmeyWjN75MRB9X0i2epjPml6zwxEblfXoqUGOY+qNyd7Te
HxLehKvhflJv5p9QF48I6i3bDrZjwwjTyXM1OnFh1ztw0yTAUh6iuag+NPJxPTjqnubuOqfYA8tg
E+D7iqtDHDc+VJn0xe2a4GN2COmFHp9dHLlQFNOmOtmkQVdN5EY3Qyv9q6iqW0db/eO7Vm5OrfE0
kNsJ+bBfqCnxV5KOkl3m1A6F3mzi3IHCqHgKlh5YDshJYbBCMd/oM3aMni6XZe6r6KHMcCuXL7Fh
f/aTTvfLRIw1cnTzg+nOe6Ze6tyWS5hbkCoKCh3ul3aye95SXGfq4JelbGoXwpljfEb78VKdHhT8
ODOD8FLI5JENFsx8pW2mvvmuHJiGuwFGj6gfiOSVzj61MJ8nlqUvNGVtOkxNLFkKA68ZbEVabjWN
TuAnzENtVGi8Lp9jicOLhdzzT/SMMDbeNTqYn+D2Rub4eFQ4L/8OJfQkNtn5qRQOZfbJX6OprA2j
x5ixC3G9DB0SEQtNKfuZA0bZxv7GtA/+EBxYz86xKKuTbDI0ZFS8Df/21hnpGs6ElFsvn4p1R02l
EU3ZI5fKf7Xj5p3CiLOBjIY75hpBl7jjNsAwQP+0BWJ8sZUnKMaDz4EgyqloHOSVYrpx5aClYp1k
xuz2S8Y2iNZqAU7G+q9OE4BDbWG91MGcsq+DZd4wa48mezN31K+GfAQITIfI4c3RHB20T9qHt5BT
8h3D9paf3P9XpLbeT6Enn7iGSQoCNPkZFc15JJz4H4vZzo6BYRvV3ZYvPD2BxUQNttpsl02hv3WY
0n9ajglyXDR/ZFyxIalze9POtr8z4Dwn+JdBqvxHpL0/mJoyXewMGIhlcDVxEF/aMI3PhWBInD/Y
Se4Cdi/OJUwiN6Ggpr1S8Zr98s0MmHtPyeUwRR1WJn4KE3WDfU9Bp4RDF0/TnLOMudvECKCCuZKW
c/oTU0fM+YdAtPFfGkfmNm6Vv2o5ehwFzzQCZKLaOMoGSIh/8tliUeGmnV+FZQYnv0hAyVBqsmJC
3R1bxhcrUbdMmOmT2JvcmpthsUBh5m9P5NbIXXsrkTU7a5nFUHaL1o0J2nZmBAzjLemZ4RVp5rIn
y5I1oVowd9AfiZb78d+x9syD0fjRjQM1MGdsUBC6e/Pi5RmH9abf1KVuyJ633aOf8+Rce/ofY77P
sEg5SHZp+eYDwrf8CbgxEMehc1gcvZLaggSiAtDTS1A55IiH4mRM40UvayNJl+LkFv4zn+uXls3y
mZPAgm/COmNU87+yNOuXAmW3icfFs9duEZ5/MW2V8NTlNpjyNyniXQcadRMUylwnwohWQNvr5QEG
tSoFvD4Gv0Xi+5u2FJdQ4GmY24m62IbOIn9iaU7lcBQ+az6S5VqX0V6NJp7vWb7Fbfya2lIhntrx
mjcBy7O6GY00dl5MxFpST9Y2dY5W5f8cZqLuEpL3KZ58f+cbBu0hVGQk0WXIEpD4ccZ4eexIKTEW
n5xxU8rggU3wUY0MVOQETrZyynqTWczXu28wo6Jg3Brnz/9D1Hk0t62sQfQXTRVy2BLMpHKkNihb
tpHzzCD8+negu3gbl6Xra0sUOKG/7tN5wYwH5epVUFd3NPth3Fnh+OJrDHNp8LulNLbCwbERfnLf
mbhWCPs8ELClxXlS+p1m3Jg+ghGsJn9q29UjFAZ+bhvDyL2vQuo/vdPxbHkoV3i6f9ewEAscjfuk
A3RJAhVorEMMgb5gcnjtkYMRycYh36EwIt4V49WkXj5qu1Sy8457iheDo4aEa2hOHA2uzVGV5yHG
Tmgo3sXz+kv/r14bXQaHJ7Rsh6sc7+xWEDWbqS5vEIG/2iU5LMZn35XNbVRKbLsgk2dd6PZN+zH+
SGePI2t8xzXzaFn0wg0gVe5TIzZPpariQwnh6Snh6BpZ87OyOuvsWT8COCZtzNrMOpbslPXlzJDR
aDe255l7NKsJn958FyzwJUmDvZggT3AZGI8zcXcYpMkFJW6Olkw4H1xe0cJJgh2teXI+ej990dor
COL0ktiFQR2K6x5E5rkf9PONrPaBj+hbe7Q5Srmdvfae0o5+5xVV+6C46dmEN/az5n6WTeX3iHr1
XEnKURcskGK2zWeD+lZC3kt5tzjM3/vmzwwD4gEQAANbwq3jQnV3HN7hU8gOSbuaAseQSQz9KRuF
6hh5AeIb54PtSCpaZxm1fDDVTlgPXyCiEfpM1UuCRrIDV4LRtRxwYwTQIvzlQUwOquA8Yh6Va418
wLBiCVYZxPJ32AoLdLjaPdFRm2PYYPnEFsgpq9/R7oeANYe3ZZ5eB7aXez0I+5r54yErWLZIlp3o
HmB4k1rvmfI7YhwZyIZJh+fE2AeYMI+j35FiwuiGt4V0a15NH9P85Zr04dLpcLSSYKOqweeLgT1t
MP2n/KT94/iYZKgfNrGKO/kTExz3aoBW09WI05gX5Qrolv7jsrm0Mg+v+PxZEXQ67s256O6nZeEu
1FNf5TjGQ90vJSvzr9xnn0vBQvUNtZMVhokNU9v2Ll3uqMuhThLq3DXwlL0bcZLQzYSPLV0y8BCL
hcA9W2eCrAH+xQY5uEi6jVnpHYef+uxYvXedROpd2b3W5gkKgtuQ0q28o+fF5UbL3eby8wu7JL+D
zU/VIEhKWTg73InMAf+YZR3eF4RHd6YizVcZnX01S+6IyqoCKoBdgRm1EhdDPeWGQato09UX4mfx
uQRL56a7qZzl2TUp6uRH9c1WHFxmPQcXPEW95Y0nYe+9xHGpK9Xu2aL4eBOrGqF9/dpsansir1qv
eijjNeTMgyTDdPJM/V5x/Hyq/HB8ZCWC+9A/WU4tgMem/3L6dR/8hXW76CbA2OSyK3PrjWV/zebB
+e8XCjk8JMseYvg4ZBdVy68UL94+pZgSscz/TmmwpeZH+XZU9W2HtMe1ORtnfA9tQcUUNVdbLIAY
0NHAmQJi+rDrP9KnjVLNgMc6esaxDaM+5h80jdtpEB5UXRY4/kv4RQLMiwYWR+QlYgJkMb9N1kEK
vePthNjaxN7jqP0TMBqKk5yC6PJC773At3RoDfMN/4S/LT2pzh1n8I31kbYm3nP6PnRRL9fE9jFX
c3uGYvyX/AhZhXk+OdWQRJzNx6hznVOIGXrHkaCKKhsDXNriVYBHH+kAnsHQPZlaY2wpuNAsCkNq
wcrPAMR+zYtl3PQuGPZOPC0kBqJJw3snsotSpqxzWOUVJD24kUXpWRgy87Nft+nF5KoInziaHJc0
lUugK6sz686vADmnHdXP4R42ABcpx0XRWN8yAw179923UvzohjigNF2rwzw15qFp87vCX0gmVho+
ZfNKAVcVGaYP0Q/2SNhgceat4uz8HNMQ18oUEZkuT5+shufQAUPjCzUoMf5fN5PzAxnFdJekQbna
IA5MJON77gvzSZrDk9eyaqcgCTcw2Fzy0erXbIJuonjpW3pDSe81WChz6Iv7n98ZXf41d4s+Uhjo
lbFzaagRIXAVX+tgtvfFQvg7N0hdlaxpPi8r3j6TYlZ/GLYFhwgHnegsLbJJdupcPazBTvdQLAIO
Rx588H3u2iT3zzw076OR4PWYMMtm3B3P2jIgau3LqfkJM8hLHZenYqCj0Qlnjioks/s6yY6E3q4F
cCkMFcjimYd7vxrmTysTH25Z5KdE0c7RaQg6M5DAabSqgyy7fyFz1M00y2+voGqn5RKiuSnQ1KQw
iLrBQ53ol0QEKhrxbB4CE8Re1z0XcHuj1QqXB+oEeMTdTTgH3Y4uGnbBNdSOEtzw09mwuz8pGtrv
427rOI25D+D1gzyLoXmTneeIv6pDOxX8EXXY7+ZU5Pu8FIe6IY6cicE4prt87E+AoWaehTgmANVv
7kPslSeZMVDorG8QXQVtjymWcAfL+8gMHczLdIwLHOpuCjS/XbXsWtLgZaB9iMl6lDP0fibcgph6
8FRmzhYsBFZ3AyxkXYb4QLLl1a3N7GS3wy1VybPtpn9UPhi0HHstuWGdbpPYI1AbDWnyoLGnIztz
l/baJwwTnBHUtmGyKOpO/O7J8oN7PJptbz4lHNcS6wSAY2/K0gX01LQ7yyzmc2wMLSrjc1Lk3i9T
IMnCkSqYD2zWqzaz2v6xGY1p001IGDP28k1/UWrSD7PBxV0IV+4EM/uF/r+HAnV97COSlQG5JW2z
K1j4hrWFCQZT8Dy7ijeSSh5iP3epWwPZJrOP3oqdfe3fJKe9RZ6tMcXyiVr9aPhGCaQ1eJqpHN2E
PTVHi6CZe8iZ0BKWxunHvBZhIM7U8mKNH2YJBXG05W7kyT0HZfU3dT373PTrQcSxL9rgXaYZw1I0
ZafbzPE4c8/zvsyq/EVkZOqM/AZ4OD6xpkKN7hcigh06HaLtvvNnrNFMlq51TN967zA09+KG1OCR
TrT8BYcJU1FfvBJXgIWzmOO+c7rvIezGfcEQh52Qa6Ma/xTeUh6UFfawMgyGdW36aIrhce6xCsps
QJrR2GawJSfbUJCOtSjQaP6Tket8NSzNKe6cdZ9bpFc4bAl8sp0C7Bf1A1kgprFemWzN1lyncau5
00FRV47cOT09C07SofYWwYSMRy9Om9jhfbyusrpOGqgE6e9YT8QTGswhM8cIzPQCm5FMIhgR+a7s
fX3yw+Qppotrzu3qtcGoQIpf3jpVmYw5JTHo9ZdAMO7OIQ1h0aTWJsAc49JQuZmSHl9Iw3EvqOun
xCqs56EyUH2MT8Z75U6GycmsSvPahHELXrbj0MCQf+uFHmMvsHhPdUlCcSypipoHcWqctH0lT7bn
Rxxcee2ifuQ9Pq6XnTn4IM1YbiAhm4+Wb0Le6CuEgBlv7GzG+mw6Q3ixW+rNxoGxle5OmWDviMWs
TrkL7ASR5F6SVo6YaTBjt9qzXzpgTyv9lBUlQf4x0NxRqy8KVhRJQgLQLhY5LLqM1Qg5RoOjmKeY
BsdJAIo7BIt/qim8C8nu4YUv8loXzEnMDMei9yJtl6UI8Fu+4vpi1HQZh2dDTJ8YXQ+wyQi8g/Rw
ByBjuTmofRjzvovzwnoglfXPRilhDk5EMiabaEm+JyKY88bJ7KfJ8SRaqlls43otHQfFIcIeGmyL
K9OSQLLUxOOBzXIzGNJ4dNHmt4w6uQEG+oyl2WmUFzlaNztr6YsT7XVdhF1Wlnl+ginzPbWAQLC0
kWjR7PNpJtRWBXAQh2aYdhP7Kb1OLCut+VHHH3bs+fsWavrd4CW0kRuLsysNfZRO0hwaogVNa7jE
7lu11XQhXFMB7KIrh3BLI+J4LrzmOLVMzsdqAszXg7io6+FkGcbrwn19uxhwVrEfdNE8SvdgkRxn
lebPFyWOjzxAK46VCRzMNtGWeusSj/VOampoZp29pSJ7mWywLxxBYjBaWLGrto+PnHlkpD3b2o8O
Jzhz3YczN9JrAsHAGXp2zPoevbQkcjU9xrqsHlbX0p7vGwlrYKLHwJaygqEyz80SMrGqUrlfObuT
ttmR6KwoTdbBCUR+0xvOHp9cJMfe3DUlgaoqlEyUHeuVvFXUM4Hcx5gw7ww3wZfp4WLgTr+hrcW5
qBla8DwfeZHvljGl0rB7Znj46pQc69UUsMCFzt4Voov8ME25eXf0sgp32UI0DHhqPcwOdTHE9w6d
NpOPq7Rxf7tcw2ZDnRaofwC4J3TbtdvGFRXbufJ2rj1yG6+st5+zcFnxdQeTbFZEJ6dTDf/f6rpu
20koVqsijvuueJ+I75Wo55Gndx6RyKPRcPHtYkzeLjq2auwSY6n98Y0vub0vqbQ8kwI5q7Hn2xy9
c8NDfAhJOK5fBzS1v343g/LU1rUeG1huFeDsLEjZi09DQlvGyECRCxKoMB2M23hZljddYD3BvUfU
1VPePqMNgXdsspwTJ2DEQO7Jd6jYU3b6GIzyJa3Z3+fOeG+qcD0CF959a78uM8dZp4PxlGR+ydsi
+ZjZQdZIMMWgznQivOYeiSFxOSUCZaPiv4iCo1uicWONKZMi9BJ74/Cyv9qjy8loCs6pwzILpUoC
FIJgU7Jc7rC2zCeggxff98yHPhcD44PyyNv0DkJB99V5VoM1fGXqBPM3bE26SrHbEZSRL4Gp0pMM
Z/+OSM9uqFV/Kh2RsrtO1iEzGnM3tb6/QYtFzOAFkUkZXNLK10eVdKjmAZwj4ZxHyEYHs1N4B0Xy
W7W3Xqi/7QKD32ncg6stWNBhc+Fylx4HyAcb+EfLpSszcjzI8o8GCvOMUnCRThZuFibhaVnZX36P
rEhFYJ+m2FzxOFVtcCzLDsJfw9IsoVdxuPQASLOmyT54x2UaYrUlV+i25x5CwVdNXC1rMkqKxuZv
lupruDQHQE36URLhfGCx/e0u9n1eue69ULClhsISG4+cvKlYh8XQ/VuEM9xrWb5CCHRm131WiNrD
5BGUhR25/bkljpguxJIFd2711x0b/02KkhxePUHpcVhrKKKp7oqWMxhygProISOiOaVnr4RmOBqP
zeSbREbj9ppYQbMHeNFwB2nAB/n4ntKVKjDUPU4iAEiQCjrIJnirCZC6exFM5avbJHuu7m90fXMC
oDyQc14nHhh6Xfw8/0ZT1E8y4A+phFMK280YMl4N0vQvM7F3H2PEG4NF8+jmzK/rpSH3myfDsVWT
fC6RygvNloJuq8B3Y5YfmVOa7B910xlcRpALtEOxSWwo7pkIAeelogAPvs6MSFMHRNHrajj//JIM
Lorbz28b/GTnoHfafaURsWS9WFFCkAK3c4WMiQ9XDKsHtvN0e/75uGFseiQOs7fbJcZbayQ73XAj
//k3B3+Gq7H+63OMCX5owMORScW0gWH853fkinCH/nw8urIwSA3yn/77bN9SG+IkWPlzKxGY2vjF
jdP4OBEqnxzLO6cD0hJ778kJpHfuU03MMKHutMdqfbYSH/fFMPY8d+vHP79re8s5DC4z424az8hd
0/nndz+/AO3Mq41yTFJDvgPkDRIdCuip6434fW3jvs+wIGyceXA/HJL4+yzBimAXaUB6Ehs+1GSa
BxrMr04VVx/ooi7B7I+0HpM74bfrtp35HxZN54svs22PV+vgV33w4TVATOLOfqD9ILl2E1QYKPSI
7Z3xUQSMF7re+1WnLRz0ajE/DNdi1OJkqCTrh50T/PNR/h66TFevvoWVqf41Edn5cBEmrwTgWSzX
DyvktX2fxj3riG99oOlQgpBPp2Eaq4udxsN7nr//aJKldizgzcRsfhTLfklC4kSJuWnaafnvBYhz
+1+gUCAB++ZX2+cAPei/c+JmH+xn5v1Sk4MpyQ31ytaPTu5wIJHIl2lHLZQL/mbXZW5z5DjmkTeb
DKL4KQyF0JbrhQ1IDVm793x8/Xm1s4KY+uITjPn50CagRHfyaBzIDGRGqz+QpP9YZTM96NJo3tqV
mrUKpmKClwSQLNyBP5NR4HFDKZiwkR+x1XauK+tEwiD/dPoE2B0OtbFrskeOjr9DpeO7QXCX7Gco
uDrAZuquIU/HhX/je1X20HR98EqhwNZfP28hAozuxFAKpWDr2HH1udgTobm0Gi4/H2ZImcZiv6eD
7HY1CRvKmPiOdCv8TwI5EEJk7p6ZTzqfJTMePpsNFiYfnRwGn3TF2Dfs0WN5QoRK7wkVkh3GmnXj
7n9eugyCYprdZGAC6TC8OUokKImJxHmkUnkhy2W8KDuf71UHncrLZfBZLFxcTWEHAEm84JPsfz04
xoeXVuMlG32LM0YTfgp8ClFXZ/bVBW0YYSOwOPo0xyJr8biV9Pkuyjql/ugepyKROySOMOI+zrqj
WsqNQvfULbCZEkp4Hi2n/GWt4dgx8Lnp9NlXoD3AuWGdfGVhjfBiZZ9VRneq5T9yapp3+Gb4qac6
u2VI4pGqEMOdCYkzkRdgcGUUEJOFDuM94DgFoNCTrwjn+ojQgLgi4SU0+u8gcjoUmmU5L/BtME/F
dGyg570kY3eOdW1/dlWATJQzMclt1/o0u+BbNjOZZr7G59wbnhM1ijeoWFtV5pz2TKRRyyoxE9hF
uPaPGFyoMSUzpt7xxLwMDFTv+1AwsI0NkEh4rIoZ1nOx+3mtk4WKqYX0D6lRXvqK2mXZls/DWD9w
lu6vgTRoeg1d5zU25LZnmgiZKfROnccb18dq7IsivBGTGKI5m1bsa4gE2yXPQT0x8HTX91NXjvdE
VupnIkNvRBHmW7rwduhwCGJPo+jWFlJ8sptFw0K4qMxADrESMPpfP991Ai6INQ1Xo0mq93hy/vt8
aqXGoV/Ad9osCkUxdJ9Llv3MenyYH+9YmKqrK5oh+vnOzJ4je+606dV0bP8dWRtzEXbuako/WvGc
GUO8E6zjR7vp5W3EY+j1nX8O6B6PLCd8kXSkYIentGFUsXezjAGU+Mx7MzO69jk2gvefz0tLOJwq
zPqc2n39UZEIS/AC3gxjiXTKiCZxWrVLllmDBqt67jnzuNeVOmVum7wpdOuLW9IxQhexf2MYwDhx
aL0LZVl3ua3rZyuO73z4+hEdUsbF0lx/xiDRR6KS060hCS7sHZH5+G2oXOcokEPJn6XLjcabR94j
NUYjF2hJaz9Ts/Fn4bZtceyenYapRhoXmyDgwq6W53kAzsRcINkE89h+YlhWACZxoLH+2FRHdKgR
Xv82fPQQ/z9LHB547RGOu5rFM+bt5pK7gNpsqENvq5emZIzsI80zupqb5xrGqHGf5suL6eHQ9yBi
bmujk+fAY7ky8/tOJGDe7Fw9FZKFPkitp6Jn0dbT8AfisHsr0MzsgZ+dGFCkp7o22IkVdTk194OM
lCQr+N7ocBAMOn5GaJHA8kDuqPWHp9exsVrC4d7LEu+JlNhtAE11MNa91G55xm1ndedA4mDXC265
+JfIhhoUNvyTMsx69/NpI1WPddmpF1AnAWycGp5/8wuRNbvFc9lG9sRsMcm1/1by5VntktIx6O6g
sYS7JJhIROkQxSg5OqWCEc9Ah2XDX065ms0t3V3TJ45vkhzra29ZmDPMNQbVsW1ODhfzJnGA1CTi
c0LdO8ZyFjv4KTH5evWZ5gh9i/Kmx9RO/yyVfEDIZliNqQXWGpAIYn6wW6hwBmSgrH1oQOuCIhAR
/mluXUJEfCkYAFbO1NyEmF8q0+2e5Tim59iDLcNN5ojTmMOJxVOXgo6yg/5oCLO+jS6RG3GFb4Mc
31FmXM3NSzfAiZsb75ialBMmQ7jcZhU/xHbRvUjV67uOGXwUdnq5IV9AN9Q15kviKy82lNWfP9+M
8l5kY7plMduWKQJsR06a9e9z3CB1m3AQyJeVc2HsJqtGfwgM45MYeBfFDLV0Zl4otAyOTc3zG4bB
yZ3OlY0ElNm8k1U3LFt7GiFjuvYvSsX4y5N1jMk7R6REhlXz3o3v2gdn0DAfPWOco4W9ceUtVLg5
OWKBpPnVJi62AaN01jjP66Ar7ke5N+96+AZIhNZN1BmnbMgfP39y1u5LUnZQqIPXShu/8xpwy4w3
vcl6vZ9EceE2gBkgm//MebpdfK+4as2sW0gO2Wl5aawYw//YfNhuNe3TfJC7jMqIjYccxnENYqW2
u1sw06UEpcQ/gkj4zjLcCklpvjBH5508yPzSu2wNTh6pYsQ4Cu2Ssa53nGZBGwx7mbuYfOc50YyM
tzNVj/0RO5m9a6GcoShxDPdLRqRpyHU5HBpiWZh/ogwuasRRqt60PcELEQRExdjGJWlCpXlxgyYM
LqBY7VfPXs4/7yi/II8VBPHvVod4aKviUNEcdxKDs6BB70y80yQf7heXXj6yGT04bFqpMrhbWRpE
bCMZqrftX7Kie2vrQT4H5TquNbmlG5Np3uKwfcqTmmcs9Dehi2t2RWSNXI6PVHW/ewovIkN4Tiwl
wYO+PzmcbvE1JN6x5Csa1+mBY6V6l83+8zw7Ud2P+BhRGrj1URo49tO0cePikjg+E2A4EJMkAI1W
HcipuML8fee9fsDX9kGs8wNkxYL/ChNWWC8DZVuYIKTi5FP1lPIKpv21YfdR1hZI8DNLNNOet7gR
dH+IfxzxIBMFHdtkgOo+usBESb+BruiGNzulDDJIjBfpNLw3DQYIqoijknAqYBm7P8yGURzyzhh2
GHPYgWV34AY9Mh00jFM1A20dOBlz1SaK74w5IJwi/uIid0+Ujn4Ob5oJZbT3TuFWp8LEvLu+xsGQ
lbe+zH6nxAXIvpdnTD93jiTUwbv6nC8Ekf0CZ4QbbBEgyXcBrIYF6OHBX/9359rTf5nFetXvmBlm
1pspBUdv4Z6TGF95ESjnbmyhEZLALkD1cpm1lfvm8zOPVykjHKaPdoybXWznfB+gyz9SHxY2P6qC
s+8xdfpik436A4w4vuYaAlxCXpE37DpkaUSh8W0CkhhYjdw1oTA9pAtvA4eaCkS3WrClsixazHG/
HNckg7OGtmcWz8UTOdMrKAiD+caA3t4nAzRQ1CPvFghwGoH/lGuRP2Imq+9SjxN5btThlzTN96Qo
alopuLkYLOM7SAl0QdnlUdqdZgkIpm3ttZ+9aQzsZHZ5Z/HzETmmw3RBG3MVRyUCwHSDCIfmubWM
jqzwr2Co/rlScDGxyv5Y5ronL2wQcHAK2qpVA6DQ4FyICnzPz/rK4AjeqLsQhroPuR9ifghoz0ll
sF8ELdkDcN17Cnn+VcCUz0J6rwl55aeWF3njx/VdZ7IW+eNgX2h/ci4w3ynbyvW5A3P8FVZBvuuN
OTubGc2HbFH1VtY8923abbJq6h4r7QW72b1DhNFH0FT9y5rzZ+n2xrS9t7TgHQGA6tg7VcdZ3vK2
MNgvBCCGvZG/VjVGVy+9tKEPr8n9QgOZYXDwryTqPo4B08Zo5Yd4yegEepflqHk0abFym8a6a9aQ
mc//cWeO7ABjIr7DON2WtTUfeP7mDYcxI2rTPNsZ/AV4819g7R3jtMqus03wjnoUmpDZPIcUHEfc
1jtOgf1GBUqfckf9Y+Q6wvnw6eDjj+yApYWc4qMRzMMmVdR+dLHJmmV8s0VEwmWMVg44iVV6XAzO
tjSslptWVymaefmLxKh8wG8Ix1gbr6shLVvPEgqznlxKgmPcL5fYqb8WZUSUFkLj8NgSZg3Ua0qH
c2uELM4W6hNsJNGgczo9FzGlWaBAi3r0hpwRp3gdQvEn56q+Z2oPzkJhppzqMOo7WsIHERS/AFQd
GW1DxgYCDPqtLjgvqPLILnI2aUQCexZD7BfPYLb1fR8MaiO4HYDVxIUwL89eN5h3nU4snGX8bnRi
0FlbTSyZRDW0m0WQwrTrzGW6zjbP2JxJjFcftTnFFDCDHgoWQRo/9apbkOKEIVLaHEUmP4bSCve+
xReUMUlunOHkCHN4pddGbjMhnzj0D/sR0Y1MDYxYhQt3yMZf1jKutoizKBIbFtj8t4m3M1PlmxkD
2EWsSZkyUHHCv8djSwyCm3FnjqxgebMVJSKxycz0riOvSJgYm2YL+uquTql+s11d70DQYl/joC4Y
uBzIN2IpHovnn+8uxCu4LpB2rceLKCbglx4zGts3JHTjDv9KaT63YQFrk874089Si3wHDLiP6KDS
l0DXPNQBwsLPP0ES6knadhQIIR+LZfYe59b47r28udkUbyAsbYLQzk9TOVJAwbG0IX/NJU9wqFwv
5hbg7M3Pvfv/V8QCd9jFyJc44phSde0Jbkq2C3MO/6oZxq0Pg+42dQVLTtC6932/koETnGrrY2WY
GCTHihO2YY7lYbLa5OYm4gLza3kZGZ6SrInrQ03FJpUdHKwgnh8rgcVcuS7uD1qk4bOGmyQ4876O
79zyca7Jsk9TbG5zvTVEdUGp83eh9q6c8nFXy2ZLIM48OrJuDm3vXyXL52UK+IAv66TVd1Yz5WDV
VBR1OzyjtiCNhHES9rvCINL4P8lSPC2lwTclFY1QYEYaxeeFX2UEKXvFqOKc1DMPhInc06TYXuO0
u5d+/g9KH/PwFh1CJObzokeHnMXfGPHhSC/Rfp6ljKQF21rRieEWDLWSsAeypRGI2ZeyPo6I3meR
6nHChnHzr6BxjxWeAhYMSoc0FfWBoRop5mSMeiiFwWrLqpEEtOSl0mGAT9PmQyQufuKYg6FtVztn
Khc4hbslsJ19URc3r8gIHTGW20i6xzi1eU/d6CcRcKwbiXJxjjHx9NXLkg88fwy1ULJ4yUSLP8j1
WPPkxF+Uc6jzU3849qLscW4hh9QeQc9CmHKf8SIfASnk5sybgJQbMJAe67zhe4y62G49slFbQLl8
DSUOH3YpGxv0Elx7wCwMQxqKfvyaa9bSnGo5HxqZsQrkAaS1+Hlqne2kQN+ocgwv7AZv8K6J15gz
h9maphg340oKammXoFLdbDBkdcdibZUzDg4w0xEon23gPoixmHZ5l7T7VkzEVLxPbBzPU1NvjQLq
hmuNtK6fksLDCMIAfClSRkqWulvWSZBR9fDdgrbFMCyj/CuQMTiU2qnXqyzWWAtXVL5OzLDkpZwz
opIan82Xxt9IAtBi3pq2b6RbRlsjnQfnMXR/aZBzHF79I0P/ZfRfnGTBYbBOwRq7WQOmLg3bw3Gq
8kddLE+k8d45eG8NsMGubL4chxhzk8R3ei5OvbpDWdp1FKMEJhxKp+RuMxXfRCEhfGQJxIzqECgp
9p2Vmwh35ONpVeeoWG9C7JgbqyzJiHaPcf+btoL6oIwJSdK1z0Ejj3jnqp09ufN+SBlOhNynxxij
Js04oQGb2O36/VgSl9PyO6jxHtaT/Qsv+J+J3be1c3xKxCGZojzW+QUsf3NKc/lhY8U/8COEh8l+
jZ+Ztq6qu4icetIJfXZTSIS4wZPTueOazRsDCrBZzfO1rqdTZvJqufFon9IJ1TonLgfB07C3GNTo
ObM4rvM9TJtW+js3UJcGzu1im/1dXmd4+QWhBLMs906pnyuTcRP9Y1GbZUCekTE37RjutJ2uX5ax
KzuNlXCBWAWnxe3CVb/wPyen/O0s3pVgM5Kc+OQEqXRjwbGYf7FQDhuJx2kLUWHaMDv9dLA2Yp1K
dgDnFh7mJmO7tCN/RCw0iOMw72koz1oO1uAcLH9sMEHzMMHa44A5TNtknNHGvdhkeEZKGnctfV9L
G+97q7rTdBmdbXieLJeYmVlf8aDz1Xtti0V0/SEn+MR7LhPK83CDe8tpog+QorSnhHVeTPm/ygWW
jxPyjPH43c7MGFGOUUzCrq5u5Ab6qJt/j5kAyF0MPKJ0ChSutRtk8k9mNUp3OvsR8CSOeEH6WsUJ
5k7cMHuvqeUGZ/iMOWt5arPidRzrvQYNfXAG5GNtYwtDGBSRIUXH4fcAOPalDads7yCwbhtJFGzh
GJffJdpEYCOzOXnlWZfUhY2BvHIXAzMaGMh6GM+2mYTyFHc+a6iFDT4mtRjOgcEw2IX13rBvucjF
ptCPPhrBYei6v70v+qhIQNJQpyRbA8toz9wi5xS7eCGmXXkHQGRLURcDBY+CVM/5pqCr3+T9X2aa
4JxMUEjB1L2HsXuwPTviBPoaGPWvwafcxLF/gzRTxtXjQNDZ+CGdyd27hsGpFW7h1hjoLpPpyerx
x2ftt4/3BHMpqdR4JuIQi1PYGU9NCDwkYcDucOL0K/utByPDEPzSBvNrQULA5SniCWZP0RUQ4Xyo
QgZHRg7HqwJd6MzvgNyCMv9sXU6G5miCacsw4gfyVzUODbfVusXm4Px1RQr51KV81hB7CxUhAsN/
6ezllCzpLuMvR0DFxcXG3kaQGIPlT5m4L+U0/yE92W/KmokVXmtipvDrkfa/bfqlNsfWDziaQiBg
VundK8CbQV2mvIiESzpoQxsc93OOLoryxWGAxjwWj5Tg+8JccPk92+6tDNWvAuSdEyd/ha74m0z8
x5nNt6Lf3ImsBD4OewvemIjz8mV7LPvOOtyEP8HMpzk4DNuvoedTAoRZVoqhBbDfJDsj+Y1bpAMw
QKIW7pazcVX6BdSNzSw3ebqZ1ipLEWxdqi1qyLC3xwC+wDvyU5Q5YYsnmMSpmYY8ht1wMCyVHxav
OreWB0XND59piogqqgIjBX3JNXt3Oy/xQ+KummsQPhsV8nPA5P1/7J3ZcuNYlmV/JS2eG1HAxXCB
ss40KxKcSc1yl/QC0+SY5xlfXwtURLvcyysyq5/rRUaRIMEROPecvdfmLNmTUd0goUmvRIx1vbNm
MtOa7MJ90NmvTJguCzurT7Tsxl2Sagd+dEjmacKbxRtbwJ2DQR+I9VRjgyrsCII5FSZHupchF8O2
Bl/XCatdhPwqWdgq3jGIV7aP4H20/dQ1YnBMtk3LIO+VY5RgeEoRETNtychtdXmH8KApJMhhpEkV
e9zqFskEERTjxs9e41hP3OvAJnbxf4N+iVJuxn8S9Cuk9VdRv7d5+/ac/e2t/dtt+/Y57/d8v4/E
X9383TEYETqm1B1pWCrZvf173fz9N2H8rplSkrMrLVWYukPULgvaJvj7b5r4XQh9zgd2pGaSmU5K
b439g5v03w3bMGk8aMLWaK0K+7f/QeAvWtcfUtsR7jiayc9Ql7ZuqjyXOQ/49Zm8TL/mefwfP2D0
J8b2yyBUT7+d9CnxLkHxwu6JB0mBtRgBsCe7WkSqRWj20E761wmoBu2qPuySLyEykMeoC0bPTYNy
tF5rUzjharSrDjmDXkfYTIO4Ck4ch/hFqUyaAsrehDYHAqDEVAjRRlbRfKuTqFEeM1wauB9klbTg
rsgjk1GxaoxMNuYTcQa+sYJvC7vIFcGUl/UJIiHDoApk3eAvUF5ZPG97LDIiGvW+XHttRPhUCjwA
1qDpiLsqFnb52HS2k20leVnqAkdlL5ZtOZfHOQPS/jq3qgioc8mhtw+WCFlMdaOIMQwXzE+oKxo1
kNbGJJBRedFtRs+bZtC1nUGLaGP5YZ7uDLJjwL45hRI8Dx0d10WXJ6K/iCmaWAAmhcxVGGsKR94b
oiGwewsi1Yi2Q2ohVgiwsnpVl2FLM22sHP+CBCXoZVUCuxH6p6aidEtsehclQ0pDeataPwc0ZXVk
thI74YkvLJvV9gg8o55QcNmtvxeIKZ2V3SISvGltHd69jgkPKyYjZ4vUG1Ukp5jS72XIPIPSD1VD
AG+jGNGLecAdXuJ6Ats3MND1t1IKp9lmqRkGl4AO4JZAgubw6wD2LxDIyrvYakIaepABMEfn4/0o
WocD/0THex93AedP2HC0TGIakPdkP9KGrIMKe14QCWwLrFgMklQxiCNykcHUwGCvwxSGTiT7dSgy
LNih3ei3XeezXIpsxWAVWfZOcZV4Ih0uGTCrxVFoDK6hzDJBWjVZXyKk7dMiXPmhad31AsKLG9he
YwKii3tmnh1xm8vSwcJwsGymRBd+LeHONUpIHklWE5Fxan3b6G4JCS3gH9LE9fMbJ2JFdGXDUqLa
iJVw3IBRirOdSk9HvbIry4RIDaCBM9/kOQSGGCBQiVL27AISckNgY6e7THFltvNJMDUJ4gnqTDs6
KQhBcJToLWC6dFolw2vU8DU5HRijZnNyRSweFEWodsweyBd6KTIl15bEi5Kst2UcrdBot0Jc0KuJ
bi7nNqMBejMHoAnlW8XkDaFYhoeygSVKXCG+ABvvrEX32xqDpF8wFe/Ffa40qC83ZaD31dFHxzq7
/zte9TomyDw4UqmKEDNaZXRhcREH6RyKEjZKjO+f7g8gYEsr1XBjJ62RDK6SF9oFmVEZoGk7oFVg
wP/ud4U5SQVAWzY5yrFpLVRrpFMnkbUddbUtVjUcnEGBHiV5VccGv7M4BMOEpt6NLKWI3xSdowtr
qtgn7HcRWTIPnxCthynkUF12ryDlyvwa1lGQP5NZFBg7JUW6T8tPaUdcqqXRbFRdQWFkkS/WgQzy
hoJe82yipChesDgB+pLzU3Zrve9hmcboxcm2bT1i7UYjExgbtObGqVs/WZG8ii2vrO3eXCAKr8eL
jNXw6PYo6otlWI/Dc4tvcR4HKOmrllr6jdkaJEnbyCE4xmLgEA9Ca3vtMsj0wDy09pAqmyanLGTU
UnpzOAwKW67qFc3gqIRhe+srIikOttXhoqCLOFhfkL1WPAUp85hflKkUTx6I8uYZjQ65ClQojglG
fABj1uqV1K5Abhj6hTBnyHwXlRXHIJI6QMD1prMuGz8Y905S2e+2hgdvE+u5N937Ph+T62Nzxgzt
waHaikJIRMc1A4GN9JtKe8PgCdsm7kJvQO/u109erlrZzqZ1IbcRZE1tFzCfBACt5DCL+YYP6joF
FZqvVE8W9m7KYKiv6rC0xZM/zrrWgtVAtx4JKajxANWSGEqV48RaDfiSL5tm6KsFWATMyrj0HRZO
pDTSOjf6HsxY0hgjZCu7j9CYcKx3q9KZeoBHvhrQ3C0c1n4eZdplGTmMTqReiWjdWY1lXRJF6CmH
YaJqX2kOg4ol2chknuiqpM3u9xXcPsYtRgUNKzHKnVM3qUEUi6qtQtDjrELSqUOJLasH5EDdA7g2
DVe36BMic7ImiDi3JmW6opFB8UmjmeeI9bYstyR7DvHK9yLCdVB5qjA7kiF+Szyz0S4hCPHDwwVp
NG6rsbDc2Ra5GW4KvcZcsXvRvVgW3wWaDS9N19ftm+QIYDACzfSBb3DhxScSiKLwLubVMslSVPSE
OUpAGudjaRjrnuzxGwd9Z3wSZpB+jQezaiEBKIW2G6lWpKt7AeBlO8wDsutExkK4Qlk24vTHinBh
pbFerBWJaIBSW6JozCM7RS8Fgy/H8B+RjqeEHPZd3iayB7t8zKBZK+BZDvAdmJZVgyLVZ0PzpL8b
5JnfQVQ3cIqkrEo3MlnOr8demQokzlnbX5oV+c+rqu4nhzU73Ws3l2WerK04Sc2LluiV6TJMDIY9
KAmCalcl9H63kQ2uFUE2wMxVFihzz3+y0wHKSKyWm4ZsMbL3Js4udPU0QEgqBBpsL3UN560GAGFg
o8X0hsY21713gGmOdLNpRIwfVBN4YEvys9xqvlG+kawjhw02ugww8BAHcj1y+jc20DTrEGqsn5mr
T0XqFUofP8/+lrXpVR5mzVzFzTXdx9W7t7//JnXDNGzBCdC2DcMx9bm6/FzzMdDFupnJFwdQqlZ8
jRI7YdpujRx9rkPPzJNbU5Fms+tSz+OVyKmmuNLPlRZks8nzNunA6Nkjltk0sv3/rjX+lbUG1f+/
/VnJu8/N89/ez/e6eE7f//7bf1Tty/PnFQZbf6wvwCn/blumZVh8joycLdv+c4HBD+F31dJNaUrD
sITtqKxmvq8wML47tqppUjrSNr+vMFh8GJpGlW6CT9NMS5j/kxXGj+sLk9MEnhYB+Uu1BA+lz7d/
Wl94QPjStMDJVgMtNxAApb51X8NKTvwRXfibZzpfe6b2n96dX3zFjR++4f9lr4b6417L3qypdzJy
LKXcwnMp8u7ja/o6/Lv/nv9/7IEP5PProiirq8jKJWhRAtrKQwfV4q9fg/mr16BTwJNirqo0c3/c
w9jHo0pcLGTzHheNM66GoQIQOrl/vRu+A58OBn+8VZ92M7+Vnz4g2PzYbnR2A118UQ332vILfaN/
8lrkL3diWraYl8HC4jv6eSdMVy0n6dlJ0W61dBtNr2MK5dH1otNfvxqUx7/claMhjWDdbf380atR
NNisWKVLyMQmIclVqHAqsgzxELVhVh1zwVjVY5xkrGsm0HMoJ06qRHklfkGNWVKlcPn7E+mBQR65
DfVELx4UBsEtPBxjau6awT9Amm2yUzLeYk3bKMO7pI+NpjuR7cJBABNrBCIRT5ilkuZ0eVQqUs+U
cBdMyXp2E2jbIcF3XpBx7HwbGVhrLVYx2tVt218Zdv7cF9MtOR5UCjh6YvKa8Jqp1huhyot4epgL
Be9YNg0BFJAzx26log3Ri4eCkU/P8IIOtAuSDzQbiWVY3xvnakivUZJ3KTz50ljoNYFU6rHvbNA4
eNh5P3It2ILfRdjJCACDcB9v4oZmXJ/ts2lG/NrYT3K0z8qWYe2yam91HMlhEu1x6mN5f8szqCKn
OgITylC5L6BImZJXRBuXqVFUvc4+1OrUWlfN+OTHhylIF0o3rFQaWuAaWSRg27iN6S8j/aIsN2+l
5WwclQGYjjI3jHEDgl5XDEBThnaYJxSjdts4pBOrDx1+YJ04Qn6KvflqFgPpEXMfGVytSe5fsR3k
k5FfJ+Y9+TyqYW4KcrXjcMsyd+mN7SEF1Wc3l8ascSyrnYZ2o8G70PQPVlzjunwttnD0V8CH+SBf
EVgvapI1Y0AiisaasUzRZ0IbQYZVJdkKCTTu4G2vyCtIJBdmUj33w7UFhxMIw0ZK/X5GC6P05eOi
cm6EfgP3fB+AsdYLpt4t7pZBwwmFLRRQuw4kuMOJxhPiOHOw+vo4QX9KxXul3ddUtqm/H7akul0Q
eLen9QgC6a6KEA5Tnc3uVB+uI1M+30Q8mrswh/JEPaiV/k4SBWlsKbLolukPPmhbrNuO4X25hXIK
vLrcakO41Jn2xWW0rrLxABZtbUYIqES8b7vJ7TEsF6jCNFx8jdreFVAQ0m7TVV+wHwGQ6W5Vvz2E
hL9UvXFlFd1aCdubuK0vBy3f8O1E9kIL3Mad1pV7w+7XTt1tbc0jEhVcDz8OI81WY/M1RJ6RxW8+
2DyieHztBXj0pUqFwhQmxi/HWtdj0OPYRwRsYH/qFJo8Hydz4bwx3GpWZTBbPwZhB9Ya4xdWLMkX
XmtPBXNdpbD5ZLCPFiRzl+Gj3klX1cILKkIX0szRAPS9UDxjlfLlIsaZ0W+GHrbfU2gucWqP/rNK
jmuJip6wyQVgdYBBHmt+FJ16uNOIhGLasVJQTsEZvx6UbyTE7DTW+/gNQTFb/hfJipThbyROpT08
CUIjjnmsrMeZxtWKJ4i+x7DtXBufr5Lc5tGhg1ESMGK1DlN8TbW30LsDIvvLlIx7rwfJrQOdR/Cg
TUhAyoQeO0L5FNNhV+A0xeHfNS6vC4UDuQG4Lfr0muUp04B14eC55FFgKez14Xb+GLIIMuJLS/Zr
XEzLGNuBRIfnsEzLSxiZ2EnUeeBKl8dbROGJCNN/cqr65VmdhuWfh/afzrlIsnVfxbjn6vWW8PbA
Pp5PHv/2w0m9PhdZr3kxkk4VND/9+487kI15+n/n+/y/bX68xz9O4WuV1/m35i+32rznc+1W/7zR
D4/M3v94dnPJ98M/q3P5d92+V+PNe90mzefi8F+98Y8i8p+0uanJ/qL0xHae/FB7svlH7UkHW7UF
H4dj26oute+9bU37nf6AKmn/mOYft/xReSrG77pEyaASvkOMGFHHfMx/NLcVzf5dNcQP9/vzZf9R
k318Xv9NjSbnGun7SsdWibFgH9JWDcOQFJ9zsfCpuAFcgHw9stfSHJJlPRr1enQEvnAl74E301yL
EDQvicLkR+YkTwlLp1VW2bA59fGAQRzGcKuT3TMG6aGeAMkWEC13EB0W56vOf1DapMQGT2C+PZTb
SJZm/mkMirXu63if63VwSP3ynSVTv6JRybnVAgC698MQ9mCN7rq07iwYCvvvf4i1DbDek5Kp2mGx
Nwp650TjkPSGf3u+3PUY3z4uln1Rzf5Rxm6ZPu7Lrh33mM7FCrLfa2ToJsfU1twHjjzl4ewrJyOk
D8oVB1eJpVQkLZIyBN3wsxCSdOjlLTUwlxqH2cCukDcyFFiHcERrZVmfmm72HcfppZVzgiKla9TT
pYMGRkeGuVSrFDAFukxPd65G7CboKWieGInxQj7Ol8aPibzOchNm/3BlB+pz36aXZW+ZbtQSwSC+
VBE2/zooexfVxE7Bmk2/O3+KkREwR3f8BdAA7DFItlVz6BF65U9OpPdryDcg8Rh/LvVcYVVuJBcd
wV4QoMm3UR/0boTZaOM747Qu5U1dwCV8GWUKgMEJ7jlS3NBq5cDHJB7UNOgSEIVMQIYEiV82bYrR
esHf2y3VMCftxpqdqqW/9PHED+geXcXWQ4zYki4CEa1LkrxeUvS+C5EzQIhNg04xE2LsNrBZvWQ9
5UHmdlp57fm0Ogi1irD+MNqNppUads0qxiEbBNm9Qn57jmxuqY2URIa2llr4rTM0idGSIzZj2rlJ
hXeH5sQXo1afUfLfTUp6X5rdQ+v72sonONDRh5OlqDtnRM0yjFfCQtzkJwB3en2ufuvkMvXTSy+N
36Mhe5alffIG9ThYxhcQIMGi51VaznQcvSxwS8J9QRvtu6BGQymqdygTRznUykFJcpxjFWgth3zA
GLlXCU0hTuoT438SippZAxCLdVW5oHiWiPiWnMiWXlaRI0TSVQ1cJZUXomohAOEuTP3wqfEaYkqM
Mlpmqv1kqTK7tqDt52IF1uMFHh5skslZJQDi3Inx2wJK4EHtneXUJ8UGnkYwCd6sacpXSreJIpAp
sT09TKQMxSMbZP5Di29sE2Sq3IgcyR1tocClNVyEWANia7jvaKOc+OJZmRfT4la9hd0B66sh/d8V
Ak0iKYcQmqZrL0IB05E2HUnjEPQYbLKU6D1ek/4StdmRAVp/wWwvoFJss4Nf8ofM7YimZXvtwfQH
LKLsg4RhtUH+iOt3/osVJXjsitDf+WN5qzt3Leqdb2GifPFo/q2kj/sQ+1OhOwlGInDPA0psEdsq
GodWWXqIktGX6vkO0TrEAAgQYxsznHsyQ0PcntVZIwsRkA5bVQ96foXluOg79atl+Ez9yUImFchf
hIi7N8YQDXviwYhRTkixifj+xDM6fNCtHptC8VUkfDadCVg2tUJvMz93aJnGBAKiVVe9A6xNVfsD
OQ7d0hHiNCZlcgHf59ZsoYEJ+9I0u1vNG7mD7ROXHlfVJVEq8TEVE03oLNzSIX1saNMT15q8FW20
i8gU2juVzJeTBBKW6U288AdVPNDuRSsAY6lrSaLsO2gcWWQTcqts46yP7yciWw96Bu/LDJpi0xj4
vG1+mfgrOIDzmyN4JdjCG7mXZPQ9kIlL1B1xizpCDhPV3sKDPkv5pX0LYzRTmjp8cwKp8o5PJnSk
sbxCBohCEKl2014hhmkDRWyHAg2RrZjeBcODMbEvMNYoF2oz6hfKNwxBxYW0wF2iBPRAAQ0S/G7T
wauskk69BKD4MCY5Yx+vH9a+LKu7cUqBMide+c5oE3UUEaCjQL/hF8q1JOecBVh8o2mKspRVxHmr
8O+6Sg7gcw9pntbPTj3pK8aZxo7wdDx8CMHQQgnEfXX1VBum4sbEsO0roc6DXmVNXAVYllKFq9db
Pc2ImWeGUO6CHE2msG1pPTdRd4rHdDZdDdkKtipKEmOA8gcsqqOluYYzsJtyPbuu4gbUH3m+5CzX
S5GLahu3TQSHPAgvEhFfOFpJPqBmeG7HSeaEPCMlwItzoj0R4chkhC5+2SiH3kKvxgztJEB3GCVu
dRESGYVCmMK3z7UD6hFitGS5lUWzKUoWB1Nqss6pZQJovalgU+j421rs8F3XCqJRZp+aCd7Um7w1
OU2cOdXwiRAXAZBgejTj5ICRenwO42Vg8uQZBTebT0XWr/pLP/YxbJXZv63pFh1a6irNkT81aQXn
5Igkg0uyFhitFGQqq414hAi9ZJASuZKAmVVmvxKwetmyd6Mi8yVkzMTxpMCfiA1ibRbZF0hDEWzg
jsM4Iqc5S+HVRoG16BnTLGoMFwMAtbiLvnSWfHUg48zH3XejGdsTKhtIxZgI69HH8gaQn3emXWSI
+FIA4Mx7/IgcxGnYdDqDcqy7xa6LWEQ2chpvyDIabzyjZcIu6YYQvTFsCEvjg9MQtP31m2Wp2txB
+lTpaWgXhEG3UuOtMjCJ/FTpKR7AH8PG2e2z5DGnbAf/9RokQbrgzMHvsqXfZPFeLwSTQ05gIO/y
/M5PkytQ789TnTVYHcH06nq2LMGijZCzRNkAoGq1BromQjGnhmemBQYNmW7djWs/xcwutfhSCwF6
98ja05IYARsXrsJEZQO/6NUhERbgnk6WFzxqH8vassPSpCfitmuimzHvyVNRnznYMIApq3swSCom
yvBW36XnLBIJT97Tx9dcr8KNHNoLGhZXJN0FbtMOLy3L3KJA9kRkoSmrmWOirCsOFlIAtsGCcbJ7
/WKySp3BBvMpUa1FA/tDKsNbm+rqvi3LewK6wkVXIv9PDVmv2+oA9Yi6yy6v8Vl+LTpqCHhG7yNN
GOTSsVv56lXQJZspBriL5BozYBucRJsQkF0DBiV+/TFvv6l6W7m806XbxVcZOiw0Z+h0FWxNwyvB
Dm9mW0kQutr90DvevhbpTdSGCKL0V5E/5I47mn2wypz+cI45zXHeL6PWJr3VywSaX6RtMMYzINU1
eR4pWlR1UeOQIJ6EP30r+r1UvJ3sAJh83PCxTTEBEfKy5Hh+hJFpNKVzS+ZHpYzNhjFZMmyGIRpd
EZPHJSHNgF2cH9KCArRF4Ply3sH5SX08ifnGRAisqtnlp+fxcZGuz9Uoa6xd82Yfu8PCmyHt0zq+
CUZI1M28D0xLiJArQsrOW35/6PM2GFxVQh/yXX5+oecn9HHRGeYkHsv/eD3n+1qJJtyOxGbsUFB7
dAKEG81Stnkp84tuBuSfr//4FyxN4rfl7vzf+frzFud/U2FchQ7F4/ftv28GwuZilL6/P191/jOh
EeU3pikHIt9AfUjxKLTUQGCqZXTHhnwZlM0Sxd3JUxR/O7Ro8JgJv9da56xzDTJEYhIlJTfqrW/W
RC6BV7c8Zr1Q6CnFCT1BIU1khjJsp4S2p5NAL0zNvd1Wodv5BohhvsBUzH6h3dBXomMewiqvpjHC
5yYe0h5dCbgWde10rlLHFDkZhtwigFKkh3cdsRSLVjuYhm8snZRYLirQLf5xSKmTGS0LbUg2+ZyP
mfjVc6zQyi6x+te0hdzIGaSr5TxAZuzyos9dLanztdfXSwOIhmtWX7GL3ZtGmripkl1PdUkIZPst
rSxtWX1tZj1/YlzG1NIru/bJ7yU27FQ0hAtD7YG0fdUqZbIh/EjS4+0XSVKlrq2Ql54E7VU9oVxl
DUMbF69AOLQv+KDyRYTMO/GuAl+QGqBTrJZmCP4aU41lKN+s9GZ00s510GFwlMl1N4FrvxJhis43
LVxMf2Tk9MMAIxxRaWVijsB6CkwkPdrFfFhIFeRb6aOsspjygjax3nAIQV0xXildvYgMiEFm8UAY
tHaYciI3saJyGn0ws+zUFDpdVCaPVdbfKzI8teQuuYZqPMxC15VUTEyvDlYrpcZOkub+E6Bz3mIU
DsuYWDcXVzVt105/0SYHM5u/NnA7rach8EBhvaACuOwCflAOKH9DDqhEipcyLkgRFrDhiii75kR/
a1WedhuW956o08c6Gh4NGnUlKbd8PUxKWQ9zkKxaFJlyQAbh2/a6pqxBkKncWH6RPaJRGhFoo/es
2g6InN9CrMWJvjBT3QcAUY1uemrmIY7nNdCEPC9edlWDTGfUaIB7bQEXiJ8JKuG4RnseOem3STTV
vmq9HTG2K6HjWWuayj/oHLX1EDN0ZeX0WbNliCrF7+W9ZqTjQrGbbZ+iDhkSCcJVuZP6CCY1sQI3
bQZtaWjje1EPKj84xv3jBF1Dm0JYgOapqMGFx2NoXloKJrUc/jrYQO++xK2Z151bZHiPcaRWLu7/
R0515MsN/g3hJeY67J2HiWBQXyXPi1y1gqgsOOFkfA1QsFJCj+FHkVAcrXQNLyk57KETrFvCKX3o
Gntv4FQa5v2VrmVPnWZnl3ZoQcuXTxKxLaKDBdpDTBKVSliIggPyMqOtsiPmjNoz9lex5dHT7GhQ
Cx/hHTjSqYKO3ddGuiRs+3rwbbElhzdXWGTSZnthmYTJIcj7Db3jka0b5jWBAYmBxYkKyTJPsreg
Rco+wK52q5To3kjoOf2XiTPn0L35vU5JlgPMt6jCaeOH+3HiR1p4LTDdqPhmVLw3/TZpx+FU9Iq1
9BX72RvFUQxGtx1SeAEAzOfucXe0IqghOAsHt6jBLUOT2JN8kX9cOv+LolLfKeZW62W3B+sn6dLr
D0lpPVqBnh9oNzGQ7+s9uv4ZtagN+V7MXSMlt/K9M03wCIOCix+3ny+ebzpveb503vxjy/P/37f5
uPJ8+/fN4/OOvj/Gx939/qUarXYVKWW2P/9pbS2YEFVC5/u4GI+ksX666XxRj2wfq/N8r4+t/uLa
DEZ3vPh5g3/tvp/2k/p6ssMetdAAigH89NK9yldoj3iE8uX8f4FiKP64vT9fe970+/Yft/+86feH
+u83P99y3t3Pj/bL/z/t/fzov7r79+uGWq6Hwi5BLOrQUuY/5JyTc0yk4A8XtbpWgFjP10JBg5iK
n8beIaFpNMJ/4I3X+/OltjSrfX3+Y4a5ujxfPF95vllLgDKvfroPhThbft/ofB/8CX/e/fsDny/9
fPOnx/y0j1/u+HylHDuKN2PQsI5/f7rnSz9f+fHQA+EXlbMeRm2H3+C2pbe91HL5IMfsTA/FSBRX
NwPLJ1c1EnOh53h7B3FsgaQsMt/WT0lHUrujHJKgINIEAupShiZBh7MdGxpv/ZoUNGOQ3EVAlCWi
H/WlGYZVbtHl0yaWQ5Eck7XfPkH4upeC0hJE49pvSn2Rp1AfSnJmCOYF7h4pbkAJvUn8qzhPyj2t
gEfcX8OamSHEwHi6syNjA0MG0SKRPUnDhFipAfkNXvNNq0W9b8FJBUoPwHBkbeBoaxWKGqmg/bQM
baDamrIYHbM46B4ztNbnsMk0ONppXv7kyRzdTwpOt5QsYUIRrK0RaZ2lI0IDrO2ORCwhWaPZUpNQ
v/T9xm2aLuFN6m8gzDLCs18NteQAK8tN0AFgMEr5rev0hxyu5Lwo3OEQRtkSLkegPZvCkzGZggjI
qwwnH5M7r6whkdgp2c19hr8p+Tpp2YGHzUjLwGHp9v41rLQ36BhPCadvt+51Xrz+BQqERocU5S9q
PSb6TgDwtmkvU9yJa8ehZ4AVe3bYDstGau+5Oh3jSjkElvqa146De8l51532tQm8KzjQC4F7heRR
kssCOLiq6VhLeASLxsBuBoU5hboGQNlLKXo0pcCtFDFfDronywmUpWilgZWKUxiZTztNjSueC7yh
VsM6Z+aaS5t8CX3B2CH+vmoomzZpRniPPmeTgAsP9/bQbftcNHOIJAAdFhoIfsxDhrTvMGZuLwgJ
o6IEzB7qG5norFNqIrF7VO0DIJe9L1tvX42gXsmV11c0dqflFJNVWRUz3kD3k43WWXBPAtCRbVps
yMbhpJuLbQ1Kf5F2wDycFvgQE8j0iJ7CJy5yzmEnFHHFxNkGCAP0nBYgIV2piDhlxm/qiGhAhIVG
e45WDuUkEWJcEX9t29yjM66O61gHNyqT6i4Om/sh7/R9TXxLkTCdrKYBbCsMEpmM13GKTEAZR2s1
hsFTZPQvUzDPrJUrmcrhmKmKSxhUvYQ5A7qvbq4nkXOeZ9G+KAQj3V7lxqlpuw1ycwQgEXqINq7J
Ajolb6i2GXIrULm0xCPxIH3Lc/O9qCx9G9T+pW+ZN9DPOlzHvbLocwPxPkBa6vrgIrE809UyZBgm
WnlLRUMcSBx/sqKJGjdLpL+QcS6FNIqVFMWqHzF0CjCTTEw4AwG0DFsFo2Ail/o4bQbsh1dibC4R
FYutpliXCfLby9IcKYFPdjjhC7ZiYnlUFL58IR47kIdaax1yn44Fv86KAImMLxsl90ItArJlWszH
kTNbuqj2VmYHLtZsyB1sAtUD5ea4XUmXhhJEuEZiv1jJRLOom267wdwZ8M4hw/ea6+j5Q5AEh1B/
bFmduCzo86Vna3w1WFJMMqEU8/v1BH1zp0GwKU0co5iwkQ1PS1gqZLm3drOpMWbzJnNUdWZjqdfQ
zR+p4vmJdk60tfQ0XDWlx3Fn8nYjFJyO/N2FKCAmKGQzLgEP3+nw+yo06vOjpN4EvTngm1sjeA04
gDLcQwug1uCCwDxUgWoxazC+JpU5J4Zep94syBhoFMeZU2Jw7zsSqER3TPigGiDZpFcg3DHLcWUR
KrSqogDWXdEc+97X10Inkgu4EGyjMEVo6iUrinbmRpPl9rqBMjw3cOYlYnQ5qW4iiUdrtAL6Xxbo
lDggwxpO1qLzlWwdGa3hzgr7BY5bDsSTMSy1vap26paVLCfQHlGAF20KxeLAnIVfFZ0OiOMMZCLA
RJ2Txkdqc49EmoXeQCoZLJpv3thIjKSszQLwCqWP/CVVgGGZT8Pot1d2Ej4OGSvHolEGICtJOjeD
lmmGoECNGbvkRlOS5lMyIvJiAtV9GCEZSCRXRaS70E2ilJ0yemlIg4UcF+BlDvJLCsJub8bFlRdP
fJAkZd2qwnys1SsSYOt1bPbpxmqIwzMepsm4RSy4C6ki3V7FPSmKMn2Q+VukDkvd7JO7Rng3pUVO
jemXyjqLyX3RLDI3uyaOTmBzTb8v1nmsnTo1g+iNsXYgZXhIPMBKKieNqdp5CJ9g2LzokugAGGfK
MmlD5rjifvIJyCTc1d+kBd6gDmxLX/IdIHuKSTAZDMt0hi6IMoYqZwZuL+vokFr2mxdq49a2a+T8
oe9aJaGk4C1jcniSYt0a2QbMe8Cos/e3/r3q58Yepe7RE062IfwK6Ypm3yHstdDlY2QllapZqOjR
oKUYkcsJfCsiDliFQtyNScdyyJU96TA0UxSGani1yY3TjBslTA+ojjCuzDoyOYb5wjGKRRw1PeWr
QVUT6DeTWpg7UgAuNNJv3TatepAd6qVSabdoeY8a9NoNC//HIIHKM8lFqmjDXqij76Yp4Iruq1Jx
HqvT2rulsXJiDFtstN57UYXYdUbiH7oQT4QPtbn0Bw7Pceota8SmS1OJr6ElX8bmO+lPgAPi3l7U
mvk11/Drq5ln7YKixNJDAz9LvdcYSppemOm2LRlq5gbOS7TkHGftTCeEQBOLdEcXrsRK2u0BU4CB
rxLLpQGbHowk6XYDDVXo0uY6DfWHriRXvDWPemtFe0VVeWFatswTBVgF4zuS46sje7MPiWPfpj17
zDBkpBwL/5Oo81iOXMmS6BfBDFpsUyuSSS02sKKCVgEEIoCvnwN2z8yiaazqYj1WMgHcuO5+fFWx
JOpjtNiF5TZFYj7Tdvbtc+nrym6uwrHSLd2c7rqDmOFPHqSzKXxOMp5vLAw5/+uw3Aiv40ihCMfT
Sbz3DfhlY6x2CL3jHvGNQCix0HUhMmcj/XeFnH0hqfM0kwLZGF7xxTLznYzKj6A1b+N08dVsLQBc
DQa+kLAp9SsNj/Q+rtaliE4IxWCwy9LENn5PadC8tkNs7JGHFbF3hp2Rd99FSa8GnKGNm43MvMMM
IZ7KOzU0/hFUU2DFYK+i8SURab9xiGY8Jo39EMzgLmRnr5JZ5+emJ+wbi5TajLakJtmWm2AxIBLl
wuoTvAQxV483KP/Iu/lZKhvVhaTeRlnlLaVeGItGaiRc2qqIFFfr1FUZ35L5FJXTghhzukPvIjkp
5isr+A4tAtTxOJKPsrQ8e0WuoFoFhBZsKspNPnEkaR1ZlBgHO7xUuTIOopuuLnshduCsr4BlIIRq
rHm6YttBOP7gRBXn94K2zrR8FBRN43H4CD3+BfVMZDgL4DQTNORZ7QJ6oTPRAYbue9TB0wSV5MnO
wQm20XH2ahq30KyNQ+oaX2UAy2kkx0KhGTdwamHCvamwy1F1DDcqpFJt0vcuvSzrvh1I3/iWt3Gi
ZKBpsN7Ug/VoGoE8BjD9AjwQFBSlVKrutNpV5fjROIAOjdDWjMZiA5CoYppIWeCRRINXopKEcq3I
uYFsy1MSNB0jfGrjffBdSGkERGw5ngSrJVyQ05XbMf2fi4+gBl2wGsWE7Syb8L9+8PaT/LRy7iQK
+6Oj9bybI8U02+lveD4E9Cdckr5FIqhHe9uaZXWKILo246NTAm0x5/CUzURCJ4prYEdtI8d5BlWK
I0LvE86fO6qceGy4w4r1/aZuyHjnbBLR/i1jR5TujodOs09nBgGqhTcRh4lV2VK4R93jqunGt5Br
UFsDS8HlBqqG9s7LgVcWCHGuGTwaUX+pJ5pF3bzluKT2crY8dp1ELXlEUDFdL5vQgJxS9hubhEsS
CzCGTymnXxmQ72nvBJSLWE0U0NOAcdic/Mtk868MgQ1OFoZJEihA/q3qgYDq3WSLB+Jo41pGlEh3
alvZtOmJCndvmWAycQoCQFX72/buSxOgN9kvvje6W3qZKaoS0KAciojT6nOivCeT7aOIZm9rtOW/
JAyucHAcHJcrFpKLzPye6CjZ2E7208wj5eC4hINsIosE885P+nkLCDYBANDZyN1eYLwVvvUSe/3r
UmRoMzfqAIyvGXa0SqOg4fdb51oW7LLZcYN5fQFvAJE6CR5nOgnG0Lg3cHDveixLwnpFlAhY6JFQ
ZB1/kw3MhpMkDtINDlS2S84IxHsHm4uePIEr8aZJ5+Q+g1I41lLvqE61oQeOpBCj6qSmgfIQ+Sbn
fFzBv264r33ryHmQgiWeIAnGoBq9RkgEda28X1xNtNZUa/p4wM4M7ofjqtfAH7Zdx0wgrkPpwn4G
N8RteYahYut9Po53tCllK9U57SlsOaYElBv594WMPeY0OAXSw4LVmOBGgwpbwN9XH5QIA4Kl+ZGw
E0cmCEYHa8KeUhiQVnysBBCQ9iNBv0wFE7B30v/pNoqxf8ZhedQKFoHlqnLrN+q+Hmx5MT4tG85S
Xuw8UcxQZ8gud7384rD6pTLH2NsFvAOqIK95XqIbzMmdk5unIcXfBDVp3HXlsSnlD/G9bicMsr6w
dvWWHBIVJHl61gRAvWqpZ40U/AYA2Nxf+udBsiyt0uCow5zKKfOtTzWyneFItEEfC7eB+yoe+htq
TjiKefcgp4hkujT/mVTdAt0DRW+G7YEU38Atc8qgi3rAUCR+5jE5J7EE1RDylIRsRUdyhuxZQxBC
cfA2FfMwdXECzA+x7s6dtoNh0knDE2ylfN/ee6SGTQSRsi+qjZdaT4MbmPtkbN7pdMg2gXcwRuPG
TbJv7EGfXgAPaTTqh3bZYRLx3oU+RaZLpFy3M+4XpidpRnQA5lEJAAjdd56OmT9/pynUaYK8cMlM
eikRJEnb+cNKtxj/rAHXzuzEWyKmaKewlLowjxjC5Svra97ZQDHkjW0sS+4gTbfS9oytTC29mwb3
rclZMbM6+K1mB64GgDRcJy48D6pctMnJeog5QfNkkTN1J0hHp6bNXKalUmI0ny/enB7zSRobAEXn
wo46yC20h+c1PahoGkohM1FND5Qmxj00LD4/pwkvuS+hofYR8n5jFlsSpj72G+Nch/M7rH3noD1r
jSTD/dsen+eivtbN/EEkx1p1oCa65JdFsLhMBbsq11skamzrqeQda09Fvu9blOGMIbQBMLnqCufo
IedvPLMK9qWHptUrFR+ckn6J8ixnNuhOIKKHxHwjAE0FBlYOljjMbc53gIOLoz2rRKC6q7kav7KK
QwzNRvfcM/utNuQtg0DIyU5/gI8v4VQCwk/af7p4wJ92m03N12xLTB002zNEmy+WPxY7WACPoiNq
wNyHWSobm9sEb1KIe2Q7FtVMGcuqiWkLeNFt8dbHI0UvEztPCuqKbBpQ/zOg3B2itvjnWTSRO2Kc
MX9zhmna4b5CB2Pi5X3kxP/QewoOffZj0B9HHdxXqj3qisK/2byNOTpi/IRAame70MMVAV0H90tV
3Inax1ESEwbAP4F1sCt4ggTjKh3f5sHnNZuHCSN+yI9jGd5zrsDaHyjscYJvthkQeExOhbZ3CoRx
0M18rdTwlZvyYATdkbI6fJ5ZcEqbCioJrQ3LXdyTUbavKrFzrPgu9H34IKX9hY7frqfml9bZeUdl
0CWeuJpBeBa7vOxu6AOyEuIWrdu+iD7D2xHcAG/YhmO8sPdGtpkIc8OwCnCibc1QwB1F2Gjug3h+
tRMO2YKdjlKGPBHUmPVI6YS9F5b3pFwcF67MWIjazQHPEK5xDPAmJqR1pmaiAO2O6RqbUWdXfOWv
O08ZlRqUb8+U2ie6/6LV7tUBy0lJDBNdUFKXaNeQk2q2UA2piXwaSN4n1vNfg8/fB93/b6EP6zvz
lEr6cUKn2cEw91g+TJaixILBQxshUQXQDO1QiANLgENSpN0pTVH2V7rmkNsgE3HX4zd5bdi2+orS
x5wgPixwb9lXEm5tcnWEXCFwxBGtpdF6WbInHZxv+qZwXXTBI8jlcA21/RaFEC6FkVonmdWIcp2/
53/NyYkQaITp8Q5s1YSiZ+CuzaNFwPn7v3yUueVbAsQG/2DfeERC1sJG2qGJHR3VmLeioFFaN3R9
xz7RGJEW/FwbffAXld1P43bX96DpeG0PdYcGncN86IBk1Rnf44gcn2U0zdDoeMDf642lvUsHcMUI
mVS7KrsBZV+T32DYZUrw18RyMzCQssJtUrMTqolTmcLvj6acnhNfzlf4IMk0XIap9TdxNqUHktkn
U9vLEo6lKMQio8OeZNfGuBYTW2J6IRCbDbffpr4T8sSmZBpKp95FQUlOG+LQCScwdR3sEYlxyQuj
LaKfHlgdCnY/oAoIH2fte2JrLgsrlHgEvKFmvxR0GMSwLTQdsewC3RxK69SdysFfGmlznMoltp0w
WnMSfSrD8S3LecwkVG6Fwsw3QAVyYmGm3rCP3ZJwfJ6pCF1YEPgJ30KAzoZtbwZ+BHtP0yG8/N1/
H0Ju2P/9b/39molCnAyl9onqvb1ctJW/D0ncCdZ27Ukn2CT8/ygYocWKonG/OZHd/v3+3x/tly+C
qZLt/Ral1g40HVS6wrxrRVu4nYumhjOgPun/++zv94CLHzttB/vQbdlsZGW9ZsHJd9PRwRIb5n8/
+/s9rx0ciMjEtTIn29Pw6fIOp10z186xwfe7Aa3yr8/MB81VsbIIyq8kMerNnHXEpF2gH4P87Jq0
2YQJNczJYLmraPDifaiUYkfn3Y6tqqlHAsxABSX5kN58DCI2vwmF1ETD+Us9ceaZwl1fVwU1Q91O
qurTFPaPp1tQUC1N9Rl22rFrN0NBi2eSfvACPvfp9JikYpEhEvYgwY+XYKuhBumFlPYj5Ejj0Z1v
K+FcFSU1dp6+2HNzZ0Xj4yD8i2PW3zj4+GIqHhiE8dly9qiX5ozQRiJsD0FCAUBs6MfCrs+pUPhd
eddFjX6PZh9SndlLJjjrruvkpcxoEKNvnnAPWNYgElcaiG7HIuXkiv9slnQZJdlTOpQbHRibmcX0
dmCbsLfQ4pEktl5NcSxLzIfeHK+5h9zbj2cVdzY0g7LbJvQ/rlPa2O0OWHzr7oHf/FrSuQVceoKg
326iKr0pLEp7KTEcVxkNtkpS7TnW9Xa2xBuwxFtt5CezNQ6R7lD7I7wlM9Qco9sxi733EuJAnPTm
6e9DOubW0XGtB4A/d8QDxeIujf2vxhyTy2SrH4qA7XXa2E+pkX4pB9I3/o/1kA8WteDXxCu+Z+S1
bes4B6PinJrUbxbcArSzwF5ZONBocglv0rwjCKcot1JiQwURxJXucXCrO0iQoJhLXNtev9CEpdwJ
P2FNrclohdWdZ4+PEEpulv/NTvEsXPtlcn8rdOdDW6f7Fs81i2aHGB0hfMIKKXMLeBsEdG5LUt33
Bu9Z5UQGLI1hD1SH6r5h3BR5X7O88m54sRjC8BFwE6eVp2UVlHI6c+kZh0xwjgwdHdopeGe7FYsW
Q7KojSuVVtaeyRjdvaaVvqIfmyxlOGIxze5GyIhH32bTysYjWQlKmkHpylUV2LRET5cImtgQpMAT
KLZs2bMVPe22I10kk26P0MtzpsFS8B8UJQZ3myjXyRnpbnLqmlqk5Zf/+T0cdub27zezkj2m1fk/
SRcma7t/NGM4N61kjgy68dc1KZAEh3yqsRbttXQueVftuxhUYhPk2cU8UDaQHA2cDSQ9QPRQDTfX
7bUR7bAdUoZpSn/+zSLjk7B7yVu8KNCCwl1YWidXZI/C6h4qrMKe3697ggNkTtKvNCW/6SaC1ZHe
pB77k6I0r1mQ3rSjtVITQ1Raj98tPn58phSetCatMB0owiD69SJRbEY3ewx4gI45CCQz5pvz3NcQ
pJ/yRzJ4IxOyL4NNNOMhmeckI1NYXLxyytbgLerNHBIijXLNGNQw/uOmCi7S7TC4hkHGdU3oIAMF
xfMKXmwTmCQI5mhTj9O7UQbjs5Hgl2SRviVjPAGFZNny/4+tcKiy/bAU9SJm4dN1eNkkZ7B1naGR
zVTKeal9PwZLF3fkPbM4lEgow0ggD7p9Gtc7itujU57eYfdEL8ErumubLttzn9o7RQlIYxqPkz2x
TqiT3WiyvkOAtbg5cNeMCFMwfdL2uc1ji0RCPFxTNzeOyjGOHrbjG5tCjBrDJdcjFQg1guxFBshm
c+if8ik7e2z4DWYd4oknDj3m0W4BwbN7mjdlG41rUIrwHa3xnv19tJ8t62cKY3kK8rDdYuzjKUBl
w1DLnJWJgRxrArOHz7HvTRPH0hARg2mZJIapoZHXC39a+C5mI+k2KhAIKS7M1xyv3v1g3DU+uZxU
VeF9Ort7QWvAyjG67pgr73OI2mcjdKnIQCFJQBGG6sisdkk9gjR9VG6oEH6GRBTTm2B+aw+vA4+v
4REK2BX/zUm3nAlnLvoQ8D02Z/k2mpyVF1o+I7Z5y5UBhlQWRz9osV2zVCBHmQbzT+2pR+Fzw+4o
22Dl+12N70kV//jKeEmdiWU/XNSxrsAbJMeocqJtPFcf1GnP5n2ZRC9VhxQaoYy49T+7KtB/FTsb
6uGIJP/4TnAyM4hMEendOL4Fq2PsQ0G3DyjOeMkc9X51GCt96VwWJDUKFbXzziWjQ7T2SQt0/H2Y
Amykj6o3C07k+Wdt1HfcGhraYYw8uEEsWU3ZcvQJPl0McGZi7PPUP8eRPM++e8kBoxMmAcUm6GXF
g09uJv12E+ezqczNCFh0bYyTS8l9v+skCVOZgRwGfNt2nsPpdHolW781YvWYR+oNcBZbpnHH/ocj
fHSPHtNsZKYeIVLfjTglHK6tDfCtl8jVVz+il50WpqiJ703AnRygBPsVlksgK+2goUTLHnhTw0Od
quRBoKtA7U8i+yLCj7jT9wvj1ebbJleyYjdFcs9eOgO8fm0m9woVbRtUXr8ZB861IqEHEzrPQL2B
SwGPM3enGTWcREH9mfvls99FF9opHpGGeFlvmE/v5tIDzJgz/9M3BKm9WvCdSYDpwq3mRxr0mGZC
iGZjf661pKHU+VcVzC5SAokBPccXImov3c18Q8zKHUfuqsUFt6SwOo1oOaA1I25k5q5oqJG0/F0x
WMM6krCGAtrMQh9Wp+uOKAQDQPEcB3Dh0SWCGZ83rFe/Ke+xn8ePLuNva+gF9yrC9k4uPoPChO4G
drMyjZ/RoQSRKDjZujG51mHx2ezj5W+ULicB2jyciSI1r/YXI4dCG2jupnK+csmxd1Hsd4XHT14O
H5nKeZ4mcu/a8m0o/K9a1/7W6aZw2wGF5Z0EPS8SbLXKID1NkwNgm3IMr28ZpQpCBSp9qBOT55qF
82IKv9oCgViRa8Ai+EGhLAmjmLNkwRqLwhuMq0txI23aBZDfRW9ct2wvtk6O6SYJfgs4wbUpd9Ew
3mVsobresajyjHa0aZXMbjLeA1ugecNUJ4J+hwbqPXV41orIU35wErzGsdZfxAjuYkV3dfA4BfW3
tEvEjKF6GzRiEFf3StjADeyU3GRPNI0x6xpJyPFJsclocaV8jbqN3KIDnCk2nQGamTnPctNINwWx
M0JQz1CuWSuN/iFh37bKNF5NniczV917Zoq35YfUCFWvQxv5ISJ7Pnm0Sof2BVtQbL17FErhD/GO
hvUSuNaXQqIFeMac5Uu9IvYBG7c8OxVQV0v/FQjEaAbcVkSO9k/7yCtbQLmBc/QJZ+hntr/oE/3l
2f3P9y55xAbZmvI73tWXtOLiLouR8pcrrBn2sgWso8Amg+MnJz+xf03vHgwsXmuRBOv4Gs3BQ47G
iyfGuDebkPdTrXdx0R0MO79W/XTn2rVeOQJLBNudDpUKTYO9Fy6WfNuOlJDAixiM6imEcVb2xr+A
RoZVGyHOSv9BE7OP7HA1xeCyME7t20K/NXPxMUXpN5o6K4Lo0rekjj7J5w5r/2VcDhzuuvdvJ2oB
loMEg37O9FIyfNI+2zF5IsIah9jqkq02J3cHavsWpBT2ShdVi8ARaVh20bsRmDr76G5di7iFIOnM
lzBZpjrzYFb5i+G07rmg/YdkHz+ejhtP0MSPgPHuhgwvGeqDuYxKECcs/CSz5cLjhZ2P5pFbG9vy
bvys8kBaGZfCAU443A0pT2mON74mitY+GSTi1nPPDKiGaa9RSnxaIRaCQbLLRPqUUywoCnHrDeM9
0Yy9gF2cKOukuUYSQVYnCp3kAFv2aVY8noOx+mWP8KKM/JeR56dNbd4mrv5HW85WVbyGGaOZXzro
JAUikE6pUJi5M1QT32YUMtGJAq779DHl/kfmd2+qEh+j6ikbp3hpVcTESVIHzJuI7zu2fGke/JRp
mu8GFHP2VR8OzpLVNDTPGuLNaozodoXRxdbnkPr87ZgYHrS6TYPuNRDlToL34l3P+B0Op7LhKxxT
MuN9ZyOdHUElzq3IHwZRnlydbIMGiWpMeLbKtn3oWMqx4rM4KtS7QMGVjuP6060hkQVmD6TevnaS
6Ym03VPDebwDrrTN4uJZGfXBKqcPLtHxQJJqmsx7qhjopDeiryhDLguoVB/n29LhO27rIT6AC90t
bu4gxewHjttt72rqlRqjXbsAkf3BJUazI6hET5LCwWCxQfHi+AsmBDeU8EvMMZE1Ung9ayG7SUhz
5Po3k/lzWfB69XZ7N1XZJ7rDtSrlUpfwRqxxy5aR1VGQPY/c6FC21a3JwmZ5rZLUueAI+akjsIft
OSVwumFug49T7CF1q5WdMEro7tkuSG13ctpLDIEbby6/bcRpfAJQUIg1U9r+BujtA2Txp2dZd6pl
7kpJOVMZhx+C85uf7peX0hLTI6y/fhvG0VHTJT64ixAxJc9uxMOTIZSS+b0Avrpi0X12MHGxcXtB
be/x8GHHTprnWcFQl7jx+MntejadDY69DgnXShhXSJ87Y3Df+s5pcEAh0wjddvbOxBsQ6+GSs39e
u2H3+HcVjjPvdjtn62/arwOGSygkZ9XI7eBZb11UGncC02RnKO50/j08uOc+j27MEv1P0NJBCVVz
dpHk8M0OBSluFmU92DZvRmSYvOmX8Md5yqcRmTbhuD9obFkEzXUtSY53H6L3HPRfCoxM73YGjrjp
tfHuuxprlkc7Y1KYhMaCiYU/pbq4oqdTn4c9Xkjrd67FUqyQ2uu5ddrz3wfY72xFJFssXEQgtYca
tdtGiBg0iMm6obycqmBSoF1br11h32IBrcFF9tnZH63s3I5xdu6qhlwrLZ2uMLoTMxdvnr9P/zZQ
pK9WDNKkwXzXA0CTn+gH5GBrDvWxtCkjjr0suXiDZ5wTav8uY84kYiXtkSHS2HuTPjq1yX0q6qLo
xMDpcXWzNaEptaLyJSHqFOBl+duSDVzeyF98+PulnYRoPirOtr7MQ6yLfnAicMMzWuX1ZuqxyOde
wYcxpvQJa9uavkyc76JE/f/79O/PuLkDo8tjoGMGWZu6Xt5Ystoai/P570NbEVdZxYsT/O/XFMr7
1Lqey9zR53BxuqQDh6genuU0RsU5S3MeH3+fDlX5wOOZNKCHix/vD+b9vy1cEh/GsqqueUzQCIbz
DfOk0O5msgOHWNvYPkR2szJ0amxhqPyrgiq+/fvQDjqGXOB1+3hSL+1SQKJNXioMZQSi3QdHIGdI
eayHsjlzkTLcihDa8fJL5slL2pf2sR+UcRZGsnGSML+NBBgG+ilzOmUi76ItH/9hJy7BrK7tMHxO
SPN2KJsT2aX8MW3LXWeDbaRpoNnhZs7wWojvSpovpotpMPqHi7PHqoh8BBhgbw5mdAI8GZ2oT3ua
gM1XyiQW5n7LWi7v8mk3C7t+z51qj/Um+IjS1qbaJPxyQg25KaLtx3YrcvzNrhu7TdwS0GpR26jM
o2AqT4MXy5pNXIKc4gN66DjKDd42q3tqTvvgNuycNfReWq5ETckO/XQrWy+aWWm2J6CPzEJ/n/pe
uAAzYCyaMXjS//sj1vLnAvw9K8VAztU5f1HllOwC/ZHEFTmyPrQwrqjDIFvrBkA0/WBSOMDiWbtS
TIHe03DTpAk0WgW8+SlITY4T3c9QsTCHtTFOFgfLysprr1UyCzYnbI7ZhfkYFbdGx2sQEO3Zqb7D
uZ+JZX4qTsLJ0kcbHgQp6TdvlOrQpsVXkrBrm8S48UK8H0RjlqPHQoHtyy3Smrq1pjunhBIQixE3
Q5BHp4TxMlMxB+c8eyDjCW02mvYggWnfqet1mZKf0yyJV57Dccqs8985zA5O1tWHIghv+JGbh5oL
J21bfDh2Oexs7alNxJxLxfc1iFxeFMELEGBHJP90ZlemsO5w0FMmJZNlC+G+8uOLSmYu/UCK28aG
fS3Dyt2MNjs1izt4G8/JzYwcdg4W8HY390Cspovg0Hw0Ens1Vago80xtxlgkr0HRxK9qat5MGyEr
GaaBaJMxH5DGKf9tyU8mufD3KtwnZeM8FgMWtooBYIWR8hDwat9T735jmV13NWL93uavquqak+q8
6J5I2nfUt8XJYJJp4HSfMPS2o27urYRdQGeKZI93Ew4w2wbTZzFb6TbaegaLPqRYsTOjguCe09+x
Lr4JsRtwH9cHoSxMzq6JUYxMxt6xs1ed1feF9j+WkHYGfpfTmcb2XtoPjOTGGoQC5F1qgvaq9fXK
wlAeJUdQ4p+Ss/lG+0uP6LCk7luvvckMGkpocmsPc4JKGAuOct2cfTiVfphjz72RgwpBUPFFU1UB
pgosoFbTd5C63avMzPnYQzotC7xLRNeGZ84q9tkOsZqwgxueIx7Q4BqeJtC7YgFfYF4cHqqIP+26
81O1fMCXd7T9JmZZqCluTM38Bb/ZhSq4N+I23Y0TKuOE1EzNKP2OROqi7I6VzxV6S/wQ+VcX//hZ
G6TSS1VmOw+CB5ZYTM7T4Bt7pBluNc70WdBftmqr2N/3LulK1eo36m1JmvOuwYcP5438cML7i5Vv
ZbZf/axBxexFlVq/bt+/wWfnKwzAfyVLgAtbhK2GqHwwZvyYfovlBrJz9lQ57i0QkvDIoZW6Yuo2
Tcf9GnLna0LqIWegr3kz9xeqox67sojOkhM7blr/WBb2C+eQBIS6rfZulE/35ENeu2IEKjI1Hvde
nxXWlBRbTxHEsMwwBxndb/8IBTwr36KKbGrhc0oMeucpno37pkMpTqZi4PaI6BMP7sVMsQJEfWQ+
oSd+21h9eZ+QpcwiCl4S9W5mKeywpL/R2amaCofFpyHOHW5vUXnxfWxYMz1/3CXm8WkI9fQ299GN
ait6S+HW0mhdbyMf/oI2u/5KnzDNjYJ2WKpW0W5NYb40pr2dWzMk2T4znVpYyTh/sKWZcfoxNma3
mAFW9KU6l7JZLERpeqKT9gEX14/scziMIek4o4Y1aZ4Jt+ebMazybVgvCEK3r0kDT8ZjVs93MV3i
9WSlD5ytLfg5LilTk+Q5z9JmJXWYHd0lJhF2dJGZPZdEU3DI6hre52r0v7zJL25GEpaOpuq8JHJ8
DfuRY9NAKl3EH0ZrF9c5wUxZUHDIUYIVQRrhB+lYZhrTkpuvsHniNUBfb8bLlDt3QoN+qG1YwFEb
HVDpixfbDz5ywUFZZ/6NQrvke5ZIbqNbHOrsOwcTfh37L04bydbDjrhLk9e8oYskHzLEm7Iqnro5
P5MEZ0MRBONtx4/nwPnQ3KN0zDz9SXcU3nEOm/iFelOesQnGX3do/deGmgNoOzTJ4JEl9CAL/UCP
gthyAM43BmYwkG7G6yTZUOFnRh1zAtawZUZEGZt+yj9nA+UZW1orLxozV13JeAfaidAsR6q7qPEv
VUp807ADm4yVti+hIMs/hERXwpS8/OAl7qoVOO+pEgtvvADpfuj5pxMygIpTfmdeQLO25zo7ehG/
QYAB1ht0duuxEEmVYEZNplscjv6ObiB89lKfKi5z7OVOwDZAI4EAqMALPmxzmp/SyrwpGiM5JV5C
lbrVVIfCMyBeALoYjSG8+FgWV2Otqm1rVpeefAzrayc7DG0ebYNlcyfwDwFwZDR2VL6lgVVu+1FZ
V3oFaVwWm78PYrLvTLNJdyaOa+jPNDkQuv6SrbRe/aTmoBSCFfHkV59Pp3JGKhz6Id1O9Q3piOY4
WxJop9/cxCLfEI+oLn8/X9uktYag/oo5wGVfq9hzBRC7JjbmFCBZXEreC6aeZ5FQVx6m24pMx7rK
DarPY2Mf99k+awBpU6adrYLYHHfY2Ch+LSJnG5TxZ9c/JUBqDpiO+UfB89l0lvtrssc5OXZXbjDh
OtNHqx3qkNObfvTSi91N/baSLZehWR/kDL5MSJyffVkwN7bRpvMQXvECGzj46oNb2FC1WgQUwTJA
OXbwSPzlMa0tqECeivb0E+TceMluSHt8ra3Gfg5YlpMPcRU0os3fY8SNXJ57rmGs2c2TMtZO+4AB
CnehKLyTKfFuQp6zt6ozrR0Vr86+yegOyjw2TEap/N2cTThxa/VUxITFhaO8tygv72kN8Xa5qp1t
0zXdIRMoozmBj9zz/6FhUhudhRsfEkXr2AZlmMN+Ioa7oTCAum1MqnVUP9olIRSZ+/6T5Mplh4+z
lLaybTajQUUSA512oHQyESDhWncR5LSTUdCytPz47LyHQyAntEBOtpLOa4gl/1CLHsFNTsn8z0Vp
2XZRPhxc/kEs0NOHgpbalYvSsCHN7ZxcEG5rrsD+VNQyunrcDGTo9+fUHD/oELgfh7CH5yCqyzwQ
NTNYzpJoMfCF9m7yB4ffOfHrkEtNMo0TZj5FV3OKj6jX3SrGSnBwYxOhTtFKHmKQJVyOlxXQCbEX
AkkUG7EYK5a/SuHH12FwQhHs930I5VOGLXbT6mFWGnq+ic0jVi6ObyE4KBMnp4MkedBzi1kthybb
hiw62E4cIsL89Koye8Zd8k6DLHKgvbKjaYKvxeI9GFhpB30EmChvjyl7NaZr82CxbN3YAD141xQY
nABDbdy4FBvKS/URzdq4L0Bt7gxQFL312bRm+2vb7XsRd68Yvo1H1blPKUaxH0dVu8ql8r5inX/j
qoJO2tx/oSOSLUc1ydsyp4bO40VbkR+39hY7nYc0nBnW+yb79sv7pCvkzziT3FfLM7nvowejZ15R
nQjPZt76O8GKas1X/3LRCspfc4AQdUC8nFZjliN5eixqCotp9HNkEFydIXz3WTIRr/QcuCNJcfXQ
hfOSRh3B9HRmhPBuQEqpTYUbgOkYiqrjX3MeSu+qqwuUZjaUTK8IEhF9CARnqJiMWhRZTLV5Ua5H
XvzdqPgpMAW6Vw/RFx2pt3i/2D8+4t9mGDFecHKGFAzaM7Gt+dQY6es8gg5rxBAd+qH6pizDgi9h
zJvOqcDgdlW0xkuhGaIkXAoVe2+mxfMmiVxWykEznUXY/hZFTw1qAE4tRP1Di7KvaThQbFOXu34S
NkhdnrottQZGaP0C1uXuE55YUrzj5ClIi2e4WAbjxAAPMcCuX6sEb05LtGxVd5W5rSd1FVMdnCwH
dj7ipMUcph/y/2HvTHYbx9Jt/SoXNWeCm+3moCaSqL6x3IY9IWyHzb7v+fTnoyJRUZX31gEKOJMD
3BwIjnATTona3Ptfa32LSNLqtiBbuXqRtRmupx4aRQcLcYWNkp1SxtJW5F9TUimrHDpWyILbNUO3
n1QSOUXZXjyPxafwuVkEU/TMgag7Vg6xK+D9FKDwvA3goLUC4h9uOaY5MSYdxgY4Xk2sv9owQWgI
IgKtwJlHEm5GFuK8M7BlUWkhdqaqHzlSyWfPeYtbDhXsbYMdTn3GZFwrNf1vqKLcJkInCTfgdai4
vpc0KWP466td7jzVZurtmCL0K3XKxb0XmOFhnK39Qmj5aW6XA4DhRc7SNHVjQVwCYJDZP9apycZT
yaunvAgOUs1tbLB4hhU5GEyrRHbnL1MCo9jnuSsZzoYKCvvOy6eLMiKh5bhJoqpNHsIRfrRAuwmd
qjmBLnrKhg7Ypdbeo131ZCOwyvixMm1Igb3IWMnueGaWvj2jIsemW9h2wh815AnkhF1bmxYNQzs8
4Dk5vYLYV4O1yCOdNz+j1L1a5ln4dMJx146OUqBDNVYxzyos48Hq6znSFW4iQZ6hMClDagPP2sd5
7EFrsJSdxpxy0Q3w1frafx2V0SNyPRzGQB/uqBJ5iAl9YjQKBD08ym4yxtZ1Cq1+Lc17DxbRNcyQ
N+qh+mnT7n6oMw5nDAeCkvtyodGk48uq2IqsX2uJykayjT+rOILsGwZMcCI2zhlNVNsa298S7hv0
mjbtyYSq32WkqvdxA9S4I0tnKPKY5iOvCblfGBIp4d/8fmrLr6jhiiDDkX5lhc+Mkoo+yxh1LnaG
I2k8YT9XBcZ1so5r7L97VdfyjaZSeNvk50IxxnsDPpOrRcM2YjgJefMhz9HVfLsKj1mMicAUxb3U
Zo95kxL2R6knnoyqVcfnTBffNGZZtMB33Qrhg4RJxvuoGPBzdcGg7sxI/SIuSB+q0197nGdeTUmm
no7byAY9jb2KqbM92FsVMzBFhqK6NrTdLHNRZsvJnwrKtjhA9irhelxNBnpYzXYzor9agc/FSXev
Rl54DwHsoVAN6RoxTswJlnEcD8oaVuSmbgzIYxl7Wg/ZsScjARWoID2O4W01thZFgDqN2HJiXp/a
YcYSscjI/lyQGcicYk7H8xwecu6pO6u4xmUhNrw9cFfkJe+Uqf5KGMqtDF1QTBUfOz801rShgH3W
jFMemYCK/JRECZpZiZcQX+oyUHtS6iy0eZNv9ZjnSifnQjILxEqrfTrDUOCUnJ51JcFwTgvkqlVw
BJBqoFCrNygr7DgwxgH1M2n2luQ1bzmKKa08vVPT2mRuZW+oX2ngLum9Xbi+gvU4p/crnYxrV1dr
mhQ5+9vjCjZfcPRN76EZNFpp2uQ8xFBM+4ngf97IYMe8hcQDCfNFO5beZSp8OqLpDV1VLTYvNmbL
XAbfntfScgtYHBuKZYhVobSoYbF6ZHKguY0UFijuYV90LS2xGQrYSC/Amg4muUyKmASawhzEkIK5
2JCug+qN00zpOsO278djX5BDTSFqJyXGfg4AdJBo+2E+x3Hb7msvOUJZU90GByTQfEGWUH8rByU/
ePQvM0Qx5M4Q2btBUdOJbHZ7igsA98hcZNpUozuGWHCOFNyd9aEat7c/Ofkmw/h28GwO/DDjSDkx
0KLfy2nxAA9NveunSPJqkUl3am9cNyDi52/1XJtW2IUPOnA1FgYTVieAVwq69ZjK8E4DQLU25IT8
Dg71rIe+vwpoSdqCfbsEmnwJHZmcWs05E1cq6Cil4JmMmOFqlsHpq0xOWvDe82a5Nr3xgF/nMgzj
E8C16JyDL/OaaJ6YPBfpFD9msRLcKdngWloSH4ugfpiSZLh28900Dg7xeIsURiDRLM63A1VudeYY
90bXH2SFl5v2z12ZgRbwkJS3gHE5iARw5GtumTEpLKWpyKX05VuuOPbBquwGBq1tsPo58TGObPLq
pdhFMXh3enFAC6vJatJlvKUhirheo7jjyOlEE9ZnpTL7JsMVrXVu0EsP+XGd6Hg8HWvUD9YoTrE6
yIPeHrNAwAHDShOEBM5FoGJCsziUJwF5wK7mFBqP2MyK6gv9E2RwXtuu6MKatKWO6umZa6fPCY9W
YOdQKoumYKrF+b8rQVMUBYHvkOLPa6AgMPNqnpyuWJPtBwla3SdJv4m9WifQ5qZ6VmxoRGvdzMYt
1Agofm0yHlMFpa7orWI9mMV9U/ZirVmO57YsxfhA1V3oMHoLIX+OTTStIpnc2zkdQB3RPzPyPoJJ
rc961UI5SLpT1HEei0L/FOr5D59pBf9uWLmdHvUwVzVyqeCsQlPr6XSmL6ohqoGZ2w7vVCNXT4qN
LDKpcGWRekwgfE2QrCFB1cuWEpYDp3S6uTIDf1OHqpsgZ7pJZh/RnWk3jIlL29lAjgqf8jVRSXwO
Xo+aBFoMYiJiMqAy8MrvQSk2etqUB91iAxablrIyHDZCudTn8gBYJw2a6CLXmwIQvTzDBVA3QiGK
G3i1v/AkkfsknE3YuEAP+QiOtSvNfdXj3LMm6KBjGGFAskjOV+2uAop1LGkrOk7s/tC2ZgFew72s
pdZypLx2zc3N+BHdh1WbuXQAMhBvHAMAKvvKfOQwGzAtwi6FYpDxrO9HJiFx3sezN59zNF5S9lZk
AWtBULOGMEnxXSXofTWfilhJAPePzjqMngbZ1JdaVIvC9EEEdy3COfRuhqMMPKr4KQOAj5eM3Dne
6VU1UNjA9rJ2J9PuSQpn6mYak+fWMz7B46HFktChK3zNKA7ZWk3TY9aw2gWV0HctBmScQ2FybdXq
eRLNa6Jz6EEdkVG6HyJrR6Wc9+r0JhUjURWeHXonHDq2LhpOMEx3pvFmpeSM7ZxPgE9JkYFGfQZM
XwKEiIuBq1+GdnXVpAfRMy1DNzPGZi6WbKaDPT/EYRntTE0S+q5fY27iWznFKjUW1nS2Eai0zvc2
IS6pghYMbgbDNLGQh0pwtNL0qSO/B1I0D4+6o1Nha15RFcH0zg/oIcavj9BEffwLM6uiV+12ZbFj
xAXlwT2Q7Vba3POCDn8wVWykbUu73YZJeXVSn/+zpvhW/S5Y5YxYAVoAgg1MhcxkDQnFM+PhRLB5
hWqbP6oFEkqefKfONELWrSRpmJTLjP0jb6AS4BYcVvxQSr4IK/apQzXsnLgWd5oNEW/+UV66Zuyb
HLjvv1lh+VmNobcuK8GW1POkS/2xpiinrrVD2KF6ueG0TrelUu/TCTRLXEt/Y4rpBUSKf0yn7Jwy
btxONWEMMT/YWJ9XKE85/ZdmdLg92Krzsy99FW3D6/cI9NO24hnyZTfs+TV22TitfINNXZDiGoiL
lyL0wD3SlwbUyVgXQ2iDNUEH6yltyFIfC2x1H48XOdDHrHrMmLwahIXfkkvD5HxIqHzgsqw3Vpt/
RGr0hiuE2QfDvC40h9WQe/1C9tQPW0w+QzSsgC66pTWYqOLmKmn0aq1MAF5gR0ch2c3SV4jt4nxY
zJs4yzDeA5CbfZI8F73hUJaGW9PoCaaXOJ1Ui8zu0JjM71h+IOnrBCCbnvJWk7LXqf2M6or4Ur4p
ffKiZps+M3zHNZJjA0jhlS8qBweVOmHUUY5eYoPBAB9I5cmmGMCkcLbYasJGcvStfR2wyS9inp1c
/Uzo4AyjfqEiCXGebI92gAm0IAdD5TkzbhyS3mC/VXRWEb9RyJm+KrGablrVWpe6rFhDMLWFupNz
/WvnIuxOtadDCk6eDZ26jEnrX0tJOrYwyHdjU2ETS/cmK/IH7bgcFhPmCPxLlNq+lnjHF3jeisXk
iIcKjwwUV3vfjOKVq8h0+fU2Ziy/wrpCALXKN6/DvMs6AFe6OGDxKdzE+DT98CmJ5ODau9xiaJ52
vCCB9UjDB1hfAziTZ1psPrxtnttvnmOQUi6CR8VWH5k7EZGuoWf4OFHa0r5X4HNyF/fI9gyArC8T
JiOOK2BPZv+n6QbMNLAonbM5XNTYFawJeqfHqmeHyRIXJgCDjFZyiMkQdJVgH4YEygBGLUuM+dIz
8SvByPAkumPq94cmuIvBq7bOy+gQYPKJES9ai13noNxH0NDvDc61y8kgxuJPMdgg+9mZFMAQ4TN2
9WlhjMYdILM7IiQbYDc/nDE71DHWWDVpnsrCfgNJvywbRVL3iFCtS85lLf5bQRSyJr0bhQSdQZAg
05E4xln9LpSWZWDqqewsJ0ww5OdDcfXVCicP8KpBqjgOncCNtJ8ExnAD0p23Qok4sj5dksTjklD7
ZSbiamlRLWoY2lOVssvMDpMWGsTzdO7wM8DdrzblWFxNmvcWeVrsqCN9w/POxQAzGORPAzOMybNW
47Bnn/OYWVuIG++DGMjrNEyqZfna5gJXESZ4nXJZN6/wq6la8tgo3ouVFC+aF75WWXTvqXNzM+MU
SRYeCxuKamQmqwQYBecSQAfKjz7Rvmc3ikg+7aRR131vL4vIP40AJ7cNlnR9MADO1r6b19ZJs+J8
G+Xqfuj9zyTW3+m27OFfRkelic5Zbz0QiMWRkvYvmGa2CMbPnT8+xPBpJZl/GbOfsgubI1UJ10MG
T3IAJtJXBP20WTu1oApFr0Mjo1VNY9M4cOysMk9dDHOyjsP2S93YPgAGsS9j+ZRig4hU8iJiqpfs
duxlgOF9PUzlK+r5fZUPmzh2CBNKTHm+bVIWwEbWmO3pDqGLGiASAjYe0/K7KvL30ek3VsmJYBTq
i82EBW+ZOjVbqFLe1mdZTAK8I4Hwl80EGymFzGM433YTMcAToPjbAR/UgEwQRvVRL4O1aYKq8Q15
R8yNktwUJnYDN8ULKh9PS/wUV7VcVgHqyZTUx9HklOPomorF95JFGjXLCPdxqG1lBP4s9zHXYdEw
XMcnTxISNMJMWLw11rAta21Y5Ul1SQHCOXmI7sKAzPXufasZt5QgP2awnTj54yR0ypEXApYScTyT
ibodg2ywq77aKCZ+h5S5s9uYlOYGJpM0qtKeC9tGt4jgXE0mhz/7KlNMpUlL9DkFZMKJktOZGblZ
gfPP11hFlfGrH6gJsdo1JLxulTp1upElPdAhtrtOIlozJGBf6rhDHtlXIrnu0GjUQHRxcjS8GUs3
5Y91wl1iCL7qURn2Rs2NXw3IBpKrJUrPk+E7Df+jycX3KmIrHWszNQSUpHZukaYPmi7La01NVqFU
jSsDRHMle2/MOzVX+hfBxUMhebgjbvhFU/E26plUtHQzm/FXV/JOKMHA6n7OCoyPpUYUBvpZsuJu
alGWC7W0cE1SpKX72mMinHtoYbwgjAZBp5lHj4LetSjGZMUTM8AYVod8d9MrhRDPUR0QokPDRjDQ
BMhRqxG0bXjiC6g7KnQ+zpLwgtHrJDmOx4+9ine6r+RTYd7JwnhlXOe56cRz6dMMnE8UFYgxvgw2
keRRIR8/CZjTEYNEjq31xBUfZxh5VJZYYZyxMJftMNBMFX/GJa8T87JznFGHZ7RZBM7Y7Sw2XMwj
nlSHDX6Ues853R4YK6ur9LR7kjOYuy14LGZ/QY58jauEXrISNFjp/+x8Bo5y5GJtyCSU7dfkLKoS
IpNS04lqooJSLFEs1QCHddGlH1iReFMM4hpR4pJ3xc6fSDgxLjP29fxw+2jC8UOiU3mNDJt+2znR
GM1xS/a81T4vY4xstw8BAfLh70/dPpK3FOTtgV3YUMy+jggOqDfDQG8fZb3486Pb3/3lj/+vL/n9
d7cvxmNBdd4/fspf/o72Hxg6UyaW5uSRaZjNa78fQl/75z/ePnH7u/hfP/H76+KwmhPD849Jbx/+
/tR//2P/8s//5dv+wx97+/X+6Xt+/+KRbQZ//n6//8Vff/mXf/L39/z+n/23X/LrJ9y+8N9+zV/+
/3//1NsnZGhS8BfUP4mnfQ3O4LmjGbo9ltAtDemogSlsdlpAlpFevcikytftOFbLRrO01ai6t0vs
9mBWwAmmeeA/pj+ZiQ3bJq23vZ73+yZ55+1F814KakWLnWHvtWSPS1G65aA/J5xQ91kd6Ou+Ve4h
cnwVcgrWdc4mqZ2YGg3o4cuwxoboVBmLnwPHLyzy/e+HMOn65SQDAgdqvCnwbG1rxjPsdnOMt5BP
WifZJHqylir0FvCHNOQF9pma5wdl0Me12Vfca9LM2rRVZWySH4NhG1szUFdBpyUbvPunLmzLfd/H
V4c0OggOXHbGHGNXszTbhimggEH84BaQrrNIwfJZ+wAsb2udNQ9TQYBUKYIGQcy9QfRoxxyIgytp
dmV+MAOvRaS0Uia0XoO17uorgQ7IDX+e+nZ780ym+ecbFE4TMxdVIbdUAZdiq0D2cZqzjzg7KMm6
fagLKAYmKWjZNh9h4RERtlVcg4HDbSjSOrqMiDmOtBUh5z8jBzPsjLFdgGNxCo5YssBTpkKp71Ng
LsNrqDdYnOJo7WVmtQiZXhXCDUrleSIYsmRYf9e2sLeagnREF23g2vDqtelMZWIrC5yFW2J3TEW/
D1h1OR9QvqJM0XuJs2Y+hRxDznKuUGKI6Ke+bdtNlzR0TJq7WPW2HtVGiyacjGN/sIqQSIjjcz5K
D/S3Uls0b/1skCsrXMDIJoLzGffgLMWqCigM+TQYHps0xzuoaP2SSoqTePU6/90kh4w9X37alFMm
RlFD/+QKLjxTrgqNZsgw6y5cjN3KAJcbV715NET77A9zyJM59U7qw/dAmoon51tiUkZGjPaeGXF4
UIKPpDOexBC9MfJ9I8fCoRulIe4bhvHQRBejWrLiwp1BYAiXfoNjqBbiTqe7RFjhtlC7e0uML5M1
/AzU/CUC6xl13FznbQmI0OcSSreWTNvUkJg6s+4lTqNjFGfnfCofmbvrRyAGJ5/ORFxXEYWZqPtq
NPc44ikGIANkhMFVtKsPSeYHrkVadZnR0ROZNKmHmfmp9cC5OsnRmBPcwc7WuLpG8AAD2pTZy30f
x5yx/DF3demcPUCZizLn6BVpL5biJasYS8hS0Qc83N2VgwVRFa3YqbH21CsCp0qd3ZnkIsvA/vIY
PsZFMi4K8lFu2PfbKYIOi90SfEtqPlT0OWwKjVWlV9zESq9Vz961a8k6IcFvSbuR5vQaV6n0dwW4
HhO3eyuqLqLvgofoiyKdF02JSAN29YM0QJ16MV4aQmsxW4BOPpkjra3gRL5yHcpV+YSZZx+r4iXX
2P+SOnkHx0oDQtm9RipvbwvDJ7gHTOkOYUBqYDDjQ/6yQSQxZTpHbFtmfchyLbAVS1X6z2OjqW6t
BpvaxBkLkshi9xistbpGREv4hX3P2DPIOcZN/lNntxEw4TWNlcZehMzMvlFNppQtizPB141Z8IoT
U52gzS9DyuLyLgTg5t9ZcQNoZjz4xWfKAkT73FgcENf26YDL3Q+HsxUykpfsqVzmGCujGgKG5EPI
wESneQFM2DidooIdtQ2qqBj4TXw9XyakQKCixK8jL8kywW4hhXoWhXMsqnSd03UyOnOnrBL7G02p
8XzGl9oarSVnnLNjZgoQBUpcPUx3KDQ9skv3oUoj2YnOfonH4BoE75YVXhjALOo5ogUFuafhRwQZ
cJ1hl7fGzgu1a+QFOhsHeUky2gaCylgOdXFht7V3yG9z1M6eynF4G+Dg4us29jEmfMhaVBaK8MVX
vKXRMABW6/rcVJGbq81nFaCcNFwg7PoASdcigTYjm6M+Di91mVr7xgFngsabAExk8gq+iMhmqr1P
k5dtU9yBC21OfxuJ+FIzqNnst6drnjqv07zd7TjKr6ghOjoBDo4ECKsqj5X20zOclwKU3UVTi1OM
eWShBmLj0BbHS54siZ9sYaHGu2kMnpsQYNZQvEqT1FVPLxd3jnQ9mfEbvkYF0M94YsVOWzashJIO
raO/htNEhSlR6O618Cki5DaOBcn/bDUQc5yuXtrQwhCy6RpqDQwo2guZTag65zHGQgymj5uicWcH
zXs9z9OrMf1ESvmQuf6tWgXx3Xl+GcT2ngDkNsisl7Ibn53aPNILi4WxJjiQa8XnNFGAU5EbIKOw
FXnWrue6aUVNxCKx5uUyp3AhY3IQ+SHlFpadkn+YXAwQHPLK7DpQqIDP/JCa+ovlYdQTRomSX76I
vKFjQi1B2njewZTPbWQ86qMRAB1s703EWODZ1k/HmGHBBHidPub0IqJ38KLpFkUPzV890We0Gkoc
2WIydPKPbA4Kf48d5BjXvJm4bV7Dyjls667IroHkjNUMTIy7CfUmS2gymaILCVyfMIO91zv/3Mh4
47fhqilQ9SsHLKo1XlI1oAyiNEJsPN9xEJDz4pIbMg+CwlxUxJisTD0ASGaWzDare99sNOBxHEu0
KtiX+ISJViebqvbAsrZQHQnXw4zs7YXh2195QCGERlRlDKtxU5efdcjhiJvlOZd2QgY4WAfp8EQA
H9xqAqIj8r7bwTC3yJPbsgoPRie/ocrKbSu6XeUF6xE9CL3oNo3W019t6P+/Z/ZxLL7+/rfPvM2a
arz/wkud0RV7K7Ld/fz730yd8vl/3zTLhP3/PL73YfJ/fc+vulmdulnbEYaNUiwtW0g6wPqvuvn7
33T9D2FKS9qmI0wT3y+Vsn/WzWraHyr/adIS0GkdWsL+0TariT9sDUuUlFJXzVmq/tt/UDYr/rVr
1taFJU1LNXSd5UszTPsvDWQYrVJjUmE5BZ1dyA98cGkInohZyGudWA2sG2o/X3WGLaOPRZcfWCx7
Ri6ks9s8ZGVUbSYqS08faImu8nCU97dn83/6snsJ47D4+hm+/y9oLpb/7QW1eU8/wq9/vprmr/91
MSlC/8PGRw0k39YtyzHma+bX1aQI6w+q99gCSdXUHFuaXDN/Xk58l9Qs06JtiwvQYUT+j8uJT6mW
6XCNgaKlg9Wx/5PLyTHMf2m0m38r3i/YOgVFDlxP8i9t1xRvSwh1yTWMQLfZUfwjhY7sseJVEGr2
9Mo5Lbn3pjSevSCm6gMTLaBLdDrIFcknLqejFpWU9DlEkJN0aQ5oxkyXn5QxZPuiDO8lNEJJn2A3
Fy2JoHjDAkZduFFYS1OifkzVj8GzDk0PExuZ/z7SsnwD9nK2FqVzMUO1B4pTUbLGw+8/BuhxK5KS
xHYFuKnbl/z6uoQSm6IEYD9FwUYf80dbDy5c6cq6WYuYWzVHNKd3CH7g7Kv3t2+/PVgatm6HzbFb
yj4ivRWvU7Uhq0GKvl+JSiLGgSHb3x6cWh/3wVC9QlL4iKAqFKBWqYwaVPsuM+nH632QW63RQRGz
wk+MO+jiHF6VH5mGAUOWCHK/Jii3OcVtWtCEab/V8KolhkcW1ykheIcGwqnSin03QTXZ3j68PcSJ
sSNJBSPeGeeQBWcKW/UzV7bOcG6KE2P+n7gx862ltugJYhNEjNmJrTxYNlMfpZp+RP5knxWCxuBs
zANaHjyLma67sHPOMmPhs3VOYKkpIjpbtVOcurx61qkMuMKl26pmPlHbkG1tD8cKHRgba/4l9Cmn
xZAgfaDXYte1VzOEiyvSMN8ahAUn6gAAtJD2zmucx3Yyl1tQBJ2Y9b3EDq47mf5If9dmqrDxNhAo
YHkkP0rWsZ20RnnJVdXcDLV9YY27gl2wEIEx4enpjITHZcCEgqwHZ58HGot+dA4G9WByzG2oFnOk
/yUOTGMjAU6FHhDSqFKym2UeNb+jO1kPsA8MxZOTDNreHkEIh/TZOoZhu2OUfNdtaZwKVFCLwYqW
p28MX3tgdu0G0yPhl7R7Vvg9PLu+wlW2TvbEBgy7bLjsGpy2BfpNTL0YXtPag/3VO6jxpsv2+pF+
zuLQtZ21KbERyzKvjxxdAAhoTvSha5CMQtohG0UhV8GCsrcdhXO/9uTYw0cvBrCuUHr6uuncOlA/
Rq+9RF2duk7waWHjWFKkSNRf1Tlp13gcpammq+sscT4LJzsB6WXjrceAnyCgyEx5p0ggXbdlT8+V
xdPMrXKhpsETwFpA98LkyKcqRyxtiHI9eyl/ZpRpvLLAN5QtpNanVCuJnmq2/RR2YbJRDaa9bdGc
C415DfwN2My5RZ65YFQfT9qqrlLYE5UWUmMTuNNohEutyqEaQrTYCX5mlMdHOTO3SaUDGilaAjH8
TMH7ABKYthNFBCG7lLQse/g9LIDSqaN9V47GqQn+gpSadmbQjvUmHKklr4NNC2l3jefvkjUw/cy0
z09Sj/FU1oLiP+8nbSY22MOEiYDh6gNROw53yTpWDPKY+ngv/YirT9ju7Etk5MVcIRh8nCtGc7QS
9aNUr7LKzENopMgEwMJw11V7vz73UZCtfaEdJulvo6SFmyEhJHHp0stmy2VNS6bnhfPmVzTHKZc7
aVIiImD2LKJWk6QnPJ6ttgiPeXChWhSHRArL0gkYzvpa8jaqHA4CEACLrHZMEI0GQBDG6ijQzjOl
zemaOp1gk4FTXvVdiqqTUxFiV9VZmpilNEMBbBPZZyRQ506V6rniGOKyjsTdkwpn4MQI6jFLi/LZ
6hBPVcjyBtvsUUEiHnPlPOT2J5K7Qtm8RHvuAoyujbKNZDhHMasnpIWlHMg7xTE1CSEgJQF1Q1L4
6rYDuDqU1GGpdYjMdBp4u6xQjlZgD3dWSQvelFdu2bX6nRgDcJvGbiiRa5gM5ScHitR6YuqHQ8BY
ZnFl3Wu6uaHAAk+IgcE6o2tTG02VxEciXKwaRDwY0iwGwqhoEz4MRDt40msQjaKdUIKF8PdVFG1T
eeyJVl7Ip1A3Pih3jeVfAzrithPYTrvu8F1bVnGGwnacOqW45la7qRxaBqxKMTZWkaJMHSwcTC52
wRT7hIMyGqnjSmm1cj1lvr6yOl4OfLxo1JSlrgRc7WWMp5PbXLehb8FzwjuAupt87KqN3ureyqbk
1g6Ft88Ni54NYm1bDcqRixBrL+x0piCYQLiS1t/C0OuIXXIltyM89DT3xKpPJn+tVXV1SCa4DJmn
E0X2oz39ONQQGdO+s414ZY0pwOHQtzZ6aZrLjJPyxlHhqseeTw7A4H6RMIyqSRCqEPP6SLn4bDx2
mj5ijo/bR7DjoHOofwBU7Dnceho8XbaDR4BZjuadogm/QePEMBQUuR2sXh6RHGWhfpN36E52RnJ4
RtSvWi/b9PSF05Ear0MpP/zEjQQmMMqL7gEoS3ojzHg14M7bBGFtkPrZ6WZpumnERUWwmGcgqxtX
IKTtCkYAC1FNr2WZjRu/jo2TbUUAjRJJJJZpVGdQbzAnriMzG7ED9E/dMI0r/IjPNmxEcswqgETF
fxLptG19YZ0Y1ZAl6et7RrAJjV3RdKqVisx6voz8BPMzl1ud2e+CFWFri0eTd15lGww6Q1+5JIH6
UAzyRfcq48pJElOLPX6bFqAJSC3gURhgo1HWxlxMDqOif0w6Rvd5xP21wgi2yMwT6Ub1qba1ntUx
C5ZaOnou78kUNOMioX4caClTMMJpalEXxI9pg8QmyoBO9dc56VDAQ4RQk/CqZWELqZAVUaurjc+A
+qSlsOqGNt+17Afo5SN8qtPAMChJse3yAD4oh39y3uahzEdxCPsycA0Bu8TJ4CuMUFvoxKzSrZHK
bWG2u9bSifSVH6YVFGvdMd+xJth7TfcODZPFjexqcyMnaE8zMuLGiejmPdUgbMgpKYTrtZ0rT79Y
EjeGaQH9aymjolhG02Tux1aaezTYZOVXQGxvxFtirMAcGukwUV4Z7Eo2YzZ8dSP4DAp3dh2+4mUv
6J4WChHrRrkalU7Nw/zvWjd8KoUDJ1/vAcKBdf8FdfgNebhBevuwPnY4dtfxjOwFtlMQKKI62GBs
yMpa36cxBaqhzQhjgQMv2zfzgxiTpVEAo2hjjZ1cq5+Yd8A1supWbkNB2GPGPjDkuzQRJlOrj5gT
5+egbdDeGTzdHmLTefVbKEsEZlZBCHhn7Mol1nS6ERg8Go6OxopJqqimZSBImrdoLWWnVS5vInDL
U3UOe/BvljY8+2k0rbMy/FBy3TwMCdWzJdykZNIfHII8yzDOizXGEg1NAkNkJH8G/nDsuImuIgOA
AlUs0OPmflqyPu08RAay/I3PBgEgUJ/LCOGA8pBwgbOsxo9KRZwMVx52Hy8Y+a6wlSvNfBMmYWIv
LD9szeJT+fDGNJ5hi4pTzAgYoaV9R9UCk0E0c9gNOj1pIwUgZcuNqR61VeZ41qqdlXPy2Ocy5blq
McEvh0FAhyvhzVgJliFwvSe1gpeQ9qz97Kqw16bcWvLc2XgmkJEyGd2omXbTEDubViMDlvnRQYzr
erBTsq6s5GWn6mjIl7L1VmanGMu4ZZMudOU7abL6knTRk9rhQaNeq3HZT29IMFqZNtxpGF9Mjh/u
iGhEWdtwZ383NBGstMl8LIscprEJvFaKsoAHwy8fTv45E0ZFTpQcQK7iViY2R0UOc1hoAbKbu8UL
3DxFpt3LlkYblj3eM55HEnwTNQj1AZOuZVToLu00H7dviFVYu5oxnNQZ0ONOVKvQVxR+d7nypjnp
O7wpxqqWjWApnjkXIelXqI2F6g1uKLgQ3Jj7A8HZ7iHXou+oYfEVTuOaBU5/Qe1v0eUatw9nk6KV
rUsbK2YYMj8eKsVxo7BtOBbKnWMAY+aORZ1Yk7KjKqSyjvcUlnH4oWlWyxrs01byCE3DcInBsTTj
iGkreOFx0f4XdWey3Di2ZdlfKctxIQzARZtmmQOSYK/GJbkan8DkLne0F33/9bUuPF54RFi9rHyD
HNRANHaSSJC4zTl7r22yEMChHEmEt0Zb7bRuuq2TGZCVIIfRmOxjmlGUtMz2mptKjqoOlW2yBIvy
Mza6OVgyPrzlik6GsRd7O1zprUNXYbs003RQrQR1rhDwAQQyu2V1W+6m8Zs6UH3J31JvnXXjcV5w
f0aqE9s1mP2UBRf3vgf+qwSoTalyw8hzyNW3dwTOE+Avatr3cmK/tQh1J9mFKhboXFvjV9DYB7xo
EJ9msg+WrG13oVnfLIaZBU7m7pdaQ5PvHbqe72I3lmQKIf4DCYbgEfHf3Nib1BoJeMo5bRote298
+PJCwKlspPa9xmlv1YyRlWRxPQK/6iwAZj2jiAt7pDakvYsG2hSh9N47FixbEem0PKAeNMA8Ct7y
+uRwcT7NGH64Y4swy93lAf54+xhWONtRHF+MG/oOkK60BQlPdexawdpM+4ovXWxS9eExLJ7IiSw3
EOv5XHq+RgPu0KjDth7/YEMwoyd/MfPUPfkpiTeFk9CMfbb09iRdqwz+R2pZN8m3pmzLH93fa1nf
pn//VlZzk0Rx95+H7+Xtu/ze/v1JqrL2x7Pa/1wfjr6Xu/fu/S83grXC+an/roqebZ93/ygjqmf+
dx/8vU76/yihGv5/WUEtu3Z8L97/XPJSv/Gz5GX6vwncI4bvuC4lUuFScfpZ8TL833zfJQ7ecYWr
OyhK/yh4aYb7G1Uy01TFVZd6lMljbdl38X/8m2Y6vxFKqQvgTybiZt+z/pWSF0PMX0peHrVb1wU9
J0xqvLrh2H8rebXwEvuU8EkMfTLOWP+j/0028LqaN10MYuSrOUPP8JCqe653P3SDxd7ME9CCYrNh
u4tVW89uqR9PuCt7IwboDwHXu1hOPDrECYVjxPxTGtlnDzOQdakI+RiObp02JgDIWP6Y86GJX4wJ
smAeu92Tjre3I+okA3/b4y8BgVC1w5Nf9bZ7I1uPaDZKiaRfDmiekmMR4trajp4tp4vZFou9RRrg
NpiABgtYCVUftBejxFblQ7pi80+mLuelijg0+tIF0m2RuUVvMuzoiSf+wCBisijZ6yXESPhH9fAx
mD2dqNrTXhud4ED22WNCCFqpx+mr8Oa+vAtLJr2AYGsLl4tN3/6QFE32oY2gMFjSS9CksUDIwt6W
mgvZ7sRVbTA0+IsCEqFlGFL6+5jfs/TRTFDEgfXUbUDyWk1TC/JSw4OYwJ/HvJ3Gl1L326ttKtZj
gYvMZ2Xki4FedoWtu56z4s0fVFCal2qYYMaKw3hJxzmpvngL6+X3BJlMfh1tVkPvo9fmLU7z2Su+
s6FzgIwKj3A4iPCZW7Mm9sc5Z926pOBoCs/KoKTGOehEKDIiPEk8TYBURV+nw56VsWndV4Y1Gm/S
il3zjXKMD0+xiFBiki9kQDSnfTwdFVLMvSNIkf3kJluKrnvOx7b8prPZ46NChhxtcvL7XDhtdfyc
GHF3DKeaDvFSTWzlyQGFOGIjmeyR+ChyjUExDB8TDubo0NsGYvbBiR5HnNEQOWM3emG753xo7iK/
L1FtpEwGdgKrwhnL/C4c2lbbOJqZIKOn3XFrWjisaBaMpYE8GRPx1jNT4JxNW7Pgriy3erLsSLY3
zmSYvEGYYjLAVdl5QGxQYe9cx+owSs2W/4RxYvZfJ1I+rEcT0AHvz9fK+QWIjzZk20kDLQ2U3Rit
rVMItehOp7nZu2bsDYcwdGJ57qlbe89JMyDs1esiJ5EwsuPXQu8S95vAPBOfiYYswBTifJhOEqVf
cZlkNH/vR8dAFYM2tVgAEEdaFh7J9G6qH2mE//q2tQQWXNPX8vYkskri2bNn+/Mym6SlQ2mt37W5
bN8MgXEqWPpZAOnGF9jpH0TRV/lhnqcW5XE7NM3BJCG+P855P7UX4tGRm1LPIaS4avrSQwpedWN/
yHwjZKZz2J0GPsqk4a7o52J8pLrZ58d6sZzk0g5gVHCkoJXgbGtnQR58GLI+i6XtLafeD+Phi5Uz
cJ10UZEnNnr5ghKcULgPHGVx/k0qN62CZelMt25TyPTT0EV1AzJzGNJzwV9b3shc1ELMZzR+6Jn3
LHYDWDc4XNnwCe9Nj3LscAgvY/KM6XpqkDikIeMUU1OSfGLHRC9zwS3zpRrtUZ7TqGAl01EGNXe1
PrTljvOesv2cJQWsqC7ycA+PpiS9CrgcDte5nIS5B4kZgSdKaT0HvleM4VlHdi42PVjvibFrrKog
CxHjPNa6jtkxpkfx6Bdeqd0P7DsQaOCgR3eVJdhsnJBiVpA4nvXitCx89nNMkuhhbM1SuzY9RF6O
FSdsMNm4AAlAVlGwVjfL+Jh7cyhvLBfODCKp0smOvZOU/b6n67G8t91cYY2x3XKoQ2TqnLfurhEm
LlTKFEulefMj3IrZMgKDIny3kD7Thj14NhDKzYORlVb/uUhAIl0bvCbdPkE6wzswmuaV9SIM33o0
KckaUB9I+ITrQcKTX5csi6uITgXuxj4KWK6hgpKmpz3kozs95pqF5ruIZwct05xkQPxnYWKwNSgy
3cQtDMNdvbjT24CFlX2apifdNYQB9KK3hvUER6P6pJH3UgH/j2r/bBge2BjTKvBZzYlCZEtPcfTD
Gtgz207NVBnKDK1HPkfL3bu6TVMCjQqj+wFQ+uIG/egycONZhWozIqqNb8YlLxHlgJHItv8ja7L/
n1ZbDp2/f96wvnnvm6R7L/7aYzTUL/3eZLToFrqOq+u+K2zSKS0e+rnkUusqnQhJtVAR9BOF6o3/
o2ft/mbSe3R81bi2LJZsfyy5DOs3l2USXWtn7T7+az1r9e+rktjZslj78fSYfYcR16avzvKPKimP
f3t/SIqo/Y9/M/53ZI2ycGP9tWsmATYrtz81wnqQJsQkqq23XdYzIMIO2lha2Lzjc/iIoCscpZ6g
wKEH0V6wroGu9GMf1Rbwbc0lWdYNH83BMT/blXsbL052z7ms7QlSyfYW2IpRf06QjINVo2YOaOoy
RiOCK5saRmOb1bnuz2WcGG/VqM07PE7WTji+B8xA+mcvmd8dFeYZ2nfFIAFvjFm7+9OHeP/z7f+v
opf3ZVJ0vE9LmCgJ/npcHEtHdY8ugKWtI9QH8OfjUppaNLsyvgXsfg8d8YOCKXmRln1C+fp5wsO9
nQRUPrvGQCpwsypw0sH2hrtejEmASZNeFU0EW5AOAI0Xf2zUvEYV0CAX53nhDZ+dmoqGoRnfSs85
UQGezp0JBtYbP5hy0AinL7Up9K3XhDC4WhaANjUlM2w/OaEGTUdyCDj1YfTLJb5xqPyiO8TzA0gI
1KSh8BMKRuC46Hmaie5dUSVA97S7xUifwMrpN8RkXgyFql9iVC4sEPYSwnHneGxeaRfFKRZmAsNo
VshBxTfNyAttDMgEN3zpia90m7IOyin5Go6OC993SpFIbYsRWkA8ZO+syp6nmvDR8L4HbIjFq7qZ
HbWuojZQYJyF3J2SqJQGMH7hBeLIhyH5sTjes0yqB3PxPw0eiPXMagh7611I+8SP8HB+cmJjH1Zz
T7VqOhuFy19pgRVJ0Nlp1R0iM4bCIMajkfjANY0ZwtA4EvlNMv20GNOpGNrDiEGzI+oMJ18OYsKJ
8ep4dB3NAmfX2Lh4S5dk2c6D+YPg6OXozfEXPfR6Ks7htG97jkvlhfKQzVgqMzIAgWXd0Yec7jof
W7I1gwUwCX2GZ3GDjvjFaHUK4sNoHnuzBXXZ1NuMjId9ZTrbxCKZsknzMzO/H3j4izbluHzN0gik
ZUIINPLTUjFQqWRF28Gxj8Tg9MDIKAtWWznlexFXUcDZEG81y23Vl+Chhbca3XmZE95UvTVS/L01
3b7FcoPpMxp4v8TvpsfcufY60keDHhTk+OVrM3oPGDSPTk6CXE2vjAYMJQDCL5uaxuNCmKgyubgb
cw5mi3DLRGChnEpQYQBCjq1hfjYHzEwwp5Cc2eJLT1beURMFTAJWxU55YT227Gt0wBvCvr2zjJz8
UFrhLU50Wte+i+M32qdYYiQT8UlH9QPAiMNJMnIVLK4vtxaAn0M+KWAjjF7iXbOKZRPpQsT2hls6
EBrJ8xE1dgFqtprNa0LH/LOBOQWmoAziNNOI8oy/ETBwFdltOcIym7OK2VKXP+jYUgIE8p5mcXX0
Xbu49ksPur9NvvQyBxoN/nAPM5gUPwFzw6277z72axrpUBAYpA6OCRo9KpzoxmsFOdmJ7C9t2u7L
BkGmsEhmjPz3RtTDe6Y75GSNmnWbZrfkabXnxY8vYz7TQm3GKIgTAHe1oZ360TjpIBjOLYC8xmw+
dQm21rxRcbtpfmg1XEo9ta1TRF+BzFHWYVqqXaCrUHQioTigUvgwZB7CSLoRCn3sG9K/2D34IlNq
QdjfRzH+nEySrTxr/RZtO3+xEim8Kfd5VizduWRPl3gF2nBi/SIbj+/CUkgTnk2znp1KbqkvdWwe
fNv5VCb2a+sV1pNBB4nVVjBPYRrg7ifAbcCOyq/PDI30hQANXHLpP9fsJS9DYV9rokCJfc2WO1NG
n6tYvwNUNu+tyKayWxAnRuOSxley6bLxAQQUelo9u0DCArSUAwv0KTp24Cx36LGACOI9IFyu1Wly
dd5M5HYzK9JhspcxpWSrdTf1UH+ZLHBic/yjHxkxczOG7eWLraY5d62tH2Yyiid4jKCV96wJIJAK
yYugbZC7Tr0ls9qgBxt1UMOaV0iJI6Q8be9nLl0dzz3APyVUOgaGZI1f6rIhx8dodmEzUYfEQ1Bb
IKOciH0FSzpI8RMlBwxSevMtleMdbqz0FNc3TRIzyMOr2FedTq5y7b3Eeq0dmeA/ae50SLXmncU3
iGbu3g5yYq+dvVZWHZ+XXPcOtdtekiV0kFmHMOvCD1NDVyGq4TwWyM+wHkB7Ar4tvsBkJ/8sdtgN
KtUB2onktFTOrQ+r9dpE6AjEIL9lsribfe/HzCy6L6g3bfrNErHBKV20tIC7s0d6wfNhsADieb6A
tu72t7atmbe16+0o6La3SZsbeIHzmxBImKfX7blQ8N+0Ygua1s2pX/T+bE53Sbw0geUupBZPaI8n
PS0BRRF/2sP4q6V2BpaHqUMnTAtEEnV3+Dz7KWzuNRodJwJGDqDZpuNkki82z3QIQwTXu1GXUwA9
BKNoDpGEreYRF+27TVj8oUQudGyZGSFkbUayAcibg8RkyuWQCt2B+V484TEYQV9vPHf8YS6zRqF0
gyxJDaR4UDyV+rhIWz8b9oR0K9fzlJz7En2qcE4i+cJmFRhQT8vJMqIv/jzFMGyc+NLqk7PXpvDJ
1Gy12En2pczNc0SW/EHmwG3Hbv5qhqnBeoCL0LWMW2iBwaJJ7OXsrAOjTs3bErrMFRUQuoRgbvXb
RGsJE+tQ2y4MD7VnoAKBQn6wLZwf7WBmF7OpvkvReO8DCxRKWfFrHA3XWutP7mCPP6KhPkKWAnsh
XLlp4VudR6F9xKqmIqjTJJF9I8EmAJ9wA7fmuM4MLrcmVPxb7HjWttbIklwmK7vYSYOWwdeZzoBz
9RFnlpcO9pazha4b8FAgdAruDhDzuaUWuTc1lxqZqbtvjUUWaamJJzyqq/2ppfd4FsoNJbvsRc6V
F6x3lVNknpLmMpf4vGsR39S22Psaph9Vf1jOy0euc8in1JsJ3MG7nqj/uF4MykVXa5Db/IFNdaOQ
8usDvxvGjn1l0YFSz9Iz+ZRb0fdRgMJ16dxTFYKy6UPfykhsUKMCETujeKn6vMYyxPtb//p6Df3X
a9Hi27TEYQGT4TnANj0Mu3iHXmPNPsS9GwaEWXo7LUPt/TebG+nWzCru9Iyb+SUjHHTX6uMnkWj4
6FWC5bFZ7Jv+OMLi2DHqlFurseEB4efUR/N5ylBedyo4cr0YZQ88IBFIypndLWe5YmCZDswBw3m9
aCvxmdThfO+DB4QV9IzzfzivF6E/D+dQ+ODFPffrasZylakRRTwngnABCVF7aYECoC7v+uTkAvIt
MDepe8hd0uCVafTI14MCn7KA4K/46rkPMoiK7+uvj+bXEVzvI6gCZFtTEhbnKn+hgNvEpxKtia4j
bpStU88kBFkl3nr0PU1f0X1J8GB0bs9ScT74U6If14+yk3SPTIkIy8lhFWI8R41HgDoLwl66aNG4
mbcm060oL3OXseBY332S2a9ePvjBPMa/HxA0nVOgrHoxm/F9k3vfAU4+z9Gw7DVc+2evhyBYQJjd
unL0UdOpj0HS/N2VPSbu0dIJfWJ90WZ/UkHmf4giTWRMbBI/+z4UF53iqKGsb+aARzYSX8LOIYob
qzNIHwLoVKIC/qL6DLBaHgGookNTt5TiSZJVwnpgvSQ+jlcnk6uGWSDk28dplGGX65Husb67VqUM
zw3thQ3nrLZ1GabO6wXBh/6OE5z53P4ETIhoOhx4Wsw4LirKTviZ8J4QYtrjdDuv1yb1aEtg+06G
M7mMU9ZdEqd9S9Hu7Od07M8OaBwA4ISNl3WXH9fRYP3Ef544jAuhbod4a5ybSk0ZRmd9dvuC0Gk+
nPWfF98GXGCE4syv5gg2i9S+W2jH8gCVcmS6jeJdy+S8K0NPwFL2APAUwu5uKUwmMfI6M1yoD6sH
1wtBtfEWrsyhRhG2JaTpUHQF2TkV3Iy5NG/XiyyGBLJeq9BVELL780aYw4zDZUnShXpCrJGY7ETl
CB2Sm/7i3xKVnZ0tKQi5cdrxNs8zLHO9faTyxR5qfcBPTevGxgv/x7PWpxpLPN1C+SBxknLUz6eu
D3g9xMkGUDaL8tZVgVesXY2EEafLPnIrq+CMLnAFPaCm6u7ayuXBVjKt9aZeOc/+AHLHIm/6U1Po
L+vdTVzO+3J0ykPpG/mrUF7Bfa2VBYW0prqOvl7BvwirP91c7yNz6fdHWTF90AECSKB+YX3u+oy/
/f56nz77H5NRGHvXDk8hIVibuHZQSWBLrfzuJFgEHZ3Rzg+Ind59O7SuGslKOkjiKs0/4IOczB5D
IGFHqevlJGCrV8F8lcA6WCQQkYr6tnweQHdt80bo10KrIyB93l3IQjjv+vQMToQQ0HyXyIhOhXVf
I+6/tjIJpDk/zC2QGs0PCS6ZtG2Zap9FUsaByS6VKPkwqBPtDPjxhgRcuHwQ/+yuV8HKmYENMUpR
PJLQBZ/yQeRheAjTFBKUwWf866JetOfUqYFopYKQM9s/IksIjFACAm1p+8KRp19rRbBYPBXuKbB4
0rMAtoKfWasOS1TeDRh/OvYpeynv66lgF9GTDTIxZ3dDd0Mcw3Uex3uaUBBt6y5LYFJaBzZ53zup
cLn2F1hnRHIpoQ39K1pZA7rKa76M2ZlVC9ZKpCHzxDpljqkcddPin8JSYk5l3x+n0WOk5E22hx2w
A26MQnSb9ARqEymcz0sc4LHFeSzjMRDD1m4mwhTxB86Rj6C1zIOKr85RFPWlSkHCNeqCQx+fXVrz
reOTG+jTLYnd8FhJn1xIbzEhe1VPSv0U2Bn7YUt9PZdRk8QazsU1QkJJZtt8rlldslMAYNUCMdtA
ITkmxO1ZafIqTReRUa2nGJ9gXsWWwA+1ICJlf0rXK99isP4UuxpqVIS/8Lpg84P2ba/rRdUBv0oI
s1b3CFEesyWyAoKDHiBUg3Knuh4AKGnojvHFWEqgYpgrd+NoPhXm4h0yIkaurebU1wV/1T60cB5K
BGrYrWkrIiekWlwvMtukRZWRoYJIV3P9089Tps+qiy6/FYb2TadXEDRVgUYwQ6vrAL7M6Z5mBa+N
PcEZGeDMToC8BgfN2DjZ4pyof53OornW6sXTZ6K8QWIu67f7YdIe1Q/RMNHRXabbsffbo92PgNIc
MvOGyn9C/L9ZbzTquJJa9B3ZypwM+PIAnsOJal1kswMbHKeRhNt0NwjNz4XGNs1lfX91ujq7pgyY
Cq0I3ImavWmwCnXj3KA6AyU4Z3niunzkClS70/wvsyejvc6JjqSSBIGispS5msqGoS50IMh9SXC6
rUaljPZtQCIdQOekYPUOmSatmr1vKFQvfqZNSAYaUj026nMSeGhQNkC/PyAyH2gFNHtAONvaGlJM
3Qp4SZbLGTXutk4+LSFl0qUgcMyjJA/xEZ3iJDJ00i0SauEEhTrO+oikx0EW0mNFc8LyJSLq5aD3
ww9EbWGL3cJBuXeuDbhm6fDZk92H+jr6afFkm6OzSXWW9yXI2a1I9adFUHzpS2fno2fa+awA2XXQ
+QU7NAiaspO60Ns4O0Aces4c+5MDFDIwIu+YWmQUZ2rk0fGSi0j4u7ZLHslp0smaKVnjay+x2lAQ
A/toRs4d652AdtNHO5LYEGnL1/DZxMaNSIck6TJjiVACWU8HopQ0kLwgaIx6nI5l773RZL9rLYBl
oYWfXSuGzxXJq2iNRv/KXsq/9iQR/rwW0RLeacBHt+sDdsnuOiryd6+avxmdP1x/XWCpGK9AA3+/
b1ErZUTEp1/PoLxxMUHmnGpJ5StKvBerkT4WxLndjl+siTROkdKxWSpjI0X3Ikv6qyySIMU3YTDU
5PUKp9BhaCXw+3rrkFjps8wytpZ6TkSkjVzWmek8ueKrxEoQTHmN/7F9xa5SH81qviyGO2+BiEId
lCFIrQg0Z6NajUihqEbUyrYjDhZHbugjojkG6I3gwryD7ST3IayBK6tO3DchRFuz6zeD0+eXAokC
xVhCfBBBO+RJqQNhYIa8uvg4tYU/TQuMwWHQHh0/3VnSGa+pkwLq9mQPTl4GAIUvDXDkXcSYNCKD
3oiqbVBdb21dY4JsyuOUiy9tAsK1aftdORAj1o8tqudsoT4ZLgQ9GWHW701r0M/88JewOreE+W2r
Mc6PoooeLfclNbXqss7s0mu7s+TlmFmNoFov+i1mkwtcXcUfXJ7dPA+mAcIdsQrRvglxufrO2FE2
LH6A0ILD2TpYkseK+p9NyLO0SI8kfQ3amRqdkTDqO2tKPqSVg4EuaKzlenuVLTJ2zWHCR9J80vvp
zsL+HLSCnZoejhS2bZWcEp1GvignS3YI3CqDGYhMPrLOjUgHNlOX9N/q0YU3jFxiWIgFzCUVA2LW
xi2v7dqQArAVlvs9Yjo3su6xNZlZBmqxAV1ScloimEyUyyckdU045kfZ6ac4FtM1aSwYflrE1fV2
JlmlGD7fBTstLhLedJ1QHvfnzt+uk5fBWu486zQiZ/1L7sKE4IUxbIUabnYjeS/6DFkuEy+m1yUw
1edRQOqGAoW3qqNObjWEVKTGgPLYJrkNMPvVtA0viCzwfe1AXQb24zQQTdxSo3ISKD7LzEEXPmd7
0YvkRmvh3mkpHwlFph4L9EQ/cbGtbVk6p87zqIIlqbY11KLKnOdz7xg2vE/OZKfo34d80PYV2Mkd
EntOjq6bruv7nwwY8VUJtKPxki8Y1lnF5PHt1LNOqVwN0IM+PbBzO8qJ6ae1x9sq63/EAraP7pTl
tvaW+ToIRrMh19KNjNynRKc0YbjxgbY19O3ePViRMxydxLnRfE7squejHLX6EeccmGKT5I7OpSdd
RUQVUdOkJdYBS1xkE3jCurA7uc96jeCnBNiKz2Yjp7ZKj73pA7ZJIK/G8AVGNOphqqeWnz0kHSnu
YQ3PzuueqljbF5Vu75bZvmYWyfFRTvXKCj8GwQEeF2iUpKG2SVvvkhyLg1g++pg9kl8T1mqrCadP
9dfY7eWxbbJPMcFNm9ACJdDE6Q2Sg+hEHUNpLq3zMEXyEMv6m5oabeeLyZlBtcRkZOhuMqs+aHw1
KFnDzzxBWP5sVtNEmPVwIWEQL8rILLO3ao0hp/MjeGwaUksdW4OTNFvM7G9uyQZ5RKGyEbVLX7qN
dnSfiRuglLajUberyJvfxe6IMjiJAlObnHOJZ+xqU5E65yTrTNN4N/cTjLEWuhjUExoqprtzAP+S
jU4cBIexqXQmIPF1qON3X6iuX0fHY/CTB33OzKORNulNh299z7frW1Gnr3o020GdA110wQEAYj47
g/tWU5rhzF6uZlZuFz4jdBWUwzhwpmcU3WYKFwRJ6KHiyPw+0mHY2KXHrOCWZGDN07alpLOLluWb
JdqQzc9I3rtT/Vi/tfOoh4GP3QpnG5Fl3dyAO+yx0PvQs0+xWm+OoUsPQV2sN90iwmTCegZNBfcN
BhNxasafE02E14oVFTYZlW4pNO+CSMq/5C57Tte/rEM8jVOgMxWLi5/DvpoTf67/13nv59X1oSkm
E0cnmXP9vSLN2SP8nBvVVIEXkf6Jn/eCUibDwjqbtksB6yJFq+8aGoGu2IRmObvHdMDAvGm6CcW1
7xdAiP9SKVu35H+779defS13/Xr0bwWcf/q89YFf2/5ff+Bv9/36879exr9+33/3v63P+1XA+/Wq
/nbff/0K1l/7pwdiAhqCqqQgUAA3EW0hEkQY6gINLXDfUFMsnKkMMklPM0vBR+PBWC2tjaqxSMN8
m0YcfoQMkET6YVfEAyz2fKNReny0yuxeq+KFsHrHDDpqLMduMcPPhSaCCsp+WU1vkxcNFPhhmsS1
rV88pH9bEYY3mRiKB2xVNwCBWaa6JJCn4CrenHzyt4NtiEtq02ajjniKnXmkTyKbbYzPQcFjGCCr
xdjPPUxp9UsUzoC2NAURWAb2FFODQtGHzpume8+pXlcP8zyEN0Jv/c16v5xxZPZuthyF5T/6xDpu
3aZ2z6y4sG803VuUtO0x1Vv23NpDMcUvo+Y1DyCNMVeACs2sinmuGfptHTreq6OV7dZOann19Mx4
xrmz0RNm9aytX3sRAUcnYTgxY52iSqe9ahNgaCRtz6Y5tcz2GtQbdf/Mm93KxEiv3VLOzx71bEvd
7yGiOjWOl24SzihYtfn8ppXe5wk00YNf5+PtaE+YAoupeZjr6GFJwYjOYEM3vTW1W0/L/DcPDG6D
IZigQB/mc9sngaZ3u9q3rSemYlTxiNyumZ6zMjfyhwKChnpnOjHR53ix2p83kS4FTTZ/muHFeEuo
H1pfO3V2Ot+2s/to9xPxK/RLmjhhKS9wVGHFAihiiGoz5KlBBlyyi/tR+5w5LVCOJnnoy7m5N2vv
WyZs83VOW2AF0iNQfSioWY/1mZ6ZeBy70LlFs1BvqnJZqDCnLSaD733HAascCxosfNaj3jTpXusc
Gnj02WTXHLWiwADRXexJcZckvd9US/Cjx0PyVuS4zZxIn4PexMoNBdO1zeQ1JZ2v8ws6KCwxDrzE
L5PnshwbUvkqrPw9dp3qvlny7tHz7VPdV8veIeMAw2Xik8NBtzdxR5TwS2+eqjBH+JtUFDvK45wm
7O4EQeMNCrxrVM0INPAKvaYAaLZuLMdL2Vr6i+t+Wg+9SSv0lC+tvnPxMb0ONZMfTNX5Foev/jjw
rmY7G3l3WUsHy2HtQ6k/qOPkTa+pu5dhfiYBb3gTM13hydLi23kY85OamQDsOt9pkB9SVpbnsdLc
V4nOZrReEfOTimFRhlvvnSF7oxkdcA23XR3o+iKeU//NFqF8NWJgs7qYpu16c3HafDfZ03SAMo+8
kWqe52s4oRvvyXNkcmfbaN/gcOSvo1f1e74w2aHTfGb0nnNzksPXqS6T+yb2nUe7iUiy0tLXpZDm
aerogCvdxMl3TBI1CpsAdmpXQTRzOjSLguWgWR6x330WeTndGanzkerV8MKOCrajrrZE9Ngor72Q
FIdMKCuN63ozG59mHV8BlqkWxDc9Uz9iKmU5pcNQa51rk9g46xsjCji90xfEoR1raSs7tb0Y7inx
P+oFbQh9jI3bJbKTl274brmuCrRPQBShPr/TUvFj/WdVNeEaVM39dmFQ0BPNeqEGweg8WKbCI1kv
WfpsgbZ/7qZRXuCCnXqbxWeqc+K2cdgcCvpV+xE3z0tVTLjDnEZcZ3UzKt89EwlvMpBwn0z5HaDp
H2R2GC9o+OyDYQPLWm+WMQEIsyXeE4Mmqm/X+kuGzKGZJgwsYxddi7AWdy5Ea0823gtKmuWgux04
8oEqnp64L0g9BXFHY3TjMGK/6ENAbJB8IWI9vCGagwC+GO8VmxvvkkaUd+3MdPbrAUjNumI/3xW3
TaOz4R9OqETpc5FRsxML0R6EJzE54AKv/ZLt3Szac4NyFduL+VzGkzjjQhBnTZbiPMSJT8cxiXaV
1egSQYWv0+md0CY02VF3WReixqYZMil9QkfI68EMi32KGI6VYK5Cmn9eXx9fn79e+7/dnNVf+9tT
pEbd9ecf/9vvrc/+08My4sg5RnEIa9UQ11emKNc6KnI/L4Y/roWxjKERqdtRjT8HLbhNbVwf7lfz
4RorHUU1/5n9KgETtHbZ5ZfnTl2sPsT12nqfX3s+LiUmI0e1MxvqOWfUFS5RhHRpYkXTIMamIY1B
hkdBpkKkK7IpI3hzXi8o/vx+LZmyV/yRbrBmaTutevWq6+NObORLg4odpoH67Pm4BxGEo2VQN9FH
U5IgIvD862bSZvI83juVQ8qgR9J64ZpnPcFaBybcuvNi6e7NMVZ55criPrCdd6LlHxnmk98f/DC8
onWUmy5qqwBddX22cGwFWRt9Xf/jr3/76+b68tiNFzTJT+vrbyzCWJgk63yzXm3qhIKsBCEcpnF9
tlX369fFel875NO+W6Z7lDpYE1N58gbPOtlrhPn6QkbTC3KtT46/3nA/t3sPKAkCctVUUxcuiMtt
NvVEUETNogdC4Sb9oV4ODfTrWXUcHdXvXK/lqk+oUw5i8KeWjvOeRtgQ3ySDjyREaRzWi1k6dBZT
JEtsc3UwdEnkbc1aBwYxero82l0pjgSlbn05yfNsg75cr/260BSqlrn3uUh8N1i/abFC2LoRK7yt
UYE5i9jtw9vtyq3ecKauptZfztb12v/h7kyyHGW2LT0i3gKj7kqollxeF9Fhhbv/Tl2DYTCjN46c
WH4o4uZ9+VZmL1vZYUnyiHCFBNixc/b+Ngnc2gFvZsjKAZVv+WXxMHjTeoIDucJXCfBgAdk6t2vz
379lMBhxmlH2+3YS3w4YCElB//dzjxgd9PD5AWohn9ByTvs20M+KlM5AuYP6e1JrY/hFDu19bRdE
F80T5zk9/78HLa6qA+BQNmfLWLAuhyNclv7PI1ezmBIuXkDQNaAY8tAkSE8nI0Yl2rfjyJKAOM1A
GoDNwyB6uBfAHmnzMp7u//w7HjXin0e31+j7owC8vfjf/oy3/GpV09s1WK4Doi2g8CyHaRj+Pro9
9bqkx8PKTrxKGZAbHUPhSljD30e317xU3xFgxapL1gQI2eU20ykymdIfE7czU9vCdY5MnR3EI0x0
UMzv59hpWrW1CmDrli76Y50n+3kRdYULRw5d+xsZNnJlL0xW6g5/O/nF/eQoHJP/69D45GDqGg7t
yB+MUxEyMfG7aoOZNzopIaKTOXcPlRFBYmm6+qwXBrKWSjOC4l2KXp5uh7oWYAB4J+9qrLxtWWjO
qUMkQ3KLcv88uj1F2aZvvOXdmVVL30XDlrv8iQRT1ClaDrdHtx+aSX5pCPvcdTqsQqMnCzsc4XPL
aFNES2v1oTL/MQCz78pZNx+oqe+TPvoe+7Eg4BJm4OjD69aYmgZgJrBZVX12thPIqUnSMYWTmK6I
IJp4K99KmgZhHGQ6JXKwwdRE2r1F75wrZW111LCqTgl8aB/8Uos+I0N3gpFkA9zzafsw24L2vkHW
j4v8dZ92qHBhT2aXsfEi0s4sb9tMJ2ckIspF9xOoRLVPVlF8l7qRgH9dWOQ+GfA9rahrAlcBCLvy
trent8NkD3dzn2mo3dCqtH3a7kNifa+3g0H+4h0SUlTULKGzxVpj5XognKJCqUuYLRCQNFC+oCNB
dYNj3HCbwB+qF4Jlxr0XlleTlv7eMaTWrMZ6UrSwVQ3Hlhwnrf7XobGK/Gxo3RcibBqoy+t6SP6M
IKbp33+UdswIlqLIkFI1YHGWjuvtUddFMDZoqZfLEAlO+xOS5HFns8VDdMjBs0r3ZCrqGGzCZPnM
mbMpDOi5aBodoKw9vGMLj3ugT11x/vMiFhH7RF6rWHqWABaiMz1fEw6HDWKVfEdtYM6Z4EbdFO41
8olLb0goN9ruw89RvNFnOYLg8E5uJ3AExjp9roQ+KDARPsi4PUwSzRR9wCSXXGYhHiRmP0Z8xmEa
n5Pe+O56g/TRBBXUMrmQOs262CC1zzEQN6VVtERMfNjtYJ7/HAg62hVMO1Bsh4hfCs0N+klB8V36
Psuqe4765EFRmuse+E62X+rPYVj4t256dAZ6aybS+xV7twrQlEfgES1XXRBpVgyDdsTcJna14x1x
Tw1/DriwIoOcax3ilHLJb9X6D3R0fL400I9Mj6nTlkdeJc46BsrdrbCwWmghiq5UcCsxNJ2b8L8r
jttro6i9dWniTLwVG9oCAPt32XF7mopq2PiZ/VXeJCW3kuPPQ1xP7Y4UCxQkLOP+YIXz+rasM4lF
TRTf18vrt/U7Ik3jeFu/b49uh9jCc5y1836BTecrPBUfrc0tFufR8+2fsZYSRxn9vTvYahtnQ2Js
bn8T5E+5srhSaNYahB1QFf9d1SU2H0POxcFEYhvQ0EQuUS9OSPiuGzNH82rUbYbDTWO8nUFiMVp1
LByDrCyn+qVKlDSR2/0z+Yk6kvagWLR4VJKxurOTeYcMmgUVry1Xze1hhwNib7dWMJsKz8Bt+a5u
eHh/WXq1aOtFoU2EFKvtbSH3l0L49uj22ojBC7XYuMutlISbW315qxsZzvyK8wFo6FJUIjhjQxTa
Q4RgLlUCBgwUID0l1w0BAQvxra4UiPzXPRas5SaCtfyG37gdbuuHWFZ3u59/CwXm+3Ywlk/k9sOs
cbIgjHFDEVZOoIYZH/pF2iOXQ1Iu8p9b1UMF4xwSZ3+rd/SlDqoWqc7t0e2121PSKoNaq+GrYS5s
96XsH7u47bdl2/cM+QXJ3beHpms0Kwn6jTEHsvd4WQGXP5IvuPDbo9trTUE6m0utwanKD26Hrmfp
bpbD7alGDFmArAD/fM+Ub2OpvEfS5wYokiBrRM31vxXmYHVFlmTn3BCPpa+rdTzE9b1R63cT0xS6
AKK6r9jdQeiRd85svo8+AQ9CetycUPN0Ggwchu5ra+jcNc0uGFtO6eqQAnyCDrXpGQLQCsRP+GEI
msYpd56RURlJX4pRGVhshlJxfrkdDL84u0s8LP086A5RY97XdUvjjy1HvIjmikVjeHuEL9dFGmYC
SDA6625s0G55HToQnDMpgwcI06b1jleca9ZMgM01RXxBWU0Cj5vvOyAD51SHZcb+8g0+7u9h9jdY
qM9h2mBmzloPpkWnr0wLigUO35F5+UTiEtnAorHdu0hl5grMVoFFGpjHmPyUzriXkK3P6Klj2Bro
eVGu+MeMxRJKa7jRcTUXbN4X9G2xM3SQhcg/k6sc++yxsshHybnFIggTG5lPT4YXhqt+IIMdeMMA
VFjL/h6EWfyynGoTMXZbqYQI61if6bUP00PGKtMhrH4bwoEbWMlYyy/Fc1vY7Xs7EcpQOX67VguU
Qe802pcE6ky7RI3ySRFNPcXpcL49y0Zyl/uCWRthOmsnm9130flJkBuudTSb3H1fczKOD4BpnUAn
UcuGfXX0a0Pfi/Ee0DTy4Hx6y6NQey1rIqeBM7vn21PMCDsBcOyREy19Tos6sMxRe7W6OfA1rWVU
YoldI3rI0APJdcS0rkLZ1/vGIwun4t65JmPGuxSlARgs1j612P4V6UX/lDcYadPMlS+2Ddydwse9
5IPjHyr9kXKzhtS7WLugK0JMdmqIOpb3MOM5IoMWpoOcfUCKuY1WYTLgo4XpKZ+K7DyV/V0fJ4/5
UmtnOYJvvK5qq0pdXd2cQS2u7+lXqgvm69P8mmWMsOxRNa+5T55nbBQPWMSa14h0kDkWw7PykoNs
7eFS1nCwKsiESH57cW9YibgXQ5+ep0m/VNpza1h0rJ083diGMo4kseIMqaGWYQ9nSSTQGS0W1ZGj
L3D7eVtDdTk1s++dwETCtyMxUDnla6OmfDvDUn/lvdqiNe6nkQzcptUut0M4I8pN8R/vYG+uJ/Ai
19H2Z2pkL0TIOuDO8HK059yFHwmqfkSFHQazaj14QVx58MfIcdKgC0o5Bcgl1XtUusw364JMrlr6
7Flk+8AwkU2QuCTM1opOPmZy5n8z29VdoqvxAOnHEKuBEL89fj334rGluUzPVV49R07bPM3Y5LeK
zNmTrTUF01EU6UVdbSsjzT99cUyw/n+xBUdmXejlXTd6zlmFugx60Y/P2FWfPCCilWvRlPZV9BIZ
9rP09enu9owlFOWS1SF9XX7YF2USdAPqbbMn1V4huWNYGp6FYdHYn0irNqmlJewBKW28K+ZdKkT1
+Of0mnEvbaJWU4HeePZp7Oee6v5BOjk0MlwYFzXdZ7QKL7nlR38O/hz942SWf2zS3xgkiE5JjOQQ
1m381OZ5eshdbVfGKB6x6cefRhe9jU75GJq9/gKJ8slL0vbJczrtZNEHCxiPYsRASt9ijA1M2KFr
Arpttcp9VpRO4JXDn/JahrwxOXnI7kd152YM9bUw8t5HyG7B3JYaunSqWodv3Rx0LdCzeqdnmv+0
gKv7uFcvomMkYmPsoFJ+qcpIvUi58dyheNbTa11IQRaAlp7LEePaUE7JVThTuS7CmMRsT3u4HVLi
s8mcs4fJvrcnY3xxMyfoh258dLpEvRglDPZpHB5uPysy49wN43DSyukk8zq5RlMYX4VymIy4FePh
5Wlkz39/UGixxd5ev9xepxOM32PAcCYns7jcDq0baYuQa7lawBrhecKtRDEfpgytfYDwj6p9Qc/R
P1nLoZ9Zb2J3xmI1ut0TkHIbaYN8vz2jjSc2k0LCGVsDdAzfGcJjGjrgVHWEXweP6ftgmbzWTbhu
liRHIGgVPCmG35Y1zmflzHyHcP2ibDxp5qzYQSwPq6IfT7dHuuvIkzGKH7NExROHLu5p7qCI4ubU
Jd4XvuXyjDkGdLrlUWxDVc8cQonTdEAEMXnddBGUpRfVks2SAntgPzVdokp9971ZHW6B4U5CqkZF
YtPm9nQukuk+BqN0tMLk7fZSbjglEDhr2IPs1M60Xnl6+2tKjn//mnCkCoxKkOatmy3bgyTGLdT3
T0L3o7scl2soeHZ7yVr8kC5iydPtNYNL8MAZFK1vP729hlqUWiqU95AA+6dZUCHEZU+HYflHJG2s
+0xYMDz5oUyi1yimhEmsGI0YW3RoBhfd8t0nElDmoHM1bTtHcPr8IV08Lp1+MhtaVrc/Ak/Je+qZ
oM+eHB9uL9W+TRpWEVZ7P268JzLQd1yGDu1p0B9O6l+YPBB3E5bIJbUUBWCWToDe8vGAfVAygGem
LJW50mUyrf0sI+Al14p7hYOJbNEWS53CmAZx0D0w0BcvOphVXNbz1tTHBmef49256ejdsednS10V
sBbJ7T1HbnmqQis6KteM78I6iFssSoqWKeD/jW9j8MA3YbL/Iv9WbGpz+nbDquHayeh9H4FspXLV
mKxj77lh0OsEthYYXfmauuaDrab33iBQtZRI4HssNUP+T0qRTqjT/OiT9RjMdvqIC9DKpxO1oIa7
JTvOo/3qp1a6HjQEhmOLdHHis6zi+Zn45jsZolwNIQOuTA3BlKuTBhFZjnGKHkG/AbRK7XViNCIY
wM65r2MDUTNHCTjn4GBq69suxLYu0L7rw5AQeGmtO6JmppKTcy7dL/h8BIp6pDpGnvqyVOTvUaUA
gMjJ4xtteTVnrLJjj1E0YRJLrMcZqdhpGo2BVqBTBX2tvj2KzkVlGW7Bj+QrjdqGuAzi1hnSbr2E
1F1t8eGRvxlw1x1OBrRW6viqDcCx096q7ySqQXSjRODpI1mEtfdtlO68yi2zXvvkR2QCP3M3Fxtl
mvEqdUi80Yc3s6Q5UhA/iiBrazvxQevCZJ3JlPiQebwwW/uaGlYBX3P3kebsIFk/ZZPt75LWvtZJ
TBN73tPFCxHVWS+jWaMib8RGq8avOBVPUpMiqKOcsZK/3LZLBueTx9ymQlqe2NhGGoS94Zst7RTv
nnmqZ/QuOHXMVp/3si0/tT4h4GUClLckJA982Lsh077GUxz1Mek22q6w1cHyR2IkTY2UptS04cct
mgusF/30UzXRYZm8GWPRXFGz/VYupGnNML5mt0nOZkgF1MOpQaZh3lm9fa1C7Hp05cmkGixv1Wqu
DGpREXqIZq/Glx1N3U8iq37Jrot3pBedsoLQTTWn3B6ZNoz0FRwHV2Sikx/fCHG1xw5QXzmXeGWe
k3wB4g3Nb5W4tNlsZ1xniFCysHLvhqK4Kx140G5kPSqPnbKK42tR9q+jOyQXPI/WSQEDxjbWIDmW
IAJqINXuDr3lVfJf3VV5/VlH3k56oI4RlBHzkfUnCb94Kk2f/f60RvK7K7vsgiuHWBSQhEFXe88j
o+5VifJoP9jdQ+3oz2k1JNtexBsvdVAh0sJO9bsRFoZKSwJNbFLJhf4ZNmwfUx3GYFqNj+nYXJzW
iVf25Mmj1oEVlhiFSzC5tmvh1G7QJPH9C4BII4rQgInmXd5G7wXogIOpKAkGyz9puYppDUkall2z
q+yFVexuYnvBOs8pl13J/0CJbazFCMi97A3Xb7f1w+g06OXeVPG11E1t49dsEwaP6Ls8eso89ZLO
RG06OeW3uOods9rBJjzX7WkCqRTOkNmVRCmFxg5P8X60B04bhRmq0ZAwc4ME6vwj69p8iCwxr0Sd
l7veZmBi9K+eOyVrB/fjCtSNFwwUuG5L5KtRT8cJm2DQRB9JCZQuIr9zhacVkh/RYaTHeAilaE+t
s/h9XEJH52cv23g2pz7Fx6qcjH/q3P0VVd6XhrCN3kv60o5YDzssGm6OHmHufxLFJY8n7b0s+mjf
JjhydDmdKungdRYouecalj3ZloHd5n5gVo+56U9PKjNOHfpFcWdoJOdJKld6hf1L499VhUYaoalX
97lMflOlS29m9QwJ9+Cboo06MkWU3JIsJlT8wutUaAr1JgWUq7LVNxVavHKlmlistJm/TaxQy/K6
yVskYAA5ArMj0jHuPwqM7mdYAL+rzr6K3vyZNQEQQisfaq/9CqknR51OB4q52umB/01FguR/fnMd
3hfbr7jQzEBoRX6XYtv2E/hazeD5RMfph3Q27wvD3gyDmW1E5eCc6v1Vkc8XwDwrW+prGEHh99xz
//K0QAINep9nBc0qvUDU30aNtQMuiGrOCsDwVoHtZI+1cl88k2HM5BxQs5frtrO4NenqMCLpYjJM
MIByLqLKfkeJHgdJln66EVzx2H7zigX1LaxfbVs+6yFO3ym3rhYoanZB0Q65BXJPMf+2SotkXchf
UK43nWG/lRRVk6zOTThfbfrYc1Nz8nQC8XSXX/N5m8NPD4CMpxDZXI0UKpJ4ZVgoCFo92TiaewgF
2/acs1zqurbI1LYRtN2NF7UoQlK6voKU9DY9k+zDWe6ZayekQ+FrzPyARKcD17w4jailoYRwQvsF
o8OZRh4dc3SLqQvybUSrJPa0I97sSnFrnqy31mQUgDDwx8cTgDcLoWqX0Cfgu8hnWW3iyHkVI8zp
dpfnBovJxGTNwl3eOeij+75l+pPr9DtcvdrHQ/hRVKmxjlqX2LV4n6jk2XQF7hkk4qEmn33VZlib
La5qA9KXHuLBoTdHxb3W02FX+q4ZuHEz0d33e1S/s39+bQx1PyPNZdNS5YEuIObN+uTh4YZMAhOM
yHtEhwFtoWiFgPSOPtDWn6JTEpMlyMSoWEc+gGMiaL8yiRcSWQaLmPlIn21ch2O46FziEy2HJ0SX
aP7yBkqYM39Gvv0cEe6D7vqQjJF8jtqnRHjJ2q9JdatYi3xtZVOJQGwCaJwhbR8auo7Z+J3anySE
Xl0D7z99Jms1zVg4upZVHdXRMIKvRoZJWB0fDulI1olwdiYyo/nDoLGCyOkQzm4tAOGK8PeG0tQb
s0NSoe2HXzBH33Ce7uyZeDQioq9tprUBvd32XploEzSb9nuH/MBvqZDAAWxNtDQUI9aW1iwokkE6
RAVyuUAA+5rIxSI1moY5G86ViQeyMKnZSgIb+2SvtGZXD96JLfi8gaFxav0AsQtZoTFguRUR32o3
CthuebGHveZsO51bmeFM//SJwVkR2oTRgTLxuvZTKss4q4LRdFktw1CPlCj07hvNxfYCOq7Fu50c
dD8DQVq0uGFSzoPSLF9DK/lFpBIfJR21kI7lmrxpGgvCDry5/ppQfWFMvOpI01ZeHt9bs3opHPPV
ItsjL6EUd73/Q3bBrznjPUdeB05q4Mzrw0aCNBiRoNcmX0j5Otnc0Lq4uJT4HrBIJ3ejHCEOD9YR
NN01qt3hQO7wsMl195vl/p5k5O8k8o11W+Hv1bteA3dPUyBylmE46hhSDIS3tsPfImZn1+GhWWee
nDcLwMH0hbElW+qBVImd5k8mIr3sAdxVEAnEy43hkKDH6Av3OaqLNjNfTSf9bJ3uFbr7hjC1VRKh
CCzSpH/oW+61SlqLCYMV0Sb6rxhMtRX8NRq/2QZQKlm7M0JrhHNQXZt/2qY82en4hZLJYE6YBnHm
N1s/oayttGZiKe93Xp+MKIH6PfrCdg0WjepNg2rRIBXeFQW4ZMIvN+0U/04sfB8zk1Nw2qvGqeZL
1POro7q8jvQFd7ZRvSEmCkK9Afo+BH1r7bGAMbLK0Rhk5XVopHtuHPPY1EO0LnMD+6DRY8EAo9sr
MqJLK/5gvLEdNETHItXPQMfUtbEnAtHCj3FaxVXHuHpELWSkP61yaBqmKHdS+avqnjRHDqglS53N
iqEetGeNYmtjyxEHUUOx1FVcB2XEulMY+BGko05lH25VKl482+A/glqNnVF0arl0jlbGRrRTWDE1
p9uEVkk0e/ZYAGx6NyO6h9LcoQoL10wq1bpwLHxrEkNsRYm9EntMSgVVHdlxUjJJHWDemzP2DPYW
L0rE5TFx/2laTBBuWqF9tbgY8sSwAuY13goARMIQ1UsvGurllWOVpGh6D00yAhkYyh9vkFjRxt+h
C5h9jt50Ay6M7M0vzVc9HJxyvkc54OwcS8PR6KDTGZqi33BGlLxJgimHuHxOwiWoD5let6S8Z9Hb
7Dpnf9RHeA79LyNii5di18habAVec40c+iqtuqj4h5zFlKBSzsvaz6utsVQ+Ci6DPevFnWE3H4zP
03Uxt+GKTaCyEueVT3Q9x71xiEoUaPNUFi9k5uBaSMI70s8ukug/PGW7cLZfU/o/MaaAlWLQVdUk
y6c+wT/cPQ3yNC51N11Lf9p649CtKfCaAJHsoeHsMSd6Uo5apOnhTi/0aZWE7stQp0TuebKmRWPb
DHyck6+bv2IkG/XSUc+W9DenSk9J2/2SxAfpSJ8azTzh1uwk4kDdfDTBNAX1TLyzXjjbAYwmsWsp
2nGgORUyipUGmVGDqxZ3jJ4GhU2rCGlc10shiTetzJ0dwwZuXba7SjLY2IPAqSGqud/EOni8iH+n
sT1KqvzYWB4Q/7XeL8rEJPsitIOwQraUOz/u5o01SivQPWT+MimbraqseNPlzylLFAoDm0jsLn4Q
BfEXBPBlgU9EQAcae0T0wNDM9YMspSYffXQQk3cwU2orbk4HjT15Eaofq0K/RwW1dUfvU1eWu4ei
ku6q7BppVbF2bP2bHBYLFwq37rab3g0Zb1SLXuH2cqK+aIXMdHUzbTXm4++oKzXiR0UO+suaDj6I
P9ERiksm5QJkP7K6j7gsyk8USkviK7zBxJu2pVLWng3zF4Bz2ET9LhO9INKH74HikTyLesLb5dk7
yrFqp+v+LvXCD9fIFgJB/jTOzmUal6Zq64HvAtHZM5mKEnSbOYO+fWTpIZowlkMtJwnEVyyGvlay
SFXh3QwfcutxgzsgbcbaILWJIpvtgs+tVY4Sh5bu4n/PS3HxrF+xrpZcGv931nU+Q35nY002bSvd
4Qy7DMBa7lVCyHpsYBGzazIvqkbiq8X367KdQNvxieW2f5zAZNW8Ixla9VPux8QwELcSdE3Zbo3W
+6xjNWHa5Z7lE28xmu62G1Mr4CbHcj2OgascYzu3nnatM/qJpgN5P0nFXgzd02RP7QOMoLWM0IqC
Lr2XulUGummSeQHCTo0p17F3iYALI+ilAAyXebvIh57SioSXyWnIjxekscrmY3CZgUWzCWaleZOG
8wwBa3xD5H0BEbwtMke9ocMbTmNK1qMD3Uj64vPGtPt/nf32/x0veyH7/d8Bjqv/8Z9l8r9FFC5/
/g+7kaA3GySY7wkCngwbefK/0I06QGzLXn7kCciJsArAKv5FNxriP0hDwIOwjJRsISyojmBmF1q2
8x/ChLeo69wyHcNzSJX7Fyf8L5QQxDjEcQjj/wdIIWE4BNT9F0ihSzKdBUDQBCsJhQxE90LT/i/w
xpQpQVshNibMeaJskSGiN5bVIvbmOwQnH6npaPtOzxi95DQtBs7klIAPaaX+wXLFc5MN86E0KhY1
1IHI1Uqf4ZeyYBNGpB6U0XBqKfxdbSguSu+sM2kCMzroy+1AL3NlOg6sglD3L7TldxoPsCaOEcCM
+Z8s86sdXlEXSqu19rvZPlPD2We8Ee+RIuj19uz2ekZmLG5YtGL20JLOWdgf1IHGNveMBdqtZQGf
ASJ0bBMzyQgdDRW/NELUAGEnNjBvu40u1Es8Z3nAnBo9c0U3I/SVu2hGLgni9IAchTmQee+e0jAZ
NhX7e7TXXnXSs5xhQO8fOmJq97FKk5Mro4+QncIuLER6YcGpkMJkO295NobYg1HvpzveurWxK+Ib
7ZobtJXEWlAA0lizMXiYXfKMPSSmMOUIdumz31NtJ0ezcI+1FNNRHiqgs3AzAz0Z1TlF1a9N1mNf
Co0k3qGkdXRuaU5uLZkx9FHFuq9j/wge761q4/hAjDGzAC0Mn5suYqo5Ezpvtx0fGWlVIYM/j5sg
mcpPVZ6SUtQ3x6rEVJjCATHll12yBnohWE++wbXdMeq2a/+z94UJwhOMmTQZQDXpDwTvfeVZ6bZw
Yod843OU8G1oiqzpWnZXXD/jxwwbQoMMiirkp6rGhwmOFoiBr8TW003a0JbMyxa2CjnfmwFvUeCp
DGRas1jmqNA9ZfkHv3cPzgwC0iF3C0gVs38m+CdQ7eNREpDSFYSwxmFTrOOpHo5aHH/oYmJmP1Rr
VXX5Aa3/wWLnEdb5fZa3HQnuMTAsu91XKrvElIl0gklLY/qbkBcsI+PJnaJm2ybOcYprENB5fGED
T9hHsy5Ev1NNOIKA9yzoGS4lzN6ZI2Nj00eAuNQLoND5qcGlshfS3uqjtC+3g+b7H4IB17qN0BVM
JfHr/clysxAAZnEdotLiX/dY1/0vq8uMrXCjd/ZB6UlfDtWsHrtKDluc5RW5WB1RYiRF0PeBXjSD
XHKsJNzmdfRtL4pY8ByfREMY3QgviQBlpEqTg/xXd9fRQJlTV8it+/goM/NH6LlHEW1GxG3sTS1L
ySYheK4A6bbGkTiRJzKtdaLG52jYmI39UqYpu9na2hpl80LQ68jKqjcHk/9VGuknm/UQPf6oB8Rn
ryPNZmgLS7zB73ws0cGchd5Yq8wkkq8pveJECFiDobUEveG07H1s53sOQS7q9hLfHRGAhl91JnTX
FvGwbmvrNVP5O+8aglM08oqynslzQM6b2ZQ87ryTRm5D/BPh2UA5UicdDRPpF0EJTyMYsvxhVtQW
nU/jEzkYBCLGSm0DdNSSqN9HSTLPsvNOFEVryrD5PD8T20ZkGpEvSL6GqzW0RuBqcJI9u9vYbrft
7fK5FAvISIjtYsoV9gf4hOMQzTtj0OudgwBG78ha1N2IrbjElRx2OFZdrQrmeqb35/NN6qRiM/tX
91oiQ2z0Zb4LRfkxWsajCVcOGV71qwftsQSQrfSUGlvgY6ex3zdbEDELu4NbQR1L/PYgcL0JpmKK
3tdTHiWG4VLgxQNDU5AhDQTu/dwlh6qrdWaBVEl5T4izWwuscDBWGKjlG53uwT4znB8oiH7gWPxG
WbnvTV2S8zTF0FvpxOUUtIFp9esK4eFaczR7W9XGtrQJs8k6rs90cPRNMom1FTeo7TKB3ibP9spo
Dq4VEslWXoxkgIvq1e+FRxaajse/GI17WTljUMK/yWLUZOAB0DaGWZAX0afjCBrilnCONB4JPFHN
PG4ys3jCNMIPLpBP3bWXyKfZ8Hk7+l0eMXzLLFIP/T7CqJ0m6FgkVH/pc5GgC5bCr9ZZSzpnYYAN
HbL3zHQR7VQ0UWwGPEmhaB/lFuF3tPTdia2lgnsBJNIrt640IdZlv6B2MMKe6UCXEw8MMgDmvvjM
CvaK4Qg8tvSwCLb5vk8p4h3uirSAE/kz5PMJPiUwIfbk7NWDscfKH2f2fKhM8wkRTLaKe3etbPry
hB8doc2eiU18tVoyoTxnfoI2xXIUFhhjqth46gxn53oWygwFH07NdklAALBlb/j0WkRX6GLRTdU0
vZzoEc80YA7SXCfCnXS9vo4x20DDSB7xMOYBeMZT5mrxumWg52AhKEuPAXoe3aV0MiPTEStOtUOC
gGttDDErW/2CdHLZI3tjMJECbyC2IlubVnkB69Qc1HhMgE8cmfduRwsSgwNggGyxKsimpOHDva/H
uQFn00CFNcpDbMlHk+wJxlJmhhBgYOjfxBozTYi9YxUdukLbTojFNkWmFIKT5pq6zXflCoOme73p
ra+wJ3mqdju5KxP77A44qflU+NYmdbGVoDWXk4FhZudG1Y9ZnDZYMFSJ6rBJA1lP3aZ3xmfLM+Q6
Em6/cYh1frMjucu7NNDi4ltn9ALZqywCP43Q7ViIdzyBiNCxYSo1CWejF1cYuh1itQDOxpbaThFM
saY2D71uuDuDcIZViplUuonYpsUVUWZ0igb9Dv1XFtBwhrOfzdk1RVFUtLP3EH8VFV2eQket5KLu
280j+s+OpIPI6Ik5bELBd/YFbbMOCkJSKokAvfABDxaMknwv2Rh5tx68eHokmZNi7AuXh7lNdOsr
iWokmmH93FbV2dXc37AXh0CWTnkiMrGOvd94ei9pDScgdGesYY4kfQVLLjKAON8QXLkVPdWb29F3
UCJ90NJh2gKbehmy/j7ui5mBueduM1281C7frMwUtHuWBoH2kJORbamO9WiTpf+YAjNhYRFQZo/1
jhZRErRZu8B1k62R0Ev0pXdH2g9awznfIyBON9zr9JUwKoWTPfqCCU0urpXnO0ZADIZiPT/Q/aD6
sc8wQ+4Z4KQPcwoce55xM02et0uXYLdYFkAITcIXzITAWy8p3l3mbjRMYDaHjIxsUT7DQudqTced
BwI306eTZejZ2km4lU/t/OnP7YsqDAIRMvsjzhNQ5+gtA0urHshc8y5pqbnEvfxP9s5bOXKtzbLv
Mj46oIUxTmoti9JBUBSh1QEODoCn75W8Ef33HxNjtN/Grbgks7KSmRCf2Htt/bkq1L0I9WhdhPZn
VRjsUEAm2R34K48584ykyRkyanM7IRQQmLGZoWezNicpbqDzQPFZ7DmiNxrSX0gZzbWJjSteqBdU
vDrypPcaAwVSgrGdeQTYNraxGbL6PRsEHgalLamwfULanDmevJNAF7IiMnpnw/4ZpAOio4pI+ZDB
AvuqhkkM0Z8Jlqsq+/hP3Pkn9FrMinXYsFOd4u+swGgkArQCWhPqUHyEWgOAC+DtthXy05gEtbHR
LT0HJLpIo6uRPsLFGHUcabnnBltaQH71g8FC6MKk2Fo7h2rCkZXlFA2sfFJedDUB9vV07j1Wf1QD
fYsbjU9IjburLCDlaKhxq8aE2tadqkgBDQu7amY19t+Y3f+2tvDdaql9DYWP7RRUrcdKC0Zc96cJ
ODdJNWYSzRDkajWIlzWfe0gno2PsZWzR3OZRXSyczL+1Mj4WoEJJcofltmKbb15VhPBctiNQk5Br
gXgGIW5cSfHtjLC7+jL8TuFahOEAD3WUnyxSYQvG2zbFExnIutoXUQwMsmmeQFLtzaw4kMEFmYj4
STYCyc1GLbnEtyaWmZckSxvTaOxa4UbE2gPGxg/ZBHI7GBJ/KQbW8eO0ZqRMTVGWXyjtGFqFzHHK
jLe3ndt23M9worYLTvS/rbIvoFEETYk1D8Bt4K/mHpzb4rPQunz3gEBmctwFKMrRzDCCkwGinY40
Hz2ZpoVLEhCciRES7ZAuvclD7l2hsa+zLVbvYD8MX77E8quSmiauILcyM18SfzpqJgtkTdAclFr3
2jLHYkvAL6zXN2Qh7jwjVQFxPvrlMHRIyYy3vafi2dAWDhe+/NBM0wUEZ7UKyxtySeMYtwroJVdD
2dfiHpTTU+do43fkXpDvolfQ0q80CE2G1hQLbYXmV88eXJIGgBaG4iV53aT0+Zjffd8d5oFZH9NI
iqcwrgvIMGX73kSYaerSQNSQF6wkNdx/NK0nNiTdISDvNhryn7ot+g0lgHuKe889pb9/AAeYMV+m
rLHGN+lb+en3jzE2BjgCZrWk2R1PcTmZuLseg2QS3DVzI+BmMW9DLwEVaOP35o0POoGs4hk0MEhl
ZFEqODXNAV31S1TE65r0wqpVOA9hmZ4H512gBV7R4U4bZsxUfUl4ESOW0TDNfgbNoStz1aes6mgV
WeteGH/SxD8gfNqzDQLnw8bHiNnYiKY7RWlJypZj/o7giRKovVdXH+qNToIsIRb7vJ6w9YQt5zMR
gjE1QpPn07rFZrTgMEj75JUC4yjzuFi5KkRv2muA+cMMjLyzNr0lQZfONTEpYwQjsAAT8pbfPwtx
/3KbU3OgNGyuR3JeFR7kuTlg4zfShai8rVERzujBqUWuM4x4K1xT27qiR/jkpBWgdPa9ZRG2JN3M
db/uacYoaLPCPfg2AENOmDpjE5kZbBSaArJ6ZaBNLJpq00r7lXzJM/mzm9rW1RZx8JPqKJsGYAxW
bD8z8TFvzBTrmUlylZ+RIQDSh4MKYEPdDSMUwccUkF6K69eLpnN3X41jI1e+P9Y0vshBO2xW3K73
eC1J4AJv50RvaP2C/SP0gRKufbXCq5sc3bYGcy5XhQ/gHIn0ou3ZcKD9XNUxOcutE1rLDiR9p1oO
8RQ/Txcle+mw8yyt9l1k52xUCymLZp1ElBot0dAr32LNhaR3b2QpAn6oyrExkSuD6jUKWP4a0ul5
c0kbHkpEjBn1sFZYhMsGEdFTEbeMFATJWndddH2G/lk6WPWbUJYLI2fNojBFrzNYjktXqnTbu0Q1
lWPBHF5E+9GlH6k5E1l8fCMa8K6PDYFmq7Xt9vXGI4/dioZTrzN0d7UCnxgixIwJRNBkT9TxkDYN
0GNtNACe6lEjYY7YhrAemPBD0LMZRflZGczyB8bMs5rF1N96Zr/XwSsV3S69Vtg4IEDHdpgVNk9+
Ava18ylD2XtvmSkfCj99KhtucgqV6ayYWJAJ3hCIdeex0t/yuuq2AYXHUm9pbWIWAbwiwGFBRCUf
APNqJw/Hmfdes8PfJBBpkc7fA3zyKvhAqgi/q+aC69c5aom2ZItn6bPcNIoFEn9gwXy+TvaeGmpa
ZdWw8+OI+5owf1KD5a3PPbv6bJNHaWEI9gKfddrzc7JbWCaET4juDlla/cmN8c0xQqA/4mYWwy7W
FEyxOgtnqW9vpvELv90+J0stynh6w2YOmEj4I5OTxEsLDNAceVE9b0OitsMG9ZjdbJC+Ep0cG4e+
D4ZFJkG2e052HHETbLUAeJeva8Fa4509wOF/A3XSUTdENI0T+4jE6b1rNiUXtzhKizzbVlDYTSEj
oGSkVMCCQZXWOoCWWAVKnAK1FYMPaKi+04n5XROxtrfkTgnbmwEaT0HTWHsKUwRXITY6qhPM6Grb
ZPoTR4hmflSjDZnD6p5KofesIY1Tn23yhJ1xxsK5HH2dVjyuIOCV9zEMGa+w0SrsO1E8DALnxHlh
KUqhuUmyvmYGxnwEYbtqsg9SpNehaggm1feAT585m/6iKSa2ApUNdZjrSGuuS84cNq/7x0vo++7r
kVhV++AVbAPRm0YMLxZs8IPTj2fX5zTyLyx2bqMtV3kfvbCQJUxPOqe+zI9RVv0AJXy8A+JTDM09
z6qlRDQfsI2OLave4+BlI+rIhQatdKaGAadtRPFmwAtiOYhWxjN7ojCav1ZtWQuCrVFadfrfUFnz
XCIAqEpGqDjcM/JpEaiNqbWiaWCRorfHDg87oe9rLJ3s6r5GwRKy4pxtYbAqS9zU4N6LYdBfIAFS
2or2HNmtIF+vEStMPO6pEleGimrTxdTWRnTVR+/CkOJoMMOcF7bWbO0B6axIjAvhMPmqiPi0q9Iu
yIu2XsPY7k7eWBQE6RrWk+v0Lbkn1awvgupETtYLyyoKGV2SjtH02EdU+HDo8mGm+cvEk84iqyee
OC77IwjDY6/MJyzUMQNG2G6WO9YPg+dJ77Jxk3NXCaI3aQIbKZoa78MP2PSZkaIHHZMvjPvWmSgL
4JLDx1TqycYT4W2idJFmshNxfmoDEv8gbVmmsRcpRU0gXDnXrR4OEMgeS1TrxOxvA+NcLSNqYHjM
hgLlEraLuyVXP1koNzq4jaE23s2ay2oUJH+0iuly2b70lsQv+GhhfIYRYWTs8cZDSTNuRme+wwcA
ZDpmRy9waCGHnamf3EQifTcnGAYAr2vLv8uJUlkwHHMq5jFDHCJtIgAmECjd/G1jO+h2p+5WpDY6
2xEcrIIAglV1yeGwYcUwrqKoPI5odJEYXYO2TQCmlRQNoj7m5sTaNGcsEMsN2e+SC3N386qQYQaA
MZNTAkMScXQTvXbqO3c52ly6tOkdaIOHDICLEXeefl8MKUO7v1HW79qQrbn9JkmBXsQGf6+rzBty
b6a1c1mjlWdeZUj2vakwQJUU+cppUXKPQ1Ku6c+/dedWN41JkzGdNYFikd+/mbODBClljBapHqBg
6/QpQyDg+vpmGpLTpIwfi8igQpl3BrLAErVFaho6YubxvWzMp0KHP1M6LM1HlhOt7SyskdTowTzS
tItNP6hVV4EUNlXz7Ru4ZyZKXfcjFSN+98fl0L2HusalEDmcJytnlmmmSQ+wMgPaqoeI18FR7TXR
C+bB1xJskI/vHQn63Z7UJ7qDxM8/CRJqFm6h710H48Qu9V+t7NlufNBtbnybwoAFS14dRzhYTGYn
Lj0ZGEYtGT9hyM9q6EnS+Y7YwBgRzUpqiwd3Jj60AkVfzQxJz3tSarCQdDbTSLO5tXp4mWpwBVzr
F1FmPLHs/VTiSRpKYVJg6l0R1IFcCIWBNu/s4NtP/NfRT4knUE9hA7InzjYPyrzfcKdDaLqXqdhH
HTtwejvOSEu7i3B81woBLhRaYiyHXTbJWzp6xDoxz5wbjGEtZtdER1CVu5CwEAwWURasYX03GFFH
6t7uMLVq19YtQqnRdNcoL/ZuWr0AT6eYEOFZgP1uGVcgOeDSwKb71JuET03tt9CDSw85xBisF62N
DqkWXEfpDwvgU9wjbPMPsR5Rz1gk0fxqFQxI8wp7kTle+WBK9UTUM/uzq0eKkcXCxXyXcrzjLoiX
vV9xrdQ4iLKzmeWPvkx35/jRPn2/307sNWbY35I544CEp+muimwCTGp3I2RLlLr7yWbaOtF1FYmL
/90ZniCUL3Vch/OkQ5BvZp2xa5Ta9hAQkLxtlXBLuCsqWyGFiiE4EEHLlbtgeJRBTVaQxGaaW93S
3FywwkfN23nEGmoluGbnLmw00wJUlbS6hIR6lD+DvklRsxbOI53Dk/E8COFlwcG5M9C6TTGxODFE
L+tx9++TBHWPfgeT8N2kwMqRpiyqTL6WMFlnvGHmHMtoMg+F2NgyNxYOy9TtAHzTK62eQBqp481s
12laviMwWdJBk5I6TOci44SooxgVjkvmYgwYKQzyXRUMG8P86AxLrHEPFsvG9b/MicMq0egtYozY
NvJXUJLwzNsX3Jx0FbELokGuu1bR3af4KoYSz505z5H1M/JgYUCYCzFl5SbwFrLWFrLQFh6Wx3Pf
m0/MITtFzE+qu91lCthdtGic7I7pAGFTEfeQnCRKQpqXkFO1WZAWe5UM6CUjYwuQtLvq4Qqa7VeH
LHrrIuVmF8apGYHPohEw+5KptBfuTchhmPCTH1Ml+srA2O0LvIDSKD+mX28sjeYyl+mWHDLmYzGO
vtgIX0tIUS8qXlJwM3BJeQEiMhRFcfEucsve5CUydaBcCH7BkHOO5m95QDimU2dYvVk/7DEg1T1O
9/ZiBIm96Ed9muNssdA/ChoZFgMz08LW0bUdaGSdObK02J8ooBizuiBUodeuSuKGtJvyKa799CCj
TGJidahVbYDVU3qwPAqteioU4Cl2cHoS0tSOcNlS+kqebsfHjQAQkglunmKC9z0izystYGusGG4E
yRYzC0LrPeqKn1RGN2CEmzrO7EunMV/zAhJAkDyh2CmrlkbV6tZTGK9k6wyfIFIZlGaClbmDgjrT
Hi+589cmLQtDjOjM7pwXYjPjLEDE48Eoj01MrE/F9BmFXDZvA1xlrrdHfEqcYYXi2HhQ3uoeuJ2e
jvYqxkzet758UT55Qi0YASI64iehM+Esaohc1AbRckqVR+LpAFAN48MDD3EbJ1lfDY0LYmvbc7bF
DTAVhnEY/znB8tRf2OrbGENxMjHCgwXmmaXZDPu2C7c5AbCHrmQSTMLivvKhMqeA3VqzSFdt4I0w
m9R3bAbHvnO6tT61SJjM5jIScct+lD+qQqe9Tp2ZGaFmknEfUYgw+zdz39l5eZyvcY4dW9uHPuhD
rEHWB/DfnYZj60FfrpIeVaFf0d5CzPEJLlok1AbzVisWnvdIo8NXuKrYGPfoh/jI6nLVBJ1cxFqA
+Dez7uCMmoekqF2FBbxKhkqToWYOg35ks+OyGJN9o7AdlQPLGO74735dOAvPqAIk82wnya+dlk45
UA1Pg6J90RB8gZE07YQJwHBxbQEgyRyneRflhAfEwTKDTm8H5ZmPZTxZZSRAZTFlygCNLMBNFIdJ
9z+hj3C+FOFqKrEd1wo9IkBKbjzwzeb9UL3Iuvkccw7PoY9CxBodhGxyblfCESQhZhm3LmWpjRMh
4yJUm0s+jMla2FxLydjzmPrPlGjq52gg6y6r1UeBa17k8Tp/XHm92vGYuzrHxD2z3ZZ/VD7cxx6k
k+5cibsG6g1wmu0lzPPUYNeUmxrpe+5n0zCYVcoiYCWpbvZETGKTNFufHoSdFZNFAdSkECCsC6QF
XJ9FBmbBQP1Qeh4ldvfQ443dukutg2UYahcIwEmDWzlLkzg2rOol7VIdzxOkFuuqss856W/7xoWW
6Opqhe62XuF2uzvoMXaYlZulSQ4W4Pyx3TQ17s+c9WmctM7CeAInke4IXQy2ef4wpLBSysphx4b2
JQzjkNHw+CmmVhyq/A/hFhq7jWEpNXSHrFj3hrTe+jyndKpJOJkQj9dmlC0e7HC9iE6xAg2EhyNa
AhFHmpiwfwks1pPeT9Kaj9Yawo9Z2SsRuOMuLV2ELJCyunLAHRWnS8UICLdPTQNHviE2QgebE8mZ
MLVyAs+1TLc2Pdd91y2wTxkTHvgUMJTPaGGBkM1ErvKAZ/SdWtI5fUYPTtbvHyLJzY2BmV74VTSH
f0EKiWnEpFlrzIWwY/P+EqbtFvGc6QQG/NaH8sYfgJpYnOVY+oz2tS6ZdnYO25aoLFb9oKd78jjS
vZfUzAp+vy7kpjHJOnnADGbDYMANpB6ZpYnt4KRFpJHW7J+VR0hsppcIZCxuG4LTDVviQO2cEFCF
HnlNWKmzsaSm5j4rLZeyH2td0UltgRaknXH2XTqU6LlDIHqdV29JeDS1Y5YhtGtGku9GI2s7tPAY
OEd96BYFRJFdo5MiUEU2btK431n/hdP6ZWq5+oIKYNtiHtqEljHtQv2AmxT434OikjsPdqA+unvC
F8Sa6Sntrcsw4B8ioc0Rs8wNX9InhsEGfcm6dJguPRS4mjDu+egSG8I/ynZ9IVyQCHYN67wNiAq0
mI2SRYdSvTYOrgzcZWBURKAm4WIo9EstRkpAmhAELcUhZhuli/Ei7ATfAteoDs3BFGk2+0FxrRkW
AR1q/ygbzcrku8+eqwrqnYQ3Hwk5g3GW+SNZVBbZUAjg0TnODXw9kaAY12uP3hgf/yxoLjAsPqcu
Ggj2Hm5sYzaGBiUDFgWLIdIILKZe6dCXdDvJrRb+ehoa0Bmj+4E4nrFxgYkGkRSm58p9ajpw5YP2
l5EKCY4SM0Jh/w00OnpWWdBxK/IcDPPbB/ICyXO66FV6IboYk4vF+IiNw1hUZ8luh4vCOIsK7QtS
Fj79DrOuGbyF7BPYVSfdKgLlANDnGxn9tHX07GmQ/gvJdLSIn6rNqaYCdKuVLygPWXkAPdKyjxwf
doZWeuUlMNOoeossuFI1PmEmRucWhZg35e+IJtxWXv0cJg1nAfspkmaSWRBMF41Mx1JS3XmxvJGt
vk599ogOmxNGUMMSG5NJjpqMLHbCGZUvCT2bRBnnIZheqXb11vsCcAJ8nWX+Q2iACciiJBynC6m/
yGfyp6LexEV2taiSZlbrPuuE+hEPzhGCSwTbndj5KgU+VfT7ARG3JxVmYveZGJc7ke5svoJFF/9U
Zb0RnDmM4LalRFMTBMeuDD4ig52DA8+qOaDkeW79ZofTiN+AknVpBnQvMZRYkDx4aip3g7b98zRh
d88ytFquzwKo4qY0VmfI/jcvBZzukAE6B2iIvCPvkZJUBVCYRzxDTodWOnhOgQIs6iEbljirKIlz
ZFoDhFppPcPkwrkZPZwVlrNU8oF9Pia+6ubhHcrUTzpEWzLbg42PbgMdz0TVw0aisZl5MgJ6D/2I
SlUL7XU4Xtw+lHPDj/4AHm8wksQ3JymcpQi0vWdbW4vND2+7l646PhzDtfhdcHxQ9Y2LvGHwUinw
xzWn/v+KaMsu6cY/Y/33//6fr4qpiBhvf8m5+XdRrIGK9f+vor1XxUf+7xno5uNv/KOjdQwUsWhD
PNe0HQzyBjJV9bftyN3W/wMJrWtiPUTJyo/+m4zW4EemaQWeaZkgstx/yWg14z8Q/eiOrus+aCKf
NML/iY7Wskye67/paH3D8E1dd50A4a6v+8h5/11HazGA9SW45Vnusu8dnekR79bW7+zYmAD7mn/W
+649kx+EIvDxA151MLPDqjpBg0ivgUQe9PsDpwQiAZzXPAjb9W9ezyikc+v3usfiSRYYhT8knclT
/lMTOiszKbQ312iQIWaK7O0QABShSGBe1JsTsQGsGytY/n47i8at5fbT3bDx7cm42/KKSfpQKnki
2vY9jcrwSxu1c1Y48UvCDnXVi9phlotcjlyl8AmjzapXo/1WtrSfJvtYVs4x6lmZ3XQ5DIdMVG/c
5JYG5JX3Mnn03yV2+fYRUVV1JGIHwahxBxQtwS2je84MerHUwiDlaFb7XGrhPTO69Ntp0j920MBV
5VcHddC18wkC1qIFh7Aj+jdZs0WP124yFW94jXaeZNhgBUZ2tMphr6NI/GLdkc0qK2KYN8CmFgqP
cGqjZjV6Fmm2n5lfdRydkrCqXzSuv7gPjB69ZNpeegsNloWGQboeEqgvMTbqb+lgC/ITK37y+ipd
EWJs7D24f1T3HhAkMw6f/XJ6+X1sFEpQgaH6cBBQQdHW1SVLDXdD2kO36a0huYpRntAeIs0zxgjQ
UzZse9XQ0/pdviyIkV3LNByfJ+KpKI2icIcZ+9nnzNs/Zr+LrAzNq56VcjnZhX0GDzkAWEyCIzdb
Iob8vDiYaMy2IeKYHUvMCXwcX/7+AO+tzfCKPq2z04frF31qUzIDZfRoXVUKoaFKNefe6si3BiXi
58pqPeb/vnh11IiTsVyiW1cvItFJUSUS+ObWDtlUuQiPfa0ZGwLHsh2oouKASAe+jSPbS1f3alHz
Vj3x2RIjQ3bUe956V1VX/k+ovXCK4512e2uFhtD7kqP3o0Y3eu3TqifvdXRvo+9NS/5tkibzk/Jc
4k5lau6rwcEb37XpViuBEdW+8kkdaYKzp43RUpG+dbfbkGVNxeS+U5Qgjj82Hz1rrHRM3b9Kyxcp
yagP1O4hxw0cs5yJyOxU/Zc3AAdt/exNWgA/CB0tnkxRlkz7qvFq9E3AprxoiJeJtLWFhbR1OZyr
oZOrxEFW0gQWPpx2Mkmsb3H3OZn1GQgqTcdigBR4G69yOvZUqJzyMArem1EzZrXuJyDKqDSqwYou
THXrdaNac0+zY+3A/hDJaknv1DlY1EZUhSd9yJ6g8UtsZU7z1RXJDoVE+BKDDlyZVQkRMX4ccVll
sYxpeIRurwpNsR8WgGOdB3qE8tpdVH4Njc2oi43rus1JZqa1LJVT3WJoWHMrq+xnt8aTk+WO9YHU
8GTU9sOtivYiw+HDyhgWBLmhNwfXHPDA4DOHfPCiIjYWjbLyq6nl0dqoQn1fpooiog2rddBU1iW0
/XhhCdW8aF3300VW/JfZItWNxxxpKv0tYXLBBytAhndFo/8xMtaz1KkPUF7mbYgprRYEYCczKoGA
Lpw8ZeE03ldbjzNC7dSHeixuU6cZj1i67QNnCvNkw2jeAwNvJS68L6egF0JW6F4Z4lfbiC3euodU
+uSzM9EbpR8gvAI0EF46C8c4uiKd84+sWyhxGnN8nwTu6zhooyv8Pg+BT/f//MAoHe+fv5HqGduJ
x98w6+qtU05Je8ArR3bymRha+mZ4KKijKPM31tBlby7ahMpPohfHirkC4KOYSxgpb5pQHha8EMCI
Ydd/rHra/n4/Q6m7DhHdr36fjaj7YxB9lEyaTrrf2vcSWMbCdIZxZeiRDYOnDg52ZL39/tB8PILp
wsHvk+D0+wCQcIQNdhwoWt39jF4cvHaMx2bt4Dtn0cXVDaY2//H9QbAyM+y+IVqALxnaHjrGc3To
g9wOTvAc6EyCyfHTXpzYVJwoFq10CAwjzrgF1tKszgkmuqca6yyjIJZA7VCY89+/UXtQ+oj0A0Hw
eAIF24MMjP6eisG82EP98vttqepwnXW2AQCNRxWpNGd5rlgSIwZ4qZ5//zWi6NplWnKg4mU25g2N
1Lts5AtDR+1GhxLs7SbKAVjw/SKvLxkpbn+8h6YtFICyxzY4hlgJV0CriotjJenStjX9JjwDRXeI
qnWI8dsKM11lrPHfIv2sc7n6xsuIxTWKnYtdlM42HtoA1VVVP3V+9y4Hq31rovH2Go9D90woX3vL
M2fNFkU+a4GDTihor9XooJxPwA5qg3Gh+8lWCdbCef7AA6ZyeCCZtGHhR8yTg6LX1gnXBh7sq4Nt
YO9oiIUBzlbJeWZVyVuaJlgCJAiSZJj+dCgcNT39izMDwDXG1afSr/Aqa2N+VJFv7SBeFWuKIe3q
g5+YO9AWPtoCAYDl9D9JUW9JiYo/kAVVc9kwSReRo29DjQuhZML0h2yAep6FvfMsa9tgJuB4r46H
np2hfvTRWM5rh0LlK/abU9wCUUcE7eyR+SwaFFXvfd9P3ES4zUdWHWMvUiDU3KB990cX8KaufcWK
T9RS6HL9CU7S4xbQeiLYh0U3bEcxaNvCt7t9Q4LUBta8OqogMFaNPdjn0VLMsVRZ3KrRRDmeEv5l
sTmEWNgZL/nvnYOP973NuQ/atf+VJNOu0hkrIJb1Zp3FfAnh9ZI1UA0AlhuqaSoMkCMWZqxhG4ZC
/t8GkqvWdC1GZGcv+sD7NuV0NGXcfg+5Opcmzztmw7Ws8u5rLPT7FBTBZ+hqTzLwuk9X61/Hvgg/
+jT5GI2x/8A+Qz4XubJpOpFx1w7vwEUf5mAzeS8Zz8585NH7ekwY1A0aua5Dg9LMd5C0iiZ+RPEN
n02gbx1XiBcuRCntGBWbK41NAiXgbDpxjeC2ie8mQ5S5HnTVS2Yz9DEnXkaS6Ccrt5HEB+xccTOi
vdAE6tvHnbVuzbtXSOedCRNRU7Ysn+2yCeaRV6c3pgc2ZM2uOzVuGm86y5h7IVVQ5rXtbswzvATw
Dw8xM+lVARbsrJMMskxTV2OIzdHOvSu6Rem0Y0TKrD5t5d9BXItIJd8yQ+MckkV444pbM4pHKRwr
B8m1nfUv4cQAI7NSlln52L/ofrELORRvQqPaFnaz/X2UyGS2b3UU+r9fStrupS4py36/5PgoGJUM
zen3SwZoDe/TS19K7VTCXEBd429bre7vyoXxzQEUrUu3F69DLN48ZzQvEQanm2WmgI/4duwOxaau
8Q8jBRevgcEMBxXVuNNlfuoa6qpGNP0iHXP9LYPuGnGV/x7ZxoAuy551t9eWimnJ/l8Ppdhpluhh
iQiE3si0Ov7uoArRPCQaFykX7Y3Gjb5xZM4uwMGc/HiI3/grfbSmN/SOXOkicKdek2JAH1GW5HiC
3y20zb8PxX4HZwsj8k0JPqxIWrhpcJgwO673XPmZFpfBc5pAoG16qHTUlcGzMXZgYj2cNK7F/TFM
8xIExZH7d/42FSPgV2D2q99vB495vBOMzxHL5F1YEgD3z/cnCmfJv4N3z9vL0tb+eRp3CD+swfCu
U5WZxAuyQJqaqXz3opSmPvTM81QV5lnDD8cNxVqNtebeIte0NvAwxKLkgvXMs1E7mp69FL6qn+ME
71Nh2HJtumn9PNB4kR5bt9vAir4RSBdHZEb5knXpsAoAWf9hSk3d600+sbKM4poSqbIbZCvCTUbs
FpmYBVPCQkT3KdoE7ufHV2FlVnsIKv+kuwW9qW9Fpa8Vit2TUFKeWt+WpxS1omq15vD7/YANk+/1
7QV8f/8QiUP45ii5/f7B7JmblFZeUntq0FUrBpqliXO+odJFQpXdfbwUUFlqBoBNePn9ynBsWGKN
bROFYwL2z/t0NRTTsNHrJF8aTRy8SMbfc4w12j7kPvgyABTR2ykhokXdNT0ZN1OtJXOHifmb2aAL
MWpjOIWiGK6VVn0WyNDf0tEXC8upQkpSA43rQJWbVNlCV3n6VkRat4FXYFNETumbZ3aveaJ116QY
88voMd/8fViqJNcByRkVVd3GbqR20wbGl70WuhzAz4Q04WDnA5snAB8vgrDsrY8Jag3iLKcdlfYm
1BGDPF6Pl0rmTHnubVpb9G9s236/3Uu7BWSc5CurTH32l0zQCfl7atqgmbUimlaegXVfPTo0A+fB
VpguibOhGp/NDJigA5GQzJka72rum/yGo8OuwWOX7ox6PtcdLVqkcE0X6HlP1RDj1Aqsc5EkwT0g
g3ovxMN/ZATuPIDrSx67D5grHHquOXaj8L/nAusly1IN/ceZl1/uBbx/xeb/7HW+dai6/JjYtCF1
l7v7AWbzPhc5t/6yr+4uHisgLYXYhxbvSOMGnzU4l1d0X+wAS9e+Az8ggCWIxTlv4mmtUndm2kBK
q1LKN8eG+NvYr24UBtuRny0AwROFrOf2ye2MDXZaZFCRvOFh938qJ7y51C9bhX7+AX52TwmxSgHj
fg54vvIDZAqdixMxSFEUFTa9uhWJ8VVrtG0VBOb9EUiaRfHRcBIXPl/kvPVmnz78fhoPBw1UOMpb
uy7lOJBJtbK62j/3FlFdWY+XJeOc/r3ImoPxPhi1uoBrmdXmpOA9+N4P3HRxbZgG99rk7yKvVRvJ
IbYirWlrWbrxBQsNR5ImD1yb+208xjkhnuopBrCDS9Goj1PZHzxchbGJbsfGusVXskfKi9Boqh24
ai76s8q2x9f2EQjdEJqc+OaHPWjvv/+DzOIDra51rmk6mf0keETD8VMznX7eNJE6lQONuld6n1XM
LcimqMehqYZ9BPd8TbJEeqlKTS0axLGjrqPt8/PprOtwYXrySxb/yd55JMeubdu1KwrV8WLDAwVV
0nsy6ckKguYQ3mxs+B6pHeqYBvI+/fv04odCqusUEIlk0pxMYJu15hwTOZcxFN7h5g8VcfWZQMU7
J6mf3RdlXv1VdxpRYOGQnEd7XH6CVdg6tgTTPh7rfTlCzYw0j0xdkHNO2o+vcLMxSSWddbqd9lSN
izIenyHUB3dVUH7cnm6lPe089ser1GleLFi89LJnqG7YhoeMrnq6Kw0HHUxPT9xI6HCxGncAb+WL
UljdaYi67pSxTD/dTv8+yNtX8+FrCvN4q7n1jwMLBuGuI67p6LgERgRn3WnF1Zufgjo15wGAB4sx
n1ykmXOdGOzTKuWeI/+jguNEBiYnZq+6jTaCEskA014FpizDvN4eh2Mq6cKx2KtGA+BHUUeQwBGV
QU5mkq2d5KLcNr2Yne1uKxsQMTy5q0EExiOtRvPkCz7Qnv3AB4kY5aJSs/xqnLjBhW7f232UMl4G
9POkfW/MT5WIYLDtBOk2zcvp5OcefNmmBnBDw+r013PM2TMsLl9iymnOgov/WDXE/rXY1KnSuKfC
lO51hqdw6xIyqyn2FYhdiWmpx+A1sGx1MYaIfmmW0Ov2qMN7LqInF+jtZcy97sJ2XC6MwNjg+s9e
NC9+jMrsnLNqeqASutERtT3kdWZhzQXyeDsFSIfSRerRCstksWoS1b/FWxc9ggty8dB2/offj/HZ
KqoPUb8X8QEhtbHVA9VgaQyNOxQgS8P3oudyQgCiae56lKm2EhoBADfsP2o6c9VY2luW0Sh3FbSs
tu9mTw6Ikii+0G0p77qYqBJNODlMvP6zgsTtVeo4hCOqaJMkjQAO1EkFxNYOALEDPwa1OwDihjys
n7tBPpO2fSrQ55360XRmySw3X5TswzyZrVQED+ZzhEjXaueaOOLd7ezvgyXpooQZf1aA6PI4UD49
DrVZkIdZhzQNmS4Nu/bvmkn1F9+n82ca/h2W0Se2PcBULNffQuJUK50r7bmvJuQTtGYXtu2JTWni
gbJ1mjHufOinEDqxYQLgaUDBdpTsH5ypI51ihDCfF23zkEr5EefNuC2rccLCPnfRHDSAcGoSNFwU
uoBPs1AYhG49JUEd7SgArC1DMpbNf2Y1/3U2GJK/ZiUR+dYm0ytnhX/SeRdN+EovrXyQthtd7BL2
3+35kKXbstWZArJBu+qEvV0CVQRLbiHjSzchobrs9SLtl0ardYCyCRQs6KwD1lvQrYnu7YBNXyys
QHcI35unrEzITUaav4RVwOTYO9HG8Zz0TvDO5KjRzvogcc4FkbtCC5IcQgDiK5GF5hIHFgu6sDUO
hWMYDD8cJhs1As4H5wC0C6AgBYiNrP3ptWTGW0zDoM4Ifc2lx323mVo1nVPyftYeG83l7fR2SCDn
L0e3TBGo8mIB0vnQk1346hG5kmdOswv1GWvnWvzZQzPSbM5RcJseuggCw3eDa6tnrY1CsKPaHulr
tYSpzSQS2o170mgmr3rWB7CU3ZMhVYR2zRqWcLhwnermOz2H4HI7TBW6a1kbX4oF9CqXRvGMiJr0
HbdjZ8q7dpSDFiB4bF4U6qLvZqDoKbvo13S5xXKZPkZGbS7syHs3ARFdBtKHXtocphwyoOvtTOJW
HasufJp6Bxts2d6ZXnfG+0ktsLT+4A+cbcmNvVVdTriFq6k9+bAvjtQSxPmRvgHSCkxzrOkDRqKb
cAZ147IydPVNQHfZltGmn29O22vLnCMmiDRS7nYcyc5eNJr47EpfO9M+al6N7xgh2qucTJhWWfAb
BpM80hn+lbbUDyK1dHKYx0k/ADEcgrK5b32rvHfHFak95jEY8pfaHNCb2co6xu02kp7Gx62zxSj0
8RSzfXdAl1wcApS2irFwU+fZb+3041dSTN++dHqkpf63Pxg4juKpe7m1L4WXRmRIckrE40tCt2Nt
ldwte7PLgVqms2XK6s+OK0At80mSP11a5zgOf8rA4D/aWaTSOcb4zy/4QZ4dlbLWt6eMCIKFgiy8
EYWmsd0BVNHnLqqMcdJI1nP8LXYuVLGtcLx17NAlFZV6qbKmfi7CDpFSVqKODetnKLThtrcFqhL0
HQs+9xRHbKbubofE6BUm9vSfXwjiXG7KoWqWVSMzlkgZmNpiNO8BK9C77z19VUJ1PAFQiU8OTKVt
QuQWs4hKXqe4/7UrJyAoF0dBnZcnIe3yhA/4n4fbc1Vxr4/VqsCTzlKfnbdXpmhp3iEomttQ9eN6
ymJpQKj+naqW0pOf6IdGx/I96o2109wogZdlQx3P3f7FnIXwGRL6rTtiKcKtXxInz36K8T5tSWHB
zuU4vbFp8vQ5wYS5TV28XJadCPAVtJpEr/3WTa0fm+KPhVWcXoonlmiYIRh6VbBps8w/Gq7pH2t0
TNuC0sLtqQyvEpD8bDmWer5uTZfMlrGj6xV6DZ0wEbK6AIK18lxHX05QI/eGH5rPt9PBewo7AmPp
5MWPUm/fekPEn7TXAAHA5jwbXZXc9wFq3wSXyDQ81gMJl3XbDqfbwaKWidRhSF9JfMjA3lBYg4Tr
H3CGeQ+d7cmTPoq3qSLUjlAXoBs2t8jaidVTWIXqowSoqDBDDRNISFrz9qORfOANbh+81LYeCTW6
Yyu8wxyC74g6RNp6wYsWaO7W9VGhQ2ABHc08AohumC63gxPp3mmqXWiiGp3CAgmJHOl7IZhw7j08
/oupg7YD0KQHl95PT4gs3JULYHkLv9c9jgYTTCQvVVJlR10Ie9eNCyps/nNuJ+2jBpxMAux9MUh6
u6e9cZeYVK2NIXgnJd47mzniiG5qihdvoHSOqsKFWkBaB/L2du8YbKstSNjr3DR9iF5BQsNAtNMR
FhrIGRODMW2/Ta1LHdl9KJ9F2+5c5qLr7YzL/qF2kAMGDbKN2sgYOd2+ZzUxtHIFGI0tHzTHXUcG
79oZEHpS3kE1CdQHeugmApJ0TMEnv6iA1qhqq1ene63sTp4zcunPuWnLM6Km4qw2t8e3Z+tE3zp9
nBwK1wrPsKsBbcSoCX2ao2zNUcqiZTyaxBMv4wSWqWk7OkJjeHQgYa23ypfJQtkWZVIk+DQuA8rE
aRmjrByiTUUQcueR2UQMRrS2fOzSIqgQ9gfTTDQhg97Xxl0ZNhsKI/ExFxBixhSfdkHSnUATsKlH
6wtpob/UwfA8lXWAG6eHx1TH8Az1+C6wOdSmuUWXD5kphFmpRdSnbVfcdU2wcmrETWHnts7G1MH9
0mFxloTyUq7OnfLVH1S/UMLPSSack7LUbKTN/jpOzEBSTcPC9bruKOuq30TZ0D5mZqUv3JR025k+
l5t+9qvJkYF5xBAOrW5vKhqcEZ87qELfewK1oq9k2UPOBYDrhs0dZVnnLkgzFonC3dZ5/mZHyn8v
JjoTWU2jk8J0+VRF4tRl01fl+R2qHRRUwUS7Ri/KlwZRtuer7gH6wrz01gYnOmaSpaFUMbi8DEbc
XofuclQ4V49Uq79yepE76oS2RecwVofG8O4B4OR33X8cdNwbirK+MKYTsKB/PVTzqQrGk2zIQ7Ts
3jsMBohN0AYrR7C08Wo33tVQBB8pGRiHko0WWFHNekzaAmR6h+XIM8dPZer1HxuEYgO3FWuR521U
1dffZqaQQbFOfokDHLTUz8ShMsxz2hrBNSPWaBEORrfPHT+++BHij0xj2mui9HOoGNWlTgS3omS+
H7PmiRHA/DAoBSyxwslTR+H8QXrpR9sExodncy8mqR6fiaKbruh+flngUW3r1bNTFj8EEY0fhKmk
uLEUIe70A3AKDdUb9UJyQhMze2VsC5eRNiYvQUOgvBN5sGbHINtVYf5pwf3/0R0Q+6pUHxrBRCs9
bPSLYQrybgQRRBObkCcwBvRsiSj4Ale6NP2QEADiMnFuy90Eym0TjWX5QdW4ycby045cDztnRI4g
Q7ljRfnj1KbJDjMcwRSGnj12CbpmmMfrblLjPvORgw0upEoACa9+reHCKk24FgC9t0K4KMrnwD8s
U5C1FGEEa3QDKBxzEkOEVO3RduPxVLslUkjNpiBe0sxQBQtPHXR15drdCxkk+gqpVYDzVXe2o2as
9RyOwFgM1gNZevq+FG69qRKjfTN89nURVmGd2tqSvBP7BK7BPkkjYaOJEPjZiVFvjgb59VMy7Ig6
hzZrltqbmuovb1D2vWARd29OzsftaVb74E34nHdWk4bv/DfAesUCaQuElcyFgtHMPyxWPhT0jp5P
3XQQa6IWkxE/lb5Lvo8KKNe330kFhOajFO4dBrjgGli/grRb+BY471n4bQsI2asCM+fW9/zdNEtk
FPKZif4sWCBTnSc2Xwc/zX4pFTBcGCJ/zwcxb4g/yf8D25QaACNY1B/7GhQ1IlZvHVT2vvJY6AXo
P/1mPFECnn1MqEl0mzLUQGl5H5Ptug2tIiFFtLGJw6BOWROMBnYzPsRj5B2sjBCLHiIKKnhLe4zU
d0+KxI5KOfpXSnvvmkmSALCJ5J6dW08WkYb3tMCUPJd4YgDXWwMz0FwtL39wczCBojteNaCeiGUM
rkVkXqoRPDObaWc1OJeiHql7WkQYtOQcDKowt1pV78MuuBsmIOLtFKxtnPd4ZqrmLmxGsZSgoUuS
hZa1IK2KMK+Htq1wNAbwTLvQajdBZk1EEE4YMuOE5lxpgPp1xr1HR+fhdkh6U4FC8YN97RrhYuzM
6tLghpzNMJgOJF73ROdyA1b/wzaZ3mchd30QZ9toMH9SS2qvWtSQAcb4+NBA199oe7Sw5NkkLbjc
wLNO/decRnXoGb20mMKB8q5s+oqd15dEZeH2W5iRnm/Ri7wGrm4/tGFgPQQTjAZAqMku4QN9mAZc
+pXeEmOa6acoTH9vT3vz6w3xTSPqER8aENSh29pUjNYsrrDg9sUfs8Fzg2Jrl4R41sDtp7nnLiw/
+LGN9hpKDMpJ5TerocfzSCUPiXY8y0KHMjm7WT4elesC621T/WUybOxf85/qTOpc5vhQRRF9FjZ/
2+Ahv8eCD9o/NWCtMceuzbiwzuSyWufbI0YntR4yBbeLCtFyUPDSwkk0lygdxbpk0bCkYMpu3Bdb
HEO/SL9xIMXJp5dQ2k91YxMPTHS9HkUrVeEXgo2A8TnAjRtW6lL7hFqGbbAn+WFYWVwgK+pgl8kw
kgOy4oU0LX2V1aR5VO2QPhIc1DdBctBN2GIiN+4jasevqb9xLHwacV1NdyRG/ACXe+9ZQx7yEYc1
25566XvaI3MGqaaTu6VJaOxYl1DSKVvz0b5vSBOpOmQmKqRGpioTF2dOKkhnxN3WSutPuFUERSRq
A6n5iBufwRoocyCBQkfS9R47y8XJmkM9S328Mj0+vrqIyxdFANkiyOPqoqLhjTCyJm0Jpujd6Cnw
NH3pmFN08tqcLNzKLZaKPeZLXek2tmwzfqtJGqEgE2Z7TK7Fhi0FU6CcMFo1zinKY8wAHdIoyRpK
uy8ih91skc4FXWyrCPQXVEzqN9o/n0XR7Sp2SZcYSd1CxW15P/sZ2R2C4b+gTRsPWlO5EQxvsdLd
/oGdhIfZPuuu8XzIkKfhRqq2o8cytC4drO5NWZ8Lc3iNgdFs5c7XSHUcXP1JkHF4zTUZrfpQHzcd
UZaebwVnzTS6ezyX7jZwDLpDqF/1qfeuFjWwa+WM6Zrr44MeicT+bCZga6Lkyg6MfUSPEBcw1LiY
+uyEB58VfmtZG14Bf6t17kaK/SvHTyrWweZzapoK/GFVXDtN6GvB7wVEwanA4HgvKT03LEZtNcLH
QI7A4NJM1nKMSn9jGo/YlsRGOgEJnqm2wWwWXdsdvSV7IfBk7AzL9c4BIbwg6bJrWIH+nwglY7fS
ptcukcMWKma6rCqsVmMj+m2gXIo+hFGuTHKOB0MzLrj6fmTQZQdaR9iPG6+HcWnXV8fUAQ7Jhm8K
tQEfQKVm23686DsG+N4Yq03lgbku2NtfEWPTCvZrBcO02uVj2+/C0gJCSZINf8hErNHUzb6uZFkM
fXUnrFReK9uSa7oIxD3Op7fXtomLUGufuEO7wgInr5rpO+i+pmWZ9aA39Ah6ltkkC/Kq8bG3NdYY
Wkgh28dLUXnBxcKShE4xuzqypYfYOXd0l4ZzTNpRAjbkHOQl42H9PVSJs88sYV7cul9rbqlfcWLp
V690rGNPHH1bDyfn9pZEjFV7YclPofisOyz2SPnTeNeEeN5orqDb4tOrMJOt7ShBWt6Ox6g3+h3F
FLJ8mlSjN8fBd7Li1Az1pY/r4ITocyet9A9wNBikA4g91y+decSboQobwHAX2Df6ZoiscRGUYXmN
0OLfRcQUJZ4orr6t7bso+KOVZbOdCeMVkQMnEowWnQUnkR2Iv2nT0r5ik5X8KIyxwR+9C7t7x/OR
cQa8+WYCNH7ETr4NR3+pEN1eY5fOARFU3n7Sgggt3VdXGzbLhHMgWeqidtB3Fisb9BTDmwjmu9Qt
tsjxgqvb8aeXXVlsrU4YqBL3fm5OmIy0k0j0GR0/9oe+KfBH28E3aRHI8uTBAfh+jgfDuaaJR8fZ
UFgT09i93p6TRoDzjIS9ups5VLX6aoU0Drd7dbJtY83SzVrdTo351gXWQkXSYVnsO1uw74AM4/uu
Z4fSlJ2/G+eRIO+4CTr2lQ+wxPJNaDsEwZD60j1myCG10i8/ssD6CV3N+fQG/xlUev9tgG3qwiT/
Y4fursHO8WvqxgrLshEhAKT8Y5YIRq03L8CnubCNK3goxdNAi6ji4xAr0pw6IWKRXK9Phh/EP0Wc
PPqj3X4xGH52he18EPyaMtja5TvzWbcY8Ly9phNmacjx1YsJEoIcm8wDxw6ssjeb/jGeyQ8J19AD
riLusnjy70vSnUit6427oUvrDVqBnviwWe+SR80ZMpG39YCT0mRBE2DgxTxqEfIJtmTkrSo10uuz
1T7wu+EYiKnfgcCYTpZr6dvGsPUzLllv49iAKWzEyBsk69pdyKqBi98rrk6PvtIq/P6h8TKMOGHq
PtZ2DEEDZ9SzX5T43GKloyBGam1YIn3TEmYw9If6u08XblGRPPzZ9SgDUzTJQchIWcvhZ2jo6gGm
/8U2unGacAaYzy7XKqfbHEPB9x3e9whSQ8MnC2wexpEhygjwAz7+Qna/Xpnhhxqsn66s7oGjxt9p
qr0Wk95+OgaL1LoR7rvTIZutZIQ0RaM6DMjHfaGWnlHLFs0z/y/WaYLdvsUciJuwMx5qKqoYTzx1
NafZ/DIO2b3dlvGmC2LtYiSDvWmQoZxtLE1brZ6r0JamdhqDyRHSb7knCMWgKZQjl2oza18QUnMc
+L27KUDcHMtA2/a5Ks+TiR5t1Oz6IiOwRugBhrsE3BycUmndp5UZ4+EzQ8w5CGh6TJCPmL/8ZWPo
xpNpZg0MKC1+ySU0QuVE4yvBPcOC8TZ6b2f1lIvy86OS0xcQ2fyrbJInaSLRqlSGT7Uc//T0Y6uo
orzskjAwgnhCezW+/vW+V4uOdQJ6UYRSXA+s6uG/D4yU1DcJr+0yr/ljhuY5smL06ob7FDsy/uq5
rxIr7T5GjdagHHv/zZooepVwKl6t0CDmyPWD57Yy8LdU2vDUj1TclRjzRwMy4kp2iX81RJ+u86AV
9yp37HXhE5XWFhREWkxgYEnMcqvqKjsLWcW7Epz1SWZslWyIU0fiwZ09rfrkQJ6RfaDkne/HOLSP
EhXSrsxRWdcy6beSftC51iaTFZcZ3/kMx5veIzwLxbNc55XTX+npG6tyRBPs9wrDK3TtJxR2E10p
MTwTfAIKpDW0F4td50J6ZvdmYCum3tGFHyOXdejp02cSZq8xg8C3o013pXL9H0sa+xIQ4q+YinWg
SjJYdKySIXYKqDre8q+3n9SJGkoiH4jObO825Nj7zIw9kMZfthXH1ulBMzT+Fdi+8VVaZBmgvf4k
UjZewFXr32uM/oveUyHVHjQTXd32LzmmsmXTw/awSWqg01OxOEXrsWLwUQ9En/qrCAf6lWlnWFs9
UgTXA4UEq+HQEdx27IApH9vY+Ocju2mo7Tauufz7udsjR5Gatfj71Wr+ln/5yt8vL8mXdpZ/v/Lf
fo2iSLOZLP3610/8+/tur7udBvkcg+l28L/TNDrKgpgnjBb/PLj/8ShPcuIa6gbBZMWkPJjlJWsp
P1VjdDTpLd9lQlcnOMyb2xn6YlLvYvDCx8yD7hhG7d2EJPeSjexofPcua0vMCgnXdguL4y5MYuTM
1RARORypcHt70otPbWyzFy5EhjE1+IlYxWoLmWjZBfwqjHNPLqAx5UyrZXXNvNRkWi7ZpNfVzjFD
QGjEgF0t0J4DCuO10dhoTtigRUX1LFyMuH2FUeR2iojQuQBOebrVdP0sUSeu7OACK+0VjKn3nFpu
eFFD/1N3bgKpbFLHxrScfSP7eGXUsn7FMA64GR02yAV4H2Er3mTnrnTLqFdTL5yd6rmvnALWkhpT
gehdmgemjrUR2eMvAJqWFroyUchVBmaARBLyagD0dZrIRcrJ+E3r821Ajq0i+upeAs9lqI8OU9JF
3ucoiZfJRNVEza8v645ujfuMiiqH9eGCsmAzxMaxOXYq+QkRLVgt8tyIVHt8ADhPtB5eiyfJKxsG
I10HdgRlvchjBFfZRTMt/2LNw74xhsWurBlsWGuGKyOUzbJzY20Nhkix2NFpO1epDTU53WthybRZ
S6wi1npoc4gGhJusjaGuUGCK6iBxLS+iQSHQLy6xFmmb1v7Ste6S9uFjmEVgI0Y/WHTUwESUhyu6
rFSu9KtN/eAhdr8K1jFrvMXszWGePYQSLVGNVh6+Blxro35FfwW60rExYDflGxUnKmh9gWd1cA5M
DYTczbxUtyqmXeoka+5egNpA2ZZhV639KFZEzQMqDJS9bUa2HIZHbYneSV24/anze3ctUUUDDcgk
JOAqXBdtXuxAa7BoifJjN8n8qHuvVZpUBxsV7NEybOoCo9QX0mowvM9e7zQYp11ik1+bU8Jvbazx
mU+3eE6Bc5lBi9a0gDPYaN9SWS5N2X9golzDHO7eCGdapemzGzv9n2xS5LWp/gPuDLZYHzpmhGtn
CXIGsBD13gXF6TX0gkezehRK9+/wkEyb3vYaNPb0O4VFnmZLuJqjAKS2H8XUU0FX5lNW/Qax9eE2
E3BOd3K2YAQPaE/X6VTsq7YtXy2z61a5wOWuS1gToKQePaNaa2QrsPxP35u69khJjRa1aCWXGVG8
uRvm3I9+vwxtu/xq4eSbuU+86ZQ/cIOog2bNDo0nMQXm60C6V48u1KU58mU5pHfBkg4hDKPoMXFv
c+WN9ZcR+uvAkeot610kHuTb97HR7voYDWPQ0CxpJu8jlLD9dEObVk0OdjwohHhwLPNQOSD7Erv5
LMW85EFJfG+xkT15hPNSgh1dkLqYZgahAU+3tGezFhpC6UBueshlHxVR8Cx6qKxMNE5aBfYh6fYx
HpvnMA4vt6/FOn6DAhrDuSxRabYNBUZZP8Fa1N5LoMML6Xb21axT7aj5jVwZo2w+ixwCoileIOaz
4LKzbwRs00cGhH8Bw4oOS+C9T1oL/ZpmWpXG1vPofIeo+NmH2ZuETwZ/E6sPg2LNL1f/MQJ4/+2h
/VcE1bLAk0wAxPnJecJtourF65zxe16cqFYrKQ029b3rx3cTBMZvf0qfh1qkX8AAvnzl2R/hwDLf
ziiAeZY3bACy5wfUNDmwKx71Nqp3oBAuJfr5/O/Dv73m377vX77l9iP+/rJep+EWwee5AWfF5plI
whvtIJ65B73VgpX8+/z2yGzDfxIRDKzZhOqkXgYhNI9IOmUpPx4MQsjITW9Y1pDj3GkekCjTFSut
8uu/6ApNK2uxbLrGWdUiJJboAeKNOIpAJ4mQbNpVlVGUGh+tbGJN7Uyg5sMx5tipTB4ABX+nNr94
GEtIuDWT1IGoknpa3h4WYBoPt0f//pXWtv+T1//Ls389NEbtsTKAIgRuNxwmChiH0HP3kjz1bdVa
jLPgMA+3R20c8ff8J8/9/RKWvWu2f3JXze+NqqPxMI1wBNoM8YTomCtYGI3ApexS1QdzPvx1LnxR
H0KBL13LUl6VjCXroLD/otMnDz2ydGg2t/fm9kShG2yvzM0whmSjFWFDPdAEgZrYEclZUc4tne6t
PqnXUd/iWuGH337ZNPr1ISLOgnV3Y59vl0eliFG4PSpZsxF4t2gZl498AquiAxyv0Mn6FveJayd/
vUu3t0qf36rm2lPIY0Iql66vh/uBjM50yA+hVU6HSdNGlFduhnVhhE3r683BUy5LDhksrBS6TEtt
fu2q9DqoACNDxgqyUXTbjI6+m4M8aleYIbsgmR1LBQedEORkESfCP5Tu1nMHKqWRkMtYkwVOHQ63
R81QsGkMxx36jPYQhX17gCgEbPL28PZkE47BTpZXt5wWFirvH6ybmErb7ouUREg9mgQwJNt065d5
vjOkiybfq3aD5U+fpJe+T0J/xt6PAqvs4xOZjwQ5DOT+dERd2Sjnvjuor/T0k+FBn4UDg7MLhees
9Sh1rzWseiqNyyqwTRqCbU9UmVcwRvhoi7HvIyBNxjdTz/bTkGP6HzVxKqmbE/tFMiSXrblqCXs/
p+wplqMww+8WgUETWJ+2TvwJlcdFqjnhGTz3cGLhhNY+G9JdBQOYCxGEYobxX7PUyrPz+l16HeQB
zZBn+GHxnd4QCjLhNwh7ObyTd7LyaiJRSWj277AObuu4mIAZx2sEfWpNRMdLmuBIGaxgl431uUGI
v+zdRH7X9kX4tP383AeFSXvzFCHmgfrS5SuAPs3hdtnS5/dW/x8V8H+DCrDM/xMp4OF//Peq/ULp
0/75Lz/tf4EaH5ZwAm4/eP8DEYDv/osaoHv/cCzfMymQ6H9xA/4XNUDX/0F90/SFbuu+69omPIGi
xKj43/6r+Q9XmML1fdPjH2wXwrzYQM5f0ux/CEADYqYKCI+ijm//v1ADLEro/zs1QHhkLem+bpHL
ZToUuYkH+9f0LT3CthyDMNKMmAUQ/rVr0DkopHvlfA8wg62m/uOYRCOUlVk/tRPJo/GINl30wRuB
8QJJJgOWX7Iswe2prXHabIr0lEi/ulAASnlzLgOM7Euf9N6FDu2YaghNY2MZeLm580Ns9PesUA6j
RypeGI3y3rcme+9FrljS+f6NqLMtp9j6DW56BfJm54mLhKys2fmiXGF7d/hLrGcFbB/pJtanmC6l
SooN+S31xk8JtKlTH+Rg6ExH5XvpM+3z/c1mIUE4rYhG21aE+a4nd1pZVWy+udDeQL1gqkGiwEqX
8s8Bz9C+H8qfagjbPUmltHO7eJcjg+3tOj3RrqvvHLqL7CNMigvB8GgU9xSVyW5ww6eYBA8ITdY5
1VWH9hGlkY+QbJyEWCN2mJaSVMiFQVrwtq78cpMXOGX0Ur02BQ3YtK2r7QTUi3jbLFrXSmxNZPKH
KO67LQpzFk1GF69ilXwNnXg1NcrbsvW6lT0EO38kYChAiO/ElvHIwjMa25SaIC2TEjSJoZX73Ka8
mQ2AzAJUDBvdo+miWNuW6FQ2tr6BN6OOvgFfPsq0lyZKml/Df9IG+ahVMtzHTj1tyjj5ssYIzJXE
xIGRWju0xNeUen+VzgykmvXH/nyAokGNUDj9JW6Lk5a55hcUOgwbPSGhVuJax1Yt/YTQ9GDsp6tG
dpehgkVdqOnJ7US6CuZR1C5Af5Oy1QrPO4+EDz6XcbQKrT2gfur2TsTMWaCUaQCkbrU8fFOAQYF9
/9TF+EjIOYAXZ03n64O444+hmTah0za4ZQfmc5ojwG6rXVjlew8t5sJPWxgGIOIh5gZshrITgiFQ
hp2oFk4p1L0+x9IJ5lwbpNsy0ukFT80Asw1KVcii02omwmj0WLBCI1hHkFLapyhCzPjHMPmVQVc0
S0vxBtDqeyz7b1y/3w0lXneQ18Aw24XoLmS6ki2PDHyR9eXrOAfKm84fSxvvISK9hblOUAyaGV1k
d8R0Hsom2ku7f/TlSOcvS6+EcrJmqmgj9hnpzLnCpnAzc/5q3XuksjuYeC/UzB+KOnkGCHeyof3E
1FPT5lOI5Gs0h3udPPpVJlD1RaV3To3hfnSCb7dOPv1IXX1a9gtYCJnzgu0GkoBvlqvc4tcapFIw
bJAppQ/NO7LcU25b29IGrQ4/audQ3GrRaSVo5RyS/KKJq9KtcS811WqWVrMhuXP8Mw2gFzsynzOn
+JGNQzMJmpyI3z2lHikqtNvENE64O+oNJebmIbMvWUDfwg7rQ8vvTATJXX1T/qmGnndRDeqgbG09
9g7GEBhKtLcDzJGLEtk27TVjYbaTs5e0l/BODQAFcXNN4iWDdWFFAbcdPTBHA8KvQgJrKDqMG24Z
nQq3sSuialo7KYLqioEHgqtdrjTtf3J0Hkty40AQ/SJGkKC/tmPb8W7nwhgjgQa0oP/6fdRhOzTS
htTdJAFUVeZL0owhe54WCTrJSQXzw7Z7xR4NIB2FO0RlOqV4G/bJEI1y8em8hNMW5StJ5brCw+QU
AU0K/Q4YP4HyhINotKaHULoswsb0DkuLznoSMofz0577I/gaMxP5TQLwO7eOmuWRWL6hT//WJujc
sMelWDrjyZqXx6kbliu2ghPzaIVylSBeaXU/ePT70bVvvTvSgqC9KVNsu1bNH7f+X0LV/5LOJ/at
hYety18yb3Y2IQf9nu7UxsV6jl0T0ReBe/bwXTTIf5G5E1YOx8Gqxa8UGYtYlXy31xGH9blUdJDQ
Erw7+mfqsfNYjAnJAsAy25tob8vVQlcRhSSa7xy6CfR+BJGDjBEnVwMe+OaZx8A91EI9L6hbo2Cq
H2KNlKAfPwME2INTvPqEFEVoLQhUk/o4mrlG0XfKSKg79EFNPqwv0mPpwTGUWSWAgdGiaeoYbG1a
X7QB2bJ1p6gicZ4ZfwsMNclAvQTNE8IksqEQr6gKkYpf1XqXh9aDwbWDci634TxZK0tvzR+zpj3F
YhvRq8HKtwx/Na3iQ9NUzpYsDuYwFo6ECq4scsRpUmG01HH/bOXtfwFRcl3lUtYkKW5mq/6ak9UY
KPJXu9DY4VwCi+ipRjpl9aIYg5ImQbE5fzqbVpfvFF9opiaw727yNMTnxDMOqikAutd4Wcdm1/vO
Yxq6n1B2MPa63W/ZBWAuY9u5VhASN5NRPPo+lJ8cUsPSG/GDM7d6Yw095QTQFnKC0nMwxDuUF8U2
wO5mBN2zO/asgkyyN63nHZh6PIzMJhnTs4saVv84oXLFHUEwgTu3JAzYsLomwgm5LM6OODmIyIF1
9otuBFe6Zba1kTLFEd7gUfJSJA9l7e7nNX2orsn5RQVLBO/eMJzvrLCbjbl4SLNToAhF4j94hfdu
waUmUiO5M9yBUUYT3wk9V9/lWrPgeOEo4RrL1pPh31ar6U7Rh58ClItTjL2x/y4Ma3wqrATYF43F
DpmpP9qYZAcq0z9984GmK6iDlTjtLkR36YubcOdrkyS53p2hudakv1iI7nDFL5aPDzQ41mItT0Pv
U0+NjvKBn1As77mbLqY09/7gAay7R9GJLStBaJoGwZf0Jmc3IyTY24Ed2fOQRJ2XGcduLk6LEx+o
ktHGL9B2YxPN5FJUb5jo1c4RcjgudfpHIbDdZulAoirSxWXIEb4k87cW5UGWIQ4HrHstnFxkeXEy
7gLbRpDUhZFRojoyPbILNFf0ATz0Q6ZIvK5LBz1QROGWgOtbpV7a2k08lDPhXtveBwaUwrjNmLMy
AGeuRMsaIwYXzAfYAd4ck5Y4e0HnndGJPzbDNByLuDtPqdVEzWydIGNcTPT2OyL2mqsEx7byAKxV
4zPFH35feMQM4YLulPNpzw6h0eFw36Qp5EqDcBwUx1GHnqrrF7JImLmwpqkAqQBpnglX40Yw0nmy
2OqaMcSjXlTPfObbWAsCfpyFeBWsPVT03gZBcn5Z0cetG9JXUVf2B3g60/2SqA4lcTztsqBQtAMT
glihtuwaFB1LazwkOCgdYR0MgAYb11taAknodWvdED8ULs8q+8yUKfA7w5wRMms2+HFTyC/ADQLY
vpum4KvrWKH3gfCImLEgaFj23J7F3K8JOF9Jgh4jjGG8GCZ2/jGwT2gqeAeJTc4CqwzgY0K4yv6Y
lAbNBqKkoNocCUmI92BzjRtPc+1kN4bjPqc9UsSKvt3L2fhsXc8+hIa8DyBJ7EoNHMbGFBCRtHga
g4wVf+/kXfJfSeT7xtUZhcPcHhpyaRgsrHZ5k0FfCyejn2hlJkxgD2V8rzkScIfS0ZDhzGf2s2BD
MxhWhkeuwzL1x446/EnNNPfHziNYKyf4m/nmUWpWv0qj0mkQu+7C0i1vbsYGhaHw1Uyy6tz35HZU
YFigpL0vw/p1dIW3yVdYYlOYPiIIeuGSIKg0nvNIT90GKxkMIYEbt3QxfBuMiU5qdF8W+0qVEZOL
GXi4tesnvNfGkaC3LyckFBjt1XYBnLOtZuNPiqVm35GJdAEYiCwmuxtsGvUAtMwdcr+tz31zoxVB
0m2C/mKKY4CtSZsQchury6yy7zD3833P6rZLEvtxST0vErWG0k8K4GA3HY0nx9zWpzn3qRF0FR8c
PGkXhYm9Xa86IcjlFnqOs/d9g3VD/FqsAYCNretQE7bUztzzbmidgl6YILnla2sRtppyeMkmHclB
iefaKpcT/w6KbWPeTWEeGSqe78hfIMSrTdLdiEkdd8lylyeWfZPEJj31rX0tNGaJzh2ectyshBIn
MK/io+ApIGCTDFmVdVBEU3+I6FJdUTjIU9bJEuLD6i0CgUNCRdtTR2KWHPDMOZ4iLSOg6ujafRX0
46GtBCa4VP7M2uQbzYJ+kzgthi6//GumTCkEoYCu7RIY6efZjvD2FTLa44FE6Ify8n7JwppQqqcc
DNKmrcvpmfvyzcmSDPDr9KgmpsJVjTvUoBt/qpocarEzHzN/yV6Ekft3SWuRJD1FS6H8538vWfCD
a+Lkruw8ozVQktmm3jbD8j4zSzpNIboRSbb0dYa1ssliOkJpg4Q3YUOmIfCMT6q+Z1HSlzi1aia9
Iao6cTD5rQdmls4+KLuc/Fmql4TJWVisMnkyQ7A1MMGGs1wM/fwKGP1J+ZAAXQ/YwTBQCg8e03dV
YwGxXUAvcfcM/1LelmLbWB0N59i/H6Sb3nP/Y2oieaIOXgkqHB/HQN5hUjw5lUuCUL3YR+J4tkE9
ded4yupNQjpWxAhv2jodQmCFDJGUT6fD5mlN93NrvFTBDOF6mdgy4uZWKyGuboZUJCGfDtmSo+6R
phr0zihEyfh6G2yEh3IJbzZnLO4CLANZkM773GLbsh1YO8wJh0jP2XPDp2WCxwuGgGNcYdzUaXo3
1glVGrxyDsjZqUtLaz+0FTiF2TtZatyD50CWIjtCGQOxXCZmT0PoorgZ94zpa0SL3d9FG92j5xH3
0gfJAXk4GQ0e17Ov6hMJbBL3L4mUinBNNMmIkDvt9KhEeUG/9KzM4HWsqj8qXDOBqHB3dLKDnae8
5e7fC9KSJQp7SKJ2yYeRFq7ZZRlHkvO6cUdSDpFPBMySgMGL7bF9Z+4ksGtm6dXqC4R4PY3fJDaD
M0bP9gDflG445w0/7od7avJ6SbL33iNDqLSD+i6ozfR9PYs5WUY+jlrlGmdJP6ade/1kOka3aweY
kGbPGaML4vQtrdyz6YZHy6y7L9ykayIwWif2gQqxKegG6FLts4GlYYcYqKJ0MTGwQgfaJIYXfyKd
2lvlgJQ8zv/WFcNLBFJfIXGYELGnPrJXymHF4nCyEdUTkiTyC30BgksGRuuGdh47zL6sEAToQbFt
zn37FqMF+DD1AQix96GQcsFUekuJVd0N6F9ejU57tLOpkv796LjQ/wpzIbFz/dOWkM9DTIriYHE2
dZiTvYpCp4jYBClCzKpe9ezCwWnhsfz7ESsXzDBogrylgmp6mO+tsq6uTW7fasSlecO7wei7bKn2
uq2MC7zJaRuSxMM2vhAys62NDl9Xb9Qnn5Mox3Y8nMkKwilpLdzwmi0gvI3y2PM90BiwqEttq3vB
8p3shA/qvAn75yk4BeyHW+qW+VEvSXo07D9APBFsG8AufW2qaIi9BzCYzjUnqmZXJzSOzJJ+lEvn
qk9wKsb2RP0/gpWbV0rCQNEJmXktcuFrdXA0t/Hk0giqguwk+oZSXVfGqffE25TA54Gapk+VCybY
UEt/SWmST85yn7oTk4495CEs4Mq+li0yv6AlyMd34zW6DqVA6fgUB3MrTzpOn4kGzz/tzrifS26h
ZYGoRkwQsUmJE+Wa/tgsUZ6R2xFlpjm8pppE0M4u/U/yZh5hb90FnbnsZhKWDmaMDXN2kN4lTU3c
U8agX8UsCmFNjhizQeZl4REzK20H0EMm6dIutV5iL/697bZPjiXP3eI/ItClqZj/ceqHcUST5i/d
h/fXsGcLjavYDk2bXnMo55sh7LEKIrZEqbzSOMvkxQUR91f6A3EZto7I2czPnU+GgefWL7OaHlJj
ng8AxkOksnqORG+akUK1bCML2ZUSzRPiz4jLSGezTIe7fs7fCCsTV6Nl2Af3duPMRklhyyoZm/Y+
kEl8RjNW33Jv6c8AC45xIc3dqqYhZzI85X2c3BS/gzTXYe69pjGnZXaJ3R5rbxAyPZDs2WFJ2CNB
vxBtadS46hR35N+QfsvCkkt9awie2zq4/nalUx27ImiY3jwpy0qutkMK4eROh8ES80XF5rmIVX11
xrI65k3db13cNmzC3XBlk/ToUcYuGSmY43Juy6vHsfFFwtV6dl3jnj6Zd1UguxcNwYsxskL6GaMg
BQZLrBhM10YG+/LXhHT2OLhq2EuL7LQe8ulxruiTVu3vZPXDU2KDo2wK9+jr+c40USEUNOF+amQX
zlLsvcJ+m9s8OVuh0wN0SL5MzmnfSnD+tkv9Ba15vJlIiXahglQzWWz99aKJYegIvpUVWcJo3wCf
umSiW84PiYlyS0PEiAaj/e1J/dEKD76z0PjCBJCSiRKTW+jlD21s8cDm93hGWmbgxd/JZCyqZ4tI
2dzYJPVEkyvFqWVp5yrYCL+TzHmrl2sKq56btXYfB6faetCo8VP6DxNZUwjX6pM2aHTRQz47SWae
F28vYC0xxAQN5Pk70am7ugVpyBC55Smv6ag33olDIuGASOq2shieEVye4f3/BHBeH+KE1MkS4Qwa
A3AybkPgiQ+4fppoycZEFDmxSdszby5xSxIDXbgEK24JpaAZxSZe/He7tdKtEcbDY6dFfxW9PrW5
T6623fBBfREfwOkRzmfMOO0s1wQmQkusSOpgXzGW61Hs4xxxSLEuZFTkXr2TFrkFcGmn3Dw2Xh3/
l/G0dJXJSV2qxy7jHsNgtkQ6QyTky8RGCL+oqw8SRxK90NXJpR4C+4VvM0g+GLmNEQ0GAsqyKxsL
pB+OIbZF5Iuv2apw4m46v21hchFHPzrNoZ9nicqDw5cpBkVbyXc3tn6xOpRQGCTR5yzhQfrt8hh3
8pBb+XTPUxzZXUe8iUjfCVos9+NXnCJKC5uRaPaAzz8jgXEnH68Uv6MaeeM9ttSLiX9wCEvalH0K
RLdLHpwcCFQvxT3ahQxiaLBLyUzMg6yMQhRAtp8XlzADtGB04wlm5nZYFjRcGUdEfykflIal5Qea
hh1jXFrQ1HaeNH/jhXXWJkOTFmCJgl1Q9ieyOFi+n+2UokSRabEjDAS6HkSPUgMKqNK4PaJ5/Om0
RTY4Mb9mjtSRtvKaFoploO3Im5/kIakEGez45TJLRH2JwXZRxK24usf5CXJiG3oDtAAicSHOoz4s
Zq2RyViRZbt3E6lwZ+j+N/zZf6dJ49tv4m0pCFsLE/Ku04S8RzgqRBRuuJjmC7F0MUbfDd3+MrKN
GJUpeokcaMguHOSvgAOTh9DyDAGMjCfQ2FkFYSOm1R+WRF8H2trRNCWMxRne/3tpqoxHOCSoIhgU
kONxIm/DKE8hy+2M3XnXIxaLEkdE+YSZ27KwLoisRNzEMR6I5YMypMJO2GcRbz7f2LX8QRp8Gyqs
eYKcadTiNLNuU4v01UqpFa2GZqyYIHP2oxi29KupetRVnKeF2thX1LmklxCgXWAlDXRzpPRM0+w+
SfLxEUoqnJGu3WkLl7sX+4fWBOQHF5hAtdE2cOaR5lJgSBw5y4quBvqk3s1gjXfr09cCNdcewd2H
W3HYCkLhbjMPvnVflhPJLsuDOYCPkL3/lpc0nS0GBztwUj4krDiI8sDDsE5iJbSpMNkhmIAFGrcb
b268bQXXZTvNvQkma/EObgokxHHXLsaCw9DI2x8JYZmWiv2HNsZsjWLbw0Y9tG11LUOP0b5NseSv
+whomNHklIf8A/iHkm8M3zw8kU2AqqxNSoIf/SDYMpkDIVPUNxcFuFHWPJnLd1PWN/LOR6xs5DWP
ILdmttvTpPrPqoyXVe7E14bYcZYWnLdmHxSucZimuN71RYcQKkGfNWfmw4iWuHTsCwbunyUrvpPc
Io9CJf8NnPn2oiR73RQ3PWhxGNHlg2JHWcUT6m2bcOaMrAhtUDj9ctQCr2kC6J+5MfrG+Cu26y+N
uwgVO8JMZ85wnZkd1BQbRZzOnfeWvf5m+PJ3qKcGAHn1d/1viWvjZAU/LUNGvgDMYUv8SC4R/EG8
zBvFtdqXbdBGZSEbfgwh2hI2vy+W18IHtoQhJ9zgHroYlbAiRN53HcPJl67jUNo9L5C4EXM2O4zX
xE3K9C5Y1hCZhCMRp12qfufk0TKJ9YAARs2cV+WwIds6W2w2yhqrnEq8R5WhHjKJBdkXPagbnLqs
Y+l6WugvgXaGUxWTsZdM/i2kQZMAOThUOAX34bC8/ntfhmpO2VoDJotxjbXN8LiFeZUGzUJ6Rlzt
J2xscx3q+2xVXFiw2i2+RtA18QvHN9Ja2ufGGN6UVSJqTcxzINEr55ikdO6eLLicfFAUiKQ7b1yA
3kZH41kb/NSm4tiK/s0WAeDnGZOTa9PQrqt969NymtdNorfgOmdvRP/wSFYvXqLui8m4uYOBjD+Y
3hMwIdsVNEXPuA3rBzf1UPBkeBNLQbTK4vdbpelgZy29ej/KTSfc4TwYbDgqU5j+Vmr5MHDNVF3d
I54PP3tiPjZGuGaqNMUnlNi/lcNhWdfxSx4HLpulRxtxVJDnvOQBQN128ri5Scr+I2T/PIZus7Fa
8WRW7ptnOHymjtNy7J86lVrXym8eVNEPW9ppmJAcNnyz794xgd4RLOofJhACvUk2NAZkdRgrTjFO
DZbTGDz2UV/BnG3vDF0zNZ2DFz32+sIFr62gjpyOQ223CAhgTsmsrzj5A70gh9kFKqt+F+DeI1JZ
jnBc2Wls4801cTSNS+wdIbW9mW36Kh5IUeNRavDj9rqJSBI4+E7jgwUeGYhS9SZ4StkByk2SB+DE
DPF3RmdjGGwKrq3J/gG85hEdN0Ew3infWCDqQWewragfFlBSCa1Wf1hyzhdeeYF5sCaOj4eCYeKY
Dh+9hR3WNOgNJ6bYq/ugTf+r7KXAo99dLP7zM+sqXUmWPfi1HM7TdWxyzD8+mk3a/1PfRtrCnRgP
I5btjMDTeaFpQ5XXpZDKREFMuq39TymI+K4IiJlGJ3KC4BcV7UdKPHMOm4jGs/fNGbeMTBu7QmD2
19zJmi0IGhqa9FnpwVycuJt205C4PPmEVqmBcb7TBCSzLkkkG++1mRuU7+Ps4x8Lsn0aVUlm3AqO
/RSJOmwV6WVJvqUIN1g23wIr7y/UwSHG1Ab15pXGKAf2eTp0QOg2euTGEp6ZHIzFOAud/nXQT2xV
bibnFkr69T8ZYr31BmsH1JhETYs5ey4qjtO+B+orKCGyO9knw/AXNHj3nVF8DiRYHxzVMj2G3j9T
5W1bkJ/M4OOfpeKBmREzbuY802fHz8SB2CZrQ5ortlaixwL6HG7m/KaAVDAO2g/07HGFmS/IuJON
JJQPEXtwQtQ3n7whfDNawN6yobAbnPiuxmcCW2Q8m4ozfNrfT53NSKhu012X0jyOJUnB2N8i4otT
vzjmEKt3jD9Oqn6zu9GgMwFoPEF7ySSElFXPoaLIcions8yuhvFO9fKYhzyEivTmsQDDLdMnt3Yg
dFA+kRL9EQ76I5vjnywFDAd8/i3z+lMey0svwj+zEfCoNtOd1u2Fs6QsbTIqPGyKA34t1HyU4Owr
TGYZsSMtLvaBBc2ZAU4Itng7bPbF4N+bU8muiYwNn+QNcKaNAg3aprRjjBDYoBowLBAAPQJ4mCSo
xDV2y8zf0dDZdETfsxjG460U86ksyXRrbAQQWGqJ/w48tZdpae6Yfe+Cgrszq9BQ4I/b9wUdhKBv
n4zKBkBST/rgtLlFDbsm5czpc7lgVxA/rHLM9zr6JqXjNXfS8di6FvvbwqA+q/TLjJv/RkQ8J/ZS
nGK29Vk0oXHsGYU5fWBfXEG+o8ZOuVWxTaj0IsddDi8VqzzHR7Us1snO5tMUcFhUE2qEKodpEeQk
uE3d2lNqXITrcWOT6pZ5W1uwv+S+ne1VAstJImdo0nrc4xc/IQNg0JKrGa3A0p5nLztwW/Vnw6PP
Uvuufy0ySh3kpk90Y7gGpLZiQ0yQmnDAOog2ytwlf+IJ3Bf+WWXT8uZ4xZNlCQvHRXGfrRcDC0Cz
qVUe7sOGNkLPHOxs6f4+XM9ecOCBzFQdzbFlTC//XlQ3AaiODx4dXpQPCGKYIhHrRq9yyuh74XEV
PpoBA0xdQUCXVTIMc6c62/OXuXu3SAFdsz2/6nRItxiZIz1SXfpeMWMMD19RfqmHXrsnPPAhsxP5
S/XCssbg61Sj1raUMWzuUFdm750s3DsRvw5N/Tr33nyfdO5jhf5o5y7ttNVFzVlaBOVb13M4kw4A
n38/il5MUYcRb//vR+Th7saR02+pOnJZfY8yTU53XjB+r0MAtv/chqCNMn4SWEm8yht3Rjt+AEDZ
2ML3T4kf/kxm/z6L9S+yyvhkJCwVJtJ28umj2OLzGQEnAExo/k0Y5fCGbfvCEzw/wjMf3vRCfimi
ag7+I+mKI94R9O4PhGvuffCzpJZgFZFREiIo8hknRDJp30bGIE09vtTa+anT5CUxLHmAPvrd2QXC
5o3TVC/6lbnAYSprDLHZ8seyrIeA1A/t5RcCX3hy8rVtGOYPE11XrOH4nzhVYgBEP+bqe7CcqyvZ
OcGP2uoWoTeI3WWT6yEH+N+M23LNYvyKmzNRaj6adUxpCdd3oe4x1mS6kp3Po2crsd4cBMgwYrA+
SguoT9WxnbvWvEXIS5XunPKCUSvjWU5tGxUH+VG3LObURuVRYKXAbIsTj22K2TXHlKxivVhYIYv8
Y8nSI0gkfB4Baqdek3xdw/vKzSIyhgzoat78R3/y08gR8C9YWBaTQfxY+RRjWX7sjAqb7R9S1CcG
52GCoqJ9krVzCkZ59LLwOlcBmu1O/kcqQWj15DHayibFzanvcpuZkyASrJXPkxcWW1Qpa6Bx82Fg
H4xYRvelHy5n1WbPcB+pAfU6nZFsz/RPt2WTONiVU3LFUM7VtvMnX2bQqbHK916Kv0nA5UQcQ4yh
V+w46MRbENI70VQXIYNv0VnfpugSxC3Wvq1tXKH9QQbtC6tNv+/20BCwjQikh9rhnF5MJIxkqj4Q
1XjLprEBr9pfdKD/1GR7b6bG/0O0GiJmkWY7gRKeSn55zGpcANiGEQIS3CnLt6Z072mzm1uFPJou
vU9Ldk2/awJquRAyous6//HFUKfolkg5i9CFoVxuFG7hGJO2kBbgPiRj+6W01U1b4/24GPZKKf2g
IffFYQFtQr2x8u6SBuTyuKwTKu9nnqqttjeW3xBzYDJZoGJw58A4hLJxLjRYoZPQ8uA8fWe7BIvX
BUe2QK2aFW88mI5weDjtbZnbDG2L1D6Yfd1FtnYxuioHyw8NqJBwbiaQK1VIzuNmoJfeNDMqTqJX
NksAw1CSW7XU5eckEOoze+53bgJBrrzrcMESywqFt1s98l5R7ka7ao+5OzzMqK6Z9ybvcqpeKluO
ZwExo4f2GQmB/3AyWEOFHdoIA80/bQeCy6z6D9/h9GuAKTEH704MvIWJWTIjneoXDOw+M7onThPP
oRHfFgOCgBGH80tbYF5NllPpS0ILka7t0JA053aKn8AQVlFCm68esdRk2j5UtRjuaDckRNhx63cx
d27KSaFPLAh/Wr2FRBoCZfR2KWhL9BAMah/JcCAMsh4+W8pBwn30lzyCpOaZ4gy5E3jpTIWjN/NA
Tsj9mNnfCYompMIwcyShdMpwX9zgF+8uMdFd7EWx6z+7nQM0qckihcprC3aYGv5V2O7TaIZ72aKS
ZNqGI1F1Xwb1DpPX8UkFv1bs3tWmBE1ZQAgxyu4gav+ckGEAiKJ3NtHSAlyrfbzhAYCyDZ39DbMy
+MaFfDJG3pIajC2jWO8OWAzPp8lQ2u6erXBtGNPWzZjnbjIjoALk6Ind8TJaXLHEUx+syQDvh/GT
QpScaRQs4+hziA/VLqzMD9js/Ub0kKvcXH5TlfGgkopTOumtGI8p/NPWst+GaiRkQKhXmVOJ1s8p
WdmNkk+EPWcjqbpeD51cjqCM17zRgqaVzBOwHAMHqcBFYmL7+hp26XHOyTvNsv5nmNEZo3mh111a
77kyR1YvQk/r8g2czKEgRoaLNiI09Re4oU9+5pACM+a3eYK0aAFFmujupv4iI7RsLPKkqW0C2aBy
qP7yKTjtZxXem4rra5vXMRaCbl3Jvt9ZHz0m6P3sImNdJpoEetpPo+sxwc1f4UY1x07Bmiyp2lyg
b60R7vWUnuDFI9uMOcEDA6fTM1iQgTDmQ7VhTp/d25nLGNKWu0Kl9AIcXKgKFaOraYI3iHKk7p+R
YSEkRDssmsjvJicagvkDdA3qxBRJrPVGTwaXl7hhcU+jjBQl0A6vNYW0M+CP0adEVk/x31byaUo7
/WsG/WXh3t11tvFhFGFx7ZT/okAmL+FwyRz66CjsdutnsQSqXo5LtkQYSbHNqM+i94aCkkPXIQkc
yMaIqgRLyqZtPAlLlBUn/C/wU7oNI6fbqWeWq9HKGstDPrRkQJQOpu/mSDutegzt1wL9/CYcF58m
yJV7WG2bnK6hNz7l3bI2ZpNzN9AxDyZ1bwp9qGvG+jzc73hedGX20URKN4vE/ioAOG2UJNWm0+mW
kQ1RVUGVMPuXCWHGKLWlLY2nOvYdijD9nBnNh10WJ68XP+TvwCk2UUY2bHEmraDBclwCYpOXnvwF
OhyPvcjyg1XZ7CezKQHg+Be7dZ1db7bdtlkmcUwSzivYkBwjtSMLqoiF9MgNiw/UWRmJ5jiPuvBO
h/Z9HnJpLDFgrnRqVrD1BS0g5rjErOGN0W2Zg/jc9ro/BW248aTjnhOEELtCxEigBhxi/174AiYE
bymAtdjm6JK5cmdDw0js7H604a41xoouakgpjmtePGtJFeoerI8BvAuGreWh48Y6eCK+zLqrzmar
9LL998t/Bte+hEnrocTZkToozl2+Mjn7stuZPkpDTvLPTHKexhS/mOpxzv17mdcfi4W3VQcBp5bM
mCJfqrscYc22EiPRBXNDNwxdWnlC3LCjKb13TXQTlmFb59CaaFgH1GNZMP9O4Sz2cbIOskvqc6xK
15Xw1gHca4FIZHV18ZYnOf9BbNDsu3R8lmFytjtyAwo6plOqHxbPvM9osyxOdUoNdUAmc3FRjbS5
22/p1xXWj1G6tyBpbuiy7xa9XDtYiNSW1amOxZt0WgIkfAynBSoqFBSbAS+6P/6XAFWWU7gJuva7
h1RgQC8nuJbMWg+2RlodxZIQgf6f43QfyJa4n20WUtyMVJrykCpGZmIlFKopfBwEERQtZW8Vn4pQ
dVFBRRtyk3q2/cEtjeaGd+zlx7LOrhPTVG48vIxO+to0OfEumXxDnhU5okKcXxv8s5IU7zSrThxH
sLx2UEtttGKxR8W23PDgcoSlTrYx226ByKnNWiG2w4EMz62Vpjsc9tzr9Y6G361UZbnPRvcnoJCe
FIAi884nVpR/yXzQDWk2Bs6XkaPjRgbO0R5CNFUsOATRgW2ymNuPz0qRV9UpUn0r6wSeZqT/WX7a
1Xi0a0YbnLpOaFkoZxCtTfZLOaGQ7zmu0kp7d9gz8cKcupI4zC/0TG8S/BxUOqpk4QQ/5mBGrUOM
WXOZPJpxZp3ckwvGObvlAbDESHfBzh8yQrOK6QEQFBbwkDWU2TDukdaLvJCS3WckLMIEdXuiCB5n
cJmXLJoWel0zNdb9tbxDF/qRZxh2MhoikPQ855grxZUD9u1GCWmcm7bwj82MuiQe1388odftjOpP
GMh0G+ftM/jeb27N+ykuj2QIPCJgY34JqqWi6UXT7KWrvT9taL2Z0j8TpwDkjbnJEtYEttHwkslr
VXCQzduzY8cvI43K9X8uiIkqbH8TpvIMzwPfytop1dg+U3tni/EKtpyNHA4li7NdvapyeBa9/8d0
p7clxyY/MYugouOW7CkDLJ0/YNy8Zi7YOO579I3hjjCwZxLezqoWzB3r6zy0zobFGqiUeiCX8bD0
wQ/U+I8QVs4uGZhLaNLtWtS1Gkl3XSHjym2iTpLmOdTIsbLunFeSUGvH+bLb4Kdcw8cXDyE/iUVS
MxMoxHT1zfiFOmjXT+lriMSKrU9vHT0daeZei3LhMTDWznR3ajO8vl5N26FxiR9G19gj36s7gqwr
9SnAK5X8XpGq755ezYr72hYxv54feiSzNuf8kenn3P6mhuEx/gPbDyDynGVAvY1LXQasptRXhje2
wGARDQq9PCSd8ea9D6r8nTAPNCp8nI366tEUqNrxSvGMRnTLQninoWVfawjvOcFTu0BbCykrFuu7
1z0HqgUBO3z7Ir2kLCeNUAgWMMaYPkUp8z+H7KLN/5SdyXLkTJpdX0XWK2mBagAOOABZdy8iEDOD
85gbGJPJxDw5AMfw9DrIKrX6r4VMsiqj/UySyciIAPwb7j13EMMTkYLvZdk8tZnP1spOX5j1HebJ
eWV2lKYUd5S4JPns0gnR/qzmp3jI4603EypmGQ+Zzs4wdpHz8zpOcglo8VjbzrCkyk68tMr9SX4c
Gzp7YgGBpj0yFUvgdHUT+aYVEtcRQcaO5GaJfngNy8pEW1yNlEJBPfJeQ6busmfJ+uLkO1xixZxT
74cplWCDYihJKaW9lVaX+lvBvmLjw7HY4UE4o8tEfTg3L1ZHr5wX7wRacyxzRniaf0WCWsCdXFLd
scC0zTIj1O5vLbBihY/yuJXX0SELTreKox4XcxgX5k1rqUsfeRRF2bzPuupUD2y3Yh+UvTmoPb3Y
W11Ot25hoW0qcXn7vKiN9d0p67demG84a3aAQaiInJ+YZZxsvFmdPW+8Ub+mRX5XEe6xdOYrYJcb
lrybgdsi8M4UrEcJVEvaxYb29jmDprPBpcq8F1FCDEwSlGMZrBme5Y95ht/U37eKuXvlZPthKo68
5RgtlqHHmHkCRmsDyyx/rzbnzhkZUkrD3UEK1hxq3IzQlCFWc7p73SIq1eqWrT/NOWUtopSe3C3f
62K4kwu/hEPUbf1vCKJvnhZnf+JSTU1L78Z2+Izy6h2uW47Z9zFPWJ8p73OW/BpjFmdWcBy6s8Xu
mpbBdugH7PUXg0p4MJTmnG1P4x+gYs/rW0fLd88VayDc7+XYnyznRpGlgAC6fwoIpKmQuboGj35w
l13FS7ZRh3hY8Kp1vJGa6EE3n7C+WJ9GyKxWQ4Ah8rsY0B2/MWMgQ3aB4aM6bbmtcELwDJTxj8rC
AscIHP2qT+xVsDhXkztSZ2QvKdl5zviZDgrbCF/zoSQwE1tvOV7628u555Bpcarr9pNcP5bf7JtT
Z0Qr5l3JBarwiZvbFSXIDIa3vXu0LPUoW5ZWS0HCQ2kdW8vdR64Blgep8UAiWlagz3bq4JzVxYGo
8i0RgkSBSHmBe8CO1rM/xjh6GFxuEZCiXo18Gm6NMru2AZLHqh5u83KW+2WM2N6raxcNj47BM2W4
5LT37UMemzexYCiI3eip9+VXPpQ/rNmFwuh/9CXtCoifj8j8WUuGBo7PXL0JCsS8HJJZPKNDRb+P
D4nbmalRbcNsiQfAk2Xwzr4SRqppgvCeoZiZMF1954VVxJ29QnKNCCQOXq/vMTFuU5+AplqvmYz+
b2+G4V9aJo6rwjlWUfkwW0AfKKvfyW9hF2gGHzPctSCOUZfaU78LhqsPMIJmDBJI3+MY+M6aH4VN
n7sE/ieEmJEJXY64xCHmtuKumNtYBXP8nL02DPbdjY3LpV8Onk/X4CB6ZXeD8p2iFv2zRSxxziQY
4iyJLfODZ5ZP2urgkRYgVqKCEqBr7mvNy12QxLXJU/u9yQ1MkMRGW9ZHEXCqZEJnp6QVhxXHjoXg
w+qD/uxkzp7Rt7FTVTQwiZL9VvRoC0Yz2gVZdRyFiAlHdg5FHrbS7n6QNLDe0l7Spf02x+7d76sX
vG4mqHPzTfKWDedhvvfIMoDIZD46GkYqAS10nQ8y0hbFdP5bJPFCQqQTHNV0MtoCK0+NNt2x3Kdq
OwYt9hq4WZsxSd3NJLHNuw2NleRI445LoT8ZirufhxokcxWSouIXlAWaYmWHCm+fkdt3SW3t3ZGi
j5RGgFVWHI5tdycH1IkGOQa7JtUXh8SkbekghDJSXP55tsfxP28HqbG/BjvJMohBOmf4oDnqYS8g
7p130A+JliGOPJjUE6IL9OJudLMAgZ8cTtW4RMGxkCx2zyrthdnQQ4D0cXQDEkIz1KMSWbFfvHTu
Y+YOn4gorLtM9+62Cvo9cI+UqAVe7STwllNqPkqQDeR+WW99TmqvYR5tS/wAppEe87QCqBYlW3oP
lH1skmBry2vRQ61adgv3j1C1KH+YsJu7ppnuB7m8ePCEPbxZN2Mx0CZXCJIN3Ggqh7ZTGyC9xa7r
BvcBkt89tGrgZqr3cVl/R25e8cbFJdi628aH6ja3256+by8751qsxkMO/WuK4mdM5/SsiJ5LVp9D
h/6WxWGxbJa0lqcs3RJxyLmU/26n/rexyp2HITjnjkUKWoIvTVktxCPofJW+Bbu2aSW+t66fngBg
X5qRZxB/bQ+kbTEBkZMEsIHFBx+pq/V+kcSzcDvO3YORmCxMbUlqvJnvwZEztw6ki9nXvSNaguwl
L/VP0+rEbHN9o1NLh3YVVxSPzFi0jXKrMp4EcVMHjOzvJaJ1xuihcvufwku/6qRBb8mjanPK7YS1
fRJ1rFWSJawjFHQKHA2RG1Ni3cFfvhvtiqvXIlFLlPJgOiVRx3c8vwZBl2myz1DcCIXZJmig21ry
mpjw3zsbvb4FxEPHd07KDcIdHLAadcY50VIzsicrQaEx2DOpCTsdfKAs+4rw8KDyf/RX7vsY3wR4
gFCEWVPYNajepBsxn8qTfdLJU5AY1QFY7jdQ8Etp5F1YKYuwkwVkyWS/BKjINxwi1Dv+RCERHWlA
H+OiyreyLXSYdw/aoEC0tEatEJnHoQh2y5wWp9ambyJBtAkTIu8vEUM0c+9HLX1TJV5RLsoHNxBI
t5D3cpm+BP6IHslsihuzahvs7elnWczfBIaoDQXEuTabmYUnJXW91GE+yRrXmqFCs+H6H+LudylV
8GhN3aoQ/iRmQoRFxx4TgQndsaZ+IBznIIkT4x4ay63JwAJTEKdOtpA6hRPwUdyTOkRiTEI9gCVC
7Zkpv+QW/YGlCQQya4DSWQLjnpCP6SabnJ6iRUAtx4ZAxV8RkNj56Z2P+IMRwSqyTmiJ96CN6uMU
ML8D/W+Fff1QjyXkYaIw/5Bd1g9Ejz+7yjKP1nfqclcD+oYNlGiiaSKyBM6PcxDokaAITRaj3C7f
CdZD5Mr6vwvW34vrdGe5lFhbSE5hw654K4ObBXZTD81z6UZliIWeQ99/yHK2f/mEAwogJKJgmAtU
h5EKmR3ctuj8jxlLmJOxFu7dPP0QVjW/0PieIC1zDw8IySva4CFK3fi4eCuK2NXPAghlIUrw7smT
5U6CG1ePNEoAyNEo3Ab2ksg+mAlYD4Eq5b5zYkgojMwSNm2XGL0VR+qgD40WE0l8VnPFNGnSw0+h
BtwTysy0kb7l9kXL7OfYsrI1aYcwZsPJAuqZHkiEX8djXLmNnRokFSzRHoXjEnRX0mS3ZpWry7x+
kE0Rg0hA3zp2ln876jbgVpac/KkDv7/+UdD7i2CwkKJxwiYQ6n5mPocJhmHidKsIclolr07UfPR5
up+zeDhwYJmgUHtvl6+79NnCTUYUHRWFi6SrCbjfNmU9/Blx9B2Znd5wE3iyRZxEDpbB1G6GJxDb
OQv8eb6mcAwIACIMzMnGjev05M232bDFkQUpUX+SS46s0A66s193d53F2NAnIWGrrIRGuUj3Khdv
CXZU0JtIe2HivUK9K5mM58/o0oBfD9UnLklwifeSgUQ4Mu89usvImNvzt97QTSfMscttIMCgze5d
3gXzrQM0lzu/RrdnM8U2UM2METkAokboFZfJqxvInPHTHjnKx+h3cMPBmAH53UiFoqq1oO0Dgn2D
fsagSmUHu5bulj6zgYgC2AcF4qLxVPAeO0cROw0TTvGuEGPLAsyWR3LD7pqxby+qZc42kSZTmWlY
ClKQRdO89lZE8gjpUDWy07BFsLSNsV4GTfziNhrbXM2cLK+c9fjIFmzxXv6BvfijkUbzkHjMbSYF
89fniPDjg2xm1kbUt2MKqjedjDv0veJLiupRMU8Lmqo5JXZMagNt3yLTfdpm3nbJxIxUThWgjgV/
tMxHY0b96Cdojsspxkxd43oKSJvH/9e8STWWdBQZs7nyw1HezzQGrjLM1cki7uMq0mXn1HnOG0pg
rQL7piuWA7VMb+POrElAiujEGWab3BfeOTFmDtZiOZidMb+DeYKGue2sXhASzo8BRXyyW+sqG++r
aY3+tSKax0D/cIfKhmbb2baVVLs8Iei2IWbminOa9s9o21d0vcUlmdYEb3dpdq5XuEh42oKRqocX
IuZqF/2wlaNvnoQP3V+4XC9mCY21pVPkKXihZWLZmZgH0FviWJCv5ywLU/H7Dud9qCLXJy2Z6VK7
xrukjoOTPb34avwZOONwn0zs6E3vCP91YWmWfgGghSHXY6vPEuJYgzG/eOtSMUtmJJa0wY0xPuUW
Eg7aF1xSwQTYvn/hhMMQlNkOIQRkIubJN4ee+dZFT9bANVth3N7DTWZBatcd7R2eiaA0CM9Ashso
8wspk3qgEcKKNQeXbmsjPT477DevvV/t26VuX5ZgeA3KqH1yoUBgW02X0LYvFo3qyxoesM5OlyNa
bFOX7b3RZQxphhFtaDWeYmMlo6aooIYoOnZZvemEA+Gyyae9p5Ad5On4koJI8KVAa2vp9LZzvlXM
2L727WMn5NbwITxTfwPYRXU/sifER5pE+zFcNaD7WalzuyRcVp5JTdr/0aG7+qNU2ASWiGRpg3Vc
3C2MMdSETwmHlYH4eM8yMN7pZLCvg/b9o5VrhBaFDRuh63+4KQOxwE0P1sAIo8sSkNMeUpqem6K/
EDql3K02u4F5xki7ip1pca2HJtE17Zf1o/MPhQ0YN++y20Hb68vA8AGuym2XTj6+DGY9/uxCmZfL
cx1lUCU49LCenIzKxraZYE0sHkn7tm+W9UPXI5zzCSs5eNmzBUB3YrwRGp4q95ztHttCqORrTkMT
IxMe0XnpIV2ngIwEHBVm5WSBKWJeTdjqcdbTwV48GvaBiVHeil+j600bUbKjD9CLqdaXYeDaald0
3qNN/lOAzvmSzqADqsiadzaRt3471afIHF892d90GfWC4TVrKaqsTW3nV6Pugw0JF+0K7rC2ZY+h
pxo6+xT3zdkmAhZyd2YghNwIp+UtP8/RnuTd6XYJlg0uuQYuhEszQNhAhr7xzvLN29Hg7KjlEN3D
sciPwu9h3IzqIBmXhIEhnQ2n9rhjT+xufYO4i7StU5CjlWTGuvoUTYws8DQQ02cfwYhrvEIHsLFL
oH9ANwSFEnK42hfbyXPW2Eki7lJtXVoXmsyId9/QxJ6oCQ2JbiKcNcvwMerCegJA8MBvHZ8ivOwh
6g2GYpzZ4WpbFBFzMizbK1UASzHuMjuK2HNSQOZ6Z4mMZbUeUS877QWv5Uc6Jh1msvx3pcBaOFCd
CEPv9Y5l/14KZSKPIU+hRHbct2TxGc6pG+ffeHeCrQNbr/Esee5he27S1j04BtNeK4McDQkGY3cv
T2QfOdhLZHUM+uUCJpvyCz3RwYPHEEZ2chrxEpNmYb46SonjHE/Dw9CRvmHaZnTyRirUPq+Z89UG
ZW5i/JKxSnZDrsj1MbQP6H41AybRbiELhgaGs8GV7s3YgaIghuVpjkr3o+yfItdGASFyBg1R8y1Z
iB6VrMQdEXZfHm4epIbIdZcRFtHgG788dkthFFF45hF8Wpyv53ZAtu9Q1MCT70iK7t3PRHgZb2t0
6sak10lUh9qeVZSsT6KsQKZPkR12ffrMvID7kh+fqeSirT/y7AU2Txo45+neDepfQ778iOdkr+MA
mhGyF3NukpNu+weuUAT4cMTaj86Q1mFGnx1mg8WUv+3U2Vg/OPHCjP/P56pdKY7Cq566xfd3+E4o
ocB5/vkQez07UNdEXQyl9JYhUnI3mupo6UWffcqLc9+XN9QC3Owi/hajOE3zzVJz062rIGIdRDs/
97GBPaSR+wABNOPaXDCtQT5h7maPMnjNULEIbf6BbAEhPj6dHBUn+/5yWzW7AUXTRbIRL4TzIMA2
stdIj7JkP25OuXOmDryoisrIXopfi499ZJnaN61Q/DEygQjuApNO/O8aNbuuYM1yCN5J4UyhiJJk
HxvnCRX9NoMwfx3j1YwTQGXEtFzgBK8+ayPKHhyzvTILvsHcsb5Ty4GWkpMGZvh+0d0M8sGkoEit
jhFH4LzCKNwXEJCsDMG6a23ZHDFnaBQPQBevTZCQQAkYyPbL8tImELzsITkyMxgP6HhDBpDsJmb/
GyTROWdZYdeOuMQ+A3w/JaBlYFSZImPfLipjgVx4H9obMJeZ5W8yir8xv/bbqGIPRy330lfK40ps
TPZQM3YOOzo4Zh9flQv2owMaUWcs7PJYnxVKkw21KOvyJKcIS5bgqmcywBpsi3XfXz2E4rsxN5dz
bxvzNjehqkAM2M9mzwrcXl4Nw4LLNaFIbEushlrDXFvsABQq5Qf2gQEx1EMvkHzO+ABReQ2s22Dz
wtp/0HNinkwiWdtlRLGimhfpd8bZ75BAO8M5RYXCDjP9Nc+/ijzGixOAnaryNFRF6e7R0JyqrN9U
1VgdyNlBKOEgK+i7Yd678CWd+m0Yh+AyP2JIMe8jZfn3bWZ+FaVKMPY6OwGM5JIp54zSPH0G5SZx
ZMKsIWgqeZ4S+oBu7ohMoXwyp5tcE6AXq7h+zj3C17o1+ylKXFb63NeeWpEmT6mD2Hq2sYJkMaH2
xPrcyVrv0m7yD/AHU+z9cJ7dH61Z3ueFuKtRp27ZBu2nwr6Yo5ifJoq3BE/nk43p/hkJZCjHLiWg
rdoRcauQlVhhs5DrXCRYmQIBkc/hHozqlpPbSY+sRzm7gpnAHn9IDuxqzyaq73pU1rmz1XfMrTLM
naTfTgg9F1KrNszZrb3wGcT2CDgwiaWHyZ9MXP11gPUrbsh+YdWny7TcBW5TvvQ6e7XjBLiY6fn7
ue28V4Bz2z53PpkNKCyvaCM0EVUmxqAWxJHum+bN/Z0Oac5CiZK8bxWG06Q1z7gixzZYfjq2P31F
Ck94lOBL9JkX7i2BJQS+AeVywJuYKfEeLNS8B2yNwJ7zLjT9Y57MEYoBue0rg/iVLHtDCcdGHcUp
7QVFiGjIUM5d85LNyZczx5/tkBVXn4FdmI8NvmuG7Ir7QVc+B0nsPGKzMS6JRHo/mXH+PHdjjWwT
11LOydUVwnsh0xTnM6EX9jC/dzLmwmsaOPDOuPd6e3yUvThWppz2gyXom1QlnqMmZmfmAF1Zlf8D
tByIVEwtUFFCgskP3HCzW8XIgy1FRCwZYYWD5MDXNkVIzJPkuG8gzV+lNbnHaU7v26R5lkOQv8Vk
tRwJTly12JiTzRxE+apoKJzuKXHLxwkuiUItd5gdGWyFGKjdCJ0rEn1Xjpk8FTJR28X0jVvgkPAB
QDY49W9Bd0AfQwvlONCXUmKMtqqg6XX+WHbJU9p6+UxECLEcEdzlfWKXd8JqDVLuWZQAuPHCMpj2
GZJW1HvjtTGMM3ffaqsWmECo36drRTsiZmwMLh3Izo2HX2MzAUufEg9TsGeHyG4nhLutu4cukqBh
1eK98LtzpoOH0Sm8qzZZ0JVZ/m4GP0FZG8dJsN4JhkbvGkGvrBwXwkQjrIs1f6CSt5lZwUErlpRH
4J6Iwqif8pJ3IWwFSyJldxxUdV7DGC+vKUysOaW/LLI7HGmgaSP6dsQUCHfyS3GEl6IJybG2NCSc
LmZzNTX2KM+DcmM3o/VTZOYDxfzy0k3RiuhIdnY7dLs0COb3RHaP9cBC3xp6F/krAA5jNCFVW269
V545vviRC/rRaHeDXS07n1U2ex79S3CIotya7rpY4HQOCvWYzQfgGhizWRw+zoKc8hTm2jmytNxF
ShGILnpxX0YOUwgiYMnEATRlNC95lo7ffov8T5SF9TqqDqySPTV32O7mI6QAxtGdi6E56r27LMYg
xhig/swgShFIUH9H4/SjZjD6WtRmGAfMjidrqu7q3tGHWcfy4tRLedY2EUJDXesb4RNJPgznsbSD
MFvG+QfOlTPZUuqlR1K88ZvRvXTCkwfXIzhnGMZ277ZSHIbEduiHu+kZrUC6nVitX6oIHxyjNoYu
DjoTI/PYJY+2PDXyaZRlGyJ7Sw+NIsK5NwaAT6N37XLgaMj2BMfHoJ8J/gY7yXn04eXdR7sUr54p
4pfWaT46qu0nK8FXuF5v9oJlxVbx8JknGy5b51NNNdsJTo1zJJ3pKQqMdywOyfMfAO6/fk3/M/6u
7+ti5mLp/uPf+PyrxhKesnb6p0//47ku+f+/rT/zn9/z15/4j2v6pSDG/O7/r991+K5vP8vv7p+/
6S9/M7/9H48u/Ow///LJ7g+J92H4VvPjN57i/s+j4N+xfuf/6xf/wfN9npvvf/+XL/bn/fq3If6p
/oL6haf7r//1r//Hj62P/9//5Q8Z+L/998dw+z/++Yf+zgcW1t8E/BQLp4DpeALN03/yge2/2aaU
duC5AouHF/CVf/CB3b8JX5qkAFsu0Bfp2nyJadgfPrAl/ua4rvQCPxBOIPji/w8fmEfh2X8FBPOr
bYdsEJf/2S6gAPOvgOAE7naf2H6yKXsFHLBBiTx5EWUNASlYOcGH2NOSnlC7AzAjSWRK63TbFfVM
LT1sJ4bKYeLbX4HB+MCSyjxnHgVA68xViFaxOluYoLCSdDAPo3oCBAok3+1Jw6gMrw+DwLgruuEA
P4xa3PGIqDVzxYozAOTJbh3h/eCTqWiO1FFp9EIAgAvpUy1hXgBVbIH/nv98AIEH5X2OmRYOmlUo
KA+BnyPPBDl+RfwZl0oiaFm+7XlW6x0eUvz6I5LF2KYdGJ7PMK+ONXsIvBANZEf39wCxt8U7kbjc
p934LBoDgSCG3r9/SCu1FWTmHnVV5GjO4G6SIbgD+D0yV2WDOxB1s7EwlRWbeVzwnuMlIBrqrLNs
CpHW9huD5hyEf8k6lkb0llSB+hzQFRMFc/rzSQZA8vznvxKV3xFuZO3rFeOPZi4Jew8pDY4UfTLw
FuL1OS6ImdBWT2dvKj/Mko1n3o/O1uH8Frm8t2P5atXriDr+ZE/D0hMhxNbiiPYCsk+SjIkIqfbN
RrgGGb5F/DZ2hMFqcB543x9nm03hUlq7PLdPKUfsvUmWwVQZp2jqL7qZCUxwhzu/77ELkHIFtm3x
boQ33VfD78BaFRy4NUMmd/Z9m6OD4J9ibAJTik2vguKcEg+zVAz9ahcYGGrO97n0HpbYWyVwJHp4
t0F5MKOETpVxv+KQOiD8DA6EsrA7VayqS+vDQxN5CCyiqcbWO1jauU8H+zti/ruNZcf75umoPO28
NnKEuDFA5vC6QoFmbHa41H6JHF/CUo8uKvD4vWryeypGFH0pwqvIYKQRtWhZnRgW1hxq6ZA2i2Dx
4hn1rVjxfZqI04OKWIQabYx7KX+SSYPNNiDYdaDDQHXY7lqHYiyHOdozY3/O8Ypsy3j+1QQ5g9Vx
YfQou+mt8B78eeXUJdZn4zaKY+gYDyWC3AqrQAEHBCnEKYibnWk270q7X1i6/A1JoATTA6/AC3fC
vnvU3AKgRgys97Oy3s/4KkrSKUO3fUOiizFLgtmeOwQchjopibg01+AiQdtMuM1pZ13yudgJX1K8
OqDQwsFoX7kKoFflkgkHPrN2dAVmkLnZTVsE0MCPFwGUJZNh4mFTgfGWrQ8iVvZNvzYEnvLZKifu
6yg7cWTbjmisYh+U4/VGXYtVmmNfdrTlnfDVhmA1zNTSfSrc/nbm5fDr2Diaumr3OWGyTuH+wLT5
kMUvsJERbQ3ImGwXzam/kCxQoBJuXPNnEhm/iCha3h3m49tEOzdRo+OzR+DcJqCgZP5PvApY3U2J
jOIar6hMMONLmI7KwbCS1Ezpo3wXZ69BmrxgTaku1TwABJXOnT+4W8gu/m1nzddKr+I+h9c98Kec
sawVHXIJejZxgvsEcw+5iUdLoHioLDGHRaPezJldTWf63gE87q4xk5G0SW6kavG3Tj1gePOecCoP
e1w+3PfcL49AjDBNOkRBdXsoMsAyo/aPAyINf84ySg38Y3OEpUMkQFeTLtnBDb52a3Qo+81TgFwn
RGfLKLnddwtU26mhuOeGTLvcu0+MeHY8M6iEi8pl48IW3Cfjctb+odcWDgRJZq89nQuWrUesLzeZ
5SVs6DzUK0xq3fpceXZxI1Rj74TZ/TYnF7WItmFSWISaTaQlWBYIY9WJl64Ydhoh/BER+UkwnCUW
arrkK3wExpnZ7KwUz1fnm96l6My7YIn1hshWuUfkYQEhOwZleS0Rcfq4bEO8DzXijRiQows2AKcv
qGfWgQluTqbZP/JefMXLAQW5RO9jvzk17fwsqqdArHC0CqmC4bGlIp1K1h04Plv3V/Cg24KXt250
8m7J9BqYzmHJS+8An/lVmh3W47Qn087kusuBRhgoE+PyuSoWa0fttYegA8ko7lw6xb47pnQF4Kyc
N86U9ohacZ8FVbxr4UMbopgAKBA2hCOqYb7aOhs75bnAO14gP/SsKEaNvPwsrO+h/lq0/0PEhF/5
GgHa0venAdkyM3gwE82jmaWhWEVE+A8hl0VPKsUkZDbii6RXqJ62OW+l6aTnouoeyfWIrAlZZU2y
1jQgaXF860dUtG9eMHKz0N9RhLF+xHaHTi7QKCZykFSOJAhsTp39egKWwjjkmFcRv9ihGff6lPnY
TpcSLWjPIKeRd/xmf+cQh7nPjHjf+iMmvxGMWwEEiCAlWgkGD3U6H93R+5qE/kIB+mrnFvkqgwrX
h0KSCkGWTnuyuquMoZ0mZQN4x8tOOlAuK4A5ZPCIa4v4onBCeLb4+sPT3i/N3urYdCTX5uoePoDc
DuSJhLIBL0i7PLc2anXcB3gJKnpDDlC7KIj6PdsCO27mWF9lK+YddRSDb1miGU+gSGQNZkTR4b1h
wVIH5qZhLrBt5o4QMoFDrJpYLMHd+sLn+zPrWZ+R3d3vLjpGbE6F0tJmtzsrRhsOLBbPNJunDAjE
FhrAu6ajpxQy+ZPllE1C7ZsJi3Zb/tQG+xnGKVurZIA0DDd6gKQDAoLoNkkoJJCTcRMQ1GABlt76
Yp1BdfAXk/YIcaaGCJ3cCT3193Hkb6BG9Zs8H4O9bTA7Mx0jCwO14E3IuPaz2rq1G2bOSVU9z30O
FUjA8WJGTO6Z8ZwxxyL6szb3lmxc1EfYjwQcWLQdeFEtXk6fjm5AW8CmVP/OchxahEbsZ9t9mLt4
3kUGoiWfRQB+a+dgogfive7jmVnfZes93uLp2EW4723nDoIMGpAaHIcZP1Jp1icInl8a0RLsv+Up
IgRmW0/wPGqO4RTiKPFIzB87uDAlBqGN7JgUNyVEGosAxBZh/7E2kQJysfncVCBGQPYm/p06RDzn
M5Vba9+1pT1eXLotumZ0MWljdGEa23EotS63hDJ+Fx5j7D4lB6yqr5lRPfN+x/Rd2Ac7Wt4JEBj3
Ga7qHiGoYNsosajMPVvwxYQR1mED2eiZKIHFQ6pddv29JJGSpSo5phB76ytRG285MCkcMPG+aaEa
dNBDm+IxsGPsDhocFYExCN5q65LVzg/LdY/cispjGVwi6DhMQsMsYysAUCfDnKN3QngnaaSnLgEQ
DukLtj5U1OLnitZgXbJpI7rVaAzeGYvx/iqWHeZMfKLYsMNCIUBzJDZf0O3vaNxKsiXQ2zHDBZSf
ddBdhBd69DKXHMerGkF6qnX3xDBhOFoTF4kxAgoZPbbZNayy5AuwQMSNQhMr3Cbl2c7w4TwbBUGL
VUAc39SmoYUS3IU/4YyIv1VfbYU37DuZkhplkMrRUkdV8/tUjgRTGCP940mzRIMaAts8tYn/c9dw
JfZjZynNfOexYthERCqU0CbDBg3Owqiucgz7UGa4HNVFjPrnMi17IIag6yg7tz4oXFACyPDR3DrI
xDejgaxXTxhlK6jcu0KrL97JE4++RexCJDig3XtTL1Dv4aztLRg4E2nscPB2sUj6fQ/YJTTn/byO
XwY9vEuTvXruOhD6yuFmbrpDIuGpmG0FrMtqnhP0hQzgGdKrGCmol0/Z3u+jdO+5P+Q44Gp5yNsX
YEvA2sFabTN72Nuj/6CheGxGCHt7AE77VOTmJc2mmzKu3KNqsUPDrUbmmXePHbGwErjIFaLJ1+KL
8q6uh59Dz0irC8hzisyrxqjNhJY0YsRMBI4vNiEzQU6io6fEoYkiZMWY47ceVpZzlzfwLTP2ulA6
rwUIxr0EmMubCkqTjIlMLLKbBFO18Cfo2H3yjkbcutOSrIWkH+1QLF1JyJ1nUERDiySAUSOtEuTy
qoEdmOxw7Ff5F5mZqEObF8PKpp99kL0nvIh7HXTyWDcB9qzMeEss7T7EfXlS/jGyhHXsq4COYUJU
OTVR+hiXfX/gGqcD87dQHU2IVl4V0mN0j0GefJQ5Vt9BUdVoZ9eyQPEqSBl4rq1tlqcl8dsJyatG
8NytHphSDSQgpOpu0AVqbP/bCMb2VgQHCFlEzaaadYmFY0cFN4HyVuErkiivtfoDn1KXsgxmj8Fd
pzK/HaexQ4ZkBu4cVZEsUR0dh8INmM/8MBe3Y+lmT2P1c1g0L1G9YAmr9dmBxosRMWOjEpT5uUy/
2zXKK+oDD4WtlPglJYkAqM5yGs/axbXBH/75INb/msdAtygYUufGBHf2v7/295/qiNa4qUnqutFL
y0xzRIAaCN3qzZ8//PPl//MzvRUHF2k+22WGO+PPdzS+2was6FnHOEVr/9cf/vsvVqSqXGDGoUJa
v/PPXzZZNj+fem6w+V9EndlS48q2Rb9IEWpS3attuTcGTGN4UVBASUop1fdff4dq34jzQtTZ1KHA
WJmrmXPMCm7rfz/G/77jf3/677tgUl8eQ9f/76/o//7df5/+/2/fgxzkux0C2OUH+feZ/33j/32b
5oRceZTz4b/v59+n//t/O7IH7jEY5X/f1f9ei39fx2EQuKkaezGRI5FrNcCGLH0hTr5blXsHRom8
is+vy5br2zC9hI3ndImNYT8iDFmZWoguLcUUhM4Wco+s10Ap9BdX0apGop+2lebIfRJB51N+fB1z
GDpdnX1B+cj0+XVmAn2NfcxfLV1Q0WTlk+r0zyZuK2gRzJUHHU3fvw+hiNYSR+DVLUz/ySL0/GII
4/Dvc1qHFIZCouIs9Gj9fQGO1mnVTTqDfB7KZxt1lTXUX75vGofeLvwbOqXPPs3+DF5cYqoD0R7m
MTWOh2/63/+c8nwve269WteIDoy0+qVPZbcPp6Oic1yjllBvEW7+XeOwqNVCQ226kCYq0qRBePcI
R7my5ucB/iWn01MHhnntV7MJiWO0ntjmHxqLsWiFtW+dJvTTvl9cKSNOom28RythxdsLhOhJigcG
W8nE3NtjLNzmIBgdt9iJQnxpfV0tGzwNPLQy3vCQkqE6eyymkZIy9H139H6XZ84Ri7sPKZ/4JIZ6
hO4VFsYmUq0swSviTrLl8BjYInpO8TjipLjoGgvcWIaPFYGCb12arDs9nv8Ouf7U5CENnwCX62Lt
Bwth/sV3DbtxQIpjGdphdpw7jRVIksL4SkZj8cfkZDHJAam56/3VwS+zRR2rb7JQr37pCCiJ44IM
1HxCXSZzKUDijQ3y5ButTlH4yYcqmmAAHEW6OJWOPsn6oCDU7gCoG09OxPXmlGTI5K5rBHaoP/SJ
7H9ZNu0s3fz06Oz2pWEwVSqhTQn8eAof4VPeCNZ1CABWrQDxgHa5f+dVwYqlmZ9GhUaxQOZ1yJK4
f2NptMOoTxRSlHyXsw8bM2beInN8E2N+TouiuCotVgezFZx+pVncrDQLmdLhXMBJ/GdQ2kvZJuk+
lpJusaNazev4Ccb1oWB/s5rMnF2Wa1mn0mPqqDq2umM1mkB/xT316m6bQxI66kPykyIxD1QTQ9XN
KCTS1b8KkK0ifB0dt47bVc6m1IhGJ0nFe/CWD7Pv1ueE30XdZvMGzQevMsays9E4Y9AYI0WFXeYn
Gc6w2hrUI9OU3SWP3Q5g1XwyC3c6/fuTL11GCeyLuoqzPhX83Ojpf5XNNEN3rRgFeRs/IJs9GtSL
xsyLo9u3SujyYmhrZ4598Fcx3XG4uLZ6Grqm1ZuNzblRtfH41PrkdY0gvBZx/ds4866KNTh2U0el
HkPjP7dWDKRgFnhQ+hppnfHQAi3lume1OONNRJDdbBucl4maistQ2tHNcJr6wEqQtIRk+sZyXmJn
reJnqxbWugJruiN+cTjXQ/VYjxg0ZY/mRZube8q8KoBTxGRKyGI/zb31iEsHU95EtS+Fn2zmpPcC
3vPW4yBcHz8iMBSriBnSDvnDbE/02yz28od+9gIkEdGxy5esIszrK7sNMedXhbbVTPvdnMngTEp0
+SsVGbtiUuVx1Iwe4Izx3mt4ALSJXAQSePxbtqhd0hnyL0qM8EYruiDR7CDV8ZpoI70dEgd/W6OX
JUnkvVs4wFoMgbmuRgdGLc1hFsnPLqqSrQaDDf6PdhskgbI9bo0grUHTpxY6edMvSIZgAHvKXU/t
RnN+9udSO2rLh39/ige8hkZlAZApXe2Y6z+9WGiLmVfsKgZsJFfC3uFyKNe96tHeAWbfYQ1eQ/O2
ef8RSz9ZxiP2rbVjMYj3Jx/oKDn0S9alQZDUJUytb1uMDDK9DAsPqoCQMWTeSqx0KeenoTu4Z2Bz
sKMWK53jYN+0Jm+NfBxRUafV2pLqFfL1X6/4g6DHuGRg0uxxjgOEPT90d8PDENr5JuyIf5ej5p87
YfAhy+I98KGnuHTmo1w+KMtxGDqF4NmY5Jq1Q1QzqPhTBxvyNPlDdOT3B0R7Nk+IM5NdHqNidEr2
t/xBrw2xFMo7AJzN2bL+oE8YLrwbWRm76sGlsAoMLRbrcrbti7x3DempiEL6rWnkH12D3Ktyvr22
JE9cQnmHcpQkSNNdaE5oW8gR6c0ODShe80Em19ripUpfDRsQgKt4mGMiHLSQI7m5FG4PP6DqX0ll
o0+xCZeG9QJ3mMGNblefMzDnjP5mcs1vEprsYOhJviqZPDKfsvdyqtB+9yyq+0MMqrez/adk8eNB
MU8Uqt4w6lhayORHeemrQmiwCv3uVNKC9cZnFjIEwsE5levCbq9wCFzaingLZZrsFqClJuCQlceC
pMHgjIB2P3fFDdNO7ou/Nk4pR755mDGZAgO6BQ87MkeeyZFHoLl3kxqneOn5K+nj9cFoA23/vvzr
RABAjcUfJNnyaxkgibSmQ04e2sl/hElqbbSUsQ8afw6SiY5A8CYRyKoM1zvqUn/06WiYPHE9O+EQ
1DCi134DlSsBJdBwf/S6WnfcTHrrIK3tw4Nps3c1kGuj9mWVgmkhMMro0M7j1e6bmyOrT9qEW4Q+
ce66kfG/j0uMZbtpgjOwZHWAqtRuljh5G1oGeq1+achDVjnM+TNyiVwnD3Qmyw+h252K5daNIFEy
FhBvzBZBAlQIH4wz0+DuTI7bqkksQVkqfofchWuRoRSAPoMZm4XFqhoB5hq2/8LwrQkKdVMhXKHU
MP8mzXAca43DOT/oM/qJZJRvtojU+sUxHP/aIzoJEFfiDpieJzu/WIQVe2GnlqhZvrDjnTGToDq3
Lln25GtWMKaDvW5MxDiuwuZOruW7rydOIMIZtluknhB8D/sByHTAZIRTmSCceD5RVmMomGDt8rxp
kTWe+6Kazl3lmVROn46CuNMBjfeHsX7O0nrPopmFQ2pL8Pb5tbVbYngJ/yLNaGUgLcTaFnZB4qHs
BngDayhdN4sq3bKo4NKRUYb+XXFFmxw/54JwOr7bVddBmWoGCvMO3hkLSSZMhb1AmaAdcSnb1jy+
5P2u49s5VtGIh9F+kzNA5j5m0pD5uEbw3I7ju5Aq3htM1xnUiD9VK24TjZwWB5FynMNAe7axjd5Y
p+WA7dZlqMlzRVzZwkloOviT7KIC9Vxag9qF3CWlgzWdSSJGSpa+K3r0OS/PRuFiKG6XIKhe/wCx
dNOROwVuOdCnull+CPl665QouQ1+Q2pv61hLz3+XyKeacek1tUQEM+pLSLLktpuG0R+VB5VUWmhX
5zLej/w9/E+K0L5RwSNCBIlvdYwORlp9a2nSPfLWMcleEL+s9fyVT7ro3mSk9Tzr1l8t4ZZKdAZX
Wr8N+9I8laZPHledMHagpjy1Vi3Rifjp3qnKEz4WkKWpGW17tx8uUUXTj3miBfdRDw+cu/PFdYSz
Jp0m3BIolezsAZkU4kU8qbyPDCPjt+xxp5cKtELTwCJLoGNyZXgDOJnUb9wVt+WpUcYzdEFEpLyQ
H1k4/IhEIBpP3GMd1R/OwES17kykvKJuN+0cn5FxYmW3O7DN/E5WQItdnjKTyJSmwicB7s51MEl2
wF3e+x5DV3UgvhefsrLeBDq4Y75YvVWMPsWfMfLOAJJDn+fYYpfcTCxPPaQ0G4SmzELcrEcmbNZs
r1DMJ5ZvrJEiJNcI4//astWIO52cjnIZcXJqs4pcZbiwNnBjLMTfjwBI+lWJ+XznzVa3g74ht0rD
/075ErJBxyTXmFjqeKgkl9iqZvK+CWf508bFc4ZD/JpW06KxtP/qjvxqHQJ7isbYOz2vZFWWL8Kb
Lkasvhrbv5uaOkNWYARYgERVYQpxqrtETk8kZ5Y/uwjN1hiPMVolyY03BUszOy0vplxMjSaauetc
V6Q7UZiwrPICz3OIjyXPBzQCFrA8sSEPjP4lNHLQ8taHzxAi1q07A21zEyasdmvYGdu2avnKbKaO
LVUJaTbewVRDdoY+668rvS83VPEIuToNiGpHdk9C6gvfalsddS0igsrudlle3oq+fZbMFufRy4+q
zb5UjW8QxVygmzhu9e5xGLx62/ktk16dLoFEhyCzzXitGsPZx/MMJaaP/XVWNrjDEgptsJhPRWrl
657QuzaESmGK/GcGvsy9TDAOPJmN45VqMzbaY6WnC2hSw7kGoKKt/gxuTOSCwWrSaLRDjAiHtRMU
/4HfmdeK79ieVnbc4PAo0qPUer4ZCmt4LQ1WHkr+wwjSMSAUL9l00sf7orqblZOB5OUJ8uU50bZe
tiknbg1lFoECZ7h3iT9bdZMN2gbulecnX3jddpD3dhYidIgNGidOxOvtFR9GPNSbFBXFSp9CQu2m
DNeRIsYZXzgMUIy+ql6Tq+YwQmUplniQpsg1r1+ZLo44U3C9E98+BSxv04ehhveGEDh94FTTNqLB
lhehZTB5CPmPC0F+p2fEo/77i/8+/PuEmTXN2m0HgE/ZHJ4GsLArmI5YuaRP5Sj9G1KYbp/n+RKZ
yM6G5bvuT192KtPAZDbcxk2KwI48Y7gUfywN/bvW4CRWwJBmoIIa9lx/hAFWM/El6eDdn079gujP
/GHvIKzd2AmCBjX8MeHKrEel2yu/YJDfCcJZ9Qy2jQbd24k70nTGnLY2hrWUgz6rwjAQOZo5K4r4
R4fqmw4ESyi5n6uQHAru/Do+5br9lsiuuMo8Itg6DqFC9Gu9UZ8a1SR08KlGeqpwas5Oj/msnh4Y
V/YEJVvntNT1B6/ChmIkrxKd7D6raR+0SbtaCXw0mXRi34GofC4Nvaeg45osqYgaYcVXyVhaKRTZ
Q63uCiftc+uJSzkn/kZvLFgMVOxDmawRXBhHEVo3oXh0fWkqmFwveRGRi9NRQuOlrTrsgwsNnSU4
pvrQPwPV/JMXptwOpeCIq4tHw/lJwUhvRcmump31yQ7tIkDNREFnTZR2XXySpfpWrMJoTx8bs0Gz
52E7D8mcmVBJs2HZ9En+2rTVfdQp2onwhIkG1JCN/jGt6OTk6D1Go/oUDaJ1x9gCs2Y2jpQCbJk0
loghsKTFPWZJFZfjLizJAag078OUd6jHV1Oaf5XFhDVUcwCZAo9RKm7aLWkIt5Ix/jqrJ/RiKJob
uvhyTRTRtvWsz1RiN+S6pNyCUzxX0ycrCCYy9i++jOfGcM9laf0oNi5sBkZnU8FPGET8oBwj3Xoj
Tnb0uqu+Sl7jAiWI05Po6hdPzjC9gXnYJ8OMZG2CneQu7KmfGG6QkPrZDSu8P5hWXQEsi5By7kHK
AuYnraG/OS7y4hKhOG65YZ9q4XOWWb+SZ24Db/DbMSJ7U4s1S5RwCV4jXqs2H1XjwDmicS1xlqfS
/8JX8KdpOWQrcu5WbIG3BbJ5BBBjGiAMK7Y5VInWwamzG/FZ157J5nM0woAHcB1NQKot+4dOcdxE
ULsO2TwczCEiExFabLl8SX59VwY99wQt8Mo02RPZjsh2Gf3V2rCqTev9regW2LAwD3D4aaa8yxiT
RPPGMSmv9M7i6WtSf59OPlM5Jc5EjqjniSq2tDNwyWrodo3CZiMMvC+h815OSISikoGhhnGHNbNx
zRSjesBmr2grva3iuDKPiT64a9WV2lsyyY/Cn9zfiVQ2fC7cUyqdrpjLAU0zzr8ag+4dEitnKtHp
CSIapa1QwGkrO4rNMx7tfs1MhkTfYv4pW/cp7Of83dPcOTC5FIO4LojmzNLm7BsSvPjkdi/CRTUH
gK4djPZlEhGJrJbjHoDld49GjJ8f1UL502/cSagf0sUhESrEEBEnTG5IK9CyVjv1ghQPM7G/VOlB
QAIUdWGXerJJ2fppgE4gqyrepZE1AU9ve27JYkd0DwNhEChsxn48OSFFaMSG14kn68cdqFZ1O5O3
KCNiLl0mLUhwWuE9eS4r6mE49Gjhfpo+/BGzY7/EjcaopI6cgyW87pEoG4Vi3Sh/6DqFPr6zkHhq
PEq8Im2MtymcGYfqij7GACtq2U0EuT8WW1t0ydoucJ00I3SG2LPiTVrsyKL5gzqXvRIn6MPYkohG
CpsZ2L2Co2DQ83dx113ZvjjB6BEIB/h8OEKuUfRvlVaXDwP8p30/x81WY33w6S3hzV0q70CJ3X1u
Md4kAebU1bKC7YoWTkZqH7ns+uoRzs0CTsYizveWlN0xqmSDjS/ZG3r6pLXTPgwhnY+V9jU38pDM
D1R0p9a35dFsu00hcMagCdIC0deXHMfAlnEQiN262Y+1eqjRRQ5h4i3dJZbujl4/j7jD7GiLQ3nV
koe2drPq0WTedhHurM4RQa2BmSa8XxPzhZjTj6l1k5NReic/asRRS9FL9sLYeap5aQ25k0o0Z7AR
EBkHC0VisRsxa+LfK/e6ZR0zJ0IsBm9ssjW8eb1/8RoAyrpvfheGQZRSbr50c4fYfB7YR4KUPI+y
WepTIMbMg9XZn3GhNKRPFEQhL8qoXY4U7lo1ICca99Dr9mPvwKyOzOM8ll+Y1Xuj+uxIY1QjcoIO
0UzWkLDCuGmlJiY9fh9vbSPmp/bFrbdQQBAU2wfNMsvpmKQSEVoDSqO+hCHcDGtrtO4MUX10Ze3g
yhNK1BJYSWQsiVwLgsp9igm6gVvGBw+Ow7ap2J53kCZELaqnGYTILPBMJf2AppRd2gz9AZnhdAyB
MBF/zRw08oMsGasHx3qB8qPva1s+FD3LZK0Dn4nBmxn4/JWZRnyqpzEMXOWQzzza701EzoMv0PH4
CaF+CbJBCScgMmvjyQALQNzHG0w7qowUxcLQCOI/u01YOyWmGPRFoiToWbXxz9R++GFVBwbryfWz
06I2hzj91oF7uRTZozVm2gGPCEbkfhWbtnbo8f/qM3E8hAQZPBWJHdSJC10dAtmlgGbBtt09oTvc
GLScGwjDY5DmxED5Zo0xfUCrUdieu0U7UG+IbUkKRAtx7mMjc5i/IdfIo0bbL2uXDhh5RkG6i0ej
OXq7UlcZ5iCgPPxv5OZ4UkVpzJtBe3At92cKq+k2OSzBdLa8mx6zTVLhF0dH6L/4U3emnmYlb9gz
gx2rGZCjJYcyJt0BYY3NaTkG9jDcVNEXgcetn2rdtDFCqwbZ5Ow9Q70iAXvHpZ8EsawRy7FE696i
AYNP5JBK1LtYqlviTzpRTXtpGgWBVhpHGxqVgjagm1h+E+6oA/OYuALGvNkyW7rGmXjpiGPoG8R7
daSz2oPyJ6zuaDnNFR5Me1TlrmoX9Yh/rjyCpF96RCF4sGxeASQfafMS5tZdll547uqGeKYZmr3d
g1ce4Fosu4JC0WIwfKfPQC3H9rjdmR1lXNjClDdGktMda+ZPGz8ufjS88OCWtZOaOl7otLcPKh/3
iQM7xrEAVypCOGi4SusoTAQaJnw0A/QkvsxdxKFC6JCOicV5HFJo0zUu7jlGAcrsFGP8YB6bNv2N
8e4AsyHNYKCYy5XbIR8ER22z3Lv874M5NlA0BCMUfPchiORw3kZ4R64OWUGlyh2MITOcPK1CmzgQ
EZFaq34ebq2K83U6lu6GZdKo3L/FIgPMcqQYVUlGVq0XS5aOTqxQ4x6ncAHFlRgFoTXB8x4+QmZC
UKAo2dzU4dRX4QnNYhmYkX2I2HXRvvLaSxZ9Fg6ggExqbw/uYIOemeV8kTzLJP3RPKMO+l5NqBfk
kw6feRfpOLdJcri6NhbjUPIW6xJnb8o/jpEdyiZPn/MkBirlxZsaCCmxYBfFhc6OnecgRKxaV+St
g/bX8JFWZuAktdz3VYNEgclq3Z7CCRrDiNFl1eT+TTKSA5E3NSs298ph5K4XrXXSwzdACYAYZpNf
KaYgu3pehgENg/tp1m0AGkW2tuPiXlHtrEcdvcmMkjd2ug8RAuPxK7Xxpj4HtcPbbM4hXeh5xyjp
LufZPir2bKDtyQVgyX8Zh/CQMM/Axck2pWsnRlYIAYFcp3tbILDCq028V7VorpBV4UnfJrBeDiJx
vbPmpn9Qjf3oceyvIoahCPPrR8qYKrA7V1t13pvZoClQqN6TGPWclucXKnfypzpAjd4l9hVFYRq+
4XoA8jFVb66e59ck/k1Zdca6oqpuXP/CPO1PaSfWjYjWsyglKwojAqoOHM6Hp7qyYq3cxu1vpQA8
9EBe0SRnuO2sAmUautm6UO/wZWzYcB/2bGaIwvKCQyZ9tktoTPStDTIZMOJMY0xtrIPZpNC0c9pc
RUMaxYlP+6LWAkA8doRkmUNBwpXWqxMPd0Dxclshz8GXu6pHWzuWCVMa8HmhfVNu+8oq6SeLMTou
BBpEI2XA+J3BZ1OwWWmeyh5gSQ3+LfOMxyxqT3EMw2oAosxSyztG2PShmUcA9JCvMA2tkNxqJCZA
9UjSvmILQaM1LA42s3yt6hC1j2sSN2v5gqdjvI4OlPwKTt5q9D3YNTHeu54O1yBJklsFzIeE4hUh
DR8zXLuiHIEM+N6eJJCtK2v74KeCnQaviKgIRewxI+O5woBRi3pnS4TrBGLXY/zMrWBtysz49FED
upUHthzeP0CNp8GPIZOTwEI9/JxWYw1aGZq9BUzpu5zKE8DNfD/SuCJvx+WK4TuynQe75j5A6MnS
iwQsu0xa4h7DL24qlIxO9Xc0MZDVI2m4qeJNS2QO5dwOYdeNNvfNTawg8yo8gJBX1yK/jBEhkrol
wRTE3rrH0rxrDND9rwKJJAqJXwrhYLZJ1aV/GJj0r1m0OLShlFHZfEw0sBqRavYqQfQk2Bqj1CzD
rekhqmKZ/RbW9hter/7Zwo7bLTOo8S/vU30rTXaiCHEEG2ibzqrQV73TvnmzPRJ5vxwAUYX+Z2ge
IkP9MUZmoOPIaams6lTkyFuVyXdkWslTVYu/Bgt42AQgGvKMS8E0McpSTyVxhai+Am85eJwaeAZX
Dg4ORGrExtgTytust8GNwl5Z1c5WlT1dHLy5uiV2Lym97UxqJ5Mz61ETjBTySlDn9z89R8oKm1G7
mWbcB4OWP0RO4nIKujc7b4gpjDSLvda8rZOR+90rgHxWKDbc3OoYt1p7rxweNafkakvyNwltFvFK
GsgSHjis+kNi4NVopH+hcEHCnaNYiZ4Jkq6R+ILBnVjfY2dUpFI23nsjTCxqZr42NFBxpIn1Xsiq
plCPzK5kEC5LGVMGtUlIR4XaDZA7glYXFvIqnpDBcwXgAYWwjzCb0AD01Okyekv4ilHsvE1V3QZx
hTE3zAEwJjYK6MlCYOC2zhXk2YMuETh6Th8CPselC9tiZ0Z7CeJy45X1xUlBXUTQ1hAOc4UyN15Z
XvQJpAJNdg0JPbQCp/eNldF5PvzOMtul2UNTccbmJv05HeHB1vSPIvW/scaOYEmMbd3U+355MENf
Z9RfqXdoMdMmsfUg70ghbPt7BUBmO8ph372Qjgn50pTHapru/366xIbGXiUpCno3u5d5c5m5Z2Gr
MaICXe0x08xnfkZLb7d4SpytxvQv6AtrSzbrd+7gx9dJhmX2dPaHg/B3C/iuJizRajgN/aQ9unaH
Q8Dzi73HhnBdy+RSUatd2qHHfzlf6kFDpGSRp5pDQJQCUSITp+eoTp85LflFtzWj6NbeL74DrUJz
ZpLXi8lBFesqg9qhqfk7FPh3WQx/0mAAwnfHp7Kx0m21AIYfIyNjTqXl53Yu3karOyQ9TwxC+T3d
ENRjHY52VpvPCAC+dNRnM1u+ZhKXoUWTVNo94KzH3PQXOh8+NukkNDymBlqPQFAGAisdx8ZVLDW/
SbCIf2WXTiADox0zk+RW9/fR99Vp5J+qG5NsZp6UTANj4Q3mftTEyTeYJlZifpxYpQUCCn5e5oHl
HQkm8QVO3tm07vxnhfoldLYJjDVazO94kzPZ34JtE4GvWPTgBhVry0mYACtqaAclmJa89ZYkeBbs
9srEJrQqjSfIIGo1WN8JBgIEumLFFv9MBuVh6NNpQ+QcAoib5hbhOktCoto0Ng6zbgREr9wm7WBN
HfD7aLwJsxm20chpTK0g5HxrCpg7KHHQoVvaPlLWjxAwOzrW/qs8PsuCeahJngxhlWJDYsBV+e0b
3r/HtkYdZhQdxDStYtMej6fl9+9B5lyPyMVEXl7h4zzAv79X+fQgq6bbAoMh0D7J1jqxkHgKiXEw
N8jPXrw0/LXLEoyeb27rvtzNVgWCsEX4QVKd8N2LQV4YI0zjZCvGRSOLSQIQagTsaXGqaar3daZf
h8nYMzDAZOF737SiBAyaDyMJxNRob7Oc3nqDY3TykblruOuc+CRKMkTCwrRIJJAn3F/GtmNOChY5
Z+bIKY+3FqKKMM9S7w/gFkil0eFjaqCSWgeobPsdx962GRHPE6xgtPqCDUSdiD/pYXhkLdLu0YAh
MgKvLdgUG6Tthaiaux7O28QDdRBqfkiL9Fn3U/TqZMCg7wz1bbl3/PgnWoDxxMJgjdBvlgCt61SM
EqNm2Ig8/A1NbhtDh5PvOP6BOCPa0Al2atuyFildtGeeiO6J0+8S26roUxAVwq/ZNwzZ2IE3tCeI
7EZkUjno6ykuL31iPviZNu2936wz3f9eAFtZ1zh0V+B05A4wDS6Ufjy4Ec9PLK29kRMixNlFKqrH
KkU+IuBHvO/H8GdJgawK/j5UzcA2hFqCNx+HHqOO14UsLRvcomTCuncV9Xe9GgpgNSUvbQWRPIof
SCqEidzjbuMa3FmiFPseUtAOkX8T87LMPh6QaSa3y4D5Diqv3JWlOk9qPBo5JQlb54R/yUfl5nAy
DDlNPVAjXsWWFX0qnppSjoGRpTclAalgMtjlizLCtTF/98OAsADB+tTm32nYwVngXE1bnEODmxHo
i4DcatUD6ocG33n60afD1wA9+VAyW9Uz/6vIhicuW7gUy9jI4B3CNOE9JXBknTjWh26JmxRQuxMm
96FxH1qXM6Eer74OEmgG7LOylX8UeDUwn9FRmC2q/Uny6smJJOPeqMNVOjfPDGvCbVrOdwVODlYs
16bHPcvmE/xNq39rONVA23d/KUi+aeqYg40gngd1jcYdU+sgdSVXKgbeoM20dN9htQcMPLX7eTBY
NZSjxaHiASZFaVRJhJQVPR8d4znS/uZa56PlRG2puUqcpEnpVrrWYVa5DObSS/H/jOw7CHIZOnNH
podxjivvKHhMmFesi7awL06tv84oRnBsaDBqZn9fyXE/5TYqWNf/tv2SPBpr+jtJ99vP688sGbAq
m/2l0CUnPJO3tZbAqaCgNn3MLwxvV9USAdePXy1hCZsm0crVaOOUshsU09YIKCXhb3e8h8OTKrjl
25lRjSuH2zhjlUU0yooJVUwpn92FKziVxymi0I6qj8LgfLQrnJXemB/IYXoEDQTzX+wiqhwWjN2t
g0JoZkB1GqO7c/PSfDvrzFfX0PeeyZv/0zS5tkkQJQhtDy7xjEj0y+XybxQ/hKZlr9Kd7m2VNms5
fhMla04zEbo86nh9fhU1IRPCq0dfvsYWsyvj7jTa1ZG14RPKxH1PCJYIeSXg2FwcxrZC9CxvL+a0
i2B28kzllE67VEEvdDv5Udb6O2bO55YWmq54K/zop+NNGCXL7cxwZkk24+clEfbFtbk849DeAhCc
ZhjebndPq/CimcXe4RldMSA7NTZ5pYmuPcWj/+2h8EfMjFDGiTBmzsmPlNPjTN4aDMSVro83w7Rg
f8es9Np0iT4BqVu8iS77nV09IN8K6EFNSpJkUeVm23ABN9n5eJ50sgSs+BlaBexcbLKMSlZR7RQb
SVqB1eJmngi7WdFQVliYNlGBp4sgMEm/JkK5YNHrbYjO1bNg8is9MDXwRYhBDrML86r1nUPXE0nu
6meEFHvPVfzKmDAuh7CX/mnKCRmMe2XXuGFqyroRO33M2wo/e7ZyfJ46AvN+3bB8htSGnDqf1x7C
msJm+OC3n2xpzqLN1qzBbh0tbGoyZSZIFAhIe6/DYYHxuw9abEfBpHtfXgrl2eBUZ5EZb0Ib/7bj
N9/ltmmi51mdHFe/oHBZ2xmxVuW9C1swvzNrA57WlpoYdzHI27I5Wi2PBwOpTWFpGjjbjoVBpAcA
01l9EtgxKqqZGrFmaJdH8Tl5+ufwFuLB43AQG95rR9uOfqKhOKRsGp3Iu9idD0K2wDgjmk/kMphb
KPkMojDonMEczzVCorIkt1Q/w8Z5lKyWqsh+Q4F7gxSwT1wdcD6ZUUietrnlvM5CXbPKpc3AQmIL
vo41yas7ozYySUiaW/M+tRT9sT4Hqv5UE49Hz6x97fbtTztey8j97cEBbPWQIp4mGXbM/D5xRK+X
Aq8209fREadUy+/wk5jVpkFJPCCBDg2VPpfd0BHukhTHLAu/3ZqpqNaeNPsOjPzQ2gSEYBIJ87WX
oCDJ1KKU0b51xYaw0VllZlEGP728tjGX+pRzawFFNlP/MvcaWDTdP/LuMuL2RGD1ieUtpu0QM81o
bsjefjN09YJ7Zr1cCy65W3OmPlsVOowE7U2Yed/ch1US8Zhwz3Bo/eaZdy9wCDLwsHYjec0tk9WB
aVncD2dDal+mb+dBWCV/fJvJjGf31P6wLJlmg6x8V7Osl2xCteZI34+p/2bN+a4yraDsQpwOof+k
2uQ1MvP3KnH+j6Tzaq4USYPoLyKi8PB6vZe9arVeCKkl4aGAKtyv38Psw3ZMz8Z06xrK5Jd5koL6
OkEdq34TtzszLcNtymyeuDZOGRakQye7v24J9c7hNNRI6tBGiVUxHDouyoxsz42YHpcqDXIWb43F
ojssmz5EpbeEZQHiDapXdBk01GNH6xeMC6ckHxEoRHFV3duY0vO1FF80o//Azfhqt3G1rkMgKNp8
wyAc0Q5QvTX1jnA9vuUJ8FAnSTqF17iPDnkdgMdPG5qnDTqlEAHZQ/+oKd0Sf39vpLFKwc2gxA2P
XV4/DIpQVnGrbJdjdxz9E2b/2FTRR5tDFvD4hIwmfAvc+uBo9W4lyYsd0hO67BZt9jpMOC+cqbxX
lveTDd+BFd/GgKumm387RRSuy4KvTGgQLodmzb3gjZs3+wn4a79ARsnXglNgHopf7YgcdgTwhDAh
dxjYb3ogHDOaHnFZFV0paKfenEQtlQyPU+Q/yaG2Mazs5v94vGN5D7zBZSon1m3jmiQFWOg8iioN
O3zCXvfsdoiysRrOmAuwxtT220zKjORyDtUX+BcfE6VJ3McF/1TTJlyxrK3S0XsjNP3jCjYHg3O0
Dvunqq53gypuVlb8Ji0q2msXzL85DX+rZhhf1C8uOvOUJMOL3d2rfHo1oSmvAiD6UfjpTWzookwR
uwNS6/LgCwYmui9dfLjY1RCQ18uq5q36FB1geYicKrlNo08H1Ux/L+uwtU5zRvEQEY4MLlnU92pR
Q1SZF8cakUU4j1IQIKSQq20lar8d/LFswOMwqAOTD59OS9qIbJZaoCAvmRWbRP6qP3nS7TuifPj5
124k+Tk7n3tUc1QhY23e86VHg1Hj3sz0t0PsB09tp7d8CyDuMjlHqAagtst2zOFK9Grjajgjpa9Y
o6yUz78YUXDs/LlLqlPRENIYaPDuSvwtIeVzhip2Nh0SeZNj7eDCWRpsNXwLkzn6Ks0Ra57Fuxsy
75z9F75eVM6PjCgy5wbH76WIeepmiSY2Fa+eSrB92AqH8GVKu30cAM42+/JDljC3vQjMUfDWAEBY
O/cu4RGpi/E0Vyra4WVk7kbOu0w46gDdXuD6xmuM/SgZAdZrHj/dlDse1jWaB1CFmf7FyWf1ZHRX
iDuA8Hnf+ulzyzV4wN6z2BaZoeMFtKTY+RY/YpalHyXlT0NG011h+s+uNb8UpX9Pw3tV44d0Outd
Q9jYZ715SnX5aPn1hwpEvTPT+RpZHmMRbxlHd2yD0AMx8d4Q9p+aNP1SVIAb/OyQ9tniOQBVnNrW
SYnfEcrifWyrlH8IttGkzlYfLydV2lWil4oR+jVz+aSNvnyY0AIitF81uv+koPlnzPC6otbSWRGv
ApscIK4lS69kHr6A2eQ98LDHeqp+IHfH/ELhmzYw3lv2sWMhi2MuGMQOaN2dLkk3/riGcdGVAb4Z
+Fdn/3TE3r0mP2MGznApcoBtSJEb2DroO9wkMGz3jhXemcnUm4rWAraPTl15kddMixBDbXylp1s9
2QOLsch6TMkt+yssfUxd06OtmF5n5ODRN/kIS6FuTmA8h5yW7MyvMRHonRBEoS1Y0203IzZzENhw
N7zXs+ms8sH0d5WDgaekNdrx62ZTwMnmPISPI5zKc+ZjjUJkR6nR6U6YyWfndfXR8vKXqHJ+J2uw
dr1I2OhTbo38J3h4cuMyyOLbSz5QWhZRZPzB15Cq6T02R4Iegrrf9mXAQz1JXay6pr1a/SuzD+bu
QZ6D9xUFXAZ8cBnul6hANx6vwq4In/Ixzo7AO9CYe/ykgotJ9N4XxXByFxTbTHC6VEcfbsBGa64p
wWT/eDOSsOcpurqy9cznWqQCphicAdTRfDMyrRJDfgPoFZFp6/w9gcsDXcMCJ2D766Sg032KYoz4
F61wGWYOqJ6SinRF/0theu+zW4+4dXZO7ixFqL94PSp0Sxw1eU4xtSPsAdeP5OoXuOtGEegIcZ8W
+d338HiIwYR4p9K1SaqHYhzzYqb2m/R9iYVcrTmq0EXa1h/zc4XXGXMXz95UQCGgIfXdrg1eX04P
1cDBHNCnx1+N7pezR6GqdQXWpXRYRu4/5CxOdgurgDThxUlxMyXVgWTtnXwvHa12sPOARo2+fG1y
PnTUe3uVk3ZcAT/DAbjoniO205XqEOqcV9qI0d89JtQjPIJ9IsOH1Av13lwWD4Zs2Nitf6aqPjxq
Bq1J7Qj0v7mqkAA3awriCjWsQOLItcHkLa6XfSi4WQUnH+h+yEDVlmmACePaXYsGqSjTzePUDI8a
lahMzPBWOPaz01joZX2KeyAqj3b+FLtfIoDUbExwRB0k3QyHpzNmzjW6+ACInwY7/aHIddsE3LLT
JdmTS2MD1RK2o0V0x+fsWVrWY666rzQnlkWJ0J54EL5UP2DQYjO3qkCioMOveFU2ujMiXwdMtMRg
dAZmQkiAMIRnUfRWMM9Zj94HahP6Z9JU+5Sc5J0a2Lv0RbBx/fwngB2MbdJDKVzj9edSyP0jkayp
4WKYiOcMc1P2FcQuQIs4ZkkP3t3Ce69jLmFVF36KeYHL9T0V9vYj5G51ltNOCRflLbNYKjVRszxr
2BRbpq2y3IPmgYqA940IvWVSV1ZxmaGGlL4aB26va1yVyfSXyPGbYzKORTjOi/KNmQxagqIjjJm1
Rj6Hi94YPkV5eDYPlV+fAWCTCOujvV2HT8A0kWZmQY0jvS9riqufjASMquNjTw16huB2hOmCilft
vw2F2xzU+CzVzMCDNwtC0QU3J/cQAohrMwki3lHaMLX5tyPAmKL23/uK1x2xKvlpZzxINKUYjIOS
EFxEwnQmM5i5tM3zkE/9cubzN3OX8DlP8AFS+1Jy0Fnxc5AyGBgIOEAR3ZwZvYVo7bjhG3I1D4Dp
x6csTttNjOibytc5Cqho543aTnl4txonuGU+CVL26JUdRT19GcNLjYxDgjdnyoQ2lAveJN/FgCWW
nnqzz16gPH8WWp7hOVy15lQRRWqhWaI1j1hoFBuQ6DPwrwc5ZNzbnge0Q8+2l0v0WBwNH18l4lFg
L/JCQRwlUsDQkECtAIP8QHeF4RhnOXOoDKc1364MtcK6pK5+6T3wBkjFZ7twT7lBx3DJYcCf8pxw
p4iPxBmBw5MdZEfInoee0FAxDVwEqMvB5ekP+wyf69Dol9ZN6G/q7w0Zj8fcHP5UCI0pU821VeF7
m1Fb46UNN/dzFOG6U3u/ezajsKJKg0D8zL16Be8BEzWJeMovndXgsX+A8ibLGnf2Jm/TX50kh8Sb
xq3dRAAXxo4gVAv9yiOa4EFXMdvyoYPORhFVbp/cmQBA2A8s0srd9hPz2CwnwB1NZMKxdhO6YQNq
mgtlOcEBLB5MeIMpUU6GZu7/mlQqi4TwU65EjA6y7EDaW8eu/ziCMO2Y4ZCOUYCGKpAulCi4QXbM
RnzEnQybHTHk5zl2SmTlxGDqywR+qAV6tkfrqpLXklNtDc9lnUmYzE6U/qRe5+zMKP+bl/0VeXeo
kKH9HMHTwkAJaNlc28TpcDC6zZlIyc6OmAqP32YsqXfQ43tl4Hzlqdng/gjOmYsek2ZeuJWB3LWN
yrej9PB4JFuDXtwNx0+Ky5on3dNH0laldfBnOWEEtXFeccxJMEht2z9zIN39UFJdSDklE+Pv3uiH
o6sBdcJYwSFnER9u/OxPX8W/uFJeXao+uJMyo1D12JDsISGKnUrX4ToqoVxrppBO64bPSlB1QQnz
5Kf1oaqP5SJ61nn83YX7JYfgmjW9YpAzqNOmR8yab3XHqzY88aKV/TlV6r2aR2ftqtglBbv//wne
qwUlHDV3FRqRtXDBPdufXYvfI58QBxR1vSaGfo5fEUHuT5LhwxFH30y16/StFMF2pI+oWwBKLO0r
6A7ZpmFISVb/HQz+O66RyYrMYzewlPZLksyFBjM4myBdzK/cAUr4tHOb33tmFYdxEOa6npznzOJ0
7VBa5ddcdUWTnmap+oPtcQ6vyAIapX3Vfl3wY1bq4LFE7gib3dwuKTbZBAsJVhjH8Wjv+ZRbTkT6
WI8MTlkObejILruUxD51JMiVqPEoz1yMjP7aOkTXRk19Wxm7ejOYPNAjI7gtZMtNUsSaI8dyhtYU
N5EN+2118TYthuG2jPyNlOBecXP99ecnKbE4DBmM/152kHrUWU/+J2Tw94C9ZWX+hjGnUvAEX9PE
uwfafO9ZUBOamKWZDmB/k0bBTzxmrwlOxE2ohl2QoMYnA0ogmd9a+D9xC2K45i7BbsyTZWLMxeoH
RoO6kCkxyR10wapG+wOA6BDZMPp+2JkBZpwg0Bcr6JCACafyw9QjJx4arMFHJM1pTJ6Ez5lQlnjc
5t5X2xab+7r3/d/Gjf95fvvmlfiX0mU0ZQxPBmmytRcUh3ZomVz21VHnNgqQiGikHVEbKgnaf+aJ
eaIWtNrKgbpqDUuYI+sua6Z7NpNJNUgoD9C2q6nl/T4FPRJnTjqA8GSA2jjDnQ/7z4Czj5TxznIt
ENlocAB9J6oZp7exH4pdoedtMzNaDlGWGXBCKDTPSYrYmXu4QLsWpg4jFCoRJP8ZseKb1bVkm5rg
XAx6Pgv5kQcG0K7G5mkqA+NS5CFz1IEgSN99uZHdcEYk/967tC/67Uhn19TAczNwPIXtXx8HqRFi
SMfBPq/TmNiT7DaOV5d3Oggh1i/9lHxpR3kSxFO3neYxsDKi/q2yAVHCxg6Dv+MAx8ajXdFmPgbJ
m/vVlPYg6lkXewxhazPr3ivbYqFAYqIfLt5mrc1PPbjIcKwJi2aTe8MdCE17oq3oRwZptLMH711G
nXFNYBdjDqGVo31PKB7NbQhpVm8dJGNGiT2FU/Vsb3qEuj37wgQqwsCGRzWZ7up94pIviZdClK6a
D5PQe0uARhSy+cDkdItsB2KAYsKvHNZNsQRiB8H0DL/roEWx88zggxG1vcmo2V3B5rjT+vJuY+LY
O5N1GeIDHO8v+kQpNq6qP9mQfbU4UoQABa1gtAH++sw8mhU1HVGZ4o+NBmcXD1Z2mCP3J+LqTcHu
RieGsw8dwdSSGLzpkrgj+ghmx1fjjYhxfphMgXEhNtXKtx84ytMhQmi+UGAouoLWyTznWZfu+IDa
NWAwKr6oJSGicg+7mxmJT4PH90LKb99nQckiEiy2F3GihfQLJiajiCwHrc3SY1JKA32SN6lykMkp
0uU+/yE8g2pD4rnM80Fowmp4zFrzBZjZMm+sjn0HOJPbHCXdoJtLaxXTM9cD8oLFau7mKfkQHRgm
HdOzZwU8XsvMiHtRu5pzEgsUHL5hFT4xcgqpFCGKZ3NDqIxvovj/OuePzjqy2/n8LOuOLItTKz7r
eV2ZDaAkR59TQV9cUIDNgUcDSKXHtVIHeu8K74GM8gKEqYF8lZQwtEzZFy28PRtz82wzndsL9wkS
+6PH10R4CEcEQeQ6KOpjQjf6qY5iWl9rrt4ln1RHf+/UJ98UyCebRi9TqrQyVyEmQNYOborSir6A
4FHpHWouVfj1GI3zxdfWGxNv1L/0EQs6mX9a0xREonUQswfSAoRVyp5quDTOYfI5l/QEafDvxF+2
z/vpGIW5HXAa+m6AORmnL9cvftZGyH3H+QIQRfIDWiLeUE1xLhoDKVJxPwmYbIzpMnDrZ/eCNExF
j6acY0jVOyQBWJ5W8osgcgqhRG57waHK405VOoTFWy1ghVNS4ecR6Z+0vmQx91HSFQxTJrztBJoO
oy8+rax5adLsnsRLg6+HWsW+52y4XtfiafSD6kGktNhVZycVGEuC4W2itJ2786OwzYzUBEsT4s+m
D/HSwZI91FatNzLGNRz6ztHtCTXzDcTIPJac9NqbGRJSqHxejjXijuEQQwdKQw7IQzi1RYCcD9lL
5Rmgf74C4+AbuzBEoWzDoT8MBdVcAT63rfb0b1IToS/YdteOH/SYxzXfPjzCm3yh2c129eHHRYyD
PRX71BJ7wkVcsjMC87nTH9ImpivL3Jl9w4wmS5/7Ro7nkotQzbyAW9wpQp20v4KhcW6dbI9OHHo7
xLuY7ALO/CDPtonJIyez/p9jjF+czs0Po6Y4cjRPXja57DQTFHuzfmYjS1e2R9Ywk1WztSfjvcia
h4YL/abo0+c0g9mL3XJjLp+XwJwVMQXRVBEc+q5/7e0O2qlNF0bcmOcYy+WJXgSCA1VyRJ/2uY20
GpsP4GNn3aIprGbSJtyTuVNW8Xc6GPPBrdtNMzEeiGf2JJr0tkkUhnvPSCgLdx9URt17ZTvZvuxj
7Big6RgMUKbnR3wpsBCObJPZry03qpq6k5tMEptxNe7iiIEy70mVtK+jU+bP/Ywgg3mR9iTMc5VZ
INUHxYsO7XHvwrvp84PP8ASXc57sx8GkF6JyuOjSUNGbdnBwwC4e2jadV26eviP0JntCFhrSLaQ/
S9PzInnwVvWc+Jti4POj5YZABpESSv64E4EVaLyR1E41gUtJbwvJYDVxTGVGMmy6BZ+HbdrdFgMN
gGE+fzUxoEtzz2073dqUqTDcTb5ri7SDKD4Lx3zqMgG/U7RLkfd3qrEsSjvw1kss3VTPMzrurmzT
6mK4WIdqQH96LK8RefCl6u8FV/YKY0fzykq2FbVPiCW1Ti3kx02bSLxQouK7FXDKFc2V87CPc8ZP
js6D1yZiseYR5cFJtg5JgqXszUv1nWAiTIqaYqXYvBXZsgRm1s2GXbHPXXrFenXxDbXrMb/suzi7
V6SdVtbAC+TfkiP2wTiBuu3ybFMoSsI0Lq+poGexqI1sC6oTL/E9WYqyrYq3QXKcNdWIiTs3C8RY
zPn9J8Y9dSDanWKkzSBM+GO7E/n0ojFmM/5QwTpRrrkVjtuvR4Wc5Vg1foHhLewL54yDzvJLta/m
xZ1atu8YXUhatnhpxYBvavHmpNxeAUDeqPmDbcrUeO0buXmSOqdFBD++DfV9kbFZF94zLT+5Qdur
zC18KjkR2LJ6XpMjfasQxKJqyEh10bYmbwoB44hdra3a/GoG8dNy7uRjEMGDZVyzbm4ONo6CouU9
EwQAT7Da331CRWiJ2C9jLLaEhDlOV7lTrvs4PiRODTmGCPwcfWN0si+Z+aGDrD/2HhJHIn+GCct+
J7rqwcmt73FGTaIH15yY+Os0BrPZ4BOxp9deDjfZ+wkyfzrsCfM8OSTI9jrByNCJEZzXyVHQzlvt
fEddc5SazsuZ6jECgQQxZszZkWAeVHOA9DPM0sk0c2yVjxCymPrhjFq3gT6KfvK2lFk5RxFWtGZQ
aNPx/a1TsMA2UnExdU8WdRcoXOGnWvB3zDZMpevV3FLHlSy8LbSvSzXUFl/9jBn1MO8t7Tf7JRvD
LbnpCJyrBwl2dTMaT70mK9+AUGQcNRYgcWJF8uonJs2VtQGzmntgOfAEhvHNcK1so2saklEF2Etn
+t8C957kipWOHD8We4P5XToFxzl575pKH8w6D9DYxyfo7+E+DZq/omnf0mRpnSwUqZyBIslMHEqT
lNzMSY85YnbpgKevGpvPsbDGZltoHzizTh7ayGgOcSo9/s8Z+KoP0aLFdVyX1kTbiNyNefvr92y1
svVhR0MnYrKzdVowC9A2oOGLDkgBUzXyFwuhc/5GrYiOrU4pm5+aaoP+SLAoLSkNZy0q0NJ9b+4v
bjnnu8kMkXKkZsftLcZpWb5RYf5K7+qD7YvmCExo8eGw05ZSiYMGtbQqLa78xRn2jnsFLr7qq8w5
MqKNOogIxNjidV3Gtyk3gISacoPHCcSdeoGuj41GDK/23N9w67EE1s058CFe4JVzNrq8QzKm99rA
6IN6IVd+Se8fhJ5uGwVhsPKtyLpO0ZPj4+ujiiPejOpf3yfGMdPF73//A6t18hn1Y23W19whfjRQ
AFIFpb1ja8Y/6kUwYZqwWkdF9ZkMqAIwbzyTWEkQe83dXeS5OoPK4is4OF3CxbkRZCZLztidXQAJ
6q4llHH0O7DM5LTeOWFA/+I4T/fmPz+zzo6Nfo+F9RGXM7pN0T6FncvdUFKqhpuARqP5sZGw/+kf
5vztYTYV7QcsenWsU/eX581fC5UN66avrpDqvxqjIoZmPc95CfMhZddOsC2Q5LY33uTS+jDSzMVR
IUB/5FhM6AMPdoAJWVKSbXikwkhccx4wy4tls+Th3qGXutoqQ/zUoxVjtqj/RYs+XfteigTghjcL
6CZHFYSUGrfa2vMK5pIlSEub262mixF3F0ZjyhUnFGg72DOKxCoORAGVjgsGfVRvOUv8NivGR6tM
Rg5hYUI4eHLXYZETaRzAhkpK2Ajj3/MOlscyDI/96INwyy6uSWWN+IgaH4SBGEviJGNAUjwChcfA
a/F10H8806IwOv1TWiYPOUcaRsWH3E//pJjdMTxg7w3DfNqVx15xeCzlzUqQfqOB14wxG8x5REwh
9FC6t8pDM7AG4GAZ5Yx7U3fXzAy/FAoZjy9xY+nhgdNZ/xj2bCFVzx8uEl0fOp/xtTb3VgDpFdkE
4D7u65Am5WMe1iM37OxpCKCHezMPxOC65em/X0onPvsM0vd22xCY6fUuib2drkvo0BTWrLApUlzA
cum64b9OUd2Nr7ZFB4wesome9BAgI5o8g9lBvEJ/WKUtd2BW0yDx+h3PaIXNC6D0MHa/VJf8mnZx
xagVnWRg36xc7AmAdxvhUmOUmSTsAduV3GKpIHWQMTZkdci+GZ7a2K2576riqDKlz6U28BQpRMqG
nG4LvJJSiwDUVnXuOrPGlib+VaTCDyXbz3JPwTfj0gYVpyWdH0vU0M82UxKXO1J2dJXo4skvYUzo
okaTl+N3Q8fRVlTMMjzORWs3HugoNIvHksENmUegLDUXtNIuECABrfseDotgxAoCDYnl1/iL33Xj
+QZ1WZl4qG0/36UQnh79MtkPHPoWrwMDbEmaEvzcBUczlWeD++RyrufaUFN6yb+xUL128V81ztyj
2vhPa9eMeFy1zwN3eCgbY0tLLuyzhVntBfV29D28NPGrGdiIZbUsdkE3UBSH6raujbFhpAqKoYS5
FAV0N0bwb1urIY+Rs+f4VnMI/ZpvKOoTpuB90xt/jFPBd+jVtYwTfJu1PaoLNWfFpWrAYAUdZdwy
8ybgPVl/YWrwlMAWIgVEo4flh3+VMx0m7taCxdgyhNy0RrSjojrbWNHkEE8YqX1jON773bSKUxrb
3EIH68yyaibXfYRdm1x974Gw1uSIWNgXRBYd2gRm03U4+38YveHQsCGd5gt8mkWw454DZhTWGgva
8r0jxGXAqSLcyHjPhxhZmlQUREy8VnisKjIj5T+FMmcU/QtY1BJqe41zuPGOlpaCKnou/UWPb92a
s1tjbVwPlxYKMdllCm8lxDnhteLUeQ0duJk8Dlyvk8zyH92p595ZAwaSLj3RGCWxN8WZ82amjfEl
OufiA6jkj1gIJopYjOwmE6Cqf9QOJYhRQM4zfyDEkB6UR4XIAgi0mcyf7TkyYas33FAaffZr+Q2m
xiBoSwI1j61/qF/uJm19k27IqDwr4eF0khSJGcu5TIBt5q8j+QZ17Tqb8tOVHuOLcDQ+W218yAHI
wuQzYGoC8RZTIIk1bs38bPgnXHIExjjcUk5ReNHLbeGn/XMc/Esrr6A7s00OsaXIhmMGghZR10/z
J8aaLc8VCZFlcDYIx8JNZuE+IW3MfRntl+JQSs3DByPPghdPz81roMTAsB6/W9K4Lg9c6DK9Yx8x
Z07MIsBpG4cca6hrqC9jB/mvVzScz8POcqLumJtmcjGbZzmKhpRHfbBLzG7SgTqGqt9dkbM0sq+g
ETJ0i6Nv+gSFvDV9QfTa1zFrfgBJ2dX+Pk4XIGMAMcwxpIOCO7Pci+Ra9hzEDPBGlufNyGHdIcha
fSqFKa8ic8JTOVnbONfFA7Guapsy9szccvHzMO+K6vSt8m19o+ITVYmnhTtPSOoAGA869JNGJtvX
bBn72ubSgcoJ17vsCa0r+Trm+ruTFA9W/dDtAeFzLuqqXygATL4YLEXxYF59dF5YEkxS25BTdEe1
Wiuh7zMz4dKBbqd/neghFmb2Q5wQOvyTQ2I8s+Vz4dX+g+gxxM2sKhKfcyxpuuy68GDPxF2Xob6V
T/Ag4GKFHiCHtHD9V/wk9ADTKYCS3s+YNcRNFsRwWtf7mJxkCbVV/X2RJDjlLGP7iutRRReaNEIy
x2A/0hJ9lQPmwyDj/ANv7wvWlPiYKagYQWAuOAbPQdLTDDFapH8HR0JWFPIM5hDRGmzt+NC01meb
8EzAzBzWwl3slSS/V1Ev3kaQkEfdlSn5Y5HRlUeIawxRPAEaDFyS0azyioQSAYd7rb1qH5mYQMra
EyfTmnOYeoyR0Io4Lcf1JrKh8fiR80hSo9g76JyLI7Lct/VPkHogKYeZ3qiZVGAhjkUx6peyEqsg
UslG1lK95t7orSLHnah5tfke2/m8yQCVX0MLc7FEY94ZtQ9mUtryCAoz3FSiHfHspz40xyi4x04K
ESTQi82OWWpgq/gdqtGuac1r4pB28gyAJU1SHKl9Q3kcMJqoIe3uqlAMouCPotPwW9scyi2D0XQf
y767UyFBqJyQbA8KfZcBNL8Ttxq3dcBH+99vBbVS3FQLb//fb0nOkT2J7smcp0dWXRce686a+Wl0
hDvLwLkoK389Why2PETXp9TMbt3MpbvxVH6e59baxb41HWeTy3IRSI39PIZNI4bykxj/fm51/ovB
juCauw3JlX8kIyE9v1HzLhiWkxunDnoX7eaFR43awaTESTwSCKN2Crdo5nefogsOqWWfXNA7b8Fk
IpiNxAMC3pSNgXP/GYDxrTwmUH1eBh1hfjGY/MZV+idTk7xpzgbcTkT6x+52fZn3EJEBUSxEp2jo
2t1ytT6pgZuUW+JiwqaZXOgntqjlwxxZFXZ/kssvxLSCVTRjlZ5mMleG0FgQq7bfB5ra7L4smQgU
3nz775c6azCclBbck5CpBB78nxyhkIqAl65z9ON/v+g4o/UzywuGwAUISiM01pOM5RHvzxZzVbR2
UivhPAUfLZzV0xw2vzKyaJagucEqhHtG5hK0BJ9jqp53fLbcEuFrQMDzjn5Z7RL0fZpn0mMGARGN
384voo5vpS6dU+s1h8YuptN/v6BYvUQDL8YiWYRjngbINEinLashZMOakxTml6u2ySQVhvfGksrM
qSgMHD2skios40NYcQwx+84C4SivMeC4fUVafQ/W8rWS5vhAsJWzj0uMBzc+gzuu1UT3nGav23gx
NNTqlGW8V3K2D3btQjst82MfxDfmOsMTQdZ7ZzKRGOkn7XT6gJr40LDMnnquFil1wrPbvsww1R/k
WFyzMqP/NETfUaERnkbPYkgdd8+WSKY7sE7CpJxtwKXVNzIh2JsiZz6GM6dGjog1/URbkXP4snEj
cGhfWe5ASN9uuzPSp3zobO/FNPqTR5MFhZV4YTnJgSoZxXwp+D5xBAvjI7mVPynX8HU2uJKyWh08
zy1s2e4fAW4Pd/DySzPsiwmfova8GwPC7NXpxgN335z5IjY/x4mS0+iz9bMEQ69z0rNK4zd8eMML
D1mN1ejZ0KY8EDY0H8IifCEyrNlMFzIoB1jYrxXnmOpVeDCHjKT4VQUxzJhgyoptXmwMFX7xNUDq
qmraSRSAqGZ4cQRtHplVWCcbZcy1Y33rYg6+9mC5OyO0ykveNfg6XM10Z+73lCU7hIlTZ03doQFK
LzyQuPigNS46jJZ61n3nHixhXuoyH57zqLGvcTLdYrrz1ibenI1TDgOx83miSyJD/6P5lBeLQcSY
jk7lmi923e498HQVzOBTWUWvolLiDKrh2EwkSTTm8j10lIuAxbaBWPFthOHDZPFBTi5sqqqJcFtN
9hZUVHk2esCVFGbLPRaBUgD6c2J19SuTfYMMt2FOEJQN8WSZTFnHjio5/pKvrIiKs5m0CUtm1G9D
uGfbuLHBNxutex0LfBVKCl48OJTMTG4B434X98k5VQyiUJl+7IC7ImH1Zl0P6l1X1mdvTcbBAjuG
wAJBMydvTJFWIu3XGVzx0U/koqvnw8EEBbzqIlJI0N33qA9kBAikec3g46DBujrMKSP1gpdZS++P
MxF31aB8O3bDk/Ssu8KzjfyDHuBVTD9qyZW8zjzQ0jWgQbrAuLONxTmpxnY9koh8Bkl1mNrSXsKJ
2F8NAx0xGwXULybggcLU0M4PKuJuTGDB3IY0ngCE4KiBShWtG8veRAnra1gmrwRISo4iRvx32AzU
CtFpbx9bgqZ738tZrJ1CUZNiUGAr7N0Qhx8V5LxtC7QsIwn3Si3S1S9O9RAb19Qb4NqMbXEINbd1
+FvM7dWBWfc5UojnlMFubVaUTa2so//fp04VyGKUIzHfg9bqulc3bdpTXhO36xajepLCak5rRLFA
VYtvvbShsqFiRBwbSZGRdKuWwHNi/sW7/ZIbiX9swwARchwYKdacv6sEVZ+nJW9i49ELjqVF0bS2
MNRy9yi2aeKOVAWieabVg2GPTK2n4hKD7dzC5WiNKmeSnnsrMOub1JkditisfHmTrm1Zv/A0lYxk
g5m8jXdKfewYBc3WK6c3fKLf3Iy0nuVZA6mxI3M/GhQ6t4RrN2GsH1qJXZAjyYeIehJKdextQXG+
W24Y7PISYzKdXaFoLl0CpMttYqBH5nFKYQ1X2MfafuwPzSCfJsfyTjZ8fKdJfUaG4bv6H1fntdu4
Em3bLyqAZLEYXpUo0bItW+34Qjgy58yvP4PeuOcA90WQjG51WyKrVq0155iaDkdG1pRka8enKLKr
jIvHwV78ZcAGOvd4DFp9B66xOUHmiW7yIw6adi8BqSLodS8r0ujSGo7NJMgGiioDLKWSwKMg4jKZ
+1doH6GwcShaX5iWcGfNn9qQGkdz7DbDKF0iCgDaaBXqSyMc0GCzbWEtfyaHAY5DGZLzpGrOUUDN
qpABq9WIYzMZpDPmypv1BYVPJXEzO85HOsOzc3REUsGD5KCLulHfkwN3s+CGSgaMDqvJ0YsG9/0/
n8rsHsn63RPsMe7qmDGuqC9FGS1HLW5PukYEUpKDxDZdEGm6oGjW3nLzdXB+GI5ReOj4yHNOu5iB
Cz3Cea+Pj8PnHHTZLes2Wuw2fG3bbLqzQ/c3UajiqTUQagrg07Kdy0+jDuA1MP1H/HWnCoaT9eK8
BKF7Yd9mei7EspM9t3ej2Z+EXOEbS6f9WFU+Y3OWCEVKKfNTh7DnTThCOscts0ExINk4b3tSqDlb
YTrjxLvr0uCIrXx1RIHWLEI1cKQe6n0C4kRKXTuEmMIB6EUXms8Hu3Po9vaEmkIRua61WDCxAKcj
VbBhxP5YUfFOQeuT6IC9MdWCi5MbV7i5lMQifShz6HpO0ZtnBoKCEqj5TuJB7K1GvgfKeBAJUTUs
scg00id3Dg6L7o9ux3rVlJMv8vRjahhfGZH5U5NQtRsnP131wwZZaZ4DKefQgIPW+vjJgvrCklZ8
KDAw2woR2J5KfIte7E2mM260JHC8RWCiiNr8lapG/+3Tc0xN9J9w3VTtr6GgjiSsVl7F6HMfZtCN
ADXpuwUr0jZkBJu5+oVuTrvLS5NQMTN+t2wSeyqnfkyiZDXWEU1VwYbeaI2avA4t1tjH1U1SA7gw
ETpESQkhxq2ZFzQDaGOI/EinqvKQtqey5qwX6fWxWzCBiYlbaBnTp7ReDfHdO9Wu1y4Fiv4Gqi7n
Pvx96iDN+qqMckCgGuKHCPtjomhX9Eb92c2o8pkx7ZJewysJIhyEyHibafr0ZLp4xqqXxkkI6kGo
40sfcuQHqytF3rx811kBCobzPK344RJILmcUfMPCleQk245YMPiKjR9bMztHl/6rdZh9GVENEQkn
Q/NbZTXtxhCTmCUyaDRqfEVdJG9dRPCi/gIxXbBQoIKN6QCN+BbPhGk9LNVwolMLY6ejGdvo4seI
9q32m5vLsaYgnnCbbk3pfKyxnpC2GFVETc3MSUzcLSu2SZ8ulsaoDetkhHGweuGOWot3elZAivNT
0CnI8aq1927hLWWcEbZqcmDUG1raXbkNiAxXsVERqYtflzb1CXMCrUebTNWsM3BmDpREiYiXfbUG
ZVYxkb2c7+jj8FkpYTBScK27MEfROzUjR8f5ucUXR3dm8qBOcFherFMOCWYsuwQKqsEtpXPTJqSI
jdZzo8Q+bSduKF5toAn8yC7GfzLMZ3eoSJNHpZCrO9gB3aNrYSlIJRCDous9t22vevxm1wBJms56
yK3iW6/VU6jS57i8G0haTwn+0rKu2hV248VLebJtBMz004aAYC8gOqdJmPTswYEoCLaufqbb+oYt
DXISCNwHepbMthGW7cwEDbSWWc+pH5TwMCgOHpwm+Vis4Itp1kXvrduJjjE3KjvdIqdLG0WfWoDn
FHtMaz2HCXbZJnkSKn6E3/Yctxkk7rdlyH+1tHsNi/aBHBzEqSBlIprNhCqnD/DpAI+p8Vp10QnD
rW8gVHKwcdBJ1c+Njn1EaBdDWrRS3F0+luBGJYd7JvEkDNxRHlAkEKVDwNCxCbHgjF/mEl1Vi4hE
DEW3lRKjjhl/TynIHF1jGc5G4iB0+Ei4cmnPkF28CdMbrUOTEus46yxBrKPOENQgEHBjl1p7CUdU
Q2HMsNKR2dlIELDGjR5u6SP7jA2RRNjpaZW3svtVm9rgnyw7Oogjx2imBe+zLN+rTlr7oHgAFnh1
wuxbgNxNnOUV5QmD1dITM3GgGb7qHTA92QWlp4/ult/6BievSa+EGO+lWFySU7KHSHafOhogKwQW
OBKDEFvvpZ5jMAtXUFYYv2sshgAVEW2rO3cMUfLNmxZvhAu/3mw0BCVsFfmuIin0QEYFmwHzcaet
b61VkgbbjWJWFnvq1G2j5/RvE3GzZMFZBeTR1rO7X0q/6ZEeY5VC+1Tw3XNqc1bVZJtpz609n4fJ
ui0E670MvkdkP6R5308SSxgSbEzNNjsWc40LWbgXa1xOFNDgFXO0zqggoSO9SmwTdS2uEBQ/xJw+
E38JYDdi0VgcPMgjRgU8gPHvMGsHbTURprAQAqv2M5U+OVK/I9Ou28/RDNiCnj/imlPuctNz4z8U
uZPvCis9BC4HCg5LfO8NJTMKS3Zy3DdZG3x0BRLeoJFgBa2F/kkaAvNgHW80hBU54QFSoywnlmpg
BiU/44LM2nSgsSUqIF209O+UQliAfN8BdRQ+5r37j73W2DxFEaN/W6LxD8/CbnfGwFS3SbRXrlmm
bhUSGPjeg2WDZI8xRFOs+BWUi4MSGbGRmOAG4vhUjYiyjFmX2JpIS8J8HNZIzBKJ7VbSSxxGtF5j
rD2nPSwgS+3KmYhyQAt0ey+FjNVOZQxLcxU9j5P+2acLw+emzbdYTS+Wvn7SSO1txBjMEmeKHkC5
a3DwBAs6LHmnBAHxrYsVYxvt1SLhEDpNw/+GXotGJjuFO/U6mSps40jxmKztLGQJkO4H0lRNgZcU
UNklBBszp5ALAXln0FBbY0+qNWvQFJAyiuiWKt6JiZFHco6scH3699CODZia9eH/fvbfs0DJTdGH
EWPFNdvd4gzgW90/IRFYiwhInMLF7VsVeD5nfRhHMe7zsvgh5Si6cYIkXcswHMkLJCnSpBhM6Emc
HKbJ5IhpaJxXMvBsNSqNTecgiLDydt6WlZxvSmaxapzVHmTbe92SmitTvKZxTw5GNK4tXYvDP2ET
7SGXmrHPqPm3s2nLW5Zv2v1CPg2oet9gTVm7wYwLr+iHu8KBSzs6NtST9Rm6VNObw2Rf4hu461LA
toTg5V9Txbjfyp4ckrHfZEdlhEf8HucYGOkiPUWydN+Zw6qbBuNBlSwfejNxbojy+BBIh489LYoL
Vigi561OO/y9TB3zo5vLBnYdDDG0Fv/qNjjXSzi9IrRpcHWZurFhUCcIa3N8rmDaO3QWOP8U2hGM
Ck0wiZmDIuF1MPTgZRnil0BmNDpzJh42f1lGDlessdBXtVtf2GTFFGF/k8G2uJ2QbwJp0PdB05pr
vhcqm1w1dyuNbJOJBExuyEcju/aik6ZziCTy6yKebgaVojFnKyzCxLgtBcFucvENxGc7nHyQzOee
ZzFEidnQjontMHevi+PsxEdiRX7NFVeMnw1DQUTSKoLercKrTJqFO3vIC/ek+zzKolOe6KZDYLaM
JZKFOBeVBP8I6kvh+BLMNWf7tdaOF8dCSko9Gc7NsGNWtCWm8Ath2niUxgutveWhxk55rZvUH9lc
wKvU9sHqmvAQgviDG3+wnNTeaBTpu1y3GzSaF5symNYYn1CPmWcT07b12YbDk5VYeBNCspBKiiZi
qnDurym5Yd9gB2/RxlXQW26VPh1F4+i7cQEEVoQf1WKhJVuMrwHy5a6IKAmUcipAYzzQ0uShgBsw
1gyn0pCjyd/P7MxAhU9yGt2PtDcPdVk7+zYz6au6d3U+JJu6WEjNNug/uSGw/wmG2g4E7fMYGaFX
9pFOXAjCF/rdu7qtDjNBQyhvAsgauDs4sXw5UWVgRHHsdyTx3twYxdvAcmNIU93FJelrQX4HSmCj
7Gi1HQe+U7uuX7p0TJG/0M4JgEV8pYyQdqjwnnO7+5Yzx+KEs9qhMvAShQx0NeqXq+70pT8RTpJF
46eY54sRduduCIt9BGv4XEwmaKZmBMEQOswsRUhtNgrYEJlxgvRxJgwD0lXjECY39OXN38uuP2Fq
o9gvrcdZqlVnxhWvr1jAeXzuOeh4ZTcFdxnuhf8erC78QAMj9tgCN/FsV48WJEvYwYa5U7REALbB
MTk0+ZRfQjrIlNDLvpTVcGjz7LFISK7YcH5hUKu58z7suN81kkA2THNm+LB1ftOTauLIgmpvKHy9
bUVKPcLrv4ds0vJ9unL0de6QWNGNlwluOrxYpT+sD3/P/u/h72dgBTEzDwHCTq0kA20aE6hRAmVH
DQfRh1bn+HjJQWQnZNjnMoI32UZ27UdGgtbJXvWkJrpVgcr5lBD4MLsSb2u1fqF/D1Y2BD689tNs
mcJLsESdei71sKXFt3EZGpxTo9aQPzOloPyh99zXDCZSH3SpwiWG7SOZJpYNxBZ4kFXjd/qI0SAs
Gx9HIaYb1MUuAXU3CzxjMq0HVSDeMO6geMNRmo1hm+N83EaYAlAUM2dru0KDkyxQJ9Qo1WdGSjfQ
Gev/HmBTG6jXOQ0PkfmLPb/bp8pepbYLjfEpXXwdno9HFPhZmVOKnFC8zRO+v0UhzxnFtiadFNvZ
+8gmQJMU1SljMuYJiPQtreNHTXEzL/pv5hLPijItA/NOFmVCZSNXIHE28z9BxwvPmYYJsrrbOYqA
NlsPWi3GQ939VkDE7lulvw7od0XSAwSKDovxoic2iKuFz7VBKLSVTn2NlxxlDTmKqexOWaofJAom
WgXbrjT8pEc4LykQlPTbGgFaMWFmaA4ER9Ljd3/mkZJnCcunUUKuaOiDMpQEOxvAbi9u6pqvJi9d
WgDHcegRTTUBc0+qe5dkoZSBcJyA/6YGv06VeUE4482ovuypoH1ukANuTidtVPdumH8aQfQuWxJ3
5gB1RHm0Ez63ziWLTVgSEOrkGZLeIhXwEwgd9HM0RDKmFgG+lXCOaAXf5C7E0ioMfojYOjtO56eY
m3u7h463oheX8IkpHGbjcdmbmobQdPCVnC/THwyjuk+Jk91EffIUJ9OvXoJfa/CdWpUSeMyCY6M5
X1qqEKcGX4WO3UZrR9g0oXsMB+Sp5gUVtBciC7It7IRmdU9G4dJkh8mofm27OcAhDo5Rx0eYVHcS
gUM0UAj2lc3gggiOadYe6uAwWtFwhBfwPmoQk4z4ieuEEHoySFJb/YOzwq5UG5fCJhWVfcxzg+IT
RyvzBRjqSupPFQpT0AEVojQqOJgK4cZEqRXZiZ9V0aOTN6xwU3DQvk2Nj06tH/P6WcVJR8A18xaL
/3No1y/jeCdc9ehyJt2w+R+bPM5gF3gkC3FB63wNgA05NhjvLbC32OqSg7Ddn2pKH+MmeAilfWQx
YB+ruSTHkVN5aJTvIAle61m+G+k7de4NSh9a6wpbeIJJbDdGFdJi4KsqkzRJMu2CAQX3BblAUT58
6DEXRz1IXBLJL/OLZ4tj6jxytYMd/6daEWJV5CwgY/TNgCvq3mKQG3Ik7x6oa+7Q/vt1Jq6J0MOD
lQg6plV9g07Ck4XO1ab4VvmCcEnCy+M+wh9SdfcJyqExE2fFpb/RdXWbVonOXJ4ic9bNhWMpvms6
T5wgyNvjzFB2BKXk91YZXIWrsYVpPY3LQPMCWSF4zgmho3axQ3oacaQBEOIDykkP7jsuQCUBFgRY
Ouln8m1gBF67T8HdqIG2dHWcOzr9VhkhTa6Jj8YyB9As2Iief5/ZxUqrxXKrAfK6zv/SIu62T+gc
YLK650FA65sA3rDAv0ujfxVt7ZHPTfOmczc6uJthdh5RDexKS2HoFtGnXQmvFeQsGvoB1MVxbrHF
1EZpYF7lP0vg6MFoqr00MCXm5APYZnRx0/roYAjAPwIT2CFjEV8xGej2o3upgUluydihWbM8WPny
G9biBFkO1SHyOmU44NJA46fDY2eZEQkw2lmDSyVbg+Dm4NwszkcM3mE2vkSO90qrP1nVesT8wUud
oG2aRpz41XrSR6fhq5IBdMDgjtDBjVBIj8ncZQEYGEEny5ddAmKSJwf96yYM9DdSsBzjXIAdZwsD
IbqS9lLG8rnt/Fh59ToEr3PIn2VcHu2IOF0zN0iVbHV+V+MJSB5QQYH+MmEDdiUKca0xSL+Zj8uA
ayJq6MCIZOf0WJ/D4dJSmFNDc5MKkxaxVa2qwinaS9TMg8HfnmwaR4F9BSPLceieFOMvI0Q8OMk6
OeapxS8xmTclNDI5aqMfmNO7U3K1TFT7BNo5B2vuwQCZyKa74T5fgTwsWKg9fxf65ygoItIg2QFN
VmL6jd1B5dV5Kq3fHIMeH4jYzIr2tVkU7w5eI69k8XNn5yttdBeMDGPH7tEhJA9zGUi5FGscHUv8
yXbEP0pCyci4BMdzkG+XuCVsto6sfZtaX+uVR6SDF9FrAzU0vPfYmNF16Ww9LNhWql/GtL6PHSam
BYJqY8aUzDyjM9foSizUm8Kj+fEp+vBSZKsMwpnRPvMltaVAFEmaApDOTyvnAzXRzs4KCnGzDO+D
ugK8fBWSkjNh4dvC0KPiXt9RmsMF7TXd+CY8Oj1unaTTu62jWxyxAk450yE5SuHABFvlxRwJ7jPg
DW49rvwTaxcI4jflBCi7d1yv67uOUpvlMVLyI4fswgatOVm6+u1rpgHLVWBrBehZsMrAE5MwXxIz
BfhgoVjO7otbNbnMWAyaYrV7jjkcJgTQz5KKzlhqX/a11wYlATemz3Bs13c48Kxc4f0E3Lxv9UvF
uGbbLAY2aL28oaOxop3GdkevpRoeauddcKnXHVp859+M10gomLFELq5QudIPmAdvhhlvhDXgBksf
7Tp8lJgm4qSH3k1vN3Of7aVG5+WgpFHdveF27PGAAamUHgYgIoU7QFqxnmOXHNNgvDaWtu/C+QVB
v9wHEd4X5LlVT0BfDUWOvippYiWtvyInEjWUn4kTfSvdpC9G8n0CYlusmjsqyLNLKipedoZIwgtT
8wpE1wpY4Vwb/EpiQ/hbrj0tWoHJIos+qwRsgEyZ7CnDq5lc5VaJI6U8FcI8N0UORApw8abPp3Nj
5Uc35IqayXxdWRAz7BGv1+7+lpUFsq6Stp/EP65Dw6YY9ecmGsiNND6crD1kNVyfNHSfp0V7gIqV
pO/I2+m5CfeYTMl3gh4gm5AaqVGQDBj8ZITrjt9VQKFXW1ZLRwf7+2L8hDP0pwI7fEMog52dIMYU
EMY5lAEmE6OPwKBhkDcZmEZnbh1XBxKQloVfp8alvc7IpUbFob+evgH3U97WxdPSuiBrFAAvw4XO
cVrr4SpkhtuN8ti61VM8qk9D1PWpliE2kAXW5pg7D4VFG0zByzYS/a1owAmM5oAzalhh/Mo6VaH1
E0XZjPkcpbNtKo1GmzYxE6+9UcPT5ehsz5DAEpgp9HcQXO6sxIG9TtCqP+v6z2Lqrufqw4M1Tdah
MiOmZkZA1t3M92RJ0GBV5y899BOUAp8iTW+I37D9PHaIYAQ+Qj40YnMJe9xskTW4jn47SHEKzUSc
yD67xAGnKEsLqz1/f2OsBl73PlNQRNqobWmCUgq4Otzi3hpONifSdEi8rphir3KW5ECBvyI77xEm
uP4YBcVhGKZPTL9QwlUNus5VT73dRNtORQY0znGnUwh3gv5jYjOUB/0a7StOJFDRcyRlU1ThIwFB
dzDCKd+HUbBjSDE8LYH21kC/2vUNXvo8Edt4ZhyNJhK/EucaBKNgJFU82ucuK+gRKI12QxobNwif
ix3FfLxtm/xM2F5MsCnn9Ro8j6iwrwzWUG4pGHeOMl9qLajo6QkEsmxXTnolIDQFPRBSJ0bZrV0B
TJhC6pgSAFBYDN/jgCpCt8D0JqCuKMmY2gzAoyduUzayyEFskkUIYeFq6ku3zVEqg2h/NIf0mmvo
UNvFOcQV4NM6755l9ef0Tz748JG+VogEiry5ZC4R4QtUKZJft8VcEsF6jB09jc+WQ9NhKrwuU+ck
amyvWhAtrOdmpx5+8eWmHM7IvZPtFertah9wf2jzRTujKGh8DGbl6zYTm7+H5X+f/b38//5InYUw
Qhu25bh08GfwG5ennrl/0rKj9xUD6dRYADiioeuyx0YACbcpGJDlg9o190PEh6gM5g+9Nk2nCD1V
4nDYbCB+pV5cNBSmdF+61NA9LNPiAkw7Oa0YqNl+Y3Tm0sLqblRqHtqIpnhclZdAaPuIYSNRTixU
hmvdOtlUMMzvht3Ukwxi994oI+Kv4wLRYT8+lI40sMGaQBBJFLTZ17lUsLKQGwLGqY9xZ1XY6EvK
jlg9Y5Z4CifjNqnNW9MYrtT1MMh1sotQ2RWFTs0QQszoAFAIhOc7pZX3vaivLVdUA53cbFxO1LgC
rTa4NWiNbgOBchhzv7aNCsZHuKNqKY8aPmTcpel3bF96ttZD2dlAnaW6guj9wmj7L6uAASzG+FNp
Qwhyzf0KStAx3cmIDcjj02M4JPrJDVuG6OtD0wf0gMrgbZkO2P84mALj2iJtv3eM8IS10IeUfCdi
wCBVR0wCQpC6ZBEeMCpg30vgnUS3ul6A6HQTH0313RB1v9k4mp5YR9jufTgjv5xYyPblglDFFeNN
6Mx+D6sHgdIjAipGi07HQg+sGr8P9kgD2BBjybgjpTGM/2m9eqTOQIwyJa8Z4Z8wfy7zisBtmSkR
jJGSbN+fUUXcj1rbX4IFQ3NQTm9uymTAXSYPjfpNkGrMnkrADbI+Go5xKluYaQtN9UbVJ30NDVmx
v6ZWfPeNdZ7imUlae592yfPUL0ejVpcyuHNw7gEjKK+ADp6tUB+4f37TPmFEJhGQt7nG+LphxvEO
TQNNxDJUuzChhBnWmR08XJ1iNkiqT+DUBywNtD1yaM2GaqBJlfUmcuOd4zJxKybjyvweJ1pIg44I
3uLWUDZKN9xaat1PRxbfjRYkwqf5Xe4q99OJsLkUbg+EJhj4SQeGLSix2jSx9hgk5kc1BwUBr5M8
AbsAkRljawsSz0rdFZmMQinQ3MYXSqet8/dUxRnw2KaHCha4tpfp6tSvrdRO1IX/11T9e/b3M/c4
ho4LqwWfRmnY042q1K3hVLFngY/lfl2bTZE53SlhfY8MSolhpgfV/28jahI1aMu5ocH8/34eklbi
BePokUqYjTeqnWtfT0y/b9LCs3W4RdB+29p6xc0Fb8bYGY7+RGGNdBdRE1JtEIKNAm4DtmWXJMWj
quZXmen/DIIjWG8ZyRGzmmKC2Py9t5EKzn8F8S0Q7dgx46jZTwrodlnmivTiuHpzCFsnEaFSfEMd
4XShgwq8Bj3KoRLo9miRReMyWVnzmalBp0MZTRjwcTOtGeYttI9+2iOwZw81SWFdGjrEBe+31Vkc
W+T0cylORDxHxylKrR0zpTM5SKOWLBfpdk96Y7WnNYt+Y40JmUqiBlbPHXacQO1NqbnCqnFv4g3l
9BWSG4/qb5W0YcznaGIHwotim8nTwEE9Qb1AXwQQWxSeF6R1sXDg4oIArSdZHVQ9sTpN5XSkb3Ib
BKHDkJ9U8BWHjoRF3xPTXflF13Vkgrhx7HUO81qKV//vgTes/ntmrn/Oxei2hXYPRG99+ffwf3/u
76XWThZffulVKKN8KvtwU4sAA+9CkEltX6PcxG39v23amnRhv10f/n729/LvGepPUKHzdPp7JdkA
/vtj8q/P24PVinMDiVSyenPWhxojmV+uD38vC0zbRPsBMyqt0YbnNgEb6/A2lW2EH6yB7jUsNCxm
ffzvTcx1e3TXd9IcWR7C3r2OYcWka2xz3Wdurf33YIf6UwwPem1TrHXCRi8syBTEl8MvwWeP+UiD
3jS/iLH9yhZRHgKHw+0yx4d54oxvkLHVwCxcQoKnxuW66PCZGLzQ48HubgE2N6HOEJgIxJDG579o
kh6xQGgOd7Fl9H5NzaSz6BI/trxUSfmAf1mT9SGaHHsfLTmjp19g1vwwcl5dgvpCy76t2/jCZ/Os
hRyVm2kfZ/XtkhI/JGb+gq3yc5xqy8Eyf8wZr50alq+01J2dvoSXjB6o2bux109kTDqV4XVjtqLp
/L/fw+6q01B2R+bWX101XWQApc80lJ8E80EIzJWh+k4kl7iUC2lhOK93Ejc9/ceZzVsftl30OnXE
ONDl+EDwSFfPpsyq8QxRJjHuzRCF2YpLm+zPQ0UgykPgcL/Vd+4sXHAHZC/08kGCgmN3kF0H5iB1
Ppq8ZS8CvDGWzcNs0CfFuLBw9TYEUdQfRdM+0Mhvdwlf5iZaBg+qgB80yOp1J3qVz7gdTzQPxhRM
shbbzT60f3tQQHfAhZ29WAxjs0TqOsFxPTBbfiY/JfVFg7MmdrMvdm903w+gIj+cSXupexCMvTG9
l1HuYA/r75qparF7G9FDlCce/p0v2PoAXJsa23pDDJ4jvyMLQgYRRb1XOw9ieTXsBhrZsgxbWWY3
jbpS0gGZVhx4TS23PdOxafqm8lRonMUJlo6OSNEOOTwxD7hMtifxZss8glST1OQAucTNuQp/MRDt
dMvgwpDje7HGMebNU+niasB8SyhmIo+5s7wljbjpQnzxRUmhObYInWKrxyhAgfg3yA4DyI0RY020
k2s2S0paZrzi7U2UZYa7js+7G8QmxH0v0cmdlzPT6Z4RJVBONzGwR5Go7CKjbXFNwbihTDLjgbNS
RfyVTQ2aIdwfXGIgmGQT/WO+dhH9ps5An9TYeOV0EchDd1t1Di7DCcLE3L7UQnBoy/E7VLQWZzIr
UUWt1TZcoREr4gbWAI1eHfl9Wpr5zjVLr2j7b1k384nNmYkDNDNXMeOV0NimIUFlNbrFIYUfXI0H
fHGMndzs0bRd6hRhfHY0x/UqurPUcVnD2Mswf4sGTfNca/431SIjVI4Q8yw/DsRde8DU5aYCj0JN
Ns97l4ZdqNUHZvbcZBDzdrldAFctA3KxYcVj5MTdFFX1fgyB63X2kfWYVkycxEc5cDNj4K2OdeIw
+y8I2zId2sROyglFPQiTG9DQ69tiSNRuiPAdOBzONihKY8AlZECY8cGYFFaXkDey2idJP4PJA71S
nTL20Mn4kCVWeLMkxLX2JZsgECW8MBnm0az/qd1jlq4TPH5fDBCar5VLeC/zFIKzfalqTm1TjCg7
7IyvWDZfAxl8QAKYIsXpQTMIiYQu3WHjhPr0oJkjVyyE5C3S5ZNDwgQUrmivVSfLWGgkEihHRG2d
uZx6OnoOkYjILh2D/hjEpWQLjk/lCgomWsTAu8OskEgFRkS51FFNqXVRtgx6bPfw3fHDqt+R44C/
hCBNIKndRyYRTrMz3ZoOXqrJmdz9cEdGHl0Y1e7ttn9JHP3dqFouiplmREPXtxjVr4MSJ3bdl4GB
8HZM6UONrny0s29nIpSKE9HAQRaX3dQ8qNhFmERzSNrgdfpi5YqOnDeiJXwIsls0GM2GlhUZfQG+
q+imawE5Tz3qblZhQshaDUa0JsHyjTa8zJcW/QeJP9aB2vmBtu1h1I1r4Rb4tGX4XOohA219TpnJ
bSNTxzhJqtZGlxUrkqHm/YSsVrUviUWEhy1eY1dkezHO3yoj+nte1lO3Z8VzcjDW8qIAkKDDpRWj
G+ICmd50NNEoGgCcya2w7UtQZR8yAdtKAvQV7qjX6+XnIO2XurGIDSrpdmmYJvt/pmkjqWrNZzev
fkcJR2hy291ktkDl6PJuiBOFc5P5yPCptYzmcdDSe2B/jwrdA/JKV2PQm9vMq8qPgmgTc1J0Z8HZ
MKEQ5NqMW5WTaAP4DNFkayeHZKh3uUp/o1k96UOBx2VAXyKqhQwMXYEmGL0GRS0qC4cwpv4sNfsK
iDO7MRPjYeiqe6s1reOod+XeNspLUQ+vyFzIIWKCgh+cwXCl7xiQsoGD3/Go6O/dQheHwsGd34ww
Q3NStB1EDMpgTI9pJj1Q63o2E0dHyifVE2/K7TaLiBlKZPtaD/eqTTrOPu8kNPi0z4O90hkOoZVA
faqINawWFq2q476bptX7BkNy0EnsU0Lvdtn7GM8aekool8k4Vpt+5TIuBoBOUYyXaF4xwv3gA+Yk
xkcxmSknm4vE54KrIg6urStv55Alf7F0ZpthzQg/R1+U+BPJwwFNYbyz9nDOsuG9kIf8kFdFt68U
x2cLSmJrLv0p73SazsXOAJKzvg9581UH4AqG5BahbeqMlQceN94uI+yrnLGmF5f0VzjdavSOQC+G
pvjiLhfHVL/ry+DZ0PR4J/FncFOji9RIgMqmAcXc3uxIEcszt9zXqIAArnmpBdp3zt+LmV1dOPF1
lMaxIe2VbcI+jvkE83TCHhbawBxNG601YU+wdivtIuLg6LSYCro0m/ZG38+cHpmEMSB4TSLIk2aa
IKxDBH5TEmeBtI1uZdV+D5TyNw2JXlrMcdXJwEMFhfYvNEfOU8w4mDeU3W4ZspvOWHERdnI3xW24
yyumXUqUTy4JnqdibCG4lup5YWukry4IvYE/CHf7Pmih4NLXR1mylDiRzRynslHszFR7BBY7Xc0U
IlK0dM8FaqCDYpjd8Y6BoAxOqnon0b1DmiKUE6udFyT1dyO7g6P0eaM78Gzg3DIFnB7qEmN8S7o1
vRrXly1zDJmmCWNfqmJ7NiSTAwALWAbIqwDm0gf1TzMWb4FKv+Z0CGnrlf+GwA3PY/amOWA/SpRX
NMzcaMuZYvD6YFUGQmXsy9TTGPYdaCji/56cbNdpxNkKGlobc3bIRlLOqdLzbS8Y7GGLibBINOVF
RfSbavd7cpsFAQCbJLE+O1K2qcrhPi8MJwFj2bu5jP4tWuzepG13HuH5HcCcGsccnfUymtxQIdK5
ILPPNl3PfFT/w9x5NMeNZln0r1TUelADbyame5FAIpGOSSatuEHQCd57/Po5UFV3Fyk1NTWraaOQ
ggYJ95n37j33QUeU5SJBt9m99lsA4xkKOfhd2Gho0lTjrjPC+kRi+cAaoZpG5QAjiaKgIdPDMuHY
GmbAhgzfEWaBV8yr87pesrlzn4qxRIGtlTSE4iLheDGycLP4ylr7lAb5lTkwoeXoCDDDcnVn3pt1
rcigGDpmYFlma2Q8G01RboyuxsjT+Nc+f666+zRjMkcrHJCiI407CHcBgTOH0cq+wNIINlMzHqgg
XJvqdGozYuLBz468LubFJJYaxWXx3Laq5Tasi3ZUfRjHUoAJNaB9s6BqH8v5flD1s68GGiEE5GYX
k8KVNoL91PChrVLDQQgsA0gdJCLItDNJWngxBIY8VQd3vwygGf2WQQR5ackI35OJ/WtQkEt/Azcj
8BSSzOlz5cgk0pKhEyxQNebYlKOAS8qMDQpr8lLdfIUPEe8FhTqnLqPVSFGf0DLSbBnZIJIrcVlC
svpudNj0/QyVTWsUtzTU25LSl1JOgi0b9ETkTnu2CD8kC7veCo1o52NKx43C32qweS+gzFjyMUXD
4LIAqIsuPpZ1GeHHgZGh0rx1dW2k+403PSYy+IZQMztXX2VLyR7UgsAaPeFjlIm5FfBl9tkXXVCB
Q6AG68QagLtw2WTmlzhrrWtZkrGTx/Vlb9T9LjPr4jSYtHUomBPBlT4bRHeu5iUGKqM/QMkLsqlg
JdkmmhgjijirvA4BItHYQnqtC6M9TOA1geTwtxzso5FGX4Yp6C7BaZMR4CEUgXgTYg4LMclkvWzs
2nEpELQiIA0BerI4NbBdogU2ejYxXC3owZQrnNynArOCRRb2Rtb2BsJmGHCK6JWHIbGwNTQDHQDE
qatIJRmSyNfcnXpdRdo1XMHQFIlHCLGzGubkFXAMq1SGcjTifQu0pUsDIcBZ7Ep6mWBEV4sM0lRH
PjQaQjKsWe0LUMOtmPaUirHU0IeJ/QhLdM200GSRrqIK/aHp2GWKDTx0UqqTVYaJG8npme9hVaDq
9+TtEM2I06+oR1pBPlPnssH2wVCtynRhEahwmuFS2gVGVqdp39jGl6CsYzubG41c6wxjNdB4jcdk
k2YYGQ1Q121oCeDVkSa0Q+sWfkNaQtHZFhcWohGxlH54LPV4R3wuZudIJRtiwFPZJ7u6sgB6wjjl
4yG0aFISB/S+txhV0t6jx4wWIkm9saaVqbEHzidSzyQcAKswEQTPAJVpmdlF0EseCy5xI2Sghiox
2/W4wMyZnHo1stl9zFtNCfeCAEWNPQAcZt/3QBAeSMW+gnv8XOpVTD4StLu2Kvd0kiZZ17YNrcms
9K9QqUeuJKI06Szumt8gjB7T2sspDbt+JDAcWult04idLUU6hcdkYMosFnKOgsMJOyBOT0/sTaqF
Gvw4KSATABQh678aFbB1NWKkcaKuf5asHDqurioYdJI52Vh1eVdUreXWRq+tZBpTFkpKQz5lakS5
NKot+PDBi1UPDw1t3B7uLKsX/66bMA8EunjTi6AdunFcQJjjtJFgdggxRTx5GbrJ5ryb4jPhUDRS
KT5QEEB7Z7Unavr4DFoJjdqcX40UUfaddBPMYUHiyEBBXroFnVI70ULzFiSJEiZB6nDgzLtAxU/a
zuOJhXtilz38ugEacS5O20ZQvais7kJ/fNUxKKShAPAbc/ukUt4cRsBFSfLUDxKZciLZxYpYkcrm
Q1tOsVVE6BgIJMPMHlfG1mg0pLkpzRUB7V+gXs0ZveyCvpQFe4SGDsMAoI7HUXnzTdAZUXATR+WD
1XIl8kQ8yfOS3cldZA1TXmtmRmcTJf9qFII3gr5Ow1qa5GlLAJDlolW+rXMp8SgPh1A3TLdA+LCG
/LH2M1RxIpBft4DZj5lgC9NhdrHGPlZSckUL2TEiQ7PNkTdMyjTMFIV5WffEXxGxcSgneqKjMcHI
ZCDgy6NTRgI+QdRaa5JeUK6yH4IYyJBgLEgeNEWyQj89/TrVJDgqxrJv7xE09oFbZIj9B4sQtCpn
5c1JMF3ka2oYik3k2J0wUMMT4gwkFg2ksde7nUpri9wpKOHaMjNFWYRTLb7EtErq4OifsyrejlXG
uhcZcc37krQDCH8psxZUso8gVd2w1i1D2rpz4EAWrDfIeZ9z8IfrQjgYhYqdLJgkAj0QVGbWhRKT
pa1OWuTUtDsYERQiUjVhFcpZsEblT6hTwCAxJYM7USAbNDHGKUbPO6vrwZtD1nzsP+aOF1WHUI68
eI9679hpYeJYOT1oBaF0LZPYSbjqcSyOVSR0TpAzb+g6KICmWZr900UnpK8w6gAFIFdXhatS7h9J
QhfcnvmUuKTqmxKnicgE6IlOa4KscsLysIgMA8bQwYTApif6faIHz1aLcMqvjCd0iXDCVVpwSShZ
q4b9K7t2unvsx6JkJlSZwWFmPS0M7QGt2qK2xmoeLw+rwf6ptAg4kOgf9wBRiqWvOmlN4Oa9dSTN
tvWEMcGxO39Bewf9B6QfdYEAA2QXuI0/ZvsgTI7IIgk5U6pu3ZfWAwsV3Rv9iAxL+cGn4xyzJHQr
lTCmcWTuJOBpQrk8ilCgO40ncMqJcRMozUWsdcacKVdlB4T7+wUbN7ZWAcGYxQDEXtVHHc78p44v
c54GLuYy0Ac+/EB2JJAHM9hCSzU/yeVL1arRulBO34CQcbC30Iii9bJqhjZY1Wlw1rIxPsXsCkNt
gsM/zg/ZUh9Te/ITcjTqC92F95wkeK8t9YtqGo5wBiRbQMgQmQa9c2XBF/jozOGY0f8W1pha2QJq
NJkUfJbEHMH3SiEbiMSm17jd8Vgl2ByzaRNiVp2y9dwRGtMsQU6FPIWElZeExVDaBHpkQmo7jiju
V1nXQakCcO40UGZLfWGoVDfZDGxFbtOvtVbf42zfxjrVkjoOBRu29DodRxEh5HQ/KIxfpqpsIQc9
h0A7rQjxG/bWVBugfRLIGFOWu+Cpu+06/bXBGuVQiFwPGoD0VMoo65iyZJcDMx8b/UBEmx1r8AOV
YGRHnZoR0gY4T+x3b9H/wa/UlhaPYTmqkKXbTHkEPnxZsNhxg9J/erB0DZhMHlaHEUdasQDAyzja
pUiQUFBcyZV5GyXjQ9gjdsR1p63qckDDoFFXjDXtLCkDpSdhaZ1TC6gKtrUJBRFbyAwET4MWbAYN
iaMcV9qGjJgbXjyWtgQtlD4CkzjKToqy15e4BE3o5M0YzAyhiaOkxAaPtOFg4ZooHbpmU8zpFUVT
7D9IG74p1NHzsfjQQFSkksBqXJaD/TiNmh0MRBHIzXAQM63bUpHyx6p3p5CFpiHbPYTrNaXFY5iw
3RhoGBoRhaKaQq4XZi1SUUH5wsp33qflY5Muy80579dqchUUVKLi8YqENpPHTUOrIT5hRH7FhHyf
RVRb2K+jWJqi+w64oBcYvUfcQmD75qzvKDiuWqX2xFFKL8h1cyVzZPullpdBwDZ8wAzrQIPV15mc
lU7UT4Yjacae/zeeL3ejN1c4La2QjKw+P08LMF8NBQEUJxoTBEebAKPLKlQY4pugf05z1octEV5Z
gM1RUXVtUQ3sTBXlHvxWGsiiE9VC6fba+CpD36pCSnCk4k3APFjbzw1qWiLk4m1PLBCOC6dWcYCn
5mDxvlIFtFBMK9iXe3pG9vA1E9h1d+CFFd4PdlyW0wwZj6VA66zZNVBEeI4JBDDF8i6la8mE1Ovr
hYHBkLMIG9MIRuGzhvj6xkxAWGjqbZM3maeI2tdExB2v4fEfJYyI5OBtiSNXgoCST+jfkTpKDwnH
ORqzbdzVsh0L4KUkU5q21B/JUhq3uso+14dcsjYmCO8N4GXBtHQvFS2a1RQqYxE9kd6gfRNSNHoF
fSJMS76LKeA2NMQvVma8jKJ5rCvlUpqHJz1NQOpji2NTKL1JMos6GAZ0eFUsP9XFaAAtLVsIakKJ
46PkDe1jMIUVvkAgyLuGqcrVwUysRGaCPEmpryWRvwFS9BCK6jloYMKJY+D2tIa0DjyH5AM/omBs
rqUGi6V/Ik6WFoiKIL4R62MQGY8KiG4YLNqJDKhXfG0HQq2vRHrBbjnR3TMHed/xlNBOmYvVlFIj
ndibqhUWf7Wma4XVmkThLWS4aFVYrHIQWxkqTeBCZgWXNwP1IxaTllD7HrlLwIz9p9okiciYxjdk
RNUazZot9s1WlpOCNLKuXIWjxgfErLvpgjI+BaH0PGW8pFoxP4US3Uo/bbfSRHtXopSOv33qMbjw
t29/ZKxrdkiBUNHnjGJo1MV0hAiDENIYN4KYYpymGeX0huVO1GqOWXSipmBuzJIymVTSHSc2bLLT
qho3vjCd+pJRk4QSw4tq8VliWtqIBUSIpqlPiLxjUrVlxTWGmlZhQDFQ7zJzCQxTvaDUEfz2jCBh
AW+fuQBf1hSe0EZfasQpo32AjVeZppvP+Lu0cSw2qFKfEl1UNgUKVxnPZNhxVafW2NDwfpIsZEKx
OZBEoANj0qrpVeoyoDW58hqP6Ykt6F5AH7oy6njcE2NRbQcluxfqWdqJKtML6qNbxJOWTU0YdmdY
RxcJ1peqBRmijdN0Fr4UqhI4gjjJ3hhx9fYq3EenzYgtjtryGHG/3Kqas3VlZRBzMFuFWX4Rp5tQ
AXJplWwNJVkV1pqlbcU2OltCR+zGYooCAcFuYy6+hjGfNi9GO9f7ZF3nJ7zk5zE2faeU77VighAY
lBeBhcxCU2CY9oX8mqW1ZIcmieUKb53QWZpTtYwdtZxKq0SaNoQbmgrmVAA3+Fqo2FZV8Cgb6isd
RNg6GUvpUog3Vch1sxZCgKSgvJNl6VLWyODMZJ2UjfYFWu+8nvBPDQMiAlmszmSMjGzhkWxOo/AM
wiOiuRPDCq3k+FBqyIXg2axpdBKCloqCzfVm8UGIHu0riRa2HoUHcG3IugG9zzFm7L4D+NHr1KHx
SYIsEAMvaaOLujOum9JfsENgSUx6P1FduHkrfTHHCnouQCtMK+aKJlu2sYqQwIKAh66bKkqEWew1
VSifcABHvaaflqADyHS6pyishJJsO5n+QcxzjaeO108UY/AnpnrSkDOzzkNOsaX+BPrSmOHUIzC1
0dKdm47+3XLLYPHPJG6zVUIqAP4xHi8wU84FxWkWkQ0lMNUiGo62Yhs7WDFoU3/LavXvs1rykql6
iGl6zIhmULmma62GCzKo9PeRP6yo7FNUFthtjLm5NWBH6wXCKG0Y1n0rzifK9Yu/oitvESY/1pGy
jcDjn1VVOVZ1/oBWKrR9isGIZwnirNgTrzWEbvL40M2t6eF1AzoYI1AuRpabAWHPsnAmykq8nFis
WJpWuhjonhU5gRwIcGMHYVG10RbhcwilE+yUr/2FqDTRms4lrw72BTCUIoo3AC/AjuCocdGwaiDm
50WrNAKoa32jZTJSNjrzTFnXpqLiepcc3cJy6kspgs05iTdaXRsugEAUTHlB236ojKO86P6VXoX6
1vs5z1D0NoAiYAOgEhaXRxPRT6SD4kRHv64I1O1oGLe15RUEM7BzE7atHpLRedIXFTqXRW7Hb3Jp
MDkWaA8tT3dNoDKBZeO+LqRFtZfYUgjzQWxaD97u6MChI2UjBrErK2BQzUo/9wDUGuTJHkFvaIuI
QMFEz46MZAXy3Rhhi6hmQFA6d9SVkA2fYqONelV0rAy0UeqNrhBeNuiPctRk7gyMxJEr6YKKlbWO
3KHF6ESAOTgvvQSijIIYcs2ha2mlBkT6OZgZviBM52BTR5Tuws5kvDarjPiWcVQoHm3A4oHLYn7z
hNxnQdxOXsDd3dS0mIpx3rRh7m8IrPXCzkeJpM+Vg/TBw8ZxTT11YgMGohwHAk6Agd0DzY3V0NKe
5Z29InUzI2CAgsWgx6faTGS7IQqZogP1MHJQNTdQFRwDFfOgSnEep9IjNlSY9FnxGCLQZOXkDnTX
qUd81fUIkt+gX4ti9zZqbJGLEbWVcKbWCdutDO/gsLBmzY2HCV6hMy9tTiOpWCqzFnGVEkf+TFt0
I5JEQdD0nt1XvrUG/bBEELCy0eGjmWtxsuSdj1l7pZTFBWsgAlVwgNlilz3JFd722iCKc5CHnZQP
9/IRPEa/AR9Nky9Buq0awOOt8ZjiTlsDmRBwM5BpWqYE2iHGUUAB2zPqTJb/8JbmOT+LmupvJlvM
9MjpRhbPYE6M3TDjViNZ2o211xH8BnAN/DGij8CFPrOdNcPOaCh7a5puUJ8UkRbjtsCVIChBfJOn
8s2EHZ74+GQrJD6vkCy+JJOC0Nkb2+kYE5Vg5/EiL7QoVGUAyhSdGkmJTaIr4aCl4vhGWgvpJrQO
ApYulBvmARaEOKzTjtcykORVyo5VyNmlz1IqOIYwICZgMJESPKiK26vxcU5525GfM9GU851ETmg+
JMC7lWFXJwwVhqzeMb4FdtiIayP3gWXm1xW9VVjWNaLoWgWGyTg+WenDAP/SSYKjJekvlggeUC0m
R9P6Exv+ilQcHs+5N5zMKu5kjfw8UxDpCMgU28MWhl5NrKAqN05goahj4DvXtYVYHi5cQaEgiYiU
wm7B5szUTl3P2ZUtRauqrenA5heDj/+GLQ1wHoBRXUzKsl6sRQo7KPhEAivW4D2IooVC06LaqIMY
wbCJgLKOmNz7RWurs9JXhFetEiIQ6d0rC0ZnavGGTxTrHXj/nrxbzjNNZUg46Z0CM3RlLfj3LESv
nNT3KCnZWxfRi4xiSWqKF3wNLmyBgDSX8NA1vubMoFlqaT40fa1taTjPA3lmBArLE8HvOBS2BeZZ
BbWIG1ZcEUqe18ArpXU0wB8xg+Y0CsqLApIYtkv6IqUAFyI9f1ikqpaq8jY2GmV/ZJWyOqAXqDuC
znzcFBa4STfQKBBEZB3DO2fQCRNRd9oe1Y8gpc95TPdl8A2BAZW23GCxQ4I/xV7LsPDpF+jffv3l
P//+3//5Mv5X8FaAyZ6CIm/+/t/8+6UopzoKwvbDP/9+jF6QvhRf228/9s9ve/9Df78pMv736bf8
21+0fJx//l4O/8fHc57ap3f/WOctI9pV91ZP5zdI8u23z8CJLN/5v/3iL2/ffsvNVL797deXosvb
5bcFUZH/+seXtq9/+9USv12o36/T8uv/+NrFU8aPbaLn+iltn+qPP/L21LR/+1XQflMU2AXkRokG
llZDMX/9ZXj7x5d0XZEoVuhUnkRDVH79BYZ+G/7tV0X/TULhoogKcgJRNEzp11+aovvHl+jA6qIo
aSZmD1X69R/n/u4m/uum/pKTeV4QJtRwMgq/qfz9Zi8nx3imqIokLh9Q10D4iTJff3k6g5Lh26X/
8EnEjrWy+Eo0RbiFkXOTnaUHMoksHGVYYxx9/Zrssh1phwfJQ8VfbIYNYUh7az+9aYf+td2Wl81F
fkN+7Ina5KvkaF56M4dr42W4a9E2PTVrWnXbya7WlkeXYMv7tbb28Ndfw4HaxooEtR3ZfFfVTn8K
L9WvkVcctYP8RLZSl3qoGeS7+qY9gO1wm7V1Qizh5k5op9vkTr6ijbUmfYoBsjjLNrCTS2A8VzXZ
EfjwbrJ15KmBbbn5CR3m7UBDmELD1XwwN0zsd+22Ogsn5UXeYbh3h0170DfJheZWG99pvYQByXCx
C3yNL4sdn/JC2Ruef5edMeNaL+ZXSviBiTXapsGC5otSEhI4nCu7aodAdAlDPVmu5om4Fk7VrrQu
n7tjtMv4tcFFeDntrNN0xyU8cA5fyRdz/S1xlTvmnbW2z0+UiValm177N6joN3xAu7FvMttYZ+vy
IO4wEzk0zVwoozf+DrnburCpwK+yzfBGBaAmKutB84qd5FqusG697uhf1YgphL3/aHjJRr2eU4ey
EJpxbeW7FALgtaCM0p0EpTHfHx7ZhwbPqbRnU4UsfNvZup27454suHI8YDtEVPWlvZ6weEBNgl36
MB8yL7qC6b2B9hlvK09zdDvmvNpVymWJt+HWcDOPgIe9vMtvmkfhIjualxzh3iKwdoV/ZEutzeSy
40HZ6I5xVjzml/g1IJz9Ptn3p2Fjfp2O7Dn6e+uMp+Fe2bfX9Qn2CRBF7BKqCF3Bpm4keOIF3a+1
6JQb+ltu92Tupl2b2w5A+2wvnYRrns/eJnHnFGWe4Uqr4sjPO5FN5IGr7yluoyDkjmxoCn/BL7Sq
rvrLCPcA1ZMLLlqW27ozspLDReZIN/jUw9wVmONZoBywlNpdtsqeNQeN/AbXF9zX42Vmr9BKnmMX
MbJreOmr295gxNHvaBAEMfwdLtMjWkigAWvf7uxmLa+xRRp8iuoxO8773G1P+GECAD/8ileaHjsk
VtsRb4F00hE8J/khsang150r6Q+4vXiTvwqs+Cfra+rvmW90NOyKNyrHdnX50rjQvclV8SpHpUOI
mMMGD3Q1XWu3zDRU6colgcAG+UB5skjt5qVz6HPfpmtTsr26WCOymGSanzaaB3bYgsaGWaDimF9K
T0LzSn2XZVKUQkRSSLskHf1SfBh0L+k2Chh3mVD2lfjFlK47n9KRtLeegi9IKZvInZuTYIzw2l1m
y3gtUmpYDaeUZQGd39aJbuNFzE26GvlpUASEt8Cho17Oj5FKSAQZ7aJDz6y+74y1do5obUd7zLAH
YT3vdQJ0XX+8zBEAPA98Jt0zLDT9+Mj37PibL6ONWHA9nCvbdEjO1sO9InkLHJrInhoFncNOLpHu
p0xDlPoYJmjM4Vs6ZAbBl3IVV7nGzJKFl4hGieKS18kd5gfpi7o35GN+SyUwu+/uo1lbgScyPZJN
xXo1bMRjber2o6FvjGjV3CWhq+t3LdIz8Z6wmMJjiQBcUowg3zjo4eaHznK0eUN4X7KdrKcS8cw1
/kz4FtfDNcaZ3sbOb48X7RmJBT1pFLr1rr1KnGsDMozNzixnfeZOw2toHgLC1QVnuG/uxStRW/XI
Pdcd0PhVu+kE20Pdnt8Kl+y/vFeLav0K6yuqs/IoqE/GUaQj2j1Up44CWuNq/nCUgnPuKieSS5Zt
xaPR3XYZG6bK2Mio8QtkTeNLbE8bxH00kbaRk9rc0/OwntY6UX/GET9Jsgoh/54fyJEngEOj7+ui
T5Xga+3qdUeKkXXUn9H/ryInXi/ZVgQLupT72GmiGcDQrWwqtiH0O4tplQL3PQ6Z6jA88HQYIJLu
0EpnXyy41ahus2P0IOYP0qluH6VgS1e6Cw7NV4WefVW+aPWtddKSPRkR1kEVN0617lbRiSDkfrRv
+/V6eAEeglxiJdk0AUBT3Qfza39kz0FbBy0E48y6PPamzdhowziEwsdWii9cdW4Lx3Fa6L8RqDIG
fGwnLyDEZzO/UyPV1RPKZ044ELTgJNd+bFOut/p1vkF2Ee+67eCUdvVsns0Lg32g0x6BaoBjlZ8X
Jusx3U0H/0SPzKmeMTVtORQ3FbnCOj2wAKcgh7xkqzM4q4/htnsuecv23bNyOXjqHn018pBRXyWX
xcEkquFh0C4lT3c6hxCrlTTYiuRS0+QvIT4prwYDE/KgUTMKPZ5VUCCsS43B00wqxZuq3NKmoahO
4lGr3Q+yHbx2W7+mVWwbAubKHQNCgpvH2OzCHQ8ZT3N/VKnBUT/3IufJ9MIRXDWgKuAjOwyzYrFL
IcS0zqvIplLd/PU17/9iNbt5K5bFYPNxyfv/cDEriZKoG5b+2ZL28klII+EljBifm+7P69p//fTv
q1vD+k2XddOyDMmSobcty9TfF7d8hSOZsi7xp2KRX/+vta3CklhDbW8ousKPyNq/1rbyb5psSHwJ
xYZkaIb5V9a2NJXerW0FWcI7Cl9d43T/vKZF7FISWSogbUtS+WKIyDgr9Bw4txVZ10QMmiLPdB0c
DXzzdA461AQQd+KlnTJcAWgCPEkX405TC21Hgs5DTM0PB2tzUQ6GsNfy7Eavee+hamwwYdIWCHEM
y35Z2rMplLYctvkOo7lxpqAlYOIvRv0apgsDE5vDfFdnNDudfuLVGOrprfZnQjv05qbK00c/IEHJ
nBWKQ37JisIE/atmlObjkson6vDahlrQg+GMj7kMJAGuVnxkJ1Ecc/DYXkGPEtq3BdyA+IK3KYwa
T2uE4UWLcv+6N4ccP4usUVaadP2R4Dh5FySzsS4rA821YFLMF1hZmFlm0MJWUtRURKIiwsDvrppZ
clEIRr0vpzx/QUNCj2JO7yk9BjdWpgRr9LwFmt2yWIO4GBF+SRJqIxIhsU4o6wZfgJumSbcLpZxG
oQEjAh04fwX/QyIHT5OtG7l1raOfRibUgqeWYclhPLKCi9owWAtFdXilDGX30ijC0ozlIWLcN8WK
Qnk97CqCNnZFJuoU/xtlo6o5xeDY74FbataIn1XPL600w41rdFgJ0wQGYQhSjqZHkR/VVifom6fg
Qjfr/h43UUkoh2+c9ThksT4C1oHe4t9ata5v60JDBsS+38myLD3NZZFcWGO1AELV4hAZRNXEdYm2
eyjC8NiVVmSjj1FWmS60FJDQBYz4rwnlnFmkitVMm01qo20wz+VbP5Ehb5i+bzeWOd3hfMp3iqKQ
NhDWJfKQgNInv3bVFvREoKEFV1HdFOvWiCfyxRXEmXKElnlq3rTMTy46lcRfg8a999fHx3+7lf/z
Tv7f1AT+Hw6QsmR9NjZeF93r07vywLcf+H04VMzfTFVnuANZZCDCXsad34dDWfrNlOHYU3xhvLMM
na/8sdWX5d9E/oMJgp24uYyI/xwOzd/4p6JblqVJEkOiof2V4ZAR908bfYPfhFeXDgCOV8lSJcbW
d4OimgmZONG1IjGi9+LEdImjvfrTtfijuvDnasIyrv6rlvD7IVRmA4MWpAqW7MMhKIMIilxnRPMU
GZwHqRAaAe2FrF+19NtlKoYxZYXPj/l+jP92TJkDiiadcVXEBvf+tDpKwXXamAwFUe9Go7iV2LQI
EI7zUUOVcPn50X5whjLVGIV6iaIxIC1f/1O1RJ3LDBctNfpFIueHuETL+8bIjkhFfnJePz6SauI3
Fy1myuV2/ulI1RDNkxX5LANxgrb7BgNWgARIVrufHOgHF1AxNR1gKypaFejJ+wPNejgXZchzoVb5
da4YzykyKNlKtkktelhnjp9fweUZePeMqBpPn6UaoqiIMCM/XMG5DlRAGOxHB/lKUkcXcdO6zxHm
ZSCjC7Bh0f7zA7Kc+HBAetVU2XiJDE7zY4FritK5hVaJ9rVUPd+4FydajD99DL8/LV1cXn3RVEWW
QtKHq0g6Gx+ihIRlGbcdRXI9KyjD6jUE9vYybXGKvH1+Wt/dNup1JgMHo4aKYPLjcw+CIfWjDEmv
RIq8qVzVJHfE0WAbKJEk0vA+P9p3g4eqL+cnGpYq8pR8fO4buW2qYWIPNoqJrSJyXTyanx9iGWg/
3ihdNCTGTcUwUZ18eOLNUC6ihJ79SocmHibFoZLo7/eRcJ/O5RlR+D4vaAn2bL/mnB5DPFIwuEGV
i9WtOqVqcdURq2BAR56amZzQh88/33cv5HIJKLxiJVUZwI0PH08gVQXUCZcgqLEgdxreZ7yKkuzJ
FPw/P9QP7q0uibBmGfd1JpIP4ygSZSsqDCz0YS9g72rwP5grTDRnzEd2mQibzw/3o5srMciwVre4
yeaHIRRIas/ruvTc0Cs3aFYkKKSfH+L7i8e7p0tYvRQW5Jb84RCl0CWyMIf0nWXpFACiiaOOvtq0
tRrxJ2fz7VV7P8Isx1INTaV2bsrWh2NVKVFAM8iulQxb1xW09A2HbmgLkQLAjGXTGijSbR9RckGW
+6aTLOt+frLS+5o6cxIHX/4ra7qsqtz/90NqIVtRKpcSrLSwvpsb+SWo8n6rVIm01bIY3VWw2Fiv
mRQfS70lATou0vPnn+H78cjQLKr5qikub+3Sdvjz9FGokkokBBc8AX/DlC/v69G8pS+IPR7OXMqW
A1jB3ecH/X6oZQ1uKaqoWTIj/Me7XEeaPOSSisYoEm+NQPgqmf5FX2Fn/Pw4378fhsGsSAPEWFon
H6csNbQ0n7Y8vr7idZIF2HSk9kwP0JxYbJc/eRl/dDdZti3NG8lSLFbZ7y+lFBI5UoqUZ+acOhJd
lOdZ6gdb7VFL9E381uC/QDH80EsqPAflSNyl99fPlysqMiiYlvzdFKYLSTfWYwYdC0aAFlbPskzV
2ezY9fjYY3Joyc7nR/zB+8pDI6uWgcGJxeeH6cyQKlnQAWegExmkVWnRjiilJ7EbXsgjb35yO390
helzMbdIFr0y1gfvr3A+x9gvSGAkydidlD1bImphtXINZxdrz2jj3Fy35BB1iXmbhvLN5+f6g6eW
+gSzqCHpvC4fFwh5RSAqwx9PLQA+Hd1Lfs2o8pMB8IcH0SRFZsvL8PDxfVQCUZISpvFVI6lOVT0F
rELyqP4/HIWXnmnD0iXexA+3jQypuR1En9tmXU4mxf63wv/Z4Lb8jvfDq0lVQDYJRzIMRZE+3KxY
mutcXBoKhpQc5E7H+4U+vdefBO3YUOZWpY4wGRLiLUrln9+p7wc1Dq3S9NSJRpQgNL1/ToqQdWqb
E0XQTvKmJliqnF87cLBh9Yq72u7Gr58f7/sVCcfT6dvKizlJtD4MooRXqk0b4+JOWFgNyCh64pV6
6bkR8h0hW2tsny51k/PnR/3B68CQvZTGNLrGy5z84TTRpxOQSNNnEqu1FA938qQfuwBhiIC0lVIT
ztlnOVsqqUSwBslPBrzvH1UOz7iqWNqy1vv4PuCqCyaBbQnijNuWAOwmeA7heXx+kj+6tIzh1AdB
WSpsqN6fI5aZQMtLniIoVIMcOGTbg7B7lccYmyuxu6j65PlnL+EPnh+Ot2x2uLKK/nFdlXYDQgqz
oH+Zm0eFpC/Svw1Ip3U8XPgRAqLI+MkL+YPFiEWTf5mAdUWk0y+/P88GolZCyp8GYQxgVJOsEqO9
rQfszT4Gi8E6qQw1OMR3E2vXzy/x8iK+f1Etg5oDAyvna3Li7w9dtTL27g6jNSzoy2wRzpQZILv/
w0EslZdDV6hffJyK9SDzu3rZXUUZ3HKMlk9h0lx8fozvH0h227Kko1GQee3FD+9DhgyXyXnpj6iR
vhvLWEE6OwCV8Tsl+stLmOVYPCK4gSRTU5aJ8U/bbioWUlYtF60fiN/O9aq5EtBMXQVtFAc/uXbf
L2M4Izamisy0ziP54bz+h7rzWo4cSbP0E6ENWtyGViSDWtzAkgrS4XAIh3j6+VDdtjZdtttrczkX
1dZZWckkIwLuvzjnO7hiK8dKGjbnXnbvze6DuYi3s2gmebH/JUl9/P88dH99wP/+kfjvf+PfClMC
IOpJS7woI06ALTFgNuiROogJLBMdkP2so14mMp58onkH9pcVQQ2eBUHWQLGsYV56cO2qyepuZsX0
18hC50kbRvY0KG19/ee3/f/27AQ+7aBHqced9vdyUiaJ14QKUUWUJd9hl+zGFC+LSqOvLMpOVlHA
FBcLEzepr3FQvv7nv952l2fzv79ay8gMkARvELo/Lpy/v1pmHjjVZD5NWrclKuMyCDHxLdNzWBkk
tsP2llg5ejrCIu7fTcrtaE/OEngOX4ak8VpWIkPG+Qyv3Ct3Y8WFGTpp/zsrBrQRTnjT8xbSZWBE
z5Pl9A2k/cyXcDCDtHdxJxNwB9lmy3s6+Nnag9BgF49YpzS7vYnEhnRekyFd+d0HwX0leKKwmoT5
HiAqLEds5MqRLxYRPPOtHgTsqiOCfE+oNzttFZryYB4neEpkiv8l2gRRxwK6bqyIcDPiSmaLpIwK
YhBMStcllnGXQdLwflTQTWRTgX2GK9Sk9eTozWTUigRlbWczggZNgtOkdxZh8PVu8Y1OoADAJWTM
KoQdiXELbKRESp+pAbMYZv1ohr8rKUY3YyHr/j1KANB/ddAFAxxmaRGxKsgxYPMBwCc53xV5Pzuf
pIKWiC6Y+lvDChSfO1zrfNQRGK1U+DgVm7RwrU89mIAF1obPxF2tOoVj5lszcWI37vSpfQ7MRPEb
inSJifBrt6C2iMdZ2cdeJxFyBq0D5HMr6cRkwQdtV3uw78oJPG0qyPIB5u60AMeM2XABhuYaPjcC
bUaTSGYAQk4XW8ahdUSJnJUvg+NZGZMvclBxDpDqERrYm4q69V7tkklSjzxWzfWj6vsimm+reU4t
/BS1G+CWgSNpFpu5t3P02MQvtnO28mh4lb1qLK8bP03hjGKH1MvAmd95Nbsj0KNB/+UPhOE+9bqp
gaF2QKMEVntA3OVtFaQ+JgdvKhJxbrKgdc7kpHnypgszb9rpohfJrU/N0N70kKghMpP4YCmEqpgn
ydTCNB69qJpF1jXU/RQjhVeGfYdT1Az35K2M7bZr807sSS5yxEUlTi7O7DwKAxsZSLfyWIejHP5M
fCPtjT+jtsYkxTToMAl0vaWJIFytTCOW3o8j8wh6r/aabv4tvakGRUeUU7TrqYeRjGK4/GEOn8WA
6fu2/DSrWfCfmK4F+GGFYN0ff4xezOlmhNgZ4ll143yLcnSqzwEIy+526vGfPPTuwDskq/QcIma2
0Ed16MORe1vTws5PE9fbOGRSs3B3CHZUigngYuI2ULrUpLUsTips5uLdgCKe9tPWLX1oWqtKdMw+
UC+LKvw0WrciRXuo0AJmQNFGJk96xqykoradHn3VpXRLZ7N1hsDG1FCTvrYWXErQTI12WKx9ohdt
/apUkWX3BBc34Uep26YI10bY+QFJ8uTZX2K/tyJkWkT8nduqEEirm9wPgTJqi1CQKSBwdOfDtkp2
tUGP9lI34fgYZ5C3jr2HM+TqxoY9WStLtwNee9LlGjKug9KH14tBfFq68DSrrPm1MT0z/KW2nUKA
daEdNKiz/dayfg1tq5EzkSEeXmVMwYtJrBlROBCEETDb9vDvp0/2wNNr5HCIH9KeFB0D14wbOd82
Nh5w+QJx+HCvy8yWrwwKpcai1/lR9mSVsvPljcRmYccHKr1Q/Ph50ZEG6hZppo9D6MbDg04cr7kl
lcnK7tOQlMcTP3YpWz7FrdVfct80nD2Pn0EMwRKWdGobNdBop46qmPfnRoRC/a+b5l/a1es/r5S/
aWn/9sv/x4Ls33Zo/4tkBu5/XKKtEUtwov/bGm35E//colloXyObDpYAaod5a8C1/M8tWvgP968Z
CJUAo2hGfFzI/9qiWc4/UMkyd6LxZfDE1PT/bNGsf3Cqe6ylwkVjy+gx+p9s0diV/b1so4FnEkRR
wCDTZxfk/HuJaHJWjmqydzoJb7j0dkJ55bZ1swKjCgyAuIJEh+luZjw8MOUku33HEntbSnRgLkFr
cep+Wkn4aSl5JrtuE3dzvNYJhBC3FmqdFuURFMjKtZtiWy6QMuW4P+Q3P/UyM9CYo7QhUnjtY6tE
Mp6RFOmSUVLr8pEIkfnUtaAwByfbD6l6M90Ch44fCbq4R2GH5bpErDkLl1gfp2RXbfXEOBc7TJ/v
wBiw1QTxBaPFIa3dYz3UD1RnsCNcAQvD+OkN+RTpvDiMMtiYJujYeIaAmUA8m7Ppoy7UO6G0AgyC
CTSnNjcuD/A2CAkEHnsYx252KGbxpuLqkOVy2OQ1a24NOCo2M/xvzgg0qqoOgMWWMxSASgSMM+j8
UykiDBDHpi/GdQz9ak1SJ5moKPOz4I1QyYk8a9feZVGwHTXqrhnndkV+aIlIkY0DKwuFUwn0cWxP
f0hUSNRAqAj1rCEWoX4NGTsn/srqEtiKg9xldn+X+CSPMBYUG3sgjE52j3Mgrm6rMVxJeoHGL87L
soHBzhUbw89Q1dGBqIRd8+wo+VSRnowWgdyYz6gOEyKV8qcyC76yYXoaQhDhTfdiuFO2j2qACUOQ
7DszpaYazk1oybdxABvdoydr5h69Y+l5BIOC+87Rkqb2a4ChdMs+FHI1M91djbUosPUT5t/sYpvm
Lrf0lzs59cYqMAgJEm90EyXXCDY/wrh7gXXjHlrcJuhAcYyu/k5mVGOGIAHeMP7AZqEu0Rka40Rh
YwUcqEAj+tl7l/31jhifvRu8ZsKnpmocuZ6YK3sVKbRQDKqp/TVqYF40UUvqBvFRKLQcRKJZUcer
eRNOhHmNY/Wa4g5EQMOPn+M0rdO/gMDdSQBFW+PHvgWQimU1DrGTp/ZOqhG6ARETciQ3x8lNYivs
RUJKCHsfwoZJxu5i47Xe5M3TuCQ441+5wdX6nStrHaYCfeYAGaeE0R+Jh7DGpiyqP3VdHTEWnTH+
VE24ddv6uMQ6RLJ5JpoTaw42985vPuuuO4teLvE2h9pxHlwih1byRH3KjiqQcpOWC+UIilgxPXYF
Nh4vy0kPocQHkrnzmXAiZ1v4DpCuC4X+L9hpzwNUEht3CtUodmRch041bhJmhPu2YcWEA/uQ0W1B
K8jvJx+MutvAKgNotsu7AqJCoEsQR2ALGmF8Sjd/9mOyGa0Og6kX448E9ejgw2dMfLXn5KGd6mMZ
QP+PSLuYPAjojhtbqyC4BbL7OAYxulOjOHVexR+hzVjzfvG+F5cgB/03UD9pw9z3Bb1LnIqT2/Gr
tB2i/Sg34MSeqrC7D+BbP6DKOeTC8XedjT5qtNHxNUW74Qmyj3ZR7AwQ1aNshk1VPMkx2ec+Wh9D
kcbjQEYh2HTXaXATVAJZYP/UDqMgPKftalBAMOGNcIDyM7pZjkeq0ocF3KkxqLH5waAjnM9weA9b
ebWG4KbLe/OhtQ1zx1jtiyzLq1171UbgvTjhU8fjSpNxisMWPewrq9sKGfxwDmsAT24S3JBBsq6l
vqP86X/paTY+T/EpqvkdD1u1KJ1V2YgbqKT21p3Mfl+nZDJpbNCbQSQFmKEgwRI5ktuZTtwCSWM/
0ulhZTKM7k/nDqfSsuUFYizhcys1Fk+WCry3ruV1c5Bmra0+ldswDM7wyyMQlu49/sqG6GEgtMV4
kqo5J2R/nsc8HrbswHEQRO2D6aTTjq6Ija0FrMmplTwKXRwyA3aEtUTwjNSqx6ByQcoXbn8jRVvt
knLS91X7OC6EfLRc/iqMMu/omZhWRTCYC9Dizop5irIaDb41dc4HCrCXQtsWzEybjEHHvDWmrzj/
YoNbvDuNevZSIsgGQHKbMMch6bc82Uu2XVOrTxc5GKSS3r8r00XTbibFtcxpJvZW6oldO6T+wRrC
ZxH4L6ZRf/jcZVvfbM7OXIebEvHALnc7cYV1y4un4/RQhTNw/8Sx7kyr+jaM/mVq/XBjhgTQORMI
UcK8cpekuRGPSqeWTw5se0JX1BtpVuveog/VCfnuon2wQgyssANG5C6rVnLGVMN409hEPkY1LsIA
P/u+ifZlHz2RPk5J7j4UzKp4Sgk0Nhr/VaU3sJrLnhO0D9sXndB5JcFPMMNO8+Md+rpszV55laBy
C43lksvbbTviEwtQayFAIT4asR7hBtxhAk31UO683PouCxBtofHr1taDF80p4Z7+75SKB6A8gELE
+FzpBeGc/XYhrIUxI4tPNvNl4JGL23jdieoIMsIhrgXxvMj0Y1hyJqrWWbdddQC8e+dWxc4ajS9S
t2cy7sQzNtPvLvpInfQ5mzHnjP54CVP/t8AE4ycHs/kuxvC9MbI3+BJdfIyFeiAD9uCDrjVj3HeC
if5RrVVEwCecAQ93Tr/hKbrInvlyFBgPtlEB5sywMRva+CxqemlDzOBYE4kuMwHZUCLHrngxorm6
6xp/I6t4ALKXPJRO9lAm5Vfq6o2MQY7FkAOYsN+Mf/Wu1yDE01uUWIWzHObOA67KU5wOnx1RJ0Al
QKsK/zPAtFwawyO+aU5tf3wzoVRlOVHWgUZ5X0U3bVtsZDuf8MS+DYxwp6L98kPNzSrJMR+0D4OU
ZkHxomP3wyw5dMRFxESlcjKvdJigKM+gHYQcppwW8RoL80nnhNWDf+eGiAaiYXqS1FN8kzGhQo1z
p6fqrmAjwjq5OyvCQwlQ+gP1Eqdxs2RSkextgNvdeHH9pcwZVSmziwU3d4LtA+wbgwDON+C/Xd7y
xtjIv90B4hK/KltoQ3U0QNbN54rYvFCvPav4xLQjSLN1pkdXZJ8QUz78rn4OZS83pO9QrloPVeF/
mbI29up+YCG0n0oM2ZEp+NTa+S6s21M5ps/aafM9Jtp1GLUvECFThPDEJWbpqZjjn9AdoAFM7Zsw
UqbHFm7pUN/4YY1FPGSy1wWMNXpou9PsEYkGMY46w/sjucs2rhMnnBpoOPl+ADWhqVeI463S25Oi
BQdugpdNiytbTgU2HesKEett1bc7EMObNK8dCiz5CljqrVHc7UkE07UB6qNT8ewAgfaJL7FC/w+5
10fTl2ReEY23Mj1k933y6o9o44XifywfGBU/ky2bfeXO19HBrOrcE2L+xqO5tUUJji8m4W+AvGp1
ngbvaQLa97KdSMRdUXFxpXn4Mfi3ln5LnPhSR9SwA6/lLsir58KIPk0TJWoWTKcRxFnkUVSsEk5l
3gzrs1PGlwvpr/Q5rxvh47quQZSoZFolW68a/gBrqdZzj1llDJ8sr3w1cv9Pnzco82vzExbrtTAb
nPlghXb+pZ18vG4G0UqmEWzglcKBrcYHuvV4X4FNXGWGcW3yOLgA2ye7wp/fe7de8kuHdRdMVyD1
xToBgBU6MPA1EchtbWI2izb48QEbB+rONyA2DQkfasK4qjoe1rWL28N1suFskdSEpomS0a3B9wRw
GJUIrxr3CGvoo5N6uB8apkJLbDAMgS9Er0A/BgcXu3kaCyCIc7gc6vVnbeVi343O/dBbb33Nm6fH
jDvcQn2CuwJvtuOBGgNELBNq70bBhymMS7nEd2nB6HOsgcvZMBLMiiIeyuocij2123Pfm/eymzMy
FKqPnISe1UTc57odaBtGcSytdNwO4E1XGSpqI6WQGkySHvxhgApHoRGW/c6g+91Ahys3ZWPWe0NS
B2cdyPZo4PlhCvNT5KZ7dhYSlZMFyKpJyPaKVO66wPzSQdzdGTOJKM24G8rwqYwRDzt+D+SPgKGc
CfCpAfJSJs7dVJH0FUHPXRk1SDuEBNuOKPp1nhBbkwzB3fJP5jnDNuugGZpVXJzLBDhVkIIYzTib
BawzBm9syEB12bK7mzQ1px1PhJwsmF+LbxIiNUM7Uf7MrXFJi54bth/R1Mdmu7cXTnBivcUUlgvB
H3UmxA9aH/7IRDg9ySZnErVI5QAZUicEBDX17fikm0TvhzbDRNTGBlkwnHSz1rsy80qQFh5NaapR
eo3kPSNotVuU1Z0pP2yDA6QaUGAbd0ztjNdUw4KN+ns/Ch+nZnqZbd6gIMGQj2nVJ3On9/RZFT0b
wdi/KPCxbW4HBNks0LW6Jo6he4vL9sMbQ3cztReS3/tra9JoVUwBkGiR3SPD/pAIws1bbKWQfB+g
j1QP/RKn5dHfQIwkjsuKrFPujwyxpwDHH46AUNEYAFuvrkv+j59+ZIaQh8Qvml2lmqvTyTuUXxWd
OqO/KJBv1bxD3ZRRINeHnsuGAAg72oxAoqu6ioEUk+WgNk0ueMU7ogVVQJSf2aYvTk0UW+WBXMSK
fG+GMMT5qWNB1z/JgHrcqvod9cMjkW18yKoK0tWCeGJyjWkOKsxjDDbmhLbp4k7xRZaDeA5A4TNX
YFHR5+IZu26j8QKVCGd30iHLsEib/jg3RK8WmXmBa9GSBmWvG4Oo0nygFbNa+xhZwxOideKQvOxR
yiraMM8t1xJqHrTBeUsN9uEB8F0xhuXTqaGI21xbrH6uHNfY2PHCec20G4zE36LQhrnUpcfa9jaD
fsgy9aDmtLtpyuFhaqcXa0F1ODlfDnTs/RiKF0XSwraC573KHQjKoIqgOUxETwAfetVGvUQpRi2p
Ejgge4trY2bGq9hoNGl5LMf2bvLy5FwvgJ3MTy+ySbybaLJpT+U1ctRz3XE5iXDk0CGWriqI4dZz
/N43JRaS+KVMS7ghfbn1U+sqkxznFAi/KoTqG3vlR23Lu7TD42eH+1gatx0jsEM7Owv9kDs/JG0o
HvV05y4iN8KqOW0eGaXEGC/yGVR54VMnszulFtgbHHpuhNJWp5sYp8Wm98u7oS54uPnc+D6fhKC6
UqGzWmBBQ3fo3LXkgOTu9GY35U3ctDcq9KCDes7ZimPznAzdYST0CCwcuWWwg11jCZNQwybjBfLL
8hq1brANyjIi1UoVJzI9+Ojy0Kjma4SfdJsXyXfk/LT+tBnKGidrWx9g33GLJfZJJ/3ZgcUG6jDA
e/w2gPHaysarz93CLKmD3yJPMOF56JdHwa05AmUuhHXtIces1CnscjAJ1IWbpXo1LN5ZV71I3o86
b+4TlFUbAWL+3Ajo39Rsra3P0zRcUg39tgwmaFFsGc3xfXDVHTFFPpdRBst0vDNJhPYHtncGuAlm
WHoXhA0FDfB6NoBvzdT+CcrE496VHyWDEtqpqIL8A0e9GPu9HKgKYBidrUq4zL/cT133p3ZudoXK
v8FEPXQagWuVmqcCC2jbkGWF4WTk/qj+2AQ4mum59YorMLZDYXMOx7QirGPsHU8qv0/E4Z7oW5MA
iGCEY+ZFH83AZ74vCAWwdfPWxOFlzilFk7l+bg2F3gKEqOWNlAvmtQtoOss+tXDbbnTXnYhbDbDa
Ddnd5Eh/69QYQiM32SUMCwFacyUCMdwCehnXnt8T2BPaJ3tI9uwRxqPtl/NBRjW5ExC0puQgkyJ4
JnuJ3UHgM38xyovOOnFTeBkBDmzF72f3eWazRWuMETNTH8h7Ka2bhuBRR96Sl/pTK/ualYaHFLnx
tn3/BS4w3yY2x10MCevcAv4DKrMxZmneJ8mIX1AB5jIn9Dza66hNVGCTiIwpCyIv8JjoHDeZfi6z
vD8A1uVQQQy4Gxtj3s5Ds3y0OH4SS/6phQR8ZpKGyT0uN+jnjuhVYJy2gI50MK7zur/n7vROiIri
W79Q8a2l5rsy6DZjYKQkyPbHxhbWcWybP6rHiGRYXgJkWHKD2jRk3lyBGJyJHXYBGgiQAWzjiMrm
8VVEI6wo4ihXkmrDlo6F+DRsWLWdcoX0sqyYbYoh+/S9+W0MaKIh6Zzr3icjJch+wya6cXISkyAn
ApjL3iIgoNvYMOqDLeJbwY5xPxN9xjCGQrIqvY6cu59au3JrkSbHFcGz2IMICIDowpVU2wncJCE9
cOIKgZ9JO9BqEqi5HEEPacAuWCXwRKfQ/hRWWzEqZffDmFDGNbSyxYheAQulXs/FREedqwFi71mU
YFTZz8Zrs1Yf0r+WJI3nthHskri9k3MUrgfks6CNwM7H4NCHNNWrNAGcBvWHOFGf8Ws7NVBYBecf
+mbmknyLiRc+0h3eJCCtQJLxUsLzIa55yG79mLwGK9smM6SyKFfHdqjvwmqHMJNE2yjeeE793ZjV
wWJ6lKt5LQq29dX4Jgd5VJmg6+95a9kSrVRAU7M1aCKMBGi5ER/9xj6SgYMHOcr6bVZbr9EEhlmV
34C75pND7EeCWIA+m27cRHuVExw0ZLG5M2Pr0aOOspNw4ImGQhr0gtmBtNbxsOg1Yn/iW2nvJ4TG
TCRG9x7IFPVLj6yo6u+EQUNYxtTt/G3zBdQ7xEjCJKLpYqaQHVqXVypV9xMpzPswlTdmJk7OstH3
iwHqgVfzDMj0uZVx/F55gIB6l3ZNKNBxfXqIXAYRs84+cgNSXO4AuG3aeSvHjikMwxszHGsAAxdy
tR6HtsBOaObPYZXg9iUU/r4bujNnHJkooT5kiborRAGuV3VPZgXzcEj4FU7Fl8ljuxpbvmQEgAY3
SB/bDu5mL34d1bXHPLkEVvXGm9S3brxOaDv2MkvAqA6EOHlXlBHs2aW/Jz+FJq0nL0BSnFCaHoWM
9IY0gIzQjV1rUozZI7itVt17Ke1aUjwYrHLWyvTOlt/c4ZZZO5y0s3IxURXJpjCMIxl/XL2lyeeW
HJ4Njf+GTIRL57l6TwIKBtGz31TfjKboEdxgNxUCjL3EEUhsbMdN6JBmRMBDHPV6VYrqA7HWcDAD
6o0lsS6Nxm6LVMndaCP4IHsH7fYS3+pEZKIEnT1ua8fiLRdagFoFdZ9oseOVvXWZzW36Wt94iXrv
J4STRlR/Vg7+DaMLPmqPkUSTwVx2Z8SMKchJVN0r6v/4hOyCbQwz3to2mq/InrfaUA8wt5M98Ea2
P5FLxQjrsfGMb3ojAppm9B4YTFce9egu1dfcpvI3dOE8BuBkMx9uEpw8DnHZP/VuuyH04TsfBHE/
08ykz9YYNw+5ppDH+KJXA2y7R1+U925X3vhpWaKdXyjOcUmgDmS9ladgxqFfoXDx0EajGi5oWV+D
wRop8NU595LvBDZ9BperL+szeM980zZL/ror9N5z4uZF6PLWqFvzjCjepD1kZAA5blXDr91UzhRC
0tL3fVZVx3Cy7klFD2kCKSLChPCcRhlrQ7avfHSYoTce6e5ZR7aOzJtV4hTBNqm5VmNGjMahrL1k
M8w0OQ2LI8p1mtauGH90nEzrMTWfu3HX9uI01WFOfBB6AzWSFTpFw60VPE8cjUUw3IdVu+huSgvA
uuCCKhjmthEKUAD7TC9me5dUatr7LPXwG+pTo82nwS7KddYUlAiReEQyl+xSvjdKBYeVPwFTStbB
ZcIjbRp8xsckve2m5hbyQHbxvPiFdhKmvUKQ6ZkDV33jIoetbMrhe8bTNV8D6G9fhePZLhk5xoSw
uGDKVxFP+6qdliutY1aq1dIjmd/NohnStSZXzQxX8LpByufGhTr1W4Ag33t29AOH8+zzbqJXYRwo
JcMebNiEFCWEYGXNTdm1/Tbo7QmSHZtXMGV+zoM7RA1qBQWbIOcB78DiKyez9tX4l+kxJ4SvJ04m
DCEzkoQuWg6zYh6f44nTYTTQ24Z5qw9q0i3Ndjmvi5fSRopl8vyt4sB99UP2I1mOBCmwnXL/aw8w
MkojNtZ+RNhOf7CLgHE4uUn17F+dxgS1DG+50ZgDx9n9yHpmCE7qAqzA/RvMqNthgEPCDPjHmduz
H03vgWTD1brpKeQ0G6VrviqOANPaOktglmZ8fmgIWfJQgBRpkR5KFNFbY/ItfnTLZ2BU7GZcnjtH
M6cCXR5s3Iqm3fQyZxPO9Q1w733qi/cRiMiM82/TVVyFqOsYSPHfse59d0YIc1agyp0yND8MU0qz
K/V9YDNtrGqmrkVJnnDpgXswcvmKqlBuiMDdaiskhDq6jkZoH/wpO8fBfJuC0V1ZRSB2JeUIvBSc
oZVBQ2PLZS8XBgRS+zrbpIFxAalWbqqeBEpiA70AqVXA5qjKXtFdlVu34RXxkmo7uD2CIopz2OLV
Ocy7vZYxU4gMJ3xAjmGWdmIbmBlBhi5TjdAeX6vOk0fCcdNNK9174JErO4KyOAclM142SWlCbFNk
xDtBbOgW0D17y+ZXZvojzQtejYHkxkpZ2U0SKPyD9i4NyL1tEfHQAMBldsPxOzOLa9eBODRqh3Fd
HJyTkSuyzMmH9IzHSUQDCnK27g2f5APd0L50rR3cQXMTG4y6vSUTjNYXsgrES0LWKAZCQ56AmoYX
75YZxX0ZzO3iCrv4PqmTiIWsrYR015rNUfRpsrTfxyTSFyql9kC3B/AqNt60694SzisIFJuz7YQG
bT3PTCZJKyEVbKB1GvuCaab/VA3WYzrTRxkU77zGZOykBEhU8plhLoiWmPmR6qHy6GNmOqD27XFc
zYV44ZYJ+LvgvWBL4ZkZq2/Qf8Mujeszi4Zixc+Qrmvly2OcnAQ+P95XdxeCQ9tazLPmKoHwE9jq
oHzcH8wWCFvvQ3EIG733u/d8sADkxhq64nFRK+3rzEftCKYWic+5gOMNNpOIyahNcT84xVW3M7FJ
dc8iwEqParAI783ozYRo9rE1veRmNsGOJHZKyq7eECoGg8auTgpE+jYconkz9PrgW28tQMWDtpeK
uz9rLyceEob+YYr6Nx3twPrLo84Cc91Rd6Z9A+szjV50U/74ojJ2lluT0xZUJ5NpJvBNk5NbnlFP
AciKIQH2j0LO3qGeFFtYbP28L0vCcX1MawjlNet+UuyxmhEZUnTu2jc8SdHL+LCsAdyg8gv3JpM5
3tk03mqbRQNrr/ehtsSBcSn8VAPJSDpcDW/grUsb2oqP2A0eJzc9uF52zPSdtKhSqmxX1/0GvsSp
b+0Tk/SNEZ4QQAGU4stPeuAzQako6qsPtNttaGijnS9O7NYCOUyrnjFBBrS9Hth8MvbZpI7xBitz
GSuQjIrYTTryCFn1gb0zHPNseLZn9y31+bQgEiV5yL9Rk8ed0n+JYf6U1GtMstynXjXJ1knE7yjK
Xe/al2XK2vbBrVt/qzjM6I2GUxSxdWHU88p0c906BFtJn0PbLm/joA5ZVM5ndi8871QapX7TJuJX
XUIVqkgtzqBY1n+oau7RjRx7goiXtWWGRnAFeuPUp9GVYfw6mjxNvjWXFlT2Rk1XiK09VN/pxBOB
yvahQcXgv6DMUCy6pcNRn+7M8cZL9YOfyOesCy5VNjw44RHdB4Q92T5Q7G1TZG5rM6ofuLZ+s6Ej
XbqzH+PuU0I9S82fZHpiEmGvTYza6zZzbwt1xlFwG3KIWUQZp3u2WsW6YgdKI5A+MZ+BKk1oCFEn
G85txhNl/Jgn/B9VTwi5SZOnt+o/aYT0pSujLQuCK2aMYzvmn4jwCjpuDypq/Cinbg/CKDuSK52v
h5gKpHicFOeYgQOPqTs1T8ogwWgUQCRCZ5Y95AdaRubSwamBQc3Ang409I/kam8J4mHWSc7SBlCZ
EXhfw+Q9NID1t53nc9zQcu4aedCZx4Hv2CsbSMsm98XVIZtkLqBvJV30huL2JfOMQ0pcb2Zap7Zl
yE4CnrexHPZo0xKtWxRQ/LKw39qN2pqNeaSe5d3syw++8Iec3De0F1TW3a0TQBGamHG3bnk7LUpR
O/u00vPk9Hfa0dPGRqeLRHvvJsMvs7UnHj4Wb7271tGAPDh+M4RxHfmMmenEicy0Mf5tU4J5gYae
1RTepX72AJThIyS0g2qQJyItiDybU0qvsPgFV3ZsyocUEwiHv/jokI6UOn1XYXnXJM5a9/7OMlIY
zibcc0y0XHTU057FRdPJEsouvQezSRYi/Fv0DB3UJLMGqytzNl9J7SE69yjF3MFcFS4cXTBpyyvi
Bm+jXf5pBfQbdLbbxseOk2j7ptdIEbrIQTTDM2mS5WeU4r7khGcrZ3IT2N8+NYfg6yW+s48Vfncm
BDCaSszYGf0YNdbWZpK3Npuo2SKZbJl0GkRk9tNzW0L1kozAKxuOTeaQR4bsvZoJdiJeYGXn0dVy
Sr3tpv7SSUHcabOfPSYSYjaulOMbtIEeJwyMvL7jaBrj97SdnzWDOvauDUdV/ds43ZGz7pylHo0E
aKg6jq9wc5iNe1QjZcJ1SGpvJ40vdSMDuWs6ItmyOmD7x7O0slU3INCAGjkREtX27SV06w/b60gi
nsPvOOn25sJZL2tO7KAhf2WZ3cFza6X8jZroLnGLo6X6u94Y4drO1ssEz5vZCLQ7ZzFxcxehG1b1
Ki7i22gBqvpVewf0/5i23HazRWkaNlfeElYfZPi0DA+Z3U/MnX19k7Yt9BhFkayaj5yvc+gmNild
Fb1w6foMUB6TfmB6KJ1x299WfmZf6OXZikT0/pr1fzuPNzG3SPJfNJ3JcttIu0SfCBGYC9iSBGeK
1CxrUyFZVmGegQLw9P9h37gbhzva7ZZEoOobTmZK+VESd7QNtPkV6vkhTZpkIzPMD/HQICVuMvZU
g9iKTwPGm1qd2i6YAX+Jh7FQArK43BaB9HfMEsx1LstrPcAHdpcCspg1HghHHuyD+2x9an6Yro74
Cc28rm3ybU/g0E6eRoXubmizMFQqGLpPVv/hOcm7GICjiHSBRvpalvk8mZjMJSoJ1sLJjiqnCe65
O4DS8bvGW3g2KaD7+TuUCdmDtvlXEbi3DvxZbaXwX4rWxEduIDN9CT+JVWnWVM7d6mW0U7Fty8Nd
vFAysQm87LlckvhgNPUFWqfaOnbMyBf3M4suMLwb1ik/33aldxX3ZCwFNrJy/f7L6ShzYvKuVve/
C3atbcA0uzm4VFg+75jpsplghDgY7payGRFOktxzMSp6vfniMSheF/1iHyQcG4Md9AJY/WbFo9Iw
YV2M+z+RbX/ruPrJ2OOkAV+IOfI6Vd7aTeyvhjyzld9kL4lZPeEmF5Hn1r54pCEWQ4ZlfXl/g8Kv
gPcaSTOG0p33m+cID/zm3azMV1/J40QKBCqrGms4wrJWvLKvYVo9u6VxR4h4/103xZ8zd761Ujfu
uFeHVobLFk9MA/AikHzqiSOGLf78G072O3Sk2FQ4p6Gnqmi9G8FyvI0clbbREUtMHA35m3RVUKBZ
RbPYG4hJvZi98F3/cp8uGbGOYk8+6kqsM64WheJsa5GiJAs+4KEgf6Au0ggWjgkKwJVjGquGaNi1
SszDYprfbBC/kwUzewLPMKlM4jei661D68/l1mOhQIB2Y106q9ubqv+2cI/YLYHu116/7C1zSd8E
M27W5cQdyYeJoGsA2uE1Ne/pQRb+FAdejbnlz5ht86fGcgtmq3KOlcltTotU5xJAxjOf8jKOuejt
n7IU9hG7d/tYGzHuT2X8kxIM4fpTuAsG9a8uNDESxfBrJv6Dgypx64Y2hGDJmlfZQKWANLBD6YkQ
Xz5mvcEAK7iwCSZVyMRarA7Nne8Y+b5gcMRkmbC7JLgpO6DUuv9SCZwfh24GivFfeuZDFROUbe7O
3IAETxBH495aFsxrYiWw1Wv8Y1xgiWik7yg+QA8zC+N2OuB0xNpQjvaHH3TWnpWQ6gN1WYLZuVj1
Ym49QbqI11rXon0SDSspfEnInKx1bq+Be5DahMFfNiuvlqIICwgQio3gUhZ1eJnbJbyYbfHYJdgd
WggxVtyp+ziYjKPRm4ehprzPR6xBiTJhcZyTpNhBSrl594t72M2WJ8XASrT1a8PMek2qj1+2ryM+
+qLr8r3rzp+V1Rer9p5Q2DjklU362+6RFsL+JxC3Nrl+oj8L+yFT4oMo8JskGozxPE5cCsv4/pKU
zqYAC4VVIlIMb/4k+7vE/gc/hXNj+t/AhEeHvpvm8Dvoauo6u9/6ixlvQm38zoHfkOvrrPQEYkim
SRh1Vj6u7Z6dZq02to/E2uWX2PB+Q9P6MYhX4gLHHXVu6z9ZevfYDfzvGs1geM+X6iv5Ggxy74TG
QfksOFC6BrzzGZlqZn/I5vpdUfOUNm3SmAM8dTvy/U4xvMMmrlKPBMzIF8abHHzn8khw/GMHqa4G
iy8hiLfwcpQUtfvT5HcUAlB7O2Jah+jn0UoHlrOaeUptUJXk40ujxp/FqLhFpCKh1GYC55GLkafP
aN12MzoNc0gPBsNRFBXebxLqixdUJFKU4jEOw6NqxIMV7FwrasOJ/BeKecuwo17leN+2kK8yHuEa
god2JH+6HNHSuokAKKd3dyS+9gNXwEtGebZKLXkfKXxA04M4HhY/c6iZ51PjsSF8a8rlNfbvQ9aO
9WlthU+16J5S4LDBSchP5wpfgo4HRCIBtXEIpU2tlxGXT5mtE8kGNpfzSYbtO27ylynsXyUhVsDy
js0YSj7a/vAaB8MQ4c6Hz2hKIFnWHLXxLXW3A5as1gEE2L4L/VOft5/JOG1d9quo6TYq4fBLKTKR
avH60EAYePfnk3z2/O4Do9m9oIAoKvmRSztqawOz/uIsMzryFI3CugamSOoFt1GxmiV7G1fQ2A8A
elHi9RtEdFy/wMjC4k0XufXRTKeREgs970dyx7OrJVLDox1qc+Ob7Pgb1oJFfShSfU2CCtLFfvSU
8cpcClVuQYyPVmun7xkuYGsVeTV5ERW0MheE0SV/A82iUyAqxaM5WeWuURK6FMp1UYa/blqv+jr8
AfxPL+bYkqyBMstglVKjVlr780+c2xyJcbcn4O/oHIeEwHWj4zDJ64LNGeo1zCle/Wwh1qYeP02D
1bhzdGz5kZT9r4KoARk4Vf4YMN939l3tE9M2tscuDuq9gaRrZSrjT9K9DIN961HrwqNj78dzz+SI
uas5c8jQv1F2FF7x3XNXkbDgkAzi+5HBnHAVmO2NYEqL1S5G1XN+QRUe72CAH/rKadYcLPi0n+VC
DWd3KoncmNaE8Ojd6OYnoiVy9lF3L8MyxvfHrCSBP064w7OL+RipYysSfSJMMapj6dM6g97uB9IH
kZsc3CB8b630N5Ofs0nQa4kB4Tr2zF8v/rVzj10SWTJmCnsnRfdpxnAzsiZChc/qisnsJknz7lb9
pCygzmP70CiCqqQ3f4RmStzE5H6bNsPxyq+Qb7hP3lg/hU39Xhape9KFR+Tr6PNSsLVaM0APtxqX
XxAMAleZhdGN45i2cTCG2Uicm3lVe3KEaH/HijEAlwyWv8RVb1Aa2qtg7n8p+QDTsmHZyjofudHF
LXHwlM+JT+0GBiG6cjC45jFTVp/uhHw3UcDtnW7w4UambbFgmtZKnCvDUKGSYSxjomzeD/JoB2SB
UMCiY8ZSce0Wy2GoSrENBlJQ4zYmqqzszzEStQhdO/q+Nn5xagAlgo+wfIcg26FujJlcmnSsUkT9
UM8b3srPQHk738Ov0aRtVQXgf2Kn5YX01fc2vefNJfo3GLE4HyxCVWoqYLdnKhxgtZktuO1nDezj
FKq3pTADBAzNTReYBSw9BFpcVhvEG1ieD22zI0H3iOaVCXZDOdyFmgMlPZhkfD1pOMCQHb8btPcR
a0zO5kz6j8L+nPFYnA7V1Z9sdpG53vSFMUCaNftcPSJ/KHaL6H9GnZKFPFifytXfOrEFM48ehMVm
8sfQxTH6b2j6a1+rs587X9ngTdEEArQ2ofymxMRFuMBP2k4/1Nj+FL7zEYiK8GMsT0DOgc292zyG
G/qhYV0Snmaj3o265X3MatLeQC+GNvggBJb8s5i+WmdvnovzuFu3r6U3kJmBFKZjwnd02vK5aDsy
bpolyob4Dz9fb2UGlUmTxB9MfUhSle+m4C4TagmOq6H4JW3zgGs+33VhCfJN5uVoBssTPbo9Duxm
KdLOAza3m8C0HkCRC37u7UG3YX00muBUCFnslD9/phmJG7YZHEE0iW0hJ6uGwyM/KTildjftvFcg
afyh2z/E411UPTVbfQ6NrDtnAsfvCYX1Wtv0cBZxPxsghiju3L9hOO4cP9crKXksGmPgK4zDd9JM
ox63CAYn/kXovt+1NuLvzHt1h17tPbTBa5RvG9hadUb1Sx1t0OMmnsf8rAnpISEPEyIS8Rs1Pq3a
qzcOs/n14DQnOaVPWdIm50rF/wBHvqrKwVXcZ8aH4NFWl17mL1NW9lvG3j63M4mbYcmZzQOy8jlT
uYhaNYjdSORqXgWbwhi/dQnhKOr5HRUaAhBPVlFNlI5lxch6ElKSlwRVVo7vXxVAd5mjR1ftEh0L
NllHTT/eFpk/EbvCrD5HINaEobHuBrAG3ZAYhNykjhzINr9c1LkqR75Y5g8tf2kORLYh82NFwzWf
oSrX2kgW0qIkKcktGawC3F4Dn8BfabEezPRpqBlh/fGrsTi7BTv8xuBbdz37y7XnD+TqgtWItSnt
mU5TsFZi9sdqilzyCsP6NYgSU7CUkOS8F6tBKEH3JBAMeD3pTVnHQdlvjCzVJ2fG9FsMWQR09y/t
1NFuRXbwyz8x6rUHzyIcqUwf7FZ7u7Cg36QIsA7Wr6qsC0Q7z6+prUeillrmbeQTShFvvY6L3UGa
vddWDHw+3fefbZbe+lIwAITAqOrHYEDXPlX9E0Fpl8HXR96RasfMvz+U7PT7S6jSXTsab07nvCVL
068NFURGPEZ1sJSRf/fim5ak29EX4BURtzdUaaT9jcGpLIwpiiEB8yeobX9dbIPSwD2/tujhGcy0
SKkSKEQ/fRmTjrsRt+ByekVc3W+5N97nkyeKH9GhtWdTXm5CE1f9SZJ8HpNASYZhDEFHX6n8BLwH
V3TtkWolpfvk+5e2qs91ifiRo5v+YOBhwZrCwxy8RTbI31Y4Aco29uxAW3KVjS4PmY+EIDabmUEh
Pr0VQ8mawxE4ggE3byws/rWVYj6UYf6UiiHiMv00B2s1jiO7vISVWzvIy1LpWzGP347nv/np8Okx
pWdpPtzGIFpaCkeX+eokEF5aU30VgxUpRY5EbUjioMv4W7jNHjhSrB3TB24egw8nI2llKZ8tt5nQ
XATPOEGj0tTZpmsyvqcy/qzDSm2L3H3ScX7E7+Cn1MFzG1YSZOuIAQeW7Dmv7gyCluJkjccw8YF6
2oQGI42KARtxuQRGEufadun3qLw7NWjeO6h6myjqX4PmotfdYVbcIGlQpsdRkxncFPJk+JN18Nnq
r2LXvaWoO7mYxEsmAIRaeLcKi7CpZPZvhmyRygpnqxQhCYMZgK9yciHLvnzKUkQBGTb0pGLHGReN
aI1/DSa6O1v4PFVi3LoO+DHe5A92LZkmQjmtFWu6KLaqw6KC5zHFcEHk/Y8/MUjzUhszCbBrpC7e
rpiLl86Jd6ppXllrjtHIdLHsLZwgGfGsG4FAiOMOZ4Ta/2PoJWEL/mvp+pfQrGWrnwcMWnYkMZPZ
QWCfNcICj1bsr0WVXvsF1yfJ9iq9Jlovu3skmSZNL2tmhl6xjiOcC7YZ/gDrXNhncHhyawEeddN+
+UXwRdA4fLRMX23ejYJnmfkshXdfkI3u+OT66W4d1DZUBYePDLkUaRqzxNaRDdDbyn/uUGDuT1Jj
OPAJdsZVgx2ETrrLQjk/MA1EuwlzHJVhtgXIxlCgz9ggsdMP54B0PzbHSyFJ4vbqJ18InKJZW23q
yn0WGACAyLnfLm/6dq6LB9IEOS4X83OGNd+MgB8egCR972fJtn+cq2blWfcWcnKPyWB9BUyiLhWU
pCbNmVWhgS8uEx/4l3BI8DuYzWkTN/kFMC5Z9QMxItls0s3fyeU0GNaGPZFcxo4nkPaHVfevgdUy
CWf9vVLLO4Knh3qc+b0fQ2d3XABLTcAcjisENqbBtbDGkM+5q4mNg9vAyl0F9xegK/Nd6UBrLy4D
J+bqiEJWfR8gbLRQmjmzdY9DFxuP0guEmu21BxzvhiWB9s5k3wy1/JVZ4Gy6krCyDLcvt9PfLmQb
W19GDnFX7VPMEujc8QyJtal3k3ReEsOkiiF1QzfxQ5aQkDk2Vrj2lP1kPaYN5wjo+Df+PtHQj+dY
AJdDYwDdxOcxoAsptaJgH/odHgu8Q/MyfblV8KEtGUTaeKTdJcCo0veQwL7cDLYbYdjJ4H1G2Y2Z
/UmzuYnSMWyQHzGM77LygXngx6xHkya2v9QBaq6Fonjd93dFbnucISIRYjW0KKn5nCXnRQo2QJbR
AbEJJg5AceR0qn8+lqxT0M4rl5JkS7PBevaxLvObG3SIO3yHSPDugUT3BhiAPkuQ9xPO4Qr7hNPi
ESGMX0W7LiY5R443G8hU44MkSBR7nzCjUcLacGjmK9EUVbqXShjrJpm8dW0vwwOs/cVrzPpgpi1L
/rgl72mw/y1kah/VyCZFYg29WRqxZ5seod8zd02hWEQi7UaV8uHUHpHcMD5ry5ThJi1CChI1bTQz
L9gfh9IAaWePJgPZHqmifZ3s+sGGLk7fRzO9O7BiicP+rZDJh6+zar1wzzA1e+oRWRcTw2sStUbg
IKT4Dps++vQgOGDI8mfESZpdb0dyiPjqO/FGLx4yly5/G0QSaK7ddeG6LayFe8HV8tcvm/Q06GRX
+uahQlzC5NV1d1bbbjD0PI9zpi9NjWhlzsbbaCxe1BmGtS9GRCTWMFxLXzoMhOmPuU2MDbJZCRlj
4fhCTo1BGErLTwBO9iE1cexaNG9OZi+kq3TBYfSY//Yg/BuGgeh+Zj7LxQRY7PXIm4JHVA4oUI6E
zSeNxeng90w31NGd3XPKrq6VpBCWDN2iOCfA9r9fPD0dpOUR/ZR6/8a4hlAGrsoNkGAdL/GJ5pb7
pDDFylqctypL2WP73CqL6niDF//cpZ7eIJB/lm756zNKBqYsXmrnj6upvqbGdLbKZbVfYItybCwq
w/metxuKYl1Y+Y+a8Siy7pqKviNlaoGgWoQoIrdxxQ7GjO91YTFkSt7sLAxShGwSexSfcMNsnram
0m/45/PV2Xl2qHKiebyigwTovZs/+vN2TMO/BqrwyLAAI2bS1KBh8++6RdFmiIpBk7S2cV81p1mD
ybkYSO86KA6J/2qkmtTYoDsfn+O4Pv4WY8kdzp8SFagRiNZ349ZR0LzYYiAG0KWBpLf/zPT8C/bO
AC5HZ2XQ4z74c8/3ENQ8eEme45jp/VFD/rPEiO/L0vpsqnQTYJnMgJhbNyG+qIfVITbzYmnrarpP
JZDnpuoz7FQqezurxIu8IwMua9eYVGHSjb8Cp/nOjEBFuoVKJx1+0M51ulvSAHh5Ecy4WtmE/6xr
x/8sc7HnIT9VU1MePXfe44zTobS0xyjTC0mGhdNFQwDw0ntvIV4YkV8RNU6SJgmhabYDKqiBhOU1
TIzjFEs/EsvwEaTsYDIDhLmG/njvvQnE0DPQ7S+8bZ04hz1EtLUAJvpJ8eOr7olpMDxKxuemmX4o
swaxOmcKI4RM2KfayF6gXj9G4jBJ41Do+CsGhBXdCvHDNg2LWW86g4hPJMP8tGm8cbDwHQKPY4cF
jSech8nm/6mT+sMcudqnvN7ef1A9hw3N96s3jadSYezBf5StfNMS68XDPKmOCUtHQPDSDjZuHx3F
NoppQvfQcFhd0m4UcVQhdXRNcCE5TTaWs6L017znw27qw79V2PxgjM8W2Skkh864KT35VEo/pMWX
L6Uoi7NeTksfYkSshqfGyt8gC5iXWt6htKf+mEKUiMwyTsJOnku3WM/cXINVjPTIwQnfARKF6bMa
ssrV4JaoyvyLDA/WQNOqZrXpVHVqAupFiQUtIbDlJw52P10K8Vr04wAKBEs1KzKWJxfZrCwCHA22
ba3K44LuaaWzT1UDWubcglmbvoZucRINIM48QPouAetYmAoKLwJ+WsvEiYOmZLO0xcWk9Zmgway2
PpUZVFccgMeH0C1twcw46Mgob/ROE01cpWiGHT9Z1lNbXBvR/NglooYJaRMnWbbD1dzci6Tq1k0s
u3VKju0xmZfymMcO5fkyD2smWvlpYfvewy4ScLpslSbLKdfsPus97rTePYf62c7HvRzK+8qLyYRW
hOwi6e1sPtBi8N9Kc6Rvn1pIDnk3/MrtLALORqUcE0+nU2MrecJdY74RgnIjCvuQTf4bhSuyMu9N
hDUpe/iL8NnMTAm5YhDJiHVjNS7Buujv/dnZKyxlGXbb2wJT3Z0yCUcrERWuBsncNbQ8tIT6ENT+
Wxrnj95xkDw5pW2ec3HkBEHcWx8Vs6Rn1bfoLTPEGMPUXHF65bwqzvzMtmSOU60kKXPAMaI/BrY3
4nhl3Td1ah4/y3HZm5KYaHUHjuzs1YGShjLb6VGjD04WNuY5EYJ5YV4HHKqgpMNX3tzkmfQVgm2H
Bf0ZYiQ1xySYhNZLwXZuLcP4u7MgeYpXlSE0wVBxo4lKAeIRlzH0vsOYCUi2EWK6FW7+DR21yq3m
lxBjyA5/erbq8Kg7/G9gJinDcXmo0MCvp4zDtnCQVMsESVKSQEdDg+l7anLgOfsCCSOkut7biWDQ
CY0OXM9eLEUCYNv+2vVnQi6TX6903/ChOTtpFbD7XupVIv3t4lAZumo8GX22mWNkxHP/xThDX7t6
IRmHgt7kG7jFFJ24AOAK1qoApxhn04vQ3DvBo2+nTKMy83eaxL5djGVtyJZzIdUfTRfWZGy1j8wL
AgDI5OLPZr5PHOLZgp6uzJzPvawOlTTVumzZm3fBYtCTWjv0irQA3BtYd+XhA9dluDEKgoOqwr2K
lJOwYuC/nqpTbcafqhu3mT+1ByNeNikeftu2IMvPtYhFbyE6u45uJ6NsTUAxGigWLDO4CIbCZ/k9
cXJyzvWIrNYuU+u9Ii99Y3eY7lXed+nCv+D8QArEiNNW40ax9NpjovAbzO3dPGXX+wi18DpvlxFf
fALb0rOuU2YSnX9iDSO4sVeuhm5QtVLPSIzBhkwr+xMzJapN6xKmKcNDwErXtRnr6vpWh8Fbbo0U
9PFhWvQzQ7xuBYNwzIw3YTivTV4gAvhN7AmEh4K9zJtDcZduVz6efuI4AcMbnX3jo/6as555PGYq
zYh7TRPmQP5NiNWHO+zKMP2eFUmgJTgDNQe9XtghULR0sDXqCYy6EekJ7od/ObCEtOLxK2Ro1xu8
Agl/QbjYxsbvQuwHpxzblUljHTIVUeMydIepJGHTJr067XsqegMuNHPnHz/7bPr6eULT/4Q1kMM4
HqeIAjPAFNssRCBzt9WaYGrPND+8Nr/lLa1gSfW+NY2xo00tko3r04iS5W5EqLqSyEJsshRA2izw
10XIaEnYk4SUA0dpp5c0ZuO+eLv7y9dPyUZk+KkgEQIk2C+h2s29u83G+aio93mP56DXyF7ZUFkY
AeluuWUznWanGZugkNYru+g4+I3hlA/qdSmoKkJzRmkec+aVwchKwbyvrcwx3kbP2pnAhnkxeods
uLAjl9yceeJFTUVput1nrZIPh5FLmVnb3tzfT4dyifH345PJC/c9JIJghWfND7JPrCNSVDip57R4
kfgTOyQUmwaAtOoYsFJ080ntK5mxwrVmefKKYVtQmphUPdT+8VPhzGDyPP6W1s+UseWqKRBHDuvW
IroCg5uSJTDGWPH8t5PJTgRCrxf7Lotfshc1xDXka/sRWGKD8PXBxv9myrPXhF44HrEfQeW68GMF
psXIBI31ro/dFzHxvxlR0k9uvx0kgpq62HERG5u58FGjDOU+1qz/PUfzYCY/YqxeU9f/bSfjX3qf
lk8UwKfKNDkOm7Q7V0vRrrAIhFKqAuhcE6g2my8hFoJrTjSYH0wbmtK4ggl0kfbeEFAcWgXCNph8
DIHzI2RIK+ijyGdarQRDFPIyNm7svak/pZi3SVN/LGG149m+7zgcYxOMXX1Lrd6P7DwE0AqTbdVa
3aNTLzurttNIeBy7rSHPyuiuixXTQy5sYAea/RX4LSPMJfLsJgJWYmKML+DepPPz6NlXnn9y3S9b
1H+mGo/FzGB4k427JozfixS0yTHJzk29t3EsgJqpE6cQqJuEY9V8psqKyth5S/kUcCqkwWMcuab1
4w1v3lIWhwwhUPAX1Hda0ZbrwUMDYcUvyHYjaxjJI1djsxMOrNw0Ax2ZtbXJmsduMI+DYcrtGDB/
IDG1v4Ygn7G0OPHAhjQzwYPvsRgYcl4gQ4BhmPFlKZGfjoLI+FnRPFrdEOwsh8Fi4uv0mOUtLx6D
+p7jNXdK3pysY+guXGuNnVRyC9oERIAKZGQaskbAFQJGeGTzNkFwqzoCxmb4Jk/QtYu6oWf02gpz
KnNdueLrboD4D3xxy0fcwL3y7M/Z9BX0TrWzE9zcHKfZuWOKEP++5RDsf3a6ydyjXeinyTKQWVXd
vKoGpLVynM952jLfQCNEh+jjdZTAjxPLmX3bc/Lkzg3j6QGru57BIgfrtulYK6bseMPseq+rgVr/
TTEAiM81aqVIzEi6pxItW0R2YPmgiv1rotxPz0hwN8iPhc728Zygi+sFyxYHMS6XLFZ2f0zW4ezn
WVa4+WHWEnjAQnQy0L9QJsDyNyyqGADL59qmKi8MFR5qPpfOJa2Yc2Y7y3I8Zj50hXQXOKD7b3JN
YAEbAYwKptepDVKkjPSrqH8fzftCiA9xLxbmUXUeD8c6mSI7zPk51JRJfqKaY0fRJ/xk186Uxw+5
Kd5KI6lO2IyV62M/UNBmmeFGZupcMcVfVuxnUTe7340w/vqy4e+rvDd8vcDUU6gyxFKF5QcP1sx2
alDXLp4zqN/mBSMSzjSfbzMMSgbvqUx31Tw/NoAJm8x3Eh7xHl1khf2lv5xaGyy5rTCEw6GV0Zkn
fmuX9i+o0dcv5bs/2oc2iRlxBDhlJmN6U5KVmi5QQ7qe80AjixcPLBhIKaAyxPlHHdT0kKFRsLuf
SvAW0BvueHCo9FDM7MnK6tfGixN7tYAf/xhczCXn6Ucmj78Cxrf1dBvcv2ZMYye0u2Pjyu5I9se8
oiTD6JfE1wpTE3bljDG9Mb0aNQNBdzm7cnrOerYqU5Gee9fNo8q61Qui8SbkVMXL9M0IzGQ7EcCb
TJoYpzGajPhhmvzz4njlllUQLFr6HMwxgCUalshvwBuSymXaPnCZMVPP1vQQaQKoZrQM5sosK1ev
pgVJgrbEXNeB86VwMeDHk6IsC0d3Q7pYdXcf4Coq2pCzGUeVGsuEEm1ZJBfLWM02IMwMkJ8sBD4x
jIHsYMm2SGKEzUmvLMWS0J3mdOV4BAmNpbv3UKvsFltgBU1bICorOSBn1cfWcR8DA+xrkM4lBKF9
9lrMbRmpTps6aSH19Fhvu/6+2hc1W2NfMuPN2NkbbnLt/c47NWCSiQ2k40pc4Jy8IGPdqaKUUE2k
VP1M1YkDJiMWZmyi/O66xcVvqQ7OKcfFY1xp7Cgm49a108cYIMKzDOzaBk5KCAL7JPHSPs9LDJ4v
gTXihbE21i5M3AzMG309Mu0ZJQuBpCt3Ym5Bb8F1/0hRgTW0VQfYpPw95tw+O6YFXUTXHCysi4qN
GOJfrcYMaQ8QZ0l4uD/X1rlOUud1HnMM1BDIM9RyDks/j+c5Kb21TPADyZfuwamm4LGpnadYz8Ob
ZU4r22/cd8fxj77yi4uRhl9GiuKDWg5vyjYgMNeXQHA6JaG4GtH3WsVvYuq9USGMHeaB3R+imtXi
TjTY3ZSku5zZ4SREvoHAsF+92XrTTW5Naxy/qQoxw3lOcRw4MGZmUtnvQ2ecImUw2vZlH19SRZpJ
qOLIE0b9J5Z8YoujLuwe3L07jrdWDxm/if8YOIUAx4I5G608l03Yb7Kua74rym6KW6uX5tXFFeJx
8n3cOXRHKjDlOMsGNxu3DeoM3EcMPhKrolYSBiNojgz28ExBVhYjuRUGO+Wt1DYHelGWp3FxTvac
+fu0l8HaytxbHVTBk+nK7iFJ3cgubYvFasKM3Sm7Y43d8kojpTk6efXVg1s9lrAQKDybKwDsXyun
SKY+pA8P7OaacP+sQajGDcZryKScJWKGqg4I8cJND0Bw8EbxPRhC3WIMBTdmU5rbDiLxjBlQlKjY
YkDEL3eyd27Tk0AEtaaPDx+y/76tPGRB36HBjfAbtC/+6ARRWGiBzSlSwYl5wHPWjQv7pjtUjNWY
i5ezrf8CZcOZNsmbbAfjoU4qbCQXjGg8GTzoECGcbxfVg21yi87VU+DjY9SPlBpJskd0gbKo6vel
27oPzt0YyE3qd9PBVTuXg/tg2CUMbF+/W6333FeUTY7RPS0qxm3PZr4ZJFa+y2Gf3u3OeZzm/mw0
absn07S4LW2CP0n5YMeTw4KUT6rWCA6WNBA7P0CS48l/TB7+9XNmvE6uiRcKpGw0+Wjuc9ksT7B7
T9Rr86uLcRL2TbGljk4QeqdiMTkdTDCJnhXx0cMbl6kQAxy3C9prIRYWuF6SfKu2vcal2hCj4b2n
CpVKNqfLm5fw+si4S58TiWkQE5PwWg6mtx3d9iHwC33Ckp+qVLTtpxn2+zFchn+z1+6EJ3gsy/yh
L8bxBUzWW/uGQaQ1XUenpvAqtRaPIQMYY24e//uHwYHDw4/4WoXFS9xl4zMH/vjcOYjT8Ns6aGxj
giqbwSr//xcrpS5J82OWjRrLrzi7KoicPaq0iU0SRkX2qC4eX/UhNnnv/nv5PDfZOqXrnqCCnQcj
xDv4/96VTuDOzxmAqNHHx2dOhbhok1Vakcw3W1XTuf4fdWeyG7mybudXubhzHpOMYAfc40Ems1VK
SnVZKk0IVUnFvicjSL6Rn8Mv5o91YPjaMwOeeLAFqfbeqlSKDP7NWt9KlgPZW2kcDiwccN0X6KB3
DfY64Oyrj6BymosBoK6YYPnwsCwDGGz/x6fMkO+yund5vQ2jBbJ0JrYvgen/XAx60kxMPAwz6mTP
LcbnsWvyTf2ilAHT0l1ORVYiEh2rx9hHUFsilPVTaYdGpq8ZEZU0h3hJveV3QF1qI620aCg2xLW1
6DPZD5co5I2FiZ/0TxFRkHhTk1cE9A8Fs25Iv6Go/CdyfRly8SMiySvRtmeldTBT6jal+TNQRusg
pt/xkw2brGqHY7OsA6gcOmosIwSg3i+NEpIrE+qKiLFRDSACExNAXAXqgX0BZ21xXCr4EY5EtY6O
JtmzZ6Y3wIlbZO4rS1MOkDxddV2fifNs04nfpcp4G33M7DdsHHtFk2caww8vpugHahs0D2YAscWv
Ikl39EdHafyjqhhs1mLHpVEeoz5BDj2s88UuSt/ktOpt0e3ant3f8VAFWxeXR+ap3CdgRfxRs7kd
58Pf/8OPcXOuJrvq/PfrQoL8rZ38CGltbSBkV2+EpaOQoZhzxvmAasoDdJMwUl/yGhEKQfapk4Ne
7IeaY9RnwCldnhuONYX/61/8/exfH/7q24vow4UMcVpK6GqyrscT/EyT+YPTz5Soidee/35mzQZH
R6O4NnHZnseWMY6BSqLY/P2Uw4jp4QeW//ShK2Mgk2x4tJP6B3fuDlTOzUmp8U/oO5KWMPFFdaaS
qM42y5ND1toHPXnjcYF41zjsTtKu/ZgM7P05ldVMp4Xg5DiK8aVwqRInRoS8Gfk2ypu7Oi4J6LBb
8qK0ERY5JglWuxvDYQWGbb8dsfDAv4z26KEOYgUo5KShqJecRDLUB+2B6fShXKGLWbP8tGwN/pYN
09Qj9YlN+qekuEH6YsOAwNkrZLVv1QwkbSZDsSzRHAgbLWndHL0+YEZbZ0zFyq9qjF+U5X9LlA15
hJhqqdlgxVmdQu7K71kgWac+cz86d3wq+o7JIBdyRaPL+AsgCzbONcNg7VQ/q2I64+XGBv8S8UBE
zjvcSRM6/7AMf8ppudfdtmWTDfvEysNhEXh6m3nDtYZmJBquOXm5ljEsiKaW22xT5SWL3NsjJWud
P9uzpCBxJfqg9wq5sTYnVritS/FFe+eVzsdfz44L6bFKOZf9Q540tJBL8mgxTTzonIyCenxAqTpO
Yxfm9uDszXTZd/YPxr96A0T6noQFdHfmLRHDN8b7R130e+wRCAQT6wOsLEcT213HU1comy+Wuxo5
4/qcFd5vGJknL8EdYIkQ2RiuXfaumwXNvQA6WDsX8d7BtVD9vEPOMm5Q+kqY2upna0zPrDffnaTD
2ZtVTK+xXVChx/ekUOit5ac1U0a+a1ImsJyRH/nZyR6vjgUdi4Q67DQoXzBq0Amefb94Zm/+RPvM
tCp3PqSLDyfem8m491Y2jkPcpC6WH7zr914JUQs+Y0rq7XPNAxdlzdj0755sDvQi1A0G0OkK3K4B
qjUNGAAQvVLHxTWHp20hnCYQnol11ty9LzkDbp3h79NQDHxhqC1GpwsGOOxf2QSI0f1GdnAlfGE3
p+VpdZtvUXc51lpO1O9BjAhoPoBoUxs5o28R3q5ntUM2Z8whzBYMpjMHnIl2SaPm1Y6+yla9gleF
XhA1vyZXDIfCZVBZZXc9mTTADToROqnxGEUXs4ijEFNHiR1ejSxZkUmaBps9RSeDaIrngdkGf3TT
MLnJ3lrNzD3tgDbX7MNgeX8FnFi1hg7bUzrWNTJOOzYvuBUnn206FA/PV4fIxHNjLMGZJzZLErtn
uf+l2N4+0tX/mpdaHZD+16C+cNRz6tBh2owNmvahclDhupXCYWdogIRD94xFHZr+PI00VOTTZxnR
GHXa0HJZPsWKI+4dI3gY8RuwKWZa37b1GZSg3sS1O25jMltCHHUQm0fMCX7HOfwCnA8GTFuzRO6K
U+Q/Kc+6ZSkG6oQpAEGOirbCjVFuy+nYqVERY4luP1muviqO89zhA46SPapNI8wzoDLsEx69On2D
XoW762tZUHolDQ9AWF+3uP7dFv4PR03TEa1LH8rCl/t+fWAZcXGBiqjN4N5087em4PVFoPU2yQRh
0IUpQ8bRd2QFcBSGfTsazRZJIHM0B6Y+fp1UB4cghqTuBSnz5rWgAoXF1IB4ee54vtOvwvc/bat8
ZJn/5OrxqzuBVqGSzh+HuUWvqI9o73oWUs4nRRrHedSenHx+lxyo/jKGy5zyckDTmfn8c5j3SWsu
OwiEAd4TrnJXsJ2wDIATrfmz6fiObt+JQ+vcNXbC5Tk5v5vev1crhsnBC1O5HWTd+GNWOZODQZ8n
gSKlKz/a1g/neUVAzO5RaesWqfJxPQKNBQ9pbT9PbCe9zMTS+1e23ryXojnjor66GtFqT+mjF+PT
yO8Cx30lO/CH1TdI7XyGPlRh1vyRFBV+02Z8GUtkxTmOBCbSCwxmz0J/NPj3IqUJcofvfHDvB6z2
cIsWtAFdNlytmuV3ValL7Kp7d8TFUDq/B3xsfWc9VOhQzbJWPE2CfZO5B6/NAb6L+Bn/y2EZ07c1
rcAcBQieUwljRqcX3vOrUzZH7opL2/fvemXNZOZlqmLWm/L3SNW3atIqh20lVai9bUyE81g/zLSm
XfWgicxz/yJ841toCvbRvkXLTzOuTtFQgco3d/mgIcAOEA0KF0MJe5oNTdHVeNWOsrl3uWKQvuDz
QA5eq+ZA8Nhv2wlel5QLMPfB5PX4A/rgMUvaM/v3L1eQ2bTEcAAMNTwFicnmYuUqVov1lUn2Oz7b
EI4TYZ2lWeanGWlCmiShmeX1qcv8jiLIw/XpixiNm1s+9JkxHUjkGna2LhjSCLs9T0if/vUhXr9M
ZvXMHuMFA/867K+GcDKoGs0RQ1/ro/UZKsi4fwukaS2kkAFxVv/91MFzNrHX3ucoM7xkUiFpQoAX
YcOwTwrS5izXD2mE2VwJnE+xQFrYtneaJRH3NbYEafGyKnOkfUCwev77obCRo5DuZbLWozTM04ii
pQcgN/vRGackqieJZgoQ55ZP2vPfD6aNTizvA4XQyHksG+NB4yjhVsp2XV6/d70Sm9VK0bbiALr6
HNju72aZ7ONgdvABO0eGnWIEDnM5NGuBVtEGLDMYT8O654qj5HW0JN12SSuYtO++iWaQ4g4IsiN+
LxhlqTLfRTm8BIKqgLQJ45nNDInoOaO1aB6TXaICAQwuW/VweIpsHFvvRsFx2seIe+Ho294eJsEP
rPDMFjmNvKl47BldMYNMztmwUMu4+rkBwUUxCw62ufh68RCRswv0xZs9pvWT6WONrni2Z3jxA2Nh
xi1vy8J0MJt0svW89OQWwU8E6IadJZeoynHpcIDFiHT2qGUQ48LboLpbZNCFPHn4fyCfm3Z5cgNx
mRbG1ZKemaP2btL+vdMHr9HqwuqBX8w6o3rwx7ssMr772CYs4MtCWQye/5RIhT1/m2DZqwI4zbWT
HpJB3rt6/m0J68ZA98uhOvJGjTSllQcMywfDOHbpiCm4G1+WStC6iew42cnMhAnoMFTcreRax3cG
7I0hZzJ1wd6YhveZ5opfNSchD6GdLDBDdlN6wgoW7DobVwg/y4gvpxzi9pgk1VuQsC8s+4n1X3eA
q8x+auKijAxGc5ysoYr4aWZhXprafYDqj0hkxAxb2cWf3qp+eDUdF48UON9BH3OBcbiQ+TJNlOLu
qPN7cE2v7vzsePxGTKqB0QdObPUtC7qbXNoeA4aEYmgKvhUFvVcZEy2//u0WiI0mmaGf9vpLQ+xl
qFR9MrIkPWNxqJilUwoa6uiMDoMcrZEiQ5CCXsw+Oxyn7kUPlyxIy7dumg6tJW4QW7G1sxVM77VT
scvlL5B5/GucaQeBWY0AGZGlWmkZKgwxPNoRjOlq58TLh8fYCUk74iGSknk8+ewDsa0xh9qKFlXM
0CmSsAuBWkG91AXh6jHbG5K/3YdcGeD7qNYdoP4zbiW0PT4jJTa0qM/MndGxfrvDE76KKtDOWIy+
WgMfRpsCpq7N+NJk8sHpv6x0fF6EiaS9GD7Hjv7BaLnTlRnsLOE8x1K8ORl/HVO83GvxGA/yEjje
y4Cb5DBUmAaH4Ysd9KuLlCq0bV5S3Bnsh8SvWcaMJtyHaKH4QXgd+zkLGMnCTUJgbj9bRkcbXOEf
U0lfFhXEjxUHd6nC3OE/bEaALCRr3RbQiFj2bZaXXIkOlVoyI/CVVqwf1CyhWWPFKaaW6VxdHyqL
xgjb/XkxjCr0mpJmXZsn0ct9FAXz62wU1t43ovt61i84w5+zEpRg230NBhl5lqIgWBSveYS5CN4I
u8X4DjwDMUNgf5OXyBjRYI9p2fzG2G71B6vKHyoR67Oh69coTX5M2st2maOujA26owNmrXda3J+G
AGZA0l3IeOZBJo/dkFOn2S2Py6b6QFn9MftsYYTDS2haMICEiIXWOsoi6scKfZsCJFvmHgsJ882e
N3oZGzIpyhRkHFGcdKwC5yRlbscyD0WEcahLcjpsZ9Io442H1O9Cd8HdguJK3snZN/YqJZbASHhI
e+0RDAUT2GYAIuE4irfZr3ZmzjpYjkw1kCGY9ScstHe10Kp3lsY/K4p7Dl4CCtKSilVH4gxUvZpo
GhMKENFiisoE3al05E/f6E+gPJEfK5bdPtHzW9r9McxMcpIYsD0a5U2rPmBeR6u6hnM6w/QEmpjM
ATsFJ5SyctOt913PsCyQaH0P3XhHxd7+K1b1/3Wc2n36m9l//Wf4j/U7/66buWOyO/zX//jfvvr/
KHTNITf3v/x9+fF3HX4On//2jddpmB+IW/vnvz//9//WjL+4L8fvf9vyL7rPP136+zOtvgle+/vf
nb7++e/r9/hXDJvt/UO6Qlp+4OLctGyfgLZ/xbBZ8h/k/ZpBYDu+tGHHEND2P2PYrH+YJuO8gGvV
JJTPIj6XLe2Q/PPf7X/YtulYpmnCJgJy4Hn/NzFsnumvMWv/OZ2VGDabl2DiELFMyxVrTNt/Supl
Z6xQVCIRdqH4YlUaapVeyctExWt7OCdyiMk5QLwy1TdGTssTNEv4nJa62Vbu3yMBxjyb0pT2kVgO
vWHfPJlsda6jU6pZuwzx9KOY4q8uz/0TmggULvO7Oxs6DNggbltRxDf2JuLkGtLc0hT8QpA5PZST
x25twUogli/KLMCYoqlvCSLP3WgH0+Hvl8hcMSRyeJ/+fmmu0pYiR0Veu7CwCIR9amsGIcvcvdnd
beJB9oB0Kf/xMZl0moNDN2WW80nB7QFNmn3x8wUwCt3TBA7gmqe8tK4jJi0YKbgRQWI0hXcbTNHb
4HIcL73n7AD6sDHIJaI6ids8z87Cw2DVK5Y5IygoIgmoplCgDKZ3YKrEMybaOwWZ2YKVMY42Phju
Qp6Gj62lIYAynBr9CM8sPrMUN+mm22CXVhoPhMWYJirKR9tCqOi45XOZTcut8tjsZLvcWSCQd4fY
Ut3exwSIRYPNi0oyHS5SPkcmqvSCbcSlA9C+bTpvPLsRSHntd2fqFwLRbRadcWSe5lQBCyG6bOv4
8BY8ke2kTbKZkMzdjHQSIKox7xXMC1Gv0ndgBkSUyoxpOxRo3LGEnpzAs055Q/dAUhmgQXSe6IA8
/KVlDdu+pDHQopB3sE52ZVuwVqrlB6J5notwDE7mMKCCyz8dpmWRSuUvyNk7Ly26BxMqFToMBVj1
T+d4XagI8+26hs20w65z9kSPZBATnDkNzyR5jkjkxp1RY2PmYsVVaDihkUALzH232KEewXWNyAMH
/Zrhw7Ff15G+F+vorjGa3TwneuUkGWHKEJ/+H1u9h+faWn8Zo4ErLplQBneJ2DV9/BBlCA9W8nxE
C3ZPRgX4ePijfA/PenGkKOHxUVgKl8YrqJDeWditNhXfbKthUrFO6fruLucWmAwfVAAcT19zmdTE
xUb2DQk0AJs5+o3U5x11AreSzWxE0iBNcfqc6ZJrC+Nv4NzmNnlehveCDC3sDgMxLYTpZblnhoFa
KDE07vEskAaI/1uSgd9VPbJtrzwu7i+0x4cxzqAWoXIlG0xD9WsIfq0M9bgU+ZWyAcysDyPJjB9l
jZHBk8o9ua5xc8tgRnIbnGpsdTsfqM0misUryiZUc841KyqB51V+BRn+Cq4wIKgNm4iMH2Np7b1L
NXGeBWgUw5LUuSL63a7hvFPSNqzxNG1K5z6N8Ib3vVF+2Iq+zG5e+7r88CLd3PU9az7WleT1BT6D
1oVSvUWHHtau9cg3bUcPBpKfnCUwSsKoiz9I4+7KEido7viwr3IIXCrCslA6iEr4LV8QUL+O8BKt
HL+Cf5M4NrcNA+4ttmZsJQnJz5QFvIX3yYGdT7Yb9EzxMrczrCj3zSdXSoAhwz3Jnis3UuxFdGOb
mk4x9NkC3TUSEjFLj2xVLuSdvjAWwQtpLxWFYPAr555Fy4Ij3tHvwve/EB5iyqJgtxpAJ733AcSs
OPaIgsMiGF+CeSGETbP5VXrZdtbatozdAW8VxqjG26k2v2ac95eU1006G3E1mXUx6+Fu5p9KLATm
dOlPDsfJ2i1wm1lGwB+jSnq3Y3QP9QSPErsor7m+E4BxgVzharVjB3Ukk62SyIOkqM1TASsm9CKQ
jcwcSBARqMnRd4BHwllp/+HMcIBtUJzFGSmE3bKvZh2Ermy9swkUf+gZwxDlxh8XZWhd+wX1WM5k
biq9ozQJiiD364cZd0fMyDR5Gk0c+L5QJEidkdHHAEghlZiIOwkHtXE725fa8ptDCwlAj/0dCZmv
Uc8427K7B9uizrUNEBGiiT4UyDI8y3NBLyVx/vTqOUCjs/eC7mEZhx+sb4H3ZKzl8pLIy9jtr5Pb
MX/Pz4MYNdRv9gH94t0SJZ/rEr3KWOiXQfrfheZSt9kmjFmRXs3BKsIWMwMHtrv1dfwWpwvSYp/I
Mbf+oO6m7oN4hPQ3+KgGQJxR4LJMWd6DpfjyipR9l3GGNR2ETAskd0wyjtD7sC6XdsU4K0sUNibg
5m3QXEU1FPfJfewEGQrD6YdUKIEjLHZphKa/bl/NHMWmk92akYMUNFaV03QW486KAC1Xc7LCBhBg
tPZ4a1MbhK5KN15PCVBIcaeRhRFQaC37yVM7ZvunnFxnHksria81zxAYKPLnWyKHl3ySV0NGr6aZ
84cWZLuU5wuP3f4RCwhEfOzuid8up6DLim2Apo6EBeOCqKGgR2pPUQ0ixFfLW4XEGz1yjKNg5A6Z
vHtyd6KtxyLnJHQ13gUWvvyOZ/BIUPeiZbJjeMLNmLhPGSwDlD8wZgoyGzyMZ+g/w7G4qzCMsqzl
vGvQukYRAECD5fQ6B2tPS5U/jkH+SkROHjKTu0bo4O8WK8AuCSZo77uLuqiCRanOUeqXtHlEjGIh
RfzcA8FGi2dGp2D5mgKCeILVVuuavX1QY7eDxqeJX3IjDlZ4ZjyiYcRCJqKb/TOJdi+xed/18AK4
XNkcj5JAnJQTmlyf9uhjrE16I9hMs2h3bYTLZvAMe1PUxQUDP3VaXdVHiHLHxZa0wJZ7nEc2zKY5
3NJu+KmZuxyqbnliv0kXnShShBTu/dlHi2mgnSoNFGX5oJjVvunFmnccncnGNti2x0js8StOt8CW
8Xl+y0msuCYYrZr5Owf0twtS0MO0S+tZhMErWJ5aHgUhYUGPU9X2zzgLsXKPXnsYsAZXXcakGqcj
IMvxQpYPYe6dwexoGHG0FK8j7KC3qA0+BVPGPeK2J4lPLMYSs629rrrwxYoz2dpu6ZzosYDLtPqk
EwtDy6of5el7jedl62Y88ysBn8WEPhWjiGVQoR9FVhCB1PMrKL3uJArvK5Y1pi999npzOg9JepHB
HB8YET0R5qUPgZug58/nB8wzryVYZmZEOM0bhcqWq2t0XPy08sun0HiMl4EWW35n60EQwco+qexz
zGcGYR3KUHdf+DPbrTYBTMTGB6hPheYfPF+j8aUZzLM3Tjy+E62kyPnUbO/d+rFihXyMiCOmang0
qNERbqZPcLvzewr4Rpn+qbgqq7N3Y2eSHUEgTCm8G03vtia9jklLB/67dxkdx/1n/JkMmT56KiVZ
z0mItWPoWDmDxcY79baFi/becvrxIbEai5FSAgRndRdqIlphyAvKDgo0trYxFlwFjVyOkvj1makU
Zblid8KJBV2WIcLOm+DDo7qx9iYBZ2Q/dnvFW4qPDY82aO3hmH2NC3V+UrpY3ksLxX8HyDROlH0o
yD0q0ooApV0Sr5GNva6Yu7r3jrSHB2IwQ8bp3TZ1Jp71w97SKDBLH6V/F2dvHXZpjlJF3gIJjKjW
u1Jlh9QQD00by6s2Htr0PkU3g9Fem8e0B9jVuHoboW3dNmkP7iAqzK18gnyQctZRT+CvrZHgsRdX
XDfkGUD2hgvWmOJsIq+A0d/s4iBoXwdj2BTJ/IKKK9qy0SH61FcoMAHnknFwEX2d7CfnOVcpJ0Ti
AXdnjNSWaIcYJnSZCQFcWk9L8VnZ0j54ffJl80TcqIYfEE5zmiGWcaxfTarW5FncrXkB1yKQU8gJ
jFbKx4fWpKQNz2LbuLA6eSfJTcTjhDEH8ePC+jcHFo0a3+NOQAkwOgFCxrln8Y8S7yJaKzmQl/cO
g5JxjRrbI6FOWP4Z7AaVZNmpGZahx08OrpWBIIyITe328FCng/CLFzylbqiMNUJo6h7GJYV5IMv8
uUy614nEGyOYjpzfcLySGesgcchnuwkR1f6xUB4hzIMs2Jo5b+c6AyrUKiimPTn0sOBoBB4dI7F3
cRQQK0r3YcwRT0CskejmsCAgVDvqIP1amKTOmolU2xc+khUpt+0ockiXNnvLu5mN4wkR4tmQBNyT
+nY38JIOI7+d/dir18GaiBGMiPs20dabefTUmw0UuAzsgEqfG3fpQsfoHu3ZeE+bqt3ZLkIUUjFX
V1X9DMJTbx1CzY7NZCHUIJwKEO+HMCawzep3bGFzmHCbkspGY5jypog4cPddAwNIY1eDgf4roG0q
/HOV1hwz27FtwLxl6bPJ83YXYJhlPb4NcqmOQ4tcknnWd4IwDoALaEMocLtZkLzX8L7Y/UCiswWk
XrALxrMrqGrqdDwO7vjHq8iLVUWxIPfX6ugHgLpQfhl713QfexYzBGQvnLam/8apgDhoSrcKkvpq
mFvA52ChnxBwIR9sHiCuw7NbXIPlTEeckSdP5AYy9K7ZWvKgxXYH25AuGNcTXnHcoZfEuU5FJBG/
6ZtIzXZb3i0pEjiNbO1RkEs0H0s/p590uSgAb0AJSbM3K2tftGd+erKcjoOc46egpy5HE44HJa0v
Lr+vpBn2Ve6I7eignW5XnHhu8kuBxrDrWworlWNeB2wSa/UeBXZ5SS5IX9oycC4DOGxOWRpWn9Ny
mxNjURnR3WjYcbh4yXeXEjIw+7CmzIHKhCcV7tIY/YImDC7rKa0nYjl9OCJeYOhzKliTT3ggbVTz
sGYo5TziljBPsbT162I/t0AfXD+/xou8WlJSpJmbzOQJ3AW8paVsuVLs6FdW0WtMAt0HuVRcOCMb
Q7YNJM2q5KszxFOKuzNcyCPfV1F8H3ORn70CqLifN1sY1oyYWaMMlriiUbLbXh6ipX1u77q6u8u6
Xu/7Ut5wqM8MLllpSC4Bk9Q+9irYAU0fc6RXuBfkGNyWseQ5Y7UXSRzwxJL7UONdCPt8eSZEddh1
8ocPPJiQmi9bX2KzjLYZgTaH2WrP2eze5pzmwMU0t6kYxVG/WBwy6EX7nLAOkeYfS1nYe027jUj7
zah5Pw2XpTbOb6+UdID1qXAMUlM668Uvx+u0tPGOaQYYEZc/Fv0HM3bgf6CyOpdRDWc0N/Na02b5
coxauoq+h3w65eZ59thJo+hj8dEfojhOLmZkfvoIba03dB2PEFuI2u0ZK9nLI8ZoRkCMNXj+mPRH
CMngZQ1HVzyWsbXSeU0yLGqB8MzDdl55XFSmQzXXIdIi5MJliVQ6B9WFZRwj2RP+t06iDHEW4qAW
7T9hAcOZsEtcsp/cvgjeq0BfVK3YOZS/cE4iYMUeurjTLxUfiY2/gN9tDshW3rEvojLCRJ26hFng
QPrQDEK4FoZgk8X2iQG3CNmieWHAsCoQctyyV3tYSJBCnZ1xBKhDU+JPRbd+AIXZA9ro64NZ1GGA
gEUuHTV0DP21CND9gPHrQmzX29IXRx9DBE+aZDc673UaYFpHIFhHvXFva/e99tPVyNN/I+/uyHfU
b4ulrrObftU8aGGowLAp/DLGSIVDmQENK+r+faz6epuVeJYIUj2PA2E8trKYq1Adc6+NJJX89Av8
+6xkBQFfxqZD8xWS4aAgc0zN2eB0atNAbqOdcOvyjYkTT3zCTWZ3wTGLPdntPcZZ3U9lWPfGtP4a
oUTxQCzp8ksr3smICnJRPdIywFN5HtwVpW/wiCTaIfOx1S8Nec9iuSuM4M7qu/QoWAglDc+kxqRG
8G032YMjQQZsRSW/LQQNvNGTN73PtoEkYFx2+H6LPckmt4F0djLIEvBhpTwWaC5NHHtT9JmZdOJW
lwZAAOECmQa7v+YCzpfl8rD2Ft10JEKZb2++VeDk/Vl598MAkHmQrDicJ8c79oUadr7LeAs9RxRG
WiLlF9Wp1zxz/OIYJ6PextMTsZg4hianh+I/3tim/vas6E+FNArfdEK/yMctRwH4xf5pTUMoEI7s
ZMaOA3xNogHYlwmDMkCTrOBIUl1yW+9rA1tH2UIFeyZM3ueZUFk7MJCl5JzxLBQCKOF3zepXSKDR
HRiPfgfkS2qkAD6d7mZapj0dlx3GgigqYXwjXPdoZJs1a4ZkB93Ph9mhL6oXEP0G/mheDeILezMv
5jvc9U+7BJ/X9C/wPqjhG/4m3hiUJj9BtgK4LSOP6WzFBTMWN19Pf/oRYZ/Z83ej6gajgSoWyly/
q9fteBU7Iyb8mCh0DdnLENO9MZrjPk84EWfSFDFjcQB0e+1Q0PotLLfZoof2PA/TU4lteiwgm2BB
tIAchcDDH1JRl3uzVsORwQlzvti5z/LqrUPmFla0N8AiGECrHINkggvMsLghLffZQp+KED0gFWAp
30rGkzZYeSR1S4hPhsn7ejl3JG9bBmEkEcneaxpICZR/pMCrGUrhCq9jh4xFkhNxV6n9OBib3Jq/
RIR/vM98fbJ+E7pI8LWLdr2p5pcC0T/bW4zug/hUptOFBWy6bZ12f0QwmjuynLiIrINFjsnGa9iE
pZZ6H/iPI9d8qfqJOdRkPcwwvqJuMu8t7PTbOujPfn7UnApFyoq2rMm6XA0OzQU/KxrhzgmeGcGE
ATl5u2Csg62SY0gt0tdTi3+I/GLS3fIwSdzXsYr/NF72o7ctFnZEWZFtgJxwNJQ+YfF0YuYZJZhs
riDn0P6IY7vbMdAleoDD2YjGmW32aB8j2qlNbT/pBtV4JkjlJF3H8sh9btsBV6Tf7JOMCopwYIbZ
gDXvSD0OS1LUNvTC72bcAOYMpi9CmjN+6KZw2jt7zDi+cs4xg67PzYlkUFUCvQS2QqnuzQhvNhyn
vYjS77TpaX51gS8SoPw8NPdqceuD1DVcLU5Gcg+IDoxluUex/my6WbdPJxyoEikmUwnoTTVLYinX
B7JiDC24IrxrSRu65fX/4XnAljXhqdBkxi7O5p/ANadsYlpez7wh/kTZH/cXL/MmKGvQNzITJqia
fmQTDCmqOwenN2UVj4atSnJx7momSUld43ynY3QTskbs8aEJFBbsPGV570lkEpyTfV78UWoSYdco
4yB7WlFfyA10B2arZkXv3iP0dKWqtg18rZ2QzxOC3YMJqGBtmo1nZXuHsuj6XRosXPHkeebJ8iM1
UvNq+W9C1/Sv7fiScsd4nacPvCIE7IhOUKUSa8od+Bx7FjVCzg09pX4MbrnPT/bC1R+vrhN8Sr5b
x5fRZeDhjC+NZV+wKSMpYUNCzN41G5OLnPSlRLpF5FrHQC8tx6M1nP0WzpaVyYiG42dQ4kByhCj2
qtchQ0OdsZ9ZjrnOd05DbxgVVuiqKQkNLHlqNMhmMtL7KenudFF8Evn00q/LuqrHM5eZHsOrmtqm
K5p8V62ifqFfkCJrlFhwFUQO681Pgwd3oBqIo4YWKUGMYr1KB2hDweA2L/Lk3OscEXAe/0B3xMpp
5eumOcZa14M4O1Lh2aiySPIVlyGb9zOOcyciLAt9HGPHrn0OYOpvZMClmfT2ri7ofEHx4AU2HtsW
BoLH8iNFDPGWR+gHZ9/6Ocf3ZuKDDJldqPYZ4yy+xSXu0Rhy17z207N0GfkGMri15ryfxvi+FjNZ
HAznYNX71yYtn1gigEsuHOBm3N+bpTWeIlh9sm3ldRkhdrJDOjY4lzZmRox3N/KzcZzsIfs9Bi/+
WN8YBwmL6zmSxi3xsAXARnzoYzILxyY9eisy3zGrk+v1PICKUxewC5mqQ0O2apG1dI+gv7Zdhmx7
ykjZszrYn+NwF1FWIxIOLRrjTd0Hn+AWZqZh/rteoncxZ7yi1iXvtfhFGsMVBz0uWkOZZAI6lJFD
h/Buu1TMk8xOvUgv/65Z+oboht6SWORvzDGqQwxweaPdj6lZJW0LlnmfW50AI6hSVgbSXWKiFNyC
vEhxJMqF+aEjmTSJgqSb6NA0nOATztwkt03ACP2vpbTtq9l6jPGzgmZm4EmM6AUA4abBU7GRVbNT
hOS6nWs8BRcxZfI+rfOzwFC5rKA4yBeUe/VvO/8fHJ3HcuNIFAS/CBFAw1/pPSnKUbogRg7eNlzj
6zexl7UxuyMS6H6mKutJBfmeJTM7sFoY69Qy71lk+Bdo0SQZDzeEhLepdtGMQEkI2EwskDQX66rz
EecMJ0ywMGVZDpNWE/EHTMXVQKwA+0efkedWH+03qM5swTgF2uKzH8W3mM0DUdaToZr17Ce06zHm
nOfI1gT1KtLhzHqR8jhMDb9dn2IjgbJE6T+gTXeVyVYWCqIfyReV4y91Am8TzuGERvlKw7AzwaFq
oXma0gG7QC3h6lq/SGn1nKmZMD32fzUjthg6wkIsB2mBZPMrFoJR/Odn3QMqRb3CcmMxbUzco7p3
Xv2pMmh9kGyWRhDX2wq6k5WaJ7vvMDFqtNeyFys6I0Fwd/5qlKxVYoEHlVF7y/plwMDLT8Vx4MwY
BYUtbc5vXgxG7F6YmJqsTzep4TwQ0GaQlOWGZCssh1VGOIQW/tFFfdJfsffgrpYBi/ly2vncxFsn
K4MdTE2UkAaIP2TawmMBbFsGhkft2YEKa8JI3qvAfdMb55cBJ1aJOaO8M/a2RYRhBoZhAl5xwHX+
oYLY2DY60+/J9petoCKAebgHSnMuRY53cTqpMPqLc8bp9L5EPpoEYBr9S1M3ZzVjM4c2umcaEkkl
nkMcGY6jP6r+ebCmX7SE/iYePsOw/LGiTjuVlO2uSQcxQSdDQ2eKTR67f0GQP9PMlXtZpP/4aWOS
ggoTpVdP3LzKjwLuc0WPv7DCribJyNm7ijdQNkAhLUSeCKbs1wpZ3srU2axT5fQLQx+O7dhtphIM
doAOik36vdDbC4UuINVayI3Vshs1MnVDXU2xP8uB5mjsqWefopX906aLYiTYrr+xcgaRAEPOiaPF
y4TtKKH34VsWT3Rg7Gan0ThFNWJCL9Sf63FOC/OhoedECKXOL7XjtS+0b5INTgbOPiDGp3b2ZQ/t
8GApeS0YkkNcvLFSQ5bF/r6u6ytgfxahM4TYr7TniRsI7wWMvBdBGAGTROwSGNtLHfSGRC6e9zVX
rLnj4L1qOl9jo2L/zDAv9BQayMqDX9Af+TPYs4JZ9pi/ti2KUciZtCn2CF+aIppKboEp8sr850uP
cobr4tJSMa2tUj5yB4KilRrn0dXPFXFVm1wS3NPlN4R5h96Jqq0txcOtwEXF9VvV+69oEJ5Tw733
CaLajJYiTuJPrevTtVHNXtXpA9LmxCAJqH4vzHXtxvd2nKZtqr8GjOLrvj+S/tot8swAII8Kuq3z
jdHxFYK32aHB4vzwX2zIJWTbYKkrtRQsicuiOIVKYQl1aGa4gvnK/I7QX9d7653gBSTrVxTSFHoM
rGYscGSdKNOBI4/YGq3iha1Auk5DHg3LfA5LcZGwzHAMa1uteIl449AgTM9YmB3WYsEXsZnZfGLl
JUkmCeE1gqs5aLMNMTWvTR7QG8wradugfBqyg22md3BejGdpAgzyd7nlsP73tOEwzNfxJrBKPJHp
TwxoIsSn6sSKdFuNH2R0hh+K5S0IBH2pPf9fwtsJRnDpnglgEmwMgZfw3GeR3JZj9d6HlbEvWios
c+BWnEAq0SpCYqMSybPgoGoHBj6svZSwHgTLm1F3bpaDD0NiyEavhE1hvg7XZFnv45zZDM60JiRC
r13HVPxbpBsXhD9H2O4ENCzxOs3bSmahzCjbHqQcJ2CybCCMaZ5znvL4S5U0fELygLW3KEJohBP1
xZKvfqaeJTcdFIlFbUzPSUYRAPfu7zls7AYHXvw3TMllSgrG2P1TIKiM9M6dBUO/aEDeAJsT7IkO
hOEOP2WTsP0S/FU3nIowpaybkb2T/aZTii6idjg6Et5bqKV319aeagYNjcvrVtc2+RQYtz2daU9t
l6+QHOCeeBsWYuZ+DNwnplO3sEN67UHFaovwAiN22uV2UgFffq+QWQFlZZjWWkhKE1//m/zox2tI
P2RTGRPasgzsjZew/5mRuVq6JhZAArrkCBZ2+gPQdemK8BIPP7lwfi2nfO0VeaV18mIkaEodijZB
CEnp9Y80Y+9U+2+Ufc+gLhI0jMHnPLdhDPrj9pwT0a10Ryh2mMyNSd2ikG+/Qgub9NXDVszNw0de
zI8W7+gqjWHpw8vBXBXsZO2fEaftTAfvYCv4ZeWm0os3NhQMFjrjjWyt5wkTF1z9+hxzktEmUV6z
9acKKGRxjlNuCLcm66LrnvsO4KxdnkdSozAVqFtQDm/DkFfb/78mI0/eWC3Po4Bblp6mjc3WhzgY
TmNVo2ceYGpYeQOetZIfbl7sPGOJCIDBkIk8egKfJBFP/NU26ndMSc5iiOr3QE9fUdw+wTmv+C+L
tdvkuPn8N1AOMB38manBTJhL4d2Mq5U31AfX7k9A0zh36/gr58aETaL9azNFF8GUa6iYBQGRx3Iw
FBzJiWk/GA3/KiNYVzGNqE4llHnfsclLpLGt04zy05l17PM3xPWBjfylLxISFle9W1PhODCrWX4f
57cIP54DWu2g2eHOSP1zF2SvsSsQ8ELBqZzqSmomQ82yP06AQsElaN9pzike41jzgTxY3lLa+d5v
W3IKPvSpP3qNPFRu+GOpiq6FJCs/4CRCwFtmjAew9K7bgONCKx7KsY5FkDOcUo+xT4kgGY13ZtUE
jAZM9tIYBEXo/lYev4nhp8EytmT8Oy0IfAlxN5GVDmeAdBkCFEPsDQV7l+RqWfq8hK45S7hgNb28
NqH/WpNgrBn1Fh0irhRV7lzMADjm3rTa2MROcnMC/WS2VQXL8Wg6ZAmhxOPg0eBZK01uBESseR7u
V2xIawejl4IKgYae8vq7jDogaOwjxMzwfVENGUkPZi4H0fRzPixfaBi9QjAltSIhkRi7+qIwNW3h
tyj1ZhwfcdgHoc0ZB0G+1LuanSbHGj7gY903TEh2BC8gGhBnsydJLryXBHDJb5+kLYQ1KkJQwlnr
psUKpdO/yQzC2ScCU3gASZcPj6ktGNqK5twWrCIc47kU6bI0m9PEfVrY6V1G+slgNUwgDFyoSN6D
WPsF/MElSbDyomt4yyAJLBJbsKnwV7l7bSqFSMlLv0D+RoRSAg0D7qeXO83VTz1XS9R6e9Py550Q
H5PGQYdDcI09dD63ADpJRhmJvogpXlCG3hh3n6kvsqIlE4memmVGhgSPpIOyoPzRQqp0Pet2DnMF
ZWhPow41qRhPfs4wMNDyTU+UsaqNm8w0akpXX9td9osA943svBTNz+DNZDPBREa3J4DNtGFqbjjV
zayyH0SGkrsM5qVuoqoqwp9YRPfWRqVlxt2x1mitAwEeC7sKjPuHqvxvB2gI9damF/JaglaqKy4H
PaDHQW9ok69m06CiMq1BPo0OyKPBvpeN/o7A40OKEqfpPiKSA0kWXhiDRWF9Dkv1YUvjzZX22eqY
83Yo51Or2wFTeRpsDF6tPJYBpIYcJb5OqkgeDOu2Dn59d9L5qBXg7GU8fkPAl8ueei/QMioCdEs9
02XXKf8hnz2ZxIBqJO1JsOPstb9EpN2x7FwHndTdWEe30T0MFsirFpAfsrznAWz2YuisbW+ULxgX
bgQs7y20dSgZsbiF1kfdKPKquS36MX6NZXYf0pF/MM6Y6GRpluqZpT6GLhb2UHi0I8lAkUUJM3jT
s58XpDkOrFJiZGaV7yerJPyKZ02xTXGG5IpPou8XSaaYjZdoAWpudK0bzxFcxRUAt09lz9+H8cfz
w/II/XGtBckaT/nODLXdZKekUTQYhhU8GIhi9hndIXpE+Emef7BLaZzwfGxdM+uPQz6d+y5kEutL
dLB6Yu1jQbojNSO2eGyWZMD4TAP/6PPlSbBcJnD4ZoJjNqD8XqeKb1MNho94RbW7NiGMlGdy3vxk
0zpxE4eFhEKqto3LIb+yCcSu3B00Pf9uZPcXDLx1Qat/A6zSeKeZ+c5jz6xTBTPP6VFJxkfJJO+d
AdEyVnO/nERkorRavNdiTS1NE5qNBcRCua2J44B6t2nGa9/yCPvGY74WClQ2C0kDxQvzIW1YVZot
3mcPm3RRKjKo8RgDDOwuZmtYPV3DQX/SkwFqGqzrZSZDbKwq/Y7AIi+GUbwjggg3Sd/0G5mMH0ln
BEC4zmgJzTPbnkXlOtci7XBalH5/dTq5M9wyuofFQKLNoG1C/ZHlLp+j3wRwjvVtVdL6sdWitoMa
ELDWnLTRPw8urT8K8nU3TwX97MXXKT1tatEhdaJZXPkMT4OzyMHd77ARZNzkb+t2KkG1W9Y6VAwx
itD9Bw+dOfmWtWK8T2zvfC3Zah8qO9rWwAjQDZNSMNnlRUfhlEbC3qhya+BbvshLY7TjepgfQIJi
v3MTZz8ltbdJonZjMpwBQOxEgDhJ4GmVu0rHfk58A/KkadfI7IEwdaHghhsJF8BpgcxmqrZXsNcf
AXtzBIVfWcj2SjOHW8YyaZ36r4nB0YVg9CFDk2sBcToJguABsQCtQskCoWo0tAY+cQYGbV+Y/4Nd
YzMRd34mgUChHtA94HZdwn4kcGHIPtlE3gmGLEndDsnCECGfKxekTE6pZ8CO8WacRNSdKscE+cdD
qJyeUV8KDowE2KuOmXyKweDhcoY2/cy0yUO9RrvRFc4OqhygrDj94c/bMsLGrzFfcgI0yxJ4bMr2
ZBWU0XlwLppJVRIKhFdE1QcL6WG+idjhuYh9lgonYg59ApWxtY0Nd1P5BuzvuLqOGZsm5IJ3FDd7
v0w/04aNHEvIQ6J1PB1yemTdtCurlDMl9dduxm6wYJyMGdcbVg0ZykJm1nbGdZNXjWonMJpV3Pqb
2qvVrexdNHwNe22bQX2J1gP16E+cykNNiRaKmZvgNa9FaQHGJZ4HljAndXtVYwt4YDSsZTsBoe+0
J2NstxGuqV3TXlxO17VQvGR30X14KLM5Wj1o8Gy1gsz/igiXAGES/SOub2QHj9MflscCPavNUSs/
hGMO67HJjwPC8pxjFA/dDr0oj5caoKSS6U1qqgEu8N3NmOzxm/9Gnxhw1/JOK/RwodI/TOb+FHYa
oYRGuEyr3D5phcc5gXoushXbExvWuAfGY2UI+5dBTrHw2nLv5+x1mrLVNq3dnlTSseqU7u80UffU
0Ps5Em5OhG1cZ9u1hCGE974JSVIvvtos7uBH9f9sJ2lXqIZfUMz4JM+iRYKYzlyw/0EAAHOvgxvg
8g99/qct0s46xIdP943Uv/dJuMy+FEBMvgfJ0tBJo+LElg5H4JEf2Ft3EU1fnLF5q5Eg0iPMLKl6
eqT2PDBEiRjEB7sthk1hRpTBjUIVOuA2yzJk5qI4KkXXW/pMPiw94uzItGBpqasbIfkgr5Eo8wnW
mKnon8PCQg1eX8ixrK9VTVMF3gSVIaeS8q2riGO6CQpIVNd/g6nt+9RN2EvNG5vUeFqbIrqYEQP2
UOJHLzKBRgPHm20jC4kikzy1fmtwLIXp1Ox6UchVXleHViltHdwmP0A5lDBxgDOQEmJOwK0OXDlG
KWLZr7mjlbvUHktITs+AXeEWOB6sg0q/DRPqIGJp9CWK1G7vzGToppo2rDxRLuqrKS/q2QFwYWHL
5xubSBXz+GX0uJIS+eGgQmKekOuw3eInp5k8hsZgBqkmXwcNJKPVD9FBG08BgBxJBjhobCS+1BNW
U1HtNFsnZ6OVO+m+yEN70VXevSQdZ2P32ZvjI08lt+qae9G9VvxPFD9jZpjygCzZ4hDheXqVqCga
hrZOIj5UBuY20JC+TzTwRjqoRR3pDnDq+E+NPtUq2lswNNw1cPCq/uEaHlIvw/vwM+q8qWTLkPof
ZeN+Nkl1VaX2m2WMCRm/XPsan2/AcM7CoV2GnXOsLZis3D/rRA+AozM5q4yIoyv4xWr/08BKXsQF
um3ROsxozO4Yrlu/DSkbkGtptE1xaW+yXkADnGwaIlT/kEHpoNrsFWOAs7ISd9n0M2slNY52DXRG
ALjYxJH53McM7yoLSMIEHRTmJowMQ3sXKDQ68iU7d5o7rlc0KBrJfSzI6s65WKX/0EkB7VXozYgI
RHsG6u+UoZipVSXnWilPurIeDT2ayyWlFJWVigxG59iCyFnc9L1XQQMqWI1wI5Wa7u5bC5IOFyrW
L3KZrQH9PrF0IAvQShwNIJ5TzsooK8gan0plb6TQk/kbv4mW6q/3bHyMNNihZFFIHX5z5TRspp7M
ESRw4FXGfWxBdK/5ITAiINGa2o3lYmwJobqKpsJyjr6ik1F1yDFQL1jYYiI3x9g+uQ5KpKr4tSFB
I+bw27VdN4hHU8ddFy6aot5NxFofSMQYKnLuSijt/QtXDvPyiOwOs0l2Cu9CVdCL27H+hTuMyPoc
1IM5ZdClJJFKfKULSrTfoQSALR+wp9KdnsmfCCgzXT3Cg2Cea0oiPInvDNGOol5yDPRMCdICD4BK
1XKJanV9T/h1RK+vgxJFO6u7z2B4OLPcuGePFrrFq+fhXDLLd0tjXe8RO5466ugE9q+F8R17bKjW
wn+4LfOMskuXEUxen2klU7k5wiukkdXXbi8wJ5SdtQwJSid11/KO2EhQCmX+KlN5teozGmdWGkym
fz19prYkTFssoqI2TnUSNsLlnsfPqnGtVIn3gdH/Zhk9S37IxNwIZHWX0NZhNKNbIpplMcn6oMOu
DpFeLruQmUI+5GTBDefUkfaaPn5chL9hHP+kovmsHBBW0Z+c6zeylz+9BGGy1n3VnMBKDIjZe4aw
hbpZme5Qu4B8T5FHTnRYQNSatwwyvhNwLnRWsvJjJB4i06etp0U/NtbmIgNkGKEq0yrtF/OvTcJk
vaoFDjh26EGRf3Uwc8gH5onohif6YETRQE0Q+zK5FCZykzqeEB2lTwmN7CI3itdxpL4BrbaB5ro3
fPoMu8q+vJxtUNcQ5+PFDCbicnrYibVTPnJ9Kw1+a4adxAoT22Y6wxbH8jVKPes+4toiiqxn6jFa
2aePcC62Jf4CyQNLadcITnuaX8Z1sDjIZ2MENTO3mK4/ShY5ay0oPh3vYY4RyA7XRJQVo3sg7o6T
JONDyjEOhQGpuQbTAgRL2BW1BYC9mBN6EcngHjfZ2jXwYtNqel7yE9hNsfFcxH21YzPkfZcDicST
1W1Ux1pr7vHzysF4ooC5BJxBpB2yUxLJnfAYEi6Kn6AmHWb2oMhxfEb1yqdfyk9epHTrxWJVK+s6
yvCvaZMv0C2nMg8fk1J7pxzf3Nh9WE1srSwVSAQ5jHhtPSbY+NSmZvNsuu5u0qgkkcqv/ZbuPLPc
cx76DGLr7oJqfp2n4t7HQ7YKR4F+TGZrtMowWQxeS96qlWHZb14yv6NBgRxbQ5CsonFtZsw/HJaE
kGS1ZdpDrpXtnJaKMGswC5f+Rb4XXbztQQ92NYZBSRJPjesyLVi7jfguGgkyl7Z5zq3wtwQoH1ts
qtimHJfZHosFR+7BJa/qcX4SHA4HcPwrM5weSYSGSVJSVXlebBrVYx8JLAKbyEluhiveJpRLDrig
PD70gvuPS+vDMgH+dlLfu5ZGwpLl3BnDfjl+tBN8H9H/r4IVQPthIdZkPwhh7l0qVtF4yWDtct7y
mnckprD8DLJdlnJKGRWuj7T4LilVT1TIfAOWuywVviIGlUAZLoDMmTDrbbflUX82JHOngOSxxcR2
lOG25ysTpPFrDFtsE3fsxWJhM/qD8rhqFAv5EBtnWTFfk1C7rA66MXUldPyCMVOTXKf5K3VK1KRc
J2jm4YqAAbZIpc/dyjmaNUZ5rBv7ukqqp6ww/pml1TPZthGZW1uR0nqX2OcuOeIt3wvjrS24X3Lo
kugiFuVYZittntShUnxJels7mJV7lrQL0ZAP2zZST67mHSAUO0jVgNdlTYydkIclJR/7lOUd7sBe
fen4ZHKMSISvs+a2feYp1tDCQKCZsrCzbuqQUXHlL7S2PkCux0sFdQyHg4syV1rAOBlfmuVwsCq2
Kql+QuzBv884dSp/dhzk7E1ZoPBTO9x4qiBbww2ZAli0xVoQr1PR0i2z9l/pIcPTujXByxu/o1MS
k8P8hOG13PUy4Emx2ZFqviNRoVm/BUSuDan2MHOEE+MJEs8aGgAvzZl/RCAdPG/LNgHEJ0e+AiOx
doGEnFPLphnhpsHLRBtQFuRApln8FVkGQE7zOxqjQ9/zBmRj+hRBD4O23K0GTYPg2SYbS4t+nRyx
TehyNZlgKPCg/YgKHXakN89xGF6Mxk+edU/9mbGZLxv0yaukxzI9EuikkeQNuJ3zoNboL3SLJaYU
C1mRfdZgV5ss+0LmBRh+e7gQb8gTUwF9YZd9lNgClmZTCuIqecHKcV/YXNRMfJ+KNMjJDgLYUsce
Y9LJXBMQN8KKmFNOOi3etGXpINW41/1gbvy0C5ABs8ouGnMTt5hYK+PiytK62uExcWN9g1DmPZnm
FDvLQU5TqV0lpubQTqxf90Pldz+cZm3xbEpURYOfvnbMPENyzZkfVyX1spEUgiUM8Hw7m54K6ow9
g3Zvy45qMymmiKYa9r2t9gJJaJ4izAjCBLFYNm+GuHCWmCdfrNxDuwBQlOAOlEBi2ndji8yyyZe1
VK+ZZHyBWSa8YsTpFp9FTNAiJOZtDGW9N8RnaDOeNQ1OVKBtdAERr68J0yYhPhRpMJHrxkpWAHp9
8Es9+TqLbP5I+TLPmgdIJY/RXEtfv/ud/54JF+1eELF4Et48WkyXk978lemoXbJ0ghBnJgSb6c9+
mbHf0wDb5ekXyLf65kPd60ioBPi6VcXQE1muRxBd1q1Zj0+jnN5Cc/bqxTgp+Ej0hu29Co18rQHJ
PDGoZ9vpPCmFrxpRZJNon3k0n0Ju7KytKP5yzRYBdYyjROjwqkic7QROShdN1ZY01DXM9HMf4JQg
xcFGUR4LHE3DlwvUb0sa3jfi1Y3H+gqCjk9o7r+gUO0RZTuA9UYLNmabcsREDnPkHnMhVFcOJBhA
I8fqsoAfiCSFjs8gNiRHC7LVLFRWqVVs+TnapW/X2GBr5Jt1K1aVacgtKCvA3gZMbBoba6P3xjEx
42kLoo0G0LmbDcVdgH4n6KunbhCHNhNfrDR99FapmMlYq3HI/UWVCKg6bcoKxEThXhkk4ZTBUbkO
/Exj04TkKw79jM5Ntl1nfvB2vumBWcE9Itg+rqhVHXpOOfE+ppGfrZrR29deRRpUp261lVvLHt4f
OV/7QoLA8s1cvCEcvHipxyo9spKz8Ydeb13V7rglQBGda096mZL7QSTvhFYxI4BIuxjd7NUfjHaT
YXSaRHEdfQtFNPxxZt5EABEOh8nbZVrD0nfoCdGIvQkBfydKwoCYV+cuqwEAoyQma8yLLJu0QZis
NQOVY5Wq1ZB5bw2TPFKAuLcTtl8tuoTGYsvgAQMAyq1W2DKxaLtgkIaekt5CxeUX/mbKB2dXDu1d
YsjgWyxxZohIX+vk2Bs5CqeSdwt1E7KruAmu0ZR8uj06UccI7gzXcSvqHDoyo8DDz2ysNBeEmLKP
Wq6/hURBSPAvWGYJetAeldA/WhOJTtNs/v9ltnMOYbXewarVrVyrvmRinKLHaEV9s5g875rmo+uF
diiZM1htvRM22ZS2gBiWSnnOcHjLzmn3eadeZdrMz7HhLT1BMdMX+R8TSx4OJuc+hnUUUBRZmf7M
IQNr6NCmWXAzp1+9jI9u02qHwShcPhc9XxGMumhyGmdQlatmTq4V4hBOxRfpf/AnOn6vhhx1JCMr
vfECoq60joAyRjUIFbhuCptbKN8JsNesZWLWpcRhtoFy7mGjXqsXulH7leUpb4O1EAkIqtwb/FOH
APv0/1/F/UiDmun7//9O93KzJ6bE8U/2/AdueG5w6jQystAeoqr5wCHctrH1RhUEa8AmxaIbOqxz
mfjgMn7CL1/dk/qQ1n1xiRE8zp1s95REzTsvOwwfM84PAuvco0en13jpQxvd9KhmOPvk1tbSTJWH
F8a+Iz8iy2d6Fjgpd43vuXdRDE8djdmH66BIJIJu3CEGE7tOuBymmXZGIX9LDFm/RH5pHND9Byiv
2B9HYTfiHpdfdaV++t56qUZhPMWIm26xUf5rHFr1OFbj0vVYq/uttnQjJuZ2NaY7SQY1BS0wbwTW
JyT9iZOqSxLZwVp5xdZk63slOoH3JSELIWDw2c0Bi60gUpkAZPiVxpr8L40EtPRoCAx/pTUzvLJq
BdYhoUhRxomopBOWoQceUn/BVlO/OiTEMfG9pyqsTn04oLZUPxUacfxmvLSpd+jQbp48rLpczfUA
MaD1NmM6MSGNQKJ5ODKYZ5rjSDtCxRm2fbhPRCJpSCft3sJW8Wx2BIj8Tl4+GSvLr5sVK6oNs4bw
aHT1q/Br+pfWenTayEVLd7lErxRfC80IDpWCLq78pjv1FFY0Nqw3wiYmHQ1dpWuiDR4dKg+saCj+
Xf+ZJT9ITWLRVg5TNSWz6czQ89C63OEZilCaZew+nQ8kWyOp3sv8BzVMtm1S1uV6VnsINYgtrwUR
gJLEFNKlGJgrOrbIDAnX0D0eFvtuSkeuoxokV+A4s1Ys2RTM8ljgsyNtQ9oAy9i4hbkeZSf54XQg
ZJDe9oGuQVgZuTq5a1bMFXsdy79RO6vBaF4MvoXD0JIakODVI6J9g0viFBf1eUT61vn+yg60S9vA
OVYDA6WpyX1AJjHp9T54y4Bsdz2xSS5ipAelKtgCoo1zkChZ47brPMrRaXYbKx7ZhDTJzcsFqBWL
CtrE/iyYQS16jcVowkCqQP9KyyDk1ks+S6RaLAjSG40YpOuMAxyI0WxOyzBVTjpZDtxejsraXQm9
JKzPWimYSyfVjT07ST2AT1Nq/xWnPnHvOEmIPTT3LC2hJU+CBbgO2grQHWJM/61fO8qftv4cyQCS
hxDzETl0XLpP3pgyYLKNVedM6UE3nJvUHbEi0iKBvfHoMZC3HhenIe8R+stdUmj/SnIHhD6CZ5vK
v7E86CXmWqpvsY2qkZDy+e+agtllj3EYVDL4RexHxUx4Y1GQh/1GT9iFk8eqL6xMe2LorYxyN0rr
W8NfP39Qd6/lQM0H4LsJCla3ddifS260qGABIap71+ZE+ITmvtcLYob9lrpCbl2/Q6cnqKaRZgx2
+Tc/b8AEQcliFLC8uNhaJdDjWAzpUvT1xkBWCp3tRQ4Z7PWmWKfOcAx87Vx09rT7F3n87ADFNyS/
IBfErL7OQ5yQofdWzqtNLHslSWYaFtwBV2yHvALmS+HRe/atv5KkCTFYYedPiNAjbdg+lp81CIuV
6h21skrzhsoe6sCQ+YTSl68jVFRUiKguQn+HOQvwZW2996b33OMkwAN0Njvaa1GrP+QzQCfdX8u0
wVD1ZbPUB/e77JFVpJlOILPzbXk8TGiH8MiW3pt2z33vR7e8YcstdDbN6FJYhkYYZfBWcqpvSusr
8bBROx1pplHZ/nSjw9sWpTpP5Uo4Bt2mrHnrIrzcHNwrt+++rFA6264KL1lbip0hkn+um4Ao1v1n
FOBleHWw+u0qxoQrmHcfY3YJCvGtpWrbIQlfDqb5lOtwfOfPI8HdjHe/SNdkPG3GONl3bjID5Grz
gL7iANovI0gTH8lYm2e+MfyD02wXk8Mu8mS/jHN3o+XmBXS42DYZXGCXD9eii1ZMLpGeTj8eeGCU
arT74bmb6ECFTUxuS4IG+u9vJR+hwdMwv/tofRkEONUboTL/GLE8o0k8BjWUviYxbkq8cST885ls
LTtFHVUnP+kUvRcaFikrPGOlJMYJoYuHWW3+l2MTPMhY2ve+IzZaYg+4jqa97uZ8CwG7YykX87ek
NHx7RZ8f/EltKxYBq4SDFy8d6bq8t4Ng6B4HZKQNmButVuwqN8cuyPTJHjwQjtzFfj9+WgYZ6MpW
eBpJMQ6L+BCRivqcgxGqf1NdXrUauz8jLTzYZQbgkyuhqtvbgOBDhrgnARwXJwOlPyOBp67r75Fi
hFNFLnFUJJBXLvx0XlpeexdJmm19x5XsF27mE2URH+3swmXCGDck/xMy2HK28Xdmg0jsxzP7VwIg
sWu7jAxS/5C42qFpO7HoDfvfGFIYpy7x8VWwnz+zFPvd2qnP01yQUi7fJnPAnOI2a7O3jw4UhShE
748wUawCPUeRXchlOgBhGO0KLWh7x9F2LRltst3If2pBeCIlzwlfys9AbNNyHKib3D57lai2bDcD
dCj9r7qurq1rrCOKwjEJOcELC2lq+M/yxLhVEn8XGcmtGT7RLn6R6v3aB8fAulVhfTNbc5yXBWy1
eCmo6RIIIk3+FU6oXPv+pM/eV4ke1jfaE8RHcnnz8N2XHhn0/H4F/stF3dpvzeQAxM+8f/kQU+Wk
nwGmY7PPP5sGBlpM8Th2FNrjU4+KsOhQ1JemlswxqPs2ADk5xfoFAjou+OEL1UV+1wmtWmniA9h2
ca0ClHzGNP00NOXz4YujOHePuuXkC/YQM6tU4lCY6kWDQDwoYh+rIXHtYfmhJoYODrww09eICuv3
iUqfWj5YvtJDY1TWtpPdI9HmFc50V36ur4auwHEfT7dOJZdMqbcMFjhHiXEJKodUIT86uarbk+r6
FJqofJkusoahDx+D78AndrXNGp71+j66lrm3FPGafvxXYe1CLzuGO0uqJ5Po+EWfDI+os9Q2nsiH
HizSyUD2yLq/SV98CpF+JS7ckdwBkBQhnpjCPyv1WKb5yI4DxgwH79tS5bVX2iXH/F3F/s6Df7YU
pfxT0fQfd2ey3Di2ZdlfSatx3WfART+pAcWelChRvSYwl1xC3zcXwNfXQrwsSw9ZSF7pwzSLGLhH
iBAB3O6cvdd+4RjuJfaLHVXYqiYGPkye0X3AE33nktjs1c69zkY6COUTm0u2ipm/Y3IEgNYVez2O
T3HS3amSthAkUPI74yd7CN7rKT3TQNxXHYlwkSbKDfgeYHGiuqQawIFtCDHLpfTd/DR/bgzvXaIt
sWxAz4lhPVJ6OdK3m5am9Mgdi54bs9qbIQ6gSGGAq9Irklbx+7IHXUR1d1XNdhG3UJtsck56JCjL
UcnXzmR+/uxAlCdRetSqSz4N+06ripldQHZIM9xXZNKnPUOGuZm6hL8LjPqRfy2GMqD5HNRsgR53
EZYhMF3D37Y6RRvLBC0ohe1e2JbdbqdWBxAS5NiC9Nc2q7QlL8t8BvV7NjRoJOgqdoUEhk7nfeHV
tM2TO2INX4aOlxal1F2d67dOJNYFhR4DITDJS/3ZCox+GdMv0Qb3R/gXmjYbjqMZQo2YO8+W463y
UeCIISR+qrEAkVVG+Rux+gKSItI8Y6Sk7rvvXdFiV6a5PosALxwzeQTCrHz1mIriPHj5Pc6tqyxt
XroIRSaiKHY82b0zB9SKxHrKKLLQPJHQxwM4aaRyNxEFhGho15Oe3mfEffZ2A3PDv6T6jyYgppVm
AlNzh6cJseq2yiJiiZnYeXcJ4kV+X1XPZN3T0ZTTtKop8+LW3wy0wqgZ4xupxYuosADmIxZw4sif
uFvslHlyBKAtuxwfdGkMW+IJn0FBj2py76QHN3cufaFNYOdZgS6+KIPa36CMGtkGasBfXIzVA6GM
BTp2UbXPArraqgNEZoFB7wlyKfLa2QZUtw133OvS7tY2dsoxoaafA1zaI4h5J8hdNkXD1im+E+bc
6SpQc3AcyIeqWUf+NqyHbF+Puyw0sWNmw9KIEX04FT25kPNNimIMs5BBwQ7diy6xtyqTLrRBfhHN
9+hox0fVQLjTEwrehsTvzN6C1oV+XaNi5/cpPxyg2my+jXbhTPJU2SjMNcHq7yKHod/BMqBX7+G6
xDMKLj0lTICSSTxFK6y/vE8pyqQcu1ndTTrCnHI9oDolaulhgrMi3Nva6uK153hvA4abrGNPN0L+
yoV4AHBwoNV1XflrraA35CHvXjh+v5e6sve+lWdIj9pxb6D6yNruQpbcnaF2w03Sui/QQq0F7fFt
6LevHghMjvPpbSMCMmMd92iE+pOXd8OVwutj2STwFRMImxGJ/SjRcWo9XExOBHHGIUG3Z4YJC0SK
1Xjpzo61hgwqjRXYy1HKaMc8JWAwcq1Lnhqd1VCdpgpXXd/TKDLz9M2jwgj4iO0kOrxYRrdphvc3
wKbm1tadZxZXoaSWwDuF0ALrfR5O22jA44j3+1bhLwHNMp4hJCQcEmoq0HF0jDspt4bb3kWRschy
WhrM0eYsm2LKcrJ1bBM5TfN3DuwcglVSFAc7VsXBo7qMmA7WhP5+pjZ+l6vi55jX88nMvrSJgtMi
EIfWZDSrxmedJ+OOBYiaqNkZPzQtOTMXA0UC2ozAIgFak4T6I634vYozgmICzLyj82AGwzaZpy0R
UiHnIXkWTYAGp5U1grQ3pp4OsA1arZVASvLo3fXMF83Utnp3Fav7ZiIi24SyFnvjWQvHvTVBYFY1
ljhLnroMcputOMmkOrp2Pz0nZlJuuhkl92456pZan7nT4n6tT0O3B8ZAtE/SLygtXrp2+G5M057Q
aZ4F9fuh4HTSRtrj1BwcJt0LR9WnaUCUp+fRFQ31D54AGzAVE9qWX6UiBkprPwvKYAyeFfWGcZ0a
yOxl1F0hZWab5IWrTNZ3TieCpULCd0Ho7J4jMT6DeB/rONjIOIAUXh5N5gJ0qhpnp/66TqKzgR+Y
U86d5li7ZqDMBJxrQVTxekKkvgW59B4Ew92kl5A37HVoj3s2ZFjRHc7+hbPF+hKQoAteKbDHDwfR
BWQb9eyXOiomjbVTjQyeylsyTp+CmIlrmH7ENnL5OEA1KUguSLrw0LndnN/Ieair5Su1EoZFz07a
Ua9KhA/tCpwucxGpuHWT3ana+NmV3pnSw94QfLuiBa5I8+Ansj1DAlAZ+2kJMauiJdwjtqoPTk9H
VboP3K+fU9LsBmZ7OhpHULr3RcdZmNP12CDoAzgEEJWTYOPIa7PT9g6RLFBv77Swf4jrkW9L9iDI
SZ4+OLew35IUr7P0JVd0IYrmKq41ghRDXoLZ/6bR89Ry93HM3RXP+iacKg0tVn8HRh8ztW7hgbFx
55amfUUr6bbRiZfOBhzfmveIdFGnjp9BoU1WpMCscRQdwja5tAC9uJY3bUcbE5uTGDNXYitBoC+7
KY93Sf9uOLVa69VAwHmIaYgpFkDCXcHWi5UydI7zrrYdYWsMY44AaK7g2dYmd+NuxdEeC3v8GtAX
A84w5VvcAFe+HhwR2z9B1rqOY/qvXmn63Hlkz9QJ0Gws2m44OQjBLc17M8zwEk8j00KYfhB/xVH5
baiuIb6ecReh4mzZ7pQqeYwlb2usPop6TouxtG03th+Tnh0Lm8K1RfdIx9Eyhwbc95bm00aJeeFj
7FKpyefoxoii2cyp1eollBPkrUQQLiYfZ0+qJe+jajZVFHDyHX+ENDPpWaDm82yyAXlqblHsQ+DJ
ke8cs/ova8z0HJICAkthvAnK/AD1gi1HZt1hVRiNmh5QilbNbDHS0TSyRfXTkjcSdfLRdtwXUjTP
Y8JsBucLuwDdPC+AYl2TCVq+FWyqobod8N++dinHLDN6nIh25hW9MJRahhRjo04jUxnRRTPgXTRQ
VmoDNmSTqUF7D7VnjYijBZTGW50dOQcWCPhdSCUzp1zEeXr0uVRd7a0Rh7qW3wQW4qWh2oYUPy/S
otzlOe9LHgzXgbIfzejHyBkM0+AuZ/WosuRY0YIN+V0NOr9rq2yvFHPbWKEVys4Bu3cAHBFDE6ee
i9gExsmRmQ9tN6E8C6sZz7bk9wGA1zU43VspmLB9cqFp4aFgUwn6xr8eQNcx0txWriaNHPSOg5WQ
JZNrBiCh9x/HFHiD0mmN17LTLtzw3vNSuc3SszRSitXkQLgXAuA1x35E0G0GCA9XMOBW4kMpgLAX
rnInRd8ibrQgguFDbb/jKAp0ocP0mhtsFKAPcFvOne/N8Vf2ZmDpQjOVXUyqfLet9sP/SzKGUkJI
I8doDj8F1C8auFBs0Q49J6ARqYrt0p4TOpLZ2YmBZJ2ddzHcMt0hXMzNt1FQdVT46Wvuugq9cmmb
PtAiOBxOVEUbPU7vhganpjcDPaiW0eJTL6aYwhXAqXe8dBQt5bRnX+CX41GCqqbGB1XNwzRZyeQU
90AowIE7JbILH3BGN2rsxZ2kvrUFdE5/0O5QXgA4Mjqs0iLlQZcKhBYsEjsktEfMiN7JfBQWUkA/
cIxVL0yad3IcD7nGWcvTTGiyc4ZxwQoogvjV6KLkINv6rBculbQWWOiYWWSgm029Ak+P+DKBGEsS
H1mKEQXWVt5M2rjtnUQHSsVvzr1sjfKJ8DGA3aYABl6RR9ZNuFWL8N4xHXxcc2fGHUFVgJCwBVZ6
+RI7ns+yqi6MGOAFO0MYoiWmKkykRI7PrM655OXC+vTwP3rTsdVMQn78S70OHslvv/QUEuBmiI5+
l6Pa5dxV98Z9q5CPUG89ZcoCTQO3XATP/ZhRAcjvsxC9l2XBX0SW3C7pMN1r2pyIYkFacyQAevzD
fdihp3J3FKSiC6SssMhtgfWKPLfGfXdNdytZgJQXmhvAesnGHm61ODzUPe0TmmuTpSiOshY007Hy
2eOUGvQ8pe4RI18jpnmYAFteJK149EK21uwSMQFa9XHkqeTot0n82fpBtNKd7sGhKNW0YldPnn6l
jfkupUxkh8g2dPiBx8GhcTA2xm0SI6wk/PG+06ubEoRLX8/Ry4xRYqHu7AGjuQpQ+PDy0vVL5DGM
OAVpl90SDveJVTYD2qpyHmbO+yR1RnjJ2uNN4j2yyDclHanUpqdMxGf8lxUqPGCPUu0wrq8r+B2l
GS57o37RnOjFGNJLthQLxzvYNSyhHpxZVl8IB/NwapjXdY58wsR7WOpQSy3feyVwlkIgtVkLiU4U
V80mJlitQ8etXyFvOcN22UU6JyA6nk1hPeNBQjqAFQAC+H2NYgEfefRRUO9ibZm3eqhxK/1tdFnI
Yl4Yd27694mBRfY18rXDVGY7ClhnE6xJKkNvlSpxB6rnZy7G5dBCF1A1w7NqXsupGUgKYkXxi7um
HlGA6OLOnVuvFSJdFzxY7zVXk4ZhIpFM861s2EvF/b00SO+pWmrIJvF4crxWmnyPKWrtW/+xbYpq
A+OASSLKtnBu7RWRvVuijZEVlv4DXv73GpyfnEIaE6sRDMVWSHGXFntkyQBZEvKODGrq0vTkZTdD
pK3ytcoc1hHR3oxC7qaRfmgY7oJEv5wBtyI7OV31JIsshCrLmk1vxYbHDmzDoAOQk2YdIn3Vh+gU
67N+AQdJ39mXvRaefT++xISi0+UJzxw1RzgsgpWJhDmtbDEweWCOes9bZZG1g81hLXQ0GTU5bdvB
WWe9/VwSBrTx3XCXFtUJzRUkFUccwIkCysYGAcnYXc6XNtGklg2rXtMHV+wGT2RYHNrW+9G02XVh
msMiRNAZ2hnMjQLBtL5kz3olMJo5ZXEQvUBwGQ63eMuvZRqeUmNf6Lj5ci1+V3w7J6oR2bU4FEvn
Fk/zpahfzXp2RwoVgJNLTkbk3Ff+JR0XWKDThMHF/0FM8P2QGwbvyrj3BHK2qqeyGZWQdjrn3e6m
8gLxIbCEozcrT6V0T5KOrO4G7XospytrsCnwoGNuQ9FuOgp3VG8Le51F4qHuAYL1CSUIlmQjdp5o
ZJGw4JWvKqpeRo1aW56CjW6M+AP83H3rgpELAxxeMgY9jrk4iDBYokNnixyiZSVfqKuJwqCI3oaU
rspo7TbU6NjhQaG0tEM1lDuKRdWaS+80C3WspSpmmv4UjG69pXhJcKCZWWuVDjtCixGitjPbP7iy
ldUvMy+8NwxO+LYGLzTnIJc1BuboBOJaT4/dSoyLIbauHA3mUJyzp4zgrf/lTY/gkSrSDRu/fI/x
DKO/Vo/sUqEDOdGjZWsPoz48INN4SoJ8STYB+AqjttddhsxXxtqhqdJ9PvjLlkAfot5mJERAnurY
ohVNDHL/0g6xgBVjiY5fY0pYOIfqUyTpag5As8KSVkWpiNYtpxubMbj0HAAQE8l57ohoDQ6pPUYf
bslWg/LHhbSD6sCycChiE+Oz+EGkNpsiBF1u3G68aMJaZaA/0fEhezbb1Z6VPYLldIfHfVVZLns/
qrtJHR4C6eyA2WTTmF+oXF4HRWIsJXQArYxffDPfZRXrF7ZnZQ18IT0JVgPJfQP5G5LC3SKP5Mn1
O1wZuejoJAZvINJvAGMiVHlNSXEQLmU8UqaGxRi9plX5E/vQHD2qCOpUh6ktNmI2iHRW+JO00C2g
EPfCAfSefriJsHZu5lobMks6TsXEX+BtX/i8LwaSH1ZJAiJ8eLjUjqynkvL0ylIA3tWwT/SuX8Oh
cDYNrc4koJHfqG7r5M4Z81YynzhQFQ/2KipTmucTeQ+wCMY1ByPiEVlp827lhk22YoJTEWWSpjS9
C6tU2z5T5j6bo3e9PNqmpntdRQnyzI7TRGMt+vqv0wF6Fy8WNQ0oGxF1aYHGU6c2sd6mucM6tE8V
MFiIr9TbjIIKSK7Rg4OcyUQMkJZOwbawgNy7UHlgKVy2EP1YkLH3JHC54eqBFXtE7eYdZ49So3R3
c5TUq/FxEetQWvrJQTrmR0l9hUopyzV3A+rykv0I6N7hQMzce00sK9CYB9l5dz3E4VDiJA8jygUe
uZMYyKOLth4wYjioUWZgD+DfNcaXaSEJcMFJhazhL4vmmx9XLwIRWJeiuA6xtEIz2mmpRu5eFK1U
hPcS8O9w0Vd0MClD+HYzAx/9ad/Om7qhm354lGiWsnL26KDvhIMF022RpvfxFn+Ox65674IyP4y2
Fm8Rde+jCc1j7/oAny3n2scydxvWzDJGUr7XUu/XUweOWGF+IrrxIG2MlzodyPkGBm5BIeS5I22q
7LC4e2o2kbvdUZu9zq5LvUCsOmnnRKnYMGKi8iYghNv07p0af3FDwqyZOAklM0Y5r1UHARnhxbWX
lNczv2gRu5XHwd6mqtaZH2Cjjmah5lRpG1zWg1boRD3a1KEcKEwuZ39/LgvQ6ii3aK13CTLMsnhH
M/FGXixYbvcVWayzLErJvjkCM2W47q5MRzo5eXyN+mArDfgiNqwgVKfpmhgeKANwFpNmyzlIO/Sp
PLDB5cwyVZf+FF/2lXqqx+lYO/pJH0pwYE1JUoWTX1s2FY4CH0FfJkhL0hNncUwuLg2rCOcTLJRK
z9LNQF+6M30CLQh8mbUp/pbjM4LyheEQLtOZyXgCbSg27ThRtVdyhVjW3matdxVLdxPQTvKs7CSZ
YQqXFVobUJ0i8t2OnF6zpkhXgxVvrMQlL5RGLcYLh+meThxaJx8meFujOneN6l6XxXWpCE6CDH5J
jGN4LEjK4IeDw6BVJ2OKdxU3KGoF0NyI4CUd3rJncfNrGwwLgKHHOENhx/tTzcXyaunMSRB2wXHd
G5MHL0lvYpdDFw1l46IiFgoG4nnUjOZyFPnZjM/sG5e6nYasV6SwWBh1BE7tdYu9aQm6NivEqZYI
5/S8h8ars203WZjGJn6Z2h5/fzFsi4JYzUIPKV+RZMe3Jhut7+4Gjww7tmW0z+l1ZjAtE0mcm8YG
EGkmUUY2UVDBxCF2gKS0NgRRqj6JJIZM78EWzcyz4FZ1cXavqA2z0T76Y+rtkWV1t4EmxaovwW2w
VNmr0kA2KLL4FqpEBy6RRTQLaIvRPQNjNB36Cfw6bf01LXI8a7oIHrp8Nk43YC6ikDI7aVBIDeIZ
A6MQevqTZE/RJoQPWFAR6P7yo2ury54QuKE3ScCYUOU/TXV5bRZ+ta5qkW9HqwlfOKnBxbhmmMBv
oHBQIR9d9h7nSM/R9D2jlXphi2pelsnGhwF0tq0hO2OQ2xWRWM3+AvI7oQLOg6bxWm3t6FZ7HcVH
DjXgP+nSpEb1RKQMMqKKOnJSOWwd65WdW8fRKNuLsORbl8rexCj+nXQtdJxvVageKtO+bd3mpjVC
sEyxeIyvSHqmkzUfYMIke/ETBr0CW46dAUNqzCEmkCiF3DlR1u3W2UAIht7Y+MYJsUAxbnWb9gxr
5SorOf407A63804+96LDEFy4JeUPdIqSHXkBG9/Ku6XQnvQBDQCnhWajOjLSg9l3RFXxaGaAUZD5
syti9RWaCU4NENJAhRY5CQ5dN1rKAisW5/SzHqEPhaxLZTQIDji20gMqNmTKFuUgs/VO8799Qb+X
YwecaLNhFwXVsGw4rA/5AL0mME4wXa8jDMb7nPrTYu73IIqNCG+y7qhhDWt/OnaO354aR3tDPoot
kwrGXmcvSx0RO3WsmdSIwZwkKoZLH9HhdZmSkZuUGxIa0ddW7L81dquGQ2+rdfuNOWFYcXTQoBEk
bKUB1R/gctE9SHfa1JyifPYh68xhEeagvJ0ipmjtJq6G+2xyM04xYO/y11Am8cZHDLBJ+oyb0IDR
iRz/WNE7D2ZZ6+zD6UrjSWjxJv8IXaZLkxZ/ifzXxLWC4+Am1dx0k1nZK3MGKXBYXb0cN6KpvQ+a
gGXCSW+oCVW08OLWGE5nRNOOos6izNxrDugwi4D6o+Nj+9t5FXsii7gRI08WtcVB3E0jiFSI4itq
G75fnCqdOhFjGKbHeIvEiFjHJDkEKUlPI9Nj6arrJoIwJnM6xzY1xp4+cxVTdmSLeJ05pYXmEeSh
yIZzlWHQm6C2CqLSWCT96kJewsvK17FGbb4Oi2v0fa9IQtlvxfYPzUoflXs3dplF7QoDhpmrH4JB
Py6m0kF9n9kucilMA0YS0WAHdB7or8KEyeRajYZIGU1XHjnjftIgr1fOK0ff+6DvsjUVa9R8VGfC
6IkcTiTAL3FO1SANstOoh+sxQMOvtRbPHsHysqMvjoEIAYc3gUobnqLmhnzNZWEiJwiqDQci/JqJ
+aI6QGfWAEo/eJwsSB1sFLG+2vQeoTTvNNf+AbhC7oCUdiGEtgrukTQpswCyPYxa9DR0xWMQl8au
RsSUITPMhBquTAYWK1G4bdyK2VQ9iZr9W+gaG1X55PMSr0AhAzMMs74BjuaEDSGggvBjqK6cxH8d
Juul7ZrVQNNzoQf8X7Y3tzDi7jIqh20W+h5oi+bJMZW1iif/PQz3+KJ5HyKAwo7XPMiA7bLBHgrd
3r1TNvu0YviEFbnvgc2mKdfEprzRrFBsssR+6/SzFvD7MILoL6UAlKfshQzR19gYZ/zIW7Q29QSe
N96JhljEdeERnpU0/GZiiGcblLps0MOC2eBP1BoyyCz2hY7GHik3eFasXEuKMHig/fINRxRqaOa5
ATXuQissYxkDXvEwFMmwRbYPJasb81NVWicp6aGG1imoOtrinrqlqQpxJ4b/C29vz1RO9oirgJy3
SJM6N/iIbGQQlDwWgWp5jVLcqkHFlq1JqkU1o6LcsKAf5fbXQ9K89T4mGbN7Mm0OBCqmVOpdYved
/eLDtcvXlYX2ZGaSxBChbu3QW8PBe0Wf2O/DALmLPr7GnByY47RpF89uc9ulP8WO02v8S81yLg2f
VLTcl2t+hhkxfeOwhwAeSpERDrRqnaULm6nMI0iRXHRhc1ZJcd/6GTrGuGz1td+L1yKSM0CF3GHX
AZzYMTUnFqO2W4J1niw8rl6xLwEesyUAnjFSKBxXtaCNkRTnUBKnjjsoempC+7lx36BZxRw/nND+
UPZw5DSMV9sI7xvv5a/NazpTp1CgaoN4Y7JZS1uSTJtviWE2kLcm5zTqb6sJrWesJPyWLN/xdS96
zu4EJh29IEPROe+TLUu8Z324s7LhPp8EyBmqcHlrfzAyw41R6mdHfGBBhmEc6z8zmO4om84Csz4e
HQu1p7TXtlTUY8B3YWFlSyy8tahReJpzMwbVlp1C3SFIuUHbCOICt1bzQNE3o617T4gQsbSPQQFj
B4EwvthSngsKubDq74S+MbS0njeRODDDrNpPRn9JZgFlSZNXMJogNVjDqQvO7NTNFWerCdV4cDES
ziy1FCt9hKSynciHN+k7cAyRVEyAeebtZmhsd4n7/oHY8p8OXJJT5k7RsuznSI+uQGZjUhVKnDRc
y6l0l5ZWH6yRYvwkypfUsR8gKd3XCiU+dAoY2Jsk9h5iEnyuEZ+QIZ109slI0+SmKqtXbcKMi4et
vHLoB/aKGdUMY32JFfI+SIrk2Yvf/PHNNA3tivP2Me6ljoGPk8bYGi9hWTN5+nl7kU/pKXXgyzAn
Qz/1qIjRmZrJbR42nOYWFWZ/k2czUiMxu0s7N72t0nQqMS0W4lCkYNaJtaESXuzQUmPRKbDLT0Y4
zkCus6k7Ec1yiExidO0Dq/chHvZ1olXrKRH1VVyaN3WCxs9xkZV1YbGSEB4u4M5a83LA8R3/1ocR
4upN2NYfG1MRXy3aH5rROWxSaskAHc1Vrg0GYZ9OsOozIo86Eh+XRWjRS6QjsRG4+lZJnV2mKYu6
RWvRxeSICJGUvbFf+nLsPoqiPyXSA68ZOJdOWQMoB1+q43wbHz236UgGitS+mzOXU81w93ppkWrk
YwtSyVstBSzNuNMonPPTTXHtqGd2EK8Vosyt3s/rVnFh5T2kXJROaG5ogVIU6atBMbNN5Fbz/gEq
tt41OpuWb3ImQdweGBI5abjHAoA2fAiYue9UwZCbyYt6ktALzyQ2pKRZKjpjjeS2kettAwhItzbd
vjNRTzdR0fNTcHGUtzFaQZ5qmOFawZTZ9vypYyq1Y/iCipbakpgK5SEyzMAuu5TzlYPf0JY9OoNT
jZJp8e8Udw+nQ2kaK+ptOyAHUK6vpS+Ji8yBO1l6cIpYLxfjILa5Gd9XmXhN8X/Qtse7HrVA3Ws8
6GtYX9vBBqaTC/rTo97uikbi1ekgPde6ubGMHPvhyMOM/HitB/4JH1W847ImnnjPK0l4IdRg9GHj
dulaEnq5wh3HybKBVEG20u1g4LqnBdY5eLnDWbaRAyeGh1YYxrkxcPkC5CugAFhZ+RpNyJ6CyeT8
U94rkkRMn0pX7a4sIiMDceBcsUPp/SMhKtz3sjN9tkQxiJwwU8uo0i/GMfk59s4lclZnafi3HWyF
ZeDUxwxw1kJ2o7vKymjnkJ1AqgNQVcdJd3kF0Zx1Wa67ATC+FqGo0PIr6QsHLS9uydCFEojysIxZ
pIAPh5s0Sx8TSxBGdhEmJacr4k0u5IDPZYTegl4B2Xm5JBTuw559U7r1PA4j2M6JnV8qAcGYziPY
89cmylw0P9EzcQhJwQRKdNCS9BfjmHqBzvZL/PAJ8RUjpCRl9j/tlvKUcONlasrmBqbLjUvsbgd4
9JqZAFJcAp6B49KSGIM3XdPWicyRXsn+rhjgY4SNtkb3Anc4Hch+1aZHB+BSYdCQ1icLulVnwE+J
tYVSJgY6nTl3UIe/wqrn6G3Sqq//Hezc/D18+9Mf/89dkfHPt3Hd/+NCvSWx1l+Hel+OP/LsR/1r
gvf8A/9O8NY1/V+6Y0vD03TDhgnj/r8Eb0/yH6RrGp5BzcgybbK9/zPBW7r/skzHtV3+O4xa2yMQ
nO7HnODt/YtQLN3mZI5NRFqWa/93ErzN//Ufv8R3C6mbjukiFyM8/NfY7mnKBxBXXbmlaFMcqXhk
T6WR48r55T785+vyHzmEZOwqbUNw+Rcfr//943GnI3HnILal7VUehfIopKQcs6BT5WiyF99fZc4Y
/68M8v/6EtrfrxJKJsSyccotWsmKCzRu+4RfyOLc1kjZbbvKmqxrIIBYE76/4he3zeWJ/XrbJL2O
gtWkAHcIUIEJRi8PYdrl0/L7z9fnG/QPX2l+WX69QNXGdUi7FK9OUnukrnU6IWBoe0uEoaL19/Tb
1LsBYO1OpKp9MiabyD2X+O5yp5myfvj+1/jqa34KdRepKUyyYKst/CCE2SRjVDA9Yizjv3lyX7wf
vMN/+5phj+IpbR3ChBAU3+bK1T9ifGwmnhAByPL7b/HVRea/f/txjvKAN1X/30NJSHEI1XtbRbnF
AhCm7impVcoiXatp/f1FvrpV89//cpG27dzB4oC09Vu9P7lVqa6tKZf/nnf/Nu3+f4wj1/j7pxdR
2fZtDYCL/o55n9CzyTbks7GOjOzO5ebPvsOnyUALvFDaLtFOcPAp81cWBeY0j85/9umf5oI4Fjmp
AXG5RdzZ3VR6Cc0ldGoq999/vv7Vc/40Deh5OZgjQq0t5tNBnYDwjdquFoFvrNosw8A4KvrFdR3n
SHQ1K7LRyZPeszc9KAtsXQjtWBHE6YP0mzI65XTVQTOHWmIHv/kV5+nhH0a182naGCFzFq7DROXT
fmwR3mvoQRMzIFEnSIRXvIwhJJNV4uelgR6tTYZVOYuHbr6/Q/Oo+qfLf5pULDNUvZsE1dbGVLxX
o2/eTC5qvBKLyUHknff6/XW+GAvOp2mjQ5qVxComk6oI2DwLl4AzQFbom/7s8z/NGsACpkQHqLdN
rZSihq/nOAKy0H34/uO/eI+c+e9/HcrK7gYjDqutqrsZ2WPFtyKs4zc1QsH6s0t8mi06HXKO5uAG
EsjezEUq+GQNrwFVRMJI/mw4O58mjXSqHS+f2YUxnFkCK+nNYFmkbZL+5jl8daM+zRcstphVfJYH
sxBzNUVBE1x2hClQpYu0+PHP7tWneUMCZhlTpC6IIEGlLTD36+6h4VVOrzAoc676/jLzIPinwfFp
9ui8saWcruVb01HDwOnLTNpbRx/mJPDRg3/ryyGn6VzoUrsh33sq/uxdmHd/v75ufUgx2yh9pq0+
yu+cSDeNC8IcaXRmXoD87PuvN4+Nf/h69qexbyDMaQdDFdsg4XSJYACtklgp4YBqI5QiGmlk2O34
8v3VvpgB7E8zQO+KUvoDBf+uKUGv+iV04dWE3P7+zz5//pa/DNGhdDTDLCTbVhp35jIuG5JZUi1w
f3O3vvr9P00BIh5o4KEt2ALgjwCs2BWhsGm6+v63/2IZsD+N/mJoZFZrcbFVOrcEB1eg056RlL+c
e6hDk72FUQ/eiqdfuoekKt05w4fK8W/WgS/Grf1pYshl0Ju6ztNBgus9+ZkhfyoNKdJF1rriN9f4
6g5+mhtsIeAm1iN78rpAZhVPKDuU7zgff3YLP00KpG0nGgk8hNVHI0Rys2tMbxWkmC/hbEYQKIwm
qhD0UjKnbJGMybPj28bb9xf/aix9mirCIUrGymSjAZQd65xpN2G4xQ03DjdwsJS4dWDIFOfvL/bF
jbQ+TQ8l+Re+MysYIjObXmNOVPdaPeDo/v7j5xH5D/OC9WlesCspomqA5dKmo1j2g/aYjaSqhE2x
hBN0n9rRb1ajL14669OUkHll2I3zou1aPembxtB3ZA+AOgSbpVOIXX7/fb66zKeZYbSyyjbrntul
EXXfORXiORdnY5n+4QXmC/8y9RgpSVRVxcMHw6qTW6rpAKYNr8/CDc275PX7r/HVY5nfhl+uIiso
4VHBuVxZKRJmHcI38O+C8NuLVpAeup4U7CS6xaYmfvPF5o/+pzfh06xAip8sDJ39uRbr+dmISSqC
FmCgwvv+K331ZD7NCB6iUafROMOUY4AYtSdPScH0k+QaI7g1revvL/PV1/g0MwSpUcrW18ut0aN2
8xpkN0ZXlX/4JT4NffTzWenNozH3cwOZILaycsrbu2IMoz8765mfBrxvt1GiuRxX7TwIFiB+q5XV
qlvREGz0R7fI/DTmQ7wOlZBtuS0HiLy1Y2rrugr033z6F8/Z/DTQe0Z01gc1D6AxjINkNiHwHeVy
kf5u9/zFIzY/jfFQyIrwPd7UCDzOj0wjMGWRQVh4+LPb82mEu1XRcOod2Ddn2NMLS4yrypuNAN9/
/BdD25y/1S9D256Ejok847cf1cfkx1STAXGn0YADp/UvcxGevr+QPr+U/zCizU8jeiR3xHOKnOeM
mm2S0f/l7Eqa5MSZ6C8iAiSh5VpLU714d7ftuRD2jIcdBIj113+v5tTW1yoiuNYBlaTMlJT58r3v
Ml7uAHT62BeQS0ZZAp3j/+IQBWQzAP749qiuzbHcPPdnEENwhcxVnj0Ap/lrjYvPtz/tsizLtQ3r
TTyjL/ySCgbCfnXtLdNgO++gT7Hh31cTemvJLP8eZvQ5kWBoLv0wRWEGeV1De35PgLnSnLU/bk/E
sUbUcnHTeGOZ+VgjCR7LwzqHgMk2VXu6/XXHHKjl3kKNWUc1rvpNmz3mHs9BmA4SLWw2CNDUGt/f
HsaxG9Ty85onUNRFvuWSLGheBhfTpD+0eGEAHx34Q7HPnKjl6x7Y0/pgAdIN0OYzAbkFmnO02Lfb
1PL0lmopoCeLfYBUYLA+1tDoRBsiOq77jb1w7fT191fOntaGgYdm0pdKdqD1AYvOPD7WFe+my+1d
cGWKqeXkMmxzoNs7QAFBAn0EnSTwyxr4YLQro729JOVnSkT6QUKXAqInK//SURAmhUM/f7v9D1xT
tBw+hOpN0NUNXMZokPuhhfYzOtjSp9tfd0RLavl8AMm3sSlhzIRCbzXJ0VMGQvwGqgnDCFgwyqAN
+6HXeax2GpwVARYwpKDwjtZpUgRQg1jnPtdQqoC33t2ekcNviOX8YSeSNbiGGIXi4SGPUV9vMhM8
hSBAiG4P4dgSYkWAtO6BHIXSB9r9OUggwLQG0uk62XB8x5ZcS1yvbRpqm0WXh8iUKL7mX6pF3MUm
PZXgMIrqpf5VdKLb2AtHJCOW82sNhc7J67EX6YJwPK0g5wFv3pNJWPIMOqXqfHu9ruvyRtQnVhxo
oMuhymnGeqH8fjFdh4brpfl+7QIPjfq0tsAfFCAK+nZ7OJcFWEGh6kcKWUJoJaSZhjrDAqFVEFLP
cnoG8wco1W+P4jICKzCs3liM6PzDQezNoAfUCbuXKDZuxB3X1y2vNz1L/aqAicH3oaADehSI9cXF
Th+xvN7v4pGqGoE5GdAQPNTdta4dphchoWt/e3lcm2D5OfGacKABAgtIGoMnjvrARzBrQ1UC8jfB
6fYYjkUKLFcnwuTX/vby0vfg70/wzD2jFaDfmAFK/m/bbWD5uZaE9xT4WjCzq/rTGCYYKR+KS+UD
U0sA5oqGkK5XfRmNS2YpDhI6vEd/FtnP2UvRYQTqYJGdWtFBWaAA6yA66ivKoNvXQpEb8gsAZ+Ix
NX1FS23wkMuCRV6YFw9i1cMzVIMBkPDH+TEr2QSARk/+HkCO/Qw0G7oBF0YJP6yQD6uPoGNDF3ge
x6jIlt74Dhp4wKiVeoWaFFgKwckgcSF6qAfmA1+FatfDQMv1gcToJwkYiI2rJRtAtCPQBe0HpvqO
zgP6IZ1iEM6W3Pu3BDy0BRypAm0KgQL1mWnQS5WJWF9GkJi/DOvcEOBRCP9QTGv5nCwhtFlm/1dT
ZMsDxs7/qpZUfiOm8o5+D5Rf2iAvEdYzgJAjIJgmVNfGz8m/pEVnIhSY/MeG+8W95KUM8SQHBwM4
QshnkTL5TwcCmGf0bAJ3nHnzhByVAu9vzFHKPawVRb8YE0J8BVs4VGV5sQIXFUuTaKikAeEX605A
5Bh0LefSk+BZpnnMP06QabkDI3aKjpl0QJtDRuVLBVXT5d4Dk+uVmbCKfzfoMtjKBzgcJLDix5Wn
TK5MVxeQzq0naKVfQdsqOVMPhPy3/cN1eQmsKFKrwlun3i8v4IvxwgcBxni05q2ibCM/mQMUxwxg
C/dkYGBLyiWUn07NCqTwJQUaHzZLYwm2ott/5uqUbxwCgXWs6X6mBYFOwkUnq/lqapK9RwLzZzxB
MyYHWQTIjdBERw5Mt+p93GlebpxyroW2TrkFqYM6y5LmwtEwEwkU6MBfDh3DCkDdjWjtGuL6+6tr
aFhPUzkVWXNZe9NClDchy4mi0vlD9mnOds7jGgVfDdJ3gH0ntKgvmQyKMymp+ScBBvpxVR46N29v
kiuiWgdDGQCwNRJWXlY+gPDHUDTsHcUg9Y9937dOBdOs2cjA/HRhviwicHiao0nN1tvYYWK+dR4s
8TiBypgUFxWH32ICzg4zqRbI26Q6krJBHruEcjVo/KtjmYPwfNecfOuUiJmXmakvyov2x6ua4gLo
bo1Omttfv7rHG27jW24DclGPtwGkFwENXufjMOXmn2xqg09pC+mMjk8MXZrgxJs2LMBhyr7lLV7c
ziVFm+SFzYUPii19ZaBgWSFBHtBU5cvtWTnszLccJgizqWDIgl8KcMc8xqUoPwZK6l+3v379r2+t
meUpacnmUKrUXKB7zulhDLoVIhwFhdTTAB1EEEKC3WNj911ZIJ/+6ZY1GueGIS+9yM8JKF+oRjku
xslcpj/nEtB1M4MBFtQyA267EzOfbk/RtYDkz1HBI5X3aTPHeBJAdbBJPA80PrLbmJTLCKwwUIDw
Di1IBHwv/gzApapkEp5lXCl2rCr082wM41w7OxxoDaLVTHcXpvjwCHrItv2JbqRUP0qAU+MHsGd0
UAUgChrJZZaCMHNu1zT/OKRzt278iaub/r+xIIb+uZKa19WAwhxafDqv/ytbV5BsiTZNzu2KLHdF
TYvmIG5A1BSw+W7P7vnKClTgaAr8DGWtS9K27GvQgue5VFu+9bb1+8qORxDnwHMO5DvtzAUQs7EB
3ynNzgMK7pmnvt2ewtsm4isrLoV9BoqMjoLyaIW/gTgjNT/KFg3m4Bio2MO+Qay9kWYICbIEKmJZ
gzHaEnwR0Fc4QOi1Od0e4m1H8q8I0NenajBVS9UapqI5rscXTqn3Lp6V2DjvXHthRaK5iglkngpI
0KCV8/sI3QsIr+YEMoRT04AWkiLBqjdm4toRKxCplo+F9NAu39bQWECfLvDp3krR7E/HDbt9+zDy
bThrAFX5wOgpucx+HGa/xYji+QOQR/UUeX6tzblFJn+4BxOx+ef29rhGtCJRj0aJvFVjHGWQfEfz
WgiFKN2PQA2MFLoK6KMq5JW+F91J59sjugzCiknjLFPor+Ve1BcA9BzRuIl2rYr6oKPcNYANbgVH
aOzPBQJ2B24DircKJGdO1dxW68YADkOwwa05WUmnoQ4WATtr7gpVqEuSDvOjzMedAUxa3t+G6MaF
7gAWqUWHdz8uAei9yRaAw7EF0vJJqBYI7iu0Vcu5/DaOOQ44PtUbGU/Xx6+/v7pGr+OcTYRBltvz
l+FDuEzqrq9Awrlvcy0nLFDtAaUbUgaeyLvHUfnqYkwQbNimA4PpS+vYV0lZgeSvQi9CwqvvRngM
PKtA8qoCaOwUXd4ArM7ANtIQvZk6II8NBCMfRA42CgPZRZCYQvKaqfEbiEg3YoIjxEnLQ2kb+jSp
ZXVB+lDBOQXIUwzJkk9gseW/R/A+8I2T2mXXlmfKEmSF4J/BRZu1BIIqsXyHvnrwisZZvKs47NsI
0jrxlAcYDVI8TFUHFP/NUwmSqa8JKM//vW0hjlkI63hGUgZgA0ROSM8hEWMErwEFLv3LMqhhY0sc
Jm4DRMHxA8uRPL9MNWAgd3U5M3TNCHT0b1i5Y8/F9fdXPoS2q7DVMwbwwcz3Eo6cXkDaHBx1V4Qf
oFC7BWpxTcQKBDnkDxBk4jky4PuBekNDpvbE/WEVGyvl2gwrGDRQZBsglZaD1I7zf4rUZ09DKQJk
citoCe7bcCskIL+lOXrXs0u85PXdgN4isE6gYX45ooeR/9w3iBUYRAdewhLV7osfNJA2V7zOQZkg
lgys4omk4nR7GNeGWM7OWkBMiD/nFzpodmbg6DhCc1Lu3A3LwdFuiwbjGXq+IYTpn0Ay0nzAOxFs
BXnLv++agI0GJaOa0Q2HIeaO/GxTJE6Slr3b923Ls0s0dnMiqvxS973+KGdQLfqs6feFJhvzOc1A
LvYdz3CWt2AtSBt0F4KcyIvB8pkHUGneNwnLtfOEra3WXnbhUGoD0FjKJDlCDERulWyvH3rjvcUt
n0bCVqR5KFPwMbKfqkdbaXflGZrB/T3OZOOoeDsT5NsQUC0geAO5sBSzoO/XYPo91WDkDeIBdEnB
t96DGmaSfwGL6Nfbq+aIIzbkUxcjHq8pzS7DyAGZT4eAQoAiMX+hdXcfLB9daX8GXQFu+7LzUKWZ
V1Uf13gVUdDJ9f72DByezS3PnklO5mBKsgtpoKWDfnpQGoUB3Vgf135Ynp14Ikh4maDCtLaqPDcz
GtcfwNjDfpkAEGMIv6bZJ7SYqr+WKvBbdLpLJOsvt6fm2Bwb4mnAkKBHcO1dxoDM9wQUfZ8MqOAf
a6hwPt8e4uribxi1DfMMaDeGYJFLAZ0x506K3zV0nUFxb34qtoDjBuQlB7ZAnPX2cI7NssGenNcA
tSApc0ElBF3rwTR8A+fTJlbf9XkrBjSlR31RwgI8lqtHiFGgQgPipg3clONJF1oBYI7bMGl1k1yq
IvgIKqWPIEYeD4lPv6er+HbV2b29SK5tv87u1SVFg6GVmRR5kMbjzak3/7EJIA8yT2m7sQ+uIayj
vQIXdyZ9kJbGNRAaVzaU+H3aegxNM83Q052jWI7fMUZG3fVItfh+exFL0xfnXFU9ZNqXst+4QLj2
3PL/aTV6pBxaz1AaAjFO3z7RadmHGvZDy/1Beo4nXT144PYNK/DNZx/KCrrv+RJv+J/j39ugznZE
3AX/khdBnwPCCIHfgax/bqPbluT6unWwdyVotQIIpUQpGKmf6Azxt9YDwde+r1tv6WpOyhXNWyoa
TMVBOrtwAD666rTv65YvZxUPUSmqwYNqmn9lA4YHyUGLsO/jliuTfESDldd7UQ0euUjHYEwV/pht
vNQd3mUjOWnbBfUQryrqeqgYQBd2mNuTV6V425pUVFuFSdfuWk6M4iAYzWWNXAan5DKOU3JuQLi5
71LILOcd0NNLVd6oSOR5fo6NSqKpIvW+BCmzvDaQs1lNHCMAdS0uBeGYm6uCKJjnrlKK01aRw7UT
lv8mKyFjahDn+CL+TaCleCA6eKcDUFTsMiQbsYmd7VGXzZJLlxcQLTAT+qBjua+RDsQnf54EkIAc
W0+jWAIqs+k7KGLycxdCAXtNqfm4bwKWE4vVgPMsp3E06Qn56VF/6xcTbLiZY/ltkGajQ7TGrfh4
GyTPgdSPrIpfGLC/t/+76/PX318dlPHQAMikyuSigSW+74FpfMQdbL3M47KFlXYNcfW9V0OopTGr
qEkc0WEFh0oNSpv2vtTNFujb4cM2StPIruBgqQKH5JQXT42ulvIABhW99/uWF7c0GdGWgtOxLebw
pTdZ+Nm0/XS+vQGuf295cc3YpOaU43zp1uRJVAsUKQZAim9/3fHgopbzVnKZlnnG2ejVUPEEQAhF
IS3mY64f6iRoNiKRYw427JKAxnQKMg0bBY0BkO8azHgJ9Iz9fRHCxlyCiLQGeqTDCV8X2T3ogd9N
a5bd7VoiG3KZzVhtEuMICDI6HeoJZMhLzD+NiEgQW8y/3x7F4QQ23JJAk8uDeO/ViHzzo4EEUP+u
h3qCfArx9NnqOHNthOXNeanpOA1ZHJWIFscpBBM4lK3mjW12XN7JddRXjszVuIBP87pSoWH3IZQB
PrWZB3FemZ9rkL0/t4GMNy7wjkcVsQ7msLqq9gkgk9I8A0WZV3QPCjime4Es+JkH9XQPxpflnJfQ
Ur69Qw5XIZabLzVCIfjP4oiF/HNIUWsyZXIHUtKPmWJbqFvXBlneDhYav1AVaoJEZhD5HYLsBDbV
rXS86+uWt9MMV7GcgT9xNAv4C3sFjqfS0I0rmePrNuKymeKWjgAdRmOnRQTNOg3lGlq+v738rq9b
5zQALp2WLUpvoMAP5wgZ5Xo6om0cYp23B3AADnwbhJaAhCIVMUyKxuOPoVHfjFrbs/LWxxLsvFCp
BbP2RL4uS/7gx/O/t0d1+ExwtbZXPtNObQNWwRiUlmPSdICoom3nwSQFSAFzKAWmkLkT1D9mIBon
GxN1hJr/6kevhjTKC02dTV6UQibso1LjdPEhwfkZoiFb/SkOXwmum/hqCDDN0RUpSBVlSwluvNCQ
agJzfs9/gNecvp/qtdtYP1fVy4ZKtiDpJ/mK20Pjtzz93C6kK87A+FfLR+231ccYJM7BfVPUegUJ
ktAVSOY4RCNkhsb/KKlQAzsvRQ0RwWQAv+Gp5GkGVjSabqKmHJbrW4EjNgu0RUWoojoxHcQuZ0iZ
d+tWQ6FjN30rYsyLATN/3OMhRIcnz6SgXxseljHZ90SxUaJdvyBZmjDYJ4D/f3Xgvi6OvjDNy23z
d+T+/gOnvjIUFTRJEDSzigzEF9jKfnXCQ4Ei/5qv0EAIg/iTqRf93svGfZny/5z/1YAgYsVrhbVx
1NP6CziX33PVvp/aQu+7itgwQ4o6egWlIxUlCn1GJFzLyPNUv/F112ZbQbAFuLxPgGqP5rU9ZqP8
xKEsj5f1VoLf9X3rpQLGrnBaxKiiuC0/D0F17431XRi3G87q+vw1XLxa/CkzgLhD/iIiUNYAOWOT
g+QIeltzq3ciNGzwIJ9G6M82mIEM+r8hRPIV+mUb1xvXv7eCmhlpCNkhRBovlvQs2ia+jKyuz9mi
kg3rvC7EG6liGy/YjOCji/0aj9EpFV/Dyc8uFOSxH0U3/+IF3SqWOw6d/3oaXu0DbeKyrzXQQAnY
rM9zO4LrqB2bIyWZOZMcHZ0kGbbO1TfDH8Qvr67/ajBoz0Jlo9NIHuo0+EGoqH61V83A2wHkzU3B
1y2PyOMedTqCDoEQrdRQToGYGXKJTbTycuvi55qA5RRKJDUw3NAdgc6kht4deIV9ZIWi2xN4cy8w
AcsnCAfjeO3Bqrq1BVmHHmp1mRNo+eXqKpkSEpCLtovwNiKIazLXdXy1G5VHhqIa4YIJ50vUzRoR
sGTN+fZk/ut++T8DxmwsH8lGFIGnpEQ895v+dzjNZXjP/Gz+vRaoGdzlyfKR+PrMlyD7qCgkeO6h
ALN4x1ktJI3Q1Pa3GFTRPeW6CZ+UF3B5qDgbDCTWIb6b9b1kG3/VZTjWAyIv53DQcyUjlEmzb1Ob
K5CGyx6J+n6uL7eXwzWGdfLPszdUBej3oypjw51iYIWdWT2CUHoTU+Qawjr+ofmQ5NM6wpUnSDYk
KnnfTeJfUKlvXLvfjEjYUOvJUEim13AJ8OrpQE1cptMBCRTQqI/jJwj77kpEE2XD3ooxWGOZI8kh
Ag+syOHcnCFs3G6kyBw2b2PeRiPyIKjCOEKqA3eJKvG/xL5oP9/eZIcD23A31NdrEetBRQWDDhAU
RCHiy0GRLFZIS+IhBHLyl9sjueZhhQrQeFPo4iBsC1Cc/vQz6EcQncZf9n39amGvIsMANR9I1+PO
XiTyJQw1SMQhIPf19scdZiStuKBHBkHjAMcyh2grJK2fKIihB/SdTTHbgja6lsfyaOiPNJ5ccPXy
0OdxJ0B/9W5eh/D59gxcX7d8GRwwhPg5rl6KsiKq8lQftI7V+fbXHW5sA+XmdfRCpgdAWePRfKPg
m/xJ1sF7hIAM5J/2jWG5spc1KweDtoTOUVfeN1W9ggq7Gc4NNnvD0xzTsCFyRRWDZ74OJXJl5UPI
6jMLyh+iajdWybEHNjxuYlALhUCCisqVCyiEmPIeKlP+xrvYYaM2Mk6iFaTlBS5fIi/YwwxG1HcT
GJruq2AB2AWJJLVx5LtWyfLjKUcZVXgVUrpJ/xOk5d89339Cs8sWiPjNRxVRNokilMAJ6IsLRFOt
Ib6whoCvH7I2FHVU60IpaLhS0ORjf/zuLkaXQQ/JXyiKbtiZY5fsGj6PVxYGcyqihuB2qarFe6p0
3H28bcWur19/fxWmWojTFnnKRHRFYZ7axKOn1SuCjRPbZQPW1xWPkU7oJhynXpIdKsidHVBGg8gi
n7/OSC/umoPNDukNvAtib5URclrdzwlyYhd/HZeNd4prDlakqmYIewoJJ2ReeZ/kc3rkwrtABBry
IizdBfOEkVkXj2WEWigDBX8EmagP3aSeVdW+1zH5OpQA/u1bJztipXxUpEO6mlWqPTdtzKNOdd3G
1cZhSTbcb234GnRxj2DVJjNK4BVY93n2suuv25yPaOCZeEWMgLJFBRGjBcqKOYAfIOjc52U25C+Z
ILE8MqgIp+McnyFw2EZpVZiv+/6+FaK0V3bjSloZDUtPnsJirc98DHaxoxIodf7pw8huzkkhgGqY
0ia7y7MRYgL9XO2zGhvft8ZdP0BYREZh10EsutckuvK7bhQeHN5lo/n6GuzjnUxk1AioXZXBCOkg
9Y6JYjhCCuXHvuW3XZj1uG2UrYjauM+/BTqln6ZB640g5zh/bDhfR5G7gBooRy+9N38SJO1OHnCQ
j6CO6jaOOJdvWZ5LfAhHaD9FhOslhZh5M6cvvIIo6T7rt2F7fo+3Y88oj+Q0D5Bu7boMApdh2m3Y
v2OJbMwejdNAQNEQLZRyCH+srGFQsJPJvZ7X5NPtPXYNcX1PvDrITGJahl4IHDU4e78MLIshm9jm
p3TUW8hTxy6Elhc3gqlMUjwYYtJAwHPq+0My6q3Ms+vr1n17rBHZ+usJQBNxxsPhLxL6y8b+Orws
tByA0WUu8xkv56ky0AHsFLkqko9D1MzmGMyqDDeChWsXrGNsTIYCym2YBJLcl2WG+qhufygI39ze
ZNcaWX5QxHNVmmLF0xPEoS9VLfP8zkjSlRtn/TXN9Ua+xca29WsNKfUcuSkuyMnz2NMk57/btfyB
mvWllEvUqmDfxctmLgzypAOslAskDa+KvtTryvKw1Knv79sKm7xQeDE6Ehq8T9o5aA9jWkVLIM9z
zPcFVZu6kM20noZFwBtm5GNOqTJARYHgl+1SpiCKXW3slUcPRSdL00lcvMRYH1rti2Oqhi1yLIel
2oi3ggIlIxM4M4rdEKOVxffFD78JtI5vrL/D52zKwp4OuYack4yoYJ/nuh/vajD0N4bTe2/xN84e
h0PYkLe2MOCRMMhXmdVDE1WHJjU/hujEbXf7r2z6lj9Y7hxPCy+h0I3CY6HSBPR4ITid5kQs+sAD
MPY8ygBaKwAtCzC/1xLsEnVb8hetldf9i/YG8j2ZNKhfYwh63udAwkCArFPBWaqp2tUnQ5QN9UDf
72QkFB4i6U3rg6qYnA/TPE1b/Q2OJbYZtZaC8bWjeYg0UYHkivSX8MdQBpV/vr3ILkO0YlpbDXSs
1hnS2w36Uk8C+wcN07Dmw6EVUBTZOAIc07BhfyFIAWe0dCFdUY/9c0zJ+KNaJ/6yaxI27E92yP0m
CVSbWZu+h8kgYUezxzQzn29/3/XvrdO9XxaP676WkV8uHJwfvHrpQay1EfZdX7cOdgnxmcAHXihK
aQvZNaXyZDrqSaxqw5FcA1ihLBs4KTXIdqA8l6rfuBguX2VNx+fbi+OwIHod9VWgLHMxreCVVJFe
oJtLp9Y/j3kFeGEs+b4ntg36i0Gzg/6EFOm6uEgMGnoAzD60RRbKneZJ/pzDQlCTU+jZv6p/rZGY
oewAZcct9gvXCllxLGmFKuIBoNqmMEdIEuORMV6BzRvbe7XCN8KkDftTfkkG4ddhFDTrPY+VPqYl
iUTXPqQQ0D1BKnrfJddG/kGse07G2AsjtM1PUeWh+FEw5n/ow7XdZ0w2+K+acm/Nyg7H+lSOz+Ho
BcWhzFoINyOAeN9vW6x6e8FsEGDZr4Km6SQiouvwfloo+00g1+5D0lycPWXQSz19QWcXlOyaKr+7
PajDCW08HTQcgEWRGNQXM4qztDVH6umtcrZrSvRPA25Zy2ZyhZqZ4CUuV1BFmYtKkdoeoUaJWqrA
07YLNjGaDou24XPlQvKlbzAcY1B4OIxmAqWo14kKbKmCbUR114pZbrMOHTR2ZjRjsKYc7zLZd5dQ
k+mv2/vxH+jlDbch1sknUQZmo5Q8apbhMIT+3TJVx778uZTmMMb9QQ7s0RB9v0J7uUm6J5S1dsHU
ibLBddWKZ9yUi+vQS4AqAVWQnh5AYtV38T5zsxkN+ZKVupOMRyDU10gV0n9iyJ9vRBzH9tvguszQ
tqEGiphDVbZnsGL2xw46xgccKhvvE4c920g6iMqzxYBxKaJhfGiT8i6mvj40YX7JIUNcVPN7tcpT
RrdSEC5rsHF0uDiaLu2Qk0T+quBRWfh1c86HTOsDXSExfcxI4cWHQudQ9Ja6a+bjEq/ol+N+1TxP
BckhYTv58bIHqgUTsU9VPPYrdNoj5cgB7stzEEPj6bnF2elwLRtnF6LlAii5lEft1N3hoHspWL+R
UnN92jpK0VasxjVErrTk83IG2REEu/tpC79Nrs7/htfaGDPu1+3CVlzF0MMmh7Nciir5Ac4/ELhI
sP+2hyHzgo88yTrvEAsWx/cQAxLTwU87Xxw87vneEVpdQXjK1p4Ed12qwE9XZCQ0D926zL/QVALB
ecI/hjGElQ8rbqnNcQLFJD/fDjwu57HiTpcBUOZlMoyarr0EcfmSzTMEYEm4ZcuOHbBRa1kjfK5y
dh1g+DvANh+QE9nVIESUzYFXXFN1ycpD8Bz14CeUf1dr8kUF8u/bi+P679ZNuxSG+qrDs36UYY++
XYgLe6W/1Vh9vVG/YTw25R2ygCQQXccjyEKYD0gOQT5+BqXsqQHF2nmpErUv+trAtTDrc7GGAjel
kZFfLaqP/rGgCWzy9jL9d1K8NZPr+r26dKNPFJhYUFlECYHE5dkL66E8BkB0foUsMbqsZyg4P5aV
qc03r8vy5FyupH6fQxq+O0E1BNQqIUA6CxSTFukdTTJAPht6kWMOW0mhwktzXIlP0FbqOQRGlmmr
wcm1A9Y9xUtJkrE4DCNjsper8V/NRyRje0jzcd97yobozkm8rllNRFSgMWiF3hMnw5ERz2xpG7iM
1LqYNHRUAG4iX90bBiJf3Hjuy5TQjaPP9XUrPqhiTCDi4ofRitQiaOlU/QC+3XxfQVfaCL4F3H44
6q6vTT9P/p50h5wWcsn+FuvD2+FN2hg+AVMy4zSHOLOYOEztFT9QCnUIYn9fTUjajHQgl0a/ETc8
ilPcQyA3ndQ/Uh0Xu0qJ0gbxLQLKe0VvsAFV0t7TNISkNjf1Bir07e2VNg2dhqaSP5s+RAMbNQ/r
bMoLNnwf9krakD0oz5U1cMUs0gFLT7GnwpNc/X0PWaks75U9NGlMDduhoOtLwVSdV8mBNHWWPBTh
wP+9HdxcFmTdIACCX9Fxh3rZQNrxC0uE/1mQJfsbRHdJvXEIv51ql8pyYTBBAsxdIEB3nfiJy1wJ
xlC/AVfwWhUMN7s0/D2oJPs+iCkYN8Z07bzl2ADDocyOszmaVJq2xyoAAziuzB37fXvd3o6t0sbd
eWNb462PSiA0D1t56IY+pEe2ruofLhr2dQFI4eX2SI4dsjF4aKvFWyntkJQsMvM+w43mLw4k7ee4
4PU+J7SBeEXIRdxqgpqgx4f7EDk9lNaCIto3gesSvjo+a6n7pfIJJjDVYXdMxyl+D3Iz+ZfEXX/j
jHaYmM1th/aTjEM1NMR25wKN7DxZ/00bwtghXPUi7pM1KeN3U4c/clgBTdqSgnaZwdX8Xs2tlDmF
YS0IXwn7wHXz3pTitOJQxH04TzZegA5bllYkgDygVFk9IefEA/WBVgO702W4Bed1fd2KAIqxCpaM
G+w6BOmTZElwGdKw2PDDt/Nl0obnpX01j3Ud0GipxXAcwDP6wJkK7iCfPZw7o+I7JeN8p6tYTk8Z
z5capOyAjuhyOaZp1swn8JBmINgFLGNLqsjhkTZWDyxjA8jrExpJOOOVd+MLLcrymM1ynz/aaL2S
JeGaJyONujBb7nWeaYjgsC12NseG22i9uIznYAhqFvlNoe+KESByMfnt3W1vd33d8nYN3n1o9ZYs
urZMtgeSjcHXGWLHW408ru9fN+WVxxUaZK9egu+n9DNbRfWerbLZlQeQ4jrmq28DBdEHaZLjmtmN
HMgj9ru/Ch3vWxjLi5HwBgNQh5vOlK35Y1BkGXrpG77x1x1+JiwvHpt5DuoReWm/b6r1mMfFKoFe
a1Y4A2NLeCd8o76lIzG/bk/H0bAgbRhbHPNsWANJo2LIGglc+wBmBiRZvfFwzVe9GxpZQX6AQKKx
P2k6QAIDrKyQCzo12cDGA4MaQX8mKd5KBzURvhxzDsJyXAw6SMnGuQ+mJ3SN0gdZmfT37T/tMB4b
/OJlXY1UBqTn0SRkzkvsh6eyandRnhAprPCT5mBagl4rjSaBQt9h1nVhDrzJl53PCRt315coU1X+
hMBj8u7UBj07enU9n3Ytjg28IznzmjWEwawTGS9oiqw+hVWxSxwHNJl2smGCu5nUJxG4bdoTxDnM
Q72ifFKU+RbZmuMSwK3QM2k8+tuGEaTxig/LwAAyI9k73vVf4xoYwoqN5E5v1uMdp4ANxaMDYEhc
1DQCoQ69nwaPHOeYVReJWW3cnK5//P8TD1C9+jMejTkqJx0Y4wE+VpU4srrQ35QfN+2R1jkIBJnP
+61DzTWWFZ56UOj0Q0WDqA7L4ST9Kjz6FVneUcgg/JIjXTaszLVsVqDiiYnzORYk6tfVoIQBZhFz
kKpP6VGbsh/3RVsbqQfBeDP2V3ObUOK9QHsjPqXAlmxM4roBb22M5enV4KMBq6d+5FVSHlPGxQl7
swXedWyFDaEr+znpOUr4EeSvahCKLJ96f5xOUItAoXSLBN4xBZvsrvRK0UPWh+DhPbNndO83RxHT
5nlXLLHxc4tMC1Y1fhDxLh+fNSvzd8VcbSnFOQ47Gyc/1rKY16YPIqm67LBqgyyj6b14OHh94n/1
03Yc0aDuxRutkq61uv7+6l6QURIu+ThhvGkCJIEN1RFlZrNRcHdtt+V5U8igQpmbICpMVp4ZZ49t
Gd5NYbochAAEdN+OWH63mETKctZB1HpJ+2WBrvGHsJ+2cqQOrw6tJ37XCADdK8xhKZfs3Zx58tFv
gqU6oKtoH/pH2nR3K7ouZqjaEFy7E/Y56Uz5TnNCfu5aHxsPmA5y1Li3+BEk2su7CrmuU5AWW3oI
jvWxIYAUh3YguPSjua/Xu1Kpsj+M3RI/QGwETRL7pmAfsYsEN1kw+NFUBvGJQz/tcWXjLu08gmrm
n04gwi7pgQ4I0GnI9LfEW+tntOttpkpdK3T9/ZWPyakJm7GJ4WPh1EGbLOxPE8Tg0ASY+xvPqrfr
nNLGAYowx8O2nrDFnhbPDe6kx3lskwP3pvHRy2gNyTW/eOj1WDwPdNlCmrpmZvm38MpEZxViYQYd
D3Lo2jb8pZbApMcZ4nXz+fbmO6KIDQ9MWe8loP/CkbTQ/3H2ZcuV4tq2X6QIkBDNK91q3Ntppytf
iEzbCRJCgIRo9PV3+D5WnH12xHmqiMpuLYOm5hxzNMclDDdREahX6s23ptLr4v4L4P8fau+/vfG8
kCHGCRKcwh4RjWc/IOgWwnHt+qpxiZ4r+BJICkPg7xb1f/9q/6H8Rv+6bXs4462T1sFJIFET0BHc
vBbXmfr/9Lf/my3nk2RNg/bb/H+37cNoSfimjmP7L+/cf/js/2bLOTG08IET9BQmzlQz7/4gltP/
lx/Mf3jm/w4z5vNMLfS/ODNjMp32gGTnQfceusQkvYeJ1P/JMJ6m/3bKmzWUCHRo6ckMEfCz+Ri/
rdD/G9DN+P9Hsv6HfurfkcYk1cEAH1962lnb/g2ijQNTTZdDKgezC2X7BzEDTrjwvV/3fDfHgRF3
JsK/NNqqtTy6xgQPfEsyWhxGD2sFD9cd9D5MxE0BRxSkRkjLZ/szg24zyONDRmsZECfzHdYKS9cF
RZRCS7DJf6w5bpqkGW62jDVPKXPHE7KUbKFNshbj2u25SeceF9sU5iSdthySnOsu7D/hHOy5ztq+
6Lt1LmJ+fEw9QYSiibZr7LMRlPzxDrjOXmZYY5VN35y3yHU56cmcx8PYIE4toZXOkOI4HqoYwcZd
rf458oDUfT99rmzbYXXfQ5NI2iex+S89N9/BeOEbP8wXUi5/8iV4XegWFz11Pl+DZSvCIIqLcdlu
taWwYQujoSYQQHOK/FvQfHXRSn5dR/IYd8yUeo0fkbi65EaaezeHz33IX9UErxFO0YSqKeaFSWaE
McfBVrTj8ce3+3wlwf6eQiJZJRnCOpdQv6aqf+uy/mHFr1eIWzXlTvf1NC06K2Z1MJ33h0NQHenH
nInteGsXS09thBtFtu5ub/hLI3Zy6eBlDAyf5TQOnmTmVA6T7leNKNRi9GmLreo8l2nCSW5XQ+qx
PT5GB3doEQVj7oJ4AYOlvbpsF7lIYBBn2R/Jmw327vRrbKKnIBr4PRndFR2SgDMZA/lDsK+Akhke
K0qdljW7aab9qlx2RbL3B1f+k9joYvqBnfZoSXMRKyR8N56WOxrTHNqmEV9xXAvT9b+NTMPSrdGR
zw1c6pBbJC9DAt90APv8jECW4drttitDIfaKsf6fRHS3Vts0j5eQ55wjhiOi3d+ti/pcUtU+uXZ6
hjmUBAeRD3m/JHM+YgmdJ3L+hEPTUS6TWqtEBa9Tsu4FHtuOoM3e5Uc27ufdugYLQpuWzClVhhjt
8kUub5S7l7kxD5yEoPQuwGhxjlLsckGYcGn30iLjEetp25fcwxM7gDnwqfXLSwhbsXw0cKsbOz/n
UxIut9Fh7nCovpIpOCdtkhbmW+K/IrYpD1hGK2L1mlO9/FDRgPkpnD4c57+h3QIs5PhYwAwVfsMU
T9G16T+rHmylgz6sJkAUhYi6MY+2/tdMM+TFEgekZfa5DYcFh05/RSPmPLCI700UPq0qReDm6i9H
u+oiS/pbHmU1zGL6G29oW3AGZLJZyc3RKX823j70tnv2JHr2MY4NFv/6NBIUvGDWn2HrGCjD2tSj
TdHbjrzgyZLVJO5cGRLpi02BvTRNLSli5T8WuvY5+TbMR/jJ4zIHryLJniZ6LNWA3Mm8Q3kqXADS
yGbB/rbtEtVxM35as0lwVg24MZPgyE2L1kLB5ST3TrcFPaDcTelBz2wSXTkeUVcvhzuKEBEDlzmM
DZI/j6AgQ3Q/xF2Xqzj5GI/4bZkbqE9g1I03xbl8hbnMKYxgCpulu3gBnMSvkyNW5CaAdGRiWfAz
BHv2p2kkUkvDJoT/iJmNeMqQ+hgVfLL0XXAlLdhSS3x32NRchWOytqCSPJsZ1cYFy7AWSQQMu0jg
+NzlK4nbGse/PQoWrORNrojjTlpmWjwGak4q3KPzBGfZazCPwdkiqqRemYxw48T4FI13/trv31nx
TYgCuoNCcYmjaHnhR29MkTXQmlFQJIG8Tcd4G0wGWKNouYhytoGjlMOdNrsPnO7/+q7jN8sEzkZu
x2Q8jQiYLCP8syJ3MetuuKPivC40cXmIkfyRsCj8Z+hWewPe/vA36+b2yaQTfwnbVHpkYYfhU5vZ
414zdLNFyqfhKUpb8hkd2/qj1VuCp5uSB+5Ff9oQw9LijuPyxh6gcOd60sddYno73k0I5EIUD48H
ki+UsdssWbazZWJXdUssO2d+Oc7UWf9jTTP3uiD++JYcEMXnCH2UcT60e1Ma+p1lMR3cD5Wh6fyV
wOnc5Z3YJ3jnHzAZ3F3zQr71r6gQ993GP+YFFJRhtkMRqkzm0zJ9HM28PffTDkkIsy6nQWAeJ2S5
XeETdAel5ZEzup/SmP5sFHtJ8QLlMP8zuLzwnZCUpsvJzW+EClrC4gaYt8X7x1P97jvy4fEi3USt
fXJSgzkFU+cffdDgJYkTcUUGR5MjCodWUxAG+XBALIEy/sz75Npw+gblpavTAW7J4tDHVdhkyueN
y8LOiNdVM3byEHPvKLvCPII/HZUcHNcCV95vK8VDT4BaxyaZChCFw5sjMoj8TGNfMD4+yRGBlsM4
gwSvsaxq5+Cex3TEXY7DOiPn8jIm6n5BLCm0HM2PfeEDAqtpFQHiLxc3cVzgqymoF0dOrf6wbQa5
6xHLwh3riqI+LLj/MYQoYk8DG0UxxjPJEaR6r/zSFk2vSIGVOcl9Bn3aMLJXoQ5b+ADtxej24TJ2
829shhFI1WLhOaA7yQ+2nLYYjf+cWl8IztNiQwBaCb7yj+mAtlwqD9+wQP1OxYrI6HFpq0mGbzCB
7fMuDBW4xToqN75pgKXZWgzE/Fqa8BPWAW1u++MoM0POMZ9SJM33slwkmIDwJXwb4I2Uj4o+ByEb
rxBWgD668OMuHlSKm5bJA2ZB+mebLAO+mknqbmdbPY1T/xKB35r7ZT8NrQ7qFfcbOCbN3QpW6te+
eZPjkg/OICZ0NaFTXM9G8XPTUQIMH5qWLE4HVaR2Suo2WJDJiCSdtkTGtpCo8oecnsae4FzMYsOK
bkCWQH/HR6bNOYVuvRb++7hgLvxOOj9a/sj2YJ6gGYCbZMF7mzzjJVtLSm16YVn4PboL/bn6WV7i
TvszmKhHdWyt+R3E3VQkY+oe0zViV9qI9HwIP17mjPuXgNHowdJ9fG6Q0ytzunDypxF2fN7DqLmH
L2dck2zu3jW0smekZTbPSN1dygV4x0OTdfoLXgddNXSzvwNVZLmB5WILR6EZ62bdDFPRBDJTuaEb
KsSU+peRRXByS/Vwsx7rZnEtI0Z880F2E7RNcIKxz1ZtMF9+Og6xlS5TPkJlnN0d3nX6btve/mgn
9DeTkujEJdsgzTsmHOG4e5OhkS+LV7Qa1iOFOpapAk8FfZ/UQMWMHdlNSjyvl56HeGWP/a61U1M6
FuvXNRTpVY28E3nKO2hYcJPfjq2YRO3Z2JetbNOCJQ0tINCUJTzE2hpmUBwrb+oq6nt2GTI6VaJb
fk8NaT602/cPtbX4ObWMVjHCaf9k8ZY9ZEAE8Wa4/nVBXs2zGXpTp1kzVn2mu5NY+qn8fs53GhFe
6CwSDYJoQ8527+azmh1UbJGBzQ6LtysUzArNjgeFFUvyqkO8aYGWZy/NNERvLPDxzYqzW6aWjffT
usylIMuGPcQQPi5g6hf225DO9VsCnmBMS5fE5An2I/FZLdhC5V5nKJlt09A3K5ZsPsOQB6nvS7xs
FUJ9lUCSaTL1edbZ4Ge8wM0o9xCQ3kmZkOsQSAXV4RRsOW3W9lH6jT9hg+w+o30J3raQsxu1h83v
nTbhTyqCLHwTvB0B+B6KIgHAHoL8Snr8MOs5PBpdEGIX+ktmoTpKsWfdny4c1+lOhNM0VeMBlSCc
ieHqV4iOk3fEvDYK80nb/xSsJ9BBtABtruHKiapE63STo1lnUcn61u1XvOZqvrIU4aMFNbrjQT6x
Rv6NQM5BKSc9FIeqS8RxRvxkEOU246Yr7QHFPfpUOs3VFmZQQPRj1xYucjM9I70APh0Omc76i/bI
Pr+x6yGbs2rWkORiFeuvBHmnD32ycGjF51XGN210xL42OwllLtD3dbk5oml9Wn1E3T8LsPG9AKME
fdKo7SIvqR6zMN9IMlhQNSnuLI0QNQRNim/h3pwmPbSIbYsRCXnzU1Aee7Pj9evxCJ4JriE41HYG
6QqQxWf6FNou+VQwVN8KiCnD8faAt1dTNlGXDdfI9am+jmRJp1wPJFyKbPKzv4+akPWQf47Z7RjO
aAzFblz0FCkGJStSfjAy+IwvuDWTRQRDRYyVWMYq4l+yWQ/ISeAMe+2URd7VgrAwqtd4358h2Sfs
D1ipWElTPiMPG/G8kawGtO9jPUU76Z8kmbFH0btsmnI0YSwQdT/LuVjpGpvTGE5s/BNItwToMBkL
MXp4EbhnmOYxee3NJLDemeEQc01dGKKN22Bs+3L0ak+vhrThcJoPO+MhyEHI/aIzFYWXRk1Leg8Y
IBFhruxGs2LLNmJzx/DYcvCIYgQ1HnLsMH4O5rObkkPfHZwv/p7GGhHiuQ+67vjDNJNd0ZAUBYFo
E6bXvtUuzTPudjCEkFQ3ww8H5b2i+4LJIIANRp/3pFPnmTYtiOloExDzuA0OtQvOw02lKAFrFDch
TmUrVtzD64bN34tvWUDev2OyWe1oiGY66CXD2HtM0aNrHIM/MtYXOd9I2tyxI6Kq7DTqxnm0fltz
LMWHHm+73PBSiTaLq8NIS4B2cD1eUlCRgz8NYl7ueD8ENmdIBUbjlPKlw3ea4EfkVZgddYBUKIqh
P9QCr7fP5jWPZ5dtOL0TvDZQ+deptuGy/LWCr38WAyflcoNlbXOWGrTw+3gkNL1SCne/Amz+fc3R
xrH9FvlfPiyJnTp9J9aBL3CQSNVw0UszhJXbV6YRomYm95bII2Sv1DLUMNzm21Gstk0DRGmqpL3G
nMHeOCL4T9XA/Jzetl0wPtk+w14T42Zja9zKmPsYc728k+QgydWh4ZKwNOiRBI4jmKwXqOTcj8aq
+CcR7doBqaGWF2vQYBlRIMOjtTUm6en48GvHonssT7vpC0EhofuC6To+3ojctIqmJBMf1Cv9O+SY
D0sIoRaW8/3w6/0cQD/2MOxg+xU2TlPyiPhfY8u0EU6gpQo0luVQJh+4DGiEewHsbyBM+yihMdqs
bssDvQxKgROdeIQ/Rm/e2wAmLleh2+nPLjMhniJNZ6QYcrMM1ai1Wor0aMbj6tOlD/GgTK8g9BQH
yw+6MX/vm2k7TuugD3JV8dH/nFuxtE/rZlaWO7dt0wXvDpvyw4usK5Fnwvcq9Nu4nejch3/Z1AVf
dk3x+4YQTeIJs51Nbk1iQ4Xpe0Mt8oNz/G5eodO4OL6MwXVifveXyPRmrYOoIfoOb0zIn7FycMCu
oBWPCsfjLapiOgtX9luAWZ7hqP9C0qw9voIAdN8fHUhNPgd83EcnYI0ZPBETB6f2Vak4ANEpsPAv
7rvB3ESLTn0ZhksiqnjbJ3vLY+dFweKIpBdFhziALd6Y0tMUrhgGMoA3mDyI3XzdIdbvM7ZqG8to
Gk2EO8h16hY77oVd7T4tOMMe91XpiOp51SS+y6plGUd3AjDnUOob3uOth91rl3eT3aMqlSbbK0g+
ZgwJMHUgOTYKgcmdAgx7g84g6m7bHiNFIc22+jJwJIoqkBDJ/TorIU5ZCzlKPgrfYVMJGqLNrQ5i
eYOueVrOGAsje1rZ2B2lQsXHJJbsrbgROvJ9ScROPdAy3fwNGCFbFcuZ6lKMvfpHcdm+Qaw7hkV3
jPRv0oGhlg+rk0s5dwmby85t7Akahvnr+3+i70W+ZFvxriN9GUdj+57AWTbMfRzzf5Yo6M1lp108
leaYV9TeTpFwKriy7C9U/RuvVuzgDMb4BqgaZR26I+CCrb7ZYVMw1MnipDxZyydxhcdSjIeCuFFH
C9eMi6jHJOtin0sco65aLYx6nr9zOrqLaeGehJIbt+bJZQhvKrAUCuM7v49QFbWH3QlID3vAIKBY
BrXSKwZhnpQmwfetLexs0YKng8H8JOC8hBcQ8Siwkp7927TKDmHtmPjjnIho579MD6XjI4MV4V5H
sKnpX8BRDZMWUBm8DwojFvecyBE0JM7hXfRDSS7NWbWQQlVrppS8mBkOlp8hb9PwmsFkGMKncOjl
O6Ku1VCjPseAHI2msKLHgRwr0sogKuXmxvYBFxhioyUh6ahz2KnCVx4NCBb+tw1oq1txINYCByOT
2fyhRxaPZ78nYoewZfTjDUwUd/ZdCY9uKGJcXybHpT6JPEO3iYtbjnJ7wrhJ8QuNxHKmHgAmPqCj
G9vaAGJacrfs41HOMfjxlw7dYniNiE7m6whkNboOVIRn5E/bWwUrWn0ZlUbtcZR5jJ8zlJwV0yGC
heaJMywdRt7o82Jsn4APPfKX7fAT+nQ19jEAFr4A7ujXpsmlpP1SxmHEAbVuypjPhbuAlPhpiuYJ
yXWACvUY8ZcRkvwRVwhQzgo8izassThdUBWhHZMl/MeEvW7p1LwLXKfdXY9E2wjDqZiTHA7JPrvn
mZhB/j7CyeVTlq4la+l2gzyNbciXcRvPs83CTyDiwSPA7eSdDscY4/Lc5mrv5xVu9mr2T99N7pgf
nQZRScRApRO9ZE/dfGxj3kwJwGMR9Qgm5d1zxmMGg5fg+Eh02r7jWllvJDLxfjQkDNDiCj2fJu9n
9JPS+gYDNGwM5RC2NSVdUsXwwboLtrFZclQlnN4INR+JZQu5MeEmg2/8se8qoxr5R84bMJL+WJLb
boTjSyEc4YAPmz2ohiZwFndsFlQQQLu3IaTaYSgy/E1ZYBfNCtJnJY0kVbJYc+3xXLF8SE2Al6fJ
sLG3Ehm0MJJN6pnvG2ZrhPRA82Tdw8Ho/Nr0g685MAp97ZsWRu2hc0CWIkLfs9Z5Xdt5UNg8dDal
GAp24MI0pe5Ax5Me59hjFHuaomG+8rDBXDwG8gcZGySPECEfG72Qy04oXsMs1Xdtv3GEhcQpJI12
S1bUPE3vI4ENQruGwW+kQrnTtkJy/V2yX6Xceemx/L7hfpS3FP8uas3UvSTzzp6QNdL8Csz4V09p
V6xbtLs8gy/8eT7WgOW4ADfgv1uGIkESOCgzXFLYob32PsKOuAtiB5uveb31kiZ/TGxQcPqJ11kb
2T9q0faXm3V7XaJu+VRJCiR+T+kCJSsmoHxP9X6XYEj5DSNdipq5b0bVhx2gQ4alaMsKmizTUbYe
Mi00rbOL8mPl1OfzEXbdxYlUpZU2zb5dRuTcbzXG+Q/pxasUkamgs2P3YexVWoTQYlUTiPXoBDGv
1ck0LkHlIYFMcpw3Cnz42F5S3/bvO2OqzBZYULXp2r3AM1r/nbCD+Uj9Qj+18mhedxX0uJK4KYPZ
KsxIajWXbguel5RgySvYB8VFfQfyGHbOIjp+sl6YIjCZhS9C5ErF2ITUpSErwo00rywR3+m3/eEr
czi4Bnawo8LWaM09AbKUqHg6K8UyAAuI3sXHjeodg1qV6ebXFBwNloFbWu+BFwCPhKpx/y7vECOh
fwGn/771zTnZeVAFO2IJOPF9vg4O4nyVrL+CviW3K35s/RJsNyo4trNz2rgKigGCTRHS8L6+KYJ/
KEzFKwtJYWUtMs2WdOR1TEgw51ynyYeKsjhD9qgZa9SYqDIkcrcO4TmXORmzehEzmCM6iQrsIfGn
G9VfexGTa+xSe8H2LTwfA6y4dnRacNnZ45KqtHmNp8xdsiCMcSw5hvKYZx/I0NZJjrvXv/eEeSTD
IZoDf9h/Mo1iFWoMLwkWHHkGC+scK0iPjmEhpUc3cQo6DKcLm+xjHETyYp23CIDZcRpJHz1oBEsp
7NnS6YQAsT0f4Kw5gAgx+me08LzU+MSV29auw9ROyKOe5/UmzVr27jrnbjoMWcU+EJlv/YIBmkq9
f/jUb2eN3JpbQsmfIZTJ27o2+w9t26c0ChxE/Vh9jWIXmIGQBSXwmV4CxdvLwae5SM0w19M8T+9A
99PHg3fjO5Y+NirTleNeQYBmGZslHqqZrzb4McoB71KwGnVKE5ZWsN/oSlC4NVw7eWoqNFNRtZKZ
PS+KZyWkm/raSefRc2YilzoJ4TDzjWc0dsYqJ9rLyVN2v0ytKwe19fcAJfWpC3VYhtn+u0VXcIfk
+u7R9ysroTNw587QvRo0RhsdkqxI5u5Pc7D7zs6YYcKeFf2494VCcNS3KXd7imgzlGaRvUNqeQKk
WDcAFoGpH9hsBBAA25xseIxlFHX8Y5tJd5epnl6XJt4oYOdv0H+jTU1BLS4FFnL4aKKJi9UZ+Wni
zucxW/q3zVDUJWyYLixZmq9OhvYGZg7Tde6+N3BQfERvybEz7IlWjPJFMrXwZG620N/t3wm+fFfg
jWDsfA40i945TyaHWRKS/SJhSJ7YBf0RyvFl4GiaixRoEUBuMa8IjpLYuyQ7yks+adjN5i2DmVce
TrODJYaC/fPhWvOJqAZ/Q1fZl/M+xg6bPosYegAvF5OyBsnVntbdqi5p4JYXEgfZW3i09o+Q2LXN
aE/LFJZJp80PBMI+Ye5Gh8MIlaK+GSKSXAYnO7wkCxYcPSCZlyhjCp+QIOdS4a8Gx8PMVaNirPfS
0VYtbV/gy5TVG9mjA4vANLnqLssARhDJqhT2r7/GKITvGcK5Cg6kEhYVCbnHQTd5Aij/w0ckeJk1
i88RQSE025ZdV+RA1AsG+RvPSHIH2M/ejYfFkon2ZwS2tgVs2/xvoHNdFbhVPgZMvQ5DqK67nHvs
yu32y8zqCTp5bLkmg7AscG1OoybrBR3ZIfM29HEtffQ6oi7kks3N2TgULJet9J9ODeHr0W8Ehu1T
/x5HUp20CkN0xthqgIB2/G6CgP0N4vRrgXUzNhfznJTf3grY6mTYrWdyqJ0O7J0K+VZzZFQVGR/Y
vUOFx+00tsFZSqtKEGYgd1JZPJ3S7yQdHcjxxsPP7QKKSPsrA8j1tIoYPs2z63/tbFlPeuXHS7rF
09WHC6mkFtNDNllSHmMAoXKflb0VvkpGAZpRJt+RNdTkIHqIMiU4rFTsAIY79NWUyeQBFMO9brqt
vVNN9ieJmX5Kxm+QKaPzdkPaJL7pXY/FH3Cbp0hMW73KFRi/CNhQjGi5q66d8GRjxeHVGqEOAqMD
ogbRla1gbWA/oYmi9yTLSO1ioUqZ7aAsoyO+ZjyMEUyQ+LcQ2zlMczK97WDZ/jZ16Yg0XlIxpJ+V
A82GWxrC7QD/CGs/dJp6SMXZ71VO+n7c1NMQHNGDpMimMcCabrEu4JUZtu4c8Ya/IWMp+8W9be6P
HsvJQczjBSpKf4fI6u76bTFcBYGuQDFJHiV6wYqQcT2FGrdjTg2kwIHGWmV0zT9DkgE8XPfxczQA
WvZIAnPRvQGUuHaVj3RYbQbrP90trsZc3Nxi4kzOFghjjXOBux9A1GXutuNrnx3ME43nN9uANbbU
uM+DNgIpYHbxhatDY2Mi6nU+VG0Gw+oIpK13YRcATzJ9i+I+O0N2tN+DSZ+Vvjcynx14N2ApYGsD
V8y0XsE4RN94rHcAIsf7nkl7Jmnb3wCn6HLr1IQxelI4D3BTG8FmLmy2YuMQ+7YcEHn2z2ywGjFi
VCVt0ADBkCAstgOYQofb5TYOs1cFb28QcKy5JVgkvLQrQjtzQIHulnaZvN0n/zsxHYGhS/M3OcJq
NEw9hyz0sNzCroPQgOeDD4ca7A+g9B59WNfZehfNfjbx+nueshlwnqUFdlbbyfspvofKggAH61d1
9mNEKuPjDxwaCS/ifbrNbODOmL82tBK9OgFdjl4I1lEXKOGxPlDJe88R89lAu47RAVGKK4Xm+AgO
cwnV92LjwNpk3zcNTIO7vMGo/2MYqM1jtKaXDGNs4YAd/AF2hHUxshDekz7t345vbXoXwI6l6S25
wciRXjh64qdtbcOLQWGqkc0JNg3BoHm3Lpl8UpC7vie7E49KIAPTfDOumnbWF6zD1Z0w80OYrdA7
zf7njEagAsLZFoPh5Lw02b2Nj6wGVebDiWQrg1Z1bwRdx0MPe7O6N9hl7olarztWBGfRRe9tiKPf
WLdS2MD0Q4ml91SmKcM91C3qC8Qrc+o4dlQkXZbzQTZcExA0tg0aXBAG/KcbVcxgfSCTq0gznW9e
yi8/YQcWjp2utghGZDFdVB1inYlOREpUd0wG0Pu1l4CBAaUAxEgMsZ1+2GIGaLqN1wLsLQucjiWF
CPV0qxtubo1UzeXY1/0UrCm843UHjR0UwrcQ2k15GiHFPozpXqwtCU+YRIJHnyJAaONxPOUJQIT3
TWIdnShNyr3TP/1B+48k2GGKk61RexPMWwpsxD6B1ZLksWpEmTT8i+2wUopp4k+2FXspF5Q5lSo0
pXqxtQ92U0dN9s8EmWZpZLYVBLMWoKzJPbjvb7oL/TMVY1CnMIB6Tocmu7M+NkW8LFi4Cc+v2RH8
wzEqARu1ABia4RJA/1xYIu7hH4kOM5yWkg0bgFE4uKI70+9DinbWefPDAHMs9w0oFsj7vmy0GH7D
Q3B8SKe2yX267m+yh/l9yJi49gcZLyrtv2i8tmi841eZcVolbGfgoKRzySYgOZaOQUUnMPE0bG9u
98adCdy3nzRS6Ep4MktcWThqW9AeoHCgmKwrDGbiLmP4OhgzsF3ti3hau3PW0xC3C+1vGdkBs4S4
xwMkHZ6AN3zZkKwFl2n7HAaonzCsAreu2RNXe+jISjsa7EgR81b6/8fZeS3HjWzp+lUm+h574BJm
YnpfACjHMjQiqRZvECQlAgnv3dOfD9X7zLQ0R60TE6FQSDRVKCDNyt8tpEmHHB2DD9RqeUWWlzft
mjjVVhN6PjgXD6S5OBRj1u+KhO4RbVNhtCnId4nV+IE8NgXdSNEcJ2Gqp24aohddd/nVoQZuawgT
L8wo3I6pFT73OW6ZMIxJwhRdd9+zjd9ESv5Su3C7Xbfgu5AZM2tRs6CqhQUB42THTNHfrEl8NizY
nikSmqfpKFMRHGxcN0SyhvyZvUKpyGUqtOFGNQ3rFve8fR5Eqp9pCB/7slPv28QaDiYqw0C6bhnM
jVkcOxWgwuynxMNU2tPufgDniNCim2mus09mludCoyGQUIsD2C5KIY2IQUPjiBrZ7bBRTVQFBZ1C
rbF4CRN0CGjdVC9CeuJFKCS8AXuEr+B/p5DMo3Mre/eUsAneJlYq9vEUjn+oJTFFsB1aebt2gfX6
Jh8sFqccILMS/fJkq5ITWjToG1AQtTkhvHPvEI8hwtD0hsDAcNwvTO8bCLz5jiSNGOWkukXL0JyL
KPwYEi16RIojArtnMxx0LTnGtF2CaCRnLuqm5kES++i3FcnaXaxMW7DN8ARpqXmmgFeTmvIWtQB+
w1hyqp+ioiSSqJhy5FKkqyLEeOv5sA/QaPUh7iPpi7i7lw0PLFHzp3TszF0iUcmzFGRrrt4r/EXi
W5ZydHJOU9D/WO1NXFXTi1ylG701dLu4jjOfu5ZB+woT0WfytjKuPq3mDbZ668UZ6zcTrvXiWElO
AVodLVu79A3pTKKavCytnmZjuV/IIgv0EYmL4TRbW+k+t7b6VKsDmVwTZca8KHfVvGBcygqIbLfo
LwwpA2bAMHxRWt+Kppa7xlE03zQAwumL2HkFsshd0sbnfJKf7ZGj0TJUtWebVvlNpZHhidqXPpjo
MC6GU+ccfhH1/uFgcn0spqxTUbq6HM9SjP0De9pnre3anVMP9V5k0t3AqIj91LiOnyqIMBBsIin3
l3SRX0tZkZm8xKPim/CNO6UDIl2aqNcuagdb2nDi+YBWr851TlVQqIaVeqEyVoF7lYsZqKvibmho
LJg2UE6mFSAb08E/RASmWtndC8FO8MFdz/FgLoYHFRXhK/l22WsTNetWP1jHJgJ1QwAYKjdzmRsU
NzPazEFrzW8unUc+yqik91eJKpgNzBqetRwDBouMQjN6pe11NWCtL7ehG5rQ+gMxC4ZSTK8DLa32
Dj3DyI2z54MZD+h0rKWd7rvKqiHqx3o7mmm6C5dI9akrsxNQp35OplHu57HJKbHTFlUzrUiKrWaE
1gcKB3noUoiuxKqap8GV/T5RbGQoBUtrk7rGfUkpfzO1ODzHthwDc8mHR2tUZyBK3itwBFNVQdX/
3Ig5/gq7SBRIkrsqQCYh8Z+hbIonmkxWz2os3I3Rm0nQl8p4VFW16rxyTBeviqr26+AuVeNZnTpr
W2OWSMZoCLssmxaVKsFjqaxzLypCe4+3o32n6waoLY8z5RDNYYxKIj5zNFOOCn0gT2CSGYK1pNOR
dS+u/jq7RA0jV01GQpxSeRtaUIrsOhUyCwrOS+x0+i4nx/chqlvVDgTRyCBKCTgHp13dc+Iie0aN
VBdw83bHYXwm7u40L6Xq+kA8pYtcIy3GPURa+TpFavZcump/ligNONwtSGNJlQRN9aEh0WNbdW6P
m1zMLlSIsOujmXecWiDvtMhT6y6G1YlVN9vESRZ1fp3X5vysjtS8njtpke3PgDabdM4pCmOmWueb
VWoA6orE3Gr6OPQcTtLyHWWrXa+xzTrHgMruY18dx56GRFFnlUFadHKzUAcC/WQdJwWK4n5fm315
F7bC3sA0Gpcyh8M6hIvt2n6FMME69yrANKUpIX/b0ipU12taN71xi4gBPBmwAhurGADDDFoSJhTM
I7w1E1b5kgAA5g9pGIOaNgUPxW/BfYagzipRBtgWB2c70jy0366V3l2rlaa7qRujuUPo7h66NrLL
oJiaJfdRvihukGgKFLE+yMygnOzkq0ljFOFVFODFZs6caUTcssxYCBKrdQ+2lJZNFjTGVW5IVoV1
yPLWuMY70tIuvZfAY7OHjEc3j7NTWrqPxMwcNnRlC3N/sBPwra7skh6Wr8mRvwH9LhfZp2WzR2Kf
TR6AGvcpZB2fAssqjfCpK/U2/DQVzlx+iZN8MHJECmOWbK0C1vAPONap39mSYqij8/xcJ7tiSXUn
CIdCPidRVt+VxPo8yiK2M08Btb80iuQqWVcplYQT23mQayWwtlFPzTM8kSEDUM9mOQx0E6n8fO7i
P9pE00O/psfLcFOPcTMHaj7ZUNvu2Cbv0LymeW9rtlrdGqEaZrsRHRgR9K2SwR9YFpJNmkquRMmo
O2ym4bTKuWeqdrplVsuTOc3q21imchcrtRloeq2TPts9pHnMJ4nUZB+6RR4Qs9M92shDg06r7zlw
T0eLiJdNY04tBUd7n6RliDDdiSaMAaLYTn2iegVa14DuxqCwXKgPflxelkmjoEjzmW5/NB69nUSl
zR4VG5gzvPEGRnv6Iubhng0x3Ut9MB5bU0w35hA5ty3NFDDv1SialrDeRZVgye2N7mkBYoOQnl56
FQFYlCJMLuIxDhzoV2SZk+LFjp7sUoKb1hqRzLe0LD/BQ1FumkN6P2lKFaBHGLaOHS/BlJXKeTQr
lBoCM/Y4YKdUJmQnVBPlVk2SkKavtkntajf6fOk4X9xGbjeOG7e2tS9QlSorbAmNpYdV/UeXzMOh
Qg1CMKRS1yd0kkrjFyirdZ8CvQySvnU2isOJACcMi52X1WH0gsSzOcmUUx+KIm28uOZcI7yf+uab
VIHMNZSVmt+7jtQwu2QYCjLZTIh4tIltwm3HrdEK/daFzQCnZEDBzw6fItF2m6GkZw2+GRPtf5Y8
6n0dHRprzg/NXImvaalTFOpFdVvMcXUK0WJ9soRqHfV4YNcY9axlU+PA4mmDWcXbUpoViXr6sKXb
Nwc2ZHQ0qybEnfIfHu5lsvWUY5VTLsdmGpYXswHS8sQ8u5NHMGcYJNB4BzbDdsNZ5VnoVlgHjdXT
oo6ee29NiiSnqjrtk0nlyfmotwNtEuTV2iipRaQ6zzao/E6XNKCbO/kQusoL8ScplFwab8nSveQl
9ccyL/bBJNR2y8p4sJG9BcQ5hhsV5JJTXsnDK2/tJjkZQ6FuEhUBYVKMCNhU2R05SWCL0GzBidV4
LaVE1l/q2a4c2spLzPbONcs+WKokCayhJ/Cmd85LQcVcu1F2kzi25dedNQdK19qYeKqL0+tnhEOb
KjOK/dKl+yYeg8RG+Fc2rXEhp+SuKBBT08jrOYtzk6DeUvtMu7XXGa7fM4fK8ZUhRiFli0d4znGj
EKi5off6K8Kis9UuO9EX9kEo1akT1pODsJXUpamB6onPjPcZDLrAS9REujeHWrM3wJjCvo8Cx0g2
YsweeyV9a2KV6gxChG5l4KXxQRfxKWwRXOFFO8M/215Ua+rBqWZ6jbHUdR4coR2QS2JCXJmb0JAd
pZ5yt+pQ0b0zxfAlG3V96Ks4fpRWeTGWrvdphJv6mhEl1CflfThh9iqjGD6UJ+9NYK3QI22ce0lt
yo1ZI+ur2eGgtSJj27br6iNSVZ6pcF5zU4KbsatsYO8GVGitDRLNOc1IK4XdCvjdDIebojHPVTm+
Opqsgsidv7ioBGOIU7jpyDhIdwHlG22xLeIGA0ddgVuYsvZnWOEDJLyxWZw43/QdZixjrOyvbgGx
ZU94f4jtNY6kXVX3NBroHq0oAe0aJhmQ/9IH8WjOqFTdc1LOC5PdjNzn3hXPlZHRVIJDU79FPXMa
VK16Uuzs7Mx55KOxcunVbKlfZmus3mInGqnKCu0MfZ0lJ7wTrIVQ0ie7FCDDCqXiHM7JVg8R93fY
AOY2+9y69XSH7wfyGO2CP1mRuJmMQdsbrjG/jKz+j5BoUZDU4Pau1G97XFXQYKPqdaZdQ0tLHYFl
hYOojl8psDGCRW0sHxpF1XCkIflvCzue/LFA1nwEUoAtbPq3Ds3ijYmdrxtMZxsmOgKrpr9PkF6w
zTlP1K7IRRSE6Jlkrtsw/ZE193tzrNuvRaMv+0qPDvjczibnlr2mx9klQVCCHuxLUqZPalh9Scvo
WCAR2rmois+kM/cBePQQOH05f+HmabuFgjpQ8m7161SdclOnfdl76iz0c0mjCz9OmaV2PiPgQ/MQ
n/CLMyW7GmtjZyLKtg09mDNX7FNlFKfascsTzDZVftx373alRgeltcqPRTA+LNJXLjYrko9lStsi
vY79dFBM8Mi+OmVjv3yTdps0xGAD50FSWkgc3DC+ccxEvgwFmRNFT9umvDDKP/KEBdGyU1gz8YF3
ITrO9qR/QP1PN2UcZvuC0yKySTK7DcIQ990Up76gTcylhZ7kLR1xkAq2RYwZUea1NOs82UPIYUeV
ufky6As1R0zb113YtU5yznGxZD69yNWPfLFB28x8rPuHKW00hCOJ6z5PeSuebJr3Sq8uq/lcKvmw
d2Ea5S6twYOgz1V5p5tu8cbAibKjXRr2Q2RHk4XSUGCkC8lp660Ry8aan3IMp9o6EUKm3aso90u/
yKeJYCKpjoFwixoDgaW8lRbtdScMFDPnrUikZDcZ+Z3M8vil40y9H4Zh+dYuY31K3TTpA07szudB
LpW6S+J5BmRI0MQOqn2nM2hbb0x68LEBawL1sGY+ogBzhV8Wi4YsDfqPWi2uBXhBU190VHaPqQLw
YrRVdsKn0B7AalCP4Z0616GunJeU7jNNLOsQs1tTTFstjK2gUpW24Z7b+gNFpzXR0cSVXwTK6WNm
qu1BFmLe6SRdo8zpHOOMiDe/N3qnCJx6xNzQlcZZaWztRImKLkESkoB6BXHMiFcSe77bPhYUuEGs
raieqjrVXYVeMfXHarCCtu8yf9F1yIVOQtiL+Yupc/5rp7p7lrGjbMWcrL6p0blPOPlyxDEgS0bs
8tsimz4Sq5b3mYt5F0oxrL4lWkU10aKmp5onGyNS67Omm/JGxNl0I+pGECtk4qoLy+ls6IuyZYyk
G2E5yJSXxQg6Ameek2ymmyP7/y1E9CehtXKPkndBliNbbZ+q5oB7FRgeVfa7ahaALDHHsUVko+8M
YHo1RgxPy6xPKuZ9rxpq/H4j6Ett6NEjwh5xSKNF/0Rgy7BpaxTw2jh0/pBpkEexiT+Bcgh3cjVv
0MoZHNa4Dw3wwqpUAM6r+WScyjk/sFw/DoaaB3FJE9IuQslObV5S8ljRQYNiZdEAUDV0XT/QChgg
wZo7P0SsetdoYpo9hCbaV7ahadtmdI8QfQOIqXBIp7v2xLkiuwPzdbYczMjchwNCOzgiunCtk2wB
3eo4dt/pO7eiYuF0cpt48Gw9hJmlk/KWnBWqdAvqO176S77MEjGvRfFAtE9Ax5+Ec7kLwSq18Ba9
xujz5ONdH6unKGluIZwT4FAUWEnbUvJbjvHJXAm9LJcfA8cbr5hSAs2HWGM6tnI3D7nhqZhW/E5F
2oRSWttEGBD5K7QuVannSCZd+zKm2pPrDrZforK6G7l9L2g/PozVolJEHO00qd4Nooi3to3UD1wI
6JMTi6fVpEa3wxBtEkSbHBgcBaTEnm8tEjHLZEFDizGzXs0arTYuHp2ShdeoDHszA5vLkuFMPZF7
TTQSwTvurQkpWiSQ52m1u2+mlF8zOIiaYm1SP5lnujlJvxowepo10aGhWbF9VPYHCwGNnfIp/5YL
Z9iZi/WVeri5rQ3J7VwAWnBbdMchwt3cpOodrVqcfVc69UHKMPWcqqw57uotWz1yL8dAeoPdiYII
FqdQspDhJVrtkqEB3CXoef10mmHw1v7kciTHaFqqP9I+X3ssUULmhfnYcQRkgFjJbnSlC4GDDnfh
iHxDN7k/SCh0fTa3IxB0zyePigBxQr6xNTrIYP/LKfgNSHy6R10SRI+vca/YkiqlE0fDHusHIhqV
W7bmeS+bvuGEW3eoGCPBYjAi3yoQBnec1Xd49+4d9EJHRTgZSH1mUvxKjn8gr4d8HIqHCXlVH6mC
UxJrhNuByPaLafgWXgiP+kiSzyWQJ+Cj29lOrDB7XdX4bKlz7sN1MNOLcoKtxzZQVWoBBLfYL4M7
p/uRTkSXBcHyw5QNfaDQEupiTXaxJWGW3qQc1IASspZ/TtaA1ypH2x3Gs0/DjvQyqVNE4ZYUge5M
C5kpnbEnwehTv7RaoE7umk9QirOJYc5H0QxurONj41gf39QyP6OduhVplW1lG0W7LNRu07w+K6jZ
fEPDGedMJRsj4MyhVZF3zdLpPutY4yAa8hY5WJ7sJ1Pa3mCH820Slgmuz4KycOw9iYKTlU0dNqza
57FYwX+UtW2DcKbIU/vYLbb+2MUcG7KBpr6drKCG5tUwnZZA200BoJwo/Q6Uqts1qLLuCouEk8Ts
Bi/R+lvUxZ+VUVE3bRYqHlK09mxw3wPbzG9KI/6M6r311Qn1dSUoR5q5uwC6LZ9ax65OLRmPld6+
TJZbb1PMvcButHCZWtDPyKRXfKhTfYQsGmJBJ4Yv5GFiCfXVZHqiteWbkOziVjxVW2Qvw6ZI82Fn
ZPE5NE1j0zvik4j6gZOHu7dSM9ssqatu1aiMeBz1k2nz/Yoexm5efG5SVJmj0OdNA1YgbAxzNW0F
NgaqlL09pxKNbZofwjZun+zB+GNplhQ9A9xDYXaILwf3q0Z/ZEo5rfBNm4E3Lyn+dvy9uMMzlgg3
qvaV6YKHSfnJmKbmNTGLG0uX8ytGrfQYpnp0o+mJE+AmJMe2bF4rLdU5uIkGtnU2bukrMbw1U5lu
F46YX5LMGI4FnodtiTHxU9bgmBMNouxIUVHJGELHjWHekhMAxe3C/EHCewbnNHYq3IJmr/m6Zdxy
tsjJXQAlHGh4jTdpb4XmHbGn1DvTrlL1+0jptqyMN8jCn5s2PmkJexzaOem3FbJjm7uOtK7b4G9/
j6YiZRPN151q8BwtbQP21QvWXFSnanLRCbvgIMfCWoUqJtlJOYfLEFRRt3HjAadJr1zoXC42/dAC
ynY65sloZy0JSrys/7DYgQnisKfNTK0ZTMx7j/bweuA6yVecUxzsM+JosR2SD5KlWrnRujm9k7I7
ZbnDCDAZVZHCjcCr+lIv+hNr4YuASd2GvYuHL1bMoLV6lFgcb5Gc5nLLPr7Ad6bRJopcL2kr4+Ia
MUSgFj1htmCSZP1ydFLrk1HN4y6a53sNpR2BDiWqngXOcUnTjCM79vOq1oojtVu92muyEsgxHJ5l
T+OAVkdEoOkLqu2p/uLI9oM4EXyySDAdpUfhkIXRaQkxgKJOWnzMj3h/arre2vTC3ZuFNfl9lKtQ
gRQweYYxRVtK5E0IhTyjVCXcVvsUR0sCkrdcOIatpdOQ+CFa9I3AOe2prXHKuqjx4hQO05qVyi8w
Qnig1o9laWheF+p3NGJHepKBOabCxIUDROdHefwlgn2XINrphFa9VnzJuWvjpI6zRaBe+CLPv4Xl
8ry4VralmchK+GS3ptRrBKEVUrsUHasUmEjdsIbG1ZetZi7TrZvOlh9TNj03xtL7lTKEzK45Cowa
utduUmdLBkp1hFnTPXz41rZqMNBD8mIhdPXjHDX2EWXBCFEWy62KLpBVaXyrxzHEaDZlO8Psnoc0
u6uBE70BUGx148u9rtevpaM+xXGPJXGMF59QzoxRDZU9q2tuRvvkdHazsc0Bq88q1K90ztV5TpGU
L8/OSAAEJzy6QIQKDL1Qm92C0oqWmgkQsznk1GhNtZi7LG/RAOMPdI1AmakWvCldmCSKlsnb2FZ5
iLFhZe+4LtsXkKyigXIXEcGps33EM8QKiD9Se5es6UPQGGaT75S+VrRgBp8qd3qtIvuJBoXEGadx
O7grUSThYYzinijZVNoxGp2p5jkqRuPuhOhL92KOkZiOmtYMz2PI8H1MrQG5iZ6FneWVlhH2W3hy
2cI4uAtTDfzcAm9WEX2h/pC/yvz+WbTS+vW/JIaFvdAM3eZwbSk1MnHXVec3Bx/Vx9/nQv0ktuvH
PnizskzTpAq80tqSo4+ahhO4HV2J4nL2//4ttDV87/+Ve/RDKF+U6QO+XVRuUjVVbU9RnWiMOkAu
f0bAR2xPKRt68BWWfKXYr96brp4tML1Qz8+L1ufVjriW6f7vL+dncVI/hPjR2oEpDfa0C8uS+sut
2djE+J5bw5fFmH+Rs/eT/LAfG+gplBSpAw2/qwszp3wMw2cdsEZ6WWTiza2SlDmu1WjP//5D/WSU
/NhHL4prO0WKuuywuQFeKNkS9Gajf/rfvfoaRfuXMaipxgg92yy7oq+tgCOPuVfVUv4i3+snQ1D/
IdCPakCN9MTiXg0QZGhOVfxEgJ22Hf4qn/1nt2cdC3/5AFnjlqqDsGRXam5O7zJ8KDo1YRL/Ipf6
J2NKXz/aX15fKbQCQxxexbi+j/V+n5pVMFOOjcqvOnr+ZEDpPywDkCgZ+Vz5Qn6b8V6HcILaRXk2
9G0tm/J/OYh+iPBDvtyjg6ApdJNaYBCzUDY6rMD+7wfRzz7BD6vARDaHqNRkoThbqW7RlruZoIod
iok5EI0WEi1SV7/ICfzZm/0wyVP0klJ0PJB2EHQwVPG69CQj3MxRJLdOlRdAV0P0Z/rdv79P/xF9
K+/+XMraf/4n/38Hc2tkFHc//Pefj2XOn/9cf+e/fub73/jn7lt5ec2/tT/+0He/w+v+632D1+71
u/9sIJ+7+b7/1swP3wCAu+vrc4XrT/7/fvPfvl1f5XGuvv3+G1FhRbe+Gktf8du/vnX4+vtvgvv5
7399+X99b73+33/zXyvl+VvT/fgb317b7vffFF3/h2VZtnBNV3X5h8uLjd/+/Jb4hyFch29ZlhC6
vXZ4Lcqmi3//TbP/oauW5qpsnrrQ14Ywbdlfv2P+A+TOdPiySuI6O+lv//fSvns2//2s/q3o87tS
Ivv7/TeEx99tR8JWBY4JVTVNFVm7xSny+0mLGKcjF6YlnsiFv8yAxVk2tyNUod/i2an2vaXnHnkc
fzgi+qiyFCdVXx+KqSS0U8MoqCj3eti4FPvq4Bcsi/5cQ7N1FGK47f3BMV5sA9Jd7yYiUJF6jml1
30/pM6kzJF+pNBpa6Jrr0Y/korbSn22OsnZxcHJQc0OSXQaVjVKLhBavOyETf60RvG0VcpZgAZKv
Y3kcddI+oO7BX8TghxYufuRMx65xH0UIyKcvxd6slpHarIy3TnknFfuLDMuja6jdJqvdeeOo816j
Ec4qQ7oZzWLYJkP4ONfhV+xw6MVL0u1JjaWyNZtDQ57exlVRMRNvn0Az9y4p3c6jQQ3nrShQCxBT
yLdybJ9KZ6HemsFX0g3Ey7RXMHB4hIoc4Lxuc9N6xAGDD855jGerJYytOuuOuy1zeCDiMQyvAjZK
tFe1QtRf4VTXOucxUZXXYeYn3QFQqIbM0mGbEWxGPrkv+FHiN46eFyPWBn/SIRoYTODQzX5YUpvW
e323McXwlPXGprPsjd7ywbEdEB8QRtQ/9uyFJre3d+zD2Gitp5k8gdzFCdrpPkaNl/Udrm+8/gjX
nHjx8ORmGgq39Wq48de31VL7gK7keWqiDSqntzmJ34wVnSkrcbi+a0+XtT+vjqjUy/VdL2BvkQH7
sqI4VNxb2XEt0cxN7ocyIKJrhk3his0perNb67BezPrqWsx12OutHgT/CmvnXAjlCd3Co5DpW1W1
x6YNCdhKM69XTzVym0TIN8QNNJZIvIIOb94yrfka6TOGcz/HZUzf9egpbpGVdfItm1A9L2XKKSJ2
g1jl2ZfLAPymyLeO+o6IxMIHshG0szSfc9fdrXfCcNyD2yHARqiypYSQNFl30SWYPO5G47Bgkx5k
0Fq2Kb7MiNxGrf9VzzBN/I9p7qCiNx1NaBqtUTTnh61AZFM09NL4iKp3qyZqCvUw8gRdktTHExTv
NGv0WofBYa5jhointylnQzJQSJg1M32dgoXhLz2CrKlzSKPIeYFVfJ8m3b7j7juZDVDWLFu14xVm
qkt/nUI5+kLC0b5QDBh4kPhCyW3TsviLC5q0TvrrpciQb69zSJPufWaN99fhuDppCG90nkqSF4mh
QSsV83jx1vikIB4UE6Q45RFeVxH0pNirYLgnRt/14wESxxWzLZrszyViij+nSts5hAHxXLKUHme6
fYBeucvAeVWFSVLH8m2Zws1ipW9pWL0Mb3m0HYTYOwv8JRdYjuLikARQNYIgMW6CYo3dZh2H10m2
vnK1XmkSWajsjL3qRm/XL6wz8voLS8HonOXMcrnOluvnGkLzEsXKo3lLnvqfUwMn4cXIwk1hIUJY
51mqYceYxalr0qBTeI11yqyXdB3u9YDNl7foGjSNtnEIvSGZD2JkFq2vQgDC2/oiSlljRelYJ8Q3
JeWEbF161Ds6+RHFupgRyAWgWzPd12tzRu2TFOGtkryYxEEB9/GY1kEqGfLXnye84c+12634JYRG
O1Oap9gOKRDkna0UG9zSZG5WvxrT4vsyk50LpYpNn721TDUt8vi+37kiWJhcztWHnukrMJbuo9G2
vWbk3q9Xt7xbUwXCh8iEHt6vlsFusy61y3r1BSuKVqPBQp3Mo2APIib60bLjt4LldWEDuy7ZKiNo
WCMcrw/qEFsKwUp0mEqjNYnJT5EAQmMwRjODm2U2Jvl+5UPUWxe5jtPacB/zQRzQEQy+Zdi3zA8E
eWN4IsUo8Y2Qn6nyB3DcS05wjE8/7qPtWqiKEDOgveErIUvQ9T6H67axDq6/1Cr/Kgj+WgBo3583
rnfR1WzTdg3WBwN/3/d3EQ2CWlZmhOyVx5egc+DB47Jc/ydtnS0X57En9XKrG9GbkvDl61+gC3c0
x4zBRLjf88iO94sL+75oXS/MxReh6aqtISATP3a5oUfs2Gq9TeXlXgpdXJZ1rmUJAXyDcx310ap7
WZCC+nNBStU4sVFdr20d5shAsGykX+3C2FdM6V9c3LWb4H+f4q9XR+1FF0YDtwdNrH44SymRMMa8
qr6R13aJkvGGPKQ2UGu2WstJ3jqFFVLHYylja4sTZfRCnWJmXTLrqYXdIrPPZme5rpDXkRnWyZu+
bvW9ZLZrVby36+aeFQEA3jQOhWBEZI649ORyYJFYbYXSsy3GRCedw7VyKer8jYkLFjef+ja+c6tR
HPO1ZFCz0Qm0XvnQmnrH+ea1ltklk/pWMBwJUmLWgNIiMecvO3zo4P7hM6jpwoy+0I3YNphcANud
S6gor+vkQqH2YsTEEVc2CLJpHaS1TgWlvFENnM/XKpD8Mg+nxnGddI3KS1qzdbiOlFw5NZnEoYEF
379uLcjm3tJ4dghBZWuMIYW8esAQtc6tllm5rspkxcONpsJzWLevd3hMTOkjfTO8zJ5l4BEKFqzF
AMkKTrAujGKeuo0x2RiQ2s8IR1njIl4xMVDGpzpxAxlQ8/qD9ML72jnZuZiZb9eyK1bEex72n66v
1SroHtICTlDdaw2A9vo7lYaqtKg+09XkEWkakRm8dTSGrKHUEK1StJBzLAvZ+J6tDXGvhY87Jm+S
xTFzCIvu0ku6FhHrp1tX+2Sd7Z0qH8gDhB9Snq+f7VrbxcQ4XN/gWgOu61KFoWcDOE4qAdlblbhx
Qha1oalcn+wJv6vs8/XtNVpQex3OdtKD1WOV1NSma3GJFJlsvuq1QgIQNxoKdGJKeFfjiPX7hDoO
0mPstqGzmhcUfJpzMV2qaKHq7mGuABbJpRi0g6L1NAxnTAxJ+dlYEJqGOAP91Fq6TZVDB6BF27hU
pdeqZ9beoqH8NEpDbOZYv8vWamCtn9hSE8R6dNtAUUsIGoeJX8zZa3/m7+asqwoX9YzlOo5u2j/2
b9ZCe47jpX13nOoR008QZ8VF6ZicGFU5ZZTmoxsV770bEh5puIKwgGxjW/rLiFbi6JjKU74ekbDA
kNsthe+aeOCFbe9K3Yap53M0a2lht4XilzOiTXYuMNwRrYqGScc1mk3CquGpQj+FRPTKor3JzTny
pR0FfTqQhCCyD6HKDxrmOUGpEqCpuDb9M1G4K1VP1ZmnKJuVkupUfJlZFkrkkjtDLU+KajyF4Xjr
hhjbsMKJvS6GLf54r86nfZ+bNJIvG64EpQgpUQ4SaNns1Up+zI0SAAoMQWL0m3Kq1rbEZH1HaYcB
Vd1OmcVNcOb/w96ZLMetbFf0i6AAEv20gOo79hQ1QUiUiL5J9MDXe6H0HJZk+14/hwd2hCcKiWJT
RAGZJ8/Ze+1hpcMF34GKZbguErBDUGyLBspDFW/1snzPs4KqJEphVxf4esQRvsBJlObOrZJ3xBis
Vst3mZr0w0oDE5Lk42C/OQEwTpNGTl/U2Ob0Fg+AW2ILT8TLyKcWLj1rXUKkHPsHACo52oJq2zYy
htOk3iE3BlZsZuou64tVMbX92eqazd/cOMs5/JeWLYu9q2HIJ0HUhK6GJe2Ppo2TRVXZq9232JpP
dlw4K2P5rUHD4zxwxwqVjXRPCFzOuFAm6C3Rw+hwiEa5SFqaxmbV6yvSad+UWDyG2WizJIHZmUbH
L9hg9oa2zev3wGaRRkjlrllt2xWKpcrksB0a5byqYyZtMljcnL3jZ0IbVo1EqV2UP+xc3OWGhngM
XIlhrdUeRxSFibseBxdGU/TcWOI1NHlIeZcZKsbF29wcq5RpTJUyEClTB6Rnktz3KBT9Oa94FNCE
YR7DCFeq4aXCueTjVVTwtqwEOSaRBrC2iVDh2exP3qxE2n5eD+Ad1+OHm+P4oTLgd2Hoh/rlDtWH
48/JCMleD89m08XbJgWMa+MdQ8OZrSfQiAhhtIXXmz8rAK9WBSeR2/1yuy8ifpW1OTFkVtnms8eo
yz6Wu6OF766qD03tBCuFNAcwFXynDPFpCGdmc7uBst2UWKNvTuoPtZw/9BSySFDWL9CGFM9FlKoT
HMApT7qcUJ0zu3K2Yqr64ViV4iFgRqUNZJGMGEQKWLaHGpkHvrqLxETruSpPmOG6kDq4bFEav+lA
KUDJcGA01PFBi7ns4RQgJxbhefwBltD2suVtaO1x+JuG5b8v5VwN9r25dIxMU7f+DHXrxxRBdz6/
QwRzvcL5Vuk9/ReTUmSpeW+bwe2oLpA7e5zSzrLqV+oM2yb3BrtbJaZy93ePzr9/ctAcM/E20Bcx
11ierF9awngYCvKOxndt6TA4IyW4xts/6RPZzGIb19XHUtKalExC0ANaivDlPBrT3/jrV3ILfPl9
8ddcjsVCuKZh0XVbgmJ+eSVcbnJYZPt+q4U4g8+W+gSCE/0HQHSKovYNy8tn/Jxv5aTW6wllt8e2
iNINTx5qXTamfHxp7PE9zegNd5bOKB9rBUu24naeHef3atg+jHHuridRvLY6HKPbnT+A2QuU+CMz
onoHdYoHcVwmo4LW1rx89ywTHgHylCzcMoVWW/4k2IKW1S5Z7hWzxoQbZvNz8zdl7C0q9/eLgiWI
VU01LTh62Nl+vyi1ZY2JMbrQiQ2v75GPZBGj4LSOwnVfTDGkHTQ0K0ODuOZkPINkPGxjpTNA5mTo
qIBt7PWqx0ZLBsHtitVW4xwnhuWKzi5oG2im9GAk2WBOOnBhzCwrrPFL+0tdGG93kF3ZPtoIe+/c
vDl9fwlmo6Ogt2GPtdbHct2mkDCE1BAX4t3kDpgNg09H0wC9L22ZOGe9Ynq51SNxIHAOEV55uS1g
tiSiIq6qx1qpU6+rai43jRdcDy+QW4CwKHyVLHnwSzdYkcqQpZLszKSi96cgJwHjt8XBi7oBeVhQ
Na/BaLA4OK16HlNci3k1KetB4iqmMxpvcwjuzEXRcSb9Ez7vu9sjjkol3t7eU7q0HvggB7++NH3G
2wzDQ2M/LgvKsNw1f33Da7do2t/fXF04vLGCZUGjyfxHZzeGbmlXk/M1n+l8OsvmWyMk5DkNvFu1
0Yb85KXc6Cg1GULzL5k8ZVXf4v5XuTQBXzcsqGHAPBr94YpIcu2+FNND7nAzQBfMPb1nmdSWP27f
gAWTbq4S+/q47CNL4aQqyWtaRdY28RHlVTs8Ww/pPPbYcrtT2vP+4717nKzY5vYCYgGJn6oFlYUx
Rek+UPX3tjWxYLd25mlachWEL6ziyuh2E15QB66TV2UIpdGc4yA2nH1kFJs66uSm1TD3irza1AFi
gnR5lEaIU3RdUvYwvWDywtZnSkBoYEJLTt1PDhRyH9ADz3ATo/DL7HOSsf3F7qnNc5JPM5ZtWL6Q
Cxv3a2TdNE0TKhh7IfNwPcbe+j7nLq2GCVTC8oluIrVLlQ5fBYEvAOolO+OECteUYefJ2CpoquQ/
7+MopEovh+Ogf8UygmEn0oUn1QH7nsLdK5tQehw/tiDpXM4jeGCqXr8qBukloQBed/usfqlftbR4
JDlnl+gGPuqpPLYd9R4adYdC5FSpzXIi5be87bGdsvw+4fiqmTOV4cTX9wacn9TAPnjb8Cpg1WF9
VkmWun3FuFy4DMsHc9y3McPIrhm4zItpOyv9CUuxA2ddCTcxpqul4kslWGclVu+VZPqOH15BIsDq
dvtey2YO8wKrMu5QWFssdZL/c0VZbZuouwO51JG4CGp7qV6SsvSj5B2BKxgSKSgDTe6LoqrP9OOt
VZzwuNUcGAfdoFY0DYTjc/SxdMapPpr722NAIIq56kftzVK4uZOkVLxi4H11MqNcJ6Kt/mZjvjVX
/3gSTdVk/4Eoo+vqMs35de/BVuP2eOS+jp9zrLvYrLA3ZEaM51LBSd0YYFGj1LDXuRI/ikC9iwDy
+I1Lfcgd9G0Rbfu5GoNWGDt48jE9G+921OCunCFV7qXIVdQ3xuvtkZYQKb2KDEPaXbyxpRAndLtv
gyPfQgMQhDmztQVjtYoaFNp5NnqZGbzPEk4+urRroZT1bb+agsjYMxzJAfxl9ipYVvSloL9tcbe3
7raF1UZyKLvhfZ5T/r8edH9Z5ZebKL5dWddl9GFyiEwRkvq379KvlWjRPuvae3s790RUiEg1dU9V
OKloFDLH6GBH+ju+6vnnLWiE1reOMa8na1argqK4aKyIDADOEzD0qIyrDbDPzyzR55Q8yJ+nx//p
qeY5fq/Lpvxo/xxr/jYJ/T80+9SYQDK0ROvwn09AT1+rNvqa/ToA/bcv+zkGddRPjDEFhZcOSMO0
l0fk5xTUdj+5ukFGsGPSz2UsR2H2jyGorn6iw2sYrqB8RHlo0SL8xxSU/+JkTWHJ3NTShP7PTUG1
P3rJitAMGwmm+2f8auMCLuulVLYCHYqH5SJdjU56KNKYuRWSvmqM3gaiUJSEfX3S3jTLJaVMeejy
4STHCstxhbkleUcgKL1OL980LTwiPHyrFVo5jvgSG/DGKHmT7l4QpbXqtfyDGv1JEdPnaB6eIOoV
HuZ2KkG0XgbuRC9skFM1enTBbcZgMCNwKYk2Lm3QbmBOy/hqm1VkKkU2J+5qAkAU9cA9a+u0WOSx
l1benH24vOKwjE9BP33JkC9UBsi4WXsSjcWwEvAWJae6sxAiA9p+KOr+IdTqz1FjvY+t8Tap8Y/O
jY4Tnk26v+KV6J5dV6t+1zrfMgmeXwe6v3BRtmpnXxNk2hxIGetFj6PkVTQOFV2Pkyu307Vh1w9l
pj2FnPH8yax/NPrwUE3yQBWZHoYw5lg54gZJ5RxuJheFaAySCiWUzXiGBipc4ovKcI/+B6tBHIff
4ziyfQlofkmdYWGZ8dsRqSKwBRb5nB9wcCzBMu29A0B/lVoXV0m1PdjeraLa0XPqztjO3LcaydM6
AAKQ2fUFAY6zBryaot3GzzlNU7srrRZuI1rGUcWYPLd4XV2BxaMKS7KgbTCLcMHHU2S2MQVBCgEo
7/zJ7forSYzm99GhG5bo79EonZ2g/U7NY3vhqCs7Nwh0H5Y8LnP1zm1oflSipeLIwhocuCzWyXJt
ygBhpMEBnT57an2QUQoZfHL/G4qN/9rC9R/rOv4XSjYsWjT/+YLlJ8zeuzb+dcVavuLnWmXonwx0
EKx6OuMHx1U5Ff1cqwztk41KQ7cZovyrUEN8oi+EXNTEuWUJQ+Xb/KtSQ/2E5MPVaDlyBnZxBvwz
So3fxyG2rrO00HpieGuCTGbF/L2G0PI6gF+hoyVgYmfOakk1zV+QYK7saLgsG/Mvl+Q/mAyJZX72
b1XLP34iy6LtCA6IHBN//4k6HYaE84W4ZfqsYzIZfpa4dPo/Ch1An+IOK83mua0FhylwJXMuWeEU
rK1DGT7ooiShEQZaM4/WCgH9dg4nnu8Js6IWftxGNX/9kn+fZS2v2FY5c9KAJeeEht0fx1lHxfaO
W4FXQ39cJxItdI0LLc2/yfd0jT9/kMGPUnWT91VQ1fEjf780JBfEkWBmskoh+iC3iEG0b7tAeW4N
0suYIw8reCvIogXBSeUpb+xqTYdF9dykPHSK3KL0TrxWz74rlsmSGAUH151NWmkj7umwaMFnuCnt
pfKqTMApy6jMd0G+xaPWrNuhPuWmbDxQiEqeQ86RiyCnuzdrbIW4p+xVpXdbaSiOR3I1+S2CZpuC
G6RTqJ6n5E1EbeIV+rwRLHBbUXDOizG+YSxuD8YAvHou5pEwEcIYQsnhN+KQhlKaDKAoZWsKkvdh
qjWydbQjyAZKVUt+4UgDbRtAxspIgeIlgap4el2+xjfr3FxuBibQOwv3yQJJYGyv7pN5cg6qau3n
mgCWmlSUdQLmZ+UUWvCuWLkvg/QehH+3ddnELJTRV7MM82stTm5J6lcUDHcdUElkIfiyE1c1oEeR
fkFACDN/lv6DUOjqYWXgiBUDioDe5MM9p3k6B/eiz166tviyJI8ySRfIIRysBiB3om2Uf3OT8K5o
6nBvOOYxFlhkhwDHck4L0pHvuYggdMQLfU9R/DJvSg+2EXHVsE/ODJfrlZJV/rgEmpVO2zCxm2es
co2ByrYi3KXyS/yCqw7Z35ngyLtYBAr9R/0lDMyvZPF8Vwnz8Iz8rlVkcXBTxdx1BqY1GILniJyC
PcflsxKZDwtvQslV5S2Syi7BGY0FFTihSiDHNiVVhpux2AWolzDoK+AfFfsaYi9fwY4N3zJlQJQU
uPm+mWCNhBpEJc0JXjIzs46ArGbPXD7NVIzUy9PGPBVZjxSecCqEgeFbnIdIPxiQ8sr58iRzv4DB
D+9VUzfv0qJDlMOHs66DT97U4+72M62QJCV17s61kUPkSBHTtOq4tlD6oCEvEQSnybqW8jtT8ZG5
0cTxvi13lJagZhhbuQ5rDLk1T60pX/UgXOskNvoJqCckG1ezz421sSB0pFk+Ydh4wXCRKyFizhqY
qE41wyxLgtV0jk0XpoCJWdaY9bE9Jx8hg8WyzB/rhF6k1XQY1AuB3zxhWoa1bQXO5wWYD19gxJu6
CE+5zuO39Kic0bzgJKVWivg8Bz8/SwMSA8gLi8jZlYz7aPd8mC1H2z7VwRWmBSoU5FR1BLpaIfJm
tfSrw7yAUOzwizLKrKlymknTDyn2IQaDrcDHBV5S1CotMsvy4ro3d5PFuUodyTcjlijldMKCIjGF
LFerrYxHPMCYx5eXzXjxa1m0G5ojXIwCOqdJFrcPkmXXLfGWUMmWF4mzX6y03H65XetlMNmlOlh7
cPr4aG89OVfbmxGPDLoqfRW20SlN7Hu9RJ61LPi3Hz3gFaFfMjQ+ELWt5kQYR2r3ejvqT+gB44YJ
sK5zzToz+3kV63w5+Le8pNvHk/Zb1So/bq/25wcqciWKRsGXjVwLszrw1g8MGxdlYHhKLhESDN7m
UZ1ejDR4oW95kcv7DoTztkFC5hM77muU1Vy3ejxx2XsfyhUvNFJfMlu7Glb/XI2AJiLH8G9vRimf
wyr4wm/z7TZF0ecC7oRbZD4pWvt5VNIdS9/7OJbO8iifhI4tJZTcvJXJjN5SQRwMdG8q2jALKUZ4
Blwg/omDseXNlhbz62J5s7A5VhsXKpWnWbxqGbVHZ9KKtbPc8rpVsV5EGxq6X1Iy6JZIQx/8gkVT
Ufdai+5dvKj0jCEuWe3zOzVDmIMzEcVcZ5+jGMFJFJb3g0oDmvzLwRLHNCHuLoAXl2K1QlUF6aCw
nhjLLPtnxhUxnfHVSsX9UDSbvOK7U+ZHibGzJMd72+IYFFnYbLXB6/P63h6VU1jF17mp11Qapx5y
EgZK6AUaMINmgKdCWbwKcv1tyJ0enMBEG9wimVEhVAPwWx9m7jaKzYYVHT6nhtTBGLOPCioDLl11
wVbvyKKb1jGQGx9P8WNa0bINGX6zCFSbWwvydomjSnzPhmFPgMmm6XEDhs4yuKz7N1QjJ7ykEvMM
t25Uw/0CCzLng/Axd/bbcdx2CrdZOCxdkmcjKKEoNc63aHKll3GgClFHUHLRvZG6QvSzrDZzpuxv
C8nC7iYCof9ckoGCke3h9l1uPy5K1IfYah+MZQVY1CnM7CiPmlMcO90K04dxwIHHE5m2cqWY6gtM
OWSEFvNagwFFl3bfivSZc9/mppOYx9SleY0BuQIFPxfo+OhknxRD7rU6+pFU1TJByK+3KWNIgIOR
du8M+Nhl2ujh9tGui32jVNU13tdkpWdOuFHtz9nSpRGTV45S+EwseLwrdFIJCL9lmUQuBADEnO6H
Wrpb1+Q5GrJhM1T9cRy10h/VAUlgO3xJavWtb1wyI5eRsZL0uzwkUVeqXbXJC9XcGclkcJDCDY9N
Hw+qm901YfeeYkfa2AROr1X1i5Uq4aMyzPvRbpCWJEvyZKHpBAXcyfqCf25D7JXcqkKr/VtHjGpk
WofDALabthewILaGAnMm+oWNxdPvJbiGV6QqRati6cwjCXgRI/kDHSuhL0p79hzLuVZN5p66L0NQ
vqqq6t3a4YBo1oPOJ2gqYQesEyyWk1S3nc0MtcFPp6GR6J2IQJXoByxD7grZbymwUMzaYKoUCiiU
BvKgOcse0PQPANzr04BLkbPewCJCfij5BrwVy1W/LVz28pyVWvY+usbdshCLhB0yXZbBudISL35m
bvk1IFiDBqKp76esplu/fA79DLpxyxKvaSg7+8HddXG7LWsLXM04LQs9v75AcQi/TmNXVeI1Allx
kBGMJsCCI5Cuc642WHy7dqHkc2Mv3y5Ri8/abKQbuxOuL8c3Q2ef5LUTjcnLUuj4KiI0N7dteaI/
LskARDIu/DSPM1iA4iGMyWazs1hj7NYMj05gjCfwsl/t2RgejSZ2NvQnCMigGDUgT0U1A+veXDBE
mjfFWUxN2YNh00foBXprnAAev7KIn9pemnRk+n0BaaMtzBoHsihXBAnBoKnLMwFCb1pXbq3wAU4D
0+Y6+hgDmfn1OD6TnWRurZbMjYy0+wHR1GQ+ETqlraDSPocLbFgOlmdWwfcOYps3SgRDIj1m0XTl
0MgsGetO0NiHOtfZ86eUmjLcWSqrtN5Z/KHVx64xH3VZ0Ktt6ZEyVXsi8mtiK6CGhbmQbDqC+mB7
dguU1ndTclATkmbUQCtO8smk+N3YfejbBLZtCLxoVqrq4P2Lz60z5AC5g0tUV29Qs/WtsNkZbLyh
fUDocyQwIMYddzMwJhJmkTHrLFz7lMOH3c4UPdP0EKCdjSRAjzxBdBbGa2LNs4OO2d8v8Rq7tJme
WqGij/oxm0N+zHtu3SiG8EX3hkOiynHIDs8qweI+iSLZo9vFn/lNez9U6am3LCPENfI50B1JdYcY
1K1JyewJfanynSjq4RKwlayd0nIetAWfDjO3iPtoo4qIKIcEmDwZNRYowKaoy4MF/88nNAsiEE2d
y0DW3HmeVbL0IFo4hiMhpVgba3S/dEyC9ugqMRWQArIiq0GEybarmUlbfcZ1EjOnA1QGD8PEsjrX
MRlcogIOqWcF+BUKn94ei4OGfp3fGN1oH7EoZa1hbohHjL2ce7RR9fjNjY1Xp4s/Rr20r8Z84dSk
gepTa3QcHKnsLkf8UY44FfRYWYVd+9HH0UNhpTsLi4XXNPqPISy6Oy0aHpXERro4KSutNtvjNFuh
LxsdYS7CM+arqb0jZloeFPuzu5T16DNBiTqa88iCd0xtA52XOusHcoD3czqJC8vzNp67C0WK5fdW
oGF13o5OQOK97Ec8x4CfpeQE4Zogewpt2hl5Pp4Ys9KCMwi55mB/TlJ9ekrkO9mQyOcM974vO/fs
boMayGSEOGNFwbVx7aC8M8KYCRCecBbHwOc+2pJp2e5sLX0J50HZMlT3YbNSNyCbJMyoNOHHucrO
ZI62knG7VwnFOORN8ELonbNXc1ncIZ8nRBNovgBu0TsQhHsteVMCJT9qgTt6TuCUazEMV6h6zSZr
x/0ItODaL3/opeMeyMAEHDIVHJobwVkpsI5ZafnB3NgnIrn6g+G2lFV9d5DC6A7OoNbeqDDdK7vU
w8Sd7hsCJg5aRSmOL/tgOSP2WIBa2MntvtwVY38wBwZu/eiSH9+1iLzVSju6jaoeGPOuRrAOnL3N
z7kMz7WpoRYkYhmG8mUYMlbL4UUPeQhResB5S+Wu1EZIIv0pioINT7mzS8LwoXLLaT/bs3aFwx5f
ZIOMooEb2HwoQFi1VAabMhsBeksLLsaYc1pwOQz07Dtu8Xxruvz/ZORvXGEM837pTi2us99sYdf8
628mstun/2wwmu4nRMP4MegyopkSKu2jnw1GU3yinkCfiLLYRNm+SBT/0WgU1ifdYdjBEJERPU3J
XxqN1ifLpvFM28swbJvW1z/TaLy1LH9r/DGfQVPPS6PvpzqMXn7vbtUNojYR05gSxJlsoFawmwbO
OowoIztOw149qkS9axwbGzmKddvEzw6mfcAUGhRvRapX5njfa/J4vnbFgOELw7yppw9znYwb0JeE
qYv8qMQZ3M6eFYNAvHsS4iC1NWfVeCuIgflWGhB9ARfvjUSL92E7PcxdUt8HLGlMXFxjI3ri3wPX
3Jf8RKTX43xURfdKBsMmLpvuPCPsMCuz3c0wu/vG6U9aKn6EZTScw4J0c9Od18oUtnBvOBZHeeLl
rTgoaFcvJbhdErTccpWDOz13C0lC1avQryLg1v3Q4QtFeVyE0XAQeOLt2uhWkuaXl5P+5dfuTDt/
1q+BQstKkt84GgLDd/I+Ej20Cuv0PIZ5+jxB0/THIrvTu+RbI6LvFYQiQwbvxgTDz2whKVZWXMHe
Hgk/re7AIXULc9xrnfghmZrarx7qYig2SmDedzHHTiLtEURbjPoLlfTJkEJCrZZ0rZZI5r7qXonl
2VhyuCqNoXiEOFJHLtEQYxOiuQPUb6dvqHLzE0F+oDTaaN+036tJ07aBVXVw+I2PrsK3OtZUcBwk
D67Wh0R8yM7v5gX7/hkqq+ol9WmKi6NlRYci0frN7OC4qp0ioPtWqZ5eBthcCwndKEa5sJzMJvYZ
naSXcJbxnWKXTIghSs1uKo8cCuQxTARw/JzoDW6CLbSpLdO48DQ5cOJBUfmp0bpHTqu4/6T9VA8F
OQah5tvdgejsgmAS95wWK5pD6aJyG3yY3htGPYRFWPehasiVU8ZotpuUg2iEsC/sh7tYLVGnp913
xNEJrdllNQ991Na6XxEI4geN7qzmMXqoSRXYCjZh5mvVm8ozfOUZ2rWx25+aPD66qk56YDBe6Q7a
SC1T94A8YdWBzD+4o3R3gSqOALyMqxk0Tw5JO1veA0SZeu2TznBfgDi+s3OamgzLwcUTHEl/+j1W
2G27AOda37ZyU4N0AeZoBXSnIsPPYFvupoy0g3BGIFPHhKuguLbStaKWZ0C4G71+jQ3d2KDw2YY6
7dqiG/rdVM4z4VXRexknNm1C5zBVnC7TXF/aDcqlSLUXg3Pwoe+MvT44HNFbJfmMt/+MfMIA0LDh
YElnJyvfBqWqfJ0UpA0a1MAzTe43srJcHGQBtFnHBOAnLIrcIEw2RT3eMUOLaWvTnZgokdChP5N7
qFQluPSg158d5IygRPzAZa7GQflco9jahlHNoSkCDe7jNBjFfVnr2cFhoVwpGDi3aaVzRCfQZsP+
ba1TFdBzqRhH4Dkb5E9wOLtUORVAutA4WNqlbE5tVG54nc9EQl7bWCKEh3RI90qjDqwEtUy86ehg
IMpDBpg+dfWAbr9XI6/Lxh+jHVwyVq1zZmrHeHQQaaS9ycYfESs7qE9hqdp84gu9E2MjoVmhjCFG
YOCjdV9/KFX4IeR4rEkj2loNDfWIdqqrk3O7JJohglOJ93FfMFiqh3m4pIFOOnAxErJKhDYnl9Yr
4LuekluY7ZQiGoaPP7Y28KkyWDNm0mGnE5IVgrLbcorLvETDMACybN6Fs+lbk0y3Yfqs9OTcZZgm
wJSIcs/56EpzkyZ/V+gPaRp4xMK+FV2Nve9Lr/chdxrg1GBqnW1BS3el0XbYJ3lMwZ2OyToZur3S
qdUJHPJaxnN2RBpKPgI9jM5pL5U1WBuiYqfVPDj5ua+G4pynY37KGUCQobXR7Tja2Ax9PfrjfjI5
+sWgT3pX5DuthA0ka+eLonJMrWZ+Wm1O1qOZx49BWPZn+wVPUHeCU/xoRoq1IXLHoJ1gCR8iWeol
o2dOOBWKDBK5Q87pTpAwdGjCmkJa2j+korNC4I5c8PFfrej6S2Fw93Ok9qsHSyzjol8nbQ7aCNPR
aN3Zlo5o7w+VbGJYmVFgKSKVO6RzIZXeN1NjPoyhJa9WQTncYGE7gbXBrtPY7XFsPuQ0Drxdipem
SbbrlCHxMpZ5ZG7LP2saH2H2kBGr9QQfGh1a4id2kl+AnUeHv375zDF/e/mGQDpqWExBBS9d6PYf
07CFfEduph35BJ8gy0TcZBUkDrrAs2jDuPdO2f5gxrW37ewz9QPIcX25PVIkSDL75qbzWzVc7Uxy
upZJj5M6OOd5SNNGQdKP9JWwdcQA5P2WAvWUqUdvbRQf2fahQfckNRM7kNwzdWq3f/2L/TnmW34x
TSOx1WHwyljxT6AFlVqnkwgXIzDVdvCtvwHuXEcMUTCLAH7CHYVJXtKhMXl09Ewlv1EAUULZRX7C
9ICuUvMz8qylTgiPuegtYF0yUmsrnwRK4pUiSSk0R7siDhAbLCRxMN141DVPYcrnZUEDALlslcUx
jNtGT0+ZYlrneghfWQ44daAQHtWPuNbsNfH25kqL+LbdBE8iGYONKbSndJqMVWaNPET2+q+vD6Ke
P955fdHNGOReUc1Szv4pMcWmVTP3ZaIz6XF8Nzmd+TImJy382nf1RAAtYRd2i0+oVMvtsE6QWyx6
iJZ2dTl9FxHgF5Ij3522bk9hU2JkUPGJhFrOW26z3NEY2VEps9aTfPBqN+J7UrbZNQLm5DuANGgT
44JFrxM4HaFpHZRtkuz1vdaW0VOeTy9OWjtf24T+/kBxfVUARKNAy2LKg4yGyZDa1zjIyZcaJ+Mw
Dh9ulCi+SqDaxhBov2N4L5shpvs+R47clPWU7lXA3klvzycHybeP3hDTA/g72ijTKSDgXrVogJLZ
bG6MOXOxpBkBGfXhoUmA2Ka5WV/0xFDvZ2L4Eh552pCB2KLsZGyJWvyU0btaq/1Q7yFeOnv6BeNq
smr1kGG9WSskNtOoMLZ50LI2C2tY10ZKIGBOhFik1QOMsBq+4BjfTNLhnWU6tNgX4CfiU7GTGVk1
eqcor24bfG/IcdtkBYEiThJWRzuCsr43Qcwe7PCAmzD5TvX+46/vGTRff940JADYyL1c13UMDVDn
n8cLI09nE589smkm1FWQX/qoMA+gdVyFzAkHGRRV1e7nv2vj3SLpkEES+FolkHiDJNz8XQSZadXl
yng31nK6KzoQovWgVvWpDJSneYIKPbbxHVuF9TQni80x7sdjSIq6qk3xK3QL/JXRF/ZrmFJpkm5L
KaYvZc6ZR+0PTByQfcu6uep0Ta7Rvq7iV3D8OaNqlZagqUbtJS3TYl+F9bMMm/YCMIAgGxDKftK7
+p1eGhMYMBDCWgChDMY6wAG23VOXMn1VQ+Wh7HIQFaHt3DVtLY68M0QZWrMC/pWP8Ta5rX1HKFtx
AE31xPOfdXsnrTaVdKt9XybWkRTUxs8IQwN2qbTUyFV3lHN1soa03jUKnLg2t4m+cSZCS+XcHGJ1
QoOQp8EMfD0U7DQqTj+9v6uB09NNQpBt1V5qBzpedM318YexqBdVeJUZwxtjFrsMUt+2D+tFYh34
lqYoa+qB2Sc0dtpord0chUysXT4lB8Gk9T5XrGfFFEz+8dGcKNQYTpYpbRj+5daCbEV3Tve3t6l3
rzGOiS2ccjQLuho89HpH1l/NzIPskJTtWSTYYjl6pKAjT+BDBuoL+5sgxd2rp9h8Kdk/gNGW71Mv
59MYzuNOi2cge9HwIAVFUUbLUFqhBcsS5QNdn0Nl2uYuMFO6Oxw7iMyEvp3NitzbwAqADAPQLHFa
rgK3c+/dkorGnZurkVUN8A7kHU5UmuTCmkcqPnNbKspTTvrwHkhrtweRSnRuD3x7Cp76QnlkmadR
RWaVn8tM3dDc6/ZxVXLSSRswmo5unTQT+uUghhcChfNGCb10KPsdo7RjQYAXRHFtvKZOiSSzH743
TaM8wktmhWzs+AyslpfNGKhJZpfdWEvvgbUdIyIi2TYtc207Tb4nQfxLRxn5IBP613YUmPBuM2Nl
TVF5yBrJ7CcpDlVnznspsu08DNFRdBX3ItEbqVM/ukNERJel10/pHH2pEBGwBmfRnsAW6OION3M7
Sr5VzGDN0oryhZ0D6yBTI06JbfHixqng1NEH6EmC84ij6WB1EcGic5K3u1oGbzVXBiff8jEYmFCe
o2FvFY2t7sLeNQ6+2lfTkVHDdIxKbHVVC6vUAIJX2Q+2XkRPgdBfdYCjZ3eSYh2AUaahbpdk0NYW
okdGgCPt3jN143i+/c3pUnVrZOkbErs23uRsl8YosjP1JgqijvHnRKIMZVgzn6O6uI8MY222hXHJ
ctCDdV/YG71vP5OSY71rWvtYVmX5kupVscKVfv35mfT695MMQeimX8Cvq1+ttEDnV1fqIYmn/BEo
wZciTpMvkarAmVQhzNv1PXTg5n4wW/esutM2BJu/J8Se1kinlpd6+UOOmnsqQrr4mX3is4dLm7v1
I8mCyqZQxwake1b9C3vnlRw3k7XpFaEDmUDC3JY39FbiDULSJ8F7jx3MumZj86DY06RKGjL6v54b
BlEGWUif57xmh4wgFZw4+kUKubZdtIT1kadkJ42R3QqPObFpUcqOCTiylsQAgNadj6RtFDV4WWGx
sE9ZOC68EikAD6edu6ZPxTJBlO/ZYy2x9ap4sfGymPzuBl3P5i532BLYRfPLsEb5RaSptc5q9qb9
5Btf4rjYl6gyP7Ro0F2F7oCgyPyxDAuztTDppSpl0vZGqVAud83LZMCVcBr7G2G4/Q3btf6m6gBL
VWbY709vxNJEF7fUv8BdGYBcZLyLxEzD4gjaAJjKeGUV43il8CmWdF8HsKXAduX0Yje/XY0V8FJk
HWeIlXlUWkPYej5u1emkHyMrHPH0lDckvc01khEMOsbu4fRnbEMOkiV+Y4fXf0+vnq4rYsVrlsEf
+UhoZMxxJ2tas7+WHYdCjWS9xRxzBGCBfdKAzV5YaivNgO/pu92xTbCeRppEeVUIHCohxg5QZSFL
6bOYgV9RlX3ZjM10ieLksZKeuhxzGW+qBFzpQlYNzExSkI9Rl8HMB2MbSp08lU66Mm1EfVUnx9MF
Pn7DUbXhQcxR9qBWkMg58HFO4yxmx/26rQb70tIT59IPnF+9GXJOphW2sk/TrW2E09fM/DYUXneN
y98LSQL/0u0dfybUZ7s6L+8imK7HYP6jyqnZO056iHrTehJZ7GOQacx4I6R2e3834O2wKjTvRx16
2da00nLbi6g5CoC3YVtcuAq7iQQeKmghE5nxwsd0T1xjuFG+uB4L9+wse98UKAWYIZ7zbW9xhh5j
yE+5PwEDHsenyigx9ujze5hv2f0o9Z9EHuzj6Srt3X4vcrT3YO9nF2Fm2ebObegULcmT+Y9B1Gaj
C0gRp8vTG6oKrq2ydbZRX9u70x8XkWA81Vztsl0jjeA+Or0tHmr33hm04jaEy7Koid8AMrf9bUYC
bINOzM7BhsZzw/x7EyRrfBEWaQzmPAltlsIyuYHvhNKSqwdr4qfVFbbx5b6K0oBlneRUjY3CvUDx
+pA3HVbvjUb4lVDFrgRWvZ4S/c6uMoyRumY8nv5AWgLK5POTkxLRVct8rGofzqrvNct65DBh1Hp3
7EuBBWCJBnRY+cWN5Tnk06B/Q9j1861Xtv3Gs7oXOUsNVFE7Mn3ZS0v3bgGWWJclK8vGKQG0lYGl
jqrbD8THnxwtXpMprl5shTGuywnGLLwj2DlsD4DoIUy+Cvs6v1Qo8F5Oihgj3MH2W4ziBDHRUmlX
PqintjOn57b2l4Yt0Nh2sGrM9OqSdC5LS+fKVdTrmM1NWrFphkJej7VAFE7vvvSDu5t6s0Lpkyjk
iHisw0LPOtkG98aE99gQhYT12HzeYgRCPeCCi9oIO+SkIIqlrLUbX4Q5eT6r1JCcMib/m+yA0Gkh
ZuR631/2cYwfomO2VzbZ9GWRz7rCYBAQd5QXKnVTvAcLHNsitJULlgEoB6gY5x37wyFInsZJyYMd
VSli/YSLAhNhIA02PTZZpDPRPBtQYmjdg1A4BOegCmvp3WRR5SEGp5WY+w2XZis4r3r+D98d9p1T
N9/zJJ0j3oX9COyhXeWjV21YUvEKb2IU2YmnXulVX28b1TubLuBYMriJturMoP82tncxZz0Dy42+
qc1NBcAGM5ENgs3R2pqwurOazrvSk8jeurZmLjOUQXBoNoObhn6w8+xM7IKsKm4AWxhLfG6zF92t
D4mLeHDsu+raQtvAhM33xWx6mzhPpW4mowrXsd/tQ1VlF2w6jR2OBfUxjKtu30RiPJg1qVnwedZe
t1L/mEKVQoHEsI4ANusdosn9OrEB440Jmg9sg7NvyuYgDXT30TSqfh/olb1mrc2+RfpNXeCTMpUV
WTycTe46y4o3uABhrZqySVyOFRGIDFe1AzrC1kEfo9k/yAHbGI/3cy6Dg1n2TY4VhgajOx/wtXVR
5s2d1s5b0aLepcJQWG6H4is70ArfoeQ+cJPgQpK+3LPOJ9tqqJ1b6bp7Iw92Q5TLK2Q28EAtu/vZ
ZGKl3L7c5gbNL+hcv5pJA42DH0zRVV9Ax9xSRS8eU/+LxkBY9FZlPnMgxIBArhDsmS66WhqPuefu
QJqt8VwNIa2wIk5B1j0NSIsvY63niDM1CkNNzMfyKPV2oW3+QEFIX0K4qA6EZ57qXAXXiVGHa0ei
ITGxmk1k7L8AIxAHNIUeU7/4rnvARaIIE6BMIoxiVKOPa7JOeHhCXL9OmWnRSRk3RcPBlBjxF/Yx
zgPeL1uSVNsi6jETKsUNR/s9rOIRnj1/yB5P4JSHuwpe+8Xpzwg4LilYsPxBoSWAvdtFZouVBBJ9
7SNQ5PgNlvVOxoo2HeDju0eUYR5SFcpbS0T5jgwy/rzkQlZBj6VyVKt6FZeOwr3JAxJkNPWRCMCu
dsbmGMm+vi4KogYJnJjRmvZeO9pXrYbsfzQbxC+yBh1wv1c3YDpmY2QD0xoU+y8QJnygPciMZHAa
6wRU81BW11Heo4roz7LK9tBtfAv1jLgVEShvRKsrT66w6s4u+kJEBz+L5A7TgWKdtZBl0eTBedsI
W6iBnvW1kuBM7TFVhIHxNyUX0y5Dwyu+a8a0nlyk2QLrzshG7bEesHj7Wtn28Jz3HXJWrauvit7+
aZZReEgTL76W2HruGxjKDQRuol7uvekP+tpWbrT0Zyh1jY7A41QFy6SewoeAwCK4/H6jQlYMxCKG
i6IjnG/NaOgmS3Mcu1PnySrCOZFugMvts3HbB4DTo4n9emTVycp0oBR4yBiGiRg2MRn+WyxSQQgj
WdL3w7Cuw+J5yDAh9kYnWmsdgPZciuamgQK6tZkejxWMyK3GLXGvgEY4+tFNO4oQ1218G1KIgoje
kPgv3I0NpxBo1CAOU+dBGrCmaafLgejBRFKgtKYv0ELhroeYe/qRjd3U2G0VCtfbwAulSzOPFlaK
sbcgUoicXCt+dPodEvfGoSt03J8c0z2k85+oyTa6McagsdP22Lc2ZgC2zKiRoFuh6OQTHQRR41Wz
/DpeloDGPbdG1Xa0L4Avc7or6ltU3m5zI4puSthEOBNEV3lcX0cA91apDyDKcGR05Ys6uiIH0KOO
HzDlI3C0EDqpzl5GOK9OytzLiWSGZxnDA8zn+lp64rIAjI1JPYmrqAtgQTEG9qha5UdbAhuWEfYH
enVfi9G9bw2MyfUAxym4qC8B5imHJJb2IdJyfeXn8B/m88awBWmDqoYdHFTZwXuzzGmLTABqQIWh
r5IyNZ6CyYV9RXB4m+CrGgfGXY5cyrBwKwvAfwI/3h2rbdb5+7DT6j3un95xwN0ejPPorass7q98
0wdgrfWIC1mqu8LSqVwUZWbsrakqL528fsxIK96neTTep4X9DHXVv6y1Ilk7holtYhkNN9a+rwtx
085/Tv9NA2Ap/PLCd2+kWhlsyg7q3OkjqImIm9wfamzI1dFO6EcVamO73nOr26BzoiuIkJsClsRt
C/BlZyLzs+pUSfTalv2dNioiR6nhb1u62lORyFuEJcofVQHmU2+d8d7uWS8a3Bl8LyYdB6TvytQi
IO4DxG48gnDfVb72Zeinr8jD9z9lTvJxUvhXJEi4wkawysn+gfcjPnJVjcefaYBVQaCWY6obPI5p
9oNEefXPoJcHUKfWl8B0gzX5kuGC/WjmjjexbIKFlQfGVxgO6arDkvQ4sco+IQW2xm9A3RFDINpv
+lc4i4fPmeE0x2bmFSahoV81Jpb3bq1tXAMLt7qQoAmiJt+CS7oeeyNkZ6hIHRZN80MJbz3oYf0V
b8kGLyR4hBwW3AWeMBhgRyWUdYMhlUVu8mgOZOHjUUyEbIr0cQiwWxExhqZmY25DaJFPYU04xYfU
vy+zKH/iqGot9Kaejj7S+3tQkzksxUbDASJDnZq8d7Dsg3sohM0K2+RgE2CwcId3rHkHhMCMDY4d
GrhAFyfNHIsrz/hhBKQgfbyylu1YQs0xdmHT3Q41DpOFqndG3qKgEcUk/U0NFch+k3VY0ZhlWy1S
zXhp8l8Eei/bidigO+CtPJroIDCpTPo42z8E6Mso83uguft2XzY1JAf4Of7Y/zDNFCVO/MLMonqK
df8eqZ/9YE39qsV4blah+JoGQwLWH6KAKe6DrrwAWnBt+fAhOGv9yOJ7fwKQ5Y/mGj++AXUqhIP6
sEWLbMi2bM9qkvPEn2zSxaiWJq3/KJrxqyZxWaqrltMMO2FAr7iyyOu2c75k9VOqWxwLYi0AH+zI
0yfgrlxUrLxAONAT9tNwJVS7GAfoSWCcs2WDuwKTHmAoVWHXkyJdMJI+SsPmp+n+zI0EUybLgmiT
9iYpIibjyFgNiAq4HIJiNe6UHh/MeI2JNUgp27FWvptc15WCPNXXCF/G5rpEyQ3NKnnjUD+J1z/U
GTrGli9+Ire8VJ6zMQXleC08I78JL1RoxwuSpOBd0y9RioYVIAx7lTT3dgWCVj2DTCCH7gCKt8sr
i0CV47XTukosfHVYuSCKtaRGQ2PTD1B8VbKLCOisVLQq8CFdTnbUo007u0qUl2ZjfC/SWwsN5Iok
e19bwzbpBfXSA9PorQ5K63DX6PBE4iZ5aab0iqAiJJkSlpZfi6OY7MsaRvU6SDsHLYC82uKcglaw
qlDPS31v5YbZi2IER8NLPwqEJtzyUQhiHgVQOB6NX92RkkBMYLTWzjibZ0bqyQC1N4oUf2Y7XokM
s5ReT1ZZaHYLtwuX4azG7FaLqUBM1e6NcR35t9gONZvUsP8pwT0rHPywb6xum4oDUo3OMu6Pmzqw
D0lG3HsQTbOQGkbIdNvLIbQwSmL8kqen6QL/2TTQk8qsAs/B6SidmBQMki4LPX3wGh20eDzFYDeb
y9wa1ngHw3buscH0vO8oCbGnrIyY2K33IurpHrpmth30+EqFA24tscvWDtsNXw0vImaBzXHL0/XJ
XACE+hKqDC3ocINtBZoaHtnwFNtkA0OupaEbV15m34oaeE/WJs8NGvRoD9B5iyFfsiOEFROaR8+K
iGmiWmIlXwddXavKQfICyzyi7IQBVGgtIjk+5W2xsCoNPWsBJHpOzPQyOEzhhLmui+YX7h4geFq0
2CoxPBE8CLEYOQ6d769BW8Jeugpq4kF5OVXEvoCx28D0NfwUOPprCCSXzdI2NX8XFO0+IoUEj8dH
9AVrKq2sViB2+t4YcCBjGoR2D4GnRSy79OGh9Jq1DjTCEZ1fPtj99E/ZV08O52MMuiQAMJIwJuez
xTIt6odcNv4OorrEZQ6Ci2nNMN7efjTwxDUB1sNAJCzTV96hZkRlIZEq0AEsf82qhlS3ZG7sVrgn
oB0Z+9tZZB4lF7FP2SIilEqkBvmkdBEE7NytAhBCDRSqJ1ugVbtQb36YVT4R3GvNzWBXzxoWNQs8
3iqSNy7nAA+DPE3HNRtz0to2b5N+T3iOmk5SlF4MbB8lpjTYMl2FGFOFrfGrtVGbgA5hDy52uky8
ttMsyKEjk5UaeJvUAKlC24XrDjM7VphWShzou0EniDQxSeAdvGiInWozwSwZ+xWK2BhpNS1rhDB+
xXW2rEPxHUab5IdO4+rZMKv2WkPfHduq8QtQzvtOhDYYXf5gqRVdwIPg+GWFbMpJLuN4iU1wGAU7
vyXFVDOWiKDB6PGm+wFgFCSNolhChkHRJ8jWZZcvGn7QhW7E8I3wt2U9JrmRc+hyAgxHGm6S5x5B
mjhDL4VhZY6o13ikboZRjesiopFM9AOOUt9gIJTvihA5R6eI1rmGGo9smpc8yYNtJI1w0cMK9dPk
oDpWxo4g0rLyh1thDftobIGGyZ6ZQvm3pRM8wYV1d042fPMrQvPOvByhmXPX+36+MiWnq7a7j2T3
qywTa21qkMoysrVaGa6HkX5scVAi0dar7CLuLW/de0ip6lWyARxmgQNYhjNvX/pps84lHthsw6Zw
iDc5ruYLA8g6xuGFv84Ummek71E9RGJHzEeMFLifFxG6SpxfcijMDabel1jSAlI34wPmb6j8Rixw
gcr+sXZ6/LWqdWthT4WLjChJgji9q+lXoLYwtiqBrmtDtPdsPdmWPp5lAZwDOENxP/UXVtv5dC/M
rUzopNL31XZM9G1CAHo3uRiOakFI6qHZxXZbHIagWUdWNe6MCu+gdsiWYR4yzNNhzaYNPA7CjsvB
IZdsTCjF+JzPG03HxkeHA5UotWrLRKBCh7VViPxk5GACxeGpPjj12u7aZed7EehEOWxD5L0GtNGU
m8KzI4q+bpv0q9ZO7qLUJPLSXTytlaNoENtDG4oQKDNrjyJrG2rXCO64rRhZqgioyvRKPflWzJra
D/o+tYNlmWZiXVtk1WZzZ9KK5FnmnJiKLnObjYMO9sjPknjdTdrPZJ5vfB00Utv1Ky/snYWRJ7de
zwrU1YRX9Gi2Yh+PGD+7l47RP8S5iHfIRIywkJNn5N2wSow6c2P/0nSiZWS5GsI668gor9s8uu07
3I7FFObLwGYLUoJ4l11EfDzfGV7z01YOyh51jrt3nP/CJbZbl4C1N5M5/WPgr4emtvvdVt5P30nF
ojXKp7HznpE0RMW8jH8J5LHwqsegGIhf0f0srRjhGr8Afx1BkFHm0WnGG4g4qxS2wzIffey4kPUJ
cehapab23WaCgFLiP6gST/uskOkyJ2e3sBs6nQrDq9Gxy12fi68oWwzLklBwgac7oz7sr1gayjFc
c+hAsJCzylIGrdoM2YBwVxzfB83gXzY+CmRm3GhfLVZlwOt5dw2IrLoxuwz7V5tQaCZd/5q1Dcir
Q8TM4TMPfm9iSdx7UHLYkCTmkO6FqYkvyPZ4aguFwH/pU4jQgtG5OV36BkQEtPyfhzGODjFJvZVZ
T/LShxJKt83vZCiS+9LXtQucZavX32TImC2rO/XXPTY+R6PQbxPPAVPkoBDK7sXYscrBh46AmmZR
eJ0QQbgKq/QSOTj7axhM09qFGrKXSR4jK7dBIP4bupzW7ZBUzrapcrlx+zp6wckHHdc2uWyz/Jcz
59ta3dv2xPouT1dK715fmkJdkYQiF3d6qf6/nzpdnV4nL//6xbeXiAxuyYRa7+41f0onaHR5+pTs
vHTv9iBwgx6+th65lyMHYjqnIPEqEQhDmWSjtAoPypkpkbgxRyBNPyKqtEancCL/qDpCWHFPBBlp
O/EyuJOOWoqW3w6gbm4HkMRxnjjvXqqDZNsPdrNSI1anb8/UKrltfdt+/Wmn1+eXbLu3MR7GPAx+
h2D65RPv6oZPZAlpodPznF63SF2eXnq79X++iDujuckcXLzbvTdXd4S+C3NJeHX6vj1XN9aBW/bY
JIBPj9yD49Xtht0v943Lzrl0A68NIMf/+/L1twmyo6d3T7/hdG9dB0k61+nrJ4j1kvni8vX787un
y7eHmT8xzKnW1y/gi/d6+XZLj5QAyi3uZZjgNFy1abUFU9TcFr6z1rS2uTpd6b7r71MBBmUkxd23
WzKGyDVUoX6TFg9pFVS3gE/SDZvHaHW6RHKxwkYF87teKvBD82Wi6uqWcCG7awQilrjD1QHiXcWA
YCeHz9NnCleUt6WVC/Ir2JScvvJ6Qz1Um7EisP92Lwh7nHr0hN3tfP9TmYwJf1vjaff62ukNDkZI
b09a8+61UKK7Gzc1QKL5Z53K9bwYtIbj5e/KyOEzbr3ZZvWt3LgsiF+T6FuevnZ6A0aP2nKCIW81
/5bTH2cKvG05AHerxrKhhas83Hld6mLeymOeCo40I4U4jLzQ2/d6FMt2SWua714z3KrbeR5E9rcy
jSbTd1OELPlbPSmpm5gzVuPrd09vOIVNwsyeBdTmck8FlRGZH5t8y7symkpP8UfhWPzutwiv3BcG
0kdvZUSTBSdRCugE/2lXMXX6XrgcyF7bFU6n2rOhJoPwn/owqtbby1k0/u01olvRAawzme9THeHB
ngNU9X693VpHBulAtuTn27cYYOMBkfwfby+ZpOEP7C2/v/1OyAnOoZ2Ml7eXkHEMjlPQfH27fdFX
6TG3vOe3e2UkWo4tYYG3l6oxGY6alT+e7nWqR8JC8qib3v3b7WvPto9Wat693X4KbODtnv5a7acv
yjjILgy3vnm7vV/W9UVa5ddv98ribrjA3/7KYBbB9UZySofFwVB+ADunPYheHDR3XuDQ7XzQ82gW
Fe0mIEG8mSNIvMSKst6f3vXYaq1B3YnN6d0C4sC2StxudXrXRJjswHplMd/y3alx46tAk8+nN7vS
ie4ERwCUSVwcYYBBmmlX358+Ksv2JmzcDHoav4H8TLsQ9aAfT28mcoYK5saAVxHvBiFRKrJ//utv
yIxsIAuN1OLpXSQtpyMxCzLD828IsbS6djP95nTlWmV1T6QYwfj5N8ScuvRWi+/kfF+Vjs+VNyRX
p/v0RY+PY+TJGWCoPVQBisdII6vt6d0u8amCzq3Wp3eR36n2VoA+++mSeNmI5hgY1dOlwfn0pk+t
1zuhwD49OPq/fwLp993kpNrr78u86Fcjs/jyVEjUGNkycIS1P92mlOiLuJz4tqdLxOQrSAWkdU+X
2CBlBzZHJB3+3W7TZe9p305XUVD2t3VYbk4PenoJc+EG0AE7vQlOtYUyaUvK9gUw1LUlc5K8KcfX
weU00GWS02wlL/o+DfYG8j4XYyKhijBIDmToBQHy2j+iOmQ9mH4kVpFK4U/mrfVw+k9rcrE6XZ4+
d/rG6bLBKutaNCRGRWA9lLreP5QZYX4uTjdD+xKJBFjnp0/DXcIOV1ftcTrdevLqVSNGHDrnLyBt
ERGNhHl9uhSFNR4q6Fyvt5tCYV9pwr873UnTdKAGgMXn+6iueUWt/3/e3ye8Pwtlrv+3tNj//l/+
WDSAYgEREDub7ePmL7wS/wzrX/i2ISCA19osUuUg4vVK/JPmv1AIM23HBGhOMkWp/xD/DAG7T9iG
zpdemX//URiT4l8IFM5i1qRe8TRw/iuFsVlp8T0NQTJvKct04BBiLCfRV+T9dxLZFqbDnec6/rJY
QRlm7ylXKDAfwl24uB4WP82Fs2itH9XigKLJ/l0l/YUCMd/6HQPitWhFhRg4vUBC5/HfF915OrAs
wyIwZDVLZzB2KdTzAgKc5CDNZnf7cXG/C/rbfxR3JhRWpIGD8oeNdFchjwESSogvLD8uQpzBnF/L
cA0hqFFDGCcY9LvaDPyiHQdWxqVdfA3q68RDbcQqjtiJlT6JK3C29W2CgIiLnMgnRf9u9vXvx3Mt
gJPMmgCs54Z+V3TMekmOl6K17LprboPMOHA4vhIdW53Ou5CJ2jrWSyKn248LnjXozlrRwUqInqwc
E8HbMyKIPnQlhJMoWOYTEySwV4mFVluvvSHe93EPmI60va39+LjUPxoT9T2HIaNDWgWKda7sXgpH
K2PSvEvdnPBfk5HIf0CB9s3Nx+X80UcdfBoF9BaimTTnea0qG1ATEj0Z1MUEdeQ6CIhaYpSNdhlg
3PyubtOQyKxewj78uOQ/6pWS5/FNtTJpSHPuau/aE2IpEPVSS5dOLqE++AgP6XAwg4bYHcdgsfTL
oIRVB/ME7c/Yb7v1xz9gHg+/NSxJakoHsY9ouICo9PsPmEAEDYQ+kazDaSGV5LYkSiy4y1dp/Enn
/bM156JciIcK7OgfrUnMVghVIFaH8fQ9TXHnddZ/35B0GGlJi9mGtjyb58hROubUIsCHJd4SJPuk
tQvp3nlowqMa8knV/fk8SgfSY+kcZmZy1/lYlHZl4JoUYURWcCxGty6t0vqTQv5sn7kQBO4QW9Pn
IX/WPoSajDQjrR9DY1gFBiqjST5ZR9kZ5ToBSftJDf61PKQfpWHNC9B5DYIPagt94KEMv9cuG7I2
5L6Dtv42GSG262CW6ruPe+C8APzeA5VumvMSZwIHdMTZE7a6A1u8NeDhJpa7EWHO1t4aMJWRqAh9
XNTfWsxUCglJyGwCJ43fK9OKAnTz0QPEBbGFav4tCH79DwpgLEmh01zGee1FAj1iiD3Rshh97Ro9
qXztyqL+ZEn9SxvJmZiHL7rD0nnibr2bNAR27G48GPFS2gCHlnFkAFbGJaX7UdsCxU7A3UH4Sb/4
Syux1DlsItiTWO75mmcnOjzdSIAB6AAJCKxQQhSSpONdfFyDf06IypDgWVx6IKAF46yJGr0QiA40
BBQ4laEt2rSioj9o5jfh5iS0zGhQ+9IsOFaYnzp0zyP2rCsa0lQIOsypZUbA7/2D9JeER1PHS43U
8UhgUThus0/78ZtY1vlt6if1zrKjz/wO/1Ys2zzBZpBlwD6fgyVg0jjK9Bgatd9fsML36xQz9V+E
W8XFrF+2jjpQ+t1kgCvGxy/8ZHE/HxbzRIkYrlI2yxAb1TPaVqrMyUPQrlo2KckxpEkOyL3ef9yu
5332vIyzdh0cE4S4IAjcpM1Ln6NqYAVHYucDSePPNmjnZaHbCUDdZXDA2KInnTXjkBCRIgAXo7cd
bEXraxuRQKh3MpKEkZt/QpI9r725NJMNPtkRR1p/zF/RWKXSgsCJfaz8Yo3uphzrTyrvfPBZ7Li4
t5wXaqEjFvx7vyxQZghbl2llrK5GsvQpAAgXju3HTfRZKfODvptWfEBJRtdRihdcmuI4lU/ys17w
WRHz+++KSDVh+IDQmesVuSgrJfMTzsqOnzzJ+X7uVF+zHQOKKTASzbMOYNm+CfKYJ5nGey1+0Kwv
yVLejsbjxxV23vIUY5q6xWzhmlLNZ7TfnmYK40ZpBg40EvnCxRA49gEiqftJ/zqfEU+lCF2fabjM
SecP46jeUHrWod41gR8mkenVxMCy4BmYaL8uvGG4wKY8uUQfb3z5+AH/0lzosBls95keJPL+vz+g
mkxOT2bPxORDxkNqrNsWA6z8KcVp8uOi/vqUFtpdtAuWNvpZzwDf3Qf9hONO77vORViU44KU9i3e
uw1GigDXzH+0lBDZx6X+9QHflTrPJO/6I2KXVu/0lFqVs7EJFsRrT6shs0kEDT8u6rMHPKvLsFMO
MokUVRfjd0VyGtGa4DHUBzIMyWOFyfxdnRK5/LjUv3ZRF5Q/iyoHm/MWHMClT7oOlipG29QnFe71
mxQI6t3HxZwPOAS6T7sDBIyQCyBY+Hs9dmmpuWkGr130zySnFj7yqJ5CyXV6QN7w47LOV8t5ccaz
D012Imcmw/v3stwRKoIWyWqpSAEuvDB/tmoyr57pwHMNrgs8O7s22E622n9csDg/fLOGScQQdOna
rm07f4g5lHVS+YGqlmyQH/vOBmmeP+aD/Jkk5QNd9rFmR9KQ3kDx8vnjsv/oqGdFnw0Px/AqHVWZ
apm7zy40GS37EfrJJ51F/NFbzko5q9qwh8KsoQy6jLMKQCReXwIks3S+uZZXgoeEJZEK4sfmyrXC
g1Z7+yAW7DeRtACb438ixn7eqU7VjZ8I2limQyzsbMRY/dABRqGhjc65KIPuUHeEREMSBmF8aPX4
+39fxfPUg3IXU651HqiCqG+3xkjrgku6CEtkR9xZOk99Vsl/60Uw8nmqWSGMo91Z/zXQDehCmtKX
0c9eDTezalBxMsuS7Ur0DSJEI2gUBWskJ9by8VP+rVJtU9c5O9i2Kc/3mlDh+rZvcESBFGK2D75b
m/nGSKNyummIznl3iWnkJeagHTjgj4v+S+9i0NjMQsSQmObPdjEWal0F3DXQ34NzIWT6C9TrJ234
xyR7tpM9W5HzKExzOSDsB1P/IYK2pI/xuvaBplXiiUnptvHGT+b18+lonvron5awJJKcrnk2ZuBa
NS7JJkDEZt1y7qsjtE6ylzhWD5Po0pl1svDTGmXgKio/Kfu8Rk9lKwLPzO86TjlzdbxbvgIF119L
xmoZIgMFRMOPrzTNrD/ZgMxP8P5UNJei2NhaiNgo/px1WL/RmiBImNxbGe1rBV5xsp1N7rv5Pgw+
3YX+7ZnUPA7pnkSLzyNiBdu6zINYsmzzYEHvXLap9Um1/e2BGOKuIqSIBYY4q7bOTDP2n1SbDPem
c+xUvkzcYgnE55OC/ogUz1XnMtAZ6Th7GO78sO8aCPi/mUqX1Doa0WvTHna+VEvAkVsf9ZWN6vp9
iUUB2kH1bQxQM6rH9cdj7i+PCv0fF3gdCDCqN2c74WjQTOkkDdibTt+46QRKae2jM68DDPq4pL+M
A8WsiVMK1cr6eFapCCGPPrHcatl9cVKAxPnXMjkqoG9DuHHUHo+HTyr3L4+GrRQPR48gFH/+aGHl
+j76ucAW6iBbxU5nP4dRPEE+zJxl1mFY/vED/qVjEvsge2Ipcx5wZw9YTH3YgexncUzLX4DQgL17
4e5/UoZlESdlPsHv9ff+orzI94aQoWajPbvAiiFGBMmwPmmq880EvXK2UNHn8JE1Hyx+L6X1AaSS
2KiWEP7Qz34I5a+A4j5+lNMoOps2KIUJ0WBFJfV0tmVp9EoHVDpgnuVCDkmCL16gnksFt7Hv9igD
riYDZE0t1qDRwW6ShbWCeq8Z/dZrxFqv1V2URqi5zra+bRl/osz1l97DoCS+RNDD5nR9tlIETVqX
7PLLpVeJdFdkNsq/yOFB1LXDFTJB5Sct+8fmkeQCYuWWDVfZJECozmZRQuOd3pWMD2btdT/7Lafu
Ec80zMckIOB+C3b8OrLFOlST/0lb/Nl1TeKRZCfpt4x3ddatpikwR8uu2Ekp586021s0vz95vj/7
FEUQW1UmIxKFzbOZrgLK3FojfcrARLtob1AgAsLvfPIg8xj7vU+xLhAIYa1zlaDlznuuNRVjwXxa
WuZCOvcF4JcmzVdoYi2tCq63+dm0doqt/FYkBxoD1yg2oQi5MQP8XqTTW0al2azvrTDxKIETZBvl
TxvHm9bt7kqlftR5vSsjf51jg5BP2pe4dZFYxHbh4wF1vnOz8YeyifkSVpYERs9rOEYVsRp6OpBp
j5AdvpJ7wGSlWAj1xQdH/nFhf8zmc2G4B9ukamyOdme9VSVeoVc5AoIkGW6a47QoV2z+nz/VYcOT
+LxJKYlwr0A8k/DjHx2nRztxUAVuzYPAOtUq5SRWZahjJYWYVmdfDzrJa4x/2M1B80cFfJ0UgD0W
QvZAqsAbkpPDIMBQeGGL0kWo37fwDBqgd093qtS+t6V5KJMWTqDd+P/kRoyXKFv9XZUKdC88w151
VMPKzKIS1DWYmca04qPhtBxjK+OfVEMuIrfGb5lZPP4fjs5jqXktDYBPpCrlsJUl2ZYDBmMMbFSE
H+V4lJ/+tm/VLKZm7gxgS+d8sXuY52vONiQ/9sMc7W2j/0Yry8aqvywwOPXqVCxQuZirLaEZSo36
nE9HSdp2zrcpWn+OB2gD8QEyoa+zZ8CINfKVbmsYIOiNCQfn4Fuds12zHYBMxmU2Rplv2S70E6s+
iFHsqk66lfpVGSs2ErtQZ43CUH7qxvLVYm8gHFTkKqw0VsW7zht0KbB7JBymfMolhDNq6UFu9Ye0
DupZ0yFf9wxJJ9NBb1G72Al7/G8gn46AnI6Mrm4apjfNxULIZJSyazGg7hoG6wUjmxN0g1ndKXcF
Q/FGQzsFCJowrQ135zbmXlnEeK7ETnXS0IheexOoaRJMVXaTYG7vazH/OLPxY9DoYYX9ubRn1PIN
S4fqjvOv4KPvjlaSb7XU2mZmds3T/g4/ea9Gj50UsVHHDw1LTZWmvtWzbEKuZk1tIMGHiSZta8oj
sHPWPjJsiHIURib6R306as1fBtgqdRp6F1UR6E75zE6tv7DZAPmLWmSFgugWJX3YQm1n4suLlOWk
DABKps1cQIZnr9htmO7rGcOmWu7cEtbj0xc2OksMrO3JMcNB22n8DRkrR2CTwRuukasN+XbJzmW0
UduvBIWjPfnJckwQdC1bVIaCJQRpxxz6ICHh1luP+TC3A8FRQrcF8NTH9yr9nYuLlG1XfgPdU9BT
sEv+upRyqJfNRsajwjQ3q8eYmtO7lI93C5BP03buUEMQhiQCsbQD78tYV7bFjA1W3mILPA5X8dp1
6DpMNrKYDq+Oq/5KZnFoTGSL4r2Wn2cIVXyuiv43RQ+KCUsQItR5FtC7ykf2O/daltzKHn2CcVql
i+7s+uYlShJPNZ8NllaM7mINL8X6NLQQUzMpKFIHbU2y4EpsNtN8YnArVE2J+axbNhNgYa1HHqQo
3ytrQnDN0F6pSQ/mgaHU6a0xrvn4Pi4By2iWU/lzCgnHCnQmz9Tbqt/qaS/m+RWQwcwWfxqYlgcl
cV1eO0SgiZx7pnoq4z2MG7aS72KgkjRyJ0dDqMSQbqyCL9gUezvO0AhX+7EMJqbuymVfpB8RKZ28
7qtxL2eh3V/SAQZydGPaL7G/LfWK5FlSGL17AAwfbQf9wNgLHSXh3Osh4OerTKfZTwobBQPogGH0
EiZFWJod5GPSGMHAN2OTwmKaMvZGCRx2W2ZBpr8qrWu8wkEtkq/RgBZxKvvzrIYUhNlMgJ5Hs7v0
ZuOoi8qVxn/yxM5SGz3s2k70wxbjU2ss/ypEpJZsv2WkAAzPm0GhP4iTA3jOcfQNW4yXhbq234mm
Yt53ZutC6/F5tauv8ULP3XBesn4rCEtbFUrdmv+yjI5jijc31Rt2fhbGr0vWeaxkN+TG27DqLBxF
oZHYfCJz9OxI9VNZtE9qwRtXy+bzqnZBmzjnMZJGV00ZO3z8wmZibtveCoEJhNqqH/PEvEEO49uL
dmJRlY06ozeZ463c80QizujG7ktv5ojjiuX8eQ8rxc2Uz4F1HEY59nAOdpnAvSo/Adwr7DXUwA3x
zddrmA5Pus1ezyMcpuUXQ/iXeCeUFzJdezhOyQ4mpKtH9MU7Xx6Dwrk16VaeDlESlEVgfOVG0D1G
8v259iuwn1joSo7pHIXWj8JKYZ8fmupU5bhUiPCe7e4NFrXEHtBXnQVLeROItinQ0ntcWCix1HBV
B8wvDKI+QKBgujZoAav4vE4HHjUbroXwJAwhdTCwKDRjNROoYtChZSUsMa0PbPvDTIvvOO6vxjSe
4/Ffz6/RUK4boRaqon1mlPWkoh6cnOVJ6+tmg0TeNSYmEMVsBFJNmJHY6XtTimAs5GuvLx4ud/q+
LPu1PJtAUcfbgBarX3wdC5BdslfTnurpXcvf8vwjUp6FfjLn34b4/7H4Dzd7Oz4Ou8u4+imHozQ+
jdNtXnjIW+onuR9xJ072XRhsLblO8VvSCXWSjZT/gujTx58oAbqRMcsazo6fxoc8/UyVQ1EtuDsm
8Dwfsf2uQT5X3SHDsTR1PJ5/yO4W+8/Mt6vuc6O57dgHbeRW8Z3BFzdPXuQ10LWzJK6Nirw9IrgK
6saN7E0x/TG0FpmQKLr24sR3/GFBsoINW98m5aw7HXb2+EBjwssz+1jVig/whndPjK9VNWOTNXjk
Ryv/LpQhEBMA+dRw1Uyjv6s23sCITdtqpylLfWV8i1NGWFmWR2Jj8NvHg3Wy7AJPcLq12w+d5Xxl
irw+f4b3sGNe9/Hc1gBjihoBxp4NnJitfdVcNqJHyFZfDbDiMi0i5hJvUSO9sX5wnmblxVQOsvMl
K0+aflp6C0SqsXtAaAG7tDaDgGzPS+byBAswFG12YxrykqnOIXPK/bI89z3n+FVJMbXlN8fqz10N
zmVRrroMDGJQWBJqvLRf/QXKG8CH/cxGcwmX0W6/SnUHL9edo3O1XGc0Jpb21LKZDlbXH+vQsbgI
mA8qAFgOC+yL4nc0Zm+VEp4r3ADVSWA2lHcW2IwiaKKgRQ9QDkRF5VWXwHxMaWC1n2I9K81t0k5m
9RWVIx6yleUvE2gDMj2JcwTkQqfArRwZ/DW+LRmEhuTwxac+oVBfvkfDd2eMRwYJt0V7XO0gk67s
RTn0pBb8IsPcsWG5ugvG9kXWn8pVLZDOx4xBK/slr5/BkIUZkBNo96xsT14tOISwr0zJKccPKY+w
STTxhMdjx0QXxpFmlyUslAPHXPJ8mz5c9bZxHUQUSCvcCAanPLlfQAV00WdnTlAvSxD7TY53UtkP
sulNj1iFT6wmRBB62Kv7RQn1Xvby6UubZhdg32Fhiytp2SJtOCAW0m69DRnehohFtMtcWVcW+3Ku
PszVYue2HI90o18S/c1ur9Kq4DTKAwUrpjykx9SKXzob/pip/xsSxGJh3RxABHmL5EAm1UEqqieJ
nHZI5D3mLyiN0GdPEnI8+L3IM8VnVj/Hk3UvksOwtteCgbNheVwCvY9ibmiVDeGEOxnvWlJsEgQt
GqZedzUbaAy2r0DENOdbMq5BLYnbEmuBKstfIG1XVmDsQrCu78vql6oFidW+JHbsp4SjZFAHxqbC
QmZC/rWw2Csfkn0+s8IMR4X9D05Rta2A0NO60ovx07YxKFEteVmmr7Eb9oN+lCNf47aTFl3xKoOZ
CZmFfmIaEopV4jdToc80Y7T49IHM12HiVjfMNQrQBlRBrtcOXzOpYTx39pUJqzGo0646GXksu6ac
sasdFc7TaJV1qOTRsi1761Bl2kGuUxXMD1iVNTdK1zJKz2g7jibCCmCrV3mVTzY8R7xuqZcCgUhN
6H1kDYHaxW/NAgneLny1rN5yPgwrkZ9qi82VTniwJMHUFmcNS5BfO6b9ZqfOtAM5x5QUHqp6AvB0
nBUeEEt64jHkRcSmYc02JHc8O3PsJrB6Wz3edDZwCEj+cfUaD79OozOapLtpHvTp2yTCaj5lM8yZ
OkjlxuvXfcn12OgnRyVHUpg8BEKHBe3ArgoiNP0eKVi0ltplMsbrtAsYpMOqmps+ua0PZRGcpbTC
NQBnLY3rF6Worp34Mox/dbOLivEYz7EvQyhkQ9tZLC+BPT0w+jxatxnLR5M3m6gUcM0AgGHolOyL
LeEf4ClrMkQWLHT2C+mHw/oQz9Pi7DRz5MohW2xUEu5sO8fzplzUV17Ze1l0ASVe7MgOKFm2QApZ
J3aBrRDX310y+mbNXkCFCjeC342QMbL51GK/s+unQZbchptXMj8rGEsiOy3KuBmh8C9MMEi57XXD
0Z4+SyZT65loRbpoLMRbTnOC65Bxio4j7TccS2bEBUxmEpEfpM61lsOo6Y+lae7AgsKlNUNsY0vO
tfc0oxibu4sGgUjP8icScDaTKQh2P93UoTQCXgvMaepjP4HLrGGO0/UYt2q+pUJJOsNIgGlepRHe
dpO1uMuKcIDb9jWv0jde5YvUmhgsWn1T6hDN+H+fDVwdxuyzQcq4RB0U83qJTL4Ts1xfu2r5i2Ws
uDencescPsTFWWDlcUcaqGmzmODntyGOVQnFeCJsQP1KbOBqdNjBBWMGQR3GXWOdlpgcIt0+rvkl
vlbFS63LO76HCSNkBqZFr6Cc2ND4N7UJCQiAyruuvq/TzowvY/ysMi/6YAOuQ/wTFTHLsnZQxomP
u91joDvpYNoSK5MMt8XWaqDTVPsYqJjmoRoGaK6edFKUigXCeWCkVnrEU6e5RiMWn/MOoksgt8/k
YnoJWWZjlmAiH0Px9wKFVpscbQe+zEYgintwKI6GwpbrK7i80dkDItchWy4EecawH6PR75VdFq3b
wpq/yjVR/LWUGrJF4eeSijj4nayhljyjD0d9Kx4leblBQlWdFut35slyndyLuucxiXzV5mP6azpM
EXDb0ZHycet+3Bgs+z9INqOH7iUZLhlbS9J+RMyCxMzFh0XqZwYOpbEHX5O/FT/uBCZ2Ey23NYJP
mPym9qZVGIQ8R9H7Kv0q45O6uHaytRas0eeOBcCy/rI4gKGWZemvVG+sFAhn5EorwKONIP+0CG3n
Q16lewc2X3eRI8j6gyugc+jjSz/cJYJgBmAOaFEPdLFesmZkwXlTkbFWVHh6VHPt22TKoTRDw9Gx
4qb/pPI6UYwBzR3mgImHr4VCzAKWFrW1+tqhNYagEUXMgkefiyntWgDsGuUwRsUBpj3uR4M6APCY
JaCUGxcJDMiH7m6FR3mjkLKuYFZBR6QYbSnFnyrlsbof4sZw1/ZVUOxep81jnDG5DjaD3V8A3R5t
QipCbh4BgoxEIOnknmRIDpm5znouLJw4MKbnbLlMvCeTfZhhetczmG7iIaIfb0mI3Y1whqSlkqF3
gGnKUgP7WB8qEKtNDbo3A0QpZIJCqgK46crbBAY3y7vXVW7xpC6+kXK46pLbaq/wi42aXezFRnPd
+5bee1pceamNUrjVgwIiTJEC40akpmzBDPgZT3U2cBsLEh0IGOxg6PVT54Sx1pxU5SePTlorfLMh
MAK3ONIWwNM37JtZ9/Mq+mmk/m/GQIyjYy/JbKsPncHh+DFboKLy9ABP16dxwsltIsJOzxJD6zIk
vByqM3UaChgmxlRSfQdtob0f5a8cf0skzkNXhmN779VnR1ugooBapsudpf/0+CQ6cSFc409c/BlS
gZbH167OkE63h7KIKW8VKHUeb4uxEXZh+XOWoxXpsD+lEVS+QSH+d9gBDtLEbIPBNrNjj2OePzpd
IRmJAdKrDNBFL0FZxVPE8CydduN7cIi9fHUx2RIXJGrPhbloH0ZDCR+oSArWrlbG6FWhtYUbTmXj
P7Lbz0mlkCbxHwbT+AViRvnuuxI5FFxnnQOCdfuXppJgJa4LvKpVjGgs1miVPjv6LKBS8se9xN9c
XZY4nbi9Z9SxC/+OlQeN1VWhJfkhtVlt5SKXWrKgVu8C/Jc1FTqGE6y5ptxhMggGTEoB2A8rhkqk
2WWf8APBI+ZsfrIINQMekuN2pylmcZPS2az2Ag/BtZzN+kJ1tq7dqUq7JxGZw26ki/ois4AVDhMq
dASAhubXrZi2Uty1Pq0axM9qvlDNAnEpykF9nWxl+ClLq/o3OJEyXGmblc4mipXF3kprlX/bcdqE
XdIkL0yug/CKpa74UioURrs1GYhrWgOHMOuToHRq5lp62ocoGUqiVW+En+VrLd+ixyQQGxiF07Uf
ppWK7SqoO8IuAPla99W7OY7yWRj8TXEFzj3SbPvajWwspwal1q7ObWoAnaFQ3jOi+eEH7J9r6JRu
JUm4ii0tNT8yiqjHxFQpPvZpWYGYE51DxQ8XkrwkXF108czJHasM1AldWPK6CpOMpuvTT4WOY3an
QYtyt2SJNHXHYqrf0lEfNV9ephYcEJaEUEbJRcRWaM/F0rZnAIHzpcQd/mlH4CCxUbWcX4Wj/cPn
Bo0o6idnOI1iBclM6zPj0a9yIbxZ5RplQnQe/FKqiYzUWJnLzZBV43mpbQ42q++VlzZXtNOgoFRy
JVw+njqT8jdYNp5NYqdwMDHAKJgu0cnlFq/+skJTmpQHugp+rGlxi66SKj7jXpGvsjq1X7aIkmMC
VIs6f11jbK4KeXoT0JIeXmkAG+Nsy9uVGhZlVp2juZzk4TWy5oJuWweKeGJQE+ooJ8aU2/NLA4v6
cQkm3Vlqcv13NlLQ4sBkTlpVOY8R8FrnyBx2mYbRxqiZi2Z62KqwiyQwAjUc7oD+z2jk23SbtTrB
Y5taqrrFsEWiP/SK3kPlbNZq3xeFkkA6yYC7j0YMHb/IR4THIxb4ByxdVbyltDp7wxjJ42damZOF
BHNl81EqYy2uxiiVVRjPaxrmKhIZl4qddqpzmcqfnGoZ5rfGEAUpLAkZALA4IGEvj9ZgjT9gZWQ+
1qIy4AiqIKiDkR3b0Ewy4BV5nb7LeUepuloqrNJOSVFC0xE0P9iUZjZKnLPsOmyMgSTayCPTQMIk
JW/21LZbe2lUunzcfIfRVDg5la4SwDMxRuxXp6oJNxq0dBsG12SxBb9BFcvhIcFoV7a/ESnKtYsk
7ZTGGRUYgyoIT0AVs2Kgr2TJVXZvx4WyW5YB/iXIn7VrLhRrp2scrJvEoViupNEaLFpOAwIoiBZt
7Cle/zqGVNuNulhK0K26/VTCMRSeMCV6u1ZXND9qbpZpIBRS435Mj4XoXkxAwjelN99VBDes4HM/
VnLVHaOiAWiqj5+LSKgEzPMQxLXSsOeXqL5pD/nTZEeJeRqcUtjkkSVZzLAyTo+IhuYGQwoNyU9P
YC8337jj2x8S7CLohpzrzZDnb7mnSjv36EiQHg0UWFZVPhnZqn2ogiq6maTsIlczdpSyUpejIdXZ
K/EZ3YF2rbj6M6VtEk8MCjVKw5ze7QksressQrzJfPdYZUcKiG2/9hsppe0NIry1OGjWgnCKDccz
vILuo+gKRtgXMLIB5ReaCMli7FoTfXHnEBSlqrXwfJNrNQ74/Y1sZIZFmNg2IcDo9HtZnexstWn1
YHxwJ3b9qNw0rSj2HAHixSyWxAZplWkho0Qd/D+pjD/p0833pE4A8gELocg2zNJTzkD1VrWk5KW1
c9LTLmsu6ORlL2uq5ZvJz5ZhuVW+jK1ATiKx0+M5+HQ+pc5Jv5RIGwL47kRRsSItn5M21hRVgeuR
sk+57ITDHCF6jNS+8lcRQ/rVzIqqIKPTjE8t4HXMSKr4oGL7xEI6YGPDadYiyMu6+1elUtfv1Yxv
zuuYGMA42K/VSOtt0F7UpUXxmJkwSXVICMZqyZsOqOVGzS2bwKgU3C1NG79VFnWnpoVzomQxp3zp
qO9Gnta73Ehk5+AU+ks2PQJ0PWYl0I3KesLzZRNqq4dW0uduN6KaAK1L3e4dPmcBgC1NLYCdDKlZ
3jDMWu+2jH90BGsJlYy0NkvzrBp50YLbSQa2fbFsK64wBqMN0yRZKcX2nZaeBVPI9aVcrKh9GAn1
qP3iU7cqv8c+KFOVHhesEuqSGWek1pEMuTkyuidFF020N2LZhMBZiKI45XwOlG3nsezfS4jpvJ6q
UeQRpscliyDhasZKCjSnA6V0qW8IXRfA6I9Mtu5ZCSFdphavKVI1kRBWphjfkr52AKHFrKypkHsx
239iNdG+RiGH+UK2paxfvZK65tRVXjvUwNXtOJ6/4ZvDt+GTyX8QeimAENXhUghHvDNYbp0gtKuo
ZsrLbDrDvksUjuGcA+UtUsBSzH3yr7fgX2uyvWUOQCIFTgo4xsvs5r2u7/436til3n3GWoubLqY8
otCf3C4J+Ql32V3pCKGsquHYkM1umznVWWhUO6jW3LJ++oNaQu9p4oF9IAktGiqm9S7LVZAK49jp
5Qk3ZaDiS+Yva75qqZl9TQaeOS0kHs2Ih6Se7G1O+l/SLU8X+WxKhHKl2hEXmurWWIYq0LiHXMTO
89aRqZ9hzrRDQxe3CQS2I0x/Efo/yIsF/aM+tITU+eo68ZURwhlw7aiWtwLPmaUGBTqIlsPMMTzY
RawfbOd0Ofb6bTaw0o/ZZhRI1WKNvkf9VJWNH2He6IALgsWhvDS+zL34FNor+3nbcoDgQH90anYD
1E0rT59jcom+QPvAnShNKZdmdwGXJ4DvK9PfgDJTbhV/WF6jSH1nIY2ylrlVnHRjjeXWoHejvq3D
cFAVbZvr8peTPeFF2lr0UXFV+k2t+bT3fsW8szVqzXIJUlt6maI8jMtxxwaMq/fERugsALopw8EW
k4fddSs3c+j03TVNunAiKoNh5LVSH+jpzyLHT2w+B0x+bDgH/GYAfT1CjlUEiNCJwimJGxtE5NCW
Z6xmCJyCnjtRiGR8mKbt5/3wbke51+BbnGNlZzYovPZz8wCspj+xoMpsxXyuaeMyh+oyH4ZMnYlW
tfdivrkEptwKnxlsJ3OuvHb+ZIVOOYRmjUF8jkJmtPzcPlXRGaxpoCwEHpZGh9ixrxxXO8k2nrsG
9LQOsAxWI/90p7Qna8KtqOZ3lWW0PP3VEkpM1NVEBfpT+9aqzldo7tj8WCcLaA3dRnGfzfZZHo8P
a1Cd0NdH7JShAJFt6bVA2bL2NyZ6sIiz1lecEsfAb99/wF11gQQECB+fYzqOJiJuC7bHAFpVw4o7
9kOQANZ3GsXHdcoiQ+MPDm1t3fC75I6xSQPTFuto3kvLlYZ7bE+Ex2hTbFx5ubyJwKrJ1XWlc8g8
3X1AAlMxcE3/sE+wuMWVjx1ra3TaMV0ZkXzB9oG4s5ff8gbAykPqSTo+XGrSZF0OemAjlBoDoPi+
lTKzNp2aBcga80h1n1Od/eoemObllNdxEDPtxhbLpjTvPUoNHTT61P0sNfXmllwWO4pNqZpbzgZ7
vkyvBhKBaD3pEoXC9JqlvEUMNOLgYGis207FuMMF7HbKFDQF3CWJNu9q6yjAVPueivReG5YnR5kP
tZ0Jz3tq3Yf1Xlf3osBKNwXTOnyuioFIN/rQpqnj5U7+1FR3+4iOF3WceUnJfn2gQI71OpEM9cu5
L/bj+AWu3dPWwpeHUxP1bq4CCeYhUlT9tM6AEGqv13Euy7xm4jJWsrfqNXx6cLfTJRk+xvxNUleG
209DEeY0ErS/Oe5pdUa+gyCwaUFra34LH/EBnVQnxaPGkk+HbNqgpiLmQpWydZb7SpdyhbbURNeJ
JzJi+piYdFMzObTYI6FKQfX2lk+SG2tH+OYFnTCO1Np6HzX5ogxm0GqtZy31W12JbaEPeyumUZ9s
UuNuJ3crvooS3D/pOC+8kOiX0uca9FPXAwA8znII5fYtqwVI3eEknOg699l3bqr/TChaLvjV3Dwg
mAPjp7paf0pKb5UZOLk8fuc6DRT+K7t6eEBTQhw+xTxITTqNDqDxz0TaFfWf1v+rBUDQSmetHAL4
dlxPUnd1rHc2BCJnL+Olto9jeVicY56LbcwOzAAttYKlFsuXab322Z3J6t8U2jTkZnzMi/AT4zAY
fj1eYexTu9Xb0zi0j1GQMT6mJI5LfdLsD2Gcu7zzNcikFrXiKei15Lmn9shph/L1NLB9mBd/qiCo
mRlaZBO4kVe8EdZeyp8AfWyJqnfq+L3gkJnmzWhOgUXsaWJL5GDTptAkS6pjilH3qSR1YH/+eyAM
juCJzo+hJwNWY4wxRvtL2HxIwO7QAT0pkMxrQgTY6Jib3JIi+IhkcFQ5edKnfgyhhG4xRLstmc4a
7XFX8oLdqjl/olAc6Tdg+69j0wZN8o3sg5R1N2KZY8+ZCaethle5ZNhL7qm6Os7gtfNHpp/UydlP
SrExBZZKE2I/o1Z9Vnh2rf32mblRTH+UOXCdPNSMJlDMpzXRcEgfyiXdM3PzZK3tF+kPcVpF3MaB
HasbKyanLtAgKtyulButKdDmNWxBzlZEifqk0xal92thIqQ4Flj68qMaXVhotYck3VeZYUlTZkbL
P4RBuWK6kbhBXGBclqU5U/+THNCUlembGtDxu5oub6pVM1QLXhioFU0nLkwYTCa0flDCraQFxjCE
jl2cjaX3On61htZ30QovfpxhqBYsNdkm02M6qaFaoev3QuleCmIWoVEHELjhLHptNGKKBwq6zfdx
whAY4aiGMlNjGWqtaoLM8tRK67+cInqGsLYq34X2wqaJr0b/Hkp0h8cY2odn9soXg7E0yaRDVFrb
aj6v3TWycG7iJVjJkcqEIhfmx15/ZpLrLde/Ht4EXCUazvlRVjwNOnMuESLqRCuTeFvLrzEjPCSW
Hgfqo5jM0kw+woHfxINOH0nejpNK4mKURDAJbf80nQ2+3PFVWxica2wojKDZ8U0K5s3yK+sYZ91w
/IK4Uo8W2rvaLi4iD7nyrqyu8vA1pMwVpHTLV1er0mchkRq3a0Bl/TCuyT2DPtbiNbZVXJj2CySw
XbRysKH9dZQ+XA3W3yk0bIx+9Jw5CXGn0rpjG8L4HgdmV3ajRScayHw23UzuZoN8S2UjCh9Ey0/k
jzRNVI4DFyWxlnxZG5No4x+Tyd6ifsU6yclFFnQQxOpl2MFRUp01fIasFR9FcV2M6ZCKPugmRu34
xCPMNULlzZQOtnwbp7cFJ2KGHHYrdRicceRgotByMhZEGM/duHK5ov4ZFwa1yHSHBaKtUoaJJd2K
VA3lJIf3RvbvkmeSu3Qpds026ylJk+RSU2j9Re7aja1/w6ndDKm7IkvgdbcfNe+tRaV3X11qcIIB
Wt3hOhyqB/3d7R1XuQA315Kwfxb5yckAtfmxvouJD8RVCTSY/Ud6mxs5823pRZ54zn2DFpvEO4vX
JlDYe3qEtOd62BLFLofMOhY3mhO5tJPuln1T/6IPc/Hku8xk2F3vXPsNB0EOtwXtLyOcAZZu1UUQ
RHj+PHvMld34e5sQiDVOvtp7SIWLjdyfht7jLRaSmzJxN4LAlkfEgxARN/SvCHXH8xpYx/rUBaU/
XXIPl9yQuetODWkiH6Ofst0Xr5WDBu57YPgr0DjyL+u7se83YwhbvuWfZEKhfYM5K68ee6a7ut4M
1Al34kzfgODsqG+JmR5142fpXVyJapisyt01sN9K9VDObnsA0tTuYMfqGEPOVMey0qelEfehiotT
zzKvzr6zzjVulhykQXJIuBe1P6u88iyxckrBN2b2UD7Gr80lDePHbuSLFVbh8D1JHjVJl5BMzY7U
axf6jJxlAQ7clI/b2mRb8QVBfp/tKy+5E8XxSiRbwZ6u399Rz8c3HhOaXo9LcYbOvlepCwoFLh6d
1K77c+av2vjXRVdr+VScqxDvznqq+BHMF0GUhgOOuaD0Wtqv3U4F81sF1oy9AzuBNxuhiP5Vf2QX
WhcQHDDOu9JsHN5m06PEZGBCI20Cys3tqFFqY3CSbmCyh2NPAW1mombd0UtAYdZPx2xgMLQOWo+f
blMxCgSBoPNaUc61fJmih8eMILxvh+l1eaPkF4YArMRlcJPpV0M9ELNbyNwbXoFtfOj86FViZBKZ
RqC/lPwlHkvRIFPGV+NFO6worb61hBuAs96Nb8Yf/ismCwgFIkYgXHObemMwH+n0pBvH+n/c7Jrk
e51voXlFKrVZMQtQ387htHd+zgIk7w7TLUzRhHO1G68t9335a4lj+7ibgaS7xcwhssPunDdPFe0D
Pp48hjN+NuunlOk/ZoDHgF953mCYN7rvyNrSkp/mrSASzdjU8RGBr9WOKP1QMl1LFk30Gr8wjiOP
/vxi7LT10inemG4Z9MUkkO5jTIBXYwtAO2TUmwhF8Kwz1gmmmMuafz2A/2/mLQ6idx6Y+aBEbgMM
/D7bBL5HOhMmFzgYYrLn5tozZN7vs59EdieSuMcuq+J2r1LssQle/MrZvmWYRnlGON1pGwb943xT
f1OKW/4paaB9lOV7/WFf2dWRn6eMD/ukjadi2qTQm6ptrxwhgqmlj/9mZflLHIrMz/g7dVf/l1w4
5jsaIUnAlDkFmOXTvsXrxlzd6NT0/hp7/C/5H4DzxYck7saTA4b6CRX5lu3QI+cIITeFBgkktM+D
lC80Ft30GQI0lFhRevwVqnkw82skvk2md/Bl8/NSKaA+jU+Xm9Jt+Dhoqf1m0uOEGF7SF1KKiKfW
OettYMLojpCN0Md97bu9LH8k/7F2ZruNY+mWfpXGuecB5wHo0xcSNcuyLM++IewIm5szuTlskk/f
HyOr0acSp7v6olEFIyMzwg5J5OY/rPWteJe3pHCEOjvQJU4pDPxd0K3J90yI043NamVdp4HU6pX9
wotB/9ygjADZwnXVXJlDtu3WvPPeaRwQmXdO6H/JC0XYbZqPMRNGCtSSIKkwsS5ecc1RAnNFRu7G
6ZhriF80vtBQenUYxIoEkdb5ceaPYCJ+5eL4lwBGZPcuXBT2xWcV74KQdBtEZNNq2Jcsbr5Z3lv8
/368U5+I/XjV9SY/zl9zB09pzXJD2+v6KnvXHvRTdi1e2gfYX9N3dOUc6o6Si2s6LhMLQjhfE0ZW
PFD5U2HAMpi7WPLBrjF60onFXx49Nd+8Wcl2r4LHun7Qx00ybKltyrXzaOC2VaSxrJw7UqJpdfmX
1ToiNgQjPc3hqn/RTnO8N0/WexVv2GzvXe8gWMaxfOnDAaHreN8VP/rWZix3644Zs1Bm/fNhTp9I
RbPkTaUbXqP2Sdbiznw33efgZHshyTglR3S7Rg0KwD8YedjEj0wktd/e2aW+Os7WGbmFLLb6keNq
eOjSh0Eno2Ht5ChMgTMtnyYLbPZxRw/bRnw3M1V1wzYl5vRV3c/OlnMMLZINEx3Tw6U9lwRJhvUh
27hs1Y/xfRJT7a3ar/l1+sz0Q3/nq7X7u4C0mR7G4rvmDTS5IuneA67QqH+tOT+GjOyp6lnnkV8N
m2nYkGVtVcfON9cKtUXa/whGTvtcv4OWRQiAetIOcmuF+tHb92vAI2m6i9RvhCWWtjHEOiZKbYd1
dkNm9TvaPjrN4Tfc/8J8su/aQ/sW/44+MzR/Z+2DxT74nZX9kZJXjZJ2rb3osLoh6BNyg38lOyFr
whvyS/1SwdExD9kTUdn83nW5iV+tFx7s/XjpKG71NZKPaZV8BNqxoXb6xW63fS9Dn8o6ZLZ64u18
G5g0r1lm4RLZNKcq28evyc3bkTp4dZmd3fMfiCtZGstTsqhiV2I+TD3xtatxjxJpeJt306Yh1/yX
e5G/k4/2rF1RcDLR5mlxDni0pmrb7MWV5+oDqtwLHan1GtyKF/3ZfQsuhEbw/flfsuJZ/Ga+MxIb
9HvqsSlaeijUIc42iK6+dXP1bTNsPIu26olGxAxeCv00dM8lQs5g+Bico5M91M0uLS8pmWqa90ik
Hc05o0X6CjyI/oVBb+i+GfWqcXYo/Md5Bxy/NcOMoVhJ5vqmiXuyoJasQ2T62Y5N48OYnFkEQ3Zb
VwK7xr1BgUvQueee5mBfWR+AuDeDODmCdw1rDA3Ld68GPVQdN0vc31cF03w3+GkXNZ2HrUEQLrHy
NbD2XRn99s2aTBLybhG12VdLH9504RwKLYXRzgrWpSawUwNZQbWPm2eLM7st3UuifRvTTDQ7V5Jj
bSOCuVQQvbJuW7Wv5aIXQa7rbh0kdAM5R2gGMdT9xHxDmxEK4Y1rMlURLI8b/Hqz2LTBdZInTz0m
dBkYd4NdF48rnkLya5FHzrQgXIz2TkHUkc/aeMERw/5HIowYuEdPJsiYAXfRoXSOorqWrwlJjzwx
9J+YCYFurhr1Sm+RDSuEgZTYgLrR+1nlduQCMIlDaJqVptJj2SMz7Q5tc4xKlnM8ZqN7KM2xf0nR
UPbHrN3M3Z8PkxSIx/o33N183Ihyh+CHtrLvd3NBQ1D3G1GHnC1zvBlon1NSOdpQX0Rm2c1CWk7n
aDx3vO5hrfmHrmfqsGoeavtmWZxbG/lGAlFPmPmmxz4KrWPtFENY4JmKrlnu35u8UbQ5dqh/tW+0
cJN8G8x76hs1Xevm2iOgZmrRfjjkYBon93lANmze1YTGuOfge7LW7StKTzbpNQLbd8m22La2mcbx
7J4bRo+1J05++a76/GC0cpXl1hcW7r3FIsL45GjtE7LxfizOeCbYi4GhvNnapUjWE5K0tn6tPu1+
Q7rqXB6J49r66ALrAklUIol0JURCo895JlIKVMtzwseR1ZJmGHPTuF1kNs66q98bxA8ukPdHoBzT
u0tswjd3vTbhZgpnTCLh/MEjy+c49Mm0l6xTypVKioPA8dCu+uB54rU2Ox5aFj3agF6LeGEnWKoA
Lcg3vAQ7/26tQyx3ASv0imbTpWZgLiEJVWjSfj2OJD2c7O6Pg0mswSta/jaCAZ3sGmMXNDckHCp4
q+bdsjsu79T0TIfPsEtHs/k6lyw5oS9r64IkJzJUmMSSEN2HsceVzdCZXJKV9BmCNo8e0WwjA1On
MNlgVFHY1PX9aCWnrFI4g5ji1lZO4EHpsXyx3lggneRgEGjS9fVpIox1K6hUyEUUZ83vgzdHSxHy
477Kib+SXXTMAouBET8E+VBiBxSSrOixmKGYJCtoOpmo2oex1U5e23ewHfLG+5Jk6KAFSD6zLu22
gZ6wLsX6RkSI/0DKXUIOeI6uN8TWwFiw8Q2GmJaucZG7DqRWQPjze0s4y/uYmijPYxSTXPfRwzAk
+a6SjjogD+reokLUxzwy86tCQv5b1L657ecqeS7mgaZjUMODUat8h78SXafuzEdnQmKSE751N7vR
eDAs/SGNGZdlTlq/2UkWnfWMDRBibo9dJ6SjcTq5hQF6IG45BAoHYBoEPGO6d5qC0YbqNeusOQWL
+07Gzi4CvvpE7EEQBgIHVIufk4YiVhMlWNZam6REJLIZ2VmgvMAuqzTsh627RPQCt2wwPuVc08mQ
TA9mzPNkHpbQPz33nhpPy9+Im4zDOEnRi6Zu2VfPnmzZTglG+S5Wn06J+XefedpZR5l0cPG1hJpR
ach0U4cSs2wRlaHzxMTfEOziGxFz1BIhalZjSoZi3xw7RShA6hTF3ehhzmDVQXTh3iBHx+PV2Nw2
rje/ZwmD5HRW1qkiASVCYxfXe3Ta3FKTmDVaHs7TymDXR8KPgZS0JdPDjwwaGzW89u7CksKP/cBI
jGokZSrpOpIJBrEKSEpZls2aOy+XuiBHLmnHPpT+TCdHMPvG73LcD0SZMlcqp+9Y4Y4c9Ng9twkt
TFwb7dEcBabLFPD4rraYsHRRsciy0GYleecjVp/0W6scKqPE9htOHSmDpeHQGGNaRk20aZu4/fjW
omjo7mPTasztbBZZT5tStx7ieYsoM0Q5azXQAgrXal+rwbCfDc1B9DZURMvCq48b4rEidLNN7e5c
qAjLYNuWv32Ju1CLbPVVGaXGUTDmUISGtrr0g9OdMwxeL1aX+nTuFsvreShReZrdXJ/J16ZJ7auB
+7H2/DgIzTgvaI9tE8/FZLs03SIKYMKPU9B+1OZYZNe+4Vph9TZJ/RRXRR8cotLpg9MoPVSwguAi
94VoWvZ8je6UzmoIGCO+WLzt1I0EuA13ZjPVwbFpgj755U0jo58i8AaTqjiPpgbCU8nilowaTace
Lmt/IBfONrDaFcI1clKo/FScCbbkucFHLHnuEq7UOb+ivsEgMEd91r+zd2OrvuKvFiy1q7BTnETo
rbTXEjihz5kkdecyRQPbRpUzBj3CQbGLXa4NQXKBHGb3u65zNeL50lgbXtlvt/VWFk5Mvl0STch1
THQ9NQuuslK96W/ieTSp5YmlM/Xu3a96Bpy/uLhmoYWViRG20Xw5I8l2kwxHNfPNTCOWeJ0agIk0
a2ci8bMKMsI86fwLlMZ/ZWXnJnQWnmhgBd7f4AulGwyZy4x8rasywySJJ8SLplvtaE9drsPLofn7
v/vZjcWw/jcbPzSc//0jzX+28ZeEmBZ4h1FXJ2wkqx8KqiHHR8RAq6sfofvwzHsGG/gvTPt//7lg
12zgmtzssGYWrMff8AHVPLuTaVdQpTig6gq3jxtdjKxG+n9XMlWuaO+W+GbxDyDD/2+I/+67unwW
3+1/X74xRvFJJrHo/sc//7L969fxdxV+dp//9IvNHxj+Q/8tp9t32+f8Ub7RP37n/+t//AdS/1/g
+Y2FGPV/5vNfkvhb/mc6/5/f/xee33DA6TtAEzDm61wEAVfcX3h+/d8N1zXtAEQPpBLgLgvVraxk
J/7j30zr3x1AHRZqPncB+i7shxZPPP/JMKD6Q2NGlmp6uqODu/lfL/z612XHe/bXG/GPX/+3si+u
VVJ27X/8mwN8+G/XJ4AUuHm+C/Af7qz1d8rj7FRG3NfVJtFUWGsYiiu0YAdfZ8w8iziccWddXfO9
1PF7CHSVl640EZ3TKDvFIusuSQFzTO2Qwx0uyCSfb3NE8DlkV+LDqMjT8VBmrJmEcvEmVckDDoNA
OWvUZXqoJ+lBIw59D4V0PjUW00bCeBAA6lOy7s6QFjY9xyxMPwxcYpNIK/jlkjHXZaRA1hPjqUr8
eFUdP5BwOqysIMkgFTj6JWufQQZXut7gSs9ZwoyavKYtglAhvIF+rmCzWDFHImO6ZhpKr6GcVO4z
Nd7LIn1rPKqYSjcj5AssZ4AiiNgrTwhRkPQkjtoU/mvczsYRlYlxzFR+apKUcPtCZ5loaJdo1sW+
EWpLeFxzajVsiY0xrKqeBXA1Il7NBCLuRcyPf8wMk5jng+Pm8cYhQhf/j7+tJbFzVFDIW7RvG7s9
h0eeXVFSX/tC9BAOo/fK4JmDxuwY1/M6Tomi65mPWIbItuimHmsoAjsB1J8Or0/D3Jv6O2JaeMrn
4mkIMut7zLWNcoS8j2asSI1N/l9CB0Vg1UEr0vY6sZZoJX1eZr7nBsNzR5pALVCb6Krw3zzEpNs0
Trw10BRGNHRRo18wN45jnru2vOGwerK8siMBEmNcgnKi9okZ47Oyt9ggxDtawHsxAvYsc3+jd2UZ
VhkIgr7sv2y9cKkUzd9+1NB9p559qepvfSYilj++8fI82LlTJTepiKuVTFUfWnLon7QhfSIx1d0S
9YvypyaBrzBsO6yaUV7ShumZmLydkvkrlSvOwaFjhlZO06Y0XB6gcvRYnz9ntrVcHDbyPwAgR69i
eBUU7r532rtgwgJKQFl5jDyrwodh3pSdspHSqUCYdNLbZgblZ41orw5Y5Ce5hJIw2+NR84bxWOPZ
JC6yY6tnxXs7UyZVzLBRtsGCbRfJTB1VNrHgzDHklJpEWlBibSwvTf6p6+hjSjjboZb1YRb7w29d
5D/NoH23PEQvwWL07GHg3YvKR9ngtcfRbPND6n81Rmfe8e7HHuyaRUuwcE9fSpMeQY4iTPrE/rIQ
U41OJH6i3HqK3WBc2bVB1p1TMaNZbGuVMMQRxf93rOs8QeoA+2HC7Gju5MqSacXoPL8sBW4b8AhH
Ejyt9FZml6yI3qYC0X6cLgmocYI2PUZzJvt9lpEeGcUSXghWBk8Mzc4R6ZOn2FA4kr1a1OPRqYPu
rq1EiRIWYZc+pfVRj7Gc5A0WQnfeo4lEV71Dh3TBcHajtjMPpl69mDHfvQ74wUkuLkE1iMsc9D4r
9aYKPSPbtQh0dsZE4A2Kn40pZyRaXkcNdXVSk/6uZ8PrsWcblSdPuMOboLBPhuzp4z2vDwX31Jxb
m16wkYqwbbJBbo4tSJFI95qT+QGdZz7L1IHDFqOlNwV3uIXsGdvhIjnWfAEOgw2v24AQIa3d3Sbq
VyoYPfaxPa8SM37JrV9u3kXYYKOrF8/AKD2bmnWqd/041fuisd5ZcLOV80a1w0fAj+qjc6Gz56+T
6ubj2qHBNi4BXtp3T6/TUDFrLbzuWtf5keSSahW4JtbAuAaYMZmmv7WsIjRGXxyjiX9lgjoIfrVW
90Dhy/5WpGrPvpWgbV5C1QMKb/SafZVraPgDbRap/bhxEB9f/TLWHwMt2kknocAfm3SvpcFdmmcI
eKS+BPd1B4JasSEKl12G3fmPgtz4qmb+VAazd/UZrHbcqmtnymj/InmdmzG7BVEXXWXykmQPhmZX
OJO6+uGh7kq4KhWOdMs6qGX5L0sCIvvsQegN8aIEhjHBg5tiy+7hzxd6K1BGkxURDcw14Fv3heri
sCQffjvqgoYQXcHRRUWZ0XspxJarofCqex/9VhzMqD16BKppNBK4RPpLvEwUfF/ymFAe5utgP6bO
U8npqqbaOtbBJ4eXvOD0F4ikQceYqANtcuFixioa2Zkr4AnOQdNcVuv9R01eo+N2EUoiBNfNgvMg
+XilRR5dCSOXWTxK7v19vSgUoqDiJLZYoSZuxoYYfTa37zjeST7qJyvuVqMn3jP3o4ewcfDokVfC
zPStp1L2Djla+Glum52h9cE59zyQ802HIMqSi5e2sg5Db/sHKv72ZNpZux8KQi47hZVSRgyjk7k5
jljcQ7fyyrXfe4CpKLcf2sltN0GjtdfZV86mzC55JsyrBkl65Y3OrZnwb1eVxTI56euVzJPHYKj8
DRf8h4uD4kGX49sQH9xGQyebBnPYZsFPpbOWUw2St0rTfmMlNXFjjHgAAHiEvuFkG6T51zy1WB6Z
04a031uTzvZDkrjWtTFunSnvLNM+gUFon7APvSrF33pqSrWT5nYcHBYZLg8LRxjul4lLPZYq+OHB
Bmk7gTsT8bcPbPg+g6fWaYYz28VVs+uaYT9UWrGNJqaBnjARkU1kpVupZDDfuYQb808zPI9QjTmb
t/Ji0R8fbAxIs0u0oLKXAHOfzfTk12vOBFxfpc+hzM4gS0wLeUxxBqaf38kazALGD5i4Rv4b5Xlo
O2zhNCd9y4JBUpCY1SZSKSeclF1oYL12EkGsKSpJ2WacDW0b8NmPx84JjqljbwAzmQaDOUATUB94
DI/5u1K1Tjy1+627HflhPZqSKD6bU9xuR8bZqwIp95Y7ihzVpCUy0TYPkdnzblQ6mZNgLjE47a0g
e8TY5F/r7ogcttyDDEg22dLHlo9lIL8VMZXHzDNfYjaYfPgw1kYbX3FwSUSWckwz6Jst7pdpIP56
NJ8VwtgL75e8LwOmHA15F0yuQHVgw+cpcTNEUoZ5oR0yr8H7IfcpvfKuC8j77gkJphM/BuSmtC7K
j+knMptsEyCAR9xyl6PAM2KmlDHhKkbsh3HjftSddt8GuvamiPLY0spycTv6Ae+Lu57SYThZSDWG
AiJKI3lG5FlJyDab67i8wqx7qqO+wGrOUiqy0ChxjVB63FpDeyaDcMGxNHcqJ4DRKMQ2ticbetPZ
kij0asdC1dg+j4Gr2DGzu/HRCK2ENL7I7uXtJh6esdV7W+PHLX7DPjS2c1a2JE0zuyT4rb/LOnpM
ogm5PrDpajOBv4ZubGTd7qmyL3XDjwF8SoFrPTLcivUBr3Gh9ujbV9LMj9aYUroB0sCkNKOdKTRE
f3q89nlA34togLgHNADNTxFXUA1jdDLdbJ+UwWSfSjXZZXj9/ES7G20plrVEyk6UuyfyIV65YqdN
8S72En+XGJytdQ0UBkqTv684TzjBceGoRWnoq2PLA5SNH3QJ5B0Ng02EYHGhy22QXIUbrPS6jdcl
BRNExWjxC6HcyoKt6JP0Oe1zsqjrrRmxVKvqvrqMUXlXt+4LA5pxFUls2XrF0DDxPsmMgDWQEBwe
6A3P5a64ae9a2X30tl4eIBK8dIVOXeU25hoTFbpOc3rAD0/xQxywHlgxcaoOGLQxYmBDWEBIm/fO
uOUc2F52H6d45fIqQJjjCwSr+rSM38vdWHQTWID5NOvZrTMiZleTTLfepLi5AsPYlOmY4ENYPn9D
nuYCFXEyA2syM++tNuJrRqINgefuG2caLDuN/WgtWLAP7D7M6YbEnbH9XCNfqzexxcfjeuOL1ZTo
DtjZ+51hXoRhkKJroVZpiKeU02edzv1qIRGuGrT0ybhcUEgghWuqfe6PbyQr7Ochg3NVtAnzyhKB
2XLlSfZAvpdqKCJMNDuDmxy9vkM+0LNXSFixiQp7e1CIJcF0PHusCVZRbLFUw2qIoq1DKdSZL/oo
7DCHOgTfgNu1pzwtEywl9bOftM22ULl2hH+A6k2ru1Asn5+WSc7cVIXmbO+n3Lt12fwGhZ4yvLat
fVTOOzfODg6a8VZHP2yKeidddd+6R92tD201kXQkh2fh2v3RVxjuwKn82Ejo9JLdIaMq0ixZM6Bo
rUuF2DhFvl13pk3gdQEpIBfX1rU2WucAHHEatWTCg8YJNAfZH62fihk0Ea30o8z2qiayZ6XPJJ2d
WMc5CYJEx7K3vH0xqfO9hbADlSmKjNZt77LE4TlRxzs51B+jnjfbCL2Um5L9gZq+4rNaex1Ddewg
59xCiiB6NrJTcXI7xAJ66yos/U234ZrGnRT3zWmS9R33LLJMnkMkiaDkwhHzpGT02+iTnUHEboit
ZNinNr4AWEB7zrLyyTEKtuicL4+91Upk5CXaPyYJYecbZ5do+bXGnpZoqvZO18YbwLtGWD7PSCx/
TRwRxOlhT1QUubaOobSxM1SAOoSOVgLZyhKAbbX1rdlJ9Zhb3aNHw1EHkC2YMF+aCilQ3d6L2PZ2
zuCR+Z7Wz7pVv6bSMV6aHAGAsUD0OJ2ptFLzpCm8qqvQa6MfgiXoaVjxwAmgyOkQEnSKqtzLtpGD
IaDiOS1MAGdjAVxljtk7QqNAsGt4/S7ItAq7BJ542+vRG6gdD5LharuE8fotIws0SAhdvdShQpvv
41gQyOpERz9DcFBbU44mSm5Gy9NQrSfeo9t7cBMnB0CbDvFyiJJTO1n6ulQ2j+e8OhhJQGMgLaQ/
08qYWUcGQxsqQrrtRrcPbs/230lhIKqWLPpJFCdh2MTM2mkBMg7Jn5exAhmofLFj27t0aG+0HiGQ
NC9sAofpd0zbynFMnH1Ss8fEcWQq10aEmne3GGXrOuugjoFJM0zjK/3zElIodDlPLGrsmZVSdHO0
Re03WBreVfOqD3C0JkM7BZGILoWJAqsYCjh5zCFmC0JIoDIzHLFq5m5U7IUpafXyCI1SS33lYGIM
cqKocb+eGuwzfVfOe9sBPldEiItMssi30i9e81l8yqoR2BsB/EhsUqkz76plS5JkuKADN957EMcg
Hc0IFSqkOH7QO6vOvOgNUkKjwd7Uag+2wy5WN68FuI2dPg8/qcLz6TjATnT59KcZ//Mlmz2GUcqg
r2NhMCeas3Pc8lp2fFSFgraFjXRX5wRikeM6Jc0P37vw4Gr/+Wl/vgBecagErZhdQrfGPcWt3Qv8
U3pcYbYo9fWA5/poTdh1UU/3mywW2aaxcovtT1fftbpehNjz7bUk0Vf3UdIq7KYaWvPRfJ1o4dZa
n74J5f8WQWqe8yE6xqYCyXnT6T62VuPfUyL6dwJB8EpgXDi1ho4LOreHLRk/A8e110ds+ZbHEm6J
ARvntm8Xe0vDGVtEBnFUAX/tpNLWXWQ9GH55yfUJGIjgIE9dABQABuJDpILXttY+J2H9WB3T5tnQ
rpK7f120AA7r9EVkfgJ5lWVSDBCmmCJ0XU0RRoTPI17r1uwXe2hafKGx9ddFswugR6zH9jPwtMMs
4/m54TmklqcrTjp0VrZ34gf8YH2qrwVCWjlXwy+ZpEzRrEwn9niEczihGgq0+JB6PbtyHqAwW6nZ
SpVvrCIDudL3B26nSH9kZ3n1QJ2eUfhqksrFGMFyJVplnxsghsOE9FBF5iqVwbNnao9BMr+VLK19
cSta+xWH5UfvddbKK7leJTL1BM+/T3g7TZ1AdG5PzT1no2CfW/F37BJnw+JDQkWIb6Z2UnqM8xzO
hVlPAR8/sjYgrnsmc8chnz9KzJYcnfkDmzSqIxh2IAfzxv+yNfBjcryUfvIp/WxdDHqG8Gg+jj7r
dQdbTartLVpdBPAWllD0ZXY1rW2FVWLOwiCNf/qYzSX+6KtjTPg/gksxxBv87ivhDp/OFMYFMcbC
PNXYWVZlB9lLoSWyx5hpDm56AoNXsn8YpPFcRR51Q2vxar0ZxClCMd+Aee1/DbH8ydgvieKrmWdW
wQ4UlUNq4VsyMnWf2Lxzokzes8g5jQZVu2BSyPrT3BTtdNCr+XlIrM3kJXwXnpIAc7pgKU+ku4mj
5Ox786ur2ns5sPNiMriPBPQcV75rXLCZjgZjsnxMHYa2LVz9g+c2EjQTf12jNfs6z5yN04hfHoDO
O6tkutgz9YSfccmm7t5PQGkGX64+HrwEQ64bMF5GF+3bzrMRj1tmzsi4svaoYkYTkBpbnxZmbIaF
14YNp4DJlX/GgpBBK1GM6GrnOAyAHmLwm9ZYUjfmmKX1hXtioiQ0mqdpbr5Ula0H7mU6oXZuNlg/
UDGUG31mh+mnzqmJJnQEA6IBC2RJTlMEtZajqUasmBbilLqauW0UU/Kc59bkaGiGA+NmRlz5XXO0
K+trGCCaBEyKM6h5IEM+JzJP7LLCL0UvbeQoTOJ+l5TiifyZtaMiO0x7+H2x8H3OJSBJCUvl+Sut
I7bEQ0CU57jts/Gqcozioj9WHuKkFJJXODAGnSyoYm2EcLM1rr3jIpl5puG9lZBe3EVyZ9UTeCWc
4Jy4dxWDjJVDiheXaS83RBdA4Crn7Vzo927vfpBLeYhr6yOmOZ9rDlCThWU63gMpgHLGfMPNHph9
33cVxJ1u0F40SuMqDU71ZJ2ioKXPMZyzGtu7RiX4zNUE+VLNX9aEVbz1wqgpzlUVF6hrkc0Y6XzI
qv61yrudKByfw/OL4QrZ38lCFkVgNo4Go7Fp2TCL5DL4SKtZbJ+A3x2SKTqz6qTZqRCtmBg0JgfV
NCycIwcraDKpU7W7YKlw07AZuVZQIHD0IBab9VPbsJI3EeoYdJsRCjg7eIQlj0q/BavbRs208aS6
b0T2qkR8DrTs4PvVBajgzXnRNesE1uySTta9Qd3TtgALcQko2MchhAf8CdpVdJEfpsm4FTTOFfRV
G2aQkdkfJVUGMwX84LGc9oZo962GV1CZ829lIbSTaK/8IP1l9RsLiMUfohUdyKYVyEsZKjEr2g5e
95MxMFmPDP5ShG5lizF0qmkRGXVYeLLSOpxG92Pm0K41pqGT8THOiIUoAmBKpghlKGz1Kb+IXrsD
CvpjC5h+0r6mokJRE5wFPGPbWUa8HSRACv9cme9N7T9xL+x9nY/PJrwM75B7l1cSd0Sj7Seaj5Ba
8dZP/ScVjhmSKw2aiVENMyU0E0buQfGa03ejk0eP8iDKn5JmusaFEOs0WBGIQi8AwiotnPeAz34Y
sjvRmLt+w+zrIYbFkwSG9VgxoDZtRotVvUuq4TXL61umRUel+8c6K2F4KnvjYKWlUbo3rfEwsV8M
8y5Qqwi0dy/dexfBc4nvJ50a9nYcIxp2xyZa1wOkED03z63uYJHULRAADAvVWDylgXa2cL4CUY3O
hlZ9eIMrN00rZnp0Tn0enzhkSKBEdmbUDzGAZZjHtz4bDp6LSbURC0q3Wmu5d211+1VaM/168ktg
XdNYKuISNrdT5J1VN1DwoRX37Pit8uk0O67XOmFd2Fi/FT2/v4g2y52PPTWr7Kuskx9k9QO3aGQE
WFCri6bP+U4ZEW7+NbGsl76r/T2MWCYJ5dnMglM+YONArGgb1KccyV3pUV3k+JSN6dTY0zJM/8Y/
N+yXR1fjZchnmfaUMY8nmBMcmI335Hgu02lj51aLga/0zstZ7eXaGRHOs5tGVLT5j5Y6P7UF1bnO
YoR/ame0+nHI1C1tywPRH+Y6nSjmcwsVrM4BnOvFHVf+U031QP2LLL8OB/CvCfSb0mT0MukAl42r
o6phbbczlR03Htz9J8OCJdvpv3xwntlZN0Bxxvm5S0ZMOPWY7YpXR3ffLbSM1OvzfoS7SAG3VQVz
oRImhyd60AxF/GuSw7c3EH/yOI7NIcgcPZSpfjNALk4RxcLUs1urpmcvx8UrbbGGhM/EyseQOi4Q
xGwR4kzmuQe/i7SEt3J6Gq1b36IVnjOiuCQVnN82r7i3QMEOqO0l7XLdl6D6KY0xbz/GcX4hO3jV
R5idSDI8E8D00YsGUpWT4cpDqn/U5poEmhjK+EKeLPI5DM6uMu/bes52HRVoFYBi0+Tn3Lt4mzT5
kbbiVz6XbPecD5XPLIW6tWizg9ENVAlN8ZD2GUpPhzHK4H8EX9NoIA6kPV55xQOsoQ5Nm7dPHMO7
/PlSVnGz7uz0pFwvWGseM2RDQxVc11kO+QT5vIiSgRgnxhXJxEyrHziPAfcaweXPl8iy9hVb/p0p
/WsyGNOm7zi2pYeV40kNkbt1fafEQFm6Yd/1EQ4Kty22DDGMDhtGwMoNI9SU7c3kh3mGdxf1Did1
zpoSeetQPEFM8u8ar/EvcWCjDrLBASpxqGts9im7B6SoyYqgAPZnZberW7Re46A3m7r23rqheIVq
A1WislZaMWjb2IeXMvjmKa0pD6AoLeQdHFVwwLZuZRlnwD7naqpt0EncJJMzqP/J1JktNc50UfaJ
FKEppdQtnm1sMJipbhQUUJrnIVN6+l7i6+i/bxwuiqKMJWeePGfvtRemqXk3QbU5UJVgTRvIGZ3y
5dJql2F6Z3CGgbyC4p45wJhZZOaCXAcLi/QVP2Q45c0qs6u/0szqfZnUe9tuCirJeZ/OJa3cpFv5
E3NpO+I8ictFSIE9tMVlBG6I7awJl8mn8STbnyief9Kgn/bJwjRjzLv2GV5kIsiPgtPn3ZTAKRxj
mv1Oz2la4jMHqlIfG52iNicw+1REtJU67dMWqkmUTLunsKJuwSpCU/tnlA3ROt28QUvI8VuVbxOi
M9laYpcf2D7/Kb+Blog2nNY9fWJs8rsFCimQ9yAjA6Tt9dN3ZkMRj9FfYtihJ5RjaIoZuW3J1YFO
ED2g5ZIU/8zU457jewSAMRf+V5GGX0HB+RBtTn3rVZ8/MII9U6t9AI6nz2O5HCGY4J5Cx/3K4uYp
HcTBmqlvZVAkGwnowR/K5MmQTwEFfVAmnz7ZCytph/4mSDtM3hC6DyY34xnMW9rXBvy+eDt4afJo
1pesmV7I4cPkoLqdnfXjHljYqc5ejLK2bzVBwOilyu2kIuvNkYZLu9LWO02G9t04dTs9LQjFqLDX
VnZfcBg7lo230P4OJGj+ccf6J8kbZ+M6zZ5yc+1Z067pB/WQaqoY2XXyUxDtd5fAndq5uQ9uAeN5
A5snqHqUhLjSAamoNXSR56BObGgfvHmTlqcU2g6ShnGusk9tV/l2TMf6IBRq7to0n/IoROLJ3EO6
5ByzpMPQNrvm0Yvb+AQuA9U9t3VuGsOOAlNsG04DUXn14/gDQJiLO1mT4qu6YC8ip96i1TmIAH9c
337D2W3ueiPLbx3dMD5ieo/Xw8anJ71TZcI/i8uQKzc/2BaEZU/PZ+7w60Dtti3L0aResUo6qSEA
xnBOr7pMV/SCwzfVkfXEHAHR+iOTSbRpI668CEN+TEf64nN3gEPznq1MUgqGxinL5+lOpUXwRF+O
/tDyrBvjbo2IAaF8OGEegIsMg5o5kr4Lhtq4MvPgIK6ir6bos/1MLsZd0sH18J0QQF/dTptZs1c5
Zo8Lc3QI1jKMbTDNI9lr86mU2Q4+U7kPqdG7HEClEVZY2RV1aQktED9rMeynxgiOIYrUYx3DBrIV
XT6qZ30cJ7D0BkLbvSsncZ5m3kMDi3bnzc5jZWPxC2zHeE67BqDpxLw6MuNk3zcRbC1UIeXU/q16
p7n62Yg4iYY2xE9rNo9VWrGXmcttHFvwSzhVhZV4kSCBOUG6G5ui8ysRI7ZYZ4Qi3uPe8BnVAF9+
ohOTYwbltw8bWdIaqu+zPORcIKnxg8a079NptPaetrNTU2dMxs3EPhQ9VQNDrj+9nIjOgFN/biaE
wb6nILt7A+yFUQ6P7gDXsVNm85RX2O/HMLtvOr+8hQq7QQIFakvLL90auQNBCzzTR/J7rhO4HqdC
PDaciY4c53dQJPp//iz2JSiAHy8ceRXaOdHwep7B/6wc5zW2Gh2jsZqho/i0mcLCfmxGmtLxgNdM
R9+OTuRHlFH1QLys37JoLFYTcoi1DN0QO+kQw/uszKfZLKONGhr9CEgKV33VHyUUzlMpaqSfVsYT
wP5CTPR/0df0RZMeOHRvhjZUh1boZSlApxR6BSUiyHilIA5YuvpXCyCDJMTO+IF58Kx90xV4tUVx
6yv2+masXRQJNa459F24pRl33tHv5EZPHfNk2SsdmPGuNnH1zHMOwLv5/x/+97XGE58mQnWs4HxH
P2Husav6HKBpYFAOke+InDmjI7XqIppPMoL8URe9wtjNQxV57aGovXWfmkzAHUutZexUJ9/oq5OF
bgP3aEFFidDb3tLoTrhvN87EaMAjRB2jL/euEAVaHvFltEhF7Mbf/755cP42KIblvl7eylmLbsXI
2lypDBDF3hCi2ydhv0ucSp+i5SHBSn4MzOfZKQIOqm6AT45nFJPBsWM93MJp/LRsBw7tcoV+n/3+
bNxH08Q3/e/vwuUbUiOggWe6IO/NMjklVrjg0FVyMjlb0TxfGDP+wPBXuLS445/Oa5stzXzaCLYV
n36ftVUJ8jxtESr0N4RS0b0yzMWswRC7/5JjyhiuDE3qMeIwkT3595gu/Hs5iGFnW95LaBKgEOtw
42bOi+kHDvZzFNX0iFHklSn2oSbjKBTVwL1/H4qlsZhqf9XbrJsiyZhemPTckfGewK8Ch03PpoOS
Vhi+sy2Xg7+prE3YtfN95QDd4xBaVbYJiQ/PpN9GOCgk5a8nKzjNDNB2lpf8AzHv3Q81NevvswTD
xTjaNKRjAjaTyHgPS/RaVimXppSv7aPHDGhJmWeQR46CY8IRLrmQUIcWPKLur7TimCjJmVutZ4rI
hz9BrqTCs1X40Tq0jXydG9GXzOYL4IV0V/nNhoA84jfyikPf2N87OXwx6YbgthBlMoYxvCe/F+2d
ahiqdN54imPABWWGT3kS898psnKaHm1+dlW0LYcuOtKAAHrFpHqnu/Btls2x4Ey4iRL5L0KUfeii
xc0Ni3T2eE1xDdUYV/bOtRqx9dmHP0qgtJmVRbfRdPRZx3SsBgWQxaiqkr8YCMHQDt1tF+C/VzTv
0/A3UKl49UVXnX28B5wSQBF5SoqT12TxplA18+3ZgubXF+q9j0bOd0ZzS0fPu6AdR/pou+N7Bdp1
MydFtvdxHC7f2XXRdhYjrLGIgg32W/iTDvFb4FnDB8RLzPNwAGPU/w9unM97Qp2IWyKtBQ2I/QD/
MmRGBnsCOey9Y2vjEQUmDcq5+mxTjyYUpjf6zoQLt/ojYTi+TfOoO7aocTZB4jPCH+03N3zF/WX/
TRqq8kSp5AD+8ck2Q3GUXsHB1i6BmVBJ34dUb3uZutldCX8ECjng9S4Hvm32zfDlzu92670S4O6+
pgVj4bZ4d7y8Y9USFA5utre6gR6abFP0VmO2XgKob3UvR+QBuzKK/mKlyGh6lHxaFAedyrIcIBVJ
Dh4nNlj+Ezmw7fWFJOqnObeDqZ/ijOXURJT7qtk+kYTvJ7PaTACDoiEZH53UsE5V7oF/xyQcRSr5
k5NLJNXfrK/pkWR5xLh2jh97jXEzb63giugJ/6QkFYYkvud51GtPLZoLzTs/z+vKS1vmS/IEKIyR
taz3Rt12VwYDCN6cWpG4ihq+tnq5JVzTPqcxJuEAk+TfHJcPRMrqQzVg3PkEWAfESVjHOkgHus1/
fJkOf+HHcS/oOdxMLRidsefqTVPXbwYbv20oCIyIQhs6WoFTrXLUaqZTclVERLCFVC/YZJKTIiF4
7TdD8WcYrBcZttfEm3IyJIyd6xXccF35qeI3OYc9mp+Z4A26p2yIy58dP6NvJX4ff7/KXtFw0gXx
7oZ/wo4NKG+0AlLDA26Vcx4Fxa4wMptevkQ+/P+e/X5taMmXimeJmUO/MEkJyK+gJcBtvNJ2GZ7H
5eH367/PRheCd1qobpsksDJylwTp378IUqs8u5BbJye95/AJwWwK8Qlivw6UjM6he9fQdOY+jfW2
sir6tXlMIFnUXaZB4uij/Ye4Lz+FMLePsctc1jaNNYNCRFeOcAGfoQ++oCUrLrnCxB4kT+NIQtPv
l/Pl70Q1MFTtNTq8XnNu5dz2+/XE9/k3y3fAbC4uZd2+zePwmIm627h1lxCTwcNcJCiwTAl9uYIo
beKYZ2q3bmx+gaqFLxYQreFN40Xh3PnvmYyIoqhJnFrJ+D1r4qvpA66CEDXuO2lfRrOjjUPJvI1j
PhK9beyyWuM3B/23m5PGeC7BRZ6ot/GULpyof4xPXDAMw+PkZsQbZda6KgQ+CkgFCgeU5djjlVor
fOzNaTcUcDstB/tW4iIm6kcb1YMw052w6nGtR2r2NEvJYlsmYqH72NMUdMc22OLh0ZS2rrqBHWaG
7phXswr0c2081pX1J2QqHdQRkSvMklEVP6O7lRuVVu4G1uveU7O+hIY60c38E9mg8ir8fBRQiXUj
Ptm9isnGdl5jgI7T6FCBGnqAHszRNn00Wu+p8Lr6WCojXLcmIlYNg3aBDpE+kDkaGg+mOuEFxcny
8HTGdHt3vgFpGP5OesO6PI74+RfgSgk4+BSl4T+OCy3xBHx8gvgbeqR7hAydbHJjZdZsv5LQsSKE
3W+5zBKHoVhFhubkZLhvNXr5tdel8yUBn3dwW+Is6jTd0lVGZ9toWg5lNl0SB01RZk+foresqxk3
wGYt+34WfH57y/gEFXvhZw/XwXToixT2ldoD4iE6MnSFNPEtxl1jDxRMtk37OiQeGjBsZQKp8tYZ
8S9gbMe6+K8BsYv/r5YvWZeVG+X7+lyWYmSUwTTQVdfcyJrntCcOyoDJECzYPKpiCxvaSrbT+AME
HbOuwKNfjCAJBEkWuCCaFbN15zh2TXkda2JZKur6Y9uR59DR8ll5JMEcq0k07wHq1Kx2+9dCNP3e
xNeQzebOEvWpjtGBIJxoN5XR6GfhHOpBq03QWkAaUse+5m1PmoZDIWUxBcIp2v0zmuFjkjE164Sz
PcqzrTsymnTyCpoHUeGy0/W9XRXZxXKYYU6QSVXvdw/4wroNyWkMYgvFxm94ehMZ/rUTqj4K1eKU
hn4J2yF91tJJAWwa6s7C40DDqOrWsqldpu6huyi14f6CB7vkbyYAbqns+ITioc6NZNOaJLdY9XOn
hums7Na8KGv09qE9w57nT2lWO8hPzM/Cs+fLsHxpFMBIfauAV7R8DfWEDVAG9lmt+72aSlRyq36w
8NVrtDE49Zhpv7qLyHrKWMMZigWMcEFAXlLH96HLGR8iB5Tny3ZchwOBLLKYmP3wgtzEgUZJKgEW
QGwqxb6yoLWxgOJ2B0S/6VWO7rhsz3mh+ws1UH/xNDFVocHZnQDJLoRVm9jl9JCElLkcnkhDdFo8
eUQQc0cP0UFrSATUpR7db7wp9YnakLo7MZuL79TNpcBKtvXi4CVr1cYLGQVElXfrunGHCBkAEMPL
yupgVHVM6ymOvJ3pVO3Fn+ueMwG9UGwnJ6dQJ7uBLz4Fxkcy6h85MzMeMu8tUO7agP+MvEyk96Eg
uiOHdkhh22yGSnj4RuaUwzLcKcm9CjEnDTdjjvZQo9+EDddCcwuXrVAU1gU1D+BKb1L3cABJhmne
PlrtxZd8sCE6RWXwGPbqZpJksLV10251zoLrGYJP3kCgpu7JVx1wDR+skPChJDPfZH0rkrp5xejh
tdlDWpo/ysj1m8bitnfIikKTaGynGiusJxGCIgV2jxyuG5SxszrU4XScSn9+MsrCeeKmwTYj9P1g
4m2I1VAc65JBbZcw7KnJ/2AH8IYVayzT8RCDj2NMzuM8+K+A6wiwLktce+700A/VN14u/cpnkB9u
7ryx9XEtZfKtlhLafifjM82miv2ic08wkvqm798COiJnU6OpCgYzxlY/b00nLrYzAp8d0QPpu5HS
8ZaIbywwlFD/dPhsgm8c8JxsCMYAq9LS3OwTRFepAgdhmYW/UkkSQi4r5mM7xPk7rfeVkdLizRV5
8xWDg8uolkxMS+bvmcInJGdmBUHM6Z9NWKL+NGEQOu1j2YbiWWkb3T78bS9qXuKG/W6IoRC4Ntmb
luJYn3TFicSiU5f0TAEgc5398hRPpvvakhuyXBuc3ZA4+M8LF7hR7VTiFC227Cwc1JpijywVWmFr
nTBMLXR7nxr09ZnLY2nW7Xhtmvp5gpB/mwQNJymHvV/axtrouDRhC8cXtcA/GWKPKZerhSG1eHJ8
7z4KygwQEarbbuy8PfZU4GLwYDxvzt6jCVf2uMzsJ4nyuUnyt9G+gfgc32NbCYSK42loIA1GbeC8
eT5bOW//gYoB+Xs3qfdiblYuESAvXVTaOydOv/H6LWffMn5nrGIBAaCTMs++c3T7FmdrYj6LqSKI
U0/eRlpeybHoLhT4saVj8NJTiUY5LDdBlb16TW6stWXG78uJATaPW9z//uTYPtqFRLnYorgLAkYs
XEu0uz5QRXugF+f7st4OZdcC+OPjFiGgKtpXgOf51elMb098kM/t5p2tnk+1xZTjYLOg4IWzt7Ux
xJt0HKr3IZsFWUjdSsP+31gzXFSErB9ZXalHW3xFlhYPjZu+W0yXzyYjkTu3q/232OIba4N1wFDA
mSdnat7Juno0G1eite2348wk2+mMP6p2rPd6hr3tCLHFnNTvomTM3wXD087vTwi6pisnIqJ2fFXs
C1/+iYjaw5FBXufwk1cRJqsMI5Owgq8MG1ySS2+fZMk/bahHn0HD01AtL3a0P922jc70RQICFxKg
oAOO8KXofefs9JK3fAZ71Nh+EkE0oCHYTr5+DwTXZB7yW1i0KKoKgXPJdh66tHGffDGe29LtT72d
/vy+6nb8HNi34SFzK3TSvEWzOVyrSZ8zn0VnWm57WTX1o577L6+up3fUyKOZqI1w22CXJKXxnvR6
587ZuJ4R2+0KN5jY+cjoqFOne49rEiwKqQy6g+Gd38yCN4/pO2kltyrg4OcmlKYW+y9jO15+KsSP
zIAq0FjWB9NnFU+GRl0yblq7Ma6jD5ekDAP3rNxsRqzAAqC8rNu2HITXLjXsgV3UIhehIj6TBaMb
prdExsGJ5tew6maXVUBFLzAqMcVHKYFnA2GewPpNqlHkvJ4y3tqoVCsVI8KcTe57g6kzU5n6vvOB
eUzLq8PyYzxUMUxZJm2PmB2fUl1b7xHq/R0VCnpk1zffkccCuCEXIeGMvJ/TqVqcnq8GcIn3toL9
kbbxIw31GJHqBJg7zp/DiqTX3y2kCNkE4rH6tgrMiozi8EWhpFqxObBbjeiZ6Wcz+ykd7qU22ZsK
tT+FQrSb+h6VHJsox6IcDw1XTcyM4SFKt4fJxAiZNnx6tAb30njNi+gL7xxxorwraW2/Sz6dsFZ8
dnR7Tg657eabLM7XfgIXFaBtehrJ8FiXQPw8eivPuvxxW44hVhz/6QRQw99fBiIt0SjdIM0Lp8/2
ICoOSHggfl9OZmr2Y6A+ZSzum4Qmt9P9ZRWjreG+V4afHhBfz+sSGSMl28cUk6aEVS3N3OhapO2j
yILmpFP5MQfPeY3fUyQciGqaF2RLEIOamuLBL8sC5FP/3Lt2dw/4FNlBm73SoFEvxkjfPBqNBy3Q
qXJFvWswj5BSgvpGiEH+Sk9hbVfV9MeJm0VNWIb30zbIIMDUAveEXebzezozv9FpvIeKGx/mUD5O
Q6SPZtF+JQP5Rzm2Vt0ZP32G6VNk7HQalULlWXrXv0qKeRqwpkb34I8HGUaL+K1Yt1bevIdG+ExP
rP2HMJFREopOmRbh84z75i7TfvGSB1yTyVPxxevs6dA6fDhn+I5NNlNGqhhl1cIr6lvYMhg8SOCO
dz2Yllvrj8/Sc/x/MvvT+rBhqrkPnoc8h5NEvHmGG39vF/T4Uy9HU2ABipM5410G10zqEomIaJxX
2ajqVeLHhKgO0Nk4v86QJovwKmXwGjf540CeHmwT+jJkZvz1DdAwZmChpgO3fXBqBjUeo9JzFctg
73OMxJbi7rJ+9h9UNMLKaVrgvlN6s/32yXYdZCAif6YGRig3VF8VH6A7VVhnyWjymtT5sK4Id30Y
EFYw/wGbOPsRUJc2O4PzwMzZk8cykTEJnAmkbRmN2R+ci494LRz6o7D4pgr1XGt1FPdXVgD9YTkE
FSlPR89ua4BSYe8+14oLNRhofOmhe6wDEST32vVxI/TjU+JCe6kDNo8mlJgMVb+kNHYlQwtEfJyi
DVnhrZnrbzrt449ozR9bNsVbI3viNCzSt5tCHac+CXfo6opj70JbKRYXrI9V4pnZAYFucxcf86A0
mW7hHOht5tz86znqlt+DfMJcG/FnYzGTy8olEs93zYO5ZBwqo+uRnPvBTmjLOjaCsjImCGLVFJW7
badcszslSG4ctjIfHLsjgDgrW+eg1WPGjhZNpU1r4+r6789lo7LdqOGoZRSqZ7MaohN94B3LPX+a
/AXrhXWFRMjM3mQOoWOZFT5C6B6Llghw8HzaTb75lAfn3wfuo/BMsgAwLRzuHFeBB6KKRC4VT8aZ
MA0cOGNS0ZUgHMwC5B/7vX8mgxvP6mSnPqVbelA6dY8dizDf1lLXG1VxcS0XlGqLP7zJ5MyaiW+3
t/rFVs3r/u+LqXXL6NveWzbEqxwFolXnHqh9tqs1qUSENeasLLERd2TUgCb8/X2Y8ieXociJhxpe
ACjgDDRiov5sOhWjSZfJ6jIPh2iMEAsdQX6xipQjjYcSdGzbhVHProVGEoUQrKHL77Nc8cYMUf/P
ZWhLhjNkUfrc2eW/H788CztcTmFgnlGhWNupImjTjGmgjGb1fx9gLaMzbdmAe9P+QHoWbeYZ83ZT
E5fNVdsOSdwcZ5RkOSR7f23MOSOswUNq0ZUIqIhEglCcHtOqR3LSWw/VbM1bxanoWHZJ+d8Dns8J
/+PkgV/uaZ1gsyOXnRTEIeIYmaAjp43lMBtcOE20ZY6/D5ZyXkHrGJtk+ZI7YWvgvsFvK3tMoDBi
q9qITnYa7hxB5Kc7yGav83GT5k5jbuRoPMJtZzIYe+roiXLV1H5x0BeniTCrgBS4EzL9JqsyxYey
LxaLO1nm+NxDhGC/Ynkpty0OHO32oBEtYJB5Q6QaByZ+r9bJA0rY5o1R8XQUI9QfxLG3jmy6koE6
Q2bsL50k+JSy2SHBQLwUvf4WchpIYsYlmRYcEwiknVRjrCau3VHX9Xfu0VxEjd5ijN0hN9rYNQ5r
rG/2PqV5zNLUHIMueg2jmPyptokoN0ywwvgcszhuDlYJ0l3URrYuZtUeeaf8dc1VsUvQZkbTb2Na
fAVvRmiHuHXsbGSBKwAfdKhkTIsArN9n1YQ7B93jcuUZMrtxFqwGj7DlUs7bSKWgT/k7cDeUulJe
O9XiUF/AlRD49tzvC16ogJNM8Q36wYWzScM0Ws2WJVcGwr8VA2CMosvl7xIDypaO5nXrIpci/ucT
U7mFko2AZx0npK22OlvRcTjlTUSWvD+//F4n1fnbDhTQrvezx5KUja1kKrzzKf4dB1IjCKRPXWEE
Hq+Tb6THXsOVg71qukDIXCc6RX2ojmAPDMRJmInTqAj3LB6LUdFHg9F7BMj0oktuOrKcle+rdt/1
lFTCsGyy5013H3Ws4ty/KS5oAZ5pnAnaReM2m+lR2a7eqMC1oTcw0EyBbnNBJtwMfJBy+TTRxSAy
hATLtJmOYFY4uAG38upyOIql0/77rDEsBrpjuEtJfNtg1v6hS1+u3WbiTCXvmsjnZMFPxsK3gHYq
dJC//w5ABxwkvYA+PT4beUyVb43kd/lwN8ckPLS+RvBQ48hAfztGNlZxZz6U/vDf9dUR+jWCJl9y
y26OttDvlWsTqJWRnFYExaaXw02F9XOWMbh2a2WuRdTTvy50tiHKqAz6F6PwOJSZ7aunO1T5qtpy
l+AGg+RzZ4dhvGIxhI3tO/0KlEW+GxzjSnMW3m7moM+3mZgxD2zJKm3rK+K0U6YrE1cY9Io8B8aZ
kUfsC1jQuYcWig83xQtHviZAtW/m2druQAeGpQfIozFuTjo+4+Y2N2bmPKTJniIGi85EmZWz9XKf
CFKhM/8cGdGDPYDKlnEYrZwWeIOwffDAmIpWHCKyO6Wcfm8Y7IYmJStLnn8yzRxMyxA9EGJ5LvFw
HLm9N2nAh7Valy36rDA/1wXtOyvCqIiX8xhhTeIc050jt0KQ1I+rfOzy/aKQcDiTcv6ClFkJfWpb
DmeOtZryPy48ZyfCsi0L94nNi/AG8AWrYTAJ0wpjl+uPSVkV4jh5VnAHhU0zlk7cky5Ow2j1ew+8
GHLgy5CQGoOVBguMN2xQpYwrIPLqyYhRCs9wzgRuwb3jB18WVJosG5sfNavbFIzD2neb7JjlCCeI
pNQIm9BrixZVlnLQNIWm3e+X/0Jwzseu7kUH4dZEC6doTbhOH6361CgO2O7QAPhR/pQhgMLDcLY5
1O068dLO7RoC3i50/K80gl7i9RWKjMFOd/Tu4CwqLiJov3SYU+LuCE8wqrE8/u9hlmxTs0c6AI0o
JPxOec07d2doofYhs2VCND/tqKg2qBqwclcwZVYOTc9VP7IcYYoj8d2D580uPG17v3hGXMTnS1wZ
Mk9r0II1Mh/2RLhiPiE/rGipCIsVx1PCOJxKIcyB/uoYR4rieN+zpNYdfyqXh8YCFhm1pPq1D4Hn
Y7OU/HJ+6vRrmdYjN9JAEdqlu7YLDsWQGLswKbh4E172DF4zaSDF3YReDp+2T/yVjmhq2196UmpD
kiXc3Dk1GZZIfq/BH09IzT0x1SdKcG8lPZswieXnoQ2GFa0geah0Md2VsEw4+/SnfIZGy8IaYsTn
vimCFnVWz+KfEDaP6N79Dip48nFuv1jT9NUPNLDoHn/MlL1bZpfXoXGsnUzRafmaZa3Ajff7k2zE
jKgRm2SDtvxGEh0Gwzjp7vOgQBAf9NFWZbR2m8C7hh7yTT/tX4IUdnWJHYOjGqHOdqA+yRknvVf0
apPWs7fvMnXwJUZhMaI9nifqgDsOvOHJwySlUjvBIGN8qbCiZ9BOt75EKZfh/LirgviFNhdTmeUh
Ks1wm2b+zXQAo4dibinJbpJQWWCuXyG6XqjKBY7LxYmd2NN0+n1omCRwMShC+xz2kwcOver/qCK0
t10pPqp+fGHgVe7GKFuzsJoHMuY17+mCSjeJ61XoWRKJvAZZ/MmHPd2kwAB8M0a9TQPhQPopTcRM
n8paI+qcYBJ2WJFccoFAleOgV45x35X4TUM/2neIQsccO3EcPebZ0TD0q4TJ45mN3BsmdBagkPZW
aYMssIZSu7V8gSgwWLP1ejAnR3XUnDtiC68Gv/kbqmS0QcxLVwoZHTen+QCBojlUU4K6K2aWU6pi
w52LjHPgfFwQt74NPFyksHdtVWiuLaUl/bF/hZ3RnOlc2g8Vh1voiuCL6QGcZn+K115gnOdZ5bfA
vmU+cq4slQI9iNM+kFSVhtE1TRvrfR45D6W1G7/KSML0bVmmiA8hghgNHtZ4gZQD6gUJMI1NC/i+
7mZrN6O3ir1C3Q0ZRk6vl3+8oc1OFrRFTmSYURnyrvISX3LS4Beo8y+TN3Q7af0MoQHuUCivXg7K
2mAback7Kfw4uy+r+nNSdkBY6PjxBfcjXQ1RTZgERTbmAFIH0BYUd35wmnNh7Kwi++ZoyrZr0eLM
IvwlpvVIT+ajsLt2H0U/siEQIDfSeNcWhL6z4HHLcxuk1pislYzlneG1dM8t3TxksYCg7X24Hkia
OTHFXvkE2UUjjWYwpreh8JND0sNMUVHzMOf/YCone/Sh3zO29fvJohSv0e1upuCf4U7VbpzclphY
QcJVyuBSoVcjMJEKalVx/keXyaQC6O82zOQDEoDqSDPLQDVNi6dOzmzA9BuQsGwyIx1PWW0j0GE7
AxD7p4xyVtVpRFjswbcFAuMjrMJMnbdZsA8Dm4it5lG5r3NlzBcyEPel9txtwZVXwk/X7sjMvIVc
m+ZYHdLpk6HYXzfB891VuTzkhNR0hfwOez/Y4v5AIOPlDejMEhMpqxvOAgxGBYYCMI12Qgdncbd5
mbhrTWwTRg1ywwkBiemao9qYHPMEp/U0AXXwxuIcFQNuhZjEq2ESz44jGo7uXNs+JuVDEJ9+QYBi
Ase3b54/9jdVoE2oM1pTVtzvEO2gv+hacmlhB0dt8ZiN5lfeV8O+XJbtKGG1HvqfgEbKmjl8uxfp
GrbASmQ+YjenYFsJne8StCazZOuVA8J5SOfswsFlZUqc51EAibruu8WPT0BEF9rPPmF+RjsShYdz
hIAXkhs0xQSmwmjbifa7EW61o9uxNqDo3lXATBGBmruo6XOqYdtbjUX5FSU2YRaYMFdzOop1Js3f
eKEzVoLsDMSLdg0vLiajbSNLZDpiDoB9xHKCzZD/JJCyT0bkfLnhXEJr6e6x7tKDcYJNZ8ynYS9I
QaQln97ZA315RkTVTIM+izCLdwlbu+QtBuNGR7XIg5VYXBxmd9OqtmmxWZhnpnHXNehiIDQJLCGw
LNwZ127iPozRj9a6fuC95b/GCdBbabvrWdCMwXriw0TTyC22mGpbNrSePGA7voMQ5aw1+UMqMb7y
qeITnGIWd8MgXMVpdzFaotr7znqZ+m7kSnk1mgsTWT/Fa2xUz/04/nPH4YjE6a4hdXzljRAqGpLC
RgrdNg4QcExOczWK8GzHlkt9DhUMbsaKtly4nWFbT6kkRbByiTPyCIwZpl2mk/EubFxnPefwOWJw
UOtocZP0zMy2poqvjoE12C0vpd2fRqajd6Mz+BsRtNdJEr6Qp9gWZBQzD4+ichWE1dkFwrvCiUlF
HZLOJ0A2YCER1w4P+r73SDFxjXVXJGgcVRCvuhCv5PhRl46/RmKzwygtd/+HujPLkRtZs/SGmhc0
kkajvYbPQ3jMoeGF0Mh5nrmDWkqvozbWH13ZXamQbgoF1EvjAgkkrlLhQSeN/3DOdzqWLuCH1nxO
wBw55hOP5dhuyoZv2uv9W1vLl6CyjX2Q5+/bIrkQ2we0wcZW1WMWBDut1yBamfEr+4ZFub3KRMGm
nyhiWkMELHV5QH61GmtRrewiL7DADvM2om2rW/d7Ip1z3Eeovt3vBJPFd5GAqxHayb6by8vQuube
a6gV5+kDRQmovPoBvRFmbhuxQE4SNoPK0V9zLq0UIuVV4wwov+itCWImMIMA5NUUNrhxWK1tvJJB
4siM9GYeXbHGFlFYhKGYWDATkFSdNLLblrwdzuB0FaiRXBl3bniGsUQkmJuxDr+LouZTWbaSm4+y
KZuhItR59gypA7JigLAVSHlGjiJaOERlIQhyGGLUKMT+cLe9n2KIgDp+ZI1MxE+gYB5mWM5GRcyL
G9urwoNJWMKq8U5J3bzKOthnDJ+WQM9hm5h1tWaHdufRNniKJA9GtSTjsXnqye5j7P6Qae9jEs4f
lWUiEp0LC6lKzOM3x9wp6yEgDbJyOsAzlQt4pnoyIDFsGRGTnzF166Fq7+ZqJCduQhJAOhiRPSNs
ddVTZhmaZBYL1sORHfxyIMHT1ziWCuKz97khimNtKFYIOKfWqVVMSHhkusta4mX+a3iEqet9CKEF
xwdlsk8bvwLmbB7rXH4LmcDgzceO4ZgdkwJrfsCOZ6zNMLjL55JHD2sdExgwJyrUyF9no6cKrJ6y
Yl67sy5Pbe1B2vRNMHFWx/uli76pzkMCh/fXcax1no7i6GXpN2GXe7vALJPijForzNtk4TYbu25Q
dnred1RN/gUVBQc41O2PJakXnntswDe86jR438n0k9uqw9DL6cFPSIkseNA+m2MlbmMSLbNS7pG9
4IVbDoQpTMEmhTCNmTVRDOmqfAyI4FPIdvUHjeb5teSYwfPb3shucAh4k19o3vwb/r/wVDamYLrJ
+7/DlHSXeekn4RbPdlPBwel7D/d7TczN3G3NvsIGoQ1xNxXOMyvHz2Wt3+sMBih+Rbo6P9TpaWz9
eJd0EKaHFudNSLM8yWAz4Wy+MeKxQXJN3MjV46bZ85qMf9duHCR7LieCHBc0N30TDsnhTswocjFr
36qyDnZLWHSL17gU2QeRxPdjRixpbx4YCDS3sUfgVJ3a4a6yZPbeCxCzUuYnNi6ayCQjIdT3YWGQ
Q5LsdeLom9Llce67+F4TC47t2lE3ecEfDASWrsgiytTwDrM3g7/BfSwHLrTCFgONAYkPjqqlCdJY
H+ruhOOmhc8+82Kqd1NJ1BUjsLt21Ei3BvulpUZoY59IGRMIioiSd4gwxkdoiIxaiB8Yg5BoFN1Y
vCFq5huNUa3NceHs4PkoVMrgNCBFQg1aHBoN/op1V0YXl1ZrWqpNk9q8ZUw/3ec9BpKe2tuk7SCz
JjhEhV3vNSHHXUf5M2OsrpLsiCi9mf271iIvhy6DoK6E7Osc1/bFTscP1MnOTYYWbYVg42EM2N2H
GclfiYD1OGBSWu7kpMHpE5GOhyNfoW+nkQWJwlCLz8n5mSba2TDt2/e2QEJUzdy8p8p4zNKBKELR
PQSU5Ddd7O0nxOFY49RHy/9SuTRgvQLCZWPiD1vFbn05HAXmpJH90gbk451I5q+jWY5rctZX4O55
zLPiewNLTqQLLANNezAh2JMRcyFWVj5OmZz+DiJhYc9bK1T3oi5HIlr7o404vGj1d9tlkSsfosl5
lMw/1l4P3m3OP5tkqrrqXBM3HSH5zZCw7OouCA+tVzx2AVni4Mdc9AgJQVkLV0IDNxAmwiqjPIBa
WHchGV1urMoDWoCvZYANju/yguZOovQL4mcvrdEl9wZBC0UTXmz01U2grXcmWu3tFKGt7hIt7wvw
nXgSebyNoclJH8MPMBeP9iSdz7PpIS3HfX+XllNyQrOmwYUM5cayBUViikmnHvw96cT2Zk7RguX8
SG3n1V3O7lF0prkvYLoj3HO2LJWh3NiPJoyioi2ekI2zjazTB6ze55G5ns033DuYh4qYiSlC5YJw
NewGHrFG7pPEIuhTR5i6frJ8Bl7ZRI5wvNi3Fll13DBPQUzmOssQeXjBpoqe07A+mZuotV4cPXJO
9ngmCSscWJtvCEo/uU76uC1yj26MUUngoNdJ5o4CecQ7jmubUXD1OrtLvHBDHmWPXYG2jdm0n0Q3
7fIBe2zxW5XdpnN0H8te8cvMDOkApG6LsWa94MwfgrkZz9o0NGJowZyPYJGDJ5PbhKXsqnSjiYIz
FOeyrVZp5lT7YGpOpvDPqqSnUC7El74vYDBHM1TEMpxuijJmzEXkqoIMyOQj8py9h/H5JjAGZAAO
o44AjlMb3I6J+NCUFdQo1p+eekEvS29X4p2MPgeixlejUMCkUf158p4GkX1UqfzOFJUyV07HSFDu
pDL56AsshoRrJhYJer69KG6WZpcscRI1SiQUkalviuZzWHbHzHiqKDGZWI/T3m3UR7T5p0CnLd9c
wAM3ccahmkfXDcg1LMlGwe3aHiKHsKoyu3NqHPS46jYMKoabrKKNSb34xQvDM+S2g6fGx0yVx4+d
IYD/x8PIrcuB2gg0bLpqhmWUMCC1eLQDzZ5wrrYJ0vabwPZva6rDjZ9gNvOdND+Etb40rXTxCyH9
ZeIXbuSUYYjhnRFYJ5ebbqXLEmR0APGwcg480eRhO8POg9KAOVU9JMNXQqKZ2Lo4ZoeiDk5jPmXb
zjW/8jYkbom2aAMEqt6ZaWmtFoDXOoP7fe6E+Xl23Yb5am3smPfCukJXxHFjB+sowY8w5GReKCdZ
mx0XhAWs3pWTtwsEHZfS6EfNJIZNpceTsmOmAU6+DQMyxdsOYk88DezT7zK7+QhiEvIZpeGp5rEi
n755atjK1MgFN0UoCfxp+m3dY6VpsJRCfEO0ErVwMfJTJM+W/+DL5v0s8wKeTkaUWPCBWSjbXMrm
IiP7VrXNF6/tN2iLy8M4Vd2W+G3e5Zky23dkG2AkbjdFOy69N0BfUYF1UOROcKAe5xzsqKlN69EK
ndeBbF2nZwjqWPULMa7DIR+ifVUMd3XnvPcyQpdEQZZ1Nfv7WAhnnetsCY3bKWcikBA2ThpAvEtq
dKFMArPMbw6IALB2yLjYy7p3VhJc+jCxNWvz6TZsxyMbMLK81MFMgCPWxnaIGGHb2pnWrV0zxzZb
GKM+piW4Cjyy1gGDInNu2gizLeWDAJzhyB10YIBvSc/OY/CfLazB21h1t5Rf74fxS93z0i3TdN4F
wwDlpd2aoFBWSDBcdNjOaUZhgIyx3Lt4x90Y51EgLVzxUQ5KsGovY6gN6oeE1LAFq4j5KkLMMCfz
s9OTDx0FZEJ0n7m/SN6Kk+8VE1lQtv59arj45HCocg39mC3oRzIqCGxsqAtE3myu5P3/6fCB2+hL
XTTF9/bnuIErOf/L/8si+P8ookCRK/DvEwr+8z/qqQ3r//zf3/4eU7D8Nz9SChz7X+i5XcuztPS0
59jkDfxIKbDdf/FvSpmWdoSnHUkSwl8hBcL7lyks14XXwTtS4z//r5AC61+2BEti8gc81nSe/d8J
KbDeRBRAv3Ad4SpLOLalCEPQP0doMBgnwygETdeHcb5hWojGG1tJqMiSqpTNAejIjFMzWYu8/5rm
4KOnJVkJM261HTyyeka6r9TTpAFFdcQqkWjBWe86Fx6iW+rmkE/NS4oxkrRjLAZ2VtzL/3tr/tus
BYtLVf4tCWT5NVzBU+uyatXKspakkC+fHqM8IJlB/K/aDLIBP5l7I/0EETgp9xUT/NkqDk5DJVCV
ZnEICfI5WdLcJU0hwEBQm6dYCoSubTpwio9BvzjAQw4dhAi8NEoddPUVu2G+cZi40fbSAvNXRru/
3S+/CYoQv/vwXErbspTkn/JNjIluvVFbqLNBa5riokoQNrGOP0aisVZOcsLghhLVNpqbSQm1dYbm
Exc32vUg8+Hn56d//jj28uPeXEsP647jmS7/M23352sZ2uQYhSHrPbuCtDDm5R7cBjWxIb6wJjl4
eKAP9thBayBYqVLqISWdQWQu/6gaA9f+KkhU8zQxD8S4ZVwG2aMhMjq4S56j91xdch0nsM9MVnhj
jhFqG5PMJAPe7IbDfgYgG02ZCV8vP/fS0CemRT/Osn97w4jll3j7S/LkuRrImtDqbTRHy40T2wnt
sEJwfBr8/mPJ6BPZmPF9NgcJJ6wjiUfPpwi6Dam+7aMcCWEtMRo9mmwRapKGDsYQNBiLq8///A38
mi+jXWSMDncD0SVkm7zJl1G4OQPqUrIlypR4V+im10t1vSGSCLd/4pU7l5h2S8foyqL2T3fkb24B
TeiIsm3haEeLJevnb49TVZihbzkD/bV0z9BkvbVdeqvSQ7rnliNsLzoE6nGQSB4rwh9fbp9lamOD
p/7DxSCq5e03pZn1mha5Y2I5rn7+LIwroIhSx9xMjitPVoZVKCeIuivd/CyLveu1xQH6BlZXYu4q
H52hGcdkMy+PPIYZfztM4Z+uz69PrOJQB0jBx3FhVb05Ncuau9muImxoCpwSg9dNHopL6BqfgBdj
by1tefIi/9QlDJ4Hg5xw0uFCiMLBvs6F3P7hEl1/3s93sxKewxGILtHiI725YTxSWqyCRTyYXHaV
1GWb2mE+3DnjcKnvGnLfC4cPWC5jntavERpYDKSAhkDdEJVPzCmHXG1nHCoez6TRU0BEoOSJkhx2
ke+rLSZ/YDEi/1gFt5LEkVWYFMYBIfoKbH99RPuXULjMxSGD23uwsKG4EptNNh7jPvYexqkuDkz8
UuAokjVXjBM+nCALKRcaMou92iFbw4f0vSOP4J2Ji03RihWj7ZxEU7I1H9uX661XzbHYN2nCINTK
+bUosXzRPDpp8cmOxk1LQZlnsXlC9FUcBpPtS+uM7KELFnJM4tstOu1ozRCHeReH6BTWF1N+n4tK
MolxUSB6+IGmL7mo5Qns0iZpynKniph8rcRlu0KOjEgEmatT9M5mI7WriEmJwjR/rEfwGYbsMKCN
DMxYK34BgBnB8uKSwnnz94zDXB16a0khuZps8m3rdqZNKVkH2AAvAVVsGefzvmorXkONxUOWO6ck
zKq9tsqPqtD2tpVMzFLSXPLMff3DjfS7+5o8K5diQJqevr4a/vbcR3NTWMyH/3oTDXVzNnwLs1bq
AoslnjMUXrYJAajJiTUOGv77JikhXIzuA0TBuz98ml/PaCU0ZgRtKkXSk3xzCqlqmQv2gbxxR1au
9uA98hV8hwHHHG2GO6ZJVNkpnjfsdcs3ibANjeCqe+5uHKfI8ewhvyR3zfvj8/bLkcSEGmYOZZ1t
Sstbiqq/XSa2G3Y/pUiimkQhsCDeFeczMa4mRC7shR8FuWe5djN0zu1WTnlx+Ocrsxwvbx53i/PZ
05LADxsx9s8/vzVgU1wLBni3OQMr6yTted4mQfwkygyCjojxa/U4LK536D//8N+UK7wXeDNZjiUI
ULLeHH4hATNTY3HYjAIR31wjw5Eu9Gc0fKsyF8ONEfi3neOBLFOZYuWqXkn7NuP+cxFb8R+qFaF+
fT9QtwoMBhQtfB/qbfUEXceYKuOvcoURcLQjCQw0fu1/bsN0ZGaHtXawGVIC04oICKYvhx2/PJW9
05bQIFEFLq9zVFwXgzSrTSV5yVwL4mBozoXFjKqAKX9pAnlIEmPel8sPsEeUkINvOPvr39VB5DgJ
e7H0OKU+JwVDkVQtqcr4vFeREepNadjEltLUblDYTMC5ZpJulVF+8MIk2jH6fIVaCMzAz+51a2bH
LkNcFlb5qqbsZRjOfLcPQ28b5jbyGqYgZMFUwRk3PIuX6Rn5jPWhzwHkmOZ8uh7Ebhd/xz2SQuP0
UnwckODdhvFW0BUTojEqm8IOSIeQO9RI0S3Dw9t6sRO3ir1cbJy8rAxZIPCJE2J3tghA9yi/+Or9
qvwQQCYwc/OdRSn14DPTDnl9b/vK3o0d8ZdlYYfIbLhDZx+aU+XRvprB/Do2mtdHsLctXhdJOg5o
203zDBMA9wgvc8M61jpmSJZts7rHvmmi5Y0nVlC463vxTO0ZMt/BxM8w9Dj12bB2VZ5sPOyRu+ux
zzjIvIypw/DYCcP2BQccvje2h3YLcuT6l3qLiNErB3lqGfEydAUwuZhWkRW/FPyYIvOZgI7hdgzL
1VDV9i4+WI9BDIh/UPG56Bpx8dv0tYhoatwR463NaZ1kM4hCN0S4Skcf8NJZ45cfVy5RAqsujbut
MeYdBpcOxYUVfwRgcbIAv5JfwlAgLLUFhz+vwbYAJ2p9xMd13LzMOQbtYvh6rccL15Kb2fhW4nbd
DX6ab0BRm8B/Y0iQQh/LzkD0WFKpWW33yoYTBXdO2VFZ4vKHg+DXKhGFvnCUkOQhuq5azu+/HYPp
6MMUaQCxhfimVxgCWfkYPEcyY7MvYLWK2l3HbsjqDooFjQEtQBJnNtwiKf50JtMRvz0T2Tx5LAQU
jayj3rwsdIdNL5xDzL8sd908zO86bzL3QdtGpNFlFruG5blb3qlFCaLd6rpPtWXJP51Hv7sonlaK
3om+4pdmzuwGr4uBJv7onmqr5f0OL8oT8ZqI2psyG901KQPT0r49XC8Je1Dg/YzX//D1/Ob1yauT
+pQX+tLavykKq7kdcfWznuqWC09MV7vJYOqvrs04Q4GD3WA0RrEBYTTz5n3gy8NghNNxJkjAB4Fz
gWtD1vUkkaWv//Dhfr1MHkMPySXSJq9S+ebecdBPDd3MVv9aemJYinbXLyhIwngVeqwqQOdSSQEH
H1mDX783ExwLnoL5D7fOcmf8/DZlKmNKB86C55Dq+ebOwWLa+lPOR8FY6K1HHTHFHxjG1j26nq7g
LXr9mv5wAX59bTENIhvSdKWzzHHevMPBl7e2DkFxtxWQSoNt9C0lfolDOLPxB3qPplRfY4I/dohD
v1hWYq9zt+WNXvmXmH3+UAzO/R8+0693jOZCMFky6WyQFL35Uio54u0n3BXR60diYuUxYnY/pbyl
krhf16BnD0VkRbsgdokCavDTDF/9biq2iG9KgmOGlvdsu7oeq//80X4zlNAOtbzlqGXG88uAZ6xY
Cg0Z2hR7bJpzPOaPjXkQQmQMBxQOIlWlm2jqrI056luGUDCCl0fdyUk9MeeK1GRIGkEWf1ZdxCpv
0ROI0Tmj5Q54X+NhUzl90BwNCE4q0CV5+uS1Onqv0BHEMCgAfYODzJM0208GWHu2KMWKoPfVP/+e
vymu+D0JLgVXDMqQ0NCfz9SQW4120UMtVZbv0K5+VRm4EYYUQNzLHPe8H0CW7mAWwodAzpLIV0LK
wl3jIwhJHfWHZ+O3152qiknkMiZkUPnz50k6gsl6e+C69965D6d0fz1NCmA0XC3fQEEoXpc598y2
bTOX88HUslsVEe9eEaKWTiFeM68gxGuppSAJ5ftahLthLux1KssDMk7zlKAqmmp1Z/tM5hRsN2Ua
rBWT92nafW4N7PDXJ6HzWZRoNhV/OCp/raeZHLrMOa7DFvtto4EUuck0YDOWHpKVoVLPTl7vVAQs
LUEqfO0FodH12FPl8z9/4csh/PPhw3DDo3t3mfcyCX7zfRda1X4cwbQFahjt9HJzXtuI689USYQJ
1o1cMD/5H8eOb3+0zcCUG0wD3/BMm1HYz18tmyq6LpJ4bgqrZXIw+qvBz8w1OuRvvs9r/NpumwmN
jVpaiZiEyUNaiYcylmSILbPBKewTRg4zWjuz+uT1eA2Gcla7f75E1tt3BUMoS7gOpqNlLsaV+vmD
CiwqDWRWpi2VSTttq2ZXK6LugR7K3Uy29y16ObQ9BF38+FjI028aIilPfnNXWtWuGdQEWnm885k+
3NUyeSrVBG7WMxEMwKYjB9MWfyqPLPXLHM8WUtPFmy7nPK+6t2OiZsK/5NUJgjrLyjZ5c5sYqXcC
RkA6KXrcrY00pk36YDu9InkhliyWu3EIEXa766rmVW3NnliVTh5vibJBJ+OUqLHM+BmMJ9BQXaMg
aOSTQ2KVg0UOqRBK3qVGT5IpuWkye1P7jTr68653yLkrwaVKz0hOWn4F0u6vyFP8VsFQGLRdrrN4
eul6TB74GZ4hD+QpNfHkjYc6pD1oxvFFGMz6wG18DwaU8lPzKK1yF8Y4oOvidkKEuVL54s5I4+Y2
I8QOeMqh6Ul2rO3inFrNu6m10QF0MCRcD6A33vPo3Rxzlk0N4pNuaFmkM/IWx5qKktzC0tv2Mhmf
kCN8Qv0ynSHcDE99XwqGDxCr6sJ5bJiR7vE/rIOa/Ig4KM8glPUNabEc826zm6oo2lQcGUlQBnex
E45f0Biu4UgTquAq576jPF6ltXoMVFqvrvPFxF1FoBIvgvTEYAhos0J3jQi0PsWJ8aWwCBUr0MKs
1TKrASxfr3K70qwYUQMCciPwKe7s+7x66XUpT9e6hpgB/hoVPP2YBiWh97AzCvBMou2+GWp6vT71
VpznGGWaEOzNeHv9D5VFUGxRmS+oUaFAw3LcFQX3yWy5d8CPvxZgCo8Zd9lNXGff27h/idwKYu2y
zmF+kEB29c8OC/ibcUGcpGHUrxuM0yDxzgY01X24NMIZubi5nXfbGZ7Xye0W9B7G2j0IAanCYiPt
Mn2/fMxBFfkmK7ApmS4Sw+u/OhF79DhB8riUcU1DAM+cyX7XQj8EhxZL8j2QVVT2k0NA1ksga2eD
vM1CYsruPcDuRkDBImkd2lue44bInHcpFC7egeTk1LN/CRxrPPbzF5Ro9RmCS3UTLDAMPyT/dBE9
9zrYXjvJcVnCS23t7WbMH64n2PWCuxZZXY7wXZRkMFmMfDxdRyNla4Mh7jVQTN65CXoOgj8YYCYm
Oyp8Kqg3lNccJn88WcgmjbA9197cr0Nhv8zqgVPaxCrsepvC4iYaCEshwzPb0myRyeILnBfjvK3i
kCnC8o9KdBjzEtPY4e8KVjUAAuhwELacsA23hLiL8xRhsvRKsHjNYOA7MKxLzDEN2MoMz2PAzNBm
+k2hRrYQWo9NJfJx3eSCCmVq7A4qwmdTVyQHaCFfYcWvgpJArgGxIVjJU0DWlTPazYOXR9k5rZIv
TtbewdohiabOP7gqQTg2+Q9aM+CIzPvRJrphZIsNdm8foYXd5XB4F3LJ3bUajaaqxtaJrIcsqQFK
C38itj2wIbbDmcU8bEIgZOnAfrFMpnFsfLAKWe50CPCwboPEqC9Fxf1N399Y1bRCvPg1wHuxCgIq
r8ItmJ9ZcFyB+kmU0Evbbec9MBOjcTalTjDIeM6dTkC/p34dQ3NBw0sIsOKSEa2ht7abv88L3q3t
XH0iWjRbJc4IRYAJD3aQA6PcAHRC9UV6ZnvsZkyKhnJxnQXd2UzzL7B6yIczm+LHb+MaoXcKNePp
uSV6xyT/Du3eFO2ud003iVWN6YfUAND0wiDItbAACQRkYzRoF1PkHkB/kg+Zb7c7xE1MiUutty52
RN9x7wk4OkS4jx97p3htAofDpai+WyEqtutZMDrpilB5tcEkeTZim6QHitLr/6UDFpsx6N4VHptg
nfTxq/Lr6mDXEVQ4g0xiTxg5l63ACJnNyRZpYLFlimJReRyHto4u3rQLxjK/DcLwdhCLcsu38EHz
uWMkKYcxggsZ3rmqdu6KBcgGd3hbsye8qDTe8kIlCW880CwYq6QJgdFOzsnSUX9vyDv0g8m5MEdE
jia6VuS3Gdwa9kjLv8Gaau5DJ+rWow3JSebRU1wi0kby4czdsBstfN++6+FVrbmf2POyEngaLJIt
cGzAFh/SYRu4yQAjbTYIMprw4AcGt9CY0Fl/iyqdnGu9HBoyKg4e+vy2ltnWikiH8Yd6PjiVk+4Q
zxBj2RGAF5FTgrgmKe4d9q2ksAB9REfMLAa6HVCM5ux43UfmNqsiL6OnIdKcLXFGdJiFdBiX5mrC
U3O2Z+Zu2ZTqU+S9zhI5aSzTY5hQcc0xDKAydosDquyWPGciWZ0tQy9xmavwGE/Cu0dYXchViFQc
IRtqOUBZE4lJ7/u5jgj25GhFbELGQZXBJPPR8izn+LJ5OBQBjUIRdocpFhIl4tRtmtZYR2C5SRsC
dCEWuEtZ7PuqkPtrc1tBlkccB1POmD02QUO2MtCinm3fvBe4gnap9O8djdRmYZItzzkEgdIZQWJy
4F6LVUApt1h/BiTMfE3G2N7WNYF6eZEmfMXzgwlnbO1YNuO4NnkK/E4cAkzh2P+K7eSEzZNtkMeI
7qVHH/B5tl/6edzYcdk9o1O2cDzp/NCpsgTvR5hWFJTO2gXkKwy03Eoydh7bUmxpoKxtp+S369kf
1FGyEvUsngIPjWr8gQ1d2XbOcV7eE0VUJTe9SL5fn6DGXyIVmJLxLfCp4tP1b3B4DZEJ+DmVOP2l
T4I2zfxJNybOLQMcS5xbZ5Bu2X0HAWkpB+pKEE5smCGWOCJMiKY8ST/ms3rhpl7WOhGVawIU407w
AoYDtblOQK6r/+vnGBTNFAEAR+hKQDkKlAzkcBSmeOejZTtdR8997x1l6iAbTAuDpzbztstpWcoN
3YJkWE36Wx+QeuJAVqJdzJdIbD4Cp6zoDb7lKjPQME+Ikk29j0qyDFB3QQMvYLMxmSGs8qtbm+oB
TUsJ77X+PAsLAZSPOygeGaeDtcyB6EZnVoqAdImjQAHMxixYZGTo+AHsXWfwXKO9LFsiyuPuvs1i
spLRP95U42RcLLu+yPmxpp3+sVW2HKYdeYpdvmvGGEc+bkECJPfXSfy1mJiSUa/Sxu5XSy3Cu4LF
njcfrn9gjq0DhHkMpHGBuWGU84+/NSARb+yWBLtlcx12fXiiDL3UZMXvbdr/pUTdMeIfyTloxeVa
hzGSYX3kzFs7zbGvGevSbddASiROSt5pZeLgy+rnAzF42yxzQLyagszNGVWy60ynGsHe3mMacv1q
m7g5mOR2rh1u/PXstcZRNgiQPZFuGrcddpqeh7hm59OYdrtETs0Fwsgz+ClcySSSs2iw7RUNQAY9
wLgsEATYPwXJ7rgDsOoIEtf/mqMvl9LH/Bg7LFo0G9UGeRHqfs94VTWJ6EX1NZWOAMSESa20RYrY
Yn6dirA6BRNvY7Qt+Iy4+5epfU/xvzJK+d4RI8hRDH83labr62qHAslzyIxRj83cm9vIHT9d/5PE
kvspmUEjX5fRmiM6tSPERZI8K6KUMni+rEzpGOebtlTY87rsMykabKVBsO4iK8nv+2SmlaThvP6N
wmuzUw7tic/f3vpTYkAUwV9ruQmdEYapmwz/3g6RAAmRy9fixUvY3WEeKHtMaLkHEbLmgKuSPyCj
h+P4qq0ovDihfRrCHgmfjRdAM8CvxR2NS3IbY5+m4/XP3jJ0ue4TxgHyOUngxCEOYbq63orVnJKY
YIwU2XGNEsoIV16e3DZDsh91kl9CW7WsGqpdX1rD0URvS8WAFwicqYO2/wisixUdi7F4xNqgKgsQ
41j0lJkaGbSs9MqbgndDFT8xfpEEoo7qrzLP6IJhn4Q+t5I6XwU4YSdWDJmbO/PFp4Hzi7Q+zrLC
fwZFBC0mhCwdW/vKB0uMVWh511XpIW/6x77si0vvNO/dCpMWLdJjRsLBU1vG5SXTcuebHZyr2btc
W+/ZHwf4CKyxa2G44AnAmua9OkCrHY7S98/XdxBNhYmZJSNCvnJBT7MiNcKIdLNlS1uKuT4ZYb2f
8v49sO0lRAizERaxBrIQamm3gFN8fVT7dox2jk+iyUhwQVyQ99FMy967d+W6GvuQLX67ZUHSbjPr
uRiZEhUx6C9DNf29ail25fiFh6TfXj+8McjwwB7qeqsko3OkhyY5lp0iskxOBlaoTDYnokFYdQ04
1/JT2aOKjhvrvm9ZbS61Z1l0w41NrON2dJl2IHv4PErZPwelvg1GvQnTOL+fQ4l9jn8bm0AtEB/e
74a1IW3ORT5PdyE8Gwouqa0n6Sbgjixx6iO9RVUDrbEV3s3IYUwy39CR8MXIwyON7RAOLTd7m/tk
JuDUlvZgvGYDv4JFGkBXkbCZdCZsySk9DjCtjtOkb30jKS5JYl96jaKaGqAXVXmsZX1XwPw5DlFw
wOHVP+OfxuxvfpnMjxrX/PZ6oF5f7SU16aqdsUYs2jSvbxGxgHUVzcN1ydoX3QOsQ2TKntpdD4ZA
FohkLSNZXXvthlnxbZQi614a8tht3g8kohWJwFu2nCPXdxIBc3ixhrQmaJ4ssNrg1mUj+3gdezJZ
+etAaubsbjCmLzRXeHeW7wzEscejQzpTuHIbthxG2iWryiLca7lulK27vjPk9vqjeLoaWvYmITYk
NraFB+ulceKjlbpnM3b1aSj8cJ954RdyXPHzE//JbrhswCjaLnhiGt8C88IutLsPjSkfGc6Jy/Uq
kMP9rTMpaDyWZDeJ6aPzyGguTJ4E1pgW3vwKhbWMDoYaz1nZqNtoFhXMMrYwas7Ltc5c8gmxYIMC
8W7zkKVzHjwGtK0rOJ5sOqkzUZPb9zXiYMrY7MA8DIKRQ4u4nIe3TYW9fZz3udtIhA8OKSzLFZgW
uSJgXNbhL07dvEwKZZIsQiO9sbLgo0R0vvcpiGuYcSuajWBHi87UsyC9EzEoCJLKak5EwchNLIzx
JoynezB0eNfHLtqXCSFbwhkAFLToAcw+ZjM6yBV6kfg5nuq7GWPZKe/Fp7mekru0NX2Q49Mnu28F
XVTgXnKsRm0sZyT+nE1DH0G+qurm2S8/pS4TGo0G9owshaWCyOzjjF2fcGfrJCil8C1Uj4UCpuSV
aU/+ZoO9KDd2rk9TQTuhPiSTSTKCTWjziLCossJyTwYSYAp4OfjMxCqRhASABz54RrBgC/gmTJvS
1sJ2cKR/+1CB8HkIxnTnSOtdtCiZQrKKOVzBl9Fu7qMMm9i11KGUbDNnS+ta/agh8CAP57jBWdII
iqIfpZ47sjKvSP+EbHbgy5iP3RLDO2bZiiFi80xJZmqgaUHTBg+RVkBrYZDemmZT7rWTIcZfEn9M
zRy+to9ElS3R1GJX9cEt93hyQWopbl2FNAn94jMs9PI5hndkg8d/dKbSvjdFtS6gJJ6ttW/mp0KR
ldR10fSSINUglP6mbpLwsWnU516xEAnLiOl99X/YO5PkxpksW2+lrOZIczj6QdWABHtKokT1E1io
CfR94wAW8Tb1NvY+6M/KzrIsq+ZvEhYSKVIiQffr957znccobbtbVUJTGsfs3PIpxsa8odKXmygK
Dqpx45ssyjiGJY+2IE41iWLQzFKianAYwLpkkQl9+p3o8Z1Wk30wSyRQvXxJnfOMbuGmNIxjbjco
xsIiOFjdBGq+COnamp1v6MO088Jw3Wv5J58rjAoIu5j+wzvSIj43Ma3P2MOXBhl4YzYJp5SZcnyS
8VlXH9g8JJHxI34iki13/aTg2wGIbnXvFvrMp4zJng9NY1yXI9k4vOAtHJ8ygoMB7yupW2tXifl5
jjFjqZoIZ2yrsO0OWeY8VRwiVyXxdOvGA1yV8bEntoGF1Kz2PXGD5OWsWks3L7PduJQDhoAKEt3b
OpFQ/SGi9melZmNaJdCZTDBLa+JczW0Ewn0jZXBJGibJFmedXdVnqCZsb9wk8UE2g7FJkobTbmkX
aOoMZoYRfh3bpPdJIwRc72AtMo/mULfYNAUZ6kt3sxYOM9W8PKNMei15x9ZOWrtbgrpgw5X1qxvU
glZE/OglHW63kSSSWWbQTNc1+Xg4Wws40IZkfBNcGw2qA17INgQDOFbmVyK0xwl0+THxCvcYLf/8
fKmkq9ZwM7Ulb+oxmRt5MuZcPKCL2Qh3MO5+vkp6mpVpt8fDjJHHACbj3lgLDUw0A4h9DqAcaYZX
FfWc7J2i9O28xTuuVSyaHQqLhs5zZ2OhyIGiMoI3V4EhJ3JS2e9wq/Zp+0gQXMALfHINla6LkS23
q/lxK/2Q4ZvRtPcNuyTeQlxLHSgfiDu7xgR9rBRJvMRHDZtUdKDU0hnSTJv7YPwOui2fqc2+NPE+
5vjjzI6egYVHrm801q+OYjK2Vb4Vc7I1W4nvOUifVAzn2s0ydxNAZ3EJiN0UNJnW+oKCs5IH2F8m
AkrGnb0nltPgw0CQxq5aLPOFWd1mBtZquGbpnVBrMN8FLv4wYdMBphl08kEn2nPJYjP3STlxXFCm
gKAxRueeqzC1hs4XoXHx2q4iNQVtydQtifEM4Xp4dWmsnURTPMYO8DygQtk2mb7UkODfRHpcp0G8
7RrxNSThC476F4OFBgsK4RWE+CTGXK4NnUBesx+TNbycwpgK/M1Q2Wt7ovk2iGMmpV87WMlRETcH
MyfQRxuFe5pxgXkir25i6r7RM8gMYUhBfbcKZ0Ecg0E3M+bAkCUon+ZfijSIVWoik3YqFnpHWO6K
SIHxbJrxjWvvlFD2ykPztXaymsJ3vo5BeJmDNtrSC9zl9bEP7OkG/fdzuAwpsbU7vsUSWIeFvmlN
Rjaa+xov1AAIKZQelcNgLPVWYwzbp9bwzefyiq/203Mye6sMEMKeW35LrSZabwlcmVxCzAzv1NTJ
c9JWrZ+15bM0w68gwW4Q4kXFemtNd8j/tV1UaLcdpA3C1fkg6zVt/8VoP45dRymFiVxaxp2yXcam
QUAgRLQPmRVDKdU/3egDSWl6ngj8itLowjjV2Vd61K8CsqiGUPTHoz0lzcme1Wk25ubODeu33uwd
wLckJ6RjsKqUe2eWdM1mqxr2FrY/Vx8AZZTahxf0sCib4UV7NBs3XKtUX1xOzEtTd2x9uBmGz/iu
vPNEe4MVErbbVAPOKxgjeb/wIpNYXH5bltL2fUzHG18bR8LmtqFJ66u+M5BbWSBYTeYb9QTDOG+B
wB+mzOqwFqIxbKL6Mcs5QtaJaFaGKOnTVVwLZFQfFFbGbT5OuKlwFMAYW0J9b8sqcE7U9/W9bY70
XKMkXs9e0W8GT5v8pNCNSx9b9gn31120fBWDkbiYVCinzqIk5Kyrmjcl+yOpspygi6DlrM72LoF9
sU/1yHsdYmzzWt+63i7y9OppEFroA1ZlrpcM4B0mbgv6WrHnDoz06uB3q7HBwc6Ivah/okV96DSU
xKnVFn42SMDuoLeJgCYVERiYdl/VzY6PtXFks713FLg2lUcGwuw6ehzaluwHz7np7e/K5NBHiqR9
0WcyhF2pmhsVuoR78K1UIPJ2JI5c07ONhbXLO6s1GzkRQWnOJ/T7F+IV9QsRieWqmYE26aQ2apEJ
es9G22z0rMEGYrozMSn2tQphZRMCnbQmoEZUigRvYvQLwddc88HOyNcAm5sqsp81BEYbjBTg5Pnv
zgkjNHa+xonxxizhOdMFek+mLN2Ry9gGer2xlxjXDr6lPYlne5a/DIRiN0nDq1I0cXvKcgWIwHTK
g7Fk2PSiw3xcmU/s08PRIUMu6+z5DOVO9fwlvF30Pj+ASSTs1YGf563cj6XxkrpyPtVAsDt5/Pkn
08bogObQR97XbK3WIS4trtsbx1H2ziuHV2ErJlVpjvGNudfy/wT57yafmgrbvRadvb4GFj7PHVwz
bSSEqyQMlRAIvyOI18vkeFKIN8NMedSNaeh3NddRqmwuE/sABYD1H583aPiwvTGWpx6Ggrx3mk9h
0Nl0besDDDkILGdzQObsMo9jzJXZh4EenAcT85rfxTPNxNgQhM+b6Q0OxHpDHKHcx9lDoQnyg+0d
xqxBy580fC1FEt8beS99z64PnWoe9LtI2qcoLugWMBnnDFfcT437MoDD9OF/vtY9wTR1An8pS+0M
Ci5rPE1toNQ5iGUoyemj44FqGoL3CYwWrSl3LZVMNv0p9ULhRxlhEHMPICS10A6EdP5lR9A0/PUt
waKDL2bjtjZRj5g2CC01kxgIzk4jZJvVaFqywBkrxpuKGrqwlyo9lw92Xr15tNvpQTG68eCpjdK4
sxP8tYFRn6GZwK3rUQUSSQLYFdg5wIO1HZlvBJjp205D7FloLrKSjt8O/A+FOJ6olafGhVikfQX1
/OYh3rNREG2KfhGRIlQt2gjitluxQQ9RvCrgnmBsN957IwqPTD2unhguQJH7PWb7s4NTdYV/LdiJ
gQT0EYO3NbOP2Ul7x/l1M04STrONRrK23A8abU+mqOgcpSUFEqIrhpPSFwzXr2LMLpEDBbRusXsm
zjNBiJY3PNCMDJAOBI9qjLXNUJLt2ZnduzPa+FiN7stMu7OddJ8iw9ndMzZ0tL5ZMzEg4MN7F13w
gK1sICtIbJsugXK8JN5a+bIdsvsQqOuSD74uswpVq54yJ2zWVcs2QYAtYAoaWHaXJlsLyOpYdPgF
+Y8H0ZvbKHSp6C+uUt1ak/FhxkVhaiYIGt1tNtAzLHg9w6GzB1/R9GvbFxNmY0sjZQ0++KFMGs54
wIQzD0ibw7ktKvcyDN86HGK+m7pPpAw/IuF7yMrovizSV/AmpI0Z1jfBYV+EFaL8uTc0sKHG7GlP
JRDEeY4Yrzk27RTh96NcxakXr2NBfiB4FeBqyYJ28KOQDsTsvZpF9tbaKT0WM72L0TyDJklOulel
XJSl33XRsC5z7UPoyUIqcs6JSt8n1FiIVhjD8LoRGPym5ekL/McHjyIOIQcQczv21KrAhrVri7Kj
GQChS5POUQvoCoKqj1YAY5ABV9OXS+77jLM+Sy9l4F1zZ/gizvGrJjZobXas42GOTjIJsAgicqSk
YfkL5/taTuoBebC5F9bi8iFinIadYyAjV1N3QMigHjj36Jeowu+PvQvkCGGTu7GjbIDkrh5+7hIl
8hMt54Bbh28FZZ/e1l58+nn0n28hmh82+uiWsJyXp4hFcM4Nzbz5uZW0OTZaXX//4xmsQmV+2Xvm
9o+v+4h40rwlxOHn0b3UONQZPei/PnwxLpW0lqr9z/d0TloPresncWTjRx+RIBl8sMlxTPy+v0ja
SOPYftWGiuiSjXt3YCEaKdhZiD8hZH/kQbMr3eor9L2iobfipt/eXEGuwgQIS34vdO9kFsVhQrnS
qVfpiA9EkLs6QXSDXP1tjsP7Qnmzn1Yc/mze9SCgt9ZoyUvdaefaoIMLxxY9fEwzi2Q49LOkfTfl
71SrX/LIImQFIP16mLM7J0J+AxdjXzktwQ3h+A7ZV9uwQDrKAyrr2OnJvXXpQ07uHN86nnNxRgtW
iMT0X1O16lK/0ceOXNnuIUjkCJVx2uLFm3ktntvbWrB7j7PzZRI3oJUeR6dg4YYGz0lQonU0gxO6
Gt2mVxEQsrceBrQDVsSVRD+B2bDBKLHX6bqDxqAXFe5tbXyfkwbQ6dWYUKRoGAM7gneplwgIQoEN
BEpnmNyeahf0TV8d43l4qZcA+LS1L+CYXH8a8IkWghhH6WyBpsqNHdmsMckSEE9WYmaH6yBpUF6u
tBZ1BKRpzFslACa0nOdsoQ122UcZETQWppyUushjIB8AXSWXbNW6w4GRR77rrQI0/yJEFCivDYrE
lSzkt8hRAzTI39ZNn1/JmiDqILFxsmCvQr4BI9sG+ADX/4Yaf69M76LikkiqhsgO3ggGDt1bREgO
A7T+Zi7DC1gvEjhzVDeuLo+FzKGhuOs5qNiO24q11uhoiebgH504I/PYm+4tg6yZmlFsSFmTdv2v
gANB1eKFoC/IhIFQPGuO2WmTkqpeQTs0YzxgYsY1AvoUe0K2bGscs4byAzFc4lujkwCcRmg1udoO
IBx7rdHxOoba+zCEH4kG2TzqksUTxHFckCtflV2zMj1OPGmYP7AJbTStd9ERgU5rDCs4hgBH0sS7
FxilWcR4tzFrHUnXhTTd1OnGK+7Y2N1r1hEXMTgUf7hj1szMyL1nb9bgC664JqvVyGDP6sWuEDNa
xmx8JCtoXteBMVDxR2SHF4QkqbZZj9giBuseNv5rUOGz6M6UvfBTM9tZp273JDwP6MywHur8U2iE
t4SxvmsKZH6dp0AeAbpqrNKvYuhMAQ0HbJBqHULVVEkabWmw+phWUCvOjxotw6QikDXqQcVqBYVl
Tkc/6icScnVo53FMAAVBFoNuSUhc2s4rpqMhZrHiSPY28yLXC4w6JbBl5Y5cuewZ+LYxPSajFBQt
tLyy0dzIiFjdPIcu1Cfh3azG+n6IxrdgaIpVX3c3ysv1LXNAdCtqdqjSodXFHeEdNeM7YG8+SwRd
NmMyD1hzTpXQWDkq0r6L2uk+KvIp0td5gZaFvffb884tqPRVQeAh2yw3Nhr83BkQf0M8ten4TWUd
6FIj/rOclgPMMj2Pg2cNaz/vhXbwIqfzZaNuE63POIaaNO6IeomzhaxjWGyRAq4RunXGJxoGOJQl
SZJe4in75XosLbiL5CrgeoGexnG8XCXmOqGu35uG0fi5yPGFxNlrXTMjxjyIjKC4R+/N0Tlnz4X8
/TQ0/R5bzW9pwMwfck4NjaI7gaxCB6LU5G9pHT/rhvaNU0taIZw7UX93iAjSe5OExAcB05RrVNyD
J/ilJw66DwcOTuAADO+VFawH2cDzdwzOns7a1TI+EqLLz4VJMzuNIHU2jrXSc7LKolD7GNvTRNzE
xiK3+s2GE5SNMPg2latpR+a8G5XOCVCd9htrGnboxGNJzJpTaNr6rRV6t6MwC8BDfDXwnAB9FHUs
NWMQyyWwQRIYOO5YYhF00jPZxFr6nfTDrdt33UGRX8YcyJ42uZk/liXwyVCUxU5RKk5WfpCl8g4y
g+rS9IKSLSs3TsMkhm5nuCekjF5gLE9JHF8jEjq7TBzK2dIJOpEGwy3rwTaGXzhSCSuV4303937b
xhcHAs1KeoUHfv05R3rLkUzXsXzRjmrx03LQYjfSQYYlHBxXfMLoIsVA3kLS77KQCUhTIigeZftQ
ZFi9EraBKeueYgOtfR6oC36xeQOSrcg5GtLQCCH18bgWZ/1VHs1vgYtStq5+KQqVYqwY0uk6n2kt
eNOQ/ejL8FmbtmC7EiaHilVuLezwxYg02ng1/UN1bRghjIlHQwDz2zY1pkeK5E0fA/00oU759iD1
vaazw6Bhr4DXgGOM82w8mfi5gbD4bhsFVze0g2tnLNvGPE54tLrgCiEcHA1GZt9ZvkR2l14S4e4E
3ctVC1RsNy6XUCGy4WT0cLHzStpQcL0X3Qjb688/QD2+AIuFZzmL5pr0Iyz+mNf050bptO21yUIo
8p59+blH1GrDBhoTI8TlMUKtGS6mG/g/X83Lt+yAASVeMG3/870sbo0T9w9XP4/2873OUpwqhvTm
j58aPfIDrAX59pdfS+pPRNRlD3++A96tqHeXAaud+61ZlKdQ2L86GiWPHvIIVBmNuwua2XnUwvpV
Tk3+udyhVG39qLd6vg8REPzrO+hm/jeP4OXer2F5Cqm5+T99ChQ8ppirf3YH8rX/+B1+fsl/8gh/
f4e//pJ9McEzH5N6zfJS3UX2+FISfMjhKupJXNHwkeiyeYYsu0D9UFT83Mp7g2TBNtPNMFfN81At
slZY5GDB+FnXC3OfD3IE48iiWHVVxqgvO0RmU0Di7W/NIZ5i8OF0R+yp/V3qxVYuoGOnk99lxEPN
KMEhTh7sxmZCR6sJFFpK04WmKACxvP/SVfJkJXb9KzUs5nml3b1CFXRXIV7/p96yLOajbnStkOf4
uamJC2SmZIt0DOKQxaVpD5jODOFUWBOH4amL9PAE05AJhuYMTzqq0zNxBh3RlNzqoZi+YUvE3rp8
SVe2uq0N881r4uGpIYPyzmrE/c9XwkmMyxjHJ2KmmR80ojtkpTneAicYCSVm8IN2AmegaWewEpZv
/vxT4ZrN8/5N53DwzJIaFdGb5VTeIbfRYddpU7/Z4zLUAMN1ocdsXpjtf/18nz9W8/HdzYdyuZt8
ATkVvQnqwkNXNwAHMq/644f1aW4uY0kRCrg68ccIAmruPfBXq00vdHVbkai8d4OA9oK3COcK+ZQO
E7EvxKuADdTmDuFxWww8XfyaA7C/znXQ+ImDWms5hgSSyiqMs002sDhOlspPyXcrQb26BLs/Qnna
SgsgRJWV2RGBzGbIeegQTa8n0n1RTtPD6KCUTYCF23XFK4fkCQVcwaexfAmlQdVAZObGxiuqO0yu
Ajc0dmFTvc1h8IfD8/8Tnx6n6vs//v2z7IuumR4IEyyLv6U3LVQYHJN/Y1Pxf3W//u0bcU433f7K
+dn/+3+y73+7Im4ru1///Gf/wD/ppv0nTwqcRdKhDWsKPHV/4J+WW8B1WCZ0A9108fH/Bf8EM8oF
CCVcDGwWNCObH2rRdUX/8e/cBApF4OY0bfyulun8b/BPhrmgCv7GfwQiwTRNHk+Cn7Js8Y/mR1sG
ZD4W8fxEi/HOk9/mhPAQ2n7S6J+JJl6UM38mlnHS3XCL9+Bk88pR1k0vbVZy5+kqociXpb7pDetG
zzmoo5c5DxoCh+iBVWEb4rBXhdpZWfycllgJXYFJRY9Q5gbJniCFkXZVT1sU4GjvTVdy0e49VTyT
wURZkPke2qjp3SXbtHCDR8IAwCvb2gQ02PAjt33p0c55jBdQKxQ49Wi3Wp1H/Ip+zbV6E9vafgix
ZZR1oyPZe9Nc+aIz6mDqcB6lA83IeSwd7REaxl2AWKpwAdL1uNxcbQ/Q4y3HMliQtUHI1mfRImyN
ZBBjlyi/JyJe8bpsp45uCFHDld08MkjZYh0jkCOm7BSBPKqBsW3dPHSOfi0LhunRiPxbcVRLxvsx
jrAW0NLv6HfiB76E+njF2lzTHCMjxWopURejna20J1A7igyGqmdMw/cZKgPrld2D1tKL1+kG5g5m
9PkDptEeT8w9IrEInHS90yJiSAmYp/GEFLQht0GZ6lq3zU4m/bM2y6M3Bb+lKh8ynZewIgs3V8ON
jQ2APDiWyGHKN7kEa+KWggy+5N0U9VrQJlyREcZ3A7TgPYKy1ZDk99Kh9KvrfA0o8HnIgnyF+20/
2Q7PUhpbTL3HTpKI2HELKZREQw97KVs2wZh1zm0JllLavEsi/Q71GFPsbB1xQKzG/NDPH3ZmSBAI
ZINhAru4YYkjAqZ61vAOz239nITzi+IoNAntzs7EKaPJATVd3/cWZbkSnxZgTU5rSFDpm1gECNP3
7u1H4SHCsB6zrropF6Z2xFrvMhOK3wpgLzQli++w5i/00E17Fou8m3/PeUOygDn/aojOQXKB2rM8
tR6IG5kxnLJUR5luTrTlphcvMc6oQ46pJn2rDy+8uGhck13mkEBGJOrvPmp3hIddQ5JBGRy0FaNC
Urtr9xcnOd/UiD6r6gxyTACdIlP+UBZb2gd7fRAvoHyfU906WE75nInuPpj7GzwTDzoKJ2zC+XNG
80Qf7yVwaF/T5ms05LvOzS4hFsw57jIcHwnIxupaIgekN04rHmD+MSe5cEC2taQnIcenKRWZZ09G
84qYN9C4WrMoM0jO4wpipK9F6T3l9gbd/9oxon3AldXXzffgMtZ39U28jSZ51imzGYG797Hua9Xy
ZgzNxgH+Tg+ek3PT7dCd7J4wk5yjTpGF0Ad3BqEx0OWSNy3pdvy+q9Gafku93Q1S24sk2wvE3HGb
vAWVeFd9tSH5/Nyr7F6fCP5ccmdW6ExXRd2ca2V+VoNBEAqMaw+lVJf//KIhTt5JOQeM17/TyDw6
mXNosh6tVvhqKv1setHHYv7UDR09k/lB7fYEehqccbbK2Lcx0D20ONVErRGsgEfY5RLTzOhDUy4C
P0QMcnwvFezuQrtTNRIeSbIK0eDd/JiUNjPA6b0KyeNA5DtW8oRNj0zIaOd0+b9yGP+D8fyPFd+y
JFHS7HEQ4/7eTWlgdkbhPc5PnE4U5BbjDpbHa6JnFQJW5FdV+KnG4pw4Nmaw4hyoCGkn0Yj54JfK
/hf+4p9n+8f9x8Js7lk6In39H+ktuVejEm0a8STIn6VLy/VHUJNBjg4qa2tfD7gfkPPhEYja4C6p
8vecKrWagmPZGPfIZC6K+WxX5H9Ygv9Xpc//jGT5395rea6/AC/b//zBYYbf5VJK/N0Xm5+y4r7/
XkqRFhnPDyrzz/f8n9745+LkXxQ2Lm/2f4+y3P36+Ps6aLn7f5Uxf7KENHA7UCboFoyR/ypj3D/Z
uIgdz4JeKCzhuLhz/0yxhFRJ7bK05DDwupI7/KWM0Yw/AbjTwTu5EmiHjfb1f1nHLITHv15IsH+Y
4zhU2C7EOtty7KXQ+RsYyTTj0ld1vtEnG+EuPUCyeDDkGMPteOjGIT3N3aMcPXUmRqxfjVF2h4oS
/0pps4URGL9m9jr7laD1kzPV1CZxlPNQXvvIOVRDQs4RhUxlhXItp7e+Yh1oTSva1gaBUkFfDRsv
sKqVbFiURftJKtqrk8AqDj2m3ZpimN/1xxJk/mvmIGLsotHaehLqfF3QlCyc2jnh6pw5v6svlI4x
6i4vOqJi9vupGW8MtjhfmmhZStpO5LvfxGnubTJv3HpVRf5YEyLirAlPJi32LncgOYeRNd4NnXiq
4xAcdzwWJ23JWqttQUXWEzEITyblh0DUZWb5u6IHEjridiKI+Ta1I3x9KmFlioa7yaPVZPTyPJq2
B513LncK+VNo5Q+p2V4JZZrpeNATSAND+IqzDLqGaW/1XvpSIUFUU3yx9NFicGc+G9YL5p30oAYJ
rg1JwrTIpSMi3/nVyIzr3OS2T9Jdb2TGTVUz1TOxj6FFoAwgWO2ECuEhawrjsdONmIYiMZFWZ/Bz
Uj1MplpejwYTO2VX74rXEUs98nBiw2JmhS4z8N6g1wyMqNx2YZc+6hZ/f6GF4bnSGvOhyx/bUCMQ
FCi1IgHTq0lhafoku7Gm8Fc6RZ9OaomTWQW3Xki71g30ZhXhH6OZmL1ElEhnw6HIHSyGvelBOpwZ
RxMdmhflBIvETgLhLfE2ejtRIg3lprUy9OtuZ6PVAfqjMEV/lgQHfnTtIUQHcYyQum/Gvk82k0YU
HolyvLvVS2wuYhPa4nWqiw2sZgeL2wHg4K8wd9Zz3TrPA5/WrRHCxOmxA3J55k8qj4HghECZTS2s
9nR1PHyIo9hOgOt3PXocYCVijaxD34qRZLmM2YNI8w6rnSTsou+/zUrox1RZJK+SueqwSc0Df1+n
k+mK/5qaXq6UBRvRAu29HYcmO3s43hEQUvvoPckdRrmJScY7A9Pz814fHsGwhlc9IEFGJvMVMgnN
b6Aiujevs8y4awRpRqn17lUbFpTlhDG6IPmGTVQ50V2RhDa0Vik2iVmdGiOOroj2oqsWWR1N7oF0
LqfBUN2E5WMG3X6vj2e3wffYUmfdThEja1xP5FgNPd4G094T7xM/MlY6mro7gwY1N3nesDUn4lNj
aH2pyOK8zA+D6j2k1C+2Hd70LXHhoQWNuSwGhPyFKnZlQq9csw5tlltbuwBY2DEXROzW+PP0VVbx
lz1p3V5RjNAEWtkIR47Z3DxNg+Uc01ZgNK5AnOBbmZGVMvsliiIg4bg1iM4yrfvSa/uDVlv7wgrh
Y8TQWOuEofGAdplBoiTmUqJaZbaPKSzDHisGv5cal10q5iOT5WBTdd1Ny0DBV9DER6YENwxjmGij
RN62A11gUqSHI8ZIfr1wbrZa+qB6I7yZwnAfQ3jDmEhP3RKzc1AIoALUDasYm9Saqde3JvLfyumL
S5w5b6LBf5KkaFO6paHMKQs3mdu+GqVpnLJGBwhQEVaqfTtpQTcagx9STrWrZB/tq0jdwx3MTxO6
YpL0mNkP2bNXYdws26rjOlmLJC4fkdOsEtx/ZeyZz4SftZtq8U0ybCShswcHDJf91M05ZPJumd1b
8zns2huTVfDetSpMR3Djk9AoeDnsaTV4YAw6NDYME05OVUYEKgQjvg79LtEJ6Cktcajt4LvAB+Q6
TBr7RhLgMdYvk9sCZKvLr6JE7zlpbBVtZx4BFJYQ1QFUOsyYSjO2CIplN2njE+SsWOG5tDhR8aCN
X8f5i3Ct5D2LE0JUaTDpesoVbjD6LAk7j/VzICt7O3ahhqma+NGi8AJ/QorMb0+efHGQRMI1+Gf9
iBmiWzTZEZvggFCrQ7vVRHd5197Sgqh2GksuBmPLytG180/EZNRFT71BwXflxaHgdjkuHg2kfYCh
lv/+fB33uoPpkvxM0hjphEbd25Tvktj63TQDtXeFpgru11qF3mco422PBKATzVdfRNMlEkhqRSO8
dVdLRJ5dfLRNZLrguh57rMG+mWNadGYssvMp0VomvcTSsgFU8Yp9M+Eyd3+x2/IHsWKe7JbTaukl
R+RIDI1B+u3dDqjF4GpfQnFFsn44W7fQC47s8tPQJ+MOmmm5j4z2O5IA7DWLcUzRXecgt976ML6O
5IetA8u2zl0J5kSE6e8B19UmrIo91k73OKTMD2yp8OZb0XdVavOWgKvJdxUnI51MlcPQVryw4djf
W01j7NvSeA7tviQHKzkAeZj9YRT9zkhBE7od2s3CBo6TTua58BxitIMayiriKyQfNIrZukakD+iQ
A/uoWnLuQ169ttZ/u6RNFOSBnbPhEAgs0JbRiEOocdwu4PYbs4O/orGZzrfF76lv2hu0O29l2wKm
Jz7TIg6PDnA9bPKTHiwxzS1T2rIwzxMHYRkMNHnc6taUMeLjDliDh5HJT7VcXdOgukdAqF8xalMU
BYvvMh3XwTAne6xGu8riQxYN+ilbKP3KMQlcJm5EC01jZ/c9QdK5XjPJGXu6G4W2CZI3Z6zyFQ21
eI84eDkLF8whkNPtHA23Gc9qoWKnXe9q+Kgtd4QbXZK+IN1u38XE8xSICC+DxhoIMBKOdKUTGlWP
O01YN15Gr3vCezgzxOO2KdhKsx43M7RaBeFVz8D0aS0OKULHDgFkG79XSl8HxIDjqqOZXcj0Juho
JQVOhZQzGZBp2x3RH+oZsXJ5CDDeJKE7baKJqYEbTnjVx/6a4pSE3MveV9Ou6rxJHWVer1np0TjU
xhdxJTaTIiTFkzlBT8z3WTTgYmhd/RKOfj8rZ91gNCV2D6ECIBO1xtuR+6IhTI8qJHDI9FEob30h
SxJjHh05FLum63nAqZNnsfzjEX47Rt0xKOR9VfUHgloh8SXjZbLnR4dO9bacK4ST8egShtLd5kPM
fqVZC9YwuwVH7d27yV6bjXcvFSXrp35Pxtk3uhxmAqIFa9jgV3fn8BQHbAtG6KwJu438qHRBm4V0
O3DLarPdvScovTZjzEyWrFe2BVPe5MznN81QJjjyudJtY9qbisAPK+7Fpq2yidDR6mgjpHkz56j1
R9fK/LoDl8JqewxETTYfkWsFuGfHyO5rjZSHOBPnBGPuU8s6a5bm3sg4/qflb0458a0IHBTz03wj
6umpaIYYaVU9bsXSbGiRecgmPARx6W21QKMTphfqQOKHH7SJvZmHvL5kDGQWuVAvWXSFMxhPujyR
CznTr2GncfOgvk5e/1zNZf3UusXWmLv4Rk8JuCbibAILUDKgNVJS41wsIzoSJDfXGJGOvHJDi2CA
DG4IwF7Tbi2NgUTKB1EZ88vYBl/xqIGRHFAk84utS9k8FZm6wfCENFWnAC81dRVEGx1jQKM2bI+V
5akUmrmzCzp93JDoWKPqzT6HxpohZh885hB8npz+wnD1o0nTkwMdh8AVtI+BESPWsNy7xgZc6VyA
zcrVWJV3k5uhLauRYIw07uo4fSrqkBcrJzyRSI61dAsk9coVB4eTfaF53U2aaGh16Ov5CBStvSus
akNuCGPu4v8xdybLrQNbdv0ivACQaCcesCdFSlTfTBC6uhL6HplA4o/qO/xjXtAr1ytXhB1RM08U
km4jUgAyT56z99pNgXzdaV9swtxWBIE4F8xYA4biGEdosFaDy6MqFPuvD8Jh6OWLZ4RfdiZQy9qP
auIXOFiMtDLcYhPCgt7Qb0hX5j1TWr23gsl6W6ht0RAJlkJU5I2X3mKAJrQ4yLtdOrt3LO6AdApz
Cx1PX0hZPWpqbIgK0R8s1+9VSDPWcxdySs/Jhpo8rDlDRRWMJxShxipbnCKUYfogxW5i00V+mQmu
wJL4LpaMjtEoMEDg/JGqORq1+9J6zUMWTOIrVck1HkmEc00MBF5u3gYAPqwIgrXXvg9GWB/Rq7X3
hqXeu64p3kXVzFtcD/M6JBaRZRkKJ67SZ6CJ9562MfR5imxt6a2TuBT7ee5e7MY1brsxA72GsgW/
FMAOu0Upn92FFUl5k8FaGDDG3pYJUeeGnE7CoptbMRbbFm6Ha6E9i9pz12HSZXujMi8hBNjOSos9
ygNkLyMaK0rgKWAx8orqPap3NBDyS1ImL07NYXniQm/mmHBEmLW7YjKhVmj8dIFbzbfF6N81ufdq
e8GMXsKc4InHWP5bfUZjbBzasHc26UMhZtQjcfvZy06hucyfRkWnLEbXaeFN2aZBE9z2uXh1inQH
o0Fs8naR4CUJIOJC3lldOZwMqWbgWtOnms2bjjy+tecM9cZl6zDIkL9k9Twfe02MjJ03mLNhbUA2
Jp482E5j1p2Uc8ZWYO4QN71QuKMZx859DhbDSUb/dK1zuvpB5EWAeWZ/G7UowOcslnuZpzs3at6N
MFL3TOptkjFucYivx0HHF9EsNtWZzChoE7NAO2UFt+HUDzeWTo6TapGULN/CW0pOUENPd67y7sZa
PqBMhRkW9pdqN5dztBuYyKyc2EFWFwGRCWed7scA4GcP3HIXl0yT6TD+CcRg33D+sO87ZPwbN9Yb
RhXm2pmM5oKig9w+nzRTrC48d+RTk0gVMP8khL0pBwprOUGFU3ThvPnk1ON6UKI6ZeZwQc4jjmXy
WIrSPuNue51c9WT6C56IJuQBlwPislCdzbFg3UOe4liVfh709BEPjAPAynZHcoyKQ5jgqjQogxkG
cEguEMTCecGBQ3TlSefBfR3h6CIXfUMn96nPZHsSt6HPzQF5Bt3dXCqAmk5/Ktn0ChH8OMvoYmpx
sBWsC7geOee6Xe3sBxTHyIDgSbm9wxQWF7/97UEoptPsP8FtHE6/HywVXZuxvBfpPUMsa0OPRK5C
ReE5AiCp2uSejGLGtjRVhiC9M71KbXv8wyurQ4CO/5zksAyzUp7Q9LBqo9zYqvf3hYWeMWQeZ3Mj
7xA+zijMEHI4V7fX9YORAduTpTetrabFhOa7GOaXbpECOqRnY+10JV6QVCCMsSPa+07xaUPwqbwu
fFBx/2M10NOjhAq1mHitST3XGyA8q8ZsCFfNjJMliY6GPv7thfknWeuI0LK5ODcxTg8rpE3rzzur
4u+IzPDu3cl96ZvZOjrcBly5WDc3lY1yrbMJ3zR1WhyjOtoCxbIOGmnfzrf02RT3em4ZMhQV0j+n
fsCfdwiCCQUesgC340krG/N5cc3UncXiA0hpk0bkKEXjN6+92qe4JjoEfW1UNsdetGrVaG8ikJs+
3hQzpLCKx85CgJh561YFX4MK30sX80iGAq52vPLGbWeI4XU205iJq4ObMkJoVHxnFzcgYhcJc0qp
rYKLiDjCYO78NJzwpZmWYyACle1k3AW6vqUwA/aUzOsJbsM2KMo7zeTKJ/5R1qe6nfnN+9T5s2C9
Sec3XjM80oEhX6mcLSHkX9Uw/oGEFrWUg5nO3/ygJMy5e/IDg/Boh+tod4w85w5xnPbGc5gAy4ib
LjiqMWSnBZqZ45JZ0a/MD1ztXS+MfJPlPgm60tszs0LZ90qciOL4ShvEmrh0HgrlG1e/QrAq0pKT
hOpvllfVIUkHqgEMsla3CHkOY4ddeEjKZ4T22c7vRHjqpumUduOPyKP8J7YRcaEZHjGiRAWqc2Wp
VZygVGoJqV0ELqdELOHNHfs+Ura09C5NM5LY1uE+sNtbg8IN4hpQT3hcifGddkNAY8YI1iDlr73h
uvekEG3DtDbOlfnjD/qHXbVeQUqBUIgI9xygMVXe/DzU81WGs7k1HMZGisMde9zWzRMe3sVBPQZk
Fs8kWvQp7V2vvhDUnR6i0vtwEGAeqIvr2LJe/drfZ+YD1uv5KNOBART8kBu8vzuFgBft7GjdqW76
7ItHUz+nQUu8PPJIh5jxRR6/Eaq9xwzwXPlDd40HxkoFqjNGo9NNJjPjnKbuabKHR2aYG9nYxr1w
ttgJGpZtgs/rEIEhga/wjULMbKqHZQYTA75WnGFKqhyCzdwSk16bqpvOlxEDbqTadSXvOqQsEvkB
HcsBJri0dx0R1VVgL32JDa0E9HZJ8dfIeP55xofVPBmof43oxjdgeXgo35dQp3Q7weogbigiWjQE
7raQ091HZM6IVDp+o/10nGAEH5wknnFK5D9+pKytOd0rIkNXrup3WnvmQ9BZN7PUV7oAxaYS5msM
QAJ9dPNsjf1bNrffkV89z8Rfd57df5T5ZtLOHtBN/BNl1WEyo60zdKSqTotHqoqW+F+XEWTm7Owh
HE6FJd9pGKxSaPO5UNmRpDoILJb1HsXWTYvdH+XjW+kMclXPOQPkrqOwhQ6SsRlmFaH0gVk+ZpO+
NxL/zqz4cRlXe+4xDwwAmBh71tYmCOhEQZCf95PJAiEVAmM3h/JX0NipK7YoElXFFm/HmoniiFkn
+GRUvlBWPurvcqBbE8b9Gy5JTozyMtjTQFwDf3GWxW42w/chmhhFl/BXHNTKfpjfkwx3qCwzA/9C
IxZX5k/fN1jj8mztFOGtauX3DKRrIw2gxZyj78LZfjZi0zgO+o+70Ik4C/ror8M3Gjmnsow3nanU
0SeJG2G/d8pjDRknQ3REYM7dqCEkI12oVob5Jxmdd0l262oI3vEH8hqIoZpK5yvKE5asin/X6HNi
XLusSLeuQfkwRPIhlh3PV/Rkdh0zQ9pKnmnofaeSS1xM8hZZ8As3B1FSMVmDnfkOa5eHsyTMhwBe
0BM8j3Wxd+vwlBfcJCrULyk663WURwuKEmsXnoxiWvttCBt8bh4Icz0U48xkf1rL3lyDCaxWlYSq
4cqrm2LhISF8A0Ljc8wqHMhkarNm/4BeqVYQkag+BlJmNZnfdfqZyvmIdeO5d+o3Bl+XJuDPIh6i
VWnRquTB/nAKop3jjIOCruluW+XStUox/VB1+356F0l20CTKjkA3/RWw0qyJ7mmfoxaR8wbno8+p
XS1AKsNfqsjow8U5Rhfu0agnWrvqTA9moNJZ0j/jZ6eYvmNmJ6tJsv3TRDpmw3DVCSExHd8gYLfY
RKO3Nhx+OZZlN9Sb9qntBw5WjvPZj+S2tw8ihFBKGvlb7XSfLbfAlmIZU2ZonWRcvYaT+w0iBvNE
OV1NquytGxCy4jgbdyp+nKw40bzsbuf4Envt1Vp+sOnw6seOH9OargstCI+9GRcn+QU/5jDm2QHf
3aVEtJNnqEGm4uBVTrbrOvg+9nBNqSfy/AOF4qm07J2uOCly316FSaGXF4stjb4FHg9Mfrxrmg/K
x/SOAAP/tzpXqX6pp/mcFfkd2+lL4oOQtSPO/hUKQf1oGuLecRePYI0HZNI/VvFtaZzSwipPHu6g
fUOZbefDK966HZQhLqmRjggHIPRnetdHPqgvULqj5B534pEVB6pq7NCBSyfnUgYl86ua+NfhlgaH
3pgFVl4izfacCgggb8fHRJbHIvHpoBVvzUQAsddWz4HN/gaS5hSOXYYXBGBEK2CQcH2t0QX065aH
zC6eA2dTUgDkzeJqH4ojM9MvrXvCKCVz+iTyNqmyXnCqOqtqpJFKx0iHZrSTSlF9piYXG1LCClXI
NrUXU9Rc4HDp3D9VT2ciyx+MGEbpwPgUuGx9ygW9HmXkp1EkDwHO/ETmQH1H89HDJ00uiN4W1DFZ
auNM3MyT8+I13Z5X/ew59KlQ/z9i7nsbhHyMffwvhVwakqgYe1bFhrfrxfKPIN9iiNSfsOjO2lCP
dYAOpyejGV1lT6QgFl3TJMEkDIZb1tfZxtBhybOncfs3OF8y/14nJGgV1V//NR2Ml6izrtrGejrn
7KpJ7W9aZgkI1G+45W4SlPYUHjiLS7LIvFr+pZl0tgp0U4QvTfpaDl9zMxLvwQi2SrEQ8ZSD+76H
mPXRDs63qqDNYHNdde7RbxD39xm7iij7oxcO26qiZnQZVsBLPZTxsI7GgGOLmz9rUl8DM3qqbOgD
kLwBhCwTUb2ulyUH0/xXUNifKO3o+eUnlzzmVZu0j4WQsIgYG+dpQqRxfRz6Zm+NRMhMJNZvDD28
mTL4ipkQItdR3mivZsX5YGwQptjZJuDh693hUdbhxi+rkxHm/srU4dnu86uQBLvbHaO+zkeRDpx4
0yv1IqT/XVbqMVfls/YO1EUAn/tNNugzhzpjUOiCE3a/qvG2EXTKSrAJwyjoQ+ulLsZHIcg/tXrY
UbjT4uR5sMuDGTZvk1UDm5jrVaCD0/KXmzT8jgLjSfgwUDJgAWVUnI0uurcaMDx2epc08R86LI8I
WFPkUsU3Ahh69yPWXZzTaOjnAL4ObBTh7kUanoO+JAj2MCQ2YIktCXWs49yBDJM5GqboBA0JpsrF
RJr43pdUMJJCym0BO0uHdIwmy9/j8aMEGCKgPKPCl1TM13x+SkV+beAwrSqYHYje6PaaRXan8eeu
Umrj1mHGae5RcX4ZVggAAQc8GA390gJE8mH+hukRWMdz7PmvqnGO9dLDLvLnOlts9xgWSoH4W08E
npsT87rqoyRkmNuXc9MAloWT7zVr9SP8wY3DualHHcTAFZwYsc/sv83KzbhTh3a4YVx3FXVZ0+C7
HRhQmOjg0tH9AsZSbacKLyDh43kvV3aabqIAd+M0gnl991xesj+VCY08+yUL8QhZIfCAEHcgxcnY
pBvUH+2OOJsjyoEBAZwB9tmuh7XmbLn0OLwAAnIbs1JlE9vGkD3NUX4G9HYwggGcEzOKwntjpvhW
qf6N4hmxVh0ddcddGwEKn417qxUxCy6/+daKd3RPt6KxMcKnLAZMxt7iD4E3F1hPc+DIRIIQz1fk
LeKD4sdM5J8aHRyUxUswvo+Vdx6ElmBFYJcxqj05i8OThhrnsmPioofgXHtusu6W5sElrt1LhaTV
WiwsEqCHvKmEuNFZteMEesxZDAnDvNNpfy2qKGbdw3U2ZKem0jg0sNIn+tufH/KmvhHEKbuqxeAU
bmNazFVcLLn16r4qB9BEYoYLaCV/jak7Za1xB8+HV9J90F5jsUji556mZaOavWxIOJ4jckf1Ej2/
TKrj56gc8UqD4qwKCl85yMcl+GJdRXobLcVzXB2j4n3MzBdnTP/4Vvoz6/4RBesIsoCL1TMe9Rsb
4bkJ4NTF1lYULaVMvXJ6QCUj00KedGKkT11PHS7HMyLyg3baKzDZczV9q+iYS/c6ZRQnZfyMxXUf
ifghYA5IY5POvIroLRFTNeMiZBJyK/v0D5lsX4DLFjjPpakqhbS2XuW1018Bu5p7N7LLdTA7F8sb
vuFt3XSmd1E+fkLN8uyvFGOdDXOmM5fhsSjzjBbs+GEX9ZmpHfQ//q/Je2UW9xQXN9NsfNLaRQYx
zsQuDldJlxvl4lu1LDLC03uN/xoL8UOX0PcicMqe8zvGOC8m692sQZUCTdygxPjQgonOMJ5mhdGx
rqN3P8RR5EWHEVXOKtTeZZrcr2EMYY2MZDLnYt92WFHb8p0qscZlTqB301CuGIERrq1KzjSRdj0N
2rgKN1qn9NdwVcUChYJQb5Tq7THgLanI/XRaAUFhPEjN/zgL1sM0PhsYSrq/jbbupUu6dxB8WkX0
GcwJ7dl0Ef/Q3m/GQxCmMKrwW21oOO/x3288lzWrBRXTSaNZm3a/I/b0QqLht4yjn8KF5+su3pEl
/TvQKbCS8AKUYAaZjSczXtW9xclK+fSFRDMdPMd9jd0/tMZeGKoVKxPf4qaSf8GA7SruYX9KoWWS
Tu1rpoJplOxm3XEaUgVWpunqSL1WZYNiENa24dFPDCVeo9RfjkYpxOvRp5QJ7u2uAEjLpqWrxF27
zSMOmw6bIamVQbNNpISj6FkS6hjjD9dO6pMXwVAEuran9X+rXFcQPOBTmxcYikWVstTBiyE1BIZm
QXXedJwWjNHe+xXrYu3SbfBF097OLEqTm24qB6dihf9+g6hJ7QEA/hkBT9/Zf7GvITr1OgezXnCK
dJisC0jI+6be00P7LAlTointMMBaR73trJoxo4lWAlnk6ZYlrMPOJ0vNFQetsuepQbvShj90zhA4
lwhrLGMEBWd6S2v2VzYRwDIuYjAlgFby8K6VaLXoBMDvrLIbJO+0f4CGA3X940Y0csB7Po2evJZI
Bda1Xra1ZuDsNyVgGnTMINAAiuVtXZ3dUReqVclgkVWk8os3z3L30CwGrzLXeJ2P3WABWBmuifC+
6wwPpyD+vDcR7sBsRaakV1O23OQFW+7ZHqubCgPYyoYnXrTzJk6za5va6JHzfTxE1Dzm3jAYULt1
Pa/EWO9VQ6Fo63D1bj10MT2mfA1c9ez0zmV0x9cipUiPUs5m6E4yM97xoEfofeaKjgJjunvouQ8h
w32nHLrVazjTBfEsICxCXqcAuAtnKNLraG6ZzJ2CtIbjQh71DIUg9lK2ekI0/1nULErXNlAPVY6D
t6aamyQL/9jrbW/DmnuBtHuurPkRAMg0BYxBaWptbLEJEso46sIj2t+vBWPrRmycad0+er66mobl
kSdmvtuj/qgGXVFXMLIr5juyer+jUryENQoX3q0dkknU40BI511B6spOTbLbaO4ceQusnGl7XTp7
4pfvTLycTPIQAPuAwbXxVAkQEaX7kQZa7Et3kaVw0AAMheblFdL0CwZhwNJ1/kDnGLKH2KEjCXe/
65+BPq8g1l5Fw3WIS29DgYIAfRYgXMd800U5yNFuLZ3p4rrtj0MZSnnc39As4gLMwyN6Fn9WJ017
I1bQJQDhQLMh5kelPjrd6LMxljOD29/nWnyotLCOfcbMJ6t5xGjfrrKl3hFUQnPgfndt9JCLL0JV
EcpRKq6KsDrISKO8tH+EttW6UzrdMFtkc1bsYwLRAc2rl7ZQyA/t2l8NeYOEmmzaZn4vQskGVyBk
QXFgduAksLE/BoSF2eVqEC3JpXW0S1uOYVCROLGjles1p276/gIT82b5dxWDjxXWLdJZMhQrBIgn
BPjyz+XjSGVLO3FLTA6FQxN9JV37UbszsA0OXbU3ywMvEAZj5O478l3CihChMLVYuxxPrTG3lz3Y
kn5c/AOyP/1+bVjZ2aV7pivO1E7Yv1EROycUFCTH1nYyHkfOcrhIJqBHtrmhEifVz9YY843xDH2D
kgeyxKnIh/lk5WzqljiVdIKp2xbG3fLtKjado0rfMOhBLPSYUYTdbJ1ET0HCpp8g4Wg5M5gBS1Lq
kMg7J0O/RVb2acShvx38MjSRxlbyFLolIkpPvGlgAWtrhAlhkZxXZarYjxyfft/R74dMEQOi8uyb
HFLz0Fv21l/e8r8+1Fr8+5dIBOkM48RbJdVIgGHsmie1gJhAEK0dHbHWLx9+PxMdq9JYw7MjL8JV
TnOKsqQ92b5qTv/6smBnTHqyA6h/YfKMwROA6JyUl4k6IaeIXihq2ArTXWPKFx//hSugOOU9s8ho
GDn0cGQ+JRD3iefQgLb66StK6C9btL/X/oyzgmKdaeToB3upAcN2RnvKBAP93w//+tIxzexg+SnH
NknHbUyxKPcSlgszNR7EUzsslQPWqI+Rg8X293uZm1PH/P7B76fz7TTDu/n9MxSy9en3u//6MiWi
dQ1k/FHX+jPsCULLi3GfWGHHXIg77p+fBR4HuqnrolVQ4BiU1l+OQci4prhmgrl8cJY3QbAXffwB
pG5LrQ0VK6NRhla3dDDTlMHaaYCF6MT5dku6RLWV37kTqQeNPdWnbvngpU19spPbCuQXVq87PGyn
BDYqXqtT66f0gwEJwHBs16lbH6Y5/RMV5tcMmxPK0vQ2GBGACRcI8YSetk4AHvgzJ6SBtSNFPAZ1
KHmJVfeQJyIDSFD+iebu3MUdgOThVPb9meSSb0vJ7mQNwbYY8/E2Gv1d/A02BOSE3Yf8YBpiccrV
dwkuKBuP8UXFt9spo+Vf7qHTV9cpt9BZd8jnHJK/yCX4Y9IgWYcdUKEW/lUClhbdJBqQILtRoSme
GJmq9XECb7kziLZZBT1do2pst9KOekIgZuIoHSvk2U/aw0CDkXi8Y6AqhgK97O8YXOKBdWeGW8Ag
LeMO40bzXofGruOcRyQGzZ86GFvQ1FN+tUd5mly9M7o+OAYM5aANo3gwkngb4ddF2gukVBqeOFoG
Owmsa2xsM1P4vixopwRcAgSDXlh7qHH0qxRdee5dai0/TRVTDGeN9dikUf0WFalzy9YuERhLuS19
o7qFhpBFUzaBniqKrT3Y0K0b8wlRLZWruB872D+IyfDcGIU+Bl88F1p0Z+UU/bokDGvbsVRzGK/+
0BxkNDYzwU3qrrlJ0fq1hSGOeRVbZ8N2jv40lZyDh3HX5ME5zn1kShAy/5aCiinp63JnRVm7jXvz
vROaeUCDcdgsbM6N051fD7QzKS/YQ/z7PsidW5EtfQXHH588gzpp6txT01gmLRGH7xu9+1d1Ew1k
kLqbNkYu4mftBw/EnuDxFzK+BsawhXNsq/ngQsR7RIgpt8Jdg2ywbxAIEWriklybBY9i4hAYTURI
hUBg/blrN5qx4bEueMuGx8AlN3AIk+x4LwTtTlqjiKnIFrmF2bSPSTJylemcXSmPULndK4JVWPjK
kEc/R3Y3eftg0B7dkDiFS1CE5wplGoNwelKWl+AQNOyvojf9az7SmpyN7KaemePEKKlomMf2vWzm
jeH4+b6Ldbzrev6Gx+B1VY+6A/XiHKH/VneTbeJgYhrHuTs/SUZxTwSo1lslChqXJIGtEp3Ut2kq
h5WVmMkusqL0xgOmYxBnd1tl2VXmydvvPYHnGssnh9kDeIf7qkDunE11+WSV+Qt8Oxehe9Fv6AtV
K2GkX9aUtu9pVZ/avGzv4rIQJ6/xoGvmOTzszHb6TYywYQfu1NsZ48CVtNMPY3T+MLDL1gTAFqte
TgXXoziwcCBWHkW9+b3BVB3eNMsbhW0ADsTpUEAj3GRDELDvYu9kuFWAESG27qRh0PMxkdk1DOvr
Dh+59Ovq4kqkGgbqSpe843t0Gy/GIHf9Etfzi7i3U0RSklHquSqxH/Y6fsiLeGINSfE6gphb6zqM
dkWflfvKgLHZppl4HvqiokEj9QHPjPX0+2KjRZ8BCRiQCbaK5emKbLaTlqNaXcfBcUDycwQS2v8N
vIyq2g/qi6pdhwaK6a1cTFFOUY83KKmNy1g5z0HpeRgl+CojOPIo0v627ocUvnvmb13QgesmCoOz
3/vhyrOL/NxP6tri+vVTvhNbzkzMQN/ht+VHjkKiF2rBg7NwTzs/5djeJ729lbmkOzCAxnW78K4b
ph5RBecFupP1ze8HC+nUP/+TmX78tijmCMtOdlQ2rncLBgOFt9WeraihEgzkEyaTGKPssA1bn7qT
EffLWIP9DIyLmp34RpcgM70RO0GejugQcc6ddEvuDPO/tajC5sFW6Se+xHpJGMrlVN9moF8yKdA0
jEH/0CRvU5OmWA6B8ObO2iYE9RhHLbLBqUMcEYizGLV5xoGzg48jzrVLZawhfV3miI5JNULgFMvD
2M/0B9lSTlOC57Hqoed2ZehtdGVea4wZ9uCxkrFSE33l3Lp5t+36IQD1GO7wNPUPDOlf+jZK1qAn
k22g4i/GjfOZK0TmCR/3M13go1hSNNKOOJXRAjfwz0UsjJ1LgmTgNb/3bVvvGGzItWuQauRUKPDS
jj7kpL+TetBbrySIfE4PvTQTugTiK7PHkCPiwHC/6JoNrU7rxhksfKhdxopgTRO/YMWhg0js329B
BA+vwVy9iKS8RGmYHGRKme6KWhzdMVxy4IpsY+ct+dNsBrLgFfPGvodO3ZWZ6O/jmC7j75uvXHW0
bLZU1cwPiO/SW2EOG+ywOysz22c5Nj8SXb/d6X4dTbFzFFWMfcAikWzM3d1EDPNKqSFBicFxyNFl
s/Z9JzjmGquHrjE1hlAGFckn76ZL1pqM+lsLgdlqhK1wp0bxFVqOOoZtGd7ZStHjddF6LjIqfF6b
tLiL62D46pfULy2K9jHpy3I/6eE7QUCIAI9Yh6Zt5d5uJHVIQhsS/pR4lpgPvIERYjLUybUterRM
UeztHaX7y6TF44RLIi5y/SZ6ne6EYTp7dLdUPk78YpDv0cb5eCVQ68lPa3sHNm84B20dHn5//95E
Tq/rcLpZciRCzQP/u/UGWVnslDP5B2dArShD99Ec2vmuwg58tmP+UTjw03TueodULIUQ4uV7Ab7x
FAlslo6Yt0nGPobo8zYocv+r942/zR5nXP4WK9IgmgFii+qymmipIL9TyJksqBeH0fDaXTYvZ2A0
wzAB6YhZlnfkvqEPC5wSWxBHVjPiDmF5VDcaDedKuvroeWN+j4IGoUwxBpsBATUt3+TkzDw5Q+En
kI1CdWtSrp1ZwPNTijH696sOVtMuDeLqMvrDSYoGz7Q1+xtsS/41682enQ5S5+jFn5Vj2p+aT0aw
zb+fxEbpQ/gyTCoXErptb3ijcTDsxh4hOztktSUTmBOSgtTxr88MpzhzW6t925LDYvi1fYlMXe0g
zoltBJ+IfhKAwSIzKNV8f7qkWcEIqwWcXPupPHjCSXc5srvDND3ZKBBOUcsAJhUJGI+ye628+tPn
mNoNrvXkKfhlvwfKsTc7VMG4GGZtl9w/zU+2NdsieuhK16EB7qrTNNardPTLFzdgAjAz6JKmnb6R
moDenFmegTCzqyGDRVVs7PqcyapuTXtLS0fezhHPsDVgSKjMKYnWSOihUdXF95gzDSPR0kRox2ex
qV5rl97FPDXD3mVBI5Fx2FftGG4wq2OSXPaQjKeNxxdcKtImWuPBkO9BbqIqrncVqqLbKMDv0kFJ
+2MkzXkm2OXFcqRP6pNzSM2JMIJC6Q/hn81mGN+TsIj2fUMqyhzmH6C35AuziQdjnLyPhYTiS/+1
y8f2hZ4WEQBG+0nqTblLQT/ekQmJbGByyy8jRZjm+JTamfHcFbR8UD2rWxt/hOfl8lS6rblFCOV9
jCP99bh8gWBzqU0sgE7WNOfADuJrjmWUWVZgPcQ6r1n19VbKwfrSRsFuMlHCoWp8k0sdh4jhnunA
B04Z+Iydth6RLCUbI0Z7rSmab+LlDwAfoGYzAe2Ahle72TU52aL+WCkCAg+8QOBddAXoMTiYwyLw
D7TCIgLWtjptfI41lrih+K82dPGzva6tT8/aFqZtPSnktiEpWbvfZ4UWK6A7zj/ewoVTIp1wvlFh
KCN4TfOpv4c3gcV+Tj6qtVFn6m1IMR/FWu5ieFdv3US6NAN9/1A7QJIiO70gMv7wetv76+L3t7oi
fE/i6X22iW/r6vGO+ZR5qOapOgrTNHauZGpAN6PZuuZYPaoIXaKXETzA8xLvjZHdwyC/5yFvjfNc
OTSn82p8IoXCpiddBTCczY+Ao8S+tZHXT7VMN31EBAAcEUEbJm533USAi510r+iSxMYoI3R47GHr
KsWPwO76GAfpJXX6ef/PLYzd48ZzL9KEv9TI+pOWoL2h+akP0rVCWomdd/Fo9Oxb5MTcYhWQ095/
Z4Rwn/vjxEUbwYrHEG2tkSvnFqNx+jVg/7ds6E9UwnX5ax//Dzv5r0X8X1/9Xz3o/9mC/j/23/UC
r+n/63/1/6FR3TLxd/8/nOrkYP/Pf/v+z8ye33/xT7O64f+DE7UJ6TYITS+AavMfbnW27n+YPhT9
0PHt0LMcG7TOv9vVLfsfnu/ZcK0ceD3ugtb539Qd/x/Wwk0AkC5M27Ns8d8xq+OJ/j8ZDC6dGX6I
61KFmIB/TOu/pH5LdgObscs2MwXPvx1+kVyGHBW72Br9goBKN7ukGwYMvoxrrfPmoCpGndzu2JKV
uDeaGK9alp/nnHbJGNkPMX2ZHW2CT8zxnKxbgLBs+Oug+IknJr+EJT1aSf1WK3xyUV0SrSScVcBk
sYXKGEw5TPDumXX1qVaflLu4CNv+OFX4PKwO3DTSki0n7xPm34RspRU5mT/KJqEoMNFXOEjTpYlp
t2JKEXV0IIIcTCbtX/xVUc2QaIKagWzRTiMyFpvnUpv0cF2wnSMwb8vr9r33vzg6jyVJkSyKfhFm
DjhqG4QWmZFabLBKhdY4OHx9n+jFlLXN9GRVRYD7E/ee2yTMt9UEzlrr1ZDFT67f3lOLGofJGV6L
rHuwmRBc5yHlZEzjeMe8mF3rUzoH9wuuubXhRK/EGF2T9hn/zV9sN8c2Jd2bsSjJC0tCx2pbTwVm
OztOkXeQDOORtZuxPrgkLjotrIU+q+tP2ZmfznCUMX9pYu39NfUmf2WbfmNKDrHJblNF0bbR0N+N
gKV4kQ2nuLRe5zbD/gUu+woiEeZjkO8jorwlCJSjpeU/SXfDBhlYWPdS9hFzbucH2aYMJBeASUz3
grau8vexXXZEoOiL7eX3rM+wWbZos1TmH51BkQ7R3oA6TFLRbozDhp38TzE37DJLDdM6ycZ9+T98
OXceEkeQ0EPVWzXOfGry+Nm0kh96Vb6uKG3eTVi5rZ9dJlKJ0NUjGRnRqRLsQJqalZXxDrSpecm9
BMiG4X8uwpV3jaIRXPwRtUiWoCNH8AWYJTKSca2L+nWcnE9EMM7On+GuC6QxtfD2CGtxLDlmhGjD
PE8pPld8hE+kq2KdKRi0NCLfmZorwqjM94BxFGPAYlz1dLqsOm8wo1gMVzJjXpDMy4OY2dxoqf7s
ALFZ1KvkkiAR5C/Y2YQU0jiEnuHlEHh9BLdTewRs1Kyr2hc75B8hHmga2lkcHJdHqb9x9fzESp6H
HEE7eEp7dO7EBGm2HUgFiQKWYf6tw/DJeey9qGBaATa2SgDMEPcGNgkY8LrHJUHKY8s6Idc/rRh4
w6HsEJng6mbZWy0pFDwcAcJfUP9NcCzTCXLqLiJE5rtFtxfO2TfRiSX//sBdrZydQSzpEcsFUoDo
R2L42evMROmNLCYQMe9+J6yDxV5hlfM9HidRfySmh3zHcbvNtJjT1RSkaJpYWbTLH9FU+QnOvrN1
GiSsOIuxpCDClQOp4Lj7V94Y3zEebcJCGTVVT3kwabHyvGE+a9H6AGzBuoyriNciNfRrssDEyonC
IESJZOHcfiaCfdnKXgGZMLC2WM9WACZbIazr0vniBc3TOCPLYYtshBl4Fyi09YKCQvmwiWHkDyQ2
WjslSrwccqL099ubHAdt5M3IkHrld8MUjdLOJOg0YehQ1sAa/Iw/B8yfd7fG+sWX/jFYikkn3ViY
xeKDjQ9QJ3rLQ5pgS5lPaXF7ewbG/JbrPU2NefLUXdPYLyX5y5ilSTwgC7x0+GC9YF03wdlT9oR3
kxDHSEwvnmERd2uskwWiLTo8fZhYKgM7jV1QDN/9EOMfaIv4aLjOEYQw8ApgfeiQEgJZFkDiXvPj
xtO1bALjEHefuan3jcTUAYu53rg3eGCc4IoxSpoy5fnL2u5RbmFnYW5noIQmHCvNrX+pj8IXoWof
ck5frb6YQk6NY65SxgeVrVHaOBvgE7iCce+tsejAtvXaYz1pvFkKl2Q1YgrWaLJKjarplJAoeqcb
83kY+19mk68cONGaP2X80BC0ZCxxsA5a/TP7LYt2b9x8WRWCRmj7MbLn7GwaBGZL415P6KTjGunc
bQ3A7FMrntfZRkPkymdCzjCEDytJuNuqN6MtGguiYUdQvNlFuguh58lhYdBVWWm2sZmiyDo6ilny
0BILWw5oGRSfpZrSO/hKn53LFUNOG6FADANuLQFN2b1RNMfAts/l0l7LrH0RwrtTJPMokd5nLKYg
qAXXQuEPnybr3gCOkpaccQabcHbSIsJ80IQ8ndUun1n4OklDLd1e57kEShV9Dia37+0fUJR9MJsq
Q8967XGxrHqX3K+4fYnJcvNU/2JMtDY49g+dlT00mMZp3Q0Bcr44GZjxt4wUb4LB5UrGua11yC8/
VgPiGDLN7eDbp8kCptvN6eqZKBDB9YtE/TABLMPjHW8UUhtlTfi4o+AtryFC9iJ9xDK7Q7yyyml1
kNrmcKEDejY/H54AiqyGFLllBRPYrP/psd4hoz8zccnCyFxeiVTEETNnYTpezaSqwqqoceLIbK8t
8Sxt9wwaeEvkcbKZZusBAkK2YfQARiuHjuxN3r9UWC/Sbua9mztXsfgrXFHDnaFg2auBY6RtIecu
PESyhucmb2L6aD/YdAFU66Wc780FatcYAJpD8YlXoXY3RsRrXKcRko90fK2TuWf72b5nPn1T21gv
tV19TrWlzhYQ+Kgrq21v4W6Iixvg11FMIiPx2NzsXSU6PQ7yMK+icxb8Mxbnr15YYiOPmoH6F++i
QLLeeMUXIMfvYlZ2WAzeLxKF7yIu92y1Y3wUI+nEAfmUPaFpzGjmwoo3k6TnnEkxZtYLOsE0acWZ
dpK4W6N/Yq9cvmJzObct/2vnVG8Zxei6o51rhabg8Kx7WD1ivfT1U2TM9t6z/dccqQ00RLoNUzlb
M1fmemq6Q609jrehfRjc4sVF8wQi3n9hBvnvppweA4IPFmdqHlgK7qRBIFcVe8bOV/fSnC89wCP8
FWmPhziPjjoA9BCTypUrSPYKFaIG8NskZ6caX4fqx7/BvFUh/kRO05lrjtSRZC5FFsOE4tat7rhh
kR5ieU1997uNPpHhGCRCdJRVcmy33qQ4Ljt5Hr5ag3wSqz3TeUc7Rno7mXmh6VbvkUPeS2f4FTVS
SWGD9tpfYN3XixlOEGpgnnuMZoKrbAhQ8D0gkHlPamq+yCPqqxJ7ygBfwz9maBBC4BXtuvBjhTFa
ttuhEjv2wJ9D4mfXChLPMmQpX9XMS5iqT2leAtKEXv1Y7pLIqk7xgmTJdW/oAQOdIb8RoHzN0Y3i
ek+kobVyNf+9LaJHRQ5rkJnjPiPvGFemXe/mvv6wW3Kj+9jK17lTVngTDZMa2LgQI7WSsvtr3OA3
uAWZ5MPVd+xxqzvUTJ02133r2Whv3ZUc5H5id4Y5xJ/5OrLNYMWMQRwcmH7/a1g3hsj4MHZ5tx5U
HBxlwCYp9da+THmQPYEaxeSbK/Foxr85V++G/CoENAuBKhHno9vGKANcEhwCe/pVeVcQT2KcO4ld
VbCEPTCT+0wUmMChwRhnyBwJNwsyNUjvPqoW6iKKNiXzR6FIc0uzoyineZsgvx9ztDDSKe6IVHS3
nTfRiltet0ujHCQlIlL2IDbAt8FnZ9n+Yeb8sUpPhbT7mypzLkQgzIB7WJ66DhqsoXL2spJrDTp7
Ll5HZGtZ4u/6LMLF1w44yha9G+t4XOE14iqYBv5/zW/e3XAsvUR+kdXlCqQI38bwwhjgvATTlzbd
B683noDoTNM3wqV7JT8avRwqUfqk3dKh+TcjgIh+MSYgS+7QFgVCPnHd/3kg6bvI2doR22qF6g7g
OR+NZkaVOxoUlCE2REm+OzXBe3031IS29dQnN2SPNfU/pG6OrIPY/JSMnpaY/I62LqPjYE4Ps6H4
GHAZFzo4pX7kHGtDUaR7xsZnrJWV6mqPxsI8COOpi2kLLhQD39h4cZiK9G3OWUtGDNrV5XYVm6MX
b2iJ/5H4QIHUf3cBcoGWNStK3T2TSopi/TGhuyezQX2hD7c3JY8V6RsAuQh7BTGyaid8ZC6gPomg
gQQHI+dvLL6BpJ2XAgW5E73XPqbDvgv2Vs+j1Iz82G6+n4Zu4WpA9TAPGWMg7o5mANAaO3d6xHeD
k4g8s8V47n0+qaxh4VVMyDMj5yNdMkopkmc6s7obPPKeCICUGGiMhCT76K62pispF8DZ/qy2RKS6
IIAs4n90eP+y6NkMRliPOP8mimHYFycez6PZukcHjeEhttxPWKSMsqFFtR5UNCeqnieZsRuvH4fc
uwbNZK8D0R7qoONz6vJQMlYMy8jqN5pd2+QJlqWFv5q94pCWIFPKeUEatQyIHpc/sw5AkaR7Ch5r
Dbob0TQa3M59JSjppJO4XrXs82UxIekff7HTzvWXRvhyk7ze4Shny7i8zOh9J2khb3WouYiQM2gB
83ddKoGOKb5H7tVu5qHdVzojCbGjWKXEXPIenV3zRctroTFfTnWEaC6i8vJQ/a3mjW7t3yFHhJd7
5qouS5SxHYVL2u9j99uLywNSPowKxitxo8l+uvkpzGft0I/GWfNi4SgIkmDeVRi0G4d2GikCDQbW
0iFJt4FdSAoVgLmICYUBx1w6fNEI6jyjbWD7PqeV9WZUC7Gt7ToR5IlUY/xP+pibk+ihM+sntLn3
uu9erFoRninLdwX6PfTk+CpG6zJZ8WEMxg82tMU3pc6/dkm3C+f+uuYR32LWoJ2xcY+yZ3hlNe/e
aS9+YtSdnhIN7KKXpJZF2oN9S7KnlR+iBTaSG8Gh5D9ATB1iq+ck+sZfDHTM5uTBssoGjMy0AIon
yQq8NdZdXqBbiXpSsWsNJ8UD1oXo/rai5a5IAzBUEmrg/67OqvFIipmB2yAv2DLgIAbcmuLNHBNC
cZNg4JTGfteiq/KbDk5Z1B3TiNC4oYBvZvvxcoJnsXYKcljd7pZeRdTqLvEiulcHMHnVwDYF3g5t
lW+0t1MXr/ZKwODbEhCJ7IHwntRr9q6HAVKQJWt5NZAkimgkyYyN0uEB8t18MiGUY3vZAwV1NlYz
oQI0lr+JJcihkjgRoe8GqKCttXJGOlis0q5od5JK/wBxYR1QhRHaRS5iXvGAgjvs1YNfDY+t6Ngb
DMmhiewXEZgOCteoDOFTX8a2/XaDZuF0se2NdGLYSjNXkOGQjOJkI3sRbMKyuXRjdR49F5K+r7Zk
JOShZyKChuaPGhV9L3QoAwmdrPZu6j2mJK8w4yITiUg1epDmYOdc2pEb3McGqkOzrB7wcbU3B/JP
3pXc7hONTT41FNWj/xAjm+17876zMCDX8xP3wdZN5nwHFqOFsBbhHbDTvW05KBNbiiSyE+uuZcMq
PgJNJ+mj9FS8Ro43zgjGyakqVXQGsekeRbqEZdyjpJEtQThd+aGojg9V9SCE6d11mcMgbMoj2q38
HjU6W/W6c3aaDcf8Afy4vR+tjXS54UEvfXqSElUQ7LmuHIIDFiQr+EHUe+5iCKnj5M5Pvi11KLxJ
hDPHWckNjH1EPGu1wDhQpL34XlRuY8Vlie1VZroAXYjNciHfllWY4bAYlAK2ICG25LMBIkv/TV1a
v2uImmJNXGV9LT1B9z8gr4Z7wShM0Sy3B1UmuFvJu+On3ghtUWps2xZkTNpOX7cQa2lMM2KepVn7
0Z8qb2wG3veQrchjW417rTRb+Js0y2ANJBGZyIIEUu5czODZSzSTVstzg4m6xkzai8+WXVaGriZO
Cb8E+LVg3yhVzSlXbJD01XvDrt7M7oK39jqHCwIZ5mKMR/P5BZz/H5IwuRnG5LVa2/EUgXlGS7PQ
TRWJiQ+ev29I73DObZv9hpFtaykfvNF+L2l9jHn00XR779gwAAUVaiVhgqzNjo+/HV5GF/UPlGh/
02K3sox7FuL5Fo6ivyozv2RiMT51OXNSU5mhy9gTP6Y4iW5qV05b7Qo/IBARjd7KHOrnuVfBTpZB
uQo8Z1zfIONpix+0mqvfyBq++g6ze9ckH3Q8oYufGORhsiFqkhNF8PYzZwy7mFZNgwUX2FF0g8y4
noigluV0J9t07ztg1xBWT6E38756fia2WR4RNDPo58Ss/0po0pjUMyg42a9l0xfEYMIUEyGTaga1
VQSghHlSJu9LdtaYZZHHVfICaA+zmHkzfsTBSbjLyGWPy8oulz2txVe/9NcsL4EprjU5EvtEvnrA
0sNEho7XsWB11dHNJUEzqNHYQKdqDYLL2ypJXvfYk7AorwykIV1a1aMj1CEvMVNmdoTyn5mjkjHO
OK6c/KZun0jEwDodWU+Jke7lPMIO7/IPwyKcFg6IgOoe4y59CvrG3yO5a/F8rxKTBxptWLgo/Y7S
83Ei66gbBWdzkn4vkgxysi4mo8ZORIHB8rKPyo9xRryGA4/CeDi1wcCLLhkFL5V57ZAcYrr9Yc/9
ODqkKmJqRLpbZMRWUut3XeavnLw5lbBcOt6hdYBNc5uZ/bJO8ysxvwSpsV1mTcxAK8LUF6Ei6KyR
tGUknHbu3Bx9xQZyEzHAA+clilqGxtPNLEHdsMhWM0ntjwHrRzDrKt61qWj3uZv95MOPnToY+bIA
rkc/Io3WjxlsjDNGrcPCnjr0XDwvyeT9FXGPncg3eNtvO9aE8TkVj9ferJKnGPVJoQDJADZ6x3eO
AtAkQ8psjC25rWtXj5zeeQYyKYm9I3TdEZ0j4Nw1rU9F4Q773s8m/46D6SZxseAb5L2kmeUX2yG7
KnIIjbba3MV00izWdgBndBuTXocyOFFgB9iNim4NIRMQgGEwHYlsBHbUdrE7lRumPyqkrj5YHQZe
J4fFYAMdGAsCKZVKo3ObMaJYhqtu3W2bQnr3S5hwuYKlMV6dObgG7rMzwT6TKBVhk5I1twwvxZhe
2PayQid6JNKR2C2WvUP2agKbQaGzSQKWr76xbHKFnMWHfev4/qMFF3enY7K9R7d/VuZ8gjpAWKmk
VoOniOaiMHbs0NG84RT3mHALy38wlh/uxCPOmCLUTnXs4H7yMVM0GOk9OhjEJkGcrwbiyzq/fbTs
fG/GzWfJy8IsDD45Fm9QBgzf++qtxpDOKnzVyfkEtysEvbsVbtOEI292UC9fJfGDqwZ+TWW465iy
CNsgkSvIlGLd/PVGRDyAB6pXchbVQRzwQtpogVxoGXQHFHsWhuus3OoGJfSED2HMlTxPw/wRRU+O
FaE8qwEwq0j85UH9L4BpuG7tG8jU5A7IWPxTJWM3fGtjdtt6incOIbZAPlctg8mVGIJLEHGR6LqB
h5JjlDNJ2syDqt/mczutXLOV9z5pAGjg2bJkN4SmW10QW8Uh7F2O5DbGP1I8StE9uDfWk8FnrQZj
W0xcS/EQc0a0C/sozUSviTByGefAeRgHq9kXvgg7xuP22FwCkbrrKUPeYbfPkbLgaHbWzoWZu2qk
SBC/4ADRVGajxjwz/Krp1OX+cm5HrJ0FgZno0N8ia74jDitfMZ7PReq9FOpWE42HREcaG1efQqiq
AEYP18CbOUW9N7vntH9c8jFeu1b1oEf80HXMNlvFHto/k9tSJew4aMWM/K1sM9BT3OJ2DgHMaiFe
lITeKQLMFnOnPCjOungKbCYes5SIMoY7O02rdaWjK0jXxxx4IhPY4bf0GlZnzaQ2PehjVGfM/bxn
Jl6YWoZ7k7RQO4fQazAZxKkwwGKYcGc5w79mcPfFJhk07BGFVUqjrAvn3juomEHZqNj/NdR5soP4
ODX7QQXvluNd5JzdtWz1YHueHeuYSqheKZeXbngVcIjB+h4ejIpSK+uWV1ASHLv3xKw8Gfb0V0Q9
cTF2ehlM57NuafuQWe9lhEIJlN6exesGk81N2Ywvg7XD3cBGdttKbLHmazUM32nWLgdfuB/a40zp
aT42iJz3EYdAT0e8ARZ9MsiSCm28eLXvxtg1/F/RS7jOhP+FTqzu0YQ8BgUq7T7oHoV8rZaMY0gu
B9zeTEUasfAtpeWJkVi/rubiufPqiw7IvHAGdh06eYrdjEXN1JqhzniGkugc3fje7HFoLYtPy2A/
VQV3Ao6OjJnxBXp49JMMU5zzq0PpzS2vKSPWG0knBGxEBrivyqMvBBkXTc5TYgn2p2mHY9uvccOn
N7O6x/fiVKTm2njxjd5CVQw5cSVXZMP9LN4EG10lNy4hoUo1maUeWwWb1349tjjvkFIPTMHBauTR
BXfEHBI7fR6BGAD7cMudkxDsYNgbP0rELpP5r2PfzEZ++oQFdT6MXZWfylvws2oB3RjGU91ozGho
dic7W7eIBiujpFKtxkvlXaxm/oJ51IQ3gSvvi8X7ou3PcqyfjRx5ll2SGiKfqiZJ91xKsLOT4Kcm
DNNMXeABjN5YY/jUG/ZGj9ZnZWTIQ5L4ajJKTvAQkVpl79jAYPdbTtp2GWaMaRdmVXmXduKUDGkd
2ncVnr6xCdK1yd6hHzAdCzZozFWFSI8+MxlShV9GjrABQzbdNukiDWTTEFaio187jyETfpX1VMJS
cnPcQg3iq2iNJ2jv4gO+6wrx1UwwB2UaPw9GxZfkFK9RPLxZz4Z9A4bfgFDGfAb4i+G/Wsjd4FFf
cu/iuO1j39Sgwtm7OdZ09DLvkRm4BJcG5hAjF4icyMa/EbaT/sVq+YXYiLv+NLbLlzf718xMcxAW
AiCFjHFQv2M3vsWhtzs/mh4Lls8r5c2coUloIbna9N240536Wer6koEq6D2072OGH8cV63ZkdUXE
Ms0k7EovvmWeRu616uds4zjOPRt7ijpGUlDqyuSqDddi00ZsTJOPXy7neKaYdzkTtWgT3MUCfkub
jczQp/hzcbun2xR+mCbCzMbsrtL+ycA/VXuYHCjqicSQyTarqRndgssB+N257fByKsuisf1LJ3Cr
nskX42jmi25wwHPsreiXnG3hshCLMCwWBoDHPiH8MjGeOmJpmBSxzlYJWyDXbQ9FOZ8IRRpD+mlf
RdxePVv4qd3je9HbviM3Ns0sUqSDmGoToGov4EKO/KzSV5vcD655JtvVzaY2tD+KnEws7s9DWlwp
diBC5u6n6WKR9LvuGJEbuJmdGxE+/pCleRR1/bYB50OLRaRo45g5vNP8xV6U2qqY6VTHrtv1x9fF
Cmiduz+BrSys/ObRRClZmI6BhzL4oiHYe1MG2gckyiLoMbzq2wLhGUpNqi5VyrfIxnbftcjpEaa8
BgGLwMUSP5Wfe1s27YDC0rulomAVyoDiVsXZuvFTGmnKt7lzrXNeVR9uC8JboVrtwW3sslv7kPmG
XmlEw43rfHWFnTOdSM6MpATfCe8pIbCxtpGFmvvam9HmupUTCvKKjosNk5UVxmgeW9c2sAQt/sbh
5p4hje85Ul7GKaFzG/KfZsHeExVdd/L84h+DcAQAjDslImK3I4TJEN9RJpNNk/NcpAlinrFRSCIA
3CX1L2GPT7pw6+2kgrNuaIAKazzM7GMcPrQ1DP0HXvFqnU7meoA5sbi4QiuNHp9h6VaxWlpZ5AU4
XcPwBJ2Ppr4AlpZZpbVJq48a2SWNFtWHsSzHaKxT6olh68UBSMu2WmN3Z6IRaKaoAqI0Y5NRqDeZ
FmeoGxcWyF+5q2m/A3M9wjtg+ja0AG2du35Ml/2CrKOHTsZJusWZg1VILtiz6xNHFz/W6r4YXeOF
zMoXF7p3JEdocbg9Mxfmd09SD2EcvOr2ZdDgDeblT6Cw2y41wdAttCDtvgEnYnVc+4epmOpNJy7+
4nQbK7UmjnES8gKRHSdgAChEs7JE2mFzwRDDBW2sEsAIYPzwO/b7gKDd3qqdUPfm1roZ9yJSstdw
mBgEulP/mg49u3Y3/zQy/R5LY/l23GM2ieDBUxmOzy45sETflZ42t57HU4a6HhUyEBJE49wnZXaa
+u40kN6MaZcM1gAjL5PMftmXLBZ3EfrYcIgZxceNGeNfp6l3WuaRaU/QZtPsFuSyW6aM/SGLSe6I
i6/gFnPNrU1SKyARp2uHrW0p0uhH7gzYYELJ5ozLQgI1waFZlr8DhRTqzdIM2ePYK3j5THq97Jnx
MaGw/rSZ7fpVOpRsVMs/VT69+C0jn86l/+Su87y73iJ+Kq8pr+aB/qOQ0t8jxN+kZbQVwfCSV7dN
ByFkAV19W3tkClyDiV1skzovZq7/1elNmeauGiS6bKHGJ9NJNiyZdzEipElGKL2b9keL+GLWA7Fr
nGDJAMDFZrImlDtREWueD98IR5mdYnwqfkquIXlbWGjmFEJKvJHwecLCNxh4e86RS/h9iALvDqsN
oNElaHYVtAttBIxjkoWk4V7o4/+/4Akod0wS7pfGzbaoJ0CMGUMLBzJyEUIw2GJAeMphcOV/1dy7
p9y2OqbLFIio0nejmONd5KuHeao/J9T56yghJdpR9qafp/IyewHfDKyYWVUQmhvGd01dD+duGn4Y
jVaI6quH0l8eEhc3OuIMdjg3ApY5g+D2VPOjmAZu8kRBWYtlehATI6vJnh7ri4M7Yc2mkja3zyD/
VAfZKZRlyzV23Cdv6NF1YWsC55zMKw+T/7GKuO8jJzuJpOd4iPudxQSk4WBbNfgVdp7V3UfjlK7q
F6PIlq1WBItmCWKuJTJPGcw5xAXMMnmwQfdA00tKcwPVZy+t9sMRdgfR6KYuSd7JgCCCLEFihP3F
uZ1LV7v1/7qFapWdN8F/6YpFdLYap/yFqPqX5mbkN630R+vM3ZeOeE4Qf20ig6wDkYnxqZllw2nn
YT2nmW1i9k6lHX9BijMuwos/dOPz/tvtdbCDS4GwKZzRqe+SOLvr6aMw6fHWY2FnZXHWzNn2HkNp
NCTtFWtUdGDa+NAttLyMdTqrc+7nqN+ZqusOXjScHVD+SAiMYD/F9s9SjFxbM0EOsg9ejT4j/6vk
vB2KeJ8DtHvhSN3jmVWglrOcf9cAdNvH8TFOVb6zsFpuY9GfoV9Cr9NAB3qT+IWh3MAtRBlGsiHB
rWLLcLprimEzpBUyAL6trWPFzzKWCIRMUW9QUD9bfOtTsCTbvg96UGj4zmmeQ8tJ2pXV9ZqNHWUP
o6G+rn4ixkyN37zQ2YG6MLLXCU0aCq0UAU7LPau20Fr9dT4R8CKY5lCHjbwRI6gUzpByggpRVXgD
i9Ju9nNU7cQSvcDPumoPNGjvEQE8kMNcl/LdLRgB6/qhMIWzmxNnhySkIgCeueGi4PW5Gu3BGGHX
7IeztFivGL54r2213EeL+7TM9aYdb3sEyR2bmpE4+qAiIne+0yaGUY+2Z90AsUmzhEmBsN0wK941
vlmCe6xn4BonPVIb0P5Q0nehWEx4JCkkHCcHKOx/J6J7MaDSVykJM4WVvsxo8XZF2VGsWAxpeiM+
1kV6yQBoYHp4jNoV8znvNMGqLZoOyFSLsCvoMJA4BO+u+tsOIbn37QV+NIt/t+GVD/j2Qu0XpOaV
rESrve2lLIPAtzC5Q8/KNSPkeGzm5lk5PwY7MTzVI36/Ultg3IDg9IbEp5N5e7/u+U2mBN2TTSQv
M/o4wv2FAC0skvZaVd57nOl73yN7xYuzjIaA4jsJonMRMGTGcLlrWg/ScMMpNFdq71Q4s7jF9m3s
vKgWR3ZDLzeO7ErTEnFYhGlfmeyPu0nEbKOiDVPUtTu3dzDB69sQiilEku7sDAEeCJiVbJru5KNu
CnFv1oDjBnVKXUudqJrfZS/kKqFwYS0+4KJgMfX/L1UviQEaxwL+/Qj+Hx+69jizVv//4/+/ECnj
7lsJHVK493ZeZkfHNMih1N1OxKwWvdykmO11G9p2d5mM8aezoxwBL+SZJWsOWjZ/yRBPWyuOP7jt
oYXd4L1aJt9BQARz1LdfU2kaj4k+uIMr92XNyWYbLhyzEt9YJrstBjU8HHgR7icu0k3ZW/hcLern
pGPebmpaC/M9BWO5SpYk2tpUgfA9yk2S52/J/0z3ADGriN4X/ykT/nwco/hhyZeNBQHPqOG5GLnz
E6n2Q81AI4TfrywTjRLiLRDYCpQRnHRdkt4EAee7E3YRGgizE3/O9p5wyB4J5n2MJExFGWOsDpVU
hRZoDdNGhbJMX1i1rVPhmOsIPwxKa/kR9+KPyI02JPmAowbREX52kp2nR/SL7+6gNrEc/kWTfUoH
3gcmqsQtKbHgUGcfP6GZmMD6BTEO9ih+Y+1Frz2JrzFDammpS+ZZEk148sNnOccGzjY5k00MPx16
kdN3PP6dfh21vm8yVK63HQ0rkvh3wtg4LuaIQm1GfstmYcWd760TOH/rrPbOADVMuh20tAukGBOD
MDOg+qQUymcU6+HIp6zYc6+1jt8V8dNcZPpkBywP+CJ8TBkhIdcctYbDPDHgJuE3OsF9uCsa12UU
3iBrwN084cYTjSXO/GAx8b5lNSmyerQH0nLsI86RVdUwjS4T3wtFYv+BkwqtpX8qMa2HrkLA6NVL
vE3khBC8IIEVPqynTCOsb7HgvfM5Gg7U5PEnbVV5t3hBdEqxL5m1QjYRYDJvtzYAl1u+2t53iTJi
tleHBbmWJ3dkXyboBzdsg5fNEiFoiZb+DXf+zarSVRfCurbFEiyH2PMHULIp5vMRahhfC7IJt3my
B2pSDft5UxjR0fY7jGajZxx9FPzkEdAj95kZzjRyXSODu4LN4Cq2/M+aqPmwiKGZFkP9VVrEFPXL
k0S0g/DGZfg1G7ho02OauWdvKt/sCfSCk70BFr1EToLWa1IHNcV3LMb8UE/MDDp0kF3lHHUBRdYw
Qd17Z4Aiwdrw1D0n8j7poueurG3+YAiY6+UbzMSmRna2avvocy7Gz16pY6/J2WAW0dkJXMokcJDn
qKMcOIc7uJ48L8M9a+wfAIVPcfuDM5jrwdxVDfVP9mIt5VuifZTzTvNYdt2DmVIEJ0Z5P4IVYUGv
/izHQZqouvuiNoGFMkJQVPkMzK37jrynQ2QtqGMR97Ff+UEPn+/tuXoCEQiLWMkN25buccGhlQD/
32BS3XSzuDoZwTVsVRxDgCaFQNG7Y7IW/7F3Jr2ROnuX/iqtu26uCAIIWNxNzqMzPbtqg+yyi3kI
Zvj078P/XXSrFy31vhdlySqXy84E4jec8xziH1ZF2gAvE9Ndj2fbjx9BWHs7fkNrkwbhTx0REOom
zhbM/d4Zc7GXBYPHQc56j6WpWsQkJ7P2ohPlwdNcF9OlszftoKgiasUZjq0AcOdaEF+6oW8N12yc
9i2hUABUc9zj7gFH8o9R5U+I9/K9XapwXw3+yHzNy3Z2iKo8woORBVp81HZ0FXn3ouyoeivMMrrO
jYcuQZrIgWfXPImKaS73afKUR9XBDGeYZHk6sKQxg3vmulej8HZ6frA0dF+TnA8TW+KumbvhVCzh
Km1PNrPBI0SK3Dj3c3vwp/iBxPV8b3bcOVZ7ZVWjTjn7Ixze7I9cGEv17AE0ovcI2hCj8jKeHL2p
2KY4QHdTCCIRFcPJYdD/5SHISfvO+YV3LdlxZzvHfFLlM0zp18p4cP1oeGEBaT1Ci91g5krXYcKS
cWxK+WQl5ZK3lQiiHfgUkKI5ZcZlRGey6lH5vMVY/M/RwNWVlKFzsu2m4HzMMNSaPa9BhbrHGedu
CyFj3A9x4LwxxQIiUulgG+XqgmV6Ix1msTPp2xBMc4FCCMlm6JGOGIfkFAFkgsdh0YFtjRlZT5ZU
u97idmuL6m6h3jxCYk5PCMSZNUf4F/24u9Hww9vRLLFEgkIodIr2kQVwts09o3ie8GAyAtMhZ1LC
vHWSnxXPV3SQf4vUcO/tHN7hTSB5pMF8GtbDnAWXrqtAjbXC2seyQpKVWc+g8pNNmDjOSxiUnP92
+lrLLHgZmbQ0AeubkBptN49+sg+B6CPmG5zHwYMG6fntWz3b+7IGoghu4wy+JwSZBN/X6MwfHU7l
MwoIznJAO+uyJBZSlc09Ref4oEE991EZvQwiYABfw43JVInK0uyinezQLVQjgxjHizY9vNAij/vX
ntq8Nv2zHwbX3M36a1i0JaYm7AgmYAOzIJ/QRMku0oL4kUX+2veWe2R7+eh3w4SKMmt5vhl4UfsG
S0ilw23SDN8R+95zmIW7yrrOc6bu1ZCxFU7sfMOM6kFxDxy6scs3IH+o62I5bn1IfAeDf8M2IzGd
defjWUDmax/Fghow24bCx8HwTkO+zWcfPqGTr+Ipe/XLuNoOpIhsGASG5862vovKCvEK2D+Fkwd7
a2b+pVH2rOfUah7r9oMZlHvq3eLYzg10NBiVcO5y1peKClRJAHmhRu2mOn4F0U7WAeZVv17ils8l
xibk4m27w0TibxJQsOQjnfygLp+Zcioti5tJnsWxk+wIc4C2/w1QSCNlslkw0REtGVow0LxjEn8n
dfGiENen7ImTqHqOlz2Z6eK8SHqss73J4AR98kfYWas0wk0VBss5DHWIeKGhvOL9xGwdU+PJNKbb
BxkPEzTdZwaxBKgyN1D6mJ9rYtmCeeZp4I/2w9CEipg+zpdwbD455MxdqHvmQIjesFkb3x7fCHma
XKbyRMCA1aA4xHBd+dbBEQjnis4RhMaSy7rcOEOJ3Sjw2fUXtWfck9ZEw0QCxUpSzmzMaJieLRyh
LcaN36TMOMvafQGKVDtrKTzQEQBXFunMjK/AmKObtzIuR0Jay/kGnOJjSVkrK3d8N2utTgxNuYws
q96GgzSYjBJpIFOGlRzbKIys7iFR4mVha2JmgqYsRGM/iHgct0aXXjuSirZUqi8Tq6t9GHL08v8T
ksW1DvwpJ9m0lnKtUfvwSIZCR9nswxD3stXgJukzY6P5EDMzWSeB9+1Yqn3JE+MPS0v7z8DBiELM
f+typnMsmZAPD8F7nlgkpZv+t3lGp3dP5BCAmi5ZuoJkNCWYDVw2YO2jPV2lvRWZJ/Z2rOF3W5SX
g/EYhw3wl6Vl9EIZnwgj7DmJKHlRmD5FRF2saUfSYyIWLQFbv7UdqVPWjzBZAyroPBLz1XD0zdW3
TrfuHhIgIqlGv0AuQdIxgtZMLfWtu14flTfa9JhZc28adMLSwHM/2e1pVmONvY8q2aq4MYvgrKPG
O7iVB8iS/4tWTYGncyvQzppaLpkXbZZZaZreEFVJAU0cPDoUaLecDzR5tF9oAOpYjEc9eWecdOOp
nkHPOw0TLccc760rri0ggzVQ+GoTTXa2by3azdYbpw/YMx+TywaMjjS5Q1+LiQ55i6LoQXvF8N98
iXTAi8mUtpgdn7jgOtsNcMRfBv8+490484hBF+x3AWsaMkCJwGl3VTeoqxqGxzEkYD3HYrid5pBf
OHPcS5rqXxK11qaJPfsiRyZAXdcSSZX6u26KFkZoKM9WXtMYRDuBFvlCoF9zdfFlzIJp6GhgNQdA
EpwKP7VOaMgMJ2x49pMU1Ru621gV5BbiW4iNusi8fA2rnpVElyKIXWCcLTGeZ+AQMsiaW+Mw4GW/
NUP3b8NrUv+VY4UIYE5/GPVdnZAyxaoF8/zKpevPM1QxSNjMMnwnigRAeb41gKzR7nK2M4KBox7G
YDXq8tqJXwnOQsefpjVL3QejUc84L+2NaWaEhBj2usGQhJXReY3D5E8pWF76NvIyKGBr8Cv1wl0w
QUK8BnOJJ7+ALecb9m8bkhmrqjLceEQLAyJBhTqH6tEOR6KXemJMLC1gQYvfdoBKvioRX80kIKBU
/Y1qaVqbNdpngEhfpEGmEJxd9FG2d02mecTe17BOSuHzl0ENotDgaT3P3hFMx9aD+bMaOr5fa2ft
Jgf53DnBp4EJf09bkZMVil8QAhsBWkj1ptIsHy27P7PLu0CXJ60wnUlgdBhm91P9oLwgOM/Aqwpv
ZJOrHgs3BAeSqk0lfEIOJmvr5XssKVfbZ+JHbwnoPFV7JpvrYSKgyGrVU0h4NAyXX2ZQ/1bYSaHy
1Kya5VVMLKSD0T/aHbssJzDZv0XWZZ5R28PwuRb2muXeumJw3DsUVnYW+GuMrY+6Aqg/Y+Zqbb02
fXIrVC4/siH+S4rMV5KI7z6HhOUs6jaC2l78rv5lxC4BqItJWhUpEjBTUHGznGh88zmcWxDm2Ctk
gDGNSYu3Egk2Sc0tX3kjd0y/cxX1ZKr3aSffxn76sG3/I9Hjc+fy1WOljzNCQgxJVIZkKh2KAHQ0
Fpwr1utukVV6VUUf8dFN7utkxO0taigSksgBLpC6H+lc7eyyc+A+eciS5vbB0+Y6Diy01friIkRB
jucwXJ2+2ipCVYjxoG1eYCbeCtDxHUiKwvGu4HevvqSflxZtJZJgtYPbSnoHicbOHGCOhAaDtshC
Fu89kE5Dd9m2m7Qj8GT0/vjxJDdtnP5GlvLFEBnbh+fdpjF/zrR1r0f52JMmw1r7HifBxSo8BsFl
c5MNYtaO72NLVPNeZb+H4O0j0vLaHLOP2W8HnVPzcbSPKe1kYNooXQmsoq85+E497dqpJ4dBcd0P
4bkZm98WEt+0T+F+NzT/5QWHfG8xxQqZDSUTtBJbyINgubvqsBZYfrZxnMRH4VbemoRHI2btrZFI
8uSOfmjytJhoinuRPCjbwOU0qQ3oFITN2UJHEcWTtMQ3KoZ27brz1U7QC1bpE9vH+zDUfAfjVyaw
hiODmuvwya8PdPEj1gzSWlX7XXSkt6cdupqMrJ2WNFDEpCt0xxh9jV6ea5B87EyI5PWu7MQaW2JX
QWC8kW76TFpR/vDPh1mYI6403DcQ/wfHeKlq6T3886GJENQlGHLpuzAVdcM2Ghj68nBfxSJ/scmd
2tSiG85D0qDP8gWvb1GCpV4QrUVCRlpgDMM2o4VH0Ie6uZl3jo8sEtv0vvfd+6D6mCi+9m9c0s11
0XTwiESn14qcDQjzeoMWTtwbd7xB23LOGFLEnaNrPASUMgQRWZ81+w0Ow2o7Ep1NYIvY+1Og9zAA
zVVg6PkasrXhFi7izWD1Z0Pr5DijOeB4ZGUkagav/3yKbAkqJh4MWHIJYwR28Fyv+jQiy/LI4kZq
NPobOQYD7R0f/Fry0jRcL5Ul5MmeQgviUMcR45bGLh/CR89tXxRc5HXeyPemhTDaLR8ikuY2RjHu
uIP/zFPXn5pK9ie7+XEoRI/axoEroUZn7EJcfInKb9dzpf0DG+PpRAwBlpFlQ2tEzck1dXOa9mEh
nhEzxoSaNxCcZl5uYUNH5p1wHCD6OFhTrrDJ3Sh0oUc36YDSsbySVspwujTO7E1SckWFcUyb9KSL
9A8bLX11Z2U/TV52eJ6G9gG7dPXiIs1ltEB6tZ5UvPzaNhMeTAF+jLBd5dGGt7Sniaq+C91hqWbR
gLS3eupqMyDLdX4pJoBJSZPuSjNrkK1DmvfCTu9HGxNXiFphNNNrigNvo/Ear5PKWTkFs17HtFhH
qGWaNLpnrMJXe/4TBUAABu37XI9aXMZrlUekIRv1W6H8nW47wlVD8vos9MSFbVnP6MmEfqMgiI5d
MfGWIdaTHOUPRonENtL5tWHN5LT2Bz/6Da9c4xB4rjIigrECe47mmR+D8wuwF3owjabpueTZHtnS
2/pe8t34uH9tQZoRDikKH4LOian867FUgtH74wwscb1w+ITnEvB1KUFXY/ntqvSoUMDomsPCIOfZ
BPu0ajvEYUv9oO6whDagNHEJZahTG0rQ3Fyw5234d+jiK95y1CbkXBqR4Agz840xT9c2Ck806vWq
G9tTDZB009VYPYLc+hhHklWWI2TvSWBlbE2C0bu2+PNXHOUEvQ52uvWQw+812nNv1juYDt4mavq/
8Ww96hHOGNMpJPFLhLVglD2CiXLM0DtYhUu7EEw7t2peUBk/isIWW4yRnUIujWCHdWnyK5jRnlSm
g4OhNT/yrPa3Pchjj4WzkaRbUokGSK53VeSETjftr1oZ9DDVhM3Exmk1MttH05edhzr90HTga8PH
WZTlfHCmpEfbT5OuXc++ViG8y6iptjipHy3tU99OATnSCbtRU5G2PPsAkBhNst9y3EE8yaI/YVzd
JygRNmMM7EJawacIb6ozu23gJk8YbZ8z+NVtdZ5D5h/KDax9S9DKlkwyRSKRiew2f/JiyApVW74W
parIcuDUEPn00kAK37QB8Gq2cAXEAr/a5i2SpihBuDpNxJJWQ7wnfvZD1CHxXQ6AwsZk7IGoqRcN
tf80f7heeTQMnC10ajDOa1QJS+41Lpl1nYOb6goZ7pWGiuZOCLjMkZTptIIhOzMjDri6bE9f6jYA
sQBEdWhBF4oeuGXYvButHaz5a47NykcqiHhtkxd6JcVA7RV6hIggtvbc5lddQWYwaQfMXKaXFqX2
PLCInsMt/rK1FWjk+PmXg+wmiVE/BTBZpK4xs00TqAb1VU+1v69yjOX4kl7VECLhhV/iUtFYXR5u
a0j+zLc6VH4Y/6caxamRe9sITQkSFQTVwvgpiNmp5Q5+9BPHDsJl1iq/6bsrQlH64VSH1WsbZYfJ
tz7iuP5ymvatTzhxjQVNME5DtGf3BXuUPIRwxqVWz3dgK6+s5W4mPv+yHV5h3l580e6tptiPRfJV
qerU5zCupATw6iYPieZFwQmJUx5RC54LFHbRX7sQiBTjkyMXnoZ2/gZ9RAYfUY1+/4GJLu4NjEwa
rVVdYcvGhb7SRn8jIk3uDSdtVlCb2cTXxlaip64nba/GmN+cMc9F4eq7K45KI7PUJSH1JiAsFunD
spIo8yeuoIAr6mGgFluZcNgJqiqCdd7Zz0MXPbkBVpK+o5kMaJzXRVoCukSMvw7n6Z0cJc26OhVo
XsEDnczEYPYfOx5+RxthbnxdUNl7qxw/YpX2a6+NyfxJvxxMZhN2cNhXTI5AZ8ECEPFv+GErO41+
N+0yF54LmMiLXk2FE5aAqOj3rtM/M+Y914lQay/Ie4R2DUriDHgMkrhI4GAzoXnvR2N4p/3ymcoP
EqJDcC5cTEZ+412HGJRuP5JR2RvMhZB0IbXuxLYOnWuaO7yWJoQS21fBvs/DtWVhdDHGwtnIYPpb
IZzNfF4wJ59w8gdvqCGw/GcR21pjuGXKVRRI9fvUMbhzrZm0iJQnl4ky20AmuZGD+2fomd6VzfAg
2xhTh6gOMnKv0CKclekUNy6jq0XaMTKqO67uO6uRlRpqfRCiBX6LLnUk1SDqYEuHOpiOyO2OTcfl
rHIWbn47HEeGnsk0bXUx5auAO2eVedn3pGFVZuxYHWu+dS2ycnCiVNYGG3g4q2tZeuy7uvG7hP2R
UeYyYZTUBg5MFj2oY4AN0xTTTGhldgsU4VEzYwbMb0wwO8bLgV/+LuvkMZG2x1iHv4PP8jv0skfH
oBDQc7Kah3w+Wqp8g+kfrNhDs3m3xp/KfRLu8K2QE7D/oxRwkxL+IqIg0tCGPq02JRKIkxdl70ok
14hFNxJrJM+Kgo34u+Ya4Mu1LL5QuP6p567YjbRnRGfKbDvhoFnnyUfiZlu3gLEeScyWkz9sQ5pQ
JlV/bWnk164JNiXf05U+WzjUvRGaGrJWOqJOqTkwn62b0iKXFvKSU8k7M5M7YNfXHycmqqdvjjPC
Npz5ImMGv9g1YALD0/7wULfJJoRkMAXfXv6c4wjGgYKsNDORKTRwan5MxkyaeusMyxx1dUWO7FxX
pzK1CjZS8dluQ+jNkytW2qT5yi1hYphk89h6zhMhefTZMBVCu7slBFfMWn1FrigWW5qF0pjaxSMi
RnSSiOgG2VlqOUdHdVCbcEYo0yI2tzGvBkPMtd8kkBoAIbGbQfdBp7UekW5u8o5VVjgl18ka3VXq
wURUdKPk3/wUSfg2K9TEoa5v0dAwnEx3wewx51FVTlzinxiIKI/O8g0F/HuQSVhYsvxgVL4kPy9y
uvZCjPJXm6fs0YuZrTQmeJcx4672jbvlL/lDCtVHXNc3ey7lIYnM7Cx194zajeOlAm9h+wdD4TYx
BXO0vlxmba7LFY4dG/vfJegN4BUm0RBG+Yhcl6E7RpoxPFlpahzrunzDMAo9AMLvEMQkO/X7cPZ/
CYMHXd4yaFmsn+1IXxH1jwFGascUf0RsXmqkdDUr/aZ8JLLvmIygEQ0l5g2rOabGrqlW2yok1FMR
LQzoYkZdQCaYiXUJy+OtrxArot47S8WSmFkTO56S1nzc5Sljdop2MDj2neGzxd7blVvnp4ixNrjT
/NTPpKQKTnTZcjSqcgvvnGFnEtA6MlRJnYMT9LtoTF7dOPjVECO5hsXjGdx1QWxWexVRkIzVuY3U
i+NH34K3PlgmC4YwsX+N7qbDbbu1kDYSFPUeOwEXqYHmyp7fmtJ76NvbzIqGyX93nwo2h46W1BHl
cDANNpF9Ul2XP02PHxGQGhgZoPSAuqDE9FnKw9yOWrjyKChE0/wipvnZBWgTDSB5jKWsCJm2lBy9
ZO6KLzrOM5CfgrFgOa95XfdzgJelda0HP8Ux61vgv0RnsO7mrLHEvXOuc5q8TeBhEa+RceaN0Idt
3sswr4hwDtK9sbdt6nZX4Pwg2wkVL8KX4V6ZfrRhOHsGa3yoh4m3gaLnWMnrVGUaMXbdwPeQP2OU
PdKhwiBN9alYgisGd4ZSI8sDHI/gVNd3QZTFOoWctSH27uzG+R2AxaUh3cNXZrJlqM1BLnDIlVL7
r1G8MCCpsE1KB7KycZx24r1tuZidquW2SLN3OG9fENr3Ca3kcSo10F2UpKao1Tr1xZd2wZ35eVBs
0QpQpCzWm+nNYmCx6TgsoCl1872Mp+SULdBrUB59lP0tgvxWNyremuVIGWFOS8gWmb8WpOhacdQO
HhdCWFP7ewEZ7gSCHEq/K3ZstXhAMBpx7ew1Dniz21mtNZm3rtPlB0y2+zSgLF4oflJ5jKnEpstE
eDCmd7fFvRhFNvEY3VviMMkak+YFQ8x99qw/jRz2IcT5fOBGyWrvp07QhXbTR6Gd6zQj5mk758lh
qLtumuAJaR88JPLBBwcZG5377p/KLUmsN84IC/wXQ06VJBt23u8CsiAbrAHND5LwXBXGNQb+4UxO
e2Dt++YBHwIG4KfJp4VC6Vj+UkHCURWAAcajRPRlswPw0bCx7j6Yz3SnUsSUDNaMyG4Ea+FYDL5m
8FjeHDCjbbEKpu2fNHPt7UT2i+ON58q7D+CH9+MyjIbJd9NjsZsC6m8G02yaEMewALznTn1JY/Xc
kp5n62FvtwdTWN8SUs7q/9M7i5b978tU/fznXxiiiraenn7CuCz+dxan5/9f4Z3RZ/H5f375f5M7
xb8t07Md31dSSsdyXfGv/zH8NO1//mXIf6PHQO/nu8C6PSUc73+BO8W/BcQr/hVYT4u/4181ZddG
//mX/W9lw+v0fc93Ldu0pP3/Qu60PBc8aLXkZZXF8fs//3KUK03L8fhRhLBsbi8wpdWfz6e4CJv/
/Ev8z8Zre7s3PotR1y+mCE96gR33AKgRZgoicfIJwwn70dDt0GryWDCm48jja832ime9RG04Y/zu
0pzVLz7fS+YRXFTnGqEKnhOWrsaqkmZ6ATl+GxqvfPBZGBEtAO1iuseirFZeFDeXPrJ2yjcB5Xn+
1a2m6SGxSnSUwVBhvZRYmxuw8n3AmSQ4Fyo89uB0iztCyxXGM33pksMSYk2SA2YmdDHbzCbV0wL9
FDd//vnJrNAOHwd7DNeeFeFzqPr4DE5BYwmD5sjTD49HcRpmbe2ovTjT697CUEZQbR1NxnWKs6uc
wmWgVTRH9HdfpcvjzahpEIIlQAAY/4h5uYWarOOMh9+C77AYQ3SMwHZq+XUmVfXHISwR1FvC2bPf
JoOhY9UW8xUxLXADshd/lHJZQzSJgTujM/gymA3A8fG19M7jwGpDC4av86I6bkvZnqQPC6MmUidN
gvyBOWe1xB3moTZYzRk0EcyNR2RvsziFA5ulsfdTpnTZL+kqDN1O8IDo2jmHSfSU+hPGdZIFF+jd
GNLTc8x0SfVAcZd+FGH/SIsJlCjKb3h9Q9pujxQQ1YT7LoEREuKjF/XBoNh9bBLXZyNp+zgATP/o
kASAWgfBgC6Ck1376sYr9iuK64c29azN0Mv5AMpgZRXSR9ACyTAA5ILIretWvPDxrUFAd8tkLtf0
QcU6BDm7wZ5bQk7xzrmTuTuJsOOfC6VK+uqtbkiRy445ql6m39vRJ3jAUx1D/cnp12k7zC+CsDmX
zMqtKOneRviX16pCQTY15rIsicXJGPNXQyb+HqDsEn4xuJd/PmSRudWkNp2CuOYAy2K0jcTQmvCZ
T0YDEyEqjZspZuNE9Jlz4z8/E3+ij5A/8T10xQs/A6ZqR2v4s/4DblasB2UXbak1JKO1Dg58jBMk
Fd67uVDkB2b+3wm5RyjYq4ixmTMr5l2GcU3N9DUXsvlwofuFyO2J7e2u+ZAhLmVWBeRr6K+SaUk0
jcQ0Vt3VVZFcQ4+0Dz4Qg/IbdVPCbI5bv6D22rR9l18MSeiUzyhQCe3c06adjtDgMU24cXE1qzXh
XUBskmWXvLwoEnXipSNjXfW27NZnEyXfWcm2OcdjLFEYU53CjZ3OAUNVWCfj7p/PhnQxH9MO0pbl
hy5iv5RVfn0JbfKQSoNBOfcxzIAZ+RA7Z2ohOeJ2a8wSFl9IA22bpx7hwtb1Gkok/GlnnPf/vJGZ
MTjnilfUprd/dPL6zcsQ5dfxpF9qIB5sq/K9QabsYSyXTqj3IVCyAYREIWGbzX1cgT6qW0jno3Xr
suHDE6gTG5WmZ2nNpDBMXXI18vqPGtJpb8ghxb0WhG9BT0fBEBIdaG7g5RyJGKFwGDeuUkisoOe8
nkMiOhxdZlffTi+eZ883s4gdwAZmAn+ImGlaueo5L4jtmPRjAGxlizrip8YoTcMJH6EIv9FxH5Wh
6HGDFHWCh2XSzwe0xqYGlAZwc2BIAiIBYJ1uaAA1aheGM63eNxgHeA2bt0zHL1mf/oEUne60y7s9
MVVp+xc5872lLgDQYQOzCwdQV93O25acNdtq3UfduNPZKD1UDuyvT7EDcybQTNm0zIpzhjL1kDXD
Dx6mK1aq4ouNMu80M/Ti3k3qFLAEXI+uLE+Zs0QGzlCSJsaOhHqOGy+2CSpK2x8TiwGpSgCIcClu
uw6m4sg2d+2VAOT8Pv2qYkAgvZF9RgbDiiTqsNcW7gnanH3Px+6oZyJasvRIuJU2oXqag2LFsnTJ
TmoCHdU+Tg3Ug1GKZi2rmXk1OaAXEhVwvpqkyffd1mGkSdm+AP+RoOucp940DPBOCH0ZzZZwQgXs
MH7t4QISyYVyl4zA6K+yMwddGffVjG7XCroSTgzri4EWQ5fhY+IcPIU8niqWsNaED17B5n+Z9tbB
c1TUBRYpZNVc+mvDcyVRIeWrFfvvGV4OTC1yWuMNhAzabJy5S3GdNqe57pxDI8M7DbJQsGQdqINu
C/nAyZtoHY/dua6nF4MV0SrPy2aHwfZJRM1H288I/RbNvOUbWxpZBsYfBQa6ru2YHsQ8EOfnLJ+f
bMt9Ami9N8uMWL4gf9Wu3g9adXvRelenyr48mP6HnEPVvExx4dMNNxbqhWJDb3Gnp/xtWNUpm4cP
OwsRdesQ/kYkCerQTCSx5oMtW2bQKkFEkLk/xjhduOUMZr79Ph9UuSnJqVmVolnL1m5ZDoaHQrgE
OBNpvu+QW01E4hFAi1+8gOW2Z5e0GpL6N6R9LPNh8SklOZIOXBQEZoBT2qgzt42bxng8cV1H9ghm
PEfJmkU33oCvhJiWjTWMT3THwWWM22ccoCQOOla0j61q8ZtFiJWIaWG5xvrbGC91yRmq0S3nQAQY
1S8wCdJSQVHjfU8RpRr+2Gx5UxGi4JA7ChLlQGd6/TVFYlGmkXOqcVucUJZvYWRwtHijc/IyPaFg
YyRrK6y4Y9pYh6GaPwvs9pgqh7/eCOvUrP0ERB9oE0VLSlpFc8nJdtl4NQSoin7Vm69dn/2RGXqG
Oa4XQPZaTnWAJQzOVtN3G1KhLk2FOkmFOAZqLp3VMKdPOuKqiePqM6Rj4imCqbUm8iEqH+FyYE73
9taPiUyM8wYbE0zE32pw+Kz3YBdoLkNOXnBsVDuMi7Eka+9BhzNyIe8P4rhX2RXjmnfSe3A8pjJs
YU79sFj3TcdlmzjXpIQC/yrgQI8ZMXbMgcj72oag6TeeFoTiTTML72kvg65CEUZIb0hi4ZQTMZVM
qKBAusLwTvPqNJF4mhH8Bip5SYw1mLi4rQUqJrjaqgeUW8yfk2hfpqR8hVRscwzAhsOOZYOs77ZU
MRxDy2qBNRIjczIt454FlyR4J8CHVcX9S8iiNyzRJzpSf7nYOnAqhmz+9RrWcLcqUKdtCaQ0Dp1B
f8hN71mBde2H+lMztEUpLRgyYfU3YzIrIomkCBOo90BIkX+d6juu2ezKk2GjB0ZA1gRyNCUHdRQY
AhzAwqpsnhxfE91el6/QbL61wLJZ2+GhF67Y5xWrKhWydOI03mfD/JelaH9wzAJvcy3vnYvy2m9t
5Avp3h4j69F0QtAW/fvIesZwh5ehzN4HQQDUUNnBPl18LEFBxUZMKutoxMG98Yiv9UhyHd/JYaMm
PQdo0ngmr4lqmHy4xd27jFzis88ru6mRSSJYwSI/oKZe9SbbhLrQ+OEy/EHc0uq5TxXrR9CjRMpi
KY0zfQTZ8diBdQSL4mC74FI1ZxshXDvfB7c+VSkkI4Nd3MB7sKorbmXNqpklffwiRXQEafsWITUd
K9RHPjIxlssfk22Ea+EsBFsbFisI+hBAAwiu6tI1/dVdmJFojt8M1su5CtutQXLDopeBDCWCY1gx
y+4L4D892zecAt0N2dUnrCdW3cDm0KUC4LJ7NpeNPjVZ+dCkADX8J+kBJwuj+RlwSLzu9EiZVDFX
8B+DW1PNKDIGkrpC0mHd9A2MfLg2Bvc2oIhTc/rtl60Pkyz6JMYGCdKC/VULKqAYIWGKOv490K7w
diGlgJHyBhO1vtRVyoBI/Zrz/LPlEAEA5zCCNNpDggeU5qe2DnGab2VRWMcUp9ZGe6xZ6m5Y29o3
N45HIjihdh+Asz60n3z1LRK1jUROHpQNU5sNX3WzguUAVAMyA5T9xAzLlzAJtnleMHoisCByfZih
1HKsEC4Z7ZQ5jySyQrtFOSW+DMygFNeMduakpVLozy5QBt8A/AKoPp3Um5bpe8yVP3Gg8qTFHm0s
pf6QV/ibicdNpHeRfnp0gybeM9h5UrZmQl0Vz2pEwckIi6SCYTtP0TYpkHAEc/5b1NazsNLnDjtX
/Er4wmr2szdKWXhxWcKeEqs8xH5fAHvAnYy94FrOzSV1MR4Pk/zOhuhUudWvzp/Cu1HUn1GACKEm
9hwiH+dW2fHrGVM8XpIBC50wIjh3PqgG4pBl2SNUm+PPnnkVm/FrwAx4vxjZYo7HTLB0lm/m6D4V
0UALZFHWGUu8JSXkOhucN7NN9Rb7E/GFm86OnxO3yVE4n3r2ohRpxkNHNNE+Dtm74p2oocss9Ehc
VnaIk6+LOBgMt9kS1MAvaDQVJKgTCDnCgfXDVGGRTNvsXjAHfWZB8YmNH8cWUgNfTHAXJh6OAerp
aa7+ltKirffo43kNO4qYlRih5NUxj3p8YQgUa7Lg+uFWKYf6M032QVTJPZVbsE6AvnCIfFRkp6Ua
VIqbVRdfjdO6zXGk03Mu4B5jNVXqOwVTuGqNichjN301Xfu/2DuP5ciVdrs+Ef4AkLBDlbcsejdB
kOwmEt5mwjy9Flo34mqkkOaaMNqc0yxWAYnP7L32O1Sdp6rNriUhtqtpIt+2HYgN8Vch3uBYGMgL
KnvctOJWZV298Y4kIdLuBBAaiwGGC8owL0J85lZU/J775jQHYr1ZjM1slU1O+wFSCmSG8mBKSsqB
bfUq0iZ1j8G9W0bewawRXdpGf9KJaZPE258k+nyibBGEVznq3Dl8wY2DQ5ZtDW30mr0W8UTR8nRY
IIAlNYjvUbtP7fBH90wJizC4lrm6V5X4TiHQo72tDg27fBlgsRuyU29UOOIVsv6umc2dx83Z2v5P
iKzQNb3vCfcSBs74fmRRv85n0pWLcq8dEz91u1iLBg/hj8cVRgK6IEIBweIS0fSSavMkFkFzZxWf
eG4/TVfc1zHxAYOhPiUB5SPTdJSR7gFnp1CUAkWkH2QUfWt7RB8cQoZxmgXdOSHAbeM3erCDacYv
uOGmlRv0nxPLOxtHUB6wLOkH56Ut0WQg/L0vsnxnNRDOWYfSfWKdjMeILIjC/A7zEEySQZyqzLea
CdXGcpuzwfWIE5qV0nhvJTzDpO0+lUnzExcF9ZQdvVR9+eEW4jZnH/iJ32MLIQhJs3/T3oqBnpAF
0pK5yiMYQwlro8L8dJI/ID53VTA9SUUgQN3LV0sS8km1ZW3j6Tk20DM2pTgIlEMgOOb31JZvWBrr
TRTEJ6+rAKMY+QEfxh+r9lDd27jS4mfDJH1WF8eJTDnTw9rdsuXHWknCF8N/AZZnZYUvuIo6vktA
uoTkGjYEd1sL38oqHwY/vq/6yQNnO5dHVceXErzaxQQETVbvSpJPkiE6mtL5u2mXUgm3Ehg9BKIY
oFKIAnlTXnESo5aKGMthid94XlyfaieDntCQfuxSfHiWFUHw4Dwh/8ZYRYW7tSDzjNOKePoDHP83
5ZlP1ljQ1rMQoBu0iQtDhd+AXIhl820bznnKpsccdoJTsVuT5eNA27+zG5VvkwRJ8vK8dojENToS
IsBL7UxRiQ0MVsaLU4zip0K6yFj0lvFAXQSqM3sE5Nl6W97bU+0dwUm/5dxa6PMCf4tZ52IscxiL
ANsgrdAPkBcxkbu6ZqZQrHPN/gmEcaYJs2SuggPQ2jIXAkRgM6NvCZTMy4eaKacU2J1VmPxgK+Ro
Q/g9+/ULrIUV+jVGYJ39SFLWZgyrcqcTJQ6doXekz20ThyacGvsmBioaUwAuU3AqWBKybRApO84H
No6SC5gJDSFD6EBhwKWkQDP9eDAL5365NZxG1sisgp1h9O9UkIcwMzZZ4O7JR0CVDTEMWdanOdck
I7fNqqvpqGQo38hnXjRMALW5yFZljA+Uq+Di+/KtF7ogxjiD4qkE3hXnUvpTQrow4MABXN/ERrFp
4Ab2SAqmT4JCMuZlEyst80W1+Pc7Kf4YhfFl9PjShkJyrxq/eF22ndHt4TPfakfeuexQK4nxwbGM
jO+d38oo+CgG9hdW8DSnzXdlwmZAs8BNhrc3Hp9rRYBcMCTQr8vip63NA+Tbd7MaGNEW5dEs3W0l
rtgCuNVl+JpiK58HF2ZmCyq9zbgzkd+PWy9nqJpdHVsnR+3W38j6XyCOm7txvKhg8DhZOK9Jk2F8
PZEJ7On61pWL83tMm8eUYskBPjfpkZncjIdR2njVBfipYTmVS0ibRhgijm1TY1/gy27c6DkJMQ/F
BZVcxb+oU4F40xi/zZxcN+Rhf42Js2Q2yncrNfyNoEFFk+Idy8x3jni92Ka7c7tuEHiFPDAdgEsD
0TIekFijJ6GkHJ9MhSy+q2RHQT2gCxxIvENcTdgEAUBc5ieY+O9wm1/A4SJSFS7OqemN9MO/gIKA
lgawQiQT65nrNB2hIWcvcxfZhGqhNiUgCENIXD9WOVHAQHZv7GAzRE8M5ZpH9l/kIQQ/qBX3pY7O
eVTWIHRDuc7Y106M89bGaA30UjrfBWQZrMyMqPOejIZVENqvAcC03exHTzExEl5134fhKzliEPOB
hHnJcNGlng5UOyTAt6z7li8Iz9hFknYKGThdo2Ao6Qr1psK8uEk81ApmFLiAk7DYUBcxqhy3PX6Q
nauNvT9V02YYMYl1QmLSyweWmQnoAA5WB0shgoD0MRl48tmecEi667Evd7+laW2jIH1AqoAiiL33
FDOXCg3vPRHBuBJO+yepy12fovi12u4pEJ69CnVTrTy8tgeSoBh2T8S40F5YZSYRgwqUbqwDqKg4
d7ORKqkp6N+mR2b4kvmvxeGKC341SHjXtXT2WT2ep2HPaOziYgitquCLWfkTavNV7dI+td0fF5kQ
JS4/omvRwMeyvS89fVJ+aB3aDJmSmO/8lFlnNgGeKHL4OqiDWGiId5zUT4OzjjObuMWBw3n0Uarm
w7Es6hdCcjdEhwNa9C5m0e8JBvnqqtnYx0voIH0yURUOxSMAlmlI6fYoP+lyrVfZqg9jjIDVA4AM
ofTJJr+zuty/NJ3Mrn3EPFXVgCMY1W0tZT1kvFH4vYNtCoWJRhcJQfXuWQEuz/bUx9bO4bmGSrTw
0LXJHx9kAJtUH488C52og+6kM7CzOWO62QHr6GKHoGNIAa9zYTAt+VAN9A2zXvl+smkrIK+itj4t
/BopzpSDn2FYykmaL+yAq7Yt903bMCpTFTl1fvUpq8nak5/92vi/Tp7LDRuUhWnISNjt5XA2FIGy
c/Mj1FScbRpGyDkxgjjDBUoy3SkjOMCKBdYSbCsyKcyRPK7cmc9OwFEcdPNRWYy3U8n731X+dpb9
MbG7jAAoZmioUwZGt/RwW1uRpJQHz01mbxsy0aARjp92ORxNkyM5z60t6FsVsA8XLk9EGwBkw1Fc
v3kh3AFS54iYBvkLS2PpDPAdSwmwpQbVMgKgwB3DG2jV7U2Xp9RqxxOB847heuyE3Ld4YIxTdWJv
Sc9Bv4VU1FEWtP4xK/dC1SfcmGhjIP10g30yTfFQtRLpCZpCDvQ5WGwuTghbdrZQKoj8NraeeRhG
8UMoT4wMFrYtKJdtk3rWGilAcCg18PaKUU4+pPipg8Zd0c3FKII/ROiq/ajnE+q5+qy68q8amPpP
NA88kvE3z90wHcuW4svsq192facAYQ2KDIi6jUTNnvvPk2BTr0zjaDj9xXYLDVaeWqkoo5faKbGT
Jak6KdrbUxVy+Ax1+hvymuGrtBezgpyO8q/pIUFY6Mw23vyQAHrxjG2i47+2OcA4y0qUx7VuLqRk
aY6j8rMTzFsmCLBrn63eGv0J3s7A/+kGTY5V7GarxnffLC46qObutV0E+8zhCbTyu1s5Ta9TPH1Z
41qYPfIpYeIZTNV3Vwnk4DmqhUKXzwAX/0w26l0CjwFOmwiNHUKGtTuUi8u2v08d596xEBMrLUm4
SOUe0gDq27x+K7hKiGxw+c9LuW7iGnF3xthFRoyA6om2WLX8y65RIGMo412q8uaEGh3cWcyqE2YH
2O82G06iI1wk0+cSJhroSE46lhfgDboTPv7gZLtDcBLNcOm9+EHJlO+Qe9cs7YdTF+Feg7GjEKvb
5Axe/v3pWIs7LabuoMEwXfoSFAECCytHlMfGYW9j0QXxhgdFhTjkKsU2rv3SMsZaSFmHxfQ5kSNV
MbFPbQ3nVy92CWeI7p2SJG6hETZxYOIJadnBerDNA5NpI3RRVqlsYTfWwpQZpf+KTPMj02wLWF9b
p39f3HwPL11v85ao06Q6A8R761my72IM4G7f3ZWp7AndqRljeIDJU5fSQcbtrs7tlzTqlpz2OJD7
xm3v46gQe/qnWxXiuq/yHWNoiOOzk8DezDDpEGjElpc9ecCYcDD4lKAhvSUyFfu6TOQpNs/TjPFD
FYBdmq8Cmyi9giQY3bx0kfnW+96ETC99Ui76RaSOHnA7Jv1dKV80CVcbJ20+irb4cBwa6NqS5skG
xJ+w+A0r1l/Cyto9yWAbmoBn1oeMeq30MWScOTFCIC8WKmkA+qNSHju6iudjZRNgO2Dyq8Y02aUw
MhWiuapldqRYzexV1bK8SO1fK1U7MYr65rcuGK0iP6VeVhxDK/tyBI4SRZ9SW4qHgGlcaEHe4GuR
/xOPLwFyLDL3gh/SZTCsFflHOkwsZuL6HXYe6bjaodfHRz1grkxIqXuoRm8kbORgtDnaq+x1Jkh0
5beMRV1qc0dlUCJwNtcZCDnMsnJDRe3tCAcbd3H0zPoEb0zrbevW/ihUG9I0LJQeD2vSxNKXFU1N
KmeAqbKmuB/C35KSdicjzfS4Bd9sdLmzTo2Z5byh70doLZtEF3wwA1IqYsW++8lM9p4vnmmyoWPg
cvRa+09UhIQEpWxGFBPYaqIfxM0O7d04Rp51jTz720boB/caN1XEpBz29SD0vOEWe0ucCc22RFVb
gIU/5eVTpIynUvcHN5jMnY55ttXeYY56tLSBCNBq1haSzPJvrBLKDzXofVJ34LHLRS+ICIlF51oG
BOLM47UziYYaA8l2xA8eNVfVbLh/mtK6TnppIstgT5zrAtbzjzHJ9FggIC4GEMZaq9kX3fCR4KXX
2NGvHUOCfhiHc5+Lu45gLFJr4DGHqQEEpjbOFctNBA7oK62cWlBJ6GymTqyXhcjpZq8qW/IzKuau
w9y6dwlISKuMHr3ZrK+xjjT7phk/SnMjno8zxNN30hPfSZS/Qv39Etq3USPLN3861fOANyr3A0SR
dAPuuIfVn67yZUTQkiLkOt0aFgTxQ21dHBLNCHgQ0IkXdEz+mJvmdKfrc4KS8wyEol31iEDKIOnW
DSAvYh+lB90V2XJhJc9DQ0Ue+WhlPJ8rqLLns2JU0cblIW8bfUavc8BKAkRalKRvOvHeLnuAhFq+
IJKL7gtNpVCFOXlwTkOlCIwpikBu1h2rcCsscC62TIqgtMP03NbhmAGxQh5jREDLR5/yJAlocx1R
YKTIEoLhuj9tokZsITQV8+icA1Shx7nX19r0Dr6COliBHUa+gOtAohYSKvtr+A19M5k6hRs9mJyT
2MrnM5ZqwQivR+yZcQ/Dr+VSxQlrVfwQAWsPOAn76AdE8joYW8aLPQ9ch1sOYyse3IbYB6iK1gtp
RzsY/eYG8ydGSvZQG9U5wZol/I7K9N3H0G773TErgRK3hLRDuGkYzdS7kFMc3R89BmURH85rY5Bc
ZKTmsOkai2AtQnAc7Mqkchbjug3Zo3hRwn0t1B3ABjx0DX1OawuWD0wEp3o8cICm16DZEGhV2Gz7
C8vytwBv7pepOdaogI1oCJqInqEdOiYgBODwifH5mrk+gDj909rB3vHxc4GXFiwAmLRGpcN95T46
nU/33RsUWDYSplxLoAA1XS3HhR8CJ9DmH9MLeoxhPiIE+mWjoQ2gTR/YPaDLgUzUmJ+jlCfK0A9t
Oz/pMiZpUmeA/ZsFO9Pq3tM0xtdh1Gfb8z993YNaRJNJqjqjDaIqiWMWkP9HLz0aVQRGKiVRlXEs
DzUZriY7Orhzdp8UKN0ZmD0GA/dlmY8vJhURGtwhoIE1CxDj18gfCp5P9V+jbTmWyVgJCFHeYGA0
JvNpENzxHhNkWM2Iv+McQ6yMf7Qpb/2o13nDkMkpUyJ5J59OvLPAIA0lN0+ZnxNpREQeF+EGOdu+
6lzJay2W8Ph2N3kMe4RGPtU7GFbLZRiENvL670tZd/4VTt1rSUMbU9nkLWbFpCwYA2NH85r0YDZ+
f23nk0WDeoVshRrWwLfVqvE4U7BdxxFkVj9U1kqxPzZMTD+9D6QKI+h2Jqnt0uXGAhomR8MD69ZE
yD0BSyepGZ54fiPSNVjb4E5/AN4hNnYaPOZ9XJ2TWd0boa1XfdedoakZ1FTIxfD0tj5udDopewNp
vnrNqlt18chbwZXAypo0oZtT9/ZWgGj0eHOt1luZNh5PlHvrmpS7U1wPsIrh70zBX88ZlmgcrJtp
+ochPHhLj/UExrFVzpl1n1nOHoT1yhl5wAUZA+KuuUWFTLY9eFRonwzmsk/YLC92n0es4ljlGanx
143gZ6bgV7DOYu6bbWMz/04daT4ZHpYYL0qqEu7cZR+cmHI+uE6jHgFV4EUGQsAmMGrOiTKHQ6s0
+lfb20K6+WSDQ06gtOlHLOR5XtfsBtAcNGYzfSpOoyRwLd6csLpU3YgzlRt7FbbRyhZBdNDoUjZp
W+O+kM9lwgEO9iW7+sl8oi0nmadi6144F+4NwsMqavO4l7eWLdpcLyLGhAtPT+otBD/90Kj2xM9f
7PjsWGbW48MUkfRrI3xkFgePLBoSQe8w57xVCROFUIvnEWvIQTT9wXfcLx3kxrmrNHio5Veuo1nO
mU7xHfgOeE9kiIo6zZ6eMicP9377q9FanGyDfcHo9yxnibFkYUIDDZQvOAZJ/e52oFbauE/2MWmw
l9ly60s2hvUhHeY7U/msbnv6lIzIvEHykbApuqu8YWES+gouEJua2Bn/jpGdfRmwj/JQWI9MBha+
eOxSznvOk+7ye46YBPwFvk9qvW0686ZJ9OwpwvnV2IPTMFGP30Jvw4Ry3BMryj6hl6epR1Elolq9
kYPT4sJE1O2jbjiYZVDs0PbtiDWPTP8HpFV1dlJxj2BDYstesCJ1It4pOqctjycMxqNpv0t/Ir67
0s+42VwUYv5PLlm+1kV2pPEBTDCxDmk8pFPVEyFM5lO2bMec5XXdSxN4QJpUrwY8BKr8CjSW/+rD
0VjjlbjYghGVsQs9zHKZgiVv55F/Dp5Gh8GtPyaH0a/Tld83xs4xMctURjGvI3RqTSa/Dbu6xyV7
7SrvIWRrtI0Dm2+cBjdaaRBH/hgDTNEggRZ9uzUXgOORqaMTQFMvnaq4Jf1c3OyAURZip6ds+d2/
P7JmIPiq9xZ6trMyNMxHw8Wui8ebMM1o3WEE3k46+8M6mmnbtIizTEWFQqD6SZrUQyIwSSFpnZJg
2OaEngiFiI3DbhDeQshG2SRKm9mu/TBMlnpJe9o4ALvhLkpIpaIQ916HKr7ldVKfaA8wMkikpwOz
gavHGnkVjqrYkgWGxx1sbtAhSXKrxLqCZu0PTY/rxus6WgAOF6x+ems5vQlUw9t1rpqwNvrV3o3s
O5/TEkt8vkcimV4h7HyVGQkGgkMAvKO/y4ymPMnut2jtBhjidagYPaK7lhve/PFMni4ioARE4zwy
RzbT9gSh99EgCWZdBeJVNIdIcY42cIDXvUuEDbliq8qe2i2WPG/lais+OkSFXsfYyq8dNM0OSTen
HyYdA5S67w+4gEtABxlpgEx0QZ6V2OFYYqQ4Ln2OOh2meutl4iN38S7Y8oimGucz8gcIofOprK9d
HbxZYfKWprSwFdfTWFYdWRaOuQFK6m/HLBtP/hJ4hIJF7GoNUXYw2caNH8yC13Xj8ANO3KeSRwGz
mGBT5XTfVmZQugz4S0KMf3hHt3FufGXVMRxpRwwMFtvWHDs8q+NXOahvFI+gJKS8tHb8boYNWGYr
HE4GkY09loxr7Gt1Ncag3VEYkpLasXrqEA3GclwiJUndTGLH3TLYjEu830ICXJ6ScMuG4bdF4AJ4
lxV+kKLIGUiG8AeUM0h4I51dbYY29LomItFPI+q8bQPdP/MJYx9y+jWJHXPr+TTHAKH5SICXoMxB
7DMCRedHT15CcyD4u6vOkZVtsMBQ2Ss+L9VQCLsOuWNtt036Atmyv/HA926cTJw9bIfrYbRJ1eR6
8DunXelkeIolh7PaeEgOQa52+xSsmgHJahNN9n1lZLeYZHBP0Hlni2GkgD+htP/aq/zY6t7YZiCt
4o619NWR6iGss7cAveam5eIKH0lEBd5jJAzlVHuOW32uHfvyr69EOfdEDM9RmPIxHcTVKUmriR3G
ZwLBilceQABekVdiphumiy9bmMFFy1qzt1Af2sQNEORM5M9jU7FYJv0zZ+i5SSooLXbwNTGRgwJE
41yq1zFO393x1vkvIXD1dYya+9R5+TecjC2lPeYWijWVE7ZSpkyujBzTOlhHVrNMpCubAXT9F+Qi
wyomA547kkWQ568sJUjSQjmRKm0w5JovYdg85Sm9nor6s99EzRb8DI5Yjktto9R1l8V49VbFbNPT
3kWu1hKAkiH82LLax6TPvJ8CxYNaDQxiHcbpYY6Hd91otatcpkOQ4XCFOeocDsaSr45gegEcqP2Q
ueENpSqHUmPxDE/JFcdXFyCiHS5pOfLALsb+7t8X343kkTRGYIb+f/1RoVKD8CsYzi4ASWjK0whe
z978+x3QWuJDlj+XCYvmf79yQjR2iJGZ6UwM7N266vduajg4fvDOKTvwL5kfibvciVGSa65PHL53
hfTG3SQkq/Dlt//9JSFB3Ens+BRmDYFlsSJoeJLVnRN07ArrutwOyhXXf1806nc/Z6Tde4y+3Nb1
Hwg2T+9dznQvmR8NDsUHnm72YYYID8BxJ3n0cCSlAkkvA7cixbBPX+hc014zAUzfqmFqH7opptWX
xVEHCxpP/kRgxu+RDW+TTG7hNwbXORzrD6my52ae+rv6n0fE8MRR++UdsQbdzbOdw//3Gv3feI0s
5//kNfofqm+TH/n3f7cbLf/Hf9mN/P9Ynk0QKUsrgSzS42/+l90o/I8r3NAMPdf2TTxHJo6mcinC
sBSF/zGZZbqgRDyLWEbf/W+3kfefxRIEntwSvo19Wfy/uI0EjifcRP/tNsImLAhBJXRY2KEbMr4Q
/P3/5jZK44Ss8pmckCheVoRmCeaS3nw20O1VUTGeR1DVgftmjybZNNOE+J0ahq1XpC0Nc8Y7VHnV
MFNwebiEYjPF3acoWJo5dcLRFJSnQFGm8bxZ18C811aCExsj3NGJo1tseo88unlquvarcvNnE/sk
qK52LaVnboeeTJmhVLuYKDkK3mQdiuRBO8UD4Nl4E9t05QQqXSZ4KxH4zzX0fg/gcvYZGMwiu4HB
FLk3lntfFKww/IC+RoX00gUnWgZAmFTJFwODAkN24jwqtAoFbMZWh7+BbfUoe+P+2Fc35obrwiut
OyxgMP2jxTmDhZ2AMnacdQqu2mH1XPq9PIwm0ShheJIWW/w2fiGalxj3x8HhwAxvsmgYOFPSMgfl
jEWCKylgqUJm5lTT1fMkIZHFKxVXtLfi7N2SKNgFEgNqia2hyQsgfGsD6grFmpWWa8vwmK3DWqCy
HmOX3OOJvVlGQGuB0IehGi1jO1zcGi0Tak+IliYAI0OahLPBDupbqCS5kNHaHTwerAOKppKeDjvB
fKlhoR6pS9mSgbKwFhY9uRcQgP15U9TEvOhgiC89eFBnytnrCTz6M8NyLCXTgzYLCz3FfGEyYG0K
UFZsytZub/yKmX2zRYm66rKMrDUc/SsWq/bFT7KJ0QyO0Dkuf9DYeoR5FynZGNbGDRXzmwg/Njin
dJ0bCyt1PDUpg2at7fkYJuaLKEo4uwwa8X5ZB6sriSwVIbv0Hnc9Se7zXnfg6bDiH1qbf8mtgG8j
C3GmlCcZj6HecVaBZsuHm3oxDIC18FQ43sGLAj0bPha9/+jL3geEzAQVIIir4UiqmRQlh5Uz3DHC
vIgIBZGx0kD5Asx3OzFHJx5w8aHD9LjykR2yDUP0MxEQiQmDfbMI5DbwMtJUw+loxYwtOpk4W+hk
3b5MarD8IUJfQlgwtqGEbHvMNqy9700BhG+wsRQ4Wb5g1sLPIge6qlVvvYRz+iYXapCKEmsbQn0o
fcZUHYQDsIuQzlu5iywnP07dgIGDpYEKYZQ3iU31Z2vk3TmX5wrZPywr9mBDHuILMxb2h0MFVxmP
ocOofPLA6Lr43HbcOGuwtylsXDL5wG7zgkhFL8yRweaMsjiYUGWh9Ng0RAKBeIKtHpDMmRJSwHrl
eaK4Unb/oFQQ7K0s3UA7RsuViB/bLl2+kT4I8KGHmRD7FKKRZ9ERGIRO3VcD5KAhGhagSIssNZm3
lQkcCCJXdA7rni7NzgGMkJNWG/j2uyFi4pnhDGzQHwQ081NUP45zK9+YAL2kfHwbr0iYiZvJg9cu
FNk+xvo9syFtSFLhs7qLM+cwxj77f+W2eyNgbCNL4gYjTbM6wxdOs0xsK45BD2jKBpMhA1SMbkxR
hUtmR/be5daXDIscJWzxB6UoFjEc/ZipE1RRocG6LGRLZ3RbO4JenyLEkiT67UZt3qa2edQNjQRg
WPBAfnRt0jeoEHtyEdNjbcs/wpNn3fTEX9VcrkUDstDVQCPi9Nk2FKIGjgZUp+xzkoAI+AKhqcLu
HPTLijDMkoOXpK/gKInPiLmNgsBoIKKkX0QF5CdcCDYZXhT4NZUGo/CUsBskvDt+yOFok2SNyzQU
LBxGgwW1hVRiFfbQIHgsvOUZuh2dYZ1h8sM6cvxSURCuI9v3wdrEb41k0qcheneU4iOyStx2cXIh
lDdya8yU9bk0GT5p2Fizakl/0mWDBjYk2aBmtVrEyga0357NACGWySEdBC0kAQinYAyKvV8GcMwR
erGykSdPSveAnAW9h2Bxg/UHza2P0dw39mElfe41Zt5eTfqsa6yTir2rFR1ylI/8jXUt0log0CJ2
1cKI7y1hywFpXJPl0W+IU4AyYw8xAsI7Bart5h0ZJm8uQT3IF1D3mLR5GgtTkhNz1lPxNVMPgwR0
0XYo440S7mOlG0hhuEeTPrGAJpsoxAD8FssKfzS+sZ/hqMg5StN+b9WohVpwlnyCMHKR8HFl5SdT
uCfbrKZ12U43BqdoZd0UkG2LDpDQSWO+i/3IfYLqFGSs2vt04nK1MRW6FKo9shquoTxch2XPC2Aa
ygKVHV0OW7ERYm8jn990pp/uwhXxHZ8iRgcCBTE+hl0Mc1gUN24H8mUj8Qs4lLAIw/ogNmvYCBAA
cVc/JO28RUuqSXQnByRGZkPhs8+auN+QegrCZObJ7WLC5aCH7+SQNK5bwjaAV6+ZpqAMR/VCpEtx
rAmF23BwUIrQFEfMV0tlnmX9MTAq7nP3YFVGuC+ImexwNG98RaepZhuVcoqwIK+YmLflLim5Clhm
PcqKuMnJ0M3OtaRaR8m+J0kdf05NTrXPZU3ITGF1D/aAIHuct04V38dN2jNs2QC2f3FqpldLJ+75
8lu4HRMFoiiZPBBCIHEz75waK2XMfGFy3Isf+i9UWZmRvk1RiE+QT0BSR9SmZWylhefWdL8QlCBV
idSX3wHZKIML6QPdYXSMA3avY5sEx1wgt0salu72pSuN6t7v5KWvrLepTUOklDS/JZNK5hj+NhuN
FeOSO1HDJE566wx5GflwVPJoRC2STahRyY3mTHJI4dC2StfTeBttpWCrWPaGwNyMc3AzVWQY9Xm1
04N3nzVss/pkIYVO/r6RUIz4JGwg0AsIT23aEYSkiuH+DcpOjob2dzyUsDTFXnqI/ODVfAu8PDlo
7HyHcFnlopuPZpAtbixTtrjxaxstqUNFziI5mj6oYdibxyjbahgRMzVQF0+0+ESFHwyLF5506JBU
+WtDLUTUSaiLmF7MrkOvvHDcMg1zFE6Dskc+HHNAvAiATGSCURuL9SuKrAnJZuxuHUYgF+Ak3B79
gozwkR+46DlFyn05OMrE1UUOFcLgGI17em4RKUGTRRTSsvsC3T1Qb+QoPsk1AunikB3kJXdYHRH4
OHBqi7TzNprjgSbCYNowKQD55ILYkQsYD8EOBsPwMUIC7yggg8SFv/aIP3vz1SwIihr9Y4gznMEe
Cvzc6ValgBUyWrh6RgthUumRAdXFRPlU9TMrGmAWTEWoI41oF4QYehVn8CbXexwJ5t7wwtcwHv4Y
GM6ddARIg2ZGj2FxlIj+V0QViXNqECzXeAEZDA6mO6PvboZZ7Mui2xGPxodz66LuFhsTEdFNgVdz
A4c7h3rV/o3rAEseZg0PuD/bua+ih2jvd9GTLbFdhhPGBvabkxm5q7R13xjbCJ61KE6whiyoJfwA
M35fICU9OYyzm79VxNdQnYJ0NlsH6J2p9yEJeH5YafBDQLCLPrvOaOETvDjBzFErusZZY2AnpHkE
8ahCi+MN7uQhIKAWqfMZSHtLcIBPEAMnR4SUf23FnX3CpY1rLVn31GTCMmGvOCOnY9qSNppyPA4h
88leIv8K/PYncxJzMVYNt5JWIfGYzKb8FQRRDAwdYJGUAbuJ/qTLDLGJPMFZ4lXoYnBup/UJl0R8
HEKkjHbNPtVHJ232vGlEj2w7CuQtdwqwZk2Amnn0CuhMPSuNtVO2vylWiVXSj7AnA2ZJzmj/uhYU
G59M91XfZhcv5ujLFNZxZt8K8ycLw6Jn8+yUW+1P7wDQ0HLh7vVVdTM6iUMlnZ/jErp+OBCEsxBp
+uVdCGVCei3z+cypoJWWu6ERP73hPhdgYTdRwev1jfANJc83UxVersUSZhyIwo1+lzq7bfrfvDQk
Zw0iG3wg+QaVkLvxw4MSLH0MZ2FqBenj3EMBsgeTUg7ftXSCV7sZlugi7+RPMbNWaA6cd09TMpSk
ynTMPkNxnxm/cEY+xyY+pvQHns9pLhAz+cW5mUZWGMUlB1Z2GGV/4e0kWaos9wy2eZeEg6JaBlsv
DI5+Gju7bnBudhEDxqGe1awErW74CsL5N4jGfZaQq523FbjBhKQfVVGBl1U90GqRZSuoB9m1sT3q
CkGcpktROAkeEvMn1M+D5bBJmpR1UoIiHL3dUWNeR6PBXdZGL0YHsrPHN7syrjpTS1aASVChD/Rb
WyD+RPPYUfps4r6+SYl0ZLDlAaQWj+AWg5r5IQqPV4NKZ6MTPmXpE8g8THzfAj+ua6HTtQdUyeEw
WxQ9bHyKCRGkLmq1xqz5qBhJn13a2rhTGkkUVNGiZB4cp39ac7EHg98F0iuxDE7Ge+AChkgVR2mL
ha8kKbNgb6Nj8kJErw4Rxr6s8u7+efFy0ZKrY6Iw58D4n+ydSXLkyLqdt6IN4BocPaYRQPQRZJBJ
MpkTGJtMdI4ejm70tqF9aAfaiVbyPuSTTPUmMmmuCe0WKytvkIFw/5tzvrP1fnAaYpxPXC6chSkj
dF5Gu7EgF9QGujCMLxhFy4DkeAcJbEvz1rJiXWa64mzQ83PL/BiZ5vQ9g2LfO4NxE72N6b/ud8YQ
D48dFf5DM/wQ60IN6fePkQcqtFKgu5Y5fSnXu2kWUGIGoPZtUf10MrWItxVZ7cVwU07QaHwyNf3F
66svs01Z9iNB3CiOs2hAcUx4Wmu3z63kw4Nt+atyW6oC+aItPedNp14pY9AYQujaEIyToG6dvI1J
fBFLXlIrvcg7jlnJPnWZHhSipColiNazzI9Vum0a44EZ8CFDwb+J9GLXSt5UfKfYr+YHZSNkFyiB
N50tT2TpoIgvETqS2ZCdYW0ti0VnVRD+NFv0rprdnSaInCcQFfV+UjhlkXdT3ZqG2lO3PTOnx7Dc
MQitTC1sRf4u2KLjaSEOK0t/aKNlHuLefDYqgACiiALXnIqwl/mp45Q4aFPHzqsW12S6uFOh3aDs
uzUvpyRvXq/9SzolNRQDV+zYs0W9yQe9v6M5F1f8M7vao3GMU+iQzAquTYr+aOE9Z3rUHPXvOInS
XZydkVkijUPA4iQaS35SRUKLASxaeN4UJ/XwdEhvPayp4fEa49WW4K/SvN4mYw02oz2bvfOQVZjb
9Nx9y2e0VARgoDGtknkX+7rA3Y2laJzIHKbi2iXlTFFsXiwHDyPGaybUGNoY2bSKWnzAx0hN4l/o
RY5AMeqdo8UH+G3cUqvRZ0WEpBUyb0hCv2onDgknjE9K+fBpUcnZLU66hftuY9DhDWRS5nIC0duQ
GYCe9ecy4VmopzQ7QMiVehwdJ2wotnXQ/OhKLOSfTuuvlk48wUCQeBQzDLfc4ibn4Urg6pGgiVsx
rqe+tSiaoJpeKot+xilvcRpFcOnR7JquXh6zWTtLx/9QUhHNhO+5maaTkrxkjbadcSdC4PatOFbR
uuvSvN9oZdmfxvW6HmasoTN0QWy8l+TUBn7O+I8F/LkT7I+yKjt5xJVs3TKNtw2medr7F7UQk5Ae
Oq/QAmv5Kydz7w44dDKCi0BmWrHDTPMwUgCDLaUSdsUETxc4RYvRd9f4GRkICT9axGVOCgOEhVI8
9R6SAl+Wn3mOuTBJc4mBWjyX98zkcSKF+5c/9rtE0+9V6dkHn9RAbhPvncyNeae44yLMfiFNImoH
WBdL28IkRrFLUizvk+982PZxNNUvPJqHslQvDm0IlVp6yipxdIsiSBdUVEBAEEnxiR254nPh1Fth
VnSH5ndBI0Vvgov0J/MimAP6HOrZdOLl7TKdfL7B8uiKJyAOo8/t4YR2bzMf5Vmi0WI5I42gHDh5
EwdujuZeNc0eN5adP/C8+kHh7WEiOcSSKWPfadnPuUv+gBJix6TJ7yJK35TeYKj17D9sTE4a4zf0
bT9zDE0bubCy6sgq3Uw+IV+kpbq0npG9s1R/LtDvbQrYl3VPuvDQ3IYEckdjlePOc7pkX+StS35S
cSYVFFZFnqPvYWFOBNQJITA9E6uYB8JAke6Vu1hDFSQwZgTWRH2C4xylvLCelBs/wMFhcNPArB5E
3rFNAjPeehH1OFiUWGYr1uIjmwDc8cgwmGAruSrodOOHqyFbGysOgBbKdtKX1Fuece5zRRzPDNEg
R6dkL+nZHvy7rCZxsvzxK380ZFniymCFkzyZjKOCGrR5QKz4s+p9DICIG9QcvVojJ4PhWUciuOdt
7C3dxtdJueviekH3kidcZ2+xyO6Or2CYo8fd2bZzxFUCv7SLivOABJopX8WtJctTZPu/1MKfWdQX
Jr9XY4iik7YtFbO9RqwfTyf5dt3yedCWT0uZBSoSfidFclLJa+NcdIJV9jOIi41prwEcnX3V/T+T
TJ0w1oyfNfA8fEQsZd3GCuOeZw+bhWkM2lZNWmjxULHYxGySccy5roRvnuWYFWvCBnoltnD+cd23
Rz7FLQ2v987Lafe8+bi7q30VUaibsR+6ljiaufPtQ2FIOnIeNPybGmGCTCVsQY2AoDTm9ZnCuwgr
KwJ4Mi200RrFCQdSasAMSMlkoYb4BlpRw2Ywn0QMTMSq1Z9m3fiOhgG90rX3Yzlj4yC8TqwSx3xB
tRd7OJibrAwnYg6SxWRznp8JoxSUeP73HJvh4A1y34wDpWI04aTnEHATfbzLtjVOfMoLIqesnx7j
hRu7xkufktHNREeFvr/NBaPBDtr1qVBk2PSO5Pdc3ot8fJ/a5pfDjF57xaPnk4mwhxVWHjrwoEv6
CEyQ0Nc4umVR9hIXjFFlBFWYF8EMnGgqJ0hc79Nt5vd4IiQaCeYLKo+hx9yQrhINaadkkqT3TpkN
eRU600i/vJbatNEZ52771cZNkcendTQ+kVdFOOO2cc+uoNAxOQ1DoOzkJVMVOqwxJ0WhfVeJobaL
gday6BhOmxbxdKTnMroQ97rXvxvm9YVliI0o08cq2/facpkH/Ylkxd0UVW8d+Y0BAlB9u5BdPQlB
mGgbY+4AjVmOXA6lDSOqZePTl+PZ4rfxw5IOnHFbmrw76NmdH5JXKUEP7boMfsyUdL+KyaZ/cH24
UTBTyFg9jaa/YL5C3rlSFrJx6jY5nPQdJjx9bt8GvRQnLPwb+IrpXSudu53nR+QOvL+24XP4TTcG
FJjYlkIGKCwhbCfX3NSejAJ5K7QwfWszPJpyQKzKvqMvIoxnna59eFizR6yWdjafCw4dG/OYbXFy
lWiNff8ZgPimWcxHKcYDbCWyjoqNqXCLMbqpcmDaldPcEK3jQvy9nj9L84cYyLAdUfP5JFtvmbsc
bdGeDe4sYfrY3o1PhwCFUW8LMkX6HZTJnd2RVE4aNaiu21hxPBA9rs0DMYNE2OBpjIcgjm8yOYyy
YPKC0TTViz/Sm/Mt84RL2htEpceNvKQeP+rYH7y60B/wWL9Hg++RAKajNerM7pBxf6Az659Lw8Aa
l+CUIxnQ4TevmXMSRIjKjrP/4FiKuJvMUXB1ADeqivlUTHHTMPjdDBvBZODctV55HqjVp2zBKWzO
jxnrP5KjIXzpxQt5Me6TV1pPrR3HJCn3jw1D8pNMoVGpAgQ7aYM3v0hcBuvuu6FDTmsrsW/t5FqW
kOMLj4XI0GXvMGehru85WOJAl5V5LshcsPX5R+sOJgm4DEKcQUVBxy+jU/rBGZPnCH3FmrL0gDsM
fahhkXGpHqdOkdxudGHfgYtC4U+y4DsTfwKUkY0nrOxQVk6fidX8qQC6bFQ3HYpofPPaLvBq87dX
DjvfK3n9DSwq9Ii3OJMqICb0yK5JXJapf3e7+pqPhRnKePqFF+uy4ADcaFr9YGTFgZmGYOLJ1q5F
TcZ8jaQU0HvYTxCLdAxqVnU2YQxDiGYAaXOT/5hKP3msUSxBuXf6A0NtHbH7BmJE9NRAUFEZ8SA6
0p4lPyOLWRewqDuQR9pBh14pTFKSO+1Hy2MALmWMVNq3wnbGcTiRwxDE5mGEMcPW6cVCvTSz8hCq
+K1F7lGbzYOctkiOYNriewOJZVJT1fKndjQbYAe5cqFBeuihikEyauZ5HVbk2LPhWO5Zy6nlKpOg
TtmAL1vg89TpWhtZPvfkBMKAknLkegu4jB6HDOI+zZf5nini7ePQTlQBthmXqznx38Ysfk3pgI/w
kqs7O09SaS2O35iLu6/NUDVEreRrSLbQ/pSq+vCRCxJdSyyfrHzGdwQhWcUw0FJZL5Hek3WBUPBg
FYBFmmSA1OwYXybg/jDFh77H5JlsdXfqHoROCtJCWrgshBf6AoBb1nUjNp06HNq6D/TNJHmVtcOG
dhmb4Wja+YdP/S5IOBPCn8KJobwaoIrYDngZbm9ag+zNYLSOHBDOsheleEQLeEKx/gUWZl9nhBp3
rQmht7IvjZ2WPPl2sbOz6kp+SHq0UvPQwxnatD4/CXcVuuVoHSegjkTtfUjwZxwIhAwUOENCNNIb
4rMjTuwfwvbeCEq5YKNgBGxkD+zPNkqRc9Hb+q1oOU3aaTxx5rdI/4WNT8KDdDXaF8eCV2AlDwXv
aZiKNmOVHP9seoviPrJAzGtHgPO3YvYYpmuk2JuMftOYEQgkqfeRhBGMHHgCEShumlxCs5IuOl6u
lFGgwZLVtwV+m2e1fEh4WRXPf2oY7alUC59w5+In3RA48Odq91c8FkypTFYEUZp9YUHARdaAUsC0
yLRApM/oNGCG+AmPmSJMBMorNw92BVtaxxJVVGD50z6TT6wr3vwe1WgyMXJzFwzZIFuhEwgHz6Zm
0OyUDGuToipIKUT2X5mUSdzSmL9bvKFsonV012sAgHkxQDnfiyT57d/b5MGPB9TP9Bd6nv3is4AT
zk2fNeCSm6Vz/P1k3zVbo3/hGTVJM0Q+DiCJ1d/bgCA16EDebGK2BxYiKLqHiuiYvnPulCFiLMXO
s/OfKJYYZvqUZzOBfxTV7gNcup/sEv2wF2TjyfQJNKQKlcL+2sBOPJWzfmTEOF8GQu1oWmsCEJLI
fERJdvAm7R2uBnN6tlZbo9S9DY3EnTC79DEdKfZg/oNq5KO0TZM/6bj8wmCMoNgzfzm4CC9ATSnu
IL0NarHDZWrZGi0oJZiIdMeRS3Li1xsvzRfEp/Qg/eGSQlsjDZh01KQ2f/o8GZ0lcTXTiKb+2ARp
7SKCTC3J+RtoFom9CKgBVYEKbDWdfXRJIAkGhnezOiqPUQXOWELNuhSdZl8nMXGI867Qmu9SpxTL
LFKlTSurw2pAyC+Sad5FTgnLSGu46LBPGyudEsgMAFKqWlbTsqoTzDvOD9/qIpSH9M7RLGC4LBNV
Fxg0dyK4LKPxdBtn58n3PHf1o4Qltld5/dxGGuvtcoy2OrSZvKb3hBmDeaQjmCox5h9mJrCwNd+F
dJqNX321sfpRJlSyVDpVwHshmPGS87qQM9c5VNkdyr8hrZjhttJiG2KQ6Fcwz9PXMCyPDBUYtOzA
kRa+LC1jx2Z0wmkmjjDJkipEn8KQA25B/72K0EdFxEkyUljVzQTBpmhJEe4ZuzsRVDLNw4RoZPIY
5bWzNya26vaeFSanCtmlSErS57lRy97JEGMSJnbgKrSHItRbB+CBFZ9n+676Am9Bm3PllB3GjX6x
sPyUC9wnUMCGr/SdjGPyav3uhCtEwNxGZxgV9UEby6+JqBDa3dnHaFVT9yoIHYnNSnwutVOu+1iR
IC8z+VmVEatiPMlorsuyBr0D1DOxBofZEIIiQg6YJ1s7nOr8NQJGeL/uHnNk25FFBewWPJ8e5YZD
PxejRIgs8TbmYCNr9Ai7dIKu5dpzGWj5794R40kAp2O/90mWAhdztdwrVjzQiGxxnfL57vfwdIdz
MskzJTACgtR5Sn3z9xARyNzF4mT0p3LJ6m0mNbJ8Vh0CYXerJDQuHrzS/UbQM+3K6C3VVruLIn+9
xixRzr21axT2ss479QYjYxyHAws6H9pNMiGeJt8Is1BybAoVzi1V0ZRQ3ig+kqS/bFWRs3smL3aj
pnRbrwvyuAbKxpCpK/Drd8386VdkKAk5X7W1KJHjdFlK7Wsh4jp0cXfwU9MqseCnq9RuvAXNWT/W
Fk+an/C7X1Bck6pSUtlyJpfCCrsm+gAvka3RKTD4o8AfWM7mxfwJcultwGERGn5BUGutwiojFguZ
MumpE+iXBE/U3u8FuUcdhQ0xDuSJT8zvSO+wrXQ/yVUzMiDUqcmv3w4VxxTCU56j3TDD0WI7FG9j
s3tLuA0CL8rYcppmdocYtp01q362FwbAeTwx52C+PPEU5C7rcLaYZipR2I7Oz7hgyylr0o4Akhwy
m6amLlHOxAaU3kl9EA4JEkjmM09ni4M2pq7qpBPMftpv6xEhaWMw037yCZV4rpoXXJWXZEkulsqW
sEZPFtcPs1fYe3iEf5hZYWeKaqbB+IrYNRm7jGSSorUMbvrxZY02HrB2o1ABR1uDCUAg4gVZTpKm
m9NCJMlPw7Hbsyu58UVOmcyQprdxFdLh9+cGPPc8vILl7cEcUVh7E494JlL7iD7i5O7LBdAHTjUe
0tRjQNx7T53TPpkiPWfwUoijEmlooa5hEuhyTu2aRDu0WUtIb8WA0kFblcT1fexXWIdg0kOnwISl
yh79SJt3gnXfNnXZCppsIbXKglqL7pi8IyUD3Y/LsMYcgW6CmHm3DRDCIqp4ygCg2bolroajYd2j
RR+WFbCQ8jYj9NunrnFHV94ywVAMUJL5LDiARNWcc4Lj4tYstrOS7slO7BUsLJ8aA7+u1ywfqVHO
e8AVoZ4XF5zzNpapD6sk8miUeOWUP17Yox7RVeL8dVDy9ibTmDZbrjitEE7HsLKwSR1mjbo66sew
6/VTbvXnuKJ8QFGxrilxJ3grTqqjv3ILjadi/QhZgoka8VBIMpP0E8/oazR2YCYij7pFq856LJ/r
Ov4zKxcrBSaWMBO1i0EBFQlvrBcZ4y9UWl+a1oKW5peslyZXZQ78GKHdB9SSIwBhE15tjTLQ/o1B
pA+mygAaHsl7F5V4MXiI8pVa2kvr6k5/KoshKiWvYCynsUklqHDXZjlxVQ6glQW0EXOa02BP1QPY
bdArHm9+RqDGXDzNw7DPfQk7J/ucrE5wR6U/6g5dKPXqlnNjCExIKY2dvKZ5h0c3u+kDhgsyOIAy
rsC2zLFuBmsVCO2pOI/6QNWGzSZE5PDLLlbsUAcFtfKn7WgyWI4c5HIOknVOY1KvU9iMVsvN69Qv
RkP/Xhb2s2rVwY0RxCPOZB1rjqje4RhsFZ6ymCwvvy5vQwQsHf1YvU80N+wM09+KnPfAE0Qf59gb
MGqbp0y/tynvJitoZkR17O4Tpzs3hobsjRcJagzHE8sBbl8/71BEsNVlao8vL7WOLHPVPnPm/Ky4
/QasajwrcG7qxCALasIAOul8b0ELu/q50MDrhAb1H8Mobr7NjD8Bb2Y4QwxqjdGeNZZVUFgxeXTQ
t52THVWEgI0p+iGFqwB8dah5WKsysKDKmYaQsHE20gR/baVp3BSq9NoDeQVt+91p5MlGA4z062vG
4xbqBYjh0opONcWb6+zwPjdO/8zotnwzBHNkVJYdiYLHLlfPiB13BklfiJucN56Abkv+77dP2psb
q+/Gzdk96HpynNxzzbl7XS3QVkB8lXtAJQM9wR6vGSlsDBHpEg0WdcIir7goircxdU78FGzKPctG
fckWuofXvRIPJ20I2Jo8aAb7NWGll85j2eLhX0xkuSaKfmbLsGU0Cjulwm2fZKTY4A+ilqmDpXb9
Yzoy+Jx87vsyweMBQxrPMxOhoLOI15Nrs6BIJ9nE7JKcFmJw1SJPdj3BjLySdwOJ2ZLMhIDP9WHm
83AQ3szxoU+nHnQGECaMnOW61HI/8raiBlvQK7DkpZcGnudQKAGTCMj4q7a1n34wIB3BC2FIRbzT
Jc6uX2DaMTE7xMIyQ01xjVsR9uGFROK97p+9OSHAq/Ae3dq4zg2+3UxY2BC1LJztayTB8co62S+O
IJOupa9GzqCAzyQn8GGKqMT5RYJ7CgdqNC5cTFw7MoPTIHU/6pwAWgTJp5G5N0TfxqapNHBu1+xp
e6e6wNzBed90OcZ9Mpqm9yEFUF1pw94WyL014GyCSOldz52e0Y3tXQHdDnEtfLQiuq5rVpfcJge5
yLJQdk/rdQZVXP2o120k1rINlIuW7InybnN/BzojaFYP6Rmwm3YrUe0dzAFBny0/e0jyge3gjpr8
CHAfZdzWsNyFJVS/BJbgg8X6GJNxxjhPB0Ax3AsfrhD/QmbZdMgH9XsyJlixlWecEmN89RfUIUsa
B32Zm/tFcmEA5w5RL6KbzLk0PEgIlfkbKS0BT9OEYMb9yAQlAvPq8sj2ERGdRXQ25qn1fPRvzMe3
Moe9GUUm2npWj/iBDKhKJrHMP0VWd+t5E1Q8qQRPkT8EAGnTF9a8yZuep6DoJJMt8wrrsTU9Fhml
DDSdxecydzWADKpCEK2v6TS5m6ah/4qn8mjOsK5R21u4gPi0pHV8lV5HrruwfkQpClfyLmHJWcaZ
6XqFItQwmS0QAknZTH3Z3eq4YNMSuRE3/imfMvhJznPc6mG5ODfspaveCxyf46pjgrj0gPaDH64w
agzvOm4pzdtTOLuoKOV3KvbSaPNjP1k7a/V8NQscc6884GFXm9xXWCFNXdvprjhgLIOjk/U/nAhC
HDP+Q41WcZvGCmZgyW6CupwDogn8RO/Os1DGwW3sUwaiht06rGJMW0ZAQDtPhCF32MWe7Ql604z+
f2faM+8JzoCqIUi+G4Y3NFg4XCnAO3IxnbllbisCdptC+8pLpzk2Rvwq07K9A8Ht7aELNKbIW+J2
WeV5/ocR6UZQawOXgCg6cDpmCNEQ8zJSi11v3Mgyjy88vvfSzsHGJY5DHIG/A+VgHGrFBpndwlfk
M4ukF/dhdDsNCA/0RHmGQWLEM4d4hO0MQVb8US8muc0KeqTWDRuZr8x9sobiV99LY2/HJZt87a54
B/HTt8uW5gXb3FYzHO+QSjpbt5Nb3xsqzKeFxbUZoRwpjqmJhqx1j2BD6xs8ZwJOIy3ZxxBGEl49
xtyqpx2TT1xiMqwdTOJxfXSW+pQAKOin7GdriBHRjsdVBnMyMBntbqZMdwJD9q99SlOCMmLmLpl2
FVuTSiEiq23jLmADBtbwarD0fiPDBIi7upozK9S1kGb07rypVR6wtMfJVxdrgBNhAZU6sK8gpLrT
xzDS2b0AXQmR5b7TZ3zrsiZ62UUpqxsvUckSOi2mHAnKEvjEvVCroTLgEqEiwLyPKnyBSOhX82GM
kQ9OOrJiGsjLWLOJYnennUwogQxA/edSIyOhbo70dSS/A4ZF8IwgjPyS2WNoykioBJ5pzAbulpwg
bdN+rLUS9hXD3dn4YaKf2YhuEjcXDNNmNexQVbUlokfYHvMq8Rm9/BEIabQ1JJ8lgJ80BZxMPbLL
OBt/9XnLWWqi4ELnu9FYtUVEvDxmdWMcJ8NmChCRp6jK7lkv1Vtrf+UJgBiG0Nqukh+5F69zi2Zf
590l9f32lOpkt/XxfBVT/CnICYqqJA/pFD4Lr+bx0dTR6aZ8z4YIwK4vCZDNmdUQ2+ltq1bHg2Gg
CgcnB4rbMd7VgFo2QhLvVKbNWfIL/iSrNJwGqPcQ3PYLjCfPA4NEjkDmNAHRNNMOgMK5XV6UiaFE
i5KWUfRt7PGo4/S4CV0gWC+939mokr1n0EYvCzKYZM1r77X27IysvljAQ0oiSWUuye3V6zSwGRgy
zV0wE8qV4iutOUin6GHGUXpgNWS33SvVknHgDIzYJSKu53o2227YRqLGv+dIenXQ5zGSTCUWQMGr
38jE4FyMBgD9dPhiiGWHMsE1I0gEaKr2g/23jpr/Qy7SuY9lcfRIduAqYbSrVP65aPB22be829Nd
TyzjyPAbWwyXLVfKmSesfmB4+uqYDlmZxgMItve0aPLnnHAFQMSG2Hc5S1EBHA4LVpTSJkUwXOEW
gmMnu2DM0I/7M1uPqBvJ0on/JLStaepc3Uj3SJ3D+z6l1RDYXNyRXRwbpgxBhd8zRyQ+jR1Pde6W
IbixIegXPznQn5U7n2aIqfoK66/7G957MxD6jBbNI1uwiMx035iTor9xY8yjrOPE0GHSd4GpSIff
bjkyQV6QvuMamfbdOuLwl77YxbNJ6o/FYVpJA2GfNa46bnTAk9u5Aa1wxSjp05GWE2plymAlYUlG
PjgrNFvvj0Axr3gke/QtFr1iY9OMTnmAbIFBWLN8R60paCrhdWoEUYhePlgyJxkr1dvrMp7iZF64
SfH6zNDQk25vgQreRl4rsHOX9WFhJV5oRnw2J3xLpSBBZJwrpEmfRqLMfafI1fHsLtvaWaG2Vs04
2RTlLY5g3do5OinlXohYqs5mxhIXNzR7pmY/FDT3iQ8vwPBb/ziO8469Jp+maZChDfLO09AjDsrO
L/YCAgdftj2m7kPfum+N4dYhiR8piJO1s+t4cKCyvUYx3ihIvc/cKXwH9X6vNLDhk1mEZPEwzSSf
sK9tAtBVczYfBAOm7Wr8GQsoSlDo841VPXuNt6BIKL7tv1BoMqRLQeTC9DDPQj6S0+2XkYGgTGSB
kaaP5FvY9DP+r06TN1AAzoajgG2JehVO+zhJvTvFsFmCWK+/rBRTCamXz5FGqjSW2FAfdVhdMN3D
KdKwacTc6paHPHfW7W+d23scmRTMDdeLpRf8xjTcz6WIi6v7bdn1ru2h/EhWMHvK8WqxoivX2ELi
4Smy1IOUc7N6LRDy6vrFb1jF0sTBvDOqHWNJfN5+csoFrToyUcTG/prIruBbN/b0bnpkEfsNc9Wk
QsVO7qk4SBvAcFn6p1L71jVkq/HALpq8ZAgEMBk91VDO5zb+An94VKYvD+WMmxvFUcHS9Ye+HFvp
3gsTDEiUO1uoB8cs4i02/CpMJ1RyeGHY9iN1PPTZSCh8NlArTtV8iQf2gaU/6VgVdZb5YBsaXWlc
wE1zFlq2Y7HKfdXBEFNYzA5+VO6SnCwnv+ovku3sgaS4rzhztuilWKqa03fcwKArF3zLsLPIsJlW
dXuLql5343KXV92tchebpdgwXFtbxoGUbG3EgJXLa/SrIaYrBfhL3KaPdY3qVmdKte0bwAG2mzA+
VtVjkxZXq/dQBZDni4rBJWD6uchAI86OdnaQimHiooaCZQM82E8u9GhUqDHIyb624Err1YFLqtn+
f1fz/5WrWfwfIxS3//2/9b//y/f/+Lf/emQ62v5ne/P6n/6Hv1kz/mX5lucTf8hRbllEhvwvg7Pm
/YuezPBxFeue5QrnH3GK+r9cE3ALeYqOrQvL+YfB+V+m7eouf5/h2q7teP9PcYoWK7j/ZHC2XYe/
zHFNFwaXz6bWWf/9PwzOLiCvfl1OYSPQA0lLeGm9ZCag2mILPmf3ptR+sQNja5dhvXRZqSEN1Ghg
y/6wrCwzVBjIdaqGK1g/2qR7bfjZOI67/lioqX/yWCQNDo2exXEb+m6GDdAop6cYOQFDufmBq5hq
M00vfjFABY7wY1pk+ujMn5D4jW+O1fSB3+nzmeHlVXTpeERhvFkKe7j+/cBRjVBVCbQdGf7Ac8qC
f9UGSmh8HbBJDb02HwuSe/r3yGQWZbDZ+3By9sjyRuJA91k2AkyqsB+GtK9Pk8zaVz60Sp93EP6S
cIldeon4EeKHc+wNq6bTRuFBXWinaOw81lOYBaSb/M8vOGWzy9/vda3cQHXPMUcQPEPMwQ5ZsbXD
NwCNvuJQ+Bv7hgzyoDn13ifZ/FlfOn7z3nClwWhOKAT1i9GLQ7QwzM9n20G8qjUA0ZJCnHtrFXdC
0QTllDGeJIwyTlsVEM1BzEyDKh944QHdZnspxwJjHdMyBOnpSwI97daPiXeRC6yymLspaQbzZlGT
/f0nE6npY56y72DN0x/BMJzR7KaXjNisOc1XF5K5r3hMz6XXfLE8bl5aLEE9oXEcfQQNqiHW7yzq
dx6dwMZCPXZJVYKjKh+Kax8/IZp5zCZHO0ATIiu6yMxwWf+WhcRl/sjFIMH+8jefEFcIlru0+GkM
dbytZRU9/v2Cf8QJf44xMoS0aoYbzKjhBkrLIrmaToG2Y0Am90Aer3ZhKX0xcmcAe75KTZvSVVdY
/z+90Xh11dAH3NDttVU6jp2h8Dokm4n7hyUKK0bVPrUegPegqcCI2+tNN1OEEUdgLRctWQZcglkB
EJ9JeERlu61byaJPEqQZ4KU60ZlEe3K0kGgliUb74GLl/cc/l8uw14rsZtDKn/9+sf86RgvzEom4
Pfz9Fsrp9qgn3q7TBMayjoQgUkiM5IJr3d8VffZbMSo7zLH15WpmQy8ODOnmVgNKG3LMHYZMLJ1l
PxundGmRWzY1ksCuo0qb/XoIq7knT92p/bM/xP/8AkBM27Pzevjf34+l6Z3bMvvVAjva65PZXv9+
0Yakuxo5N2OULzqj47nfd36JwccsSZEjH+xiSODf3cq2VSvbtpzdIbQJygz7+t0X2XVR6COpK9nH
NATNmfb4QjdvhWa1loOaS53raq19pYqhdMYmWzSj2s2yJ3ymQVDVDaN/ZaRyaXOERBqJQ4xwTMwX
/B/5V13GKMWXVcVtjU+DmePN723tTP4JLq71f3kEp5DRjuEOJDBVUOnrWPixYuo4s2Cl2uSrNPww
Tmk/axZG579fqkTKm+GAqI5rBEZGbcgr9pRV8lBne9eosdMYmZ8RB9kx6FCYOHSdxW5ZNnSzs2E/
2m1iH83KNa6mBke9bm6M23xQCimjXm+fr4gYTF0Z+xse7cOwImTAfZee2mNTBHOf9gRRAZsp8IPU
K35GNYBoSpKlPToVf0XUJDML3xVTv+GlUVquKJt+hdqkK96mXEE3VfUG6bPYwrZ7aQca4DWh0lnh
OMU8nIsVl8PQ5ZmBwKW0ELY1uh0ix4LyCWPHXmE7wDQUgLzoy7dxscXXZcXyWCugJ6K2K1ZkD0h5
SIk9hq6GVX7JQA6fyCdkyPJEdAWksOpVeA8jHKCCBG2HJKVpBQSVKykoia5IC7xSyKBeUUK0Ek/6
CheqCyOAvyo4SVpodYO/JW3lUq9IIhc2US/rQ1X1JyDhd0suiA5H8+oa2VPvl8caulG74nNhbV0I
pwXr157zBBBltiKREJc9dagKOkbqEJNQV91deU3gKMk27FaskoKvZOT2K8bUQK7gJeA+NRcGai3c
RWq2HuMMSJNpa9cFapO7jvIsFSTQnNpyfnY6BsNazNAKBfgj4Vlg21cGlLTHQOtZiJpkEUOJqldc
VLuCo5KiZPoASkqDKUVQyznSKYDJNHlhqRptUzv7lObGjarlaMClcikz/52j89iNHNmC6BcRoDfb
8k4qtUzJbAhZepPJpP36OTmLN3jomW6oyzDz3og4kWlQVZOG2nQOvGrOSemWi0/W/sMarbWlMVfR
UNwZ3tQTk0ZLkYR7QpBYtKTRTuYKZJb4z9XYLLBABeKf/QYBgcgXnwGN2Eo1bCvV2K0e/hb7+pK4
MkiuNADO1fsemK4K1oYGd1ka4dXZydsA08vQcK8c9yDlBtRHed0hKCEjxhoFVjYQv/HWRWIrZT/g
jxYnr2FhgmWZ1e9AILOymbNtlsZCw8YqqGMV9LHJXAsNIyPNr48g9DIs9tPJDLYGsyf4shK1aYXX
MwfJTCxrTl5D8sXSuEB4WU5hFiqanGnQapOjkWPftMz3PI56UjMa01AjD7DaYwyv176Gq/XEqmCt
hRq6Nmv8moLDFs4BvuMlWP3ffTdqTls5RgkGcKxnjUfEFkFIrHrobhnmtrUdtdzD2NyGzk3OFGL2
of3Isk+ezJA6A2mTG6mwqAbhRIFfmGXIklpa7O6q3hBnFvTFvNSnrCGqhqT30WggXaHJdBpRRzly
uecR/+dDrzM1xk5poB3eyJ2tEXeGdlIXGnsXwL+TGoSXaiSer+F4kcbkzRqY55PPpPGp2gYapjdp
rF6jAXueRu1VGrpHAueKhO7fYImBN9ZovkIB6ZvYOr+UcPtc+H2pBvlNGulnabhfqDF/Jby/pjAB
aBooegC0KczQWEDPBBDYa1TgMLMEwGb0A+Sj2WoAAw7GU4KAuU5GNlQNEYpBAR+0NYaQ3HJ1LfU/
TC5WjoYV/v9LmQYYCo0yjJgNV/bCiqd0AB3WIaBEkNTJmRxYesbXdE01GDHWiEQFK3GCmUiV+MPs
5BhYFLsKFsaJBNhfSx6Xlk8YZAh54LLmWhU3PJjhuYAZskurDOdzle7j4tUnG+UMsLeUE93I4h6S
GcAjl61bZg79Ovk3aQAkFYcbArbmkwcbUsKIpI3lgMGwPWIWLiDs9HwO428rsLxLl1rDc1mYe6BC
zpvb9/2hdSANWDzm3kDxEJspyKI0ufcwCP24EPxG96+R3CfsjH4VV7K2csPkEGFa2C7S6V8FV5v1
CJLolBIwWWr4wxO4xMGZrlZLHakx8t2JTHka2tG9sHJHY/XUKWPSPwWifmC29Z6stvBWpoGP1/Ny
G0MzV0RVlp9oZL/jRN1HzdQOzM8kwK9RnxPDPotfsaXKsNxY8EABYt6HZSkORgkvdLQ7cSHgAWyg
ZS1aEPjqMwVaVJXVNvIopC7RoQjKo+JI0/CRzP4KcNj7OH7CPDyvsB2EOC+ORdd+UQpCgEdqvmln
usb5///nSMpL7P4QBZp/PITOMyVJ7q6fvHJbSQm2AqcrsCUKUmdYntBal3+4itN1HQ3VThjdCWei
909ifs5Nnr346gTteDHZeSe9+jSwjRyH9JDc0d5DPYXGug6meWp9i/h1hMLEMf9M0OIX6DZOOXo0
D9r8S1GwRfWM02w1bP0iRqgntINGWNpx9cna3FcaNjtAnfVJn60DDaK1eAhMGk0r0HgJh4yH3KmB
f9gDKONqoptqtvvHWbXLIXbAGdR9TbAciAjowfGegQAzAgIgtB8jH8UO4OrOit38IY/SP1xtpLxk
G6/Kxnxp5g+g5Q2qHk5wtDDsAldTk5g9VhUbB123BNRbaWIvVWaYl2H4wrrLcer8sJr3CeuYeBml
8WuSDCAb/60Suzxx7Mxr/aXAGccTZmAbR35G04MDikM0AnoLnYCD5j6cr45vNjcikQ7J9QXpy20f
l5yFSQ/bN036cxLD58jBFrO91xvG8DHQRONyAW2sGceRph3nOdzjVAOQNQnZ5XE5gEZWmpFsalpy
IsW21/zkoCSLOuAx6zVbeYbhszM1b7mDpmFrAvOiWcy2pjJ3MFtEoO4CVLlOc5uLDIJzBco51Ezn
Rjy2IJ6bFtazp9HP//9Dt4JR7JFsseLlCNhQomFrSK6YVJ5pgnQIStrVTGmqOg2yS2dmSYQxzZ1O
6C2aiPfhEKk0l7pH6B4BVQ9d9IX8JvaIyN+BZlmznGf76dpPmcm9XJibLFU8YQmSoRP89pFT7cHY
+CO3Ncw9WMQ1NbsBnx2hQRKhHB5zTdb2l+IBhN/BVymbN+DbKiNoteS1e8J+e6w0odvVrO5YU7tJ
wtMNoUneKJ0fk9FiakGkt4B90yIW7jI3HndOji1ddsF33Ifv1pSdfFDhLkFYwOFS8KMnElOxCqCK
U06yYb2itgbAcf56a9rMQM2zN7c1k7wDgzZpSrnX4XWrRu/R1ATzMOVTp5nmnqab8x/hK05/Radw
utuJXFnFuB2axcbDPq+rGEo68NWQmYS6UWE/1Jqk3vc2TPX6XBBfNO38brbmg0WDwKbF2rt1DeNM
2cl4AiVzzxvIF8EdOaQaiRUnsUzsi/kajsi0DxR3PTGkbPberIqRPATbv2pNAkA2cAx8GLdOk+JL
zYx3cGOHLF5aYPIhUPlB0+WF5sxHmM9BvMCet4HQd4H1IjWV3mA+RK6xNcka45zZmMPJNtDL/myV
8CLVRXKUUYtRFaMaggc+BzBcqOg8fVOqeIDj/x8h6zQv3zduScglaKnqXxTV5DQ05rqJ4biGmraP
SZZ+1NKh5gqeJX+IDzVvbvhJAENO84UtMz65jg00gY5h51exsTIp9dkpk41Kn9P9qMSrBWPEn9Nv
L8AFbvnidTZIRJdA4zZ5RYkjLLVpcZt/UU/wmMcXyTZPljtj4nFVBd4uiuPy3KVQP9TYImMU5hFV
UjzUXsmuCkFj7GuxU5MFCJYY5NZsvBG/QotZMLDEC9YcXn35mGXZNjcX0ppcmaK44sJav8XzPpu7
8VGNy4uoWvuM8PA6LplH8VVnrMugb9fUv41nGYXPQnXf8xJelcOUlvbz0SXJayEF7h2DVW9aFe/O
aL25LQb2qqm9nd9qmH3CT4Jnt9hzQT0sY/ET2GXBfOJ816xDNgNEHUq6o7uJMgkoPja7fs+D3kQM
hqXOQVkxfhu+ZECoQfZiFA39RQMKTk3mRTs7Xh7LhooNp28PQwqsvfmks36Ft97a4MF4rLHmoEWx
h6IkYt8GEYUFIXsienO39Ba+YEvmZR+a25LmT+C5zyC3CLPxpfHDnoNRvk/YoKmRN58bM/1Ma+uj
CshuIMXiBtCJvjjm4UEuZTKwtXaAttylubo4eQkckD5PBqSqkmI9C5F1HT/5uWdvR+c3MZyHvPBe
jeHPExmZ/u7glt6DHwXUNmSE7A18ORVIFyi9fFGccddBElK+m5842vA/+PFDF8rvZOrSLReEEi25
L1YZPNsDGp9OcUDloaZ5NWNDTjn0D0XZSHy+/i95+UDn0agd16hTVHUNi6Ac2EImrZl2hoxcbqFd
1mDDK5hZtDU1+Pa4teIgyEc2LB6VQhsji9ZTBwYpDZ1vtpw8Cy0SC17h3oZunvZ0VNf4nUKEbNIy
Y87uMi6r3xnIWm8kV3cOrm7Po2WWyc9StZTZ+Y67pmQDcYns9FOLCm428CkAHeLXCUKa0NglH7dG
i35vcsodY93NPIxIXdgdt5VRXBxfpGdKGXjFrP6fZ/FYLYDgbWPdCdbiKQa204GNMZa/uAtg+bfA
EExwi+vawyxVRDDJpMGOxGVSzfOAuBLrYyyJyPcDO7eVrcucWnyriQp2VL/+xE2+tb1OrLLBP8Fc
viz9R7cshy7xeHU9UCRUi4F3JSzaEWzc5sVwbKYQatF8mLVxqHaziImwuUHByFc5b0VOr9fGdPlg
zTjF8fsGqyQJoQ22BqZuiuUCPKkcc9EuEhfC1DnD8pSnD1jJn0NnxLb7yQu78QZvRvyqzY0bVPgD
HLGcqTbtB56MbpKdjaX4tfJXw3A/nQRfrqndn6kFa6xFS40qkkNQdt+HCn2ttdTeUc07j+CHjLPj
zDq6ZPJaQK+xQ4SrVa6aTv3ZnnoKKVGA0vEalYrztf3CSktsQ11D61bFydl0vz0AK563PMtcHayB
nY9U86m1hz3Ng8AhHIjfSbIheLlQK7ghQPwJGfeXbNWBRpA3IRaJWXt8zSBZbDIh1lPjuCsxAr33
TIrsAlKuHtRBWQ9/jUnICqvUexr5hOZ7uM0tFSMhNpzOpYMkYst7kkMMgdt4pDMh3aR25r+byS/u
LlZvm7KtsGvm3g3TztEV2Z9w5deSEYh2ixPJJF3DTVMc74Dpf+Q1qvtosm5wcGNjKFnVGRH7Jpmx
t3TRcui95IHVgX2JIPzyLLH0I5BYIVwix37lTe4Z/MSlij4jq512SKkgtEoYa1Aj6nUirK90IAjX
6s9M644PS9qRTmm5pPLNbWqYFkIWJnludsap9dNXQbrKiSby4U2hFY4A/dwlZ0+KtaRK42+/tczt
ku9q1/lbpuwx0/L/XNV//zeLjal5lpySOOtbyjG8p8ymUHBIeT9bBHZbDlcfu/dqEKTOnEsNQOsw
Z5nYj3ycrFK9T+0t6V2M5Enx1Bm/WW+wxqHVcVXAtwtipvKccbdOxBns0nNQiV+ntJ6srrqjoJtD
LDsMdQyEmWdkPtHns4Rna6GswXDSe3dMD8M0Ef+J1xYmRPxVw9/AcpyVwsU01RMwWAqFu21VJPdq
IrXZqGHcWPa0bvv5EDjJrUDkneOXPGXy5Y89p+54sWwKwWCGcQbU+/9/VjmEf2RWQ1nfjHDcRy4r
0dqR1YVz+tnLcCUTNVw5NpCCuKbICh/7XV6knz4YCoijwweuic/EGi6zx0FF6dihKq33aIjGTdV4
78ZgfHrzQnixZrsGaQ/mKci+jZUzyoxlfxrbR3D43H47onSTem2b4jRK8+zllE6m+lyS9OwKqhCl
BfqjFk95Uxz8Ti4Hifc5GzMooyE+CkmodHq3PfLhvf9a0+6zyTNOGQXVW8BwBK2UggNdvsI8+dcQ
fTNpc7FG5uM2VtuuIGMSuUcX86WPdFZl1bpOCEnrurayAHhpNgqlXoxni3wPCYX7YKHPzo6T35nc
ZqHcuwoOX+9TItTDpZ0CDEvzBMyd81lvqt9AMOM1kgnKf9lxmJZfYnKCdYMPHtx6eQq8/nNy21Ne
thSoWilfbPUyaxd0kNy7VfKPavCjNPyS3tiZ533U/qBrH9m124fGKramuO/HDi+0pAqdqM66d5ge
sxDOkSwjiogXhkdjeCwnbh5YWjEbc9NK3YXFse3jeNLdp5mDWSiZnnxUbK9abi7NRjvBibpKYdq2
7PJIS62S2fvXsO3wpw3z83jluoYFxr7vyu6U5dNLMbtPZWowRgKNE9WeRkHcDKnz7STi3Q/UO+8j
No6U2czuN6W0wpXRmph9I7SAHjBcipXKH3kgl9+NJELpbII7eaZq6ovhhokI8kRWxF+IG7S8QNKJ
4snZENOFRAvcThYQf7uacsWONgUBazASb56Bsc5nOCAPfO3tlEvXQntXC3gDZW2IogeJkZygG3fx
yPjEqR6X7isLStojygbegMWoAWSH6X3rzuWPlThQuDCxtlNz5wXlm+08Ku5pBnxprBYsLcSIE3jK
qNPWtdH0rAnbPsFa4p6f+OcmgQeYUt3S32ZuQquqmk0mX319gShZ+RLBsGZFXtQ/qez5+7DK6nya
GYP5rtTUgWUgVAcPARhgjm1d1IQ+3mIARqdlIXEgOCeGIXp1bIAudX2Y5fLFfjygNdDahIbOBONA
XhE79OhypSibVN+6ZxICb9C8gdnI1rWBUAb09uQnNXnoLrpbKMRi2on9dRwE8aEbjI1NTjQsiKnj
prmk9CeuDBM/dqBY2qKcSHN5dPSokqVvEhvhJrabb2hdLn3b7AR6tq9RzISflCODPzC2XVfmn1ln
30MJYpXFcZv7pnNEnd/XbnRIZwwd7KI+RPY9hiMvkGaeWV8OnUl+H7yUFZHMNj8JjJNR5uaEeknZ
QcVEqAS9W5LHgbsItcpNqb0IfZKzpnsgtPLclu0RWOpzZE//UN7MPWGNKLvZqnkDl61LXWB/qPbS
JN2jU54Q7NcaC0O1xwVH6H0kwnfgRgf+avsgKWcQMhVCAWhjFZTFOjYnZnZv2TLt7kaz529d3iUl
1MyY2g59zsiBMnRWrI+Ncj7NDIwKzStwoLm0VbpKr+FxSbSyAzurkJUCfjnitzVGQvQ91tgrzrKA
FuQBIWLllcshsEZ+Bx/opY+f8oTHfjVGF6JSdJ5w7lewdMEIWE/okGvXB7RWqU1tB5/6o5669SP8
xoXGReYB3J9xttyDn92BfniP6HmiIMdZudi1bHP5YalSb4IkeUrwHu7ZtZ4iW/Hpp+w9mc0RS2/y
U8ccrKS4vBirEwIHN1NxmzxCjJJ0SRCz7fFe21GmwMLKajdboAqd6m3xJrKjFiIPvplmk/c0PCCp
mRjk1m3w/0pi+LTskRUJoFF6NzS2s4JiLioW3gWPcJXxYGgHEuhkRe7ZIp2prwE6EF3zmYuwoNNv
55KzW2eyfoy7hfcE8TX4Kk2fMq8OVWVKn80Ro3/DyhPlLH+YEwpUCl9RHIyBVGlPl5E7z2HHTTp1
4/ssx9+2tOlzX8NN9Cu+khApsCG8Kjcs1iNb3l2CrbfGpkUYYPkcsZIuifVU1LJfKZtiz0Y2pyg0
XlwW5VZ6dKzuvVqesjZifLVplyg7YyMDJKUpfPDrwt4xUljYa+df334wfXXs4VIZGEXJb3igb6Jn
zR2YRb2vcyLgSGRot04quVhh8+BVquA/YJU7jIL+andGwup8/7sRmpDggTobaO4e7H3YqIDq3FUW
edzXTSdcuTwwVqaceWjk9plim5yQz3SUtuserRat2Clxaxqeg1Lg3dtF2R/ssP6kI6rBxofWmZqy
2UXEqNHM6327wNlcAlfvvGhfMsgztHPjkP4iuD4hIKPNkryyjiU7hY1YsiN6Jxvj6Zb1w54qYciq
ur18ST6XOdwWMZSSMSA2AKq9hz/KI20at6oHc14VB0FMY83+NYUa9rQk8lZk2KMTk9iQUw93o+6m
o3kHsClXb4X5ji6wImwYoK2cHQTfy0h0O2cMX+QSH+ZwvuM//0nm7q6OOeDSkhejE8esxdHPnrQI
uXYkzBuxjX7p8I32iT/H0ApaZ9z3A6jyNE1v7ZA92PpUkFxxi3nqDj0J2DXJ+ttcLo/KUhy+9R/G
shOczmsf8AZisjNhLCBT1EmltrZekXGzyr3gMpC50eEGcC5c4QNhBbT8wuqQcKRWnXpMU3z5fQrG
aVzqL2cRj7GanmkdznYzC27cUfsgDN8nC/t/YEsiyez9ltT/llzMXdci2lv4hzYw3uiBPntR+WEW
BvWNYf3uYjMSXcSzGLOOhX12mNMjsgzPE8qRjLG/D7MYi7tzzfgULWCY95Qyqx2hlQAHBiKZn2BL
HCH6NV3wiWP5tWzHK5V+8yov5YX0/rb38M1MrLqW4ZjnKsa+6t9h8qRuK7JXo9wFvbzYSwyBrW8+
ejc5eegQ7Bu9Ww0fc8GjHKXWJZ2zK9ameyfmtmImzUIWN+Nc7MtzC7iEQPM2BAORsmhYObqXe0it
2+jT/Ah9GbyFQwYunPVBCPw4qViwY5s5Oy1ntTPdQD68ZgN93PV8ndHK4rF5Vk1/oa6GIFlBccU4
QiGtZ4Odo/pcvOBdkJ8E3JmcrFy9e9SacgGJvtM2fQBFlG1aE8y8QexkmPE4xu4v9uQIC3HpaebH
veumEkwqazjZqVNZGDsZ2+G/gsLrdaclZyoc2ZohPKlGYeS02KX7PVncOSrvPU8hjjl+rvHSFDyH
dwScXiwFu9qzFo7hKGaLFq5Y5I3PIbuilf1tBGzLEA2yHX6t9QT+YT21JXx/Pyg3TgbsYXLMTSoW
bD17J4E5UeHK20UeIMBMn3BUJDAtm3cjgIQYCuaGiw/Yd1+pjR42hvwvcJZnrmz1yW/mu9hsissQ
h3zqM9FtBrJpK7OOjotethn9AAhhJDSjZkCh0YLfZsZIsLCaYaWR7+hNplib9TIbyxV+zS85Wh/a
7usb8rm224vJtVNvouuV5cPpSUlE2xE/6ZBChPFHQiXtkabn78LuPjJBNDeD8wc+5ETp34Brrnul
+xw2Y1lu6wxb9kQmgxkG5Yr2BcJpK3yo//ya6Y9IHbexvP1qgkcyoPm+ymmVst2DLOVxoW6DFSsW
ggAI3IJAR1llZbBRWoYnj9MflS/cl0nAt5sPH91dHz1/DmDVP9oaaT6GONBZ4oQGxxAU6aoiXunK
PUXZSLiQn8kkCOXU6L3THF+i5A0K2cRecGZDE3vvflvgs36koesTSUVsI2wJ28TDjJfVPDVb19Pi
TwxcCSsXMNtd4TMTz6GoTgzLlIGiJSymfOrdiMYjg3OzdnZl7P9FQUu2EAcLfLu63LGJG+7sJPnO
jMlecZew9zH8sDrgIFV4yDMKCu4dAVCBa05tK8I4fDq25lInaAnutk+tR/wOAHVIZv9DwSTS8RKJ
YTk6Sqn90oXvzJQFGfbiy4YNnKWjvetzbDixvWzJHGVrb37GueXvBzGRkKVIcK59Y8Nl9QiIId7W
wcKSJf50HPg1rYtt0LIBNaBW+uDe4YhE7/yarKJ2PTN14llJKCiArUCbBBdhEjekMSe+d1lSbEoi
HTu8Bz9gbqd1sjRUr1GJuQnMxyShO9zt2GrJJZR3DP1+08WnOKhfEr+iJylWm3FCagzmggVaCQqJ
1N5GCesPU1e5nxc6kB0C+hhmWBJU7X6J3vOIPLQF9ZEQevwVOOOEvokr0bAk9VuW8RbVjnM26+Yf
kuAqQKwP8MmdCtt94ZzmmO36e+xIn7Uwf2ZRGTthGsdaiNdBl9b0wXJM4Olo6vXJTP5VE/0LYUNc
B399UyziDiERGr4X2mv6/oIN2/5sa4sczuRDDd8hwG3JNRP6dLKwPyJZAq+Ma0Pj0NJH8NUxWJiB
3wB9nni/pQrH+///EfQ9F9p01cnm1ZqZxuoKaGeYFc++qxj+lAeCxvZ+ulyOu2mmGCWPvGXnD0gr
3ZL80Jn56i+5ul/YFK663RgYXyKm9MVZyhfLmN8ZeomZB/J5CgnO0lTdALxX39C1gm3cqtdxFk+u
A+VUpq8pitqmyuY3smkKUX2MsEQN47JNxGSgnrK1o0+hQ1Ewpq1s+FILVkmzDK4YM9z7dEQaceqy
2eDZPcPiv9MQsYqrZusYJzoIu6MM4kvq2IASl18TKlblfpJe+DX85A1Xyavrcs93l88l8u4QI/aD
bW4LHFC0m9zTCQYvoyTsxX4V8fC4pOrgRc05op1j4+c5Kynw6DwEvcYW9JBrR8xblJOHm3klp9F9
Qr/6q9T01hUx/sEJx008AoAnm2GmGH/w4DCNpx7dl+x6h0pcgWF3NMdRr2v8Wg4XjqXp7pL8RQkF
sjCxogtcoz8/ko9TE9bYQYPntkYlZcUeM+QdG+S6jlXMwZSpjeFqkCygPz1w86vBM/YpC54ryepN
NbkjnSXNWwq2bOWE7qeZmnz+ByxeMwV8KzmnZKU6xTHVpCwIabOOCe7XmbuRjcR4JAMoyOCx7TB3
ibT1aHowcbinHihlgeHhuH8Ac5ZVOZPFbJoyO1tO/Ii92bufcSI7s+WgNnOSAEeTKPwc4kiFOy52
n6SSi28eVe9NaxyWAftgr25VNS5rVxZvwM7znSrQa8b+StfcUxL/c0JCINWQfJYdddCmlBvwjmse
bq8hn2v9TSiHZCEJ6byZ5GEzG9gCTxiCoXQ+Z0G6o9/gHJiKZ0LZf1XA5cnqzjTShJsk4BSPucD0
7TN1vD/4B1KmX+NWwyN3+vrYtD/+csiMCPtyhkMjweuNqOTeEdX4nTc+9TI0oVTQWwBPVXicWn+0
+SpVXwaNzDVXjlBGeG7QkUXWHtpxEiDGk+tY9QDP5+JN+MYKU8mCc3IE+Zj19s1Nlxdz8Hd4je/H
mTFxar5Up5ERbEyBVCzTToV8PsZakSTnCowe2U7xc5qkTE3ZwWywyKbW+NcuDLAzhQMzYj1pq/I4
2qCnhsC8WjRu90hKJEJIfY889OpI8gWo2mMaCIfkmPegnOZxcPNXOoWeZ1JGyCnUcBCKpS3I/XBl
2B5N4Z8QX072Yp5HG+ge0aoUA9oui5/9dvwE2/PRUle8tgiDqfavZ3cOVOuBxB/ayMbgNriCv9AF
7XsdlPdt3j9mDotJaJbTzGsyhK0J8aYBUdJFfBk2FlG0KH0z3PtGIYIWfbfz2fRzeQMwiXVxWRf9
eG0GdhwY2QnER3jJ/9+Uh288ey698C5FZH5nGPVx+ZNNWlMa1Y55si/BYzEcH5I0vy8Htob5gCG3
GuVXYoFPYps6BsFI10N34AFWrUU07tOu+3ZIRYa+9Yk/jYFyZDfV4gaKe/9HiuLe5cxRifHiu9yi
aXqHNsPe38YQdM2q/iHwwuuA/bg2QHqnMHAJYEco8O5lMnqYp/b8zy+H+DRMyJt+RVPSxNGIgYES
6rH78YMcMqViV9RByDqARgohvORvuVFaW5POgwtVAR9FpOa9HSicmChGBif5YCHsl94fHLsn6afj
Ghxpt1ri3wBJYSUmEOaVWdGyk83HXrwnibpOI/EiHBVQMi3/n9P2X1hWLpAFXpyoZkoDqhO3hKSK
nqYbP61/xwg6AJ6ofYDCuvIEr1ZC3UEBF4iVur+XvJVTeRuN5OLU7gZkrXuY6+CUSAtIB73Q61w4
d61dbW0XsGmokp+4bBjyWmJ0tc/HEbmBeTHfBZMp9/Xc6TqkCoyFkd/3BU9s3Iu/S0X0zsny09LL
IyULj4ECowaU6gL6J7jKdN7HbhGtUj48a7VMaKL2/AGgeDzW3WCCX03v0IBLNI/xl/s7qXKK/5CS
2hOCmLcuff1JmeGVGz/xsPwbLb6wNbRtLg2ZvtwEBEWTe5Tx6NTLQm6s4V8M+20dhN0vRukNntJx
3aS5riOY98MM847V8IFxEr/J7Jyc2eT3cO2LPLSyUj3Ec8XT1I9+PVf+mWzuncy4SxvgYaZNRSn8
DyrdcoKyflS+44Bp9ggmAKC0S6TnuIUYEz/OoIDSGuz3BG31YEIJZVRpmJVnXabg41YzZm+N/Qj0
p0PkPMPf6RI3mOVHxKtwrn3ggLmT7aZ0yh9oW/5oMRkUgDJ22CTV3cy3CXpzCaAmPMmJr1XVLwDm
F5cQG3+jICBd6kDPWMdu9JBXRHCSId8jOOMz5zPjJ0QRsqACGRTWm8irsVz4IJyhOkVTsreCJd53
tri0rCu6r4RCAn/sDcBxNoayidmkBSC89bvPbI6+u7DR3WTGpvXre8mT3SDN4eODXqXF9E4Udq1K
86/LM+5U9o9bD7cmBYwow70in9OzQjCoYAd2isYOjfrEdQ63KSxjLtfzXdBfKyKQuCOoXDQjuYd0
0v7rIxAszOp7uUSfoRm+eKI0D9TCvmRK/KuJvq6HlnxE0TOIWb23Y2mcrXMqZHwnvEUaxzl3zVM6
IenOgX1tTcQTMYEvYX+Fx7p89XliouTLi5qLG9cyRkOe41uAac1Mka7Dv6VtGqCsG17Z6MBQcht7
J/eUotDt1w/joWKjjeJONjTsvgsV/BYzWzAvc7+jOv+ySkzqjcrfRIDjdKzYjbC2/xv6z3AIL6FB
P0XrHoVVJDugFI/CrMnWOr5aK9vw12RZ6p0TDkcwRP2ldeoPU7T2S4H+YhfirU1negSy4UY9N2+9
gTPSa3xKeqiz44UGpb/0+Lfc+ZpwUPYIkHF8cN0JGwLG/ZUjR7ESxjUeoSfHvQVUFa8DdbXhSpTO
gxun80FI88WI3E8Cvpp2V9Z6f5FjHrb/1VWabWvODjfxLtYwPzeGm+vWS5b5NPnkwwN0A5opQ7I0
1nJra5felrK8WDSy1VbzaVTExgqTXASL60I9NTCF9qmJSQdpDAfBAHK6kHtlZphWEmc/xNHrYI8G
lWHioZlRDyZFT4EsCTcvv57qYlB/+UEMEL2VOR+imUWNPYa/BK5/+N+0ZgFqLg/xSFg5URT92UlJ
vtIgsiJInnd2/s+w22My9cE27LuXVFUblYgXxbOWHVLCgubWFrCx6ih4d/P4o6f1nVLs+EPYxdU0
rqWZlRhrSWqMqEl0wnBkx/8Ym+g2NI0HhIiPxN1Mo32tetS60o4ehom9Otujq10xlHDzq3PxUi/i
wevpja/ak2HOV1l6DNKWQ04cK3fnT2fRxu/DmN3LPseBSisVjtXNQncFi2EjOtELkhsh785Ai8pA
X7gx3ePdvDMrd+Duse76aOdlCwYJC1YFNy/pu8+LgxWvhJCaKrmmchOKgyBzzVHs+FR0xiRvoLDl
DhOoVQtn/VKUpHimkN9g9j/xQuyh6dW6iYzkn0KF3liqubVO+2tlLFjIFd/LU1kRKJz6qT2kWA2w
6oUEQaZ3MxCngJw+lWOMwV6G71XM7rZwcMTlfZYyLBUnqyvHtXCnB1O3oWSe5IS03U83oSw9MYxt
WYbF3u6CXxWEWLcr9AUj4YdlwuNPSSp8424rTrk1HQzxUbL0PnrJ+FAE7U+fYJCgBzqleh5bh0cN
ZkwtVCFooOjaHPnJ/3aoidk2DRdTomQUUjKoYWBLtkxfd5E5vnSRw8jD3WBTtxF5uQgvOsdAr0rF
wu3U2+Vj0zovfg/vyIK3FjwFakafbriX2SVvqXMpii471lQWwUkz371UgIcCsLsSofcOyXhAFCjf
AqbOVUUmnLs0jKCUCXnd8K6Tt6i+ralbw+Ax0eIFXdUO7gxlUrZgpvYeEL46qjC31zX/CUMhpVps
SUuNrOHoZfqpn5x2vFMavW3hyLIH83kyzl6Hsa0A3r+rIvNZ6LU2v4f+Bn4O3xxuPrsr7CQbK8sl
CU/xhJyLx7BAjbCLYyt84JguKIhw4ATXUoSnho0JhWJdllRaNfCrTG8EgRFk55KnOJuHZfmPvTNL
bl3JsuxUwt4/otA3aRX1QRDsJVKipCvpBybpSug7R+MAZlTjyInlAm+WWUZUWVkNoD7f1aNEEoD7
8XP2Xnsf4/OIhkZeUlcVgTaZ5G7mBXdK7B5ooHEoilp9H7fcryVHCmqkbFf1MYJmzfkdLvh1eGQH
iJ9bqBDsUbIoNmP6Vbey8j2iib+oWfJEXsqs9g5uj+7Oyy96xekSOwkDCy+JNiXgntIORNf/rnrk
3O0kyeOLeIssatQmCyCmprGMogfoO37Jck/kGB13kZ8aR3fWbowAV6jGPXt6YFn6C1rM+MlFJrbK
PUvZRKJR9y4Sj5hbG+wE5IXWAuODr/FgW/ZhKJGZGiQKGUlBYGsWPSWjr7R9fGd68PAns//RppoW
Qmyb+7rPn5khdRclkghk8cCt6nhpRSVgfh3NeNVHijatTbeul4/bWczcfZrUr5Xa7EU4nwZ7DAnk
0tjiVWdXqT01w4T8Gq/yVkrrfcqrF0WJOXHk21qCKxCSdInFg0v2LUTeTNJv6O13+qUqV9tRAWsp
eMmQ96Fs7IY7Fzho1/CNOP0rI/cU2211IcX1HlqU8gp3lcXzC9h1oPE/923BxLAZPgyIqxNlJGYS
rGSEKADI4vvJXDR65FGdy2Z8RhQaoxNM6bpKEDxmb6Eki5u1PpovKhva1mwbCcIH8ndczPf2Ataa
bJbomkJzMES4Z/yNMCNkZmFTIOJ9NFpKExi972pPoofsnqRJ5hQHZgQGYE4AiJZkb1qXRPsEy1ft
KgssE9RE+kYxRCyrv7qRfnFRSdIU064Qk9u1N3a8CZNsD+RNqRlVqyQzN6k1Pi0rE1ydTwU84dro
2kcdepfzTuskXyMAhDhkx/WKzvtvJU7J9uhZ/RjUHaq8fLa7RmwrIEGprod39CMJHA7l+0xnDusO
EALWaN9M+AKilK8CSunCj0OU0abj1YHpUGTe22zk55FsUU/vX+VI3xdGkrqcIlspJPEusGgaVFqR
+UOjLuAqAobUI3U3p/OujNQ7ph/fFFOQilzvqys/J7tHVzerV1IL0Zyh+ZMaYCTLZFydjD9cwilw
IgERjw5k4nwpxUUzaQtgRzg0Ife07fI3idnbs+j9MJZYI3XdLlmc7Ai9dZfSjm22tPx8T2d/1r35
FJXs0UrGDlNNrrGWoKTXOuw4YKkLS62OD65z0Es1AMPyivdArl0du7ZBN5fmT5Nnr1ZePBbV3AVe
E7Yr6NKvReHdcRi+qNOwiTR2+TdijHH/jhcGry9ezT3SMXhXLNJUyXgqYQ3RDjaYMxVqSqtGfRaW
vESLGrINs8/Iqp9N8eSNSLK4qs+t2b+WdgaDr3zOZuTohjtGRBGTX9WO1gvq8NUMPNzXnPQTPl6M
41lcKiuAG/EKRMVdO9MONe9Wk/zpWSvOjqiLTZKRPmvVh24UW12Ku3z+8ux2v/whxTPQDM6/tEp7
dRy6svZkvWjpHiHaL1RXGTtws9JAf40x6BjWH3oBWrtJ3EX1YtnPTfwMi/Wx5eg79NQ18SIuRz3l
q52zVvtqD3noIZn4ZvtjHM7fYq4Cp9V2U8cBJv1N7VIwwGmXljaVKxZ3JT5b83yslqGZyK4TllvD
QUsQLaUpip5x8N50fYGHG83OLjuP1scqzMFc4qVYGi7sTXplHTBLAh8zGOZ3FxLSEj9jz3ZsFMY0
cDYhJFN6iVyElGLCIqunEnYaQFzC/czDvyg9Bg3SUspuFGGKs2ETzER75CrGjtS7MwEtm01U+CZ2
FdIq2VxD945a01kXOkRoiDMOOmjah8eoY9grh6TfNVP73tfNpz5YSLzYAjNomaeWiZRLUulaJzoB
BT3vrMvJJTZOVMBgTlXeZgx81ZD0uZUsvhqzl8K2oofIpjP2cgQoDtUJaegjd/uxVpNDIQRgL+Ix
iHRgW08tErLzbj8wNneJhNQj8WztZx2+UKiVWwxMb5ZibKOsPYNliDZNqL7ZavzsLA+wM+Ha6U04
SXgkRGnTL9KP6WwXR4P7Hiex/i1DhqbGsZo44Zlc5BRCu6ep1r0zuMz5WRkzeDJa2v6Wef4La4lD
ChtLKzO8dtUJ1MTTYXDLZ7ypyMZcWPDQp2htFTt8iLsERVRoGo3fi/JK73YlTWOVdgD+aslck772
K7Ui51RRPPZcUOojZsgY+WmYMwknleIuBS1YTsZrSHLcWiHiomYTX8GVPneJ+jIhRutpM2pNe0x7
91eFKBwHFwkahfI1qvyAKA74mBkGQMl9AHQI46n6EjJpALxpPjbedLYbjsOqcbGa8ldSGk8Ue8do
QaumebHTaKMuHupRZxrh2cxgBvQU9M0b/MuftdbaaJazx84GsSYLzDkcXvHtJNJXc+9osF6wuTev
dszT6Aw0Vfh6qGp5IrEbw9InV9gef0PQZhUeSXPSNGQsg45eukIg0HbsZW6Jua4rKvSZdjDAnfFF
RFZa3tbZVsZ4BBopzuXgPrBFabjwWhyUXBKVcfkqN8tn0rrJJlSoFh2kyhY9YQ6pnOQre8/4D3u0
qb/0sObtDJrR2IC5tqNPSne0SRRAq9SmI8CbCnv1d+cACVPH6QVv7wtZ3Pi9CXQjG2ltyHrH5LVs
BclWTXddrtCExBAQz4szgrnRb3l/isIcly8R8VxXqfzNZCbJA8ZWlhDyK6KfGj0DkvdoAg5GlEs1
XUYzOTcWeTHEutDIBl+7rMFNOUkOr4iMKmQSE3LoRd1yJQNWQfbJNjFDDOFGjef5G67kdzLrzbHJ
yjZA/3AeFA66irUu7cEvVZVfwpGWyBW4wPXTuGTswtpSOdFH92M4XnXoCZC0cOlZVziCkT/ZhK+R
4Xk3tvJlGMw7d6Fa6tNHMuASNyN3xxJzHzc548nIuyqSw6iDNJGILQ2pwHpaFsoheTcGQ/dJ1CTd
J1Eqv0nK+6zYGHrLbBDeESUZgESq4nel0i427DIMCzN2fOk+4avVsOSV35AA323d0sHplr9TwAdA
4Pau4cRX1Rk+ACUNfhQxsql5QmU84IF3iKohygpEbKUTMunsY6VG6NCaDDB5nixWtqp6QFumU/jL
d9FR6uexcaFWTjcKh9dUsRB1sCdFyiKKxtRiFIemsEecVObdrBkX1VzgeGBcYyLfKxIIQECPp8SM
3iUYmJVJjAI4WYI08VQxWV7Sd6NP2q8Oh7xziI62yR9M/Qlm/YUX9X5D/4ApNIt1OdwT+YcsYaza
Td8aBs11+oeQnwCFqB9qTTjHpHCj29iiR8vZVD0mxoZWshX+5CFtI9RLI5KUdHf7QnNKCEC1F4rx
91DSYEGH21rzV5tr1q4epw/gpRs0qAziVf3aYac2cDiQQn4bOERE1tHA6xjgTlcIAOOBgfCuGswn
ymrc78VMPaIAv+zv29lEHFTkD4blvbl5x8Iu6afDq4Lym3b6txbiPdY9eansGZs42+go9FPRMtTL
8muj0GIyOLzBMGuvje6csh5GtYEpsbJfe6YMq87rHqt+RBkTZ29CL4oTE22yUY4sEMuSaKmbaWC8
GY+IadmW69o0t8ps06JzztHE/WYDgsN4OrzDRxHBmBLMx/UKyBkiVO4FKAJ2bRPFD1ZJnd4+Wqc5
4JA++DVng6ClbepRaLomJ/YpJJdcHREfxII+LQw4l5od8L+1bpDJc5N89WVRbVk9kX84J5xL1Cya
QZeLNBLTzs5lR4nVDm5gFcNVb6ny7KQirDOMgjJFiRol0TnCcTjl4Qse+SNzTCwrBYeJJnnW5uhx
AG+N75MFSXO/MPVdBru4Lj+0DKoFT8mel32j3+ita67pkDq0nZjCRvORHhFpHkJn5JAPV4JTuQPr
MF1XEPLctjq4injWinhfT5IGrnXNO0MNaoekTAubhZNfGi1nvoFr7lAo/YuImnaVk2pCHhl6zI4+
Pa2PdeOUGUK4FlJDjjbGyXfc5sw/uuPEVMllXgyLuV3IyelvNcK+KsF40NOEeF+b9hMBkAigjPgZ
4WEwIx+mq8AQL0F4OCiolWm0c43L4drXtBkLrwtEg7xlqa8QzMjGhWExp++0bjw/wbvAyQTZfWIS
1Gn2yi9sps+yrU51ov/k6MgRaWW/vbLce6hHOICUxC31+bcmrJdKJuewCD/o3ZPAJbQj4uh1orh3
vYPsgwFz/1QPjJgMbwTgarnv4/A8J0NNREm6L+viHp9xDoUvRYheeRc2hvPysLiSBzsH/4easkPR
nH2XMDYCxcgQazrHht/dN4xdq5mzBP2KpXSIHobZ2GkxgwBvgUQsk0GYgztTMwGYAsisvvMo6aG2
0uaISG4eJeHnCaYmYz0ybthPOalptnjwnFFsqsx7V5E3r5dK0DQnAE5MCKiTw3VNWMpi+fc1m3D0
jg0/NvInUchtYXjSrxEaK2GWM+KvsHFT9vuWA50mOZSl9opS66PI2thf9huMb0JDcTqqnMYICjYy
/Vh7VE1IP9EZId1uBO68dOxrNmOM6o4yXNtqPDoRkeLLr1LkCMqPAGlN9HpQsbShwzvWGt/hIuIm
y2Z8V1A0NgWoaFD1md9V89XokjMPRTk1tNP7iYK4xsbK+CVyQTf070pR7PFk7GisHFV4z52B4RWP
OhaQapL+6OaQEKujbHLbh7TNeKtPf3fTfKINYcFhJzJSyJeqUvl8WFC6ON+NOW6llpsrBiCCoYx6
RWlJ90FIGeikeSx9GCNRPzplaXG7FdlB9LNKTNODVK/mXAO/RkcScnjaaqX2LI38WUIIz5ploLdP
CWCi6fTlEUi91+0YV1Garx29YTTNWymJe6ajmuyt2ImR4tunMhzuB53Cs5uRicT2PY41Rs8uomJO
IOfSCn2PMq/S3G82swdqz53exfSRYwwYmvk+RcwOBgcoDDktU7jRhhrZUG2WKzZNKr9sbA7IiX2R
1keEFAHQiF8TAURRGb4gS0NeCf6ZcJ97VMjv7oydTMVz67tqchERzR7218QfuhMe/PdJp0ZcOxcl
bQgLcbZh3ajbSkjaiwQ+euHMTH0aD6ljXrHJYLT3tA/c59/E+JyUFF2mngrY5EwHOdOIdBXa6WNC
Ey0ohT1tSyLw/C5BGTm898yqfTQ9NFB1jQAlzt+M22yyJ1T3KxVl+P8Bhd//L4BCGyjgf/sf//1r
/Lfou1p/dB9/+/Oy+4/i+x9/Pf77/2RqnHMXQCmsiqRMvj6S8p8whcsv+E9Koe3+3UBnQp0HkNB2
HX4iv9vuH38pjv53VTWAlJP7ZagqqP6//lZWoov/8Zfm/d3jVR6X0SBUyfZ4FZaS24+cv1sm7F3G
qMANOfFZf/2vd3qp8imqyvZf/vtvQGovhL53Lb/Ydv6FUmjZ/H5X1Vy2VtXRNc/+Z0qhYrRWMjR0
Ah2tJ9y6zF4Yah9isxtO/DZStZai1yvwgrREqWxh/SzAAjU7ZFZFdnk2koqX9z4gKvNxXuui0i8t
LTwmjC1P3gwCR8UjWSjVQ8OojUTldDMWxiWra+y+yAv9qc1+LG9iBKlhnVXCvkYNAPXWGtKV3UHt
qoau3/U5wU0jQyTWS3kYNBI/5xQreaF22yjK5V1ryJPLvCoIB9CkMYJDRuCxc5QTnaBiwp0f0gKh
PRpCXZv53cnQMtLTZhH0HVm0VtqInRbFn6oXcobAdruEGvL3QkRnNe7YuSndla2j2cDcXR46dQYw
JNw3jl51oHruLxstREACqRegc/WCejHqJHiQcmSyzN6x00U15dHtt9LXcCHa0u6wee7VmM6smCTe
s6J+bjXzE7/weEHn/8vrvIQ2/ZnCVoEB5VwKb4GsqLtMzZ4VJ2rfo2lGsKi9R9ipAyUhAni5iLOm
JniWw3PkzQcU1Wx4EBepXKv9YuNgBD2/aZNA3MiRe9AZyjitgmmBbmYNl4ihoI71nt3VI4hCMXsa
YTZhptlicig7ol3zrE98U4nQ5FZkVzHfS9bzfC+IlNp7CXv1gnNZV4tJNzcVTFBztMWYvC9Npu0g
h5H7ID3Y9v2j1fTYAJXo4NXOBQwmHjaHo62DdzbyfpHGWK2nfrjOTPTf9LJPGUDUh6lwtScajVWD
3sbUgwK1LBe8P86OEDvCFvm2On6VAsrd77MBLTuOHpw2MtnOpftpRLK6a5UELBnNWl2GnBBGmpVo
GdFPY6ouLWM/55jKO29E10MIFpp04NCMxhJmchXdAlrMSlbz2aeXIu6YpqT6NVwoX609vYq8vnO6
tDr2rc7o06lc8sdktxURxsERBr9MNT8bsE8UYoCvIcMzJ2DikbwyqKiwfK0le2OeM4UnBPkbEyR3
I1r+TEZ074pn6G2adagSpc0wkfgFxFl8QaMmEQda83ZsTBStDh/c1bMfHfcNFkkVhr1R3sm8vvRN
eKpMKz2VHlkUFtcUjCj/NwVHEpNYOKkWh9P+5faNtXp9RCoQnm/fZJ8AmSg7DReL5xWEpkKMTlO+
cWUzt2BkMlX5Xdq42wdtnLa26wWy6SA2k9O7i/uRQRYb6RpTgBe0Yfc46g3BqGXyg7fM3I+2c27m
+ltpJgpnS1THOMG3oAzJVu3j/s9DyYSo8WVffTEM50YaxGbsuO/aKPxSyQXf196+aIHRVWo6oGqO
8hPxTIHB9Nq3ZkGqyCg95NAVaIORExA/01QTwXzs4DHrdS/I58bFWuokAd04yzfApAdjVCB9CIHU
he4UmLE2QNgnRdBtQoACCcSEEDWMcMdka8H4XrlRJU8vplMnW03JEdVWTnD7Nsd6oW5bMGQiFWL3
IJxrknN/CEt7AtFo+41omaXCsYp0LYB4j5lyXhcIZQ/dcidzHGDxULNH5lAK4tR2TfVAwbPcraW6
BKkvN2o5bAc6PIEbUnyRqQUVmSSJqVIo5bDt/1kPyrhtfJsHaH17POyp3XeT+1vhiEJOYvsu+Vxr
Ja3bi6654FgV5sizMyNnx4WalSNJp+50ydXsjI60XI7zHNvy9O12O9Q4szq8LUdjALswod7De4ol
kQPq7b0SCvszz+L79nbnTHvuKsb9ieWNjxDHHXp7NEt1ydWxGeKuhEjZbwxjj+h1HCPSHJcbnowf
nu08vfR1nhzMZZlk2Y8DpcVAYJuFFyjKjzK0IEE8OzkW8DYLisuYh4tQPsY+ghr9dltrHQFUpj09
ekpv7G/XreGwxZ3O/DjV1sk0bRXiO3dFZT/2cxLvY7u4U5e/b6DESSwI3lkJ4Ig9/zTnvEtGdC+3
b6JsnEBagoBxgJAkT5nr2Z73tzfhZBAmI4R8a6QtsD/6EqC8qc8LcoXB0dRvbmuHIokSVoaKWhq7
rePVuzZXctZeLE5SguJz4vxYFV61zkZ9DNq+iskUIi+oGCdcDEwZHEclCsqoiKYAYcNdIThRl/kZ
aecHAx+Qlcu9hcIEThaNvK7VtFWikB2H7zHG2c2dzVIKpMT0IyVt/zzxbtEkW7tiPYjAL6wn1+Ty
AGvHM3IIE5NGooUJvOEEgrJpeTnyq465cRCToc0sILK2RWHiV8G5JUz4vdZQEns5NztLoNEseAkh
BoxoXd4u8xicmpGOtRxgCislRQPLBLP3FGuKVJo1RpgzWbbOputJGK1iS6zzhmwAPCqMaQdIo53j
vaM/LAMPmAJmBPPY1cJde2rbbQjwA0nuGszwMWLbmACIGWmarYPy9fYUdSZupzHelp5SbO2GdIeW
08YuIutSx+d49toJXEYZHstlOyg07T0s8186hra1mOMfSQ4CmgJnxw3CETkrWO3afZ0OKoyeRexg
Ii4naBmCIQthlOIsxeHIWXr2NYJz904IlqRpUo5lE7AHDW+eBvN0i0i+KtSHKGt6wNHjHLCOcubE
wlKjxEE0GX6NRV77swOyxVSSVaUUiN3nhTTQiZ3tGZfZKuiiNNFrxNMZRFWYrWr8ulsIivURaBMt
AjrSkYxmNqfyBWv/dwJsZx1ZVAY4zJdgKnIgsvhOmhz/Y9CoOBaYYi+XwC5PtMthJ7qnNCwxdlmI
jia7XenLFjcs+0AGbIOpjedN8UU4Rr8mNnRjoAf2wQ6H10KC68gdcgVYQR5tVt5QKR8KXSE9Q9eJ
inFP5ViZz6keFnApsi9gYDb1xPwCvBohlY2AHjJklsWUBZZubwkmOZEoSWmwOFFMd9F5LP/JTHpX
NGLfj0VzvP2Lt9zhKekKuNCKfRrpng8mGm9YgdQQVgScf1bUOq5Z10KyuAucO2qXQvpxgPzFm1mM
gGeIfeH1KPE6OuPJYq9YKhSzTxnVD9/RVPM91OzhY8TzEzFJGcHUMFw3zvBshJ8KEde0l4ki8Gx0
CiYrlSeg8reGTSgJL3Q7LgRKEHbJ+BtaV8wtY9iMTcuF3au2W5nmn1HFrmbVnCjdujoohfvsziZ/
IXlsddx+BLfA+VHGN87TyZZqBLAQ0rxdngxft3+qlI03m7qvk4AUNLyHwSXrLBExiATUHkLwCmK1
3G1Euk67LBcDVoT1PL7HtBSPOCv2kWG+p0l0FLpCmquTPxDCmCOm5COQ1Me4dwvXaFgRFoEqtQev
WtZM/W9XIlPycaPr2au9FHEo8PmsAGDB/J/msN3VkQJft3eIU88U9EgNMcATExbTsDiAOEZDfSPN
I2lgBxcDnG8xaFwPlgvWd/m4rVHwmTXmFTE1TdHgGJ+LvbD3GjKwrRspr3ZRQ2XQLyM7/8pQuj6I
O8tGBuswRkdw+eJ44/hI4MWL69HBmiSECaHxnqMQ35j0eigGboZIK0OPIuf6twWnfDeNFbWuToZv
FNOQ6hgxzRAeF/YMDgPA71OKMbHHfMFZbClbGnug7Z+TjaZmMyPLhcxojY8kAEdJSiTGsDzhiDbd
NY9iQv46deu9oabm1sP1B1zO9uuGsionOBUxy1vWiVebSvg4d/Z1CmkHahHc7J7jkGpKIELZwnFy
mSGqNflGOTI/D9hqQPYZhexQrBmgJATPUFIyn39UDHZgN5qSgNONTZLvUs8LiUajWw5dESS8Ol9K
dCoay1XXt5vGTcVDMofwYIq5WPfLm8f0zpic/B1nOUxFin6JCL/YERl7ygfA92ZfX4fSQoyp4V0R
y8S7L6dAUvof1Rr0o0beGuNQLyDtrBm1fp/lFEkGAGDfc1ScJ327w/UFdNcmd45s24DjQ3W0qxh4
1cVw9PZoy/F3TeCxr9DFWmkda+RoZTWpHhMdsIWe0GXeARR1F5Dt6576mSGg42XGRi58kKLD8Oc0
WCjLPLRWMMrhYE3N/TIt3g124p1IpRUPC+JjHnFSaXbe3dnQoNYsJbizWC+7Znwtq/5i4RkAwkLd
B88F9frAI8ct55ygQH9ULbHTbonCyXSca6ek/QZgmqQqKX4x+uDBw/4NqS85mw57BfJiPvSoHURo
K5gaXPFnb0YTqmxwF0SrCCdNadc2+qP2KXJ5bGXbvLejTUaazoC49hBEOl3xk4HQYO7Y4W2ZisVB
E8PjrkfMnLCa64JiYNC7h4nEDj8qnCwwp+jzttRIMRL/1nWHCqfQtiuQeM8jI8LF17OdB+aqQ/jR
aMTlADKUuzwCz1AMMck48+W2Wk4GjfEBhPyJ5Ns9iZ5eoLvu3UDxzpYwnPKGZPYh65S1iTrJT1EI
rIWuxpg5YuAlGgzvxQadqfJtSjux4chGaw5aw16kgGBczeaEh7F7Vbhxh2mE8Eya8j9WlMyHDAVR
OSM/qBiQQJEEXpM42otqAAVT0Tc8xh4zjUmhlnX5reCaBPGKlBC5wYEHuKVp9D94G0ihbRpzQ+oK
dDQvuN2sdVq7myhRWCgHjAe9AZlmOWjenq0+dzElJEBILVb/nUS8ebvfrSLqHt29mvKY6UsVO6nK
XaU4Jp2F6TNOlkLRY9CW09REneluIXdDDcD2c9s7BoU3CGSLxzLCLzJ9z0MDh0dHTESf9q5D0rhi
2WhWpJR5gTORy7TYRAor/yl7zmXzbBYbF0WRE8YPWPA82PlVstaHfYlFMRQab8h2c//2Xonj3NCw
qTajYEdOjT4Al6pu04Y4nuQHIx0zgQ7uzlzfcTghyMJCUO5JEnehJKVtZGzBezYQbezFzGbuPdoJ
lSsuGekN/m0lFwOwhqw3f7Ax36cNaAmJ+m07o+se4Hf45NG2TKa7YVszs0Vbo/gp8eRQLTlnUS4H
TcQtSC08xA7Ck1bAP9eJ4505nQ39BKgGzGzazOy3jnjopeQ6leZTa9JESS26Za1APVkrIAtD95w4
sg2MQ1Yg4bntxrfVrTegr2rYBCIEx2sHyoieswdYFvWLNbMjuk5lfdiLnVR2xE/dVskEgKHu5tOx
VKzfMycakIX5ndkbOy1BvnV7sAgxhSKCAQgcPfqSFqGtYQDn12jn71NIN8iGbyuqNujngQ/g/6ly
nNQjoCdcAyad//yT097T7WdQTlW6yVBmtUvzQcw8pTfc3dIXoRcx2H5moDT1ir0hEd459Wc/U1X2
LYsfOG5shoLpoNnLj9tXUoHqAI5w1UKe9KjyzLX5ih+DvXwdawxk49q8RiqDv+V2wMTyJVmSeHm/
SydWYuBoW4PYa5yYvB6d44dOMhMb6eXWZ2EbYG2jo+jWVHPxUP6SNfHDjt0FPYsTHY9pvIwtCcFK
zFzfsj8Sm/zhSKIiUDrj8/ascSQzySrAbx39eFIJ9yq9NK02vjyv+QHc9sxNukFIQKdkVJmWYqhK
cTRFcFJWuY62ZxDDh6njU8nVej1G2dtIOyBhd+qL6qePVeQPRRaMrUJiKnodC1qmryeBKeeNgzqO
RPeGpNsJG4HVNLhjMw55ZSn2SShfs01SMS2q3ZwU0bB8juWua8cncPsv6BUKH9jNj24jAYhZf9h6
KlMelFF7GIthJFeE3khBt5NoMvbLMd+hEsQamHf1fay0zxyp7vSmV+7tVEMp0y2wyqWNmbfMPHl7
4cbTLRT4Q4hhMzOB34uw9wuMNQRYFsyUeY7mnNhflpq3rgem0HgpG37529JQvU4NwyeNfpDiKns1
wU9QGWpy79YiQBqy0yzsJI7ofuvQQ6x5fIJzyA2heY90/Gj3ps/OrCB4zyClMWG187swhBRTzCEG
r/5DgCK31WiXJjtz4MMbyTSimeWYQ2ei0HgSJlJlPIeoVwLeZNAM3jUlis+vE7ullYMlxCSQGu/h
coBJcOg/dXFnHNFufck8RqJjALhgYezgd5M3CnSxrzd99qwaz40BnscQD5YKKj9EXNAnLZ1eggKL
2PNZ098WTp+Ti9dQ73UwxTNyVvqIqLL5Gw9pWV8koOARUEY2zFTcoLCx/9AxoMwTDeaySfsSnXES
ijkxBUzfGVmiIR2a+0rAFo0tHIEaWOcljxZlS2qWGkQRQt4q+6CjA6Sthf1ONs4n7SAi31j7Mc47
kpxUF5TMhFiHengPc+TepHiAwUMqV87Q3KapAxiVUfKBqfFbFOPKb+wHns4XramRK6py36O2uefE
Ethx913UykMRu1UwNOW4qh1C6mxkKQUSsHR4HksKNafnJ83YHzDcg0mV33PU0sYTDd2NJEZb+wvZ
Npl/Fnxm0K30nRL7hw7ZUY+NVw042h4OJqygZRAvqrPnVsgG1PqBMvMhSuSzHTlf8CaQEhQHquE7
OKIBOiiN4HsrfTQa7MYey7qt0IOQeXffechGmrha4wBxaJpSdHuGAU7RvOjOeEnbFgODvk2q/Kk2
kg+hynNYWShxPe6GEoi2UXRNMOXpsZjQKy/rLQ0yYGnQGCSJcuwt1b6kOGTyaM74ufHSG0ab0nYw
z7YF/XRIq/t0SIlGYKg9R42373Ar+XTGVoyu4ffExUuoNZ+GbDEe6/nWTHMKFw4XLbInZlTy5Hvs
D2e9LKd92c1f7G/DBr/0k6Uu3NB7EyAs/BpILQS4wLiER15k0JmNdFx3cTTvMZPOJxwPGyj4RDk3
mbuyRL1XKLlWIjHhGoTIuoT1OvOok0HT4YHoOAyYgAd9k83AlzUli9fYQJJcRpzM45uxeSB/9Mxh
32IlWUzWLlNPOhUr2cPDkiNOOgSo5bov0Wyiw6V/vCJk6F0doe+LJWAmN8pdlKtdUN7rOQxcYfL3
RjOjBquHey9qLyOaXgbgiO0nQ6NAtn7RdNywaqaI45xtrbuMpo3BO5PdR0LkNKerK5mYNK3iuqAY
i80XsMhHF95WLeCo1gt+pUljgonqGFfcnJ3mCL26nT5EXK1nEvqUi+da+3JsnE3sFjHg9/IdbiHH
1dwrjx0mIrOFKemiuq9DPTtY4FOnMMmugnu3dwXORv5DG50Rp3guA2/qrxphG2gIeANxAuBADDm1
dYSItnORnmOHCX+5ygcRMd1LpfXInaCwFQ1VeqjYl4rsImB05rb1UPsQQZ6f0zZ5S2cWTSTLa2Bo
v8yawMYICXfYCtJ7vzMD5HhjIcQumvgcjwhgk8TYsUiTzqk4I7vPvKIX+kXUKdwnIhGjU9u4rxDt
Qcy1+dGb4JnRctECRC4jKyveJJuDgUt1aVhrBLkX0rmYa+uIouWUu/6sdR/Qhy2kWD9skOVmMJkT
yALyHsN8fKwjZwbbxThlMs0qJmPGDUlTg8p0rahQnKFSwPlVW84ZCR2PHMruCoF1FTNkkbfuo0h/
2jgOtHzCTIAW/ja1uU2weEC8wBznxxpglw+eeIsbK/cnTucdJtA/BbiW0jGJXDtoldbbRcsMafIQ
jYCVGWxieixJl11b/rYsOI4Ze4my9FRP92LgHnWFxY41paVfqCOACZrp0M1S2+91eiOjSqZpHav7
kNYIBlFzD/mPG9vtX5ON6uTT04xtbyZTczWgurkrvZIGZ5htCve9MkokLODm7qulDZpEYKtLO/4q
9SIM/ss8+z+nxP91Kmz87zNhcCsq82q6isyunX+ZCZMh05D+xQny1qYvlh07LJXveczoxGKEKoTz
VHqZ/achUVg40nNZSzpb3JK3elJETCBuzcGJKWndmoEDMtqebaaqCUrXzoCzGhp7pCbL3SqZ9zY5
/Re8/633XjVEsUtVYXPso2cVB/AfZcOfif3/4RNqJADWf8bj+9//+Mti6m3pumubFrIUE3uN/s9T
73ZyEZ6MuDJvXelG9PvOdjghajBnZ/ndL/MUU1l6KO2Di0ZDUmksnV3gh4tGPZXZYzFY11bPd51J
K1/B1f1/vwj/wdx5NbmNrNn2F6FvJjwibswDvSfLqKqkF4RMCd7bxK+fBarPnJa6p3vmPt0IBYJg
scQiYTLz+/Ze2zL/9Ce6wqOu60lp64QSknz4x/hAuJhTpWwd2trczQlL/M1YEwScJCwWyHXmkThg
Xb70O1Vsehs1ZVTTlYk7w3u5rwUKbh7U5YNDEESYJ9KWoUxmfLOR+F7Qv7qgVqUqtYPqekv8byzV
OQI492xBMoyy98x5aJLoVbBGE4UEhsQ+7tFdtB1SjAGOpT6bo+kcs8EHJ57E1tGxKexb1t4jA+c6
RV/vXTTlcY0R54oCzp3E6mgN3OJNY7yhLEDci32XygprVr7mpRkm8fH+Pf6fn471D83D16JUdcTn
/mX3P7bvxazdaP7v/Fv/9aq7TuLfe89Fxr+/fck5+loXTfG9/fVVP/2/vPvvf92sHflpZ32Xnzx0
77V6fG+6tP2XVmN+5f/0h7+rUZ5ViRrla9Hl7fy/BVGRozq5v8F8jsv5hPnvVSzH91x9/tPrf4hW
TPkby3nKS1LYdGdJSvmXaMUwfuN0FJ5wLeHeRSv/pVmxfhPzvYI5reUJm/OV8/l3zYpm/ubolJ4E
z0tdN6T5vxKt/HJh2PQjmHmZLn+Aa6KRQRzzxwtD+G3UCB8dp1aBVyD05LFOki9/+DL+4gbBzeCn
y88xTMvyXNvxdNi0hmV4fAd/fJdgzEY9g8K/4Orse8bgmLBrdCPJm9P6AzNuI+43AKDMz1rp10hM
uoq0qtESZKuFnglVIm+d6UONG7xcNFFX+vONMCB8cUGDw6zgKiZVwFKwT7NQx7SeK4XlS5NZEm1M
x1TMH7FUmVC8vcoENdEAtF+Vo5Gqaz9Qpdl3/Gc4oRNCIPrvysob4+Rpfqz1y75r5pIN5Vgyu5Co
I4xXhW2/6RnpyWe+WmVA0PGiV1xccwRkA6HqUAC0dKnwY4opZo9msfNG52pKRGz0+wEzUxJxMtzf
Zcvo3N6tOiy94p7eve+/KxicEDmNvumPfpKU9OcTVIsYMWl2IUBdhajbtFufmT7zrz4OlP0J3H/f
v1Gwhl7wGaV93kBB6G27SqhceMT2LqMWrIu+lJEcui/CMsAmrxI7LrEFpHELaDAtY+XchsAux1UH
rsZaxgSEwzorMX4zL3d66xiGVkV5zQ9YY+LGZYU2Ztgkb7Ikd7jhFm96ktWgYwSHqjAa6zVDJYrW
yfAyEsI6A/8M6NygmuihF4VVK2TlsmYpLSIFq6j3uJmuKuY/2QEuhZfhdIspu6PlFIRexbrtbFH0
O8G3VBXRQxUSbnDNwaJiBhtz9IyUBcz8mwkNdkX6kNAROwFXWzVUtK6SjtgTlswxX9dU0roZFQjB
hQ541zX5pWPuXHSbrA3DSl/3dj3aJREloQq2KPeZsI4Sqr9/yuvBUm8tvopg5n+rTwjM4NGYoPmG
h77CRbA0WckgBfKlAtbejm6+i1M3ZSpiK9NKHyLfKtInS3MsVomZT4xH70wNXjoDxBma2ApUo781
Ash8ww5KVh97R6FpTTJLlwj/jAbPh6Gb1KT9wZ7PBiKAwPqdK6s0nLPeuqST5Zzv3sa2cjqvo4o7
/Ey9Eu6aFQn0SMBQFWt0ohEk7inY9tdCF6iXbFZX/Ub0Rg83q84Hfd2OVUXjwq06maHVtFOmUWaD
wS71zN55oCMEywYyn9HsbJMS5sYVPlT2WhlQl2rSroMbejNcsWXrcBnquupqCHlZongNl9hOWI0d
fcO131ovRkSK4krRjrV3aaf4fwpPugVaco20x0dvRAO4nQy0reswqa3yK9AQbijcL8vp3PtF4p8i
PUpothPDBCkhKororNeyHZ6VoQZ3b4+9jHaJZN2wlBNu90UQeeq7Td5YddF1wf0FI6pOAkpn05PA
kDlreCKbklQXaGGNOLpD1PJgpEwSjlgDmuxr37b8RfBdCyP4HHhKmQZqPVf/WHaqd7ZZbtVIZRDL
Qy8sJMlj9DpzRBB4Q6Ns6uBwZHCrSmzPad+44GFLAX+k8YKo3ZiovcEG1Ymsaf2l8E1rL2LCEibY
vA4TNUH/sSc0uQKLXQmqne9xrlvMgyefu8PHv7+Rz1PVf0/0XATctq2ja3QRTAopfx0sgibRDFtH
VssMBCKRP6/IhXpXhe9AIMmdxd+/nfx5cPrxfkyeTV3OKmnLnKfWfwh9DoQgQWnk/boh/kIT5jIA
CvRTlhQwpWosfwEVXrJrliRkAVgWLzSdTlx5BxFGz3//tzh/8dEZkoXhCMuTjvnLBFJZYUw+SM4q
13OaYCW04ZOO1yFcKDUZF8fROzzBBHb9w8RVF3/1vpbJpHoWsHrW/Hf94SuwYk9rSwfPjGjss4NJ
d6pJDTXwUUcBuQs5cKpZByEhmIzXqb5V7neMpitCNRF313R+cNuQHr9QhLUbwwAKIH74+2/mTwfJ
RRvh6S6Tf0GHY57f/PEvrIVs2o5zddFW5bDxQ/0bAWLeP5wKf/Umpu2aTN51zoNfv37EgB7dZQh2
3mCuFVYtIua2f/855pnOTyc3n4M2tc0MxWG24vzyTUs6aOmkqMVOIOK3fkx9BnmJs6NdZfzDmvAv
Pg0fQ5oOF5HnUPf/+StLfBxSxkDPrRsQumEHBWACgeV//Xl4E0JDdWE75p+Oi5dS64L8NydrtMHW
Qif3rNmROASNSP5f3sqWTHKFKSFz/XKdYvBruiqczTUWBuX2U+Z8SUTzD6fAXxwfzxDIoq35a9PF
LzPVwBngTKSEbZqAu18yKthzIUpDoUAu1//+fEMtbtAOFTqsVuPXO13ldsImkwbVWRQaVMlR8g7O
mP3D1T0f559POZ17ynzhUBqYz4Sfz4PcTJwCpsPMvhuvWTngJnc8c1GP5WMSIEjRfD/c//1Z8Vdv
aaLiMXXGZdaev9zHfA0NIWoY3pJsVMOR+y4ndl4nUQUQFHkF2j/cN/981HTDNPgOZ3emx43s549o
tBrNRyrkSE8wcRjdR92qX/Im/4eR6a/exrINzkGdZYy0f/kmiRqN6Y5xsifMs2LS/KSLVnVU4AMz
xmX5D9/inwZC3sK0pGMYnsvq7tdv0RM5DimHYAOrcsgU6MycqZ1nkBCTRV5/Hgnmffr74ybnT/Dr
uWIzA+PjmSZnwS+nf1syDRIhp79OEsymR5PfLWfJcbwqrYH06c6ffGtlQdvFe20OOJvqIS12SYrk
4NmrRib5YWUqf8k8rj///R/3V9++7YKJ4AjgfDDmk+4Pg1Qhq4qQd04qQ9VGfbJi5jhLo2bsWrcA
PKPV37/dz6tJpgWepMMlHW420DL+NBhApLIkQku+Cjnky7Eo6K5Mwas1Tkc76R9kJ1/gMZ3+/k3/
dM+eD7nDyey5XKp/Gh56ukOyIqtyUU0UlaWynceBmI/H+7v8XsK4/Tigv1RUftn9j/9B7eS/q8H8
/1g6MTl8/33p5BR9Ue8/lU7m1/8onejWbxLBkUnxlJGfo84x+eH38X7jZIPuy1lA6YSf8pPf7T5U
VaTtMROhlECpwZJcu/+y+3i/UWkRhseK32TBzhDyr5LRT0cGo9Lv+z8Vdm3x8znBwM1p6Bie5/Bu
wrJ/HZJcM0li38annXikzrFOlpMKxRPiiDbV4Q/ayXtSoMvRPEnksOGd9dLxyIzfN5XV71wfeGDg
WdkTQRLZE3Hw+3aMSLAa3XJtd17yGgO+Uqa0LuNYPCk7GB+sqLpkxuDRxxxhiJOeQgzEaKDtv6pE
pVfJSmWRcUc4DZb7RRiD8QT1+oTDuN4MonzXedGzTdYw9rvkZUQgvKsNksTf/D5xl66eXkDaBUvw
HSs1AhaZSAd7tvpanmu7+1jUvniOdSrwrFmDbW/4ayKhwKXkwIuwCrv49uSJxU1+0pPuM2UxeWjm
xnQZojOGUkDapSnRyEr9YCtPbcr5lll6Zruyhshd047pHyYP8BdwSGy9NckQug3BUMNG9CDaangQ
lqSQMY1iK6bR2SUmIGPqGGicYr14m+RMdofOAbkuvTqU82kEStCSPRQsaSfkb/lBs+9qwkGSrLdX
RpBtgkoLXshFRjPhZXJZgS1a0GLqVmSeppu+tu1bZs4gtdrdpXVvXTQ3a1jh1+JLm4m1lMUnFWfV
GwJBxm/sC6p0oGU2XrIf2/wz8rNvQyLyW6L3GEQbHaCQ9L8Woz2jhSUGAqXJg1HE1TUlsCiwzOoh
qcUcWOduciKGcnO0iMFLyqWNfI7mfmetfCPewiAvH3UvwD7lwnzKUupCE9WOVSUdsPKJ8TlP9WTn
mtq75Rf984CKDti399iaxTUuSOZG8UX4V+9XD0PmYmAvRtQ7cf3OpEQdQviwG6YKLipWBFeE9hAV
q2g+xBbNOO68p3iw+892sK+K4JM7WPh4FaDarNUzquBdu1dR8irSGkNXKBUwOtt4bISIwXG6l/za
Wrp6ddW2A15+HS3rqZNcBVkzt0Od9ux1wP9GU49WrTnX6moNqgqoxVPiBPbJLFS0i3v/BowWvOiA
8okgb0LUhibdEClqr8FIbfHS6Suzcz1Y9aW7a1TwPLbhsA9LsRtoM1OO9OVO6lmHkluXu65X+asG
gKRG1PopYBJWonHrivxGbfJWyFxs4GzSkxqG6mOjk67j0H6+xaEjb36GzSYvqtWUO0hurVBQ/POe
ivGzo6l2b5vGbJG69GI0t74IdGqGCF9197FF2b8roEltPeAEePAeuyoJH90m/ER/NzzgzOkvDoq6
iwy7mBNFXrrA/GYbKI0nZqar2PWdy+g0zT4pe4SlxOzdSKPaev3wuW+j9lE3pbgVybuehdqxL7xn
GgY1DfiqOSSBeOidOsbgH/TPyGLA4Ss5rqPGPEo/c3au0ZJAOG/uIk5wBfmyy6Z+HURje+3cl9BK
1M1HNHvTTB7VCd6CKqGJIgYb7HUOYWje+B0bkSEPa8ZZqN372EeQZK0GUBy0KvTmmiBcuEYY/g9T
wQcj0yKkeouM0zshPjMJ9CqC9kjs4eL+nOWnt8LwxpNtdOFT7nvwRRTCvPtubdGOLzJs1HXsyB2c
4fymWSREFRFfhQjN56ICHh+GXgTzM9N2LsrSSxMQN6ZE/qELAwkVsyAmDkFscjSa7Lm77/pmb4Cz
K1YdiJcNnctv3WgU1aIfvHBDFoacdn00EHmipwDkmvR8fyTn3fujRmuXsdueiikCfh06tK4XceNH
7bEo4Mj0aX7yRE/BDU1RvIn9LPpcKAOgX0YBtrPjrWYb/jF02BBN9UTxtrnKAH1R1IPCMCQd7BHy
3WI0anmq2ind94h7l63fGx+Cai6kxS+gFLznJEoIyqPw96UxexAb3QcnMGiFVl5yKmXk7Q2nupCn
1K4Q/ViPqAyKpV0imhFkmS4Hs0pZtFo9TM8eWEkwZPtpCl7ue6ZTdDtmUMHifnJorat20DnxZHBP
XDlRO27cvqiRDSCRhNud7eUk6idvCKdjDdOFiGaB85z/tyHG6tbNG0PhXmzN9JCOuUuFE0ZHUlgP
vUAbOdpQksXomg/3zYChdUF/Tu0jiumk4Al/m4WOdstqdDxD51W7jrxedDU8Z0X4I8axVWtpBLCy
epUdBuGoJ/hfdOGH4PG+J6wIM9Ckl1uTRsaq1DoGqYmQr8z1cAY4XKFUsR/AmMFjAXG2wmnlblqf
wETXnyN0hsh4o223hgpaPpIn6a0obSm8j7G9wwX0va3q368AjGDdnpSKZzdFjG+SfTps3BjRL69N
SUj2c+j8qb9OKtbdLOOUc9Ga0N+rrnhUWUwO1P0NSSq2lqTTgVzK+x6TQiq1NWmpgB8lSoEwcW7B
mIDQ1+vk2Ys4umYaG7Ch4PQko6k+G2oha3vrOa53u2+wB/q3sLgJiILX+zN6eYa1MhtSavdUjT2B
6mX5eYBbziQEA8epAsza3DCdeUwWDOcSyVYHc21+7bLWuXi60cGCH4iu66GP55ySK2JDSO62KQ4j
uxi2912qS84iarzodN9F24lYwgJm4XonJ+Mmi3YH02DWT+ia53suZ/LB6aiLhRkmOOQCp8g2tUeT
wXJppfZ4QHD0HHXteE17LXnBbI4nMLUf7ns162CrsvNn2rv9B1LK7s+mWawdtUg9CuLp2iCwvkQF
AhjsZNpDk2YkvTQgOC3DST6mfbTu4tH8YqZk1+rQrUDvl9OJ23sHoZdfrU7CDtQXvNXTirJiddJI
+qrL4BTEEChbFC83qEz6KsR78SwgCS8KRPYfUx29EHOtdxuJDoItrpQIlQwQq3Hn9A3C8nR4xNfS
PJNbQWJL3QmQlFP/GS1bIKb+U4GuAIpna5OlNQ2niJsCFf1xZWIxeZOz11MiBV7VpTe+NYgakNwE
5jms5CzTUatyQnROI+aAFClD/Tk4JODMD+8bNLn5qZaw0hBALcljRYRpF7W5tCTCkR/7k6RVh84p
3yY+uq8iyYA0kn/7npt1SwgOEH0KYcHbNLgPrdWpBwjA4+OU2yersWYVz5juMy8xV+EogrfYomGP
pkw/Tq5IX5zwO+oh9CyedvM5B5/0pnBWnqf1qLDa8ckYmXtMKrkZHOxqGYzpOyHo3O3wDNzX7VAp
B85Ruo2V73W3+6aOyv4GYwsG82iAa55/YGSWuY01hIsaYcdGkE5Xy++6D1zVIDgT49XW/egUuDhc
77sd8pl1bjTeNtVH43Uqp6/C7v/ylxyQZIwPYHNBJtuBfHZyoX01S/9YdV76XYAZDiOzpezs0PcL
O2RXTACqdIiJ1yZWxQOWt5B6vanyELL/aKAPC8nXS3vnTPTfsfeT9qUNCXZvHRiBWtUj9+mwa5td
9iUp6epEjWVfyLAZznYL8+T+A69P1tzx69cyOCOwMw5ojPmoA7Tp2CP4NoYo+mO3aJL6Qq7X2/2H
3mDUtzKJT/e9aEiGx6StkMqR6QFss12FET2YxY+t7Yc8LrtswZmTHDvdb05OIn/f/HjNH/ZlPh5s
ohzur9OIoo6VpdZC5h+KVpXpOhEltGMVtasg062r6df29f4IucW3rIpJkolC+1rOG6nQHyaTh0EW
GR/36LmnhxqlHqrgRaiOtDQINWvpBMQEhPluGD3tQ480ESman5Fn6WFhaZIdmQN8pgqIp+UY0X6q
03xTOlX1edzZXZ1+1loMey3V9J0rneIF/MP+/mNWginpsxMsq1LKh5xoM/ra/B4qXLXwpzy8Oej4
z/QHbpXmvwCZVtA/lb5sycA9ctmrt+SDXkf9U2kEJ9cYix3EfvpcJYWocZZS0+mSX2WgnU2CLV4b
zWeiB2NqGupgw3XM6sCWaqtgT60A9nIZIt1CQ+2Gt8I1h004hAhK5t0YUMrt/kj0xaPn++7hvnff
1DWRSFYSffr3U6EIt3Y9wKRB4cpAKa0XW2fIr8naQxJYWC8Rmh1yyuJ4e/+pYIBe6lXoHFgs33S/
L86eXpZ7K0U1lxrIE5aNgYo/C6VcT1ERPubh2FwBYqxUQQiZIC9u1+YMW4tOAFY38SsvYqdDAifI
PbEZDRoinw5wCTVicbzUWBiDDHc/9jWplRv4hibJJ4QvSTwUe4AXrIJkclZR1lz5QPntvoG2la/x
nxHamNf+Mc190vxcQLJdOcbnPnEQnWGoqFsvPd6f+vfz90caC80hqMuLF9MXFVp5Mcyichaxlhl7
ZZufIjN0rvZ85tKlnvEMRfNx4E/aCMaTo0cCDlpJHrWemo6xXwGYwOe8+uUH95fcN5TNUAvF6CTV
6CYKN1qN1S+cXurcHc5mno3n+yN7fnTfTWFz7eif/njF/fU14V1k7BjjU9AgHsXsJnf5vKsXVnZk
LQU0jhwv2HdwwwiZx+vgVuOTAJ4cJKOCUxsQigOl8VUUBI2T2WKfrT7OXnsiOeyIqakmQ/UAEe9y
f5XRII6Ezc/ExkIf27ivSQUqOPQj/Vmf5vO1dpIHB0f8JsoH/yxZGAGgZHbvpHm4VoSTvI0evsda
gzJXW7J9JVl8mJ8m394+joY1yyvYtYnVXI2Rb+8d08nfqgjZetUnq5Ip63bKemwp7acm7rOXCBnr
YzO52/sePkf9apfB832vd+2W0AwC0EfinRZEKuobVkCssdKebIERYQdxT6wTmn5Y64E/vbYKhsgQ
+e4l7ubQ5GQ2jDHZWjihH19r7vGxlaubxfrnZuePfdcZq1InPbv2V1OZ2l9QThQri/Uo8GRrvCib
vN8gZ2pfYe7VhthYTW1MscOvHGOdF2gA9IETed6YftpcDaNRu8THKHDfDUskoyC9jHWL0tXc0Zb2
DyINljAj4xvUUetRs+HFKG3CcZ3U9mMeDP0FH9PhvldGNYH0wZxcqSXJedDN5Fwa/WfkI9OWKzGB
T/uv58MundZNPvmEm4JFBNG2KAMC7CEYv3da+DS4bvmZDkPJRKWank0RLIlSMdZ1OBuqDRW8QR98
rVUhbtBixqdKih1kYO01IcZ3X/WgF4gfDN6aAXG0LGL/0HWw3MMwmjY1kttz0eDik25Etc4snDOX
EiPlvLk/uj9HNNYBD2J2oD/+XoVjeeAYycfeJJwSw4EC/yniU2ZPD/fPdf+EFmuKHe6Ip/un//fz
90eZm3LkszA9DQLX6hgl0VKSyrfLGa9iYmfCJz33O3xOI3LeUT2qtowuGUkKZo879b4pCyddD349
R6tV+tYkbIbouQB8aF5i2y0rBz1/I8LLfZPqNVk94YDclNP9fN9g3kOkGY7dEvU22GWwfggyzXEN
10jAV/TXSrIiRy/lXgFge9eu6LRtk0L2n+6vcLCxwzDIzbXJmuVsneHGl2cI9e25LfLu7E4Vnpf7
QyLr9rkxBof7K0uaiHgWkFw6FBacpHSP1POdH5v7rsjigXgaP/88TCE8hp9fcn8x8To9QxIjgYli
44qoPjqQWvZ43xszJwNmN/+A+AbI3ohj7nuUEIZtrOvlkqIWMU1O2B4st59eQ7s8Op0+POr6IB+h
MFB4iaZX3+cuNg0YSu+7emw6wFZUC47Ne2uNLnt2xtHfRL1mru67OF77sxsFb1HiZM/JvGkHfzF1
XfyoN8bOzBztqokpWGaVK2BEyeAZm3i8GwPXWbp9OVdebQRizDEUjgzKDb36wv2P9KLhK+yF7HkE
a7Iv65HkQN+PX3oMODs87YoLvE5eVEM0oeiIKhkaLdjnUa1h9MahAhBk0U1GuQFmrRpfXHI3YZ44
eqC139wxxLtddil0U/sj31e1cRTuEta8FaBgC/NPppOZ5iYYmNAeuX07rliz2iRzUNvVqhnLYAOI
ycqguGUOPCc5xvo+bgZ/n+gDS2ubvE7uiq3SSGUTsYI5UdYPLtZ4cATDcPD5IzWkded41yZwWity
rqZB2Fsj1l8y04Lv65TODiw0/pLcgDqRQhgfNe80KRw+2QRnojPVmzD973Yt/KVVpp/ITaIUTQBH
4Erkdjl1rBBTWV4Y29KmTqD3JZwpJnVIr7p6OYQa04vUiI9jAtyDw7dtfVbyyRziE5fp3mHxIeuY
lNDW+FiitHmTFiiCyfem8+BBPQdVaZXvVdRkb0QGVcj3IgUOivU11qfm0JrusBGtKYkFyJxlmWXj
MaPuFyevrcH8t9aBwNakYxKQbR9D95LknXNhIvq9MSdGoa7q1+REjYdmMPil7pX+2AfUwxFU8G5t
EdRyCYtvkav7l9AjlrJvRE/kDbRODnCG7TsQm6lK4BgyeDjgRsumrq4RJqhHtH74R2z9ZUAOu27n
zL0SkzV4+PTQUorEjneo815RlVX1Go8RV1x7Ibh0BIjK3AXqCI1A8pkK88kq9WmbRawvoxSrMmLo
lGNWPmlNCz7UjG61ZcA/qBxuT2DL0PHEOyq5CYh8/5wnE1XYEe5L2VAF7KS7FdX4WQax9WCZ5Ak4
JRI6Lsk0814rJHIM3/0Joop5izXvyxANLyIpBMUxXx2S1mWxIUafmkHyvazG9JRGCOcbOOhdDJPN
zwjwxop2EZ4Zr90hGTnp7dtAvs8h8t/RdEZENgnSXQ3MmuQiLd2JlV3RMILS/N3Arj16ngBtYLT7
QaTcYTMf/xfA8akfl2VVdPj5PiKc/5YZZUkGAtCtKBnx63QucU3eKvN1hDMNznVVPdcDp1Nki+wy
pMZD1kTZdiLOZ5nW7UsSA+3Q42qj24Qf2w1xTyQxU2jHMw6Dx7hqxXs1Nu7OMYsXqoiLoQTENDBQ
sR4nuQfN6cesbQVpAJFFEqU/4sys0gtrFYPUjjKUcD1jeiyQhid5bcw0IWb6ENkZSX5yGla1io4x
84+FNoTphiYXGP/eyJjB5PnObsM1y8gG05/tHwM3oJCnNk3DraBP4mubBz1FGuxwXhkVHwZz+OIP
oVp48XSkzRDQEfKx6MUkZnlTe5rm7AoV2R8JEgflEGLfk5g2ZNfI9RjaRNxnWGSagQh4gy5w4TLv
oeh7pvqyS3IM5nmARtiOwpuM5abNrWNUIE8lXWEf5T5vi/wuT1OyRDhIFXE+eOf4xrwqeaDXp+F4
4or1rGCDLKNYumZ1kH4PKT+uvqCzJU0kb6ZnZL4fqIYnl8Q0p2ctqpHnkWuniyhBYziMFxHrN7BJ
eNa64pSODxRPiero1ibgswc5oQ02chpoZpJjGaML5LfV2bUqcbPI1byOxEhiMOysljOLtib1hlbb
w8A/x2PzUZusiEsh8zYwd73IBWdnAR+WJUw+j4KZbWsHJpqP7bgXZUwYW1ts6npiNmVOGzliAhSi
vwrBlAr9UL13acP1dYFgzOZii4aln1Ry2webRpDxR1IJDKEQcy32reaQMSnmcm/wtU3Ghv6YsSbI
7EigSv9oxfCT28zpQAmAWy2a1CXV0HwamwSNmmeqZZgQNFp42aqy3YQaJsj+2ggeTOcDibs2zsfm
uSYVeEWTcKMVvkSZrIKPZCoubfz6kvni53CEDZMblXrK9GrpDTLZtMXobIfZ7mP0Dwa68kXM9KKM
01cvEsORiFhjBU93b0dOf45pghI9UYNhqz6KaMDwNlXG02g+o9bG3p/DgW37QL5CTd9NyQ6kCQLN
BHWqmw5yZ1TBhwFb8FafbKhOkmB7Oy/FIWk8nMnutOk03f/ItIgQs+obVASuVxU96HWtHYfWoXGq
6p2wu4diymoSIjJsLwq3YhVA1u8F/m9XHvlWr8IU49btQo+UPzKiGVL8s996mzivP6XTPGJ0jXfA
jSa3ZQPcaMBEm9vXwZmuSG3UY5kyNY0idB+4drcd8TCoq+1khSjpwR6JI+s8u1gnzyLPvkjGXSSD
3Jnjivlma30kFxikHjj/NihJ32PMwT24JjIp2w0gbRZJLgGuTKWGUykRi5hbLPIc70fswkDaHomy
NojcAOKlH3z0MMutxq7fIWKO9lEsv/j47RZuMXzocY5ByPne220JIAmofJAaO9Gb9kmX/Sqyguxo
uemeVFtvTeSKuYO1WZ3pHg6bfhzVDdWtWI25zJ9NOht1o73QVIGdUl1xWqllYYEJhCzzPR4Z3Byz
OyaVZ6+aNBw3NhHiyIRQc+v5Wz2awWvbGV/q1H/0wncs9u4yKcenprQPZHa4N4gB1VonLWUbJ47+
ojTc0Pr4jkSfQBEotM8KNcwC6izRY/aAexwV3ouhsVTVpmLYYW2MXvwOkbKq7HXFsM6JkF9TP8pu
2GWj2XKPPWlw+ucesmOkKgJG5LEKPQOdSyFXCPfJSgqTlxr23SJSLx7N82MTivjFonZG+y0mzCir
rS0QKiYfSVdegJPgxQafQ5mMFm0nL2USGNxhp7RcO6FBkPL8JJKh+bL2ol0x70o/lhc05XvRi+jY
cbfUTOuB/INuE7b0iJNCniiwuhdWRdUpK3IIf6MwkEJb5ygYFcM5ZbrA7UdgezzyHR5FNOLXWBNh
QDZjjrw9PGRGoRPq0kEkiJ5clXUHqD3uUmX0efQufnDbEudgTYPXIe5PJI3FSGO9xFjlwRALbtP7
FLxJ4sXHtHiikajvoHq727I3Xmi9R8fKLVMC9IoM9rB0roXbfq/dhNDzwqLDp5dH4CFQFAtk6h3I
9VNV9NoRHDnJMnL6qnQQn+6b2VU32I/51hA+Di6ldUskSpC8iDs83jdWo3XH2IiLRUFszM6DkIWH
xL6qk477dj0EKQfdS/0DtnIPXAuH12jGbEUgojq7tQlXNUmuzBKo/RvacL1Xye+PYPJTFQNKQEoP
6hC7Ma5mmYZPZTVdqo7Ru4a/sWocv70WxhctybxroqJpBQmQ1rvufqAip05Beo3mUkJB6YrGC8HH
9bgHA6o/8EyziqQVb3dgG9QJZNgTFdlX08T5rDz7UHcEUnu9UFRlSnObZ26BBNseDh6JoQt88ySc
jExhmK51G2XFwSYxnPeg0dZJMMSXytnCzXsvqHnSa22cpa5Jkzg3Pdr4qtm2vfzUNNY2iXDZcFWN
qP9PICPinSXMlTAsnw41NlMdjooNRu4pS5Ojo4oHevLYHN9KYG8YiDHllwA425DGWKRl1GIZ80eS
OWsvO8YyuMSWcZs0cA2RHu7dgGA4yIDhUvhf4sTqtq5GeEkVEx6YO+RXOx2Yed3+ikw/O1f4eZZ9
WI9LNI1fUYQ2s43lnATOUzHXbfySiakcqToGMHJ8xotjm/arwVf6TUXOf1J3HsuRM1t3faK8AW+m
5X0VWaa7OUGwHbxPAAm8kZ5DL6YFfv9V6A7+gSI00YTRJJtkGSDz5Dl7r03lL/x9aDSvKBiGZQ4U
fUXOhbZRSvAl63uudeEudgXQlw4hQ5R8a3V5NmOCdqKK0EBvqNZ6CgAg7+5mrrmXKRWvMYZ7UUQ6
+QFOtjcbMztWbvreN6wsAdZTthnimJSrw/ScmXNZnF9AVuxiWyEcDAXJYFEF70U5m74qfpSjlgEW
MB+23eQXM3O2Pe7NPVNR8qzGgh3F3YVFxejNVc9RDPYpid10mQWlvx04OOJBgO9j25xnDCvZ5IP7
R4GDveoqRw8AQ8gu8bin9XQdZsOMkSJbZBEi6D1ZIUJ9jqmW3xhs3tDwOPu2pDghzgMOOfHKOnwP
xgy45chmncwdYsl2QwqmXGE/UBvN2eOD+eaL7q4RUb4KI4Z9KjS0VZl27s4mz2XI+/6dReQ3B7gT
168Jk4r62NXJwezt5KefGUe7tPR3H46u6QwgCTBltL3Fuaqszhx9TfrUZs4yPh5xBJln9Gcb4nLK
9wz7DmwhYa/lmB01b1sG9vicjECtM9P+4xqeQYQ4xwabwXNJ13wZ545+MxPrlz6SHj+wXK/0JDMv
wby10vnehWFK2x6+qsg8SCaoKEU8uJyEwFK5hvFSPUesKbd+tYEl9r5syf9ByJACowttTXufR2Rb
z9dPelf7tJHabyn2pXXhsIJ6JAVupRMejBI3gVWIbyUXHtQtbdN22lFJPVzFWTqAiZk7QWbnbjTS
fQ9NhGYqdagN/aAjwCLmXF+a1LcK1AXBb9mFtRlEJe6rRRL5GS7fuoEcVQ57TNBzYeNtPB/Ciu2O
n37XdL+6Wp5V9EczlLg6pfeM+4uwmDPW+M4WtRGVaxMLzMn17G3Q9RAoUQk+ycP+0caxpFJX8Cyy
9CRocH0fXYYxtDGbk65rzdlNiDTC7/BNl3Z9zKPoZHCGWziNXOaRBsqM2Ig9rN98BdcwvtAh9VG6
OO1aBmX5nSLqmGdJ9Mhd46OWGG/w55H+VLkXA37oAeSnthFOaT7GBOUrjsP25dfGWZIAbWXdmwbk
8t2gobm2Q/W0VeouB0//M7XV8Ja1ZF5SZmi/DHNaj71uPhwC2I1eLo0QBE9VjCyF5qjfeZ/omBCN
8ruf+q0WV/qpdSk3wFClmz5Nm30aqhq2J6hDXCtXAxvqyQkQv7ia/KOS+D75CcbrKai2cU8bO2bx
3o95QOtZBZARRfU9BoCInwhSae39qDswkbwJfkP0hWZGJxzmh0q5AJzi8NW749oxM/PYxv2yFoD/
p0EOC2k0c6piu2oGTkgsPVo62FvOc+WByo+jfyb08kD0dHmQ0aPOoCoV1aUptHwFqph5/dmNdojx
5T4YkaN7Ig+XLU60A2qxnPC1zvr3P+ltgrnG7eNpxBfUOqiugWGPVh0rujUNiG1j0H4n/ZicJ3Mg
HSPyN7W9NXpHbUx3GB8CvvFWA6Gii8hdZRVExkinogzG4MoWOy0qsxu2pdWTTVYLNDb//iDdsFlh
PNSWrZX4y87ZsnCXa1uE4V6PAQu1Q9G/zQ28H04Bb7zSs27bNuQRTTlurq+4nzGT97AeAFY2JXVZ
yfh6Gl31ksCMVdXVHzhUwDiDlNuVcf2quqS8DUJc4MUsbMZ1e4vDEWa2YOkVMQNYIr841pNRPLnE
SlQOXUk6myeOF7QzjWlP4ghzq94xnuSvpT2R801QrZH0GW9ealMqUTOJcO0MEJ1swoX2wGLlwnV6
9eaJGao1kDTou4xkg4kF3vbBpQzmb3/UIAvZ7pufILOOeMszml57HJXeDRNszl5TzXnkxbDjqMkL
UKv03WOc9s5KA+GKCdC2C6x62SvP30RFQl5vU2Ds0C1v2eXhgLowd25fH8q8fyAGRelg+zeC2N5b
0ErLPlbvDpKGvZ87p9ZmDBen59yNd71WHxEvUdxw1ly2EWpUbSYk0zKE6T+TsZGS1CDqoEg2Ryzz
5PBAk1LVcM5w9hpp/bQ7MbwVPVGsAQeqbWzxzIm4uHp1ekeIydOFMTvt6PIjU2CUENMAXemF0A6J
l8Ko1ZqLVaECm9/PyDSHdUJQKm3XbNtDqHnmOlOxFhSKSMgdawp5jcbCOMY6WnIZ2x8lKQmfpWVm
9DwqmlryGPpiQIbzE2gb0au6P23HqsGfy1CmgCSy9kr3r5n6lz5oIno1ETE/ldesPI5a0L4nwJr1
sR9xjRahztbdQmWnO54wlSWl0ZUuQO1A3LVJ/5yC0juV+ijuE00CAqsLcx0T7UExFgIwKQJxCl31
0QcGCUr9n2jC71Cp76mTmseMmnM5qPYjRpqwqgMW2pRjroUVYQGPefD1HMaMOyITc16GV5u7QuV0
xioSkRKMStuwxQpd5eGHAQ0QSn5gL/O8fnNbWXyTtYmXOV9ZWj2cw7E4Va5ZvTfnRJtvVgMEY12h
5Bs6Ap2yDz0j47LJZECvFywhnlG4+hP/0xKEHmu6Y+56C+au3UdHwMCnCg7qU5DmI2JvpdoSFLvR
cx4JIZzEBrIKOYJN0jioo5thf9A0O10DMMVx3HUQ/K20O2szpNGq65/MtZl4tuJXNTnqwjFtoau3
IOT8QkP/BzPwbmfkw9E30hl044HxqORxMsvmIioWlaIFtVTQ4eDGr+nZsEQ2LQTRwnnY8yA4aYY1
Hf1n5uXGxjGr+lLEWn3RQfNvymNP62qhNaF06C463yOzYwAwhfolNZn/uDaeIkaKDjmYxXhlLWBg
PRMmhE5d4sqLcnJJNpuSFyCG55bD4CGMjYYKviNCTk8sTpU7OpZU+VGpEWLDWlB349mFgOx3ZAeS
gtqvrIz9RFfiR2y67jL2KvMSO4IICAWTZ2HaobPpupdi+2zV1C3bTidWfliivf0ZV0zNFKA13MPG
KWMNuzg6LMwOXf9ilthz0gi0zziteAuNRkNCNn30rHD/fNYMPBitutcaXO0yE/F6ngIPRnScUndN
Ko0RjxfyV63LVAfWZaaJXlTHEUFLowEmMXlSg4eyOreTO8cpOtxDwz1qDwSbB+6bFIS/ZTNLlb4h
PQFHtuteuohWR7/ba6ZFTmmeXtxWVaeCxcbIiAUye0SHjDs38HfAj8xw5KDuQH+1fzUYuNvIBFKb
NrLbI79jXW4Io0GRM6xh9xSCwXllpQ30bWC+mg0+emIxSdtnhp5yh/pTvrywWlAv1N/tAPVrM/LI
6paRL70xeegqCZqurYs3YWTmAZMzQVtximSFfMqEquTY1eCC3IZxK0Wp1RLd54VwriMRZwAD4o8U
ft7dZEV0o2a2MveH3nXVmdqqWHMs956VN3sm7aT6Cy8TvSG/hFG8DzVqRdTOX7epm1cnhbciKxKG
4Qx80c1oDVXbW5e58SY1k1gLL+kYBalLq4vP0e7yj0w36AEjF7MkkhiWvs/IpIQMi3S81LWqVi6x
F+cyIXCr0axtFHAAsNtkupSoB1bSENY3Eagd3DwO6QAcMuhVRweE6GKqtBVBEOlQxmveWusgvOi3
GOmEmU2zH3xoA1PTV8eIfWIWgAztcmUVQfIwY4OMaYsFGCUxWWdeXhwhOyUPBWUfdBWxBlmFFRGj
cLOYkGCv8o50jan33slmv00sThYnpWsSE7iSBBJxsTJXKFCtt8rt9IdF/Chk77FY25b8CDhkxIGv
Lo4ad2HVWRCcIIa2nSnvXXGsNFxtgc1EyTY/9PpN66rxbstEf4s0fUUErXoghCH1o6WHWsEfKwLn
ZtDdMRuZXCR0IaiRXb/CJphsOQnGh5jXguG7Yx67nHJQ8TzdXAS3CiDaWxgiZTIgDiJJuZQ0hlcw
K7a1NpDhJC2mjIt+tMkdHYp1Ysb5UbSGuFOccNUif1vaIZqcaSYRE1K/denmrlVf5JhFzcWoNfFi
SugeZkn2HpalfKBkcKKyv6NSSXfgCj7GAhRo5jARs+L05DrtRu+7S+oF5Y2Rw6nSsh8qdt+G+cUz
Y8t9SM9MsRYAysH64j58VwwHsCprTWTfR709zCX41RYaum60eUNrP0ZfWA+7i04q03wEN9nGbaxx
E/hDsywVieFNG9XbLC03FdLSOxB9f8s9MAQG9dvAwso1d8+tJj+2qKqg7I0/6sQwQS5yPqIBPD6R
5WkekTc0QLXd13+nbUsg/Hyx5R5HzYzt5ODbMdEfRqqvLPs780HEG5rTrihSV07jmJc8dp/ucKwG
WiFelQQ7KsPy7AQj+mjOrFPQhceRivwhW8Z4eRDRZhFV83CqvDpaDQUeKI18z9rL0YmJ/JCXct9Y
kMwIlHHRX8tlqAnOWL1Bq67Y2TkQf3C6ZzuzT5OB598o3UdqcIYr0YqO1sZFw7oBpdiDC6mmx9gl
xWWqErSBfIYUktk2MWyrYO0Hsfb4+gB5n/ZSOlwwJMrW1xkYeuEq65FqG8Jmi3VBr6aYimn2Wek+
BXS6MmzA8/44nA2wFMcxS7csQufUjsZ13VHfuxRCdyl+I3Nv3/WSOB7HNZP92Nfc4a+pGf0LGRfZ
g44DmQpTN0MQTYZKny09+wcAr3Bt1QoG3fyw49RydorT1LKdI3Pc0t4Z82MK+lfIGW0zadahYYZX
uAaYQYq7QYszcj+UvMNqMoaCV8Ot5Wawq/at9QztQqbJ2Yqu2DfB0Cay3kTkbkI5zh+c5WxqD17E
OtCzhxfO8vcUsopep6gjfZqt7Bpx6IRnHfwXd3Jk73NtEihAlUPVY5s76RfGecz63yHAszdbI/8N
X9dNiHwniaBY9fC6ER9PF8SN+aN3xU7PptPkDN2F/e0He4d7juL+gCnav4HNHp+NvALwg2udh9dB
Ft0jrakC0Dtz3vGm7lEoPWERxrBl+cYqnv0jdsbhmXdzBbSI99EiazPRp/eC9Me8NMXOHmn/4MDq
b0Ex7cghaC9jrN+xNKiHjtJiGZXV36goMY+idWnrvLnS2z1YXcT0najoVOA+Mdw231VZx5ey/IYy
obs6xCkBDmWVL1PPwi3CN5vWAvRu07/xxmCv7NF+4PiW6G6wO3jkhD4c0D07goDcJWHSM1c1ZjfW
a3VC8Ei07vwTQTi9Z0PxsxQNo9IJASNbjHjYqnWuLfsugtBNYnjiAYVR3CMcJEhsIK3yAWH/WhSV
/hbabbdK0NRsXYuaKC69c1BX4RNMrMeAirclLBVQ+lxOT4O5IAHMpaTEn7ZfX5rMlrpKMbaCwf7d
MgaP+KfYYc3K9pZkCI4iPH9aTtSvtIHV1C6wA359LS1seitl/CdyojtMG5qjhcFe4IEZj3vIY3nh
XRD+a7copgvchtrd8n5ghAmfXw/QgSqfYtZ5/3qGEGLfMriSBEKwWuepxhPvu3XTAaRu5ECC+YR1
glIyfKoKU543KbWdYI0vtHAC5a3D8cQWTf2oqLXsjqNQ0w7hTus8Ey7pQMyHpz0sajJ68RwBG6Dq
yykK3R1HwPo4atU5nGWBwEE3slJ0P+LSf0tIIqApjIutsowTenbnWhvG1VAn0pLHR1nQeylNc+HH
aGNrKs1VwbW7jQNz7fZN/J70U/tso+5kCtVwVYbyiR/umaU6UI9QymdUIbaOfC0/f/3XLodn2+Om
PqJbkU9gEsi1LVcevr6b2qG1rDPg0F8/G87PNPBssf36xbUf1Gvac/7m67s01EnlGDnwf/1sP5TV
tqvzaP31m5PCbYmhx7/+9d1srKc9sSMMZee/G+vSO7Qq8xZfn3p4EE/CAUP79Z9rtomz6xm//nlQ
ultdHb3+57n6VRfcssDY//OQck6dyo/gfPJbcV4ODwY0Iks0RZwjko6qfXx9S3ILB/RV378+i2js
RFHh3L7+AHmbd4LLYWTOL6ZZm78DsMz/vF5YI1qolzI7ff2g1WizRD6xD18vAeZdBBLkuO2/fjTQ
c3ri9Bl3Xy9BH2fJOjedfPv1XbRD4QZDAXT0+cEOiSs2QWeV0BT5tA6mmEyFuFt9/WZDAom1rNJY
oiF5IS+R18E3wx30X5LyzHzALVDps1wh3aqh7V+Kcdmy8EYbLrRT0DkQzQGtQMYQvKmRS03d0+s5
J5G1Ck3eNTYS+ferUZT5xHtPh69PFSfsBXoa7xgE6D0jTTEj4EXB9RnmJ020/VNnF10QF0aTeP7U
rH3qUzspDhWs9BHN4Xs5iE/pqmPUztHjX0uZ7qNccMtwp+Z7nVQjNAHJo0haBlhV/yirPLtW+P03
gam5tPwL6zlkBBcUE1dXExbiHV/oajLpe+SlFW4sKyzfVObsfK8B7imb41ByMo5oHqwimEJ7JtTZ
Osrbcqs1qGmHzNAOHq2tNclmMG9rR38i9AXOZETbiU47nVr/GyTx7hFFvGlIPqoFpY5B12rMXrZD
qy0MG7H9+pT/by3Zcuf+VPJW0Aq7Jhn3s0fn1J+Qhv9zMQzcPDpisW00X1YAytlbtOwkBU2MWlfW
Wu/HP+CobMBbMLOsRjFRs0z3aBECoyk2TDTPS62P8oMRacZTp3mwzCgbDlM20KiW+La7dPhTaAXj
ulnyausQ4ouqyI/hQO44+m3wydKqj35Bk46WzKfwCHTw/JQEGBdCP+i8PUwg7HBzTnlff3h5g4rQ
hclG/8Q/joLupbTw2dGQRs1olRu6L/azlmQnepYiVEow6uECntlcwaU76sYc35QS+Fd5D1LzrHXa
Wyy1ZFtv6MR77N7Mc6W+NyZ3l8NHQ71AO5FN7eXnmn0ZJ/uX5yljO4aKXLtsPExWEJ/jlr+fG4SS
y8qqT2Phyz2AGHsJsyd4xg7n1DHjWNPYZwRO53Q0wx9xRDC0mxDb1PDDhACXK8IJq301GQaYV0R7
HcVSBcITHCk3FJWjWhPfgGg6Y8zaDrtWuag+deifoY3ajBCMdFmNyV+v6MylkpxHO9X6i1yw5kOW
il+65TABDdjioj756/dc9lPvoGkQxBlJ4g04RBuH0cFZV9rDd68JkWU0wWnUpkfF3xrRarxVlLT8
qSc3lH9pjfHaKvqiulxAxiveXSSyZJ7ReUVysSB3TB4TKF6LooPwT6Xbb1Xa70wGc08H3cqb7sfb
qnDXQjn9HRh7fM6cemB2OuygycU3USpIhrDLcBDRHPTtvzhN0hdognKPCYRo3cBKX55TJwDL9GNq
EqJRiyx7OZXWbMYUh4g53yMEVibrjlD0bUpZesYwCgxOoQjx6FDuo0jmLybR3cJovk1c0RID7c6V
InrLbbmr5pyzER7+ObcJY2mm2FwoT/3GcuvGmrcUuvcJYoYh4vyXOeWe62Z0bl9/GJDAKk+wkkTo
UbdtGOavUgLam9BbBagnC5e0sqgYACFBxFkOzLu9S9Po1avMvQRzWHxKuMySvq9fdWuNF/S6Px1L
X2u+/y3C3nqWOW0Gm5ABCpiF5k7Da1AWGaeDNotnkpUxf0nOKW2yY19vESoeJlOTyy4bp3UjFfVa
gbaDMMxwh/AN4o/nwcVmsP8SsS+RPKXTrsii8mX6zQ9vwAvR0r71hvydBJzhaSr1a2p159zEBCA3
ySguKcPIoI0OZMH3Vz+ETj9yhTAxcJDivhzTZUYuA9iQbA1Al+NzUgMkiKXoXmTGEHGOH30WdJq0
buz+MQ2JdUNDRch8+1/co//XSJD/Fqf6H5TW/5/AIXO8738PDrnE4f/8H038n9jV+Uf+YYfo1r8c
b2ak+gbUNs1zAR39ww4x/gWHFasnsXP2THKZ2ar/jgo2YbVCXYXEZBPIxrDkf7NDrH9BlgQd4rq2
Z4G68dz/G3YIc+D/RAi5EKGhwTrQg2yUXLZmzWyR/4OZQ7MEK1ODUDQnhyBIu1Nfuu7RrXdx3pgM
ItKC9kVEtBNDmtvR7jqJigAFr/dkRt+QfuWOKclqUaJYsQJisVvaWqi4G+x1bXBprDJZCURPK22q
Agbl2JTX/8RZJWXxLQ6HGjVbHf/UA+NmcyYk4qFGToMmkSZoLCPo9XyQKJlOqRyDnUymfRfH+onp
lL+K+EDIkIGWPqeqSKuAykfFlljbPZMGX43smvMHT5UMR424eIzTB3LquUC01C0Mp98K39Z58jiD
rnqnsY5G6jBuFLI8671Ackw7dmnScBZuqb9hONTeKq+/hZ0ZHnvPHK9mGmB4AbkaBzMLCFzzLsY2
OxtMjWBvSsIXwVJvBMfLh2pBfpIv1W5wxZJxmsaH0OCqIIzZQYFSRvMBTKibLYjEAktwoo9e+s10
q2bT89cH24zf0AkGB0ddHXTG5yrQ/LMkevn89WnabIx2kmfdyKY9LdILjrv2TLLrf33wTSs+V0jj
8CGdS9d54rqx03Ofld9jiEmEOjiZ567HxDEPIhl+A7UBNA3ihh5IRlKGJYLmU3fFUotKfRfiVNwa
o/jjpGSSEJCB0rroBGP2pL8JrI2r3jfxSNdim09tdwRitVRu12/NOPthG029IG5KgneYQkThaDhm
uiEZZhERE0XJmF6UpCh8/WscZXkRSZQsi9H6U3R+fywdpFrS0t6dKD9zNulOUCxgIKQeB0Kb8EeX
hTY0hs+mbdW2cE36MuGwFcbwFA1hktpYn0JYOavasrgsVaK9bKMjO4HbZRVEdXPvA/Psi5o+Fd3R
niyKQ4EqDcs9oZEFG7veoWBINHs3TXN0B70Iqh0akJNGuTEGA5nL7RLncg12hmHkUCLAQKmxMObI
nckncq8ckA1bDVnOSvOPSQM0YUTqS2xibxHFiN+MXRcrsGd+xkmqLXU91BY/m7KYZ+voGU1JymQ8
LdlxMflTuOLA9aZlTKgF6sMI/RN1InE02b1PtA0SpmKDseMk7eRix8M6UsNzoKmZMNHepKn5anxV
IL7kMQ7hG56SbO276SnF04FlT7ubnX5qnPLD6pNroH2EbbUv6rmdj1h0Sc7NCdjAQYRdtNJycLut
WZ2M4ndfTreee2RhRxW69YoRZxkwGieuLrDrYJFYfwOzR1XDdHZfQ8F3cp9GJ33uihUIU5LEaRd2
3/OyWxKb9MYR4tBRFZepdQlBDaEq81a1zG5tonNteZm/jAXtQlF989rxncdkI74P/kov15c9KJOl
Ocz/xz8CH4AEjyZ2zVobL5s0a1fVOL45nAW20EziVcV4C8tZ3O+mvn1okZ/efKysVyU4fGT+pRuy
JYRxY4/743s3uS83qNW6ccWvIvw1jjgQbRvftp6Y1ywV1roKi2l5pX8BKzNqiUIW/uujsFvGJ26U
bLX8WwzJA6EbBAQDwBiEiRGlaNUd+ijkqQLS3mn0cP1setNM7gDkwWRjKfXEnekSjj1gDbFJV7ZI
Ossc/jUFsEhrjQRVi9K77jKI8KG/r3H9gX4N7o1RkHYpeZqYBotlMDfqpoFBYmdl+5IA5I1uS1yt
7g/U/dou8GewcPCLPEA8W0O6i+zswEVyRdD74UOHeaZO4y1yVfPKVjWaXGc8uSaZDtFMoMiCPzAV
qPbzq0BoE/TuyomKjWKsRI9mtMiwqZ/mGL9nPwlWY44X4qNkjLicJiIv8wSQQq6dhhZUA8UwZzX6
tyuj4sSaSYYoKrK2Bl0ktIA1y4cT1FsjVDSlgnIbm9Nnju59Y0c+wbJ2unEdI/oDT+oTE9Sy6o3y
Wpi9TkoN85ORexyMgbH2pgIHMBzhFWRbnz4rdxq5bMYS++VTyDS5Gb0PvhBqizLNCIGRbh5zIQkn
NdpD3dgcoO0k50rCQhJHY8gbj+qwyCrAjmkQneMC6pXfQogC3hCGKOWnioh2LO5Xexx+NmYrr82A
bbPz3GCThsZB099UxAMtXVTnfasv6tSot1FpWBveR3ALcfwIcZCSFO8togEARBnmqx5c6VIkWfOC
95mgq1tmCkqQaPMnQopXGuprtIQfzSzlwDKqoa1v/GIfdu6L0Mu1YcY6X4i+lZjXWLLPGJLzhelW
P2zrE/VTxlpGhw2tcFpCGncIQc4skt560mtjHEx4MVj4AjKbmI2tRYCpTwQn0NByqVVGssZDvC0a
vX1L/XhDjActG3dy1p4yq1sfo+yMOyDSZlZva7P5nsxoo0+Md6+CI+cqJOXHDzRJ3oT/B+4EHjHz
twztadmG2Xtjyb2VfxMNmkrI2LeM3zuCCVx689gXlQYDW5xqpRetjV6FaKQqNmW3bU9A3Iql33vu
0dRVxOmaTHPL+Qs55gkI9jdmTc7Vg3czOqwnWFEZ7Mdkh8GWyMceR05HBPG4cIBNLFp4P2HabUdV
TQsEHFbDwUJ25AuPNNGlzJ+5HSynQWf8iALAl98ZnVULOaWP0TCrheORAdcERKyNv1iP8ALBHWdg
DdaynfBwyQ3zB3TIw3DXMQXgUh+XjZ6804+iroi8ddb2GxV5sysGopSGAH5M8UiUapWUeEgBtJ69
ABCHiF1uXXbeReH1JJr7ZH2pAa3Y6HzrbISq8281mvInNKumNjZJ2u4ymX7XrfYDxYq7gDeOQRb5
AYYffFmRLUBxmOr0OBehEW3obLNFxuwYpjcQueVjgioidIa2Hj9n7TImLnD1ocblhEZl0QILWFmN
fgOxc+BORkzhScR/fvSTMQAyq0Os2RuRxtvIqnZdgbzQUAclk5VD1BMitjjSBBw39ZCKlxHJ2T7z
DbnOuDdRd4sTQ8ylUoR3DdAp1qXtx4vCR/OoNWzfUx8wVu1Fucrq4qZD0AmVSLe5b7Ubc7CdRQtA
dWWZ2N5T1wSs4E3vWBru8fQhh2L6DYVSInohljAAzGx7bbKvfa/g1USnbnnGfXJabRvXIeqq0hOr
qhQdxbRxj9gTaN59ChpoiNscAH91mh6bWKebrUxvM+EQW0O+WU4m35yXV66e/Kco+AUTSir20/J3
1QtyHR19Wo5Tcyh0+zNojduADtwv3YNWOleeFnjSeo9BXluOHs3dX05Cx8UR5jMRr2wgXVejgTpM
zBujfUrHCx66x/m5uFn+QNSlDcAtSJIn6QhnIoPWgArTHzXJWwtRhiFz+6GdFbMQtEms93XnOFgt
mdfT3N3SLASOmk0Dr/jmyPxaxtLYOtk6m+L20LJx94kVHMa+CDeTKv6W5S9Dq42jhdBtZRoI5xDC
laSw6xGH4Ols4BNZssZGC4dpcBxFH5EPoteLHHI8Q0wgk37tdQ9hgqTiaUJOK8Jm3q6GjUzTD10d
y942lgVDYAoe5wpBY1yyFczwtt6/0EGSxIpp5TpyifCyrFlFF3tLqnB0vm29t2ptlkvx6hnBqoa2
v0tCfOcaNoC2k29xlNU7hJvfac0GQDy5MQYAgm6q/bUNJJKG99a6bLJpaUIUCL1NYmPc86lY2mIm
ALKNIrHXd8SUDddplJ8ctfbwnVahFfZHoUNSSr1NpwzEMQkdHJlOJ6uwXlUW/h2G4RUbOJc6RRJB
xLJbY1HRYzK4gTmirlKswR5TvF4yz3HHalXF8U8sXStMneAU0hrHqsypx+j0LMM0evYtEaBa5R9a
Md1nDCWRdPKvjUd2Xh3mmy/CqETbtfPtn13mnoeJ9K8JEp5IlL1mPKYzfZrvY/Bq2Kd8/cEGXq1S
Xn6y8qZ72BliYTd9fIeJ8zT0wT2hQr+OmcmyEfTFImwkQiXOICm8yLGLn4PUgM5b+B/J3BOq/9As
5JiVQAEV9S4ibzj9Xpq941bHk5hmGz8/FSF2wK5DXVemxpvAio+02+vvWkVmjoS45R7oWp6QiwUL
eeqj4g2V40sf9hypa6BmDomaHoHyYTeVi6yYkO50PrhIYCVz/KGsDQLQ9Nq6DDVjPhkrF0LgSNRt
FqwcRkYIfNwXleIuUc4rEZKWXXELhXbzp+67IWuxsQtj45LCtGkCfKwthIdFnVOBuNZYMK93XtRw
yFmdiot2CP/mTQJa2SsBKbHGl+WdvcveZR6LI7axDdZwtzSnTYtaaySgMuSqZJKN0ohWLZpwUReH
oo0LBu92uyzMhLTlaIRo0KeIEDmh6EVgruJR/iap4srCxEU8ARq1imYrRrVFL0Tw7myRrEc4eXp+
zdMmwp7WQIkBFoGramxyuoseLjAdbVlJb7ToUP6MnkuSR0dQp1NPMV1H/BINI/yWpXDIaaCOHyMG
W/alsjhA7hwcJK8jyXFEck53tyOyL5OE9zVJzCUc+r/RIH/4RSuXDPYJuw2pt0PamVXn0+A+9Jp3
jjq8O3Vj4kUrmsPIi4Dj6iihbq0QhxELVSyFk94FoX/HWNKdNZQk5JDRtzT6BXXRa0qG957I8IXl
HZMZRFVP4bMMHH+f+OF9goc56lw5js5+FmryN1kKvxtG3lvTJV628IxhOScCUX2zjFLtVmOB6Vnx
hsZVmy5hXdH3RStMevkjC+aDuK0THN45LpEucs6tpb4jlPw419WeyOCl2j9lXW/S2Sxj9UjS/xdH
59XUOBJG0V/UVcrh1ZacDSYN4BcVDIOy1K0s/fo92peprZ0A2HL3F+491yhtygH7AeJBtnFNNXDc
SmLs8LSaDYQ8TT5EZH4h8jO3MSkSlFIVmqe+qAN3vQr8pP5QIsfT5hrnAjKGV18STX7SId2BzyK7
qc0OeUn/rOz6Z2Keeo7YCm8IDriMWXSMHeGFMrLaPZF1mZzXPPern1VHljUfncNQCKPMSUbRoxhw
71R4w/cxijBnHpnljNwxrFTQb+UbyfQkbBMb/CWGrlBigN36uXao86U6YTE7Z7NHAqp/NyRA+8Sg
qpiK3g79hIaRPvCRcfqJNA+utDQJfVN9Gyr/mmMsNmkdG/vuMpe1jfaNYFBbrmC0jlIpf0l6+jdP
uxYdHysQRxvZUQkO1E5zjg3XMu9zwl50zOufsfA+JWIMsLXSpZ3puBydbnroC7CwFYEZO4RLv0o2
9xZH0aa0AXa15iviuTC3re+hQmYxzOthO1Qf7GQS3NoNx1GiMhEIokDCbl0TeRYavJE/lna1OjfY
U2Ovns+qSaINS8tvgo5sph/9xLlkAunI/L9OkSy7rHNvHfq+M00cJQdP0LFfP5Kemv8w0NqxAceD
NSf9BiNbzpoNQmlCKNCmVQKVgCXcPaHgbGUqSkI2Vv6uwlZ8ANu449QHMhtXKyJ2q6RBrHqsD6fR
RlHWZRRHVrQ2rMV9thjFKWmf+1n9jiJ9aQlgCujYOF2XYr94hCiNnYxCbTH/VCipNmpeMOHEXkJn
VSwHDZn/mEgDJqH9T+h2cqRHPKaFKs///1K7AF/bCEZkTsygjUCcvNuTuwaJdk4dZH2ZcSnkDOnI
n0lXa6em9WEyTyqwLYMoRJt5YNNAH4w9/0gQjb0xl0Xuh7mP+DYeBz+PwgYp3UTVgB/DCLLU5HeE
ITACmTEzv8wi63N8hIwo94jpjYNLN85gbbo5VmsFy9yPVwAjXGg4Fshj2eMb5oCXLMVXrC7XyNmo
x9/Zcq4Ra9XdkoCNyukeW039qrUTlab/B8DhF3Glp0x3+bjV4yc/FQdPRF291B6QUo27wkj0aTtp
KnDt8nkAjOvynBIbnX5ojELcadlkXIFoYIv3qbZ/NTgvCKGrQy+QJvXuPASlaR5qkuHPNm79YU44
UEm5CTRVctpoDFKkBEULDH4uCvQ40tX2SunhYHqHsnT5sBIJu9EIvzvJ3vjnJ425g/aSXR1EssdO
065kDaEBSicbKwDTRbeGcgclS82PU1lwOvj5XqxGS1dPjgyrxBG/+xJai9Ns2eON7LCMMyxufyOa
owUTiWrPVIFqHxSyng2bVD/Qi+rGpfgEAm3s+2hX9IwPZocJlZb982In3SIaZzepCwS1WUxl01zc
2nhJcVySIMuIMEWyx8R8OzPb3YJnWzbOMFznnEdTJc2HFtUPtgFMQICi3MScofjhJEehIgU0N6tN
b9sgtecq8HKUxKKZIcE2z3GU+3jZoo+01L50g1TKnWn0+0zm8BiHltlRcgHj4nIKQ1gwsumSxWNI
wuJ35S/a1n4pcgtaL41slibQFkaVPHRcXYnQuG7N13hkGycG1NGpFFAu2vrQlKweccSzjoyX75ZX
sm0KhLUgaYPF0P9GLCwgBrQgWyFFN6Oh+HoU7/TBAbHFzpZ7pNwkLvY5QiMJMq3vnPDttjFs2JlM
mCw6CPQGWLalwWeBT040aPi/Ek54g1RkTUIFcVur5loHA+53BhA0VT2M8UfsJmLTzgT6JvPw5rX2
h0Ae0GDbwcXqAQfK1RZDGA2UwJC4IDLjhalQmthwtUt4O3o+rFPH0K9EMJnxdJC5CvAfwSvo9S+2
fidHJ010hNPG5FHtikreG5dR3MK7U9FqGot2H5o4Chf5P/8i3jW1+13hVEMK4LzIjl4wNRMZLl7z
PPhFf7CY/uKT8Xa6iVLSknp+bHrjyI505y6mH2ojFzmapuVhbR1rrX9v1U3SgWw85jBUzfghm+if
Abo79UaMtXjAu4I3ZY18c91Ay3RY385DXxblNu9pn42Wu90kRFaLsjeVRHxY7OiLmdsXQ8njYEn8
1S6MOUOXW9V7O2nq6ILVrG1HTiHDWK6woJd9h2Zj1KNtv+zxoz42XcmAHl/etnT8Q5rijjZk4u2n
FxZYy84Y5W+a/8bTkiIp9D7LWJW7BkkIXG4DnLLtLChEBlKY8EElSr11ZrKvZkIah8Te+yXFpZMZ
1Dbon72i+8m6VG212HtJdTzrEbri0iVZki+5OgTiR2syPIQtKTQB17ulaeLyXaa/PoROhoYl/bnE
tcwHfNe330ukW3wC+HgSPMGI0uzswCNvzO+ZLMYFjyHCDV4uoso1/9VEFY+s2rmtmCMCzh39qFxx
dtlT0RqOGbFxGWDVsT1GnBJJjGdAilru/EkL+xgxlSmK71zS8TDd5bgij9cD/zOMIxXBMpy1lA+A
ofp//WJ/wCp2GB6elF9HuHOjF0wcPzFCNaN2nv0KuIVtZjDdsIHPI6S3qiDB3IwQUk8Tj5R8WVBr
zn6E1UdE25qOkcV1e+gd3KJxTv28RMtmmAzcdPJxdjH5GRpzE16e0+iFetXfsL4qJM7j3bKdP6hC
v7V6vIkqfnDauV1nMShMM3g0lX4XlFWLqJ6Zvs7HonhUGTW59Al/ysy830rnaKCu2hYCO25qzOt7
j2PcnKNoU3BFRcPKjtCRabgzSarNei21hOmhUFGbDmzbpq0l2ukrM8HnyUZbOyA9YeXjpKGJmBif
V0Jsb0q2MvEdsjQHjk2LI7MFROW45c9ynkr7XfL+7soKTyNUhTFtb272ymaSHZ46zhDWkJjoG04A
4pt3GHidrXzt4IYi35pDNwdkSuJNkMesM2fEz4UlWzxW+E2JG6tCNxvDhkPZQTO2bUz7DwTjP1Gc
7bu6u9ZvxbgKV8AG7gec51pdX+e6w65b0GHI5onRChF9WEqaIbtVM/biGl8Mk7suPviYjzY6ffWu
Y/WpFGsVv/D0J9+f6R8T8zqlqEcnHWYJsT96g4ER2elDMWKumfwZH8pn2WfFEVYU+wDv3zAUbDZq
pgKqHc9T3QdW2T93C3HPcwqspjcIp0wyDxI3z7vWU35h40u5pmna2BSd06am/UBPvfG7VbA/YBDN
9Q+k6F9stclIdnkdHdOCtLvBcIX0wyiekTHwx1oYmJO/uonteT4IJcKYdOlDq8ktehxm/vz1KUO8
4RMnTZGFzaqcbkojctrq5KmDbRROYE42Xa8ghztpHLSjDR9o4XERcf2s2uk2jRi9VS7mIDc9CRnQ
XULTVUnIPhsDnl4Fhp7gNWFQ15MvECaj6ew8iQxdG7icxPBd1jhPqyhomWPvMdZCtd2xdVhtmW20
RauB16x3aI86MAt5/QptO7k6xab0vVsN65hk7O/Yyv61wCcupVY8R6o9Nz5nNSJGGRSoA5RFoDom
tikUUtyU8GpGdfwkhpkhSkuamL/nwaKxc7LjtRhFpftWseSrDAbWbOavSQX3rGiwRvbiPVV8JPsJ
AJMr5bixy2nvJ+5fp47ZkqR+UDN83nQ++wD2C/FGTn17qdmDmQr1WnZN7U8s3BBf/vDb076twNop
v2ENkNrhRAhbvfge6kqCQhr9HnkkKbrCP1s8oydcGUdXdniRRyT+A1s1b8CaZnQ8lnN184T+TNLc
iQzCdkMG+YHs9i4CyVik9PAA2Gavw39WlYAZMGeuA3NOUI0/umAI87LPgumMUQ3Yskf5onV6ckpy
i5qOPxjPiF5tODyLU/4ZhvgTs1SxMezoo1ATkIUBxWX80Q9ci2DIN1rCo6yGiKWGezO65ljPusXA
QKLxdj6wPkO7KT9E64M/95zTepMyYWcbMAi4o5b9NUXJRcYM0ZbxW3YjlCMHg8g03CyXxjpul+9J
mPcGOzL17vhTp2W1nxqW/82BdmZA/KfGIE2sI0FJ9aPsYwZBHI8+PoeIyMZRrPNJn6HDIP4yTHKf
E5QSqRczitdVvy0Loiut9NT3DfsMH+h7XKHwR2q7H0oc42mjbvP61OAE+pMp5pzZ0tWIJRZWvgBk
1UBwedm4fKbpIRtv/iXOikUlU1Q25dXVUtIMNfbxjp6xrFfOPvPM+wTNOpAJJKSy0cNe4ySQUzXt
3aryOUJofBaMRJYBprNA6hlCLL0Ac6aL4pK/9BkOfEvXjowDJQtrSuSIvvyED6iNAF6ReMmKV0u2
CBTTAFaAv7GWeef6C3Z98DyHof2wMFPv/WIidZsGKde47qd5do9OBlMvZ882qwG1l7ZA9OMhRsD3
29pszedyZWuIhYO5YASS4QrEIoxGrNQsVPKcA56NIoQRbLnVM5DGtcZm0e1sf4dT2d2aGeoUxvsE
Rg6kSkwo2Lq5ec7zl7gZYXWpQsP26X7bHhelUekfTdyrvas/mEQOXDBjpeXY3iBHBFbXPeJkWWlg
cCUFExDQXsk2R9ZCIqK9cZLf1CaNG2gnrZExB/QbrZ792p7/LqrjUCIKNWE3HmpnfMsasz5JhWAh
GpyNYzl8bh3T36ca4FUfR8aG/0DrlnWME5rqXOtiH0ejCsusTKmWdNT/WX1peN1nKHI1BIHFYRFC
LY0rDVZRbuh7beluS4GAbsF3jLDbPPZs6EKjld81I8jJRsxvw8Nye/cp9ZKdSnrQa57NzQw0xHrV
xuS+FDQiuZGpQxR3p9aKhi22sQN6OW/TmylajHznxONvViSfenxuvSoY5XDneR1pfeY3xRSWWUN8
cEmy3bJDpkW+pB7ZH113SOEmbNz5R1Wre1dgwiY/bavjTGaEkl176f/g7NvwkP7qgx9tS0tUKB6o
ngWzV69mIhh36d/Op6m1CBMq+m3lp7DAyCrdcpNuuzh/gL/gnJxYvCWT8TRb6rGM50dW6vKonmfN
gVOqwHSM9lOntHD25DvVTPbhqqfZOZuL+eHpUccwDkTjvOC+ZiU+NHg7LcZvq92pDUuGKAowoV52
h8HFbibYyvMsFZeBWgO8XhjZ7gdw5U0JzMviJpoa7yUTMEU8Vb/1Plxyn1iYlJdqETKwDBk42rxL
jO5OCNDZR5xwsE1adsQt+7H/K+FHu10mcKPiTPf6PkQP8MaT/lQI04DYAbzCL8Y3S08eDNm/y1k7
K1ToAdGP246vi+0oXpOBjY/GjJ6MiFN9Aog/mOkDoTPQj9pn2srntK2gMTiUwE21vCEAQ93UJ/N5
mGpYUG11bHMGZv6H0CCu9EPErf+GVJ1BowhIjQ5LbH6c05QqMOt4CL0HkQyY7XM22nHBUlgYIXfx
tGn96WzrIRCxsWdYqbxTVdpPjodCKvPHay7s31iHD5wn6XFOq2s5RXuVJC/rxgZu5zkWjE81AV+p
iYcfPPudR5s6F6QvGFlPOR8tT6PTvgICr3bKp16LZ/1nXicr63Of9LqLN1T/HsEPPose/4Iz+n9i
iy2tx2Y9rThlItSs+KyK4YTsPAkRP2y0snrPyvZYLHkf5i0gxwRq/dnyAaL00aGvozfbKJyN37C+
rqzvNua2XxomJsxOg2Yiatz255+UH8+zeKBhUDD6jQMT2UvHCH+bjIsfTpPhb3M44cAWVRCN4tdd
NOpqo0P41gtERH8tXJwYG8aTU/vfawqxOXgfUAD/dgNLQnAWVYfQuGL51XZXy+TKqmpk6UOgp+JW
xPBXjYfM7S5RM3nbZoH/bgiHiYhYNQjxztS4xiEmgruS+p3DuDi4XvkEfuWtMragOuA4LM1bItTz
GgzjLUj62l9KSW3Tp4V+WBg6lAMikEFyjuMv4z6cxCkVGjhVMptAoZN7jL5naRb/WpfSv2aJ8K4+
+dfxQMKKpd5A9v0tZDcHCjvANpq2aF48NUUHVTw7jY4JK8rpWSEaaUSiX5POw8Rpnl2v1Q9iMD6Y
DRhBaxb7POcC1XQCpzyRvaclfjLlnDLVABOHX0WXbd0Wwq2OpTUXD9Kxy10vhyua39ehnW/SZe+a
GB6z0fWXOEMCYMPmqKYOIbooDigFmadYdcCLSZPqsWoAugB8AMOy12wGcgeA4IiLCdTJ67GJpPl7
hiRho8ON2qMl/DGEeGkc7dstCnB1lvwEOm/ssymJqDvqfZzyXWqa9U9p60A0thqC4fGVTDpLJjXN
zWOLnHuTnxxHHIhribkfVxR2FSgQLWNMhlaheSMxGml8GKkDOcWYEwj6DifVu28xaX8BUXUvU0Yg
BsqqaiOyFK5b8Yzp+RFkCnpkwcybZBIsUrDtdOMdLQmW9KixQse7lEU678xUBUkHGqnuUvkeQwNi
ODh9pRi7semiu+brRdqErmbJeUMU/KouN0raPy6syZcPpCgDSBPu1TP8D69NL6p1/jgQd3ynHylm
5/poFo17iWZ8IwJT6ROiAzz88zuERW6T5Wakdr3VewJ0scO+T03ObZ0acVg77bccvQYSDcHZpsDN
jKgaub+Ku8CsXf8Plo5vFXsVopHnyLGibaz3wLCleU+64jVvk7+LaO60VQabUfkl/eUd01HQkVGy
x/H/SEp7sVCRuo+ml9LkaizostioT5md1zRwKt2ZVnEnbPMyRKyHagYfcYnlaWYk7lcXBrEKOUaH
s87XgImtUtFWveNnwpGa5Kj9Z1Y/zTMpSq/R+lSV7a6fjcsIl5t1TI2hl+1O3ES/Q5KADZNU/zEz
cKf5Vhb6JtnzxMbzc2ItfNeZPCbFC5HGamn/QX7+NhdYZlGLKdfy0SR4w25ctCsdwKEBCsNs2flk
aV+zrElSwE+myi6aVkEtO7vxIe60vxoD9GZwXx1ToNmHw9ulOYWDug35RDyZZPMxN08L2M4hY4AS
JU+cWrfK6l5BcF19MnY2KwYZrSX9W9UY5IJUTNX6Z4YLp8Ec9xJ+IKez8eZK4xd216/NidpCpnAK
ZB3gNhV0sNnpBgY/y77wrJuW2a+ZhRwY2GrGh42Dy+XBA0cGeE4fDsr9mbuB3i2ZuPZTvJaVfcvm
7tHUNQbEjEJoOszcP+PIvLQL+YMdMhgjrR8IESRSDxpIu94P1QMEyms2EtkSbaqRRPTaunkGS/d4
71HeTpSi4JZ+OpX965VDkE2hQs+KPzIAixZKvWCJXKQE2G58Zv08CRsVxwh/GNpp1ntT2jcTPYml
CCCv5m4f6eTmJN1zbfmBrcunoQX6o1mpcYow8ySMyfyZ0kVrQjmUd2f2LlCJ2GoU0WWaylczJ0/B
0Mxtp/3vVjUvBS6vjYd3xGCu5WDfACUZrvWi68fhAAQkWl8M3waQ1WpOEEHXGmTz6IzuKevNsIjX
7DOIc5mAmlfI56we3mcmg3vkNKMprkqX5kttweOO1BO5iDG3/pBfIwA4g2F8OkhFM8uhomOLVUBR
y9R8E/iSbeKyvBVgnHxibVkRByMUdwxGRN/q2sZMDELo4/bLEsszqDLqIM8/2Dlz3ba3rpbfTCFG
SoSQA9xB/E3s0T+HagbDjKzNYlTim/5BSvdSLeVRQHM2k/opUfI37sVVswgOBBxpZcs6+RtDZn0A
Q5Pljtl4V6VY4WLr7vMwj8x13dSFqLQpCQbmQm8O2BCPmhSwSpPmd9DLXedfmoTDqU6McKCos2qL
kXwf+n72VzUUw7WZPtFK/lBpmozS1SGG1M8O8GwFGdKtadHvmcTMX3ehPqHaT2Fr0vAGrhA3Xdb8
o0sc1KwNAGW8JT5Zf5r+WGuggjXIS58sYp61tHrAD3UcIUgzeH0Xff/okcsREvBJqHCLPm2cXiIe
WTlS66wbZLh+FyKWzgUbmaCmG5e+dmMAsDfAYrMWN7ZOSSdfLWAn7Ol/Tf9Oj1J9X5txtsEYcZmU
PGbVfO5Z+K/uUXgZdHX+iPaO3ERjU7gRHG8OaofhSwn6tCq6fes177Y2HTOdt0+iaNz2en7RWwdd
wPQOmvB7GWcwykPEv2Krq+s09iVqmxPCEgC8qH1RVfaM8noIgxsxGY+enT51fEStDAs/0fWrr71k
6o/uir2cee9j4zj75n1AdDIs8bKrSocSjhAXvWOkIiUFvliA8lVQGUdTztS8lHaIPW01PU/NGz3H
K+uoWxeh9zZ9MEzRcKrAMtJG2rjJCqII8iToi+GmygmAv39mMMnmn+2OgTI9BfbWG14gRnI6/dgG
y29XqDHEix73e6NYPUD9za7qbruk1QUJ7Fdb2MhOwIgOGlxPMJwoSKBGF6FMrGfGy/YWeuRejpTi
ZmKTCrKIk9G20A07RnT0wZwDVLCDy8C4ZfbdDiaIIN6dPgkX9vbbfAYBuQrEx6epBsS8qG/ULa/Q
Zb70qguH1WybtWkT2AmyhwZokTJJQvMZSIwKBUUe3d2S9dsKiR3V8Jj7YMTXsxoh81ORo/paWX5a
DEvBst+0koFuSRxFWhUBTfix6781HBTrkSyG6KEzrNNCxN4mrGb57qjkrypy5N5wi2ITn6RZcPOV
cr7rrPyQnNdb1GY627nqoXSaT/KzINjRsMFF3LC6IlJueed6uChVOGFGS0mGyKbwu4OjFb/k54V6
vbxV7Xycej0kwith0gzNoohAe1fpZ2b9737vH4eSnavmH9RsnptlOafld+GnD5nT/arK+2boe7Ab
Uh/cBZ0+wgAZEZUxNvpb2z+xzGW2g38zNtbHipezKktaAeZ+qtPOoiB6dA5ick8bWHHr1RW5PrPh
+aWNBFh1ppdESv5qeWCjc0cKDuetdud/ZmT+sZLEDeHDHLBTYCJMSWZZTqgScj5eOQDz9Mttpgdb
mFeceN/N4GE4Y/xD12prxRNMIBoQ9gij3Z3GuD9MLOl2HHC8YYDraB/jLwqpdIqfe8zM1P12mNek
LAC6izc4devHOmF0U/R3rw0hRWBFhUzkkWk6uLxyZu/cI6G/R47ga71G6UJPIl6g5L2RqmMAqtcO
jeahkqqti4H4jT11k2Bl33ikkFwyqgc90l6GVXDZI/nNdw2IgjAhzw0lDBbh3O1/PR/ZKAqLU97w
08wmIRVtyvfYLvXwt6r7vcN48uaK5lezXMywxhRgznDp1Cx2wvHyxlt1nNuvaAKKUKl9DF6apdXY
02Xzy6qsw3xqb6EgUcey9QrFOoD1J6KOPK7xjOh5KrjWEc1W08XN6izYRYn520nxJUb/fTah7OWO
lxzgRVKbaPOyN7zqAUzpU8ZJ061ayirSdZjWLEKHtkTL1k/0PBCeCLJF1NhHb8vAaAAsagFqosNo
FqazN5xTE3crOgKPEaH3qI8zQVPsoPX+qQTllvoZMYWj98Mq+YN8FTy2xjsbWbbwFJpeO4StOR2y
dLEoFFBuLaykrw0sxk0RJzmT+RqqPB5QeKm5iYmh0rY9syDQti5AuJFve+1arIzeMxWxTSnINOn/
XyAN4HMA/ymrX3MI/CkG0+jF+2r9S66ApeY41U2jSd6XUXXhEy03uaenYaS5w+n/X5pevjqUB2Ji
XO3Z7W9U2fE+0zWSwqw3/m32cd3u/6/WGzBCG9ZtsFIYh8j6LAyLDJxR7CFqIhhMFmIWhnmPYpyU
Oi26Aq1KUE+Luxjzd6PstB22USZuRUIbuoj5oDI03/xzOMgS9nMuzDdsXL/mjB5HH+RrUplQUFAP
JZnQ6QPHYeOzX+CQlWUYmRNdkolVuGzFOc+c98XVbsAsxNaPga7OnfdcU0yCiayhabQub39bhFO6
fJfFLre7YVfnCZgxx25ZUGhW6DX8eNRgN7MWeOaEm1M/coorTUOtnFVBPrRkltXW3kXHNrD5QbFd
w+QgEogSiGyNabJIyo4rO/DZnWwUFRauYus4Eu6kG6rFpF8/jfyGMcWhsQYWekV9dFMiDdjXgAsZ
9BSUKf4YmbOLdRZWy4PhvOgpIplpURBO+RE0i6Vfo3C01U704ibzY5WyQdRE5W1b1acodufhaA8l
pjun39eEEHQsyPZJgo6HrL59jF97S6lUKnhWkZY/dl7jYy6Sp56Zbm9mO99vWaM42I5EpV1sD/gv
yAc0Vu4v1aPL8sECN1ukrnrgN9Gw+MwhzKLV/+Rt9Q6l8I0Jb7oD+uPum049zqRvQFDRHvTF3A9u
/49mGxeNUb2gkv/XCsbK5I0fsPXXzFJ5ysfGGQJKUIIFu/I4J2zF04ilnarY04En1LzheZJde21K
C1M74yq70C5zM2K8Vmx8DHIzAidymxdQonHANqZ6xRt2qBTinjpD5DnppJbKKtnHmvsj03Jabft0
SrW17WnmQ6ZN146JNtbOLt6MvqJebJ1x63awQmafhIYJGQKvHhus8eJ1Fbnn2YIW0rOfVOQhKe5Z
H6MXbQd516DAFakNDbV12qsO4xChD81UwlBbNOiaB8Vgqjf9PCTUlI+Bth/RnxwsU92wP/7G7Bb4
tvsWS6Fro7zHqIByi7Sw3k4C5IDsiASxJnAvYBQwa+W82akKMVcm35WPyBY5kY1e09nyruJmqH89
9n6Bno39yaZb7urZ3eoOyiI2P874iFaDz7CLgt+pn9w4PyKpR19jmYdiWSv/fPlAAfdsLtahQFYc
ZAJXWNpBKDbzLkizFYY4FuRYpK3ambZ8qwH19jZ3M6/yNgEf36ZIymsMhItagQ7ZuG4w0b97Y8oG
upkuEXzmVWGYhNloIWyCnUk4uYFR1UlPdGkcBi7Hdba+fCydEDpO1c4twV5o2ER3UGsPALs+mMKi
1OYeInqjvzaCJYjZgDrmvdow7vlqrD10SYTvut5DY9YNQF32zlIVOWnT8CcxCU6CXxSiZXtKYvyX
5vwsBsKHFMdYI1y+uNnqgW04HwyHUuS58c3M3Y9sGVg1lVygqd6cWXxgTM0I/Ih84g+9mcYgnZts
1+tRtde0/NntlvNcdqzmxfo/ZlbCHtdSWWOU5/xj5GPhGKv14mKx0s7W23WYuKO73IZAzXZgpyfO
U07EdWjq41NqIMzzixI+wNS0cAe6P4bGKKAx1T2+80yXjM41wp4IW5g9i4x290uveQNFUzsbrPZ0
iEyN5qi6SsSKD+bKJgYMhkQW01WfZm8F2Kulj7Yjc6dtXQm+C9lySSEOidJbUoJJsDSCBnGFYlmO
O8YlVuywIWGCxud8s+YabeQCpCUT3kERVPuY6YrPhJt6+5gxQeMke0HPrxGduxE+xIHZonLxU3Et
xpjJTZLuJ6RLhGNZZzRwtE8xxkpoJ11W1mQADTcfHQnNGwEopbCwCy/8aCXfhDVhZm2N4rTuWme7
HA+ji05BwEujw47GN6W48/U5fWiJA4AmpodC4PCy5V5mqFexCDvbrOaBIm4vp5CrmCJpjb7j6Pvp
5D7L5GdpaQzMMu/gGzOeAN5/0jGQz/nOCH6sfVO2ebMavoxRweJdbXx42ayas5XQNsYgODcJJYFF
3pHiPaKY8vjkLCPhJkV5mWb3tUgLRtDJiehTZruSUPuMxRc902GOCpxUGuaNGvyQQfEVQHc2d3la
iY9u8B8t1LdZhkxqiOV+smpW6sNpltekxA4ckWUQOn89F9Dh1BMtlWJULpKdnKjaq1QHO5iTBUDG
HUXxUQqvDIgue4pbzFOk3T6pCT0IhhL2em3zOFZifDBqDfs70m0IUIGwNLwmgCoDMhDKZLEDd7CA
EUfdVRu1P3Q8ch1//Iu8/IVOT7kEElsFSyo9P8Fzc294S1/qPkJe7xzmZogDYfQFKy50oGnbHGj6
Crgg9irVR0lsznG766AwX7T+SXe6/lzYzr9plKvt4QPMv+IYnD/7DssIKNTKMMOk8k6DAKpGL7Az
MediPUJJ7ZfiYcrnx5x7iXWCl+3XIzb07LI5Z13yMdYoGWcmtJNIfxS1bzAoNE1+PBfX0cATzNgu
0Gm1fcV0T2UNBaa05NaYib/RWcgSKWSgZ4e+7Q/i6HjX0Uxw4VjMo1gkNifHABCLzeSkw/faegms
EZJyibGpBbN2NRxcAfk4z/GYCPQa7JqjE6UfjWqTahcvjk9JM/q/Zj+ETqI73z1i0s0MQv+1hYzH
D7OfRvd/LfJ7o8yWtbZ17o3m2ujPGaKxW5Mt1pPLsqI3Zvappv5a0Ev7OljdWvcZspMCioKdmbsU
4mdSBaJvbUhJE/F/W4ZygatEfxxZHDQTEi+teSIo5E5S7Jqvnr5YaS+ZUpjmrpkLpGgTD77Jd1+S
03mr8wdm73YYKdHeuhmcryTe+ImAUDg2Nd/1nGfIlDlPWlid2EV0SuqyL66mhfBLzGV7HnvLO2YY
hY6d2SCiUOh3ShdelyF6wuhYtuzR4i47b8xgSxug0rxRdDQLkpQn5z67yaeF7IDeoXu1GWRcOx1e
UoZ/6E9kgiAS+MO2aoF/1iqyGowlQYa2vMaCtTolGgoX9r/SxZ1U1lid0P62Rn+P2cfMhmcdSXRZ
VRD1i19TfZELboQ685KgnvGt9Q3W+S8gUCZkoGHTecYrTDNkye59hUFtE0BxgXTdeOtl0XSpe9Ss
/qLe/Pg/9s5kuXEszdKv0pZ7pF1c4GJo6+wF51mkRMkl38BckjvmecbT9wdFlEVkVnaU1b42NNIl
l0QSBP7hnO+Aukzt/GFg1gwtvlR7u8URS0zvKALUtEZnbLK+8VfEkCEXREdJL4U+G0qeMKvm9nXD
RwpKhIHpTgDRwfcS36oqO3AKP5NuY+yH/ABqP73BJGuKm6R9vkbxrSYuB1rqVcwccexbV2uMcZGM
5JS5aEFzd7KvRVG719BlUGI2zpMfWs5T4COPzB3R7AWsYVICzLMfu2fcRtGuVqG98DRvCxBcPFl1
01+ndlg7rlmu/ZRQsZD5AmmYpVyj/ONixuptKOxuR8gvLgCD52NYH/CImpoBAmnAh8hOVpbVOZs8
mv/J9D3gbCgREDtFhzDqm2ueLjs9JnZD+fEbXJ5LnSliKAeZPXqcGnrDOVlRiEyH12ZLIiGkNEu8
eU5Z8HksUcDHxgmD+nhQuF7DgkFOkH9E0n/pfBMRoo6mOOo/ypmvbJfQ8anTSQSH6cW5JPNp/TI+
bAN0Dn+QPde4SaxNFOin9NWbSR0xDKGkMMqDxDbbmhpL2ymB/92eLdtuVyD+Zw9yah4pY6nHKzhb
PmvyrA3Xs7RU4wMMO/TDqKZd37RrTkYEOwkK46yNtoGPoQWcCeOtMAku4C/8C2PuHTIs8Btl+lIB
rdrL1HyEIXLOMqQqH1M77hKUGBfRGgfHs1jbgI3Eg2ORXc3k51y15UAyWxqzfALMa/v3zGMoYGXB
RsYZdFOTHz7guMY8U63qArsu0OEloWIZ4Av7dV7kXJqC6YBIiUV0dXst9OhCQFS2xsVTLTJ+dDvq
LR6XWT9htT/9AWhQhEES3yH6PlNvu41f0NJ4nrgnFMe/IsxU5TAZ7x2axspOyfAoU/kSKGAQfTEc
8G9YYyQBg7y7MIL3/B6qWy4WnkPaV4H1ZVXrRD6W0vlZ54ySRN19VlmDeUujKRFpd7amH6V7Tph3
b2zqJTS0Ou9uGdCD0ZBHYpvXgpSpdt1budymUJOARNWLvKNb/EpgmlC1HoKkmkXmLHKdMGoY7ULY
hloDoSlNOFeMbHPZHz+m9ZBvApI7D4UMvU0aVOfe19TOyu25PndZIptixY4Hp6y6e2lGfG4qu2WR
MlWwirxahUy8VyS8fOPARgeoT5yc0gpTzmQi2MaN6qCbJxtJUxuexH1yQuCidtmuNJuqLZRhtdYM
Euun2lg7JH2tTfXZTL3JeRwJpK1Pn6aFClxO1buvcRWOqxABGMBuWN3Jzii0i8l56m2UOUoCz6gx
EwCPm7IWQZMPPKtv765eV49YgjYoVduNPo/c2gHEfeZaUM5zoFTStF/HSq7dHtbBAMtuFedvAGex
mzLlimKzutbl0Owt9TGifF/LGAGhGRrlgxt4azvT5U+peU/MuBAMMas5520RsfjD3tKUlEJRZz5x
+SEzJyqWPY3lOkfQ4im4zLia9lXkvHnKbdiJFVeRW9GVL7NEC1hvYXlNLA7iAHrRxuxwA1qJvw4Y
Hyx0IUiSsvGDMdHviX4eoMe2+UuhY6DD5rkWAZ/8Iug3ksIDn4l7IQ8h2hVhpHYovY4gcPSDNt8k
zjcVqn6dWCyfGm/IjsAGn6eQVqytPVaTctiXafQa9QNmTqdkL04ra1DBsvbqFUVloHFtmKPcaqdY
iUGrrhRYQGWEKLciXkb1MwxGcZEu4YmdxZDcygv/NubBr4otCRYhB10MVIM4dz8UbohqBfCctXjb
B2sU3nhQ0Z+H2M0Ne6YPyumI03faTWG098OWFsjtmcAjgg5vPuCRdRrb4UGPEKyxVpy8ChYx9HKn
nh6HbexrD72SGnLfTOFPTh8bFf1UCc/dLYcCZi6bQSt/y1hhXn3D0ZZ1bn3LjWTcs56gJwNeGKTB
tmpbvNX5CW1Od6gaYyKzxAaO6uoM3mvxWNsR5xU3vBlAchb0tHLHBmXAPuS21FJpXgGsj4d8HQ49
H9TCZc/mZXiNcmksM6rGhTe2rbNyhUdlb8xbWFTwmY5Z1h3A3FfmtC09RC9Qm9gfcwniclN/57KZ
AhRuq2dHFhg4wHBaDsKvNCJcoxlFvda1mXIn2PFWueCTCD41dBkDR1KLPgg0XmrqWoNz/HQQJjWs
H5/gEOx8ZMSroBb62c0eMWjByp6mK9eyEzIHE9klWKAk2KeRKNZKZghIAugRfR4DGSkedV+D2Wt4
5GgN1Sts3Wppuz2lUDSe2ZN/E2m77UJoPjZkLFZjH+hK3aMs4j0TqYnMd3uve1ip+yAd8YuzDoLM
iZYHp6reuuOKTDfgBorzWg2xDjlz2iTJYYiL91EpNpBxiJuow8AgwupAlM2VCJef6aDqlWFCzwUR
SYoKmcuqwfDcO3s3yz7ofROAE7zKQ3oJh9BZ++Q0buwOQRLLIiQAluHtDC64kR2Gaxur6dqI+aLv
hJAcbNokQhzXepye6KqOzcinoIcE4LRMRqsoNw7YrnwDEa3lVe/e1FRLQxJbaNifQzpRhgQr3G3i
5njPjW+7VBvJyEkgP9SRkDfaTTY5+9T6VbXB2YwZZYZMD5ExrelzyZjzYOzPzggcSYvYzSwCZ4N8
VbmktpRRc4eWZi4Gunqt+vL/mAzBfQLFUMDgt0cA4zXUOj5nQPT6dGelfGDyeu3S8FqaaXMrze6Z
0L1pb9KUIdhE3atZiNULbS0bNknJMZvacAcV4IRSYEOFWy7bXhT8ZQNaVsRhmFrORY/JAo65djXo
TnEJ+DKWjwBa5CODgffJxG7t10QmWiwmdZkBjaimE0ZlmhJmaXtDWIAnHVQtfuNcMlTQ91QaHSL2
cIkAnkGvhytZ5f4WuD92nsJ/IojsYERZs0ly49LNgbid70DmQGpPqvkqEen3sJ9jQAn1k4zTEqY0
NNXfabsF2nftRfP6W+mUN3tmPFE17cImPjY91/kavdHGdFkjTLq/xTNyCGUucSybCxzEJFY1nKlN
Nut53vpk0Mj31OdOH7RPeju+GA0iaVM1DmOG9MaVQl8B/ojAIaq3PtU9TPvF82j075bfkSYwgMzJ
arp4ZKFm6nRbRc+p98ldExFgKR2LH5GOS0dHcAmadpkqrFFhlxIJWiBMQiC87bSp22Q6U/MqGCNk
fCM0BF+dRPYQawSIAi8DGMNgZ5tYBXYP5CttAnykh6rNZHOKGLxVyS4XYHXxAF8KBp5O4YebMq5+
JpbJmVD1xbZMTbh3MrxG0U8SYMo1yrximdZ8ROiouDHbb7pl9eu6Es9trttkTGjjRibVtZjyZ/gu
42aU0c2QYJLaArn9UDKq8Il/ZuQNP8Cb2UhMxjYGuBxy2rwTk8Qfo3a2E65mWutTcWC+MMb0ZBmY
ZCff2gNk/5CmJjfFj1ZJPOiBHB4DPoSkRodrMKbURL/8Akmmh4ExrAo8TPVHpyOLRARMCDAJWoYX
TKig9WwLcgu7Q95kG/8jqSbnFiYmyUVT/DByVVloTExWDN2J3M591pYPrR3KTQiRUxCbseC0aiO7
ga4VovT0axxK2qwU1tHDmlO2NUtUV7DwWBPHBuCqCpIQAQiLOWhhNTVDyyw6+sSMwAHTbC0l42+9
wYTab4EGKNi9dlXXnKGwkRpDwWRVMYy32uzRCKJTP9rqTIL8lhCZs+4iVzHgTy+qyji5Ium2nsS2
XhQfU4djvBn0FTP9T4hhD0ighwVu6WrdkEs/9Lm/L3Gjm5Xr4ahk2O4wZqV8pWZK9OZRNg1Nclgc
E6jfhCNf6wYRom0M+OFriDiETW56LdpEKQYgsx24gTsyO1eIicRWOBCBkHVOv6ogAbEBy56H1l+P
TPSXNno1TSIYQ+K9ayowaK7urRVvTkkZF9lcHAh1OiqtTPiFhCgG6G4nUTzMLRQF0dIiApFthv+Y
YVqCnxY+1hmq5GH4gUBNw/sCOKwNESZYDg2ZIH+VZEbx1IbppjPTw8m1picYZHAjHPvFpLtGgU3t
T8oIyFf+PCruzACVB35/3ys83izdV2NZeZxw09UAd086w68nlfe3NjLHvefHuyxzqOIJ0l4hS19m
+NKaBrfOZOHydE1BsjqWwkoE3zsdDRfMww2FDGOzkUkww0TGYnFiboJ0eDAVMNPcL5exKcOVG4Sv
TYrIPWLI3Ur03UDQqKrMCd0njjTh83Kh6WYHTpQewdu449rxYmB4nGsFGRTwNs4tQWeY19KnvkR3
CiInWSwRbaIGF+wS4tR/T1qO+YjIx6VE0MRGbDshx2MqNl0nE3sY1r617hSvvkr1RdhnmCe9W5MV
e4aU5Eo0goTsGEkOAFuNBdta5CJFIo6aj50A22mlNv5YYGumsOESgMUUgoDTu8G8azK3bW6/KtNz
lj0HJJR+i1Ae191NerzG+470ymZAplK0CEnlsb4pIrGG4baHOpPtjJRzftByvdTtfGsPjMuyKALv
jqMMPyfC3yLoMHzRI0UpZlANdL0+W0ymiN/o0QnUUTb7mNLvkY6ztDOJnpTZGwZMnPgzHDQsu6tA
vr2Axw1YLuabrAmHH7tRJgcaEUOo0VbE+0BqG1iiVsyMW4PydUwOsnorBOkapZSbCodRMSV3HXxd
DRmss3HFUiaR4pLF7YNvK21WPC67xy5hwAkuAQdXyruVlxVSKPLju1Ixj4zpFumAFgRNTwutDCyK
6OgWRZFaFdWsSEIlyGId/y624hPBL2pFpTxtdcXWgvXuGnL+XTGFXuoi8VilJK9lYb6YMsBdPIEN
SpgUkCE4qRJYmVfY9HrWJ+rufhvCheLEhd22yBzgJAZqYulgOrZHiTJ1qATYZ8U5VAXnckByyWVi
ZQoQI0PkiyMGg6oU5T4gamAlsvI5LUx6LQSWdmA8g0Tj6CTESptjvMlMJosJaZcdKD4k6GJhyZTW
NFfmrXNoY+MXbNRDnhfAMUaU6JbJgTBb7Lu4r5aDVU1oc6A4+e9mBe4gmNwPOhNvI8rsBaA7l1VV
05JpWcguAzkqgugZ1j48TkEfHWnquLH9157z7Ea1H4l0aCv8jALaTx8MTJTL+jhkAk3KvA7RMdKy
DnLfpr5T568bvVObQg3aruqSYz7h0E9A4DPHthgv1ThB+DK7rIf5erqgEtvOduA4rM5DEpzhABnb
MuRDOvrlpvX1p0DTqMhIqTOdGxe7cJsN8Vk15U5pqCuEB7pRVrSkk/1ZOvHeTZhrZKz2SUPs7xPT
cWYz7cFFcM2sgc+nPUsqDQbjg94Sl5MkWzWBqFMT0RJOY+/twXT3E7p0UfrY3QZ8597EDKqK3XTN
eg66lUd7PgYdtUX2MWRMrDLOilFJ3pTmfmRQJStFm6ST/s2zbxdaoEGqcYkUCywiIAiEy0d/F5TR
r5aVMO8Ux7RLS4Va7N01BEW2ATC1cjxgcVmASKD7KLGnbfNwRSlbHsAk/VS2cp/qZNMC0xw8z6fv
SsglsloWTLmGUHP07nzzvIUMgv3k2t9AqrkHFHPg17r4WhpFs2m6U1GTm00qMzq1Tj528XSIsSrB
2cWMaaabaIdBEo47LmbL7MNDIL+nU58w5siTdeeiU8v64SYJwKITJ9DYLCySWXOSnmhlzbUfjumc
0A7GIvTM49cNxZw6ltpIBWhgV+87eEtfXyjGq1X7/dEOvpOTkXtrg1njAXMHeWtfd6XVVTt/Uhuk
BPydSnxvFWFMQxDox68b1U+/38N/8vu9KmLAvfDtTGyFMy8CcUawqNEbuz5O841ZjPXx66FI6pFA
2vnx11e8SGkLhHHhCuKVfsjTRB6agSk5jlbufv0j5yl5kIYx7ggtpRxXzuHrBpQJ62MrSiWrWrbJ
s6R74wr5MabY9LFeoQbrz183A0FT6FLnx0a7J37EORlZOqBMJKVA6uLUVjFXs6+bwuQe2U9ZHleH
Bl3LmW0V3Q1W21VdQ3v748dW6fQKpjndqfmH/fHvsn3JqyS5sTGojOaRU8DIogUwfS1psU1tDE5f
GRV0CC9FAW8sxjAzYJZ56IZ4Sg8qjoOzLP2j7WoaPkPlfBfDQO6nT7MhUXWAwfB/YtPA3NkFnF+1
qF6By7QfeIb+jpEmmKmkDE5d+4BxLQZJGRYkqIvpgSzFuR3U1VtT5Ud4rsZPK2blVKfjG/KIAOf2
1D7EOnJ9HwgsxgQzOGaOqPdhFIRHX9a/3/v6N3/+t697CLKuda6wCaPsfIF3sskVz4TAuXIFwUs7
dBZqbeZOxvPXQwNOLRsSKZ8JtPn9q18P26Yh6Tm5TTYhcuS0mtchIqtSeRnPhcpzU3RqPPg6hApZ
m7yaaSg2Oi/sdY71bgcfr5eRvbbGGD/ohkNLrQK8sPaw9Bzhfqvc9leUJfFno8T6yAiC1xzMyY2z
EUQZDQFLjr6s0PVq7/Q4XJpWu+ehqrcqYTTuu45xpPdYuiKGSFJaJQ2u/gj9R79qVa1ff7sH6rCy
CEaupFev3HA0H71wGIldHj+/Hk0TjlrKFgvXiPOiKzO/VJ6n3fUy52MTmc7BCUqxVaWCdIPj6Fxx
7fK9qrl+3RgYvQF5WzVJF1hyIkTmrOvSe+I0PzKjDvl2HlEY+GuzU6QYT87Wc6fi7o4DcDRDqy5l
nJZPk1LnKpbxm+bo1BCu/tLHmUZytWO/NTO3iPr0m6KLPjA5cFYjpO03N8qfY9Q1j2EzyTN0qAQt
bG9P3ve+83cU7JJOSfM2zhRDa/C7d/Yk0H+NwaFVJhHAGKXNpxNkG9iCZlXjEH8NNd7uBkU3ySas
lyd2G46q/I3Umhgx2xiywqLvTMatPzCKSFOr3NYEZJwDfJ5Oodx6KfAsh1zXY1DOmz7P3IsBwxrJ
RWxuufpOIT/7keeD+WBc1aZd7r7Y9P8D8b+Pxc9//O1jxqRV4+NPlsoZCP6sCZtx//mPv+nK+CuI
//nHiGzs53/6H78x/E31d4MsVaiLtg4g351x/L8x/PkKBjHDdCzXcLjuKuj6vzP8NR3Avy6F61J1
Kam7Nn9BnbdN8I+/abrxdyEEEwDX1g3dMO3/FsXfIF2gyJPRz7P5uTmSSZtt6YZrOa5QQtdnxv+f
GP66reVlHlgYF3K5UeU3lcXQnkp77+TxrumQlKBGeez65CUyOWjRtzQxsmEiRAnRY1rD8cbpmnWI
dWhLmKaIDPxxO8LXkAggLds5EOwNxq9kbJo9uzoWBStOf81TGGgZJ7OOjsSr3nL7Flrtx5/eiOtv
z+J/ZW16zUOSj//xN8P5T0/OsXReQ6igpsvic/76n54cdAGdFXCPyVgfd524Ih+gnk5PQRjdYNRt
/IlwpVVE7Zf5EUK77yMgQById+JrDibsQI3MkKHFfxtAJTL1Ux0yg4GHIlcOA042odtKPbnyaGuw
SZMNeTMbLCQrQyQPRlFf6zY/jIQe4oVd2PmvMLeWf/0MSYD4l3ePJ2grjhRl66ZQHF1/foJlRXT3
NGOa9aFaRwyegtkNb7fn0XAPoM+2YP+v4IODxV//Xin+zS9WBrsOabtofiz9n3+xR59X1ANRALrx
kvvVVm+yY4UHpB/6ldG9TAAKQpK5cxb2DjPnMBNHFpTnVAu2gaMWsq8OkpWf0156csrj8umv/z7r
3/59Dis1YfLhc8x/iaYYXDvwSYFyF7ndrlU9vHI+x1F56JvgDHDkNNjGcbCGixgo6EOowoyGaCi3
ovqUnb4dO/RKoBqj9jVh9xiOCW0212yjfUWo/qr88Mazmjw2l4HwdgX75MjYi4hWrjDuJXB/yQV0
QsyqF80beGeuFO1wYJr+Te8iQrujraxpSBApEvJ36KQNVKBf26cJr6O45IXxaOjMLpH8bTDK/ZBh
imkrfYiUs9U9YOz0tSZiIrATDyJ8++sXDwr1v3l3Hd2kN7M5KXBa+Od3l6Uk2+i4ZxQ/oWpt7Btd
5LJBJ6HF7Vnq+bEx31th3rQufJZu9hEF3nd3NF/9vnvAgWXkxR0a2DPXZaWm/YRmeAr0E87M94YQ
VdlwtfTUSiDUqyzze1zr27DeOIm584ppmQTtYl6u+A5bKzyovjUezSGc2ZzrxgruRMOmaIZaks9T
8HzYJu8BZoZoRsrq6dFkmDDMVNp+FrO4Kz/CqNYn090iGxRDJaW49uYw4/Hzd7cnmlq3z3nQnfsy
Xwv2t3VUXKDGIf0Mn2IOVa8h8+skCPGzRHFyzewm5vWP/zbbxVUtLwjAr2zxFo96bn0qAMIKdc/A
FLmO6DFMe9V4+kX01OR5h6XbWiJqbYV6cEAAkQ17sKJubzXOIbL096ZPeIzLZBx29BpLKbRtUZ/7
vn0Ia2sXVEycX+2qO7LiQKURnDudHC+0vzUsNyOyluzBVkzHlqTKnvJwPGaau0WlC+su3+AFDFdU
lQuLUUqgz3b9cjXYOUZQd1fm6ZH0sodIDiixp4OPBAwJ6P7n1BdnI6ouoRkxwKcYJVKAfW97Jmn8
hyy9Hy6epuwMjuymBfI0yPRba8AylSwHHbIW85wW2cIoop9yUuWSQVvPc/Yu69epXx085tgJaAIC
YB/C3n/GuIZW8zRAJSTBl1inctf7/to3jc3PtEVLA6ybtmpPk/YSWf6vrLV3XvIIsmyz0HvnLrv8
6qnqKRrMrTcVTzZ+u8BAp95NyYJK8QYDFzFhvtC06NPurH3A+cdGbGzp7r2x8Ebqz35h3kihQnnp
bOMh+LRatR1HfWMYWMns9DSVLPVt076XpbpEqFHsbjjh2v1k9/M6DYyOpHMf57Mu6yKblV5Xf2sB
sJleewY28r2WxTVnRI9N4SLFkonlPnrFFoXqtoQ5JdlVueoItABqVgO8q+UTbwMSgd+xrsr8iYEH
26HtmFqXCLuXOaUY6gixJm21ce5mFb43XvZUTswxGeDG2fiS1CR08/JuzNbYeXmKhHNY1RARg0m8
NKO5y0vQ37ZYECHLB7F8ioF++m3wLs3ylgYIuGLvPrjh+wxCwYqwJn3kXUQWEg825LH3gxL4Xljt
2VAgV0f9VpWAsVxVX6AVbFqr2nUO5+GYaNAiCbapkz9VjgGwzztAHHnufvQtx2PWA4YpcT26aFbw
RqGEuAgQD5P7yyrLn6nMnxDmvcAOmGmeGgcu11WHbanQ7pArH/ujFWvvQ8ibW5nkjySnNunPNWnP
qiqf6tR8qX5aFk6popL6okf7fTHd5psTureYQj3Elo2MhkE8Q/MkK1/zMPgMcqqbzIufI1W1aKq7
nWcDIlbO3WdVzXomXuVuik3X3uHXvyY1jJlQP8JQ/Y5X6WTlChE1Bkq1rzJQyi2Da1+Kl5jBSurK
rUiKbW4Xe81kAw6QGX3iXEqY1FnRhMWtk+KXExNGHtTZu1epmEz0TYg+ceVZc+BZ4kAnwJlplzRk
5ayRAq6s2zjaOtvciplbISb6lIAwMyd5qtCERu7IIkaaNymIwZawZYS1EYVFwJDEjqbetbrb97Hc
aw0ouImdSBRrB4GCXQ6cYYiDgpi+0uvoxbAAjDn9bt5S+mQuacbjBPEhsqdNgBoiB/NiVMVTYn5D
I3AaJmZzhUZOI1kYtnXw8C11YfPCAm+n/I4ZRfgNt8lD1+IcZZyK9gnt1+B8GzPvl4mVvbHLGx3c
ufbISDgPev4IKQypGQSM9IcVwovrtAd9zO820ETNqo6a0RGPoKtV74QX+iSE6+467eRGYH8Ie4hy
5QjePyQTqYNe/VbUAeN4PmNSHNx+XBoiegwV2S3AQC2V3EjqAJPMS0tMRVnrJ5UG5yJ0dp0HnElu
vcTdwq7dt0RRMNy7y8S6eoCiG64Df32F1u1/d4G2KGst6VgmUV7/fIFOi6inw+/cRYJM16tf6ONX
XveQ4ZgHf4Hlgyw9hJutxb4DNYDTrPvmZop3Qn1N0hEKn36G3LL/6Q3/y96Qfun/H/B2/gENNvzn
1pD/8FtraKi/8wY6kqqdZs/ADfgfraFB+8cxSt1Fshpd0B+Noft38C3U3ZT6jpTzvT81hvbf5+/9
v//nY/jf/s/89/6o/pfH/9Qv/Us7oTMR1g3L0XWi5XTqyn85rPwRiJMfaxlmHLhHBqjMu+ZgEDII
ZF6OvcNGuVXdQ87o9euLIU4XY6jGFZAe7fzHDfYyDZSclcGkxqb4xxfi+fsCJ7EOBh3hzq7FZYx8
Y4dwWDtMfn5pSwgFczCmqAgvr0svXX89TNg8gerXIRmWtXW3AuwiWjq8BnEfo+KdNOjj8eVP79W/
aR+lM/fgf+6vGJ4hxcTRawvDpFRz5hfsTw1krkncx9o0oFee0U9ReIwIO8NzC8kgqS0ahPkmqQNO
ymOMVqTiQ9cFLQb+vKfZiBjdKw8OeLgn1AxxVcHmzo5+llrGsCvhOmqyIZRwLKvGDfdxD84j1p4j
zmbIncTT2EDnQxLjVNmvssb+nlRQyxjd3oAOdknM/qhg59lM096dsX0DVkwSchSh0gYBMGUCzANW
VgzWMInx56XDuqyiNdxG6HhiYlmkb13RNizYB3akhbv2RhPfvt+RCYzqB/9nexxmVo9SrMVcFJHr
yKyzVdi0+2FOzoW2jSgd/BIJavfK76cVwzlXVri9nREnmhGfinYHMwmYjAl+z3NGaNcO4mBz33k8
ca51uKK1d5u0swW760qX+clJRmcBtYD9CETbFCnvItQ7tqK5vU0KbAXZzKjmj6whBKzh9ADg1/zP
tjL5brgR63EGM5uv0AS52GOqqqJ2pGMCgaJC78HytI8wNZBb5fQNDyJKD4DqfVYFMVkzyUOecySq
kepqPGR9SmddX+HiYbGPR7HKdexp2iaLE66AGqxHsqIpoCCMkc1tRew8oSIcfMVeXdNZCKJu2+NZ
fyoSypWhrXZ0H/EJycCiSEDrhCjiGCUgPh2saFp1zrSxI/tDJwhDm6xobXUs86mvJpJz1HNfxNgw
K/iO3aS8ddbTWs7pAkKyvWGPTkSWWjAvxFiFEb8wmm4LE+AMkjBbR1oH95vLNxkLiOIcUgc4H6y1
nux0HS3AIjMJFvMa+WiP2oMS5KDocPQQZBTjbjQDwrTH2aaxbBvrUS+xH06R/mKn2PW85BT1Bhtw
joShLexdRmEUFNWj63sGXjKU4ImvztJmv9167rA1c3a1owRfgXXD5QRyLGCVLu0Ew3zb6R3+mYr8
Xnsfx/WeFSU7f4PMLxEzYy3x08YEjGjuuPZczEEFwbOZZXZvJSigmTxljjhxIprVqEdi2sYsd30g
mwwyVgrjMySy5hRODwzO0e8V00g5YzyYkz6n/yafiVGnuFxRUtYkJ06hjk/DfTQNBcgPVMIIxTGT
1KVxVn7aKVVa2YfT3jHKO3BzDjOXtGX3xICEIa+LCFiw+8pmKYAx8y+cuq9gE51hj916EurYFIfP
ZGkdcZbTosS4oRUFMLCTm9UXm9oh1Lp5tclL0+ekDUEzNXSKsZTq4AbGzz4272UryTdW/GDFbGKd
NyZkpVIc8gIMvqmYVcit6Q/iABbq0hoxtX6uLb2g7ZagrU8mqhls+pOz01rxohMvNfFHnbHmPbVD
xG7dKTZq5uAMrlww+z745niPNeSrmglTsi+INwNhSNFB9IuqTh4GgwEID/Il+ZG2xVF64hezQqQn
rThXYfvU4zLgZ/mHZFBE0mEuRwxJXal7wbGO/R96yQCrkv1HV6QADQ11y3qfE2+PTAAyvY0ko6AN
KVO2nngqAYa1vncUtOc7vcvO7L7dYz4greMF+Y+vWhlcu0nTnMXXNyN9NHkjQgEEgcTQlZnAwuTw
Q6qT0Gyl0s9Par5nmRE7SIXoQRj1W65GrIMEFSz9EKEEC35YdeZ7hWAeP5676ehF/IbrlA/PZjSm
iokI9/wZEcB5Dr2a1Ndf//THjU0GidNo7GZ7vGJ67F+cMGzOk4er1ZLyLmpO921aDoevhxIdOIYt
Msy+HmJdfs4TcHmBA7+6QMF4z+u0gpFcvH89qhAGPZoS7rckJAc+0bRgASlWMiLisQvFu9VNyEcy
PANj3mUH3Tayw9e9Px7qekqkC23DKiZYbEH9sDTmGrtIZLLNtZLWgkNQGJ46sGdisVarn07gf4/T
znyxHRLahjptzsY8oLDiFlhX4sK0GdCMRTDyyWOYLmMQIXlhSJpaEBS9BmKXFee/6nZF8Y02Ov0k
hBWReN45T4NQ+UaGpXUcMysjhIvGM+j1fmvwSWHgirrJbGPQj+1lII/lV9OLD4Ym/UuaA97LPQiF
0RzlVSftweNjsm29McbS7rJ8Nj6mGiYYlfcIJUCInZkaIB84r/T4RR7JaPvpx552grANBAsdxtjJ
e+ARW+FFRf6kVcDCwDJMZx+dzYbUk4uFen/vJFp4cbMSQg8boqfGJTg8ZAn9PeC3DtCqnGJ45mxY
fh/emfcyWk0B0drRtyxHz+2jERYJBAgcsB99V39Ug5vcMlIHNk0PfDyhjT9I27fIv8Jpm+sC6JZd
W0szSXmlPH9aZ6F1jfG1lMDCfxBGAYfbm/TNMMcfDb4kFtawJHExNtT8st3aoV9/8GaK+ZitbwUJ
egu7apHAN069CZEAEPpmXhzzkqsi2RrZPrJ7tvw5L5SuYaMaKqUdTKNWhwQHEkcmZiZAEzpjYFUw
w/Sda0//uIo8gmAbbNMr4tVD0JNyekx1Aq3872RKoqJKx2BDNoK8THOt0ofFryDWnJVwC/Bw3xK/
6Gl5+ohEQsJqkFqmCP5HpmyJneynyDJw/oXmIYGzPvPvv0FJeKuNiBmq0ZnFIVAgXMmfYljOhJ+C
8PH/sXde6Y0ra5adSk0g6kPABIDHpjciZSilzAs+KZUJ7xFwo+8F3Vv3VtdD9wT64fAkSaWUkkjE
b/ZeGztzXVvqUqblCxGr1XNYjceJCzlWlWtVddd6HIi/HMGyZi+CIhLOjmAk6S8kAS5lrqmGc/Q7
bDtxX6o42lsD5G7fDeyD6qtfFbnEd2UDKxsbIqMKtDZtkIL+yAidyWOKhLgCVO6X87FEI8I/3TTM
ZK+alEE/NlZIODaKuHm4H2jL99LYZEE/X+Y4jq+FXd5ix0kPOvv2Zq/d93b7linCwFyA+WtyVOcb
3MJ9P0bZSkMKwBdCeMaUp69eD5ZBOfV9UatpF5gKdpN7RVNk3TeZ99lVjHFKED7TEKbbzFeS6RQ8
rAIwEjwkwdX4cTR5eUi70uRGMFVq/fQJav0DDO/qAScL14Y8vEnEEPc5QPJda/FKnYhhug4XT7v5
ec6CGwr6hNOGUYeHpU0CAT+Vnv2WqhFSB7GJSOeCV9Px9eaneEZYbtz/3JAeePGbKkQFAFOIeAXK
APO5MzxGLgk4YcOLqxO/uNcqL7EOBPhWZO01d5p5z1EPyaJlFPeVB6kuauFsWapGZx+RPGzNZg8n
FJ1yO3jv4VQD560Cffu5iV175Xnxeeg7/yKs3Aa4bt6sXr1iNLAwiOTkMc45fC5WtFU6dg+5a9c3
ALHu1hjhtjV2PjzN09mZRPcYTRI9YpnchflEQcbF+qqS6suOkHhn/N2AbeM2yhF7p8lA2SogxOdW
7T6Wy41VF2T0+GRNqImThDYsOfCCHi6B6DNKiYrJj05QzmOKjsPoiuy6e/HQkZN5Fb2F/ITOjiqR
XILieYtg6G7s2GB0tTwr9HyITX+6eWM2Piy21Z+PUlWOBpHUx21oMMxk8+js+qovr4FAP4BchUgf
m6/PHTswsBHxcu4DJ7sQRJ1dBMqXS77VZZRczOWBn0eboJTYPpePqm3JFN0rmMz96+OV9Hj65/4/
PqacLPBf0tz+PPaPp38+87//ThywhIwq1lDLp3GDyTx70InChMKrQY9+rpabn7u2lQEPTosGykI7
I7tfnvn5mAhSAtksy9+xrcT7x4c3mretqEHB/HyTBtu4qQmnO4i7kcSgyTeez0559YoluYwnupuD
8xntVF88ZD1xAhG29wS738PPjeiqdAVxPzoO7KyS0Ote8sJJbkBD1j/3+tS0nr1pX6sOi4GfXyAN
9s9kZ+kXloR4XWMqRdd9ihcHKcxMEgg9+/HnHlmYi0wnGIC98SRIZfuISMvHac3dvu+nW9GtAF1W
dyNfmEo06y68U2IEZ4H3ZYYnr577J3eG000AVyjBJowuvnheDWWF9SVlMLySfv7RTOWaYLRbqe3H
KOLKk4SM8yyTKXwl9W4Mja8ewxZd9FrimHJl+2E44YWG/1BF5hspYFjGu+iK7h70JRwxvek89Wey
oUVEdUYaUYuOg9i3E5AP9oxMu5zGb49eAM7JNmAaozRDWR7nhD0PLepTIneRHSJKTY596ffrUkNa
b6eamTuWAy0mtZUAVkjnQXkufUbRWri7ETQfGvRrYIkJFkUEYOa5L0Pw0EELSL2CI53MxpuftH8J
POOKqYOTq+u71Ok7LrlM790WkRM1A85W/5Z5wCORpXK2dcMRFrd34Bo9NMQ+uKiCtk0oH4hnRRM/
GLeuOBld+8Spc9TO8OrmxjcTiS9modtExz7tkyT6dQzxHBOQpvVusozgbnHziK4BdKzmCctZeoos
CUS2i+/AS+BQCfS5diAaNi6ay3mBjSRmcEbFtQlTb9zGRvL5U/pIZEVsoNqXNMs+vDrF/p0MCLrJ
7UkVmuYsxNLjd4odp/NKnDaEHApdrZme1xX2oCCdr+74zcbnrQ/odyZGRMH8ERCCYji4JS0Q8L58
twrjewYVFz9MLEtXiVedIAt+SHdq9w2BOGY6/yGO8o+I+29VNS9yEe3H5b0j9R/TFbuuoW4HtfYS
xM070s7zXJLpMpm6XzkgtHqlnxgvZwcykmG/NNZVRct60OMNa0PVzz04b/jRYqAp9XJV3QLCoFXT
40eQxt9hiHfaMt1DYiCz0fIka94hHfqFXd/Uf6j4cSi6d/z3NBNtx9HrH7Wh37DQv6UoCgmi1WRz
TOcONjTvxMhbhTJ2jg4VvTFwFSjsBx9I6743SK028WUZ+BDWJFPez5j4/cL4CrvyY4aquzdqhgQy
wD8yq/AVAgm7RhdSZIyDN39GcaTpiQmudohC1qI/k6s4AElk15lrcCZxDBMDsImzlW70NxcsCcoC
9RHsyk2lf0K3/zDtMkDmQA2Iwfhsq8R9N1R8WVyKKzRF8MknvDtEuex8/eSyJX5F/FZIC2i8DL7D
LH2LJ/3Q4CPdcGU/ZjnxL074HDG1qiY002JsMr7VOtg5zUyFJtozNDFCV9Po3tQu+GOD3Zzn8U7K
W+PL7ChvK+ga7XQSXakegJkdatvk92RgI4xS88Kr9K+sm5Ooih63OXTFzMmRnbdM4Uob8J1l/jGG
7aChsrQx69Qm/V0ZWMOneqd6VhUgQ2aKkS2hrZt+Nghaf8By2mEoeKfO/Vv7DrFupf+UBYeIIKPH
SmdQVRLwC9HizmoKcaqD7CWqSTH1XA+3OWUu7eAayy4ENCEyMkN1s9dT89wkULGE1d3PRWUyAQDf
0rFGFoFZv4IL3lpz8mKV8Gqrcloq94il4cEDccFcRxFKMazYFCuiV+1u48ys0gsUlBi34HNbB50X
91NL9zO5MJZEqe6cEppeDVvGaOA7wMtmbamNB/CTLvrn6q8XQt2OcPfvWBBSuNc8H1q/Br4vibkD
KL0JHqiSpBMP/j3X6IHRUsN3tugH41xBY3Z/pWUT3cASxaX94TumPA3kyzymsX3vdi2vqhiCm2+i
XyPq4rFhh7uaRfuUYiKhSEFSJDZ2jrPBaADpVh359tlwqlBWYPPM7mjUzB3RoJDpEoA34/Cek0KX
yaJ89fv2To8cG96gfhmZc+t9po+QIFhOzibogBGkbjE0+4i0c+r5dM0S2TySKVzvTP/BYZDdu8TL
Sgs2JJ7DlOFq9RcYEqOT2drljend8MyvTemAuBA0yEkJAhNjSaYZZOZD8dol48rCzLuBdkH+6KxP
rjKrXyZL2TT2ghNcFUvNbyIR5yLHGuM59bj1Rz3ATo+vjB4+Wh7BhdDDhqd6J5KgtfddA4t/YJVX
tRmHp8tkja3i3A/dru0gKbUDZ+Sc+ge/tPjRElG+zuGCrFUE0038Stw+PA0SRpAQw73h1M9pBFQz
DVPF6G3+NbS3dDRdclX8YifBpTaGh9KfZPuplscC2cVliRfIpjQirKrE/WFMctullB+KCn+O7I0g
Yf6o82STDLW5kT3nlSEZbVH5M6IW7SmoeqZrlfGUKPXSamuT81LegdbmDWMwI7F9zO52NW9HQ11G
x42uRtU+zzHrd3uAk6bpaZqWzKfQgnjAlJDTXUN4nCXIATqU2W9fSh+yufSAlBlBh7cSYX6nDwIX
2gHPGLNX1zhOdcJOM20+RDoDpIYS5kXOUWgr30++VyIBB5wwMLMLPQ8BRRpBHRlW3SCzh1ZNt85M
wm2qzMcEVe96TKRxdoeN0q21A9iHjrXOfYC67nOe76ak6x+70jyP2rgZ6GoPWYLDJ+nXgmXorpTt
LlL8lrTN3tNvoms++EyD2HMaVgXzwxvLu24OXyHr/OoSgpwSAIGdMb66bmsTkVu/ouX4YMhGaHQa
P49ZW+yIcbUhg7zaorc3RYwAGOgV9Bf1xcQVAqGoz7bih28l6Snohyd3HOrDAm4+OLpprtnyiZke
EsTJy2CSVDUC+LBLIubO6kCnZbxpFJ1QX8fo3qF2r4PCg2c3hLS59jtMz/GBN15QOxiPdIDkieTi
DPhOUhmPWQDIObfwFJKH8aVNh1kiOW9ZD6Q4xZLjZ+pN1eY329N2ibY9GrmNj2Hp8qElolRvn+re
2DIDxZ8/nsnw9u+iPPkeDK6oVSMf1WS84DVKyQnPxLrnmrx2AkJmJFqTVaPYHiioA/6oHkfEB1O4
TFXwv2T+rzym0Xe5xuP3grjyARPVZXE+bobeJkOF5f06SSVHEOQ4XEsbzvAHyDxwZpmZFDihljSR
ZiV46RyU5b9gd2W6DNaDtUo3dt9gaPJV4JPNG0bjO0Qs4wIq8FOp6DdRZ6tUkngyf4hCPrYAGQip
S17dnqaymqEc6wjDIdV/7PCCn8BGFR0QVx2p33QGmKTOZWTHW4HPZ1N7CmuJ9Q1iKNlEGKDXI8iW
klc/FxEypQPbeG8HUoxy+dGQXQSX3hjXTeoek8bQeA+VWgVDah+KPrlYk2vsgtB6ZqTNHJpLPXTK
be75v1NVfWL6flz4yz6OsrSaHimsD3YmoF9VlAZZ/VKMVFViZnqXlMwW29H/y+w438XSpPiB58jY
GNRwCrP4o/EbuQ5qJcjVqpL7KQz2FT6IFYohkktmGg+4iqQ7dizbCee+98RGE7S+ggh6P+UMfWa+
FQhCr6wY2SYtFlJwsptSYYLMdyZ+y1WmxF/crx7OMrUgMa3N7HGNRnVLolRqWduw7elTA4djTVMa
+ekOuMZH2/Q7LmAdb9PGWGM6uEiJs7YioAgCEHR6E2RQTfpW/A0Hf7rAAf8zeCUm9vBcDTbwplby
W4+X31CMuk/Ud7UdRNsakevG/hr9X028jI5MhBjYyMemochN5bhqTP0VYfzbVJYTkxSjtt3ST0XL
gqAszKtLwhbBych4zPpkpGSejSmZd0EDn72vSJNgdlh0/ifjCjLzMkb4NmiGBD9ykQ3WEdoZUgCK
I4y1aK5c0Fg1TtB5ArXXZOkl6QF+5vWccnDpaJeL4K4MJ/hXQL031sS1y4jY+pnEiA3pQpBoHLUa
md9QwbcmNnTNYsMaJ7rCuylIImzoCXYsHX8EqJpySOQLc/1UcDUXQadPTRUTmuDlxDDOXDxcdH+x
ANCpiebmzOk3EUKrbVP4fCUS7Lz+8vP6dU14aSyEqUqiiSkGB0wl/xrVuxc7L1NJBSgmAheEBY8j
c2A5MvJZQX87mr77ZQ7Bc4VQZhsmw0s58171irzdBCPEnnCQF5mDqU3MI87lftvMLGIqzOysII2n
2QEubc/BoYF6RRqh+xVO/kuWCEbTTsEmaA8npdsXqbibDOraKd3Edvo8pS4ArKB1N1jIwYqww+Nn
FK9zDy90XMXdSuaoAaPY+cyD5g+0xauouq/WKa0Hs1QWfXVtbMZyZBHLFLXvtdqM0PL9+JmkT49Y
5h6HF2Gbg/PLMqzsiqgFl1v91y84d5IAcEqfQ/WMOZq5VJhxOB/lgKPfWAjV86ECELpzjBkhG+iC
Pg13mnhx4aj6GhETNfrW76rp2jWdXHUk2SZJPqtu/pp7ZaNuBf9MSOE7TaW9NnuYn0rpXZ81/IAs
xFkWLfB9wSxjFt0rPfaXRaYvi+1po0xnxLtqWPum7D8RCzDQVCCWaxVfGVsT9WRYyIHgi3Q2v7/A
IafCRoO7Jgu2XI9WdoGVDyXAIJx3NHr/9HPTc4YFygtxGk8HG/gZ6uBuNye/OPKJvh5oB5Nc3oDw
MVdj4+l6Wu2HEm9HqsN7AFhvs3JZxjekb9jzF1HNtUouU2hAN8i6D88Kz/XgGacczAajul1bhe9J
n+5cQUBTm/INsHbFt9deknwSx2Y26SITayd0+xgWU7aLwD0QapAf/LHz1rFrzceY9R0Gt0SQQVPK
caOXVF8r4CWShD6TBT98m6LR2httJQ7EYvjEsq44seO9qbkZeghplrvzApmixDK+GRMcbEY+q8Ls
XkJ06jtmrRvPHZ210S2/pk5suOzee3R3nOyMDxw5Xwy5QLyEuvNafOgZYkklaR49eI1zvqUSrY+G
GF5T1lG+zfcw5PaHBRR+7SXFS8p+x2bvsI+63D4GjXq3Sqj5EOJ3CqPO1quW0bcdvTXji2Csc98W
SfQQQzYjXiqDc8sa2Qkh4w/W8ISsXFK0B/PaOOaqfyJf7y92n3dNTw5eiSgDt7/GGGC2IcCEFfQE
TJOsz0GMD/uyoe/L43LYalM94CNfA4iloMvJ5jNUMm08OoyW/n2noxKmaOmzb+SVFQTlOewtzgVE
pSuR430wSVmtZMLFbaHjVr+VMxuHtMdyPVvEmEPQTzvzT+PX4YZFAagp5RxyachV6DREDbX1h7Zg
azpjF288vudZEoXqZwIZFmoZ32UV4zY7BovmStfBMRnxwA3aX1LTuaSk3jVqgeBEI9Gli+KNTAAa
/35OtwWA8i0wX9DD9bQyg7n4HACAxvfDUDZv1qJD4TBVDBQoZMliNYQ+VGVCHNRcGNusHm6SWWmW
HmsDmEcjMlC3tYvokNRJv2/kJmBQRmASbI8Be9269+7THrJftbYGDXC2SD7jlEPlBq3kV0xnemRP
Om20wTAhZCN5V0jSYgxoRgQpZrnaYHB9iXoq3XQhLajxCb+vv6rTgphWvOmV5vxz5jfEAUDBI5mc
SFvbqhHZhOeYZ0Pq32qA6hqaX4MdQq+tCdvxYjvc5xoKQTm0n3Vbxwd4y2cuJh9O4LzMFZgOVCLn
YKR1z2pMUlw3ONlyWnWOxBcP87XbfWDzZPCJDDBUOcEPE/ljCByg63jpDlXKXRqFBuKIqF7liumh
T6OOGZ6UxtH1QIizhh8RJRlpRcqJ3yPjNMgYSCVlfp9tpj5Tu8qYSLQMrKtv+thnnRrBZvlkFmF2
15bduz9G8CFyX50ATbFdDsFmmyZJyzmx8HGFgZ2NPApv+OLwttfMuIAgVWH0Rtw6BJY726sQDaCn
dR0Cdeq+IkTRDk9FwvTEgVrrxKw6W+qNtVvoE51tsmYI460sA04eQ96HjPTCu4R6ndbChikBWpXE
QjhWk4X00+6fWzcNF2pbs087wYgSse26hmBghgINcpLcphb6Bml/W8U+DQJpDPU6yfeqyr7ivEvW
PZqQcZrYruv4Qi/8GMaz2HLo0XparAsMXbNh25UiKDa9I8mCqtJL6rt32DrWvdO+wk23Kip5sJab
2cQWPLXzgdSgFzSeZZ4To2ExxrRYxCEHyq1TUo4vBoi1FWxk/HyeP1FUiB1ZZj3TJkrVyQdpJZK/
ifCfhEinm1WlIOE6fx24oOMVa/w8qyHDC3/mGt+VWzgDSM0gO5pLTcrEb93n6GqjvO8uYVV85HRh
K8OnP4bpDhLSJtTF8AMIft3ZA15xCHvjoqf+VRf1Y1D7wV4YZbttuz/ZICteKe1KjSw/ffEEP5PX
L4vJkSZuhX1p5aVmcXYG2ZGzm9oUE2rrC6teOwmGfbdnso3H6b6M1VefRQyqkhzcNptGapvWfMzo
G9lXhO3W9sTZtGbs9G59hq65zQzCLtHoPVsj9AwPmOtaKALeXT7L4AOHc5xkNwAJzubsrBJ5dEaC
2GkFGLaSWNkNmmXATHEgWPhgb4xIptN3U9VAVkiKK8qac4S19xAmLq0zUhwYF+lzORIVCSKAtOBB
sXRPk7OduE+WsoYt4Z63pOKS2IZknEYORnSHsDHeaR9uDIousEx+3WHRrvuZKZ+BsA5kbLb/BVgx
25oDTsqKbvXMg/MZeolrau+Qut7eBI/KpDTnF+d7au8XNjF5JQAy5wi9gi1cZv4dhAEsocINBvdq
3WgHcAemsl0KnPHCiMU6pIO878kR2YGmYZCs62RX2AnqRlZ0Th5+j7PbQyf1DoNowlU94rNPRfga
SRwuNBrbhHJ1EwsWyUvGUEXkFXTncic6+28xFcNunogzinjFQZ+YzqnZ56ShoIpXlvOdZ9lujJki
sVA0zDk+5Olj47XWHULIra2Cbm/lEjXcnMqFoZdeeZd9a2uG8wiPQI4hbUAFcI6QWfo/QsT3KPFt
dr2UYSo9Q2G5HxJmooRj7wrL8bdygJdgC/nHYiLKBBFwhgv2S45w/EO2sqrmvOrKnRenUJttB2lQ
zrXQs6ZFP+GveWVUZ208IX9C92fDS4C8XfWcMk3FShvN1QOu3x5Qdyh5q4FOgq9XKNiqedxwEqD2
IjedGSh6HbFqSmYLea3UySGaKLN2k+7wCaXGCgSSeuht4+COBJZo4IxFQpAk5X61GZc8H6tJX8t6
U9v9Ej3Cl7YcxITMH9rD0DaPQ78mbAZ9J0itFTIGlIVcx1d0etmSXI6A/Fc5GJeCIHQQUts4wxLC
Lyp+BCx0kGQ87Nqghrg/RdUtEMOOfRn0F5ZRUzARG9abbwFZ1CPaIUwv9TYz3Wc9E7oe+B/Ef7Vc
on0mKHo+MUEq7Zp0gn7cZzZYOVe5NrF74WcyGlybzZdUEQTlGipg3tEexUimAAut09wv3DPgPava
pPq3tbgkyu+XHHmsCTPMzFFiJGvTeddBEKwjYjEQmOFTOWZj8reu51/KB3fcoSSocgE0JqQzUkWS
rQJSzLFKEpFXJrcowCBV6FEcc9Gd2xyha9sTy7gEMrPJeRJJD+heB+0evFe8iSL7PbQ8ik/YLXn6
ZaVy3lAYPlgWdbF2M5tjyKfdBcwviZMSTf086NqDPfXpTOa7rd8wbPHi7hAEYpug5/dAJtCjPdWT
Ya5x6WPzAKHEuKa++PNHS3m1WUg+e4lqTjL7OgQjcQbm+AhSeC1VrHfADW+9VX0WKOYEIVJcfgAN
GLLeNa6mB5eGtemm9EFHBI6w72dd3ReMP0gMaqj70j4bN0nnojHsCSwzLdyeboW6IJO/LHEHEgTG
C5bXted0fyWlp1+bybEdnX2DKGTqApic5BiFjfwdzEZPcu0uWpbQXhttef2BUaSJW8ve+MzH7FYM
fnowR4bVBrO4HITmlspmJKTWP/JWHmrcQCriBdwY+8TP21tUC5QgI2aFvOBXTlIgyGtDH6gDaw7B
k8ccndcHOJ4JDYmOIakZxgNhMsgaAgYqngKJyOTR8KC12khZ+MGg4L4nbCLelzNIHpDyQ8eoMUqv
uTkTrMk1uiznj9HlfGrs22JLzJBTbAqHMsNFRL4RxZJOkEOxgNFmbNQ2cttXlCzUUk4REzDOUeZl
6U6zFM4ofFZ5uNiL5/kDiB4BOHyHGxO9KrwZiDS6wLeXFzj86/ax6Z31nCE3zkbzTqfNtrEWvy3G
CA6/2uEdLBe38oqv+JIOEIjqtH+STvFiKvjPrTeQf0vIKYqWGILUybO6t6aNs2vtqlsCZQjwFaO/
wS93dsTC4nc7D+3OpYkH3DEMB9rSO5kl7P8uwgmA27IZhwDKtd1wMVmp/MlYAPZkVk4kma56H91w
4JofdVHvoiqZds6YdFSU0WUi5ZFRG6kotOQcP6v2JByLN3vUmMypK1LEADf5o5OffYfzkQnuXUte
7smvSPugEdoITMYgM/8UeuONFDGeq/eVKB5jpJ97QMPO0UQvlQcIXCPS9KK4ppthwGX1qBdVVBzd
dECi3s0xZitNWLKcYANBnQhpbOAgrZH/3RKPmg+xAzjH6i/yB2vNrg5QMzKd/TRSb8I4Kp5UIUCF
MmCXnnitPRY8EXv+NQizjRVj1YEAReIHdkW2KDOsc6RkqjIpWDkuW+FsOzTyLGD4z0e8BP4UnDaH
ZxOWR19QgBUwPQzT/JhSZOCTLXDzjYjLBn+4RViuxVzfTBmywLLs3y27BpMYjI1fTWdZjk+5Q6Ae
oJB14WmOAl9/6IkmM7C29OWIwzrnN1wqDET2r8kncpjF3NYxexZetFz08EgBq81M600JaJJpxKpB
QGQqG05BDxNwqbrHOZrvQmxISNLINskNfAusUY7ZAupg7KmWLnGqHOZOjB5UEF/skRMvGnkLxZ5L
wicBQMAPN/3kP6eSpPVU1PvOSo8TzLU1W00qH5SGDFXsoubcQzYlKmkchgjmr2yMJfi07pbwAxO0
tbmU5tVR4Q5EaFmCru09n3HpiLHWSpNV7ScN29/hGauzVZLhnkqHWByr/DNahGwJHR9DSLigvMyr
3RAj3pAHU+KbbSMQUxOjJH5VuYeC03rBw+agwYsPiV2TopzQz+rwgWVGz6WEAp9cD2S1TnvOk+xb
+LDGrHDpLSWos4UcF4bNDlXxF/4zErmzFVgmDuR0MMc9CNMFI/c1mcMrAk59Xua9MWvsIHD0qeu7
3xNSuFUT6G5rJ8Cspy4mW3Iy3yzV7zMzHEgSo8dRcOb4x8hmt1xrxp+toEhbIOxWesoMkyRVl459
IFo2t6o1fKuZepFVgEnsnYic78bxH5mJPmZJwibOkeQeJDvP1KyS8H6gTxab/2+t+mFr/D+sVeAv
/ptdZ/PZff6TyXH9zMF1/K+/TVzrP//xrf/jpr//u8Xq5y/+02LlwcqwrEVUjBzAtc1/0Tek+k/b
cRzpuabp4O3B6fRf8A3TxEellAE7wDRt/o87/r/gG7b6T98DLYZNgYu4uXzC/+Gv+r/5rVzL+x/4
Dema2AZs6goX2beDYfL/NBjZcet4To/FNJYjQuRk2BdZEHCQEoAy+c2tDNMOvlHn3Dk+kA0Qh5CI
n8eBi+CM4WeD2Hv60DyuBvaeMlg02ELLh6XUPbHx/fi5N0RJwLam5wpTZOKAOucP+6RgP4AjOrXw
3SfZDzX4uihcZ/bQHYsmR37kqfA0ZczBSd/laZhSxGg46zaU7nuPype1czBfx8Af1gRRWqgMCusF
9e5OCO0R3lU9x+Sb3DLWBJuxL8u9tMP4VhhSMAwjw7sJ3jpBGPoVeBSyOijjR5Qf4XNKCilVHJLH
avLETZt2ujXtAU5iywJ50Gn96Y3u2mnSNU0sOMFIPRlh4txrZCrkXkALU5D5H2aq+gcvy5M7KotD
UszTqelfcysdz+xuBiLo3eEc4/E6BciGO+2kLD2G9A4WG5StYcnVE0wHNuaUlWeHI7jlgHpuIsbZ
nYhocSfSgOMmW/chxJ9GNOoZVdFfONn5xTdU/lKgHsyFETzh3ypeSJO+Y1XqXJvmra2blmQps703
pkW+xM9o1/s620hgZLu4HVjWkpTpOBiemiKz1xAp/YNXEueSTUhU6frb4iGflxVqUpx0XTqHPjY/
/SUGwV1uBhVWHEoG7X5EjBj+9v4WGfYl12Nw+7nxTHlvkqpxbRB9nGy77ddxnz2IoQHmpDtmim3y
Xc3fpNTjkxiaGG5RXcEVhGbfhHZ8CLo+2vdR4L3r7Jb7NKyZy8iMJE5n3ngMg0ARURJbwnLBaPr3
IonSezemVgkqEVPbFuOvqjReWH0/EQ6oh6l/amwV3dBZORs7upQEB1znKmdapdrkrTXiXVYhys1D
s/4VywlOJc3RFp1N/Su3+PpKspngC5MrtmBNEQ64J3u5ad3cPQj6dXGo5BA/Fs3c8lNQe/7F06sO
2/xshhZIG0t/Dhlm3ggxzPnnZoKJShxVVJwNYFf4iGDxLdeGre/guOtpAqOtO+CV0wN5S//tfrvc
twYQa86AVrgbm4efm7EGCu0O6ZXgoAYFKKvITBHHpbxDJ4enKTCHMyKwf95ETjecCaoeCc7iTz9P
/PsxCPz6JLw/Gl71MWMdHQdzcE6Xm4pCczW52MkcImNN4svaPRqnkRWdE1PS5vZDI9DR4h5LL30R
f2pm+pckM7EbotQp41o85MuNk435A3XYzyM94/KHpJXiYbLGY5szVeaCjLEHAOpd21ovuIfGfT2r
6u7noZ8bhs31P+7yKsz27ty8z14yYd5nGrdzCemhUBgB+/+8B+mRwMYYIvqIJ/CwdracxoMJpqG1
82uQ6PzKTOmff3KIfdqOI/HadVs4kOWXp73lRis+d8GU/x+PZeQmbEntYbVvA95cJQTWMcpNFlsc
+3+oNb1FquWtHKlF7WJ4dCxNaE0317tMV5B5J8Sz644VuPuvZ8d/PQst0QPtV6JQnKZryjwVOfNx
gCyQCe+Nqr1AiRmhBK6CULJXNPmjK5aRJJHnhttwd5wRwHjuuUvKu1qSMFKzjtoiC+a67g57gLDe
lx1O5x6WyntZ+WyXUOIjTbLkLnEYImtjCq86ZnZQy48Bny8L9dmjxyRCgUzRkViRsm8PHQCPbeBY
yUbK2oeNlHj5Q83IGJSkwnhERuDsErMUBVYAUIQNM+TNGUi6x8B8X4Vi7/u4edy2f44bp392fPMY
iip9+HmoIn2PytKOTtDZYxZW/Pyx3ccXrYvkIvqG8ZZPk/Rz999PeGktDwADrsGoonOyOG0lUT3Y
vP79x7ycJasiA/RNVrX3CWiGIxHQrx7G+02cSYtYoO6qYFM/4D3TL7g5182Uwl62J+meFb0zP1Zn
i0ihfS96fzPkc/BlGDBopdV296TVxmzrHQgqTOE+MVOW01ayQU7YE8npLnKnhzxR3B06Ux6gBNis
oXHRToJZrMpIQKUQRQXRJ4RN2XVG+/nzRwkYwR1Ue2B4aV4U3qlLNIZsxKV5isouZyO6PKbi0byU
gd0zdBkQevw8ttxA8IDw4HMoJQOTaMJ6bHuHtRSftiD7IHWi8q5lY0J/D1s1KZF7jt1Tb2TdUwyd
bNeppth0USY5qUT0F0dLdv55tvUN5F0yAFaM4taVmXo2kh6zUZqsOU+d55+HJBG3hhvDRq9Lat7l
5HKWk8uuXQYgVleufx7zNLV32CDAcdBmI0qdjdvgO0DAsMUQthfnj7ZAYBW08yVNGapJt84ebeQc
qyjr4N8vd39u8jFJcTQCZ/i5GwNZZLlo3PX/m6gzWYoc2YLoF8ksNEvbnGdIxoSNDIoqzWMoQsPX
v5P04vUirROqaQokRYRf9+Nl9wZ53b2VZqU3adNwyL2/nePqXE5m/hx7gCiMuLiUjvNjmUFxI6gY
bqqqMTdGootbllM9La2kf0iVHF6ETv/7uFm28QGOMJLG/b9iEjbAwHT6I0dyBkdValxkx3kha1p6
AO2MqwxgfOzr9BaGItkMhRq3IRHuGz3LHzMmkUdcheOzmRvkLzpgjg2Wb4+I6KoRpXXpcxPQD8fZ
bR1QzhoMhol31dc/yjqElqcOcYDFpTJkeFGW2FOazbPHHGaamGPL2P5uqzjhhJeBz96zAs+AGk3Q
4q67Sgk8Qhmu7WMZ1+WjCKRPnEDTR1l4BXhHFlG+ZbXHEBW9eCmREicTX54QDdDMCUzj6ASX9G7y
gDErvnLCPLTIYratxHyhYCZeS02kqfNk+EIO+dG37E+3EvYr/ZjG2nRHdHvtWa9lrpl3Vp3c/O4L
///Wum8Tf//w72fbuXefeE5sqhbXwIQ54NGB2rZr/TDbUZUVPwnBX6FAbvxxuFJLQPx6MpH1fQ7j
sTtENM7Z8ZOy2chSINt8TQVcas7y84MRdTgJKqI9OmY4F8wk2xCMlUmR6GiTHMeP8C1t5u1pEOdP
Ha6HbYFV71DJXVd60WHwXApxIns4QMCRB1uZ4z4mzHOkEUUAq46HkzU0ztajWfQ8B1W0yZvCvVi2
Dx20nN8Jy943QFb6EEWIjmk1u1+klZ/mMa5XVDwGe0kfG+a5QSLWgBQdRWadxyEWuymf1IE22/FI
9J5mCHa8mQjqA73r+qgbFwGJ8qAndvD5ZNmruJXy0Je9/SYARZuqLW8F3ba2tO0Ft8N0E55prnDs
ib0dd9OtnH3k5cB5JQcBD7Nv1jyK3I+geXPJ430JEELrXkKtae1rL7wZaWGy/1gYAvxyiD/bOjao
px67k19mzBtwD654atEFYtXzDnsbzvMI3PM4tkzJmFZibGrweeTxOyBZuWd8+900JNDHSNWvzcTE
0zdi469hL3NttZ96qD9N+2fOhH7mC+nnJojBwWO83/2+nczOOiYlfqLx/kfSIlwWgVWuBt+DPhPu
PcX/AGwyRQBu4Z/zoHOhChT/ckF5ikmdxJUrQq8Z5fgPucNFSvNQcwmZy2wRp/0T6X7GokOpj5UV
MeCKSCc3nf9gZp26/L7M938TObcTF6Kz0N70aQvd/MXdvqSUALQB3cvrdE67Hx6DfydcwO9xTyMS
Xin55IIRXnOSms4+7fH7QPPsqTJX3WUkA8ll9o+uSmYUMOVfrCnDKlvP5VPdQKkXKZ7DMIYm7+P1
/bRsnogiVD92gA/J1WCT6Rx3M2CFIGI3XiTMn9Sw3wtPNXtp83RgtYaCG07ikrtxdrSHOttERda8
0c3zhpVl/JERbDH0olvewT8o/UyfNNP+c0LgCsyAKD+qYdh3Tjv+oHF/u6OSr1pE1JbMUh+swtY8
JVq9KuYOmhtlLp/DwBMlq+zwXHd6oBDP/aFppP60CoVoBOz5FGkPe0JnX3PaAz8pe6aTq3OtA09u
8QrSeff78TYP5nUSDj9DwsMu66PodfCJCGZ2/uWGlFdoeE48+swWm3j889/HYecuUsdzL0S5k4di
YACYTUXxBV/t7zT4ydPgV7tEAquoouzT6Srrra/L9Dg1MCaq0jPfurkXkEm6dv372Yp0MvMxHkW/
nyVuza7ZMyx83vzhRLgvkSmNh993Hhp0L/zkWpgduOKq37Gxso9dQ9rIU6V/KFxWn8RzDcKqSXDg
qqBTzaVw0k8cuaNbCnk7Iv/RWq55rl0VbXTIIiLf5KwVPLuK8KEa2SzptkNOLypzjTGrfkLIEPuk
jfWilVF/UgloD5LHnEciJTYjCOXXbor/DNIffhhP7V2mDR91aDuruqrKc0SDIWY+fHi5FtXNMHFD
hXRxd34AoC0sNYKd5IwQ99YxjnuHxoms4KZ+GEIZwTFpKYSb4urAdRs+jY399/fzDq6fhfKm9MlL
TDatUKwcemzXSSbUMaky62jci1GEr81rq5kW554b3VxO01FQw4buTpQh86Tv5vTdy+f5ltD4tky0
210Tq062zOPUMdXSwicrAVI08XuHd/QyDpSUerRHn8tc2tte9ObJMWJI8rr1j+THEmZqdkpdmLT3
FM63h7TmAZw42LQMp6qOAFFDVPMmPjlTWe9kl2m0ZNAKNOsVz3aXONuxxmP1+/b3RU4Y8GZHPmLf
KZ4Dn44ydlws01+VG0bPqV/NFxUOj0Svqhc7FOWLSayo4jz0qFpkHnvGN4M9yvLM6KHqonY7xDiz
RkNDEB+KfMdI0r0oybO7E9b0jOhT4NikmtF09UfOT+JvSeYm9GtmdI2m3LWLvB/SZ9/0mpm3VBJy
gxRQPsOt1esWkyODROz3FS1TW0Fe/+gyIz+kwdTuxKTTy6yzaB3K0rtGA+hFtwkJeJqcAH2k91XA
8RqD20g+xg/hB/l5aW/nhmda1Qchj/3km+mU8ZAx/38xw379+2GVx+4hGoGxjqzaXl/ozyYUHy4d
D8wU7eA0DWzceyfJP+VTk9Z34DYzPrDTVDKmlt5xzruGYxBKksTqxTOpC7PmOSlWkh/r6fcldorH
gaHTgV9usjO7vmU0m+uH3nbVg3X/N8+K8J7bRIJ/P/b/T/A8LTbBFHcEifjD//9Ei/tr3fZ4ioVt
LNi203XNxOqpmrp6NfGNbX7f/r5MzfTgFTxSScBXT1aIapa41hafJ0/0+4dykx3V0BA0DlkfSE89
FRUtPQxySQuGkQF5gY9VRq8upYGb9/5Open0ZFssYrQbNevf/+D3hdaeozE4+eX3HZSORQRo6ij8
IDoRwTQ6Cl7xT/73Qgv8xAAAfMS6HzqaDKS7I+8HiuOO7WT2sQg9u98XVfbXVJ65DvMoOBhDMy/G
3ulWfJf9wR1FuJKTYjybh+OBFAXBSrDUSwrbevjfBjdy9JIz7t1wgzNZjW3a7SalD78vFgoi8d77
e4vml1VfF0D47nWNWgLSMePYwXY3h6Tu/Pag8Qwn2sKbGFpQGToc9xQHLNw6LzYuwv3Cgy+87aRj
HsJ+XM+UiyYixHHPd3lNye+Cs6GM18fMupDeT1QPFU4AarEjz1+FHvHMycnZTAgXkpI7IbylL6xO
lFpnzQGDAiLTxLxgMCgzEcPNEndDFehQG0+V2zLi1YNmlGBSvs7+fkUDtMXZK7IpUyLEkiO3CdDm
9Ry9dSgeZ/pPknod1f5XwFWJR5OYaiAf8IgLPHilLalC8/yzo9W176sa43606MapOra1RCtwr25d
uTsmm+DPy3kZNZEDm5gyMkmKfOmIy2ghApugG7qWhdzwzb2TodyUZAbrsvKOM0dobCmCAgiCxLN9
rHzLOIzps2xbekKTamndCSqFbL7DuM+wu8oVtypcZDkCNii8B6A7dxePZvNlk4WnU6LYcp66mDmi
3uxhGI1GdXXH5vp7tXAvkS8Iquy9zqg5LWZ4YHdLH8cPpuo4DhP34Ev+mgEyLJmK6tFoMZT+9yLC
7lDpfnWHQ4PIGT3yV7ilIOHvwVgsyQKnCze+6yaSuogMfTTpNkS0iJdSMAn9RcnD2KYgXwSl8DmA
vE0b2jdXqOlAeu8bnV4uhyDaBkVDEtBbchr4kpZdbMyRCK9l/BNRHB9jandRK4q9F6ABTvOgr3ZT
7+xUWadJnU3E8TVR5dchQ+1JOp/SpthatD0WEqcIrsiQNHdQkOGOJu6JBu6kSfJgQQUgpotuY3AZ
B3iCrr8vqUlZhVuGf5B21kaCj7inQBRwGCmYDKcsHTYbXa8YPdH6o4FReNnFTa1wSesAdzWBhbrr
H2hy4xClM/u5k/BJKGuk57fElclhY+EXgdj1QsmV66S3zkX/o20TrJNPtDBz8k3e13f6z8AE2iKd
kQHkyP2suZo1jIAUr8sD+Cb2g+YmLNCUwialdgbfH6tKipcP2bh2Rmtde6yhhjrkM1Z7XMYrT8cQ
sNCOl3mUfgsvN3fUO2UcGdN4Z5ljjsLiJag7qOwzrnq3hQ7GCHlB8VwLo2LqH8SYnopa/oM2+pzT
+LYOWuwjASCRyMwoI4NwuyITfXPzFK3RQwGmhJpDQ7aeR1a8qm5HTAxRtmhY1Ja9Z289pGDCJxqT
WhicSbmeqTPM0ZrUM0iW7OBXsjtX/GIzG0pLQOuSBhLd9om9r+opPFb2YwW67hCktyiwC3Z6MIkj
bJY8YRtWbl5K1Pw8yylPSSnA4olxJJvLb3ymQAVvOUmScj2S01+WVXxqxDAc7CAZTrGE65XCJ5d+
z8CBxWJyZm/T4efr4hGzJH/hkTPmSuI4aiXqg+uRX4JIvGGAYj2YZv+PdNDebApNbiRPdnaG8WlU
bG69jO1hVYIY4dn37o8UhwfNEzUrDW3Lo31sjPjD7lHflRNYz2WQ+6van7ZzXQbvBCxj2FpJNh4z
OeaPQUoooswgM7PhITH1FeYx8Hj8Wa+eDDb9fXBawx5bbtoiDt5gsc0Lyye34Nv1tioxyrmZR8tk
33HR22+BTXYplSkFF4R1MjO1D5SY2ws3CP4OuAp2utOwUgXijupfq7ZuIUA9tXj0Vo4Xz5sGI946
EJkkH7VHQSzR8ZrzrPxHs8Wd5BfdtsL7mgsujqKwb44W/q62PThPWG98GaU/HRkdrSvnK+sgrvk+
XW/YJXCIOxFHOIOTTp1ay6FhuzS2/p7zVvdAwnndVGXNMYy9VGZ50YqTAcl/eVRe7y5rgRfbiO1r
UbvTqiitYJW2wfvQTqR30KCXSmQHFyUhNEZv7dv9Gdj1a9dhg4ePshic+TmUNlU7/QzItdta5ag/
KHWXG5095kkWbFUluUli/dI6w9aIwx3rYgSfm4MQXfC4a8gDNAViYwFNtdf4PMJqG3KqJ/ltqTt9
hpBjOGUM+byAtsTyrFz3j0TvDzgqr2RVPrmB2axb37c2syzi+6Nr2XeD9+FE6drJR1ziYekd0iZ4
FXqmSzTs2hsum7+ehYzDxX6eqpwBWCrGjT/DdCnpTPIzMCSNemZFwxHJV61n+ryrDPdQWq/DZig+
WKMXHNNw+cnIhEFDdnt8biUDKSae30OO0xCTjXltWBBEgXkYD8C8tTNZ7NNZwlBUFlV5HvGNjGFP
GLXPHtUic4NzxFA4anqgvlUKkwMFZ22CUzjUgNIXhgusF8IUj00HcyxdgP6mboTFuZqybXN22oci
6GkLyd+MMPtU/LMxxQjBLIw2MbpCxG3CdjzG9dCqwxAHay+ss7WWVCHiwV1TZYcKCiqPOI+/EgOW
/Nqsni1ldtuB/iShAueQpeM5cDq1Q/eyjmnyDpgeCdhCe85dMn2NHcGqiu+WCqy2iyhoTALQhOEb
CmdcZkDQ2gYki7b4sJE6t01I42K45HxYLfr2Iw/DcE2SNF4YPVYKA66CF5L/btgptm38qqHMHOre
YG8R/fMiukmoSLmRnj2lHr89V5eEcOac0wM/HB4POyvx7noyxU/VZvCpBgSmsefqB6ZA124dvgXo
TwA5ago+K7jubeKnW2cgSV1E94RjCR/sEqqkA1Yyrp0aOHHXNbvMVMwaHFEsgUydyJncOLbKHWy8
0UWv4iFzp+4vY92BZosx5trR35ITfFoK9mQFxVu0UAHTo5WNPORWKrzC92DIBP6P2JNe2CGe93SI
+a1VySpu4nmZl80TnpsJ/pq5B1CzbQU9pxJT5zIzHO5Bz35O9fSN0IFZLDI3bm54+6nOtoiA7KWK
NiNbWkTHKGlgcupyNwKbuRPE1nY2jYvKdailpf5zvvPU0kGuezeON74EcmRB86lFdmpnReVEC0MN
N85eEKpccIYPqZioX0ArxFC9JRiL4TungohYXqxXvR2u7JjwchwowBNucTF9BkJZug117O6d4SEL
QndvcodGyMZbCOmvlHvllygNPDLbXUDDZHc0SszRXpLQlQfM6tSEfrspe+extsVGI3otFU1uHPyg
O/fNP6KlzTU1Q3r5yvcKLsKl6Dp6whPnPFsQDqXu+Kq1uDUp2HPfg+jp+dFDanP5KDM59XcAUD7G
L0rx4ylqKHzikOmpYpZohutKEA8NpBUca8mkw5HRJolfacswKFLHIclZMttCFmRNpZhpPUYWHYA6
eoz6ieDZHO5bMrxmxNMp+DDK2sGvLIklA+ALzOpjNCxrzxvUw3jt1RQvEDpruHzNj6Ge2ErdT78i
AyuUeEwT6NyKQ7d8xlZUHZWcCPsTR33IsnYTWyDFekQD8uK5vWru6QTwADDfDCcmGYiQnVtkzNry
+Psiqz/K4C4Hz0cdqxvwh9PyPKTeKxEOrFQcibF1YUPDnQm65db3Y7PKi7DHht/cajOYD1Bw8Dfn
8OaYmfvwXuMbBqY7KdWEq0pBMlZKD2v5kFkHuLf7VtXTsaggVfRZcmm0OrWU17Bbwv9ZNs3RaM0P
U9Pwl2UMlRWdVRhza7XuI1Y3S7F5bi/abdZNi81S+nQzu6duRpei39kldDWx5nep2Hk8egiaiWM6
vVgMtYxClbsyg6Sjn03Twb4aD90951E9coE0k42Tpa281cyHlr70jkak8iWpFMVkwd6rNsRgnDkz
Z6Tgz2h8W+Gg1lWjn9I0Ds49aTgxVz+pG5sHBwL9dZwCxX0uPufSPOFxSY86tD5VqFt2v5JjvFaw
EUk0AoPnPleFfR2I/V8iZ2L9HUMK47uz3ZbJhgbHZlWm059m9Diej61zGLLpD5vAEUi5HK8pwyJq
2fMeK5ozXsmqrBtYDRsBFWZRcBIApAlRtnno6PhgzBRcEX6DayYlOeeEbG9glkye5YYIZAr0tiNp
EIbRynMJs8OCao+2Pb8Z32w5Mu5BxlQyWIb1yuaXumI95ueQFXQpyFQTfqQ6NofKGo42u0E2CGkE
HU0kv99Txj4DzRgObX82g3IzVyE8CFwnKy/aYYcicJWX5a5uU5wpw0vZh8be81lm/LVqaaRuNSxR
y5ifUrTPx9+XumVOXiIq8HW8uy7pfyoOZKs+NoFK1d4Xhotgb5LMsqf6rqvOZJj6h3iASFRWNGiB
1Ul6/O61lKdqfprMTD1hX8UmifJQFH56oOTvEVsfQApauM2e5J+avlSWg3gosycvIFYZDUa81JZL
dWpbQX7jiemmM+yp9LMdMG8nCae6rNn53vCI0Yq+xollDJHE4ejNtgMwgg0c3lLXiv32iZHLd0Ja
ap96BZb2+gQtm69MQFpbzg6LswHF0ce8WVQrRLZp0Tn8qoGBSJKhgos1yPbeTU3UWXeFf4ldNnZF
HO4NFrA4wLDh9tfQ7WijTGsg/kGBiQgu6TCAcC51dkHlIQ/hD2udGT+jQXCtjp6w59+rh7qHviSH
MGq7WrQR0UhJMAaAL42/FgT/oJHdUgGgXOCjeOvbbC+KjoJJ/JIk3IYT5vLhyGxiJzNjoMsTmMYY
sRuTA3UMQ7e3R8Q2K2L/GYVEfxxUZkHmBrIBgBEFaiqzucJBwbbKcFZMZQjs3VmCWnLHYsWuIhrU
zKLclKU1LeNeQFPRWIBtEvL9zJYfDRM38QdFqP0S1FS49Lp7DQaDllUXTG/eVJt7rlGTCdw9he3h
mPNnOndM7Bs9oF474qpvNHYWjIDbcKJnOaSUw54bjucVw05GNJSt5RZazR1PmW56wycaD3NnzuVz
aM0XIciBNMjjLOQMGwKazSNI1w0gJxRHqF7hUamaLkCPrI6w4m3TRlc/cM2FMmqeoim9PRPY0SFK
t7n+qPOJSglB66ETDF92psy1pfQJQNUGxNUFTkl/LAh4FYL6yjzKaHRwh2M90ffnR8mLlU0IrwBR
y9DIidWO85JoB4iQesJtB62poslwSeKdtLWfKSAiIcjWJl+OYUMhRsNh3wWgw4Fjhm4TZm9AfBMg
MAh6JLpehU9D02+JV+zwg/59wTle333QXLNOeVd3HysT/Z2DJUe3qD5gSsODSJrQGPIfofth6bb+
Uoz9sda4sKKJHKMgIma+1ZQDMQ5pENRyATIs2qYuafaE4aEzw/iKfdoixoDgCv6+epe7408Vpbv8
XhsFBJbmBd9/LbHQLyPNcLkl6NV147kCXVB26d5gIsDONqyWlW0FmOSItTBcDFr8NB05nECcG1yC
C4FyEHr+R2fE2zibgABlk7Mq3oMZ5FcAI23XvgZS/ItoUbZSAKxQlLgwuvRS98SFoBA+2r58rKmu
r+6sli7YauoUF+0g3gy/pz+cuS0Of3/eORZVGBzZEK1obVQpSxs28TUaHPlFcU6zuH7vdfhQ0PK2
RDj5aDKMxWn/NpjsUHuXfFMHo3N6Zs6RtjUguMm91SNP0ZTeut08MQk3OA9VPrLBekIjWOGP4efr
hrsij7hJi/wzuXNQKjLLG8/9CzNhkURQ+Pi2xXbkxMw5cBO7mpKX0vRWhaGfEX/ZjQadXnsiojwF
6CxOs30wujSiMQY+NYm5G/zoKrA20Z7No3mY3mNJbzzxSPpmBchurrf48e4dbNPX0Q1YuFzRHj2v
/gS3OoYOXCXQVssGX9NS2SOongqfN3upLVnFd13b/sHNrSfLKM+FssUO29VnTkeMOpYhgabJeR0C
t1oMXsnKhYx9R+45NuTioZ3rR+VP8C54gAetiWCbZ+M+MQqsKhOyiO7k6hSE7EvzAi3YEeVf7dff
g7CHLXDovbbxfY6NY2yabvhM4uQznKuA6HdNQCD8ibLAWbWYjhhWktrOMp60iIxI2NbKHxCLlBVB
RiybvdsiInUmBV1+4e5RPy717Jgsx7DiQJxIYpVsakFZF7tBeNXC5lRLIPDDirOvQozhhum+d6DL
lrtKHGyLAtk8oMecfXXIZk6vzKL5KxtFt1bfLSEXRBsUVh71ycqD3/9EIoD0ujk9OvWDxHO0xOXB
Hs8zhlXpGtky6bvnHnDHZiw7uc6hjy0NaVU7cITRaqb+col95BToeSSr4xGql0giVjTIlexvCWSO
tdtNr1oZx7Ju9QnHSYh6QQUyBFsifTl1xpwQm1WPUvWEjWYfBg0EI4CpCeyhLfYVKE5T9iS70SZi
TuxRJPg+hZlfCAquZqgwyvoKHEwRpYHXoCzUTQHszKppJ5ryTzlcetP+7g2ZbGnjfO9jq9y3qSIw
zW4InGO5cNHWD8k8vcyktfdTp6BT5DAzYh1eq2l6wWJ7LE3zxKbgzqtUbzigd1PLsSu1X9LS+gbt
Eh7s1KxgdnbbsYz3PnzDJqNajJVxyWKPwmQh8rvgkWLf2WtS7/gN+ltlgg8SrOvrCNDhwvbFgs0b
GZEmkts2VNScWRifPK/9w4/e2cAFTlYy6F7izHMuk7o6QOyJebk7N23jJZRcXqqyW8O7v9Xd2ed3
7sjBWPkCegnuwz9RPO5Qud1VOQny/axoxfwnG/U5zdUnkxhKmpz6qatpKzDhPlrIKyvXTk8dRdf3
p/trUPv5ZrTFDf50TTtAtY0snS2xAbH7ZuEPpiNmXZZkdRYSb0XrhTiL8v5G6paBC5uwYYIH0BoN
lQPRuMPKS2qoyJFiRNRSgz29Z13wPIziY5xNUsRi4EAWp3sr/8xjx0c9H/tlbMNB0V3KNlCJdJnn
iPAN0O0uHW+Tq67Y8zm7dD9yTN9kS+KwvnlGE2AlsSEBsHzIpj44c3ZucNzh26Duxr6n48igLC0h
3+vYZPadNZ+DpEhBuYxHc198sJHcOx1FvlgUrnScMcucz5UdvI9kWpdtD83MG5CjJNaHxsVhHlZw
QdXcAyZkxSN69Z7YuManVLWHPKqXnaNiAnUopfR9UqPRhuvOfbHHut27jPQXNCzsgll/xG6+bZ30
K/CY9YyBMS/CBD6NNt7Jn7u72qn/uMbDXIwb2dEeBjvwT5CFE4fUEe9EyVeK+LMVBoHNGLA1yVp8
JPlXPCRro9b+FiD9uTCtBy3kM1T4q1YHsyl7oJb9j9IzB/mpTSEnbQQdHovOD5Mtk6fHpEYku0/j
V143f4LUos/TYqhS/2gp9c6cSXbGBq3Q+wyf18aJ7b8DzzJO62Z6KJzgGZ75K+SBPxBtrYVw+2eJ
BYtLkolJkxCoMWX85VBlxqQ/+RJJ1C3NwPkT9es8SU5VrD8Hr31hNqP52emfsC+flY+9oDLUV8Xf
dtF24k25NHggv/XQGNTNdMptWlgvOLe/aDyCCoDmZBj9B81pf3KdP+JKJ0E8ix9oQbcqVt9+Pz2l
FqfxgaxSq8kHl/QfIFhQqjs/dNI4YtOYv6TLM9AarGSZTO6D0xPQp3d7HkqDrpGcCAB0w0UNS9mt
b40WGK8hHsWPo/I+S9u6YS14GFNKAOeiYVzeYlj1FUDtBG67Hz8GpbX1E0ovdCKAc8w26TuJgdQz
v4gzV4tMQ+lPEwzvoq4e7ca+O3WlJsvXjBSYss+zHYd2E7gjedq8mDLaka6CSpCiFVFUvYfC8H5f
tPKMUruU/a8klIQOH1Cy088Tsfo5eSntAXZMzBhm8p6ztihPXvaaTlgEW6NEKqqiK8+qM/wgvKOp
fXah5NVhUhw4bHx2pfvjpuZjqLwEI2x6sKfpgyMMLpG0emp8781p0SNMqDeZwS0zdfvKcvwLOYud
Dm78L49TutGT9yIUhfZxKlcN589N1iDod5NjLvI5wQke2t3KFckn2FdWPpRHCH0HBknfQ9EDLYLz
gk5TIUFU8btrMV/t3Ozb8IZT2oJpgfTwkSEcKDPkudLn0InZYYXDyS59tUQSS9eD1Ul8K6zGdwHN
KpJoKRtJ4SN0BbP+h6UT80VSFo8xZPuo8zeV4bTbES5vEuBUwFodIcE3lzxAroc5u1cQrhgWEP43
TeBrWUzaL0uyZwLkmnnVHd3fM/qdfSbFnXVvKjFTE+YZ1BoEv8/MBZBcShhVJXJtH+ZnATMOQFzL
F9X8VQoYfKij+07ZxG+9x7YcaXUz7eP92Vo5hNRql1A0ER+1woQfLfSdYWc0oXXHLt0RY3wb2ufx
6QXjEtGJal8NFoTsSu7oq9V8+nRtspo3OMWD6R+eqGVyv3LDxIdENz+TfxYk18dnWuseKuLloWsI
GGTJyErNtWWUDMJHBW5FY6SymC2CIXzOOOwCBfggz7PjYAVywBqPE70dRuzsPIdWIjBgS0NxrwiJ
wRjlBbBzARE463i2OeQ4pJm+KgwTzGCTDYOHV8iF1kbKq4xjvQVkyeGj+0sbLgK9CYnPzl9nD88L
190WGtydw1RtxiTlESE9fHlzaO/i9sV3cScZevichJ3tuGSOuLraVUQFZhT41Vbkbvckpr7ZlaUg
0Kjksbe2pWuJP+wXEWZyWFVYk7kamrHnBVhIkYfbfM7UFgVee9DKrLx79QP7Y0zbZdRJIpFduo0i
AG6s0zASxnolMzs5tWWL8ebuIZo9gskumiI3V9r6sEzbucQR1eXHxpzemfhtg57KiOH+/49KuO8I
Ub29w03yrxlxt1U7Px0r+h05Dd59i6NXmJdU+uLiyPFMpIE9OGsklDk2oQ044T7zL5Vf/81FfuKA
bVL0mdsH0ImImym+IZSmBRtqjvHAjgzb/FcBDLAAD1ybnCmOVTL5Ml0gL14WIfRX2wauGQOZdKNo
LV9VYblMPILyooF+nJx8rHirYJcZRXZgEsCvPa5WE3U+27LR424iNm1X8tT2kIISZUHNrTVAubsG
15GkTtp6POZFs4yiCev4HZODIrJLWTcWrd88s3m9znTALvsJP09bEqNLojp8tDIX1AB2XWpbp1ej
YnpdOOauIJ3HmtbDl2kyARFi6wp/iYI1X+cxCA5xWOMeUPLv0Gct402sN2NTZJeCfZ3d4rEER/7a
BbfG9bONbTXvtYndPJ+1ee4TDrd59Re8VXW207zmUcoLmSXUv+Y+xZzHg2EJn7OlUiC6aOv0MvnQ
cz6NBxtvXa0fXR0B8ScnTeS2uSVxXm0neGkbT0M7TOKSEBQYeDfp1MrAnPMaWZa1Hac5/O8tJgZi
9i6YnqpndIDfc0vTzV5NSv76YJegplj7CMa+NWzajYQUFITaE87WYsuN1+MlIEiW4tW49dNnr9gL
M2UJt8ZM05QhlLfy/fpYYbLObN5MNuhCI76fO2H5lr58sAqaivNGNgu/Lb3z3AF+SRMzgujBEJvb
En8IDoeJ4zB9Y16/nobuKcU4vpVdAMWpBkrmDF6+mr2XrBsJA7hHL4iICObpU6FJFoXNI8c5epp7
wYWW6INMp9OggSVWERzcpPX/9vemLlsKcfJH9VYO3T0g9zjbsQOFmPMxfoQUk/wu5K5ajPWbW3CX
lAroocHmsIOYvVKh9VgQB5ygRTPxGrmqxpQrlSVrrqr/sXVeu60j2xb9IgIMxSL5qhxty3LY9gvh
yJxTkV9/B9Xn3D5oNLAhbNmyJUtksdZac455L0L/oFL9I+hGcJdT9VYGWUuLKfuTIZlbTxBkEuLI
ct27yD6oF2Pg0nqc9Z8KEu+qqNP1vMEIG/3Dzx0Y2grsR2YTnVvPdowWzhszuXdW8R8VTMMC2CDX
yqzuD6pxn2SdrjITtmoRPKLZ5qeU99lxRUGOQ4zX1JMLoeUwePFfMyiK7iw18P6ioimqjgxZoJ0L
bzAzLnAjs9YkBMkQhTuTd80D5LAayvYaK0Jdio4Pzq1rEMSfmZ0T+ssV3cix1UUMsjFdu0PvbYh9
9bc1g/Vd6LUw3C3WMNfYO0G4sgSagX66mHpWPIrGTA626cEq/bbh4q3LiYdAFYKs9z2YOJ74nOkq
OVRU9D9oGK6UQSEdesBuWtK3oxoEviSEnLGXZbSPg+tsJesCFQivvGpPfVM9Al7FMZntM/rjIqZn
URJTjFE2ZiLKLIcAGubgnm88aEKT75Px2bTRZ5j/yXXkDpXvfbq9R3Afad/0mk4WoidYITa6JP9P
b5grv8IROcTeHUJJKJvO+DPaD3jXtokXngPlrsBxOgt2it+mkdFhS155+kdNdY/EfsHTMnNg3vop
pOO6tK2MNn4Y7yxbH9kcJPj6o0d0mwSSBzEcWN/d+3MIQkECH2ashjZ/jGsghNHNbJMRk8a9cZ+0
PlumsUEoxgENRBUOIRej4r4iWfdE2uBrM4c+OVV3sgciscoqOHN1OlXa8OwPobMk9uVd2BnVMO0J
dLjJEjE8JpJsrst7igEf82yToBR0mgCyUnuq0+qePTVCpEctIEoKW8qyrGjJTln55fYMVWX/J7Yx
rhH8fBd01Xm06dgAMyCepkWWNb+98o+W4mdlswgolWK7yBgTkISSmUwm1fheC/shCIxfcsMWeeh+
B3nJm2YYV9dM71tP5huTIYJrxeaSDKdXPKbGQlUwk73gqKT3WTBIAmUkccYOxdqgNxJT/8cNrII+
12a/REYmvaX/8nYt6YxhyfRIwLWYHXqj56xqKk+yAtoITIcERhyl+S4znCubgWFp5AdnYN8SMsQ1
UhuJRgBaujA2hoBiIynAGyvdBsEvIn+2Z6aJ8khp65x1Ip6AJMUJzsyofogr6wFRZLCe/iCB/C07
4wqWdUmAAfgX9LQxErQBTTpa/kWoMzQvWoBntnkkHjmj4mfds9GbWbH2GTC6YmACFhN26yqW2udY
19Cw6PkJN78kjEh2o1RqNaZ+s6oa+27KVX7wN7Xb4ADwJMLO8CvWQcNnIWown8stSfQPbjd+V25A
fW4HjyB+ptq85BaNCzzVm8FnJmAD0VbkEafB1SmI/3GrZo1odwka/NDW8hueGYghRqKrXOfdZXP9
gXKULafEzwhirkEnnpfOZ17C/IXjq4zj2Hp/8AbP7FSTI7V/hJgLITYztmjvN91kP+PVpQGW+yuL
ZMsyyvfkaf2OqLHZ66K1QLCApgfet9E4JAFcE5uQkMJZJ9izsPkghGlxeLkOAq5Q+7HCKN9AEGgX
NuFgCyhOh77tHgosNau+LCm5FDT7RJQgrIan1JmvZCTMs7VkW0Cj+Adp2bnt1GkC+wJpAL6gtWK/
j9+wB8sSmHhAfcIujBMqoWhfkm0GmxkLG9z9TVAa/Q6lO81OdmCBoFvUshVEltbhaiRcBd3fFv3/
C3GE1XIedgiDg8rSCFijh2mHyj53HoYphSd6URg9RYrzpoZpXUeIy6gP3movfNIGjIM2HqERY9TW
m++RHfPcmt1HJryXSvkEfWjF0WzAxZXzaVK5dJZHQ+mEhgb4Rkr3VPRpdhjod+OQAT+iIbexK+ZT
jiu+/RIGNWKBJXuWChpcudM060TFR3FkkzmSw/YhPco7lwUxWCW8uklcAsErok8VLbtspLVpTFdY
OGh0k58ECi4jtoDTr8zWDEr3voyGTTm3DYPO/zHrZ1zE10zpT9kQvUb0EcCA++CLX/AuM88X73Ey
NvejlnBtyOD1Ff4XYIJH2C1oxuGc8HL4K9oXfv+4Rdl3mWGvI4ptdvMlut6tRvRPSVjUzMBFRBkx
p9WqcR2jdUElHGUoHExoS261mku/XYWxHO2YfpUB+SGj+wXM9dWSwkEVpeibWzb9fRA5dAopzydO
77C/BuXwKDBM0IqN6WZn8f2cnECHtAHjog8rLaMV6ZbE2AC77E35Yg3LUq+HtZdiBPEi/5OLl4d9
dwR5LtwfJsLb0p0AOVY60ZklCWAhcmLZY2uXVF151b5Bf/s2yY/cCkf5G2mFfPRlj9UrBkdZaK/i
PpP1D6Ur6nDIRLrfPYQyAIcSdMTf0v3qwlhS6crVEFskvXtUO0bvWJiPk41dP3tl8A7nj8tTtHbC
9Bmt5J0JCoCQQwq1sKLPYuPEaklcGQq1Daf4uzPo6aF7SdYNKQIVpt2sZxMVJMoCjp9HK9Pssr3I
7WdoQqyiwIcLVszeJstQD5unCjN6jNtb91GyiR6tx6h8kiA4IpGOZL9OuMsFC4x4NnRE1w0ZvNXw
Jaqm3XgokqVA4TmmbcmJrx7DVqcWo5Re+YJitBVXzWa4QbPerILv3Ekf2WAZJgIbyOqMJ0guisjX
g8wXk9HqDAsTKVE2d8USKZ5SEb8pgTZIMWg2CfI7EkeLPp+dBiF1ySEnqU9MYmuZBhLbEJk54/Wl
YBJDi810NpWV7Uj4mX3bFuc3mcwhCvzBSt1NopI/ritQMo3HPJEcAT7BZjpCI/a5f3RIIOwjMnJt
xJBv6Av7iC+/lJ9TnDqpz0HOzAPxImkjPihuV+fiVQA4N6vkj94YT/EYnzzEACVIuo3U6bSD82Az
yGZpbDjX+vbaTZ3gzyXBcSVqzg9L4i3xSQUm7I6p0hOULnEwMvepHNgjCZs0SeyGJS4qs+qG89jr
W/S6nK2qf21ykW8yC5BIhnChTx5NPXg0YsFGDCFiPgr/bGszUtF/67SJhnL7NRTsmzPchvQt2aWU
IXS9hlZ1XbNGd7p2hoPYrKnPF4adHTIC2w5w+ihO2TT5gB7XIiZo1BvIjyen+6cDaNnbGaGmkX2h
SQTTsEz3Bf22icSGUWV3yD1RW8bolWM+w8LEAlIISuAiI18jb52NKAksVk6Xb3ozJOavpjZGRYNK
BAFAjIssIqZeZnKp58M6T+eVpADunUpMSxoF6BzL7E6scTymO1httKNTuZKZcUZG0iAiM/yV1zlr
xSRyNYyRg9aP9LDW2ClRWyunS9p1ZYWHsOEcjFW56coQvG82S8uSjyTQrqHwLvg62jUS3Kzkz0eS
n0KHXQ7s+FJJdAJ5986Rapixj2k/wdBekVzWgbRu4JMUc3faOnlCI3+epvM2r2sAD2ZwlpKJdQtD
I6WJEjZ+eZ6fCpLiKpNsnG0dGnaVNVwGXOopVU/TMvAruR1Hj72jNfmrrtYgCpIJUqXD10Sj7+SQ
2blApxqtmt7ul2H2k88ei9FRwYq5Vb+KS15wb1hbzclICK9qtYJZAgDKA+1nVgi9UoOqQ8s9wgbz
4GPMBHiAHFECCTJIuaKGo1Ih7QiDU1xcobBx+loEu9Qxp2w3HCuPrmGjlRdWFjSugbMuG92FsY66
vJG1vW7m0PSQVgJl/SnJ4j/EQNj4RIxTq9MMsD+cSidMGlisKOynMCxfOL+prWoutBkDxhg9VR2N
6qpkSRaH9gB9MFpzbatW2nuewB3wjfGSOlAwNc/Dc5CiQvWtFVXTOxwCpiWJGhfSnsipo+2/QHB7
H6zTlDhVyAmANkOzPegTvTZNpCvXfpS4SZnLZj8GkbCkQZgbY9RgV2RXxy+PdEA+Sfv+9ScnXRYc
yGt7bbm5ccAGkixdZXpbZAn4p/ovp9O7AxLMV6/11CKzyayxcxjc+UAKg1BI/ZDruNELc/yHsDJ+
w7DGdU0gZksTpGPy8WeMyp3fkZ+cIA/olOpo5UfkEf9xUs15aIzfyOuqO1di0BC+awKnJiuhqWGG
tTl4SU1EV80P8vtQot61jIle16ygTusrnwxJcpiCXPFgcypfBt+rLzVZ0QcRJ4+NPaDvjauF7Bze
+P6jtNOjNd7TDtrmY/elgDdj2OirY8Vkh+Z2/IHvHOGNC/9u7IHImiaNysTwX/SMfpTFuGpNlsG7
Cs0dzqT3mI3XJotxwBh+pe8Me3ytsoHNK8p2DoT2t/euKtAS8HkBaRSaf+/RJtXR0WEnYvPW87VF
W58KiT6VjM52ZbrGt1d+R9kEsXFAOt0UXFByfWYoZBnaxdp7SXPk5pFWfWk1BgtpLwlT5pg01YNF
eUrmJMoJUzQUYqj+QkRJK8jCguu5v1OOJvam4xxKq94+alHMdNbMb1aeXT4GVMJm+WUk6FxCb9dB
bdp6qT+A5yV1neABd4VjRdodKBrKA3yw4Qoj5aqKhniB/Dbd6OYfYRJwMurMjsYg+HCUcTYJ/QTt
Opxjq86wtuNibFvjCcsdnHibT7jOmF/C796U1FAGMyzHoXSycjxrI8BcPEAQL1L5VVXdY9uW+lLp
31w0m3XErga9Wy+W2uTRRpQGTep2rQsHf7RJxlpHnBM1u7PA2QXcldAScAeLPrJ/QzH9DsKUB5V7
kAHldMxM8I9wl12owWzM8pk15zmAuZmJ4YytzQgRQ9p9umlDTwXb5pLBFRO43qsujMvRTmgD+dzT
dOaJjHkI+ujr2G8JgWg3KXXNsqytJZXlROfX3AYJnUoDbg1sT0DljpYhiEeovxgz4szt6B6MBgER
lXvWK/3HZwBVk0owBMJe1vTTmGoSo+WVV1Xa9TEGcYhDTMv7/t4ZQJ5TC5sLMR3QEXyMHnyEpH4i
L4pstpzrPxkt67Y657HH0Vjgd0Bj1hVTuJqAuBZuOm4YEgBGwjUUj9mvoRd4BgzOo75iEQcqhGiJ
wg1c+BMp9HfENa3MyXlhoD8RH01TnvHqZsxihDoq3evsHnTS9yxiKVSW7hkJvLamS/NZyjVq8nMX
081onaFF+SXdtZVEwwqM6tlEkb9N/fE9gCa1LCGNpTqXjIoIgCkkraQY5goT4mnPfIQX0u5NOPNb
dDVLmTnk3brTXlfAD9vsott6tLe1aaPN/LII7VjV00vLyvG1cHG6BhFZSW6OYbMvfyGCN6sBviKi
0+FMjPgZ1oMDJDx6IkfXyM3nFCfpY1RfhG/jvcE/w97Y/kKuhXjLJudya4NjDgggQLK/q0pmbhrh
1Wh/sWMnyZrouWjJylAux+K5brNVNqEJI+sCGWDUsxHOdIuJYmQjFWgeshCfbD+Ez7lN8qEG7xTv
tFjgLcayEkzT2uJQG9Fqg8GjndczdWkhTSa5e5xwBfjJuiCEdhEO/iVviY0rjO5UTOaDB9N/geL9
e7S0X1sLOU2mfm6siB0B3VQklntlSNNvOmfVc4EDGOm9F5Xz1pkJASSGZV5rzMwR1e0Sc310YhRX
b9ouVKuSGZERvbWO/oohHLA9difaY06eHhBWxUuXZtkqyQq1rtto7qCQFZnMUwKWeGC4Wz8ZH9m3
79w4OkdNcWcxT5iItkbJVD31+khHCqIbV0Ifkxeffur6P73nLDu716g5A2yK1HUTjJXJ7nY5yU3r
vGleRUfQgjelu4bCc4UH+Fu7qyscewSIAQgyDiVKsP2gzn4S3vljbOyYIDO/zGCUjzmrygBvsxwr
nOT+rpuwMGhIVrIaubYoRzjN9tAQUQO01hvdXVPYD2kdvkmrvxvcF9+ImHew+i4EUwasuOa7BGOa
RD/sdpCnmgCtOxfgRpXbF8DZtDIt+ycgyQtK38HFyIb8KaKPqIEVm4Abk9Ma+VQYxskEjoiJXb00
FkUyoOagIVXRmoibis5snJ71LGPGjvAxmPq7PK7uEtPEy8VbEnc0AtNwbcmQDbTDtKPuNESESMcn
3fptwppTnt58CKopNWgLjMr8GQb5RLcNEl+6GfpGI+YPrTjE2K+0Tk6oXbG40xEZgW0YjcuxCCE1
byTKv/xk9rJZNqzuK1NSoSGZ403JMVAJkW4sz4LJw7ofN88xAnqig6aawSV7NVr8cqta6jAzq7BB
wmpdIAEMD24xrghO/UhNq1sh3hiAFBHvwHXqmBKCux0YZ7Mae2uJjm1B9/O+qxCQZom/8UVxmCdo
TvE1/7MUa6PrvacOPacKcbqh1Cx4zzqkdPprKrpPlIcw0mUL6oId/egDlHEwduXGtE57gnTtBNd/
POO6ghC2lF0LxCbmTA+x6fCOPpB1PrFm0BEvGPZjOjTVXlEgqvIQIaR9GGvdWDNoQzNHQEaPSUEC
IFs4HIWuHf8CTQa4wBu3zhrj0cyYT+sR2p0Qd/xUWuRY1kXEQIazANJsDvoG0/VgUxeRY3ISWUrE
qkiKQ6b8l5DM9vXteyFoTWwn88NuN95P5HbhAUcZC1tqoodxRwINaXjPvzGAmp8713A2dbMNyQ/x
/L+/7zpV9Ug6wSMaYeJ4/v9V3B5a9ccUGMTeL2RxmGLvvomDcQOgGulP3RaHJHXzw+1u46cDk2/A
rkNxThu6RYvbbyigGixGhDorOjA4yJv0PzcBDAjLmIW+5TAbyTXJN3QTU7HJynP72du7cbv5+2X9
42t//c3/9pjbX/n3o//tIbev1Sj/caLOb/w/HnN7Df945v959F9P/Y/v337F30/9Pw//t2f4t68x
V+D1SKOV20oTm38+BI9xtrt9EUUFsrq/v2/GLh6p2/3bixJMESeW0f/+Ybf/ZRlk87/+WryzcQOC
87+H3f/8/F8/+o8/7XZXvz3JX79/IFl9d/v5v/7M0VpDGlmkgQSk0Q87+mr3+mDUICgo37M4eg5g
X20zE0G63aJ+N6OEsDH/wdXGbotr4YXJeUqd6e660tWAML13mKiWNYohRtSoKIzfhA4oBTyqo6n2
00NMbTUJlyBVGpihEWErn5hkonC2gYtj7nXxjGOyZcJydHSb0GhglAuq3sVIrbiz9IJdCxGibedu
yXUVuyJn9IBUGZmAUkjo+E3N7I+qko9BRb8WLBha+85P2KrkjhnCKxvqO6OO2GINYU16ZbCqh+Q1
adg1ZO3wnZiacXIGSfTp1KJaj41N8N2MLTEKDVNlK23ctYmveSs8slNzy3mFPEX5r9cHrjLWeXT8
X9UM7eEjmFEzqVfAGjC+KFO7fvhE/Udjbizua080+7DP462H4RCLQ/HVMw+2ujHcAZRkBNP31Z1t
DBsEMPY64PyFNPaAo7qEB8osKnGHYINzi71K23zKmpO2xbS7tKyOqGynPdclwDm33ncSLWSfz7KL
Hgx05tg7o5lVEeGAJ5jMkDWMfm9t2DjDePZFLWVJYCd62r6Rajbu42N02HclNfrtYfJe6aqNgDbM
z4DQ9i1dmwUV/UC+FO13qWIS/dJ3r2RA1ZlMNhjT0BllX7008Cau+hhOLxC0Ghzrxk2tHzUJ4rad
4jp1ZNeFAyELUfScIk9ZjWDT2PwRAADQ22+HHreD/lKP94En22UYYgX1CRD0rPKhUkSVGgntWMaj
AL+jhw6qGOmKTn+KlL5knwPSu2Z0TJbUYuwwf/YGlWp+6hM8w7ruveNh/K6E9pvJ0lwBmTtWDopQ
2yFDLrcGe2X5xlbg0OKN6DVk+OaGxM2F3gUM3Sq2wy38oVUnC4seEEeWYeoIXFT0pTNzPJQx8Nsk
WWkOakvbpiE/JEySEbQbyDDUIiL2Zstxdae0ssfcKD7Bxu0n3f+EeNuvS4GCO4w+jcI2dzVpPEsj
KvnxsqOup+s6dbRwPfeqha67GlBYrn26krZDKRilAHGrCXQn/hV3OVZknKQTSbRVS8ldxLW2g6VL
fZl6JtFJ/NY2rpulPc2Tl44ykdhKfcheKIBfW1BYe8d/ZZwJrghlBoGYwV1TOukq9wGc6Jp1iUI2
LoKkC8wOGu5knGRHO9tmIYP+QsG9KNvYO2ll9ugNbbiB4IZ7B8ZEUL/jGVOYxuZkw864t2X0LRq7
3WFxBJYrYZo4vj9HvzDQCXlzoQV9EVoJC21wngIDoLuqJoigBM6IjDBEZacY/E6TpPqp6DKts6J+
cRStLqWbL3iCeOfrL1ywoDgidCLaDmwAGkLfzZZOPe5IG9AOvScOE3sV8O3+uijR1WtwyF7NfZIx
fBghFK8jdGBthxCAuVK3Y2KwiBJOWRWIX8Ntd6gSOkD+JBPxcfJ+aM7Gb9AFpC1tFOYVsWP86cTU
QHwnd5p6gxi9jpADH2tHihctJr2vMsWwbzyaKFqdPTGHfuXyXS4MxeqGEJafjZj8Rt8ezbnsFkpl
Tae60dtVjTFyOdLrsRM3wg4ZlLT2Btq+otiTOUWiGRWyrqtjULyZhf7cIYprq9kui7CZyLR6n5AD
DhT5PunC7x4ILvRanWjMbjyNvcc7QFNdlzZBTHJNe5rYliRsF7Xb3Vdm/do0HkP3ERCBzuR7qwlZ
LGNESpmpby3V7ykA1dlWI4s5kXXY7cMU3LAHuGbYAJq1t1OXfWhtWpwoSJ+ltB+7oaREoAm9CNaI
YIjuUJzwdoDEyW0SLjmJfelliaJG7awwYbyi4/9gOuQdkU+ua/rGW9sWhCN96IF/sEva8zOw1Com
GLRa9FSXwwYWiL0uFQGeEg9vl6YTUQTdtfdS8qrbcCFB3G2rBOlK1qIO1Z3nnhYHki7UcEPXf0SV
GeyUUT/naXqSAuWrzUx0UsOHcB5iaU6IQZnHTOAYJdHvi14jbMvo6B2lc38sJcjA6Airj8uYVBmd
3Ipq2NUaY/yGePY8R7NgZ2pT1Zk6VAhsONRRadvaOjEEvpt8+HEMeY9CnORN9OkRQ2w+iBcSMGZN
hxsvOcwl8m0mus0eG2OGubRsjtQfF98TDxwPkNGEdq1JRLGJaw4adRdJQnehAURERytMhjrxA9ms
CaZUrly88k2VcNkU2lrTXGeZ5C9aEL0Caxi2oUOuw8oZxUtuDqSh15QGAE/o+2vxRUnb3vk1WUqh
GMHE4QSjkbWqDArtx9rU86MWtEfi6H6ZYdmIuHgZhWO9v4Udnh6Zdcz3iEhaur2Y1gEWIpOgPfTZ
1R0D3QeGjQu7Lt+6OnUPTjdzrNmxtOas4VbPnsMFDEs7rI/8D72Kb/5PpIHiQpohDqFm9GnS4xNh
eOvsyzEgo5NlozAZeqQQDtJcQ4DDNMKUHRTEdhUwSmV8SaYTJuM+2PtQ6hd+hSAE1Bdq8iGUFwZk
lm09D6bHuCAmbiRqK3frlnQ6ZMAUt8SUQu+PPmyqO/Z9niJc1bUdEq2RZnC6dExb7onPYVClTF5C
+ggj8UtarPMy/FYM9HdiyAhtBUcQT2SiJlHzNBpk5bW7enTdI0logHU1cBDCRyQjsh9yzE71KB+x
JhLJN441+8FTjcn1LEaMxnoTJRsSMJYa3KRFM5UlgxJSu2xUcJO9jpHa2AF6lhKssEVCG8cWWyvL
JMMYB8Sg0774yphqk+x5ZdrCYIEItimiJVRPdIGFZYSrSh8vSZSeUvEUSqQzrrbRpKUvB0bmdeQz
qYCwinHE/dCK7p4D8gobYb7IUOUToVT2RMpGCsu4ptqTIoh6380J01FhvGJetOuI+ZBoDCw+jFjJ
sjsQ/3mPVMFaeD5DYFVDy7ck6BT6KTmP8lndE+8XalCzEOR3EkpuBRxpXD5JGiPAtaf+BOfhMllA
lMl2JNEhSvXBOrYJrRm5/nJAM15qymhXSIE+hHlrYHfmzjPDP6Z46WX8YrZXZNi00obiIRQJAD+b
oX5h2G9+HZ7MAF17MNIBshVb9albB94ndMJ6kXrRcIw9NtIBWp9orN5CbzqR1Q4ve5xInGPxsLJi
ZfuIk6qIhqPKSQgg+2UanPfWNN+qon/TJ2xI0k7RQUfajuk36quKHSYH+CapaEyJEhuuPmOyyLm0
RvaQNkITsN022hb8mLn2OptlpeIqrKcjaGwv3QAQbLeOqS40m2yq6hSIeZq8pBM2SdZD2qYMvkmp
gveSWEQZlPlZpmiKzcbGLAXEPopIq/QufQF5JHWXk2/6JD3gtuo/8wBRTB3IfZaO4iBlT9tKudV9
AsuIuW8nniaAn5huSADuQi9cowf5CY1GIl8gkq33IoTyQuVH08+wCwYMige2eBsO/ENS0e9d+vQU
OHZb+1AbQbnJOwR6yIZCFp7Av3S15x77Qkcu5iXNB+nXW88NtZfMHrblnMMWqaG/NoxJ7tmD7EvT
7a8YV6MH14rOBpfbwo/YZBf9gD5Db35KmIxMZ6u3YGagZVBnto2ZipVh0V673dAC0XfASg66FPTA
Y5TPBFGYzyLCE+SIVmMpiK3noiz+c7cLjf4Iuo9mO/ZXTGexftak6F8rlwNFuq+lUsE5l2qONmVG
H+j6tEcGXF7c0GOk3DsaFmPu0mwrLwCSSHbhCvLX18r5G0gVzCVHhkWxy93bTYv6b4Vqiab5/38N
lOWIXc0Ymfb993F1VjUYAPQHgxNu08PnvTZJrKNx6T8NOhqYt+xxr+pqvBdaa18tGTkrMwo/aqMn
qJ5QVmRz+nB/+5+n8jc+Kn3/j693pTyQsIBg1nY2Exi9F6gLYj0y99j4YIxf6s4Qqxz15M6Yv0vs
p0vElk6/MXBIdAw6KmPHCu8KRDDHbna4zfdU4TC78rVnkx4gV3MqSbzuzqVMq/dSRP7bgAwdmKzl
HthZBi/50OKf13zwGEazCWqV7G4PU8l6iOrqbWJEvPOCSmIYjLwNz+VTZ1fJyS8FYCayRUc8HHvP
qJxzQPtyrYH1uHZCZ9tFLsH7HItQ0yV4AQb9ZDuYxbX5Q7F9jxyC+SZqM7G2JjbwHc6OfnCaq52H
wZU8w9sdqefttUTshf+FCDPo5KiKCkccB99PSQ1C+NIlpf5gaSFZf2FzsY1I7CrHqJ6DSrw0gOXu
mvlelOBNq3zXON2+CYgY4EFN84xrkNi1WRDBAVIM1JXuHtNa9dtcd5P7iuA5UuOEfKxT1MhRwyQQ
XBCVY8Q0MYnMB8cjBZdsXXrEriPx8JeSkt9FlVJN3zVOm0pNv0o6x7LF6Ue03jv03eqdTn+LoNWq
8PfgpB2BznEFZMMxVaV3aWOayhgYexqViYN4LEdrbsl2x0qYHS1ZoXIwnGrvayo5TQm1olZRPvrD
4FywmjgX4AgrYXMV7HNO+ap2+pcighkTdc4bOHSHmC9z3N7u5gZKbtbKQ4aBBw2U2TyS4szlIzXj
w+0uuldv2439dxHWr0GaAJ+2LEYjhUbtkCrjKQ3TkqoDgSfJc0CLOF6MXGcFye5N+vZPOlJTXnDz
i2/WP06BGLejYz2CzfWPUd11q6DFZs1yVd85800mw/pucgdY7w4ul9s35MC1Ec0M34FEcRQhs9qh
V9veLkeixpp67QeWOvW9RT6MWrdgVE6ZQb6j2+cXM3WxYZZZRWb2/N9oCO/rElcuMQp3cVGVlzDs
fwobKimYcpetpaUdQUjOBZhbAPM1nztrHg5XFRpwdl9nelz2vqjjhxSq3pravjwWRTneeYTurDx8
mexpvZxxVOSvq0Lk66CLMC5wnURsBwllkUZcvzNDDx+LrM/46Lzyk0r5w4yM9sG0PFbCdOSqWEGQ
cLPEenC9S1YXyePtRlmxvfddhrJNjPzTi8rD7YYJQnkgLKg8uAwDaHtsKLzlnD0U3jWjldMYjvqz
r1kUN0zHTjEJPoQC+3MamU6KMekQLsIZCerzbLoliYNQHiJ4XSMuuZzijvbASsNg+ewzf2cMRj0R
rnssx/cqJaCisphUyvZLIvJ9MVJChdhNMXZgW6MDd94aXmA9231ucHTaBspXQXmg2mmrkUq4GGJl
noQq/yS3TA+vcV9chay+wJH4kHFspxLIHGQQJALRyPYeqNJ50rxwR2vKPA5C12mx1P5ewpM7+sKa
5yy4krpm2hoB62BOtPKSD7L4NBKBLr30f/jjr3kEHrtmOm75U3h/u4FK98YZT5XZSe2CnMVe9H4m
v4fXclQKJyXizApgzGUscCOw0V/SaXb2wrPbM54+qqNayasObXBhqcQASNdWx3K+4cePrTJf3aoM
nkvP9Ta2NiKICwftCdvnncPedNHPi7IXRpvS0tOX2ivFIazJxB7zr6bX4juc1JG5wiKu2CywbQkm
dafp5XBhgTR3SdVaWF2D4Y3s44uCXr5iwAYULNKao0tDdMJif8aIrm9gLA+EjprBXevFVz03gqem
SbdM3bt7qEP5gt2C/TJGJN6lpNCYIUwKc8LExXwZRpZ00A5kDGlhU2uHrJD1ibWg2AA/0R7ZBeGS
j5BfNH3yFo9ldyUONl8QtpYeRR4NxNBIOLBarT3lmmHv8OdBFtOF9lSiUEmb4Goo3udgwGbscKRq
WTB3vyDz282h9iQMnYmwURimlPAZJ1WL8vYORKIg38AYVs21LoS6C+MWved8ow/WeIfF/pqbudp7
5XtG+Z2h2UqzEmwo1N9dM0gPJhmnF1oWNKocuo+8nzQM+g4vEdFKFpaQBYpD964WenZB0/Y9FBGx
k3EY4AvOKMEC55DkCRa7+aZANOTqenwZhwwUAk3URjM4zMYguqefXhwLC4vL/KXbDQZrOPtZQozn
OMjT7SadWPsiQ5KwOH8tDGpvk6EXRzmZ6IfAL59vAVI0w/OH240VItEYCk/takjTR1u3p/XV5yS/
n2r6e3QA4i058sFW4pRajnG6D+qQDTmWGqJdZHu2wMvAO4kVXhIMSIKUnLVLmBNKEZIEbv+jq8OO
N8ALPbjBWVWcwNKzPCKQO0pKibNobaUJUbsEhT86jCNHjWLRnDL9MavKbt8pYHa3b44JKgmpeky5
THSOpjnRkr/9d5pXo6KLWyj1AtS20OXd4Ihk36jK2v0fY+e1Y7mSXulXaZxrUWLQBTlQ98X2Nr2p
yhsiXdG7CPqnn4/VLQmnJWgGaBS6TmZl5t5JBn+z1rc85WH6QuSnwZ8GMIfjfpP5ab0VcALuSLpG
wRgBGXPtemCMXfrAHi5Uj9y6WSjOQPbDV9EjvIH88Cz7LGTkbhETFin1mEIBWIGXGI5JWGfnCVX9
Km9kQeIWa3IeHuOPsXXrDTJeQIj2Dw5y2JDd65haBhTevF1nTnMTTeUhHUL7WvUZbvWGTBVwEM5V
z9U//si0WVBYWRPNwVxejZaUVY116ViGtAMGjUSCQuagkB4RAhy6Z4oh+uKOAn/u9XMQ+Om3MU/b
juE/MnU2uQ4NIKrZ6jJmibwfHZKtEzvBNt57t9A4arCqAJJtwOJ3QwP/xaodMpSdaRB72WPW65eh
BTUrI0lV7XgcwXfjPJqQokEvMCeactthP15mRwdLJW9XHZyQyRr7AUXZTZRZB8qkjyEqGlikDVPM
f0lUO0UuOUSwDJmzDzHFLYoZlw4wOnMdfxW2QF80pwe2x+/cVWoF293aKPIdNwbGTZ6mezl56phO
GOUHTZ4Y+D8afWxlnd1dZ1Mfbb9QuyGYvFXZo0+llhQoJm8Y77LRKD2WGd3eF9yZxChf1Eh3aiOP
Zzm20Yoj14lcYueCdIN9ALSnPRZMuLhCbW961tacXuhfP0uW8Dsnd07jVFVH35zkZbLwiJTQn/cL
51d7BFhRpj6OwhjXAxbLdVtR1WnCdluWSXZUeifh1p9cmG9FNb1mBgG7caHTS9VtvOwjq1X46PhO
cK4YwtL2qp0/LLNi2zJPhGyvu7R+SvE+5knA1N1BtTaTf5MEx9Jt/VUc+5eIgO8t+xvUzGXwGXcU
ePnkfnZlB9SB+IA+bZxzZfU3se0/66TmCDvr4Trb0jhzw+bbHqCnjaGwDVN8LSZJ7EXcPBpZTKYm
khaQSWzAyWDqsv6QSWD8aD53ogntPdkuX9lwiCf7ocljlMSIgNdt5IEP0Uy05jkztqmU8bWVlr8b
R/RQqbBfZ1kgQOyIXJUeoI/YovpV/r1VOvs2gjDUFj5biDb9KtvhPQku+EQBI2fstspGbRvX2ysL
TSk22DssWzKWP5QnJMq2gBPGQRTGKPviuxEDK0kDVDk0/FkEQagQ2dqp6xsH3fceB+sX26GHzEPq
Y4Cyq1RwlC2/OZBDH4BnDsNQP3mRPlIOAYEgrduOzobXPfuuz0xUF6uuaN8T19/yfnuQ5RIcDdgq
GVOhLZpN59iQ+IV18Xa4ZhEcOCRlas0Is79r1hou7a3fVNWWpq+1JyzMHiPj0fO5fJx4OqblOB5L
fv7LUM2XRhPCLChaY4OxSeVgc0EvMtrIHSRLxlWQdmeA2Ttq7/LOryiMUnSArQQWXTOecUUxPTky
r6+WU37ERnNph6E7I4BgzGZkT8mQD+vSQ9elE1mtmgiQyhDMxt7ujEuQmvUuGIthm2T5fE0dpN2M
ueptCi7DqayrEVgnkBIVNJ3o1s5hc0QmBBhZbqsYrFNhBN8NsZwr4NuYZFKXbCSLLN0cqKr0xR6R
mXM3xvlHj2h97j2Iu+j/UFnsyqmKjlYf/QjMB1zpQ0FxEbXqkVPmRpZoAVuLqUF2mwg9gbs3flZV
+4lvErV14hDKBse/sZd/A7jI0/IZdUa1tjrz6oypB1GgO1XY7oHqzGa278fpVz+m10EVbz7i16Ov
2p/oh2K2FMnn+IOOm+WH1c8E7LKVCj3eowyNHZNs1myCvVNhfsgEYmLjZhjOlfE6op1ZRRrEYBG/
Wc70hHmC0a6AAw0fLvU/asMBIeIwsqpaxrtytB4745E4XbkKAsXzukZ5n8aohWetV3k97tEslcI6
DJRMA/FZW7ed7pzESnZkYOCCTaNnUSjJtoF3aeibVdOwfhLmfCdN0OZOu0B3Sp5okJ1is2l3jAR/
Ur5F3POc7ctiRrbYBgKW+TvS9FLsKVhl+h6Oksbg3ocZMi5cxIZ514fipnDjt3ThTmuCADbsujbs
PClFpq9aTzPH7XxfktpWkgW9MUIn2Y7BQy6raFuEFXrq2gR4buY3VoJzyqMq+90GM/qQ7wUpbUF+
cTL9c0YcTHra+EaRcepwx5C7sbWgQiY1odk6w80O1I4H+rlfoG9FNLyFohAHrwegkaAu88hPu0FX
Y62L6sPspy/kyZ/pJDhn/fw93k1pDbDE5z6qJv88qt4/D3H3lSbY9RhbJxu3dQnQSJxV7JS/ApOM
KU6NTwR3L62VC4zSVMdsPSVUTlFmKx5p6GiyTq9bpba5woLTsFMyA5jhhUkH2xivREv+skwcWVV7
lw70je2SuCHK+i2qqnuK+FdrwBFspyAidHiJzPpiLdNHgfe/adzvGO8y5PjuGoY3o5OiQa4P80Af
RzTuZopNvWUThvieha7bsH6fss+hcN8tn0mEoc014WE4+FLU6Y3R/GgT446x0VX6ij7NP8UyJR3h
Pu0CxN7KeqAecQ+KPHtYbieEczGlYPukg/TiM+ShjhdxdI0b92kKo1MbQ/BNA6wjpCGcClUgCW0B
G8Nh5/Wwb9HJfSJ9rhNw1XJX8CTj+k/xek2alPKpQArW39ATQdnIic6UvwhvlnA2ymDj7zmhjolE
sZzggEW+73qYgNGSlQsv4UqqwINA69j5SOWly6MoHo1pm1jRe6SG/lAPTxlsFAj9DtyjHucis5LS
ds4p2TdNCsIqQ5SMivPZ6VnWVrJaxM9YVgFTHthW3vjcZqxA8SSaDwEKXSJmyKIvgjf0Sw2R4CCL
fdbXbOzwTw3VxQZ0BiIY2rhVfeWtlZECHF5KJ2KsPnbcibGdH5y0uXd08DPvmscmxUFdtOxcSkyS
fYneFlD0ajbrg57z9y6xOfeSAk1d5N1Gaq3D5VGrEtZ9EvaZDDrkxATnRT7LPzpOlw5u7yrB5Qxi
wwR/pjrnF7ZtsTV4KBFhu+1Fvo18bPV2CzKdSMF1icrniAy7jrwevbmg0iIPTM0xAhGZfxFhvI4l
qfchLDrVHl0bSWtqz3sVFz9x7SLiUM0xT966OnzP68HeTlH/XhlTui4tA4ld7paEBhDc0TVHXBwg
r5rgS1fD91JLdu30NHn5W+1m3UbV6BTTNDwL8WJk6FZcn5rPNEE2tdylE7BqnjHOmBFnOKBcmE31
7UxmuNEWkYmJ0+PBTi8MAc5mBDXXYOtbkIfIYWpUWMEII6rs4mjZwCrR85k8uo7RTB7ywCyEx6oJ
7lex4SN0p9rWwv9GSFkDYLCAUFeUKa1FJoxvvRDwCJIyml00lf1WloV9QeWXeYQVyVhtrYbFU/bR
286wy9g2Y4tDczHW5tGw01eNVjyEnmWgHVj02trA4qGN6m6ubYfMgKdqwC9mieERkwWsbhCDcYJh
IGmMR2uyWCFM1Q8zeAwqo0YE5K/tscOHA7ty5/J9C29+TOYGEGTrg/KM8i3oig7OiMsucGTkKQSd
oumQsMPQPM4/+xq+dUw084rMh+gmbBqAcjrDu/DsF8a19rRgIQfnlMshivLfw0e1FFuQ/eP6Jufy
NX40llxVVRlA+j7PpQAHGbjQdXTwrhqOx9jDTxvU1k+FX2RTxQT6GelngoDmZPhGxIhsYvuuyo+J
EmGAKcB7+hHEtNNu9kGF0N+i6OXxPGyBBSCyZn5ttMwGqyOi4oIQ27bb91N2LbRX7ZBQ6JVl2Q+m
EWtCQ+CNzoP9lV+9hpQNlxifdekgUx10csPDYuVl/JJbikaAPP3Wj/PkYDPZXYNZK35URCg1dX8r
Ov9e9v23yXnGTnOp71rMz8iVnLZ78UZUSWEq96ZLN1aDvEl8wKdFzEau1fjNoSzcyTpVVIm+wTZn
OijGVxsbB8Ym6vqNJsz7TtvBHRsruN3MFnlsmF/IQXaU2OQLtPOmDf1xE8UxFu6Eya+fdvdWJcaL
74B+kJH/gd9iUf1mxwq7Hz6v4mDPSbVRmXgd/PEeyxFCnpHh0pxDh5DyMi6Fe1s77R53HLIpq1jr
lNwDclkAAmSjuYdyirfeAZBFXvHG9YNvj56NI645zbNzJsLuTNly0ZHxGabtGVvk1iUTLKz6LzQN
9dHxkjcEPOaJwAsukixeY+CNj6TnMtbum8NsYg/3h3zvsiFDKkyhibjsSvDTKwIeJMVkeNVzvUrp
ZQgpYArdwopSQcQtO/NbJioYBQTUjNLdje5jlBUvHt6H3HysETzsm7T4aSR0S43jHwD7n1og4YeR
FBtdvkYFwnERKoIVbPCLXWzjMFcg5Zyp3kNj1sRhYFlW5BMU7WdJnhiNAIIi2VvPTNPUmqxNkjTA
l3YlRoAM+myuJmIKXHj0Wt4MoiFgZHrC4fUo7AGFJhUbI+I8ImvwBW+gjNuTzK34ZBjiLc/kMdcL
09CSSHr8ngxKNgLrpJ1fJsadxTA/NBaTw2xGfuwCySoXYufQLimmfrnqvBmlu7UoHHKRbskxfxYN
q2Fhtl8zuFgW+0czaW8nNXsbU0YHsJXTGSf6T47DnQZdmxnTzHnFysBP/WvgdFjEJrzTVVbtvGBi
EaFBVVpVv7Nn+6nK3J9ey4XUJyN9ZxgEm8YPTpFA7T6GwEVHBg1rezLXEEDF3prYrMRk+pQQCXJC
RQi7M6CoKW5cQ9+UEYRGT4Ljm2dN3yaiz6BhHhCHIb9XWFyeRQWjAACk9UCjrFjCAGOh+TZ/STKo
EZCFx7r3ftmZgcYYgYCf4xiomO6RuXIDB/F1CBXRJYRmmYmT8bZOuEA8lqBDj3Jj4O7PljyXxGq3
SPnPJek/a8/22RgnGlsI4II5tO8a4vr4qjFN4my2oN47fgTyqdoCk7oJtDImqACiiH8Zwva80Mp1
WJnwB4MQiJVg5vwpRRVfkTBzo7+MpEWSZ/rR1kEAcwqx5Bg6707NA5+JNOKZxfLEL1mkN4Vyw1OH
jqHPOnW2JsCoVot9LAGajbuu2wAw8zaudrdZkCOjN1OTDTpTfWxtY8V5MJhsuWUXInqFEDkNj5SW
FtQcFgzh1vI+XDJod0SiRms1kq2FbqU6ILJc4YcbNmnjI8Bwq2eP1eZRmwuWl/v6CBBjm7erOIvr
vaI5xe5FTxfwG99G1iapytdYtN1B+fBt4jgHIu2wIpxeQ9eAZYlchbXoxoY52hfBfRBmxSUDN1oI
725UjIY0bZ47dNl9hrmWNd+Rzf5DT3ROrcnBs8O7yagW+JD6iKM5OnkkPlu17C66z8n+wTLdE9O1
s3mJpEpV9kq4ZNaW5ht7GjBtFmGaXY+QUNRLjWDZehPXNZ2ZTFg7z8epDlkz9OqhIG0ihzPJuAVF
roiRdFLbNiTsWVz7ZgyzowtI6GV5gQXL2+kyzA84Lh9jOyAxLrfXpsF3t8rgZCQJ2QbQQdfyJ3sE
gjtK9IlWe4x8Rk9czkyW9IxDsQU8hN5A80QwoCgkw8oxpM09Ypa7upSSHmBq1o3rXOsI0ji2Th+n
V/cqAkhvKjv26Qgeul6GEBVros5Lb5XREz1vW5ff33goKGiV59CfIgBh0VMf6Vu4E3Hh+ogeamBy
QBI4fGGJP0x1auxKk6LFtp13qyGWsqMq4kAIiTY8xm76k7HwHSgMMIxWSwS8mahVIi0IATPUUyRe
fHrKGO2Pv/zb3/79c/w/0Xd1t4SDVeVfyq64q5Ky1X/9w3L/+Ev99/98/PrrH77wbdP0Ldpo08G7
ZEmPj3++Q52K+GzxLygmhkyip1hncdOcA4AcNylA0sBl9M+Kd7zGABVDYFzbuHcvocHgzZoFQ12b
WDVbMcwMAP4mAxrIQcGORrprH0nDe5DTYexSddtnvrxrPYcXqUo89vYik+jD2//H65B/fh0OP76w
pXBcW5guTH7/n16HPw1pXZSg3oG37My61wds3f3Kiov+DnZtCozWqTYWW/j7Js1eIUggMy70NbCk
cdP4YXAY7fqjyUbjJvZ3rqqiS+4lj6nvTyfiDEowEWazxfiG9QQDqC8G41F6ZXgjphIGYtzKzf/+
ktzgv78kKwhsy7bovaTtOX9+SQPPA6wgQbIFbJbyxrJpL+gw2OEk5yjMzVczcvYD5StxQLG9gf05
03HpexiS+XcyNHvRS46GIruhK7BH4dz+1x+k/jIWSNLnRuaPXt4Gl99/zGAoLozrNS69fHT6W5CH
DIFR2j8trdO6qWoXMj+wpr4ngWgo8JiNetSHqtZrpYv2TplTtHKo4Je7KX9GpkqbJeV8YpWXv9SS
64cBBNvoZDy2Vlczak6Tm05QO+UxWVO//ypLDv3ZzRGC5MWtW9j+sYicp99/y90uOv5+p//tT3eB
/n1XfFa8+iSK23/669+eqoL//fvyb/7zc/78L/52TT5Vpatf7f/6Wfvv6ua9+Nb//El/+sp893/8
dJv39v1Pf4FOx8PzvvtW08O3ZhvyH3fz8pn/vx/8y/fvr/I01d9//eMTcHq7fLWIB8Yf//jQcvcL
l7voP0+L5ev/44PLC/jrH9f3PPlvn/79rtu//uH8q+U4gRf4jsMRIjj3//gL/SYfMYTFx4gsDgJ+
rZYlljuxJHcv/vvho+G+83+F+a/CZfMZeK7vC9uR8o//eJ3/OLX+/gv6n08x6Tl/vllgu3kMayy+
My44aDv2P51jRhmnMIQIAVu2Sa2gGfEDgBM9EwiwsWZdhT+zyqDDmNekcZ+JiEahG0me+3P8kZri
Wvsez/GCbIzSg5EmEJcMDQMKLHl7b0JZjHjWsPClp0BF0niwdhbD29osPvKC/r/3w58pNc2CW5+P
0fgc5wWJgqm6DxRQ9zYWD8pwKM/KaJ02ZruVgpFTbHYASJih+GN6M7V9vsUgIKGxvqKisPaNENaq
E8nnDFvgWlHD7epeGKvRHEdUnMEvokl3VIOkxgbyatLOP3p4uOOkeUNYV5ygblPsOv6uC1CTUdKE
5FR7a6+CaBtl8PHiuR62hmwIeO3C9wwAQp2RkeP/XFA+a5CW437sfoCzuSomW0w6WJVr/PthMly8
wjlVyA/7ITr2CXqLVmAqy9N2ZZbEVCvzV1/JB8Kv3hy2W0WEBAi7+d6rDJTZXftY4jDQJdABy3mY
CtSGgvPZbNQOJPvRIGiEiOS7BEfwviofla14nxmVyRKzXTGM90QyRKt+hKghmneHOm89zyMU6Jy0
DqGuiHpf5yrtt2UFfdJtxtOEWD63NPNqjANhjc1uOhI+7LOnzA9jjN2lroufBaxdBrQm2xetLk3R
PY22t+pj520yxo/JgdBAe7hJIvgpAYK5yIVSrOpjzRiMcpuNTDnEdCFdX2/Bk1tbQmaO/AUTdIJx
GqqdiQm2yi5uNV11bZYnz56fRJ/+ipmFei0yU9Whf+pNkBzkr5qKCTwwqjhsoSK5CXtAB2GERbUJ
RvwQJOKaW2IjPSgGhErl8AvzYTcYS1kL52AKiwTXRWSvul/awAzMhHF8qseAd9uguZHBIZ6DZtPW
xXPvX/uZQQQMmxRlKTTZOchvZEdQB5Om+dRV7YyVB+llYpA+V+b0WRs2iT3l+X2WGTtMySdjLrO1
jQYJIHZ/Y7q5uzZ7Hazm0PlmA8PQxtjlCexYMwHdjHDmbk6jrzaOIe9P9GJca6dJMkoHclP678pg
2+/UnUOgLjikNGYdyRFzCYbqaWRmjDt2uo37I3biV2t8UfFcQWgtz0MP+Hgi4J2woJBV+gRStspx
Fw891bg9vRCXHa6DNpIrScoPQ+1ttchAu/yMoXdZdCOns0ILb40V3eZddutDL5v8AhQCZpHEfgm6
hSVRGUc3yN9gt2AuceoL/s+id0HhdP7OJNwuQdoDn7anbvy2EnxVPMu3Sa4YsoVMHHV329Xja2UE
7xUOKPZIAWRl3wXiA0hRMpghVMMk3IsSw/AFMgh/qyzNDqCNjgEfxfV1bIVmRpuY11oHW9sr94L5
jgklZZt31VuUE1sijR9t5h1sBzJBQwrPFHufaYZ5oczU0h6NoMN8yL0u0dDTJi2DZBe045M1Nw/9
XH6Ad61WOSHwFOsPdhQD87YJDYWsSY/okSiKIWzFjCUGkicvidUQStcfCrCgW9JLJ9RLpQnEALVz
7AUoB7G3xvkvN9bnOZ8fTO2h8QwGfHG1PhgNkCgfmFnVJ3eMa15aRASbin5tCusS/9U6tWGuB5Y6
D1rvTU7OFY6yJgdyLcLqGFR4M2KYyI7boNoNP0d/ujZk6ViD/4zIdYevB8m4SJ9B5RebZijEapjY
lQ9Ih3tjDznv4JT9NTYZg+UJSDlskS8qewzIguXolM3a8veQFbpNZYwghclQXVs0WxUY6WMaYtOa
sBnO0XsC+8SqdLeLkcfIZnwJMA3UOFVGlwx5sz22bGBONf35BiLFJrdRrgYG234K1yXHx2WfUmR7
0LBgkPGnRSaig6GE72VA3N9yUL1b1FOHrJA3jKgRziEq4VEnjliO4DKW87FFVLrBZGidtWv+iMij
YLkiwZ/7BoyncGWilTxICnKEg8wveZ41DkCfIfi0J3AWDrFQq6kSh9qDT1FRTJZMcO0YoW/ckdw3
etYGK8gehOS2K6Nnjsp1BMf50EOgzmoCpJJ7FL/fSwzq2jOIIJ38Oy3BniFhNui2IzabSbRhj+cI
/RMrAU/OTV0kL5GPbK9HAJ+ZHWL+SDz2y+Attd6lk9skFLY/q6Rxd0g+cqa0/ivuOT6uqlPIdqzv
0ycvBCYQzNGtqRgwpMp9GouChNQJ2M44kOkyeSZrzfSudNl4zoNTbIf4KdO/I5+W0NPmEy1emAbu
ZWrrB2R3wOAm8kjsHqJW3hPv7lt3S0Yyb+ZN1eMiJIEsB1TBVKHNibKyGPAeEm4a2yKgER4zszHR
v4uW+KhsRAbjZwPKCGdr9qQa+yJiAOUSQWQVP0ZRJYzPUBhWg4o3AJ1fRxmem3kzuAwIzKx9Mf3+
3GQGeFJsJaEdwItJAwaZah+S/6nc4aslzWE1luoEQAtogU4OCOC3/Qykz/Cmt3FCq5nWuMsak5Qb
JAyVxEcx1p26beJr05TwI1J8EYsHpM1EwJYOG4lGmVGySutT3KKmiRQkr56Ae0c4ed23cDzRoGGp
tvVBQwzLJ6z7UbSWsN7Bhkc/PTIh16r4jS6NyjPtIH/AcNw7Vvfq2TBWRiaQJtv/ldHPjEA8Y8tU
5QINFKtVAt8swoZMu/YBSTexzE0UsP2JZk3SYsKmLrPRR402SoHwasIg9XOMs0gXfgpPvMKVfESx
H++9JGEm59z6RknYUp7u2FaRrWd1zMT1yfOF+Zz3BfFlNvMsA4nFZpwh8lbiR5qo5GBN3k2QPZEN
wd5pbA+VKx+hXTBW8t66VD5otXjUbFPsWhKHN3kKqGrIP1yuj3M2uB3UZJBhbue9ijGI1trwADxa
4J3VcvYxliQObFiHUqhbQPjBiXzHO7wvzF2t9ssq2nxvV1n4BFzHS4O90eJKUk6YMxcdbtTSr1Os
bUCMgkCZvRz3K9vaWbpIiANzx/Q65RrRHEMA3NpY3eWjwnnKRBvfE1tsMaTbyLGNfcOPkzA52GeD
8+ovd8koUJAOU3WWReMf8ExvgyjyiYEictWHe5LEKBb6lF+cJVhPqryuAWTi1sgA8A+Vl+MHK6ON
AxfR78dm689raZDPhq4Pk88S6up8O0wuV/DP7rDcpoZ1imuEZ54dPZB9cp0Km/AS9ziOPgrQPP+q
vIn5XKYuBWsCiSR4x/yYZYKvX1SPBDS0znHg9DtJHsMmKK5OQUFkiOZOksyqxfjC+GNcq/5bGapY
ecOyH0uTR58GYTXV4w7Qu3F2YGz60/StLOSrTeLfjYCFiFAzLlxIhzBiyu8VvHLcKVRu/g93Lq0b
v29iyHpQ8lLNoz1Iq6MDfUQSqgTfJNMbVJpbgXTX/yVVx9hQeUSFl3rNozXelsok3ZXogekbQXq5
IeIQpZDhXEzvEM0Q92RXX6dF4IuC5tw4xW1fxGfLTTcGCKKOFWqKWbIxvZeox1fvxgRrKtGsfdZ+
Msq+UN8U21S9BkYDt4c09oEEGdtzP9BrP4yteXG9lY7T+67Wz9VVj+yXZPci43AR0APvCyGY7QMP
oWXhusegM74DWMm0IPyUWfRDY+SBfXOZo/7Fm8R9UMrPqfr0BTS7imH0usSdKO3sUaOKnwYElkCH
v+0KP2I1oaAf3YZdOpv7BRTmIG+xGEesGvKCVylvWwCFxeljkASQmNg7dF2+k0I8tbrSax5+n24r
rj7J3YgQBAD79igLj9DveNqPo3mvKgg2iJcQyJ+4KF9H1pcWt5fW4l0R90cLSFJhz0xi6m+NRh0Q
7HzNwiejhLAEI4b53tc8SuLL7CTQ02M8sthYqAxcEpdTsGAUoc5deqdcgxTkQCBqmWI2Sbiwcnu6
G1rx1iDqK0Bu0v11cfacptGNNSVgeQi8dm0GxOXAaeSZdw6Ac26U6DgF5WObiwcXF7eJrNpmk7kq
ixgraBmelc97MReEtiQynLnwM9adGQDgpnydpve0t3YuZWze2+vQr57NIXmIYu/U2DkA6bDR60x5
D1VsYhxTRBAufnPNnbitSVSCYXucEyTfuajfcFpFcKJZTvgcG8ngPpqVt2e/064a5LoywE4iaD9g
9A8rIykpoNCznuwhWvs16/UhAp/lPkrFr5gI9YZDo/pCFHbBIz1teoP+1qhNsTKDc5ujQQqWxk3I
4kAgDbuRUa9nO+S8Q3Pfzct+Nm5uyRql6Vdyzzfe+BOzR8cbQEXEE6ImmxLSYPX+POlXsyYNHKwz
mXfXxBuPQyvbbWgyePZ7SDke7bBMxGc0pT91i1q74YpFeUdzGJoV+jAvP5EE6my60uG4+eyFVuQD
UGjGylxrNbRbhjDhOoTVWpFwzL0w3YpgQJqvhbvP0eM2yif2e/iaLcyMHiWVAEwNGQflUUQubRWT
ITVp72QRADOUy9Q/3VU9xIwAca6col+9sn9RwyPYqBPQUwJlCrC+1Vyb2zHCBNzgmd8pfqPnRMDf
9NAr1XMGL8alzUc89zBXBHilZUgueEqYUDFjGvR5ppR29KnMNtpbA9q/vJXRhrYMpVMb7DwsX4A9
rqLlaQAPdFWn3OnNmIjF4jxsbabdm8H3vt2SiXeFhm4NCqKkGg1vasX4O2oOhRVsic39YS4u7N4w
8jMCVIrMErgyGv9i0agzlHwObcrjoCjIphW6vATEBUV59MJYnFNbMbtRmgSb0gWQls6fPnVBniTF
baeXyq+EtZT4076w1dlZvEcIMGciqLS3hnKpeTjxUDPIul1Yko9kgGzI6mARxkaCruFQtgGIz2VH
W5MdDM6HVs6jSa9R49qufPPI9twTxZiCXWKtAH9b+vkLRiu6xWgYtojGkSRUoMGZmTbUR3A2tTOd
x1Q/5VFFs2+uM++kqpJqgKPDkiR017k65VL+ICooniy5zqu6BcSSbpsSajHCuFVREBAmmuUydM0l
ky3cdh0PmzirNzE7lCixvOdIsIYhspxMpeTJaByi4GfvzteR3lSz2lUSHKvTYMJJvXQ4NGm8l0Wd
kpnVcGHJoOJ5MxwHx3kMq5C0uIKgEIwY2dYB9bwuJ8PdZCHK71pgFFQR+Fw3GCI4rDNIOYfGzYO3
jPGjWkVGSrx5V5xFNfwE+IquTzAsgMxXHPK0fOgrd4RUMZe7pIl+RG9ChdPDVDrJZux5NjJ3/pQx
spgW8hVTP7xz0M7XpWxnFONmt25q0K9mDQ2YBdubDV35FCRjsY7eJovnzmzI7FHl/a2irPCyFBar
OeA66mE9ZPywfvZKVhe0/NodN4VuwIQmVCz26CiYL8k9y0jnPA+84SZHqtmDN2gAe8YpOoJhRnaJ
9LnOOcozOsh1nQ5LDr3/NI3tO0233gVh/+TJ5ByTYxSlRvpkM8re6AxRksjL1zoU6QExH/KpGTnJ
Yt418ZVwib/GKXCaUrEgc2frvY83uWTo7hr+t60QGs65fg9ojqxi45K4te9KK9pNzUQbP8X6GJ1p
/NF8eOM66xUyGe7nBrYCuXnyi1zfHVjF/Ph7rmPLd2nCgbVD/sDsDrrICV40sK7IQz2jvA/IZd2u
8Hlq+d4PHnk0aXATjhFXEXMn54bI8+a4sxP/XVakzbn2spuHt0t/UCAzbfoHA2xc3IbxxV/W8IHD
wsvSa2PZP6OQxh5Mg77LkXL4ZERwEiDFZh+4KgXf2F8OJar1l1g92IR1rBxQYPj/igPPSbVOEqal
inNx7viuCcEATaQrJpPWre6cvfZ6kGmdpbcDJ0ncW3Jfg+8Fx1Tdos2FPgJTaQPptD94RRavhqHi
gR1McI5GLmsylHwohCgSmhMSgOJhDPxjX+bJrrBcOiwy7Hdc5s22NZroZ2VtHTfYC1O0cId0QEAN
QQQR4JMjLcvRJ8DGnlV5TlLrIJIKeEM5wydcvpzXpEAOYBUhZHkRpL8+pUW2S4YRja14adkJraVI
gNDSiI5Rv7A2xls928/Mld871VgHo+ShjOtpPmREAR9wDX5AZPVWbeaiSbI+W6/5iC1qozl9pUDV
2zq+02U3bHu3uR8SYJD/l6/z2pFcCa7tFxFIevK1iixf1d7NC9HmDL13yfx6LbYudIQLSS+NmTZV
3XQZGbH32rWDUCPW2Pjht1q2ZbF2PqFlGFV0RfB+FCX3T2eV3aEzQycixc8wKcKapXzlVr4NxZKc
pwK6jxMMYrJRCyQXgiRGaKwx6UsN6OHFa/KwWbWSVt6dOxIbghmM6tbSEu0clwBKkmhPCYK3DXDo
2A/3PTfVrlJ03B1gyyjQAe9BkNvkuMorz6D9STXBakoaAXcgyU55YHlGT0fsHwmE/FSKdcDcYCM0
MtZvv0gYviqdqHrAomEFXKmxPfM6URImY0VnZaKbYyXZXTQ2TDXF0bOw6Dt9fyRTpg6ahmIXovYT
3ZFk3+jwNkmK2WRjk+2svjkLQ9WHhIxzDWZRYOeaexzwe2tFRN3eo32v0vYDyuvfuMWIUhTQuuce
oCQN/W0M03VbIz8Kmf+/zov9lZFAQcVhPvkFYmuzE2R8MkSbJrwDur5rNVZQt1mz08EsufCWepNO
jqP7BbMMc1tk5Rx0S/Y2wVzdlFS1uVHMN5W1XQDz6ou0vHJDo807m5mO7QdiBNHP9ac16+9WGU3E
5EbtPiL2YZOAyA9nbb5gkqETHREmAs52z3QXrIp/LiwfJq4U1B9OG4CRGvDoELkeeXkXxKj6Noac
uy01aKwISmjigaYemJ9tMSKRbh3jteZRSQPDwnPD43Ssvfw6oIzKclzVPZIty88fLRKF172lt9EN
W8OxSBiEhygaEi80E5CPmeuYHKLUCdhyokU0zQ8HksqujYfTpN8PQgflMvTtk1oSjmeeIzcnN6df
yROEbiEQ8/bZaCf3Rf+wQmNcOBKm6qEI0uQMp47rA39tw9zVrsLetlGZQzBEoQRfaYH70XJxFIvn
3CXucg8r+eA7lnb0tVQ9WoNJYHxfQupxJmQQLtOapGRUq8jXqo32bqitR2JnrGvRkrcTddlX1CDs
7k0Kb2Htom7Sd+yYza1Fp+VorLgxmpC9meb7WZtc1KpYxkQqJhoCFJkDU/KbpXlwUVp6A3qP9yKb
vwGZ+xsHH9h97loGaWL2uOtnXtouJljghJvc96LrT1kV/yiJdnfsLySfCspzOLUZKu0tuLfkgQb3
fCv8KahRkB77Dj2owJCwckCfpo46zFDCJkHaoA7LCJxNmJzgjqBbXCv8taq/mRoN9xxfpa1H0Cu8
FVy2DB+NUYWV5o4vkE7MJ0E1y4b2ghbGx9IGADiRvgP53X5V1DxzgVUhVsYjIp581f9rDKoqsmFi
9TzRSXkgNWerTUvzqIql2OLYAaSlNdi20cQ8KZOAANBMp6IUe6dd8J+uQtAYAgtR8fJ+qVfl+oDL
oCSdftPPTcvCJRA/tzzYsGRvoNRHIQab0HVacR7ISwdql8dwdH8/8LDBz7SkpBN9S6TJlHh4CBds
GPtBDAno6+xYdCIH3RoFU6xPN6Myiocyi8FlG4XYtkLbN4TSnEd0KTKmL24JzpVr88OY3GuY2/1J
teNNWWbOlWvskaxAR41jl9LDGx54b3oORl8d56b+cXrarvjEzrlvWBfNyLGzSDYwpnevVQaDGW/O
nn4/DOpe4bqGHopaXBt9uYtK90++IlB4ypG3saCkSYs0rGbX3vYFasjFe2ocnxg+Q2/DsUzW2sBw
T1V7ZOtmn5xrguT2klGSWpIsqYqtYzhXDoTBZR34Q3LY+ij1aYZ7qLaHgezg2nubVRFd0qTzLl2w
lFiiotb/BuhS78lQAarXGpT4Rhtgptz1ZXqQua/2MnnpcgwnAxpovC4jGHyB6tWGrbqpk7qiaEDP
QE4RW2A3PuEphgmNstenRNkin4IpgW3zMNj2B26inWbFw1tlggeExpuDB+gTnJXkRxuOX7wRYEUU
2kzAu0+qoCaZMyFIVjxZTG/V6nB42BzsiS9B1D0cTBuBu2UjZbar6k2k8URkKPWcUf0d+6S4S4m2
hlWPY40wKpxwlkVARe8fCfoDpmTgHk/N4tiYyW4Yq/RAQAoB8f9kvTOcHEH8EIPVBiFp3OxtXVYH
yvtdVlpkNCH8AD4gT0jHvrvep0M43GKTcBhZAkbt1ziitC7f/KY2zlGqiyMwWcRGyiQCTWxJmvFv
nHGmcajRfJtecU1AWOjr1tUAZPtuxmzxYxxd16GRy4GeGewzD69ozDApn8tr3Ub2pbBppTMT7Rkc
0MrGEWWYebYx5pQTSwOpRWyzm0q5PPZYma8maepzPwWG20henOXTyE0RmMv411W4uGG5sQN5jntK
hb7cm4SgbSOUXCTaQ598S4WJmtNdPFYO8VayhaIAhbqB/8sES4B5qUcUXGrahlU9wK5rgHeiZCIU
629vAo+acvWe2s4/9TT0Qb7Io0IHDcLV+cr9qmbnM2K1cLuSJLCKYtFgIpx7Nhbmpdu2ZjQi1NYQ
Dor4C1YQqLjKO+gxzclyQunX5shglV6i1uE3cFVUn/zcu7Nhu+4KnFIVPAqe7/wadOo7H5BnnYZC
s5ctEJRuE1lMW6T/t0ZhHkode+XilP1FNOJHFWZ6mAgMqLr2Dt4lUOEsO9I6f559EGJWS9UDv84+
sLkrN4ro+ZJJt6fL9g6RLhJUL+HShcAT6FPJgoNin91cDqR23Si2bNk17YftTXcwJ+1DCP1+zOOZ
1q9OxxguIzaen6Wwtb1D3yadMPylFV7nGPcaRkW18yaI3DmpfQu6V80/dU73WUITu2jwRgg6gd/v
LT9urD30NhmEi6FgBAxsEaPqm73nBudpeRhBfqa6aQeNzbwrZUh+brXoT6RhS4ydcuZw6Ie6J9hT
g9lgEFVqGDVDkwwGlcwInchshLiRTVBIbyfYOWErvJotNoLJNfX3KmL3N+7pM/V3nhOv8WpEIcns
BSpa8byAkQH+RT5iTyN7ANN+QXG7hLlGG9uIenZHebIGQXdGSDdaXnp117hufCzzwt8hVqyDaYS+
RGhSGXpJ88DjOSPi2GxRGzqk8jQwwso1kLnyZxJaxzdf0TovvHxfeiYr1uA4+3qKMIflzrlkjdla
BmtUIxCj/NbWqVrJ2s547FrxCghAJvG9BNsfdMz/eVDmOgqSeALpENFTrxsPV4pojXORjacustpD
wdT33NKSxbA/HquWCyH1SJzQ6oRwB9RaIi8w05VnWwr/hItFnjvIzeeuoGh2PcpwuVR7S5cvLJAf
pDuY5EdPf6I1P0u2AXsNxNt2h27Vc5fz74fK8rqW3655MxRtk8L8zpnSnrLkxcggTKEqztY74TlG
pkhig+uyr+YDsJWXHMENrR3FVn4RzxbSn30t0p+ZzXeY6jjHOFhns2mdjkFg3ay9RTKSlTwyrHMO
k63QfRq0iNCGf/qUTrvO4ZEgcx2HQz+9IHxA0Kx5D3Gnpn1LMNAOiD2dIYY3l7apxz1h5s95PVMq
gh3aDHNnnSOfpmejlhPA7xgyEuBRU7UPU4l5i0nDR8LsFlOq/u0P1ossMJVrmfvjVKwNooK7UjLw
2/6+Um0k2C3gJ2xSGuZkSTeoTDO/R3BTmCH2IHrmaVmeXcfottnERM22l+YscTKP7nSeMsTXJjSf
sI8Zqc8L3SlzMr5lIuOd1jguvPDibkRgt7EZMVOyJHe/r1eMQCPB9Bxritm9wgrpYvk7O7R8aZMB
HfActzm7HWSzrmU35B3L3tRO9fqhB4KdOkVyWCvfE4Oskbr0VPmVhNuWViy4Dm1lpOWMQ5L2ZE1W
w3d1CxbgBxdpxsbW6qeWaMH1KtVBj895QCprfcoYv2yxFYGH9RI24XrMNj4exk+DO6RrE8lu3drj
83uoqmncmxEabnMkoSbzTCDc//VhxFyyzRmP7Ef1Yc69CKeGhxcoGEQWbe+BT7bdfTRE3+XQ7fmG
YLBfTDWOWLmuReGmFy8uHpM4EttC0fHWok8wkh9O3tT3xWoNtTTYr35DG96y1c3oWP1jw0cclbKj
WDh+9EZ8uefSTYKpVfmJyGKUBCjMhBGBO5NZ6Mr4R28994CHwgzIcIOUK+dHL2GzZHpTmDmFtjEc
nc4cb+FEzktZ+sNhJYetVyBiEhkwxvcJYJ5sHPXEyoElI4HQqrYFaJutD4Vl07fOo2tJPPv2snfU
nxL19SSrZ07/ckawR/TdbIKAU1sJ3v7Ql7hwUtXcmsUiMQhziaiJstQi0lRTVGatVZdXmH4mfbSs
A47D71mVNOb89ooxK77rSQSVZuSe82hCxVUCgqygJFkWHlDmvxNjx6TCnpAx3U3RRZe5FYexm97F
2eQSMJyzBMA519i0o6KqQfmmBz0371TJSbSy6Ql70rO2avfMvscrIYqcvFIgZgmXLDbze8lzBUIR
gEC8YI8N3lA8QEQtc2WJqz/n52o2mofIIWlg8snwLVMXVpe31Bc2h49YVNapqzcwXqJZYsT0RJUg
T9QqB7byscmswBn2TONfsyFbELbML+YQepGR00fEYzMbxDrRa2VYnfVPSSbpBwP2rXwcIiXkPdOW
76VutKc8HV6Gfk4Z/RPvLHWWzpJA2cYXe6grVpOAM0YnvsGMjkqk8TdmSjXa1DREGhXtS5JvAigI
hBLS9Do5NQ0dmkhgLJBIY3FGYMFvbbcLOM6R0yiH+J8cfG04LRNJtho7jd+fw7Z5+v0X/gb8J65J
x7hdToVH9TMy9s8K71F1JmYgtIVoDJiEE/oXpxr9MAbOoZYTZ0ELs1Vsb0WTuHtswvSFPU9uleNZ
h8L1wWFExcJlZ3WHYZ2H2OSCPtuLy3xiIWtLRcmre8dlEh1st0cMolm4vyBfnGzwArqlMyh2R7kZ
6Zi5WnaaH8HsDhs4Pp8WNRQeC+dAscqqaWVo+N38fpiI2a2VR4zfyuWP9ZcSFvpunNfBPFOPJcHr
0LnLcoq0Vg87PfkyV/Y+0gocZGwjSbyjjW8TywIqu6q2mFbAz/nMURZFcpkxJAwBtkaHTxIuIqDS
zDno2u8jvTnNnvcgXIFsawXw/57fKBW7MlY7AFv+ljx3NGDr10CTEFmOUx7rDM/U33+RGcgthKwG
cwuN1pJ0wkEhq9ewppt0n9pBv/MHnnmV4oQ4bEiChkuH6OSmPVLtbLoUIxTmP1CYcRKTKJS+JoKb
FS32trSEcTAbrT2BIAn7tLD3HVHyFvqHIu5/iCjjJXs4NLhxacRRAaToQPXWHLlTxY9juy9JRfrx
4A0zjwYiGegUJ4de6xihl88FsSs7DU/bSYr+TdMobaG7VicJcS3fgFwkqypHYVAl+c1GMrwbtAeI
ESiI1vM0rhkIDThbVL5hocqfogRx0tVUNsM9sPTy6HAwbLCKaFjGtdZMHiYOlwghywFgz+le1twb
ZoYvo9GQ7JjsGAhaPtSk0Ye0QlAY1H13skpSahvXfmUryP/WD+kI6aOlpbnl0iCJYT39VCbA0ftJ
kMczbjy5OIBbSDHO1j/p9wOUmQqTqqd2JWeFvuVwwo2y/vSwZwTILz+yEsai0A+L5QVmXpJdYRhN
exIk8NJFLV8EzY6TmCiMkZF+GKBaOkPdZq7i45K8LFWCgdskBsoHi0RNqU23rBm8vW6Nx3wFqlee
dsUghZZ0oHL6fzli8cLjole7qaHf0yzNKZreGMDlV1kKHUiAcWxat77xjAMiEM/nEeoObaLsq9Li
ve0Z2Y0OQrUnugrPQ9TS6SkZBa3T/FUZfagwo1117Mh9Y7cHoWL/qheZs0f8/1PRaDiDCQl7Moy2
WKnHQCz6Nl/1/+Tdsi0SuRuurRyIVGi3S7+8eW7M/KzCdcV0DTJWinlTU7GOqPnR0lz/gjaAQMUI
0ZhBQ6HMJpx+Yqx3asUHSN1ewNUW8tK0A9MFDeQitSW6IZzbblc8qmE5KHoLqce8/RF5UxGMcfWd
wyyxnA6RguYt+N1MWuxxKPCwMstHrdfW0BHnuXzKC8BlQD88j8ol1xk9eXFJJxRLbpqHA0mzl6wD
tzEbqEkGcqHdaZQHy5ZfAFgfWw+PmeiJY+HPIm4oTCevvdfs5meuHkGQIdYt9bPEt31svQqnimPc
8S3fqRadRFTvBkJWiD8KinuHjllM3Uj3YFPzAF5mZsxx/JTYq0pPRXeMb+Ec8/QavQ4GK2bv0sVa
ZbHOCqc89YaerS7gvWzjboOzn/RFDySPiy/Ifu8iuheJvvQ7CAhrBhZuOEe7N6mWA85nQqB49mfU
oCOArwCXPhtt2E9fLIVculrfBDqdKyaHpJny+pe46bCDtTLIBO4Ronzu7OQz1VtWLYRb0DTQheve
S+LQZELJQCu6NAjMK//JRbeTk/xsK+9jSI0vQxNHOCwo23K2qRHhnsxYMgyH29Shz870sNzkDKs3
09pKNpwbnDVjiwhX7o9ofCqGGPk3cKeSWGkioMoKsQCbEZZS/SePUSgo44dlU/UNKbDoJdPeQEal
AAih8Fdaczb7IUN+LrTdlNn0BZO7SFr/1A7trmpmHjV6wycCoYB5OmEYNhAHv8je4wIruP7azq3F
IwwuclUzYHeplFHZkUapJ0Tg9VRjRaY/ExNz1rQyMCf7xTbnQ9RCp3dRwJGp95BH2tGMlpQgMnqJ
npltXbMD1gxuTiGlxO4Myy0N/MWN97LX7J3HXpOy7nESMDJOjmV+gY5588r2Mx6H5wYha6Nbe8ft
X6OIS4o3psHh/ONEbMSyGblDH4P9GNtQ0BxQ3XAVQOpyinvRaagxGtFCoPpmpleGPbqu7dC2/3hU
z3tDm+4d3z6WdZU++RMFfLR4+Pn99jk1EmensYxDpEKS5JbcL7VHfpE76kQ70t2YC1SIMA5W0MZT
wqgmzK/AJKttM+Sn2BYW3AOLOHHZYmAmrRaTfpnq2nY20arbfY5VPXXzvcTPSET882yrB4O7Eod3
xQA+xb5bAci8KC951t1oOqhkISwrrViShvjvmNtG2MjHJedHZEp8Q7d8QcGgQTx+MO1PQp1VIdXX
W714ZXh7QqqYByhI/iYa8b+RfFhoePaOOhqGQQukA5NAX8gW6BpcRkvgNWiOLV0Vmjqe4a4UiMQ0
tz/Bj7laqiGh3GJdsHpM4zowARoh+jaZF/L8ehlgisFeS87RxsSGyFiCHN1C7UHr/BUWecDeXBFD
DxtyKugkOUSpBTZNWAQaNHPd8d02aKlDLulQJxGnbonlEzWqwWPkYI/aO0EIW5Bbl4IloGns9yGy
saty+lwSKaGYcc8ZIpxN/oJ29sNoBasPpY8CxiR/rqJAY8bwmOkF60mpleF6gU92110jgLqON54B
EIQTdpaNMvhQpTqB37MAjWP2IHokjlTSys1jppP2VEMmNMpluSi2SUFXrKJyZ5A0RmDWLxZb4zhn
C5LqZXtOje7WdwhQCEULuYfd/WC2bwgH6mOdnZVN+hjkChRJnP6l2paO/JGR+NTaVfHstN9WRMIx
6nggwMZ5bot+1xAgiWca54N5cakQd1aqFWHvdwfUficKKWYyEer70v8k4/Qeo8SVTcbAyeFET2Bf
EtpRHQPJrT8O2i4zy71K4zvUg0vAg8guyI/09TpGSWa8k/EV9uy88+xold61zpgBDRgNxGSF/sxQ
u1xeu0zSDk3uI1TzRiTYH/EI6eZ6IVGBoyVmF3XdXpfuYYYrv5G+/bko52R142EpdpFdvkCJzQOX
Ls/uJj068DQauq1rcTHlcpsZqc6YAMxLRS4xVUTknfM/U096i9c0J9BJSNhKz8ZxP14RYE373Ei+
aloOO30/GF0eCIQghPgxnXf6x7zz31uNIMoWMncscxn69h2NrCDnoG5N5sghxnCyH4r4PcEA/OFE
HoomO1U7zuGu1pfmUkwLAUeVeoF+5Z91hF64DLE559EjDKYzFq0Itfuyj2n3HAmiJiHGs2uWtwJY
vfIupgVjfiwS2ps5SyUQT5pCdOC3jsCdRMyIBs8sSoJcJ8gAexFS4fFQaPqwqx36DZUQHRUtnGsv
cXukLDFe7UFau9ghtCKh7bMxbbw6jsnEJcOUoZqufOI+Q392mnX9o5tdMC7ECJAiB1F/IcDJzZFQ
FVX+ITyTF5pCWxYqzBfk6E6DkGCG4lGZdMln35uCeWBbX/M/n6icALniuZ88UoHZ66ToffcqoX2J
7ntTACXeRFGNWowIkkpfFTxVSTdaf6g4hexiQM4M/XQwJuMz4bgixEd0hOxvR5pucZj1HyjF1iFe
fWsNiUv8mTwn3Ay8UHsjCJ39np4S417BQy7TkxjlGCoUaZu4Zbzg01gN+V2umkRtzlSJFj09WMgG
VntneyO/Eib93Tyk841IJZLgq3IKlf+NB0wBqm33ie+Z9JH9iz1UNY2YQT+wDwuI6qA1OjmXvpnd
UNfKM6lWJJ3rAak16OmK+xIWAAhGcDccKnwHQHBG294Y5XRFw3/Ianu1DrhkXFZRtYcBWTOmFurJ
ibXzgivoQ9fhacjS4P5H1UemjUN1H6v1abLagRv7Rg4Pm8yhSD6mup/xCNjFqSB+JFRl2xynsw7z
aEsEXn4WVdycyLoh5MWq/XeToTAKrZkiSeDkbzIzenZAfi3FvLxjBc6OeBYIp8Iy5GT1B5K+70It
zr2vacP9aPIQ95KHrmrkh/SgCvio3U5qTCbk2CQB5tk32A1unCYujq1PjGdElemR2nq2+aspwSA8
xYWs7vC3zOdc9V+IGh8jwhHe5VI+Ksk7xOYws/PjLRjzgyKeVjDdXO1bhAjXpeaK7Bhcbgw6yde4
9NjrxTwhslafqXmk+57iGkuc8qNbDwWbSCNCGKg8vfowrKAQ+j/onMy7xCLnyjY4wfPn1MCbhCS6
Z2tL9rAEOpNpwwO4iCGYARc9Rw1wS6PcI4OmqCZhdRdnw5sLO+/gJ5oDYYH385Wmb41Fwj8nWSdQ
usMcDIHd718HUdc+Ck2KwFL1cjc79MQqBa0zIjC7168d863r778QAT2Weso0ISIUBS4W4l53uo3a
Y4oQ/A8BMmkAu+pUWWNxyFkgwhgp+sa1cGUky3zAcJN/9gydgq5HC1TNTFboabJh7iy6x9pPLecU
cuHp97KaeP5e7I7rIW6oDuuZSlPjkZ1wZyneRU0NNkgHiRLWDKw9o0CFYVV/TCh0aLyLC90MOpwE
LeNQo16YxLNvY0xEq383ucVniyY8iCARbgT8zrCXI3Lxuej3TPwJb9pmufhuWniv6UiWgo5Ud6JP
TL7bIc/6JCQKxgm9nLIzt8a/SLSmo6kxhfIxYoV5z8OaLGuCurI7qmhQDEmZXlgDDv7cP+kqvQGt
SUNosWRFD9pCgQ1YPeLxKsHdGDPHwVPTckXeX+Grgo2IV4XRHXGZp9F/1XgBrTDjvRYZ8T4Zb6kx
VggzpuXs2n+6StZ3pFGdWQ12evY8OGO/S3wYzr6BBM4q252CTb/OqtC7z4CWNHlxEKRbWdM9SQ/p
l5XdgE14Ie2J9h4SNUMIKtle8C5k5fVQOpb0FJUe9f4yjn9oMdJMm4kwBVp+9ubePC89aDXfaK56
C63JWJz8IR6dZ6hd3ol94l9UBMlNYE2G2wkG1C09rkfBxaXdRpueHTxr7YxX+ZIt6W0W+BDrEd8P
qxSrci+IXQbwwiS/6A6MzNjI9+XfqKg/B5/yG5Ei0VgLR3FVfm9TpbQgzjsoeOuAFLfKtddF/1g7
zXtfsBUYGXOdy7Q6YCBGIutXS6ivBychC/dpBBiWi8r/gyZakkTTVNccWdm97z6wa6a0J3rpI+mJ
ILGHxmRjbb4MCwu8g9Jz+T33su2YP+gh4rDuT4wAC6NRRQ1pJhO2FG0K81TeOVM4sNq6RpddaE9N
rBwY4RThN6KJH/Xq6IHdo/HAFNfqQIrQSDyQFbJdO7GVFxtvAMCYUc9RTVxVL980Ags90z0b5mi/
6H2MknIt9JuE9DZvtK5JBA3K1uwT19/8nBkvra7Rxpbc1qZJc4UBtKSAAXYWNIuHpQAYEw3LdYvv
UupozVfa6yd7cK29rASWwLk4gZTDoZx+/T5qc50fL3S1Ni7LI/LxW+bI5WiklMH2PNyiIY/+EGWU
BXi5xk3U6zGJWoBPBsHetaFtYA3tvmNUdMyRGqL7Yz49xGa3L5mHs0oDXhYmOxzYobvBi8WTlTQB
M6sXp6BFQ3VEtovHhiJbrwHO3dr+0P5qtbYz8+TFXGqA6E2OuVWwYUEYy8LbsY6TQ/GmgVbeIEbs
b7WDZFSvNLXtDP/NseSbXYx76K2vVDf5pVHDCZ7Ko+XIr8Ry0WiwvMqOcn2QpHL1ZcKmkLpzqzhV
2eI+2gYnnekSOFPUArUZOwdEkSkj0K47JkOOyt0wMBbbTwbWT+kys+1EeY7s2qegZziUx9WH5jcP
uqRomtdj7Bd+dmurfnjM8vaFtEb3bGk8i4008cAzNmvoz3Oq4EKL1c6H/Qw7xXBnwtEZiJZiqc+O
nY6bsl31C1705eWMqAvP8D5cU526XpjPfr3mw0wUdWO7BP66YEsNqVfbWe+xzw5ntgRw4Yks7qiv
SZL2ySz2ChhgWkb3rhVlewdUygzLdugOeSrGPSn1cA6V/prAdFwWbgMhZ3rSRP3i02wDmPs9Mef7
eOBRxuOfJmOhP2Wpqh/p43xPmUXIyAKpq53M9sPHo0JLpAkynSUhzfqBCRBRYstcs7OJcA4mxTlm
kQBmCr3QdUjAyBilp8tPX3CSoNeeIdpMOxU1D1pH3cBE8sv1npMCyCYcmqc2hozmluUtrtN43+O3
/EAfDZQAl9UwYXGcKut5EWsq4fqdCw8jMYXRSEPit7BCjUArrtG604xV4b2bX+1prF9Reu4yqT5I
FSEHJIc2YJuf1roSTm2v8GP33N/0CbiCTxFiWwYQ5haQjHewplQ/8+jWEJFAMxTifTEqdp5LLsIa
pzYlTqS/y/9c5uG4lollsSfjUZjNCc2I4ZZgK/kAQnWPWqh6yqdKXgdHxduonfiFYh5HI3Oyq2bm
KATH6O73+1M9MRix1s6h690raN0nEU/WdrRdSvxSu0j7qmvUNAIPzKFRlCxQ5IyPcUZv7qCEx0o2
zjOtAFS9j3GsnipL1h9kxCLzjHUuDsCOHxVnk7OGBhU1065qchZEORpHV5HtjO4UWfnEsi5KINZm
8kPcgrxPM6d5YI16H5sletdoMYaL7iL8yGPtvYmt3UI3F5p6BIRwse5KdmNolJpxZ9WTRYNZyHfS
/3Cjdi49LDUQI1qM2lXEtG795Q8cCoKfbZudPGWpyV/2URJGnTCCe7FQ9FyAuDRbAb/6I+/qz9iv
rkUlvQv9vPFJT8b73ztqEjqDLZkqbva6eM81iKDcaFPciL1l0VttRix/ORX2QJb43uz8DzeNHVr2
fn+baUttpjFyPhwrIWVaFcM1Bxj0qLfpPTqKLO+yDUKchR3/uLB35/fj9hlpkMjkrQByyRTb/phl
/wNtc6A+FQ9prCtG0RD/wFXT88luPmqS9xqo78nVErRGGP+e0kw9NZG41Xt2lvWjJ4vl0BQUu705
Pg0Mm/dcLkDXEbN0FT2QalYxdB2Kf4RU/vvwBh29e4mnds8BRzjhJGhHmmzcMSBjEQZUtlGoWm+T
ekRrHT/Ma25zG6vsZhSCo1MzcegYwGQmU0C/TdhxjDybsXpPHfpg2lKvbT6GgLAzfEETZzhDcrY4
ID6hrTF4sJmS/H6Ye0ZW/9Pnfr/67xd+v+/fz/373//1c79fSP7rjX7/+z997t+X+l/f7ffH/u/v
+59e+X/93O9L/ftu/778//25f3+D35/4/eb/73M4hWgdDtLfY+B1BsRzC4/lTDs5Og0NjdByaK9V
Eqi4mi/0miZWBbz8YvCnS0H8KyaS9Z9lhhcZ1988XzBPYbVJyoNcf+S/fc9/++fvl+IG86YbkVn4
+3ON7vo8tPeSgfZZmFiOl5Ls+Xr0qX41E9WkkbwAU6IBs3Y/GMGR+AaSjMbCUl1+P4epvrr8/tdT
TXwc4G30NB/RM4p4uXgjO3s5i+g/M4Ok0/ytZuQYxF9Eu9mfvz3bWQLuD7ldGrc+01uG6uvQ2o8N
mFPAHudI0ZnRaa0mGqD0JbJuyxy96XmNpcxRlwZtvj253KDacXIXhfuJ7VoMWbdss/d+cr57hK30
T7rsqhYSE4i/evQHBe99yWqW5uQzMr/aRmCghnW4MezEAPR/HgAbBL1OUFPUO6EcZYcnY0SUXYdW
jwakWt+c80W6WLoKC9h0UYk4AcifAJNiEaCk7AOSVQIV6QqtEOs6M0ERspP+sOHAeaaPj8qGJeyD
DjFbwjw223quFEzUxSJMdTzrjZRhEUUvh6ZEbhOt0MXMakl/IPompRuryxRyr/Unootftt+jxP5A
P8k6tUOLMsmOIdJksCM5cLoTrXpSthQuvP0hE+88DsXFawW2/ESj7lM/Swbmkv04SdxdQ8EN4dCE
bOnE3g/SqzCzpH9gGb24wCghymm7nA1iy6iUVqQ6mKjrx8ZEe8NhFJwjhzxkdCEdDfYpgjZTtYFK
yarKRs2G+Ojcu7Cf0aR1IXGZGYI6dIUTKRGnng6eZPTNJBVEz6S1TzXUIiC2dGjt1LlSAU6oVt39
NGNcEAR3JsKncI7dZ1V4bC9MtEEMS+nsshFcexAofNqOOPHxVsglPiSOedCFfARkAqZhREKVFMlN
ujpoUi/9U7QLgGwk6sFv0tUwkHCVChRDdVQiEwbWsLOr8ZOLC2m2ww/pDPjF0M4cvAyikcfGrKqd
o61s2nK5dNAyI+uMss4k73cFDvEbQgsfoIUvHGA7RbVg9noXYJPaGYg6jt0UaKj2cb5iE7bcNKFZ
aceXVIezyOw58Gi2sVPAT8h3P9E9QW3DpIcvEjpTjvleZfGnH2kgOGZSBXK38GkoiD8S6rvQe/eU
rncwQPL/oOu8dhtnwmz7RARIFuOtJCpLzqF9Q9htmzkUQzE8/Syq5+AHBjg3QtvtdtuSyPrC3mv7
6zpZaCzwlK20POk+2QVpwZw5isV4vv3+cWPRbNw+JqgJTe/AQA9CS+tgWvKiD8xnPOeWS6KuCVUd
msSTRqC1abk/UiIl17HTt6M3rCHEcMXNvJR0E/ZmlMzcOhhwdEwQkKcGJITy91ltfOMWdDbKjJMD
b4hDWzPzCemVG4K3kTN3WjD3491Y+QBhScvNW4SBfq633PrKjthQpDVcGQ6Lno0TW+LcEBkZ5FY5
MlDVWxZoy5OO3PnMjya2VVz+es7QnbGOkBALUWA7MEpBSpUHhTW/RhXxEo1eEe5TolHIpNjQPmxy
Dz4RpXnNXXLZ3rlvjPueKsznjBZ5PbRljy+UvjEspbNhzTi5Z9aEnLJs0TuiVZgDTkicQDo0CU4h
dHgfiGurvaVrZ6YhZk3WmgLztdLG8VGSkrbBG3BithlYXtGjjEvHsyicAdJDulG1/zTM6AnDmcWL
oy8pLxwNt9v+ZDiEodqwLgvStxCDgys7QQJlLFWmmzQybXTzWXqGD3xfWUS5IWGVFLK8FwRCRyDJ
ApmzPHqCb101MF1CGNrntAgfu5oNODUjMPB6OhkA0vbMud6HXF5zqu3AEV/2lCIrsJklDDo6ujxj
lx5b6es0Ya4jJm1nOlzYszf1a2YGQQmlZoUxgSwR0b1NNVGPaQXoclxERR+IlEEaNNxlQbS81UXf
LvMtAnL67nQ7Fm8PWSkWNVP479B0nVmBDuBo/O8rbn9y6+lvZSSfVsWVbLJ9PEPxDNeaCyLo9iG4
1/B8+1PuDf65Gmtnhyr8xbe6gl0zIdVzbN4Nof1Hl8O4t8e9ScAKvZTCk0VMHfnBVbbrG7x6XOz2
i6ZPX80Atmpytb9x7AVFat2FMnuKNPBAJjdNvAUrT/o676HkCR2Yzw/C3SxlJ5FYHMR65O2JUR2D
xrYevDF+nduYTZHw23O/PEw6RnKYoxDo+UYZZoiucjYY+wbqVP25jGW6xuE4B5Y5OCjWyudIaG9u
0X0zkXqpjSFgLxyBqAydE5DZuVe/yxJrZ4fVm2ejhHMdcjSH6atYKCBNI5xAyg1nbbRCVUNxkTGy
ncqRwUTBMZaIezt111phmkdzOXBqS9GapvApKgJ3DJtZo4FO22cyFUZdEvQe6HeNZSfGd+TkGHVb
RmxbhY49S8pndtQY2rW6DawurM9dNQJ/CtuNbuYOAUE8FEgyV8ommGc2lzAAr4i2of8xlEa5YRWt
0eIJd7WMWh2a47VhROoseyh2TsgLF4KDxtKanR13zs6FVqcHJxdLct5FwaFj/UQwBIkg7plKHklI
Qs6HGC9T2fzIxT16+y495N2+BkG7fEsLMdhaUVHt2ZZe05bjx218eAX+U50BdXAslwnWYvyN23My
iea8uOTParTF0SbWjaBHVgpTOjHW1/FUAcN1c+xruhMCUcjqg2R6ShZiHRSGBtnv74x9/KR8Qisa
JC3srYyNljC4qpfrajCsZ6OFUGL5ySl30W7SNEwFS7YGndg5Xf7rwuQOoAbzWc7jZqrsCGUPFYY+
L69+msoA9NC88qfxMSVhMjBFBVuPH34Z4HZVcr59cHvoW3KwJ03DEooNbl80yYPKW1gYIzTotEUW
crs7K7YhEh5ybroZp7X2FnNnx/S+56dURE/xvGIfW+5W0XTUeLVvh9c0aMVZaFVJUInbonPLMRU1
9XPizeYODaQ8RG64d3xe8sbx5w2DqCA3p/goU9Gfq+XBLOUJu7e+l+yX8EYRpqwoXrDPfDdA9QvE
d8y/kH2Qoxz4qfUZ9/5etwt4xGVXb9CpDnT7KDCjJzVz8PoVSoVx9g8jmvzzOMKGIbB1WcmPcJ4J
JejjczZMbOUmujcaNPyuKNAs+yNO8q2t6T+Oae3QIdDPkoxJazAM92zjISh3F/J2eN36aFMvEKa8
gHyFUq/PcClE1Z3laPUuTrrvmHJEVOz2PDjI/+p/fyLwIMthmehh8ViQHluZNr9IunSVUt/Vs/Za
8B8S4/n/HnxYDmeT2nNXcucRiYIIkaJsrMKMQqHrq0ALc6KXXQs3fX2pE+04kcgDRSxnXIm8v0y1
l3bUKNpCeRxb2wpAcUOcTdDDEeMdd9b9pHNZaikZ7O0u6/r0iFiWzZ1zV2CE3nMyEwW8FFWqeE2R
qBKBPhc0DRz4t3c3MSaUKRij9whqzwBo2MTn37WOpxjCh0fGIMs+69Me7HxnRvCF/L49+GR1RChr
1wgdKMjt8MCewgBp6H/fvqmz3FVuf7qd7P997vahadJKZK7z72vH5Rq7fcV//+D//HuCLmibtuaS
mesb+Xs5ONVOxiDSNT0x3mWpvwk4ow+eIj5yrp3X26etztK3tQUa4vbh5OUPuBErBFZZfV902fft
03jtAXNQy+3AdzR7z+fZ65YNaOS0wxVdO0ZhgSER3u1wvf3Ff3/bEbUDwPhy+1IYF/Q8FHn2Pjbi
j/++ymnT7Fhb7jWZKvM64f1cd1rDAH750Bg77FeeozZlShqRLJryanj/PgA/Yl5vn749aFioUlST
q9ifduzUlmRQH21wKa5mP/3vQ8/ifO/EaGywec6N6q63L7g9MJkR1xaY5EamYETKDmtObHlQDpTr
XPE4vDSeek+jgf3Jp8IAdkyy8qTVaM7szHzxdRwgemNdCptuBwfp6389/G34gJ6PkrYDsenQuq1k
h9K5TDBoJKAPzc5tT5j02dEWAOq65dtjvmmOvYEu9t+fRI8Qcs5YKC9/67IPgv6zLfPHyEYiqRFi
uPFafSQrloeBQ2wtHKCZvvT946JEoE/Wdx2WJnbiVFcz4rOoTM6IKEHMibhlOnR7zEz0tV3symOd
dAH5esAVlo9un/JK1l09Sm2tc+xNLD7E4ocwXVUfYYfRyPrNgz+YLxTQ59hAgFvIAifa8qfbQyPa
7DgOID/nQ90zEi7rZt70iwjVKwilQcRjlKhNOD4ic3SPwJhmALnqVbX2D11jjMG4/BkNmtZ5iBX1
qdUfM8bgRACZ77dPMZ7ycJDz4hSoKHZ5ZFbHsS+AzttgJ24futTVCGELkD+4eBgKL8OncEz0fdSN
O3vqsNkiDG77utnEzPcQ2wFRkNQaHCpgpWKHjynNqyM3B/z2vBBNVaxEpuzN/3eIM0vnvWBjHoyL
PtjsZTmjHGEIFlX2xdYatkjgVoI0kctFRWBj1yeHxPilA0Tk5Mb0B2oiz55UguooyrI+Jp77ZZpi
DIpSslVfno9/z4DzUneATyMx51uWXy+qhnJ0e3C1cNxB+MHhiP+sSBGK4qt8ub0At4cpQ/WcFfpr
aMcHGw4wMmTSgKKYDGpFQpF9ccY83SNpzSo+7B9yikBEouItGtUrKNR2e3s2Kfir4+3JhuY5ruwq
95BLG2GQaPZu8sU76d0kDWRYQngL22JXtSG39h5H//Kc/DcZk30uwYAYb6Hj/+YVU0XLR5PdAKE4
etQdo2A6Q7Dst5EVz7f/mg20dci03b+fYxn86U3ezmvDV/2+QIb1f2ZlbcdAm+k54CiCGk76N7Fz
8yKm78FI2GLraNp5rpJ+m8LvLCzjkC3eHMpR4Fpx8sYmvjrePtUtfwIVXGviWeTYUMLM/gMxBe1g
lpbxduaucLsX9Lhb8N8tv6ifAv5ggSMOXLJANfRo7UMbpbNjMZJ4kCbJRbfW4WiU1wlf/VUYHc7p
uXADs0mQ3kmbuDtkZwwnRqF9d4L5eyJQrtqpifQ/rYmEqYdfek88Pt3ZbZzoPdW7lzD23U/M+D+Z
6jJGJBTiGDk5OcwJRNcMJzAlSSPW0ARNS0hAFSyNVZn43lmXqXnNRgr8aWkpuK4C3wVaZoTp/z6o
bvrK2YRDSoKCOrQeODEScrdCsz+jKXz2bBgj4TTGp1jnKbdywuyZX6wSvQuZ6v1p/d45oGfcxWmY
7GuClwoksQMtLrfXY0QlQzg5nQBrYbTTGsaa/pfBCSuZcBlUPOO+dbi+Z0AdE2Bn9pEEqEA5ylg0
UVjvDRN3PzPpz6rHBOySiLwig3ZN+PIYhEWHBaQiaoF7b8OYCqdWnvS7aCiGwxQ29zUvwbbHMbN2
dUA7fjQj2Z5JTc1M4HiJdvJtv8QrAGCJMGDsyhmxfCG0O+rLYwPU4kDnz79dDozFpxvWfJMwv6Rt
buwshLHXxvU2jq2Z1zhz+yv3jO1gGaA/VQ8MDnHEUw2Sj4lG7a3gUwi2DzO2TxTk3m9eoJVRxd+W
sJV9mAr60ZrjqyAHYgoBbSNdzRgB2jorrA+S/uSRknYsWcoSPXAUmkKlEX4Tn9oESIIcjCXtSROt
t0OLGR/H7H0o0GOGsQ6Xrxsp+9v6M/LGHRvRh06HDETx9IaGkChDC/RHOfok7UYXcNYp2+P+Tve+
sGiJHL9/oS2YFyZnmwSaOfE+etDj69sYDKkkq6XdkHzQzyDkFrIMuFpwuYHHq1vIKCT3bDqreVfG
shyZKwPbocneElNLPrNr6N1w4CzdDi1X1mjUd42t7+jr7jRPrBF8LMMRojisKf4drGZTK/kBMI87
IvvOYY63lt5ZKFbr6Owt3CUHo7HpxofSmo91RE5dzrB31RYaCviG6UaSnpg6ci+N+0dclwmrfwDq
JW5iqxdH/E3TNgerVmg0bJY93QFvJtRtEOe6Jbo2K/xXtzGGk+Y7h7xvoY8omB/SR1bu2FYaDFha
6hEXoHTFM8Kgd0baD5l0jF3kznItBCy/yLIhJTJYl55a5C5cFBoQRiuMFXaW6jhp1itHAGLznAHq
rEEAIXt9iZileOjvhVlogYOkmmhF/1Sr8qh8NsRD5p2aNn7qma7SNyPxizLtlGXcHmg/potye8gx
Gk4Pt08ZiYGJ2PaJv2/N5qHr0KNpHWadwTiQv63B1o2OZbMQuPKp3+t+fGIz1B6zDDaTZl1zHXRx
i+jjs4r8TyGs8r5uIAOlLfKpoj/5rTBXcelEFxf5xMZAjoqX0r0La+wVnux+Gvgwq5IwbyhwKO9V
kcdbo00+1EwSH+qt8pwRW7PvaiagY8SoRy9+56x2GWCaDKuXHyMhxif+m6ScH1BzCmJyfOB2dfQi
oUIgajQBmEToQapM2xRChWzyQdhymROihLd4gxunWy3Uox2g8mI9hLIG0huSXOug+C1R0x0ylCv8
EluDBpXfWO5po64Fa8pdSrjbcVL4Zws3R0QK3viEGSAU5ZleM97blUGQDbdIOL3RRm/1l7ZVxt4r
MjrJGc4XHe4WhpTtcbiXijKz9DyavorhDWwbp0iI4fTKeu0pey9a53Hohy87c6BRmoDaCiYbpL7s
IwUfO0PNhk62bHd5eZW9Naz8zAkv8V3H0+6U2oML4JmLFqkQAg9GMWO+bVl5qIFBmuq3/PXeoq1G
UT3r+Pe8dpem8dGzMLN5w5dXgaJgv+AvtuCjZMa66nBPoM7N8BUWcl2E8qLNlQmqpc8Dzx/eCmjv
Bpwe1EKEXvZmAUjMGe4aLsU7TqlMWD4rCH66tszKtWCVsM1G3B1eQqSQ7kz7yZh/eS1w7zXY9Q2W
2Su+Jze8hQcuUeMFcZOShdhTXhfNzmd/dmDwx6re6OHA9PidE39h2Qx7zWCGZuBe2mWFsXHwXiPb
BkYbj0ckU6gC3JkFFOyymuLJ1YRaZUPOQnSJjg1H9yFP6sfJ8YiR+25I9l7g7RVrrxTCNTLxmbDM
UaKbxqb4igHh0qVL538/SJoohr+vflR+IsHJNtpCwmQ07uMgX/bXX4SXQfliUIzq7cPq6nir4S7m
uYXeOwiely6RUAylvwMyLi+FXuyVLrZlbyPUK/MlTHfBSAn9IlT8rOl3jYP5VWSwn6cI6MCM3ps7
GwA/+gpeQeIY0NODr+3aGgIzillw0iy9JBKg+xDcb0a05FUV5CLGsOtYWOvr3nyNMKNwevffMXpr
xhkju3B8gXL+mwxgXN25e9FmJ75ag7zQlr5rIesjRwjctIZ5AgqFeC2Cwutr3R0mf0zfTKUBhVLI
FQLgThxNa0vrX/QO8m4IHCXXrG+mWPeDbyIfKSEk9PU6zK3+VILcf+vQ5EW5f5naeXgbDOe5k28x
irS1wveLVa36o9A6scbO95EJVS+0kB6jzizBkyCuZgGDpbJ0LvU4pFuvbA6GEBemISP2XZS3U6Vd
TG84ki34rc8OJiPQfihT1L5X6k6i/Rja39nsjMDosu0EYqJdBCbDSMtRO9oZKNlfhJHlYUz6I3DL
V8uRb2413snDNNjPReRxWeQJGWiOiV6qwM6T9D+OGxXHyPN+GYVGffvOEY4EyEUfXsQaTabxMAzp
vcubetXp/WcKSHFVp2rTO9kdbYCL5qtDI6tLuQXleScbggIVvA2E3RrLKnT5tTLxl2kXX5uOFjNR
S7TjymrGPMCMnDnxfSHFfZgjXsPq0kNuwPhunDKe/0SPswA31ROCONwYirejeDKkYVzcxoMe6SbT
vovYgdYgn8njfFeWXqxNTG2KZgcwptqFtXOXDPUnRr7nkHcg45jxOKbar/RPy6TuNGZiB101UNmr
O9HfYs48W+5xLP29HH+bIbsTtLgrtxu/SOPcOegTpiUPqrPAHU04pusaUlhXaPjFMULBG0RmDDq7
L3+Sgiu0dxbZxBejpj7v7zPWs9bQffuNW20Yz6arGv1g50uI4LYKnLZuH24PencvLQL7Us/bx2Zq
7ZtSHJKYKdSE13k/drH/6OjiEQ09qe16aG4UzSGz4Ct6efuMPHlHcEGK80s/zUTcnZsu+0m7GZEU
G4+WJC+gKBVMUCf9mkpONV3Yzckp6XIw4RK8UdlAj4hg3DeS+ao59IHAhgenkHlZJV95w6WvAv93
4gGUTpmFzQiX16MdYjkFMhezf1iNLso3x9LeS7SH0HH0FFUkx0tj2iZocr0OBHbbtRHqm27wx8Dt
8je2jkPguPFbDDBPWX8ckQyAUF3jTridDTyxJUCkaesdrx6DAQf+JsJVNLICQGKzcV21Zz8fvjSW
G/QOTL5wcL+5n1WBaYA/gbqGxAwA2XZMJ2gJtbNOovGpidmQVp0VbtQosnvZRt7Bxe+sD2RmYNfe
R76fwv/xKY1K0D2iZrrXsdfc2AbOkTxGJtHZ5pldL7irpd6BjqUHMbAAogSiJt3VTpSui85iiDtv
DOBSjFnIMck6fv9FIulpfXxyzJfet42jHwkB7Ky5WDHOhUElKoD+fO6H6d4PcTVTanprHfJIydp7
q2agCzP2Q+nMhAD0jHCzNHuCsJU2/mNoHqZWwIkhepsdv2tvpESZzjZcOSgwKRU2XcQlBfBRM/KD
Fi0nngFznhCTnSyin0Ifp7XnuWSHlkgyDcFtrF1wlWX8pZGZOLkt89uEihSiYbaH7keAxN1MPsnQ
6RQuMv3OMagdPaf+dDBTIzzkLeSeWYGya+yrv6408cS7LYBoyy9QeLpIxEAcdwO2Ms/4sQVrFqMn
ZqNmILDKat89kP5Dm0IGmuw/mxYioOdRSAOnhH/23tvGHPy7JkEhI9zweU8zQinvnA4RRVHggPuj
iG4rK/zPI6fJilXLQ2FlRwgRb6jPLbaD1CnNQAqgACcZafLRyTyAaDlz56g6GIthln8Ncj5Eu0h3
1ZBGvxpAOiI4g2IMZW2PQSbQmFgTbHwIzeY8hm12p+j9rbrYeD2lXU1x4KQW9yqdC6fM2zPwrJqX
vv9dAuZhBP9J45B2ZiJe3SkJUB/JVk8bPdopPX0lTZvU5vyhz51vUrEyXkT6L8mGumZOBMUDk+is
zEMD2rsn6gClXxJuwT3+SMt/6vt52IZhRlGxxWzPMgrBwQY1y7krwZ51qbPukLVs3RbNbtMxLUgc
uNVjcyhUr9Yjuy4gjPzCc/TG1H/xu0d/sBWkrL3al0kfz4Ud8crUPZbSXFI4TUeGF49xCaMsmd3A
6lneZ+qvJZNnwxjfRNQSrRCvB2v4TUWpBeGrTrPU49wue3w/ngUTPJm2Rv4FE+0YMt0NZso0CB7o
9JMJNEaOfpujR//CMvfRJvXebb/oiOxLiCc7nbKf2eBQrYcYIbh+HKuBbQflFtkp29jAPeMiY7c9
ROQYSrZFWP5GQwKXPXGadThxk2dywhZG8v9jYBozExTywMAnugYJch43NY5GRBlWspSC9/KDW/BK
OvJVlPEZXxTRpqYAJau9gZLGHTBH+4Lg1p1j25yL/VuRAR8gH4/d3+htYes9FUWvbQDoMIVZklJL
JstGcqyNhq3ywOp3EUmXebfzLQ/JQIaL1zYbf73k2XFslAc6a6FlbzQ4kLBy7WSafLupfhtikw4w
56DSo4XboF5kgyAhjb/ygR8RB99zx516SN3XcUBarWfg9x2EoKQU7aYmbq7YrYo1RGlBeygK7HXj
Ih2EUMWA2qDBJBppMc/Kytt7+UWO8sWOIUAUxrgrmnbHDf9+Mqt+C9f1TFnurkbbpxJiN+gO9ocP
r3rAgYSkxz8zRvmyHekEM5F8+6Qr74jnhUhr+tc0B5VZJ/EfKxqIWVY/uLN+6yT5k9TNPtZGbaXy
e0U/L2YMEHZdghiyws/KJ6u1N1ARZAllecqcjct1Nj7IqPmdpomQ8BmGkZosiHnmtg5dDmj5TSAw
s9USRDsrqaNn/1oMGla2Tp2/vAcsDlx9YcdNfhegif/rqAru4CTe8wEntpqRl+W5OiVxLTcmxbxV
xnsWzPhHwxlfclEEvZWyMwWv2brcansHsQpM21XCs1DP1saekSFMenQZa/k9iARsCKSUPDd36MWC
zOqecqeeNnQ6kWeB0Jr6T46lF7tDuTtQnOGt0JZgkX6ktNbFN1qfl7gIt0Rc8a9JQx47+qaUbTb4
ZJ5ZXbOvcSAd3DMeTikiD7sXvSi+UXLRJXbF64T3wWzbeEXIzXPr6w3lQ4XWOuVcH8kH54JJfxa6
lD+PFm1IX59FWJNILNeNLiF9NewOY7gDkQ++xUt5q0Ei+uJM3k5R1x4mm0Btva53ZYJOxcJNH/UG
QLcKxwGIART0WYN4vUNs7mXtvPcMrGhjCtZNLPhc1TZQwE6itzCQoJ9dKWOMjw5vVlQIDbcuNeyi
Jj44fcpgEa/Kg+UcNaHN5FaP75qdfcRdqx0cZ2hfoSkv+Ux+uzHipRsDKaN33fIO9daZq7V7McQt
rQUZqCQyg7fSCda2a0le3nvl1mdiPY4oqJEWCELZCeREVBNeBmbgARq8w6RImAQL/pZKhMsVTtRW
dMi0zN/YTl5mx7og8WEJDQrPMROCP+i2+3h6mZr+e06Ll5IqYrnXftU2bxih5EmbjatLuhRosq3n
WAsojKDSSkJVFu41T2d0cE5DD+SaG88VLPZV/WXQSVYLpTQa3wz2rVsKI493OGgdXEG2RLwQ+aiP
/H5rdgyXw3nJwISWW4HpWiXGn8QsQKS68W9XX4QkHtYY5LYvGGVzfq6cMdvOmbcY33tGaiYKIQJj
B5AzG8eIHywXT8k4cu6b6jCw/GFK4OOUJ7+9DrUnQ/wUGUHQfQ2kLOZwrjLaBRbiMUIg/S/SnsfR
gouvTxgpoV44Xv7p501zquDo8Gpl3/0Qj6gh05dxqrK95dsP0IW8oHYE8Qy9gaMG3He5nSuZE6EB
qH1ACscMQt8rV4ogRlaXpYz9+nA3F9FZ5kQHVcSLDHpyBSnHm8iDgshtGfRzz7vMlotQqvwzNg5B
OASIVV6C56Bykw1kNrGGd0LUu0iu82AwFSCdcTL1b88X/BKV9yolIAw6fbkPc+0v8VjQrzRekWaQ
fwvp8GsjVFVa/qetodyl0V8WaNwTUoJhwgbnEZgRUF2/qmCuVk6vYGSJiqXzTkuD6UtBGPgySzEW
sidg+/1lrqo3URi4FZI/UrlgBFItYCxz1MmyX/mG91HkXNlo0+71xn022cTa9jfUFP5zNGtQlO7b
wuuBinA38Krd7DAn5zxDam+WjB5BHEYN8TOu2+w7C7RvBlmRdWqbdrhqiumU1O1BxSY0epfSW6P+
WIVF/CxGiKEEqz0yKmQERW2Tjq5NvELjrmRxzHWGmlrKvHKylhIlXpnS0Vd1U4NlCcMzodohRFCM
Qa7F3Db2UYgMVM6zo60Rj51knV9HbKRXB/cMXKYnc4g+GrYu20H6oPvLOyNmqw0jCHWuwwWSqa+M
dfUaqJFJBsa9jn9CC0G1wxdjsHJXtegphhAWre9B8oAS1cbK3029hI6pA24kdqJz+wVpQ5RDVV26
hCFPo3ZGga9/ztG8maRpRbQLDKkfm0nuNJ+bTlW+h7oVHVNUXMmSi8Cc6x5h75d9KnST4M1k/AKN
9cNszJ+cLyxaTUDKHUNnpREakLqPyK2OA/LRVVNXL0wIAEC4l56DUMIc2OG7YeGmTWdfqW0oDD1w
Xvyoe0O78NpqMFQFhUFFphLBdPqXDfj9KppsX+BPr8PNBINwQOW/VQ1iChfHup3qr922M0KCxsmE
JUoMjh/n7qrt4heXbINY15NjTIWd6Zum44kczDskS8mmKNOTefV1gGpSw8lZFtdEIVem10VzJOcT
Gp0gYsa/S2NUoezTcW/fF1ra7gZlfuihCLqoIbWuhuapJ87fkqB0uuZvvUa55doVfN3KeYIoGLIY
2ueqem4T56NKyai3TVypcUEDgJbwq3AvDGEuYB6SzxrRnxLpBp4IylQ1bV2Nu5LHhGMhl/ZNmUF/
HKYDAS5PjCEZaVjZj8smhCGAJgIr/hPN5Bf1iUkTl4RnphwT88wsvITI7jq3O7HyXXzHLgzXrnoV
FYPcMqX4HV3qEUGTbMXz98DksiDARXjR1hJYbJkKHsGh2KAoAT04XmUR16NQ4LYW9UIJzKaly1j5
vSigyDOnMzF98e7lvh7FFjmZGzF4Pxm+LVtXj1E9VQz6jN8h1a6mjyO7rkg7rX5M6QLutLVz5y/e
QHDnmp3C/Bjjp8im1hr8+U0RG9NY5TPYgXYThk1xqg0bfq4Ar9MbETxNbNxe/pZF/eOolaC8S/+R
teudg5xjDfMgDQBt/FQtg+B5LClFPUJ3JndJAsoD34EQj5Ffn8I+GFxmAK6OhTOV2H6SgZn8G8yU
11YBvcFbfOWQVfj0iT3qlRFUzbQfahheNYGa+0j6971hf2BqSS5F2P51x/m3Db0nyx3vPNSJzfya
mp2ixFIPScKFgbLl2CbM82VrngztONb2GRTfl9VS4dtcRr3/3jNtooqi711oyao3VoqXhX3iYWLT
TglNIZh01FdFwBW39+zus6YB5UKguYk9OMsz6DzbrwOv6+5agpmU+xyReLnuiPmzagYxJcKlzeB0
P3mTZhw47WMzevdNRMhcV3fws60dZBvkgUb5VFTuHnC6aQi8QZyVpoyYSQALDB0AbUaFIZAgJQxg
V+kyRRgz64Pw0HUZuSWeVsGxb5YPU6aiTas/knPRzO4bkbBfc6buOc8vER7fgJwaiHVKHbK+voA/
cl9CIm8NZvy+OV2BVL/lWmpvJXnyGpTBs2mfrO6nH2dOV1C/+QJttfTF0UekYWuInd+bYNmEfFZp
9QkcHDuDqi/SDakYjHXfmTVP3ANQPhaX4d0ItXVlyXmntaB+INTOyE9AkWQIEOhZX4XePNjoByQp
XPXIHR4DYLRW3MehNquNQNNKIAXTB0Nad+lEQCQ7lnarG/BF6zwbUNDWOy/UNcBa/qUuCWjRQU0k
JfkgI4ENNUtrwq/fpHK2Hjl5zIYJKdEYmpQk3qc+zuZQ/x0qmeK+ZFVkTk9VqP6kfWadrZxNfc6W
XGg8jTk33rBBXee4sJFM5K6QxX1uusm6cwUlg807WRvqXzc2mB5bG434yKCwM3fTNZscKRTSJuOr
qTUqu7peC3KUNRPlWquf7CEqVuyoPFG/sQRWK8saOKza7i5syTAcig9DZHvpyccaYLfr89bqcxv4
NKhKAys70iIucBu2nebyPjaGYziT9uQ9uKZdQ60ZZgayn9Qi2q6gXLI9Ii4im8unj8fT4LTPrLLw
TsyCNbHtPHqtcUnRONDVa3MQ+eJPGcTQSiHymyvih3c+3BrYCQ4pop1xzBQEbVe9QCxLdxUDvJXP
zd1znq0J/L+697Oe+2GRoYAlN3JAOTB194AojBUKmZDZK7RvxqhbiwEOg9eaFFrNP2D95GCK4A9G
UbtPQwFHiwAnCFEGt5mMXCuNJEN2uP5JNfo90nPeUGNrbsOosCd4nSQ2pZPZsdNJUHUtD45B5EPk
ttNWn3IPPWkJ+yvk0oSy5XkbpLA90MIImHyGOIARtcZrMGw4lbYRlfLabkoWVy1hex0vg9ZOQW5n
J+octi6ijNiKm+ymPAzqYyLkfSfDX4IS/Q2NmFxP4BlRScfYHB7xay3kMJ9YmgSZrOf/5RX5ll0r
9yy/I7ATLHX9tj1O5Nav0OvAvCvocEiKxPXDWBKM83DCVJQHrFRs5JJkUptqk4RUrKpG/dq3T7Zg
qKjNQNfj7J5YKwwhClGhDBOSyVhP55Y8qRJqbOy1P7wGsARTvCK93WEp4b7fu903aIytVoh7VVJN
skR0r0OnTqYDTjVSBZFfxZ9hpgElFUwjjrMHPGMxuLLj5K9WDuU6wl4M1+Fx6sd30zOJHiHnOUSa
ghMm8Nrag1P/xFP3YLXIGTEv8eVN9kdMSj9FWrL3zSekDsOqC8crK7ZppbadFUGmEaC4BTWjLpnh
dekAObh+pAiRq2527iv6gs4iWRiD1lYPEwDpEgAdfZlNhdofuZqaXTdzuZJK7stXNuX+nhBfxjHb
Zm7vHVhyZjHvfVuRPYb4ahU6i/ttKlnYkYtclNYl/B/qzmw5bizdzq/SUddGHWwAe2PDcbovmHOS
zOQoUrpBUCSFeZ7xRn4Ov5g/sMt9JHVFyb7whSO6K6QglWQiMfzDWt9i3myJyT7L1DrDr1pFPB/X
FaxnREcFxGyAXkX/GUwzB5e2Pu+zHaipb6guHpKEbbzWsPj0JKDkEdRK/42roAgYZzdYMG1lb3mQ
E2xu2WtGezauTfeFjXkNLgLBGCGcQMEAZkh0JWYSAM73n5uSXIEsrr8WU/5OGka5IvzuXk5mjzcZ
w9zcdN7OaouHwsTBV2q5LEZYt8bkbgtvuqwCv1qbHUEpCVQjGfb3xIhm3Dro6ku/SLax9M6KmM/Q
cDe1YAvURfWjVYevUgfj2uwJSc5z2EKDfJ6tWkNcg+gRiufccW6z2YghUNn7JPGujBgjx2h2MQPK
Yieb0tm5TeWvuRT78FPUoLIj8eGbw11lLLPnPvWJjGQSmN/I8Hpu0icvRL5Gdh0PXxQDZf+OM/bV
CMttBLGnJKIybswvAtXXCq0fUXiyfIhDAphHn/7lIyWNXYMw2GUnAuQLj6WSZV7Fc4QlWsbzHBSY
638bBlrzIaT/7jAbRf70lcqDIabLLaHQKdqylBO6ZR3HcW8OSQyLXzE5iXsw8CM7ZK+2ihtz45UE
pgVD8RzI5GXxV6xtGKQtHIWVSwe94bnlbhit0qrEY0oTPLMahgfl+tnWGpjeCUX3CxbywS+YxAE1
PyTuYK5Ed3DD15jTBgpEtcbA0OFWJx6SKxBNUVChaMcX3Jb+F5tMOWQCGxer0nn8PBA4NRW13Gnu
TogvEhhJvod2lpw0oqDcU5bfoguBAqzjzxZ0GVRADTGVEYmbUqljknX+lbK5VQwMpkvVEMBiTVvw
u3egcZwShHSDum4dua+ua3orE+WuMVrFwUXyBvO2TnaKm3UdD/cVoaZ1I85GOrF40bcxsp1NKA2y
Gk28e1omb8v9FMO9S9IKC+/Mc89WgrBoKA+2WTY80Sn3cQml9CNQOiMCKQiCodlm8cVPJghaDN6u
JAJ1FWhwU66CVtTjbXPK64wMWD6vJyhzBZr72kQPF4wX+KbsTcXEatdV1aswvWsSQhgXeVyvhW8/
Tm14gL4iyQZp75qmuyWCOUjwKOWu5e0QGH5hn7tGwRsdpAlbioD3VvbDTZnRj7jshtloEPyQVzg0
jPmbKJmSm/T6GwuHbja1q0FxRcZxf1vbJPO1Ilr7tNxrbUwb6VKahW65H4zxi4P+D+oXpz6fb21H
ahsiePJdauqs7O2jCz6Fhx4krJbSaQfQFyQRSzG6RCJzdTBfNik8vdAfPM54lBNlDby0T3feZJbs
C9lvjWQSrgb6boQpVUmrWm1JsYn2Wek6uMh4ahdOYLFsqjeOzxDAsUtn69l2hrYtPnVsFC9Mz0S6
0IzWqejMS2DmZx82YFQTI1UBQGYsGPCnHszYHJL1NPfc7Hq6qiaonzuHIBuS0OF0NvHZjcO9WPJY
cu8F0HJ9lQTAOhNJUFvQpdehd4hrNqjw39PLevYeRIsKa6KhSZL0Wy99hrUW0hWnfzSC7rpMXbGu
/fAbytjkIkYqEDfniLSsufTyFee+vNA9YgkA/HASfcKzx2CP4cvY5O34XFXWN08obrFtvgonkMdV
+JlpsSJoiUR45wsFFVMioitr5EbpWF3mbbc3pvZQW8DQauM+rlp/rerklBIthohpQ576DqMq4znr
ZfCDB/jPT4EbPPu5/547Lyaq1MQY3iMbNdMUXJtSYlgow8sM5FFqiVMRRNf94LNERPCbdkjZRCSd
U1V6Z4ZGKGeIhGjzdNrEiWawoAysGj6Lh3m0KPVwj3RZIS/gv/dLeDulQleHT/bCAZuqewSoT9ga
Xc6I9jUZ2E4NGpJaFnUPBLJhPzemzyxDHkvfnq8IKXg1d73DIawog07mFD6bZfzGu0XaPgfmtvU5
dWtyp7eOJd8srg+2jBxJF2RmlhGgYk6txj9WPGUzq+uuu0paPZw+/iMC+Y5OcthaRlXSUOf73Ha3
KScjAuvIvzSQezXAkFaMjeQq80DC3ogqBu2bmNGGZBcGW8CFV7ZRw/wCV32dpIjBgLHeW2SoN+JG
T8mRG+Cia5oPdcklmVXgHE3jMFaZsc0q8y0K1UtlWN3J6cp1YqjHXuBtVw7cm9glrae41YgALi1h
PNcKJWk3mNlW2Vi/iJT5ygI72UQerdjkfZ6yklOFyNDQjtrVOA+f8c4AhUucb7UoQAg6KRMEfqV+
pG9NswSCv1mcPDd/lEivj7I/VLBoru0GGa5hVHyzeWczn1vDFAHVi1N3Nbr2W2JMRNFFAbinltVh
5QPltEpARL/97T/+8Z//8Tr+9+C9uClS/EJ584//5O+vRUnUWcCw/ce//uOhyPjfx7/51/f89C3X
0WtdNMW39i+/a/denF6y9+bnb1p+m3+9Mj/9j99u/dK+/PAXrsWonW6793q6e2+YZX38FryP5Tv/
T7/4t/ePV3mYyve///aKRqRdXg2HYf7bH186vP39NyG9jwP1z+O0vP4fX1zewN9/u36pi9d/+/73
l6b9+2+G+bvnadPx0Fo7jpCWtq3f/ja8f3xNuL8LviTZFbo8YkybH5MXdRv+/Tdb/u7hEnC0aVmO
Mj1b//Y3Nn3Llyzzd9cVvCLKKrLWTGX99r/f+g8f4X99pH9jlHxTRHnb8MIuP7/850e9vDeptMXv
YCqkXxbZbbwiX399uYvygG8X/42oQGdorOCFjPSEFIJ6EpcZ3WVwJUXGOmsu5qZ68RUspXU28NtS
MtJPQca88ckMqvVhnETifu20T7HM1QAnal/kQW69NUzUai7x2ULnyK+HnzFIAh8VuWWMglHraBK/
ju2GsCqmaAP7SwcDS12itBguoxErRYuktY+7evxs2lmPVyajcfb6T35nubO37lOXzLLdxO2tdy6y
oO9rh9yGrkrQgQta3tNclbb3YpqtOx3U5PnWkd2r0R6TDnzXYxfYwfgpHTo8h6gsG4suxupFdTvY
cVq8pexqicTRaKKPMiS4ZhVJN0ew7YEFK06J2Q0J6iTGhXvlxClRgU0xbhswwuN6TId23GrTY77p
xSrSOyavvrNm/aSbraHSIcnIAR+8rxXmSXM/YwBhUdAmWYMcwxtGO2YPXiQahQZK8IhQgLTMhHlO
p6pZcGd8osPKKOIYdjQi3E/MO7lzapV08M88jSh8DKTaY2XFVjM6LTI8HgfFfeLGMty7gWXfYvhB
fKIyWiPkg5L55WDXA1KO3jVuYtmhp8Ky017BwM8fEBjFL8lQpl8rjgTihAxNOOwYKLzIKkwCTwNC
yjCDGsWjFi1aKgxfzTVx31AYpjFVwa5D1M9fMre3Ru++LP0q39uYKNJTISnBwZWmUbDXQ0z2IDGN
yC63MbsaguOwa2CJZTVrifvUYORAsDCJfWLj9VbEo7yVjZhPZHOOnD/zkEYHThAHAfTYVO7R8T0M
DS1uzH5TICwy3jTwRf0ao4bmphopb+w99qCOBpttxpHiXjwSVVfbRjhuRpCN6uSWri/O5Oi4xrFt
kEg891OGqdC26666IixbUZ+osXVIIVkQFmPl1TTPoUS4GgKJZ//tB3nt3FHi9zUyiqgzbgrHDtyH
msmju6lsYOL0QYGnqSNlPGPkdxxMmPlArNOTkQyMLgZCe5j7I1oyb9w83nJBDpgw2PsRgtMuyaQ6
zS3C6OxkugFsNlv7CsiGtbWpQZwrzslJs8SQpqmu/SHAOu36BA4YYpifJNV/f9QmSMQL9ODVE4ld
FM10HZuJYXvMueExybJZAkdhQwBBUVqBcyYoYSmt6rq0DxIyOmdGXpswIC24tmhMUptunnHP3Kx1
bvS4+uHaz7i+K8msXIYDy98kDhUxnEpltnwoArODWYbhVNxWZC9ecn88Sh+1IMABwEekLIqhBNXm
xcgZVBJ36QqPZZlcMmAzp3WPujPZD3ktKlw/uYEgb5qiCD0aqbxbC3kzljhVd+SzsBdgkudFVYse
eF64ijq3FrD26Bc9Slq0IjUzFHyyxFNfcHehkWTTn2UBH60fZ5jMvNFmXEqqbFtjLZnRt/LPTLdi
WmGT3Mo2Uo8wZForSx7Z2/bABiP07ggaZuFfstt1AYogiNRkBZuUCGfi3jM4C5ZOpxvF+DXjnpoE
GNrzrEn2ZtNXxCPaTQHcYFWYFFLDKnfRtQEwLbsyOSTIZcw1EKvK3soa7u8OuGkY72tUGvMZ3rZZ
4ODpnHmm9xXaeAtyxJs7zwtTF9FsHvSaataRrKjs0XC+deXQdhuPKVf7YDsQqy56u80TvuoEKr/U
ejKjMxxTO76zVVmi9qswCDAbyXnJZcFZ4YaIgZd1YmOBgLYIN+qbccEgVotnSFC8kFnSyXzEO8E8
tyHSpiy12ppaQd2Jw4XFlhR1ND0EToAA3kNHSkPeBkPeIENSNpwWxj59CGUEQ36JGYwpFA5KCekU
bLQQg9WfijKdw33LSsRZF2Nox7f0OywLay27Ac2VcqyjYyV2Pq2l53fZF120yQu6o+IrszrkwIQc
Lfr4AqZCfWXYwkDCEAfNiK+dsTAwkYt4qNEUsLo1ggMKyD48Ih1xOPSgPwiqCbpZ7XNu79VlY0Vl
B7c/8IRY1Rlao69WpBf+D5CXmOVqh/ere2M21LOFdIH7Bse+Z4R2p4Z++pxWPuNuxDGyei9QpPR3
mhS+/DYyOgPPgBw5CD6T+bYs3hO43shvfaKWiUAMhsFYR/ZE6T57Q/2ER9JPMRZYTvzYgC6y6f07
imsdGnL5KJfhe4OQfcRE4EQJozuSUt2LNDQgEOjcd81rcDhm8OCWhShfUrSEC2fCtcrNnKOQJhGp
FWLTenJIBJu32TIfBmYz4yEupiC8mQkkKa7KMOYOU+K+ND4NSChmdrFqjnZ97nVFxa6hTfH3RHpy
GHIPbVwHXydtaf3swTB9M/CpdJvvSrg/6qTv6yIhfyiLtBDkQti8hHawKFBpuT+WRbQVskYs8yJK
2tKsGnch66nW5JkO1eoNe5mzdtP45OrwvlHWXhuMZRKWbQQl1L2D/2L2bv6flN//PxXWnvruU/m3
wpq1bP4//8e7cRE1zUv3Q4W9/MM/Kmxh/65sJQVETIAsVLDivwps9btrSk9prFd8otKy/1VgC+t3
pU2qXULKpOm5ihf8o8AW1OzLq3m2kC6yUk//3xTYDj/j+/ratamwUZa4JsgmTyq51N/f1dcEWyIh
zquzSzrHEMZvNnuIc032Fz6atx7LA25wG3Fb90VP1olCu7qixR92jQWiNQzgnfaVUa5Qrza7Mg4+
t8Ktdg7ZkZC7YGIVOATTrlMbCj8NhZFpuzPW8aUqtI0MaOIi7ouSUBzKKIdK+xwKtZ770TyEfiD3
ROsAGXPuMoKiaYxvkPf6eOrP2GPIvDV40sgxWOsqzw7ffZR/coFJOpifj4sjXM2gyFGOsLTz43FB
RpYbXhOeG275W2USwELRhVS7br4aQu4sCw1jQCy2kxV7HZW3PNYvbJ0769iS7TYu+nmVIf4hzUHB
8vKAUdLiEHOgUbuUc3clCTMtKyO/AmLyUvQSOoRrOUdDi8vUA3xU+X18FTmkmOMpCQ/Zrp6InGW7
xP0/dNNdOU37xCWzurar8cbXXwnsXRFKSMILn/hq7gaMm9HMNNQiJZVKDpOdM2xL3ZRnz0dObcPq
AwhbMFqvrZXrvWMfto4MsijsXIYOi2VCswvftsY/G/Uf+vTvb16O+SfH1jKl65iWJLHe+qmns6oE
JLYyTj77ld1Q3zU6K07Ye3YOMeYHOdoz4mAyG6LqUwNh0Ghi+8lQ5oPboP3H5nk/sh0uQeutBSkH
KEVlsstjZo6eSysXZ+xdCqxabFbbHlZCfO3ABd6LEm4MubaAeiIibtw6ymld8Lo1iCfYlXUhzHN5
dMYR8e1sNWQhol/yWyxVE5VU6zSfHC6W1V+faNZyIn3X4C4XIK23ZiKtbMulZv7xRPNQ2k2RY5zS
gUzESkEJVBVW3uSb0w54McMaeOkgsKpMt8HkPJaDv41jZrnxSILMiqH3QN3SsoWIUg/dffbVCCfc
9VZcbmcr/VbFTbEeCQAhyCoaf/UY+pO7h+O4tkt+sHCYA/x09+hn+LDhhO42q/yz6KqtN7brcJjK
bZaOZHyDDu5CNscoyC+SRl2itQIvwTexGGpe//pIftyqfjqS0mKq6ziKmxmH9ccjqaq6bmDSna2K
VB8tyW03eqI0DeXV62xGIAIiUmxGL4VzO1I3jF1zrtLqZVwqGuUV8aPw1E0u3V1Ir7/tlXutUGVd
sMccbomU4kFgqCtPGqcbEhPH6sGvpmegtsTfpMidWpvlVqgwFGFGvOhZdzVzhScOSd8hVoRjOob4
CkuawKtUw0ca5xwIrQYojnuf4PVcIy+bbphizNgwoum0whA2AARE05e4EdSZ9IFu5zLM1P6vj5zN
0+Tnc1B5tmvbniPl8tj58cjBRTF6p3ZODXDmLSYPqPFAX3tqT9pddhIgjE2JYJfyzVqNDaqDPMZ+
Wlc7NnbshtgT97FzneBnAo/tT2D+SrlHH74umyu1IC4VeelGVm5j12U/ECgc2Gk07ifL4vJlL2a4
Bvtkx+wPUl0M5r2y0UPLOsnIAuXcKUiEXv/1mxY8eH9+0y6NpMkj1AbV6fz0ppuc1Ess8qAXx2gn
egERUOzw45IsIBTuozAqt5Pa+3BMmnPem+oXt0GxXBw/na88dqkOlJa2bcnl4vru0ctmIrJr3z5x
Z6mYQ8Xf7GKvDPzS7O1vcxMk5WBBKgKPxpE7orXFXLtc2399HOzlsvi3X0MJ03akoEb5ODm++zXM
IIXCOJggpPOd3QbRpnXefeyBt1GM593o6murqZLroVR3ZuE/p17iMGLALFmaSIP8XPPcIYJ137lm
fiVISiBVdwE9PsXNEgUfG7gB6hldysCg3ADqAcgO/OiCUfc6gQ/VhlCivOCFKLV95AfOifjAFpgB
+7eIsKxfHHb3z96vsHA22fCHPXup1b4/7KFtWLORmqcqGm8G0dPr5kX+WCPckXo6pTaac0qMtWHm
+pacyJmOQWdzv6ZFYJWVHiujGk8ZkliiIPg0SpPbHvp7lBIsrrspPXkW6dVm+ta0DWO1urkVOSC1
cTJekyrxdhhRF8lv4BBeiUHfT62tnGb2WA6ydoRHe4stjjk5dzTw00bU5Q2JY3hvKuT94P6RExMd
eZkWWHTtibFTHiAD7JT3Se58conY0o4EiFSXIQjBrd8Nixxllryf2WPsHuA/slW+6oIouhxmMFcW
rIh+gfBELrBm0gJ0c3IfPH1WwQRjzfdOTQuXv876paXaTQWXcRplJGaNXfKrp+GfPFBYVjpL8Wtz
8amldPjuZAwxeaHj6k7ELDe4/fERt6L4krs9kZEWd415HuU2K4mPwo9CjpuxZl54pLncJbrO111V
EqCl+k8xSQQH30xWA7rHrVO3sDuQNaSGzW1cQ6xovPT6FxfSn13PcrmBLiW1oEj78XePBzLEMd+c
CAZ4ofIAljcTvIxEaeW7g0atNT1o8AtDlKy9phuOoBTw/Plum9C9iQUgwolRONZT0aG8YuOzUzV6
4NIfz0Ybxyf8DQvaUOzjOtfrIEdEzwMJrloNTqeJXW9vDSl5aYwX1tqal38ZDse/fpN/8qSg6UBE
ypDf5P8/XTzMVCx4JiWwY54EztgeAh6Vq7mZXsoqufvrn/VnFyrdkbAF9bUQeinRvzsXylT7QwW+
K8nGcusb0TfDo87565/xb0WDs3RfXDDcDCxhMkH48YdkBaZOdh0n1LkQMSwTN3jERTo6EXAWpmpm
ykeHcYUakMFMO+Fxo3bAW1LvMHgaKeW0g+Yxs4iBdIpw58AqglJRrgK0EgEg1W1ikwNEGhsOVL+b
iq0x+9AvO+feqNUX30DbU07RzRR30JJEhZooKKjHl/qt5kRjjX3uIuKisbdR0bEPvGD2+xjSHl0w
IwC0W3t6N3ceJg9QDhvXzq5qCbe3l+NdGVqr/NrvG5oKWfS/uJPKZcjw/ZODY6d5dLo0jo4jaZV+
PHaYj4KaZNmTZ9QPDcOvS7VwBSYBMDlojF0DixmJI6zqciEfE8fNsyGfP9lpjlEoFVcpKmcNaGdf
FtYBgy9SAZ2mrEYLPDOTwQwPi3pJ7zfHIPuYnW0xmHo714+89WxHaLsUrFXyZVaWkmjTjYgke65y
dIbGZWm3u9Rk4CVaC7ljUd6SVhutBYti6piKtGSuua1IvAEGRZrsGzPmGUfYbe0SnVVTN/oBXpMk
DzYzNxWoyyr+TBftXo6WfuvLsNpMc3UXK+Srf31O8jD6kwPrUPl7ptD0Jj/XY0VDjhvxMSc3VvNF
xI79DtnzxZyV+zrT4mZQBF+ExfjPZ7EtIVYu42h0nfltb4KvSGmn1zVmuLUZw22LGE8f5HBRStrJ
YEB1ULlld8B/sYxa4+u6gUQQDrgsGpZsgTOhqVI4NHuzjE6x7K8tpAGbeU6eGg+WFdC17Cp2NPk6
zhfAZuhUihxd4VyLTZK6wBno/NdlxF261w1CCawTAE+/5oT2IVJvSYqV4ymZjlaDNXUkWgicRuRd
VWEntpUuXhJiyfaMjN+1WxqUFNlNMPdIQXmtqvPmy56HlJix/GEJS2/SRK5hllB6b0u3JjY9mQSX
M28HpXVQQqvu2sg51AkOIzNE6tRKAHwVXCxL6ugqjIvXaWm5Ig0uq+dSxAxwh5zN41rOj9UgWOgP
WXhVtO4rMPldFwP9GRETHAVWBWUfUcc9M65Z0VS8O3FQrmVb1bjgieNTxXgkNSRSQl815ERBHQsf
MHElJ+TVwcrGFoxlVB7sPO53vY0xsaj8ees65J0QKmRgyJcevmQT8VaWnUF8fistY7/sL6/LrEOn
6koCmtodqWSgBMoGy8ob8Fux+qgUA/aIvygX5c9PgOWi95xlf6dNhk8/P6Hnkl2DLrMTgUnDXjfc
NclmBV2TITCypI8IepDExCbU77oOjUPKzsQ3G6altcOuQukORxdXcRmUCALJoYgxN3l95V3ZS68L
OsFc4UQ9I1MEa2EATwVsSdfrHgdoBIYhYRpkseKy9jhQ9iFDFXilFUF8XT8eXCc+Qq6a1pZVhpvF
27D2aAs3w3IiAny+ZyvM7qebbxKD/gMQz2dv6pEn4DW8YIT8rtoWQQ+fWQURY6vH+LoTCmHbFIMr
NvpxYzr4vm23jHa/uOp/nopwYD1EJxTiQiwL+Z/6ERZuobRr45odQMfuB2EQGnq9BlONud9N2GcR
/Tc/IlC5lkn4i8JL/DzvWn66ZODlMoywmUcuD+PvHrZ179u+IfX1iAMQP++jEqC4FeGXVsiTvotF
eVHECstSs7Hh1B/ijI+0EWa+9qJ3Yqr0erLsczeT2QUw/Ijb5Ve/4Z88bTwmnq7F9NPi9Pvp+LhB
UkUdqYcDmvbVaL+xgYCXWowvQ8uvUmTmbRDgDhrV5wnyKnnATIts8mwBCeIqCDy5DTr05SeP+NJf
PAkXfcPPt2zPNE1HKsoINBPWz12Ucs009d3iGp3dlhoRZVk89w/S6M+mScRBSyzGBbuV5IheejqE
WX0zMyK5qAXPltqo91Ybw8abiV8v0B+xZ70mMFl/SsaXSGPyNcIaH1CcDijHyMKGqFfOgw/spwpx
d9fqUye8cecNskMK66hPyjOH9ThhKQkCXDM5/fiRja++mFgtXsZzkX1KYy5AXfdwWVhClaZ9F7aV
2HYl3oGPvzq4B/cmnm56lH49y9m6ndpuePDK82h6j5nIy/tZ9PIwGMxI9ajlZwQcF6Kyy69zDwg+
HfKLpI3CrWc5OW8Oo1GXluORVF6a+8zbhoppb4794mKRsSOud4+ivaaY8S8RB5OFSGJcN7d71ozG
ZWg4E0+xelNPeJnNyh6OjRHm20apPVJZ9rMeaVvedpz1tVcZ/k0zlMNaO2rYd6jc88GM70I85isk
fQLFVFh+yk18z3U3hde96spPZTs8GH18PVLeP7csmBzW0Xuvj7JtSpTqDvZpuJtSJ4Mjk90FsCj6
Wu3NBItn4/lroecdy32yT80MnUfVdCvQq07N3rIZ3AYZ+ZoIkukK4eJdopOIofp8FGGNE9eeq52V
G8PeGTOxmxEJ5yqWmyocv2gRv9vFgAS68vU28BOCli89wLs3PEoJAsTyiNCL831wt45h+scRwT7Y
YqQL1o01VvhIAPMBpN5rTNN3wyg3MMQxotjlPYHKyV7G1ltIsKUHX3tFYUCmrLTOrdM5q7LDxFhG
zjcs0vUZIOreGLpvsUTs2LrFmXuZufLr9jbV9Z0HJAXYbPZUzfEjparV7ZDw+mtHvRa2e48N7q2Y
27Mx848H4q0uHJqTMfQwYdscMx7Bd6bpMubvj2Pafykb/0uedNx/MmcTzMOrGipW3PAFRKwfCJpk
MNOB5nM9eHXuFfT0Lb7Cz71Uxxw6+zBQKIuu0Kt2CE7h0B38Eid+TJ6nJ+On2ou/8lB/CmNFLkN0
zEmYCmoF78pnjD42833KMF4G9VfoSehO6jJYDblBToVDbeRG/kkRTRxxIq0iGInY2fGSIks5IuYD
GEp0/YSwf1N3Olk3Rn1vYHhYxwSt4OorOvzQ7PKz2YO3iog2q+v82mHNurOM7smAKXvBHZB43EjD
vknRdbMxjS+xM5UIMVExTaEPyGKUJ29bewZzfsLKL2LbvTJdrpy46rJT2b8NhuxPreRI9vqgO6LC
20KsvRRxP1bbrS7mYOt2abPKaxzc9tzcFyDxRWh/y0O4c0WJ82QCGWK7AsCc3V4lhbForxF998lZ
lJZ5NVLup2PAxI70+KwkQhYK3qlypvKywnVbGDJbJxCfN17nkj4N54lIq4uA2fVlj4BkGoPnPuvM
NUEin13msiurys45s4vRAXbqAgxnjtRdSI9aPzc0XH3V4YYkdyMuUgevkI3VaHYX/qKPvyt+N2UZ
rtjG8pGN4xlh1ifVQBOonApOI1Q17iAwRRPIFBcIFd6MShMybXXXHcZ0/P5f0YPjzQyedCCBrmcx
3p0ZeTBS9Cb2Zzh/BrXzhKUILxSMy/ZFIj6g8362krtMsciKSJV2DQFYc9GcGzVGr9AhttVLAEIa
4ArwCQ1d8hjNJQAddv5rNVv0fH7MqC2fOZDetGdmeR/oKd77E88RE6SYFRSvnuHj7ygXa0o6YsHt
nvwyHrZmz6kU4G3wveZzrd232KJ+z5a1P3TM2Y9u+yadj0bx0HOUTYdYIA8nepQkT3ZnEkVvjGvR
F2wVlEnooXhWYow3XQjHVFgYHhpLLwYmpN3BaJ1FHYIJJIcpJnRy4xiKvxVQVd1WOftoPHD7Mu6M
pvrKQInFiRO+zhD7VnYBEsoOgs8RsgjS28pv6AjKQza32wal1Ho0+jfHrq/HBamqE8G1S2l7EZho
U4if+uQkWXwU6lw7fXgdddhA/Qrd2JxY4NpSuZ2lvRmbF0tV5Z5k5mwH1pukQZEd/Tpt5w3kThgL
cXXPKtSj+7GydU72JB2MWfHE4IbsZWI/GXW9R9kGkCJtcGSI4fYDhc3dgRzh6jMTY7BQi6fkX6Ti
D1zxBzW4Q5sC0SliLhZZM/FLfMjuy4SUhHk/Cw8bYUCKoAg9E7LwbP3xjxCCoDH5+OPHKyXtiAIH
Fs4HEvrjP+YHiHgO5u04hBrAqV/Mq4+vfFCPmxT9J4ocsy6fJYoRKv84oGAcDVhweWjxfrqNq9ZO
pe7Dqf7WqtupEydfJPdYbi3Gyvz82R6B+HCOokomXKadrGOOqeA4afmJLBoCJSxi/0gIpSUkPVcb
WMrgxTWReLLGcI8KGN5f5pw+jriXjdlRjXI34GCGfycfxnrxKmJXnYAFCmMgRiCqjHtrucinEEhI
zb1zPevI+RwJtWpyfT1Qnh8H1OtUWvPdJLx5F4DXnSOsKLrIQYW5CGJiJp09ycS0uSg9qAieUosp
p6dcygILiqzry4vZ0Q21QcnorWTN6g69A3Z42Njm9ICxuj54uzgpCQHtopOOGlyEGq8mXE7pqkdF
13lBLZpfVYb7DP4UV65b3nUtHA8dY7ar8/yR3fZ8Hm1x7o2h3jKPvSn1jKVpWhDgtnyWrknlblqf
stQOb+KGpKrKu67ZXPdEI6zpRmLEdHaG7C5mxktTe021SzxSp4qNl6qtapqvI6BPIBHGehwgN9V2
eSuS9BM5Az7xMdog86DaRllPZYOGd6XJLlq5+H8uq0yeDIGGqArsHXvzz6qtTWKi/fCW6Zp/2Upx
45lzeFtOwVU9283a7eXXKrohV8G5YlqZoh5Vr33tk7rRdP46rdpHAnGynfMq+vRhyMEPGu2wD323
OfiB+2Sqmd5vMtz1YL9JAr7WQWQRoyFjb0+UIwZqOpqRBfFjnzWXnZ/39BdXyONpgZNjELkMw+zg
rs2HU7cglWHKXddkdqAVdC3u/MNJUZPOcW2t/an2SbfyLybO3stwyNLLjz+5CNpWs8N4mHMciqjm
QVXM/pPOxaVsIDCnxTwyw9i5rsQV1icvuBsGjCU4B9w+NKBZV8+z8jYamf/KRtiAL73YCxuCOAR+
49BircynrtzhX7j3phx9btHsCtr/i5mVdREtCA3ffo9DM71UXE/o47KzC2rL7skV7QOPsbytJoj3
zArD8aJ0zOERWZmF/DFCvV7hE6rgcjcoy24XI4QJvn0tprh/HuboLirG9CiK1tvIWVGSCDu8Hgi1
+l/snUly7EiWZVeEEEDRTw0wg/XGzkh+TiBsnOh7QNHsKNdRG6sDj0opl0ypEql5TSIzPSPC/ZNm
gOp7954TYQs9E+QM/QyOmu+YuQM7kQeaA7WBeccRONMFgqcVFPGuac2vVvkcZJZe1Xi88n+HqNdA
Lk3qnzQZxgt1Gxbzoj5mS/w0NrQoIgZQV4Ppv+UqkCvsGFZt1cjDQMOcnHZ90/tCRXnczV2w9Dh5
OuVozxiIqkEAwmKKSB2LPy8wHfept5NvNqJw31YIqDHV+Rmteb/XbZ9qi7ML86K98lvEvHvgtY13
l46It1jdK6ibhTrsWgQZuz0DQzAui34UEKquQopbzv3gXJYCHIfKsdrhlL3CcsC+q+q1q/nrZtdF
22oISerxLoOqq4CDm9S9YvI9a0N18Dma3EKNjB9ftOzQOeMXCZ8Tb7DeS3XOipwm+m2FhNrTnOSa
Fy5WgFX/NpkZvAWC3AeCIb5lJ5Q0IKR7qcWMITOzs1Izv2OUfM5U4Mo2RiUM6sMhpyQoaWKEBEfP
ZtThRSkXEbSG8Z7ICWOmWnw0btQd7cEGgUvbLYLHGyvDKbGcB3Lg4S0x7DOwHfapgFuvRLFrj8ek
ThXnXPIc7U2LK3OXm/uMbIYHMcxomgFyFUKgppWd39uutcslAdBFMC/WB5SMVVa3DxZg5tpmE7tY
ZvNeTNBQ6YadSkMqvmS5CJucDlWrazPs36dYq5J7No57l42XlzY4gFM+N1iYLA6qSoN7ChKm37hJ
ygvAiU9mLou/XwOPVRGqD26UeOCEnE9GDvjp+PUkoT5cY3imHhOkp5qb5V4vurdWizDVu4RqwoXn
vSJDkHOSd8zwqGKH/VzUB3y4A+FEAMnRkP1CQsRtztfvVCo1rI24gZQXloGqCx7YuD5oadnfSVsQ
T5ynU5dF08k057vkV8nXtyWHoUU3kx4M9w+UaFol3qL+YjRmcpJU03rA+7VVTidOMthUYsMThQYA
JOO518acpxLGgjzWzYuhtPY2tsq9Wqr9lcl/kGRcmypRvc8WwSO7Aj8aWdWNUnq6VUW5er5UUEu0
TBPnQ5uN9jyq3CJze9oqsOSZ0qt06WPYXEo1wZjo6mPeMAaFCJsFNVdjrngkfgm27qxpiILexBTM
FXdbMyaocnRGySgGOA9tuEfnCcSfCOupX0GMlDBe8nU4rE+m9BrB6zrhSeKlpcuP3tYWRg/RH0eP
1NNUpFC5q3fq+bgxLPtFCGCwfErhJjEMuAoyLl5XK+6NCfc5rctrZy7Jm7OiSXT+8ILZT2CsDwXW
BQkciGegvT7stv4QyqnlhhGXx7zHQPWbcfR7nlpSvtYsT5yPkccbYfqYutlhMACfaYTqt1oR6QBw
7V3R5/zpnd4KEkN7oM6CpjNVTpWd3vSiHP0MrfIxm5BSNlBUaTqAazfD7MyDkLF5kZU7VyUVW7ll
smVMBmPVUvlg93jVsxwXsJWOvZf1i7InrT2fsoFhSJnHf1ag9nlQh7doTMetWVOEJyyfQQdFoGA6
SOON1g3MXuP8mIFsHRjp2jYj1dh9HEGXZTyy5kXEB2M8Y1pOrkqlm5BqwwscZ/fEzxLAbcKgFBuV
b0j36C5pw7Ay/QtzBUSQLKNbSjrmRcxQPFrYf5lGNFpv23ebIuRBTxV5qppu1ybZY2fmyV7N53HX
Iun0rSLd91Y13LJmcHxjJky0cNzzDQMVSVFCPO1wj4JfSqjcSfBp8zhRil+ukRMpWyEdbvQzZEDG
SHvVMYEca/qjkYwVCjozCVAkB8ZsWxfWCU+Zbb/JVD8RXWMERlI46C0lh1oKEz6PTiBFzyOLUHjX
Ee+V2HxA2fTJhaHY8pJVg8VWQIA7X7JmThkdCJsnWBESoCkYGtQ4MlGvf8kBqUiUQ5+KDWr2MSft
GpY5FZgPl89ZAObyTR1a/VTSzedhHJ/N8pUssHtmRnONOq7BxI/sbRRHyj7KYpxBymLu1x9+RlEh
tRVkX9zsdFW/sIjl0sd8z2YEB8GIUoBF8hyifXcwcv0djBxzS7Mj5uiOCVEvP8TGTF2moVhrLH6D
9PtIkA3YaUE7xRXFRyQ9LK9erBTaBbLei5HF0dkoi5/e1ey9kO+c690zOi3WXsKgpUw8nutF9jtY
4rcFsbuJtOxomq0IRqyB3ljh94lDh32ne6hzwE0mOEhPrY7RAFVGWu5PNHCmoUPuBnnec3NeFFqJ
9Gm2dfY+IWvcxSHsatwqdztmO8qRLrtkWvSj5fMrkcfNZAwqH1vxYvRLvueWNHGbbV0efe0uFVgr
kLRe1Tr6pmE7+HnMuyJi/vmgEXMaNNbKY32Dq+HOonjgRrGn4yJeGEURbjcx8MxD4eHWdYFU5/VB
5VSgjqT3U4VCN0M2KL2Cv57EUe6zbTvbjTbcs/au1RzrFJLuRP73hZoYO4BFbZCZ0r5FNFw3tEZo
TyyVG3QmJVFlUQzfGImeE2hPj/iKnsNQY57YGcCxTjjP9cf0oDB18sBKoGWgC8zrMMYHSZd65JRy
mtX2mdlhT6CVgfSoWz3k7kb6dqt2nhB5e02G9tW2hnAXWeC5ePCC2kmSl3GuzgKxn1NcGh5K+6UH
hNeV8kGR3XjQDLrMLE8njyUJ7NBhpm1ctV6lT18LtysfiCL14B5i9pAOByKlD0goAFKOVAJEkTZe
qI7aST/2YJ580vj1zqrGp2FgtqfQXaliB7bibLwoMABBzEPkbOX0KhYkEZnkbwY1OCHMdRWl/umy
odqXrnIfDWBBlOLC50iOm4L6FBVn3o+QSwpSPfjQld54Av/XUUtQ56PjjH5eZixZ24I1Qg5DOFvy
J3wW3bPTgZlSw169JUn1nQ4CE7sm7ny7SaEcMxoxX0MDAZmqjbExeDM4OlpCa+HmJsMkvs288/n6
nHIYbX7XAbPFUrLjPQIKUc7TtgljXBCdCdzdHX+WUsfGHFXJVeX45U015pZiJtFXYj7YubVJjZ2X
Vlbb+qnnRbuZLLXez2Ahww51QaR0DM2Tv6k1GItH8t2EhJNrCGiSqC9dIF35S194Zs5Z7By6hkiH
Yjh0ihmIRa0D2KRbdllIZRad4uxTaMy3TJwI45rAEEvHIleZIsHkIP44mDr8fKRj7KxxDBOWmeJk
N7UxRkhUJU3rKDteD5onBjC3AE8y33HwxJpifnDZDgROxKkJyxy5vKQ8lxqAEbVoIr+3ONoakTLe
tEI+AdV5T8aM51/8nNKDOUQR1L+/d7uLgg+yKPn7CFO+xUO2k11F51wYJ+nIZl/rmC9KG81EP5js
ImI8auQfYBiVqGi7lWsIcDbRpiChWHmd1UXhhNMAT+OR71mdOfKRXFUBUKQyc9aPuUjI04zLo6rJ
JMgptfqum1OZd307k+UT/OqwisNTp95pfphXIrcb9goYv5wlhVe1Y/TKniKhnFgMl0QQXxj4mmCQ
yy2vRfiTRKJ5FG4D3Kpqod2y8VUL8vBREoptEjqcfDNl2KR2H+26IuQ0xH3yPNTiaV6Ap4RO7zzp
E0LFOn8YFU3frlUcFCg90BhuUg+FLN/IDln+QHf2qerp+I9u7Ffg6zeVSOeADRtyQvPU22C5JLv9
qWBNoDgmAVtEzU5dnTW39DnenkHdeWQXHjHqCH8t0k9w+kqlmJmP9a/KunU1+uybN2cBJnYd8DaC
MJv7604dsWGlDPdskTy5jHfyRum/t2L/v5D98n8vZAuN1S7N9f9DIfv5f/wHvZHoM/9nZeTv/8x/
Vka0f+kkkoilksZkPqQTJPvfnWxTZw3CDt4mumiscaX/1cnWrH9ZgB8Iz9EXYRm51rX/szIi/qXT
aVrbIhZVbtf9f+pk/7dVsc68x2TqTzmCW51j/ZdFbKc1xL6l8mhqVX3VtOQ+NfjK27GFzUBOfBuv
WqNmNEB61uE+01CkgkJaABea2nmdJrtmzullM+mGcQpVCstpByj9Hz/Th3+nkP5ZMiBgsUa3/hlP
YgRoEpkQNj+OtZK+/v//sdJWEOlkI6PKeFL4oncPPQH4XdakfxZlVi5Dk365eVdxKYLrFlHpBeZL
cK6KxufBpl7L3Clk6K2/aANbvrjPf/IBBU+TiztSynvS84WhBplshoKKApsm0Ti/VgtfOncQV7uz
czRiBviTmb6vKJGc19ALgLc/+Gb37KW17ZiwouYVfBqjjDuJDXN21k8oYDTPXUpjS/Vt2ZV3V9Ll
sEQLRtSdg2pBW8kTbUc9oAs6i9kmeq9TCoyEIF10BDE5o7fi8iRzVe45E4CXe4hGloWqUx0yM+ef
xqBZQBbOLy9SH5+WEWgRAa7kgGgXkQHMiC370B9O7uLMdgogTlRwdagAMeGoe4z18pGeEPyLcvzJ
aRWfdWjrxIywDirMLRMWjZ46WMVFm4ztQJDKH0euY0ncfvCKfVxmk9unlQR0illBVy4nQUezTpr6
2+afqGCic81SYBYZA+eaEWDIImUjRZTB65puMd30wO7U6fj3v1jxQvNYcdNdUZHrXNw6CHuA9F3o
2lcQn++ZbfL0V1CIleB6gNBvhcU/ZDGg2eDmA01s8oqVyF1F1ntiD/H6IfluFLi14IHJQ2U7ECcM
HeF6m7QVwSqjxTCUo4PQj1Q/EPAUGngDFTzCZJF2+q6lTQKFk5ZtvBLEkwU0T7XPvHzFi0uN8ir8
U+hnXfxlrRByrEelPxL/GfMHLdQAw8MrbxK45fDLNTjmkTEE7hK+Ex5cx9r2VVmR5yns84MKBZ3r
nbUd0vkr6cmslZwe6xRQM+T0ivMa0WEm2rMDy56sDD3RYdfBWxdLHxSE9XuRtMd2au5EYuUKaFfJ
dLJUBNqesn1bTBHQvqEKW9prlBswGDZExqvERK5sMwMbDry2AuFxUbLiM4zXeOC9Dho2LmzdCwW7
1orXcjnfjaJkmTANe6C+AN3c9k2IaNtWkrwegWqCrW+TttGg3mF+Mzm7A6/vHXRmMB3aTQXZvnPo
Py8r7L6Bei+SYw9hlDMFOPwKLn65AvJbZXzmebBL5hTj7wrRZ1nWEPPclFSmAzTqzDfIQGda/J6B
t2cvoXAKUk5sJq+Evrg2jn9VMPtFBLy/1jqG6v3TZf0QaJztZzj/3Qr8h3XwZbMRLGY4vuzKW89g
XIt5uvmN8QWgzZq3TmKDwQZsqFKKAZBbbPIB8EIkjm6ZXmaNc1kc5n8VPTk5vA1QDb8A1e1RcHwg
8v1iFwMjaFUZVC5ZRtnTeYOuIrYdxgORf0FJ3SkOrNBqYOgal1cH0LN5T3R0CYCRfi2OpGR33miX
vzE6eOnxK5hUoAZuvn0IHBn4xlPSzke7aputylWmXCUNizqdR7O7cw6EDt+lf5qIux/LRBYs2m5e
VQ8ooiSOyfZgrRqIjGK9w8hrw4LS2clVFjFw0C6wR5hUgv22mPg57JVVLyFX0QQO7eeGcbhcFRQy
Y6XRYaUYVz1FpMSkZ4A6w94kxIzDghdRdpFYLeIcVSwHYrIcr2VtR0ErCdVlEZGVZpViZNgxQiwZ
BraMEWsGY7M6qPBoWKtQw17VGg2ODXeVbeTWUPh2sXNnPQN62Z8rvBxMvDYLng5nFXZQ28v9iVdT
t8o8nNDQcWh49ar5ELxr/bg65KsAxF5VIDFOkGnsbLIesD5WXci4ikOoT70h1DkC/Xh07cXcVKtk
ZMQ2MvAmiH1IxtY2xkUSshU/TthJQnZxPR+o0LaXLUyidyM6uKvOpOsQm1jKh3Ct4SFiRpKv6hNS
IRqBNnQolo4YJSeVAuXEa6j4Gas6xVolKqrNFA9dCxYFM/8Wpkq1ZYJWGz2QYRA8gstPE6gD2svo
Z6SOsi+LcFMl460ueDYt2X5es5tJAdduidm9zJ+OYUOnJPcF1pRvpLsKYfhfCI+tjhhcMWFZEoCO
IXhEAqeZ2A6rVmbhfD5aXBnJW29bOCr9qqCZVxnNsmppFHHIWiw1o8fr8jl3qnwHwxh38MQ6YWJE
0s6YuRyinIkTuV4sGSdIPDgcJc7TKsYx/63IaS9hpCPNWfU5tri7q05HNIh1lgyW5UDuXqzSHfbv
ZQ/qpVl1PMsq5skw9CTr2kcFrIu4x10VPgNRb75c3E419D7Ek6jbr8ofc5X/mKsGiF5b6qmrGgju
CZ8V7hKrNAhOSvZQryKhLobTnuIWkjiG5hTZULpqh7JVQBR2XXejJo8usQp/COJFBAydbZu54V0v
pz1RLq1SjKBJpbFrbRfZ4wRaceBqYi70JFHWI1Z2gUJaMDvJCX/QKHuwsSaF6ThuS7N8G1ahUu0C
HutLiu6OyQYVvMwuKwt1M+hm6lerlMnGzjSvmibIE7DG16nFqnBSV5nTkrLDT53VWIVpeBU+gcV/
zTBAGasKKhOwiDvsULkz5ntnFUaJUWiwCfto7a91J0smOeaW4qttQObz2QzZeqavTEy5tOTlXwqy
vfMMS1muqiodZ1WyyqsKRqIjNqth1VpVOqNZ1qlPwPDcp2WVX6UxGqxu9WGtYqzMcfbtqsrS+gdO
cd3j3/+SrjotMvI+pZ+bXEVbpiSoG1nNj0MUB4rkQ+OcTXf86g07mBn4lBi7lHnYh6vCK8Tl9fd3
cnCBDgIh4jSC8WtxwbdjAGMMEMDY/GpDAu0lvIl2+iU/vDftIyKJsw6lEivmq8ArNuMXq1ynOrXu
acY75q4CMoULroaRLAmLTwVDmTXJYFz7tzruMsjchSexmbUq9LR4qiB2N/PeWZVnYpWfzVjQDBGw
yFQ5s4bP6apJwxO86fCm6SqzWTRq4UxdSNTmA8rN5MGlWodwjeAG7+ueBu2EIVePrxFbIb8pnCOI
38uy8B+mYmCySmRrDUpuV7usE1TsCVshilsej75eOSBliulTmQoXZ03+YLb642QVCqNjqEWrPi4e
undwoTFWOXvVy6XDXxXT0A1QR8y9LkGeoYg7n5L6i3V0MNQhd3nTE/u1n7ojyevyEC7Wtwu3d1rl
dr1O0nhps7Ng8cxWiwsHJryWPZSUtxGkJoMH4sGrMq/GnYdd47jg0qucrGcYOU7eqHL8xYb5MEa8
ZCadRw8Qxkd96J6TJAWWQOQAHiljHOYnNwfux64YRz/C0O7TTzJ8a4T7xu4VKFp3IqM3nyGPfvUN
BQXabiv6hQ3ciO8PiBCrQKYCEY22pzKOvkgsIWPSh3PN0vRsMUpM+K/15oToKiwNPoaXhrI5qV8T
mVhpbfOuo9aL2zRRia67xscMQedCfWrkTE0cWbpL7JnkzRtJOitscl5ojVUdoDnpu6oKrzRMLN7T
JWl5JjvQNPknig1ygkUYV/s4MdcHWuklUg8ZxTEdT/itVJZx0ZP0WWFe65Wd8wcaZdCGgFPpMpJE
ZkZc5gys1NgBHSp64aNQ7QPifrqov6tpMmDbOvPOIWtVwxP0srLkBwTZOK+PrG4JA3VWwdEQDIgW
LQc9pFNKAVHxpnz8lHGGipanAJ/dbx766LcalTexjMAqyXdmkLP391+GnfATKxUT4OxG6DsNuG/Y
VFadrxRiN42X4qUMp1/wtmAqtUPLc586xbGiw7uh28CWk+yWD1VcwYyKpMc0nojWQ4SuEQyWXfoI
IodjImq8bZ+/zBVikRFYwg4OLcZWgiRYjbsF9lCUBMXg0mxMsm+C6WCTvZacOFmS/Fg3pvNGn9JP
VBDcZCC3UmiJB2Y8ZP/oYtWoQ2RAnYWy5sAwN6fPnbDnJKcLsozXZ5X81brdfnQ4jCsuplpa/oFU
Maq1krUs91CPQl1Ow09/kibhL2Jci3nSLNqLocP+pPuw6cacHBLxuatW23yJfDPVPmB/njQuCUe5
tHQwSjs9pKF91woySjK0w8CezsbMcKjlvKd14aFTwLu649DBrISlWKu3Ke3mS8G1L8ZhVBMV9eBS
AmCy+RGU5V6E9itpQp5mBio9FT58eFWhKV3gGhf3uASCq8a9duiw+cxGYr0W4IKWNtwMFKD4WFd/
3KYpru3EnVegOmsICe60iBiRkvXpMyrmbrrEFns71+huLJnwzoCXnDTcrrb8cEZIFfpMWFomb7ym
aaWUyrqlP8q4fKn5wnlT1ZSebIp+Syx8uvACzI5WHpKPmMvlIQpJbo29/q2Rd/Rqzr8wFV5K5TNr
OI0XVfMLrR/PYaw8Wma1jdgTruFOKjUFuUwAQsCyEs3wc8hE6Iyqatu2Peas5rcHJ3M07fwOvJoS
zODAlZfZpa9rwtgdmhd9X+flvKk0SlBhyKYwbEDBD/rALmSSrEjxIiOPeWc180TvECSG1W3jbsoD
k4ctP1Dn2OrRKbJrKrY0fymkiDv+iJ2rpTNjFxwd0Up8p+pEmBrVgyW59vOQQ3Z256k6PbaghLzI
lsO27p7h1aJAYd03WSLotPRXMDh0FfA3Efv2xPmT2OSDanO8cWU5izkjttmXO74yf4aJj0+edZVn
9RohAVUcLMJGDE7NYwGy7uzwyK8ocFULKe7YMLHbSD80212VWRy5qjdShWMQ1+WtEhGsPjOcLwI+
ISN5n48bAa1I+ciUclsWCc1Q4cyBq0CrkzQauDyVrZfBf2AwK7dEIgLDhRQc28COWSo1JFQS+Bj2
iobvvxH8nvhI/KUAmtcRKa7IOW7yXboNVf7WIe+PXWvC+1c1DkizNE5DC+uyTJP+MV0/ly4GZRUm
A4OZ15SzjjKYr1lT8IN0FvSYpgvQQ9Ri09Jasti3RuGssyjSArq4j2kxaiuwgtxOvWydltgrTmOg
quMn5wsHXQSjASwc8bafRvxZY6XwHG6KjcWRhxu+/cMw5MF0jB87txngx8twqAlzZ4NxnOQInMRM
rlXGi7CPi8tC8IGjd/nK3AteNUP6IeTQUdnxsKls+OGSJdoGiv4HRPnfosSXZXJ4pfL0WrXy7pTK
DVgM/7a+uC2knd2l/mYQbfoFEDilJM3ikr3vEpXat5F8VHr5Ws757BHqYYKFzHCTDcmhtVHV2SkN
51LaxTZxslNFuGmTQ8Tib56IsxoNX6FNkgU+mw+whkeBNf/Vq7XJ7mWy2F1k+0lYPxVsroDESQRn
pjoO28b1M5LIXTst2zwNUQB3AWzYvZKEXqlnR2jI9Nx4HWrgsJee70Hcy+/e5DK3rPsSXWIL4UKP
JkBGAXaVXchzGGANyplWMcG96Qo716V96DKFbpmR3wjzTnvhzlfuUW2BHj3lTYyW8aA1CCgqRkEG
HoaFU0sgSTcDUtR/6yYkE60ZJxLcdJR4yW7kaDJBzHDstkRdiVAhpG6MTQk5ZWM28lY2X33f/xgO
AUqYYEGkriRLfdyECj+33kRvnpxTAS8wbp95O8mXvjzEEeytKnNeYikIOjcmOE3Wm6Y+PjtGfGJc
iruq7UcsgtpTRaeBTAxHQ8f9qpKMz4FL3iOOI3A7c3QKO3uXKILIGPHqnnYWbmB6B3kNF4CVqkMh
oq7pT1S5r1pM3VpteniYTXJImmmuYVg+B2zydF9LhwBOc7uocDFi0tNycq+jzcYvbkh3Url6gcTb
7A1bnEkZvBgo8hjPeGVF9p7GDVTxHldfvpLGe4KPGUd9L2qJrs9IlotcW/aT3Qb6eE4i67U26mqb
aYJVvR0dpwHXTezgCE6W3xJt1aacjTc6e0oAWuxN67X9Au4c8dPJgEqN9bA94UqCBTMCKJgkqN/F
ESfBWnXAMaCA9gkXdzvWDPIKa/5VzBPV3UdSZQuh1QLQblLEW8bJZCsGZUs/BpLa2o2U1iGeaflg
YiLHhvmMUgrTYFfwaq9hn/lTt8NGfDM79He4OSPochCmseDCL8HlCw9eM99igQ+Hs7HJz59w6vTZ
s4zkNigironc34Sl38gVcNfKX0JhfLhFRUwgNt8U0vHWGCHJpEcS0l6PDINjKIW4Ht2FyEfez3T3
Sm3m02gdwMFCFrfcu2VlTxiJK8aefkuejl+ZQZyjQiocX4iEEoIPcwgpnK76kM1oEv5Y5PccXjsD
7+0auw2P8XlTCH7TxQxGb9Ef1ETloOa48LkNhCeSxZZS5NekAPk08Kh1rOTTIenbaEx+iDBN2ygk
6ZCik1bYijnt96yUj6pCoUjv9V9j0AHCdJ+8yLVzMzd/jM59gnnrc4ubvK6Qgm4gITXXUvglSSZY
RQ/5+S8BRWED8f2+FAr/PtJfVK14wRDh0ztmYZFlWqQc41NLqvgWt97kKh+2VlcPkW2T++ARkLd3
xEKQThSu3GA+KrguGfha3Z2fjeqJVYHrq62q+9PCo0yOYh0mGweO9qdyybnHizzaJ6A8rYUyhW4y
VcwiSJed8dmM5ETV9B5K7hNK6XxXuf1RzBrgjnUeZZZf6LD05UVqhDmWN1cZbfor4APChQ/PoC9M
S0Mg/LNK8bWN/jAVIYdcs4dvwRVIjXdYSt5nXkjldSYNmLBtXylnM8QNiyDKIeC1uise++LXSd3r
bLMfFxPDzckkm1BB7cJCFhhdqfozlwpe0PREIaCkHCMnHtLi1lq5ciwNWPmLvIeTqTwxiJ1SnICV
ivzGmGLEX8WecTtDMaPbVVPy1heu5QE7hBeq5AHfyGNikpqmWF9jn9pEfQOzDYRnVEyxLw33ZBCY
40LuWrRE4Zlb4jo1+uDbgvEJG3plwpSjJfqFRtl3MQuulSgXmNLJozWQX1D06lLmw5McySvRCYVD
L9Qvem6pNyJTpbcEDWO+ati7OFvyTY22JSWrXb/ML8JoHheR4eZW0bT0tfPSdSkeMxqzm4qITFTo
AWct3gW6u7c5ooje7k6LK4kkT3y/hUUIrviCLxgFud7fMjvQ6/iRYffiSZk3Xs/hMAHac4riPLkU
KEW0XLm6AwMa6fIAt6CtyKK4AvnE7shabjLRh87EZPxpaD7TnD1Jm7y0tKW40FJ3aIW4papd0xYA
zUKLbufmNV1Zk8iV0zjesOinNonjIJUVYqG5+5U1g5R5WQOB1a5TbN7OAyLmimCfV02m6lejTh44
16/hACK0VdQHOcQJMsnle7aNZFsa+acYi+bGSYi1YLhPVfnL09YpSBk6NdNSqzDg63ZNuxuakdFg
GCQRkTj6Q5nyLc0lZprP8GQmusLrrT6MbflltOqyXzkM4Fn9uNZPmgxTP63DN1C4UWriI61Iti8O
ZpZyvlBk6n0sZp3PDkSQJlieWeRjuNC20RT3h5ysSU/xlO/AXhusAZWQjhBsdrkL58/QSxnoKPZ+
QZszZN13vIwX5CtcppuVAtrD2szlTnf4laV9R26ke8vYPcC8YK7G1owSIIPEYXrMDL1GULK2obsf
1lirrBkLQdtnmZd1TPYLEAB52voxQjr0hYIepx76tsojqWtIWhV6ukOJM9Ck4KqEqIBmB2JaeHMo
LaZ5+OEBUUEZGRljcPMjtnWey/LJ0EKdi3AybTpjkLcpr4JKNTvyBHyNFXv6bpyJpaBlzlQKjW+r
V7SjOoqtiuXD6ZPk2aW9TV9H2wG7VHNOSAUnkYnhvpdZxmu4x4xFUp8BJp/x8Tt6YOqkEZCC4m8r
vNtcEhGcPPN6aznpdbTGl6aTnmyHdNMrsmU3qwJjyPXXzgZF343KUYe6mwK81WPSz1rnM6F+0tsy
9ELtpyrnarPQm67NlAl5NrL+0x9Fxyk3gS0RW4O9k6+NBUPwlRwHl4cFsPE5AZG8FZnacPOcolPB
e4Wg9Ko7SWP91Nm6OCVrNbHVCAKRaj2Cpd1whdGFeyuYRN8iAOTSLdqLBZx3L8XFShg2dHhuX6pU
RUqlujuevfOLSwPrIYxzsozzplOG8b5QLblVqfGRAvF8i3hqgu8jI8PER9nZRVf9mZAkjbU5f5K+
wlgTq/GpLCPtSXP6b/pkiq2x56N9VqFkv9BsRdOKQZKYTEL2Ss7tVzl8uXNzi6UhH6upmx/UMP8O
Y8t+10tpkMUjwlQz+vYsQ22o9e2NsLD/mNKaA4Z0QPr0Jr6nNmpNEWikDL4Uh4GMXZfFxdSI0LCm
gMZjw0JUoZoEavKUlXb3Cw/gz0hT9I1YIuYPPTQOlqyf3VwN9xrwVhKtCQxWfg9bgzDmSxPbq3vd
HBlo0EZhk4IAblrEa0/41o6MN0anxm2sVg2oYmd+w15N2hA80mEwqTcaxT6TWDOSpM4ZLo0wnaVS
vultz44hcxlyi/wHqUhzF+iAfCUfeapWfXNXJ/JxaToGTp1SWTRH90mjFPSkF0FvOC5/mjbZ8nBU
tjYB4y21iGjnmGb1XPBiDNrBAKjU5t9lFLd7o1BubsesnG3amUHdbXSo2xK0PQ6zI4+U1GFFhRe7
X5JDpDUWn1YtUBddP2hIBTkIT9x7nY8h43+ysT6MHPMfO+qBpKs2sMXLPaIt51ejQeGVPdQLaaaP
le70JMe0T3o3JSMhNQlMGkEe/VoWc/xS6TuyQiqsNx1JCCOt7JeZvos2ZF2ccu8mGFzjZ1U8gDxk
UB3nWRtX3nhjHzB6EMpSxx4hlIbOpmSRn6wpQudYCEU9LD0Pn6xPLHR+mnOsbWc9zQ7Pg8tBttZS
X+XYc8jKcNlSCP2MLO5dEKXyp7LO6J38aekOvrglzQNUyC+4VZRtHKU2wV2qzWpoeubUR1c3ru58
aqsAzDrzbT7kmyjvemLWWPWyQYVcYIx4x+ILBG33TGFlNbItuFH1+nWWTEL6nrJBaxxEzT2dvF/5
MOndT9NFRKh5f4xZjGSmURgdlfbBxt59JktpDKNJxnuUgclDNXeIgPXDJRP8YUjr3VuHSnWaNBfF
kGcihaOX1tNdkL/Y2Zpt8Zg33s0s3Fnc6ILCWO5uqM+Btsx3m9usN7qJG/RZXm5FTvHYzrlNgStM
/3DPrtri2tHq+J6dD0NlnETdKD2Az77rQ1nsgazFnrSpHvXaaZzCgTsiR4JsLN3nUe6Yp7S7We/C
jZN30m/t+XlhpN3WVgxtCju6ZlgvdTupAeqaD33UuiuPA9ZWuVX+T/bOJDl2JMuyWympOUJUoWgH
NbG+JY3tJzmB8HeAou+7DeVCamN1wIwoCfeoCpec58BN6PJJmtEMUH363r3nYjX3E2jsTDOMyoco
EPbq7ECS3MXixInjvVkM1RaYxX0W65s5VBetpb9l5qHXKnMurpsyfQG27UfQk5qulZvGnbETKsk7
4aFz52/ckpHucUQo6aM49G3sViEllHTF0hz7Esjqg9kgNgbQjhhUGcxlqHQ4PuGchkvBfB4/HPD1
7YyversM6WUUDlu0r+Smjw0dgIJ0FTPeFk4LTcFE1k62M6mQ430uqWSdTjzGmc6PE4WPzqPkQOIc
I750GTL2KCiosBjxPtpJRktw7N7TsYQglokbSzKhVol3rxiznDoajnbTeYcKVBI2305ds5ytX5UQ
cnoUn02j+a7lIXJb+PaVlxPmbjWPzBD5CEMWrLItSnLIwuLE0cnYwdO4VMv/xZ7K//NBMv1FeWtw
9xHh+CLC+ep4IYMlXKr1qQjcBQbGsQd6fC/xP2MCMrl72wrwDWKXUPxSMtN0MRgtJsHR8nV5mse6
xG8HdaUwiOilCWmf9DzbJzemS9EqruausuuTzfCIgf8UvZqJE+1SoyEmoV6e9+vJh7CoT8Lr9x7z
bW4TUuekCs6WXbgn5uSffoWvpbS/t46i9M+HI/DpQ2PWpE5N+HsiI+ZaMLBL62yItnpwoVVl7jkL
iD2r2WPwM7TlQQgZsuPgE+v69K6S5HqRh7dGpx5dExccVykqkouJAk9xmD6YaiALatoaKUt1M3XD
tu7Eq/AFSeptiW0Oh0TDMaiirbgKUXtlUwA6I4/WtWtCjPAy8ZLZ14rihe4ervWIsS+r3PTMS91Z
lbSO2o7LizYY4PrTaO5AmP0m2RNGOsK2B98PvhG89VSEtXGvaGi++ozoe/1iSyM7NI7/CcqJwU6q
cYEVaxAgp6iIZ9KVelA2Q/MIfw1sCOmFV7DklLPhy5yzjOeug8Q8c19dz2IHm4YXjWR/TVSeT4um
Q1mCpqyeU2+H1wDEWGJd6TRPe1HP72CGOdjJqjoyHmmZ4aEqTmNY6KZdkQJm4bGjhzMswtrOshOU
+bZ31LH3qHnLznT4GOF9t0lY6RUulBbbVOCZ48bJTZftpe6vbil++0Qlco9flOEdGj9hiMkpgNd3
N2Vxi9Ulpso32lUKf/1EBChwA+GHtPqH504RpWwliXUcouhm1VCQW/rqC/ffbi2gCEnAriuQcCHY
3ZsVPbKZps7enjK17VzEzaaFPbNX4cXAPZwFREih9xkA5DX1uWfqsUuLQG7aSRpYuBsL74fXI7sJ
D71N4JKTKWCvAYIdqQyYAl7uHXILvbWjZXByFGe0joI7nxj5BpL4bhiQN/PRIoxhz7z7VwmMj8jv
mFZQ1EQ38mUBU5nwFuLQp83cYf3HeRavqlZmO7AS1tZyzhhEfsH7tMEjtexolCA5I48Ho5guYZpW
dz3XFgl9xsGPBG1ORz/AQrvJZABnY8byPvUuVRwfJinDk+hoWMP7jTddjPscDdkJWTOOO3iB1ET0
AHAMEnNgBIK+m2esi8Ci+9T0J6nYnZLaedT0GddTFh093vGdifXnOlR2ts7oS0zsqGXfqRshftw/
LXmlkTveMhhdMyezo+w9NAalO67bkYvKXcaNgrQ1n8DRbZyonTsiKcPUiuG2fOltb972YXAYQjs4
guijteM5wQlj2w+6WHdAogu6sgGneAv42xJEgJH11QRA46VFem30SwB2W4LXlp64C255sJjN78zR
aTb+0vDy6vpuInZuYwksLG5IEegVZrRvsyKjRHJfm7S1Vs3i8Iarbe/a0MMo28ag6tL4YwxZb1si
bRjeMqwuo/s2Cjm7Shtj0MJzjIzZXYkeQqNhOUdX1i1jD0/vxIjpQysszi6z70X8qPLKZ/k0QJiZ
Z0s42S5q7lAr1Kec4GkdBDOOgcACiv7gpuI77tr2osdw7wsPrV00ktk5OltkwTZ82ukxJTUZ/rNI
d7Fs8mtegsh20m8Fb/0G+L/VyPHgKxoiTOCLa9F2LHBFS2AogTUDksO9rTW2uKnbATMy78qOIqHx
zV3um79Tp8Rih6/rkFTe3ixjynohjmaCaTkn+4DfWQI4WbwxbkPCR1wwhzcOQTSTi1jTTxSM8cg3
DbcUjOhoGvIYGyFxiMwdDXCnXDfgnVaVGWZIO9s7afE7Y4QhGKld94UONw0gAsYauJkHwumW8z42
7G5IN0UXNms3FsaFQJLHIuNoKDNOJQr2m2EXD301oFVzYgbgDOi8YNEV8zYcK3x1pp9fk3GMXh8x
SWYIZmwuKewpGEDwDrhYRQCm/Uj6Bg9+0PFJ0+ZpkIFZU8kwcQzvA3f83psvHibDle0Jm13faLac
Mzh9mtGPyPTj76GFrJTNrrnUlfU8MEJgmRDl2Y3qZ12zwHqDz+bQYKEvKuvIYJPR4hRsuAlxRhNa
uprDzLlStjNKGrE82N2rIt9oDru9Y9dsxlb84RolgAPMinVIj7bSv8txgrLQLHGsmsk+pckpKPMX
QtNhbJAcE4dshJpZHl0ezgiemI+CMfm+19Y3rZgtmSBn40IzIEu8N1Cv8mnsaHDW1KmkTdEVCKxx
PdUc62K/ePA7+75gxADkMvfup6ktWSpi4onbeCfqpefE9g/mRYGJwihmN4+dFbFQu6lahZNcJwRB
MvPlg7WNcGNmyOwczfY6dA9aNfLYN8anNRdQCJxar8OFiTsWHTUUR7uQuwW23qGOmZXNQfFa9TMJ
4150l2eMq5zRtdeGURBKDEKnjOlHs2mIxj6HuuenZ7zszfzmumZx0ol6gvEhdlaLrCqWD7WHpbed
9M+RFPFoHu8M4n627fIiWILns8wXNIM0j26aISlbHmaUMOPh60tHRduggiuWcTyk3Zka645qhlAV
nsvhpUINqCF9sLRj9cDrtSafj8iArUbcMKXhj8AjiteqDVzeLIIoLN2bEaUlp4lvfY2S1Pmux/o9
aNR0skX39wdUJ/3KDNqB9d6rgQ/zGeAgghuD+WTrmn20AuFFYbE8FHjHTiRu0o11SDE2E+K/t3nt
BjtPRfd07Z+xjUb7irRNLzWYwRJddvp6+PpxugDL6GsYmXPwD0bV1Cfv/37L1/8WxUzDVoc7khYL
Jij+I6oz5lj0mgz/mwR8RmcYlw1/BR/PmH10EIpWLhKFcpovdtN/uvj72ZSyFz+bMG/B2bECwqoV
dtapJH3S0D8U/c/UQQUUEiI46lNTWa9ex5HCa88qT/tThubRjLKVYUZvk9IteaJde/T6m7LUvEvT
oaYYKSvkHSn9mbxOL8rK4Qq66OyUd1Udg72wzNm2pvk7sxOwMB6aCtoV7c4d2C+9Ji22gYKTFzfV
s+FnDvPG0eVGs+4AgPTnLqmGneoK+PyFi85GjYibWM83NSEMPnb0fd69B2qg4neWTMSefo+rFPen
QeUT2FempLem6ndO9rtUI7PipsDU1cewgyELeX0MP66rf8G6Ivacbhdnhn0u+4dI2MQjI4YorJGs
RifH9QbGUpoAZ50UIEDpyt9kJISHwKsvpWrUZrJ94wRiuvc5qASmHe9Z3ajgZpYKaZqSk8Fk7Ziz
OWsvtO/smsPrQEE9dv4mzkICxmJ0gI2PHJypwTZYT+ss8t6r0ileYgk1lEoI6CrQA6Dv1QuAauRT
VWLTZhiJOofG+tiOaAWcGqpQe24IE9iS3fOW4/xeCaiWC0NhP+nSutrlgz3GZEf77UuuaV4meEnS
3sf+FgpF59N9gaX9NvU3KB/MScu4e7D8ONgFGRonTv6fMpPNY5LS/+jKE6j7cF8nw2Ok2mDrYCiF
jk6+hGG8R0sy+WiyOJqI849Zlv1eGiYM75ZNcOo2OXcDJ86kW4dx3m66Yb510qX2AtNP96CvLnlh
oIqwurVYdDQxYWgr7bcGMqvyVvN67iroGTbhJo6N8nkmI7QhwrOVTbYLa1T0UzLcGSb7qV0qWi64
p0PuP2TDbyHU3V1jDZKR3fTadoY6gUUEY2olx6nflvm5bOl8+lLfVzG7jGtZqF4KaK4gGFZtE4eb
2Cv5E0jhtAu8huHI4S6JJm/DMAyAFZ3HKQlxS2h22KEIqVjATTTBMgJxN3XZ09ruEbOjSeSzKkmW
KDpjn07Q78p6Ir8AcB5Hbn7V8gfnDg3h3AJ4YXOrrLzk0ao5vcc9elQBNeo2htn7jJaiSaZveBWK
pJ7ocEJqoyeFFDU+9U6O2hc5yMrsjSst72jvq/Enc01wSsFPIZppQyVebTzdHgh9O6XE7O3o5/N7
zPtuGGfcpf4DUuLvToUPVREQVaSQFPLIuJml946ocMYhkH0WmLhPWUUYCK2FpCCprughLiIU/0aW
S8IhNfyekq3HegWbtLCYNJdO8iCo6FaIDvOrG0EfMoaPvsc/JEjXowZEse0X24adIqLLsUE7DJlr
WE6wHhIqaM0goKwjONunDPkD+EF0MGPF8Ml3b0rQwE3SpjoXk1uuNKg0as33mZHMqtYjIyd4xLSo
szc10KPz5X02FglDpuoS2VguJsOAOum3MXbu7uKMXFiYHQ+k6kGMZ7qzoz2Ns2hsH+AxXX1aUJwv
24Xg6Y90DYcN3rP0GHFc0z4KsVYbYpeb/W5gEtj7n4GVc0N0iFA0LMq0TlGMzZiAXaxLSYD+qPd/
WR13dC/Gs6RyoRc1WHcetRlmjfT3SD7NnikDxGaAzGs74+CpSbKkrOzul6NQlENBxbZaADPeaS9W
O5Yy9rnAgTqRyBzU/ubrp8yIvyiF8UKij16nkqOUq136iVzVjRyo+OL5XuX5h0ES4KowqcepWCwm
fDSK2y4DzuF204auwgbpvr/rWm4A1Nbk9yQjDaYAHa7zhgmqOiVkOa7dvgg3zRx1ZOqpo1OB4sVl
ARc8g38YhsE6NbIPabX9GoGMsTbEqTAM67IfoQVX6PVlzjFWtKCxE86mBBKjGQ8Xi0ISjOGliB7t
HhgBsjJyeU2g53mnnow+fMwHCLUMy3ZoF/uRFhBa0UOHbACSDU0Nt2PqWxZg5EykySPcAoJPzGPA
5A0sN1lNLri6olAPBYL3TSKnYO9Z+RkpFM7vjkPBoFgGpzfi0zAWMOXd2gVa54W3nYT8c2zmQN9A
aMZNCV6sOtWGoY4DOeJeO4WPZfgEIHQtQ/b3YO7SR3pcIOqSs3uBb1JfoO0ca2l+UyrnFI4Kl1bS
ryI1ot044a0CiE36thDRMWWI2w8J3vtW0aKpidkNgmDPQO2HVwtuPXh5uy6M0DEZ8QMkVMGsmZwZ
RZrkxqNXHkXqSU/qqoR547mUk4yXsqtRGw5EtjTkZaNUK86+9B5QLtXHLjQY0rbho1lhRyDWtly7
BW70alFi6jCUx0hPSB/j7mzP5CDoOP5pEVfMuTTYfXUio6htOdapB5EtZ+qU8W5QSmo8nW+9Kf+h
aufW0R89+wl0vQnYe97ZT4MZMS+tsz3N/PHamM0V3OU3C3HyoQDQY5Tk29N9uF/MXg4gvA2G+WdB
xB0inOQlBJjN8YythiAp0EyLMX7gHC1jHBNZIsptpjGfM5oGa5hA7wCkjQRnZ/hRz3WFNrUy7Gdl
uXpjBj5gJaRTwrHnWyQBnaL/vlSKPY7XGJ6qKLU4VoN24Zpslai38AP0+tQYFe9jqQ9BnaubJQT1
jvkZprjEVYBGbYTYWwQ97fNA72C7+BuuWSIe6/peuv6TZ07gL/p5xy1EPHbCtTUZ0UuNleNEE5ee
QMbmGB6x2RM7tprKhSHtaXVGcw7vx2HJTGI6Ni4HcS4gRiuu03AIEZM8+pb7G4HiDOQ253ICejgW
Co54/xtMXnGB94ZtPNJPqEreg7LoDrLYTn0GNsYjM9ty3HiPxGNd4QBAwABDNaQmS4MZi1GKBUwu
G89U9XcE3bNA6pJmZJyE0NigR3dUW0y+6SuW7MtxabAWKRx502KAh0c3I/5y7ZIaQAw+R3uHW8hH
zTWXtO9GBK2cbStvKxqJSaKQEXcCd5YdILq0lg7FzAa7CgQcoHroryVQP3aAnaVZ+KxRtlTvKlyn
w/zeGpa7CmR6M2MYsoMurK26s203u/j1hXNFfMyROOVt2OxLf3yZsFtu/FBpksCSV2dicts4rtr6
Xl0+t+JKenIpo+IqkFbQ3FbJDvv7XY9Nng4v/Taq2wKiDkiiObZItSnCAAWBOT4YBiPZkVj6yvA4
+oHRIf71WgC4wi5KVCwEyL0xOB/Cg6zXZtV7jSTlnONXCdC3UUUc7QE2YFh9QD5tt7Nr/0p9UkWL
LO02WD0tsBOAXEReXNAY0ZHHRo3aM8k2VVUQfhiX5Mot4wQErfcFbBrpmfUzCBZQ20zj6nOSjsOq
AAW39fGY+nUSHythVlvpnECYU1iVrX/qJ+rXRE1v2Prqh96w7+fEDdadOS8axvjcLtUGoiRmeiF3
ZTejL2FXXdM7L08qtKEc0o5heE9RHVkg4yNV7wuF/EerjuW33msfL7W0IVXMwlvG9jZoEktBiMJK
G86AXQKzb0ioKg4oSp/IwC73DTC6jPH0USx8ugFQHY2bkF4J7Lo8CLZz2L6B8kAWTowyHRzepzbK
sZoEREaDwVlYeBYUg60LHg9GA+wmlDrh7KOXbF2MFRQ4bPHA9eTQp+evr5SFSJudZ61GrqtqwY0S
WeWw9m/ykE5lCYvwimQZfPB0p20dPZL9dYvbUyX1sA+aC6YndkenPSO3cl5wRnrrCMouCHT/MMw+
vMA8EaSc/EpSTAnzwhT0Q/db+EUZBDdoiZmob5k/D78bRtf7cepfJvbQTW0y2nU6/0ehq5RJPISW
Ut8coIY2UdIbcj2ZysI7bAAf0rUOzuCWowe7hYrogEcswSTOlRx2TuTSVyiHs8hTQamMuDBa+Iop
oMV5IS5GX+xFIIyVKh+GAQsj+bqbgb7IBjHc99x2dg2U+62zsBzdheo4oaBGb0DfCbsPzaoI+iMj
3E0eCP+q5KUD93LDvftKBavQPHhvmp4KckPUvXFI6PWoaiBU6t4JrPkeDT6NsiAMsXtDweGQ/xjN
E0edNnirk+VGaCxgZ4n/kpAaKJpoXgsXJhCFwJ3R1q8LFkfVx9kVzzbJMyp0rLthWHqgaCH3RhLx
B0vSppuKNbfSxS6CEgR8ZP4G61xe6eiikcZG5MIMPjVJW257hq5rqJKoWBOxN+dMPDKjPQ80T05e
GFyXFrTBrvCet9LdVDWbO3AwoOetaTyNJklqtNCqFTr+HT+ymXr3uUcXtTXhFeYLzRX/QHZqE/uO
SR6yc9ijqFC+Qf1dzZgPLi43UmvzA2lmvzdqxGvs2a/ZgjJNF6hpv+BNOTIm5DeAPE0Z0CWOaZ4y
J3tySnXXOA8hjNRi8J7wmrTc9f2CUJ0XmKq/YFWtaSGsznX51ncN0NXm82sEqO2kOPVfZNZhgbSO
88xgM6VB+vUvXw+BuWBd4bsmS09obNqCc/dCf/36Ml6QsNYChzW/OLHpgowdGxbZ2P20q+xlQFp6
6mIKbqSf0CiXn//6TV8PevmdOWTabEHUJrp9r/MIj1EWnEZzehhpdaFkj2lmGiBuy9k8+LH1WA2j
T0+Dz3A10RagTAKOG0PJVY4YsNrnHUPu5R2HMn5GV5DtEZMsrJvPCd7uDH0Np6/1kqNFFlvMoVyj
vXPIl0bT18Pgdvzqry9JvGdsV5wzLkmG7304n78e4JSwIqMTgOdMJ8yp3yIHYVMDWOo81ThoWIlY
Y1AwnYUqcbzF7bGI9F4kJF0GPXLBClGV5daUFfT/B4F0TkIuVx0xXhaaZGJn5oaONhGAbnmqSvel
66eDlY/gL+f+EMwwC4rKNXehiPaJP+stOrRLmeByN+IcT2eRY6jBNchV9IZC4DZy4l0TDfoYgCwn
387aNULvGqCJ1BjeIWFPXcllwXQ8YdKS6721i7GQptMvabHjCKs/IalcTTW+SA/3DzOwTavzw6QR
6wHMHk0ap1MHIX2WGAMpRjlzRZSApFIu1tK6JCy8YhCVlFgT+qrEqDC4ZwKAxupR+wGya+bdTW8c
4zFN1yV34VrLrt/D/HupU2Y3Mf43znMvs+uhoUueM52+JyWtPVJ6fJiMG8KqsYcM8ZnX9szigwMt
fStaXK1TREmZLqdGP+X7JIdZH62ri743koFgfD1727LnRKBIQu9s4BOjPUNOVG+WxInS6v5is9Xu
KmHD2rTEa2T0isDmNt9WtJjLCH8Zc6IHO3VR21pvo1d/QtB3NoNLyTSn4jbPwcvI7DHJVHngRFZT
5/SY32OEX0gd3hiB90zbwn08MDnRLrQ6gWjPqrJNMDOTsAYybck/iPuQ9pZXvviR/oGJ46dltzhr
2fFrfATSjsBygy9okCRs64YuRoh2Ymd6BQml+bM9wOYtvNA5Af98Duuw2THhRyJTpi1y1PUEYXNX
lEV4zJBmSDwSiF/ob3cjk32GSsbcXCSjYBiRXbKvw/AUODNt6d7hzYjYb1Y0uXF5Os1LC1r/YJgV
3mof14IyXrOZnXJK+d4+VD+NyPAPVp/gUwnai+jq+jgGzb4ya8oTyEvwy9dO6jzkoRccRVbdHBdP
IVb79GDXiDVQXa/LEM05qT1hGN+N5sC7OzCV/kKy/DcP6PkveEAu5Jn/Pw9o3dWf//s/Pos/4ICW
H/k7DsjxSJD2BXpN8D6weyS8nb/jgBz/b9KB+YP7UrlQgv6BAoL34yuhfFco5fCDRF82RddG/+t/
Svk333U9ZmyW6cJ2MNV/JT3a/HPsie04JFcKkmsFL4PR5Z8y2oCBjbETuMhmo/YtZdofgZnlgizW
lLM4v9FrB48qZOgQ5i5HTSRdWYWEq7/G7+6k93XZvpmL0GwaSSNA8f/IlpcquCodyzYlsoPpd67X
Q0LatBd+LpSNq+PS+mP9IXooBYDVOlhxkgmBrjX0azdH/Bl6TJniyaCRSoWfeLQZPe9ZxM5d6yzf
MyY/zWb48DhycqTrxO+i/mbZ4+sY0xog1WBXS87JrkrKbfutb86pNKyddhp9YMZmxb7PRDZ4SWsm
jhw0xi3pwbgl6vmczYjXswCcGdqaTSwZ4XRz8jFHxRN4Ojy4k0MfTzIHraoAFcB46pBexkQX3Y2k
teHp6Lmz82ZbxD5ctAYQrvYLfP7EWmiOk6LHBE9jtGzew4h3MkuqN45UEAwySER96lVkyjI87HzU
V5ZqFjHb1K7kubAxlZuCWfDgzw54pvg3RfkRrGqzNScj3lQDiWaNW36URvyEVg6Lhxs3m1FU7bkI
zWfb/KzltW7r/uj4Vr9rimIzpeh36oz+XNwPHxNVarrIdmUe/JhndOHuVBNMSAbvjD90nUTi1YnV
Q1YDEHDH2mO+yGaFQwLN2V1jAjtSQ0AOjGVjKY1Ih3K6qzXMr4BnrV2L6pkmwL5jGst04dgF8U+a
2wfPK5/oSSP3oGvsTVi2yuWqMz10ZAYN2nw69TEcnIRBT9Nte00nXtm7KwbbmAvFxwpQBOOaRfds
ADxYe+YDdspLCjpwvRwRauAHK101VHza3eoYBnKZFreFBdiaz/7Cz7et0tqMLTlJICnX2uWAofPf
vu8ka84DOU6etjCeXUl+OuKUjdkGHFbzD6RryEg+Bz54UP3Yz2yru04u4MjC/ZHJ8Fz29RsxB/pQ
51gOIstaPhMutNZ1TkS3fI+b4BkLg8G8a9F6OwO+vOJWCf8ZjtNb2TjPcQ64JDftO69Nv89Wg/gk
xZ2CcB94OMAoBVpVi1ez6q8Tjq4i50Ddtg+qMfKVwiqWYWWOe/q/fWMd6iH56RoQ9SOTu4tYwGV+
xmU0AQS000tce2T5XFvt53CGsosu5gd/5FA9hfrZb2e6bK3+gKLHCBGdjg8eozZkuWWi6+2hK4iN
Ho3PQiv0Nkm7kT63TA0Eu43Dc9xkH5ybHrQXPU0adFCu0ZgDH6FphPh8GF0cm8VHJR2c4aX5o4hS
6teZo6p1iZL+oe8gesbY/XJmq4n7Zlv+weuibVEmH1OJSyXjsKbhKlILzvs64sQDN+BYdM5bbFAP
D1y+rq6edJspJsvbesHfDt/g8si/ipL6UwzY14oKtZBVmy8tIrn+SC1TvWUNWQuFpK3oD6DqmQkh
2uRx+IsmKZTT4LmRySXHx2YHcvzP6MH/3qL/aouW/3aLfsJhX3/+j8uvIv/1h216+bF/UPvE30zP
Mtl0HWLxpL/kLP+D2qfg71nCE0L4FgX+Eu32j62aj//vW7PzN99kG/UhB1k+ulXl/Ve2ZvkvOX0+
z6dsyetZSgfrTztzFdhRbUrvaDKcfeoLZqyKstUJpmTBn24InCF5KJgVzTPjmHSIMdvvLpyFDWmh
tNPdR7JkstPhnyqb/weVb3l//sDks5AU8TbYLn5NR5Ia+ser25ZMTetsOLpjkx0VikhTR3hgjPY+
JWlpzY8O5POOjAdIFVyZYG/WU4hHDSDqm4v3cv3vX4/55xBwm5cCy5A6CIY5/y3v4j8xAqUHMn4G
ENyBVoJKV99CwaoSQkZ3KEisjAnmzFjeRLm7mmnG7gzzwqnAB44aj9eitx4RiJPIZAPWlFWDy97K
f3OMvO/JrnnRQOX/4gX/aXmAaOFYCgwLC4MtqQX/tDwgKIqUN8O5WfrwmWNfddpV26CtaFun4bVy
iamF1fKJco/YoKygS9eOHE06ho01ky1cRie/n6868zEMLMR5XUIIzRmR965x+/evdiFB/jOBcXmx
sAVwQnDhS97lP7677HoFAhOIKsnC8abpmyRAMvpwdVISD1Oow2Azjm///knl8lv/5VkpiskIlCQZ
ij9dY3IeuD1tyQLvIv3BMUCpVa2JrVYIghajWdV+loKBIUlg+SEevHuO/8jp/L+IypTqz1e7jSRP
mr4pfBsAFoL/P/7986RMo57zA5suriM9D8fcZzhIjNnRNiJ/bzb2Lc8dg6QKHnr0oqLBD5zHXbRp
QtHvm6i84xdv0a5JRqNE/EUCXpfrk+g1GpQ5aNs8BMiu4+C6keASGmLCVikeinVh5RoskXNHkEFx
ly2yYD8/AlkatoayGQAPtUnUnPGYQLdqmsl79Q1MVlK+Fugb95BI5rvauFECOOusgKfiZ97WownH
7q8vwot+9qasLxr9frOIArJ+8Nfe7CR7mogfAY1cMj/Cu8GquxPdjAXd5314ipQXMMPMRL12x6hk
J3kutxc/+qQvMLuFx1SMEbpdAy+8OBNKJy6MHgvG6fiiBhMiAZOx/eTG+dZWlrkWiHPXYCRQHHvE
7HhOPy5umOhkmO3PxP1B0Pfw6ID43knTufHUv+O6uleyfDQ0GQfMffrjGK99TQTeEA6PEOoUs+8w
I102SsB3m28twIiDkkN0z+QJazfyXo7+Qlw7kkmyMAnu06DjoZXMlkcLRVtJ+jbUP8SdVWfdkFOo
/WSiU6Q9V9/k4u0PisfBHC3SoFu9QdYSIIuJml0fJvNDl9TbkhMFrdreOZm1kW1QaEecnEp5KSUV
djqAseK0zzDIB8bFjf0XOd+MtP5lpSG9j3vIZfNwOUU6f7qNrMCxLKtN9xI+Hl3b/GwPSXc2g6xd
u6a/eOvbW0U+xh5mCLLpuEcv/hMsJRQCu2S+YwMFi5R/juv+kfRuIryjCnE85TqaruuCPLXxcTBe
i382qTXvPWcBMPrrov8MGiyBZlwx8s0Yt8U4v1PdkRYIFMVFR5ieWdZPwdwQf1b0T3E5/3ajDS34
BR9QLJFqr0lXgZ/peM/ZcIKtLoe3AYJhWjd3fZFz8Qt0qzkyhrJ5y3MC8PxmvKM8RE2E9bjtVqVb
ElwtmEEZsGqtPAFn4Xu/rrHjh1sv1yTh2YiiVEa4gU3r0m9+mALcq5/PSHNKQAy02RHBQWjoUoRP
xo/MEU+d+mh19aHr55F9GcKGvu/G4WCAPFQSQiuI8NWQWnunWrQDpKTs02deCA4RBD9enrzYTYkO
KKPZMwvnKTPMK7cvjOgB8n02ghbHqJq5/s/CSkGr2m2yVqjMzYLil2jRiz0N8BZC4nuGmSmtePIE
bAUPoZLhXJth8VAamOxRseIjof0JFOFgYqKMRP9SVYzFbSchyldWsDlBnM5Tua2NghkAyPjMxuva
OvHFc1Huac8/0t00c4FhthAHu6tPsr7WtYGbfJJvcyJIN5yPpEI1Wy9h2xp1dIgJvBmMmHiAOW12
Xml9t2egdWaETi6ChpotB9rgqmZFN8+d71pDwIKItqruSb4xB+do2g1qpfi5qtKP3mXt8ovpLZFB
vlVu/jsg3YtLU8fEVQuXaA16wl0Bqc3DJ8TwwEyeGJslgNTCnzFScwrxoyY4juIJv6GuUNJhzCFC
0Zmcfdd/RgNLACcKdzNZSEYswSU4h4huQu8V8H+eLCO2SWqk2hgRygofssfZajD5nIuJ5WEK99Nk
/EIC9qQiIo0IZEBPW4DlEK+24sDW+uV0l4J/rRvsaYhjygAhHSXciUzY96aD1uWEPAHiebAwF88T
PLmZIWHRxSnFrzF1XFJube5MV+lVnZO/SVySQahfD2lBeIyalTiNNjWXTZyl1yMmUoDv0RAi/+K6
GWzCSGgl4SFIkWenULTSe1jyBYmyir+1oj+jLTxzAb60DfEu9DMtY0db6icybjr0VXSzDeA7WWax
UjfTvsxz+63Bt4xQ2nlFp19dvHDcZESVrLuuRrg7WRORPhUXBskfIqy9S+pfI1X8ViIQKKJJG2vu
44IUsizNjL2ZTK+FEyCElawcGQBMtqNda8bfIlBzKxsEGaaa8VMSUqQHWeyslCK368STdKv3QE/j
EzEW5bpUF6gc5h5hyEHjQ9vWUn/M08+lwj44DRUMILVFzL4gqxIIGWyN4JlB3zyNDlntTjzdKyvV
Z4LE4k2ZDO9J+3/YO48dyYEsy34RGyTNqLautXvoiNwQKamFURjF189hVgNTVcDUoPe9cSAykZ5O
D9Ls2Xv3njvYULV6vaWNVRCzWY2XFrD+JfeSP6mU0X52PMLbXG+fgdsX7K3XUfD5Mz98zx3Nk+cH
284j2jobWOUSh9AzPJ2eNlZOgLYwKhkmZMthvCzF1W1Msk5MrP2j0qumsvRGWtoEMUHGSk+rxRl8
nDytoCsZ+ltr7j/MyJhBDAjYoVZ8kzRorAGhmCkNhKpqAUf05RkH0Mvg8SdG0VEflzZ9N0kMSxbi
KIMm95XO+PKcMvnmollb2zSnEN7Cpo6oi6fsR9Chxvf+uoGIrY9IKjIIcY8SOBxs3ShWjHo3myJG
vJevc4LI7oi/GZahtQXEjx9tTao3sXdYdumRcX0Dbrewsl/6lPlQi8yVJZrmYieueckXRoP/WVYM
jOhNzquM4XFU2N4F/iwI1zl4iK66BByzmZ/0cuXZ9i+/j3ZUmSgOMpSWQRvD2wRMVaualTnoVqRf
iHUyp2wKPAPN9LnQsewkPSe5/8dlG0Coc3JKyG4y/iO4l/JxWRdtgSpM+YiqzfzmAUdqVGRD9WtO
gZv/sM1qj3UTPE1/kdaE7SGkn1Hfi0i99cp6OISvrWvnuwtNm6RVAe4AQ9KKCpccL1u/u1b3Y2oc
ej3FQVcNmcxyOEVS17RPv5lrkSsbVGf+DN1X7OR27BOgNPYDKW65CinnJk1flSnTUkgs4AjoUWFK
LlriAlxjG4d1srghg7dcwmlhahfsC/VzNG3IN84gNsFYMcqwFiR1cyia+ocI1W8Ce4gUYE0umPUY
+ArMKL8A6KFhUzs7v1FfJaSDBLfNWloDApSlpcYui8YbHbFk9EVUl2Sg1H7Y2ja5/1ROZIV31bVT
bRzEjVQj0CP1DYAdjaJRjVtvglHgK+hLuEWjfVugxjFMkC6EH6GrJ84rhVlCbgVDkr7ERTt/NjMO
kSDBslCP9ksYOTjimojxm/gsa5J53GnKVuh17G3ZNWCkg3qrerK0nYamc6cJHrOL6bXShN6g864Z
RFZvAc4anBXVsxUheI2JMAW+WW71IgczYpwB4wTomilTL1+KIH82OrADdXPHK/tjSli6MvqVSAic
vSyBkLiD9Zwglh1hHbFSb+DcE8yb2pt+AkErKC7AwdZPZl7Qp278s2tPkg4iYBe4zXpXFNQKEZEu
K9ci4mKQxWdW+vkZUcNyOxIInFkRrbQMHIWnv8ghc/eNeET1ONyiLIMxzQqNbCoEAwQN1/6EC6HW
dop+RA/5VxKJcUdD8qRb8rBCa1tU45MaelKJwmkngFe6ZoSFboTPig0srzWhaTV8C4wq7YWd/ilp
9Z8kpV9f+LPaEVoYYNDYoxFFhAOxFTcP2YYsVFeDbqso6rV2U38/gWQmvcP+1M0QbY0CKpgeu5Nj
TQ2SiugUmdPVG7D5IO4g/IMZWzmPa+79a9pFf+CzGpsOsTXzM2PVlyiE6I5sSOh+wG5j+7lbitsr
irM/yjKGjfb7/VQXRxgtv2RPjcDUniovGr67g+xWMvodaIdctyb9A3fkRHcnXDsWirMuEBwvZrKZ
IlbaRb5tC/OFVXc4qe4Xso+Dr7nVUdfJnc+HLMCwrUf+v5IgQvnZsW0zgyyuUY1LxYnULcISZgeW
TQLZHB+Fpd7LTSVtm8JBAkXM5nXT9WiqPPSrRvOuijjeTldU+NZlVAFM39DXG2f+WRYj4aPuufcQ
X7mm3a46DbNazFTnRe7Tw0erhWDwGncN/QxyAIOoV3tWACoYM28PWYsEc2q8XWmAGMKiT8SUqJ/5
5B39U5YRo/6F+U2/SA/CdYvVGIzyfHamSJ6ayUtOrlFjfKiYZieRUb/OQ3d7nf384M2efE5mQ12b
MvuZt9nJaC26U52Cf14ZZwmhgzlzxQkk7Q8UPMnRoxDDUZNka9cxqi0556j2KWlmEr3TsJV7O3SS
bVxaL3R+jbg9aeVghhkaDtEmgVFDDDdKJbSD6YdApiSyVdYN6LlG1urkOkN9dNrfXS30yZx6feIO
/JmjDsJNGhHhUpqndnnBFPPhVxOpA2bzWgzhow/wcXvYkUG5RizCtiVOWYtDiLoqIF/HGk7N8qLy
NtgEWcMJwnJWbdOrk2U64XpUCaWFQOHKWPlkOg7MymWmA+k73v79Ee5fepRJf67KJNlEODnWdogt
XDaYEGIsunvbm/ddHiJXGCsGH5w3cnP+HnKzATKoxwPUR4u9AOdhG2hwC/xUAMOizCUWu42AzRkW
yZ3JUPK4qT/SV8nGC+Qj0N2+syv5YBGZd/DBIMsYoNpgTVcpmUW+LjDtkAvN7x5TyEj3ftUSQXt2
8DsyFCtejZZZF+/LrosxW5jJOtPRre1jvgun9W9/X6IpeI2dclPTjTe6btyPRlXc/r7MdvKi87gh
zsgknSx9c1PpXZG0r4S7KUQhzoVhTAedA6EzBPd2G0JxT549yZKV5c2v3rJAiDB+Q9CYhYbxxNE9
s4prPPpfemiOnSEewHufBXhr1vQr1vaOKdb0CzIX7wK7JlEJ9f3sEhPqtLvZi4l4mkiy9vt6Y4zH
MGWoPkfxtknjG9iLu8tBB2MD4IGZ1L+ccEdhiUMCGgNx6QhExKkR2m2bqLxYNChynW0EtwsM5G84
bs6YO5HQTHpXZ/m0m93gwI61Dj0IQkGImNwvG3sl8VG6pt62hSJDzDtKyhAGyx9RQu1ClhCmuoWW
tPQ/ShYxl7LaixlxVdbO0NZTpuzHOBYvs+/fJWlxIAXVj3qKv8UmVqGu+2lirlv3YFXqwpjBJvq3
KKBPE4zeoSMiYuXb4D39JqVfZBPRN1HOO7bDLlpEV/ikC930gskaarN/H0v1GiicOCigmQj+yMfS
AYnXI0SvLsoy3zxlMjvtbu7oo7+tmOC0fbUD+/kpupn7hKV1g5y1vXeT+xbYn75XHvtkgNcKSMxz
r03gRmtr5ngbsfFOBhXNUCvmhgZJBGp8ETL4hE/xaabWu+VDNlY42kCRg++jNQgn2jFxH2EMW3kW
4pqC5gMuOVzxgflC3xOrkGntOJKTqZZx96QoeTdxVH+R+vYq3TRY9wWcrCS1foWm+hET+4Xc5ZPo
JmIoOgntIKCZU3uUde2TVDy9zYSg3ML3tASSzIt2jICIGdOOo0jQIxoQ7HsaUzDDV5mtFGq/ddW6
fsa3CSA+bL7V7mdlBM5GdN7zOEEi1P0AGhlwhk/WqRMwVadrfPWNXaetbcd7HLE+uByvw+c29J4q
clRNWTNSDcPzMDU8hslMfiSlvdUa49ZGvBPSA8KWUz0ljN+FzDCm2xh+5tguLmFTDfu+8L/bkO3r
Meo2Ms0aMKUWGDEcksQjHgdSUYDS0logFxUtbUBDT3M0W/lD718L4rA4MWEDUs0PmkD+iqbohMlC
ftNLBowfpmgB+uRUFPO3kfzxY6yxP0fdQFkvn4gbQB9JQC91AAYNBxA1T7n8NpcZ68BcybdKvVkq
N0/eYDfbsOEJkmQaSImSSjXRz6Dy5FvbM/rP5BpvhYtVleC/qPNeosG+dW0PVZBzcV9+pTkyaMs2
3rqMhdVoWoJul0BPrCJenViULa65UXP5DNPF2RCeSunPrj00S1aks1WlxmMpUOMtY3GOmtOGpLZg
WzSyYoWq1dJyWi8rNNNgyl54YP7KbCam1a56bjwjfdQ6hQnBzSMM7gq6slvR2cOlOAODA/+TNhTL
A5zIWQACCsqyPbS987sx2/LYZs45Bq66/xt6mQLMOwQtxm17kGTchFN0EHA34kag2W94Ahh36kNV
Nk9tCCxMdP1dJWQ4VlH2q22h1LxVNpBhpVFLV+F2qPpx4ym3xq6jnsO03nP5Yu/yTe3jFG9HXLGk
FzG+3lqYxZYRFUNt382O9JPGx1wxLbAIr9hKytO/sYQsaktjzvlJpLnYasOOFssQ/hGODkKSb4iV
6GeQgRmw2hxeiK42yLibFjQ3jfPMhKUkNDLsob+nHREF+VzgqKwvKPo5DKAXtps0uSatu+27rjr7
w6OnWr0ZHBfGwVCXAvB77wF6IyuiGxT3bU6CvI9DdZVyuNypMBwP1gykdnC9Q9oBep5J4Dnopq8Y
pEfpNUir31lgbcXiy7IHlg4cR1hwVfYcdJwVgLnvEcBVG8KyoeqLp2FGkyv7/qP0SKuIwoANzA03
0aidjdPlQOtD/RpZfrENWvuzyLWDgau7Fqr9WXdcaxQuviEO5LRm6KeXGVgfMHYc9BBalmp04KSH
B6O2nqfWzF+6sPiB/z3bjhMOgNqcshP8yZfJ8McTeriPWCf47SeRHxp4oiCkj9mYnSfJNGIurOrc
u/43O2/eEfMYbEZy3GYwh7aJRI/otua08/T40ZEisjX9VJ9szk+r3vQfsQmuogvzrwjiz94zFCx0
Nued0RKcWipZrY3K3wNpFKfBrp4i24GaxoO9nXIygIw++24IQVJ1lnkHYdj6iPkgXlngBcg76m+O
BPxGIsxTHBp0DZuLP8zOwRlOQZzrG26YHV7+v+Qhtptp11M72yIPzq4TcYb24+BKU6Q9T2Vwa7L5
C+HEBWRdntTmfoD4fQc7h6loyc/WYqyOts1ATbDLAzGguBapiNcyVSff7ZpDbuKAbnr7XUmkEr5O
SAEF9T+NXBvB6NE1+KPVbUx8fvQU5Kps6/TL3WKgS+Dty502FMYomSJ2tw5FLdWDrrOBoXE7MkH1
I7oCrav9nTZx69EOeTeosfd4YCk2yEI/uJIHUyHh2cP62JnRGJzqsemelaZriH2v3cXuBJp68cDk
S1wSDfY0tqHO+PPvqO3DfVmjJgoHjqApB479iESHtgDCTkbbYLtwtrL3AnwOEmBaoy/dpxgsJeOD
+qlJdbOZwV+rcrxbiF8lrMOdF/vqqFIBes6Lf2XSjr7N+BZW7UgoiAlG0Qzx/nktJxF4wSd6ij0k
s/PvULX+xusj95xpg2ZUDya9KayHVPjxZBjskDp1G59JjWjYn4gEnXekI9KpBFmBbOprirGulRNL
h9AemzG2i56dBSPZegAGy7c2uLsYasE4IOypdKOYkle4ykrz7DSo1IlBvml4mqu/w5+ku5VpN2+z
IZx3ls85BbATLmIk+8dDIfej29S7v4a+NmFugDSXgx2+vSVxbVdHhCk75UkPBi+JuJnIkg7eErer
xu5NGo8pr+Sa/ln8bDZVsiNNaU2XDhydIVDI+HVzCKRxVR05c+13XVbi0it9FlM83Nv2GXvms0rL
bz5ZOpumo7YnILYtYgBoPYYhySbfZsxJfZQ8hRo3trbcwxgNX/9wscem2MM0J13b2Gag/A5uOYIm
sDQD+1JaGywI40tf2vO6jhGLK9N/buv8d8TqcDQpGuCyiG6Hem7cBEbsHvpYdZvMJOdd9waIgz/p
MHfPlPPA243WXLt1wBgQvkbvj0s0rHeo2xEb6lida9Mbb10eZHsWO5htAERdTZRH7ETyNWrHjdkg
uMZrwUq84JVxF0BzLE3SRmZ+Afl4CZx4Pnpi+jm4jEygFJsIco3NxDJ/HN2aThM21zOMrWDZoQxC
5yfaim3wvRCJ+aLfuGhCLwBiFrgc58Cz9r1PCVy0D1kn7RdYcjARgNVJcCXveah7WkCRd+iNoHvJ
iujsGOF+9L32Ltvx4o3onrWjgq2bzLiz6VLxML5xOIIp9N1UNPwiOQ0XUytAi7jFXAhlvXZ/hTYu
0tohwq4i4ueIe5CxKoYrk2kHXZROXFp7a5AnuslcL8fwBM8tDw6lgdYKaRvmZ6xEt0L/bu2ifYuc
hmZWml+gyxK0Aye8qIxfvpyTa4WhyRwyHgMXdjyxCGxCF8us8InmjXrqA/lrbAqwmdagiKEHOxyM
A1ipmY2hSc30FW4bg6Rn6h5jRd7rdrAjxWYgXhoCJToiw9Y6h0AmyIE96IKUBgLA48WwRRjTUOKS
GcPJIEd9NralWZ663q+3NMiMI81KFs9eeydVuMTLcfhzCXlZRW3LDk72I1Ua2M70UM4eV2pjy2im
aVMWGd0N3lWRRBMiNPPMbhuZZnVOK53sSEIMs4lElsLvLtnk5DAJ/PyhGnjhUzqe85yQZUkBsp9g
/CXF3O3tqPwQHO9WdVdmjMzNrcQKwpqXeWuhzG8tqr+3ht4hZZT6k2QFQ2tfQKuiDTePHRteuegH
dRNScbWktaKu7ENJRTUbe4k16Bj7Wb3rXcveG2PJtEMOxsaTS5/U1i7YRxqZSTIXD1xdNkTh3r4S
1MEuz511cbrhRwoYlaAFIOIZiKuW1BtoU+widcIBZRJHo6/vGayDTVs5RLjEDH0ULNQLUlHsmMI4
JgCqIGO6z6oy34k/zO5ZeOqLYxg7xh7uz3M+2+CPNAXYFGI8agZ1n4BIbFrLnjdhHkGqMKVPvnbm
PKrMEDfkt+uiph1gtU2587GIPo+pGp4nnOTEDDX3uhFEV2km/05sRKdBektzKbOe1fJiZCMGjSJh
71h+ZEhG+FUKliqYiUsKo2netjHLa0y1c41nsrXbYnhpD3Pf0oPzM+vFWmZBQQIq+O+f9TYgomkC
Isb8n0/rivE1y5LyYQ4TqMNmfCUfjYxny67XwSaPhP4QjqtveuGER3OtP9D0uTh/+NR//7ZYJDV+
U1EkJWA1kZPahygIXkKD8IyWc1yrzA+kfqhAluaoqoqnArfPBDizgTokplw+oZ3g5CBTVrbqICoj
eUlbxUprzv+r+/tddgk0vv+PNH9R6f2/pfmvPUmlyb9K/pZ/8Q/JH1p6ZD1YlqULCM/5K+v7h+LP
+y/Hlr4d+K50UPQ5AtnZfwv+BH8nTQ9ZhWObSIBNNFP/LQAU5n8hoZe2H9hoPxENeP8jASCf659k
UB4NReHDJbYQiiHe8MxF+vZP0raGkWucKKaf9N/KPRTZ6Yze4zNO0JRHSOPJheOR0REbbPNcTRi9
/6poYsN+d8AjHdsFivpP397jHxqsfw7lXYKQ/+0zccE2sijbZbDMgvWvn8luk9mMe8EWWXZvliG8
K5ge0j3JttpXylTwd1kmI38cn+Yxsve9S+Dif/4Mi+7x/6rD+FoQHQYu03DLlMJEqfmvH4H4wio0
ydamw5/QYsMhafqEb2QxWRgUefG6zVpv20rv13/+f62/X/i//s8u185/73gCQZz1b2ow1zNR7eLy
BoIiXrEGtTQJGcv38LcxZmJ4dzv1Jw91AbPN4wwA8hQYMlT6IjCtU+tG1ZtR4cAMK1zvUrlXu1ni
o4AlT+AymGNQlYXX0QZw2mf5rQ3jdFfG4jFPWIdm2t3vccs8cIHbeZ6tTq38lcH7OuT+YoYzaDbK
mPmo59fi4PpFe88iMnIAMjyyJi1IvuphCVXoe4IBCJerASKmTVOwmVvOO2zXcK049Ryt92bIsXkI
IDtGya8TpAjxmLX5LUSQ1sfm+JiCPuXf6nPtAhBMUEwV5HTgcoMkF32zmBcFxA+TUQSOKAZAM7sp
QRPCP+BMXdvTe4Jk6ZQE8tlMSao1KzEf/btW1AnoHOddF/fERlJRINmcf7a91b7QIq+A8aJQ9yTm
uFhHV9uI9GpBc3clqoq4o0VOG/uAhyQ/R4b2t0CU+W6BYj0pUdEL58DNmWmqX4cm60+zJcUqCIro
/p/vE9t2/lU2yLAZh45tgtHm+SVj5d9FqZXTTkSTuD9jjxHZZJBHFpkztaTPAxEUIdeRXQoLEqCU
1p29zr3LfRf2KNLnweImtjjWoX5bCdF940vcuaMZXs2OL8WPkS+gTRn39FPvnE3O+ewXR52iMPIQ
HfZksx6xADcr0xueJKljlYiNLYMr45zM2dOYolazre7XDF7QTnPjizyeXdan89aNJvMkMYiumcFB
GtCVsW+mBFKttGjEo55pcyQJdKFoxx7qsLM+sEmSDzGPzinP3yZG5S++M4tVL7+SxA7vwm45NaDH
uCZkos51QVJGFQxnq6feivqzN+PzTwGMPFHoj5AE93XoZTsb4VwT2NNLBxAIw6s1f4cMR9EO7wiE
3JcX5cBaHaS8mndUVf/qLBmssnrXInkqRGjT4IT9SEIwCb95cCwBwK2tXEMF8NyXilTAbaY8PDld
qo9kPUjSOYvh2WhGOm+22IIn28XlQLhJGSarEunjycqBdU9DFK1NG6sGqbN2T2Mq9imCOvP70JA+
HUjOq9JsjujyICSbpr7bo/sHEd68a5v5e9l3ZJ/V6aFnutBYz6nrGsyEYGRnBNYUdr0Zm9J/WHRF
8i7Az+owVRnbL2LHrpHVGceRQPm1hntzrCdG/8HFLRznTtvOfBAVrK6Lud3JSqYGmXWw54pcwbBN
niSumUWkWYxPnGaQkBH0aKX2gynYeGN0kx1a0t2ilPYsHl4GgsUMaWyY39qynV87xK7oG9UPO9SS
a1QnNVTwbgMHuUW2oJSiaE+x/jTEGDmosgciPBnZl7Tq61qvFMc1fhU5mOa8wwLmnp2aNdPp4seg
0WW1ITlxTnpI7L68shDcREicUMtguNG40KwEs3c9TcRfDOO+ZqK9rhzmWWpiziNYDVsddIsj86BC
5CoMGONTLM0zlli6M+38o4519daOiyZpIJUMbdcdX6+i57OLZBqv+jE1zhWW0Q1E162Ta1LR3az8
qNVCgQjLfFf6NIzLPDvXBkSlJEAv2wSnRubZvQtm6z4761ykT81cWfu0X3uUtCNaET3TlpwJbQHh
I80HHIyvfOoxK5s0masc53BGR04kDXBz0z/M8rdVVfLOaHWlie0+KtDTSDgybPSlUjufgCTkpO9a
Gum672pSXEqHJr5R0OVsaQCI18LEjhVO4PQrqJSkdMPVTDK+tZwzlKjrk+MRsiW/ctEQApua47oC
7dczLscyl+9sLbojTv5jEUeXYMEuR3XPsYJBZsNTsg46AfwApoM92MkxDn8zz+xOxJI/2HvBTCIh
3crUuNmp5yM5MBTRkCRLx0zRqcDyS92WfwzDDc9mTkYiAX7zqW1M80W20zvEwZ8itYmidQl6spxh
7UzGh4sRrFTlU7CMG8a5d55Q5n9HE+oTDKzpePWee2kG62NpDkbwtfeV7nm+SjSUxJkCYAuN3eik
6SMVaG2a5qXQqCqnIMqxNk+Cfmgw763Ofam9WV1myIG1p26D4HKqoO1uPuuGJSHHSK4/Nk4MgSDJ
ktF50hz+buDXNiQ0Bts8d4hGC1A889t5DhJb3Q058jwbG8MkokKmqChJdCgeQ1wUjxnp3g5ZYLdW
fWzcOvGrc+3uFsMrAA+dHN3QfTP08NESUKmdZDqV/UCkdeB2e6Pu/mRSejeruFdT654F5iLNpe3H
lGEzPdqij5An6fGMANlbm8Kw9gDlSDMHB3IyzL4iZYP8zS631FnZTvHZOb/nKkvehpb8gwpETMvt
RBhq+TkGzheN9fDiZ5gS0jo/5m7+BpTf3+XLVCqrNLmaIj3TF8tAPbJwV+xQBK/VpLe5DNVgVSFE
LxBd6LI9Q2CwDiIjfhLHFq2abx7aA6TicbQqCuuzL0NrreN0QH5bhxfHh+VdCnSfgvZs6dUeNGdi
GWhZv5es5ExKCW8ubXnVR7C6lFMIZVqoZySzR6jXgrp56k1IgD1H4M08AwJH5Z4lhP8ZdBiPo9/Y
R3tBLdkK211ZlZp+EEwMpCvVys1nd8egfNwgF99pIiBWTey6K6kwG2a2oYjmhd6uMwPHpu1/5YmZ
b00TKqeo2f6M4BMYLO71yroZ/SlMw3rndhVjJT7kbIzGDrFKvGtEubPLdp3XZ3dyTFIL/GHLphek
9SOJ/f4+CeAI0UQ0Cy0eA2DIe22JN4cl6e4Teriz8pkWeEo0QZp/C1kQ96N0/Z005m94KdVVW63P
IwCnpFeNeQ1IbZ/s2rvalfkH5bbxljTSvvjdEvVtPRPkUT+K5SXW5q+xIjONIFt7E+Of29dKv/aB
8TXRZL8anIMYEcW/I0ahGw2f4mWw2h9zA0gIwlayF05h7aKsNdYNkfC5j/gfx0Ry7IpdGA31zlO5
3nJyxiZH1kWYiY9I+PvQyLA6zE51qzryT+Y5IHAHUo2fWu6PiTiXvq3D39Hgvs9ZC+cjIOHN96bz
35dpbnfwO9tTHSPlc3t1hZE8n+TgJqu29cl6n9FkDO691VZPw06+5WqMX6wUzZ4WJYL4mITIaRjI
pfSrt8xRR1HbI+rDqL03qmnvjk3b10TinN6cJiMGbmkWqc4vb9F0QwpB5z7Jg11DvbI1wTFvpI1B
v2Y5ScEZXbgJfsT8dubJi86NEV6UWnTzOAO0rTVDqJLuk9YHKkwU63VUnrMWCaTF3I3TnKlPtQS1
zpZEc8k5TPM3a1LeeQY9jdoXLjAA7F9Dm+RPRWm0JwGMhu2X/HEfz+jBa/L3QFL0fPcVRRzt/voy
DxjJjDZ/T1V7pa8VwyWhgIRWVtx63R05wlAFLBNmwpfXsF3Y0JHqDgdf9E95KYaraZklu3lEQ46P
Nsti2paho7lUYCFe0u89Uatb6Xrupu+aeAfu2z3VFjg0+vP6s43JY694mM+FmxJUob1oaxNLt+iD
9JsdpsiFAHbAOABR7wn1kUK5++xhYu6yZAAREUsCt0Qx7F3ae1YV/gbEhmO2ja03K6xH9Cz0nyI1
3/3GMRk1mtkvFmywuub4vSpDjJlJmPKE0lYbJPM0VY93STzwm4zd4rlB8hEGsMJ01oe0zqfqmsd1
de3p0HkxAhU8+v2uqJs/pB1PZ2nVD5G3xt5a8jB0181rKMiYs3R2GGIIE2HMF860fEOeXrARXl9x
jf13BxFmkEfGy5QF5ZNkzDI1kbUJYOLdXUnYqzOVH2mMHBzA6NUOq+MIfetEMKNL+S0FinP1GeRO
d8J+MeB2H5VJ7J+TfPgxt15YWm/SXkR/nXm2RT+fK+5odMUIMNrQTJ8I+Mau61/iOk33hh/hXAA/
+pQB94+axHly52uLNNCYc33QiI85T4ASISrhR+dOyMbzGEjrkEVvZdH8jKIC9dg07nLvMI1W+cJD
Pm4IybI2BY/ZxXag+gyuf3CZfZ4ZEJ7HTxcZylUmQfqCYWUNYvrZMTy4hww0Vg1RlafSNFiDRXJw
jEnsuxF1skAmTapcDXtdMTuayV1ao9aXNw4MaIAbj6IXXBSzzZpEGf8hdBme/SZfzzk9O9dC6F9O
L3Y3iguQRGsb+ig1zdyC0Z4mzKjxBXEJi9naZZAvixGtwvzhkud61v6hoDbap0Zo7wwvMlnjYhiA
ff6DTO4Mb7d5EcNEjmVogz7lhiajr0Mb0hvtjs8Cz4Z28nM85S9t2e+cWA1b+hozLBlHnGwHt1s3
Q0wPVGBs6roA/ekwTA8W1QJPERvRAAR2aOXasDP7Xtf5vGq94h4PbOMzKqEujq/IhaKN5ecZwWpj
dCzt6OdgZvFxtvyGd45/Cz25z7XHVLylAkwnsPZ+RuBdnWhxqqf0OUPPcFLtNO0SOvCm39WvdNcN
U91s34uvRZ69F8zytvM4S2jEHre3iHam4SLxcIyDGnT5EgtxZYz44WuDkRbDlTMR5ykCJ5kdCubH
W20lN8cbGB1l6s1gJHbWtsdEebTTx0g3t6nCF+yl704cyo1ipdmKBBnCGNTEYZB+0w6muxp1l2Bd
0+lOx1P28Becs5MO27bq3K0PdhJT/diuLdHmmy4trhnZLjdbF/0K3jqhUWlaXIgjrIAGr/kCqng8
aWdqd1nR8EBZfb1N8SIeowhgGxLEGFzdyeimw5D40V3NdnQpSgTJTBtutlX8tEy8S8rz5g2JQWjc
RuHdiX3PthNKorULb95uS6KFDSJ04fmzsBLPkOjUf4oIIRg8WVyaQLxR9akNI9zTUoyfaw47dMes
C+Iwe6sWQEaWNae/mxOJYpQnIsds3sQnL7LzR6Pl9FTZxtbJ3F+5F6dPhWIQVrfkIzUGcI9+9q09
VMi1YG1dLIf2HkThtFVFGBK8hNzFGRxnXzYdw+m8+wFToyGF2i96/WonFTmWSTJeRsJg6bonT3kX
efATf6u5Zu4XIHRj20rPAeA7bNNHl07l3k7qaVtwomBokImHldbxMfLFVzJXA2HYBU81J8BVo6z6
GmTMNBgxTVsUKdbaxHExeGV8I8UCJ4Ocf+nYSC45XaJVLHv0GeRshkYRonBxdjaItn1H6u+5L6Hj
11mx7qvEuhi9Mk6RIAqojMZ1FOEvBWJYOyo9Avv81kXDs3TgIbogsBmwQTzVLJv9xFTWkik3Kzm1
V7ftf89yRGBeqcOUzu5aDExdNJr0SzeXTL9KcgyXj1K045MFc9KI/g9757Ekt9Je23fRHH8kPDDQ
pArlbVd7ThDsJglvMuHx9Fqgft0r3YFuaK5JRfMckt2sApCf2Xttyjg1dIAeslkcMUnrax+P3LFK
RPk+0NeQ4pasuKyGkwm3+KSwBTLLEfZPpl1ot4yDzrnzUjSJuwM6SwxQaNUfXeasXMCApvg2SB9Y
+Lvu1So9++TaFta2Tu7z1Aqvbdbbh35AREQ1/Fl5bv3WsAtapflAUo8JN7cqtXCLYDL2vb2OneTF
YQi19iG7XksXkmijeDQ2XXqK4Ujw52znDBvXOVfpH6d2EOgZMUQ3AUDbWhLIHBQTywBrO+g27CpK
l40gcgjfOlTbZa1fG7CNkeY96pyls6NNyYKXQ4xeApmrGqhZBovvgv3NCboSZIeajQq7Ov+ksVs+
STr0bWxnwFYN5+pYrQgsz+SwT/odvZW/oA+ntYHZ7BpX7WcozO4GWI8ZeqcuDSPZFfgdmMsqrjeN
3khiwUeFah/3ROOy/PRKUCSGM2kX1ZX9FlWNZDHleoc5Ya5UAN888JA6O0OfHPwGlNOQR9UNzUd1
61n9Im9ihTUD1e5b52J7NdTrMT2gJ5rOcHtXFYydO+HL5ClKPd/lcpiPGCvQdeUbbYCAaEAQ9BYf
rE4W4X0ef0QqffQpzbrrOq8TDfYldVv3IuLs5Asp8GcP1qkt3EOPjOyuPGc6o70jLm4eJCS87JYM
JH7gOUvenZKx0lQtXOUYuhhxjzBVMnVnewz8rLanFwzPOCVRFOTpb7rLGZ1HccMeQPyxZXnvoqvX
mhluzDyJg5gxE5JZ0vAou1BbZPKZePghMD0dKiA4Y+jXg/veJXx7N8S7nSsd+xfgt0NHOu4WY+20
hn/w2uhYNjFA56e89rRVpoibiWOfPl3H60TiAj9qR0gTKluIsWQPFLrmPKr4o3BMcG9a/laEFmeD
82hF5ZMSGm6EOwXmpOL3yK1e8W3Za1DGMJC5mo/DaKIAyUJnnSG+P4jwgRwGDwab60fXpJLlbxXt
HYNMUVlH74Ovnny+9cHn5j5NuCnEhMykbJI30Q5/ehx+U2wTqHipNTO5q+VlTKrv3iRF18ccetaL
w0z24yWJHZ8KDhHmCBTWktyjuD6HtTTqD7NrmaCltr13Ty0S8cuC/r3U82+iC+D4V/MR07mOLm6a
Vrbf3FMh/VOfrkuqhsu8MKTVzDCgmtK9MtD3eoTC7N0sKm8S4yA5F+ZhhoZ2LIzmXfYWTOiRn7nP
quoN3dauLnGem4ySTzzJxkdlO/dqIieKUvQHK4761FnqYeRmhH5av1U0Cjfljq9I3Nq7Mee4sGTW
4K+rnu3Z/rZGj+7YSfwzymtya/Qq3uTdmSN4OnZKPLLO9fZMVfEzZf4D4OxNZLP+QnqbXCOhzJ6A
14NfTXemZmEkybz5FPssD2CJ6j0UeKJFx7MOEudaMEdGFcQE3MJRsE8bFwdlIhHomlI+mwZ1ee0n
jyHKj5mZgs7sbWxy0x1wABHCVezuUD2J+2Ahq+zxAOqToQWWNkwbOxEJhQ0yR4DP+PNcJt3WhDoB
HTSY7KGuKa4tdREQ2jd+3iUnrxPuU4ONknEYmoYeh/sZpP1zViYOgmjc2IIq1AznkQOlsF7KafJx
0PeMkac0QNumn+hWYInr7gkLhYUKStoUcCkVdGuJc9J4zYZ2oFinuO7gZueveit79vvxWw6jFuP7
6JBshDodo87C1e92tL4X+ENkdXohd5dgKlgO5TYjA6bXNTh1XXYFZYNLJGsCg8f8pZpdRA2affBR
Q5FBi/h2lgqcRxwhm0Ia5QtI4FbTd8h1sN0JF5S1zxg9UeNaZGSG0vEQr9j5jFtWbdGU53C2YHGC
BDNV/QAp0QUEXv3wPLDdw2JyS8LhgFmGAA5wAUTsKfNGEiyytDbCHCaOEO2jDWMXsSqIfZhnIOK1
BWcgYoxwSpL4d0+YT/zbIOlwPXq8FzniD6C2XV19I8Q8g8KNImRpblafc8+/2aUTWL74zrNYv2iF
wK9J+ggyTktDaQSLM4wftZN+plWdbLvo0SNPCXyKIbIY2j2yYFoSn/Kg+BXmA/VOuodq6R2dPAXD
kUc7cv8YhCb5Sdkng+gyQOMuSMk5oTAFL+2V9tu8rFNygzSDBIXw2h7oPyIPrAoA4CMATws9uIk5
Im72pgt6wx2KHYszqOLQ9bsQsG1c3YdqOOQZXhAHBpWMpldUUlPQk+23hegeiCqsN0j5uNCNm8vy
AVw/K1LWSZ3BuxtWOOPMRcpZ2PC2gYsGEjU0jhEqPRYjpC8gLHQrYpXsqHniIYDEBLFV5H3aHapy
RlRL9PAwnQkpcFc827KtPxzzhI+97pPFQxy+a9I48zj/penVuC4kSmFLkzBO0qtUepBrlO48R66F
HMIT4pPVAENjPU7kDOpAUTJxBu3T+QNyzshvN5ar6VtSrro1xwnvDke+nnXbhD526xHbsI+N5g0X
J5RHj/l6A+o6reByZOFwMvCwaVBCedCubCFU0BmtiSma8KqS4WnVMFqHrx6BGQFfoPR5k7dAo2tS
VwjUXMW1oV/a6L3os+eY62ZbKyDew9xda4EXnWI1X/2NhTagN8Pi4rOewhuOrAUUXD3iZroN/RwQ
0X4ZieF6iQB+t/ZzF8+PHLf7qu/Lb8Zb6Oek89nWEWln5Ln45C/kactAbcb4LtkKesYbuSgMcwv3
tTc5HouSfRFrBf7uqTVhmeolbyBAt64Gc6B8F9cvmim3B6alfjstwWWp5BYk2AId6CKqtGlgz774
UTTEbWeFuI1s9kh3KG4yHj7tUu2QYgH1nZNPRELWMWyiK6kh1n5ELo7wU+yBokcr8l+jbZ/G6yIF
a1qJOJhhUaKnm9LtOIp1niTbWCXeKZLwOXKZqw3veXj3qyWQAgho1VQsA0wMYKR2swRgFB+00XPq
x8UG/yHhzB3EZaeo8EuQ40FXEG7ghTED68RB54I4ySgNbMqSPcE3H2gzGbjp47ZDvrMTKiVioFPe
2mdoWyt1assCQAO2TTvOx409Cgq7wvF5ZGnzIemsP+nUDAh38ui1Z/QrsKDq+gTJpVyLKLFPNol9
zG/lp1ZU5nEiM2MV47YP6ljmx7mO7j66Rbydll08EMuqqy5N4ykrJZjsmpSnklS31j9rFuxqT/DQ
xRLAwMsw1mbqkSnTx5dOxuV2yMJzb5AewlhtQzsQ+EaO1ova3inZ3TWc4RuwFSQO6Q1+ffUyta7/
tJT9euWS1e1lr51pv9g5shCOMwebtZFthFR3gBXdwRsGkvCi+YlEjPKcqIIEjwibZzNd0WWFC1ou
eU6IckOatm3QAiYI7RzQgA1R23zkQW1GJBKO3JSjb9YHNVbfdRSdsTrnPPOiCM3Xky8xBbil99xm
xUdhtc8c7sRIWQSf5fifkikn7bEYPpEJq1WeU19FFvzH5VMH4FciaG3qAXOjVc0sc5NgxrwCqiHG
o770tOkmGZM/DnSlTabZV8V9wQ0LVLJoi3tKRBdhRQTvsEIF6e4SFt1hJ3NSjanA4FwrhfuqZ+q+
CtFKBEUVM9ftInOF2h83td3am9EZEgqW+MOyCeGYHXvcpXpGny/lfdJZRdRxuxFDvsEOnR0rcJ7B
mBusQBLlUiJDViDuAQy1xtk/OOLFd5xzmzec4j59HG79Jy/ueJfxHAsFnoUeRNH9l0fYVRRAVhFU
ut9veKAPW/S33xkY+EAjturNHfTpXmny15CzQoDkuPX8fqkOeh5weIf98OAiZt0PmIjqkHfNauYl
SrEwAg/ofPwehtbbEJnzMZrk5+x6xhJlE4SGTH+yDmey56xFL0B/lx10jCK/cIDjyNbbH3zu5Kxr
UXtpcLMZYzGe6cl4oIdtctXpcVe2gQF77D0MWD6hbDGaaIHRAzsuuoiBM29NjCvBrwQDy/ALioTY
V6BT4K7bN7y9Fo0mmW1Z/l72wrw7XasfMXd/mTnDzj4kHYzH3tqN5q8oEwCFSDsG6/jm6YQPmF7F
bkbkX0OokTMdZsckD5ftrKGdq+VFoJZYV2h8163LClZjn1PRE6+TcYRrJGEXpnGSo5a1pk2MnAnA
Yf0cGTUjj8KYnxw8ecZMMEQPJ8iwEAi4lkDr6R+mUHe5QXzGsxnK3bgTV+RGTxLawsl2beM4Zu0v
zuh8I3taLV84r7gW9KBDErbSlmdO5rHyTPsMXX6aPo1L/EdP9NOOeJAtMbNoFN30V5STOOMZDHmy
fL7jmw96VSQEDKQviUlGlIaduZNAZlIEuGFuk4ddf4OCIn1SU2BeJAXg+JZquKgi++JBktz0Ht41
mwkYJycLFpVbWyQKz25lDWfXd16wzK8Lw4BYhfxy6/OcWZFrQ5xhZXYkjJnHHrAZ014rfEGjvjeS
4qckSPTJrcV4kxXHu1OHGJ9jGNiNS+r6RIx35zfpUSddEqJYeHdUJV4x13yAb8p/ufl4yyuqnKIl
esOvQmaTKBGOf7/6+zIAVUfaG7N4rIeCYOcRKQVap/bk9Lra65OTXXLZEI3X+tp1cip3YzIJoJ/0
GYkzIGEfURDp6MSHegGu9wmyE9JQYsx17fzK76D3q6bb318NSfw6tSTtMg49DUvIMN/uHW+5cY0q
K9pinFxiBgYXlRgmwhU5Ytmmb/Viz95g2oV+1L/laXwRgHe/KhBN4I0meXd9DSnPWKxrSZweW6n+
q1peEhQxgTWPxqk2rP5uyMFYCcOxDlWhLYTM8hY1g/s6gn/eI4LQdw4Y6edwGk/1YjseekWiNW0q
XjDd48tWEtvp0lrNSOwCTeaL3FgzAiLdkc+6RmhcDLsyLy5OaSiq2XE0kzNwwuFO3J57qH2guIi/
wveOLoqY2Nw8EhBHjcfC9y/sqgcNsmKPZt+ksL+rPI8+oDuhC2wQmrXmFH3weGHN3oEqIZADXESV
hsfJ/uF1bvxB/IZ1Cj3Ox7+/TFxTx36NSNgRZNtmiXMiT/BoKZU+mziG75ozvputln5YPtwdJioa
MU9j+qEt3wNmzFdM/7TXWvacLoMr0ZO0FaaEAQP+xo7h6vmH4xGolps5wWGE4Ymy4r8Y68EthtfR
Ldtrq1x6HrREHwnJWhsCeMMA5li6ctNpxFXmPfnCUB9ZFt5TT48fJcLfJ71N32jVjWNaUtSPXBPA
twa9XmV2gkYDPttHCfEYMREnBj7dwokVASGusalGHmcswu27BRh3Y8h2DrAt23eQzFtpT8ZJkvLN
AqUiK7T1YblG9bQDL4fXM78jR252qMUuetOwfUig2FuVZbIvrOS6xwwXilq7up1Qd395KTKrp5if
Cw4t9ms944ZkkEBTan28cWGydsfVgIzG2JWiibfesKDEIv826qM4xcS9db7QzgDG4KYZ4tYbcAlW
XAzaAcHMu2YocVOO467muiW23kjOU6JR/fWWoEZizpwYWXn/95fG9W6Tt1JKuYiCRBkg5GIQax5l
6hl71qosLQr/FksymMzKJfWRE8V9dPiWT31IIBJygHILbpiEOEu1q0bMn57DcpLGAqp1yfi9ypk8
K87kSIGNdiNTv/19MdzYuGmOfEYS2B3GJdeVs2Bd0vtBdp+Gq/TZD6q0QUvDvjHzzQoeCvouj4ZJ
94viOlSOvY9L2bBwRY7V71SI8KCskH6J0TRu+YxzIdTpcafqjlb00aaWefv7MnfO65CKgnI+3ZXR
O+9DfrXTsLp57Vzd8lpXQetqE8l6XJbZN0/p9ja8RG74Z05Z7HiCUBZnnh8mQz2Q0bbYqsIJjKrl
DqtZjmhVpO/gCCeH/17o6C8Auf+shzXY2no2sk0kbGytjIUe+Z8EyrkVxdVkE9vFhXarO1FdXc07
p1KvyN1CEyLKMz7ld11T76YXTk9JwZ2hlkYrYV3uxhA12NhiZOpN/ke5gLgK7YdGgvcxbyYWJSbO
vb7heM7qGM+6WaTrundsSlWCxrU2r86kS+Uo7HGk51EHZ7CDopg2DrukbkkWYtjqeqghUqaVjvk0
LlCKFG+t6Mmg7gkynxD4EZ2VnlyCpQ86oeBmZP4ZZw1dVBK7R3YYX56Y3DNU8pa0SVzbbeNoGn72
BDAKmdNjjPY4Yjw7PUHdYgxANqtDHtvJLQvYKX1zwdQ2hxqBSGhVacuqfK8tzbSpV4ccb+G61avh
SVTZZ6XX5Phlza6jeZpBCe0Ivj6KiCM9y01vA3Wtgi1ph6e6FE8AALItHYTJxJNIotyqvc8k62Cy
LBoZfD2BZ7JudE5yArjmRjVNwzPu5ObfNeH/ixz+/1oPEL//N9aDKvqviQAmv/2fvoN/eMJxPB+Q
P/4Cz0X4P/xu2n/9F038A5UrjbSAZ6u7OAls7qn/IA3r/9BNz3d9Xwf2aMEZ/j/GA+cfqNDwKXgu
vFJ4qY7zPzIe+NZ/JbBCf3RNm/uZLREGCTLf/h90ZMOFzt32h9E8+XkPFJbxY45JoNFUD/oSpq/C
jI+qufdYbAMl9bF8b3T4dPDbJClGMQLDHm733tXYovs5OmzG9datbGW+rKNW5tCbN7PlXpYe2U8Q
sZn3zeZ7PLk2ycN0Pk2RV0BRQNzpAj9br8NXC3N5LIipPA4ZVQBBibCMarn1dTBKmPc4O7qA5SjZ
ZzOr1z5HSBX7DVV1gxEpRlk8gVMsK5ZhE9OOigCgXqYPDVDMekyomcOkBw567xRuqW7IFlFG+sPx
mA94RIuuRvhAK5fAXmT6/p4z5+DV7h+CSLwBKt1lhO6xUq1pb7oKv13Jc4a8hDcDzRDFa76bqSvk
SByl5HBLLaCUabbEylabuiDfuui9fN1r6xz8aBR7ay+dbJK/hgfiFfzkMOJiVFyNk/zSPHn6YWvZ
V2pWS1yPTb8cux8mGAMHCsemrNIROz4GgcF9ow0T4SnW4ylAF/lTpN6l6iyCnH1GHfN9mCR2zj8x
QhcW4NvRB3GpO2+0AR9TWe6ZJ508QbaIOdXHqUyRr5Isk8WwjWbTe7O1AeVpkT3RXaaqfJ214jWZ
xJ0rDJtyyaM9KQaiVMwBzGsInQHt5fyBb/MWj/6+ywgeMJIRiy//6NjAezZyFeHJTzwkUwCfdib5
viAoFqNcfQv9+W4QNUSXl686UEIBjM+3UYaHgppoleGYDzy2SvRM5Suw/ydXmhsvSf/kI9GZhYls
Zix/zud4ZOqsKk+tM0BdiP26ldd9x0zzczd8R5Xy6mspjgTP/BVP4tIXHtkwFSPi2vA/C5clTUvy
Qlxo320xAagjcStJ5S1ZXIdpSMaRba+9gmos05lsmSAGW/vXBDLXLZCPIkMGalH+qcxUkbKpzLUi
BV61Gr2D85oO9ltnAdNEEq8DD5qcn2KUEhQWqXtT8sAnusB8MN+l8yLmYWxoaNOz32s7AmEegnH5
Kmy6r9i4gzHUV41FVmukd2C/nOxRuVSE75Q7vInTgn/kVDAGqhYjZnfhkLMqPOcNCg2BHKp7yUc+
+Shpn0AMwpZyJpKURnvVe+lWVxNcnXblYj845zYLKr1GdlNO9yYJg9gk3SliT7lRtX6WY5fSLGf8
c3wV2PXobBqnXR4nacCwBFlb7cEe0Z/NxHlLnQyNBmWsLbnJMt1DH8PGbhPhiT66THqOpM2bx//7
S8IfFIxb5wRJtjxOy4uuF//8yrbPmqkT6Sf6idtKP7jIl8fQARKFh+RoLC9k/IAKjOZ9J2f7mMDA
CaCHMD+panX++yIjH+tF4WItra+yIkNTftaSqI7Ym18zzveUTwQoTKeBYgGlKlc+gzGrY6/XhIAa
JiPf2UCZgtga5bqRA0Cj2B0IoB2SE4Uzgy+U7StjqADIJRa1h8G+FPGUBY2FzEVldOkx1PcKXeip
GYvs9Pcr4pHSf36FBbOzqYhlWYlg1htYuSi8zLYH11NQxg9OfhUuk/8qrcNViUejG6sKxHEYn1JA
hkHjVdHa0Jk5Jrmxj5O6Ov59GUfna+jbYZMgQD1GLQNvMNKgMVM+t1FfULkIC4M0BuiRC3Ov5ekc
QKDlkvKS+pi4GewerXKqo+XWTMT0v7hjN9mU2KdZH7MgLh22B850NCuCyg1mjwttey1QBGnMsTay
XiSQCCIFpl2wcuz5SFW5cqltpBFlQT4ipoVaXOzcoXxPOu+z7ttTr8FHQuLOSjfStnX+0nARkRs4
fREWGMJlUO9DVo7HuA0HzpTAMHrGNoNMj8ZrQgkVOBTfa3wHO7x5zb4Qiw4jsuTGZ+N1bLUa2Sio
CMWehmBjn2RzlZ6s3LmljLp2vMuYL4ipXRtlcdKj3oZVY3LR6RDDutQ8U6u3O1uw+gB38S51Oimh
u80Rr8aqDErlNpuMzHQwjBBUxN+0aHmIpIH7K5OPqPXlRknuZdU6X3xg2jbToT25DE3TkBGkMfpq
owz3acJ5O+bjswXw8yV1bhLgvFfb7rZI0URDQiR4PkN9PPyMR3MRrMv6jaEGwTwGb6+y+DDmsTl3
WAmcyJu2xmAO+yqjdW1sZW1kNRG0arcI33uCQmfEJGSTyK9hrN5nQUgVqYt0z8ikCPa0501YhIiR
Z/5JwvtqJ8mjAwJIMGi6HdSJi9qpzqer7ZekCbQXcG/+povyF2i7zPho+7Fb300LDEHJ7mANT287
ztCXwRk0K03TSLvT7JhBVoW8tC74EBv5Y655PiMTsladFp10B2680/Q7AS680khXMebXNIlb2sFJ
rgANETxMWqDy2y5wYvakqna1B7pR4JsSrImbccl6ZYDoCU6KkWbB3DEsMaFLVjBpN61L+W0683gp
SvoxTjK42paH+cIHgFlU+Q66iEMF45TrHhtbAIHXwkGegoguxFHGAlFYpDd39OQY6Fu73SWGT/0+
/Gp9gCxewjY9r9IPZBL1ybAN9vJlsin6hkTcNkSYIseTGuBbgzGBTjiF6trFv1KrgtLYzWQKLE73
aLbkich6JCia9jzPXf2EVHB6iCa79MsERaSDu9dZDW74SMJLIxLAOXH82o78zaM3Fceh8br3JIUj
kBKGKvuWaZ8HLa6pljOph54CueCEsZsxHILevhpATcfpHonrpYTlusqsbtoCVfOA/0QAzUAjzSbK
TMY1zEmgNiFLMa9OUjfrvrHHL+K1t7Mc8EDYHaB1ckSZc9cs8QCorGScWXcXZXLGsjZuiz+WSPrn
LMKsM/ApPuqSS7Ni2RFodTFvWumnV5A6ZOCawzHr2m09safLMquFgxcOnPByWFlwstZ+hXVlSNpz
YrqvRaG6HcuX7GxN9WsFynml20+I8NMV5DxsL7BT1mT7sX634G3wM2brBv8B68ax3wBMMTlb7CUw
s2Jt8/ALAZ2npnBlQO3UVJwF3sztJJJPMw7n/ZjjgYzrrtzh4rOgjFc/SsnYPyIaaxXbNTu2EkGL
Uu9tGn+GTto8WDsSnutm+Oox9Yk2NzZdKX8it9AvI8TbrgRH2fT5n4LgyZXRZdopLYySqCrmSWsE
xhhI9bFCplW0h8Qyv8nMsA2tfZLgVsZkBONklidj4AdwNILia5Ln1zbCraCejH6NkYDt0NHiUFtJ
sxuxQ/k+j7yG6ceyi5gt5iA5A3NhI3TWNrUHjp7Fh1qPWodmHWXh2rFY4meuD/E8JHNzjvlkjFyV
gW1ZI3eOQcGcoYoIrRckeNvIi+St7xHq8yaLYzoivkct43D3p+umNs7lNIud3dkfPo6Jq2e3p9Rp
2ms6gl5LjS0py6vaR8tuZ/hyRZG1m8RzFxpEZOyLInqbpH2P8oWWnnzG+EoRbWDBiikIy5e09vS7
ZWZs8197y0WfEpWHuWL7HxGJfjXlxAyeACTUIGYA2papkhqI8w4JNewdHf582e9Ts/5i5C6uf180
COy+gX1uRu+isWYZUTdqEScSZAZUSN+uQE/e5jK+KkMSnmRKa2OAyR0B0Ali6JvAlqiXXFU8DPRP
m9YYP1MNK1fD467JUh6ApYP8lc8StwyY7azBEZjnGsNIXWdCzvQGBcHW8IovjI1EwdXjN8ZllCAE
m4W6atcZiWPcLVW7q0doQXNEWegWLNOFQgygs6r2RhcUyzAUrEWLbZrUv2LTgxKnOR9j5CATGXkw
FJ259j2kqULfMPj4Y+Ut5liTx0mHYilr8kel0MYM3F9w8JBWyG5AKZi9WULCB/bbKWDGAxZtcLde
M24aHd6d8pLjHNIQMPTDCiCmPGBWF2ASL1G+8OcEdrJAFjU+aGUd0R5bxzpZpq7UiHYyEObhrpU3
wgqf3LfCw7RF3at7z+hC4i2g97c46tNVk8IqyUo0q8lU51vFrbEeY6yPKRvvQvoUAGSKb5TjnUw3
3Obtd89U8xqG5aMpjH7fwp3yUQ3mmrnNo/ph9DaVDdEnPJJsA63dS1nk+zRPWPhQfmoFxBHSzgLX
7X5ncni3avMjcXJ/zTThlcDfDz0djipn1hkStGZFIYxgm3WBqliRZtjqEZ2Mz6qjZW81SDSqfI7m
rUfTWQM+FvaMeWtUQAQy12J6C4h/JkQagzZofK38wPuASys1fs/onAJdG7+oYzrSj1lYcRhvYh9t
UG2HL3k8HnRyktl10DOjk+dwK7xtxMyWhHuTjiFlmdqPiPPolRKV/PCwlz5USRqG3cMxmfgrJ8RV
gZoFrZY3OOthPMdeKLZm1bx2dv1lGigv04udd/PK75aWOtPazaDmcTcNvI0JWa8i9t80oN9B1V5m
0JROsdyYAzM5w/oo/WnfTum3OyQErbCMCLThxWyhbS5gq5KOF2Wv/EIH9ZyjPClC79PRiputLz63
Gvto3jS7fCJrszFJdm12fggpVPvTFwyiw5YHVlhoP1WMs0+RQVoNxiujSnCfHA9x/DO1oW1Lybq8
CxDmIuxmEVOQpxgkaDSoMBcTNbbbqkCX7sbvxBqei8gDR6MJ/EgFgawxXVvkx++qjiqKNMqsea73
VqH/MId6rw9kvqWevSO5hwpD7udJfRTw3oferbAHqh9zYd1RJDwlkQKbbfBDF0wNRb9OYu1cvLvP
0F2X1Aq4oRm6HS/FtZDalEhTom4xdgi888s/mTl6UZh7veM6rYcwCCvxsKsBA/REE+nWr8QzdcEA
wsuo4DNGQG9ySA1lnj9FZj4FmqqNY0tlFyNtnGpKr6noAvRuI1vvRJuL9ejk4RrONndxOqyj5XAK
iWDQ5uRMeLO7wXiE4WBu3vGhOAd1NSyO2miesYwX4P0wyjnGra3inm4arJw9JsSRM1EJtAnLArCh
rSmaX72j6Hh4yIcL9t1yR29bxCWqQbmLZysAxPUolHmKY/mlUE45AnljajvGdrD01bL43vbEg3gd
nhuz2Nv6OK3E3i/sjUl0CKsVPV/KyTCw7AwXrSSABsr21nai+liBS9J8iyVMnpB+OOUXjTwIAbg+
NB2F942lqWn6xGkPXJFkeORUHRmnlhd/uRNLlY4JT1/N5aFkXrDv3eguyicttq4pVKfALKA50ABo
G2VFzcYeXtPQwftKVHJtw3pFhQWMEJ372M9nK84PPHK30Rw+ayWg1Nq5t8P0iwAoyuxIHsJGOzCV
Y8NqxO9aN38YuoRkVdL6hRAutfGF0konwyAnqr2N36KOO7P0pmc2t1sz+WUW4kcF3BPW08AH7qlb
y2U9Tjxcqua3ZRMuxaz+Y8o+rcJkYFh+tkb4quVFuoEW9A0/8FlARFwlQ39PavcbtiaFc31Khxpd
BevOTWScw5xieyzElzXj3vWJAYpqrm+DuJttmeXbRsTxHTHDeiyN14Inyw5X1HHGO77cGiphF5q1
4QsirX0UhW/erO6mJCUnI10ZTQWHXRSGX6A+ngwUcjvSSBoXLOFggGNOqgCg3Y8qModgts07acY/
sjz74ZpQmSARHB08OjwPZon8DxkZxF5WxrmyngcKCKYsNPxFtCOIFEp5hoF6aKP7bGg6weHWV2yL
D3as3zYGMyVnsU07GSGiqpLNMGTHyLOfJbYmC95QojPGaSvzq8i7e+57l64li2dK5l+mxUQ1RTOW
xjroT4UVKnNRXXZRBJ0kAyzsTi+Zr73OtlIs0MBW66B7TaM7DolAPa+1R8Hbtk0VGl7Gpmu/h9qE
vYynUAyaxeWNG1BbrUMmuxu9RyjeAcEcpr1XeO/t4pu2Q3irLo+atqZMwMztULmu7EOZNXUgzZtV
kTOpGYxQvCI9gStroZJwIhM1aSjkDCrDhac/z47F0ZS81lOPfjxMAWnF4a9wAFaGWGnfgMQh6RJI
mZ3XrKZisasEGIIw+0gkaadjF679uDZ3VBc7VJjZdoTFwnxhPpu6FZRTMqLHQrOCQZWRLgHcDgcm
WjiDzrP+0/lzkJP2AqJH5bRLEIR1rkf27z+hWA48DtL7NJFHFUVXOYZpMBbHpWxf2ZFLgrjmNBuo
HU6ACsrdKwKnLeYcqKzUGQs5bOWe/CBiM66K5Tu1OpFYWXHoRPTsREGlxEmMyDtZwr/NJbOpPLGu
vYGRVelyDrLOetTyre5psvSuXWvZgUZx3oXNRRnWdDbj6KeBhWpb4qgrbD9EogqHNhkcfn6cPWUn
szW+gjaQPp9MFAKV/zfOznQ3bqRL07cyN8AG1yAJNPpH7qtyUUqW9YeQvHBfI7hefT90Dearcs9U
dQ9QSFguW6YyyYg457zv8wZF86H8MbyWovqa9tGhG63v82Ea9Zk86bDuo5HyGz4lPdVE96bFiNtr
05MJOvrZq8bsO+M9DHbDGD/zfD5TP7/HxRyDPiLe19q1IwcDIx192zR7tgJcKqXs70LLYuLAkz38
AJivCDP11i+PYTR/TJzOsP8S1mvO+uj4i0Rba9TEr1f6LZ7ElYLyWE8JDmiUy24dgHq2x0/e3xS6
9DAsckXbvndPbA5YAtCwLhOPN5M6v9c8xLPGA4sA7FS3Z14ZCLGsfP3iJ9jE5SEhW5hGIUQHhhaf
fpG/JXn9Zns8nVbt6yurmQnOnrdMMm4VsyCNKErztTc0jLRLOPhc3A4XfrCWU4uAKM8/htL9Wlfp
3rW1hqdjMl67akJJz4xP57AEObInYTdEQ6EZIC4q2uWI5j+8Uvlo7dLvHbd0gMm5KKGVOOlrEZIZ
TF4PmbaWswhuIvBvoVd9VTVIxh4ziIarzUR6vvDuTcpJjoh55u6yPsAZICYYFZmtcfYe0BpFYfKh
gWW9tERrtFjTaPWRfDUawT7UiH8IfGpgzGqKQEN0vmPy6vSIlpTszhWP2YniiPuC2njUV7oz4Cyz
tXDZWNXbyBzqpPA/hdqwNJzglUb/fnTiRzW71qxYQVrg/L1wNWLdy3R4m/frqR2uaWagjkP3sJgU
ipQcbctg2zd0W6hGIAiQDZRvJ2GB2ripjpxlbvK11iAx6YmqLDPcP4C+SM3sSIaOSAVdpbSJJgqX
RTGEISC5HKl51x2b0HaWEdrWMJwxrbW2o/IHwcw/AcNkZdA5WqQG9BXRM7j1IoI+/PhLo7ePfk5O
0bovkxOy00XmLUm3nmIPU6KAfCqNq2El/iLrZberzP4n7JJt18EvwThJeg8yhW1tY0s00HSMovte
NOWL7dec0vP6rghK7g1ufRxdK2MkYiJG87nIrWg1hEZ25mFNpO+fe2lAe7fmw0ccsxEF9ApzjS24
sihm++bjl/gnRYyitPZNw14DkkRPcE9CP+nLaik1nF197KxtoPJagQBQ0x1G+YzSAyzXkJC+pTGy
/2TsjoXl0cxhWj2lLI5IpdYFuLRFNoJuFB45FUNSvgyGekzF9GHNeiTciGeX5rKrUcHBzddh1yCy
wW91SAe/PKR9iF0hyNgnaiUO7HcAFKiGsE+T+oQEhrSXq+xRn/Q5zpamIQRH5ks1Bh8uXdtWpwlu
lrLZ5okuVu7UAYZOc/Z7EpNdnCBPU8BSn0XtC9g1xKsTrpp6/l2Q0F3Bw4GnbbZuVmvIZIeuYiVj
E3lPwslaTliiFsaPMN1NBdpALSxv+FmPiSIAWIvNVxrpH1UE5Bjfyr12uFVFqGsLDr5gONzy1OCj
sFuI7lTrWC8x9MwNkMmkhdGmmIjGXD+jJ+Ckv86GUa38Wp7oOxMfWlJoT42Pn7btSURL25+QNMsN
C8ZHn0oT3wDTMK2KqbtFOpJeUDkH5Ips/jYd+DRyDmVl2zzo9Qa/Kw8pDHG2uljtp1CHYwCKc+3R
+XadbiLjimKzb+CUZQXEw0oLDnU5McstteEkfERGdPAGy+3XdZTDCHc70MUdHzvNs+dGIWEGOHTv
Uh7lrGg/LZRIKRUJ1GIPu3/BrZbwaA5Boa8LBUbKx64G9iz1NxWUaOxZ8POn8t2SeJlQH25HkMDA
ipH9KZYmKXy1zQ0EdaILd6Zi3yoMQCNjTS0lTQ5ldFI91wt2k9ufTGn9sEbjnR4ZFaTD9sjFUyGj
q9pkNRUVXlqKfmd4Q9p3iPTqffR10EzFaoikScOy8I8kSJ4yItLRkdhV9onU5jzULht2jpfKTF+m
krolqvot9Ps7Ndt9kNNz4ANpr+V9ClgBy7c0yLcGVF7SzVkWHfhCeiTfrCa9ZxyHN5ONLacY9Uc0
tEc7xyrsKA/g79ynYrJCcB2LZ3jV2tzZccsfbDaRdWwN+HjY3GZvnZNAIccl+YWkp5ekYNSUsyjS
wukXYdEUGNGD55yH3sUPUyS4fRoi3Hl/K7KyMM6W4a3vwbP3MzO/JXetmtgAtTjZCjuDbFREP3Nt
5WH8W08/oxcdHu5aRYBtYo32OQKHNcm0QLPyZtWBj98iJAJ4R8Vp4Wjx4N4xFyDPDlUVyJmOzqUf
QDaya9LA0JGuy1EY6Jg5UVaY/LlLjuzL+2oq0Uq2+6Z2AQYV4hBHLTgkDd9Uq2UkkKeEqnbpp0t/
f9nzkS9VO/hLrQLdn09zm7kmVz5VP9zYHrgkegQgcAEM0ZZKmQwhz7YYjuYaj+foHirVFlfMqtNi
zvksPulsnVPZ/xiSQJ+J3MUxD1ltIkfUC1fS0A1Kjw9TivFomUrc6LqtwLVOa6tw7GUz2NFaWNjm
zWkkUb17DPaqQmpP8qmFoKdLv6V1/Gh0+cq5vNnQjuR2qjnVVZITqU/DZNFJFUEKogbvJEfu3M8p
3sCArCwzP9OVHXeE9O0Ryn13UZZx56MBdfwfZA9BpB/lTO7YA8ypnvOgSv8/SKTn+FuDU+On+vdZ
RfSNtnoTh5H6j3//y1ePMue/v/0j/89v9JfvK//j1zcJf5SrD/Xxly9YKYCI3tofzXj/Idvsj2v4
33/yv/s//9eP/x6KFEHO3+iBPtjKit9ZpPyVPzRBtv5vts1w3bMQBXlkWQOX/EMUZPr/ZpmuIQhg
9izL9sW/WKTohXwiw2xd19nhDWH6Ai2RxFoQISYCb+rCISXU1DMdHVmR/T9SBf0VauiBIXUNvokB
CVkXNGF/S9r2dXKuun6ew84uGN+tXzrUNF01xyz0dL9qqcROFxymVa5/qJLNuSjNJbzl9BKMMFr/
z3t3/b+ASP+ajv7H1XimZ9m8X5bj2zOo9E/aw7qMNNAhCKxFFYerlM7/MmSzuVda4tzRNz00L3ag
KNCj93Ky6sjSAACS3yFFZOuxjItV29tQemvVIDhu2+3fX98s7vqTNpLr801b9xljzh+ogyvvr9dX
MczRko4cgQpL6Fo3onbhjjZ5Ypb5VpsowXkm8wTBFKghmoUA6OinoXUosX80Nk1Fgex5PUTktWF+
oKhKfep+2uWJ5huL3rPQu5aNewLyEe1C0V7qMbphb2UU3wU/cFAAQ0XcsJBzSw/qAB1tK1wKTIj/
8JOa3Eb/9Ue1iEXjp8Uxadrz///TR9HrIWImvOT0G43ylWHDefJz+6IbGjGM2QhsBI36MnMmMilr
rbtirKh3ZB0MazbE1zHuzQuTkM/ClB/tZPTXXy8ELedALjiT66G7j2kkkveke4SoNXQ1IBu5bEXO
sKyAca7isCB+ZYBZj2jIhZwli8VoSXXGzuaQggA++ylMLHtpy4cKEF17IOYeGPRPYV9XN1Ca2Zoh
ynA1pfgRcKho2/bJRuAHEk7zdrLkaN3mlgV+nfRNLJvHklzFP16ihvojGXRnZTeQwaJKrIFOlesh
9oOtGY3VEo+MfgqimlCIadiNGcNzU5SbMQrK712ufcb8nTdD9keURCSoFWKnzIbmLnW/gC16dbPq
KZK43AsELAct/lH0HAIjN/M2DCn6K/0bxhIeLIdyoDPZZp68yJZwB1fUoHlThHplWhNsR0Mqa5TN
dCgMDkRt167pMT8xp62GsJi2G9aOFh2rDOLoKccosXBqwvVaoFExASocbvd16n5kU+EdyMu+QlV2
t2Iy4Kx35SZsXZ27UHxxBoehWpNgq7epqFGaGbdR7/cKywP8BgIqQpS9uDEK+8nccSYMzgl737IC
ngaPyE4urDLJpSrdeKFXdozgx/4CZw0rtujkUxVY3kER9kObgt5CYMccobi0cSzMLQNcc4XRK75V
8asIkzWWV/UA5WztS0FFr9E6fI7y7iNJbeugR0VDK4YMJPLGz4j1tpqWYRYRIMED4otlPWGDyFqx
fE060lhE0sijilxsax28mcTcok03drZUHU4tlFzYlr2nXPIXVMC4xhAYA2hEPykADuvar8kWEQFB
o/T5enKUTm4cJjzueJUoA/xGy/GA0YhBu9vkq4YuzNeWGAOMPeO6a2p/O+Haq1zbODEh3idmkzyw
UjHpNwrCOlznXDF8eURJXBMD2yC3rDDQqVZBrDFIfW2NAv9s3IenDERDprcvQhkvkjyYFxfSoF4R
8StljOCgiR+4VfNNPVuYiGWc7kp4n5iaIO/CWtanBDVxhGerpXfGz1R4LLEuJ5wWqZrQp+jW4Ab4
+yXV+Cv42WOHc20b2azhW4YHh+838HNf1yMETwDHPoLSZUSiwAH9mre0l6yBxp3Q3Qn1NhdcR4O7
0zyaKnY1Ve8xOOhsk0V4Yi2bi5+Nm0IpsjGZbljrf7jK3zcmkwVSQA03XU9nVXR+2yYrgTotmy1W
PGnhJWBPP5gdJuMRKEFORyad+hF4BXFWBFmH9bAbkjTYIe3ul+gljH0Xm1+RRAanaUhe/una5rfo
X4p93kKTrqWJ6lg3HNf1PY4ff16qE5QtOWlgTHrou1xox4UAlwP/DXo4Vkd9VK8GAD36TEb0MPVy
nUApPrTAzJYYoxihmUGDDdb20pNG8BXiz3se2caTF3nNy5huUWjkp6lL34bZkpX09rj33H4Bhjk7
A8AajgkPhax9geSAaDWah/GL68dvAayqRZEiKvEaQy7cgSiKNJOEj4RMp2fwXtRVPkf2WN/hqGFC
q4z+NHDSXfZ5i7mh8qxnEBZf2sw2PvTJFYuoleUSiRKjpHJq7r3JXCNR+ETrSGvuscXkNXAx/iQE
3P96adswOIYBzuJ4tsGHAom+cJ4rZgDXgt/QXZXcRpxiy4yV9zXqENcAoXJwztPPd0SPbqYdzkx1
8pXJCahbuLZ4dyYD+lDmnUd8bmdsqDUsk59DoLv3IQTtWunQtTApqeWINGsN6TV+GouYsXtgPk9A
Uq3y2Ku0/uOlJRF0obDF7eP5hzLlNK29yIjXuhfhV0kqjRTOsj6MMK4udJ6WtdEOl2CSTDD9ttvY
4FPZwyBQlsrTd4EiLZjkkTMtKx29cjEeqcHEuesJ36VHlVCEfJDNcWxz3QRbY3z6fu3+EEX/kWeK
2UIqaLf4g/1kYBNjTtd1dDd5y50hDVcjZckC2NeTM3nOq5DGrnWc8eYUkiUlk18bk8xUHtz8xp9+
6H20aBAxMSaU2WaIQudJUwMZQwxbVm6FiS7Ki10VWtXrZGRqX9AT9YOwvsqUACv17tj0uSe4e+um
9/OHw4K2yDBOISmSzsHKG7Ur/KY7/8MT9fuh2DQd3zeB/XNA1010+X99oFBtRaYVRMy4G4R6jZD+
A0zaNWC+tPfYPTaFpCXoZFmzJUugZMxjNGdFQMcj7a/u5L/9w/WYM4P+r0+4MOZCguv5tRLNi+if
DmP0nKTP/lVx97nbIB+anTX6CFVbI3+vDCLimRqYTVF9aDFHRV3pzFyyTe6GDGjzxiDobawfumU/
W9rgrf0OS2iG0uQxoUtaEUKfXMLWQBycNiQMixcCDUldbSL1MqRYqcvWFxu0FOGJXMx84SfZ9Bh5
VPgUmA10FcTZSZzyJuNgiov0hX3rPbC1bex6zwOpYF/pbi+Uk9xjvFSPcH5xmN1MQ0rPev4qIH0D
0UX/5vp9uUbJ2cIayKrPAPDfwa7jERU+ubE0j4+/XrL5V5THMw2ry7dDjoEZM6a+LFqje/gAoVU6
cDyZfbeDa/N00CCgteX377GKX+KoMfdYjZFxEPBF8yVzIfl4w83MIEQBQYPKhiqBs8KldhQHSY4Y
gwnBadC+uLI2NwmHnksxk1g88K4rM2qSS253dw4mERF2ltUg7SYjDPUTd0c59skBsba/QOUHfZre
yGHKsShE8EwYM/SQqnCg70Db2Zcmh1YwFsxLi5aHL/GiI4Nbselbv7gbxlsm1fCczC9VOpHUDUSX
OmmIj/mnQTb9U+qQCQTl8B6GLItTGkzncOYH1gBa3xgrF8/jxMinMjR98w936Wwf+f0m9XDaE6UA
Id/4fY9sR7tlnGoxDArICbOST/ihAjJDEJ9EVZLsG4sbudwfroPUBQ/hkRwlfW26w3vsBB6qd/1b
ky7+4aL+y95oWcJ3dXavX5v372VM7ZKF4NRMF9DI49k0LWK9DFHtHVDWK6POna+yxck36Ex0ctPS
dmEM7GXwuuF/fIRgmK97luOatsF/c03/52dYMD0Ne2u2nQqqANnv5yk2bMuxPMdNOWxKRAhLw+/1
p9LDXdA1cYGlVLA9ja/VmLqX0JbdWnRk1YT/mAAyHxH+8tlZro4piG6CbVsYhH47hXFoJ9AoMpkJ
xF6xwRHy4G1Ze+MIJ8CvPvW23oq+d79g6w3h+fPeeWigFyaiDpGHYNodt1q7Bf7rlA7nyaM2eTHr
aVs4tAX//iPFE/V7bWpxta7jWHRQuFbL/a0Mh1uHvaNsEcmN4T6nxX/RK/+GgGPDDFQ8xYYHB0Rm
p4CJHNo1J1o7Yl+jVFzno1WvsmxjS6gRtS6fptZwl66yLkbp3btKVScnMs5oJzIWJLY6JwyKves1
aHGZOh9YcGO0cmckqsgkKijuPV3NoYW80MIZYM5jf1NWHhOWNrXrsiiIygAM7XwhCs4JygNYfeTd
YPJpE3QX0LSf5tAzvxvjJ+Sv91ojDJbVzFqRz/DaZhz0KzuCs5wwmZBkSSwsydzD8Vrc7YKmN3Mu
v/dpNnLqQVH6JoT+3LF/2zpERFoh5OricNKIJ3FJnObJxH9Sog/WaWkivKwXOv88ijIGGwUqa7wj
RIAaFNqqnk5Y2Ig79PsXxoYSU8tEHQvYN+6HVQpaYRd30ZfRoCedpH50aiT8H7/92rnbKHPaVQTl
YlGrn+YML4xXHOSzZTReFZ83MYwpKyRUb2QQ5riCmJtcc5y4wDRystG6grlDj2qHaSelb225h1QP
s6e+ju42jLrSHRZBkpYLCNnYsBdVLKj+RdceazZtf6+o2Rn8Wsjk+gyzLTFYh0BgkSbSM+55KWOg
83EM0QI9om9Uh0SN5iZnYQbET3u/iPVlmeofkz6kNDqw/YMT6V+RC1dp03/xRNVRYrvNOgEr1Cco
CaRwgCBSzSzG8CvstHGhLJkSDBJvYhNzj6okUGD18LHJZER8bgd69baAMhjB+L5bbUTOFXyGoms+
dRIJlkzA5Z6TJVNsJixSngZOO89eBgm/iDHiyZDQtng096NNaroe9csOyezepBeD7UEQmNMRXV0z
2aw0kLIAxd3F6IWY8cN4JTV4KfjuLBQuzIony77D8YjPZGk9Q+CR+1B+Y8b/k9bPN7+JfiRZOeGD
GO0lb4aDSytBgI3wzXrwDzOo1M1VE9hf53njaN6GRPirGfFe4UMIJaSd5IHvXQHadC/2YJhMkaKT
3TILrbxm5/aqRaSoITWZ9O5ZiuyYNtE1tGa6SIZ2ZZzii2WQwF1Tp0RjhFnIGS65WTLjsftHEQXL
twoe6a6bomczdM1NqoZTmsS0hX72hNmsyDV6xcpxN+qivtN+2ZgKdU7tVEddwOcBPjocKDzIGADc
NPnYHQKC+pxwGogMsX82Zldv6iSt0cggaGqhCrgMD+3ODPeKhFATMwldMAbnra59HzRmSZqV6eum
ZItmQBIvDWzTjJjT/NT275Y+DPxQWYkKhEwdKkK079VLVWraKkWpbc5OGN3FVDWGybLvkIwlaOr0
pplQ3FTvfqm4OA7bAISI6pzEwyIhgdDH6bUP0rXV+OWaOvmTQTSKqoy7M9Knfteg2CtSGihJdQRt
GgIFY6rHQ1AYfrTA+eMvJ4Jxl3RNgmWLrlFGDE9pAoOyZV1aDhg5iuTdyDB3JzTittX4BVAqjxDt
1uWo16i90OcWGnebk6q3qWt3bcWgz23DZ53w5COWkQT8V7aFLpGsXIP5nRDt96nRxErLPEIwcYGc
PVmVAPnR06iUPEvLGJ8TWye13rG+JGVPr0R0r4bRT7u+8+j22F8cKwZgeXdTED59mGKkQgDjMzzF
IeZQrlSTohoKGpwt6JOGKYeCNYxz1mYAKKjs8R9RM5OXuC3qXB5G0T+xWcc7qZNFTHzHvjNWJeLU
HWdwiAHkhJOlJ855TvtS7zwYCC2xjaOn41hyw8sUvwbQhI4uWBDOP2vTIQUBuj0MdXeVVSDQ4qoB
EucFW+XjBw95r4HyOyvpz+9W5j+ZgwLUa0vibCWadfD70bEir2/JjVK+12F1a9DG7KLRc3dD4Wwt
Nb6hAc02YU68dzHXqV4j9VmKXG4a9vWlO7mo4ZjE+kZUMmRX+aqqH91Uu5+8rxqomKrcOPhB6ayP
/UlJxFde8XMY7Omqo+ak0fzDK7/jPYuegtof8F9k9g47Wre0THIP48l5MzCb0Z1G/h9lUHUUERpO
niGTBKy8HYLpTmNmW3QJnUniLaSgh5kVTMlNee9wHpypgdco8/uXjsB41PTA69wiSNA00hmK9QaV
cY8IosaUtEnG/DVy0KglooRc5OmPJCaQwGJDTJSwNrqN6Ks0RijLxVVCUeNgkjr44FiPRuTvd1ve
rUGx/E56A06D7JsGobbO1Bo9Nzc4bya3E9tSAdTR+5FpLuGOzqhxpkfYVNV18VxjTpYJg2vL9Iuv
NqSVlj5HV0OD6xotPdbJcAtGZEeeVQ6HrAVx4LgJFKUQJYterScP5DMd369YQY2tOfGBGSlzU2RY
3qHKpc8xpf3BevOQerPhML0KAqf+VufTF6xq6oMIGyR83bBtqEfuzE3pmqXjq2yrYK2aXLLMD8Pa
0qn5RRkvkOSnCNf5GFy64QW3AcCCS+VlmKQ8dtIRzicb9yxZKY4WAUEblZEm7qK6W0798EM18Zbh
TYyPgh3Th8KYzOoPKQTxnFl1MIZjbklYgxwP9xzElmZUaFfSqKptgq1y2SH82Qkj6bCymg4A1SkB
6NOJo9vX0yKjatp6LXcIFKbhTRJla7QUNzhHQbymbY/Xb0PGSElG48jU4QO5KwDLSd1rHQFplptb
fRjFsLCCVjIpVdqaOJ2PoIBaYtgIJbFQQIduSaoYay1+9AGLY9BgM4Zrc2xkNG6N3szJFwiDdTnr
H+qWIlGDQhfY+W50+zkAbiJWJEC5I0V3z7OesT8i7mivZ+G3MHAJLO3FG0yJYZ2XQ8C4Onyg1xIH
C9mS/lIhFgstVV4qNBrHrAxwjXX7FhTNVdV1fOvml8l1DtDr/ZOO8vY2ujUNXyqkXuFk8bG82hOp
0TSQ3mAFpRvNMfqtLHztSo8YZ4189umVY1tqV+h3ODx1UC2cCgA4aGR/FePBJHc3+DrxiB4mBUQG
WZ+JBWQO1h5shARaycfclw7T8AZGBzYKlsiRWtbOKnlJ/ElenHa8cYvm1zHUkV8JsGamivutBir5
WMSVQ3wB3fRmsuXWopK62KDjtjGrFdlbTXSLPSYppZ5ex5jGQmzlNTbX0Vo3A9bKqgvNc9RYDIGU
9tbDeH1iPQsODbqzBeHQxRlxd3yJZ8yxS0CPQPWIXg5npM9ZfDUYKYzgLrP2ORhPzsywjBBzAAdE
5rywVApITqJeCpX/4dCJMtG63LTKD+5uR/p7ITAI/vGlrpEsRtpWMnjRGjET+gr5JcNZdYNAbb70
RritHTu4pYF9Mb2G6allfx+tyHnV8cW7nMpFGMISm5YW0XGXVCdhTLmvIq08Wm+J3AHDw2/i9dmj
NEXLSThTrxVPM3xu/2DDgTslIhlOv371r5dfv5dF+lcC2OutqRffCG+CfNaHxiX25PeGlKk5yynf
IAEbj6ZZ78ycLUUWxhseX59qxI1eEnyLi6FyjAO6svhFb+HftARKebMVeybvHaD9gJfxw/e4ccRi
nNhu3QaVRS7wABrBFD+MxNKJc42dZQFq9UyAOLbd0PN2iFiAZDul/xz5gMMZ5XMwSqIDoWIm68Zo
4odM9EPQD/k1Um746AnLRKrT5ztN8iUJUq+t3jp3twKD2EeevKnaQH1I4s2VMyQZvaENV8a0K2I6
LASl5DEoJNpnmmTlKs0zYyfcrD0jIFVnTtSPLLfHwzRvRVM7nrXIpeYSVrxyjMBeBMJ1vwK92g6j
pb6XPT3LlJE8ZoBg2gszL58chuQLszJxpaXPtYl8nnzBXy9BYyLgrIEP9ZGlrgO6yj19POx9QaOu
oO/Dkyc4u1AcBs+1H7yEVtseCr8qHgGH1w19EZgKkWpOSUsvvNeQxxC80G+kabw0vZndo9wynzQL
RavupN1XHR7YAilQPfP01FMlK4S4FuplS3ME/tqWZ6n20bfjxI8dI/7IYbJV4ArwiuLQpcVHHosD
lFHRCrjIMXEu8l2TOVVznEaX9NeLXQ8HB2n0PjZ8pi2bTmbWzUrxKBdpRTy784GwBWmddmrcqt7R
mn1uMyc4CUtqp159xDlH99GG/S1ngdivF3fK4YAY9XHKwicjlcE5k5N/T/QOrD728aLByyTByH21
Jmohz1HhxSskY8VGD2FeMK2I29reUsgkt7gM4psKvGZla7AMlfiBKapdE2jQIzvXcRFz8v6p/Hqg
hKQuT3Pnez3V6hGbSfHI7wbmXHBuHJMy/4GVyngRVvIFo63/jd7CM62i5pVTXrfJ+5o8asNmjOvA
kGtxYRuGFT51pWnsCZ8Cs5FHyXIaRXRoYo4pUyWc7a8xw9gN1W5yCNx2AdheiYsgRiZt7YXBj7p1
AjM9C2KpRqPNjxMLPuk18An9jK2BuL8XQ7T6zdOeO59/mJ3WJSGC7ZI8GnD+1tFQN4DW4yok23MD
xwk5s1TuzqZjvew886PnIPjcEfeBvCD+iHQEHLbv/ODhw5IfZepJ+aJbjfb4IKBC3/hJCfxKczrc
xFHL7LOStzS9SdSpx6RJ4meBgWA3C/mSxL5mnees5cj4uYyD/ILenL2u6tulNmobOUuClbLLk+6T
S1ixK2zqLE5ou0DCA3BS3P1g4lxRJhvNH3EbWTpulPnFToZgh76LHlmTYzCD5wI2UDwpbxRPzfxC
udAt+t4vtllv9cfYwkSS9t7eJ7VoNTiQ6ekpmi+dyRSx98Objo7ZsAZtFrfBKcFSA67ZThzkgLl7
mue8hPEJj2CjnL5pYTxlU+ZdyHZx/3iJPGiGBQO+oIkJs+iK7OL7mlg2qdQ/HLwGpZTmd29CjD2W
zjunQXXX8HYtOGCXFzOCGhPSiXeiMnvFcEqg+ljZR/DpClknWamG94JlH+Fc0NwoBMkFGpInaC/J
U4JsLu6T/vTrq6aS05KzMdr8vL1i/TIeNf6GvmOHARvi3hEaQdDXgvHi/YIiimsFL3hlRWN9hBJT
H8OcZpcc9J1TIF6YdyRnfpFDKy+cv9ZRB1BDhy5w6gh0OzmkFqho6HY25qe1qt3pXeC+gLyff8uj
lIFXPzYXhrMCVfVPUjxvNUrNDhX5iUmSuZ1cIBCdNC1sSSCym8xkXE2y3cHJZkyJDI0ji4p+VA3Y
YpdzeNFOc+7heCT6yLk6jeKFkhStyTvq8ObQWV3zRupsiOqHsDIjQ0dOB9+uBqRJEbiAFLnaUaa0
T1XovKdeV5L2xywstozg7BciWzrRaL/LyPw5FmT38E3Bp6SAP7oho5s+P3eDRopCW5S7oIvTe4HZ
+4hqgj0zK7tLZHqCOkd/0/XxmMaafA7Bnj1XzX6EoaDDMLxoGKsuv36lfPWmZc6LEnG+M4shfgmG
jiwFAKVrA0rJHvN1vepJPYWV4wIUN2NoKAmm2rAPwl1T2s0GDry9N02sEypVxdamLwCn3AOsKIxq
GQtFEeP7VyOMjk5snGU62TgCc5A/Bel5Y52iLiZcEB8VDMRaxsgM3eZWyLO9DDpruAh25ktbjf7K
qEjJGzBsXkyGEJvWQLhu0+ukd6nSFCUYjs0C9W9iFN3ZbFhjxiGJNqloyHWcXzSPIZSPXt1gpkuV
lfbbXmjvWl8FG/wWw6Hoe1w0HU8vxIzxQL7t0vRfOWdqH6VGOy8S2Xh10r44RSYwM4ifiKlqM9oF
/mtXYyYnGWDdexGC+QKKuZ8kLO1YPznVbTQxBu+CeInW6d5zC9FVqzBKcgid9nU7UDaOTbOPxuFn
UTndR5DQ43QIDrjGnlecax8wc+oy/jSS9pQM5fQc2dbCtABU9pC01mRRRB91+aFQbrI5BWpbZlxd
xNnya8Wh1MBLYYyd+xIom3C0UuD3FRO3lq+vBW/OWnilBIbuXH20xZYfi/fBw4tWZdV0wfppP0Um
1lIU9M1Zo2RbkkLxPeonjWEy8Z6+XTOtmz06drf2YXt8RuljdELSp9Tg7+0OvlBly/1gS+t9TJS7
YnUYd7yrK5P+xquPM8ourOGrp/QNzb/vY8c8zS9GAI+VcfMdg75ccYntqfpWadVNcaZ8LYI+QVZT
ZGAPRm2r66xmWis+3KE+GNiLnhgR1iwjwc0K6g+KqvTstEN6IW0rpeMVl0Rm0cabHPM1lqmLG8t+
zaZ8Trwx/SUu12fRe9NKz6dTOA8pI6X0e+B22oJzrHHxElud9JnrUFlx+5m1TxaTwQ8QRs1asQRh
ccs+ZfAzrNIHvab2UKY0fhPPxGijuWoxUUxfNX4yMd8DcQDAog66AhMh5QCSd699r416PmqLHOsU
tw0pp2gPH21qxNf/JOo8lhtXomz7RYiAN1N6b+So0gQhVUkAEt4mkF//FnS7Xw+KQUosiSITac7Z
e+0YMfjzPDtEVdbffx/1VUbssKlT9HIAvQyReKe+GsP4TbAmyh3QWR0lsAZtHZp9AHbnpYWSiqbb
fNj0SpdanaYrzZDPcRaqVWcnz3YH4CDQThBhKgwPXbopsBbWQbMogvoba3BLWXUhiL6lQNJ8TKou
MQSwClsVwu7J+tYxeDejSTyr9bcIVXSms+FTDe9q9wBBcOHMbVc79en6Y7ZDcfc+GRko9IhEaaEV
e0N8Zr7xlYkKqChgjVMHgp2oJpmsBAmXfDAMhoCIVDHK9KY6PNZ533zHSAFDtlgrYgzUZqIz3PvR
uXMaea59IzqOrLZ5ALOlSk8RDJMaj+rG1oqvJifxF+ZhD8hUtBVFMOP6+wiuunEYu/iB6nqAQTS+
T46Xvwx+9N8Egep8lpAbt4hO7Z6cCbBQKWePQHQGxcvR/JNVLrULN2+u2Km1W6Hq79zSzD9hD3u3
xEUG2R4JU+O+xV7uLUL2lKjb2n9U0uOLygXQ7zjv1hmw7JwonaehtZKndnLOUlTWg+wkdzHkSQtH
WTwzjbNrDKb3wWfwmFL8WJLTAvC0+FHnaNPJX8mPYTpi8K6SW1+ZyZ2mYLaSvdtu085eJCM7RiIr
bo5RXfw2XIqclwG47ikgduXRQyTam3YB4MBNPzIwOldl03HD49buwqL2t2gFkhm3+dIE/qxYW/ce
8GGN6uSjwIvMHobaGB8l2JGrYN6JYrfbdax8KOmd1yDu8l1RufWqK6lUSVU+jBRFatC22XFw7eLR
2sNpImb3brbV1dMLphRWEk7Z/t825ZIOpnA8NJbql78P62EU21AA+q8gjjHuOvkn7ernFnfM3g2o
swQpB88002+hORBMhLYEk32L+HQjZKyg7jjlzZuyV0zW40p1zNZECMmdZ9FVdPALvnfT3OaZDGNv
sbUjI358i4gnxC7d7KVZUrMabHGXTvVema/tFFYvvR98F9BwodsG9bIwg+mpd/TrhOcY5rYV7avR
h1hd8sLqUXXHgmQsJxpfqbFPAo6Db+PsopktsBTCFxvk3ps/RKWUeAThwOuSUQDUMBeP3IUq48dc
5UmKbbfEOXjxxuhTRX9Q2JA7IOvuqNGUv/ErP3+jk2o3cNFHUMf/fRjliJvcxnskKiDrJqwtgrf6
V3oe6zEi8NGN7eoMxrj7b5iVReMsrbb4QMdibVzirJZOIdvDUzBIZi2mUaSUBBwlmnyqiP25YcdN
jhpxwMsBm5PGq8+kWyNxGPF84pk3EvOu9AkbfeLZnHz4xDNFloE3P0QDyMCpIBEp1LQLLe21s+Vv
YhN38hShyGkqTqdYfax7bHmn0mqSB3IFkn2oIrNTzrxjQmjbsnfCYVNi419hH37qWtKY80knf5K+
A1ZEoBHOCMX426pqKrItjCs8exwEC3lNo+iFYFztXAYIgzjNWFCeDIOlV0tguIMQmnrqAWVCCCW+
aIyzhNtUk3u12JXuE6Rnjyo1nv1C9241lcZDHvH8jGWPNYP8oKY+Jyh0GwJSTiYuGQQZfv8Y3MzY
lAY8o3Jgd02JKmJcuq9SrGwv1A+F7Z20iEIz8ix9699gU7WPqY6sC5xWEHtu0z5UXWHcjB32JXZB
8rDzjM9PnOk0LwsIMnQ8eAEO8yKUhTtMtFOWhsYRqgTCLN1+bdUYX6uZ+/Q7TshKIHGLNiNJEnAa
bMY4JWVEb5lOhkJQGAcmCvHu8JbWWVG/CrdyLvHMYCJT40n2E+Jjb+1LktnIBq9XOqjBF6k8QtNT
uTQb2Lg9FqVH5zIxFaliM2CqlzYxIeCMKJ5yCdGrZhn3EvrKZsMzNdU9/K40sOuZ+sFPieIs28Q4
9swhZu+KJ79sxmf4kjQdmNwqTPLHoqVpnLZx/4iiaY4Lk8W2LNu/sEKH2/xZt94QXq0ZK9LyKsEi
pTt4UcEME3eSnjORrbQF3WkcURnxs2aT7sIqcreTsKlmi85/Hwr9MVTWUzMECsqKd+bP2ekjycLF
8MoeGuQ0zKLcDu2tBsZmgQwckWWLxAcbefExeY22KSFK4Wpf4KmhWeaaf/MEtX2v1cVhnMgKStWE
blWMT7aWj3vMPvWBd7A+dEHS7oDYr7JBpwugTTpmYdHirBy91UDGwKI0Y+KwyfNdNWJqAJHW1meU
jYh5lXcTvTAQiQTsywxihju/2w+2fPdTPdw43WskymmvZqyS5pjJZmqmj8E2YQp202caYJ8lJxYR
IGBXLw3vdlpSdpwovXrqrqdc6/Y/IzcSwIPQFLWZqxjMN7/3Ygd7R0b8xaIzK4TFsjnQj2x1CD1g
AgG3tYfIbSma6Fa7SgyrpXrIjaqj7r97vw/FoDSYnGtilTp6w+n/3JhINkFTBP+KyDB3kTIJYIrk
oUY6stA9MaxkSo0/nOqN7jpIc/iZbUQU/e89QOOIN/T4h7L8dDBlPMHXCNgteoRcEvv3V/aCopsB
GnBqO3QW8438//cKX3jkgSbbaoapteUdnWxXWQOWT270qR8OaDLoXTK9r6rGuRJRYW4baOekHxAx
B9QCiz9FgoM/v22/DyNOhqAg7k2RBIswMT9DNrPjiO3MNSS6W89LVv+NCbtCvAlgFEv3PEZ+byaK
yQAbqo2ik4OknIDMtp00BfSFjZxdJDsBgd2hXBQkUb7SdD5ZN0t4q5y7bGW6ygP8fZwV2fRFZnkw
iqI6+AqJibqEedUebSG/ICydUCQZq8ma7hzhaYz7Cf2D5PeWnvBT3NPH0Xx0aDGphYuIGKzV7xhu
5hf9+0pzOlQrHJAWbJYyPhYefuWyLgV1B5e0jvmmSET/3z3LrrRt3pLjDALr0AwRHt/5nt22ZCzS
W0h35lRuBK6DQ9dXK4LpvososNeUS/6DipFxjumoKbeaMe4bA7wiRC99rfG1AxZZRqRJxeD/bn6/
BgGCdn5knBPQxIvfoT2JdBelsCmaHKSqhl3jaNkwk2rd39uN+fBxHre+1S5b1ZFaQSbfgmqovors
yj383oQW90hueGq8Tp6obJy1kmo+NkJv4djT3wbMxywceeHOiqjNCMyPfNFzepetbd6wLJFT4vvo
qx1o/2FaHdZh5e/R+eDiAQBKoFuFfKcJBxJWkTfO8XGkmIAaLS5uRJxYH5cKxlPw4dDbpOXUnREQ
MCyj4E86Vh9OBV83SyHHyBZ3DiJatCe0frwTmp0aar+xHg1ruozDN4xBDkXIhhkxVPs0jq5LSKH0
LNaqahI6efaxqE3MqxVhStNwmTL1ZLjlS+FjiSD7YO/2zY7dGIWEkMb82JQFg5udfhQU7yMZgxCE
r6UeZCAiQDBa450Sk7cZUoAQFiPWCGfQIDzHRiu+Y0mAAZPfWvfIiABxRi+OSlBZEJWcN4/cbtON
TioohXlQsQx1u0lgiHL9FHr/KCZETHFfHWlN00Zyh31o9ZI4d2fYSj+7RVCdutx5ah1SubvGM7Yx
7IXCNy9QVAk38+UhEUVF36lp0fC2yQ5pSrq0XIRVJv3qhUsWz5L84tpFKRT1GLsDaY67NHUeeUA+
CLnYlLZCZ69QPV+linal5TALga9D1l6u9cAZNvWM2QKaCJHD8PgU207t4Jfk+zFs7E2SBJwLbW9X
od88YqSKOJ8iiXUjqz6P+G1vHGj+Dflb07vscrXiqfenWxHl27zr9qYM/fUo+bHxAOShbDCgkB1I
eeuvo4X2OYjkvdXYu0QlkWa6fSQweO5/14iXJSnVvQ+dfujWppyWdPtRMJluuG7SBL8Hst5Vawcb
eIpbDqbltqmZ5S3QNGr8aodw3ftz+aUGTFyGhzQwFyShGouLTrzbPpupVcI6c2h8zVoJ7kxA0qw+
ZTycAi03Fy3yrtmnO6fdId+BeKR69ehTlG9Y+VLd2susPVsVuvQ0EDFox2IDhJzleeo+tPQtEuQj
Z6lnvtVekh9y/Bd4nVPsvn5Xb5SJ/nBI2v5U2p9DrAhUaB7UUUfqd2u99LmGA7FMoe/s4pSzdRIO
D1CN+bLEtENH6RoKUAxmZewp1QJyke5j9PMCf45zzJOEbiKQDldgb0ZF6a0hzS4SrF649f5piL1W
aT2zhzowWLm9tWT6mgDdWFCRe0e1dwNJtSrGIJnp3zY5UOXW8GvQEW1SUXOE/GFHZb5uneyNAGsj
ds/NQMcwdOi+53PvGV/8Iuj+4Jt41hOaRpHiOkQ5Qk1uhyrjw2zy14qDaJ7o1bPmkwqqdKSD7Syt
dtL3PhjXQ2mdiOGZkPLXP1Xgx6swp/RZhJ+cuUATxy3iAfudyGak76YGkVFYP83wDdL12RsYvJaH
zZ/u7YsV2saRoLdD5Tnfo4eIiDjd8YrvgtWVPEoKucztMZixOP9wRnUwYuR6jUmYkVdNlNTJ6C00
ujt5xFEmzcyNVWv5wSWgcRmIMd3STMA+UjAHDpeQtO90yN65+ujMQwqGTVScGopLlAXN58ShF5i7
MAAGt/NPXpU9EHizjpF8uipzD/y559xnYFVDrNStNEmSizkR+nJfhsQTazVcndrRjJ1OsOazN1r4
y6D99Y2P6tGd6lUZig8JH20U8HiGHp4nQn3idlehPvNeEYsrn91nNRMflHkEnyp3o62xWJc3NoPh
a5kdmjEqdhMJ5sQLs+i05muEBE9xrI0c1kcHRJPRRzzDeQmc6sFhkOjA1vX2IYipJT8j0Un5wSyV
rjURXL2J7LnO3w6e6SAoRZYPMYZTMvUpLmgKcuEiLn4Cdps7t6OrT0z4KrN9gIna+CGGk++j+dKh
Dy4NptjlZIU/degh32NdTiD8eSCDk2AEfAMcyv8MMy68to+vXR67SwiP2qVQBEwCs29NFp0JPqZ0
jbtpfcgYVUruaLB1HO3BPELbPlU0NbyDlJQtcMuHdSkXokUuxI78J2qJ6OWj22lN+ZJbgjZijU8q
2/bKAtYfkwdwtDouP6t3L60pIHPlUbjM7c9Iqj9SN7pNI/y7LIFLgq72t83JGTFndVVTP8d992Nk
wybAgvtimeW12WseiEcS7VaNr+3NqXiPISKf3cJdK1n1OCuEjq+g+iP9Mn5CVK8W+Qj7vWpYn1TY
u8BjsL807Y1+xqmz0488zB5BgdrAEeW332QU76ItFbUbr+gYcQ6nfreCUAI42QUcURMbnhLCVDlj
cfU54ich6aS2/6NG+tkjekJyi8491fSZbY6ZCMfkRMkB1up01EHCc7o86LScqL8XgED6tW0rVAbV
iJDDYI0tU675UvTDsmZn34SJXKdx8Vo7tBjsHpiWa2gYohBZUzd1IB+Nc7yYLAD285G6buYuk2C6
DQM6QffsoUR8tYjH9YqaLG4vWttu0G8CrvkWrSbe53dh0p31DM41fYOjx0IVJy+YdMNnz2yOFHNx
E9pgIWN0VcJprtI1t+DgsO6JuFtF6rltrGSNGe0tJ8xVajNrWfwkGvhY1SZnO5j2AmxKRq1oiS4B
t2zXv1oGDBn9z5C1RwpQyRZJJ2CSwbw2CZiRLCMNFBMTIqi/XRzcvT7/aHpWd/iqRut78xNgFqr0
ITikbiwvGJaI3dw1faJGVagCQrRwg+U/aAo164ni27KSBMVYQ5ruXcBpyyzvFoUrMTyPdBtK+p8L
uqj0WZv2o8ghv6c+gpQ2GV+qmh3skGU/Sc6IBn/+RDremQSj9h8uayik5B37yv0r6blQKVb4WiJx
90n4zVJbxwjuILSAnhgOiymcOuDe8OX4dWYYffm5LEhpsOixUb8JkJyvTFu+hak5LUFhQklcBybd
BmQ6Z8Ax+ELcP5EfXOyWdYy4oXI/VBQFEBt3dIYaf5w2Ezx6u42eB0HG5uQlZCoTzJ7U7h7dXI0b
agOd6R1D4iFStNDJ19iyH+XSNnEwYH+PFgSlRIuWevY0xX9grb76f0sO1iSOLEKwxww85oWraTav
VehDDME5lEYxMbY4ELrGBwZtI9C2G3BmEs18mV1iWbWHps8+UhUVqxAJxyKX5tpuAb5GkbhQMPgU
bvZqi/aEKhbeOnG+wUGX4XcaMLTIuIiMaqs7/buepSzuAmU6abXrytdvQ2j/87TqJdOyLUlLy8pF
UILvTS2zyAW9isRPRCEx4eVI2rW8zDxHT8Ot3fKFru52Kc2ufTTTV8pBRypqHRLoQXtooTswc9NG
K9g0Z2OzNOrA2+DBNRa5aceEa+qQHU33KSOjtsCStjXoKvf/jJngWHky3lL9YlsvImszmeGRhe/V
A1m1lpVHkcj9o2ltta09+yfAC+1olYVuYyQwJDco2dDneMo5qGGW4yMZiydhzcwk376m9Bc3VmqW
DAmoscpHchVp+gPX9VLvJho0meT0PZx02MrI1E1EZA3zto7w3KgpPnskbK+Mxl5x4OO9AG6IpmCn
O/qb29X/uiLEhptA/U3lDrGaTiRHfex147mKxnvvu0enUvTVZtJYMd7AwEFnsyAvZ5bYYql66Rtz
41nTm4K7dmiMbms6kgRor882JKvxPHzwyEI2ldNz0YnuGFiRzfzYb/2SnCp7o6osPepzevgYTVdd
ypcBAB/7mdFexg5y1hFd2wYhzFGb2aXmJAhnRdWo6v4KnpUPq8uvmm++oa6eFgLIUKlDMzRoNjHM
NeKR82rbEpGC0jgH/ZMv+p48GC/7ymDPskWKzmEpV0lIm8qbtzFZhE0CB0Tj5afRs9qFGBwH+esK
Lu9TbLM3AiPwWoTVU6NgyPjBbqjEM0S49wJV8DZrqrsgxq9184CPMvpS3SfakmodeeOjGSziYSv3
DU8bpMRWuSvljuUy1zRO2FAa3Lpk6FdxunQU8w3QcHcFWIxLK0jGw+89L46IzmOxWo5R2eBzofaT
eDT6d72hwVer8S2EcSGOHWPwWMSPwUimM6JISvhwFTldkDsam6DDpSIPrfSC5zSNte3IiF8abFif
vSSLD8oLiFRVivWyH3YyhAGWRZzQKi/LWbxtMDum87DqkpZRF1an2vXJFykIGzVzJzr0CvRQmheX
yZlCNEOdJI+bkeiRB7OCs4lXwHUtdIXwvBMbqidhd/Ea67m7GtVg3WgSlORtgLfHA030lmrfE4Su
dADa9FbL+ibKXJ4qD2yk2dgWZ30cJx1xRMcsmf6iOiPS1W0bpkwnAjiAdauBfTa17YYjDyXdvoMh
R/3kDF8QiDAENLyS9rG14kdkiOY00kc8RBq2Ht6laE0D900SbrtsA0PeqXGNdzvTX5oO2Hc4zP69
0CSW3YH44ShkCLq2rKC3nZUDtXosuDohc1K70nVS4ZRnxZfMcSh7FOY3yQDllSaAibmGGArqX1cC
rtURitx0/L2XhHaE5C17l+jtCRUdYJJYUXH0mx7YXkMljSCQ8mS0LpdGHCkKfhqdk6k56UD1L+Z8
08HVBNiduqj0SFFSrkG091wfrSIk3os8lwRsp3pPsq5M/uVmgn+cn78Rmv0uqXWQ9NZz0ir9jhxr
yzqOJv0ryupopsJkj1AqvutJP2M+xLrsknTHceulsJMvt3Q7OuxZuNErs3w2OltboJvM2Sfwd+e8
N4EorHWM1qRUQbINouQv7LP6Lut0m3LKfSuIv9zrdaMTAayZH1LReVT2QO8L2xDVKndBGavaZfXk
0+MmWrNCNVAahlh6OuEvpm5+OFG37RMxfGOeu+SeZ6ydih/qsJKhjzCMexYCzFaTaPajV8NDsWuq
9CWxVTAE/6D2piCe/m1LONX0uomR0rUAzfAI9ZyD3KptmmtDw/2vCvBFtp7/0wmpHWRWaId4NKI1
kn3j0wULzqB/7y0DhG/MqPJBt4MtN3/ga94tm64JFG4f3p1+7/RY/cx+lKpqE07T4Y1sJ6SnZq9o
6bjlLTXZVrgsjmwiULiNXDXLuLS2PuJxJn295WjkBVcy+A6OPmxVEYYPtiuCvKCDSKlIFH1uvLVt
r21C2BaoqO3PwPVKdmfQ2dvSH068CRMnglZ/62072JnoR1ZW1/o3pBdH8tHKq0gi2iE5VC0CVdbo
B/b0+6w7zmtz20mk+qXyrfuQXabaglXA9bzQQmEcu9AItyHVvxWyF28FVlXbNoIqClkAEOmnQ5+K
flfCtHzhrQaIMaQaoq9iZw7CecUcJXdBAbX59yG2jmrXp9mX1ugf/Sxm9QPeEROPE9ttCElPiSvF
k0vk0bPAT0E1xTfWNlKZY0gkyWLQ6+Cu2/yPIfTPbmkGQLnH4BoQjf37vd8bTUPAhdG6JrdW/yja
rCKte0aAZ8xxc8RkqqtXNK1d32SfsnDvWRBfY3iby4pAgZ1m4Y93sUqv44qJoxANPokYmX5q4UXW
Qv8iDTCVkSFRIk5nHfX+oexye40cyKGfIqeLWXvvGLYfoL7AlWp/ILTGz1WLVC3zkZt5FtQAsj7h
ZkfxxtB98fR7Q0bzVOSfQTLV96iw3C3CGG4cv3wbpvQsk6b5IhkSVWNF3AtsN87jUXLNap+5gNbi
VsHaPuqywXZOu1oETX/jMB8si/QYcXy9WZ7BSlFOG2NGC9R9Qo51Djcuy3uO/VGPX8eDmaRVYfpX
RyMxFnWzmvySjnurMDOEYAWtcZ6ksTDOZLhwguQSp8+ejxAEQ12+7U2DU3dMGi0mD/eYsDudwafr
nDbqsqmmU9hP5R1PCKVA8lI9lF9V76y6BE1ngYyag9YB7rS5ylIAKWPmXtBNoa8TyTp1gbdxxW30
1kS/lsN060sIT9oqCALUTMnwNoDlrdsiX9t50uEurZ5G309eS4DUkqmDDuoyItmFdK1pWZaMqKnx
QYaDxNLSdmkhA0DdDM9PdzY6ZhTceU+epq4qs4+WqHap4IqNEM1xQINoMxJs6WbwG/T8Fnjtm/Iy
GtppMG/g2qUtRbDsS7NYZ8PLWBOwkGTGcygdMl84FC/cIRx2uZfu8D5FyyxExsWzXWastt7aQ0dD
wPwOW6FfJFpJenKfgQ6PhKWVw7Oyb5VQ6U6SByrq9p8r0FSGo5YBkx9oqFNbFVmG/MUuHMC0GxNu
211Y2MYKzEtK/XW8CbIR5EqN/tQS4X+zYQ+wnvjxq1EaT0oMydp2aELLqWy2s6+o4+dNZoSnwCkZ
sBXK9KThmEftfN2y2VibMBKoFXqgFtnz7WyBBDkkyIMwhuxWUIpbeEHPXhEWIjxGlErdGO/awb60
OBxIY+NNPU1xdWEigS48rpG2TQD/mvVQh/WGnAaFkokiUt4Mc1xCBFucDfZapZ1GtB4dnU6fnhsW
G2C1n5zPmmWns7nRWKiX0lYx6jhq/hXCQf7WOlhlcQ4Ov6nKfY9K/QmQ9C3P8yWcVHK2unTe31ch
YccJuqMuP88ntqblKIfBiqw3T9EaRU/N9RiEI8ju0mUNwZHfm+vQ3udFQ/vddP1NWNN7n8ZTaIir
kzkvFPOsZZSxaQssPIKV/0m7wN+HnXUx/dHc22Vw1bCWVZkf76gmwS/L9S9lNX94f6eF2ZD2ZztA
c6OOhD77Zpnkq2nzlNBboHPlHsUIJuqK4AYTXe4WlDB8cDn+HSzR7gG6T6DUaD/RUeYKD04BR3O8
0cU6DAyDhjXb/67Ae+x52qE2BVBQVQUrzbPu6eSNW51Yy90QF7d4KCH1BI69Jm4hFkPNSRBiC6cy
AWlNDeO0Lcdi14cr3BNhM/R3VU6fweCSSODl/MFrUb1iWOrvQQXzP677Gk1M6e+mOP7xAVZFru1e
h2LM9hHd4q1RTuUOVC5mxdZ8gZgDmzZdEtXAhl+rt6kAax9PRH051ccIRRd+TPVPbynf6ixSGxtG
BPVRvb6gXnR072bR2ydyyA+W4xBwsukqY9V6JqKRSh3NXo573xd76vT/wFZxonbRrkPs3Ln255ho
xaHvh5Oy+0VWzO6NuQo/iYM7C0IcPUVJxel6RTz11ugVqZC8jpuOzIlAX7FD4k/zgJxI4E07ExTn
Apjzk9bUzcbOId80VMU3CGSX5pckmIiJwQfnK2tKjcH0wpntHf3BRnVlfvRhyi5wBL+Z9Ny22RzY
VxhgtcgVfFSs8es0BWZdpLjhEO18INf4mgSxw11xZSeMssp02GPryZNPBYiLw76xi77ZlOQ0PXH2
Iz4NknAQhWnRdKwiuj2g8BEUt++d3r/HjkMYHPQwXfee+Ac6O6DIW3+3MeQA5lCyNXoMMbq9BT9H
LBNqxCBN/pn9+DHMRM55EzpyLQYFdcyM4j2XeL43c/p2zszHp+t0iRVnOTsasl3v9k82pDVqGsNC
C4JxY3vJMRy7P2NG3QMzCJWTeJv147c74anS6ctO3SvVlH+E0H0bqfquc0AAxL+xTaf9Qe8Tp0i3
SJ5QcC7MQv8Xpx+S9XqpIBwE46wSVXCx4otgz5eO2rs7/oMkRl40po+uZ6MYVs11KgGp6pWDaoNE
5YgrX7hoa11FVaMXksovkY5MyB+G3kJzJvHGc7FYEYz0qQmfUBarW4WCYkSgJAjUiGKhGXOACPrj
KAgOibvkBNw6J+Y1PQhXTWuPWYCuDwYbSw9PZd9vZOmvHZJWYaQzHfYc/1HbMuDNL6aPf32mHroV
4U9rnywEDYb5nFEVwHxt3ixdueuo99U61XHPTf6OUI+9sht/NdoYMxMZPLsGG0i3jY6EySNMcoZu
4/b1CYT6gXRpwWGo/WHfRRQqFePBGB2WPpaKPHmhY3Lto0Jtu5Gdkw0Gqte8TQydfDmCrVyPXrGH
yutSsnVCFJXtXnao4hVlKpjE6R5VX7jlulx2sWwpCdCjcmzaoSC0ONFQGLOboN2T5MpkZNrg5EJ6
7AVd1BqZC9S/DD+Y+830s/pJJLqQBiMAEnt7VcbmexXm7OKis2u0H1RaLuwCMOJ3K6Lmv1ApbZDq
cD0RMriI+AzYidv3qrGe66lc6kH+IQIS2GDHQW5uxnfJi9R0BnVS7F3+bJrvangyogMBEP5XHGKO
Sp2sO8uIA7ggC+lEtbMfhulZi13/2SkIjrKIrtjHCQ/DIZQ7NMJUjuaHo+Pb6Low186P9NjzniKs
kjCOlpVT9q8mY+3Fz88VrQmyxKZtn5rWS8Kveo1JCssKRzz/PsICspVWGbPgVBxqzP+NlY/MAv1m
SmQ2+M+bjWfz1j6PhLqT6E1pVznlJdDS8jJvZg0Os3xDKX/x+7Ww7uiz9xn7qGT0jpYl/OPvvUgo
Tr5wyL1jOd94raJmUzQcT6yMfdTvk36/8/uc34ceRic3nDCJzjQ0Pa70YxziKcnz7Pz7pd97juHT
FP997EuDtlo5sVKFzv88579v/9//0X1Ac5VtOJvf59RwRP/nfxvzbyH0RpwzUhf/93f8PotMZ/tg
hczl8x8uIiwAMXai+UE/01wp6zgbTVFP6LTE46RKj1KTiIJ1RoNHmuQtRiP5DGNkV5Oc+G6xsdxH
xtCwHPMs2y31pab8BFcz3/Uglaa2x+cVxRdGRMN64lqHuBqtQ9E3xPwmBcuQYW1tlC1jxlaqBc63
rIOjjt6hiOhpGWbEZZXa7PO7xP8udEpMeVXLfQ8SJJzIZ4bpIDZxRBrgEOQ+EoNYOwzCDpmj54RX
bYuZEP954NEixfaycgIqc2Y4rUnJGU9kjuLla3mQzxkvIwePXlGRAfpzaLPBOTTE3q6CVAP3QEVg
j7Km9MdloOnNwWT5wvf5J8qoBJs+Vk8afIffGwuaOGQeukG7xJHQTPmGQ8YBdcFgO4IGocGefAxa
jSYBF8jWzkgy7r6dEC1uBuGDifa9E28+XS4QM9kO8RASgAY4nhV6RNuA84Jdm11IZhXb2lV/NJdo
R3pOMceHUzZoOA4sOAv4iiBWpnYINqNnX8+b1gHqBmkyi+nkjxPIrzSlLtY0ay0gNjrNXqRgXs5Q
STDtecd+QjXt1IxyNHovVUqoqNVhNB/qwyCdn1GBqxxdLJZ5uPJm6GeLmS+SCA/Dqv9KVf6isP4t
+zQ4ZDV7s7w/82GezHz4p2nOKhzDNc3OnQKtX8Q93KBK/wHKgsEhNu9T/6OyjJAlhA/rUY++hhqi
mW6NT2b7rDVGvYQ4hrbXJptu+nTwDay00bv3rvdDh3Fhw2egOcv7iYH1TMV9Wkuhz7R88yopLKxa
IcQyw+qxVKV8zRGvJPEpaghA0V+NMkRyD7EWX2a0Z6/mYh3MCpTU56HnffGmZO+O17q2v/ohWTH3
yL0RU1jOnQDoBEcpSudvhl1eLd61hSDgcp2O4TutV5BcZbifNFIowlTvDsB1bzUbiTEkr6Sk29XW
CXHExLUY5Chb9Bv5eI1VTbJgA6Mr93s0gMg9EfH50CgoFPcqfY4C1mza31DJKhPjfY4Iz2pJp2ry
cSSmNx021I9vfDTdTrpsOtO0WBlIIteJ6MitcMwDYhWNOvdoP1yPUq/WWTtaePbO4reSs0ZmFcyW
QaL2CQyix4JbViIX6qAiYCMxmDtHlg+rBh87zqOvrYODT1AxdiyEhoiPibUgaDrsxyPc8PdGEo+V
9iaD09i7uqHvtYCCV8lCUPK2RTReom7Ef6WP5ZUF3GnJLTYyP8M7aezxw2zhKyLo665+MMtnvICg
rGbhjhlXFZmzm9FvfxIau8uqjv8fc2eyJCuSZul3qT0lKKAMi6qFGTa7m8/T3SDXJ+YZVIGn74+o
kpbs2rX0pjc3JTMiPTzMQPUfzvkOyt84eQmY+QVDFQacQSGrMuZ6ny1NP3MKxKKjFr8dDN1LUXYX
Ti5YBXKT0dkBwlw7NVACAyoRr4GZSCjlmnMhT1JFz/Oigkvs3DU89qKG/2LPcFG1xUZ7JsYzDwqC
rqp5vATuyWA6dQx0gQXs4C3JEUX+jbmw/eSdx9y41GGG7QQsfRFi2oOOQsBojANqwSGjgQscqYvq
7T+4rBWVDvD8/r8gXrDS/xXC/j/+638+/z8w2f/15/7n4ae+/i1/+v+Jd///EdzuwKf73/DxFSH/
38D39V/gP/6Nwj5Pq7+A2v+hwJ++/+PfrPX/8V/cduvfHZJLALCv3HYJOQ5emv7pB/jr8t+5jqHV
Bkh8XJC1KzEdENbKZhfy303fkvxVJ3A8aQZgGv8b2x7wA4UwA5cWE+KwZ9r/N9R2HOP/JzZXehIW
pLRhvfLLWbbvrcTIfyVCWlwEeW5tRxl80eGNWx+UIaNAFvEDxF8mHQ66C08pHMImZNVdPgrx4g90
8mwjVkqGS6eVkDjVsoLEHnwbuGl0MifnQoVCHZry9nP4fjt5+imJd8Nd1c1M6WnDYgNTA6t2n2Ni
yi9e989PP4+d/WkFpXdqe5bfIw72MJbjm5Ov8yHRutsochmKBbFxj4fmxa4GAplJ4D4gEP2eMyG3
0vaOZdeqS49WRlnyqbGWi+fR0OHZa7lzk4L4j/SZLnHdxSWrZ2ICLFhV/Xays33eMKifmf1dlvki
E2O+Ns+iKbgtJrKsV07WFAEZUEOMmKUIyBEJPhkgwVocQMqDF5gOEI9EwbSz5Wo7+vNZmdiSENns
MPGBHCleU5d/S1dda6zkm8Tu75Je3MZlhZKZ2K5bFhiPGcR3Lk95TdcYJZW7yCfz14bqV6hUvKgk
TUm+hajEfYo/iTz0zdwYF5YFeQilaNiYWFm3Y4GPQE963fMCjZzdW3bKW+6mj160h5iAzEPegJmt
p+AAi+xk5iTztLXyD2yokIfZt26i3O8uwvQTPQZp1Yc5lyCSm9vUR0tZapDltHAb4WL3yJqeJkmr
A/zn+gY75M9KN9pNPk2/GQ1Aw/FYHXX86/qzuffckQ1I8twsTyXphOc44cNIDT+5wnl9o8pYQrxK
g4LrpLjekWagXXOtz8AVt6xqTk2M9qAFAy94HLaxRG6RFe4xzeT3tCZei7IJPc9+HiFiH6TdfKba
nI+M8oGkZSgJVuB8biwAfYcCLR1CbRRSOFFqB553poPfiMVX6TO6ChhsLCZPEMMWFlRVY9EYrcyF
zvpYOpBMPaL2hGOem2gvcO+DS+oZzOLC2PRQf7fCGfN3MkDgKcktBJmCT6J69SzSIPsj9vdpMxcq
eeD0vp3I2mVI66G3A3/iDt27ra1425T4RMuImjHxvwIbxO2Mz2hkCspw3H/LoHcIBSnTQ568cRC+
yar6WwV9ecrt8oypsNllddreJQ2pnIHza0k1895P3kEXCfzkviXdeu2wmhTyro2thkSRksaIhFlq
bcyI/N52Frqa8ZwkQcqxi0dt9TgEhXg2RQfXqOsOjYYF20bERoFiKcbWZN6OHCOC3yqz9kMjzQmZ
tb0sqCY2AAuwxMkejwPm6WmIEJhE5puIxI3T5D8jVfrOW/q/Uc+bwIbSWC6D3SZnt2sB/DjtmyKk
fYuOnUa4Rrjsp/0+rvLuyLSYoEQP5V5fF/sqqLbBYt8BuLZRtnX3GLTTg5oiu9zQU/Aqxd0+Zb5o
MhffxVFD7huSosNQj1ejjg9whuS+iYy3Kq2BypXPnUdhEPSHuiys8z9/9NI1dqPTfwx98NoUXsQY
YsAE4GTDxjNnyMWRAi7YoiX2AnoBFcPfqWqgCzp+WEppnpVD98/Y2FpJJ0evrZ5bDu0Qp+5+1uPf
MarHXToGbwZYEJEn3s6D62UWgd6JlEHcNN+PQ5vdjPaMaySX194V+uzcRqusn+iXMez7BrLu+r8O
kXc7JDhvJ5cReTLfjFxHZ1tq/0xQeX8u7VOGFz5ctL1sU2dQFxgc6CMQc7A/hAZI/hmcF+p7WBpn
aQ3xHu/K+9CxJx3mit+o6+FL5+SoNav3YuRLaqRMwgJONm6r7s2e3ew0telhxFDDZ5B7WGfce0Pk
433nQxwILPiC5C+FVo8parL4yd3Qf4+ieW6KgI+ltkHhW5gTajlvHZNfkI4AW/3fxTdfcRfcydUk
0Tr4D7Ja3gLogxJX+W9Jyka500pir/W+esMEBMnajw6S5rKzXaBMY/WHa03taHjbmxJ+585yebzd
EpNBncR7Xi1MMOQahfPYQLUjXQ4L2mGOh5smRk+A5OIX6CfgOafDU7y6GmqnGvZFFb0kXpwRgV0q
BubDzWBicbFjecq95yaRiNdsi6U1RGkUhRL7bfeb/YNU7vV8Cry6C1HU6Y2lB70b+uqHjRriOoWV
MZDjwXQ/4NnFR8DehPP2TbtDJuduur4lQaz0j01GpniQIzWz0LWaGXWnmvC8dC44B7u4mxfW0oXD
OmzG2QQ4H3kKpGFwAoB26WpL6n+rmh/ZyZ8Xg8iKpasO8YS8OOuJDVNAfQ9Vbx8MxZ40Jstzhckw
bT2mopt4CM4mc8Nx5jTAbIvULeZlRe+zky2mm26ls/ktqyh3yOKdi9rHX6o3kkNjS93NNjukwbfv
NXgFhtpkuuSMrSYSZ6c/cy8aBlCAZgP5XEY1o/CdkxO2VriL3mj7BhUL2tRkOOm+hq6V4hIcuwEd
t3my/TUz2VkuubVe4PDHWJ/YBeXJQLgHYJErOJMDs/gIfBXqAGucy0vZDF+LSfrz0uqLG+P7Wuyc
LNas5cgnewLE2WswSZL5cFynxiBDN9cls1FQjWUybdmt2Mhvl3s1JctRus4tNeKftg6It8fugyJ7
aA0NjRMLAvuSSdWrJ7vF+QKTIZx4jb15LPcW7/qOhSSCUaTLbtstB3T3X0XQQG71kmQ/ldYe5oUn
fPqN+n2KZiScLSj0YfZ3YJ73ibYfAN+xPKxQ8ze8IvOandrkysNBWF0baRAmZx/owUsIOuOHUYlX
QOzMYjRbEkD7dM+Ocy1dI2V4Dt6vXoxDHpd/eXKIRvZvlt67Z0gYdmP3ok3CvxNrn64CSOTAw64O
2FqPT6WU70spum2JAslsfbDFTV8TASCuyP13jJyt48Ij5Bj9PUmvPFxJPYfENNC2d/13K6cLbDYW
M95T7UV/BaIOadc3kz7kwXxhbYvLYNW/zQSPxpJZcSNsro350W/L7j7IOermFQTVgj23JAMVE2nk
wUmfrRnwaWSKYI+Fajz6qmWhZ7sWNOAehTeOJvOfkD0937glblJuZFIP19B7sLLDAcchIxfy1Bj7
Vug1GHYOzfSF66neCr/8RB61n9y2gn0ixNUsuPj7vA+4wrXaQ+TTG1lBrMmzaZcRFEZpNLJOMz8I
3Uh2bleyGKjjo4F/UXczmymBCUaRVbNrcRtTmiJSdU2VH/0O48UQ1Te+EYeoMbNb8lzZgfpWQ2az
m93UdQLwZP0jpUry7EqxzOKwyOfID8tOb0d2mtyOgx36WXyx2nk5G1NSX4mvra6CddtpJI3ScJ7r
MX2100ncZ48Ds/6NJ6xsG6OjmtMPLL/rF2bfR37wMswOvGef9sKsI/QgEds4tgTT7cRlnrdIfQkx
sAt7uNJVXBI39a8c2O8Lh+Oha6wb2Wf46UaXzbPt7YLBNQn8gNsHT6a9o2ja14VHQ5vLsOZkEKvV
b6x1RVY3kAz2qt7un1TjeSTrxrIYF+vVC+klI0n3fjlsbQCUeB2xLzDJ5BwIA2Gh41+5mCiMsRgs
07ZuXJuhn+J+3dazpTgBlhmDKkApk6QW5r3jvcSvSiWCQ5c6w1DizgCgpxmpTAnnTIPB0yKzk3Ci
csDBoTC7VB3c12RwtiNb7ChQB1wc69YBW2f/ls+t2lUW8OMgcbB+gcJYeA0a1/+i4Ch3now6nEoU
ftORKJQzS2V45Sl+iEFnfyK/L3Ypv0RH+buRPv8lq/5UAAXMZKTWrGz8kyXybuKcTrHfinCN8kgm
FnwF8IFt7TgDXZB+b/sZz6kfb+c5+3al8zRFaehMNB2sSYutPwt2XNajo6qnKKrQEEJo2laSQzw3
7HDlB6kxvij0+Ju8S/kQ2WjOrnxiKUCBO3hPskXSsYoiWI8+OiVvdweRcDO234GeDpo4gbJzWSVT
++1V51YglJNTRjhrakywvIU44zaBqxkBV0q13C2p+UKKR7afF+9kZ4g/Mse7JHwKhWk81SLGYqIe
mMelq3WSnX4L7yvw1Smris88jdgu5qu8WJZ3gm8ucctHNprJbnGsJ4vUcrhtm8Cpve3MQNGgVl0/
sIplBl/SBD1IZc1edywPZHsEpP3sSlqdafSnkNiVh6iPb5JIvnW4o1szuM8WSh2LwMw0v3KE2RuT
+wP1ZMyrHN3JpcxDTAJvqDAu+Wy5vBB9u517fVZcduUaPxr0UI/pUA5LUm48v3qEDUOyC6mFJBCQ
ewuHkNX2Kl0fH0eqFCtlhV92GJ8G/Se1+UhmHquYmcBWZR3DuIlzlIme5u4E8HAcDRMlyfzSMnpe
Z5Yoxn4CL2IHFYVtWiEWz0lWFFpfVPei1PRpZMwNzHhnDJQUvRk/cEahX3dyLq52uxTq2qEmo6y0
dxQAN8pT2VZ23AlxVODR+1nS/iCgGsfZ/GmgZSAMin/PxYKA6xb1LZ4btPHIimTLpsnJX43mA/rE
vODlFJfEweA6q/rTlITdL5+5Zz+5gV2C4KHcd94Nkb458XioG0Rggh1rB4kpC6ydUfVg1VGyba0x
uXIaPiFI4JGF8tm4f6Ebc7y/2Lr9HmGRIz6e9n2Oa1vE12UmMGkKglXoAyOTIWVhTow/FufF8+c/
MYAaZioxKRrubhTOk6fHM0f37zylV+kTZTPYX0mTvYDY2VYDHnZ7luD5MphZS4wGCPUr2JfFujGL
J/BC367yStRTA+RdwDbTOPloANhFGzzMBHc9NcXWkQhAO+dRLMm4K3ERhrL8YzpE9GVYmH+KKWMm
fCEEgfmBHv3NPN0rY/nDSc2x7cunVEBPbOoKYALXvWdMF7emH+2K4TGZuM3hgUwFWtLcYlLads1t
XmYk2a7T4GRJoe0RFO7Uq9p32QezdeyNeZdpftGMz7fIHCi8lnpMI7zEVn5m6vTBkesddRLdODWQ
eRI8tgMKAN7L6An8LXyFlg0uBy9CcCKtpzNzsy+BbixNkFKbg/UnGMSjQ7B9ACis0A7lr2BrkZVo
NpfxrTOQd2UFw52xCv3O/WM5KDeikRic+XeK05cp9k+iExw+dPMb36zgeKhHV2KQitoIsMr0mLjR
COs68kg6sS/o2boAihtfxnUyovSsYgxs8dNcmemRjOq/op4Oudnad/P01ZEDdkOfiYvolye6uQwW
y6fxo/QUS+t8Pua+vnbK5ZIQubsdobtvOum8jIGirZvUbY21CSEENgCldQEhaFPP+GlmQSqB2wlz
Xzfg38D+vyOwZpvXIcEqzH6LA9x5MVAVrMDV8UpJ9K6bgLH7AFXXEcjjUdvfk32KfjOoYF5FsFnn
Pr1dZu8+ECnY4W7j604fHevBIV3iOk7TuvGxMeXU490AhGATGXTyC9/UZHePdZ8ZREJNh9byXvPq
SyiwLIl3GLGFFsN4GxWt2Dgzcq26r46A5PKtbjj0kyjS1OrsuEv7ZwFoywbJBzQif5QW5Nz6jJ4o
joloubpRcsWpfukAz290RsQscw3MY3F7mQRTBhrkMod9NLVPbTd+DniwMAoMv51BLGrjXVOzRC/q
pm8IXPaZP4M8dO8H0d2BSf+16Fvh+vN5xMHEwtPASxrvvFx/VYCmnUxdxLi+E5IQRjXzz4c9GeCZ
SC3zB6f6qxtb6Eq7m8hFcNsMSI1dql0l7UfffK+rFeEZB6E1muaxbs0wsqv2rlrlVCYqNVQq9s7p
dHR0i/5sQyY7drMGHaNoTaEh5RdU2pBETSZVziydT7N+NHhaOL776lIZBHA3GQttlQfyfgFdfRYD
4RVDvLqH5+7S1Yg9mlVIGJDMt/FxDT1D55AhHem1jXsDhLL69jKvOalEoeTlrgfxdaqEWX3WAfVq
N11neA9HvYosVeyZ29GvH/sxTk4VwYbIm10/7JMfBow3YkWqVZ/5AGx1hCY3C/cxG70HEjeaIfhd
WP0Q7nQG1zph2wzu68DcuxqhXqWBlxtP0NxDACLpTRADgGssYuKh5pO4M8bdL8gEn6On3gaskELp
iW+01nfBXDs7IZ18a00VEXEpR47owB0tK7UHFLWIvsbcg6fGSUeo3pEAUW4aSz8Uhc5PjfGI16SK
xKc3SGp/U+HiBjbAJGzVdbHG6uA4V0vAajvvQ9AO8OaX4STtsd85dOrQwHbMaJgQuPi2FvOhMhsT
bLztbJxi+qhFtlzbHCKrPzI+HC3dHHk873oXB01enlG7lP7gnxql9hlcnKNbxyd+C/ZeyE42tYLi
Y0bFcSgo3yzCVqRCBzKs9wCqT6KUdSBOBQAgLDaFj5+DgJhpZtq1Rm2kaYcRNSBrYEa6ewRaT/3C
5GppNDvUNH/D4AWeemHmLnumh9p+GSfWtUECob6BBdss3UHMECdSazhEHbz6inU1fUfPDJ2AQt9N
2LhpJ4IT1K7DPkS75slNJNRLhA6bDD9mqHCrbyah+Ch1cs96MNtGOe1S2uRHxt+/TuLdu8Ro9lEG
xodYCqYXd23a44kusTfZpYMB1x/6WzdeTgIi9lTyY0T5EY+9FyKkN7o8PpRmfGstSh18R98ZkpC/
zHYbdhrpyctIaBfQ5kIA3HLzDwwDL8YpztE5LuAZNmhmwBTThJsa0kMxGo/zEGUHKMvFJVBIu5Fr
UP+0HYl5lf251M5zFgDdEgp8bLOMezJskpD3B7x63zbMlFYuQvEXM4kPohaledub4jby7eTiF+Rs
S+zyzNKdR4KiNy2umQ1/LX6dmuBjhOCR7IugbR49l9dbJmm3XRJ4vGbAB100DoDDspHHnNn41DIt
/zQrBt5G/jApOT94g3dSssCPS5KHFSyvAaoE2yAJRKV/fL/LQt0F0bXy/V9siMmumHmSfRNrUjov
oVP3mIvgOgVl8VMXkzgLortDSSK7P+Kbzcb0x7fGyxiZ+Qf2Zx3yojUXpp2h1bVP0WLwDeDi2w/I
HE6M4HB8Lo2PoDC+G9VshLO1PEhzRHJdo1qjY6S3r+RPWmkcfzMyjdzs+dtxDeyAOrxnq1UEWlB1
jpxaHhDEHEj1AEZSVyA17IVSFelvfXawsh0jBjWuhfSW7ClI+EUpKM5QRRq5CS5nUnhj+pR1+Wyt
ds2JKUQ7cICMeIDo2iMHl7bfPhlodPeNQ7OoYvYbcegv/FWMGvB4VjO2azEDyMmQR+n4J/bNh6zC
2lqh6qCsnzeep0++RLDklHeZScxXkHaarw2omNPF+DD7V6LlLsFGNyJnE1Hb20JQuk+Y7gVgrh3q
9Q7VXYlxwPlOXED3BkkYIHE2iGKnsGX4WBDkQdCtxkmSIslgv9xW5TNuFOJsJ7zVyKMk0Pvxr579
tzRvYE8TUGa5TBMSbzK3ZmpSDjKFVZIbEkWahzrEvPMRjZ7JQs0QmBROTAFMxjIuvajcLQlpQKQb
4m53GMEwKzr6BYo6Ypzo1eOCDMspCmvDJnEc+cuuAOKLOLTuHnr14YzL/BGw/6eTJ4GluaKoz48t
J2fXjqS+IpNUaPjDQjoold3fjMVi1WsG6HVVsy9B6UHq5lZ4XXOyhP8gGOqx5cOn1eDAqry1x4yQ
+1mI1XVKmWa7Ix7qgUumzoFb4d/mDThCN36JfBXdLqX+CQqw+CmbqW3mouJjURoqv9lXS+IftFUd
2sr2QLL0H7mz4wSgxy5TTLeOEY6u/B2A4hxVXjM5XWffPqKqdHa6rcyGepushI4qR4wKA5jrmY8e
8wsteNA9aHsECxF17OvS/qKDWxgApA/o5GFcApSRpPYSXTPnIWBXcDqtQ0dNvbPeJYcidZ1D3Dib
JfPbs1nYn+V6IkQQp7wGdb6dsD9c4vgq46x7sIdkIECPsZRdiNBT3nvHObMdW2oHLLMI9X6FW+KL
4mueJqzzOM8B6/UqHHvxEvdA29Osv8qIaYcm7nCDl01saRq/5oavAO5DCK2TNp1M4sjDiF0MTrnP
hTrESjyOGXNY/GyHqLY3GIMZAUxTc0cnmTlrk8uNUIJBHexBQkRhOKpndbBrQYWrWczl8hk2Jr7d
BG+gbCMycDCpDGlv7jDogMHNqRRxUXFL8p8JM0e3d35g8rFFqusoYIGjviLR38hoqYiMsr/QhBUX
+vwfFMAzL3IgEOniDkiHxd4ps/S3tR3fu8LLbzlObwsfwaOxcC3NmuFPQrG3oVD5SgY8DUk7FJeU
YVUzUb2hgOYBZGmW+kZ9yPX4TfXFJqFDqJyW5DEYbcAIw4Qn3GehXFr7aUB+yLZ86ZlkwfDzfXFT
Lwhh8EBccdDeloZ4BV417vLI/iZC0d+66FvOpPQBFwmZl3dH5Jd1qIYfPlsMbMkU70tWWkd4Yl9J
V96PhRvsZI0R0QQ1Y7HwanO7/5zKigPTU8Mz263nBj3CxrW5DeAIrc8tn7Fjy3ZHDseTk/j8e5cj
OA5Vrt0BZr2UfAednucmgVYLrXiHP4SrxCDThOhrxqPmmpuAHzwcecOhyBUbHY35Tbc+BWmp0cJZ
znyDsJW9VJtGez+IvifAkrlFDeS0TDZtu/t0hQkDcb4UXUz2oqLdIhSFuCjq9cl19pDsjrbVmFen
eBvEvTUHei+bntLO7Eh2Rbe273vAIXIWesfZNBN09SfNGTVSUvIHLfElALq5Gzws6Sqhp0RJtLUy
jg4LIBTmbvcoPZT0XhL9bVKf1mokrowAX55yXz4sDaYCjYUZKllXok2Hy4+/st5jI0WkJrtzn+Fb
UJBQWNL86Hx5H/Aub3Vl/DZTBB7CwTEJCoZwccI3hjWLjgiW2Vb2KQCRtEayqhuZmW/Km30A+Da1
aKXeOlKM9saWnKIZmAr2JL4Gq8+fx3om0UI+OCjm7Nw2w6ToeaE9dp04TLl2mi0ZCumtLqf5sZNd
DdCEjSoY11vbZuhjr3Y6H/JkuICoAMMCZs+UN+jxCe+c5IfFhqQZITs1ugEbnLBz8wg720SEz75L
nOEaS8UODg1fd2yFy5qPGFMXXKEvbGPTpqFHr2akaLyiprYuWGjfBhPA38xdt0vsCIHcAC3ELoBO
pl8dnpaz4lwyUHie22jcuwLnhce+8ZBMzcUz0fpt8h6s2Pxt+UZ2RtWZHFs72YvULk5t7GMLS1ZV
pneCRI17dADRMlCLb6hdcW/YVn5XBflvlUCaXMzxYfDztzjHtJX1PtvG2RqOKCRAA5QHbyRdxsZW
vAn6ZMEuwPpc+6be2R77cQuZwrg26ICPCAIhG+GErzIPPbOF9N8v4B25/WVjf3Rp0h8Xy2Zo2FPk
diW81cqrEXfM8RmK+x3uYHVXuxnrKZN7o+pbEvJ6XCDS8mF3eGjOA/NZANHA1hVDveZzsUjcMlgF
EeOp9y68zQO8ma+2n5JbUKNN4t84rhfctL58q0Zk6LnNoFUieFnD9pxtCmdgq4XJTceqEkowehnD
rDdDzBQ+vUlaJLBZelorWKiP6DCUq9qdKK3qGA8usm2iKBzoMmm/cv+bgWfTL5udCZ4coOIf8DtY
GgrmJ1U7JiRZ3Ct800///NG1c7Cx2AvLuHfCJcluzJLQrFzbF9fMrH28FN/YBJmZ8jlvEj0ND1Yh
3b3EEMi8luxnR+esI/trnnfnIUvqg3LY2LJoE3uhiccD9b0bqqW/pG10IFzEBHcgg73ltZjMzFZd
2z4IpWrz29pLTgl5N9s2c/ShlF5+Ghw2ccGfRnjRvvH9hoVlUj7884dhsqcTZzIozAtIDmZUabST
ohpZiBgXq1pztI0UsNtoVJsirbutqwlWNEt1T5SHfUIl0uwImMXTHsyYO9AF2RLXJ7Ldp9RGQ5uJ
eET/POLasMvmMSa1NuPFfAA08Zw7bAnnNEbOPHX5k6PMRz3RO9r5hBPFfoVugwZnnaYR6gTKMy1u
fCoxkAv2k1eo8QXhzK7Ouo901v6lmAgA9NV4xuZHgovTXt2yX7XB4C8GnoUOBhe2psXESzLIAyA4
BucMHE07RcyvWe06g1/SRI+IeQx1Fa0dPxg6Qy6MDONgCYAIZLuq2EiZEAVfuZH2Z2kKyfClZUfl
8F2NHf1TTtA0+4aJkYAA9wGZ5YuUUZ8DGNy4I7yDzCD7kCRnb3O/VwcenOWRbYa37W2P5jvYlMKB
cjchiVlYOmAB4kf7094X+bwrCfqG3xd/NvxCN+O4IHwvrEc1sU4CU3GZCIKEsS8c4s2Gx2hJcKNN
5Hg1uT0/Tp02wJalx8DT95OY3LtWUFg1JsbEWKzeOxxFDlEGyKRxjWakUmVFim7Y5X7MAsJA08md
yBUnLPDBGEe4LEz1MWvte0+kYSXdea0e4MXNTJ2aGCARWuuXrr1vFYAFd/KBtImPSfTET3Qp+QIs
lKGrziwOWKurio36XMUHE6PM0cuxodoZjDU7yB8dkHIhlEN314Mcrf38lpNt0+DqJ7DZxYinzNfG
XSMqjAKQycwjH1P7hriirLLvWFeV1KAAW0NYuP0+ivVwa7DUDHu6lU1JD6+K4MI0ZzsjUfBXQcLc
QcGpG3UjQEMwwKJZqRwbB6gtURZp8d4u9d86mefQyQSRS03vX/wgJYGPvtrMMOgWVqGvrCQ3OmBP
DnDxrWSmG+YL3lwCkkIf6sOm8oznEYdLyAGGIWPO3gd3FHvNbpP119a0O66agr7WHe2nvK2Q0MhP
XGivjRf7O3TaHh0FSnjHcjdEqUDs6CkFEsf7LdP2I+Vuhe9LtBgdFYFpBoitrAZxXU17uPH1UUvi
zyDX7UElAKXwUAR2U3JQlfEovIaZseXzlkYkeoEcpCBdTmVbcxImd06px1BUPB8dXU8tffu29Kq9
B9huVy7sQPwiMfYiQ6gHU2IdY5o+hSdsUX/5sX2rh4nuEjiqXTB13U7YmtGHb4HYqBkkUP1t7MIT
ewkZr8RBt80FSk9r6O77rCPDYKrfxSyDQ2zsY0IoLo6LwcJozDg0TI8YEKrcOc/hhzVEoYCRYX4d
4YqoTOMyubhDesGLDsGubJILfvIr9sXXKCL6CKtWs2ntXeuU3RFcekl5W2DTqKLbdHwqwMFCx0LN
o7t0hRrwkDhNSqyuUz/kFfGKbXJPpjpfGOxsMeV7WdafKTxdLl9QQpRMnh19FsHcHzXiiiOKVbr3
rrWOZpb9pYR/cad5uptjdUv4Q+gTzrsdXY+ZiSle2UPscsiLFo3EsxO8lvFCpDlKp/u6KiioqoXo
phSOQJZZRwfhC+swF6ljgXMJnjNkbdjLcR+wXhNM/vj4qB1h/MYfaMbanY9HeV9Z7D/1+uPmwD91
Zl8+Frx0AT8wq/wdsaOE9nXjssUaordeuc5t21gd05w5XUQvtKtKXd+13CJBotDtEfBLHka/G1xG
gMPoHAYBtyru6y3rzgoQBfZ2nvV9lmZXe8gZVgToVoGw8w8H7J52j0nkvPadQ1NXc8ImnEfULSPh
t1b5WMbzUTnQR0FPDugsdc162uI9ztw93llkahFWCNbSpMs+UgdCs7GzaUsJQKueDeSqKfl3G+gc
YGRtXfkbaMUkOFYMk4xwhvcSvHBY+8XIBvczrvjVMJqcu8F79VPAPhnDUHz8/GHn8i91OC1MX5xy
C0yKdr7TPqiPIo14ZUuBlX/aSncliKx3J1kqa16T5at4X5QZqYg4+wPjhbnCXy/FlBOU7s/kzJRf
/PoJojGH8mkAPo5xgC8fKQbImeAYTQ3SAVWHQU9gLi/Vm08IE9N3swhrCG/PAa4zSqiLH6nninCa
/TQNf2vbf64z7VIo8gZyobLPR8nJ0aiRr6LV7byNUMwMUGhiGhrkrkELTiBT/NCNqrsUFmV0SaZB
SMLRFJK0DAnNfs0dZguBxWJhRvkvc96flmaeFxocvZc/TRaLdMgL6YoSqufgbGTFH3gj9qZpGOan
Gt1v6a0A0YaAPBFgwuyHSm55dnf+5KgvTYTfBBaFiNgIlddH0sbvPYzd/VhLRFJZxbgoK3lYuVfK
MuVvlsMH5t3ygoAubMoUSqWlmjVx9Ij53Ns6wUokjQlyrwUwVqIWvc2SgGV2qAXxh7vZDp1MFY6s
9uHdW09Bqk52ZdVHP4c8qKqcaEff2Fepr464NY0txZHmXsLhUxJsO8EEiDsHj0r6rNuKtbdISanF
gv6SkufDUCtUI97NxCPumeDpveyJmS25npj4M6kryupiNCl+zJw86tnytoTgJoPE59ucx0FZ4WBH
PdLS6hNSiRvwZqryjL7qGUrlxUw6hviaw7Gr8S67BYf1yGvCvL9Ztq5fvE4o/kJ2kWjHMKqSmgGA
yvtTl/GldU2QetjCuFSSrWswLSyHgKzLJVFHKNuMQ9d10BJGQQBAga30mGFLdSb2C9pnMbAMAAXt
oiWvwu4u6TIdlqJHROJAhmuY5tzhWUcAoL8IeKaqUFWE/MLggkjbewBHL80C3qvIqhvqGsZVpNOG
4uV/UXdeu5Eja7Z+IjYYJCNI3qbPVKZS3tQNoZKhd0HPp5+P1TOD6XMwA2zMzTnAbqGrdxmVREb8
Zq1vNYTKbnWE1MAukEp0HkDczjAysisXjQmNHLEr1PBhfcjsh7kKbquYePlCCgTOi/kF39q340fu
JjYJrNFjLLZ1YjKLLAl0sFpz34bIz0GJM67YCbvWK9lbIS6WMeVsycP9zPs8ufmfAe4GkS5RtSN8
TvII0i0i8wffS+utXxFOLSSQqQmSqq0iyve+jHbtWHX3RQESrJ1ZS0smwEpW7Kp4W5m0/Kgp/GEk
T2WAuh3lYbLrQSuI6ndvJerkENwalVG2ZXVUohAz9pAf2PIJsJdN+5V2OBGjfAPyXyKwaWxwr8PV
YXW/yqPs6ORJwJmGhlp21OKuC9MJg/a++LDsGQyITBzY79kpH2KkfwTBr2r2gkD84nI3JNG7isVn
pRIyhAcQmxbaKyZk7bbWw7EwL01OBVGxl6dXzPXz2AcbbdsvkPannSRm2J9cyAeSb6TQEMqBa8QE
lgcKD1fjFGwRbdKeRtwNhYcS2WVPH7CJ6jIHHZpPrzyIZZ1P6zeBn5hieSa1+6sd03oFM6teifsx
ZJ2Ywgneo1deO904nMKkcGhDaPFZ0jJg9TGe590J1lq78uDhJ4N8xIvmAQTgztCQ/HJR/WKqjEOr
FMc6NjeeS+FNAeMtSo9j2bb9ziycBxIk2FHHEVqoSJ3QGD4EZv4sqf7FFF8NivY4/aiM9LWLWLMK
FT8yeiGChBw2WCHL7Th5N1hfGuKKie/C6s0h7L12GYwPv3g0wemFpFtT+E13SMg2WCjhX0oLpQcC
or4KEEenzyBSx11K1fkxoNeInOGu6DjJ45JLa9AsIpb0L/x2lnVXCDms8RajfnJBGXBoAw5sDd5N
38CTWe48wAsAuIr9xEFg5flXUOvD2LMsp7c28KmtQWCi6BUfaMZwAoCsUdmrqiaA+vW6KZGejOY9
JfG+0Ha4koY++t58S1iIS3bQfIEb/9k1xEN5SPF79veejcGNKa7so5PkBrChUk8eNRhoMYeirUt2
bVf/pLP1Pcl6VTFWYq0TYqCY/G9etAxIGKfAHD+C3CEjcmrXoHORUMrfpJ99TuN8Tx31gqn2TCcF
ayF8m2dedA/YYVTGPwDEjp5ifsTRAc0Y3SS41yi4D93uRRNpW1zaqnk2o+xeBGD4rDNz+wdLyd/+
IBCpwCj2iFGKNQMXFgsqTL9c0r36ZcrvRFCMAz2sKlO9xGTntDPLQpA/QrICmY0TAu9ryb5pNAhB
UV3FSCvwN2Z8BDVzjjMiPQyQqZvxm6Y4JcJowg7fR1sCPlneKQKGqbrX6VfUy3vGjjwlnLkgACDs
RiFsOqKPxihkNJ2xdu5wB/upL8j2VG8ISVn8+M6mq1HvyTg+wPg7D5VcKIbeHdIHsXWn6Ztl2VM8
FOG5BrvkZqpbhmuPEtbFujY0t3r/3af0C1qML8qYjoGo72wu3B1ed5WS3wzpvt85gbUQSze+17z0
S8Jlz0IT8goqxDLFoKqmbZnxFmekO2SRcxxz+7VMnIu0wwdGN4ua1AK2tamy4c72oZIRw/yNVRo7
ibkuuM23hHKbs663A+mKSRqH5H+N2QJ2O/ma0T3LtYrhZIWpHDcKUej8zUmzWgVkdHLSuO4afORW
5bV3kBB1bmCZBUeP+9RLLMDEnbmHArtyysHANALrKCY1b7CEu5HEpmwc9GF3Im8YtNXHIpfx3m4t
c1eEzq0VsJYbSaHa+C7uXNKZMPXOqEmdjjkz+y3CnquTku5+NO5m0/afWPNlyJL1FyA8PPFFdGfW
iX8KUtholZmTWeLSVrVAplZtg6KK+YccJB642HmtqxLM4iC7tRP32U0zoAdMvF8kHrbUgIT9mhFR
cYHhPHSRQ8yte1NI95Eio4W9mK+89EmQOEm2EX5f8TYwwNxoianNIBZwm/Y5NEVPmM9JibTD6jbA
E+cdxV+yc43ignr0yoO0izJax6ozH0dA563ZvqeBajf8Xvuh8C4mE1IFYQ4cOskCjqph3RIKnFuD
uXlvyGYfWM1oU2U7bTOdaTv7HJX4VQIixmcr1ixNqsskHGAbunnFIzYwKbDzmz8f8DkpdlbwQUhE
fC+ShDLLBM80kr+nw1dpNwdLUL/446lK5K92hMcMlenJwwerF5e+2zcXXU6vUFlSvGpIV1mwsSWi
SGLdjBLZPosp0VfSKiiSietiDDFvNdgvxLzmJamHX7owUbJJtmJRdEhjcjGEVZ1GBa8aC8pXYI97
pfd9wh2U+0wYYsbMa8RpONK7G5pdBPWF/CrZ4GMPWE1G/DXEi7o6ZbtgtaQ5WNbJ6GOgTyG82l4C
v/WHL9vJmEXT13AYf5WW+14NOcDi+Za6fcfAgk0x23Ahsge4i1udyA824xvqERJO0cBq8Zjh9liH
TQ6jam5PBH2f4xDXxdQFj1VtrfHiLFu7+QAyouH9rXksEV0HNH6FESJN9Vlv5ZjtcCSLfdXgNBwy
2v3FSGdp1u0VNPQ5nstd0dofzpQ99IkbYHniewS7Zht66uwF2aWMulWlwx2B51vfHBcKIJEkZLGi
5SQyq7eQOwa52jM2w40QvOO/gsAlzoQhrz3lrnnjw6R78NrqTCTdku8RvgaqfjO8+IW2tzKILbLG
e3tuntq5PpZR/zSYzkEzWVn5JHWu2cNyXisq0kGnB1MX58IxIOIG7FVq6AekkqQ58kBF1KWb0IOK
31C5Dj3KFfz7n6bp/mrZGCA1NA50j1CfmZGaqWVsCELdRo11q7PkI44B8Bjp0FN/pLTGls1ElQ2C
rCfnGkT5p0H0zGaaX+ca6UdtAv2LEFaqdhWYVkeqH1/3UWTnNGUKjuKdAzBEJIRyDSkFnoQYbnvS
+JeYBE2mKtl8SiyGySVnUJfrt7aHVExa9homNK9b5EBU17QhaYtfolfLxmV0t2zkf/P8HCyre+56
/7XrvSU1wth1cw+ezHnT7EEtZVDKkFpg5LgRpDehLXAB77ngmnwNf4DGvk8LtNAFMYg5WgRHVPcx
0uaMLCzsOzlppmX3oqIbBwBdFKobwi8SyPnY1WbBHqvAP4bStCcMbm2xpefin44QjNhwPfpl+dZW
9UWCgMLyx2qkKr8Su912rbouj3rQJQ5hA5yp9POvXI+Bb3x4PeJ1VPGrjjDROI7vIvKDKWkuAUzB
lSnia8wn2yYqR6HavhEuwi8ZijUPQ83lgjTUiDcWRwTMG2R+rPGLoJCkiHB8BZxFwiMdbUx/1zf2
lbgweN8HOs7PUQ3vaI6jDmU6VKVwE1QmmfOgBjqD45T8PJz+0FUazYqqfi9Y8xI3wYMfc3aW5Q69
xJ3XWI9RMj5r5HVMHW7zAJ59NA1XF+1KON4M2GR4KJhchhUTvk0lOfFtIzF3Tj6/SHJIEJQ8zjEc
oMTCp0E8Mpe0M28h36GZb2iMpjFYaa99ABDOK60XoiFDt7wC6lQw7CaGlfM64i5twlvYrFtlaJD7
+CqoZL5C8PKUBpSIuZEc7Ty8l254OzISM1T/3Feo1opWP7eVPhXN+LH4PcsU+xYIA6gC2W87a9q1
r8MAHVJGVsw0vxmaKyGeMV6QtrJVNICbVnnrACchKd40aSNKleRbkU1N9GF6i5hkn+N2atIF44Vz
ekuu+TbBUIK1M19Pc0hfqg48IUdNWeBVQbttBOmfsAmYe63QV9072PUMyweqRLKxlEgu48X4Nfge
f/arkCWlYDK+k1G6DaiTFUUZNf3KbfR8SMv0kBf1I/lER7fGiBUSgAaFPfrIBuZnhmCCmp7k2L52
ij2yrnnlqgfHgu+iEWvSTI8DPy3dJuiENw6wSK4a4yOw3feAqdjGMu133KEHwp+rg2H2Z4LrPkTU
/1IRHh5Wdh+zH5L/i5XXslhdeua0cmL4GcEYP+W2zs+ew5I98Ia9q4sXuH117/0oQp55fQndXcr2
yLSvbUeUS2difUBJOOmXZFz6j/ClVfOhGqZ1aJuk3I9IdwI/ui34KuYDCwzZP45jemYgf7Sj/scE
Q018xRrZLR78ITq45D3LDCtYQmxGIRIE4LjDkyi8JeHkEEzximnjxYLGSD327RskJKCLlQkDGRW0
B0wOKE/4XKPOmNjofNdh+mi0DiIr60Wa/fvQu+sYqs7eNdvwYEYAi801PiYWxLq/1jZMyojGDp5X
sTGkfHQZFLPkEmtHiJs/ztE4rH8iIycsfIwfGFP8cFarvDe3LGg+8YqkzMe6ZGtYFUF4VNVQmgRx
gTza1FdfIW9GxZ9JWC+e8zlBmuT2aL5FiyF4YlMEz9pfhvWABn+L0SvWQ8R4O0IGv470MO4C/Rt7
7NlwG7ZWtvXqUu6vTB+QnDLWXhptTX+wzq1E3tH486EIsVnmDF5XA3utlFye3iTaqSjQ6fiZ/8tk
udaYv/qZ59920pMdTpu46X6HafbjWPbR6pA549heB9BexpGwlu8QRO07fhWCcZTxwEt8kRxVpzQT
NMISAjETUC4Uli+tRUk3Ne+ORrXUFD1mecTR7FjWraazj+Fk47ui+cY4oXQVUaxMrzzxRGV005vh
6gNJdt9kUX30oYVqq0G9H3Ie9Tsw9zaDh55VmTWdZNwR+wC1Us5PTujsvOIrGOKbNHlN2muf8f30
huo3R9QzStdXj1leF/SPYT78kBxJgCB9TSOR0Iahm+0Vqds34GXvZq9+9/1u7wIaOwqnfo9ixBZD
xcK7aNWEDRlUnGSW6U7uRzS+BnP6zbYpvmn7HKXlNrHr+cZ2YZ0mdWFuHPSK29bArG9/uHS1Mhue
RJTclQZp8fU2qM9cVTA9rfo4oWl1y6zflpremwsBAVFIvEOWMd0rocTHiNxGeOcrW9UvenlmFJFG
cMlQXQc+kR3DMR224QiGRtSntIwubh4fzQbEQzvPB7P7NY/TuY68UxCRZd1V6XYY0i+jcXelE26t
xcbc+SBbOcGTleOn04oQF4xWxGngrc9JTaFoS3plM2hkXlQSF45iwMXXYcw//Uy0TzmO1hoTeEFc
LiY/R7TkYCNEFrMFHhF8941l5mioA4prbK5dgoDIqyr3CHkhWV3cEqymTAHNJYARuPn8GEe2WJsA
1Pp+kHtITDbYHoixKxUlX7irwvMw+NfOja/1hMTUL7/7BDeR26BeyD0cjuye1l0zkY6UOi+sI5nz
h1TU/qg+24HnW+MVbhuLQU9OdAjfo4xVPoI3cB/9NnQYU6dE663RgJtrJus4pIKJtWgLDJvtreNR
1jpCB5u8RpU6MUGEb8WjTJTuYSLdSQERXGW6cZm69Qj1ugg2UQds3YQhaQyoU7WnP3MV3lu8nhhc
ovTE3Gln2cOuYj1KbcYtkzgnA9vQqsYqjm3fvtPZwak5I4P+JyaSywhsNj0/MpHWNn+pMAOv8wyi
9uB3PABNyqdYgQ4ZUEArtyVqNyN0EYxk2MYL/Nl7UzZL/IBhJpq8X2GeftTKQp/m9ftJvqtgZnJo
JppDm9+lm2hKssdK1i+1TsXWqotnYmxQTbgeem7483T5w94mGAGPACc8DhtNkuMmnzmdy4+OOi2z
uaginuUgsh6cwPB3AUBveBMPQ9H2W2hrK6K1qlWzDFiGyDuogjeVs3mfd6a1HdgcgCshH4YjMC8S
KlfH/oQCnm4YfH2RdHGgyCRAiVHBSlZMRDNsCju7mtyVxYqWv+G7hoxLZZP6+zKZnlsGmsfGNm7H
2btWbfNZ+94T0KzhJnW7al2U+Aj6GcVg18lXdr4WrfT8TPjN8IDEoSvevCAP37LAwokxR3voJluG
zIJR4qp2Rf1cpnwmCMiwv7tGjY9DpPu+K+od/RJeNyotHeR0UG1qglMcqr2OwpMXoOjzclfuuKdX
hqOzXVOxyvMIxyRigM1inHKx2eyOBdu00QDqbKr61XELJqtT9Inob+u19esfSNC/RFO6IFIqm/Kn
/T8pSP9AJWFR5X//40/5b3+j/xdxSsr885X6Gzv1f+GUts3w0cZF/A+e0vJL/uYp2dZfwnYtZWLp
hYPkiv/kKdnmXzBLqFUB0RN161jWf+KUDEv+xc9U0rSUJ7lYFghSU3YLasmw3L/YXoJYQrQppe0K
8a8AlRgJw0v6m521oJ884Vn849ITg3YloM/kE/yvPCV3kDOqZtPAI4keqApn3GYDn8rOLdAoWGN7
GkMNF8kZq3tj7O5NRZ1BtjI4iCQmPwfpOjX7Ygsx80095umNxh2QaQc7egdN1jNotsI22TEC/p1n
c3BjOGjBapgoU/yopWGcrHm2b1rW3HQcZufRrwyDuoG/vRsavLFBlVrHps63gpywlV/4v0rj1kSZ
uU7n3DkHnICERugZpxxDFd75Q5Q9TBOcP5T3xU0fcdwBJABq1t1L5V6CBssztGEM/SxTm+to+hbo
CBpK16eALrfZuh7H5lLMwcsMusQf5/F22VKNdgzHcyysTQD3NRWEPAMOSk8OoEomimzzrJLuZPCA
2VinegRBDHMEmBSiUW0vw6flQwMw+8R9lIAcb75Na9iIvrcpA9BYmxPrsVa2aOaJIgpGFewR/Q/4
gZfSoQjxJrEtGdHQnnxz8cAWDN4bWaBYT9hXiWig2hYokOPUVKtyIr63zNvm0BnCAAQ09edqxlST
qNF8YrfQJ7a470dvazZOvo58AkjNKV1ln5kQ0dmOA/yrNcvjoEEol6JQC3zL2vhRbawRhUHibJLi
ajShi26gqcBLB+mxacRVoipJWyuik6kOVNz9SGRGxRjAqyTIp4ywkETUTGtkdLIstu3FoJ+6CrqT
kLi+2potUBZV5YW0vPIyDumjPbPprdAztRiBkRy038SLMKR2F34RLFeKqD0pDSaKQY8UAAIhsFiQ
ixM4954iCsvtdwZf0ouNCHGX072yewXvGqXZUbbYGswYgRAClpWwbdYWuDJWwuh+K5Cje509ukyd
l6X2tikstsUpA8FqyN7juNyiVFLbilsubrKQmdS8UqrqHj2+fTm4TA9EZUdvuiOZOyD8pJ8uroXx
Kc6+I1/Xb6LHkJRU3jOaKrVkGDUvMoi3nR7UezgmOJ74XaF8gzjzBHFxRf7g+0CiWh/LpsQ7WuSX
KVDemYo6ua1Gzd2TWB0JTKPeYoXcdzw5uSgfCDbicVetQZXDWk4DMm8aGJph5B80+kDDCvsnpvJM
3gmaG5K7NEUcZedj/15Zep+hXL2NXHEa5vERHrGkvWi/hDmCCNAXkoXUtrX50iKHKCezWI9MsAhv
k6/jPHgb6c0UUIZ5D70L4XyD9jRqmxvfZCjCJ8jSuslvSqIheWaTLQsrfVVJ7B4H2z5Rr+N1QdIq
bXO6hDUu68JVDBLqmL+G69gffUTBkfbxV+FgIwCmfwynZokYNd+YwwUH2PMg2oN6P6ZiZ3TyLtfF
hY4yv8s4WCpE/uBn0ImmatrVHubM0b6fG5hmcfEMTQ4bbb8oqu1YH/xEfePKRrWgFrQM7Ujssd9P
W7RwExgf7udPkZt660oDYbEc4KfE5U9MvDKF1OS+YEcfCXSKJ0GYn7uzRl89Vz5abHf+hSdpsSEi
h4RUvQobN7kLk/HGQa7PFsm2Hfe1pKi1mKtsgmGwHnW7eAOH4I2xkH2DZqJitFE82C5OaFwnrzki
vhpSABGJubl3BV7ZDhjTIYrCfqO7/Bh59Y9F7X71bSgQMsw2qiFOkj95gUdiBKdc2/Rm92pnAejn
Ru1wNsDgyvAKml7xNBDv5lYOsweMDKeFPycMFossevJtMZEkrkwmiQEnzsDFgM77QC4qWKHeP/hO
RZXsiak/VLXDTshmUyFe3S4KTklzlyMHuanayD52Nu27B7ksTGyyzwTMh0ZfrLxLTq3XPTJxJZbO
mC/IQy74OMl8blOesVTu2wozfkWGJRwVfO72BEcpc2WC7WfbK20c/GUHjwz9zRgAyXBa4ELw0hgV
lfWepBV1lGweeQ1+5hHzpjVxR4kQCWxKv1RbJWb9lBEpwe9VpEgFQ+GFeCkOD02yA/yuUnFIgvh3
RKwGqmUvJ3MWaV8VI7/IT47reYfQ1NbWljUX7xyfvQnajVfF9EeZz3fOEbuyQ8MLEvhqlgCJEzep
7slhjZYdAErCIb/BmUM2XuKQwBu4bL8IBKklRaLjxG+N2bEHxPNxGAZIQaxoELwuiL9G2uxxEvux
8mp3mW1eGxfa7WgYWydmL5mylXIdsFCF4R+6cjPXkdqVOkGv7bCWDbmgyMTaRYxkfc/4jMQsd+5U
DPd/PgTM0HwWe5KYZbOBdmBV7VI/COgM+Xi2YV4c7My7r9qZIsIKWVNqzH0JY/rRGZ7N0kDf0l14
uayzVZUHTpD+HvIHG+qgz45GEOznIAx51H4qTkfcUGO2S0kEIuB27WbVtfeCPesxskI8uMIm123l
22+MRKKdDNyanCXGTtMCT4nwk2wSr2AnP+7iWSHw6jUW1FBvcXPEi7+MJbhKj8j+SFsnBcuAX7No
qzaAwLnbA3hJJwizdw3BFMvIFuigF8mT6tHD/esV+P+mtv5Hkf7/VwVu/08V+K+P/Hf8/c/6m1/w
7/W3/Re+CUW2jGUCdbF8cKF/80wt8Rf/1VYexDGFitim8P13nKnh/WVRlElfCsu2fGEKUKf/UX8L
7y+Twl35yjMpm6kH/qX621+Iqv8owC3YqJT61N5sdxzbEf8swLPZ9SlWKUfbAbWDzsg28QtQZayB
+gjwcRhG97qZwXSLxX0mEYvbs2IUCEeFg++sk5p85Yn5Ptf4Q6CiDjNlzdGbvBKKySFYVeSCMPVz
+gH6PzglibsHD+8WrcDR2yslfmTqtienhDM0p+lFTaLcziZ7iJ5RK6YTihrbYCQIxO+85FOkBn2+
5yGszs3uG6M3J0SfX17CLCLEpOS9qDz95Nrzrm2UfdPX1ocE1bQiI9jCRRoY2zFvR+bx8r6orrRA
V6cdWGlnExsAjN5gsZdRcdOeNTvzUzJS/OvAFRgO05Uj2VXZsyQcBTjf3nTL/nHCk4fCNPqmJw52
htN80z/9GVttcafhEUXpTmSy6OH5IetB+iqYww3OQoOa92NZDTu7zH+bjhfdpNi5TVtBv0ZtuR97
rkGrTr4iE80m2oH5Vg/mc2GG+sEF0l4lXHVIpNaNx6/NySG8Gj68Lw/d3G3DZnVdJQ8hnZVlTtHB
CwlI9tIK2YkYvLuYmCWyEJCqlB/KzMetBU2M3fz4iyQVHc3WJ61PhzzFC29b6nYXR/8JgtQMDy38
xKHnXZCLo3isWZ6ZjKdqDnYDdE47h6TzJWQVm23zHOUefdje0/zhrG4QpwWANHwDVlHnPuJZINXJ
NLN95o00DXVcEkvg4MBJOoPldO6ebM/ZMRaTGyMAuEuLpS+hHQCHJNOAJFgPWFoqEUDN8aGLx+4s
6ANsw9jhsfWoD1xogqUK17pvo2tO93DJfdWtyQdn0ENjeh0asZ/TzLwC8fsMmY7unVKLtU3mMrdc
ABsvCo4UfsXKjNW3GhNADkX3MdtzQj5Q1C49YALFzAH80bULWr2662t8JYJUyAhODCS9tQfCcD/7
exHX7qZJVfcU+agpO3ZAQdDcVYDmcTzk4saMAYgItKlrB7FlaCBWS/SL7Zv5EzZebLZRfO3qqHhy
r5DQsQllYEUqF5G65zb+SRZXbZUGqrqAlMrQe0cOwKak9p9xYjXnSZdflrQIBxnbAuwwuZwp6QL3
bTwQjxPExPkIvz6HRV3vdK3kQzegFqr8OH6z0/EQWS+s1uX9nw9xWSXI000MqqwYZH1vN35yv6S6
oHUarNsxJ3pu+VFuGyjs8vSUx7a+q5f/9Oe/Y0Q5tGmHNfPPT/Cd6AMPhDj9+T9N9rE4ACCQ9Ox6
KBNCpIdJDhHc/WNKCd0b/E/ZG9ZjJyaGPZyTYyKsgZ0K2BrADTUCyjNacnK65g6jrxM+Kmhyt5g+
j5Covn2LKr0I3Hz9q8YOtOIQs7DKpVTGzBLwYQvORBRoqSyQmeIbMyckDG14C2qJ+gpdLk4N92pX
ItpOg0QMzj6oK4rP2G0+oWt5nHvmtKYAd1hKYOhNbL0ZzPQJOvqH0iaaUPni9i6MFFVvrdYuAIch
0Y7n5B1Bjb0JftBPIB60SXhONdsFGik0pna3xg+7kaK9taM4YFxBGnVSWGevmzQ7Pwx8ogVmrNp5
+7voG3zYXiSOA0g2SHbWyqk6/4gz/dsrImQjPdbGHOjqlNyQJeniOPaQzIprHyKqk3GCDti/76P8
A0oR+CunOaYUX0UWvZCRRx6OJ7/ZV5FgFlHoWbhIuwXOi1zpOunqDpYK3MganxlaU7y/bbe2IsIr
0ZzteFzVIelAWuQSDt84veEhfMGFgOol693NGKY7PMkQL8jHyyegmmEJ49RDciZld4fXbQFjlnya
wjh0LrrowF8i3TxQw6S8VEH9riGhIX+CE1cglrKcyNnFHj7TpGClUEmuirbw1ZWIkKsp0LZ0pfEr
7uCkjYV8mQvamtQAATlO9WFIxT0BjQzg4RZWuL1eOLnov9UrYqGGSEZq3zj2GcI6Y7bGWdRtufwe
dd6pnVWRM4Zc91bjcjIFwlFdxvDvB5B03LLhLVme4wpi3rmKDLYNTFJWRUd4rhG9YB/EFBUBEGJG
0zNL4mJ0c3xGJNkimgYZsK5JaASSzzJhDJF2jzch9nKS4wfy/Vj9V+SRsAlhyx5PwB6Y+NS4ih3d
wxjwlic9mcmMwtqJWfUTvJI4dZJTT/m5tUbzD3LLCV5FKM+UKt06nMMRWS1e5QH6QDth2JZGePLv
wIwDCKh4k0qC2HEvNXJDTgIigClVOyye0R0Bfx5G/a1TjiH3Y0iUH0rifSkb65JK6yUn3XltjPXR
SPGNJWZx9Bh63Sx5A1lkBcei0mdkyt2+6ebt7Hb2kbhEboHdbBB752eq3Eu/BmdW4FJUZ2dwz4Pj
8pT0LDj1bmwJpUvEqXTNgkDdvoRA7f9y2vhmiia0XHGH/l1OeGQ5r3ZuL86xnyISy1m2tjYLgCjr
y+1gvk+lAe7PttW2jltWKI3nbIyMQqgWT/kckEbXo5CNJk+wfS63LUsEp87544ZyXpsoxBl5WS6j
klnTKiJ6K0R0M/s+SDf6Q8tGkJqntNOZdq1nNZVfZlQ+dtodd75GM+CjQzKBfRLgys2FpJpOWUSI
95I7VMnESUoIXpBc2fGk27G0/IVdATlCkLvsobIh4Tth29pcCKXHXxuMyQ4yK7lkJsaL2Po23L68
azLzzvGRDw33shXdm51IBrI3dU30jsH6Q4a0n6oFywTpIDlpQBAHRNLjpqFZT9sBTXu5MKry8rl0
3eo+qhCpBCaCVdWfcmgAoUCc1LBm0jIGCnucYx7mgvEkmuRK7Z2IYWSeO3f2ksuhGGsOgw6ObUbq
SQHczBvhqhXV/NIFaXWhfIo6nAF2zeFB7h9f5ZAHC5bdOs9JfbWbjpN8n469eOZS2QMgGjh/r2NO
xiv+m5YZaBOHA+3rxIcB5dyEZSWw+6Oos9/Vsvlirs0cT/dPaRBS+ZTHhn/GuCTLYn7q0ubWzRqk
Nkjk4aG/EmVUHwDYRzWMtCJ3bxotOIeSD9lTAcwY45mgWWRsLCnJRTF2kBbpeckh20RzaJ/aogcY
21nNvtPx1g2C6cx2BHEuUqI+XzCg9SIxSY751M1HXzHMdeytXbfHeNbVfgRiHKGIemxG7AlmmYRH
O2QBpmeYo/1yDZvl3m2gG0FhIoZ5eKAoKZ4ionI7rBMrcBeEkzTJJUGPc1dwT66zBsW/bsgBN+fc
fEBh34UlcSeqx7JH9EcD506K5MAfDYBKTHdEfnq7vvWj1ewYFywJ6Kat8OHPh7IwcuqB9n1GpDB7
Q/L45wMSpHiFCkyDbTH7Vc1ReG2WD8JDnZ1M2FRNp7l3KM5OJrF+sOc5irkZY7aclOx//1tN3X9N
XXe+LCgBOPvHqA3lttFMumLzUpkAs+Gz2m0SbGTc72SL4omt5bwj0qW5h53anpHLXIdJNfduvLh3
NaltGgs9pXzOuckdJRrvoQt996rU5F1DHWErqqhyFNvu2iMWOy4ufaPi3SwK0gST3r6tZ2ljLGu8
S1Zc//yggTaGCMaZ9gmaZhYaCFpIAOzIvzoapfOQ5hsBmZgtXWc9qIpIE3hdaA8OVJrOUY/twqgM
CzqY5PfYCuOF0vDOj/iS2wpTwAy0c+V4fvgSwlPO4ClsRIcxW4aG+VikcJFLVHlepS55aPu3AL6Y
cUEnWbPPBR3xgg2vIJEtRnrk1M06LThVhOYJSDM89BZH156N/3hBiYJIYayjF+SEyblAqP33D21N
XwD3Wu0iwzijt6so1O7wDnzTHouDqqbpNjFt88h7uHW5MXw/ym8mC/ivdJsnIjUQr/+Mpf/cNb6I
yG0MjF0CTpwL+inD2JrgcOtrH3FRkFT490nTS1LXu/P9C31iv17gbLy0Vnv758M0DsOeVNUWhvUu
hjuKd4tCTWBASKCz7Eglgc/vmB6pmfg2zZLLczTN/jYhBYg0coTatrWql/o9yKLuqdDGlaAN79Z1
E70uzJwI6orFNwYUua9iI4CTVNqPHgkg95g+V0z6yCpM+FIoZ7jXUIxh5ji7yAZ6Cwnhtyn9AsNQ
/i3mIbivZYuKQFqkmw98kwdklB55kA+FpNx3Y/0SGEQQLuIBArbL9uhIwN4DGc+wNSiHcwIKH6q8
sO/68one+4s5ohpsA3dmfsgiKgG7b/XWhPL9kEuYuUE1XQQhrA+VX9sX+qXznx8V/0bYmS1HqnRZ
+okwY3TgVgExap5TN1hKSjHjODjj09dH/m19uo+VVd3IUkopU0GA+/a91/pWhgUi537LSwcEGJd3
lxlgsTV3CV39AXxbC5U2bvL8bIhsesig8myGlAxZHvP5gvC/onTT8yIUqEj67JB2s4MXtBcvL68J
wsWinb0PIbVc4XGfrcChLo55VAGe+azOyqvFtskB2hpjKYoiX5ni3KL0Q+ilfg2eXWKNrh8Jkd5l
tpWdpsK+JYF1wO+XePCFVRXlyUpY6FhFiTkcLBJLsNMZmg2EfJTZDxCpjMMu4eU0HAl36ZypqypL
zdgbSf6rCzIRZLfsFNWQVN28m5gDzSvS7EB/hEF90YX7gjvOOM+rRLWrEPJixGIJtiuCa1FtisRD
sjB+1L11yUNigUGH/SbBroGuRxZLzXtI/zGdOGJ9+pPH+mcNXzRtLv7M9oeyIB4g8pxrQjt40et7
qob+UKTBriubGE9xeNV30DVLIqzgT+EaHF/qWhALELx33YDmo/pBPWxejyajm8ZGfiU8XZ5sUkGf
eW+gyDfFb1Iw7Bjw6qggxc53bohXz0nJaBkChl8tXpMIdjXqzDTAga6A9yIXvrT9iXbkVTYuTyue
tZgVOWXcMtD3zTEhA+Ug7ZU0rMzZz5MEP3Y30xB2gAj9Nkt8FCQ04neE9mSPaxnjmCTmKrRu8hmj
YpglU2TOt6YphmgeqPhL+sRXpP2elBa4AXMfD4cfz5qUnC4ECG5a1V24ijsxa1BcTkr92asP15ng
59DTZgsS3rFTTgR2A/GJtv+4dfbsWPMmfSWX1Vs5x1jtl5fNx6UF8G8G6XNCvI7wJrhrBcbUNJPt
ZdEMbtAkDYrZIz6bhq443qmqXSLZJ9Uu80PeBnx6tR3cD/kwxVOrEmS0KdbDAK/WzJk4HfkZ3MbY
zvyRrMDpe5zAMUmn/8XE66cO58f+PDWYFAaEgbvRQfsh0NUOiY0HDAOwqoED9TUAhHVIxB2BCV5V
vpcVUq5lWPKYCPI9nMXuDOvrV+gOLtmCW/rp6L4GXfuy+qxoriM+Epe5OilwO7Nb31gP1MkzGyhM
ZUhJximIYC3uL/B/wXVp8NxZg3WzGNxopZqR2rrZPaEWsVkyWutX4CUZsj2pXXu/JuOLt2n4R29C
n25+hwk6FGSke4biTxBa80OT8YErbF8xHLKYiB3XbHZA0afvJfmVKMMdkLySBj7dOXJ85+SY2uhp
pxdRpubJ6zBysCsTC8hryJqlAqxKiQAb1fDxao2WME6c32/0mH6XMtxsWgz9yLHc6zb9JR0PLTnp
KG1lnUMnvRSV/sAbUp7zpboB5Wj09qdDyWhS0CGgNd+rIb2bJebgIBi2GnM+zZwu0V3V1lOKfj3M
MBaaxasbBnoPmurM00bcHPDvLiEFeHbD838+VFi0fFpZVJ/NDc1ZiTYea1td0mfIDNxjdJVpBFIh
npByMZwsi1uJXg7voY4dMf9eZMAv3iTzTmhckJ2242V1P8dueuswD3QhBJzEKNpNnKajUGcoqFm4
yBLxdkZIPA7VFsUkR07NsjPi+qc+L9f2RLmzSfgQrDHHpTfW3dpe/t0xr1LJipXKXJ9loHL0Ypgx
hHltTuph8JzllDUMKVaU8+lYH/LEjlq7GXfWpH8U/NKOzf3Wrd84jZMfi80QflaAkqN6rlIkn9C8
2kScsbdxfIXCEtlJQlkO7Og+Vfqzyb3bwR7+hKb/e+4zRNRmhRUhQTDXmfTLnBwjVpLWMNlgWM4l
tX/mls8zaeXmul1WA1GBow8FWyotE68rx0j6xovth5+jUWkGr4xrDa9+EKX9GGIfRZfHsLWQ6PLG
5DRP6EdVLqybwRLAWrs+Si10nRNYb12gY7Cm5NkK/U9MvqesgNIxZ9NL6prERq0Bwek2jVLaoC9I
p5vC/eHNflyKFUI0K4WzElzR4FaLPJKisrq5RQCxC9OMp3AGiwKNrAGij8itMKnDjDByg7re5nnM
tQxNj5Oar62y8+AMOdkh+lQRh5m4hNasSZEdSmL6nBlWRD4ggbN6yDA9fIF2BvWLVwV3OaPDvTXT
EFgJAxBtgEM9RUbfGMl1gEh/P7QTgRoWFoO+gue26PVSbQpIppfqUBE6bMkOtTitfllNzokd0dl5
5iMBmi7qhIGWgw5/5y0je44lDGmBZi4lKNlS4UlWOK29Htv/Zp/L3VvEcw16UVJzPc0p2/EA6iuv
jho1f2KJIv2p6/oD0g/oBt2xz8F/LuGr99kBFiM6IMnitLsupKp2qUdPpgyYC1su/WCzvcjO1A95
U/4RvrXciJ8tXBFo2bhPa2AzoQe4wBHNZXJ4/Om2w3/FDRBMZAt44mMZt1qA2QOjPnE3zROx6qFD
JMs2sHRROVeFQCeixMVMYfgS9PHj9OzOGKBwFjEkgVJg+DR/LAclqEicN8OOlm5QVNP23WigEQ5x
6ZTl3axdBBwzMYveCqKd40YbWR3n4JXNFJhUcWcoYUTNPOF9tj9Eg56fdqJxFti8jeViGy082w2V
LRMzSk0cpZIgZYqTl5DGHsJgA8cQ6yZb1kNCTedS109B9wBh4Hdd+1+Kngt63augRoCVeObz6pvm
nvv0JoGcfJx4VgG9IQYin/YEZxv4xHb/zo7z0TsJEATnV0asGEzOQh6QomEF7hE3GZA3g9n5zlFG
rm21RtLlHfIv6cCUZMzEl0SPcbX23V3h0WqzVnKIpSo4AdoHwxkkOa/VW9lM9q5rnYdGrB+FdbEX
+K8i+1pK/3fR9OaNkc6oqu2JRRqHaCun797fNNi4YDcxRMaJCEDkUTYhgp6cJcQyQVETBBllJr1F
ktoiSken4KAdjoBPOOgRS0HYKwx00OVQrAZk9L6tgS3QtqvC1wT/42Kun5qoK2cKxYOqzqSBbQ8B
pFSmff5+nZoCkBECppZGxRV5Ai8QiB5cBBKxDqpvn3sJuNgl14OxE7MFtnR4JBE4u8lDBDOVkR0o
G0++xGGZ5x5ToeA97ZCBt0hBxpnkkNH2OEi3n4A2MZp5kkl7az7UauRoZO/LAZjGkODurb0nYRI+
3CzuL7vAom40wYs1gPmBc4VYw/B3ZUUvxcX9HFheRiMW5olFXDcDPRvtGkJsr6YBOXTd7SkPEQ2w
PGKcWB5t2SNK81zSqGQH4L1hqic+iUnaUawBHTHwIlndG+wp97RUfbNvy5xEuxJYhRF+zCshZZUk
zMOc3whgUjuaVJCCjVcSM97G3pfXpsboIqmKIRmnO68qbrWL7SEF7LubhN53oyj3zcK+00JqTMvs
iBj8CSoQ2Ad3fAA60uXJs6nq8AjmG50QkDxYM1GoEvPS9BzhTN996G0YUJ1YnvrJqu5HAtqLCnfD
mMFOyarlarZZhDQpFRzU6kM/i1NREPxSeNZnZlFBpA3gu84+VT3EspUE2CPQyKON9yfgHJitOJ5b
8OEEn/Qvs93fje306Q7c8IPm/CZNYjE4TgIU8HHCjZXrH4xBvNH5f7bSOr8NdXBD54UGPmQt7iQg
xr4kQ5V0xn2v3agpwpda249JIda7dhrO+E6xKlk+6Ymo8DYxgw2e6y9Uzz4RUwhuwX5o+5oQWhep
WTLgZs6kymJP9O9dMHs3q7JO2EH2vQlKY6aUIfpI7quZTubcP43J+lqlYLGqrMYO4KnnNJ3v2F6K
qPRHzn7Gqw8sAh1Ito0US5weDh7/GcRkT/AHLAOfpuak9+WEkj73r1VfuQ8uw43d0A1xSPTFgTEU
kQjdSCKeByR6yc2PNoPuOQ+wTPlKTNIM7bzSgMEEHlLEgVEapHOzjgq7fSVUCo0ba7SrSonzkKRN
v33LGoy3uObyKK0VPRYDV1fgPyNpZGqah6Squ3ta5BMBKu1P4lbMc52miiZw/OiGNAFd922KLidz
HfvU8czkczbu0KN0hzxDQ5do5iYjsmgUM7hfK+8JZ554Hef+Ixn769pq5Fvj1Y/L9ItWFiIRLivh
eam9X+zqWiUIxGpSLqHu/R2H8dgZ/Q6q2UJQTdVAYjWN/pEjAJpB15UPCcQh+C9s3Iq9wjS8O7k0
+cO8GtZZsYERIWVKJ3uq6uTVGrQ4TJnYWe3E6l2x2HuDcSeyLRmyFMZVxoKOK5atrfNe2QbxuifO
OQ/dYh9CCmdDaX9sHYLQGMz7gpYs3SFtEbcLf0NIWA6toOnDOHkl2DQa6+bOxDNWr6SHNyq9CMJ6
iakh/9ByQLQUE5Hl4pvwBpaJIz5YcasIiSbaeUkidy1eggb5D86Vt3pz2naZAVa2tW9SFwlR4VaX
cemeS2RXB+GyovJWo6wFiVcMknIPGXKcq/WpS6oXeFTG2cjgttK48mJLlwxrOvehJjJAho8dNxON
QfVTue+WyRpfl/fTat555Mg4IyFiqLSUZ677We2laSgkoeVXlxvo640OpGkMIffPREKzKgMNHTpP
8InkVEdBAazBa9Ece7go7JvKBBbbIRyJIMJD7JHinqQgxLv0Jhd/z0b2GYTkPjZjy/hvAnBSbepj
j6s1Gv1FEAK3m0yV7FMQRwdF7iHGHXLc9DNJPSRxrfXJsWEeFMtwny71u0GmgLQczlwqclQm3zyy
BBSI5J4FX7v+wrGA0gBEyI0q/F/M9RRsYBleuY7BhHRWfxQ5J8VQ6KhtKI8NmgnQi/8QO+/FC4ZL
xlaYYEew5ns6IdNFDsbI23wIN+TemjK3HF4XpNUEr+QHAu1eQ0mHiFkvAsyl3i/+8F4603OOKyka
JTfebKLegmJXyV0Pa24PBZiKVhSkZwTjozPgaVlDwlIJout9rJYFuoSjRQvV7YV7DxEIkG8C43wi
kFSYJYJBCfAXcSejzS2igmeTNiGWtfl6yY3m7LubW+QYCtxfXs9rwTD0HQa4SIdpZm5MoCaCe1yn
JTjv0SwvPSnkgJsgopNCeL84V8yG1C2nZ0ZyQ1nsLX6PK7SR30SasF+2H7qz2QPcYo4Cuz3UIb3o
cezI71An1dvPJvi32JaLPGak6IErmEGmCRcjMYiDNct+Ml/ycsdVRW0nwO+bxfBQti8Gz2kdnJJR
oFOQy29eFV/noYMgXhO+26jl4FjGQSPysDz7RxsNE39gbs7qxhpWHoGV1X3Qhs2xV+Z8SAPnAfxX
SNKbwVIfLsa5XUBxJvThjZBmhEUAWbK2LhF44XXX51YkpyrSZrZEk1P0p3Sev+q0mSNHuAWYy3A5
KjsrInM6jc74lqosjNfKVvvcZQHV6zUO153TDflhMDcQo9P98muTSob4VFUF2bFQ4oBW745Rsk3c
o3VrhZ5/wiz7e8ZDLDOM0v3iOTsrsZ8Nq7hb52tDqW5X4HPY/w0HMVxYarS48qsZnMM5SUD84E7E
H5neZTm5GwtKIqwIC5sQ3YFK18jwyT0elwR3G2fGul7FdRLW/Jvqflwc/Th3rTzVWQ3EuFbk2zZz
vnfC3D7M7ppRNRY+lcwWkejDOXbX36ie2eLN5amoU44zFc55N3DNGFoSYKQS63Ma4DWbNs1DR7Te
1r2MZxKHaXyMzGSTK9U0t8qxryWdpCvsnKN724dths4YpkjNlQhCkjklbVxSrap7A+wj4Vchia80
QWg7kruEDj3faTQSMfR8IlFymHe22ZYRdIPHFZdSPFTM59kk50V2B8/DNWsWY47OASQQpIGIXmes
7a7b+xsWFZnzXnt+An3H/gqGRu5LZ++QAP6gJ5x++KDwFJboMOz52CwjdF0DPypJvLtS9d+zUz3Q
ZyiP9mrfFyGIfHq0dGmq7vfMJA8JlXnbKvuPN+pdZ/bqMAKm2dUJVnCjBmo1TMXRp6d/BBwFx2Hy
CCzCuLsorkWNqlzaDXSSgqfUpdUMQwm4jQ+pwu9fV7O+7+DvkVWaHTdmhGFjc+0LbGKr2xzhxV+c
fLlzc8ZjdfW0aHcf+kRuuio4dMA8FTwtxQSaAwbn3iFcdtmAU3q2gFen6mFCM4S9MX+x2+bRlUEf
d31Tx9OWHJOPr7DKSDo0ommQRJkYODit3v6YGnNfCUyRdGTz2C7C41KJ27pUKupsw4pc+MuO7zN1
NshK9iR0OL28s9NcBZ4iBaCRD8YyXcOnnBA5MR8oYJExYBQXI3OsaLStkIFfXx+CAPMW7r8nBCkg
YEOFmKheztnqzE8N5yliK+lUyvx+aUCIor6LUpWUX70fcpxJMcPUkKY3moJ1xVNLpuoWZsOGvXd9
C+L1oOt7WV5CvUl6w264X9fqlSxbC2mKGVxMIDi0vYOBln7OMExq7KYsCTgFQ/aUrvucCKZyvUC+
EkglDlnjiEOSL+phberftO7RmhSPfz80SGt9gbQ4cNpiVwdpdp5mwAO8Nv86cbV//fdPfz+kqgIq
VDBq/ddf/OvTv9+Mw88JaH/+8+N///Svb21rWIg5Fyn611/865vRROlzB0Lgn29Dy/x/frl/vvb3
p0bFYZWuGpyR///3/9e/mYylPlh6+P3ffZszOf/vSy9zcAeCztB/973/fM1A4hyZI8egf77293/9
13/991NweBMr4v/4O0rwEbjPZfK/XJ/OksNpMnCj/t/37Z/r88/XGrt/CG2kAlp715NdeBC1Rvgd
fz9fEu2Qcdv+52837sL136/b2HiD/VR1ase534wQnIm4dKFv+eTHvGiRk66krfT499OFk5TtIlQx
BrUZpGQYtUFVXyPC2tIDkp8kfwQ6Rj/ebN5tpspHfyB3ZJxe/H6u7gdrAiOPOe3itGQNT0hiXJxB
5PQ12bthdvvOW8vPTgLqI2rZuskCMuc1FHdsrAipUmW8+LgHrmbq6Fuc580TmKJbIEg8hXOtTv4C
gJvOSYCXlULdscVrxhkqahfapWU3tRzLC4ansr+4M7l9efpdMAwhguF68qG0SyjfsC6s47zAmba7
Dz8B08CqHhB4u8utT4Om+MVPZUbp7cFna9eDMp38BPtIvB49TT+IntDRHdnrWda2zk41vNK1Rd+p
rsJC2zstINjkuf04+4Av8cCz1jfbrqj0oan1N7UPodmKmgDpDWwjpBdzZrxnQn6tFjwPWIiQ0Q2S
iHCtceQqmtOGJsEWyGi9zvGTMUQhcW/d29P4aSgooAXhNoZ96FbEyFsR3EHm3LLlEPp6NIfMMkb3
mWxJIMuuQzBPuI6xG/wJ24U4uc76B4AlxH3TfM85As481CCD4GlhTuD0tYN8l7JzwlzPzIeM9OUI
Mzkkb0LuZPAMBt9UGaKElfYG7VJ0eV+F5B4pXNPZd4MVmzN7sJ94w1FRqMcKcQF7enFljNgNZ1fw
zzH6QYq2kn0+EcSOoZu5b/9O8MoWe/I3PJTAmM5L0fNiggH2QSbHFL5DBGRk2RO3CZTZqz5zxy4u
qWg4XEGzM/KT7fgnYpVjHMMFSGxcUpRliYMmaHYvBp2nI/GpR8O2PlB9AGCXQ0TvCL3TijFlMB5U
MTPyEeKk2W/3JZMacxJvC+EYN1iLPaLgRyAcurtffJQgwxZr0Q1SXS0mQAiR4p1Y2NWLkNqKnY5N
ZqerdNpbyfqeV/ZhanV3gEOGAUzecFA8ogevwJFgdmo3/UaOrC1rcXJmMFhxHHUSwp2eLiHRVluU
kWPZzxDPXHYsTXsiJM2iRi3kFgT3pdaRWvyKWBLgkMqvroYeDWSZez8+nlFuXIRajcRl38zmFUWu
CZ5uRWtFfkTTNl+tu8gT+C7gnbweMHows233jgqiathZ4ao1JM5CM7PcuM9rKxKufUALjUtpltSt
zGTj3HIeSCsz9jTNEAyOPxo4wI4yDwWFAqMWmm11tg0emQbqblHh+Ibstc8rKNy18exMCbb51q72
uckpLW2aZ6u1kHNJ67YvHI4R3apiFDZFZBn0wYpyCvdLzxOQyuCq62t93w7GLfd2g7tOHfXUM0F3
5JsJkBRAbntbeUDBO0HRAyRfxcMAgNUeBsID3NhlFuW3+NMap/jUxBGNxtTRLZsZsnN0BRwXqRQ8
TkG7xM+ovwLRPbYGbRgz4+zomCoivsLeHZRF+TMiqMIBX3wOQ/cFtpRGkcPTTWpVEesCTofLyitD
xvTLAliu8d99ZBl41xLnuDI139w2SwzM5WsYtHnAaJj6/g0pCrESCG7HwCfMBcvpJSkfxQZcG+jV
RLT6iFVP76E/JUDm3fU4uu73qPUvTWMgmCjBClAMrDRzNISdd1h0fqrGCtRVNcvYy29M5NEn1Kev
eJDfSvIhyG1z9qNlvE7O+MVh8asaxYzyCYtXgGHQBusXTEjQgwkyi5HSSG6CvZiHIJbijvKbAeFa
Y/I3GmJ5yvHkCouDUWVGpTMa0Jdj6fkOtT+8mQHM1u7vXSanZSBc1SB1XPZ/tl9lEM2b2+Hda9Jm
EzTQNrUYK3f050r1mJfkynQVlBz+ZwLZWudL5WAqgzyBkUunr8uCeC3yyGkfs2CVMcEbTw2sTDMF
H8MzCNcw8T4G73Ou/qQmMCITHb1VsTwiS8pBzROtQH+4YdRlk/G68zXaUIDyxMDmKbQ8tdeqUMfU
sd4WDNrovHADNykyn7EFyTwV6KgzTZtbFM9jmD2OQiBeVSyTUiAqMPv7EaTjUtY0mEyXCWx+w+gl
ey8VghsH17I96htP9oQVlnHiC29nZvNwaAXZBWqtnhyZIhGy7Df8UWJnILLSzpc/dR+9UW8jZUwD
uL4PzBIA3o3pM6BDRkHlhCh2CL6Yr9Ff8sRx3HpTQLzbGv0BMoe7coFamAUOFF+oEvGugAhPA3K+
dHWYxmlTnEAVD8euGmLVOy+wvAi6YY+LbESkFT16PvMoMcz+x+7gnjP7rohsPc8LuovQZwCA6Ave
pL4uU2UdrflME3i+6keLDhksXhWQQjNYnAltrmVgdDRoQhkr7T0FGCuYuLTlqVs5aamtMVnIP5wu
OHl3SMaCMYv8LLypMkgg2uEhnRMjImiioqVYFAftNy/WNAbHsnCvQ6kOeT8RDjIgyUOIStcROW3Q
DvvZ9bm+w6khx9xpwStJM8OKKtu4MwP/sC663pVt91bzhEemwzncXKdjSsNIZ254XwhQYkDoOYXA
aZo5mXFWAzTRMZLDI8H7O3gko7h3yBs50pdJcwny7MXIX/WSwDZ2M9blqdtas80aGQ5a5KotDWJH
GIWgEvsIqsw5wGhintbSfk5H99rpkV/3hY96JjGgG5qfqrKTC+V7D+nNKxHVDVdYUdwoT19klz84
lfexrfEr3ZM95BfjiDTrqvT0bS28J6Yq465zAsSSPRPvvKPDkTBgm8tEkpUFRngy3LOElHWETPRq
TAwC2hEeuaEIgrGRGSmyZFHBk1JMoiODtR1JZcuVZo9x21jVVHPaKw+eSE1qjiFkIKpfm8QlAxt2
cAeiDmDSQhZ2NFczbc6R/hdl9gB/UJ9UM92WicdaMQczB9a3yuGAPy89GtQaH8E6bEsLv8QolyN+
jRP7O5jySv2qa2BwpNR8Aah9D1KiZ2iqnWb/BOOfvNlOEX82HKWHqH3KrN/cEqjp/AdL9PMb1Qvz
3xBlYZUu3wUTOtp24fJcoHRvXScnoUGrWGfmaeZgGHsZ77tt1E80vmOjgEniM+47dCajyEao27nM
hwsIwWVHG3pGdzU4Ge0nI2nhWFIOTpr3AyrQPUaJd1PC63FLGw/6TFehauOgr/BCDzN7lIDGj8bG
fT1VT5nouWVWqGTkmv+xR/ceoQ1gA5ukv270Dtjufmla/MYq8LR6fUhf108PflWjd+kLXD5k5IS3
CAGNtK7ulQwfcjG+y9Wxz2NNiSUIlvfCqj7PfeJsEBkDw2cNQyF07y9aVQ5hCpl3VQ8/tj/fG93q
X5uOK4++1puHerhbGy892NV44Y0xToEJEyft7mk1IoEHXepDoCeMoGiIKGA6ZZLglDNQA7GzdnSQ
8BK5xF2lmog184o2jdo1lNq7cvzd9vAWrVS82qW4dzBBFJrIorWWSdwU5S+GFqREGd0e42x9TNgN
aj2estoj6lGycLidlucyIGE27co7B/3vOc9bef77J5topFPA8Hr7smOI21QHzt5PDQhkrlXorddO
N7DPxjOJhktI5eZVAWeJQWb0a5n4xiInA4edJNakFMZdk1OpTGA8sob+mmWr898PdmtAmyJfFHzD
jjK2PifjlTPYP40eSBtUbQQyaWubQE/zfAA4Y1+pM3nl6mwtSxc39vrHqGAGkFj3UfaTSfNreShy
5MNVTjM4WBD4bD/Slmb7nw9FBSbbFkyrNbrds+X5L6A2QN4MpMTLDadROOSPrPzu1NQ+LSi9LuTq
ITvP0uSOO0NvbRrOIdvFCRM5H1cDCwoHkmXXbFGc9IkQJUsWUi8rzHProyPPA/trAdwbJflAyUxr
ZSEUfJsxnjuAGIRkdfkJlhv92YA5tg68PEoSk6W03CJ1pWZy6oek4FhMZuaQlTEJcT3PCYwtubWF
UOp8zhONcAI7BUrjCYjYxHku80AvJ7aH5iFhHfOodiLHnVCY9ILmkVcz/sRhVyI+KQRH4AoNe5ZX
X0XNsFZb4ssM9Z3IR0wnTkjc5zg+hdaIzlMsxPO5LLAIqU72PDOVoPQOhiM2Uc2Q6dRb67XJxl/D
OojSqrgunD495ilxsFn3ZTvZIx2pLwSIBoVu9waecodd06ROnVlYx+qVDD6ITMV7fdKOcciHuqci
aciLluzq4fAtFAci1/geuNfiSaCbzOF9r0Ho09QvZFRoNnlc1K8luaA9ni70jGNwVTJ1j/EA5hil
8Jvr2qNspX9vhjeLytUlbAjwwMeEvypx7hIXToTJnUJKHsPWBQGIg854Kt3HaWl67OhzH7lG3e8q
muhyYdvJNU7AgQd6WOvXZhJkqJHRFchF7bYpo6kLpEFD9Zyl7ldvXxPwu5GnivfRx2Wxdu5tLqmd
hfDYbYfqyQj8V4tQEAIsUm4w+xWJv9w1znSWU0nzTDtH5sCviTUapBHhHt+y7NAipa6EKYbUsERC
2GRkHawjQi3PZE6ueHVt58SdRM3IYgqHAKXhwcyQ51t+tff84c+AwDiypuJQwGSJibFN4hR0n2+M
3cWoBrVb9HIzHqvFKWLfNr8Iu0BUmsjytFLhSQIUU3Qoz9jnqXHEzpHmjfCEz1LOXIP80nOxAPDJ
W16mCPx3bQXNlQPxk/9uP/VE9hDciuAOrKrZkAQlrgK1VXhz9agnbscxJ/zatdgoB4NonwwKIq2R
HedtI24DD2iJvUL56E8YAbhKC1nVbY1zU1x7vn6b7YkpU0d0ndoQLQN9yBAZ6LiNO91W3hrwPa+s
JbTPKI1aS5A720GbSWiRAYRpTml1sVRKkLTjywMlD2ohaq59UCpuJIt2y9q7pH5x7EH0LChostfR
BJUpjcdKzqQsl8V1H3R/UBs9+SIntmb5YUAGbhvYBevwPaikD3TwzJly76PdAJsp0DbaL+KdCR0e
RZO8criBBEMHJRJUUdzZ4Yg3k/yQ3RjUSFG6MnJzzZ3UhcB76bFwkbAc1IS6rp5E4QsPw8Cfmw9J
T+FjH4esSQ7tvB56q73LQrxORaAX0oSSW85awdGgC0ck3IGJmLMLSdpFAbMxopn2cuNHDmkdBBzI
X5jPQbCOMO2M+Xps6BNvUlf2D67pTFRFVOyXcghjR1lMQCnsWXDr/Sw+fKJ64lQyb3cFh2AnaL97
QigWQUElSocgNInoUQoISX3JzKSq+gQbIZVoDwqqmJkeKPR8BCkMtlVfhpBS17WQ462zAecsg/Ec
dPN9lpU7VEUM1pfxEqDJu9JOcc4MSj9J0tqVo8FporKihcgp4W4QWbhvaYCcWmRUQxcejTU7rY7R
HqaBcOGlRojCOWkBmOtW+9mjCLWn/E86JeBPR+KRyEck9mtS/k3foKBvAwb+ouv8fbCWxcGwgBD7
IeILvyOcSXhsa/aTxYQj7AJkP+siDhTs8xxYZ83FnAsQkjV+rxJxPzWXNPdlv9xlZR3u+k0q3N3D
2/6horsbHJaKpBndXcp+fCaHbdwPVv+ZMLreryp4MQZp3oe28ZjpS0uNtjMKge7V6WRkz1ZwtOz5
fXNc58OIeZJN2ki5LmHYEdHYNe+e69wU6Yi2OXdOEAk/FPv2C30d8IHaXO8EmaaYHbdYsiJCgwih
0Whfg2bGPKeII9kgQKQ1z2cTCpRJCRXj9bkPSvmeJOtRzsDyXfPkM3Oi5OCgTX3KnhOiyEeZYkp2
0K45Jrzzt/BvCTQIfIKenDWaVvlTklpJvV890rqYeIw4++EKJQ1InxyXOAt3vA8D9w7idbeDztrS
5si8eA2S66qmiYh9ShIpfESQdcSgibW0vNMqQ9kHIHBcFI9B2iFalfgLpmIljAEECoK+KQpn1nGp
rV9eTgCGDNw44B/W9PZO/eA/Ye2/HWa2QpNY8avVXFBWuxOMbfYhfgA9oi53fp5d29P6BJHlgCTK
iQrzbUKNvIO8ae4IgouVVzK8VnZxPQ0FpUrb0tWdjc+EOEWoQszi6dg80rLkt1L1JeOax+6ovobW
Ow4DKlDHtu5tBw9ykrLhdkidAKwYxcHr6XKHyImH0v5uVfqBNAH84AR5GCITdAgq5/mAYZlKUriI
tKjbUPEkaUSb4XqYwRt08/pN5ihOgpDo5Iag8Fshlxtlvy1FkEQClIET3BY50TbEm80kKTvf21tG
uDtrbMXBCj4AnnGdP4rQO9m2C7G/ZXPPHZRGZYXQHFkt2t7XDg01/Nc6LlICsQvd3gzEb+48vzOj
w5IDPUyt/2LuPJYjV7bu/CoKzXGFBBIuQnEH5Q2LnuwmJwg2DbzLhH96fWDfqz46IRv/RIPuYNEU
ySKQuXPvtb41WQcOLGBgX0lBI+GVS3SdI1ydYpVc5z5XUg0PEvuFfBJSK4BJsziNdvGjKpcALwU6
KcoksNQxPWdjfhNV9ofVFfwezfSRu7xumQ831Qp8DpFieJtbby/qyd91yD4lMuosR9yNOfOtNWW1
r2b6ZE7j+ztEfNnK9WgV62ZRi8SoUGeYaxU4nJ7zXFy74w5TkWQogRfaj4D8+wMXHX17e2eR+rFu
EVeKyphxRAdqnyrz19APHopOAwGIMd0UTTPuM17RtYXCmwM063UfJP6+TG5AUxWXwQuIGcYAiolT
IWjbZx30tHwkrg6V5a6o8pKwBURoTX+yloL/+7/Qmf79cKKBieT6SKOD6KdqfpuLEddALH7xZ09v
2kSQYz9Suk9zBzPZgttP/ciJnxZhbtQAlLrPUnD7ydF7c4yQeO4sPFTcVms0fugt2FR8jhRIbnag
34h7LBdPHDHaLZHxsL44ldEhdZVzmPPo21JD9h0nBJrKFkHGA1oCN0aQkhq3rTsQt1J+0GK+8TIb
+fggX5WpLpUEsU6Adb0JpxAuwZu2aPCZIXlysoM01qGH8VtjW/VTvBKDdd/Uxo/ecgPUEMbCzVRX
EwCylVnELMZjd3KR4sxOamx7NkvogNGRCIlkk+NL4tq+aIfM8dq2N7FTEA9lCCLZGITi+GiW5sqb
0YhbCCOXeJTvQk0vSTA/jU4U7mSaX6U+3q3kGyVmcdf1ctmlQtTEhnAPtLzArbAJWGEabgH2uldN
h07Dojs0t9MREl6MNRpDeNJYx8oEn0KE2Zrd53n2qMAEw3s/O4KfAbbVJRoTSHMHOeyrRU95gDj+
pImiF4aVPXbBW0nGJigQhDoZTXcm9y6cdqTaNMKfYyIgAJoRT8RNdfKsk+/hlYESSG58Vl8Vrt5Z
8Wjs5LsnkWI2nUHar/1ohLSbCuIPgGjAbo7rDUN25mMl/HdTU+m7cQtkcgA0psDFrehHrQZnpENh
1DsLbHJUdsdAckIq4IWkC2EOSwwK/jq4G5G5b9uoZ65Cez3uUB76hR3sQZ1wVsPMPc+Yj4bynrjG
pepn5ISNdUTr6RH14XjntJ+8TWnBzXOA+uLITvJNzHqxNmR9G6s6O0Uq2NEsy69j3RycRdoaKwLU
LIwBVd8drAUX5pXRj7bFwdoxH9u5/fCjlt1Har6VNis8HjOfvfYurkiqcbK7yFw88DkLelG/TgTk
nZVhvyRFa550PzikQkwZkSTk2qGZpEwqL2lvZWDTCNadRrbKb1XYvTaG7ojp4ioiH4NqVaMRkG10
ZlOPzoZdFlR2wlupyfVOI8YkodPuBDT/LhOl3heme578qOeeNQlTKPKNMHFRkh6yb9yJ6SLOoqS4
aRi2rdTYJKcYSnzih4922jj7oa+5m6cp2kcl1pvc8DyS4wDVpqSOrbiDEGIOyTFznHvb0Virag7k
3YgWOemH5Xg4/mQ/fkpDcVdYCB7n6DSgzKH+TXBx2vUVthBnexVZHuGpXbKTk3Fb2q+OUeTHxgu4
3jmFNVVMV9lynlRJgybI/WQjUTatIc6w1FKALHc4xkAYLL6F2VxgyhixJEFmg0noL4KLzv0A4PWU
BbJCFxauCmew73S0DhOmWYk1wJ2JfplomoYUCHHUDD8goDMG8fMtM0BjbQ9guJt6ONpt/QNt1FfR
h+VRhQ9k8oXrFuybCLVBjgNn6MCGm497LriE8cr0rDu0ytiKJMZfc6SpZnYAzcHtFdtkq4uJAMyM
VppaUtepv5ihJ/vBMlaebupdn7hknIesDE1N+I090SWdsFGWtjimPg2CaLQPTtSyc0/Dpavda4u/
H6NEYk6rikrI6dGalQGRBObIpM+ZklNW4lUqxvQGdBonsha+aUTg4OiSK23P2YYZsQ3DgSZMXlp4
1FljihTRYCkJrQ8XqZZPuWmWYCmd8X1aPKJDuMzAmUkmVcZgtEY5Y0TxhyehXOCN2uCTVWvCkiCv
OfhZCvrKAqpSQ75LqNTrWDjNIYFkU8Ia33XZ9NRP1s8pTE6FFxH7XAfkzDcdPIAmP0uZX1qSRc8w
ffBWIFIUEyPOFvvUCnvgC4a5Q14BfKz64IKhJdpV3C5rWFQbk0gg/DzG1hD1nhIDtDbSGUpNHAbp
kkyvPWc1u/uUASN1J7VVHqDuGiMOYPhMe5folHKYJ/hcwRs9Sa53PN/N6P9AAOqC5WA0GNtXSU0K
TcHQjVDjNuESAkL7YYS6QWZK68Zh6Wys/hVQ1306WduyKq9DwTGBPtR1Zh7IuCFQpGTZwAnN0CK9
iMy9aGsqD1KMh7BkDNE5eIPgq16ANQGljm1i3EpSHLB00sIqkPEeiEPMN9JpU+5z6lODCbrR80Yb
qy2epojlWODi5Fo0WrTpcjbpDKdouazpugkZFI6kAW3JMkUWKa48FG1bbbm/tFJqT0RHE4fdqRMP
OOQxlszhSQtOMVmCIssIkquiIZQwi9XG8uNj0vn3U9dy7ybx7YSJkFW1xEbBzSBHWB+5w8YLUXKf
0u1YzmJshGH9zMnNXvsQZrdecD0xt1wNER+SXSN2vVFx+YHGyg1SBSbaXYP4tDDdsait8B9Dt3L6
AsRXsEHageMi7cctkzeEAV03biq6+wzrvGmzTBenXl3ZMXCcoPJvzQJOi8ani7YeF6VA3Z2I5K7U
+jULcsBbpFRXTXg2vc7chcQiIYuuUb0HegtLf+dXIaIJ1MwHmuVPtZiDHdid6TiAlChugjL8cGhV
0kZAiJ/G5QMJfET61jP0+3K68bnYtoZZ/HTnh3AUmqH555zGryAmSW424b/WnJTMImM6HMk75XsV
HJsFoyA3gxXDog+xpbt4lVxNu8iLQ84O6EFikxygGZbSppniN8cCOqHsmfw5wtpnSFxT51/BDPpI
6+a5NeQhL83p2FPANX20RzKKVaDFjRxLwLWD/wz8GeOsJQTSi8UnTU4viGfxlHnDEQhXeQ6rxynJ
m7OcyzvdCjwHxLavwvbG8lHghmiANtZE57Lp75keP4ceAUgqnThhg7vIlASSU9h4Pzg7LLfUY1Eo
gT0u+kEJNV7AWnIbwSoa03dLjagnCRkmDaiwb6QMd+HeZlehKjSDHak3z3bmZvvAbCjq64ktI+36
Xxwhmg1UpQmhP8ApgTadRbawmXRnZqoZ/1YHPScbHXpyXbQq3BYC6Cfimz3eEMY7Qc4gDFUu/J5p
B95YHQyNFyvAnmSZ8C1pTibIF8K7tiRV3XIdGp5H0Tb1OQyXrbdJN7Hb/vIM/w5E6JVG8XUQiQb2
x6iRtsl5cN35mEqCtObpZhDDPaECp7mA90rcj7mXBEA4SX7tt+mazA/jYFERcs5zi42LM3FSeAwb
pfNDZNSram77Q9OSe5F1LNCZxN/NEhAjzQ/UGTHpKaU2xkLi7HsKRJIk+FZWeolaL6QLYYO17oA5
feOuW1L80EGOnGnZWGy4ZgghXYWpczbnNedpg0Ql7ew43K7jxqqxlXzWcI82uU6wxcnqK7CSHtEP
dxhBqsfYofNZNGy7jmYg4+M0WVu/mE0+hqax2CIYMHoS+qbmB7PmEBA4sG1SdDCsTaTXQ7qq0K2v
gnbjc9n+fhYzG6YVNgQ6owXVfVQ6ZDy6I/4Rk9c9uimhihw5eaJ2x/aKXZ+XGdhY4QU09KTgZmX8
hNzaaYqfImwEvhQX63Uij30/PyQ1bfjGDX8FEs9S13SIy1C06tgMcWvBApI9I/5S+C0IDR/hnT1x
vKFruTVzaoIApg1mkpDdMEKHbnbuGVjWIql9YXBgHjyXXcBL5ppoowtdVvRu5nCjAv+mS+HzCCi0
gzdUt9Y0c6XTxwJ7RvDLRs1kAXahTd3CPr0FA74NjSVrbL4BSLFuNNMojJ8/fCauPNKs2y0K9sDY
j7XjYHiMr2lC0u9qoObVNfUb6AJGfRR35RBCc0jkoawc5jYf/B7p2jIwFGZBGK/Ht6i5DLTpKFpl
fifphZRl2e+HaqC9buBIb0WNj6pCR243NR6n2eXwyjSCtL0NAVzjVZoFtwaqkTLrfk1TSOqMdhGi
EqLi5tNdEYPYYnyPr5WYdpWHuwGCzilN2ic3V4+M+GqQ9HRk2PpILk6yHxODpJqGSuxAn+8yQRXb
+JR62QdHKK6BJkHGhHJypSK0FKOfNPhS2eTzEo35JKFZUAnXA2Mf82AutkwLDc1hJIQtUEa1b9sJ
n7sNA4mh9b7XbGqDicQFfyZJN1FOYvwUccJtcxRe9sCIpAFYtjZ765D4CY5x3VxjqKY/CGy4Vs65
mE2H1If8pomUuVwL7TkrukNsZunJAvvDD+YUFKNS7Wc6f6BJ5bG0Kesr0FNCoxBqWVlNk5VYmvgT
Z2B1ovPkyQmoX1NSoeokZZxA/5DridZJbKK/dVp8c5Lu9WL9z2IS42aPglzZGW0RHZ5J6oGJEt5a
ASSMIPgsdRDA8DDfObSdS3O+0p74LMjYXEcqPPmBy5dFBhm0o77JwcRvIumOqyHPqy0QRGh+zbMJ
HJu8a9ptOmxfB2V9VOKWxRJRHdFn/jt22POMA9EhwvpQI9C3PGSMVbjXpYUIwhjxKwcE8zRyQkwC
oXOdz+hjmuNAVvGq6+2fyM6+RFhyRJxo9NpE5hiaIUcWblXQ4i6riatlUKhixDUzrgoiNDRz5GbE
O8BIpEF+s25BAO2y2bapw9FEIQxd1V3x6vlZegwdwkJT7A1Q54f6XNEOJbodpigJBLMXjcyYBZsK
8wCRL0zT6Lq2W30KMvWV8vdbxWrKV40O1TohG0m7bAfB8BjrARlemY+7Ju9f0C0y+xQ3yWg0extG
EvZCvaYJhHLTYppg0Q7KcCbvXItW2CyejPY18eAumDPKAWJ+SRudp61hjb/6wtu6VZbSW4vwrX8Z
idevJP16BhSkR0va0XHNdMc4Z+it1kXk2xfLWU5VpbyyKnYvmbObOjUZf5m6h4qPl07zApoVwx/a
lOu2LB6GiXzkYBfYHIcaR53GqFLUh8O/3iJX7a8P/3zKn8/726d8f+D/4vP+9mXf3/L7fUYVImH8
Dz/N9xP8fq7/5bf680v8+XaLZZ0R9P/5tfif/sR/+1Z/noacT5lP/hG7Iz1Io+oZWzuSAXPi2+Up
yplWIqSSotmBE9rNy8dNUZQnWeZLV315bA3IlQgn5L09uV3IBJc36cVPEP2WT/j9uX9/LxY6tLXL
p8YRtlh2qH8//v1UTp+rn3/eueREAYvJj9+j9cFBIvD9lopIBWOMyLz9749T+Afz71H8t6iUNi+P
v980EDT966u+H0/uMiT4+xN8P67/+1N/P/z+9O+3rNT/99P/fro/H/r9dH8e//nKPz/4n/d9v/X7
v9nstn40/BJ+Up+AwymTWbJbnVLye8pDVPOmcBtExd/vbWFl/uvxXz70/V5mySmZUYM+jQRL7V2j
rc4I5l+QLf+MEgNj7uD1p5CuEVG4x3ia+TMs/7UyA2q4vBU4/gmYCBNzP+NsEfRY4smfQGQIXsId
MD7X8soI/bdqoK7KumkkWONgK2hwaf2FZoltkIEBSyxO4amknV6FDKZ7dAWGqz+m2abDvfCJm4IY
YaZEJdENJF2Xefkxd/MD6sQzGiMgeopZO6ORiYC9aoAxhdcUI9cvjE7mqmnXQ+RbuIXyuwjKK98O
zYdtMcKDd5bUHUYlTu0b4rm30gNdkGicf3l4jaNYIP5f+XHZrppGSk6RN0XpvUJy2OSqrG5Unr/y
DW+DkYxqo7UztCkIueJ0B7DFfKI1BPknhdVlbrqlLU9eHRVhk5XLULOGjIpIeQqtmxg99+gIZ6fG
6B4xl83ALXlJxaw2VTl857L1m7rfgnh8KsmMYDQ2oAiZEny+Gt+sdC7mjNxwnFNC0kPm4JUezbUt
ps/C0YTlZpiPXJtGSBoZj0Pu7ftCty+h31JpFNSt0eA9xUtZSySgohBubQLMrPFDk6V3Ru4YHxpB
UksXHicsRniBiy8kxtWq6wYM3lSRYVdf4gkHECJqsR5CskGDEKSIngfQUksUOaYBDlgn6FUjnEGM
y02HaL6e8PQ6RKevEbiXL0Vg3JtKEJiFuHJXeiOGKNUNhPlm1gruf7VzEVCgSjG2zFpeoPkWL3Hz
5KhQPDCq4F+O6TmD/cDAc0Ur61fWWYilncTeoOGfmXNK+9c0xuHWHpaDmzK2sfSug55ARNI5aMqI
ZmNaOSrdRnob8lSi11D3XNxYwF3DYdMt0MzapvzZFth+Qy+50IZ+8iF51cEMilCml6m3IDTogk36
xKlBnIVT/0wkWTa9Jkkym26t1kMSU8+SaMIyOxL5SK4mHbgal6EVh8VVFOclaO19GjMERqFDA2Hg
ZD249JOhnj1kJD9sA7tCVFYyrh+DRfVU3DvS+JqJp9gYwD7WFBMhnEvrbsrD28Tba4WAgfPXr1LQ
pAZFPa4UoOcCpt2tmUheUvqYvTkgTsfB2NKdp/IrxltEA2Cdnr0kh62oKTfSURsYaRZIY7tDZKhc
nKFN9zWW6io3yrvAjvNNlvZPUv2wsyTdBFTlZq6rncwZFxfyaFYKpRMCvAWtsSiDpGYmWxyIH38r
ccauKzHmhNYzt2Iqzwyf/E2/gIQjJYObVpzxXJerzE4e0UvQsbdphIc6+1UL+OIF2q6F3JE1zk/D
WnxIiSXoBVQYDipxzzVN0F7PCNA5mC2IsFm6J1PViNQt/tLGiBG4FBty792jBiPg8JXQL0vMx6i7
/KfE9/eZcylFQEkneuQnffI5MPuBb845fC4CxCS4FpuRo13LzEuIgp959JgQ9wXBuciuiegzizMm
soNe+PhRCmpt9KRrbWQMmjbD9Tp/P9T8aa8n25uvwm4mrnjGHCRdF4Xf8ub3f4q2M0CEv7z7+4ta
1sQqEwSliEV3/Pt9yxcZszogyQ9PTaGqeS9kB1qzGY7fn+FymNOU91dTjV3Igs8QjsZP4D7oX6zu
rE0b4z5Rcoborvq5uPMhPx+0ZV8iLY90bFgpo9jcwOOdwzJABwesMh+hwGL8g0yS4Aq8znr/bJfY
keaKFiUdQybMQQbwwrL4bu6xqNWwwYXzimbnDvl1sjcWjaQdK/ucFyBY7QZRhMBq2/k5PpXg1NPs
3tZJdmsNkjBhDsMU1dB44gBtV/xQTyZ/WMtbkg0lFDrqdBSWrsd1NY5UxkN0yqLkFWxZuPjd3zsX
5n0Epo/DLHombnAQTsS3zhGiLbLsBUoTi1ay4UGImJgvcLzgA2DpVply9zQQRsJ5xS3xCSOAE3nX
oMfdwHdA+wjOmbvm2LjuJ3k9B9Ot0Jw0M6GajvrZWAW6O7c98KREmNsO8sOAs8oz/m9rE2XFhdfg
teu9R36eXWQ7n5YgitorL04vh22XgDEit7iY8kOT8gMKGWyCOr9xZlKmyXtHDl/Bw4lJ2A7mC8Qg
+9R3j34Dhc2FakRaF3qrod5OVftk6gIBBLLjeBBbIRH1yvBsq9nAAn8JOnobjrJoBxjQSxOagtT7
rS7wT8XBtbeEpDCixAxk3w9Nr7emBC/od7yIMs7vQqZ+ayje0cbrXAtHOBkLITlDZUsPoLMrMJY+
DZKkB9aMRpiTR2CD2su+3NNsI+CpbKPBHYW+s+WQ0tqkRRhxeN9E6HNGt7jqnUfl+b+CkDI1d+Kj
R3dkkgj+TZsfhegJ1MLRlei6I3fO11BBt+mG7N20xG6BAramfq/cLoKc3z2nhbqTpXnl5+Eb0lC4
VTUqOTP0rzgYrTkyI0EkUHhd9Cn9PdUf+6i6a6Os3zaB9Yx0qtq4YfFzcrlELErFrZoeRe5iR9YX
2PiPFXVB55KoFb+iYDgpXICr2COoO+qBkSLAfG2L4jwmecJlK8Kzq8brtnUDEiu8H0OSc2p0tE+N
tHSlyHZI2jc1lE/2lBw92/kqi/SNoaW9z1t1njR/3FS4Z9cD+qp+ujkNesOEGAORtpi7Z2CD/YkA
SntVmvqjNQ65S0q3EVAKDy0keHKvzlHSwHCxygpR+d7L4Cn2/uuUPeR0UlZ23xznEkrz4NdHT4Cm
pBMo183oXfyRa1rQrtjOtEc2YVnKtazTz7EBtSVkBI03xpSG7QYNGmmkXswhGQAQtVcnN3OCTSts
frBcWce49/sNCrp1GPtPU+wPu66TD4YUV0Z8j54WXAkcEKZjSNfr9MhIBLlc7I8c+elgTZbPgaVo
Fm/HdQcRZNd38iJziQnPOQHiRO7vT2q/OLZsiXO7dI/ZQLgWIT2Ez5KthaCug427q7s70usGEj+o
KuBy9pLoInzWBK8O6G7tPtkUg3fPyQE+nbjoaIqxnpdbfknoCNAY1q7vf3UCi0vIn71MUusQk/ZD
9hjs8uCKUHECcNOQXnXB8IdwPma3Kro14A+WOdRaYRBhZBpLieQgKlImVCftDKdpfifhcD2j/wT7
AS6yi6tkFQj4IHFSb3RNUUmtzahxm5IAsTLK7t60yOqY2Fl6/Aw+EsZYCV4NabHWuoSsBj+kEX46
YRhxd9bPc9UxMu7qLztTl2JeUMkUn3ONjbAY6Ulr7578BkYvttgHuAi2rv6KIAmZzF2YRvT9Jh3F
BSEj/BCv3sdM/6nuiQvzYH61nCPsJLmSbZVsK6981z3ByiB8tjhLrieyVreKTMhoOmVjgYSa3j8B
CZqAFgvfrhPhltTCb7apqq4CGey74Hs6dhW7lNORTGBe+qwCMrqM2kRW0b5JtnsYku2e8TK1P6Ak
8KfNqbeZxUKH3LNoAB/UNOjLmARCG7lzHY5Q7Ys7du8a8SCR4YL1xsSORmxi5VK+UXMnm0E3X32H
0yZwFjAoVUEHBGoNSAIEeYjQW2OWh0uGJKgaH2dB+9yq6h/DjEhm6p51JF9YToN1r1hyouwskMvR
dQ19bqGKkCzfnpn3P/PrX9cp6J5xij983DYLQWdX4pAzFpC6URlfXe7XN8qOD4Upb+feevcYVKzH
+D2xrNe5R5nEOJkFQtEIbqPgqHLkk8wET6IhA7JwamNfevq+mo03EI4MGRdeAcsrWziIbV7ZInHv
ohrS2RwxxMXMsU069JGJm20Sicq9DD/VMGY7u2GEZLZCMDR8qwf8voY30roLCxo9ZcAZqbziz5Dv
/vN/+i///M59jT6r298Zo/qf//WvuVN/e/jPx/9AVuxfn/ef+8/q+q341H+Pnf3/MFBW2P/bQNkz
Xb84mbE6vJV/DbX6/rLfoVa++Q/Lt0A0mLZlMTtyiY79HWrlBv+gBjFtxyaf2qHI/BNqJW0+RJys
J6RnCddbkrD+lWllB/8QXO9uYElp+9Jz3f+XSCvAUP9jpiwuZclIxvIF3+KvWbIdixCoECc+lJ7j
bFmMBWP6UUtwRiP6MYmM7RHrQ7NLRVQ/9m1CdEGbEylQj/aNjzfxbQ7k8CgnGBFbIo5B4C0ykFT0
xVXTJB7+q2aUp3Cwg8XjZKhD5VXii8Tl5J5gP9y61lALGN8qaffBDMkq9LoaD3fRpBcio3sC8CZX
TCu8gVOwaM4Z66Bom68qmEwgBjkKe1t2+OTRJ2RKEmVRcPRykqcgJh9pZiPcoTROXydR+7vYtdqP
0EWu38cFwm2YPMSKFDVxJZH0n8qaMUAeIzCmw1b1nBwb1gMCTtNDV3jTczSr+YDCoUXta2femrUy
+Fm1qb8Pm4owcitQ0OxFyjF6b8y9ewEKVr8SOtLC1lMCB1Be6Z5zS1DrABJICcPKFTL+WfkGGM6O
YJRVjjqLsVk5AFszM7CLrUYyeS1Nw0YWVIgXow0k07gytdUuE1E+r+ZCWK8JIvGPajb9WzdpYJYi
eAreQbjWO6xp5bEuCyILkwr5fSEjRhy5j/X1YYimseRvO7FfuImYvW2e9uLNBUufQVcp46MirpSR
AlOyh0nK6T6tW+uBa7LYTPFYEPuUcl1vey6KAlRv3F9bviIEfM6kYn6UFA42FSdmxE9i+NG1HYYj
oWjek1YMtx5qznLvMwG6AX2gL3WnTJNYFdv7NQSkLuyMHsMsLieUJRsa39jkVMahB7xN1j97UYF0
zDekfpMlrYUNUTXkA5VeS56MbzNhYV6QvQ+GWvIvHV++RyiD2CqQl0SbIqNZtB4KN8sPZSYQuwPE
YGBcyEA/JiPtfDRHOKrQIEJyoKckP8aKzl3Sq/Fcc3glBsl0dpIAU3A7TYKDDa9VPlGWq7laoUzE
/2VLl0hC2TjzIdd9+ujpMHw0ukAefO3JcdfPfTFeiGyblsuVaZkHgR2Pm9B0bqCZ0fwqOJa5K879
TgtuPNcDDblmpn5K677aTdIzaXKZQ2yeFMqmYeN7IZaNCMT1KXFlwBnWpxQFktzEZ8hjrbiv/SSo
t4Mz8AdqrNa578eO5hxjPrVLg855LYvAvuUwh88hiinPTYL1rCPQJkY3htsKZxtONaOXOtJP4UA/
c5WboXnKhIE4QAJlKKfMLncZCnWDBlmAT2OOExJpKv+1tpLqxZcZ8SFNb6HVN10nvB8LU99zC5Yu
uZxaXLlGHv1yW48qzosc1913iB8aELwt4vg2nx1CilRDedJX0bUlpuhIuKrBKMt2SNNNSaA7ZLQe
tuVsRO+zNsdbKaGOpH7FvCXO9bFicgm2E6X+AxIIW+/K0Z5PUTEmZNzk+odnDMPFhtGKGWQYtLeG
mQKZNYEGM1i+X+1mBSVJ4XTmRC4zpkK9XoYuUR7MOxWY5VNrQWnbGwMwU2Aa8C53lp8SZsLg3E+O
CfzmFltPRoRoUnSMmKQF667iim428BcCYw3GiZK5SJLsvpOj+UDXwn7uA5AIILyGF2JD1YeLqg2D
ErmgHVYHBp85lKejUr15nn10Xr0bEWpTZXjg+FZ8bwjkRd8Hb6C4vSfs2SYhxThVuw2LiioRX+RE
NHFKe0uQI/zExov4eyp0TLT3wlXK6T4MGP0fZRIwzBBSsXRaamLNLUkig5SFmeCpcjrk9q6dLu0y
DibMup16IIDNqz/y0qfHVRAFl3pejGItJU3cY7XduEHF/FWZnr/X7uDcMiKNN74VwPTSHq6URsKL
ZY5h7ViCBDlmPoFJRlaT3SOUZf/wo5ZmMw7q2lkHgVcfx9SNviZlkLIdOoi54Ktn4goyNs73qZxu
cT6hjVNpUJ9zpf1rcAXizjAHs4MhOJV7lyxuHOpIfd8IhiXpQJczuLQ68yWtGpbW8Ki8MfZ2ImFb
aysuTlSxnQ0ohSRGyFYoqYBulsKkkxYm2Z2ZDtUFeV9XQPhuhzeBr8ncMDiedvYSDYL83HwxnLrB
LYEFDYVcZu5HknigD9Dd+Kq7HsOdz/DGhJvqAI+Ya9f+DNzKynZx5KO34sZaYiMj3d/bTFajRxTL
HBC0x6UM3cOkXOVHJjdjYBuGNjh0wKJ1zNkIgod9NzYKbzE8NvY+B5f/NUc3BKoJKhqmihjT0Iq2
6GNYXxgAbNwh6/wNLkJNEIdfkDybQHc1dgF1+3Wi0BDT4/C667Az8SLajcVlOjYRLH1pVRNo0jHw
gFA4LNgyT/g1U6DaajV7nIhooQJicITJ0TnygKbiTcryTTmUi86xbbrmzlJadkCSkiBFWuq07sYd
lUL1UYKS3rSz7w4YedEqI3CKOTpbNdllc1Q3b3NTs30HvteefdMtqf/lAD0GvKsRLkCf4tZEpguV
x2r9vWcP417Qj7JX2hSOeuGKin7gOgiK5xqTLU3TGgHpMkj+CKsKUWvLVbR26Jyn9G26amuyl505
bsqdqKErXDT27s1UI2+g124SBwNnd984A1zKkRRCZ9hiRoYogzwjTbFtz6a+a1Qjt3VeEDQei+JG
t0Zd7WNd9DftEA0HU3nek5f10RVk3QIZQAOF0rSIDDVlhv4xjcXZTlMEDTO6YUvBwvMYTF2sph0u
yD9IweUpDZqoSM78yv4Bm0McBgHJhNF/tLTJ9c0w6/uYqf/OG4V4KUPkX+bUZPdw4mxAyGNzM9Hw
25mpyy7buRXFwxyfVDHz8sBLTs8DXW5Ip0zFd0EB+HalEhH5e8PQCJMbzVGUdAfHpoaae4xJvte/
CKYQE5bUAY+dGZXTWcz4JmnxZGM6bilI85+ddIwToA6S+YiGjT+boc+eypbuB97P9CgSYLSZ3+jr
NldM/FmibQYtLuHz65G2RLHDLmh9moFZvQ19wlzLBvOYbijNDSZN2AaOPZkKX3WAYalu7eC66Tzk
ZWU5vNWW20ECMLv5s8ocC6hXhxcnGcjtaojRAIxBfMsEGx9nGxwmO7rTOVMmwvZyYOCJR9bVWDkp
ikqEBhB+uP3YsV2iyzaZZtp18EOt6MQTnFit3MmVaB88Tr4vluPayZ02XTbiysVwUdVxjIRJafCM
dS2wtSKkyl+auqPfp2greU992aoHRd4kJVXVgQSdZlJekKCojvTlyJtPJacBfzUVAGgMuH1oNmbM
APgXpu4DtAKZim0/ZNeZ24tNnY9tu40CXbxno1T3gaWEQzBam6abxBlicPUDZo0BLcS2wPC8g4Kb
QgvPetq8EfzVCLVZ0jx4RQBHt54nxNF2l403vaPdJwkpgcQvBx8RdA/DyNZTMMFb74wcyl45SJR3
OHem8+SQct9ihNmrhgJiM3c+cyi7tRbKVIDeKXEr48FpKvdtUfZzCOmc8LZAaV5dmroMHqoBNWjE
b/9Ob615bQxrvg5pab46pZfbRzsplmR3u8deZciRa4yd1T8X7gifOwsEzYZxql/ociZ7rlpV0u5A
moiMKTCfPIfJKAvP7N0PALoHVh8rpnuJlXUBQTc/gUCC4s9wmaHe8PHSHjmReO4pASiIyeq/UXce
y5EjbZZ9lbZeN36Dcjiw6E1oxQjqJLlxo0poDTjE089BtY3o2c9iNrTKqkxWMiDc/bv3nusrl1fj
2M5EibyIYvrKpBoXDixhP64BWQrDj5gsx1mY1NvaaMpHDkBQ9SHIcNigvjNZh3lrfEZetHTI1+Iz
9stQc6Yp0w/JGs7LnToheaBqdf5rl1l3c/s0+6YQJgcHRU1VxdZZwKI3wBZRm5SjtMDWpwF0lfu4
9TAPWb9haZWXXLnV2TbC7CLtgi5N3TQ4bxC6xWZya/maIJc+Y0b2jiX++Z+QDZWP8XXwhrPrx2y0
/ABPkSLLsqG3XLNyQBqTeAAvURuSaolzj2AmdRcGqbmN8hznOGlHvcBdA66BTpvvw2q5t8twCsRa
tKm8TTPtiWtXV+bfyF1KDRUhlfucFxDUdVjjEUanJWTnNztbd+gMXTrfNaUBmFa4LRvGMJk/Jid3
7mI3abc5c/M1MBh7YQHzSlhBS1Azm/am2GcZO+cqEwCMHdWOz/2YNNe+9plTAv9hVs5fe2NH7vyj
EAzJMFSueUBy501powMIUWuoeHF4SXX3KLnHFi2cTuJuUxKRnaxueBIDSFVRdJL+N7HH7JrtZpNj
QS138VgkL5blyxfVaevdVsLYV7wKDt5sgOfhEDHRieK6O8dLiLpMWX+kJqo42uQ3trYerFcvSqKl
MI5wltsmT6AvqGkhUg+2PgR6YFPN9273jSWvdHgl2zgChaJLlhAyJhWj+yQsnftAwJlB62u9u86R
8S8fZ/vp2SNsrAlS9vuQDfObN5bV62AFwDBJ48UdULVKsTzWPEAGu/TSnuS1mJOAZcrq3yth5z+k
TnoG5fQok3YOfDy1Js8oGLCx9q6kXcDQ8HgdIter793J7y61FNZBl1XeEXtj0QRew/Sglua+6GPc
+jAH3woJs03RR7Nlk+IxrnXMcN/F5bihdsL7ga0h1mODvEcqKim3sZsn34uR5qtqQ+cPKtynlizF
lg6ZIGaVGNmp5Anw5IJYyF5xHmP0G/Gir5Ccb5bSzjdMpWRf6RqOUZFYp6xtcZy2Aedzai3vEm/w
2KbBg9lBjTKpPk5T0nQ1NAmdptnaZaE8cnoNeDFa0Usmcv3GoIWDt9DpoXdZjIj4GDWgloRg4Zau
neQ0kBwmk4wNJK79gh15WUAMjYoI6AjJqE+OeJgVKTWubmnshz8UNzMZFmTGUlDjm4BTP2Ht1nH2
bZYzme/zkNZnIrRgGMLgoCNccARuWcBdpqfYFEnYkItHsQCu7LAdS1GYwxXlE6QywmyxNXoy2eVt
lv1VurIelU/Fcxmm4x/ssHbDtymsC4BmTHrCxpyR1vkTban2JoVOdwxZSd/tGB0WPDq0mqltjVU8
UZnap0VzcKSGMYYYdF6O5y1G6gxiCql3DJwUtpROmP2EvGl2dtaVIGp84igBIN1dXafZvXRC9dTQ
9PU+lK7Y9I4xAX8iLbSGUkYd8kT+1mE0tW45riGrataclaeL+KOjvdy/eFBelsN6wQAtTmfqCgJK
a0jQN+HbTJ4IlAKdbS4hA+olA8LzwpvGbWVL49l1pHlN4Wp+JrFP+1cUxvgLAG/jrpj08MX7iZA3
VsBibZSyu9g2c5oOTvxeVbTb1E6tD5hZ6EKwBcwffFjsdMIAkpqZuJxLsNqkupkvGC/NVwwI9toG
aPzgzXJgTIQ8PYDYuvhuXGJ36MKD4/IptEFqX+s4JVKOgup9x8nsQGnS9Z2nLGzfIaxAeAEDdOXK
N9iuS2qDhZ6o9i1j42Sm1bwjwGhd6tRqH3EPAQyOrf7eTaj6UAhe1zT0rG8np/mIoI7Ql7IJKEHK
iF0sBIbZpCG31L8ejT13sdbEcwNTPACAaHElQHoHIwkE5Ipvp+PwnVQFu/p8nh9Jx7UUUE/21bCr
+NseDQfy+pQiQY7B2N05nWDAU9eltSXw2TH9DEAEzYTIxZjBu+MU94zNiQfBjZJjFwXOm2N55TXv
rEUm8phYMdDLVqFAqWf2A6Mm6w24K275EdiVvhgITqwMDKPMdZeb8qHwJfsitoPr1IsQyrqw3VH8
U20D7K3rUCG9ViGdZjaR3ffKEhRuJFhXJ5fhgOcN0TOzZdhlZk/m2q7Y0TIMGi99QJVMbEzplopr
uanh07wR2mw/jawo9xmhVAl8jdI4tmLinQAxyAo4UfFW2H77x0YH/ZJaGwxnBsNHDKq8yCbSn1Pp
4o3GON7mygxPwIaTdFemLUmU0SZGSwNccFE4avlpAppZ3Ynog5Ol6T2JNklYArtyIc3i0ZFW8x5S
D/Rqd2n9Eo/YuU3EoQ5HikpOVSWGddPBQWZy7B2R2+090WL6gscm+rCT3L2zvVq94QooKcyoavdQ
OUrzFygVhxwjUbsAJD2vNg4Z9JgkHr6LSj0ZVs7KpeySC8NkcTYpeyHXE6ORA9Q3oktNFIuQTRGa
pxEX2YERcPQbUtJ4tRyq03CtI2dxkAyifS+i7lIOoWWv8rB2DiGVIXdsK/SlZY36qJzc+rZ7l1Yt
jjJ6a0sPc7UhVXQQGOkU8BfbI6HrlfdVH/mnyJbmMcVQccq1xVwm8BtgpWl6F9Pk8phPdn0EsIjT
QIr+Xgx9cTX80TqUlgj2jmUNW1Yhen+Fc2Lfnr7WtTcQ4XbjXVumxtKl16oLLF8GZ7IoEUrJhYnQ
J9fFJL/Du0PgQpsivs5OnGLXjwOAQRNFu4ma3jKs+d/FyD4JJ322bUA9bQI868cs9UF8F2MS3Mme
1T/X5njhw+3OBhhCCgeI0XzNPmK4Nxfp3qYV9K7mCdPrxJmR1Zo4ecQl2T/qYMKNNMMGucJzpWLO
0e1XkRARyNKy+/QoK7m4jTGQ6h/UXTMX/m+G6HYw3FDBCUHedFrNlokX6kqUpv7Btucey1KmNPLU
9QkgT/yc2KN+8HO4dGrCXRknEbPpyg+nc+Rkw6vpRB4lloMkTOvgtc9IFjJ3IHNiDe85RCkQIWgi
axFLXna+LLYasNfbSPLnt3Kb4LmnJfORJELx1KsmPwezYH3rdV9vXQ87ZlGWhHZVrTTvJTwjHZ0+
O+U37pOXTKOC+hgA/hCSmL8TC7glUrO/lkYARCiv45sdA2FiZDPOf+VcTFt6oaCP8wIzHq2UCSXX
T3ZcfVATeOj8G6fIdk8ewiCTVHCZAunKs7INcj9CLYXlI+wVSrhxxEcqwYY1d4I+HGovitQ23jBA
2wxA/DjeedKrjnZG9CnROan+0JF/XSdwLw0S7bjrOSMkG9mUzqFxBwpuCGg9tMwg4cNTZliCFP2q
w8lcNyG9fkx6is48JBUWnfU8JlQkzHOfr2yoiB9QPsxjmQuHEUYbvQoTn7wuVELyI+gOLliP8wL8
JK3BpAKufK+6U6Vi+5Q4NrtWQhE/lBP492mRhxNeC8d85H83frMhK/eTb6b7Et/Oq+FNLi25CFD/
kdQRBzMxBhxZ+DhdODm4drDjnBhDjuekM62dx5UERREMn9IJ6p3tuONzAEprPythvcRQjvUavJi/
y8AWX1LpLnXieo7Si4hqytCV7XpvSYln7iKSeLgSXKG1eK7L+/8QjTHFxVCHh2IMCJfTlnJm8Rwf
cqZJnHa9/maR6j1pCr4/6JVszmCh87Puq5nT3OiXH7S4xfWCJpq2qCiowkBtiZckzqOds9kCXz1w
IjF0VPxxDJd9ZJDVusQ1mpfw8RSvLwfuMfs/7JvTW1wqHuMpICev5uBbD3n3gmLFDzTqLvqJO/Va
kG4mkjbTLscOLf6rWtpbNqOb+2dOFuIP7VTlXtmJt6Y5LYWJPeabgaawfPUfHHbbtnf8+NBOJV2k
Wdw/oC8umRdmP2tknvTLHu32EdKXzbOTBJBbaL66T+kNe8wGU86rwauzeF2y9Afr/ycy9v9HArXt
uf98BAjsCPmbz+7z336JnXfTorD/579/xPnX59fw+3+K0//8kf8Spx3nXybjIgz5LqdmgsHW/xSn
bfEvm32nY5o2GArPl8jGdPZ20X/+u2GJf6FnM4B3A75YpuX9L3WaG/xfriV5SNj04m0xkbv/cRX8
3y6D//3rfyt6mg1ipnL/+e+O4/93edq3HAdGjsQrZbrCN/mu/12mLoPSddQSOXQhd249t+rZl6fx
1UzhUbfpgcw6Hq+CJr1IMuTl/iQTpvrkYCBVrWzS9FjZuI8h0tyUDXYtNdv6hk2EIXji5DeFDXNV
pO0feHr1wdcasAnC3cBBhaflqfXQChOVk5pKsj95NyKXVQ67qGTCw9wlx0QMUC/nm47QtX1tYUrJ
5+wuq5wHcw6CddCDwAzjgSwrvRjrvN15DnG5LuvNLY8JTCLxMw1V8tKlwIHHovZWQesal2EZXNsy
4mw25xeXSIbRMeZj7D8feyvDh2hXf4rMbJ8Iun33jv0Cz7U69l5vU3Nv7RjdLIUemGhxRdvXSmJD
t6GvjWNxnvssw1c/mnewe8dcEZkz6nA9x+NImC9+kerTz//6ufqsjSn5IGnnVaw+GDnXk32CeTYx
Ymg1tXXkJqyxAWrW94fZz19UamC4LlL3TGL77+CF5YdtYbCrPAKE+aSCM0M3f2VqYP6OnnqqkANm
sZtGTeJJVH6DWd9KHl0fvxIaIoafVLu7kSjhzh6b+iwKE5SnCcvaHuK7lNAjbz/zN+JynGYrZx5F
xRzaFS83gKIXjnHtgVYma2+a6UsN1mpfd7Lb9/5ALay0it3QVr+lPZhHDL1EnwcCDKrmzsobQ29k
OIULiZE+bCsXT84cXUjh5gwWe+d5kCNYJ2phXuQI7apvvuoyqf9M2YytEcPNlkFnSdOXs6UdkvwZ
nX3EBaIP053+SA95Fvee3CSYsakzeo6ZOUVtAAOTPtwVbVV/hMmYpLDArraQLGX8HpYGNS0cDsEO
ttg1XTjm9mK1dgaSAwEZDbc527BDtjQw4Lar5TYfwm4LYeaDsItLKi8/9WEi4d8219gci81kxjTb
RMmHh3lqDVpmyQpIxbKTHQVuEKCqyxR2KQQDSwWHa2LaZ1eo1Wy+wCQNeAywnFVxvo6paNyO4MBX
rSF+R3uCy+6V5SvkOHRk5f4UYIEPI+SEVZFJxCQ6n8vcvyfAJBeUFj5Y3gGUJsYoZ13t3yicuZZ5
9OBVWYtCx/RUld1DBExojFs4+zlL1DhTBt6x/jYeqZBpspjUyfQ5oRGd46Z54kfIr012K7T6UyvL
R3JCs+4yxBE2nd0pV4LUoKs4YdjlZfLM+lBWxSGJK/PBY+ccxcuW18CfQid03dGg0YctMLWWqLXi
xeAy4YDmIC5Br6gQWFqmoyxAnOv+orhFq+4yItldktkXd7RfrT3B0RD7xiN0BU0i0m/2Q+2fUdnA
GpnB/WTEPuU4kMBl3n2ODFwrF4o683yGQcwbxYgtsDbaUyGCZAHuFtz10cQAlW0uzr9zMUfJH9fL
bznud1geUNGtjDeVaUBHZjozcTOFqxjU1rt263OdNXvmCu6z12VXxTtmHjyY9eyYj143kwNtrjQL
f5Ff+wrJWgNAbR+7hDbIPO6vg4pvCWd4t9ds/FAOLqgjq9H0L3OgYsrcqnpvThCHpYOSFeJkpD/V
0ivdOy5lKfafymV76KXlnlyn2VGqhPr3OBbquVvmJ1mHBYa6iV1rThMQFifdS4n62Z/5E9EUnHIz
fC47I99xisn3okpvbcD5umNkd28loj34RXaX8iIHZr90uo2nCONejR4xJc0vsuxTIu+1MPdVgXGO
g1m6GpdOtrKv/05mE69tbvKNNeKDyGwrXrcGwzsfRxEvy3IX1xUDaP3A6dJjmUkhXuQ0cnVBtqDW
cFVgajhYwEu6RFPLaoRPpjRBmovV8h7fByCgI2vcJwCKjbk4BhOdLOkAhMOu6TEIHQgcMlVXLKz0
UZeEW4gYbVLSqLLSOBmz/kmHFpmw1PBOfaDI3bvljXFktCG8XGzaq5+Er7MnrqFeiqncEq5/V98D
xScPRqmOaY27BJs9It97TZ3pNu8DgwDBwGgDwwcipXtuq/QKq8+HNZu2h2aS7h4wureVtbEDKN43
PD2uSj9hKm9LSd6VG3ccfO+lqpOHOCDizXfaKgVyprYJeDeNYBw4DO/RlH7mEGS2gE3u4rBIN2Vw
G0wTR7aFnScFqWRJSuep+cIS6XoXvyLgkYfjKwwHEKMx3eM8/lNdYW+uhl8rH3uCc81TpM0KHyo6
u1LUnv7zTwFMS0ItKVlz/QozAZQQz9J6SPy/cDOvSWHXiHvVgcxhgE+1u0X4oxFHQCD2Eac2h/0o
EQV6aoMSC1qeVT8amxkVXxzW/hl/xlROxBzqTx4mYvYKFv1G2tspinbnCjKdQQ/OgDJUmcG1sQ1/
lwe4rnI2zLtQ5MxJ/eQrgSVRWE9OkGNlyMtfwcyy1nThOYm1RSXxyfgNf9OkejEHb89nVr27hnlP
e9PaowUen8zcbwGxXXRXnCVEc06ZzltkcSp0mVqq2tmCzUDtFzOcEYb3vcaJ4wWVsZGLVtYT7yBP
zEIVe/mBc3lzq+qy2fQjiSTcIt1mclxjjdWA/ICnz5RMmSDup9uQaxDlpX3fcM7fdV+zCrvVMMUM
y0b5i865lHcIgs5Lj4ksnypqvo/ILTtpVHc2L5yD9Jo3CltxpzTwZ51g07XJyRx0coIfc47ixj9G
AbAbzjQdWq5Aftqp4YQde++Ak9kFChcOU6aDSn70VNbbvMveSmx5bL4mrqRTvGMvZkVoB+Mu+4Fj
825QCMNjZX+qynK2aKY3N9I1zocgu5rILIVkNBgjCmBrE0ORPk5ddCeDCDRmF4z7dhF1MYYhIKXd
vTDqnxhkmdOgK/nJsEFfP9Ne0q+SMAZyX0CMlozW2Im6WCW9AeRCP+78ZInGB4pR0N50oKLQILd8
ANCEYlETfgQCH8asTdopfrk6ZQI2yS18Xhjxy1LmewfRgrIEEKbVUrW+rMaLfShVNtBhxMEVe4WN
FTnBCmgnaPA8b3EVe2rV+YU6mrz1icRisWALIUE1X4qnrIKXks/D9CEL/c1SDGSwespT7MjAMj+r
jtf/0DMnhC03AAJYxeODF7sPSISIJl2BG/K3gNCuliz9PJMP05uwmq9Ih86lFE+yEwHMFWehyS3V
fcFnMktQqHa17efqB/bZj3qZEpdtt1hzCq13wAofIvGNLRr0jh05d/nnlPGxhdHRA0scDjFs/dm6
zzkcFH2bnmkUzJBr2x3Pf7bVOXNWO8RdOZXbis3WRo50wKjKfrZhw2wtJW+llTS3uyKp1n7DLDjI
YoijYKfA6G4Nv86xGkTZGoDazUjcjpXK/84FZg0lvqpcl+vci8ny+ZfU6OGKwmPeuRgBT7jNiHmE
60D7Av8C3hWBREzpPR6AJIl3Jv4ZfO0r1me1p4WP2amgr8Lzva3K4HKGem1xpliG/Oiui2Hc7r9S
o9Yrz3XeTa4xaRN2oLFVr2G0kRjSVGbTUYWdkwm6Lz1yIBZ6j3WNZ6z9/iJId4V3QjSNnrAt5juX
4dq6xJmW+swIzCLhwsZPgWa+7xCx3LbptJLCfBkToQ6um/ereeh7aCX3bpR2WyrzvoEygChlL14P
Ai5hbK07q1O40Zz7yqvvOst8xT//Dpy/AepfkZFo03dKi47CUjdP/OEsMe/wrdwY3zGssCgWCG1v
j/5EC5I/8Ej6zmO/tNV69gCR3MRpAbVZlO1P28AExIxLlwlNkIzmByC2HchO3HeBMKnMJPiT+0zD
QrJL/TTcm4IcZZG8joeJ8kRerXzLKAQ9OZNIqbNwAYX9xtq4MrxfG8J4quEVI0ZEJXMu8iRYD64W
4FLc+BRn22FlHUJv/tGh4Ry6vrkXU/7reDM/EGzmjRH2V3iAnHawhbLRyUjbLmQ0qrqYRJXktRfs
rV0zcyk5CQwW8ZUZMS2Oa7S0LP8sisok8WDAg1YCQbId3E0W0WYKQm8vo/KxMrl4HXf9Ucv8dejh
LwdN/jWmyxiv13w37oaeGKdBgVOUB3pXUFi8KmZwYBow5sD7AXe29YR54dpGxC8sUsY0QhcLtu+t
Nzx5lHHQHuvUoFOBOiMCU92D7sPPzHppUPi0EtQ5MaqiFCF4dBfmyihpBOkAF1OWoFvSt/NTgH5N
TEWa5wD5DhJsJHa2abGDA+ztlbyE2OHEhxg/PLZuAwt6mxlHIxObCjPqg0P05LnX3Z+aOPhQ9vzt
fZrAwqzeAunPDyHWawT6YZ0NtBqq1Ef8ltWBMu3uLdKgDnO/fzN92jRZHyFJ61NRG7DFx9fR6xCL
RF1t3Qn1NknkZyfjByay+Md651bpahtn6IGaCuW1M4bvZauyDfllusOdHLsCmHwHIiJuui/Xd7+c
0T/MzjjuRBANbJOH+Zi64zoKHimYBXlicAgcg2Kmj069tqNPYwXbOuF7TyVVDmPtTMdKCeJiocSU
xshzo1hK7/Q4+TC7Ubq0V3Pwcor9mFZi1SCR8UbjE/PL9tvsnVPRsAX2lLoHJRpioHcpv24Hh6bY
dSxgBWWGpy9MI0+ZDzM5LzWJrYjUMMS3erLWldWRHAsdf00wgZ+kKXENmuxfQ/MJC9Wa+l0ckATz
cDIjlgf20XWXgKlXuGfl2d+FSwEPcHnCx17TrTs6jIk19gcVwXiXYCvBvW7dYrib8KJsBrzaK8aP
qke1lVa7XIF5FSftO7s/68AY5L2C9rjKXFfszSacX/zWiYirZi1T84rNoNPfYe3Kd6WVXWwPHVm3
T7RtRduWLQsSy5DciI2f/dA22bZI8bcZxTexZBZC56kLe/lAK8g6mxJOpFNPIRF0RdJu6lpQ5iBh
Q92KxDQvVsvgQCQjmJfqm2aDzBqgG3Ah9+Y7m/b2kPgmwoJu+41o3WtQ97yOqe6OMxMKsGczvW7k
Onfr+1Dpadv4oXfqPHpcNIlrGNrWSeHTNYMTIzDWOYDc68UrfvqvL6aTbStZ/jaEbA1ZUDMFkGrr
GjwscngkpxQQOiuIMzjgp6krG9bRSLzcEDJaJ5WMbj6JKpxCzZFwnnv06GpfKZwehkkZ14BlP53c
X7UMnlvKMHhC2XvsRl+Uh7wZEgKvr9q1qf3uYwxIZIfBI91T1nSPDZ+QJFN/3ZI5pSLnYPfJc0TX
MF0t7n3vIYMsSIKBtrCV1jgUegxVOmOZZHSBqfPRCh6GCO9PxYFx1ZrBJa7p27ULl0Szd5g11d/c
VDkozidwoFTF52s3VyXFvVDJB4vomoo5uxmg7fH/ivYU1TmtDF3xERst5YSQK4Dl18nFnOxvKkpg
Lefjc5cDY5pMSKXMr7JKQsJGb9wI4ilodkC8OLPrO0ABGj9fWu87Qei09zz4hKWbrwj/XKkbK089
ATMwcyb3DjHaooO6U6bw9/LskSTHid2MRaAuI52pv2jdQR8vcSyYkEdWSA4JC+4xAPrOyV3/1JAx
ZodzbNrNxSGuXwK3f11mo8deQWwfKpbDmfNnUi5uhJGIueo9GnkmB59OBIwvIoviW8jiiQEcwR4Y
rrc5NutpSJstltW/QZ5fTZDZx7w/GiQjdmyQz447//UjEBzqHGgPGtlsgevrZ+xerVxlPD+70b4F
g4K+0RVfKI27yhk/EiCtngUDCqvbKRuttyDBudKMyS9H8elhwgu7zTJ8rDn/XGCAb4dnzb7uPDhy
XA+C7LqJkOFKOOYKmXTd0iMF3Ju9gCBSPqGmrWlvi/itS+tiPcOEKkL26YtTMkPO6jVFrtXwCu+5
ucRelNN4MW2wt0Dqo5mz5ii3qeht6CzwCHHr/OC86c7Y5oiq0i4wnVtLmXT44ExZiNSUjvKlmIdV
i9tvo1MXp6yuXkMmbbsujurTP18aihfgBC2/tu2Kd+jy58O6oqYu/e0oa9n2dFuBRu15oJv6YmC3
2geB1Z16jiS7GnglF0WuReX9MHYO12xw7lpXxa+pIulrDtm5ignPBzWNbIUXpluQEsCdFYEczO6T
kdyLuI/2RQOtofKtvaV51jRnm5VqvIPGlL6zovKp9jN+4N5+UWC1VgCxsh2vBgzBQXAtrYizCVOZ
Bt8RC60tYY9BZY6Hcl6LOue2ppPCjXA9UWxyHDQ+F4XdHy7VM76zcoMm4G68iJRQOIzetla2eRzy
94y3Anrz6K6TnEUuCVKfftP5Qooo3M2UlS2da4wVFjMci9s5VsFHH+vyVOEWONtYoqYOD+OWRwwr
MN4rCLHy0tMkApnZCzBbKJT0PYld/Iei7HfdCqync+y4WVsx9RSZVpdq6tQRTzrdTcI5F3l+nJse
JmFSHRVz37XZm6/4d2wwE77YF8gNRL9Z2Ut3K4ra3xq0vN3XbMt3RkMsF5coW5CEtEFTwes3lNfv
1X2NJenUT+a+HQIKEtqW4k8GTIIZBFfWuVSt/ydLunBbczGZE7rF1iFndOqK8hvcNjxGg4FXqGzQ
6lWhWXMh8kowNbUc9yJEki1VXO9AjI6RqV+HSOEo12dLrseJ1RkSP4eUtQQvKBMNXKIDhmqiYjse
IA7DGbDRg5XbJLbxMhf9c1KgnWOLd9dVe6H3AAeiRNS4ljTyQVtWYpXawL61z88BbeouHxkX5L23
A6TyZNl5vxUTw9q4QfUwKgPkhuVBwZfOnwgPTZbb9avrYneriOOXyfyA37o+oOZtC0PBhvft13ik
HcSMPPVh9gGBh/4m8BjeOgfrazFChCBZhdZheNB7UjahPaUnDuHca6fLd3ZT1DQyvDTwM2jJbqm2
IGgy4181iJi0nrT3zmjDyqFwcskf/aat8R6lvkmL6lKiXrG1TgYabDrzVSbDm22guXiM+LUG5U5W
ZadmPkKygBx9U05ead08NLPTXuKuuI91e+tHwHil2/qHyJoORon6ytbst40BV+LoxN/K3MoFUrkc
KvqInN0kH7I4iEkp0eVV31A+201owhym3YBbgwCUY25kgaUYqPXvILPgGPn0k5eoJz7MEb5VKVYv
8zKE9Sru/dxuTq2om4MezAsuWrZ2mPOJTnfXZCDDgweIxq9ylyzYJcfBrp3h3lxjn8zptZjS6B1m
Jus5jrVDD1awIHuyidpXz27rQ6WmT6bTz7HTbJpi6jZZXLos0TRhGrUvEdba764ovkMOBKtxELt5
ZrZGKwsuW3p3KITId5V915aQcW02BpuYGNQCqdgLi6FxnOocB1+6zycLq1VLyRoeFNogK5Lh5OYV
Jzn/6IXGcK1M9Zi2xbiv+0Ts8vTSzSjfRmTSsJTxdlaqTo4uyMmGniNvTt8Gas7PwQgTI2IAeSN/
yG3h8QgxuCuIdqZcTjtPHnKXRH5VGB8c2njeKzKAd44ZHP75j/HyO8DiNPe2PP7Xb/jn33d1TB1g
Zl//+VUTTcmD4ZYPjD08kjw0CJH8g3smHv75EpSvbBgPVm1Fb4rIH7uiXjyWmFNgVjEcb0MPD6+i
IjItx/ghla27hAGKo3KGidZbSJ1j216yCLs+7+JDOYh3LJiUN7Sxsc2Cq6/gtbCtp4a3Axo9RrA6
jTs7MPPnYrajW2q6d0tu65nEwCu71uHqKkbeRPcAf9KxMQScvzyHdGPIT6rFgZxxfk6trn+OxnRB
7pPWM/q9yAKaPqlMFX+5AYfnvC3uM1EBpmiG5kgIFt1F83gYDnUxEivQZ53GR79yfoGEF6twId4l
otji/MBaY7HED1Vc7/1Sfuvam29lYu4jY6DkxUR6zbXNcycNdVfQWHkbsGCu9Tz1MNJIys+gpqIR
qMlQ9Je6IqzsEmmUWEM2KRIqc0aXW6oO6js5SFyJJUgkImE7Jp0AT9KaAJoxgbYEhLAXUQ9pYe6y
/WjQAZfrp2jCW9rgk6CXBIHWnGfiNCR1TXkg09O+eEVwrSIpNxzeHxl2b6OG4XxrMarvc4f8r5B3
hht8hS5n/qK3rJOAFdHxba+dzWqgGfF9d2JnNcHwYWeY1cwQ8MEbKhiRzqynwbzLsLKoDL5Kyf+c
QrPo4DKJslCPLRDmmFTltcGDu7bHOEbgmKNzzmATk1S+BZGwa0guPDrF9GKDgbmyHbLWRK5+MqNj
5RIkE0yXXq90Mm6m4M82VvKVwQnZeYae9zlH9SvIFmuLS5Jq33SA0J5V8ZrTAZRC7fETAwKWYf3b
umzjqlr9TFjyVyaw2SfPAAPeTGbG8L5BBmsWxiHPO0oNpDlwqtQJNxcmfri2ZkoKewDVSyf0sG59
5zaraz07D1ZWgOMSinnabNvHzlq8k878yWHLORvjtCNnwRLGSgGqadzcg4PI72j4gR/W/Po9V8LU
7N3DrvzAHBsiPQ3bumQ7jpDVsRqyLnqOJoiFzw5bGrmDFAuVF85/zR2ZmyOi/NaYCu6ADByP3f1N
QuLqVUZRM6ma/cTqVZFrM7yo37Tu8FhOTNQJpXAGsS+moIZAVowzcVfBP7d5NGB6aIiPxn1TW+ZO
LuzdyqhODkuocJCFxgXOUCyUhgXXEC3gBndBONSwHNzi0586i44VLN/tgnso1S9/wxn5ARBEwl2j
FjREvUAiqPheF7H3kCz4CDJwWE4BSswLWsKlTg3SRAlxoljQE0hKkqiZOLULlsJYABUppIp6QVaY
GnhFAsViir79BWphavvbNu17TtoHjQPvBpbiLwdN4hUQMcSCxsAYcj/ByggiOB6mVcMifqkWmIax
YDX0AtjAYjyv8HeeG/N/kHdmy3ErWZb9oUYZ4JgfO+aB8yRKLzCJojCPjvnra0G3uosXzYiw4ms/
ZFrmTctwAnA43M/Ze23rKgYptKyhcdhQOXrkyambfiNIHYoU3A7RAfBAVroEqq9xCALuISKyTb26
pu42oT8Ia1r7Y/bHnqAglBVNRON7jZ0C8jhifuCH+FlCXAjHDZlDkAL+/BYPIr0duoA4GMDNo+dS
MoCQjTipPMiOZBgPO1eXyi1+BD41yo+6QeLg61ckVNkTT7FD48ydJdbhqoaBAhdk22opOmlSXhLD
zpdlFLmrZEKnQLbFTNXg+UQEx68jcwSzIrBCNrBs17JVVggD38wJyWKgc2zo/nidJrY51Rh4C8MK
oeDWqaDdZsZ4XdDiW6lmixQc6ost/3gTBMbWtW3VMjl1aT+UEyhGVnHDmYdeKk5NrMjXflv8USe4
TAZlhiKQv0ey9S7ab/aEoeF8R+oD30EXQg0kLBTU9PQ12DV22T3otLoX9US1gW4D6X5JPXblTdib
dgLgYFfHuJTp7MBH6Dgjy1p3kBM0JzXRRUOahbg+IXXyCa7jR/0ezNfdMGF32swkhEzlSssJyiPd
Kz/E3h1S7swnbA/sV0I1IPnYEH3UCe0TTpAfvBHEyID9kfB/GjhA6DYfGCxke1EvEP8DVpqgQSNW
Xb+GQjjhhMrmvqEYvCmtkP/1vXc5sDiRRTzOoJh7KLsOKWB4E6ptVkMM0024YsCLKk1ci85ON2i8
b5oJcBSJgZYVZct4gh8RSEIOoh3sRSQIhLCYpo0pDpW4r0L1Ki3EoyW1boNb5BmxEftZIEtiwi0p
5Td1wi9R+DVWsAxAYkpqITi8sd16yCdFtBMTwGmYUE7ITd5Z5w1uuaKyfHO0wSjbTI00cD/AoJwJ
C9XDh1InUNQYYHW2fCoD2Alc84cDUYooSW8CTAUTaiptgU71nBlsfPeL1AJIhS8/h0/VTaCqTgdZ
RTH4JXG9VUJf3n2r8y7bqDVLJ7Z3Ulpxy60KHbNZYThkC/KSIcskQ6nFQkUza6A3VV8VUa6utBYh
vzsk1y1aULd27G1R9Px5ztJrBvu1sOgTAH1b1cZgcMnPfGfEJrQgH6h12O4KPliL1J1Kvn53lTuw
/slMEQ+NbV8lPSgnfYr5qX2HkxntZNslI8oJn3o1k3cNIc1BqROvNk78PJAhLdZAtE/em+3FxrJT
fIPaUfubVXwXFvH4kpmxif3S/5FB5VlSwDCXI4zpfaARK8aR5NBLhBg9bgqvoukmuhyxUxHxxais
Y9r2NM2qJS3t8DsZt9GuRtSceEippfGiIdOMlg3/qetRLishCuQkIvmnFDG+FkOljDWyRldwt18V
RSGzq4QxOrocLUoHrO8wSjhqCGQnM3d/P6YDlAWLr4tnJ+tkKshVJGMU2Lw4mmsLDRQcmaxE2UDV
7w36YkNZtysvKc2FZd6qLu3ErAysrd1gHRCpxYY8N5N9qkekFmJ3WImkuQJABjaqj2koItKZErkt
JF8LPR1+Y266YWKv6iFSnxqv/JlFAKRQtGxrNaD0K7WKxZkZM8Rjv60D/VuvM+PLirNySjZXwLzI
PUm7NP01xpmzKuP6sWkoi3FYyZgKS/Qt1qZRHW9hoPlkS1lhGa+olDlqCsVQHPUWCqVrai9awtJV
G94VmIF83UQxZLy46XdmTOyahRed1wLBALUXhOLWC4AHeWDudziEcM+kI8+ya8jOSUOCSkoaEH1N
2mkrcQk4+R/Np15mA9el+rjpQgJUaBxsG5zovDv9H5ILwl0tYVQ6ys+ySLuNi15/ifMQISJ3zFMA
hdqPnI3QXBH+eSPpU4/P5d0QYSPCnCpRe1Q/pIXoj7YubbMwS7aG0FfU6cxdn+YoxeBodLj+fL7P
i6Ls7gVnsbW0q2htiHFdJQZkmzoFONMTLUxZ4MbvSRnxTSqHDciTnNzEJqmbVVEgSseN8aBgaV7a
TYdi2G0HvvRsyjmxPaX2OB7GUntQWNN2o/vg9YLMeOj7lCqpPuf3fGz40hX+U6rlwO8NgtuGoTv2
lRlcQ/TIWSKs+hriuw+M+EDK5AhJnVez6uO9gFGBEXZReKNyHJpHHMAKhfU64h0Gt6vqTkfvuAGC
mON/6Ib4muomzEY1+OZSO1077Z1L/sdtXpb3aPTFCsn3vVV+82X2w67ZsXR1xSsVge02SrEY7Lxf
WxS0lrrxrQP0u8kophJ3BvqfRhcFFMzP3LPwVgOLd8Bfmu7Qn/w2XZ0GVfjKZrV8TBp08/SLNjY1
tH2rPDiZfusbv+goo7ML1FdC2TAI2dmq4dDF6bW9QZu2waCJvq0SLyqrKDnZ12avGhvkgBniqJXq
pT/0fLJGauGdnef3mJxIDGID0IohubWcYAtw3ttbVrUcSfph38Gew/OqG5Rw+85Wr9TEuof8SG/f
djHu4XTBo6HbG2XAJWvFJq0aLey3sBBtIpN9GpaTwX3TxcpvLZoogmZYHnwNDDSp9g1i2lWra+ia
wD0eWHkwFThrkDXllZXTWCcD/j2p6QSldUO+8N+ShbVX2uLVDZH0kXE4dgmFS108QbwjRI78XIhC
wa8usoZl0NCGIG0Dnohfby2RHkNHDZZmcgfYJgTqUxJ5UArvkPLpGFW6DX3TUB5U3/GjoIgoieCN
NbVCZhfeUbuy7YFGlnXjWO63RE+u/D5XdkrwHkF6CyRefmIQEME393Act/GobdIIYsHYkweFf3YK
GKFPwBn2ekiHl6I/2m5RoerMLUQI+SKSGKiDGD7I4OE7rfYlbQ6S1okpodiEvTX+RX5tGKhvhk3O
rlpB+QMHtLZV1Vw6U1kdmAxlJLsHkdi/DzrREUUx5RYNI3fID1aAu7lEYKVKkhxs3PWrLKMia0i0
JikxO9u2dtAi++QuT2EsPUJlb8oNscCmFiTWVLE+UDap2o3m/8mE8r0uqutGrfWVTIqftTt15Grq
g7II67Umh59BWe8p7LJzcwx9FaoPOeyC684cv+eij3c2nIfQA55F/3pFTictPM9QVuyHkWNFRHdz
Rh1aRBtalu0cI++eJ3pqXScRyyD9Rnjji7YGaUFuMasS3kFeDFAKfXfkMHVoG8ruGOEA93oO/5NX
H32n2XQYwPG4QwA0RWdsjK66HxTP3KHHXQvwTVu1Dr5HNmV94rTddam3b4GOmKEPr/2GKIgiJgq5
TQ/CNO0tlqjrCJzHlF/VkPxFjaj0t7qvo4nCzpt9H/jIwK1EGZCOe6gUYE4yqzkUPiEOtAp3lvBw
bXWIc7Lsty1G5KQugZAEBK8i4ua3iQPaUhMNgZhhwSk9fS0z34R/qhw90yeWkYKybDCXZ3yM17+7
iG6jolbfc7++VtthuM3wfWx0OlkLCa8RWbHYO31y1JMBkMOoBoc0j1/MLI7Xjd6+V2pAizLNrwsp
3+isP1SYdlWD2huwds6GAx2dNlsrhpC3KZF+EQ5zPu7F3nCf3ARsFeG44baNtBS5SDABj/sNClyk
w7I4gK4Og5jGgPcrG310CXr3Jr3wHq3otQY7EvgE9fKgp/qP1rr1eiCXkb3TdJtgeCqs6PrIOMn2
uixuFBQpq4baxzKk8KdyLIsmEnyT3XdTBKMQ2SYrwIKpouf1AqHSBQhfCDT7PZDcgwCK9DLfJtk9
GUlKs/JvCYytFZPkW1EADeCcl0JS8cjRm/DESfDTl9UavxR6l7HcS73l/6Xr33OHvUhiWDDYRPQU
57LaWDointF/q1gaTXzi2zBPVBA1SY/eBSx634ZbWaggwz3lNaj8Fydgx62oRrXP4uKXpgzXmu1T
u+fkJMPWYK991F37SM2rXxgFPmG8V2LJ3vAZ95sKQyj/ngF8W7hdiFV4UIlXacVeivF7otLfcp3S
W9iRu62qNN/lUffsVvqeF5APHDwRShedi4Deoo5GgN6yHMqD5rOnsgzkd2WkM/WGnj60juCGlKj7
oO51Giqcl4hSA9TSDtcs82vuExO86ZZ5Wq0pGq0luFdqKfYjBWLiekR23wDw27Ac7AaqCTssZk9h
e2dbg9gp2RgebDAB/tBhzuvYB+idstNYzGjg0FwNpfsgZPyocFD4+6/C12+J+SUxPGqWUXwTcCZY
GdQXdoYIDiLUXKLt5Upq5Uus6KCtp72lL9ZkpbovYxffKdELYX3WBoJYxOTIHzx5z9kwWxKa+1ro
CqFa7APcYNjlZbzFrIwMQmSP0teeFnHI3iWU6rEP5J4+/pPQMk4sXfSHTf8r6NRH8tV4enX53JGt
ZVbDc4yz6pABOSZRESqbVHahM3mk1RZdlofWoLESYlJ5O9lCPdmg462oIAzRsx4ilWRX3z10zeS5
bmxENnj+1pnG1ArRAGqBeMptUNo0Tf6MBoX4sjT4coQ5W5FgLDbxAKmTI+3Rtqccv5h+c+k0v/vE
uqla2zoaYh9ZgqZT5HMqRNY1oryvpY8IFS4xWOBoXLHfoU2H304anMsp5Rq0arpCeVd8Ou5VGsPY
V5YUK8sl9jAgrZqdXkVW+FLRzV7aqYMjRssf6pQ8rjbJEAEN+GNwBRt93T77eYoXu9oNVqBeAdb7
ZfSCZ+andwUgm71Wf7djyHgYFl6CsgdagAYQXHK98xKF3r033EZuRjZNdtMXbrnFC0pWhId2WA/I
EjU6/QZA27KYKs3EIi3V2KCoVG9BPX9H2502NCcGcm6NCX7d+8Tk0PPamfQ+tqaXvTfUipyYYk/g
KbhYYSHo9Py2dAE3haXcoVujojf8boTQ9tBV7jK2FAldwD30yY23dO2gfax0ql+6Xx9ts3tpezIF
a00YiwaeBCZ+t7sG00+/t6+dqXqBEJe1icB3dcVREplsiXwl1nNSS83mtfINZFNt9Cfx4fePFaWB
MX3TgilWgTOqXmwCuyOrum6eITk8KKMJmjsg360jYZr60lVV+S7aA2OP9eatBPKF04dWchx3G+R9
QCjJk27i+JAowcYmMotuJNBeMJw9zxH/NbRIgYgRao19neXPmQiODWlJa5et/MYpvGzlmdWy8ad9
6Vh8w7DhU59/Qpgmt14U3Xd6KlcpGhkC0rYhaGrSDPZo+ChKACmhdcij05tizyYr2PdhfOAa6x1x
fSgAripwlGtTYa+jw+ZCxVoDNWytXaqaVLhU62eOARmxoR/sBpziyzArtnbvFwfDcTMmoeRM7Y83
dowFvaVAnGI3u7LwGg9CJcwocUas+1dOjKil5hu2GFlj06R8LwlWWxcOUDTN9a7dRzh7+gNn5IOC
aqYsyH+LcSviUqCMxdQkp8Pwdu6o1SxPLn36Jqy2pkiu2NXgNAybO92g5Orhz1pnrUqzXgvwMjv3
cB2aLWAxOAE28g0vwH3qKeAE20EF1FiTIxlwTEDTg5fyulfrR7dEQGIgNKYPwb8cYMZoBG0Tmlqa
j+DD5cGttP5aKxUOd9YPbFEo+OF09UE0ELxHkHDKfI+IVO4dJd91bLsXeUnlEJYh38IxWyND1JfQ
6FFfdTSZW6z2KeVjGX5zHN63xGFPbyHRTNojMbvLsa07DB7x77bzllXXgVBpy0Ng1CW6X3egQ3wn
4F+vfJ1GjiPJm+so7y/+/luccuYYAVCiERqfI1+0dDsVsjGy9AUBBfXNXiTo7NnRdG4RUTjhhEhv
5QCIvFkY7EdXqVZhqUbriFcJzjvOrSuXgHqIWwohHQ6lRQ2HFjmEj5XCvtarh2NEzRyqAbvKOCFj
gnebw0Jx49e4kYvuSkSNRhT4OGGLwInGtCWj9nuLIJYdNG13QhVvaiU/QNGl6Fh694MqfNahblM3
eXi03KNO6ushH+WrK5H9Tmu34uOYF5Ru4oQaDqkrN8zXxzThZZMKWZ3hRuScnzSFzJQeQ8WmJ+Ya
CT8f5La/AjiCpFJTt3mrUez0OqgOsNhwPmkZBAnOPaQwRADCdgVTjjhQU9sHQ/fioS/mqMrdZtOO
WAmQ5nKU38mRmWDRFH5jNuQtHhpFqs6ShvqwxAucblIPda9XmgiwDHkcjAr5K+6OhgOGYUCuU2Pz
XtUpWjtRc4sTk/xjjnjLHHY/nQw89KTdGePeAbCwdqGxrmKbWpQDpODQ2/QXq6Q/0u69wrjVrqXT
hQS6xHvDH16EXSgLR+0qzk4V6lgfqRTFaWAv8E075OioWMpqKZPqNohybZl5D52CVreJlN+6S/0d
ffwyLZIbdou0ldTJCOwk12M4pa6YVbXIzfoeUMLRQ+3mwCrZd266UXz3BjFJvCx/ImmNgSGIKdCC
oELJBElT4nb6JOMmCJsovVrhGG6gUIMO5zT20jOLq8GbKrhDu69r7Vflxc0VLw9rX3wvA8oe0oA7
NwJi9PXXrpHuHn3OXZBWxc4PNkUHuLQjy4J2y6brSvbqZUYHy1SWLgXE5QBTdR0XCf4nBHYgiX9S
Jl10Yy05m3UcQP27OLHDg98XNN89ZFRa1Dyk4wNptFd+zeJht8TbeU2+9dEC6qK9pWG+FUOublWL
6MYqdfYxrDL2OwAgJQfVprR/mPAvFklC9cQvsBEMMhF3f/8NS/zDUNXKkryxaGGtTRtvSlLj4UF4
miEnw02VpjuHQHhyWHZozxNw5qQ6FUG+gQTUXHOu5LProtXUVQRUgQeAJ5cbp9cxfMSFvYOsSqZv
yPY3ojJQ2DY9DYtZ7+Srv57kief93z7fGU589l//v6SLmyrOaTDsJ8zb/zsjcOKtDsvmX/7tv/+v
f/zbmgOe/B+auPL3P/8fi7al/oepmSbObV2YlqObsMVl3vy1bzvuf5D/6Kqqo9nU0FXX+J9YtCdM
+D+4+P1vvODiH3y4ak++7befD2Hm4+PW/lcHcoqWpd5sW/GSI5c2jeecwpBWYIwarj5c9n/B5z/a
wPljPx0Dq/vHMXrO+6QmMwZeNT9608v70sEcNzzmwwOVWT95PT+Oxt37dCD93wNBeMuKkG4SfiJI
BbTrWvZjncjRRGwam4AZ+sn6g05b+fyA0wV8dvNgwn+8MDZUatPTIEKC9hghtOwb9cIvn3osGPo/
/nIEQq0MVVQcHsrurL3pm3ef+4dpI/59/m//tzH/vx/8dA8/PPgAZ1uLuq3dahQXpiMC3Tjh/ZM3
8K8F4eMTP3FjJiT+xx/vqhpBQ8GPw8FYMnMxJIh/GBD/45+egQRUH+WRJbgzXeMGP1185d9kid3p
/F2ZfuWTJ2rN7jutGIDxAtgYuiN4RpnXCCw5hW4PhcA8gmcdUF5rFerTEFlg2iTeeC8+nB9cTKN8
NvqM5W8mTgbni9vWAIESR7XaBdlPt91Wzd4r7qoIA8OYLUZxI8QyjX451U6Pto5yLyl0WBC1Hy0t
XyjR9vyfc2IOWixyHx+itMZO6BZ/jUS2oWNPauyXUN2EI2JNb/W1MWbLj9sYoy4bHMZQ+VyMbnW6
7pGRPQSVpbxKxUj3NUU648JbdWpaTv/8w5xv1VJNIBiWW7sdwIF146IITefCj594oazZ4hPVKP29
pp7M0vRH1R55pKEQGJYn2Rffqtly4ygecliMm1tZSgrw4Cq90bDX55/E9FQ/m3uz9cBIMTpiLau2
OXbce9UTI6c91X7SRJXpUPm63Ls5P9KJpzB90z4+hdAp9Syicg2RtCGpHZQdXOVcSaL/2o+cXCJO
TFxztkTEMPIlBRgkcNA8to2t2gsh0cj4fktFTO+1tZoV/YX7dmqw6Z9/mFNmi5tMh7y/zTAZLEIl
wlFf1+qNm8b6PvbhDDcosLfnb92J5cmcvZK+UlqaTljyduxJWOgH46oRlGyEjqxcrye7Tw+oNU8N
/cLVnRpwmuwfrq5FclrIlPdTB5iERzm2EdQ9TIoab0dZEUh70pKgsNAIodOesSS6w8/zl3pilhiz
WUITra3FBAws8zxAwI5zNHjUfM3BsnN+hOkaPpnx5mw1IEpBRWeKBylV0Ox21JY2fYVFYeQsd36E
E9dgzpYE3ZE5JicLsXFb5Xtk6N5hcCz98fyvn3o2s+UgGaxKCFGJXRH0w0sUodNW9uZoqVa0H/AT
N+A7zbac5MeV1S8sMqPL3fmhTywW5uwzWQe13mEsGna675Y91Nm+03ZaajjJS4IqAlYmT0rcnR/s
1F2crUwTvdasoVTtfNWj7UnOS3MTmuZgXpgHJ37fmO7vhzmuhbT/Y6liYAej9BZ2dNrXaVzo+YU9
xanfn60QkplFydu0IKmF8U7Q/jqATpbH83fnxCw2ZkuCFRk2rE3FQg+U+kj6lODI0bldyd52f50f
YvpDP3lRjNkiYNpjUBqlTPaqNMWSwpy2HP08+Yb6t1p2ZfsrSJARXnga2qnRptv44XGMEvsp+tFi
z03LqBn1eu1SDcrrkWgtq8zBs3tAjyBq61HH+X+RYleNfuRERFA2MZ2hya9ap27AX5N74aQ3ndYb
tBs8yyY5mEBOjbItsOMR4EXXI/k5f5NOPGV99hw0iMG5PrTD3nCKKlpapixpxY1TPeX8AKce9Gwx
GUGfF7Ly5T5WYvoDmOOBX7+DgBionOHSRC3zxZHEv5+AZsBdF0HT71OTfjQBuP2q9aN6bRAQ8sV3
YraAGBjlUebJfi9NpJBjC5cvd9Lkwq+fulWzFQNt+FgVeUVEoD4OS82AM11m5KsWASKBLz0NffZ5
ymswmlbh93viFn6AccZ8NFWSc1+RF0Y4NaFmy5JaSmDcOjmHudOUyMZcsQGtW1xYwU/cIn22KIVU
u10/HJt9GqKB+qkYBB17Cy12EgLAenbe9+fv06mrmK0dnP1gNzsQSA0aUWQDg47GnoJUUtPz9fkh
Tl3KbMFwsCgjukeqmlPXRNbnF7+CsU0e0tz2Hs4Pceoq9H+/EWXQsu/hkwCsop7AHSD4+oOTu1C9
zg+gnbqI2Ts3Zq2i5GUz7gHzV3q58ws79N8d12n9ElhJX6n6qsrNGDCL5Y3VzwRurFosSvgg4zc/
Umq5s0evDH/0ZpAW6TU+Ia16KLI6Lm77EO3K5vwfeuLvFNM//7A663ZMjGhteXsKkoStLXJJxh2Q
qEhHZ1DauW9c+Oqf2GJos/XUjRXAdUiZ9qmGer2DkT9KpIXAi8gQ9zg0uhUdbkuQwnT+yk4MqM+W
JHsIoUQXrrGH40QyC3FfFZ51LBF++SDo2FEuL4vELy98L04NN1ujDLdJA1GH1MZdL4FJBNS+31Hr
97tDVvel+ozu2/ziJkHMVissan0ckFG3D4jN7KOl51O1ULEakLDE2xiGjvfj/F088aZos3mcEpGl
lNJm6W1N455KffcAGF65MCk+nX2aq83ew6LvLJlWkXvHaSB/EoYaqEsNEhOdaV9ql7Ygn+5AGGV2
DWjcSVEQmnuHmhadbaoPdHrw3Hsrz4e8scGttgYG5f36wi1juNnEE8gAgzF2nbsUr8lE+wliDfer
TWLB+QFO3bXZVJMdLf0aye5B6UNnX6SN9kfWOljCGkaOtTg/yKfzmSTE2RTLJEgS9mbuna4mPAlX
8a6wP8unRK3ojIzxcH1+nE8nGOPMPotVgeNJzzvnjjAcdWIZAvHZqu4QhqvzA5x4+ursy+grXhBS
7wvIh82phiPZUEciOtgwdq/onf0KpjTFUkktGZxRHF+4f6eua7beDUVVSIUw7iOwxCBexVgmblpp
EfJz/rJO/f5s4XZipVVsJY9gCyJxQ+E8mu0PkWGLvvClPzUBpoE/fBlaTeohfYzm1cWPtMIA+BQD
Yvk94rHdB+BRLr2dJ2azOlsDdMtlC4/849BiGkBZMcWmYzezKfKotng6f7dOXcxsCfC6bDDHwg2P
nYemCykPUM7yxknYy4CoaM3cIWaUcLHv54c79XBmSwCHuGqURW4+YB+0j2pUjHKRAKWKLkyuU/ds
tgLQc01BcyI+yu2pHRwbivMzqIcQhwMQzUtP5vOb5rizJcDPKpfyVxcfbd1GoROT9nHdOT3MzRAR
X77zWjw6X7lhbIP+PdnIRiH9s9GiY5TxchpslI8K+YuvX/v12RJgpBAP1EGJj8DM0Xw36D6xsgN/
9y/8+afu1PTPP7wrTokMN6kt4yFMh8IkHD6f/CgmoCswzj0Z0ARyNKvzF3NqrNmL3ydkHEWxzO/S
vLcfvYRe3C63TK1+8kyjErg94SJjSfzaaLNVADQ+OXujbj6UnR48+52FHEw36n0Ig3UVAKe80FP8
fEaTKPvvOwiBP+2dUjN/dzTch5c80r0chSOUfuuVJHOjFhdu36mBZisBrbE6dsZOPVRdjYg1FqGJ
gKG2EdDaxiT+PH/fpnfk/6mxaH8J3h9nRFdWGtvdwf7tEn61TccCQRSkCYymnVG/I7+xyZshNq7O
CXDJKZnvz4976vJmKwPwBMpdyBpuLOZ6++QMSYcGWsXQeBypXbYX7uLfc/En1+fM1gZib6FHZH70
TDiCDDVi6FTTvU0V0x1uTd1svDcTfClaKleB0lMFgeYI6Hexifw96uEtgg23tHVZ9UJddl6VDDDS
enTeFqxiuRVdGZMya0pNAjcgByJTN0Q3O2B64XgOa0gaGgI5wlYCRMpCBlV3yCtDmzrd5IvsQqzS
6j5U+ONI42tVwgpI8fHXHY334dFIzXbqwRZK8wjzk7igBW2/NiSkarDDaM1mSsAoCQJMPk1qubAT
Ci0KJz3A/5UN3P1zlz52U6dF7ZN7Z8+moNlYhL/ihjlUBhpICVW07BWwYHFSy1/eaL+JZJB3wVB6
X5sUzmx1VeOuLzCDy5ssTzFvTxq0LuyXallY4ZPU4l68nb+yE2uTM1toe2S1ftrKKZPb9kGGafgy
boO+rXqq8sZooJQba9wtyYW3bFqFPrmTzmzdDUwE2Y0RwefROu0pYX681EMW/zl/Nad+fXrHPqzq
RUVcg8cR7mi6ViZXLh60dplVjX6h1Hvqbk3jfvh91ylSDotx+O7hDCDB3THjYtPo5F2/9U3mYyhQ
Urv99rWLmS2wQOQtUou85CiJHHojKxIPEe7W4tf5n/9cq6ERQ/DvizG6IMRI0+XHYBCSzVvjxxpO
IArNnLbSEe/C1nYnDYfvYr73x0TJICnqhnZbeHp/4RB+6onN9l0+odF5pACkj8vAkGspQ5BGpg8H
dXX+Mk+8upPO5+Mjs5yaRmrllDeeoothnSDr1AC0NIMBG1KxZQ32FkWufoexEZT5LkFDNl64xScu
zp4tuaTW+ImR6cq+KgffvVYaIK23Soyh4MLbdOLi7NkygbB7iMuwcHe66aAWHbxjH/lxu2yLySle
J3wtLTDuFdkjX3te9my9IO6qspKhtHdG4gW/BGGveIU0qv2784/r1C2brQ986/O+bU3/wBfG7FZZ
SYL7Qi07tDFfG2C2RNCOSBF91yDbvbZ3bk1ntPtbjMRFdmHpPnUF0z//sEbYBiksKRnHx4aonJjY
R4qgIGeUSPw8fwV/qyCfrKH2bGFQUm10hanHJPnAsAKfSLB2ZrQI0RFyjA9K4PY7CqbSXGRCB+rq
lj70PhJqb90cuvxSJ7Tti+u5PXt/pe8TFiY9sfNJjIDDY3gliQnEe2zOX+ypuzl7fSvsqiPJSPKY
NrIqXkhMyYC2e7ILll8aYC6U0oxOhVcw1EdXjHjo8xbhsy4aCNRf+/3ZKwqhBbRo4fXAZocK4k5c
VSreMxxm53//xCfJmr2QBAgoox619dEy2gEedmWVW0ztBnK4qt/YevKlJq3mzMVIbdyMqDpCMq2S
SNMl1A4SmbOlQ9x4c3f+Wk48bGv2btYRW8SBNeVIEKlYNez5VrlUv1S2cqa4n3+9l0pMuw5j0rH0
PfitHaTFN/rCzoWtwam/ffZSwv0JGuoR4OW6JAMvyzxakmIDt+z8vZm+GZ+89MQB/evPTyIS5+rQ
F++4/tP7cRxU915ofZcTE87r9jNOsQhc8bXr01tcyKlx03Oy6F7Pjz7Nps9Gn73mRolyx3fDfofu
IBGQ3gzNeXFEQpQcPvWGWVFwLKvhmINmdy9c8vTYPxt09u6beMscXh/voAIirb4jC0gCDS9o5Ko7
ZWBP+n7+4k6MM5dDRSb5XUWla0ca+foD6D31WbWT+iEiDvbl/BAnZsdcEBUmGb64Ma2Obq0axS9n
9GV6lfj0rFfnBzh1DbNlIDe9JnH8tD/qaHBDcHOK2AWRrmnwgyH2nx9ETJPtkycyVz9RkcuHSNbj
EcAQjtGFmZZs4ycKXzR+l1mgiuegLsz6OoSUW35riyKDGZE4nJax2phqAWNOZgCIl4Gstf6ZlVcj
PVrt6464JmpwifFN6fj067vWaohg3NglNT6T4JG8y81VZrchZNY01hpzn/idj+X+/KWd2g2b0439
8NmuIPEXeZjUR+Ek4x8/IP+9X5uYbQgHNU1MpZqhZyZaXQ+3K3yrtN6kVWrXgHQbN6OHc/7vODVR
pn/+4c8o1LIkv00vj2mpBt3SbAgHXaX1lIR6foBTE2W2TuH6BuWFvfqopTXLYO6XzZvaJ6TadYrA
I/K1UaYJ9OEyDNuOR6tvxyMmlbYg2bVrXzPPRBwbs5RcupZTN2u2KpEZHiIXLoJjS4gWzMoSACV1
jRyl8PnLODXAbAWiv5va6DpK/DUY7XdWVJrjjwrqvrzwRp14GnONXa+pRRACjjsWMcmh4SKIk3C4
HlXL8tdtoon2grD5xIXMFVZDFqpx2TK7Xdz76cLHmIWauC6r31+6UcZs+TGAiKO5jDWedz689qOZ
BkTD9pe6p6f+/NmpwFeJEyEwqD56o+PXe2jrXQE/xVOtCw/61HOYvf2B7RFmZ1AnKG3NfbIoCueL
GobjfQet9cI34MROzZgu7sM7kWSh52h1G/zKsKaBEuzK2riNS70wt1ET5dmyGZT00rn61AXNXnMy
r52GisFwRCXQYoZHIFgs6i5JH6g8x82F1/zUc5m95ljUC2OUWX7VOX6gbfkmczGuocXPX5tWsxfc
IuMUVEQLF8DFW7es3Nh6S4UJAvD87596JLP3uwsB+8DhbG/7vAm070kSYRrv+QfOO2GuRko6rXDr
b+cHO7GDmwuWQBGCLAyF2Co2gm562CJ4jhW3ukrtPghXmh3rDyOcsNshcAyW58DanB/4xFzQZ0cQ
B8Z3NTpdfxwDW7ujEoELJw6bdguiIbnUejo1yGwFqNC+GA62OFpPivqiRoGZLi2hycOQsthceF4n
5ttc4kfcQGBzYDOOBJ1C12xQMrkria7pi9UBfbq6D+9oZwYy8kffPLaFloALQzqM3z9NtXJ7/llM
t+OTHZQ+WwQgveArCkKerwpMU5cRRGZ0IS6cBBpBsKzreyLUxe/zo516KLNVoAP3HYMJ1o69G+vv
sZ75uDGbwn7wmh5w1PlBTj2U2SKQ4lSrPZTNV1qnV49WGVfmwhhtrKTnf//URcwWAVTVJHq6irwq
IDAQTNpkkP7hZ/+0bQBh58eYXoXPHstsIcC3rWZYk+srpTG7CX/upDUpg41uOdfOkAf9jU1qSxQs
B51Qy9exxYvrX5gSfwVVnww+1wY5A3qdEZPElm3mi/QK+71IDLAaSebSjiRT61eYELnIodi6ivqq
cAAIx9G3vvc0MNJJqO+hCZhs4FQn3RYiHf+TszNrbhTnwvAvokqAkNCt7TixO5046aS3G6pXJBCb
WMWv/173VT5NMFW+mJqq1AyyhDakc55HAaAQFuHK9LEwbwXO9CGLmIi+TPiRJ8JUT5TMCVB4HWvH
2Aemom4bQGlKQJPE1ng+0c2OMqoo1Ech0gHXetlCLwic+SWtsRcr6ph/mIeMwsWKQ6yHOBL4/pyM
Rz9d7gZLhZzXiTfDP6Y2x+0Ep8cmnmgOBBshA6RRNbROI9hUpBzitaVz6RTPjeOjLJqmbqbx/RAg
zaLd8dEfoBRFnJilapdMSN8LoItJR3obqRYfOw8iVGerra67wDzOzM6g8BqVxgPgCtAbqrWUk6VW
cOaorBsV71s53AOJmeDoHxejRBwYcqkqtoE2oElWjmSWCnKmp2gWkoNn2dzzgCK/HZ2s+knHVv1A
ejhI99e9U2d64mXct6VtzD1nbfyrRb6E2svQL74ZbpJgZQwvzIH/8gnfdJyc91Xv92y+h1ijNgBA
YiHM43I1IG7p+c78NINk64VZNP/Jal1gpwj+YbvPBY/Lm8uttFCAfx78byrACkURKp+NMP2GMn4g
aZLCRSABk6J8d7mIhbftO/NIwfsE51dsvAc5dAK4SNP2d5Qk0bRJBhgmVl73UkWceYLjK10HYSz/
Aqqe9I9GqVL9NH446JWWWqqGM0cAi4W9daZgDlCkwX2Z19t5uCMEceLdDJjk4brWOhf/5oXoEQk3
OmoZFFumi/FlSNoUWkfpg79WbBMbizFdeTFLC5B/bss3ZcnK69upCfOPCTYhRH+uYezpmzuv8zzw
cvoYmGHA5EYpcPQCQ57AbWAeJ3/Y1FnyeRY9CPkJBBzd34SmItxrMzT4xVWb+1RtY5AT2oewSNPV
UI2lV+DMGyOy3FqClOBjCl8JkwCZ9iGsHnlGowgo4H5q6Lyy+VjqTs7sMYPlA97sxO7jDB4B4Ghj
v30YLEvX3vNSAc7uBqRe7UW08U5e29M7U5tCwogI4sSV3dWZOYBf7BA+ZxNEzzRpdhqKWsoTUP2k
E5sxRUONKy218FLc8NO0BeQ1hdrsnpUJQvT8qYtOVd5DX5qfRaWXR8VCa7mxp5Ax1VoIhkJ4mqoz
3TWNod9QkH9fLuBfOMw7mzE3+HS0UVomojBPk21iSr4MYY3AuXTO6qS4gYKnGe6SFGDoHyW8t81t
nSEeoAG4v56zAWCUdk6Bgs/TBFxKAoEGdA3E9qq+R9NYJTc1voxABPIU0mO+eDQnDDzpEqhMH9bs
MYjhsmRQCKh7XysCzY+xmRgPPUfKEZBqPSiQkPr4NXKvAOdlM4A6gQ7AWCnrOgaMqkDMIgTVsegG
oHKzFpceNwFgsxyWNR/cQWi2cEEQHcMJsJOPrKsZfqincjN+BwzceEdwraA7R9wwqHRAiSHKCu4o
naryPu8im0j0GUIR9Fmct0rHjJnJg4UAHmzg0GZF1UuqWSz625oGGliGGHhb0t9aBBYY4O1a4h0B
4vbsNz0iwPNeqLY9VTFM9uOWn4Pxf/eTsR0okgmWnt9yGJrpgYWIQAHEoOoQvrgJ2+nsIpjqvtWv
fQk+JjoYLcv2vmIqkncQ8QXg7XPj4x5CJSz2wZ5OSMiOps+y8mMA7EILN/PQaiAO4WEzSf2rAYGZ
tdsRDG+LSzSGnKi63CIgqSm+eQVD5Ny2p9WU9TtIFmUKR6ZVXnGMfcSX/GItwpWhe7NDKyNk6GWe
UJ9yXE8kawHR/r9Pgf/2Su4GdgolIm1E5d9rNhbhz2QYe4SqAkqPT3k/AbDA2wAAWsDANssBApFY
0di7wf64tN9h44rxOWEkjurlpsop4Ia4MZzPGFJpFdgQoFIF/HsYcjV+DuTY0i8dYGLxJpGpDtGp
0Pc7JN5gZ6AQwFWAbQykqxqmH42pa1DMqxFEuM9IC5inY19HGdSyhCkBJF8YyRoJ4JAFAq9ELWi0
8qwSS3G8VoODA+H8NIy2QdQJVAwKwLuWDMjx6XtZfAXNHFu3jYBa3uQ3xtMjszdhggyc5K4o5hY8
xclvW88HtijxkBptp2ZgFRxH4NaOmzQIy/EvRnE2fTK0L+BF8xLbNiPSpo0y0DxlwHQ+aOQ4SnOT
4yOCwsNc/Pu8hNvaz56MDQf6G4jcaZJwIKUDKz6OsCB4Z+4hjWGXzJoU8Eawye2AE5wR1gdYQdMz
ZU0DdiTxP+wqGWX2RxoKJDVD76XVZKHNJohyQIsG1fiSpR1rgDIO47qGXBb0aq4PbYtkBxBFGeQU
zQ4hkAU8MGMPwraEZalS8pzYkSYlwNtwZTwzkAXFfeHjqIc/6KacgD6Fvwq3qFtwlzDszr2zYK/A
ezGQ8oo8G6r7RJKmf51CADi/4Spqhhk1DdrAh7lagBmJ5E2GGR0XbqhN6sOHFoaq/hz04FKXIOkr
XHHeZHE+z5+LGN//05ZJzf3xBlh50yNfFJ/n6R8KCPdIALsf2/p+hrkJIMAa2fHI4QjmkvyB05mU
n4JaRvyE3PUJE1WdM4FEtRykfzrA0iWm4AujxM9PUzuVeYQu6A1IoalCLmNyI9seKw88GRDk7BMk
Rs8wmhpGKAB40M72bXLje8FMcc0E67iIbkQaTULeTP6sARCvkavFw6+XV4/310DuRrfhc7cPS9IP
p3JigOqC7AO1js5E+3sC6Hblxv/9NZDH58Lf7NYErrFxhDv7J9huxglwKwMJBPTZa6nl71ciPqOV
/u/5Ba1J2kfshONRjldjyGsAD8u9Te1aYNR5M/7f6SwmbhVkGhAxD+zkFSE7afwvO0aK/rXRJd0n
cVT8FuBfrLTXUn3O7fimvWbblRazEYzWiaJmX1SSe4hvg5TvpxLoGivHJEvFOJvSYBqRDR3lBDlL
afniM9NOoFVzCsQdj+isf13uYgsnVcTZkA4zQiiRlMKfaJf33Qus9qy/sXE2YNXD2gvf2Q4GYUgm
TM30Ga2dImbD3FwufKmOzma16f0Ukm+SPgk6wsEC+5gX2GKjGCTJ40PWMSJXWvP9Th4TZ9s6hdYQ
W872qRM8Cw6hHiCV2gw0h9F4Zav3fmW4m8EgcNXmw6cZnRBdAIB61QHSTKug/Wy0uu5+D+GS/9/3
RjpWBW+H6DQkQsW/4S1iCL3GATzQ/FOO2Km1HIOlyjiD1vp9EoO0qOE5CDy6V3kYwJKchkVyKIqu
WrlGfH/ccnEu/c1Qyid42kGvDHCJoBOclXL+GxEo9BUWS7qfsVVFMwKP/ni5ty0ckXHw1f6vOLge
e5zzS/IoYu4d4wBOVUxMZBvLOfqWiCobIHeKi2pn2ggkza7y66PJquKx06L+2reYflfmkKWKO4N7
QPQ/SasmPNmy8b+rEIRLBC0UN5Vi+mSrIThGNZbmy/V+v+9z4QzxHku1xt7Bfkm1P8GfCmh4juU8
ZX8vP3+przijWAMYcgZLl09YRdWLhwNnRKim5ci24ABDsHddKc4ITkwJM4pm/YkV+GrZIQ7A/2m9
HsJDZYJ5bRCf+/d/VxJkff9/F8GCPkRJ4Q8nUKBpDNdtOYAVaqNXyH1woZJxaW4v12fhrbgh+Rzm
kpRPwfSFQBPeI7AWoNvd+XBgjYazVIAzVwAaH5oALrhTxSWXu1LkFmkVMHmsJYguFXD++5vRmwFb
ClXaEJ4aM/Nxl6Hxuts+yKM1YMJCx4qdUYKzhsgLo5KcKGKRPrcZxi6ELrR/RaprsJLe/P76x92o
dV4Ete793J60YOov9qcDzsb4gAA0hH/cy9yILwhxgXkgbIK7y29+aR6KnQFDx3FoSM6zk1IRm34g
Bd/CrQYM1Ag9AEIIEdAEXDxJ7AEiKBzQwr4eZf2r5SRrP0A+pKjeAsCdRJ+wdTOvl3/V0tt0xtfA
sglBv5V/AmBZvfgIkQi3IgDndWV5XBhZbvA6g96ixpbPnhIg2p7SoclBw7V9CHtUA507mCQ4Qbqq
Km4YO85RPKhrsuLU4GA13HpQBYQ4DrHRWnTXQsd0o9bbMjFqzlt6irIzndxPFU4NSpL15Q2VDCqg
6+pxbso3A6yA1EC3c0ROfda3L0ihYt+QJnvdARt3QaEsEXUB0FD5VCF+ZDifXIhuup1F2EPLUmsu
o93lavzLe39nUuXOREG6vJ0tWDenOUFKk7hBcJyEQ7M573H/IDO7QMyfDqmG6aMOG9wH3gG1M6ls
P9jU635whshJnJiEPi7TV7qIv/QKnbkFUyJB7KHKwElXMLbe1/DdFtAAR/mwGwbknPEb07aGQ4ek
SAwXQYubJfsB29URcg1kYNbDYzNWkKWBCJ5j2w/edt4Dp4N7uJwVsOjlqlrr0Es/1lnBge+Jh2iq
mi9tWMEHykxafwk9Fv2yXlqvbEmWynAmJZGxuo1Zm36EHi6rodr0QxP+iLxunl/javKDlV3YwjzD
nXlmnHlBo2BWD1Nk4fyrI7heb+F3QYr85e62MNH8JwIfFsEi6PvkmVS4Bz0g/ZJEfINTTeCqd305
dYjvK0GiGFYitZfKO68sb0Zp0HtJ1eAQ8uMQ5E2V3QRmjEa+LUwJnBMMYMaa74HMEQmw0ncX3lTo
dN0WppmwK0jx04o8Rwgk0qda+zOHBm08tVHOypU39W7FYBZ1Koazjl73SAY4NAEiv9UO/xRgWqQJ
gC1byWMbvooUX1B25cW9Wy+U52xYzNAOQvVGH/DoM9sJ0t1gNwhCuw8g6Ixke7l/LBXjzKphi3EN
TU1/yAfJg02L44Rgy0cGP2lKE8/eXC7m/VswVMeZ9fzZ4lItRjJVQeB/z6TcZ5m/S0vx2Mgeyl44
oz39MaXpuaZH/OfljenE3Vx031JmYIEqnhAwvvKltQRhC5xOA3eIF9sBZm3SVr+hlbjpOXj+kXdT
k/5JF9MdBNV/MRc+1dA9b03FBHKi4YnMp60PHyZNIRS1HmRj3Y/L7fPuPIDmcea0Cb47aA1DcTcE
5LXVSX1T2GktsOv96R1Pd2YzEAAhdSVKH7SvEEkKEQHVs7frWpIj/TXzFMKid92M08kHMY+9fSHI
hpj2GXIvs6ca+Cmxz2iRRF8JMaA2H7lUHI60psWu7CO0eyZY+ax5fzOIX+rMhxPMIVGBQXUXeLCT
WUjKYXoi2BpVz1YODxWMAMge2lNf/0z96tELkbMexN2wMhoWXoN7UV/qKOSJEUh2Jmb8TWqvDHZN
RFq6MqgXJhH3lh5k5Sy0toHCM5fzXZOK+YOUo7rz2Zni3XdiZbgt1cOdPMDkz2Elyg45kup/eAEu
ZzZUt/7K6rj0+PNk8maSRyZr75eB9g81IjgVoFW13902CSnWAvUXZiX3zpx6eYOVNiwOoyyIv0Vn
i+c97JCUwHnSeJV/TYxMQFzgUuRlMgiHrDmwigHeUWg4JG5qbIEggcthPL6yWznjb2BGw8w9G0jv
5HyfJPAkws+eQGZ61ezxL+3izftIq0DZiXjmENuyvPVZXDabdkigwrnq+e7ts6r7LjeNNoee2DF5
UEnvs+czecNbmZAXOtR/bp7DBqJM3pmDwMFGtpEmL9t92c3RvDLwFjqUe/EMemSVMQxtGNpgjwPi
s9toCYlHlONy8bpGcldShRveLvOTw1hL/6WJqP41p166v+7pzpBrZJZqlUncFKZD9DkDhOg35j3y
fPnp7yfoBIScX8ybHhQhDyhpc9EfcIVntlHDshNuIhFIhIAY+7NEZP1Wj9jEQ1NWyHSTIP1tO/a4
qrpc/tL7d9bj2pMTyUSXgGIa9X9iXFtBxBalqr1mnPvCvdVp8iZLm7JVR6joY3oXRcBN3Fd+iZRR
RD5+u64Swf+3IQmgVZfRwA+NShHDSdoCX2t+lK30gIW1gziTSO7BKhH13XAY+izCTXPf76fQ1481
y/FJgvvmy7U4n+395/MUPcFZgcEdagF3x1CEgYrSbps0c9H/jqEhhA4gjuJk2MA13NwQWOmrfV2N
Onwo22zAluiKH+BDAfL/zahT7uuxL/gBF4omHjYqVwUUpHlAkMLTK1oCICRaz6sfYfeK51cLNDT5
1KU4iD9c/gXv9kb8AmerX0XRCE2bJw4xqXl7KEeguJ5tk3ZrOMyFApjTxmFisoxOrDoiupSYHYL3
ivRRRLFei+Q5r/P/eYmogbP+t0WOS/pRJgc/wfU7BztwF4nM2w5hD60RPwvAQsS1XNdczsRXe8yz
uu6TA6lwflVlvtlEUHRffvi5zd+riTPvgUmEmJAR6mEEVWUHoeA7A4iYb6yFsAhq2RqwVfpL6ytT
+IR7LYJwnq6ep0weG51N8S+wl8tyB8tBlp/sWI105Tt5oQu4gCeGOBu/YVQea2N4vLWIRLgzepz8
lXZ7d8FDD3Amo7KI6zYMG3n0637Y4/fHt1TX2Y765XVn9kI4ExIwxHEe0Cw9+gXPuwOQFdrc1vhC
JbeX3/1SHZxhImevpD5umw5zA/vwBlDC4GmK6iLfUK8hXy4XsvAi3DuOLB46D7n90yGJtTr2eOnP
kWTVNTtlLDzOVIK4k2IGkrQ5JHmWvswgHP0JxpG8XP7tCw3k8oWisdQiKurpoAMZwuWYT+MdLk3K
CXL5zPy8XMi76w6q4AzvIGlrfDUqdZxFfixTyJS1hgY0rn42njhdLmOpIueX82b7IfBxTWAJLo6I
xBnMJqvo9Am7P9FscAOVXbM+oyLOJsPrpg5haYU5aMk8xNp4tdBfyhJgrrUP7aVqOIMOJdC894Pi
WFUJGTZAHpufkaT2d6jjcKUW/z6F35kR3YT6PO+yCp/kLayxnjdm+B7qiP4KJZGQ8h7hgbr56IVV
U4873WgwV5EU3KbBI25N0vqRh3lCEAJLp/mTiYzy98zYkv41M9SUv0U54dngkgFG/6cDOkzLYw+2
nv4saJMZ/9ZXni+v2fPjdTjTR+CZrMGckR2rHNmbWy/FTSyCo7Liyuc7s0fRw6oAk1GKS+tJJ7sa
ZnDvA+/AJL5uinXvcHweNEVIGDptc3beFWW1FTl/Hf1wjVS/MDe5Vzel7rNUSPQn5MgYCO4CPo03
CCBKrvpm8YV7dTM1bdi0fZYfPRKTh7EUOPsDp/Hm8qhemDm4M3NoC8ZveB4OZTw/A7IGq/aM4OXE
ho8E3vfLhfw7EH1nPLg3N1nuE1LC7X4QsZr5qS+jTI/7NJe2/JhUBCF4EK0iCvJTirHesl1BvGI4
JGIAHXrTWDmmdwCL0eAj5AOdPmQGebG/4phJuCvxDc29PfS4rH/2PcQj/PCamngvGOfMsI1kkyWP
QJOF3ZchVRN9rDP4HEdI2QUt7pHJMD8FxOP+q89wibPyMbPUK85/fzNZFh6Q3YAMDodK9vmwJ3Zo
wjuoXexa4u77p3DoFs5MWWa2zocMI1GMjQ9PJ1e88IJd3ARZ8AKApwz/ePM4xOGuKWc9/B2QmTac
5lZwCGSTCXrcQ3aOokWOZ9w1wcrMtzC7upxApP6UuL4YMkQGt/EWIcpyW+FG+m60db/SY5ea1pmT
6kYJnOrb7Jhm412OAF0cFUBGdrmnLj3cmZC8qO8zLZv8SEozHgD4rLasks11S6h70cOB90A+XQ2V
Gs7Zy3gfBVC73fCpShp6Jyve1Vd9rEML7fa/SeB+gEXiYAoq9jSm/r5Bcv3Xy6208JaZs2Oa/SCJ
ioDRAxwOgX62XTt6Xxmv2+w04UTLXgmkdtFOImuYQHyxPiIzHGitHjB8WQX+SkdaqoUz9XF8F0e4
NoahmvTpCwZ/rO7i0fOjh36Mhs+Xm2qhQ7lEJ3+K2lCXqT4GSJD4OBSz+A5ZVbEW/bNUB+c9h50u
i6iR+XEqRNRAnTkMfz0d1d+TQSNK+7o6OFPNEAQZrQuWH4WSRbeBNRocU40Ehpfrnu9syaCsMzDS
V/URuya48HSVRy+BGtbcn0tt5EwYYdXCx8HG8jgl+NetCSeQMc0Il909Sp7oSndaeNMu4SiYgdXP
alsfySwh0+2zoWiOncat/cqaslCPyDkwmDy/t/5ctMe2Ze1wlGXJaLvTNkDWwoag6Yq1yJelqjgj
A0ELMFGwCpGTLMh+dkjxebaU2JVb2qV6nP/+Zm1sIZXpPKrCY0FV+aIpN+eDS56f/ChEgONVfcr1
nhmZ9ElTB/GBINTuB+shmdhOM6DaVz7f6bMiYR4g8HV7jBmp7mqF1I4ttUJd5YnEBO50WlqNZqCW
ioPoqF9so6jL5S2yAgAEvq6B3JUOVvTOyGo46i6Fs2YSddDvwYdTawErC53IJfuEIaKmRJHA9uA1
2QfeUPmdM19fdyTg8nwGmTUZsuwZ9oJtOuGbBCmaGwZ65houeunnO6PNQ7I9Iq49tI9t5nYL0Fz9
hfiwa+0ut//CKHClaUnB/Gji5XhUQAf81Hk6fLb4IPyNLCb+57oinIGmIN2JSx3C5tLU1YvCRvuz
T3r16NNuTQC41Ernv78Zy1DRR1M2SnsMNchdW2iB2nIbCDE8Xa7C0vOdpQfY7bFFUtp8NAGyVbAF
sN3RSpLWm8vPX3oLzjBOA1ojDablhzJXLb3niCGU5Q5o4264Kys1RVduyKgznrErzma/z6YjbVT5
CINQA6prmyZrFVlqKGc4C4LTw67rp+OkuX0Aaw+cXcnFdUnlwkX3SJhESz6X03Ek5aS2NJ9VvxHI
ObvuON8l9IRt1UXEKHoEQit4UimRDc7AiyuT4sV/XGMCDNpZiPAILDaBSEFJSTZxkYZr18fnaeGd
L1wXzEP8qBq8sS2exmkozYPJdeRVe8PsVCJuMBry5okYHOiPtzluupAycrn/LhXrDHEEevi0Fshn
DeCJvmHlMN74sg22tG3tVgOPC/mNLvaXC1sYLC66J5pDWKGylh59MBzDTZTlzZ9EcX0qaS1XokuW
ynAGPHYzTabKLDpyhaj2PVceUdugzbrpNUvkFK6028JwCZ1xrzrbN5bK+QjhTah2Rag8cet5UXmV
KNkXrsqLQGtDdGLIUXZjjpTIqUE8AWQGWu8uv4ylGjgDPkGsQkZIFx7z0GD/j5CVAsUEvqrurirA
hfKEIeGIqc3IsYL3sd6QrvBfDe/CNU3H+WPxnRHjBuuJTtW8y0lwEi1wrWxTjBSJunuhhjQ0G1Yh
EyAB/rGXdXV3ztOQjzb2slXJ50JHc2P34gJ5mRVrwmMb1t4fGSuwIONR0ocw7Dy+0s2WCnE20owr
BaOrz446SqvHkBuE75EyrPcdwgZ/XX5PS2Wc//5mCS66yYvirq0e49By9ikscMYVb+O2kNXBjpLr
K086/xMeKIDkoHxmxx4WAMT7p6zwdiqBd/pyRRZ6tBvwB7J1ElSdF57mSTfVo7SI6j3WAY67V+av
9yMofOFG8BlbxCqctTjCzdqDQq35UHhfKspqXF2ZIpvLG1uzatqXU6ym+9gTsNbhGjPXeb3DNxft
V869l96ZsxuASVMPE4nosWW1TJHORRLvNkR6ZrwnKszzK4ewM0fkFeCxGTLbj8iCa8GJYg17Rgxp
+fmqF+ZG4iF5L8sl0+FxnMORb/yxqMwuEE315/LzF1rJjcTDrAP2oI+1wM+S9ga2VsS2FDpEyH9r
9XUIVfEv/PTN8OlrYAV6aKOP8wys4rGa+uwr0Ai5PF2uxEKv/hds++b5Mu/jhjUGO5t2yj5VcSf6
jS39+MrPrH/xpG+enxT48CkqwMkQg6HbXVmJHpIHjdF53ULjxvmNU48oo4bwU+pVBFLnDJCTG9m3
fGXYv78OcPeQr0lSPWTVbD7qWEr9l4hoIv4um0NmHuMIGYzRRsY5UAH4ulBB9lG3ovGu2nZyF+ke
TGAsV4ieeiZiiL8HRNkfJKy8r5df/fv9l7tnfwBrgA4hqvm5h7zrqHXOuw3nfnVAem2/hu8/LyX/
XUa5S3WHOjehbSfJc0Eb+pSUVfWJSVvfSL+Xe9tattKPl16TszEDvruFYXsmwEaEypa/6Bxz/SkG
Li76puLOdg9BMcRabJEeTdl3SmsbrsyWC9ep3EW/+50XF8C9Dx+x/fD1V2/oQ/1UD0UIQmWJC77x
OxgabRdtetnwSG+TIS5iRAUPWQx+FP5jXHpsmkzYqN5CaFXyfROqPOk2faG9cI8urcZ+62sk7CGv
p+hY9jMrKxvPNypVUIl9EZohiXxlQC0sQ9zdfLap4U1qatgvRxX9MEBPgU3Tv3SAyPfUHPvGewIJ
PN2xZng2iffpqt7o7ki9EIcXDZuRtwfxDR1A0JJZ+TiG44gjmjJs1/S87094ONL5//0IpKuGsbmB
Uxu6h7w6Qq6jvJeYVpFe6Q9LXd5Z1hCXPfCm1PmXGp6cn02voydQLloD+YYn4i08AR6/udxoC5Vx
L/LJ+QZi6ObwGdv4GN5zmUR/IxnSfmVLsjBFuIfGiBg1o+5k+cmSPnmN5yz/y4wZP0nEAKytEEtl
nL8d36wQRYI8WplO9LlWCjQO8B2b5yqdgic/B+jxcjstlXF+VW/KgJYgqsCYqD8R0cz+buhNVW5q
LemIvccwXBWb73OXUW/7GvhbWYXPZV/MB0Q7t18QoiDu/Lj2b+qxz65bF9zrM2p4NLcgn33KqAeK
Uhskst4MCdMrkWX/cLrvzNru8TROH9qyDmjxJUAKVvIBQo4KabwjrAWy2foIqUp3yJ8r6nxXWLAh
PqSTx+oNPE6lr3ZgEFB6ixR86meIBUCwSbjtvCmW38TYypxtB4PcsW9z1uJWZQv4cdq/qP4cirxP
4PjmvzHo9RTtJCF9QAGEErLrN+asnzabfgAML9pM5SDCP4kFE/+Bw6AZPdTB0CXzNqMjeF9ba0Iy
xLuSQIshv9dTEph6Oygof7oNHhs1zZ55LAFn6nIHe/+gAx9N/9/BglY3BXL26U/Ynkj+gOt+Ocst
yKtdku2SOTVNt1HF1MbZroBzYV5LBV0oN3IOCqALYnFvZPhM/LH7NjaN3Vktk/ssHtljnFfpTVIU
a3SJpdnGmTp7G5JA4TL/Wapxem7FROJtUbN07cx/YeKMnEbMRmNkJ3PxDETQPG28mPinoKVI0LRV
MO5lK8rfl1/XQk3cw3/GbIWAR5t/GytfdbuxAVv4b6QIma8s4LxNeTPhNG3C+iabk+dwgu510xBk
wm1wiGO/X67A0iLtAv3hJhc4dx6jV6GqiMe3QO1jQ7CpeaHCfQbyRy/vhE9zDfpaPnERPlGrMVxu
p171CdkGXhOM3t3lX7MwvbqXBTCKlCQxnvcM7XTwtYxAoTmEIRSJj2yeqpV7uX8f8u9MSvRc+ps2
7Ss/qaVuws8lZU1ATgAHFR29AacoMuGphpYz6I7wkeHQhPdddabq16npuw88KLtvwPDE9bQNmgZs
rZ2dJ8s1gqJslNX3yBRTZf2J64JIs+2Tnnr2FoOc22MEaYspt4LxeXwgDCTLdIOwLTZ+AWYvaHfJ
EDa23/C2Hz18pV9uT4EavVNT97QW7FISRJg8vpYMv2GrBzNMZqtaMOueqUDUh3+gpKhmukO8kY0/
YYqls7kbY2yfni7/hKUO5pLWpVdEUY5b7x+AjHa/ZhGZ21J6VAPnHnvfiSfLvwJzHIQhqW8/QFiR
Rpu2E6tJ7gtD1D3NZR2Oo/LWM2huWbLqa+Qxmd/xXvTXMYG563uwZVhNCPDjz7qVsElzLB/DZh6G
tVOUhemMOp8kIk45qK2CvZoE6g2yLbu8ro6GayQi7BCGB+oPAIP5WkbqwlJAnaWgj9tg0mAcPxsJ
CnclS6TVGxPGjyViOD9CX+K1m9DWdGU4Lrwf98bIwgqZTQOPnpHhkfn72I9iChIhbna2l3vgUgHO
auB7KamgP4iewaDW9W5CWjGEwoVpX656vntnBFiizrgdo2eTK/o7rOAK3frp2A8rg3jh9f/nzsgQ
3KjZxHwrMWcAQsgCnoKceUYtghBfA0Zd730Lz9TPy/VZHLHORtqUiFKtLE2/gTvixfmGzyIrX3E0
QfnnGTeJ9jjosI6zpyAtxhoinnhE8FXddR2/h22b+/Xz5V+y8Obco3mIbFg2JkCEbhAYOJQfWB4U
4rP1SWi+XS5hoa+7h/PRmKRi8qv61zjlin0JBkOzI0DPHmRMca5TMDOJVHV41DwH+fm6rwj3TJ4U
cxWAYDz+EmQW1Uc7q3n8k9tU7QCPAUZmpeMvdJzg/Pc361zKRoG8L2J/QQ8/5Dd5jdf0p0dgGREb
4mH1+gCRNw4Udpfbcqk4Z1kFImdGEIdlv9KoKbJbiEFSz9+Qgqb8kYEswu81eJXzr+tKO/eZN5UD
DVS2/jR3v0CrIM2LGuYcCftegEObs4pzgooR9xwC4WIrw3CpqzizsNS2gDvGmN8tD6knt7JQxRkQ
OkL2kt1A4jwGFs66Is9/BInv0bVQzaVyg/+vqMCVtB8pK36VYZIPzW1ZQnv93CEIMZ7uirzsU7Ed
UtT+rFebpjC5sr7OJj3p7Czn2QB7Cw+faPemrEJAjoGP96ObwUcvgvANudH574ngb7eXX+tSbZ3J
emIKitbepL/r1orJ2+H+XfEH6ikfgUdjGJ/tGWjwtthDXRBlVyV5+1A//X8jByDQMaLm8FcG4sJ0
GOC2T3O4c9p52E0ekFBrl0sLO1z3rN/SEDs8ArsRrOJAklBEUtG9UQCebkoT2TX7zMIppnvaD2MW
GP+z0r9n1gYASndFyUExCwSI6WKfkhCCqvsmUbn+GAacIuP/bKOw3uvlt7gwFbiXAbobkhEgFPMn
Fx4TnxCk2yv2P87ObLduXNvaTyRAFElRupW0GrexndhpboR0RfUUxUYin/4f3lfnD052AeemgACV
2GuJIifHHHN8VZEWPH1FFpnHsTXM5VD8y1L9yznxZ29AmGK1ojj6X8Mh7VIxcSCeEv1VTBn+98/z
t6f2x2ZTdHPCKKTDn6IPmzzzkma2Mryz2Xm0RdL/y+f429f2xxYzmnk6CEiLP5FP0ivERxLG1Y1E
SZF/GWcE0F16YSNGU/77p/rb15b9/4sep7sEqXEZf8ceyccPJe8IjAeLmNj6b87mv31xf2wi5bAh
tgLj4r9zifC0z+OexK4ay865h3zVtj3990/yl13jP5XM/zgMxsFo79dh+jWXdCnS6mgLTHbUaYrG
/t6EpZi+MTWlcEBsyCn+N17OX37qn1EE6cRmUJeE/zX4Dc3TKl9wqpd3noRkSM49LOJMI8nUWJmc
4bMn5Mt//7R/eW5/JhRsO9nQDMmn3yjS9v0ZkTDKAJy2zv+29f+tAvwzosAfATnKRrc/i3LZuumi
2rYHiYag4zE2gGAywx8kpv8FMu0HxOx+1iKm9h53d57yhnVJK/5PMShE/BlSLEO2lG1vxl/vleD8
xNIRZOuqHXIrn/5vX+f72v0fiychWxIyJD78EqsI7tLtabbjrkynTab/8qb9TXL4M9MAasMg1I5x
mUp0Y5pEJLaOOk8fbBfk+OWYs4zzhx5+tOF4BGcDRx7mC8Rwy4TLXXLaNJLSwxnGycFu9xqW/nI/
dQcuNV3lJxAy3hDwPjNb7UjrF7KBOul0Xq25NeS0FVIuroorSpWj7vZAJkTvKeuGvCkRX68vqsSO
+S+C0n+qy/9Fc0j/2MQImJmajwbTBaNk0/gziAhawp3nZi0/EE0oTU7UFgAm32YCPekbuso8sRjl
zIXyjZDoVMpqPhbFPygYf4btHhZnYC2vE9TcOPwzQJH1toljj2SOCkVZEl92ZbcV9upUYYT5AjBZ
PJ7zqVicelplKY9wKV0iJ1dvI/78ecTcms6/cG4E1/+yB/1l8/4zr3lnCcdDXFbE37fvU1gANuB0
RxM8AHq0nphey5HUQ1eouP5LsfSXU/7PGAYDE5TtqMOqQr71kk4Xpu0uIDIdSD2bT/BLoWhynIf8
cVwKYz9Mx5D9q1fyPzXL//ak/6jVgC1bUHGa8NCCbtd/MfadlPE1pnCMbx+TbB7ZWXN0F8SzZkNe
Zn1lerXqi8DEqEB2e+YXdjzskOfb7hbECFhga4RdH6ZvDt61ufDVjOh17eopSTeh7hGByLfxSSRh
HxDN8t9f/790XfM/Qx68Y6V6/95kVQBwve9vPS4WXdsUkYb+68xScJIqsH80fi/wmeYpPqqQIvr/
pt2XbZGYaF/islzX3Zs+vtBxLkl/LwXGz01jEBrad9fNwFf2A6miGSPNwjjGZR+Rjs/AhqwwPyeP
5c2AKML9vyzGjP1ly8n/TI6AMK0SbN5urSTIHBlmdclaD2glTdn+kcJ+veJjhXTVo2gy9ET6bK2G
GNFNuWAwH6EqFwzNIfGgWvnOjovoud+ShpWr4OtQwXbFw3BCki3dyY0HvsPvdQ8aLNsanzriSaXU
IDtVt73aphOmRvv9birpDINDrwt+XIdOIs26NqxE+V1D2XBhOyPy4HA/WEGiBhOlVW2fVsIVvN0q
Cxa1g+A8hcKIGpoYYeRmsrxM03pP3r0Arh+deSYYCBPktttI52m1z9zyvcZDKGxX2QXF58XP3LRf
GRrwktV7Sfbs64GrHTgznDvfnuS8zkdogDeAUogZ/wI5NHlU04Z3G6iUub/SBWtjrgz8u4GeyjIN
BwgXyTEUw1XucZJ1WtCh/OfozJ7GMz02MZ5nsQ/bSSVAna+1mXMq5hPFSg/ImHY9b8Fcw9z0YM6c
xPJAGB0BkPphxrhtqh/sAUpJuM35pBigfAr5zXfAXy3qmz/AVPiAIa9B82oGTgVUCZZJ9zSlQ7Hc
0uQQBU4GBWgJucnWxCXPR+5hcGzwAxZCqkCEn8LztEe7khu0GULxM6Qt9pa694mVbwzKHzJnk8l7
5J4ZHCO0alUvw+ds7jAw1SgQ29eP8KsU8oZyAa/E1QwApLXVEbvAwbOxw/69DcioHyqqchw3+HYx
Lsvq8SBF95DIDL1b0CNyEZ4A5RgZq+SMzF9E+0CGEffAY7jpzpWANL8B8jb3U82n1PZX1qUD2BUF
awNnlT0WV1QLWbR4nXK0gO+VsW7Nz5iAQlCMxR1PzTUFw/RodlsSOdY4lA3+HUWQqNs2PrSYiAAy
Y9xtrcpxzZOqnChoFxE8yHGGUL67zN8AfDFGEDA6JJtViCNPi9OomMt+MCTmTddErL38NoDVU35q
9fAe7cxGeHw/AISO8dQEzm1BqnxQBVobhVHjC5vL2X9oCZ7sS8HXQ3zHprAneSWBW29/el6Aln6O
1iOrF4BfYJjzrHIMB+pYUdsV/PnQoU/DBWdkz6DYHmFbhotBMk634CwyeSxuhtSVgt2VbZcM390c
woJ4wVKNs75B16FMG48288QACnqPnDHdNuw/ZeRGmp9zzzXssUWne39G4YGcXYTFILqv6iACxrWa
HWzhCrwesxbgJGVJ3z8cNlvT8kTJhn5OPROxpnmjXSzgAEEK67SdJ/i5h+cdYycpbSbqkwIoeAFm
/FZ5C8/dG/IYBKZr8xmvvT1zTXa0CqZ3HjE48xh0d2i/v7cXKphz2m1qcOMs1nPIUFUs9S7afj9j
uwCAqUYzyxxJlcdxCRD3sGWJk9kRqcKrfo9lfLCTStWjGTNkCFVF2e7bp5FNrO3BCUIc2xObD3jd
1x5y59akA2N9UeUBKS2P6yDRp6tmQGWyAeM5KQuviWk9GsytNC5c1kPS8aPdLMSUyuNV7eoxCW55
ZQCQhnNOj92dBofdM6t94nppa3EQX3wiwUwQtJZiRILaYPESr+fMZWX2S3T7KDv8AlQgSMeu78Py
up7z9aD/SJs67Ws56UxU1kIOc+hh7RyAphU9a9OsWcfABYb0DvzGrcTXVNSRFKDg2ODX9WvOpVtk
tdDdaV0P9JjiU2fpKvI6ALKB6j4TCNe5HVuGmIRqlhlaEzXBDH96pRnCb5+RFcD0B74BOQTO2ZTJ
5dd6QBG8lDALA+mr89UNW9WmNmwveEPbLVZLF3KLfv1uC/4Z3fpJPO5A5qw3gwF0CywoRFilXwz6
q/1zNsyJ4NXaLmxBdqdItueyh8exTrVyWGSh5yuWawx6/DmtIPi9gr09qhZMBtjrf+Vw33dTpQpE
lHwfiGg7fcb+OmG4alrpcgUQOCMNcipn8aq3loczT2Uoz5vt1AINvoWmAW2437a+PKEdb7srDjrC
HkehRF9cEpq2xbcIqXAGSgnz0Ml3m8Geml7yXRXD8n6LEl1bAWOYph0ePQ7Qc4kBdfLTxMIgXkp6
xMlW2LBgbG7JqFxEWgH6MNe58GYZ77jt8vFhxAgP/ewDR4PvBDIEHhXgZEyPQPN6sksgKgUu93d5
stFwtzrU0J/xUJ36jRDOgHO5CLN+oOu69+DsIFH5DQFovg0nBcrEfhMRN7pOjczsaC+4dWwkrVKR
4GRDDrTkX/p8lfu9R6ORPQ+ISik/osyl61RRIDc7tA5YTpHOj10d/qLq8NrvulqpG7u7RCm+XFPE
GG0foUn34dVaMxpfLyAKj1sDHwI0zornthuGuod6zbOGZ8X2Ho64YwTxRIr3FAWs70FMskp8FgVQ
0RpcqejmhCJrygTzKuUx5NgKpFzfmUPcMvmKMzTbHtEHxMZT4eHKXd62S+Q7ObM2z/KLHvDjbqNS
KhENkr2n57im+FgL4kFMlXXOoxBpgcB4W0BdGg0KgplMEB4QFsvpyfI56dcKRwQypxsMOG6dOCuX
0bG8SzinCK+xk8Ninccp9gJYC0GWX33WOvuGk8X204m8/+t3KpJ5+JHIYWqHaqDzrKfzMmbW9Zc4
rjPezYwqIspzH1MqXuK4UXwVsNtN4z9SgVRxG5iDCp/kC8rz2kwluI/NPLsx+0qwrLHe2WY2d2eJ
3jhS3Cacziehcd7/OvqYMNgPi3f68IB0H35DtEdEWZPP6HmeFqiI5R2Yqz37NGme6N9BcDdc7YAu
TX6ebTKw15Ibpy/7USJxI5vQ47h3eCzLOcc+bb7qlWv55KMDHr0ScgB0GWntOQsY9KWd2h4wuVmY
O7xt/+xmS/hTSzCkq8+R8XH4sRgS7qM0Yb/m+0bkSdlVZg8GvORwIhyd5bsesR8rXDwtnZVtggvG
nWcg68j63OItwoJweMbrY8kAMI5X23ITlopidoGAoCdCMoFE0gJ99vJuQwIEFFdUZr7ORA76y+aQ
/uBPRUfC1FYYYl3UVNNubsmvzB8zyU+AvGPeq9JLgLWhTvfgZV5TJP6M+Ql6M1XQXYkpobEfmVC/
1xHbUH4ZhhEpIXfcjdGvdTYmfdKfZuaBsXmYeTIFeVnKg8mHqes4io0VZ5iPlU3TIeoLIaY7sutG
Np/oD8wVIdcN2GMKoQvDeiThbQwASX1HvwJ808YBjyT2et8CnFen2bQDnJOOHOne4TXD9ozbpWR8
GdaapTDa4zjFf+lvuCXY4G73smDx/oiJSD9FZjfkmKDwzczL4Jfe7i8Dwbnc1RxG1dJck64l6Vt3
RO3u1IxiYzo5Pe6UIOFvLIk69QXyQ/MTMIZzEs873FfHrz0FhUHVGnzGyX5Eb4BIe2U4d4cWhMSg
0vhkcTdDTENhJ2QCvJSabRp/28NAtqF+pyS9dckAn0qVwJlhiuuccAWWMmL1sVz7IRyNN3DK+jrK
dHGo1XzHWXua8amnz13MNvqNHMpaWjGtFEGGRZ6h/eFA4NkDnFF2I6IqY6+PVzUsc5beCqQhzP3Z
snyhtFE57j8gfaydt1O1D4FTWTvnWZmfihzzJWttRSg4BnJWb0FHa1gxU4vXrtjTIrkHOJHNvOJm
QReq2dN58aC2lYuh4TzDu5csVWzhWpE3DvrHUol53Wd5xwc6UNPYEHoZ6/3dRtpMDDiJ9TK1KNqy
akTARWrvUK1NRt5DSYS9+APIgW77GoaItH3s1vBzb/jkyNKHNeMu4O66X1vIqfk3SQtpH4sMnAgO
tmA6FWWF269sty+4RjrefcL2lqE2TDcn/DOG0VabN0oJZqcPPd7bHJesKZsSBCwaCFc5PDgi5e7r
UHrfnpMNetzbAWQju4WHt9yfczGlx6nQEpV/1TFGBLQkGddVo/zLEVt94Thx2m9rTiK0yQN2xiU9
IyMdcGgwENEqix/Lza0+b1qgH6fxqoybCciHBNVGD17EkGQ/tJ1y+TNBBZ1/R39tTNIaZQnmAWH5
xEOukJfouycgGTt+xezGVL7i1oyVUg0t3/WjNlyzT6hk5vKCT48tqFYMSxh7tewOjhn0QSb7bZ5I
sjfO9OnQ2LW0gf42GD9Acd+PXWfPNCqdPXHXKVk8IiQfj/lu9dlqtheEORCVVTqfAKKrpfE6mx86
ONcB8U1Jofs6det/HJQlZEP1ENEeSf5ZkZgbTjzZt7RhecyMrjZMosX0svvWq+cZO5HDW77mqcYv
BuQqzWsA6pkwNbQZNuG+CU8tJAAi4we6Ge8+ay5GfPlwJfOd1g7VmPiMKmiE+QE/YmL83CaZXm5V
tvbuvgBKCcL/En13b7ICI7aVw5IQ6XVBv5TgfVpnslcxodSDsij6Vf9SvDy2h5Ud4E/VJRIbgsZA
8WHb35MrDzlVxveYMYYpjebkAXrMFn5iiYK+CqBkgZMrD+0yVg6cVD2dMl0A21dDrlJFaNYUWRK3
AIYxb09yTFHCotffHflpm/NFdWAGCvQFryuJsCzXMNrE9YdcgzDnbInaP0J62CH8U1Og+sZFCOVR
nacbMcf9tndD6GucHXLmH4aU7ov+tGcQI0gdDLLQxg845yWmPlF9q3w5OUK4SG8xW7Qk7kwQOMN4
NRZ+fh949CpEKEdT2fmurALHBIKpj3x2AbdPdN1pf4Fxu6PlKYkgLIyNy8DFQUW9ZQ4lo9s8wwfA
Z4JeA9yp4uFXSSwc06+Y30xWwapxahnNPmBTku3wUGbdwVQlB9x77pBMwzK4DrtjBn9R2bCSrInZ
fIiPKh2gIvdTqZJfiJcpsJG5DNiSkx9mGj8pgDhziADZjre04i5lx1Qfm/LlI/ASSYuW7qzZfgez
jNi/JhuJb4jDhXSZSBydgN2iinQX+NVghQ4AVzmoAqaA5R66RZl+1RkmTL7yNOTv986kX/Z6tDkd
M4S027joe63aYX2B4s7tjbci394ykcS1fDKoGO1XMmRwsjRTu5i4NoXAFnRaCAAO06XPbIQ07ZIV
qNnoQBiJIJ7lINY028rhWaoVsbjG7rjTpEeD+bC40Fu1Fwo7pRFAetd9n7vsurisZTeHVpO+lXAW
ZriybXaw48WGVujpdoLlV+mnPCRefOyHYnavG5opKJ69E63+yp06WKjQPiKC1Rybpnksxvnwriko
XsVzkmoeftBF4yitFeKkJa6tw+pYc7B100djNux50PGG9GhReSL7x58Fxqmgd61ZEsLvQmDVZXXc
EBSEeI8MvSXU0zDGzOIaVwIYcRUj2sg/Otzf84DVSFJBGkqSIuKCsbXgv9xwICeW9uT9PqkFlwG8
NBaC/NLivc3AEJTpKeRsz29aISyYdWvcHNijWRzEMl/zcaAdr3akna5f024V2Inwtm38xw4k3BQw
hN9CLjwqpGxl8z2SsIZEfnOkVEiWl/Oop/h9H1rkxryVKgec55r2q6S+LnEeYKfLxaypPQu207K7
oLNTjKcWjEFZI5Fi2LMKt/HkA2DJZiIXLbk3b72caTC1mqZJqKYMYmG3odj3ADtCnnFE2Y8IIJaM
+vVuXvvFfynwnsTLgeAGNVeT3Kcs4u/BKnEa5dRtpsGNxR0fSzqy5Ct0WD/7ChpYsd0Nyz55d0oQ
nMQecvR7lTpnhSDwnrYLgOo1LgV60DU4k4X9Qo85t0Aa70qrlx4BP9Nv087BfC0OWo6fpqHP+npB
zLgxVZH7IX7qoD+XS+0kvPZvQJ4oN1cr3MpdA5cFeneVTngH0MuywaV6Y8uMjcutT3BSm1NAnVzy
c0IQxWjPkuNfJxfVxeU9tsAfEgCEV70ih0khvC7NBno5Cj2Q42T84BT7BLAr/KSn7YCL5AdGk7Ah
n1Ns6+I1Q51LxzpGS8c7nXLMJwHukJD+HzUdVD63KCWPeuN0MhUvVTk/y0lmCIJeekGy78iZ33xV
IuJ6gNfHLX2Li/k4GorpPdyU8Y95DXoQnlHoVuYfqAev/BtCwiBf4X6QFfR+8fj/u4tGUB6/SOaO
VbyPrg2lu4hy7XcDoTuUw/sN1mOj94ie1FBrcf74cHpfbuWjTtt+umU9sdCi1ALg8HrKwDGcX53x
uBg0iKzK2wheMy4FEPhIMX86DkeSB0zjEjmfouWrfJDK9QlHpwP3rfIcOVnw0As/ru6yS5Qq4rRD
FcQRSGKngfwYWOcoFCcCV8Wtta1bzwNuettnLsd1um8Rk+GmE82RNEAbMHPLTHzEiljaHzt4vkus
x9Qt7VwVbQ6d/hxYganHCvVvYHm1ZzSR9TRJ1jVuwrUKxmSXT+VF07nEmuwWh5gVnNf9hHH1kmLk
olJMxrIOaGuib5OPBFaldXequIkWh+UXhTwkuOnmbgnhAX7CHPeLZDxG/gHkn3ZBYiItA23gRHCk
rXaOUMSvODIFENQ8kI2zkym2aHeksKpyuWVhgJRfOaDTwy+iO4O0v9iBuRmvMULOsuetbXW610hE
mtqjRqeFz/kZWuW+2Sv8drjIIel4dnq+FDklBZDUaDocGwbt9m3xF3qUmdQ1HU1gbZ2bY4nDDTLA
NYlPHN+3WprNakywfPVbvxKFGHS1knS99u/xVZACAgyRcvw+Us5eOk0HflwsuKnjelMOMd/mGznB
GpA89aIkfnzpsew2dif90briBss/OyCw8pyX/q6cSBB+qCmqDZqpKmB2Ksp73pXZPiCEGnN/ZZzx
3QqEHzezTraoanUU7+psEmQ+ZXXwWSazkz5QLYxnQJbJmn8ZsEcmkO/sqOD0gpQ++zLetnvMEntJ
0V8di0sWMi6me68xyAPgfb/PXVbtu+IQYCGV6B2trraIonsIZmcdaYBstrl+bLM9te2XbSmC6T/1
gF6DxI3snJYOjcu9xvyM6CIKilPaQeL9BwHqc8uqrpVk+oXbM5ZxtaD8KLdq80Yle537ZMC/MUop
ke3TJipzzThPggcY37I23vltNbO8SL/l5kFshWPtXUiOLTGnrH9XNm4Dt2l2EZGijEJK6t6+FxR7
MUnc+QVTMocSLGGOr9siPzwY6wfB6VBvcWAT5ixLYCFQJwwhWH6DUKPJTTASz60GCxvdTrzL6OFt
3t+PLcmWUPsMAZQpfgLxkG82uSHUE6x1yHQMwfVzmXxqN8uzF1q27RAApu1kcgMdacCUOYampC4e
EH7h2/EOwbqlGaHLz8c21uuyrPNP9F9c/tkyA5LVeci1yj9YdJWw3wm77wYGpZATa846N/mumzFC
FjggnUPUiNW+Lny5WcNkxIYzaNQc/wc2CWIeaQJ6N6oUS834mUO1VOsFZ0TElbVnsKEfDcfQy/iC
GQpkSEAkQ0rp75hMYJE1BPMQqOrZO6p+vR2HxMRPqVqsoZeuGAZzn3imcGeNbu1xEYZRxhVXTxES
oE6xJ3v/sTTKue/IxNmmFldkgNDliflkycWtsJ1pw087zjgvvqRu7vbs1nSSruTBAqG6tS/zjmZQ
DFg5fZaO37a0BTLoKUty6/eHTMIJtD/ZEvXr+AH2FWogoB92g8ZXdGiVYmI5gLUOJRR3OM9q0w0o
1bDxLmMa7yeDVlz7tLW7MO73gBAupJkXEmap9oSbKOi04EEvOWId5LA+BMpGLl8UnB2gopdF1w+v
2A6Ju8eNAcpZDWJFolbsnjtn3cd0g/DEXtVm1aRqylan7GlfM9g7q0PDV7SdcAxjUKqavTzaW0Qg
b3aOcLoi1FW/gomgsuVuQ+unpFWHxDaZ3y/vYPiuoblJ6CP0NlwaGvQvaTzu+rwr4hezzFv/KtEr
QItBYmi2nK4Lzpy0u92twdzeC1Iixcrv4IdU1CSnmbd68XdTwiGhr15HfYvkeHzEByfyXn2MWh/9
DJEcee9XoKrtzHBRkHn/RJ3uB1URzMdm9Npl44RTclsC9FkQ5iEupR3h6/5RJwhY/5o776Yfwim4
PytI7f32uu8UZ+tJlQMDkL4GQ3g84BOxqGMz3/QDdgD24qlFUuQ3rMJw9L+XEcm3yRvykNyObt6E
JkqhcaChD3mMyKJmuVvijUi4ibbpDTjU7TM05I2gOk14wBKMwBAPRoVrIeBy2j+1KaZjkxt4OHIY
0nEWT8c7dBBl876WJ1gepU0aMw3LKNGpXVeGhphQ45JuH2ybvd9WV7dFwLuSuUMAnSn8Mgn8Yhtd
9vPuEjeUT0QSvD3pCVWT7CeMOvZIBiPo8bl8GATqTQ0Hfu3Ry9I2rRleUoqYpa7DTG249NGiK1W/
m4bHos7gap+y87yNQz/97vmBzIS1kXB9D/pewSR61IXA31SXToVEj2dEO8K01mQJRQjRjisp3A/5
E8LPcEV9ieUKT9IVzf0sb19XNcb9GaopW/1T5wTGe8/MeqRQXg+8bSvu5Bi/FmipoHQDR1ndyoip
bArftHYZJHwAZN15gIubuRfvIdCIB+F9HPSV5ro8lhfE7edkuCPQDvfi55bilAufugTiAX3sUEGz
csSl/Uig5wmfmWQ4TzZJ53Dq5oHjZjHvmDOamzTNOqmqLvWp+O3hzTE9RlxnQdF1EX2HuU/YHBJU
kAKN++N7i1YefneU8qjQdiycErOpGgakG2O9yTE8hZoLYc0zohzTxwkJS1bUcC3DPHzlYkb+4qvA
UbfRBlNNIw6WdueK3qC9DXY2VmZCo64NOqW4WPc5FNulhqIooAN0C9rI3ymsMkl343FHSpdKwuMg
FQhkx7qOt92uFdNnXOWXNf6UxCIbCU6pSPqn6CgqqKowm98sut35MkGzs/mxjvtHLqDgwgeCtz5+
2Adix7c0oJWMuTW8G+jntqiqC1qrjozJftJ+0Wr/BqdYR5ev2QYIt2xgTlbjAcEV9zRsMe9/2uPn
XirIxnNFs2jzveYz6VOLJiQLcwvjWQ+b14UCZDXIU77xXCXf5NqiRfm6ml0iGRj41NzBXD1BvJjD
TZ/OHZw3dl9xuDSbl0v6BlYy+mHN7tFpKT9gzkVjDKYibsHL9xM09BxzZNcCEe5Ldk8hM6LtcML8
WMYcxHXfYkZ+rJFJu23Zr0mgfTS+MiQ7wF8xQiWVdwu35V5TGGs62KgCLQp+AVevRI9YUZ9m4ZMm
rjT61mc79KRq4z2QJRHEvrRF60jg8HpI0cjP6AsmsgomrgZBr++GoSR15W15zGoUbwMNwyhrMeUl
jjWMu6HmqQBGQXV6QRsKDZMbkwNhkdVjjgvpJ7QIbRANlSZT52WBi2eE+DPu5T1uWGGaaigmiNHB
kTgsdDml2HbDrcXxhEYvCwS5BPWuZ5zEFKFpxWe+FFmJ6KmOlOQRtY3u54ZEP5uPKW5Ya/82vDOP
7rqWajT4eopuxAPa+GnCG4ViCpdAVJPlcQW9rVglTE1Gwp6D/CXfHWePDr5HprqSokBY2gJjEKAr
LMmQ/TJF1qY38IqgbL2AZptQVyVmXfxPwVDW0dMoSKcBMwQIfYVaEDd1xfmE4Lh4Mq2btDYn9Nri
vNYHpN/ieWw3OCwqabvkmO80ehET5hUlpt/Sx7G3vPUfW1ybUQ7UpjVd4p8pzdbCPWJl+A0/L4PQ
vV73qNByu3bQlDLkd5cJWXCnyiE+f/AWMi7Q824yG8QNpnLyae63FAzcOOFBqVv4QZiYmqXN0Z2D
mj9TXzwmRq3yEbvBTBJaD7afadeoEo205Rs8EdOQ3reUUBzgOVyBKSq8iCH1LXvmox+Le6hOwn+I
CEWi4RuaGe/Ghg6RWprUICPEVH7tEeBWFLWHEjV+nGDLKRR+uxWk9SaPOSFlhW0+C68DvEt6gtUf
o88Z/B8o7m+HoSjM92xhA/3hpk2HX3oT4HnmB2vH6S6xyZawqgdPW7LzNCYMu1KX9uW4VATyUv8x
ReWMy7CC9ja9iTwR5h59uMTc4K2U5lvXez6+bYd2OfKRUB7aAa9I0tOHHerHelH/j7rzypEcSfP8
VQb9zhqjJhczDSyFi3ARWr4QkRGR1FoZeaN92kPMxfbn2b3blTmNqpnHbRQaSITwcDppZt9fapHg
PG+mc2vg62e76MOmqrPmnKydquQedT1u9mKoDf2QXqwXdXasW5fcdr9A+hrtjHxoliMBaqK7mtpC
YSJPVWPUX3PuT0MJ7XEW0vWyPG0MZTunkus7Z/w90q+QGdLFqgA/6CGtaNn4NaUybr+yUnJjbnND
g51GbRKVxQaVlGKWvspZPnukqzrnLFk0dWNdt6ZKwLxPHL0mxkCmXVYeVEK7qqu1mhLnRaXBw7jv
ZweydxuDh65amK+lrt8xRqezg1wX9y1yuJ7z+mMhrVy/k2mxqnh4CsOhcslQZA+F0NvN+0RxDWf1
xKV8l8s2kjda+8ZKM71HMoSMb9wpjZjxWoV06gA2SMnsoKU12rwg2JOIQ4gIRXe2pcIZbbvSkJi+
rCmI0gfwMugk7RCdkhNhgInbOOSwYu4YxlnalVfOpXVyQ1mCsxyhWwf3lrOEUaowrSrqB2aAxlHD
REkMSpAa+I/ku8S0Wzgo+dYm+UL8vabbGn6O7heFqVGnYxWDpHmPKSub91THC/JpWMyb6ior9Fxo
XhZPuLkwbrRuf7SW1uVEQp1jzGjKKFjQcjqmTWQHJHuUemDk/TC6oYZib9lz1MmqU19Ocn0oilEf
tz3HHjns0Rj2yxVwlVVXfmY3Q7r67iQt98Uu9Da+k/WKi4Nw5gjvwDZn8VXZbuN+OCN9WdKQHjiT
k+rlsEMEaLwUwzG3tRVXwaIOfBxN2Q0T0oxpXYyPOIH7tgOTrob821ysc3PD6UXhvpqLpM5vyT2L
LOn3l0PsgeyKeu7DXs6umnljYxTVF7md8/RWaByqA6Yx2yk3hu4CfLMLdloJ1K21ZIVGJsTbhcYv
TbSDVpwMj4OeIh1RWLOH0stXKeSmV9IuVSBiXZTSno4AukCRwaFnnj0duZlxTXrQRENmSrU7IpNi
FE1+mNysHyj4Hi6dt3VqzJ6dZwRTHQHRFXHjKi0kZ9kKzeKACfY7P7r5ariPvRNVUeLzQffgRLC5
blR4RJmNy+10UTch3mp1kDiPxyUeXQ8iAyh0YKms/YlejqahPUJxaRV3aqCd0RtUkuhmXkoxp+sK
8eNlI3G61KGQV+W8stciUFe5STK6etQQAlmtJq8jddKFB+2gyelrJMWT+X0hAeQ6YSfrmUAm0/42
1xWbuafmsptuQEZb8Wl3Vc9lspzW4EBdW3NTaiHryexuWgj4bOKQzOjwyE9M/WHRLY7BnrKClmwY
pgAXdDa2FKGeQqKSGRSOosgknBZ6STl2UqqtnI0EkIwYD/DC6uQqIuHwmZdA9vZmbMdFPquUcCHV
SoaWQBy/cosa+LuwSGv0EH/U4xsop5NIRgUjzXbCMCEdNStphn2dE4rYhJSmjOueU5Csk6DJ82Ix
d7VuasODpkE2hYpSDK3DwZcC9Ts2vXQhAQoRBeWTHC6N9SRdo4geopLQk8eBqbbfLwNP/eCh3Wuj
3XDZ6oUXdeOlai+2BXHaQelEVHuG5O7wINWXGWz0osgus3CxW7V6FrQfJvdJm9TFxtWUmIdnAeDi
fGaOM8LkxUEEsHNnQCk/SRqEQmZsqd29nWSiZe8VRZW3+9YdO+M5bhLLCelNtIs9Z1WR7tH9x6RS
EE6Si3jHQlnqWB7WvrRPXVorEC3alGkxPEteJd9U/SI28dvK1vswq0xSwKtFG8n5ulCbTeIXeZ5z
dzprBDfugfbBPniEMppMMA0o2HJCdRSPG72jbPRam7isBxi3vn02nX5Jzg7V88vORD2rnGOSw3KC
wnpLe67TqNLfL6et9SbLHXs4UALQZKdiHGL9W9HYs9hN1jSJh0lp6uQyFZvG8zxWs/VNRrTWoAKI
WT021exYi431pXUgeoTVZ1L1WnJ4re+aupjmRrcq170Z9TXJ3xRKt5iBLE7wsQ5TUJQoWCe3nHVP
JUFnugJBNN0H6sXszCXdMl9KH6xlWTPkBXWTPszrkrq389q52cNi61mjhKtuZ7bwaNvt5i85D2P+
6ko9H++jkrSMXYrr16yClqhsQpHKEeBgwu+wzuKyTShEEK9VVtd7LdWT9iNduwVjt2WlWmkiEMxz
JFUz9lnT2ui1VLobpB20h/jUf88qzAcK6mn0F0XR5JkkPYkQouZw1YNGdl0untZCGdXroTW1kPFD
ezYRPdSPVkOXQ4YuS6udFNmsZsIhNVShAchN8ABlQOJb+5Lb+MViry5I3/6qp7JaP6zEtuAnlwV+
W1alInCcgpwHFTph+U7H4BzU6TBuxdAM9xkSee2lUxY5XI+zdSPmwpFXSglTU3kpq//XZbSZN6ve
LWpgQRa5pc/UOs1WMGsZlJQZUdC2zRqjVjld2L2JUMptk8kzyZZXP9t6ddzciwqkrgxDFgOzAZG4
LtGeRb6uzFA6uqVdNYNu9vcVkdvLTgHXXolKXGMQZchEx7p2LyTOqz2roNoBIgotrolQVXU5+COX
pLrp9ESdC3/hvLfSQsIppZFIItvyOWaRfWpGR//WJaWZnCaQyLnbxdMg1nNfjIC0AYc9pdeCxOiz
5KFLl5R0N7q+rAgWRG8dedMJCfS6ERPDtHnIxg6QJBjM2C7vKNOc7dGD4cEeQAN4ikfCnyvUnp2P
NH2dP+oekpSQZDu7QQlLF3pabW3HKbpPVJbIu0ozY3r3Ex1M5iK6ioUF8x2bxrotcmKWP50lUcTj
kPWJ9VIB3pQo7gmVNFxY2lxFL1w0VbsHjx/rV07MRb8EQPjI0zZ6Anh706uxIqInB4L7kluECnes
j+gT1a7ZNALRXb/JU5UQ1XCoZK0/TYKOsi6M9GXOv+w5ZQr1kjSFUeFcA44y+HmhRmw6FSroGCWj
Rlr+bogHJpkrVXMKq7mlHR3wzVfRehQnFZePuOZduqvKa5iTuJnqtF8OGVXl6bqbC4WN18ON4CJH
jvOKdnU/Gtq6L65Rx1rad3ysCZoBFJsp8ti+ye0sOeWch3XYQa2Mpuw6slDZdx6dim5141IPOuQ+
Jrw5OWNWUPJwMNAtNKGTCySlngR/IvIZOsfOtmazmtZZ8LgIyHukZMqT5gLZHUylH8Q7KYpZn77G
1mpGy16zeM6Uu2U0EKjZcdHIk4WlO+kfJ7wRjvs0aZACmAIK6Cg4ZIHGz4dB5/gajE4ejbfrGpXZ
CGY/600bpItC8soeJVOb9gdMQkP+5c65KOSmVdNmCMtF1aN116AJNxo4LKY5/WZpzXkIBkMokxK4
5qjmfCnX1+aJyZg6RgKhu8S6ctYWEVZAno9bftK3gayq7KQUrYezprNfUjut1nuyYcxY8ymxmKf2
Pa2jAlrOdDKlXDGzUPFznsEZCrKXE7yoqHeGfvS1piqf+8TRzdcltaPmWNAGKL8YJYZ+DwVfx3Vg
o/pPjmWLdPIjddjdbG8yrXi+UaH0eBQsZMZd5MUjVj8l6LoiLnkpR0vE58LJWRecpyNZddzvwuR9
XBwr7GK5Cx4BpxJHmi6NrWj7HJFtnLrWWt5HKCg44zgR+vuXQlU6t/ZWkyan5LjiuJ0fDYeXzQPh
uJgFcivKrTqwMC3k7XEAtsqGjwrtj0rqFt1xVLzKJa3171rVoVUO3Kwx9eSo2IkzPfVUKw2LDxbZ
ZegkK6jU9EMBiZ3coBm69FNPm6pIPPwIhkQECkB1izxqFNXVOGUq5ehmXzkstXqZ93OPoRHHymvR
TElhIqFGe9McW21F1on6BNXjm14z5LbnrNP1PtvOCTmyjtcjLwK3hp4vcMJLVeaPTpYUyV2nGrb+
rMwDExgH9myeZsMzEvD79jbTaTvAOME0Sbubg6Zgwgigt+UQMxA5HUua0VhW/N3lAIP9YGaqNOIj
JFah6aFAwayfjKJQ+vHAyjtp+h79kQ0srgu53gJcRaO70dxC+UbkoJl+c7qkjY7SVBfnLe8AOIQ/
GVzRVwUeUgvVHggPAWPC9Nd7MtG0QfFUPKTyzTQb3QxKFQ2GE0RjfXnkO0tdmsPg9Gu9eEbv1tNB
0uWo5UE6AGeZ/oqV09JANsdyfM7cbhEp705IIqqMqYQf8aRuDWLXJ7OJtdtCYFBf44Ks7dPSrIX6
oKoybW/zDKmL6kM4MEMzGcGE+W2O1BmrjDsmcR5kIia8w8tJfKEGppXy3MaXk8GIViov4UCUQX0t
Z7MbTnUX16C8yaTJR9aJGr2bFkPzPVIDzRWuRxRVF0cQxSAYaPshyj06wTAw87eIGd6B5dN6kwan
hBaPRF0O2VFoEMlzINA2pWh7OtDTGsJPNmPrV3njpl+5VTUsqkmzEAnrWUzcNTkRQpd9wEEhz3aG
zSrH9SAHpVg2uIpSNEPcAs6wnVYzNcPWlkzBBryN2TJmN7jHTuPQxylnPstwUZQPtcPDDJgFnbtd
0N4awzYr8K9kZHctvcxhLS3Q1Tno1YjmZsQhU897tRo7yx4Up3DiKw33VSauW6MddftqjMsyJiox
Rq2rJS8uj9labdYU8wACMgEZAaVeQco2qw/KloDCpEZaa+5hEZZ58e0uhYP8hoOTk8w7Ik8u4984
Ss2xAgQTlRWFGNJW5GjKaq7iC2Q0y/PtYqHB/CaINGhKX1EA2p9EncArs/RgvuIg1wFP7lYQ1/Ee
hflUhFNSl/0XWdiyK1hopBY/0PStYPfJlAGGCnohtRPhi6xYpeUJerHXgJFMzrvVNi2l8CZVcub0
2G47C61+q2TD3pm72A7x6uvsAzihnXjewKbRIhVonYxm+mLskcHHaAvjQUToBuFYuJ7lnliXRU38
2KobePm5toT0TW3ueQKSUiK688qqtLOerts0hbetItK6d82iRSDOYP5deY2Bq22OZrfy6y+UVVqj
PKsr3E8Z9o8FlwmNSN/yHunsxiLUL30mqcxE7a3XBbqce7YtPdkN7VjVz3EJ4fy91E3TWO6FXUgX
VsFIUpjxJM5igF9RI+bmjKiYBPSFY0d+I9bxTtfKwK4mzY68PoFcLUgVlcA/n1Jt5zzbM9A4gv2+
QQVcekMJxpZ5aqWakhIxxyoUWDAo9fhzQJl3KXYpxrV6TstFr9dtPriAO3dc0WgVYeYODtCybKg4
kCc8te54FcdoazQOo+1q1bcKYIt2NRrCFu8DDlChHwGAK/3ozp2yrl6qmUC3XVyxphh1XTTbyCQt
6ZFoV9TznmZ2SvfmFqhNIQZLV6DdvUCuxJaiMextyIua5WlEDlT3Yo93SK1sTyjuqnNAXrEOYMKu
h206knDAYLU4mvYeNXnprAd3wAYSwpghlHJIdoWuVPIu1p3NmOIgwgLa5pYl9+htrXr2FtZxPmhZ
2hJAusY8lReUfwPYI1At7MTN/bRQpPLawaYV52ZVm4LhKlYVxCFqnZbtvW7WfVd7Nb7QCrwqW2nI
rQkyMaFjHUc07nSFO5b4n40LUb9SL1kpCZppC29mdYAWqCPTN1dcJpsma0dU9AYHY563gV5MK0gw
AHUjWuAhW147Mubrl7R0aS3y1IUn0Ybix6FPA4FlOPYR16atsz+hM0QclrcgVZDchj5KBI24GQeQ
qIVQJ0hgUw69jwh6ZFNP+7ar7S0m1oFnBq+7E23doq/iYWum+Cy3mcgWxUVMZCVDEUZzVPTD0eQs
Z44YMUHbORjkA483wGYZuwd6fVi/mG1QB+yyvqhE7SdjRWPyB5kFXSUfks7Wuj5kE1IWA+GjVuGx
GGeuqXkeyGnKaNilpUbrz9HKoQ2HdeNEkT8DOSwqAnYoisk3ExTyDZ2ac7nK84jeTZu/G6AjZX0i
chsJRdgOTaooi4c4jKP+xrpoZyI0YFGvEXWxCGMMlnmKp1i54USuE3CNqQ8gX3/KG6Vw55NuF3Yr
Dxg7zdH2iXmcZjeADmZsPMyXsAdy/h2EFbdSVyL+JtpD86q4osG0k9WGHlhbSbdT14065snObNfS
q1n6yoYlzmlQiLITMr7foIVcWuMxXoXjzJWvcBIzlDFMsCEWjuMNY5w5zZ1krNbh09HHwhFeHLzA
9phzdS2xYxMTpCImmYfzjPPgezbDH6F63uFiFB11zQB7IktfbZTs9uAD4FTGm8thMiYicEXYkHtr
Oi9ADkT4FtWBisAkngLVnKEXM8UxciUciH1Vqg2iVKdrLD8D50wqO4TWhUKssE1WUc+0vI6wx9sc
HStnAg9Bu7J0CKkZIJcHQOvkKkK3PCdXGmtFdKMsKoVNWDQziMSvzm2d/mskNZsB5/5HQMC/fsj/
EX/VN39LNOj/+m/8+4PNvktBT3/5519P6UdX9/X34d8uP/b/vu3nH/rrQ13y36/f8tNP8Iv//sLB
+/D+0z/CaoA1vh2/uuXuqx+L4cdv50+8fOd/9Yv/8vXjtzwszde//+Wj5vm4/LY4rau//P1L+89/
/wtRJ//6+9/+9y+d30t+6n+uX9239//435/Z+68/9PXeD/y0+E23XZtPDUWwcHWbXzd/Xb5iGL/Z
NiIyW9ehncm04isV2pWEL6m/CcvWMPW7Dh0H9iUfBEnP5Uu685ujG6YqODVpmmaZ1l/+7x/306fz
j0/rX8i/vqlT9EP89CV+4h+xFLZmmgI+zSBUylQdbB+/xFMsYydtrZ9KJtVmCi6dI7q+3BhtqXmk
/DmbDj7bUycLn7eIoiuc+gfdzK6RTDcUytArQZhrEcA6lrAdOdkJTXu1Dke9jiYfHfhd25ZTCIS7
G0wroZ/SGcNR8Tu4mBuRt+lVVCDxmC06q2Ip/ySs4kcbxc9vTnO4UBfNt+qisLlEgvwutGatCvYm
ModDR7Ff7XY5J5fKHdc+D471Dvd97zrZU1SXgKCd/UGT6VGXjW/p46u7ul+/uy3+fuV/utJ8mr+/
0jofGSUzBhQVKdEu1PrPf0wGGEy4SV6FNCC+1Hb/2jv1bWo3RzxAmC2MHbQ3QsIUv7XkwcWU49fZ
hBHE+h7nTPNYV77h9wMc6S0PsTBMsNY5EHicxVKr9yChgDJLX6TOp5o4z5D0WThaqBAMtGhrHtYC
LaDVZUaQmsOtsjp4cVJ4QOvPahh/TlqxAcwFNzTvldIaiI5fEylZyHVByIEI1cmMDtocG1tDPAFL
9WGZDoD1eaQfWLX++AL/p+t7eVXX5EkydNNSf815yZYiw59YibBXnduMyk8vs8oNiSSd/8cv9HOS
1Y+3x1NrWWhiQAMho3/+IO260IicGFDqT9MOaKwNGVfl1aQ6nkD5cVgd+d+L7PrxkibPuuDVLNDH
X8NzrZJ8DvA2aBwsYweWeuGXg33rUu/EQG7OW8mg9SfX85dcq7+9qGs7pkHakMtFvWT4/O7pURsd
WdXcy1AHsLkqIvxJ1uO0VIe5KQ6rLq9ra93Gqg7EPFpq8McX+Z/cQ5ZuWQ5vGZ5C/Mih+d2L4zyJ
yLKqZChKh/QCKXfEvXloxlR4Uv2xtpTb2P6zfrZ/9qKMkCyJhqHCWf4ScKhEJNcvVob/q+ivY+3B
NHmz0xxUk/EKMZ35q4GJ5o/fqKr9ui5owuJ2tS1B9JGBkeHny+xGC0LNPl8A5Ns3JY3PXayd4UPy
AIwxD/py/jDG5OgAmQYEWVnKrqSf8k/u6X/y8NjCEg77FDsOz8/Pf0TD3GP3VsFnncpdlRVEOxTc
X3X6J6vgzxnbP+4pmxcCZcdvjaj7l+3G0YZMkDYwh47bYJtbkLYkB2PaXe7mZuLIn6Eg1t7/+BKb
P9KYf7cR8EL8jxVYY2HQdW6sn98e+kR7SbAlhKlhjzCoyW2sKOUhhwoBdkeMYdbMxfZeTfLrXFaf
3JEQkcaldzIdvinlLVdcBngGsG1U2Q5x02PZZb03x3pYTtXnoBSPpLycqjxf9/Cou2lUjgnWJQ8A
iTkdQN16n0b9hjhEkD7pfqqNxnkYgUZOSHz+MCfVR6fmr3paYg1cXzh2v8ksp/MowOf/EIO/4led
UbuQDATdTxIlAeAgGZ7dLR392+o7kQonw042lR4/Zb38XqcTqvC6vDGJ53Tyj4R9V8aw0k76gpP1
2s3T21ZG52ZGG+T6nMl3bjHs1VnckSCBihOtVKvt0CNc2NWwNbuzka5nsTrXmAFTH2/kfUeCVxox
hLYLcSfHkWQbVbMhtuOzwSnTc+yLK7E8FIQoZRcFoPYwd2USaMhVN1bZxWFhtAQZjeaVIZWH5TLn
mAPF8W3ifCaAEhuMG92Bawg6pR60NlXRX634yAV19kWEo7ZtHhHMjEfiC0nsKesDKnpgcCUDc66W
rUHGIR/CmB5boom3sL3fZ/3MdJDjb27eZvqCfcIpbYRQMQz7VNw3xlNksLGaM6ENGOUOTC39iQ/z
ey4LEk90OCkXT7q6RqEeoQFnWaRIBQejT0ml9DEh6gdCoAY7MUAdZzMQOqFz9SlZI/scZxRl9EhD
83mvrRBPg9C6cBbKvTFoMyqCOsgoZfOxhukbxRDRldkoL3Y8bpHgFVfCQBGORmcb1XNzmPM03iSF
xjxAxEMed9Eudq/p4KgPa27doZdcjgp+zB3yDA/mEZ7MnEa01+6et4zjGqlu2BbyMBCw8KxD8blW
fJu3GmOjTLdjAmwjjXpPqFKQEr/TuPO9rj1KqQz3qMV3WvIZO1rlI6GIQijHV2M1CPGvQNIpTEh9
XS/EIUnrwOzPEy6XoGJOD1q4WBhmfxExg6KU2UfjkvXntMJTEne6RpngCg05UzqeFTt7GpUpDojE
twJEY21QRvYWl0YaVGnzWLnLpzG6TzmMIRoh3SvSKedB5SDEs4rwlDiHlUeuN+xhN3KhBnuarxi/
QYB0s2DuVt9dqDW8VsW6ZXm/lp7dZPqtQwKGH3eKB69hbtuGNAaYIQK864TQul6sO9xXiwc13oaq
283BupRbjjiIcfR4CY3ljLAEuawulhNWMJ+ZUr5WjXYX2TXBK1m+BlHdpQFFVs6mrRwoO2FwXiu5
R+0Wg4xljFfEh1sbfOm3OR7dQxXlN0szGdtJkKqiz4KiF6epjkjCvQqlKoT+kHODtlAVsfra4G6x
+702pS+iL02/w724VQw86xUy79q4LSY828Jcte1wmuEPrqZp+krMNgqsvn9T5xm6VG3GXa8lU0i8
cbuBliwCAlDvXGTljKLOpyvrdwz21+VCYoNBbwzRi95YxK9nB18f5jbltMaQFrEZD17RVqR9iA9k
UYcUxBWdenWHuwcntjacx6xAF4Ie2Kclz28j+V2LFjyyvXkHFJ5sNeUQ43L3BZSbl2YVpkP0fdD+
9RbQMSgv4RG90FzfnJQ3QuxvnDmPPI2Udl60PLF+DXuSBMzFIEqyOC0VoezRS5VA3WaRbQFOjYws
y8vFoOSV6+BcYcZaHpYUw4jBk6yoCMqnkTgFDQXPIGW5aQxnm6rtt0pm34F/spsuWQ7aitTvzdC0
2zg+c99hvsubhyEzw0UyYbkHrWy7cHC0ZSusjpy/OfYryV+VGCA6M5rgU8yqdWeVotrErPlxBW5s
i0buW2VZ/a4Z3viDqn2eVoippNX6UEVg7ssgPa2VrQdlZIcxY4Jf4JG8XhLTBO5YEaHOvd+ustik
JnRFGqnbPCffh9g+5c7VFJCkuEPM34jtBHt50BYGtEV4U9snm5n4hEjvYNmMFHvPM7QXKTQNgSIj
xMsukzMiQAEml+vOkxYPm9lRnyN89sjbWH3IJFh9u+smxKX21+iiC4yqRzzeveeifQ7TDgGbVWFL
0C+2O1R90KZRMQMG5jaImJgzj6RI/cBMPAcK8UJgsd7wMab9SWpQX/pwrlb8oI35YevNukmG6Qyu
fxOngxZE5Xo3ZM0zHv6tqiT3eaF8Nrgm1UopzhWGinypwrVrcr+H6THIytk4yfSwJGWyo/f2uS/I
06kz66Ba+nu7rAafaf3c4Z0IekTuSLptcFSSpdQ0M240wiVW/R76QB5lK8gq0JmRe9QTGxLPQODR
IvjdzKaQTddJz3ejJHqDWDqoQ/+oq2rDbRL0hpXcz5l1O1X5Cb0LIqOCxG9SkxZtu7QKJX+RhkoB
8UdtZ9eGaxe3ZsQui+sltAqkhhW7pEeW5uWBnq+QrH1P7WmHGeLAlPGN1IlwPZZKKfwxzb5Zbjtf
oYLbV2nqz1j4sGhY3DJi+QIEJCFzdDgSmWvvEa3zQPqcufvjU9qPioafDmmmYGBUVUO7jBv2r3MV
9jxIf+AmNp+x3o65e1vgkdggyKF5JUKcR2BCiSSH84VUYoQjDeegtuthTosFw5B4ry9ZNQX3nGey
92bFNOxwZS57m8AVjikVJa646bX+ZR2r/h5r1LdSFKEbNXcYYoI2KYoztrWvix/gCt8n8ZT2OylJ
+qbA8uTbtSIDdAL71O6Uc/vy4+3/t4Czfw6J/YSh/dewte1XfYGn+v8P0DWm6z9A17ryP/4XEPrv
4Th+4G/ImmH9xjzMEM5E4bpgayAqf0fW9N8M7ncM14QtM89c+pr+gawhCHeA5LTLnUZZ08/IGkOY
YB93HJAj7b+DrP0Al366namTMW1LA10DlPhPE6wjrX7UE6MM81bd5axzDlJH+L31syG3YDMnPRNQ
aSW3ZrKtCjM9xKuzHUSJTpuojStipbqAbOJb6A8efRvnlJqQBCIyetvyJehEDfx7CXczy/n04/+K
fl69tjNwZvbanxTPAJb9nNnL7HYZomyGpwun6RjOZYb83UiezLK3OA8wRNXmS16XL1ZDdmI0jEnY
vYxA2R4FQu62o9+UIE0cSrmDh01Qo6t1Gzkr11XRzBsFn0jIsn+QMpahSv4TVOo9isdPIV1/aDsn
UOSIR13VaWFe+3uZNIQIlYoKKaqecm0cD9RYvLk8qADc+CxL7HtKrLA1GPXNkMenvnbx4FCSRZZQ
9pZo1kFTh9uxdcpdPefBbBQI1JwJl5VTyEv1pQI9lp5mskySYfgyO2JKyZvYgH/Aw1OzoE7pM2kI
HWn27hjYK1bCQexzcUXh1i0QyY3R1Y/KWr2lyXelL8/EqkBSd0SYYCZkg6j8Rtj7Ge9MO2ZPZqf6
7Be7tYuJ/hPXxDXf6HWPa+it6gMxFicz7j60ZLjV0vlFb9J9gzEvKYxwyNLb/pFU311u9buomAIR
Z4dKN8jTrb9j7Lga13a3Cl0nF5SMu2VK3ij1C8Y6uzdUZLJap91BgF6PS3KHTxoZEJt6ToTLsm5n
NO5Lt5ySWh553s7NTlmaY5N317C0Cgmg00btzK1tZJs2OeFp2+KTP1C1dIfk/+T0yYOuEfGx1/R4
6yrNAY/yNcLH19KJz+jW92Ux7iHJryhzeLC0+6J2SIRsb8VaBDYZQSg/grosdqLRiLt4H/XeFxhi
dS09pYN7Z2XDc7sW1wCKo5Huy7E+5NkUtm23XZJTjDy6X2zfNVHD4x4/X94MxNC+xmI4YIp1L/Hs
8Q5h5LEBdnV650gc50l2rOhqQ1F12zK3l68d9geJpFXNIPzVKCQvjii5ayIMfWPQP5S0eDXN9TUq
p/uREJOuNsK5WvYDR3dnUs6jOh0Gyzihh4bPYRDRpx07qZMgHc4ucR6t/h6b6gsmXcUfTPkZobHx
apFvuoZDvnJoE/2Ur8oVCqJnpBQ3Tp8r/iSdI63HhGVw/+fRsddhs3LlW67LY1smIa7Ld7zboNgD
3PRKB2KaRq+tYr/Bi5M/cSIIdqeUyq5pJLP0smvU5GiykBSlsh/QnA+5s5cxUm940HJ5JJj+Pas4
ls8VM/w8cmLpu29UBjwMM0AUHGPu4DhPV0fjLIMrhDQrv0cIW0/z0a6be1V7ssfsjBgv6LtHtCqB
Jt3QNUafKvVdbSavcKkfUZGdyW2iPloLyPY8p2X/FEOPgADo3+VKLUCi2qeNm8i/3U+Debp8i6Ph
PJRdeecy6aFpPQG63mn2+DJXxm0W6Y9uvWtL861d8p1DihN2vvfeyN7J/L0fT22vPRjTtHPwQDW1
enI798xp4LTKZE8+uEeH3REPC8KIsn1cL1Z0PVuvRenukiE+zHazI9g/7PX6Lq4ZIvVy/mo4Mjbr
fEQnMHK1Fn8wJjKbJvk1sepHcfctHceXxrpywcHH/pOAp//D3nksR45kWfSHGm3QYgsRkiEYJINi
A2MmSWgtHMDXz0FWm1X3LGZs9rNpK+tikYEA4P78vXvP/R2lVM8DyUbuKCH4rDQZxy1psiZmHxm/
xczDwsQ+cxWlALVivEZR8zY46mtPkb82hjpbZ4InX7uJEUClPueM+32RNG82LB7XLn+RP3hUhnaX
T8UuqgrsVelzXpqvZdg/xXoZhGjYbMk8zbwtFFCnZKr9sZ+2ht48KpN6rdT8EUUPynjU1CCAdzk6
WDe1gkFpURrF88NQOI84TXfrVwgP+ENdPsY8i9xGLgJ0uuquNjgz2CWrYcIhu3/SNONBXcZ9oy1U
mvCMp+xspsVjL5WB0Ig/su9Nbz9j/X+LpPmGBBGEH+rVZX7qouEiTfBquBFGlj0BCTuxBrx20g2T
pORJXBxjqbiuox3C9DGROkan0DMwTntTNjNf0feW6EgHmC8h/RNG/Ce5s57hELs4bUwPmQBQ2vQV
SAYE+PgBpeYuMukV4hEpaZEAt+VcJgGxGY/lmO6qitVnKI7ocLhL+K7WBawXw9YW+1nOTmXi/ABy
cvy1adY2WwN5vxw5J6cvLyi3/E5TzyVOcddmnbRDadeoG9JZb0Oqv0nG8jra8y8zTr2ux07kyPXg
x+V5IkIDgxhsp6aSHvPGPqTZHg7RyXbU61TprM7RfSAlulqkXdkmOx4LHwLPwZrSw6Q8d0nyoJzn
OTyU4/AuVeajYhTHMLyTDPVkDMNVU5IXKDbj/MRHO7VmT6NBs/xqeVnbfA4TbiXU7pKhPKoNYZAs
XLWwzq0SvkHcsE3rswLDV71h5NmnabrpkUyQ+LtuiPBpXtqsDeBbnuThOe+qnbP0Z4QkQCIEog0k
FOEUbdFWP5pR/9aZzd1OWfU6Cx1qP89bEL3NBgaT5fWBgBXlCyAT+OSUR1Ete1KsUq9IrMJTJ/Fq
0hRVRQLRmyGkK8LmHvXaIZE2atuetTJ7D9PkWzbjXyiMb3qCubZYbTTc2znEXBmxqGXDpW3iW9oV
H4ZVvzYmWwbaImeMn9Hub2PtQ8SyL7TsA4lFwpRNYDOJHvAoy5m+dcz0VFTTZdSt25jr9yq3j0SD
HHqaKuz3IBkPUTb/DsHbePkgjhadVNplL8g5ckiWrl2Vv4oYx01t0GLs5d4Hbf0CIgWjTYj/QQI1
XGJpt+gpEP/0uKjDy1ha3w5nbOjN5b2BF4UbU+ZopCvqNU/im4OVVZ+rW6vmHt3w1++UNW7868Oj
Zaztzfo6a6PhJ3J0yOR5YyvVFtQGPR9jpyR6wF3AfLAd7HJbGcozaADFXdLiNJXRcTKHG4qKd8AZ
L63asfcYu2dN7j4YTu7IfdhW25A0LhdB9FPbJ9eh63ZWlXyk4wooiC6lQcEEGbko5Y8hT0pAxhXN
A5X6o8IqgYt4IUxYRFdZoqmhJ8fMzA8hZv1TT8/qESmWxHJhfldWHFjs/efIBhhXRyizzGw8xPQu
pYbBRtoeqPLafdGLx1mp4+vUleEJN5qXaPqBRoC+ZQrQkQjv9YDfUesEYd+1O0uKrkSKqxtZF3eN
1OPFskNPNbOeN5DSFcIR2m7JTHFjfYlJ6LvGKq+QxoYj9Fmo4niSrLVjBcrlJVPwFS6dtDEmOwKo
3yHfMeqnTMwvHHeo9pYJC1+YUkJCx4lyeYs3aodratkQRvKBdfsVZg0eSiX8LbKu2ZQ6uxBstjej
a2kCYqGi2BMeRLLOpaLTXFAEZcDt0I5ORKE7ABAlqU2mG0tzvqmSszPWLga6O3kCPH5yaBAFylhk
im/6AnQUI+S4LfUgxuXlEn7d4SUzbrIoLmgVd8sY/U7q5qEeCWBuJOk02XkWTMPyQ3HyvHQmzie1
8GDawVc1Y1cvZjQ2/fwWtyf8tZ27YFgPltn6RGQZBw7Q8FCtkWDrxd122CqGXlufxqDLBd7XBPNZ
AaIg6ZPONyUzQnv/hPHV8EeA1G0dEv8+hT9JLp+LOPshT6kKRMGGFxuaK0/lL8pXbcOlP2AFpACT
ynHXMy9wGyty3E0i09olZAOOSJTda6kjWzGB5pdK4S5fMN/atVdyCgMwlT4RbxG5SL1rXy6RsoL9
/yStwMsQvvuyOFBorFneyZVQiNlrkB954GvjDX7Ud4TbUtTqrsWqnrWAfULNpkWoO7dK4EjtmXyq
jVn4GBUfzFjugixuURuTeXPRJmWDRXI60PYDQ8dWdoFrZl1C7Bu4vexfWBQTXx0a4bZQhVaqXBLE
llIGY14AcAbfM4B8O2kYljODUyqznwq5AA7vtFXrMy565hmgT6B4Z+UuHgBCyk3dwb/TftDxyQAB
i33PLNEty2U3gjrbFwYICaNKlICMB1dXFvEidJsqcm6v9So9lQz5q6vjE0PAyMV7mHhoFGj75Ye4
+AAoAkmTVk2gyuMWSiZv8XAAFpvZofrYAGOtrXM+W3vcGY2LTL13a0eBNWFNGfCyVt4OaWW5zTyW
QbWYz+ieDnFO+A2g5vMINsUlc/SMb6x1GY+V8MZplBsWjNQhjG9KgXHITHIa/5HyOuvzpqnPaJnl
C7C32JtQauaaQTXVfQJTgu4SGRDfld8GuTpTb9+wxJrHnj+N6nLaJFDdCFYc8XdQK3i1asgPrRrW
gabxmwuOwUQDaK9y5Tyi+Gy3CpZdD4ZR+uxQjof9DXFuso0mvAL9aEKhU8eQ7Y7dQCjCG1HrYcKx
tpYhdtjjfaF0Xg7UxcUkeMuM6VUlis1r9B7TuoVOM3F6f1Js7sk1bpR+o5rcKJvmYGv0O03jbDPF
5k6L1UebIGsVm0hZWw3teUzBzkBYHNamc4JXCArHZ9zUJIWsh9p2+q5zbDoW2D78ZQwje4ZwoZ0H
U/9TLs521rKtjWruMHZysVec8sngnhPsccWJ8CGZ4y/deNfGUXkwofexF+pen2DqNRr8to7Ghl2K
h1pIb4mqwgqbynIjWyVPHIHcTBlsjVXVKYD77VXcmkiRNIVdIz9XWnNlPIc1yxaNN3WYorNSIWZM
YSKQSBxz8EvB09DFWxqdaklgpRKL6WUx30lUfQC+OThztV2g+wM2e83KttvVx4g9hDkpA928kT5n
DhNCX+H9b2bzEi+J/NBMM6m2VuszUICXQMpB7PQrEhpsv906vlGaF/D6ET56SnvIWL1v8EODaQ5H
w9ghGEcl82ZUGQj2XlM37Si5q6wMRa/9kbf9VbdR/0jbJMGxFEOpBwnCwBOvbVAWBHtkxAz4i5wf
K+Unhf3g0W19Bud7cyb7WMYFDWdFqTZzqD/3a3Qj0C/GcUj6XUVbvQqT/hSFg/bcZt1rkRfblBNO
kZFQsRT8YcJF0PxX75CZb1plfSnMkzqp5CQY2giLeJUeTDzHvgTFKcjZFNpY+M6ShsiFu299qF8J
MNkgGvnW4jU/iKij0fjIi/HLnqQfUa9Vk84cs5bsn9zQNK+oKBeMdcSsSOpH0Yoy6KNmE+J78MhN
+Oqs4dolutvBBjiHbbGT1xJZIlAlwmiG3l8SLqangQNzfoCepe3oD18np8APC6ksFOIatsZVH/SO
+AsWnDhhw0PtPwdFQzurMdO7Zut70EzfE1mGU9R3SK2ycVMVXHspfuC6ZgGtyd9Ql7Axl4PmF5TY
c9qekpWJZjkznJlZ/xGK/N462SPJWpXrwCOBu8tQZ91c8T1iQgdbG1GW9Zi83ZHIGyvhaGBBVt00
KakDKRt0DIbMlasTspgD70ri5TonjbjdDqoUDHF2HdL0JiFJdtOivcSjbmznQayec5v44blXwHxq
L5E6PESp8aDo/bJB+gy/a2a4a7tO9TAJjnh1q56wIlQuIRKZcrK68VsMrBe13DVe0qpT0ET96BtK
groBNjrrJQtUswJ+JN4XI7SEbyvNDSXcoVGMnPtApcjA1pORKbiRfUkBF9HUcPogLXQ6iHb3rKjz
xaq3OLNpNqSviHAIBVFIEZjp0MFL6h/m9pIhOuXE3wkg+TJLdzu7IGxOrRx1/tjp+yKe9osDppSj
/03KFrxxA4pd7AkT0VOM1MfXSJ2+dKkkHXXDG4tjnuXNXQZk/uaUeCMEwV3FMNc0mdCok75W3vG5
rsJTGhdHNJaIBXgb68jCXDcyarQMjB3SJcK7hCZBu2BUfoQouM/HsPGX+IwdAYGAqT7CgZh8lshn
DqTbSs6/MriAHOlQqGYvaSUd5okEmloXzHI1Ld1m1vhb+SDUB3AW0FBUXoXmWV0BMLTkVC1Q/tfh
OiWhX7Ioa+Uy8pjo2IDdpQLoBLym9TSUglIMYjgXw6bpHMppKRz3APuGwB6GH6hkaHww/obJV8HU
0CVQ/tdk8WFExpRj+s6U4kXhxOMuSLInB884c/dZTK8MlfBxzSEgrlHZtGiUWWujF6vWbuBlgiQ0
TopVYkGEHAF7mfif7GWQObsUyQPHpp1l58eu7Bi6yMsF145b1tkvp+aZL2emmpFB2RBLR2E0d84K
u5Tc9g4esmYbtwksFOFPBVsBx5hwSJ4q4TC97Z907Rt/rkNmGuXF8OfYiOspNHk1hVxkwFQs9VDV
1a2X6QdCGgwsqDRIcNSKOxniUljw8C8UY4UV71PRpJ492bKXdfIBCKrUBhom4I2k1rNP9+edHZHc
IwPRekPkTauSVzOo56XDxtJgpfTGXsgHmTIxnfGUpVj80V+ICVWMI/lR4ZAIgEUO7gKGOzltN1HI
Ub9XigNlWnVHRLmfRqEGsPMGL74BKQSEqMAhVGOcBAUOhsQ4hJm6t0tD2ahV+sKhg5aYWlY+3ZuH
cgidbWdaV7C6UHDU1ksUrJhLxwUmWsHyIzlBOZN4YFcOOlBYAIsJ1AerGZibFMcWd3mLBY+7RiRM
JZoEeYXUHqoy4zRI4UQUy0rOUw6TRPCKSPAd4SD+RIhqBHUvhX6iWtt6Gb4j8C/IlrTXdLgDvDw4
Zn1l3HrChkf7QXJ6t4VlnuErDzhRUM2Dfk8N563N4Z4YlYNXQdTeIszzFFWPERQlF8u9FcB2GUib
wo4+F6xvEfbMbsAVXC9vJjYIf1w4DOnUG1be/Y5YBXxnGiD6ye0my8evRQdBLA+U3LbFe4Pf3Hc0
9RcHNJ7DOHqTHHGDmdK4kczcM2nHLx3/gs88Ble3dFAtlm0O1YGcNlcJmzbZy3G9zSqV6fcAiSwX
EoFsHfs9cTtuXU6XVmWxLFX6DURafjTYIUCT2Qg1mt4T3XLVe0v2plpnDA87g3VIPhZCBpWbwaFH
gQU18WCBI3Dnhg+ySLCwrKJ/biwTKUeta14defAti3OpJd8wPuAQWZwrVCVTt2rFkdLBOWfW38CJ
LrkKNiv5MrNk9iptBu4ujFcpv5fZ+KSkyzfHH6WrjqOpEXKlPBP98oFhlE6N+lUngHf0RXxl8nTo
eLzIK/gABQiT1hG/yIaqA2sCKC8TV+HHE8YMyf4gz+bb6sKvqW/0bQ9/yy3sye/rr0aJuYxe4rg3
wKrQxgIwfH6D3LqNTCqGHNHXIm2ZkdAhmrYgLGsP4Al2SFhTLrY2GnC5EVExpsw8TBTSuk5MQZc+
iDEHV0QAStTKCsesi2EeBi085AU6r34gNQ/bZNDOzY/SOI+kJB06YD8bZzACx87ABA1dvesxTuC6
QEitVIQA9T01YRluqElOxF0cwA1XZnKW1Py6RMmmQPoMzpHxUSz9LsBqeyqPLyFdMygwvsGtkwJq
YCZYBklfnDD48KyJYgP9FK+crR3NkUaThJdxYWHRhk3fyeBil8hH20wBp83HmAw619R/SkUiZmcc
HVc3OTRbd6QRE3Un36yQOalL6samFKuVPnmVJZ4gbSgKH9Jsv83FqVUqfmfo3GAQreELVg82/mj2
yqehv5tW/wbr+HUS7buZaT9zJj5w4PG57WNjjGJH14asGtmNkagPzhYUyz6N3nC2HgotoMKomUHN
gwyig5WjVTnTtO+C71EuvWW0OSam/dbqLRygR6NhH1fpIA4oMGVJDZK12VmM+yKJgw7zLUue1Lpe
a9m/iiQd6OGZG4IG08CQWdiY1Ol7yG94YBzkVPnOqpugKMRd5m10Z2s6S4WansBbQTHpZWtDtYq0
LfksR+vHaiGS1pNFwg03SF5daaaSbdFAuLNaW+yg4bnAXODRtSpRgHgKiGNUHhn7fkfYwdoQtaev
LEb8PTcIVbps/AJjuDVyNikZm1+soI8OlxHoARWMXiN7rInurMo5iCRzO43Ot2WG8kaz40DOnMNo
S8zClIOCWtiHbvtCINdnpFM4UDUeQBeTjuv8hFoyQKCUY3r43bHGZua3E9muofaGc886qI9FBxUN
+rXlI7X4HEbWPvNmPqIOQ2TU9q6B1dhFnyW2eDqeY1Wat+Yyc0kgszHO1pxWACL5pURyYSoIiM5t
rFs6LkgkZhV7TlEG2K2wEPflpkwdDk6zfI7xlPsmDlxVEVetnDqEb2uGn/gGZUSiBmkh28wZnwCN
vPcmqPIi2tAs2GBjZ8nrzb1KVgKfuAdY0g2DC9sSVRdd/rgXJojhOATd5VzSKEkB+MwVqycL1hax
zw4T2w4Ry85cktRTE+KDTeMRmNDwECacdG2teYe7uJczsv3GZaFDEU/r0XfEZlyqE9uekh+dWv5B
apTuNDtFGFUdeD4Vm4na2Ohvg4GQCrrM+DBm5e+utuug7Xm5pURmENI+mmrFCJL2Y9GYiIc6BQ4m
LtFVSWiOQ7E1ynkHaaHa2mO8YNmvFM/Iakwx+hsxL+y+4CsDAaeIUuI+zwujRnuPhumUdMl4GJf+
gs3TG4unhS6CZ4WIcjlvm1NDuWizyCZwJ+AgTReG4G9litO8TR06S5DTPaHKfiU/42K7T6yxYRrf
O3CPGxuMkYcN6aEL8e9OqY1QptgbbX0RDG69Nia5rZI8WpEXvgfIT7YWwCzBy6/nxQYgmeQ5zn2K
ETEhgMNX3mXBioRzW+r7UwxFCmNv+bBQXtJYIsoyUVR9u9jFNSsk82jO2aNCj4tIU3A7+jjXu7BP
twMJSwEMBSiKhmqTIyISPxnpB4YdsXVUWLeUnOb3hrxEiUzLEwwH/rRz7lbtpbGqMGfkmPKqy6SA
bwIGOLNr/VFtrvrN7I+Sc9V0Nqu6U2ok1/pzl1blp2B5Ny+sL8vWXpWhySoRXbWiXH/m4j1EP0q9
3a6KUgI1f2K8ygjAkJvyZ7NVfpqjQ01XQapuSHc2nq+2aV/AKyd+UTnbOHcan3xR0yfcBWFrXtyF
M55RkISA1DbhKoHtbcSw1aqKXeWx0yqUpXj1iOT5Ibxd8YdVTKt3IJQqX11FtvR7qf5X4a22SnDb
guMmzJ5AspDnKvFXiFpXrLJdVX0hFvsJ3NqtRdU7r/JeiNEBcY3J1oY1GVvJI8iNNwM/5CuZGYCY
TBFkY6z7YyzRxDGHK3Q7UocniZKJl459eX4oK/vWJk11jHBvS3O4S6iSnNpA20a1tlkZNsepNLY0
7ela4Lc/mGiadbTN4SpyBm6sbZJV+FyigNZWKfSIJho9Zxsoq0waJl6LalpKkE9Hq5Caka2Ggm5Y
BdbdKrVuyN1lvn4c1k2QKBVQTaswG6N57Mpotc1VtN1pIOBtWIqKZv2M9PVPcaEecWuND6pN/FHe
3unV5k8Qc3dxalkeZG2AYijFucPZbtQorIyfepWSl6uoXFvl5Ry/5q2ySs6hE3liFaEXvJiAaIeH
un4hAIPgp1WwHq3SdWUVsU/KkYKB6L8/8vZV6F4sBi0VIpMaUCauhhpeW2XxGfp4YxXKr8CLzbiK
5w1U9Ph9POqzCm29hcY+gmxOgMyplvXcLUZpB34EJ+gmZmjX0ECZ0eoTfoxoH/W+xkCyppYMUfUT
Yex2qPwd1P4anZ+pn282LoC0zXeIXitBNBgeARuvAJbsi413QOAhiPASWNlvHWcBVvJruVoNEjwH
Bd4DDQ8CisQT1J5PczUn4JzH4rf6FdDrRauBwUTVSmaMQI2dPVvMrRlojzgeSpwPKg4I4lrfeRaY
bDzH+CPWaAlkIdcJ3wQe5Z90VK7Nu6TOL2C7wJyuPosBw4WF8aJYHRgKVowOS0aONWPEopG3eDVi
TBsC84bEo7alq4XyA18H9o529Xmoq+OD0K8vmeHPWoisMCyaiUhXuwZxpVoc7Uq6zpkybPLUuFWR
yFBe67b/j79thiGuQQv3oI6L0MFNqJJJW4BNc6eiuEPifOrwHVqSeYaFB2RG0GU33v/xtzNwwopH
AO42kldvntE/Wqtbr5ZX397q4DN5BzH0QctIATvar+Bkvlbw0wRBOaEuFWFmAZAZbbcu9NqLOP4v
q2MQ1McvKcVDSAPyp6RiizAXtqvLUFn9hhnGw0TftasPscmZ4FrFY9U172kYvf3jb4eotjo0J6ya
0urZVFb3JvVDeh0RB/3xda4Oz1Szd2ZN4N9itTdLS4QHtoDJ0CFa3aES5/AgXB2j0+odrVYXqcrc
nrzgI3qtkNMyTtNm9ZxKtm1tIsYuoBAFOWLmJrPT8S+X2f+LLv8XSzN77P8kuzx8Fliam+E/dJd/
/pu/lJeSZf5TsRVOb7gfjX/3NEuW/U/gmPgwTQLEZYwfqAj/Jb1U7H8aq/+Vf6er8I5sPsO/TM2K
9U9LtijQGTo4so2T8/8ivVT+U6lIFUakmKHh+DWQKpqWtVru/k2paLVLl7Rdl26ysbgsjG1C+6yn
1XsDjd3VwY67e0wQt9EabqHO9MiURwGsXL9ZqTirYy0ReoIu/t++wutfys9/NwCrqz7yb0Hon0+F
zc+RLXShXKf+392FQ9GZk22lGzGNT3qGZN5xC5WZliUf53q6aXr0aQ7pD6EJJwczU5dvImMmwEe5
I2m4E6Cz0I4ko9iIfgj//tQJtQW6x5x6ylhTybJxS8NwCdn9nz+4Y/6n4/WvT64bmuHoCuJY3Ir/
+X1ms6yQT6GlG0bqS6DbzUduZvsp53Bc2MIJhkoc2ij+ncm9E7QFWy8Jk3CjqNhHahTxoDnTKa5T
P6uJB2IErVr1JRucN6Fo11gFGEzLqu6thznJjhaTWcq5V0mpHwam1h4cPbeYGftYaUJnfirvuh6S
z7Smk5NFDSQfVvwSPS+WvhWM1np2KN8xVBSz2nBzqn6jOOkP2LvekxWaOSTK+AD8H3G0As8+Sb1N
8E2BbL7GdB0/qcMnbMfNnLTb3jQP0cThPXUl4smQlLqT/Guk+yvrCyxTO3qTJYZ8aTmcCybG8Lfc
fCjvWa/vlV7foA7eKwQXwhvSLbfk75oUKhqh01JsMwbm0Stom7qGCiMEZDdtxWV+MfIaY1EeKps/
P4GI6Kdp7jOcNLpy0eCZQ3cq7fI5RJ0WSAAZEbCuoCiebRKrQDY1+yKcwYTKKdT++ZLG8lGvkzdD
ZhZcKPe6k+84gwh5xkM+onmIVg2MWLDYIbAy6+eUyMvY/KqVo2CQiPKf2ZRmXvuG+ldesJrjpCy8
YSnoYhFFXFjRV0dA9AB13+aY0Jq7rh+P4GBm6EGcw5x2pLPftzvbZtQ0T3PoFulYb4iOeCEOEFWZ
6D+7NASQZ46llzivxDc9WEb/EWc2ylAN5CXFc5JwAWWUQEpXPmpRfor1GATIkAlbNvq1hG4CEB/2
PFMmILyYjqOQX8oJUk2ZSDsl0zhvWb9pvnKIXH8XX/YK5DDomHULm6SoN0Ke33VrDfpDbE2b2Nj1
ffHtROKCW/hqQSGsxxLCat+NJ8u5axSzUZbHW7tF5qlFyTf/AHQ5/27IJHL1lnsiAPq6ToYwlUA6
Lpo0Ky9U0NhqeHlMdH40EFBsVBA07ST/acnjmeLoVsghQ/khRpW3XukUulllRkGCZCuiGeY4MXIP
yNyRmPcVOYgk7nDWpNuvkzzH0gfl/hm+ohthb9g2DOuDIdSI36aiI4Na8sJ4Bv2fR7c4ZtI/864u
VYIwY+U52kvrWTPiZyInsmAojwDzymCS9DtcrnutDNsljy0EME3iL638vhiN6lWEOLpwv3IafvxL
zgEM853tFNHs1Nj4N6gLISuX/WasrCmYABsw1vKMob70Y7fDNolIigfZjpgitX0wFu+ioise9hRL
cdpd4nyY+XM0lBC+eTZWbK8cuJLJbB8dIjUJug7Bc+HSTnvecnincJyds5CHzHVohrummO/otV7h
Jp/HGqF5YvMUNL+sJR2CMVp/QkJts8z3YmxoX+kl+SelCN0pV6+xnSA0Si+8tDfJmu9yauScDhiJ
yD2AR229tdqpzbsBHVf5GUs8uFH8yY8zMCOciHabR2gloA1JuS+iaHdqbuOgmu4UvxH4I9IoWaHA
857SBhwgQWicNpME/g/5TjSc9U1ooMGWjEtbFp/Mor+imC5VwSvVJAg9S4VamwdkApCaxQXLCw+a
ZdmJT+aEw6QDiRs/mxkgXmkL7GmIeTmnVDdzCE8fLG4OgpKfxYJbntjAzIRWu7qDNpCgXy/GcjhW
bDitlRKZ4TRv8Yzdj63IahZaxjgPjXW1VRb8bbgme9qNJhhizvviHpc7rePWIiEKIesMD5j6E5Id
nDfSW9kVGHx4jdE9j4tylSKmn6kwvpW2/swhmjK6pK+ctvIpHpJrrXM3FX79Oj6/xQ43cEo6nHg8
zdxOqkvlaFQtimO6nw1Re96fdZVokN8aza0w/rHBFhGAzuVOsr4jTIXvhIQaeiUJSbywg6ngM1/t
LyPTXaBeIpjXPbb8w52KGVpXWf7X116HSPVVFopIEzelGG+aoDlr9jeAzYcqYxLEO61n6MQ1tQJ4
WfQncuqvy9zf1n2+mrqbys6kSmEQTdEvJZ/v0EzP+iLfHS1hprwewPhkqeDhQt7tdJIeEHRFM6B/
xVa5j9IVJ0IeaFh0HAtghvUGulzACdwhvCCxqXqRzG+I0KJsq2E8V99R7YCx5htFFgpaHi9YhuaI
0dcLci9a54X2IEJSy+ByunHLi4Q34F7mze/V+hVp2acyaQLafvFJrQcVJpvuShN9AgLZpJq5b+GH
EiAXpJA8/Zw0rgk9gt+r87OscQlTomt7eGFbyelskgj4WuoVkyqvgfEUWZAnGwa+trINs3EnLOsK
UIoIEdNmPlLphxTyLm1/bv9M8DdIzin483gs2liR2F5uyRbCfFc6RQABvbyUukpjUmNuXMWDx8Dx
sIAuB2dcYVKISTUlNtMDpkszdsq3eSejTeK9syr6K3ae/DAb3LRR/S2tq2WSRESS8QsxlfH8rQ8E
vQ/uhtQ/9JjuZB1lOg6ankUNGQ85Hn5YdzVyWhpj8kR/INUNeyPq4S0W/N0qTz7peN34Yzup4Zbk
Mi9JEnVOkBojBx9Zuv35w3LDI5uqn0oFt2x9hq08/9Q67Vwk4YfoBfYFU9mgPOJdSuYtUWvuqJL7
FMI99ahSClcqkl2jL6xNQ4iflYY28uSQI+hf92BKm5d8JlpmLUmIDoOuTlpmXSfniBMtP+/1Mc+y
5YQPtNC3ElEpPnaaK+Cirakln0nMQ77+Q7UURMK0+EUmHqRsHVUvPQkbMPWHgRJuVJqGgPXhXsBp
ZFYDxDiVar/ptK8CgaXXpbUZAD9HCScxdup62lx1TEcYZISezhZj8uhMTwzCgkLDWGvfCWqZNzip
GdqWotpjUjJIuzaOjjrsI4kNaD1CgpVANUM0ux8LBeVbHu+mBWCmUiGjU3Kal+pwlhQdNGtE9d+y
DqYUNzkTAPB6M3c2f4pAbkEW4/pmZ3mMaaT7HFszH9CsO46ITojGy9xMQxQ5Gj80fD9Kqe93LaHz
6FNuGW8IWYAS4pBu3KrajXjHNnB6K/Ik8KpULjSBaE4HJp80F5xZ1mfeEozXBQlJQcVdjCxru+49
cH9yD70M+P8OqvLCm7wZuw61REeC7WczMlbMF+hvSi629oBKunB4grT8NanholW5jE1kCHOvyJFR
y5P1pf8GrfzNosH6PLFLqKDNXI4T3C0wy6jQ9A0M/QyBmYLw0zY8HAGfYcQn/PMy4lr+FHNzzMr+
RxsU8ifVcF/pLctjzm6hOnsnFz/EG7rlel4wpvST8bzmSpn9bCmDZ2d0jNeHWu/ZtDDd/O4r4c0h
94IkaogX/YZGfxUwMGUdnezXikFAxys/gjmY1mUWT6bq6Sy+jKhwcYz5sexIUREjL6lha9d0XN54
da8xpA3GZaXJ/mH/ZsuUoNvxSVhWwd6rGYpELt9JlFcq1xcyaRpXWlhByyV/yEiL1yr29cV+nIx8
PzMdgryQ8XRaaHgatiFwfs1HW6Y/2foqhy0yQBkmU5Fw1YSQjb7VxUE+l3gBFm0/JfWTTbBlsNKS
cM9lJ0OrWg54fDMJS/sM5jNwolH2DfGqrjtoPih1kCf3ifQfT1uQPzluNuNiGhLFV5KB0WMUcn4a
MFHl5eySrs2qU/Jg2xUTXtMePICzuD/6DLtV7QuOSIh3uOSJFRvlxBKYkK8RIrz++W2yhF6BwMzj
n+OTk/aqZ8vI03LjFVWmxzxL9dJh/agdnhknHT8sqQndFskMISwUUTZsYclI7ONQEVZMVPZrkV7+
FMKI+0MQkr+FxHm8EBwWNIOll6GBZjCFcKKfrjMqP3PqK9NvhlbTYvt1Gj2T//hsjliryWthDKrz
Njk8rbp0kgsx+JWEOxLs7Yl0mreol6FJ5NLNjEo/k5PPaOREQ17RxsAhRgCX5JmsFFQ18xNBvJ6R
czDrRPKps8GFRn9gLyyYbLD62xkqA13OtpGVoKPhFODI+UNMPAkWOh4EyaK4IcIoYE/L9fnIN0ch
0JHpugbD8xit/wNJlm21etYbtpE//884KMpGMq3F/y/2ziw7biTLtiNCLMBgAAy/3vd0upMiqR+s
oCih73vM6I3jTaw2FFlZkiJXaNV/faQiQkynw+EGa+49Zx9neB1mPjzBjUyfKAlT7wVFDDNgm3My
NCP6+LAll5zflj0Zeyg9vlIORPJqosHTSQeDH29gG6L1mLAf1nUOu+CkhrVyYmxXBJUs03ZSlOa5
4TlttAbkpB6TSTfndMCEYKsVt6vEHtF+uAMSCTtaGa3UCVDkfcGSgYTRaG85IKVBYu+LKAb7iV5n
tBNUQI08UvvBq5ZQtGzj60AvEQmcsI6I8NEh+huCKXDCSNZEP+2eSDpizCQNSnNafKTi5jhNCmPV
Ad8cVBZuww6hhqbISVLF8OoaCNBIdU/WJDgR0P49uSnrniSoAmJQevbH4jdYJOM/1WyU7ZrSdqGZ
GQq38I+VpERzEnSccbRJW4TjRvEykmhQmRafP2Ls5L72UoPWWwd+M2zGKkHtEv+Zzm5fYkQTjvMo
kzoGxPeKzP+VLX9TtsTgKyku/lC+mmmPP/EYj2gAu/xHv/i/X/RX7VIYf8AQhhQnbIDkEtv4f7vG
hf6HLqlo0swDPIbU1Px36VKaf0Bs1jktUdMkptSlQvav0iWoxvn38TMdfqIuTPm/Kl068uch5wgw
jJjGDWqE/EpCWn5hVTVdoWQqZcq5T301bcc9pVV9aUe9eG7F45zG8zGlzHeue6bgVB2Ae4+PPkED
W1KUUDs5lF8StSFTN9pQnaJWVdZnPAAa7Q2z2IRZWG/ranpPpY06SJ4iPU4xHyb70rn0gh17lp9J
GrE/p6k4d8ZAfGpdkmZjB+1iY0ugGT66yLKjh2PoLwRvJKeod/09Nr1XbhCClU5AaSn5v4veXGug
83cEVHASUiK6fP8jrnr2XugsyJ4bN3BdQauBjX+uiR7TutPoXnV3tJeNptFncAUeYR2hVRkBjgoQ
txh6QOtQ9Ws72k3JxFRrePibg4AWteuvtTZ/aJLGXVHx5RANKw4hgTvYISpGeEc2iZGl46zpfDTr
POmCLRmfW/Dm0ZFq01HgUXkQBirJppIEVjgAvUIORi51HcMair1Pei5X6znnhLQYksdIzQ33fkMT
yuj9aTliKyGeT35l8wAayDZo9+OSQHViryczfq3zyiY9kky8ZSzQ3zoNO1nDD2k85hBbekw/UUIJ
T7g61Z4elgcqw9Fpj1qbbPKu+EQL/ExYDwBuaB5hiJu8KjGxCnUatdLZQ2KhYMHwsbJmNxouoj3f
Gta2zaoinMZacq4Z8PmiSOuzAleHjqyIqStdRFqLLpSK62T2/oIQsWpLdATC/LJayU5lC12iOoa1
jw0hv5v1XRDXQUe8IyfRaD7LMl/ajbm2TSoEKTQSSpaPZitfsxjDUdTA2BlKuUjSm9f2B0KRWAEd
+UzouI6Ill0b4O2VV2Hp5yTak5vkvJl+0W/NgnBgEpempT4uRwS2TXgrNXx+vrdz82TFEF0VAvWM
CYg0Zdkyyy3u5RUcoFMt2aaF7p5UkUUZl58zf7jHYXqIwmxf5/lVS87sSzD6VWTLFbDFoA+EFEJG
Hb+4Ys1MDmVOc75SW1zCB0Mz17kl8Zmi106edL3cpo8Tq0EXpjtyFte6/z3+YpVMNfKmfIPDKNC1
lScwkdZPXveO1gwifLOFionb5jXQy2OOqt/kCDiW5tp0KMH60clEhDOLPW0kZ30V3OiGnlVTPuhT
tLVzAzcYqdNDtgYOQUKG+FBE4+I/I/LApZfOg9yPG/jXC5HOPhR0dJ4k21ocfeqAUecduqTfx0Gx
TzBa6d7wrJvpAZ3lBdIobfpuo5NRVNSg5yu1Jwh3m4ADk110avhMNvulXOf9SLcEMDAQmpQP1ibj
a7BdjGqkNypCnti0Hd2xW4fhrm+R5/BXqV9sIFhcO1TpCO5Y9osdwqMV7OalXX0aPWujbGvDm+7A
tuDHCy6l0Z9UODzOf58K68HQwsdRuvvC0zZKvLVi3JiJthYtspSYDRL/TNleEEdIbSPcCkDgaFj+
NNDBFI23DQfo0PyddFb0IKhvuitBuZuO1GoOLuRp2gY4CmKbs263hpSkPRThogTr5tG/13r0sOG4
NxFVzN90PvibPsh3m/l2RN60Qr5IubpYx7F1tQ9FUuzcMDvPTkooE5fG+7NG3Rs5OId5s9w/J7qN
9wbfVR3to/izVYR8s8YRVvnrfJW26u5TW2/RM27UWO7kZK6lHlJ+3mul+xV92WIKwi3xqWfT2peT
uXBL9xAMzt5872RDoSQ+OOSmxK5zJzKG8BcfgujESbXfuK5cGqL7FBKuxFFnZzrDqks2bRqBmuSK
mnSfozYfUokPi95Gap+0oVs3WrWVUTVDMBbE+a6CpoZfPbfO3e+3SYAdq6dzZtMBhmWGSH7vJ6Qm
0F2PpX0qkcbzI+L4Hu2weZuH8nzPycxZ9ah05W0Y3YXVc0bKNhHyHB1aeHA3EDKbqtpC/nyIjYKq
jrOravgReXoOOm83yQdaQiBT4DoeRirjY84oquVp6tIrPaVHyxEPmhls5+RUP6DEN77nZOj1ZK21
Gtg2H7OoR7ILqWmdtvaJtU1J0yXtct1l1bKxmf7AspRUFxO1M6N+Y5b+uhnG2Xpx5n/IJ9cgW0DC
c6nnksmCZxnRFlYvwaFropymYUWdXkZsnfNEPP836Cr6EfaO88+agQCrIiEsS9GWkJssT84sqJtR
nNxpWDrEbTpR/P3HRgwcpeh59PUzFIhtgpeWuPW7P3Bj8Ml28U5k9gl602mILKApyLk4JGDdEx3E
eAgcmu5u43L4ohRupTq8WL14CAyUG1F6hlXGSTyobrW/HDyehl7b1PGslXP2MBDXLdGugWifk9xF
e26f3NpBCziuLDtcd/kAhLDGAVVuO5N5OlYHOUGD8ax3A2Ms4gH3rOn2ybSZN7nZCbZqULYw7Dnl
plcvr091PTzp+Xi2U+IJdDLVcWmiOIzftZKTT1O8ac5wnS6qFS9zPRBNwDr2blks3zQjeMxxwTRp
8ebLjJIT+44kvNXTLOasiWwNuRyQOi5e1uk8qXKrDx1AHnUL9JFWIq43nyFjVKvRRyU93ipEY648
82+wTNe1rq3VpK2JvMZt86E1TLJEnMBfcNNiPegficyQLtDfY7qV8UYf17Wkl4KmSgOR403EBlib
QRTrvOMrSfSd3uEUG4HXexmlquLQR+KBjtG+R7+LoXRJStUsB12mHJP8vDiaagKwMrHy9Ovmoabn
Q34KR2LTW1gdUUshGgmD9F4S2cVSKHdfjWrnNnh4AAoSqXyA6r+tiDmrDcRWO8sNSBrsN/PM7Gvj
MpvlVHykXI2gpZ+5KYj4RqAiChgGwVfOsOvSeNmTFlzgZaFARiTqwkaqMvjQtkoHx3G2DiJ/I113
OZSzYQqbmh1hhPBpScIYHc+muVXISOZRYMCgz4jXStU2pwQ+jxx18tyPopXL+VtwLGN+NJd4BQ+j
7X6dLyZRxTGi/6rexvZBl3eqOTtcd6h9Qtxq7S0jw4aSQfxavQcJGkMzehzLCUeQWz9ZCb+zcMBl
NPcmbZ5pMj/KjEZj94VgFKAzAIEMlDC02fWe3BeYev7XeXzD272mXfEwtcGLZ121tNj2xOl20fjo
tOEtdutbpKx3nFh2F4PCQErVuSBBIvq16cFw/VNnb63J2TtesC3iYVMa3nKMQhzUOur58pDmDuDO
8gH2EjtxjB3W1zRK8QYiU2ON110UCv4zcH8qcpyYGXo5OWy5EZ2y8dNkJ0zk+PdDf42Nal+zKWmn
ft363d3yWYNt/0RYKH5bSRjcJnpA45lalHe6W0m2QtN/aAGYODaBrY6SGNG/NafcWqcA11Vbs685
CXOZXFhl59yFWpgPmAW2OKUw3Z6Izj3niXWq4hiBenKNsubE04hvfTiUcljRIqJkxAQxO7D6dNhr
jTwRwLElNnldtdMOhw0iJZKYC9JPEpAvCyZmtEoLUikORHbvuzHfqTJ5pUayw/y5siES9oZ/8+gd
5mQ7EggIaeoUC+ossnsyEEjN95k4jVuWPDQ9WAfT+WpXwycaeu8EfT3hKegSSDlDZHwM2WvZ5Ffp
MBKDIj1rUAh8IR+ERkdisP1PRegQhFIsvaj+gglrZ1rsMProsZziPfIP0nJH4KHBycuyo8z6vT65
T1rITWCHrzGXmhrhmjRsR9FgN2JlNK0NbJiz5rJLtdhKO4um7JcNWRaBqd26kXJiam0Mz//k1Ir2
ce1fReqv2qL+Iqvs3Y7WpihvuELfLD94VvmzMbp3m8QIW4MV7NBrrtrn2la7LNiMTKEJP65oDbCp
7S7zQpjW9TNRg7PpqZ+Obes9Vw2vGOy3srbfzEB/iWX8Ovr+U9HXdw98E66JKhGPTpO9msj9cG3S
EzyF5AMHk/7hIx+3xcHGLBPTLrTQAIo0e5cuwCrDWBOQjT++bfH++p+Gvn3m9FFkMdvPg18PNy9B
xoeiu1cnESZXPUpfCd+7E0pzborxEYNUUqfniPBw7tYzrbArQjp6ZMEtU8Mdef9DJr6NufY8Aoqp
HssXEyJHX8bvbcHDhnocVNC503lkYkqHrFzzdc6fAvjO0tKsw3xZfT6iR/0K9fKmNd0TlstHdrw3
K+YoJdPt/DLq0M/zy+LRe6ZMtiDG6jxGfJe9vq0S+Ubw/NVnEHmd/RbAbzH75saO+bVIqruKvCNK
Wfy2OKjLfu+V7aWqm2dnaJ7DILu2cmLHGjLMtUe7b+6E5FzJln7Xx+buelcRDMfMCC4BLJy8fRrC
6UWo8jIUOE4S9VbHJ8KsdqPoX1LPA42TEKPXsJP+0nACjLv8M5L1ddA4uM9eE7tdayCFskHd8bEf
aNG+u7K+ugm2Tu2xrKw3js73rNaeAbQKs73Og4LU2+dIqbf5a9TS9mkahsdKlJxirqMMrxYqpiAb
HudLsBztmUzCc1H9GUtvRxTxvWvtC0/zs1DtzfYgpg3ZIQCLOf/MBROh6CzWSXdTKR2lyr+ZIwOr
EA9+0t/KKro29ZdC2DBqs7200C7b9ltKwBFmAGCOo/8JGsVrj4eQbvmpM4cXTfbPQ00f2PRvDtQR
SDaBV1/CVmMjqO6JWV/wmryQqnf2tbMmMPsIsZovHMzcPSq9sxH6n+YPlQTloTI+B4V/6tUtHSG8
ptC1m/TQh+3dh6phGMcide/ffz8cJOyrDhLrmi9y/pInXIWV6q8GI3uY6kvvfNEi8zy/lTdZl8I3
rrhQX4pBe5ZoiAz3Jeh47vvmArv5RmLvrarJ9miQg/TWuWoRRmR/DZtSeffGri9y0B5V1d9wgq2G
egN06+KDxp2vR3fKfUZHkmMVXgvE4sF0JTfrmc4EoUbDoamDW5EGV13UPGP9aYw3NnVVqJ+Ae1V1
GELE5UZGAsWzW185OhDSdh7dh/mDGbNd4zpvTc3xQf8SFwjckemgWCuSQx9QzPAe4uY1x+LKU0bN
lErPff4CkLY8w0ktnOZm2PoiTq1t4nO8M7jGzgGgpj06iYsIq94EAddl2heHeQve1EvME6lFNuVl
ttoZynlfv5p2e56iNTyAl5QHtNcZDcyglcQHHqM38B79bHru2RmURn1HUnpibO6bic0Vg28eUXoJ
cd9qPkV9cJufqFZ6V/eMAfPNM2N2gwfEWL3t3ZEt3ulQXUXXv8xXP46AGPWKko7xMP88mNTdT40X
BPUXK7smBd9T4a/12lqppn/J1PTi4pciwvMSBy6UV/06wsRSctphSlqD68O/Wj2RkXettPFFmc3a
HYjDC7kL2CQ/j/pI1gMZoJJOaEm1nqd0EuPLqHc3hLrLNNWPmmxuzbcqcR+nInjF0Gd414YcvCJo
VoDm3t2wpl2sYwrlFDO8G4Z3zvgVgtKLEe8zXDWLmvOqDxFm8DSCLPSrVjbP8zUFjvNGpPx2rswo
p3y2hXefP+M8slvgFaY7HuZn1UK80+DWzWqHz9k/1yNLJs2DPNfumbIvGVYTBYU4KY81QxsQyM0c
4ms9pNeySc+yMnEEtjis5jFgvMx3N3D6q+Wmr0XePjdu9Vn2PUWj+Pt/U7SBuTIr6avyJayqs0G6
XBC/ThR2WPRQcNveWR+AR3/UUblGNLoNMw7Yjo+mPb+GecJ6ORZfEPEAjhVHp3Hpp+TFA4VTlO8O
UIwHIyCdtvKW8wZ1aCREDrmaZ9TMSZffn4A42Eo6HfoMBhiDky4+5THDmv3gPGgmP9imnHnj0lzG
lvskFftqMR4t76WiCtG0F6yPn9OWZcHXt/M/W2yRGWkPOGTWWUdvEv52MAfhgWnJMlpS9iKWI9AA
VOp5vm5Evg8hgWiQFOepM/eDNbLsguYNobKq+9aCACxg06BsWjSadYJmdAzlw2iG6Pma7KA1rFs0
QdZp6B5Kg8uGct2wBc6H5jIr1DS02nwr1EQgWscBghi5MQsNFVi2Czt702X50Y3Y9ioqRt2+1cVD
RvVs/nU8fugf5Ur24YUEk4qt55bAsO0Q6NeeNlJYvJoZFQh71Q3VSqFVk5Sd7OItkE+DzrEefgH3
uSwfpR8cU6goBmYIs6ecxaizKDfOd6vR+VqS6dC42S51qpNnuBtWKciWKK32gB5Ac9FspIU+56qV
jaAl5j7Nr2Se8sthx/sXNbc0oApa1iALull2tIo4To2mtiLOcNuLclX4Pl0xuc7NfpeNJRvPy3xP
egT0ep/vbPyDNvZ3kM4HMgrXSddvADYeBsIuRHwiqf1sa4fB0r55WXn18wSLLvIwXPaA2V211Ovu
ResG45Sn4efEsRHNOqcIeFXUYA6NW70GhFq+iwj/cyTbY9Ji1NbR/eZU4sNhAMVdnIG96DAwaaVm
MbS6QkfZ5CeLCgkYFkV8ijnRy5HMnyzP/YrQsqQxXdsrKn6odq1HUtdLFILuvS38e+1tiBGr4cla
5oodz9by43btYaSJ9KxflVbsL0uTsIi6h5jVfmtDDy7/ulFDtIxTSAyF5Jg7IqaBIqkvp6L/yEXL
v+jiPaQ3LuB/ja5992uAemCDAvecwHJLCH1Wro3izDQuOtifhuw/4kK0dpFpahdPnKU1IDD8VpRp
0vxI6uibzxHBH/aSdMEjff5Iy5YOKQjQQYq1HDXocqn+4kzta9nFL6Fu1WureVN2mZ5712NzYd2j
GLlYYaTaporIt3Q0MiKUoq5q6sDBKRpmbvPQu1xETFIdMFvEEilztCzXclDapnSB7YxwgHIjMZc+
YJ5RYAYODO5Gg5L+GFnRyoySZTlgaiXjjwkhh9g1ZfewBp+uCZywpIyCeRq+yKxIwFhDTRIlSaFe
ha6T6MVlEeG76yNkDS66Z7OiAp9qhD52/gRWVkFXbGttkdrDt773d5UrilVKQWEKyC6NJN8eupc1
YL8/e9k+x6rfSq/mfMkxdGE8231e0Hb+vvAOy9i0Ee9azpNb9A4kNhdUU+WiYc4VzujQI+riLmw3
WOQQlox6/GicNgOGUGzJI2drZlIjTGXywai0F8nogaAoV7CHGsTq07fKgDQ6oAIr3zLMJHMeOkI5
pR3aDi5OmjY0gSn/1b1+RhdwJnLJXyivtP+S5f9fL/U3vVTan//UR337//8v/fpTot33F/zVQ7Xk
HxYpOhg1lLIcKYx/91Cl+MPA9KETJavMfzlD/tv+4f6h0x7lJc7cS7XtH+wfvIp2lgXi3cAcgs3g
f9VD/SXTzgQKjrzfUsJ0DDmjwX9u2iuiA1hTeqI7R5x+Wo4ayplsNIeaEZ59DFMBG5JxKNCMeKO1
LNDarX+4V//B6/GLA8X5fgk2UCq6yWxdzTm/70fdAPPhvy5B1SEEYMyehh+0tP2c+GaywoamhnuS
lIlDmGQtUcPFZXDScGV6Tb4VWaatI0/tXb1rNqHh/MbQMYsW/seI8veL44v48eJKAu+HLuocVNFJ
Bw/ETw4uIIRNTrOCcmLXLDXHAinp9r+BiBvzx/75nRlFVEgEZiLDcOfe+4/v7AsIn9KN3EVIJZG+
shc+2Dhmt3YI0Es2/VXGYAXyYbzYpVueCRgZEQ+9ZCnOA/AY3l86CoD5/zn98BdLznwnhG0KSZor
9lph/GrJ8cqaFZ+8UUT8ZXmEFn6j7FEtrQzkm9So2PQqHo+T7x9pP1bnMhXVIXbK1Vjq3yxcbS9J
SV1F1wGiDfB0KaKDgOmQxwsZrIndYO11HHOPtDFmAx4N655ruspEnn4z3mYHzq83VulAsbi97pyb
9vONNZxCdcmITpz3fOph7q4LrMj7airTjRg7f4d4BlFobbf7CMv3CgCTn9ryNxYnYzZW/e0ybJ2I
CkcwB1i/PHkaN6BTAfId12uOjZ6bV4FnPEobZwc979KYFsyrKNl7sQo3dQrQBthL5hvx6jf34z9c
CLMM+CXa2uYcAfDz/SAwpk/t1HCR6tr32i3iM1jsbgVbst5obuydu8g4tcn4gvQf5XQdjVva+miQ
jdy9//O1fI+q+/mmSMI1HeY125KW8+t01GqNXvdY3xYxXeCpnEpM9Fa0INOufMiodyzdvnsBIGZu
qLq0m36K9E1WGV9jE7BxPbXUAAfqt2Plp9vehhtSxvwybKTm+1RkK/QC/3zB1i8KFJ4KadtCgokX
TKXCnZ/iH+xzbWFnOHKUWpCDgsaaae4oTeuhnwoIgmU/nMqyey3MpjhKSxTH7uo20/A0ldrecgty
+UCJIwvjRFeEbIwt0TSrMQXh2skOqIuoH8YAoUqfV6swaUa6enTkot4IaSom6lr6hEVFAxwdUnTX
havAtIOKXBRVy8bbLZ3j0DQnct/HkyLveeH1qQFtqIMNOPVfW61yTnVqnIgIISpQtgnVO0TGvegO
pSWukPpRQlv2UZX912lAAs/NjB4SbLc0ZOeA9hbQBACg5Dd39Vddj2nO0iIkQmRLzOEUfxsG5JKE
ym7J7kQ/4uJGOsmiEBv2krBqetktq5Qd30iCPbcc6cKY9ie9ElQsIl+dMhFQJhUHfS4OA1q25xAq
DUyKwS7a66i9jZeyBeMURjQaKFgtJOX8LM21b435RHS8vvJJXtgEo/aJQ/Rb22kWE0V01AWSTC0Y
NvPZxuua6SCstN5PYEvCD6uivmwN1bTxNfrdKkj8g+zBvEb1p38edMa86Pz0lBimQeaEFIqtgzOH
b/w06LQAz38asL3D0A+8rqkvdcOtgDCMl7pT5tNYTV9cug9YoUNuIhnWawMCwBHx7SPh83SfYkhF
/3xVf8uk4Uujks4KbthCd+1fEyEL0TpV16PV7GQVPDjIBSC4EmFbkA5juIagPx7Gm6l4i8NE/7Pq
Gqg+g7nxR8M/wx17U86IOMRgQMMe1dSolrGeDrAK6LGFiLvX8G6IPdMrdSJYgeh2XT8SuXlUxeg8
iL57wwGKlttT5sX1KJzXIMygwgwKyAZY8K6aHsu+ek6NheWHNq7H6vjPd+C7t/OH7wVlGyEptk6G
OfU4BHO/zKRRHQH+cgGlsKq31DYSDr0y2kU2nbteh13U6B8doR7HREu2NY39Xd/3LyGxjoHcd9No
H+mXA7SGgf89utPfSfpC13wUwdmLDYu6q3lu4O6uc8yROyekwWkAgADxBgs/9R68zNVPE7aP76+j
h/PZSCXg81r/bGfhlUwMggF742sqJmPbtwJymxOwrdHrT1br6itDZO7J9SeiNN3JO1ScjlVGBlLX
oXWLEGzFrQSoV7blcYr8W5kSvpIwFDi7jsO1TBCP1WXRHrGgLsoog7vnQ1bpLDR2kBZe//l2G39b
yBlwtstyQciLgfL0l8dAr7OqbAfTYpZIP6KQbrtXppzzwln+EHr2XFSRD6Gd4akYi3rb9A2n1JgM
8t9cyN+fR5YA5io2RWyNHPHLJjFkOIa9hXq7C476IOMjQaWvIfknJ/gCUBUTlezhIWKmKEnsSPR4
Zwfmt8karSfLrPS9A9Prny/p193aPBRdoYRFC4/RiCD35ykC9EcrNSPH71whV0ZW+yfBFqjsw2og
ugLjJ/UQnVIcHi6pKTgfTZgsv3tIKsOSx9B1LxVOka1hCXPfsYHBEQj6qikgPUgH7Y1GhAQW2drZ
Eoz5GKVAt+DT1LAegsVvPouU817ohweL9cBhrlNidqNyh7+vFz+ssp6VoG4uU3tBASR7JG9nEVKC
2puhmA6D6ZKPaE+02RNH4UZP/G3pVAWdyMaC4GWm26HpGYBO92rhZz8j7rY3Zn9MnJNDN2oJq9W5
cXyYG52oIbXJeZSy0U4h5ie7Lc5EtrWXZMK/PRtxCzrhdtANFInaRye0ovVIkegWosMfITsc6xZl
x6TlwfMUaejU3OyUmeArsyRpVobUNqFXfJiezJfKCQYauDlFb2gNp8jv6ouyWOMtD+1J0NuvUy9v
o5xt7oK69J8IM9QXm1wC5pdKOzgWehoC758glqwtMrgOMa4IyTRyYJhZiySiuJnqeXV2Vfqdv7nX
XA0T2fx5UYwwcPaIdEtqwIAnw3REytAhqywrExGs8yqqzt/4JYz82EsulFGol7hwhezRpc8i8UxZ
Si5rtCQPZam3q6IR9srCn3MkoKIskq9tkJYrOaUsQwY26p6QEn+4NcrtXjGYWYnEMjUU1LvtONnj
G/iEVBI3t5/H+zI27h7hR65YSZFWZ1I4KD4LYp4AlqfYe2VxiCYLrUqUPdl2Hq1748nwZHR1nBx/
p22EC7817BMeEngfIXYCE7zucuhGf2HW1oeqFcJ95hVoiuq98AZ5nGE6nQN7caTRE8GLW4O+G/Z2
3kA8LvHVQVAq5mThfNjlXfYF4m69reDmS6L3Fm2E8Dcfs/AxcUmhVLNIgOCSrZl6cqfMgjgrN4Xq
7g3WAVk1oNwsvbJa4tAcSBfKuwpG4SSMTUihDpASpZyONiteORhnzcDQF353S+G9EbPQogcMkmab
B2IRBho9HwxEFyQOQoa0KfjDmax00Sr3I3cjsFMjGDLPqwmQapIraCn/awnI3+FJxMpQZw+aJXAQ
ivotlQ6hGMXCTELvEyDo8BRw8gYGAJ3RcII3tADPYZ5FT6nWuAyfvUt9Gbi23R563ctOTgh8vkBP
e4xT9aZSc36tE7y3hr/qm5PmWkQY9F24jDv5RQykrzqarE5qJD4VD92pFPg3ND+mTl3tzaiRYKtj
ghB6odaT7VZLd+D5VMxCnqfcZWnXFo0FXR7QDD3h+ICNMqde2DppNlMFpNAR06PGifMYVMPB0sHh
1Q1xDL5uW+Sqa+pUVuna74ryGE5pt+kbjMKSfMtDx6FhH2X9U+MP+cWveo7euHsXzBI1qgZsJLY7
hRuQEwV+pkDj80usGL1/KszBXruWGUEN4MpMEhQXEzru9diU4lDZ/a12cMSlaMtWwlcIvYdkF1aK
vCcxWgu9IHNraJV1KNwP0fCUAkScwB8Z8SWc5jcK1MbtfPco2hZxYk5MYjOpz1CptB1HA+eSA9tc
O4MU1HK4AEhy5oJWd7+Gem8u9Z6Ue2JUewJ9YPOXPSrRsBW3oHycQvslarQR4rEf3p151BjVriqV
pFZfFU+9ZzZH9MBnj268Tpn0i2OVbzZ2led4WvaGl197Jue60YYbW3Sy2OJ02GJSN89uUfIHR1g9
gJ6gKz/ZjES5nokB1c6Y1INDSSdf6o3ati1dL1oUE7Bc0gHYkIvL9z90Ey6hRqYXo7+rcZQX6I84
UDHSp2lWk0qcTkV7wXU/C4aYI0OpB/fYyS8meLct9Tmc+4EiZyWCFtUi5zO/FlZUH2IKG4hhp/QN
Hts6bkz1LjQ0ajoV8VPkVLtm9MROtFV55Dknzyyq0Z6Jx9Ahbrz0sAV1zgAeEgzbIkdXG1hZ9270
7U65d1WV3bdI7WSizdhYYjVLxaLUGLyvXQXXJKI9iWPAPlqTOhEi9l61ufnoGxhkeDSGrHDXlCUQ
ntfFmZAadnjia9q1uAZhhSwIhx1vXVm9iyCD4qmz6LW+/meYGvJTTbjMSpgeDqCg7Gj7KFIc4AGD
97WmYzS07jJT47Vo4vDiyCreQ1wGQi3BGITC6ukdoezx6iQ/e3Ksd8K3P5LUnY7D3EV0g84lcdeF
72zrCfbscM06C6MhwV6Wk8d7Hj2aBV08nA0tBlTPYwABHdkH6IKNVsk1Rz/rqCbsuymP454O0ucE
TOVdx95HLpEa1pYYII5g78SnHAB+1+xN5kZqUxfGtajzCTU1j182xg58g/rLqPzPU0IbsOqPBBbl
aaOtcnWHFWisCK8YmHmMjfLzOxgJa5WV2k7N1s4p/NMuwwkTNBz4KFOPyiTYfswm/R5PDy2hhbuh
yKONreJy3epKbpqsJAqjT6KnwKx2KohXrW45ezq62BEtO8WCHteIsEnxbX12yxghhmXWoWRmcWFu
HFBJF+bUbiC71zcVyV2RbCrbzD6IZvqcRv1SMAhutdlGK12oF/TZJJ5K4wtT1le/hD83eLQ6VDm9
tE3gbZwspPmilYtywB+C+8F7ajT9KfWQM0XOvbVD99RgAFiEQ8jhoS62JjFGW5sw142yWizfknye
YgKQPNSQBKeUnWMfoBPJam/J5ipjUrbSb21bu//F3nksR65sWfZfeo5qwOFQZl09CC2pmSRzAkvB
hNaAQ3x9LyBfVeblu3bT2nrakzCGICICATjcz9l77b0yiovjquJgzaY4jjg0ikYpnvBq+JolL2AY
n6Ka1bsCPINdgVk315hhq5c+DegUaX7iGS0QEsj/BYnVm0LF1YsTep9r0cJAm5zyxtIB02Q+sgcS
rWkwFeBiorGXWyukN2di411PGIJRWOanoOUHkqaKsDVUe0accgcvEkJs+c4hbu2baAwP0oGPIcJm
Rg5qW7Ljxte6ZnEMSpzwJquZI6trSCJosPs2u5dZ7+xhqfobzx4wxOOlxIHvYuEVDUnAGlk+LdmC
+ErEHRrLSDnBU6AcJg/IaKPkILHq3xZKiTURsOGaHhPtKKqBb0hmvFXfVoeWudthGZ8Wb2Pjz57E
PGdy0/j6w3LjkJHR6y7uHqasa0OzoHskEgW5A/x9a+QOwucik2R9y0+Qz98D0YSYTtAdH2vzuw3Q
dxWn3vBY4K98dENQ2FMd3MUxaMEpcplUNe7VqWFiAKBwWEk64kr885F4d2dfz3URw+rdkyZQjk/S
POkDnTSiZvCzp81VZ/y6d0meLTpRbwgRrdfC6aYHqNE+Iw1BgW05xLh0UXrPhMhdRhWLiJfR3Rht
ftaUyG7tpMKNOUTVW2qii0dKuhFMHnZS66LnGjYlpBRDrMwBsLZohXs/nmhFmEef6JmLHBwW+u7n
ICjVYxeSPRSKItyryXrTPH6F1lcP3RRAeQ2n+8gW0C5ntDbFE+2xSuHqwgMRx9EmjhIwJjYXeB+M
Q+iUang20rH2srCvMZbmYwo962oM5InbnfyOs8W54rl3rj1NgT2+p9ckPvhmgKrECs7SS8UJy7yS
K4PpybaxMLzn07BKVe2SSlBW2q3ehOEOFipqkrjdRGWobpP/vslaf9wYHpZjPz6hqIhnWcV/3aR+
t4+BZqwqXcExbHV/B3YOylFrAGg0iYXiZ7E1+zk1OvdMSHJCTFf1eWzgssx/uKPnbSDIY/My8/CJ
1nB59LR5jTh5GjNG0+ZiU45ndwgZIR2ShiKO1k2FY+QCxrwJdfPeHkt9kyeJux0qy7unqvQJqhAO
LxgbCCF6sN1TmMNwCSmlkReebfUUGyrXPi7VSWR/rlCjManBBdbFr6pFuV/Fwjr6kbGHdjI3SWOG
pOi7F/vhJ39DMIST5aukGruLSm2qo7UbPQNynNnN+P1MA6yAnrYP9IQpnEUP7Hy0ua7u7jmIyjuJ
FZsLNYk2871Bt4KNo+j4+rQIDsA7slULjs+uxKohJhTm1MENDrprfonLAamrGcR7za+qLT7VlYnM
95i0qfXYTKj6KM4D8SVJ6Jw5TE70gN1jGcGj7fvJBaHqDxyvwymCI3+vd0RVdJa86dpyuqdBH68D
WQ6UC0HLexOIHubrtI3bwJwjV/HlBdmt1oDOaTq3P0Iyh7U8grQZdKAxpm7fab1GATfPTq3j5bfE
tK062+rQ5cbqWnqjOKu6OyVpgZI5aPPD5LrqUlfGdSISkHVPbVwJMqxNgmYHU98FHVdRp8XE6Hkd
UnKuJGcvT/y91VqfMptgACdGJxWMiF38GPQ6842Nl1CLB/zZURCIvpSdXtzUUm5JHKrumOSdINpa
t0yUC9SpPl0z7xtTPf2ZBdUmRv5x7KH5n92UvB24ac5qGCdrY0+SJUVteRtJePlhoFmzzkgfgx8f
BBdDofWuAXSc6ll+njnM3FrMKxcGCRfrAHkhNRennSnq6jGfLGIdOqv4qjG5F0bn7MyiMImngPeq
D+Y3wWGxkoEfvIzFO5mccGfRBV/8TivumKqZmOvj8ETJFEC+BEVg6GO6HRN7ekyFod2GstyP2Q9d
uequMnv7XhQtEaezEC3GEg43jYwOTRJc67YCzSp1g0oWyb2e8bIJdhQud2YBqoWwxNfuSVsn/12x
5QqxhDFI+2ZZ8ISUnk9aVB4G2/xsOPBszDBruHCy9pOVuXO81iIC3DLPpRG/uppeHLKCes/U1Szy
65pJXTsnz/oZp4jdQMuqCF1wtA4vV5RlD3VV+Hfa8K4Xnf00zjdeC8nK8B6XO4EIHnSaqzeGEdpP
DUXQFTqF8bTcdVrhbZDcxfvlbmeM8/XFb0CEsx1bt7pzXDRqtWypdGz31vXSC00g+2n5h5ofjLbg
zzui9W+6oaDvsXwSh8bElDQBLiW2FXSFsWGQ7vbL3eUvK4ihOcwb+/m6+T+Cqi9O8O57igc11h6K
5Ue7Fhdw/GKNHRAtmoL5OdK4AXlE8VgXzufRSuIN9SFz1XmuuXbLC2l+kGXLUXtqo2qXhFV/vzyE
3u8LTs7putyjjoJDr0zz03IXSI7FXEnW++UugS3hHgkblZh5a5Fr2IweJhTkebudIK+ek+nH8qTu
ZtpdNCaH5bnlIU+fqx7T03JnyOwT7ZLq7uerS2qyI3FoPz+nE9IWEY5OWN/8Rpny6m1PCu5u2Vjl
cdHHM6o2y7Nl7HOJKtG6LM82/pDe2Nn4snxZo9OSh9RqN8poGY9kDOPCrurH5T/9XL+LKQDcLveg
VlHx9f3pvGzHb+fOkJkPh+XZhI7lLopabbs82xcmTwjpczLzCUUz6BCQ9e7nZ2ARlN+aVffzy1mZ
ah5D4tmW//z5+rHf9JUbPywPRZp40VsvuVmewzfKV3Fs47Q82aQesF2VyZ+/gVMDttDMuv75Obo8
bYDgK2h88+dIpZouRgE3d/lfuMP1HTXyn79mVvn6E7T/UYjqJrYLLK2JENdfN1rG2tYHrsGstb18
eHy5O5DSh/Xafw3nZfDy+g8va7QJ34dvsUapbAdt07zNX6/xtfxSdco+Lo8vW/n15DBEBv5gsf/1
kDuvtH/dbUaIOC5L87Vatv5rA8v26hl+VNbV+HMLv70mNeP6qsi7mL/xr8+U9B2qTOoTWASli0X0
v3fIr9fYXlvh7qA+qZNd2tvDDYyB7KLlPZlVPn7Ji7vcpDGExOWpMEh4PkLHFtOGXv96zfLXcrO8
ZHnxr7vLX+Qg39ihRSFz3sjy0Me3A0vJOxEWJI+ge7fLa377CL82/dtHhBNtbqIsBTq0fO6/e+tf
n33ZpBxD0qWJTv3bbS8v+fXWKidDYvLulkf+9hP89i36KmV1RVDB6rdN//Y8YEScSEmMUbUpvjNZ
668+NJ3npmSOGUXU40LggM/ZII21RqbScXm2YLa0Cf0E8/r84lbrSdZJMWguL04mVijVPCn36jx/
JtvCP+ZFWKyXF5u9FROpHWD3n58VrQEyrdU/Lf8a92N8j7WHwGOeG4vUf1Tqefm/5YZ4GVJjC/W4
3OsTUg17Zdz93NKk3qRqCbyeP3HroS8lnwReyrIpk+uW6Sn9X1+gsQBnZpQgUVFlz+Tvats67Wa5
OXe5BM8qYRsgwvy/lTGqo+Yzpi3PqshDrzKX60EYXge7x3ReIGZpJm28J+8gP4ipwRrU2Gjnh7pZ
M/kqvg6szTXqlu+g89+BXjXPfW8wlxf1SLp8Wl/1ivxBihr2i1+a98tLZVOf4t6c3mxqDxsyHskV
DnKyd6bU2yk/sx5VMNQrNx6K96g7FZ2Vfbe1AvsdrEA4gZ27t+krHDOrT+48iU2g7KrxizHam2X7
5KF8KYMUN0Sg5DYlc+uCStS92GZIdbqrs5dI856WzVOMPBA3WHz28IVtQlqxREpNwYlo1nxfa372
WDAhXC2b9b/F81xtKltcjLl5wICQrEknTLAtj80tsxR5bcopeIxSz4Ub7IdglgiWXE+5dVckkrpP
qQWPKjKiI1YgiD/zi+kohI+unz8AYayumfL7B3iFjsbPbA9p/pprGowDGtcH1DvZK6lFmNiZStWG
bt47pEAuD9uyCTDMEPm03O0DWr9V3YeYkwWmGsiey+PC7BxcCSQmFnYOIT7tTf9JNp8nryTjemz8
e4+rHKEpMv/WaqTC2mn/MvgEp7heTqAEQaP3GEfVKtfL/JusKNEGnngZ0MLucjsLThgypvsgCXDz
ztsQEbEcRu696KWV77jIJKc0Ak4e6YjQ03kbKd2NJsB3iNDZ3SaN5Zabbsj8XeI3PxwjFSiJdcq9
okwNujdWQedKcwrwCvmdFZctdKn/uuHC0p6FKqiALQ9qLGf+9SeVw+JYMIMWU5aeSjJwWAP1F195
UbcaSiCYqP3xsYR0ZC5T0Q6Hrq1vltcsNyy2+8vy1/IykdEZ3ji6+Smb4mm//NfyxM9N/bq//MvM
0NqF9pBh8Pr1fr822TZ5eTDJMgz1iaY+OCk9D8pHZPc7uAvBiwJxePXzQq08Jw5fLL3jmE29cNtW
ZfASR81A9BTs9EY458QYnUmjYAAjQJ/Kez+kpme2/bWa7w09md96jmS/lfqcBBWHAWEC3l3mw/ZD
I/LDMqoEKkDh3EQmTYKgEskqmisEy01uFnBOVfnQgpqBz+VFu5rghNPotBUy8bDPSBYAF5m10iOK
kGrjSLF41YeThZmXhllcddY6DRvvXKsUV2HQX7QeR346B+oZqa2/xTVUsR6OxCZOmQmnY/VUjrZz
ikTvbwxOqrVAcycz7UCu6UuaVOREQqX4hADnkrmt/bWH7FJk+U0Y+c1XyhwHRS/z1KVtD3+3QrQ4
sEbdVPH4ottqNwadfiyBgxQp1Li26faiHp7KrlkRb4DvXo8d/JRnqYhnskdczpPlw0dTKUruLjLX
CkIbHAMaGvpjbCPSMhty1BIL7mASfsrbtDinIR41w6Y+rQZOPKfQXnvFepFUvuDICIbwjvX5XMha
QbYnS6yrraOTk6AiOipCnX5KhhIuhqPDHs2hmY1Gka1cvPoktVZPvZXohzzRC/hxu0YZ2VWDf4lm
IkTCjT3FHbvXQPr1Pe5M8pE0771lIrmFjI1jbhrGdVuDDRSx3u2rDoKkxnilF/PS/y31BWS1EapK
UqXOUZTtew34EvKLwj1yUk6a7LMBm9hU0Ru2cvgNKH/JigPYDL5G39F79BA0tt/7UO1CVQNV82CY
KeNzF3X9ozmU72Oh7hohg4dAT8E+yPHOn6Jnz9LeTS8D3Td6Nxnf81DTIFybs5HiWY8GyHsuywxq
f8+mle2Ab9IidrNnHNAAIQDINdSzQ/aoO7YnT8+9o2OS1QTJ2rTEVmDMD7GNh61JnRy8sNUzHBEd
cBsnjE3x+Cj52RNqshpeByoEkGAHE4wb4Z+OCzjd1vexrB5xO5crGCYn3UJ+ZWNGWueZm218DPpU
am76jihKQ8Qn0EPpTkbd1Yhbd1vimzIDioQ6+YJ7w72hxm2tiURbh9Q7N6KJB4ZymDVJwWEWArkW
zN1hrbRbCz4tOWkus8TSp241W44tklMBtMS70nZ+SINm5ZziXSJRnjjlDlL7nEp5j6l6xQWf5vWM
dISafMGJ9ibqA/Fc4c1oMm9x+J6mzLO9W/gvIqjeEo60bTwSv6kZ1dtUNjnAIvtdSYPq+X/f0D98
DksbtFqg7dB9O6gz49cGCN7UpvF+LC1KfSKtt5hwM5I0SfyKA3uL/m7cxGT/+REjDtmmFNMaWEwm
poAgZEpNpReqclUfKOgTeSFhzKWEAqOvm9F9tsaSUd+UuQpOdU+5KkCLtw4ssAJB/8m4HaCu+6lF
yCID5QgUVrKMZXPRupzRUKhWiLhyjIxfVtKHMax4XZGzuXcaneguPVgDyNoa2Y0Zjd4hDdwtwT3P
dlTfqJxma6br3y08zIPrfsWybu4H1J/b0rUvdQ52IuqfLM2493tgL8c4ImCPwtwTE+jHFtob53vp
7hLdAr4d7RtP6jcFqqwpDOMD4c/DquuYnHfVlFKccQ664R4s5VD7HQEAxvZ9xdUWemdVbn0ptklf
Q+Fw/D1QynBtQ+I5NmP5WunyHeObsuq9npEaIkcWUiaA3Cb03zgumzPLvpOVTefWZH7EubGLJuKi
Kx/aoU/9CX3cPiyq4NLU/Vvv5GdRi+5QOvLVz0t1yvT2R6rS60ABA+e9voGZEOOVs7/VJgclepts
64rvkcqbQ1cE3+2Ilzmad7UwOQ5Z5W6lrwFXEBz2whzx2XT7eiCyNCm7YmYHuZvGASBS5vp7PmD3
ADxz1JzZ+hvkzrHtqdMnEeduVMEnsrDE7jk5KoIwsfso8nWVODldat4IwZ96cG2IVo2DYjp0k/Oq
oHaY+mDvyrG5GVTyBdH6tywQb1Eazz6a/D3Lx/jqkDs4m8TeBeTDCgKkpj1EU35K6UgzOU22jdEO
TxnBiOTxefuOnrhFJNmRAf2pqUmLSknu3ABeABuTTealM8V327T6s3CL5rmumZbZsf0VN6q70qoS
BioefBKrBCMnPUf/q2meUcqJazxiG88yUvSIpOpWrRnGTxqdDj/Joht/yG6MQtjUrec+YWeNXBR+
OA10oxsUohFcMuJTJjNg/tlbq1yh4LYzgYsxpDFpNT5XDOFfideOp0hSwy6na5nh6bKmmPgmprZT
b14CphE3TkLQsIWhumwhdrUpDGW3G8BSNZgau5C4IJDQr7WkyVh48sfsyauItNpGriXOLjlQoWyL
29Hj8or4+loFRXM0gxS8R2FaZyt7rJiQvmzNmIWpDl/Wro36PvGGzyHOxLUlI/OgxTqyVWdErtBo
j6VBhlqeWutKUjKchPNCiiQd33Y27afY4bu8WAl7vFVStHfaNLIWSZmmG6RdTK0OSJniyKWY5Xo9
TZIbGpQyLMiFizpva3vJWy1R4ofCILJdgcyvMgP6g2YxYsbmpenT98mIzR2jcbluu2lNFHS5cSLA
DwiWPndBm7JE1Enh1CHh4ukf76waRHEVufLkxsUc6NwBXXaPuscqqw3gPXZtJI/SVGt6v9E5akDS
JizjpB/msKeyGjSEGE+Np+jyk5Rnu0jY8j58j6cBIG8AO0Xm+m0XIVSuQxvoexI8m6H4Ifr4yRJC
rSw5c+lleeskbnE7tZgXh2ioHwvdhd6Vim1dKP+sY8LYVpVBNgG7/Kil3bh1W6DeDEV7qWvVXsvy
b/qLyRTopsCPgRGiNVBDeBBnqHcfw4hetaiiEYKghCTbl9ssd8We1j0MwFlvgUQZq63cpMG4c4Q3
3g4gpmmcN/7eTbMfjnJvqe2WL0nG8mKCoLGe3ByF0ugkCJnKmOUVg6gcIIF0jCWk8BH06mSXkvrx
ZhhgK7XIAs4ENryVyftQp8NWJd8afZi+SdKvSO7aaSo33tw2OZHOhE+/Mp56r+qvZJY95+ZZVl74
CJF6paVJAGxNmRti4rjKW6kHp088aCpKHlDvhIJig0/mypDf4lEa53Sz8Fyhu8m7jdPSSzfdp6ID
a6Nl02mSzvdJ9Tlh2mWARGyeUjTxt7SDVNEX05005DZ2sVYzHlSbXg20SFr/Ujs0HRo19mujMwNI
G8wrS+QevGxicjJBm418U9931tAdalmfe3KXKUx+q+ssORuqJ1VEKKoHvp7tjWocIbV6+nHKCUS0
tKCiv0zA4Nj3tFpG/RiN2gVWDeZ/5yqbBtY4jJWkLjOusmTbUUbAD1LYd2EJVWWkg3FMAoNst9QA
Emng7uy9CIR2lRCi4ljmaZTBoRzdGzMesqdkXn7ILML/DlQJDtXAlDwhVVkRnFYXbb+jGB+f6eoj
XNM6WFuoXnZ1H6s7JahmmxWiI6t5rJm5fKZBaW9cC29146qnSYXhsa2Le6/rxxtMUQxKaPgIyINh
68f2rRraW9fomsexwudfqfJqGtonLSvME3AKuGX4w1bRJOpL3re3BaGXeeB5p0J4APGCPMIi3PfH
QQBYdoBwniTX7Sihb0nUNG0gd6i3kECibVZyyiCn+1YNenQIoPVSmK9dOI1xtNVs/9S70wnmh3Vo
TOvbVInh0Hp684CMEL+Nytayp4/U2EeSiLXHVg+gX3vWFZGTsZ0ILV6D7zEurT59C5h20xml+UL6
dLapo6Z7zEqOXfySSS67x+XGtmGSJ7uSSBvS06vmBAdgrdmaAKdU3qhCigPxZj7irVXT9Sbmh/Cu
RcO9SuzkFuURccoOOvJOygrUATd2M7GS7E0ECDyz7sZ5YW12wibINdlknVHv0rFW27E0APhoRblF
yM3+Ms37OKYptBq11FgP6yJzrAPrjpY2/A5X814NWn1u55sxIbs8StxgW2eWf1/Zt4NIIpji0Mv6
0eiefavKtyZzp62FZjGuzOBZ6nIAVF7oz7VDYHecweucjE+KKyGYgQYy5hTum0yI5+VugCSQeUgy
EEIvgzdmQuusrp5ZdFjX1tTsuxzbra6xMvNTOi9EHBdPmjYnWFoEeHbDp5wMvu9EUMdZv6sKeC1F
07zixYBd5TUHpRfnwQtZRtbGXVtYIQmkBLTRSo8oj970YxOuDKcviIA0Pymt/dZMfbRvaRpF1DhP
VvS17X1234AUB0oreWmUSVv0AA6qGRaXtnMdBrvbUBXTNqZQ5jYvxuHQDF25IZ4VwWml7XWNC3/j
RGI/IWpZBYGHVqAbnZuhufXxaM6XT+iMdvk1TkPzMIAG2Ws56yjGMpJ+CRQ6ehP2p4mEGc9ihkRB
5dGOXUIOVSeOtldmlxyy/MoLIgFDFsy3yWL7zotINyevmMg/qNQ4qmq0SoN2HJIIkUgKdbEzuxII
Tuqdg6n4k+ob8+dfhNLIvm2HFYdwdIwz0rA/KNHzoCI0Bj3EehE5gpj/lBFNu0ulF1wFpFyUsw1B
SPPXcsf0PJpTcUauY9wI+VrN1fwM6PbOm7ryLLwODWZVXJebKNtWzhRdDbqNRE/NDnFBOoJbs5tn
PWXtVx6e/tjeTwptGJNe50q0YLwZQ8oKRue1DwrHUDMx4Jbj8FWhxOW6Tdx3NJr7vMf1XOSWfo9a
adeX1pcef/orq5gBkL7fhPEtVpAckUKM9Ym6bX8X1NHG083P3gQ+3+uYG0ZEtu/SQIBt5+AmO4lM
UH5hGAuz+imdz2cZNyYXsyzZkAcWoZqcPDrsxiqVvnltqrq5zX5gDQ96+VoEQPg8s4v2lkkMjl44
P7XwfZuSEurUxQ25KE/1KOOjUjLaiZSCn5O2w11QMucIEv1zUSj5paDnbrglxBeSGMRr6c+qY6hp
LbnCwpXlW1Nqq6GW0QMFhHrXj4M9a7+ck0ZgUNHAhYwthOoIvI4d9QfAY8wIYBi1n+Gf4bhksdF8
p7bsEueTnSuby1Lb9njrR2TXnt5uY48csr71BBrG9mtpZTHAkWLfURG7pBK+B1FPRS/ig0BOv3IH
JlzdlFq7hMSIdYj9A+XBZ5Uxls9WgNSkY8zpccoLKDoxLemVg/NphT/CpK453eXS+8oXLDdyrEI6
7goui0uoNWwoH2Oj+YlJ3jtFpfpUinzE5k6IRVnp31TEQC6bRCfDvEdIg0yUyV36ykk8PESFuVd6
9jQ6Vv/a1DX8FXLGgir057N2LQI+ExkYYbkVeTqePYqJdctSExytkyXVY6C8sATJazV3aUclv07q
/fKJM3T7FzcmUoJjaS5J+Pe6peJLpFmPnpagGzWtYh2qKtvb4fB9mTdXaZtvWg1thnoe2NpuMUqE
TJtND16DZUH6kZPxVuhDh5MVN0BBgEnUoAUNKsJf8fpIeFpFHb7UqRo/q5jjxR/GYz3Y8gQQJHoV
lTbLuC5aWHfkFvjGNRTalibIE3Kq8NEZyLAuJGLFntiMTV+nOxYJ5T2pLCZ+kzB3zGfG42/6OZ56
3qDn+m7Opo2kbsq3kS7bOR+9CFIQBbDcfHA1M8dxZYVUckDXRYaXngcWmAkZrGeRal98T1M/XR3/
nyXwNJbv//k/vrFebevx4Z1Y4b+iAXCI/s///b9++q7/Dcm++pIH6Zfv7034O5Zd8D8/aQKe+A/b
wbOMIME1sczP1r/+vWn/83+47n8gBOVwtByadmRJ8sy/aALC/g979gC5kooWbJoZk/4vIjscdwub
Jd4ly7Ig7Ij/F5iAtD3Pw5Jl8T42mWIffYnUE0Y71LzoMHKpBNUXPSdotHB0b80RhrPnx9Ba9Zm9
MgcND27o/sEq9NE0Lx0djMDsHJ5tkdDc2Qm/23Fz00galefBYfTdYY1+BU5PHd63TU2+GcX8MR+B
smsuJ5M3Sy3zVm1oGiLcb6wWspP29bdf7+6nRen3IMvZS/6bcWn5POxzw3BNF0z+8nl/My4JqIQd
E83gINyy2OUpzYEy8qh0GtXRdZyvugR72FEc/tOO+GsMpTO/Md4dirumxJv8byb3XNXjVNoiOrQb
Jy52flb3zGgkLljdkyuvz55okqz93u5WkZkdStW/1j4md6cAkVMp7ZGK/nnsOvX8+M97xPiwS+jD
IrxDL0kZjxU1x8lffyKLZVyfWm59MHr1TIkEZFIvvbXNiUT8cVMek5TA+B5iZl+sM1IhsMJ/Hjy3
BQocAMraUPwMN0leutdSnpl7uLt//oTmTFb47UfjE5IpYM2JB45j/7uNM+mV5bPaqw5Vr95tp6Mi
YAMOpZo7HLm4Hwoq9mcNOcpgjvYBrJZ55/hRd2xA92SfhFa8JGOHLy6RM2Dyvg+09sCpw9ortOn/
qGnTu0wHRUuJsI/bgb5WEh45QV+BVNPwSKgmatFhKjPgcwX2nyxpLqkuOVJKVdzYc+47i8PQgDVP
ChKNmJYUnH/eCcYHMMiyE4TQGTaEBYNC/2ggLKwWr5DOTnBJJ/ArWLERbpfqi1VZatcKCRtfDVvf
Ld+qdJKnP7z9B0ula82uRZvyzGwl1h3nw4kMr8vUK8wXh9rRHAq5DiqGhigzlWv0QtsOc3CQRptU
pxbJfHE+qYnXNNASs6aU6X3d62sxQRT658/18eBdPpbH9JoRk7DchWXy2/lcGo1P/pJbQFeNfEqi
TUhFPjum6Lz1rH7Ju/TV753qD0fk37yrmAc2w0Gyiqvzw29BjH1tTVlYck6Uz3N+zMWxCaIA5u5t
EjtuEAvSsg/Qg/3ztzU+jCLzryB0yzDAfdDe8D7+CrQslFZqfXno+q+ETJsXHZkBXOxKnozAIjSv
A4USNPkelTa54ITfrsMG4r3kqA0C/EeGTgxoIPl99Kl6r7X4T/CYj+fq/AlND26MpHbDOfth19RF
n6hhaOtDozV3PgKDDdBzEuQY5vAG6N4Bo0xEx7850xVr9x0zsVa003FQ6tyn5G0ntnWTFAbofvgS
K0ewfC+ygDQszf7yz3vzg4l12ZmwHzxr3qMO8Rp/Hfi0mO+CIrg+EBhCo3jQidA1ZvfovlcsLP/5
zZZr7e+D2LxjLN01IAUB1/E+HqkKkGDbJgHuLTekjzqOuCJ7LdxoHfhR5ylKtFsXUS5Xxd2Ul8Mx
wxmKgVv94Qey/uYQwr4LxMZ0JRJeMR/bv50xBcm6UeVlxcELufBMUn/mA29F0Y+3KcfSWAvtdRxx
VnIEvqq+r/alj4EPwPZrNZbDpwHrwCqqvw+EBe+VVwY3yRyxwmkYfA3NsNpJFnFkrTfigBDz5Bdu
dFGGcUKNHV8zHVBDLuljZn3l0Ktwkb23gSKgKje2gUjEA6jbeBNn3tcog6mdYhuxlU3RPCGviQZT
t0oIYjqa1dpLJ53GZo5xJ/HkTgLtJis3uiK18rc1C/JtilJSXKhSssQF8FE45c4j2VajCbPWYjc6
/PNP/Ld71pXC8eBB2c6y53/bs5iDqwTHEgJpE8Ygf4mNYeQWstbGPsRZsY+nPPnDuCw+FBjmg9hE
Y2rZvC1FLvnx5wxHRvuxLA6mG4xf63Fenvt++VgJ2ewqhx5Vi3HN5HpIdKGm6CTWB1ABBOCW1ksH
W5t4EccCZxSspyFMP2kyqjdNrNRW9tBlMvyfFwx6//d7ik/sMdFlEIVp9ddjsNMnOmsOCvhMBt0K
e4V2oQrjI8lFDWdjWV/HtZz+cOT/20Rn3lXkJkkXq6fj/NvcD/SD3VThBBQ86bGBMaXYNJ7mbFtv
fI2t9ymo8psxdLNtVtmIwW0O/7Z8A3YfvQy6jRkZa9opJ9TFLabmJEwA5EmWOX8a4//mSmvaFjAx
x/BQyH5krXiaXjmD7mQHxy+tq5N9tmXVnUl3Ddd9J8m80TSk7ybCItBAOzpYT3ixhkc1dU+67LSr
EXh/IIl85JssBxllcGkzUHoGXJ2//l4krMGwJYb5gKkFbFRjnEyvum8yz1qZ5AESdkAsuKmYI8nJ
f+Mi/OpCjDpIq0R0UDyyArr7wwE0HyEfRlOTuao5L6KA/HwcTQPLNrIUiwaWEWlt6sJot9NQ5Q+O
1oabxvDKq+ro+dCOUMRC22QyVhzgqAcpO9Xfc2+fZHgJh7q9tGZGHdixBO5eQqaVp8gwos3e4kGg
PpIOG8ttKDmYDh3jiTBdqZhTsN55NspTUoAmNXSP5neIPzq0HAH+3ynxysDGTFuZrt1plAf4OTSg
qqlBeEwXIAw74qI6YpEHwVLDFpgXs4hYyDIkRB5rwYshCu0O7FOM/URT1J5KvGhJDzuYG8+v023g
WwWtaNc4D8W+cXF1WLml7QabhHIJJGhdQyfYjVjUbsc6Oo3G8MXN6UOaRk61JGM1luQDtF/ZH1U6
tw2sCg53OEsTkeH888/1cRk4H0BS5+oHMsKwdOPjKGXaetPSFCw49Qax9Wp085Y81WYd0dLT+42P
9GGF+/0tCdRd2NjhSgxmewpSrLtBSI3+/xB2HkuOM2cWfSJEwJstQNCTxfJmg+i/qhqJhE144Onn
UKvRzIRmIS2kjnIEMj9z77n/+ef5P+o38Fo+x4DJA82Y6d+fZ9gWjb+YKC/NKks387i+qWkO+ORE
ir3wKtPgO9Dz/P+pGv+P0giqIEcPKWl89//Zey666qvFXO56z1LH2bXi27L+WdiDtm7w0PcgJD3N
uOPYuIf/8y/s/O/f2L6DOuB23AkkDBb+/TcukVVNOpkoe6EWItzvPgIVTJtlEXKriuVzLLiyMvL/
7A6HKx4h2JnSOs7FBKgitceNwN2w1XVm0HCydVF+FQHRDpbrFVf0AhqXi97tGoXkAHew/ic1TChO
6VxhwQYs2xWM8ku3G0l8OE7Wt4MMxm3ortLJS/dalxDioKwkDowWpHru+pQf0r34Knl3ZFuCZ9GI
z7DNWw6ZywWQvC1Y4KExwxtsyyLOGyxYnumocwcl5H0gJrOvEMnU/BtDyv2EeRxdA6twH6L0YP38
5z/vv57ffz+OwM0YhuuBQ7mP+f/HA6UwYzsL/d9eQ2bc4v+LTUMeGhFoe3qmGXhdNdx0A5wp9Ykz
lo8jksxdndk22abIeTqkJnFboZtCdeMAmCcDXnb+qeDXrWgGD7mRaJHdO2Y4znimzAUVeY30aGsl
DRZ7siQyv/uaLVhx1fCQZsi1WPbfnR3IHIu72UTIZJNYhDui6Ro3blaAOtbukpgWZtcCndcQCI2g
ie/SVPtUtq2d6wTRut+tu8n9fwci8PT+d/0NZc8wPcZDuuX6+v0i/G/1EouCPsHSVO+NDIWWlwXN
DYdUX6/BsZzKZwji2VPN6uYBEASnmWqO+oDooGeW8hokn/gmkdl23ps1ImjphUtcQp3UYEZEsrcn
g73x9OCUlk5LYS2sledP6R+FS9KajmcCcp3zlgcZHva0OKUZURqjdcNzFpBFVKgK9UWqj3HaFj9y
Sjc2mT+h13h0sX57ajzi2zzDi1kAyZA8oQ3mJjeeArH3RyDDpbgQVLecBr38siYfgTpW5UEy9JoR
o/eBvDQCShtKkHKXGGmM8vmlDdY1Hoz8VenFywx+kOkE5l19iNIGSG+jzCe/8qK0LUmcYGPP9g/Y
ixNZg4ay3ccj10x/00oQ1TAEGOLvGnwbNKWwSPow8glVtc0qVa2/Daq9EIkZKupMTWGdYPCY3P6f
FSwHaF+s5cjU9nAFO8Yh7lPn32NwBh6QnzZItA3S+L9LoX3DFY81J9nlovjbeOIvuoqWhG+8bYbq
NlVbsgjQCHfJZcupofV1lBnlWTVBuVH4taoUnov/KxPIMl4Z93OOEIt5v50g/qQ3RB5JLx31uvU8
OGhaSQ66lYD0wEy4r5aPGjmdVoFqLceiEqh4RFcVer+WTRPHEKmO+Wx9AALhmhI6m/XOM3yfQ1L6
5DgOb3mDxG0NBoLcC2pmNt6SNyMpNsrIWNDWu5ETjFAA4D66P32k3kJUkP8rqDnOWW2+UuuTECJO
I5wTtv4yuHsY2PCMdrqBSIburIRWreXAyXNtoy9dxl1vmejwcAe2Gov/hUYpZjFNJmvR3xWHUaYZ
0OVZ9m0mRJRQRoEGl+1ukatzyfu6jVyi3gxNfXfdAOpuzmDB+2vk0RBFRsV61ZqiqZfqOORZZJgO
3MHUJCaSnCRY9N1tYh/KpgVj5tgT+uie0QGg8nHXbNMt7YG4Y/O2OMF5TcvqiDbax2UEOAx4jxmX
7sAYGdgJbs0mRodNFpnxl/VncDblIiGZKAhHmhxPMzOGvTUGR0POBCZV6p3AYTf2mUGDrOlXFCxo
uKrReFG9XkEUCjZCVLCY5unbqpsPsk+c0AEMv6HkXCNjgYaFN49w8HIIkDaJPQvLkP1/iEpahNlk
0AuW6sduzVOSEY6tp4+4WDUS+8ihKpaxjWcUnV6mroH/ZZZwW6EDX3m68dQymoo0s0GEfBd7WqOH
8MdFglD9pOBs0aNx00xVj8gxB3pXwX313KvV8GkiCqmoG0FZr0R02S+FG1Sol1GK1ohOA0utmMFb
BynBGDeLsK+16m6S/WRMDvijmw6/nq/ORTdfVb98GiK4akbbb4c0Ja90eqNO3fZKvnoWm9iiOLMV
5QGchnRneGSzJSnqhRIkaljuRWr+SaTIDlOx7E3zA6UEiLDFRTUmSYfWmEwZmfguF7SuntWzXeTX
yDNkVn7yEHhk6nkV8tVl4HRougPOdPK8C/8EVuyBfeOW2rJDHehpERma2LXAoxqdG1leQc5U1Z0M
6jrHJkw7R5YIast5dtiuX+7pr3PO0tQ1eHdgQ5Ar4TtbHc3NcHFnUxKIuk4bo9Nfetk3oe1pbPqt
NuSCtXdJh+zY0ZMDkrr6ktfTDRABj/fanV13vGZd+2HN/r5Mugi9TWwVOKg7NXwbLg5xBsYnckkA
bZLiPbmozeT9U1rHW2KtH7pPAGleyW9fY1AxsTBWQn8UGaEdFrmt6dbzsgop9Lj1CARxTA36zj/B
zNXCmf1Pa3Iiy64U25HIHeJO87ukHuMw4ozPxTLPpo5cw0X8Fya2E/atOW5S/JykiPQh2qdqroiP
vWdmeWhnm/rilnkWcxGioe7s9qiL8WMps6jIzZ1j82llRv0bOM73jEqCjf+Nq+lm+yaxFbr+iiKq
SV/XhU+9QPwemNduZR9Nj1YSsNa+rIBX9JziZ1zzH4nC0rQ9MiFrtGuGMx7MUZQHzNroHBXm/8D/
nOziGXb6C500abDGLZ26vUAQqxYSwmEDtaGUXajjohC6r4U1Yw1Vfq96pqLJZ4sq6hpAUwIlZXR4
Q3NqEGkGIPon9zVIzXE/4lkqfKIEvfuT15A2QN4H2addeR5RFBcI7tGRJqxTG9wNQ2uEekaf2eXo
Dkfrd3Htb2UP71SwL5oi4JWqLwNswlm7gijWuTF0JztrUlt2a27upVWeun4+BH71EaT1k81sLRyy
RzGMOrdXhkKfFr7FRAX6RADqrNGau7g/eRbuf+k6MfgX1rtjBD0UhZFEWjXhzyjfaF66kIj6UwZD
0K6013qmCx4z9xvY2Z5DAOP43L44Dp8h+9yvbPG2beNdmAJ9TQFhdgG7iZKfHPnaCaEqGMc52xAE
Z0XWqV0IIBBz95XY3fui+Qetu+vTA/G55twy8iZpSkOryZ9noDeh3egHx5NXB88W+kN1lzB06JLY
pgTcBDM6SndvwzaYMvNHee52tAhlbFDL9RlJeiTvvUiRM1U2+FcJZ/h0bVfgR5bNd0sTCgE8aWFp
UOxYfiFAgOf7CrP42R4J3jHag7bIYW935kXV89tgTK+8h4rfDPxHO581MBTlgJjEWPedrW9nmSHZ
Suu/KA7uMr0gbAxuSi+HR02Qfb/au3lNOV6tO2nOIowZzaNZimHrTSw6lkTb2Wb+hiaXDSL3bqSm
HOQl+F633/l9+TyP4n0ILJILeZ3CyTGRLOrqKahmPepMEzOLMf3YuXdSa7Bx5vRVummxW5Ae4T0c
xEYKgtwSdwEjt9JmC0/63BXcF4Lgh5k4e+wPIDoIBvnR5yUjxtGje1qOU8WcDd/GtGtqX5Bei2zV
PZp9Y/Bv8z5sfCxJ+uwd87bYgftsQ8fkzFSVILsD8U3VD9GA9QZ3HHNgAhy+7OC10ci69Gyk1RTT
/S4h9iJKsISSqpX47fvqD4pUBj7GbHmnyX5aQQNHdpARZNkzLzVmUDcQA8PAQIDT92W7zbvioQOv
EWEdPMFJPvqpTzhYj9KHo7eUyz/wYoqDqAgh8VFuhGtH3CNy4SAaSFIIFXfEtl6Lg2y83wHsA5rh
xA+dCQFEpVNs5WDN8D9B0Qvu7Ay8A6mDdzxAnjc3vdgOPidsF2TTxqkz4wJzTT8vzisj4qvvTpil
V5AV3C9CLHxWbjXtxvEeEljBnGPt5vPXOegWxUGeKyoErLaagQZUzHmcdQj5Zhfmieslt4lAiIj5
UXZwJxIr7oUvYUoN5xY2VR13Sz7PySZNCS66u4essjHCwB+rcKbOgs5ZIUTXYdhRXPUgHAJY1h1R
OXNOiUMxZvmqIUzMBf+gIOc4rfnEEG0i8C4hgKyB8DyrYOf2cqPw+O3rZWq4N/WD25G9jb2M1Vnh
nWqslk6TE7or9avGYt4YobQmC2HVEmMpvcdX4aa3Xq1uiKuSUf2OjWh7ahNedV7bKh2/HAbPp/Xu
3g967smgI7JNT3a2O877CdV/ZtFAd3LjT/09G9B7z8W96cJMwotoXZdc+4EbGoPn+Setv4ip37Z6
lpA7XD1DiDJCU6ueXFlCy7Soqp03nR4TxNfraJOVCs8pVo52GPriMxj/yIFCSWubV2HOeszZuhXr
US78bGx6ar7mtNMzZIjJfPCCOiY/iZfShguSN792sdWtsj0JhuZxSnzcn9lugxObmYHVGt7/5GYL
LpZ0/UmmhLpuGjZdZSK+RGYEKqUAhrthiUsZMVG7tqt5QWuEktn3P3h7+EBObSOw9FZoGFtts9aS
0iNdNgOJVyE42YvSrFA1+gvza6pLaX0NhSIzd/oo/ORJWs7PYGBNaEhIMVsuptl2fjLdohKp4mIo
T7qrxfpax6UHZUuqh5T1eEjA4mfqByrq7uFeLgBxO99Va/adGNUrf84rSSiMQrqNm9f9VTrqaaxX
znJVDUj0SMYNhg4HbSEvsGvNcE1GPxK9kWJIYn1kmY++Vv32gDLRY4slBv12XJL0NnacZYxn1nCZ
YtUlv4xmszh1jTekS4+gy3ZmQx3pasOzXmrVzh87/BaoXbm4dWZx/jEo6fxbahHCtSCIuAw0xubo
a0QW1iDPvAdlAuiEPcA+kbDMqnkYK53glPXHn5OjvmSHYOytzViT/Umrj2QV70O6aKFRa+9rrpPW
QCBP6+T/iMl5XieAPqvHHiNofpacHHuExZHrczVowWfiTMVBJe3d2QgbmZ8cr1r1tFo+xDvy9+7d
xYTAXnqxS41TYV9tgLngotj5LgcsL3Tu8j8agXhCqQdAU9At9L3763ukQc9efl2FbcK2Xk/B6OCp
Ua6G1XPBXTmgbWHA5D+sbvXcD93BHbrfxAD5XRjiYjX+38Hus82Mas9/CJCjMkVRBPaSFtg2HdJ5
nGMRAjInt8gdpdfLR3dvNuV6tmsVB/i7tgunMt87pbgMbNSeMElAfTDJKmdxcmdnCyb1fU15Txps
RFQLzaGyo4QYq8lFmOn19KBaOE7drz3Yf6yCrE88z8fCyF78gC9dL+k7uUM2wUO8N5x17TNErjTu
kmqKHOm+G1VGnJbzkmNhJqKohtg0LuzUWvdbW52ftsQ+A9mPHC7P+5WkyNcSivuwKh3B90AR1QWf
FbI+INVk0mah7pjd9qBpfcmaVzGlb7RDuqSM+oqC3R8n+pS2FIOeD85QWgtQOvk+kd/MA/fJdbld
1/qZLPd0mgk6yewBuSgFiNFhY1h4lJr1bfD5ukzRaF45TULsbOeg4VAySAcLfPraXo6vgCUV/eLy
h7lutksh7GlVC2RgyPV4cSM965/K1ryU2FLiIgmSaMzXYa8c5ykokTVDXNpwwveo77SdaFBB505c
5cEfRRu5we5ibDicHpuUMYLHyKmZadKWDJpVMNt4BzyDie4UG2kaiRavWpYa71nvplv3XHULAuaM
9trLxbcr1C97k/YA/ZT6ruV6ht3a+/rLUinSIGxToiIFx9oklUm21eekpvOEo58ke1a5DG+QPpZY
cxnqHszFDzagbwhOcpwmUp18nmsxx50AbFDN/E4OevSwTeWTNxntdTWrj7xsyVXxHBURMXXikk04
X4xoysr6oLc5ygqstu1g/q6Wm28IYS9QL1kP3HMHtjGb1C/ybc9O916oUxH4lAVihLYDbifs2q7F
iEaTRkO1YTE9bVgfOTASze7kd9ckdaarg/AxFECPUZrfjWhz8Z4lw1/T4M83V/NOy1Bdppk0tsGk
symemrBEKrC1mbmlcrVPQwY8pcSAzjddbwOnNe25Ba9svaBrjmVf2IxNecegV/0YUpRsYWgGsbDf
MeUVgsz5TBfUAJhSNxDTaZx29GsBfNsrgKdns607xK/fY1+RvNEm8wY7xmZ1nPIoNGLVdMDhWN+7
yBLjrayK6pCMDUzPzn2uJnoeZPAbgf4ocjMHj7C0i1NR8kskNITSc4kH1V0mUGa36Tr7NjrWyAiG
PjCPyifhVTaFxZ27mDeSwD3BhEznmQ1G339esHHp5kzW3SKjidCN56TCJ5T4OOd5QkB5UuaXlLEi
oXwEalWO5lESeBSxtksxERs/Ikv/UavxOBVluTUg8DwQXxZqohK73gd08lVk4PmIh4WA7NdHI6/d
V9/rFxBkidwWaFdpxdbQ5jkDnWE8LkX75XMWbfOFwnPoO8jS6bz1OLhgBjI7MXCRdVQ9wvvEZvMi
MhUnVelE2uQFpF6gDMxS7vCkrfA9K4uwMiOClYHqfO4l8zH3Oup8DmPS/vpEkBvVSHhLtnBNtcX+
X+TLoka4C7pbEF+ct49uZ+8ZRKdHk+ruPJt380AdA79LIr1Nbca61oeGSX0xi/LMdYw+ZZCfgWZB
WFuXE7AC5mo0x7x483UqXsZgZqra5rjZRPC6ejoD5eBQSsmirncfmV3joOVYDQltynaLkbyKSb15
LJzDpGfgqJFzHbVGJbeG/CISG0uxVQyR6u3Iyz2K2hqBOQmpFzNXxh5nX3ZpMgzAOc5YkM+ZvmAW
aikl/AZlPobixQqMKPcySVYGw1i7q+dNVwCAtlPkhnb3XGQBAXsexjORWvQz4LFFQI9d55TnI5Hv
o9thgdXFzQ8W1oRztxlEDUTQgwtu6rQIVgJYkqXVE1aqJB7M1Ny0IpmiYu7drQk3VOjbHMb2dvBm
AAKUuJnl4oC6iwscQuFbnEk3xVYCE9dHBwn5LAbcOQypl10JjWsP0IVatVuDJ47gWOoJUioa2sOM
44lkbwLjYczCiDSrhxqrjOGPnwm18rNfIV1EBHyd++FEiD1NJcNbwxrO9YiU0TEX+yIK/RSQ8bIt
VH8Y3aLbYH/pGOIQbozI2t8SLZmV2QctgNrOixaXKQRCXro/2txzmJvJgrYs4MGBE575hqJ0LCf2
I83W8GEcT8byNpnF1fAJycuLGbtTDfELacaRE+PIXs2K59x4Wdd1jyjrRb/bu7qjZBa0u4MPcm+i
H0vjMXVhRjJgHOypOvltcdEZ6YLu2vm83kFe071b0JDWLjtVSDaY0c48RG26hLUU3bkX81HPN0vD
jKntqLAa9DsbabofZQ1dwJRxZktmTap6C9qe09mhTl+LN5wSJJwPSHGM2sDF3HyWhNx5vWcdPb9A
Bj9vF6rXxApCMp/dGIAuQZrgQHpvTainWiSa8NsGOlwwE0B/9OTsazs2VQZOlgWSt4atCP1EZNZF
uTcWi1GZQzVje8tXa2CikpUi+BSHqmkytXeyEkp3Pj6rgUp4Xvq3se6beNYZdLrWTRl4KOevuRg1
rB7jQ/KZl7bctghitsawylum5cPBLexftXgFO5qC6s63SDVhXKVpI7tWXHzMp2LduuNSjQJ6oHL2
KQN1NcKvwH+NBYlg3qZm/tGNTbs1VN/vGz/f4zvyL4GciBt1l5UTXaUHpLvcbeyr6cTgq8s7xnQK
9irlW/jr9Gl3bnaSpb91BXDItWXlu6T4mgATX9OkfVsG6KTZ8JjV3jvBtxwTU/1gusl4bLWGY897
XUqQUrNv4a2qs+zQKcIHe8IVcmEasSrARxINHVpKHMYk0WOvq+NqmBkVASk5mPkJpuQaUbM+DgmQ
s1obzrqtFuzYGikZ2bQL4GBuuM2nMHPWL/bncVBT6sOnu6Smx2xUUCz6fbMB6cfFJ1YCVP1rPbLQ
NqvuiEaYOnw0k/3U1e+p4ZTk+KAmY12ptXe6eW42kV8BMW3Tdut0IL0nLTm4FE0AFGh0KND12zBJ
KlLiPlfkCaccW+9BTzRmEUjntg6wn3BGgoOeFAx/nc1/9KL8Zbntb/V2dQ/3HbIncfq7RjKeMc7y
h7a6LT6oP4O3GBfHRPaudG4WO6NmQ0ui71z2YGVvdJdsEt2lLeGeAeyMWz4dtllb19Ey6AAGU7us
DZG2YgfMFHM9Gkrl40h1WHax1nj0ZnV2imYrmHR6xpwex+C+C3MZS7J6mY4Zv8xO2M5tIWFnZ3Z2
Fnk8iAxLAvfQV24Xj5ndbayK2bpLa4alGyeIUBANB25Sipi34LIKsJXJLKvYmcjj5QQLiRNv4ons
ZrIChu0wYwEdiJmuRiaIK69yjioWjp310pXVn9Yjdto3JwqjRNIOszcFbzq1/oMz9BCdtfpAQJnY
LivBmkX2kIqGbA8t/UCIVG8zyeTRL6wWprZOyAfkFXBmfxNBAB+kL0bNE2NgYS7ntYTIq3nJFbAu
sju/BjkNVuy8NlRgCNLPs7FkCCBFuPaqv/kWt+kEooMVsLHt7VGLMnJZtqmkRFtbjzFU5blxX0/z
hfXdfKkq51nvPNpGZ4kN160e/vVfi17kD+muL2YRt4DBOd6Jf1on4ykl/flBDesHm4/y4gRM3JQg
k6rQZbexmdj3YFx3GZnCEblKApk5ijlkSKwGU8p4+gLWjKv/Ugw9a55a6dHQBRtd9uB3RmPZLjU7
c/omp9SCI+QFFqCDRtQolxF6u2/i02CbAwaBLVVxm/LY+UYRT5WHDT9gHdWaDA2tujQOrCw3mlfu
gA5bBwqpSAlgEbCOsjDRW7XlM7fCnPEcLNXXjG0AayoNt226LeGFHdkRma/tj921dWy7Mw5+Q0tj
dPGd6R/hkLIGhwKv5HoqQC2Fuo09FNSredMX8VWWU0TJ5m0XrxtOGgcf8NDp2Hj3RTbAwI3uvvOs
czf5LQh+xbxqRQSGhiAqNpNVP8069BSjbfHl1VyKicJvXxL8ttErbWcVwV+9CyLK/N1YDxdkns45
sR5Hhn+7OWP8i28j2yxa0u5sK2fipWw6pwrb1FCf145y2Wrbb36BZDNqcj8tTXuY8uFNMmg/Smiz
foXCCXe7ddZ0ipnUnklFwSZ5RHl8zJvmmjmkyMvSwk9M8lpiBtxoKCypAdVpsIIm7mAoRkSK80Oq
LWTLs2Ql0GQrsTrVX5O7IEw7QZYVCUI1rk1mak+2gsMHvunsZ8aKIM7+Yk8QpTqwG/ioPaNg980F
U4e5ZONhCX1OPaHCtK3N7dQuR9fWphCnOJ5yG9eC90b8C1Oi0dZo+ThRVws3mzRepibB6W8HHwgH
Y5XiAM9kDX145ZfpK7luHY1Ks61yxAjmNmt6gy+Pwb3vegxA7IG0wrvTCqyHUpBqY/SDZJCP8Mgu
GRAHVsopbP2koxGjffRC4StvU9buB5b9NoTqP0SeGJaQRi2EczzAUc8OemayKVXNp+e9FItN8aDB
1Q9q7ShE8OgVw4xlMr8zqHErE1fsSXwWCKUXbH88XClVuyarO/0h7nx1NMzgCcEJpmw8wt3wa9XB
j5+wwv0sWhR90r+UDaUBtcPFy8qrXpMCHVSsKApOFhqGOJD2udXWdz68NbLm6cNcs6c2xzcoGRmG
S2PB9qHyE4xkymk96r16qhr2+iX7vPau6PNU/tZa5ZE7JTguo9zmVv1Bu/siM1NR/ArCoVviFFTx
pLvp+Fg0rGXNajcFIBA0D54Fhp4qavEnx+zBhjAt6Oar2qAdJMAymGk6iup9XHWA+MW1UxDpodKX
KNGZdFuAfDTD2HQzP08G9OPc9l4Q194DPz3u6XsYzB4osn7M7gc0O8Iz+ygRd/fwKCnad3fCBuPb
RMWw/XE6KkeloeOqV+e1Tc3QZFF3GinQ67W8jplzMoUcn60+uyXTo2whcjE/JP2zWV/HnBXRqJbH
jmurFQi+urKImkQBAyLdht1tWHmDxjeazkuFjhgZL7PiLnZdviGOJmbiRfM5NeZ74komVZ7/0y5J
PJrmcLTNqY2hIFNBqOm4ZPrbZE33r+7c0IKSqYYpGsIw1DoveSnRefdj4oUVHPWtIAmrsP7+68fj
3W9CefeXG1pwA1CWc9YWwQtbJOxKromOp90GmjPxt8ueVZo52957XBSRF0CColIyLfAn+We1VpqS
SjvpmrVuFVCMCCixTriA98mmjAWTm+xVMq6hfEld8hyhQrErqXfuaroxigx65QFxXPGtz/Lu0PQ+
9OJI0VuiAAdH5w28VQZdM1oEjOr+6mWbEf1fb35ytXsRBJu/SQHm2XIMCjjY+jpjPEudpomXp1RE
2458uCRv0n81r2OJTKbUK2DAjgMqsjFfc1aULObHprxYffqZ+CV+IOhfYnUOlTYwMYabIIs/xqhO
pVv9mlnunNpJbAjVhZxYFA1oF/8Pc8y1hycm7Y9q1AJoWlPB/Zs9MTvqGCnwgjR29lMVvXPi/7qP
BBD52BVGDT/A+DpP0cD8TXcmJoiDy6BHwuNdc4j+cwulsfjF4AeOOa1RNE96bN33i6vx3fis7h3H
vvE3dsK2fJ6S8cEmckECzQ+LtXSoMb2d2xjv9Zy9rilQwrb/FZIJnK8Xvyy0bqWzsO9TTLbqmkL5
HtyNuORZk+a6WRw3hrHxO2vkooTABcYt8GY6hXo8VI3+WBTjKfXdlsu+fUFB91q32gX7NQlAs2LU
ghGcweufslB1bJkVDIY+HKaONC5z3pgms9aAnh2N1kdWvsy8pizdPjjRvkY0Rdw3BJJr9bhzOvM6
NLyvWSr+GsaXbtDud5zbIdNq0hcqaulR0xFUG+RV3qieQ4lcuCZSeFygsXQ2i6xp/tCq8VI43Y60
m79S3mV+jR5POQAf8iLepX9HstCZMP5YIMibqK0ULq20he/lqjku/RwNaFWzUHIU76zOhlY++uXw
7MHxc60/ig3GaR7wzPkIcAKoOt3Uf9gTpXzj5g0HAPlz48hIiUU4FazrAVS5D4xZYdM9rPk+b7FF
dwZ/66lr4lo3Un60IixzGUGt/Mw8/M2UeTcQ8XGhiXGD+PympDSujmkcRG3u54UenLwRLUTgoo7O
v2IOg8hXkx7moHWYCE/6ZknriTc3eS6DhGWU/TGO5NvUz6Nu8qgiRqM621gWUpFp0Xe1lUIvc7on
y2Q9LYseSmrvY20UoF40ttZ48xNSra0m0mn1ck2wlvZgkStrRiVNctPCGIhWkFWtKhHO6Boh78nW
dqSg+zLtjUUOyjpRImI5OJemP7LOXZ9cVfBw8GnSWL2N5MNGRVCO56YpMIP77FzWPuG4FCjm0gpB
kBkOnsCjiu4lFlUQuTk7PC27g7VThHxplUMoW8Fglhh6SJcPUBaAzPOmHdeqFbOZ523K13uKWfkn
IX3Ruct46uBNNkevdJBdviwF6cVdT7KxFBDydRivumzXnSfNZ6hRJya00ajPfxrdRLbU5V/9jABC
zJTimCnYnYwAsFbE68EwHP26+FPPLQUHpF9HDS8Vh0mspMXPYtq/ha0/Oy2R09CIvizQhhkm2Z1R
tjXST3Nn2wufa5c+jmPx1jau3MypAuLqZkgA/eGcYRZbUo3JHQIvAWqrdZdX3QZI5Ltre7Cd7rvL
U4zMTPibAZVscHMSTliSH82TOZr8QUcibprspSdG2czbC9MfnvlRAvsitggIBJM8Z4gZYpRby5cH
m1sOz8f4oGR/5WI/YYZiQOOxC151XopJEn42qN/FBt/SmeWlNxDDOL3Vb5VqmkjMRAc7OSWxG3wp
wdou87IcEdn82kImghd01RzL2SF9550osiKsugDvAceECQE61umet5loOQ106npx5163QxcthGNH
QGXClMEdb/B74ewbF5HEMvTA1dZq21X23wk5nlzGZ7vn5lmXnI1xD455ia2SNDaTGQEuRkbHd0Gh
Fd3/w4arDU0nGI8VR0QSkG0UTIxBOtSBLhobyZWAgtJ7duDzCMuVxxQrhd8nQC4CEEIzT0959ijH
ue/UbRT3xAEChiTyG4jExpW7cgOQdKN7zLAFPVVZygugjA8xGe8auhBKwYISofnHnOkre5aOqiOb
jMASsh/bbMv1R7V6QQFDWGM2ndohn4/GfOSFHaNA8nGCxcEEOXKyG4n7ZSaonu2DScRHSnecJY+m
1yMI8xh4NprGUMN7s7WGHUEnHgHsy3umH7XmS6PWayO1E2YQMuWD67BYT7ZM0G+oZKuJ+701eGdR
5HHRltwO7MeLLkcsYnM3mnqODiRLIlNVyFTaHxJwGWJ3ilO04iwZsgbsVyNotAOvjz2XPCeLYMGZ
9A5p9aQc+s2rtEUR3qMKI7/u013G5Nvkr8Jl1vCau1B4EuLvEmA7ZiG+kZe71PJKbX0N9Gql+T8k
c118S/M2c8Z356XODqb56+UGBVY1mOGfjNSDgxp3QeoCTE2+Kwplv60p9/X/Iuk8liTHkSD6RTQD
NXnNZGpRWl5oXYoS1ADF1+/L2Uvb7thMd3UKAuHh/hwKY0hTdx1YaxhEQGhzGTW6R+XDbixG1OsQ
jsVKoZHqEGlfVMVpMHr+iaHYXrWDRAjgJ3LK8slJXFSm0mRsBQkzg23mx+tP4FZov+PzULSs39Nr
29yO03hbxSMbZtFfnQXsVSOnT23Pd2Ht7DO/2tK1c7F08uP5bEGTUSyrkS4qvCQVTvDuk7LIT6dn
iePLl5Lrye0lGaOidDb94jzPfY2NyS9sWC8SW13i33fATNbUB8JJcxQPR3FxIGyvqljDvzL11s7D
n3autjcK8ZoR61xTKLnqKWmkSnPl9u572pBrbpt4N/cC9rSzQw1LVkL3kYWlm8v1Bqz0p5sW977N
aFrO4Xc+8vEXsp9goxh3GKohL8j5LrGWF7y1M7QQuCpYOltlRK4/lVgvECJM4oxdhbTelJHjTDvl
WlC/kVV9o424Lr9rLuOIkCPvqbnChOJtlSsq6gQbY+vqglBbtSOwfTa97gLtE4qdSt4F5cuNYf+Y
PZs/M2dFKUJ6vlgCN/X4ZMOWyhut1g4eh0HrTyqOGg7UE5yqyMUojBQDvbdDIdcu7EPrNXaaTchY
BAE2eQANZVAURnlTpe1+JXFTzSWiIc1xq8qdnbWgFpsyZv7OPrbOPinuVI4wMgzD81wgfkKl3d1u
61CNIsOqXVQs/Exu4r448abwzGLTSvfbAnrDVA16VM73XsWx7SoCA7T4cSoWEm/elDwYOdYgPDh3
3MAMDq/mtVUeirKa3rrU/rbL4a0tCEFYBtjaNAwZ4/pq5vlt621OtaFlZZekSGuWVMsVgimAGvxS
K47Xv66kpwhqOj1lPhcS0/K2vijPrvT2ysIOnLNsPse3rRsZGDC1BxY+PC84vw70SL9VbFUhpavt
hIcNehh5tdr7KULUL2PgHxkFckLamdc81IQ3hum9X85p5Wc464aHcTGtc4P7jA5yZzNTecPP3FyG
CfQ0+c11t00z1yazAB7SohdN+EURkRffunOAgMfxuiEo8A7/YCO7It8KVQFSxiK1slJzWwVi2g4N
Qp/n7MalfdMd2HEAPuv0pr8VOph3MAPWOmY/Mb/yfvsrO6Z1VvuQproEQnvu2jvbA6oxYxXfBmZ1
pu725HgxjTVzfsR7fp0yPLkx5cVNhr0wDoKtSwNajEUAji1uIXES4byvbHzMg57PbLgrPnDdk20C
Bi4LkzvzIu9VXXRrsmIaJ0q/MTto7VNCs7q98IfzZDQLNe0n3gdIpLysjrcEUcF3m8JP0M19CyVu
1n6Uuss2rd6C1J529YypxDVjro347URRfVoV7Yo1l1d+WFwqJpA9JW/OE3yFtU/WgDKDF0P+5UFr
bYUv3iTdDWXdhKu4zinvnYFB5YWB3GtcdW8/dSJ+kct/oRzIuLrRf7NyXmva8LZh1/0RlF1XPu8P
Y/Xa6yA+2AykE4rCfp7bPYI8L1iBlaxCEgGC3fypBOuElZ8Ka3FYHiD60P5jsnOGhy1g4ccCW2qT
hE1k0iZ4LJfyy9Pli5TWe5mK8di9wJbTJDSMnEx1dZNtkmbCWtfFa2ZjsS98jH5ZorGHawzvepwe
rbqjk3P6ANC5RAmbu1W7mB+D1S0Ro10BxTX40hW6uUFIbFvQprx245wEykI1Yt/dqIrW3ZLyHreD
8+uIngUvLt2tPWXMwfKKo5zSWjmBEqiXJ5ybtCaaEaLabYMeY7qI7YnF0tb3EC7bzP1bDG60yVxY
3IRqHJ1WVBQA6hoVb3ut/iR7nn1BBBojydtgc6MFI3HUcL+2JhHrtS/yo80S55Er8DfhigTcKgFr
LB33Ou4NLHRQ8DieOyJ+Gxl6p0WGH0ZRfBe8IGoy5CExbX7DDM1wVMQ758Hez0Dd1p1IFO1w4Qs7
h6MYn/JxNHkmMk4Y1Xs9wIGGwN+tZVZsKnO8H6zF3pYw3Bib9LCticVZLv3GmUrIhfb1LwA9ENa3
5oSOGFVWSVY72ufZIil7CVGyx+4lkykaacZ3x2PH1zJkZsanFFEmFj+CfzPvDIqwDZvVk9Ush25w
qXxJxLtf6HdmX/w5bSzXBkaD/ZKOtwBLh+zQwrZeyNlghI+41X+mefXhLdQWggVw12ZevinReBGN
DA0ipwGWXnIYjHZ7MCb1ZsUV7jn6GvBa78AFcPP3gMtW9kPmFLcXzHktp/mLsRHjaw+rmpf8bCB5
nYTt/DHJbb0QP9zAUmp0zrqT3S4bagxW7iYb5rOXLn+jR2ojdOVbWSHBkj56aRX21EWp+eBLB23O
vM/j/GnQHjsnbG9w/LgT26zBByD5esCWpfhNI48uhHXZVCOPDOu9Yjfq2Ay+SnQvca3eAT+efXei
hNqqdzip3mOz/nBjaLTGaKwbfIg2UdP1QsZxU/XgEDMj3aT2P8uS8z5drM9RuY+wFW9tR4SAbZO7
5eTjS5zmfZyKxywY3EMzTeh4w3lkL7gi4kKJH6qNaPo7Uc+g6Fv2Q+7CNyyhSx0fVpEfGzE9m7T+
AVs1X/2sA0DIX3/yiE2xgXhGPd01PWtrQ7d0jWsXVpvcZTPdkMGE9QYce3f07ZqSmX6f3+DqUxli
Ojhp27oQcW13fDnmaKk8NqV2cezMdgOMeDPS7WJlCAY5jk4SCAe3WX7K8vatuuHzyox7Kv06+8Ea
P8vkGVzBtxP0BGfol1kT2D06Ar0sxTx0VkLGt3MgISvUQ0O7pnhet2yq6u3UzT8k0AcMuTyj1Ani
90XkRkkUBqXITEE7wCVkQTKLbNPavOrskLworOpfTWT6uVog9SwtqoDvaFa6Ga1Z1rhQU8+3T83c
iqfuc1I9idYaGVDFxnjjAczrxjU58QI+ouCOXqpAXcJICa6wY6yCg+Or+QSZ/fwfp81W5D0phS1R
PiiZC8u9OdX92mmH5WwXCa3lobMhL/zjB2OwX4r0ohN29l0duhuFTLzyu4lVklGxuiRNRvJoGZmM
g+/R7uyNV4hLwO5klcL9ohsQgaAdEw5Vjt+dmyRuFCsJommICZ5J0FutfxFpWm+GXHB5S7U44Rzb
iwJbwBzKw2y4v2bMlQn0IgZum0l6KFcYidINKmnHbgJfdyETZx22JaQbEkMphbG7NOlAHtfNLrZs
g8sGQE08dPel7X642U3bk1faFT2ik847Jso/GIEHtk08tbUk/sQ6FVZvjGde4yjrfHPbJBgy0I0M
tXT7elq2/lS7ZzKaj+3tcoiL43Osm4KLatyxTpan5lGpPjnI28eFKoprMXDg0RSL2WA05KYU0Mad
0IxGcDhk/CXVyRw32YKKlDnrW163nt+KxOjXSoMftubsvS7tageKF49XKy6N0HQqJT7vWvjADYIc
rWOfVMd57E+U+9qSrGHd7wlDQR8uqgM3cSaEfvpXOfnaz7Gioz9SCuY+k3iiZbmUD4k/vg+SXRZS
WkW3wMA5K7uoq8JtCel63QubW1vfI6Y8N+616vJXZTSMcLRyxANrXgCB5UxOHP83s4rBmnqCArLi
+fGeWhbETNaQFfb/SATbpcg++pGQzzTxGcf+Ed8VQ0dnQvigCw9YuS3Jm11aP7j0xZduSJG4OBqG
Xt41VnolxUu4OhAianURHjEO8OjID3LgBc9K/9vC5Y+kMLPEHNOOhlgHpdcbV1zNNIJZwF3J22bT
brCcPR6odu2DIaBgBjDiEn71JrIg0ACIndBY+zR9qvhCRFVuSYShZN+PtQPY2AWii7LvLoIkRuY/
zsP8HmKEXUPCKNf0HGzGob1gKyfInIXc/BcLEdKKTxjwxaavbMGynK+/8ImhNliUy/SLUknOF75O
xLJ56zDIgkf1uzuuir+VnZaHbHhTFjnOyUZpYaa/bWI/ZEbsOoWjlw/qW+OnLYyRG7L/UU7Td9g0
8EOkuZ+r5ltk6NDYmVyuIOXvFJrQsm4epboqIpL+tHbrnbXEm8HJIYyg/fZ8LVEF9X2/F6kBTbtV
L0kr30nprrmoALg0V+5EP2LSH0ZmxJtx/YHD64FiZjLT6TYdQP6P3IoZjT0aWl1qOTeuleyqirj8
sHxUFBpxkcMMWMdA+rNr2VjlXnvGm2cd6oa9bOxgealt+VdkC9YWNV90H3Yn056+tVkcerxXKM3D
71Tm3IlsdKel/CYaIjcFA+S6AljLECSPuau8tcscA3OZ13a6GNjX+aNDbx0CcZ4Yr+kqQfA0ZEyv
7RODh8eKEywSdOSoDOlFdoHeY8xAF7qFA3hkZ5O7d1s2UKWkXrWt7svJFXu//yFlG/PXzUeSIEK9
w5TACCM4/Xj2Y87jXxJ+ex779MkQ3Jk7HnF+QbdoAmYa61m211CGZ0chHRhf5SzfDYl8kGXTcxuC
ghHuZ+b4jxUeeRaK+Ovl/AtdetW55QmMtnSZiTStFUjIqBGUo7Qi/XDYK64s1ZExorZHp/YpyZMN
M++HF3r3yvOg7oTUHSc/y8x4jBLrVrJbx0V+8kIY5FPxaNfpsLFaj+G7TFYerH2vPcbke1a3jw6K
2bgrQ6xrNp9jdNNoMgZ/M5EEWfVqug2LcYtdev5xWkvgzsJ9C9AfHHEXsTRO1t70hcK9alXxiqOs
YM2Q/am0Yt9BM0rjpocOZjjs6juyrWy8kf2SOA3ZE3Ds4LGdMaI7wU5I/3HAmbu1rRlb0M0BggHU
ShZzNc7jytLyZ4xpRWlkxfrZSTt8BVtSH+b4zrmxGkKKWCdyCqkztluBYx5Z/Y/89p9p7BpbYIX1
bhY69xJjgIQiXH2SM3qYPHTyGEvMWD+3secBaLntpToyK63hF3hSyQaHBlYhq+5/6240I8wte1oQ
isiCZgN5sq+iLp8f2wNJPL2ziWMToDSf7KR5Kf9pr0nWdY0C6vY8xnQHdFohSZUwq81kNDazHT/M
c/XeLvEdnyIdMb7KTcMQqsK2WocW912dtKQMKij5FvvccRkOlK7QHl5YgNwzrBHTzfqRmvXBE/5v
MWF1bDRPUG/Ek6KC7Y0LQqi2ZXhWKW7+9F82LOSZgllTG/Qwhh0tyYG6trXxQVXlb5jRGJzUZkGI
Ali0JR46byHM26io9Zxtl/JyLERxktZETRrVZuxxhS9Qhnu+6c4DnoCHmCrelearOqc8Rs22PgTD
dJ0IKfJWhdWFEZAWY1xLPhHgSbGTZv50/PEHEDoDheoC/toXozOepz4utum0EP9r7oWbsqMxEIPy
8D3L6u404UbPexaQdCXYsfg3eMVvGrDwmpytAFW9Wv7NJKyUdeFZ7281TAImVzcll9xxEvEZpKIo
xaFOHVfuBrjWvBmswHeOdLiCdfxKuBV9kg387Y/2Peu1qfzz6Pb+ZuZpsJ6S8H7M55v16gC03lmn
Ibwwk2owTraU0FX6Bby3ogZsk9gYf3ginPpCNlsXejfXxWHjdtV+6MVVeRQx1tWLD50H+3pP5gUR
nBUhKnaPR9QXw1fOzEnK5MUXDgsz13p1AEAXFrTgcgDbyBuykLzcdgN/S8a7PbliOg2I7biFvuCx
af9PROndfadY/zsBuPimfWk0/Rg1GRbuldNblia8FsFCv+K0li13BT0OD0HfpBvnRgyRN43Jqhhf
giET0ehhvygccn4JCXcZbjAUsTR0vIfantyoTht71ZtDwoUmfJcIbqvAzRMyFTvW99kObyq4DnKm
GKPoS8V4OTOISwPnvFUR6qluLcf1xWqyv6Kef7HtX6VDyIfueBzj/XXQ6rHs87uAKpaVQ2ou5Pu8
si1Trhzy3NiVbl93jMtjtm38krHUHlp6KQAuUDFzsO2anf18aefwGAjZ7BB0oDyt4mDZxHXyO8fs
hf1kenWyNKo78osS1wA9mDseR/elY2wo9b7iqo/wPt5lRvdWuP4uqSXUZjIpq8Xm5++50DK+ZDth
A+6h8sw2Gqznfe1uep+oSFtUmITdf2x1BnB9Fsu3kaYpHytSNtPI0M51uNcWl5bYs8iBmTH1YxkJ
Gc8FlUexWBSy0wa7Uq1odDSi1nLzTdr+aG/5F7Cz7qr816Q5e8XYg0HIhWsZtHw3wGFy2evIcsx+
uu7GIaXS/Tn0eTNM7LoR07uEBskY0LjOrzkUWIBz792bCdLivKOTiQjjtcbr7pW+5rgN8s0MFlUa
0MPspGJHXGILmvslPpSquLZEYCO2ZueeR1diGvJSNxYmLi9Ij2Pn6MeUdixyyhUSZhFujFb0O9gh
h6aFXRA2LYXUPZwjVxmvyyiRNlv5Nki9vNgYe3hkyMzmGtxY48ZARtta/fCW5TkN2zJ+D08BfIdd
oWLnOB+DMiqeOtvu/pV5cJ8pmVNTpKFdkFgmGopdxjyMLutmx7iboP010sBMVMXlhmDPFpdWclZt
uB5AGByd3jWxh6Qm1WD5tVayhKHASi4lawuO5i1VoAZ54W2u6cad7aJ0m1QtJzbM00Bp+t90KXdI
SkvRsfXKOIHKBY9EOgmcrJ7tI/vgDjfN5kA6/QvPfsjP5L4wq0OUYdVctILGK1s5h9x9ME23OSeE
wyIFkxZKZ5CfXK98HlxG9AnfvqQgDtwa/2eaHilQHZ8h2nlr+H8+q6cCq37m9Sc/9S6CyeeM8Wpd
u4lxKaltZFc726euHaKpUV82MMWJ5o99IFH0Oy3FtbO4gGJ44lBMCOaTYSjW2IyXiyUYKSguelHj
ww1hQ6ft26KK7gmJgIjyGJ5lK/m0O8aOhGkWdaAXI2OgRSNlAz1Z1rKeB0kXs+l8J6N09oZdmHg8
Y+dc4wBaycC5tzuoKW+pl/QPLFPSTWuVegN3GMaLEuVTimW+otPwPsjC6nFiLG5L0Bau6YUna2KX
6rcTL0Hfp6falDxJx+eMKeauXHznSojhaKiQWhZLnBakttIEfM8meyUEnmgV4zMmXanuO/LFRMNY
XBFM+pfn053j6ul+GUYZjRKLj20YZ+hDNAb0CCbYv1m2OPbVK+2WawjaFh4gCpzqGAUq/g7UJ9Ug
xsYIh2PNHLmq+yY8iACEFu7JZEO5Hnt3rx+vlec+Z10VUxye9Ws/ST+6nPUQUDdmtgUs1uwH/J69
g6jWY9nsO7rDXYSJFAoyW8j5HTwJVReqPIUDbbwxQo5xHUkH14U57swY66VT5t9aLg9Ktss5pzQ4
GjJJr/NMNxZW6m4C85QGfCQt+j8PiQeSkcUt8LU/AFrt0avQdhU3xZ1ZTxIn/vTe0ZN+55JX205u
1cNFqMtgYwfVsCc9i+fZ8ttH5lZ0Vwfsby+qL/gkdJgEYXDdLob4gpxTnSpITrlT2WuIQv1OhuoU
jg0lvI31DjfqNbZwgWjhUATkQu+QMXJFalbRXN/SDwFP2DhLnE3Snvnai5Hhrpgn4z6sCGSJvjvp
Ir1yC4uvZXym2KI7wwgrThmXbd5fb08ENjJF+hmP5VOiCBQ5nQ/hwgWxKLX9J0omkUyoV1t0+pSa
78NMYZ80R/VW2OAVChET7UWR92NmEmEN9LW0m4q88RqH23Dwwpz5rG4oZ3DVRQ/O9OBWKfcZ0F7p
xHW8C5kySc6yq29GCA0OK8pKOPqsG3/PcWhdzDHoH4mgH/BOHS00Tnsx60+Rzmv/ww++yR45d8KA
SgA5ztxr+lXvEBjzMag3btaFbL0p1koq98fDDrkP7XJDqFE+xm5VnUdMNzAk2rVE2nwNjQYEHN3n
kV8X884dF/+O4leeZkFlApxZpkh3/a92zDcW7sHBLbs6MgNU9sy9GeNzjF4UDT81WFyCuUnusJv9
DHFl7iyvoK9tSe78+aezDPFg1GZUqdRm+kVnSGtlnjoD8rvkCrxa5C3TVdcPiIM/s7TLx8lImNLC
WRMsGjE3W1ujSMhLDflzE0JpacMeQzhVcgVnJyfOsSp+5VLkey5+OXFAo7oWyym5JVoDd8AIw/13
VdnJeA1zOu8M/co6S++pRNuJXIZH65ZhDLGIM7HR8VUuWA6gAw9c6ui7H3Z/xTCtqs5GAcx/mn4c
T57IuBIPgb+rY6S91DbGO9mmf8Lrhsvo2uIZwgP5k8VGDU8s2jVN+0B5J58A2+W+6NGBYdlyPpgG
/K5ZLOY1YVrSbklAkH1p5MXYZR0MMGs6B7tI545951FUPOv0cfarR/IxGEdxM3MlL3Yg3ble/1/U
ROy7GVJNOo6jrotXpsXOG3HqSvhQboMAYDRwgXFTJcZLdlulLkHb4YPjLBsGKkmG4K73QblAmoKc
mz0Mvg7v/vusmFDCD/8lOV3l4sQyXqye/wFS4x8n0hZiSrCuPMPesv7+smyeVeZgqoOV+eNR2Pgo
03REma9xls4p9libUyhMygOm75Jb6HLbXU3zETL8NsHrhM/Hfq2JPy3iZkAB6/ykMFVrbT8ms299
czVqrEYfnQZWpoAlBiKOz/bihMs/EMc3cHBCaW4sf/uQSH6nAQz9V+9XzvlrS/95vQg4ZWzm116j
PnJ7esupc8Ue6D+NQeoelwVrgjd+40T8AgcldiY7lhUO92KT0zl2WMZ8v5jSPZJXNnfDaH9MeUek
z6+P3BiWKG7EE42sN73erc9+gPRqjtawCZzkzZpgudJN8h1akrWVJCrlgw4h6jVS0kNH4mookFEW
6eW7PDUCOCvNc6obHKl1PCBHyQ7/2Bye/vuFUOpmrN1xa4WJ/dIpBL2i1NlZxvWxoV9v6gx8GHKJ
u42eHCJLom/4UxrvUBjs4+LcwWs6WFgbh3A6avNg4U7Zx17G+u7GQxEhWVZ6U2w8xCi0lo1FHaX4
xStzPJlTdq/6gUr11EAOMav3qRyDnRP8DB5HC+4VsHlWeB+OnUuogAaEFh10rgYPHBJhmZb/bl9U
2dNQGg2I6OJj7pRx3zY8POMpPitdPXnxcjPmTg4402xga3afgU5L0qU4WUP1HQSTOFRmAkIF3VX3
et+HwAdyDROP+rxyU3Us9ChF2IWoy9e5t1pcecF08gZWWHQtn/oU73U7mOVRW+0fz2xV6uLFUXW6
rSbmk8EJj1Ni/johTntWTO46Dpth4wwTciv9onGg7wv8oSSzd22Ys5meyezCKMTUgt0/0XW8T1v3
Mx4SiVgtxCXFfk1DwdYsyb3SVlmsMWyn5VMcEtEKZ8h+nbp5h6oT5qiAN/yuECElg+nnYPpvhs8S
Bqo3GcWES/2QBO2d1PoNYB8Tgkt7uqW//BAfDp6W8lkS9WTwNemZF/U5VwwTSS+9B2c4sl0mYNfl
Z6n0tzeO/2j6HiOU5PEet/ekB/08cp+d224aCVWaz6qpPKosXNpFR32i0EkeAc6OQGaU/VzqY4tM
jVehx2ZljstdHHDmEts3N7Rpgig0Oyvy466+BSTx5U/Cu6vIVq0n0ia5prpzbi0DX6oXnBhIv0xQ
I2OtwkM1tczkyiBnmRrpvz7AKYNPje976l96bFkgdj5TGb9Ww9BRvhvoAzXHc2T6Ht7/oIsvpc2T
xwvB307+bsIHipeqlWT46AmzH8S8tFirEbqDzvN2/Vxt6GtyI41geR0L+16OmfOUpSHr2HE510nP
tXA5yNb3o3Axp/vBDeqtBRgRgwMWLr/4tLkrXBdg5dzqXPXqAu8nRQGXqOcQXmF4uhsF1t16vj3H
tR6PAXkw7lLJMTTTLXCY+3FMMZTk85WFMKpQR7LFiL3uzHLt2HmGF3HtbY9BC03UciVl6ILxNpu5
qJIZac8qz+qdbfLHOrfe0qpvyzNYD5rPOfd20BMw0Ux2cw8srb2faP3mMmo9mQpbh5OTfFBZnJ2g
33F63uqseKXECU+jAq5p3mtdy6NdPRTVXJ8ScYtx0RTLAn/YCUdOK2OpKAMcn/2U1pOhwIfll96n
W+dkvvL+CLY7mhHbDx4ZiEXm8sQozMdFlG/ChxHgFsXeLboKOzxLgdvlwaMIl1GealBV2FuHvmdp
uuXZc23zYIzmTo9sOEEusYD0ph50A/kzkp2UQVc4ZOzwrBR8OXeIr1nIFw+TBwUs5OMuDFRB1IWJ
Yt1gLlFjU0/DIEVSsGW4GPx/ys6ekIbUdkmHdcf66UKk9cF1RP3MtZI0rXnGGoOJoqkwXVWq2U9D
81IpKke8OeSJZ8bpKa2bn4xQPDQeCBp6IlBR2P4DgkFylJ74YIuAkirScz6X7bNHaZ6PLb6exbgv
DXmUGtz1lDTXOTavQT9433NxLnGyWsXCQjm5OHLoT3oZ7glmQ4cYrTe0wH2F0FWQ8UT/B+jbee5h
8se7Aox03eaHZQ7bXcKNd0320GeCONlsQ/mgKOsoTL3PLVM9SC6pg28+9aV2j+ZcHGzFEGOONoH3
NDnLwgXfp7llyEn2Dx7WA3LsCptGTHivCWEiGOFG8YwAKxXOl/9+sa3CiBj6hr1T7D0JsG3yoD0B
Mk7piE74rkpklzwdn7341vDVH+ocZLfozPniJSInvZy1zIKsDtoWW1Rsz2ei4zurwK4WeMl8pShN
H0xeYAffIrkll6+yVWeX/36Ju24Xl9544CIiz3lFmbnIicSTsXSOce4fpCRvL2c5rwOVTEjv5T3x
hvikcvUivN4+x5m+zHDY9w5S7Z7KhD/h9P6unPopWgwinYPI21eEWw5C/6SSJvxUqp1XCf9F5stT
PNyMxWxgtzc6PQRmqMUNVRRTy81yvInNAAo2eEBR5p3APPcubTxz2RytRnZIw/BRHeLhZLIAIhpc
NslIj+uMvWHazecYq4UekzrC52zDyanDXVjB0ImT8NmBtfpUGOaGNPg7tgEQpCSvjl0A5sRfzRBo
r6aBujMGgbWal7rYxhhCefgwt3u3ULx2jrqMi0dzshNQkprKSQvwgQPEcHb517mRJyjNdE0vrZFv
yTak0VQ4z17tPc/kstfp7CTH7Db8i7E+hZ2ZASYQ5lY6ZKctSUVtMHWn0BvrZAVxLUuPuaS/alVB
9vFL6HaZ34sD11aqrtl5udWyWVzneQnH+SmYmZPZJXv3fk/4Pu7UIcapvFPBNL/3onimksN88KwT
kZ7+GLewR1H/2j2Vo6BImkmvnQ73GGfThAXNJM7shekRcZgOzRRYd0ju4V2YeFsmzk38MNkOSmR+
P9AV3ERNkF1lO6VP/ahGEHCgfnt7xnkcYtNFLf1h4jf3oSDS07uqiqw2f0H8x3EnS/Xa4Da68Fvs
Lbf+I+FWbAG63QwH9XQtqzsE5jaCyM0XKddLFylPYMH1bikQt+xX9ghjADvScW4zQpHOLRNAeHwr
ZtYzeonfxvLWAdamtMlIkqRWzy/C96c3Bl1+w3qTamfYWfkknx1WSmPKR6sWvLh0elvbkib2tUhy
WDzKhNV6K7moSWIlwVBfuANgZt919YAnA+AKBne9fOrZIbJGQS6l5ZsUfe88zDdEzoyXJcfcHLPH
3sxK0yI1D0VUpW6yVjAnj3GZ0NowwUYgSntcYoKHWM6pMIk7srThw5za5kfTbHvtdRRQjh0JBkFx
iV33nx2grYDEvW9Cp8mBtq3THGxRYk8TuVbT/STEDgZRBw9igcJkLWCUJpUhU7m1FdE6mWIGa7x3
8mdt0bUfgHDVwfXhpkwFxa+MHBy1/sIw0GItD1hLKJOv32BM3Mqa+NeiZ8OHy44iMHmHMgXyJcry
fq5kc0dPjHhIEmeLjLIN3bh5TsaBqfvmO2vx3eatnz8aRCYqK85hcrGtHZ4x/FkfEOxPrNz9Z1Ma
r44Sb6Fl9PdYmKCnkPmpeouK+hpnqRmH+anpgXcmLpVj7tReltI2Xm4muPXgBL/d7ItLGGoV5ZVL
GYhpAicc1ZMkY/JfY1Yy58Y1y1IeEn1+nsacpClm8GsgOBbNoMPNtxAnc0jLL9+uZZlrE2bSx9iR
t844h7KihrNENRe13pw7BC1wWuTx/ErhdoQrqjfM9O6/X8I5fI1NPMFsYEVkCS03HK57A0crN5kg
Ai3IZgvrwrFggXBH1fSZjrT4MI7U5JBuynE84IYwWANvGl2MB+pFDgEbqEe+FSgkDE+si1i41yEG
Qlb4u8GGd2govh+6g2LpzdBnLP2LQ6l/alI4feybjomTWZEzNu0HLQbs7AIfLN1gcUMk59SOKjj2
2WIAov5Vvlt+ZfSOs8pF3fGVPe49Ooa2TZ2T3uyNdpMZzQ8yR38ci6DZ4N3T9wmYoo1LaGuHD4TI
f2HVL3z84fG6z7Mtjc3k8WWclJr4nqfFwSxr58EkQbTKLSfcYTiyLhawJe3U4UkER9uZ7Qt71ua8
WPM+zFxsWQFnaGLYl9Qe/rmUDz2zPyPd0s7neanCyJ7N8MBYSax28r7m3Le3Ihkf/ZGXzfJaxEJJ
sNbX6su7CTpd9T/mzmw5biTLtr9Slu/IBuBwB3Ctsx5injmIFCm+wEiJxDzP+Pq7oFJ3Scwsqcv6
pS3L0orJIRABwHH8nL3XBgDhRMQCyBFsnA0LZNmU6XBd22dhpuWxQyWNmpXKIaDLhtznnkL6c4qT
ZlulVIkQFwwmsVdhaQFyAx20Miv9yiKBe0PRwJSWFJ3muXkNJaHtLpu9G7sd9orh9LkDTLTQ6+s8
MGEpaQrthQHvqq7DG0gS484sMrRAuIHZqF6M0YcKVpfsRmRhcbXWlzxwX6WVqduORRjBGNNHJD0L
vfJAN1F2bia96S6hWfdHowuuszz6kvhw10eLeGOTHTMWwRHhQKWvI+SgKynCfZoXdO6jmocwqgBR
WkxQB2eLXrJHTZokLLepv8nDdpdMWxR4IkpGYlXh8OPnKk8NbCLmcFg50SwcCofAudFjA4hf8jZr
o3upD+6dizyU1nxlUS7XLdN8U0dAYSBeg3yJPmSgs7bCMDbr07Bx21VgXqOE2bG6Bquar2iEF29g
X6JjgxxloVozuKOXZOCtB5+oG/HFsaXHvitIN/jd1y1zuK81jmMCEAh66lb0yOKoVSXqp/n/Ae99
aPs62m0mmxW9N4BbaxrPKz0BidFiiTzolO0UDR5TIryLXYiexZSMJWIP1K0Lu86o8jOOkvrgCpPT
qe+hJqS3psiJ5bCaKxNEKAY7fK2TCHetXl6Kt66IXpoBXrJtBQiMjOqodSPWcg7lkKluQ/d25xda
/Sg7pHTaJKD+S1bTwm+zQ5tmazNvu+ugDzU8/hHmcdQ4oYCBqU2HyYRB4wa5vTSKyTvkHv3c2gJH
0xjedPBbG5PrRNe3cSJ6lhXd4Ag7nUmN8JxVSE2aIX9mhJCdUKiUG43G6CnktjlGui43ZlcVt1jQ
905avjTgWT6X6Tlmyb/TdXUDcjW8GgzvyUMJuifo4kHLiwbnUlPvI9D9q66DixBWlU1PAi6CrPT6
0hpueWOb4gsKduNO9+o94SL5RmSlWod549x1r+Mk1c4OknBhaNl9nrXTPbIDnGN5c56I1N2Qou7/
ImDF+HPWiS3ZaCkyngTZfO6c3/NdtgMfnqbrjpPtpIk9sLRmFlxB8z6uzHJVNuODM/nQoy3/Fqc+
VeNUP0bUw8t2LlJdjAAnNs1MwYvEBhqGGZAke7Mz4Kqwtv88vMOYwzl+DO8QRII65LO5pqXgRf94
rOlgZr6osTd1WeodjfCJTf213Sv9ihgdCmmGGNswoa5DIrzFcUl+j8f12lPaJrnd7Jyku52c5Orn
h6X+/BEKnYw2vEyGMAzkAO8Oq7XxH7devKuaDA0pbbO9n2NVrFlOitVo5Oaxt6rmYJqY7NCSpqvO
G/0NeF3GjpGfrYwRE7+upr2NiTZLAmAVrh6ebI98QsPHYCCIMJCf2PutWMk94evHUIxM8pCt9v54
XVm4gwwmIquEzCsmfhurcKfzkBZ4BajH+0KcXJthtEkDEHZXfV9A5diPufI24BjR+YU5dDeRvwwj
xvhuMgHpTNGOfKvk5DgT9pPSQlIfBWs/K+qtsEW5iiePQWfaWEdHoPzSdZbtqadFkUSIz3UpgPfb
bOmCDDAT7ZpdAX7ZT7v4EysUqAAaa2dy32YiYWP+4koR81X7/ZWiK9OZM/ykzXyd2KB3p0SrGqfp
mhYielGA23K64apRc6R9Gx0qnxZDFRWXgud0xraGjrpj3arJPhLIOHepAmvX6/WINVhFmwytxnom
DWo6ivROxPdFP9Khgx1fZ4+ZwPrkwBlC+geZsJFzM8X/RJIhOqWWTRHPEQs7JbkJJYtlbfwiVvNr
kOT371TOt62JWYnUIEJr1bu8oKJhjwgPMd3FrnjobDvdcCvoOI2sexHaDZda021LERXL3i+I5BAu
bFMPNjeexbtgqkr0RQqRbqElSB3H4YBfE7debotF5itjG9agqjpFWIYGqn1VWpxcNdXnVm+yowro
eg7Z0cKWvUD0kdLYC5K15YXqQM3dGZJsrGZIPgDAS9ZKYyIO/0hfjsDAaG4YCnMa83W3DvdVjNU/
apEbtyNIkvwALNC56YEAboNGB1pVRs4+rmUBZVCoj6LwN3GAW98Urv2sV/lJ2KgT6iqpLnY2U5jg
m11Uo+0KXJwYCBByZHkC4Mj5gMtBWza4ruZeLxwEmH2AutwTYZtopijiK4TNv1gj3l2PX88SC60y
FEuY7bw7SwDMvNjRgmTnV1inbMRMcCn41B1y/7Cf7H7+an+xIBmMc3TTEGTBWV8XrO/WdEeCfxm4
X3ZlOCEPaynPtRhVke0BgUfewv5euNqZIyWJdZ61/Pzl/yJekfBMByWHrhP49jUJ8buXtxEacWHx
8uit/fNQfuwpNzhWdFBIqlrnl6llX6Mw390EZDpZyiJ11yQqc/5AvntFYk5dnWx5sCw9EfSoCtCz
Vj3zp7GF0eoTO4A6CaQvFOAgwKcQcBlscov0KSUN7kvN3U2rrQKveijifpOqoTmZFBILNN/XmCpo
OGuTWtFigbNnRPI2B1mPfzil8exaFK54bn7+Gf7ls07ypmwhLVf9KVxQ65UddXrMlp9QoKbhNlGM
rJl4W/S50mDpm0m116I6w+rNrZv70kXSSaAmwuFz3Y7axq9wWLpZW/5icTX+IsnS4FJWaPG5RHTn
XRyUmaoYiZRT7EQgbmaphd1rJ6uGGu661XZSTnpcsDNkqqXN1KxffDDzX39/rpWjaCiSUEcgxbtX
z5ywrMvULHZNyWiAvRayYFT+nAWXaD84L85CTyUnGsiyWToHn8ERXIuqWFcFBSRTqOAX1/vXuuP9
IQHYM5XtUkkp690hlU7MHqYnXTrLkKEWIOwicqhJ8ATaKrtHZ2ydU+hftdVgn7lxs+VgJ945iG78
JjnZGVy2hKyhwjMOk997B7Ptw21JrX2KW6Kv/UI/NmIaT4Whr62+vW8r7xclzF/lRhr0NuasPVsa
9vvYP/IWva5zZLGzAl0RAa8vorHxz5kcMA4U5xyrmN9bRFpGzH+srO8X9DT8k1nRNPVmrGqU6Ddf
T/R/fB7+n/+aX//j86v//p98/TkvaCL7QfPuy7+fw89VXudvzX/Ov/bfP/bjL/19+5pfnhkG//SH
7vKU/73/kR/+LK/+7ehWz83zD1+ssyZsxpuWJsvta90mzddD4H3MP/k//ebfXr/+lbuxeP3jt8+A
65v5r5HOnv327Vv7L3/8Jrh6/uP7P//te/Nb/OO3BRqL5vlPv/D6XDd//OaavxsUxparW7aD5l5R
9vSv83cc53dOrW4qwxSwNjjJv/0ty6sm+OM30/ld4EYROhg7g+vX4JdqXmT+lvpdsXTyD3g7Flf+
3n8d2A/n75/n829Zm15TbzQ1v23P6aP/vE80srC5skzn6x7ku+XZ9zLPGhqJjNYvx1llS89nyX6a
RCQnrA5dOtAGUG2FnxRnGaRHi+VnXMDoNJr7kNSvj06AHQQ0Qy7fmnDAvj6mSNPgS9DpzNpevrD4
dwnpUnY3I5D4sxLideJ+GuBHP/VmpW7HwNe5kOGJWFXqRteuQRIRQh5iJ2f2LKUE+Wz+G/se6FKN
odn+SbN6RNl+YRvFQk9G4BHIj2tuhQyTwWpKeDIsSgfU7E5kEt1COY3slh3YYIqZPTtE6GbIQddE
YYX3hh+xx61sqHVo9CJSNbCbYulJ0SAT2NIjNQ28EoyvcJMai2intgKG/TkwhuSpYzByYOknw6s3
oXeME4nuLcx8bINkoKFySNyrspr6LcbqHp6CHbWAyB2khqWdEtVkNGYKQ9FI89cU1uppyt2KbXkR
xtskRCSZwVV9qgE+4KdR/llFpn3xc+He0o1N7r2OmmGuqHCMiAhPWOHY2dUky7lUdEI0+fD3Vyks
3ocm0eWBvjoJiXWiotskn8onwKbtbRpbw53uu0w7dUfam16q8kUh6PliWUm7cQpalCAF6eWOUB5v
HaT0BjOLPqKElPhzqILLq0FLLOpUBwGKFSIBAO8u9pZVakBx/BzKaKsqSAMqshi6RMG0rBQdCqpZ
fWcxldgFEbDQejKMvU17mFZtrUHzMAAEn2Iq2oPtEbG1AAvJm4RExpzEKx2vX+WZgjrph90QniLB
IBpCOLG2SwhxmFEHS77FY5XWqxAXjLkLYtNDkW0pbMu6JuPdhDl9XPoeKdlLUmHElc4i3K26tGPH
V8kCUX1iImWWZHmG9NlGkkyC1Di7mU47wLblcMDxiDvdIgIQ5bePnYtNnq19mvhY7mCSatPW1QXU
/SSnZ2lohv+mVagqU2a1rglCrYyMhtkFMMW1BcYuXNucQ3phtnkLgIgcoqoKsEvrYr6S277Uz9oA
JxVJtX1Lkw2OoJ34gA3QkFkHy9bbfWnCMiWerrR2WaCH+5K+zLLNzeA1hRsGs8r2u89Va/cPEGtS
2BM5lI0+G7HKCLfpHj3RMiRzc0Poj0zjfQWTI6fAR+nQPPdJY9L6JVTOXnuSWEbyg7yKjb5DmAZZ
T75ccO2Y8Vaj1v3M4DvZK2fCtFU3WnLtJBP6pSyeGRFMBlCQkvPyiQ1UfjWZhnaDRlHstH4O7oP9
SnU61P65UAwbF22EJJeRj9/u3Kwnn40El5VlVPhSQuEbTzSU8mbZpxO5bAXb3BJyhz6Dn+CodjHD
YUxXbXN2gOdgyQ4QLc68WqiAY8vIyugYkvmdl+1FLszrJonGswcPDVUiDngD5wrzOWgzhCDbQ8/e
mh32gNs9laeItjiEegn8GhHUeA1ODf+hoxf5kzswgVmYZZsCow7V1p8UB9NnycalQ4tWrauwG1A6
HetB2BfdwSo0WiZtXyI2IDOF3nib1+a96Z8bp/Yec3zR94XD/dlRC7McDjFTem/oX//9Z/xfP5h/
eNz/qwf8/8WnN5uhnzy9qzZ7DX942vPz/3h4Ixr/XRBjSEtdfH1284j+x8ObntLvtEpQY1NgGq5r
8oT+9vCWv9PcsHSXb9ACcKw5Sv3bw5vf4X533O+KgX/j4W28y4Cl1NcpE4QQ9Lccul3vatypYBhs
GX26z+znyIaeaIwvKbqQhRzduyYExjfoWC2ZWS5NOzkOXromBFbHoeFxc8MMmCYUEG709N3n963I
+L6o+MvDokIBIi7N+UP4ceeHORSEvRemxK5lR5JYjkKlR+kWUKyjYvXz13pf53/9DOZui7BMm7aL
xRn6fptJNIfQA0S5+0b3HgKL/vRgQjnx3A0hACiv1I054h4rhoPXz3l/HkknND4QWtSfVQTBnFW5
WkrtrZPRA70cYsE1Gk610r5Uzpvb0SkjHnZclKb4aAr4Hz8//rmS+67+4tqh4zZvhQn7tOgOvO8V
2a6Wj66uJ4QUu59Vh7DTbMaXpIO7kWAH2Pk5HjIKMJwB5GuHQ7Ft0U7//CD+4oT9cAzvtupEKglj
LEf8GyU5qW5snqzBuTHiGraZ4/xjD/HDFuL7q+NdJ+L9G/5akH5XeLZo0JK4MghIC/qXoSgvWa09
B9ks//8C4eD+52+NBuOfPmDTUZaplEsLlI/53ZsrNKYdgSR6yXf1fJ+Ldm00OHjLphIrV492WErg
lI2z83gkQWNtEsgSt4SOyZyypKO5ekn7mDhd5OPowa9lFAbH0s0iVCRxwZ9w7zMzxn+F7nuVVghv
51A6IUIGQU43h3IGy26WH4blcMMusqZ6jpBs1v6tP5DHgE0OLc/AYFh6lnVjdT2eiENJJOy+t0W9
9kS0zXzzM/VaeekGPf4YWu5VZvIX6RXdSLhEdEL3Q1UOlyxuPgF43zX5xSIHid1uc2pnOtWYTg9W
Tj2QdxIpxew4sH2jxPABeDmahkMWjAGlqFlc91MO/hwZ+SZHK+0nlJNjWMNUgYNqMWtaugDIF4EP
5kE6sHPHERNQ8cz8k8jGuH7SvXzXUYXulJF+YetBRLpXPJENVRAHyMiHrX7mMR6Fk04IHgB2VGeW
zL7EPWQ3CwlCrhU494MJIWfqopxIxSUxSEuMgX+c3PgTvfgI72e90TtoYSawGchv2J+K4Gog13GZ
aRCGHDP7YBUmd4xC1qlN5cGKM/Jdk09oMPaOD246ZN5GaOE2GetHak34H4FEJi6rYyyw4xUSdk0r
IRoN9q5L3XqNUcHc8LRYenZx7+QDW2/iqwYHNk2iae1WuFZ1qxdQhwRQK70hq1q1xUe7RR4whQpp
m41qOtXQ6k2+TRBZ1+GduZXBnNLnADmXNE7M6oTUDSxgHn+CALqcUQIYWD5mffhW5TmLkfoSVOWF
/YgOnWFpPyDZ6jcI29BrxiSqYUo6y4SUPSC6i0HpFqXOLXRMfTG1OKOpQJh4CnZWJgo2pKpL3q29
tb1+XdSAvVsHxpzs+a0yAbYdDWtHhQ9B0ZHym/VPUAMVaKfmMcoNyMyB+4X3NFKWozCDlhYtB5OC
H4XnXf9myyZYpRmqSRi2h9Al8MdwwxuVEIWVWu1dXBc3TkW+jjVMX1SUZ2vD7MVysKpdlWDmPLTE
KIOi7XaGnmGMzZD0maRML6TtnDxugvmZV/riVOb9S8rSIVLzNMBp7ooMXAyCnPo+TUh3h0T1pKzg
kUWOMS2xRJg15paQQZhL5C7ssl6yL0VkF4XPpZ88REb/gg2ngFxzhyw6XfkTomc6aWZz1DOQOR4t
oAIOd03c9sqaGHxlvbwSgeOsLOnUa6vigNoWF5mbFxhQ+7uTHurWdYFuKAySD6VpXGiBG8Rel+Za
b8znTLgPVmpqWBUp9d2SqdTY9QvdiZ9UZt1P1aQtisB9KPkUFqJ22M7RwfcpgIWlpeAV/MdClVs7
qHDiV7cibq/0tibnooLphVSZzM1InBIjwndeA4Ou7YchqVa11g7YOz1rD8RuqcXoTMbA0R9H64te
PwaZLT/Ro9I2HQw8fErGOsq94ZMYrJUbpCxLYXbnG9mt4+NPAL1SXUhXWuqZYW8Y9gIWLc1o53dM
sScrAiFTdc0BXA4liUtVj86f0O70SRIwpappX7it8alPsosVMryawiI4O5rO6ea8LhLLnLYZwabb
zMC4rpWUzMprt42LtFbv/fK+WXdCbggBDS/sRTKwXQTuuATaXXxYLeQyd4vE7PQ91q30dooKb+1C
j/QKUIBZrxfXhO9iMff7z/hwyotngo+dn/fC6N7cebzn+Jh1jDkFvvOvayj0S3eWCBCrgdzPVwc/
5IYrGP4vfcNDpZzr5SKoNEZS8fhGqREyQxfWGhoH4mMNQV/NY5f48vo0paT1cu3TJe3LYGUIfG+h
xtSIdsgGy1W4MlnTliplWp2OA4MrF6BhGb2l1p4wBkiHIkNs6hDLGY0e5oKQQQLAcAWuhVChWz2K
9HMST8/Kqz84gzkLkLuTkKA15gVw8glNN4Af4Jchp8tib6/ufZa8vZPRra7wvdceOHkjWimTHF9N
ojpGU+nlcJMHxyEIDdFOUpfDKlINIVmoUHGjfsw0H8CBVjsr1RFCRXuLx08Oe7K7uKElDzTEj/hd
cV4CcwHtKm/McLxVnV8zVV9U+YRsTAGCZiC5LjNxSwbjVecRItoM5gt2IVidkSQ2oWs+oIBbZEaz
d4v8MSuKKx5bWAfYzdutp45ImvY5mi6wZFeuj0AUEPuCnZx344gWlXmYXOu5S4mHNgHWX3EyEtkv
6lEDCw28geBicyVsrVsLDM+AqcmSZrzLiKEcHh0ve5R5MSwQiBxymDPIxhAno++22f6FNdzXhDqn
I6vQaoBslaQ92tNjrZCoMhbYNwUPDJ8W7wqVoKV1Js5FYpSbkgwb/w1FRbqWg/ucoo7l9668vpN7
4uSOHikfVvRt8/cvizPay38qlyxHd21DCkxFrGjv6umiLJPBBQfInUCnptFTAmuFd4v/fENaonkj
m68CZkhUjonU33IeHT2Yd6vmBUrAVZP7EKiSDs9H5HESXfS3ASslEuD4IkuHQA3jEwNJ87q07A8e
Vzo4M7YnzlifOhw49liBNAXRsh5qQth9cNNEwViQ14Sbb3KN8HYnWgV2kCHU9XB466DuGdxzoawN
SQ/c8+wP5CIThzgeDW4mpm371LP7nRAE6dlh/WDXlCxBW36x80cvGjH0lEkIoFQPj7HqTij6ooNt
wDnuS+3OB+LslAkkWMrWpesGD1aDorYPX0aN0Am/CYoVy9W1yIwPMNmx+UgykSr6Ps5rgip1warJ
Q7daoxpCUgOKXHTppZ01mD2IEjO7coeObCHdxbGenOMptU5lxJQ0CXCbzRklVt1fa7Mj2zu4bazt
ae1glPYjTNa987nEdn+l2QXU+HQHd+zczE/iMA+vgnSigxhGu3ZCf6zpA+mfwFR7XEF+tiVTkjSq
oeeBgxCxz+mYYV+DWBuWWP2tN9VXt4FDQoZhjEcfs+rCoFfp63Wxo169nsMrFx0ZnVwtZz+hIGtN
prRwRmBWAdKFPAC0cVz2pdUu6GEDtoq0dWnvHO+TlgKa5WXiwjp2coKH1+6UTZUNhaBwxNYV7mce
F9PSk9FTXcZPsIm2ccMWKL1K0V0tUnp2i8SjbMLi1mPnO0porB6DYtmEwHD9RzHpp66WZGE2HJUe
HGAxfpkwBwYkJzhGs9Uq9ZCF5aX2nZkCNdRrv7NvElftYFHfBySu1961KSdw9jpVR2XJG6x7WxfE
27pKxxeYgMAfVO0uACquenqrC1yL2CXp5yxAcz5N4H6wjR3pDN0jLHqhxYzmIdNfTDu7+D53BCJ/
6LQB0tyo0XBqAb7RySxuy+4KTlTBViAnJiGL88/sSu29Coie5/n3ItroC+mF2RKuKGcbhGM6VdmC
nLzRoDXaSJRwiWu9RhKfHgE9GynHdukNXU/H7HPMyfMNIiv7vLrTppYmepdiaw/cvcqn22zKAQHZ
abNp0mtLKcySvkD0W9c3shtGZnYDygXV7fUySu41/4ECAEtkcGIfvqtz8sYYa8DGwdKVK+wdCYK1
JV6fa0pTxVnmQHs/uvi1uh5pL+I57DMSL7yPOfhXuuzqjOL2MrNPFmHhe8tEuo+6Zt9OAdwiM7CC
Vcy3KhtAluMQyIe9l8q9PSW0RfnP/dEZZbhqC+0p0UcI7uZrVoZvop5DwSHQLgtIi3F7IZADpq+J
gTcm/RSZjHG2mzPkGMK1Q91GVB1ivk9JhBBF+GKTMInnR1xn9FAsHOg125KhU3dTFoUrobP5I3FK
d60D2+cQIXbBZiY7aFbBvqG5LdC3EVveeFvVxZ9ru9/KEmnd133ut9nXt6bLu1Hcuy///j/o2v3v
hnf/B3t7FvOsf93bWz6nL/kX//X77t78G9+6e7r9uzJt2yAXFAjz1ynbt+6ebv4uUN24Sgib5sw8
tPvW3aPvx6Sb71nSpedG+++/u3uG/jttP9o5cmYnkNhg/zujua9tsn9O5tCjGJbl0CsUdIgA1ql3
T2I6dtEUYRnckV6Sr0IGunVa3g1Q805tZeX7tmc4QUibjqERbI7fNiCsiwGgsJ7vKpryO82AieQ5
fQqMM6dDUfso3Ib0WlZoMrkgmd5h56DzUkMuRIi3DdlxLcnwecwBnNy3cpJHmp/r0RrcYx9jKcoc
wEUEEsK9ihTZYLnaC7sItxZcyrkaS7ZWTZfRDWC/VUywPOzH353Av2guyh8Hll8/FnvuxxIbK/l0
5Nxf+r5/1LltGpZBvWt0qCWWKnchv7TSLZr6QrQzkhwobW1ZcI56R4Ia5LMCtymPBsThbRyWj92I
Ll0vrnjKI6OckTppkz+EfbdAyIjcJBxwexgmoAbdALQjmpUuXW5sI9DnAMqboCEAzXdo7EQplhWz
LAkDbMyZ/i4ES0aQEZWCXkB04wtOn2ED8uqxczVgLnp3Gsh6p6OHqZCBKKIrYn/914mIvCie8j0Q
1XtlT/GpGex/rBH/srgz37Xe5ivKliYtO5LYUQS/V+BxRohL8O1qZ7m2PBIvSqQcNGpUOowQ7WIp
fFBxCgvKfszgBUwt5HqyDDPNfBaQHDYMQM8AcsB3+929i8zxQq+JOo1BMRfxgtiiEA/VmCBLo6bj
Xw4hrPOIzrCMFeLe5BfN37l19+MdQp4XdwYaTxruDMF+vBQSvY2gkRn1judBuFVDuCsVqfQ6zjSU
8sbH1AeLk8pkl1adcfn5dTh38d+/uJS0ZdCycb8b7/uKjdm2ja0VDYxFl7juAbN02iR32Xziv144
4/TYRWJCxc/mxAwj69pvELvQHyt3TNzeFCdgH5vDBulbd85KeF3Ii41fiZbeK4MQXEpgOUrSIzdQ
xL7rf3rRQL03cZx8UACIe23aB8DxA3RXiTd5x6BxHPgEwEUydB8bI00/jHBkfyG2E8iQ/vSBzXJm
ahXUBiio7HeqZlUkVuZOSb8b/OSgZxcEC/haAUGsWsYUa67Ca3RwQJDb4aAMCzjrVL1WnWRTa8xp
H80H0scJVqLZe1YTWbcxMJnSRA2gouoxs/cwGTaCKNQgj1K0hiSw9RXCMVvfs2941Hpx1cTq1M1j
5NAhS6W1cTKa5iEZQZxVlRWchuxenzx5JFam29eAN1NU4GssPxUJvYa9D9z6QXVQvMLJh7nnR/dl
6FabKGr6A5Kb/sD8j6w/gqMXo1PWa+p/TK8F8U9rkG8FdT+JMT4jX51QcID6/YrcamMvnLxciTQW
D6bE2uB3FON9YW8h3CfrEpn5op53CsR6yUUIpHfpBZZ/7KXebYoxQD44F38p8CLXjW5czH0fc9p5
MY++zeiqnKAV54yX9Y0ZygdLBdcT6zwwPetmVP61gPe/NlsHcouOkq5CtJ2Fw2Oi+3IjX2CSYqZx
mQQIH6haPss0Uwd64QRsYwYhEswSAL1uYiNkkK8EWMH8SGlfbiZCrUiFjdfD4GmLtBZnJygwyeo4
7mYcg1locmHXs64pcIOFVdPl8aXzIa3MNwsq0AIv703VNE882Ag3ZP66COfQooStB5qZF8LDgpRs
qQ71qzdKpv+edhPy7thYjp57o7nmB1uMzTbRoX+FsJfB0rCUEx50bnh9UEbiyodXMWDhyLusWbhe
/YAKxNtFffWql+0zlDK4LUm7h5dRLs1ipq5Cf1g2HnEnIBJggOXhqlTWQ1hu2V+6l8gvIK+6BKIa
ZnXRpqJYN6n2wWpoMgEi88cJvYAw7k2jvp8KeRqSYuc1L54pn1NSopZgjwlFCkjd8bpL5e6rNLgi
louOOsk2aYN0FKelQtQNCVclxzEYwnM0ZM/Ef9pbT1dPwK9YvZsVwcQnYxLXBgzSQKvQJLhw4DWi
xegA38uib7cANbUsONHoTpbYSex9Uj+1Iy1P+kc8xVy2BbF1Sw+bTHTaQWtVwDoChQzFYWqWOS7I
M//Kj6gzaEVoT3oP9VEH3cP1WQfXGI6xMgui2m1BOBo6ROPgBf1TDwDuKgp4SCuGk63KdCKDDZMc
mfFpDImM0HyaMVaAfNmM5HUJFto2vnQ8RxERahM3BMGoQU9gb053wSw12vQIYjYxgoBdnLBrsESD
k7KWVz48ORqa9irTSmfrBGRjqaQ5kZ/C5hVtJLoDuejM8eMA3nI5aPnZSzkuN4UNbNJ7WRS0YayO
rDiWHuyqHegaDinrVXdRKX6xIfHPJVC1oLOvPCxi4CuBlujYrfKsedFcoJx1xOATcly0CPZj6+9p
4C0JbWZMFHrVrh0QO8iPAblEG6srPkdB/lpH/vDBYKlKAvbnuJoe5ZA/YFBOt4kWI2ZUsnvS9jDs
d3HttfuM1OWV6cOiYRqMukofIJBHH2M3eWO2MC47izFX69Q7kpaNA2iTloNiJ+Yk2RL3Fug+vXoM
IppcA/4SPU3V1sm7s4b0RwR6uiaqG222GxYXd5o+DYyHwJL1X5oSjH+a6zeIuFGad2goY6t96Iqe
aN8p9pdObZ49wkRixM87O6pOVcV10zwmjMRWIXmaGy+EyMB6TlqXAZLB1nx9KTorWkR5/BRRxhK2
E9wQCe6ORncUWQafVZIbcgOELyGUBZvEaMLqQ3oFkyYOhs0EnqyxI4RGGRlhou6+5B44X2x+W+wm
T0NKwLx4rMdeY1XTc7TudPHpCO8K/waK3q2da/e2EV7q8NVPFPE3WrXtQiyGPnBmE6cBCuNqRpfS
w5XedI2PHParWYVM4EKZb8AkJpu7nCCBtQnfYN1MySZLYGrr6WdKTyY9eY4EHrx62xDx2ms3TaYx
89UcbAGRsau0WfjuAzBHlnYm8WbaeIQ46nKEgleJagtsApCmCxDHJPFAuO0lsnN/bSBMhjo438g9
MjuM4soJCQiS1orm9MPglqyefvkIQ7erhgOTTvwlWzQoxD4VwS6eqhijMKBkxlSm7t9HNHplm3zE
0vzBLr6Gwz2X1QXkb7TzJvUU2+4eEzxWXAZjdVfXK8O3y1VT4QG1CbgJrsIK6m5bjF+cAhpw0qSf
kjFEMjl4y7FDNdVKRmBx4LS0RdxXYoBxGGqQ5C0QTDWb9T02KODaTOoHp9xdp2UrblyHi607yB5l
IFK0VRFbH5E4hjvIR1fCJkGiLEwg/FpzJ1VzJmmGJMXeeywRKjqZOA85eSjERk34jskQlduEFQBq
nbk3SnnXaKm1IoaIRmuf7bXO/mCJsWeEkF/H4+em0OzHSdJjN6S2M8N6WgUkM9ZT+EVETG9tE8s6
CSlnJn3VxrGDW9rD1cV0VtLth42sSW0oCKbAvhu0IHnzblnJsV4rDIpLgkInoAaBrKGtZGQDIBTY
NkZfHUjfRJR08olFB1cz3Xc18iykCnYBqBVNZkVX2wco6Q7MganuMAb2zT43XIDYKt1WA06nqHSB
NvhqXkS3fWcCwogSPNhGex6myD/1HZ1u2SpOrUUDw0xbeSSH2jq1Y/YUEvx5ClTnnRJsRkjx0y2N
e28V4tEgR0TsWdc/u4F8anPHw0/LFYt3RwHTo2rqh+JzYpvrmB7Rgmiv3DTegHQBpyHSgbaavR/1
IT9XTnvvkNe7JGI6WcvJyxaGAAWmtxLnYR7taHNyPU5i9mnQTx2st2jgARcr9YQddN/O8BUv7CEm
pXW9xhpJcq6TnwvgX9yB7JCL/u3/s3cey5UjaZZ+lXkBlEEDvr0ArqS8FEFyA2MwGNDKoRx4+v4Q
adZTlVbTZb2f3GUoXgHAf3HOd5bOePDNbYXKsEZ6H4Ya7ypN23ASy0GOjPAKwKkswZMDyX7OuWYm
/SqE99GDK6Dg0m4gfK0PZCiUh3GmrAC127T5kyuKT5EQtuPSJu8sN32R5kTmotB/tdw9s2OO0dpe
tQRH2dLWH6yEwMgRCyNs89iqi1fqV1v18xFAEzJHJ3kHEHUWsgyRtDxXxG+TDTOCH+OWFJCKAoaM
buAZVc3K6bSmiwMBvBl2zWi+JrQAgU9APetpbqXlLd9y2Qa+jPa3P1k/JC7gYItf0yVhDajPd5VL
aqTe3ROx95HP4r3zm+cmI0Jp/Dbs+H0QFk7wBZjsqmfdma3or5VsTOSS9I01In7i8kiUeItdfLf4
7H2ieGuiUqb4t1bJL30c3gvSgDajD2rBdDgbxLbgv12i0nEIWHWZ0o+wgmw13xHba0dzx6ZZ+hSr
XXovqvQ7Xu+h891X9fgTOm5MtIHmR9iY9Z2j2IWyqqbvB98O9P61E5d0ql+GHOyXXduB05Rf9PyL
z/i2XDUaDbAkRclc1OXC6hnvUKuJSyN3CBD1U4zf2SvgWundAgmgr0/O5G6c6Q6Czlrc6x0JXAxO
Q0J7Dnkrr5vPi9iE8akjmzDXzF/r1IXsjs4Q0170JX5Tq80mE08q1eJK0KECxk2JsZt8oR2KBDUJ
Tj50kBykkE2IgDMuI77OHaf1XQZi2UCZi/K1IbSndB7SeL1MyrtBq/MzRt+YKf2ptOefCNXO0wq5
XgAc66qYZsMFLkMLDPEGEkeZMvzNlpISR1l5gH/EC0qg4cmYvwP43I+juPEs/9bIrQdXxDweGo5R
7oHf1KRq147dbeHaD+iEhg3Hwrde3IwCU0ddzveJBg+y8r13Z6HtyVvW32ZGZAkonWU/YD7ekBnI
K82X0e6KqCcjbWcmw8aInMi/hBbHB4zA1Ka4TPv6uS+HBhyA0V9He74V/WSgYtgwyQN+ZXPmuxvM
Psh6Kz2KGdwNzM8ZOIVfsCRqCCBglmOHhs1Kh0gfNpdGPUZCfJXJbB3rX4jBL5MkNBt86Xdb6LRJ
s3uouHd2tj8B4AWwEoL6Pjns+ruyV7eLKFkzkVGDy4QQSnHqc3Te7mKwBE3MS2Oi3VoABwz83j5f
PFgx7YSWYyX0lgwXvNwKz0nkO7G7t+fCCaRlBCPXfdtVPZQW7zfElAsuMJ+boIQTXGuISNr1KGkP
ULw+LUn3g+y2u5znK+EA/v3g1W/m8mxLTNI+cfTmRGGkY7XPoIu4+S9ilkkAduCtD21mBgWMQN9x
ukgbSVwxSty3jg1qcSpvSkvgLM7akL99tnExicQknLq8SwQJvHJFz1/YecqMbP1JJPAvbF7QqvSn
ZGS3txozpDdKDx++t0YURuB6QE9rx78dawNvI1KlIcNbUOD+Zr7okNHJ5mCZ52XvmfmDr9Yfgw8/
tlwIHJinK86q9aEi1azhTBFZkHgJ8M8CxduCLI/8Z7ClLHGB9O3I9aFcnvyw5fG1msTKNgPgjlHd
aeDcz9NCFW+7FSkExoCMlyg0hChst7vqF/AMe89XeCI38pAU843mdC9ovHeFeEKL3AZJfuuZYM6q
hDVHxpwArjdbJuDtUvfORs+j1pofaLWvseet8DudqDQd4wm4NUsvMxnDaZs9ZOzDr3Vtqqu9Bloz
sWKc6vIgzFJhUHDgVjY+o7+SaD2vyQOR8FyROlRgyLLtxSC5iQYYsiX6jvrYln37oBpWDzKJoX0h
Gra089yC0vd1F3KZD+zdhvFbzNtQYWXnXhWQ7larQmHVmhGppOfYYyWopd4n4Y/w/ACD8qlCGpYu
iXzWOjK63FY5o835NlqsYtCycEMoVn6j9SVLnpuFQaAd1LnbSh8w8o7VLZir6sCKd9pCNa/VlLYk
kvk8xtndyvXsMVig8zXN+1afnsvmrRFg8qFz1eD48vm8VurJlvEdg1s9JMwwIRAkO8zKRxVkTt4V
s9uN7m9TtqEEzOvcsrVWoNQIWyTb7TjOm69ZJCLwGHJEq5z2DGpICZkphdvF+OEqnn+KA2hkNBhY
GVu9mBn3IIwDs/JlZ2V+UGnZSav4ypzMTPj642iOGSajJSBxQf6qdVZT1SD30tKADHeHhagSr3aD
QgMlsfi5Hz672CN2svQGzsIG34SJ0Euuv23p3sgMscFkVXy6HCm7ZYGoZLeQMCwq9rLWPky9e2Qi
TTRwCzMdsogCgbfgRUmTZzM5zg2r8TJNmcyuZ5acbGIN88msCE2G331qR8lyubGYsnbtS8p68SA7
8mHjtnrySM7hlIk/JMPwGRfQGXxo0PXZO3fkSlqgC02Z9BdmZMDddW06knf4Iqt5Dld9IqVXW54H
z73QyfA0HZiU9RTeBEaIXd/qIrA9TUYu6goCYfiIedhTxjIo3qnOJj1uoylvDEKNBldMton9TyNH
pR6BI42sM1Jthmefh5VT3GYTOK91oryiXeM4sU6lXhAAnw4AM6311mgLhn0l1CR77u5ryNCTv529
fq8fYuQ+gWuUd4X8rnDAsmTW2azyEhaDYX32kPdMb5LZ83bx2n5aXzZUESIuiaUS9VllCynPwAR2
ttaNVBHQc1LpvqfWKs9GUnxMJo4Fr1E0Nsxm0N6gk51sLRjrbjiNqgZDWPiYUfvxJp/zESpKB3Ej
nSKthd5ALsHNRAjcYbCpO+smO3tZRVRd+96JogAJhaKkOY+tjkt0Y+yWVQz15E6MJTsZBMf0luvn
OCQUphXJ2Ephzucxu1O291wpWIDJ9JmVFetMK4WeZJXYEcypYR9f/0Y1BFF2sh6JpkA0Ualp11bi
qxsUuoTUHdgNEXKqiIhbbDfK1XUy5FsCgy0YZgIpyc/j16qlWXaTZjph0mUn25ubfaubL8ZgwzdY
7K9KJ+667PFrxPVvp7k08fKQLOoWnw5qSpRnQadVx35ayfmkyot8Tdx17gKg1GUPrzlnS29rAuCY
xHH+4g7uIr0tRTin8DVVcZcanUdWqv7TlzMNQYnpHQAoEQCcVBiTmE7mJBrj5SYKhAXA4Nt3xWKe
7GLdZqoLtSr8g3xCfzsbsNGr6gtxtdi7GnkoEADsvaCW2K0SHsxWwpYEEbjEUXXerbYOoZsNrHmZ
rwIm5/gjVQ7/qN9yjNQAjctpkXungShhOpFo1XxYukeiYnDTm1yDrWY+d078ZHb2vVqL72HpeBRo
/LZxjVHi4xPrlo3qAdhpziJj9J5tGyKgX3nHdU4Pvtn/xF63BxTy5qVODHR1X/X0x0NeMhie13HH
ENjZYe8NLUImMbv5L3ZeNEGikHqaYGtWi6+5Fpq4n5b85+wxfO3xpx9NhZzZm5f3QqUIaW3J+Kx6
JNHyUTEJ2qVk86j2rgCKxmYL5YG/4WhjfmrN4zceY5jIipgMbc0JIfLSZ8dyqEOW/A75qXZMJVid
ulmZStVHzbcw0LlY2mnJdnhhZo5afroYvIX7RIMKOOjvXDsOa8442fgBBvewVZTHNm3vzEKhsxXF
znJKDuc6Tw5GbYXWsJx6q2/CLuGYQblIl8TArnE9ykAvR8zhzbeNY69360aa6ju6S7BwDcVmSaGZ
1NcJT1HkdUu+7/sErWgJXcHtp3Cdy88E9UwA3PKGKQACksa+Vq7zYtK1RRQazPXTMbC2OFM3OWvN
Vo+6Po/0hcwPs/coYXRge9KlS8jiA2nZzE1p8YKZXVXmIIbl4XiticRjYP69bPAgNd1oKj0AeuOW
1h4tSIGb7uxpAPgQjESP74yu+FqS81xlF+eYjQaFGJKaIc3vXGf4ZrLQBI6xjHSUPaFu5gXZQcYM
nqprdbk6Rz+n46GoFbyknTcQZsz4qqwAl83sQcpqOBfjitjZtH+5KNesYeNeO6BuMtA5oeOhjDKs
Fy/JvoQ37asCCW4LftFHeS5o7VZs5rZOj1PCxgxk7IMTGQHQEXiZOOW3a27EkeY7ozI7yBQMi79z
pX0lXgX/YorGptGVGTpnkQ+PUyONoO0pawy3CKfRZzBAplxb6RDqtZb+UH9szGU6qdXVMTvma+hP
uUcN0556hEYHV+pMJL1HDH5XTZJgEs94wIBAq2PHFbnM00FmGD1nlovhiNiUpckxscmsHgHlks5C
evzRFJp+ydcD8QgLaA2fb05/aRx4XngKWsL5sJ6CQw5yzAwohJ8S4ps7DYJ/r2Hi8qEjRSbbi5U9
YcSzFEIfUdptHibonnfmyKVb5NMRyPmjldHWmGa7YI+7MrZlt1AQqau4mibf4zElufJjIckfGizi
lPLxWUphITtF0sSUHZ0hr7dTZbZ3l/xxWVcnlIX7SDTjtxzM+8ZPqEdn9z2XKrKGeTpa1gwymJyi
OSadcCmdUGe1ZXTuNbazH7HLcEr5l1WgrVJyoa0bRsK2WvPoq+6aJ+PKRoriutH6u16fUAWDns4I
7wx9WTYREAaChAGsyx6w9kzfxp2B3XFNMvYDAseBxkzTIyK68abqkgIukzwjFKyPHdMsdmQqIymr
615KYwxF/ssp0MxPs4UpX0yktmgleeFLNe4A3ObBtMGoWHOyBVriPc7m9HRkv/AxiXx5cnICXeAi
THmpItnWZFtL8+JC0I2kXMgmEPdc5EiFJM9mF4VOMJZsSCu4Y0ZPItHAjYMOnPjxyTNvOR7c1hPH
1qCstHkKxsjDiYzl6Q9k/rT6RC2BIQ1GRYSUZXMFV5Uf1aZ7wi71oKf+N1XIgj6OUAmSCBd2g+Bn
NN8cw7Gg+IU9QSgQH3irEUjq+CRVrSVgpzJ/tmhlwoxOwerKOfKqY8ZKa1/M+v1ovILkToKMdThQ
LiNc43xELDiFdmczcOFC8Nz6bVC/SoMY+EYjN7sYH9qx+q2U1H+g63cCFSeva0P2Fr0u4TgW4WiV
7M7EED6ZQj7m9Rt+8ee6akRUEv4y+pN+BjgaeOREohtJnhvkwc7YfVMKI232EPvZzUNmsQDTMv5F
5j5M+cncpTa34O8K0gJtckG8JX3z5vVcCMBj+swkYHCI0p49Akp1wFAM1NSpahmDaGJTonWEfNK/
BHXmv0jrZMXjhMIUVTOWh6loPN5zeVDG/ITUIaxF/9gztczQi1Hi4fUmS2RnrM2jK1k3mOz80D0z
mawcHM6r2mdp8Zwqz6T4Zm7mgctIDZPJq8/FbGgPdktXLHXS49Y7R4HSBeyk3WwB9zud/C5GJ6QU
NYw7q/whkTQS0jhYGEFemSVdet442aDkEA/2kVAK9kwa/F8zNz91Y7ldiKF3rf7HNPVUrx7sO9dk
MdC6CQO8ZApIgWt4/bzuQo3dTqda/LFVdGbMiTeP8jZ+cFreUJoROlrWL3OBprOunp10jA9d1j3N
CQsi9mA7MbpTVBHqUvYz1rd8INiljrjnuFEaCDzA5C+DhUNC5wQxjLGISAakEM3ij7qqiV3RmNnU
aKXltDTvWvouSsCdwNzfygL+Z0V8edCONVzMhAj67WW0zpZjY5YIkbT0zW/XrwYukaMqGjCfh1Zr
vBJeMod+hgh6eYMKyU5llr90DZ5F3ev7lSJk11TTntpau0wmDl9WIyH88WTrrLOZstgkbh3fYbq3
NBNhgb+6EFbX8jjET61v/GbY2Z7Fcm8YzJvr1r6NrRXpO+lZBgkOod1Pu9megDxWb5lWnpMF22CJ
b+YwrUwIJ+unWZe7OEPP6LLtCVp/PmalkKxQE2Klcpjq/Fthbop3t/d/OpYX9v3ww2ZAog8IDTtn
OjR5jJ/FUK+C3OGl1elMkZjtCtr5hBEkZmoWifKHXfEUK6dbMq3ZY5qDGWSAMJilr9NR9YzdtJFr
dlxNNNBsmQ+uucURNoQNGrF+v6BhTqD93hY19GB9uW8cDnnqWw2+5tGoyeNbh2tnivMwATvtU5sZ
mNNcbfyRR8JL7L3rF28ZyUE7mQzFUQzXYZ4LFMMZsRC59tR5hDAsPfx6o8WGQKhtqhJun0o5UQcD
YjdC9sIdPUSx/gaqF9+TVkzMtYD8SGm9k9/nn6qRfAbb6ukvc5QQKbB0L+52bkd5R5hgkKbWee0p
6EZzQdyqgTljUhjvsNZoxYW53RTFqOJnjyd7W2URJhhETMyYMbn6oddDkzQbTEOx0e/toqvw+eN+
r7zszMx22LfGZB3sQeHVSO2MCZ3+nTI0QUQNqEHCfEdM0L2r+E4u+Xs7+5de76+ETnBMdwhPZlLz
JpkGlIF1ODpkCJNcEjh0X8zLujmysrXf5eTF8AUZe0+Nn6vOH2yoHcYkhW0gwMYkdl3AEYR+xHzU
IEg+Sh2CHjX1COdHnFd3YjteZe9cBVbgQBMlt2kJLbyEh3X0fwAmYIhim335mDDppWWzbhIivG35
WBfpDzf9Kgfk4mnGGlSrnnO/eUtjXCrtHv106Nrbo9UsyOLTNY7QbGtjV/2lYrEeDKs/3+jpHRgx
giKWZk8v3l+Er6jrks+JDcgusxeSB9zlurHkVew8qox3oSJ2ILe2SF/z6zS26pqqFxI9EbuTknwo
OX53TmvKsOFGC1y0B6KZ68Dw1OtAVBHep4oioYj3M6jizYDWBD38BnAUG8uOC7Kx0s+1/tWXPCvm
gas+86mMRdzsKnwivcYfy4BYJ5ptBCA2bjpZP3f1IAh85u3KbN0PthkfiRE6kYv5XjN5iKAD+Ad6
COOoVcieZgJtaoAv296QGGi7u1szFrQ6LZxQGXlukm7Cx7nX1719yjQ7chZ5WMR2+nX6j0QZDN1d
sc/yMo9ykyAYf0LfTZD4A1rB7ziHHYFW7Aa3EAGLs/HLER7LkArbRJxqORtEBkvrklxqSz1ofvNY
DBM3NzYSh0Zj32cYm+Do5k3JjW8lPwsn4U5JvdeVktea1IgtsAZ42xJA3ZYkaxqZ/rPRx4NR5SSW
1URFFHBcJgQarT7kqJXzvUckyan3mDh4tb+vcVrtpNkPhx5FRpNRcejzeFMx0oNoRQHJgHEcfumj
isNWbRbO1SakjNUZrSOf59pCsCDqAz7ChRYF+qLx0LsSapGvgf3Q9bPzR+HUEPRULT4aBJ9j2Ok+
KmDVPvCQMHPUcRyaFVVJczNaOQsDxYA2sXFIQdMHv8T2JBWMAGv3VnOH6VIUH5BFqIjHbg263NMP
dA1YpvVHzc5vSo0BkTlP5FIizD4hGqX3kVGtxm9r8up9P2I9dC1zn3jGyOU4svHK+gfN5jqnelhG
jC1tXd6WtRSXPiOQoJgPZAD6NAFpf7HQoSmVn5bCGo4CPR7f9vQk3AnHwwz3r1nvbBwJ4DnrBxfB
WeQhkRcslPa9JX5jP42mzPjmNtytxG+h3Si0S0uoJBfuYbJRVyIFeE8INAxI78WklbzWdBluSqiR
vkINXOgOnDH/8hPYN+ic+ZA8ghe3CIuZ65eI0YWTrKjY+naHOVuoN/uvkuv+YK8jWioy/IChPKFS
KEl5rxm/dcwuRBWg5PggHMM4cCIJ+iyI6fTxHxb8Yo5di0ngFHU+O+fecN71Bc6Wn47wsFZiGIdV
xI8Wuo+ZdLoaPuBuxgdHeqx4yVwETKadh+RPsX/E3BID3BQrNx3X3osYljos6k4LiNihQnY9llqC
9g0iKjWbXr0bffqhF9WvNZ77Yy8f/bq+k3M1QO4uqe9760RS4bOsvAYDAYB3vIrOqSiYSyoDFPw9
cWou4l+mrZ6ByjZOF3TBcgAObFTYbyd+DpGO+PZaN5w1gfBjaIheAYjkjUKE3odmsegE1rHgnpif
Kd9vWShYu3eKWCLe6c0FqW6BhvVuUSTUdONBpLQ1PgNPLjh3V2g8eOusoI9OLGy0rRv1Wn4fjzWT
Cj6wYJEaHjMfHRRgMT4f6sTVm4xDcZrL7IXz/jj0pnWbQ9gjZ9fc4/vkKKj7ozYAe1D+dG5bu4ys
3mw3r+fHMrfLrkITE3T215QXuLirFNxjf2LV/RkvqjjDlH23YIKGDhvGrC6O1GJMw9f6tSVUfUdX
EKULvmHdVW8zQw400dVXMtCjFlmNA2L+HOAScVBRYOiMpaIKCWcCfReMGSUBcWcz2pZdbyafR92x
3y1PAT3w8nvG0Kyzp2FkICz3rGqSnWPnXxvR6sDVDPAdj9emNSERea332MAJ+m2ogEQlKChztg4O
8jsObaQQlReyrCJXpC0m3h4b0LQuP2k1T06exkdZZhdtIqAzJ5WGswN1A9sCpj14fpL+kYRXnU0M
yjCbWJRAb+InUWQRm+41ZMGagM9BdEHcHZWcfyuKyPJza78uxpnq/T3OmzycHc4UHiPjmUYxiZAE
6dPv0m6yAAD7oysYCSPVfWflGXpTkj9Z2Cz1Ql5BE7Pw8bof/eqWERO9ky1bzn4SwO0ZYvWUgRSa
YaNXy8Hw8Bey7CJ11M9ua3+29nw+t0ZC8t6wFTW2jyExFtA7U1+CLeiq72xaPoVoTqwBkGZ73W/R
kBbXpAdC6zw+jg07aRVvXqwhXUAzz9aL5/k3o9Yn0MyfaEJuYQL0B5TQ6PKW9TVT8XJojew91Y2z
W1XonCrUbJ5mRiko7D20byRHdvritd2nslrgCKv8OTfZq25nJWGFKc5jS4P9c+jq+d1014vdVj/G
pbtRqmEakDKosZxf7A3Rq7cH6Rlsc3W6zdJN6fx7DlrfdV79Y98TAUpw7J1eI8Ayq9dygdDb0Ihy
WRkk3pnGjs3FHpzpcPAqRooNjwISNnCi9sbRR58WAkw+zAS2ho3jfJGoccMIUx2rGryy5WRjZHPm
9kv8s8M+e1ileGtr0qg6UZWvcIPiXuU4h0xvp5b8h5goBmj0wOrHfjAz5w6ALbEwzZH0afzeaH2C
V0VY1nQfRvZTbfmWacEUDkyBVVaAi1L+4pR5u1Uo7c7NmTRN/cuAsQMKbFXvYbwccG1wr/qYgyvT
fxkSj+u1WK82qzuepSw8cNnL3ngd5NGqCYdMQW4qk7bWlZjQzZoQGfZ5OBz23Ma5m548sud5RNAG
EZhAehS9R8vmI3PoQK05r6JuOABbKfZjNzbH1BwOLqbLsTMJ9oMCFxTGDvQ08SzELQHhNk/OJxkL
OqoknqWzyj4Xj5Fupyk2q2aGLgdZTezQRrZ46fJSkAg5bYLp9MBYzcHwQiopv4h8yAxzifJDESpW
avl5str7kb2hL9L0ptJhs5RpdskNSU6wVoIJBiGmz2nQVJBSWlIksjVbIh31Jw71fL+2THv1OS/D
mBXMboItwKNpMQMRl/crmQI7V7CySxo6EW8KclPfIr5dVls1WoQ6RYxEWqKWThej9BmKk5hcZOxG
kXWtnE+UfUiMGW7UZzMpv0wM7bsc8DUzsPgU10zgvFX/VOBC3Qkvc5Ik77pF2LLPqwUYkSXH0lH0
GOtCC6wTHW/TaGyBGqDCrJoptvB43scMA+0uu0o9PU5UDGhpibFvRvdzscZXdH0Xa362pJnf+M6M
NtJG7O6ScxciGYAXiHJDuhFy0TOYkBSXdE7gsc+4qbHTTbFR/dBR04es+simi60zz2j0V5Ymb/g2
eZeyrCM0VcjEGAzGazZFjWYXe4SXPJzs5Ikc4SYgORXZCoGHskOp3Ont3i57ajBAxiEar/jCsvz3
Co/nj3FEdOpeYSG6L+12CDRkZxHrelIKyIRklzDkF4mr10wPmu6Yj8NtUo3GnZf9/hNVMENVdibz
WWss55KrcXsEjggCMjNDTHiCnODsoLlVt9Jqnzug8jgZze4wJA3NdTE4z6M0Qdmf+Zp/OCsHU4JR
dTCB9MHK3pG22dz++bN/XmnMQvNiEk/AQos9GsH1HYIlwnaL5sRWBGoDZ0CIZC4wRoWWIkUxMMy3
Zo8ivFNqPk0iuaZceze+Gg9V72knbVhZBeJRsmG179Bs6xeCcsp6HK46Scl/7Fge0oaA0Pb83Cb4
qIe0P0lj+YWZVJy1mc7J9upI1gijtNoG5bf5tfCIIjYzkx/uNvvORmVHgsCOqCqYaqFJpihfvP6m
SrqQmHSENi4iLqQOTfLM37IPKYJHapx8fZJEe70VmFTupjSv2YKU1W4YsnyThPG2E8atCjbDOuSP
4PGu1ZipA7NOFpXMHpHuUcr0FanFaNvqAEds0CzKDxskn2HOkDQs0vHBGIwX4LIvXk6MuKYullLu
7RKnROrNuYx60k0C0+7rvZqqLmR/T2jl9GZw48BjkM6+n/MveAREVFvpE7yDD43+64Iz4qRX+VPR
4OyowC88ZhVMj24oH1o5ZIfWG9pzEVcICTL9DgOVODd2ax8SPTkJqy9PXR0Llp/2yela+y5WAPW0
0aS8A0dITxLVOp6JP7632kahwR+/rUs/FENf7IRckzcddZFh5WE+8AxqTeOmqXnbLrnlJyKg9xCg
qn09kkVPzhzx8IjrLrWpo84laaresiYNRBoNa8M/0dbSqrV9urBKK4c5hPdQH/jwBIZa+UnwvITk
/uxIne+DgmewidWTZORepn4IOY+sO2MYjk6mu2fNyTa9YjnsdQJaS0N4FEClzslPyESFuATaZ5zv
NYz8iIgZB9NQJjiaafmawfpeu4k433puTsSvVNHisFIbTPvUqRExima50bKxmSEprmFWsuPseHz2
09ggWEcEzO1L6+cQ+OtW0bB9oHBycJ45rQXfffr44+mCGdNAVE7O/coJk9txch3JJEJil50AqGNz
gLxGgPXYnnL9geclohiHp29jYM22Defrzz+sJMOTxm3UoTFaFQ1Y2EgeFsshqzkkh7n8KlxKSbj/
GYMEBGAVKUjshLgjMjuuQstSR2IO1Q5IUsNKFT4L/fiore5Nk8XhlLF9NJganVBcervWnVTktMa5
IZ7v1t7skdBG0MgtBY8Sh5C+RMURsw5CVKibu+wT62Jxdcwm1BTtZhIPZdR3Uj3UcG44ytH82vIq
Grb9fyyMZF9sg8jkKCXPY3+o9mq71+N+4Pq+bxjpkxjUkGVv5s1R69obnXM4cKxuulTC7hjCCdyF
iXM00CfnFfsybcz55UxtWWfzfnUzNphlcXU1uwoc8tg3sdACAmcy7mzmo01ijnfuyPo+K2yQ/XTP
pesRTEw25zbFW8iq2qvc4TV1+a+18Iyw2q6uVfT2Lp1il2y/ajx5pQCxOT9UsFHuEiNhSFYiCW9J
Rv1zMXbKRhidmtEvjYvuMo7NYWlWOmclrs7MQMfLXpvc5QLR0nSnNR1nbDk+eL1j3thyYFeMNEab
kSDOyeycy7m7ZDnrR0RpfQDgXlBEavNR5qlOW6TuQUnin/cre+93y7O19D+boqYDjN8LttJ/GeL+
v2H7P6CUbazU/2/D9pPM/s/NZ118/otjm7/y/Qem7Bv/8P/yY2OG/suq7Yl/uJga4Sj7zl8u7v+2
aot/+BYubF13PNfz0Zj9X6u28w+IjQ6jNYtxjDA88b+yapubdfGfjKg2dl2IRbpu6rZl2sC6+P1/
8iTzaHRQ8WsqEo1+6fHMHc0ptU+9g9Z1ZLjDOKHYWpb02Y+ZLXNShsgT7KAuJnJ7NbEvukIcVF/8
xtJEEdDed036vv3/2EgzkKkpzz2Nqqm1D//08f4bO7X9N0/w9tINy/SYKG8eXdP+G0OycKl8GeCp
COaxGSyJcSqm8R6fR00UE77mukq4Zx0W+2tv4yRgrIZC/rV15BZl1zJQMstnyUTuYAp6B5c9xFFv
ObTakV+L4+82ndRDpmX1YV7xYG3v3xw7NqfFsGMd24UNEA7W1Q6gaRpDlvjz5l4xEdsWTbt3S4+P
9Cle0eBUzmCGc9UibtTUR1UlT+YAJW3cJurb570RjepqfjB6l9YhZ3HyP39Y5t9AiX99WHh+ddyt
Al3lZnH9p++57+tV5Oaoon5EMzQV3hOEqPw0y+GZxBuFzH6+aHAD/iosW5HdzWx1wnh7KTBWEIf8
+UhT7yVxl99CjeDwtpPPWfgDxqD9bvx3zNJEnazjF3NaN5hIZQ2ZlDi7//BW/uad/vNWBC+F/4x/
Y6MvcjY12mDNUZ7j8l+9syed4TrplSA/VuOLMpnyV2OTgK4jdSYmjrNuq+lRgt/bTNUQbwgPqQuQ
25kbyk6z6UfInl9bxijED1bEisFMNo9IQhHQlHs9pbs2yJ7fq15Ek+dNFzaT/4n7/3cm6va+LNS2
WN2ZtDKz/Ts1oeh9d5DYX902h8cyI68agDpx1aXUIQZGWtZ85o3RLcWNBgsKuGGLEcrVj9LWF/aT
fB3DlE8H4I3/AV2A1HD76f/yoGC+C/PT5pHFA4t8p3+9gAwCbnuXYxnQ5OLunWo8owRaTlnt4x8m
J3lOylflrUeflSgxIPlHWoDeofbqTolVGj/pQAsSRLItoY4IYNKlD1Ki6aTRu61tcaZs6O/73Lmo
pfHv3ZG9t5E5r7IfsCG14xrqRXqt8on7aiYoN35ok2S6G8kicuy5fyxhAzpmcm85mhdS4xBd50G4
Q9gl9ilBsGe40W01/6xdttiVzCmJm9g8EqcqmZ0uMDbnrNl5fpbdWfQ2OMqr78pB1meQWA+IaIJ7
1QlWSix3PHxwxGiURvVzIq2K4FBB1oLxGzg1bARvuQyJJGbbgc1DQWJjwCZgL7VsOkJbksww1lZg
kyaeD0SHE1fUM1an0XLLdjm6m1ai01ZvV5vJz2TkEJf83Ib4Xqar2qkG3xUO6DuCVdXR2nXtw2iM
/8XeeSy3zW5r+la6eo5dyGHQE2ZSEkFFW56gHJFzxtWfB/z7nC1jC2Q1xz2xy7KN8OGLa73reb8T
ajiVkeBDL4t/A2sXtoZvxpsG+QNIKyQ9SfyQdH68xAmDcB7Htcb1cqLyzle3luSdK8TPXj70u07l
4FjDWLAqecMCJC4zS7kDBmnZitX88wHQAD/LYpmt2/JJEwpWBYopWpNnDeBAkqAjFSA0TI10Je/A
RYSFHGb786mHg7i5Imx67+vVU2qm6rbqBXUbDoBBO2fr1aazG/D/2eQF8rUQB0uKQAVxZxF/3CCe
KRaOQuGwlLVPxLvWvaGq9wEVtwdqihFUdW4xHqxarWiOcLKB1I39x82PrfuVWhH/UeKIyA7Muev2
56HFnEfpXZXFqxgpeYcz6AGrEWvdWWT0HPVl8GN26U1Dqj/nynJ3av3aQi82Fr5kTBBV28VbT6nf
Iz/+ridauoSmjUh1fE8hfzj/6/F0VutqQMGjC88Q61cja7slhVnOY5gVWxk3MLC+FI6fn8nwa9qv
dllQqmxXZgWvUejCyoeIfidQ1hlB7Ad6hflkYRi/cQIeKBTC/JGM2lZAhvyjVKSdFuUpAvSiOBjE
fd8CjzrNXu6aO8H6ie96ewhzzlUKFlpLaWjbe72jBszC2HUrukXxXGriHzXcGgKHg76meMSJ2eKq
VY3MH1IsJWhwFXWQhzGCyah1SPb4QrnKqqF7iDO0Gn3UFNAXOaeLuvBQZyUl/QV1mn5WlVsIk+mm
bcJgGzbo8kNVhcRJefx9bgoQTGJy6X2q3/NhuxNWA9+yWBruJGJkSFv672qskqBLw5fe9d/7wlWx
AqfNBjesqdOrqAJSsd6T8phsAFVlQYJPYqkgPQk8IquJ1nzpAqHdmLQ2zAYT74Hul1r1q8pU5D0U
JUIJQf/z3F+53Iul1tXq/GXQADL/jKd3FBLEAMQGTldlLZ2UvkFAhjmCUSGlpA3MLtvU68YDkpAC
ISBAPnbEgSS9WJQvfsBDu1DQAmwB+T21wXnCziuIa1Abxrwv9u6JaoQBNQsLurNvqvgR1QI+kkX2
IjaKdFd1HPfFor5PcRUfsuKFas1s2zYJBrL4sK/PTzy4NQzMFKAY4IJD3ZbVofVSrGOt3PatzJY8
BHY6dfpIdbpXUde8B904RfQkMHrWT55Mx9UolVZd3ZpLv0vUvSG3ORKw+Dljw7ORCvS6mhg0d6RW
ljGf+cHT6w21wdmWX1ANo1LtCY6pZlttmpgjHmCy15YQhJK38jcwj5sQRsGdpMnKHuXHN6pvPdbm
lt1Wi7lvOy7sQdtv2zgXDud2j3K9XPsW/MUMkWggdv3hjAhBP5xtXMHXlrWrP5w/QZaPeYzYOVZ1
jr2y5ZOYlMpgQ3rFIF2GWMI5UjwJySOwvoROKu3IpI4cBCSPMYmAbachl9PrrwRzzqjRRyEjcS+3
FqRLUXk8N7LpKT+dvPT4WuwFI2TpSLI8455VFLUFxwJi3y5bUKPZV1FunORSegriSuETESdBJLB0
2erjCZ5WxzSFY4YTx0iUULOHPsCk1he6bpUB2UGUYSRAegt5p6aUkAu+iwk4FUJD7W6cckh2Q4ph
roSsHH1nd3S75EcVmaMWJU6+O/4vTZJQeicSGrwhqJZGAdSyDCNx49RD+ESmz0Yd73+lKGNf6xRe
4eclbKCwDUc5JkYcONIa2UZP8UPDzjZHliUaewkmzBPR7AaY2UD6ZYxHIYp6iiojO2h58xQK3o74
impT6410X47zbWSVuE4NWoeQKf9lKnRjY1B6gFDw91ClnwcZuTwiOUir3hK5fTCCEKhEWLxEFUXm
uI6Lqxo5yQqzE3MxkL+9V/rmi6f5+nvoew8ABMnG5cWvNCZBRzn8VpD17ksJllKJhvalJXqCji3/
DqTRf+M7Kuss9V9cM/G3mtO3dlkIlBgUg3kEYSEuI/2b3AvBT6jAOfJ9clPtUIIAz5h9tDzY1gXt
ZaB83SiV+u535BiDOH4IcmoX8Ux7QdYv7eTCSbama32Xh1C7K3KfggVRt94G6sw7xj4WEuGbrkFi
GNL4IaNC8U5OCKzLOGoA2Ki2XpKEW4sVYlUywXFUUe/VKrO2ZQEQr07oZTHmJjjFxyhwNOfRbRD2
xWWBSXYIJ4Pgi8RwL9I7j/W3AvBBTby2rQFnHKs8b0A7VYxPfdk2ZJuE4d0lJ3znoBhhduUlSf5x
VJS7dom7BcaQanOqo/rgK2hTw/j+PFY7uf5eBSHUDQqpd00VMMEJKwISw77zgVX4AxoyQSN34RbJ
I/xMir4R59LpzUcWrk0a5vxVmzmgSo07IrUcR/GH6YOGmcpjKmcVBnTjCyfKfEnOI1Fn7so2kZxl
BGOzt3PQ0NLqh8KFcl5xFlEFz9qKpvEtx1oGTLx3xDM4WblQjSu1VfZCStIF+7PDebOFuOYpLdJk
n9cq2ZQuR5Xe9HvVY52qjEcMX+O9Rmtyphz35GG61rAOoly6/CFY6X1GkTsFdslCVwq0CYQ49Tsj
NYZHvFVgLgh5gdKEklfwZpuWuf0RO1+QIHn0J+3zkQDs3bmZtqkZvM+pp9lmHSXwuZpkdZ7ftF5E
89pnxgM1we96Ak0VLLW3sSopeTTzwk7Giwd9pvNFpfwo6NyVyDfUh9R81QIccULNdJaJk6hUZfeN
XZfD1qkyVOjsBbc4cdt6Q7o6pehumbcGVRqVDIWwREVnEp9fp16sLhSJRCj73UQqtDsClAedKvZd
1BBEAx5QPUWBVqyw8SkyOB6KkZ9cJR+B5OjMoD4XZXPCywfhs+G81Yhn7bBSD32lH12RiAEMUWDF
BrlUklHkkfvyF9sPINEDc8sg5V+GPpVewrT6TZ7pqdA69YAJFPX3iPy3mSUy80rvuOMopAZNtiey
CNQiE5y1aGp7q5QwTdEbuo0cSkCVa+Ex9cH/qO4bmV+mELX+KqqoujKszsE3CPdKqCE/1gSXsi78
t8s0S7aksylGSVOwPD1niHFlcaSmh/HhdBuvU8Ul1p3+ugMRjRw/eoURJLjO2stF96GTyW1TyKDv
1EGgQL3UdFSG/OfIgdpO/BizWUMhIYRb20OZAd5NVG0RULoFpAXPn8QjQd1I+zwqcBgd35NwxBoW
NOWLEME1TrPnQeD6OrFWk+h1M54iSOFCQ/J9uEpF7dq6lexVJyyekWTtkgEMj5tR4CUqIYnORInX
UiU3W/yvH5Oyyu9U80faxLsmTctnpXIe+lCMT5X8EJHwWuTj2Ue1MNS22gBvqQhuta4c9B7ZlUEB
vC9H/rFr3VVptsaewg1s7bMj1ZwquHTTJB77UhVlvDXHRbkJtVdYv+YOXUJ0kNONrysRoXM923tS
/EQ12RexLF+7Lg+ODtzwLPJ/s1/Q1nLcvPiRIz7ip/O1GDyks2H0IOVg9R1BHajc5xIaeuSFlfrD
nQuMlwJHTdkZGBMhJXB+AiEyqKcr7UIxjfvW+gOOQFoWaRdt0lox9xEW94Mq1oe4AjdLRei26grk
KG3g/xP1OR8hU9Ogli0QgR9RXBKmoEWoajMfGFvbWj/gIZR8hbyqIF+G/y8OiE8kK/vRUFvgiKay
cAJHf6Y09dFVI3VN1Ve6adAm3tewqpa++LOQ1O69wVVgUSQSVoWx1W9gO2L3S8JlSULaQInnEWwS
2fS0aZeh/CXZDaf22zmO4we466pm+UBhy7r08B9oauYrr2KnIsnKvcQKeX8OipQuRx7M4XdQQ8x7
iU7MkpMza5MkHcxkl3Tme17DqSgplXT8nkrgXMX3VCnbZUE6eMNhVCY03TAudH2TVkm3DSqLTJv6
pMWJYdf6GqZjuBIaEwx6TvW1k6Mr80KAuLXKOOhUF5uFhiqcXFKQy4a+lLCFcehulfIo93mxU4sw
WWYOfBMUO6deDtZqMqgrM6RCx/Rjf6mfz/VUrJkR4hhyPvqh5FjJQqkaEukH5zGqhnAt4cK0Vzt2
9W1rbVSZGEWrkXGVzAiz79x752KblPDSRu7Yc2gVWygg56deYJ9qdWzpdQ91tkp2ZxDLnSlUuOCq
sgSHjd1sGlA/hs81JXpOnr0747+PKmmfVFm9Dgf3VMXgXEJ8WCmfqJ5JkZxMtO6ocThvyE6bbcTK
fXLgEiNrpCy802txkWrB63mja4TvcgbL/Z8NaRrl69Z9BLabrc/Zw0pn9+gMJJPJk7A/I56DepwZ
nX29BUEl+NMJzt35tEph+hed8KTNPPKGMV6MKz173wTU+4KOl8ISdqAOw3FeCYGoPYsJyc0yDAfg
Sv130bDQhg8JHjAI3ylVus/EGuWuV23iqkn3RH/ihaLCIOD9pV0FE1RyyV8jq/uRNRbQGjGC1ms2
d7wOwmG3MO4ar/kNCOa8f0eSHwHOgyO0a71AQQpp/ezkINnm9bPQe/lKiEFBQRYUF//Mo/q49gN+
S56FstDvyjyrjxDoxW1clRs/Kr4Mddg9GcCqn8IYEFDmcWTMSuFOrnT2/gq2h+RdOCBFnlVTjU69
OIL//qiTVOJ0MJbydG5wUlIp3krIXxZyUpMjptR17bd9+OCOv5S4OaBSVsV17WnBXVuqsAHP+lj4
SWytAmrTxc7NloNcCsuwUMR7z/Wke4NVP9QV8SEmDHASQcl4ANm2pC5z6B25czQhvx+9gILFlhMk
uq+R2iT2FdXdMmYUjk6pLeWhVGPkpP10Zd+lQn1XlcMahy5z60uQFc8fqFFRA5SOFmHBYfhrPdVP
TTn8buvIObG1gLkmuygu85h6zBpfC0Or7tt24wief0Q4x4lHHmBz5LG/OY/dRE+CtWCUYM6IxXeQ
6pZL3O1N2+lYzB3zN7HEP4rMfyyJty/SzMs3omoRSYcVcX41tT05rhb/iRRllyEeP4mRSwzG8nVY
VY+S2lAK3VklfiUo5JexSHQ3AXp/qon2juL46D7olrlbNStNZQLrkL+i7qA+M5MMChqwVNIwGjmZ
KQAtzperPHkwUSAfBcxtHonBe1s2KMew5en6MhOXXUuA1RXkE7mUbnle8JNeq3dU2R+I4AhMBX2y
PzemijJi6/bR73Ro76LakChnRIWaSy+oWcima8jdKJHeseV0NgFYv2UfAjDVoHK+R/qx7cTkIfSK
p7RBzhP15uj80yPa0CqJwgiGUydhb6KYeXevCM3jOd1gOPXB89n3R2N0MwOMksdNu2O+IPs7wg8Q
IP0B6g/xTsgetUxLVpD59Z1bImJK407niF/9Dqhi2wQOit6kVMJDr0ZLLPo8AlPkNkoCEDi153jh
kgHnVY5M8aQMOrXeAmmjYjPbBDBYAynpvxCD1BqxWo47nI3WyUewONmdi0P8ogtrb1fmpbrNRz1F
mSnuKnOHBpkmWWrZeD+f0zm0nOQi+CW2BIyh/DlrTJKcJeYg1AyPQWTPJ8ZWoIFY1I5R2ERZ7twA
2h+yGP8YOgaGOaa3EsFmoE1vHPgIUMgQo7psIZGJWcQJzqmJ/58ZvZYZJVkwnxlden7y+6+sKP/8
n6yopKj/MnCj1kSoYJp2Rrz+3+So8i/0tip0Sk0fIz9jdu+/Xer4K53/KZIuERVSFf/GWGv/UiUS
QxCuAQGRz/x/cpgdMxr/znj84y+rS+Rm/850VEMTj6ZG7omMBKrUQhU2aQu55UMbfJK+5Ck/vfr4
8w+JOOZNp+goADk5FnpndFLKyihEtpgB+L3Lt5h7gUmqBi1iFzsNuJ0QDs4ShRwMEQek++Wr/51R
/HfzjBnlDy+A/RPAnMxSbRymMYUV/IdUCXYU6PxhPd/fdg/S6B/vgStemRlip9laWv1x9PLVEfR1
1chvQ9R/uXyLuUaaJETNoND9XJWpjUGSnvr9fRtKq8uXnmuhkQP+oYWGQmlDnFdVWxDFF80hDSY2
2bPrJV8kxzlcvsfM46sTNnJLoQ7hRAE6g0JsnMJHs3MWlI1Z+ZWXmOmnUw9v8uI6ZEFDtUVyXgpQ
bQ4l2m5o5J+3vcCY3f/QSJRlZKVDyb6dhvAV2pRtkIA7zJVRNtc8kzEshoIAaxRuclvm+jIozbck
QsN0+dH/5mj/zwhQJ0PYEOTeBNUj21qv//SkCLKFsFdq7H5R5hKV32dVu718q7n3GH/+oZUqiQSP
4SQUwnttsfS9/GvWyvKVeWLuE09GcloPuEU4HhcXKiiQbPIB8A/pgcyi+8/KOAtwn7vFZCCLek2V
ZRXIttXiY+z6LzD2ll5hXvkSc80zGcRZnyLnzcz45A5jxQDOQIBXkmsz3dzVJ+NYUyJdrBQhOgkU
GMWQWIuVlsd4YN30bZXJEB5VbQ1WY97JrfOxDDPV11GGYvu2q0+EPULtJBpiZ/cEsjYw1i21GQQZ
W7TYq8s3mJnllMkANliho06octuRgi2D+EDsEa1El0MhDOMbbzIZx3VKYQE5qdwu6/R7VFPmHsob
1eVwl1rhtfVyfOJPFnxlMp5d2R1ScvGm7SfDwQoLeFhKv3GpTqTMeAOm/+5yi830J2X8+YfBnFRF
laeZmdmUW4ivBDLIp4XO6+WLz4w0ZTKY6wGQhhB3mS3qFMdD9Crem5bKrpBj5rUee26Rz1pqMpxz
pWXHRhTJrsSNChW2iK2jiFEguTTImfUDNX8U2r9rEqB3wgMpMoau+62D5QGfTfU/wJ64PqbIoPUX
RdhK6oHqGrTbL3XNsaRROINt4uQVGBnHBHC3m1b3vgsYGAbdi248tfKV/YU0ThCfvchk4rByX8+o
Ak1tXOtGnfrXRj7z6reAKQEUF9qBDOnKdUuSBGliIffy1SsDc+5DTWYVpe2agZoaw3bT2FgavYXy
yKcWUwOYfmXUzHQ0eTKzKE7eeFTGmbYJgSJx2++mY75c7mZzl55MK0rrOUWWqzpxO8vbaqVlbWsQ
jFe+y0zbjLLHjyMk7RU5V6ROtnOIJboT3Utp/+bKzvq2h5/MJgm+1/IgBqmtU3UowXeprC8UKea3
LdZTAZcJuS8vcsmw2xi7Sb8+yZJzY8OMn+PD1AHaBlv4qDfsHHXbOna97s0LBG0d5kP467bGmUwg
umBmjlKUpu1S34TewA+6/pcoJap5f/kGcx93MnmIHLwR2zmJXclDD3tcRtWPKegmr1H13HaLybCm
RK/J8NWQ7cIzNoFb7BuELWEjP16+/MySJ0+GLhifyHOFfPQwrr72BWWJpnDA/fegYzR5+RYz40ua
DN0IoVbSU3Ji1yI48FRCjqqK1OtcvvrMJzg7w3zoRtTIqVi6cPVGLHYWdGqKBJ6pvrltgZMmw9ep
6ZyVqxl2kpUI2rCGJLas+lLxfPnxZ9r/rKD88PhKhYGSG2aGHZSac6dlPmUYamstNd33Ty1AoisD
ea6Zxp9/uI+pSg1EhMCy1TL7EsBDEf3wzmiih8uvMfeNJ4NZSrDf9qKC6jJFEr4lfkVpd0yw7bar
T8YxohX22wrrixlCvZbTb5nsXfm+c+0yGcGA+mISe7Fpw59yKQHrB3YAQfNFkpp6fdvTT0Yw6fva
TAbFtAMUUBYlXxAx95RaOdXmthtMxrAmghQhq6pxcAYzHEQe9MVGvxIbmfmyU2cloqEQa9WAIHdr
J2Q6QfcDhL/pwc9u8R86ZaJgKOUYpW5nEVBuj+wDD259ve3ik5Grhlmo+JUo2eUIZuuUMXWTFsFt
H1WcrLvglj3Yy41kR1FmPkDR3ySl61+ZlGc6pTj+/EO7KI0ErBJdi43xZ7sAZNssMwWDhhIGzPK2
1pkM2MTrZAM4mm4jqgKcOqQCaqAyOV2++twLTAYsTDo1LGBsgxNonvRYppIHpZBUFFemm5lZU5yM
WogFQRsFhCvyrCJNZSIx8+7F3gRiZAY3ds7JsG0aTbVSN2dbmJBk2zhIeH86aYZY7bY2moxaalDg
v+OHZpduUd9pZStvHD1JTn4DEeWWWwDP/7sfiW5vWeDqYzsylLtAQZ8dWSbGOfWfy9f/fG4wrMnO
GQimKVmolG03MYINOi6wyQ7y5stXl8eW/s8TzVgW9NcwcCwYPIJpRHbe7zNFo3K7WZhw4xC3tYuA
cj0OT3rcLfgN98G03jeJeOz4A6VzldAs4LeskG/tjBDspe/v4/JamGl8gs+ebDL6pYCiFuzDIzuE
gueU4ToE/Ie3XqY5yyYarswxn48inCz/fn9BzzTDqbgLGgpgetDOFyQWrqypcxefTAASaIbYBTJj
G+hgIgVZLkCmIR6ujNC5rjGZAajpjUuQssO4Jr1CR8CztdOD1eWeMXfxyfAPzSIQCwh2dqciCyIs
3W+NEfV029UnA7+MzJD8rOmQ1s2cFUQuZ2fEnXVlPZ3rOpNhb9S61Eu+P9ixYZZLSkuAPDbWNwt/
Pej/eNMhHLxWXzSOw0+6qTkd/x51LznqG7todFiZFnIigP/1No3kFikHZEcXedQOJrNx5e1mvow5
mRFaUG5qZxhUu/R5e++Eg/pqldqYS/ufZNvpnyf/X4APTiNWpvw//3vu6pMJwTJTIYKkFHJYsRDX
O9WLGJRXnnxmPJiTIV27FC4mJQEGsYW4mIYaRmdmHh/dFj7P5ceXxv752feYDGivqZGUAMe2Mwh6
cVu+Ip3+JTgtnF+0yV+K+neRDpgB5Hsg6uu8vrHZxub8sJ0YylbSA3h9NlIxLYNtgVgILEaceevL
Lzb2p8/eazLYRW1oawUski3XrXzMFEu8q2WisinfdyUYhMyCHp+8hDx8mPTFlRns800ANaV/vxYV
4Q7G3HJgV9AQVxkmh2irv7oepjqEU2+bDMzJZCBIZtiqSh3avYvcRMMrZ9lUENEuN9xch55MBqKn
lvDSBcMGdxi/D1pKYkojdNZe+TAz1zcmE0DhOHLoIEyyY4g54FF3ilVcsV6du/RkpIc5PkVih6QK
0/ZV7am/O/wab2oVYzLMY8HLXeDcg61GORpxXFOorbkWq5TGtv2ksxqTge4NQqdKGDswGt7YOQBN
Pw3MIp1zqkKKE4B9RPXPq2HZuWaaDHlYZZLcKlRk4NgEZruUYWvnlK7c1lLjXT+MbCgITcYaCOFT
HDBz95Hrx0bmXumdM8PamAxrfxiSjkBoYLPKaidLCofFIJhUQwTNRjIKjAYinXq83AFarbVXJsmZ
9dGYjGrTlcusJ5Ft9xlJZllAjI6uTt5nOnJ6ChouN9xMtNwwJuM6g6iQu5Q427WJo5qs1e3jWF32
o24kCDKULvdZixBX344rTKGkD5IvbC/fe6ZLqJNmlcSauqWyF46dmz/gr0uKTP9z06WNyXxiDAjI
eoBOtt9lWKtJCPtyM6+vfJqZCXdqXiwVQei5g9jBZeq/um6LqI0yjdyy1kpXvVx+g3FcfDI6p8X7
mScMvoNcbZwR8a5SMGihBBuFfM0h8vItxhnqs1tMphcvo7NCgpXsDBrzPmtQsOMJXEMciYcNaQwc
tWWnw48LfMDlO8691GTKsQStV/NSHGxU7neynn2V5Ny2+hunYn06x6hghMWsqexC7qs3hxrhwmjL
Kx9krrUmU4wV6RD/jbyy01oq10om6CvLpRoOPT/lEm2Tb0CLIFgM0vT1cmvNjA99Mj4KTBLjXjNK
XPBSf+e7ZXcvCa135Uw8d/XJ/OJR5SUYYl6i9XFxXetyU3+vswzL0puefiRsfJySXRkvjNSqhKOW
ARY1B+G+iIK3m649JR7gq645VZEWtsqeJFqAmErOnkG5cuXh5zrqZP6wLCVzkaqbRznHbxoMtj74
CyryVjc9vzbZjihwHgePdLrdSRSthkYjriBxX5MHzKwc2mRHEoSg7dxYMo+W8OoPe00bYbfPQvPU
Qr+6/AIzM6A2mTr0VJVa2FPmcQjqGiLqycrwZR4JiEm9v3yLmfE2leoBH7CawUv4BGJ8b0TyI3iF
Y0mNyKJKrX0DbBKqtmpfvtnMYDgTEj7sH9TEIfCqKAKG7nDNSjTeyTXF2Nylx59/uHSiAEtsWb+P
XqMcOqN/igpjfdtTTyYIfMcpKyXojetzRz4JoIsbXPnAMwNAm4xe4LEG9P5BOIKHXou6v6E86Hcm
pZvbnnyy6xADvYEvLtIogoZnp2cIiypG93756nMDYDJ6UV/7OugWAb/k4WHETQ2DCM8txaXLfQc3
d2UGnRkEU52eVkOFM8paOEqZ3C76oqIETthSjUsNMRz5y+8y032mWr2msXw37VXhmArtqwAK3A3d
K6vx3KUng1jGUw6HN74x7qocg7V9ECfvl596pvuoY5N96PS4wUt6YvLUZY9ev36RqrdSjK40yczn
nWr0MAi2tMYc941WhK1CuIiN0TuIIq59Vt66fE2GbWNqRT84jC25Uh+bQl+ZRnVt4zXXOpPer1kY
EjQJS2Oq4mU4tDDVmHJUyq0vt/5cA037f4cVTVvyYREYPg31cICwBy+QKqSy3boN+MPL95npQFOV
GyU0Ll5csGBRxS5ZdFZj/7986ZkmUiZrmO4UBY4MlnXsmh7QqRaI6zKS3nMt92+bgqYatzAGJFX7
Lb0o7Xa6Jqz0WrrSQefaZdL7S2p8fAGMyBFPVNiXwjKx5CvRhplPO9WzyYMgw+/iqccpv09+RezS
Wdyz+DBo0ZW2n3v8Sddvw9aF790Ixz5I4W2MXdPES+byh50LO0zFbGroalXTGhYrS/fodPgM4bmo
VOs6bnaa1j26Rn2k9CZcFO2V+Nhcm03WstxFR5DGQW5DHH5JE9ictfKqGlTeFr26srx0ffnVZtYD
ZTKsPUZXZWhDYUsQvpeB4vWU3QTlyo3d5KGqrkytM/siZTK4y6Iq8fSLC9vDAxPf1t8lhb9qJR7i
rtyalf/UttWVF5q51VRrBi2STYWqZ3abCEe/kfEdxF0QLJNbYimgY/6rFlfWopm2kyfjXcMGcQAt
ndlhqJ7cJHq0YvOYuMDw+6i9co+ZfvAfCrTQcbpQ7jPb0tx0NZjxq6T3LXRGzCNdtje1qF8Lrs0M
oTOy7cP6F4my0g4x2lYUb/VjFcJXQAKf4qRxuavNXF+c7PzyhqKJPLcKWyjyn0NPpk2Ce3HbeJlq
3aDYd8ST88xWIZF9LXoqwVIFJIamHoTaGu4xgmFOuPwic11sMtdg9zz0YsM3UVI/3kUhkFa+Uv0Q
KHGHh6ZebbSKSl8g7bdpLYwzNfHDp4mzUHAHqlzsMsafae0LBd5FkWJY2ZVXmvk28mS68c2+wYFW
YHXX3C++FuGqAUHtyvQ5d/HJHOMbQQ7hKk9sSUu1Q2Bo0n2WNM7p8teYIAX/u/zBmKrgDKoXlWFw
GO3Wly55tEJ51xOYM2DUxPoPUjO59IyO1xU0Es75N/bsKxmfo1p91rDOVZvv436PasxFSNmTrO0j
T8CF2FsYoiAudU8/XD0ezjTEVEyXZaFGDMB1bX+QLCYks30apOBa1nZmqpiK6WTddQTHGhq7cukc
omPj77TFkOWtV4wHcO2vl9t7ZtabiupcChBiRQ6A48k+hcPSkzC0z40V3pW6/+3yLebaabIXaZMq
EJMY/h4cJor1LZAxkZL8uO3i4+7tw1iqChkrlyAubdGtfzqifJKi6MbnHt/nw6XrmgAMwu3SVmPT
fzStvl/zuY3V5Qef+76T+TMtGxpCMBuCX2WxUMRYzbCiHCLsgmPsuYK0go7SqF8u323uG0xmhDST
or4YsxOZCREkVn2s4vEtvDIljI39SRj3HNn/0FKSJGDG1ue9jV74pVDDxzoPlrVe/7r88HN9dLLf
oMK+0NqK1ThNgq1RxXfjgO/gS0hea135HNJMC03FdVqeA1NrfM+OHNuy4C96wtpzfvrxPsBVdwgl
cFj6ohO++riOORi7jMY2+tVD9sw7TvV3VSxbTdMi7AtUSM1Ctc58/SR75le9DG87k4ljT/zwlTog
Ki68alym5X7TFt1T0MZbFVJ9FVEfYN4abprq8Sp/AJeXUbvh+fS1vqKSw7cwEb7cGWb62lSQ1yl9
UFZFUtmDDjFEyR7Vplw10o0BfHHsHh8aKXHBPyWKkNpe0UVL189ArMW4ZN328JNhqKgam0x9SBDj
5adaT96sATxU1D5evvxcJ5oszUBnQLgELM1iq4/Ox/jAdaybZQk9PTWuRnfnhspkPGpWp+lOLyR2
7Cjirm2xDYkF170S0/r86vpUKZdIekspkxPYetKwxwdJ08Rxsr3cQnMXn2zyg6gpUeJlgR0aurL1
BVNbxJ52Tbgyd/XJCItLiuFwUwtsUU3NTWE10VbOmisr9ecdHyz13z0zTlMsN9LKZ6XLbYyWqZZt
QEoMV2aHuWcfb/uh42eaBg9ZFn0EwBEkNfV9EPJrhQHS3LOPN/1wcWq6omJoTN+uen0Zg4nx9R3E
vpVg+isNSvWQdTAZFTDhb1WsL3RqByD7dtJX4r7ry1/e+Hyfr1uTBRcYF+JDoyGbXSaLKN8H3UZx
TtidnP/QHJN83+cbxT9V6UPvtkfyC7sE/XaDyyFGF8sh/okP+FL2H/ASW0phvaiNZ7d6TipvI+fG
QoESFQIiwgeoqLZVAMjpa9u+F85jF7/7ybNphCsuzZ176evA8Zy7CTqW69IAxgsmHiccC1F3D3hU
9nDGLjZF4TwpIY5FSnUYnGilKZsAM8Iu31RdiIdYZvMSvQWGSD44wp+usXv5vlJwlJC9VaOi+vIK
qCibGsiqkD24ofEgFN0WIcSr350fugAYe7l9zzvG/9wE6NZkbrNiPxZElQ4EgnkLfY6YaLmKgC6q
w5cKS9c+/S7AneSJ+fhDVC2UHrtv6WdbDYvUqbH3uxYUnOttk2nQKP1QUPzUt9McsGFZi1AhEQ4v
a6q0r7ztOKI/e9nJFFgqGfV0iuhRCtTduQ4ijKAbFp6p3DuBgeHYNXHEzKtMZYO1XhnAInLXDvuc
tJMSYX5tdPvCyOIrbzJ3h8mMKJaSaoDice1GpS+EjY9ltOsxBK23yx1jZmIxJ5Miqln4SRqv4OP7
unP9PMCsPFNXl68+9/iTWRE7AOxG0D8cG4vuNGhhuIJJ6a7CsLyW//h8VYUk8vfkZcT4dwhxyX4G
o5Q6hF2vCfdRCDJUl9eX32LuFpP5UXDLIUqD1Dpilr5LUA1JRnPw4nidNeXT5VvMNdRk+msoNm6y
0jePveIUa8W7Y87B2tWRmxs7kvx3M6kQnkKpT42jjuFVXbaPctg/jy44tz3/ZFBndenl+GIZxzBu
UyCQDQzocZ5NjSt7s5n1wZwMabQuloqVjHMUmh6PlHj4CVN010jGSjfrA6a2P9zKd67cbGZQTNWA
mYrRdl6G+lEFIfmt9ktcBXGB7a0rH2Mmxo3Nx99fI81EIOZeoELptDboUL6DPb0TQ/lPPOAzRGoJ
qbPzAFtyXYfWn8ufaKYXT8WCWL7Cva465Uj+/9X3hb1RCUvSZEDG1SubQ+vzeXeqGJRJowZ6q8tH
6Hn/xdm1LLeNK9EvYhUIEiCxpWTJjiImsfPesCbJDN8An+Dj6+/RXXkwhljFlau8AAWguwF0nz7n
ACklUMGuUbMuT20KuVpnBdFEEH4LJwjc7JuT4fxjTwr4SDnFUy9+E0gjhRy67UvYfcpBz7rxEYtv
Bob7r5B2Jiq83TmgqN3NgLtzDuI7Z8PYbMMbrg+NWOnr1J1ikLuKD8FSyOoIhSfRRFU6gKHw/kpZ
Tc4IAEsbhgoQ1yHWHhT3yvXULAmYX0HKp8ZLnUyXcm5ehgxdlcH0cv+bNjcyggL6NUm1tt4Qew4u
dZ63/i0WstOajXjQlsmA7gM6xFUOOrEC0IDCY59qaDaC8vS06/ebML620J4GCdUQQ6T3EZrDz2My
Pt8f2nJDMdF7zGnTZpbzEC9KHdggfiK4QbuDgsjY/whs3+f7n7HYFjdO98wL/bkT1RCnUp54Lb6D
VOMTz9Xx/vCWoMxvoebVwyHv9TAngehjXU6QBav+UF6dRLk8Zk31CCWjKBf1xoLZZnL7/6tPCdcD
SXka9PHg+V9G1T2RKjsEut7IJloiFzd8vERIamqV9HENTtWTX5a3Q2wRkEFN+MOUjX/jSIBuBA/Y
Qbqq3IiXlkndeM5eT6qtUi0IWYdYrtU7toIOLOVTe+jz6sf9DbJ9wIgtC3FAdE7dJkbF/8kRYkRf
G63QY1jtnIERVZypWDq8S5u4Saj8QddxikGrmb8LWC43PP22GG9c5k2UI7gUOMDVYR/fOoKigEHM
2S0hWHd/hWwbb0xgBXx+0jnr4y7AI9ftoBeyHjrOoBaq5HuxlNVBj/1DC76F+x+0TccIim4I4Ys6
KFXsZlAnn5sZQjlDucX+YZuOERZ91q8Iu4WK2+URjLzRMkIcvczxKH303GvoqahbNhrXLLZlYhSL
MBs65uYqzsEq3ox/BdidBcznu5bJxCiOooZs1oDRSwl5u8QpFXZlTjciuyVwmfBEwajfDsUs42yA
VrPfV+MfGk7Ltdbp+hsyC2j18pzme9+u89az17LvJlxxFGM26pXK2y2CoqsoVUPzkEqo4G7cIywf
8A3DgiAHVJX9qYsDuRZBBCkJOl755PDw+74tuRnCqxC8hj1ZvNaT8dBnFzhFLEOyC17J2W1Or4ZG
ObSHzgKTMVj/9T+gfpZjBOGc4du+X26EQTpDhQo6DXWsm3JVB6+b5T8uSCSf9w1vxBB3HRN0QU4q
ZpVWX50m4UhL1XQDlWCzVWNfvbrtReamdcxSesp9clrm9pqiPTns6DlLWBSGw0Y0t33KiB5rWwUN
uklGRI+fYAv7WoiPiFZRsn4Ks/Agiy1lOkvoMIGRKxg8nKrEdxCW5h5MzNCnlwvZFzpMROQsyeh3
YLOOQXTSRhJk/GCD2TovbD/duFEVPEgnKhPcO50y+A0i4fnj0kGi21ef7xuT7QPGnSpMQaJCwb4d
52g8hnQiJI5d58pX9rRvfMOL+RCmOYqLMu67XETO1Oto4ARM5FBz2cCH3H7qGye2b5hRUmuP9t3a
xZDyhepsMYYRGdAeBS2dBrJVYdfsA2FyE2C4eOh+gEpqE7NO/cNY/2Ouiy0UqWUjTIShGrMlDArI
vDCoFC2QHEjb5jFPig1fs4RrE14Y1mAPL9Yaw+vis9DdmbF9WCnuGSbEIK6BwniJAF04wUHP+nvq
hMc5maBt1JSPu+zIBBpmxaBbSfM2XjoCQbfyeUJY6txwq2PP9mA1GfOgarRmjgf5tqFPewhdgA1J
JdPXCYrKMnVBa0ZXKOm1f0P346a3sFUNse2LcVYAnwfBk8Fp4txPUyh6cOGnhwoqSDsXzsR01IFw
iglcAkiVkVgq9QKU+EvjTBv+bfn9/+FJ8nS9ZkvVxT4TDyMvL5WSf3Zt+f/rR/86pcFny3rVIlOR
he/7HoAyNwmzq+dtCmJaTiDPOErXfm6TvK3bGGz86ZE4s3coBVPH0mvy79rHQywtxPSumEi2xWJg
eYqbqMyu0CHxgfKAytXsim8kA4MvWpeHFjzsVUYn96uCmq1TQSrcC5SzcQO1RRcjRo40UAu0HZo4
YeKpGCqoarqP3dx/vb9VFiswkZng/NNe5jRt7KI1tXkadL7IAS0UXd6E++6bJgqQcleyG79knCpe
vxCaTU901fu40LiJ9yxCOSVduLZxUaSueGjDGequo8J1duP5YjmkTLAnURBV7yG7GFO0T1bQcXR7
kqBBJkSQrPMf+7bBiMStA+W0sKRtTHLH+TbOyo+BLd1Kt9o2+fb/V/7IAwCSPIE47y2JghJC/8Cd
Qm1sr8VATRjkFKLndxihIaUL9Y7M9JlKKLcFzkbCxfbbTUfXzrLSYWnjainEMSC48HtVv8Xqahvd
uDNDynDMWjm3MS9YH9GUPQWO2nhM2BbG9FyoH2ooCrR492b0mARgWAtvHDtLQsl5l9mY2EVaVT4B
WWUbZ1A+Wc4zdOnEu6AOh628uWUOJnyRA6ZVEi8oY2QE4obXlyqE8Ern6GTfHfz/OK7Xprm6Cuk0
uO9C1muuxXtn7Pf5lGsc0OXMQZcMCcvYweMZ+qaJGzlBsbzsW3rDLrtpnAHNTpHVgNRsVA9DdihU
sGE6FrM0kXjJmIEloERSQ0hoCNaLyA65sxkybZtqGCY0h4cOQJ8uRpln+VHJHqdy263e72Fa5ef7
yyPevtqbODwpGs/tm1tAq9L3QGTLAxnCn04Lln5vuowtFIAT9akiO88xE3jXp+Xs9WgFhKRHd3J5
+lNl+tf9qVg2wwTcpSoLdQ+e+3gte6h5qRPwivvuxibGLk1B6gbZ1SZuW6gj+lCrODDwnsY1NIb3
OZgJtGuDEMQSc9MACANh1Go+d9268TKx3MFMkJ2X1RIyeljzeUX20HUnyNrWQXUG7Q9kWSmFxGyC
eQTt2G2sl+UsNrsVfKayrKzgFynUYCLUQz9B8YZFqSqO7bCvWQWETv8+LaFRmc+Tg9urgJ4bqBLS
KCzylwkqNVWl3ch15VPoTN/vG5fFF4lxACHX5+dZUiPL2wV/0CZRRCAOXI/QEt1YMpv1Gs4OTdlk
IWgbiTOvmU5ZoP7OCuSq7//6twdnJsgPfXVOS8tRxb0LmL7UtD2pvpHH+6O/vTbMJMNbSV1BixgZ
cC+BnqhTPDay+NVXelcukf2HDA/3FlHOuoprnffvcXPnh2Dyh41snO3HGzc6qIbOEzpVFe4t7NhD
Z6ph6pMjtwDzb3sCM5ns1gyabn54G75Xp5FXP4ucfKjC0D2MRblzgW67/upsbqehTcaygdhSnx+l
GN7Xc7uR+bEZjnE2e4oEzpQj8KmhL4EhhMJWoqbTfbuxDW44cN9Niag9ImPlyu4haFY0zmi0kuwb
3fDYtHCbhkHqM55D+Q8uAY+y3cf1xoThqzUrdDVDtTUOBARbSeIBpxg2W9k2i0WaILTcmaC1O98K
CyM02iCThpRn8z73ui/3F+bt44CYoSwMA6GytqeXcICgu8qBsBTe2YN4Mu3pI0Q6r0W6T1eCEGOl
VneEktmSzJeqCIZvARfkYw/I97dsbiBFiN4hpLzvz+pNYyLiPyEOjTQ1eJjpxXGmX2Vaveu99eu+
oW8L+cq/0qlTxVo59KK6qQPtwuSd1oJskX3afnjw79GFXnyPQ6v+0nqZf1IEMOCS1tXx/m9/M/5g
WW7/f/Xbw8kr1ZIMQE1O8yFZwt90nf+MTneGPN+44WlvGiy+cfv/q2/IHBj7EVJSlyGZ3o11ewXt
3gFKz3uOXgx/W7hXw9ejhxxeIuglnf1Hotk1X+prunYbhmNbISPEgUwvALk25yA/E5+nITlhBx58
UaRRG27xR9n22Ih0kN8OyhQ6uRc38z52fH1hy65ogdUxwlzjSUgESjHDmyHACo4q9N11Bc11JMC9
tHWBsG2x4cc35k5cfHx4F2t/lMX8nLHhCzhDTvet1DK8GfLUXIZzmCf8soLqvIGIc5QodvTlFp+b
ZY9Nck4HctY3hRvvIrzgk/bEuVuT75Txx6RuP92fgmWLTdwtLmxO4yNPfynBexcJSv/JKn/DRG1j
G07sh7riC8TaL2S6ReysD44Qg9vinXs7MU/AhfpvB4NMZsrzJMRPd8u/BuhQRrqF9PLoPLZpcJg5
qiRd+KSh3OmKLcUw244bTl3wsK7mRc0XRsE14ysH7ewJEnfooBk3btS2TxiOXTTU86SaEVg7+YI7
3k/C2I+gCvakLbBqhk+nFerzTj/SyzjriztMj8u6buy3zVwNn25XxhexaHrpsUKndEJOJxvq4Ej7
OTtASW+L4d62QoZX45bRz46LTWiWGertJe/fgbLcPYWB52xsgmUqJvK2XYUH3K2cL0neADLICucY
QiL8gXSNOoJVfwsObXERE4Dr9nndu3W7XIbM9SOZp1MkCXip7zu3ZaFMqO1QoFSusny+1HwqLhmH
Gq9XqPE695O/8USzfcLw8cEPhmrKlHchJIvHSb9DMeEoEv68bwa3z746REVHFF24M10g4yreiWzR
j5TJ4uL2m2IMthkYLo3XWcMhwzRdUAVl76quz469lyPP6XfseH8Wb2ariDB5OUG53viCQ2qdV+da
dwfg9x8CQERL8rsUziHoz+gHuv8pm0EZ7t1PQe7nfb1cSqlHNLoH+aMDDtmNV6dtdMPD65zwtl8w
kTxt1isJWuhEO2G98dttTmf4tdcyXF987AQZtTr2QQcN7XzsLkKJ+agIRBXur5Flx008baCnzKtS
NiF+pMOp4oX/NWf1+uwtm5kky0KZuFoydJUTKOZeynHxi6jNsuHnSvm8wa7zdqscESagVkBgqGqn
wL3gvVW75eME+C6tvgHF+1B1t74E+lCTr1q2Dx1yPhBsQpKpAae+iMpg65Fkm6Ph+pWjnb6VvntZ
5DK/5LQUB5/nW5cH6xQN19cUHWJejuET7xOZf8uaQbL9uU7dg1bDA8q9XYBnx3IAnTFkEb8GCzv1
6tqw6es+K7lN+1Xo6XJwpXbDNF+y2queydoND32Z66cp8JDqv/8N2xIaZ32wjCQAvcd0qZ0GbTDj
kP5dZ1m9MQPb6EYsWAZPLWXnI3gy/ewUzl+ByDcSLDYXMgJBy7OJQY9uvsgpPHjaP69SXxATtk6u
2xv1P9Ad2LcRClBb91t/9fQFCfGPjNQyGkb+sBL6ARe+v0ZvzKPezTdKsJbJmAhSFlQEaZFWX0Dh
QKOacXVMHAGiraZr94UcE0aKNC/o3MdQX4YOohAhz35NnTz3offlviFZ1ssEknpVkHgDqaeLyKrz
6J9WFVzwp+Po+nSVF6XzPpsy4aOMJs3stK6+iFFl57nskmM2s61ir8ViTXrLgkCyRIKj44LW8fLS
8OTHSKZ531PHBHd2M5BBFa4/lyLv1VOIrPs3Hwf/VuLu/9WzN2yWGc4891UzhA1YoHrq1LE7B/q9
i1fuARe84tAIyr80bQUS2GYqDgSMRWm0uqCpcDgXG15pWz7D4Z3BWRLGYQXOGD7Oq0oj4S1bzaw2
LzFcvl/IVErJ9QXpbBYNPfgM+1w9ue0Wndvt3Hhr/QyfbxRDWT+f9CWn44NXkw/EAYC/Yu9Aub0n
5UyECfjU8MC6nNrxIoK5eqgVqB6BfN8qH1lWyAR81iOUe4gep4uEziA6rovi7PVu9RRkc7ERRyw7
7BtZN59UEw+8dkJcpP2DA43yYwN9r43RLVHEZMNUiS6GYRj1pSZV3ATDp5SoS+3lXwcH7Xq5eBJJ
Pmx8y7LbJjnm2I8CqiYFUqyVO90kSIvrqP3gOswcGMF5CDe23LYpt5V8dYyjGT+bNERULxPmID36
T4O+oBoAq/uB17YhhtODPaPgbQmvUEGQnZpOjYepc7barm2jGw491GJIhiQZLo6/oE4CBq3HcmC7
6gHwBsOjhcggoQI6tksjVR+tczYd12HeJbiG0Q13zmaVeEGHWA50rJ9F0DVer4PbbhZKbib/Rrgw
Mbe32weHzKC+cF/9qmtoZXUcBOdJ8cgT90/qlb937bCJvw39knJG6HTB88Q99CAZOrKE/bNvcMOf
iXK92p2wBaLw6UPZSX7wmcfP+0a/+d4r23ehOgqlUJwHOunlk3BqcunbiZzuj27xLBN5CwUZN+jR
cYcL+okGfD3lK+gT2rD/a9/4hueKEuVTEAnDtdL5PfpkTlOdxsG6q3JNhMnvCccaZVlg6cFeLx96
qv1D6SdbvLAWzzUBpL7M66kg3gBNogmtWxp0WunCNmKnbXDDcWuwjjqTFOPFRz3qojhbQE6qtlAj
ttENx2W+n+VoYh8gQBeSU48iwDmv2NY1yXLGmIhQmUrwya/hcGlnKR/yRNeHbr3RgST5Qc6g/uj6
gB9WUHNsvLFseWITwrlqD6/xgMyXXAerd8Yd0EOmTRWfoL/snHlO1bFw5PB+DBzdHTMU/47d5Dkb
n7d4iYnvDEYlG+67w4UWA3RJ9FPbqQ9LkH267ySWY9Qk8BwXqKEqtG5elNt5URdUj0sdPneQonRY
83j/GxaDMBG2ea5zwmiGixnSP6jW0/nHPOrmy/3RbQt0++qrIAXiD4rWfI3XV6XJwePdfMT/2siB
1OjOPTAOaTqxxS0o6S41aqCOP7ybWfjRK7ZIxG3rY5zSuV81lAxIp+d8BfeOO1Un0AI1D/fXxza6
4ewkJPWAfqj5ooRET1pP69+dFFsITNvohrOHYhgVHfCQF20BFaW+WZ9o3W5pqVus0wSQCqJDB202
SA2AoKtoul9F0L/kS/GzS7st/7bMwMSQontVOCgu4IIn2y4q6Pwhc5Z9lm/2SKjCR65wwBHUtmGu
Iu5JHY0gQ/h1f2stVxizR6LkeeY2Ipgug/QDqP8sLGIVU1Ff0W9B4C+PTKuNzK3Fy8yeCVk0ORuT
HhR+yylx5iioqv6vrkrIvluSCbQNMpHpekSiGTw43yQX1zaHJtOOZXKZWQZd2nLyCjyYY8U7tPZk
saDytIDKvVLu89zwjaTqm0uEzxh3MZCxhT0yMyomWv7uBnWWYD8MPX/DlmzDG5exPuug6ybQI1Z4
S6TnnyX72qVb7YBvOhp+++2jr4JoluuVOww4v7EPvmqNYLH4X5rJfWx2wjFZePO/V58oc8CHXKlv
DUnDmTTVZ4FAimRDGeU41Wo+npncEgx50zEwHSNgJ82UyibPq7gdQf9Gg8eO9kUk8uI3xE/ee+Ou
5zS+Y0TucKAlTSWXcaMhSRIVuS7Q1T8mW30XtnkYsVvMAV5YOJTjUIUSKfjxlxMWH0Az9rdovXhA
uey+h9hsy4ji6LkWExAoVSyr/uz4ydM0Zu9F5p3uD2+ZhlkN7bJVLpTcuAJI8zCk6qMshhPoR394
onknUnq8/xmLEZvF0G5IxZA2eOiypS+edJKNIIHpsieflC9JsxOyzMyqaKHIOLdTooBPz9f3+dR0
YL8uhr/vT+Lt66bLTPIhhT7EGk2BKu7K9Mqobo89NmKuiqeurV+0t57nmT+2yjuJQW+ELtsGGe7v
Lo4LFHnaxJUMH1Pf/QqWvUdceZ9xpjw0ItuYm8XMTAaiEeTSqVPmWTwFy7eeFWeA+18GcJ3dXzrb
8IbXj5IzDT7gJhZQfZ9W7wf360+962zgyW3DG86eD7rw3Q4BeKmS75Cs/BIA4A20xWHfrzd8vS9p
ELClauKwGr9OK/0r9eqDR/yNA/zNaw7MynBxT4feoDrVxGOTPRfOetF9uwuF4DKzIOo15VTWTd3E
MknFLzp7zpeJFf0+qzFroUyvdd4HIRp85I3+JVRuMp9YMXMwI5dFX3+8v/6WBTJLRmtRTf6UIHEJ
7a2fqVP/knWyEf8sQ5sFogXPEZGMcxVPHEJ6np+XZ6SF9jWPg0H13wdrHgxuovsgjUtF1RNSk+zk
Tf7W28cSGszKEMejdqoqVcfd2LnncvTLc1vPxbkMfOdIVgYuNO7VD/f34O0aiMvM8pCjZJlptAPG
uQzKj+izT97n1SIfvNQPj+MIkhG0OQYHJqfuBGKb+kh5Pb7P1LKFDbJslVkYD9mY+g6RN6YhRSIp
NDvM007BLmYSTYkmx7uFwwkLx2mjZq5AW+qdJAMDOHXfL4OzsY62WdxC2Ku7lhageSRp2cQTqBGj
AiW3aLmRVt7fJcs5a5JMVYVMaRKUMl5G/iVZghODDK2q5TER6GHf9w0jliulA0FzuAwN6VcF/PGE
y85cg/dx3UwlWUybGwE9wEt7VCmD5Lfbfs+ke9VkjVGiAPYPSM+22Tg3bJthBHZNEuYuw1LHc1CW
ETJvPBq3N+O2pf9JY8NjjK0es6BuSCNlvA7VO43MW9Sw4F0FRan7G2H59WbVc1kCPiQ1+gmStdLn
hizk7IdAqu4b3djmJWkk7RZaxD5B+ilJ6l/A1TzdH9u2Msb2rmtFIdWQlfHirEEUemOUZsNfUB/7
dH9828oY+8p9rxuqGj0uAZSIot5T1aFOgi2eJYuTMeO8hqKf480ZGjibts8ipLL/6pzmCQJndSSp
/rlrCmY9swdkjdIslXGgy8E/ovMyXyPcm+vv+8b/z9F0gy9Vbg2yqPwlTYZjAyKyDdOxLJBZyizH
lZcTHeoY+r4Pgyw+LmL9KKDNGZFli63P9o3b/1/FUbdx5FIHtI7FIk6ZEEdWhOei49fcXfc96806
Jg+K2wPPr+OK1x/zTNHp3Gd8XT4rCOwk3/btw82EX80DWSgXQAhgvfJxcFmU1QB1fJoCXm21k1l8
wazlVBIKi77iZVwD5XrshvqdXvJ84yy4WcsbIc5kUIESHHhZZl3HwEegaO3gAFCVnK/pIMNI42Zw
qFJHHUTlbyXdbdMxwlKeezjKVFFDu42zH1PmL+9SZ9UbgckyH1MPXNA0r3ULjMeAfteRJt91Uz3p
xTmOTREXQ3Fp8nafQBcz1YkHsnK/8HHGVYR5N+HxSKyCn/aZlREBoUDNnUH1YOkLdXYm1K+OumJb
0GDLJpgF4Laj3Btlg042UU5HF3CIo176LfFgy+lgln99D+8hViBb16M5K0urDzxtedRW3vH+2ryJ
2XWZWfaViKILDwjuzagPlQnM09Wf+6U/tc0UdZUE9il9T6Ascv9ztunc7jivPByrg9RHjdxHV7Ov
9ZiCehe4UWh6blxibOMbkZDopnO4kuATCFT5MFK3e1c30jt0I1G/70/B4hZmyRMEiV1NBl7FWVG9
66j8BuqaKyH6h+shH5lNX+psC1tg+5RhuBOYhVA9nOrYWdT3dK2femRSC79+z935xe/lAQ3W5/uz
slixKWOYzb7uwqR2rpkjZg0iS9lBDQQCCRt2ZpmKWQ+taqQNZIfguKwKANP+PLXkY6K7h6xyLh5j
D3gwbeAcLVMxC6FL0wlGEmxQmSbfRSreCzns6rRymVnmrNHohoxNWMVr3f0uivIpTbrnAlPYtQtm
mVNr9OUz2WJ4mRdOtKa9iED5tGzd1mxLc3ObV+7HsSrtNIgqJgG90e1OPomw8Pvwn1ie23dfje+Q
ghQTx/J0bfsbEAkkg2/vlLL4cn99LO5tsuTMcswXr0QC2A/qk1h4tEKELJKd/9f98S0XKVMrUCy0
VWrF+Jzql0b672kzf20H+pSrbksbxLYHhlO37jrnWZ6XsRwFWqpJVR7DaSeJNqgL/70DyC0qMPbn
uG5mGqTwYzNG6BDfoomyrL9Z6AyhDdnVXVj8P/mE4HMiXEO7JN/5BjWLnKNbZKVK0zIuQgUIqXST
CMWwreuS7dcbh0+rQ+q4A2KQN2XHTCxdxAs8Wma+qYRi2Vuz0smyrJ34jL0VJPQjLtX3PmUbL1zb
r7/9/5Vvaa2mpmqXMm5KNzvlflkfnGmdcdmg+cYh8PYnPDOtlXAXpM+Nl1xLryi9i25JCKFt1iTZ
O78MXLYHq+giuP97JrMDzdp0DMWVl81Hv89U5NTux7Zan+978du7ANjdv8cHWasT+EEnrmlYBpGb
g/Kn15uCpTdr+e813zPhr76X1LNKgxCLVB+KOfhO1/Sl6sV1LaY4q/dR8XjmuzHscnfMuja84jrT
QnG17TmNQDIXfL6/SG8fyJ4Jgq19MMDwyQuRTar+JB0/jBPepKFbvS/b6RdTxblttoTGLPlSKLv9
e0eSol5J1dXhlc75hxZ5WA02ZqfJjovrf3G74bgW9bUAl2he6QNztuz57XDumYTv/byuTPQl1lCr
X0VCecSy/AHij6eZOLvy8Z75SoJk29A3YG24hl3PcZtZz8zv+uP9TbJNwMgNCZCtemRpYGsth3I8
fWnmsYpc3rfHjvkv+z5iHEg+GB/mOoUlBCJjp6FQE9SoIIk1A1517iWhG3dzi1uaDyXk/yjt/fFm
BGPXRG3b6j+r47c/7k/DMrz5UgK1P+4jaRNcIbmTR1J+nUWzkX+yxEXzkRTi5kozpwuusqibaPLa
j0tK37dlsxF3LdtsktNyERIoerrBdcrYO9TqL463nKUKnkXdb5TObatz+/Sr04MH2cDTgobXEZeo
n54a3Y95smSn+2tvCSZmXoVTX6wzNOWuueg/lUScmzr5hzbq+ebTRLE4n+adE7lN8NVE1kLTJknw
KZ6vJZKA9SUtoB93fx62jTYSKpPnZzQD6fS1ZUC7RTIDUV+UQNr4pW8ZVNruf8W2F4ZXV7kIwboy
BteS5ezTmrjuAW2U4c4FMtw5RMckhDT1LSCFNd7XczSmTfZw/6dbDj/zmbiW7QgigIJfBYGCH8vc
M1qv/9QSqGUKdLHeymhaNsJ8LhYq6zoeNByajtAjqDhYwwhKRKKVj7smYj4SWZ7pEjUJfKAgL8EA
wFsZpr+WJTug8fGs2Lru22zzxViOUDXwR86uJXI5V1EOxTNppdp469rWyXBrRkZKh1IF174uiiHy
WQ95RUHUH4f5g9o5hdvHX7ncGJJ+xquXXf3KSY/oIk9PKCiQDZOyIEk889EIaaFsDqc2uOo0uECC
959sDA9gmP6kXP4czN51Lb0vfNR/2rn5c3/33856eeY7En3XNF3WgF2bFkyEyaj8KMv78bgG/npo
iOtf3HKSD37qVw8Sjf8bRmcJk+bzsqJZB+7jAN4zF8HL2EEPslzWfojmcCRPJCn/NL07P6x+l+4T
9vD+v+iv9k4lJSmQsmdXXsmiB30k7SOe+GwLkWczQCPaZCRZKQsJu0pvHZ+zgTq/IOUNPU4Zbokc
21bNeNLmqUtg3D6/AjM1PMxl/yiG+sPiByevDdTBT4anqtoSvrPMx3zhBkPqLnod2FVLpA7Bu4E3
yod09D/fNzxL6DcfuBXJ09YdKLuSfhkfGF28p55NzfH+6JZ7hInjLct1GEmxYLO/pEveIz2YTZEf
1p+Y2Fet9MwXrobMXFvWPrtWQT5EQJf2p3Vp3UMZymzfAWZieNNONp12YVLTXA8n6oLyRADusBHM
bBt825lXDgGQv0+dQiAeO87nRNFrutCzSsjOH2/cIEaxVmmZIdz3vCRRk0Gh1qnIlvqm7ccbN4eu
HbJGq5Vd094hx4z63pOYpvo4eMkWa4TNQg2HZu2slpzP7OoOHL+9b+dDky5kw0It9weT0BbiWILN
pGLXdggON5wzhP3Q9O5BOmf0DqufbSRS/2+Pb7zSTSbbRepOuaXEhzxycLOqfFx7+SVNsxShqfjs
pNU5bxbUBUYOnYz+zNL2UPvOCVqjF91lz5A4BbHfvsyT9x/y25WRZpKMXrM5c86Oo+qnKtQsaut+
q+3bYhomCW5Ay3ygCaXXZWj+hpz0h0SrD3O7jwbaMwlwi37gjRuu9Er8fPoxBVX/ba71PnJgoAX/
7ZQdkHntjVvuOqeNc6hLNkV6atedRmf4JHC1xGW141/5sA7APQfPg8r+DjvQLSSk+x0sW2ggi++Y
nLdet4Y1mVr/6uWAWiCb/I7LdV+eweSFdMCE0jssY9fBqbMTsuzVo+jKLe1Fm/WYZ2zWJS7KjDjG
sQmVTp5AYPbPKOXP+wfT2wtDTfrHkTGYD1fsmhDn764ofpSUvdwf+u1fTk162yRLXa+r8MtpqL7Q
BRh0Fylp7e7Lw1GT33ZYk0w2WU6vMzhgDlmW5Rcp5JaktW1hjPt7lWRTUPgNvQL0OkZgMRlAL1n9
fX9p3Nux8N8gSE3qRzpLQN7yxL2m3NHHUHEQDZXHnlZP/uAd55YeyoSfVq2+LTqA0FWFRodq6+b5
9mWEmsSQWtO1nDvlX8u8+tSBVxpAuT9K+iBryLYwpbbNNzy7GfE0h0wJvbq+ADHnjGYZzvI8msCb
fri/iLYdMo5cFg4NJK61fw36QZ69TpIHD5FjY3TbBIzTdm2DtOvBAnPNuPvHy6v3TrD+Rr79+f6P
tw1vuHWXq1Ag/e1eJ5Cm/CAUu0CDPPwpQVq4UZawrI9JDtnRkHe48dBrTsiRy5IcKvjIxvJYbMhs
iVLDlJMkld61W+WT5GNUdC7yxCEqBqTaVY2g4e2q8upCmOpeuT7s5UpW/yNy0Zf/cXYlS5LiSvCL
ZIbEfiWXylrI3peZC9Y93S3ELsQi+Prn+U41mlJixpWDAEkRCkV4uOcO+QJivI1fsM2PYeFsmouM
y5mmFDeXE5qx5wc+DtUGRsc2+m3hX318I2MRLx4mJQKDfFLr5kdRdBsTYxv79vzV2G2gq9KlkiJz
4f+OOWKi1jvf35e2od1/D92wOexk3jMk5hdxoIL87ka6kUy17Pn/NDv1/STceWGpi07JoxBKHXuv
dx9ELrc4Ymyfb1gtqdFFJUvuprHbvC9k8DcIRb7tmxnDYju3h6seZpa2SleJ40gou2tn3Jh3iz2Z
HU7gq4z6OKpY6ke8/tLVPDwtxB9fPJ/1Z2dq/+z6CbPD6SZsuICBiKUKokKPjXJp0kWblyDL7JuN
TWhqUlW9Uji1oQKIb3EPJB6KjRmyDX6buVeb3nOhuVlIiQMZabVTjP7vsw6a3/vmxbDWxenbiTsY
XPEW8EZvfJz08nXf2LcfevXheSdqdFgMsNZYeKcsdlTi83hfFpOZ1I64J3NPoIU65ZMLCczF/9NM
7dbt6Da3b4QpoXHETkNcBysa19MllNEj6Nz+9qN4PDWLFAdHbNXSLH4hNIyWKy44+pCd1G+i1BPu
2Ru9U5OXGxf/t4f3zc5gEjPqhgUaUMhA9fsBWKpTVwXTx1HTObm/xLZXGF6z03QBD8IMdISr9Imt
bXTibFaPqnC2xCLe3v7+/yPJV7uIrc3MFG0ARi+lNx0q1oVwQFWdbSHp304A+P+vEL96QXUjtwd6
sbhOs78eQy9YTtpv/A96ngFbZr06NBVgrPcnzPYyw5m6YcjXKRwB9+2yNHDmpOD1QTbVs6+rjxCC
/HH/NZZJM5Mand+MKtKTuErafQaK/08/0I0/sA19y4m+mq4mjzv0rPXlNR/FdM6ynB2CHNSt9z/c
sqHMtMQMehCC0jgQvl38e2L9SXjxU+WMO6FOZk5iaby4WqC8eWVe++yuhCWrAh/s/Y+3LK6ZkXDQ
TMY6xLVXFNFAp+LSR3SVPI9l9rC6bTqG/cYk2Zbg9vzVEjh8aSepgXyH2ObvusjGd3NTbHEy2gY3
TFrSUoYy9EvIvqEbZp2/F/GmtKZtdQ23uuRetbDOK6GtpU4e854yl/81lVtN37ZPN/xpOIZskF1c
QhIJPmKuZwVUtbN31g3T9X0I1sV8AJLKhygliXHtiuu829g7b0+NZ+YjslqFOZtYeUV/29cIBORh
mX1XVfj+/tZ8e2o8MyextHkRFetaXsGernDHluI4+MO+s9gzMxKQemuCpcAxMDN3+LSsnvONsrna
qCjavt0IgGK/aXKg5Wv02HdTGtTR+IHP7bBsnGG24W8r8sqaKJoftBohhUedGHJ4QyrHeV82wDMz
Dg2kH6G3iYmRo/MdMpmPQeN/doatQqVt0xi2OlM0adUhL66yKeukUD30XvMfQbkForBNjWGvvY7U
ACdcXIFhr5bnDomN6Bn+f96lc4GMiGGxkUs0+CU0sKFewI91D6IuXugtZ2+bHsNidbt2cVXdXJmX
BccG2mKXKc5+Oar/c9+qLC8wMw21jKt68XV5HaL1rLI1SFwNwRqg7/eNb5y1Y9SKTqwOrFb39ORR
1z2VrPWOU+MtD/dfYVliM9cQ8B6dkUEOfHHFgDDgsfB/o3Wr2GKbtI1vGC9pYjcASUp57QGsQ7QD
yMQayw3TffvA9UzylUYB2Ob1gBYHJf9A1+6TbEf00+pLJ8WnOq4+3J8jCx7AMxlYphnNx6JXiHmG
6LBW/Wnqw59TX51JFucJJSDfyfXPkMd9osMtJQTb5jKMe2qjNejFWF9V5tCjl3fusafgQkIqYYvO
7u1rjmcmJuZp7Zi4xXJO7iNwV88gBTgRxt/LZqtLz/YKw8LDcarmGZyQ1x4irB+jeEF5HCXnhznP
/Y8L2iLO99fINluGrbfeInqvQJ8CrYDTprofDyoA0yl4qUKuN/ab5SVmsgIqG1TVXod+OtZ/zZ3+
D0dz8uzvojSlnpmkCBEfCSlw1YnVPB6lGsVhjLy9H38zolfnXFFFI042LDaQpuslc0bnaRg7tLbh
Kr2xCJbFNhlYXMAIiqUawB5ExSWKg7+ikrwTTfAehPxbR6rFoYS3tXn1G5yFOcfMlFdeeEgwAscb
/gWus/zT/X30NrTDM5lWgB6p5OT39VXy8StQkOQwMVY8K1UB8NWsEzrD5PxQ+XN8uf9C254yzNxf
5mIsXKgVLr3H369jKT5A2K48slipw/1X2JbFPMaDtamqGj0SvQyPgcpTPxyPqiDvh3La+ReGmU9r
SfIA1CVXhLDzsfC9+tGncX4Muk3VSNvCGxbu9ih6VOAju2YDMDZhM9aHpYi2CqWWZTCZWGKvn8HO
Af8xhYM41P7yY1JNcyDu+P3+Ilg+3yRjaeqliqNsxSJEU3EgwUAOEO7c19PtmewbDlRSyzoYimvO
w+EgZsdNvCz7Cm5P0BJRdyMesZy3JgsHEsG+1xQzmqni7CTD7ohC50tTAvU61vEplO2uGoIXGDa+
LDSaWegUV7eQsD3hdYfFyfWGl/o/tOm/2T3PpOEoqj4MexAwX1tQyay5c5pZfxD0YxN8zNl6IN3P
ArJZYRc/o3x3ccbPa+Edhvxb15aXWs+HQg4Pi7erEO0Fhv2HPQQuIgeXVgWyyadYhNU7lcdq418t
pm8ydSzTknfKQXt5xKNz6cePEYOEVjlcnLY97tvYhumPcxs4hVtAbjVre/8gA+n4wM307lbZ1mI5
vuG+eD8VnduhwzvzumMYNGfhblEX2Ta04VPEqleHoKqEzlnksHLkFR0migc/iKhukolNw5mwaV1O
1eoOPNs3YyarUb4G7VKXOCY5DR6LnL7QuN7oaLAcXyal0eyHKiC0r65j5pSHPhLDUbpFlLCKylMM
wP1h7nN+6EZo2u1afpPmiLmq16XA8s9LLJIMJMPPeo2yfZ7A7P9C1xR0QIsOLWazopfA54DATq14
v+/bDT9TyyyaJC6g10XVjzW0EmH0/RYO1bZtb89fBSpTtA7QlkGqV5WLe4l4uCZ6qNvTvk833EaO
FpwW10Nk3tv50aP6ApjlRpRr+3DDoH0ShoUr8eG9W/5SoGmr6WYQavFHJjkLZRVSl3WLzw74ZR37
pzYQD4Eu/t9qdX9mLCe5Sc3igBgdGIyyvAaFyA+8yadDxtbhMQbhxef7r7DMkNlwh9YY3wX/Tnkt
VcC/QqAorhKm+mELHmYb3wjVA5pB2Udk4loTwpvDtPTKSRw/c/KNiNDi98xWu8it50D5ZXGN8uyl
9fP3RNUvHaseinE8r/NOz2022cVuhZN1yMDNwdAdXWZjneTTuq9W4Jm9dM0IFB2uG7eAsEXmwhNP
cVj+QXvJBo7EtpFME0Nnm8/DUFxz8O8wt/01c4DgUe/aOJvpbaA34hCTYkTkoD8CaBmHMyAHnq/n
JOsQV6npusbZ3zdusJFU36DQekRnwEtH2cEb6Z+aVV/ub2OLMZoyFKG7rnHVy/LqEj/6AWxqVh0j
4bvvinWM/sqCdtyio7ZtaOOcnaHvxDFmcV0ZQGUAzccvQTeEu2Ah3n/67Ip6JmgUFFfOorw+gE6+
/3utlmHrymmZJ7M3w2dxvxa6Etcs7PhB+uoX+CzfRW3+kwfhxsFtmSGzESOc3EnzMRZX32XFxQ/A
akfc+tf9hbbsZLNbkGsQP6LvtLhqNXxqG/60lGiAq9yN+bfMj9ks2ARdqwfGxFXh8Fx68kwD731d
uIfB28pE2/7g9upXhynrOOhxImS656U86wlZN114/0TZLgUh6pntgj5qmZB1AJ0akDT+ESCjj61G
jURN4cb1z9Jw7JlcTMUazBqsP8ilx9Q7Md+hV8XH9VeYBdOpG0n+AA7A/tBnMuoOgTuzw8AkeGWX
Spzv7wLLFjN1N9g4iXrsBO6Ia/CNsOxjD9jlvqGNEL1xl2gIAtzNK03apJ3c8RzhpnG6P3r8tp90
jYCkkrIoK4nFaRRqAy2Tv3gjflbiRvjlf5vX4KXvnL+Xqvp6/322zWZ4K8gWLUtGcOGAEGkGVGrn
TsXXDJm/4CQnNQcbr7Gsh9lRODNkEcm4YNKy9vtaglSiIzzaOOFtg98uCK8MBt3Tfl5PXFz1Gn/p
1LIkvo9Gq10TZHYQQjPKm4sa2YZYOsV5BsfRIW6Cf2aoom+84WbXbxyNJu1MRAHAl+ia/r9LoWP/
wemhoBnFHzMQNG68w7LMproGgiw9RmjtvwKD1iZO05+DiL8bHOfDvlm6Lc2rJRhnD7wqLaK4VvhP
6CX43Wpy8cNyY4Vtn29YxZRNqJ3FtbiO6xw++MRdj2zM6Anw0S1NW9sqGIbg+HQO/QwzBN7Ks+6m
k1u4fzUBSSH0tO/6+J/utjVbcEta+dWHaqLbeg9k3fC4lo83G9vcLPDXHMWn6woM9ly1TQIxnYcZ
UZY3kp3vMAJ18NBCIkRAGGGoy/WoBrQQ3ZpRE0HQvIMu7XmjeehmtW+Yg9njFqlZkrDKSLp4jQQB
mhLHxvXlGYzS9ccw8oejiEHpt6JdacM4LP7DbHkD6spXsECSVn7wiUf1+zaWH+/bhW1owy7KsmFN
4GmSTlORH6VsxmMr2o10mm3VjaA96sc4YGguSOFKv9cq70Cm077PR/K16aINw7b9APu3Ybudzwrp
9iSdiyVLsp7RBGLiu6RpqWfi0fLQQZPC0pA0lB49V82gTohN1EasZvEaZvet349u5k86v7oNO9dy
mhJoqn9e5Xy6v7iWm6WJPCtXNyiBo86vft4/9a4+j2X7gDa2TzqmX0e2lcO1LIHZTOfV0uUTm/Mr
m531MilnBCtQtEutkoLY9t8L3NZyrR2KnxjarjqM0J4/8u2qq+3bb1v31bngrT1kiyoscLQu4lsJ
+qdjxIJsA59nWWAThFb0kjrFVJCUQzgEWOTmfVd2y3FcnA3ztViY2RkHniG0JA8hKJl495404zNo
RU+AbxTJ5GxVY2y7yLDiHJKIPM5zko60/KZ5/hLN3aXtkPwboo+k6/fVM8zuOD3elMGnNr+SgF06
t/rmqeWZN7UGz0amjnkkvt63CtuSG2d11PGiuWE5rvM8r6fRddWliamzEQnYZss4pmO3jnxvxuhc
/hz8X4v4ydDcMUTHIfuz5/tdE51G6Cig2YZoElHwC1pTLsLfEmi2XIxcE5rWTWFNA0pycKFm4QnX
yPhEIT54rpG6eypJPwCU4sj3fRVPBzdsilMQwh7HSfYPu37ORHcgpywDPnDIAEhoxmZF5F9o3vvH
+6O/bY8gR/23tUdADEZOFZNU1yJIKl4DmVjW8xHIi/Zy/xVv7y7XhN8NLkf/2sLz69LlCjNTTGdX
I3t0f/S37d2Nb89fuaslaKhekOcEQih6mpphhO402tuK9plHuxTtqWu2BRKK7Su9KL9GjkCtb6r7
Q9axLZSZZQlMFF7Q8GrmxMMCVzkupx87bzx46y4ZNHy7scDxOId6ppRfc9HUCR/YNzeXG1mht+M+
NzYiDQd4ppiUGFv7xWX2579QTkeyACigIpy/Dj6ByuWw1flnW2jDSd3Y1kovGvkVOKYqGeFmj8iu
yiMppv55Rg5sn73Fhrsq5proEoQi13Ch48GHgMPBi5wv93erxRZMSF5ZBhVnY8OvjFRBQjq1HsaB
bUXFlp1kdv9Rwrq+1piiYWg+O8v4jeE8mjx/4zphG/7m4F+ZGm/jWnpVRdCl1BQPHu3qZ3S5xS9i
iuRGpsb2CsOaI9r0M7Sy+bWJ48PqiuskhhewUG4EB5YNayLyWkSWrHMixPb1+qchLcQe6a/K98/1
Or/Laf/BXeedjtWwDegHxHNJGUmHHtxtU8nPYGN51rn+en8n2X7FMIeItHEwVBW/ur4+Fo73mK1T
kWDKPoXgfCpl88DnnQQjkWESbKRLkVUsRtPtkizFdIlovBEcWAzCxKyVLu+KFlXuFMzJ39cmC89D
OO/TRnJNxFotomku8yVOw4Y2hw5F9ONUVzy5vwKWvWq21QGI40lUUAka6dUJxJnfsqg6F866r9Dp
mnC1mpWQDOtmkqLEEn4RuD2/J4EiW8Byiz81kWqLmMNopSRL25ivB8dZ0TAQje3RWeRymNstSm7b
At+ev3IaEchFa9IhHl+Cun90i1bgvkj2NQu7ZpvduIZcVCOsrO7HzD3gtqXPbVxt9sxY1tg3Ts+8
pk4PHok4rcFvHIKaWY46lSvZ2P0WIzaxI1Pgst5DuQnRV3TpxJToVlw6oo8ctJ5CRQCEsw3P+nYU
7vqGvwgKplxF8SrFlqcbgGjKnXTo1KEm2cNIyK/7RmH7I8NVSEcVvVpA3BY4KEb1IOmTS/wuaNiS
KDqeRe48rM7W6tu2sOFjZ71wVNbWLM2xA0ohPmUirxPK2qdMb6V6LfNmdkEGjLEoogQdkEBZwSaD
BCrED+7SnPMsfw9wTr/hTmw/Y8wcdMqgXA+awzQc5bnhxbGV6/dIRGkzBfuSsq4JI7wR48aF48Zp
1oUvtFBnNmcPQFN/ub/4FmsxQYRDQ3JSBwV4inH0QXMXsCR1kHEu8mScXG9ji1k8igkmjOO56HPw
IqVTpYdDG/a/o3beug/ZBr+tzit35SKZD76bKUozlgeg/8hdnSVd07Vf903RbepejU/7G30zsEhp
WaKclvU8u6y19M8OVdVGNtayY038IMP9R/QDpHa7Kr7GHPy9smkS6WXvb5GBUO6H+79imyrDNy6+
gDx3NWapkkhSHbLG48upUX3LN37Etp0M8y7iDtIUmQZR9I1ZS/alc9YofSWaT8HDvn8wvGLIsrHy
oOCQ8lF/7InzffH8jUyXxZ5N3cF5ncqlQItPiqLmJQu9ny1gZ6ujoK62095MpB5B93TGJ/B2i6Y5
g3lCJZDZS2b4iw2fZFliE6+3rtArdbsWK5D39aHvKp52Pt0qzFvW18TmAX7TlFNRwH2DG7UEd8PU
FkklagB23VCqed8hayKuciFVO1VRlEa0CwD9DB9jsAWvDnsinJ/XWF1uVGr399PbvwQQ8L/NOwfA
sWNN5aRjH5UHTXSfEOFc+8I73n/B2yvCTA8+90xK7WcruB3zOkjmdtHPw6izz/uGvx3rr9xTPXhZ
5M0Oev7HzitOSip3THAgxX/2jX/zWa/Gx6VoQpsCd8DHBxTxsQsLf7mILtD7UjXMxIBDiyJ3xzhb
Uki6IrgZHCmqB942Wb3LYzCTi7/xgmjmtFnTya/+Gd38h9ThRohmWVuThn/AjbGPVrWmtZLuE+Sk
JiCs3C1BGcvWNFHrEmqieanjNS2apjqxIWAHF8Qjl7xZx52b8/Zjr1a36TIElGg0BO03ESDTdAPQ
UWySc93Olf9WGSESZYw+xfESarqmAulk5CAKemjbpTlqgAUvkePowxr4NOlJJI9z1lXJ0JfB8ziy
HhSGZYgig++CzXDfRjbOJqfmHhcsXFNccKB0Msz59FTUdbNvKwTGudStkxRRIda0pFFBL3OpPO8Q
ANawFdZa9poJ7gPBMnfWVuu08CY4KnBiPmtQTZ72zY7hBjnrczVVoA6pUAWWzPtbos14Y+ZtJG3m
qcepRt2rhA9xUEyCRJxOhReeBG5MTpUfcsdTSafKpznMPvEShaYC8A+yk93MPBFnQsMOaLg1HfJg
mo5dzLUDtHDHpo2ps5ipeSgigo5LtcCGCC1fAE69VB7yqWwvgZoJWY+XdchF3K5pVa5/6oCdhPb+
qMh/f3/lbZ9vGGnlrBXqzzk+n8fyrFnbnwsm1k8MF499Z6x5aR6zqek66L6n3qTWs9ep7jxWjEAi
Y/l9/ycsxmHelctBslZKvCGTQ3UqCTQMSpR7NjawbYoM43DqsoulV6+g3CDDuYh7L/H6ZjrUqEVv
TNHbsSfEBP7tKuepbpmqSp0SNuqjXqtzHjL/MLYjBAf2YWOYCTNf3FzUbV7rtNSqPChX0MsAPvWN
8NmyBqaci0P6OnN0hWwLa1MJkz9qT+1r+2YmwLxiyBuoNZpTRnL+YZjj9gFEwVuVCtun3xb+1TFI
GgdCEVWwpLLX5OfqNtm3QKkt8ifb6Lfnr0Zv/cirGYmW1OWhe8Ai94dYyq0MgW10w35JUXltQ+WU
ogJFz6SuAqBf6Na+tGx9E9LNoYrNmnzAolayj049lBQ/uLiw/qWCyN/X8cVM2ZQscmdQQYgxrbxQ
Je0tExHIeqMmb5kfE8zNh1y1GsjYtC1Yh8Zhnacw5i14im10I/x2vbkKMiGHNJpbfoZMtr7QWu/j
42AmEHru6AIVh0ClMnAfy2Z9AXDqSJZyY2osTse9PX+1MRXqg8PaeipVZfZrFt1nv/EeXU9d42ar
6GF7hWFZXq3DKcMdKx0LUAXn3oe5X5DZIOdhdv7c9/22VxjmRaYVOTI2qNTppuc2XK6CFYduCB5L
uVmTfTtJykyo89L0hY+iCn5jqpazkmVzYkHOHicaeS9RKf3EKQT9q3DqfYAk+h+ERAjYvg7WKnWL
Lj/nwxA9rJ0IT/vmzAiGq4mCKS7HnLlrRJOyK2DVOUj6ZTVEJyCH642T8+3MFvsP0joeOr0Obp+y
toguKLX4CXQy5cPiBn1yO9wavqWhYPFUpm7LErRctNCsTMt8+j1niGQxdBsMG/G9ZZeZ4Gq3Kalq
Q0+mi/Y+ZRnjSasUyoRx+XcbNhvLYvEmpmQL2ufjiTYwyLLuukRMpDzfXOPG6JYZMlHWLSC9GSET
FgPUg2TgzxVfoyTWYqtAZfv829y98ifUXaowqvH5IYu6qxtTxPF8k1nmFgq9cZs04dWuKonmw9yn
kMT4Ulbzc9sU75CGehBBcYY203lsW9DeDbuSpczUbAndql3jJetSkC79A7kGSPOE3c5D2+wAClU/
BmoKZAqVFHJBpMofvBqk3vet27YOhnW7hPIsYEKmrHB+qIUviYaj3zm4cdHVHRrjbvyhaTdk4gUC
6UGRhKUnf9z/dtsmNWLtJdehH81apq5iANvmPCjLMzjRoVbvRkW2bsTbls1kwsShUO8taxR3aRth
g/ZL7BxCyAocBRmatFz7+MyqaD06PFTQY4mj466/MzHkqHi2ZYSrUKrnoT4upfdHQ3PSBQ/l/fEt
XsqUR3HmsUBZYujStekSMgfncOl+uVn1wlm2ETRYNpcJHQ9bn8m48Vq8Am1HWl6zOv92/+sta29i
xBetF4CTyi515ugTREw+Aqf+U8hwozph+/Lb81fuqQfR51JUc5fOvPtLR0ImHvG2ioG2bzfC8M5V
JPYD3aUjmdkp70qdBODTP0Nsd1+YTE2w0CCcScazW6fQ8fITf4H6igzdnYlwkxe19Nvs/3eJdCWB
c65V9b6suX/Scvlr3+oajqNEx+NYEdqiCujmSay6E20d6HHKnaenCUXvuiVivgAzZuuL+DIMbv3I
/ejzrq83cegIWhTgu36dxjE5a7UeyVh9rB2+Acyz7E0Tf442dvBuhmuTFkH0N5RLeSJn8fH+p1uc
gok+L4M6g1jE0qZexD77VfAsPPE8smU4ZEW5kWS3BMgmD2oLjSzwGGuEqw4IXNumdr6hC8o7ghil
gZonbRIoWY1fq4UWx/t/ZTE4E5ce69FzKhZUacBRYSRzzhIyZH6inWXrlLb9lOEw8qhdsobFTYo0
+YW7+mO4rn/5hH9ehDwPaOfE7e/L/b+xrb/hPljBUHOP3CpVQtETlOkp/mbZYvOxzZUREPCM6UKh
8zMlsnxxWkirhvzRpXzjSLDNk2HZawF+jn7E8Br5gkOI3uBUqZqdUTsFD06QQyM98INr1u9MtjtG
kABU6eJmWYs0k0c+9yErEjcmG2mst+eKmvBxpw5GyilvUqgZlQmKFk9hLZ9WMEZvBFC2F9zuSq+O
IR95aA0kI46hIFAfiFLqUWaO/xKoYktE6+3dRE2I9Y2alWeRaFM37tF0HI/uo9DOuuscRY3h3z/Q
8Wmdo6Fo0nqdPvGBfh0gk77HDKiJrM5bZ0VioKxTzWqRgpY4OxXa1Rszb2kNoCa0uigH3WVadSn4
Zb4Jur6MKv8nW9t3XlP+KG8FGxCmFxKs+KWPNpT56/2/sq24YX6RcEOyQBELeRbRPi2Din9OwJW8
U+B23vg124obJjgDEuhMfgaJaQiifIuDCXu3QijFNgLLty/y1MRYOz1nkHGJ2nRuUSYnIv/E6/5J
sBIdNPSlmuQWk8jbhxU18dakAp82q/GiSUM2Laz68+KwI/SPvo6abZmgZbZMktIodIBb9uM27UVG
EuQiRAJ2tsv91bb9we35K/su+6lTDNm0tFyyPhmovyQ5SB6h1zx2RzVO/q6QgZrQ6AESBkoQWaWr
BOvQc1WOXnd2nVru3FNmH0sPTZdp6ZoqrSrnIRymT92Ufdk3R8ZxN6uIlW47N6lEI1MCmt5r5a8x
dIjzd0O0pY1uW2XD7Np5clTX4kz1WTOrA6EUVQ8yF8Pn+z9hG9+wuXqsSggbIwLRap4OY7koiGcN
5XHf6MYZh20DhciFVWk5dfKhLYb2EqrNJhzLt5sobk8QP64H1aQ5qLs1eh2L+jy1Fa03/IXF5ZlA
bl+1zrzKqUnjaIiTYFDeye1ceqGV+L1rfkwwt8d9WkFWt05pW/0MXEoS5nO2z52aSO7Bu4lEZBi8
WVry6C9+efToUOzqmaUmkBubMdaD0zWpFk13QjxWPaDFpH/hWbNszL/FCZm0o3UcgpJJ0Tr1u+GR
QopFe9lPpeOjp+uN7W9bYsOGh3heBME9MZ0C/rselyNdp4siciPKsJw4pmSKKjrVS/TypRkZj2Bv
eGkDiPv641H08z/ZEHy4v41sf2EYMR14wLnuauhvocgl48vt6NdkS3rLZmeGFY+SqJUvc52iX7ZD
PbdeljKJq5ZtHAKWWTLBB7niVeCXq0gJ1HYfIJO9nugI5oZQO/nndiTlE+jut+Iny8+4hkPNp1mA
f7vhKJPGfuKS+ikT8b7mCWri5KZ6ynqUeZuUox/+eaxaENhk3s6wwgQ6T1GzBqhEwFcX6rdgEFju
6d9RIQ/xVG9UCCyzY6Kc5YQ73Lh0cNjx3Bz9WzTfND4/3d+nttGNqEI3FXR9wfEIVWIWHeOgC0+l
KqONbWSxAhNqNopYoltoxFGpQZI6adDC5z/ifvix7+NvP/UqJOJc5gNvIODQ1s/1gjaDGsWmDU9n
sQATZCaa1QnbrCvTVngHkrvHvAjP+cRx1KA84O3jv6Em8em4jAXCRlqkjcxVUslWJ1QN5/vzY/HW
JniMQFpyLMO5SNvOrQ++ki9VpY/+Qr5wuu6715ro5nAFXdS4UpGOVffo+94DWiQeBmAe7v+CZX+a
GC+kXkSnwlmktQjHLoEsyFQdi8hrtnCiljkycVxxGAdNtowi5VV9bOreTZrWEYd18prjuoT7YILU
RFv5WbFwoQeRUjADHSoqgmOPsu7Dvlm62d8rQxiyKkK7JBdp4y+PgA/1J6cMvZ2DG1a2qFl3qg54
6mfTu84fL5lat5QRbMtrHPYUeN/Mq1wOLOoUHxq5eodukVsYaYv7MQFiZTgFzQSR4jRzqwdN6EWz
DjmqLQ5228cbZ3w4VlDyAQARCDr/S6b6a+023+8vqO3LjfM983iHCwtQ9tUcXfrFewzd6YlV5J/7
w1uUIqBo8u8N0wcrRKC45OlEl7/LRiVrwBNf/eiWL0S6CQAbhxGaQQue3n+j5YdMjFjnatllLSEv
0L8+zrV6dP3uwJdmI6qzLIUJEmNkdvQUYfhWd0UCiuQpKYizjx+UmigxWQCGC5ZWWEDeOJ+aZe4v
WS+2YmrbtxvGi9L52AoWkxffad4LT6fZGJ3uz7rlEDOpR3kDuUSuGXkhPgWbcqTic10Wn32S64TF
0J3iY7YR8Nr+wrBkNs68Hrqcp7XnZO+GsG4BXBfNxtXG4qVNlPJCwpkurc9TEaK+Rhv93evCX4Wc
jnQMdvGogtHo3zaRC5hcDWB4SoOmaFHbjrxPA1iO1iRfV7nvPDMxaUD0ThEdZ/LC53WcjzlOguwY
eTs5RkHz8O+foAQcTJgjbCYeAvge1RAZGfnn+9vJYsQmPyfVE+XQoCIvZcHPNyNWOX8fjuNGpGvZ
rSYsLc9aH/gULLJq2zFxQKKSxKT6Pq7ZyQkzwAGindBbakLUPFcFA7LlOHfCsX8Hypb8YRYrOfvT
6O0LTk2qziAb42YYFHlpNFVJVCgNQNQW87JtJW5W+OrAz714EiSX5GUtc+gDDk9V2T+0jtwX1Jm4
tCwe3KKeivhljQOouGb/4+zKluTUleAPXSIkEEK80ut0M4tnPOPlRWEf2yxiXwVff7P9NEdnaCL6
yXaHQ0BJVSqVsjIf8xGcuOl0W7Q24VtknDQfCmycjEwn9Lv/yf1mDVm6EClMvJZt6zbhdWyFEzpC
AJ0/gfYuDljdnTtRrMS6BeuboK2eNWDZikYZKpXfqYgf3HjeTxDAvu5mC6HUhGu1sed0Q+RgM5t7
XGRDffVoOeUaXGtp9Iv3vVs6oNvMaxQl/LBuomarJcSgajdeG31BtIKajJgsw6q00c4KZKaA1lix
5YPaZf5R9iRoyjoY5CcqVDBVc+AP34XTn3wWbaX3aItPk/rB5T5BT/pthrzM37tPdXzoazVj4YdC
Tl+6WD45Dv9+feilJWA4IOu6RGpQnYdpXHYnkfvdliZxd+yKeO1ouLCSTTBXVrtgK1PwceqOBIdD
iEtI9mjxIqMvAMmArCSVQ7O77XuMGkzF4pbWjiPDTBd31mjdzWl7L/TaPf6SuYy9Naodmc65L8PZ
y/ZtnG2Em38DtP/P9be/7G7/xfBR20iXKw9qxGArk2HBu+p3mif9scdWG0wQvdp7QG7uUFBMN3kh
yAY3dWulmb+gvQ+ea0IgBpe1onBbGWqWBHn93Exf5ZBspTPurcHagrNjE7sx8NvVViOVzjNv42YH
pfd5rHA9cU/i7w6/H6L5HEkQ2nfPrbjv+3g7smF73TIL3m4C0lpdNW7NuAxpTQ7gJXkZkYmvuNfC
AjVRZwmk+FQyNCLk8/TZ8SOoylnAlLPxS3opR17/gIWVY0LPoAfF50TOMnQH9jyk4qHoSKjGNcDe
xxgDXKv8O0TIATWSzG9F2KnmOS+Hc6rbx8h274cUct0xlAxBvvvz+qcszcXlE9+FI1F6JaFW74cy
lfIuhs7p13GI9EqtbWk2jIjE86Ht8xo6CTO4W+oiwkFOhUnufJVar2xMS48wcvxxBoxYWVyEpejv
RhGf6yR391HBTyPod2+LRCZgzCUoGKp4FmFaxruoqqdtFpFsS4VkK0tqaR7MYFQmnRWjIT8cSK2C
tIEeTKfd5+uTvHS0NuFi7tyVVJFOhiIiX2lMijC25B9w9jUbUvlyC+RpfUxqVqAthTWnLoIox/VH
L6xlE0uWoUajvYrIEIJAr9R+cscXsC2i87aAbgbd1Q1ZedCCAU1UGQTnWRMnCLdT57cbLeNmMzmo
HF//jAWPNzFf6Nqxa47WuHAogPQaBfrz7ZnHx7aka0jmv6nUR4HbcEU31zz3OiRBXZGCrbEJxllv
7PFekUPEimD01M6P77V3idWJ/+I4PwGb2kDuZFPlj6yOg2b2N0gzA7smp0TvaY2Jzett5nyyxsfG
Eduy+NbSNe6+v9Huo/c1nLutvD4GxzUS8vLzVONK9eHymgPPdn2NloExO6LkiLrHl2lqn72GH1BX
w3EjekgjFlzez19b3vbHWy0xYkCU0uTCOu+HjlB3eBVPlls2f8oQkRn7gm6GPXY0Gs1bN/cCz1qj
cv8rMPGRBS7v8y549rFu1JRjxlSaAVP9AOwAneutwvdleu/FNOjQ3Vj3MpiTnR85W9oo8PXxfVve
J7V+SAp3k2NXwj/9ydop+kzUSrGOLvmDEVCqCMSK1kz9cMxeJiiH0gZdKPC8cp63GS8D7Pmp2hcF
PVwyA9fZ12ALnfyV08jS043kByoiRc/GS0JfOHkAxSwVxF665usLSw/87/82vFB0Lup0hhJK+6Oc
fsSEbqj6IdsDd/adW4V19VwMMhiK3524z2K1rSbk/sUGqw4koiu1mb9Hw/9OPzHhcxatIwfEMpdU
HtcLhAZ4Ad+fg2K8lPu+lDQ5QRo7zwmM3+3yGSqYet+4X32VXMw/yRCnDcw9VV/RCRDM8peu92iw
286DOFzSicsiKmYQn7LLEllfuB/PDjFJT5PJaTWaYrzQ8sqjX6l2k4p4DR2+NLiRvbQijTOVRDyU
bvLYT8PejvqbojAx0Xg6TnjJ3ZiHuqvGwM+9B9q39+guWRl/6dUvv7/z54rGVM9zykPVvgEX8ahA
eHp9/1ga2YhQeVtK4qUJD7OkHwLf5neEFU/Xx/54iyUm0WnuzzYVU8VDpzto4QU89jY1+nvl99oZ
UNe29rc9x4goWtK8IBTWdzv/O4Eg7pYL7yHLsntCbBnwkZ/Q0V0F15+2ZDEjgmQ5uBGbKechT1IL
DuR1oAUBjcJNo5vQuz7PdOUAMR+mLKuyXaLmAvxvqumr25aS2cAg7TYHHY7jhWkH9iBL4nLWF+DO
vf76Hye9xAT1jVXhuzGdeEir8R8tnftGV18cbHBVJFdme8H+wnDjApoFnNq+G1qQht73jIltG3Nn
e/0DLjnNB6HTBPSpOC1bGkVuWA/sJRPFC2lbNCS5K4eCpeEvH/XOkcGXX8aK2y7OGv7Gsrojlezk
6zV5jCXbGN5s9biEdS2Gty91so1rEIwJJW5rLSSmsrjvRzwXbYKXH/jvQfhRwJzb+LoB/fy3YeZM
0XoagMuELqwVCL9OUR3q1o5JS8vS9FnbacpswJq5aHi0dxGdRLRNGzqhBwbQnIexIt5aHW1hik1U
H/hUHT76mRtqGuCUPzcBhGiuL86F6TUBfTzqSzfNMDThfAzI0KGIMGW3rXwTyyfbeiCWL+0wq8pw
ToZHmuWHyF1jvV4yi+G2SWKXXTP1LGx7vp38/iXHY6hca39YMs3lse8cSyRTzyEG4oRkKNzAKop7
p0v5jaa5PPTd4LB2QvrCscMq6bd22+/kzPasyVeGX3p3w2u7yq1at5rscJj5bm7YXazdlXi8ZHXj
INAySMh0fuyEboVm79TJxSafq3w3Kzvb3bYoDc+tcW+Zdcyyw7yu7mbantaDwtLbG25bpiNQHyAO
xTrpzgBBP/v2HLAxXsFqfHyFRky0G8Um7uthoiGUtN6UG58LxnbQ1D2OItpZGVtJxxem14S9ETep
qorSCRoLE9voBIKfyiZ0ZTtc+gjjhsJyKttiPCbhJMtPBSCackrvUUTZunN/V5Q3ZrgmQ1xb107G
+nmG+w7z2QL7Jijrm2hbQf1uJbotdIYQEwDnZnqO+8qeQzpNmySmWxF7dxDszIKmUxtuQfXErp4b
2R04ky+QtF3JU5cm6PL7O/dumqZIIlHPYUzT5LNI+WQHMgely/YmDzHRcTNqv8x3Jx1Oqf+C9tpD
zbuVtbU0+4Z/SzsHsBUaAmHZ1ruiZHdKFm8+kUlgRWW58fpbtzUTHkd83A4BwzyGvuNtO9Ei9ar4
LyAW1zjCFpzdxMZ13jQryJzBSn0+ovHOf/Sr6RF1gOfrs7AwvgmOmzMgvcCsq0Ng5ICmIaUKe1W1
Rye2s+P1RywsJBMeB2qH3se1u8b9QcdwbG6Grc7iNQavpdFNTydWZlcTGUNeeuqVauYWAbc8cRPY
gpigO9Ac1q4g7Rh2vtXeIVqyM6+d25jziEkA6c89i5lbwTQg3uepdQB56Yp7LU3sxV7v3Jc1bZlB
7liHjlUmAXRfNuVEfzpef1vObrKZ11mZ6jzKdMgj/3Gi1lMH/Ym802sJ49K8Gj6c2n3d1H2uw2Gw
Lxe6athPHIfX62tyyTrG9pwTn4pKiSHkotg2SfNYKAmix9tEgImp/T3Uji+rvB/CGCsKtdUCLSBR
366kLwt5u4m840XfdqwiTajddh9Tck97jauO6TGO65vupomJtbOZy4ds1m2Y9l200RU5Rl5iB5Gk
K1dNC9Nrou2GmnXanqwmZFYZbVgkPllpPO+uz+7S4EZWXXsQYU5J2Yaq739CcSdCly+qZrcNfllS
7xzL8geCDh8MXhfDj9Lu8sACX+f1sReWpQm2yxSkQBEa27BQqASnNTasbkboL9ZuAT6+5SbMSKoz
NqHzSUYtvMojG5ZCxLFlz1T6TwkpQwbp8hRAjiCzbiP2Jv9B3ekij5oBX+TPXrKnTm4d0bC5Rn20
NNGGG2tVgq1mQH9SS9onzug/VAyfrk/FQpnORNnNuF2bNDpLQ5kPW19Xx95lW1K3BwfO5hD0IzRr
fQIL/mwC7lCawy4v8iYkTRoWkbvvQU80FP03Ox2/XP+aBUOZsDtU3xsFXpcmtL34HipHjzUIHa8P
vbBmTchd78q4AkwTbx9rcFvoWoA2lyl0TDKyks0vvb3hzxmI1OvKyqowpW72YldJdrxcmNzm0CbK
Tqe8zNzIqsJ+os9RoY+dNX67bpulF7/8/i5WMAJW9ayMqhDQhn6XxC2YIOAHKy++ZHnDmee5qnGT
hfuTtom/Q40oDijRn/0yXnGBpXVpbMGe9P0Cuo1lCLlu4NT2Ta93XMujRdYqUEv2MfwXsUbhSlYX
IcMdR1hR1Z4JzW/jjyUmjq8a50vj8ViFsfBl4FUT1Aus786wRhuz8PYmhk/FygWBOivCjGi16+OZ
HSJvULdZ34TwSej4Atlh1+FYdUHioG/LDb0pOc/1bV5lkq4VA7NTXM8UqLrGaPeApk7Ljy7l0VpR
fenGzQTyecrnuFXt8ARQoGQC7QFyP4FXuZu+Dr4TMHVyrTfS/lMXNghfmgONoaieHKrE3YBpIRCk
2GUtIMj6ronHDVag45CA99EG/4nl8bbTP/A3K0qBnnuGXdjadeyCZ5mEbrabz6nDvSz0Ggtv5+UB
hwtU7ap4ysIJ1aRwk9Oc0dny8xCYjn1Zyz2z9N526zs6lxvQ6q5cKy+tUCNCXHi566Qrc9wc9s6x
b91tJmd/Zf0shIe/1+zvgps7Jb4tuy5H4EeG1Zf8Lh297xOX3wRRazFuyVBGhEBoFlXZp/iCPv/t
0PRpsiCK5cMPMu6ASALg+pVousAFTkwE4KArqCB4bRFa+oEQ9+RVdqDHv4std9+Yr3dj8cnhJW5I
hwCl5tvMaMLrgK4TfqpVEU5RjutdmkZ8r+Yu7X7Xmo7VP+APXGsTWZgxE92T+hL3gaCvB4HI8Nkr
5Ce/9B4aCtpF5t94EWgCezwysyp2I37uOjDXNdBz2aSRu0bYvuCYJlqyyxMQtfN+OgM+jVrLWLJd
W/IjKPpvO9aayKHGBdNY61HnPLret4pDFkBOoVt0txXVTGqolPRVDPIe52xZfMc0eeRDstYfteDs
ploxnSPBeSHsc9PU9U6LWe19LNfgeiqz4IgmaGdwWkQsf7LPVU/RxFT/bBJrAxqcXduTN6hf/7z+
mKUJNnKOtOCycEpun5NKTmiuH88ea+tt6qzVLf7CMj+4yzQhp6SnLg5W2PZmngSXTQPIGi8OFGiv
nVpswKM2Om+2kx4GRg8JiYJ0SoMGO1RWTgGZ3m76ThOTGtteOtFSqrC1rJ1M/a9u2myHOf7ntuEv
EeBdbM7ZrGua+tNZ5aesdp4bPe+coVwDjSwsBpMOMXHE4EhlTee2ESfF8nKX9Ohh4Bl9ddF0gy7M
mN5Wy/0LmHr3Jf6sxqGn6XzuyF5NWdj1xb6brGAiP2nEft9mLmOf7JmscVem5jOvIAflFBCEsAaW
7SO7VLd5volJJSVoLqYpn88QNak3OhuzQ+uxdCVZXPD9v5cH76zER2khx+2msxtV7DxmYOmbYrtf
KUssjW7cOOG2SYgqd0E8hXL3yVcVhbTSPG2vG//D0VF4M4zvgIYitwUETftkaoM2cu9qZa+sng9P
8Rj7X+HE/p+TT3ZTcV6eh0rRwAGgziYopvwv7i7XaLULZWdJuw04H0BbmfUrsXLpi4ykRRacuArt
EOdCeWBqLXEZlLdyOly314fOh28yZsMnfo5u4ak/085xgjhj4lBMiu68vCFHT1j5s77x3p5g7H8H
Emfyh5KCauY8tVQ+ZonVHO2Oob2gVms9AAvWMjMGTVg/WD7tz1C37VXgOkn/k6dOvbKjLA1/MeM7
14CKhBgB6mvPQzeKoKQWKADktKbP8GFKBfsYgZbz3BpUOTdnG4pCUGEu0+asZG8dHBHXW8oZXykl
LMy6mTlYpVX0s4jGM01Air6p2Dge4mFwNrM/llsLKixfalHfVH3HZ12M+c5oYEeoMCktPRXlaG/j
HjKbVTmsFJeXPsVw+AYV/VrPAz3Z3gPojbeZ5zxegNDOwL9DRH5/3U0+zCTwCf9yffq/EVp8gBTh
KUOnA+mp72gAgeDFn+ujf3wti+ENH+eNw8EaheErdml9jwOdu4dk7ANQngVO1oX1BS11jKPhri3v
rj90aSkbnl9M8zCUnj2c/XlMusBBk+65Vt5a+8fHwwsTpjslCY88xuszK6o830BVw9ZAx8p+Zd4/
9hVhAnAVJMWJzh1IIeTRHqDKXz2xA3A2H7OivGUfJMKEysZ5A5L6qIU75r41732d6n4jI/QX3BTa
hclf6aks7yHHOJzB6vqYZt0bl2v84kvmuSzkdz6nbK27YmqHs0UvOjjlvCnm5qsT6bNU0cv1FfSx
UwiTxTKtZzBwsm44i5Hu3KkKc9ffINO5JVGA+Q3PHl1gBgq/Hs6ua33qEv0p083KwezjoCH+A5st
YolKajOcuS1/VXF3n2SIr66+i3R+TrNkd91ASz5guPVA7Yi7ICc5F3750upPSSxXAvjSyIbzZlCo
7DsR01Pu54+R1Dsn92+KC8KEx0rq6KyYInoCxjpDquEeZ56vXNR93IxEhAmNVRA3ipnE4JBt1yAI
iz+P0IHqKifwocPWt8nesqpN2+i9ytbUWhdsZQJmOW0mAqIkde4h2xS0tfCh/JWvqRcuOJqJlZ0j
L3VomVxGJzvQhm1b4v+eE/IkbHnTYRxWM5zZ6YlVSc8nJxBvvfjMevV6tZLT+ogH/znAYuiL0d7F
iaTkYwEQKJqG0ko+xE7B0ZVa/yiKpN5OdZ5sx6zQiK+pd8j6flp56tKUGK7tdKQoZ0+SU9amR8AJ
tmjRfr3J50wEbatanoLtjp4k5Z87Jzv3UJhZidcLAc9E0KaWnlyOBrCTk+qfvPPDMi/up0au8bos
TYbh1ZaseFREMEve0U9lUz0CCP9A8mEDZ9mqHFRoSh+iuPS21221kHcIE0iLENIXhY0P6kDKNZP8
SVbQpLSIf5gdfmCF+2XMvCeWq00864MNhdrrD16YfxNl24DUOq2lS06aWT/ibjr0k3+4behLyH+3
oH3QWeVCYWjIoje4FaCgdZ3+uT72wvybdJllwwYkaIycVAk6Wtd5thPrC4fMxfXhF3Ylky9TORW4
FYRDTgNL941uENijYxsnh1KW9+C+fbr+mKWvMF1+tIHfbfAVFRpp3Dg6i7QPmtZd+YqluTV8uxkc
C5w4GN6f4y2LyR2Ezla2j48P4MLkyiR5YQ8ZhYEK8obbnz6egnJ6TSHOLKsY/GUr07z0Bca2DWoA
q0a6jyXUqDeLij/1OP64zfaGh9sTWsaaBMaJ82JXRx5UQdvNqPju+vALb27CbaOpj11WNfm5Gyyw
BNqc7ua4XZMiWBr9Mi3vXAsC1XzsFQTO8gqCFl7kx5uMRmsavQvL0uSVjGN7dEiT2Ce/l9+4rZ4d
3R1KT69kkwux1UTX9qIetTNg7XTopssfhu7F6sCGIL/gJBcn/zDlrQSgBS82IbZQnvTbYcTq4TW/
q3z3NPndqc/8H4TQFyGy27yYXybp3WT4VqWIz/vybLv+gFs+S+26evR3xKJroPkFdzNBtRCwZcTK
Kb4kO3BJdjSqzzBdmSYBaFF01a8VCJam3jhdCzEnaalmdfbRqYzyuPgmhvZYjfq27cYE1qaJzaUV
5TheS/Bxoq3mh5OmNwmyEWGCaotUy0QMVnq224DKr+BW0u236+68kFuaeFrPLkFRojH0WLUnB5e5
Lhk2tTXiUntlsS64tAmndQVEU0Tdz6cW/W9bSL+ld2oWzspWsDCvJmuvtmwlXeqn56FP71s7+zOj
zTIgyRr/w9LbX+z2zgc6NisvkWlxbuw8j4Mpi7I2iABDfrtu/6XxL9/1bvyMjMOoSJudq6y1jsoB
KzMforUW8qXZNTxYR6r13VaV5zStvkMF8dVJ3acKXcPa08fbPsDYizMLGPtcFzOubQAdneyBBHbC
drcNbnjtXJcDjgX5fPLkvKt1+kkAPr2SaS8EUdfYgmuRE2iwWsVZUPmaueScd5BJmGzx0MTuZ5Ll
t0VRE1tLWiFKkLvZJ3RbeD8LptqT26SeDZ1LVENvspOJsAUBD6IabbJzUwBODnYpva88f415bWGN
muBanVmkoZEHH8jLsLTLP3nefr3txS+T8275j8BBArDuQ20QPeyAW2pvY7fjCoPi0nsbvivQSMYE
JIjPpc1+QZfkaCfkxqENt23AgSGp7ovzOFfA2kND8QBw1VqbzoLbmrBar3NTrXEqPhe6Lb/7ZU7O
rdWDtTrIfA5dYmj0KP82FzMRtk7co0kDZjr1st1maDgNQBXurvjYxRwfHP3/g6Z1ksllI3qyRA/e
gg7oBJA0KPx5ffUsDW+4cArlwQ69uLiJY4ieAdD8LAX5Y+1lWRLUiNLeyjJdepCRU3tgzumLqi3P
ng8sp2j8eBtLd/qW2t3awX8hEzJBtbJNVFq3MBXPf/noaG28/UD2pU43UTsErF9r4VgIeyayNumG
ofMjPMfJizs8pCn2fPzKM+s+jn5dn5YFvzMRtj5ocuYJ6iBnPlZPrht/Epa7FrUXZsJksSyVSyfp
WuqMa9GjHVOIYtlfZ//G7d7E1irPsjMp7PjcuVClt6yU78AvtabJtODXzsVg76JdbmuvqEAIcM7S
BFLReui2HJj2gLvzn1ZCPOS6/ZdsZGzJjiCuL2M/Odtp980DUY7X8UM139RQQISpXQBleifPgAo+
q2r8M2KvnClbKZovrRzDoasBtMNWkiRnzMOTZxEVeLleK3EuWd9w4hx6TkxWfXKmk/5dDs2dsPsD
9oiHCoDM65ZfeH8TYRuzlHpWPlqnKk1Q+OgTuqWVXuP5XJhXE2Ebdbk1RXOH0d38tSqanef0O5b1
K5ncgn1MfG2SxRBLhLT7Kbaj6HGo0n3iyqCrujh0pmp/m4UuD3/nAq01ZTwWQ3yOBuetL2o7aJpu
bbtZMv/FcO8G76V2mceq6FzYsd5aRXxvR/W8spctmefy0HeDA2TDIt479GR5zbM92vmGdF4byCLZ
xKNYg2IszbHhu4Uz8tJCjfY86yRDmRQcwKUtRWDP2cttM2Dm1F0lZg03OzVdUj5OrqTHvIHO+22j
Gx48lWLM+piKE5q9IaE2y/5ogTNge330pTkwXTieWJ3i9HhqmB6QTLhOkFagVfW6FuSSWbu7/piF
STAhrkXZUDWixeVEx+atmt0vLZ23GhixlaW0NP4lB3i3lCZIIVOPTwJHYg3aLNeaIOKqQEqr1lBo
C6UoE67XNkBTgbhanEgm9mJAEzGARV8zx5rBXTd9Vil0knOO6ZflGlh36aMMzxYdzWpBJu9ks+au
tttXkJjkW4iR3USfBG6Ry4PfWU3EWYPWX8lPXUucQ5fNAO85jreS0S+9vuHedUUtpWPCTynosVDU
n9S+Kobs84CGmC/Xl9VCePoPcAyU6tB0zbxT6bqR+zZQHY9PXOU0f7v+gIVvMJFJJQEHYwHCplMN
sD7bZE0s/+lww+ZsGlJUaxnkx0/x/nMnz2qqIjT2n9py/hWrjAXlME7BUJX/3PIZnnkrb9UlgIes
sU9wuV0696eEt4eyzFZK/EvTYARAdAPZhSW5e2Kj/Fpb5QtqUiv5y8emESaskVoecy7p10lHIgLw
rDnMwDhtIu6v4beWnmBEwEL42vNq7Z4s8NzvJg+dBUE/RMXbmKBycYv9hYmh6yD9rBPduydIq6gT
GFlwKLEacZykkiuG+ngOPBMd4ViRSnmGXGNIZueEQFVgifprDLcLRjJR9+gIpWyolXuqW0d8stsu
e0rKzt2lRdN8um6jjz9AmDg63AH3QznX7mn0hb9t2qF+rGevXIPtLJwGTfQcobPq0hEss44YB++l
FrboXznu0MtOKv9X43HQjRdO1Xx2pZQ3yTASYaLoik5BG6uW82mkWmxtML+hnC3XxG4/ZiDF8EZu
4zRDk6AlCR+VWn1gV+IkiuSnVM1pcHgRMCm6TTH9iLI5CoiSrwBv1htSpj9A//0wjZEMhNPuWN4F
GoNECApSpK9e17113P8SR/IHmtBUEOVOefLipjvquk8DZDkF9li5Fv6WZt4IH/HUpnXhV/zUapmP
d9kEpos71njeTUQjMJORQnGI1KAT0KMnYKPLNijcvt+nwo5WUG1L729EECAsaJT0lGFq8xz44jKp
koBBo+bndc/42Pk8E5XXkGEC/33NTjoH0WwJNdhzCqHenctIvPKIjz/BM4F5NK6neO5yBnkgSUFx
OvKjhc7DlfC3NLpRk5xK7pAJmcWpmHUBSdUSvLfRKOzX6/aB/vVfW/y3Lga9rX+nMjO4S7IE1cgT
aeL2MKMxE2Ak9g8mBCpWTOyxsP4QMtyVvof8v4UOLVfRW1Y6X2eaf/KV+tp67s+Yym9Wo9MtjyGr
XfC7RPrZxi28R3/oyAPzRdiQtNv4kOHeVA4QdGUVPzGSfNPA4G4Aqfudejw6TjlcCkQzVZDgypim
+ndD3a1qKzD6Fl9LPb1wiiS7JuzNq8B+UEp9P2ZA8TALkUK89bH8VDRVBJxy9Vq0/qHJyl2Rta/o
j/xEIpHsLuN4jneoJNkms9rGtP9UTdUPy/WqTe56P3IybRSpTgJlBSbpoSvYsW6bz3HHTr3n1oFP
+n2TdMemlKjIxFvlVgePx5uCZBvmOmfGiB/kPHGCy3vH7jzvnREg+b6hXhBBITSo2RyOibe1EzC3
2uqx7/kpqXEZJdNQ2e6jrCcWWH5xSJQT9pkbgL7/NHCxk+68E2N0F/PmFDfTqbTJ3RyPb7i7DLKm
f7jU5lKLveqB/8hl+9Cz5GFk1RNq5nIzR/MTUdExKcZ44yf5PwCk7S/mTQua7VgtXkFmmwazrdKd
6yZBm+tHH96ziRL7G0OPzdTOe63YWQzsW4XmQVeMz7k9fAWO9r4TrheMEQHNtpyHbZlXPy6WHtLx
KXFanCey5HPLyheSNTvLrY8MbbPopxuCdlTgBxByX5b1Y07IQ9pMv3wh7mPF+t3Q2L+GKoNe1YiG
Rf9tqOuzoskeEPodSM83oMf9JZJoX0YWYNb4MZfWmc4V7iYzGUT9EAfzpPS2TJoXB/oD+3mmD1ZK
X5EG8cD16a86Hu2gFPa3wYvzR+J1IRSFQW7i2K/ET60d9XCyjnq0zaQx5/shcT7VRfJEpyTf2qCq
Pw65be3icRi2aUUTAJfs6gn4NRY4JXGSoKm86IAdINl41dh9dtLsLm+K5jluyyio5ukR5MFPdV1l
p6wr1EHgGmLXgXEfc1x8E4nHDxa6rTYFs8DNM2UBydPvbtaJfSaybaG7ve7tLaf5S5TqKUhriIND
b/CXn6c7fyJPKZfPmSx/MzSBboQ9tsEEkmiFHQII2YOl0u4gJ8sJ+qg4knksg0nh1rUpydkZBlAZ
5RuU+ZMN863iOw7+r3EDfgLqywNEod66rvtio1H84KX5YRz7KPBBJESs/q3N6sMoIMtgT+lzepE6
mRu/22Ddhr1tf5/EcO48FTpJuqF+u1PZTHaJRfSm9slRTlIHlUoONcB524yBXWniKsw7F4WOyHID
m1IIKYoqfmxj+lzl8mcE7w163p2KSqtNlEZ5QDt+wrt9RZEnrwN7JHjNfAAP2KUvLS2eSNc92HNq
b8Ha/qsiyUs6jzJIUmcEPCh5hKJFGSTdqDDszANvsuWpTjXkD1vSBWDAORC023Rd/XOq52lju2La
TBnYn3U72Xc5IiUKJeOfy8IbhH5Bv8GzjMZT2UeIZyn/rCDzsZ17UALU3p9Cxt1FkTAoWpcFrrBP
Tet9dWt51rn/5qH0m8ry1Sqh5eJZW4SOLFCQBdwqQKUqtwAVz/jcefSCJhh+4b//TtzR35A6qvb/
5+g6uuTkteAv4hyBhIAtoeOEnmzPhuPxNyZIAhRAwK9/NW/jhcO4GxTurapb1XhtPmDZk+TotlU+
JDCSknuawehxfpKkvU5uTat4jE+ht1POFkghWa8+OSbbSyem4wgnM8TC8oMJ6MHDvJQmNU4LjAR5
dYL75RmB6DJv7Lge9s3M+QTtQbG10MwAwRMns8f3SA+DewPv+wsiHaLCJYidcT+Bg+mRsLAwEyLw
ejaVwT48Dfv4majtBbYYJ0IN4CbYew8YE0ijQjeoalPH52vs6tOQql9z3Z6SxD0DeoGp204LymCR
Kbo9PmWR/ibW7TmGV9aq+TnyE39ZYIvUqPknomFFuM/i7mO4QKTtoB/3LrtSONDxePmRtoL+y8L7
eqVZqSM254MgfyK6fy4pzJqkh7H1kCns4BChI2o9opAUJ6XWCNrelsEweHl0fCI4GbKnZO3ubaYv
bCantZctzODmqpH6uZPiaZR9dlQ2SQve7rJQXXqUiTyZQB4k9xUP4aK8JY+0Bv7GpV2KNBV/kBI/
IpxcwhuAznEZTPt/6IRV7rb1ko77Oe459v+ASQf4sMyFGYKonHnrzmIzzbOqMfsfK9wJ3eSrRtdV
uGznFAPCN25pafnGnpnYcxOusmr2pf+Ya0xSd+EA52+8OJLQhyZL3iSKYThANkgaCvuKNm4veqnD
81jHf31A+ry1AtyRi5c8jd17t+11TjTyqicKX4CRK7CIy/yL6DnK2xbn2CYmU9B1B2XGxHcUCFvG
JNxOjLHmLOnKi7C3UJKl4kQh1qlgNxKWFu7D5RbU43GD5UYBQd5j6kx0RYGArbcXUUTvN9uU8Wx5
sYEg6DOtkXmUfUFkesbOuwTADMSS8L9kXlnl1V7flEMoWTgt4ynyoXwYFqo/Fr7ou2bQY5WaCau1
J0EuDJneasKnMuVJB5/Zrd9zMQASzzEGuYNVQZZC4QnS1GhUByUf+/kBs4xNvgiGM0vFXVxa/HhR
RZO3qliWvnk0mJM4TA7uDWFP7VBIoZZ3j/1U1iYNJY4JhTCnIe7byme9fmvTBBUobBtL2kWucDAu
qOagV5eY6f3Db7I/RGimkGQPZUfD+oDngioca+MkRpX7lbHvvm54vidDXE5jssGQgIinurfzk8qi
cKhm2gwvbIcxzTBl7jbJReMrwpfuP2bD/oNPXGwYq5HbeetmDD6RlrC6zBDZ6HF9dt3TOq5HRxN3
gjvQUMSh92vRMwGhRsjWSm6teW8GqFti2ftTPUX1d4Cx2++unrYmT2Q7Pux6nce87VhSNrbZKdzH
NLzvxaj59kO1uqOPqb7L0qCvbNa73AaLq2ClHh/aaQgPDhXrBXPYfZXsdX0vYImDXO2QHUW/Dn/Y
woJHnzH7kE2yfyBtTKssIHvVJuEz/FnTfGpa+pvJNLqhkYPPxlKjTMVue5Jb5LPcayJfPerTIqzn
9qq4j96lQfFhRtDMcUr3itd7mge4hu823Xdfc9baQi7dn3CZnkwz/mFdiPfeYjwcTQUqtnX7wuiD
P0jJ6bHx4iVlrM0B1coPDBjJA9mRgzmlRpQIjGsbOJOb8NFP6XBkP4wVjj8AM2zjIG7r5oUm2hew
xG/FVUYDbYptTUi+L2SDIXX22DdjV1K5oSZeZ36AlzE7B2Gr8qXdovdOOn437BbHotHfdI/Oc1S3
N8NieJvZ5AUh2V98WrMrpIdRgWJ+Q5W+8n/bTFTeoByDq5Fvc71Ql/e+xqIbMIKJd0Xu6TYGOcLC
9MHVVr7TcDUXM2bDdcpohOZcPwYRc/nItvkM5VOU69pnvqRNHWP7IupSLkT+a+tdY3J3aw8aI8IY
Su/O+Fw1gp4W9U7rLbtJRJoUOBhZAXtOdeQJpfdci+VDhi5sqi6BrDCffygC+OYlB0BFYbGnHc9B
t/TIZx1wxaR1V1oErBUYrMAmknbG6HuGYzaa3ac1GC/E2PWaK9KqsklG9Smy5G9qk7Xw4wY5W0qx
9nfGznxbH7dti18Z1tc5TW1/YOEoj2BdnibhXknrXE72qHlP7IJLqRFfWJH+mkaxvEQieEBeQl25
JTElawT8NqJWseMqHIN0y4YnyuxWSASlXuwQR2U2xrTQ+JAQsVpScLIOVxkvPTou4UqpdVJuTpoy
1mYtZciSQsCeM7cd64uIok5f15SfIrV8sYi4Y1ib22aBiQqk3lcTmV9ReC0fW9/HcKtJkoNL5MMc
o7afOtMjjUQO1aKX5pzy6E209Iq6dMK5M9XFkHj9Rw3xF+mtKESAQcxmSn/jKwYPizHbUdv1Gf2v
zVtCMNGyRE8ji8QDA4J2dKL13w7zlpWe2eey47pvFuJfUwTelnxK1QEgiSxpu/rncK9pGSUhy9XP
4he0TfJ9chRTP3wp7BCtxZoaoD+498e7FN66dalIlz3UxK1HZMB91oPUubRMFE5NDK1dOOk87hdW
oDAciwArH4KqqC3nWrPvpDbTce9QU689SjNtlDsMge9OYVD3BzWuUWlVFh/Y2iP7vY1YBcdAaF62
6Cvgoy+S0TukKJiuXFse48mI7xmsfa5hbCR27Nwkml96cKXoMVxz8kLIs1eLL9kU/4oRpo3dFhK4
k2i0hEOJP7F3ISaRTlEj3xrEASOFNlyS5Bgve/zl0NbfTdsyPs0cPHeYCX6IWhqc425gqP3atkIV
903UD02UwYB/Hll73nz4tw+msFIBd6Xql/gyrvbXAKUNKP/wYcFauCpQZPmoRnFgke6xkhIk/sQ7
4o7TsKw7HEqy7roDRwNdco8JuwgEyJOMzY/FXh1XuG8QLl8jUNj4JThi0vknmSHK8noP9tuAK7EU
Ub/864XQjz2W7IMNJDJeplqHd5i4x1Edxx9IphiR5EjRgw8rPYbr9Gt21l0xetXeydDMn4p6A8hu
zJ4Dh5/puPniftTFPCZpTnAO50Pq198pr+tfHPn0hYY4uPK0fR7bSJXo+N/HaZ3ydQQyMIptk7fZ
ygYxVCmjB9tIoP3oNmpEhecudkv4px1op5F5juI5MEh9WHBg6GxV/F+Q7UYBc0h98Bd/1ndP44Sc
BZsTY/l8Ylpl5G7fNhz68RJnFcwXeO4aOv/agsncz5g4ugcKjAp16EVyF4G7eAwxu31PJUZIq2zm
0yWEK9Njwge45sjMhTjNUNU6KB0xGB3yYknghULJEvybEBf6MKP9ekHaPDGnLFhFfdxJv825Dz3L
V9qhfvVuR7MeM3PozFw/ejMylqdJi14BN2wAYtEspBrrKP0dx7U2dxmR0TfmAfwBsUbrl8xW/Cz/
Y2YZknqZcqpGpGzshrrDLLxHdTvLs8NXrQsbzTC1CEe4LqYpL7vVA7SAWq2wQYrtCQ6zard9LNEz
Dzi/MWgMNxoA8JHvih7s1HFt0+m0b319CYxRz5yHmcYp2cImCya1XuV1x81bm/HtEx5KS4OjggBX
QLaJwTBAst5rRMoUGIbjxTQHIi6JQyYsNAq9eMBeDhM4bbn2uI71/k3QF54QAqF+YwAC8xtJCpOR
UyCdK8WQuoqhdJTlMsFdEI3JKh/Ukk2XJupJmgvOAndtMviilnHLzDfpxr+E2ubAsu3fFgMp6IJx
e07biS8Hk9jgvzkxEYqurW8AbXf7+peFPH3UiLhAdIAeu499S1k+77N879GF3w+9qUXuO1xZ6561
Z1c3XWH9EuddF/qCQWlQ1lvj7hPrxyP2lsqNSBqMsxEIhlZV3698XGluIqTrbQ1K3wbgDcKh0EI0
ZEP/lARzVKx4mAWmrFjpwsS2JcdLuuwYlb8tIeUFSs+2HKIhLJrBz0eUcxYfgo5H74Ap9hOSHb2X
PQrtTM/mhA5Q3oFJBCQSIL2mcI0IPzPTynNPIJpSMMNJiwB18vO4ZNlzGofDUUZ+PCQswtxAl01H
NvIwJ+mw/cxDiCtLwu5TCJMVcFNAI+9ruTxvcktzEB3dFV08qordTVWYJbCG2ab1Pxgc0+dM1Ms9
8m6DhwzAwT0OCgrUaJuufKjHYuqm5YSEKOB/kP0/tYGVF03S4DBvrRhKbxpBH+ECeXVDox6obbf/
SBQMlWvS6Kh0uD7BYiA9pWP0a7Itgp18vxz52tmLoAvQhgYYlWmn7rJGnb/zYy0vqITskzVoLHgU
NLlpl/EtGhf5jCDQ4Wx3jG1Kr9zRZAF9REfgS5KY8VNNKIImO+/nyMy3eANA1glmitmq8K+iKS3C
Hdc7LM2HfMQw3QNXQ5PXhgUVvA5nILZtljtcxge97/6wxAZXhoL1tpRA6jreBWUYLnvRodIG6rMb
4BBJhyywxFd9N3/AXlU80t3YY9TYoBw4/c8uGW6OwIONaQMZH1zXRndDnHGdA479WRouumuj7p9f
HckxCbcXwRq05ylaUyB/KG0e+hq2Y6ptfDXE9W+i4IPGliDMOd/6x5D58QqbnL/oWMecIk+oIj9z
Vpg2eTfTKD5DGPSAbGzGF5wX9qnr2va2uGi61MkefEju2HcaJuGtWQMNph5HX2St/yU7iSMZNc4B
XIxCf1dnD9kux1KsGo1oFowF2WGmMkvmX+I+jSvq3ZxDLG0+yd62H43fgju5xds1SoFPthsyKHRm
cMaBA8jVzL5Ho4cjmdH0MKu7A0tVdFrRnh31HkTFlI3+C20fQGbtahrmCXJiTtoZQJUdq0+QPAVH
S8alrFFoHjosfSCX4Tvv1ux+m+mTmlqYxcXwm3icYRKOXJ8GiXdCygIlDMlJFO84ZVf4uvb1WkAc
tJzRgetiiMJf1il4DWrxIfYeTbRR7W8UmK5Q06yvuifJ1UC6XWFtYgjaMXttghZmZEHcYqOwHbWB
J7cp4+EBqRLzYWhaxCjGo8b9D0D+Llr2ucI1H79tQZ/hrl+jcwPvvMPgyYK/gn57j9QrZas+NqHu
S9YFtqiDldyRcYC9XtaS9cHSNcZd2bNyZY7/rMIYkCgKkglOu/kyj1lOGo2s2BXQM3d6hpVn7auo
7rtbIIZlyPs9aH8vy4zLiM9ttdMmA9Y0TIDuJWeHSGS+4GMMGGVMbBk2iiMfjkft5zSJ9i9akB59
7ZI1BbpFXy092vGItrjlBuGLSCO+cO279j9TB/ONduBF7LbOB+iY20e6QNKKcok/g4hJv0mD5T3h
jcFbKB4vcGRa/qAA4MchkeulSyi3YF6G9SsianrZnPHv2tMGtiGTIuekH8B6eCDfE4agXifjWQk3
guSQaSWeoxlmaDjFUfSOKNBP+EZtVQONup+aYfwmYNjyDTXNx8Bm/danYXrzfAAIItdFlvWCAN6p
7eVprnfyO+k8vtYithBsQrb4tuJZN8AuELmOdMbRkSO70L8FtRT/ln6A2LjL3ItokL9cI/SydMD5
ckeS6HWxrrun8LT9MG1jK5uu/7+ibV8ffoQ5r1ns5F0HGvk0NFmEms/ANQ6+bngQO2ZOdBAP5eR8
I0rEG2UX73AVuEQlH0svtmNDuT4SXdPbpCg/+z4Vfb4RZK4i0Q7oRTuH9YCRun4Zyo7G4St2s0ck
GQ2GUvN+3g4sSXHDb/F8+vmBoCUUlkntzHMoWpwUvgmPoBm6m4rb8WJmpcoZdtgQbYpzl1F39Xxf
D9CUx9+91eRhCmHX12+r/6cYdH/dGCweInOwDucuDICjzTVnd9loliLRgz8zaSCGUVYaXlBE3z6P
yd8tXBHcWMcpIpxwyGo7ry+dGPoyURH8ICy7Kp09UmUtyDGMUQ67BIS9IsySXS1892QgX7q5dbkA
wA0g+IGy+lXV4uDG5JLMbASAaV51to05kDFcSgzQMK6oWaxNETfNZ4SCHEXmXoRp/Fsk5NAm7BV2
TMWwBB8Ztjkqr+7seYDEF5ID48dwJLgsmxwwUXLZJ2SYozMsVIaeG+dHQ0CJuqUukTR3Z2x9z3Hd
wq7ZlRo5gpUEHVCwGjYpc4h9aMpGT+8SVnVSEbTTaET6fvlrKP1lJMf4oswZIcUm3Ifr9XnU5j4J
ReGX/oD1VjK5nuc0eOlGzHTRUBz3iKBwCqutR7/aLZdsAIfG0/MPVLwK/RVMg8+pML8RgXSyg6iM
Xi/JoG7IJDkMiz7Xvn+0LOBFNFgQx8EvSILvloRfajU991n/GHmhAR9C3LySDwBi/+pOPaYs+NeY
DYVVi1LIWMDw0GIUQ+jS85z4+wQmJVc+RrTSyfxHgVZALrGDa+X+mI71GYXxmeHon716zvbgbs8a
hHOrd03Ty5wlL2rmGdaS/NMHoEdT+l4HCEqJ5cNS86bMaLsfAWBj9iweCrHHSQGFmsxbnLB5yIP7
EZPJeaj4keByNTF783Vztr75x5CXOpilIjGIMBqAyInNeuyy+OhNcgfz9vY4+u4OFhp/os59JdiJ
JxToJt9m80BhcIRavlDanTXSroE0c9SvsNCANgQGgy315dzoyuwwxml0NIB9RccJ55oeNMn+Nu3N
dEJJV5e2xz+0U3Dn+PDUTu0hM+kXbPrVt9nVnwS/HIN1/EpSWy4x/TSjuftZBBYDQSkGIdxuCov0
10CDG8q68d9A2Qmn1t9g/RlWadb3MSMV/svKYRPVLSooDIKkIELSwwgFQputp6H3Zdj2z9ucVT4a
KmRYlHNIyh/32gGmmZEIS7GjrQlRM4GqotpLEKuMYZ82YJsDV1+pt58t7R9s0tCbEn4ARYvaj+Dk
lGgT5gzmv7A1Q0mf/rUmPCEH560TaGT39jzPU6k7Cq+Tno5VCMnVARZ1GwTWeoJ4Vb2PvLlxRCgD
oItStKa+Po5u/I3xxhqPbn3FtWZybA8HGiCeC2KHl2mywTGO/FSSdHM4w0N7np2ES34sn+EDyCts
7nMo5/rAmUVALMXN1cTTC4DorhAJXy7THEfAcLCO8MCGC3bYnCd6pEWNwNtyXsgNj/dngDz9sy3r
U2LXwzpGd01HUK7zAPQ9nAGRO0sYDkaIAM99y0hl47oAK/QypuwbbmP3sFtBoIeZyin1VybrU1In
7RkvjIDWA3zYdMDwm6ge88XCUT4fx/jo4uY29uklouzFNu6WxhGsAtcPsod3rENWIIpaQHrtDB8r
AqRVpfEfaL51ueM2+MI3uuui9X71WxUl09Hu7mGrLTChJgqKwHTfLEF3w4fv0Oo/HR4fQPpQHaGn
ssUIHC6f2vGYgSvs+PSFAIJnUqccJFh0Pyz2EcmI7Ul5/W/asqjsV+SVRIrgMDXPJDVni1RJbFpX
TMC9GgAf2XTPxdzepev41IsZQME8uHO4xAhltfURaKw+zsEM7w0sYgAO7wi4uS4qvIZkpDlNgeo6
UKYbynij3feAcHNko/yRNKqIQh5IFzZDsVgQdlMKDV3YkWs7jJUSiE0IG/Hq18WWHueU/xHkJvqF
YxnXjfxykIBBXh7di4GjFvLPUKIcwih4Ykxes0H/nid5nw7NeVAxP0YmBfRei6lUwIoKCO0v7Tzc
weZIPe4JXLJpWmDmaiqXICL50pMzoiOvHa6cDiCiz2twkflPCgGNlUXMOYoqAL/DhhkYCcpVQQQN
0+ptc0cxD7+6qP7iIyBBI/64WMOqDMAwxr3g3DwwWnZqe29BYQCHquI1nMEYoSlFJuYAtCAU13qe
3sS+o5IfSZkOss996m8TbFFnu94rUp89tYgLB1bD9hTHKh4Y8mfqfFz9UoHsfUwb9eImedOjfGn9
3sL5y/F8jVo0qb36Ht2ylagfr4m1rOKdCvNVq5ddqCD3sFE8ogBNbjJhIPPsUK1wis2ZBAfUQ6SW
dxMCxHGyXWvXVaDeYFzGo+W3wfzdCWRwATfGSi2QXaDrzr2LZdF1+0vY7aA0mieYFP/2ZAsK+MIe
UhXeN5k/w5HuBIEj/DDssf35qDILP1HRoJToXrYO5YDhP9koAbvrs+gQi0Vf/NZA3NCB+hMxbs5+
j5/SSZemnn4rlsDbEG9LQ4NUNHEvCiObm0qYO5vMPCY7bJghsylGyX90/gR2eDg58V1+HrW90mR7
0o38SBjoadhEvMkRzN1KapCwAXxrNSS+yFHp1TlaRFrUIuX3STu4E8nonq9Z1MAqEpnKaQN3qI0+
9HH2vQT1AXOicQU35Xck3b4G03gY6j3Mu2BBaSGX/4I2+ZVkgEvN2AESVjHwJQxVVzPbMhT++i/B
6HOBt/Eu+ZoCHgHB61f+X500RSPcgUrwNCyr0GXdN9o8BZ1CVa3G1zrDbRMm4m+SQB+eZWzM9zlA
u9shKgRVFEpjWQg1/A2z7Vk3OCCG7WvK2NMcBp9igY6Bps/pBn9j1m8PreoMSAFEPwq4iKJsH08Q
Eh5d06wl5oUxdSb3f1nrfuC5M3STR77MD+2yJUUWzecEeyKWMB+dSI8Y59b/F0g4+Q2CfjKlhiLp
l/XGV/0vUEEDd9IxO3lqgnxBCdgP6gkIj8mBCv+MVb/xZXpgWPh15nXVpwTOC4H7WDdQRszRt1lg
i0isobxeQnLKcMmXIUmedhKAeScvIMWP2dS/ix5zqaJtH6KEoG3m8Z8YhZkw0fO0Rl+ZCN8kzi26
pG98XV4kMRccpbj8UuBxC5sOMIP9z3Xkvh2XZ1rHQNIgIzI+eYw0wPOQMXRCI4pcoVFYTcHwtkkS
/dEuzn5K46jKjH7jWfjTNIfJC6JDfqwMdFSkm2puZG62crfgrSW8jr42gnZYkAZCsaEBUQ+Q+GWH
Jqxas5ScVZv2l3iNDym8XRFCSU0RBjwqfSvCYnGyrqxObhQa5gKjOuDZNPtQEA3eU2CPOQdcjO4A
eSI7KqgUtfhcLit+kBK8n1DEkRAeWAyWtOjn2rxdfPLMwujH29lG8LgDVfIqUijX9oSbJ3RQ0MTG
cVYKRJ3/3luoUrLOT79XCINfoWsRFHgdDOAzyDkQgj7t038QlqkPAFt1lcCBrmr4+Crq9PeOT1fs
hPlHQBSiXK2eLiLCSW07BVWWnjH8PjaQCWwEUhKPi7gL1+cQ4M9tCPAlxrp/i9XysOg0uHGDym3E
8gUlYgsI0OuDBVhzWpqwrWJeyxLiouQicOOww8KWsZRQ9RaQtgTPpAHcaDfo9azLRgSg+ukAXGUq
JMAJuFZHBv7oDX9plDaXGW48R26S7WIG5Z/hbT0UKHy2Ikla/9p02X6X9OP+jhL3cWoAGFA140jP
QMjDuiE4jujyXnnAmpsexC2T5H3UukEWEmnAMznxCGutFANEcwLyzcNMWTUTmi3Dvrxbn0fF4Kud
oKoLNdKVMdMq8oHULbTR4T/amQFsxALEhExwzG1RByQxgb5jkV/Ea8Sv7h492AJ8SwbTeUTFfh/X
zXzt0ZefBp4AudHSQYED+2OwScExZG2NMyl4rjWIL2Abd7pmTxhz/c+s2/pkukwf2sWRJ7LP6D8g
NKgGGg+HHjGM0FGiJoKNRHMzUHGfYRlef6a+H15DMkBRFo/NUQ5Wn0Yn2ZE4TDOhbELKi8VkCNwn
2THdkRfR9uEMGRf4oaEf9VEyueRxArK1sz2UPKFbnoeB7SB/rAMxwuL+1gw8Erny+3yA4RYBKJlp
vNyerL9qujs8GbD/mG/WVUfi5RPXCMM1Jt9jRetcIkUW/+n0UidG5/3aawwmqf4OlNQDcjbIVcNN
8m6wFi9JU9gQApMO7gNV1xdZM19iGBWAO2I7DqFHvr0dNnoSWfs2Svdf43RYdhOEAHqPFqhoanMA
WIsYBiccehnkVbUMxafLoDhbErRLtY3+pomgeRTTV0YcUIc46k821XEJpX99rm1jAS8DVcyySJbr
EE4l5GviWSyByYdh10W4zaLQM1hKENXbvUisuk0UpFW/QRkh2wxuuBkei6VLV2wK/OC4yucRKVcl
XaftFNZRf2HRzHARAcbLV+iI2sJ2DkoqpFwGI6xxDNQ3Dr9xjuyQPWGe+9HX9fbY/6zlXasHdOgQ
G64hqG3m3wNv3rKwa3K9M37mbXYV/XTuh31QZyyV9SuNenz6CY69n2Oj40/SuSkrk2RlW6FjUOE5
uPzYVqMGZweLVYBocDye8oEjMqgYoyROSmhgoBIINiJ7gI7biI8/cOjvobDkfalihWk0yOIgg/Vw
/pZHoGZxXGBv9fFjgKlZ6Aji7UfBmdbJExtw/0M04f4KDlUSHtiA8WjcEdZBsb5bm0uGFLmiHuam
wYxtx9N8l7Jti8lwPIPNmO5Tx7O2IGyFo2cwG9GFotJZq4yR2ZTtpDSA66gH9d6zNaGQZcFbAW1i
BrtomHWGv+i+yM9ZUjtDS9G6BFysZeupG7P1fV3tz6UP49n+BPQzCu7SmEHvh38iA3z/Ef1aKJvk
C9RmXCwmzmyeIjp2rDK4FjRPUbii5hOdgODAIWQB1VVAZ3ZKRAIsA6cEqEm8MrSHMeOCngE1NU9b
SILblI4Gxb0xfKqsXOQFuSIYIFxALLwleJjr3QgnkDSHESP6yRnN90/i2zCTcqY0bO+hPkof4sFA
zjjPpHk2bRYiPUIA/Y+3beyQbBPLX42UwzuBwobn4eRG/N0V+be3CJOQX3Ew49YMMfUKSKpWiMM1
GoqxQgxzH13HKA0yXIoppBBUB/YSzMCNi6BpTQYQYdPyCCeUFjN2iecTriyx6YJOHpI70B3oMhlf
wEmFunkkzBmoIz1XbzIJ7Q1msFBq+q43H/0KrPvSBgH0dJbUQuBd7C0FFouHVMbWx9+baPapzEy0
/TeMIKHyoQ31i91MAjkfG6TMlwEdGdpvXNRI/elJMbUUkG+3LmlbwsxJMRQyMLooONAQHO4EKQh3
KL6BRDHu7e8mkTjmwQ3tUJogHmE9tFGAW7aniCnC6E5Uv6s9NMCq+n4LLkEUQSREpzZoC44JU1WM
M+MKeAiXMLtSC0QTLIMijjLA/feGtxSbRRNA2BA4h7acWYTnAaE66lv2P47OZLltJYmiX4QIzMOW
IDiLoiRKlrRBSJaMeQaqCvj6d/A23e3w0DYJVGXePPfmOPvDgbCCPNn1FO/dRrqTLZhueKtppDcZ
HfmBRjOQi9wxtkElgRoa6W10R+5kYAQTmhNzsmjyfUT02KF5CJ3CG2XUe8mQh04uxUcnKutzBIUP
TqspqQttnu/vmTltSk2a68Gz7VTmWz2V+Q/KJ3BdNgfMKjL4Zoo6f+VSG13SHVm1rJFKytw+1HFp
V1t6WMgdOxur+0yQmcXsTxgTrU9f6kyEFPMQt1nGPaWoM2woKop0k6XL8rfq5tyKvMn13pF4nTHq
rJSnx5a5u/cY56zBEHoqt8gJctnxlGavle9bGCH8XLwEDR46iFAEboanvrYvGN89Nk6d5yGR0t68
Lbn5vhYjt9Mw7fiKIr/UioBjr3Wuba+m+UhTy8dXlyskHqspPw3824lQyfupZBxsQHCAzCz3wUSg
388kgzHb1TtVhXkwHIiW0MuD4XUm41tj4WBinUD9kXeFm24NRrDdIR1JxN24tpy80LFa46UyY/al
6Z1gpM9pbfnbSQ0ueI494BpAXWDoVNgCoTiY5vqviZkfdt1qLAoTaRXfyLXpV4HuCyGG+m9uqwqe
EpbT6pNTPEzSCVG3e0yjLIjGFRT343SBFGIdTj1Pzn0a2Eu8CdbWbddD9vSPzCBbEFOP+mMTiNZ3
yNrV9JpBjx1UNB0YNOyGxXocFAM6rwNQgOyk9KqPstEyCxBS3TLCUUvViu9aOrIWf8Jz40++uVmy
ieOdEiZ+jEXH4WK6VXuPXWs4Gn7DREzy2X4FfT1fu0Jrv5aAhSThPNuKxSdT4Sh4AYG45LOMEgPm
EoPYao1tLJumsLp6a7Usqt62AOrpRlhtndziSjfcq2P0JuhK6WrJU1yPAC0kIth7tECIlkS32uDM
rnEwx64ltujmiCre5NYIBzpNfAAEAtn9Q+14p3GuQDVXATMAXlrLqhR5sT+ni/zylvKnmLgtxpXa
J0CLyazl3uDaIR7y8m+jzS9aTk0lMo40n+XsGyWWTzrjG9d8qERwmbK63jI525XmjNJXgfkMywON
6IXJEwvczTOj+b2tuy5aWf7j1fqDHI1jlcgDlqB9zPgX8tCgBy2+fY0EhqC0D2oweV3GL0B6eAlW
zG8Uk3fPnCUj0BEMjK0ETp49tJm4d8S5Sqv+oLy9+YE0d4HklSgK29sN4EcQn8DOxZWh8l0frEhD
DDGc8dpM1tWl4mCE19HxANkpnqUET45udScLxSBkKDbshHTPOsdmyJDx2mcxvE46gilXJOG2WfMC
4XHtR+Mu02mfp3LcMlCjp5398YClad6Yw3Ky0vRjzL0PvS6vflcffK251trsbvjuP1CJDrFR0lHE
yGvx9MqNkm9hAlToTwWbfKYtTR00teo7yoHqZmYVRc4kT8Ywi6MJ2l7kw2H0gZX99iiL4I6+j3oZ
BDt7zA9p3zwb7axCTzfO63mEVSl5XoTXbJKg6MPUpNMucrTWbtIiy1oqCreMkoJLx3LGJysWpyHx
rKif2t/KMo484b+JI/4It4OAzgBFOjNmGJ1cKAjeTD7baTT+mexkg3U6yLY41pCg9qy/rY8j7MsY
8Vm+SI+/ZEfwZWgxctkmPURQAjXeF8bL6lDpi+Ddoq/cjXnznfF4gF8Uu3ni1y5TdywBsZOeaZ1c
yp1MiSZq4uwntee9vVQP2CwhuLTXNJv/kqJ68vkGaXkDTlpqsU3quWccGFdBS+q0dXXIPf3fPMzV
JhfGXtHShXOn9VuprVyYfneg2hJLZ949TtcFVLUtfWuz2MNn7jF5mppy5xUQ0HRNJ1tJSmIeUBcx
oZ2sb2m4aIVt9QrY8gfsuNl3mvYyDvgmVt9UOOS0C0zOQfVGcYkz6ESz0abQzeSfKc9vWemj6xqQ
TGYvDp1kW0KDYEFkLBBuEllwm6ukowzTYZ7vuNVBxwfkw+8ZKLF5IYpf6mvgCJDv4aN3JBWICQWj
ZueQ9c7zospT7Hu32nPeAn8899w3jPjbx1JLO4rR5aX0qyffcs62gOGJWQ4BTy5PfGtv6cjQ3Zjz
81BBp+MAmLPxI5mceeN5q8/MaZ/XB4Ia8T4a9Efsct67hTYx74xR49ppAJQv7k2dNLvYHs7jxAtY
CtbMI8pGlKnppjKsfTyqF5d5w5GT4k62ymNZkIkxp/Wm0MS/9WMBNUfT5XqPaKDPtRQ7JtVXVKwX
W0+fTSnePQIbGgY/zdx89FP3YPsl+TVcE6AGW00s/5hZHAvLfpLtOEVpWZzkJPV9VgtsjShSMyOw
wSg+69H8HbWcvzi2ybRMDsZk3Qo7+CY+Y8vIFUIp+7AW422y5aVHI9+2rXggyuPdciCWnXw3lsPf
FIJz/VjjLDmq0mcjGEMEaOfxQ1jVs8d0bQOMv2HwDvLm07oO1b/SYVxhyuRVX0VQIxVXp0h3rqvO
7kSNFdc7LxN/TRFTlGlJEnUVIrQg9G+DFeSYj+5xUvM6a7nOq8BB/XFnQfJjlg9bnUY7staQ5GVJ
HiZVZ5FpL9cEIXUY8FAm/UeNIZDNvn8ysTwVTl5xE6yqAAxxYR60LH8eNfZ9QZhFk0oPaeWdKZXX
PBG93SQy+Jly7Rxo1QPIWB8hMR0xBzDbxen9HZQxTeqsht9E1u2BTX7lMUhVtdXZdhnZFhcYhe8r
WG9ot/m58dWrv04OGoJIiexLzeHLS/N/XWpGdmdG618oQKktHe0ArrtsbLOhwnWuZemR+F4dVBc8
aMzLnBlE0SjrDx10p5XpSyXch7Zzo95JXhqjuscKEM/PjrYhd0S3X4JiLVvz4MaSiV2WO3i8y+Kg
cDuJRqDmYnDYmG73kRc5uE1+Mdfs4JbWmXPjzW9MlECCuvEnnebG+LVjXiSn3Q2Fzqa8ZiuaFGJo
PCLNUc0l9Ond8JWVApOAk2yqud33/AudGfHcpGafYt4Hxq34MJrDZInLHARPbQe2GQT5Zz/2/xiC
PbdcAzirX8ueceswujbCrbP1Gh5LeiK6tfqSpl4VlQgDG/BDOxwSJDA3iP9g79oqHJWiQocoxxgf
De/D2J/wIGU7f6lJxTK7EwHJKLqlQ5BkEmDWMVh51NxieqdUy97xX1xAhRi8Kf/mzrOxRbAl7I1B
dZXgifDEMWdDpFbIW1KoW9Y6MEbjKQ/cC1wiWkmS/GsrRgB846/mHPxNHHO3dNQJOCCa1nnI2pLj
Gxdla0P+ICXW+Almv3li08zbNDu/xFC/5D5lfcXXv75/srL2Nm+OJ+Sp6tjQZNJvrLlzWrsfq+Ac
ywHL39ghY7plGfHnVJtKAJGaqfOYGfxrnUZWW7w//WEs8ndC9xXh4szKksGW0aCavUFwxc5ybHxR
onuhmT0YWs9p5dVIp3DzsXwq42pviOkwGIBB2XTt5/qKo+ajnPyjarqXYOYmniz05WB6H9zgn8bS
jgjT6nNpx0ffqR8Mn1MiDpBEtTl9oigLKbOishUvNOlbmwXx2wyC4aXvmJI0eC1Xwn89MdpkT0Lt
3uuKaP0xUfzXxKjizzR1m0PCA+e6PvF/2Z4j6KKMlslI85pLqk8+Kd9h1p72j02jHyfLf7FNHPae
tZ8ze2v58610pken5cxBRZP5+ETr8x6M1ffAnojMHh66HueqR8y+GtngKufnnMdM42kJ/LWv4tuk
5PpRRXoYNJxIdlERHOTm6gSc+CvAKDCj7VvJogO/6/JPw1SvLXLltsMuAV5MpdR4yaOm4ntLsdKW
bhA2Rc0K9aDaIh+XHzVkluXMv55eBaGXpb9N6l943i8TGsg1qW3/PLPh91OxjMrwxPPYixspdjiW
9fatK9s3lWtxVKd4nAXBXlTPFfsC0V/RytpL4ba4IP3iAqsR5SP2lBFZM82x2MMuaD6Vle/NvL2V
tteral9hyK2mHBG73mqypTETAZqQogao9mkNx803VU7VTtnJhe1ovCEkZg3ZU0NdhAks3QfCxjut
vFNrd3OojcO+UDKyM2ApWrrrpJO55xKBlYh/OhUYzadMN5pWQn0VWC/Uh121VWR13hCNJBrgu/H+
guQ9VKX/XcbePg2Wg9EXoWg6Nrhy8NP3cBYrYPRxO66U90JPU6X65+L08y41mMlX1s2iB4l942MZ
CfkftF2ljc8sB97mU05VotvHOjaecpcDqYzzn0wgTlTaU1At9ChN+sgI9iDG6WS2zofHdxsOlhPa
XrLTMjdaf3WbMOVt8msKQgaGmDPojbdyrGAs5sitikiKiv0OiRel+Bhl1W/RcCATqRBLoR4mKP3J
rgjDFa+d3ecIgPFtRtaqx3c/KT/jebxRxOcr9bB3GHdAUiExrgnqufz1WRUjOdydWV50cCLw17E+
5coPYPecva7pzx2XKYD/48yqTNev0M88PPJ1/TwYyR8d3ArLcO9AQvMsemHP6oP1zVt6bac1PNzY
h7d5UuxZ+wf0NrR7vB5PcdCFjspCgPfIGn2QaP8JYftzybQXjw5N0OvyN4nsOcb0jtDQCLaPSzuy
ekIJ9LclNcOMISbyhb5vcg2wuz7Ite4NOHetsQS7CZ6xYoSegmx0hGVHTlY8zGULE9FBFCJNmwU/
aJb3PO62hd/tZ/Ihlg5300K4Zt/yeuIf+Ql4Dksq4GoyShhHlOca+h/zWJH2fxggaiEdO2BnS4cF
IifSlZwKtFugurNo6lA6NCiNt7xVGr6v2r76VOZuNuzxz78oPdnFZsf3vAS/sabdcxNoAgTJrpH5
XPUyFs3ectQWVXqrlWYkDX3fe37U6fmWtKhQTVCtVODbRGQHMjwug6mHXRJftLy59u2wT2KU2aw5
UWFfO6sC1glO60MLiYMIL55sqsm2H/dWRlhtp6JhNGem/sleDPJ1zsUB0r+D/JpCNZdnPMErS4DX
WQKJWpFKs0PvtKycL6J5cU/c3tvApfnBgYRBIT0q08as6teMhHnjHfXcGWaY8B05Y8MpkEYeIHmL
/Ci9KdtIjoaMW71rkR+dZnBDWeI5zrXH9UpzlK9vlNWywrraq8nalsPw0uvL3o/Nu7Pkd1SgfGcZ
FvozkSloUdlpdvQtgHmAf66+BqUgW2Aw/6zm11h5dzKTDkQb7fuFuWbGGckFZkSQXgQeWLQKq8Fq
lEaIasPKaamIMpsfDRGfs17e4zF5QDyQoZ4WH0QvfQzMwT23vTWO+9YUg8LgJ4yQR1tsTDkdTS85
ewwSHe4i5nmXIpkeuZf+tGVwzXs3kmm9CwzvHYn6sujmCRn1W6+Kg3T6ZaVp9wuFbNxbv34eo2JO
w2OWil0MfTpM/hCBIXRhX2EoRxueePBY7w65wuHZDTySUmAbQwatMTLH5lqNlOH6Byozb3kVKWWR
5F6pKFbuaAxlXV3iQADCB+gJEwqevc2pMsNW5UdzLFEfbZhb3btmSxvVnQMbyfts8nqaNDyGW0JT
33tO2A0F1RQG6rYKBl6AHbxanhM2Fvrp0/pR4KyVgAnaoymSHa6QCWAEv4EzfjYxkXeYCxydc970
mp/BaY5ZN5xl5+48y6UUXja+Ie6xz9jDahlkGNit7fEwoOkQugDxlkR4ht447LzcuM8jHidzPPqd
fg4aF0Oa5W51Mz6gh68px3gLh9QdqQG5Dud452sLfJR7menZ2UDBHLwgU0lemDEcyK2YwLTkh2vF
r13Q7PE9EOuQ781MfEELwLX0oVYk+6poNkbmfjfmmrT0d60mnNzBe+KnJ5+jjgfz5lQ35HkGxWMP
pDIeGBujaXJ48fNrPl+1/iZ+TGmvbTRcjQ6AyfrBx/Nya23f30h4znYVKHWptl5R/Wu9PlLDAgBY
ultTe8sg5y+ZqP6KisQVFXiRNmB5Hf/MKKmVLfJT4lgFJat7oH1KQmt5svlQ/Cbto6GQ8D+NxOiK
JJjbQPZNEBqDpm/6vHjtZgzt2lsDRoTu4wEYIv4AFz5DM++KVn1VXkoXD16ySZwA0SL3HlKLR7Ju
TqPVnbH8bTo7ebL5R/HAn+oehEsEPUpRGRU8xfCBvyxOOzkoVzawiujt937itar1NnKS+rxwNPFZ
P+plirhbflEcv5E3GcDGml86BVFfRhrelTbRcAXrZ67ffcqr3AYwl23F+ldLIpPDYfFl2Q17qAjc
L4zplvb5blicyNfsaH3bLH0kP6a/1G79GCT1p97jnlp/Yz5qkib3hw/mO3a8y8ILrwXDI+keTP3M
KCFDInF66sM2wm8RmsI/a3AqiWSfdl2esuWLB2HtsT7Wu69O3UNf68962bx4pr3JmMOv4Rd6iQLT
mcR7iW3WLUR09jmPhsrfVCuO3QqspyC/oAInLNxjmLczJz7a2Oq5L31YNff/K3Q9QUvVdqGHsFZV
XJvsPlH0rGEvs2qT6e2XKrtzWVnEHzF0JR+9I16m/i5q71/lY0zOGQABN7sbEacMk6F14X0WnWRn
q1XO2YJ33tfNDDzsQuUpvBHcq9aL3swPfTlAo/iVFZWdXr9prnymiBm2+JF20kHfYlNXzpR0GfYD
MAy21/lgLtq4bcaWdpocxlkY9PWaDqm5gJAwhUSkcu2jkQRfK7Dt5Ko9lK2q96hEb30+fECw7SGD
KYD0jT8loZ7R5FRsTBW4SqwK4Kxi7hHWwbyGh0CWDWBVWdY9DE7phJ1FXIlU5KOU06NNQSOleBmz
AVFHUW4swX2uu9fCRPMemgMmxL9WLHfsS94xwybAif0iYkq/q3TZ9SUlZqlfBN7GkORnTBqZfHAg
YH1Te64wPYWqtu+Kg3+mme/Khu6NIQ9Goprnuzn4OkpzZThsJadTDbSu/8ufT5wNBwcFOxaKoFDH
AJeQon/Y5BQ2+EueiSX9UhisKGysKwN0bZMJgonm9EdY6M5G9i3K+s/sjYQ5mMMhM/qnishfAlzu
hkV8vUySA9QyZWGNDmOa5aWZByDrfnl0IA6XxX0xbedJ4THZ6K0PRjFSF2L/gt/lAcRoyls2lufc
b/8UjeYca2167yqc7aOk1cHocDE4JzA05ZeeGsZfpr3Smp02+ndVTs9dXl3NyXyvveQ1xl7GAM8l
jqfATtuJ/Dd31afJ0xg46a8m3GjtU7i+UQPSLb36YzMsFH04rU3vhjycYYMYwZSoyBCMi3rwNoPt
089O5neFb6E027O0Mgh37lAL9qhOpwtk4b7y3Y/BLfFJNkCtk41N36SlyVv+m7+0bA9dS34xc1tS
icz15F9eUErFFtHwjx7Mw84bmJ2zK1F0pvHQLDiGrR5znpvEzDZnUJlmqC+TyKdj3JTBZj2Z2hou
2RrurossUyS1t3HwbG+hHWP+L+NHeg/o0oJSS6PsIooYBEjXtygoebR42kPMzctyyK27pG2UOwvM
GR/L6A42CI3Kz7YGraYX4GF2sOTnbgJQm12JTVS3P+gQEJ607EcvyzPe83OSZ5+68neM2i9GizI2
Nt0h823QyuSPPUHdBpqP07kwH7FB77GJBYy5vPc4CI5WuUDLZIoGf36sBzRuDCfB6N5tVZGTpv3V
ecEY0x4sIV4dThTFUZ8oC4OesURVk0VTr3fg6O3RM6tTK/G9p+QLoUjuWYl388bmBWL7rbXR5HGn
PMTJ+OtnxWlWyKr8ilertC4mWS81dQx9UEJ+S8AUJ1ZnGz1g9hbkW/J7BBEDeVoimQbedhktO5TJ
uF1VRmf2b3GvU9OPTR+Bhv24vaBkrYFQ4Z5v3lLf83H8chZHAOrgJBA9Ak8z/dJz7kmUiMbcOKxl
yOjF3zwtUcpedaVpoakkMY3rcxU4wVfucz9VyUuFnmEG5bF0i2PQxCdp4rUjbQ3S+GRM7rEorevc
4fTF/k7yCVOK2UrIIy7DfGrv/SKJ4PIuhJYloVv4E5WkHELNq25V2sH45uMd/zIiqKz3SZtrwLIj
bBGsI+19/ndt/tzWex6RXNJS3V3Jn8/5BCHw6+Ugki5QJsN9OmVSenjBT2QHQeIE7j1pmUgu1oNj
y3M924+q9Z4Ms3wc/Okuk+A9Jq6fZqy/ZB2l0/rxmivLIqi3U7+6ksV5XP/25FUkm8wk4GoNhkI3
tKZuOzBFMyl6U6gug2+0UcvLmLZXYyJZjqimmH5E+dmOWVMVLTI4Uuk9NVnzoQf+Q2LAGGq9/n9x
SQREmI3dY+13h7U/mqnSbWbfTtze9Ra41Gmra2zNB5K/TtJrLnaH0Ek1PgTmhXe+vpoWgl3fLule
72HHB4O3OSbNLbLtqWWq0xVbo+/rRx82+tBngtAeZxwj0EzzUSVTsm/0PL2oOPeeTRKVYHON5S3v
qZAxjOlHofB073xDS/6SQICxjhXWxbZT0v+T4jzhYUmm+lorDhs1t0dnakhTErNOVFOwdjvN1QFy
Fq3x7nLCb1zhXCfLJFltJSpN9Zs2ID0tl8IqA7CXBgKR2mQhI4W3num3yQmmJ+o38Gdk5OHHHeNT
HGjeA+Z9JmIAM9s8xqw0qemFiNu10LO+7Dh+kRXhYU2XclCVs30qszH71wUS9oOSIVzHaa6ux6Ds
zEYWSfewoVSVBwX1wdQm/QbAFWeLzNRNTfO/2NW5C8ggyoZkr80kak002evPJMP4zj+YgXjpn8oi
/ovY8R5I+9CgtBJ312qbRlIYVXHyEOhkHjTlRy4zjHJ+G29McpbE1H4Fnn3OBp5hfCFAqen81qlR
7GZt/hxVeSAJ78xQ4tGDZU9t/1f47UfZyEcS+35XqZt9bm/45akUW2IKxPAK35EcqO4oOkfmoalK
/2DKfwMcJNnOrmCVCwLP5PA35qKzBkYuiTP8xRDJZBC5rjZe8OEfZe9esQlBpvU7TPcXCKHp/yud
XKJ7msUPsiGftc+kugR2e/AkWXXQM09JoC46mmzRTp/6pL44qvydO2Q3oINLDAmVWqs5YN423fzA
YLBmSZDxbYr82Rk9AI7ZHMji8SKwgqdY06c9QuqHXKwzOSSYGHEAbQdLZlvyjKJx4aLH0fjpVPnD
CFYRCitj0DcFN0j6pyR3mNjLoiYjUZzcdIZKIGlgm2viQ8WY2nI/+KlVLJntdysCTtEWeP1LOQY1
70JpgATSWLfeQJjg2OGh5djeuDDokd1kFXBIi+LhdtMzhZmx1/zxyXaoBGKDnEoiD/hGLUI9hO3c
ZqEzEKDiBTQ9tWX5R2kJSYJLEhxzr+wvTYNxx5rN1Z7OflO28v2L2+FzWEz/SebVAy5X/+TOa0MH
+xsO3ZCRfNUwwmSkvGElu6K8kQPtp3fse5tQjbZ6qYr+W4CtQbReIRUfkPZLXK4gdfbC/DAFld4m
S9UeNVlMf0190ffukvj7qdaNnynpq2CTxhCduqmQMvyeUUMJEtt0QXXL3ErfB3Xz3jSk2yH4UvWy
bnbTkOe6qayi2nAbkc8TJ1vBnpe9V5hvBt3vmz7zGGpYUFLXuE/G+Fsh6nLm1cm1GTCANLX2aglL
/+clc/XXgiSANCHsnry0uQl7KtODpysKIN99ThXHpZxsIjxSYz4KQog2/BxOLm0g+6eIn6wqJ9hH
FXeTWRglYy23DqOudBbMbGYLeVjju5qWarpkaDT3yfXVzq9d/6KXGJ8Ta+4of53TYpd0T9NIrKjP
9Pah6PynThjEOuRQ3GZTYlp2sphoytqIgam6h6ygUF4mm6S8pYmvvCwFw+f5pZ6p1ZNe/SDzMDuR
TfCCP5zZVB9geyhk4/4Sh/82iv6G4fHWAj+Q71TCQwiSpHTFqCMYs9e4S0gJGak1htGuooBYcsKO
UBDIA5b7Mas9OsrgJdOB0QdPJA+NaD7Lwfpn+T4xrVMLaq+zgrDy2u7FyqcPBaTh2slhMpaK04OC
nq78XIjF3Mgme5QNlnshMZfjma12o52Qp+UOzDIKtw+lUmZLWhi/ozEGaLLEOaIK32Ti2CDU9d0q
zSUMKlp77EctOH9aPDCGt86DNK33wIM+Ss32AzzFjhKlftyC/LaM+qOYmc6puS4+5ml+Nc3p5nnE
SLl90b73Vd5cOgteuwkSRmw1c8yiO5ug8keUtJs5+vk+bq2zSJsh5izHp9FNcDlG7RRQrEAbjjmX
ZOAu3UmvRwBvrbtMXu4wZXK+FF3V1dHzq+aDW2tJuW/B2TZYOP+NU/driGFPukdLtFl5M8uM9s8g
R1b9LBwN9CKS1pOUMe6ljcNULpnyl6QcHofevKmSS8SZUDWwODZh4NafVkqba4/jU9qNxLjVv2Oi
/wJv+hEKDrlwjvZT9cuTVuYPbUlqyPo/qqymFqScI0noiboHJtizsEtwULvOmmFgDrwZbr1yQKSr
UW98BtWIuBjzZXjluGxJuunOVpo5Wx+fVZfPhzGB5iJhES9KPFL8HZqk2euq9yrQiuA5Yx3tEY0p
XTXZMiTO2fgK/EV7GiDYTt7sp96WhMplDDvFSUU/DXJHyky/1SHBz5WGkWdmnVHoQ1ac67pkOqBs
d8RiKthikeEvGlzNulgJubj7RSbtk+zy8rPsdYOJGwAn02Dd0wv+vBnLVWBo+OGZeNXvuuaWp9xs
1C9xW7h1RxR9j+aXrLRnW2u7u8VmbH/pgKH7wChucmhFx8kfECNrjjrOtnhimuZm7qm3PP1NiFkA
xeOk52tW0wnYu96Pc6yfC8vPHkWSkIcyOsvzmP3E/GtKmJ/S/HKENv51VM88xzeTGi5g0rsBf4IJ
BOy4ukl7avAfflE+QxFmoMVCSJL8COT5U65GUPxKRAteUULomQwpnCOqQBElZsfjWxHbw73eZPUV
D/urIwbs2oUo4c9qLdkJFlwtERy8/NMgvdUQ+aEoA84Xsqfcf6rV/WuqRgyNMF/+P52IqSYkv7Lc
5BwjpABnkmVW5TiRFBLrCZk3iCJaBTDr9kH7JTr0OSOhq/YIa7qNEAYQYo7+p5k1laDr2Wy3i0X5
quc9o5rUmWNmphLqDfdlTJwC2x/+tHOmH1OFHbJZxNLiDteDQ84CgSPpCeLgEA6PpGsawElGHGwx
N/ongqAVoS29fknEjNdtTL3fSQ7mikPPtse9p5n/3KHjeM6KBmebpKkbCaEuzEw9M3fFXNBi/p1n
DF8aBBRjLQwMz2mJHDFrATKB43hPMI7Upr6R2gR2Ymfrh3ShlDcawHSvCUzAKP2XFEU8GEz8HDSr
lpvJwgtwtlEAc5p1zJ1y8MbHgqF704h2V1fAIa1c5pMgCnXDpxo8L0sM2Mq5fMDc7n3KVsWPUyCb
Y4X2FcbxwPVuTa06mXJJTjquum9bJigFVq0Oi155obcI7NCZHz/PuZs94HhdTiZ+sLNVzxlhc+Oc
hoWZolKDVb5j2yV22zB/xhZOc9uzq+lQBvGEQcEjTznXNICxuYjXaLThHZ8ieqBFFxmOHrvFg1YW
DylP0QOGwZgWy2/snVfBXAps6SjmQTU/OJZLOJFH4X6ybMzkT0s5E9aftlNHKq9lf4tl0I7N3AXP
ZSnEjg+DVUjF6DpHf5qBZOLGyE6OwzyS/fV6TyR4JUu406LMv4RWz1iTCAUMlWzTaHaEzhBKQwII
zGWCSwBJ26Wwb1fHq7gfMgTJ14xeknRMnchN3y7Gb190tPOV7lHjqNlDJxW1Vr21car5G0ot9iTM
uSke/Ulk8XGqoJEgy+CbejKNsMSDyh7HOivVdeqy2CGl0lUpvlE7YMhUg5pmmr8SSM6K+vdzjKaJ
6pBjw1o0g0UxnI409LmPKsYuaeG2OdN/ZWE7LnGQMg0XF2exEcoKwg9DbQncKO6CRV0XtI3nGGw3
NPVZB6lIsmY3ZZ5q9zpH5rZNBgTnmKOpFa14dhzhvlW+Vj/XvlbcAwtZBpCi3tdK2J96V1qbNs/z
fc/yqKtD1HOUCDSp2mG2ayWKuoWH0n2XRO3dq4UsO7HE/3F0XluOKlkQ/SLWAhL7KiEvVam8eWFV
V/fFmwQyMV8/m3m6M9eWQcnJOBE7YMVo6f802J+TTa361gXJsYjhMPBiBKZgBXmUC9nt3IAbatzm
Mn703b66ajOFM9JTS7n1pD9v8TysFQhhTmaFZP2AdYwDbVrQbZrAbT9s4VWvJRcfwvY10TNtkQMh
GnCdjNDEpQg3ppNzvbMVaQsSfB6IFE1jNjZ2WGCm+oVYE/xrTKd+AmYLzUNo5yZC0nylVMWGdZfY
tX5gbnXWyI0nLXkQaWy+E0qZD/wwV/4HA35XYZDZxtDdN+RKkRNyv+dQCv91cQjIFD11o4yuuA0d
ec/HhtvrvfE8Pe/yEDSYhqC+F4nr3e2WRkZmkPIptKCmk2DWLw0OP/bBPlnXtMHGsSezUmY7Hxvl
AWaW9Z1w9tySmnSi5zYdSir0om8HD1EkWOOfRwdqem+i4afoswzRbXA3fJ3f7D4wiMJb1cVyM++p
KzTUJKKRBzFi0kBvgnjBUNCdisxwXtKJOlWzN8u9w37pvS2LDNd7pqpDk6HsOIbRXQ0idcUmrEnN
jWTj/3m+Ef6nVAPZhPRUeG3cBgI/AehI+/RRCb7wnQVb7W7Bv0EHnFJ6cWfwnH1RRoNTir++Mo1n
sgzg3HNPRZmJVOqhdPjHIGlJSrtuJXkeicQ5C1cbVzFs7HFc2xEQPQzMUopjOmHelCacFEcS0bQR
FPY26d4oXSx4BWarD6OflL8ZL6U9Bb2oOHCutp7fgCvzCT4YBEkBjdadEUa9zWaL+IqIZICLLE4L
dii2g7CxrmC8qVFgXUa3I8uX9p8iVM3d7P1UHQOvne9zOrfHQuPMOAY5RD2g9KwRLQ03YRljYpze
2PQHMGrjrsmS7DHOOvsfCA6CpHnmPAfmkjyBBpBEMtvy4I6+gXKspuGo5w54XcztGVfHoA26E7xl
+CPEUFR7yaXYwd2o/DM+xPq6+D2qb+tBRc8lWzg5D+fBzbi6CZZxmev8mYtxOEHlYhx3WTZSOeMe
HWdgP9wCVC3ypTwYI9RTjyXmvZzJvW15sa95xSl8kU34nePJXT0n5kuOpgIKo17YMejJjbLe8B5k
TpCfXzKgF7XYkchjH5+s/ueosDxrwzKv+HHNz3z2QUFyBWXuq3NuBZuMMPeeylIZ2W4VRlmy7vvH
xHubY0+9OuPyJiqzuHXGOLDl8std7+YBShHw0Sjtgv41zAP2PUGj0ghK4PhYTwbRHeuyzirIouPn
ELKktUcsDBa3kbwDVEePwGysABziWZP5XGfvwgx2HeT7sG6hgccg/pxf2XTcuAKce7SeM0mvG+48
fXeMHEFSYHLPedZ4cSWNufcWRXzfV1xn6wj9kWhP4siI52qPVZLVXyj4T6EZO736tFnu86jCZ+yL
nzyZvhVtD7M7Wht3MTcGUwKVXDi2iGxq090uAvyW8sxIp909TbKry+YJezTvmBfyI2DTrC2ft63t
+8ewkGff6J+GLubHBYNkNrgNdvuil3/aMLnT/kgWrydLFmzLofnNBGmrNv2OnYDSBb1EKfkMjiou
TzE1Bh4wFDKaUc/dtGrgSJeT/TL3rMbjySKilrywaTsuRVjzZqSLQk6nht4IZaUY3pedSXFFwkNZ
upQez3udZBdzmi9Uru9zQOvkEO9dcJsyqhP0nxq+9TKld8uSuHC6q6k+VPXBFeVSZmGUZ+xAK/+8
CEyFeYUUD6QPyy5CsFTzaiUeX41p5qLRSHs/5z1JFqitm6Vzu1PnBs4jl4ISEHKigu3ciPY6LRSD
FGzbNEMknliVpMHjUkuEmaRyyn1iG9a+t8wlQosC1tb71l/XdZp7bjHVms06lhIc3egEssJQD/ml
7Et6HeC3EgOGZwH+ipx0l8n5DrouPwZu0BPvyePn1jMlt7IMa1PRgrEQasYqyid70/Zt/1m5NDYM
TLsnuxrmWzk2w4/nIBeXolieFs9ooE67DiUAJtLKbJjyIXGr9qopV3qaQFfhahtQaoYag7bwmuIN
6zsgLW9Z3lKnUfiuJvmYaC8/EKyL94ZhyOMABGNT1hAJu5UA0brCxg5b5/+yqhz26K7zNuipn8sH
mO6xGHmFCZKnC84HB1Ks8jfs1L5NX3PIAuwu9ka/4PTQcW+eC8o+doDexJ5aqrU7QDSnoFUDgcjO
OoCHNRDtSCOlDiy9FOz7xQuAC3l+5Z67pE5MouTgynPXD49pWVb7WiB6qzFsn93Rm/h05In7DdmA
vhC7Kp1vdHYrAkeWsJAFcbc4zr92dPURUEmwRf8m7FF5+G3CeuS9PTTRCIMS6onvIapMRALxqmLD
9NN9nycsJhs2cQcX/OqGsQpSiVMPG8NXX9pGdzJIvO2CrCH5Dc6EEZ8nC06nYW3Z/aZ7VeWAJOl7
3eQ1GmhpqBHmBJm2Ju6KUyA6GBmllzDYZNm0YFqfCDMMybLshOn3J4LS/o2aKu8zV1X5U/P876uB
LWiGoft9DBC3+I6XzxjiNxnoZgRqnc3tTi/Gn6YrC06O/teCNhDl5LRhv9u4ocr+XtWBtWs7DLFh
Y8lda7BTFsr6g0rYb3EJ97tF+NUpKD0MKl3rRQFm1wdguPnRmUxqRczMJO5c1R9ErsTT0I5oo5yy
p6EUYKINtldVmMYXk9fij8pNuS1nLAs4k4GkB7nb4gUGEpzgudn0bm9eYodRz8hK7FNz2z41urTf
u4HXhR1jtxOZ+dds2/rZhbtGNUzpU+mh023jOSZSu6lf2SL0J5NFMfUBXD61WzR723QM7g2Alfyk
xQAZumqv5lFHJjG7qyDHGCWKkKHmTXIh648dbyBaaVmgWmTqjDee5pLtTEGlBRGk8dyLtPqFmFfd
Ry3k1p4Sj8HFjQ9FqqbnJSsAoYxJGk1NjZVS4J+qgrbeTg6TmUi7ehc3PqFZszNfmqnNiecrqS8k
LDGa0XS7hZmnD6qnLGhQjtjphJ2trayZv8B+fZm95W4XhfE37Mv+MGZyuPb0wuzZUZoPcV7i3+Z2
cAFwgEPHZXsQqlA9cJ9zXm0MwLs07XA0lvwyOksn30ZV1+/TkOgHQI7Wc9PyVvCFIE5rE594GGbt
RORtjec6lkHkiBTXXggij4wJqQ+3Y7xpjfkk0HIjSy7TeS6zBpQr9hydDJ9FOEgXoi+blyzAcMhv
MnZ2VlFoInWGbjbFLIoHexiqWxn39XpKNoeuzVYXitVtw5jinCoYmfOINTXPgl/rbZxT9a8zXZ51
bODVu2ci/w56ABCD7WJLksQGsbl0Hdwq035jwy32iRI/giHuPAD2vRDzJxlkACcwasiHINDKXW20
hJFckjhZFjA6VMdGxlxT8PsyVpKS2MW626MoESh+TYZp7yX2pQjmn9nj2xIBg2zt/OaBenf4QcWN
2jqAaiAJ7hZ22xR7HWRcwf1xD+v/DoOMD6N3zLzvpvPpVW2/EF6QeLGbzNJ8w+8RVXG47Zvb1Ohd
C3gAG79fZGBxJKkyjeI334ylgl4QRoRtEGHEZUIfAhOwmXn1eQE6fTnxwdCP6x/FjCc4wyed20Id
AJXiTBXV2UyyNy3LW5lguLJt8yuhJkjFzjXjDdNABlo6NFIXZ69h7sp+igo4t5tEdNeWI1uF+gWS
x16ENU7n5Lik5cvMP1AU6mw5TK9NH46bnsC5zDLcAS4CgdHd8bMtE2yq0cUUFF9glGwRWLaM0w+Z
YX+ZNmc+Xl8v74iikI1l0uXgpIhM/hZSINPRXzSZu9wq9zGIy8gwmxfWKqysoTkoBxrRTQq1tbOb
HIIDaERUv/AlFgp7c3GyMxj5PT4asOF9TzFfQ5pvfYQygq1Wlf0xIFRGIW7xJF5+Mw2zP3S2E7Rj
FAPMG6ogJrZElgtlawGdOPTv43L3YDSx3/wwKl4O1UNujTvLid9tzSZmKY6GYx6lmZyNLDzKiRwF
9d+8LPQLJT36xB9dX32W/I4rvtpYY7UvMkB463OXMPvlrgnrKCQV5F+ced4zBmBY/R3iP6390SxT
BB4XP9Xqj87/8+I7lqUrnkKKPUzgkXhSfNve8BSVLlDfbpSXxURXW8GrgA6JNcECg4qxCR2+iSQn
OqF3CwHN9THMTP9lyqd9IZ5LuJ0ZT3hg9adgzn+CyoSlzcw6ciB+zM2PkXSbyfosUChNfrm0zFw9
igbAFWKeTRB7OHtcI7kMrHtnXUGB5eTGnSayu+bZmGpx5b/k81cHY9mEEjfzqMnv2lQp4AsdMWX7
4Q6U9M4D9+Cl+S0gT45aAgnZjU2UQ7XGEtt9qDBJ5E3/FqjyhVfcrlF6J0noLEnzEGqJx0LycKzJ
+6B4IFHFsF5s2fwP+VdsWNEsZxOEJ1eJEd7YcB/H7D0dFc0M4i9BxRNUj4+gzW3OGZOn349MPEQN
FnA+sGMgjn6pnlb/WzpiUF3A0JXNPjemg5UIPAK0z0xiRSYZ2zENvopRfjfSeBXWPOxG5b2vTyTC
IwlP/tZZWI8CGC6M9UPo5WdTBe5JYobqyvlF+S99+mFCkdik5JYtOXxYawPnBNctwTn2qOWKYOmr
N2pxKQnIqN1MVuYgIcQwWjxsdqMPW35uOWuJykwm1lQSHP5+4mNMLH6+ZCMZVppVGNDC+AmqqXFx
epuGHhE+9lCEAifnkcpzKrWdt75IHmaNe4e3wL7OK0y31UO7Pp/SiK/cw6yodjhjJzERGiOE1OXu
KVTUf/cS+6rLfWV9EOzFeyyX6ZMKwKOzGnpKAYjBGORqFSpXoAfOH2Kb69OQ5+PB1VCRQH2Wi7pJ
18dLM7EZbXG8R02T4r/sKtZGlWq+VRfaT4zP8zG1vZp4YdZfzURXTG9czayQW0XiQQ0P45eBOald
kOdXeCmcDRIwmM3F2PKGdaz3lOoZ+kiVMe9KOwGaB9ycYkDs+42n3sDwXKF5n+0lgSXaHdQMjESL
M/YtRrRgQHErJ5r+SFEjCCM7csvhgdePVVZ+QE8DM5/19b7KOQer1GB+lk/hTOa+AgIRCcIyW4+9
8aFN3FvXr3N7ijeBn/hrosgLUNHF3DJss6b5Ta2J/ggEQJ49PYZ7fjYEk7U6+APeQLvynuhP5l4H
IZsKGUz2aZKfif68UGOwofDvpUnooqINADfGP8vAP5/J4sZ7hcCife08oNuAQmwWFB7uSm7KlB+g
PQcDFrzFY2PABVW5ubH1SJZTrTN9sZH/4/nUJsYgMGi+a4ZtsL4dG1yLGypq/ik+/cJFpguNNS5l
4cAOd8YkOSj0fkpG7ETaQz9J3yEQGNupynmgu68YzR8E0LmZMWcqIHod54Eq/AuFB4fCSa+JGT+i
7Dxz0UQ6C+wmUkVySyZvH8j+Y8n5iel5wAozNjvJidGYdb4j0vwLQ+TKviJa+BV2VJ2g75zLqUf7
tC8WozT0oU9RMHZU5mUMKeGjPQwtjCgRPRA4bevs5o36I1xM2pQGwSNEYWBe4Vo3kBZzxfZgRb24
E/wBTrXJoohg6vtk2wfhiw0Mucvp0QzDPtk1nBpwPELe6O1Ei5OFMD0nL+s3AZJ/dTSNv7MwL1zN
eRRLiAaMttOJ2yI4gCY42Fo9xXq6Vnz5dUdhEm7pKAnGl2wwnkHLZJETz3AbRuZYI7E3lQMYzyDX
GTb482sXfYUzLwHqzCWZxH2NghbGtE50GDJoKAI3nxOj3faLQyJevyofFbXm8NEaiFboPboFeyag
g3yyGw1kLuHW0XavbQu2dUmM10BiKHNxSuhkpI6l0L+Zx6bftMIdPXpUp3gQa+NK3lBGQYvOGGpl
nB0cw3qiIvAtXblXvO4OaYs5uLLkForlwCZK3QQ2ds/kQiS7cT+B+hKG8emoGev54B9KXqEpd5tO
o2PYAk+1TAhx9MXdRIupOOFy2t5p3zygoFI82ryxOjo6qv4NAnXxuYdrK1xHPY4A7u9i6/Z+ge/R
ufDUVnT91fcKN8d2XEZ5C7rR3mlJyr23rQ5lUMy7YPUaBmHyqY35Ya4D1lLLv9bmQjgtS/UgcQ06
zIcFqUhaD+/UtsMy6Qh38fpovfyHZoX+W+H2viTN/NVRrnpHYfdJTVoPtjfc86rzzo6Q4VeVjfGr
XTtgmsIE62aCbwdQON9RzIDk2Ck0gBh3rgoGvI7pPZ7Bdis2c4FD8MXAGsRy2VIZBtUweJ4TKrkW
gjw7P1DWRlI+Bj2ZG3kKBby7uZUn92xcGgDu/BOUsp5LJwfl5FA+KSQfzOVSWoCoJU61TZiSaqoc
1qE1YZsgWIl3jG+Ix9LGFwgicX17sM3DEAN4R9vDNl5G0MhBBVzDtB80a7JdzG+Ezs4thpodF8J0
QxMqqw2vFnunCP/DculvE0fUrATmK/rEW7KY9BktNd+RSyYEcsRnQ3qgG8R7BwIhS3qFw7z6G2fj
Hw6k9O6m9rMnw3eqYJ/RoY+eZ4v9EgLH1ql4SWMLNIAVyVA8lZBZWGkcHRmCK8W9O2MqHJLY2JSU
Gh1AwBu32lYTOSw81xahAJ5OLbM76oaKuqnGJ8GywQaJTw0LEnGYHBZ+7CLEQ5/j1tq6bvCNf/41
cPunavY+VvE3oaGxghJPNBuGZ14VtwrxXGbLOeNrc8X4qjNtbiCBUMZiZit/wrrPzor+CoePuggT
xDasVMPICy9HFxVFfgA7hApfw0nQZGkCjPB1k51FLJjF0zc0BY9c7GzuBjPwYSjVz/bsAqMw4FMM
pmLBAXiJX2z1Ane8hmk1sZpu+LR26TGenFPbZ1wbgnlnDk69Q/N+yiz5hB85OIV6BPYiwZYAQeF3
lP1mS/xdh+63DHCLS3kb2/ruTPqaeDj8HF0ek8V68QNb/YjMeYWkt1t9pG7QDieUQm4FwYOu5uex
o83Wot5OzMafLu71UyiCJBqN4qEtuie/9EHuG9yaaF/Jjae8NMdNxg42LErun7RZHhaw/44xPhSu
2R57mzVX9v+/aaax003y7sTRzZUgO3o6w5qsMGiJpW+iSgb5cVIrjLtkT9om044qB8Qj1bMgnYg/
0RWs1LufZj2ARB/sev1ujeEHRqzd3MRvjcQyyLn+7onqjg3g3KfJSeXTDd/6ZV7CBzYFP6Lhw6G0
s1+q+QNjyx8TeWPPdv4BUS8i2u2yq8qh4WDKCwprV4C4XRz3nHKr7fHWZjVDDIo4a92tEwqoa9xK
M7pd3FXasIT12vXMW5Jy1HCJ6sIN177rAzH8Opq9nP4zeo5sN8E/ZrKLSRb/lRDjf75glhfxlifu
7JeY8KHQ3Y3c4ypsQAucWGehwqcgB0x2q15fsIl3Pml5OpsT2+0lKPZhyl06VDc0ultYpKfAXrje
YwBO1Ax9zKENKtF/UWUgLWQvjlNcMJZ8p0SXoqarP+UE/4lbQFU1sFBsyTZPgKvlFQEG4z+zof9q
E5bevJ1MvPutC1beq3zzmMwDBQnL4B4HZ2209yyoNxRIYb4qawQFjXZfhuyamsbY2+Qv9qwjMRYx
wj40Rm0COIkh03nxqksJc8b9wC44G00JJra2uSpLfuw1tqGT9/9rau4HLOBYX33aBQDcBOQcjoxw
VE/YwKoHtuwJkamu6va+l/RHXfg5WSgYfNsxzsw/ndsQHVOp4d15u9efdV34mC9wxSlKyTHTrICm
pqEGOXfcfjsVobMnHAlIlRqXid8Lr4V2cWDOx7Ha4snGNSkK9C0XLrdn+arcprhcdkVopg9pP1ko
f4P9LLPOOKQqgynuTf7J1QDkq5n5MNWBfx7jAcdQY5ZXE/7PkeNG7GIvxOukl+aAt6PaYWR1r0tt
wChxBMPSuG4iDED9tL36+6VOAbA7XddH/Otb6nsDEoyunV2oyhkjOjyQJ/rJJfSRNp/tIDn7QG4z
Syvj7OYzZcsDbRprVfPB7RJwz34AaMhTlcfOctEHw2PdC8AcxyGb6X1ap8u9GfjkKSPBERq6xtMg
OJOQbjqeJ2vYhbDUdpVkM6YtNHS2EOnOFppiTsFBLUbQIlZeesTLHAnqpcsfR6n/2mALeLpy7+gl
RuxEPYTLF28lKEioBxsD5W6n5lJfWscOrpUxYrwog/pxWur1GHcQNdIlaIGcg1rdcE3JPyevDw6c
NcNhzsNlp7Bsws5n02flvEv9Li4PiRn+c3kfrYndmo+lD5sDP/gMPyT9cdhNbNpOXM1YAEBjl8Wn
qWEJMcW7Yl13DSEXYPdUoZgZHHcQJG9V0P8O3IjwBIT/iaSFv+p1Ry/0voYxPw9jcc4EzeaIonuB
jhZWHVTOtL/jmti5Iy5d+BXUPVpEamI7+6y6wdnUcb8LQDQWhn13lPy72B0ZZxINm3ENJ7bxGpKB
uMdjTGYEsJ9pupcCbA723YyudvUl8Aqvga6oyxbnbGqfmU6pt1mpCQcybTVGem38teOmZdXFzwLL
alTOpPrXQEYDtxf3/Rm+eNS5zsck8+1oLS+Z3UAcSA82hRZSsa11u1fozv+UizcqlVxBh3UqqZKr
N4fXgq5QqzVuY77KiNVVWPGpb5s/aT9KvJPVec7y+5SjinbeM6ymx1FZX/0yPSvtEe/nUlpQrDRk
3rhxe+NnDab4c/ZiowalonksFufRb128MsXXQDJvMIKD08sHG81Ogp2hKyq9zhCXeDcSF8xAgKfy
yfXEQ6stsut28dkXLI4AQMEwvKIFvppwgf3R9jd2mR4WdzyPBQwBc2lYLhrdKenEs13be38pbuv/
dzPukzbo+2JMUJLmWxJQnIK7+k+p+n3ij4+had68tuMxaL/kyjgZquk9qPS1CftwrT8ygazX4YFt
CJrYQEZSLWd8bmdMJSyb9TdJkX1dVicsNg/SMw8Cu/E+FBXr5+oRW/ejjbzlYSrCKwY/p0nyJyfz
7r1c7tb/gy/jA+Wd3aXPVchF17gyjpItluhw/2d5ZBIbUYeN3ym918Wl94MPHrsnegjZOeGni+Xw
ksyF/434wi4qLcrbiE8rUGDdYul9WY11susZPJTFtLIhIRW8esRy+OIgbC+V99CznqNxJIHzlvPe
s+rm/z9ahWHQsUtgIzCjRooo04wZpxpnNmP+AqRggNsmGLsZrQf2rkjmVskqNnHCJxsFjaJWesb9
nM5wGLCuURMhJVTrVRN2F4MRJaG1B8OluuA7QAAaxm9IJi+gMmn19mKO49XI0ppibzF/QImPxoxq
sLCsPnXjb+1AH0qIIis9KyB767Z/RvxyMJ8h5ibDdlWaiz6wr9o2ofrTlbsKC11iFlvXmafDMIGm
IASboWxqZ97VUCk75hrCm1RqIOUCIYf6embF8BVOBpwqkshtseMFs88F8OsYO00szhad7ezVz4NB
+cjsiI1C5ClZfV1kYu06nX5QJ72dwRzwTuCVoLj1WWur+Jtql4DQNrtZyy3+TTzNMQfxYIEhKyuk
mUa8VhZ42mquj2scopo8rPvp2nsiMzgNI81AlWZ8YIriImCs06ZZf9lVfndZFRPAZHvlYizsCtZk
sV/dmpRs0DKcNXwbpuoFaG4JUUM4hIzi9toRm1mm7NdtqsuqkSyzfSMs8vT/RTK43J3o/UczpI87
IZYS6i47YLreLzHvTomq2dlLZMZ4vYeMmz/SkNuCOAAYs40twgmOHb+E5bxz2+WxqzQcznKChria
lJeHRiQRrsLvBe+LKMmqVwQGNINCWb3XujyvX1cap+B/3hGvb7xCoqAs3mLM+skEucsJmOJA+fPn
c5fZwHTuRbUW/qL0B+EhqIaHQtcPiR1w5wUcYeQns1lvq/OON9pOOsRZEaz+z6WximgwfSZ1unMx
+MTmtbAG6DtGUlDY0UU5UQgpQnpy2f3maRbZS4wxMjgmhX90uSolWMHpd1396N5ToM2zLIKn1rX2
BIpwu9qCWIQzPLU21fW5dekpEF2G9FTGNjs3ugwBL4+PeFpgRZTB1qm4Jabh/JHnEzKvG1x8HGCb
uXXea3I/m7kiNinmrUV8e31CyRtsFV//CLLQbEja8GTH47Irk/eGF5223Z3Nx5aLLobg6r10iJMW
uGGsroQYHxw8K3COwZCCAXQ6TAkEX1LGL7MVJ6BQ9xQQ7NgHXxo3EPfbVwqi1sp7jmRK5CfvA4Tx
o1e1f6HgESzmcV8/KpXtkVynITsmZ0MLk66a5dHM1nMsWPZVZ1R/SbUZ/L3kwPIMH2yLMO9NNEvC
7SyYHoQTyQHZj/4SpJkq/NuZPVv27F9NoyQqnrclj3+qTFC/7PbjjdWCsG1dtNlAPCmnf7Y6cenI
HCKb4G3vCjb4yzXsWmef8VB0Q/OKZLZ3QialpSHc4WAXAoi2HYfsI3BIY/naPeOYAsONk4KLRsst
YnyLHe6qzIsORw8wlqE7sYnbm2P9gQkCgFdOCfIY5z+Tn/E4DfScsZDkcMepL8vsBUbCsaLaFbhY
8Ban8mpRJlL4lQclfvjxlSbMDNV9J6yE73Kq//Xh7NK/M6ZRLQrS4QTT92M4PskahYXxaH3F8imW
P9D3rnY1vxWmdw9cZFv04BLmOT9z12rewiG+jkv1pVxz2qwZ4ClJaQlxHkMEqiGwnvveo1M+9E7t
UK9Uponeduxkhr4Dsnluuv5vgzBq8PbcUFb90qzFk0bwUOX+oVl4k7al/eTK4TFs088JDfboYZu/
o1C4eHyha4aCCLmP7Dlx4lWShUM1Pxjjglcj9gVqMk6wuvlJ/PxQShaN0G8xg5OfRBFuausUSmDq
QR2+DZi2N56/diP1ZvtkB1n8kBhkJLn1TzfdcoEaKjeyMRCN2F544mrGSj+OGCK2LKyPjZPgRMHS
oZEwgGFkk3P01zFw7OoEt6XPjo02pivauH0oxzR9ZvezMO4HbvEIqspFTQa8VPti/uRiS2NHOiTj
iz3ayLC6gnbStjn0Dji87FyNkSZBt7+Z3fIlPRyr01QIKAO8w6ikOvFQADFqPxnybbYftrGfRjRY
gw1bEBaH1J+/lGyxwY7jK/uNN8NPE9Av0FA117129LkuJgY+IO+hpDF1Ywz1H9vxI20KRIj+UYcZ
m1QyFoJrNTLOQ9bKW9vTlOCphxBxZcMYeLSVfsKB22wVEQa/G+uow1LBSPK36MmsMuHhhHoequps
gPonXpR6L4Nj8KOu7Fk8L3gKLli35pU25by1CYTwDv3lqPhe/zmNy1pL5SGrdtyU+P1dTFfcM3Po
0ZV7IK1efwdUInx4FRML0jzprY+m0gRp+hQhs6TqlOCN91cmyXMNawDk5B8PEljlsenNpjsGo5Uo
Nd3oB30n3vtM6ehzByEgiWkbtJrg0esti04AxbUemOsj2qR1VzNNRFmzutvw4MpRB3yyZmwb/Mvw
5p/UYhyp6ETCo2db5v3e6qD9C1w1eDXYcoUN+kR/DJbxJhnADW5ZXAM1d1aWu/SS8wqqNbQKMZwc
RpXe7n6JZVBq0x4To7iOXPe54F+DlSDS4ImqBuabREGVGTFhXUdZ9GxbmJXICE1HN7bi55gwE3cL
un285tLYi3+Y23wfaAx5ZSjyyKZ7MG3d81D16a+z0Cdvz/LFpnE661Y5BD154PISNexYMdQHzS9n
yDsbD8xFllguc4fVZ65LvQcaHFtMSu0562egSzWAxK48NW4YEmSoWzyznVG8r+AJ9mA4JjXPhZln
cFIIr8ElxjXtAOVm0Ms03TPM//AUd2Kevxy3uXK8HUP6v2Fynfwlv+sy2+dKPZKcivzU1mew2RK6
K/ygrHR3OX3zEVQUY4MkkfK6Z1/Crd7mysEUcbQm1r3uNN/7BM0pLzFos15hB9M7CalujQ/jlk23
0WmK17TO2V15+nfB5HNEj1oV4+bRjIeTPXR/kz57CSRTCbaYfYnJv+C/HDrdSfvVEwvd01zhJhh1
0X8H9OgxO0KlG1ntajsi0fDYO2s1XIYqF1wbJ/9URnNzx4yfp7ePS/HpVv3LvPJ/Yo56kAdRMU6P
TmIcwTlcwNId/F5f+qk4Iva+DglOPWhOJWy1lZA99qtpNGNgbjinV5muyd+4nZP1CrZLBZ5joP3O
Yiiv2rV3gF2aVsCChuvSNLvOQ6ArujdaVSIr9/+zhIv1e7kaPVmrrGCblhc1XgyKLEgzUjNCW0aV
UozR87YXJg+BE2ls541Y+Tu1Q96VKCcOWfeftIZxbZ+lcAmb04bg3siFNVgTjq1PSZW8Z3yFtoe/
18erO02IqnU3bnxAxIsNljYDrBqGMOJjNf5K2T7ik/KihQBy148Hqh4YiVZpq82TnRcww44jPxVj
PIBX/lh9MtPcP7TOUG2lN+wmB09QSkJ8Iyb72FG3URjF0VyQMuVqYViO2ibB6K4Mk0SSm6gBzrWs
c/vMYMchnKvkoVyZ2VFgQgMLyUmw2d/OML8r1nliTC5s0g7WioMvSUsdSHDQ3dACuACiTAHLekJ4
HWZVJk9cMP0jdGw60fwp2OUUEZKw3Ail6SnKgv+w9jCjzynJWrlctUCC7YRkr11a94k7U770IzFZ
kCKFa5xSv1t/8OJTDlBYLL69VO1GB5IR0PjchVrwP5bOY6uRZAnDT1TnlDdbeY+EAAGbOjR0l/e+
nv5+wdxVz3SDVCYzMsxv9JlkyX+f9OFiWHCM5JpsbnUu4eWHCvpJ+pVV3C0AaSFmlHkQN7MGOQS6
54pfv8yYcm71wEcLJ2iYU2U8tmD8V8FprGtrW3c41EHRQ4l6B654HareHzhEDwI3OLqe07IEEFW6
CHwE/avhaE9OPb6WTK6scXwvEo6u3Hu4EM/Qir+nNTXkYJLD6hWUqSau5udwRMpmGlpgPXPVfauI
YH9kmeEd0l4PNtrkfTl5812A/KMgIqT1XbKfzeKIhw8PI97ApoUH6zxp3Fmiz9cJ6bxYUenJ9t9y
NzHT0LyZ4ZLn57QK94WTcBTNwTVS6xGN+u4or3ICrZXPv+bgrF79XGbz1mMzeqoDTah5RjiQGZey
SVQZlhk+rnXBfvbFGklRTSRX2weK9e8Iip1oA+FLkY27oLOONXZMehatLVN5C4x4Kxti8ADkEPVA
I5ztfH5H5Zdd1Olbb/TAu2iXSdYWqy4FBeeSZ2RN8RiluqgKlzMD508lmncM4kDWuqu6RUf1XiEB
G2WANs8uxP+hwNAhNz4RVDvqvXnNu33H1sn24DkBomARW0dLCPrLSruPA5ca7WURmxrgbHW6FIww
zH9xeW/i6JjQAY2pQxMkWVy/ZEWB6OK7fQP5DEsn+QBsC4uRL+cackhw/SXydwJsd8nI4FcyMncu
4PaXOSiyhLZLxKaxWyIcM1gLwAKpNGEuuXGZdc6QFhpeu9GUbG8207qsPhKA4wMAA0d7G+xHY37z
fVpZbqaB1jDXyralW43iA0gYei/2CReCtRljHgwWgt+wkNR2YtRk6E47RrTsLRUMRL+M1Ax9uzsX
bPuXBqEJuCwlnUgLB0HsUexgye1woTDyOiq3tv8JikeCDB9/FOj48IvzqAGChBdno6jrPE/5D5ee
AtRido2KjSsYnKWljYuZm50ojF06olW+6ZzmL7LxOvzHfK9BgJIF3mEFaATBOZSqz9nnebw1EE6O
KvwzrWvo0bqPvk2YYzDICNZFt8+JY/KJigJJq7a/An/nQX8d9X0UOFRMISAoClvtzlMYYZyHOGH1
ydkhSeS3A1ZtRoTmH3iiqGjCbn8f8nFVdyXOpH9nxiVu5iwmpNbs4cNjxjtOBKT/XhiLRs3MrbyU
jiOLJQnk9nkmK6nsL2w6XR5EtpcgxC9U5P4KamDy6oP4Ndfnv/ytXukXg2lAZya7GcyaLrwt7NPd
09D8iOqUjZCNxXlvU6NNaA27BkaS0oqdDvJkZDF55UMDQIaAp3wPu4HVmyGhDf5g0Tv6YkzQWZiY
rTHF4CngGbZ1iwmmw30Yv8McRdzcXrEGlf65zmidyALET0fdxAUEkXZTQcHAa2TF7fq6Ceoxo4X8
alivFrg0u/5yUVrTSD965T0OGBLqu2p+HdCmBEW3D1ESaQvEZfSTg3yxmZJeYYr3/wvtx00c/mHV
TwRo9C8UzxOVFhoCVEw28hFo1hn2G2Ng+Q2zM5hRgO7ECAWFygPXPDvxi+n6OxhXiFfsLSU6zniq
kxDIeVSFxlYD/suXCmwVig8eGdgrBeGdL6tbl9YTomuMYvndtgFLSv6thzALtGJl1l8xsyLWNNcn
b522FmzdbK8RKJi9n2rYJziP7RRnPOQVJosNJYXgcjoEcPTpj2cjKhxAgvd+2FNtPn02NMKT+MGj
TeZmV2nxSusmucJgVPeJ9hyyNhy3XDMUWctWbXvvYKaPuLmwOrkK1M3OXIBsN1m8wzMuT0f+gnH7
smR7jYQDVw1p470USMTyGxGqSf3wINulGnXXYWcvWFg8OJ18N0cKoMCEY75i1gIPupwWs/0CBqef
MSJ2EGYDlT2bG3Z5SrgkNlTmt3x5L+Aj0dTge8f8p0GhB5QAArvqMUXVstabp5QHwrj4wdsAQ7M2
IJ6xyKOvFjRK4SDxpT152Z1rD6HkYGC6nm1/70R5c0FHZsuculrwXCjVae619lMRJ1/46jFWCqgw
8fF4A6e2n8DQSTSG0Xeg/uQ8nj8mw97xKBNDPeVSX2Y0pn00yY3Af2dgUkfdpQTDGyrzysqsPe+C
pzVF2iEA7ugTr6MuXdEChg7fUTi/cfMTj3Zw3/GlWYwUp4yxNkCrV5N/q/Fg7ftwF3CSqDQVB3Rt
p5EckC2Xl99I7i3wD157OicI7w36sImwZsuz6pJzZ3zIW+jb7ODq2DyTuEVNeA0LfOZyhVkNN6eW
RwnubQ2AAjx0W6mo7BpbxdL35pg/BZMhgVHp2jdG/0DoIhrWkKWCZN1ZxYpFgmzFWrf22D7ixJF9
8eZ/pc26/RC1DghjNA7ZRT0BP3zRVevF5m+4VKcUR73snZuIuB5+xquRMwXF6tgNKkf2caQ+CoHv
DtREBYabTrtJ0CmOxmQdeY8gwny6w4hoprsBkmBLJ5pmmY/WJUKrAfKKksrKfigQE2KhVnpx7V1E
QwFTybECE3dpthtOnMQDpWgDAdSZ3rabkslVyfEx9nfGAaeoSRdK88CSSOJEtrdda+2QRhjhpUdB
owahmhueWBcd+VdZMPjLL9A3YoeuTPstJYFvBV4MqTONi2+FOU9NA9rRui1rA/iOm90niCIEsjDU
tqj2rXzfIfWtVlhyrQzF+54DE/8qGjY52UGUZjutKm/yA0VXLYi4tppsE2Dc/lMCk82F5Er5uGeS
vOtqhDq14mxSGXByjtCX5ZzgSjWKBxe9jl4A1/hIDR2ThcSe/6HLdIzSHBlCW9kQq7NIe9X99mEV
6hG58pdCTx6TMT3zqDRfW461/yFbo5tIptlqI1OuIK+eOs1+QXtp2ZZPXcWWYloreQxPNlPBjvDb
yLAwxSJ3VWOy/PaOPvqFo312oKAojCERRa30PQ1HVGezZTqLB/VfrKywyGPWqpywQ9hFHNCjDf3v
0rvzuo9P/XSoeqTjam1TdXu11G6ySDrUrUBTIqHHqd0ssHHZ8QjkjB6otJTyJjtnrt5pPCEfgH5y
DwYhTqydhnNRQU8xTfS94s8rHfaF2eE/7RJfpmk6dHP9zwQLvQzr+htTr12dus9aa130ZjoGnrJC
Px2zVVRQnKH5Ygx1ScbyT+kjiFzgbFrp6hVJvZ5qAqYSWemIn7oZw8z2p4EfQfGrjyZQVtZJ1zEi
xYHpoEzJu+oFe9W3DkWvvya2/hT6jrUwEiRWzGw/2NMRve/93BZ7L4seeCZu8fDZwfi/Rsh05F7y
TceWd6UZ71neHBEI39a+vzeIAPTMtiFiHwtYT8vRTZ40M+OmaAVbHtIvuaDtWByNibyfNY1/BpWd
Y5qboJ/x1Ai3jjmzln19g0reqta6g1MFI3pIKFxwHKZjpVE9YV45eMq4cMLyJ3Oyo6XUL2OGNZBr
Vn8GHkUcqWujxVs7ap6qKqPd0J/VMe6Xit5uaWTuVVzT7UrbBsKWhO3znOTgEvPJ3c2Zdk9RaZbk
cgADx6BnB4V5a7B+sw5GLQWynQ8Xq/5ScImO9Ct7W9XPvvpaEzfZshKOQ4IWpPLWZ2r+plXvKrum
UOkTb4y2OjuAiHBhAqNJVD1rBXiyM6my5DRN/6Mm85pDsGdpucR5Bh5En1dgNFsVswLzmx7OIgfw
mNPkqNqz6/+E7YOTj/NPdszEIElFBr5NbliTMoYTBzrIId6nwcRevP6cMXwmcGakpkRgOnPMBi6Z
8VWiGpPWIYytpya5yRnDgpejQym6zzl8SfhiPpVILEstpHsKQmkz9+9BMkuVI93BhqNyHD6gzjD0
YigZd8tAs7cDdgDa+M6FytMhFDoOCvqo5klmzYUr7UtDh6cCpVO8m1CyY9DgKRK9wK+Xc8McX9+T
Y+BSQGavqunRqkkls7cRQRnDJHcM57NNZjHSVSA6Fzo0t6phAqPuJNpiNLbS2rcchMxk/RC0K4fL
ZJPKk4lwYqZRelIYOvDe6EjRUeKcJaHjk3tOVJl6zCD/lRkErworBVgAiYOpH+T7B4iL/Uhk9R45
ZZJugJLgM7gMn+GP3ty8pEXe4Y3NuvKCecvzy7HaaP9hLQUITMqr3n23SO79DI0XzH4kzUwbJL0J
rJn9R441CgYWDz8K1HiRZwE0IB5K5a8C/co74QgFMw3Vg5P/yaHeiOIQJZ/v/z5b8jb5vRnIdDGC
h6c00u03niY/7aXfXQg4idSr4y0horuMu28WhhEzkdT3WYJRrc2M8cISgMgue0uiv67vaO8feTGt
9pBhUkUBWUWcWtyJi0Rep7wnVrJxs6uW/fPIzPnMMLzPzOSBBCzokuHrqu10VmWGsi2rwO1ngsmp
59zyScIhn2+7+MyWoGquVPSFdBqJ4QvbJG6Q9UcVGCztjvnVykX1dMAMbEjgKedQKNDO6CGqxFeF
LjbXKGkh7c5dlLYHyUqzPL6MQ7x2/J9CRQQN5wigTsFQnjvsZFkDO9wrL1UrEv54sYIz4Kgo5uck
ZrHZD10NYNVN40rChAFXRcZlqzC0dtykZjMDZQN0UXMQH3iAzUdqXj+5SP2CBOISral1Yj05tvch
xeGYoV+ghOIMDongZXAezJ4QV8ge2Eim26wwlq37e/7JvlLR4FVdZRE6IH7zCXQ11xZP8ZtEDND/
y9j5Y3buhSKX8TXclfIpJghkstQJCGP6FaBiXwfZIZFDsc4eiP2Ax2MWx0qMz5QeXqufPVvfxNyt
UvlwZkiZBn/JivdaD1gf0hTaAOckWYz+Lgr/DPKu3TexdEYkn7UTOEspCUM3X+dRt/ASG85Wdtfo
sqFLc2W8DpiL4JSsq+r3GXg8fh+RRM0lC9nXTAIWUvDrFDNwMebMvHWdfZNjQmvHs5OGO0AEh5A7
ocEg+azlOAiNMLAmdxTDbms8mkhygsi7jDGI+Ujf0AJbOVxVXO15o+xDgpYU1UQWCe9+7y/lfwdy
moSCwusOI7KrXAU/ja7ZSr4tGe0ltQf3CPH6dx0ijbdqvXIdkb5E9B4k8EvU7ZJm/ysmrG4K81vL
m+XMMRbiJUCUydT/r2RZeiwoFrlXq2vCMm9aNvToryrKXJM/2ach8r46QIiGKUhvWBevlZaRx1OQ
HyrpXM8ECf6KvTGTsHGWo4QANJbstaETaCftzu+fpQZw2YlIcFzJlfge3ncRgSPM7hJ8c9ZIrT0S
dlfE9pHFnqhPxB4elCxUfto2dGASQgn5aLu/Fl0V2byqjsERVh1FJNIHm5IWl5SckqnTHJVHSDi0
/R/W4tQ/jP5VTrYasfCQJJrA5sOH54KihrkzifpvWyT9mAaSDFGA1+7SKcScFjWPtyIYoIugoZfW
rzOzrJYWOwhkaQVo1MZyBrroZnDJsnxjGXMDeuLSCWZcNW8O6wTe0riuaxDeUXSWt1Snzk7+TPNk
lVgwN941iIDSXJH3y4lPhUabo/5CtnnplagO0vCwgUh2e2lypEQ6FbcACYKGtTcKYwNKfh32n7Pt
ILgG34sigmMh6l5QQwYJ4uzGAXduBGdjGnhy5pUc6iBYqRRSJAputttuU96EPBBupDI/Oh26BDHa
Sy5h8i7/JRUK+uSkuBd5JL79PHJIy4HBzcrRPZHisiZ+B3e5tWTl2fmdGt+wz6PDP3V/mRJttaK5
aGRCShLKsuSMldUgl1uTm496xBw0XvOeiKTKQDONzdqTGMctH4RmF3K3EjjotgUA/Y2zyW5iU9Gg
dFD/9Kdbg1A998F6KMKvGS2dwVRXGiclqQAzFGDgGwr1JNnI5bMC8zC9mNZr5ngL3mNOm66KAQ7L
2Vcna+nQyPuTNSongTTZaATyk9LEk0XMyoZksqbZ+HsiCVyXd2VTPnehcpReIZdiUJL2RbqiH8VE
gpzUWOqKgTY++4WzINKxeXh44Rsf/f8ErPNy6UQ1eAxZvDASdLBeuwjEpAMYm+xG8gmqeJOP8VGY
aeKHHAZMG8DmXOsCmScilZ7mkKm+XVzNEo5pzlQXNUxJMrC22vHcLIo7apeWbSPdppKWWbc3e+J2
sBVRBWT+r55uM/SDw0ZqzdLCcVQaVHKwEmdPHDc0SZMG75VsXdrgr/h0OVfhqSwYrEPtQBqZ5y/n
k+Fr04vERl4gHGJthcM03j2p8eGmZDq2X+F3nqVnQx9nkP15/tKgOYG8iwfwtF+rhr70gu5qDPqT
28DmF5y15XJqeE3hItxCPg4JpMD2YRF3ESxSUFduCT6qdZCScGGnWCmKTn4UvvSUFE6aXwcv6QFT
uvF9su3pzdX7HHNEp7jgJtrs7Lp6IjmkCRS1ty4LCL0R6UI1bVCgXsdJdp5q2ipClkBej6mUdc/S
aD+A2Fn0OZMZSeBkQY1Wc5iReCSS2LPyYVMFN3r7mpQOD0JM4/RtSXeorzMyH0Bw0TDRwEDc0teH
lWPitYbLVBHQGAzn51TN4Syg/2MF7VUa8wPzA21UtgS3a4cMmd03Z9ltUjiCv/+nUYTIkPG/n58O
Wpw8qcrwAoEJAaOufvM876N3YTTZdPnD+lsKLUXzj3YcHQDm00gwtmObnILKec3RxViq1kVttBNK
+fuRruZoY8AwVnuLpgPYw0vgFB+lOTy8JjwEcb+S1F+KlpREy3Waaz2hh9COygGhia385VRquAXZ
2j2MaAbVdnMNmb1INCIdPtqEZxu77WeGzzdFpcdCWACKh7BqWFRAV8Z4oanIVyRJnS2nFJF46DBQ
AcMIcWIqG77BRjRtBl2LW892dBkD5sOIVnxgvQxV9dR6mNfO6Q3ZtYO81mKYwZaaojLYn0stuzC2
ueDJjY1Qvzf6Mdr6gQoLoiKZtUxhQ1qxeeYIGletXeu3JMue+qJBkCKjaJ6S3r0lilZ+B2hgw7JX
6HLSk0P6MKGQDem2p0i5ofCNqlSqKeshRMRKSQvIg+ZbE8X3gdxDBUAFVQb+ZjRiskmTAjLDJWtI
3KTpONY5oAeaLRMFXOvquzLFnTPhTcpZWTg6OCW/fP4t07RR1srSb5B2Isd6lkOv6z2aZD0VDtgM
6NTDhHCrmQcay2xq1kUCraWimNRtdV7jYHQzlP6BTyr46RTFOI1EDD0lKO11duLi+t3QmnQ8AvAc
XYWrcJoiQhPAW1dA7Gmpt0aqGjEpqtN4+mMC3GdUhhEXUhm31gyi+wQpZiqVU5OBKtRo3F4Nz197
SrGdutC+lowrl2pWWaDQbQ9jIZchIyaN/YDnejHYM0MY9aK6/XM/dK8yzu9z69Y1EKpHNIFJapnh
YTeDZO691jshn3Qz1kU6ypi+y/IgWRmM9seL9AwqAvh244FCG0EUD2t0LiVmdi5CyE228sCu+dCC
5FCSduOQ3waq7GgacKAVonz3UpB1o8ULXQY4Zg+OwiAV1rt3OtWc+zzo/isCCMs8GyoqM4wcBrbx
4Ac0vd5S00UWXmyIm7NqFJq4oETX5G/Eek1Dd1QM2QwEu4q1nNHkNyQj65DUsIctQ0JkxjLwgeUK
GmhusI4gINf5CO5cX+lW+UpRn1eoQY2q8qZ246rwvuXC1OCtJOvjJB3CF+kGICSCGUXzt6eOy3ML
0lmIHR9YpqmJWSHGvuAAxfsZpEmDSyMETJCjLd53pMCpe+2A/SBYSwFXLNTQZhVtGDWDf0KiEyXI
ZM6ec5GSzzlD5KNdlmWLKQ63KSMgKECHinmU3zwcFEdMCmRpNEpPjJ+QPMlkViBfgMn4aeRllAgn
yD+Th5Bjt91rwTN00GpK+xDyTYg1RrOs8olOAq/Bx5+NflzBLYd035qYjDT/GfybjkxAxVR3WVPN
cwYmQjwDGSSzYptstU6UZxIBW1VQvLtNUHnruMTGsMYRzVtYtH9IUHr7IZ9M7tADHsVMi9MVW5cC
IBillPwp3fkST0UZ7pLChtgljOELDUmFNEv+Mehe5ECRpae2+MC9kD3IuR3LmQzbr1fhv+XJLvPB
4TvajobBwUI9xrHbI9jYNw73sQrOfGjLLE7WRuJOGzQKmdHj5B5PbwgNr/hCuSk7Q1aFTFTKp7DL
yPClH3EXzvboXwdr/AoswLCIR0UstMaatkwdE1O9mirnpFNtTLDZ6CVtOw7olB4FnzHSwTBa2AsZ
zTdPlLnHvzgYf6Sldu7q5FXx+jcqoTHFKwdjPNYyn+nBDe3QzKCTTr+zW3MXvG7wikuUDt90lraU
CXLJatxvwZ+AHOTI7Z0WC3JqsPbhoKofcKKWKFdALnn4DDRI3mXLSuM5T8ffBUBzxANMwKOlaW72
xaukO5nzPqr+GaLLKS3KPZogK3n+ltKsswRxeh4knZS1PCmvzPcBHE2pyxpIkhmULatHj16Br32H
cLvwin82aoCL1kqfZpJzm4mpRQsTCQoNQfpkBhAcvsAiApfi9p8kbPJdEUJ9ywIzA5MvcRAikMqA
LRuwSKvK2cGj3MkEIuCYq2Hr+h1oR4iekgIUSInAulqqRF4sCu2VaMfnngJrID/V2aH3ihMQ68sY
Jr/1JKCJdcMSrWl2Bs4JrACp7UhfrAb3OvH6ZJvJepMRW8T5LJNQCUAVes1d12A5T+PPqsytq8N/
TbvvxBnv8kQkZEmkU4HXaOTJtMkSzdmSzsuv92VzaPz2RGNJ9qRdJmxocyPD7rJ8MKbwnPy17lFu
isO7k8+ARPAQr/tGPkcWShP9qUflTMScy4mdckuchu4yHdl07RQ8Nya9vNmAPkFJvyJggfKvih4/
MaP27AyYErLMDibNNEG47Tn/QTOB8+utZ/36NMtkOJdoiAngcQy3Jd+o/KPk1ak7oKtCRy02oB6g
dcK4wiPqEDRrHwHgEJp5kzlPE4dzVCEXkFeHFEVAW0tpacE7JjuSzcDGo2wi6OLGRMZHOyh0mjvI
ZBEDRxtiWoB+o7P8M+NdbhcHpCXA98MDIjwVqr9nY8gDRrMIe2IUjcsy2sUI3mVE6sJwdoNm/clT
5HIrohNMa8JnXIPdmu2fqsIUoA+3NLE2Ljt8KgrE/Op7rNtrdN4B9niVtcYjnPG98VmFFl4Uyq50
60/Fru/agFQXGKdyst4Uff4nMjyh1r85Q7jWiF1xqd8qjN9RoMBZI5wSRHSNbm/5+ElXK2mn5na3
mVIV6G4Jcy2FZaMVGzVRb5o5U2hYJwYtuKCX+5QArZNqNUb0Trnk+OpaUbVdXLXInEmgmYKtnLlw
ZbYVMngE9J3Tm9+hSqXBKiyIDoznfo83AWiNjWJuXJ7xugy9vctO9uJoBOeGuBdncCR+l669Gczq
oNioI0sZI4FSptJyNMtWqEirmmLAiMXYVRNY/YEPzu1PR6S/Ri/+kZVT9KjJDEXlYGE5LNzBugMz
iJTYuDXBJx3bdYMGCm2FnYHg3ynyh4/OzU9+ALK8QrWmqbtz1rhLeUlNHu8IKJKNSFMGc7cN6waj
SwkKFIUBJCs7NY/4ZGzlfC0wKwW8rnxpZU5PNi9pD3sg3jQ6egqd4MZLXu0cbjCHjlSsrCMwNQiE
gzMy3JUagBzlv2uz2jRsMbqaEOWipZyZ6Kl9yExdUkwZWMje7WlHoDyxyfnv0vuOTR1BJHwW+5u0
8XjpluNjz8cElcUaWcaT3EQbnx0UTsvKuCjlxUz4eJAG9BbiUG9Xo23dIiVHPrS4aUwtbK0fV4M0
ysEe0jL0gYPJnWp6f8wmuG+6sVcdMkUTKczYZSBvcCAOUA15EkCI2Y9m8Bn1OEVOhrEh8EdTDqzi
XS5rSmCxUCAkrQr0pRRIU06d1qIhhkjxoqavLdGDdqLk0BLOfN6Eb1f4dBAXrfnE2GWi+Sy5itUx
FaYhI+YSbvTV9ygs5n6C8orqvdg6SIMgdzdl1/3DeBVh3RonX80Gb4w9QQZdF02nkk4sw/x1rzrr
krWYFBHlNOTAz7GIzecOdEtLTwm6L1DqGbsnVAN5eWnM9B5HyTCYDmbM9SK/YqrdedI5gEr8ULa5
oFeLThPGcYDznN+8JyUG0JajbcOkuTgAeUYQG04znVJcHWcyck7ww2ClUGhspp92ZEJRA8tINMRD
YMNRZx+MKP3JXa9bo6DfIh0B27IBCOJ15tbuouweqg7Kt2DBU+bBR31SNBAg4A+V7o600VLtoZ60
HQLnddT+VBw7nA/Pqpn+rZIRXDBOCI0BpdYo77VhPpQsvfiqxYMCao7ns9Zt4J8mvJ48uplNs+sa
rJG8+mFEmIPUtYGB26yubPQfkRrGCMc3AxAYmvdkIIsuR2pNwbGt8q69msS7ybeS5Yw89KIasWaE
zVcEPf6l3pNG7aJyiJuCzdAL76yzrm3iuGX2h8iDMOTqL1ZenuhacYL4tCrVeNAIy7O9SEuvXxUG
sGFlbva51rwjfL6Xk9xQ+yeSlGNgj1t6SMvGzG6/4F7kbefAPjLyRmRsJsXuuhVxD/+tDoz2hMuH
aWx7IyPCor3CYuz6Z0XrPnKYjdZAtzmLNi55MwZTR1brRnOYXSLu5Hv5zuq6D/CEsE3mY+9G/8yQ
diGcJnYPPWeuojDFK2KKScNa/ROIM3AEkPzWAOxA1kuhuvRCqg9cGCAY5qD34r9FMdwN0hp4LCt5
AyFqz8YYfFUZAFyrusWhCcJqePST54CGg2Wqc0muxSIINQiDzNP6Mpih8WAYC3MYcvppbpyvydGP
XZJeE52nR69jQR7x03kQsNLyjizxh5QAdaxRQc0oKbL3I/GfcZyDbE4Pf0zTz9/ImBB7ou6PMV3o
sREok/F36WupeWfZrQvFvwdGeDXwJ6pqVM9lstXi1Y0PzT7juwMyhqA3vpMRiHJWEyIRNWZ2V686
C8e1ShLmVN95ZoEoTD0v1WrYzGS7fjqsR7XcgvxHboxBxgw2Bd72Q0qWMKYUtaJdANHKZiG5bKta
odTL51e3clboafqLyE2/Y/A0fun/5MiEFUjZamS0Y1+/VFVwVZDspplOvkPsaX+TmZmUwgrfrAjo
jzpenTIiy980zUDruF3DQ79ltPx1zO5rHNr9ZkWTDx45HZZ6rdswp9O/aJNj/qOuEg8RmSSna9D0
Cx9IIypkvFGEcBTw1gKAgF+D2F681LX3vK9OJqMcp1XBI3vTeRhz6FTavo0cRCHCApHHwrjo1fCX
xcebRzTNmSD30dcI1mESXh2GlF1VMWUBXEA1g/67v7CVnmEPtQ8652uVV2z2xj8g2OxgE8bLxPiv
sI1tYeN5GfFmgkEIVy5SLh4CGlPkf2iJAjVC/3CqYYfc8hKVhWsFj8PuUcTwfDLLDvBqQ1pbux19
19CiAJjeZ8yceqfztpVMvWgSoNf/lxI3Qpi4etAsXvkYDfHY/X5aNSPtJNJ/myNTB7ZhOztRvGYk
hsaaDcikOfoIVtS2u6iotnxrOzBLycARy/dyvzhHrzTVXozdpziYLU21fgQ21oge6CP5Wce/RGwj
Q22fyAEgDR9H/rbiGEMnddXVIco0FVrNbgaLH4hw6u5G018Hzqs2jjQHu5+MEt2v1Oc0tp/7gHYl
rqNhZayrWketLvjyUIPBssFflB1tE9rotHzjHokadPaXE9aFjoMWTGAuTMgdEYdZBMsyMSycSyiP
Cxsd4QljlSRZhxNa5wWdddYkxVlNF8AfEsyKaU1TBdVUsHV9Srp22ynWOzaUADUOPEllNP/BYwZz
3J/ioNs2Sn0YHPr/MgPi0AFEwR9SjPBHT7ueHMg1XBQh3CXaK0gGBuhGzetZQMJWvEIKDmmjZOUh
Hid5CvGxolGA3ChZFScZD5KjBhkcLKJIqsIy7+jKIalAcaIzB5Jt2mNmL8lB0UTokKWdc07Knka5
ixaSlZ8gWvAgtZeyRWWRUsLUyXP9Hw3hYCW23ksScBVQUm4OLcF82ujTeKS9vbHtGFfOBi0Hcu9x
uHplc3VrBte17640zt8W4XykT7QnTWRIurGhE52uDSZ2Ja2QNGtPLbKfrUJJW0/VvvKa3eCiRTdo
tP4ApTKZ55rdnwh4l6ZGNx6VTBSycvqYe2XXoCPKsTstPVxh47i+utDWFzw4LA8+ZiYL1QdPJ4jR
qjbgfgH6JMNjUrsxOet4dCSxLwWF7jiiVJGrVbqsHIwOquxVn6KThCh4us8RMc6P7UUyByc5DNzR
PJlpeIhN4wB+bJvWRrLtsVjoFBe2IhutHb3dRPsMyc6d0aVgsDhSY8HJqe7IGUlBUju3FlAAcl5X
DRSZpYzPMZP1pNO+rWZee81wcTicW5fUMKr2Pl2FoI6Zq1NIud1p4sHYQY3qBWTjOGpPvg0uAvys
hihNTPYzdsVaGYeMDQ9GtNqjsw+BBYGYbu+MA4JlZK55d7Qsf9WnmOJ1AZYy2qEy9TdO03ePE9d1
7VPTOfvKuYc6MkMpbQqQSgc35hQtQ9JNX303dFhZXnriJW9tHecAuGGraqrPKnVtq1nMzQa8soD9
02TicRI7Y7AhbOoo9z5Hmjos00HTTioPvc0QCiMjQPFuSVvgKyurhaTbkkSonbY3IG0hQ8UJo/wZ
O2AqkHew9gB1Fo4LsAcHfBa2k0jmBm/NOG37GXJFyUZV++zRoLkLf2KVsq56EGOtBieAqWbXNpsM
6zOnaj7KAo0lHXAOQHLeWqat0emXxtx3hlhs0/dfc/ppwJeVKGD5/UcyG7fANd6DNn5h42iUDLmF
4etUpq9wR+OVXT5Mm0pPN/UXOHdLU4s2AxkH74FWAIIstDbpvDlBcuwnZKVQKYPC4Pjjg5fGckd7
Y61yF1IXeJQPcHOP/ACNO4vQ7NMRzX17rdYG+gTmOQ+mm0bf5FpwY9PkgsNy3pNiOhZd2X2HFZAD
XNe2Jt1KabEohhWRFiMSz1G4mu2wOHmU9stsgPlhv6HfQloFKlfV3ktVqeGwIDvDlEAKHsUq7grZ
NbP7oPzTt1O+sQ0LqRMnxw5Tme4weDjZxj9apxX4LCafFRDQEHBAR3FY9z+yrZDs3yTEO6D9k+nZ
opj1USXVriJ+dKb0F/RsfMZUD6vnshXNW1aYOXd/lUFbuYazNSvnWBNCMjb4IgPigKkHMU9vi/Y3
scUZD7b/aD8llfIXm5w/hpN/xUP6PVL26bW5TMDPzAYdEi9FQZFX6HToPgQKEiI0/SimRt+hZ5ea
5GjhtM/I5J5Lo5me615fO4NmbqYgflJQokJ5eYRxrK+93jiJQXri/MH78EtHCHOVUn2vsAVXd7js
tbvehSSig/b/7CMt+tTNLt7Pc6ygEWkzanCw/Ga9Dcr8lJicuO0vWBcIgwtLyh3AEgYzRokBSmRA
yQYUK7pBtL5inJctYresfTUJ9khW0hfGpFV3zoEN+86/+grylsioFF79UY4oq1d23q9H/4ZiH1Bt
hh1oZD4Qxf5Wm+qYO+Wxqobb6JLQaFTpa6ja3yaK3/XIbEwzBm4FOQBFAXTqmtawwZ/pTwScGmXi
U9h74RNZ1xZe1bdVW/G263JkBuhc+06XL9GwPkIs2iM0R4+BpdAAUt0ESr4m7Iz0yOo9HjQ4SbUu
axb5hEUL2FEH0xSMKWecdhqmdI8h2U0fOJ6soXbIX0wRTWULS8bjmC4qckp+if/H0Zltx4lDUfSL
WItZ8FrzZJdddnl6YSWOzQwCifHre9NP3UmnHbtA0tW95+zTd6RSFMVXI4B6m/Ot05AUKkGHoasy
SRje+DjK4CRnu2dQZTrrwqte8xAeoo+d9NaUnMim8l9HjCiFrV8qz/ub9rLfRVHELCGFW61vy2eO
82PJvGw7YqCMD9L2KH4iYPAkyBA/Y1YIwm3qZuzrcdxaG0MpsfGLirMaai6kD3TXbGCto79GXyJJ
YM/1B2THAVOGAtOvrppdiRcNiQjQC1P+bf0GvDUrdWwK9P0S9jnNsq/KHZ9y8LTJwPhP9Sz0SC8H
R2rsZ9pVjx4MfFTgWH1Zf/Y4IpKfBrpq4T0KwnEdJQGIm9YIjzHo9G3TDymQHNpHU9g92V5wmov8
wXI7GpBwNVNGxZiqwu0QAJQGZiGni+zYPsGg342ExWqStztqTBLaIy8jCD5kMT+nRboZu/xT1NnN
HlARV81PHOiNLOtL5cK8m0b/wDPIaOmDP4UMf4aducnHpf6yYWzi8WLKl6ws0Sdv4ZTxLcbMOnh6
dcMtsd750ONRHKFYiYBYcQuP30zR7TkHkH5nF6/xdxlGPI9GejdOpyAP6W7MJ78t96aTfxUD2H3T
Kw6YW7cwInZ15r1Da2eiPheveVWRrFY9w9bfz2nwJzL1Ya6n79iwTqWXb+Vo4YFCrOcG93TCvkO5
1EizXg9BrHbRVL3Mglaa18Q/RSpgNxoWwolavUU2BsXaPzPrsQ+u12Hmr30OfE1tPac2lfCg2gcG
cy+FN2K/8rqniUwChMG8nBbRfk0wsMnLfFe3879wXDRkjGLgZrrZhrvvOTMUc2GYmbZy2L0miIGK
dnHujdfO7t6TSOJYKl6Lpq5ONCy5wNKyGUysfGiu+40TjVh3ml3kEddGwxFrIR3jdazdY7f8IYbN
G+lyPRglHazcyuFc1fVnN2YVWF7zsMRlnUwUuV+CjyQUCtcb+R+khrH4APa6qn8xCEUQ8LVWAm6t
b053vPVX2/KeyObm+sYHsoudjoFyPPyICfyi0/LhYCLcOxEXIOX4X8XsPswZ72ibMyIF9XSOScx7
7FEhoXZmhxbjfEkndrXUMs7t4LxMIv8WlYXoO0ZcNrbAaHtMayCZsUP2eX/IIt/ahRg1vmOl0d+7
liJefab/Gozilwnbq03S7ZHrteTiycbcRyEYn5pmFkE0G3IPzZWuxLBJevDW3vgx6crat7XLkJoV
iwcfEXfgSM2rGRwVZLU0lU/IHbOdV01LnLpLwDL2UWuesGOR2EaUWi2wWhpMC2GqPeiemM2WGJ1c
i58ii35FZx8DV/0zC0aYnHoiSulf5HH/3AN1NMiUWZk4PdO4T7ZkQN50Ze49tPcbXaK2zNF84pnn
VMTZ09EmHOowO5G7kV6kSbEcE064SUT4mwPw8hoq0AkvPWwVvKQE4j5Zsnn0Te/FVSkfXI2JsfB9
muO1mxzUxIKRDgnAXArZQaPQPOikZmQRkYOtR7hvkrVMNitK/jiKziIo30QM5qz1AOgOwU029j87
8MOnOUydR1V0y8xDPzbSefLGud7Ru3qqYTCv4pDuO7tP5NCW7ETsE/sVoOyGS4bTX5IhJP6NyfC6
CBCwqlTrPnap1ifI3fMo/ndK+tKCIj6bb1E14yWhOOfuzSSHWjdWslqgv2ulp3A1G5CSC9N+kvVS
raTlsHKF+zQ6yWc2dvsoVNNaVfomCZU5e0XPwR3IYaXDCSKkCvB0NDcjdH8M0T47vnOtPa5dNWCf
laNHtaJOuDiDf5gzhHijjPejrBGLOxO8/iCEsyK8veawkEAm/1dFASE1tLFv9HSBMHfxNaCkSuMq
doc1ESfHGSGkG0Bra9masZyulUoB1tSQhQjTY0DfDn+noN8lUcz4Mz1VGLJdD2ablbkbog6vYWLu
+r74XKaMBjVv4bmK9te4CWr/SZhcnSyhvG+RGK95aXI8AOAyGbS4Ycj7A/m3isgS937MbPzJDTpv
KWFRiXiB43KjpSK3hsiyR8RgcFEbbpsutkKVExlS7tHbHB2PzSnShGzX6ylMi9NYe6wUjPHHoKfY
d2q2NF6N5IMYkpobErPt0OmtA4VjxN0+/0xdWn5CZEdG4yvh9C9hKc/RjKM9d0j2LPXHEPk0Lm1C
5gsd/ynIJu1Kh0S2+sYRwbfVl+eBKcKqUvkVPiK3vcI6hwZZuWH4XaXgr1M6QMZS2ijQdGVp0HAP
50/TAR2JF2LRSjJTbRccBaIU334vg5rU5H6DIIyTT56tsjrrunpqbQ/DY2BooNihdSpk9WAxunbJ
wN0GhN1QhqpL6zDw8ZkjO232NNtEZfOKYiFufsthfCBZ8dUCUVlkBlPcmOIvKIzs1UptGhQlq7Q+
0zgJNE0GhzAKhcIDfRNlqT5H+WIKrZ+ZRAJSG7kTD5dWer8i7gUnS/OSOtVM0g+bbgdvfWq9M4UL
xxsy35qIz5UIMEbmxFxJkW8LizuCZZKr0LQ5MCuXuwXQEBOlJjxprQHjmUX8Re/hzEH1WzuaS3J5
SozmefnqBYkW/uA/xq46pQnll0OXyR1NhB/lMQdYHc0TfhBG0ZXRPrtyemmWn2f5X7WTG3qhRxPy
YKOKNTgyGtt7HVOIHkxcntl53jCVoesZcJyOh6L2Nl4cnuyc/UkjPJIZsyOlfpcUyK1Nuk4bf0tE
Pjln0GoUzRNOPbRcQ7FPY7LGll2EhNhVXSb3QZXXSth/6rwlzbzdjtjxSeopcHn13xAK0FWE87HP
p8tiLVl+euUHJ1Ea7x5hmP8/1oxztY5Ft8Y6y4FhUaZ71cawJ7pJ6kEb3sWpg4d5AOBV+cPGkZ78
x7zTvvupBrhRjN4eeJo80bpCpZhpfAFN1u+y3gkuXdZD6JpKZpiRGs2CNjPxc5s00vY+90FZg0sA
x2cJrlgW5DdFR51g14Ao4iz/rfDvk9PWuJeuIgPccluYSaPxZc70sXIrdDeh1UKZyHrGgvaM8Dpx
CQ1wAOB2ib7HfRjBeKQL2ZrDTzkE+WlMXZwTlTa2dpX3a2u22g0opP5vnFcB/KRiME4BQqZgVWCs
2Jf9QHKn7da0H1B5maQaP4eZyG6pSKGUgALuT2KoxF0qGqRD1GLPTmQ0od3vZHwAVVnvHJ8pQ+Em
6YlLGcboobeejImhNHhF7t+tP93t0rMPKmUfRQigX21GMnVLpWqWmpYdce6JvHrRD4AkjFTtibiJ
zmWtAs13rJUB1HJUD4N9HMdka2QZwTSLxg+HhreqDeO1dj/1WH9U5efyH6CXHpf/UiQJYCLDv9ch
yDoERUwpF5xCUZWLCxI89R/JhD8FEJzzy3p4a9wPT5L61kd/g2X2XyHidDcjOpbqFGbtT0zAuMXT
w0q+7CKJcwrb8+KhWX4lUWM4aO581GBhhGTS35XVXUPrUEa4Qw5l4LWr5AOemYFKeE6OOZSWKrJ2
uKam4T6CUfL1L0Gx3E0+OnA3At34QMPAtW6WjYDYfxk7Y18kv75FErHz5aEasC2Fw+wYNM3WVxHd
ELRNrY1npaFnQb9/EK/LN8gPZxXt36Rqz4hONBkgGSLfpAA/FkSr2v1A027xzZc0wwLCxVGnpBpa
i6ICrkmX4G8h0WxNnuTLUJC4q7Cwm8WnibaOp5NzlpRJ8lp2dKID9ALR88SPCAuNV541jsfQAVNU
foWQYzEPgSvL0cEuEixM5Z+ORZJgdbL5EPngRODe+Jp2CzB2AikbwBhzmj1/oB+sfT6FiwZu+ab4
R+dCZ+5ObEq4NY927i9fwJSLr8xjHNKehKqfbCrLNkdoCG54qxp+o/87EqOzfHwVCQdN+YNy3J7o
XzICI3eKsxFChqTrvYgRhvdgUVolSw+ZB8oj4tcY0CgNKZznv3giD1wu1osfZvFaUZc/JtUt86sb
t7UjjFBOGnnqG32cdH/AcPB3TJPDWLk7nqoyLnb4Wo/ABKpTrSp8QYxd/VedgPJ6nAeM6WLHd8gP
u5w4hHrtLIdpDxArm34FOB2k11qsYfmuJR8yBrjJKdfLQvHsf8HgvvCJVBy6NIrWidldB+dfUBno
ZJrtYEJark7m8FQy+ODPcVoTpyC5IXaYEGm4u7mNOjSs970ITabjR4cWWs1fU6eaG/tzaACHonon
0S17cQ347nXKwOWqOKls2pK8Riy6tEWGHwGQ4v5rflaYnQzrpwyevLxcR3RuessCrlI1h17rErcR
3tfKb4Z1ENP4DGWKV+/L5mdcFrfZuRuL6GPSVVdAmNZt+bP8dBZRcg1C8gKk50mrcqfDr66UGxtH
vksoQ13me0nmVkc+AC8LzydojcfYvC9fc/kHxARX+XsylsEOo75lTJB0PERrWV2qgqdg/TSUVMv3
sWwuIP0+2R/08h030r7PCbzTRjybIxP3+QUjq+XS90UhEMjpqPg/87beL38Nz3nZXPhDdLXTqd3T
OCXTtV1ea54GYZCwx8xD5sCQ0ZyBy0+sagC48r2X0V44yYUvMVcRnkGiVNq3TkY0fXbLCxtYM8LA
EzYjeu8/y3pIrWQEfBXdlni8wwyzX+UYAeBm1sY2zV3uaDL+WIRnSW7uTZh65ljj1OHdcnq5H2f5
Y2XzW5p2f6cEKbBDvgwUZe/LIKUTnOlBdfPWqIprOolwj3PYJafSDvGT4KVJfHDepEeaTXiuZOOf
GIptFwSNR3yGWc9vlB6s6o4viyaFsF70+RHNza65p6WJDoj0jMBhhlDZHyrC05XT9ItM1KTOgEZc
n1NOerQV8Aecf9OIzlAGxyRj2U/238zpnnKg12We4YBg+mh1VwIzVo7d0eaG8zVZcDHlb++hdzGG
FrgaxuJR+Nwwy+jcWnpD0PtuQEPii+4PMpfk3PkZB0/uY1Xg4yf4lCvEfnQyZmVefadCZtrezPQ9
yPPSTcmFt7t4ivtIOmdbKxEQ0Rrt7ec+YMBcbBzMrWVjWiejhlJhjH9dMPEcTW8J0Y2RrpA1wVYK
yXgiziBZWyOWZqiVJxK9TyahkzO9UtOBkjRBKzOAI0sWk5wvnTZeOY9hvVBmDv1RTvFhaONtJ/FE
NuPFMhjUG+oge/KVQzHu3VmK80Ado1LXfK4YnUyZwfmEEi9qnpWR/Os0pc9ykNY0nBGhnYqE7Sjv
mJEwusj8+TzX6X4ei5PQ84szA5XyoqcldL0C79sYKSQRGnkBGnNjBr/L7u7ywQz0lg6WsqBpAfjD
s1p9enzTM1yT0AvX6dSd5znfTiYcxEC3L47r0T7ppj94Sr7tJGD8o9cQgY+j115bL38UsXWXfbs1
mRQzSrCxMHFSBNVrEPavbtmfMyTspsGoAlPTSkXmc2wNx55HCZJwXaWE/5pgnkyV/ThWdRZxQ4Al
qsc6qoZdY3xqiKLonLz3pmEXMAuzw9/T8a+zpCajqe2SvQuInL4weNp8N3D99QmQDifSKDvmDH3E
EQi67zUD/juG3jMXrN9BZItLL2y5fmXnJnn3owhZa1vcoq496rx7VFZ6aFt7Y3bOkceOHQe30hid
jb69aIGwDuvnIcrpGAwYI3hqu1gucvLsTVjJeTbiANtwWl3CThYg4kjIapd32SjL5hDa3l/tBg9x
TIxGqpBJZkwInYnKUGtsPobH3aXkMdre8FxrFHlefeBx3eHWg7wd240Sco9lYNVTtTYxyqtmaM9V
zh4eV3SHcZKbqFesLYXH1nUyrhvaAy2iX61hJNZn+JWO+WpAyXJna4+ORa8TUndayKjrwpqwQ0/l
eR6HK15o6HRGkXyEUw3EQe+jaRFvNFDuMIAMyNscInq9N+GoZ4dY2JOEMSt6vznkxBVh/4eIYsOi
Z6wXwNZzyg8a1judym93iMCasugjBgMgK1tyR0oPwU+JypfsYC+1EeImDwFDrzyzJfZjHHYNkj3C
fugKYN3IIjJKnCm4ealq90jNeHd90ueRh+V4K+fkagVUjpMHvanfNuF486V8KnhTrO69U/VHPk6H
2AMWSZ0GmyY4ZsPwKpDK4pm49pnHFYXO1uxvOjnCLQd8DFto5Pe1451Cezi1eXrpu0WuH5BtjzTV
H4KD5/WbzqI166TGKbJc0jmN+lSG9n7yne/J60BUZtlf7saoObv+OsXev9AngqkfANwFtsNrYkdP
fum+d5rBPXDBLSOMg6q9W26P+zQJXtxkOI8R4zHTfE3aaEey9gPYQToH9BIlqr/eZqi/vENx2fwM
FpHRTbExNaxjO0KFCouuRZ0aTzhc6qNum4vjT8+hLx5mt3vWSfgW0iIu6vDUs2sPaXY3EJeYVDuE
/VI3WahiE+x3M2BDv+neUJ6dGrrbfhevCeRg9uacZ7bItZs7wY7nY6wsMjrwrRAg5XVo3Mf8tywl
HQsj+cuY4UtIuztIrqm9A1SCLxUQkMnGiXza2GSxdSHil0FJTu+nk9+4bfSjSJjrEMx1DxfVP/jF
+jUFYL8yTZA1Tu4CEJJcECM5HFtDnesWxeGUNkwqPKFwny8JUDr69qaIMpDZOg4dPMjNklwyi6J/
mMZMbqK2/LWa4d+YygvWURJWxh62rh9MFGH/ZyhsXdsZ/rme62142DGm1Nl7qYSBytVtmT87WpG2
2dLma6Z5R7PTB+zYN9u+QXvcDIIhTkZGq2kIve0IWN/CJZivcWEwUexkQoXf9e9FIY1zLDlDlAqP
WkZnpZp9IBWJZ96uithckUJ+VBrMjKZL5rDQyZY4EAxzwgt2loWP4GDI9pnLnmC7TbMPYfaBxjEI
7yg99Jyp/1owYdCi+oxb7JSVaz3PMsetaEMsdl24NDRoLQfcnF3BGp4CrvlJHt7avEZVVNdwR1V9
Te3KRXw346wqvuapY2UFkb23VN1s49y/EZQGuMNsV0ad/bGhIYBw6qAcTa2iNdIyywaI7tgasvDS
fh/1uSzdq63MfyXMgDgoH+IM2jFDgmEtNRlBLeMKs6X4KKdzE7VnDI/I39CttfuBHPdtqzvMr5F/
YWWjpSP0qNYfoQhvNZIKnZdX9AMPc5UzHVdNgrAqMP7NavwQLELsulu/qIkh7TC5NESeinLhkasP
VwYew3H1xD184T880Cl4NloCvdkS8Xg8aQNj/Dx/0vx+VCbEopo0o/U82FghE7Wz+Y71BOKVhIaT
0WEudSCJiViQ2Yv3AQ3Idyk4KwLkVLzsf2Ti/kl6JrqF7J5bMvDSfvhRlvFY66bj9XVjGvGgFQOG
lYwIqgIXJNFIPoC/XLePYUOHx4GQ0pkb/N/bBdfuz+U6xncaafFFUvipsRl4JVHAqwiJHTTrnuj4
8wTlbbn+uIF8ywoFn4RAob6nt1zkOxpFaj8O0kD5AKXRN5yjoRpCISg+KCYoPnCrSTfYlgyA0rxk
7EUz08rvDmUm6WOPFLzzO8nPn4OKPoVflodurhmujky0C9phvgg4WMK3aKy+M4SVYdXT4cheR0Nx
hxaHQkMLrw3ihuhuSMcjcZiMGiY+4tYu9KqucC/R0BV7h70aPofxBVK62zkpfYfJpsUL0Pi1yZ2d
8GkLe2VOOG+77wYiV53wmJvTJpi611aMjA+qW2IR41AqstvnNrsXBtvlAFUD7D+LWpARqmpk8T7A
FBfRYh+QdunYvrtndHQzTL3zsj7eR9R86LamjTbMm2rapR/QH2JnfkiT+okkg1fyJZ7SQl1FlN9s
gmy7GqPJTBPUmDr+fhOyUMCzI0cSruBwcjzcikvkAOD2LcBu6uByxmXZodVFI0inrM/GC/jOr5DP
QLnFZz2rq20W3yYUaJDG8PWshJMZGqnBuGxgwMiUw8Dv5Yn2aBI3/Fdg6WUhDijmrfbR5ps0E3Jl
Fw2JSG4xy12xVBx2HOmpQ06NGpkW1o0UD6Cb14clgjQNrZtwx1MahzuDCevR5J6Of/Su2Zx8wnX6
nJyz0SNE0QqRPruHzpt/XcTHvLr0pV0f2d+CmHCKc5Um/zwPP0Pt5RPyMIeGHr4rbbNr9j3dbC/A
Q0OcBYJQxEN8P+YUP5R+fjQTWv6gkixec+tAZ5p+/ch0iDyPlVIRFqEBX4qIwIcWRHBifngbDUw/
9bCfapYEC2xKWyxo9kthUALNHcAnaxbrssxo8jk9+VD1wPwTAUBjrzkbNqUFfDeI9UEYnbt1faTc
aMII3FH+Yo4U71wWGOoM/mnAzVgNBSOfAj8lJe/B6MfPwNSMXoWJwHx40IneMv7fWS4J4r1iDIvY
KTffuhKZTbrkz83ep851hVYOyZRBPvCUPcWwv+OljgwzY9y4QfqalMEVe8Zz6db8RIEL5XPkZjxV
dNbBFup1SOXlzk26nmKTs9FozI1oAMDX4LYPSbmAfB1kI5yGvkdsrNH40cG0xuIv1yX8Y6Rwsuu6
BuCOGMekaR2VcnYl6xWkIbHTINk6rNpJOl0Mp72WlfnSTDRK5ug4JuKQiOKAUuAFjSc3DodkYJJZ
d4pbFRJ6tfUAHQd1sNMNqkw1kMib9A95PL8m/KBOl5xlu+hQMKMlLi2OCW3pbN15G9dpW246R5GR
OA7v5cwiIQUiU84hdLqtRUXRzfEVcHjz0qNmwCoEA3nhcsUxbhQFjCBr6rNc3FlOVGynlgmZlztP
hWEdUy9CZiSOYxatnHDaSdM0mBS6mEHxqFD2M8rK0nQ/TZj7s9oZcfRkj8vLWec+qT+0oiYUm1mB
SHH5lwmxuMlDRBx2dgZGL2Uc7JxWBRvVz4emmx5R4WpSv9we2Uh7ZibxLxDpZ1EivalG45BRxeGw
dejE09KL01wRchtA/miNdBvH6EnjTDGwh266tYYi45IvX0x2RJe0hCxvRvr7C35ZasfdhrFgXlHR
OTHLeeLzHF+ydHoJ05gR9HBvq+DVmfvzCHeSQ8o529TBjeH++KTRA2ei1susZqU09zGVsC+F3p/C
QrjS2eZj4VpbQRsf8voqRLulSvyvmuNM9jcm5rBfw0sQBuiArF3aW/sxIhfNrxsYnL4xIDmPi7MY
DIZYLZOTcva5NJbqTVUmANkASfgY1V8ZcXjDmD33XGiWbJ6r45IbTH4IsP8mET808n6TpdET8Lfm
VfzP6DAtKucashazYL6bQW0/VhkdfgYb1SK9ING5QAGYM2qUifhNJ3qq9WJd9eo3hg7AH4WmAwSA
DV71bjbLnSjap9r3mEBBkuB6hO7G72/wsd8h+xNdY765ivXbgDguRyq9Ob45cjy5dWZv8ij3PqVP
XRa384PtomOs7eQ86uJNk9i2jnu2gCbAFW81VXiMhJTnOQ9przEFWSlB3Jg1LmEWxoq2AqByW2Bb
rctfSuGbQ3WHV4AfLqwY1OJNW9LI8ORXsVeeJdE8LM8RUIWFrYpY1p488Ux54N1MNoaZsVjXMWno
bGJQE8jjBhULCGR2Bi4H18Lo/RNXsC/fGSzAFxZd5rFh09QSlS1MJH927g33FD8e97529zGKYdxS
7JtzWHPbd46ZpDOhvfyc8xyLJv5gLEn3UM50bgcFO4jTwGHL3Kqs/XBHonXZhwpopGW699upJQtX
Y7G2BJDbGTNNER4GPzvITLxpOOFRQXfeBsu/6RfUtB2Pd9ueyWCx4na4FeyW3PT7bYRE2Ot7whkt
6N51+sOjuGEDcs6max4R1iB5ABB9k3VBZdLGx9iKIrBvJK7KJjcPQx78dKElGJ3N9MKJDEZt6x/j
yrq2gTppicI0koSshn17DnsUvFlezOTPIFS1h6NFAyxqUrq70fBbBkO4z1nnc5hD+fNvkc2oBHkC
0xWFfkYYi92XCzJA/zMZRUfPFISKoMdBgQR1ilDLqNMvAZdKEkk7lK7mieN918Wo3YxkWucJjOje
Tb8FiryVwlk8LsSKNg/peRqgeMDkFGRUrQpfPfmFuafjgjPPM39b8jntzMPx59/ReB2ZkQe8XVzw
89RhADQXJyMkGSia06sFaoM/ixaNmFiPrZUWRXXsehxbdsnK0cF7lJRPU1Ts0P+c7TjZpXl9mQUa
zXJ24Qy3SDA7p3/1EmTsUWv5GybXBRArtgvBZ/JbGpPkmOLGnC526bbUx84joL13yH+urce4SImi
Nzl9kM8WVBF7n5nosTUlBup2fDDdGAbWcm3MEu+VUN19bYfXJi4eO/IAYI7QAOh90GIVg7G9wULZ
NGUfkEmlyAz0yYZWqXcs0uZp7NzfEvF50jw6RDIii6Gp4XL35zgMkTP3XbQhyGO9JHWlUr7IOuTU
XJybQUpqsRV+et2HLpnLegNzUKzh8d2gJmlb4AKj2BMWdE5nZ11mIy3l+I5qcjME7fuYledyDLL9
0BLe2P2UPQfHso3bPxOVnB8z2JA2y6WqLx39UsHAYi6zVZrCoWjC9o8XmYfWzLdhWB7IZwcGYnXk
OJUO1AIiwitBh9dAmmUgewNdRY1MiA/YEesBc1CzKmp+u66WxAV/+m1q1PaqzB5nulRhbnwFHoTT
BffN27G1y2XQFl3jOH6iUn+pDPoNtI3x41rF3WKgSerSc7u8Rw5maDIJ87xek2j6t8Fq/kar9G4l
LHjhw2SxrW+sVucOO9jsLa17CpY4ACSCxM/QiI9Rt/hIEogk8WF1tRPtfwc1Nix9wIEdmGGXUUMw
qw0IlefGVXspyosfz78F1jKmmgaDiIB6mpizIPfe2MFFk28HJsLhlDwun2Uiw8uYxNtJ35uYzC20
lUDGnouZnJYuearmCdyKBX1vqU+K0gISMDA1QEuKebJ/Cic57lRS/+ZRySokdrdjKkowVJd9u4tA
k10yaoHAZJ9IU8917G4Fhf5yqbcSY+NYjKmIXCFZfG8u2n8cmnFBQxvNXqPP3WS8oxLZihbTcYOs
yCHh0pjp2vTqRMTpDqPhG1yRg2VGKBPwNuLSrDWgTzSv0NTdx+WFnCqM4tRkpWHuhyH8yaViDkxH
IXFuZYjqIQXFz0eTJOFeaRs9MY6iHLvgMInzmI07Vti/qo85/rnZlIQH+8IkPA/B3QrUA7olXpS+
tLCELQ5tupXKUMwRJvclMZKbETTgeZqw58ZuMWStBdCjyKRlEjJtSKYGjSrwKFRmmw4LGot7PznV
V2Wyd/nSuKJueevgLmzKqU0vELtTDPrNfhYhCp1gnjdxad0mWT0O4F0Hsk084Jc2nsM1jVFoBTY8
HwRYVpEC1BUGGyIKvLVLbvqGyFbv0LukvbcWCkKUk1/WFD1oM6H1XVfmcwJYBWkVmSEV8H8q9yvo
WrIkzCrauKK9V2CxTJjC+t7ThBZ8t1iycC8NDyoP11E9pJ9IGJCsolRIUEesPNvn7s+G7S1bgwZV
J92XsUL2PAqowNW7T1gDccvcb4BrIAdiaL6hA884zGGYUsfX3HwdI3IpxmFL5ttTRt+JZYJdI78m
MVKumuahXfyVirz3Am+9WWSHLKv/FJN1i1FAIJlnDr40wVuxtC2Gl7hkcMfmeHfbDrqnuEh/oteG
kIG9KJvCHR/YPrd/Wkp57VQfuBPoM5M0zJc/NKF9mcdvyICrynwNDQ0Y6XdO1WZyo3tDkAsX7Ucr
jShOWhqU8RubyB4vA/Z978EJIMjShWL8kazqqSWFXmxLRrI5b2TrcJWPLg5G/uXqFUggg+hF3GBY
zAxvw+id6wpqY9wPu0i9QIuC0hsnj1XSPKGIZO5fo0rGCDL2zmvYhkzv3cPyiaCcOxWsMg/qpzfP
O8XRx/iBSyWPc0jR3YxgdRJkXGsbPfY6k/5CCadrQDdjVwjjDZfmtUMHxf0cX7N3iTJjYSewMxmC
b5WWAg0pwcftKBQS1ZdK1T8rwOIpDZCIYJ5PIZSPcxDUzC9jf99E5LXbJOIiRi8DY0dv/KFJzFOk
iEvoCVWu2zuWWhoIwQEwElRi71mM/sWrQDuWc1runbn9yk2/uc8Nad++ieeMCroAzkKv2U7BuTTK
3rDpHSqb+X3bin7Naf4NxPirZWKNI9a55p5NbAoJeiqLz4jQr25VvDXaVys7m+i2667ZSs94yLAt
NsCh6ObSvB5FtDa0Q/8vYpuMVbbnPN3Uhdxp3zf3dsQmi0vO6Vq58yJJ0coD82tHgi1vP4PY+gMm
dTvGIUFH4XMWDQGW9Gmlin7vVcMehfgazg0DOxx1dn938LSkQPRUJp+cDmGIwTU5ugRk04rEOlXV
eFTwDnkVmFQNXGbz+YGp+roh5VbxNQqUpsruP+gS76UkGccW8WtSjA8et4BAkYuzuN2jSxVFh245
qAyUf41xTsRwbDAw8kpmcN/cMP9jz+9mg8Stt7lZ1TuURKuYcIukodkYf8Vu/q8as18MDyvCngmY
rfNlI5TvQbGsPjI6cUZl1xYxrJ8qWDLmKS8ZMPTuHz9dYJFJgyetwGYIGbXc1jLChK0wKXDkbuei
uCpzYlxPCLmim9/lUCig41hHghtHsn56gcAOiI2Z/VE2KEmDmn+qkjPeg7Py4u/YM3Zdg4o8x4Cl
ByKpK01ZPV20HK8yMo8ePtgGAsG6YA7P5nvhjkXWgPa2OfXvWBZPFhtQ0uVvA6tjFYjsMe7tP4Rj
RSvNdli28MqyCQ096UI5H037twO0tfgruOhw6S1cs1yiUV7Z73nIYZPACgFX2HFsI2079IBoPP66
tveellefluwzphpywNFkEGi2rqR1dwjX+Y+j89iOFImC6BdxDiQmYVu+VDIlL/WGI9OdeEhcAl8/
l1nNYqanpSpIEy/ixjIrdFrwA8zCndQ2e1em1Ja03X5wxatTuqdlGVizqBCxK9o3Kj1/NWKhzW98
9PHqrTow0t+8HXkQNsE6rEQMfcr67F/Dl7YjPuxswrB4UR15PMAeaAD8LNLvqE1j/rMZmCzr1v1n
Sh6gusIsiqj7kvlY2seV3jdqrq44FQMqQRJ5wV9Orh0hnPNOqAdcCWQ7GNgUW4tp6Dw6Xzkh2JVP
qgr9rw8paWWA5fcuAGuKU+RAgjc8TEt0kzJ1npgsx0HKNCVqXh3ykVAgPWl/9FawH5T453rJP596
wzNUyls5kVyvNYrsusADmCdebnY6HO4yalCsdjoR5qX5x3THqmhvKLEXexB1g732efnfpSSlUeF7
lomHJs/75AwckY0G9YJxef0yZueReR9zD9D3GbinaOHgwug3oyEgXPzftIBUuF4nuKkdAVyd6bvj
bRU/0jKfURMe27X2vmyB0nGw09nnmPX7nPFMr+K9iL37qZjfHD/aYd2+WVXTiFSRPfRcKWI+4N6m
Z4q7f+VF7Jc5J4COV8Q6RlkE66ViEVYePnbtR3e6VI+LCF5BtR2THmVv8qp3Yil8af5ScAut3mfy
f8i/t0zFLzFHxxDeMRlmECq0hNsldlQzcLBJ+w9pvOIghgrnGruUMQUum8y2diLxv2Y9A4OKDUzm
/CGcq4eYea/pafm0eVfC0u5e6rDg4CKCUzaYI3NLn6EoPi2X/hs92y+a2t2CL/QgPeJ3eFv3NAhG
QPj47wb4JjBj0dLi9jXlL+8hLpeyN8ekq5ejh6RBQqTjyzSGoxAMv1nfZp7AXOIvP+uxEbnrPmTj
iqYGsHP3iJXjSk3ij29F2zAtf4SlH7gsul3xQ1HHu+eH+zopX7Ue4oOeTHe2kuGa6eQ6z0xYtKF/
sYKAbkU3YUdLcjcBFeeW/jH6pJoykFGmXd2c0wOJipMk5rbxB+ubciAuWz6ayKJxA45M+iFz9JW3
E333DOmHthUxnXShPk0ALjNtqGmx/opIn9yhOTtt6YN/XGI4hOkhXukTXTOu9ed0usK+gplDUWdf
NV+pzotNP8/smsO3E4ePHfOQTVzRQ5vDL8XxRHuUxvwsC/VCR0C/nYhMWj0CtDP2mFFj6ylgaLMe
HxFTvU+ixfvY0SxmIWziCod6ZdSnvxKg8nAijZ6A/7Qujt3dK3d6Xl/7xMs+dexf49DbmyBlFyFN
50eAUnIdISt9WznQw5REbxtXn3Ywf5mUO4KbPjpkq3AoMUx2qJc+SQfA4oxeISL3D2z2n7UNdn29
2oTeMMPlwcmP60VqvcDUXIkPXex/WnTM1C7JzCTkFeU+dTQRr2Ub06GBYeA+NhKEHnsHZOz5VXUs
O5TJhlhmoMW2zcXFmE2iK70SsrlE7Ltu2SMX8oBhYAtB1VPF6WD3x1e38UZMmPwztxHc/DHnUtKc
wz78F8+oOQMPh09L3eA7d3FavUx2+2mVwdEbSh5rnx0znI52PFEd178VbnFmWN1uA7dybyfsf1CE
yZHPEA642qPvtyVowWbAHRnm1i4PuienGl65Hz21kPjsEpBJuhrweU0CJhn5/6Jxuh+rEuSNZ01w
/xiwtTzC1E+HGKU0teytdWP54YXKuuFk6/ZaBKp4CBD+ExerJCWVW6EITkACJBAr2k0OW2utG05G
cB5d4t6SP5bAiAbCxvS1btdlsiSYJummTvPxHhn6pS4ovowq3gUnjI5YX49AXC+N43zZk7y37Rq1
rkdHaV0ywJN+DvhUFWnr1bjjUXjVv3PpZ5EeHPhrGZ5S9L2roLQHFwuI2qT+imV1CfqE+3tdP/VI
hOGiYND3bJ14pxLxd5Di73r0bL34Xli4AeMWspujbux6/HU6UP41Yr3xFEVm+iTKWp6tvOXpKX5l
Tz11UhC5LAWvTLuDCfXjavczSm0Jo8NcQcv8Cq/8cmJw/byNGGxQ5y2XgSC3SmMCLBjRppdsNOui
jsfqH2RCEsEQR6FliNf1aDWVwZ2/WohAe5GU8fe1DnYy5ipfk7AY3OyujKKDmpszYr7ZUIZDU2MO
sjebHabqQtygEwJHXuvFKPLGnrcJXKyXk+Yk3/dMCEXev4w+5kVvfLXj7oFe3tP6AA+RQBrlKOkb
FilKSF3h610W8Zp04ww+wg53Ydd9mKH9UW7xawaCCHYApcoebqPVB2RNaXpbuP0tAEaSZfTGIJBi
gOPem4yc12vh/zo25+NMp9+AqPjR2vC9DBhq27PGrRKCA+eDG9FRGPArgIYoIzVL6dalY3bjzQtT
lejZCcpnOYTYmlXwONjYccdugp2EyTPCAr/1WIgrQxtyPV8l8MPELzDzJTfuXFxYj2F/u/GTB/9u
63t9zQoWPQ8oYiUFJLvYyo5Bt+A4ye6j2lyXhKt0LNT74BkqVZgpgTBp33DUvhBheiib6ZKNeGkC
b0a6xovceixw8Xy2Wq3w4GIRKxLOK15ivXVQgzZp0P/Blw8G33gYSM1RrA0rfXjbcMqIoSKs50aL
4W6dkYMt+k+eFVw4FAQyC1hyeDCVPRBJc6/o5+95RAxw9lvqouP8YRol9e7YDQvrOccI61U2QAiH
MtNhO5fu44gFSiXOtK86CdXD5o/VI+kmWtEZ8TW48wwTgjUe6e5zbvS7VIpXbCAx9DVOtPEYDReK
J4dTKOaLE/nfM7xMEyDxDoSuWl7OacC5mPWvfs5A0/Q5IFQ1PSKOv9cjVRpOgUtsKjoG/MI7VnH9
oQE7JQHSRgjnH5rPFpz5djYJYwrmdCgad66RX9FSP2DpAlwk3Zf1t+pwmG5yX+N/jmmzcBmqZXd9
GKEeFquv40byOWwM9s+NZ+bTnDhnLC7NJtXgNJbmAdt7SINatEuX/No5yf1qjRMyue86lGgOCsRs
Lsp2KK7y5+LUApnAQcCpvVp9wfxIF922LzaAIZZO6hOoc6j4/hxb/PBenYvJuq4jig5OhsZIEM2M
Li2IoW3GwbjPwqtY94HxT1RNT/awPATzHEHyg4KQVW82IWNoFg9OE91Nc0IFBYtDJfKVGkt6m/MD
Y6jomT3+RDSchvbij8T6ZafmgPB6JYKK+Se9tacQHgwFXQxOJnoNVlluvdgihlyGrrxWiI0Va/S6
Vsct4T1hvs2objw8Z8Sr9vPqbJyLHzfM9mO07JK8ulqS/F4JhR8p8U+UFBgOlHzNMyRwvX4lJPie
9ULkR+YIFDEEmkhbJ7U0Z9fvDpIjRSnts+lLoHkl4UmWSsHO1Qif1a+5Vo3/4vfhx9Dof+saOSAJ
riorI97bHhOT2/Y0UzByky6IloQbcaTEfRglj5P2T6bBlK8mvFFCPtl+/B2b+rnt1LctXKbvPE9u
HZ1Kz3hbGZU58AjQDmM70o81howP4AdlugSbJO55fBGcSMe7Ix1bPUEL0hjXAJmfmSxYxfWUYBrd
MZnuh0NdlufG5vCUDcAAdBffrddOL43rvdL2rT0wAl87qIQT4lIiL0uumV0mp8QphTMAQeDRlvqx
KLgoKufCu8aCkqpd6sLo7FxxIMZIjAWdIKmCv94EJXT9N2GWH2Ir/LukXKN9Zc6RDh8SvuF6Yq/A
LvMc9OFNGSdvDeH6anBxfUELmew7JI2b2cvPomAqR4LAZsKFlnFa/53HxGqcsY0E6hgZosfdcq7w
D0t3eA296G1iweCM/TLWHIQLjoSx5r4aWW/jqkmM9bdavqyKyI9UDGH0QzNkDxnTjSUPfujF5s/d
iTqKab0hFq7spzmYDykSGbAOfhvM95E9UXZG3hInCKHphK0dqF3F3E2Z8XbhoJQnjBwww3Q8Hgty
pFOReEPCsqOAU3V76dL6Ubfy3g8WwL3uee2HXV9HhJBjPrj3xWADy1w3RZ9fK7/HGwTGtHRuoebe
5tR4gSXP9g0vFN5xgndD5t6PpniuSR5uAI9S99nr50rEd+tNKJzGgw4oKLD9HSOdPxW4sImVgS3q
rYrlxm6YaJpcX0OadpM0focdQptH/NTL8THkfwCS/Hlq16QbLM+NXh+kJFEkSWkJiKP0PgHJst5G
qnb6Warpu+fcK9fHvB1eEaRpUQAQ0/Q1B+vstuHkhAjx42UOiStZHoOg+Egb5jKJe+mMoRvMv449
Vjk9XFsoMTh39xblCSPZxroY9mGmL5bkd0yi+qApqsFrFeyZBhGItMObeG4jjLjtU+6yF9pcGwIH
UoBP/TRs+RET/dJSCo4w9dX17hsiGjI7i/1s+meH2CoojvSpRqpiTeWhqABeNM0Tvj1QsRbobOQa
W17WA3TV2jdzP922HS0JQgMrIR67maHrF930khbmq8uwjQe+U934afj/seLvTFJRunSL5LwtvjC3
AwlIzgl8FrVzZzfcxM2g55umcLjZ8nNFbL3KAxrniNvZMhe7H94ibY5hCs2UHYCuFL5rP/fPFT/0
+iC7vXoqloy9cvkd3eIQCYWdRw/v6w+b8vr5g12i4jIqIKFLasA9hU38pTXRqhh7YViV3DWgJW7I
fR3+z12qviAO7akPN1X3k9I/g+PuC697Fw491lbb1XepyhMuJ5U5l1HwPXcaWcBQWOwPF4NFTVvj
HefNm67lAOMv9RuGimO34tSq/oE1jlSEIa2OxgtleWzuIj+99y2N5aYDPmsRWtqDppg4qPWG8076
g+2L7au/j3z5saQWmJy23i5S/R1yyXStB/Ik51MvuE6tt9+0sraVG94IT5xEwlRU1wehp+cujVik
J+6U8+qacKzottPh3h3Iny2N4MJL9TZzt/ZalYQGK/w2vqqflym56Yb6o9bDR9V21mZKBiB/jisY
RvfVfb8kOYhtj/HioB5Tp35mAIeGYD4C377mIS5AyPR3yVQ+pL18GQCwcEkXOC94l0ZfP3eVWpvO
un9F5B2zkHxcjHsz8qQ8VoBxM3ozdzbZ2EPc2482hbRiwXGM4QYZ36qvnc/5BuAcdvK6hG7fn2jW
SXeL53EjLv1wJwJE0abIJtKjIOScOCWHPNFpALvNLO5x6KoTZ1MKBznMtM3DiFeKCpfubs7p0pvs
HUEmQH7uHzEXt4kLosVr8BlMPcqRRN1YQvOC19F/dBtXMPppOP/2y02KI5nom7qIgAGptsRDjCu0
gL85RIyLFY74xUmLLVjgb4l1cxjiD+Kh+EaYyNRedTfa/q3P1jMxqA2jnO9yefA7xoZNTfHkyFkM
zxy8/eSpZUHoFvlCmelZtpj3Z1Za5oeUMHo3oy2OTJ//xPjGqM842oZtNDccUynWw37l9jt6Jm+H
vN+PC27miDVkAJoFjQCcEJC1Cr+KDXLdBh/geURpjd2XB7dhXaqW9qFfuMmEU/pPa+ulCfNb7doV
6hZGAGYPsT3RKFkAHBQwp0iGmcqDacQRfeKdwXbXOptMJvBbLHG00SxMyQxCUZpA32GCSzHvaZJO
iAiwaLIWlwvpvfmr8vDOWdlq5uBH2jgORCY4X1Ynroa3mZqF19BJ1F1qtXIjxXCv4DsRYfKHg4QW
5GcC6jE94AwCCs978tmVlB+TcyjeZCB/q4jrMUfaMc8a2B58O80kAduba50ND75fYRJo54sr9GEY
ZsqV8fr5yT7rFV1tNcwOd+xIbbrMO60lSW5JeN8X8wrGGhhdphrPW/T/KcS4LFiNJ57rNn+WxqD1
+yhsniYRMpQLrZXQUf9fQN3SvjWu/a4NDj1vYt0aO7+6oNXdWbn6ET2X4lQh3gkbYHuKxlZEzqET
VPW0hjhpDnBrGyQEtdSsp9UjkFxZDMwucDuuWMm7nVYPgZfctKX7jZcBI8VAQNizlboxuu2PREl3
diTRzKGn3mcUlNMf3QNVgpRI+rjsg6OqqM1Eca/3Faiw62S74b1HeAABDBfWsS66FYiRlIex4npB
COfZZdnrfPHq9fYXgxOCJLnT7F2XRYM56nNaiJAUp8OQfoKXipHp1Nfw5hcwDBHaW03CvY32iaC6
Ftr/XifNa9oGD0XdXslC+rx/+ETnrL/xyuCp4zcY7YY1dD4FvCo55RCDxHtEE1E4w9hQYu9OYmei
AtHQPq+Tw94TRxwHdxHJa2WmB+h1j8CEV0drTTyBmEhJabkiepw5QEgpIapx5uKpcBUhJOyE5CPg
IWGMo/K8ehvYcnc1wkJgyYMd+Tsr1c+cVn4QBb8RFnnzqzUmVyB4z1P0bhOi3QYApIH2g4Nsh/BQ
Wum3squ1OKJmOK2+MP1fEkAshC2DO5N5+4ZMbtmjbSS9e3Gxs5dxduvlBSG/6S3U9dnnRkyElXoQ
m1lCS7uOywsx2vJncZqSsUX0Hen6PXbFXWCWj5K/oPScfE/PKtVzIThfTmvJFN156IYTY6cu965Q
xI5N7IG5tnAnzbc41ZjNY/6sexjbUuiW+DnnUWgjNa9eU4Qc+z3hM/GZLgzJtmkxvPD7XMqleBqL
7o0e1xvZzhTfsBZHTvkDxZudOLhxW3VpxvYKTQSQbVieMyYuj9LDLdPOkc8RHe6d4Pe2uyZC+Wdc
SDCr5D3Ij1jMT21QXeZh4QrbNYjUSJ4IhN6BPfvDxViZl9bbsgAfnaa1MapKp0u05B+ij/u9OybP
SZieu2B6jAPvcXDnSzyQwLIilNBaU4E4WVRdRDaGk9DcV35+boaRMlFD7fVUk3WzhVDwtSPcQqtL
cAazRNDaosARN9L6pVe7wtPJOcuCW9cbDk1aPXYheXQx2r/xMp2ixv/jRkyjm557PIaH53TK3gWV
ua1ggNaY/sU3ETJo6X0Z2z5bVKO7k/zr1MO91csfY5fH3G9v57qn+oVpPgOCqwYXtfXAvN2FTWhz
HGsffMb9PLg0ApV5QoRY2eepkwdRteJQjzNT8nIqbg1+6FEHzyobbhfNLXSuy7uVn6n85rzU5SnI
UyizbrZb0aVWJp4DizILZwwoF2f9VrGP+ItJGvffiyj7H/JEzTZxgp86wshQAxUB3HMIYv+hoVkr
kqhPiRvA7ol/vML8rQW3ji4yryVHrqi05RHGTLYvIu7BaZb+NtKwxI9PQUMtS46DcYBEhOM6PPWj
d1slnJYrb8UQqi9TJySPGS7V4yPS3m/jxtY2181XNWG3dOgRUoHKX1vTcENjQkgtJp+Ur9DUGrE3
pcxhpyCq++Oqe4b1e+oFZ99n+BR66oSlPF4nlE+GD1GL8eS5w00bxdaOqiWsIy6gyab9IBv2OpJK
AfXXQLSzl5OAtLCmJnfaJlO4jQBcVD3bZtRn71Xh3RVd6oJIaKAKWdXF5+MmCHkJ2oBM2hx+R0t/
dBuITmrmopoA2myd9tHnsIonJ8dK3rGYqei9TkP1nIrmd4j9O2n6P33jPYgSxakE0HSoh/n/D8ZX
OEv6Of1Yev3Tk2uy5Hg20fiHssOz0833bAQ7lpNjzifYlwWABnzu9zXUJA/g84dbyWtpCvKI5QAY
TPzEKV1zobnUKSOmUj94JZTUxr9ffO/XsWDsxml/Cdaa2LL+xf5PyqmpT0PJEZpGr4vjSKZndfum
XDqxKXo6CIIjUyV/ArEAUNL+n8hGtIaJdDA1xR3ASK/u+p9EOC3n/G9HeIc8LPBCbRKzL1rztkSr
87+dbvCTbp1pfM1kf14wpSdljZ9k2rYZFSdYOjgBlSylo1zMXszZM0hDd9OitKKZIpUmuMtlJNcS
8HA7tyCYbF7uEbm8qR8nMzyt/wGwrRe8XNQQ4LhkHLmrWFzjUO+HLDgl4/C8ROpGRsmemUy8S3rI
pVnicIZK6fDDdsXQRlvvbj6DeoUwjWXAS9aBJ7kKfHNHhXPLqzpoTD4GcAKWaGajemGvAJPoKYlf
K8Vpja3QdQ5eUNXeXoeWnVOINzfx3vJnGP2ZQ22aXzjpUZGEst5pTMj8TyxIZYlRNy9zcDRwsy1v
z+KZ1i9OL/v4gagg99YxTmRFeVyRqQYpyI6yh0Haq26ADz1NLiAd12svFbbqN8c64/J5xplvwZAz
QfPc1alX3kosLLgkVbpomxeMvjeS+W1D9xgjdUmc28u7KGFj8yQTjjHvpx3ZHWQsFn6d46FZRL6z
aY0ryIarurmLjYjqXdtxkd1ZVon/REtyurt4nLLhRqeBnX5p0RRyxXL4DA5yNffRU1zwIf4OKoCi
TLpjjS3HcWVRGZ83ajUPRRWiza4oTNbfqznEv+ql3NcYvXuZvI3DSb/C2vW8Hy9xcv/Lt5NmvojY
j8nuN2MlaQFSMP6oWXNXK6Pu8mnrYNXEzmsmkYM2yQ0pGsP88oVqL5+9wxkxMCkTSXkDAF9aFOMF
dnjKhBodFPy2VPMMnHbgt8tSe8I8AD98OlVOzRPNdTzsHuNYu/FnWLXQvlCDBgy1DUPqli5drG/4
eZhE8oRQFVMgP7QNK1OVV2RTK2vU7Kegd/INjApa2fPKgku1lwHC4N86qaJpFwSu5xxG1XDCjog8
es89geUKcbuLCPu1BZjT4+ykIX3GtaoQKbE45D+jsko8DZEYMCAClZA6us9zi48oKBLbQkWGLQaD
rPNDpM+i71+l3fnmvm2sKbplQpryaI86d5atH/Jbrmjc3oo/O9XxZHzNIcNTvdWa5vqflAPIxvAm
Jq2SOtv3ad/Bpgn5LsaGlEVnsYTkRbF27Za5RfZ59kEsXJuCFNlPA4WecbKandULFfn24hCeC1TF
jjDhh+nzFSZY2n9FHGPj2Kp8fdiOMgRUBheJMSVphKmbFOgKy+evTMGvt3QKbGcLiZGxW2kC60e4
o+PftphAGvMM71LOzTpZdgnJeoJi99dlqHxBKGKW9vgxDqzv733nBQSjutyiZLVTfEBE3SbbWGJX
OB41PFvdcbYjwCLqxeZXzcjFWzw1dSNegtnpu6clHKN2wlIYTN09WVhLvdo1kJsT7/AEDFlBpIlx
TDJxnPxd6fJRg+MqHQ7wHKESuciNa9oFlyYZrYoFOqyBohi6YHQT/UkJIi+ErBMTP5AQr9q3vqwd
PAe90876SapIhF9eP7Q9J0nK4LD5LLaTrXS3xK67P1mL7PA9LUNH1YJg5zQHX1SDmBktYz/7UUTa
wjcnacrsgwO9Y65Y13Uc33BQJ1OqEtkxHDO9KCz+yISBtdsMfqwiaHG9x3xzSvO2ig4yjezxefZd
wdWZ1Wr22n0cxuWETwO9PKHyAXdGjvCb0jR+Hgzk0oEriyY6j4LMHx+AJ9pdDletVXHNnH+qovF1
iCevf8wrtDOX0xY9iDT59ZPwIpI1tUfTYmqNZNc2WbKU6O39iCyW0/po54LONVcAFdnh3EjWJCZr
jYIw7OP/G3cFhmUwZzpPSuKAHRPeN6yOrnk0YvZXrjJmuhDF3LFctGHoWpX1EU7OEB9jWuzXb9xU
7pTfZBa/C+0nTT1CqmIJWZk0ILY6y7/2MlINfjjctZDqRNd174kNzo3kLlhM+VOqwDYEFZTv0p+l
7KxLD9zpWPlpx60MUBdbzzHyRVSC88AUMjqtoYYmc1PHOneFQ0xkHw4aRjkkPVSjE3pF0nXrNLvX
iI1ZKLFb+zOB2D7xvO6nz01cXXt7lDjKhO1NWGhLn9R0tGXR6auXJvPn6om6q3zW57prNOLzvFKm
Zs/ukGFUVFUPFQoOYMFJDzK49IRoCfmGoRMSeoojj+HqxumCJWgpWwi9Hq5nbUONxL+XIYRY3gD/
9NB6ebLeS5107aXmjtiQc3BbEcQlUWqQlpTJMIifnb3nILZL1oMMVDyQw7E/MsJj9h64YxwzD7ZQ
ilclOpvkI3krG6rKVCSKNkHd5/N47Liesj0udu31/gZeuMsZV7OtrJPHTJIm3zitsHyQl03SheWu
V45t4/TSM3yXU0M1rj8f8jmWfnNvpCq4XI+l76tmOw323Oidxtlg5qOVmmj4OxFpkOj1xMuy+dme
Jpw4F3cMgFFfraRuC32JXanq9tAVCEB3eWsTzzl2NFP5/2CL2b5zwUNmUkDToeV75Z12/NCnGGYC
WHToRZmGzn5xgqpCnk8gzqzNuEIVSl+1jmc44IeIeFk14lsL4PnjkDQDmhyHg6XnZ+YI2HCXGkIX
phCE08z+tgAay3uC6VP4NFkNTlfwORwhmJxYZojdo+N7CTdqgb12TB9H2nJ455Y1Pjo6xEfLUcUu
7rpMdlY+HAVru0IEjLKQwzuEK6y1G0beSUaAAOPyXO9G0bXJv8QzKkEA6dIGOatUhK6Q0SpdCrkl
wKqsAQVmTDsmcG3tMhRquwkw357pZ66u3VBUOD1rYTem2AXaqisfv2PBI55btK9Ath8N7au4KErY
thEHAu9Y1pT6pFSIaru5BzqVpnu45R2XBLpmgYZnkeNOX1OftMN3Dkd0bUsJOH/BA0iXHkS+nJOs
+yhlrZa/pKHitXepSyYrPGIMYKwONIqQZMMomnzkP1uEXXWWZiaqvHMDqB81K1jVWO9TXdEgg1pS
1DDoo4bYVWSBrXYORUcO+2ZUi98SvrDgOi9aKf/HiSjJ2YNxCAF2efSFTEGooDjwfDdVek1tv7Tf
SSvMhCCZ2C/iKRGVO8tzF2cQMwiqOUNLtfBE8Ho6WuQVm2M79DX18hz4epZif6xl/YCtMon/sJCA
8KFIseiib5f5IKEhOad/294aewKevOL+cgmYfrThLzGEmJEYRFa6ZnAaFzGMq0JGTfKWNsMATKkK
gtDQpRgo2+DHsLysS4jrzh3BNT0Ubfqo4yRdvvtAe+FyJHTkeJKQl0OafAdjOWFMIeLG9R7wqafF
uOcEV2NJBWkuqJ1NEjOgEHSAGqkHb2KiDIPfYYxuEbn6k62YflnneCpr7BzJqPv4X4phQIrNyGII
/A2FzE3QxMPYHBo99G56Vm3jy/HEecC17K0Huby/q1KmKLtew0AqzoRjO3kV0HjHT21rSZ9tnirz
Ztkw6WgSFmZMyr3bSYljPtJj+BpXQEz/ZKmn2JFIzynqf5tSghZCFq9rNm6wPUP4ExlH5RgNIyRV
zl7QUJkZkw5iJaMdVXvIy2X8fxQoqDNZPvjELOv3rHV6x0O/WHXfbTo7ktI1yfEiAY+15IPF0YNU
iIq2/IPhM5bCOWSBwDFmURMWGcaE3G0G256eJ3ihrP5NXMXZM0VPk2wYWs9DhwnX8bWs97X0y/GX
45ZKP0onq5bvgagQhr5aRjxnKG3K7W5BeCexS21nZkkbdluIL+o8FzEFnVlIpyaDY4QumocF5WDz
p0WuUATAJBmWI/8vma9KcKVwf7Aj+1U5XB1ucxIDnZ144osjqyj/xS2QK5jkvOgTlmplx8TXBoKM
DCYZzPYYtgzfSe4eOXB6499sxBM0ImrzSX0uru4OLqZR0OfUPDqfPjOLljuZjiKmKBOJde/NciQ3
vq0T+zkG6gRkCsyfgYhhyOoV5Q1R1QIuAyTYoW7K+J7vWhfFlobvmGFVMM1l9TdDbQQ+wVECjWgU
tov1d0kn0SCqzJHD3XLClslbMfNZ4pkkERym9Py2Yilv5nIJ+5vQBcp19eCckENSJSag+8SawcoY
d7GJpGfc0uee213d+Prs4KyH/+gJDmfkXi0xipsh0M2aUZ88hHFwMGUFaSfpq3LNEgUzMQlR9Dw2
Oz4JE3yxvyhKhe259Ia7Ygk84kZxla/fcubFczoCcMqgo+Fa4DbSgZcrwOClsWr+Bp0VE68dnLV1
zyurWjEhIyNHHikN5zWCmKZRrTdN2lWFw4GMY0xwmUDr6Owicp5IzOsuk1Dy1xXuqW8Vwv6hC8lL
Av3Nx2tGsgxoqPlNotQC0sYjVwkXgcl5Hw88pYKbwYHfhteAV54S3GDPj2bn94XOGzc81SMJ09eQ
2DkBTt2HjvtnzgObM1knMweC55SJBN2lMizuTkNsdpt18fygYOokHei0FkM35Yw4lWi+T6iEC8MI
4eNUtqDP9SbECbH2mQuQya+Gi+bCvR2SXVTDnJqV5dPqQKkZ8kuHYXi+rWq6uWBEdDGmSNzfVdU/
AgoJ6Ylw0Pl5wtFJVXTxgixLjnPnhfPfJpQr7YE3LYtOedpkIe5jNWV5fRPEdmDfBV0L5GmLtmgy
IGNMdst4U3blaP0SubZZAOsk8yjP4bZSg16JqYggsZ1leJQ3Y50YF5u1y19PyAH64j3oc46AQcId
9ZqpMa4eE4Sq6Ytk/Hq1iU1gU5Uo03qZOdrTOBp+Uygx9o/MPxpN3Wo5l8VOtSnexA1fRJ5NzKqK
KvodRTkQlWKoIkq4xSMyz7VhK3Hlqq4M6m9jdOp9TCPoiZlo+mjmT3yncfia+0svcSQ0dlAGfOxK
Bw80/k7yc67Sbgbiwim/9T5ZMWM4A9zJ3GBAfCpVFwFwjBiK+O4ImnYjKWycfvIg53p6RyHP0mDn
nWVk/rL2UJIGRTBTP4WJUw5UoR/nsnmm7CHxfsfY0wUNGtbIhTxUof0fZ+fRIzmSZeu/0uj1EENp
Rj68eYtwQZfhHlpsiFBJrTV//fssZzNV6KoBetGoRiLTPYLC7Nq953xHv3itdAcNMqQbktde6HbV
6HT1keDDP0qdQWlSQL8o+zbYf9o8C6ogSRHVgyjodGtpKTa0ls0TpRhJ2DfSyfSEhp4jpjxadcac
s2dHUq8RqmV6ONYPCWfWlMu5ZT5GDojrEYUeIC4OLRreT43ZxyPwdAdI/qtmM+AfMYNnXR36pWZk
5cUOkqS6a5psrv1Ij1poLOUAj4oKzS5BYc/M/s951bRYSSbkz7j5UryJ9VfNZpvcYseudKrAsjbm
q22KhOEBXb22IW2TtA0UMhmqFcJezcoO75icCOeXFnZ9LMlxcjlXoe8qxrHelIYtpmoddjhAaGy1
Wk5WOONqxt1rvWKnwAE5Zoi58z7To2MXRmaEgTfCrUnm3/goUk60KzSUaeFDViR/ZVlk762muKTO
pONUxSfLk5a1d4oIfyqBQlq/SkjHoDigjQLhf6JVgw8gi7+zBiplRTiDRZxykZ0NM7cOM2PhM0Z4
eNgipR63UpGdqAbFtY7x7htBE6nb6pR0O7tGnKXdgaVeJPGyN9bUFNc+h8FahRwR8MrgyqvdDAcJ
LjeAF52dTdvYmMgSrJ35YtuFpRqCNAdbG2qLLoJ236p9fR3R6LjUVURChTQnbkN36AJ8BJyYlnVa
lkTgVnZnkaLMorIPMzP7FTlxtLU8WLFN0HW3Ygx42zgG1F8tPXt/4GD/kbUMtWHJSkZEJhb0bKPX
rneb/bZwFbm4G4QxHfI6F5/tyLm3DJkqcDyJ1kBt0Jf3sX5qAIaeXaNsPkyMBXR+smEIeBlM3HzM
gukZj3QtvKgEhNrE7dtId+txoZu3ARuU7TmU1hDd+6RbIy3M7mzEazA18e/4eZI9lc0cbB1n6vYW
mGtYSzkqVgbtl6jl4EkkULRDDsTUV8feRk62frJZXGhoZdaWwnraxMnSnaukxXA7u8y1orp9Bmpl
Xe0a9U4wGMkKARXOpEGrSKC1G5hVsF5UT/hHW/Lcn5dhQiSaE5Mgp1C755/Z9AtUCEJ6jlJEB7r9
GueoVuQILwiV3b71wGDiDncJkzCH5FR3Jb5uj0ETCweRrotK5AyROoHYZ3SM/dP67bjsqUJLx1yD
UN3YpeRsWWI7e0NNfIyWCDuVnN4jx70fGo4akc05FlSwjI+xle8CcIgMVnHalY8l4AMltx705oxp
+K3MCPLK3GKv5qF9nREk7MAjhPQ2UYIHxHfGQboLaBv2CegRPBhAK7i9jEnSorpIIqB7Q3CWdDsO
9PMpDhlQagM88YYkRCABwXwXOzjCQLG6Eb9D1fr2sKiSj9ZRsAD9M8S3US/4+RgOAxrsbYEFTlvn
/Xy2sagsMTnF7MFIen2OKPf6DOuh8TTfmW3APuM6CepfTYE5MCB1g8gP3HXp8mjHnq+S282EoDCb
RDyHjk0XjYiEOYlE6amLzE2XVjtW9QeD+Qo8EGKUOqbb40Zq5oY8NhV1PZ4NvbymzbROeUlm/Sde
PqIcgRnYD/Kl15FRbMw6fSqYf6Finsk6NuFaWjvHK/yAO0uDblua32GAHtPQ12bJ1D0DHVmhZVze
WI/Xedzcyh5lRA3UuyQxRRm8dMPdcSjl2Cv7GQc7PrrqZVQlMEHsmF4QAEzN1dbxLSHFW8su280g
6YE/KUicaT1AkSL+cEleNMKDOYCt2Hx9kg38xmBkXytxUPVZmu9j5GySxt2nZDTpJjFQ06LzUnrT
9yBlvupa58zDeI7FSCCqeTJ0ooeWxWcdPFmTdzQ141ZpNMOMnQQ6zFF2+GdMks87F59UsYgXMm/f
mpZkZbASwYxz33op53hnT53fwY3O+8RH7Uql4TxaYPjL0Xw2wuKJ9ReUcE3wyvyK0XsfePpmsCTK
Rx5lWmKozJA3azCgYA2McK+McFwt9L5623wt+/Qx99xH9ReVPNfNJTQfCyN8uo4me0dHmc7PB/Eb
6yr/IJtzpwE/zqGMhMwW0fGDPo43wtJvKg/Bguzvl/Qj0cwDXEq/yqdvGoo7CH53ffm0uPqmy8dj
VMT7gJEz4dqB66xFMB8nplGTsF49pdY0CnkzhARaeYIKf9Bo3Tdv+uydsbYeY6P6aqoRkZ+jwi1O
ouKXEfzlKTJJtouYTC27YiGlk5zpTM/J+YFxN3LPjPFboPyviB3KcopHVKtWipW6I9/CIfETgzTO
9niXOzmix+mjnDMWvGHV1JOP4usa4zm1gDLwNFZk8RjN66CuOgsQiDjQ+SX9AoORcBocupgoxDR5
LpAdOO10ocl3r+vOrZe7m7bWNs5MJDcCRnouqy6pfDX0twB16KK/ICP7IByG5D7pV7xrE/K+iK5a
VrCi5fIU81IpBAOscvSs3tmlS2xbnwoMZFveGu3z2msSppfNbYj5NrZKyPxIHItvfVy2XurcGdDg
Rewie+3WA1ctKT+JdT+GPf4KJg109k6iyVYNLKFazocwif2IRAsl1YTKeKYPedMLzbcckHclHHO0
a1Xs+mrBmFi+6/SX1bY4im0WFbTpPCs0JphI1OljY9ZnhwwdTXd2NLLWammuSdSmvzl3/WWGm2rF
YqsPBsDoYs2beijr8vfzFcMIYZr1qn73HjmcApoAoCRbmrWR1cEMxKop40cDVLk+sU5iLjSU85W3
VF3zZKpP1OLwXL29jJ17zt17i2WB8wISyflcGEIRGdfo7DkrGRtkLWv8Pnv6vLsm1N7H0FsnFWYl
1j7w5o+Bk2A90Vc9ebyGWR0MTkseAyeQVv0nqsGjGxsvC3ZRfkhFauJmz5zLyz3r5SYjPwhr3oHr
vZVaSiAvKHXX8ZnjIa+X4Nwm5g6MWHPORtwqcMH3YrLQGRi7UIagbfE08HkdixyZfUdHNwEdEjbK
7FDdkxlkhLq9NQNYUyGME2YT9hdT3b1wPxcsLDVWl4qWP5/wKOLhzu6jh1p3T0UI456RPOXDzeCO
jJYDf9FYbSamrkBYcB7t9dFbq//vDslBZyFpRbXFfd7StZgia5XaHP9RU7gTHCK8awhH0CYUK0t7
hk9wK2vXV2uaWrPSyoV0hZKVLZxigG/3XqQcNw2njdRdFAHmLQ+6dYZcMOP9NHuwkywfarfSyk9V
P6Qd9K2xaA6hYe1qvJbqWlsWKMcEcuFolveGbDCgJLpv0Nu86W2c0DWbWlgjljHjCrXm6DzmGYOa
XpyHdt7KBWJ0nfR4ag17PcQBu99cRbu6658Sfhk3mzdOzt3StHuXDPXFyn3bM885eGwHuL0pb2kS
rQtqixgatuOic0W724PX0JLcNwgFVnVHnscr2peAPE1/nItj0Tor9cLN2oy9MaJHl0QhB5JZSDrs
3q1dWb5SEBRpe3bHAHcVvm925WmY9+NQHtBhPmvmZ0Dd3DYGGyrWpJJGDnZBMcwHBSMoR/y+dcag
k9Xa4qFpppxMdqRUfDcVMoswwtAx8z4cAhBuBm4s+TBnRj6MZs6CgtWLhm0l7KPaXbq4V+N9/E60
+Tt06egBC03czbONHine27P9WjbhXYafdOE0EQ/5YZHUKBgFjjpS96RBbK6+OgzCV4adOwNlJu2o
5C3TPV/tKhNmATNpT12pVvJ640TvWpacTV5yReOma7pWfiP1u6nnnqw8300emPBsBQ9n4fSP6goz
azlb9nKh3vfbQntPOjJscxj5rVveR6F3r0zD6tFlhHTTkoNgeOTyyWqrVtOSFR429a0EmqF+s2hx
41WdMYCqjX1G4IadTu/Ig3hdOjY1ejEjwKwctKnBklToz5jILqT+btMWYyMadh3Ko1ZAfLbmh66b
cQwV57qCkBikxjbFrqL3WAyw2DHm6DcZcB+rJUeciDTlu5schKJUkQ74nFEOmxYJlsy8fekOd0B9
tmNIFIcLr7Ny1jUqRFXRBrbY6RFncsxLxlKvlX/IiXAw6tVpSQhJLrPDzOXXBB1hyoWRThyCCNKI
MTqRSeDGkQfvrTu5I41idV+ibuB0yFVXH2egrJkHzL1O5B3yanhoXaI5KKM0B1BlUH5WFLpNK+/i
OH5Qq4PaNB3LuzZctQrRB12YaztY624cDh4Vx8DYgx4gAg73QPQyBVT6BFx7T2QyNPVl7fTWdjID
kH4woAgxmCbzmCuuCRJ6xv/bGV+8w4EOiSpLX7OJud9VkB24C9dEQfXNb7UFg4LYKQcicZi/a+25
Lk71AEeBFZdJ1k02wVxU5Tamt4Btfcm7N5vtqenjc58jT+KRgjIIW1KRIlJf5j2o+2Sf5OlRQ35f
U7E51id57BA9xW2DiCnJynNVvPVdgKlCcu4lYYdY9G0eLW+1G2xn1k0vbzc6rRxV7qh1s0oUdhsY
Ads6eXMQMtC5D+7tkFIme9aqXmbfi7SHJk3OYokJJCJJq5EJkDwCvrFAZaxLwWQdZ7awCV+gMlLI
MDmQ6HSw3PEQj6qREzK/pP2L6uA2U/Ud0YSq/LG97qhusjIsxunkQ0hbhfRy1UKZ5fVdE4+vweJt
UOof2HLInjQ/BggGvTvcloG1V/tyl2UviAMU9YEpyYOqS6B+/GroofYjhebcQncsnnTqflt7zlyu
SQRx3bFhAQ/PaiGrQLgMHbMHPhFMlbrBovNOamVhVHqgNfOjo2VDe7BVeyl2IeJOSLLmhINE85RH
w8cgzNGXYFD6LHvTFDGGp5TZ6l4dMdy83E5ph8xYIhYEdmwVE9NbZDEcOIm73zYpRhWATkQ7EogC
k60Mwd5VDEPAAXFOd4PiUJX4X3Xr3FESME6EzR1/24NBBdXSiVx81oKQIhJu01b21qHplToeqTf4
vDu1+Pcl6ar8Vx0t+3A5lmgpIQD/fl1iwp5Bph7Va810eM9ME82QiTGxsR8CtvemmwnT8TaqYp+B
IxmsMup9pyt1NXAB37Qeu5qVY/4J2m1Yd9sBByS9y3XfuqfBPTecppRPMmxoaZOvJmok9Wn66ULZ
tGXpG9A+DUmCxHSbCedhWsS+5v3NdcJDlnzrDtYmEs5WHfjseVqZnNLyLj02TJFcznaMDPfTgBEJ
055dIHrOCvrP4daL64sGnEDtaB3w4p5fWOa3qgxMeE4TFHuCijHrObUS1rpmW15VLPlGGv9imLlV
G696WmQCyZC72qFrVM9o3D47ebfJHY6YkYRTbq3V55mcIwSnpLrGnck7ihL9lE7BGbE273ex8+RA
k8zeCeyDDOBOkkwkL3usoT6pR4FBx4taLlLefqnflarZFnRbyOuq+hmaYasZBi5nolcQexEy07nn
imSWsm6/iCalqHH8GIhN1C9H3hi/pR9aI+yWAa0Tlg9qgm0RTbcKflBQcmVattMdB025tVF/j/Dd
dYieXxeoB/OLeiX4Er0zD2ZeU4oDR+Dlwjt9SSMNOnmyEgydC6yxKigWxAqJYaXGgyPYy5Yn6m8j
G6+QkDniFWurSpgjRmtB8Bu9M2KFFUhG8agiJeSwJ/mk1rU89nY8yzwIbmC8t8V4zTvn7CQoXsqz
KnPVNspgFDsu+Ep1pakOF5hwmJ5owBzLdOa3kBbPZDB/Ymc5uBEeppxrycOhfl328b0zure06gBm
mgQcqjud/Yw0XjKDFbu5L4txoy3GSffujCL2qQh5/AgdAuP4u0hpJ0FO7ZdFya81t2rt7DtxvxjJ
RlX9GktixRNYNeNzwymCoLAdqZt+ZHqPhL3wU5u8m2yFXGS1LpscPAiwUIca0c5v6pCp5fOD+ij1
0qnKKKBkKeitqXKKCjCNgZzV0mQg0d5ySNk2ychwNWCwkYWHnJZP4+YXxqWYpuRaTz8Qvh/YmGIO
vZq0jwg8zup45JnE7Ip8bSnYK0LiZTF+bE7xKIy/bK1dcVW8rNip5dVYmjN5OyyNXrNngz7E7LVQ
7xnCNr5LNlDe6q82lmiPVdAD1xIxY75xaKc5AKeqwmN+tJhfwlvuE3Q4smHwUZ4jU7tG8BFjp77P
2WwZDu3VfWAc+p4GDsk60WEykzcJQyNDIsgA2Q+oEpUznKdOnFmFNnOYv6qeA4fnyPCOehKc1IKg
lmBdOvQeq6sTJGSisOTVquoIli2dhAy+oGowMIzwcbrsQDvtk3B+tQhpY2R0YRx6rw5gVcaZlftC
kbA1zZrGVHqxvQJ5k8tZYboZ8/mlM9GD09KY8uUS5cMnSb1+NyLSi2R+tL2SOsw5FJZ2rNlvvbpe
R0v8oqopBCugd7r89+kYXaw6uQvsCjdlPPh9md8RB3zPnwuuF91obxhOIz9Tz/eh3bm3vHrr0hHh
mQAtuEszqIbYAwDlAVNYgq9EWcF5QduGopSCu8nTlPmxk99J5iO1Y+inyPF2SG0YdEVnPQ7PfVd8
0o/aifq/2xQBi6Qyb6meYLu4P4ITRaV3VNHZhUL9x5yCg+EyEI8p8b22vVZVbcA1l4e0Wa65ORhr
td6Wbv9lhPEZZcrBglMQePJBlP2hDdArgU/1E3oQ9BbXVq5dVGtRFYDZkO+Y2oDSmGirBQH8Z7MO
bwnh/nIDRvdIcFlU2+c6YpbTtYwl9cm6qE6N0TprVU5hgiURxWIrzHeLUaK7wwhseRZmghoceXIM
6GXe0ELfzCwec2kSL5a+MwA6uG5/z2jpxtWtu9rT2NXb3wVbD124keGzWgtNvXnxSnzZdJ5GDoER
/BlVgESWc+mD6lsdw0f2S0Y1V7Prb6HckbTGe55n5YagljX60EObMvR3tcJilNS9qPLYyswLgsUT
i8d5GpPvQosuEDFOfJ1Pp+iN4eVa0EIAKvQtOX3Z5vheOBGht7r9a07aO5f3uLDMbof5k6xCImPx
t5w6PX8pRnyajtzV6Xxx6pndhNRtz+E5DLLfFw1x3tGonL1HTqkeHx0p79pEHLV0eEKMeWYi+zGC
yv195h4xjBFCxnahioHfGzUcT+Lkr3pXHQEozVsSnp4gCT4L9IKr3lzu6TKuU83C+pYejYZITDrz
JmfoDmmhan9YVkQCZ7YbONAqdGtKyd13QN011YRip4qS8cvoyItT/TzWfzAHqUcvr3JQjs/60Qtx
1kjkMDeW4+C8De7jCj9rR/2T1IhcNeC1ubM1jHDTVkhWXP4NEtxr286PBJjx1FCoyqlM7jQP/w3E
i3PTK1yJY3/Fmr1r+wDfpKfdYBk8lUVxCqbkdRwgFnXMFGyXjy0jsp2sIyX+HovP78VEYJNXL6Go
4yd1ospG8z7kaclr8iiYU1+7fnwE5isQ97e3qqeEfYoeAUdTdTZCyspcRb8HB8fbki/019kCHAGh
z2VfrvrihwPEp9YQkVQW78Oc7CDjQc2tGV56APWwoh9HYZ0aFrPebOVNhe0TiGblh93wo4n2Kfa6
UyCsW4dW0Oh625kzncysO5x0PvrPjXpySgmk2W7l2dJnuRlL47sU6V0SN+vOy02STpeLRRtxjEIm
c/VWnW0gsb/FzkD8NwdX204/iqlfS1qd4+BxJrQPkVUhfsyBmBhwralGbNSGhgodN0wcj1BBYFQR
Tz7HL5MwDXK0i5c6QSqEAOET7daxbbm9bpqQDzTkr26mHfHUPI8hSV9Cg8zktKOvghQgEFn3ARoh
o4mfJrR8N+FIl4QUEVw4fZes6ggvZF62AWdFj2hgI/lZvOwlK8a33BGqpwFUtmW6DPw45nRk/7g2
oX3aRHBOXH4XDrp2FA1PgkwUFDB4ktB33MRIBnC4YYso2lM7M2xD3wZ6sS7fZtEilc6fS9EgJBoZ
Yha6iVS0JodtiTJiMV2m82qNl8J7Ek6T7Op4wSyNOoiRh9DVydnxfmSFMyRyMda084fFmQpxssN0
Q9/IYdmas30vjfZV9cNUUWwjoqWiH042iFetGNbI3Q4zCWXSS/2JzYyRM80ijsOqxTzVBUsbj4Uk
Utqw9xCt4Tx3fKpEbJOZANGK8AVWrx86+ryOnfy16bNnMZCOSzoBNniEK6KBjML6STiFz/9ek8jz
mwZwZcqWqDFTCIF9uVhasMAwS0/RHjIMdlug3jSIOIfxs5PAmT+WhuXP0n30BjrPHh5XI4erIs07
Cy45mswdGTl0LnMue8u5pYiwtWWQACUhc9nS4YnqD2hEgrVZ1Aje0o4jQ+QTZU5OEAk3TPjzR8Qz
vsFWQTOB743WLsO3vqCMKpPTLKurSd5OR4BAOjjQkHA3LzTYOcOUFqO9gL3YzE5qu4/H8UIUibxB
gb4f+AeeZRUbrURPTrs4xzq2VftqGMAwSjpv3KoyS3XE8FLs0S+cQk3zp5KO4uTloF2j/egOvBXp
Ts+mnUVprb6Rp49oKye9tpTTpTZj5fMOPT2OICy+MkucQ3va2c7wbPfWx5RD0vdyBMKUIL0XnkOc
zMrPGt2EC17tXOeMLSQrvBo6gfEiCXyXk1wWjEjdFIdpwN6yah2mrcqoztPzQnLMdU6GaF2Kylf/
0MjNtwRc1r7Q3YMHeYJOfHIJqbgDl7LVFVAIaE4lgqMNrWyyEOvVUCmbIasRdJt65bZGc4Jk/Nw3
Xu8XgMpwe0dH4iiyGzKNXmMjyNkAmcy2ePjoJQAMr7dJ2xeIwZLqZMxNuENEWd9zMEj8PI6o0vro
3FvVodXjX6xLQnWQ23s3Fpt2MIZdlOXyYNjtcwfsGXqIdpAZQWymjG+LMP4xBvGw6BrYB7zdiqRI
3M1bEVQZxML6NGgm+PdWkrbIm3ym+7iNZH2rtdGdQoQ0bvYG538X1+N9BjKDUMBLbQcfpcmJmFAq
FM+B/py61uOcEfzXT5JjmEEKiHoPE7MEFrPsiMdElCOhBmHeX006hFPqmUfi1AlB4Hird8vd6HhX
Cgk6wrb9vdTK6d8X903c/7TR6PcLMOLYca115i3jVc2Sm5B+tkMXoeeWYNpvBvHB/XzLemCzKWAv
DrxktGsfHIy3rmhJRaT039pzcK2X6JTE9R2L0t6o2mvPpEv1byXzoEjPCp/IgFvNXBgJmhnB4smF
PRWQ7ARltqODaJh3c9d94VQAVGL96HV0ahMwilZsMeW1sjUqPRQ3LktNtJg7Is/ZPhjdkKzxQNsN
mCI5SClW48kFY0mDYqcRPz238wH7xkodydSTMgzzNggbyhcSa40Mx/rMQWGO9IdKAzPgcNpTYxH0
PcUNgUV3OaNx3BVPc4hBm80+GZkl5mlW71oFru8L9HnmGG7zITqnZrrJm/6tKLIvfrKHRlCGkEFy
azo6qN9u3Xb1ryQhCYnOgTGle3jXl3SwSJyqqDNSA6neXEjLrzU0yVq51+fpHh8/en1+VYfc3qA+
OPx3UmlFjeljk+EoOuymhTYbL7E9gmuLZg28aHqSRUR50n1VI+PcNo4MpZ1BRADhjWFe0bnXoNDP
jdU95T1jCeT6r5pDLTwxJjfYs3FT+EOBk9HudoWHrGru8TMgDLMuhjAiQPLh3qVoGU2Qaa3rEYna
7xNVY6gfLWpD+mcqHwFG2y4g8WhVh6lq8Hn3BDtuoxIoh+R0kSeEd6U5YJcxYd3DgbEpIvuOtZVR
pFRxXBgE4Bm1MSkHrc4htpAfyCLx1XifKa2gORLBzVSop2EE1CqGiTgNO6v2gt/ZXOluXu8DRFvP
yCMImh+jg2mn+LX113hOvrXUpqmRGj9DkiE90xxyTerZvIkrOsxazm6m3vDUjK6Wae3MijaF4U50
4vSU8AqwrxGNcsO6rxLx0U31JwPY13igC47u8hKHUtxg33VOg1HQYVSdJQIGybypn8sG54jh9iwG
NnqCDriYqLv3xbSiG6RBB41Iw8KM7kjivadJEWBsiR0gLFrNITz5URsoYXM545CMLlpV5X43Z1un
dQZmquOTgHKySp2kXgUCHrAhsW6jBvoubPe1pZIO+vzMgPMN2RxWe1HfUgLfNTAO6SZonWISIQ5T
NezSzO+hIRbVp74bOGlGA8WmI8ZxPfT9bWf2F7McIMLhOsWV9shV3ptx/TRlko7OQEiZp9MtpsGY
6caL3SIi7hhneBIGKBpDSTlUvCSyeeCk7gscsAO97iAOmAto2XNjxveRluz72LufmWrNkbZpNc5/
jWaztsMwZaoHJabCBZbYzt4mQzlkhShq/SHr0JoFg7zLeucM4vZaeM1B06I9w9TzQsySkn7cQmp+
xrkE8CcozwFYTbLDxMr8nZIWb8yeThTiu9ekdXborm+LQsIKKz8W1v9e6G+j49L5009spD+O6B9j
pgo3MQaDwRQz8wpxG2SxPyWMmWUNgYNxWZIBDCvbp6axf/1+1tys3nRmKcGC69fJsg7ewGgBFeyw
EkNLqGESYPwr3pM+OeSZdiqlgQxhwdfRZzkdiKjcwFkvbjjaXnJiQlA+T48Gqek3+hh+1xPRrlaX
rbCc8Svr2rNIi2SdzdZHTJTz2aVRCPthF2Ldn4oSvQiGdL+R/bAdsHeXIYpZYZrEKxbFsS3dX0VB
4y5PB52ur45jCz5miYLFS8bHsbImvzes5zzLvisTpHPnyIIH22X61UQbfGCCqy7RGk8uSP+hf2UU
cEqluZ/n5ErRE12R9fa4g/s3I5i+u6naGq1O9nOxZ1k9aCPYJeQqANWqiQ2qaMlrGiWKTQJJp+ce
QsZNlBv2ZyWn7FJEIebpceHNdjXIhy4qgCsxAe4hcsAcLgr0LtKMFqQ7psQXZQ0hXUvtbElnaD7G
arZ+JbBjjk1cZ48ZZIlTjZ8rXdsg6lAmByzTrdFzS52UqQdxNMnyWJA1t+n6kDASSENfTazSJKvY
md/ctKyQwqC/cQjggHQfkn/jOsjAZBA8sO6PKglCu7Agjm9E6zDA5m1+tS27PMz1Ej5qEnyAWWsg
9iO4mFBwEkahNXhqlLpe+dyVTXdj9IP2OrfC8UkQDH2Hn+Qm8sSem3HbejnMUoHWBJ0+PkOYD8yy
qfDsZf6KvJF5vgGD9YVOqu948bteBz+TO4Fs4kiGkXoT4bk0jP4Yskpjb3wuGS4kY3uBOFqzmicz
u2cDByNm/DjuOry40A62ok4vha3ru1C0H1jZvxJa5BhSryQBP9P7e3e16Y4yYTcY2ofmmY99jp2u
al3naC5dfp9jyLvlp4sfhna4J8QLPGNGdEEGMMwT+NYrY3jiBcl3DRUD9gFKUxpGROMFJjkWXgzi
kk6sR31+o9uwXqFM3nkWXvKysiyf/8MgL/U+OmKK19nYv6A8QxAlllvXbt4SnpRuSF9mumX4357N
Aa+vmfu1W/iZI95dlzVRKDQV7XhARmg8MwYNTKyHBRU3GwIZvcIkKoBps+vMJ5lw0rSEvpmq5HYy
4WVVI/6hZHAvnUM0MqlBacRxtnZycShMnRO2KCDKiOIUxk1NmqpU/TurhtlKazYERR2ToIy859vo
PXZ0eR2zmuAC+6wHITY7dCkQUYwb0er3PCeY6lNnIxcOfZCk6IAmnLukJf2YiUSQLIemFQ9xVZwG
vV67oLwil+VIb4YHUIs+q9I+c6rHXBTv89Tde5H51uGDgltiHNy2PdOrvCPeex9wrUYXoMmQZ9PV
IfuJKrqwbyZ65jt3NNYOEy96Jo4PeIRZZYOvRM+1c+eVrwWqjQ4DQUA68FIjn6ocfhy88p3mEqXG
X4env5KAPK3MOskyeAZzu6vimDUlmy9ZKp5kGF16LtINQI4FGg0BZBi6kSdrj3rvPIoI8CnHnCdn
0N2t0GoCrfkHlfdY1j3QmKpmSj5v3c5iMESLI83OU6tfMHL7RumeGGjS/Xf1X4nQdhPKMESSPMIo
72j+UhPThqx65+hlgYdZItpgFby4WvlTaPZySpyiX6cd7RC32wMa8B05AHPDlc0spMaDFzSvUrNf
7Xn88jqG7UYBOLtR3PeOFr2rrxOooxirVeJa+agX0c6clx0koDsDIfiKOKTr0kE1YeRU3KCApjp0
6wreo4PNMI/vZhvlYhS29F7ns1Y7cD215jsTyBnHfJcJTIR03lA46cGb3Yw+PdtXltJLpA0I1wIu
nGY+aICyZ9LtSlISAcofZ5sRvJoy20aicxhM9jw3TEe6gLEQysNihMdh0UoFz5gx70BKJuhCFSYT
RgKyk/Apnpj0xn1zAgV+7t0Fs3WHHbYtGcPEzTsUp2VVTO6baYqHimjLG8wDV4X3qWYdL26+GV1c
BLKiyTsL4j88n07BU5zDAUPQTXSAxjzL5cLGKaTT0n3HCU0mRtW+AQw5punwWMQxytLo6Nbmpzu1
r4UuH3mEX4acMZYdSJSzGivDLC//fUFNbkGxFIpd8tjMo9xh1pNracB9nezmPWgLpADJqCPYqxio
YJVkYdRe5sbSyAwAt+MGwDj/+Y///H//92v6P+FPeS2zGRTyP4o+v5Zx0bX/9U/nn/8gjk396f77
v/6pmdjviG6Snvrzr497PJz8JeM/unDUl5xE+4PTnCNRnT2Gr3VnfPz9p9t/8enGHz+djrTgkF2b
hxbrNdFwlFsY927+vQ/X//jhi0ePcJwrkxFS8laJ7r4vxfHf+mjX++NHx60NaiUjhtLDZrOLSqvY
WVjUN3//6fJfXxXX/eOna0YOETttYF1nAEcGzul62m4mIVDkBswTMTj9/Rf9xeV31Q/wP25uqAV6
kDSpeQjb/pKP9jlpyn/zCok/fjRYxd6cqsg82BmlYxtoey0jVunvf271If/ioXT/9FAKsE2JabrG
ocyDz8rsNxF9A7ouO4kT5H/5jr+6NurP/8e1STVeNc+S/QFqbQailyhTlvO///n/4qVyrT9+tmUB
UzGxzSjI+w8RI9Z6mTM45qxs/t9/g3oQ/9UVMv/4DYPO1KLoS+OQRe7ZMpZ9ZY8nSwY000t6U9FO
rXrYEfd//3V/9cT+6T1musDZOHZU2wsc/AyhlWN8o9Xo1HNii6KHv/+av7onf3qjGwMbqJ7I6mDp
paOvYcMWiBmzRa7/rc+Xf3qtbekwfSmb6iCM9FdWgLYjdvB/+dkNden/xS2Rf3qrp7R36WMQ7+wk
09HNO1RdLSj88VTU2ao2E9Rdg8/eccg0FLwB84g8ZSP5936zP7/ptUXHWqbzASXMBdw2rOjq/7N3
nstxo1mavpWJ/o9ZeBMxPRELpE96J5F/MkSKgvceV78PWD3dKTCZOctSzUzvVikqylDKL4HPn/Oe
5y1PPNkHnW9MproVVqmuKn6PjhbERpHMioqqpyic5/jTaVefe4DJlBcb7uiK4vYbg/mOcUXhLyoT
y+fjn/7BhDQmk92ACZbLpdBtDLf3l5Wm+E6jDMq6t6r6xNj6qInpnK9yg3hc3W5qFkWKlEFq9PI9
pbjhiS7+qIHJlKeHh7wQrYbDfUX4EVfREua0UV0cf0UfzD1jMsVNZReWlVQ2mKOhYe2sDs+6AROV
45/+0ZefzGy/keCKqDlfvhLcc6PS0oXfe/myKDmgfqoJfTK5QzOock0p602QQfSsGmmlk8KIs3Bz
/PM/eEH6ZH4HVhcXbSHVG13rKe1rIgEiGuzK458ufTDL9MkMLgBzYbYyVBsvJrG5W4zCniBG+dvO
0mSYU3GI9gvJUrjIjMARqsFhPFCdBoPWR+oqz0RUise/y0dPOpnwJtWE+LfoMZQ18UYRgWar6ecO
hPo4PvZ2XcEtzbBxi3xDpqebc53CsEvpT03zD3ZFfXygvU8HdaztGp1i6Wq3Q6Hsk75zXdBiFNVB
C0KTl7ZPgoKnuhya1omO++hlTeY93liDrIV1tsHa1LBTDYKr2UKi/VxXTCa9KRloXQ32dDcZTFut
kNXFSWw5xz/9w0E3mfRJqTaBBDljI2FXm/bfTE7/NectrlJr07uWy+py552n/TDLfcAVxhoyxCxG
GV262apU1LVK3u/4d/lghdAnK0QN2jGuG/bmYMjPQzNaNzvpJhsJscc/X/1gcGiT9cGURVHpAy3d
jAWcIhDPpO4rBzxfYV5avZZhAqLqIAYIMbshDsUUy0OvHCIK4tdQauBPJ01IZAAfs1cZ0AslJ/kP
HRkTQT3LjbRktwjNnUK2y6+t4K4a2HXWfTt05T2ofZHYHVCpGMy5RdqQtKOcWbTSJ40F01sbgm5J
ObOaLxGga2gxO+UZxJKvX6VZRlK4y9JsCc/PJyXSgthtqNMQZQPrN3hiuGRWXjfGJSOXUrEQfwiU
xF9Qvvk+st8WC0MXJwQqxlxnEOukeuoSOUDgOgytuqPG1QOxhaVwnzff4hzABBZmCTqkE2/+8MFI
myycFVKgVFNDdVOlKpKDQM61fE54VslObC4fTEFtsnSC065KK+yVjWJxNYch2HODEnpcBz73AJP1
kPebEWbylA2ufXW8qClgX3Ct6qoTp5OPvv9kUdSZ1TEYUGlTKvLQX8WJGIgEBHu4levjT/DB5NLG
lvcWxigNYbggstokPrQnCmOUjuRj0UA7ygJXfjjeykfPMVkKiZT1igI2boOLWJvPKiFtkRUWauud
uFd91MBkNaQKVlWgVAwbFwJWtS4TnVpYOZMBlxx/grFHD5zhtcl6mEd1nYICQ/cu4dMsYlwBQxcn
hZJCiNlOMYvL4+2MQ/9QO5PFzoBQVpW6SJK5keK7ooixaWnkzCAwmXpUDuUmfmAJrqCuL3cnFvsP
Xt7burg3BrLAU8Alpf2m3SnRSg0QOgE7uT/+QB8MMHUyx3ci9IVGL+RN0CcBeFnNJE2ANRbFFI3U
wSM53swHhyR1MtNBd7Yuw0neSBomDl1dYqg8Xk6pwrRc0j+WemXFav54vLUPRoM6/v+9N+aFBaZw
idltUAQJ6yDzcUhvfVR0aWrMzU8+0vhG9xoRYjSGZYnTXy0KwDTIh3nnWTF01FtqEuahlrbVIOUs
jj/SR/00Do691pDb7TI1L7oNshlz5SdkDwxoxlsJk62n4018NM4mq4BLInjoJVxUkBKELUoaw//h
BXF59rmPn6wBqlLC9MpZA7x652+GMPTRqYRe+OX4x3/0giYrQJl0qijFabuhbnaobTdtUQVSrzJc
lRTzGCcOIx+1Mp3/UVN4tYzkliRKt0jdynhMKgUVfaiJN8cf5INuUKbHnbakAhy9zmZE3H4JZY0J
aRKWGE4sJ+PnHFjClMmMl2WlsGKI6GRxF53aAbAKGnGTx4LxFbtt8cbHsW/T1MVotJnOjj/TRzEW
ZTL/o1xRi97su01mxeehX2AJCdFrickNUjzSoAD29XU3lNu8QZIrtGY/SyEyLsKd/nr8K3z0Widr
QqPpsMJLpd1AyeheeMW7Fn0xao3fHvF//RSQL98C9C9p1he+61WT//z35Wt68S1+Lf9t/FN//10/
/5l/v0uRK8bT3/LTn+Bz/9bu7Fv17af/QLHjV/11/Vr0N68QFqv/SBmMv/M/+8N/eX37lLs+e/3r
X15Szo/jp7l+mvzlbz8acwySyDv8e0pi/Py//XB8xr/+5eZ/3/7LKk3cf0GC6L77c6/fyoqPkNR/
VVVdM0yo8BRNSQzG9vW3nyj/ajIzZWrXDM0ydPolIXHt/fUvsvyvmgZ3y9JFHbWNrLJilGn9tx9J
mqQblmXJusHHSn/5j+e/+m2M/9Ylh1Mo0s9jwjBVWZUkTREVhX8TDWOyNEl12cVBG/Tbr0/Pd+78
9cvZxrNv3Vl9YtWQxkXoH3Pubw0Zoiwp1E7iqTMuK3urOGVrTd2XUrd96B3R8W1AEc7gfLttTzU0
zqdpQ4YqaqYKyVkyxMkkr/s8TVSv7LfWSl7CTHeiRbPSLpJVtnLPlCVchvnuIvyi3O31/N/e7H4y
Shr3iPftqqIsjsYC4jRM0PQZHLSk67fQbRaXYDxnoUNtom3ahQOp78RjKoc6ztAlboCGpeCkN1mO
dxFAcxz1+q0RfIv89Aw5uRKXAE7uTP0eMvECretMBrIbgJTvK/2c8xlnHH3tg4WC9LxW4noZe+E2
7yUyp/2iAvakW/E1yEjs2l+8CIxi8tp1EGouDHkuIRUfoPc0lYhIdZipCK5OvMGDPbf3SJN97Ff1
3Lj8veu4vWYnU8CU/Gxo8E/YYsvD5inOzPSuL3JHp37t+BOeamlyzPgdLf28Sf822wxd1eG56kw6
Y9KSEAdSH1EyuE1QEenYICuklhUSyccf6PCg32tnHKV7s/p3DvqDT2VIGnoecr/MtJ9ba0UBuj1F
EtvEu+o0+SnXv+2a8uvxZxrXh3fDwVAtFm3TpFp+slBR1+/BKan6bZtnCOG/QnbpcW5AUgsNWbd3
+Ggcb/DgGmzstTjZnz10G+BB+n6bzvFDnJWON4udF93O7IvKWVmz480dfommYoq6LrPxTF4iWLbe
A/uKFY5BSGVYBZq07DuYHsebkQ+uhyNzG/8AilPehs7e0Og5X+hRjg1XM9MWpdOsfKfaBrNy6V+b
62ojX+4uwVjNgvPRg2grLKyzU3netz3lXVeamqyx34iiylb50+gEYgdPNZT6Lb6o9lc4/c5uvVsb
8xfT7u1gA7DmxLs92JWWiZpSkSQTdcJk3rkxbiBVBpVYXlZnzZ21iOfx0nIQRV9423odLkzn+GsG
/jkZr5aoaKqpcihgc6XsaTIF6UtJKjwJ/hP1k5LwMgwvu+x1lAp7nrBsKR+3iNYliHwzqkgNOlod
KPmzKszfJYIr4KXETeXtwDFQSQxrM9lJVOSAvJQ7XOCuBfQ0EgUl6fAkKaAlgHHKBBLjxml0wFbl
RVVs0IoDyIjQhCuQuG/UQMZoy0Cek21zdYtmyim7JeSKVaXoGwEGvkdZOKEiOwRyRoGJ0xMUUUvU
L28FaJ0N6CnqQYHEDTbNoLfkmecR+KwfjVRdqeJunvX3Wo8wN6aU4HmHpprgbtCcy+GN1N1Svgoh
96ptZTtE3xZiVu82AlwKyujL5HLINPRlOVrQURzImg9EshnhWBmem5gNFeg+9BYpHcFxC6hk0n9N
S3OL39A6MgVsmFCIZ9rCa3UKXtUViHynDZXbPrhuza+S1FPGENkA5xe617yKGEtF/kM6dPO02BpU
3+dPjZetaqmYmaQSDOuJWjt8fvRZS5WSpRerqC3O0jCTbLlVzk0IwDUybbW/bOJnDLjsslvF+UuX
nvXFgydiWicrlJhe1PXWb0EY6RCBWumLCHh5FPeVvXCTpPqD7AuzFBCRSxGIUDXLNPPvtBgZo1fe
BBQHiMI95WI3fQPtEGWPiiVOa+bLzr8KxIu2pKRbGFYNAuvWp1ZY6OZljCVlWNmitY7TK6vI541J
xTJcP/WCinZs3Dn7SAJhYYqgegHC/Z0fAzYpkiVXX6eHQ0z5EbnMVIw3EuwEFIYZxQn4RNTeJSSW
HB1lBCbAM6pVrcNj1cEkGSjc0nKZ6z+qZreIy3DVUTrVMWw7Nb8Btd6ixg/A+8g6EkjoE43mz+Lg
SZPCmV78gD27oAzpIpK/5xl2Mdm2pX4MeDoMWhwdIogVRr0e8hL1g+tI+XVDaWVTPlZRfFGIr0Z/
EzI7QLvjSnNuBfAbJerFunmsfsVJYUYsujQvk3olZvpFDB2fANk8FTtHh2AKAy2CFNZdNyW2A5CU
jJxuCDW7qV7EtsXN6EdT5FtuZ/MkfNZxmKRKwhuwJAuvqvQFpUebnZc++kNUPVqQUP0f3YlIYkPv
Sz+g4EazhmHAKvbuLPebWG50d00Skw+7k4BFeE26KtqSAmnK58IfyO447km2mT40JaArKilN/XEI
capFY2zsoNmUc7NYJBhQIg7wPeZwsInyYYY5R9jcpOkltTx6c++14kLWvgwYpgjCCosfTKx3q7pA
NwkTIDAY9pR0h8o6EzZC3TqN31NXhmQ/+IF7SW1W8xbdZ5VB3rlOsoWrwQN2XxuFNRoubc5cbBMZ
fRerKFosWa/XNa9QvwujpZm8GsmqGIGkJDmG6FkWgoU7nnQq9MfUViV+MKNTKabeyuWZQeX6wPAK
dGoHd/XdwHTo4ifcdewgaDZRa167mnXbGNtSOgfGQI9tWn+lZN1CB6BaA90xyq8CckMFSb+VrCQL
+GLb1Q4M/DN466+BGiz0+iHoMqcPv0gIcEnSUEXG47z2+APHSXWVQaEy5e9xdw1eGSgnwzWBNBij
Cb7t3G3oEhuwsErjmuQnq0qXHKOT1ll/26jfxPxrDyZu8J4tXV1lmQ7WWl9htumk4N5AgMxH/mRt
XO24/NA78XWBXa4Czcyk+FIEhuWP/gYygKmmugcthPxx5KiH3mskKeuivKVwSNWEZbUr5uPySFV2
j9oYZ5dllA4vmkqhpmy8mnjHCFqFpStUphLcipwKM8SKpKOeAhGz9EjFD8yDjFO8UIe96OMYx+zE
hDDnPbttDdKYvBZ8N/8y6kgsUSCdarzTSoXzVkRXFGOtNes6UDGqkF4CTZ35ZQjpf6H426p5LsQL
Of8iSo9G7d0Qp7uMxOQsxZLOpC7TIkPvPuZ8AyV/sEJ13u+ScwvkzGix2OLokt1pGZaVCVW8gz53
w4Iqq2zbSeSM5fOmeJYbuBkxmnmQqABARbzD3QHmzqimvvfTZ10PZ0kVXRTDXSE8JukAsqSCWwqM
q/leJecGRQOdhHFx1YPPJ2Jt3bHjrsS+5CTOoq7rmx4zQ7vSG3ZHaYE7sOPLPrYur6rXLykHslsZ
x4Ue2KJu3eVh8eyp2YJ6gLnOcgLijHc0cIDJzE08/LB6KiNAj4GutnWsrVOaldSNWsKQGflxyddU
e5K77txH6au43h0et05S4ipgNs8YmJy5GV6JaKY1qs8qZV2mW+pDOGqcGz7GEvL4aQkztvpaSNp8
xCbm4eNgUpKwk54NiDEjBTgJ8s2uyx2t6da7MFx3+pc+FRZSC1pX4xIO53BHNtak+FmwhK2rUc3o
vRw/Cr07cU5PQpOTuy+6GEP4Qrs1dpcdzgFozZYCiIOuhfYnW0ulIV8KWUbuUmjKOLRW3lokr0cx
ld1RPJBqNxaCBIVRqbrCbb6jA5BlKEl2psb3n/myXNtlLEIJGCiTs+l/75cdr8D7B+m3N7v3Zcef
753lI0NXUL1gBCoDsBRgsw2NN09Hfyvw+TnDonQBjpgGDJgvcl8DocNgw3XnGaY7rQqfIjNsTQZE
K/kXaSLMogAPckFfq55y4gQun/qqkxP4f+NXnYY7xpdK7EYxTR3nEVOcDFddzRJdJmuylfDMVNl0
+0J02uIukn5oiOmPj7fD9wRTNIi/aRQxycb4dfb68M97wp/3hD/vCX/eE/68J/x5T/jznvDnPeH/
nXvCNAsznrtGGyR+KZy7x4Ts/kFI1txCaGW5BTNeryx/WNX5Jc7pc8X1TwRnp6kEMriqYZqGjuZV
4tA1OeHlYdAEirRrtwHhFb+i0j2oKN++EszBHgujQ2M4IfT+WdlAjpkWTdUAcmDIOgimSTB4gEeg
gaLqtg2BnJBLqJ5RAJidp+0Oh2sPJ/R405r+iUP3+Kk/Xw9olXqK8ZWSzJYnCQzM/aQOb7p2q/g3
YySmB5954vh6qAVDkhVsHgGA6pMLCAzHtE0Mvd3CwbBjYmAptZklgDcvOSVbHjvl3cOQPDZoCfah
MmkqGSTR6MemQM3ayNqA8iNW707ViR18ZyZxe0mVZPptkqamfNFXx2LAbVeex81djEXR8Vd2sAFL
YjQocIvkaQnMJzpFeT+TVBQNXCWQEEiyNq3V85CX7XaZxfhWHhShmGE1B0vWnccm5h3CQm1XBbAB
ibLwhKCXBYcM0NRcJjhHlUMW6tDovgWyCsM/KGHWtBspw2JmF6yCFBu73YWGy26eDE5PAKvKuqWu
Am8jJGPtbq2+sYlTRa1A9EhyQGWfeH2HhsH+s03657PDQD60Ruy3M1mN2iqW4D5Z6CK2UInnrfPw
QK7FfornMJ0X3gJ62JzMmR3Z9ezxPrDBE1z3pK+OD5Y3Ne101HMXRUwgjmNlunBQvyuYmdR125bK
aTcYY1VS8M2Uage2DwAtAs/XOxTZZto6abYDR9E7WOUiz7rK0LgwF9MlCRAP5I/Zwtk6t7ynrv+G
90uc91udUIHWxWRtrAFJPmZWkr5R1GajxSmeMwNLo+R7GIe11K2nt5aurwjerPRAs/twWChtddlE
1GAbK7fox9CYQtl2vSa/tHZj5AtJbfeDsvRCGacE7U5l9QdakeirVIlOrOnvkorjEmspljXm2/hX
dbKo6y3OlW0t0mEPGh11ednZNy9fErK1JGpOdMtENPbber7f2GRlFQkcxuLYWLVoHZXEsDnLZ4n9
7R4g0+9taxIg+F1tHdqn9p9rMrtAoZQCaRCYxXOyDEvP6WwsWRz+Rjfj2q9fYPI44UKY7U5138GW
Se2PcTcStdOapV/Y8lQB9TZw9lqePHMexaak5ikCofluSf2xY8y15c6+yJandLnvxFbTpiaLyu9p
6uA6+Y+nMiZygt83Hcbg3WSVwnIFPqWovKkKJnMvFTnbeZbfbx++Pvn2zXK5PLv/8f34Unhogmui
iqhFR8ql4EHNl9gLlGUU3CRuj1KtmA0LsNKL5A509FxdF3NxoTkksuenRuWBvXoUteiwoCxNlafV
IIrW54qLsfQ2gD1jK7ijkM+5Ov5cBzpKEy10GBwHkA5OB74ouW6LQLHfijnsHCOeobfa+ubieCuH
VqyfmpmMcjl1VQ+aWLfF99cuZgIzGqjI7LGwRftET73VpL8bDnuPNBnmatXC77HabiuWhdNLPVYO
cMLds5H0JfuvkYGtIEgTBZAdVgkzqqfmgXulKwsZ+3HNvR2i9KILn6wmmIETm2mBNdcoPipquBrl
YwfZ22uFzSAXjpScqwKmhkV8JUndPMSWWg12c+w852YJS0hvZqk6WkIK2KwkjoQpWVU72AYtcozX
4lB22GG3ddg5UWORlW0xQ4Dz5515Cm4yemfDoIOZ+m2o4TWLVwI1bT2Mdw+EmlsCOAUq2IPJbABd
V6MDajPrhPIscvs1CZ51bRb2IMzM6t7SBju2vo/uCaJ4lmTcaoIvu91dj1NtPZTzCEoXDCBdej7e
7W9H/GlXSCbThhOnJUpT1VSwq2Byawqn5tBdgKuZU6S3QTPlRIp7K/nWohmkRRyry1pvMVAucKaM
lnU7pmgVTOwKSNX1jNvSOgbfA3TlFYMGGCO+A3pxYfKueu0bHtyrpD9V/Hxo7knmeNTnimZq01Kv
//uD+IFTsiYDLUSFZEmWLE728EIMSqsElrMlF4yK5i6Jv8cStCZJObGDv08oqD81NNnAkywrpKRw
e2ihNcodOKE5Yg4xBiVzE/TgNU/0uXxgNd5/sMlU96MMq9qAB8vn9VzdZOtivVuam+wqXPlzDipn
+lfzK0TW9TDf2d/8WfCJvfynB57M/yb11ayOo561JpY2gv+kYFwzmN+qGZlrmxTuUo8fI7D3vYVx
p7RRlqYN8HB2/D28BQymY3/vPUyluK3U6K0q5xAU6uped0lxxdgTiFgcDRwKpd0ygVBoxoIdma85
FnTUZEPwftRbuHVtblxxub1Jg8QJLPfC2v04/u0OJMR+GhVvZ4W97ey/vJfedoy9L/Bf+3oO7Yr7
fTeeOPa+XCiLvWdKSbfFY17PX2F8kaA/UTEnHZ6YrIxk+lgHppVmkaZlni8mv0nDsVg6Y1+ae7PO
wU97Vsy/nMF/X9YnKDeHrnRIH6kgEHUJdf80APD/75Xu4BjQx7IETUe6KU3WsU+NgfEz3q0R45kV
STHXxyk/SQojBXYE13zRzy5gl60qX3G0ssJKqVx5iou1a3RifT647+w1OVkdf/G+Y1ClgsQWpa0y
OZX/3n3n8HTaa2+yof6a6fQ2Ct714F6rk93VSzwFKLXabUMhtwucZtUWuqcBJd3tsO41X40Ukj/q
G7suAF+OStgQ+noQ4tEmpFcVHpc9fpf1yK3F+OPEJnSosxVqQWQTsb8iTm8QvzhASsGQgcJA5oJk
Trt7p4Rp3+76bpskj3FwjojUNtrH47vWoUPZfhuTLlbgg+OYWBPHruJzT7HmpjGcmB6HLska4X+u
kpKFNlyfKHBEtTCsUtTarYgEDcmoo48Ol8VGDVBGlq4T4ImuF6hICzS/4omzy8ED837r4+Fqb+P5
H3RgPvniJnvmr31x46o1nYZcgFUDXoWpa+ok3vCLMhxvZ7hjzU4Gi2H5ft67BKxcNd7oxq2LHhYj
80VUv6S7HJ9B7FyaJ9dKTo3S9/J+lVH6j+edjJNf1vChTXG/3Uknf2qWHzoX7bcxrgJ7c+D3KaAO
Lil7L3KyS31mSTmUENGIr2iyYnGTJLXz8wP9UyVEDr6/vWebvL8ysxLZQpy+VYuHyPNmJQr044v+
wS12//VNVn0rCMEP5ztWfS5wJcD/uYArR8vNqcY5U8ZNeYYD7gycyXa0H03kdCFXV9rs+Nc4uJXu
Pehko++xVHJzeMNbKYL4hWi4oRCsl68i7/X3NTQ5d36+obfCuHerF+vImPJWKEyaPJIXUPURpihj
+42/wllh1VwpX9Qr5WK4tq6jm/wKt6aVsE63w6V8c6oM6+DA2Wt88pi/bODsNTE56v5BA+fUazYn
e9Ovfc2HbhjKP97BtNjtF4gNDs9X1TSpPxbHcszJa/8vPhIfjMtgdGaITGYCk9Nr9x8UHjrYL3vf
YvKSfsXN71BSWaPokliDKcrcOSenlT8qqXzoqGZRCo8wBMfOqfzlkxmHg1kACu4VCoMlwqzqZNP9
Mwvwh2UBxiPAdJsBIkE1g4raSZcn2wyGeLWQBMS54mRp1Fjc4v4T97vr49vmof0EljXnK5JzBhWv
Px+yPpUsO5jGUsfrrYFIn+E7eZTfk8Z6o/i9e20KN1CDl2a845kXRVBGkWKiKMCf3jHs0H4I7a+a
Xc+rWbeAIb+uzghoz0qbX87zpTgX7GfD/o5j9QJPVvv5rrMxn3HwrCLXBibWIZM+Tx7qWY1WAPqx
8kPbCMsxA/dDmN3f/jjeHwd7XZVG4RdzXZrGGT/Z64d7ZBS3Mcup1lEnFxI1EFKzjZRuC6gkmKXO
VYYKJnF6+6TCY7xSveuPvZamC8rnWxqH6ruWMISQJEmGjDK9L5Db0uO+J++r2E/PykpZRYvUuels
w6EA1SFw5FA/s93dnBIIHJxCe+2OXbp38Wr0pO40X8P1Ff9tqtc8wKzZKULnWyDo/dOZhsnij1eD
NemxAqfK2Mq8fpslu6XmgiKRHjwluFCSr6L12qW9E1KVqIKATFRtnkESw7LUxs1GoAbUVDeD186s
igI+0yQn/qCaHWmetdC+JMFN2DWPlrezQ0vf7qTmuW2+heUtsVRxWKd+O4dPaAe1+ZlIvq4YHLMM
nkeSJxurG+dKV8UCuhVBXyXklRuhmRNacmpKKSu3Xkn1znYjeRFbrzge3HKPwLu3x6ostUMeMBQD
fKnVE0GCQ91pKITjNGJyFkPp5+6keLXOS3xJtxI60676JrQn4IUHwx9AjHRtROqorFE/t+DXWiHi
z4zw4kmwUTydZXZgn1hHTjUyPT5/rpFx0L0blLqFUsSyJIUF/ucnUfS0bUsfCUk1+/p8eXdz9Wja
97ffjy+JB0NkHDn/3srkfeGV2ZeKwftC02ffubYwT5jM/wnV1qHTJcshKpXfkkuTrjfkAOs3ak+Z
Y4+6QR2x4jXEmcNHuZaf/UwbjetPiXGlg++Q4a/KpjhuW5NZ8CkZzuHVY6+RyZNJviwY2uhMHWKA
DkNz6bOT7ShFLbph9AyrMZJM11oonOVY/tau+aLBUFCNcBvtzrRmhvahkFeGuPXK7+CvbV/GwRWk
TynpZxHTUcQWDfelC9faOZKIrzqWdCh+raS9cgt5nuf+rMZqL4qlmxODYzw7TIcghxcO5zoxInM6
mXQ1BS+L4+H2wbJVx7AWivjSdg7e7HY6cl8Ku7kXDMVJ6sQOTyvgDsU39pqfTrMgUlu9C9GIE9p2
oujeVK4V8cJzYuR3X3AQVDog4V+oEXZOzYpD252GFN7ieIiOa3oh+2Xb3cGMkYbygsSIxTx5k3zt
7Xe/+I0fPODtNz/2yF7z/9MOeNLBEYNMHVGcShJbmcQ1ft2IObSxaai8kfUphkzv/fziPndOOZiK
QfejyvqYkNHfLph73WOAAFEFS++2W3yR7Wz9JDuX2QLR/+K1sV++qLZu49A721x4tvhszb6fogYd
WsP32x/fwl77KhGyvG44JxmDNeutSyP6irny3Iue1eT7MCyPLz+nWpu80z+iNV0yuQ9SU0Gu7edn
+zX706EbiaZzdVNhJ1JjPRmvv0LBeXgQ7bU52RN/+SA6uF/uP/Rkv/wnOG0ffiRu+NwqiWORVfl5
8PwTHQHG0fDuCGCNdfjE52RjurB9noZ5uCEL2ZFlGZI4dQX7/EH07a76/pH+3tJ00n2eJHro9MmQ
0GQLRp+B4uTnUfHJE/yhswoCcNQUb4zWaQgVQ4FdGsec4IWtuNSXxdq6RAk+CxbhEixTtlVtedGu
tU26gIp0YolmGBwYH/utTyazoSdlVdZIOfXiRak7OyquB1lfdEZ8U8ed40Y5gBd/1gCpygUDF+iC
U3+Gobvr35EFAstWOxnqYuPaiJ5KnfuoGkPrqbYYHy/N3p9jwXipxi9hBpEPUje1dXOuGE6ircry
LDSfUJUhG/2uh+smbtdwiyi48Ry3xO7tTN59MdKzPP7RqDgSKhedvs7zLwXXXLnDQmgInLzcrWtF
cyrjpRIpJRJCvBY7+DnpqrTcLfzjmev+kHTLqXQBKbDp7ArLTgwRF9VvsvvUYeSpaInddqUT++HC
ctuLSu+w4zwr5as0xv7YW6iDufLyCy9dA8B+xOdiRbElZvcwvGq4kBdmW9tUf+JNnJZ3idrMhkhd
NEa72CWPhjKH+SM3X1DtztJKwhtxa/U7SGvGwi/uw/qsy721oBR2ja9G2K+VZGOpkV3kgVNB8QqE
u9QSruIa6WuHk31f2K0UrPtBtDsZRJkyU+cZcl88cTTJljB57WCz1eZTp2dOXkRzs9JsJKOLCNxz
giFJrwSrCKPwKs9vwxYn5l5bxRlAvkxxMuS8tTJqU741IYi783jYpun9LlhY/bMSS/PO865V84fl
vaiyN8taLJ7lzE6oMLVGR8lEsXdiDtV8iff2zNSM10xxV5h7z8VAtZNGxGxUme0SZR4ZyZw6Aaep
VG4f3EP0+MrEsL1xDadoukWb7m6CQV40EHOSSLEpW4COJjzgiumoXbqyxMvcvcndYNYhpOyEW6+P
ZiLK76i6d9Wbyvftonfva/VHkvXrAXdTS2+ctB5BYckirpN5aAWrTt45UMXnQanf1YaK1J2OETEK
9jc7sENinc4LrbP76EeQnpfS9a743or9Uizl68AQT4R83oF2qaXROPeO4kBizebb4X7vdPbPANo9
dATce6Spbw1O1XFhjnTY2umXxaKaYY5jx/N0uXurLwvXxNsczSmcU6FV7ZCaRdeBqwJx5a9p5CD3
KDKs1abfehZ1151yVhbp3KratdG2axMYZKsl80S99Xv/RfNM2+hvtVp9sBJjaVrR1k3vY72cdYp6
FtQXQ7kIofzl8g83YGCFt55nLXqYXpIEerClqMxnWhYqJRRgvCrR1nbiolCKhR49G/1TqMHma+tV
1ocPqrxbdlbvuJoxR7lNzO5Ob6N5EPl2NnTPSJG+hNp9IZy4ER/MGAP/UcC/jhuNMjnh+LkS1kVZ
DVvIeTYrAv3wPFZ86rNq6zvEjNCrQxtzWvv7KXLoobsVoRsTbbBKwac4yXCoalppfrDDrd59gQBY
DLFz/KJx8Nq438I4DPdmToVcMgpMgSDYMp1Xi6+X3syihNFysnk5uxDt61PD6+AZBJSSNaocUIep
k0P478evHowsjPwu2eJEYIjTFHiJlr/XZGi6WNA74/FgWJlX8TJevjzee3Nh7V4KV7v58Rd7cNRQ
BC8ZaDn091zb3MrlZKg9doF5bONtfQ4v81G/0i6qjbsOLvBVIzVSb401fr6P8Qld+aGDEXdxBQ2o
xpF86ski9PjCCzv46jtz57j4EfvKdde5Noq9eVv0jq4Hi5Jy7+PPfDCiutfs28qyN5isRhVKPdLG
YpNuJt7L994im4uz8la6P0VIPtnWZBj9oW1NTnqCxBmbIv7xuYaZ8KW8hpo2H+bD/XD6uQ6t+3t5
grfBvPcOf926f7Cmcr/lyVLg1umgNyWZYVnZyC05OwWWpnAvCIYzuBAd4sLOqXHTsmIW+N08q8SZ
uGucJHgId7MTI+lQdGD/u0xi86UgJ2XU8V1Cm4DP07NkuxQpVvbLY2DjXrQ43tyJ1qZ32Lxui06M
oMuHu1uzI5KtcSLD4O/3tTIJIf0aMvrbSQhkOEkTSQEwOnlxv5+MfnCLUsAHGGThSfxORo01JOiz
O04LmrcEpQLW1TyxrJxqYfJIn2jhUP/r/3iG6Vnrs7j1t5PC9Pq9385kzRJ4U7oqstk+1FDk/WiT
P3h3/oV+XX0FbTncJi/90lo9VDOJ3Lm/fMNdO+XiJTzr+nkR2W1qJ8Lcuwns2+TE4Dx8nd2bcm8b
2t7C8+d19s/r7J/X2T/kOnviCDAVMMQ1h2d1R81u2BeLKNiqRueI+X2b3htisci56x/fmA6eFvek
CePyuDfzf9Vp8c23aLoc7q84kyDhwOWjHiyuuIUk23KR2m5xE7ZPsXTpRY4Susgw0uekWNQEQnZX
UfZ0rREk2SjmfZ9sav8iyh4k90kB7V/LAZW5dsM/jEFcEtG1MQFw+x8R8aUk/haNRewlfqjhY1c5
YlI4Wrgs82XgJrZi4XJqsd6a9UzSnbpw3B9ps/WLO90FW7Nr5kJGrC467/rXnXBmWhuvuJY0KsVn
UkZlFVn9c3E4j7Rt1b9WxSr7P+x9147kSLLsFxGgFq9BlTors2TXC1Gim1oENfn1x7J3djormpvE
lJi9554BGgNMi3KG8vBwNzeTHYH7psbX4XjFVVXolN0D1cOlH+d3hkCvOD/ed3JgK+APUFUDNe1N
2i40LT4ogIaBv32gjnhTqt+Gbh9F90Nj5yl4ma4V/bEuN6UKmYR7/ibROjsqSxOVVEcfCrs1QNjk
QVxXto3ySauPIeriEuiZ+u2IHSQSqXcCsI1XVqpuox4sT5Ju4eFAqhb9/55ZIVD3nwvk8wI8wsP6
pqvXMjJ11A6LK0ziUGxodxwbZLn8Kz67HrMN9ZY8t4uzhZ9uCrof6HVIl0myUQPO6qBz0etOHy3F
1NUiO6IRiBf2seiTEak7eV1IrxlEjpJoM2bXXUstWoBVqrP06jXQ7Xg0T5lOpdd2WiQ8DEL2GKj3
QdeaFXfA+OXm9fIRmAt+WVjklwa/U/WA83PBhFQfem7MHkImuvrnEP5zCL/qEE4F+mf7/jcIw+dA
5M4tMAF479U+Thf03wbkgSAu4yJlDsxXNs/udEoK/na3QeEOSnoiABkshE0NVaWOGtxtFFUeToP/
rUBuk/J2WH2XB84eArcLbrMxdQsfChFcbxn+nJzxZHLvJLP3749gznbU+iof6viIwmrMh0fQzmzB
576kwK1e80Szgu1cwnLqJfXLIrDGb0OJrIuQER4jHhyQt2p2O3qbMry77Konk/3nNphFlEExV3Ul
klu+d8/70IuIlnmGx5E4gvFOdYymX1RN6cg6NFQG8PEUkdNQcL9VyyBeGsWCr10lGWwe5ZchAd1O
TvdQr7iXuuJo8BxRE/WgZ0iBct/1sjOFKjVVjXswEJ80XrTRpND26vfg5YG+Rf0cL2lB+emlz0Kw
v57onTpbOmQsgQyCihloLt4uDPXLrOMhpL2O0gISJ+A7KpaX12Vq6c8tMJtNVGPdryNY4NWHkWuI
NIim5h0vG/mZivnP5wq137fj+ALFMnFqKs/33+non62V30kDFHGQ2c1e9EdVgXYkkP+xnZrHe8ml
MhgzHe4uyha8RF4QXpoiEPAolnFuMaujOfcppz8/+5S0DAGsyaFKB60YyyCBmVi525OX3hws0Yqd
anF5+ieT9+djZ54KHzYo61Pb6twi80jI66CJiwD5JQqpm0Ac0e15U0re9SBHbsVRKxRSUH5xTqLt
aTFuKvqixU8+1IPERLW0vIWu0E0QokqjC5ZWcpY/KmaSGaSRjkF+GAU4jnEHNS3i19+4JrUkJTT7
bG1w0ITjM7tR7wvEnJKqEsVISS1QiLh4VgmRGL1tzFC7Ntp13ZRLLQAhHF+ahvHEe4NV0fZHknVr
vVqqwn0ZfesBDcjHpRIuu+EUYF+1CcSsKCAB4Z03ojkkz66UIMZv3SlFu4JKNAlzPGmg4kW5aKk3
2jaKLVwkqSxbQs9DSWjned9EgUS9Bq7O3qw8HcItnQcgQuo2wy7S7k85/s4orJK3gxzPqfJxpGtk
oZycH00jR0VA9W49PwV3mkTADWY13CbkB6Lq6bJGQwAnCpuhBZQCvJ+a/mPoXxNpo6Ldlhuu/XKt
xFCg4/KFJPqmOuhWF2gk7LeJoOHrwGucH6MaAX/iO13y7IcPeeoRzttkGDVPG9L4YNii2aJL7iP1
UW6OnfFdGim03horUko3gtjOEJlcgfJziZ8cg7xYdzk1NwFD3ITJLmko8VLQNeudJUEUrWiPdcJt
ogAPNh/wBdHletIdtWpLe7A5j6lDLUW7lrCQasIRGpVETlCklq/47javXa1dVbpmVXh+9sYj30Na
LnyuW8OSR42AOVUXIeD3krQgB+nueP4Q+M+SvC27e4/GTpJEJtTVSAOFKjm06/SYlyEYVTvwHy+M
lLOCHhpWYw2wRA1qc41LSAK61daIAWAufUvDE4mLfBvSRW7VraBS7Oiqdww50Q4hMVdtdaggoQlq
2XL8poYw7Ngaa5FTnbodnzLfANBEs7TiLq8eDfXIGddCaqxKvXBqSb5PiuxRlpNVqIBr625U+wMP
uEjaoOaaAVGCjVb5LWnyG7nOSMiHxA/ylVc3CykU1x7nk5Dzr7OMImnZHBpJvQp5aZ0ZghWKrekJ
x1bMSYl8paF5Zi3fSi2UsUb8bT7eeNI11Meq5FjTzMb1MHA1+P/SdSdzFidI29io3LGw0uJOKq6L
4CkBgTA9PTAX2Js02mbouMmutcZpggPH3YvZRul21Xhdemsp2ZfZtd+vhMoqjXs1XusQraRPfoWI
Tjcs0NMW4SYSYpL2x8YX8cY/eByojLljUy9otfcNg/htftRk/zbTIozOFkOrrneKYqFznRTQ45Os
Mb/zYruGrF8au/iToTiEBoXOlUkRxqXCi1cPto4cOJQIUTIxdlKxkgO3zHCQVBOPdLWkVtSshcI3
09gKVAXqvPdCXK27SrSNYFgqReS2bXWrc9VaaFSEKOqhGn4AV5IEFSnBSB5Q0NFVZWXWCjSZtZgE
urcSc9UM9AAacY0lAjQkGyAqrCBhFg0E8BCHprXdagPIFXexD3G+qF2ojbEsynhXh6s2akyjszjZ
zvvESg1LBVdONfBmpOomFw6mUdpeo4LdFycMJIeyehXXV351alfYpYZddqEDl1P34HMDgWIND6Iv
9XjVpiNpVBSMxsCB//GCpyqTzI6GZgSRuOa6UQun7WJgX3pL52Pota38ZB+2t8lJ9ylcioEt6NxS
FHhrVIcHFJGPBQgHe+ynuEEKA8SLgKQMZikOdpbdj5jgIldJGiGeK4LbKsMKpvqSj5qrKHkpx2XY
pMSrVkJ0RzNxo+ut7YfSqvdvuBoJFI06nmipqWD5gtvxmCa5POReuJWQ3KiVXTMkNhJV9nACK6iJ
HXbB1YiRyry/TIWFASTPWB2iLDKFwnM75RungkheaK2we4n6+iZMNr0EJef7VrsOuRLgquy+ruVF
kvvLwGs3IhQ/P3hLM7CBD4rVTgYhoEaV8Usx0ObyNgjRQCpJuxAisvIgWmmSLlABnqlOTAYBZyaY
OOedBbpJRB/Edv8cCRPd+IouxI0OPGFhtU62KSxclovC8lzZrtz8FpCPZeeMK+EguaOJse7nev5O
C/NbdAt+Mxk8sxpI9JmnDbrkowjqqWh8AnwLlzKhFhTBhbnmoJ/ZrN/tyMDTa2gZgEL92yWjetpU
FQ87Em6iJbTfVpIzoGYPz2sHS2xYa7DRCOfKVr2qHuofdUKMg77nLerEjmpf3q6TZTEIYf/5Nczb
5O8si52iy0sTxTxqisBLUrTVjuu0AslJFztt28KPP/OJOrPFJ3tnz2aBLUJCDFzshQbFQVVwfQet
P1q+D67DG3HcqYPzIzVczro88XPbgGXX+tptMHnGoRmunITWDPQwvt2TXR+gxOyJ41qtCifLNEuM
tbUo314e83Si98wM84BstXrQ4rji1/4T7rb2tWut5rG5LZ+VLcIeEMEVmploJn8/m42ZGyDjJz/P
8qSDRiFAQmsoUAEspMTPuLJKqpZfe6BZDdoffTWTkpkc2ZkB5gAbfhMWmRSP60A5RtJt1N+q1L28
bpNjMNDaCl5xEGYozLJ9zhjwc9EqCRpOSJh8whimvPu5CcaZJOg1FGjd8Gu9p7bYJFACvxm8lwjh
YlDP9RtPwjjPUkosBcP/SRjn2XxoTGoy9sS8jTxwq98NSJbIq9MNF9qRA8i76ZujecWZ975Zu8Fq
Dqs2dTzOLTOerWyEMU5TDWg8Be1jr8DkLdSy31w+IJNGfiX4WPhG1SJODQQccpDUm0potxlaAdSZ
/M+cEWYkfoyGCz42RniSmDR0JLLnEQWwlMtjmbp1z1KJP+O0s7SWFMm0KLiOX+eQwU208SYc/YWc
I6wu6dy1e/pk9oY/t8V45Tj1jIT3ce2gj9p8fobgE5g5KFIOJ6DZXBfh3MCYOBayK1QUYsRdvPhN
1ZEOyK5GSDFzqMNensFJV3O2G04LeTaDfp/3tQpRknXTSE7E56ZU3+cc6q0G7wbRDNp0yjefT+Fp
1GfG+rSL9diDMU65a5obWdVmRjNngA1X/3ry+icB0aVtwLh/UFSVlRQCaV1YUU7QAIKEDyhcNEc1
47W36jeCEz5p1+iYqDeFE9vhKjXLxZVMUvQXodnC9pfJnfqirTIb8hO2tKIb46Ct6A3yM4Doz9Gq
z20k5ip5/0aaOfFsTe59bmUSLI2bF93LJ44EsBK93UGfC5YWJhoe1FORDP1q0EdDG95b6x+oCk7M
JrriJLDjgKiD134mu89OSlh1TUmFU1XQpk/FUnGom24B9Ft0juygX+Lg2ZF72ROcNi6zsd+YZA7n
oCcF13Aennovg3Lf5Kaid65/I1DF0SAIfdnYFNT+jTVmKmPBU+VYhoPLFd70vdRRw2VrUZJYnC1E
C0VFwhH48x70zL3pER6lkbmjMTfHzEkWuDT08gJz3J3660RouKNRTehmbsKpd8SbkTIn8DOW8jR5
F5aS7d4MWikSakECdRdECRIa+ahfQqPdD0koI/FcB6+XV3PCyWCIKt5isqSDsoZZzI88fic8/BtT
zKJ1eZlr5Yh9c9dCjga5bTIC8X0F8XIzdwrzx+WBTW+RXwNj1k71fK8UWpTNwngRo8LgqXcCbewP
GWE95/uMTBXkzieOlahvK2iwlIGAiTsp0j2HdngIrJdvPoS5UCC3Lg9pKkfxxhrjpz8hRzE7QCY+
++DO+A/H+s+t8RN8cOahaznpsjHGfMZo9Xqg4HLzlt5Ss190tOtEK2M5FxJO+mck9k6dUMjEsS1e
I8LplBPhn3XUH6gmg/RVGJc+2i2jqFjG15dXcHLnn1ljztk7nePcmJjz9bE7Z7JErKKv699T+PN+
P1uzf0rE/5SI/ykR/1Mi/qdE/E+J+P9qiXgKxPbmzmQzeV8HYpsJFn7GnGe399cGQD9pE8+svQeg
Oh1jSVCvRUQCHVTm2fTeQtbkkwmEBP82w4RyH4z8T2H2b29PTYOuq4Rudmi8v82RhFk/yH2E0vga
zSjgOB6h7DqaOlnNMxBODkwHHS2oFsD3xmKIGyiWK0F3Amm7YFa2wHpieegjb+3VU2wBNTaTszgF
o7+NDBrvEi/xyNKzRdCT3ipIZzAy3gT0jHz/trud5TyYnL0zG8y76QOzJ84Nh3kvpR6tuiz8A8Mg
usGydYCbBGeFbIpmh5RmYgVWbJ4q+6UdL4Pd4EjIdT/FToEC8ztEc1WI5qKmK+qC8RsRwSdhQ85N
sKQDXIpXaXIiSsmEkqhDZUrg05HiuRz0FOxchTbvSVFLUTSNZ87b/wrY+VSHwJtBMS+1T+gQmE4R
/ppH9rX2FSnCKaAPhq3pGujjQa3yE5Fydgv8LUCfNx9w8oFnH/DhVN7kiAUecB8Qq4LInGcM8iqE
sbwCTlURS1vJFNLSmzpsloMM2Od47IoHv69dyfO/8XW9KP3QrTJqJ71hdgCqcl3bmWUUWiDBd/U8
MlUlIU39Y2xntamnko7nH3q6Xc9m5uOENHMGT39+ZlCPgyAdGwDMfYUnXrEORnC6J7EFKoyZm2bq
YgO9n6CLKHQAy8B4kL9eJ5uKPM4NMKf5fYXmKWZp9cwKC1Qao8GrtRHlvu6Q3nEP8m2ik3q0vIKo
++pKgq5BY9H7v563OrfJhB/vbC6ZKgSdW2Gv6U9keprK7Z+bZq7tj2FDZpeQ8QZpEMb4JY1r6Roq
6WDjX/m2YWt29aA+tMfiVtxdXr6Zna8yh1pIWqH2cmyZIHiUx3s+W17++dNn+M+TpTJn+EOAgalY
7nylmPD+y+eO8Rp/ee6mSt9vzjPjNf7bpe8p5qfz7/0NyPMhxMZUaRpyuXhkSSDE0wWZWe5PhA1N
SXe9Mc2svD72mVzzJ1jdstgoD8AgWCf2MojH2KJTLUH9aPOO+LOIevk4TUcLZ4NmtsR/L1qYPIyo
2atoaQR3Ditf8nV30ZlNxnm+FwQ1eSOcmWF85scgPJNlNhBGCUBA6lBhU5m9lvVaKBYnHsDOjJYj
UC/pqnIDC9rXJFjrTm79mNlik1fCmUFmi1W9Aa3DHqC4wlLd4MrY15YCLPopt5Cb5Tpb9KvKkq1s
IZMOvYypMyz8/ZyM5NywWV/y5cNmEf5fNOzpvfXnarPtxp/CiPgf3Nkvo0yI83nubDI6+LXVNObA
fiDCP21aNpckKAZ0jyFCrgBP9PYt8a5c0uTandlgYp2/Sd7o7VfpuBwhKmcAOg0QF4jgWXx2FCjt
WEU9GiWCbQNEioL0UnGdGOtOn0vYvfUcv5ti9lGk+0Idqc245vUHLr9Lq+vLronBAPxugNkvZZiU
tRK3IHwNOZvvJBJklEj8XRnkZMxaswTZtxQCIhjKji68GlRGR32+EttmmwujeflrTo73ty0F0YtT
ygnccaxA44fJoN4upKaDQFAVVBVyeuCbxUoyLy2l9iTa0QTptKJyizFzci62JHQgeuoxGR4uD27O
GPPg+pixaWdv8Og0ko0TXIC5cj6aWGb20R9T+csei9f6IInllJSqCpHXfw/PYFbuc9nwJz2fgRZA
RMhI+LJajF+cdp584IJ9xFAkBO2KzPYkfgn9ytTmPv8Gxo1gB76rmW/qdpPRMAUWfJGH82L6GkTF
L7lOFLt1KzULIwRlN933lWZLfjjjit6ml/7wi2Az1qGapkGhgHG8FPKu4BoYxnXYJegbf+r727z7
ftkjzNlgJq1Mh7JoBdiowYEQ3dTJkoq3HzNx+oSzhN9XmGDu6KqAhiAkCMa1L+zFsbF07Vhmc2i8
uak67b+zcXzJcjDPgvcNhOlD/GNjSSDoBnO/iJw8syKhBjE8P0GXJSWgZSKlNbigjCeJEznarqiJ
/729PxHfv/hmsY0OyTbcl27pclfNYvZF8PY4/f4tzNJxamEUaHXDBnSGVWcLVgPm7nYRgioqAfGq
uijNYSEsL2/JyZDmbAKYpVR8qUdvvI6Tla0G6OAF0A+5bIHJY/w+LmYlhdbH1X/qZB1WxbJw+oVy
lI55R9KHduWR0Mq2wVY95oveKR19NzfAWfPM3fvZ5t/64t9Gz4Jxv3SHvb0qf/8W5p5Oq0JV/U7B
SpiS1bjZPgtI/tg/G3ZN4iVdUqe9FZ+7e3ofbTnn8jaY2WgSG3D99Y02Z4G5JCrQK9RKp41rA0el
AfcR9EQuj4F5SP4+gcwd0bddnvoBJhAFKvRQtNf0UOikAHWlo5may63qY/qir4tbbancXLYtTzrd
Xyf1pxzWudOVS5lXKWzLGh4DPVoYtJ2o3AR9CJaNI20hfAM1CB1sGd02T2tTUUIr1dY+pFL00aXQ
7eEfKr+Erkxm1cVJCKbeQf7H7+7yeNdqi9CQN4JS2UXJuUHj8MEmi2QrLQ/FCI6OAN1FyrM2pDC9
a6WbWlhXWmAa0a5sb9UI8hR+YX1wxIxDpP/rR8wEj//aXxBN5RG8QQhTYfl3R9nzc6rAVea2uPJW
6KO0y3W4aSzJrs3ClGeKI0wR/nd7zKHU1SyTteJUjSG1ZTwIoBf6aVS2GodutJXuVPtsFc4s7Oww
mZP65cNkju1nDXPO3TJ366e625+wqF+v999dFXPrGiIVR7TYjEirKk5gKotin1xnwDSBavtAtxra
BtuVbKk38r63wR1VmUg1aMvGLK1wjyt5lazAIWZfPtKzX8Vcxn/PV03uR6TN/h0FysxDJqgUTlAG
zFX5U+uoMiMLbJUWuMBQ4vAd5eryLMx4claHJijUzpdGmFP5VR1+i71tF83oUp129IXVl5mDXQd9
ydEKYV3kJSQFKw4V45nLcM4Ec4jfY2Juophz+56JmjNx+vOzWzWAiprhp5ioztjJybo2rmk2J49+
molLi8HcYx/dXnMLw7id98RBpy++NCLGuXzOU2VuqRjf8a6lOn34hYGxkL7PDPCYFrc/PLaqaiBK
hdIw6mFvt6KggNpA4VS06Br9smiNndBdVUAUjjLAp1qHXsFtn4vrltabUAMnUHRz2S0xabzfP4DZ
p4gpZd/T8QFZSCKP5DuDlFf8FppVJzImqxKJjvS66a0jklrNYq59dnYCmI37908As60/fQIm34oa
GD0hLKprQO2+3QFKqmZpN6AX1dBjt63xoAgNWxmgleirq6wJLU0Gn7JqWDXX2AmYMZs4JdQDTeJe
VdZ5AgJFWs/FiHMfxVwlf8tHTfqfs4li7p4294xGD34elcoehSP1joWhEyGde4PMGWJuoPcb0iYv
CcBCeVkAM5r0M0Y5u4iUuK4ESQnGtQLaxF48ZvmGl2+aKABZqHSiXiVtdDVG33jvOqv2dfYcBM8l
sMZ6AaJViHIGTUuK/t5LNSJXz7q606E8Sw28BlvwJ2YWPIupi2Bnqa5jQTlRKnLaiwQGQLW18gHy
Pvmt4iH6azxzqJ/lBMSPckqS/KEOl4W0MfjnMDqEOrKjV9x4AGrRbIN9CKLXAnJywneadnsDvJjy
jqY5EQWQ1oLHUfUePVkF/2FzVDW6KjSdxOFwRZOFMASvcfLU0MoKCjeVSqikLi/7M3nKmZ+/phiH
GidqptMcrxt/HEngB9BzfCwVN8ROoSm0abPnQr4KjQLikHtoLZIipVbuXeUFb6mY1TT44fHbAaK1
fAH+3RFzPLwUw66PnDToiKYGYPa+LootV+0MMTCHMXdCMbFbQDiHZNyMZbrkobiq6bu450yZF91O
fm7456ACjaPT82sNuAJpF4SQ8KAz0RlTAvqXM9eBoALXA36hNPLWl0Riwku06MZ1tapskF+66SrZ
9/exKbkgCbFrV14o0ZzRqU18bpRxYD42WCGVMJpt6iVdVXi/QuvDpUswEDvcMnAvr/DsIBnflEup
Srkc9qhdbzSn2VK3XcSuYcpEMMVFskozMqevOGuUcT6fY/Q0EjYwOZ9ZxhH5nRfLioCRlk65kZx6
X+5DtyanmW326czrYfJBdG6NOTlfvo5M5PEpm3UqnDyRXQJAYEi6zkp4j0Ie+0OR4hS2rdm2r0F9
5zW9dXmHzhlhNuj7jMzeHczm+OfumL87Jo4bCOzBx4qqsqGym6ONO1WP8xZIj3QXyG6lpXOucjKs
OrPA7IyoT3PJG08WDsXGXyP/eiieo2fpmKzTJbeiTnSIbn2e8DPx3GREc2aX8V6hVIIxS4SmcNv2
RIs6Ium70IsILeaSPXOWmF35AUvTefmzQTH+CrThguELmMxqJV23Tv3Q2NXd6QYanxVIgi+LH9Aw
1B+GZbIyvl0+4UxX0R+vpjPbrO/6rIWcHfRph51FjJ856Omi2tmgmZdS0sYjH/hAQkUUFP61ARkA
n4ietgbPB4mMeoWk1uAdguaqVa670SAxdCTxciU5eLl1hIxNlNlUPgqGzQtzqnIM3Ob3JWEyBXIA
qvCmw3YYVu1NvAZnkeaTZK1eB0d9zT+rEB/YGTMsiJNhwZnLYNEQfBjyuTLAaLcKd/qqvRooaZ+L
++HKu26f2kOOSJ4nwuvl7Te3Eiz25u9didMRZ6OW8zlhnNw73OicBcad/T1LzXi2T1rq6aH+CXRk
BXb/Mvpw+kb68+ezua+PACn/w2H5ZYt5KHwt0HH2oci48P+/HoqTr2QQvyuKYUC7mcUmgtFt5CUJ
L4tgKbueC9GJtW6lprZrnHgpO6XZLXznYFhz4cHUdtZ/2WX9ZeaHXDSecLvxiIILzc1KC+3LznHO
BLPL3mNi8hY+Hwbj4j5t+k53GOtaAXkEOx60tnWR5XoII0+HEqcA2tDiJtc3PW/roRmOTi8s8njp
5TPJlMmHzJk55sLPmt7nuwrouEqHaOkARZ/svu3bmaj4Jxrm0qiYm7uG4Kw3cDwwUCDjo0gfeMu6
JvVzv0icyoSMnFsvUhOqIKDni+zCDK1dsBDsk5CedmXcjBKRbi7voZl5ZntOv3ieWU6Id84z02b1
R3bo13KytKetL3U057F7gk0PloaKROC6UC3D/F6ujSOSzjZ0UCE0UZsxDn54Dx2Ty9P6E1l3YaVV
9uJOVSPNe3wBaIE3xj54lc1nahrmcDXulG28SUi+8bG+1Fa3yaYhTwIgELM6BDPbWj15kLMY2kvK
sOy40ymyeLe2eFuy4lW9Fnb9ETm/cdeuRjO1AjDwZa684/DXpD1QarYxc7xmF4R5wfwXFoS5BOUv
WRCG6+L3jck8anwoV/1rQTTuUYWccEYMDkKZxmOSL7X8INZO5SkQe3rRvbtBhDYS+ALyqF1lmvyt
D9Nd1la7QAitDuAkqAlBMKh5kLknr1LNEZKLkeeZhp7s89RRPFA2ZUgViqsguouAfWx8eeYCmvNn
bHPb3+DPJqt8ZxcHy85v5HmliTVox2PCEcmSFtKamhDMQqa2WFRORnLrOrRCQEJASjAzH3PG2az0
pxqfczlsB9yXHfa5Tc42wf0/vsknn9vogJdEDYlU8O0wvksfVaMN0xTIxC3vNna5pCawLbhMKqey
OLd1kxlEhYgoZzL8+WWT9VadnKVJngHsKRCjtJrU7SB/GdvcRsgJSjb9N/9Ia4cqO9kzITpaYLcL
pOpJ1aHiZeeV4+tXUmSJFamCBReYY2jLjZVITzl1k024yLstjVeqbqHULhluo5teZNa+G4eOEZJW
xm+SUiWQcRdeFN/08kUU2U1gaqrJBa+lsK6916Al3LMeravIamQi3kYiCUTHGDapcROB8+AHVaAK
aENNDL4ICoziIXot5dscAmd2v++Eh6KyefRA1a76gyY7NTQVz0yUpRTto9CRfbtKdVJxIamr0mx2
Xb1JdLPlMDoCoUOokkFIrr2KFLezIG0uLP2rvrnKPFI0O20kZbFKVLuRSnfMG5cbHRqJC3ojlZZx
8CV+IfdWvBPyTXs3/NCk1tF+ZIotPtRG53AvTUiKYZOoR9XP0CgBxXtTGYelUL5oRkukfAPJUfxX
+9GCcDxyk2gVXXW+GaVmpVvjUjsCl0TplaK+8PhnqWiXteVBWe2GIlPDmZQ76pnkZspTcSUeGjeC
OhR0/m4iwMSRvVGInpmjSEaeFAUU1h6lyIkB2y+IAX0T/GT1uqle9XYPwUz8u+iKqyyIxUExPj3i
w7od+McDRDeJ2d5wvAlRlL6wjWqdZcvUt0Vg06HDmH7vOsMytIcejXixuPGhhjUqrvAjLlY+Imwi
UUd5FXKzDU3xuXL4jRyb2iHSTKgubiDXaWR2V7mRuB01028PHX2MO7uimyE4tJVb1gtosuUjSUQL
kNxwtEtu0UF8j6RH32nrh9FHjd+F5FzwDQ01aUnGAIKAVneERug91feRYJ6+gLpZassP/WMbmCVn
d1dKvYOI3dDYoUix1xdJZ2nZUjCAHtgb+DcKEm+Wcu8FmRnTnTzYUKfUDJI/hwnBV0CGz48X3dEI
UMbdVu7QELFd6r1Te5DRIx21uF0C3Dj4eRKzzpdqv+iNhV/dZdhB8arCoI+NalXliweUCATzEtPY
1ICT5K9xvoICabMK19VoDdldDN7hmijcnedt+97Ks60u7wu6HD0fVe9DhVYMHfKFpoicYuyiIh6A
HEcgrX4X+LZyb0Ao40HNLZ+6Q2pFLxU2v29yvFWNNuqxHdQ6oapaE8Hb+4eyMYPKKugWabk6sHrs
HOVoQDeydlt6+l/OPyqOih+JhGbkFhDl852mtdWn5CGuSKstO0iOegvxx0n68CptA6LHmA3i3xvP
gEX7pakpJgrynnGtjnbf4jhhETZKdVMlNrarKJDgNe+WHtYaomYPo7SklPDNtjx9sAkDwUMrvBbV
Yuxd764MHW7A9FfCKv2eLLXQ5TUTKe34tauIP0D2D8iP7zgtSu3Wskmlde5fy6MJf+EZPzr8AJV4
Cz34DtErMw9ee+ginnqzFAKpyTZ0xLyByKQJbUSoWIuBw/E7uXrMUMyHB1e2UDDNolPaVK9cpHhp
DhFaEPjvaGsCLIAN1DX7ojK5xEaCXRdICBfogPbesA2oVXNQU5ThhpfjuKxaorUW9O3MKtr04iHs
sOLLPD1I+rpL9lW3ziO7jZbxwX+JdFNvthX0HCW4AFfZaFDDgzBWs4p8SyqXCjx9smyhqbvWJVNH
5Z5CkZVkGUl4ogyLIdrJsRupr14xEFlbt4j8VKLrtkbvS+hrwAtUDwl6H257AGcoVKKtZnjouIWk
mbno8JFd6kR90hUgbgj/XR1MYQ2p1tO/u29fm7sUiOwREqw2vsvY81sj2VLBhrJqNtxp0mIYSfQM
yL0LygxUIaSF4BF4PC675SHm8UPWrHLfZKZcknQhc6R96TQ7AL1VCOWPVfwU7HNs63hhAGnQm11t
Z/FK1tw0codyP0LjVX1MPAKZ1FG0xoUnmsMtBWV9d62Vx7RfhRyJ5e9q3GJLoNoBmIVx24JVS1rH
R24DFZabJsxN/MVYNbXTFTlAc/MhhQKMWDyNyaZQAF3YlCDpOuqH9j54HcQ17Rfl69iYOOS1MVpd
rFqcD7XLQTGzuiBKgQ0uQcs2iB3BN5y+bCxeg+SmghYFHPzaQIkaSqc5r9jh6V6AhKcgjUTyM+iy
YjHxoUkDF6iWbhKPZhPCWYg9EcV1Wcakjb9rNNzJqB+EBuR+1MM4pkRuPRNS6biAn5LelWuIbjbK
ou2FfQr1YygFGrZsR/I1VaE1+hLGd220Ufxrz7/2gZzzDh40ipMQa28PzS7Pb4t4J+pumqz7cZW3
N7jr7RGdMDyEXW2zUXYtt02HxvR9fCv8Q2Vs5LG2RmNHE0ooLsThf9j7rh7JcWbLX0RAFCn3Kp8+
y3fVi1BWhvKOkn79nhws7hRy6lbuzvR8dxcozEPbaYouGHEi4pzGmRAtTuWHqT4u9EWNHk0zGKPH
OXqkw0eOPzNooAyVl1bjes6PIvIKY5sYr7wM63pdqYhy4jc4JIkyuBG+TTXR4215RXyorNKe0sq2
cK2Yso8EnseqcKl5B4oWPyZNKPD6GtF7h4qVqdu0Q+zk5u0S7YRa75J5soVAhC/K1TJcg5EOXyqD
ZaoCa1gJeGbTlpdBX+dOxeWKczwiL3MFvnmozC5DfdPiYpQl4IHpRZJuBcJDr8c647UnkDVtlFAB
dxsS6Ston0LvuXCkqQUTxKjnXF+1w3uEuZsMajbpIWfWho6ytxF9QISYOgMCDMI1CATpdqvcskjY
PWF2RPStlR41fjCUY05hb/ACGMT0Cq1wkpTvQBZySDoSmr1hZ/NtFN2YeYYHqN9qOAcypy6ZVi2h
TpJhIpCLKuq3dhLwAfIAnDaOuZiuBt3reUntHM9tHHE3RvF7qUE4mkibJglo2EqfDodRWnAwpiBL
h7AWrznlDs/0ddOC1rIxbdliq6LCqdhTSiC4nle2gTKsQh2gAo03Vmsc1m4F5mwVz7z8KCvpjoMa
GCZOzAIZ43Stytk2ctXrRvii8Er04ZZ1aWgNT0l/sMpNBrFkXlAnm27izHxuitqOc2obdebmZuap
renX4l6olZsOVwpvHlJjfJ4tdCNZZDfVsWpb0rRjHfYND0DUomxTyZ00po9qydyYxPcxMyAHjekP
O6YTL4khF19EfpLgsgk7joUv0IpfUaddwMKHmQ9N6TRTsq7wP6rQseVNEuht5JH4oSqa7Zh5QuyX
7paRpzK5kgKXF0VpbVFAkhqPJl03SnvorNWkmocmKj3BE+zjfY0DnLd3avKQYM6jvNM7I5gjxKVx
52r6rwSXVEUbktUwRx+JHbHaXUpq95YIEvzjEcdrqgQKFFK7vUpmZz79Br0zILYoZxoK03Tq2XRi
SwI1qO5S9lS2a7NK7U7p3Yp8qEAaq+aKkoMxPQ31W69BHC8cihYQ5FUdv9Y6qAiym8qIfZ2uoGhO
6PtkGJvkZADHXa3jXxpLf47ujWRDjV176opi90SVzsykzds3K1qby7UKKiXwVHCyrY11Pl4RoBe1
cKqO20oG1fhZvi6c4pUpEa8sNtGpK9N1JtasfpyzI1cRRYBwNCpehgE2ouE2mT6mZa9m9yM9jj2E
x4l0U4iK5TEKiRncwgSmy9oZWuYWGfTF5u5uHHObweZF41se79tUQ50pJEZjm5q7DglTpRJORo81
B/5fbTLjKYtKpxM3fcW9BtVq+cn/ww7MU7rth/spuy4gUZpvKRSsp82pKe3ksbBggP2KomNO7mso
ytLnpYOHvS0XKIEf+XQnyGPVvibkpUoDGm/y9kGnj41O4QDsWkr9tnmUQwJyVbw5TeRFxbWlvist
wImBv3dxEhZJvGqwampPbKnBSYerrGdk0/bP8QgN7ZbbXV6sI8UKTayKlhRYUGOlaHJb0NZdoAze
LM3BMlM0+07xClJ2q56JoNJWVnGwoFKr4AjG6YQ7g2cZiuFEao5qSD+FmRQwHRIO8mJcNzMQQyi4
t09VsrKy2Rvo6J8s+4xSSi7bfQXRukFNwsoY7TT5ENEmGTbN/DQrv7J0o833OcO3waft4iyI6/ci
u5LTbkKAkkF7e2IOm7ZNBnsusR4ZtEPRJAzfR+2FXaH3zoDlmqO3jCNk1Khd85dagA8FasFVte5F
4lq8dwa5U6OHiR9SdQ1ALZNIGRQHPlCUcKo2FYccaKw+rymp9jMbdgWZwsqSG1Um7tzDumWJS6ul
dOQMLrC+sZda9aequ67hTA1d7xtF5sNsvPRTE06DZ9AB/nDrVFGzLaS0Vf5qVXBdaO112mS3xmOC
8ss0TV2zt9yMEU+NnufpQylz11BfVbqyUFdg8h1tyJ4hYOGo0CJmve474Zb15LR15Zg8kFbmy753
KJ2cLN9QMTl1M+MpAV6rPzQs8ccGmt7Rmw4EIIebWnHcqPpeb9ZldT8YSbggEFFAp9J21UFGqjf3
kzNH+zpKghHxw9gTr1YtJ61Vr9D7G9NIbAsgQEJVp0Eou/QyVPPG1/PeU+A17rpes1tGPRNgQ9aj
iB++wpIEmnpjJXjb5/QuGReXWGsx7LQZl0ZCDVLs+unOknurCPuuC7QsPuZdjFndZ4AzhxFBfsZ8
xHmCjdt0iVyO8mDSkS1i6NiG/OqKTKUTN6Y3xZWD6ldEm8wXZHYbzn8NeEcLYByEQxo+nUtIzqZO
giObG0cCAW0986PuyBux0o3+F5eVW2UMPALCiWTnWMOWzRMiqte5DuAc1XPv9giJEnmYRkjW4Tkc
ECAbZYMga0TjQrExsAaqxTySzc6gT44SIYadrqciCfI2xvB0PXIj5M2yXuDhVtoxaemRa2VAUI2r
9MNalByxDoLcdjPCC0F2yI7gbS3J5DYQWp90NKii3NhaUOPcIsxRM5ePawJrm53SVEwBgqC4LArz
lDo96Y6DCc+n0XepUTqFmYTWgnUaqGOOptMNE+AcE6Gm8Bo4IxktXdHkm3wo15yW3tSTtUyj+0km
vwwp3W7MHS6gGIX91/Ci08qwh0pdxSO4bWdYI1QUl7qbx7nTJV0g6vFQsRolwj2+rnaWAfZDRjZj
00GflXuLNL8knIPRqADGLHZfwBj96hjc1LSwKZUeKKZDoyudfLhPqtYr0GgsiJ00kzuRhxy/w8Ye
B/dRhYVq8iDq7/sqXef5+Mis9YTiJ/pACPM0srag26Lm7qwzWJa7LhJrazAcmbxmwDIgYe/hZYGg
uhVWs98bB4MhLFwyH4lITxUMsWfpWKK2l1gJRwTTRRxho3V/StUrXTb7GaaGyS4ctNFNVG7Pmhou
rLRjtCw0sx+Zg9PgrGjFuxnDKV6M4GQGNAUQWCUyxK1iehgG/SHuDgW8F5S8aw11jLzfFTw5yqR1
Tf1X2QRmfTKFTdjOZTB0LKiqFr6NdiXJOuq6bd7BiytU1a+XccfiAzbPjhfYEyxO1yKmZ7EfIZyi
9b7tJldRnioe2ySbKsTInZ0vb0YKVriJeoaJAmY19UdwMBEFnZGmxOzb2FFGuW1VuHmqGY4RTMgs
vBKbWC93ZQVXrVt8Td7kpurF1WtfLjdwzW4UQT3QsTkTNJ91glX1s65AEbqBar+R+uW0QnuDO+aT
o8lVYXQ2NbZjNMIiWo6qPjaW8AZrdCz0BJU0QYpjss3pw0hQ/gwki4zxa6ey7QhcLYkXz7LGda+i
ohBCbUu77Po+9TuSeHqp32ZwFlLFOkRycai1y4othVKsUiGY7t8bBGMR6d1Rz52lR3wzcXgAqUsN
tjHII1dwJxWnF+O2JrrfAHS0oqsW+KroqzBnuRsJ5laNdMCoH6a9ag+adjCS+8SabY2SXbdwp673
TXXsmW+U+5iudYC4FlzT9F7jV0v+mIIVcL6uat1OtFzdZrVwM6qtpeQ388j2EWJgUeXHqoF/A6Io
cXL2F/rURuKPWKAX8Y4JdaXr4y9NZrY6DB0YpWN7wgGlNdy2+thklmMVKQSwTjYEN3io/YwTX9PG
qxEShhgZ0ClX7QLurhHtqgQBXebRft6qsnUUmjtao6y5CuinQoSukNKfxJXGt6NueuD0cNJpttvF
cKlE3C/QXjHpeArkQWurbQeE1pjX3XJQsnk1IvxhFnHo1DhKr13lQBasHM5k2dX2VKMjRI0AxdC1
yZo92LRie1wInCZj32KJZPxuIQqjQjgD3pg6uYrNj6hYVhMAEwZHLinzXRcBXwQsQcTaQH+HUg4O
NRFDROAZK59kfVfiYZjRcmSpmieqlwwUEbLeKHSbwzwupxajEfG64ivE05hwuZF4RXJdJw9MWZys
Nx2laB1Ia9iF8cyqfT8CpdWfO9p6JpxCksOB0RZbt16TnGy7aVV1xB1MttKH0jYYt43uY0IgBj8V
xfug1ZepLZYqGOptXgBzJo+qKpwaurKDGB2t3oPyzaEAR6t4DmAOHVZkSBmm/sLfrUR1TLLN89LT
NaQA0AI71Itj8cWei84dtCpQKuDVVzxCwxt62+T4KhIVZqvYTCBfieog1hFOw78fqPDbNnPUNP+o
FKgPT7d1tk4LPOXdNa17R/L+BvB53h4aHUB+/G4aAKOVzI5KdZ1qZZiM7yoFJpMUnpF/kCXILBJq
dbFiVbNOFCOch+qgG9tBwsuBDDzufWwbwsTjVq76snAsMtglUMfKhOvTDAcBHK6kQDAUYHN4a4ZR
4DKyWwZ/2eLP0kTjR1HcKhZxlWYbRfFVrSaAVB6zgjuC3ueqETIBm8DwuEskPHDGW4RLDK9hG9lG
I+wGvUNgfrAFcMBeDIB8mN8oH0m57whQufJYLIECFJRlqa2XnZ+n44GQ+SXTU/cEYehdCQ8chtbK
D0NG0XukIejIvJgagPeAgRyYvhrgY5eUON0ivAotNBVD5GHeNGkfRDGuHo39Nu4dlaNtBSQWeAdH
QIhWEm8Viee+lHgjyAM/UTzzel1SQF+j9BpYz7TIVwncwNxC4UgHmENXkAqa3IIyOEkafpR23yjb
IiLbCnzyefcwLLlnTU9FP2yU6FCDQaQqDxUIlKr0xjJ1gFeJrQBDbfpsa44KmoAQNih6oCjjqufi
QBDyTwANrF44I8VRjLLW44qyEqIEJvUWLVFomYHZt8DN8YVGvhknIKxWBvcxXVcK4IemB0ShbTo9
WjfJvO4Biqam6kMgENW2SDCZg1sIza+nASA8bkjSeVU1OcSgoQayfIb4ckKOnJstekRhtsGzj8Md
TgUPB/1O6wq3XWK0EMK+1L07Sb5XGqRn+DNZYMvI4KZVHsDh9jvllK+SW2kKpwS617HGTph6p3b5
jR6/moB4Ryv1K9GF5NRFBYlVM0anWQm30vxojae++5UlpygpfyxZ6pUV25qaZicYp++M66LIXKWT
K62Xa9GZuwIBhdIqOI3mplmsO1FKBGrZrlagFRJNQW8ZuzxFWQpZkcFcVxFzG6TblrhwjSkDZJCu
RxVltirQ9iIed0s5uXWcBH3fPyrzpNq6uEsUy2MWQhle657Wt0+9wfDmD7VLgYsU2XSPO4ZQ8hRx
GmMaFnxBAJt3TqEubqNAUVmV/pTdjku87eoxDmTxJNUykGrnz9o7zYQXE9wqShK/ldwu+RUjKU7z
ABCGudn0PpBnfdxpeZjnuFXU0ZWVilM19NGhMu+q+Mh1CScmjKHKSKMt4EC7nZ8YnrgWuFI7Glgf
tiWz4sawb4L3rlw+ytGP2DpvbkTSndIbyPkNdG+q901z6GvuLt01We7xrDT5q1n6unXTtwLR08Fc
1pBe8A39jcQ+qRBrXJX5oWU5/IgGJQCPtfKYgnGy5bkr+jzgrAEK/ErmVYqciYqTYcpNNK2tJcx4
2Kkpgi7uGGP9PuTSq8wM+O7rwK8tsRmBVy6u2d0Kfj8C1afWLz5adjKiWiMpn6t4ckydAlVNwjlH
yk2Z6IM6JCgbb29SRbmdGNC2lBy17khhXEodkqN948bTnlC51ao+KPWraNnSwvQjob4lcpuPuwKZ
u6YZdihm7xypVrrLtfYYm2xBQvfOWDS4vctHUSSG3dH7eoreRDngUo+qM7azG+ElswChLNkGhf77
GmC8JdR12c1YhsbvENoZwnDS/KYYkIMC7q0pwGbah1jv91UCmB3Os2vBbmd4vmR0mxA0eExHHY9F
wjqP9GC001okUVrk9roc9xbpGK0FiM+lH7dVqKpXC5KgVu2bCDpGS2lsXlqJF4/XWiy22Vg+mwWk
48XgJ5a6mvHj6dftKH00mKwa/Ngn6R+/Vgh3eZ2cZnBkpNhNur5eFGpThcCd1cESBIeKGi9FMXp9
ObsCmQpRA3gn6fNUG66uAIkrLWR5+mYl4q0pNkaJWkBNh9SPrt/UhRUODG8Gkp+ItHy1nq+nbo3O
jFU1IpKcbMuckUKatlEyxHC3SmconqIR6YWP1PwVzy8lkrddR/1eQ1PoAv1mhIw8fq7oVWOsC2v0
ZqxZK3coOPB5H7lsOOgm8Q389Xp5Z0gLWsscZrrhazB/pK1sUUR2iZ/P7QCgKpyUXaEZDqOLW8I/
1jYFkotFuS36tzF/TocmZGPj9NA/RZ7aBDA4IsJPjSuW78vkOcbLA/UCO9FfW21GqDAgR1bc0Dhy
iYQvPUXp7Wggg1iXJCyWZJ+AUQWkZzKokGqS/aor3rNYHloC11oxH0hq2m28WuowU41gwAsfxT1e
d8PTkTGl2asskI2fbiaczklFyMwfZn7F8+FgqmNILc3NCwX4SQI0FBmZNLtX8TDaJ9/YyAaPiky1
Sc3tBUloGjN/WFYKnBWSr0ewNkp4cVO7rsssgKUlA9Sxxfihw5RWXR0u9DZGpIXXMNNgqeZ0uEWk
wwElpK+mUIM+469sPAW5vESDsmJtlqUMy9GENVa4Oy1XGW6wY7WZN6H5Aw/AturFlaiLrezEFkR3
YZLivI5j2MsNaRFQa+mu0NmKDuaqhMnNJkAPSxMMXAsWgoRcv+LsjSDnxu7EDIfzpaMvmXyOkTWh
bCvEtkf5hhwQIB9Q+KHrV9qwb+ASq/F0IEgrEaQrxfKadQ/W/JBH73AQ7HLe8zEcEl9BMy7Sjla0
0sW2JDtioCiBIsSjR5Q50BZJx+ZokqMJWmFLWZF+Pckr0e7iGsQhO5rsUrpT5ldsk6u0Nx269Ssr
9uc0u06qpzKet4uSOXk0I0yas0dZK45evOrzr4bl6I4BfZcGeKcpvBwpVkCVgC3166aFtddvUnNV
J2ulQZ4a4bkvTShmJDd6m3gaUquNuK4nYp9SG8vE7bww4drfSuBPA1vj3EaWsOv4mmfXNZB2q7mr
Df1qGNTrmBaHmIeKDGv8lX5kWEXdjYqPiqYIc7eD8toQ/qw3D4mx04sZ2DCOhthxS7oTg4ef8iAp
NTjU3YrUu9w8be5mMNiepPsK9R7DnRBvddR7Sww0diMFgtC2XVGD4CKjtqEpxnVCUYGzGOslvjq9
uXpBkX8vFS/JrOehGg4Tb+HUd09T+2o1v2pD80El6McWsn7NvW7elFYJv/SlS4qrJbbCaJCbpBo8
Jum+0HoXIV+Y8DtaGri0ht3EE5CCVWuucOHg4OxNaz9mcyAMCu8/9pSiQa5ruFXK3jFKzZdRE8bZ
g1UmmzgLef1sdIlHNLYWZuSQqniBV4EUFSoPeLpKhaMETWmj9gBRFoteOJTmE6RQ/OGpoI+IQF0r
wh38SGtPTXd48AtldhPmzhIZgVAnyPkKlyCYoAFu4JFZK9Q7ynxjQRjIAipKw8HY5FtDvFbaTkFT
d3Q76x9R8xA9CAbQPsq3mlI46kGpw/gertGo+lx5YSjfUIBNsHijq8tWrSNkh/CkP+C1zu4WC/VM
eH/i7FqTdtu9NgbU6/NQtcJ8fqaGSz4S7hfk0Iuwv8qQcDdBReAsHxSFPBylR45+wLtCAJDmqMNw
stpv8tNfUg9m2Ck2Av8JpZnOAnpNvGp3c2DisINuanFiY8cNxIS4sEhjr6bMzZDX+VgiAMYekaHQ
WMBLUHHCTCN2457+0jDVRjSAlipgSbV1XxDttc7txINLt9TbrsJP8QADW9yS1FOqDbK9cKLh8Arq
xDpwygci/CU/lRUAq+2euudIbNQcDWuuJrYAEAdkMdVoM9+Lu25vsqsBdV9SXVeGm6SbQd7l1hp1
ZnkXWJlT02uiHKcOnqTTmFdxtR6wtR0gYYeCmgNOcZc+jGRliBc86xi6cbvebtdT/RYfdKSYygX1
WzgkXhrfmZbPlF+ISYR+1csrDTjC6NEhHCrMV72bEIwgNFDgJVg+DLKowr7ewv+IUAkinARUmofp
qRqD5c6sPW7c5pqTIpb/6FSnjsPvy7fp160Vf9bfndXp/kdq/s56EPhPzd9Pzd9Pzd9Pzd9Pzd9P
zd9Pzd9Pzd9Pzd9Pzd9Pzd9Pzd9Pzd9Pzd9Pzd9Pzd9Pzd9PzV//U/P3U/P3U/P3U/P3U/P3U/P3
U/P3U/P3U/P3U/P3U/P3U/P3U/P3U/P3U/P3U/P3U/P3U/P3U/P3U/P3U/P3tSqMSg2dWVTllnVG
2ZoVbC6Z1kItlh7RyJ41j2rUue0f/BrZrk3eSbsrOhCFjMHAVql6faHm8Esq3k/jn5G1VvGSGpGs
TsyVoC4CZS2o/2xQLvmpB8FOu/Rye48uR2/exP6FoU9T+wtb7aehzygOZ83Ue6b/MXTrTu5iv7+/
bmv77ubqwkCX5njGa/ifnONZSedv395La3xW3vm311j9eo01aoHtXGfsnGOZlXwoKU9PpL+Tqzsg
HNul6wbaUVMI6ij3fQyLgNsmKKb1h37X7uZN7phO5oDGMACLnvv9ll/8nDMG8X/5c04n+S8nnamK
AUJPNCZaZ6dAi0pJFgYZi5zfUw46puiQoWfv+zl/zZr+aZSzvVZME+rsp1HooXWlB0GrFYg1vAnU
8zRA28z1dA9SNQctaRdusnZaze/mdzocnxifjYhEaiJBd995YD60QULiGRDZHsPGeWJ27jTQ3gZh
j8chAgyeT5f69UoPNHsI52BwomByYXl8sVNWkZ9u05W1k750maO4yb5axc5z5SZeHiQ743jJAH6/
NVQ5k3SjI6doccCiiel5APd6KgZ7pJvvt+bSIGec+X9v/y/sAlXOzvz/S7tATzfgvz9BVDl7BhfS
tlajQvsmWWk+2gA8vhIB+ngdsE3bH6aX7SIPjIOXzMSXjLf/dWWocvb6paToxt7EwZUO2lp9LeSe
4VdXTUA8sH0F8SMYt7wM49YuWf0fqLOeruR30z57An/flb244Gdv4m9a8EsX4cwQ/r3bpl7a1TND
+Lt39Uv5IHRx/G9zT5UzczhHXTErFk4V9WVgPCSv/bHwEhfsTo7ix8644w+FD/6EkLjyouLvpdHp
mUX7vaOfLsxfD/R/KWTqZwe6WVKWZWBY28wELH+gcI2ghvq9Mf1S0viTkKJ+dnT/mWyj+rVl+nNG
Z0e2YWYEmVPMaFyoa4mtTDM0oKNvvSlsBsZmOd9K9Gk3N3Sxd2zZEuMR7VN06W1TWSXVfRxZoNBr
90mZHbjxlNPufiGNQ0CK2lRo/W6d75fn4gefnf7/8Q++dGTObsvfOjKnI/GXY2kq1NC4bhiIs/Dn
nxwUkGpOWlRHUPp0J39xQdLomXhgwFPlgn7L751kHR/IBfWyLyf256Da2UVk8VDkdYxBFfTu9QoH
n++FEb5WuPg0xJljwYol1kEFepoXHD43c5tdcjBX/FgExY541ukNc5hX+PnOvE7ewcRUhd8ft6+9
zk+fcO51WJOIIw2fUHmNNzuq87LYVWBcK4+Rv92Cw8qWYbJrXv7hsGcOg/F7hmVfPtifZnvmMBQI
V1N1MhGuTzcUTftpcy+Wa9Zf6YZmg+a8Uw4tCGpq62W01lUHnh0wGJPcVdJ9VlW2NBpbgNV6BG8B
BTu+Ii0PfA+uNfSururODK4mCGaANFfXnrIpDZMcHPsgjQA34Yk+69TFXudbHVajb+++X1L10nk9
s92dMQg5JxbmZoP7ek0RxpVuE8Se8GSQ43Ch3dWf3cWDVL2vbuZNG/AHeeE8fW2+Pq3wmXU3qqaK
9Aq3JtPeSFrbFUgkiXkz6pUjDc2t8rds+CitV6UtnJI8k/Qhi0Z0YIMjZQYBTH+shtzW0dzLxkCi
rbxvwda11mKfR8dWgB9F975ft0vLdvZAgKQoMswUy1YreymvlOrX9//+xX05nclPxuvf2ZeThfzG
gmpnFjRqOlOTKq65Hh0zMLbUD+W0McBROPvduM6y4/eTvrCo+r9vO/+CWPwLtvPSLM9sp5Yok7FI
WJPW1a8UwG+l3wTCAefXvlmByNmVF3ynr13jP2/XuUIUONeKNs1xu6STraJdtNODxAEvrltvtH0b
jg7ouhFwt47wiZsF5t9yTj6Nf1qRT2f5f/52f62u8+mLz6ziKBJWqAR7NHigGoGkT34QnlhXwTu3
W7sPupu73FPCMtDc76/AhRt37ub+0xt38Wic2bHffTQuLvSZmft9C00veIfn6k2/xzs8nZtvDOq5
alNjKN3YchhUuhyNpQNRLnhSxkvifxcszLk80//143RpFmcW7G/O4mtmhD8v4R9i7Z/Mxj83lJcc
PePMUP3/5Oj9N+cdGD3lnGr6H9jQp9UUqVRKbuHoMeR8GDQg2Wax47XYmW4OgJ5vCjAgr66+N2df
n5Q/Bz273rVWx33bZyA4bcOMPI5l75ntEn4/yMWpnbkp/5Gp/YHIfFrPvzc1fnJ5/mowQPNkYNOY
ZZ49RPXYNePS1crGsHu3sN+kXeE/y27sF6jgAEF/N22wPLogA3VK+2G0ofFpmxCg7L0a2p61AwDd
68IufMsd0Eval3yLix945rn/xz/wSyTHUrjJmGmpTDsLGRWFx7ydW2WjWTkI5m4n5aiBe4w14HOX
b98fxC/t7qexzsxHOrNiMCaMVY+QwoGSEXTG/tkIZ8fhb4xwab3O9vMfrZd6Wvzz022plAM01Zih
nwOHZDSmYo4MZZNto53lg0n+BmpMBbiQ2gdOPjTQ6h75jdzqISLi3NwaJGyqsItcMwPnly0u4AsX
v+ds8v/293y1FxbI5qmmGJpqnLsoQ5FmdV4rykakqs2Im2i/eA6hApCHLZA7+/5oXRjs3DX5FwbT
VMYUi5qqZZw+5pPxtNJsiOpSVTZ6AeGQwSuNneCgiDXXTE/Xf2Nin8Y6e4P+0VhfvXeWpuEow9hQ
xs/u55LoNG1OsZ3ZbUdjl/a/On7ptTt9718uzacxzg6plfeMjBOiuRPyNrrcAduVK8IOGs8QWAya
FfOgs7OpkWn/fiG/RP0+z+58137fyKc5fTfnsz0UszkUusCc9Stw9G+btfFSH8bwdXCHVXecb6Zd
6VxMcF8Y88yr+Ft7eWFe52jxb5nXl6mUT9uoneHHqd7XmVqc4EzbDHQo1uYHw5Ou4mZe6ufBhUNz
Cga+2bo/Etifrvo/HO2PRNdfhgNqykxIIJuKeTY5PtLRhN1ZNkWnu0sMgTlNuGmtQAUAyjsUalNv
gxoH6pxDOyT3VdCiJmDIjKztDNE5UIevqrkFUe2LUNNVIqEZWrcQbYKuJX3u2n0M8u6p91RQtBeG
5vWZtCcwb5PYlSD/TFoow+BfbsbbRjlaApp+zY2ij1CaemMj6Ielcj3NFApv9VVMa1vk1Fcg6ZTE
GvQLQP1/0kuRSBimzZGJFuzw3O3Eo0w3agwVSmTE2zcxgU62BDuuPNTRA8mPYw6mV5D2VVC80XuI
9JWPlEC2pd+W5bqDxJUqIF46bjVIE8X9dQ4m/gEEwIkR/y/2vnRJUh1L81Xa6j/VEiAQbV31Axzf
PXyJiIzlD5arACEBEmJ7o3mOebE57nmrMoIbkz6Vmbeqp60tzNxw3MOFpLPrnPNFZU0jh4FGKe5H
cvBL6FlL2U3eQixbBKFM9wnAPAmITXNEbgx9l7EbYEIIYvNY6yZ2zMo9o2gAzpqgzZLmXtQD8NXI
oE9enc/8Enqt43dtSg+2a0cF9q9kWLwZJA1ebPbEEe0c2xDHcyFMAyf5Q8w29Qmi5xELP/qRvQLs
q+geGodH0Op9BrATMxvOXvNrQvEtC/3lM5xtnBf0rSzTurSFZ6iaxw5AAutD0qHQRQCCUEPnUGjQ
XhTvMvPlCltdG3Zia/6qYa/y10TD/Q9//Xfmr4mp8Ufw15sa0vOQ71LometOD3HdsUy04aCsygHA
fe5yCyRltSQg764w1FuR1+DbQFNV3I9+XSB1HiiuZgBjd+PG6tZf6h2kJIWLdIm2gF6zFrNql81/
cuiJzvqFQ7/lsb6c9ESAjh7WHgADQQYWNEMn+aoHKIwrk7s2xEQ+pj1qEll742bcs1N7K9bQf9p+
AkDdW7OiS0CLrB/cm++PeYVmyEQ2/jDNvHls+XL5JsKwzgEvyWtg+ToNiM/ukehy1kOkC44tLQrQ
MABWFTj8gwUtcls8Au7mF+nf4W4OsGoA5RgA7Nd7UB3QAP4mg2bQo4gBORF6xUM/Zw8AipG/S9sP
yn34/upcfeoJV//XeOprZDTxPf4ISp04Gb+CUt/0F6nnBcgjHsQ/JrPqW0XSqiDjJgNkxeIDM4/K
+vT97b42xGRWv2yIwCFgiSHXcablDA1g2GQmBROoAcibpBFzUZwyy75iab05kRejTLj6B0d5k85e
jDJhaQeTUSmDIX/HtgE9h0TUbq6IxGtDTPjvh4Z4U5u9mMaEsJTn/DaNRANSHH2yar7N2BF3AHmu
2bGsPyuA/2PqBuRTaII8TunnjhchIA3ECUVhkEkAF9rlyV1etFEtd5l9V/VHwJLxC8D6wXdDDkAb
BjA7ULbp8z62QKwLKleQxLFn2cqjSwPImOmw1AwQAFQyHyBvIKPQ0N2twmZcD60LyMf3AgHGh99E
Gh0Vevw+5V9sg9/5gi8WYUL6/z0X4S33O/CgQoP4FCqOJrYFa9Iky0tIVPHQvu3f8fSqgj8r8N+v
8rcRJjYE6rvaLc65O8Oii8dtdavv2Q7gJLfuXB6rOryWYfc2aX8bb2pQZN0gfcBQ3wBYXZQOeYwA
49Gccf+IjvpER4Ueo176PyR+vg07FT+8yhL4FHR9sXbPWIrVvgCY6e+T7Ju5fcGL7ZqKnxHgohwO
1lIdq5U8ONs9xLqWABh5ICcNhzr+OljksVpkt/lxCKt7s/z+A7xZmvbyASbC6ad3880MgJcDTiQV
8u2O0QBUoEggpYh4AA1cRJZYmsYAAh+OA3IfsAAgLgHmBg/h4Gchw6cCL3prVTDImwkyQGhaZxm7
suFXn2wiPv55T3aNA86fvwg5pL+IA97WW3/ngOkJQSO9WibnNEiXAtiOtc3S5+8Tn/22iv82wkRY
DY7tYXG2p+mzt3MX4obMP5yj24BPtfAhjR7NXagz8pfsiFbs0NywR/rQbcSVsNK1eU4E2j8uMq/s
3zSxITNZaTkKSN4EB1MCsiTAygBa4sBE2AEgbIkeGgDe/cm1ncivf9HaTuTbD9DQeXe+o478iQBz
frUEvUbDE3nGscJJq3xQuIC1MqyS/oDlh+/v5bUhJoLpjxhiImKaH9J2V/iATvI9fwkfvJVVBAV/
DvURsQl1p2WZdqBzKxegYQFheYF2AA6+aTeAsrXmd9ZaxvK+f/qHd+vVgJPdUo4RADoO3hFAHxUA
KWpJABPvr7H3WTROyP7VKJMNyx3kVNKHcw/vWL9zow+AvL0Yl83DQwJR8CCityA9Zw3U3RYL6867
EnB5gyBfDE6m9ZSWXVXEFLCmjAGG6JrpXSVOP7OKBE1Ug3KZdgIO86N9E9oCCqqyY8nlNZ3/hux/
NZOzdHmhWn+eOt6yMl6NODFnAe1bq7oGZdDP/Xm3g3KAuJ2rbbIwi2xRxXzlLPihPY336fpaEvu1
bZuohB9d07PE+7+TJkHnx3ixpgVLAdj9fEICQTJAeO9OybtgU98DNN2y/yJvrCIUHzFUh+e75grr
vZXQ8WpxJ8qgMEPWtR0srnc+6FyUi3RfzN04mCcrtcGL/AaKjeNi58/4vFnwebrrNtcW+YrAgVSO
19M3VpWb2gXK7db9fNjltwqAqzZ8CyDdS3lPTwCW+vB9XnmrzvPVtCci5xeu+FvnQ6+GnsghmsqS
1iXMdgzeW4B23JbjvFFQaVtkM80erWwBR2OzrDlcmfL5d79DZJfnekFkv5KNrs0ZT2TTr5rzFfa9
nPO/mPKPKZZrg0zEk6i7ygfcW6jMYWM4Jk5sDxtZkfn3t+8ao16Y6MVc/ghGvSL68URM8ToLOqXP
jig79s5z3X3+/hyvCYJLGuuLOf4CQfBWev9Lbpwm/f5aq+Dagk6k0D+8oNdIcyJqfpA0r4wyzfP9
EdvGeVtDAn6xB82APDrNg+wDxXp1tp/MegR3V87tONiX7+p31lLH/Vytilm5oDN3xg5m5kO6bwcd
VgAreevu4f3C3Yq5s6qXalEs6zvo3rP4Icr99nwTNVo11Mrqc4ymW3vH4lCvg3m/ZItsGxzHWO+b
+/xnRzyv2AteSccW4gBnK72Z1SGkpYTBzSmLqtjMyhn0Mtle1dJnw+73+uPbFCfECkjtygwGBlQz
ftOsDDSxgdL9dXGi826jr0QY3krBAr78NtqEdH9ytLcZ8e+jTQM3f/z2TStQfnr7rnGQP7Hb/+kc
9KYUwS72qev6jjd1X6pcVZ0tGkgNn+mY3wBGLXCxFdUQ0g0WgKcacSDrK1x7bczJmvySMd+UZLbr
Qjsoj5597Nd8W3qdN5ZsQBsLZMUIVffVHLrs7DJgpiru5n3cRAIYil5xQN032ffFuBMJVQc1PEzb
o01j23ASby0kgCV7QzFT3jvc9zsFaWsOf1blo9PPWwYdiYpgl/B3GW+iPkuizNIz7BaRAcxyk+iF
Xdtx0ZIN8ZKooH7s5HyeSHtZjgFgz4PoLZ01aw5UmL0r7hBkrWvxXqN6RsXWg8Iux/IBiTYOIGIJ
1d0VwHZf2dxrCz0RkP+0hZ7Iyf/vF/qtmDR0VfID23Zc2weZPaFoXIy9sDBU4Ng4gjzkyMkBttz9
ZOVPZTDLqypqu1u3PjXDDcsfsV53Bvbdgh4IAAOv0gAOPT+OPJ2JJo9M3a3y7JgLFZXQWETaTRp+
ny4u4c0XeszF1IV8evizvQBqvaa5L6wpbb8sRqh3cT5TZ9w1gBqNmjMg/Y6muQ6N76/5AJ2OTBcF
nRPhsliXiMwZNveCy3jgQcSojrsBXGMsIz7qlZHV3PLHvV97Yd6VsTHtQjArzlwJJ8TdjFLOwqRT
yx4FgJRdANmfIEEXoKuLsK/yraIECvOLWare9cMD2BJxU3TrEmCh9XPV5DPSpjcDkntjlYAZ3s2g
tn7GTX/TAWw9l3bkGEhpT9oFZnAAxtWibOpoSDadYy00KiODy12BN66/HzMzs+qn0kZhr7JFnn0U
uQgb6s98H7rQ2R/G4CEfnbBx1PH7636VTCaxlPJfSyYXZ+YFmTgBFAEiBzuEOtgj8OY1VQO8fMv1
YNBGzeWqXTlL6FNzcE71udFDLBfZfHi4avS8qY9ejDnRR79izGtDTpi36lgOXl0LasHaZ9knN9l7
gbzGcm9Zji+mNdl5qNCReYVhKbmFotzSYUuKyENpjDV4zN0VQntT7r8YbaJgf3K0a+s3UateIXWL
Ncyt6aEg67NlTn5+xRa+NsREkf3QFl0bY6K0fmQab9rYhABXYQfaPU497cSipjMCVso2PnQi6cOG
L74vYq6NMJnED4zwVoEPRoRS18Nwuu1Mq03rZhwtO+EwCTh9bVb+Ujw7G9sKyanY9JFY2aG9FDJM
QJNt9PL707PPz/87kfRi8CmtVYNWWSaA1mZ0URzEKZiPK74RS2fZb/oNi6HRziKfp7M26ub23N52
+9SPcB3KI1rCqcY18/na80wI85+7GJPN9v7gxZj2l7uYFWBZQP2s79oeJPm91heQ4JcMqKrwxjNi
y0dv0WbBuvPLJeHt3kA6K+n7yOnZ0h7tJ6aDMCDV1s71SWYG7AB3lWtxm6cyrBoU1qz+0HfVNQKa
lET87hkngvhf8oxnIn5B5F/NMyjecxEFE41MCx/zvFXCFFDS6dU8FKMIgzb9grUd5/5n0jZRbcqw
r2H5ILUuc9PI2Om8klC4g5pVxsnCFu+JM4S5z7YN5FaBQFpKbm8MiGUqnFPS288Mq9lg2vgKe157
8glF/td58rcfPIDcN0qg3nRak1kaIMnMdkGuGD3rLCjuIsekxaEl+tX31+jaSOfPXwStfmKkaWrj
b2a+Bzm3vm3b/lRSWwraLWIL4gnQqfBhyPE8TXRo5c8JcsIxsFZD8Rnn/kYYsh9Ud9MKEfWCrJjn
b5ysmSUMTmYaFhUGPVilfK6DT4bd56yMIHixGJN27pjhyQ5cOGYdo9KGps35OnDq0Hef3JJEXmNW
HKz7ROgIF5AJ2nYR9mgoszvG3ZkU5cLux6jxaMTQbYffJXSc5ZqGJdahaLro+wt/dTkmK//ffDkm
NuJvxPHNB5wI67IitPVLEDI9yR+HBIUNdJa3nDF0vWoxMHpF8F4b7mx9vST7nx3uTTZ74eJONvt/
XNxf4+JOTli/UhV0uLXP9QoBuaSuvthmqVltKgUWbttWMcBiilKEXo5CyaCQVD2OI3Qicf0rztW1
QSek/A8N+u8f+/9gn8vDV32s//qf8P5jWQ0qY2kzefvXXfZRlbr80vzn+d/+/rXX//TXm/dtJr+U
0++8+hf45d9Gnr1v3r96E8sma4ajgWT702dtiuby8/CM52/+v374b58vv3I3VJ//8qePpZHN+ddY
Vso//fbR6tNf/oTPp9L//vL3f/vw5r2A/1vJT6X83/9LZ59/90+f3+sG/t/Ff0aA2wCpuJDCQPE5
ANJ9Pn8SkD/byLURBdMQQZDs3FVJlqpJ//In8mePIgdyzwPXhxb3hMA/6dKcP4KI2Z8DRFwUwG8F
NrRn9f70t6d7tUPfduzfpBGHMpONhseZBGB8SqEgw4eQF6S5+9Ayg06OVGTb4Mo0TT8vWZ0s0NAU
C0Rzuit7i/92JVIIU2logZTbXB5cp7fWTTeeLu+EGp1loUY5s9yEzvI68OGKD4eUwIsV9N4GTlNv
AmLJJBzx+zq3yYzZw3DiJm0jN8HqEQfkQw6/+glxOwo0lZDsxYJZz85F54H54uCGPOCEf9ASHbkc
2qPDmTW3jOo3LcrGTeK3wVwLpz/ajKMI5ZX3SFj6rvAbHg/QIFPFdoL6TQFpsjPlaLyBljP4tuHt
iY/d8MzdTsyYhfFm7Dx0i9LmRIYxC5OGtsm8qooH6XQlZF/kbE5Qq44089Xxcq8q7S+Bk6JNMABq
gIvS28Ep01uGCyusHCbSmeRpGlu54ywklKjtLleWq7KvV9/ufb1ixAnrqumjnphhzttgeJb5xxyC
l49k7Mvl5ba22XaUeeBByhhUxHG32FmlhRZgQxS7wQIE6svV5d5QcDgFzEywLcghyFt+qyGz7k4l
GMrr25ptLm81FJTMs8YtYxzIaGhY+05mAw87XLLny5XVedbTiyvev/Obp8zu9J6dX5ykgBPN2uoi
5Es/vtwraHmliS9Gr7UY0Ct1oSsRtCIIPER8sEtfa003Y6xsRpUvfWGSWeMrvR06E2Z+4+8cy/F3
+Pxyubrc690gjVwo9e8q595KyFMrnPYG0jOce906T6qs800R5MtOM+92zEUxo6rtFzAJcltLrDdB
P8qwc2s0q8bGc5cppeVsbGjMOlaysIer3HSShawP4lKzv11RMWxS1WYLKaqY9aV5ak02xL4as83A
9XGELMtNSci466QfukWl9x1K9P5ypQtIG+FUHCVKTFw1giwsT5cPZvQURMiTYad6WT1A6S30LkjF
fVv6ZOMXajGahkKQF9oRSLdKd7Yv9GwsmnbpOlBJyai4R21LPpwvOk6D5ZhU7qKuur0eTXuqRlYd
8mr8KJrC2nIEsXcEG7v0CoLm+ZlVAvRYDl32lBdOsdTYzHUhuhicXPeWuk4ZOrbwP/WA19HmhN71
ri+SMMjFRlu+XHSq05HXV85Gdf59WzvpLRkcEhIMdZtJpeBtlYRDmdkPyeiustHv71M7r9dpZrO4
cHp6RU1i9+x+vXAsPYj326CXIZ8VYrt+MG0/7zDU2o6V6DUeCF7x1hlOg+Exbj37XrV5tyREbhK7
KYYQ2cO7vCF6WXMxSzxRP7Eqe2JcP0H5L/twvmCwU7EqbDUrQDrsZCNALooSTjF6By9UD2msfGR6
X3Zuv7WC+mSBJ7DpG073Nu7zqEpHK26hgnXhyIyEyATsRBKnWtYYQVaq6YHbpWtBTwgoM3Od4Tmz
Gx7KvoP+ZjDWghC7eqgMNFJofepti5yWDymBExPmiLuxS+cQjDDLMSDBu9L6nAM9Po6UHEpe9VFS
uwxCDRowi0vH+6TJAxBhF+ukc1ZKQ88P3HnOkqE6e+TQuaKyqmpLvBbP2yE1N6bPn23B+5Xj1HQu
pYCOHmXtL+q6bE64o/oU9O8Jdsm50o3c9RbkvGbQeLi0NyVynDQ01omDZZRmGD3atG6WqE2iYLjP
ccEH+NpghznprLhX5mTlUMriVFY/MwjZW6PbZOYWrVDhSDU00vCS8YAs9p4ha3hMe2FCIvGptGv2
zq/oUXe1+Nh3cPxYfM6TER0y4hU3oKHSSBXt8Aw1diK0SxwFlcn2kIJnicPlRcvcbHJPb2lHoVYr
zXgXKpSOMSm9ETwFkh+sgUDRYOA8tAEtl0naVDECAbLoPdpFXt0MOhyKhG9FpfgW1R8CnZDVEPTV
k9V2sUyENWflwG+yFDTct6tubIto8GscIl+VN8P5BbrfoSv8AIdzU36A/kuw3ghBeylkg+XyWrxC
RF6WjbLYdnDB9y3yzsyAlIotH1B36HkBaFcQbvyQuc07i1bVjOPzce1ZHTqSNOvaRZ8v73gv9JEV
lYoIdOGzlXTuXeStKOQeHxWk8qwhMpaEHWycKEoXelTzbWXXG5K45fvK2pWpgSRIMzhbK8HV+y7x
oM9265u7VlIe+50LZTQUND2unLiq7eypCYq5wwbxEbx4P6RW1R8sy/hr5mDoKyO0NRvwwEJSEr3X
vQF9db6yTSHiLGvWHsQKwryp4ctJn1mhajq8TJ1a3tAKrTKP6aMF9VbzJq9Q5CusjmM/LoVTp0fJ
zDJJwPbwiIYzQ0PbPCIXYkxFBKtZzCvHuPd+qd+nPPE+5aO96CQk9NrUtuY1yWs3rjy72CStmBUZ
CU5dB2Eo7GdQpme6YlV6jTWDpP/h0SINlPFw92i31bzVtnPvOPaC9417vCg0kbqLQlRRpkxod051
8tHgroMc2vDQCqcfVtjJ9BPoKt4fh9ynS1Urva9I0ZPQAiXK/TSPA5e3YcH7m1Z3el1Aw5rQt0V5
U8vBWbDayyATHyJtulHJEp/3VVGz6pMC+mHWPV8EA5YrfzD2IrdxcvKUD80VyTk0N9BChZYN/X6c
PqALKilb1QA0cBh8l0eoA00xjoF9oP2ms2Ch+i4dw8sXOD19FQMtT/oIlaU7M1lwKmCnNhd56qa2
3gep5OGog2ZZYcRmo0/wLhHt3HeBwIjnrFxZ8veB1jxKG1+flCeXWT9Crnhu3GWRkua26nOQRG7j
hheWhOPWgyJDFfXIUkcj02BRZXRcYTZaN45U9cy02cGTHo863EEj+2y4SQZbHFKUyoMc8BhpJdEO
OYbPGcrM/tsVpeoU2OpGy74CaY30iXeJWbVGuXMXZH/nqdgMkkLokjsPzGGfvJEP+1rh9h48zZA4
xR1R7hoHDOwanaoF7iQorgG6Vwo5B7uhWGvg8nu7JVWEhBTr1m3te0mCKlIeZF4EKZknuih3l5fW
Ql6sPGWDqf+3e5crV5l647b5CltWucvpMCwaWXgbNFKwbl84T7+5Jy/dkWknWXCQbYqgFSSU3RJw
caYl8RX19Og1Y7DpkZYxbwpyG3jMWTsCtWGPe3J7uec3YNP6K10Y/pWbLyzduH695AiMvQtzV4Tc
4ZqClexT3WzAm8XbQjlo25N7WlH7652q8R8hc8WsPcekt7UOtmxs5E3TFVY89LyeA+KRv6oy1IQX
NXZRaEOlu2i0mL1ohSuXgw8ZBd4VWRyc4z+vTJPADgAj7pwS5IGhO23JxQdCTOX4yabsg+MgW2+G
aNWsStcdHrE/zrIaN/egMFyQlgiFl/u9XXmzKh+alSihlDe4ODCkpisE3RKWesireZCK8bn3bChF
dKtHX4Ec81kC5o1n9yHNSL/PoVh0Dl5hv9dJms8v95jA2RwM0gggQ/S9BLEzaCluaSKCU1WgpTZV
9YAp0MWI7DTKIboO1uTZXuaibDYW4f0uHSFejxooF1JC7uy8CNOefknP3oN79h5UPhbQ66vMF1IS
dmgzL78hQxZlgqeHy63Li9uUFbQnA4fs273LV4oMr/J8LKGBF/w7qlDodIHZeQbMI8z9/plzisMm
b/jelAXaJ4nHQtTBrYyLj4mttmCByAekyTBvGNsiBWW13Mv1/vICAVy9hw5wjwHt0crOTbGCd8/c
cX00y/zPrRbuNgEJ1i56jmhYdU4CjcwU1PFn9ZXmjJi+NlzPfruPIKhEwGg9e0PT3FekMtX4lHXz
IHOzpcBq3nsJexo5dWLl9F5oKuZsWFPdc6SHjTjrY1SqYuaJvgTMTEtvutrWEN2Hq2q0VQQepR9d
PqDSHYKI5MPsqzqDmX0QPFOP1Z04Ux/rq3qBWpEsMsKtnQwcMwNPET91ylvWhepAbLPkmA3QNkEH
Ojslxq7i0g1OjLf2akyMs06J+O3qcq8/38vP91iPASyIuwDyUdfZDZRFkJmquXoYRPPQEZ48W369
XZk+4R/hiIfPjGLdrjdi2CWFnc/ARRIfT5OPUQuGuSnBElRVRZYyoXqVB9CXDTzWOm6qsbsrsAst
2mStPkAdxiJtsoPlFsOT8cmiHwP3vZe7SQjMGpwE4i34PT1ZGujBiR1LnywOKTRSpHp+eXt5qXCw
0Pmw/mqZcg/TLRkb+z6DTDtQO7OctcmqEnm7HtIsmLn+hwYMGw4dPfkAjqRb3SX5sxNU6cbKUvvg
5B/tPOs+Zy7+bCQXD33vQTSDpuJQ8ZwsmCIs7GwNvGhBds/FWxsxZEp5QVsdZQP5RUQ7nwoDCT/U
pV/aohseFdj4cyCvMMs6uurKtl0NoLbXsnPaleVquLIzaHRHGhrSsiG3XmA9IsazD0gUbZiOWXDo
PbddemflPvbBjgWj3gPCB1hYZ5cWnGVrfb5/eXe5X1YrOfrFzG8riAkxDjEIrPs7dg4YlbVo9paV
QsFTDi4+1CDFl+dEqZVBRhjyY4sU4zIp6mOT1M6D7VZi5VAJNXrnt5TRKGlruVCG8bAFvzaNkcna
pYFeHeHl0fJAd3FjGehS0vjiZiBpv4JULoLzyB6U+CgrNqsGju5UAEIxMzSNOzA/AWlmVNvLS1EF
akv6zrt2GvP6QABYGmOwuM/9F13ogYovpzUvIsXNSEuMW6ufdwJbS5FQvhYiuJWD7jZu6n2hll50
ifA+JTL7gEeJ7jtmiXnVdcNaA5rkOfCEcbDsWzvdX2JRha6/jOPZsuIe2N2ul96CwSWONOjDi75z
LHdmm9y7cTIEkY885XNJtDpCXMc+lO7QH+xM2Qc/CPQBTs0SKvA2qEQZl9DBKfQddzShLwO0LYzZ
JIAbpeLG2OUNOxtA/qfK9az91+sicObfNxbIpdD1lYbE1Av8MxCw74PHMm30K0cGZML9YpOrc3Zq
X97kTOOtgui6qP0SlEeZYmgiCehjgSFVua+TMZv3jsJbtw7sTZPemyzD2yH15VyBFxiqQFrH1Nd0
pzIL+IEmR2fskqMcDV7SAdpEXu5dXqBBdhb2ZblW1jDuRuw5m16mJK5F2b/rgVo86O+Cm6baX4xz
f8jvxvO7CuRXVIJcDzHNwR8kdk7XiS0AEqnjW9o42RbCLl0Jbq8jRQ82bPWUQuhWbHhF0BHg8iBT
Rvrk2AbYLLMKZLGEVpy8HHKowRH1zdiDY6ZYwJ8hggOftfPCtof1RQdfXrx0cMM8y93oq0nFAGUU
kfTYng2slAXQgzIEh0Gu6tQZHs8mMjM+vx9psK4bXqyKsUbQBNMenimq3muC5alpINBUWs39xfSS
Dec3PjxU41kRTxFEdBVcNU4OV9xmEIQ9X50/dYT/gZapejzf/vqF81ddV7uzPHfqPURY5xgL8175
WkWykOWR5Im18JsOLPrBHOpWRZcVbhNIsimh0+YhrQW04xTm0/liTHNIc0GeXIxtCfvctuOCVBW4
U6bcU6+KkiSjO98p/YWxBhN78ou9thSsTj6QNsrcdpdnugaF2jZLVYGYJC4AsUKiwqznzoaMsxKw
GkOVShJB1FlEiZnh3Nm4aPw8JkTPRMm/9H268jvro7RrNyrg6Kcn/vNoahk70tDQw0HMcicuKvF+
zHgeEzSDEhoelsp+Z2tvldcYhHS6BMtmq4T1kWGs57Ir5Fx46SeTN2FV8yTE7RCs81KDB8uyLHSy
eVY7C1f38ItVsB46O1uo0rVDP3dV7CoOs0csbhOz8F1Aeyobz0RWi9bdQKACuhd85jNIAZ2Dh5rD
lhf3XRPcZrJeLznb8qyNLKLzDQIii/hQyZj61RyiJw6uF43f3lSMzQcB7ow1wni8u88RR5CkqiRE
bRTQQQBJGdTWi7pIQrcqo6TAw7YImA651uwkPGhzFIkhzsZhPYjqlEjB5t2ot7quRNiz0l4RssJU
BVtfOQEoqdwNHViElLb92nDZry0h7zzPhr7/LIO+z5BpD0hk8AacbHCD+llLQe8LiJKbrlxVWj/W
BNWRzaEnTw1xLo4BsND9NLoZtOlBzy4+pB44mnYWylbLrfABjpcN3WJo/E9GBkDpuYGmrkkQ5coe
wbUbbyG+XM1oai1li90V5PnbkMvjFVFbZuZuLMl6kHUd+569w9L6pDA+ePA7Q2voHsK/u0J4Gz9v
xghxb1u3wM+NJHnYWRLWjw3rxjSbwMqg3EflsQdyfQEBChIGii6HojUh7QMe0R6QjS3gW1rr3eD9
H8K+q1lSHOv2FxGBEQi9kqQ3x7t6Icp0CSsQQgj49Xeh7Oie7i/uzMMwkFlVfU4mSHsvt+MXTKja
Lqx5UuK32+CDB3hbjP7XMlcRQDZsnrl4ZUSQDZoQdSDMbV6DoV0ORueX2O0/jMinq4U55/VsCJM2
6J0D+ga6C+Laf1fVfGt687PoZ/ZYxS6AkHhx93JxR8TVm5MpnB4a5WrYepVsbzHyc7GtsADb/vA2
e2x4yrO2exrM8M6EudXexE8YS8iv9rDIpT2rZdhUbt3d8nWNN3E07mWKNrW5iRHQ67A0e7yTNBBG
w5rYAGr2gWCJeUhp91F5Ks1qPGcD5Bqo/TJ8ZRM+rgYJX+Wsk/V/8/jiM57kJkumWT+3lN0yYjZZ
9I7yPxkQfdzwOhVYK2LAiMW3LmAHD/m+5XBRtNvn3R8kuJioPBDx4EYHFR84yqZRD0nj7qbpOHZF
UvPPRUd7yq8Oe0GNWRefRscbyXVC3Cnx2ZXV27hSW4a8ppLizjvN7q7pT15PE+hYNp7rQDr5HokG
GnT3Q/b5D4GF5yGunoG3zWeNaeMbSTKz6TvnmcWCnzMdXrzMfSzjkG+cMqrPnoh3VAeXoD65U9yn
SzuJs5iE2RjS/MF1yFKWkfzBW/RGeN8CM8jHTiWmrI+Zn5kkD8d54+RgPyYASB89HzYL9bPnMUOQ
cAz+gvsgv6vxC4Fb01bH2WuvsmbruOHH7Lkbrlq5A2z2NppKXmvtIOAypmc8fYDfkLK575mHRwIm
mXSAQDtFtXvI/LA8a8/buAuWEfTk9RE5yudBSLj7lgl3el7seN6312gmDyi9sicp6kRXP1vAVKj7
2eB9p2QetiMpp6Tum3yn60eD0Xi8Av9QB833in0MWesmMRl+YtxfKzZjzR7lCqzIfNxDIx8+VVBW
Ao86E191B+CF8sLldIiiKr+4GQVvh6I/YjWyp+MGqvy8jDCxcBSHpWKA1YBObUvji+cGApRNvyiA
943HNpHmbIcR6dWmDU1wU2E/78KWBregrDFHjtTk/pp9l8MDkPqBCqurCUrA6wb0AgojFgl5o5EB
Jqm6DByKKgimBCrzodwsSAAo76dMdl/3v9owpQ+eJ1mccIBGePpQIPfAdxXLD7CnN0iNAtpEoA1I
Wny5B0IxM6Xr6EXoEuMsXai3UUW5167FMMGoL4IPxA/OO9bEZFcAN07xlQU7C9nN2uOb0g2XnQUh
nQWbW5aVYDNMVs5JNPGXHKDFPsRgR8GL4Wo/8xZcK5QTuGwrRaGcRIu9hJG5EtNl5771E+WLaCta
1VXb/15uev+OB4iYB2TKReQkvKbr3I0VsPmP+tzvuzlycZedhxAJZqj1pmscD1FajZBxtZzmZ2kZ
37Dsm49+1geIwMl7P7hf3Vzn+OzmZWdmZ7oaZtIafv6X0R1e0As5YJkiiQ1U5FcdG4Sjm7z8ClWY
6nIU71PnXfNyaX7KoP3l5c+2eMEIeczAUn0LgtJFLgTCxZGNaqAydubspfHLat91PjtOioUHWulT
Oc2oKLnbzgdOnNdhwkME3er3HMOGkiWc49egdJcdRcpL2jRaYF1C7GCnBDvYVgG38pxyyn6aJSrS
oB6Xl8n1irRV2OHAnwehlB8O9dzENLS65poEH0t7zKWkt7oY1ePsg0Jff41aluWmGmN8PqN4qibq
7kKpI0AIKD9NFsQ3GHCQ9bKnkmjEkpc5u/bLvOdC7H3O5NXCMX0tvwO0bja27+mwq+wYzZbUbXMJ
krEfrpoPMpnGWD1lstDnucjjVHhx/kP3146KA6tdFFIlSlnOvhUSj+tYxs1jjN7xgeo3OgXqNnoa
KGdQ8+FaAct9mObiXK+wZAxZwXMTjsdhxRtmiSC9pZkIcuIRhGxvg/9++wEK/Tce6NMAoChjBPE7
kIb8S6kRhf6EBwkOoIIGxWlqx10uYZ4qzBOfYdkJoQbIm/LXGLgFhIZieYzKjh2bDi4ln+kMLJ+z
5xO+2LIsli971hbufD/L/3rNvjvhd/2PP8cr8XMJoZugrJ0vkx/KTV/18gvIGjizULRX47gx5q1A
TanRHTY8c97rcJ5AxFfYf9fLEWmKh8jL/NReamBzmPRa/Br6km2GxvffBlOpNC/9/iCLMlh3AlyO
VO695VcdISsx6ZyVkZYlnDZuPD3aA9aBalNjH0xMsORoyCb2kMmGPYzrmVQUrRGwq519g1GJ/R8c
2LH2K56WKKcPQTk1rzEx/Fj27QCfGi4FIV9eX7TTk5DqGSgykmXQz1zsWbye9VAnbKVTGOclb6eT
r4S+OiBN1i7UDBl4lEjD9LY2cJ6j/M3SNZBywj50dIXvR7iRvThBZTe+yLzUO7+facpzjTWBq+Gp
RcFRuhGg+iwwAF08BPYpXt7/PSlic23wJG/8Ad/KzgNeh2m3pN7NJKrO+RK0t8zQLqWs1vtR5P5W
NSrbalnLtMX29kRUp54QGPjnawVUwMkccLWj3fgnH/A3CzDkwX7IhvZkXyp7EoBxXud1LwodE2+G
LRe6+6h9N4RdjncnY5b2Qw7Fs9vovQKN5Uw+9rM868+OCMJ3BqMPb1j3VRdRexCR42wR8hCjZzfu
dqJB8NhEaCpKE786DpjGbbneQ0DkH9y4iFO/lyp1oiA761FnZ3vmN7lz9pcBidw85WFLEjpJkadk
puoBXr33YXTDE5hn0IKrOskTzGzjyOvSdoWifLC9W/vuorGbxXNxdKxiSY6Vf8Et/BhhBuiyTN9z
2qF6qeLhVE8qeKZZ/7tStX8pBmBQk0KFERn12QL6SmW80FvjOv7Rd0y/zWf1qWpV79R6cwe9QvhA
UNc7qqppz/JA7VUbo0YYGLJ9mFt9kGYr6Rh8ENNOgFEdrHRtEVzroFpSEpTyC8XjCZ2buxNNQ9LF
EEAOeaEu9sweXNTMGLSBYQ6FAtE+mB6PYZli75BfU6T4wZlps8uV8k6ug2EfdU53VPDho6+mbC/N
gmgEbzafRBVpTEr3u9bukhpZuOd5CBI1BRUaqjzzdrWhfdL5iykxl7lpLn4egKocmwWfhZelkxzZ
JqjFe8U6V4NrqIG6rIc2E2mmHO+lMBg84mJROGgL7LXLy1zH8QXpfhFucUurgr7gp7hUApp+fVID
cS96PYDcUhu/ZPFWCdI/ZVPlpQpS722U9/mxFp5O/n5jks20xRZFHkrgYkbm1UPsQlWjFrf7Kmbs
flR38QmaTfPhdWVSaZ8lCJz2gH6x8olUKJBXdcgc9hHIoQpTk11FE8/T0a9tF47hr9E4aCZBldQO
IMleqE2euepsibxuhmhpzOSlN3m7gXKjSMO4Dr65QbTlKz0MNOVSlWqnfXLwCe/PVHbkNgSZ4yf1
2Judm8nDHVJWHnIXIC/MznfguHVgjKgnjW4RzMGBQ5MOjH9qDgyikpX7Y3TeT34VPvWr/CmbMe+o
opesDZeTXwtste7ygvasSwPpTWlPI+6hTxGPtaZku4h+3Ppe7X4pLFVWfRFKpaEbrCCIEgOj4Ct9
sbEoIzRJ3UMucYN1WKagIxleURhYYcnQVyRpPOVemYq2FQkB0eVmhWdzr01I3pxpPM6JRXQqIeJz
ELYzMpL97IGrPk5QBF2tnoAzzzlnLhrNAV6ZssFW5BCveZhbzNxGa4J03e6lXyv1oB83QRG3L37X
ggEINRh6Cw3mCsH9vs6/3cl0glEkER6x1nlx+sB5l6DZXd/0Lxyd64sBnKfdin+wQIxXqZmE+EOz
l8isvsU6vmZdC78V9fF8UXptez5iurtQ+bmXOVZ89GIftSf/JCGrluNBmB0o/cMuSCGaQPavnPIX
mo3DZZqnC9DAWxt5+lcJEMuetFG7G1iW1pVfP0J0CC5BRTe37GvQY1WxGTRzkMGRjf4GgF3+I4iq
fSY8/wO8udyrhTQHR/ByTxmZNjVkMmklWX6d+dxeapXrbQPUcQckQR9WgrBYFUaWM7TsIQQAoNaY
GZKa+dOx8OurifR0RfzHcI4cEkHzhfLJHlrQhGcvXi7abZ2NWGYvKTolN2rV1+SNl46Z7/7R9k91
R/GMUeex5hEMc03GX5Zmfl5vtq+2kXD2iKx4duAq23Uq5hfmAuU084fvgzKp/SlAu9s4ST2Q7mIv
14cdmNS4GcegfyAevNFxM/Rf9syr6Z9n9jXjo/Qt3W/Y08anEWTJ1Y+Azebr743JGr8pn5pE1hyj
0ksZPxShX+Ef87uvcYD2qAn69oQU3umGYFKse6KheiPr/AXK3bqFG5w+QBf42DVBexe3dVDDXQMD
5Ydt1EjRRg8LnrvtMBrv0VSD3popFImInTm1OtPRz/zHECxzP2cnEvJfkLeGL9z1zLZsEZWgFkpe
SDOCMbUdjywdoIQaGIfM3DHfDKNCAqwXI4q8VerJK+efvEYPCqHhAse3nlO1KkDCVT4hm9G9xBH1
joVboQXhPgD/rgeCtaoSLX3DAZNDtXIStKa/MFGQF5z9BCddbuIFFGANBD+dcwjK5p58Wd5mWUoU
40bt5yWALoOH88b+zFUNWZjiuEMpPZZZt6Rxhp0IWk35MIXdnN5L6GlpvuUZffcbKe4SrLsOC4AV
FiaGre3RxW56mdoZqGFGxdZRoIEcoR6lbrDrBA1IwYLcdB2Qm8dRLpCu3LV9xC7MmO1YzASPPL9Y
2aKp+tdQjvLgWWlDv4ThWdDlRzaT6gLD3p8HaHWqi30tDqb9lDPRPjC5/MyyOD7YdRZ6Q/h7bG3W
6uDRNAwKyf/Pv9EX3kbP4XyTEFYlloLiI7n0tH12AG+/CVV+n6vG/76ecNf3gFGNwXHMWP+EsRkU
DdGjhPRo6/BuOhrnDPYMuroZJ62vnu69fxUCasEQl3YDV1P21eHzmVSuOBwuDwsR+e9hjn/4jjQn
v++7hK3ls8tzZxfPim/sZd3EDL8m3jCEyKRaC+6g6bsbzab9UjfsaitLd+qdBIuPt0Wd+N0WhuPE
myOyEXQaUA7YLQJ8o6uWHkgZFokbZuGN9OITQkP56LWl+6prL53KDuxehh1pVZkgwVKeeefzY5Qv
uzEGqEUKPZ/t2d8HIYWfZjr//d9bL/+fnReIOWSykMCFOJ6gqmfsX4GrVCsmedf7e6uRINBYVl2m
flRa30/WV1yjh42Rcrr99X5fqI+pj6bVdshLfNYQVkVrQ7BYcqfLJpqWAUyf0Bn9MayixNGr3/zS
VW9zPr33xovGZ2+eXq0qsYp6viGhIvv//tuR/0M7on1A9LTvRqAfw/DfEYAD7VRFsiBEPgT1E0dp
feXQe6bBtBQ/+TZYWdFOiDIlU4W+XBF9RTmDKAmo+8sy8QcnuFqMKx/aX2TG7IKoiwDnGyv+FfF4
ERKpGA6HIM2egbSRz45BwWzPhDt8v4v0aa/DpPDBozTLGJk0KP/I/WZKXbT4T0ENpNvrCJYZ0xx7
UZWfTdSdsRdnzzXBDtL6wduSd8WnmjnbF/hGsV37xWdhmhmCtrj8H4BQ/E+tJG4L6nqMYrySj5hE
KATXD/Y/8KDBmYvS86pif5f7iTwASY7P782D5LFkcn6EBEm/MZQhcuqbhx4g4eoaAGHd5Bu/drHy
h8Zc8wjiGHvWr7tr707ladKf0FT3r7YwiREAyR25b0on3PCljTYUAOXOHepPhPi3x2YJ25ujmhrr
mLkCcU3tPltFc7A95nTy90E4BG8GOeFg3dWLhfzcMj9rovIHB+nxx3LUE3iiVj5zBwJKJcnyUxFg
bWWN6qYTYxp37XD/d8cleugIq14NGRDVIDIfO3LInloIf6CPLl6jKixeJZU/dd6DlbALYThnwQ46
Ar13OmSgWLq+I1WUuAA/L2BC4mSpKnmkTIld6RdlGq0yy6L2/G0W9aiVPTqcqIQawToWHIDUz+UI
DUJFm9ecgw7778+F9YL+zS6vX68fQolKAPVh2KpvI///4+v1Rs9FycerfeEpiR4DJRmN6HQ/E03Z
n+aQpH+/1PmiB/nDm03FeQ9RVqfu9c5C+O86DqKHKPtllYGhDvgBVNyc2EtW6vGIEuR7RFp6zQSP
rmMCZoxeh/VgX11i0QMzcNvEDGhpoQFgUXWXTZWrgCqMnpyiC48KEvTTHLHA3djTpkPESgKbTRpA
KY1MnuB7C0bN1Av7lVUQVcx1Pb/mtAiANYvxJEGA31jtOBvtONG3AkMMB3RWv5Z8/kV9SRMgvUta
x150nnCj7pWon5vGic7VeuhJ1fdJ1IEi6fJWbWlVz4fYDb3Ebg520wJVN91fc4fHvHPVd9HFHH8g
zj+LrAJnXHTtS77IbosunT8U7YBIe1n051xQclrmlv2PFdDqBP71TVPoDikJ4YIi7N/AbtkwHlLA
PXvP187eNhfA52PQLxCHNV6E3cZqWVpYxN2ypBCbQ9riLBLqfuhHwJoGHciQV6t8lo2ejvdOmIDk
3fUaWphxWvA7oLrPHHrWscRcF+66bx2Q1HnV4QxV8LvsnQgcaGYeWBuYdCpm9V4X4IBRYs6/XJ9v
ZrtnR5yf/KPdSPoVCbKH0kSfYiF615Rap1JTmYIOm29Mm/lGx6zzk9Z1r+BCcdtCYH5FC56waQpN
yvzB7FCiQ+DoUkDvOmB6U6MAPzfLz0IY9turDNBbsCGtz01S1GHx3nZdAWtTZ55ISIBklGq8BtAc
AGoeiv9llP2nEnJ9EgPq0xA6D7LqPf690MLgtMZrjNW+7Tw/lWvJ2pZeeyw1/V6ufgp7sK+XKISm
9zhmz6D1gg89cX6cMCwstahCi8c8kQzN/tqHFGOzkVHgfDAOTRh3p2rnUX5/feniW8Gq6kTz3rvJ
hXs3WvnurZEtS9AE9jv7hn3NvhuKyb/W83M/Lu6Rut2r4hzRk0TgiwjBUFJ/WgVG7Qm8a/YM8cQv
C0UjDg5I+2S8J116r0bMYttkiDiuZ/G4oP29H8wiDllH/ddqHtlesCXe2ZoAoIQhukpNP8V7dxWi
ERo6m1g42c5eliScj+4siiQX+qjDovjRATXbSKcUN6n87tZXCmOENJ//x0NljVj/fKgCDI+39kZw
JVhF/7k79u2Exb/1yn0jdHXTq9kHeZ3Brnbr6U+kqHSLb1wEBKYYWIt61v3U42u3ApRmLW9l0wWb
KhiDXTBUsJoRcsV+ZU4ZWTHFsOSpAp90ph5on9WV8BQrDz4iKKCNizphWmFIUGwqdcXcHfEBdB9w
1n0zfec+hMaDfKPT4KUKt3xmMp+SCsjX0V7awwz2YGyb8ZE29QASjnnbv+nnGbK1676Nkck3VMXN
UgIYoYC7M8/CnYNY92eDHXlPqfSButP6rR/UezZNAhJ42jzIYul20aJRPOD2/vBr4O2atOoWrVp7
iyLLwH3sResd7ZV9vQwybIQDUF2hWPQYxXyLyiJ8gdMP894RSFCItjkYsOjeTgXNRlXe8lzJ6DtK
CnGzUvEuCL6zBWItDM/9dH+AciLfWW/01l+c6ZRLOj2zzvkfWmaokf5FXoSYJ8VcD07YVdzthv+y
7XUiGhsGHe+BR9LfdZnPH6aevVmf1V9XoXCDNxeK0ZNfAKMj5bA1tCZHycj8OrdQBDeQV9TReLV/
UjZQ6w/KNZuRNZASOqP/i7ZzdBVhC/1bI9qNx45oFmBZUJTcCpTYrzXwsID382eZjUGi7/QOGtoE
aq4+zYFCPNuzCpTq/Qyatye+apxR5KCZhtGjKn5aSwhffSGu6FKBmulW0q47wAEOj18nvkGYMdyg
HQjeZNR9U54YbhaxWa9CNdGdgC4xdei8bHuXs/dpGl+JNc8Zdq5JCF5T1LhFrMQuWyV2oEOf4Jnt
DsbAKeI1EbSuFhaMLEI4mzLppZcfapoFN7Fg2ExQGuzwhI/+1v68Y2zCTVG+xSttmFUi2AwznT5D
WI82Jiz8sy8RrwKeR2c7OHCcxB7UtPjvLlW7BjqT3oUrlNQN2VHZ5FdrhLKHCgqfRMSKbEXUQRgy
WbFYtCWhY67AbdFrVtXPStbNXs0uaBathmOgfeU/MDfok6moP6pZ5m+IvCf7TizyAAoj364WnSwB
bZDtrUOQEF6eaD2YJIAp4TAWBLMjUR0keiTuDdQ4enji7ivMq3hRI8HvX47OzTKGw+r7gTAYGMCM
ylYPO2TfmJNQoMnuZ0COd/MUA8RTCBTWsDpYqNzn2TYrxQK7jSsuINQgexoBofeVsw2LvNkNdQy5
6Ur92Mc0aNnw56012B8BnmbzktfuMVtG/S0WlbfJ22J8bLRjDlHbZofVaoLOvT3OQ5XtxFw3N8cw
tuPU7O+N1H+vbv3/q55EWBUGehA/hCkcPS2M5P9oX8DeOCSAJWnvQwR5RCxGmZTgTHZs5OxsD9AM
Lch9+euaEAOh+/AdPrAflqJzEGZyayb4wfKIPiBjsfuqYlIdQh79EP7Mn4WzOJcwgJ8Zej6IHeIa
Jr1YwmjdjlU6aB1C2RqPL9qVL3YTkEGMhQHfWusU2UUL7j2Eq/jYWzXHQZE9Gl7Rp6ZwNrbYgh0x
27bNvpgbODRpSKIdCoU2Ydx9c0T0ToKuPfgrUgrrsoZCApd2GeQR8IhYZQ+VA815gI51S6ByeGtd
eBA48JI/Zkje8TO6nvKfeo9C2O3338OBqw0pWf0URjo/hCglIgE4/O/ylvgkxsMUjDv7GjgUvTEO
IYceIqQOG/2z1VD8dWV/mvUqcivvGQ1S8PbXe3/+4ODbqhIr3xT6CVzq2UM7F3S7xDmUh3C2PE9m
NtDYkOyWj4pfF5/nUA31uT7e9Qh3WHhZTYak86NP8GTgjaAjxvDJ92it+jWqr9QXNfyYq/dzxc7q
sB+/429+Gkjzk7mss13kQAAuxFhfuDP9bsMsfopmfpnyudp0LCyf7aFxMQ998UbILRXoM1iPyCXi
OeBkL6fXMCxhAY2GOrGIJJUgb+9sBjhqkka1UacZFsskXO04jd/iubLoqs68LbhGlnQrfUa5x8/5
iOHuMIJcLVdAg/IWB2DQuK/MsQVk+KodvQ1XEiacVXvOA/AElew/iYmhDnEgfZONuTgxuZWmA1oK
IfsX6gDvcXYysdVIJDjmTVO80zqHgByim/tf5MXs7mO7+i2Oc5x8fmAGflDe/bhvJ9iChsRhw7if
Rjq/eVS8doPj7KZyzFNs9KxLUDGN594Xntjxjs94ElbkPt63iaugn0qQZjXBW4H/F7H4raKapc3c
OgngONAcbGbZfpyg8qRrj+xHH/f/cGjEcnJz6JF402G/Wi3tkehKcJWQ+PetBivmGRgSqEH5Kn47
QnRVOjcxIEi7EfqtnpJ5rqfHqnPebcmcx9l08Iux2M7c6fe5qust+gmoMfAkpuF6S8yZLp+cUqZl
i+/HrVGo32kdspzg/+a3Mq5ypIfK7N1BhtlR1MBCp4Lv7Q+IWIoRpBFsSNZzvwQkO7pRkvtuD4AR
uK/31wHb26vgcAn7edsfx9id4UKr+t3C8uJVMCy6zuzppzv1a0Ag9G3zhGwOeQorUuxMp/LtkrXR
Lu/QavFwaj5aTaOkjUJ2zpT/de/r8gExD4HxkzDiK71eOvlmnBsvMWwiNzgDyS0cxJ+Hzgee00AA
VqozqLDhP/xocTie4XEYE0RGyDNKTMwSGmLvJhpBq2RA3mySM/6H7Tfr1qOpRxt/z6QjPpwgi7Yh
BkCno1sPz/bg1ssvIGfyjK2zx8TGYthHxABBrSGH1c04vgKkhLoic5u9vaRdSA+ipTNQmW619hCx
tyWL/Hb/iOIJtYB0kUxXm+IStaGzrcI2AHQj2oQubXzoHJ3BcqZ5/9Z/WBCpWegLmkq+7bjpPmAZ
z+HP/vRmN9/Y9b9HOWYfBw8zIZK+mKKtvewmN9/f2+Lao4HaTR3UquWgOyxdOniDw7vbcFSeWWXy
175HIxfBr7C3+wxCu4LV+azPiJSIoRaZgi0AkRwynji4wA3J3YBf9dCd77/YPAcPlvGtZb+BAV7c
r/JqQKpIuby3Wu6hVCAnZZm5gJTFxtZY9hCv1dbQeO5pvJeHtNjY0qx8yWq04iQgDPaJgW3zFlKQ
L4IiNe3rvL+0ZbjThZutZT/aOijuvKSqYA9Vjq938HxsbQ1oITkogP+AzXY5hLglwbngxmhZDhJw
1uZ9HLLfMjYFuLmV/h7BzdrPuS2KXegv9JXPvDp3OQKKFdQja/d+4FK4nzVyWm1zG/XDH5G9fwG1
w9jAsbjXa5wIdtKXPvQxhTMnD1HJxjPVVbetK9SGI0a5nzMeHPF70V/gbj/cVvbvIUFk5KDW4dzz
t8wR714v36CHVhvoZObPSijY3WUFT3E0pUDLkOKS43o76gZSpAXCVzdq5X5EAM1bIQEZi8x9RccW
3vpo/HAlPMlwj1/aFSCpivlnVa3CMR9ZmqssiHbUhdkSalmDH1HpUcCKkkfnouPfRgQFPdsDBHAB
IgdASX9hgYayxms3JsjDF18W3csc3pcqt+/jDUhgvaVDnl8D2q8W/iq8qhkCfXujOutarh2uLlPz
NPiqueYtSiOr2oD7ubki9aNK5r7nSV0HwGM9z9kiCgTZGBVm89aR92Hgx9oBbLX2+PwK2IrfD2yo
fhAt1AmYGrR1bJigFkbXbg8xnLtTle/rPnIRpo4GOBS0eyhrsbE9cbiKdnz4j9P7bTeuuLaO5R1B
AkQyHlvPJQCn1kqncLrD4lRqzwJUOgwDEl8h1ChuQ+G9VCtk2o54yCHMnE8M24Htjvuo7SBoLxBH
sjI1bhZHO9hQu10Z0AsKMPbI0QUnLa/Jhz3jBsI/1mGBzZTw0rpDX9OtDSn8Wu0lcMY/RAXZP8x5
7x5RED02ULBXDTK0od5jO/t5R+WIfLzc73d2T+26POWehkNGj/mT20t4jf46c/vAO9y3KhCODbzw
0WvpFfkVcg5+P3DWfyLYob9qdz7oPBc/Y29xEx3p711dQgQzT2ZflE1xoniEb1BkLWlWgLZRAmr/
HDu0l2fmsVijfIie2S5qNRq8BQOaMPe5SAs2m0eP8OJlmnu2ozOeKAPFfj5MDNIuoJb28cuaYO8s
qNCoE4x7xKeQm4/aJ6kXP/iYVARRm87yncl92OPRI5xy3rSneYafalY6eOL5L8Z7+RrpL9tE2oui
/xYu7q8W8pOLTV+CvTW6wFi4j2rpX+/V3uL9BrjVJRBNoUC1zC76mPvKK5dVLo4sga0tr9jgyGse
eD+lp6afcnkwq4kBNMEEZ+4cblpLKsNp0p0Z4vhjSYoni2I2dJx3YEZAgq/PrB4nerivVIYkf2tA
bQERmePgN/F7IFsNxXIK71SwIVMtL07UR88hkQgaARo36wB7VB53lzEo6XMztPfXmYgRV1tMn76H
RCT7+cGz+f8IO68lt5Fsi35RRsCbV3pb3r8gJLUE7z2+/q5MaqbNxJ15aAZAUl1VJJB5zN7rrEfD
KV7LMrLv66b4PtsFOweMhYc+HL60NnHePE0Pt0Gr6VdUGukpHo/T5IqdG7juU1NiSQnzbPqBHHcl
WBBenNjJV7Mdj/eEguXazmeGqaLZRni7Hb28fNHSXnswy/StkaIsyicEWI71GhDF7fDT1xslqon9
vD908rQQycDvLeKDEqg2pCeiwxQ9GxuUnNlVqaCp9cuIljKUOo1pBTAJfm6I0cRhjMPkPdJifW/h
gNtPWWi+IUs6TQOSCW0iG1dePfImb1uWU7Oxa6mXbdxg3cxdcOyndDhP7URlpA5b1GlufxZhxzrT
GZ18hXNrFtcw79/9iVIWK0y4Ute2uvxDIy6R1Y/2aZLWQsPMprMp36JercKsf2AVJZBuXithYRBE
b/paTe+tRBM5nZ7dzWWKIimKcrQT9s8+d7O9w3SanfKVuV74GUSF/4DjzHlM8+LZrnBlsQf9813W
rAXXZImby2Q5gJdSG2b9v4/KUfv93J9HYRSxOxf97/eVQVpdzYgvxTSLPRK+9jSkbXS36OQ9VY5w
2daH9x4XOX5wk7JG3fUn4bTZJuza4kOgqXX2hagedRw/FuqDd83jYpwGcsdp/sGz/bXuvOIOWsR7
OLrOwVL6oow/Br1qgGVJrudxRozTFo60cXKqVvUhbHSGYr8mqO7PXlo1rCv5i7oj6qBDMR84oBqq
ykKKQBk3l5XS0O6ZMIC8m1u+DrdTbiyETjicE1y5j9NQ/D5Sz0XyuUU+p44SL8QTEcBxlfVxG8Hm
Jpy8/KROO6M+DUlqbpDfN5tEungxPdBuIg3aBVnUrsN0as+6FZ0oZdI70HJv480Y8EZjKXdgPlgM
Mlan2xo9wxIL3Gh4zqXO1aynr0Zz5ksU9cOzZuF5qSfHWasXZzMfN7OYTax8RFdKyewsH2YaDN8r
VJzrhdr9XdcO/XnoB9QFJZDVrNL1fW8t7cZstPYhz+oMvdNscSHDPUkLBM9WMGX3g5uGW9sz2hfN
1xu2bXxidIYfTXc0ztWYmJtBVsZF9mFlfvzpFPdKik7Dft6Fi8GfmNrWs4Hi5Oxk2ptmDdtRRPNf
3EhGNKBZ6PXmsNgMqag1qUTmKIlT81HYxq9Gdmrmhlo2yzmjmazavCwDzqLYcr7V5bRWxl6aB/hT
as3aa21AmpK0yTaru3GjVnv1gI/1fswCSklzt7vlrVU1er8TuFKD0Fu48ZfHZndC41w83DYK/P8b
LGy0QbjwogFoWekuzaZHYgCtQZ4nEf7x0mOP0mIt+k53kp9ve9juR26ZtEB16MExCCkpr8IwnFZL
UjYf0eghFbI995XWxCqr+3Bj6lN+Hr05eh+xRcIyqT9tEqPDksTeVpQaQ3uwC6Jlhh51bET7oIrn
iRTVN0vwpAnYWI3+TbU1KWXUq9gPw0Mku5zqucxqcP6ZRnFvohJZp1bbyeXF2d00UEtBf5wfk25o
XdtnXZaXOspLY+UOb1k43XNXPSmcjq2X1V5P2nFnS3XAlJbZyWbehj0J98Onh7obC8s9aLMXvRa5
9Rh0fDuLUm93yInKRBBEydCGVXsXGGWLwNgT90TmbE8CKX59JSir2DK7kkuo3rYjpbLFEujdRZJd
jdlr7ysPwYzZ2OYmRR118hfRrDQtT++5M+Mntq5Xd6zqT6oe+rYd6H6LCqXfKJuGfTTv9chvXioH
QpAWS0HFmL+oeAFoSXkvzzrbCE9t62tb5Ph8aU0XfkMN/Jh4o/Grj5MV96ETrWrww8KYgz98vfrs
MqP/5CMMVvHolA+jxgUol4EsAkw8+GbDWBEDZpBuDd+HAjQcHTlyMCnpFjHp5uzW0SU1EvdVwL6j
RhQfe3oDO30g28ubQTw2qM1RDZnJWQ4AuAj8MbvMjMqtN3TunsTngrh5/nItB71H2hqn2Jz0E9dZ
tkp0tuyy7IoPhKcEKubQvw/D9zagbpCOrsYcoT67GHR78IEiXakt+6qXBCCNOVuIG0V/bCPHgExG
mYzOm3lpc6ay4dPFBnIM7c74+feDKEIjO6bxRgiZTTJp/eoX1F7Q9MQneqFfDj/iTJerewrQyd+h
lUHhUQ97wyQaDGKnPVUGfx+S2fZjcbIDoUX2I/eJpCPBohaF0TZhw0FKJqU3o9bvF3kUyefUkXou
DGfMLaLipsX4vQkauVLN7sltDecP277WIuBPrLqHvs2aJwR2D1GrY10useOq7UY3tTvNT8bLbHrL
Q26/O0k5AGoMMbPU+A3spRy/BmQKnp8B36rrVeZNPUtUlj5Tcgg2XgYh28cmtxsS9GSNDPTHtPTu
qJxSQrB3ExNunjF2ZeemMYc1cm00XLQoWBKacJcM5pNv5vFFlRz4xv1tH9ney+i4+SowYrAQpu4w
NqpdKGSOf8mM2lKUO8eqUPE22a6u+vaHYjTpZfDT7q3Prnf8t6hyf/a2PtP9nOaNsizpqDTuQeft
vSxbzfLd8VB8nxCtvvkLaFDum/5qeXRNhVtCCvX9TZq7yzEugXCr26jz5uXYOICczGp4sbnrnqFI
JFJhmj+R/Dqn3JtLZOdG+GXY7yYim9BIPyUJ6+DOkbFTKTNPV36SfdZWlR5KMpA18LP46PwRz1F5
l2UGwh13OQmMxUf4N8O9mfsxlUKRffqiuhurtL+20HQ2o6b9GmJ9fExjzVgtIfVpFhup1k0pysqj
RR2FcbO/1S5k42QV9Z2WrenN/CqmLgY6GZZP7uCIoyqcBktbrdnqipObRsWBZjWFy7D0UWMWyy31
9Dqj2udpHzPXiHa7PkMUum3xke6ZB5IFrGVU1wy2vp54AxdeQorNsvbsxyPFaNpgpd9yI6bVT6UV
U/iwqcGtYUgxPaST1pNYhgBfZ1l7T8pTHBm0jSI3q9ZlPEaQYfL+rI5Kw+kOnb0gIxroGEaHirv/
xUhrb15bqUv1tGjSyEbGJIXXZpZ0p7ANp3VtzNZx0Npw145BvMu10V8lTh4+jF3knfM4ZoBSUGXf
Y2lEF/p3dIkDW6Y5Xvx2QuU5YoG8vaC5XJBWfY7aXt+k5hxeU62ptlXcwbuUFYSkoKeXRSjr6U5d
idig5rQHNN3lr9Kp/nEwZc0hYfjVxepz5IC5mB6shlFqueekG1/TaG7mbCvXoWEgcxGudaNgRJXU
QSjzpB6Y1blJ7HNoeQVa3HDZq5xjcSNGfgwQCtQpJqnwOfTmVWtnzVmJwIrBoiEzI2uibI6LSH1T
ZmK1Z3VKrqyf9BFDmXouAU62UhUso4i6c21F0epGk9OAUmDU+1KXxw0oh+iiOLeE6yTAN2U4Hj2a
ki5oww3GuaeEaXgrRLbmnXoI6IPftVXvnUn6oaUl08ZEsr52cWvfwpSBi+Z0u1XNFPuJh/BY1VaA
EP6ustgB1vXA0vsjSpZl64yWoPxI7aOJrfEcO11FPU4WPwj3psp3LwAlReA/a4UevqRcx/A9Oup+
cxS9IM8u94usnqhXaWDH91kqLq7pDfdh1EKg0fVj3aLNAP8YQ0dEEgOcrvyYi+QtCktxh6lwXudF
9gGWx39e6mQ5zpFId0jC0y9bT1eULKt9aVvePiSrP9XUYVd/VoRq+t0bJ027FeroYQ36cHw33Qpk
b1S+3SwxtZ4WGwRTZ7W8ecWMkyPNvvhALLaqaD6SFoDl5Uqp9NzemkY23+5hhcxzwwSggM1MGMcb
94TKoHUigAeN6tNVwrwzBJFaIPmOsTHtUMz0O3X/DiU+5cSw3bUnkJFPXUctBSbthqWn+uqMYJcb
Uv+iFtabCNkfqHX4BuXmNs/H92W8xhBC724BVQXhZKUatACaki02yGhVNRjp3eiQyJzHK4xiO/WB
OBKmRG/y+WHB9VMK9x0oX7FlDAgLmiFur/W0hNcEhegrWCz4YPNdIBlksPqcTd6OpIKx9eCYo/Ur
6IFMgJn9Y846JhDyK0truoGyT9qmqVVjZKcNSVhpP+sz+Go7c/WdX6XgZjLxEnuEFaVBNV5kBEDW
5OziMa5e9Vr0l4qeAz5q+x1kKZKkcHpFbWl9L8b2nwd1CQgV4NDiuD8L215ZdUKTGq/MJiH++UNM
xfdyLM0PPO8l7bW5e7aMpd5Cte3PRQBaIs9zsM+tc40zkeEHMBwI09bvo1A+F8tX//m+HMcVm+Vr
QuS1C9wkeKhwccJyHKNXp6BNYkat9lnijcKFb/6Ro+wumwm2SNCebaiPMKes8JLkYtjZDoHU5OMB
wn+ZPboQyg5EF/Yhoi/1MAZ0Qp0Rkha4BHLOpP9JFP5VNzNulSqZ9sTKwf2IElzJxPHdTMdl7oub
ajypUS3FVb2mOjk9tSYt4aCekh8xXsIOa/tPIaoPeQJ6orp2o5+/1AFt0daunIMhLZ0A1vODk5Iq
RZEUeujGN0NQBJEy+CpKH2PMoJ91WdZrpAvNU5c61S4jq6nCl1rvX3uvW74tqMVWEOSj+5kN/c71
+2bdwA/51gbz/dCX8dpFDNkdyftvQOxCZDND/KIfAC3TuzEvLjfLZl1mFAG0PjrbZpNshtkldJ6s
bjV4RXAXtF79eHNADGH+rJRcdAX8axXrZ3VGkbV7Igy8ZrU492UxpmsKrK8DWviLDr/9qQR98hDm
MIQtg75EGP0KaI7fm2mcrpXJAILIxvBa8Wli3N7Sv+nOiIteMgDbZ4r32sqVxNBC11+1Pmte3D6p
j0OBe42SDvjsoSJ5Z3tv4sI4e7JNq07NoV27rW3h9UMh+adzJGkN0pqi9BmUWO+KrpWfinyLeiGl
LkmvNAM1NIwImUfn0DqldzMBaN00r0PqHGd9OKKO9F/skTTA7T1xUc1zU57GyxOViuqMoS1/GTAX
b1sL+o06zby+Pbt2BKDMKa4N8cEDLLfl7Mw+NV3pUzeRisH9IZ+ys3M8m80lKSGKgIaJkqM990cS
N+esd5q5LfKBegx36Fk9YChybkd8/SVo1FzbCnCw9WoZTP1cD+2/DoHvAd1CzjENQQHYyxiuaLG7
bRQH4mWOMH8sWYC/v1xWRj/8Mbqu9eb24dPsRstn7iCMrZMux4usTbts0JMLzogBuUg9bBXFKTdz
/NkVFiWFceqBqK/mGmWxumCoZK9BN4l7deVExSz2FSblRODzUjKDOGeDNEqTU6lBiN1sBGfV15g5
ojVxTPfsxElwbMfe2wK7M7/M8mnEIfbemeIz9fOjqiirBwcb/nowCn9/qzLbeXjfDNmxydqtHhbl
UxVG2lPrh1v1kxt5Vvlio75NoQX5rsk1b+2L4VHl6SZKwn0NFXdXOEQcRYt3sIh1OtWZUaJPIK0t
8Lqjkad7LcbYPOiZb299KsGmiIZfCcRSl/gPSU7+FCOt/DQmulmwxvWjMUDc9sojETv1flm/Sn3n
vguno5JvqAdNlOM6r8J43zXm4XcPc0HmMlAshI2N6tUBaXtNB83YznkaPNmOX6/tvrM/orj+mjGJ
/ex05FR9NX9N1Ai2etPfs5CZt6KxbTrlpjLMDqc0JadBt7HCSWpIMNPpjaryseBLucwJVQElAPj3
KQlUcMh6g5GpfudcoqEYN7UxidcyGK/exCCFKUpeWhkly7PR75IXLwPQq/a2InM/ByqVxzJu/E3n
TQABF2Igr3b0VUUtDIw5Wa2XzTko++VnL7ttdpqgTwdur41IAUp2gG2s5BNuGeyykkQjM+d4p96r
HvgyjmOTVHd2Q1GxQOpAJRL3Pk7Xo0WxEWEbZ6ldzA9t6zSbPJIsjLS+a+QqruWomKN6fKj0BSv/
WGDf8gCRs5/+uBG4lfys6SlwdRiPNlN6+63Vz57dpZOJGJP30ma83tbUMDP1B1/X87WF24CMix8T
GojG0LBIqGgVM79B8tbswP8aYN6oq0CJ1/2u7i/1dMlcREOSWRrLslQMzN0gLzIo09+lKHX6RBoh
Oy0/D64DV7khMjRCs/ikwUcRk+0KkcRhcNv6albEt3xtyTZ0G8TYEh+cUVB+iCOQwgaeNDx6eGfV
zUFpgYKlMf0+pRtpHKuxhG5KJp8Qk1G59mWNjj8mY09+cBdGavQtWjjfa/cMB0q2BnDsnRKMxpoW
XzGWflAOBnGroBXjYohbHEYLLzqRQM+rorSGB5GME1yVfx3NbTI+hDgut3OVrn2ognexrDYy7eIO
dRL+l6ycqZaCWyDi8VBt0uJx4qZeOVZf4r/PhztKcgOasDqCJBhr5a4eu2VfuEG6TfNO39Ran3+F
3cCNTC0Nay/0aG9wn5YcB3TjafmhXdrnIRbB2SPqXFvD3FEary9ZHhLVhfAUOk98ZKP5wy4Jhu38
Qf2KlUkHORv9hUslYfTWGBxGjAbnwkA9PMsjYbGjwLyoNupUvaDeMg9ddySCis6jPPrzVVnWvP0P
bu/rlzcd/AR1ghD6iDlVK8jS0bGkqLe2Y76KZBxI6shX+4MdlPQAqTkcqEcC1pY9b2t2dkw2CZ9w
fIzPvwubEy1n332wp6W/+8sWylOiejKatPsZhzVxTIthf3BqGj4+kjDliwbuvwO0/qwW5MJb7EfN
BE4d1Tt118djGR51P0u2w1COBzMdko2acZIN2vMN3J131D7GsP01yTqK1T/YEGD+0H1rXBH7/669
djOK63FGni/raQPNk3e7S77ZNl9IVa+sOcTfoqNFSSHPYML3+r1pxdX7aHGtx9Rrr7Y8pRJAWpEv
2zZxl73Ta+2hkSW7gWnIr4bXvynmSrR4P8bRma+D2V7UN0szt9n19MPWjTGQaqontaJgpKw+XlN5
ffrUo7nt8/iazMPZD2LYVvl05g7Pf7ZBd0750m56NDSum8aNLFgDCF3qpn4bRM/4G8o/b3X+qH7v
qWIKytCA1tbDJ/XFeXA57scleKSLa2wcuoOnpLKLjeGzQXQzlckotvOt7afuh94hYpJ14oxbjUAt
P4skqp6FRWWwkD32Is0w5IU4WotrGofFpnUBtKqfrCWUqEFp3Qs/nt7Mmeg5TZ6osv7URmyejqwZ
B5l05hplcg29on+pR/2oL5UOVk1/mUCjngCOkkFJdWQFKusEzADbqqzVxJnzOA6CTp9a2XVjyLmD
R1wnUm+GHrXeJwN/1XPQ+8Z7ZMTO1UP8tVKuLuayuJsmiiVJXjuEqBmeS3v6paJOGWLmHWM90NAM
+5kOzcoODMTXcueNRJ+clxaBMe0WfWPHU7GfQc09RlZ2VHuYOmMs7bE3FuOKU16sFncON7ZNpTH1
0u+apqe/vOzaB2jLVr4wH5ok8O6sOmfMHxDTje0TNnqdFt+ZI/3maLLzH463w9zZfo+pE93eMOE3
Inmn8fyfb2jMmIb2ZB3/8Sah79Is6/7//8u/3qB+D9T54bXzojPpdnIZqRSvaq0Rn5NljEhKIin3
hsZg9ag95fOJo2fb3CzMY1LhF+jBFar3uwndmbbOyj1N4W49lYa+BUfuP05LtldXZBwv7e+Nr6Th
MiJ7I3WUeeJUOtT9wfgsmqBsiljikroNbtvZYSx4HBN2B4x+oDCrvnZh47YTAkONOl00Oma214Np
nvL7NEMA1sj+xgTUHqeWyUwai6K3OVxmPQxuwR0DsuZ9UeW/T/PMn/dNh/0zDmCahlqMRsUL14Yz
DZ+a57/HfTT9ZKzMug4ola4AL0MsIJiK5+nL7IV5bl2jWs82m2Stl9519uKAbBhdaGHn/vug2deq
tps/9N5917LEf4X4BuSmoNFicDPepzGd0xRiGUM+4vhUQ21d171XPNm+jSdqctNLhFDxzJTIds+H
YT/0aXrBlIGGSfUWGj57d/nSo+EQ+N1FhQS3nA9LDCSLor1oHWMnKqt7M/upOtVJWW7Igtu7Dogq
E6ZoKZm1GTySvYRn9FrpVrl0PHcV1kwpXSy92g6FO117k/9R6sPZLWLckUjtc7T8WfSmjkj1w99H
ZNzPWEmYAkH2LhZkvBES30UlustYrTvDav8wBiS4fl0Wb+CB18tcfd2IsyiuhysTEBNRbjNZd8GF
uq9bAeC39gCB8ND63kbFDx5Dse5zfTmFU9Gt2onqnNpfXIENHdnGd23WIUuqVx2SBWGjw++Wa+2n
5u1aWSijik5Y7/ESbGfBZUKC1J5iL8/uLchda0YzVN/ybto4sssBfzBeuXBoXkIA4TsHHVHuheU2
tFHWoinhL8nEUK590tldXqdUr6VYuHN87ahObbqBa9GbmPGm6llh3zXmC2DoyrvN7IXk380cnwLb
bW4LoePA2Fl68/epja3utjvEmvgmkjR91Gx+YTE39K9KQufepOiPlgw7ZlJe1daxlCI4JUkBDUpu
biVmq01qx7cfEPnGD4/23VVlXUG9fJbLxqHP9djjA7ta8wxRRcZOlZbGK1Ss8EuKxT5WJFkMSGJq
lzZRrb39UgFiE6aBmLdgUcuj4Rz//TQrKTAKnJlhFcVfRYjgQSRL9Puo9K/sQsMjfKp6A6VruLf9
RD+MdlUcu8KgUCvrYhYKgqQW0UNqVIJawfLhL0b7pOLt0k6cNXcaYmG8Aubg/g/Ptf8Ps7rPj/aY
qQfG2sWwbv9zoLK9mJVvwbI5eSqDSVEyrmtGpbzz2374ZSh+tn6yHhIDm0XamM4+raQ2wnWBW88O
Pp5/HVmVzUYYv1eBBGXUUJU2njZkWLd+eUNDIzgy2vseO+YKDbigQaevWT7BqdOM+30U8Ry5a7qJ
tNJJrz14NsSmZbz1llL7stHddNLUn0XUlMLaq++7IYOKYjVk4h6xoaNrBbqGZR9o1JEm2zw4oEdg
OPEQWRHDBIwQSZTph5ssQXOO4JYvz8lecqeYLmoQhTnNGtCS5KpmUwC72ZR5nD3UYkHIQ3PkPIVR
dXGxJq0Wuqrogtz0Edq9dzAo4R9aO+kOJQ7XjeJqqIdqyH5RkGanEC3yJ6aXHZR7ZurQFfHHvzWi
DC9RpsNJr7p+p4UDXocuRbZnd+LsptWbNpXjFpik+ZanyJjsosYM549UP1J/ZeNVZOIXHjwBaf7S
N+w4Hc3Ab//d4GJK+8rf/YeW7RIq4TfD4fIfpl74asKwARPvzeUuw1P2tQzUlP2Esb5JoKfLW6aR
EfswPR9ESZpiTVZ1tUQGxbEbzR0Q7/q5ha1I0ag1t+bfiUganJXU8sOrUcoGVxsbJcqT3mp3grGF
v1Mh5uTsKo3RWoCa4kvnAVWxFhBsqdQAdi7ingaAwkmhLuYuOcf+53//DHTtPxEFeO0019IdA94B
98vfPT4uMAym40X1PrLGeasKQ5NZOBcrd75U1ShpmHMLIUuHvJTGBBUdo0SC0ZgPN2UfisRN4y20
kaxwfbPvaJ7FWDRnmTBz4O1qGwklkLrQSTpS4Hh2T2VZkF3JI+VSUSMdio4qAqZZ926M0RvIJAy3
RnNfEwTc9LNm/cNuow/VmGKa5BWzFOD6GPWU7jLvykowdSYtiqo/bZi+X46bpqvlVCBR3Kb2UNCs
9jSSZsaeId1UzSUW09AEH2g91pp/NyIo1Vf21OhQKfAQLr5/pdNmrZYOpO4y+fOucmvvrpAPc3Fl
mMm3pK6xvLVQhpJa+w36nOIex71sruR9klJ6dsKd1vbR1tYzfa38YHQc6RfI0WSmKPu1DQ23Vezz
MgkARIeGhBhZ2JmD9eJhJF75ubsi4WBNisiK7vwUbHPkPSftPL9Qz003NYbyuyBp3NOSEwckFmpn
xFcxSCWkPapUYU9t/j8WXsv42+0EW5/J6yYOTsfSbI9BBf9wi/UYh2CUBfVpKqb3eQ7Bc4ymxcxq
OivobJiApNwmiSFgOmF5kPMTRaKhEKi1b7H7SA3e3WnppK1xMFl3MIumYMfI0QRdG9rdP1t4Xp3Y
W2jh8X6EILtp07j4rLXkzkC+/NOxkwMfsP+FJuVl0cPkqjJsP8JtmPrTlzqL+i9fjSKwaWe7GKH2
agfVy5070i37H/eY+fdPRrrTPcslTNANRvy6sCL+fo8l2I2mMUgZ3Z1F6IBqI9w1k8ulhQr3ST00
3fJL9Eu9hlwbrzqh/aFkAWR09DRwKl0T2zUfFxwmYRidwrOL9eeuAp11hzI4w7Ki2WejpT/TEisv
dVTdpRnmriWtaZhThOKzzjDMdfWhqzI6rAp9WHbzsJvGUkhKb7LtZXWvx0f223vdmMVaOWsAhP32
2Bggn9eIvCAE9zFqfJI+TD7mpzqChm1+RvWys6ZmuNjSpTzpszhMTfyhZFmR31nXuvWORjE2V0Xr
zTu5YXkazmop+FqmKNiB+P1QL6Z1G9OgHZy1fIoms7krQALuFFJcwcVD3XmAtRmvUVcUd9YQo4Zk
TsVWbVMmMwYvU2DRBzJDBhm47fDSmExuCtz6RZ2pB2266KKensMMT1mR68FejKixirbMnouR8vYt
SjCZLNsu9nAKHPL0WALDddtL31HmfYRa750WhkRul3i693vX+4Dfkm/QcZT3s+e1x8EIwY6PxffY
a/AHdJW2V0eFMWr7sTzE1C0OtwElkfaiLaZHYS4Qz3PT7so4lBx7monmguwpRvFID5I4MSg0fZeE
IB3UaUIRxC1ggdez+70VAaN2y/R/TVdVDNk/N004Ry7DiF15h3uGC2n2H+P/mkQn2czKAmxwtwD3
yVvb+aGX+nRVuONqqqC8pWj6YUxl3lFE6cus5ouUloaye3Sf7XgRMGoYHqh3uNvASOj3WPgjvMTM
kiDR9RDaYcRjrXvLR70+9L39vYz1xtxEUg2jnvNj77tbiV83EFdd1aLZFnNucqmU44VGZyb3XvWg
oMnc7au21N0nFOcfFjffnTkM9amLumYV0ne5ish+MYWYD+rPyDrBGh0xKakvvGCnIx3ad2jU94ZM
HftUe1T+Fy2GqlOI/APNV7QNRepvRJtC/TNjrImptWx1O+u2Binak4+hW9l9sBj7Q9qB4Q7eEO9k
hyVvrZPRo++Tv7PauuaqLw66CMnveufgdy4fZRCI7yQ/DQKU+VI4GjOU4oIt28uGbhXJ4TPqwXST
ZBd0ci4x0auzB743tTiNmCZZ/PshGustHy23lwIxLbX4hnzOWSsNZei4ZHMTMaUcURor6Y4RUDNr
bUNbaRHu5qe61PyHYvgekrA/BhWDWZsgxcHXeaehFPkd966Pic6hX43r/1yEVNHdAfAa4wJP0DDx
2MjTRgTDxu/Qe9DjiR9bbxT4npOEOUjJK1UkjN03z0Krh4BJBwg3DMLCzMXwGPWgCuHEbuewbZ8N
x17gtlMfV69N8v0LqKeVPg7hFc3qX16MJgZ1DlFyUW+1e99b//dl/z8m1bHqMy7W9HTDAsVs/3Nw
LCEBILNJ646+sIa145Jm3LgLQ1IUJ+X3h5e7V4KayV/8xypL90zxWV6Xg9kt0T70wuQljOSCLD23
tHrYQrPlsSfKpT4P9qBnRNohRYvxQC823ARh3X5YdfOaF5b5S0te+2CBjhMc1X2DO668U0fOuCBl
M9ifUyM6gPatPoMU8n39Pz4C9+8bn4Si6ZpvQnSAH+Zj7pPYlr8AkkIziSxGsUC7obrq07V6K8Ej
nBpiu3VdlfYbICB3FxLg71z5KkBoaKcaLUn1KmMGMrKBhkqUEdFDsKny2bPxpQSNjhkdjCbzPwdk
1Juh78fVtEDFBxxa3MYrenWBWHASspvE9ZLVWL/VfRFifUKjULynuAY/S9DJ8qQdhva7PDBJ/Ppq
iTeYieuTCYvrvo4Wdx1w8VKpBjmtYxNllmK0U+OOzGGGb9oYuAxBHx007J66Hj1aJUUgCIr5e+4n
LmPu5jmSOFXm7DbTwDSiOtsqNFXqx0ztyLUfCltVSY1R39go0zMACEsdvKaS16AeNGexbkc2KMH/
fsHqjqTU/XVt9y3DIYIzdMu1LP77x9pujpHVTnlgnYQ3j0dtiq1zBqxKrYixN5XrvMaHoqymi0B3
5rGv3k7BdItTyHiXlWDcU9K1r8qzyknehO1r/ma0or3eAPP9vLaH5MO1sFg2HeCpnRd5O6QN9ZOZ
luznufZomE3+3JfRUaRT+qLX5UkYvnUw/cG+07jsNsEQjYBAanhaRTD+8EGF+7CSnpFw0A81vOWw
ZAmDES1EfIscVGjbUbwZi1Z/NuXRJAo55JICUj06b+r+6rT61GZV8dkWqCLaGuek1WsX3MH+0S9M
Qqt/0YQDLXifAwGITTIz03kJH+h0ZIiJ7se4pAml09LneiCdU6Gr3+u7yq4TLFn0AkXgnTKUmWcV
mY0S1qWO4E6cDBNwR17ifP9EwHg1wIuRowT4FgfUPkjpmCighI9qaU4DUIz2GJ5SJ8+2Sq+l5HXq
IYzlHxy5j3qRMS5A/kv1j27/XI1QYFGnj4D7ZodZ4YReqblOlkieUi8Kd4HeL5vUCPp0DZOtX5VZ
vtCMyPaTGY7Prp9mOEvn7GIz0/GDUTVGyBDvZULAAriKyUB5Z1/zotOeGqt8gVNugZEXMfpHOuJl
SADkxtO0ZhZTcFYPixaUu962KGH++7n/I+y8duRGli36RQSY9Hwtb9sbqV+IkUait0n/9XcxS+dq
pAFGwEEfVnVL06piZUZG7L02k5pufaOhNymCBHV2mQiQ3VmL8M/qHHvXGByTVbdxHOzrMArjTglN
pNPbQDi81SCGlIINIwgJ9emVPLMSi/quHqv0FZXUNwU0KBoXAkrV/QFrY/7ajeJQZBlwMeAA6uwF
kCGX7/9jBZziRvCsbp2olS+KZYNvXNtZIoen05CN2zmVtmM2/ONhmNIsImN4MFv3XPreYRBaz2Lz
v4d1bQLIYRsucjLEE7d1rxhv3au6mhDUE4tALdbbqGJ5moL1e+eBE3DmLH2KgDhesDI//mQxWKNh
7uwIFaF6TqsS7frfy4pa5H9ZVWw2QcNxAaTplmXav70EppNDYHXNARoD7P0CKHs0eUzwdsrMpbu9
ZGmkx62cttjFomuJNYfF7+L6MMGVnaSkxQ/ExUufZ30qeQMpzsORMl1dlamLL6VAuWMb3Qqehn/r
BxSC8e3AHPqmT2xrIzq5nYxXNn57ENce0c5zom0UaKIZKux9MsUObGkH3Q9C0s74jBvYWr+Mifu5
difxnJuOdaTWCHfV63+/TvZv7Sgal/Qd6FhCXKEvpf9+q4RNbRXY+7uTSW+hfU40gQdKevbZjumR
d3OPoqmxt4nfdpubrUc9ZuZIe8l07hDmL730zt0ayeDdpzLdNUJ6Zz6p9DIIDcApVnyJyqh8Kcbx
Q8lBF3PjWOnjV9dwLFrb3vTQTinU4M48tHrVPxM0yIxvyeQg9l2bovxDBwFD/7lgBKCbxjOA9yfN
CbRXp4e5P2OyD9oUotbglTBwdPxWqsOO3XBa96kmjjbNvYGW5UF9StFuezsrM/WNephVCJDq9/9+
ZYX+r5fWdHHcC1swNNZd11vqlH98CofJmQWlhTiBHIvu08rpdigx/a3buMRDabqZXktTe219LbtD
BxkhUjegUFchERdNpz9M6bCPtLgkSTHvHjqzbNaI+KKvQfM112W/1lvhHUgxm9gH/JL0Wv9DNO30
YC5f2DfE4Xbixmm1DmSLdiwv3sN+QVb7FS9J3l1T6ERk/LVAahpPbMhZ/nsZBGG2qU606EtqY6ZB
MMW0QwSiY7+0m0enJG2qogFXTuazZefN04ja9Q7ZUHcz26QTrpSqCIdj71vJpqprTCT6hF4rz96t
tip29Rx8LwgDIyQm6LbAeYmn8mq5rmDeIinX0FAUVvM4TVN1nbPuPorksZod/dXDUXuCcxffWnPL
8xP5Q41mfW3oP9BBa/8GT3eHEtN/9lxeStnA+KhTkoGTmTPyaqg6H+OHfx/H9IoIT4m/eGxoHDC0
zxQn+S41qaU8DcVgmMXzuW26YE2h7l3jap5/yFHsKK2OfCTYaxkEg6eJ2nyn619bY/nU1Eb/dynj
8U8tHWOpXP+5qNmeZfG/pVBiaQcC+usdFRDtaLXMz0hTj4P1RAJ9h/CNJkLgH1uimnlRKuNjHp/n
sLR2ol3qdAfJhlFjLq/6UHweI3Li09x/CyiCTjNDIqZ+nficTGDFpzjDkkMcRjDZ3dVz60UWHdyN
6Tj6G8K0GPTkc3mYxuBOQ5h50JawCxVxMdgdleu0yHpJTls1EDKeS7fOHiZPu3lenIWbE/dwXUY8
cPtBax7iQSeCZ/Ic1kNcVOje4/0PGX2FhNhJw3lrVKN1sBfVQBp+K7xMvHuVtE+QSpghZnJnLqJA
YZfkt/U2GRyLSoCB7SPTZN6/GEVOXdfi4aZUSRIEthhbzU3Fgn9KpXb1NTocDMfa1ZAyB9Q9LwEs
XsTPrqEtI4I42zejnb6JoHg0sqS8MDQhsdcu842kWXNvY1w+Ssj9h3L04scpzz9uXCBFziOU7JPq
qpdilgcvxuyqHjLZrZkBdryFWfTeVWLDFK19zTLHulINrcc5Ga5BV2xbJdhavgzY1LGOLv2qH7Ib
DNDgM4pCbgDdH/Mi/aB5meMfWxDmutE9jvXdbfySaJI5azofohhCRKi5D0p7STCHc9SxLa0oa50/
1PXqXvznvcq4i0MKlM0lM5YO5G+xQAC1WmkYgX/KoszbVgXK3WQsv5EGzPkkkO6LyJpmV1haesZH
61xLXYhNaXvjJyKq7vzlZ51WXvNRR61Y9dMmjovoznXznu5fuZyQ6O0u9EYTLsBD0odrtYs7PQEf
U9gEW8VewZMNdUbhUqoYAJcVDiQ9J3ZCGZlm1zCFMEiUs3gIx2DdV3m48pr6aHRuRtXZNZefX4Ro
LKg3Hsgwbuz7soGJg+ZBroDkZ0RA2MJahfQTzpbkjy3PTYWXHz3OafvGnZr7SRPfVLNtEpBjZ9EZ
W6RN1jvTbiSYCUrHqcIBHLSW+e7BtmJqBnPrlz9Z1Lm1D2zknLMbF5BbJ2w4jpkx9DE3pZ83d1Xk
RitOtYSeLOQro0atnosF8L2UYuq5CD7HprDNaGc7g/WHt10Y/z7O2ZzmPN9gbTBpyv822hnw1w+p
R9/7Nl4YcTxcNPANS7f6KqKWZlUqrF00TRqj5qbZK9d+JMjHtSVwFmcONz2ngj3ZAtX2BlT04x8P
VfE6EU36o3Wrh4RkjpbLqGH55Ge6Iw6WxjvpjvEjeUzGwklASdPHMDeupKSVf0F5cldZ4Bj3UtM8
nBALPIPsy6d8XLIiszA9Al/RX2QUvijHMXkUxsrsyvF+Dl4Ixki2Cv9S0hTbF358DZy8/qyZcXru
lrNakzvuJq6C+HaQ8zVGN7ccFMPOcCjyWe7ikWbRGPa7KQCsMA92dvATBNaKmwDerT7lafs9DI36
PoBJ2Nlu99x4FanvYkmDXR72UzxdesZlt0dB0T+b0fTWIX9ZZWS47K0571+snMjdCZ7a3lkeJtBp
Dw1pFmv1XVBWwVrh1aoBpY1w2kVibLr0QcZsHzVhcJB6imzUdIClMyO7DfA7vx0u5RTUP8SfrXlA
azadFOykGmK5quyx3OVRbZycXINZxdLvcYgnl2Natt2Z5Cxa1Rsh0GoLzCecZVBhoybAh4b62gTc
4mrG8Q8Fmeok/LIkOb6jOw4nIgPepe39tiQlIF0nq0RKH8quftVtoovQZYVv6qq0au32nLoKfeA+
XvSXOj11dYRSv/Esgmwd45VwHgmE2LJWnCl+OCeIlcAeFA7kc/Lv3v8U4XZjS162GT8bU2fdaYub
zFqumBAG7OMAGk3c9fuM4fwqmGaigzDWMTEsxy19df3iL184CAuvu2Mh807R5IIW4914bSbva4hJ
1SvDVRHF7O7x5KCTdyOsGtH0JCr5op7XQ61Ahxt3x9TxPURuJfNLfz/JcXzuUVo9DjJ6UqFOCJOT
YxcLtBZBjz4I8EVsNebKpJy5eoVJiWGF2fh4W1LN+MWaMQ3OCGtUl2EcSApZJdoCyYQ6AQL3guim
eysaZProwxrdcC5xif9+zMkJVi6/3MZzS+VuN3snFf6prpO7n12FKSvlXtQy3eSGwGcb4ejU82Dc
iTS4KLaFq8i0Re9uahIAV75E0RnUvvle6rG3m4qu36kmsBWaw4o0sE1RR0S5LfWlKjJ7b3q3SZtY
3z6lme5+uC5a4NIb5QV8UL1R/vgYFlcOsfhZi9sHUxv0az3rGEtNGX3RmQqWZmy+V/bCk2qcjyH2
YRg7TBJpUneJ3l1vYSxjTMagPvVinZt9+zADnzgYgesfDGjj99jKxdowl7jM/773zd85t2ABXMt0
daF7Dudh47cmm8fcEgcDt36be+PXGcsyIAd0BoIrKxp4v50Bf1RovjGCSV+LKDNZMgYErk3srm/v
9lAK+1IxUPGmRZxUcFXJ9sfV7bnlu4V67tefI5HFW/VaCkW64EinBIBJVaWXVPb3//1Ptf61AbmW
DS8bKx7Z6x6CnF+L5EjvLafEC3lmcuwec3faeQbhf+tc6mR9jcCT4akcyoUQBpR8V6We+WIn+nDR
y1G762zGR4aPjSXtOCMUiX+fIqU7ddTZNVOF21NxWD7gmOLDSBDmdbKIaDfCBt5crw20hTjsF2g8
A0HriaAi5wLpY7jUAzwzAF36ex+4Dx4z/MEKpk8arzIWyuL75LWkzhXxy3+/IIph/Muy59qoLGyb
iYBNR+T3ZU/gfwtY+MZzBUmUjRLkjxlO+dfAHY9MzbX3xvc+5Dh8KNs1epBD2mZPEwSKx8RuxMmt
/O/uIrAFhhYfR7TMP0dGPyUPeZEULKctQEbHdeqt3RMmYE5szc0g88PPjDvP6PV9O/vuSj0HOnA+
N4VuH8e6Ml65L3vzVV0ewqIpV4lfEoC59CvVmhp20zGWsXlWDgeOoT01XTyfBtu9KDGejvjeyPXk
PXfHYRujDP/vl9NbkNC/vZyMIA1HmK6jG/8qcDgfaWZkCu10K/StVg82JorCbUEH4qAtKw8x65+w
O5YPM7HYIDYWwZdjsctPUNw2cvYqevhZ9UzVo91HabmL6GI/E9ddPWNsYUF33jWal5fKTE9l0zBM
FtAeN4CDIAGwcj4GADUzZFrXUOtInHONFkI/azU/H8yj/p4WcbjrjPGk1PJNb9ub+HOlaZRRlT9+
iiP5NMZF8GhLgjkZ2O7YDuz9UIzBBbqMc7tqliskudXBTuEtDCyFC3QBM45NSLFtueJQBARUZ6Ri
bQPhv/n+mJGsBRjSwthEQyDGaBaEtEfxarkmPM008cp3t2idLX6xZp8vD0kaJldXQIhFGF6s3MCb
aFJiWV4alWGYhc/LI1X58ZaEd/iaSNI1O0gEizmq6IR3vi2u//1GC3OpB359pxFPEK8jOEKYrvt7
/sI4AZ8CkBid+aHyyEI4P6G02+rIxXaD2cmdt8jPKVvIR3nVk7l4t2LOHUU/vcuh/VqRSZqbkgP0
EiArwzTf+hmzZ81jv58G4A2hQWe+NvQIuqKxQG6XeGALOLg2O+1GtYMcW9yzPucvw6SXZ7dPnio9
eP5tzhw0GQo79afbFsmXP8QaBnu0P4rVP9IReeAkdL6BYlH9kGqXMdhTIJKK/G7U+s2liSxjpT7o
nWfAxZ4l++icMiip/gLykZ2asg/OwWxBqg6N45RJi3aaJY43W7ZeDByAFyIXltUHMxiGfTHaX0DS
BNvYawPQ+Brekth0RvLks5369HeW+dA5kHXGOPg706vorGYBqKSmR8BRt0lAKZzTbQtixCJPaqCA
skg7zyaiMNtE0olYMtzR6NO2RXbKFkZ6REwb8sbirmzL/sWNfDythg4HsjKD97Jis1uokQ1tFhAD
6KuNaY4pchmSBiTj0ATgNlZfgiIm0dh2zsQ4UTuY1V4rzb1oQ/AaegXyYrqbcNG9zbmPsygibAbj
QfguND3ZhzSOtkHbRU+JX/1VzuMOEeX00Wqy2bQlKSdQUd/aqMCaPTjUXUtem+YH3ETLnVE0HpIj
f6w+h0VlHVjF3xWkeU4C+w9DU+dfq5rPxNjksOi6/P+/FHlse0TQNq52LoV/KKr2UzG0uHfHWY92
YlhEa+pxITl/a51Ozl7oDRena9/aPOqI2EWeoz6jIcmoZ5i65u0h4eXd7aHw9vRQxQdSGVgI5AzT
haiIFOyWJXIJ8WQcvksTq3kPhkLba0lQIy0d4h+KBM0rnBXN+KU7mQQ71WIiJb5/sB7AXsH+cewQ
kEqhP+EELj7lZUbDOiKXHMiwfUwWQW4HUrDHUPeo9ehAAGxpf2VGvYV+HXxL+YNRFUAYn0S6K7Rn
9G+cw5uKIanXWisng9dstn20m6O82RPf8Iehzb+VbD4zRN/0XUT8wqVU+7VuMfLYwxxLT7QZ/ewF
cvgq7ircIomor5h+jI+x5d4CQZk+l2gIGCWx5XkyZo42eu6PxEqS9VBX5Thzl4E0KBWzggoRLOoE
NY6WqcZZWV8Kbqs84etqLm3EDGWH0A70Rj8AeUeLX6Thi8YI4qu6KFvynursKfRsJJVkZzyYRmQf
CNUxDso1aDrdpz7BDWupAN/JMv/w4vzr9rR81zQQhBHC5gCycH7rpTuB3VUwCcdlHsr2kNblXeXn
nEDTrth3bWPvQlD16zSLn6fZrx+MsmbOPxyKVIZvkNqNRyRC56I3EQMMOSA4CaOpWh4aRk7yeD4j
jKvSYyn97n1ASs3dBJaGeBWz15zP7uQStAuF9nGBuu4ZBzECDoLg+PMEgnCoXVtfppp5rJMbD80i
8f//R6ri/f9HYy0/92HYPuSJFAeHmnAbLhuraaD8SkX+PQQ7d2aqOaJgNp2LwSyEoJAoP7Jh1VdY
omAjatd8tEcMyZULVtLSaiJDU2f8Yuf9SSQED/73dqgaN//cDXkLLI8i0mHmjTpDxdD/Y5zBh9Lp
CM6FdVn631SvTX1RvGN1NTHUQ49xiAsH4QFVXBgIYpZSvX/qs6xfKfZYLogBQvD2MRGnuola5s1F
H+uXjIASAKssbHPJ/KyHUtmCqptgK45OeB5mmtFAjS9pQVy7YxAKWutEqFpp8Dah57+TyyOmgW9z
6WB2Lf3s4g2U5XOEAyOaQIl5dbgeUNuBl2JrBWpPqIR4Mowe5XNi6buQIziyg/itJR3tEe6g/tQ2
dULNNjXQEYf2D0suN+5v9YVNzoHLZMgVBqBGpG2/fuI70luB/NRMk2Giecb87kcBXJllwqFobtDh
tX0y+fXGhPt7lF1VvZt+8DnyRvO+FBE6dg97CGuZ7QCesHxd0l/GHJPr4T5oM/nW2wwOfz4ftdpu
6ppjtJjfkHBBeTcoGaFPocoB/kknG06WUz0rTrfJCG8VF/ZwiQy3f0kHRj51ntd7J6On5bC3wvTA
qSEQiTwQUOBd+Uek65BF5ODTFN5EVkL73LYoZRZISQIc4oEwsh1vf7nW2qY6Rmbcv/S1c56Aidyr
/6pmMfuHDmYcbw8dGgp4opn7deOTO1NvKhFcYx2j2i7Pg1/lm2C5M8SShq6+IM6Ul7xGDpG0LRxP
A8FFybnnCV/kxa8RXEABFKvWconmHcr5MDCx3hCQkx0U9YkMyX5TVxPBExnnC7dNbfTEQbp2VOoJ
UcXxxSSD05aYDnNwbdoIIPwGjAFyX8VGcM3i4KsK3ewz/yHoRnnMpftV3bPq+///KMksb+s4gbmX
TmjcTw5RVt0CmQsaUO+DmOJ7ORjGvd34HHV84tNDOoGrQRZMUaYBll0U7/yoEp8dm4gOC+Lkfghd
nVEP2uuOiD70vlg/B4qTsAVBuNBg/ICxXiSN+m6aMK2nnkjWbiUfTEVF7LN0x1qXHNTPxsJaxzah
GU3iHLW2nE4BsPWNot+MeXbmrJa/enb+JOcMgZWZp5/l8Kbq4tIPjV0wDulBm3X1dG4V8RH92rB1
vMo81JZbbeMuXk7OSFh0RrJ3iWnWL4En9rlR9X8Yypr/3mXxXHB68xCF0wj0f9cFdHVj5kAnzZNW
Cms7wGDaWNOrK4lfBeDJXSGc75mdTJtmaRBZWXZnmH52jmg6M7yWxySOmDcuHc1qlskjoF/sw0+2
++RCNbJXbacdZjkJvHH+/CJScZ2XyZqsKewCk/zt0IG5TwddbrF2Bp98a+uwBWRFVH5C5JnsSEuq
T2mTvhXSK7fqRO6Z0GpxuM1bf1oq98gYz71D9Msyu0rGkWTghGV0rmkqp13wdeQi8QNfXZAT2FVR
8FmkreBtxMVZdQmoy4lRK4J+8E1+ykkG6JVFQvogzwkMks1CTGfQkCGoNZCwNKMs16YnxVmhkzkt
bJDVey+8mHKV6nLB4fuQiwU5WX1U37U66+zkAJ2UXlZDbevv1fwvtYxdjiedLvPSeamA3hgcm+6l
YFi3hBaN5gjI1nTtteJMIC43V0M/d2exHAanoIAzaXbtqVO5FAQ7QpT1ctSbreE+l1aDxPfU4GTa
j6KnUejluNYU/n8OXDy/qd/ukJAGd+oqTCFJlK5hrnLTB/bjD+3RITrmoaU149h58o7+/RIvVtx6
YTtO4rVMAWSNKAxXHLb8o2VX7d5sbzlhnE0vdJ4EcGXAC4Gj6SfCmriN07l5AOWdblCjScCD8u92
xmUcCtoFQ8hwyGHoyIXfaNXzQBdnzQOvqt13cNAoS/7xI1ln9wCoOjyn6g0E5V08DHNl8vvw1t5a
qZBPlcGrHtu/Guk3HH7sdzr6yXPcDiTCkxNyNwR9+oDph3yiySogjUAVtetGP4y0FW5cxhyX64F2
cLq+gaKDVKfJxTHFLmK5zpFBkYfJKcWQ3gpEY7KhOc100g4hv2RecKdKI9H49sWjcaCsMoormIfx
mlqp38og/IZU6UF1Z4EsVUcRc0DDXWG+55rucrvKXY3HYqdWWvUFrALjBW3OjqqBWzJMWMVtwdhs
UQP3AVX+oI8MyZaHOYzJexIBD/0yJ9Rj4DuJVoC0xuc0E9vqC81+svUsfNL0hua6ma05roTHeIGK
ugKHVBsEL3XEqWhkSLeJ6Sh+jMW88nuYQ0n3pNaBoo+0tdvMzorEwb8F+gm5ETXRCzcNMbUUgBNE
/ztSeaItPGz7OTCGHIB+ea4L/KITyYJr1dzyg7I7JCY6ZbuM6ssQTPWBA3V9iQSRU9gvdkqPGTpJ
sHJrp9m1KmiLYEQfyRZ774RES3YN7klEgLmW70AlTtuGofe1VspAWbIDwvlkrQ21/klEsziMHWcC
PvF/q8i3nu0SMmM/QQLndYq+BSZDtWSMbF4NnDwDaby7GmD1WkFHnGH8yOx6JqLNm4DSB/6LGTnf
Y5J7jhJ2/Rb5ZbipQVIcgOe0ZzyJHJBD31zjezT2xdLC6cXMxuFL4rWL8psqlTW459flUWWgPRmm
3tzHMVryJf8h6tIXS/bam0NcxKCF8JAiKK7q1xVV2q6SSThXvYSQhXZ8TS4KO7TIDQzW/5unqKFK
No7vxHJbF5IoiEG2kuKq99UAEQW67jBzh86wBg7q7+0n+aWWhnVfSWBjo9celbC5ClyElw2vMcTQ
r55PYlY3Qr/8Q+mt2vP/rL1RMuumbS+CPpvx1++S5hYfvpybCktzDA+uiwagbPO8Vt4FZiL6OkvN
T+yZwVYNqEoTbVqH6eM8aglkQAX/MpifnyrQRHdjCZGqz8Q19UX6V0NoueoHC5OsodQCGLbsg5ZT
4/iV5EH8DDFQV21XvNH+PEDGoyzz/Wzc2Ut6tLl8QZgNscqc8q3wNNitfdJdgRpGkKTas8KJTU3H
OyGoAIp+3NF18dfByDzNg9zwNmMrRgEMI6JhUplgQtmxLPcrOhAAN2SsdytCwcTFLCKW7thg2GXU
65wZ261X0+f9hAapGY6+jLp76rhTKTRIiWVvPP28CjN/7zUu+TuV/0MIihHPaRh48Rgf4u3fNiM2
XVpnqolWD1l5iIgyJQ+Y51QSpuLpTDH0fLvWTnNi+IwAY3cvkWmvvMEgRnKI0pWs7pKZu0v1AUMv
boE70q7iSJ0/oyZRf1/qAaDzdP+o/otBaSWn3iMGaxlu4XY6EXZG/KafxRvHWyrWgAiIHjDXsUUB
elF7HHqzeT+HRbQtusY7B6zdd+obqUBgvFGqcWjl3Uo9WfoT9ddySI1TApRCTYptEdrB3Sy5IdR4
xDZZXTuRHUbh6aj/EkJoFyoHumuK++VhJJ27OkvMdS8NxAqpGNaWXth4wOrqsZTpQxiWDqNuENCm
ex0Xro6qWvrlaqyNZB0h3dqqoGj1DUZSSZC4O6m4PARLtehapBXhMjYrpqRLUoxDrT155C33FcZ4
sjYOVjUUj1mOwixvtP6rnyEEdlaO1vX3tfJRx8jKOjd5MhOrYgaa4IwMtWbt6Z22VXPZwJ7enUEv
jmpAq75IewyxYC7dN5QjR7WjoMY0di2JDxs9edILrSd62ZZPHDJJWXKdr3XUySezSY0tkx17nSWj
v836Othby3RoSHuAMGGzUtK3wPKrk2Kquvnkr8xcG/ZdpI8PU1NPD7Az5b5uCRmppg9MluNJ9+1x
06TOKhl7529Pm4gUQxf6rHdOuLGY8L5zxAH8YJca0sAZ7qNWpHcafj+pH1trKPcac+y1RHl8sSvD
eiO7lrPU8KUqgvRqJd1wuu3g+LpmgDsDDpApMo5q39V0uzveyoto+KZqIiBrazebsg/bjx6jli0l
GSubtG1g4KSLvLlt7Z681LFe7Fy7qDe0Hiaxmc1of/ubbu3oiqV5pc5dqshThV9j6N2mxwt+oCmJ
EjQPzq03oLZD5yCPt19TGODPDLXdSlT0jJnyZieXrW7se3tD25k+1uLhDHuXvdcP+YnKfK0rzd75
djPdGghzkjs7d3nIAnyAIuxfiUiIzgH9mI2KzymMaGH/1dvSsCyEwQC8S+lVn8tJr6AxBd8IJ5uW
ypvnDaz2bp/XsBksB+DeZBJmjMduJCi8qttpqyog6GnYs1oPUsJJteCDhmkGW1e0DqmVNlmIFRMQ
NGQhpVzqyXLc9ON8Vi8ioY2vsYTOpfIq7aXjVg0TcWtFa6xTPJ0rQg8+1H+oXlb7sGx3DiHc8N7T
F8VfV1qZIo1fNLgOCKzkTv20KtGKin6JoqOGeD2sZU1XGQEiug+kaVxiy+C0CkZpR9laPHXRCVqj
/pkZl7dPisrfuZlHDIKNE3CqGezwEnT3qtBMkng5xvOmH9WyM8EN3FFyVKeMRKq9sIdm7YC0ztZk
2ZB62/nT6vabMDoDWToGHGyrPD95/YRmz3YEpWIvrnCbkrV0u8cgQmqk7lb68f4Vp9lu0JOXzi8Q
6Sz1oEGO657R4FqteOqXcAsz2VoUJ7XuJ480p4YNnGKdeKGsP2cuQiOr7fRd31T5IaZDsDGzfmA8
NZTbVvrDRRqddWGGmtBFxgsVprrJF+MFmob/hcC9lxK44TNQy/A0h2FwLD39FDoAXw2zC9ecIdJj
JvoI9/Ycr1XLWYzzuB0H1gwpxr9uWr8m48aB/vjzS4dwCCt8fZczTDwWU/JqUOV9GUNmu0aO2mpB
K0jNMuiWN+FeLpsmvWL2z55D3tZTlIrQRyeNdHmD+YfTUuVgzaOhWANr0PGS2+l3pc0Cj8ZprvKm
h3T45luV9sWIPBbPpjHvWyBxy2wWy/jy6cmQBVTNmdE4NwjTSm3l0b5UG1ypKMu83yw6alKFfcHf
JHjdiwQCBA5akge0T6pA8c2QD1PT2ueSI6gXp80LjX/74Np8zuFev0nL+25F8H2qrD+kwjVu4iP3
Mvi9d6GmGE/+oJ8mOBcr38t2ZWaL6xQzz2wYyxKntCJs+RUQ1PzJ1Kd2XYjhXeM4ufecEYbnMDaQ
QuzD4MO5RXKLtGTogXrX5rsTleXZaPRuTQQUgiybVEn0XNUKPRS/BZ+qNf0HHIBgpjeqHa7PAHLm
SBanFnzFiiU1+YMJHovvb51EVOZ8CBz6qsjNlwbtr51EqBclO66FDVLS80SLgXweZ8zXJd+EXVme
uoIwwKYy5R6Ml3nQrbJ/rpuKwbN+PDhz17546EnPfvzG7dfeyyB5tmht2Ln+FFTCeMmC0djp2tid
DCtK7quAsZZXDn/RISzqdPg76WSAE642D11namCLkpest+OruoHkcnQEzvmlLLzwohdzu+utpN+p
M08JV2FLyGt+JsRBqfXqFC2m40sS0MLC3Ci3flNOchtguCYbF/O+XQv4M7P/om6tW5HWaJvSgT+O
LIfWBjONateCTl2rIs3tYPASAGysb8PKMYNUBbTBfwkrKJWUO97tiiBJ/lb4JeuQz1I/huSLjm64
U4nE0p++wyBjKq7QCVSlZJTHhSQ5ZI6uMFfoC3S+swttUdNjaNzd3OZwKpZ0WaMqVwokXfRdvfGA
J2z6HhdC1CR/WciBvUQSzrJcDXHtfO5Sw8VN5ukXzOfi9sXUOhwzAVWKl1nDvp3AXKuzuZk+37KA
LMM8F2kO6qUr2kerRSefIf2naeL2m3H0+JRH4Ff2bHPJymSN21Wy9Nf2Encqwabc9mHQmRkK91dT
a/PXZtx4ERJjj8tl/4x8JpTRXV+2yfsYtBx9M51ld2kvzNH0isBmXgdwKO+rsLoz2sD7jPF0WBe2
Kx81MTcczQmSr+fkOvMpE21Pn39GinxRX0pvCTEtjQ91bwA96q5TzwvaLCrxzg3ui4mMWWY9zR8m
TPbSbP/1iOUCkrBJAefwwR3ym7Yea30YlGOunXwv0rdDOj5Kp9C/LhdmYNwu7KTJ3y3QT54FyisS
/V1mGPOxCytsYSLCllYgqFyGUzXL4DEhfG2N++biWezDqgM2VVWHudr/dquAWLO3N1tQiIcF0R8S
+7haM4BonlVJRAbYOjbi5rlxqSqshLFjW01vg5GMX5r/XaRa/xbVulgnCSAg9cqp+TGS7x2ZqvLG
/1LPq8UaAtXOqmCAeX4S/mEtQlr0+wtp27bpmTZ+IoNN2F++/485Ud1gb6fGq895JMbNbAztWcuF
kZ91NIE3fQF8Q+BWJWasIlm3nVNwP0B0dvCCDM1Xz6wRv3JE8w2xuc39sZA9EHHsPA34/m7drZ6U
os4KN4TyLKOfruynV++kGqZhxMzPYvcAYudus8ooL2SOhReyzyPs6UDO9K70V/5WGk35GOtOtfrx
8Rk8BBgltNujOqtYc1ETGDNtOcV4G7ozEUcwW3+nB7wyQUp9NmRJ4mybvBHdPq6kl7r3rewenTIF
9AUo5UnK9K6ugFWBCKw36haoy90Y9d1TZklJoWzUB/B8wRYnClgsNGVXgnSGTS+tGtYtjiUDRfTZ
GAkPUeWf0Mgcc8r8h+oiLoYfQ8h6aA5hOXxRDAwlilQdOGLpv98KZj44qh7+yTTBmpUefqQekQCx
Mr023FAv+R8xLC5leMYa/j3aFUHlkUhFlakiW5rYeZQWbZVygu4bRlBeo7rSH9RVslyVQfUJ11B0
THR5VJNnNZBm+E1DHUIcS7FgAh+L7YjEPtoSB/6dVIt6lSPkgs2Ri4vfZjO2Xl0guHYHK73CiJw2
t8NbXRMgGaekxtOrYXPV+QbDa6gZtvWc6ngdxykYNyrBqbE0e9uZMWfF0iFUatkXQQTw76SvfAuS
nYP/I+zMmts2ui36i1CFqTG8ciZFiiJFSZZeUHJiY55n/Pq70HSixLfqy0NQAMjIHMBG9zl7r03c
mDlzv3tEVTtF8cgfktwhc9CKpdN7BJP4fCGAMCFcGbzOUbW6U0SegD5L6dIoFuR3BR+OFw7weOa8
uyj9aVOw397nvVUGAQU+tkW3nnWMnRYJA117C42ZqyCNsV6BlvI+t6ZTZoE/AoSA5lCscxcWrZkl
zcHWu93XFxz6olpXnt4tk9msbTEFeBywv5HqSczrfErD6750nca6YxUilnXLsnTFSqvKcKsVer2K
R4/wEeRFhyDVf+3VCbnQkMqxxXfVhdoxP4hIJe8htLkEigC8Z2ruJ2H1p47YmpPVBe/emB9x/rZP
VU/hyZkwW99z/+bDIehnKAKYRwJJQ9EEK2H03gME5+K57Pqb3VVYK/1xFyhjHVwYed87FgS7MFbX
Mh+E2nJxrZK3zHPQF03pH10R+AsdbuFzDYK81rzD4Hr1Uzdnp0whxfm7/8BTRtjlf4FCjIBymMA7
l/0pdXRmxwK9cUpc96XNqK2FvMQgfnUG/TWuaxRFdvPSPidcrqfBt5xFa/SUSeZDkXbfnKQfHh2b
aghzWXVf+FH+2jGBvAdGDDA35OUa5YFOfnLXLrjt0yRCTETBt9fA3c2VZuxYrMDIabYzexBIY1Z3
315vaeHRnT9xudE9a5+2OdYHhrUz9niadFBEV2JKDUTjGO2sIdzJAbAg7uZwX12DtSVOlf4w1+5M
PZppSD0sZW5S+kUQVzWjx8qdzeW+AT3rPKQeohw1tM11YQjl2tukrGT1UN2UCEQtYtUePa0HK46J
wyqwYBbKpmY3Hzal0Jg6kOs6t6Y87OGUdk0kNQJoQdVr2zAr4F2NYKcDrRqPss4iCvEYKDVELPq0
tBLGWEUcXYNvaluavQyQpzjATBeWgEBdI9CftASguj3nAHRed4SsCP5zMD4x0H/IHSX3PjK1My5a
qs5QfKq+llatyDkZDj3LVj7CJFIeqKVSWews/SXMsJRnKuAAs4sI4qOE+4Icv05o/S40NKjkYFHQ
4xG58/dDPaCIpL5hq54xtsQoB3Vf7wng8t9yjdI3b2VWKyUH1gbKVsrnZck260p8yO6LkVN0kVNk
zCc0wStkTU+NAjDU/ouawX2xQKszRCt5rdREh6/LyDnOIACcBurKt+vxaFB5e+y0gClAU5474GHb
XlZxe+2xqKHbfI+czHmUBfwi6sVTkm8AA5lI6a10K5sKlArmMPSOsY3JxbDl07zeOxjtSBcXj6sg
QxE+YOXVxMvMbYwhxRJolbW3FZNLyw6U9eqrWGy6v/SGItG3JdLBpQxrk8MsdMb63MZGsXaq4aXS
EZbOSmu5YWbi7JxZD/l1LrLr5HQXRShd9spPEZI/GWdoMfmg5KeVSszN1yNyIUn5RH/w8/SkKEq0
zVpARfe9UH2aIt86mDMqbrRy/wQlXsyWZcCp8bPPtHxp+m50kNxhVATl/bAVbrZKJqFtSBNsz2VH
YpcYnjwzHp/knsHSeGH1JQWBvH4Jus68TtRwr5jHMO8EgBVF1W+aYUBw0Pshx1518JSuI1uM54Lq
7TeVRUDXALtJNtEtJ7gUmuU819bUPXydDyhYfJ0vG5QB/DpJRKqGZytC2+EpZbyRrx8dRrZxxzje
3HGeqjasm/7iOfP33Gj5R/RD/lM6JN+tFothi1V4PkuSpbJsOsU4JiFRffFQMQmlafi/+xua+duc
0XY1A08ONnSuEeT7v+MzkbI1jRIH9kObjtb2XioYlQ4si6NOa2WMEMa3IQvSyKJviWDN3wFRZj5T
l9Xt7khxjeFHpJoh0S6av7OsUr2FpXGLBb1BBaVljSG0s+th84VqCUstWrlx+EFRgMS+GdciH7Qp
9FCnDhfB1M6Y+4Cwrs4pqBzPHBUgRJANiAd8aIw2vUU9GXJjUE9r0iH+yDvfZgAQyYr6lb925Ihu
JTjZSGLIVlWR20+Vhfw/aai3cNHIM9Yw2U+kl73pXuYevk5Fofo2ptaw9DMGMpj3VvFIbgqcxEo/
GgVClj7bZ25MSoM3/YI4yT3KtZt77SyiUHjnKw1Jfq4Y9Gx8o6qtf79PqkoRvKezDPCL5dTqMDGm
wSIGCpHPOq2h4EhWyCTdPdijnyNL9/cTEwIWv4WPLSfUV40IwGdVFlngbfwtSLwf6NqUz3EIieLB
5pcN0Ob8ZuvPOyNnkN40j+mIQ0DSkwR94bTWikdJVyL0slzd60iq1Z6ZKMTExfTxkfwz45DBofo6
JabsgqzYuHQ5HBZWcu1jpWvBY2bRE5fYYu/RnMprprnUEWdfJInRznms+6UqAlSuZmR4OwSwDH3a
553a205xuAMi4S4kv9B2y+p4F/z7mi7WVYRrFXaQTIbJrSRFA0C31Gra7j9kYvbvylyh6qC6DF2D
fObw8/jNUNkWjVJ1A5LXNGMRUlVYh2aNVw21fmP2ePRAcJtvJQRDqf3KIvHrPNrNeRQS3daydG2B
ptsAN0y/lTFfP0ZG8FZLu7p8tDVD5JtJfZibPt8Qvm9lZRpVGNqCRLABsvtgYWWCMzaGf9S5ukrn
QIPBU485VJ0PMlbr5YDwd5u4BG6FAvor8KwnOT0QfXIy/nU0eH52+KU4HSHzZgD/VrQs8qvc880p
v4YDU6usV/KrP++FDTmdiWsPd/LKNAUOWV8j7ab5bhQyuqNJVQqsvWT/UXN+aiYMO0OGt3zG8MlN
Sj3DY7J2YSzAHzlVuJEo4RCSwI3vP4Y1/f8J/DS+O0dgubJUx9R+l/R25EK0rJCi7R0rSS+pO0qd
S1yMWy9I+m+ZqZOaOmrg1BOEQZmrbO5YOe6Qi7Shdmz6FG3zLnb/FMWhlRkdHp5MrvnoHJnij0EB
Lz0SCfJZ0LEe5xSEPhyuYUbgW1u78KOV7DIirDj70fj9rvjPxFtQkUyImsTaCkfkO5TH6Y070Pfc
49YqhItjp0zdsxaXiJ19Jq0duRFnJazJQ2ON1tPrsJztmA54F4IiO+WJ9xizcr8BvUgeptjoVprt
jx9R4J+RsaxH2hZMa/jMgYXqCysI9YM8DOrBBOmdKPDh5y9JDZrDVPqo8imULVEVYhQl1HiBFJxo
djP8kc1aQsh94rkERpAEUEfQsKnr0mWOsWkCLXosUqIsdCOagFpmysai04Xhz+lPVZtgmodst5aH
qNb2mVlUEEHdz0xNBtjZv3ayEow8dOONaqrmkg+aqUEVJgNht/FzrINHlxPQKe2fGMfKF8i9+i6x
UphSLOK/lUgGtdSHCw/Z5GjRR1lPdK4PGETcF91r7uFxvY5f1BXutQ6Ee/SEbz2wqlHWc53npeup
phu6SnwG14LfGf4fXVNEy1xUw6WwsmTXkhe/r1Ov/48ajv3b7dgS8GAwN6nC0rGNOZIv9I8STlNV
taGoar4dokHdFTNRYExsRF9qYG/kYZ3oYgexDylhqZNc25YmAPesPVc5acVtqyPl7+M/jaoM1nL1
Qj9Tfwq1XeqqoErq2F8MylBf6hGXhjvCBMCfnp0spYC909rB98nt1mWdlN/syfK3rRWc4CKK0+Rq
rDq8Wr/4g037YN7Lw/piVXm2UFW1/oyGHy3olY97zUOfMutmo6WXvqfWrPJD0zZHP0n7mzaYpM8b
OOSlNzVIBihfUXDC3pFSHPU+paWv5+a1iSy72QbIEZahBrxVru/MrlAXLFS3hUpoU1pa67tyRSEI
Sx5mjigfxsxIVj3l0BA+x6Vu0stXE8dplXaTFxT95LkWePt/fJPOfHP4Z1WTb1LXdVuHhsfHg4j+
38W4KhgM1bO8fHvvueSOPxH7prPoVCflILllZBDXJ78YqArHfXPKnfCvvRyHe/7y9fjXnnymP4gr
sXY6S95iFSuB8661MGqKNoGRjAzm2DqIhmTRKvG0b5pCZKVQMBrVfvigzYCjwmS0BsY4PGpRp5zy
3B6WOix9tRMqgg7T3xi6Hxy1AvDGEJHw5YZKv4uJFCMB5y+0mEajcksSPPl2wqDALSv1aYKRRkvi
16ZrzTXax88h05N1RqLbKWF+uie8NNgRalc9MX+iaMuviJiGErezStZWHHWwj8pkZ5YZI4uMIApm
a718OE/TPYVf/6xEmo1wOrd2ShHki0mQYpL4XvbQU25c13N4u1lu6wpFnmJm4wvD1z5jzf3tf99o
/j/vSxeMQtiXkJGbpq7/ZmzvA0LkgmLMD0VgPEXBqC8c2ONvPlIb4hqM6JzDiyADMEqgxot6V8+l
CbkxckHRK/EhYfldtK6YOilzHqXc9LK0U7RoHFtQIVVvigUrDmUTIQ87WKl5pVQ6Qd8P1/dST2Cn
1b6lboAxzJmmJ1x6IIwmRVlJN8TXofylEJOU/8dkScp3/3W92/gTpEMBvjqOvt/Mv2kK2UFx1Wmb
OzXA6iplEj9Xi/ywvdamXR3unvNpsE+N2jibsiE/UBv06YoBJluARaNeECl7oU8UKmRBze5RmOH6
IGHAJ/1Cd/xrCX7zGYJxP9+x5G2rGpIXu8gj1qLzLc4/zJW2C4JK+xwY9k8dvvgVjPAts6DXkGUR
YPkdqaZ4HDlEO/+2JzUbWTorvp0qWMpVG4g18rWsjBb2HHU4T3mgXIYMIKjs5PLcKmH1q9SJFigL
bSs7e6KrD/9xrf1/14LNPJT7gsnPBEHa71byqlSLIiABaesGuDEH1Q0ymo3Oq+x7dEkhVmUXO8tq
5kSHxjZXm2HRglcC1qe32gKCCkJPQ6mvTUIMts8cdHgBuKHsaltxbqRSrCmmYzKF+LzPegr2Loak
em49mYGnY5xM7FXutGJczLzECgFqqIodHHh/QQU53sBMzpYlDT+Ctopyp6tF+yALTX5dQeolTWc9
ZAW4M5fqs+QHDQyg1HELbd3CeVt3AJRXyYwDjOaN3Pva1I6Fhdws6BFZvbdyfRBmOiEOYJzn5ck/
dqkKrRi0ENVVXXFBCRWTCKJiB5wpufZIhPAcHlK38aMTM1kbCttfU+h2j9DjqTblUNR7P7YvNbab
hRwvzYxA0UAT16gbiCMZ8nEd5wDkiqmxzB3ZZ/muG7xpE8SpuZb6BnmoRBxGGh1axn+ISDPjvk1G
utfoqNfRnD/lCcz4nZti0MSdkWy9JJnOnpVcZT0xqQF3FG529e1uBG7a2jgX3eqBQkXFKwCH6oXc
AiodcwL4ypNWpvHSBm4PQjV0nyivoUid7ZbJIPyFHzXb3x6UK5qv/6ufw3yInL0kQ/VaZIjSzDyI
HvxerVBXRPoujzv74Z97hD5NEvh8fw8JvQJ+s4geeDn030I05LAxc2N9xxtrbQLkN+oscVQyJPJ6
CfXTbGr/eaqi1zulHU3RczSvtDAKfooxZzkCzuw4Dbq6rDIXNIv8IvOWadoQjMOJiW+9zUNnILxu
zuUJ8l97hA/uA5Htu4H+O/yj4dTriFmMeW+Yz9UkeY8AN6iygbPKnI4Q9aEcHuqB1tO9l+xS6QuM
4pqXI3tk691rxLXqu+TC2SPCyJk+Ezmi32F6P5u+uI3dpF5xmEYbY+izBz8yyHqNnWrlpZCl02Jy
t8cgdjH+O4R6s4hfyHL1vWZtWx+M/M3CcmEYUJZ4rPPpVcr/IkOfNoR8ndNCbwlsE4hn6MDl/zqK
rLK9kGm6E9GwSFEwvuDuqx9Cz1GX9146lfql8uEobrZLs45gAUoVaBfm47HUP1nWpHD+vI3S5uZP
1VM2waylTAj0epBqHm7gBuKDftrHntas719axXIJPQZfvJS8VENIrGtVZ3fZKDTRaMt1qLG0ml46
YUbPkvscBD9bncBvOZxUohwxrQivWqsBnGjMD+tIjacPj6pqCYrkFRa6uZfnG93pGDSUfiMhodD4
V2nl64/yyG9BzPduhryEn8Y2BB10ylis2WJq9bPIO3FCPCLLutHouRsrHdpZJuBoWOzM4RC1w7LF
AbGUJUl9mtbTjDu6L4m4gobD2IQt67vEP0gPTRqKRVj03a43Z4a1nhbLqVD8Z3WIvdWUOhC6ZxnU
4Nq3+8Kb0vm0VGhdbjOVzEeFDhddnOycN5hKnLJWNzKqTm4GjYBwF8xdbVnjkVUQxZJZDHovkCIZ
ZPnXnqUSWK6tSthM667STdwEbbG1/b5eyI9F1lOY+Z7LgRZ017s+dYeyYhWASTVSWxOzHSU1WQWS
mGw+rWM4U1J7xkviu8SHlDixOOZm0HvvrUc82fyGAz7wvbxXigSdpKHl7t5xGHHU0GDVOnVzOIQ+
vfjloCwo+WDPd54lh13ChueQtlVooh2so0I7qy0lU16SfA1yg472P0oEuvN7iQAQEXUBYWgoECGc
/Q7n6EJ6DdUYl0emjeayDIDRo3b8KUTunI2U0NCMCPh15lZvdokKLjJSd6FbpflmdhYtSwPXDb3a
ZwdPLxnn7PUJhJkcDkts0VMzycK+n/96xtdenP8sLProciqYY9k70rg+NlTSsRO3/aX6e8+czF/n
fFF8Fiyt4fWh4Z2a3vhF+lKb/B17XrFNJlR5jm0VEBfZE+VNqmit5MKi2nvXE/zhcx0jotrEGJR+
YJGin05lSfeMglahR0rX3Am7/xwN1kd3FQAIA4emTDd+dB59r76N39JmLPae1WXrexsbd49G4E+d
b4MgM06TPbH08RydX9rckleVB6/2rgr4mBZsPAMmPYjyoeKe2RcZi3vQx+8tLNJe5PQVZmblWCj1
1mwZBeWtcIrNepsYBWVx6UGaxBisqyp+bmUtbSQmpY7HN6UvhnMpnIlqaPnNT/HcEbLZrv2uV3Z5
nmurOwKLRAKM/Sm/eKCDV6miTpAfepHPPVhVlGWZ1QctcO2rDnfhko/doz5D4yxnitf3W4CT6slS
vjahz7ZYpVRIb8iNa66rsIs9i2a8g8F4VmLLvbzW+MownkgPPSve8OAzhC3qXj8OdIuWeqV1UDtZ
9csNat/PuEJ+mlDeXLspdQFeMUOF0WZPkGvGR2k/rVreMupi2p/z+AvVwM5Xnr6MUH8cR0g6/QLQ
hti5tRLtTKY4y0lJyrU3Lzcm3v2KboTY1GRhH8DkKyzJYuOtoBNOax8ip1skTOjDAffqYEWHLMZW
I7vTOr8QcsMKZ0mxKn+sBcuRsgnVZZ9q76PrqRtbjwiPnYv1U9dNF9iPK9I6Se3F9ShTfZxCK06q
kvC9l35Ebpb4TGrtRY5vFiFyS6NpCZmcyx2hanYbmXSndPH4/NtelrKQ0gYVxpXx1M2uo5Yv4FDr
2aek1EYm4nVHC3Fczcjh2BlpSzq2ufQ0wdIVLMS4m2z91TC8a9zkgjVFAmUuTbjHBnyYgw9Ye3rP
gjbAiocbJyP2eDEqSr6biOQ7RGD3u7GvTyEsZtdu/pBZcoVuv6JW6a53wERGhCa1mwXIsvEbpdr0
IS4o3wRZTncgO2meX7+0In2Ryga3SpbgHe+Q3dxq/JN85SW4PcwbqMgCP9COchP9vWdxP4wt5Xh/
V1ImIDdow6etYRc/LGaPCCtVazlOuj8sVHylp/uuX3iHzAq1fYCyn9aF6rf7xH4izwHeftxApJo9
C0aun/Q42EsKkBQ7WdFFKUmRl+DfgFshYhheXpGaT1FaONf/vQwCAvPvygotK4ZsJGMqoMsZ7vvb
mhvuQhaWraI/3HUGvgqa3GpzCLOJGzSPJhXMTIFvs06bPFiZvaKum5n7Z2S1sYlTvu3Oh4KiMVlZ
hEQPHq2mjI82ycjHv/GG7dCOj3lp9nvLAUSu23V+QdNXLTGJqw82E3Fq/kz2mnkZ1FT8Oy0KaSJJ
9OhUtN1KinVII8SlNK1FYvunLG+fZJug8sgvcFIMn7Ptbz22Oga1Dpf+5At/b8+4Jyes2p0vUoqP
QX5hJaL/kfvx105eA6KrmYpvgohOKVVVfWl3NEWiokEEk+H0vsctpLGNmjJz9iOJrK/c9vFjjbRC
1dKrsE9q4hB7Dlpw8kzweDp/OuNMYqyxxqh2QsOIVccpL2eXg5IfLaoqaycxmq06Ix+byA3WTeU1
W6lqLw3js7LzfNek5Q9tiEgKSF1grXj4FnHRwxqV7bO/N+RZhKhOG2X12wONNp5reOArQ4eOkTtM
jWSvWAfPgu8aRzluHXNl0QR7Kw3nNSZT4IeH3NSALnbwe1vbCTKI5UyFJMNyUVuB+pykNRgmG/WC
IvRvVEdWVU82aZtpADlqln65g7LLcjuLxU7an+bWG0bsAgMhANlaw7krCTB1bTKqzIdy+uXXCL3T
bLIQ7rY/iIgjyDt+0QQw5DaA7Vw2zTtRUCaeJIcf8Lzx5k1m5mBTRw1GoyZo7IwI3zTVia55lcdX
vBPLoqiiJ3mKzjdkY4noRBH8mfjO8Ir25yfq1ORnYi3TuDd/9m34Mdn4RhE2Ggs5qyKaYDjFrJEo
PI0k8yi7TM72k5F3Tw9BX+dBsSePmttoEjkr+YZCJdEo4OfOSr5dJ4YH/L9/wDi+/83nJibFcU2m
XgDRVP4jMuXftVEDjKPfMy6eqFujh4yileqEWHL6qjh080Yefm3kOSe08uWY4lXwR1Qui4jC9kHL
qAx1rWH986TZ+vkBvxi1Nbn7j+fLY7kpc3FuRT9u5N/5Oj/ZRoahDKfe8uuRqar/+hfvfyxrrYgh
MF3oOs1gCJsEuc6bJgxIW2+MLFnIYwwkpA7NG3mIW9fYwWhboknLDuE4ZVgw/tqDEF0u9bKh0/b3
OfmU3oz417+e/dv//NuhfJ489/VnfHBB25oJW69Y5UEpx1+bgXi9Raab3LdpxR0GIdLD1FV2DACE
XUrr9KITpcx+7f7jCQ0Bs1vVi7Yt0io+q/lJQqW4vSYgg09QewMlu08t/ehC0l16gfODywHZTmeK
FYovI7X3ZpWcRUgEPMyRcxJhXW+C4sfomMOyECPrZJvM55twilWehedU55dSRy0KLj88qnH3gzBH
mCcuTFt0OYSVrE3Le6gbJ92MuVLQ3ynrRRXBD1Fqgq/j8ebZMeRRu14ZDXHjg50dKa2uuxJikcp8
tcymtW+jiYnHXCycKXwfE30V53BC0NskxYQ8bXZ8A11ZFqn2nCcN5BAFXhBChbVe6iuDovmglISL
5oCC8io61tqIneV7QNDbxtPTdWJ237Mm+2DmWkC5YFDvYHZO7kGP6FK4HbcZH2XrACuILlw5+B8F
UUnr2cDgql288LqOUp6X3NKMJCbrwQSJvRorDyzO3n2zRFXSpSlPdd7tPZeKJfXAUDBI5j9sVz+E
Njc6fhcUVW8kJSyIg7xVDhA77grZqusZcnLtWGCfWwyG/hBpSyVUfpikwhhuIFZdGrxkyUWfAU9i
lwMoadPn2MyrA6PwM+RTD9M8CoFJ/LDK8ZonDs42/8mMo7WtBpAuSHX3fHtbWlGxNE2sPKq+cL3q
seZjVdBlRplYRoGFtK/u931CAlwPdlcpWSmZ3dUMpnKRT3iskDwV721YHjOqDm7FuOnVGLhtRCZe
9dFQpVyp6bQVLcrISiuXzeRR28iDBfOobmVqTGZKxabuRgJx5T7xu1S5Mm0NunG/UaNCBT3aMTtq
NLTQRA1+2pn+COD7qR0wVPi05ock+W56kbUSmCZToW6g3xzIr4fMFRAy0PTNQu3LPyb4lyhnrl4U
PhOzskZXfIHKMJBucQN39qfJetesPvXY3cXxgwr1Cg619erYqOqyct+avU3j3cwWk6692nPrP+jq
TWoUr/gKv3fTRE6pMcAPFYgLbuHs2FVKLDJdvjG6NkSfGWLXrY1lYLTJoqrTYRnF4T7s0M3Z4Q+a
cYLL2vaGdwto+Loc/edKDNcoQ45R6u9U5J+Uhltur76TrYN1gcILfSwsel43voJ5KBdqPZENFOZU
D/RlR+LTynDN9zwjT7BLjdWIZyExrAOQtgy2S/gI7Gurp817Ho4d9en+GPESMRws8HX9yJTqT3Nw
W1p6Yz0tR7cAJUVemF34A4FaaVYcxOjlB9ppO2VQxi0RWeWBknVxGIuBJdDXsdtBxcu7diPHJrmR
Y6Mcn+Te1wNyvJSH3Pq0WeuME3ceEuW46GsOQ6IcB+VJuZFjIeRmOMLy+B+7EaYOL1WNXWi542gu
eBXZQW4oqVtcyomNf8l0kThqaXbQ5luO3JPP+f3w76fcH50P5V56/wsNlj2n8dKVfPlfbyRLMVEt
vt7i/b7wdRJ1ETZU+Th6cd6F/Fzk8dfH1BCyuEgH31/nIfRFllj862Sqp/d7hdz7OicPbV4CRfS/
nyMfvv/fX09vM/HdRE26Lmrmv6hbuGMDjVJ/7cqbMN4POr7A55egOfSdqJr8frcMphBmxRLbiMfw
Dx+EDHr6a/N8IOjGtGFM5M/JY7+J38iorBYDxtOFWRt7GCemedHUOZI0RQ2tQ2hdSb0+rQDWuRL0
X1kKVCdt3zrlxHyefkrr2w1RrCEj3egz/FVNsasmxnRmAgORU/W0882xI1laMZ+9steu7nhFbyee
5RkIYgajSRIf5Dmr/FCdvHoUobugUD+dpMpLqsVCeByLABzFOp2VV6ONlFet7T2TQzods+RlqwRQ
KGKi4VagzAht6pPkYJhkNMqyQoj7F3vAWO6tGZaTdjCN0ac+W2IkIXaONJfz9eYhDJvhJRFN9uIP
y+A5ggjBpfyS+xoaPI3MIctJflEnJX9SbuQ5V8tRBc8fVwmGRiNbWlvYs19eSNO8VZtHv39LuJBZ
2uAkLvx0n86OuESo3sFtDWwfBZzmpRNqD3PW2uMQGQnZ5tFPU9FrVL9kjnN7cA+RGtZrPqX4k7uj
Xfndd8WO6pUzDSNSabc9FxMIUxT1CyOL3Vva1upjYbrP8khV0vC5R7ctj+4bNN4swt2LavfuzYmj
z1yvrWNknlUxilviOrh+aoqZTa2IWwOdjrBVpdh08yGCYGPXx5XAdM8hXETW320WLugMb2gtpRdj
MpoLfYaN2TVptwwpEiIPN6/yr1lO9a55ujjJf2oKrD+rIECmPAYX7KJ8ucXcxpK9rFwJqViJxKee
1H34Qy0+550pscXnMNQfuVVYnxM7aFWHd0yoiyglAyaJQutcQiB6REVuLKRn3zRpwMgH6vkBsyXp
J1cOjWUjis88i7UxNSPZwpAdGywlD6OhNk959NQTO/saFkH6pE/a69BP+VuHrGI/qkq0QlmzaKeh
Ow+2YTzZzjARlIl0Vg8j80me6/TCPoSW9yqP2jRbKZqf3/Kye9S0ULkw3bCvxtAccH1k17Csd9qc
d4d8Wj90Q3n85aPglE3PdtcHzCAG1jkErw1vJG2VlCWm/pwlNYQhO8j3Nnf4Q5S1xzKJI3TYqv/g
6eaE/3by1omVuc/pfKmapbBJbhM3150aulWBBq3O5lvzmLTBHypTEF1hEvBKrHDjO6Z1P3Q7ERB0
Q9nV7rpT4IEwKLXUXAVtQ4+1LbQ3s27rRe25yrZvEucpzwAlmnFXfU5GyHw0N/1La2NLw3RFEsD8
QKGFD2mLIt02s2xXwYenFwPjIRLipiut/zBGoFYVvCg39BFc72lPj6MWt6yxtdu4kY/UqUuPa5zj
pJ3hrDElfWxiq70Vrt4se8WO9zKEwI1aDwfUALpuKINdqmf+ShcFjdZk7rbOG891Q5IzuEHP5414
Ihspsy6iC6wT3QswPXMROPfKaMFMCLvIVFkny4Dfg8ZPfby7MwenfryX4CZc1uTauOhZh2HjxjSJ
B8bmk9y0ffIOCsTd1hh676fk+TrKMCP4XUp112mbBWp1e818r1qMs1uxs7oPddKaHQogBb2F0min
sH/zo5nv35T7unbaZ5Ldg2VPKMGpG7rpWgv3phCa9Z5Yo7uqxOgf1CAY31rYqQyf9nuj1s2W6zFi
ctdcc9etF2JoimfdUTok9Fm3h1piHu4eIb8Okx0FGYioNPso9gCxQVsybGstK09fe4ba/vOcSHq4
ug3Z71tRA7IwCGp6SBsCViRqAv3gqbHi6ayGDcGVIK0pv/bI/ao2XZh6oqx8NWzPKjE/m9/2cgjX
KyMtIhR2JT6ymWVxB1qIojk5xrSRtIvOh9jRh5bBjBLyA3D27BZ6cbeuGs88xSAl9tyI1d3kGMpj
muRiBS6f1pE57REmdzcEETC04xjC8XyI3zDeO7FDl63Vupsbk55wd8273jjeP1cROe+tk1iXorbK
xxKwyv18kGIIS1VvPKUGFBcvqJm78j3QvNSWlHuW1hSI46iU8HZC0oaCevSeTQiFC0EL9cFwAV9P
g/MwNqrzTDg1hQ6Ub/RuIdgA8yNFuw07InaSZ30M0w39y/BbVvXlgu5A+Wh1o//asMYhCi38ZoR1
+UCWOJrktiivijJ9DlNy1bTW+tP19FOfTeW3qdPJU2pY2sA1RSZY0yvs3OwP06r7reQ0MB4OJ3kY
ivynPCU3E2L/3d3lGNVYenih3iWwwOAlySWcD4yRWA+Bs08+5IYMjYHrjFsVzcoytvQ/CgeumSQ5
9vGqUNPyuZ9VmP2PyETgZHuJe4zivnjTqO3qvV/ezLixWFnmhNjTPTdSyyy/O05b7H0SfizLNH66
GLJx/Qx/KKy0Zk1BzTow/94o/RzDhCYp7H9ARcAeUubtbRRDzJ3ctB/GiQvXN6Zl0tMWO4g0BgQV
FfsyfQUwRd5i2wflKrOS3Fsk9HqWJMKqm0hkgFX0PD5reUNvsrv1o128O6FirFUtGXd2XxA05VZ4
oorybRj6XS0i1riB/ieCqPjJycviqXKeZAXNJE2JL0JXLDo1Qm1/xF7s3fwpJJkqbauLjEf3W+N7
W08NyVR0bdQyVJYVk6SD5OhVE8mA3bRFDRwcetWrz9IcMxhTeI60hUiHZG0LEf8fX+e1HLeSbdsv
ygh481re00oU9YKgpC14l/D4+juQxdvs06fj7NiBAFBFiiwCyMy15hwTCB/8zcmbjU0Dy2mvqJlx
OmKTmQm4U68OsrG2RhwydyIWYS28sfxo5UxZExqEgxMTecqovSajSd0+dBrMflP6EBYtFkvh7Zwl
2rvPunbD9VYcreUQT/5H0GnjQ5p22i1y/PfEiE6WGcmrEjGrIvFyytWlvEadHQJ7laDuTeFTB6VC
cPkysEcN5R3onB/4dHbj8OhEFOZnxzEfrWXPGIp3vaWr+HW+Bmu2wfrhr2sRD+IlKOynKA2cPyKM
j6FlzO9u3eOiQVrEat5pj0mPLW3KtODXVP5F+u3+YFq+VUo2c+S+wrBsb9RhxihtWFFxUkdqk3ez
vxrB5m4nwq4x2SNIoJ5h7MeW4oW6rqeByk/uoBlhvC7fcsbcSZPZKynwHqpYieUy7yCBzbF5IQ9g
4m6O5C6kHPqauDGtfRwotlHpl8KvilfIFWgMy8g7NIOfv0p9hJJpGv7aGdud1EX+Rp43GIfS0Z61
Ph5OZan1qByK7LuQ4qhMz/Y8hxcdCetK9f9yw7zQ8IxXbmMTCwb5bgmyBHI46jMc6RwBTjhCdo+W
vXk597UXDs388+t9lDgoPyaH/3hD6QyIXcYCuoalnxsX46Sh5f89ErQUP/FwaOcYZv661kyf1fki
w+GvzMdYlf0hHqcPErPiq/LVJISKbOt+BL6y2GxGE1OFk3X10U4G60FteN58aJap/dspncLdA8gS
c3mTS9DiOsSrvA9ySDy9TvCEvkjNUMu1z4lzchIRHiNf+OsmNOXJxXEM31caN0cWcMuCyiXkI4zW
cTA477U+vtLn0v762Mt97QF/bvrUJ758LIV+VcuXfx0p4Q7uInKlLQoJhoHHBox3SesFu0KW6NNO
xbNDXIvJ1rFXalWkVkpAKT7foc6pdxQN63OR0ehxivSo1gyVFl4M1sCPas1gmJjWx6oNQaGx4khB
E9JOdcmBXlYUmRyTXY3VZ8uStNkXQ6P5FD/n9mfoTMMllJrOBE8X35tKOvvKssglWQ7zrJAbp2qy
o1a13tWuIvhfcXTAWVG81zhut/wZuktJThGkN7ID0973f1oSvK4TeyyFGKzpg40raMnls5/nlJkF
hi4mODqdUIMFeRPEf/wmPlgTwZZ2wFQAd0AF/XMyn7nTxDbt0IEbKKaPUx8Yh4SK0Y1z5barLH6f
OPFxsRfi6qb1gwy7+TjpvdHvfbAWmzjyBMwnXm2zv/gSS36FabrVXkGPOsAJluGK2M1ZXFPv6/zx
Vsy+3HFvsghp6/jI438399V0xtT0uTFB0dSrIjFHKPY2Ku4cIZUfeeAqhstd9aoOi7S9zOa06etQ
X0NnctaEreBftSCTXu+7xHzSY1l1Mm4vsq2jcUVoWHlVGyY75RWA7rBBuKitY+LspsgilXTpwlPa
0rf2nEZbledntvRNHckkRs7SeuoLHf9la3wLc9N6mmDEJ/oHLUsCBlL3rMhOynfeNm63643oWSza
PsUm1qzkOV+0ffMCzV5Y2ugwn9TrStI18m5/eXcC4rIeOvvVEdfGEtp3S8zzjYVpxsRsxkiMambL
IucNrVZ5UCTA2cntYaMbvX7K1GzTaIuHLGu22nJDLn3953IkSZk4WRovy7kA9RRZqO0zAvI/8EXd
q3SyahXTIduMys2q1eb3e7s1FpicItISl2bwRCYLC8Vkm7niUAeYe3RdZMQupUd4Q9ZbDHHmNDri
PZyNb0KnXoEJHfkwF6CW5jv1s6ifgI7vKs+q9tEpdPPslu0/hh+gR3VAbaq+VF5Nn4eR/JlqVfGk
Fdb0FDZn9fVqU9dDvb5n2Xm5v7kLusJyNPctMNyVvajvlbIFhqZ2jJryR2mHLYTmq8YgNRN0i+Fq
1F+9yh2ehF1vcZvq1OBdSEjLKTrE+msj8mJFbZMA5xoGT1VqYi+HhvJgWi3CV1cDPOc1z5hp8y1A
ufxi25N37ZCeIAeS9UddFCi/8uSPh7dw1UGNA4IfG7uiZEVuT1AQlOqrWrSijpwe8Ttev7y9ao/+
a78tvJq6bN0+8KRJ//yPHQoC2f3MgC0m0ML+QNsXYUdtisO9b9nD7tVrkjaTrI8voI//OssNqzad
5htnx2l3mrpf1bnW9KZbJRt4sqV40F0r2Xa5GB+dQQfBRtnjHNjN0/1UnxZHnWlAs7vbCDPoZMv6
tgdPY1jnCAXND4uRaZFctRH8IRb8qCCYf+76aKEWx1HPAgBv2JhUEGnpKXXIgkhUq6HoBAL/Swq+
pRxjZ12IDIsUbrN4Z/iEbCfUneEMZCRbuBYmgNxfl94QvpvGFNKI7+EB+XV+qOygQ20D2liDn3ZU
h6BSEbEYrAwWfQeqPbl1W+lslHbu65ynm9fOTJ8sr8RtBZBS12sfPoGsfYI2DVpP6GXRhxNRF5U3
IpbxLymztAbKFUy/8TtW0ooUeN1ReSJ90vNurhh3X1GRc6ExgEZjsk5saB8pnqFzhxQekPr0yxP2
cD9KiVjZ5TSCN0pfaNEZPxnVXK0KB3J1msr+pHIPAxbW52isnqflB/4scqJz5a+ZOOKMqv6qQmHU
RiyWamoD5LB5kO/i/nBH5uijDnK78MtN3YjuyBy8ekvD8D1LgK8gmacrncIGScwDfe0AyRFPlqir
/6EPXZzVUb/ozoWId+K599r5gyx3Y5NNUX+2ZJI8g4CNVuqFsgEma1Y9ChILb52VtHKroBzKfPIV
bu/PJgtUVuU7tC31ubPlYSBr8r1o5DpazEyT0MqN4YOLjHuZ3ZpuwJrQ00hw6JZYvfW593VuqFr4
9JODA9yNnl0smTs5V+El0Nr0bAxmuW/aUDxilyWcDYXGqdLAX1muWJcdvEjDTYJt0qGPgb8cP0WZ
dYAGQS7vlLiPTjmLq1EuQbI1edN5iZVBm4qVZ6F2UBU4R83TtBwodm8XAM2t+mJpWHjiNHaZG+fl
laVFTPVUCPRgVrrL/RiCWE9iMBFh/T/CXTESY6i3zQZddmCf41r/3HwdotHvT4wcYkIngSnesqb6
g/D032rH68N/26mJREmpFultFz+Qx6kcWGTfohJEFPt6r/iYnQ8hggrAbuhT7Yi5LT/e7307LsIb
BbphC4lx2JLsVd2IqMLqRZ2cNhKm9lwiSMVTMbBGw3Y+fM8MjNdKAlYNob+Vwujug0CxHEYgAnZO
dnVxtr7rpiTkCefl1IaHKZ+Dn54jZhIBwg3GHfcxFE5xSA0k4EZY9g+d8MgcbbKYBTmReKEwi9W0
lFDVngit8Z0labFSe4WDL2WpIa3TWCfG1CcDfbIBS6nEEKeryCCchxo+5oh09An58fDs95Nzj06N
o6papb2hY53U0qsMWD5qfv7c6TWT094P8QQAVj2qKK2oQTVly/ml0+QDxUrKibpNQK6FnHALRk08
hcZavTPtlgvS0B9y4pSOlfJH3W/PXC+OUdfPd5IYxHvrPGbByp8T76wtcyat9fsLTqSwQ8nMcd6K
dpsJllZjWHy+XIXuq21a/dFcmDxKIQ00qZ+rB5FVQDRF4B5TCJM0C50/YY3CN5pnKpXQKB2Hm0tl
yM314O+ygUWTcht5QN53A1SMrbT6dR4zGsHuwuTjLtScLCBWxLBYMPvMfod2/gPV03qAGRvhzdG7
wzgzCLYNt+pc+9PWFt24VaNgosfRFblLeNVtm/LIEuHV2dYKdEDyYQZUWMOxDR80iG0nX5g/mUUZ
60aLstswecHuv+2VmfHvr5YfkdWJ1T2mfayH+BTRk2WZglwXnFm5Gef2auSZe1OLQnqY3zRoig9Z
LLlbY1CVmBbDzdxlxkMb46qhEE5QXZjpj2XY/fKkga8jTr95FZw2tVfAqFhXtLivc99e44XMP7gx
H18+zWu17FcFAHXOELSg4t+1ReR3jQPiHPsoM8285+GTQHWZfafZz5Gcj5YRZo/UAToE7cxK2lmk
29oNKCOJtfLzWqIFKpKN/mcB76CGO6UXlywED15boQtbKFSVVffXu/wVI16wHu34L//iuFeWNc/Q
q4NWmfpxWEzLVuzka0uiZveUfVmd1NA9TMFwylutuKp/XcoJipQZCuZAOIyzDkdM1Tr0gvip1CZC
jMbTrzvWohWXtvacAy5yMi0TfKrONbP8EI7uCwo9gi0ZI67UOpqDHQJtI5KX5hnivD0GSOel1oDW
9ENfADrJ5aHrNVjZWRJcmPX233t7WGkdpbMg/+aXqLowV7pHOEP5fows54U2xKavzFcvDp0/M4pD
FoLFL1u3pnVO2jbKtNlYkW9h8zmaNWBL9mJmGG9Dz/NS4N9YM9SEWwUs8fnaWw//ylPxbHrT2Nc7
6ICryQNBmLebrJFMYriok8DX3wdnlMQPlf1OnwAdK05W3UYO7Dbz2SzodIw1ai5hCPcHrPITpl75
h7Sa315ch98AArk7r07FsXNifEiuUa07tKy/3WEVVpO1M0193tIvGlaRnrU/1N5gEDrZTsVNTXXs
lGDXlkoR6tE0v2Cwn1Yu3xL9VoZg3oHOVFpDdMa08ax1rtjFVtZ9rzXnoTJ9vH2EJuwsGybU5EV0
ayxgXc5yGNXJMYO1gFeJ1GWqb/K9A2elEv7G3N6JGRy8Oq3b//X00D2i6A2eCq187TMZP8O9bJX1
DacECgKHohK2ycs4i+jJ75OE0plmo6rrxHdiK8Q2Z0q5V4eo0ZM1pMj+bIfFobf86LELyPamv+f8
yVBgpIjDPqzMJisgoPzZe3WLr3owd4nraa9f7zVyfcNgXX74GWB/jVrteVxC+nBVNTvqSsYGdmVB
v5Gmj09m837OKm/lx4xx6NL6dd+6zT16M5qS8Rbb53npf2Dgby71vTMyT/FRFv1NTRwJEYTPoUfR
am4wAvL0q+V2zC36KKZCAvkTq8bB9St8S4IibQezwx+8/hxOjJk1OpyTGoilKRsuP/QWI/ZwzRXO
z9SusZx6/rfAivAZyME9ZPj26KfR/hztMdjk2LOQZ+rdI6WNlZrXqs0McOjYJTXF9oX/Yds22LgU
pf0dfYuMiySRhBpQOpnhexRVFwoS40s1oArqXQ3BZptF71mBw61jgXfyo9L54T76iZ2dCrJZ1lpu
DM/AgdbCESwxfBa6ejppT/gD6JkZIGD9eXYvzdKyJZjRQCvTwc8uk7+Ky/gFZ7Rht/qTBr1ErSlM
z/9Zm4Zg+gAwIYVP+W+jVpqQ3OKQy203s3ZQfAuKyy1unhxpz+JEjZfucGx4f9UR5ry1HK3x1uRm
uJG6427vd31tkopk5M3PhOy4zZSjiUK66z7WC6qGTKrRth7tEUiN2rSO/a1ynfj8dQo/1Tm1QUmZ
WvpH8lwvTedPMTcGfg0HdO4YslyKEd77uQ2XVV/uhCrz6BKZS197WeoIqCTnrulgSTOgj9k8XNUi
sfGCcFVlor8qaw/Tvc9Xv96n3tJk1XB/i3qBtDhSrs3avXkmdRmv78admrtg8UifCoQQ6qis5mJ3
x/3TQBv3if02lm1LN72s1/OUyL+xzB+nipZ3UsEYKF2pvbUZYq5ZH52Xacxsclmr5tErEkXVLIl+
iq2DF+X55zA2thpQyaXEsqnc6drYTg+QJEcQgEeO1PtJR6FjZBs118zFVO0oi/PcsPMXGUxrNXvJ
7LF4MVIsw43N5HJg9t4WLUjfyDW2SvJOndlc3+fBwxw8WXWKenepjpDE4Zz8GqWv+k6uGD4PA120
L4SFrP1/nVJfoN7x9fVhVPB49VFB+4Vtn+nw53uul29JmZcsY5dzhtN1e1Kry5Vt69Ezc+5vdSrr
95oW/nZoiQlUSVI4k1Y4ETe23XYfEOKKVeC7wLYCtM0A6sNDKV3zBV4nYh8ndX5XvTw3Vhj9GCdp
bUczyc6CNJze8Ya9Y0CZnCfSO41J5r8h+ZMZ4IsfEVroLZyObndHAjA8dSslrFHSkDDoPCBn5ns5
LPQJZzipn6xuEmxSTRqcSkNv32LB5FvlZKEBoUOZ9IdMuHmzyVb3ikJyQqDVv4SmJp/61noKWst8
Q7CHfHrAWRFxMawsNPufZY6O+IWM0eig/sThchj31r6kJrO1F3lMW9K2TiMf+g5HamOGTJTwGZWf
5Qv4Rv3Ky/TqzbWnjUUjZ5MZMwN0TSWgMO1/FD3fTCOTPrT3jzZE09k2p1+qlPlfi5rqFTtyb7p0
13zoS7OZW9xcNkDQmPi11l6d+noWsLjZOJ1eATXl8aC1hKIREYvyb0i8fRzq2tF30XfUXNqb0GyG
H2TBHvPxr2UO4rtZj/3JKtN5rQ5rkVe7zvKMnTpkwlatkW7g5fa0Bi+Mu/jj04tS80ROxAxJTxaZ
e0flMK1eodwRszQbzbOOYenqwqpofRRA+EJPclnJ4S4yDungt+tgioJL6A7flWcmteIJk1boHCKb
IM11vBxbZoXU3gunVTFNmMQyeVbWCrWxlpodhIh/O28Z4mracYTAC4lGCa71kJPXoY6UQoOuQvb/
BRwAFCq0GkrYod4R15616aAlbGofCDTE12Yd52bAQknoOkHWGqF8vvkoignwbecSWmRafzMXw0cJ
ZOMbEtMOznj0uafOtUlzRB9aIY6sqQuR7L2f+f1OjkVBPWyyadvbnv5KBimBVaLyfhs6Jm0Lc23n
mg9uJcZ3VIL4QVN32HpGQUKPJcYbKi+UfWSxvTtV76/jwZZnXRvs783kr6ydb3RoS600zxBHOvE9
eMn0tOIxNOyN388RMc1ME3lWTDcIJ5WBhJzMlbicT+qc2jRBLm8BlDYBbMUsqIBnkA6QlzHJuwVt
spkic3yMwmJae2E0nszJ+j3NTvzSElV+outpbkOd9Rb0xYQ/6SrGZ7Bn6LR5fpgU2/JZs8/quGuH
fBeK2txXLBxueUo+s2sgzevLcIaswOHXC/FC/eEP8Ru827RWkS9qAqo2VYcS2WBGllUhcjym++UC
YZNjV50r3VyHC09uMMPuMgBMVEd+yzCYJYR8qhEvrIOjFfu0U9V1KGxBORhem4BbThDl4pj7WmKq
Pa8rqHsZMF3VYYTQvBV5cJKIK4JZby6qsHyvLhOZs4mhJa5CFGikvAE0ov1xKVK3+E5JLzukyYAd
3S6q9Z2g10b9QSJEZOzRqfaZ5Dsd8nYMbhnm2vumydNsYcYTNaoqq7iTidyI++eBRsvmv+2VdZAh
HBr1A81Uohp9OIL7ti6+UahY6twxwZziMfQ9tDzsJGZLxJ2uPTZjSOM3dNzjZInkORuHt8jokFos
R26BtCSeqZosR6Nr/ON3/bSL49q6wGDW7tnOk+v+xKJUPZsytC6StgV6fuot9zV6nbvBTlf4cb8S
7knqmO6XmS3o8yPs4RGOcIRzHpfTwdVT763xm7WK5M6X84S3ERKlXfXMtu6+8d50mk3VTfZG1fMj
h4rwZ+ejdmo8bHyItRX8kqNwPj9n9em2fWBuC022ROuOf0PPMB6GxE6OMDjIdl1GcJM/1/2wTsj9
w7hi7HWqcNtyCrK9miSpw2xM45XtT+a6SoL+hzX0FLIkExeS2zcZmlngY8J9bHrkTDW9l4++M//Y
DF3PdmOaJ+Jiiq36AltfVvHxt7wpLpmU2W4gNfOYUjP8VkXjg+y9+cP1O7rtlQ9ti7brg+fMgtGf
FndMAMqtGNLrkDvmn2UHX/l9Z1rODFZ8JTjb+jOxI0Lbfkn99D3q9HatQ04920p7kEZXlKLu04yn
7jWZhg0NyvKtDgKXiA+swoTUVG9GnlMJreh1qC+Ko7Flfgsto2e77/izHp3Mio6tZ1XXWm8JBOlB
cTiA1TYD9b1vpLjhuoRd9rMEhwvNTPvbsjqpUBhBTxaYR4BMScufz0k4To/gQXT4GGDSUikf/MTw
vo0iI92nru19hurd1ubmm21rD4Zhlk9Gr+XfcMXziDAyaDxxeHO8tLgf9snt/3Y0mZ7xn6hAz8JA
6wMBIpOSSCbP/p+OpqYdp7braHE3Dsxrfaz91yLwvR1dgXRLuKb/GruNf5Q6YQjqVT2vp2uYBx/q
RVf3nKe6S+9fqd7QsCqcpyjHINYFG3VqLquXqXbM2/1rfDIZHavxT+rFKEuHDTZtY69e/frX1att
pROa2OvIFD3CVueh89dRlQ7PmXuYRr1gOs1GOinhPyJ3d+owGRl8k7A6ZFpU3t/BgwCjp+F+flVF
itgllcGPr+8xkDiMphnyNGWz8gX6QHKSKXk06i1jl4CCK4ub2zkvsVGn95wKS4AvqjWy0+5LYjrO
L2hBnY03xPhzcoGnL/FddB2FcTCXvXE5B0WL2qY09YPVJ0en1XH8gibKgBk0zh5djL7uFitw1MFd
7gOvOuhSY1pZa8bxLjSpCR5AhiMNpkp581Tr/lNPchoVEtjaPsyplRMnZIMuhwFqJmDLgtv7w3aD
4YPgCDJnILuj+pbTqazd7zUW3jPg9OZJpZg2RnPKtYdwiZ5HTBXglfCA4xMwUdPo3OQg+94aMXyb
lhK2Ziabri+nXzGmXiR6Uq7KIDLXgoLsQPwNPQ3W+iX1cFmtvMovmYqjuc7bJtsT+BxcJp/RfiFD
zpl/6oRm/8RCVBATEaTPodb7OzlRksnyQmx770RVi5kjBvx40wQRSAO3+V4sKpOCBCgRFqz9vvZE
P/yvc1+vFgvmoynbV0LDiEjKeeuAd/vOXnRYrjZOk26I+ph+ZKGdLtbJ4VLWNmgTsDvplWENsOc4
Hu4lLT0ZuJRLzF1jWsKQAED2NA9Rf2VlWt+xZkaFr5E8kB/YfvONXVV0EjPvKLSBaWWB9v2OESlx
swemTeS8btcXSnL1mxm+qPq9JsKPJCpfJeK6XZcQeBCn2qfvvvSCH3y+wVmdYmY2wf45oitt73b/
gYLJce7r9p6+VoyVOBaggACpyD9lqrfGA/Z/m+jjPMD+H9sPX3thRSenpQx50nrH+EYBKl3l2mSe
ardYQ3vRLmKaAXuSUUfMHEr5r3Nu1OyaXPto+sbcz5rrv9fEhdlISvLE949tOJa3ftkkmBXoR5GK
5JXTWcbMq9Xe10aT7ngUXnt/x9d5Z80NIi6GjMDKYuhfY3WLrmqDy1jb9LCbqVdO7q31q439rwis
qEfJHkIQILG2qN5gRpKKNtMDeWjL8neaO+Wb31HRj8BhbuqJDggwGI+LWqv2du01iwCsfvewpnGZ
jMFpbrz2LTWK+/kKesJ2hHGtLx+ZFiB0dIF/LwfZ+IZtOsOfUT3iImyeEjFOsICI5v66Dc2eGaY6
l7YuvfBY1DulPRsIH1wxqjf38jUFs/c7xijR23xVViLdN7GTfXfp5c16lb1XvrUwOu2dLbkdZ0le
nOp54/nybnKGt7U0xdWmwkNIYAvsSKWgEEFV7LoQN9D9msf/08NmmfRnUTh/EbDEv9KpzSiNJ+IJ
bzTS4CjLtga6tPu1nIj5UPd1B2CsNxWEpPfr6ZWpf/OoB8EbEq3uZnNu09FqSrO0fq/om+7NhNi1
fvl4K0M7DUVSvI6NVl1T8TLkGJxF5VAHFPI1Kv35+c6qTwd+EyI+uG20YzNAACuj+PM2UIK3bHTe
yF1jwgVY6q6sSFl9uiSKn9Qk2LbEri0r91rkTbUDrBRtWP19/ioTwBVSyKnl5fNP0fUwcuzW39g6
BKIhc4aVg5Zip4IBQqvqNl5aYxbFzZjmdf932YliwjWWHRF97qiXokFsDAAZcvht9aCVlSbXWYS5
CJncY9azCApkLrdW7yRrQ3OZhDSdz9PV6EMEri7I5i4dSDAQ5luSRw8dkmdclkZAIn18AmO/bWvH
uymwJjVBTGcjYQgWhcrHmLQ3aWJEmhcyulL/+NjsT/cLyorLx7sTCMLKAeIsD/NlqQxFMnzJxWJH
RMxAjebYGWSfr8rQ8Y5j76NOzde1tB91N08/n489U+AV4g0iKLm/abTz+EkkBkMGy4aFefuOyoBb
TL0K5BjhTL4ogIWll/ennCMzj9K25a6+YCNBV4frAVIV9csR0IzhPxi29B8qI0UNkteX+9G/zvuD
7W8ygfLTlAYEdz4xLfUiiNy53KtD37BwmAaZjV6pcLbg6rJ9N2+brlqEA6N1gwFAlIw6BMxyKAu4
E+rVnBCLNVmye7u007363UajyB7HOdoGYwgEa24JzDBwWzh0ef5xm209DvB3UU6uat1pvhWF+SNL
pHmMm5iuF5QGxyK7uGeBdy9EOzdz0V6ronTRlhYhFi5jjaJS+zjRt6UUAJ9JftW67g8RINFRIRsd
nzFlpGN0TqhJEmGWEkXI/0ROxWCk+PFG1FcmJsnRiwDpEE6zMBLsBZ6gilDdcohJJ9pGfSYekt57
UO9Qp9SSwl0YC+oLnLibL81A0faZjMFsS4uTuX5Qy1urZ/NhInRLzTPwAFLVGJx2q56BGFioxFBQ
W4XCmF/zUmPSlVZX6S+gXsM0tIOaOtSGyRI4eKSgA2ixtwCvpwYLv8pvq0swYdTOSpQBTORXGCxB
fmEAyUgk5zlckw1l6zYUiMy6zRErwiozw4dcD30gntWRfgYZs560wbwBetYr8RMdd7Cpx6k73UHL
97Z1EVhvTSmPlj7UT0rauRyZ4xLaYtb2UdplcnU84tLtFnBGZWa0z9IlL6AnYG+HmGxVFYmz7ZNM
P3oQal6sxvrRLHCH3oYxjfoMGYBOWI8uYuwXdYYSQfPf6nh8KF1Cjd0yh7Pg+zc3kH9l49Q7fZbA
NMu8eh091ED85X7RHkOQWcnucRzNbkPsaLVvcxLH+zq6fXHt24WfVSEbW1V2c1TffoBfEbqJ9gtv
Us/UuU4fe9d/izD37WMgK+thgcGkiZgI+7AodAF33AxNyVAfW+nKQXv8RwuzdeOGDSiH3jqV3twg
D5+ods61Qackg7MqYD3i5BUIdHja6UMJ5mQpi26G0chY3xvGOoot58MFSqLoh+r8WGKYKqLYZWBG
72WljXf0/dx5AnVG8ZbHTNeMrwi9i0e1UannceRfe1Hr58gCeCnTWVzipcPlaon5BMk1YPYcpHzK
06PlI2JoMMoEMJ+WIutYf7t7A6y8mU+pwIZSkqoCf4mqqt3qybPXyE2nd7CnrXmrJuVRmpQPeCFW
asg2yLLeWxFtnfuk3AJYY5qUwK9TxKUHKyFAY9DCSZwZ3fGh+le5dMidpb47tRUstMnFcjZSVZ+R
MdlLk1nItic1fDGNLcaKaKrEOaqMQyDbh2ppqIik2DpE8/xsdHIZ0OwFDLXx41x3E0xLPzwv1etj
iFT4vkfzCRSmdMr97Fe/1GVdoOe81ZT0pBAkq+JpfJCumB/o8GCkU79xxarimoQtHmx+fzuuxK3U
+POFaVNAQhmrh//YAy21zh19sWu15tkhVGpVKmlOHvq4/ipDh/CGkEOSWnmtrOTBJ8JRXXCaETm7
bsjFLjV6H9NnsFmoVUxWh78KX0XI498whUTAf8ehQwxXL/0S3Wzolyz8l84Mb56RWWs96rqj1TXt
c2vX9PaXMCCnInoBNUjqs64oRyJDtPF3S/BUpSd/4gmJeOAn5aMh6eLVBFySa86S3sDj3khm9qK1
vP7ZTbCZ95o+PzlF96rkggyt0T7Uh4CKhRUdCpkDtzG8emXWMKb0eLrFSfu5mQdzuiV1S+s6Abax
nAeA+fniZFDpxeQuqbSreC2rMtuL1fQS4Gd9U7R2sx1Zgxvm8NzR915JR1JuXJaJXTOlewu95lpN
BNrZu4YJP1O4EFcUe0VtNASjhCB2yaZKmw+bDNRvWuZBNzO6DxZJKfhyuKBTe1ISjqKbvTNNpd+9
XxR4FEvvOksAtYZrIpxdHhJ2DXeAlkFN3mOj7yynsL6xmli8TtMPVoXasa7MZ/JNf6uap9pEUqtv
biYw4zQURXWX8BqXnByIrVTlqEgilM/K4cHIHOMsIiwvowiadRcG2bqaiSZyLc8+UCiLLjLLYVAY
ojlqcXZTdBn1a+YV/bWB4v3OWeqdutEhW9akdiYdL98a+fTpDAp59OnypR3q/LfdGfo6zdz+5ufl
tNOqpNt2xkvrF81tyCv9sZt14PnIOtTVSt6qt2+SRmxHS4br0I6TSzmZf8KUj15OkMljMtsip/gx
6oNxru10WPdhoD0lWM96gb1BEny9V16BAKLl5v4ZBGF/6pij3ePh1BOiKkBe+ATrlI43HikARC9I
G77ngW9fNL3noREJa61A3iRYBTjIAmMHeBmHgOWuhzTdxnOprepC+IexIJMClRo8qsF5sNJfftdO
Ky+0jW3sIxUjZ4Fo5YOzcJSK8iXW/UtbTk+ji7JMYksmTmGmxko4b0/Ek8zrM9kPXBphdxz0Ml6L
3pmoSTImdeNMUvvFEr5AdyQcbG5EL4wRZdAA/GqHACtIrA2U7nqV+AYJ3Z6/0wN+4lTjCjBabm8r
6F4oAS/gD73DpPAwG767cROZ7rSIdVVqHKZYt5HZ0kNvu8miUZIeutEbN3SjusuY8u96OahKb36h
XLfRo9pfjzP6p0CzDhnyq3XaijfYkE9pVqTkKqfu1hkgXmhh8ae0SU7ppm5TR/6BhVeyymUCsjbG
/upMdIiKlqVTNL3Yfuvt/byFTDkYO5YYpwECxtGWDtCrYsKMhxtV800sSwRptyXxq+iGw/W4QIO4
mV/z/8fVefW2ra1b9BcRYC+vLJKsYstx9wvhOA47ubjY+evPoHJxDnBfNmJnJ7Ekkusrc465Zqit
mu43GVAsOj4H/RN4ei1yQnpqyDOmc14HEnAI1Mj9BG2lr4GoCmG5K6HmfM62eXAq9W17v1Tuer9O
PVjXBOENFdMWi8IsgrjUhFCipjsn5o+asIQticFdHcZdaS2Qq1UReY3cDp7vVivS0CAfxa6/7ZoT
fCVpMeagGAHUHBpXHlM9+3SlfQ98ys+5ArQJVbmhVMe8UFgbrdMXYzNf5My9uwo02GKtFGqLPnNS
JQLOkHNlGvA99fVbk7Fi7KzVdzmqDK3Uo0JHclY54wQvR716UjmWnadcxLiwOlHYXbeayj5+fBtp
lNk5OkdVVD+W4FafDCPUbBOKlnjK0prghUHbIcJ8VtZKhKa7/VCGTfCjBQ19Jg/CLLOnWmjBwoOe
NJmE3U/W8ka3Ibaka27p5FtdupazLCezjuafRRmFZj17XuDES+/DSSBPxUTbp7jyqSzm7H7gkdZl
9E29TENyzPB5KLGBY/sSdwvdkAGTRjNf6hEGtSsNJ5hdFZpSg0LCobtAbpB+WIrJ/sKAfJg6PpJc
BARpzL2rZd+iaQ+yqGbQtxn0Ho3Y7XSjfnaZz5ltAm5v3+S0flTVBIFQMh9gfB2ZWeGGZElIdtgc
5cQ/fxolnrCUEcGY4dcz5PigWRQCKB5+1cZSX9wuf4+Veqcu8MntrCUbt92miN/xiExqZXfnTzKD
7Km9z5l5Hlb5QyUz7qWTPJogZnzTYfalG+l3J9rSHzDx+nHD1niCsXHsa+ukuouIHNkfh4Xhoz6O
FJBlunk3vEC3zyBreMsX5UdrVxFQA10tNiT3mT3cux4TvtRqHlvVMUImpC26uvVP36t/+paPenSr
BIfRegczBt7iBqOe+utC+HlYxSlsnIH0B7V45cH8oC3DEjgZo47KJS13ooIhNc6rOjaIBIv5ZSJX
ruUyCfui7qOJjNt4IRplotRSib7NmV6EILYoaK19LuSD45Tk2+ofir3GtIPZK/JrQOXp4KHs651d
Xi0sGRfjxWnKnP1nvrcHl5KrU2SYKnCD7folydbiMKP1b3ARu5pn7VcpXmtBb6IgvU2U5A+pojmN
7I4d/91UmSxZzMsgMbfGev1OkNkDUtGceM3qZ0Q/FaF+2JW6aPdFvO5F3xVnI3nvYydayaZBykr4
LxxivwLs6zsD3dVql6cGT8tOJdTc38ggrjPLCD7ng9d37whfulAqhJq6XP3FMzbA9cV1wUC2P8aw
jnuICmRfpVBEh2b+cRMjC9fumqbWF+8ssKnmFQH4ubVsVs8Y0VWl4GDpn3CaP/FZDkf2/ERuJ+vM
cVN99ZrO+4T3vWe2XqaPE//AMGuPTeKBncrwqUHxjbo+/agFwKdZNT5MfC6BF8fvfeKIvUB4GigG
476uwJxujeqllV5omyrPHiJbEB0Ptl8I4II67Y5fu0wRFAdhkpIZU7AQ67PPUEWvpMYXjbtbNMyL
7siykpycUyEHEju9CfjURU4kWnux9moIfcBFNC0h6t8+GBZlpxIwsmuRRWPCRb9e1OmJZGd/UjDM
Y2RlE9JehRnr0ZKgeiiRPviVMXP5yb9rXjyuJYP8cTwUpDgWY9qElg3ugJzZprAOWAuZj6JGiy1n
ZAT7pSl1HYlpaMK0z9jUmOkWofSs5/q7KtLS79acThiJlSe9Ishj51lb29GHB5hTEEzHYaQaX2jC
x3YZzw7vmw+o8CMlw2yxVERFq7VlEjOIIuT1CclCTFjfLmN26IuiOMYeGEN7Kn9wmv6qVXOK2EiY
fqli4p86Yw1b8mwD02h/FWSqD4V9delXeADxaRXdIxwFNXT7prygVsIR0yWnrhN6OC4pqv9c+bat
9Ve16tdJRbDBjux1UOrqeM9I9RvTzTV22GgJPj+85F+1oXHt4G7sllOqKclrxsZbXxbIsTE/mL26
ip8wRLzk1keiqyfZDmVkW/TKMzEPvAFnoq/ZjjhBXtPL4f/lEJzFTkUyq2otwDd9gcoI08flJvK6
/Ow23O8iLtDStEkaOpYLvCp3QoQF21PRfbaL+NFRmVxjYPJHg0YQKUCFHfVaDOzBilzbFZIBWQz1
Jhpp1iiRk4Dz5ED55Bzwbj1yDyLpHAhJp37563TZ05DFNdyruvOnVWkRb2qgdJr5miDBqieiHrNC
O9qzOvpCWienhJRnJpoWyURwnw4TlHn0T2VGFk+LiApaDAL+XF8RMFcf1YCszGLKVHXuo4V1UftA
mCzDSadIbJsqyPopKkaY9hMVj0snn+eoBwgtO+QD4ZmQUak/pndjygsf6a5zKebu2s6DG3r68Mrw
agzXmaymoU5cQgwQF3g6pX0yJq6/SNcImbkfC2dEmrMmIHbsyYsYBxZBr2TlTt/GTcB0IjdGd6k6
Ghe2qMrAXVlYtnWzm+KNrwQH1q+9iZNAK3/3jOTYckDXtpXmM+EN1hTxbGaK4NluDT74fpPaB6uE
adFKGqkRFeS7xKvnkv9kvGed821WXPrG2qrPczB1+C0cJS14ciUERgtqAWH8zSocWZ20OOGYSKK7
jEMoFseSSSW1OHN5CwUfxGRGq8aGNzfiRzUfTkSX8ORtN/RcGhVOfjXrrLsbJ7EDxtlQNHf9w4xX
h3Q7uiPTescoOqC+oVbTYdLiPl2CKV5fUWEjeio5vBbu9lG3P0c3OSpM3c+5l/3Q1iTndMUfYnqb
YnUwIQlaz14614H5e24K+JD2RtjxvKtb9bjjuyb32edd+gbNSMoOPUOJGHRQZfxu1BtfJorHPT68
jVTjJUTyndaVAEbdH1xBr2UNuE1igglns6U36ZFgpqjVZwVLOjHrDQvKO90zoFewb8Jhovlz4eYM
69uwHzhoNQEhMLbrFrEtJXHpPKPpIPMZsLsv97cbs8uNLMhxB4SgZa5Z2VZvNnr43HkZSKNgCtfA
Cxwv290y8vJIO2UXiixESXDPNu8Etu4aPtZcJ+1Jj7W9kxIRw6oBieRc7LU+vZJ8/mZaOuUCrPNA
HdHiqXF7T/tA+MqJyMqGfmmBHOOaYJWrP27Ohkovuz8MMNzTprdQGsIbMG+ETNZOFFQT8puamUAo
/cSA1EPlYe2ESVRDrd3TFOP+UTttP7Hymgw7890BAZ3H4ifE3rFNoJbJQeYEpIMHunKfzOkf2yPx
FFzNaGXqo4Lao5eKuECl2K0qZqt14kNgA/97cCCBVAtXabz8IeroruNWKD2dIR6QQsPWL+z1nury
F0cBywDKQs/IGuCo+VEl+TFoqvLJUN1TMg6ZLx1iKxYP4xSzC2zWg30ARvQbNINEYgFzx81MhwCv
Z70DZNESWq2yd2OeoV4HWEMzfvewj6zMebHJsAkGm97FWb09MjXL10E38PziatxuZNWd/iwT/kmN
Lm3qR8yHmX52SPpQRMKCCD14UD4u1t6Zi/KzM0BU5CtUNWqeCJOGBA953zateh0le/LNllUWSyRt
pNdJ09t3BXOsX4TCRguZzcVKY7XWnDbdqGjITR1q2Bq0dmyEoovz00TPh+r/oUl6/m3sDYQr12/Q
7J681rMDU2FtCFSC0HNJTMdUjFA53P40pMrbwnYTkTJjP5SkE7Uz4VdoWoxtmOQcja6pdqimP+yJ
EZTt6VcvgYJIMJ+Ieu2IBIxoZ4FWLE7iF890P7q6f1c6LKVCwGi3spe4bDdvDa+rtpJPW7i/EBK0
AcM49OEC+eXYmOdeZV5WK+uFLICUooTCF3Z7jtyXzSdIv4GnibvD8nJKi+6+EgnXqHooFjyGvTFJ
X00BUAjX6AOP6Wok6y7dFTFtOFLNg1rGhDRCeo5IZfJrpqx8jhuTsbCGQIs93S9mg7aUh5dnmRSr
ffve4W/yySllL8w66zDW87XJYlg+yzi/Oy1kRlhOouKB1W0SRpc0hxlN8HmyUzwkI7CrNmWXOxY4
uWbJ49ydnvuhv5J1ZxK853xoLLvL0Y36Ur0WGzm10/5IrE5B6/UjtjskQGrFTZFX81PeD7+WOpdH
xeb4HIBEak5LDBywHzV9BbNS+ashWAwD+zSrfjhaWezAR8U6Oq/rqS+W7rUXBZp8+kO4r17aqthb
9GhwaWs5qegtHe+pBWZ3l7gW6KfK/Z4LggGNOe0fXWwgZqx8YI7rA2B0FLl9clcRP6RdCtCVAXPz
2V9lBTCCq66k1yAgHCHEdo5XS/zhZNtFC6AmhNt0qqByhwzGfVxZeM0ll7Be53uIeGwg+yocG9uk
AC0ePTAihgVupwKFZOAn5e+gsrCV0Tc6ow1hW6BrSgbvjhlMj41T+6tV1lEMwxcuX9amtL3whdvV
V1Ztp8raDuDD854gz73b3FS+m+bOJkuAFiX/1kv8reFvCWvNvEK8Lo+sDc5Ta7OwHVsn8hCKB+yk
TSSaSpQgxzxiEmSV7XV/cZbSYLp3aYxyu8x/SSUlscUU14Sf005ncgdbgA9aY9WIbOV3UdJ9zJoK
hRz+gEEE2I7D9nfHMm2UDfyIPI1qJj6Mi//iqHFCyvgEJ3j77ela5KQYswZOoq0NtsibidBDv1UZ
8zgrib2QhEm8I+rLOjlkjLiPdgKwklEeJXClPONje5mzxglUfXnX245bwupwXTflyYNzzJx2fayX
7DSSYvCEWvGvYMh6sh1WCJ4FgEuqHeygDK1PmsyRt8AqMqAcIWFQ7nUN8oZrL5+LPlUkP8BkAghT
I+/ZzUC5yE1TIxi2JI/q8WmexWOppCYaCfV5nDFNulzpvqXMJetX1oVJIQjLsn6ICT/insq8HIAL
QTJBn/HZKUa8qTPrEMFmyXmp8X5M6tPYtcbOEXPu63nYqxMgdPXZmi2wGtaRx33BEArjQwHlxR/I
1K4V1vYdh63V75J5NKK27T9d9S+Oe6ZB0wh2bdl8yxMVa5FKb5dTWbfD/IPgGqtNQ4Rslw4EEKeO
hC6HE2abdoedQRGJ3ghAT1dSoTSYiFbITCzrll9FjgOlW0csmrnJ1HCYXxS9+M4YmhZjjgixF8aB
0wJVyTmumEDmQ3KkDXKiCv5y4M3JV4kCL9AHyeUMvqkFrhR70wN3iuT0FCjKLe25z+h3amVva92L
niClUjRuIuBhL+lSGDRq6i8cI7/Tce3whGX7Ou95VOtzEhTbPAZvgK+OCp+/gn7WsVLYyEoaLQpj
MI+u01HtL7P3Fiwl7RHmC4vqPufk8expw9w9T4xxaUO+vRHP5Ox1SEGlixuHUbrnfYvC7GnAH5nv
sMVOtL1W2fMB3EZHqofGD24Dj4Zabwf8H5vIPgs0jrwKyJbPdgKiECezX9hn2vck8HDsHVWtObHK
XilHuDHiyTirYzmfCAqJSitpMZDj+E1iB7Qg4/cFdj7E9XumFmuY3/jBi31X9da7V63XHGdWJDzj
oYV+5c8AQlZdJVwAlLSvzxhM0KA3xhaQM9lMDr0vMJJPndNeSy8OlZglnZE3amBOGLdmSohU43k5
Nur3oAMgYlgrAiaHlCV1+jkrmKCKlanw2qB8m5DQgocKW2U4rCADfAz4SqSN4xOwCfaH7YDvgloa
5ROWbKMjT6rP3yd7qWhHyKSb4+Er78B/mcPelGMXLBhvagZ1TE30MUL/OfFxo08op7tY5fcDaP+k
o1ElTq14MGq6AZeh7pn5+47cFvRr0iYks/AeV2PVAka9me8V9PEkAhNtGM4zRysMGZ+5yjcp5Xj8
spc8IzW93jRpHc7fpEbKu4j04MWW30qKLqtu6yj25jV0gpiY6EDafDqZlz1rGvZWQol2njo/sken
wiCSi4JgeBmBgRyHJAFFBboSdUyhAi8PxnzDTFW03Js8aeXs9Cp93dMHT1ndvwDR3WuiJeBo1B1G
kN1DM8vf5IDCL2ptz/fmDaLLEa45qRk1efkJ1vQLeNILhq7M16cWqEkGrLnLZMwryP8sipWdsHMf
2jl/t4py2TVKubnGwODY6X0CSSvEoZLpI87YNCVhd5SMuabjSFbbDk5MHRg6PevInj7QqEwhkOah
3vZ1ZCwetbVmPvZOyYlhFXJXTdlnKeOP1ukfc/x9XdbokZO/LgUU8aygWFrWdCfcIXkY6/Y8844o
3LgRM5Ua1X046w07WKKlLshdA7XLXjzJRe1a9JJVtxFfrGafmaTxJEMbaq7yU63VNRWTfpcZPPt0
C7xhjEGBPPmU274zd2JLXSabiIKrsX+wDm4O7OndStGxGIm6aWrrQ7pxrFCc/K1cx0+o+smfCiet
V455vOwYRv5Y80D7GcuHeF7aE+CFAkqnWzAI2yt52e9QAQ7+7DrLiRMMdmUZTUVXBXNabBlq1BL6
WyHJU0ajbocs94ISI9zBaNG8yiTSF5vqYeCl9iovzMR5WBqvHYhQq3BfM4tOptOw8AJV5UCwkBJ5
8Xu9Gh8tbxZhCu42p34pStcK1NTMAxFr1kH22nVa4TYRAeTbo6Xty/ZHzTKCItuDNfTKr3jWSDMz
u2gtYsZtWCiypIqMsp+PVAEfyTJbQZUgv8BMjmSIz7BemXUJuJYFtmvAW1/8uCe7mQ+AWYoQWNiJ
YwLNw4JvRmR3vZ589pj7Q+m5f1WBlB9NZz3of/rZPehFciwRy5rLPB1hMj3YEseom5v5DgRDulCb
ujXme4OLmhnZt9TBDyNC9nxZ8Zw3yyWEa+WBehCT3+t1KPvhZwgFyJj96Fjx3m20rWCyYeU05OtO
4NCyBnhveRrq+CMmrytYCY0M19q8mhrS0NRsVj925kh0LKQYbPxOsc4FKBvp9IS5K9w5vqzFyBPR
7NEkg0Ux7WvcG2g7RRJHa57yzrDOGMlx9Vc1vlhu8sZxnM7t37Emi7POGCGIGhZjY2qUPA1Tjnj9
1RZMMbBz2rvZpkrXLTRTNijwNuEsk3I0r9KO8e3FCpKQkfEJnazWzcInKKW9E2zlUA+yHZkM8ihM
6iYKzfTbnaoxxCWg8JTrkGmZy1eRin7f87ImAQgaAYdTiBcm8joztH2mTsMeoaeF0hPBMeQDDD1o
1qjFz6DEXvAq6Ghf2JpJgD7IjtjETlR+U1zvxKkmygzuv3zO2dE9Vyyj/GbgmqX33aecV0PHVYx5
vUGv2v/GPUYv4IEa7bhUtCY5ZCMcr6bbvMZxcXXQa50ZLdAdjVTfDlwpIbnlHCOKW43I3aze5flA
Lwk6hw3KS29TpCTkEXDRbvek50VZNj6iQx2DaQFqby/5u6CyzNBDHEdN269N09/pdXHCHX5aEMSo
e9nQlhuDieq7KZ7sfEeo3NMteknhGLRXg+1Y0p/tdjbv4HEccFe4MD9JUjKwOQEWbHceiVSWSF5y
NchJxNybufFjVpx4YjmM/Wzu7CllAxDr6KI0YnKRpJm63kaI7n/VAuFBiyZrcVgoKUV2EEzPA+Ho
MZQqzOtdTTAsMP0wtnBOlpiYgsZoT0alkwlOSJANmJOgDPqOkTns3E3dIXZHliozIkd9Gtujgewr
W3iq6417MN32ddGWH/HWpmN8GA0yckShO77eejVS9RovHDHAq1SdqN9KQrU+ax0T3DUpawpZRFOr
xbhMtKhQaXvFEkeDZ6FK2DylvXPUxPxeMYUnXlHl7nO/nf7ekuQw5m77Zc76N7KQXYMjwZ+F2Ltz
ZeNRj9ngzlZkQ+8M0VTudTt+1rrlEPequUtaNn1FexlWfBZ93Jq+NsYAHvVPxaP1d92zHDJyH1Hg
BWprvRSVXEmd6r9nFJoiIxbNXKb+rjOB72/WafpG3pnSBEVp/9Uz7zsfeMLhQec5Wyn3RstItbbq
z7aH/uKiPd5lYrhbh3sgrXGBNFhNdozAaXoe5kEln2eZAQL01puSLH+HlqVV7vVquNjj2fQoZywx
aX6bI8GsxIv04jRktPLZNixK0UMzJLWKFQvFF5FHT/ayUO+p4GvmDlmL1z1JbiQqB51KCeJjOA8/
lrsrVzd9wZsSwLBLDkS3vJktKsseXA4vj3GFxvxzTD0vTBTUZWNuvhQIUlKpv7Nj+GpkKxmcKBFC
B9Op9yuO+kFsDctFlvWL3aHL9ohcQUONPDX7JNflu2jlnpKmDxCzrohZNpf53CxEFF1r2zLCtHqc
anqXSTFSwBfVyWhWEzEe+rBstU8xM6mgwihcSHePpL3aV7a6H+1SIvVlac6oit09jyGThV1vEPVY
M3z0PDLnKDeJbuGmgLPDQsbm5XkVgnSST8ae4bFe8jDu2VtnjPAZbEqxKfx3EKzWB89YfZqW9AQh
NaoIt9xlTfqnY0sMw3Z7xGe8ySuj1KRQjUhFnGMAgznNLDsSnc1OrulY2MQQVJ597JtximpWdUph
f1WToKdYzXdFcjlpLhcNykOH05yCp6jDRNe/lVFzt6P6pdl2GGjryBvS25yIv/hu7oxkXyPXMKkb
w3nyPrSFAWKlV+3VnfsmbLYzJxP9zjGUL90BUKEbf2vzyyiYb+oTXAyaiycbmYxS8+GJeGAprsoT
bFTWRax/9oMtn6D9tfBY1MiIK+yLyWkQZXGHRogxpyItJvhuwx+L/8DLZU/QJRep3s/KPADtdTbp
7Mjnwxth2UO3W6r+uVcVc5cpA7cWtPbK/oq5I6OlMH+tQIF9ChqseFoSpJ377Ky/m9b9zbbavnjm
Fy7wZMMk/rKJ6dwJVPlkErGgr3zYI3CWSBciMNqG4sH1CY/VhabkGU1AgymYaerLHlTN3tHV+N4V
nRWYFIPF2peAi5sjg+fHtndyFBXqqzooP2LblLbFBAFLZcgN2akNUBI4oaIoZ4nSXS69wbhr42bP
8lM3jPHcOGb71N4TA2SdpGNXWKo7O7J75ioW3lQ4Z7ERqHNaf7hx9lgjOvzb5KbPzMO6Z7lMJC6W
eXe3tXIcdtNvp3VDM20I65uNu2Lj30xFm1zEZoT1XG4mo81Zijg2vHsNRSEFRlOExeK+k/rXorWk
U7NYbAw5ymx5U/jLYt6BEbQjxM7gr7s+RC7U3CMbJc9mMVqoS0p9n8uNFVEOxFhZ3S9g7uneAwwC
L3X7UgUiKSo00VON+x8smnpoRKxsVkH9/L9fuXH5YasdWojNnlWPa3LP7OheZaK8SU9RTCQQvk9a
py+XMqH5ALafBo6z7GYQO9HYb7eLPhtvy1yTKgTd5gys2nhz9QKgDKClCi3YXgq2tC2OFaohXb8o
CkrGbBKoJGbdOJA2oV4qVIcD37nUbraFcRYmq0EUoDcQUWE/MBQz0Bc5rDCKvq/3rZgepPBm+k60
kY7u1rvRMOUdmWoidHSPyCA1mx7o25uHxUQINm3Ey9tv6DbevwLPwHWuFnTwsXx2CovwXgt5ArJk
eA23f0fB0nAhhl6JJk0aD8uKvPcf54vNm34iAJ6L2tXxjGXZMxk+/75izMUL3P5kzsKG+EOAZXE8
RbGrlDtnE3TcYF5l9/J/7y8G5bsaHMiFeePPje+Bie3fVzcR+k2THo/la9auwPTYBH7DYiV2pLI+
Raq8/vtrpr7SvypjjXRNW3+L3DI297L6NCC1wO3idud56OoTQsJoKZ1TSdfE6hHf+o1SSMK1uTeG
DoCTar0b6EaKjXdUOBqetHRyzlKvjAdU0fS8pJhHbZ4gzNaSPxJ76GM9mzkP9G78h97bvj8UxrVb
1DeMmh7Z2aPxYo1TvwPZGf9jkRmSGngyio960LQHxSRhIxOJDpSQ+Qq01+VgFWOxad+L8yrIemdv
ytdVLOg0b7C10RrPPWO7+7Fb5NWJe3p6LzvGI7PLzBVNdKNKIoGv9pkyPbb5cE5m/VPF6vO5mrNG
EtpkBUObk+k3YwBJvKqKxCjr3Q2Jt5pqRb+qvwl7+uhuknx1rthRe+l6Slplk9IiBTV0/ianM4+1
quVn0qS7XV1YSvRP4S8JtrjCDvSzNWdfY7DV0w2nfJEIdJFjZ+rFyMlK5AjMyBhwj8vmWAGZxbMC
Px1vfbu7Qe1WB18ya1RoWxvjrs/zfYr5uVNSTJSebFi6svoOc3vTiqyUFkpjxbtewdLM8FS9INZN
o3UR1ive6k+lWpazkZkei2kE5W4ENjy/5otwXTRXyjbr5yiMrWS5yxMzvOHGGNacVNXrTzo4iX1R
N9sdPCvXxuJOVzrUnyzlklBlUcUQumbVraoHuSAPmwm1mbtkSoOxRYtFESyi3MFDYYxOHU7e7AZo
h5N7KxXpBcVLF1rt6hKGV8ehEGI6FE36xcOiAVJgz3saDrQJpVJdLQXbvgMdYd2+un2rWoyfejQq
f2HeFLqZIx+Bdb4quoHzCi/TUcjSBmG4js+NivbWignn8OYt6LyfUrnHEk4uAkrjNzxf6a5PSefM
ti9R0+PJn51iX0zr1qiju06M/EHP1Py6ug1Bui1yunTjxGlLOe5Eh67o3zPO+O/XqGZ4xSqgFkF2
8e3xpdl6Q6wupivRyfb8762fpDefgPQH3SbRzRVBl8IK/zIUJSd5JX+5N99F0bv1IZm6v7cnilMg
cnY87jI80KpfQuCCD5wB6HcRtlz6aRyOU0dSabFQjWiDeQAmwju+Dv1zDHENZ8bDv7diyfgrx4F9
D1l5JNGW/Cp3vECSWXToeY48QHjoHoj3WQNjQrPz73sY3UJ+Sm/fzOw8qs6TD2i2jMghMoAVNgVM
DxH5G/0DcUPZ8mmo7w4df58T+dZYff7HM//czEN2un5Pht6+Ft5SR1NeliybWMrchNvGbH3omSQE
Gn3py5C6HxbUpqD3bDqppcGOYhOPdgdJgvyE7Q4lHehx7kT5q6KIvpJM89V7r7DPteuNLIAaO0Sa
qNz9e+hPU7Y8MlefKgNtYjg1uo1/sUdlILXqfklTm6zUtfpeyuOSqZuIpF/ubramvnbto7DX6z+0
U6q4yl1v0xXitFnvvMRBvCOy8Ynr7nC7xNzNBtg05A7fvixVtFhLTN+9U9zkt1dq65chST6Jx+4Z
fYOFTdSyotv3s/tciP6LXEwlUkp9uWsWljVg2uSdtbX2npkYR3daOnaAGlmP9jid/x+7A0mc7Q/G
NDFj0PacWmhttHz59yykuxt+qe6HYZGbVSbkVY7JUlLCPtfjbHy5TCTCuo/n85S4TIQphA43v+vN
zCQR7aJ/m/081dJdDvTnU0Ek4SBdjP7ZK9xeI/RRyeU9kJIoNTWTAcT4Tdqyd9cuQt0j6LIfa9kW
jJGs8neTeizCx+FxygbDz80kCwTaqHMfx/Yrxj8/H4f57d+xYGUcYzGcJWYtotvLCrPFnIIt14v6
emM5d+P4baY2jrTbtxY6DhRVg/7gIXWJOtPVHkds6ppTW0/r9p+4M9APtLVz7EZ2zzPz/v8Bswcv
P/c5x/eNfD3TA55zZkU1ke+Eyd+YI6B3sPsj8r43wJBfhnhkkF8AIynWfC+MzHhT2dPtu9WsDpmi
FK/bn7z9D7c/Cei3vKQknkzzTEC6o1xuxlOlM9W7vGKZqbSe8SbR6IQjvgsF113Y09MS5JgRxaMP
SC+zTGx7+8G81/QMvS0122FN9cuweaqMgj7HyTZ94yLHC353K5CLZ78SwXaQWnlueHb8wnMpf4ly
Pd8eiI4snbtJKlXoMg6I2oGfPZXIB9mhxfc835UnCA0HS4iFflROB1ttIUWnkKYBnEPJkjK5uKbr
E0FbP7c9+/lyqORZGn39XC7dENVcuDvDU6vnmnfglLECgNz3yYIRQqY2W09iodqHvPQ4bl+RWI6Q
hpmouXodSuuheV+SC7Ey7UdddKQfyamN0mlqPzRV/ahbwNQTw557pfaON2cRYJIXfZTq6zwQSbry
kI6t+CttBeK/xgJYvj3zGtADUjHkDmWReLAa8kr1uhFvnul8EdRj/m1fa9Ma/1pG/ayz634DC6yH
quFNxDcn9slSKyPSEBJH/1x+/4q3JbUB5KrZvWRWusnR1+c4dxd/cOLxd2XJ/dqleM6WUkSZnspv
B2CUGhP6wuf7htXN3K29WHe3x8g424Of2op6YcdCrmcJ+cDQ0yEyEAnsbp5ha/uyVVownx6zL5QO
ydFjgoFPxJwCzyzW96oE0VqYFgt0L3fMgy208+0YMRl6d4X898XtO3XBQPHf69AJ+giIbCTFJRnz
KGnifEtw7B5u/1EtRTviFZwOeZPMJ7yyJd67c7OFra23UL1xgB6+3qoPQ52oSHPOLXad7/rikoOc
ivIihSjPDP4+SPz8nP9r+3aWogC6n6roAGg6//cbuBILALPIFubvFiMxqhEkHsE0mwXdS5JGc+c+
/HvqGmWL0rxZ8/uks8m1po96A+r5Vmy51hLv1AYCO0JDsJgtt4KPsfFIzq3K18HT9jdG5u37jufe
lSs+GrY81pMcc7Z6CeO3W5V5qy1tcw8yjOwCmJQLT8vA1OPsSuKhdqdZlCFNXLrBMmwKvNUaEtBZ
y8mmo3z2HDbZk9rAGCO+9tHr7b+DYW/JptgKUDD9h7DzWI5bybbov7zxQwRsJjB4k/KWnpTECUKU
gfceX/8WstRXfdURtycQgCLFYhFIZJ6z99r5cFZIv7rXnJM7+/TuqhHjTEluKXLvJVaLmhaVw17H
cK1CCrzMzjf/jGHxFshKkU4ByYbf/+9/XOHa0rGELoVuYRXH/f13CEttlIVGglN2pOrJEnJwbDL1
8ii6D3Dr7/K/9lxKr7dzLTeSZ8/1a8iMwAti/5VYsPyeBg5axtDJHqcgE82uyNBlDa5/nllJbe15
rFemSCT0x+UkaknjCLySkrc7Pmh99aDTlTzffI4dYtytblf2hvoT4OUyyOc3Y3gYFz5urzZpMjPh
Ra9VZd69Op9Mk3UVoffu8pOfZWEkO7vXcWAXfnGuheXuYiPPnjB5w2OL3mzH81/dScLaXfboQhCZ
mUFaaZFcbpL2EFRW9qI2UYNKM6hlfVGHpq8TYAshlEQ3UpJnK7iGOhu1Z4bGW4Xt89rr3acE8Nhd
b/fmK02lTwOKbHTLgDUywYhozLJZuzoWSttpH+uBVJ12oAkmmk8FppKdYTSYhJeNn0Y2KB6d31gm
L11nfs4Vt1niSUarggMbXC6to3pO/cM/Xx7C/PPyYJmNWs2Qji5tYRjy75eH0TeyRFORn4Q/FJey
cqKX0UbVZ7XNg9mlLPFvVv1iNOT5F/IC+EXqdNnRl+g50qDa3lylXdoRJKNN1GLVEiMLgWOnM7XZ
BpKJwZTvotxkI1ROCGpJvxuhN27Mthr3dNKMI5ikaW0u03l12C6HoR3Wa11z0PwvheIQnPST2guM
LHoijJbZvhE+lGWQ3mBvLv3WB32xxLsw5kY1h6u73l53EQoKZt847EXBz0kc71KOE8Hic/Mde4r3
nMqyO2RVhtByoEEYSEae1jbDuxD6NjMrVnuC7F9+vWn4L/nvzpLu/rfbVFqUzAzXM03TMdGV/v3v
IBy61BYdS9xLpI/3dvY2mDzCbPNEaBhXgHCLK9Xv5GtJ/YYjv3pxpczQ/1bjne/kgAL8GOcl0UNj
6SKn5M1m3FZcNKV7nWIvu8ertVHYB3Qz73mahQcVxWYTTnK8WVPNGubbFNmrFqrf5yEj9i4AvrOT
pjO+L+d9JkerFKTXoa39H6qW4Muc6Ick/Mkk0Hz960jzE7kWRP2c8AG557lHyKAGXbWBErMD9tSf
//lqtt0/P0XH1T1Dt21d2Lb4D+JUh/Yli8TUHwlUF3dmnLHSpQBuZVb4YHdmY97bxuJSVZDoyIrK
rbY07UOQTprT6ZtSQ4KTDh51UzVaVmXsrm4rmSwY4/Ntyuy3LsQAh8zRFeD6b4YTlwcWPsVdYGqI
mcEFKkxjzXL7NE3eC/wRD6n1Ui9zkKBvh/KlSeL5KW1Tpk8yWzL2wukQL4d5TfVhkNluTK1mmyyM
mHIMoGCgPTxFy6ExpE+yGdwHgWDh+Z8/QEOKPz9BYRrCBc7NPw7SguU6/fb1iUCC5v/+x/jfmnVZ
ZtieOGo8y9Z6XFQZTsZSrDVcTvgN6crXnhNenDa37yImnTskWogOPMgVKU5PZF/X0CqHhyBNPyng
hWXE46ERBXYO0p/upKU3W7lkj8JN857R0Bsr5pj+xwzljFaX/bPQn5gBOSBdyCuZrYF+MPkcaqPr
A3SDqn0LLKwIcvSGb5QOVQwbi1TkZiyX1yN3zBFNDo+S9uDWcQln+1/cjsAbo0O2xN/2JZ6/YL5T
VtpAx0AYET15T0XEOhQFvUWQqMh7IImivR5Afi0bLUagaps48SYv/VwMgEa4CX7tla7DoN7ODwbN
jd0ctEz2kgV879Cf9r170s6DeyuB42+b+bG1203cza94ndrHFrXdoxsUb5MYsUYUlUHCZYDroZEe
dk2ajvuuHuVVYJW+FnUzbRPfSOa3JqtLdB6Zf0HNDomuqR8Tl16fRWLeZQrEZWF8Ptedad/LjF6c
5p91MV5VqdRrE+9u7idI5BROqbEwni8ZWnnTvc1Fc1ZRIcABaQiU3nwX9URs2rNzUbU/AMHJBf4T
Ab3q2GmrF29yaS/BU6nutGLKdpjXq3su/6mq7IPO0m6rKLyh13x0thE+Cl2LHgJcEysTADni2ijY
siYLd07V9pfS1JJzk2fBvgeI8lRwk63bUAZ7wnDqQ+R322TsxfdBM35qo++/SH148VEdrH1IagcR
6s0nP8l389A2X21wYhvPc+azNMbyybHHH8ig668sL/Fgmqlxb83Bt2jOrvoSB6GSH7C1jEffDA63
WAiVEIFCgVaD+pqu2TPvar5UkX9CIVm8ytoeTlHCRezbKH1u6ON/vjut/wDqUVTgee0xn7N4XJje
329OOiQmzExEHeBrlwQXqlC+Zr/rWRSuOyvLnvWwDHZgTT1KilpJnCsaDT3f5xUI5grJ4U7Rbsol
xUtt0q75kdGJKLXOb49GN8j9oFOn9NA93n4DLdbOeZa636PZgEbPSIUkB6cCXXQQZNOqbtNPeUJ9
McqsYZNnlLP++ZdmMvLnkMSDDA8D1TdhesIy/8AIBp4DjQw783FOY+8DLAYmmWbq2rsxMvNLz8iz
s6jJrpC57jNaVnS3AcJZdiyvwYAthYGZug2UkTY+mkvzJqrriKFMTIfCG3B7yzQ76kF5Nfuif1Cn
7KULZDjVF6iy00kbiC3uYS6sBPf9h7VEWC7/KxrpgNoAhian6E6I5fH5L/gtIbDE4zXb0tfszrbf
VgzptNigYrqkxbWMc1VIPy2RJS09CIW1XNQ91iv8GvwppY6SL3fmh8Qvv/Y4Gx+NyIoXz/x3zRXh
MdYDuernKSNKmRur6+KfRCewg2bSMVD3883A9zVt3Gsk363VpCss7C8wtaqjsZS1rQKEvIu8MkHZ
gnncgltNkCasAswvxLJPL0A+iPwywg/NLyiW2bk49X02ITOg4GPLAFhRyQwuLZFTqwzsIoZnAiEZ
SJMks9oi58jO+/JhwlSk1ZN2yYfsxSJ44NXukqeOTM57MqdCxgQbN6qV9NB0TOsU8Ah+blvyjUhr
/+FOybt6w4NWyp2G94UcEPk+oQQ+E72zSpa0E8uSKDxjnJsO0+sop7ek2W60HTJ9W9ON2jrVkqkg
SyiTMtm1lAK+5an+FQys3LsiD/dRYXfbOSsQnMdu9gCFRV/n6koaETc9uQjY48Iorog0P9MPt++q
qfG2c44exF0OZWVh7Fv0vupVFdFt+zlaUC29mDGSBqwarFnR8D4CXid9LEQCTAvni+gmtHSJQGDa
Dp7cFr2OMjvnoWfssfP9yJYlY9G7yaPuROAXwi/we+x9swS81DRGEV7438hUWXIXtTvDkfxvuOOW
giN15oJoz+Vtoq/XQUka6fBJxgP2BHLXnlp4Tvt+JqmxcPnDYrpvqWWDZzKDBDYvS6VVnOjyRIMN
SQ9R9BuMkd17GiPXc0l6NHSc9aUKfNZ0iIKB25LDzJ+9HFx9U2VkPg59YO7w6eq32IbEEMbyRKI5
nlKWANfuj5rzSF2OoNXEJTZ0WaRTPdhDfqwOoqFBr5E39JKEbbMKMV09uDMImaZHEEN67ntAVj3N
Wpbqej/NIJ69dWxqiCwca35R9RvDqqK7eZqroy0K7rJq8neJYSA2dPKLQI2CkJh6VqxH9JxQOmiF
TY3K9ch1QU2wBi+U3KWWGzyHZe2u0BmuAFXIVy+fnoJE2ndJMoB7qOWRYEl5Fwyy2YEPoXKbu8NV
bSZfkOX9Xya6hmn+x4LBlRBFESHQ3jcc1/5jVOSHV8KioHyMxz464dRunsY53go6QRQT6nJXWE2I
LJmNOXKn3/rlPl3h7dDl02m2spgJCJCUnIXHGsiFubcbNOSu0wy7VGT1l2JEk7hcDAjCaeR6sr/4
nZk88HSgi5UG4rNr3AMHGM8DM5W6ymv0xi5bc0Fdqw1vvNiblv9dMWH0uVuXVCfvUTxwJ4zA28jg
pb81qskxsEgwEpCKSQwcvUu81Howzh0ZVOd3y2/mdU9y3ENhMGKkfvnQwrBZD4bWh9sOEdpOHS8o
kp3fNBhWhryAMlBhyOjauAwh5mkajINpp/BGTYyMsoGlelGHIA2C/azhRCpLkh/L2q5ONcyucvRH
LMlhAHhGpws066DHIRGv59Z3Lrk/x8fbesD1C3w6Rhd9xZu8uo0yJEujoIlPaEQc+9CPznyLxc7k
WOwSwoxvZCq1DsNSIoaND8tsFsb0cLvqbAeRfl/HlFIISalDvb0iH3ikP0ihqWK0//dX6SxenVxQ
ZdNq96EQznSyNIFHNDbKsxvRHSQmFp9tRtbwcSZ9e88q33uqSC5BYNaab7dfJJ7H93Bss8OcGfRp
EyM7FIltb+e6QYCWDGcZzvV5aCX3sLqRl406X5C39PuUnxPJUlYaKXXuEsJqTc02YKxG0ewA4mqB
nG0kwat7d5Y/6zL1XyIDXo7RYkrFZ+rd9dZ4va247Lbaozek2ypjuVvAnjt16XKzPwNQdY9k9/Jf
qoGTVe+vi11HF6OXhfMEY36kiQvXzLHviYEcv3UpcQ/6tES50B08tWnC5Ng1ukd78LprMVgVzig4
jOoF1NLhyars8YFSurx41TBRDl28T74J6DEmzOW+d6eMPpu+UwDDuGOQh9/LinIZ0saEZnVkO3tI
MmJzuxgyx8LCLZDMU4MJttHok5zEvMO51yQdtOBFp4reP4UE11QzmlcU7auimegAk5LpBd2hLg9j
aUTPCs7Vug5OW0DRB3UxZxFWjDAqz32CxRxPisU01u2eewlexIEcsWe0DkY07T692In8IWISPlk0
r7qlLRjq9j7o62uZjtp3D9XOcif22F7wUROmoUMu3urlFFADtD8rUFQN3fPkm+W7OtKTiKjcKgH2
atUE9lVtuk9IN3gju/6RJzyXbpXNZ71LvCO68W7t0Gl5nCLWT8vsRGEisU/TMvB+lAalOvVmrRrI
hN/zs8dRtF+6vGIJoFG0a8xofDV11GgqUEG9hUgnkbgzdPSnSa2tMVE1O/X8VS8gr2iPwxLzkjYt
+o1+TvfOX9m8GPvaTRaN9Ual8rZzn4mNLturEYoaPUyAK0fOkGtwDa581ok3nU1bv5EjVb+JQYi7
zvlRFsN1AqxwURtWbr/2rGHSLywwqQjWdzG//yYeAiyXTIIlz80yP3Pn0D/FL76szMwQAulypARJ
6ghhwEaVHQ2PxfLy2sBYsI6i0N/3Wldf1MZsexxLCWSgM95IyiKrXoChNaLUOeRBkezSfN+YsXOe
PPtdTRIVEw78AgSublNkcfsya7O9Hi2zeSlMSmLzsjcu59SrQVn+TIh0u+8nswKUXa7NZf4LNLN6
NukIOcGw1rTefVCjV6cj3tZ1E0Rz2VurSo32wSTRN7sp71QXXb038uhzJpjdYzNOu1U3JtXen8zs
oTQb5wzBj1osOoncaLqrHZgbNXSqDa57JqoVAblM96Jj0nlPv8cifUoBRU3y34anJ1BhOYhc0MCp
FxA9IA18il791YzN5vYx3j5B9WFOAyx+yd9q1ryR0j2XVnVUd35DV+F8e7q2XpKua9nTAfS4MSM/
fmwd3XrW4XWq09I38JLHvnaBC6nBMy6zVTCTaT9BkNyqyBSZ6j9M1CJXr5yvcRqnV6Mk17UZChSP
ql9SWZ9S6ByLt6e6DK1ZfZISLwijozU32Fx8zHAAesMNOhEqltQWgE6TmelRvOMJh6oiQ42x9clm
O7LIDq+N2XwwYefpHQnYz0Oa7yjsWChr6vEyydDcumhmH294ME3zHxov0u4A43Q7p2+1O1JLrVWe
6/eKTBi5TnAOQkRPI3GNWGVROs7L3hgivVJ76lyAy+/26tjJYLsoQje/v1jtjRFh91HeLxhC9Gmu
Hn5uR9JDo7ggBCBgoo8UeT1mnUQKvTCzkY1qSNG2aghQg4FFRvl9jxPOx/xrVvpVjTCKRhtm8lqI
OtyRd7Fg0xfn+F9741wb9MZ69GzV2G4RqLrVxKx8GZ8Ms9F2t2dlGmbVAdh5cFVTcjAksDIc9LQs
ZqNDlUU/1EookmPwWGjfCesFQmWVOXPCCTH+DM48GAhD3RSJtm+1YKPGvt/vMeAZOlTkJXSi1w7I
U8X9ECD/kMKbv9TjeJskVQHwCnGtmKUj3Mu1e0uKe99j5ukITdCLDHhAF32xj2Naz7+DZEaMBNte
Ts0Vw+0wW+nnmDUYsTLAeBrI7vtknolTXn49tdJqySE/kj59Uqfoua1uVc1ixk8U1Agg9Eaa94lm
aFu8EhHZ8wiFWCmrxKOo7gh1blAiJwCqhql85oFDL42uNNMwOFjLE1ZPrOdWWFqxNTr3Tec2PwFs
xrOt+Hw3Omofs6pVw4DaZB6DMhyUy21kIN7VFc7wmKbDHhVD9o1P2iLKhbjWvNS+qg84cgech1qz
FHed9M75MO3CPJejJRib+AthRtfPrCm+qr8ey5L2qUZ7t5m4Y3mud+1Vj3HuLr/nYJJjac9RsGvy
ysDmPqXhRiPw8qp+kpvVBPm58SkcMMWVkQ7PPZbyktknTU2D3CbcCyssN9Ec9Z8XwmjYjoQiEMe9
Vpdx7qc8oQQQ7trYVrmfH3WMaju7Haa3NIjvQeSi6R8C46ax8lHg6hXcnqIdrLscCWEMyPZbVjRf
8W6CazYtY4dA8aaQjIvWgKuJE3N51JCIZjwXiGNCEH/HxIPl2szSfp5i4tDDBmfOIsEIWPIyHkX6
NjDtJ0uV1SMCqHfVGEH5Fa2GJsDZ5n4cvJQZ9qEClwrXE4zE25VYQbjRvWbvTdF75oH04pnwzvw0
Y61qzGcN0ADCPbz45bJxO7SLt0PMJ59cQQvC8pnH3Ho7Aeb0jVVmEx7+2vySG9l9ltvWzyZt1tU0
Wt/CMsasMU/Fo6GD6MqhIgwuwaP7uYVVGeUZxdQe5X2do2JvtTm9+EY9H8oSXlaLugOpU0bJdFnQ
payvXNe+Kgi3KNJ1YMr28ltto2DzFiyfzY1O3tJC2boYUGnghQa+wICcaLpK9RYROguCSis/mOQ5
Fwg3wY1YWdQShxZk1VODomkuQ+N8i95hwUecp+Vfk4yUq8CyycXM9QeVOC8BdZ8yO9hVHTPzyELS
XdngXZ0F78rM8e7WVI9ZtK2CzEOXZfmIo2+yh8nBLZ0gLPqlDKQnp+3wo8CRMfRPmYaopdAkLubl
CnEayzwU0fzelUm3BuPnHdpJjmAeLOqO3vxicTWug5ZSmDtm6d61HHm1GZpve2iGcNKq1soY9P56
cd4/NywRrrXVvFmDQYXRs6ZrFa6MeVE8Y222HzqUc1uYaDaJ2FN372n14+1V9KXdyQ0bjIH+kg/g
LUkBccec2aa5u7OjbjpTO4G2ZPX9njf6oI5+n/99CHEUnd6sB4gSZhAhtdqCKfNJCbBgMeXrdgK2
XzfMchD08CXqRaf0cK9PFRlSy9diqct2Uc+w3kyAVl0c2LR9fqUViZmHYhho0EYNs9036piuz9FP
Qd21BVp4TLtnFcaksmaDpHgWwSTO2pSJh6Q46FlpH6dC0BnCO/4eRv6uJNT1TZ23Q8IS6OC+V66j
naZUm15kZmIwcJ7qlrzJ39exEhu05KQVGVyMvHST+wlz2BE6F6l37pw9ujX6ZgPmxdcahOtNBkJ+
9EM40WHZyu+ATKoH3yYTXaW20owlMFk7CqKWd+ES8V6mJir5ZU9fHpkiBhWtXu2q0D/qZROKz4WB
dN1E4Dxb1QALonCf4brc+s0NTX0dAuCdn/uk1y7LXXB2hyJMRPVRYGh8qAf9cKuwKK5zFmRM83Gj
YEHmTw5slBt2+v0SFowSABMn9XrmcVl6BJdIWVy1Jo3hiiCLhmeNz6jO/VO0IE7TxDnSa3LvQNEw
1jWGBxGSm7CPFh/nXNEeiqZx3oYxxpVy6FH1SRtGeXcU4KKv5DLLa0Z9S6vj8jFiUTvWefVKYtnz
rblIZh5eipGo8QbXz1oVxaKly6T2fr/w+1xTyaeuKEvA1J68Gl53moWbn2TadxRglp/nAOC9mq4c
VtNUPUH2bWlH/PVXcgMdiQMa59kZH1K/nx4iFqMXK27vLcvZCzFU92rM8AOqQdLumPGPoDXWUyj3
gDdp5xSQ43XIJQfiiY3DvOh34BLrT0WVGE/TgGKkiB3jpM6ZgE/udDR56kUnyrxzMjnfTBt6q7TI
h5umwngZ4BXvIsPUt+rQlXUMFjEP1urQJI7gnjbNfUjZjrkpbeRsYK05Os7P3qJgHC/AerWhI20R
+fQQLmfcwQmuUTTeWYNLqoGhCUrcWaXvNje9zW08L/3X2gR7B1yGkcMXYPVcuAg79SEQuWxDU4IW
cRtHS7d/LGBJ/PqE4Aje7osMdipKtwAtK1hhJUdGnP9eNuKF3I9wHlZ+5ldvjcxWUWfqnxtEkrfv
7MPW2yqbgbuUwh0gYXv1/eqQSXq3x0XdnREwBYfA7s/hFGhXlb8CtIsC5ji9qT4O5NphN8VQu/7t
4jfCt5rq8iZEyIsIhedB5ZjONcrre0341iWL6vvbtawua7XRYI65tfbZMKz+oL7HMKv5PE/dT11z
pz2yxUW4lFcwaUVixyQGOdTPY696qxgRCt21KOoqDXcqxTlEP3YfgFk4jrr2JZOpAZ99OVdTCFp3
w2xuWd9jFgjr8JjCEo6bhe5ZP+Jhyx/Ti9pXZ8usB318mpavyK1261spCMzMfVWflzBa91Q0NHMA
U2pv0Zi+UIkT3z1syXGtz6/gHjZzySSt16V/sGZ0nm1l3QLUEr0IdnOVB0gil9EFLpvAnz8BTVgK
9mqvChG4122wb0a/ubOLDAvxRNAnjAI0TB2BFn3NH3CZKcA5cPHgYVxU11joIYmSzE/Oumy6vSfb
eqfY1MvDv3QyvL4NEhcKmzyWezOKTyLIPiH9NGtt+FTOQXYJQg/E4VKq9et+C1yvPBE5s/ljiFWD
bdh00SWHRg69pt6W9lRsx2UV2DXneoxmHPJjchGFe+eL9pHVDrcvWAzwCoPHRL+3oECwRFkRGRKx
9ucprMT1DlSg2181Bzp1ct3xsYaOc7n9B5TYmNMG3gs1Y/tatrhx7cQ/BHxIe4xJziMeJHUpjdRf
D1qA7It/c3xs8Ns4YTdghvLhoBW1+BEG1U21qGSKnTPzQFaGD42m1kFdo2omlNg+7swEWx5CHm1/
KyCz4M5PhHTGq3/uQVr6ny1ISpLUqw2d5BHdln+qIjJyWgVx2c4xl84XD54jQUcRoEMsPCyn5pUj
WKKotXTBImyD19E4MKU6GXoggKaRklfCTZ73oJxgU8b6jD9P/jTj4qdmjh9qQOmnxD0tRyRfrpSz
SHPHD80M7YMt+fwtpH4LDRloeZVH/0334f2HDsyD30pv1bJNfREh/aH7cE3InpNhesdbB7U0xTME
zmKFBm/44jWLtyWdfJ7jKBNUa4SpNbVpAwv1HhnYqBvlIxTE+VqM+SWGYLxv2sBEkjWYzAQtnEF1
BYG7SedHrTKeo6iNPun5UhrQsTYS1rKnPIyjeJ7S6IxplkEX1f99gFxyVSwvRw6YGi1AtmoF9YQN
9LEb6anWqRY/zuFErS5tWMmNjdjNfv8FSqqzCZaIsRYQ3hglEcw9EgKTVOd2ZFS+1IRAOWJ40dNP
hUACgIsb3/OSEGR6FQBDVgcnpyInBv9UuVWJAWNaPwUO1J1ikO4lHnUJ14i98K89LATJGhXuk1qL
qsJVEwf0f0s4Z5Vh3il52yDr5jDR0HPc7nttCqYTRAFoW1SX+cbSWJskPRHDifcTrzNzGVTg+G9S
twGxSWswLCDqa7F/ATgj99h8cDItdTfG/vmie0Sr6z9UjlZOaMpOJ04Bg6bYBiFUOLWnEYx2P+aO
2Fpm+QkjRHbql6NQ47wNdGZtEGlPhuh4VT+QGlOwYZGf74Jh3Kn1pJmBhKgixOY6Lql/eSBvDUgn
K1O4E1p+8nVGrgQTKKZ4alWLcchN8FPwbh8guKWbSqQ5GXLcemeIhFz4nee9xrSS1mGd6xiDpfth
oJliDSFxOUHi3AJ7kttbdza2M+tqaQyfXL7Rtyn+hvfQXg3V/JMugnMcyaoFYuQ196x6CHs2p/Tx
9haJbofnqCZyVVL1O9XY1wbqXbn/pg1xhgrSBIaaow+cqFQdUP5M96yUtr9Xe07YsJJMXLi7O3U2
zs2v5dgkt0R7cocOqZXaK3eecYMmlBlhq9wxv1hg9Xu19Pi9UWuSwqSXFja9cTJVJ3eEf8bcf9D+
S/vQsRelyN/khh4yEkMwluHVhDLxh+yTdCnozW0anpxJEqPriOTXgktP827rZtq4Daa8f2jcGVJa
10C+ZirvWTiDs7Av9/Ruyt0M3YqlDC342ydZhyJZp06CRxZ6NWhQu8vP6rjnZl4rBReENWMnrRLq
HwLMne2AVjYwkTxXaeyu5wwGQ9aVn/rFM6s2jvgo0yF6dBoc91aMMr5xK3DMVmIfR2wnIHJeWJgh
TS4C7YdTXYmrtS4GoiHWQmF0qtMAiejyGLNkSwR77LmvCfj6ET5qiPh6KxpTfJeh9Q1+ffMqJvM9
d8z5ZC8GDWXaKCO7PjiIMT3fg59UJVdXCiaeuYt+wu4qsPntSKop3Mdi9H94aY9FXyPQKvB7uhOL
R8J2iGIIUe6dsxlEIR9eeG7DxMJnQotSfclsaFAhSpRp1VBar/GUHQC9uXCnYfD2jWm9ZmT/Cc86
AinpPxWt/gMmav/ZX+6lcnG8Lt82tbV5EUlcrmQ32nsjkdE2F+V4xT4wXMvsbWK+9sDMsn50dcJt
ZifY2GAB1n5Zo02vkwaRf3+N7SVqOD9BI3Xv8iwitRck5efBsL+oO4XHpLMWIEcYMRqGor55rOr2
tbS78fzX6Zv8MtExOmPEDwziqB1H7HRvGrfOkB+jZRhT6SA5sFKKXUvH3SZF5t8qLpbT7DVbqzZ5
Yof8INADw8evRw+l7qmcnm/WUge0bY61hfAX8RDDOBrrZLqL7QTkkYu4xNUm8F5A/sGukgK9rnpz
ue3RBFOAx1smOoZUJxnp/X0UvpBrVJ3uyW1TCF395EKGV3ck7iGeR5U5vcfeBLUR1XBIY+RqGtww
VqRv7MrpqWR64fPc0O70i1fSXW+pfG5llvdpHr8gtehXSszUF66FsEcrmJPJYW3EsdFv9NHuu12c
whFpE/lh1fn4mk9usUTzRKcsNrq9qvRWXQOJLKociBRylUMmGpOueMqSTltoINbHgMjIMyf9FGsQ
oLSJ0Iep08pjTHcAPztzVUjt1ZVOhvdheLt5bqqTWggv/59tBIRBBP1RpY3eHs5ZIqCriJmuOP0Z
V1LuDG25IRQyxh3seB8uwSVHlS7aFuTEhZB23AQjOOm1d0oaE7ACcxtGNZZK9VGL+hfVu1FvJidi
YYVDrSL3JrnrZoect6XJHOe5RoCQeE5rwVoyxQhl82RbSa0LUZd43cGeS+NYaC7UHo5+f5nGRGzl
mEV/0mAgPPRecEH5CrSsD38UwPvHJBiAqQIeGJsuwQDP08YrcvdaLdULIeuHoUzaSy5mqBfD9KCq
wcmsyYOOZAeNwJh+kFRj15nYcr3EOAs7Iln8gkmD3WRHWqZyY+Txt5KK3ktNuYHm77RV1XDVeOoC
xFEsJM6yI38DLhZjSEh80U1AH8c17U+GX2b+AffvCplsdNczFNAORi9sEMtVVGN2HGL/V571wAW1
LyfHWTdxkVzQPWKzNOCO6FQgP3AY7W+Ko75Mi4N6HyntB/pDI3pNATl4ETapxqjIQPC3E7ekjnx6
AzpZvt2+N479r7PArNgsKzW3lsWp6qovSem11wY3PzB3JLNohY758ubwvpLKEjstbqzmQyu6YwC4
5I2soX+dVl8wWCwAJISe29FYPZcN5PY4u1PTY7UhliVb1361dgkC3rs4tw9cA+5KNsFedqwKMV1+
72JoDWm3ZIL7/ZMefFGqIuX1YXwCJkhratO3qI/UypvmprkuZJHvgSUP8VoVG4e0ME5xTZdsnM3y
CUHxri68HmlIYOyUjSeglrBPZHZUxZoiXIJpUkmul3U/G0vZLHbejantX0wNt7ItQDC55Di4fatT
LCA7ruljZzckZOqpbo8FNh7vdmRsrWQ+0PvowZ2kWMPNdCJMana2qnYevo1xpQHUw0ifxtk5cvWQ
vxemW2o99UOVTx2CoHHY52Hdbka/Kr8E4Xd9efy1yOdW7ZRPlwkZsBCB0+wqvR73tpGPu0k3mSGS
tXiYlsKsU3btsXDscK30BEpjkO4aO3R5k2GN/NsuzpBingN/3FV90J5Vt4Pw2XKjx70N0KCwrsZA
Skl/L5FDHP1lBhTKZjxjF3rr9BzZ91LDlBECYGEH00FhOtRGNL1/uX0GNxWqoDW88hwtB+9f2ufA
TqoL3AcUhxKulUAB2RlmclKTawe3C4NTuLEnBijVQlEb24KZrM6pxqDsoru0rLOz+lxllXJ7eWP5
pQ786YgAH2XR2FVHOH72s5i0+liztEN6BpYL3dgXOw7JTa7rn8sOEneX9uSALjyFcWUVOOT6FjWW
Ppdy00GYQjfGdHpfxK8pAiXqJzxBDOJdVj4BppmX6G+EkO3dKBDfS1l+nRBTnseQ8gUQBujDuS7I
D47D8lnt5VXwucj0J8b1+WzbRrbNLbd410LoR+ZLOVfExECDWJElsKdb3h/cQrQno6fGJ8WwXFl2
dZFO6O1cP2Tub7kkQRYeXcveN86aYTigs6iOtNJ5pbLfXXubabWcwe3d0up7283PTc0bX//zStsw
/7RweCY9AdvSLSRtFB31PzTObUeEval7/Sk0pJGdUchA5i6YA4V0gw/YeQixUjdqMUTmXpVYSjs9
oQMPTo1t1xtrIvPerts3YVjtOeeP4qrfOctsYhe9/Nzm8pOqsavKTlhwCpT+J8VYyFPgV0GuEdfX
e99UZO24mBjnZYPOkrZmKq6F3Z+MAQ9d0TBR1vo6ulS1WVxFLMQm1O/MgR6iMhbELHHpcvT6uW9c
sYnDWt8WgmlyEOrp2/8TdmbLbSvZtv0iRKBvXtm3EkXJkuyXDHvbRt/3+PozMukq1617454XBgBq
a1skkM1ac4755+hX42c55FwtrV/R/H5jYzG9uQEqStH0xzapnfc4S1eEmc+fCYn3x57+2GLoV8pY
v9WzjQpXZxFu/VZPAJUHirRRiAaP9pFSveR17QC6QmPpA9DfNV1dMisHxn0Q2j0hRnHduQREqHm4
Laqp3E+iLDZSYeFg6ALqkMJxYD84yhe7FiysB/eepGl6dNzJ2yYzWAc/bOqtn6FfZk1D6dUYJ7B2
xUsMJebJRYV+XCKCwe2IOoNft8MpDatxO1kWRqyiO6f+9L3XF7CTId8jpt5DFNLbHeTaLHBnA4mG
Vn2FFC/nKta0wMKqi8+9HvOAbVX1GnjMLqiX5ZnKdHgN++kb4ycO71xHCyULYd7XOm/r/f//rqVE
8l/7qcDyKI6wlbJNz6AU81/lk8Ycrd7Dk3GCkpEA/J3PapFoxJW7GapKP1luj9+kyN7CSexyrarP
SkLeWEZBvk5bpVscLd51qNrNOHc0WFzmCe6e7K2E6x8XEyxSfbypo5T5YL0Q+vTYOeF6NTdmAyJT
RItPgykOrgL374oYs/bVQ7myZ5eKJiRC4rLrIxhehBoHl9QiVoeW6KG0E5ImBroi1lKi4p+X5UOY
ncS5Sc2eMNHsUT7345QsZen7UW4fdQRI514YDRA+Mdy6QGxmm2aAknnLs85v9bu6J+WZjQLOT5y9
GilVxULvcAnDr0WDL85+iftVTSNq+QWbfZUvi/eUauAfEq03Lwgl+KB8kD571VWanfGT594+TPGT
4dvVV8qbaxR3iKmlGY2PieXqlB7MnBV2Y1c/1T9sQON3lWemwdphUCGTbkwbnnw1fx8ERXwM3Si4
ecOAEiACqmC7dX9pDHPa+LqTHNRvUadpNO9IRYyX97Ku591oSLOU155HH6D1Sm/MuVpFKe0rkrfK
/NDqxpNSmDOadDtKybSgpOAcWZW/ewwCDiJWChXoMtrUnI/5ZBvv+KMfahcHbnYDD/D8mBsnaFor
etzRRxaiCpArPHD6A3FkY/aUxLV1GBPD2y20QMAr0QVXlh6QvZ9tOzuvlZ176yAJB+11CQLAaZ0B
Vj9M92qvVyMMAGKGVt3FrhlgSqAGMrkHDZXpLQwIZqaH4H+tyrU+eceurcSvJGtP1RLk3wCMWDg3
x+rGbf9pkEZ/EmP4sENDEWifYFC8F2gHM3QY57JBhp2KAu1iToe9QDV+VM9quRQ7QJCrKO+sm9rC
dygqbS+x72rpFmbGhhYQkU4Wxk2z6MdLaKNNU/bvqgw+2ZLM90VPxwvESXutcEO6qX0WInBvvfF9
RiT2HLdIeGbXqtl7cIobhCZF3gOWsAuj386smdUv1E39ZwVD5H/xt/jS2fmfpRiGDulaNG2Lumtg
G/L9/3Dc6STb15Y2eMwoZBNEKdj7LnQRINYeofVFSKWgCJ6sZg4vXcyuQw0saRR+iWORvzryevPv
6+wevuhWEh8rdoAP8UZAiujKCqjxKfUG/TgkKLkxrkWbvdpV+r3lYD1ACt2VuAF8hg3fvPBQk4Ud
IAzOlvwOOBRf9zwnX0c7kcEg2E+tCQmlPGvN9M91DLSEJ9gCWGxcvA+TQShY5xAbI0+LQMv3pphw
kgXWTStm61aXiHIC6iArdY2eNte0rHoyAIdVeqfhPsaXT57kAKhTgD+cU9rFYQJKA7gvQhCeBgtS
A8BqmB1Z4/0gpeSKsG/5iQ/4vw6WfnlcMTjwrNZbzX6sbcaeP7UIu/Ki2V1Df0L/39oHlAL+7/K6
b/mer2NicnTXc/6r3tYOZT9MRSyOj7E+LeXSDxDVSzfk3alEubmzWy9ZTUVm0SXIU54c72eOtvkT
RnO20xeK6eo0z/Sn0e7Sp6AcdZD7Zn5T5KjRYxAPJQm40qcfuV3BxZY9rIou/j4nw4KidelvTIgn
/MlddHGpNas5aDDil8kd8muKGeZlsUjylhAPuw/yVzLb2jCidY9Z96jqcd0QNS9u+yjOGTx+K0yO
5qm1RujNVtSdOtt3tgOuoU2Kne0AkCzexKHZX/QOxwFGFHc1RFN5eDSPymFwVyQQlwfgvCm0dIBZ
hVci+s/Scq32HZWe169jusmG7F8pyLhxaJgnU/6WWuxbkkBIRRIOe7MN6DpmkG89PyII08gh+qhi
Vtza333d/qRSbB4Yn+dPo/T2VYeTY0CWYVjLcjSNEXY1wU/SbZps0Etmn9G4vNOvd+9Ciz5xKzQX
9SK8rH0caaZot4+Zif2jDYApGde+5o1bj64XQGJNENsJmUhNWQusmVUA8HCPXo5gNFv8FoWBoLWG
pNxXeX5EuJHfKEw1W9eI2X37VnkdvLE+svS8LlpXXoU2N/2GrHuw1nVcrYtlwDnQxPVwMc3P3kyY
ueNOo07V63mG0zU1QPrCUbCjXpxQ7ryos78vrjU06wWvTPnsL+U56Y1glbEygV1j22+Otix4e/2r
Ac3pvjiLdTcN7eTIcPvW3Jed0z2PXdcR99Qz1zoYb5XhtqiT/Nm3TrML9qcyFzbXQzJR+J2te5CK
7MUCr/tqJ93ehKDxEWBQhcUFld30Bx5ttcig11dv2sqYNlpMsRnFLuA6pZujnthucSOymylKQ3/W
uDtWseMNr8SooHkfm+WIsCnUaljmVgxQUZO6YeFuisK+JLVd3PLKy98czAAOA83DaOCzptzrbdU9
mUX9Ta0iCnt5nKmim3ovs78YoA+04G3QhPvTTcyzCXLqMwwse5N7IE5aLzeeYgMlgZQ3FkHjHzyB
bU9r+gcsaw50HfEHGROqfikayuLqlFX8Z570zh1m1RUOqfeFr6U9ZLWe7Y2uiIAsOuu4elKmZ+H0
v1B/pF+SkRBVzzfYWs52sA4Gqf2Ds7ux/cz65rss0CEQbquMSonqoVPI0wroVOyWxoPa56iXzmoa
VJ8R2Zpyx9NPwPQfWqskInNbySTUiycFE7mft4wjSD7WoCHEByAvi7RmNHM2Ud9XlIDozaRcuy5P
2UQlQOUtE3UjNrqDJtdCRbTNKxkEQ6fjGePUl7lPbiFKvB8Glt1C1tPbon3DuuZ/CArrcynL2F6T
n7rBLYHyEFzltxRf1Vinu3N7e1QMEDPPIU+F4XRfEQZY9Q8EqV4WTvtsmepr2RUTqaEcBfJa6QuP
XBvmFh313j5E6nL9+8PakKT7wPiPn//7A45bYo/Kte449Rst97CQVUH93OWp99IG/nuZNvXXBq2V
9OF5B4Q6AxRhLzhZxGkqCYGdaOYq8H3tFlrOcOqgiW+7qNYuJjim1USNew3wYH4SYybgfnbzWoGi
srg4mAvJD0AVm0PZtZ9h6ohfM2v1vumyf4BJ+atcICshaX54rJfjqfqJgienxrPyxNL9MvUfvVjS
nyIiDyizohb3HcmA9SRe7LpNvubtR7aM8zcLIAeJAGV2gHp+coYK9rQhtT+6Hu1zHZmP+vwJROwI
EMymQ2Wb/3jNYB3/TlB1YmyEjtMwmTT92UzL5NjUbXsgjcm4BTF/V9cXzE0WCZGKsZo02Qv9jvlI
7hSQgNrp5wsVWNQ0tYMEk5Q1SYGCb4d23CXpoLEINYewmUy2gxKlrJ7orBLzRa/D0QdevFq7pl1r
uHsCGDxiTNUvIPwIyeyct+YxN92PzEy3jy/Un0efQEr6IJk2nIOup01ramh9CgDxko1bnSJa5JuH
MiPzsZiOtnlBp+S8Z7Dmst5KXgs7uIfEgm5io9Bf1FGRL/rLTDFKy3oTj9kCx7dBWY3gGLbQ4zzP
i2TrOVXz+O2/p5KtjmjgljjZQK0gCmhmC1K0aIAP87dhYDvX2cb1IZghZebEhvVnmI0Qy4N6fuXe
aX4FDkLoZM6ap8d0NYYooyijlEdCGYKNqi9gVJaTh/0H8rPkGpSQhUgnS9NfO0L9dpMPAUzT5uiq
GVm7pdD3za+zGDUJUBzXLu+kvE33bLHOceSOX6Al2+1uRF7IGEl2jOSjeXyXl8TKA4hBNdSs2do0
VNv/KF0L0w6O1dj8aHQ7uthhW1wEi+dtvtjBW5hBlBQFGRPmgBJxoZ2/8awsPSmZS418eqlI29Hs
vHobs/wjNrPuhzaWH1qiAwKwqNVpv1PuVqJIUfi7uI/2XVB8WRpE6ezhghVL4vyIUrd4MvR42NBI
jj8BYGxntxjfwkXDtxxHsr8cf5IYrO2WyZt2ljyF+HPs2aeuxyWHEghCUOk4IFLvKwdxdxTY2nYu
zf4UYdV6iZbktwP+yFfGP7sqnvsKSZY1IbtOTL+nTddMh7pCS4MDOTw/sEuZRXxn69vbILH1leU1
EippFBZWbHhouY7vY9LJjurcrnpNgGvaFTw+VxenzjSf1V68qbGjLT4GOKWxtTWvTLeBSxsdvfLG
m13jC5aK6WpkZCJWESGptktNXXnn7ZndROUMA1IAY7uEwW+C6b0b0NryoEUuXT076J/9DBUMqS/0
hjx2NqFFXQKsSHJtZrN8n/iUkYoT1Q6Sdm9NDaXgthtuvmGNB2p7gqp+7z270xSs7cYW67g0c9ZA
VObMUv8k16iTCLueMlapHUIjQh2j9/O+rHIBFUG2euVpEqCaUOUxWmPs0YlZwsAFzN20PhpbOi9y
W7v2NtUiCBcnDDb/6PPsv1SJGV8LF+9SKse+PLVvbr3o58pKGxziQ1+fHs8PfVh3T6VlYisW75AY
VF9pqc97rRHLzhKVfvMS5FsUJLr7rCf4rv3YODw80vJaexgyUd7VhTIt3YMXTz4BZW5w1Uit2ySS
ich4VNx8DXRv0XUEIBVAlupc6BK42JywRlirzurztyatq3s86I8zjQ7i4x/pompX63lX1+kuObUG
/ArQDBEt6CxnKv9Naa9no+ufMbZlJ6/EXOD4pn+ZS/48n7DoDb6g7DujMNs0fOtLPGnPVYPfMagF
+YmN7m+NeizQnXFrLz7rgTzP93T6qZTKI3L6/hwlyAoR2iPmrQgYzyptfuK/Bp+V5V/DwdLO4WQd
kFuIdYLm6nUCE7NGjxy8qmvhBKkXMhtLPh2p2noAUVOuw55Io3AsmxdeBmIOEqqkccZRO1UbN8EA
jgvdwgn7TWuwNi12VQLa0vMvbRA9t4O/fHeRDa3tgFiSaJhqpnrpT43zBnJVH5M4EArtvaJJPpGX
iq+8bu99oQOS47JLXuyFDbS5Grq43Zktbtk5DUHd91Z2m+s5PSNJIXV49MevVpRsKRdBLP0/f8K2
+MMKNv/6kH+LSVCo59j40Q0wkaPY8K7qBbuxg6OBN1zHWY2EaoLoAJDduPSq+r4aX+g7dCuC8C6P
mpZd+g1qwaVlzZ6KK7j+M9Nne0fHjvYfxeUKngH5I07k7tVdpu43/oySqIyW2pGbHGJyU46jPlUI
xIGOCryGn1nbPINq/j5N9vRqaHHP76mMt6oni9xYluLaMgie+qyZ9qN4JwlO2RiHDlBPbfhM2OKK
2vWazVr6hpqMURMdTRyAdjRz7xwFI+k/Fr2yOsi0K53edU10EvK6AE7xYy1qacu0050pImqKbtkD
2aqN7zkw9NvAV73SRtfcxn3ebcPGsW5F23bbWB6F8po6UteIVR+fsZBs5lzmkkpHqGoNBACrjuqa
WthE9cg3ZwqZYwQKWCOK+hYMdUhnHeMDLTL9Sx83n6kBORfi/w3KHlEpTmeele+908Z1krIbiiF4
blrLSXC8+3caIMs76+pihzWBEnEzGs8OmqU1o5P3T0FIJBEjOWlLR8WL7fKlkzEBxLdIIFKYfEQE
jH3xDKYLCXZVOtbUWMRBQN0FlqN7O7heEGsCOqEX47mb8DD6YTlehHzxKC71q6SjIx4lZIt4aYyo
pRL0TAkKpLnz9GCbJgsjjm5kqOsxKbrUS77SsLoTdObewzF30WYxoFdDaEAY4dkcvL7BaA4dS6TI
GbTG0t6v6rUxjPJmZWi+9TT8aMfexqaARb5CK7wfAzs/+Fm0x21s/zaEtmub0vm9cJDJK/Kt1AeF
1QXLeEliFveRywKhFqNB1Qj6U2n40Y+8IChMe7WgUb+4ovfvfTCfU7dNPssmy8gxWWiEFFr8STmI
6BzPD3HfjAgfiEBcNVHZrpa+KN/wyRc7uN6E6BIdeTEhZW117TZXcXzxNcN6acLxyzKFr2y68FM1
dXltWXNe1dHfl6b3i2M22Fc7zo+PpRst2/wdiMSzh5rxV2uLnUwK/E6Xul3DqvI8kW7NMo/hq+fl
FVKZt9FtA0JyWZ0MPB4HXZumVYyYLiKFIjpUExUFb4i0byR7r8vKSH4O0u+O9bu4Jzb6UY+F3h5p
1fCkVWyaCuF/amTlPtwTjuu69IkW8E1oKpSaXL1YHT70pWrSveAOfNL0aLcoCzNaycssX8gCZdQU
NQ2Dtpch6OI5h/BxFv5E0UUKKaPMJ7+G+NmncWTFxspGylBs96VjZ2THDnwduTMig9M74PZxXmNC
M+BQ7kk/bN8N4djHpOspQck1bj0Ck/z3dSPJfo2Z+0ZjFM/ZonweJiX3LKmuoBx+FZNT7fNc2Pve
9EglIgFCvfixTppwUH9Q3iII2Ug/ijyvjgZrj20+6aCRKaMAfc7hBSvxT2cNv7DQUtL00Chq9vvf
8qWqYU4VbcKof6b/Zz+qmuHo1CvPMiHv9F1/VMqFlvRHWD+i3D4MFR35yuU035UuOnGE9XgT7Vq/
CcNgpFEt8dmhPoAnnSDdKBtl5SXGVbiHTjYNmILS65SPO9VC8DJ6llW0vKsWnsL8wdiIruREqitK
ZqMuu3r+j5GWIboqE3xXLrmvBf2XfW0seHQtMqc1tB+t8OAAOkm97fF3XNx4QAk148gmxuHclIM4
4ygVjyN1aoVReTZmkPOvYUpVZC5QiHp2FtxZiFn7tEZD/Nibs2Iytw6FyLWmt+Jb42p7c4zErzio
n2BoDnuRsU5T4tnQwxHG7m3Z5cDBbyzXn93M1w6TZpQHZzLQ2OT9+Dy6YPPqchYvkR7skXVS1pcv
MJQBr3tWj/hQlvqV9cCtuvNjzbvM2s8oqt9xTlgMpj7Ci44NszqFQkFyMf2dYoq0yySlq1nb4wtU
qCx2qfxfQ+MNk2TwYyqsx8HwrwP5VuSwDyHc9dv/++ciUgS/Gl2DJT55ovTj/lwatPJt1X/Ydd8Q
XJy2Fy2D5dX2Am+CmxefRp89jREPlY2iGbydNm2QHZWnXLeHzyw7ZPKpM4LUP+Q5cY0a3Wi7Lz+S
fKg2Xet2x66vKkCl+ddKCyBNDDqw/car9qP9buap9RGPsXNRXAN1mrCsW4W9ztI6gCqQhsPZNV5z
ecL+Rr4E2X4sQsDPITfnHWzAhNGVYBWTTHmJo1MvvVmFJ9GRTlZLyRCYXf9cAI+jTeCx3AqnGTLF
VK8U+7kClOIjN7db/5ZL/BH+bxDLZnhj4TVvBnZ8Z7yk4VO3EHPV9qN9R0eGeakB9ugh363DqTmn
U96+TNXIRlh2vb10sL4GAAJ8ybSaBuB7fl8Ul6CnEd5J6lGLpItqGIuzDoNsFENpn+tSI08mfIsn
gj4az/9tgfnf0bMqNoYuMmwxBJl2A0lAvVPqcOAi0kfRk+B2CfI7ZuySld0z1Ylg+19HEWFXj2uJ
OqLkuamMpT3wsJ3V/WcPrQYVnfhYdWqECU7L4ptbB9V3/hcsqqn2wEZ+jt3UY25zD0WfWeQvO+Eh
SUe+5QYNFMvO4Lp0RvlBDNcKZV74VvSvpeyeOyjKrsuUOai0EYKG/h0NBSlo1XilmY9pJc8wNCqY
L2A/Db2qfRLupJ3gUUCRtsM93Vtwl/LMKrt5kxdBQs5hUx7LAOr6Q8P29zxx2hIpBEGkxvLaDXF9
U99RZOjV/rG1bSe8AmI4ha4z/pIHbexM6gDPu7jU+CUeaKEmL5iz/g0ZWpaAckBFH0xeRxR7pJfQ
XtU0lpLjRuKr5W+UbSqf4wwYvU5cF4xv9MRt/0u06YoRqf0nB9C4jvXKexnwWe1tdOxHq0I0Pxat
tZ5TPdyPg6HvMsv+vei69a2dvN9jlf85iAuLO7G5hQsgsaikr6OKv27xa3Q68T6QK3vpQqJ51GVC
qWhfFXT6/QwNrlQbP0Dx6tCfnsNA31WiZhlKdDAsdj292HXHiA3gaNgQRBESjtWyrRcDPgy5683+
fSqIuXiZe7FVPQdn9pdzsaA8iQ0itvPeQlnaL+gvCRBVnVRcgO2rOosAtKVFIFt7YTa9jINZvIoq
IKKxMHDnVxZhiFT3t3YM7W2xxTmQL+qoswfumsSYx2Omqmx+MPzGRfGy+H4MBi3n+TT3qRVuVGpD
7KKnstM4vHkFqnel9pEgrvU4EJXQeRYpQkqgr8WAwxtHGMdq1ub1bAb+NcAqgRw9ojYqAVVm3p2H
vGJdEiJGlPOSBkt3U1LRXZvkGjz+geqNoHxxasFCLQT8oWT7Y0WmuBsSVRO5WCf2ieWibYrm/leT
6CWRbsOTp5ve3k5t4/z3ZXE6esZ1JTHtaCfoYPO4sN364wRWp4ZpJwcRZE8NVGJ8IQX2LfNfDs9Q
Hpld/6Wo2Hk+PjJCrYZVTA71lhq8vkrR3JADhFc7sMgni5WqMmus14JgGwKgW5dbPW3eCqt/7cFw
fGfTJSO5DIso40D22U1CxgfMSd1Q20+tk/5wtT65LyGulXJxMc3ju9/TuxuJi2GGtKvkjJDCP6vW
uLLqdVbonfLIfTFijCyzEqXVZrhQxk7cs+PZsJ2TLl9R5A7aXfX5uHGMjARyVY1MCBTeNjU6xb/2
vtYw0m0J9XarmhENNYZOa+xjN6XDuTe74dzKF3Wkrk1Y3M9t7FN7Jt+i9rrnvhH26T8EWkE04iYz
24NqXPAJslq0zXrdL3yYrGp6UDHMPYZfdVcmnL1ao+vpUGHdJIH275JdHam1fOAF6Tmf2rMp3CMK
gvb6mGRMJ9njWsJnXvyjV+LnkvgeI5rx8RjGuqVzf1hIn8PFQkM2ut3K6mML2TdA6i5dsgMmnmOw
CHYwvQvoQi+2c2Q3b8J1swOBOME+JBfrzWmsT/Wk0PL9brczYkeR6Ze+lqspTbfWsbJFN3pC0BzR
WlGM0icx7GIbCPEa0O+BxFP1+ykQxiHOqAIbqD1WwuzTb2wedjN4VPX7uzxEPe/U041Gu3ci1Nja
amRhfJU/oc/Lz8JLszsfU7DBst2fzChuv1jzdLJo3W/dqiVkk/UbzEsDdnUcjq9VGRqH3NaLT5dZ
VZG0sIYWOx7+Y6+Pxm5ml323vBgVd+KMz3+K2rSpV7BJD+pfFaW5QQG1mwm8qkEPy+I4KSpbrQyq
Y+xkmyRpwFBHMFhDJGo13YmTW1MmT+glI2FNp1r7sdTjr6HNovc5DkiLazAR9IvU3GddfFR782Qy
SWea9XmdZTPxS0mM6tBOjWZj63q9r2vkxqGMEjJ7MH51Xlc7a8RfoKLVdI1cUZp1bFzTefjA0DRR
blO0I4nQePV5dtd+6LxDzZm2E4u7N6bW760WdC9Zr386Eo7SkqqiRYOEZhIZl1bUP6o8+F6Wlvsz
ibt9jwHpY8RsMkDBeUX+MR2RlVqrJcjcg8US97FCb+Uy3Rmg25lCHAGCRHvUGeN+mEVGZD3mkLru
bHwN44v63yr1dzjKB8PQ031tj81b3Lvw7M3n3gOBDf4fzrekO1QlSHQtzJ6ybCHuxSHKTtEg4Dan
V3U6g7o593XcrJkhwq0j9Pq0TKa+XqSmNjLLZN+FlrkBXibWyi7mZpc/i/Aoba6OUQbPtR34z0Vc
1nurIBrctkeUOFYGpU8XICxV3F1dk7nngX+l623tgAaRNlKy1LMaCpOSThIkSXh6/ObJhr5fhsG3
JPbN7/Kg7bvHgT46yaeblXAny50pzXNLn+d3eeYQlIwFLV3pBHXdBFP3qq3b8KDU7mo5q641/VDt
kiHfqi967EpxIw9k7SOu3j/2CJTEvadyeHMX0JCGHF3VJkQYbXNIJ1S9kyWM52wkvvmXHdR8XRhN
CKJET7rNXVLOXaN4CZewPMbS7k9rxbt20uSvjoyS1IzE9411VzekQIWGdXjAZ5x+VwcOg7yhBVu4
GsYGWFl6V9cgdHdEpffmMYS8d6Pucs+twV3XQqec4FULcE87XeuZM23hfvbPI/KcHXiC4XHUyKNU
2EyY3WC/T830lNOx/sLQ1h9w4yR7NItsQlVLAdbudw85W0Rg5ofrVN4VQDM56+NSfuSkVO6ptNRb
00a5LWYNVp9T+NA28WYBy79hhbZv6ihZtHtUQDZRZ9Zilwdvys36hw53Y+fSo2BPeldN/sSuzi1R
51td02BtyN6zRmzvzSk77dqgtXRdA20ua85gnbEAQQ9NQmOXkbpe2o7EGLBqqIvxnwIEv6SAOKBQ
GGrrrJ82xSgQcmdMHvz3/VnJkAS9JEwoqfS1V6gWPh7fAXhAe/+36sBI7W3muSvXgf6WLPBZkggG
1INdGVWkmGkN3SJZjExSAt2jLClu6qjM++I2+d0hGZNlpQQJtDXgD1Z2Jr01EIsAcxtXNeZk9Cy6
IDYu+gxgXBYJVG2g82I0Co5xRGC17Ns+Yzkl7xkbQebJSLR/PGmB8zUYnk7zk+W9huKKKD4k+wTH
SCCvZdAc8t3BO1CzBNHqWGL1+EMppdBcKZa9qec+mXsLFMOyh7Ppwb9g71V2b9ZMILYcRhoT9Z66
Mx75Fo1toXqmWYJdib2nyK1q5xNRSjV6sj5gZRUrFHiIUFVwCYlbayEdWqHLi2X74+HPY27wa3SG
jSvxe966kFXA1HW3gR8j3yGxYc+W9NC0MQlprFa8TVtoxL7H9UeQjjoyxmjaqk5wayc8/rFNnUKZ
oyQspPWM8EIkCXVSVs1NBgLzUWwKIrA6TeQclWKVZLvmOEGtIsbhs6bYd6tSDUZsK55KvR2ujLwh
exepa+HRQs8vsqsSuLidJWBCM9GGSTHvseXka+W/MR16RaiZDOrFpDyW0EKe1RGMjfkoXeqrIiDz
3B7ML/qcmlfpJqdZGl8en1dbv1F0Gg5YyqyXWWAupGvn/Nz6bff78bnp5ddFQhLsfGA7oI+UMSjJ
EGszbl07IP5Kdp7YjeSHCSnsSp1i9949Wuh6zwBWufFGfbUOi9y10ZvtZSoJaHvoU8dl9jGgyWTL
NtDWJEn+Tmu9kiK8BnBdTLWyr3CAVMtHMOGNSpuk36R5HK8Yub0Tn2lHlEs9PeP52kYASp8eHUO3
wBvNhugShZFBv702LuWgTeek+pEI514IawAYxe5XC8v+K0UOWfOketUr30Dn1MHpEcYnCDA4oRnZ
V0ULyDPnuXy0lwB7rpO2Lg+TVbYXdRRWc3uJ5LVFXgvD+V/vpoFYPzouMIOix98UpOCehoRW6Uze
rl3a1aHHaPQ00rLcZlXtMU+Rzitazf2aWdObXUw64v23rsq014wBft1pNE97M/uw8pDxRz0DUThd
DHUT9XYJoi112TcI33ry9VnsI1JiVrbUZztwOS/ULNc9PDxIX1nLkKL2DqcCEOYlnq3mUv37iEh2
/dgLTEPVXeXwLZE7vYXGXUV6tFOnTtQ7/jCaK3cp64NWFPnetji1sqp9hv3UPkfkRyFVlOAmxx7T
FzfTCpLp62lr13r/Xg9aunWMyNrDaBreY1LI1pEX0E6V73bBVKyqcGmvS1H074kN4D2L/JvoGgcp
YWCuHTr+64QY5quWgaDoRPpbD2Pn/eFpIY1gZ3Qme71hWLb6mAewUfq3Ipvdi85cvrOznY8nDDcW
8EB9IJOQPdRYxwFNwi44GCyx7qNJmdbr6md11o76eChDf29O+Y+/QhJN0LiIm+hHJotMVZWiQNHN
iopl/NHaWfsRpgGZVYYTPzX4ak+ImUf0VAKy5NDeU+xH2P0t/wfkzHUzjeJXlAb7yUS6IKV/uZHS
7Vry+kJEMqlrof2zFA5A+7AZ1r2sQ2JbXNaaVVvbKlmMo13lP//GbuKr+/7Qr8RziSavKn1k3dkQ
bxAV2484I20hzsjvoug618CL3EkkJ0ws5s10jB1lKBpyfr48u2OEBbp2v7BemE8qWLKCT9AM4kmN
l3FeE5QkenD1uSAAOeezVX4pFWyStRS14Sav+xTiczlN2iYY2SSEMndJ9Ol88mgbrrqgRsXZbmaN
3B5XDMvaNzEmp02K2as2kP8gUyes2GW4MMFJPG74x41tbFN9MUiCdAG0syPCmU2UMGThbrp2HtrV
2ExiePMLWCfETT9RSKz8Igwvo1Z7G68CrDukOQ0aOd+0qXar424gyWskxLWLSjldVOcEd9tGwSbr
2XvO8yZ9U9czeT3XCJspQsPbZkG8sPIfoiOUAPvNqsrXdpziH+R4gE+3vXOHTUt1QmNR0kMtjUdf
NC+014fT67EJKnlwLuB3esIvine/hF729wVM6n+eqjfmEnuEk6OTLEQUbhR4usXiEaEknoEZNn+q
7u4IHn1IEmp9yAYPcxHE6xh1JDNjSSHU5JaWA/5jmJ+c9TAiFlWDqxpmx1fPWQamQmjylt1Gu0EX
FP7ksy+lkwcqTcUqMiEQZ4loZSyK9QWYKzh51xyuj3jPf5+qd9Gp/nnXnIsMhEVEf9foqHLE4Ucv
qvypqUDEkNAXfkB2SY9DRSCtenfICqJ7xvNDTY2n1Dh0da/EtqENj2TmnxKAMgs78kpkYCApaL8X
C8FMn4AHp4CNhECuyP+WORwmi5XVmuPBr11nRxEIcCEi+hcMaWzKKa+pMxB1B1MWydQZ5bxDQOPC
SPr/4ey8diNHtnT9KoN9zz30DA5mz0UaUd5XV0k3RBk1vfd8+vOR6jOt4hYzBwk0BEmlZiQjYoVZ
6zfXs8QDTB7/oigThFNwB79S7TbezZucbpBf9aT+af49pTbk9DPZulIN6EmylxYP3P7vND3IvwZV
P1x2/gCLavoxrCjyh1a102sTrFOqyuhGTx5peMABy3LrWyKI2obXNLtWcT0ntu2NNaW5QfpW4JdY
SYoiK++FriDSFuvSBoWn0qz3HQKxrAqcpiItwo+waLCGB5jT7YyGDSRPn3zEKC56yzM2XoE+QDI0
KaxQDSX8CLXufHCvWd/8J2XyPNK19FHXbf9SgBC/nL/z3A1EreEO2g6F5glMg90kLlKsgLcKSt53
dV43m5gXe4ZiczWbl/e1eKmyOETwNxGgqLydx/y8yv2k3jahVV5rSmIi4yCyr0HRi7MA44mzucoh
ZW2y9ZKWKqaKH1YaBpUjfDTEI+AGG4XS9Ga+qwE9bqmiFZS4dXaWOVXZiKC+4HbrMiA57NjJwm7+
cf4CXWRj/RGRGzeMm+h/o8ToqvgMRcIMXS/ze5ZLMmf2XL+0MzYWqe61zfvO5EYivoWfX1xFKB0Q
mSAXEw7HWGTfyEF9aRr6z1k6V6vaYFMGVb7Tw/7bbDjMRf+7IZGje5/qfx1hShKG7nSvmdG1ulWk
5wj5tpuoMX4eprZ9wlywdVxnZBVPMoMr0ILZBsJKIm9HbqVKn6DqZs7fJeIARX7EWML7ObWOluN4
hl+lv3XlkiQMF9q5bjBXEBa1BM1Ox7N3SdfSF5wtdZfyWlf5kPezP/NJU+bdqWX6/TvurA+vS4o3
EIwy4nwcvauq5yDXkoy/7SJO1Un0nJXMLlTG+ktfQ1qAGqrY5xaLc5O07TPyX8OlEdrcC6d/revi
XuqNyxERoJtCHftLrlnOfMMQ0Gkpu87abWlQSrse1OF23gMweg3AOjRbKgwIBNss7qUacMLFUuVL
CqvLqgTKpn1PFAH2ve1nA7rCHcHhuxwZCyMzNyQnqwezVMoHy2u7I2REXV6STWyZ3+kKsi6yaRv6
0iZILrPI1EwNp2hyJA54Q8gRbqhfuXY23gRdoZAKRbQK5leAHKAMGG+0lYuZJi8SMnTlkGZ4GF4W
lfJQTIkjvQ3i2yhvfsw/take3Uqi+5GG7jMIx+ylkic9LNZqvomKcviZNdbXKoT/5YHauMJMngNZ
CpkcgHhwZsIZ8mNV4DsD7mIs+u8SBve7oPbky2IypS178tuSegYASpz1bdRfBEg+7a02fBzc3LqW
te5dJq9SLK6qVWWcyzjf3g0JHtAG+JhKqMbFDHqraxRKcUEpEDjRrEk1kATH6E6AAfRgwy59Dlsp
2KoYsFzoapg+K5ERIRmk1Q+tZHr7ss1bTqugliPoEDcG8m0bAFfVbVIL+VnJRg663138mh4pw2hf
5BCGTTcojxPqiMIpuJ+ZbM7e9lMTSf4EXloGCWmVT0jsqGcl+tVXubDDc3PyGW7xQL9MFfUJb7z0
HgVR7WaEtzapAd64M/5YTzPpDOQepr3TtlZaoX2l+z6YRYTS0q53r0PVLK+pqkyJ0kq6hHam4tht
JPczuivpM469eh+RU/KDLUCR6cLiZzecH1jGJhHxxIjszQjzBpNHr6QSGqlnjTRKD2lto9wj9xcq
YOJ90FpooKoJxZWmbSi4mJoLW9uNuNzSC3A0k5tU7WTn/Tt5Ag6mKnh1G2GKc7uwSyfR7XTT1dFw
Uybi1U6r8kYe46rfmOBgb95/tuv0Cter3fyr+Yv6/if9jYRHx/VcxSyD3umLtr8Mk+HPqaB1ZY2Z
/DBRP+dhSbPGOMtwktl4XYfejq+pT5nMLaUXxo/3TA+OCVyhsTqWm771MTEi0dPo0pubh3/4otBf
xghnjijy/AuT4sXNqNR/WEB8f0k5yKkG9PBGhaiGB1OwqWC8xarZvrkqm74YCsA9FcQAO2y/lpJU
bCHxx+dRIV6HKAyujLAKqLfwnRrAqg9c63yc8DWzT8DsHSAyy4MMMbGEi9xuHTjoL0Zgjuf+7B/v
NwZ+DXMBDemifNPqhbfFMzWZxKomWRHFQMx3RL2wZXE8h0+GHuQEu5x/1Fuz3bX48N0Ghv4yS9dk
DYbHnTbYF7KcdHsdEO2+zzr5JsA/dc6YzV/U1FX2uRzYlL+TL7Ms2FBf5pMqijVyLtLCK+7a/lM+
1ADe7Kbb4NTAUqlW8qsVm9pudGXjSrZIJ+dp8mJock11gxz3UNb6Tmmb88bQELWQgp9zybSySLki
fH4rS0V2X3nRduglmzXGSNCBgqFI9epX21rFF9d0yzMjHMVlY0FwJpGjEKhUZCh03fRykjt9p47A
rUIbcyqvQjkCBlJSNRcZ0qdPXcmRS7VLv7kQanYBLDYEaVs+zyJwinnX+oB1/1aWSCT/pQwwDeqi
9p4DCKjjugbsP33nNdiRNFJt3fpm/aibWnc3y/y7on3sMrmF5gScPoFa55CLty/9uEeZU4/Enpb9
59xSR8YTcNt7uk2K+vK6Ihue5kP8IyhZ8UgvG3dtBmpCGaNHBXnsrTvg5jYfueuO8J9/7LoQ8+v5
bu4NY76Zr39kDCbtuZFqApm2rVfBZOpIOZ7rPdbOoukuUtzoAOnhXYGu/Hh9O9tYYCsJO3YmIqhe
PO7m6oKZcXhR6qG4meeWRal90+gxEL8khZyPbAfXk7d4QnTIVSU576oM0lBNXQmDnZ3ZvPSYtHiz
2LcRDNOZWJHD3nN6FCM21cR8FlX3qottVabZLySovW3SNyB/40Q/D1l73s9HWt3FLxxKfDRkQWgw
LFDHplLL/AXUIHkZXALBZ3Xdpsli+a4O6+iOEh9kj7lqNQCO1dr03p9Wzpy63KXnFS+ejCqKL4kf
gO+y2/kuPp/68ZwmCa2p1Vno5t7O8FLbCRNKr5IewFeTSDWkHkjgw0czVVnKUqLTaKqWLdtCJ/+h
L0Ub0abpSg/N0Mv3mmuQUc10B1CIlDm2mq9Wd3ZqkdiyxF2T9O0GHcXgV27suSpYv9oJR9QXqDLi
at5fzF1jQCoEVhWeZyUlQLIV72qssqKhQmrK92SSbjQAMV7uWrdqHGbXil2icBCiC6PWI4oyRlFw
CNdGqiF1sPWmIlgu2H7fL7eSOXbI2oBnSEAWvoMafPCLF4DZz/XI58zBzKte3ufWwDGNopcN43eS
CuM81qNtbNgb4SfN3qgMCIoT0VO+eT8c18XFexHaBCp9NZenm2ys3mtQhmvVGJbiUKS0yh/v5FNt
RBe1dpF5Qo1Fl7aVoPRj1WoPvQhSsiQq/Qoxrm4z9yV7erntRzM4q6bs+fxFvP5V7ib49qMcnhlD
EHzrQVc6US1V53kUmF9gPmK0qZDPi/uzetJfeHc4mUFVlm6xfjY2DDJNcq+5baIZ3nD0+DsHbc8E
kaamZGTJ+jl7UL5zZ8Hi6YuYvii9hrbtLGWgtxl2g2UOVWGygmkEHnC4sV1qjXiqRUe8d1Hh3VDX
FLuq8NmRY1y7/oJQ6mosnc2NmBNwnSdbFOHwmgycgl/fq1L5RlFEwQAVC2tZQ3bN1mB9zECtuJdv
/kot29orNJoAaSKjvH3nfuqAcLku+GDxGiCWyZCT5so7Cgvvt6SAGybJHa5g8xf0q7mHTerq849G
AD4sKWMXAAmCwVWvNKQsgWvPyfL5d3EB2rKurdeaYvSF0iv6nWspJRKHyNJPP8m1Z0Cv4btRNZBQ
N1qYZvOfuRSL3hdYlVoBxP9JG21K/49FWztBXjjv6gwE3H0TGqYz1HggnRkYSoBh8zouCGTuNIQ8
KYcn8W5Ox8mVB0fNqnNk+HCdDDU1QU4oew6zfRZp6Yf9fd7uPalDGL4sTIR/VOiLvRfdS5g13Cac
RAH4cAV7D4uqJqb0hsO2Ouxyabw4vKwYS2c5VhJb0xB/EbYsZK4QvwsSWCw3SiaXuNfiBRJhcII2
jA8qaPpOSHp1O7Kp7qCyGM91YVD7j6XSoUJkPse1PzhjFgw7PLnN5yLk8DZ01MzkrDGfkTpU7+I6
uZn/Vyvs620GYl69ezfPwUwTWEXdXHboEH8rmgEVRWBq8fRlVi+kZgXY0KZAknf1GSxS7QtyXP3V
CJSUy5klv3B05Qw2BsZd2JXKfSl1k2N9rrzEXCB26GOoZ+/FEVcU7ddOoeg3FdklCxVArQiqJy1L
h3d9h//82f+X95bdvys5VP/z3/z8M8vR+vAwI/z9x/95zhL+++/p//nfv1n8yU3ws8yq7M/64F85
b9nt9+StWv7Rb0+m9b8+3e57/f23H+AIQaR8ALk0PL5R6KvnT8F7TH/5f/3H/3ibn/I85G//+gdX
ubSenob/dPqPv/7p4hde0ZOQxX9+fP5f/zi9wL/+cZH+evu3P3/7XtX/+odt/VOXFViSXGF1KPnT
BOzepn8xxT9VWQMFIHRZ0/iWqZtmpGL/9Q/N+Ce5CduULY4CZCymf6oydAz4v/5pIXSq2ZNhoq6g
va/+4/9/rN+G7+/h/I+0wTw1SGs8r393o5UA+k8fyhILv8U2DxSlzJTuvPJx1FV9P7+SY2xWbCPS
j93gf1ME+buJyf73gxKIB36CsrHVn6sN9Dl/oHSuu15yRHBk7QUWOiMc6f2gUaLuvFbT+kFrEuMl
JHSvROP25x+G8q8++7/00ZSY+PAC8EGDEE5pd15gs34LLaccnCEyjXGvw0T8driRqTf+1k35u5cW
CamhqqpxqGMa8Sk1nulB6PfTQSM/9hZrDUynrg9vkbPwW7KpDecdwiv4GbRp8AyVFYfAk17AWqyv
tgp9uIrRzKoNnwz4OA7DV7bh/vbw4ydJkU/6x5qkqj58/NCSoqHrU2tfVikS5LhboIdnsZ6/tiXk
Aw76nVtua6W2/O3hFldmlrUQN7GTMRINkH8Aia0S3qmxXAxbX5va1WLDKo9sUCvjMlvXf3ixypSZ
Wl6KTPWQt/omD2azpBH+8eHXWOu4RYRTiJS5Dw7mvlFy/ca0JUs81lKqDNeDmOQCJGsyhkkGeJaH
G1x7oen3H14oF3LeWlODbQz38DJDnaPZ6hUKlPvDDZgrU2ER8iIYOzZUzUCTbUB60A18DeVZGfEN
Y1dqhRjMjQ76rH863NziXvK/oTnnkj++kJVUkYG01L7xvJbDgiocLenLbTtA5XtpSI6ECIR1vbpp
BguBA5SGsJ6VPKEm14c/wspUNBcrkKZnruhyyXLqGvDoeWpmWLcAXY77fR7U3bElYq2ZxRoEkLhw
YTPB60by/jkqB/+uyOvyHtFV/+7wm6yN3aIJ/JioZGAHuu9IZm410uJ+O1wUMgWlrvduDjeyNgMX
Sx0HMiodQ21gvVJZ37yytNC7kuMj28HKKywPkrGApFdpJdKlWhC8yRx/rqsK3ArXBmhoIBWGs8Ov
sTbxzMWahyiIgdi3QdXFc30MSMw/yAJa4DbxPhxtUmINeZhdjAERGcvuS1S3u8Mtr3SguVj6yrgL
81wtjD11knHck9IP0QXGUN07sYGpbz+ElNp7ihji0NybMnh8EpBYyW57IwncExtYrHpqOEhTZlFy
8E23zPsaurX0ZEkYphzZHVaWVXPqug9vUAkZbFFvsBRYsPG6wJ9UIFoyl5skLMqt1PX+BPjVjjS3
NiKLNY/am46sBnAY9KDHBCNLJW/3SIeigXJ4yNdifxEzXdQLpZMN21GlPtjrSuFHVzZi2OIxMgRq
n4dbWXkNY3FI8IWXR8LKBdpz+nAhIRlyZ3tKGZ92BjGWAeMGCP5Go+k0VkFyUUYz5QVYT74//OlX
+mgpd9a0VkZaxgSbGLM+9lFX7dlZKfIHKLud2EOLyABRn0IeRrFRr9oo2APe7kEwykMwHumjtZeY
fv9h4ka2RPa6n4YAxL19VvhNKO8DStn1ZSTFIFdP66tFfFjqAERX6lGSoH4Fb3osbqvB1m6GFmfK
w02shKCxiIkEOSgjbDx2RbSCG/KTZpc/lFUpRVdaMdryZS1hU4TkC7fh0w5rxmIjtga6TJYNy2nx
VYwd30BhYpeSJtFO21zmLMaH0emDoTBrtbQcuEtAhqlymqgW2w2+E8DWWhxDG70MjjS21oGLmB+8
0KMQwlwzYFJaZ3JDZQ/TZxVn2syzAuWWXJJFKk6plf7l8JhNgf7JMX528PjwfnGPa1Y2di6CpKj4
3mYoW1Y/K3X0Ab6MZWY+RKEaexxAYr++lkM1V7+h/KUZD4ebX1l/9MUCMbgmx98ILDtg/Wbn6zGq
NibWlIefvrZh61NHf3g7o637oFAL29FkXgZXYLet98JDuc7xAPd7X0EddwnC/iI1bhEIVlO00IQI
v4lIRf3i8KdYe8fFCiLS0MCjOwCobbkQ/MzRfsvRTi+OLFDTYz4bwcX6AU3LVIY+hDimBWiKkQjb
k0VMHyWRjU6fuM2Re8vaa0y//9CXjVKaAtIDJUB5DF9DUUj3bht7R5antacv1g6Ap2koSZbtGHGH
PV6jgAykzFIO1WmxpS9WiiooBkPtSwFGvHPVC538u/pHkWv6cJ4GDQbZ6mjm3s88GSv1yMhMI/DZ
yCzO1lqXxsyj0nRM4SLANJILzdEp8Iq3dmBpPDK91lpZLBqjjvJBY3Kk9hHU3Zswy3dQBNSdr+Qn
Hna0xSnBdG05DYt+AvV7yCgGVHLj3LDOTooPbbEGmIrsSz0bhIMgUkJ9Rwl3QFjU0yaWtlgCuHuA
TA0IBbUC6C/7ytcU2e8jI7wya7VFaCtmnup97I1OYEnjQ9emKp4PngTk+rSumcb8Q8z5YVPnSPKO
juQm9gXQ0+KMU7R+YtcsIlrLWyMHFjE6tasil56wmw1y5B6Zl2uLr7YIaZGqo6BKPlKXqHZa15xr
EhWvxPum29FTLySEsM0zK++3amIdOQ6sbKDaIshDWSrlzq0Y7Dx8kaVAAhzTA7HQ0b5Dm6PYIrZx
pKmVsJsSwR+HBuaYP0J96pxOMt64FEb48dRRnjp1Z5lHunBtei1CW2utNg0jEPMaAf5oU2rcK3oW
Hbn6T/H1yfK0xG/VKYtfh8OKo+hFsScAX6Uouu4mMKymI96dxUj6uOGRybYyNLMhw4epDD4UCgEO
o04FlmZD4RffvFE9B+6V7NwMWlLex0debKXb1EXIs+O7UYQrg1Nk6CpuS0OttpbfR/7ucFSuDL26
iHrD9QBxA4fYUy3PL2vT1DdtksVXNszrI7vV2itMTX/oLRK3uFRhMXNWNohkPbmKF3nXeZPGb6e9
wtTuh+dHSoCsVKtCFvWaESb3+GxZOXwBFwz84RbW3mAR/QYECl2grrAvYp8EbdVAELHt5sjTVw49
6iLQtTzUVTcU7R64yItHyX7TVvZdXqE1lxvhaavvEvcQ5SMwqsr86xVgeasYuZnHXmGtg5bBbQhk
o3yl3WOKKm/U6enVyR2kLLbsCB6zG1c8vRgrb2Pkw72Xm7eNiJqNaarHpMdX3kFZbN0+cPMMwXoy
H7r6lmmp2Lu6NJ7W/UvzQGQ7YpxqeLioRLIfdX9AMM70Lw/Pz5X1SFkEcV+TJ4qHiI+ulue6XT71
NYy8Sh/PWiRbKwuS02kNLUI58YGJZyhF7qlUOF0l34ZRcQ/45YevaedmkBzJsa5tt8oipKuxrFE7
7Jr9ZH2ouf21iOxzKS62ZoR6JWYVfqs/JIGxK1z9xFdbxDim1aU2+FK975uB80OI7YYOjbkPvsNs
f7Ls/uxwF65Ns0W0F5XdhxzSm31o2v7GRHZx05SqdeQtVpZzZbGTYxEueQFUeYRyJPPMkxBSSMfK
AtXhxUcm29oLLGK9b3Q1BYDTOCPFXVi4YxLFeJ6jYb073EMrs3lpZ6QWvY2fpdc6SErmjzaOs2c5
kn7TfFYwCLGNm2QQiXO4sZW3mV1qPmweSuCqqIoljeOhSHlph1C/qwhrnMNPXxkOebF7I7gBeGIw
Jr1c7RXjo6u+ShBDFtKRrlp7/jLwqwH47iCBt/GlW1bdF831HlC3PpLRWNmZ5KnZD51jB0FiKakF
F5kjDw7XnryBzPTYCu/SjkLttDkrT0PzoRXYU8L3JFva62W4yXIsnIJHLUxOHIJFXPP0rKhITO4L
5KNyq3nRpPgqB/p+2ggvwpl1txRjKaS9hbl8AI8Ud9AyH47E2tr4LsIZOTOptEXTOGVg3BQlrFzy
dHe12X897dMvYhm4SJdXXF9Q1Mf0tHKfgkH5qhrJEdjl58EFjOT3kc0DI1Fa15L27H47s7d3rT4c
2VBXtgisvX5/tgighnEwG7BRGvGP6ynQRy5KDaOSxXsvC9EpcEsNMeQ6w+ZrRC+qKZMjM/bzuDDt
RVi3ntH4EU92Yg7lt8MQp7uks9VzaRDWWS7i5si9bK2dRXg3mDrJyB03KKeHd1GCJytW5OgYqOYG
UbM/D8+BtUYWQe6KAM3SoGwQ6srzjVKOEDbzST0xv4/hOxxuZG0mLGLcTk14eVJSO3g5v5mo8V+y
zFv3hx/+eZSgb//7VFBrtS7rMmANb7tbpfLutLG9ypv+8bTHL0Ic7Qw7dP2oceQSCxo1y/Zul73G
hTjx4y+CXO/0vgtQW3KE1N1D4T2Dq3KJDNaRNWRtfBcxjja46yFIVXPgkB5aGXOoRvTc7zNYFzIC
DYc7aZr6/34BN8Ui1BUlz61Rwvq9oO/rBCnfNvsClnTnFcVtoxZHToYrQy0WUS/5XPTgajVO1HCM
dse9qlVnLgKUh99iZZqKRWDrEBS0ntLSPhvb87JTr1D7OPzktQ++CGX8ZWszy0kZaAo8gyrDwbLm
HtCcttIuoXZBXPd+0/DB1exJzil322+HP/dajywCN7bDMh8jxlXJxHcVt9vItk7KC5izy9eHfR9E
c9QPSH05QxUqzwDUVGhjWrU7/MHXJuQiagVAyVCO7dpR3LvI1x2Ab1dCzR1Llh9UjE1Oa2URu55a
e1Kuy9Ke9fhhRFZaks3vRYUPtScjzinFJ07MRRAz64sihvbjGGOXb6mxFlukA7sjq/N8Df0kepf4
OlG1Vq0bOF73Z8LpL/xvaHGTh/Bey3oz3LX7dI+sZ/xQfnGz3bH85kpELEF3MOQLvfARuvGB1tdy
8ArDE+ig5P44PDRrz1/Eckf1dhhSjKYUPz8PqCztXCl8DHx4Wqc1sAjpsmlkito0IGLjXuTpDyAm
N8K0T9sWrOm9PoQHgN1BLoRd7ctEu+/V6EeMmVVlGUcevxLY1iKwlS5AMapXasdGmPfWhBoJBLU3
j0TfyqZjLbZkv9LbmHuPtIcvUmMN2EBvQ8kplb4ogVadOADq7z0EPQ7hB5sFxFJlKAhyBC5rZ4hy
RCgAA6hjp721ibSI8bxLdJeaZO14ev5d6kDBG9k31IgeTptGi9BGe18uTY2uSnW8U1A5SZFA5qSv
NWN9ZDRW3mCJKiv91qLm0nOPU/3rcrRQd+tucI/8cvgNVqbSEkoWJtBcLF+rnKHQbspQCvaBLgLn
8MPXPvsijBuvBJ/eTJQSY0BfsLwQptjH3XgE/bj22ZdBjEH24GlJ5aiqoW7VUnu1e6U4bYKa0zt9
COHBV0LSfXXl6EOLxZ6GvWB2V7TJkRBeCbIlTAymMAQZykRO1LmPvjAv41B+zvj4aNNh8XS4/9ca
WUQyJkqp3eo0UtgBNElkg4XwXsws+SWl0dnhNia+w2enxyUGtcnVKvKVrnRMJXOSCsi1oeAtoCfG
L61TrgukL3fYel5QEou2HUQCmCn5E/IJhYOvy7FLytpUWwR6J2msuHrDcMG6qWr85HTrubK1Pw6/
5drjF4EOr7TyMROoHKhTyJUaN32eX8jJsaTpyoFnCX9rXRGZYayXDjJhZCN6bdu61YOnlQ0qasFN
ZZRHVpOVkFkC4QLUi6uyj5BsQEs4wmYtESeekpcguE4q1Ri0UOn4SWs0MMHM8KaAzbSBiUta9qRx
MKaZ/iEqjSjt0ygz6KihvpdYZGNf/yrl0fPhx691zyLoe0C7sUnugRUFgdJkkDE1sBPtSOevTCJj
avXDh/dU3+Aso5ZOrCtfuzDEV1Lf61J+ZI6uffhFtEMszaNS9ivHUAMseEie2fXWo3AfHfn8Uyd/
ctJcgtyQhvdEI+LSGXvpIUjU57jI7/sU8/S02R8egLUuWoRxjEkGGQGaQDLpphDeTdb059jpHrm2
rD1+EcaxGHDTa4fSKTXrp9yiJiqhkfageF1wZE9aaWGJY1OtVka3jQnaIN6LFB0mGkWORE9on/YK
S6Ra0rtI7VQ+r6AjAaCZ6p3ry3d+af86aQSWULW61JsGmwMojoN81Q4qlMjUEa562hzSFwFsd17c
hIVXOmkU/AEy/rEo8yfM6+/y4lg1aGWa6tPQfAgzoBWlzJm7dDAv3xpRzLW9uO5Fct2VYn9aJ00h
+KEJMrq1a6Kq5lSm+Gp65vUA4AIzim+nPX4RyW6vJ5GXh2yp9BW2Yx6iFoZAWk6vTltHlyi0WgsL
KUTM1Ins/kvfjw+lGj00kv3l8AtM/fDJSqEvwhglaX9IDfSkhYixwfBDJOclaOJPhx+vTLeEz56/
iOMwtCHYhQMfv8i/jFZyX4riJpCqH1ohdXs5M78ElopmcqEZKJNZzYaMDa57RXja+y2BaC2caLzi
tcIZ7VLdKpV+23beMSD2SuctcWiNlIrM6JGF9ozRr328dYosf8NdIDqSz1prYHEsRycKhRMUmdHL
qya6tlIUmFe5enGsdLbWwCLIUZlrRJm4uUNFRfZ2UW8hiNbYVlceOZyvhLi2CHElQRC2s6XcCd3u
F5nL696sq22hhLdyKednh2fZ9LBPJpk2vd2HILesvhdyi12HFpVfjGAwNrJZ4eLLvf7Ia6y1sIjz
OgYxW2kpiS185N7aESE8ZVSj79HQp8fwL2ttTCH04S36oDTLrqerMh8ZpUlTL4/Uxz5WjhTR1sZ6
EeqxmnWJZDW5A480Px8qGffTOPOP7HZrT18Eequ12pDH3TTQxvhVRq7mXLdEfgwTsfL4JfRMY5U1
1IEhtlO3qBA2Epq+MdzMPHaLXJmoS7QZNekoS/M2d4SFMHNFSrMsxZcsTb8bnn7iuXKJM7MixMHN
umQa6fUTUlgPfo3EMLpsh+NgrZMW0ey5Q6fFsVc4mGC/plmHTYGOPs1pD19EcpEMlpAaFIpq7qmv
kqmoF02ELdppT59e6cPkz+vaDy3NyPARNLZkdOVdGSOVfdrDF9FbDhJIl5iHiww3eC81LlBTPhZV
U+3lk8VnCSwrgh5QLJpIThgOgfTFs0alSDZhVrraoyk3Wnkl+a4po7dmieG+slwrvyhs1cy3it4Y
4qIp1AhPDt12u8GBXaV1u64bwvJ7L8wk3KXku9koozoNL5LO9UqkiCDzOdIY+sa9VkVUXm0NUa9X
uY6i4Ml2MwMXWqOycBYqcAE963pbCfamoVXpS2/puntf66YU/pBR2Gx+xanlk8mL6iK5NUkRIMEe
hNZwVWt12u07RLPQ8igV23i0kbYfAFq7RXmGry+6+qRhR++8s9skhY6Rm/JFl7qhfZFZmu0+Nn3v
K1cyCv4uSYZGE+mR4Vy5gy9xS2XitS3ydwxnX4ZbEKnhFaeKcY9QoHqBNk+BWI18WilszqV8mJdF
GtSwXWxGFzryxoiKP8q0UDaD2zwenpsrq/58cPrQgIzzpqGLPHNKNEu8nT0Y2YUK6vWFK+iJzH5z
iUtMer1hrLXMkQAibLIuJYE7ZKedUNXFyg/yd+BAHedObIavbZ/e2QqmalZw2hF7iUtsKbr1scpn
R02FdXkyAradUdi70/pf/L7wGC2ANCUJc0e17X7jSnaEwk34C82OIwvE2gAvznAlpqUm1us5yagQ
5A2LvtZJr2hNPp/2AotFP4Sp36aWzAyVsRiUKJacwScPzjOtTk5bnJXp1T7MUd8M5CZVzcpBabm7
wEkB0/u41E+MgMW5BC1mZZQ0RsD0Etw9fCnI3/LG739ZEvF2ZJinfeSTVXoGuHx4BbSGO1fya9YM
Pf4TxPqlIVWn8anMJZQub7qyRYI746acmc9pnjTfolHKfiX60L2ggp39eXikV9a9JYquNYpRa7Es
dOLCxrdc8wJ8AUAfqtdFNGL51QaSMWx6Rv/74QZXOm0JrOvyNFbk3uO4IrLXJms6JwiCE3d8eTFv
cwvTktFjU8aGo9zajWKy7yPLedpHX0zZDsP0ygjIeKV4NFz6Io2u6qiS/zjt6VOHfZhNFQbFkZtl
rElpY136qSa/cskdjuw5a92+OK5gIVOMScVRFEHo+KJJRUg9HSeyw5996t9PImEW6f3w2VUtbuxg
Wq5FIhDuym85xL1qwfBHU+OueriNtTdYhjSuck3P5diRhlR786FxvI1Jg1D2aY9f7DiGquEWgaK1
Y5hWK11EdqpsZbfrjCM4jxXYm7GE1EFBd13sXFMHxFYd3QfpgGGIi8R5vuuqTHr2qgShYQv7T7Nm
dbwU5lAOl75kGNlJc8BYAu9KC+neJuRU2Q0FGoZSEpJDTLDyic9O6UP0gX+fwqasjVxGWLRcrQyT
66ivBEmSvqiPlUM/nwOGvYjvUW5KCPBq6mhoK7OpIvCnk+LRW/vIJPt8YzXsRYib1ZiUCPemTuUF
3/BrPvfH5is0mJ+nddD0Xh/iBD24obabMXXQXaq2vaf9OdZIPJ728EWIe8WoVFVkJU4r62d43F+q
aGIefvTn8W0gKvbb506QRfc6dIGcsQNOjLaMk/rqg+l7N5KnfjncxtrYLuK79mNsvSAvOrYhNKQm
UKKkhJweCe+1gV2Ed2eh6JYytg5GIeO1Jyv9bqzt8FkX6OQdfoGVJpZAuipEr1pPlcThMnFrteOV
a6qO3xyrLaz0zxJA5/VUOM0yo39wdTjXXD84j/P8tCyCscTPdZEZiDbScLnJqsAZ8Dt+zkK9Pfet
Jj1NOssQi+jV7R7JhVROOPJhDFvY4txF/rsYxtNm0BJKV+a4nbh2QA/pfnctalvGYKlV708b3kXs
2h2mh53C7h9qPtRttOiN8cKvQ33YdbGUWX+e1MxS+AsNHNdFXSl2xtL6YcTRBcZ8T3k4HNmGVmbR
EpuktzJ1SFiQcHkzHGxKFKifraY+Vgb+/DiJH+rvC0Wg4uPiu2nstFroAtzOi8vBr7+FnYYTVIS0
p5sm+pF4m6bNvx86jCVSKVPDph9LXkUplZswwKqgSUpYZgoSSGjTHDuJr/TYEuyIbpgrTM1j1zQl
CUO/1BbdFktSO9udNOLi3xbXABM/O0hQOm8e40zZNbX86Cnu/vDjZwbRJ/0kFgsr8l3I95e8gBFX
OyFh/pS294We7GVcf4qsP8sMHUs99085KzbQ6o+0u7YcLlbcFLtGKQLcuq9GTTnHTBzN3kHKnzDt
To/MgJUmluDHOEDHW1ar2Alw0DlT0Hp3MKg2/h9nZ9LcOK4t4V/ECIAAOGxJDZY8z67aIMo1ECRB
EBwB8te/dK/66rXKEd513O4rWSTGczLz24+lSL72ck61jnYNGiKbjwG96p9tpy/DAPLrRa6fdGPO
/YSTI9O0IBhsAqd7j1tYonIEMtjvZSz621Wn7fy1k8FpVF0arfEiBhz5qRvpsiknaF+zJAq74RO7
w7lfcTLEAEqTFsdnTEUVIQ+3Zvx2sGGfr4h/+OLCdTKclqhEp8F1waaghW+PFaHkJgyt+Myx8Y9l
/j+myanULgI7wkfRhJURLocGLt6OCGTBILsVRhUq5p3yth026L8DIFv1MoGbrUpU+4rU9Aosw8KC
9cqDh7jwCVpdC5SB4zZWaaCBlA2p2znkPwPRLCr/kzWcX862Go9LqWb4JIELAApZgSBFmpKvT4rC
IHbfS7Uut4pAEHtTWRWsG4b4/eGataxPcxbKdv7kYHrmBZ4KAcUadQAcCLUtJNpoc1qnVy6qmgvH
SfX693Xo3FecjHQVVGxe57nej5V4GSTZYPzdgxv5tSEYfewS/zpa4zK7NEHk6j1bgZ/QIT906/iW
dp9dns7sbKeKQIQgNcD1+RrlCqND+IfAbdimC7QYG+DrgvUYwymfHMB+BHrg70/szAZ3qhKkgNhG
fBY1KqxBtOW10+DJNbsoQlMdQe7skyXo3Nec3BsU6s6AijJQkW1RIqE1wB4KBJ41Zhe54bOm7bnX
f7LLUcALp7qf6n2kp/IRmnV+C/Og/+ErGnxSUjz3FSerEJFpXIS2q7eDZ3W0WTTwWn8GbtfxonSw
i36yEp17XicrEbQSxTRHyBwqSnRHdpPwFCo3GAbKZk3CPJk/bWCdqxmcKgMLhbqN7HW9J80fmbxB
Jr0dV/bHVmzje3uoabKFBuhm7D8roP1340mcKgQDbylKEqberya4UFRtkICUkRFo627MPKB+oe52
PvnioDhVDcYMtLBVx+kGcUTxeEj1AHRNkkKKEBWzJp8M8DPj4v/JBvHZUYlsnI0HnQ7M1pLnHYgY
dxoHuk+mKv/vs6j4+Op/rT7IsOvKckELLY7FuItKWgA3CCTH3xeCc5/+8b//69PnEgVTNlG1jxaW
7PpyKfNKF3++9uEn059ElmodawkGTXkkkgHgGn3y4M/93Sdz/iNddYB7BwSqlcMy9QFt6PZ//6vP
vdOTub4gv7EckO27qcvwslcjIEt3ffW13VCczHDoKEmMISM3tgK0C/7EaufL4KHQ1e5Lf/2pTlCK
GPm2LEg3fkLEc2I+IvkDIrY6UL///g3nlo5TpSByj3spED60N6b/HZbdG/yJNwiyuO8928kgugX5
ac7g4vnd2M/G6ZmV8VQ9WERxEczIc9/rJdS7uZX+SDusjgMrKGCFIvlkoT+zSp3KCIPFo7/Z9CWC
j9llz/i1nOWVY24rGNg+ib3CuFszM30tnxQX+/+df74i3TSwNt2gHhW4nflwriDhM1k3f39ZZ+YJ
P5nfClLdTnOTohEeXRWz2C2i+/a1jz6Z3YsCWqMpcLDT44T8gslgKdfi4e8ffu49nMzvGQ6JtS1a
uWls/CJdnAfzWzJ8b3A1ZiZ8mJcpBzY3+/uXnXtIJzN+RUbYMI+2RPW6IBvAN6Y/sjfpZ7q7MwsK
P5nzKeTePK5Fukl4u4bZSFW3C1r6Z5olEPFf+gmnwsEpMtLEHUvhOV8zX9/T9jOd1xlNJKik/ztE
ebRSxOMVak+XgM2XTV017EcceYhEoJ/oj2oRUPUGCJBHLPHqSXrvxr7ttjGMueMPtbqe70cc0Puv
9RpOA+980AGrEo4f17V+LA71bJoSEExtg6/tiaehd6YsxyihKt5M6RqIY1Kbxe+QXQ+X+t9f1pkD
/6nKEHClaZ2lnbZTixjSWs53pWyA6up/C+J2U/eZhfPMonkqNMSRUTDLwHiaACnHGYtc1xUwasMU
XDQ8/kSYfu5LTpYBG898kCO+ZJ7ADw0aehOu5WFZ6WtKh092zXPfcbIacDUhE2eCGaAK150xK6B1
8xvYeb9RD3z/+zs5swacxt21gIUTAgrwdg5VkyVBgBwhz8nua59+sgQUyVITHjBE8MCgm7V1X9zo
mI0vf//0MwvMqdqQo7LDaNSN25EMJiuB7crtmNJcJfwzG9SZx3OqNyx7R1v0psetROrBM7iSyFGL
yBp/cub6WEv+o0JyqjRchXKgTs2It+4/OH8DkvSJuA7L5MJYfmGK5FXFn5kHz/2Uj0H2ryMv7N9s
ZQnAVWVKm50gxgDH9Gkq5Jm5HZ5s6MyFbNWAIW+7ttgKKm44g9Q6Hbo/E4VfrVp+/f2dn/uej1/3
r18xuQ4xffEybCXVD2VU3DWxutS2u+XD8vhhCPpkYzn3PSfTW9RTFLAOb8ZRetujhYw21IN2QZ3F
Rm6W8jPl2rm3cjLFg9U2ndQM6V7wMoFwr1SORf6zpLtzM+R0h4f1RJYzSPaxDd9Lze8RdfGntcUn
p8Zzf/zJ9FaNatoWLLGtSFWcBUAM5nSV7fbvr/rM6ncqKdPAnsFzhetZK6dJbZd+WpB+OzVls1ui
UPc73tvws1j+Mwev08Q70HclpxV+inaA07biErSBa9QM37Dr75JW/knm5GD9Z4aHc1/3Mez+NYyt
Ak5wjPB1Y9kfl268Shm5NMtvIb4nEJ3ltUouEgjFvvYkT6Z+XWGhSYBT2ibW99lYzdiw+m4GxDO8
Gxr5SUv7zGA71Z+lyH4YGyH67VxPAPSpJMzKINZXxULd12blqaZ0aVgUrT3eEEVtIINh4efKq6um
ULcumt9p136WUXhm+p8KSlfV8LVF5WubprrL6sAem5pUcA0Vt/Go/5hu/uRCf26Qn8x/Ey/xGCfS
bssa3GDQSguQ7q0BJXruwXknn8ylMzP1NAtPcq57WkX4mrFTuS5qitZeNX1ycvzn+f/HPvbPlflf
w3miyyqnvkAlBRrjuEazbWG7umhdjpjmK+fgIq8D/yq4P8DefJOWvNshhrbPaCd2o/Dka+PjVOMn
Gb5qgop8q7rxT8SSEqGC9rHo6LVFUGPUfc3lL041fmhhoFEA9O6OByJL5+Bnq83T3+fqmSPBqZqv
piGVNeviXRdNTc47Z7LUCXkhh2a6nNdieoGCPNzXjVS7v3/jmbFxKvGjGtrHFVmCu1V6LfKB0rG9
jKg2yScLw7kv+Fgw/jU67JBMuLvYdJeoZNsOXabJFw+Yp3l5CBTsxiXER89huF/LcZPGw+Zrj+Xk
BACwTSlV3OGxfESAJQWsSk03fS2cUpzq+xDHA1PJ0vKNh3tAmPrK9PaORPEnM/LcIz/Z+ImAcIw1
Dd8gr2PnRXjLTXn/9+fyz5b4H5OdnOz6AilaqmeGI44++R1qJ36BIDAdJynTh3aY35irvk22v4n6
ddl7BQ53Z8b6oUZ40nZqFMn80rYZ1dOca8bvWRqFWZXWn6VY/veKyk9VgcbSrtJTG6PVYqo33Wn0
CVfgdVVAuyNHwMjj35/Due85qQ+UQW154mS0ayxIvbD5LuZ3OMHJc1E0q1PXI05CnxYjovjjzf3/
p85PlYDxEkozV53eqsE743PAEnVot62A0WrIei0oRqnqYOXLVR+mMc9YvS64VRDLAZLPkQ8Btkmr
baSanaVFVSMVt5MDvRh0GXXfGXOQauLSD5R1tvSF6x08JiWjl6kCa+tmHqSj0cEjB6KDTlA4q585
zEbtU0tN77M5BPkJ+UUE6bBIrCSdzWc6dt7ugAunANAv3ewADuQpyNmJLNsg83FSHRnguzkkLvYZ
2pc403rtv/Xtyv8AGgHHd7x2QXyJnPRGZhWuvmuWGk/bI+LJ1NG6iFwvJh1hTV1Kj0tgkzbBsDdC
8vK7S6gNjsZUvJiyuO3LIyRZ0d4ZrvcTUf1tOCzoLtYljCJromqgQxqG3OA2Xpodqr2gg1feFTsR
rDwreXnQKl3fFFwrr4b2eeKLnQa7uE168THFUpbr0nm/kZI1eVSRJEsmkuuIb1mYlgcEYc37xAzh
DjLVTW3FL9svVwqOoZzG/pq5bida+GPk7PbLrPddmHYbMvc0L5M4H0iFFuWiH1QU5n33Kxwuq9Z1
WeuHnCPCGiS+S+Tzgk2xSzu1Hzp99MsDkm5yQyt4JS6bFjsucsFVnZUTsjNdi51rQoB6/Z2vwE2H
ZMinAVjg4b3AntMgfxQy09uer+/R9Gug1S9ANd5Z8A4TGLjG4Y1PbGZrky+O7EaNZ4UgsQmSGPt9
nn/hhhn5Bxc+9kt/RL5S1vfloQzxxGyfRcvzACq3WoerZH5xhbrBM7+GJeIgfPPe14PImgFHhx4I
eFGud/BmdNmHjD4foUHyui0foPtF4peM2gufwpjsg3m4oePI84TJ9kaFhdxDkM006rMpggpR3FgJ
ZgeBqbmocCxFVbIflxRPfrCbZe3SGzxbkjlse/gR6Ne2Lf/JlvAwGP9YVVOU9U4cAZC+kgvP44rd
zErvyJJch3L+1s/Fc6Xm3ywSGsnldgMLIWDyqYNLN1Cv4VI8TeNwJ1aMua5jWYKu2dZo9d6u4gc1
wStP+fuwptc6LvN2cZcT8RsVhM+ORYjgbpacEEW2cafeEiTowCO9qcPxRpc1BkYz/wxcNWTAxm15
2W3k9NgkBQ6Qu8IiCGoWMLsv7IKUw0ud0kdWsg23fZwtrX1gK/KEU38twlcaxTsgNba+ElcmjNFZ
4unz7PR1SvRDATLMUvkrHSdbYWfATrpN0NToQBxYlO4CSm+0asDVToebAXlEaug3hSKHllQXSLjY
llNy4ajfI77kslAm6yp62RXjLXwwxaYt2+2kigN4lnlZl98w37JVy9uiWF4lGTaAAOYr/ZYu6V09
+10QxRn0XPmCDR/roILkyuCfqzS9sfho61xGzS1v24txBa2ytlsIO++mIdhNkb0pMKZKa7ZgL20d
eCF0SKtNP+nbouwvJv07jn6GrH6BC2hvygRWMhwba3EM5ZBHPX8NS4UrrspYc7Bp+Rgm4YFYQIcK
3KvAptiHyO3dwLp4FTKyq4F1yroS7zTpnb4anFDZFCbvC612ydzesQkWRDuzdyTnouqWvIfW3qwf
SBM/Hwtqrpa03PXgRGQNMe5jyXgCD+3OuPWikOFj47GXhlDWw9aCRUCvB1xWMOzCFPR3Et9hW0JY
jBMsa5mwu2gi8iJWALumEUwcdmi2Kevf06R6LBXPy4Lh15lfZFwvqznctqTweT80T4sOj8hCeUyC
8tGL8ntv+nsamx4DhwwXxRqNRW5Gv8rtNIXmaarQqcogwonvxjDhj5X3aZLFzkyPhgLtDewuxknd
63wsYS9f5C+x9H1uEFQS5fhvp/ZxbpbgjtMJOddlB87yvgooVoCGDPDVq6SO9yVn6pU3wL/koUhb
QCaUjrssEniKL6kDmzaDnQG572XF4wZefCvHLGHj9MTn2bw0aVGPGeVYfDcrgtiwQCjbbKOBlBoo
kX4dL3u0L+4kQnXZdpFQIh1FG+kfCdrpb0mM+lzb9+yG8zG4Dn3Lc+k0Dltz5wuzG/zUI+aXpjj4
iJXW+yYQ4w8WQEceL7z8hmzhsMgh9W7fWqOmj7wAnqt5NVfSlUm+NI05qBCfuAm9JubAdDeJTSOR
jXqIqmVOr2wjaf07CsQwPdCq4Y++SKFgCXWgWTbawP4YvPI/pAzNS1KPBOuJ5QePjus1ogAXv7U4
H/xetJ3pphtseg2r5lvdpMHlGAN1uB2HTmAuzkE6bfSQwHkKFRc7ctqKnRwnvPtKjylW/Sl8KcOk
+rZK1WJ+aWytj+MwtIcxpuVjvwrysygQXQFCl/Lsam7S7k/RDIxsgfCavsFD5n+XTdVvpCtqYO8N
O/RBxG/q0oe/WDhzi/fI2ouCkuWmxFv8XkPwhMC5sb+ZwX39KYkb+d1qdLofsIXdNTzqHpD2YR6X
pusu+JT2mKw8Skw+thGqg9L35EK2PjmsqqDZzJvktcRHYTrHPU4YfFifByg2qmMSRvGhq7pyA47R
957ywWxrz8rooU378tsHEi/MCCqqP8cgnHbDlA7hYRzA37idkFHsN3rGlt0tvMUE5KnBFrZwfRv5
dtgGoM7dKyfcW5NQ/8wHEj+1I22O6B2IXWmM29tRlR+4+fAiFfFyg5V1/hHNQT8AHeKqTT2OyQUv
8DctC5RvHyj0PE2T4F4ssKMsUQXlaYyniIUmCJYcG+L83Htqqk1bLWJGEylO2dWq5kbk8crrP47Q
5k5Uw4Is+1ldGufit5gVTR4oRXNojFnuBDX4lg5bHe6KKgETtWbI2fotVuQ8qxzx8TEyPFzX9f1N
mXDq89X0WKMXr5l9qJbOBzl8d9375OeEsAynzOStT1P+qktJ1HUHuHQBYzJYfO8GidblBtBKGucJ
Keh8qH0Ziq03OArJzK8AwVx4eLqX7Qp/V5Cts7d3AkLVIaM+9sOSRwIZYzvE2qNPq2pSFFlslZN/
NAaqCzKiV90VSKyMp3naLo1FMfOguRunfmtD5Lg02kG+lSosEHclwsqavI7qdBchwSdvI++aPgeY
MBjmvLOBmjLORRjiaGzYQ1lV4XfNikeBfKF8LLpA4mrayUdwyOY5E0xGWPtc3Dx5HxYGR8WkKLpD
ISFPXyMlcNSRQUm3sVjGICc4jOtLZlhvNxNWwQfTF7K8clUt8tSvvt81i7dLDiQ0CX7gaDQt16Qp
0nCfJiIOqxzuJMOvktil0+9pAuXy0dUBrBuODmN6NKGjPYcoCeHLaz6HTVpelnqq4/uWA7LcZrYd
p+HKzeFyjTUmWXZhWVG9dWUTpMduciLYgAbKyIPrlEMGGh72N4uiY4LTZDgToPFG9gzQQzXnRc0c
+gK6qX4U/uPS5+IwSfe86UyblUjbWjNiQvNKapxBNl5JsMAb7VexGTiOlg3BkR/CTlOmNynS7paN
kVas11UPPtrdXHE/bfkCiPk2wWD0eOa+8Nu6SZZ4oxzr6wsjkQ68WVpT/oaBZaoubEOr7hXvZkHq
DPifU85KRaZcYsLPOekcItgKMuAkRqGthAIXoNAa3dE5kju42OMhh4W3ZZc8HBN9YWBZmTbA6a38
BizO+F0PBouPXSrVbo2NgiabLez3O+fmWUAJU9fjjy4ciCVZ4RhNATcSkf5Z9h0ykUC/aRbzCGdy
u1zDcTMkeRe2AQfJUdH0UMKx3D/VK0HY7kdqqXmfqOn6Q1GH6w3MGgVqcFzWTyQprXpILSxHd8SZ
FSA+OXkx8s2A0UuPRddX7FcN2ZK6rKKOLXsbNXNwQZh3y3PFGQ+/QdzM01/U1fKGtnNwhHpq/Zlq
ihAFB0d8QbiEHAxQdXcEdnFeL5BGyt40Sn1ozgPNFt2b2Ov1pihtN12UEpqou5CQNX2pimWg4oPt
God5G9PaR1lF0qHO0iYa5iMFIrPFKm4jXDnRJ+PpjWlLrCZ5YBeSbFSHIYVzcAtF8BojHeGqapc1
fFSe9EMO7xNftwabZ4KJhG+dL8t6SOUGW6RUOXwziAKvgsbSI/nwx1/YqrLLi1JpZfPCILmhyuql
t/FeV5bbw6CbYdzMU5TgJKkTFqsVkB8wfX/KuZmeYlgyolzJEbStIka6RB6yLvKX0OrGSDkc9Rps
l7LhTwUi+xnGGk/XvTY1i3E1LojPCzzm6QXpoQK7FUo4uoSSqV7RW3YIm3FPCwjvvcRdZoy9yehq
HYopLpLlWmeV1B/TyE0zEy9gUfa4EQNdXdcPFZkGCo6x/VjcpqAbybSDKU2OP0gwhpXPRse7+tL5
oVA688AgpxcIhECdziM2oLgRWDn1Q1pMLrp2nPnhftAY3Yd5XF26nxpEFW86F8rligEIe4eU0mJ4
aq2VKJovaMoyJIZgG/6pSt5El+vcJuQGJYRe7gwPwu7YFRPXCW5denRV5jxLMMbLotS3lMEDfvAQ
HPbXrYvGEg5qkEqhs0qXrHN9Sg+UpcN4K4YuMD/C0if6KtJsQJXCqEarX9b1fXs1QRGgofxeivVF
BrQa73XdCHUDW2LFDgiWifT11IfgPW/riegIVpuAyd8ryDse15N+nt5ngKhLHBISyqujqsblY7A0
LCwyiNFnsh0sQkCyeVxM+GiCNDmysGHdAQ3QObwmtgRGOu9pUGMPhhTebbomRsgVmCXuN26YDdZF
oD1HmzXwQDOsrmWof9Zh07p7bhOwVIuk1PRRoNRO/mDiqPAgAo7r3NhjfXgvEqh1qyyu27p8nyFB
DrDFsa72Lh+6mPcHGsxkfUeusRoP0qoxvDWrG+geZGJ/F7ejOQyomM9XOMRF6jub20i+kl6w8ZX4
Bepc8NCDCQ/dsWJFbcSuFlGkmYro2pOsMyZobpN4XP2vAExJBr0FNTAEbmRqSqHz2BVTdFlKEy7v
dR/b4jiyBOYDFOuQqpoVeFf1zuiySH6LcZL0CZch6XczDkPzHaFBEjyRIUzksWt01V+npajXTTwr
Yu41fPY45UOuBhpLNkSwEyTX1TrFxGWI/NTrpnVk9SJPhhR+A09lQA6jHEij0WgjCWjyCfbZGRdj
YPlwKmQocfGLQrjIXPgk7fgmUiqoN4YkVr7ryDpcWZknTYcrZ6fCNAMmwlsIAaMxqqF0qiy9FLTk
8y01BLnhq1VJ+uRtiDCthNZqfApYm2DYxSSA1q6MVIXgWsFWFMDqeFgvrW7bwKNKI3qNtlBRV/gP
BB/6azQM8bd8iBvr4roDI9k+4egQFjbjVTykR+SoVSO67+ZjJSh61LWiHPjKiG17IkObg2Ux1a9V
jd5/c2Um2S9pRhIMvBeLicZe+qpfGIozBDsDy2PNWvKKhKhFs00xxgKVpjiaNdwVhFgUqIK5b+Z9
7TEbvgnSu3kXxrWmOfbawR+DthirrUDX4irFgcaNGaOmmY+JdknZ5k3UoD/ooLIaNyyhdLoIhmUV
l2glxuKZsNROJJu0pPMDYm+rscndgByNKx50HzTDZrDR8lo7nIVc3khdoePIFgDc99i/se2YEQ2N
2y6MJLtWrEjdHQWvvoIQRQxKQ8jBsKAO2WxsXezSSmGNhwWuGL/LRg9jtRONKSuTSQTz4CqatI0R
baZVtRhw54eoTrJo5K4jOR+iYKBZs6L8iyt+PdH4Va4NS47Y4xtyA9rRMO6aVkw13kkIDdljzEgc
vk/BhGNkxpeemF/prJLK5FWFG63MROMRr4GbtWPiRw/hCXeZZAH7qGmJltcqg/9r0od4Jar8BQLu
h7FAjYkQJtMDTgM261hl1p2iq6A7oIPL6t4FSaqBA4z6lORsmJfxBZfgdbqBQ4fRDU29SA8UFnD/
p4SbsbkNq7SNkCNSD9y/GRtI2+8wd/V6iY2rHXEyTET/J5Kw8CHybsQ8vVAmdvS6rYKEvPg2SOOX
WtTpgbeTAS6wcfE3hfv4/KPuTRlvKt8KmHN8v1Y4U8cSpVY5zTWYef3kN3ODEfwaOaQbvyQOU/Ut
sZDE6k2AivEIekeqZ3cPrWrdvqwzomazETaOJk8l0+HNgmowaXHWQ1z2Lql8WTwUDQqwl6OPo+bg
G6I61HujBvcZHjZF+By5YrE8S+tFcpH5QWuX4mBia7nvQ2YTeIaqYaL5Olu8gg0MeT64tEZUXb7M
9mNzoGWo2LOIklaXe/iRJC+yWZS62/iqqaOD6EfFtp1aU9dvOhTImyJjMO0iRb0KC2iIbdsOu4XE
kdkZ3Gh/IrwyOGJJqORP09RKbddukT7JTNwb/ZKigdAclraTV20R4u6Ff/XQhwvarrjfoBp9v2it
s77G/wMm9mJC8ZE0fbjtC9yUjp31wHOjtBGi5TxOoxvuQ4bCo7pcbMpKAEPxAuVxSNK+inMQkuJh
B3aHV+8lvp4gxT6cJvngFLCWaI67qjvCG2KXC6Q3smdm4Ie85qLVxfepI7Z56VlSrTufknraFCmP
yYGEqMUCoaxoeVMOfYfQblK16rqPqQxvYUmjsHGSFoseeFtrBX9IVk+KF2yL4SvCg5chid4EqYC7
LSKyTDek5j54a+k4d2XuY9RC/zhq9QKez6y52sduFurNu7lbr2rV1uOGegulSdZE5VQOeVHWjh/7
5sOtg0oP6JlzG3tsrK2k5aYDp4R/92HbTLlre9AusCgjoCFTWMTV07x2yfQikZCT/G5H5Wp8LE4L
5D1g1rRLnra4gy0oJoOOfuPth0I9rXwfXMN8NKBmbPvWNm/J2jJ1K6E4SJ9j03pZggUh0K7YeDdi
/bxAuM/U7FutQMBabLG6+4qRML2HJWdtL9B4iuNviUqLptwGUVfLS7cGUau29VK4Zt4GyNOPrkYH
r0iyw2KzrH1OhG76Q1XBk5ctTCSPSyIAdMiMi6b4Oajmwe0KCV/dvUsmU38LEVaV5rJUur7twBlO
nlHeLDCMhFsTnEUlblj+PqrGoH+0A2PmjzADeCmeFprksDA0Q5Xh2CTNrxUiu+jKrHEV/un1OsFT
S4DOeeG1n9qrJXQNfZ7nqCbH1Y5+vLAttKIY35Z39hL3TiSUM02m4iVcpRm2RhLwWicUPsI7jith
G2eosrD4Eq7Txe4cQ27mTrXAYnVZMCfGHNANinBWEDNaWHHGtazLQzWM0fJzntMyGrI2Hjx9Coai
nS4UdzHkE7jhRxjKRhXyYuEmrrC3BUiVe0YsTGpQEhe8PraK+RlVKMys5zQhurF5kEakMAc0OBqJ
cveSjkdZsphlbBWwNyqJKvW9IK3F6b5LGslQVxBhXIIQzevKhNsBOtZB3OiJuNRdL2mBhuBuUEhG
5DsRl9q/Bs0Ck2Sm6MjaaYfT1YwNuV0jWn9XatAVevxzwerrapFFcbs0dHALauDIMpkzpoqoQb1n
qImtdmm/FhpNGBwZYAFE+ba1qMcrW8G2jbPUlNzqNK1cfECLz7ZRvrIq7odNMacTWTKU95Kp2rqY
T8kTnJdNg22251P9YgM0We5wOOi7+6qvZPKbjlE6P4q6ZOJZUWHIk12mmj4kZAwDj7BNBCi8I01S
eo/+cYMNDthZzDK2ISIak0tnZ19gPtdJdEX5Wnb3xE7I+tFYrNxW60F3uEISIkleGzsNl0uZLNV1
HKIifi+Fdf71/zg7s+a4jWxb/5UOv6MPxgRw4/R5QI2cURRFSnpBaDLmecavvx/kPrdZqHLVtcOW
wxJFZiWQuXPn2mutPbZFEIE41TqgWptaYFh1g5IqNWSze5kSiKyrmVxi3AeBPsk/LGXm1u0DeM0m
kKI3VsDIiUQNylLbYl9qoaFvVZqI9d/sutejbZPZnn5XenEHzFxotdF3N4Djvh3uRyEbntPgUq9w
FwAGq1ZVUc8IfDIi9WBxUOu6BerV24eRBgGZ/5RBi4vvsbJvrdeyUvC904d0zDdl2zT9Bj+lLNtk
8Sjfg8DKzxGxInHsiprUOlSk4UsqNVxgh57rJLdjof70pMn/oIHx0cxgTEGn7PBZ8vW040qhqj11
t0zRHJW6Znbnh0Z3o5P/jfhbtXq861nnJWUZyNa3pHZacjeqVlzfEoQ1YqPw1GYtxp7C56AWEje8
xDeMdTxne26lEnMebe6xtlukcuh1JFSY2/pPk8EVOr3HBUeMtDko5HGSVzRDENJHtfeHb0XCOuO2
3XAMPUrQdJKVRRqQrynd9J4jmWFBH4t5nSarjpYA91YeTNocfCxS7DaSAb0FNrEr2WaONB3JxI8u
sX35QO6uB9uEWtObnSAafPIBvPKt0dlFvwYvzqhDVmOmU3+pVRW3Sk8FdHZylA0FeIERKmTtydCb
X2wjiKePwCJcZuoRwqo+2n334itaMXf5yV3bt/lMeh2Z/WM0mZm11+Ach49UvM141WV8nN2k1V69
iyOzNO5jwXwcrSfJew4yRRodL51qeU8RuKDNUlhnpuMnff+pkHQveYhLT3mrElNwf4tqqXQi1WvV
JyVv5OS+rAI9c3NZM6MdCrsK8DcFHX307EDzqP6EefEjxj2Zm9GAj8Y+L8MYpUhZSuMD6FaR7MzG
N4QrDaQaK6M0e2opGlfQYp0buEqvIASmyGA9TSEIx4b4oBem/BlQMY3I8ArhOUlPurxuJSiKThfH
MkdsN9nRCon9+EG38jJfTaY2xSuvJj9yRlapfDPanvEGWI8XQqBL5PCk34q0NWJBciaXSvcpM2vy
w6CgvGE6oh4DTuI6jQx11+ZD3n+I8STynTBJMObUSy5b2wBRj3kwMiuQdjhjsl/DIaLP9RRq4bdp
GoZiwzXNkx0DIZi8z5KmmL4TtiJvJXRmvCGzs7s7DMYUdePHNBB88PKaP5fGMv0sxqaON57Bvknk
FDAWSoRMldaUJMqoQU23bpn80d5wbAzmGvPflrS6bPQH3locrFJO5h96ouA3TFmTjveRMGJ1hafd
mK0Ibx40sZS8fqWqZhXdjrbRmr8PfanetSIwOVeyEAgAmsgoDlZHNFyXeq8Gawt8obszBjH46zon
8d3kY6jf6bjVg53F+dQ+4GZNp5FWk0UOEq/GpbVKsint+cBcSW9MJRGDY5Ke1y8cPGq0DiqR6E9F
ReVjldiweGUn5RtkIPpae5nqSjdXqZr2/t7IJfmbleT1Z84CTdnqCWXkFW6bbbzRGr+4awc4Ceu8
kYZkBRZhP1GySyWnV6boZ1uYeerEQUFheKLK+oNWJX26NgUtTin3kHbKaP9JJXaBbeKMmne1TOFO
Mkv5WUuRU8FzMUroAEol00gs6TFYuW9VMcqwpgh/G33yumStNY2ir6uyar40gRdHW00jKu5MIak/
goHmMlSr+1pEu7bhbrnCjMBO7iqcqBFm99Cu1r7fSuom7fuJCxpXvTuUwF1+o/jS+K3KdNKAcSwj
CtplMgVPxPjEv82VgKOtV9TUXEsapSZHWEPSsF7MbHiS+hCns1SKqczRC617sCsMBtN1FUTV9CUw
Y1hVuBv8FP4Ae8ApYRunKwVyafO1BfyzZssVWooMdIeAy9521MiwK/erly62ZXHrxVMO/jOl0qqK
arMDe7c08QGeOphaTmfojMYzpTUVw2dp4FxyJHLIenR8Edbe/VDUZfE6lHDZLQe43+43SmpwtXQq
S0yhxKUZeCVyDA7jZnKAjes0c+C5tHDIe7nNS3uTDboIPtdGO8IRzZVcCUssIwjP07ryKbF5tKUx
O0lZV1oQd+MVxt8vVcc5jtVM9XpHVBTkcWme1cmm2fp7CKx7e6u+yhtVrPSNuiPnc3QH7vEuXncr
7069s/Zc+Db692LFCsdz7gp57zyRWl9aphmJ1g11zcfw/E+yxQMI7joKUZdpa3/C1YVZcjzJHJtW
2wtNc6uwzzaCiindcfKQIiV9vZxAEvUbxVrlxlJK2PABu6TIoNn3GA7ljkk9fd/EEHsxt7r+mWbq
4LkHv+Ba4t9L88AR0iu3YrXeJo2lB27OAcGNViWFd3q7nIw9rohYaXWNb7YrIN/AXgGS5e2VJ/Nn
hL4FFdsfpoYKeWVuc6Jxsg4DMTyYHmwFzmN9T2lUWDeX38GfveAFO7Mq67HWNU1sJz8ozQ84yETp
WkmBcfdxmFf9FYnaeRKobi+ImoCQpZ32qrEVlq+uG6y2NmVYhH9vEktztqIyuhozFmPbmSmIrvJq
lX7qmMV4Re/4Jw9p6c7WlDhzFL6HdJfeSg5ksBvPjh6x9rlmlfAnj2dp0NbAc6ZWJ4ytpZcb6M6Q
A1AQXFlMf/bDF6HEG7oQH8IQEhZAqmNVnecQ0rsrEeLPfvqCUa3GhUbhmWejTqlwzMamf+2UXyG2
ntc+6NY86PsoWClpj9KFZROYtvqjzsL5rBcj7kMK6QKsvxZ9xB71o1E8Xt4Qfzafxf63jIEqspmi
BVAGeFntqN+1Zqs9X/7pv1QbZ8LL0g/MjEZNdKOvb9vIK81NLZd2vsIC3oh/iDTjoPVKy2+c2C5q
9UkKwin6rNST7GGoE2n+XaBHhf+i62UVrvUg7yX/j9f4X9+H/+P/zN0/PkL9P//N77/nxViFftAs
fvs/L3nKv/89f8//+zvH3/E/u5/549f0Z738S0ffw8/997jrr83Xo99ssiZsxkP7sxqff9Zt0vz6
+XzC+W/+/37xHz9//ZSXsfj5r9++A9o280/zqZX/9u8v3fz412/KbLD/X+9//r+/OE/gX7/dfi3O
/P2fX+uGbzW0f9qWTjn0t3/0P3/9iar+0yYc4hBBH06NL/72jywnnf7Xb7rxT3xkDdWWwUC0P76p
ztv5S6r+T1nHdtHWhC4rfLf62/9+nqM38p839I+sTV34ZE3Ndx/zrk2cXHXFNBVqAoYO80dexOyE
a5DFPVUnfzXX+IVwS/vup+1aM8K9CE3HMO6N8q7QP/PfMHppmo/8T9d8ydO7wuqcIXhVoQpY2eDg
cPPu2f37s77/bMcb9ddHg2VpYOht2YpqmvPX321Yn9w0CXxZe6mKdG8N1l3WJc9FpuxF5ggoVJdH
03iT7w7p/x3OVhXTEoaiLK02Sk1OIV9X2outV1DJJiO8y3I/3MRJZ98aTRk9gK9EN9RLkDBRHTVX
E2Kmh7iJp8LpFFXcj30m3+ZlJ71ZnSk9+XjNfWNa4aqwW8glU9DeWLXV3CBKae4o6+s7tczIx3Py
PygHqNKlXqINzhDMZE6jfy4hgL3E5KKU53MyM6W9ZuX0S4r7n9jxa9Y6zj+AYJZiCGXpjUiZzJfq
YuT+0qgkpRWY0FpSLGlvwEeeVo2qTL5T2H12rwYB9clY11w/t0yMs3t1Iw+BugFFa+60JsrWGF/B
Z9Ql+ffMIOPe+r0+rUr0UrvBnuJNHwdgxJRNHdy8yckoYa2hC4In+klDAbbwevWKhPM46fk1Pcx/
2Uk6czSEsVhDMaZ/XdjZ1svYfInS0VuV2Vaf9mkjp+vL6+f4PP/3SCbFOwZRVG2Z3VpZit+cz0gB
O3tFGWwfW9hJ6UiPLg90rKCaBzLobE04gc/KUGKxY3lLpTF0qvQyULpx2I1jELElHur63hgemlr7
a4/QIjJBq7Vs2xRCtdXlI+zNQpqb7yqHbtAfYBKUTgbcAzjpyHl2uDy3xUOcx7LMObjpsmoJfbka
C5MMgDrN5FZy8oE+ITeKWn0xg/yKIdfxeWz+GsayIIIYsuCfZY7X9+UoSqXyD8rUpVulkeSNFtEL
8fJkfqkP3+2tX8PYsqbIuo0yhV/HAWwAp0CcYvoHWQ+UXV42P2gVO25SbFzcrIZuKuPPt4Ju8B1q
RrufwrhDu25cbVukHN8//pivrQhLB6I1FH2pArYnIN1gUINDZMAbcwoaTRSUXgIns+1NOtD+zqA2
HgcmeGXm9fc2SMWVZH3hN3L6GRYPw7cNr1Ey+r8MlBA/Jp1c3olE/FA6D5PUlPKvFETJfd4MUrZq
p7pxtcmnFx80ittqpMx3+d0s4sIfr+Y/T2TZk8RP4DiT9xQHuLgPnHFy8C0BzUi84cpA5+etySw2
doluLZe0YhoDvFktejbtqnCaWnkQ2W0AqLXjoJAcF0QvR8fulW8iGgzIVQogehFc8/qeH+/JWtR+
bSsbg8plq73RwwopSiPbTWvcwbiLaZl5V0qDsqKB0GswoBmQGu/R9ssru+DcXmM727JMpkEQWUTg
UEStB/HfciuEs46t5Q+dcm0/L0LiH28TCRoyaQXP72VILODv90E5ygcNvUIaAZdT7TZgRPhQ4Qgq
c9S/vH7Oz+o/I87JxLvcZBpV9NpA3C7ljDd7SJ87oV6DMs4FQ/vdrOavvxsDgCAFPA8ztx7TVTc+
DRFCmmu3xLMbwVBU2TI4JmVreUVRR8putSwfPNO/bQ36SVBfR8ggfwthAF5+aGcmNIdcRbNU9gE1
7uMJNW1rl31Ty4cBNFQV0kZM2as3TMmVcU7Wui4TcgGzhTkvu6WPcVhKddiEY+tWei9TrxjFXZKV
rSPFVHPhv21Fpx5YLj5EjPJa19vTqM/ogHyWpppCs/kgx7PsNUlJMEuyXQosyBb69M6iNCnFChhq
czNJ9kGxi6/IBV+QWh+0tLy2bk52g8GFwTQNmdSZtOdk+jRWbvSizA6S1bplOH2GwrYOqf4iNjPk
TSSPLxSjr3X0OA10DMvxImSbA4Y7y2IlJWTrkaFXDJtoK2waK8dHHBb32QaS+YrqDAJS41ER4YMN
qgwR7GuC4d9fXGHzZyDNo6vDvMaW/mtjlbfwgcr80GbF5Eja1DimGu99Evq/PJCu6KQQss0veekL
Qw2z6JG7SQerTCjCheAgoIkI2yvp2lF1smsMIC6dsbjrCTSPizDQk5c3WlV47iT0nSGJuyzxDjXl
gCu75vw4PDYyWFnlfnm8bjE8UeWM6sQBPWW26uVQ3TfphPyBbO3K0zuJnvOUhMXtVucCjBHT8VBJ
beZ6btupm9n5p1ApH1WjuWI8sbg8WvCIlfliYyu6ELDDFkOIBPZTERWqC/S6L0VyI4cF6g/5Jk79
hyAfd5fXw2mKNY+nC7q1aBYn0NL1V1haCke6Q2sSRg9KbW6rKVzVLTqMSnkq2hQRqSIOWmmv1f6v
tRcmtVqMPcf4dwdF2aSZAq1FdkGYgrXWYkgnuCOsfa2/5tH+y+3kKI8wDJU7B1HF1gUrYhHDu8kq
FQkeg9tEXn1XairlX1+3v3uKX74hnq5Sp9ECY903yKZNmFXrPoz8R4m732ZQJ4EftxndA0TIL63f
6C+XX8PpGuZyxYqyZEEsglyweBL+zNjsu/gAl6+hI1Y8ONxrrW2vpNd6eZ1ZYMAzsgx0oioav46H
siO/NkbaSLhVKJf3nSfFe8Wcq0awL5u7KSphTsI7179dnqF6cmAbhq2r8xITiqLyMo7HFdQpM0PA
VJdvoy599QLFWxN/ZEcEw+eiDD9jGdg5LU6nK6sxtlNgfksnmwTC81zKhfiwBOaXPJ5+1+kStu7V
yl9z5dxQot5pKdS4NpoV1TBTS+MxCIdHc8Tw6vIcTrc/+57+qzRIUnlTyxMyNb0ULeNUuUEIh0sE
Il6FcmO8XR7lzIOCwaKwNwB0gJDmF/h+V8QQNltFlt3SxAa3NBB1Zv4q9sabyoDue3mwM6vB0E1h
cye3LTpeLg59qTfkMaDzpFsb2Xc903/UI/FGQG9Bn1MqGwVyzvbykCdZjmG8H1JblEHs2ER2mYX5
QYKIt57k4QHBz89aTXZ5H75VTbe3onrTmcGVwsW5cQkChmUBcyCRWS5AW4NViGLQrUT5qCTIOYJk
eJhV+6tQZNB4O+lzSQnXscxrtqdnhxaC3SYrlrCW9/ZyqlFtwhA/pEX+w4Y2y21gg8fBLteGdV5Z
n7Su+Gz443jl7Z4JK3TuILoT16lbKoullMFps5B45AfRN/c5ClYrRE0eDa+X3+iZFGrGJDQFPZRu
GOYSaoHiq2Nqncvu1JV3qNvpqvgd+GU1eM1TWX+AyeUkw3OTSXQrhBgPOfXyBzizZTi+TAWS8xxZ
luFTpvlHyqEZH5LcD+Chqw+IEp/9vNliIXHlgD7zTLkWypYJJiHjH75YRkZfR4HVR+oh5pyhxdhw
X5ZImdqx+HF5Uqfp8BwwwXNJBDRS4sWZAIpUwTD01UMgBxtdRy6Z9tUXiCAxVOI2XGWV/MVop0+X
Rz33KHXeJvgP7xG91HH0gaESyxbY5iFQrPtEm14zmGx9MAsdpW+XhzrdFXPOjdRBkU2Ng3mR6kDv
yWKP/inPw+QOXrwx0GKP+zJ4a+2nOn/wa/NKBDgNdkKZD1hbVlik5HHHcyMl7toA8cUhj8e7Lsap
MtYCHeZkraNYr8dNl+VXKminq4XTDiASkJrMw1wWNRWK+F3USsL10/z7kErrop56J/Dtm8vPUjl9
b4I8zuCAZSPqxvK9Wchmi6lX64OE7fazVFe3aMNeByyjZSndjAVyqDyoPjSQxKUuvocmozl0r99Y
ItnQXTlaqVV339rRFfjszDsmLLCQ1FkwYiyT8ypI6s6SUsmN7RyqKDo2adMkUY78O81v0IZ0eJQl
xhsZw7Tv5HjaXXkuJxAi8IAGQEDUpVZkL59Lktm9glLVc9uI0yzPCPjJ90yMreMBGSVTJm/Sxtwh
+Ntxzf+reC2DC5IsS6VDNBqZxQo30rwNtdq23KyEbjhB1lrVdlVtL8/xzKs/GmVOW94lDEirDUiC
Wn+w6/wpsKvVEOd7uRNYvlzr93tuKAjROpm0DCi23LJVNwQZ9IjwoMnhc1p4n6MACakQ9yK6VgE5
c6gAQ5jIbgD/eIHLwysxY6hFShsf6tEqHQpfv8vyCCQm+bejWdMypLhR9DLBk0LdqkOx94fwY9Rc
q1qcmTH2caxcywZlOjlaOjyVkqH1/MMQdQdZ6x611PghKZ1Th9H+8ntcUIDm+xClA67KVBNM6OfL
ZEwRuWWV3EXc0cz2epRuelrumNZLGnyqusRJYIumHUzzr1O5DYyR5NOHUnkN/j+zZcHbdfYKKS74
5yJKQoSNDasfRrepahXTCil+0KeeeByGgVvniljD9G9u6QyMOUYwXgPbTo89oVtzwZkSKqfDEncF
B1Gxt1Emd9KDcB0FzX5SxhvbEj+Rbd7W1Wyvc423cW5MG/twwqesUqReTJkmCKZJZa11g4Yma5as
YJymrkzNhJWpP5ll8jzRof1K0nJ2UKHN6Do1PqZ7vG0zVK2xxdHhCjnwNzBHjJU62dPNFOLQK5RK
7NRas7mW+cHm8kI7cyiRg1OaVmxeNCWe45Fp8OXZlVUlhxBN8TpWPG/daghaM/wHrgx1ZvvMCaFG
+J+f7rKKEEP1bpEgqW5hBF9bo9ScKajfal3uN3TavEYVOzMxbCwEABr/ma+3xxPTUkxHdK2xXRlB
zc6Cau1IcpbczbTlm8vP8Fx4Ap7R56SX0jtw0PFYlS3VQZZpmjtgRYLtTb2j6fqNHea302S89KX/
XZ7qb1U5uInBJ1D7DzRA1q6soTMZjQVaYMG2wNBMX95IOXbiNi2NybUTq7EwDJMtTG264D6rc+NR
A4JbJ2hAVlfmPue4x2AKuS+sC64VSI/wrDieu5gmuR2soWObpPUHKIrefanS5ByPCu2pRqC7mZIi
fWnTDh+siFpGF2Nv1oy0Vb3ySc4+AA54ndUFHrd0F0xjvUUiH7au0Y2PaeZt7URaYYyzaX0fV93Z
KkfC21TXsREL700/usc1AGl8tTO67jEesRYLcdWJvOjt8ic7xQoEdIz5U5Fvquoy75iMRop7yVDc
UkN/14YIHwtDu4Z9noL2pLECvNhU0dUBHy2CiE6T4DQamsnVcebAc6cNPqF7sx6kSYIzUPr1akz0
5gXviXGtW12xwYPB+BCKNL+yJs5EMy5gNgQCpk3kXmyH0Bwt2UTvd7ALBFxJ+btil+i5aGftFHV4
X1vtzjfG57/8kBnK0H9dPE+h+8gLFQvdteZqaqLdYdOiPSiVpV65Npx7yBzInIgUZgguyyOpRKeO
I5DUuLgxwv6tbyTxsQK3iNqvjbytGum2kM0V5+kKG50rO/xMACUVoC5jkoIA0c4h711yp8hlnpRT
Irv0zvyGJ/lzYUXfPDHsurb5eflpnh0KiE6mCkHddxnRTJz5sj5odTedjCctqvdp1OScgPk+ivK/
sV4wuwGW4PzjnF9C6VMHZu9LVfTM/Bq3bSN/h5xP/jTRxhEyf29+0KCm7BKdmu+VR3ouz2KVapR1
YaNwbVpc4SXec4tFoe6OuG4/lnSn/KbmIw0jydd3UV7pKxRF4cPUKoZbqwrWh2M57Zo0TDZSSO6F
/cLwFHletb78As4EM9vmkCS08mSUZf6XjRIu53WvubrtI6/QBnosisJRdfPr7GTpqJN/5YJydkRB
ose+JelbHphm0E+NNY2TK0L1tkn0h6IK3vxcecPm7pmOKtGVR39uidnsI/YqBaGTPkM9pfap6nLV
DfFipKJxU0zxN7krdig3Pv6Nh2nP4YjkXQfyO944cz03pg1869rh2Kw4IlquCnb3XUn0aaulzauM
1al7eczT/AP8H9IWyC3t/WA6HY8peaFt5aKPDq03fLTl6slC8yqn9vbyMPOPOT5+sQ+zyVQti3h0
cte324ae1aKuEJMHqxAjVIy1E21ciwYc5UOUvXbKlXVyGt2PR5y//i4K4bjZB6nKiEXW4UU6OU3c
O0MVOv3k1lqyCsorkf3Mkzya4uJJ9kUtZ0OSiGetrJ+D1tY/zHK4des1f63d6nzpMsmFgbugEnDv
WBbAYFQhZ1Li4qBXhr6pkLFsUE7LV7a2ON1pIE7UKGd8RuGSt4g5WYGWtrf88oA8M74bavE5GKZ0
TZMnzA0DEe6VAprimEnJOsLdBWML2x/3Sa+OH/swAMyEuLmV6j6+g5Nd3dCecVpJ2YDREumlExVt
/tyzwb+KvG8/lYocPVhN2D2nSm+vekx+KJ8UMD+tpllh4iavvAilYkynFmJdom1LXHe2pVT4aMnC
YN+PeXcztTR7EFluY0WQ0qegL39oddHiRdLErza9iX8GAcTOrpS9J7nrwl0sZPMjRswIOBF6bfLU
MDdpZloP1jjkmJThWVepCgEtK/VH36gMWn8r6ierj+n0joMKhjuo+A70Gm1WOp5dt0Hll3eprI0f
srZAvCYbOIX2YbvGTOZaWeI0NIF3giKAtnJZ0ZeH/JTmYZsgqz6EHdexqoU+imGHm/TFV8wKrmRL
S9Lur1XHcW7AoQZDlpfpEt7LRZ8hzDwEY95shFqXq2b0wjU9Zn7aSSt2ZpcKmrsP1T4CztzhMiQ/
qU3Z7KxA6HeiNgraNgEjTm0Zu2L0zZvBbNSvpRep8ytUV3URmk9Yelg3yexIOFh18GgoAosrLShW
WYt1OqYT7XaspPgl0K1p1dcql6Y+U3dGn5pXgNDTx8uVQejsAcIWqMK8P95FkLT1y9hGzM3j1Wsn
0p4rRPlttDPs8fvl6HiaeXOGQhWbr2Vkhss6D3S9aMJgonsWEcI0ZTLpZYXW8EoM/tW1ahGEjTkr
nCtKmqKc1AHMrhIevj4HqA+qgU2wL7AvFo0TRaBUtlEjlK06a4tLZrpGypDtAk8tV1Sahp2H3cjD
EJvNI1fj7KM22HXoSHjGfMzjLEwcFE/hPWa2klvm8VsvY9rjpSifosgzXmiyFn/DTRCrCnym9n0Z
4mpb5+PPsaKUpYTN9I1EynbA1oq9Zkn5m4T8+BpZ58xTNkCHZqAIKwt12Q0GW8cgTMUwHRpF/uxz
4/Ct5krMPDPETEYiG4LqL07KrUpcqxgFKjDwEAJAiom3vjl+ubxYfmU4x6+RkKz9gmDIBk9QxhbH
v3FMzeg5GO5ml2ijUXAiGve5nDxY1XMiv5pJvMbaHa58tCem3k64bF3+EKd7w2RbQHNV59QIXcXx
3tAtLekF9gTPeg6bsm/2wfQFZ8wtOcDb5ZFOMwdyPIt7IiUC9uJypNDOR5O2X/JBqkqaIEt0AlOb
r0Th19xud0hO70daPNOoIL0yxZN3CUoB4UiYhoKBl1jSL7C59yNcdorDbJ7L/WnKniujmjaXp3eS
NTAKZ4xFsdMkBVvSqIxE7zBdQFUyVt7GV+VNE0RPVltcuRCem4xQZ0x4pgPaS2R6HObbuBEFBy/K
5S3WkJGLVN6+lkyqyzRvng1lTapGOgDCsnrgR4FAddxlropnQ0O/0boOcHe0X2CFdk1wX8d47yk3
jdQ8aOargfl5Cs0yoV6niWar+q+tgjtt+qb4OWrGAAXDVqaQB2tYWJGrTm8YP/JnibrnTjPX3C1D
cjosa417SXuicOPEeJVatAxovfSrbr7m4qPs5zjkhKuWOtIMP2dBtucnxepexNptlTzzm3Tcm8mV
oH7uzZoK5ySXNnUupx1vkbbBN6jsZNvtkKVuwqHs1paJDVRQYt1+eRGde7sgKuBp9gzuLUm5HbZZ
HTZblYuvh38jt2WwT1Sc3S+Pop4Upni70A1/SRPmAqh2PKOy5gz34jp8zqOafGMaMG2NcJeRcL6i
a+6rp+hbnATpJo5hh9XkN9owdOvQz9VVBnPsKZQG/1M9SOG9JArPqaZJv8OLASN59PFIldPmynM5
iVLzB6ZoOmfJ0HuXUFOU4Uyp0fvADTocNppMfvYmsQ9KKMvYIF87X04LmvNwXN4o3DEsRc3j52PY
STZy+nkuLtbUvnOFdpESms3nrg9+1xuM3TAoGR4qUSWYgSv9kxYk/QdoHfrak3tUOZzAtwIvWOza
g9C7y+s4/XT5HZ5bKTwN6mGcUzoipOOPGAmviKd6kA9JkD0KW3mpTeXm8hDnHjqPe86ZKDdwfzge
wq59O6viyHIpXe5Cu9xZWu4mIWl7xD64PNaZ6YiZ7Q6HkqLACfyA7RR+D7mmu3la9XtdrZtVm+vi
ylXyzE4WMjwYE7LtTHVb7GS8RqNcyjPLpRdtvNKxa9zgnyFWpjINV4Y6OyG8mrhwyXMBdjFUopb2
ZNI3yVVK6aaCWNBV2l+PS7x+jhwu4jO5cLFK8zKwcY8ddNesoWxXMr1Ap3SP1daVdXDuqc3MORgu
yiwtXKwDuHoJ1k+QlOsQwzxpDLu7pLXbh8zPu/XlZXBmKBM4iDVg0JboRHGh91TqI0XSqP8NP/0q
H4AY5K2lXuO3zB/5KPPipGZbg19zUOOLt3h0jSkKOcZ/ym0L7NU9v1kZs7ouTZvtSCq8CooEJad0
g/P033iYpsKZOvNrifOLfetnZpMlZe65oyXSjdWVn5rSspA4W9WVkU7ptei0TJUC8gzhAh8vhopw
OA5HKjAuzklwXPFNCfDhqtVDrUec1ZPlfxnyYXIqXHo+Fnx13+BYtL/8RudBFk8ape6sn+Iqws12
8SG6JGtxYouEa3X9fZzVFOFsLP0oYEtVd6d36eHyeGdWkIDxgZWzDEn6pL7Y4sSDdWRluboR4kYy
lK8BXTvb3PpxeZxz84KhNGuRubgrS2wcY7dBouFlcaDcB3MwxvvfxyKvz+oV80oMfAQuD3gmGpOl
I15matz7lmfSaKiphK2v7doVmGImh+G6wInxLZOmYdOVxrUU8AR2Y/VYJJPMkIzWWpaIlUBImW9G
2UFVP+Nh9sROoHfX05DTtKdusfuMjb8zQ0qKnDW6QbRZhMxUmkjLU09Acc3L5yHNodXjg3QYasAx
PFCvlTfOLRVOUK4jCuHtJGPvJNxr6cmRHjTSHEXB0GbqoptAqz5cfnNnlwoqLkhIOsf1MnkJNKyC
gljtD7rSPNtR12C6qt32Y3cvF/7DZCTqlQvPuQFn6RwJE+gA0NLxwU0tvKgrCd1aqxf3Yes9thad
3O1Wz1b0kabXl9lcoVqdW5zUmEyUOwQbCFPHIwatBWHdDizX00cKUspbnbQ1TTnlmyRpryyTs3GN
wGnM+DNzXCbJEpipLYW65ba5S65514lvhWmuk/Y2VV7T/qXBtUlJxysdC89OEQL2DM9xEVhitWYu
JajYlc6lK88N8Mkum62gBpqNyPmVmHlmYYIGcqIrBokK+efx0/RlT/KQlDZuUkerIJtCJzVaV9LM
5Mpxe2ZO1E0p4M94N+jjcsdFSCsTL+cYTDrDx2BQhFR7ygwr1QD7+dC41r930SgQxHs+eGWYpXAk
mN+S/pGYDS0DrV53Yc2FD6XpGwcbM+dtodY1+hnTv8dOMURUV/j3xYSfGdpWw6n7Kr8b4oIOSNlq
0mkjkXpxsps427/IWuKvUyRT11R+Z3YRuQh1dBTj0IKW9BGFHtZdAC3KbS1ji8P6rkiKGxOnAYf+
NTs1ok3G5ThxbmFDpQCf1TmySYAWr8McsOjSZzyotofio981moRhl1Y+E4c9fL7pmlg49Devd03l
cwlRKQa+FlXlXcldz60/1LfAQjI5ygl/YO4zYNQ+WZhimV+NWPmKjfxXrQh/Xp7vudVHCoRLBWVH
+G2LJCw2+j5W6BB0SJtmHZvlTkq1dadEmmMqqA7+xmBzpjznlhQdF3sK7/uhbyOhuvSc8fBSaPtd
XdjjKkikxhkScMzL453J/028RuDTUdwBZ1/E4EHkqaVXQnNbTHNoel57OyE37V9Hg45GmQ/xd8h2
jGdu09aS7lZ5tyqq59R4vTyNc4ny+2nMX383gNl5UBzNuEWiVT+ZJg0ZSgBhVaO7dwEzrrC/Atrv
ARr+L2nntSO5cqzrFzoE6M0tWbZtVU9Pj7khxtJ7kySffn/sDZwzxSaqIB1A0pK0pMlKZmZkZMRv
bizX2hOcyhP4NDj4lCWX5bTIyP2OMzmdOnSxCw+J2wzLJUJtIYv6l4l+wz4PfeeIwB/OSlo/bpPC
qQ4p5BXX73ECintz2DpZjtIhxiMbE6PS//zS43cBFyQ4vIvLXH4bPbGCOojz+qSVwaemjJHyGJ4B
lX+ytP5GPW5tGdBXoTfEc3/GfV0ONeCbjfmLnJ0a2/8TqfXO0DvKEslhajEI77q/A0YD7lipN0rU
azHQoKxJW5mdjPTp5bhI7kk9WuryaaiHnV8NIGwa3Z2yMHCnyXnpE7SXr2+41RHJNoGc8LIl370c
0Q9Q7R+UCVRZaGe4nmCp9lOXcRzoZMvfJHaDp7gxxDcu97XvC/HZmhEhzHSJZSssgBhl5SRnPWpg
cutIK1iglmqakFMxfhst4+jr9sNQZTcGXgu1c9+eRgZFgg9hokwatHFGQq3tIwKrtEP8pQwHmqWS
Xd04UmvhloueHiMPJKoSiwiYoUE7BEoHmie2/gpqRw9VPNk4fin4vmKVe2NmawGQijtQAXOGxy0f
frzkdbW1hXrCHlv2DGB7R5EF4kaqtDopECvwjFA+ofZ+uV2E308atX3lNAKxtwu8N7OgdBOo3F7S
KtGNT7g6JwqCM2Rl5qgsNqdA9Xqa7DE76cL/gWj+p6QSP67vf4Sk+MmLFzMX4kwYhUOoQo67nFJS
9YqfYrR3KnUp9rIe1XmkSW0PiyB5Lw36d3TsnU1d0o/ODB2JVBV1smwafxaqOXi+Zmf3aq+cUM7v
8TKRg3sKuMIrCyR4K0TDkSbn9VYlxTcqAN1G7jQV/yO1cUeLFmGvF4mXjtJnKOC/gkGFj5uUyQ52
fulGAaoDCOQOW7lXP5Md5rt3Xwp0o6dNhJvEXTNCZYXTxwq02edYolZrxXa5xdIreMBayJ4d1Eqv
NRHgTkrT3ARM1MNsBB9V4Y+eUWv1FqxC7uZZaKLrgRbi5Eg5Ur+p4crITtNi0CoPO6CvwhS554T9
71bq7uES4oNUNgOcvtIGra62Xm9mmDRSGQOPmLui59+Fpn0Xp1G5ySpJ9oYpkVCjdV5iU5yiIf8q
qviljPCexKXB8vR+ujOc/s9Iqnm0SkuiDTj+NvviezpyIwEh/o0M9rewUCBJIlg19I7joaz71e4A
jxdGzZK1Bur3qfxlDEFD0jt6pOZ8b5vICpSNoKc6qqoXF9WzjakPPnaD6Uq2qN3KrKt9b8ifSlSe
cCTG3x11U9+dBkjYkqMOm8QPJEp++WvWTKYbCavwYkXvtw6mOneAVxBFQebeLU2WgH3xVNfWj1iE
gINivOwc4xHWw+iOsWF6ox+/QiP5XOQYgaSCMnKU148qvNZdAiX3qNVDvqk7f6JaNTTHasi/U5T7
jIXP9DrJFRCPMfqkG+OD1LRP8TBFLxjoyMdgGB+dUnqVVPVeFBnaxWHjNo1WeBra15/LLPqmZFlz
9ocg2ytykm2zOkhflNBJDpmwMXCL4+1gY8IbGdEdWsC/hsa684V0npte20iMIfNmEhaNsKMfavnG
cVprdmJQ9tfP5MqJpAQOPMNWFZh3y1swzCI/AOagn4KBxj+6lkmBa1KJknKM0L1VI3PfG7ifXR91
5WqYGcvgxxwKMTT7L+OAj4WCUjhxfTLsHphNFSj4g6D7beyN2EpuQCTe8X2LqENjBb4LAclBjGsR
SBW7hZM0Ua/GJqp+CuOqPE2h2r4lRRP+GltdeUJrfDgWZmxsZ9JP7TZVrT2gziseO2toNzJOq3eV
j1ZTrRbwgKQp2ZStLd0JsywPaVED3mrrcNMLI36MoHZg3KJm+6n2abCYre9xW5gPZTn2myaLRjfN
saq5/kXXwve/kXWRLWcxLLywU/tz2yOZrA8/gwhr6+tjfAR48sKdFWjmJgPFiWW3UKWb7lhlYJxm
RhTytHfaYL00IOXMIvpCYxwqZWlvhCVvaXrEG4xdnjEDeFHGcCuBkr7xc9Y2EWVQujdk07PKyOUm
aow+pY6WGZhWtkT3JMEH0kiBaiSp/59fjjBYqBZCYpm1AJf7VeM1gkdqeo5b2sBNouEQgDr09c+7
Op+54jqXdmdK8+V8SDaGEh187TShDYzEB1eO8zrl6uv1YT7CrmdA+z/jzFvp33eP79tJh1HfyU6y
7ybyXok0nRM//ovkzx+txHS7Qmirs2mKWwkOH9Z/vlXh38hAMmbKPwINl+NPI8r0g6Qm514L/wYN
+yIa/4vjYNNCZFvApqO1uviWujCMsJeCnDLT6NGMx0xk8198RkYAe0XBzFaX6ZnZKSM+mYFytgqE
wuL4DGx94sqg76+0b3JTgXseXHSawFLd2CnzYV4EtPf+KNTXWfVvCcXqaVmrvi1JJyXMz1QXKncU
AGNxii3q7I+qibcGduSN47YSYWZwrGOAlqetvkwQpaRyqiQJpjMwdvTRHeW3EkXb6x91dQw6i7QC
EBaED3m5NRQTQxxE8MJzHfbRLqZmhCBbMLz+/42iXo5SyYNIyQzyk+aXGzAaI/nP9RFWjvIsZjPL
sdJD+Zi6UyhXhRUEZzIuyyujVGwpyAM4kCbjxmlaHWrWRJ2bbpSnF5/MjDSLqkEincw4j84UXu07
C+rvUeS6fGOoldXh2LLn1Pmpzsv58ruNWBLnztDkp6Fvwa1OPCm14UY+srK1L8YwL8cQVZnEkxP5
J4Rq35ou/6Ry1xZi/FKpRu/l0uAVzi3++tq8qEpCQqH+YH2sn8n2JKMJYJ6qslY3TjlZG8WqpRtf
b60EivqQ9s7MMBwqHpdTA26K0HvHIpV28oA97x4b351Wd6dIso6+HTxVtfRsA67H9NP4e31D0pXk
T1/EDIdGpcXbjqwLRazL0YNKrUwHQMWpUOT2ETd77S3O8Y0hOYs3iIE9trJX2w9JWz0hWYQZha7A
47anr4i2/lGhtZ8s8rNdbvBcM9u+I7JhfDyp00Ne/AWapDvfprIXrh08F+JtQhLENfP8PkcWvAnS
g8jNAw4o90Now53SQdakiPBsgFaizhc1mzIKalfXSm1ninLEBLJSca0aIzwqHAO1OwkPW6zulC77
rHYArIYwwQRVPAWj6dyDrCr7uPZMNdE3ilKi6mRlwR5OdfPY9WqEAIHqtoWsvvqKkB/aTE73zsGQ
3WKkYaXL+6p3fqvP2bjBlgyolTzxQvma+1qF1SBcN5DSjUe/vNuVEFjdqtok+9F2relsecEkeTxJ
jHzTN3Avkh31lXpnj33s4mxWbe2yM7exYwrPBuxNNHPH6F7geLWhYoEr4/gYogqFx8hman7o0mM8
K4A6SrpBskyim9aZX6RB0ng3aai7Ag+9i5xh2JSZZXjj1Dh7lQnuVcRmthgYYKVca8WXSBXOVo6q
xAOUmHqjihkbZluZR08cW9axCXeSaaMp0jol5hcynkxpPXrgCr6P1OAfjARxA5kX0GYqfRX9TTl6
hWCv3Ema3u9nZz4vqxzlqcLc+4jJbb9R23zcouoLe7qOzS0zyF4Bq7ebSs7NRzmN4frCI9sii5Pu
7Cr2N4Ylph01G7EBgOXQDBhGaEAFH7po22elC9KdIDtwIWg1D5Mq5F0j8HVPeF19akeqV5aOY5Td
ppJbakgTB7zKZpsdw9OmMLoTWayf7GbWdweTszNtv8DkzS6eUjNQkVW1qk3QVGBxikZPN3AG/B+z
gO5miJ3Gbe2xvgsTrdyq4xB4SpWBnA/Bk1UYvR9pVsMwCDFXLgvwem1pxTuiZngMsNPyegxLXJl3
wkYd5GqHaGOFbHZSgQtsMSAbdMnfitEcvyG9Mls4Yims5nbtOTUAfLzRMHfEEM6LkZTeBgMWb0Vl
U+PV4shVpVbzcAIp3IzMA2+cNIKc4lsbubB8Nx7kdtMZWbhDhwo/XlrfiLpqD3YJHlWui/ATROEB
0T9V96JUCnBRNLq7JlJ++k6mf1aM3HywKBW6cLGgL0Q5x1OZaB9bmu9GHTapEoWZfQQtZoNLXfMS
iajaFGouvBwyyBGjMexleAG7JRZGGxsei9f1w+gVqTRs1UHPf3eUsLHJDuOtIkURXoNtit1vnnro
9/XbElPlTW0X5We5QB4xhru9VTr8jXRD1vdTaUOq7prksQOIdkC4NnyKCbPuhNUL9kVshj7QIxel
Qwfxnz7YhugObKqhn9gWAMjFaGE0arXtobVk7GI6UWzRsB72WRRig6sgJWFXdrK3UQ5yfeE3G9zt
9SMPwuDFnPTmkGOmHjaIc5ujo7lpHaVkeixGUSN85PTYo0xthwt8Um0nebS2eqvBiQV3uUWeoN1W
Vc/GwLFzq9mFvC0KedzEiZPOLkjWAf8dWKR2jTRiBtfAwPzMDZNQe/4/lCcQxU20/IT+utn+xTTu
+uWwducCrAVyi0k4heLFvW40cTZFqDqf2iI90l9wZf9hlP+ATt04tnClONleH/CjahwKNf+OuLjl
i6zVsFifxnOttZ8ww3WBtZyw9D0Zuu8l9viKmdu94Yh9lcYny+iI8LzPZ4E5395qhLDrv+c9SVpe
jioYHtBZZG2wRy4vR/T/olKPDOsUVSDzXF2mbqVSfj3h8T7QjHR07MxbGaGIQpbDe2uwMK7Lu3QT
GNl0DOS625kpuslOUyG9xb38KSoGC3WFSXKVEUNfC0j/UUulEV9PrHfP13//SonfeUcnzCknTNPF
As6aumYp5SRNrYmfqz0e2yhAYF5sMzX4FaTS3yrA2nWIb4w7/7kfPhupOv0TbmH6WZefDZvqqXOc
3ji1U/YnlPJnSSqejNS+sT/XXqwzOnkW25IphS9RJqrZwpTL64xngTLtENvq8FItM+Cr2C5V1Ar7
wuuszHc70Q/bAdTCozaIdhfWPhad17/16pyhDiMnNj9fl61zqS3sXC5D/xQ2mE+2Xa0d/NKmcSTn
9o2M0ZwfIsvvi3ghZEsbZUGGu/y+WJ+IQuUVe3ao3smuI4PaRS35qdApDG4wyqqMRzVKpN91ZLRf
nUKqvk9h377ighq3boSPJbyjGJ2pdCDY2r797AyT2KR5m291ZBTcMrN75OFQRs7jbgKbbvm+61S4
LLhTpZKvqGZ1kJCwGBQ7AUNYtfluHKMkcuVCgeLbyBMeo1Ev+W6Dtdam7APpGGfl1xRxZ9qWoU6R
O62Ug1QVeeAOMfjAjTCycnIh3gaxRyAOuUr1aIcRSXnuw1g7++VgIYGCJf0mUzrjUHWh4uZ5IN2b
uihfNPTtThGFoecoC+HuAbbYxWMhNpo/OjDFR/MsKUH/l8uYscZAuvH4nmPTclHmniFQXsqJYG4v
FyUQUdaPKdBUXBL1YzjK7cEMov5biQTRnVlF2o1W7EqFFhjL/xtvTuz/KdeItsY0cZSNEwHzF7DU
+xYbVhoCiuaNQ/OnFvWNxvvaDgepRm0DnIYMpOByQBOz7jjILO1UwOJBL1N/Q3EBt1zoxP/5UaKi
iEYZRSC2+GKg0OzpQDeSfUrG6WcZB89ikN8SBfPw6+O8A8aXS/bvQIvrRmSGWjhpap9i3EHTvTJW
1dnBvfJgV6ryM4US+LOUHPGn1OTmHrnk5j4KVesR8TTZhV+T7ksCyRNnbNgMPcAVPUv1O5RFxxuV
6nkpl78T6sKs9qeo8NAWH6QNJV9Xi1I6AVYiv5VU6TDlN8PK2obS3oVpAVjThVtcdlJWNDm9EHFG
WfAeve+KhBOHEcmS9obeooU0RTda/KvzYn0NNhPP62X8NrIsm8hqiN9K8LtCQnAm01xf47UrUCNS
UqGaqxPLG1zKlFR2BtU80WtLXGgmv+VafsiiFpvzKseR0j4Mlhl6unQL97X6OeFFAeqk0gji8vK4
tB2p/2AbxTmfqm+UClN3suMnm1TZVXXp12QOh+tTXRsQsOXsVAHvC3DR5YAJEEUF55TxPKXNq9DN
Talmbui06EFKhSdL6o1u99qnZeFmMiJVkg9cicwSAk+gjvaJnP726+zFDKa7GDZYNsqVC172cYYz
kjRFNwLR6kSRnpwZGhaErUXJotCFkoAscE5qH/iQTbP4SSl81Da7On1ItPqHL3jPXP+482otjyB/
5P8dcxFtZ3+bboTMcTLL4g1q9zEq5Fdp8m+oXa6mNDPFEwYmVqUfdg2w674HnBKcjUQE9z7JzFES
NpWIsvIfQ7XstlXH43fk77pOO+R7Verb+9SWb014tSz17y9ZBMcB3nNkymAB1RFPX6No/sbK+FBX
8hdlUF8yp/xV++N+VvXLMQy/8bnXLlNgw4AlZwLG/wIG/r3chIngU4CzaT5ODtByU3tQhOn8KW0j
/N6NjXPjMl1bXoS5AaOo0Gs/4GtlmTaRJvPU6SM6rn0Wfe3xJd4SPcrd9Y209qiiLzB3ySjG0TJb
nNIu7dRmJjOitfcw2sUXSkA/q7L9XkLPrGvzrW7rG4imtTAL32M2FQNh+6GBVBm1X/Bijc6gv58B
P9xXhPL/YsE4jWDC6CIpH9LfAcpzXRZadK664HNttndAmY5h6nwJbPPr9S+4tjdoBdB3o71CIrKI
c1VVCwkPqPisC8l59s0k8bKcTl85qv42NXz/xmtmLdwQahAkhKQ444guVyzLQGegFU55O/gxpM4G
fL4byj98bdoGt8iQq3PjsaYpcIHmDXk5lo3rypg6OQ48LR1j+KG8rmp3GO27zEq/XP+OazsRLQ6U
juaHxIduUdKj+tOmY3D2ZQAcoT25Rt/cJdb0ymy9KR93ZmfduKPWtiJbHxomSmZUNxYvw47ErhwF
rYJCb+4wsT2KmYNwfV43xrBmJui/sQN3Q2EOiKdM5WwrlnL5+fKNeLG2TmwIHreaCmhpmaKWbdfJ
PqKc597vfNfXnPx+QLgjU9vmmMTojl6f0lp4gs2N9AF8ojlyXE4Jv7ARr3gnOMvUzXZ1GY0z2MA4
mCzdja+3OhQUAzC2oBG5hy6HaqcGC47BSs6qlAau3cyazuV3J4nfrk9p7VTR6cV/g+aU+qE/JXzA
UACukpeiLbaDYZ0Vn8qWrMW7usaaPKumG8nm2nZnvXi9MC/I8YuJSWMLRCEewnOa15/VCcJE0Odf
hFy/+MnoqZF9F2bdLbfA1VmC1EPtnRapvNzvBbL500zvPFkF6v+RUaKvYjXqE3qQ7V5k8nSu1eiW
VuLa5nSIVg4Cp9aKpGel5i2FNuOEGMVjmOtvoS4fKyvfKr3y+foqfhyKyqxivsMssJtcflSMXdM4
NGpKkEF4Z8nSKU7HT32m0KTxrRu50cedeTnWvMD/nOtBgGnO9DA4Z1qMKCoKMi+qafbA2Y1bDL73
OHuZ7jEWKE5q2JQ/6QRcjpUrIqCmYNAKtlqgd1/6sIMVDlE8CTZc0O5Y2rusFCcY+CWlB+utUZWX
prORAZgryIfZ1aNG01Q3HqYBo/Wo89JApU/zQOOf1jJgAKRlleYPkQkIsytH39LoTjHOau7AVSqh
wFhugMObVD6ZmFXRP+JPNe3XNP5cK9q2oPB9fSU/Rk1mrJMmkJJQ71yiTFTJiHOjweAJ8/o9uenR
kZRv14dYSSkZg24jzAdN5xqYV/ifFSzVsR0jovLJTivOOLgzzGerWCu28Zhrbx32FCepn7ofhZMM
PyFw1oeuqqsv13/GxzOJmDKsTDYuELcPEn/cQWmeMcuTgvAAckooKSlSF24nvw02tphobsn0Ka4P
unZQSGR5lvC2RqF7EcGHqkHVqJL7E03Gb7I97vvePyu1vgfL8B/7WplzcoROI3NE9G95ORWZDkbP
gHwHwCVzfvfyLsu7rdXuJnpiXf51lpq4Pjt9vlOX54V8nUc81U90VRYra/Szvh/NkBM1WPMpkmhK
pY0i054clRHAbaQkGK7VyP1J5egWlTx5Dj0xU3vG9I5uzOD0XeeaGPx5RRlI/L8j2diqRpI/abkY
8JaVaaLaaMaLxhLbBHkmLH5R9Wr8ovk++1U9SLaiDlB8HfHJlqVoX6pJ6AkDZnMUtOpbLwBZxhq3
jluPn0A2Rn/lOOrP0Myy75VUyzQo++DkK4X+4/rHWYtbFiVqIvEsHrdcDn12nAcP1J/BxtzBGTzW
YfE7qbO//8UwJsJIBjELZP0iZCWjnvC9ErDuQ/lnKOOfkdxv63y8sZFXZoNXChxSCKSze9ZimDHV
EiUMoJEnSXznT8Wu9MMDwmg3EsWVYSh4wYmAcDwzjheJopTQT/NrezrN5TCo8RVeOQNeJTVWtzdm
tHI053cfosI4cAKrX8wIZHMXRQZVKIG18outFtHOwRLpC4dM2oRDHt44LKtTY25UatgRHzIfNCHg
wQZddC5CuhDNoDtuOYYvppXd4LStxVtSD0pB5FiMt1QxSNVA4drPk3NejLSKa/W+b2hCm5MB29D0
GhHsVS39RTMXG0Sl2P3HGxLk0ayjAS4UydxFyOOajJVqsgycO4bPUhke1FL5VYF6uD7MCr8SWVGe
gbwJ32Vk5nj/z60CM9EJgAHkZ5GijaKKitLeYOePBlx1T2q04GmIInTdTOCLSSOru4ne9q6TWkhU
2SDQeBnjTZ/KqicF3NGmHyVHQw+xIE7q6UYOs3LL8lt5I9OARs5/WfGsY8loOzHlZ8Jz4tpJ+RzZ
0Y3n/sr9Rs923sskux81EHLb6SZJsqxzWMquLuqd5hRHWG1g8ywajrcsjVanNAPF8fowbVlfLPOU
yG1a9Fl71pzYndMfu9rfWOGV2wXhCqrfUNbBNi6B2pjOK40x+PS7nP4lSbp9RMzOHWWvOd9G6hl8
bXBJeIZp2Y09/LHGCUpvhhGQKUANXVbee19LeoJBco4Q1e4BHLjAkWLLjRuXrYJX5I2ZzrFmcY8a
PI4p/YFbhhKz+JhhX+SjE6Xqucw65TCooGVitQ4BXPVgwXprpAxvS85mtPtpn8p6/CAHKTdjFKk3
ouJa8CAsAleci7sQYhfHKtA7M6gjtaSce+hF4PGXoHqyoxNiV4nzMgEkbe1bHfeV2MjlolKoJ/tG
RGYR9iOMf8M0oqMbpfK0sVMdBE44i2TekiH9OBDdacTuKJiTkX04iFE6ilQZs+xsRvJTh5z0MD5b
XfDl+np+vFpoOvAIARXJvv1gaitpUubrs6ltDkH8gdy4hD6vJTQxJZgi7ZDc2K4rFFKV/TqjcRF5
+ChVa0Z9W6pqAzdMl6WzDixzF5ErPsFgynZGrKYvdmwjFZCa+auMHGYmG/l9rUQ/A90UhyZsx200
hdlbNhXqg2Oqt3LvlQ+Ce/yMSKXBxL8u1jcG/6LmedqdajP+blYOel/17zord47TvFz/9itgEp76
7/WSmeyPzNLlvSAKDF7VypZPnRBPmda8GI34U9jjLm4wI2tM9acQ7TZt0pMjS99wEHhuLOXglOMz
z92fogCVc+MXqR9O9/yLuI0hnSAjv1QhVSpkZCsxZCeQ9gcrSL85ZfQ2+NOD6YgXbeASnimuPAw6
4Cx5MxyTKbhRuHp/aFxGGH4DMmtsEnQylWWmPnQxBYhUVsCEjP450PPmb6SAzNOrptuhdjRt+2rs
t3lYJ68dfgyegxv3rgpG+0kYTrRRp1kmQS2lrxYU3c9MU9xFVtJ6WTiYsZukrXo/5o70ZbKGfqeK
THuuCyO/Gwt18NpeMQeMCcbhixzlxs6nXn0EEZCd4rFs8Sf0q6+J3qL2LQIAdINSnUus7XfWmI77
cmiSTZgWzq7spka4fSF1Z1soqG70E1C7ZlKifS3GZB8Zff6MfN14FBjs3peTVnweUi3aSGr8Nk6J
8zCG2IkrsXRLP2x5GdIiAklrUmGidYGSwiKXbFECHcysHR717qefvUzRreRxZQDKfySps0X7R1h3
r4ZakYE0eJyivt4GlWZtq16/VaZdiY6IeIPop3eJDs4SFBxF/lTznCtOoW/ew01GDEIRBbC/JPOu
n4n1kWZvNy7pmRV8eUgpd6BrEvTayZHEjynuf3edvzeSW8yIlduM+4R825mhOVQ2FwujlZYdoPqb
AiXJnwZ6SoVR3BEccreRlZ+S4r8pTnrMnOghnm7Zjn/AWM+Z/uyXh8cP4E0eNZeTzKfC6QM79MGO
aUdAAnBUJXfEU64FmlpMyZ7yDunpxrR/zPZvSnaI2+cElfHr31pdlkDn38GFByhLpcX4Qci8b3nd
ApNxnlPNBIX8lHRnC5WcPNbnMesSdu14UBN7aw3ioWvCQ40cPtUq5CnRteR/ze/s/F+UFfLxECU7
5/2/n/r8M3+jLLpDpNwI4h9kG99/MsIwc4WYFGyZEEUQcINOkp3nsfhFQORnjv3k6aBoGbKJxZOd
WV6aKh4/s6urHX8Rqb2f/9IhJfurrxDXljxNvwHJ0JaZ2vsPY1HZS9Dn+X2Xa9oPNu4bRe0/NzGe
zrMrahzMWp8MGLNyg+3wkRRvLHCpaGVwSs53rHBdLXib6BjMVu1pTSkg38XC30XVK4XA3Gm8EAR9
AJ6T/5iwB9DgrXO4gr9LSdr2RXAjyZs33r+XwfskZtNDwhYCW8sLSS+Htm1zxX9WzOA+mhzFq3ne
H2FiBRspizRX8W/cP8uEejniHN/+eayR5mtVZQr/2fQtsEPBtFPDGtdxyfXz5jlNsYabhh9JkB+v
7/3VcU2s1ulOYg+3PIJpQMswbHr/eWjDe1OaHpLKEG7XQs7Mq1ejHw/ATZ9zM75VjFtmPPOE6eOT
36EMwOFfnH2lT8OgKHMYHEZXQWnooCMEJnlgaad73QjH7fWJrp4YXN055RScAH0uNmY62hYIPyE9
Z3RU0K+kAsTM//hG+VbqDjjvdGp/WYrs37V+3h3gXxaeSeZbtrlJaSDQdo1emJ/0NhU/G6ujhhR0
/S4KFfMpzYDNGIDSbxR7VhaHJNyifkhllFfkfEn8sykGrVDCQu6kZ+7Uc+5Lj5ViuxH6LojWFN+V
zvwMNnATm7ekZNbGfYeuWHSF5kf55bhlZQRlhubhc1Rbzkm3M2Nr+Hq8V61Geyi5sjYV/GAaDJFI
4bTD5L2+VmsXA3kY4go8sdgey3ZvrqcKNe9QesZO6LvaTT/7oXoYRv84H4aeOEbH6ndaqJue0BZO
1rZDiSZrenzawhsB7UNiMetqUi6YXd1ZhWXfbzDtppEF1gK6iL/xxnyQQu3G62Rta+I8A4uPrByZ
r2X9P8blTlAV8Z+T0BTbIlKVTTvaYoOrUrVvqIZskISkoigUtqSUKDtUFCNsFxTnl43+yqFzAsMt
6cu6kUVVu1b71BOdGh/UwSdxhh+zxczulgv9ygl+vzT56ZAqKahf7pKmxaZ00myfEyy5olZcfJQR
oDmHenqjOrQSjjHWknE4ez+8SwZsFxVAXpqJNTC0PSTxHbjwvzg1HxxbQr3/pqrcyh3GeEQJFPXJ
wJb1wSGt/WwYWQ+5rDdDZm3MwP/Bo/xL3ha7yUfxy4m3U95/Mgr7ropuWU4ucz9CI3kssQrq/Swf
vohUclLjUG47pEWUUxJdfB8k8MhNGt/Yd2uflQnO/yA3B7J2uYBx1qlKkHTBqTfao9raX1Atfqyl
9lXqzD+tkLfXT/XqcMBkAf7NwjPL5Fmz21qOA3oJRe58wsAFErB5sjP72EvOH00tb8Dw3gsxi0uc
YE+FhufAu+zp5fS6alKVWh3pXZj3LQKdxq7I2yA7RoJ2iSVq+RAqykylSCH0DUN6aNA3mwV/gvuw
z807xRHdY5b1+k5RzfRHUAXCi4GcPld6mR/K3MzfkhbsZyMm9QhJZ2axCR1hEZFu6eeJjW9PQLSl
SNnKqW14RjCYVGwGGy+8vMS2Rqvvx8aU9mSW8b6dKvUOw2N1P2ZJdl90FnY2IiAnjXmFOvrU/UKX
iOLaoOv+Vkbrw5WV1H6eIgxsc4L190AJk4fS6CxPhpxyF5RItWNxq6L2ygOxwz3MDfR23NeN6bsm
Wc12Er6GSkyHBkE7qXtR6tUrhJ/xS2HF430n8YTNFAn+TUOzSssrkLyJUXiGk5THbNBhwRUEnmgo
pU2eqt221HsQA2mW7/h0MR54WvP7+h56R3QsFhXUKq8GilS6/CFUWlraKfY42s9dj2BL1aK87rRu
3+ErjHwMfIptlE2fRGsc8XZ8ngtxpO+fhpuCdStPhovfMQfHf67mKqx8aGJsZvDz/kNbp5GHKou2
pz3XzVI2hYdqqoISviX9uv4JVsIuI891M24L/rk4tV2qJLUTCvu5NPxqX/SOvBV91HpVKLHyFLhv
4ENWji04BkIv/f4Z0LB4iSaqPZlpqTanMutdDcnXFkZrrh5yvdv05E3XZ7dy3bKuECfpl6IHuCwU
VFKoC9wbJZy3LeUxgl92TLshPV4fZSXCEvNmUQfwJ3QgFxEWKn1mleXgP/cYMW3rJFIeNPzpN6Ep
/6eVW4I5Ko7ArOlt001bPrBrSMNhHjRY1prBXV23Iw5I5r7rrRvdjZWc7WKcucb2z4Z0uiBk6xEv
CmIEzycgh7ypsEGAhzW/ozXH31//iKtHADju+9sZDazFxqBL19lJDdQw1KvT1OUZMK/mABH8a1br
L05SPfRBcWPM1YWDRUIIoAvAJX05SznNTKFadY+ZaVVtW94ud7GSiTs5Tpsbyff/6twsYw3QV5Cv
CEgrPAUvBwMqnkVqK9vPNfn30VIyVGUHvQB7mMsPuEq1n8M4GTd24vRPplnFUHQVG250Z21F6Cue
MeaTF9dth52SgjFjF5j3SMgpj6qNk1PrxMTxumz3mj/0HvKB/V8MAlDDmNW0JvxSP/dK0mUuXNX4
sxqkmWvSddk6FXxcyaidPWTIfV+HaKllHrdC7cJ5jXDe0XdqOiYbK5WDQ5tqpYf+Koqu4dS6o6wK
T68NfL3iib4NzkAYNTQjhYHJfvBHKdmrtoiOedJnD2UQ5V6ld9OxaHwYW4lBX7YlRWZUDLfgCqRn
VdTBQ9RIdBhFJ3HDABzbmZnQtlXmiG2IlfoWgLL8BnXaP8CID72OtthdPw7RVhJ+fo8qSHeftUl2
KkOzvvM7TF/qJojvYcVGpzIq0k0u5ZNbiEZC5lQ0j/r/cHZevW1j7dr+RQTYyylJNUu2JDtxygmR
TDLsvfPX74uZ/X2wKcFE9skMXgxeL5Fc61lPuYunVhtVD8j/pvBTaYWNLYqCsk1SI94zEZM2QTtl
WxVNHXtSgMEqbTi5ueGXJ78paIv4IkPeBK5hlIiJm3uTh0jZWGwUzLW3ki9n29DsExf+mOIiKtk+
SqYv7FtJCZxBlLrdxKfcqt5Y78qW2WEvCOYhbiC6imVsumHbQJ3ONctuo0I4+SBRtmOql9u4Nw07
zVEaC9PIc3w4MwfFm6ZdihbRTldm+S5FjDpnLBLFCRUgGZEfDyvJ9E2EJVFl+gyQnu0I9m5xhKS8
BNENuA6EcOp/Er28/9JZpPLOx9HhprMIIJMrSlfR9rVYa5lEs9mrRC3l/iJEXgbUyyr0jRmLw2by
4+b30KvKLhYY5nWVYb5ga1HtGrS+V66Tm2HHf7/CIlbMw3ZGK+/PcJmg7i9FdQ1b9kVNQpvyyE8H
pze/yggqg+LvYtFp4/Hkq+dBGR8r69yK206QVl7HTbCc3wZm4kCrGHtBhnv/O/wGJmYTRjWAR1N+
klNVfaK1b9pKA7pTBu/uJpMCGTvJ11hjIBr42+/i2BykmeqBr6LLc6Pc2cbQr7qp12AzSsXVn9ju
OlMUR0Vzp1dVVBMkLf8U4JpsC2mXvIYISSAVVzYyUoraSJrX+YrTdwmcdV9stpFXI9LrT5IjigiJ
05OzfomNljh10eBRVY656wMhOwb+0BxpbgT0JNPnvIWPLnd1csgNISMcpXzxBIE2tQgtMAX8obAt
6q/6mLVItPrVRQLf/aPNteRqWkHK6BdDs0bBIQ7x+doOwtjYSV1ZPBp5lWzzES0SNSgbNws5hEYw
pI4wgj4skrTb9lPRqjZ3deHqQaPuRyYhcMZD5ZEWdIzadKo8Rb6QPhR63Z26pPS+N33QuCT+oWNq
1ve6KSe37uJfcVLW7BIBqeAsDcUjSap+QpkiegmxeLvyKrNTFpXsrSxVXZyLRuyo+/6AnBz1+FS+
Sq0XblK/iU68JG/fCcyIaggn18HQis+T4nkPOXWwI7YMtX2EHOxB8IMDku35TyGiOTjN4npF34bM
TJNqJyFJhZGdpgCZ9XmUEDnDGMufjS8Vqe1r5rAbwzI8DpnE90b7Nn6RglDfFsQ+JyJo77Gqwr/T
Qmc5Iyfa0ZAbX3yu4Ba5PQFCKn/sMz1ycSUQ3dmW8K9nohKTT/PGSwlmoeFNQ2tcvcCgUrEEPAE1
wfxHCEztKYYct5L0SXMKdHMO/jhZIaZ+CzIZo0E2BE8JLjqjBgTckbabXLUOZggg7ems/aqZP1Ip
dBNQb8mqd8pNIs0xZAoGdYfhN3y0RdKZttqEIiKk4kIEEQKIgBgvJYnjl2Cu0Qv2dp66msXcRvtZ
cJrZNwYq7Jo/nbY3aSHLZRh5RNGl0QXTRoA6crwyf/k41t9kZcR3zGBI2WnkAiFdBFlAvbGoMoK7
CIX4ILfiqYxrKkLl9a+XwfwaBCdoXDxMlzFUkRGT64KC2qBBHL6QQ3j7lq5uSk1ac+G8861UFIBn
Ih0XpfHnWnnz2iS9V7xGr6KL30IRlD7BHH7EO35Xt3s/XMs077w++n7zrqDFS4drcTf00uAzbQdB
kmgaJ1YJ8GbBGCWT13rg9xZCFkBn2A6KW1wKkfdGYCjxWOnnaqw2qMichVQHVt1o/3z8oW6rdFTy
2ef0eUBMz4Og97ddFoyGN6uGXtAL35aewEsb9tVQu8yYd1LypSpdJii+eBy6T1ZUP1jaWnHyZzMs
Djs/AeIVvVs+5JJhIDVypYEhiy5jLaEhKyN0EGCTBWJcjuzZxwi9lCDcmoNM5opDp+sZauaiZVK/
9nSdXY+G4waR3A7VM614qFK+ihn66mNcePHGK9Nwj9W97zZZYaJ1o+m2EUf5DmhS/4R9ef5k1mgO
602d7YRQ1LeZZJQrHa47n5O50Bw6AY7PLer3b7ntS7PMkD+/RC2IPiiuaM1oJzH1x5Us6s5peLvQ
kjkkJEGh0F0KL10kPyVJ8hhM5LWW/xiYwWRLs3jCxxvoXtR682TGYv+ETQkGPRSCS9WUxyDvrmqu
rFm+/LEGXewQjd41GSplOcz9+fW+OeM6IGqLhDS4sDkvVbuvQTvN/8obd/whJuJJ0R+VdG9QqPTt
JhTqrSx8T0Jjz79QLCyG77AYPn7u+Yvd/CQmLxKIPnS5l30JNfTjTkHa7FJXwSVXxsxVrQiFkjE5
JFa6HbRm10VmaRdZsvt45TuXsWqRHEr0Z7EDXnpRyb3fUSQVwWUQTUSKeN+O2UWBK3IrD51QraTD
dz4wy4EghMbKzbScMDXWhA8OaPRLFKXeQSyS7AS6rd98/FB3DgirwFCkUagDLVpsIy+pG0uJ5fAi
5+Pz1AWHNB5fQmktsVhbZs473mwkQY/HNgVZftF7q9VBPwbFiyV10aUus2KlzXPnxSGhPkO/cfOa
uVOLtZhvBqVWBhfG/ZS9VvyoCtqaF8y9bTjL1NA35zpCwvX9IlalmwkopvBipHl0jQuJ7gEuU+6k
UtKzRQfXQOeLRGLoN3XtF+7Hn02/95BvM8PFC6VQ0nuV8HzRSiM/pSPDrnSAtZD3ZrfXFCZZ3Zgl
dgtZ5pGabziUyLjMyuLGoau7CSUIhWCdp4Zdy2biDC3VCC6zsrGV5SqVnTjpEexLfX1Xmlb2FOtJ
u0uSPnykkG8RN6/Fwi6kotgiuD6eaqkUbblM1bkaR7I6FIqN3orDk94N1U73pfFFzkIRbW5EZiwE
VY4VKRdQB9GMnKzOcYnhzClfay0v//EaBis2LnqVo4mt78hDne6qavJc08xss51sXeaSwV1c2MOF
bXZCG8uPrd4qn5llPDUSYJPew++mSqpjrxWnqR83WpVjrByoTboxur7mN6XG88ff5IaATyFNisI9
A7uY7vMyNEVxjnaw1RItDdX1+3LT1t5vU6mPskQ1T2BC6AXFm7h0jED8VanZyhz2ziEj5ce1Vwao
RL9tcZbTbspFow50qnT5RzB0+kZECNDp8GfYfvyo9247DUwCrRG4QjeqIrnRA5zPO+HsqeW/hlEQ
/Yf9JO5CT2EAuRLx78RdDeTnPD7lHww23h+1IpPKcBoS7RxVBYbPepYCBsy+Wkn+s7VAPX78aPcO
1tyERpCBKH/TsvW9SCpmR/dzgibEJook2TUqcU2H6V76967oWDyUX5lBUw4WkGisUNEpcrwOibeg
/CYlsWV3mvEUSNk+LPWtCsPClKNdVzZnc5RXiB734piJnTYRk3EuOJ73L9fSxgRalBdeytbbYhlw
SRo37bsHMK1AfY1/DTU9G7G6hme9syxpLwcG7W/doOXyftmQ2YIXTW1yaeT4hHAQyKU0KGwB1aY2
Fa5BID+qSvQ0xWvSKrdnhPISlQYOKPnMjTCdinFClFdqckERH/ekH2KN8XK70he/fToWAbAHrQTe
Pzza90/X5z76YWk5XBS9zI+6VA8Po9ymP5O4CV0rEE0fKI3uHQ0j8umDd9FKILizPii9eW5DV4vM
d/FRZbpAqgh0+VJ347dq7o8E5YDo4whutdtR3Vj7MRROE6FkJWm583opB1EFYD6PwtQyYcRnCzJe
Vw0XNWYuj0l7McKcWzujtxEBICaYEwCmVIU3RHNdkqFydWF/UXzlty7529pMcMD1KyatOVa1H0eE
u6vxKkwLCOitP+AIqSSuKx/TCyO/Igf3kBRC6nSV9hA0a7nLnfcHxBSlCPiepHzL8jPNjRQUst5d
6kDsMSZp6QK2Oi6gCJyvpBC3MRwiK4BSEDtIB6O3936TFl0i+QoQSYwLzK+FIT9YyEJ5pnxASh03
dm9lT95pLQHTAj9Kf2futS6hFFMzocQ4Ahik6p1etMpwle5bqavROS/KfgeqP3HrRMJapbKsp3K0
ErsQRBp/zOJXHv0PIul9ETH/FlRNQHUwRl0ObJNcjYIEtb2z0gQbecolO9e8B8TqHWsy95VkPFpW
b1Ocwr3WbAR8JruxgnNpGbHN+Gjaadn/YU+bwGiIwIgtEZzmz/UmQ9aHgJFNHzJvLWer96p3i94N
1iQabm83nntegA4bw9Zl3NXjqMsiAGXndDI+S2Z7ECN1RWLpznExZxs3oFqQV27ebWTFkGY75GIS
DTHeSvk3VZONOURbbcz/PuPicd6sNT/um5eWCoWvCknYXEor+okryiE2wtSWC/E0K+2iOms8loL5
0MfVL6nSD52prF1kd1/oHIWwjAAEuwy1RtSKspox+ldRpB5UJmdwAz+OP3eiOfuCxBLyHyP55TdT
qiktGjUFpOPjPwBBsVA3RYpyMIlZYDdyFB5qnETQDzAm6AxNu9KEvjMc4StSg9JHoaC6wVhafmT5
ehdHFwx8IXPp436Sw2chrdwSmj2oiEcrrFAINnd+pz+UtHMQEO7sURWeUCp6FqIhc+o2XjnEd+LX
LBCKyB/6djQhF/FLF5TWMhNPP+djmO+q3JAdT2B2KhoBEtlWC+wym+KVftKdHB+JIlq4fA1ueGSm
3u84xa81L8CCiQZrOTy01jjZ7SThJmgK6leGM8LeMLNu26RJczIndXYd5ucUnZys3Eq3N4XJ3ESa
TzJ5Bl3E9z+EdFGSvQIUCEMzZT9KIeLkBbVfR+X290tB+qEPQdiGg76saySKpnRogIKErYj8iPBQ
+fl+UMKVfXbniSQsYOC+zCx0WOLvn8iQqCmTlGWgF6R+NBMDxmqNRXZn5soHfLOK/H4VYfQkqZNB
Dg51+xTI6TchFL7QinDlMd5MrXLAR+yo9eYXXe8/fXyQb2MFS6OsApEETigp6Pule90b9bquQcdp
Qe6UGhNxo1/rC96G33kRmETwsxjWLe8RhXPQmnnunROwPeDfIASEQ72LpeS1awtlZWvcW83C5hd9
YxJ5a1lyqiXmZ4IMJj8pg5Nc1idTjw5VhfWsbF4/fnv3tgeitJDtwZzy2xfn3WhNK84C2UNTH0j1
iFFyK4s/RfT0Pl6HoQLf4X12MDMukSek9wn5XFxcxaOacJwQZzrLVqltlRjzU0bzqY0ycWBL6Ijb
+kCFNIpH3x9/hUGBlZvYRHYqNL/TqP5RRAiM66hlRIX3SYesbdVat+v6/kvsa48Vgx/wlbgVSMXO
NKpr0lrg5tV9M4CixRoUsPaT6LWfJTYkuQliMAV086kB6tAMRwkHAMeocb3t9HPUBnss3l6CqKvt
LNAOHSJI9RC4ViT+00nAGSv+x+D1564JXxVf/+J7CCziKo6DHLgZcdR+G3p3ShGn7iTtayXUx8aS
v0xdvm8zYZ+Y9TPIzt3A2xZ6BqutWUB7qnWmFMVJzKcRtgpiHPU4bju5P2h18lk2IQGFFndS/NxJ
03VIhBMp5R4F3ScANc+ph0S9H/6sUizJILOcTS97nTp5O0rNBXgJU5A4U92ksBhxQ1dWZAh47cYc
/W2hKi91420mTcDRwk9OJU3RTh0eOxP1D0UrCkbrSWfHkPod1dKPPfZfiRZjlmB8z8f2EmD3Noa6
q5bR0zhV37PJOKSVtJ/G6qyA0U/Dct/5yZHXiW97BGC7RGe+DwOcCxLdFgXtX1NLH5q8+tEK2iaZ
6rOpBG7eaS+GNIWuErSPiR4/mI26q0bKPByeHMGDrSPLxaGRp9nkSXOMuHyen032mwN+zhvLyrdN
xtWVN5us73Bqw+TVrlSjsrMBjmLGmH+TAFYXBcweujY+6IL/pQ17vIDbnyAbJXuUO4C5ZTFGdqGO
wkYT5cydJGRp6qoElIjX1KZHFX43mJG6Rfi6cj1YzG4r6nPtTTCnTJBRXhG+4i1TbwpdExwTJ4Fv
uMvRdQOogpDjKF9UrxN/J7CQc9tIFcWR0jJ08VtGZn+Y0H82EwFsFJpjs9eG2tlg89vBRjdBPMmG
GTAM6guASvzNMsRUKzCNCVJd9X0KLfMpHL0gtRXNV7exNgMYYDO6gpXKJ+SQcRgdy6R+xKDPfBZr
lPwFXABsPLbET4oWKVuhK79mTAVldTrWQf+qx8YBN1a3G8WdN3o7P5heNb3Ye1lybqTssZeDfZsG
O7kQnLHCSCQ0thG3Tlj1Zy8sdnk0PBQx7gme5X+VB0w5JsmdNwOK/ZeqlE+GUv8u/eExaMxzqDSf
wcGfQ64Wf+wffWCM8Vg+5HX0z/xtEXV1fXLETq5fs6z7EeTxpUzkHZJzuV0b06+YSD2aYmCnqYU9
YTnHEB8oXVmGhV3nQkRS0+0QzT5HI66IPdpQjSrDdk8vrcrg2kANaKNWFNu6DqXWCn5gZwBsw/rN
PFMCNeUfCq2j79GgCmhap6mQHkxJ2ESS9D0Tp9fRazlUurXVQlQSQvmIrMdD5EtYSaiXPhBdLA4+
BYq0a2D0a6NyRjXmc5NLT1Ybs63VaCPWRmaDlPuGdgeOJX7x2MrBq55A//VhSypielIN+dHUzH9N
a2JUE+8Zfnb20MgPyI9/9YLppHoN/nno7eqADnAXuHgFno56hNCbrD/gPn2RO+3o6dlOMkJUgLrg
lOLVas8/0C8lGtnS97xQ9n0i7i2/+t7j1jHl+UbBwG4rGBHwmFHUP9GlBd0kbfuy+4k4F0YgKdaE
lnlsS/27VraAY9LSVsr+c4DCRzyah3lDKG217Yvqn5hN0ob1J8DxVzFuvwSZdIga71jF+r9oDD0l
nvXqy/5Ty7tIveHRz9LnIh1CR848uMlin9ot41w1MR8HADUeeHhH96aD4XVH8JR//j9t0R8CRf+k
JMkezddn5ia0+Gvj7CnGAZuaxqk6QDo1iPsuEGJHbT1jw8bbKGqynTrhmKjTWRWCnV8AJ0rba0v7
R9S9fdbhAK8E/heTpGd+bVVvoLk7TgcEWRNb4YA0UvC1E7KM984x77I24grDDbNWcfJoNNFBIsR0
POa4dibSC1Ey/6ApsbGSXNy58UGxi5Qd9A10Ssn3+VLT5KGpRpUJt645KnH23RDaDX5RKy3Qu8sw
g9eRPtalG6kbKaAVktWmcab1UCrgvmxQXh/nFHfSJHSI/v8S1qxS8qZONcSIyQP9pbOpak4uFCdQ
1Ac1M/ditAbnu2WXzl0WCm/e3B+AwSJ7yePKizq4EWePLf+rBA68zYRIO06FilXrAG+vVutw3wV5
sJXFrDskYTwctFiLv8Woa+0kyHyO1FZcyFUuJjYjhOmXrHj5S+LV8a+ULthxjPRsL+o0jAK/yR8b
SJi7FifbI1hUVE7RRdtLoxxffK/WHKjfYLj0sd0VWVGuFA130Ivv6qDl4D1XU54O0swljMLmPPph
86DRtN6KlVp8Z6ZQMQnWC6xvrXbX53q9M2RUPeVRGH6aqEhAnM7bbRVLqLQbYrNSLlpzNfEmlWRY
ocy6m/BrMHaQtWWV1uRWUcEZmZ7jAgB9lUvqxjAgBwTRiK+M6OdnrfaRaJYS9V8/qLg6Q+SIUmcK
9PybgBjqlntEfZpaI/ynn4xistVBnKxtnBj9Vsjqib6ZOFo7a9BDBGYMtYJ8ZRg7qwWDGwYTwOAE
AouGCzPZSjs5kpLWIBqjjICB15WuaKMzpmX+RdGFOj7mTRkbm6bBHcAelErfFUXVbQfO6FnDSnjX
5ZiQgmbI3dqnXWZXhhr/yEtB/VVaVeG24D2+8hzK5PqILSTyZ2PMNxXWJk0yTc4UJUwZ80CJn/TM
T52Qi/Sl9Kr2tQ9IuLQgaF5kpj2ulo7SoRfbejPKo3wdKqP+BXYkeBCksPiSkJFvk8ACnulL1UtD
n8/uJCKV4KNnQ7DNIfmZ4UavwROmpayfhKw3wJPJLXTIWgk+F2OTv6SWyD3jK4KwHQ2rOegZXPAC
SCMdvkixPsGi064TncLDJIDhqLQZ+WxaqQ3SMl6ZWS9iEIQv6hpmTsySUZXRtPm/vwkQaFPLgRR4
yTPgW71tM7vACSRJ+2AlpM4h891+ZB0aJjM6jMvzhrVdpKWuB+OkP5fGl9BCCFwrs8husKHNq8mO
RJz+xJrGa92tdR6XPdf5EdHSp48FyRKnvz+dlTePGBtMP9LIyK6h2WCoVev6Nhcbmp164iFN1A/G
k2QM0kM+FclW7XvpIEctXHKzw2gsyvGmmupxq+VC5apN1TmNrv7E+0xdCdV3vgRTzRmFjGsPMILF
lzCKvtOmvlWeKzU4UYlcCkn7zaW8+fhGWNSYs+WtRp46i7kweKMP//6D93FqyknEAMzv5fGkoRO1
Zdxfuh+vsnyYeRV6VfRUGHXhRLh4mE7gGNSZnFxa/Qu4PECc3vjz4yWWff0/T8IFTf8TFQ6gQou2
TZzkGtM8P7+WGt7pW7RGtfZrLNGozB4nTXbExt/P4jQyljAhEgUfL78AjRNg1dmvAL0iwEBAAxdd
ATXBLaUGkfZM+HJwTDC6r171E5F/dFarz0L25ePlFk3Hm+Xmz/pmE0+5EdRqIXjPSG1f1UEq7AoN
qKQhKDQkj5iYf7zezXkl8ZHRskfrzwQLtBSTNSpElmq43s+TOrhNlSJvOoPvm957aiLkxNJDmW3/
D0syu+TSIiDdKH3otCWGYn5EHY9wPzyYKXbzZnAI2t4urR/46ZwCIVy5KJd91fnFcj9yJpiBcCKW
0aGJcQ8W5EB4BorWbru8w8hsElpbxUZSoFuGmobbRuEXBkwTpj+4redZrv7lcfnvR+hzf47M4Cbh
pKBB1hrLlGcLbW4natu9haewEXbayq5ddiH/e1waZ/SY/mg6LQ4mjJbe4nryngWl2tTqJ2/UKO+m
kz+EWyWgTUAJBScpmMU8Pv68S+TQ/57Xuc3KkJG9tTivzJg6lNK0hOrTb90JjXonVuTkrNSF6ASD
0R1rMKG2H1eIWVqJfi66zrClTPuXPMeyjR7puqJShhevlIZdlygoHxg6GKSmtJ6zAPkPZPYQYEvl
5AtqQC1ZT6htpbFTjwjDy5CHWlwoVErEVyiwuEbWle6O3EnuzC6wvU4qvlF96YeMBtG5xyzdwai+
t1PV/CXC0qCJY4ROjZr5IRCh7Yv4CG5ioSHvnILcVtWx2EOVxmezIwINuU4bVG690S7nYiftLW8D
vaXZYbumo4jXFC5Yls8TOss72dNVVxVwJTKNXHeNSC0dz8r9PUWf7069IuxyK+/+MqYQpDnbRLA5
WdRQ1nofU1AtKqosTcKrpNXGHtVbwY7ptOxV8jLX91rfDrJAXznld+4fIH/UOwiqMahbNm7zIAMl
MQbiJW2KH6pRwGuRhpUHW2pUzFsNYdS5sEKbY2aYv3+yuRHOkCYrrnSJZbooVeCUEEmdjJ6di6p6
eqjbSZ1sj5rCNkVB3Guan3HwTHotYYEoUD3Q15NrY+Wg33v6tz9srtfehHHTsrK896v4MnlcG3GK
IXCKOtnKUZsf722yNd9MjHOZCsrUw+AH3q+SdkKBdHMmXCHMVFsRMayTbIbh4+jHazoFf27y92th
0zcrNqOFxZRwOdEWqxahoT4NL2pXDM4YiukBdlIJxi+pQWLQPTiKSlOcFX38F1PMf9B1zxyvzTIU
6zxlmwaxeoK3GD6FdYleSO4XB5+eoq2GofCZcr+nVFWsfdxNwhb+ocI9335XMoBuFToBjPdS65PQ
dXRzGWl8iibwkGZRRbQu6Uphhxq7RSn1W3Q6Eyes9TU81aLAnt2tZuYoRvciqpsMuN+/6jIpsjYQ
/fKSKb2jlDVDx/RJSpXXLl0DMtwsBeoTSSku4xkxe6N8QQ1Ralpm6WeVSdGTUJjTd9yLok81pP5H
Esd6pT2x3KtIXPzh8nIdyyB1l2OxMUFRPoWM/QQJVPlezsSbVBj/0lMBYMssWT/LuEggT26yOK02
zcC3hvoa0YtKApiYbeCqITBWsSDRadc6Isuz8d96BjNlgDV8tEXeZnmFiHZkV18zqk6zn4Hb3aMU
5iuoE2X5tf6sA/UGVwoqrBvNQi0qjFCMQ++JcrdInR5RY4weA8s6VUEyM3BG2lxYp7RuJajNVzkM
9OdskDGU1tXOZQuHoGQDLh2jhaYRBtamFkQP3+ncOlhyouN1UQWnPuPKs3Uzsx76IkjPE730FzjY
2aPnx/WxSJN/5SaeLiIKFntFSv0vih8S2CvdK16p2tUvjTbpoxMUPbdxiwejHqjDy8c3/1LtmG88
JzgA5032L0CmOZd+E/UGY6hkNLiLqxgE8dGL1Xwbj3G2yZWmP8QyWJvBx6OujFP1JdU1z21pke5D
w28ePbwdH4qsAdfamdJDrY/yo1BWnY1UIuMOXskaoeLOtjdAGyCthBYxAi+LDdIzgpH6ng1SG7S8
RxixDnN2cwWp9+fPvI2b7A8ovtxDqESwnjon/G/eiR6FSYVzXXWtKm2XKRCroR48N331gmOhYwzK
QSlit0PzIIqmjaYh8lUK4fM0GSvH/N7XkaVZPkKn6OSwL/IySekh7gO0eBqrrqRhMprw40vdqmFK
J6lW07+h3yqrQ7Y3+GDjBj0Sn6NTojsoQZAcdL93S7UuXnM/NGlXJKXTNmL2fQIp+80qvWHNoeT2
EynyXMDOIE4uuGXtpQ9aGhWxVVzpwn/1jfYi4cb98Z5d1j9sWRKiGUhIzJ0rofefJ5IivPDiEUqu
Eqk/vV4rN1YYp24RCdm2zAzsK8vQtyWsA9xGbtaQDzfF7Z/1DZnYAU2bqLjYhZpRMRDom+LaEwhQ
VhL6fRM/VFG1SVFbHCwTnaMr0A/bIGVWjGH7948/t00QO+J65yi8f3wdE+0qzUigGrMJnGJCfFZv
h504yU9S3H0PqiC2B1wBwda7H69898lnbaA/BAfwBIulBV83i0jsi2stVvVjrcbRJi8l/ziSO+0F
M8aUQU5ypm9yC65KIp4KxrhpqwxbDtGcVl7Eou5GBJlrXUd29n/Freet+OaYVrrahJ5axFcpH7+a
SpfSorKIn2ZyLmMfo4c1ss/ifvpvQUxEKDdn8tiS30ErTi+nUBQv9GynTWyF5hH79/iJecSa6NPi
irpZav7vb56N3FzLUq0Kr4GmVa5RpE9IZDZpZWxr6fPHX/XuayRrQcSQvtANjVIsWtRxxTR5NqTy
15gE8/T21Rf8vaqNv4PWXJOqWVlPW8w9FKjxtNdD+YpTqgMG+WFU8Q3orcYu4sEVo2qljXD/VYJp
hZ5FZFqi8SKtjMTKawkXfeJYBmq+IUwXz+lTf/fxm1zEvv8+Gqg4AMF0bW9dBkNjrONRqa9j5Yuu
F5qpwyZduRPuPg5YUG5BkGYAsN7vjNKPok5v8xj3vSqwqzY4N8Lg2YNR7+jqH/7+iSgfUOGh6TPD
X94vhkaPmlJ4oVcflxxpyvDDaKn1WlyZI/abC/fPi3u7zGK3R7WVw0zJxUtNp6BMgQsGGAJjZZ/U
p7pBV9NsnLztndJierOG/l90C/9bnPfI48H2xz72/TMagxyKYRUn1xh170Nfm9NGHszkIRWF/Keh
hoUTgTX8GeEkv/J2731K5OlpwaIPxVW2+JRaqYLrsKL4GvTDo+j7r1rWHcdCOsITXRN6vrsWlacs
86Dk84tLq6wVZQxNP70GdXZMC8U203JnMDZvzNL5eNPce6GMTeli/dG+WmJTYwzA28Dv88vYuii0
MQLC4YDp+Jwoeiun4e5apK6U0zQUbgDkgAvADXqpfB0baZ+Uyg+laF9T3XcaA1GKCdyHvyYMcu9N
ztny/1tysVnHum1LRRqSawHK1qYUshwhRJ4qqj6DQlkJXveuHHgjs/6JxoxmKWUaDoqZ68hQXBUR
RJPUzGiHZ2a1f78TKSIJKpwA6q9lSuULgVxbbaHh7NI+NE36ZLbmCXjgNjfX+ql3giQ9edJ3lOjo
cy53R6oIRZdDxrxEeVAyZsTrNcutvxRfIzUw6OEhSI+IztxBe3+mLd/IGq6ZEuV7o3oQYt/a+VKp
OpY5ayY3sbU3JM9bqxvuPRqCBCjhIxU0M03fr1qVhoXKsVlf4fdprxjbj0dhSkxXq71yO8YyF7mh
TCjJKxo2Cr64UeiFOpZKZi+2unzWJtHbpEXRr6Dv79y4MPrhNTEbnulVi7MvwsxLrCCAqGKUG1kZ
nz1Fem51RBNiMUKJT9p+HADuvQcaiXNqDJHkpsdVySmc8MLKr1bf/1YDyK5V/fXjJe490pslluCJ
Rhnk2Bra/BolDYo0mp45cOFQYjGywh2lMntGUFtaCTZ3F6U5OrMYyP2X39eC/ioPQdJcdZFpbOAd
VaF0sd5DevofdEhWjv6yfTdfTEi2gRKYLwfaMItNTGYrWqOaNVe1icFoPsFafsq66bnry19Wlp6Y
8ph6um2GwqnyMZr/cWhr5VzHqeXWY+UM1U9PSPZTkWlonMEaitMfSeyfmyF/gfNxaIIfZNAnRese
ZgE1TwuetJR3iJedWJtPo6+cM8i/YaXnjpHQFP/4Gy6nv//7gDwmsGdgKcv7D2HESovVJL8CrBeP
SoQOrurpjYs76LgLoAnvvar/ko2CRINFm5wYwtOmTYAhtDU6nlI7Gk5cjLVtqeNoKxZWEYkR/K0S
Ib8Pgv88ZwNoLINqfn+qGwFTSD1KlWsKFgMZJASExNSsmEyAeVt5I/NJXCRCjH44q3jZAdZZSuf5
DBviOMzSqxoNm07DWgCR7wwXFTMJXeKxq1djbkdq/6gI8TaekofJaB5DJdp8/EPmzGP5O+iyoLwD
j5e9t9h6Zkg3KNSb7AqbEdmo4CCbWAsgjNQ7dKtjErLAsXR/P7ZrwKs7ZwwJX7T5GU7T+FgKj5nM
imK1iKqr2X3Wq+rRC35r4+QMJSqx5e+Pn/L+WnTk51k4TbDFl4UdbnR1k2ZXT2g0l9NdOZ1ptDsv
TRT3fzg7j+W4saVbPxEi4M0UKM+it9IEIYoSvPd4+vsl+wy6KYYY/x1IdFUFYO+dPnMtwP7UjTkm
XxWnP5b55NRLaVyOE71lf3AyVcoakUKo+1uKbtquMdtjq66UbdXhrBt01hlzeeXaUefnw6Myf6E3
P9lYyEQk8QlUMuyZH0yB0y4gDw5KettP9onRcOC2ym/ZupwaJ94kpvotGaSBz4i+OFCfLDWuJ2vM
YCTjSh8DCegNGnq7M/02pTnsmd6SedcCcJP6SxmRRlvoaZ0jJqX+vsGfuGq0mOCG4mKTs/jIOTVW
RanW8xre0LjfHoyYzmB3KvV92IJy1tIy94Xh+/R6Mg4KjTNjSB/FJl7wGQeGH25S+9DDemMpl8wT
qn37xWqK+H0QT4A8iVeYvSKq/ejetCYgfPMqlNQaW2h3q/XSt4v6bS7qrygdPhbh5bh6zJkxyIHB
BFNf7uVfmYhKNxWnqorsjtCpsQJPj8utNafeZVV5yrkvnGRb9QDY+eO4rg9xVhUbtWy7K2lJ+2qw
7vObMdhIh1L1nyCMujE6KWMM5U3eqNPWW2npsJZu8tsG4DbNBO4yUmk8NhrgKu2wiy61Pi+DpYm+
6qj8JO6QjgBJzoJzRR/qf1fFdPNspFM7xihU1vXqlb63VldQ2jEzFOX1lUpyjI7bpvzClfts55m6
ArYIP5O+1A8uZtOtfTj2KQTJnX7tNsWRRncYj7ynvwvOZ+JKGUaTYEDCgg+RqdsnhoMKotHJYLag
S2/biirhpTO5mzn6ytGx9E+OM41PANsw/09a9YNSAkZv0EGQym+dFpi3XG/KQG/ppw5mMH1+4pCl
QZbFTMUbVnKcUMxPDuNEW2kTBvpDWQM4D+wXu6uMLeOQbk7jWBcybeQkDVClmXpUDfANK8YgN3kF
K5vfqEmzNZ0m39mz0/+Kx8m4mOsWOFj81gtnMu3OX8EZ+Nl1gs5RASK0HyO1acFOKbBEkwWNwBJa
/qDmw70dNl1ANXP2x2k2GEPyavgGlqY5ZaU9+sOi0nbZZjMeKk0KUU+nNxjp7R66CPto9Uq4of/S
2ZOE6U9AuLj7v+/lZ0rp30dVjvK/BNh1lJHmESu61WEtOYraYI5Cb++Y4/nZlepXUMOfSoYU1agd
ggTifdAXhZNaZTvFys0S1s9rFR57q7+q6h1O7uKT7vjBVOn270/4mVAgDg7tUHTOgQD13ydssibW
jGpOblWjrYPJBNRlNJV5r8fWVymbzy+FawQ6NcLx0WUI57nJPbVeb4rSfE3DQuZ2vJu09t7+Px6J
PI10foI2+1G/xIwG6UBgZ7dprTfbLkysYNEVWm5MbfrKDf8k++bB3wS4Cd0YmOYP4ufYfVLEU6Pd
Qtly43Q0/MTF7BerfZMXyw5Kt2OUa9de0R11BhSiovpq/z6Wud5tjPQionCYvPujUcGdpiShKdq7
6WcDiGGrX67p4VaDaamXn9Zo9IdRsRYmM6GUWdPC+61Plr73iGe2rdo0QbaU5m2iKMkTLM0QA3R0
OqgRw2VBY+T9Fyr4k+iWTDmEbBZDqbCZfdCN4Zz0et4azs2qzMUhCuvuwu6zr8AN/9TA0uJnUIQE
iEX9Y7KxNHJDa8KxvYXdrtlMabWbqvAC7Gt/nYvzl5yof/qF/72cPPS/lIQDwEpnjyqDh16nXKRT
f0wWcw8cC8WlefnBRNZZq6pvNhQCXzXrS77/v86MXBoQH3onyBV8XE9nWkHDSyP9lp7RwM51f8re
DLquKT0v61uqAL4a1f6Y/p+3EQ4lThxgD7qE8x/01KyVtaLlHrTJQyPJ+glqwpqr/12O/1S+XMUW
LB1mPRiU/qCarKjv7LrVottcLbd151xqk7JXM/ukxPbh/+NSlMIoW0M99IejhnPrgtczJrf14KoB
1ilQI+l9s9KXWku+uNifehCXkE5QXEM8+j/0YKRUJaw6Y4pR0a9D1YEphKQBWIdfrN+fwsZ1TEBP
TIaXGQD/4GclequnNHauN2Za07e02hdgcH9hID87+9JzgvLDobI/RgkgeRRlbbSc/az8MfXFr7JQ
wW4AcptM1hBUGuNUwMftR+X27zv2iTsrhRW4aYHokn8fni7DxcxLt3JumLl7KLspmLOQMY8w9dWp
eWm6sdo2SXqYgR02GxpRjPALIfhEyxhQypBoIGNJcuODLlsdnWGcXodQdpbGgJ+2xjDXvJuU2xyc
nr8/7SfL/O9rfUzZUVLJnCwsbHhsrIsuXEFrbceNnQGRXc6nWYOCwW3uaoju/n7dT0SQ65IFpljO
kf1YMPPGAlQk2kZu4SV1meQar9Z5OkZj/31xvkpLfnJcsdjgO3GWYMn4CDOYlVmUMO0U3Q5zs9wv
SVtep703bP7+RJ+kEAjfuYKEQfQhfIS5qAQEYjEnV+LMQmY07EM+76r2jgmhoMhUP2L4r9SzLxqn
PtlBsgaSkoRQmfLOB5WpFKai6i29X0wOWCssjxR1dKZdy11hFkcZks2/Sgf9MXcveIrShYaWAaH9
D3yEPHK1jmEu78YdHBm4TElar2setLVlXoVGx9y8lk0b1SyKR1Vd1CMg5DQaUx0IFuB8zhkNh9xk
Nm4YaIoZQ6js44i53lamE211fbZpOk2N7Vy2fmZoEIBNS+HndC98oWU+ETW8RqL2/zGGShD0Lwtr
abU1KWan3RAkntAwpypNH6NcZSKp3jZ29PTFGfmooUlYUoIm84F846x+bBG07KKB2Eg3r8qovOwl
X2d2hCbRacnurWj0iyjaouc2eR+dOvJg/jBPfmdrdPhp+UEFkf7vN2R+lA1uyAE6z6S1ivFrIJ/+
uwCTnZSKOlYt3FDTucxqhnrG3x09TGWVAioAEGVpPpj01UA0MQKGVutaQFsPZNMqFdKsXQIw3quN
dAs4afhixkb8I63dp0HJ7skRvy3gP2qwtRSNCkVWYUCtjk3v9VrbOMoCxLBrAE88Nrdeqya72sp+
ZJazmRPre5LMAf525HcM9ld1GLRJh/MRGnQh5/FjmjojGP3ajzR3iv+jUqTWhqJgUIa5KwCXP3oh
dEHqcEqkzvXUNjR3TzfOmFn+1FPKaNbltlHTZ8cyviUCvf73/fjjfMiVLRwgwibCw48jOnrX0WII
HpZgnpziMH6ejem+mvLuixzcp9chqU3LnuRJPioNZhzjzloy9zr2fIZpKQV/CWD1J2i1PAvpMBSu
R1P1x6PVrv00wUToCE7W0EP4aEdpfWHB9OqnBAlMz00JoPEh1F1MgAa92VpXfVWqtznTHQevcIYn
Oxy81yXJlpfG9EYholkHQvd2fo4aPYasxqlO9K04VyW01AxDFm3hN3YM726pOFejMapHkJDqYxkx
gdKOFPP/vl0frdj7QfnXI36I4u2wirgbd7ppoK/dRpSdg3Fow82sAAlGR8gXbep/uCZyPRwT2uuk
WR1Yo/9Ka2v1Zh+Ryb4O+4Tx8fapzdb90EU7rnpd1PqOktveTfp7CwyBbPwKcOWzU4OiYN6ASV6K
qR8cE2eKIrgpQ+f/cGo+KuT3J2RKnuckEU49+r9PODKSOptpY18nunoDxUHm6+P04LrFsxIF5qh9
BZz96SMhBAQdlvFnV6mJHnZn3Libaow1rPSoHELA6HxIcdIvZE6oCLn7f0dV70/nkKCEvYBE2EeR
wIBRRwmX9QaIGQBFVDVJfAUghJ/KAGY17UJqcjU0dY5utLtNDQXJm1eH9akD4uVSrYY6WKmsn3OH
DBZESf1Dttj6RZN0wDqsin5lNsnPMUqfq1AbgfqKQegzF+/SYHi8DBRP98fe7n0tm5s9+O6C51Aw
rFb3ta91gwbqbt/OL2HnKBeDqbVbON112E8i1fKryPzlNqCEzIUHFwlz6dtGqbQXte5TFDiO0WMK
icnZWlfjUJlLux9VWjCZ/V228ayrp5EX0ne52Ft6Rhq4AlMokxoXnb8o+ZVjJP2jmi35eZnmcQ9g
QbIjSVgeBxtIJJoSik3ZJOG2dJQ6qO042sVls4BMYuTRnon3aBPjkl1FdWrczd27YR2XfEfeLiHA
s34sfdscHeijztQzC5Bm2vQ6qrMkqKo83KzQOjOYpKfbpClS8GoGyEoSqJfUhkpTNqZ9EKWqelqM
frpW1nUD9tGWJjLjvEDiCUQD5Cb1UqxHw0taaByyi3IaGBMDwfSuWLxiAxtSuynKEacn0pPbKDLM
k9M12jXZCuvUTha4L8tQb8c1rPc2dJJ+Pyf5xmpd24/J3V0mIFGcU+a4/Kg0AISJsmS3Rt1yR+SZ
Hh3VXLhhkEO7Qge7P4zcbTQt3sYzGscvm2k9hPZaBJZbdUE5l9WDnY7LfrBKa2sw45LDA01vK5DY
YfGjSxXg9+EjrKeg7TfWcma8R2mzUTtqdW7ep2Ab7ZR8eNH0WAeIoJ+ZElo8Zq0bI+jWzt0Bgz7O
DAELRjlwlRyeZHkZFDtsseFqsw9LB4YC1cpfm8pa4k3bh7Ad0jMEx9S6XA95vexCvZ1u5tGcdrG2
QNO4mpP3sNL4+F0dFPPRKo163YIwP4/3apfCGptpJhuJcG0Na1ZJzA2hcZfXFGF7a6ovbArDARG3
yphYBPh9ZDa7Mo1Z7bSwD/XIuexy00z9Mcu057ZYSZOqnQ6fieLghZVp+lJ4mXkYmsiMfZM23mM6
rcl+TnUlCDuv24djDVeQ2S3VQ1ngrvta0xWbgv4Av/PC2Tc6LT9VLZKr04nCtAboRW3a7EtbsFfj
TTgl5yEf/HSc/VqlZbmpoKQkcmAGu6Bdi/ngHQOtPvTjgAPFS+0X/S1U7sQYsNqfSlie4Ijw5Q+z
dsTm2jEI4iF07q9w5/HzvLyZs8M5ASbHXOjJhlqsmTZjmG6V5YeQwkOJJDqiOTjs5wicSq6OAZPC
aQbCiinNHGCSANv9VtBFrvwE68kKyx0hRkk+yEluKvuxyF61tNiS1wzU1fRHpdoN2mNhP1pzfdDG
b2bjBFqtbmt46G1vQeO+9mN1yrv00isgVnd/zlEXRGbuc13uCfZ5HZxyL3nUzVuI4VdD30DozGDI
azjgTS42bGdPvfdjyoA+QWcXZCOdztj0BpgzhUbeKvUH7YcxdnBLH3rT24VNHlQWw2TwrocXpFgr
H7jqTb70wBKGQVhn2zJV4EUD7SGKglm5hd7DA3GIx0/SBX8p37fdfIGHKDBAvjYzC1ktG0r2ftVq
27XJ+bez3HSbhcAYhIZyLpPwAlSciXEVjbfbkfpryIYd/dFgmNBHHAIbzSE4WBOJ09bM7jWtV2+i
NLmso7Ji0mEZtmHvMpqHpvQ9Mlh+CNgZkw/ggyKOujS2Nzm47WV7HrP6ima4S4a36D6FzgrUmFaI
YZu5q33aoa70CnxuN68PiQ4MFrMaFQ+sKe3jVBXbeNKe8zk/J0zz+enk3WVatc3c4lh75IEntHXj
WrtRs+5J4QEW1MRXymicgbcPvDAJVGM4SwuOXWcXvdldeIvzUwH0ks7/DeVgqg7lVpbQcJQHZyo2
uhH9NGpzr0IuFeUKmEgNhEV9dN32EcCM5ZXaoAm15KbkFpDb72Fm32e2FkxWul20jmI9ACjNzuNu
LeM1K+uLcMwe6VjwLbfdDuQvHe/IsDsHSo2rc0/PhEX7E4kjfsOeVj00WxzgtlEPCSOdMoHvXRfN
HW9T62gLKjJs1fGO06evz4P2xqSvUcS+1VSoUDvgo4GBnZfrxZq3wHuCQr4cGCT1UTfBvCAEanq0
3R/WPF1VCHa75ts463dVBV8vUFmadWwTO+jJdU15AXHc6K+utivtt2l46jhcQADty8VhL4v9mvab
eF6CaHzUtEtEsYUVtmCcopyMk0VieO2KnUw8cFdyWGlQlzOaZq9Oxpnh6MND5jujux9qSrSDar2I
4jEm+5rVmAcy2VybvN6jpuxNowGmKQkcKg6eOt44hSODT9uERjUl2iz8CbiS74o1gXPXBaiZ0pg3
fE5GsRBNYejfPMbDEeO07A9UgqnH3qrTr0xtA2BEwKJ/Mkdzs6SX7nqLXmORWIzeHQ7pWuUyeRy4
7GqboatzrQyKELqQBd5BrKG8ZCOtc/lUbruVEh46oygJF9MLFcZGewampIXysDW+WQ3kPJC9ystG
8M5gWAiiLvKVmCNjnY3+rXYBvmkOKtD/dpmOPj0/TyhWF4XSAxugakDVNdWRfS5T7xvQE3KaOroz
xrI5dOB41rG+a5PJk+xLpZibsuiPHe4GP8Kv/QY34AmMk41Z/2LPMJo73cXJUHp9kxpU4PiUNa+3
Cnp5SSuIFV0t9LWw3omeVJWFoY1yV/O5xtIBQ7hVQIDr1P5WVbttOoZ7m55hokma7PRt5Fl7OXpy
GpTlVR46wbAtgyXDUGcnrPaIS+GOuc8jhrN6WAF+8GIXSOVb+MpQjK9D32057wMsMkW3BN30munO
yQK7D0J0vxpeiOuCMqYfppreJaYExM4KV6q4A2mDxOfNZcuQOD9OUcEyMBLkclAtP1SOhRUlIjYu
50m+2M59SI6Tu0mBnWBleyV6bCt7b4yguRTPphX6LbcQAqSmhLuwjuVMkdMLZq2gMU3BOl3VKo6n
/di5z3WX+nkIjfvyVvXHGcwZrAzxLedp3/LUa3gW0r61ZTow203O4hekzegc5Cd5WpS3YlzzAzNT
vuM+tEhknFq3fESbPHnLrale2Nn3bLpQw3NcjBdKitPjKkwUphthbgYSZq8P1bvtIbciZwzbw4vn
iADR/clJ84xqo+oaiyOG6LWaHnJkprHnW/Ayr8XarJxzWRXugzXinlhSvl94Yt7wviRl+RKvQO3t
gN89izVFAhkd3RnWMZ/pQ+x3iP/sKMj89Rq9TMmesbXLIbx1mjdajn1zfSbyr7VUtkspXwRlH1Nn
5jC4mRtXPyXV/G4XuXqJls21JzVODq2nb3jdqoSHZVX9umU6E/1ZZdQCsl/inwCC6CA67gxOV/Qc
5c+ucS03NrS5n/Kcch6LCM4/VlahBjOCb8jdVsUCNNxVpj2hiI76DMIOuTDDmo7QnQjvL3ORQgfs
KeluTCqfQ1CASIlK5Je5ySjd+KuO6duNleuRcUnohw6sXV4+8b8Qy3rZr6RSOYLaUbHooeDvoicq
mhez4Ra9HgnIEi5GP9sv6wofon6pp/YtPkDs4MoflDTyncy6416iTL0kmLviebNk3Smq9TCAtrvE
NUnNHl/s4FhQhcrnL2GEaoKeER+Nd0JDA/a9H5lZ0OB4sPYrORHskeEeQvWekl4wJw/i/xl5+82q
4hM9pLGyK42dRyeogb/uaBFThjEvPxcOsIndtTItAYdMHsUAw0XUBTqAs0E/1w74rHMPGWc1GHBQ
8sD2o8hddoVw8Y2oiK5x78RX0tjV2Jp905gvOBIix1Wz8QrAGctMjuHInok5THRgnHPGMhbj1qOf
2qtADuTva5YJiE1s9v8oAtvbxNlbmP2yFVHzPD8aFb7C3n6dDcjHFFCsVn0nhg41wxpziMXX5aNm
9ZfZGNduebGG1kO1khtdmG5fjjzou2dr7XhOzbqVexmK7IEzpOFK4AaMurExvUVcSKdqgr4fdpWV
Hmm+lYyqiAWslqW519YnWVORVj6K6oGftdmViCNKLMbDFBcwh+fV2YkjToP5u0IUz7JU7XMC8Eca
EpUxkMXFKdHw/7vIG691g60vdyHqCcq0UNE3Du8iW7RjguZRie7ffSq8a5qAedc8PM25JicZpb3a
5m6FY0ekXySJTkuDDeEntSJY5Ksd5peyluyG/FQbuRwtS1l/i9v3v3XiS0/4sjS6L08o4QUgTeII
R/gG/NVV3t3aFk55X+ms19qs9qk50Nmb+H0DxZDi3Ms72TjDzDZALD7YoL7YkAOMPeBnzQ4HETsO
5zA3imDILsT9MPra2N9MbkZ6DiTcsXv2nEe6RjVkmauLr9NU6llZhyv+MPZEHkn33Z7DHZH6foat
E6PM4eV/2UXo4FHBXfU9d5p9PqcnUdoezvqIN4pqBrtUGsp2OvNWopM5e3yRI4x0ikyzqpGubnsV
kF62BGpmcVXX3PzFfbuee2J468lIzgCtXKV2dpcTsCFbLpYEZc3qL+0r5xdZ4fWsG4WqLUohw342
9Q7ZOaqW+HhghgZNnxy65FlOIArTKFS/TJNXx2o5RwWTRHdTvp74jErxfvLFSfRXne6BuLf2rEVr
lQ9on2f+kqjFdoyGe74dQ3fbR2OglfHhfxYlyZcfK9Ci8jxL8Vj3zV2zFNRXajlD3CkrIPYDDdmD
DcpBx2zICdTG9cLrNiL31Q0vgri5ab/zMmyBTSoo8960WtQvnpd1ITbNdJ5YXB4PC60UxpbPT2El
SbW7MtQOnvpzyVd/Zf6lI+jiNbp6QRfghhONqCOeYfVqqy8YWBQKYi8nCRfwQlqnZQH6YS+GwXYf
TBqseUGK/uEPIQS3IsrvNAv8emE0ZdQeuTq6Utwmfjei1XmScDFf6IIAsc7EJzhG3nRpd9aWNCos
Lr/4rGw4ickMCXOsI0ptgZ/NycRDBS4faP6I1mIRLz4St+GfyFpMOShcyCYfIMcqXraoKLxW0LEC
voSoPSf7zuNR5VtRDV0e+9MkL6+mb9VK92Nx4B1u+91doZ5Tf4nBI8H/HjdyKVEyPIv46469SjjK
ZXg3l0S1Bhgu9sRgI+LxsejuxQHi6RjZ0t18PwIEKt4XPg7P2K9ZAKAxtube1FzZXbmWrBq+HmpA
vbJx0Ul7TYTk4sR5YM+K9pBzyh6RrP8xMLRAwJ1oOtkH1DTCYl3wftEbgywTWtRkHoDfUvrx+yEi
vLKDBE+8N+ChLuOdHBex3wxhx8THTiHKhueQ4jVPyXo0oNpaVbvHB+FEiAJdsHQlgXM6adtxAhZZ
IkQemkWVZ+DukeJFf2B5JD6rUibIuTcWSVw/+CzF4DVuJPsnxxOthNdWsjR2+h4wgeUg+qknnyMG
CqGZGoUM1BlNy3rKdPRQXaox+KgkGf45ErL5Az4EV488ZoQw472V7PXsoe8fAWkBNLnfc18sdE3l
qiEsl4OMgeG+MlbQrtZjojUELWZQqJHcAE8vO85buA21Uk+8f4C5G0EakuTcx2Bl4SIMCwnfdYu5
/2fjUtwLPrTLohtWnp1JTXyrd2sj7izvJre6RywMOtURmNncDyY4xjwuvc7Z2spJZ4t5hQTJuWX4
sfc6W9VFPt4543hMZv1nNl6lKZDh3Nlg4c01mnZmf8q1f6Qt4G5I71zsJNNFm6khlLtdQoCDp+Hk
jrR7wU9P6imy0u/4NgiAOD0jsaysCs+dwnUtsaSV6KU/D8wCKc4lcQ7QvMlZbQjn5501WVs7sa94
PM6KsT4TA+jAbjzjs+GwW+7DpOc7FkycRC44A1gXxfcrMJVonH8ML5xqe1aDRaqALme+7DKxFVzt
HhB6AglcBaXYcp7jVBf/walrXxSYeKSshGLjxBD+8HY+WBmIpfPa55ORSXP8Oc/2lZw3vCb0YQgL
DeHjHptG15u48KKQFBHaeScSLvIS0ncqsa6VfYelS5aJvLyv5RZMS+5vk2gq1IZLCT7ESWCJ8/FK
tLvNq+QzwMkRIbDn8m0c7V1WGUf6Du7SxCCrBNbmK5+YRdUa2HX6JAcWxauP3sbBxkMOiGc+v2fn
EH+5G65RgPfV9951a96r4escp1uR1LE1dlHbXEbE9pLZYIn+d8RIFlKsJYOJYpfUhus8SozaungF
/RnFNxqdz/rU5NPI8N0pJM9YAAmcysTemiYotf8cPOjmiEdRdi5LjASwk2OcHSUjKW92htgX2QBj
Sy4/K+GrOGkViEhoF9lCrAlnviV7k/b38mXKdEDLM/vRaK8bvKpuPtZ2JH7UqDMMdvBgyV1LmkvQ
e2G1SnZhmZq9Ra2RD5ITwTbL485GcUcUQiLonsPGNsz6/CiWsIazNMmiLXeSg6VWkYJQS4etDUkp
uad+BGxnQCnkpO98eRLiLADnY90NhtE4SB5fztaAEuOK0CTusbJALL3R+RNUogcdwDJD+pQJczSQ
tTJykEtSiPa2SVFZYb6lpf0hiRKanPvk1VKsn+y8jXGVqI1T55QWarnwRe/iddcQuJTt6FulfQg9
ndzrG4DkF2FoPywZwbr9qITamV2ArXzX0ABczhr6tj1Xsx6MeGVduzyU9qPeu75eVE8apwgJGKtL
Iju16rZUYLdupfxSzPA4uyX5nf7klPEP8crLIt15SMA4qJf0aW+0+FW2lu7vG8LcQ+llt9O7p3fT
o7awhqKvwvKlRoVU0W9ZAAWJkVgS3czDoZO89D3rlozJES0gK5kq0W4y0OFKxVAQhs+7Fh1MRCJy
UaoYedU92uqwkbX/J6QAsV6Co8XC7aGfxC/mNNCscEvlQfwjYEGCDtun4RTEa3zbha998kzhy5d8
XTq1kx/Ozp06v++MF09n8Q+XufEhvATGlwGMdL4pdFAQpzELhkEUDmk5BW5PExC7+GeUgsyfJ7cL
OJRR80IbxSbM1qPZm76JSzaiQhQyAi4f7RXkT9cI9olGlPmAQ+LQL9KuW8jULkecnH6ZdhAb+CuO
eS7lK8vaigVHAfRwbzq5uQnpxJVAj61c68l3kZ+OjF3TZ0FFgOzUGdTppO3U3LkmHxAR55fLMcsR
dZG1stf3BTlXH2PotN9jzdtP5FPRzbHnyJpGJMMqFKIzx0eDU8o4PWF33waShQCp4z2pIKoMC1Zh
9/GUgk5Xg1rvt6MOOP6ov77fn7VuB4inI8cRF3vFE3CWDPyi0ffI8oxeIg6jq3aXEguCTdaU3ZWo
RtEVoky7MJXSxciwZmD0CrF2R7fg5E+OxjB99P60zKZcApvFMhAKF4qyma1o20MTgrQjl6IQmgqJ
SH7KcRXFPU03C+wbTfSbxClKOTX0UzXOO/C390qjneSrPApnR0NSUIAi0WSNLT075FTuWFOdHGWv
PZpGLddJXfWXKDQCfbe/YbdwOBhaP60mfWHxfSyJlvc0her2RxVcb4qYjC/EU9Bb8UXXEWLSkAJS
W4+hYWyivevL5lin3aUzghodEmvMgMHNGyY3QYTMLzg6rEvodBtzeJiq7tbhXLFzJXU8FzL2NcYc
ZK32aFf5RdhYGzJ6u1gxIaiYhhtNMUUX2pF1INDcuvA68OOcpyJrUZngQv9EoAov9VfvBjNUcGL6
0Lx28LpjhBWuBIoa9YW4sLZkGlKrOmW4Q6jnoWe8PG/aYxg7vl5bmzTWSXa2TG9oky8arYwGSRmp
A5kSDpDxW16V29YpS04jEiYZcIhfvoWWfe5Jp092Zckqo0wobZHb7Q9h4e3mzP1tYJwM7AuRkEGF
f3FKkOd0bOi6m+jUyHpIPGro0f2uWXmY2ZWsgxhFJ/oBa4bv6OWhGKv3NK3YBMBtXwQ1s9JgPCAC
zXHYRhxhy533MoDZJU9UqkSgzSyWMExal0oHY5JeZ86yF2uaOa0fT/1Z3KNy0C61btyozSpPIEoH
HNeLmbhGdj3U7c2U0X1F81URNad4dH5zdzvdeAWVOAD5eoteLA13F3nxqc/bjYZO0XM0BBKg1/HZ
Qr+IxaKvksrrC2q1VKF6WPdN3F+hDC+pI+RoTW3Wr/V5vAGd6uRM36vkpq+Gy2VQ9h6315FuM5Oz
qNYZ5oumM05i9pEBEhk0VhB3WEEIJgJ2SmpyPGGW9yf2PjSL+zo27qrYvTYgE9FT97yOsJPXNTDA
SiBOzmDCR5x7AUwRqIGEInceMI9Kd9wCyNq0N9LxWvXam3bsb6MhO6UaclqUm951f4/ld6QBoEhf
4bwlDb6mSqnJwUZGOYab2oh4JkzE48ATH6O1I5s6wMjmZ6+1ujzUJOZLKge1Mu0xdunSfa/iF5Fo
G43jwpYrKTCz7x9CV/Eoogzbti22GYlLZt2NHrsftRslHDbqNDEP3e3F9ykZIXLV5VFLmkdHnWI/
pn6V4g2WVej3RkFFPP9GKsB3ybNQ0rxp4uW1bGz6BJ7k/bIPJgtbkiI0yiLylyUOEj3ai8uVp81V
6pgHXR329oonkRnDFdwkuNt510JYRKmSDDAEaIfJoPDn4tSIZVrcK8h3dmmXbHSIYKI4gW0CgB/x
NsJEP7jmSo00f+wXzQaXebhZ7ea5xnDHDc6Wq8XPqTdGW8h/XgfN2WQR5AjeuJlpCJxws2xrJFUF
352e/J5Sex+jyAYC0yR7c5tsq9bFRVJaVw1bn3eUA5gXE7M05dQVErDypwwuBGIijq5GZaPUGAvz
uujYG+OmQdLAqlU3BrEv0/CXa1pSnZ5jE6NAKaC21lPC8jLRdAzX/CjXjbN4G9nKOWr1Y163O61X
ruJ5PZSDReq4ajLm07+V2Cd3We8hNa5w+dVDN/aPtd2+ZYuHP81kqhQFUpMwLh6OSrZw9DymLasf
jQE3Zhe3QPQ3zsPa9TSHZI9OStl1KU7g9cqebVev5eLon7xY75jDPYqTE642Jog58taIZj+vm7co
tXQfKEtSjpPmz5ON4IEBYNNHK8qL4daNhWVnAIqbjAPXVN6y1PwhRjC3NCWIVu+cusuz3g43llHR
dQlHJuVF8XV6S6e0mW/Yj/ej68LF3Tm8ibEs+nPwjkDIuCr19LEIO4EZ2LK7VgAEEB9O6W52vegC
KN7vtDUFcOdcrXWToZfy0rc0HOi64LhTQZVydLNCW2VVd6lTPRbDeA0fSZA5P8opbX3JOkYKwomV
mOj18+dsfZvz7ljj3DqoPQ1rueoQxHQWJlvd6TAocPH3QySyASL0Hvx7SI+KBdcxepuN4cGww5PG
KEDU0CdfT80GPby3XGkU6l+74nkE8dGZCXXQwlam08sE5GmWombc8qi1Mb0ZWvrax9NeznSvus+W
nmxNAqmuCPeJq36L7eQ+npOrghKHmlvf9Dh7qd3+XIgKwCfNNMBSK1t9kIOn9OZOXohW+n+cnddy
3EbXta8IVcjhdABM5HA4zNIJSqIkZKCRw9V/T/M/sE2pxHp/V9mURXLQ6LB7h7XWLmioEVRjesZG
S88wq54dmJHynnBIcZcamXVM3IA7nJtEIpqYtkPyTPMFkv04LNVYYyTlvBBIDfhNNtU6z+1Parve
yj/DSt2tFSQMWLZUzTn2QzOAwCY252bwFhSF3JVi9PKE0a8m91FaeptYnbf9mSnzM1Aktvfo0/js
3SVS5oQQGr8cIDbcinU3tUBwaW2xg9J7SBGeWMlL2LEyghAGvZaoef21NMfumCqFFZh5ZfirEXt3
poIWHUHrnNTfZBinCfErHr3X3EGrnCMoA73CBYGwxCda/5z1VQ9MXD8lbsJFVXYTAQSCxEQ2BOEY
6oULMYqsY1dWD606P2ZFe86SepfjL1XYcpAroJLqJ7uwThljn+FQDqa1hZnsBgo7hdEe5IeyFCqO
s9PNX2ylPENHCqVltfopXET8MK6Jxp2mX5a62incAfSnpDxgnKTTlJvzTUXZXNWrU4S8oBk7VLEV
2lg0VHiJAvp7QGac3iwOnAG4ME7jkdN6D15B9/vKaMg82d+8qnhOS/OGe/OIXxTWVHQbwzy4q9h1
1nCUplqro22cUUWQ7I8o13ySuCGwSTLqw+huVsMD/qzWG8Cwp1mPWrq+YUlzbaj2oxiKXWP2bCx9
0G5iTatozgDYdkVAczvMcbnhmLMNq6E+LHOk+I45N2eOiDhqheK8wTszThq91bFdaFFqdmN8Xbpk
mf3csvPXgT4tQafoZUCJQkNXEXCtg2oWpbLB3g3ONPsGze/gHuQEzMloblhkCtA0UD81Ru8GbFZk
Myu995URofIkky51Wn0XGSHJYBvNuQRVCPrbfPLiSqVGF/3MVO/bOnXDF7Vti3NhzcPJhSB5jYDG
7M2qbI8zQMabXsdn7HsyUba95IGSZXOgDSo129ao/DgfI3AXRr9reppG0KfFBdadTnyj0MOsNu1w
TMs4VJGcpjxIKO4DxK5v87Qri2BeOI1D36Jb7KT4+QiTHBpXfREqLVOCaS7ETrfECpR5rNJio7Wk
DmpjXm+KhAOd5fFwMeLMOTbzlB0TYL4HOgy2QTVHBWfOdE9mH+E5L0tp7b1+tL/Z7CoafUU5hKPE
fGnnpqXmZqXRk1st470KAvOKKEWOH1Up92mdOKyIYQd6ac03WjRnB7eohqBIl+SJXSDCJaLrXKqV
yn7BOyOvb6OdEokMBDbx8qT3EdKGTXPjzmNE/6aENrWRos739Km0om2ngCICpuSKe1ud0eGtaNBi
gX+tCYrShHpFXN62RKf1wTZX8hJGn92xFiIYc1rEdVqk0+zHdbhLl+qI8ENzmxYExlqaggdxBT38
qs4LoF3FIWpVFjlBcBFR6ajh5AwDpF4d6MdsGX4+1frBHLPsHsGoMYiIa18zNpQPDoqCmtLkd0ut
6Tdd6nihkiyTj2q8RVPEZXoWFhLZYPGQL7dLbyZXMs8wDOPObDkvub6QrvOmu7yJMajoBtO6Qc+C
Hjh0MAzFGrSosFzJp3V3kQO4RzeHdSuacr6JB9d9WsbEJBlTpvXBW2nisrH1SPs50anvWlS1uNNI
jZ2KxKxCJdNe065oroaIrFCs03Nu9OARnUQJNXgPYaytLhgLclDDCNyw7ceGrUPnxNbJ621Z9SW8
mNhcvqC9ilZQjmNgWAkVVa8mv9PY7TZz0jZQZ3NFl962Ho1FT24LlMCBV1nZXZPp2rG0kjlAIqR4
0Di9yC/S9DBJTRFUljMDpovUozG893Ujo5wOKRDZpW5v4l5dblavESGV7P7s2UMGnUXzXsEoz9u4
Jsjo1/lkC5x4MaDLa7KC/jzO6g4pgJ4unM18UlfugFWtx12XgMqkDK+n3Wasp/KcLl7vN64wN4YY
4/PcNcXOyjlU2B9gkZDng3WNjWOXUF4TgLiBBrjFqxvFpKvbbtjGq0XdOTEJ0Bx1Caa4p02jI6xd
i3bHlrtduZ8NxbukalRuRq1JpK/v8XNKE2ZIC/pjORKBNcU3WlkOh9RS+jBxxhVVFNUhHu7G7VSg
o9fXawNrSVUDd1h+DroyBXVs6MgwF8P9kMfsFwN05jh32lvEdf6T6gXtMWnBdFRzuisgy5cH2pg+
qYn3lDecYrus9lUm7NBJiuEsFiG2qDBSgDEbzp3pLv4YJSPY17UhKiN30lQxqhZdRTnHqvQzsoVp
EHUqggL2YPljzBysOh5aH7PDEUkg+mhL90azhiJsVuGejCLqqfD2JpfOKBHpZkaSZfKmYFVSbx/D
n9rbJnt5XEipWn1t+lGGylPPDqeUa9icWyyFVdR94EZkteNu4KT3NvmHUVHCNSUsAoKvhvXqSQhT
VAVa09S/bJVkTFl01aZWAHfTTssFIZuAFSxp8ldwBVJeQ0NLV8o8WOrOPZEXzjdrZaWEY2tz6vWZ
YpYL+pme9F5Yws0OcnfGGGdaHAzlHB/iTqH873rptigAwceT1gexIZJ7S63WEGWI6kTjrdmPLV0c
imUG/126NVVma0DbO64WOn4AhvEqTmtMb/Qpc5FttuF9Onb2hDECVqYmwHSsRPenhkNTl2xM1Ru7
fdHpBDpzhndCi4yAa3neKC7wtoQ02gZViT7MwZaRGkRj6DKgxeFHNoH+CE7+OFjtEqzC6feJ0497
B2WIS9lXGA6xrnthE+6Dx/qWZfp45dyDrS5a7zEqChUPPVYfjLSVrb6zebcsYqRHC3dQ6q7LS4qp
/bLigwEDNeOAxuwULb0RlAtNwu/iVFGvSWZS3OfagsVvCByMtv6J1HUVuMX4sK6wQTPanmyi3gK3
krfeRqUDYKjVoMbqPB3DYoA5ZrU04lyKsog32Wy0L7WTgZA39TxsKeP7im3oOFfecKiQwaZ1Rj4B
0BEJLAGElmnw2pMTXwCjR1aj7dZm7B6zmVxV3hj2la7qIizb2PFHUXj3sVYRyxSsXYUfeRwTuwAu
NBwNpfilRApJTUWvbx0nE0HdOOahjseBZrt43MNktFvU02k5ByLqhnYvYEZovXffZ7Ya6iU3Tl/o
9Y0aT/NDYunkrW3EvipFLwiYcTNi3Uue3KzJj406gr2erP5LMtRZoHY9UJykUqmuC/ugDPAjq1Iz
73q0ALd9PnRHY10pqK6Jsk+TcQFZBNvLL8x0uQAgJ5E/LLVfOyPEv0GjWNekKTVSo7hWtDaBimcR
4E3AGWehrpu0Roservx4ttYxf/g7z+k3bqspiUf/Iq58IDoZcYO2gmylsKb2TKGvPUm3WHjFmaah
j7XrfDOT8hgbGma0Hz8hKWp/pM1AApeiUY5tfhR704osGlwU4S+d5yS4aUq2y1PqiTBuf+itmR69
ySmfa3VqUd1BarAgWYGWI6wQmsJK+XvbePr7hOh/4ilB4JHd2VQkqT5KCEB9GZD7pYssZFWPqyBL
tlAoECCcexp+Rl1BdjPSi906O+QjYcjeK+5S3MZZmYSGt7TbjqNM4pGEt0iNKJA+JCmvmdJw5dq7
ZXCynVKWSqingjxOn4qNUXrFc9u53oHUyjfEOcCPrkhpfUJB/BOnzaWRhWxY71hQmv/LwHJIs7gK
2j13HCwQKbpX8DoaSPDOXXZT1qkvf5/Kj/xlubVoNKcaFsGqjkjCf59Xa42x5Is63EEmdb8Ko64P
6HUa1O+b/FLO6P8wre5mHqvpS7lWySdKF39cyH8e/77z/8UAbsZiGcds8C4w6+JNMS0nKE2AhCim
mumjkX9G1/6NcMvrgpOH5ETMDtFNjudfz9Nml5fL6+Ru6If8ZjISApe4/axph/ZRPkbOKgxBuL2Q
2rTfxFugk8WpEdMZPVFBBZM7KrimRX5fwXtHsXIiC4pAksQeUp//+4L++Q3/ebT8/r/esDLtfIkL
Y7grKTJuOsf9qtF/6v9jl6KPg7ArGTNIuh92aTzUOnJSPARn/VGpFQhA+X1uKG+w1T6RY/gDRRAm
Hpk320ZCHHWZ/77P2um1p3GjXRJ8wMYRX1UapK7p+hm586PkCkvGc1xT1y0Pa2vKcfxr3ubaXiPX
kFpbAAKQl6OAZZJX8zopGQIqV3/kms8289rctgC9/r5ofzj19C5AwdzEb6Ex0Yf5dK0oQx7diu+6
alcveM1Lcc2a+bGmevC/P0lDIU9KqGJiPqpbQB8jGs7X+K5YNB/o3akFEJJmcCJINP79UX+y0rQ6
tOE3w7Z3f3sWGp2zmDo9vjNskfQbp6bzu0kzjp0uPHujU+f3KzhhtCeHYNVC8go9gSuiRo4SGkRp
fq5rHchWt3sV6jT4fT4NVGxKg27kTnUibuouRZrR6oJemNANqDVUs5JD0ISn3JHlBMswQWtTre6T
WfxtU0Iw5x9EMrHUSKB+WC8apom0JWF9NxsqqXB+6sdkltFjMnrjJwK7vz2KffmvSfwoEYITzbf1
TvkfWL9/2n0GZ0yKadNQ5WN/kjWfKqehnx8cH0o5hXnTqhEtsceLoTef7Ik/2Hssxj+P+mCdyjiy
h17xlAsIl03hzEEUIZ3oSaQe6Ii/7z/tT1OHMCJiRqhdIgwiHZt/HenaTBOntTrey/6Rlk240kSa
ivPqiUBNJxA8ErJGjVADwFYCWVrAFFoR6Dv6KP59KKbOoz5Qj3nvf4by4b1N8mSN263uxY2s4mov
aSHpoIpfjhkgIkjrUHnWeOe2pBvjqOqAKYC59RTK/q2nVueMrOIGzSglbEc7OpsghwHOxHB/vVqD
xEtzkaoyqfBH+gQKnarMaMWe71gZintCEGDCnDzF+UCP0SqxtorZ6tfWnN3vUVPBfNG9eAtMZQm8
bMI3T7156zVtQ/8YUujNUjthS3f4bd2ZdBzIa8gqBbzBTybpT3PEStHEBfcH5bP/LtdSZh2jN5xL
K9pmUwEoshvnk9vkD+6Oh1AkFH4qNZD5Pzyjy6x+qdFwujTVbhKkEkSzW0UF9oQ23YW/jOVpjd3g
7y/2J//9P0/94L9nHUks8lbWBaHQ5tCPFGvgeFYg7sEqNWrUBoLW50ECKf9Q0RqaRj0ltc2/j+JP
Rw8pQMs0NbLqsPv/O71iWPRIKEl2N9bVqVXGJ+rooVXqr/2YJSTh1e9/f96fnCDU+nQcdNT66WX8
4fiVylBHnatld4oZA3AvTSuB5yHcXa+187lr9ZwCOqWYPqfnSTuBSkYaMrBHdEo/Gcmf7nYPhRVu
VmkJflMOzNVSFJ1lXSLQ+wCahbjPJhIPQ9BQh6KaSdlSRXSg+OTBfzJAKAIgOsOzVVJb/51yJFBn
nds2vosrL6bY2Udh5lg96inapzqwv+9sFBtciI2sLRrpH2WWKMJOeTXMxIjgWpSUxuJqS3nBOs+G
cUuUi7JLenbW9rPOFr9fHvK5jpRbQLpZ/yiqYEZZXKrDnN259XKZpuqgO4RXdnNqTe/+7+sojeR/
jaim4ruwnZA+Qm7pw4YytRppnJysNiysfmNNbr2xx+oTR9D6fSJ1KfJhkwegKSdph/8umlp5Wttq
dnQx6twNG5AK9F/vi6PrDPCW4qj3xwlDaVfJQN3QXfV93RDrzhGQ3KKRAOrStW+rcjJ38dS4vl5/
6aZHG8gXSTPz1Atz3DoDpXp7MdawyXPEqqzWo1ZYV+l5dDtkI9yM2oZuVgAjYMm0y2D6S6eK3aSn
5l5RM9BBSPiUE+rc7tRlN2gVnVvLjd4St3qrI4BYKXzaGyJ3jyRjk2+HcvRN5VlxY0idA/gdVbG4
+1SwbKkxZiHXk+cLA6Ry6azgcVUT9LnjtV+SuKkKyFKRDWxT1EEu4Ov+r8uKojpqgBxO/OrfxCOp
w5O2TOz1YlqzSXGPNE7lzW9/f4g0sf/ZO1JLE8NueHT0w3H7YPiLhoYiHQWfS1pp4phWdf3SLuA8
0HPJz703trspae1NTZ+2T3zF362/fDR6/ibd5F3yKB8Mbx2pee8arbiUaUHANAVd7gYDADcJibaO
k7oGCVWkua4/uex+Oy8Octu437JFs6mZ1ofzUrfekNVdJS6tgY7eQO/xgB6Pn8mY/27npVCevLYJ
ilBC+5iymIqE3dJmxYW+Modyibar6mygrGHxUBM2a+VCt4BHMaFZYvV7h5Lj35dW+80EOWih0TjF
ojUE6vwfzayBVHLfK0116USmqZvas6Hiz5hj4KSrGSZ1H79SvPKg0K/WEYlUx92NuVdwcK0SYKiK
zAeFUpDroj1ow2IdollLPrl+f18Muv+gqEMXYcumXPXBrDCm0tb7uL2OUb4bUvPaieb57xMhm+39
dtWRNOIO8CyL8A6H8MOaT/ZagKAy6muRxIEKDm4cXb+mhuk58U3lJYccNnlJcxnH6U+USANdqwNL
TD/a1bxY9fI9bcubSqO+6v2o+TKgd2JnLSIt8W1Sdr/I0+9EGoE4zJ7xrw+dTmfcGtybiCoSze2N
Rm/djnL6xvNmYAjip5c393nvbbqk2ObtdIgq4F9FfZOWA/InVfg+IIShtdTc0iXpZU0Hf4HcvEG9
6j4GIBZ3tk/NPmT29kumlxscht4v+ZUKDFfcih91I+4Ma35wkuo5X3XoPKB5ofrlZ3UsnJ3dtjWI
v+ZhicvdbC4Pneptx8R9xbl9MtcpEMARs6QLys48VEsfujrlTtINuYj2Hd2+laa+Z4N/L0DoW0lS
+ApY4Hqcvo56+1JotILAdxSFuCRADLtSC6dCAeap3qaw9daqEUFS1BcnL7/QJvgucyEQlKazodBH
CbaafA0XAWn3k6fODyIqH8GonVod9BU/zjXk3FNIPY6ruTNBFNlT+2JIlS0z5RIZC8tXUBJDX35r
Ce+2UEAFASgILRuJfbNcvwB5vOmn+sExFPkd64bvzDLIpoHm9BDTpp4WW/vYNsDvT0+TJm5SpwOE
bIKXT/t9vI5fM9AXm5UWDrsu03wdDpJrLLfzOoZ93T3TmcTYpKxwTLMUUNrbKW3DdRBsB+8lh3MY
dOt47TzbT7zkqkfWq5poR92uwxaObOfWZwVcwKTGO6ueX9a+PqUFvJJImIEFalLtUTjpwBvky49O
KFsdVGAyDoc2G86IdJ3Msrubq3hbwgNqqzbMgIvlgvJ1tFyBvYRy0RS7uIkj5zQmw4mNbfZ66NRz
wrIsdHAtIn+YnJNLM6QZCYK6RnZJJCSTXbhmTg9ETTs7lBEdR4TohbYbt4LMVibGdnLTy7QMb4sp
fnRW/NUGXtNE+uvclL80CLvJ5PxYyV0tsrA3e9Uh60GPtH16GHXzLAANW6AGuix69KyZFKwdasb8
NLS9TOr7xTrJmjJbobkp6njXTuJQI17gdO5rw3TWPRi3cWrx5KNwToHwginBztNodsXfpJf4ZaxB
RE3McGvf0aM+DhBchU0xfYH45CDLboqtnbm4Ji4dZ0wXKnh5Uzf2Y2mut2OaXReLuFAYu8wuxmBy
MnCKTYOMgKLE2kOdAY3VgB4YtfcVSYy4tjf9CACt8JbswQFGfs4JdfQluVMWddyrqQchciqP9TCj
kgGYRK/P8iXbkotYwOPhe1N2lowwA2xzsn6flBl5dlsgpUAhK9apNza3DdReR7bIcSIIGlZoNV4A
vjXIYFNMRR9KYUCUEDdGNB1k27yZQM8aXpMY2LJtnAzr2jkTg/whaFmji58Llf4eYkcLWRfpiTNl
5y6H3QBBEQ0FvXRv+aO0pQbHXB9XwD7kp+cmnHWTiLs7ycHGzhg4gAAs+5nAGVGg8dCzW+WO6O34
ZHlfOs0MbCd74w3ryHzfP9DeDV3fMRQVq6egma8uOiXlLdkXALHibVGWm96lz42Vh06fPapVSqEK
oKmKQFutpefGzsPSdki+xkGJYkXRmdskegUP9dom1Z64dmmyfV4vV+CKmyGetx18TR6U1fg9oAX0
9kdlaed1+bEW6dEFLjIZzb6YJFPqnQAtZ1W3rkpxqIAVo6aCwhU8K7KUxopG0QhFI2vvRuChtfIL
dXkUql2fd8wh/tIkPbS1wTc4LySNJfPI7hxY0NXGln0TFksusjylozLu1ApJFKjFjhE/9VV/Lu3o
BL7T74ck1DSk5ROQ/RYQymQ784wW0gqKdUjxaK8yjmMW5ReCztNSYPN0pBXjhX+xQDaEScUZ7+sq
26VcQhYSD1KWguGqXYPy2gvRE/p9EzJlbxp/EyGeYKObU+mxT6T6kMHZtGER8Tv9C9ofIRE21UE+
NaMA6kQIKDq+3j/jjfuxc48qLIJOV7mqo0e7IDS8FLQyFjtkZjS2Uj93AXLsV0uJbqUNb0asl4e2
GXwtfJYYwYHYWq7j4mQIpWg70WsAAsFqKLbcwMiY+kb3U3b1M1RjUwDatLnIuuK+58MsPL2oeCs4
fArXvm0IX+4ZamD3cfVAboR2SQVYHhCyDlzKqmrP3O2B07TPsRYF8fpdSQXWITffpq6aoXnNQddN
d1nSHMwsh4LwwDGAcbnVc5zX9XuWQPBbjJOYnVNNJQDu4Fo6kF4KP4Z1oPfijUMZlBaCbvI671tt
Y0z6jd00LwhlBfJ0OkO7UXP32HI286I8uB2/CFhudbjqrJtCGa+Fohw1BEUI/YJ6tgDd1sjxgB7M
pu372ZSGQ3lmQO8WnleW19KABzQsfSDNiiovBH3fYhUQxtJz2k4wkyYJQF6m7sCSDuNjQwHcEKB/
hmGzZNeYw8q6y5PcGSYEcAe4S3KSu5W+rcCSeW8ISQ2OQgGOHRDDo9L0p3LQdhp0cI2I0ZDvIUUE
rEMGRzMfi3djCdEimDxsKKNy1kyOTHXQJ6dS5CVv0wIjvIK3ru/l6daA8ECPIiUHhhQ+qoW8GXUy
QGk7pkfavD4edmQGtxoLC4rrjZFsx+XiTRIS8M3lCMixKNSsNcYjp8TIjbe+Q3cX61l6P0pNIjqL
Q2H/cGz3ID/enpu9R3eDkZ/Gt/c1LUaMKDvqjCaKIeBy4pxCvGnMBlFXIHekHU2hlrbfeLYWP9sc
KvlT1WLfGNPPLkt2tjJkzJd90gr3yuB72Cj0xgMt820xtV08XE25g1fkTewMfF0uNiohcCwAz4zO
hRI+7tp7H3nu0rPKBgEyuGvLKeD1H+TLyYciyXjhqEzwolKKHRy8tV8OetZuwa5DL6WF11LStzzN
/5+LK1+17Rx0WJ4aIJZ60oDSuWoNJMo2vsxr/F3nbRhPod3LDWrY524SYda/pLgc8unCKe5K00O+
GDDYKI6ZCjmo705ycjjofqMr+5KllNNha9mZpkU+OdiNArwO/bv3vS0PbVdLOR5dqqk9Mj1KEx9W
2MmLPvabxksvSU3S2vIeMw8R9BqQvaoIxHG0TZrVP9X1BcPClJdwdlK/XMqN6X6TxyPlBpDzxobS
ACGTO0GDxiLBvAaOhXuDsFsPeUtVBtAs90VX7HN9b5TTk3wfC6YVIM5f8ieFu/wCeX4aagMSE1yK
oaHzXrNvJJEkL3bzUp4y7nULwm88eOcGkmCqXZKBFjJlAjkqurPoORMgtnOnA62s1lELii46L95A
SaC2buPe+yVGEuTNGL+KenqR97jSTy/DarMzavNBnqM0QrjJQCXCYNkFk4qzulWBevpZNt0u7Amg
j7dlrJ1Ux9lpUDEU2wmHrt4b7ZAFXHAll/MSZm58i1zSZVA8f0qhQ4ywervKuG+i4VvqwRhpuhyR
T7TWPG+69F72PBXjXe0Z4Vg2R/l0twTGCVkJrOGt1a1hTZxieAkOiZFCAgDMi2MPbyAyJR4n/hHZ
yi3QuPsmSd6XU11xK7SW63jayymTd489DN+T2foS1wviRvzi4MWPlbdcehqfWg4h06qm2KBhP1jN
JLEqV7WVpC6le2zq4soWvK9a59Cr61M3NWM42vMdqvB7aehcrIJlG9vIyIMhK06xmM/tGL1MDv1M
vPUHdLJdrU0OKjMERmu5biZ1+ZKATOWa2NNUfNiMYkGfoLqocX8wh2RXdVJvAVBi5Gz7qnhwJ/Ed
aMgRaNW2FMltFDU7rTOuiIAGtpG8dtgrsBvbqfFWuYToPjmHXPfeaOtxiQk2lzQBc2cfKKbvOjNC
8wm2gKflpybn9Kvw5eWWwg0qNk1D/mEaAQnNPwta+taGtqPeWzP01teS4mHMGumn4g7047MmXKT4
dP22nPKTNJeQRb/Umflgx819W+W377OzpCeYWij+kDizxpO+GoqvRsYtwFoEmerXvIY0rxq73kH0
pgPHPJT2jWdQLeZFV8Pe1ut6q7bWEbLrxlMbSAyJX7neL3pvnSyua5SUAjPp7zOTW77VEN802hh0
X/xFbiWaOoa0/vsxx/XRLrPTXF2BNlDOXAIzFdsVa9uhN9QgNOBxV7q1G8ozYOZfSWv40sUdWRBh
Lw/xesW0kvXWEy2ga0g5vDUwqjndw4yxT32byqy92DCorFAaHAN/1kCidDX5/QLps0Qmq+hSVxSI
/ozaTU0QTRexVoG51pu4ptsphxeFrakWcFEMRxpKfCmIdb5dnfhQaYfl1dufpSmRdwkIDTQcijBf
3G+ZoW0dVlYd7XNUooA7TLfe4OyyCU0SPCg1cUJ6NW9A6AUdmlrS9ZI/sxABprBRe25mvAh5OcL3
99hQkYqXSy0SrTtAm+zqYdVQFEx2noI6C+lObMxGLqGcJct5lkZZ6bNb+TVHRAachhyg/HAAMnJa
ovSOXrL7KHnTZmJ8meqFOqJKGrX+nVTvI477smav0tZKr1Le0sW9Gj/L/aDU2QOvT3ggHZomns/I
X8g3YhVMcg3SJVp1hf7e9OLjyPHXaNJuHDRHW+Ax3PBM6ExwpIlA2uM21skOt2fLHP0hRsZ1PlgE
DVr/XNqopozpRufWYbYR2gVkDTuMY1umTwyKlO5J3qflTMIzZ1Mg9IL7sOpfeOi7y8Vkx1Dchm95
8qqx/XBsFWMM1faHmB6zsvMRHSd6dw8K6k6CFecSNL0v8ualevUeJ/GucpIjc3q/7ow4PSpwmc1f
co+K6GvXSVImeY6i5Y7aG/lXta020/Lt3bXv5exUTu6PKkdNOyGduWNw3ppumFJYACilqL6F6Zcx
YRnb9OBUttL5UPHyCLakhwemWMr/bWZiQt6AEa1aBAvtuY/Wm2au2ML38phIws00UZFl/tZcg5I8
wDPy4GsivugQjiNhXgyyy+eG1g6tuJcnM4vVHdu+XWz6T7ebxpyvHJEBNbSYjmwKMLzY7CVfd8mW
velWoRep2yJ5TXs6n3EJ68oug1ujJAUUBNaBaZNuszxq5vAqTWThmts+U1CbUbat2pwnOEWa3LdI
5fGTLKQ8p7ZtSZbP++BH5oWkNsVshFl4GR7HK7J32jX3XYvzvUxHnAETh0raJIonirjlnfhvRyxo
sAsU3T24dnap8ceKHGL88MQmYu5sHFR55iNN9gGYVqTj6NJmXdn0oqaxWDP70u7I2C6nPkK1oUE2
aYHPLf0OJP04UHJzyJirA/xsxOit8VkG23RsvzdjspOHRucNZQTZ8f/M3nuomDl7OUfS2Mv/9+Ym
kK+erQ+xCUnWMPZjyhOJCnCw5YfIMymNLVtGPk5UUjeWNmjZuWkitAgIadzYT/sX6aXga6JsjbVC
+TBR95NlnbCR8iOsSfUNkgu0aAEv/Kzrybalf3qBXyxjYeK80hFPtgV1jXVnIuSpkvu75f0I4bdo
8xyiYT4aU3YXVc/EP2e8cb8hE2DJS2tMIVNbW4aZCmUvH/W+l5D9kcKcZXI2iFNpREAHDsLA/tr2
STCLbPvux9v3FmRj6BYbgTEvle+DS7L11kD9peNGkk7pKq0ms19Dm3Qpd8pRT3ZylN/rCIvQzPwm
jQ1Dj3LPzz1tlyEtSFpYLr9BWLV4xXX0XJRaoGnimHGGW/UW15pYjSPJw+G3bNk/8kzwJWONpF2B
13rS8T+khZQ/JVdZfpVHtEHbmmy8PpHuovbO28t7rEDsQTo1KkJ2hlfLMdm22LL5cEbZ7Lzd4Nj3
bRz52CFp1WriswoS92S/sKllmAOg2cdajrV2y6caKg1guL74G0vHFLFlRnjJU4K1kDbPfmbfCSXf
RcMTVlpOHG/A04i6N/KImST8bEfKgH2Lp3vOAO1JEqeQh8bmDsN2mnhURMMcAzJl/hxjN7lVpB1U
ELZQX1Wlux1MwBmkERi1PIO22h1Aocj0iD6gUMjnJ4a1FzARSND5tlBgTJPC1Pc8BvPT1hh3xoTp
737mhB7Molx4MSEJrW7ldpdXljQggzDA534TrHYj8LXJy3MnMm5jeJW/xpQqXntJyegkRETyUmEX
6k0My5GLjE9K+4QJdF6lnSGM5hd0sgW55viDV5zen5XT69l5ZSxGuexsJjzBPW2sk+GMiDg5oc5l
Vs73/CoP5hHySRw8E8GmuMl3C46jHK/ct9hpchroohRbmahpUiIXohX+CobK2SAqxnwJVQ9l0F8o
kEQxAv2LmukPAvsuL/u5sq4Fl3ie23uvcE6RO+7T7tdg90Qd0cOoJLcZl3k7ocI7A4MBcjSLpwSR
CI3AqdX6g1wTtIT8xlnJ2xt+1Xf7lLYfTKK0cCRkFr1FSv9VmpzJnHap6fkGHouLK1TcA4sJIylm
pdJYQ0PVtprDlOhwsaFRcT+gx2xgYORBln6jkHriSX/jluQwh+G2VkaxqUtEoe3lqILxNam/ZLxM
bYq7PhkgtyflRqjW+8mSE8eyDF72RZ43+X0IhejOcsXbvE6PnMB6kXk5xWZvGshBqiErwfLQ3zPk
XRhSZzJVK7mR/6PpPJbjZnYo/ESsYg5bSROVJVv27w3LkTmnIZ/+fmfsu7GsMAzdaIQD4ICNSYZv
PUiUN/zmhGnx/REMckDdrc9tXT7Y/lURsuhMaIa9N32Qy1fF0P6rDr9e7wIjPRTAHky5Pdnp+FIS
W9R1dcv0dArix6slZPtZqc7ablb5tfZxCb/aANpR9gIRxi1NRvfDguhXvE75s8GCOY55ri9vrLp8
ZBDnW4yifD5pCpk2mHLvJZq04h7VqNTC+qKXCvCSpNmYjQ7RsHp+gYd0+K3xfkGP2fFXmQ+GnJx0
+gDozgVeK420d5TACZ2TVGnzq/WdGZQ3c+zDVurflfgYF9g7nBDuafwvu4/OCUVsujGOIcdTQjrC
fRxmLybTyfyhvovhpB9YX1zGtg32NFNhCP+EOjTFetbKZ27xim4By/Ptc83aRRBFy472/ve/mhwn
rnzTK8iqym2XzRrw+EoiV3ZUHk490WWU1QdUTAd/qcUzojyM8YWDL51f5SXY1AxGB3FT+JVppLeF
C9Vw/NAz74dbVRN3NErKBsI7vUNDUKGjeWGiAldal+URXOHiTq+mOclfw7wnyI/Uek/jfhbAAMJO
0aLBbPR9ANOEBMXf2k/O0Dw4JtMcqvZkjh8DfmuDnisSn+QiRgFfKMojeaot8EG01MeYJaB4m5gO
njctvfEjNurP1DG8XLx0L7VuiOzf+Ig66kzaNwMsG1FxigEioeWg6+CN8hM7/K59isGcovKnIiSU
fguEJLdvbbN97cOqhUthkdPA5h7kjlGWuAuJHaTieRch94DSjuW/oY3M0NrpJUdadJiwURfjrgH4
FGhJYRG3TOjaqdLhUYizlp6nZP/y9GuNkyTntCbywbPmfXF17nL3IkWL3a6RO06nnW6P8vhMpEmi
SNCF9OD48y9R/gEzuPnGjuJTZmD84ANL/6Na/pijdRxDTjEijlzLH1GIVcbx+9UNT6C5puGNGLCo
qoMLZbJiJDk57fAuj97UmA1s11XFYMThJ9pNBO88nASOWl5hf0d5Czpna8J469ZY94P9Xa4D6y0A
Wk5BOKZvAUeysKI9/Du3rv/h+Y8baTtJjHx2/LoUvvqOyRINr9hR/bBO0LWaT8CeOlyb+4q/Vak7
1frBJrII8gU5jvKu5NPiwdqsaxO+8Guij6HJ5PyxOq79CBshXa7QPFDZRezbT8TQP/T6W0papaxu
clhNZ95KDyWPy6QXSbioUeA0Q5TO/qiTuM9xOFkmbqjj3+MiD06MMxJefRlhrrn1waFDpWX4cXPR
HDB9Crx4kWu0j3syZjS5IWdbGezcUeM9CFPJ4LTBWUdMGPE6eYcC/wdzifYYO/eYxzxGTHRFOK/7
cfokLkPyp5/Ceyt3HxREyHYRz1DNd0CeYNi5G67uUqK8Br6oImXkV4Gk32avSToyOLS7mbIPF86Q
GjYpPWS0bvIF5IVyTQ73TIejVAYihwOSMyZA24+FoMH31lzcRyYsHSdWXEZvcheFB1ZMA3Hro5m+
zU54kyFCwn/96S6ZP/m0+KLiIqgt2GR2bJj8B/oP7xomSyCuV2fADHesu7G+5piTYqY6oEk/DY73
spD5DpnBq8eyiGA6edd4iAlK24NTtDb+KBrUWzpjeRiK4EnuhNxXTevdGGMyX4KdA2QtUVY46I17
fDZyBTyVwXQY+h73RteeA5IR8siRI+bT3JkIkhVAK16+FWnx2LT/VU4DbyQ8aHF0aJmq5m+4zC3E
Q9gc/kqFAFqrZhanElEW/Zi90T+lpSUMhCWWka0Tbzc51gkHsmy/lLRirhGzcJizAvwjdcShY5jg
znXKe3oQzwWkL0T1u2tUgF9hVt2dDg6HTj8Otu6k3aaHdAcS0RIkGLBbK5Wo8wEIDcP1rqfbBaQ5
fDCr+rl0ydriJlwoJrj4sPSyXq3xU1rFqIFHoEIuzQHWhs8rOU6hYGgaxfJ8oVJZtWSYZyQCE87p
s3rvqOCzWAg8SYAmC2mewL69sHNUfO79rf6YeeHaSA4TsBXuLJ4rj5u6fyTdenKiOZOY1PE1rOW3
6UMQPYAXYsqsAv+J/f4nug5wI6JVjQAzhKWQTvN7uUHY4HhkbKd8ZcjG7gRyc1WEs17fSzjQ+B/H
JLM+xvyZ8mI+LfvFTzFxPBD/maBGWgcY0aAb8/GouoZGbVKLuCxIkAdW1+JU6BzFi7OXY3dFkSwY
kPDsx72cXXAUOyNCDZqjvHBzKnaFh0OcP0tCuRR/t+aMnbiG1R15A9kJmXEOhr7VZWWQONn8JJCv
TxSlgJ2PyFPnwTFMwrW4VDO8c0fYHCGAWRBsgH1lh6ab0coPU/lmjA3BBNVN4+NI/UvgYiuJZKiu
wK/99/JtUd97EEIEHElD001AQHFSKjJdS69y2RIMZlywH75BYcYndp0HQNVh1/hXoAnX5DixszKZ
qHA6guDloMKNTZDQsD4WLp9c22JCV7PwhF3aRDS9Mb+5tb83WQM5PVpyjNkVk+F9Js49BxLHRZfn
d1VANjw6yT2D25v4WN4OmrjHOcQoyP1Oo/52a555dOJun1TM9N1D8+Fd4AuzQAoylJHmGUKfuAdu
DPwIJDuhJqVD0Qfdp4I1igIIYtsvgmSm75MbPTs0dM/1V7Lo01VikH5pTb5XiuIaQxFe4Xrh2Z/l
OLgcMwTSnf+rqAsQjrElTzwEi9LWwyFpvozYseKt8snJNT9pNL5Z0FJaoICXRy4Bg/SF8VTaLrnR
cjyd5CFJ3NvQmiEQvqYEEQtJpR1cjmjZ633tT0xfFT3jkQtkTnSccGel8y+TvVMgUDYh3b3bbdVP
OzlwCb9jrUc7fgAeUV5T1iwUWJEbR95DcSSaTKo+WstHnl0+BTiLWe7qEtAAdhd0eBfBhhG9d4gk
ykw2iiCc8k4pJ5lmPsETxeINyuozO2UYB8mj5JddrsMXHItk+xai2OWeCNBMp1dFyfbyqAMjzSC4
A33SRSaEce6NZypjhdDJjlPayjfmdjmwaIsfoPuMa/iAJ8GfyKDozDVzd1svf3wPZHyBZQO+HRkH
bEUC7qIx24I0YFvk869o1x6AjnFC8qI5iXxhTTgCnC4kz+KCWiC+074gw/yWn/8TOEm7Eqd8i1QG
HDjXGuT+8ffuNbhXUCoPqQzgp0Fw2Eee1fXbOyia/l5Ij8OFlcjjvh7t1byfHDmcaz2cRMCNYQmC
2dTZDpeUZAtWzQ8+FqrIpuKNidi3OQUDSO6FcEyHxiSb3wJRIMWcFe4zpSl9bx++4z/8PeI8RYTr
Z0avQ0rBoHk03foQkbfMa3j7SKP+8+Gd3rnxC/yV8YMetJ2kWJCbhJbHlBEpnigZ5Dyt1na7UEnS
Iimsqw4kiyVPQEvHogjoQpnLL5OVwWUGCeFYKqjasEpcD9cSDScKNQv7Z9Oezw/lXAE3SsoxE9rF
q7IBd5vtT0gi15RO5S1T6tvm9ZxfslMRkGs2DIiSfmPAuIrXEtMjRh0teP90GCmcp9n/4pCaIy4G
IkEUfxcz3gMkYiwQj8iDyueiZevQN6hLzs9WMTivhrSOo8CGKTSMgQ7yZD0rfh/ze/ycA0gU56Ej
e6YTyNvPPrgQ1oSzltkQFJF+wX4z2BLh0QL60uKzHd7JdupcXu2K/H5dlQr2GyNySBn6w3+suoKL
Eo8utT46AtYNhSFAgEMnbNNn7XkjWrPutMlpCN0VAaZic6mgaGRPsW2UY2FhGfKCVtOuyAziCDQX
ZmBQWBSuKcjAtOd2CXmqcgNwIoLbmuphg1o7xT8299qnIP5kto/qc8S8YR5vFB5ia1DiLtqDV8Xx
5F/0kGn9MOGc4O6CjuXPE6za1GZIu9WUgBD9cD+WIonYyzTc2dH44trGiXolfoqC0LWQPpXJGNW7
zDVXQwYUMMq54IHyarldxg1XejpWdgaV+qskIKwe+MIGQHQpOFL6MZ4IMlhkgDhlu3G38Zc5viw/
ZQtadv6QT7Ejkc0AIRZbl4K7V8ZfH4nIYHH0hCYJ6sQPYVoMgRpDnK+6S47dFRc3JIaX8kWH5OqE
1tlRLhDFXDdyN3HsbiRkyFxPIRsoQoBO+yu9vCLSeFVHLALnKXaetxV+blBHBaG8vO9z9lhUmazx
wpBWsH6beRrjF4kdTmDbncr0MEBgp8BHulK/F/Tcj/49D8t2SgPRbNlaMPqajF2BsEdOKvoJPSLM
Rfo8hrkZ4phnt4tPSj3jJ/Bm0gU4lAIjA8yLcjpxgxNjPqF/JxICLDjKvwYr0GNiZQDdhHIhJs0/
L5zXDFYQB0589zdZxDkiVOKxUA01dYPcxaxdqhOu6osvuhZ0zXvVD1388YFLSDT5stQPCDfbvVif
FYVM33lBXFFBjRLWfyb+74srepR/4uLqQBJ4FPLMe6F3+JBWGBlisOVBf/dXHDwHk1La+2v8T7eT
LA1SogfGnQeI0wrLQlAtwalqqd/IzJ+K6QQuKEZTOHgB0+WdBIFhey6Q5rPhBGkkhyGBUqEZG6gr
MAcIQZr8VSAlpSp1tsH2iAbhbXggllm1MfljSks6F+St5AbUqXvHi8sL5dwoKgBkYCt5yn9rp1yK
sKPWN+/r/KsilmijhJkTLzUr71EuB5/mEfgY/3I7YTa8Iht+K12FE8gXUmCTX9/JgqTcSd6vKh8/
1jK9HhyeCRsEHf4VmeTIory5lvT7GnzKYePiB0g/eoIPal8wtq13axnRa5JTYel/hGSQGyXDV+hH
H02qQiK0lM58DbtebpU6q0LGQEFWDgLUcdcDwcJwv8QWfTjzcMhIJO1hiixpZrmNyAJ/AkxcWHIF
/8UIstxMkpBa02bq3GmjkAhpr79PrzOp+/PEwg+cAXdVcSFSPdN0Y+DnuHN7pE7mitT9/bjsGCTn
Y/MLhabl9B95V/6j0wNb2hkNFPvxrd9/J//ceyeJjTaME8BBAHc/uhC7kpO4FvmAXfFxHXyoZhjZ
xm/mNw+eRq7Os3MxXLBchUocqmWz6d3L90Fk3U+2g+Y9OEP3rIorM9terumMYHyuRyatUKOXOPMX
mbCR8XRI3l8FqceUZdGBIpAj76gio7Vojlh+qRuBUSyCC6isLBgCKQRpxSDjH1+1Ks3dOTh/DL7H
Z8YJ4ilidtIQXCwfvT01MWjF34qei6CFifKLHFfOtKL16eJ84GJHZX7mLiwMCop/TWJp8NhkhNBw
/OKjSVADOjYSEuBQKAXx5/Cqi6dpfWa5eX4daA6PfH49MJ4wsDEaS44tB4U/Yp/5DepYGa0O6lN8
OW422+YzZFbaeCUAIt6P/ybm5ST33QkvuLHzk+Ik3l6QmnxdnkdqXmoPtYaPKG8NaeB/DnTqDu4j
SxDl6cMUizDtqFoJ7s5410MQuo+NnUBwYZyk9QQwcMdrbs27/2uzPOojMKEQUVGnCrqHoROw3zMd
AtR1m2F3xDAJh0wrvDiMQkRZ6XbY4ualTIbDtkU3HkR88i10/IUfy52y8ZFwa3Y6T2wFGK12WYis
90rNCVEXC46WzqeTpKBhBAIS6TIgUd3JegR+SWKNgAiyl5s0nUl2Pwsb8PCFtx7IiOwQ8lXPkDbm
R9RfYTF2CHDl/wGkMy1n718lhk5g9MxiyvwrvteRZ7XkOf47vkwTeOvIMyBvOrP8bYiyinFJiMY7
J7xTUk8Gm7JjbexUl/dRmD8GZXVMmuRmA7AYgxGasxX8HuJahC9Lz7wpHEf3SW3cl9PPDTIqbss9
JGWKYAAYOGsKfBW2/XNrQ4o+poxcHs5w2czPW1s8TLX3m3HSXzubipVLeR5856AIgRWUSEbB+o3+
q0PRW3vBRR4VBz71kkqmuMD9afBLwYEUFeIBKx56YXhSPZE+Ha7G7zg373XmCV3DDXp3/DxyA42Z
Xp2OAfYZwIf4KHj06kHvFejoNXkhNlPaRG41g3Qc2CP1bmyPTV5AKdqRzjCmKEAZ+cxZCcjrtt5v
aRwPZFA2zQJ+Fot9bDNgNfxE7KntIUEiYKMwfvAduYwB7W74ozw7tpSmrafGppmm/5GbzOwwqYym
sI2Hl1PAMQwouSCyZy/5gJSzFhQdh4VbsVuC2AXBXS9GBpljLcud0D3Do+xYJ46LPnIFM62TPB3+
mAtjyohgpNQ7Z/qlQ6APYrpSXHW5OzI6/GmT/6qpi+Mg87go0PcIZ1Y1VzwOiQg+fw2Q+PpXr0se
Mcv8MW2u1Jop+PzOyOsTK+4Q6zg2o2Bd1g/XWjdHkYF75XgTsjfUbcctWPN1gaVc/ka6vIceqVs+
KQOOn41MSjvx2r1zO+EzJ9lPfiY40+6Wsyo5hGGiIWSaqUDCQUY/ICc8GG3Gd6qLUICgRL9CcSRY
oCn7beHNX/WM6d5NQ3TLmKMdmZeL736MK8Vozk+HKg0JpFHYe8zVEr9jvsl9ocav1WxaC4yBIiHp
mqG7W8i6Cd6TiAhd6ILyOIBk6ZT4pFEtStjbiHjv57T2AvVwqS9MPZ5+mhw3rm5E14gqsQh0YWNk
/6TqWR/Xyx9UKMSDX/U5W81PuQL9A3TlXHE/FL9syoVO3oUuCFZQaciLwWgAqnS5upA6SYViCaB8
rl6Y17xAXbw1DWyDxk9eQKkPrs0fZiO0x+1v7iJHRrcmP62oUDlJ1twegwfOyMX+YodgLMtXeWwC
2oWgrOOLttPsmMksxRFay8Hw8J1mGs7odGvP8tG5ihmczH7lWR1mtuKRc++WUiVnnFXSlCLiwl2l
H+FX2WmftXiSyL/+I1vTVed/CSzJvyIOPil4igZ0xaPXRaRXSplc5VDjfrnTed8iGOiv0Shvy0OP
V5xMYFoPUe6Fid2YFi5VXH6oyALJT8L53SWpJuxNS4ksM88aBwszzad1mnt/2sfRk7yCkVofpS1x
MWU1awOom9PHSablOhrrA+cA+Z5HCmPANMzNv5O2RenyCS6nsHWy42+q0Roc4GD88FpVEn0AnzSO
wWYdiZMNpoLL9sbzG4klfo2/rY8UwXjIMQBaCb0yp55kOUvOnzQAYJcGmoFNcVQL0ILMyCAJ9tMH
WBcFo3ojmcbOfJKSZTFVW9h/D4paJp+HuLY3oJ25elQat7PjPrDdyrzll29VdgjTXxcjOggxn2Bc
LJN3bs91Krr95OPJTOJScrEAYJUvvuXdtBcoIv0fTVm/eHiKUNDDGP2AQUO92MivLoFM/nskXebv
JZSzhbgA+qWScbE4tf5Hw6rbgt40kzemQejk2rw46wGdAkUoFeSoxhNLxjWBalEvA1hARBMMihY1
onvonF8VDWOpKWaRyyuxIhikoYM0TX4rV4FGCOsZetrX9TK+O7QJwIPCyVfQZvvb16AaH/o+eopd
ZhYVCblD6hXDqXwh8/+yBfCjl6sBpkcT3Dz634qBk+u0+budxV8C4C1FJhd3eZThbJzo5K7bV4qd
9lJ5OZP7Lgt9mA3del60MM4sOzVlznX7fRkv726xPnfduty0YFyqDugu5ivxuo0j6b2PhLRhBc0S
S+Yynw/CY0bouv5dw/WraDq0Q/ijDIovXVF+bal3M2ZY/KzLf7EVf7INhvJVJebQMYdnp96O5mw+
zbDi31wYp8Lko+IbVQE0GPSQP/bwce6WBu1YhOmOaqMTPquAKuXM2IJhrF45TFb/62LOD+46lnRZ
efdDlx0ICi4ram1cpz0jEmFN7JxdS4XaPH/EmTRX/gNh5tNxbj/LHF4Zqi5vo29RiRqiSAjaAJA4
tbSQHS4V401gClCQYxS1SfCQHksFbwyKZNdDkz5UMwlOi+m+zBDyXY01IbDQROE/eUzABvSzfUF5
mCj3raLGi9FFjf2nM9qzwsNwoWuuAkfOjPCNNNjiLa9hu/4XubgeJmVrF+Z91v3XjK6N3p7fyZtq
30YS2gQ4C31nfpV9B9gPF++/orGBMWmZAL2ZJ0oXVjoh0T6sW+81wUF2CS2j1G7HMFK9rIFB5chu
XQRNePopSemh5GzPa3/WeyormC3Wfzohw2LgO/5RAF+BMSXF94GetmpQJTb2Hc3Ldp3xFLyhPzPB
kjz9vTBcCvI/OVmE20V3KFFhQhtw43yutvme86cyMQqkkIXttaO9WR67fAlhU9Jc3cU7Nmrv5KyZ
yyyYIy22vfKbc5+9VeRFG9ySJTTLe/yezQoebDv/49fDKbDa7ypM3qAQAiUsdjndtB2eV1hRBxX4
PxNVFsI/ofraeCqNT2imgk2e0/SzkfnUtTGrEy2nNNCYB2dK4BWaS1H6pQOTotHuK6oGVacxtVRk
8XBVuz7yqBBrnyCxv7FB4vhWRW3CzATSq+qCF2d4HEwE4LTtLjXylEZEWvjNmaHGDFUET5K1xO/R
nhXkTdSypkIZhaOYZp5UOXcdQLWHSJoXMiLLZb1ncNDTyASAvvR4LPe96C4vJtiqIDy5dYphN/Ki
UncGLSEoJiwkjNXHkZqAjkGswmVQtjoIARUtZOXMhQEC+J3InDKyUnak40fg0Gibz7wgfI+KOeEG
uh9LqjqwyT4e8TJ0X8x4uRPCFGzVL9uCKXsr6x+hH88qv6Gu45xglf+lUho32ikdiBXCGbY4TNov
0idB0H+UCy3hExmCPVwmN/n81lLcg6nd90y/5pSRipgpQkut8c3fljvla+PRv4t9qHGTGOd9rf2M
83CdLo7dIBF011FIJNgq22LBmG52G8/tnSqrJISremPp0WeJeKJxbn8KwtLC6as2FYLGZ9nhxc0Q
UxC5sflOTeZx6NN7Aj0k9tjDbI13RGSnOoVwhKUhqLNRx2waks9+EJ4neh1ZDObS79yh+cRCmow/
Dsfpj8GAq4yNu3TznpIvYfBTzCmfojdWfYOPmOLMuiSGiI8b6vSOrxD9nsgfaw24h0elhsCsoToL
xdY9mAr/xWrqh7CPf7tddRdUDEigtPokh0VCGfce7QbxcUHEUv+oYgOupPpdvug73cXcTnzRd1rp
opreNueinDCyqeWQEcYD4RPafb6YvWXe1ZZ3uN6msnfr8inxkCQelEizjHqaTtrp7Obu7WS1J17Q
pOzAo3qGS6ofFPqP0xAzxIZeVUrb7ofc3TfeGaoA4dbtWL9k8XRibsWb4Mw4XO/1CcOkV33xZ1oz
f6H93dE/SFTj7TEJhmu/pT4FFnRQL0JeUT2XrXpFxUNFa1JB1Xyo+EhLM0OvcnaSQZuUxv7RAQlB
xUJJdffXddLLMXPkehrMkV7VCiCHpXBNla6nj8VCOyjRBYU19Cr7CbpTK80STRleSTr9RBL+rbjP
nFJQB62pg4Frn/Aj5HqoOkN76jPQomfgdU7ZNfODMi+Fq3Yb39Hseyl6toCa0jv1yqtQJW+Ht6Fj
zEfgLS8LpToKHqnT4cGFxS9kaqpme5R86+jx1NYcvHpD+0jr2aOyl5Kg8tLu3GLYGwyCx8DYBFP+
tGs9/4sRAvK38ylhkOG+6Yv7eIZnmgRLxloOw2lEp3tUx8gekURCu3kBjOc4QUo+yZ6FX3kcGR6T
bLtcR+xtBX+sUc9fPP9yoIhx51y42xDtEm96VrASt8D3wM3hxaCqDZp7P91rE3h8JGj0mKhMLzBX
p/hTMkk4yTYrkuSxUKWqehHQx3fzVEim+RjamVVROSKOL2lBRseATagyGz9o7qprWZbLrKYBnApu
sHd56Qsh6FVJmE/18AfXHb0adsE3uWB/t5FoxjEM4YmUc20oOXA4yt54eiVo7SpjiPkizIbHNZv8
mYfhm7iAQJvhrlfs2jJdk0D+FLH/wbZ3C2qOZxrrp4X0QbIrBj++MfNHJVgQscIfdkNLUoVzxoLo
p9pDHH1WY/Cba9/r0nWBQmIeRa9e+NdYI8u3XUQyPGO+I4tm+vFPzBZPlPXrmzomrSE6ZW11YbjF
QFVfTb8ghcVAop4lf31hlZqF8SmIdo+lEGVXnYcnYoV/OsXzkv8u5hfei9VwIdshcmAX1A4BjN61
P2c+GrcOC2u9Dl1METgD86KfNaMm+gn8EPXEh9lDnUylsdkzwrC/ngtgcEwAB+yX+9V3lyOjTKrW
V6q9VqcwaF3BtN0qh7/WPlIo2yYZozq/UoiP4C1tA3y3DefO0sQ5kLmW9hSyFEPxfsFh0iHYWiIl
mxrAvAxeqVUugvRjKoLhHNXTPWbDB+HgrdSyqXBShbMqB88qyjGijFWPaJtt24Tq8oi5K4vz1ibt
CwbYtOavTmnRrNASGs71J4Y5UFq0MD4xoYAqy361kFNQ47UQERrZjhZKHtZjgBgtDMYpaFps4pK0
xDpGiTeI1WtcD/ldmUBJsyd4CdQYrePuFb27KASjM4xjORpMq4bXQ+cUTvb7pGJq5PCHGqzXtAxO
7PuHj3bTkYCt/X5kkwXVWkv0oIyBWwG69HNzStzhPAURebjGOSeMwwgz62dS8W5bDLmK8zKMEChl
owdQl0SkYvLQOteL9xgCr6/p2nxizA31b9nyQ4e59y6UjiX5/KhHFtWOR4hJUx0d1QhmvTrQSiZE
lVXMFJ7S7rK70d0eIcmhDSmMLvTDO5+7BrLsxFmAWih2H83plZkhO3dleu6SpL9zSAe/A0d6Rzem
FJj5LnekkaiNiP1zT6bIG6xvPlZCgbNtZ8YBnu3x1roA3Wzd5RHa32eBWkvJXMI8w4ImfrTcRr1G
EmwUiuKbXLb4nVnDf6Yp2GeQSqGIoQxdD5eL8WuKmuAmQFXrEwFmkskUe5IW5MQqE+Ki2vvw7OFt
NRlqMNLEdGtFDL9g8uZShRQ4m+UnxwhPhGIU+gBR5WnBIL+GjKmZ0Em1RH9yu3244uScqvBS7Iva
pip9puq9Oy60r0IAyGQDI4yInNKzuTG4KGMcX1czJnpNXxMmcNy26fwepaie2rP3BPMHeNqp9baT
Arh8fUwLkzIOq/hco7RXr9q7VNzls8tZxFF+pLf0NPa5c5tlAY305FyB7dHJdMgLmBg6UJcAkArt
B4/pTVfMEfg4he9kgWGnwHGlcLuDpQd/wKSJCWT7iqbJsV8x1oDQcub8eQK0joKHbiQhXbhqFsi4
TOvbX9Bfqp/SJ3rmGWTzug9m+0nZPVKGU5zsN0pQpCVM2u5VPq66swDHXKA+rL8wbu4FjE0M4PCj
UxiGd+IQmdzuS59DB0RZjIG/zi3zwWLat48+n2l2Q/cUdP3SGSRtCoXevcId27m8kFTo4+ZhU8VG
dwXTVX28+fuJLg6QMIvJCMNmMZdzvjp+tecdlNg0L8FDXk13G5Cc6v6HJbp6rcLHlU9nlAR7QXMg
W0DxNd5x/TARp+IDEcWwEFeozze09ALu9QXHxG3/66nXLC4r8BCl9gSTQJ63bpscAZ0uVOcracU7
xDGuBPzh1LuztsyV4J3jjcFfs81s3NZ7HfL7hl+pWjaqP9zB2lEi11JKOOAI8Ajo3Nqj3AWmQIsA
k6u70YXRP8DOSoJlPzLCGiGjeIc5dbRZm3xjiLGSGUhIix1jzVD5iqsFSikK2miwdP46YxAi7cFZ
9wlIL9gtd7ui2VTiTPmu6ZzHXHQnOVVAf2uPVClMkjFWmU/6incSE+qUbLVFtKQ6XskQ4QMx7x+V
8MimSmppTc1+gg2lDAHBxYzAIHzeVTBK4M+/Ugo6LNfkvR6DYP6N+3SvoFHGHva+Wx8D4MeXg4wS
BkOgdY3PthUVxC28u6ILBamcFuJbI6leCqM5p2vPHCK0SDH9jJmm59O9wrNIVfKHFC3xDSvcWlBC
pAZxPc0Y6Hmyvl2zvM/U/w5/5F0qBFaIq1MmfI8nKPPligEQtymfu27b4+ZT8LCuuzZ1n/lREdXH
tJxgW/I7UF08l2k17qMkUTfuFwZHnAvPvot655sYsffhNN2vlf3RuxPTd5hX50M3YCafcjP5gVr+
EA4xDtMdE2OZLGMzMisznGTv0cV/56DfZrP7ktnrN48zM1C5CA0/p9/8gz2jaN6/ys4g8Hax7PcR
Rc2kmM/xOJ6nJHtsKnq49dzGUH7OiuXVCmjUter6KZn66W0cgnsqwD44O/ARDdV/Qck0yMCB2TL7
JT9vzsaXIK7oNIrtw1JmeyMG0IcLPPGGP+mlgbxtXnhiFMYQZCaDO7qT5zDWBwrFFxWADRVt0r6N
NLXQQNiNh0kHFbHpF8dzfbyE8VcozKubrLsc5ZAYNjQtrWXvLw5jBNOgHkdqVcxn9Hn4udCBJNpa
mwEZCP3iMAOYvDEq6CM34DaDPNW8YVxRsBuVQgi3N8JN+Hwo4w0L63cwQPrVJB5VrTzvauTuDfMR
HoI6qO7qAjEYwwLcwMD8OHCRhNQkbfaT9O6az3dt6J2ZNnDr9N07zBVfrpAgA72czacpo6IwfV0/
BX423ASGwfjEzUbhi+ctR4U5D0vXHFIv30Nc4t6k3nqBFMa9nOOlMs8LihdAlfJWMuCunZ9mWtZu
HWYsNW3CkzZUe5sxp5u5lmOd0HkRNrsQbKJxyGyPUwKpUnTwB+NsF/ZDGDWPzVB+tQmPu8Cn8dlj
ZrzlnYC5bmEJf+mLEBC5ulDxOjymk3vS17oZgSeJdMP4IWwu985YR7f2UtOoBAo8Xyh2tePzJaJ2
P3NOBce4r+G28Il08VhnWFZavFy/JNeI1dhAPabSv4fU8hisHTnyaf68jitwTXj0AJzo234Mw+SL
P5sQ5/RdtXPy7hAH6S9yrE+9FZ+GenxYg+1oOTZJr2i3jf05HSfWKWEAzvZkADvjoDwzRP44pPZM
vYhBNVqP0g1gKHbW+8qHp8iz3pPQvg8gf0vDrtsNKaQ17swcrZCRPdLK2sg0oq7cZNAUemcFRTB+
NGSu3J6yzsm9nNJh21/A6A2OlUWyghG8jzF8cyMhREV7NPky2lSAoZuJmWyQfwe02Q9u8rrN8ee2
fKCOc6jADQLCRad/A1F+7NyJPMB8ysqGXBT0LwwCms6e7b0RblsJYw9dxuY43SNzDX9aJrI6L909
wwzpE0ynb0PaMY2Ihl7cKrelRqNPWwgi45OVP88KSLr42CeX2y0Zv1Jx2NzM7Ia1Uq85l8xNHtZz
xMQcYymfPD//g2Enq0pLrBIzVmkeKtrczGZ9iK2NWfJj/btfku0Qs1JBlQsaiD9Prt3d2S5drU7K
fPqOuUv1PP0uqvlFotleiteo9ZNvqoJWoupCjvW2yLp3q81QOlRdjvZP+LPOeZwfoPGjldPHUSX8
khCVl8w6Vj79W0Niuhh46/dUmZ87jL8zlZ82EpxjE34aUJxZDKPGSIeqBi21LbiMXRX3TNz7lDDj
RkCiYjDLoRqHclO5ZjB5MwuaFO+a7daKeffTSM6cSe2GNTGDlRl68nhKwxnu2sT6KuCfUQVMDUz9
+dZ2yl+L6ZR73buareS2dny9GWNybV4tziiuXygraILSvh2mZP7S9nTNOmMFvUQ1HOfAe7D8hvrE
wO33fgOJdgFO3IFiRThfQMrws23OdEiLdthNvncv9Vps/otyTdfNJT8D09dtufRUnhBUeXF5vjD6
ZddncbqPwBxitz9PMNftHEL9m4sNk886Hjc38O4vM7QjwRr/VCwRXkprFw/2tG/s+XPC1GJovil7
6w0Aw4UNaRYXuwNkkK5MrV2S00xk6m5QvlyWn9kUvjQNNbd9UYPbMkjnVialMcNHbXtvejTdx1+y
YvsB+SsiPK/HLCyoAZr85TabLbrBOnukwCTefsU9k8KVo5zs6rNO/RLUL8ROMD/M4XMUWNEucqY/
+dp0EIfYS0BSnyGHGbSJv+XL+XZ4OVVM2oKEMr/3sm4fjvNpngVdjmwgU6ip/LwMHDUmtwCHA3zY
AYm+7HNrNngr4IA7uxyBpIY+upi3kRGv3jEMZgtGyd7tlIhkCA+zH7vkOdjgUCkxSGbvn8iig3Gw
uvveGPaRH1KIGlqM/ltH+67Iq89jH1Z3BFgShX1mcJEtnLIfnu0Y/4FDmv2O8a85tAghzTuor84K
Ka0Ah+s7iHgZTs2GznRKcE/E7lCjnExeeSElHKxpeOOuGF6IpYCuuuzTJY1UVXC5STPnqeznV2tm
gFzfvtDz89mIt7tLAk91N390k0PZqrNLvdq4MfyQAGjOfyc5ELnS4RWNeF+b4Q+149Au70cqkMhn
r2RpUQI3Fu3K2VB89wMIhPBeiyWkBJVuAKPIlE1COmv1ngxBDrUApWc2hz4fnD9Wi5XGJWsq6COm
9J2SGL1MmX0uc0CBqU5vkgtYyKIoyZ32k0caqm4gJrJPWdU9GgmzTlLnTHbr2Y/hzYKWidbEtKH6
yILwO/qyLM0TwwYpSKcwxnOOW9ic855aecO/jTnaTQzsgGffIKDkZV+9yODcQ13IYzi4w21vnpk3
cpvCbFJPXfo8Gq7zuR4carKzy74rHRpxofSM+sakD38/9NOeL9tCXkZrXZB47Ovmtgq7bD83IWM+
SyvZwd/6qWcC9PsQUU8/gHYMIVlSo13hfVjcnZU76c43HuO+JH7BS+rd0wDrZ+m8F06BFiVp2BH6
l1CEXZZ3/gJWcPrvHaq86peL9dXfpp88R8PI2P+RdB5bcSNRGH4inaNc0raTOkNDEzc6gI1yzvX0
85VnMx4bEC2p6tYNf2ATre1keHB5lLB4igfDoBGlZ8icWDjGhNu6RjffBR7eULRH1o+wHqvYWC91
/Vh0flCCh+Z9lmZGvUloHM387GhUPtQmZveY10tQ+NSg5fvIb3LkW4cfF/gFlG8G3rK4SFRF3RYn
ADQoC9vYlxP+oFgVsgKCajAD2aFkpSE4mCLTKIt13T7JIt0LVX8sl8YnkxZojO2m+kfdPH/MztVP
9YceO+AQA+hsQnOF1lRPzVk4r74+7VMnP3laCfegwCvV0ZXhu/13acghcU+OiIn4qp4sDBiHSqxb
42UmUnVOe178heAW7yJ33GrwWSPNQOcGoV1TnhJL7jC+wZRmWTl1j6ulkoFFXdDaZ8lhHttj1i30
Seqfzk/sra5VW8aZj37nBgTnf4+GT9gCd1I6oY1BpM7B8GovNYe6kzyGxfScuvu+ujitve1JBY0M
M7tIsaWW1UADPZ5Ij+jbcAqCyHI3fm2wAnBi9vC9Dmvxoo8a4430zwBmb9TLW200uwGJvlVuPS3h
jL/gIP7kFfNPQT6nI+lGii/QMnfwSQ25Xx0OFqftqgmj9dKgRmdubSK6yTharZNeLgEvpVYS8zGj
BRzNy4EN2A9vOKLvajNFWhaPy4H63V3TBSTnlxBbMsRegSOjVo7WbGv8mKMqbD4Lj6TFL2jhxHZQ
j+0LSfcnVQ+sPLnNMLT1w3uZCnQNy69ojGi5KrHIds2a1PxxJ8OcPc9QJUVmmY63VqEXgbbeLIi1
zx5NTOw5xgbuEIMNHmuTxUHf08dxrYe8nksWUlfvw5QJfm/cmEh8zsuUb3G/eO9VmiZK5xRrEOtk
CBM6us1ZDMlb0BvnzDKrgx3btyLNPiohthmCfo41HTH62Hal/SinMqgHvOzxncwc/ziF2d3EMH5p
k3W21LSWm20rSDAq/Tnu9SCqu0NuKFjkGDjDcMn06Ak/4w5iv8k4eEyiXeZZLHIlStFQiYJQnDli
OrpsHWpLmm4wE1o2ZppmYObAa4j2IHXvVHgGUmeQ3BjrsWwhiFPHr+e4POTNcrZCu6D6lVCFpzcv
9nbYIh6cDHSSUtVBpl3bt/R/PcpYrHpp4zTdKYKl0vueE9SG+1YvCN0guL/1R/3SM7bbRlPzUzRu
tTNK/Bas7DpFJnV2FnRJBKp0qBiU0o40C+B36Sj9laAPPvCWoHxtLLd9n2mYobr9tTQtWgb6BoXO
t6gpbl1kTGtnhAVr8/n6Zp+6zg/Czl82d8VofpsazdEfkq3OutA64wuF7E/E9LdTHO109s5q8bRL
gUX4zEvwmbbbmRbYWXHtUoEiI30ov2DbZxEToWQtjWo39ObN83oER0u4xbz6ZM5eCs342zruMVGy
6I1rPNI6ZlOFQRumV60jvDn58h41ZooBKSKuBQbyVQ5ztIh/W/EVGzoUHbFgCQEi1i6ns+lFZxly
KM59DGWiazEaRqSzeQRAUtHbohklwDGGJbmY6c8EtHyMXgZNuWk5nhaYMwoLBl7NHtUWgJF0Y87e
3e5AnPR6d2oBIghbNUt4g7ZZAGgdXVicjZ6/GVk2UQujD/zhDdLBLqpLj72jN0AX/FvflFcrbr0g
t8yrackvGS3oKMcbFkmS2Yz395xD0u9prEKQ7h4KTXtH9Rzc5KscNajaP8zhdny3uok4+zYZaHjG
k0GUUf8iZxdNo/4748XNOelH9s02NTSlx8eybg2yXsDMIKjqn1Q89YJ+PSdFaj3xbeqHIwoaDVwc
QSdX9DaxlTotux1jDqCujCRQp1myL7WgOU79OVOHtIbWkNUZQY9eBrTsw4hgINfj3JmGfNfb2b7g
NOHHirlRUEkkRS86c62whglYcYjyEdyBSRviPdbT2Jj0cQ+F/hq1wIhJ3tJ5R/jhvB7Qy/Q9+lni
RcOMZqjo9Lt7FXJrWtzwQXiK5HgJAETGFsjpMAt2rnzQ/z/NyGnrUkPyiOG0r41/DaYjj4IvT+Qq
E0jlMGXQ5x30mY/HbylmFj/o8/DcMNhzmRb67WZswsdkLjmhGB1Ja7vw4LhE3om1bFKaXVH6IkL7
T0lN4Gv6YcbvtcfVdhj04xK2N1t5aCfGc+uUD61pHWgcv7qFzvXD5dNgRDi7bBdGJmf1W9xIv8la
Xqqsu/l28SIG4AEcUwYFNbaX5kM78hw7EhCtSX8Y2CZrD+v1tasP5SGWPKNolJAs8v51Segg+028
j0sAYYYGvALVzB6DwpUw5nuJZSwcsrneNFYK01EjWfLKebPgrA1tEooQz17taG7gHIbdZyML7jZM
AtkiSYDtNRrbk6IaZL+aUXinurZwdU/C3wJhNVhj7Iys0u+OhXiykScP0AgIWW3zNEsMkLV5ncba
0Q+TD2NWZ32U3MWUP+IZ/8V0ekcpyvvDDSRSEkJaBazAuaUVtbpfdcjHW0yDuiG+qhDnRN1X0pXn
EeyoS41myeFvjr/uEqYMmEEt0+yX/cxUSwIyrHdDHJ6s2tyoc1/9fJLYqKShqz3JcOsKAIQTI4sE
cEHchy8oo9zapd76jn009XZPVwHzaIEIPSRJtwiKFjSN7wNsnZdN0higPLVfFX1D2g697V4FUxxk
M4NGzkee4QZ9yU85FRb8aKAvDVOIhX66HZ1Dzd2WqdLSFXfM4TZIdh6igmYZ1l8IXg4fXj3cqjo+
jUxkKVboWhbmU9OGj2rJoFV6tBIlddYfaGNs1DZMQi+ohUNKyELGizuKtLVN3pYXoJzM9PX/Z1mW
ezPpwLstpLAgrSP9HMk2wNTsjwpXApCV1OP1QhGhk0vQtrt7w2SgQpqlu3SCimF1NyN3vFWsDe+h
TL7cePjA4fDW9C4D++ncD+GK9YEaQ0NhYe7SfEKkLQJfGxm7jg9LGYWxjtXccBu/1QNSI9a87EuZ
MAy2CqJxTWFC9iQxnzWsHqVgF8ylE1qBm9YfGSbxpoNFd5XOR9EYL16lby2dgOwDVFvMk1aTlOja
bSow5uCxY6nc3QS72e1QSQ2rXzBPm7AuLiJJjvi90+8eziEboCIxUS+6BbFoSW1dd1zAGuiu8qLA
OnWMj4B4JSGySOM2LKtnsi1QDpQai31yiD9mBqrY0s5j1j3JSdsmY3jIapiqo/kn0sMnHcYITNbi
ygD+AnQJiNPyvmRdoLXuUYusx4SOQxzXquenWgIQpp3ibHBI1zUb1AxRWwI2Zy4REkreJecwaG3t
FvbaX81sboOV32PD+lRXGTjBCApXCxmDBdXXFRh+pTig9J26GNm+cU83eJ8uPhWC9wLiHjgB8+6V
Wh1LybhUivc4R1DDbW71QrBRx5xW98d8GQ6gVgGpw+Mr5worNUTDDKYkSX8fh/bVTyG8WjTSdO2i
XlC9eA5NsD5o4+oLR716JdPxNofTBXfzzzDuqbjkcQyd1YTddOLj+OHFa41OFBnaXpvhpM4SOqb3
FpKodqXHCm72Aw4ZaYZhoJdM8TbLlyedgjcXw7HARttpW7E20uaW6XTCCbZLiBaqyYSyb9EKAI/u
in1UaH+daCKhET8Jg9q1Yeqstkoe/z0sm/pBLWrh2HRpzRcTww5jcl563LTR3q3PTaNUhJiCwnrw
PkdMJnxSpGqZg6HVleOFDNSzLnTtxcrzCTP35sMFm4nXZ5DNCektqC4OZEe7kB+kTCYGIH+4xkRE
loXyq7WpFDzIWawt3XifqMooNRwQ+VRxG3ViOXyCVs4bTrlcf52XB994kkt1jMjkSNqiLRfmgujz
qupHz0GtJAeVrPBrM8Y5MRSBlYBc7UDy4XvBlV+wWgBREm5lRCn90FB4U7JKFiAZgc/Kr8Yn1yt2
SZgefRkhDWgyVEL/TP9VuwhLYz4q4wAQLB4omjuHfEe9i+VHTpZga8m3DiBlntlwLXIHHED4v4z9
Mwet2kM9XhRTb1250SIPVxzzo0WEIB1yk3lDEYr7tLFW+0H9uP7KfxPqn+ybFIqf4b4wIVr36DSW
1MA99WCTuTvOea7fE3i4Sb6trsoH/uAv9IHWnMyaQl2hXEXSILvyMiMHPgyvfPaGPKaj/FCJrqAa
ok9hPVHe76vsd7QfOudjlo9cxytwoJuLDR9g6A0sTYoDc7I/PG6HHp96iupHkbejq+oQzlvwFiQ/
vm1semwRFgPTR+NoU3+oj5KM7iatEeimwsusU0YqvpDTcgk+YNz0WwvJCG/5jgEo9MZLOqDg6IFH
G43taA4HunNrkrsCWe+2B9My70LjKzcehpzugfxDGa8WRf1TZhh1WM1zg20e728uwCnx+SHoJ2/c
O6tK3Xqd/TZAk/kKjMtNUpurjoeiuhMDNp1R/Mw38DBHpqj84ZJC8kZGiqiBaF9r1gdlxjr2wnXc
o0tYwIS4oxVAGENeQvssLAC6AxuCiXwbhDO/lhde0KoYh1deGosaW3AAk3/t8S0rX5lWrQdepEsj
KGvEtuxv5L58Iy9h5khzlYHLHZm5jdcjJ+Xul/CZSK9SSCLrv9dfrrv2g4yUCREGAR2IFkgV0U9H
85i0Uw/PgHsP+Ot+ar6pElEunjezSn0jYT+DW1irNfjvlvWLhAirAUAj6TQAhjSDguX2gcgQQDJe
GCIcI1EhUXxJF/cUN9OTNgOs53PUtnOnMcIIcPrQxp+MNF89wgm1oPbp/8XJO3AGNqhrHDvtt/AC
cuHehL3qnXhDdhyjheNjhZTs+c7Z/uG/mQXVWe1ZzipVPXRANWs33LTIXqdqkyX/WmK+N7+2OaNs
Ku2E09anIq9LZ99V4dlXeBRWajevPXgkuFniMvPOcslsepWdfGNV8vlUomRDinMmULbUAo05nFQs
8tFzQQ0e9KO9MaW5GRolKFqhjKqgf7xJdlLt/uG94Y6BZ9nrKKxTOPhAPiCZZDrNsm4tp/bQ9LqK
dyrrVwGVzoz6ce5i4HTx/cNSXXhX3Siu+UwJ3vmboqhvvOhYL0/8Yes5spAXXuC/NYtNkuY3P03m
37yQwZMefo2Uudq8nD1t2rphtlc3aOJarg3FTX1MtXUptfgQjBVBPZFIWrKgTUJFYPvdqYz0F8SP
7e5LhkiKPrKIZ1TCfGSJbZDrvkn7g7pFRQyWkFcGqnMEXJP9of6vXYD0Dq98bSbnYiGxKioiWwvz
UgVI/kVld1z13zPjKyqS/mtoAoGcdxCBN/8CV/wLLoop8796U6Ot11PR8qnVXuTqqlaC5OjAzlHf
rpa7D1WxK94k4uXsSreuDlxWbSn+xqMTuPXRbFB9l9KJLk2fXYYyg97QktgLKQbGhPZg6TQfJ+at
zHqEC5+2qWlYZieJeLsW+pClTFLiqPzIp3h5yKrinmdIZQhx9UmuQRL/1lH2mCD7FCAjf1ZBvS5K
Vk/REh6c6aK5acv4COWprPH7YNbm5hC7PNzONqEwIb5Ahvk4Wf5tjBAhpImwKlv0tU0gBV6MdoOh
8X1RnpxlC7smd7m4qSc/7jLheiwqKJijaiAiqO9bmKYV6Ufb9w+MUjYIwSjmHXx9VF7TWb+RiOyz
sQxQ5Q40e9ml/bKNTPgkfSQvC5TsAnxWU+FMXAI8bkIm9dOptcgQ54i2ZnzE3Iwz7JGVwnTqWM/a
a5ibVKHngXi3gEKr4hm8EhCZ8Ixra9B02ldv0dq3DT9w8mQzsCx462bFoNLlXDHCowapcGIxWjpO
aNLfqdK3pQ1gxx5Nv/MMQdRi2o9kSXOVvUdrpD3XGRweGnwZfQlOPocW9qT/1YG9Vmze6HkemO8R
3HuCPAiLTT3UTOodRHZ/SgOEv8040P41Kn+jhdHF6MbAEK9GrH5TLL885rn26B34W26l2xK4UJ+6
Qc+WxboP7Ag0Nbvd2qzH0k/PGuSbtrauhgtsv6FSpg+0RLgIsDABv20LfmOP1w6rs6O1wTlY0lkF
2b/JfZ36jGQyPPPx8/EaL26g9okt3wZST2oiQg9YmH+PwUmyC9bDKmkgm2FrSDL8HAdS9Csgkg1H
WvfM4M9iScinJ1aYeesrUEe0AGLyAjxBAQjCzG9UGQcoIDw4abKu/LeZpIqb5We76lF93A7JakuY
50HmO+mpDjL2Ij6MkOrRokAos9+YI5TYfGQ1OHA+krymbBDBog3fNNzQJjDBwPhUnAkwMbAPfrHH
X31tFx4NWsyaG45zRtEMEkrt6PBqqmIOcNxdF5whOSk5xyQaDBAOGMKTNkyETX/57hKUveMfnUdd
5cwp/bcIEy1lBU5UEQwd5n9HD8tPvSl+i8279XtkyZcLt6ceJs/Wm85JxeGeR8MUDL3fASGObFRG
QkRdB2N5xHWsXseWnQUlPdp9YsbDbqyzIJ2vdqlvsrp8AkC1bZfLTKaZd/VGZJ+kGsbirccMtC1N
0GVPm6ixLNCf47ffLL+x629ZgNyzypaiFrDoEF/IZG9sUfADNM00RnjaNB1wMiMLj4FaVosAtMt6
EVH3h/tRa9aw73herFy7QW/LmKxVXE9oFucXdT111HStxbTQ35PqqhO/plfupvNWm62jJZ2NjV6Y
bteB2lSsO64qBIdHFKHhYT75nXgGfHlUuM22QGbK24oyO+NoC1ig35KHdNDx2csTPLOGJYfbN+PR
LGOGIs6VY79z9ktwebpSOMw+IooCe8iOHVvADMcjBBMSPW+dcx6BaRF3FTt6yqXC0jdL9cJr4gKD
BN7gyQCzr3XiMMtgKBu37Tkn2wbBepQLvLwZ/D+3a1p0d3kt6s0m+qYgQFswttQ12wnVPAt5YRx8
1LpL+oxH/RPZQkWtFrhOAe8l6b1z4dv3LpLetpjqdxYUb5NHp7PFqAUEB2VqJXdOe+U0rfknyVJV
uWZfRSchQEhQfHIEwS4DYFdZGlD98GsmXWBssx/ql7FGYo3nYrxzlo/k8SpvcPictAPNhRkMGYeF
cA+Iy8No9VdzwQ1Ht1TwQc/dQSu75PdaiONNv3GrEiCBj4H+O4Rt0C/1Pk6OjJXPsk/OOTuoh8Bn
8EgobhGKt1+rvkEHdFS5oTpUBCEKkOiuxeMNwOmHCV8zbZ5ySg7DPnaGyghaVyVJMUVAPY5vST4d
zOLHtt750gxzWcVRFU1URBdpf1Bvkfei3gXmgfwvwisk1aQJ3DZLjDDtZeGR0deSsFULcRihB+Z6
sdXBVtft9MB386i9cUAYFD+WStyrnqaJg7eMgVdSh2eWtWxgEP7TsuBL/y7s/GtpqGCgcziQhCDn
N5+JnEdVQJm5h8iie7CrN/XJ4vnEpuwRZvunxKldx4XTrPMx+qRd4CnedXVJq+GaYC8cLuNn7lIP
Nc0EAc0J381CfA9k6TnWRZl+jAk9bjt9M6JMzP401Gm9Lnx0Z+iPAH0Dtlb2KquKGRdUXXi2+z5g
1U0eBShDVduGCcpTi9mGPpPLGZqkb1hHsyVLieXVnxbauaCgdT2gm3+D6bnhx+PGDdS99KAPbO+e
QSexGaDrBAbRv+F9ZoOWaoGlN9VhacAZWR5NoKzw3paxuXeDd0ubdGPxy71Q7jwpAuImOKgw3zB4
ubiJBY3sxzLhI3doAunPGuk4TfVgaiDY1WAZGQjaDPhUFhPhkBSlwxkfrpUKK3AD1j2tWR2ydThn
HCnuYzRmtJafDbChSffjSZCbzMmohAZSM2YWB0dkO/UgSPNSM75m47V2vXlNuQqkynikQtYZqbqR
HW0h+m1E1AZe+6m2N7tobo21iksmi48TNsoQEHCufYxNQSZ+q3r8bCmgszIFDSXnU8nW9Kl8GEiy
KPOlfbLpIUX9cwN8fpz/AvkAHT9irMForv1UZQjfZ5FYE9KIrCQmVF2JxF2w7gIV9XTPPKYK4RiH
zyQVNhmqKlhA3lB3uPNHNhzd0gVUG4KYzPBixPUSpMmzHQKYoHRRB5WkgdvyQxntgrx8TahyJiJW
3YKd0HSdF+PebBgxKoLbk/jtWnfXNu0fdiRMQlXuxbiF67F/GRIw+K1+5kjJ5y6YmDzyVcOMNnGJ
60X8jLvoWrUipnDcl1UqyZbLrXq9C8YGqvov4vFCYSPYh+VyGDsUg6e5CCwFsOOlqfTAr16phNDM
N/eTTAKDAUwi/s8DaximQI7AU5aD+NEYqKpqYHTMF47TvSRF5GBUu5TU3FjSu6v9nYw/fm6/JdaT
YMRMhFLzpYX3oDJttakjvYfHRRTH5A26FCmHCW0szwv61ZhoNE+6FjiMS4kHraUd3Z58/AnH+wct
92FptCB1KtDY2aGsfmWtrYUZBXRxme2z/qjiuVvN7k4iw40VixBKDV5ADaaHP3zmPggBToT6EOFO
o/hRR4wTT1vLeidXJGnTkEweS7RjuWlV/Wpj/8FdqKQqLt4Zk24rEW0691sFf/iSA3rCbq1aheh1
cdOcHrwtdzb2JDhwqhizt08dkVmz0Qsrhi2bp9AoCVmIeFutdM42tSEi793ws3WhpfBbnbtLLhdC
hHAo89ln3E0AEm/LW2WXmDqYQhD2UHYfOn1+WOQZFsOzT39GhSG2k9E5V3Xo0pHxtWgXdSbdfxkM
CNi50Vuo2ZgYJ0FEU2emk5ox5FcbkBVAoqaWsOrrYNOi6ctOndF4zF46uEQTZoD4J5ArkuYS6LXZ
DdQqbgoRbe36b6JpHyNSOHlu/hkN68WS5bE35XNjFS8NRTyPgitLsG9FXwMmokMM6J1J4IAaiBY9
S6WZEdKZTTJFcIOdZOKMyXy4GJ/6yJUrc8KNgl5fYcmPRH4Cq90OXH8wxuuQ3C211Uf5Baa0Xk0E
W4vulVegWxMR3ZJWR3GSyaK1HFKIIirZDh1zhbDpfUqnN312/obgLglgz3xKUXz11fAcRQnyA1X7
phJe6SQPKiFZsuGuVv+UGwHAz2fACN1W8+cti0KlsGONPNCA6wBC+Sq50ivzrsLwED1wyiN2uc4b
OA4cn3QNHM2+ThMdJs7DjlO9xAHA56GqtMp0zEdRVTdakgPmo8zG6DK308Bose4J0vXfMcEnUT5W
SXkI8fP0OHrE8C6H6hOUEEr92O8IaFbdiBR2BRzc862j55f0l8D/RMzoZLmuPBvGCHSQyZyJJ4V7
0pfkSl5QBLLXgefNh6YYjnqlVLKcb9+GShuPB0E3gXQEuBfldYXAw0aC5+7Znk1ZneMI7FETsa0T
edP96Y1MAdcyvI6tRQxbryyoAwpiHCazK5VQqejcx+m8EWh2HyuOL2b0dY5RKwO3rWGwydqE8Rvk
DfIbgPk0GhcmPjwMJ6GONgrjauryXdMTfvEC/nyiGT2102ebocYyOQxa075Zq/LUzsA99R2LIfGh
XFFCI1Ie7piHoDKND4PfjkGY0LsJJx0d7kLR7OG4ellDDucuW73KqTbbCBRcX/xOCybk5CzmDCVj
mneGHIxNXBf3kOzfSOfvya1fVCFV4y00+sD3rXCAVEqHnlRxChhnoCyFMIMDDK5J7ZNZy5dKmGDA
wWznSIVEtX/FmrHagCeLL1oi55XK8tX8oR2dvUofp94G6jrehAOOYrY5/Ozu0yjnb8wRfyqzeoza
cJNUPMQsQ0xjjMC2W8csHGmDOkg75gOVoQ3dXNWEHR1+pkpoN1gVWKxlSY5TkyqR5hxRC4Jp3/qY
3Dlso7nRPhptem7bllaAX5KHOt0VM2mEbDUZBnbrsb8BqaCpDtnJ+0fmgULN/BZRomxbAYeerLJa
LQmIsDhvH4U/73pRPw0ZNiHtLIeTpSWbppuRbCifpa2nIPVi/zFslCaHhPhbGp29XgokE7S+eekY
19KkM7eJFV/0KD2xxC5Wi+6WjM9LMv62+vLpJ8tJLVfwOLthCgF9xRwgU+JBQZr9B2MOf+MQCiH4
UrHKbWvjziMQHSztmYWhr4FTuA6Wuk9xWBlSFLYBzu2cpJIrFFgZArkmIIql/GhHlwne4m3RYwCX
JPXPxiXDnzT5Zek5QAobSFE+Od7G9RhhN2X8ILzwq87xSde1J4eDxCSnqXzMEWrhX5aC41bgPu8v
+BULcIlwBYOJg2EMuVzv2ZBemUWXunXCRGfjsRV1fToPCeyhiF6wYUt/a2jM0yOvqveVA9AiJvNh
Ev+uwo+Q7XNFkyTSRt6rieglQM1V7gDrqgweqfsQIVUN1B1Ntomd5k49joJArSL3UXUXvLY9mF12
NlLt7HIaqj2VVQLQEjVs5KUvjr48OAXKLFY0J6escrsTMG3xiJA1amlUtjI1o5vvOlDYQZBH0wIt
uunAE6QKu5mrRAxMIQ07BqWAZEfUBZxhMehFAkpro3Fdj3STRiZkg8SWU3rhE5XBGXLLRsoB03Xj
KVLoxd7b0Zd51wUedHVyj5bkzbLz34pIu8rrrv4jtdJHm108zqFtbGvBLaunUiaEOhIo6wh29AyT
GwhQvvFtpl4kFmCO7rY6UfP03Z/YM3hUo4XW37WxywBMdwx+icFa7yJj0v1hGHc0UvmdadPrjFrA
fol0pLIyJAOqCjQKmLA8ao5CGWa4DLt66r8uHRRyJd/oE0m6UvvXeSGcz9KuTznLWMMUsKr7N392
X3OXgttNGLPHeb5lmnXrSjCcXobAfC9eUwv9cfVAi6xhV2vHMgwxVciNsz4Mb/h3uVd9KcHMG9D9
tfp91sZPJ3XeQq95Cie8b/zqyyetsUmi2rFk4+noz02tcW268Te2TQ+uz1j+i7ppNr5z4CzkbIRe
1wnxrWjneufQrVwLf/nRsi4PVPPHA3RsYDhpeTWEgHbXuTjBFFa3j/367HoS+/UmsChRqnJ6gIAS
ICT0sPj6eaCzMBskiWr2kzsHTKA+ZloFfhodYRecQalsWoaPeg4mo7ZMjpyetnKhn1wTYSdvuFS+
eRQ93nJ9/eEIrII8czqqaFF6DmZiQL4bmvTCA+s/NC8a8girgUv4sv/uUinWBSYXaBoUK6Yq2M1N
JDTTgEYs3D7VVQe8UgB2lFGy7Tzv7mL4vC2RcQDXN6PHVsFhsomDCR7XjTFSkaNO1BW+mkmAgkR3
XQcq7PT0ehLcgWTSori4ZLhLq9GKP6L6q0ME81qOoyhJ3/IM7wFJmqRTRa5kw6nZdlBZWmtrDtra
AJPHkOjZ9eB5QU2l53GbkdrKo3AfReVjmVniGtJp/nbn9DTZxm2cvBaKdzkeQKjGaxOUEcbX7ymp
cNak92Vc0j28QvOEZ3V3zAWEpW4WDypXWHRoSPkInn6xFnDjY33vUqYSXgmArraq02LpJ62PjgPw
/NOQzhfOzV3PMCmaJXOI8ATTmXljvs27YmvLkkg07pbc6OEc0KGkFs3t8AzmkyQ7X5s6GxKoMy1m
NHSjyTwbc8towDQ+JtjCaPsDQCDxjM6WszyX8BVXboymY+PHSdB3jiq223B6aEYbXIoJs6CcIKQ2
sRpBzZl3G1QjTM7z1SxIX+d47N46q2uDePB+nSr/KAuLVoGHdgLyh/GLZ3QgZwwdKMzAxtw4cGwA
N0Mu/l3qCLPwYZyDxXKrizva3QvwZ9r4HLxLP7dcwY92wExSDDF1+VcDwxLEIiquyRImD63htWSZ
9mz0W5Ev8homUBrgrRGePchSpSlRPKu1ZWM007IfQw9B+B5jBt9M77NI0vXS22Dl4whpttCKtsMU
D/s698Sp4I0eBQ0xkExZffMr+FJ2DWzcLpI/iZWaP0Tbauem8PPntkP3vbG0RysqzZ3Wl94mwsoc
vGqeH6PymjR2u0qAi2/ikTm1AZnHMQeafBHM7BKi07qaI7D5PiKHNqCGPGauWmUWHmuNsxob83nw
p4rYtbxg5vgywcQD+GB8Fhm7UHjNYerSA+MNd+VW5ftQ9W+ku3uB8AfD924HOOq9dFK0F8AA4TBu
uyfNZ/UUEG2PgFieUtsns003tY+NT0sqHbb1KR7dm6D7Pcf1FmDfvU+AbhhQPpG52rd5A7iCHr9L
N0zPnutBbP6VhTH0bxV4VO9SG1PseNjI+dLdilKixFlrql3U32fH+mQVnxyINIhueaZ5b812+J6m
+VDNGH+0sbVphrQqmcXOgQd+Se80pB1roO2dyO6+xYDeUL2BLL1W7jghGowvSiWuqPOhiyjSst+L
wt51c34yCm3011oL52VElnTg0EE/vTu6YoihNfqU31CXjaba+KE4C37ZQoAYhD4AV0UwmyQgiTrg
iLBidqCAtUfHlwRi1wZRBxw3EP6QldupAORmpBRMIjVAz8ZZuJvqKGbaOqECVHTRXxYeBIfRk8fC
rMTFKOBM6yFdwTm2U9jOddGLnyIWDAvqNNfRwKrrDMqNSJzL5M0xaCtMv1w9jYFutQt7NVMQD2ty
tFPWjQkPf/ZDVmOv7+cENVY5EqcHb2enHVh4+G8elbXhITzTpttRJCDj82+bKOXFpIApUmGZA1G8
naEaoh7eMXYhYQDMzzXUX8Ya0vI8OZvSZ6o8IHKVjjFHS7tZGI390DqYmMprxUTjYw76SlmZa+ds
zj9TsOUWmhhxldyEbt0cxAjCqT0ljdY9WFqT7GNo0ZXUtrODPbAPu9JKqbLMoriWi6GvlO9DlEXH
0ddPU91/CIjNPV1nkhrazkUVIqrfuBvbAquti+rmZYIUoaduF0XymsGC8zl0G8+/NGH6V9rtc6jb
wNvIJXTHXU15A/+7SeO97OPvMTLuE2EI3TUHEzC3OxR0V23k9zSB+D4UNmt0gB8WXTDo/SPqBQ9T
778mdfgUVRjJTDIYkTVaxvZt6aUgy298Ws3FFf7RezrDIKnHfp3kCzBfiEZh+qefrDU3scnRTfmP
pvNYbh1ZtugXIQKm4KaiJ0VRlNeZIGThvcfX35Xq9yataB2RBIGqrDTbaHXxoiMuAxAWKK1v5YgK
AvEZ4+BjHMN7QwOwWcK9Scbmq+7sS29Pd57KEejJz7alXmm4EHByYzgmZvZseahe9tNHibZZlYgW
cPro0KnT6URG2i7ocqRf+FDuBjn4LguMjfzMB2yuill/dkwgUh6OZLPln4GU4vtojSSVZhowD6Sy
7fQB3jV6jIu60WvIZV1Y3KiofMxDtUMfZhP11c4fja/WSoqdgzv3CYrtXluITWUM/9bx9loawNdO
D2pMLCQ5Z5ArmU+bJGeyzGATc1NmSjzXKYYdgwtnikw1mm83JcUjylMJw4rJW1YLJaFp9+uI1bbE
y2poqn1jtmsg5eDMEMdsdTL74SZokcDgiDLa5CNLMMjxu+DGg1MbOhS1vX1tKJfjMdwAYt+Z+FDE
yjwoN30w6nkT6b8G2gRFBupnniBlUYrwtJFjxq9nbmmkQ7F39ftmcbizXIwx3jLIfMiL7C3PKKNm
eEHoE3YhXCJ0sOak3uQxRmA+M4omO2vm9JnZ4JUza4Dxki1kJtOyyUqAiKOmb6Z6gSttb+miP5l4
RZeA6Bjt04Zp7ryawwXgs/hCwpoatkGiGKCp/t+gGXfjFD804XygGXTKhnbv5DOpQTDA0A6Y4cqb
5j7tQdmNSXlK9NSAdha/zQWjqCkMbkyGTl6YwEzIaFbUxqOtJ2hq11Skmn5m9PtUxdVb5UWAP7xj
yPq2WySXI3tH9bCVJ6AK477RbSD86qx088HiZEuX9D2Klv0yeZcGFWDNm/a972yyLDlg/YhDJuIA
Jj260vha8HEE4Tkz/EotDu+4gXCOfEIW05Sap3uvxUfJHdoVWNdtNrBEhm7ZjkN0p4Loe7QCUkEG
O2vdmt6zJlm78YgYin6KQmcdh+OeGQnaLuX4Qtv+NOlLvlkWRI0bBA1XhB+agXm9GWg6Xh3sQA6R
rd1aBgTv3r4Llux+KftbjM7QVGpJrOIh2ynTRBlF0daocUuvbGZ5xboDfK5X414Rgue4RGfEiPEX
acHntj0kaFicF7tFz8fwiQtOYT1rEUeHrrps0+uQzrs++1DzdDUs+zX07LWuh8+1637Ntr7zkdM7
0vt4CCvrQStSbxvGh9kWVZ6DRaWIfKAGBLwgGQpeC4+pDSK94iqgU9QYL3ZirU3AwsAidyrGwzWe
N3ZjrVNr+WnnaFnZ6oKjvLEq62plJuowlf0hjfxD3iNjZtofof9gtxFSLnp2bTrFOAx0cvGOjsJ3
2WknrmIZsDavHbR/WL78fw50fDLQl2GMtEz9WjNGRIax86z0vTmBVaaYSxP6N1GKm8jfFcom80II
x974VJX3Hql5XTcrO1cbDe1qyy6wNf4OE8ppFC/+lNvmnJPNvO+0HG7rkCMS0G/ImkhUPRRbvBa4
SVj9Li5G5Jrsz3pratqpnrqDSs3HFCW+2XuZOwzXk9cuoTVuFt/VYpxKsDkIp9QZfjvmTtdA/A1z
seZ7xeXIdMEBIducPNTQQ3RfaYoaCTzVfmg2fJfeTnB/SFpxQt2FOP0iwLbNZwUiHkVVrAF9Y1yZ
3U/PKq6qYlPnFPc28+h0tlCB0yMIatBt5WbGFmCmpEaqp3nlh55QGwXdLksTeO/5nTHS8xuDjiUf
1qswoaMbxzNMfOGusvXQpWvk3ZjiLo0DbK+ECYJeuB1hD29hY/JdaJ9NwCBuDFDt160DmkMl4TRu
D7ET7ryk6tZWVNdn1cHui5efeOlOIQKf8pS7xXosO/chymt1ipL5nDBWc8sgWeUsIy8un+2Gvl5X
1Pdp5tGxmRIGSWlC69quFKaKw2NcWp8KHGLROhi653gjVuPkXhVGywyNATGYtULYbVmjwLQe0B00
63bHZHY9qvC71UCCWiBfyBOHij5xjcldsEBod9cq8W5DI+GYNGYsnYfcX8eoAtgM89Xg00TqdCD6
2dErjAetiphoMiKsu/ZaTfa6GaPnLG5ewkR919pAFmqY2JOAldan4L619csQ+BnPW90Og3R0+4/F
A2hAJwKCHNQFlyOYAmHKbQYfw0S9650TOvdR4B66ALxUa2v7LoSnrJU0L9Rj5rrw5C3SAuUP0800
QlK0VcluQtErtmhPOBpEP19B1rOevbq6q/NizXGdc6/LjZPzohywIYUhOZmjQZmq4cPZLglQosVQ
7Dtr00TAdwc8xBaQk1VPOZEx8Io1dWumxdXEhbdudODpeGRrCvUTL9vMLRJ/eZFubSREO/ys4f6b
xitt5egpTJvyJfDr317rnkojAzzpcBkJIaN17HMUtt4W1cJz0w4G06WRI7krjiPqwSBY3uDqnLxw
eQfshj5wPH5TcBzKZb5mbTiu9D55VcnyU7rcZz/y7pu+FFV6I3lK81gHa2vU7bumvOAFWZAne8Jn
t8oeLS2798wYYFizSxGkuU2ovczK3pQ6A+DI2wHpuTj9Qg2ytAjFM8zzEQph0OMu/bVx2x6Qb0v7
aXLYDlW7ACT0dj2wKsbgUJjspfuNgbDUyKegRpSpCNJ4i+dE6W/apP4Nmt7a2eQQWYDwp9Zoa6u2
VylZCQ97l+ku5I7Rg5OyqFOeJkfdDq8dRfqinC+vy9dWAKBTR253DNahC3bOmyZmCk22BfEBDZrR
elJzn+fE2kBYfTao3FB0njFnMdfKaE6Dn19TK9/aINAl67PhbCZeuvNT/Sy4GsufVn+HpwUmaYhe
DQ1RHwt27LKgVDUml2KpX00TSNtsdeRnARLymFnNGcuD6RvzZGCxr0XfHu0ouFco9LR+iah02v3W
Xr/3pva+tMFFe/QsVpyvNasy20ee+S5mHxR/HHgjOU+dHABs1O4j7V6i8krUkqL6iul5bVJPTula
oB6Mpc1vQC9EPtu+5a9z7dMzXhZ0u4h0plNuIlO0vNAnSUOiLGOwwd5wTl94hby/N1LRpJhMfecz
1L78kOcA0JDCiByL6gvh//kwzt5a53DQnduJ3wAtnIkv0eJuYkNDjAXxtLtav5O719kuN+mzsjEM
x+DU+nvXOr1KMAQFMLZn+Se+RGjf89+8P8i28QxRXv6Vi0hPqhakSlsyphjEh49r4q1G45pDbisA
fHybjncKyk8jRzsTgWrrlV+nJhqPNmqm9q0zhusJ5trIE8T8pLeh1VaXmLubehU+n3gUMafmbbkA
xk3UvWiO1YfSebaCb0y1qO4ewXrxK26sxkGVKozb5oPDoIYDJ41+kdLnUcgQk/6COD5MG7t/48KD
MN102psT3MVOeewmjEuKbTmhwJNuOxOEY0cjF/lwrJDpYSSCf5N9xx/992lzBpKVu13xS3ksnToj
8lYv579POQ8j5qJj9SKDXK4fqAyw5V1J1iGNAC6J44EJr9wyeXRcKW8rZwI/ELK6yfjnoh2e7ZRm
Y/kfZI8vNmVI17v1D+Zx93Jg+8P82XkBlr8TVrvPvFheyA+xP5T1I0syjVd5cCn9hQHXt0ZHqAP+
MaBOPoHr5ynQPDrVhQ+VWz/KciTjqEmsZV87dsi0chvFkGtB9MzyIHh3BW+LxcFXHVuSL/PIG4us
c0InT3KkuKa+IwFKQlqLSFrzkoj/rd3/PCXlfYo3uQPyIm0ADTP9DBza9kJ+iYR4hMdRwvuw6Cq/
PsrG4LMWqjM+X6KQ/LDjKyjkCq2+nMqDFW+o68hAkzVShx5rGCJ7ulX8dVISA8hp5N5oMy0D0Cb8
umeuEi0C3PweshmwVr8ygnu5h1xymLC5Ak9uCL8RtVn5jjxo/g+AhKwFsWbX1L3r/ct7xJ075GWs
QES7fLLBdFv0B+EuZJxzJGTcMp41zGROqfzv/UZOg2ZuVmS8dxbBh5fkbI0U84+A3Ionx31S/VuW
vAyaBaCfxqmBuYhv02KL165Pz1zGT4R4WQopl580CW0Q+1jZ4xMvznv7xA8Yx9cy0uGbYhbCpfcS
TuBgyobgWlqMDrvgo8zNh1Z7++8BR9jQVREpNy8P+UqCn5Llwct79aab86mZB0ZFL5ORYpNOPK+q
DroTD4MF1cwwxBoMTKoGmBJQjzB6cgsPKe9mRH6RbThLoGAmZaGhZpzHHjg/X9/itHb8jzq+H4Jr
6jG9mc0vXZHuGHp53xEdwvFhAoxUZdZrAnVVLwGwO9p8mKseTxEe7wAqq0D9Es3AHOHOlWXcxj4q
kubAQHcY37vAAKlEsDC/5SnXwzcMjE8PYcLcjEhyR/dimL13k3ZAvzOnBPsCc5/pdq2DHqIzGo3N
u4oDf+23VKN9M40Ueo5/g8YiXEqmsmjbfNlB/5T41Z2WQ7rNSUzcJvk12pahvOH987MFca+KfqHf
aB+TypDp5+RuphKwQPRTl+UjvTM6q/l8qStmtUX9PLYM2qfILHd1mb1Wk/WvI7Vso/7iOslpwGOL
sQSCPlVzsGdzlVc5DorhYfaag9y72Zih+vjGW13T3XbM4WSSzDga8NC8aO5TB+GMGHkiGbOnXntG
rWHtjeOuzN1n2dC9FZxNlSIHXKE4G077KdEP8ai++sD+19FJFSTAOhnqW9Ec74hGcaSPq7YaX8I8
fNCn5F/dZAcPLh0pa4xjWpZJtLZXemHRN5nAs6fWeIp84y7WzSNp/KNvOk/pol1kIRm0OHqvwclE
C470uQ9SGxXBcJH0uQqGNQ3ktcTKMNGPXe2hjtSeGHM89lryoCrkJvg7ZJQe0FA7h0G9b8fq4EbJ
UyjMqtxEw9C0o6toxSz6+OxU+lM7MjHLivGMOMRR0m0vII4W+UvlxBeq+I4hd7vP/fC1gDkA8MZp
V3EfPdASNUGmUfp5VvPZqehbRXTh6BXQHmZrdliAlN459efnOkTbPx+eAjpeRobSHcPWj3EyyJS5
mK4cbrVWbUYGOUVY4yZkXWylvRrm8pnEGWANqAY2Ryjqab6o213g/KAj1PDUzIe5Su8jwm/nxeeM
GRviSZD9a/3DsJdf367vRscD0Ti215mDNW3V3mT3zXP6hgzdykbgzW/CW9utNp7bHBd3WXmI7ZUF
xe5snYtWvUjcDiagVBX9nWaAapHGNJeZSx37ZHyMKnVomuEKewqwdqw+LWM8OuF8C8jmx+izFz0w
IANgAN3XON6p27Cm0Joi2qPRol9Mukp6Udz2TnV0sPeAOa72VUhM0QPEI0kg4+4AxOutiPRrUOho
kDWIZ0xHChiyR2uXVelrsFRffdVfglaDlD0Sn80ahBF6wwOoZO5Sp9CMtGkqeqNAIh5GDCrwEDjV
Gc6aSbWRe6LXmLYv2dkerdfRxFCu1vblFBz9gRyPLGEIl9dF83eWH1wzVV+0pDu1Mw5lCGblHclm
1qCqYuy8YDhNnPzNrOH2x01cLB+eiR9SJ0UBA4xot/BRqurf/LiGUxwvGLOH9CL7jTwHnLJoa6yI
uOvJnbDJbpGE5adeW0AcxFdu2TtOizJMGtLzYkfJLTJs7YOJUY+5IZBhu4v/Vct4mKr+tdN9RFLd
4oPx2u2szwdJZqvcODrgs2K2JnYcOwTyNoq8G5cOqmB32YyFfeh8Guot6IlwqF4R+H8yVLSN7fLT
n7WtZB1NlG1Lhy7lwG1RxutMtAh95h4SovW4hMiWnoUKOfbzyUHyE71Abc3g+uil7VOupkfPth8a
Zb5Uk3+EKYaSGmaYVY3FnFaeW6Uw1uLWxM5AV6BP95MGE1N31XEK3VVVWjhZLRaIXJa1X3cHgjOi
TVrxbKOuMiXRwdHTe3eMnwFf7Qn+v0xn4ROhZucuNAuKeBsNxYlOw86PWu3Gimb+lQaBY087PY0u
AJARLpBsAlLQWjMtdLJy5xBaPCbiHqIvKKiAUP0NU7QH0gavetrz1thvZUG5RnwU4++89e4yR6Eh
wQyIOxjweTCF2Hk20iUBDFc/IHIkgFVVdTv2zcXv1S+g7Z0asrPyppMVdlvf5/FX0aailSxPr2zo
1E1+eHVKxh+2LVI7eOtwo7vIp84Np10qwuyZpn8qppuI+GknZ7Lwuq/MO92Pd7WKCecRGHAT2GXT
jEfqwjdJiCTZTTnEV3bfvrfLckHsEl5A1Vy9yt9mTXFpUXq33H7n9fq+mSZcrbN4kkVzl7gKbiSb
0S66jZMC0AnQFhwJPgjpHmp61ImdH5O6fSy9ZQuBzL3x7OwF8YU93IxPTw9gsTUG+mq9Dj2eK0nc
iAZ8kb8Vmvs5RXT6K8sgrNT/kMY6mIZ3NMZkk5ig/EnkyfQ2juWiRBUjaScQxJmqY56SjxIwGtdx
cXWUxAw6yhycQaPLNG/b+XiFkJHGJZPDKEVBRE4Po5wYp1ec6xMqRYZx8NE3g6YOtDZBo53XAnAH
Y6p3n10S/9PYFu0U7IIh3xpe9w1s72BVNOZJyWGWQyyInpU3wIHB3C0K3sYAFUgX0noG4MN1+5+C
vKpWA4qIY/cJP5zKFe8iOQhcZTKUTXbyl02ZvQQcBUXF0gdOcR/0WA1boNLqht4JhR3EKRV80MAB
KaU/pWjMy4qR4LJwroq7XqRQBaGbSWtsB5Dnvm26DTaXD5VJ9GjS9NiHSI8kIMTz8DKM0S2Io7t5
pDRLqxufU8PzwAsrtLZSWm5GjOtOGPwrmglL8+TQpeleYrSm+lOh9duQVkNEzVD1JOx5l7x4dnKt
zPze1dqP2rNErxQhJGtdGuOHG3a/xmChRm9/DhGme/A/I69bJzk5td/mKNcs7j5Jsx1OWRjIDz9F
GpwGjxAkYk+EAkBW2IsFG83VPzN/2cY9XNAYU9ISumNStJuFCNjW2lGjLx7l7vvgR2/AFXHNLTDg
nh8aHmKo1P3sGg7Zb/yIUtuhCqo3ppzPPNXNNM6bqa2OCwEfHuGynrHgoh15jWbYvNNALlz5r+7i
xQxFyQhiktxxQto01s5kAFsGID784GHjsYY0A32Dwj20KG1WlE7OnBxcotm0sNrixfiqHCgB1AFQ
XJvPxUVy0Wl2dRgdMMPcjkl3dAWWVtvlg5JAodFkY1Mg4PkoK5Llsm0qOo66e+m06uCk820pbLkU
9S2ElhveyOfc70d1CMoOjxedDgo2MTeFP9K8zvdySPw9oaR6XyawXk687MKkpt4f6NpVBgl7zlNO
yGiqLD54sfOh9QjqZd0PxgS00BYEt4yXqu+1m6DPwdTRG2yXDc3+r0IzSkTzBiyvkXa02oB603Yf
ikgqXbjEyYwIhxG1L6gcn3QvB4toYNJSGI9GPZ2WxMMDbcF0Cal6bxpfHEW/2zMwGW/ckGZ5C/aJ
KVfk1l+ZZt+buGJwc169BHGpakzRKkENI/PUdjb1bS/dqtwp2a5MOeTOahalYFpobwB4jk5QPNpi
GKTBhQzG9IS97N4nimg6tYMz53gj6gUNCngDk/0KT+VBH7Nf0xy+NUujiOg+VSLiHLksUawHeHk9
GCdlqX/plG5atMsaG+nkRCyL2JEV9QHWUXWIjrv7Qx/opaySk+5qu7jsVn1LSj22+YPskmX0HpY2
+4396SUY2yfqXyCD87WozaM+o71I586hNWYF9kUuUnaVAX/VorHcFtWWVjhtLxJmKgKA/WuDQOGF
XJ+efOm1/zFgIErygMG3WofK3oyUqjMZiWTMHB8s3gae1whVmK3u400749nASlReUd1keXFXBng2
LsbD3NTYxTg0yOHip8V+1lO6ecGloO8lO2A2s6Oj9ej7Opwu0UPtqo0LuNguwENrFsi6Bvp1cmrb
9HXQJ2ZU7dNf5MZnUoLClPUc+fnFV+n7WM8g7lEzDGjf64Khd7sGfiiVaQa53AjvaCtQbGY7k01p
RfFDwoi4R3TcJbspqTW8unisgCiiYbmzjemgOdV5MoZLyvpE3MHd5fW4ltIszYrvPHRWRAka9u1J
vn86IqVDtWNS9deWfe58i20c7t22w/VkifCfxMc1926nZXjPlfU+KLRBoG4H8XAe3Pq7SmBsZ3r7
pjdoIll+X+yVqb0ostigrS8MW74BPD5Tv+7akJEcmut3jGKWdeRHGxbREyp/3wgzPcmTidAqLtzk
ue7pzhAnCM6wJ+edcquXhiNB7+vXFpsyeNvQeklz6MtdZ238Rkj6TFK99VPjVLM8ytg6D62On4nz
Wlp8HY1kuszgsCPW7o3Hom1PwRSdHVZwaiZ7vVe7ORrvRtR6wxQeXgPKlNuDeBqDZwDWkal9o2Ff
krJ3F0jZO7+pd6oct/a4nCKrOIBQvua98dZMnHg1yabb2agS5dMpYwAIlBuoEWsVvYdNF0L6C7Rb
wy12qZFufH++pYg8FEVzlA9G9WUzcDdEfbrCaTShX9XJujXUrQLeDzeQlC7UD7L+SuTepFSWqlK+
kZyYU+DdxUZs34RZhdWb/dS15jZbvC1H87knxk+WcbYmlPQcyNqZFgnl1/5K8WhLkO6RNZAgCQzi
3b1YYdZgnBl8LLP7u4zRoWCUHIfO7yDckMrHrQn3FdKeJ6mGltS6ryLUowYTwao4ONMS7elIyXk+
q3kt5qlDh7p5Nsa/wxiXG4molTZtfLP5hq75JN11OYcjNi2aLje19jgDI8yldcc5OTgsVKeSmotT
wEROoOqmXRuIVlwI0ztmxM90oYPJPx/ExmQgCzcB9bcW5xGeJ92Cw4NJA/nTplMVFeO1jLXXxJ0u
Ek6WNkLT3N2rLoBR3t52C9w/1oXU9LJtvFFYlM3W4HTobJBd+Y+FmDj984WLxMFub6fld0WW5pmA
hGtg/jTLpZE7E7DkgTpWeUyzFN+N/j1FSrXqjPOsuivAelwMYbfSh+YG7rRc/5fpywVCJKVSA3kV
vvxMB7aI/uquqoaBY2qUw+mG+eiqaX2S9WTLDAjavYHIo4ug7tNflePC5ONK9CoBI4YnNP4z+ZLe
mOFLD3RGwqqArWg+w0y7j4USIjFnoMGm3dYDCuVCijAP8nEVrT+ze5GrXFyKKJaLnAJpFN/lU7Jz
xhF93it2YV7aYZtTrxX6XWW6rCbOrppn3Y/6s7SBZVtPJShNZnMkPUe0vYgp9GkQmcKAESlq+q7Z
xEQhWumxfqYHOY3VjZWyj4jZFg2Wsv/JvW8HZgz61+CMk5tqMlZh8KNV13R6Ase3RtMRWPDCYLeH
kgeB2A7uuCtyIsgNs2nMDpaJdc6XfBOF0ALRYAV87CztAJPEmK6kuEf8hcEsQlSLXhFowTEF/MlN
mxuTr4JBFgsjjLRt3kxPFjmR/F1Tv/ddfXIoiOcKl4BwPjLrvJETxAwD/LBpuYDK5xHwl62J1Q0H
OanQqoVF0uFSm2WopaQHaauOORBvVawx11y1S/OXmNmhj5sZMjyYaWXqXXaN7s3rkp59ExSnHlFw
WSXYjgdheyqS5qB8hFFITeh7yt7SMl7LGGp5ROr0JV0+hsG65Im1cvvugKgQSGBkDX040UN86sZw
hVIeHfAfWSlV/l5V7VoWUJPMm5LOmCAIQIPdyK1j94kMdmoYfFd08rg2EV3u2nkvd9VgSaI47YQw
4bCRYdbBopJ7JtuaiHWDvsmPHL2S5Mh0xUdQRs1ISJUoTjCzIsHtWsxMgm/5tKqovvhOkrPRbTXD
YV9zk+XDw+pTwgayWxuT/e0X46FSJsE5QOEAcf/KPfPCfG42Bo67JbnVlJwD87toDDzoojXTkDE0
9kOvoXs7kiNO3Z1kqpmfHzoKVTMAPk4bxO+eOlZunHV/iWzQPclW6Dks+2wCKIH/dBEc+oUMkOXI
N2DdEwsiNEGanUkPHdi4ZTDL7xs4fw12flSvdlc8hd1j35RQuka8sR7lqZXcDgCUW5ng0ARFUhYa
AFBBWRbEo54dnifDNtNa/t/TZKi0ksckTUNZI5ypC8WQi8tz3NH+RDSXzS3R0GKCRz0oK8AaPiLV
nb3GuLQArm1MY4J8w4KJFJrFQBFqSc9dxo4tgL88f4jAhnfvTTCRj1ibVEdktdPWAInvJOR4nbvi
ych6Sg3rILtHQgjDsIonWUHuwWR3JYGpdwegGB/yDBsK4BEYLUTmMxEFisVTm//I8x5JyNyCkyr4
YJjJfz2PeT/qEt4b6yik1yh7VJTf+Toh1lI192YuP8QGp3YYXiRnvwGIuSAvEUNvIseRxasTQuSg
0ekaMBUKyE95CrJBGb3Mccd0nAk5G5RphUsFouIWKvQ3ZLabxJ6AVlJXEn6yULsx/KdEC4HZOsAP
mJ0yfZF7kMZHTyF/KlYSVLFSKMmm50CqsZTKrA9U307ygdQIa4tlgc+NLPmSOlmC1jJaEgnlEJFd
4YQo2um6eyRu0416wuMLnhH9Hb62TYNBtllXXUbOnkpf9uPsH4gQ8B84gVt2G18yCsOdRAkLJIae
jXd1qW6ZQv2F75LJG4WfrMYsmUl72jMrNy5ZAXoMIgHIXUCHmVCVLt69lAqsP3ncSdtB94KCzeEr
x77cAsN4I3SEBTB/vkSO6ukYgZZEIdb6iLn5dY4ng8QvthK7rqTCkUMq6md2P81GF2HEgUGxRH5a
9lsxm2trD/7vlv06QbeT2CFjRZ5c9yTRRvZYNEAWZ53yW4kHi5S9OAB2jxJtTN4rgvvAe9Tksiwf
oHtHn6Mrnz4H0XXHg9yGBUFsGFizslAyDuAMdExYQEvTSgaSKeaNb3CeLinJtRquKueveYadpQ4e
Mz5BqPzfqpH4xz5w6KXL8zNsJCKDOwkmAQjpJoou9gBPE0yTR6tBWgqO19xAFr7VCcdAHI5Oa72n
zHTs5aPpZVsYWftCzMpn95brDywgtguMtuIS5N6dN5bffyeKUcGue9McZ+XbqG/a0OqgyHuRef4L
CfYt6NG9+i+4Wl0kYg7TOsXhDrHiFV0eWktsN2+6S9OLJHOcvUb44gMGQ8HqJFs9msfXLkhORvdC
8OfCkFLZOGh2Z1G/w/3y74Nld8sxzj/LHZL9OJTpnlW1WNXOBcOLVMJfHCDvRITWQB0eEXENICN/
I4uRHymEOUkNfD0Cbw/iina0myT3jIUJZLx15ENSxIxhbrNLg5G9w73EfPAo2yyhqVZdZYsKBMCM
bgk2vIQNBB8FSWBcGYlIcPkwVbboBv0MOBM4AKsl35yvvFbCioRkdglLNYuLqyqATbCSCwInOgAb
LUdYMaz2vk8Lic+3eYbB4BykWpMLsJdyxXagqwHVnEdHx2kYyh2/kpvCNzSNt4DvWhETxd5ZApqr
fn0AMaTo7eLcyxkwETyIy7LCbP9NwcHjvf5WdfciNsBz250kqodTc9dzeJcc1zYhhYhH/ehvJAg3
bALN/9GGBz1rnxRuL5A77zyWiHxCoGsrTkeJQ3KeyifJV9TY8zp9tyx2d7U2bwP/dbYR+2kM4FlP
CVglm9KUZS6OObGHeRgR2J7HPwu2GHOpGTJBOId384y8oo1c6IQir0iNsRsJmstAfoWnt+tvZ32Q
EiLXmMrOWniXyBZm4xMgZrs5im2RfDoif6w5z4y+UK5jUpUieM97JfoX75MqbpREGElC5BWqM25b
FV0AZWLg4hfo02AxS2+K0lt4qxvwrJuJJe1B/WmmESwlgYpFZ8DrqLp2bc3quSUJ6DhteWCyDm1g
An2b30kY1Qp0MctvOexdmzIoWnYltbys+zh0L3mAQjDrH3wYeWc/gUYsWvLikPG7frDS9NZNkPhk
P0gojXv7yKkhu1ZlIUANMhnP7wTwcSMx0rexscYMjTeVUAf2Sk43+Ih/yczYqIscMHpebjvCeUQ+
LBElMSLSFyGdnWWpSBysSCfkbJVwQUySD5SYw/P5S15VyrAaoKxksURFhpZ7mUZFdA2znl5NkWxr
pDssp1nLRqqwR5noccpqkGicDKDZm3WnYF2n9kFWmsYwzovN09JD1w3zv8QIxeVVyO71OTBS/amG
aOKRd4DpId+U7FViaw6UqeRf5LGw5yWAycei0AGLHXUDrlxCLitCGisTCHtukN4sT5ldbn1dbesa
rWAWnfRWCf1Dxb7x9aObVJir+SCIarIUJLMKtap6Jmdlc8ljDWR0ie4AyU0y/WsDoEkBkp5skzRY
XqnwOPsWH7x+/iMntpw/S5VvK7Jxw8VFhVNTcgtCxt9aDH4m+guCmSrop2L5aqdvrvsgVwvE5bZ0
vfuE7IxJ31HSFI/mXIQphmu569q9ymJVJJj1gsljrkG56K61hroPqyMy8mfeT4ChknprWLxIYhMS
4mRBgUDbym1iY7dUJxIVJGW0ONxlDbKmJS11GYB0c3mVJVATwlwr30meI6ceE8o1FlcSGigWr/89
s+FxqWB2kKZxfNcemGTIzG73LLGYHSxfUg9f/i5mnJjRwkcluoTRZ9dbh79PMfuzpC59aB9IcbIy
fc/JB52BsTsr9f9jk+ScdqR2RufuJRhNVOwdC67HHUwed6DhPT8Fa1i/eGxYIraPbp79jKo7FdvQ
nXSNOyi3qkbMM7L/blvpzttJr4A4B2SAHI5yDvjFspZPaMhG+dBG6K/5z18gpPHMWSAJ3VKr5yAs
kZ/Euw+9GDwSpuBZchTfj4/p4u9Dk5jd2GQh4UtjaQcJ6GaX4LA9nyhFgTM8QGY5SOYsCzuc6KZw
3qKiyy7SzU2QjNe07URq88rwRVCP9276ZlrtRuJqrnsnyS6z+jVwtV/P05ER1oZ9y0fNotHqhSdJ
v6QVNDUduwVdLkDNECEZC4qa1mPcEEcaHQ+gLEYWxyu1p0WzmSrm/aX3wxf0si4QTPLVAghlhdQh
ZJAQ+mhjhxVQie42aLsvNMyIITPnex+M9k2PBREsi5Q3h+WvF7d1nC0I+s1IfAep9uobPKexmpF7
9Tvnrm8WwPlFRV7tgojOHLS7wwKduMUycgpr75P2k06l6hHDZihjRZinJJLV62g01zwKbzPboqkf
ILwrlkI5fg0IlEU5lqLJR4V/H5qUS3MXN3l7G9mQrRKvOsXe5OJci8TXvLNh+TFeLGI+U9d4engg
+r65r8rFPmSyYYoJrc3W9Skf3Ha5zoIwW1q7WemJifr+SJQ2UemnvhIrYPGrqf7luZYBzS+3yvvl
NN8zEs+tU078GU1I58P/SDqT7UaVLIp+EWsRAUTA1Ooly5Jsy92ElU476fuer6/Nq0m58qXTRhBE
c+85+wTH1v+LDa1dsc0wUe5Vn4WRn0YmnAINlwEpYVXG83NpwOgeCiTx1b+a2GqkX2zhSyqBoBda
WLWKA9Ckim/LxvKjjQmZqB0qtXOadIdcmxinyuBnxcn0nNY8WxTvV89HUtw5KAPT6lYFyHKWHWun
Cf6ECPhGNDiiS6neaoGOvhpYJwol/zkD5payJqWvyjy1U2Ictt5s/IlL+M/G0LSgaqGz2phNkDs/
zi6vXDh9Dy1lpTEaCeJQMaq5qNgpFxkEnakA+gOkEZdGeJUiZJvNedwbJgCfwWBKb9rXrKzvnZff
Z3I61uAcHwefh+zUJgfx1nsOFtNTQkUd4pzzgVHoVSTqT1YUn/ngZ2unzjU8V2qlxbQr2vAd2BHp
tskoqJbF1s7F2IZR7B512SGx4q/Jcv9EC1I29aiOqCjujxEAOs6SQMRJOnwNOphdgTCunYSvmkRZ
u51YxPC6Uj2UeAFskDRrUZaf1Zy8wdT5omXxRHYgFRWz/GO42Zs5BhIn0XhLqvRaJDQvsuaPNwE6
FCZFTceL7kMK/SM0I07RUoa30MhoQ+c8yaS324cWLX2ADBa+5nhOMvOW9qwakShZGgfA7nBq7NFL
GWcjvLEaNldjPvcz24SySF/80nskYgtgjZk9my0ZeWFdlkcpxa2244A9IlqevivqY+uQmphVzSXt
xUsRYR9OZMKBCHz33Fmr2bUTtnru2RfymhlZeJot1HBxC1oW7u3cAklXFOrrsCUtETX/+1Tl4s0f
qdAOCbU9CkffuatOMmhICxvhGxil/Q+wB6ct2Xc4dFp6mb4jjlFOPyypHJQoLgiv2F0T40bfcrYs
JlPIByHPT4em/5DPqKB6qPUUxZ9rg0q2NsbX0XIHdnnzrejm9ykzKB3jLHxwcs4ATUvYZhWU296b
fjJPn6Ipx+zioR0PkWC47vzodY7AmmVSFuxhw3nhd5C0NzmoW9XN6EyX9LTCqnqIN8j5Z0Hk9BjG
aALzNKBwkJnHvFT0yrrOyy6DTeabLrAHZTbrNIlAlNEG4M5l5RF8hCf6ZQwLk5nc1cduyi4G0h04
tBPHEuRaVyLP69UICQKliHDW2FlI5i4jZxfOWA3yzE+3KVIwpOKM28QzccA5+qesyW0wJBkp3jSh
K0Wzue4qP9qapR4XeoY6WR1gIm4rWDewaezkfpOKnm0NQbANnCdhmB8kLSZAtAyU9sOPzIM7Tvhj
aIWQf2m8V6HJGd0kDb6xvAPgGg8qen6sioaYE22dm2DMKaVzqAfjAJink1+1gjASYyN/wFlD2k2K
tMEIKcvO6UwtnRQ5EyTfuq4acPmeSJD3z/FxKh17KSPMWHNERy8cihM+EO/BElO3z2LjqkdocsgT
U1EwmEeTXFCTdZTVxCge4Ldgew+d0yJUzWxyJcfCZ7HHh680O/XMHKhNWrNmKe0zy8LT7LUftSYg
SUY92eot5TUvBqYSdvZ0y+iyb5lM2m8Dg/O66RKOhkVhiG2g++Gtnr2OHZcJ2y4aXmVlRTttM+Fx
pAAAPgAf2E2NynMmjI4dJSFc5uOEg4NOL0ad3h0XV18RHgxjTGgmaWtaTZGVXLKmINjC9pUP5gWX
N5p8i6WVULvxdSZPCFhsD61NAPSx56rD7oEgAZuAyw03YgQMTU0uc2RFRyePx71yHA/5a4RQBr4f
qQMrzw1oTdtTk1Gxq+L40QMGDu0AV8m6tMVXUktwz+hPdzWUX4p63UzRzzCPdheNtOdk+NqaRXuI
TNPaibCY4enEzjrNSXaNKI0e5nLZqseG9yg7Ofgrp8l5F7yMnRQVrfpRD3FZooQYwlPoJ8SuV1mx
pxFJcy2VOdRYVfivoRYx61oqsUyQ9HCsE6tCDlKZ35ku1XPpNMFHb6v527NMtZ5TQFm5dDgVJn20
l1OPtqjMlfkdqST4UwK72StMlWQXGLn8BuENvCieQFCrFOPRSAwOfCfLJAMJ1bDVyBZgo026kz+j
ttpW+LbZKwVecs2cCeDG0C+2PyctB9IIJwsJaJ4VgU+eqkuHPcjkv0KCM8virLrazsBTG31yeCqG
9BkPVfXctzY2EtuLx1uPHhSFUqTexs5oPiaqxZdCRlT8O8P60/YsrZWF5d0d0YyIAJj5oFBpsRPq
t55ssps7dfPfog2Aa/mNr9iVOsGBUEB2lt3UsQTYtAS5Ycj0oIqEe0tALFJj/lONghbHZMFRSlEE
25MF2b3u42fRQAswYOusohBFej/MT2TZNP/I0krAeDtG0K3awcC91iqc3E7oDnIzRlKTaZpM7Pgc
wWAnSQuY7lCY+zwT3YZeMVoX1XPuVyirIaNXE+ruqmPeSiqDADbfx8Le9l1ymUb5K4nCXBE3GD33
pcJ4MubWL7GkI323jpL0mKVr6Uq9kUP0ZUPHWQhkQGKShbKCXoJdtUn4gpu2mnpS37E/KFE20sD1
e9KnSdZJw12nCbPkppUPOonlerQLA0apNz0NzedQq3fR/uOh4EJ87gakM82wECodvHcsy6eq+Z1S
sItD+Ky7OrhIzl0k5XKgJIqcGuw4Eou+aIpwG5KESOoXNoFzHDs3MF3rsc7aB2nQyGaPV4rkXagO
nOroUV374PdiPH9vBBU0z77mLOwbYZuHlp4J9O0YoBZD8CdzXiqc+/spVGtO6mPPJM91MlweXJb8
WE4HIzW2NtIxAZSFn0qVAC7sPahzKIDT0aY3XTvlwWwJbuv1Yzn9WsgoGqoVHgjGnpedEuWHrue3
oJs2rk2CBHjcLH/r2TfSvegXEAvhNxV3z3EIA25IRwE9EEBVoLz70Ec42wqie+Zk0ZY/kCfxHwEM
iGvB4TB+k8C9XR95kA3oWK8MmzJsQdNIYy/8jPBrgl8dIyJvOHR3kH4TywKPSe1YVZsJiiR7+GCb
xQs0vtD3OLmIYHrjIWkoRogo3a0p+420zeOoyUlmqJEHtluuTFjRS0gYgx3cF7wM1+AaJJbZib4V
kAYdg7CVAoiB1f6TOe2pUv9ZrEMcSt9yMW2IV3+cVcRh21/xI1Ag0H/oN32gPpSqnwk/glRqPSKN
Wy0UTJG2iNcjKFnDD1c3Ui7kSy1JcHKYuchXgcX1MIfhplHxZrmDy5//k1/jcoCrWvNHi2KRGX4v
P9OHUZHj0HKAS9d0sY3+venmbedT4ATU0iEl47DLcmttssD6yKFjxty5vr2PFvZLC76EN20NrC12
BDGDLfrAJYUwhkSGJWk2wQF5NyOp1qQXr+2AXkeGEc98S9Pg5IWwkh2bIGWUmtMRfCwdWTCRHFSs
V5sFMh0mAm/Yj5bVfhqiV1k4h8xxXzOzf9VoRfPU+5gCyqHAwTE9uDXI4aYCbR28xBJciO2V1CVt
Xt96qI5BCNmrGv/KYr6zCUi3UR17K1g2Oy38rQfXIo2PkG4IKADp1vUI7bBmdBcDWkjfu4/4Wc6A
Uaj+UimFp2d3bzlB80XLGw0mkbX/DRfwHmDntx12T+08Ef3QV2SOQKPofH+d8XiW746Sy8CcyCx9
IvJ3YxPbk6ANH8Ng0wzVj+nGcLNGtNAzMAGJmqXlzt3ZxaxCdsK9cv+26pUQ46vu0lvsdK+SYB9u
tezsjXCS16rIfjjwrhox39hqQ6EWENQgFy+PRBY7L1oaINV3EZWoOSZEjxANsfRl8TG3y2ciRXeO
wkpkuuia8t3o0i5Sh7G2/i6PKOZlkpQlfVTpg6n3nYU2dOYM1N6oKLD+Nx+IHVfsOc422TAy+ahL
wJJJSeaHpInEDnEoiCYlZ5f7sjBpF8YkI3XQ7ZWRURIqw+icqZT1S8k0su58vgIenYA8HlTfmQNH
gX0Yp5UHpwSSYrS0/UBics11b+0dRo7H7Vj+vGTHlsQmDYAQiOTFrQKThtfU6yBzVgmPo0UJgMq5
/Tat8hPXXWtNT4D8P4xkggCEl9A/BKL5YIngTUsIYBjpNLdbQLwn7tcyA6gCrDiWg//epyJ/TMJn
CujbVliboE12XLxCzswXxiYVwiOn0ebJ7sV5+SD856mtN3zRtSZucGakwnss0Ra3pJMbL05UU1Zv
AugbAyqu2rqDW4ZaW18AIgFzgb4FwnKjO1Awnp2+W/7n8qEti2OA7qIliocAinEgipJfYrApvPF1
aI3ldza+A6WVyq+OKXbzH2wkH++5b37kVgUWQNJ8Ehlg1BMC7vKisAD8ZkH9NyZvRKf/7HncMTLr
uElxst0TcK/8k0lnb6n5ulhXEX48e/F8HBJjH+vyD3+LI+rA3y62rRRErNUiGpL9jXftTCEZ3Dk7
UzN75FsWE69NRmBew4FzrqnlrBuWxuU1iZrxqDCdmQx92N78m9whUy/xVokzfYUhP5Oy6yyi6bEf
m00zgccg/ghJNl96TtqroqdLG+fjI7hWNxlXGvDTkkO8/Kw2/nQ4pjKA5k2btQfJ2osBnF6sf1bl
d4hL2NZnxkptZmgZm6sGdLv2i+GKK+gp6jsSlqrtEHh3xy5hDZMc2dZyRCBWL7EMpr9M3ZxLj3Ic
7uGUHGvaENS+39HHeD7fmBiEei9G4+WtntA51PFnn/0uYW/gaVcu/7WeYDw19yFh3syGu1l/RNxv
bsgSljYKE6gMtCTwlgu1lrGrqteowjaJJoH9euyYm9oiLIJv5qnXjBAz4zjY/br4RlrWCF7EZMLH
55t7cN12TbRsz1Kc/mNCXB5Kb5bLs46lXLnpPxaW5TJTSn9YpzdENrEOiE0SMNfHx2Vu8Tuk95TK
ZpYN6ZX4a3+t9NuDFeezODhxs1qup5kod8J+5Zq6IN72yEfy9rNTevHDykavQz6kXWXEbTwWAkQR
hVgju6nmF9QbCyTIGJu4Qdt90uPw5UGqY36hd3rlBo5c0OAmhwTWrm816+WJd6IlbBb7AJ+YGwZa
58HTH2HPLSSrB1lGNdAUbBATM30ySp0aUIzzq4L7UClCPFBL0dgQ//hfE7XSEnwSJAYozuPynZ6c
oZkBymW7MGZiA9Abp6qc3zU4b5opy+P67wnzuJZ3lls1ituyzMv0mwvQ3q8dk0dU/R2SJVs92fAd
bH75IcurtjxeEpo44v8XKeLwVBqTd/XG+tKzgGfq7gbm3hXPUtJmzrcun7gGL+RY7XlWBC9wv9ju
YWCA9f2xfGK/vGLsP6YUXTTEtQTkr1yGWtQYwK3QIEzzHpn5gzQxtdmCtjRBYhiuiQDdLpN9F/er
ZRwul8Z96kOyEZJgyyVEJF1xl/gAGayUFOjp8omXW9szqhXI0jmk4w30M3LYJPhiL6Lf/8YUt4M1
no4zVWGGLpdpzTNdJkT7HemCQbtmhyeIW+fV4s5wC2Yf1ae340uu7q1jrBn1/GJv2eljeVr+ifIo
cPeoeLyq2QhGUchOFmkEl8hD+f+DSqn0s3qNkGRxgm26mLZxuIhhQStq/ymz3hG1hySZFjhYrdY9
8tI7pB/7ZnCYK4SkLrJLVn3zNWOG7dLXQji8k5Av5JLrjgPdluEuFO6jnfQbFG9vTE7LR7YMZs72
lrE7b5Lo1UF8i2/1hDAfanR0NaH7D5aF+pSuLXuHZXryZUaAHdXZSp2jGYAHMwo3kGVN0Gf07OK/
yaAcTMxxPHUmvWUaGNqZwnQD4GkpuxJ0MifXoCKUcipwzrOidrj/4/kcM92asW9sJ7YC2A87mpg4
mAhcJMMlXFdWfWqM+mz18NyIaVtQGg3Du41oYcX+dQG/c1cZambiYN994eR0WZ4E5yGHVwGJGkRl
zhVuu4xwXuhQIwpN9KNPZX+Zkd3WuvXlwFK1LasM36SPIsHkH20HBMfzFF9DtYyJb3pWJ0AbK6p2
O159j5m958Z6wi9WXgYUx7IBIQ9fTCe9mveer6xlpmz84L2eJu6XQ8RuOV3KLvLWZm6seqGPeYhb
D2zdm98TY1kOYfHWllX01E1j8WeGaUYAuW7oqcGioJjuvw8UjzBj74I5PHlW9Ozb/c8yIfSYQziz
3SnFIx+btniuPr1AU26sJYX7rCXzamhJEA6PKgmZRmxaKWH/2C9JwPMIyq6xy7NMml/bs+qNaxZk
ZNK8ou4mKe847sYtWjQJGlBd1vPQDWMCX1Ohn7TZRrRBchLIxVMVAwJtNB0FTSoGws0H6fYH+tZv
gDn/UO7hkISEjepkTGliiWzN3jWKZmOKwBbD4VjZpKL/sIejOa45LLkUPFPgQ0b+SCn2fdnwoap4
twzrkNM8Xv79GGPCL7D1gX+niLWvKcAfRoudvAi6bym8o1DW2QzltfDaM4X5nQT9KtgbJXV4IWvO
X6WxR9ayiZfftMTD2GQuEBHrQJQ70cJMsEg4XRpgzkX6P52HAU3p52laqnI0tNC9gRJe50tpABub
5cJfEnCsMkV6LagRAkXc/FUU0Totwhs/weRXR17HQ4rXy30ShPX2ILXa4TS45ltH+gPPBbFUunXZ
BWJnABkC1VyOuPmCdV9POFmjxYjB6TuitPVcZYC/UsO4Q+z5W2UC3UGTn6jlYC/NInr6454a1i7t
yJdIy+q1U+G7qmL4Bt6Jtv1XmlcgibpDWPYdoQHZ3Uv5P9QZPnNNAUn09dnXALma5ko62L2y5muM
GaXsxSXvYD4Asdcc4cHjrGomXQbzhWLPVVHO8go7nBlQSbaupHXRY7quO5tAHMcC8DkrzmmEvx8m
VPwPywRPQBFZTzaRSqA/dEIBr0VHVKDqjQpnXaIvSnsSmkZFm5dRD4Sh+xl1WzLjZ599593MNkQY
A7pxUdoCPO4G5xmWZoipMU5sQHpB6f/DZOU/AuK/W6BRhlbRZ/FI+fNvGP+Oidmeh7bcONjnXGsC
idAdPNzurnb8kymd16WLU/pM70WwL/0Y0XhpPxfcrbjrC2w3zcWrGVCo3yl5hgQlFhalVv0n1/6H
q7I/k5ldKfVtF5BqVGJDQ3TGZGf672M3PbfNIoNJuie/YCtUVB6J00q2yNeJxJE4/iuhbr1JLSaY
W6QpdsOZv7kYI77aRBgB62PITg68VZsfRF7eFCdF0VTQc3Je0Tw9deEwnnwjek4r/U8l/S7zFoyB
P1JphfNvRv59drpDlOpdTHwVLTHvKFPzHlgjCeP6a/Kyd8D2j7rNAIkg8TfC/dDgkO1tk3NvmHFt
hksyD1qi2hBwonFzddmRRtdG1e6TR/gTy1M6PIjZPru4s2da/V0BxIxOAqeWNx+RGg2krVNH++Xv
Re+egoLgGkMLBPRomtI+j8FcTwdhdqcmlN+Y+H9dy6lvnBEPmURh6tXdu53ZZyW4xYWJQ2hE2lFB
TzZhGfOQOy122JoukXKOEa9wVEKem+A8ZIl1idqGAwMJOU8jFY8np9YluxC3x1+M7Mkyxd0mVeBh
tAYD4RrbTLNRf5uEQBPtyr+em127QJOC0wtq9nX3FqLGgmDZ7LRjP2kLILbTROYNhcpwQiOgqS6J
G6iaP81UXn1SAA2XIeoQ2ZJqekyFd6bIdbb09OYWwdRSMaf0FVruv8y2k3FDkdL4Gq1AEzLuJ+57
CCnJkPPKV+pUQbaKqJvEbJqIeqFaxCuW9Iwt6nEq0sye6HDGcDcwlokduGh7SarhRXaKt6n1NnY/
r4eukog/CQ5aaIO5vcbpvvO4m5kJNjkPCeARaPDK7hC7M3JVNtuthAdZOZKra70Xyq93YVtElnTe
h6UWyiMPeQEyBFVxnaU8U0LfFviabJvwuFRCCXTZdpygbBGt0Cxq5LEnZbutGsxDTXDPaQDB/eie
xspvCaf1khRYWPiTWDlHiwn5Af0m042249RKUO0+qEko8hFCzppIwiD0kMJObGoJOREWGiJOdLlJ
fdKuXFT9nLEs7getof4Bl6DjIntuMLCwrn23lkmNZVzSIcxcoKBGLrbyDIvw35LuCMEJ8CqgMCJN
CIb2kE8a56FfTju36H21qubAXPVuliS7tKar/xo01YSctvysjQ7YtoPyrzOmkU1B3M/ElmdGSaNI
a9wbjXLVzU9T84zBah7PhNVDWDZmVK5Vz6HAQRESYkY12SoakVNVG6+MTcFZH+ZFhrG63JZ2N2Zb
P4lbBLV1sx+63NppuDjvKMjLP2Jp2awje2bX1E5iQwFj47EKIjUQwB3A+d+VcLHgNJaNopr0BN42
3IloGLpy+kvxTj+G0h+2DfLXAzS2+SFoQ3WWYfPbpM53Z9NQayacMb0BlwYG3dKKYpM5FAg8lRjf
rKxW59JDCET/oF8PkPugkboFgzZMCE/c4Hiq1ybQzIPvBgOagTmS317niQZwqPK2qGfci3YtBKym
II/J7X2MfDrq11lNsg9vNIFvfc0eDV00tDdmx9BNMCkmWMt8z/XBuanwMebgtrGHIlsrUKJrE3Xo
bepjAAFJQOOEdOe3aep4w4pYXnNapSz44S/QftJRh6mCLhtkqG/CfFMDw4aHwH6MEixc3AHR9UiX
3gh8Zz1XHhnI4VpkeMJaR4bUbAhE0i5pM1MUtWvHsFCZDoF9qTQE8cingCDcgIpfHLmf06jQDFhG
/IhiBl241/ksav2S44s224+IwOVswqbejQzGXhXINXjY6qEvw19Cr+m62C5WywHsTj3k4kf2WflS
LOKakRrtyQgMHCfolizsiyQTp6plrtREA6qIV6P1lLcqndD6tefUQ9zDGghrna686dWHoHKR3wG3
WOU5NH3WrI7MklTYb1z+zPrCjF/McXYtfYKRyPtwX0lXc9dDZUmgWAMOM6ONngpbx5Rx8rBC4yKh
PmvpfVVJ1b8worG5znGz79xUM5gKTUycnhtKm1b2Y3nwpWpylR+ofCLypMukw+2M0GFpNvUV4nq7
Bf8Y9vWHRK91Te1adgDc2/nFmsS4yfun2bzRv6OMo+0EREJLstE0uF8GGDUJoLJbDRYZ8Cmfb2eZ
GXbirJDXuFT0QQogPNQB1LvrB7w7ztj49BjqirZBH7EiCYQBD0nwg5yHs1+FBIRYOqxLSGurteau
Pkx2Gr848zR+Sdjsf7005H0NieqDstPi4zOIDZXJiLFoFNGh6Yv0EEfRuK8cO9+IaEATbvjNn6Si
QFlbSI6SgWN9VEfRJWjoCNYscfBjnPZxnsIEjWgRT/aLUEELW3WEVj0sRReziqMX0xDtqWBgQ4GY
53MZpYrNMhynym3+SlC7esxK0tr6sBiwtKnFN0QdlT2hfK4deuqjo73+yYvCsN+lsSrzVVA2UKTH
2qQZwmf+ZxQi8te+dslVGoFZbptw8J4NUbu/RRNnd3Nq976cKZ/PIRV62W78LIU6HxpxsTar3gR9
UcUd8BuTwgPH+nMzItliz7SgDElCwU3b1d69w/shUTU2knL00HVEZrBI/zX6Yfrq2s4Hii0k0LyE
OEQ6LJsi60vEhFg4nUA4O6at8ULel/UkGk07hMwnThUdpRx7hs6g6q869If9ZM0Cz1pJSzJyglMq
hEkdSYykCWHwWqXN2D+GYY72YPKWZaGfbH+TV8iUQeXrPQ1wuOCly7PNErr3U4xNXQXa5CwYI6MY
NGf3UKGFr0HfOLM3nkI6Tpdx6PD91Hm7boEd7BxNc87uqhKHAAbYrhudSw75YdvnI94jR5AI6xCs
VSRd/Ze0ENrNRYoSOSNTKCI9i6LLwtHvvXw3tJKaDSez9TAom92x+kEr22JUr21sHpWNgSX7bwvo
3lIjodeTUHIQpj3QKQlUhf+0LE///Q6C51Fol/CFleHlpyLOIo4JqUXlu4F5gcZua4T8DiIwoptl
T/FPzHOByJ335UflZP3erKP+qL1l/iTl98kcoj+trQv6hAov/RwWF4OZhNqZjDhv6nA60COInsp2
1udINNNzXEvqPzNH281M9QKqQNmIN6RzNBizHI5O5wx34NXxCcrrdAQEGYKtHg2apwjYldXPF+k5
IXWXjP2VZ9E8FaSg0rmzxVnPYHyM1lK7JJ7cq1cY8VkWjdhJ2vxryfu1InQJM++MSjKI2OwoM0BT
6hJg7nUIQwNbNmQIo9Rjg+TTP81S45CkFj7vCt9pbyAtGmc4dv+RgwjmLqhXLbJdE3UP4xuKjM2K
nFRlS0JMSn/2P37QslXSFuf/3k7VVkR2tlVZCZI6CnUGUZYmvQfgg4YG/TShHNQkCYzCUAQRiW/k
8Hlm4O5rYhLp703zqekIvykaBFgUC7p1O1AsQLgHgaiBTB9zxNuHjgPx2GZlnW2boAwSGhAIORAz
RiuE/S7qfWMKcnx89Ye4dap9JUQEN4aX60qYdOyAgEqnfUZeG6qGykv6bWVRFa95+Keh0uO5SQJB
RdCdntn4Zlvt9sGWaHb07ctf+ItkalZm8YHa0dk7fY2TiBdpNTiz/OCVVWtTetHBqEbzqRiiZhuS
E70epO2SjYnkzCoKOhWafDqkGD1SnilO6+8waZLXRPbBp9+Q/+YE2J3dOLSYMoR3CuuoelMO8kYj
lrDjKNkBjpHGPsH5u/Jo/WIQnhyQPktJi+E5vpi97k+trl1sRkxWeyEmeF5UAGn/d0m06bRtwK12
i/wFgRUqobxgx1qm/S7q1OcCGkZ6sgtokkZkHVul+6R0+zGxjX2YYcAUdo2X3ga/NBY3L9d7tWj5
LONPXytqZhELTTHa0ZMXd+EmjO1P00++igrMjOjyD1eA50Ow9mrM0JeSlmJ/nEJRMR+p5z+nTvLe
VvoLQvqxsfNzK6IL+epvOefkmq+DYv12knYt5PDCU+UfFeTLkFHURdlJW4gE/T655lLt+ahHzu80
ZUPaVlGzm3uTsAOv3I12cM1iVm7XrrCud/fGizmxTeCGwtC/JxNhGDXs+TgY3+wi/Fap+yrm9nsB
VIs53LW9hRhT4yrrDkhoLmrIn3PawACa4EQm99kMHpdCiR9AWkdthprh5s/eR9oMZ3jfj3PlM5jH
B9VVT4tZvLDzReTebREjkbLbB+9JUB+XDIIa9gVmXcIVoLCpun7J4+op8ItHt3EfJ9/HCNvg7ich
xitgV6E7fpCazYVDBnEbHiaJqJ0fgyZr3QoaHaR4+n24jwJcdegwVrFJVdiYXiqn/E2c4pXNBAYl
b3w0cusm65K+vn9e7tIYZFfBfIFXuYM80Z4UeRZTU51pQ+79rv5pXKh9fVIeI19Cw8Z9A6EzIxe5
o+A9xg7az7I781peEC79GZmIwtJkTQmfmbQC2r3hd9wXp650eadsFhBv3i9Y/TSWz2ljHERrHxw5
o8gjj8COX6D87MaBSNZODYh8uhcTDEFrY0NfkJnkygKlhM49gXloUCManXfJSn0kYuXmTxRj4Dbh
c+fFDilsCYn5mpxzUEHjzYyDv45cbJLVR1sGBy9u96IF/l242PNyYH81729Ucjp1VHhtyWJ0Wv/S
OGplVDFqGHdbV+FxLIQJRxiGReTcw8IC2N2/w9YhLbs/Ay+EbqwuhSVfUE1DV6RGzoyTULhPby5p
L0v+iZOz+0QdujSBLUwYoEzNlSbuit7z1QrjtzYfvuIleqwIbmMWfg1te7GU/sQqdKxrDIaFuLdJ
tzWkcwSSyWaxfI2r7FwSZc6qRxxlt1k+DJPKriNYAQHgNxr5TVDHOzfAj20a5xZV/hAMt7mwNlZR
71zUiKPV7f1WPNW1w9mhp7qYgfJbTVJ9jlX6zNB7T9gowe/j1SStQ6rdzHEpqJ3zEKU7d5oOYe9d
TJ/WcTBcfTVdhwLIFN9vy4zcG9QXkOMNlCL2yKckBg+2MYt4Y/+6Mn6dPBKTh9C6psiiWUmRCeRc
REwunj1Balry2czK3le5QWMepflyE5he0nVVhC8CjSnQS2uzZO8KE9hemP2Y+Js0LiJVfFV9yH6/
+6wL8Q+Zxj+7arnL04UkI8RqBTWlDHQzjEzrxS05VuZLPGJs0pIy9p0klo6M2rxm2FbVO427SxuV
rD32RubDN96aLUtJ88DtHF5i3vFDleXfMze0SMxdVOv/rqoXGZHz5KMphjx+LsRficb3Tz1YF8ZX
Z2C5I6e0J7aHbv02VNO+1RyERU6Gj5D3WgusGcC/8/k7Qmv4gPt2M7kmbmDdskiIJzqr6P+SX0bg
gFx6AWFYZJ/o9MVcgi6baqfUQHAiD4PrsvMR4L7aZbImHAQbSNGRXGHZ2oWbAIW4NfG5oOAqD30N
fUshlCFCw6Ubw+BYz8305seRuIl6cPEzUn9YgNppeXEtvZvKsb/7afEeSfEmcxNXFXaEGrmiKHmV
gEGoKboli4DBrVCpu6n72OY06PyGwuyQdR8uur1Gy9zaW0VW/Nhq0rfZRYHAgVASdSyqW9iYzas0
KDhtbN9XI6KLaPjNiPfa8isz9DNoN0LLw3qtOOvkdTC8FnRfICrHkD/rSqrHrNXFZigseBOVOW8I
piyJKZrEXruTPGgyniiD0FH0anSeke1W+yqyql1hl3Kn6gBqT+PoA7WUYE8KdbCfUCDsAl8rdIMO
/V4ziQ/EbmXbWKlltR8StIYFTSB02G+B2wy7NmK7P3ZVBhFmJGW9kWqjaQG/hLXXrDwvSZauVLaV
UevvpsRGchNX9ZIZ/tdVtAnsxMEPBaxlt1QEX2zP6Ddx18bMxdEP+1DsdGEfvwqHlISHCncAEDAL
zXXNDu3LrClmGU7VrbW22H0rOsaRJmyOs21PWIjtZtaahkGAZv1/LJ3XdqTKlkW/iDHw5lXpvVHK
vjBkSngICPzX94xz+6lvn1KpEjIIduy91lxlZL5JN4cMxXtiY3rqxk18W3WPay4zeg1uhDYtYqV2
kzm5iJEYvD1GdLIVI5ODzFhozaEt4AossiYEiR8Gce5sE823t1OOp7k1fbkfM9wMQzib6843FcdZ
a/eTneUPeEkNKvwGhZM3NMarBaWKKHOMdszqPNqtIntJuTwd+1Ecjk9690YQssn7VNq1ys3urAzf
5FYIe1FO25S5J89LPZ2SsKMNGMA/p00tflBizCRkMS3FMVDOPqYHbRu04X+iNzBWMv3oBsQbKXOm
ehe62R7ZIcJ/YvlckKvNvYnfUm0+Y6NiiXxO/rhxCHal0FyI6YTQ/0m1CguPVjJj+ujZLcelhumn
6cjoRikSA27TzAUfmP/Ps9DTjqu2uo4tnnt368PRKZxXg/zuka54W7zZCYGZBxIR05ADnU1aIYHI
6QA+jdDn4kdOz7P9M3DtLvlxREIs4DqsdHyaA4ZJjVRW/pnU3RYERtR8BD4jYUkd9NKWYEPuUud+
B/GtNogROnFcx23Oe5+Ab/KCtfrXTRDJ/PcfnPmt4fbU3F5zBtobv3GXc/2VpjVxT/ugfrfqmMbS
j7ruaUb+Re+f2zUZkOT+y1+v+etl8az6w3ZyZbKtfh8X1pjGZmztJ3URZZKfazrfvhmsmygDKeGs
uYn8WgQQ6gqZrLrt1ZDBDh/0jhh35Dmvhf7HTQuEAD9/R3X3VGGYrOSRvwmgbpEM7ppr9Aky5ILV
WtBh/qN6cLUTF1FoqA/7aGl06pK45Xw3DQefuurVokiSHT/nWhfuCveSPwyUNhEXAUz5CTkGl41l
NKLRqhOlND2rb5rlxa1zwIFpBs3ZbjPWNEGMd9acErawMpVWIc6+OWMs+bGCQp//o5NupKYhtmgW
LCEWBCg9vhvY/Qu+Njn+m2IMDWjf1a/g1ibZd0oJ0uXUylQ1NGzYU0jcSpEjXrSZz9jx6PBz7lZ9
GMo2Y/6YiSjVfXJfAB4ZLygpbGIoSX/WiUYlwtAc0CvpwZavWH1lbNAb9Q0WWMZcxKwBe8QMB5W/
kEY8ciFk+RkgOOeemFqDM3MjAsw1/BIyp/53R914eldfsz3BGfZAKuh/3OcynlAGOpQj59Bne9bm
kZUJPRHHUcIjzhLhc3OVbFaq+bz83+I1vZ+QzYs/4ttkhbGE1N3lu1H/KBfL6uInebZYGpnh8jVg
JXVHUCoAQfhbuDj67nU2kUGsqTIREiIy6161sTjytP3/r8PK8NSYAV3kG+aLvVr3PCpG85eG2c0C
hyurS5sV9FOo5egtTelK7StdZ+/V7WhAsTqCd0y9EX5/UruST/FD5CL/JR2zF+jUm97meDd988mj
nlYPf002/tbt3xgAcjy7O6G1+d+qU7dWPR9cNJdfmp/8kB76K3XhkWEgOMQ2RDghKaxGX6/U+p/1
Q6Z5iom8tkvzN2q2U9nUN41e6NZmX5x6olo1LVxORogWm8MhuXzddzfPuGWc9o+J5q6UwSbXqp3a
OXSB80llMyLYMRgIQg1p9mo+pH5QT9svTsprTLEr/nDlJQH6jRmCbHfME7zRdX3t8phnmSlrVzFD
L4+i7d7CiMqaDS1oNdKDkJL4REOmkdzUQvv0kvY2ieA18OShCduV3QYvs10fylA7a4TypvPwN7IG
5rLAu1YFd1+ywHWr3Tbc7rnrlpIkFaTK9Ktkf5btSBB099Uh7mHcT+JvI77C0nx3NCayffWKvedH
BgHhr1a7VMvcmAcanhPRO9mWaMZVIznrc8WG02JBK46Ra157S5w1jBCEpJ0sDmuDmK+NHVyz2lzJ
3obkrV9GKW4h59MnkiUPhIGuUCjjBWOY/N8KIHPAtoa9un8m0cUVAUR1071UNsNKMAIbKByearxi
igmrZZK47lPUzwWjfqZ45OcwAge1oZFxV5OoR6/iy0+sSxR734kvPzGvrQT7B365UxShP7ZBqzzJ
Ar8fPbp7bMd0ZMXeYvJm5Cl6mOJo5jlhI3Kt4/jg6WTuMIeWjWaab2oAWuxId0N268ZJ440eWwrl
glROeg+vjciFYrEYlTgy37r0qb+XjbMiUZlJGs4oq5KHrq5ogwTMmfn2iyFYY5XE/AxiV/gbq8De
CjgrI7uARvZrIK1d4TP+aYOIVGfYMaH5CAOEVHXGYQSVFi+P+Coyi4mjaB5hAwTSziGOem5eERvr
cCOn50Bq/1LMSkvCu9mva9W0jMmcpoZM0vEgxmYzpeiVS9v/CnPyYIeh+NHwDakfm8jwoAZbJVpN
k7lYS85/LeiRaDDPkHW2rY/gb8r1W0qtQWtBWzaTdgRST5CU9VZCMKk1+5FKdNMDAzXGkDo+N7RJ
O6NH6eNM7x6xzf9dudsvU6FfEWpvWvV81tExIscUC26/VP98aAAmB39V5+mLlyAJneTDiFNIv6yO
xGXYm6aXEHFwV2u/xGSR7IC2tbPerT5cV53cgT3D8EYAqt642IRwfdS84ADySoiOllM8Jl97C4ti
FfvqYwT7CdsW0KJ444T1ZpQUBCGPm7qgzNQudpueDS/aIHw7e0w5nQDGp1de57TaYpQ6Wb53np1x
50B49Dv/yPnpKvxKAWk+ZaztdXi+HlmjMUdvETkrnXHOHIttJ8pt7lpfdq69oDL4rXVnyWBOnWX3
TOm2btadbPd1hncXYREoXaZt0Dac3l2PebIWY15gR+sWpgW6u5p3wmv+KHdXgmKxaRGnSsDZQkVV
sNbDljrNL09qMrP47wuPBzAPSb2tGISDB3O+h6Dcmz25S4LWs9MmH4OJ3BhmIR1HfalRZ+c+7/Be
4o+mjf/tamwXKAiNFL5fgH0RSrOt90zOBnPj6PoZVAzNulA/jIXLBAnCd9yLgxlwnPRUZhryQPXZ
ferCcNAWXelzDiHcDajhEdwnfZIeYZRxqVAMPOlyXtr2dHMC1GRRPSAM8VK4CrV4FBqdt8ImdZkY
SZqGk9ZdSzveiiY4m5lgc6F1VqNrh3TSY2fEUBAH9BqdMbjQwtqONCYDEkiIBxLvlQtAFBfeJrNb
5AoQUWOauX0RrTzNulYa4h1WjpMgvpNyQ+8UfN94dqb0Q5T5IzFoV8rs4uQV8RJWTq6rb/3nO28W
nV5t82RmCs996ghPmtAbixz97CkvWzT+9eeYMg+ZHXSETvCBLYwuJGayvrhH3a0JDDpSMMnTCah/
Ye98W+5ynJNlXy8acZcpVE3+eat7LzRzmUux8/0H+cI4uZ4ku2c1XacGEyiaO1evzyJO0cSKjVol
je4w5kgPIOQmKgkZfKovI4QuVuvyqJaLRuhNy+OjgWn1cQKllfs2F3wTFvZ4N17pPj4yrzsS142t
j0QBHre+ZfYwBIiS/2SqXfJqeJYT8WHuixeKtbqNFeEW3cypwW7xQmdYOh2H2M5oleM9r+acSTsR
R+jNe1e/pLyphRHtbfdUVN1ZEOxQ0xKyWnolivMTMBDIG9IQ+Ih62ryhzlt1lQ7FAGyOgeI9jPNl
6dL96dsT3fCjJ4ZDKM64Rw8hw0+rGY4qR456dkIcQ9vc5zzlaHKlx8zX2hMP3NkHrZl7yUobQR6w
WSUzzC4yp550kyEWL4soaM8+W5yo4WlE6K4FnSvkC01+L2IfYEzxKUrEvYqqGc7PCoKZsMeasjoa
RrFnGP5h9vPVn4d7hI5mFIrWY3wXFEnh5OyZah14ry2ytEMv08HLCMjeydDLnVTq9qTnJ8J7j5E0
z7GJb5YRSiI0XlK8hdQAg3gxmyw2UT+n7fgOlvOtb/V3mkCoGNCGaK9TROb6hLYG4pzDhqqB8xrQ
VVlBe+3b4hyqx4EZ0KrKs1s53p2MUaCsnyxBvlLqwH3wn4gZoYuNyaWIV3jZUYz8SzvOtFim5s6/
TSNWmlot577wX2RP4wmjZYzqFQUs7aAAi1XNfDUlRc0Jw1WEvNWeqgQ5PDQNZIvqxjfUJzSoIf6Y
9FpYbVmYMnH/amOA1FYM7NU+B325csng7gcwMpr+TDbvRgoVuz1TeeMpDYd9E9uvFXzRqbehA989
0wQ5V627/G7BAQwgpph06gtYuOQ6PqDtXhOcZYGpraugXKP8oBNOBmriQcBQpxLc8nw9Id4JOJ7P
vWXSdUs4Rn+x6nZl28RP6rGJQRyM6XTOBIwsXpph+TqabzDIOHbs5paEsmnekFP16FptrY/oBwuD
XEYUhVy3qjQ06q6Ot2dDEMD431jW+0KA9BSO1kYyxLXZBYqAQV1x4p26bJtvn/QNSHGAtPDV8xHj
+VsUOGZ4jEpKg9wMtupKdCd8GqbXKHM2NbIfZIHUKfD/3GprWrRaQmvLe+Q/ch8p7HdnnPdpX6Dz
NvY9IGpq8uGkxFjqPg/UMkabrXqWXYCg6InpNfFVBZocPEyJt865fCxu9Dr5jZVJk5J5RY2wAgfp
SHXKeiy5ZlYv6OTdfze3jzcC1EmFxN7huIFJUV9G83dRB59gJnxUYQzicahW9iPxjHVaVO8CJUCH
1Mdkt0MfQiAayRoCfuuMXNb/mrKaOjGW6MbaN1a05D1MT3qv3scm+RlmbCzVZpOz52bKmjtR1JvQ
ZHzaq0aFB8vVM4pMCMcosww2y3iMbhbKDkqI4YXJoXL4PqlvxyKD1RxOUWo/uUDFKzRaSe1f3RAj
B3ncuTuq0DwCDTJMscj8ET8XTP1xvUBF0VGQ57P+45XuGtuCD9SJ8V+pucRUDMr8mKtojHLDyYY8
XYuptBZSyRIg9GIyZKA1u4017RUa+K8cy7/ULhPyP1y5AX6+muacR4tmexrw6AaQ7fzdAD4rt/J/
XQva0s8L2N3D1bLdfyT1caTUfTQU9UorQa9yTkv8/ptv6R7FkIL6gsNtZONsG3M6ZIYh6UJZ1Q5Z
4Qk/8srH6gdnRUMOB5QpNhFgDaOkqYiTI4h+oxLJRMJdAuuwy7Xi23ZhVfhOuPUkU2/O69MGpBCC
9fASEG60NIPqu57xqNuEVUC90Gknt/c8GC4hpPhVrUZOtXMnw3zr5cMhS8kvd7QkJIwcFVEeccCR
3hZX85sTpccMfxAoQhqVziQ2dN8/YP+9Dnpjs23pNS+T6Tfrh5s2eMh95IPcdxA5oKgZfHlb3I7L
SuovdYiIsenzw6BlhF8kJ9fWH2o7ZbLwUXbRyqjtNVpLbkZ/sLLoDVPXXpBB7EXFqR0AwrRMmo2E
ZOqq+bAa+cGkfpOk2VYanbvIGS0KtyWoggKZWiM8KE6axzHIbihpq/Im6nBh1ibESibgleQQ1bfW
GUcklKHZgFwUHOaEzR8/FvJliH7hVmT1jk43Mw2DuiJZu0ZGTLq/7f3obJbuR69cPhVS2KcaLvRS
d4weSwZskdwkEECp9AJr1fsZDDsOmGbY+Ui5mhnOgwNgNSrPLtaLPuzhefmDu2g4GcU1cKqO78N2
ICJST2qF+ZEkOpJyN2BcLt3nGcp1ZrRsGwYZ9oHTHevYh6kTAEm0FvnkPUzc1cbg/5VEw7ZBR+qj
8yO6eadN5tlBhZQa0btj5vcsD0owJNZPHkPOafT6ZIXxyuFMZw/+Epj7a1xLSpSxtKGz5b+wDOTR
yOZvP+SYnTUBWsC0JrHXKw/UwAszKF4dXyPCFdJdnhEoiXSYQzaNr0T/03VckehDuIjon04O0hB0
9QKsxF0wv5IJzHQwAYHLEiR15o0M2Y/ZscZtXJJ+lwzOt6WP6ziir0mfvF/WAgB9TWHMXEAujSbz
nwZp330EI8t59JjrRQfWKAg288Y0B8hyIg56W7OL0Bs/ljpQoF60P4lZ+5uYA+7s0YZvmcR5cL9o
mdejtgYNswrGuj/MrrZULQTm/YtBMV/M1jkHpdwPxXzqmunZZmd3gvriC3QPPQckJIqLuEGDG0C0
GPTqeYh89VqUDiaujHB2J/nsgu4T/uzWBmii8XKFFQSfts/OnW0eHNhcdBhJ5kvkp5NhcezIfyAE
qiOM1Zftr9kS78YRK+ddHxjepg3SbYTBM0kKwE3gotvI8peWAY5ghqfkay8tHgWUEHG1aZWYfCT2
4UmWDfAEXx5LqucOM3JQuWedvioq230WJoeU/a7yCVMNwuEtJLs179pD0xR/lYMJN6XNTolsXIaK
4SXVtEjFS9HwVA243QUztamqtiGd5hVJkilJnSMQFh6uKZmIdUqaa5k7mMUxB7vxVybyW8KXSsOb
I5iBA8kZWuZa+vhme6B8Ix5SXrCUXISpu3YE9YcYtrmJjwMziGNlMtKz4l+NAjbNs5M54tbnMKrn
vN+QE+0ZZZJYLDpKVVsCLjYkeQpua6E5GZ/dMb+FmBXtTCJ7MOE42zNadKIa1d3ty/y3taN/seW+
JpRMVAw1bymtYNcXWuxxgmEoV7YXo28f2JOBynUY4qaHmeWXpHJPkYtTksK3Lh1inOyHYqCOqfeq
rsChlW2AEbNqnOkQ9xQGFi0XLXJ7Q2LHwYX8xUF/iceAei88JE7zpUqYyM33AnhmgXrAKlx0cNlW
FZf80zidN3g7VkUXrmJhLtThWD0XoeruoAuMK3dL3MfKBqhsJN1ixBzI58kP5Jkd+tg/2Yisle4X
854G2rzvC0AkyC/kSDyyTiprxgTKb2NjkZnsoROPuVvCjWUjiDvOS5wZZhwNuKXuWmzCdmdeLON3
VSJbmo1t2uVVN6FEz5EuYHqCfqw+hzkAgGsdtHqkcwoXTBbDN1Xjy/Rsaa9VRNwe/sFtAdJKOSr8
sjjV0JMOQ+Xe9TovORzXwCvHC9WLPwz0jlCxm9ZvSm2BxegBHOpI3ehE1SocrDV094UJetop7G1J
O8fkEDtn9fAbcAofoGVNA+8Xv062XUzxL9qV3vzGXQ39q2OuHGzDJNgZ9rAGTpH7yOcGC6Oxy3FD
SJ3zp72oDbGffJDk7ZuqcCneYXOpqiqGn5fdjCH6cENrbfHfS/iXVtguZg5og86ZlTGJq8GbKtOI
nQzfhzoPRrm/stN+V5r6qhzqj8DEaMZJpQ2mS9XB9uC3N05J2Y5Geu5R51gLIxC/dgLVTp2jGp+6
TPUhEorVHJcByz36Hf3k1gafqsY0Kc9qDAb03cFRvGE04ie4Es5WIydUJrF3D/9M1KDrrepjMOp/
/BlRASaLra8F0GQLCIrOzpG7EJtCcCw8wCCnqL3MNlmJylkW/EPqN7LJ7Cd29J6WQKoz6TM4tRTs
Or0ozlIPWFf9BRFOsUgk6hJFzgjNkGH2WHq4PezXgKSzJ00xVP0ZWGhFeedrOH8F8VrI9YRlr8vZ
2LaaPE7RsMwiTPKczjirJNt5FEyNldHYj3djm5zocz7wEME7lP+dytWRDRP4eeK4FAne5SLlb8/W
2dH7I7EiS1gQZ9r9n26KL4CzYmO8zXAvPA/UqpGt1bouxrvJ0m4qH/2NvpPTSH/HuRlZeO2gjNDX
0g2xdGNjk5pj9gQP6SyxT3h9f3Z60AgxKtiYPtGAslutKGbyTzqgSyAWFMY6GznFSUfclAGGoAiY
AzBHKChguvLbSa2j8J1XZ0w2GM12uend6ItSFCfuPW2zE+i9F+BAK6cuXlvAhEUsdxKAmNpH+jDf
wsH7LSp507PymWeJl3pIDNigrVO9/oHv9e2aPBdcFnyXBS/aJX+2QGyxKhGYA7hF6PhvSKyVlM4+
RevAuddrMdG0XBCBKpLioiO/h7jpPY8Ezf0WgVBk05DGG652lR6B7rpz/ktA7e6zz5PVsLJS3bpg
HaUZxwOoOjKzKTYtO0Pkascqti/0VagE5NYuho+27T+GpDvyUn1XHRqNOyhtucopbm032FvecEB/
8BfnrHxDyw6lAxMEJO16lqlL0Ge2aGZs81x75+NPLTznXzIKdI5N8RObzMCdmCz1cO4Ak9pmsmI+
jDuuvoW+xoEejGidJL9dRwct0NmiCHxB40S2ALtiRcWS803ObL56TmYkFD5iXleyZOkAzfr2qIsw
F+P/rFZGZy8bo/qHRY1nEvhuL5OjbxVH5Ekp5SAjOE47nMvCEeyHJ/+lNuWMrfSVIOewMUVdv+wc
l+YTiNryLdIF3lxGH7SNe74lT5Jh4/nBopTKVNOT+JpQU8RevzY48fq86Jw02YRFsGu4KoNdwS2b
g2cA+rF9wMwhgCxWzyChJpZWc8qT9Cd2MeZ7vfmLiWQTsTWaHf3HIfpGN7AdMutEUb7gK2DIQpQE
W7dWi3cpO8SO2DiovPOxp8Edrl27XdOQ36nbFqAyfipDY60b9r++DCgIHJvoJbyRdn9luHZRbS71
2ss4fJbsvIkMV2GOOsBlMJXg6NH59Oo+6ANmutYh58ZGyCpcxVjJ10E93YO4OuTCwdRNrzRqN04W
XA3lIfUT6LFWd4wtCWh4cikby9Ogd/D0tE1s9ahq7EVhVOESISqHz3ReiJJp0tATzgDlF0BjqDtv
mt18qS59lnicdY2FWYwnPyYod7DSn6ZOsORBIGKjrMLm2y2KB8Hz3tPcgp43h9Vk+O8ZDUErRPLm
odNlxABfi8/ea/2irdMf9ZbVOueDdb9EZvE0l/gieU7V+MDq7U3XeQhSekBDLTK4gPBfS71gxvmg
99p7SjSYF2dH6kegnuB+jdil+Qw1cKgBdxFwuFE5HKVAREn1qNO2yznWjEa4t0cUAbxeDXUOoLuO
18bDPwDf7RuCNt1lmpayNbfe5NIi6IHVteaA4ZyCOykdQNiMCmo/W1ld/echkOEtecfVs1Ifzw4n
5FIa2i7A0Iu6KnfdlPxqFbotXpOyzr56i26YMXJXzEZ/16R7jvz5kDeC3h8y0sw/1zz9dCEY+Fqm
vRFYIFSHw6G7kRNg8CQH40PnxJ/SCELIcyDjjZFveRtjRCs4L5bxCE5XxADFJHBqk+zcdeXjxjLS
msCgcS3T4RnT2IdqJlrC1NQ7oLX1va7p16j01lVTU2ag25GqWzdkyyEPNoE13A289Wk7fflt+hNU
/Zeat0HUuLnTsPe9/hms2i7Fy10F+Qbn1wjgQ2zRXitpOiCMAKOFv6pmqGgxr9OgO1hpdpBDvsbp
k8A8xHfr7xq9eUM8tiXgDqOmSfKP1Wi3smyvaePc1eYT8FrhiTj0VrDKWx9SuU7MUc45MbPHP06k
D68wocYxSGTHVM+ky+biRfrFHgS2/xK0Rm66yVKbp33dfs0WYL3xPhCKy82lvnbNl8Fnd0q/0giw
Qzwwj9TqANMlcg12QMNVtcYArliHhgqpeBI3w1NRJkOM3MIa0SzijcEHdqg186bugNm2u0GOz2oV
1Ep8J7C2UO47L1lw97xol7KdpNWf7N0HCZcr0HAMwYNwNVMuuGG6k01xtYP8rdZLb9n6wX2a+33b
istEAiRHqoFu6nQak2Y39qbBKSRYWiG1KzlI0xMZ0OdGVu+G8ePL+RQP+cdMT6MEK5UxETd9kOfG
u5ixQbjRvqw4GYXeB65iUNIlJZhr2ag/DFJZO9iYagJNrRJiF3bzcYuBhNlweQL+/9Jn/Xbq0O0x
Dgjr6TYI/xiK/oZKYCa4QM7DrusDZwle7KnpKJ+8Aq2RUZ3TKTvFERDY5tvkZVE39zBykdP1+qki
YiP0k1VeGwe3C5+nxtmMbsiBSa760NkM+nDlJLHjZmIS6a6WOb7VTbbpBWngZr4VmO8dZ/jwnXmF
K/Vq6uOfNek3GxO1mKlfbCv6IwquRA5BEqMdnMeBaVsTkrMZLKPUO/BpBkKzUTtMLHakEX5C7xzR
jGztTY/9J2InDMrxSzfqEj179VEzVmz14U3q2r9sZHPr8/jYIt8RmBeeJvpZyOnPpcluQ1fsRU+L
Y9rKiwMWAWMInDiQFb5l7HVuWikQjPXJOffqUzhX6yb371NsPRDbIaOYfqcqv0URhMSw3jVpQFVn
/8NjD2fB5uhkl8aKWEfKW8c6BW21R1d6i5zpJbXwnlEvBh1UK0u8TjZsOQ77aJFsmY7ECyTxSgmu
GrRHRDfR/OVLsBDkZJq2L83+6BQB3QAZ3acuU1kdsrjIzDX3eUdOgkSh1lBYOlXzkGipi5DUcc/7
L/rjVIeED6IC6ezs1U81CGXztPS0uFhU/njwJnLg5gL9rvoF7KyHyi0UaaA+0tKd+Fv1VkwIg30H
4dw+0Ydt3SQkN+ThKtU6qJ/IBuR48cMWUkyLPA4MZ23CZcS2PGC1H5Nl1VjKox68OOb4lUXdY566
s9ckr10nr4XlX4FFB0/Cno7l0JxH5eaI4Y7H+WaIaxiJ9IvLDFrjEH/itTXpr4TsLsmbn4x30fr/
hOiWsVTt4wxXtRnZdEX5VpdVhvx+JG1AtCUjvZQ3TJ76n+U4reMchSwQa1kkBzuf6ULiZxPzJQ2J
7lKR7773acORsmyxplrbVDOIcVPXVFRCuSWmYzMysl3oxXxmcRE3gngLcdDIcks5LpWqYeza6Auj
rTaWB0Ob90ZOB0Hr5LqPUmuVT0FFOG234fCx9kZnxeIZnirdOsrBjI7sbu+eUWJtHzmracMlAmqs
Rc0B8/PSqPV9g7Ys1dSBPMwoR4robMw8UerGYYlfqKcLt4ACir1K3zoWMX5Ofvlgo67u5XPjBg+/
lFdL2vso8V44i0VXu0hnwIRi7YTus4GjEJf6oe+in6lpf+bBcRFa+M+lgcXOtL7tkdwKV/tlNnpI
Acxye5LTHIeHYnDAkwJhUVtqi8LhXIfQYhMDb7hDKhtG8/qjnee9NWXdcm4lYWe+PEOGWZu6sQPf
IDZz6W4NXkzdjGq8B56UA9wRbPOddfTRzcxVkqzrZnrLx/RlsDMyN6d5b4faIgQd/ijo+i3mlm4/
wE8DFrO9iSwZMPgAdgRV+HekQuZdR12FCDC25s+p9P6lOSTl2NZ/G5AXjvAugWZfWna2IIO6GKYf
KLvvVYEmRSA4A0WAFaEnt5dZGNqW8FXO8hSYyT7NLaI2B3EtakKUa619TZNu36BNUg9q5ziHJHP+
WgGDPnJiUJZph5nA2csJoT+Gd9zBEMgLFpndq1M7cVxBQsGlRFdRp8SMNpwpv9G2LrKesnEOkxts
TIkwpdG7hVFZ2xKIjzGw6wAw2KbtTLmNNXuB523f0X4qo/zVK8kztA3GQ4jOWrc9tr2nsru6h0ir
19yqoPVOz6nV39IgP0JwaVFZZgEmPEPfTcCese7iptbQ+uX5e+65607KR5giYHG756idiq0SfIxm
fpQsy6fOdf8N0fwTtsW18o2tY7SPgY3ADeFcSn2FcfTV74aDG2gPWXjkow1H6TiEzVhffpqhlcB0
3AAQiLyNdFtiFNwXHZenIo8dCYsmo4jJTIsCPhKvo+69aoYHLLn4jeJy2+PjtPtxxeaykDw6E4RH
OsHu38iyqdt4b2RkEQJ9WRain9DYulAYbRjkyLqcRVUn6JHQPBUxo10TlBKqmEgp0EvOJQPb9Rjr
f50bLUvNIQnahOdRaaBXEg1qQi2+ra5zoLIaV+a7cE5ye2EPhk0lYT9Kj+NGIIhuw85X2IkBVdd6
Kd1glWV0XrDIoAEyofGUt6SyGQCxQ8XkxrkTqPvYkNdJ9+1FYFobfIW7aVLm3FDnIAkshwzQYxl7
b8weyFdJcRxZ7Wvduts6ojEbxhVqVP8qm8FEV+qsJ9nADh4EIwr3uZ8CeuqyBxDZQeQuj/hH55VF
K6bpRuQ4xno0dLST49vU54/ZDIKnHjW4NIkfUYvBqLWdZqY3isZ/bZDvR5F+egYAZj3AymZc8iI5
9iWdMX+6yJDJ1VzfCs1b+c1wHE3nA7zzrhH1zXI5vXQOYIPsawi1jq6/9YyagcXg9t9m5f5FfnBG
XErmfJYefCNfWrilN/SWbyIozx2Bo7xCymujZPS5SdMGTwXPCQyHPDklIyZRqifq8mntDWiYhYzQ
K4seHJnvr2OswzQUfgo8Eb5l3eXQe0vo4msWx72px42XoXkgpi7KjE+oGgfgvhIkarnzguKW+cOb
ge7P7dOdlSGHw5gFoGbaG0G9Fk4NWb2O74kYuawExZzJoEaYlPFiP5j4j5SSo2ofWoY4duKM0rtM
MdOAM7Yn5RkkwjEO8ptTVPu0y3dJUu7V9ahbX6HnQdb5i0vsbGTRc9i0L0Sy03AjF5FPhxpuGw/+
L9oaAzlAdcIf8OdRaiVaeSEA+Fv9Aro2e0MU+7GTv3gAiTOg2QVUi2raystbFpibqSgvSq7KiP0F
HeyjJtOCoTBZs1x23dYc6wnNYzZfCB+iS6nuv0kzR0JOmPSW282/o+5nLTzya0amZp2bB9CGeBWN
09ZGilln+bEnYgLoxDVLiz3Gs0NiuI+ZY5JZuDs/EFcnz96jkdabYfnGEiUBKIOxsyHeNkoytddm
hmO04HkGwjncENixLbDCoP8dacIlHo4CmHwlPbRCfs7wgWiufvM8rDpsz+TgUvaM2SZO56NwrIP6
37w2/01uR+yqWGW5XGAO+0WxdgkQhfZBc85S6y/KCXGxdC95qctebtjW7tDrpmUbGW8C4uCH4QuH
0DenX0ZZ/z4HiXJ0XMg2wQ3rhZIEakSNQNv8UNsXyBYyvt5skKeBcgpbvP2bE+Ojmh9JIrZeRgQz
nltLKzajoFoOm00W8wEm/ZT1nJclLC09O5gJhG6zP9llcTWtHOt8teEXr4N2xhIeb/y+vmq6sdUV
bA1/47L1cLIC7geCOqJOT7JDXzKGdyLznaLmj8AH6BCQXmv3At6BlIIRiwHaVLoV07clKeLZjb7M
kj4ZuSzW/3F2Hst1K9mafpWKGl9EA0gACdzo2wNub8i96c0EQVISvPd4+v6Sqo4oUQoqqidHh24D
6Veu9RugAMlJM9xnEI8/rJJDN6CCk2njwmSmAnM9joO7ycLwZda0rUFa0Y+DvZukl2NcHAJomNSM
1uqpMbB1w7ZXXQPI3c13cTBduaO8jIfxrUXXAG3YeKU+IJPJuTQGqh3pu8n0F1WEkmiGyXBuXlOV
VcRQqrd6Bi8ovx871pqf16AZgCZd9LjHXEBFv7Brbz120fXUuIeU8yCyOqXsSzLN7X4kg90850Z3
1jpz15JJhQqNVJwJIBKNDooeqftuJDkczWmvpRVTL0TyzXLim2SYvbUavAw6SocPWp8kHPmheStI
LGQh2tXVuEcEJdoMTv69jBFVQRy2M9Lrdpr1rTPGbyPLjMTxgvW/nhNr3UVddKk5jY1BWflKCIsp
WYugQS0pPpkFAoLxyxggxSPjdgd2ZKdDXua0KeKbCRQHI5gtYfEvY2kjRMVRACjvxovs1zngvm9I
41tRz9sAjB41FpKDc2llcGAR4copLLgwABGXQGoCkOKQoyjWkgO4yAHp6YG3NVMUEbpA2weU2QHU
D8dCFHfcAI1NWsT4L6v2q88p4aUvKBqeSQTyjKC580J5HCmIY+Xs1auhQnWnKfE0r+crBzIypuff
UfPyN1pITYgccby2UFNdpBnuMqZevKejQMe5ri/rCC++xF60M2ncBKEV8nrA1+pI+sB9+gr7CLTI
fA2y8KyqxZkHv4tYHtQvqh2QJwFpltnU7Iscu7GU2IkDtQ7XAOzQqkrIQ0d1Tz1b7+Mab8MAEf46
I5yp2hj/7Ml88yV+DygCdbedb+HIXjjc7QkQm8coqZT8e0yNsgb9vXR1c8SMiKMVWF1TZtfgetOV
4YknqLxcJOUsnhtbJ2di6kjR6VN9bshibVyRDPDBY2+FpRPHmR+PKGJU0S1uJfUhn3NOMdvz1laA
9phsO6DofYAbGTeVTa9DZ+x0PThw3R+O+az5wKcKcj829M9iIOuMrkq87YdcHEIkBAmOCnPthxZl
q5z4jIx0Ylk32SCzDFPbobprTdkufAPt6cQIXopWM1d1QebFq5IrFzLCjZOFJLJz20lg8gOzGuzx
LEet2+hDjVy8IdM1tzlEI6YA4MWAIONMbQlbp6nBJV23V07SIwZB5wJ/cOMlEwKLb4qepzowWXQE
dEB/gcnhVIFYQO4ml07l+ItcmUqT+hPLKECXeZ6TbhthjbRMQw9Zdx2qgRcKKqukC66bPMcn0TC4
BMRDfOOkoUR7cCz2yLZFqBJkw3a2Wgithm/d1i1V6ySLqhuc9gRKK6Ak9BnGbOtT0Bfz0J/bJHcX
pBXKxaQj8sCxQ7HbNMt1PLb+WYquXsfGlN22Ru/d2Fr2A+mX775JN2S5R/8GTYkbNUCDAG2idVeY
GXzEFvEIM/KpDmJghSouFII2Gygl9G2/NbPIOphlF2xnL3EOTW/GxyHTPVhOTrwIutxYZphKrttx
iI6RC6mwmPLwoYXOu61zCV3A6UBal/DNrIkgd+zj7p2c73SMLdvcEcISRYoBWTnDojpkjfEK2QQ0
bN1o2ErQjRfpNNWXWdM/2T55DzCA+Y6yFPf0ModpmOMjonO2LIVeARCGJLvDLCfeVEPQIvbbwL8t
8SdpRaWj1RGkMOYa/WB3vnnr2XPywK0N6gZVPgQq9J6KSA6s32igrxQFIGoPCjG6kDWywl1oA6yf
kRloqTSPmqYdiqAhDszH+NTCMb0ICjzHdcSqH2K/EvdpoVcxKEkvRqGP7ZR9I9+jjsWVpIMce10N
uPEsBADHp0YPmwW3oIvGnsHcA6bmXlFhdjbmTbPtx2kPk/AUFgUYfxyfEgtBxrZaWwAi0ywGr2By
kiYWSsnkYx5NYzynWQU3OyZ1bMybCVNYraQ00+v2VYB6GeqY8t3J5EYLAHvhzJoQ8PRWjTliTiCN
DbKFPfEQxVuOieu28p7mNn2uelQd5oI8QitB34C0QDSwzt+9tvwROTNQRwyQE3eEAgF+i/QVNQ6O
Xc3FkarSn0Xq0xQbc9+ZBEBT9pdYGm0scsbc1m7ibnqWkFAddlMvqG9co1iZdrrvK2j/Nh3ZSX/d
goFyQ8igWE26ZfejjcLruE6O+pDcI9D11PryCYE/mCvS3yDXC23JujYaLIkHK8MhcVoh0XU0y+ka
7ah7yyablSbr2qv2o+7cTWO7dbLgMQTxL81qWRjdQzUi+z2QCZS5fhNS7KKbQ21VGKrogyxnb5vX
eSO5uY8ciTmZxAvIp/jkVXDworh6jiZiHR1ko9dpq8yuAFigcPIdbT3A/CnMXsM1MFVKYI4FXQhQ
Ax1nswF1ZFO48Cvtpq2cW68sHtzUO1Q5fEld71+mCi7NELz0BqVJi3r7CKsbs06sRHP7MAc+ZcUU
iGGNbtDFONjE4G21MIsaUW6Ft/ceo6q/cQPtvomN+6nocUSML0Vbn50WQbWuJNWJPhbkQzxGJwOa
BPRQ/CU8CjngQeoBtT8sYLDp1Ffu/CqSeefUMyebeZuG5hohE/A7HDdZSJYryS5x18LyE5ih7Yl7
GvpOwHY/q2JcqMGNc8uzQ49RRzLucgpHK1SZUrR1/f2sQUOoVQIHXjJuTCl2wbwQV9bIXJHsJmHo
3Kdkeh2JR4becBEWb9x+zG3RGnd+ZzfsO/FdnqDwPUJGXlrjuJzyPF6Sb0FaoxSnksptVEzk+Ugu
UZWDp9ubNzkUGJS7/Br7E1RzR7I0GopHWI39qKds7fpcr43MBDzHw9Mi0i+aCklgdQU3E5dcAvmt
hrCiGsejUlFQih6bzgGTnAFZLUNYlOF9kbDvKDdGzqtFJbE/N3NYLsV9GBVnZD2TC1Maz47FWYSy
Bcz5OhBLpXZelpT7kpHZllfluXWz+z5EWDl1oOEkBdqVvrShSzivhp5jwFBBGNChhSm5FQncAMjo
KjLAPpPhILlxNUqNyyUkUN/cDdJbMAGfVGI8nKwre7CIhsbwYAK3aCNwuOk495C90PTRRFhuElsD
5B6wg+U6xmSI648uTREWzNjMfJ2b1y6ehoM+WM1jwo1S2MNGqZ2p1CtR1dWgj+BQs/kmDZJoMcHT
W4VshZED0bhF8TQyHZinGmpmrZkuuesZpMUiZ5WNTYc6rsnlLRmeHbeBUZaA7xuc9mVuUJJNLJjF
vbIGS8iV1U13W7GTg7jkymfxaf6N2wXECn4NQY89ygRABTz9xdA8CwwZhTkYdFdmOFFUcu1slYEz
meMRDUWwByCxEfVjgQY72bvwytR0twb/mdwEkX17Bnm4z0hc7IIE7WPVw5YxLQSVi1yvD2gvnaq8
xeQ4WTfttBoNcZRp9wwajc1jgPHi1w4ySN9CpFyaCLMoMbwlYUe1MTswNI+NFiCfTlhkAjdvXWQT
m0zVCbpnP5p+YBwXcpq6J3bLsz3pW8yOf1QJAjctHFw8Z77lwIvzTkOiuRtn6lbgxGKuL5XmPQZa
8DaF5TLUzduknvBF0U7ULW7l0O5jc+rI/kfDsrQQECHnuLQysfBIwRZVemeFww35SrB/xYOvyBpF
ejU1wcF2nTdk/ZYmYDPgf9WTk+qHGP0XN5vIIKH1NLu3aAxcNtQMZOJtEAm+6RoMwclJLNXZ0MNf
M9OatIbM6m3VEij6tfHc2fC9id93xGWAc2CbraQCHoWzfhWUdYYzMr9dx9syLJulGiNC8wcQ1jea
mJaGMT9oFPvHDh2yUdinSOGobaM5Bn5+F8zVjSfDp64Xd/bYHXKZHTPSbO6csLVDq2G/yDE7hR66
JTY+h7Z7MFttMSczlAeOwwouEqt65bc+jVWHd+ud1fpj0wOQwSE5hU+UdG7qwFbqxd41qKRHS+C5
TGIXjTJ93fagpdr+DHnre9VtE0d7qzh2AjunsMrSyNHEeUXan5/hu+SiqtyCduIdf/7TeogyFQ9w
JG+KebqZSqqms193i9yJgQRw+TvYIA3UeuMTigwLam7LOchj4b5XiOalOsa1FKAmIEY1S6kzKCVy
eqMGE96qb0Zxeei16zHFWp2W4cA71m+YYEiY7ZhxRvZVi7xh8l05lvAIF7VW/kEiQ30lhvaoZtoI
TLsF7cZbQyJdJ9Cj+votyLqlkrGx8uBg5d5FNoGuvjG810hLVt50TctznxPPff3Xh9MPNlkdLiak
F0Euv/2rM6jOgx0gZExu+AwcCbT8AWae0s5GIXqt1mbYPpqqdpiQIriuiW741IT8P/+MqB7G+Td+
ZCEg1pTxKjWGW9o3IzMAzaImV8evuezr/ENCmQmyJsYvJzDe3ZbfYlgE2AlWc8yA8T31yTmJ5ixH
3PCN1yYWJZXLe/upd8lrFuX0TKoehcer2TuLBE8ic9u6BajFrercESFyXz/yld5436UPhKvUEIY4
Swu1FxrCOGjixElFefF6mL5VRfH/5gXfcBAB4l1zESz9+iVwWy7YSGq4kN2eeJBDHPavt+QjGZTG
O2FxmhgPssQe1iVER2Li54BCG8icb/y2+vrn0NPxoZw26h/mOY8boSQxY7KpupjyG/pzHpAvje/U
uPD8GhKh8dDZ8ZPqF35xZDcWlC1oKTWPld3fM0qSvCA9JWicOvIVgSlXvTIW0FA5SvrppP6cAQ4q
Ned+9pRaC4zAzy+Yp1p5xf93TnVQo25ACKnd29Y2N3xXI0Evulen6xVsepu0J3u+V4+1nXjPkwb/
ekBKhN/k42kqr6Gmm1qE6nvtPc/mWXQs/6X1nfPIr0xAHRh5DZQnvzWQS+rkeMtvUP1KqEPWBZn1
ZO2M4y0NCgNvY8SDanqEDn2B+j3fzWdnpxrHB6jTPyKny19TKFYNQ8Nrox7LtqEeUjcmV911kprr
vr0uUXz1sEeACqTWreo2ftiLaOlgCMugMvFlbCHZzMDn0B8BgKXvFbsyMyirhkdGn2cw11pg7pZ2
yduU3bcGNRAX2ZJLER1NT8lW4kY84PfDSDOiER+DZdqiYeew7aNMrvKROjEvMBcnxI6Xyewjcm9v
Pl4k6M8BVJEiemniaG+wg0bDbVAhHE54CPXTf5+GtZAPEgs6OpdJQOeS2+bZSOrDkcKvRz6Y5CuT
Rk2KaK5XvZI6lPcR+4waQbqTVvCXzGfaTxJ0r84vcHFMFnWC8meem2wFE0LaBAtsO+rxan/hD2kA
/6W3BpaJGDjy23VuJ7vU+9aPl1p3z2eqYeBTjOzn2HSU1BDioPfrl8J5bSdv24PTlQ8hpRU1bdR4
htyXY+MmAJwNgQkD7whFRr6vmqTV/U4VSP/1Bpq/EHkCGhtPQGyg7GlR+GiN5Legw8cAnUTjwQGR
oj6RnwNyWnpTdFC/rnYk1JRGQmeOO+YomrVq9oJ7SXKw8De8dTuIXaez8meyvZDnukGcJHggUc3Y
dyG4tc4tCuwFkaMLcy654l41xMXHht09kMK44LDmLovEB1NQgCt23Ds8sy+wGI94V0jngOpBQShx
GQoZrACGpEuxrC+YOfUhMin/G9kS87xlE2/hHqI6G5Mvf2v1q7iwMIEmG8/yZ4DUP2a+Tfxs44z1
BXOGV1Vro8s+RsujMtSMzcei/7lo1KnDyLO78VvBNOBO567Vtqc2jgxHdZdwhLWaRBRWkUdhONVa
Rr2pKlGTJs+Tdph7obEYVirkHjfJcFQ9yeCoae+KEytEBUI+F3f+lwnKZ9jNnpkbpt7C0g96TD14
up24hvMSrAU1pdg0MAZQq4ZlwtecaimBWY8jZilAkYkTjfX4L7c3uJuq6dpMEbq6iixUMpnVVnMe
FUCruuJ9+MYwiccUGUmduxBK2htXeS02ycLOX237e1JCuEAQgL2P31Xn9wiSg+MZi9Pl5Fiq2aZ1
LeV9M7zVKHTyQL0Csq+/83ZMFDnDM8zXnE0NpSu+lzOckosrW1yfUjkBOMrS6wEbqufYP/eiCKVD
UNBNexUZN67s3vkZVs4XvgB4HjUYM6/1YSZ4Qr8ZGElgbLmSblsINYJvWXqLhO+taibvMZPDoodh
wPBXGQeRVrwVFeCXBLAEiTEMq0HGX47GDtQjGfUavglBbFavUjPYe9oma42t1939/IzIqFBa18/o
/h09pXhKvKXmuMeMUSeE2T6oxWgUYbJSTbQ0LMm6W/XRZRe/epVzV/FINrRwWNUWtbkhN6+Ya+p1
NPSC2A5oLKeH4YNzxNGpSbnXYy9a9eRjyOwINA2Hqn2IFGk7RmhQMzGJcHb0VJy3qt8YntFlIwm/
22ZBqcjC0MW9RwBhmQ/4QrPFDX5yFaOPOPfNVdlL8sF4+Ib1dPgYTlYM3pjsPjSACdYNhCKwgKi2
TMOKIbTEGxOTgAas11qYKRo2j12Kiqt3muJLcIMrFUbaDQzFLN92XovN0NrFkShtcBog0kq6a3Tj
D3yO2hP47JHKXdcQCDH5+JJnsLgM2SB2S32MYU0rCBTNd342MUWgXvNqFlEOL9Xo29Lb+9pz4z4S
WbD7eIUJ6+YeF5SPfbklAcEWpwI4NYET/wXzrQuOJhqrHFGy5E3taMY33tKrqJHtgpQlCkeOeN2Z
UVPmmGC5AfdWc7R11EENE+kiKN88m73BfFX3xCYNqYnfsmPzY2gGkExANzpvKg/xr27FK2Tb10rb
F4UfQhzvpLY8G6IK2aKXuVDHAn9Rp+0mJQ5B7w3NGxJ9H4STGepgvKddphkNe0n6IsK5aUA/R4rr
aKQAaLNnDKRQcA/qWW+MAU9Qj0ZlyzvZDv6DrAKmRc+CoZ/U8qmnCJZdd60OqVyAjgc4ZtM99H+J
Rh8TTx1rasujq9Ww9rxAqaPOuwk0PB+wgUH2yuvRCKtjRHTGSzVdphzKKDiTiwLQ2tjMZ3p3yABM
dlu4qirs01HotOjbUM9WkVmvEwfN/LJuX3p9zUvO/NiT9xDAV9BZwHcKlNIpeQNUUdsFLgt3s9Xt
CqM4zR24V3UBGYI99mDqMvUzmgMwiV1CswgDtMHkg82NgAfTIiJMhlPAqQrax3EEWAFCgq4SRBKu
Q90ijTZqWoNBxiblqPqgBt1BkEkfGK57MbWkOmhHS+ikullMEKlbQjLuUUwoPl+JA6gTMYJAUn9s
gEiyGqjdu111ySxW8Ud0PXBGVYi7EVNww6go9YyugbtAQjK5vUXRVm1ZzCa6jZewRpwHeiCvZdIc
WszZmS2q0SoAQNQXtT0SUKBq+ZsRZQr1bQJYf2wumJP8rtTyA4bVMJYPTDWmvLriCGDCTJE6NFcS
ihEIvgipBc5kHS0y/py/YziYQayuhlqni8TDR2aNvU6NhGE+B5G1YlGrBIGizaAhQ+kKOXGxo5cJ
VUJ5o9aGisns6wDtCGNsIF7jqvaxK6snaNd1O97rEEMltyKayzfVIoyIfdTbESZ9jBkTlX7m5yJ4
UIKkbJO4AOCUIVcGRIxm3JUUpPRSCXJwhCUvDVZVc/dgms+iVTcyFT+qXmeiqDiaG4z98+7Cx6pQ
gej2Y5RaUILzNgdLw5uwO7Og9jwW1/GtPbZrI4KCQ8hXjR+DY3JRAUhFaJA6O98ooLZWBzSy39qp
XU6iOYwDYmPqEI1MpF9E6L43cwn921VsPLJ4VTzhkIk+FJmBuKr2bZ8g9JS2lO9rDx2ReNi2XnHQ
K+thiOO7shU/3Hl4DFpYqWpUSjwqVBKdG98xQbjo4+QMXYSkWYwe+V7wxXjTy+5H0IgjVeaGweMk
cw2dEiskdHRNicDMgzXlq9YPCa+GO7LRkP4kNPBElAfujOmFyQ7U1tOmhOYKjr9Spie40YYQlhLl
D7vU9OTO6M1tWlq3ZJVPeU/l3++fKePs6k5rFx83KIinRVjfD2XBtXFcY4x1RnCZtDlauuhlPyLi
SthS70RaHzKNtwABtFPLQ80OXerbLvYPjjWSVyZNrI7MYribCOg761YFhty3AWHJcyeoFmlJBj1B
YGXeZvcqFZP1wLi439RAiinGbh1do4aBe4ARc+EArHnT67Oi9K7QZD/ldtkvvKF6Qmf2usTvz1M3
5pordxbQPYY8qwEA3E12szGXThHuG2bJ4DVHjZIbVHpYOZi6OpN/IUV85Ni+0NP4pbVQh82HXZMj
vA42hK3QxMoiztiDmNJ9M0gq1NFCBTTozd2M0kGLxTkbqkgDpyzzg+daWcsiZ6zoLBEXgR4AOrKS
05R+w9UIt5ryCQ1SWJ+yfBg0570uYG5QUrmeG/fOG52Nmmvq9Y0c/v7HkTwF7xHx56SDbOf8+YGI
BOw7Z+lzMuc1UjhgdDwg+3YXPIK/vlfxa1GBC4TEF1d1g2avc+iwbQD/e7Q0WI22GyOcg/LMmN9H
s3FXeNO5VaULz4M/oYBmPbSgoO/OmG9Rc2gsMPU+Ah6lC8G2oXwXTj3H/ghJMF3p6NjgHYSlVS+O
MznpiyrFVULvw0ts7cYzNY1uUzn2rbqSzspSWSQUjbO5Up6ya6QZkFBJuFZnJ1sE506R6Ng3bfbR
NnU3JaoW3KaCO0xKuKMIFqlTzRt7DMtFSTJjCO1H6UXvkrzuinBm4br1JidJZiTtm68FGclJ86KD
TRThPC6EwV46B8txYsWRdAUVxh7TEDtosX8PpeUla1BBSiZj/XFvQ9cx78e1NPu1Or2GdjhkBNae
hXSvXvbnAse8rT/ryDTm4daV83YW2Yvlh4y+OQBSG1qoXhRhNnnWuctKUOOUDQmFtPbRLhbPPfBj
gFHbcUagIG6t/VRj8xKMr4HhwS72NCSyowrfWFFeI8r/ze7b54I13PfJAaDtlliKDBA7UtWdUGgB
w4IdtROkV2b8isjOvuUcaRz7rE5FV2/IIQR3qlBuaGRdy36fo+F3Mere0fMJL+FlNgGKDKCeI+Xc
iT7XRSADDuFs1ZCKKtn7/LY5qL1Ask/XCJWo7EEF8jE2tXu3S34YEKkcxDiwljuFqLANGTUdt9yF
Uq5waliHrv4jIl2ZGR46R+neD9Cs0OVLIqabVGte/Hgira+/AUohK4fBTzliEeofWhBDwAN+qBmS
JM2d0NtTmlvXIodAWY5H6vgnvUHa3yTzArAy0bKDAznQNaNtmARcRtyNLs0Hk1MlVSKvNqq6UKIR
VDhzFs16tRmomgksvUOgrwuKvVdWnX8fbRgDBsyqClkpnOtW2sddtNuPjbsriZ/VdNXhqmCYeRg8
uZXMz7HIP85LYLCnYY6vu4aam4MQPsFHXsPhrphZEtzXTHzR5jFiyO1WfWBcBu9NjyVXGFzGCkjr
lQp8hvaKpvoQrfhymPzFNOhU34xHvSOiSaHFCKZ/wwpzs/6YRfOaq+BOzW0zNo9Rat/ErrzL+T4l
rUuVgarYyZwyZNsI3/OoehrdchPa0ZoC1UYFi1yptMVkkeUj+eIZM5LNNee8djNCppA25d4SlWgv
Q4l9BErQbNQklikWi444B0NxBGpySAHfX5AZB3ck5DUgRpDcXD8jF5JpUOknNSxN7C01W1/bgdj0
oAIGtPNmvXg0EeGyBLK7Len32l/jAgDZCJRpWq2EP35UK8Ns3oR1s1Njpib3yMmeOsN9PwQLyVos
LJDgfX6Q7HgxSF4VhbuMDh6Cq47F33SaIn5dZPWwG3HMCnNz/9ExVrJRAYZRue/omiy1OHxRe4sJ
djpLjBU0r6XhzLsktI8efpAxs8JNxJ7s/HPI1g0MxSGRY6/bNj1HSYjoY3dpSvuQO3DA7PBygDg2
aRmayIgBMwuIxl1nuMPeibxzvjaBd3XwQ30Ue1gCOykovtvlUnIEqp+pyLebxZXgQqa7DfuxIoLV
ezzUWKOJ/101VB+CAyoPl4Nsb50gOhYN/pbccTlD5bKMpjuVyfQwHe2DYuOE1nFqMOFVTbFL0jl2
TLIj3zvl/Jb73lUUhLt0Cs44WF70nrkrQ06/uX0QiYcnrr9VK76euHPoSA8DDqFgSg3Y2fch4cqY
IACi0ssoDAQXBBAHjJL2AtJGoltIHPFFHGRrT4wcnOZSvYMeVdRJMYIyEpSl+k2NGASIkOcawfg4
rzYGkOCxE6+YI9xnDZ6Dc/A97bVTMAF5a6zwEceBLQoSty2qnKbjZlyZ+lPaB08JYJe+Tu7Qn9+z
X2xj14Jmg9EYXgPjnN/Bw740pL0rKAyp3bP007dMRE92Zh/LctrHkFMGDkiVq3KUjFfErbSaayqE
6FSUzJBCVSG7A8V2MKjeEkDuuZsx/qrNTSryEvcqubJK5ETUHFXHkxl0Z2MElcFm7sVUeNmyIqCa
YVZeOkoWu8QkqeGHkkleiOh9wNAC4c0lsvioT1cHNLUgelCpx2NLVlDF0VtEUAaoUv1d1UJCQvcx
GjdzpuAX43HoBnWhD4HBuylqms2wTzmQG187qW0U7QFyoLX90Nb+WY1CR7at7r1NgC3Kx0AKVqIF
Yw0wz420qYIU0tz3g7fPEHeoW7TiUPmL2KVzLO/Vzl9KHzwNiahUhMcm1d9jBqsI5cY0qB2j9pC5
4r4Iw6eYxGFgyZ6gKdxD9tsKe3h3cnmjGz322+MhdeuDYKu1OH8i2hVk4tAgBGRawHTY20fbvIGQ
bq/C1N8lGAxQKvOvVC40bE14+/k+ZPsKrOakTgc7x1XeMvj5KwKb944MN//VTEMmO07M26j02J3n
HVRr1DWmxX+FcWomEGbm22oqqat+C6n///Mf/+v//O/38b+D78W5YJEU+T/yDtpDlLfN//zT+ec/
iArVd3ff/uef0rWkbXLPEJ6hC6EL6fHz99ebKA/4ZeO/ENmIoxHmypmBxCsnLTX7qna6iZcw2XJs
o1h8/UD7twe6lu4atictTwpLGr8+UEayol6XBliOs0q6a+6WZrb9/3iG50ophePQvk+NMmK9BPIs
tZOU4OFqJ31pgK173Ja+fo78vS2C9Ar+YXSh51if2uIS/URJDws8z1CDwagGrLLeQDv32mHVCCjh
lttWm68faqi3/3XIXMswHdOxDRt1PCF+7UFbGiTwtQx92iaclHwCtPb4Mav9b0DNAPWbdqk0k9Cl
RrYI3cK5BGgEJAS8Wbzkqqhgu4O9FAApL2oBIS/qTYkBtFnBGNZPX7+t9fvLCtu0PIfBtiUshl9f
VmgQA/zIdkCjsZUPIIOSq6+f8KdBsNEQtQzHFZbtfBps0g8zujJSnrgAthfovIdsGvmF+MtCMf7U
Es9mmeiWZ9gINvzaEseLRl20fnCWAqOJXo72ARvvrFgAlcQEllMk930ubZGV3Jjai2UPaOF6hadu
aP7emwWOCW6e3//Hrbd0R7q2cHTD86TqnX9bv5mBoahespxK1zlHLpwXMPFYCZFR7jCniMyH//x5
hnBsggDpsn4/9cIUEFAjixWeoyp8KnERMOIWEU+L0ojYKCL614/7Q6db//Y4W/+1eaL0hhpMSXhO
8ctYYi0P9S7qjL8tKbVQf1tSlrAsWzcRhfvci9hjAlfH6pmUtjJlQbIhUW7YQbSVDndsvShWtYE+
gZ9OlzDBqSiYw+t/3lLhWQC0DMOxPPFpIOPRnUVVRP7JzC1EFsVpFNH+60cYf2gmu5WjtiqdxeJ8
2q+yKhga0w7kCew1zJzKHZYRl5trBOi6pV9QhO9EO1xCYUcpMk3uxeQg3jiOw+rrF/nDkiVB7Xku
OB5PB5r466hSztPb2Xe0k+jAk5rG3ulnqt4omTm5dg0iuf3LofOnxeuR7THYiCQ7nKVOpX9bJlWt
edlcT8ZpzPoF6nxHqwYT6nvJiy7CR1u3vgFD2spZrlGMX+hlspuN9qh3/nJm7L9u/R/mtMdGBWje
Mmxhmp+WkJF0eY/lZni2DLdTklzI1WGO/fVDVIN+ndGewTblGBzx7L+fj8BoCFKrnGsNvo91i3Ho
pgeZq03+XzbfPzzG1E3TULEDr+t9aktAaGoXE7YUU2IoMlg47kgxWnt/dtzvX7fIMn9vkgktBBgQ
s9eUn/tt6BLfT/LKPo2tQM0mE81CA5V3QRgGmRq35GWUdeiaViY1YD0pvddeb8YDgRl3Goe6Xt8U
MAIMwXULb98XTity5KY++FtDH7AyZYdHGKpFMAJw61yDLa9gFirGbAkQeMJdyCOuG3M33ZgKhuRi
jbOFsUTEq5vGsUt1b9egqXEZ1bG25Ko4r/HDnlZB4Mw/kiKNF2kUoTBmllCxSi8iyI2r3de99Ht0
4OoueVugr6au47X0aUTg14aiSuz53PvhbgDhn4zrLL7tK1T/kh8NjueO+Zzg74FCA14VluWBtr6T
k1RGNw0sywjKJwoUf3mt3yaKq3uGw86qM+UNy/209Yx+4g/90MbnwiueZVepHFFo7AKRAq3x+nph
B86w6p0pxq8hMb7P4HTUxUbKIzIb3TrqEms3++gnNnFnHr9+u88vZ4Oyl8LwLN1yJWHEpz4bfBze
uTSOkMkznpK26gqTbErMzf4yPL/vfJ4leIAu2OSlaX8Kh5DdsCRK6MYp9CsPQMOQX2L5DAJb4Qsi
9IeG4uXrtv2228DgkewDbDW6Tij2qW2ZxnFQVQO1xhJ3sTHHSHsci/PXD1Ef8stuox7i6VwmdMT3
2Q5+3V5jWUTxoJck/IMQTVYg7M6lR+6licqXWd+AB/nPY3weyQIlpnSkSZ9+mlCzjAwLHlZ0jmyl
TDyhlyQcAcpjePq6bb8Nmctispm7nk7rYCn82ra2ztIcQavo7EMULzV3CVL8HMP6D7F9GgCl/yXk
cX/vS2JttiECdd0gxv/1eahrwjLVdedc9tY9IJAE9JYbaqcc8g5rOQ7lXw7H32cI2wUJMtO2dEMd
Gr8+sG6mWnSBHZ/bFKPepqzgrOAA8JeT4o9PcQQDJZglpvdpiqB0iOqalsZnVdTVqPVBJ03j1ddj
9dttVu18//YQ9RL/dsy3JnksADb+uR6oblGNRKaQYFjZ8fylOX98ktS5fXGCS934PCucYtJxn7PP
ma7d2dplmcq71j5Y5V9itt9XlsG0k8xxU3KYfw4LbRc2EWy+6VyBwp0z/7bou0URFdcGeODWc+nO
8Hbwu7+E+X8aLduQnsulQjrcLj51pN93cQwB9FzA7sG0SWavX4/U3x7waaS6LoLEjez9GcNNiRA2
aX446/Xh66f8vnbpPY4bg64zbOj/vzYjNwqYfBlT2zSndYnxo0TAEQVOgGLruvtL1uFPU8JmR/Ic
nSsEt8RfH9YieOWjhD6fJyUjmGArR/UZZ7xFhKTC1+36U+8hd+dyCdMdtoNPs6+zHFwOAOKflexS
63dv4TT8LTP0+z5k6JIo1TGFB3vx8829n+wefVt/VMWcrVWL9Rx0m4R8ZwhMfkZYofhbjPCnVrkm
6RSDa4HKEP3agb6ZZSbUzfHsiuoH7F9qynB8l3XqmYcuSYFSWWZ7+r+kneeO48bWrq+IAHP4q9jq
bqnVadIfYpKZc+bVf0+NgbNbFCFifLYB29gGplSssFat9Yaw85J1R88feh18sVaOZSxVqCrXeWA/
jH40LmQH0w/BJ7A1UmliqGNTAZj8rNGwOsRlVQw8bJTlR7V44Uc+2PgWNKK34QnICCbPf7fCfwbV
VKoajK5o0wNomlLA8qTFaeiBVfZgFvBwU/8y1Pw7CLk0u5Vzrk5ufjkFWBNLGppiMiquFapBfZke
+sB0gDLlL1Ev2EnaoCwMO3enUaqRbYecAaLVJHQj3N9qVRkM5yZRvsnYXDD9jQLLFlzGCKvWq1EZ
9NyKMnz44/Znna4liSdx3FTFm0hhV09mnEh6N5CVscVkuJ411t+ljt+FOZ5lOdaREgjfccP7fXtQ
8YdeZkcMali8xPjL4t8u9zXU5jhFBW84K2332ffDY4PaBBqQcrPwYRVRDrk1kpj+h/hnjnYZxtD0
z4Y9UtyHX/Tcu0V2V1MTBLGhyvsRztYmxM6wAc4GUdfd/4e5coApvJoGtdfJ2mJNPKRdPgznngo/
esfHwURzWKvyhbrizEKSBJEoUbNBtW5aRnasIm/hkI3n0EGosdWM95xm/Si7XxFQ0FejVSARn/QL
qdLMSirEfHEhkBHyfr/8vqhkKJ0uyeM5KNXhUTNsJNgsx78faktfCF0zh0ShTs5zgP3qqPJkp+LS
2yqtmw9nZ+hN6sjWuTH0V80Ifuqowhh29iyZ4bPfVtvbCzhzCV+MK6Lchy1Uyr4yRGUznMe0/VVW
9PzFZr09xkyk1ChCqQZZp8jeJ5+RNjU2QVJC0yK3xq0MNmZjjqq9kRSAYjkyVAuX6dVm4YojJlNJ
VFFGY9tczmnwaq0NYhe1VqPaRfm4jwIPiRZcF0bEY8PmKVTLhWfX1RT/DKnh3KGa7Bh7snyFXiRQ
ZH35aVBNsHH5V5PCojIESEYHv/7ya06GmqyY7qASFZap/JSNUfUYjF7+EAcptgcjau7+GOgLj72r
HYLsr8P/ZIcKCSYqk9yw8oygHc0iQCcvQW8agyJ/c3tGV8eMphQvHBIBysw2B+1yvcBj0NFU6gAj
MvzPuhgJFcpoACt1f2Eniqv34sIUIyk4pzjcVZpqTeZSRCHuOIqFZEzZ21vUPrJ1ZUrJna97h9w0
EJ7UuvLl9uyutgZj6hYpoq5YtHGmV2RrZb4ZwRk+g68QKiD4MTRUZ2DlQr5AHev2aDOrRfmPWqNJ
QUi9Cj4taEM3y3kwIMcJkXXcu6WxMMTV8WJCvFN5JYuCLr2By+XKgrrqmkyPQXBB+QlWXiD0pX/U
4DxV+w4hweA/rNrHASdhLk7ttjQkIz6DMA3QKhYwAcI5JoLrFrzO7Q84t1wfB5tsxizRceLDjOds
uea56vKDqweHDp+aFbTseGFmczv/w2DmpN9RITdRWrWbn8sSr9isHIqtLDW4KNeASG7PS1Fn9r6h
wK0mWlNqmKZhdq+wlHUVnyMzRB9BCcBEd4+aFn8WzX0TUSwBXhAgLEUY8WG+10XSwsed/xEkChQF
dF0UBy/3jgSQ0OWyks9mNNQvlZv3hzhCo9Ux3zrcKVMJ/5msPDVN/U8Y0KOPyL+fsCMuF66cmYuA
+hiblxKIpanTclJV+7qSOl5y9qruUY+xJml1SCKZ91N22h+IYSzkL8rMttJogejidUppdFoPscN4
pJgdRmdg+MWDO5T22qSXuwOnn8EXU/3vsitRpR39+rufgoEJ7BHAStkOhwzoHYCFvP5uO6A+vDas
vypy0/39PU/LhEIlJ5tuszkJYYhVNrmueuEZ0/idHKtvVjn+XtiDM/tdE4VqTdRCqb9OMgHPksjy
eLw9A9Y2oYW1gMgkMJW1rjxAmhPsTT0P1uAqdvA0ZMB+HPmu/CFYYQs/5Sp3tgwAmWSUdPSpzU5b
RAbatIjIuPHZ0yNnmwCe1c3IvDdJMOGRNCk8kJ7ym+cQZ+W9r5T2wvf+85CcBCOqSY4pPjmll+lZ
QIkEvWuRFmmDfXSq4uwBZYklzO5K+800tW+m1twPhrfTYe4ZBfyF0kPlCR604R4tFA+aBKRY0B8W
voxYhOnvIlXjLSpKoPStLs+oniSgkkIXQTcoNyhTb+0YOQ+UL3twRmqJutnYjl+bPnimzojYVL+Y
EMwEMfrbdGcdg97oFaCjTZGAL2rLOocQgSTwlCunNvP17XnOnUi+PU10zTCoekyuopyURrPVJKbQ
ixmXBOwYw8gof8rqvt2GYDGeb493/Vpjx5lcNmBWqVBxzC6/a+ohiq7gkXnW1eIuQXUhMgB2Q7Lu
AXzpHtJ2buccbKRllhd17uBZNIgEaEKl+juJ2QEZoqV7AbB4JNztevxSmdW3AQba7TnOpAYcJ3od
MmUx2h6TYUBJdEOY+DKpwfBlRDzMrixY7TW2IijQdeY95gcLyzh3k5M4cp1wufLcn1xbOTLEaeG3
3nNCQ0kR2EbZP1GtRZQkhamNTOLtKYrdPz0d9FhpgCCqRqd4cjpsqQlNLGvjc1aXr/aIuVQENwjR
87co6D5Jnvps6/mrAJLeHnemm88cabtSnrOBYlxNNPUkHIgRH2zV5BNtkkOFz5+ThFuMGJ5cQVGA
HqWhZwmYaD8sh26xPScT15m1wi/QKRFP074Qe9iuCxz/PJYQNQaya7R3k/I4jLr6muVasSeoUqTW
zeKkjSjyNXJiguK35R+RXqVApW176UjNbGvdpq4j+lEmLY3JYmCIg+QFBK4zpLl1lBo/PGjrDkQ6
9ECecjDgtQMGW2rfe5v8KkaDM5Tr+4gyiORUbyNuZ7cXaWb/6zZFQ1OzuNGdaa6vjJGdEPYoL0Hx
9/VVbHxCoTVHx9uvLSjwC3ti5p7UHYMPR0Jn4okzCadVkUQocRfRWaheKWrzTjt6KfmeG4N4jYgQ
QFaBBLq8tfI4yujDis6HWrz6rvPdTapg4QzPLaPKtmQNqRPq0zKdiUeenQaSf26rfI+w9LFvxzXG
EG+3V2fmqmAWRFqTHh/TET/jQ63DiOI0U1KaEPilpqvcSv/xPDhAloWLJ2zI97KPwv3tIec2BK8w
RaepyIvMFEHow5Clg7wwmsjjuSmQl7akowY/lNYYfEnEM8fsR9AvbMGZ+wmLkf+NOHksea1h+xaG
cOcSaG3Ut4i5m/dYzj2mUZTQDPEfqiHcyl23UM6fCac62QwPC1kHRTDtXCELV2cukorn0jDXjaNu
xjB66u3mEJf+wlBzVyF1CJqKgODAGE77z3Ztu5ZfF/Rou5BEDWJi2tT7jFAqQPMiZUqR4RWgfR0+
FZD0//CNP44vzsyHVZWbOogk4WOf9eMR0UUc8bIDCc0mr7kZMbKLgwYnE/gnt3fT3NrSUtUsshZV
IZe4HHewotLGNB74jR08lP2wJRav07i9r7IalZzUQ8zDeBBo+dvjzu1iivIGz0f6uVeggqpJPDdG
rOosOCxWgSFOI2SnUNwjUTdr68kcrYUuzOxU/zekNnkZh7pftg0ii+cUU3FKRzGKX9ke9vonAQbH
b+EhTfWHwJK+/H9NVZtcqSr4v0hxmaofEtUCwHK4iCogvwV1w/HiuwB9kttDzk3VoO5Fbw+stDxd
VTOXUF1VCKzQ+HFhSQ4NvoRiF1mpvTPJ+1PiVhUutWTnDqyp2IoKlvYPovRyM2kxLB7VRmpOyXln
+QX5b9gV8r5LzURd4d8Okej2ROeueZOXBdkajWzaQZcjKlgDxknDNV+Y5mkc1G9g+O4JYUutzLlM
WzfRCmT/UAK+KvMhP1vS/fXZr33zXVDA/N4uRPh/1UDoU+L4hFfSU2MpZxBAC6s5P8n/jT25G5yy
wfw787ibWu9gaMk/KD78EJSO//AtifmgOGzeaNOXdJEDfexpVJ6hsh71MXsRnJbQqxZwD3MnXwBI
TUU3uHKnpdnYh5Cs6EFwjqvyvtTohABBW7l5+nkYDIJmv8nGaqFWMrsxLd5H5AJUa6dJXUdZxOsL
Vg9q8Q6BZvx8VDrR7YZkZymSzBTF2Pz/b6zpca9KPHsjjdWSS5TwUIsNQnun8YoQpBdBo2uQGLSj
6rsQkHRRACzLYuHGmY1mH3+D+I0fokmX9npQa3xjNHOPaqY8JEm9GS0LrQnThx8HB1+wz/NqwKNX
+Zw36lIZcq4sd/EZJpu21/zRtMoIHevRRqNIiMVBxOfvHlIdJr7i4v8rzUeErAEL/pdaDE8Kbj86
NoSXacVBaZvU5CuwmUVbaIz9cIsSNVpa+L+g41TlGwZNN4PeFIe2GOLnLuiLhZg+d255IVPT5kLk
t0wu/tRJFLdCMhO7ADS+MT3HBR0KWUeB+/bJndveli44JAxlMOfL5VYTr6/RxeZISel9VSv7JO+Y
bvTch4skBvFnTd9sH8eabC1coQcfxxkSldLGv9U6po77IBK0NKtOpVf90zXtTu5jbHv7ByLcwu0x
800NklFqrALQBCfkcqpmQBnR8kaCKaJRWE1s5Cg7aEm4kBbNnSA6EQA6derKhFERYT+cINMu8I6K
7fTZa9+RyUJgQkhJIH2FzgNParwWBlT3sM/qF9ZSnIvJ9wUo6MAiYFidnsvlwKPmdlKSaxlvcmSM
Rz1HNFVy3YX5zbxbxNuBnB44HU8J8Zk/TA/STtdFRhKdEd5GQTtNHhJyHwLD3tFzFGyWeE4zO5Sn
NKJsKp1Mbv/JssUwHvB+6YF3+uZny8aCgB0jBcnRkdpi4QvOzI1YSYkPLprGy3mS0qqljkAHLmXn
CPaxYHcXqI2jAmJu6yh/o26wEFz+vA0mS8briAYZyC3Qq9NzjotGY3X4uz03he1/i5wBF7reyVBE
Ti3p1ZbCzkXOS+LtouMuX3kasuStU6Sfx6Y33tug1mHwB02zEIlmdpLDzcM73gB3JE+fNDQJ8zAa
azSVuB5/SEFX7lJfNw63756ZA3kxymQn9VGbojVeQxMwUQ2wGsU84Q1t78NY8f4W0ABP++OExCb7
sGkRA09R+5G9s54Ed9iA7JFi/eQmVotPsf09QFkdy+N+h6Tqy+05zmV/FyOLnObDyJmSlElhq/4Z
97sVkij4bslrxAo3toQ6UvbeJeEz1axdkSefbw89t4iAjagLWiAQ5GkdQ8F/qrVz2X7S8f+4y2So
Ai7eRwuLOHfd0b9WwM6BThNMu8sJBjAPZc+O7ScrCs+dW+K7aKu7RKp2qmuf2rR4Q4b7vu+x2VOK
TZ/qf38fkRFSNKeXCD1On4zvyhE6Lm7anwfNRHkvfgRI/GpZkP6ERV+RL92yc3eEIz4q7EsVaN5k
PHwrZAS1DfupbnNcO/XyTafOChvERRBDhXmxBMZZGnCaDuH/6ruoTZ5rVCpH2TgDSjqlWfsQ1dXO
qMclYN7MlhWVDJleEOVD0fO4XNEwi71Khlh+drV8DWd8j6wSimyprX7rbfOO5PBJiJIaQbmQ9VzP
9GLgKeHOCeTU0cQpRfZJCBvQfdub+T0eqiukkP72dJgA6nmXmCR7VDAmy+gbWip1ceKd5VzV0Hyy
60eMfdL1349iwhsChsPj9oqk6+Kyo6eRLT3pAfo0gjKwkYXH3u1RZs6gCYvEFpgmuFCmM7lkEKNO
elPv7KdYxmE0lHZBGuwAZu+iunhr3OIhrdoN3+PFULudaYxvt8e/vsg/Ds9dc7lhPFQLKjco4WUa
2YkMEJlVhELM0igXJip23mW4NAUkh0IBs+X4TTKcruuquDcC+wmrj1WWU+5hh/wr5VUmn+1AaJbd
npoIDNMRHRB+nAMDyMw023FRexqVLO9psHj3mYawEuo9apntOnOJCDodiu4mdyg0NpsvKLLxy69o
ZLI3OKof4NVpnscciXjPcd6K2nwwJeP59rSudowYDGIesyJDBXgwOeNxYjZdO+DqZUAFCkfltSrU
dhWa7g87yVHpovvvdyEyQTqAf+QTtcbPFxZzumvET6C7bxEywKldtSd8NOmlqlF8tOWVOykeXht6
/KtIcRbO4HTT/DuOAJH/IeRPT/poY16WNbmPWU7SPPaWFh1TN3A3dgH5zu0dVHJzWViYK2X9Vg3+
Ug3mD4fl4x7iB/wpDQNt1ERiPtm1oa2NpTIa5TPsOWTcj2N9wq9vLRBDIUYcFUR55MuQy7QpcgXB
e7eL0fVfeunNfG7RxaYTJDDX2vQztEHveMQ18+R2gq0+lE9w1W/vKm1mCwOlEWw28fy5wo3mpc6b
QDcybEbYMnEBlc3adOiB1vH3Mc83hvXUI7qF/QY6ufm2C2pSoh9OKSE3ggUMCVL+7I7h2viXzt34
T1F9l9pf6/5QoWGEmxc/O8kRZ0P73MGOO27WGEetDPXVMcNDrFGELZY4UdOoBFCdMM/tCp5SkAjF
f/+QwZmgZcycDOc5V1Gmd3U8GhRcOny13fb58IK+1uH2Z7wKwGJEMilLUTVqalcnw/VrKBatJ5BH
qFE1PkpKbtm+oo+JsFplojHUaO92Zmrw9iTQZ9iB3/4F13sFYgc1Nthr3LK0sy+nTMdeTuh0ok2e
4W7mafVnsxu+t6OhL+yYq1qPmOrHkSbJDWlI1lo4r5wkP+zv0JDot35o2Wcldv33ssPynYaKtVPH
fYzg8XOBY9G6ib3hrguKZKHKf717+S2AjYQeiUkGN7mA/b4ZBjLmAn0FQLr3odW896Gyoou7dBav
0DZ/ps3Dii6mAzloCveIlKhSqMz2J2rC61KXMIp59b3kTs+ljeggaWW5yp1THPkrqAQ7E3vtLHmy
/GcdbLmLzWRWtpu/X3P48PTTBQUGHtvlmusqYnNpaRenEUXndY+ZbtC2j7qDTPDtgeY+s3jsWlz9
Avo3+cx2Y9LZBHaH8rByF6bBXSpjjuVHG9NAK+0/jAXIDbkIShVXeAxTKoewj4bqpGSF9eJ7JoJB
RTY84KMTQtPGLu/2eFdcfxaWdqMi6kucYGRtLr8idK9cGhytOkXWEJ+LViu3o4+Hdudg+FekRbbm
oipx+xuUPdRubZ3HSrvBKyTGK70fV54aOCii2un29g8T5+gyBgmMMVgbur4oZ0x5RHLg5nUuvFU9
qilYjtjlwUXQYnd7lGmBntmDXuMhBkibgzR9OZCFKr4vSZDVjQCIKrZQqyALHsKxP2L2hbBxHLso
XBjWwjLPXNEfx50+HGSrU/FKSobTqJN3uj+7+M7z9FXGu1oxl6LcTO50Mcvp7Zg7YeyNZjqcYjNQ
ng0dfW07OFqujAeSYtDcDpxA+ZQXmfGEu315NwAXMVZdi8n6339uALsIEzh4IQODudxsLmVOJTbi
8YSzerzPbVv/ZNVKChE69g+uDDBPLqR2wz41Fmqp1zkViqxQw3C6M6lS/5FL+BATqUwrgKmq7qRa
0Wfqml6brGLoeXFbCrH8Ekflv66Ji80lMhi8pKhfXtHXG94gShJE4wkpOVQdB3tte9nJ6fHZuf1Z
xWebnBVkOohK4mIWMhmXn9WMbY2C/zicUttdqd1xCLJV0S2lFTMnUlB4wfsJ1jAdrckouKPXipr2
Jy/0HptB/jpq0t1fT4ToDYnHAsjKUJPMpVR81Q4TtTmFINPRWA0MEVer5yyxft4eaW4yAudBAQhm
0jWtQEqtXm3QzNeQucDwBM/OzHXTr7dHmYkcArEoTh8JNbzay0+W5BmC277TnNoxT7aO+TM2cNzr
pEIo2N8eam5CAkACRpKU76o7XBqDpeLzhQmA1BSrTNa3PMiihY02c11SRQLbypbm4T5tm4ZhXkgy
wJBTmNoohNnRKvHKetV0SIXgILmttbLZ2X26kOfMzo1utGj5QNadbguoqmNtl0V1wrSgvVfDYlhX
0iKJdG6xdF4BVJGIBohAXC6W5qemhLdYd3IrGXHW2m+30Dmju7KUfzUNFgW3F0yZ+5jiQSkkIKgO
TOuQ2thaemGVuE00aversQPtZ1UO2U5BxQ5jgBoUQeXq343KRyYvM/CLimhlHySjaHbY36Zfa9lN
voTjiFuVMroHSpoJTng8yvNVRdFhKYxMvo9Yb8Q4hAAR0GYBxb38PlIZg8IaIusV46c6yX/G3Set
x3y1TxbO5vQ5IUYSPGrkKhxugysZNAOx/Khsa/O17JzV4N5ZWOE06S7TdiaKjFTWylZ/UoKFEsMk
JjMqJxR4JpPkIqUwdTk/14g8p/Ir1JCtCmP54YgljeNhhuUeJF1aWP25Lc2O5tpG4eFaiUx1IEN3
fdmc8MW+ky16pUE6BJvbW2wmLtDQo1JB7ANCN+1E5cCA1Kzw6lPtlc+NVz9V0ouetC//YRQggbzS
4biRGVx+Ny1TDT+u4/ZUoF3MszhOP0XewkU6OxMOCtxVtKDQQrwcQ206eqAe+AxNHH6Ddw+Oupi1
ur1lLmQKk21uE7W5rAVdDxw2TDeRSXzIFPKoRy1g4LKhudxsqs74FnveU6VmhO/AVte3P97cPjBV
6Pv0C3nGTftpraoiLp2O7clxgjpZ1Yab/VZaiHW3h5mZlK2ABeGyAR+KTsXlpLJYrmuumu4kEcVX
sXsP+cyT40J4ldweaWZCjOQAJUesjNttslKuiUBz2mntKUk/xQPlsf+wFf7kcQJMR/ieFqeaAPVr
1PObk6+Vn8Wrz5LzT6ptLaQis1+Mw8PzSIYAb0/mwYKVAZTD+kT9wiXCFS32Q9XvMUMzV0Ha9PZX
mxvtY3o6WR+k5mQDTmV3qo3MvfedlS05qyao5fuyyM0l6szcaMwI9RcQIwKzcbkb0E1BlqvDzsb2
Uu2kW/gRuE6TPY912B0UB3tq3/ldKIhiEneNjY+0/hEicPkjbpNgh0ilh/+NrG1ThSeSHzThl7//
GhbsEXrMVBghtl7+vr4zkzaqeAS3hYHnj2LtUYbeOKW2Bde0vz2WWMfL3Fl0WhEH4WsgtGqpl2OF
qeXadcXbSPiPyH27dz19E+FwTF7/ubXbhVTm+iJjOPYvIBkA+3QhL4fToCylhUs5sfVa45BYXn4v
+C5bX/WWkulpGOUmuxhrigTrh6qq9VLqT30YvCt+hmiboT33fn9WWm8XmrjNynm+paz3EAzSQlT4
s4kmHxbYhUqqYJFLgfO4nOkQeD1S8knybLZgt9sue1XMQEW/3ig3bqGkK+pJyapBOH81ppi3jrWy
wQj+gRLio2qmp1I8mko1fMIyYy+5vrHK/eJXWwcZ1sTSnRcYFZKEWbqWq+oprvNs6ye9MK+JupWU
WU/6kH1tlB6/myZ5SStjrxnt7yoFy4Lx+dcEWwYrtT4FY8VzV1rXlvs4UKCN7PGTGSeU9otPsiQq
Wb73HOPibgwhTm+S9KUt8GxPM0Tgankd5ahvNHF9KD3yMyOSvmim9ABDaWPW6jtI55OLhX2MQ/oa
ds8eCOdR6rKjKnnvpuzdDbHJcxwrevqlbyabT/fRok7lB9BPGNmZ8T1pGMyL3PPWsQWh0YufYwDE
cO/e/VoWSiq/AXocB0t6UPqlPu71XhVqRpRzBUmCtH6ygpERu1KtGs3R7lcU4PmuiwV49foqomyM
bg6bFR7pVbhIjF5LNZxijsKkxnJXJEErWRUaK/h1eoN/FC2GJBrXhGxWOjsQuPwO85ccH3enhtzX
34d1eAh4y2fBPg9P7UDPAkF21Q02ZaXdyVnxrthLPOeZ7J3YIwj9okyHON3k4xiA2NPOUOJnq2rP
aCbc5e6AdZeOIYZ56O16G3TtOitrVIMH758Ipm7VGG8uhtV56T+bJRa7Y4OVUqoF+9j0F1Lo6ygs
fh0wOe5y5H6nJcuowKOEAD2ckizaWEFypov3evvivF65yyHEf/+YJ426X1UaIJ/GPmnGwWq/kZgb
3QJYYm4iQBqRYeWVhJbIJBRUGuVcSo/9CeGStdQkK1QYb8/jepcL5WuZtgXQoZnHRu+XEGjU9qTT
T5TbH6J4MtCyuD3KzGXsCFKfkL9mSWjPXn6uNsMQRuDTzob2S9gK6PG+CE9YRGDiA8mi+dHV0rbF
efb2uGIbXt7Cl8NOVkmBnO5mOhp8UhZhkkNMr4++Ghq7VO6j44hy2UOTN9oXW+rVs+a2iyf8D5xl
8guI4Ggfm6QcCPpolxOPQXw5JjWQo44zRK789sJohb7dujS/a9k3i75B5jnrzBv2SlJsDN3bNeQX
HHMHZwj+gTn280BHDnwZ7z5/DaVr08c+Xd59hGNB4abnsPfXaZ6ttQhflAqvy25vIoDPP+S0vAuk
YEeO/dMu7W3raavO+C6PGPQMz3WWfUfCfpXimHb7s/+RHpjMGrV4uhJ/cgv0my5nTQ++6Swv6o9q
Ejkvg6txQQ91sHOqWELyrNTWirgoBtWlEOmofbPP4sY7dbat3SshlkAkf8PeBeeFIwoeqocOhhBQ
uhLrhMqEKLRO2lx7GboGJ0m7frVSKQ/XOKJF2JK60puU5hiP1G3/ExNw94uW1umPOESCxE0ZaAUy
WnpDqmZ8sty4ORWK72wjo3TI9XTAGDW1aIWiPuGHXq87Nu0PSc/pLOldDKe6GTZWH9HMS2Cfr/pU
Gak6VsqL2jotSsx+8Q7Kp7rnd+pPmgT0fHADHDyatN65dU1aByj7rlUEFtAP9W47xibYma4o3m6v
AnCH6+1P5mE7IIx42MMUv1yGnuADV6EyIIg73rrqFTgwyW9MKteew+8tnWelwaipz9Q9QOn3qM1+
mWXXUswq79qg2spVyPVpS5sQoCeSA+2X0OAPKqSy2QDGu5etoXwwqfOtylbCQ0NYbfWIXFL1PcY5
IjN6/yKj0Lz1+spZxXr1LVFNHCRbGuskEegMjyy1zOd24qKhmhZIax/1KSA3eMd4kQsEB0JzF/2T
xjTY1WL45rSjsisjrV97Lh4RPsnyXtekcK2WBOm8tjyEeGUcOsx8K9s4m5r4tkrtM+zTEPMTzV0Z
RdWvbK+2cKZRKMU3x7LDZV4x7mPL+KG5sXLQBxWfCEfH8AnZ/pUmeW9WG/2SYrx/Wv1Fs8f7we03
aNVvDat89/A0PNRV266rIUrWVtcQe9kgHY7EZVR9S4OSmlQcvQHTMteeHI4iaQrXRG5r443Ovgqy
Q56aJztXMfvANNUYklXOry7VTjjb4QszVuMeYepDr8cPsil9B+f13NXpT6tw74JCP6ZS+z0esnHV
afZRtkcX2+Vs7TtgjOL8bBfWqZXGL2CRcQBOolcLrT5I8vt+gOoWaHis6Zs2KN5cDHwNO37JjHHt
pOmjbMT7hiE928MsFQyNLcMZFtQi235rNe2gdcGr4Q0/Hdc4jIF9AJvDReS8h9KI+5/iBHvbi0ZE
t+ATZvld6Lon2+z3ODxuk9Z8y2OMBVK5BN0d4v3l5o+1FH3tLEACbDCExkMbjy6KYVii1iM5zoDv
TidtAPwqdFwdLNr07Nikw1oL3HLhcTQTPYiIICRgVoGSmNZC2Opy4FlOd+yMnU0Xe1XLj1ZmrocQ
S3Cp2puj87XT4oXLcy5WUsFW6f+B/aDlPAn6uut42ABH3TFu1HyneEZyGBovBYXqug8IEIV7JU1d
np9x/9Crpf/FLqpsIS24rs7yTEPqSARsKhnTm8MPI1xHUfw4IqgYPqP66h+B4AWf4K23j+1YGo+S
3WWQa8b00+1bS4Tkq9BBYRhHDgpDuEFc3lmlWYK6C+r+SIogyjQ+QkSgNBcSg+t3L2X8/40y7UBa
PCP6Lq66Y2Nlz/zLc9pUr7rbPMaavTedJV3gaR5Hjx4okRDCYmGx8pou6YDYLHpK5nmwcge35fJF
Tv3ftz/c1b6ZDqJefrkkxaYPrEH+7NvaQ9G6zw0g+MDoNrqf4Jbk/RJyHHEVP3SluwCMn5kfgjxs
V/hy6DpN30o5UaRSXWU8+ylPtfaU4ax4e3bTPJXJfRzhz+Q/5NudUaghXIDxbGLh6EbBSmm1XbOk
ATs7DyFQT5kQqbnpiddDRNb9TgvProWnaagqPIn/tkTITCAPUB3k7WRR6J8EZQefDamqu/7c4Ep8
zNwmOmNLmS1s8Okx+jOKAjxR6KCgEzM5RmGd4/SX5kgGIbaPqHsAG8kuNnmYn7rSfL69OFewIEYz
kWqHcwcUcqbU7khDpKXAxeCJPyTGGzpzX8wKZ1StedJp9a/a3DrQJjuahbcOPeONytvm9m+Y2SBQ
TkHrORBPrpXmqIlmpGwtpnalF6/80f0id81j2TR/Pw4qpPTm/0BGKJRfnjK5jgbY3Zr11MW4DVcN
rlKV0tordOy7hfgzMyUgKVyF0FFpoE9bThoaM5Ft58aTPjb2L1WKupe6DLSNHSxCkmeGQtOVR6DQ
kOU9P7mgkH8AgxD03bkJ9GEdVCWFQPmb3XRLasQztxSwZwE3BHJCUjUlTaJeHRQo9UVngR5A48J6
DIP6WPhkX5sWjSDd6F/JetZR1SyJ9lyfboZGjEJQiGUBD75cuiEvMyvvHec8xIB2wmCrZO+3N+E0
Y/iD6YYVTcrt2IQv8Zk/3FJ262YD8GTnnENudY2W2l6BATEOIfiFa+dU27mptHAzXp90ZvVHAplP
ijTWZFZJUAeGWacu7yrETdNvrfJdwq1Qgv15e3IzAwG+5yEhIEPwosXn/TC5oDElszP9/GzKvY6r
aGe823on79yhU+/SsDEWPuZ0T9KK4pSpdDno24iE6HK8vvZdO3QoIsYW6XAvVXjzNSj3e8bu9sSu
EEIsmwBWAxiFRME1NilLj0YwyqXRe8+ZEHmp9EPrVXdtpmhwyRQcXobnJAgOEXa1Geov+sgFc/sX
iDX6mPT8+wNgzNN3Bd0zLVhlklQVqJvEZ8U3fRzBUyBvQxPuwOP6m74Hmeu1vKBuDyqoYddHQvTe
ARb8i4CbhokqDxrbCUrrqapKb5O5CT70RTrsR0wz93mku5sy9IrNOEraEXQnDul6mO/zQa0++WyH
TSVp8SHRB2mVy62+75vyU07/ay1n0oluxVPRwIj2rM8WxtG+rT9mZtmu0thMV1Zl/+6scqPWeYOv
Yv1PSefz3hirdNtpEXJufunf1TSdDuWQv6ZKG24l3yxWY8ffKmxScDYMdg19MmoBSg2VHHphNIKW
wzPjLgTv9jJ4+XeiHiDcEBfgEg3+dRBW8bbOx/e+9L6LH9d0xounuJs0ru0jzryvvRFhN64AiPab
8U7LgnvdU79moXms26E5tJjurSW3aVdllVkgmTHtanzPAEpFYaEK6+jRLJxDJtU/4rK6w1RRXpU+
cB7oiTXq+OgNW7b3Wrv6S4FyHzmGs3Hxazbb5nNv+t+rwrpr/XaXJ+VL0EB4g2T7PKbNU5fG1bZ2
Bgcn+ugpGJp7T6iBIrv9bkTmNxeLraoydkblbjAYO2A2t6nxgaQEhlds/pQHzj6WKTG1ivM+dIa1
Vmqj2TYd8oDAZX40ifNEL32tSe6rPpJfNbwG+yD80sj0L/Q6+5zHBpqjWR/sVAQ00GINV16abFW9
GzdaX9tbuQi/B2Fk/fKxC9fz+snF9KLStG++PB5kz99bbbqLkCbc9UPPoy/t162LLw5ttkyGh1JF
L4k5NNswUvAaLg+prPCKzYdoPcT9O8nng6/U6tpM+pVu5gfgv18sb6CL4/kA87NPWDp9j8L2V6cN
x87V9pSjH9rSf83T7AEI+yFy4n3qR9Slnc5am4UvrZp+KKnsO6+4qN+lfrJOVHcLDosGpPWYKc5m
aPVDkXuPMDfXoVOu487fZXnyhETEGzJzO/xgD636GYYIzERtK2XlAYnFTWMlO0WyNonqf45DAH8j
QAolf5Dz4CGSkwfP9df/R9J5LEeqREH0i4jAmy3QtJdpeW0ImRmg8N58/Ts1b6XRSGqgqLo2bya4
iKABIt8OvQ/pg28wQSXqb+xQqA2vWid28mIMc/rdQJtnMnYGGuBtqvnZeKwtZ6cWyRnSLNQe3F0+
2sdEVDty4zsnb8I1M3ZmZRBvNT/Cqj+SfNh1dXpI09IE19pJZVlHhJ3+d6OI4S3GfsjNcFu0HULh
lxgc8+zYN62rTJSA4Dva7O6slfHOKe3P2lRehGEF0IVRk7Grzqe0hor5eLN07HNaMw9Lenxr5+w9
S6j0U/fVgjgR3s5FxAo/cvTSbUGHpftNveU0muPHqhTvdo7WtRm/LkX91LFtxsUInN6g7HafWrrf
Gm446fAaqMnsz3Hse0IEG9qk7TYF7jyiauyEQ9qkgVauv9APzDAubK12c/vxlTFoLtgt35noGKaI
c+SLxXCkvaXAptT+6QsnqG3rKJz+aR6205C4AdqTIeW8oGZPeiBvzNZ6TJT2cXDtMC3U+1G0wYoF
g6ksFC2VpbzrTyoB59BukTZUE1MAWbTRo8vL4aB7cLtp51qIixa3dyJRKC1m3d6besLk9tip+f0K
iX1AxzrBLGyUUYp7xJMj0vvLsqRvaHAHYEjfVq0M2K+Fr4+vap5S0VLSkvGquAi9wjpaCxCRGu2m
SVwXsLVJDTXLeS5R4m7a3YCSc2cO5yk3d/IBveG3gQkyNsd95kHtJIZAcT0WuWOftzsd+1clzc7o
3Xd7Xlhv7Ynx4tzPY4ogzmpdxOgebLqYtWbddJ2NRv8gnS/5gv1xfzoxnpwiA41XB92yUHfWEQ5d
vSB1NIZJ+vLSpPF+Y7Nb4/vWzxzkyreVV/kxFrK8nocFbO1D7rIXWCVnzp4LbQgWJHzU7S0mQeMx
zexRWgUDqS87af3afVh49yMQtkEVhyapXqzR2FHCCVV0ko3xVSoAFVoRTdl4mige1cK6GEL9hkN9
P20ZfNiz6zfo7PqA4h+IJSc/V5Gg1qqr51knmzuzEea2u0O1ctrtITS5dsV6Dm1xElr5Abjp5God
Or3Tt4FT0gvzKS6t38qG9URpC3+wy2vcZpe0Fo+uU50z4VHoKiGh2gJ5WkULTLlJgkZFkl5Vr5K3
OEsa37Oms2q0j02nBhvikqW1oZPZvFbJUyMSIs4iPiuDwkh6OUfJfCv1hv3+A8n4IcYxIkZ/1frF
jXpXdDR80NKLLcapAdgZsJptN8vL/KUY3tesQaFeSy5x7wRrbWa+VVnBaDuveqmdR+DR/orEBdND
d2BI3/PBgJKs2ZdOf2QY5a2mjrKpVYQex94xlbut7XbjAJejO93LI5GinGxK3eeCDbzM5f1UZzdG
W/ZmRsScGY+GrhR+2echXndBwQ3l76zsoiW9U7WvlXMit2XXUyJsi52Kz9Z5eCt7TOo3UecnO0aB
OZuOAAn3xoQ+47aeRUoh0tPeJ+FFySJkILI+dNpyUCA10838Eaf2UsxtlI/9Dhqn71JR93nn+Km2
hO2qnK2CmpTa7NaecY/lU05AgcjyZeWxtpVAG9XTlBv7qioDC8VpuWkz9rM0JjMWf2rtU5Hzt2ZP
YzShR2CU7QPsdXelCdZKbSxfT1tfONV+VJSbqGkIj4/OJnaVBzyjRkWUnS7vfjHzi1eNZ6PBoQsq
VkZW8zeo5NrL8tNrzb03KFdXLyJdGSAM3sI0Tc8K6g4z70zes1CnnVmv9145fYwrAs8w8yRZEymu
Rl8+Pie8n163jooH4/2ifndTPOyQXsdvJPuqNQljujxwqmn1yyw9tiy+PnxVanx2icmiotWCMmvf
Yrtezg6opdB0p9PWtFdYWSPFauZ/x1vjTkqCe+Tkrz2sl4qeGr4ba6EXr2GsZsHWew5VX5fOxYKe
Xl9ReXfhmtIWZmoW/bNBIfE4TO7ebPBZlpzXN/BHShUNRtMf0mI5xdm8XIrJaC5GnXs+7Pf0wGBN
0YsRxK4e2jxHPdKTzgPXmx4dpQiQib6LSyVQ8Xiq8mdNSriEDUINLNPWJ7sshflv6a3AnNKP1moi
j4RI+idlG57yFrkve3xfrPK2Zu6rgeL6ZsZXps2DmVU2xjqqvP6+jacHR0XfSrcwnptf8HegInax
U4SpM11kcDWrdWRWNkFPo+pUve3m3tDGZw2vUOr5CwnS/eIUtKY6bkJ4nGgLUXVfKOtvP8KRkMRf
BfF6rudvaKo7frms+Y7lCgZbF89ZmpxMg1ufgRkEk04Vw0tHyCvs9LDYY6r5DqgMg+Gl7VmNtYs+
pD/ebNw7hboyZoUKp94cVAXvG2dfcHX+Lqr6ppQZ64I17jsl2xkxNArpku1neHgoVmVBXI7mIy3T
u6zP7qgRnIt4PelFdkF8LtDYz2Pa7ugYMjLP6N6QYsmQJbnTKlTnnQoFc7xqK16c1IF3DI5hIBCH
Okv3S7ZFTq3eT7PBFXWCqmmd1KhzesS9hr2eaYPrj7ZoAh2FNGmr6HyiVurl8TPez1e9rpQCyF9Z
qb62NCe7eryo3kxV2NgN4xL1S79zBW3YobDsqNDbSzkB8KsroFmW3BkluLjMEfjmv4rKLCWGox6y
cIVuZfCqY2ZObKg1NMZ3D7eVtpo/avD5Wo+xjmHSSEyg+A7Kwbh02pvdDEE8mOGYIxo8Plq9FtZV
cVDc9Mr85bFcjZOzta/Su7eajTVqj7n6w9TJZ2okZ9K9N7SOn9N4ihTFzPdKSTiycQbi2AsVBBbp
umqBgKCp2bxf8O4nV60ORpz4PcyjEywquj1+uQkVNEcJkqGMoDfeO5yPHp1TFLOjbElPm2qfcL9y
+crcOg31QmBEa3BIjvItyo2ml8bkz8LayeGepB1+JrEG1PBC6WdEioKrSENrYoxNJEGl1Pu5jKMF
ujx1W/aVLYIEhho1NQI3r/Y1hKx6kvsL8nZ6lXFgC/3JIXam8s28vENjEMMUu33o9vV+wUnIFZWf
Lq9madVLm+gnx2qtoF3joBgf5Voa2hsqJkHj/RoaGQ78ms3gHaWL6eGNMuI4zF0rUnhnI/av9X7z
lp4uVPeKR6xpN+cVJUbgWUMeaNN6TdV6Z9isVrypUdYuLKcYn2bU5gfvM8+TlxU30fXWY9oV3R5z
88zS8+yVeaTxEDLxd4BD7C5R41uJi7MqOwmn2Kh8StPfS2tT/lsPNG5e7MwEJFTYiy9ygIJluR1q
N77DAeo9kTHr2Q/lLnfXu3zLkmBJ4lO7kQiP7nQWqokbHG+rbqIJtoWt3oWm0HcekQ6h4i6vTVTC
54NewD7r2g9l1Uf064K2zU7yq9OTJGO4Btqci5UcHDHsK2OLDFO8Zen2CzcQ0RLzVexq5F6jbHXv
URe5Sc+ZmOkdHOnBbD0WCdAZDC8cICTIlImdbr8azXeVTdHYr6wY0Zdbhebs7ePZuXWdFTbzErrs
uBXv64pnKJNgOat8dR1CoJzHWVse0rp8mzXciY1gKc/fxFpUK9mrURQ3vdnYrP39wvqkOVsoqe7H
1Eb2PN9rtfWX85jY+YtI11s6EONQj5g0GKBETZ76Gmv6jpg/cjnycfWGENUjGtogw7SDyqaW/mQq
bqq7HimzXuivhX1sH/mV0FKMN6FUt2rpsTX0ojEPYzx8maPz5al90CLruRHGVPQ1Eh0f1KwRLuoo
xvnSLE4I+PqxG67sUs3N7vJFDyq7PW2pzjCX+Z2XegAF2WFyh6CwBoZtto9YSVNfidUxcFCjLLb1
lOg96TKvpBjtSKnikzYuEEVmVLCTo5HlN7WlAqC9wURz2VZ1L9r+odpK0Al6rUZTOaSnoWRgm6rt
rlfSuxaB5MTK/62jXKTBmxu/sXR0fTk4ElDoZenD7IxHStZ/i1g4gZrph9QbnrRUGQMkVuOgiY0h
zKEe3nLhBsuy3qRBgwjkbWGoxrcJYrAZ7aFzm71G3yAQccOEbXow3SJsSu0lF7kdlbVzkjnAwpKz
TF5V3iW22E0KGAG3P65FHtZNd+C0hF0T9zv5IQXbK6xUQgqHGTirfZ3M9VN4yjF3UMnrvYOHOB/1
OjJxLX5xYQrHeRO6t0V6crvsM12Wz661JTQzfxg3kJJYZQjnIoltqD3zF4aUnXzPHPy1QZLAKk+z
I16Yu6RmZUSY0wDjHDhtcax1A3GG1LeJU7d5OWh9urN4HrYjdODRKhgAUY0AuAqF5HJv9crR07ZQ
1bqjObvk+/1VcOrb/LvRKrJMLwBVEzVbC8+2OE1xe3PW+ttDrrYzrk69QYrXX1e68E2TnqZx/fbg
LcQz4qz7hKOZHOQ7LI05MOxXTQDOwoCBHZIHWuvnLNCN/OA5025zK4wgiIoOgIV8JZzng2qPx82s
A3fLj8u/It+6y4nls5n6IuEgA9P9ZUjdnWknj9aYHpvc/c3S9cUiVIeSB6btaQcLDLpE4BUUiiq1
tc/N7ujOnCwnJ39YlZ1Ml0D6+KsHFGXRTtJVsQAtU/7ZhhYzJ3zmR1pNopNwAqfpA+PYSl2brIhG
ZEtnO9/B4BjOafoeA7V0zOVFPqiajffyofJyvptzN6yamVt4c8mQE3ojowbSVrfDzFge7bEO1HxA
nDtfhd+07ocJzUDoQrSbY92UTQn6jAxl9MIZBJRWCB6kfdBivQu80X2kmHzoG6TF68AZnKi3tXCy
02NpLLtVWQI7d3xTzaOeWlin1++5TtMke0+Scm+s6S5P7FPm7NO1DUYlZmxrucjdM5jDAwPGhc/M
xl9rzWZoF+JTNpF/mcnz1uevNEOeMkW9Q4rnbTXKT29MvszEWn17bf9uzXisisz2qd781YYSDWhB
fMmR0VowzOUAhk3BjhaDdkkb+2kap3tnrM5a298GpbjqPGRpbgdbiU3qpOZ1MsXnOOoE5+NNek/p
oNgn73blATeZv41KfS09JQ1FJoqAUu4DZ+TO3OavtXKOaGm89oWxH7flQ6zlYZ2Nu45PmhP33LaL
ByADfDR79ZIY+o3C1SHdmkO2jKCN1896Az+AoW/X9lQNzusm1l8t7Ve/yCkt6llzNdT8WK8AYtYY
kmuHlHLaqAI291tZH02rvU+MnLUwoItmUQPqRcdegyPLRIGFIzrZyl1Fupu32c1uGt3PxVL5ltNz
qvlUc8JRmSqBiNES4rqj5+JJxLGE1kx006FTDPahN0IMBxmXVxeXtXL3Cvun5Sea05E+NN3jAiDr
oSR86LaSGEcjiuy7Gvjk1u75JYe0sT/ZhfM6WOuunodPXWkesql677M15Oz9is340AdoQGdQ5p54
KBaoTWz18f8QSflqGkLtKSXKK/vjNs6Fv0B9449KcybJ2lvlelQ6soe5rUKGXF4gw7u3vOlu1oYn
Lxk/Kis+eLV3a8v4ykDUz8iOdScRkePt07Tw/LIF5GwqFx3vWKvofqRWVviiZgx7mJJrydCRa6af
1OnD2lYPZTZfbXW9N7pyBGC3BD0EBCi+6b+jNy2+kutf4zq8sZHf0b6zAXfxaZOY/xQTZ2a0ttGP
4/7b6pyYco5zk8Fj2Y4HmNGetpmKGRDex3Ir7jKtJZXpzYMbx3tpo4XW/YXz/7nC4LbEsK1CtFOp
amQn3tsAin+JaXoYw63dFtB7AwMF69VuyoPRtUQKtUFFXv/wrOpOaTyL8F29buty6jfzBDcH2SZE
Pn7jojKviukrNSaikAycWa0yEjB46Kp3abXv8vhvabah0ydPljDfraW+aHgKJjMClQX2cyebfMNN
d7MmsBXFXy2HlUDHiYCKM8Ihtvdqvvr5YtynHhnbqFD+qDWYWbugdqZHqaqHf4mfC49+8jjoRyHK
k9l2pyLrnhKrhmknUZ/VJH5ei/ZlokrlO6AWAyW3zw7igpnjRl4ifvU8ebBxUiNsH1ja+Lml0DS2
87VbvSe9ZUqSMeAnIeB+avU8NLUpSpKUiU1A7uW6RYIk1Aem/VSn47lhwq0wSdxmY7fURYSx2fc9
D6r0O3nS+trckTYfMivxfOYXrmOe3+SL6WUVYOmeitQ0/JVEMnEdfPWo79e1368dYbHVv8x2fEak
Jo28raC+NFh0ZjL2pHAO2+Ltt5LQrGkrBo8U2x8d9EyttngDl+r4DhhmH6DwkVNGkbHKP2X8o2jD
c23UJ1ETOjsF+Yc+u3/sHlDjEm9R0amsbW8mO2VEANZpmd3zqrQKPLNQQUKWby1eSy+V/VhYwGc2
1Scb3wsy2lhzAsedwxnwhpmtN6sqXtBOu1+QpnDtcZdM08FRcXmD+wAw593MnY/U0O5qr4uavD5T
8r4uK+mMUdkvjWaGmT2+eE3zACKaTIAGUafODWmKU4XzqEUyzkCb/UlVqdVuFgUY5IFG9oNvTLwA
kbmYBvdKq/JpEuZ1GKsreQchS2+2tPOyayvK67gaR4DxiKux0LoyUpfTCPAzDL7e0BBv8FrUKFVC
Ze8UlwZxxc6xKsNXMJBTjSyn035Ug7av28EK+6nxzTE55na6Fwq5w9avLXMyBSXtOg5AgB4mMHp+
ChQQHLP1LTvGPmRcLi1FiqcZEbx8Sa3X7FxsExX4i0jsoO/wrnFxaB1DBErmcPby6WMypzlI9OqP
MLVPOx9Pm1seU6qerkoNJRseGTH3nbILp0XBcniXBT2uwJDL17QRYqBRObrvS1J9ikYcOECXyqvv
p77/HIdyjzb8UyWGV0whOuNqmVBbdgOh8LbSxn3sZJ6wFPfppJ86dT1oZfMrdyTNuEPpJR8k2JQP
7C9Uyq8TgFREP89akXwkk/qqdP2uB09Pz/ilmekYcaIvg61etkY8att2B+PjEAhzO5lueWcrQ4cj
L8gE++65x55lpXIdu+rB6QmV6jHZbeQBs6gv/bigEmXrfj/EkEjr9XFYjb9MDB2UtjsnlC1irfrj
6t3OSMjSRE8djtqvRQdiSSM3b/8qbdwDZ6fYX+XlYVK6sC3yfZaXYV1O5xYyuE3RD6qOULLqfdXI
YB5c03rp42KmiWTulkp/wsWfE+lT22b7Bi95iP+9MTF+E4BSbh5pNSIl67uS3Lq1qshw6EcvMX2J
5KVonT+Lnt8NmncEwH2cKwYBxrL6zfuy8TeEDwKdXx+W8THO1nvHqv/IwHFwyNOKWTs3zix8JleH
cDLaPiDC/fHyLRTudJwcDdwgVXKFU9AKIN+ZlP6ynfumHyhIxVGKJ8m88UHbZkYIs7O1zg+KUu5s
RbmUQ3FdubGNiBqsEWph1L8odJSVcdBGPFxSxhSUFI5AmRQhaImbTI5GZ9wXS/PLHnxohHZtl+Jv
M6ln0bbqjtimCfoNU2d3st5cvYk1BU4dH/QmP5UtNHzkORG52k7dCOY3N1iblB5UFer6KEKlLyM7
277zrq6RJeqeBodeXyPgA62iBak9MSAByPeJ6p4rrQsYFI1UZ7qqmc3IUbGHv+KsF7J7Ub1sU3rQ
0JiQuXLXiDBp61c4J37KKX1GquiwtN0LXFhn0YAbZBY+mHLxNSfNGCyGelYV72+TaZe5WTo418Dz
r0l8byma4it6/dRMRFBd87dsBaHn/D2ovE2IsIMSN7/qeEaF8rkux1kqy5ClPvspzay/UNL/pEP5
1ZQNJYdGiVozGaFGZ6zCHapzuZnPcHQZaIYlkevQvB8FZKFDzJP1v7nXvA+iv5aZeNxyOucSQo1s
1ZOaqftRaC+xa39vfTkHDo3ZoNb1d6fMkKDAAuZqfpPndKPBEEzCCgcPimLK5pO2LbTd298llv2r
MfuRN9Lm7jmBRouivgjGTOkDGXyRef5miQ5IQXuyQd2k9RyKVZ8Cax4ow66QjdqvaQvGgt/+LWPV
N8rmaaDD1dT9U5y37wkp6dDOj6NJBX2iRlIr3alu69OaTqdSMR85I58NKqAX6XTNbAEH4TQREUuo
NVod9gjBBK5R/85T970t5h0YxLM7AMcXaxEkdeN3M65GjD+eStpfxC6F0LgGOJCOYQopY4JJllFz
aqmz79qAe1thsUFG6DqqMf7OlWJnlOufold++kSovloR8KwbPMBddyqFfrSsjInG+nHC1Sh4k9rS
npkefxZuHFV6Whx1b3qGTkKbFRqpInnbYsPa6Z14nWn+zw3zZ40GFn/bvvJqumpuR7e7/5X3nrfE
hVJIGbKXi5XlJ1PUp0FY92nR7GQZnGCGCr41ET06Zoji9L5qJqbxExnsT+WDbbefkD7DD60fDLfc
V+p0LBhuDmDDnvwk6Y7CnaGrLn/kHau1fVbMJTDX/DIp+kma3W5qruow/82skuGSpiheh4rP9eI3
QnLuvo24n53bMEfFpGQmIFaBmdkfIPBgqoNmvFDpb2ZQaBEyzyI1jmU/7apM7OLE9adcDSiWagxc
qLdaJ3nUpnOd9xzsal9OUxUMq3Jn99On3s77pLc+c724OQw8TEQIneMOvoHTVQiHVEyzL00lahph
UjF3iGhaGUAvcFm35qJSfqjVbFcp9hBQBe1p+Li/reXBlQkURMmf5AwAkyJBRq7fM6yAK6EIa2C1
6UFP9VfSbBQjHfFUFOpDLrnVNo8wPzYiaU06gyNner9FYpehmxCoMQbx4TKDw8g04jZ9ttv0mA5n
B4yc158qUaGC2iG7UNbx3aVObVBVCSom1oLETX+qicXrE3uvzPqFybQfOXtZpd2DUrr3edqc4W72
y1EIhkdK5mIs475V2p0DIGYYQCtoM+kTYg8kB4eso4ibqR/FXMtolqgGqA+FlNxx9zNmE8QbzvdX
H98xcbuiAuMxInNHlMtaypxkLG5yneWelCVYlTYWhSLqlhQRyn1mU+4GIrW0z7JwJs04ZXiX3kPh
JIfc6y0CJXbC+OJ4H1psUb9a98wr7gvgDrr7RQtuWtJHYrV7LlTPEyNpYFlmI6zHwS9QkFFT76NF
9cwlKls75cQky5B150pY5y0Z92J4M7AfaQcUoxuussIii2+FflCAbhpTfdBwArRfsjg7INtCJSVu
W98aIs1WQhh4j0WBRQOp4DXepWtuKMKd5FMl5vjKsBAFxJQBn/kUN3dlq5yX1bjKrdYUFbtgnIKp
p4FoX9nqcfnErLk/6xSqlTbSjSp0NVlSCRc6U1zRxd/GA5kyk0esEssRmoseltpt7JwjrJi0Id6R
xgsslCr5TBk85Ck03PTmSlM/wAV6p2/TRcuoMeQ3r8qf6Ufeknqq/cUxd1t1ASMey0YDggGN6Y+z
zSJrNGXHANTHhsSRN9BhbxyaF4BCuJdZ7UI4v1pyHUO/DlUXImBajRV+U3m0RXrcjI0ok1xBxIcu
GRpaeiXSpgCBoFgE32Bk5ieTw6FKgF0ZTNmOB1mvwnU7Drixr7Y85fGBGWl+QDWczua8a5Q8qKhw
ZBS8mubIT8xlvZ/T9lZlLxImoIxeUDqRk2qhCUeYTU7Od3O579ko/fyMCbvJhXLACPuIauyazGIY
uzqsbAlWTrfKA3+hsuHkfXGnlfVHolW4lNxYDgn6WjpPiHTfgb8LBBWDsZ+ZKSr2M7Pux8pgXHdC
q5TAUm79YWbAuIH3YHP8Qv2pdM5IfuUcOc4SmhQkBhoyfTWHXfud6E6ArrNchbr/623RlLq+PB3o
Dsijt9IfkHX4gVq/YY8H7olbZscSsrNU9jA8MDT466jFjh/Rb3/hS2re64qWgzooSV82th5uwHBP
PJrsM+fNm9yVTMfJmjNXH6kVxhh0vbqXx5//8cz5/79UPmkf5Gwn9W5UOQY6AKSnSmoW4Gfttosw
8dEgK1IkGXIBUE2RD1MBaCrkulgiamfAgtSFku1UKcqz9O91BdS3is85cJFKlKFH+ZnLSr84FLcJ
ZAr3Uns/iTD9MrZ3mA2WUZaR2Vk0LTn/TNlklfDF9iQ7NhLU4PR/mtKC3dX2OcPSvstv7X5FXeao
tNXRMP6yCZkKChX32ehFNIM3m9xkT2pM5ewt3b5laFv09iO1b+7H5QGT5Z2rs6pyJWW6l8HlKzcn
q2lmP5XyhephYAtI2fmBRzgxzEyH0oWSLaINGxMD/dRREdu0MWKH8/JypQ29UruzG1hKilvVHNt1
fkyyn9ZTd67d/J36cza8AQlF7sy5Msge8vicEaYiI/m//5Z4uXUcSvpfR44wjuVhhtG8wl6wQK3D
3CmItkZJXutpZGqtgGWBxWGRqzd+gX/U0p6iZ47sjaxyi41Cexv1jDTyQ42nXZVP2r58w+dLw2ms
ZiD9BE8OHdOOUY0de5AbddisFf01y3lhHCb05uzMierX5F+NnVn64P9Ny8mW96ctNvN1rrRgtsjP
eZ1+F9s+G18q2XY3783xXfE2v53HUH79Z5TJsc3pQ0aOlr1cR96xWz1xa7zpyf2Da5CtZ1Xbd7oW
rX3rQxFJk/2LPkjYKRD5beYhXTRfrgtAkn1Bsretr8XYgxKlT0FZvvp3w6VTv3lNcpBmeKKKa/Wd
tD3mq6zt58jNKTZ9HNajPDjeMcvWPd8wH3piNQ3rsaIQrGcjqMs1cJxXBTCIlv5/hHtskGyhWVjT
dXSi3Inaaty1hjzOLNdkrz6vWG6PPFKGByqeUeGCsvQ+OBMwZ+Xji9yD8o+koeJUSt+rxjXdd0pp
s+BrRuHhXSK7pCGae+CfmM1W/Mo/kOZAbnHlMyV8Yu2kTZfPiRXoPOlT6YH6SpEcKu/HEFfOSjK9
4OYwGP+/P+4VgZudZmShx1Fdt9nXeSK41/4VQRqC9VULrRE675gXynoXzVvNLKT8LZczRP+ZVwFo
lU9KZvN5ijm9I9tSp4UPKorba+t4Z0wUAtO7lIlv2dhmrQWfNdmnnJqHAsITN/2/6YrRYJVZnCI8
QIGbr+YiYAVcKulJ+2wVycleAGcUNy6oeCC/eQk6GEbeNgttjUMol1OvkMMkWEf8AFSMSoqFSWGB
sHqcCs7ALOxnrzxbWr0rKc+tGNRWM09roh4ht/Hw5KbyqitXIfcTDrmgk4XOCrhBTHQksFODStWB
zcx89ZXjtCTtp8z5Zzp9rO2wwk8uLaA8adZjDrhIjF8aobip7EX6jfkcFyXKy3bXNr3fVXSNwYWn
oO708lCDAVBeeR5BDpcv6klMFXDsuyxnGJrgXK6uWCkM8BvjKZ/zkNWI8fnlguqXblz7hQS++ZBW
X+5YaD+worc5Lu/6FSFqgtJ+cI9l8uUlEXxrAJrWQJ4k7nzdPNA77NTEDdtp2zcsp6W81sQIBAdL
yeBr92UZ9LWaP/+vxv9PiSTLnUfohw2Ql8vn8yCunH2gDhcF/cPe8vbS5sgwTyZeuZ3L6IiPIFe0
+j+dDHmnG7bLiZnA/5PCc24Nv6z2vwMa3wmxvWAc5GfojRswFB7l9g3wRN9+WNbjGF+aygz+XaIk
ZSRsytjOm5jCtEZE2XusMD9J4oXyzOb2r9DRAsM+Yfw4n54s2K2vzXIj1pN5xcaAXzqY50Ru1No9
6S31a8V9GjZvx6t0QWzIoyY3F/szxzXK9r88wGxOVRVnJAn2iv2iNHcNK2tvEeHadQTOgVgNCP3M
d2h1epNz3apHedejXtOGSN9rzr68aLXc9EFKhXgEgpgNc9o+3ISlSc+GFJOLDwWmwEyMP+wxbczp
DKv/whVts4Fux++a/i7GemeBEpWfaRjVk9G376JRHwzeX1OeoP88l0BStNo7FxQ5KiVBqcD+ppEF
+hJqXMicSxfHrrz+R9N5LDeuJkv4iRABb7YkQU9KFGVa2iBkuuG9x9Pfr3TmbqbntNQk8JuymVl2
195T5dkZGwR67YdmtF84qMyPWA3xq0rDVvei7UwlkTMpfhKCCdu0rMQ9dNTQTSkAkDlywiTSqNWr
BEViWQhDxLbxEnZkHaa2LuSmMksAxkK/7yKkF0rtjfbU06hfJiaqDcRtbR1sjeKBfQ8oGjFF+puj
0YIXUrNc7ma3T/Do5hLQdybZzvsr5uX3WVQijlM4hO9UHCijp29wcbZSOWOWrt/XQP3V7ay/GQMz
zakWt97D7w3iDtfzW1wYwBfNfevkRzF9bT1hvsXycDe406PLkn/WxMdRaO7ycQY/ClzPQWB3cdYV
ayHXN7C8f4MTP+j0WMlNgGZW+rTOympbJ5REqnRnEAZH+niTGNihXB0a1l7t5HR2lnmtU5CvdbIT
Z8IcWQkrtb4+y2d184fV/xEToIbWLhk+yvkuDsXCmTZK+MbD6h0ZPWE0/0oiD3EdWf/p0Ymsij2G
80sfL2pTXIG2vRbUUEhrfK8ODr1AGrToBiH7kzXi/PFE+KxaQINEhx1yGjgm9o4HCc12F1TPgIYk
6uZbMYLscOI9terWATZjEFP+lsD7vZjMYZxuS3mc3D8V8v34+bh8s3oEdPlwPjGj6B/X+onPQqZx
F1jhhUdoBxUBK/g+hD8TcbUVqicTi15N0XnMB9pEpkPtWL6eSu8lJ+mQxH4u3XOqA9OEGEqUj4XR
pvkgJpqP579+TQiH49cgsq3esq6hsMSG/YuY6fofe1Khdn71bkMirKkYMVSwQqz5fI6yAKelULfQ
JcI14u5bViSRsHwmPgnofk60jPgeWnZUSkXHotvIGYMgcKeRLgumZLTZCejcx4ysKrHrTw6t7B39
mfkzsDml6JD8bxnE3E5tuY/C4k/d1BvWXdAw2FQsdV6WW3kRjj/we4Lr0HyQ7Ct1ul2ifgcUGRKx
tAmeX9GJEOlUVBkTYG5B9I27lDyFs62SjWLmSAYIi8r0i4Mesh5E1X1PRb6Qd2Xbi+mD1t7jmFd7
3jcB2Lxy5/KVYKhIv9ixoKI41+R/Yt4AbQU+TjH1l87M1xUQRWh866Cy9iWsDF6WsSK/z8UZA0T4
01bzS+6WF1RkfA2I8dRzwL2rvCpDqzZx+9HYng+EsJgaf/IwThiYhTJ9r6bnmbyc1ahxnNQS9hXp
CpaIYsm3WGQW9zeYQ4utpp79+6Dmajb1rYeHZzflO1tb2U8qkT35qwRLeaLidt2NxNcx1UIxa/Q8
ItrEKjkSaNkYnpMEHr/rr14LFUJwcTf7W29T/dHtQ6UPf0GIh1R2az9dxh4EYV2CPO4fXT35UnPA
+1l+XCiwWDOg1Q4yTESWV9Xau5alR0+vEKanP2otQKzU2UQIPgTPKXgBAAV1TJlNpYwrJKtr0jm4
cN0Mka5p6Dao/V1X0OOY4Ekz1Yhc0HpMTAgSSwX8vALYFAGvmqtixciBtZbBv7Iw7BEgRCtXv4qi
fmkKmvBq6dKbsagIEchAP2uxCxXAnNiMfMDFe1CFSAdVm24uz0bHvYucJN8jtDptlpipHHPdHJY0
+mv2peIDHjNPrUqjm6n3UFmYIxeN+eMST6AGO/g7TuTe4oqeHKOcIyCejDcdAiqnUaB+KAFHsqbm
7XegT+6QUv4WbilYNs/x49IaHnUKhGvQP/Oekch/7QR4bsmL3StkYlYWZZys8uZVMtEYRNWLUTpu
MJ8QMwrW6bBQOAK4sGpMnfAmHxyYJNa+XwLGK7s/zAB8qCE+gI7J3612mY4LqO1BDR6CIo59ZzH+
ITnobvMifI/CcqbtD+fLmoiGVXtGNIheni7DWSlzHwHdaRSB9VM/F0cPEf7N3AcfqLEAGDb7ac2o
OxmUpFq+OS8fZaCRWmfNuq9DQP0qtBhlLio+yebdx2Q+j/p8j53pVa0nEpokOiKiAUIuKKHUlc17
yZiQ1WRYR92lyFeF9eMw1/0pD0IkdVBXC1Fv6pzHNCqObhwmuwnEPsi4BeoEaoJYwAR2lDq5ZARw
+ynax6tZr6q1qgRvOYNnV2EV/rMzjJcxzu5K2mG1SUeP0Rz0Vb1x1zfpNUYhalMt6dUd1deO97Yq
71E3B7AWdek+zG14K6iMXBWzeKaEfOjn5jCC39xa/Xg0c+Nq0hbZuJZ50OrpqkJUu1JO1f2OV1mP
9rw10dWUsoKzoU6I6owt0fwY3qEFLsdl1uZzY1HS00o32sDXr+BSBGz0Al+gRcZ5nlA+ntsOTPoc
2r4XOeMZwbLipEOL3ND4CCmy1PVJbT06ZS2zD2dH07Z5OHjruK8/lbj6pg/B5dWdl9gcKKGkGG7D
K3+0Bd+/0kTtRwuG4O8MAWSjxk7arTTmTn6mZlb+4VGr7WAMhKVjk7e7oSnC05zTRIL/iERQAVB/
p0cu3V3HNq5emaiHmP04BLZjbLmoplS5k/2UIZWjdFgR4Ji03bRNzcSvCr3HzMvty6QsxqHz2n3d
mcfA8fYqVd0yz65zQWAFFOioIn6V0arZGn3foXejflUJcDaAg7amwNzC2VhT0nLoKALTPklvugWu
1jUbi7Ksu52Mud8ASIE55QzcYwuzkRTeOTXoRSe0HbpUJXQDouFPwZg860Bqt7WWP2fpAAy5KPau
CmEsCz/KunUQeUrveYp/DhADJIeejV3LrWus/H2o2mxFQQKIZluszYDEv4Jrm7vzYz84VHoAYEc1
kN7FIkS2+sdZSx5txbRWCTXNtAwoNJP6B9FwziL7Xwyj0qQpYBKVz5NzX2zFd7v6Yg8w/0JAIsAy
LQqBZX+lhJLQoK8LA44hI5PwUTV4PopHG/rzT3VsvyZh92jFw8ZqMVf6eKaUSqhBrRLet5snflpZ
26R0uaaperFnTYQYp0s+TSAMAvwqzdODPElDQ8QZgqsJvJ7Dsm5G5HFMFUBrMt2EaRui3gPTds9i
/UGiAxwQ1lOdSmXtePVnDxVA14ENMChGjxcFHo8KIjkMHzu7RSA/2y2emfphSVHPiF3oawFCtaag
7gvv0CwRBHX9RMn1ASaE7y7ZY2Kb/6zBE5qYSme7yB51lXmkZZrYgM0Sh0BbIaYeLWZX6YD10RB2
tG1PH6siRaSYEsKrtd6Bx1/1sYTRnEdvceLemzqC4UsdZk/8e0ldp94YjrMLpmxrZrOvsX5m0TzN
bn4rtfjYJs5dtTyFX/Do4evll6LmGYWJfIt4xuCrhUGiS0tH04ItzmprORWoSoq0QAoG4Fb6aN/y
WHtHoMXZOJmDT48sb9sZID5gX01+46X5ymU6Ono7N12td3EzqND8bIryCgJbSvUeF9r7oNpfGQpL
G1Rx/rY0GKqx3TIk4L2ulIcu1d6MhqqmW3R7QCXAY3tSqtK5ZmNHCQqUpkdpLEM7nMyqhwCZbw2F
GzprXwNj+tBIA0uQ2+fE7nz0O970ZPJtI3tblIImnhLeg2E+OTVSsyT0NAXsiXykpkltdMYV9bAz
rdVXHMdX7WThRp1T2E3W8A1MexuMjAoflZcxS4CaEUUMkVHDq60jQlYgt/FiP2vTeNYMONh20D1p
kYaoX30xzPQSNAFKbFXZrxdqDEPrPjmF+zYoU7uaQk61lbXDflq8bMNoCV+z0N+MnfdkMhaactCA
mO3arPrJ/DDKdm/F3RpEo7Yy8/Q5reijd02h7ttJ8IOJF/k9aUIfF592oDFRBP6HkbePg0UYYWYm
o5KqaZ/NwZ2hWxQPytZe5UrOz/QRyh59+hasqOJp1KjDJ90NHh19fsVZP9epcyo6klvTWh4stSRv
bZIXOljhmnUWzhELkHPlCXOKKafI4umXHvUQzVj8VqMGDYczU5MnN+qOCL5B3ww9GLxdSaGite96
4R1dZ/kE285M8qltV05FGjJE6tGNspuKgWmibAse9jIly7l23W+UWkOy8mkfagpiplN7bkZU36op
9TX0bPtufJ1LLfcThOiBgI0cTNVc1UNypAeLRoayB2gQ0yg1NqjmwZ2dKuAhNSF86pMgrTM4RisY
o+fJcm51XoBbWMZxvRCFoYKnrNSZtETvt8TthwbwuDJU7/3IULaORKWH0N0MCw0urd0yjf2nHolA
NRWOkdbFT3ldnWPVoHBZKJfSgIdeq4+uRlelS8DZOHOyrC1Ue63Eec2pXA5dfWDa3gOSAzHsRSK5
gW9iPMQT48BfTMQlYe1U65zKCMTGAKQdVq4xnnS+yIfYyl47gT9bwPqiwXmBj73zimlG6g9mAhws
GMD5EwiVc2U3r9iNPbQRH2Tno0n52GHAUsQ853zSi3WfNqRu5TFAjwF9CFoTarUp4RZFaXstLO+L
QSZfHlNjaSL0PgCz65K6L02UUCihFpDZu6pyAP4VsFDcF6XUEVqun5QE0pvShFQndXTUAFgpxj52
6qdsgCVuJcSsFcPtTO2kWOWuA4YNWf8pminviD0v4OC0EpDKHXU42XNG6GfP6pubzj/p7D5F1Xhs
Qu3R0qtdTYIaNtarVkSH1B2eymxkJNj03Lr8d+oxsmvgeI9juQmW5hJPzb6jW74xC4f+YjydXCbl
cTC/cyv1i2S8No5+VLLhXoMvQutmU4864Rch8DaZkQEOg4KODHqTqnssiviLesW6dzi7gxrS2say
ELmjDAYDVxHQECAZYH4p+HoQqRtQZQean9+yITrwRVePdVSJE+jEUwZofPxwjfbBMoYtN/7s6cyH
igCALIpKJ6HzLa0GphGe6MYSw9OTiQ0HUJH7YMCaJJSmYaGdjCi9At1msHpwHahuq1r17fTTpSAA
nwoZZJYq753mHD1yHzjyib8MwbEdo5M2OpSIvIP8cOidiQJPtKsoWsA42y6Mx3IA06NFDVQIckNZ
sXXGUQ6dljiPdTRv5yW6MCnvQ4NOMbfzsyxWTjeYmQDIREY2mKliQtMwP5vm5GcpZQ1qlnoXHMCj
R/CsvD/NDGafOkqCsBr0s5WbImXkUCletKNOmOHU1pGiwAulfCySBmIz2ovOuJpaz5OlPyUAZmHp
QLCj8ztIRZ+SYJY1L0aWb0UAqbOzrRDMC6zpANCBWmyT9tsI6UiddkwuzHaKDRYhiGnYvt69OpW5
i3W8b41G4aJBNySR7KYOHCBYOyDd+4xSM/nIXjwLA2w2QQCOSB2pzmA7+I4sTT+cWj/oROoOrl9H
pa6J7TsEh4Fce/qJHe84OHa7nYZl30PFnBpGVtnpMVPbpwyklTeUwsanlqDlVwQmYNlRPW3GA+Hz
aXZtxDg5d3ULZ7nQEPp2NvK9miY5dHSayM5gRA5Ht4OQYccoAhu72q7DlVHCw/Livd5H964OA1hn
9FWN4FAlQqLP+sY3ueqrIhkA6Xhb5PcoP6k0EFBRGAJl0wrwNcrJN93OhnldMNM63GrsyMzOiOy9
XmTPRV8eoKe/iAWpuWC9QTOXVa7n8Oy0C2ThdDO5yc6icLdk8X2mQmmQQCGB+2EtrJo6FtcBVneg
DruGJFFzq7Xo7bWMD5eSrDOPvkl2nhWAAzgmclvGgWhL73deE3B3VZok9HB1Fwa0p+Npw/HcVi5s
qYLw2qFEovOFLXjZlFAV5V/rVtnzYe66V8QuLBN6r9i5zliuNiZUHsJppBfKFM6wOi9l9Bp3qOMk
2YtL+OsCCkTAaj05MSWc5r2ucTnuHIDtsAwoJghIUKymOGXArYQ2PKGbwK7lSjaiImfEK7dilkYw
zrgB9t9CAwSC6fAzNZoLZiW9mnHfiCN8oR3ky7J4/eJn0fJAXnGMzMI+9pYJKgZPwVV+NcjDhyp7
qaRAP4NnJTuJevWtAlMUU2RXHZq/vZI/kMG+ZQvrg1keS17Esv4qubZS++aUWYGKDUt2MR6T7sOt
CZUQACLLACA6qRuKMaDGFajTkfkC2VkGypfbKLe3KGy+LHAQ2B3Vh//zO+91wWQ58M6TobnUpbKH
yI5qBdsEyaLYaihSoONgwQFCVjW1tHPICWx141RbNgk8D2yYXgjwCdmAeTx3rKTaElUtSMZGtwGO
5JiVZ4v+k768tWSDAXorbvKBIOo6hLTa/XC7oSzobuPDhYsQwQIviLQNYlZHGbptSKoD+IBqeDcR
bNvWto20g2v0H5PLID84t6Ib4S43GwRKZ/4N7PnojNmX0dHGnGf7OJndW5ctR7B9Jcg3+0XMZDl1
kE8QctWns56OG7Jm9DlActbWKSEEUuN6I25kqt7LXvszBcHKHmMITEA1m97xDQ5rFN3VST9aZEcu
1gTQyWNHFtNLIRDh+rA5Mu1l1wOaZtTIfbTzxxTkN6MvzgJ8wMDy3mWGeIRtPE4V/M2yv9h82Gi/
eVjHqqeFRQArW5cH06XzUJCY6LnMxyYJVq1CIDEwXUIahWRa8idZz93R432c6Y9dbNNvuBrdT1nq
m7jytpUXM8q0gx6UPhQxD26UB01/lzACRrvErbC4q5cpVs9IOa0JqGkrfMaQSwz7MswPHVhS9qxl
WZxx8GVrymSkAdxv+r75IwYUWv4mbD/EfMqPU7TEWrSyRhyUOPK0v8Vq+MeYm39h90ZrgMh5nVJZ
04R3SoBHRZt2kq6jFjWap16rCImme5fFn8ysBPHl3o0oucd5vpeVTl3AvpRba5jKsEIA8gw+L5EQ
WkFMu0wARMOScjp2oxlA43LhQaDupiQBK4OSON2QRVlu2BZa2inwkc5+i4ITdkVGhF0mNT/AiNrW
Vv1SNca74UKuQC1HrWcfEYpN3oIgC8PNPCI64mq+qQDcuXRTdjJ7gznO1d6kw8ygKeoH+W1o2seF
C5zMwxaJrtOMM2/IrsK4vHsO/5076KDl2ykxj/byMmqfVPfW/OGZHYj13M+qeU+ro2Vb9BA0Qnko
9OAVpW34Tt609gJoi3rOmLsuPtkh3IZs2dO/Pc7qQIpDhdkhNpzm6Ki5wdkt84LJvcNKa7yj6fUD
Dcm3OEDCrNUAbEhhPsUchm9pDTy+bHZLl9OwQkAlSH259kVsXAyoh7L7FXOhxvkhW0J8IBE3NGEF
8GFaBFsirQMS9Ti5ZmPjiWSzTYaBmN1PS4NUF3SQdcoof2T8xCCLjhCTCKl9TQydjaLvZE6uWjxh
wAffMG+d6YAQLTc5aL6QeKFespUV3VgXGfBucN8mhCukC+Sl14EGA1ievbjDlmechVhPQ4CzF7sI
Bg3ts4b5izm0nEWTLw/a6Bb0vDHwhwG1KmZf3cfkEnvTTh41CkYffqCcE2RlSCIhdqGt7Gcd/F6o
9p1HMlVTNMN8sk0G/8SIb/XSPLSJshMz6/HhGTHfEkWXDOU9WZuegh6vt8q9H9k3cbqFMz9pmgtm
ztrKK3s5r436GhsvUZJHcSoiGkOyAph+uOLp+YlsH3+kbrofg5smYA1eWkXxoDf/Dr1w9bLngT20
FwOcl4KyGj0FHWKwGfuo6K7zBOqxvpeNGbOGV7m03CziITReHFz2YUiCjZQfxY33GPPa+2D84t+q
mdc4l2M9dyu3Nqlzvsye89umgQSFsauYgjDP09olA0s6hn0TbAPMJESv6HBk43cG7C781w0ki/lb
h3WrCP3ligNlmbRPycfaIUZjcvZRu4fgy1wA3s2uzAewXZFJLyJiasrAVBDaFQHCD3JNIgqBU5/5
nhddETwHswNQTzBFHA8OoMRv0WiSAXyZE2AJPlDx6m3PCpUMDJCTwoS4iF6ehDgt8L6CqjZj5FAp
ide/0VcNsKekBAH1Z3mz3c+SyialSqju5gbHxqu7izCdhXzwHpRk7Oy5Qr2Isp42Pw4FwoPcdzc1
9yYjTTLvp6fcqFu33v1uGRImsZSJ8xzcbzxcwadbRuCbFEN/xZLK+aalySZHd0wnGhuJXOfmixrU
1kjCDRqy29Ggv1OlJyWD3d+G01a+OXSR8OgustwGpXW+ru1JjAZvN8xHzrFhujsjo+dudTtEsE9I
RO4kwJcQVvOGQ4sxTVD9LwlkuF+rjn6bF5HDcULBO+Bylmr4m6ESIQe0qIFW13s54f00A08IQFWp
6ymRIuNPNigPi9xLxabUhzIiFaGRqFLtFMD63Y5/GeHjWUwvjXdNMCc0bZGQqea7oiSfEnA2Lozd
sjjGJjUHhXZMaBxTgiD64JsGzScVJK2K++BYhpA1EKZYY6oLJP7CYkCMQT+JZcr7G7tdkHiTaPrV
EvniNyR6XhYLUF732o2qX5JKy64Wzp6eZ5fNp8h5qSZUoXIVvs+47mIq9g1UbmVXN+HNhaMZxslB
mwPR/8JO5fnwx7S7neV+Sq6Si/fMVFy2sqka2sZ0bSRnqOy8WXc4QLdoABvYl5Kkz4FQG6FKM1a5
kAZ+rYdBt3/UIWU51R6a5z0jI5Gn7ogJXIdQvF72NaGEpfSsjLcns/TR93tTjAfdbs7MWiO1Nvyo
qE6/E7LYMRspDDX6Ahf/4BJVZCkJMutim8uO3mmIvJAY2YyQqQEqKHssJZ4i9LZa4WzFlFpnd2zX
ejT6FhG1+AvS3ivd1h6jWkB5mKEI/1psd3rA28mtDED6eYTFSW3/bWjZiiOw0vncB1s5WJiBwv6B
a7lOUGB2JX205lvsomFA5GB4+YPseW+W64rQvUBYUDNvMdJhkk6WwgiF7PcYeU2/VuhryolEcGfV
juk3ekW/o0aKKj+05bSLdKQmMJ9Qt2KuSg5nVUykimC2nDH5nmY64JxS2/H7/IiNb1mIpdI2IWyI
0n4xCGfjKiWgAUbT/UhRgvs7EcuLqUbFsNSSgw2oR6wIJy9kU+lqa+ErLmxlsX2D/RVRgOHRfr+P
GKUi7hLLuRC5Q7Zd99onYVOIwA2thBXHSbegfiE8VJCinWVRsuj321kHiI++hJhFAIK6Nx89FLfE
XcjXc+HL/lsC7Bx6NG2B3+ODcvdGXniiAWfXPSObXzCbDMsDMVK+QlUlsL1WJPDi+5QQ+oKsPhZd
dpWwXhLTLi13GBd8En/BgdKpSRFRAhQc8Cn/7/7EEisQqTOkAHhxVL3XMUwZWx+3aAqLFdTHvw0n
ONWegsx7kJCOz5McdiCuLEEq4al4KGZxIOMGlQBXIH5WHltuC34VHy5HqlzUHa6mgJKRpuqu4krp
2tuAWcR2i2OV48nFMBZIR1gdlGqAJI1rFYiLXEwXzUKxmjN/P+XA/7gdQYuySYWSCsA3qr8eQVae
fomLwd5Ikt+CGZCbFZX0rLQnROxfFjr34tM40+JsJSiSSJhKjG9G7/JNcjbY3YVowiHU5PEQMVlj
eRzyIomRiWE4dhKjcKJ4Pc2ONmA6eFcpB+ikJ/IlIXs8klE5XBfWzDXnra2aF4jtbwO6u9HQH9pa
OUzITWjOH7JHZ8URIi+Jgf8vmj8x3LoYlOdghDINvAYwH0NrB1rKEYiur7DOgJYsfknjvtWJxlNI
qpwnnMso3tNT1w3L1eqgWsPuh5qjt/Zq9cWx+pPHukW26sc4bwv5QFhjcOYhMiwF++6h0lmcPCP6
zSPIqenCj77D+nuE3egMGECnVX8agPoaX4bDl5DvaLQ+Z6J21x62AJWwl8ODwHY1L90Vg+rLZck4
8omevRkhOA+WdxJMVnpDJvWxV0ugpzmTfIgKmVe2DPElbENc/rS3GueYGJC/2Vi5gRLOMGDdZ6wI
ECYUp4g5KLEBbbMPOq7cLB6IqGnTEt5097KyT3JBuKJF3f9mD5LcaArwqbr2MUZGnzIYDs1UQiSO
hRFHe3lSi4h2pBcaBOZ6oAROwQj6JN1S6wd4oiRAYhLi/KfQQenrzm5i10uBhObzFpuAgqTc6jZO
do5RbtzFunOI5M5ypKCh7FCauEiiYXY71bo1DUAaul5qBBcnDheoYsiuWWp9GsqKiUx0a8DkNNxr
5EDpWBALF4X+wFAhaEzNvqyNM/pBoBVasAfFzBVs9uJocytGqy/ZzQoSzFSH45bSVsuIG9WRLg4M
MvyLa9lPLY4gDJwHajoCTavW/dCdyzR7rNuY6baYCM899aqBCJJ9rZCvHb3qnREhT82sUFqNH8h6
3iPug9tqJ7tWXmwgbpIAyyo4RvcZBOWuTYj86jm9KoCrjOrb65y3roInb4/1J7VmZz1oKf15u7H8
qNLCTYGSTNPg0k27BeTYP1hpdgLwuNLGkZqkcS7G9szhPRbIoGqmekuojjMv4Oyk8RFnuATIh/aU
qeUMSCvSo+ItB1ZHlkfyNJPiW5bEb2lfk/wpZ6SyUI1T9jCdj2oZ/qbvEvjOJKoS6XNnYrLcMFIp
ISHcDQFu4zjzNYrdx8K0/vSz91w2sNnpbiEU95oCbJa8vZ2XQ196322GTzNndE2DRF/Zg4XUqgs1
PChUmDbUHgu3uAXq8m0QO+pFvFFJE8UlQog4aIN1lHggoabWUotTODAWISkktge0YvikiVyQ8tVS
g7iA+YaJo6/jk+scFXRl5IG7aP6nZfozb/CezSqQ0Ca7d5p3RMnA/A02ZQkQVeDI3mTGDjMJKJjU
FvHNvHVmrgaXpqCJKQFMT8PazZGRmVpaQngX2GLIKfG9OBewY+Dd2AWJIsA+I0W1GTH5gJofPL3Y
4VZy4GA99YrJcEGEo+sI2UAQt9EfXUKDFPA9s8KD5VmZb87//FSrefeSfgJXGryeZIdI6AgzwI0f
iQBK8mS+U/yRxFA8h5T9xCsjgLAD9sYD0taT7EiLUrKL/SjJa6UdCQf4FFA9FC1IbsEayofwEI5C
E0+lCdnfRlg0FDAJ5ioqd+lTS4mCryiSHwWFRKUoKAi3Gz5UDL8EV3xiaUMk4aanpCAYaELgX8KJ
PBw2TXHCTV+KM4KzS1uyoK4uLpN38OriTEFLihS/4TTGEcbERV/QJQfLGLCegs8baFtHcAjpqVgd
yFHllVeUZgOg6A+gUGsy8hGbHSDSUYUB4mntuquD76B0US8BFLJDaT/l98r4pWTgJsYwGc+yW1KC
xcV7yx+JYfAvQdu8se58vryQbDUZSZX8gPCWVQYQmMnJwE2W07gWgAMLHgenbklx79OzuA3ZCvll
/rVsHkdEDelvIsAgWlQkqJUGzuEn864a6UlVzxty+I0sPL8QkzWPNJ97oYsQkmraMyuE3ZaaRFfe
ODkN3y5xDZ+Pr5b/BVU/UBuUlD/vP/kU/lIDfO30RylLcRLYJUlWJAMdccnibU2eDb8JPx9kN+BF
lhXIDrqKEmRH+DPkUVYWdSaNMFwCEB0UDz+q45ffVkjOm3IcGimqp9vUoGgLmFhLmyMgRZtIg78d
EM8FaTzTwqAoZRrhh25fYtItEuiDFvQniEXvxE0ZcdM4W0QALAhJkqmeiBoErCEOU4oNpdwTsjgT
FWxURTYmoJCusK6ymL27wEUJZH1bpDc0S/dHK39WHJUGIj2RdGuT6SZNvRODw5pB4wGaiHhF+SKt
5DggPzUpz1Uc99ifdPcBZOVNrIvEjQmnPcYsMBLmnqBDwnJKAC1eEsYBZ98KD0XAfNEJJXaEvjQp
mfDmZlGsFIVGZHH7DTLRfRxPtr0c2jRYSxrBIPdLqJpUoyrvjWWFpnbM+hf4hhvpave29ycbvEPu
anCrpJzNUaLPp+VojABexVm3xiMPl7qZMBI5J+RB/G9uDxeYE03kCC2If8pz8tBSoIEtxG8KnkQv
zKOJo0FiBDS8DbuxhTvoUvbc2qT40+jeA5kXSwM+zrK3NiG/tfDoHG5pBNmT+yD5D6sgQUEVFeff
KhwwnWKpbgTkvmPShwLFbNBmChntBlaeQpg11ufYRI2NRhL1mzHexQ6YA8teZ5G7lifgPDAPCcI7
ESFkmgTQj9ZLe/4FSK7ehE82rFC1RxfYfbDNa5U+8UGFaVIsy7Zj8N3TtENx07cxcKGtX0uav9Gg
nCeQtsjW0RT2NnYcyLUYbLpHTvdejpSIMWZ5XB2R+vkj32vTTxeEp3JR03ADahoeNPxNWodsqJTM
vJaiEt0G7gS3VJIH29Tvk4PATdtUqHzMTEhgfhuPVNfjgUrbqjKJ1JY3HS2JzDY37LmiYU64XDUZ
Q6NhXZ2nDjVW6NV3zG4zIxPReJelQVAXYMWgeru4+uLJe+2gly9Se3T65deWE7Sz94aO7IoSY9XQ
KSaSZ4e15a2joYUokKSKyNaspcRCJIOtiKEHRQRDwrCRvL8l3ZZ6KecG+vZeSuxiy1vAHfKJbKdw
XbjcSlCjScvATJSd1FObPKVkNegkiFsAO7EbtIP8g1Y6K9Ts+YdiLIaRIod5I9uhIsWgyHwvp3rU
Ja/L4IF1ivMbgriBeY0DMZeX2HkJ2/koydJEuGp7yr8hCE8SuHvGsK8xtI7+DfEpib2jmhtfqAdt
iDsoyjMpFD/Tw+/g4wU02FBGNCcIz+juSZtYApeZymMcBQfBiaRefKwS+2jAxhyoEaIUj9yXvTUd
YEFpvZKERxo20ogRwyQlznqCDIam0pR4VN5vRk+FVv+EmbOhECnX2POM33QuRKJfjvcousn6NUH4
etGeF/PGgFecRLWxE+tfDtR46ho6jMhJQxwOqTN61t1MYoRrGNSRxsTwLyFXA+QxAlCAE2kbaM8A
nIGOPwCM3chVwv4jUUZmI+kodROxVAZTICs5T1jOPhDqidObG/Hzo/bCKD1s8vibpkoHit/vMQpS
DHFjuK6XJG83cQAFlyXjh/+ZG0ydvM1MtVcqHxxYKdLipST7l3Kc3Pn/wh2eiBPXcdL5f9gYflcO
bzGeJesbmppIFNwHcQmHQvyLJJmyxkQeEUXptPwiecQxVg2SBWArua3EGpC+fis+UmTAEPBYPBzZ
yagdkFnZScmC77OsM3a1Df9JB7N0woNGIs9vtdOhHlAPT55UqAKNGojZjMpXuUfxjZS6h5xD54Wm
ozw5Fz3hlFDiIolYyd3EL/MzQd3wzQGAgAY4aJgzsQMyMIpQ6ZcUtKlU4HSiATlGxxOLKTm8RdnY
mCh+V83JVf9QdcROSBe+gZsxuWjz49jHfFOVhB4amSvKFMFdBt7KckvIHi74FVlVycUlP04GF9Z4
cuJfyrXIwkpWw0Qtlx/KfZMyOr//vz9wURq8uVnLdnrAVAEOFWvPolJLZMWkliGXZciOcB6Z0yzt
czJPMQ98CDlLqxn+Mv/8dxZU7W2k9IY7km6n3DRhpVi3X2vCMRKLqXKV+FTuvFxnmzNuBt0aI8sT
d4su98hn+Y1R/qIevyqvRL/l1ahIuvkxfynnXJBfNoW/Aa4pxRmehR8QF42uva/L9iqXjr/h7734
ka1sy0ePnE0nLUdse12mv9vqpOmGejkPD/3TK780Um8JjaWNTNZLSEmAFlGRZE1YRQQFSGuoQSgI
Qdxr2gTtwvmmREFU/dtspEsz33Lj30JbhBIAMuHa2xTIFvEM+fR/PL3HchxJ07R7RWVWWmyhGg2t
QXBTRhCc0lrX1f+P9/ees8IMSXSXyIyMcPfwyHUWCvhVpo/Vp80SLDLrgMLwStoqKSb4ZBIXpF5g
oAnqUJYJv05itmJGLAAy89JLLTGll91UXCz2GxcqwKiHtNUu2i09jWkNgM84a5IPNpryQraqkkU+
nR+ksaTC/fIdY6FEeLes+5B0dwdZ8TLanrJnB+lOwjvSlWVLfKWkEc53Uf3Di0w8+4yxPi85kFoC
PqVgCi6hG6VhNPkgRpXG90yZllrZgQvS0aktjxiHZd6GwX3IDAxhrmvIlA5+XQly0n7rjyqYQZV5
OcycBbw+psPN5J84Kj5KmhyeSo48WQm7eZeis9FrRvTAjdGCccGIu7OFh6HrAQXfCCXoNxGcANJo
/SUfvNQBs0Lkf4S3CnRdS42dyaJhBa8MTEBAda4oXFn/qhnylCSO0LcPzz59BELH0HBfccF005y3
U3I+Af7zwTxXVhWXKdZ3skt6aX8KEumd2Rv+T1l4F9b6uBEG2FPgXHyZgrl2pCI5iNvc0z2d9zo9
2IoLRKOeHb3XRU6TB5xJySqLPqHLE0ioCUY0IJcRC8oWxZIYzRD/dTcSEL2iP2YJ9ge0Qp3S6O6E
ibnejJhtOy9IiAWtK7WroNsTZDYosnSr+Vr8x38JPuScqEpcE6cPgFvF/dGDwa8K5lVxGlOcE3Zt
y0WpTXVQf1i2cLrpVLex5l3sN2xsX0jePHAoQAYtXa0mQTC8gn0C6On9SwadXJf0Y3mgwxX0bkpr
KzFfIpJitC/2FR4U5pfR3zr/ugdePWEkrv5EAQOxK7XA4VcMHOVfn/hJoeZAQlr6SjwmDk/N/FYY
N0cshThFeCw2yRC/fDqukIqc1gX7owPMroPsJZmxx6B+Yc3wQ2Up3Ojlyjsh8LtT/aUkAfxIt0d9
JhIdoUHl77iskSLtWJGCSrDPlIeQ7Z/5iM7ixjzoLnluW/phtAsei5iLwITp2PPKFP6jPK7phzYV
C0m6ypIdUYM1sYVScHLtAtg8qd2KEZYQkK9h6kbOeGiKWmU6JsAGT0mEZ0e1oSOdg5SRJ8wCO+FF
Zl49UBu3GVtiD2gP6Z9ObBYtZ8KeVYg1y3QraIlNJR6e3WEg+6SBFq+xs4TmMezcih1SZ6cZF/yY
H8QAPSgeAyyXMitVyuxCgPm9PtUOPWeGvkg1uulvAoX1v7xL1j5Hre6HsK39Seqoo+T/z2//j/PW
3llWstpKyAsJbU/qqrI6KP8GIPva++6OWD2DayM81VCYOSZSQfMP9Jzv0d6E4Q7jG+K16GeVY/qt
1QTnRWUgDIx/RxSE3SYhCCl5yAWANTfyP7KykhEK0/Sqc0bfwDoSq6/9i6kLIGNHQJen8HiB4el1
2j2oUNLp+b/s6JR6ktl1UNRkCayakx6FNcH28sUQELqJ+idiu+heuGLlSoRWBaaSwFIPyYnk52ET
v1YqZwHwWeke+ATRDbysMusOBBEfFFirUPIq3/avg+lXz0QGyDutfN6Ns9k6K1WacLorKyJl0Vcb
gXfNgcHEDCTOEj7tbYtUrAKQRJuS4GMw+9HRcI2jv+ZXGTZ8cVwjhBkw1eu9qyC7l4SDb+DUpTuA
PrvpD9tU4jp+mGF0xXCm2KQDaTrsS/2EEOTRLponO7Co34z7AOloEUTQLlb5kvTYXrLe97I9qy10
U4iqW3N/T5v5b4rVZD7bcF7e8OVuFPLRnjClwngq3f6xX3O0+PEhxv/6lCINiOByQKx2al+qibMh
JkAgZr9Hkv0qUl6PP62c2yyMaUrNrooh+Qs0jg8qQv2h765AkKqLccke/TS4qfvucZv7awYg3Het
f98P/ZUkUuUQU1mvyQcU5keSDi8iyMd6vV0mOmP5/iVwPsRFjCWuVPHwFpTRH1UgzOG6ZerVbRht
d4kcAXBO6XuiQOxJozw5tGxO47EZq4e8t+9Y7K8YATOHak7Y2w5xLGLGOeZfZ/lkPs9xKq7vEPTj
9TqiZ8uwSCw4yjwzJXdOgR/CKYEDs4sb1YXjHP3h9Kd6ry4Furhw/TXYmbiCsNxh+0rrEvESE3Bw
o2IOS9FPt9JAxF33XpA2pG6GaJoiODO6Q2QlVI1sksgP6crpmmcmAFw7dnTLuSgVreMb5CYgS2GP
iCrxWu88YpXa7n5bo/qJpk8mIb1i035pLPSz8Zx1DKcZbYaze0c/zdNJLNvBYOyu/Z9iX+qEKHfw
REDDNoze0Syao4d5el9GzBdsj8uS367BdOcj/DjrsMkFArkp9+F9sryzbviRgnKmeDzRKogfBlQA
k3ykhJpZufvkQNrN/qdyXHrXpWw+ULzS5/wb69jvzWXWSeIwQbF+huD+wIHzsU3wLS05v4bBfswW
Hx1neWPAJFbpyjSG0LpJ0QArsxkJmCnaFh/cId93UXE0wuBfwDkuuFfcqiXDxcD/oTExP6R7Qydq
czypfhdyHtfDZIrxN4Qfn6dg0ci5hz0VCIBdvo9/BsOkCDKHt3qs0gsQyg8Rom6BFzx5ZEtL5tCt
pxjtoXuMvP3bI29SZVns69Xp2CaLC/LgEiRDNYa4TJKTl5ECVAL72f3XAWGXezsyh2jV3LfPKHYv
6T49rnuJKGD+mDPcsMFizdU4F9bIYWhF4WW1vhToGTb7LRieeoIoq0SxURqUzG8OnCOKwQQ5JUVT
Od6JAw3paxCkIuF96nJotuSKUJwUYcJlhdZzaRmUlgPRwMlqU6Qzu+dMP0uAZvFeRPGRrJlYKzWV
8ENKMiefX5SbEcTK4lsHo8o2z/+Is/YwoCRSrLSa5KnJil+kD2FVqLAeh+XchYDJuZik/jNqETrL
KxkVBzifxfVLFwP7TP4nZpjL47c5WoKiuxO8QmBXcrDBK7AXtyn7j89R1pn2w1GhGs1UOqRvhPA+
aa6JrBwkCEYwWtAhLeS4AZoy7fFbqV/EsB5aIDHfoYsocEUZUeMTj2DjHnpMUwIwsS161r3CWnCm
AKiogOCIpcageOBPuVbe+Fb/6c07DX0CR+BpyU3Dn2E1je2qh3cLZbLPM9V5JzEMLoPTUbUKd5+x
4VayAp2HsfJrHijZ0ekltS9lRppZfaAH7WtaIG28FuL4xpyiByFJXoTvAFNKYSv4hm55o8/fwPJG
EDs7j9enKCXV0WkCT/NlFcvRhaivCmTW0/MsF07rPkeuWsM38xYKzn6BYpyVfKpNYsRJR4qGPaMy
EtLC8jhH61+6DM9M/nbMmhfWIxDqptU71Uw2LO+8EDMXyC8P/tShN6sGVBNfbRx4owG2rqqrdYEg
9gsOTeru4XJUX0Kv41zQEx2lxCoxbaKt6GmtqpvJ/La68CzBHlkQfQfUQPvkxwjlzcoQiqQ0ME5T
VCW0MccPShBdOX2VkC7A98F7Uf8SkCRiWtyKBdRALEFdkoRvFE0lb5O7ZiVW/o8WFMI+1l/bvqA+
Mn307eR5lCJaMXo64Iin7GXA5QhfbSsGUfmjlBZUpkeER3bktultv/4Wp0IxcC15qk5Tflv8FVfF
R+pUCVnfGx2sZBt9WBx5/HyrwCdBqNqKO8oQDwyaV0tSJpaMywQ7mALyJQK89rrN/bD6qFXa7P3/
tlRIpqOjG5Vzn+HuBiw9AecvpLZUxvBeaHrRRYNzT85TFkzYt/7HRzBXKa9NRuN8I1q49Iv2UgSO
XJL4y5E2uB2/WhNpG5KX+tEGKItwqqQQUS0BzjSQxbX0D6u8B9dWVKNw46pK+xROVMHiSaXTgqUj
IUEZx5fK6ikizKa5TIJ3UP2QU49ynHcUE85oFQP7FIvCe2IvDmN7DyYjHl9YOO7st7ZNv1CGMguu
mz8arR8Kb5W6CGZ1LZToWvrArc6GYyGQP/8aF43z3NuvBDEwKuEswBYMqFYxaKSAzVmD4hVcSAHe
Fu9M71/SHF2+Aj2LmiuiPZANfuOYbx2oBRsAqYeyKG1o1rpe5El4hftQd9qlIg35wBr8MugRZ7Yv
2qXErM5dXkj7uWCeBupX6jrhHTieCF+TyCZwwxvmcqe4y0gfrUVkxnR3mOf+tp+k0dlzg3FZvd6l
M3adKBAGDvUe0SEZs71a1wvBzgwL+ArkDRveZXn1v7sTm7F4CP39Ty57QRjcev/2wbriDXKbORuZ
H1wmb2ZgTfXlAlrKth0vTB93DWO5F61kIcuYqvlcmZqXVr/Nsr0YHOsonGekr5spOuFJvhQjH6FZ
I3nz8JTsmU6Bay+isPWlirBGqQJ0N3QaLUFxnOBs975/1UfryS7R9DB2wIJTOt52lvnVB+FjYtO7
MWIJNeGtJKojAn5dSjinKTB/eg+d6ACOIo5swGRr3X7MomMAaF9nV9Xu/d3cYrtYmuY+Q6c39stL
EppUCi6ekkEH3WsneL/3A/NgsprPKxJmqA5wyDYWsT1zrerHqN1+1RXkuBvoRCHddusQU6f5KBCn
aWachwb2jvM8DQk+YziqMTEV4fi9HUwfgnzbOALmSLr4kKCWtmwA1nhxvvbCBX5EG4qf6PaFdcrz
FOw/rtG8NbuPN6hpXCsCz4xREOKDnufKiekkrK08AZ5MsYbDnj7ymzu7xQi+ix9nv/yxXPuuwBik
3PaLxRn+4v6Be8peIMAiMLH33cOcMdB7wjqFwdRfrVuQeOYePRh2dVYx4RzVmCpI4SVmgLP9+OzM
2wFTIeaLqtJt0UukwYvdfXvesSIa4abZNH+J2jMMNT+EaZ8URMIAzekxrG8JcDoNwS2uEsicnrxC
uiNaqhQJiVkiOyTkU1BUAIlR5xKeTXGNAn6HpT3WRgl5DLu8PWMMwtCAgGP4O0ZTQDm+sXD0AUQt
XYZqaMGJMN0sb21r5UhCaluah3cj+v80yMKmGCeN16boRwHPDNKkiCEKocfU81As5kK4yIUKr8ns
m1OGVPxWVic5MDub58WNn2JvcKW3xmUQHyWy2XDNE3ze1v4JgisaXKKcnlnxzVE7iF25pt2XIld7
jBTSEuSuOcrk+SWnLYSjbwGNcG2cofZrdG3KJZgbQebztRrsQDAU1HJ99YGe5JVr6dC/E9a4mI3f
E8eh0tpAMpYx5iMSDUN6oUeyG9MNWQWdmDBZuOX96DyffkH2x/im6TX67Y3O3WEtboTT6cOigXaX
9YIDBgs1ADnuVEwFT4jwtqHSdDN0Osx9Q1/IHzqDi/jwF3cpmEJq99ROaZpEtzRnt4i4750Y7Ywj
VCXuVgYvt9a7a9N8SmSiUxHIrH9itsMDBTxJhdoCuNCVc7ucxoPCMF/LlKHLMSSLBN71W7qVO0hJ
Gx+WOWAAKQeCTSvbFtTXJKesngUdlr7VA6varJbOm+EK17ebnkw7HoqPkcC9YnDGgMxLu/8pPbSu
YzL+l0x8rZYCJ4XSYuU+PqgETkR4E825LbsGxsq45/okAmyeJozpphUY+x44sFv1n3MJvB2Qq6zN
20sefx7hY1OhqqNaStByuwyjIw2I1ReVoz3ygB5C6hcjwVc8DjJchP2SORXRdUWVjo4Hn4TCOI4o
tGmiIkbD14jVqcPxWhIOKpWLAXCV0iZjPmVrOz8j5YfaMnUj6hSdk/E6CP2jdAV5B/9gGK+qEVxq
VLGea9teKH0hpRPtIhCQKp/rOUiYociEydG5vszM4i9vqn+avURnXtPCPP32xoBek/TSMWk6b5gM
BK5HYtFRM8RleJQ+ofP/cJJxCulKRCgFpN5MHzwHrOERGSPOQDStME0TMe+wLJ/uhkXJUF6nqkwJ
dwxLO2Qjj5AbjRzAnNAoMAUGR0BUXG30Hvfuw75+LLjIKLtzKeNXJHHseZNhg4xNPgMDvhSFhK35
mSqJ0t8uxZKrRBECRxyBF2sQErHJaJXCeOrO6DvtNRJFbky0b3ZdoL/lASmjUM2DF5txEMgHk8kS
Fw3lld5fyBx9D4taPD5jv85jipqI1MxH+jGhmAHh9khJ+cH/KcYQDxsg/Hyejn5KdwJ0DSWLcEHZ
fkgI1RecjaQ8aVC/FlWLvLzLrwNOqiXab6MZ6R3avar2n8xg+MVPfWrkjaicgImC8MIrftuxS+vA
N/XxWR78DKyPKCJS5Gl+E2Ngz1hjyrKcjhowtSex+hhdrtSCI1XGxsjcvoI/zm55WYoVCCQpV58s
fJ4KtJAEmVMKJuUqu3vLn7nI84IWbiMNUdDT4oM0FjkG4fQEom+PPNym+XTX9ZeYxgKsmGU7lSdq
Z6ahNsB9HCT4Po+Ny8GjxxAgjrtaQHAWRpF6wKThTpyASFBHk3a24gI2N7RH5sJhczxhKECS+tVe
f8RjAucELqzsirCYvM9moA+7vvRUYoHqedj2Fcwlod2MnOd2C5r7Bf7dn/Gbozz73+ZDiC/32szC
Dd1bbhZ61Sx8mcYfEezl+Mjf2aRv9cBEyC5DQhUMOgZ5oSyhtn/yQrwJ9RykScsgSed5xuwRUT++
q+2NDwRipF3G4wcR+59mT50hXhhiRelf1yzmnFqU6FylrQizlh0pGJVvoacdF6p3+c3VuOoT7zOa
8TuGCkl3JHA12b856UGAdKQGU3IYmd+ICMGmbCoi7hwoAYWAnsXgyPD1ivHtfyRpFkdVsHPwks2y
f/mIe1ZyErmImsqb8qBioa7SRwmnyDVhHuARAJZ7IE9ia8ewPSaS/w72qyUtP0j4a40tQK1Ot8iL
BZuhZiIFqdJN7o3ymMFXSJLIrJDLDnnJ5FGfrRdCcVgI3G3PJK0UNx+VmQLPdBrqHji+SC54pnVD
owkblegGB+Qxii+Jb/nzST3S/ofW0CnqVTXwHmbfHxYPWidwTJdOHrz3I15DmKajgBE/PLMdAkhc
xkXzfs0rfkfFWkshCAbk8ClG6xx4zV5R3Pk9x/CKWIrOATxHdZLqoCONz6fjWlsfzDo7NwEWU8ER
9GMGLzoPZrhinTyWie5RIxabRwRFEN1/dDyBvTjlUcY50i17iNar6S9amoUTcLCw7J5I4j3vhs7z
O4RRT+vACI6CBg4GoOaufxvb38X2WxaHEnrrkLAxTRuC2rxcLIdo99wn3vvgNxQagPysMbtH86sI
JnhlG4FfRpli0+LgoTHa2k1gKL6GAYFQv8Jm5s2yKhE1PyjRWGvnEW5sXLEe9N9r0JV6SykJQAgI
+jyScd0utUmkjpN1ROelQG3yXGHDk9rF9XDD67/Cn+MlJ83jGxQAJOfk/ei5GlhphoytCOg7Dpru
ltctnaEudKHDsNrHx5COVpdTikh2tAfjo5/n7ywLb/UpPoVHh6xYy8jfnOuK9EPLQjc5LvbRGJlS
hV+pTrB6WLFfw+GUmK1HWNf+8zDuDztFjJxUEtO+Q3XzoM8Z1+FCf67AoPgvoEsHH6BYusyP8eq9
cGSDJxgn88aQVHKAtkLypE4PZb/wFOtpkryew16PDy0wZIdjQLbc4aYNlkMyYuMSykkjf+eJbkCd
+gmz2mUwie9yw2nFis96MhCLamJGSGbl8Z8pM293Bn6RrpSVcQOMTG+UddIKrhEEGlrHgKWfWNV7
t9MI26pjsiB5VnzXe01wRXHZUQZmblmR3qrEzPPlP39oLmYofxlW76xa/1NLghqD4kidrALCSLtu
Ap66bSSPGeSIhydQOjGanXaNhAnyyjF6HJin1nvzmCmSAp/OHl42QxKcOEF1W7Eyz3UkSwRgG/Oj
TXvE5K7KdpU8UhhB/IQ0Qgxo+BxM2icmYA2YNLhnrfW3sjtAJYBNmrSPOxUjbN507qNaAO8YmXZM
DvJNbjuqFDa8W0lF4dMmRAihsT103K2a8sMZGtE7dFHJFFJU5/AHLtttprejs8Kj9EpgMOJoEcmD
CCHAakpGnrDsVtO8wyfxazb2R4vYIdnCPOfJMXKSfyQHAv0ECXWGe120KcMMx2S4htr9q/YuyR55
rwZSbfqE0f4E725D3ZSVhXHuVS49AGhL4B8vxLuBFokq86KvxCBKECEksRL8iHb006nTr7Sqn6ZN
Exnpj2EX1pVzgYs0eANHJDfNBISzanafBRmQ7bhL/L1x/jJtabmd2I7TBEEd/k1b4hWd1Jzu2tdK
Fbytuw/n/aRm0OIUc1hRaxG58Iq80smltY6goKB7urTjV7pijkIWDcvGeZEZXbhJ2U0FmkXr4mRg
hN2ciJICyEIdnzNxUiefcuOV8TMOLrE2hUqKZcHqxg9ZP9AJBXq83ClMhVl/1ZTbcQxGxGnN/cDc
67Axf6rFovMXjkKaXX1mi/NDkSOlRjlC/iBe2YU+0T8RbO9T756u3rszU2Z8IYahlnYJ4hQIpx4l
cBDu9mgGizRAeLp9+AHQHx9dNrixIYxT1Ys4DkcTMi5SRxavnvgpFFFkt2b0uXIEtpzgoT3fJVSR
ontVyfomsZeTACNLAV4dzTYcUfTtpNOxD63bgFNEy9TxvCeFPmaoPJReowZkA7s7G39nfZUMPTm9
QhzC/QyFbQnnJg66RWXA0akgLbQuAOIDXGH+Lo1DFBNFzMg6FP75COfFJ1B8suCC3Lycy5qGehv+
iLawYbrRlCE3ji4A1HVAT0V0Lwxad5+y19e6Q+T3PsU4Rzbp9VJub3Y5AKiUd9bi3J+aHWiG72Pz
GRcugJvWuqza9MGzrach6l/9JnweG+shnzYCjpE7+AUkH3Zo0+JGuLLx3Sj24VgGFYk/oXPN2wPo
Uo7lnrEcjD57rxk9dcV0D7ztY+/Ziav7trG/85I+F2prIOg+ISFyy+i28Orqd06SW9nO5RRXSEa3
9WCm3a/Nx6z+LAtrJOJp+MGeNs64ur+Lv34nG5ketguIPk3sW6e6dY5b0U6X2GxdVDbTNRNuzEiL
N3d0v4LCfvPo22VY48SqdoNrP41y/Lf36GLFTeTgxG4IBm0wEtfEA92qTgOS6oJ0gAGE2MD3HTlx
YPQ2VCsvse4xS+ogfAseO756w3buGIZJaweLp21IgZmKCmBckdyjmb2HqM1Ru/l3bjhTiCQLidWK
ZxsWwo+dzdk9rTYYMOBBVjQvI+68eM+Z17k13RqtnX7XLkPG/XGCwQEgpcAYXvcaUVDbx0xQHdrP
PiqxCyrz+AgOyEN3puXeGOuvknTWqrP6wtrnh9ap7vtl/DU15TFft79U8j9bnDP7Ef3AYQf3i+g/
DisfLKvsnlfct848w+9YjQUKDbzF8sWzHsLCXv+YWJkxysF7tkgSfbN6g5aTBwG5KUvqpgm26tIJ
KsQcZn+51Ou3T8JWOLN17qclbrxt/GfdyX5Hk1LAXRqsu7yYObq4sREDviaHycnqITVIu+imTEvS
D++98UY26WIcMR/WDHQ4jy6Y3iFAUnI1658Zo/BKMJGgZe+d8cePY2Xmd55fPTN1uXz0XJqRhpTX
MzipjROuR10cTPemklUPhzgvNR25hX3sy3jXRai3h+Si6j3cQHHrJ94NHGXt38FcaYVAeZ6VDiVZ
1V8bIypstlgY+khiiurT4a3CqpX/uq79vdf7nW3F3+jd6YQc8NCalmeMa78w/L2cxwZVwf6SVwlA
I4aAQ1UdjM359JiGW7v+b8YEvTkt671dnPjO69qHEXSk84u7htYZb3Z7lHpeeVmFDq7kQXZeWdNX
UlIgWsLt5THrNt333K0wA9H6atUFqmDmei3h+om9s8v0BPfDa5ihinUMg4hSus/MW2ymMfAZdoQF
E9r8snxOi8Y/xs7svhdzdNyb+K6A4Jg42JuFoQ5OmdnHSIhSEszOZTOMFaruEZ1Df2EOUXPsejxn
Jns59oyvxJwJq8Zo+B2iGTNyMqGqSaiQhdf6U3VcLfroEpd5o4uKun10LjqTfmvDz5g+YuQfOp2y
TJx/8WfxovvC9F/6KHjyWEwoYN8sJur0CLaNGLGTNRfX+bh+F5aUmrCPTIg9zxmzXccBkzD6J5+X
nqwodgIHiJOUMkWbjp0VMhvXfE0oG/Cwix/JDV5WdANGTMei/tk2gFq5tG/mEaWBxwx0qzbCsxWz
q8s1ZL7fsiLSsCpOhbJIEGRZ5FFOPKOCILNEasGuAQaCwEX2vPsd2mdmaNAYMDO2ETPdu5pJ9rf7
2ICH61dRDsCtua59XqNvH5h9KNQlGNG1MC+pmtJPi7F2fQeXCzJ0YMbXucfVVU2IXsTxv9y5jL6C
xcX3bk+xetm896xJDrnj4DOwp9vF5iTFb4YQ3nLyg3fl5s4AuQ1Y3q9Zz37BQMk2phsPYqDB1nEj
fmONZj31HrrHtHuKN6JmYd+E+f7gVVQRvcME28wP84dx3+7N1sPXO0cXFVqrfd5E9oaYr3r0h/1x
y8zu3HaHgJIyfbdQSTrptCGzMYCNUc9GWYomf2Y3VimXVFvUKW1dL6i0sIgalt1AAuAmD/kyviyB
Tc9Bedf55eW0AzlgyXrLwPZ7Y0qogbBvvjBj5Kj451CIX3QtY27jxZ9uoDxoP6gYSBZYfnMRNDnX
0QKodxsT3T0D10U/wK44QZ1lRshBeb0jgIxtxIwtSSGzrfJoVmRbffCfxSkPFMzQIlgOd0jpIGge
QEbmrqCzI0UxXdI7GjB53ThaZnStd4pi0J3gDkCgyJVJFyZQyha2JCR6AIYkjKHZ4YlLf3iOouI2
hwgTEkcZdia8x5wRkgOccc7SjTkd2mW/r3MkLKuJrxbTlpaVCe8pWUUHdKj1lLX2VRKPn0Xl/l7J
LgWzjiLA8ta9oDC7Nkyy4rR9assJq5meHsENxJ2lFaN+2Pk+Kz65kNgsPcEvFv6tloMbVf1oWsl1
08+P1lpoEMPJfNK0U3oD81ORCFZ2XSQZPjJ/Ow2dNj5EeSSYARpY9fCoVN5NlfclwdhIvbySGFNT
68kGMZRKb19PtYGBb3nlsFvFTyq22TSvgGi4dobmkxWTeO77Cgg4UMBWFgN8eX8ltkylUTAvYiE7
DCFcJoz908cCAmZmrmM7RudJ4b95mn/eVBPDC7on6QIKEn0xqxQwH421IgZvPjoPEAk4RSX8mtA5
ClAbkKLpQRd8UcfwnS6ojlM8nuTaNv0hpG8Mb2dy73SfOdsriaZgzrXDGdnjVxOnu7GwBK2AbPWk
fcBJMMWC5MSO06PW4iApFSdNAB3BXRhVf7HDxEx7dKnlloHVhzv9mWt2mWTrtV+3hzJdn0qijpdM
2K62R4zQ5VISwiV5ZXBRW91nsXVIWkfU8PuYXA4uwvGQU5wWNrO7O/UFjM1lRrG6tpzQdXqwQeXO
FD5PMA65c1KlR/iRacQCwGjvpjLHWJfaMg2umFP84+UNhxcisgGTs4GyeEEMNtDCSMJ08oLgmkra
tCy+pyclSCloybGF6DbzfqtuMrlCaz2M6zGanVuxBPUfa8EDV9qPFuBZWtXK9SHlWTpLBgpCEF4a
lnEBDG1f2mtxjh01E3ujV/VuufiGlfjqZd74UDX5sQDS6cN0FoMtzMEOggt0TEDE9ykJ71TlzwPD
hMsC4pJQ3q7mc1whuSj2P5aj7rDlUiyr7tubnMvMwnIcK+ccI1W7LHHjTu70+1lLWuvWD7yDivR+
mMf7lC0AzXnw/F85TSQxwkujn65K+I2JKtiHvWu65BfW+FdlsN7W2fQjxp4nFG2Rx0weAo6ZomZB
bYWY+jqbmPuGJrvA1cXfm38we7CXVBulD1xBqTu5OChGiDcgJRaSHLUUNrzGgLmngrU1vlPAtdYY
XmDJBb4wCAXs/A4UonCGY6/EmiZm47cLYuNxK8i2yiB8GjswUas1N4gY0rU+aH7ycvwW+o3q9jUq
mZZNfANCOTpN8Yu87MGx0yuSvWNjG7QsIes3jALTSh5jitAlNFXzcy2MFVR+8Exq/gueY3TTx4YC
ey5cXFeDE/e5B8wzZ3QE7hx+c7uZ0b9hTZk2VPR43qZPw9L8lgtSnO6//k/hQCPlnl11LJ60sX73
JhKlrn7ST9ZXDShPuXxmd96d2Bl8LZ4TyoJstSUV122gBIProHq8ybb6oBhTNxHrzRUD2HRygWEz
CR6XKgYX2Rdo8usZjxLJI6TJGR2TAMY/UnIRd7kWNnaCRyPNHiWUWbhzyyWgueA6s2NdeB7gQrAd
YgYK+RWDjo3PpuuvE0JWC+KRBiu0APPwEkBo3qTFIjZ95x0GD1XHcL55xXW1Y8g5OjbY0TKdelhS
96ewsvc0nG8Qod942bPVZz/RshlnQYgJZxB8IYv3iVHCChS0isD7yECQas5eqWDFFwQC/0GTkE51
rXnucDqcpCPz31M4cdEauOthxDEa7um7C2u6d7Mn25g+Ijx9sOc+6zhwWFPTOIL0PYu6IghlS850
Iv/Wz7N36mOFQB4/u19RoqH/Vr0iasMr5/Bij1Dhxh2R7rsAi+yk7xofJfGGb4qQX1jVfuujxTLN
d20Vj6rKnvqbyDAvTMd8HLvyIc6q4xbEJ71jPJCNMk0Xztxg7BRzjJpw0x0GBmHQ/kpL979tMB6d
gRFl5V+5TOjq51RemtUBHF8UNC4M98ynYkBcceFMNuH7ap4HJuXS1MQQ192B/aiNM83rS7s3LAT/
hMtcXIho8/vqXiElS5LXtRgfesBrhcaY4NbvzvcY48JtZnfeun5BK5xUZFwdjUmYugOM168KD6a3
Xjllcp+RIIQbjX1WexL90LgKLC7JIEevFH08byq989EKYMEb49MfGRvRkiNgmAIUKbyu45HXGfPE
8/EQmsZz44PngkC0kY+wdKjwYWAoa4wPs7SBm/NvQfSphpPUjK8MkwGeuO75aXcRVNWGnL08dzPs
lqij9ubEx/LCuIy9yi7RcX8UygtWZsDPxmWerkc52UWhdyHBnUI+Vgk0dhXsVRosIW7MgYkouJvl
k/VIK/HGm6DlarGSO2bp6GmzwzJj/uOnXwoGppEfrAHz3yAKSKzD7tXLpgMyHBqdgntndF5mNynP
mhlrYG96mYf5R2t8apyzLY2vPNjEyMcNuC8fuybFPdn68oF0KV2QU6+Pq9fe7AXN+F5ONRZnn9PY
vLRGeC1CVZBSs4KEOTValc6jWa4/mllEbOZJruAj9nrr9NbBWZOLfbnREdMTrASukToClSJvxNQh
3L/YNTbyV615PeJgKs/jPCe4fwbYc/GATwaAsfmUBl9hMD54Aw3mDC/xcU5y2uSZpczs6PuB5lGd
RgqPa8+Iyzq9mQIP8jWo/xXVjOUxaxbSVl+9xqeNndbztQ7vrUgfiRwCOhyjPiQMEZtpwhg0hRDV
5ri8IWr6lUfVk73cDwmGNcY3EpLronM5DD/qwv1vN8ngeYrmSEtKSYer7tZLS+wZHFwEcWIm675T
Drsa4R9Gu74Orv9rYC8iBIDt5/VrdpHWnfhP38+h5lVzF3SbmHS6creJ59wuDhNHxmUlT5fzXEUX
xN6+p5Z9CML0rs+GyyxvXpKxv0wYeYyw+a4ow5NVhlOlFEKNdYQVdsLwcjLp33EONqMVhiRDmlvc
mtGz41u3i4neJ7fP3Sr/djd5jMYMAip/maunMXrgnhoUz4AkYwHtNBueA363yPYk7mUaqMkm8sPi
lViRoWiXSbLZWsiqKQnc8tZap/MioflnoXTyzB+XAJSAGg0+owWymAGpqxU+467+xcvfK+QK/vIE
x7x6tEb5Rfe8DVjFEf0Mi+zCDB9YAUncXOm16bSrGIu40OhOt17+w4wKLGAbrmc/DCYTqIGFsiFn
GI7BfOj+TaQ4b8pfkrt0y82XygkuGbGBFNHBNG0JbsMcf4XCb8fnIEdyNa42/lblxOLK93snmd7K
DQF8W1Xfo0FfSItfh5u/zH3x1dXL7R6AFRZmnAeYU5b/ufP8aW3WSz46d8iZPnHGeq8nqLvU8PEw
n1mdXoxdrPLTBMgV+oauOEj5/o0wD77P2h18POZyyuLaD1+nGcuSnZmCeH3HV34xDQcmZN7ZWbff
jn78B/n0y1DY95Sw+u2YNta+fDIX1n2JCXzUJ09z2/2yxojJWkn+T9+6jTKkiWKG3O/v/hS+rGNI
c1L5GW1Bd1W00Z9hxz8gjD7bdHqs0whRy2qjKHAKZkr2zbcDrJWTAK14IukDq7H58PqOEjj3Pv2h
/lelPae3OeCC23bP87b89ascjstqADEMWuwLNAlLl/2qghYXtF2oFno/ZSpr770sxfzhmDRZNUwT
oLd7+xqC8ZqOOCYW1H6EyMRnnUaJi86pfE3c4Nib0yE2yIbj/0fZeexGrqRt+lZ+9HqIYZBBMjiY
fxbKTKWVUr5U2hAqR+89r36e0MziVFZDhUbjdEEmRQYZ5jOvSd8ydIP1HrLgJVzEzdZsxpuxIgaY
BujM6c+hsJA38B9Qa99H9UTvJpuOVacexzJ+TwzshsY22MatuveaYTeEJOlZG+6ajlapDvXh5TDq
DHExQ715wrgTtsuBHD8WU5xQj7c4TIvyrkTMP2DjHH3n3cPvZq0/G1ful75NvuHqc4/c+b2ZjRxm
/MBQII400qeMtxiYAKjEqmCYgYAsM3JGTYW1CaiwuHSPBjjhD4WHufP2ZlN9QVcQ8bRqPEXtrzh5
s+sEyfqvHFVeozn11p0Aqpz1zi6VdIYARhMe60dush9p4ZJSV2g0E6GlyIoJJJ03/VtND5glJJTg
V0Jvuh45YO1a7rUNpYeAhY7O+0Rn/+Y6Kt4/6HGgOCqLUrw500Jc7JvISta686mPMxa7aMljmgE/
TnAD9NbItluzW7VOt5+QGtCDNzx7VWj4PyRoHWXF/AVgtzpathiG5QMj0UcrZ1OEKEnEnkBAJRNM
JSLYZ3yS7OXjJMoXDmXMwjkSR/iXCnKoaf+keWPjnKVjWpqjJRXLFjRDvIQH3WRZDG9tc5SZIW1X
UL4JdyT5OvbvHHKyj9TuOJMhtC2CYfAFBkJtjSN1qMj4Dc0UlqHenzRp1wJBpjPiqPI3MFhpzaSn
EYkvizArg4U5kloSNYIcpce2HLFwe8iG8FHnVr4TrfWBl9TEyM10SmvoTT3haUc6PXswO9hzy0J9
HXxeZDIOd+izPzjUb9watxfhgWGsh8cyRQZIPy79bHx0QgDB66VANBb03l0sa8TXgb7VFK1ye3zW
/S5S0llltyEtMBzQf37A+dR8cobouw7GCG51ptES1I5mca0VTUC5vnOMnWUn3nLoTQioIGxekMSn
RkOVGUXNRGycCEcUpA5g6GgE+xTADaFuk8TyoSekiTlTNMx2jo21Y6H6T4URTI6b/cScY9WRvSbs
jXRXdw70GG3whdaXjh4+bpC4MPCGX6h33Og7stjMlD8RKiNKysfSftkqEkj9s7kJwMnBy+ZrOf3Q
56+XJA9ArDY6K9cvz2BTWLqvvO0a2pJeOd0wbFvH20j3ph0oljH6Ad3HEHJECAGM2EKm/QkA1eDT
80LoJf4WgNnSH9MwFtuoV6OEZZHcBJZDtwl/D/e9bGER0m/PAB6SvJxaKmte0GNLuHU887lZpoeG
C0FR2HIBw4aj16LF7HXYjGEqQ/C+QBjiy7YWu9ImEgzoB83eHToCaXc3BBN8gQGeBcAdG4UVzwWC
61BsoOfrmw+40a/oeGncin4WS5qeDUGhcwkf3Im+RfwNJ5Z1ZgGd6cH2xMKiiw7ctBmvKgo5aNX0
7FD2itxCiPnn5E3QvWLTu10yPU+YJJ2fbUYzNfdj6SGWZ6ZnnS4s3Lxrt9cNw+1a/yYIE6wm7dNU
aHUKgi3jCRIh5FMik+xDokti1ET7vJvNpzbI4Kt0R84yrBo6axvpsgmpcETmRzzS1XIzeuxQnV2Q
8jWQ75o8uF4660S4TVxS2oekRYVGPxXTrW4TPjdm8fXA4sIDDAjT955B4i8AEnuj8TpySFZzVx3d
rLpfQv+t6M6D5lBEzosD9ufKj/F6T9hlNHYiaTDQYV22sfcLC6RT7s9oVFiPg+jeKst5yctFGxQ3
dneQ9nQKXQNOsnPDjmzG6t7o5EnvwtIAvuwPz5Ffn8F/7WIstzQWVSbDwZhxmq6cY+c120bikjYU
poAflD6Rj22iKNqpcjlGHLK58M81+zpGTtZHSv0GoqZi1eDOB+rHgrs3KWTSmTFshTrY0vTfiph3
oIzJ/kwPP6c0VJdfYnegNlidrLD+oqj1LFP8pfA5haule1SJTQ2dFGckJNfZvqrmF6jXtFxooxsv
vXBpUeGG0E4/W3dCSOoeS07kFaC5LflLP01b2y7hp99Q+KHQPzrjLjXS8tpFMW0c0XV0gnXd4eXT
4vZguZskDTFOsTa21e2WQgI+YSh55tDfl7jylNF11cY/G2f4qWs2ttOinCSeyOAnQBG86kGhKuh0
W6vRFdiCkgzFfA5fDBRN1qzh7QPHKp4MBQ09x7ySqioIFst8qkCWIWGF8BAGLrG5r0y5d3vna5Mp
AkcKBsXwzUmHAYcXpAFrddLbvzMMj0aLek4j83uA/OtE1486zGhCcW6d8F6yOzQyOdRLuEot56jE
uA+t7pgDmpvoF0xl/yUMpp3exTwcEQRaM0uOv4XMnzBCu0GPn6kObKUK1VtgdO8loQ5w9PxQUuC6
wpLrsTAoQk+D3HfsWkMvHgtYgVFk3urtSAtQKI31FcOp1jI+1XBXJ/ZhruNpayVhtK7DrNn2QdBe
J7ABEMo8ZkmdgEXLNlnywVe4ZRMjTfa7FxlCK+gQyYd1QJsQUlDyC8AKyNFeUEsWJzNzcQSDq+gB
cp39h9A1v0QzJlBxiylIny7IPdApJdLoCI31DpOn/o6880aWfncVETsUWclvmskuouJSU/DTrzVp
TAcecHidU+P2ZhfYag0gaIhNoD3tTVmEd2NHIRVLi2PjofXZEuCIqjzAE19HtXG0BFBpPgikN/qO
Wccpy2jWTNmus+ebvB2OXWTd0ST+Zo3RNkzpE4YTwgc8Wb35BByvOVqylm9t8BuF8zzFO2w214ld
UBkogJ4PyLImnbVzU7GdKMVYdnADN1nTRdWpsaKt3ogEAPd6MY5hiTBWO++6UKEJKE4Zxot9Wd8M
1oBucoxRZtvuLUIZWDDoZgUG+tkqJWHPnnJEQK9yZDltDLttAX9nWDw0QKIsWy1D3tKeoMcUFmDL
woxcCd6Tv4M0/gIFgQL7MPzC9wMHqcJ4cOv4VKPC0RUNoN26ghM7qozGzfCIjCU5bow1rSmrY23D
cg/7/HtSzq/oExPoLemwK0vU92AJI5+dB826s5kunrCpyPg1bhv+W+Pnz3Ec8F92Rfoy00D2kcJO
ZrIKhLwmqF8GEm5XTTg9YPHqbkI17OlJR4hQ2eexyWDq9U/LUoWbogDhlEwO3pRt84udUK16pyVv
rC3ct+BI0jbXirFFjipy1iONS6a6teLxB67vuAFH6Dn1M0KVy0AFNIpvK2PY6cJVuBx1zo5ENSWM
kvyDtj11mrVPO5mf60oeZnFvg2zvey96j3lbkzHe6n+HwHk3Wri80WtUZbk+oqLiOLf96+AsJ60y
3tcRDBZIUjzOnCykY1oTWh/CoQJN3N5VPcB9it1cSHNesrG9rbtxk4Xs7N1kXLuYUoV4KUIXszlk
QelQSRhcauJefo3D5IrYQVesCZWgJGpHcSJugxNzwYcZsYN02eptn3IKYB3CZar8LuGA5lloAPVY
hwdd3aDCZoP9082pIXdX2sOYwg7VE6o8zCFCE2r1eOzo3h+Gg7oQo48EoO3rAjT2hISn8W3SFS+6
y7jdoYu/14k57b28aHcxEnSY+aDI0q1qhbUCdWfG0vcQ8x40tJcvFiPfl3m6+zilqIA7PJWGHm+l
yRKUDhQgJzxtkGsk70xuOMn5f86kVUtcN/PNHqSX/sOQHXkO3CH8QjcGfG0+DTQiB44aXdQlECUv
b3iiNbN7luGWE9R29l70tcJaUiQ1pc93/kI2YjKDNxg1GjhPCPZpPzvPuS8BXehfQmKMPNTAD2ga
yMsRxOM7JsyMNxOqE9+nVybIsPQyB6qk9Yek0X2ETrw0miEVG4WuD+itzkAe+YrPwLzd6kkHBpSd
ll1i2w6A/aZUy0fl7kNPYB22xXvNa44Jos0m2ej0S3cDalj0VqsFshj5B9qsCE/awoQ/qNO4zhxf
ZQMgjRXv0YFvOmDfKQ/0XKb1PpL0I68BQOk3A80a3oYwCUiWaj3FpI3vUNagy6AFjVaXxoLBT2yx
OYSjodMtPQEZQk8cTB1Kp2g8oDz7ZQTRGu1JrMqRyQ8KMM/PVHey5k1v+WGHfHp04I7xW3DMYwfm
mrhcp666E5QTuJgRJwQ00uG7E1fX3fDEU9bpmJ5zlAAAamtSMfO2Bo6kGaW6TEjYxhIQxhsSolce
tqAgD3T8pv8+l9H92vhe5yXouOpukvVVtxcSsraIyrdRvpl0Q4n3YVXoyJtAnLti3NHSAyvLiApe
eaa6HJijFVByZQ5tQ1HFnj2CIXljFtZRdyV8DmC7F9/nNtjwPMYUxI/M161WCUKemmmk7yKNb1IE
cwRmf3qlMzVUvPvI2REuwf6hittVJlEEg1A2frPMZ5gOeW+j+Ss3uFbBa+LpkXVoV5saUUPQqRtq
nHpwYJYI1U1LAkahp03rTSf4lN61yCpj4F0nTLkWS1AeiQZa8jD0LqGXCzFbCaAeaGiIYl+GeVyx
aIElyOlXef0yVOgeeTBS7jKmHFWwnOQQlJX+uB5H7vabsF4exsg+VKQofa/YVljWejE55bOeLyOK
XLrRW5KK6RhVp2Bks1z5I65k7Y0C+j70TXqRI8tYVw4zSJBuOO7zj5nOJnTr+uOK0bjmR7ZGRYEV
xoIZ5KMT5lf6250IkeFVDzGC6/wmMQZ2JRj/xNBKr+3ymakD7AjK6i1qDBu9LHmlORjnhsZIXrxC
tT+MuFoArdJawQ8Ej14LCwOpqbjai45wKP/CRCbHoeHD32S6MNHbZDpQXmDSDpU6UoNCh5jwKQ/R
NFA96g/wL4KimQCol4gilPvOCPA3sjDGIreTZ2A7V4DvOKG/hNYHI16nNnq2isZBZrJs2T6udRjF
JQIRr5G7jqnNpz9KNjM9/SY3/mnpiUb6Y8fWGqQVAD6UGHhhGsBqaqtJ6m+8l9xQa73u7N4n+kOM
Fk6pKPybLg83+o4F27ees1lf7GpqKyaNJpuACDKq4UUQGKI968SjcWeZ9DUAaOkcQVeL6Pfe6LXY
JR+w1wJ/d4Au1CHZrC3QWLXvb9nR9cVZtTzDuUfKS8UHN9LWCk+CkqcLHK9rHGSmkNbKpv1IqVnq
ngyDhE2o5y+P3QCrEWISKAXu8EwsfT7694lBIUyjLmr5lAwonMcm0Pb4fnbac+SLFxE7h0GBj/Ek
4ZTCEdVszHPperAoi0M2hpDPovabM3bZyjNkvJ5TLD7m7g7nv+UdufAvkettQ+WxkTvkwBiVNDk8
4hKNOR8qY718SeaKQi9VIrLTlqZ1E2ZU8EfXfZqjEKnqapHDeUwbJLCdaGi2RDjBaZB4a0VDoPaJ
5S8apI/j27/+63/+n//9ffpf4U9dh5xB+f5X0edIgRRd+9//cv71XwBD9Xf3P/77X56SygXyaAJe
Rr/Ccn2Pn39/f4iLkF8W/8NcfC/Enh0ce1k8lGGwHwY8F7N82P3H13FN6XoOCC9pobL0+3WqJG9S
Ny2Ws53MkE+nkXJLJkmpk/PnF1J/DkgRZJqub3rCcZ2LAVE/C1Xv+fI8ZKGBGokpzkYF/kH29OcT
4sNV1yu6TVTznb88S/fPS/u2a0lXCcv1LGH/PkYzM8KoCELrnDoJMxKDeaLz1NbEUcLo7OSmann5
fLR/vj7PtIXnukrxZB1xMdqQpmHU9wOKYiEFU8Ou0RxKJ/d+qVi4n19Kv6HfZ4pnOZYpLGUqy5Om
+H10APAMKmbGeKbLZB1bVYT2Sg443sq5yDYD8ssouMfVWbaEL2NoEdd/fgPS/PMOqLDb0raktE2y
39/vQJVu1c4isjDxSYGc+2GzRQIRAYBhLhBXGpyxIeRDhmCR0bynr9odEy/HlWPpBMrPpkS5c4lq
qBEIWi7fG3BIh2bMJOgnYUB46xy1Ga34WdZlfh8qtj0YMQ4U6ha5/s7tH+YxqklJCVW7JRfHFMV0
TB2cttHUJkXbO4DxsSodi8bE0IjzhHnzkxPk3SH08+V6EQbToiVwoJZsJihJS7Ddnz+kj0l28Zok
gFtmv8dSE5evCcCaGbezN5xzMwu3lhjyY9Pm/XUzSjoYXWNH905tIkDRhaTsb5NbV69WHAbbamhz
QECZdA+f35Keg/+8I3YX5ViUDIXjuQqRrd9f29i6XRUlTXs7U1p5Vm2TPXmxkd8GwCNBzGZI2fXI
hHx+0T+eg2P6KHbZ0vMc6Zl/bDiq6+y4caPuZlL0LJSWWJUSZOJ4p8BczL2HH1NQU2huoXYZRxUi
suSbR8Nw1p/fyeUSdYTJBwG8KLztPdPVP//HDmsFjfAcs3fuchWZGhuqnqxYAAeu3eX2P7uUVJ6U
rlSYzXrSdi83WWmiYZAlGNKFXtzu5qEGHMJC2uU1JuWfX+rPvc4Dnc0LZTMXLtTJ30clIL107tj2
Z5hoHIr4GF2h+OQ95a2265S92Hx+PeffbD+uLVzl+cKzpCkvLphaXduo0MMfb54hK1ZFlH2rPKt6
jOoankFAUFirFv+PfJ9rwnvewJKxbTv8hUZttPE8+HlOkzW3OW21GyeiOLV0kbuPQmoawRL1P+q0
SDZjKZY1Y057EqFm2oKmktvFol8aOJm9gzNlm+vai6Nz6CAzGA7Q/AJVOsQXUw/Us88fA9dOb+Hf
W+swHHtgNbJ892ox3vh5FsD/aDB4KoK6ZAaMEG6ablRfAbuByZkmQELzACfAUt0bqs3fzFA2pxnp
uO7UzbOlfVHSr6OT3UQzLqchUd2WY8fB4RgV5h+tkPO3YlTdX6awJf9YwtJjoggBGNn0OFV/f9tV
nyLl7g9IX+Wzf1c4aXs3O4VzBAKGSZac8dnDG2907nDc/e4UPW2rNusOadVpDTk3dJ5qNywfO29y
DuHkZSe6QUj5mCG9BkNO841BvgszHTTOHLYLvAkz2sBVcv8ykIutiMlu2i5BjvSlz5z1Lk6QLjXs
fPYi77Ge81NZlAc1BE9tSxHT9eghzMNfjiz9XP659bEgiQikwz+uw78Xx7OfLm7FgeWdwQGtx6wV
mOouoPLMYvX58vg3q8Onb8SatH2HUODiQqVoLJWYDkpaEf7unp2p9CrNAadbqYU0gbPUxyBLxL2t
BhRSmWx/2XnEn2EXs0P5pm+ayECw2f8+Q7AUdOqk58xLSuBtKqnafW9xClX90EAO9TK82WzXe1io
ve2qQeKYg78BynoQSSaraDbg01CmH+YqAUnUobm3JAUtGU8dIz8S3z5/XH/OZ8eGKsnzsjkd2FEu
7pZMvLXk1N6nk2wOdk2vGgR29v75Vf58Jj6hikWITV1YKvPimURD3aQGJPmzKn0BKiWuKGIZuRzB
pir7lQQnTa8iUy3ohNAb+fziF1Nd4UVm2+zNvueQrAnnIhhNHcdvM04DoIUW3ZQqpZUWZvXPNF3q
ddks+cGpjfIvR73QC+ifEx7eOoGv8pRQkgPYv7gqToD9EASLfetmabXzp8G/k41vPgnucI/UImzA
nPcsZRZA5Udrz42CeQtDWfz6fPjC+v1OWOqCeNi0WeYuK8+6WOpjX+VlUOfWIw95HXcA0K09CeIQ
PemMf7gfrH1qfHOGd+R4P7/0xeT6/1e2FfhYaVocxr9PriJwybbKyQLqNRMYEvRBvTH/Eo1f7Cy+
LSwPvgnwE1/Z8EYvHjSWOarnfM9Q6spsujthgr1al+683DL+srf8m0spZRFPuY5J9PbH0s4wOzOh
QD/OwwxSzDVCyhXDOkgN6y9Xugwq9OyxmT4uIRP/2RfHTOIkNj3NBR/GYvwy1tjrLLZ3bXvLbQL+
bfP5a7oYlvq4mO2QlfoOr8q82APwDl4Sb0zNW5kjsuXK9LnBTzMI4al/fqHLlfj/LuSbLAgSKOVd
vCp6iM2M46r5IdMT91+zIPw+xPgyxeop9sK/BL4fW/3lEiTuZYMj2+aCFxPfhDBYokRn3tqhowH8
VQQEzfzed9MzC/AhVu11n8HpLJ0nyUMA/wQAdRiDBKqyuhV5hY2yXBWmR93GwyfPV/nV4k6nQhpX
lnY2czxU+4QAlhSFZyXmNy9LDmIpf5i2pBPgzoADAm/cLOn8rVocYMiieG2QGUEhZNCSRkQ/8fbz
Z3y53PXb1NOGJU9yyNZ38TZHWmMGRKPo3EkYuGOJFdzQNP62V4FCV8VO9NNHR9l0EnVy+Ro6Q9ag
YOf7t/ZY9v9poIHgPAuUHEyYVDs+9sl/BP0cLUsfz0H1AFTxsOQgLE0qbKbjwICCSpNUf0n7Ls5/
tgObg4bsguXjedz/73vOCGRNpJ5bPJjtldIkc5TSyTSvLDzkaDpEf1moF2vn43K2ryh1mK7r/HHa
U5JsgsQW+UNfABwZXAW8PLsX2fiXrVR4FwPjvQJiczg9ebMCBcyLgbl1GdPs5hirwrDYBIPz0MyO
+QKnQFwZiRy+B2lPT00n/EBRu7VogvLdyVzxijTXDMlGyt0SxMHtZGInAA+lvB5byP2u66IdnTbV
Zl5q65yH7rAGAB9Oq3oe8UuEcqtpH/JLEJgGrPs+pi0/J8/ZHA1fw77IKIVPPiQu7K3QxpnSSZMh
jAEyez09BqhyrypHYRkLXPMuxF74ZkjhRfhj5dwUgz2uIwGUAcOW8NhCkL8WTYn68gQe72pRhnsd
jbEL/6pf1MYqA5DwXRoju18uIynKuKCXSxpBSdeUP+wkhr4kjeJUttRgCdOA0dlLeagcUVABqbs9
VQAbLXRzWVsyXuAUUZgd/TG5gymPyU1aY5mVTc01gR2CaElQ3YNdShAraseXDrnnFbrt/mM/yUV3
hBB0DgN63rWJhAVwv58GZNqoQ9/AnM7CwuY5MC1corVsZ7LcLT6OBF0paW0RdO3dZeax2D6QQB8n
yDrs02NNnea+HMb6MctH9YWWyvJqV0q7N8WYz8U2KhCCV5C5vfeL2lLy0GW9sXG6PKYD7LXrBs2/
QwrCL4JiMhV349CggtdSYXSdqtmKjOYEAFYswLMuuZ7bDKRd06F747T0eUowbZh2AvKnXrKrAG6C
Yuymc7h0+aqUtoeZ60C5eUZNzm/sciehXUNykct8j9KG+RAJMb2quouPc1aGN6ry1L7LISdAGad3
R6VpEwCAvSroSh8cJaNjpZJx3UMq3s51amB8WXYrmD/d1VLXWrIeCZSyYevGqBF12nmwDq5ski9u
lMJxRwnwXIz5sE6gOB9xuzY3vtdgaQaVaT3CElv5jZuvZULdp6KevK0lYIa2NMZ92itUoXvuCnY3
QPRSGggTZ82mCxZMCf18BqjQoTFsaLymuwhwus7d55u19+eJyKL2TcvzLUsKcVnIW9pq7rORvuIo
5uU1CxsDkTbKseTay40fZRYwyCoDmNmFWzVl6gdna38cG9EdcRGnQdGs57yBfCKkicfGtsvqlYm+
EaygapM2IxjWfJfbNnIqnV1dj/Vkf3dVRWO/zmtERCqcdMOuOlV16m3EQq45p4geuPQhVoO/5Df+
aDyCxLVPVaq6bRpBMh3CIqQxG06HdPIDUntALX0jg2v0HOxVUuUwzQKYSjNR5w5F2Pm5bRLv2p+R
AZyr0d23Dcr1bYN8TtV1I8oNiLYH4eSuFw94LMlajWS5UewS1BG+Dp2kd+CF5pXBnrAWxkwpuUsF
sEONowCxjleeP82vM+H5plVl9WLG7PqGYRmAeOkASl8gOR0Z1T7rUZyO7ap6buUS/GcnAfuz7xE2
kNpy3OkA5/eDp2r8whgygwwewOBwhYBD1PwlfrqIpz8u4UpB2q5817QvcwozK6QVLlH8mHQZaDI4
gOiUJctfIojLZI2BKEkhnfzZVvzvYiDgk5YYBRsaVe38lnfJScadsaptL8MxqvnZgllGoUe9fb4U
/s3YfrvqRdiSqsSZSlcNN9U4/uhRgHRmc/rLK/pztTEyQiJF5dymjHMREJZoDngdcLcbw0RMsY+O
0stQS7ixgXPmZvH++Yj+PLB91CcETRD6quKPOp1nDC0uB9FwgxIAbsQBvWkky7C7RumG3m/9l8lx
EYnoycFGonMg2yL+u0xOKpwQY2HXy51ZDyVuppO4rgJ45COiLfvPR/Zv3hVBvEdtHKcDti898n/E
dLUDWlMa1YDVhlCPiRHjj5LCtPn8Kn/mQAyIaFZSaqMq8LF3/uMqmo1ahp0YblrTHmg/09itizD/
kYnCOviVn/z8/HrisqvyUZ/2PY52yjCCCfL7sArRZKZMc/dmqBAADFFHiZeMDQ3om1V6/tqf6qdi
DrD/wQeZfaSejp/fwR/PlddGGku7DuozUd7FGuinBJ0GVVo3U+PPd4tRhNhBGMn3z6/yZ4agL6Ms
XQqhNE6R7PdxEmzMSdnFDo6GEc3uMPxFGIU22QChQlyPFjB5V+DpFeackn5OjGIgPlGNU/qXKfvH
eGm0OqTRVJ6EpEJ0uR79ruwntJrO/hzjSNHdN+pv5TgCY0bzWxZI0MxC9HXvgxj3crI23RxCYTC6
W3pbj1lr7OPEt65ISjBXm8cZ8wrz1kfSIYEHbCDHUxg4stRJ8Br37dFpo3OzIN9lFf317Iqz6Ac0
OAWYtV920mIMaL3TVMIurrIoo+JE5QJwFIVNz/1LFKXo0qbbtvS+Lq14mJLmRuaIqbnDbbwED/P8
0kb0Csv5bI39cxQ136U3b9yBl6KIzlPr2lhgOtrVw+zkj4UqT60ZUMFydlqAHTpZ0qM0NBegisyT
Ez43aC24tbh35uQ6CdN70YTHIYChmmyGAPvyAqIJY0/ddlWENV1Y5z7hTM0n7kdMABV/+FO8JRyf
VwpPbkSZtnMMUtwE/wnykBCCpDUH2dtFq87vt2OORF0irrR3HR92F8xuELvtIpTP5Do3x53qg1XS
vlgjmn65OPlSfBkt+Wom8QmdW7DkODsFzv0w9ccgNnZ58UIDEpRYc3QMZ7NgcuDM3+m95ABU8KN2
bNIVBI/6rx441DZqARq9iBHwnQHxqh7yjQvDs8A91I3nax7q1YT2cs1D1j5kBrQok0zUX7pDn4vr
oYw3iXR2tQFaef5CafilsrJdgOVeFErii25nDgZiWwDPJTrsBP6INazn5jzaKCOKaTt7y5uUA4SV
RHzpup+VUewLsJVdhtSj/aMivbliEMYECrSZvxTB21gjwDbnxlURtU8NVYXF9dZEwCv9UmItsc/b
NES6CVugtFQnfB8JVT9wj7HM95AZPNBjb31EopmkIM5QzA+s5jqwo53ZQKWsLfFA/fU+76tDmAc3
IaIPizNtivzMg8d3FFW58s2vPcgC5rNVZi0Slt6vdF4wtiq+IsuCIqiDRFzJWeVYt1Ob34klQSHE
lT+iyb02i+RR9VBH3MohaBYA/L1rOjtXuMzj6dpsDSAvTjudOzU8LSrZ2xPCowG4w8x5jjL31vTF
na+WB6ODmjgMG+XNIKX6Z6eR57EOXlOveZWyWJv41UdoSqeuR1YJIk0bAHXVyjG0AU93UHH9KAKP
mjlBa3OO9GXHZo3E4q0Z5wiqoEFaVgiZz2ujgUaUtL9k9fGJhMJPmFjo0JTXTmbs6aGTgPAkTK06
1FjeW99Ah/MLFAq7fh14dEcNA1ocWgmUFm4DBLXW3pJ+dYUDTBw9lfG0jGqbiZTMaIKhgfMwnbMf
UgTnxpJnD69ryoond+pQvAiksVlMVGoJw/Nl2RS0x1WI4G99XlTxFAjvlBjRbSXmXQGk0zMj+O4z
syLE1hMfA8F2NGf8jdZEz8O9T0eUv2T7VKnlauFhtHFyLvkg2IwrIvc9suCrrh6ueoVtJxWroEPl
gafFQ12H1TeAdXvStFOPybJfIFTDtEopTxlNdIi9dlNn6PXK7CWOTOCK063VR86Knt6rXvWmbSB0
wVEB6n1GS9uaV457Mybx1iltdysHU4GZnR4pkuwKkvlcuS/QhW7tun7uqdkBB8mv5aBASDUVAgAN
LOhcJxHzpkQtEju3VeTrvQ1EVt87iGLUVbn3tWsAMA/YFWnfrUPXJTPptUWN860sxPVkgNFybbit
uA319Sq30IzDInKBH28Z3gmcv3flZjbYxikBM9es9PbndjEcqkxj5JIKQcZA3AWdJg8t2Chbzvsy
GDAZFRKSHdKysiUQkH71w0XKZE2BsTqYc/0aeSbEWvapvMX1rExAMNdHzuMrI2uuhYJMkRnk+yA5
u6rZt11bgUotCA3z6pQ3w36xe4h8dozsoF+/Qx1jfafGzzD13+OmfkXf5Fu8lHdNbz7jdXburHkX
+NDECsfACMuQ4E1G6lwqWuYnNGFIRZx50K+cTv/opEffRLTJNzrrMHkj6SFkhPI4OI67taqIFTe5
eXtFvQ4xahSk9p0j7ScT5svaLOkJJ1Jryc1Lhya6F/Vrw+9vWqkeIaNAHTHU8pqIRkar2bdpu6kW
Ojk8cJX/Kss6O8ZWFz/JWFB2dWyByQ9Q2DHTNCYadh2uDAMdMqoPyTPnWr/pRqfaJmWgjqnZuicu
Mawt22mQEXDVE3K/AazGyZzCrejM+kVmNahww1jWS5lGh7HPumc3bccfFH6lAOiSpgei1OBKWRqf
uWA5E2oqVITxaXiVITn07ptq2hkwlmiL9PMxCroea5ERHDUKI+B4UTdcBtg4VP8n8IszmsVNxNbd
AoRrYuOXOXnWTZMJZFSM0ESYrjLc+QE4OELcsU1GjSz/LhnCebMMJPhXcV9Xx2hi0xyrsv6SoCz1
gGYzgj3bZBiKlaI59Z1cM95Mntj6TMYxdq7xBj0mQt4qMn/y+PmRKA8YMuVB6NMjJZ3qdrL8uxFJ
A5bYoaqt46BdJ4G+4RQtt53T3qZ++9PwRmw3TNrPQli/KtW/oBnnITdjqY0pokPjym8LOnBXrSi/
NJP6VVCo0Wcu6AAgu6B/RXPfI4aIOSO6ETUaFVS0se99p2C6jX3/0QjD6ylAv8OwLLTjcigddUVF
RQB2bLpNhKlqVpUYfHjxtw7ABiJZ/Vc5xR6/61KSAYwHpEtd1b3/EMfAqJa0eRO22JhmeS7pCl2V
Nm6rnkeRrfepKpW9OndRvF2WxQCFkbykvnvIOCvnAffyRnIFU+zxfDuCblo3lgn+OwrvCkgIjHY3
mmDPrfYuXIJn4S3usUUNcW0vmPyEpUEdL/i/hJ3ZjpzK1nWfCAkI2tvsu8rqstob5Cq76IMIenj6
f7D/q+Mt7U86R9a2Xc5MEiJWrDXnmLe6C7pj2hYFOTimsbEUsvcclBFhNJMkMrxTuPYb07iEhsLP
aV10aj/i3lvlLC7sCdsxBnWnKECXfX4smS/MtJx0TfSahaeHNDpd+XurdPZZax0ypUHGIQsfqt0s
JmCqseCOJaGy4LPk8kFGYoFZ77OuehGMMif2+jjmcZ06RJXhW4hwN4aYlg682cbfFg6JLsu/OJf1
e216l7yP9qZjb0lrotJx934Y7Zbf54C5lC403I4woyEdfCjdLQz/rRWFvxyN98HBYxdd5hRXbUc4
uV+RPxr1n6k375avt6L7Guvm0AdLbtyf2DbJZ4fQkN6WYqxhNzI6FNftuO8hwAEGvgM3QKpxuqrm
lH+KRMrahKKSiQU2sTcrap0hqN8w+axy+w/81ANyrhOnOZh34fBedPVPNIS0OLM/vrReStE/8P6W
un6wsdsqvBdkMPA3yhA7Tyz/2eYqy1mVatiEAkhcdFiqEdn9MUNMajRmpWetQ8WemoQYPzi5m6b+
4oBwUn742PfkxBivlAQbqaut7Tqv9sR+Z1U/CF4fmjBGFksokTGfI8SCQXu0h8/OMUD6mcyjarz1
rI+N2WAMZLjHjxYjeh7RIMy2WgxE6S6JSb0PyuisHb0Wsfcjpbv10YogNlop3AdZCWY/aV6z0dlZ
fbzrvPQUVuHd8iXkTXsjMOkcBM2XnuqPJgawLu27oboRLRcTYhru67Y/F25wDmvBSeiylPnKyL5g
O+LH8VHx6xgeARgN4hNrB1l+tG5CoPBNB3FdbMPBPYyqe3Z7d8O1jsLy6FrDfnTnZ9ut741QnjA9
HpeLPhKaKCxUghG5Tc2jSigtBvA0lI6uWW0QJG2Q1CBhnIPn0WjO88QO1sV/xgrYazaDwmXOtBu6
nERVtbdZvlPfWY8D/CpuxqFtl/ZeCDcUwXiu7O2AKBs57yY1XEZx3pUW9roZiECIoBZSEqFQ20/5
Lyvy9r7BrYnZQEWbBKanEflPZk24gRFvk5JFxutBXuD3M6KtIbqNH0AuNlvcG/FHUGWY+RFf+9bZ
tMbrcvSLqaJSKldBrQJSSK6ZVRH89dnPA1Z89gZOmQS23JtTfZKAugr4coVuT8spFMPVftSatup4
H1b5dllal7AJh3W44vAhbUKvo/TayoJgYvsGDe8x6eC6DjOx1p7x+797BfZfTZiQLgH9KwrZkBaM
+y9ZLdRw20NCK57xBpuUw1X6FVqItzl1MGVc8YXq9xEExjHWAPMmPTyAEsd37zojamPhcZ0xxJ6p
appL7Q45IPuI1MtyWvDYWqSXQsHe7b20vs9iHey8tE0Ogh4rp74uFThGKwuWbGP8H03Of38upBAW
EmWX3pzNufN/eyCJ45RuGSvz5jeDPk4WwCeXY6LndX2y7oUNwe6/r+S/uoG2K2zhLUpUm37W322I
IR1s0UgBM82X7PxB++WBsHhqx5laNKnqepOaRbFzNEtph0J9898v/6/W59LwRIRPK5LRsPj788IL
HC2vgB3iT8kvf8pusdn+aQFFMogrrm0xNf9H9+6vz8uzKALkRMjOucQhtcX/XmCGpSKs9JDf0qna
56xMfTs99OapazpCDMZ9af/0wft/f8h/v6ZjMxj9538hbdC/vlQjltZkFLgLGdmvzXpBs3MG5Kjq
koiB34ugsdVg/B8DZ+uvxuuiMP2fV7X/95PmysNrQpX7TNA3ezEJBuq+rA5Kvi52fj+6ag65yU+P
JMBR7s5tiIS1b5oUkP/+9H/3L//1Rv7qX5Z+PSR5VAfPOVY2O6acOYlarm3nye2bUytPRpgRUfDx
3y/7r4+PwolxRIBw3zUtXAT/+/HnNNY4172JBZ8BDeinNsJCksd/cscabv/9Wv9+ahntB7aHpFfw
PP0tKAIumphmE5rPdizIrbbZu8cwI8UPTtM6UJjx//v10MD91T5kAeROpkmJ0hYJufi7WWq6DKAG
1xPPda3JWLCuIajevBg4B8O5Muocz75L68BSb15XvAk8jFGuT2HDMNxws13ewxXiNxSYuCBmqJJ3
iDJ8iujot1sZADzDY850z4w5oqt5OBrK3yMquRjKO4dldbLGdGNU7kr6w6lIbBL2vHY7jslHLML7
5Q8snLA8gcxGXSLoSRkQ7jV00x+am/+c8xNvIQWQ2RwZ8n0K0suAMriN4m0MUrnwl94gGfNssljl
vE7dUgA/4GJGoBbEFHr1fOeoYKMrcStbYqtagpEE/v7S+jDLb3DEmHX7i5mpY5qa5sp30ZP7v+lg
/ASkXlSGIBZ9uOLv2rj8dDIi9xnDJ68jxlPlBwCEiA+4iAFUB0dsGr9e2+KzKea7RLTbbDZPRfkr
pl0RgbRS44fFKMXDcmvqgjC2/pRWyZquwtG0ftwYatcUkkI3Hwm6PA2m81yxBKSpRc5J/WqX9rZR
v8rIAJ7uHNp+Wk+Bv1N5cysEMeC5BVO1LO/x4G3hTqz9+SXOjRe42XeWcmkNlLsmESsRv87g6qTw
zXWenVK7wlLa9fQhkWu1z3PerOk5b9rYjfcGNTAPXp3Ud7VdbebG1hdT8n3x7pcc0aY2wJD1G959
aA4xU/4gQpx9EjNsDJP4aJQEKB66W4xp2QVzU9KzJOQT717hYNHmYi/s3JBaMpw4vC2/ISfnPCak
60TXxlc725O0bEMDI3O/j9L+PkuRrJFNvMTJsiWAxvDD09BP51DXd/PYnkPOR01g403yPn0zPAkL
zRRIiAFLmOVvkxrHNfN0s+KssrAV7WaLHeaqmPiv28zcR2F99iBSe0370o71SzqPBcRGmjyZ9Iiz
CWw4gRw7NI/E4BJMxbAZOPuehtiupcBZWTa+0LDpH+zpablKfok5WIZvoIipOL6LqifRNv52Uri9
edO/t5baysCBdFva6yA6TjUHQpiMP+hiiOnpDRAFWvkPfqebxzJ2OpphflDf+aV4G+ZG76rl0tIW
3A4wGKpZnuwhfwnE4Dz0Ra0vEPTCHUdA+HWu/mpdaR9HU+anrquik9u4/VvClBpsnbDW6MfM1x6X
SwSTyZzyZ2Fq4hTnIHoyDCfYDGjF3pxeuaQodhkwzklsOy+qd12Y0W6n/YuBzzTe84IUSrDM/bZK
BTllQz09INhPFCAvw3wqxm7c9ImskCbEHP913Pp35oT7Ys8UVfbrjJtngfL5/c1rAgiOmeDVHTPz
32Xv01wmI0+xI8nyxRtm2j0p5GgOH3N4NF3YTKlTC1DvFV96VURmuulc33+GaRS81J5NEztVTX6e
8hQjvXIORITAWZ2W3JOGjOCeaFZmS7Wpd10JJa10se22kYPtvSPsvQ6zZzuMEXvEV41rYav87BsL
Q3UgmOK3O5VvjlECbstPuHS3Go8T2UXpHlwIrW4XoNTSxxxr/wlK2UeFcG0WpbtOW/stGD3UP1XO
DWg6HN1h5vmVTTwfcXPg83Goe5F5cKMrpi16whD4B1LBuptHwVf3086Fnmm4DuITHlAoViGUu9H7
5S9AkAg2fALFnKEEEgsKCrNtljholz8sMB5qiKKIqOPhSRrhW5f272rOcN+5tN3/5J3Y84cmiO42
b+k9tBuJMs3hoo96J+kg6cV7HJPq5BLCMGzok0Nf6XYarGh9sgz/nrC1JcA0Vs7JHKGhkzE8dd9d
Nf6xKwFJMvJAcHvGgy6ANiTx2mG2kXCmiWN7PZFOnhAM23Kvg4Pisrley919A6DHw7GLg/qhk+N3
nymbkp0Ibl6hVffLR2RkuedDlRiCiNv4biCGUcgh1H4w9Heu/Qc+F1ejM08DKiHpvZjRU0jCw/La
s1Xv7XgMN7VXE2xDkC9GfVc2iInuZu08kYR7coeIEtgF5exMuNyjEl4XiybvigomndRLjJ0F9vgj
eXTZrsE3hPbhVCq7P6nYZ5k/WYuzvGk2stWbAHuow1m/64uNtaTSFvPB5Z7jRwLi5AE0nYDXcGAy
T0sXfPmXqNRqtImwvHLrwy+LI/+ZkOLxxN+JfBP6VTnt0Iwxmgs5jrs0Iwuf3+x28Bh5klg+C//A
D8m8uEhBCI6PVsb6sJ36mZN/bpCCztVBibXnF7sddoPVrazpafm7mDOX9+KV6pU/jLU68l9dU37a
guNgC35zPHOBIVfcIOOD9PBBwuVrmX1WWoNWM084Zpd3mqTmPb/EqMI2vBdzzD40EF7Kb34RwP7I
Kt22EyV/Z5IoaDMVGK1XwnW3yL62hJiejDh4DzhDA0pZBRyEtTC2vgvUi3+8qS78YvT1l2Rk4syZ
+aBqCxanRTrfAwpTcP6+PLqB2peov1J3DsDE2WcV9a9xaf1yOxJfbLe8dFUFN4r2VZTjZ6aIsroG
bsqMNT/DKQ1X+1ehwxa64CwgAyObABl/MjOgndnI5q9mcA9p1ILFJGA4MUGSArfw8vmjZydeYSmc
V0jBaTDNz5xqoztPu6jPp2lu9mOp73Uac27tm269mP+s1ZgVROiC9ba3MwevFf4k2oIxZEwHbklY
TFwH7VKwGYR/9HbtwaXBPnNm6iBPjoEUfCXaVOp1EaAt49tqq412q4l4mIjJQDo5SFBLrOv9GF2z
0KyfxtRwbkSLu+sQocoq5feIxmhA8OZ8Rqe4Om7zVabpL8kAa21jWl+Pbf6rtKcPNB7+alAT61YZ
YYOO7ZdCmt1mGId7Bv3yMw3zt2AyoDwrpgLVGJDRGSPjVLld7RPp51evh8M6C7pQneF1wONSay9D
sYB7WNUtl8DWPJ3KTVIW3H/kVUTbPCHEJAF8TeIwCY9xPsw3XY8fQerckMYCbOws4xxSM8XP+Eja
tZPoT4bxvw1Hfg0WlDizjojmVG1wPwqMR0jNAhgIYU28xwoLBdrT2pUbYRM10hfGW+6TrSG92dgU
gBcYk/U1IXDhBzzC4B1C04IyiKkoPWZg+2lq7wIvO5p0DY8E1jCDKuZGPCw0z7OVmtnJqZNXZv10
Zgz1UqalvTHYUy5DE4ZM4pautknzwslm/4OIOZ/c35iGg0Ltdp8Fajhzoi/IoiRzPYlNco8ExGzL
VBda28N76CThL+12S4xK5nrHgEb8oTAETjvbBg1JD7ixI5YJ4cL1HRE64RpwMw7cWbw4vHDYgWBI
2JfxCoK8TOqWbdmnTbBy3C6Bp25yuBl9lzZcTCrMLtHkJJVtn+5kX+a0kzoLvVkbp2G3JvI+eWBl
jllg7WiEEhqO9TFml95LMyY1rRnHuzguIEZHxOVdstm4+W6BE4uxX/IaZhncZiNlXNLO8jUGmfSm
gronoXN2N7U29R8o/PO4LcnhAWkadTJnMzX8fpVA+TnlABUk0QpZ91ahGvTWdlin30k2FQejh62e
zMmvYUh+LB38rmwGfvT59RvRLkELF4s7wKZ99zstGgpG4emIrceN7tLJqHd5MqtPc4jGfVE2/hfv
p9zKHs2unbNv2nZhrvUo2FDLFlGCzM10X4CtBQgDyUX6LclbSSOZVGbtglz3CSsmiJYvAUyBlbI3
GQ5mhDhlXsLJ0rEZsSlyeaOYaYL2W2YcZGOFPasUeelYaFv95DOnOwdLn9+adsFiprW1MxFCBWoj
DGoyeeFgjFO9K21UEAxOGGvvKxNYYmVKNMPGnxLuC5KP/UDsQu5SHOG/IPWEcsCmvV8TSlz1BzRY
awFJMBq766irMxbic1/V67Ked0lOnDziTWhF3TVpRfIn1HRwScwTdGsRt7LrG4+waaguvBaks8uA
EEgbAUzg6ukucw4toTHXj0VEELO2rE+vyr4iAFarzhs2auJMGA/IJfrroMFnVcUpc6u9H8gXqTq6
OP7VTkGuUJPupVFd5yD50iMN2VZnz2M4QBhqw6/G9Aj9KT+7yt7z76fMopZ0ed0rFhtD4X7qhXNJ
AuvdFbTkJIUrkziGqtvMtY6kM94wabxlYQTOxzpiMFurCcKbmF+lX2wFchHyyzdFYTwOA5pkYpsl
Q6Sgz9BEuy95x6SwrhSOgMl3NmHEGirrfm0XA81VolyrvvlSNYxnq502rZ4+ModJxPI5qeZh5Obf
ad9dOhUfybMldGuc0r0vmv7C18Fkxw2WhOHw6okkQqXaHpc3FybVry4ZMVprsrcOfqcAhgUwx0LN
jDHHCVuyZ678mgQ8j5w/FRhQCR0DviDEmYkkMHuGLKLUpkbVLWNSC1Js6w09/9wskOnnp8kTa8Mu
icLA1jH5kM8YY8kiXIvBdZ6NKX1zvf5pZna+ikVb9Y8148ovPvSwLaNgX83lrbesY1CMlwBeYphh
GJZIdgUUNbMxXuKS02KveylXUY+OxA/deSVylwCLP1MbvhkmJKiV2are3Ro9KPnWnPeMmtGJOoCU
XVJZjbq/6oHHJwPKVASj9Z1NMiHmHdV13vxeRpqC3c/Pp4NJRE9tjKeoiK9G1+89kFZOYL+Y87Cv
UG6IuX7E6n9LQ8bSsGhAWW4TIoB04/9EPUZmhBdONG1VqKbVXP+jooHQMD84rqagi0lBjO+ZWl/y
pKJQ7O5UwXhEqas0YbOJ+vfstvThFUTJcbrk0XBM5pIgL8gIiPPDpONQTlwSQpBuq9uAMVh/aPrw
PverTZQEu8hOP5EEjpuJR20NFRP6Cw3onalZ3MZJ7VUgfkGMA/Vczeb9PAPsLHRNbEsGcE3OjEd0
Bpia5BP0oWNBDCvaiEgifZ8HZvhWC7s+Ln+6dhj2SNT9w2RLe2t1cb4LtWIVknG7FUlgHLMy3+UZ
9KdpHA6Ms++d0pnIbSC0VYG7ERrSZDGkE2I1zu4JuLmSd0RiG2PwFAvUlDu7pu7eGSrdZBl0a9mO
oNpUojZKOqQqIqEPhqeohPTkgYI5DQbxiKN6SwvHekqrzn4BLgERaY5IP64YjdmKaVvb1xd0d3Qd
aqlgFBVqB5kATUjDEZNi1ykUa22+AeC87anc6WXuSD+9tTbbDvitrARvLdmKO9IMIcpxCNOtZuCb
X4cSLUMmIF4gHbG2CojQCNk+8exHmr8kkI35JV4myLGljyapOygTMYQwRNMduUhheRWJt2f3Ukxt
Jqhy0q92pi+nxSjT7sa51dva7R8aqz9lcjkuM99fZi7rCG1JP2l4auZH6FePSbvsnoFzSf3xeQn+
q9OogUXdXPwydVYsIOsgEVvZkHmaeidHedc0mX57RfVOUMAmF9DWc3VVTfJe1R29H3vY6eWZGbC5
rOfOfXZaSBxN8WpE6hy0drCKuuDbroF2OSlXr5HZlYCebd9G95Us39osfhkS9dNlZfQSSdIq5cAC
OEHkW1ZB8G/agO1evqiAOY3HcA/n+9ZvQWErdiQRHYSff05M83LL2colBjZqh5POa4qVTOxDbN1r
+sN3jueeKDovAFNhgRmP5RCxQ1NXEiSdmR0JptEXMK8Lmun3qWbmNQK86GN3H/L+gdWcwwXQ18ar
qm3OlAB3msxItmpAvFZEZZM+GnO1Q75/W655kC4Z8N4uQqLk+rTbe/e16kPUhgbSHXkUndyWPMxT
YrB7ItJIs+e51HuGVV8zCd9LV5AwFbCrPmhPcwKK4f4ZePXlB2JzbtADPetUvM6Eis9+T3dy3JWd
vSbebwNSftPxzm1grOXElaeUO3NaHuPh0ybVoJUEFpivo+cd6uQtVxZD6wVrlW5MkW8Hpo9IRZE3
JWAnq7sYZfMY01I0pnA3zPad1RMnbqlu5SSIZSbhn7rQuXWCKLxpyS2zrgptYuqbq8Cpob1bt7SY
r01M8bHcgnqpgNhfUVVeR885gmI6gvklwwrqMqmoy3dbVtMhYNUKJsa77pyhzyvlm1V3W5s1NEJz
VxbzPk2q+7gSD9rsDx1xm1XZIj8zHxc02CSWDGC+ieVb4f0RhRScszj96tLxWTbN/cQUb99zv0cq
eR+dr6ZNeCrnrNoOM57JaUgP3oToYskw6vAGVuAzoaGshK3XpHg8zsawnrJymw1k99FYaGmMWMmb
3/n7Msh/JTbZoD1nFzlTVo8zKTmZ52+NBMlUp4tdPeagv2lLSPs5s/U3HmVkPkb9y6ypLi0j3xLO
hTWUZK5uDB5QnSDzqsDM/v97awKKgIRuAGDo8wmibeTPR6Q9+cZrhpsrUauA3TnEgumlQ61X5QDs
cLOX+6AUGQg6DqXWVGzngTAkfqqjh1lR7iMiYR5F1tnUHUTP3+nI++6tO7KsHw2DFm7vgsZoTIU/
3P9OW2nsMT6TSPFYjyjScbrsPTe7tOVwsHsyP9p81+Rym2XmmuL9ViHgBAGyN/LgqyPfWw0hqLOY
e2mSSNdQXmBm5XEqBUBgq99lPFYy1Xtt548V94QV0owef9oYmXOo93Nt046zvoXRo5mwpAfrMsoe
MVK8tmCLo4B8K1btAZG44TuXiGvlBwVrSjtuG17G1SQGG9NLa7lXd7Y+asZjDSR4vINbYkuj1Wwy
453TtaAJGAXjhzIeXW7PFJDXGlov7DL/99Cl56JkByXNZN4zKy2PpCzrDZ1V9wTO11j7hGJvaxsJ
LVrOD+7Qd/Qv85pHsHbA3XMTpZbxqFKyQ1vgY2PU8Dk88xYqPtAQqJvDjV+Sr9awPQ50WhZ5QSTd
a4RIWY+SbCQalba/V/VwAGFLKu8EbLP3CINMd3iJflysT9ojYKn91Et9jdeWbWKbgaHN0vrKiQw6
ZHkBYH1Og+AE1/RqwQXpjPLeIt4y6YESlPIrDS366ZwsC/NXziBmZRrGZR7HSwMz19UkPvIEDipl
D3H2Tce95DPAGX2vXfv0mYnO+E3kxcUwARg6aX5yQdmhWcklNwZRC51fbMZSHnOEq0sbytb+Rwmn
Yl26xRfkl4Pn9oeYOB9rIFeElMiZdh2hUAsRleFS/gcr6XPU5Z+C9xh61TFKWV5iUN1FfhJhtyTx
nCOLp8adCI5n2yTCIN5FDk/c8o4zmI9uRoxy6oJpK87MJXdG7W9K5DtSdNcA1V3LOd1DmVYjeRrc
5EADad0AE1slAQ2JMB0AijoQqcj7q2mOKrk2eyyYWCcQso3xNrXDZcU9iJZCKI7vafTvh5owAuYs
43oyXeZF5qvFflM5DkMvBhwduq/GdHd0fl6XG9FhoZyyiEEZqUdRdlRDdNeBHbey9Afl062IpiMW
0E1HZ33l1dWmUR6xBHofetauUvpQmiUhOf0ubaA409x0IJx29nzEJ7kJYW1lguW4KcVdmjNrmsky
mML5OZevFeOYpKUZaaLtM1316lB0IWUxELgCukZp2+vyKQ7NNZmSHypCcpXrkrjqlHrDQ3vI1LfJ
oVUWARfb+C08kil6+xAM4k7MS+TMc5Z7p7ANdygwfsBQv7tTdGb5tlHxmzvZzmeKzMtIm2C5zcDU
/6oG63v5IDiIkWcM3yVl2NzUF5vd2Uze0mBkqMw64DOqy5rjmMnDaOgTZ5xNZqlHag96H5XaJpo2
QWYlOzq1hxIWBIUBapwOKU3/QVLHnj0SYhkd+4TFDCbHbu7bV1TtSLyxCcQs356qPvE77zudd8e8
lj+qHn9qTV/I+PBTJv2FFtexV7vEI8OJVBiMLsREcE4WbDRxfoPMVOFlaO6DxngeB3lgszmYE27x
2o9xEpsLja/9HNmlyY/By2CyaHLu/NOjpwUlxTFtOdL6BUkbvJdxEC9WT5tKL2P/qD23LFXLGhIx
1e3UQIfOyLY6i/cYB9Am5fNdGZavjRrY7HFXRIAwV1y8505nh5Kx1tDoik71QKM1fWAmi4KOqODI
qNmS7VNHgggA+NvApmqZ6XcdWBkBJDA/zTZ6m03Ggh50dFYa6x/dUd0Hp3Y5vLQEhyyrvTfmv+La
Im5FzyvSXYpd6+SHngbCJs+qZx2LlFLQegt5gtk9JEM0PLi9tteiU6eqiJHkz+Zr6zlrov4e4z6n
VUpM6jrsyD3ms5eT86irxTzByWYdSodU+fyxiXywUxkLPHDgIaHHmgePEmvoymkzQk6TfMm6qkm6
jXB0zEm2rbIqB4RfxPdRySTNbpzj2EuxKmra00ZPezfjG3ZJ+N34xCjgrGuNHRee4sYpGI/3A2b8
kDN+5bUn4ndeEhPQ+LRUFDlVku2bpErlYQoPReuN2zTvy6oXJ8h8mz7e9njZaY+4S+g7XjpcUQ6W
S2z2BEmMI0aEMkJLjT6Z9rHbUht6wbSPJSRSp+NzwjmsqJ2Ki1/n57ISuyHsP7Koibc1fHaqE3FY
pCFK05I11Ll0kj9kBoOu6gMSEeqCCg6PJVvVZyNJpesLfQYmFhHlNopjlbLdu0qAGq1ezDYkVtav
j+AW7/HsM8uy07PvsUhaxER3nDGrIOD/rfdqC6lO2h0240CJUyz6sZDjfbZ2lTz3IxzxshY1Wzdy
AMMwCmK35MeAP75W+jEskdwPHb0GMxg8qu/FlDw/5W7F2Kv8KSv3OQ/qM8dmxoB5853aTGI5wh+d
JL9HGX6XKIPlXr7mU3Q14uhKK/bsDWganBkehOZYOeNHEGX1sGwIUpXD1tKSi247c8mZiYzt26Ri
fdO+QGKKpHRSJ5stpyndkzcxKhiKTWgQ3NOPbyM+vl1KxYfSakjwqHhNBONDfgg1PbE3Q9K2qDKR
vVMMFHN4Z2SkvETuMPINpbewHl0cM+lDVOmjkzanXHaIdqYC2DdTvN5OrjByj8rvNyOPYuYA1iDp
DmLMwXEIAE4yjBWMZ6Xz0WbDFoXJIeNI3YKcpYQG25pk0Rn3CZT77jvHdI3f4N3KynfEeHeRojWH
FA7krE/sap+kxBXG2c1ByLYfc5Mgj9qrklUVFujV5gacM33kL2G27lPXI3d3Fm29ObYfhSfRhs8D
LFsDfmvKfd5h3E6qFyR93SnJ55MsNTOOuqt2CKFfDRtUs7U04ZkuP5reP3cLSgSWpXrL2OSKb+vQ
oCfYFhGWALKfEZBEEU+elS/o7t7fzEUCM0L7ki4Bqs6O0VTlVcGbSlO9MucivQfDiupVBRkfSSAG
ozkeHZeD6B2z5eKqekueEqdDemrTm6edKhguXByp2DyikWXVbh7GCDeYsJgbgVeZGwJMmnJYRUiB
iTZDPbyvi3bczAyF3sPYxSVt5+UjJy7S2RYV69gFTLi8cQ7+tOnceyuP1OkXmSbUzZbgCV2UdJvU
9bKd4VjqgytfnXPLm050NpmH1Zg/stXIcfsMd0psRZgXT5oOIj6QWD/PPlOJBHProQ2a+qMDQ7kx
FqxdVNfRiycMcsVig1NFVI6H0QyrXZUMZFflxfgYmlJ80tihVRn2PPFhLDdpQqKC7KKvPkauUhvI
n7KpPfajgfO+rCscfAHtE0LSLBDdfXrLuBkICffpTbNS+QYUfLtgQKwdDoZ2Ot9TIw3nxk9BJvTi
IVClszFtf36q7EZdpJX9FgQbYVFLi0cf3O62cWiiTxS+9Dn713owaEAX3oYOzE9WGTmL/JzRw5n8
4+whXYwbM7sBOjd4gMLlGFumBImpTkB2qNJhFxPDhvjbnn5XWesdhCqUswLkkwZgSobxMaDXfspM
EY/POLXb9kqDVkQ7iUljPRgWZXVGP6pjg914CGDZj6sf5hHlXRVb83PA6BafFhBCqxqbp2ZO/J+i
qFs8fn7zNcykRGG2mtXO8efwPi3ZkdE1NHCyECKjhrTXXmi3xRZrSXmeRoTHfZCkZ4+EtU0VjeNv
dwFf7Yo5IfUwD2Nx1N4Ygr4Pp7dOiIyZdQBwdbbtknZOzCFK1HkJvXgmJiPoSXbre/99EkRkRobd
3Y1ioEu3OA2CCCwDt3QsX8hjiY6uMxA3x5TFeGzbGdoz5SENj9brj67MsKBwX0+3yEcExqCifSk1
IHSHOc+TGzO7zMIlZUPK1NsGefNcsLiStUXg0ilFRfVYGlUHFkK5iJZd4HMwidxnWbb21xwoickh
XlL6xvBZRCAeaAsWUV2c9eBO577rP9wK7VJAHd2tDTcCjz5Olc6fU3q4xEYJFDz+YqiiKWmskFu1
0zYfDfurmq3mK88Qy67ymMmG9k35khNiQ667s2Nc5FKP5N6ma0PU4UnaooytRdu/z2P9PTuKgUmp
GIJFrYc9ija9aQwMU8uZWL5/OPSUJD04f7R5NDCGAf5FbhfVveEsRIM+hv1kM/hYjfBDzoTl1POq
MEvv0EaRW625lARLmUyA+45lVJGnsaG5mRyKlh41qSVu/5jlOVEqKWy3hPaUGNP0gRvNODSTY61j
h1xK8o2d6TzQlAg3ACqA0uQiqn6MQfYPnNVoYFBkWNSD4HPWgXTUukl78R4jfskplXkf1uIE6CUz
aQJFDYe4sjw7urQotpmoxm9Tm+EKC/Gr26P53LZjWpPfaxscL4I4QHYxhmnz4sJF2yLm6ndl2+Ah
suv52Gmj3FUaM1xiQvcm+Ljle2nNo6Py8kvi2fD2tpmKrW/VI83HJt9WfqSO/4+z8+px40jX8C9q
oHO4ZeZwEsmJumlIGqtzzv3rz1MycCw2CRLahbFYG14Vq7rCF95A85vQDL/UhVO41r6qwJEOVaf9
cFWYNwT8IerlESYshPVmWunrwUxs/IdgaGIBnrrQOdCUTPrsRbKr6s3T1OY9qcd4ZzZJsdcLElis
w5M3ic4vgAQcb46y6lYvhY5PJNbveMq5KiCMkOcSJ0cudaBLeHh6dvTJ6SSdTxC2RTBEiFSQcHS1
I81oM35PIQJyCSogYiP9gP93s+ztEk5o5eRzJdd+VNCC91XaFzLFkKYiyJAIZk1bT372rprTO7F5
+Ps8jNcZxd15EQ73GEVJmzhHH1ypoefiDgRyELtXSgLdF3CDz8hxfiEZQAM0gv6EL072gNygft9q
5U/Zrgd4dmE/i/VwT5X/n0QPvPWI/9i87EnvJK5iCKWju+Fyd5/AOwi4R6AtpFzG3VQanR3UDSAz
fo8+O8AG+p1UOC0VonKA3jpuHT4gLLdyvun0Bw9+bda0rzV7wVPgrrowrVepjcGsJaXyjq48ZXUu
KpCMRNiZjrngQPgB4XYAUtfR9uwk+pVeUIfLtDMMsAQovM4yKUWNXWSgmm4LUKdioqkEyFH3YG/2
oy5cT5hpmBe/mth97dlFdu6vlFo94njABpGWkgpGC6SXEUYPJiWYUldojlY7T+/ejAqfZ2D6exq6
OZ2KcsMOtXYhgrEzRUbdKIgWVIzeqYQtCgfUPl5cP/omfFJcALMGtngtjlCIPNHPsB8tuS+IamQ6
s2Z4HyXUptRSvUee4GBBUjHq5o3O/0uoYuSj+yTgqbmT6/ADB1uCUQxd7DR9xlRwKf4BFMfHTFZ/
+p1276dYLbTGzsKPZZkIPhJFPT8ed3UYP2ql9tbZHKGi/mjqfsOppEeuIy1Py1NPM0Lc4sUqTcwC
bbW+09KxmlnEL0Id6/dPaBrAAGPQ3dVSvippdCOUe+8p+SGsAkCp2D+pnd/SdAQVqqB3KuDnRaU9
9Yl0n5ivxBU/6owXGG3MX1JTEfIGCSbFHPVOATmhG0cvRZFgKEKVSCLAArPzaM/RLRNYHK/ODuZg
/ATxOcPMdqYNDrIDwcYgmEiAOlGtfWbTfMMWblWpKi4YAuMpUZSrhw8tld9GlEFqadzDLH2Ni24f
FClNaWWpBO33Ri+/mkB69/ArXsd46NljMu/K4o4AJ52pjfzFJbMJ+uSQ5NKmCEcwhhb4fZjPAtXu
G8FKgpDT0YoL+n4nhkHNqYJW7eIhgFkL+jjoAVEFHKkKN94HUc4/o5/teVX1TdNb38S/ZY/oJmlB
vGilFGgXmuCQx2nLUq+I0naJcsQcm7g9+gJLp6L0mjiP6L+vwpHCVOGu9Lh9QbYX/LVSYc9CE6Qp
7ng+cFrz/Ne6qO97p3w0h4xMs3Lf89a7S+F3oWu2QcVvplDez3C+oh6JP1D9gIb3Ok14X23nW9+Q
+dnWj4q640wvCUXsjs4ETl6qPdzlaf8mqnlBR0qWk18VQ5Vu0lJecSHMqypbShkZHh0HzOjdGTt1
j+bJTinrd8eAHuYTMEY6IGfNtxZKPG7HqH4qcXKY8azhwlz2z6OofahYsmN3sVT74hMTq3cAhHrm
kwrn+VtodDmNhuijCuRNZGaPRuNxvJUnT0vvCvGbqnGNfsGuBuRbOObKiWjyCyh3FWPhR5k+M1dt
gzJHkmQsufsuy8oRBMCHozTSvPc0Smw+N33umvGKugEOHDp4jTZuMM91hdS+/e5BZVtQYnqzBnjw
ji7BB9elJ1hIBd5P4w9fC35YKpp0HWyrum63MV5GGoSQEWOPrmq5ouOw3QLl/eY3HaR2X70PVROs
p/CFajjpRmn98nIC6jpxP1Rt8ABmZwjQWYvCRcpRlXN15mvuVwwcaqP43YZm7yYL3DcPXN2sbwfa
m1zkD3rrJ+tez2McausU/pn5lNXmY2Y49wD/nC4o50WpNgKRaPvSLi0wMcnztUwvw3Tf40RbjJTc
PS4oxbBX/JtLA1yhA1Q0xVW0UWGc6ZC5xeGwqn6hIk6BBw+3JdYXSzCOOpS/jkvXC7UfWSMecpU2
QLDlPV8CEl/36PAr0REmGsdlXA0ysFkca8T2lmjmBomBeWVBckxxtKsRCqsQ8aJzbeELqXwO3Lph
pkAilGjgaruR6xlGoJACGKhvhkkHCXQkU4TwDjrTBp9qIg04qO6RcqwT45vsHjIwKEDfQSq+UVkc
+GKSbczFSqiF91BVyiyVtReHpgf41GiLoNtOkZz7tIXJCJyyM576yHsv4TwaTrwgoFyPgbNGfuPQ
a9QWAYuQsFGo79/xpcBarYap+JSp2pPVGT8aJqPXGW0VFREc972zAavLgfC0UtGwq+ceRXqkZ3BE
bhZ1V21TXMIF6dGKKcJy1zC1pCp4od48AgzPTrdwgASYWPOLhdzma6N+6+2PMoAlrTSbOrFX8OeE
W+kiFhJosduRZBWrgfKWBg5Z/IHMKgK7bzclHToAUoOfPsuqdqcEvr7IbP/Ot5Mt2drSQb6nsaQj
RMUFda6dzB+Cy8a299OjoYb3ifzEWzIHgRuAIq30T35bnT2IH6+3+OhF5VIx3ZlYuyEYt23+pMJW
zvxsV7QKHrngwAUgq5Q+pd6ndR2uCt35plXqa53k34fKeAS5SWLLl2NjsKyMJHaYgEvzlGhjoRAo
5NLKBpi+wR8jQl+IY6/JLkwP/zDS5xb0TMr/Mboi3aecub8sWV5VdDNjqodzsSRx0sT0NatyYScq
5OT+WEjjZ5Noe21I1h2pPEgGysBl8xQCZ8lkEw17GIjzCofxoQNsYL5KjbnIwmEd2dgRSvlSHzmz
YyNvfF6oWA3XFkgBmOXuVhnNg8y75w7WAKKjo3IMrljYVUjJRqJFbFfGsnAAt2r4CxS5hyBCuHCi
6hMZTGx9um0TRMu6xf21IvJgxVGYypbakK5ETaA1kvnQ89qnZfZddooIBdp+m3B4+t5eyVSQeJL3
5LqHBpFg2uIBNbVc26midMUvaYN207fOPpQxReazgxGHPYs4CP9Pw6ce5y8U+lBF+paQnigaxk1d
epfSkFH4tBIGp8hCrxR97zqwjI28uI8dB0CyRbUW6mnfyggLuXawtQueZnGKPegrne+vwkZakdyt
2UBxAYQTP+id4ENVpX+fkxUTDO7ITB5bopemUuEA2Kta0zbIcD90/DlRgQwJY4vfJf5Z7ynfMmjO
FLNpMGsgNpsnLQ23Luur+ehGDiPVyHDBPzZcZ0lbnnqyvBDLrrKYTuDRdoEM3ecHT7aezVQoJsPf
mIlvEOnREz6ICwAQD6Eabhs2VMAEJDk+eDaNqYibPORPYlkTQN5jrqzqDvkHbfwwpeTBIqDr+FSj
/5WH41Ksg1hpR4rvFP1AVbrCVrV7AlUGOYoGLuherruBan1wMLViLVGENfml6PXeDY2/BDMHkTb6
p0FBKQWEEEXGm8UCk73RgCaE99GHcIKtoCCIyEuMLf5ci26VjFcfKggVjcRyroO0Ily7T2AlJAk4
OJU6AAUPwt0o+dL67Hsc9IC7xw2hPAo2wu3uF6IggtfvxuldVHcwoXnj7ewx6ldS53+POn8LTQVg
xEdh2UvxLwt2cs2/5SGDCr6fCNR7irmSTFQgeVXQbV52fF4S+qXLyVJIymq/XspR8OwoI+0vQHwQ
uyADgcHQuXvRTQbL7cU5dXLqb49FDKhf5W5PrCSa5WUC+JxPonc+ch7+jlTxzopqPJ8lrm09uMM6
plu4lY8Nc/6SBxDj80zalaP6jlTM0uJil+thAyiRUiGWeGmAo3SGNg6T4ZjH94A09BnHGhZ7ATRn
bDqoH2hiNKP/GmnxcxuA05Wo1XSG8iwxhW6IfiFIsg5D7y6uvYFsKRq2ISz7jMLFMqRaMh8S7T7r
jSONINRvea+GMH1sMHcrkGeZlX336caKm3MP2vsCAFpiSt/NvNwXrQuoki6ixxJbzA4BGLQBWn0b
NjJN+1xfa3Fgz+rG22sj7LIyWGpww8KyXRMxotVCQ61Nkw/XKvSZL3WHqE33Ruc9Gqw+lbEIJaW0
enewXsJDbek7ard0oe3MZSOgoUYst2mz6g1p2o8EKkhTIf6VaOpD22WfBQIZOYlhro7vgZciAmnT
vMEKaPg0wuqYWyAVYYdSdazLXWvlT5aLBGmvvpI8LzV32BG70Gspv3zbQ4AhgM5Go+QpMbqdSpQC
OurL8XC61IsPPdAfifOfy5qkuvChdETeqzdGi1DSnpy03mLmsibgXOroKHUCOpJGNJh6yNO2WzyK
2AWPkUVe0gUGgU0aZVXVikpd+VTC16D3/tUO8Zubxg+1GjyhIbhSTO8llpptFwC9SVwEr9AMfRAy
SEIHRM95ITpubbtBOrZRipXllJQLdY4AVhcY/HKYaOlsRRFR4o9LhuY5HJphi6ZpCpcuzhf4wqyF
OlkXcVuHCFahPYOscUmdB+fQqpiFsYfLbAcEB0WgDwNrcE2nDFnDfuyAIbUmyOvUe0Gg7KimHWDd
CG24RqnTNflQMcd6CXkg3b4Pcio/aSEfY7h/dtdw0s2MckvcCFyJO8+caOsb1jvsyp1XJwjVDPu8
J9k0RG7d0P2n2KvYQG3A2nR1+WSN/X0d5Hi81QBcHWGHWJvccy5e0llQP8TIlM6yQXXm9NWWQZk+
5LK8qQyLnEx5IP9ZxTIen2JNNB1pNjrW902iPudS+5wjQSGPDtVMbZOExkK1HH9mtVjQK9lK9+Wt
1AuBKgpasb2km76W0LMkjGhVC5UWUYgOk30NnFox04fB4tlBqJabETMrK96kSMBwmzZoCvGjI+wI
Ff+XNcqzwnx1quw9qjAtBsWX1NGbHpWvGYo6tJNWfRQ9+EG/y9FHyqQQBRaXeBFpKLkCz5U7CxKc
N5q490MDf6IkDFR0ddvxhVKHfpyofwo3lwxVNIxk142Zg2FOuKfYBiDtZ7KTHrvQ/Bqpm0tyF8wp
1G99MOMmPs5paGwcU8LsWkULSoeuonpgiiv1PgiBhV8nNZ+x5In3VSp1miVT+7LUCU1c8TqzaH1n
OIY+NEK85H96SDizG45iVr4LChB7978f05QtpCT+FT8Qv+kPLc+CLosPz6U79gDXBqwjQaG/FOFn
E5i7xOdugPwzNjfY21OhS7jb+DTYYMltJERBSU2ELvuuFdjrsTkm4Z2jHArjg/lS0ga6pf/qS3/F
3yqmni8al1ry2/Upn3PVxeB05XTUHgw0F06nbKMbFXuJ1hx7wzvqME3C6KlLjZcmHJbXR9L5k/5Q
uPw9TV3GaU/HygQN4slIsV7ZvuHUzZEQpH4mQxh3VV3dkDk43zXIaMrIvRq6KRtnqsBV1BmeQfny
CC1Pwf6Umt+zoPPhz2yNOVo0BSjh7sbMzrUFDE3DLNFUEeuwFWPyAV0/opuPgjnO7oG00DLQ8WSs
IBkrbby1WcQqTVbRQBmRvaJZto0A6+n3qiW/SSzL/T1Bw2wgJDavg7vR+wfV3DLTWkKoUda5dbZ5
izMr3pbXP+OFyZ78ALGh/jgjIajwtvIDjiFsIohn+RGfyGNX8zfXB7rwKU8GmkhzaOAheghZpTgW
wBbXY4jspCJB6gFq2zzIob7MiEOvD3quTmEbbBtZwTlFGJtok12alCpWAbVUHiPS0lljAOaEPCH5
CUJC8v1Q3GGYM6v5xxHE4etjX5ywLiOwLvxh+L6nK2vJ6KgZNhP2HXxaRfmie67z6D7J7sGHPPb8
rQHg/n8YFDMVBfETjOj0yXydJoArkv07aNjiGdzE31KwimoL9EUDYxZ8U9Lqhu3Q+aXDBaso6Pui
3s3Zmcw0pYSLXnwxvmAl4f8YNAVGptx12zZLTWlmFJhUXp/lhQE14TOioRiunLvfmc4Yh77aGi8F
7QWv7t8QvEK4gxTcfbs+0vkth+bHHyNNjgdW7H1VmJ3x4rdZsQmL5FEKleSGmd+FJ4NXUdNlk8Km
rpvK5KGiqjjK4DqGF4hsxJAHGW83XPRWhWGHQJ3kecDcInTnzYomjhu9w9qfX5/o+T1gIfCuqryW
WCcBGTzdrZ5mJ53R+5SP5RUfL8OV4qkYCRSvD3P+5WwH9UYbWyjZNrhfT4exe0iPZlHkLwpycfBS
sS10D642dPNKb25MaSIpzwtlMyVdc0wMnyguTFbVHfDMk6lwvECQtWG/u02xgdtITv9NC2NqJ9Hy
+uTOT7wY0LKRQqdnb1iTc1DQnEezxi9fwJ/Ydg4w8Rsw5lkHFND2HnVI51m2uT7k+f5kSIdXmBhH
x1Z38lYleta4aEmUL6r/5YXZO1Bx78YnOx9COM0g/kSFz0KSazJE0Scm8BUkWnIr/nKFwKQ6HP52
Fg6yTTK8Y8W2eHcnp0zXxrQq9bx4UXqQzZRBvHUNJvX6IOc7/HQQsV3+eOnqodXlwkyKl7xP70cz
1FctNmh0A63j9YEuLRhgDDoaMj7I4KxOB8JtlLQ1YqAu9GPetyAG9dN9XR/kbDa4qyKBhJ4V2kQI
bEwOktlkuYZGZPwqJ9UXdDwYDHYvQxWOXv52IJh3Bo7O+HSZWJ1NP39dAYa00/LVKaq1NMp3ZTi+
U1C+PsrZvYAJNgmsoduKquGlNBnFVMZYaZtOEda0R0m/o/OzykxzNho3nBLP1+10oMkuyFFh6NV2
UF7w+RRom+g7TuTzugxvOSOIP+gksnMM5oJzkqwppDuW0P3/Y7uluuVqjZ6j1mq/D652bMs5SnQr
Fcw8OFdaHn+9gCfDqafDYe7ojW2OHmcGh9KH077sglBbqmNMg0e2wxuXwtlVJ2YHXtXmxWen/5Yn
+2N2bm96wAn9/DWvQtQGqkcPYkxba0vEOfLxtXV5QBARvD7H83eSUcnxMd/DRpQyymTTpxVKp1Zd
pq+6EPGx3gP3l1f0LGj8irALDtLpDynv0Zz61VrvHm3I6+NbFzYP3r6m7vBC4hFhaaeLjPmsNiil
lb4WcQWTF5EG6NyUyGuaTtpSEYQvRfLnbhwc8FQku/+qpSCb61aLgotu096CFJJ7eUc8jyQwAqYr
1UFqwq9o5iG9q5j9lwQLCkF4jKo7c9wGSYcwCKZqGzhryJzABDFzzDwx7vyK5C+peyvhfwh+ZS8P
953arVUEUwD7UDH1Ub9tzQ+FLrwFWGyueB4dnAzOe7qDlioqDeTEter9qtThyOH7CRMp0s2NYA8J
iSQB3hadvzCmDkzpT4qrO9fWPlsXsmsMyc4LqqVLl5oGEboQtat8RkUDV6XS4jXgzG9wsagE5z+L
3N0PqGukkfuXx/lfR1nVxmYaHbizBLHXkXxKxsg6YpAI5h3vvTkAHlRzBUD6+tc/u9a50LkI8doh
nNeICU8/fqm6oeSplGv9yKvvHStF2DhWjRux4KVRsJPnL4YBqzPZ4kEGSs6o7fA1b8P0wR0kePpR
+uv6VMQLdHo3mYquE4KpvwU27ckLNboGOKysLl4DS3svqfBr+AijctIk+p1RZp/XR1PPr0ITOwzi
MNWW8cczJyvXKUXpyCiovIrNlBr2JkQWMfyR95TjBOrJsRZ5BEoq44aEokcLz6cuLz+16MoYINIQ
gqGV4LjWowfglhCSjskbgMsZ+GpK+TwVRocEyOr6zz4/7PxqjYaNjl8xazX51YXWO3COq+x1sCJ9
W2K4TGc1jNbxgC7X9aHOXz+LgbjcVDAA5E+Tj56qI0zi0nSOcu7BNqy/yZ0FvJyGRQy+4u/Hsh3N
JJxT8Ui1J2MB1ZLSwBmcY+Maszzxn6pwvNdgY/VGceNNOv/uyHASDKOKaSqiPH16YlRdKSF0686x
Q68D2h0iachHlULOCgE/CSG+v54alRQCFQxmyAqnJxQ1fo/WWe0eg6Z9rH1jBgJuORrNAnfRH9eH
Ot8cjCPiIbxkhDDkZGpZNPoG6bdxxNMcrlpSP6Fd8qShKX7job00kKVQOLWFXqxjTp4cBwUvayhU
7Qg2c0R7MHpyVPkIveNWfUYRP/n0UrCpG1i6rpNNsAsnU1LUqJSi3NCOfM+7BLQ83yovpQXk+J2H
AI8jVYiW1F9gBCFR3arUXJjnv1VLEhkKYmdHwGu1NE01+2jCgsYSgk6NVMKaAx14q+g2vf3Em8E2
oVcrNsrZRJGfTakVuSYnAO/jZi32ZE3bgCAp0vUbMct0Xr8HI7ehukewxMtxegbiajBRcmWwcYx+
Ynocy9V923nrv9uOv59BwxEGTpapwXk/HaUqLSvJUx+pPMml/y09uZk9LxXt1m5UxM/9c5NQDFFl
Q1dEkktKPc0G7KK3wK3V8b6rlXVWhbsGM8AIbdRBDasZ+k4oq6jLMspX7Wg9sp2XZuTeaZJ046iL
y3fyOyitcYuxY3G++/07/4g/K53TAgpf33eG1K0dNX7LkihbxgileEr1GDJgn4LHThHNvr7UZyVF
UQ+ivk6ZhC9qUZ8+XWsQ2sZYR6r8jC3quLTtwFsEdt6vVWRxFlR3EFRtlXLj68Xwmss60GQQasvr
P+JsV/EbaKMQJnD9nPt8N5Znu3o1avs+3Ud6AVzBXZboc/39KKpi6IT5oso/XWRtiMp8rFNzbzgl
jHz3IYL1hwtM+JfPHyuKzyyHktTYxDNrsntjH82LtpSKPc4jyLQ7tf+BiHmBamOlrUrTutVVuLB6
J+OJ5/iPzePqnl7FvmPtgSwBTCuWegAla2yQRbu+gNNgTkzMQfzalg1LYwkncVYH8LvQ+0HemxjG
jKP+3BX9DQfDC3Oh8qMC5dARDT4rcOcGUKxET41nNdceBwNNSsB4yg238wunjY1G1kPAyAMxzXsQ
7Rp4TrN0D/xOKFoi+jwrBoCzXjTDSWWu9NTx81sZ9KVRKZ/oxEQED2cFdKg8iBylEP+rLHlKIggJ
Y6n/zPH8ior2Ht7lgzGOT1Z0ywLw7H3AV9mieo5to0G9YxquVoaSC/ir/Wxlxq8+yNfs2AQ1huZX
Vcg/ATuPNy6zs6eXfUKJ0lCpoFvw9abrSwnPUcoaXLMV2GiIKDgMeQt/BNadWGusVe78vAsWToLv
1BiuVLtcXt+n0/jz9/hoaYtbnb7BtP422tBGB1c1niMXHcEoVbUN6iX12qrqgO5M1NXH6wOeZfLT
EScnA2xuISdubDz3AJkaL1hV4EJqijB5hnuyNM7ScFf47xltKEygR9Be13/ApWNDufv/Zzy5xOus
Q9XW4WT2nrStTWUhBXTmQRZcH+bCBSDaE2wj3iMKdeJn/HHTlIYQ5VdaeR/Fo/tQ+x4mPzzR2+uj
TOPsfxfzv1Gm9xlsnDzsmAyk841hPsTqRoPeqtrfrZZ8qvRuzOridnFUnh9uHiwjtdNZwcptYCvF
/TP6Y8OMKOBeloGIsItf1ba7cTguDWZTPqPSiZU7CevpYGqnyYkuyfZzoo2PgDS+o06M4WCEXkMV
v15fyAsn3yIupCwh4+XOpX06VqGnLSDL0HiGNww2PIjw+bayny2m0CBplGiRjbfu7wuXHHR+FOzJ
J0ToPdkh1IqNxKkDn41YbTIU+aAnvYXUXH+TvNA79p7GuHuBjvXXDwezdDCKRVhJJbudzNWiiAPM
rCyRqoJ5bUMVkH9ldAqvr+j59CyD3gHPoG1gN61MRikjYjSWtTtUqAJEvXOvWzIGR+4RYOZTkOpb
LVZ2un8rHj7/kKfDihPzx7nz06LxE1yc9oj+LnLZeRUEjrFYqYDa7EJd/S+TNEQCT633rO+TULmA
QZp0kHq0uzYe4IXFHqLwwR3+ZStLRSmhKQ5Z2Nw4Gpdn6ZDBEGAQ/U/OfZ9XKNtog7qPCv+j68x/
ClW9t0Fdab7xpAbJz+vTPD+JLCrtDJ4qOk04/p4ualUFTttj6nXw2vJbiPDE0hnzbYKEb5p5wY07
7fzmFF0H2nYW/40b6iQbTfsGCknttDDg0fjWsZ2bmcjFXp/RhVj+dBTxK/7YJ23URgRwbnuo7Pij
xfA+c7SfgCE3WgEf3jFLXPu6bREYr8YwHq8Pfn5rMzZ5qKEQuAE4mZx8amJu1IGO38tDDAUPaHuV
rNT+A83Id+6ZVe/ABLg+5KXTyJhc3TSaZS6c0+k6rp5E9CrifWYYq1Zq3wdd/8pM+cGV2gOh/gq/
s11UOJ/Xh1Uu7RyD2XKFU+iiqnY6biXBagZAm+yl4kUeSIlcTDXQ/ip/qo3pL43x3TBKGM/yfrRl
gLrynEp0AD1Wi763TfEt6btbGdSFnySCLcqsVANQRJysvlG44ZDhT3tIKLx/SlQEDghoPJrCd1HL
/HB+fQkuHFUaFgSKqJibmqNOVr4vG/S/FE/eS+jTBdI/HZnhwmtoBISIN/bIMF4fT/z80/zYOhlv
Mj25q9N+sDp5T1U3tGZI/Hq3EAOXVtAUmA/R5ZLN6UdV9KCnTt03BzsW3TOlVRclSiqZ40Gr0aUb
KcilCZm8UvDFaHgTCZxuIaRAbTkO8+YQgbpFWdQDTZ0E5qwtY/XGKbk4FNA9jdfRYNtO3ixi8bZw
8Jo45HCn/BnEGGNnWK4OujNM2xsNjAu3ACBBCkQq95xJQeF0XmkU5Y0OfwxNevRiVckBkp8DSTXw
51yis4L4QSNF+wGlwV9/v0UIq0RCx8fjRjgdGccXVEU7pT6EVfOohOYmNx2kJq0bEL5Lq8kaEgLL
FoiMKcINpQyjUny2CVrRiTkD6JffA6lJv8P+1dbXp3RpS5K1MQw1MEWZlmZGLU9we+jrQ4BqKpxC
oGV+mjw7INaHMf95fbBLR/r3iQavYIHcmayf2ocMVyrlobTNH3Lm0A3y50ahf3Y95LUwHv+HfSkC
U4YT1RjK3KcfLHCVLsYWvjoYTYUsjglhFe2oN95H+69PgEi7Ka3ZQMMVKkCnI+VRoRmjP/gHEEFI
xQcSHgVymCwsvOlvDHW+/0+HEp/0jxcYPc8EqqOl7nvUfVDY3+jVQ+J9H3sYXCp8ilsApPOvBjoW
tJop7mEb8eDT8cBkF1audOqzmSBHizFrGz5IDh4YzUcXNDeaeZcGoz0gsKS8t9QwTgdDGVLBA9fL
DtgKf6/6YIOezI+2d9JZ1yBR4CFCfH1Pnh82wmyVNgG1GoFAmezJomqkenS4uozamLlF+B19500F
u+76MOcfjWfMoVZAT89RqQmdzgtFRk+vaWg9l7mlvWhGZH5S1yhXRh1HO11u4ZxXvr/wzaF8/uuR
qa9SgTZAVoja5+nIoVlDvTUN5DLM3p/Hrvcz0/tH6LyfuYHkn4ERDdTw62OeL6qA8rBfyD6Vc3ij
GQ2mrmtqddDctlmUg4pPiVP1y163vRvPtjhYp882nQ9ZYRiyMhKJycIWjWyk8EWL51pO/hmy7IBQ
6vH6bJRLY3Dd00bmRqbYM1lCNIChb+Wy/ByqaOjk/9QOrHNkBAbIR5G6wXVnDkJw6antwVeyNc4G
r/aAcq1S34CNXvwhcAg53aIAPA3xezyQhzpron2qR9pLG3XlfYyA/dv1+YrpTJcU4zauSzoFtLcm
iYSpdp3c482zLyq0KPV0+MjL7B4dFcAU+dIL0EpTxjVU91veixe2jYAlqEAFQOOe8QCaHompWO/K
g5HX7rJOXbiSjfOcuI1z4ziePXvE1ATWNNb5H1TvJrsG+WsVOY1RenbGVaFUTApNGYiMI/bw1xfz
bE4MQMmKMIyjx1UzuV/GsG67vHDcZxPlrkMTa+Fa06JgrwSd+vdD6ZRFHEy7TVM5s8CrqkRJ/EzT
n1XMVfZaoyE7QHTxoXuyurw+qwvrx3kDEiFyFAKQyYmwczun5WVGeykw32NX3ZiFs0JycU395P36
UOeFT/JmMKIkX8Qn1Jom36owLejtoakcIyVA6EHB4wiJF2fc5hDneqt7cGV9ye36kIXGe1OZD17W
3ojIzk4EP8EWOScVGVsByXR6h9L8kCKHussRWQXkR+ZO4txVurEWI3bqFmu3XJFvLPHv4sDJMRTX
NuELJRLVYvKTnYPIFBYARtEdUWDWF3Ulo9ato5pk2km7jOMonXsa/KQsj3GrkAbvuQyD4h2sV7xx
LLdbeBYE8b+NPQTcFHQweanYYlPnTst11Qz6eHUMu6pexdhgr8wYIVPPsd3PAA7cIwYp6DYWkOVv
DH1294lCkUPaRPYEQ3Z6CStRibCspOfHxmqPJuILqSNvbmw1saSTJf9zDG2SMiEu6GD+YubHxB+2
Xo2HNh5Kse4vIUtsIEjiXNcuYqFn26B8qlWbztWXZZn+uP47zk8XiQ29Wh42SuBnmXagxjGMdQ/m
pqeuYPX9UDPXB5Ad7gus1q6PdX4/MZYKXMe0uXvP4GCRLrsDlav8iAzPHCfDJ0sNNu6Y37hwxSGd
rixfjv4vQ5x3iLhDOgyE+XpFIbULSRqRWcSfb2PFghsbDELWJvZvXIiXjhAxK3uFopGjnkWTQWUW
iZ2p+dGMgl3YpjupwXvLRIUnhSC8JOZ9ksP0PbdqJJxwiHfdNbY5HTLLzY039dLuFdGzJvon5wdn
9N1O6Qs7P4byAFXcQUO5KG58ystr/N8Y6ukt1TamZES+k7NtqoMnpcsCInNjlc9tNH6nI3njgrq4
S/+Y0uR+8lvIBL2r5Ue0KXa2E7xUKuKIHI64LW+k/BdXj11DSAnqS54+N3oX1kaCgMsxMdv6AdEG
FFPyNj1cPwqXt8t/w0wByA0agSSRin7wh2heykh8py+V/56q/+iIvnSc/aBf2aBOLQzApAhDCjSl
r/+Gi8fxj58wib3suod7VBX50VbbXWFoT3qB51M43Ngqv4s/k/NIpkrPxqCnB8p/8oAnUKuS3vKL
I/xauPXB6N87bqztGoNSFNSWamF5fbhwW+R+TclU1lVu5VsMAvO7IanqXW+hESAJUQG3T2lp0+qZ
yY2BlVk4uHj/obFp27F342efR+JcIcT7tg0xjRL+1FgYax0uMrrNxzbJ50ge6+6XiUck2o9KsPeT
rRIvUWEtl2by2HLOhuKvS3i/fwAQPcGuNCmZnJ4xQvsMSf6Ke8yL39EW2422srLL2kPtSH25vhcu
7Hp0PARsSDS6iDtOx4p7Y6D3ptVHF+vQOaYp69QDM359kPNTTIuQC549IHqu0xJJmTahldlZfQxG
y55hkgv1IsN/0JZ2cSavrg92lgWLBFjlPyCuaNpPQxq5aFRkxMKaXaeBg5aKchFGNgJTZtQvSZpL
JClM/0FX/VsItvNzBfQKJLImcJXki5MgMiKsIc1NqiM6aPTHXw1ZmxnxcGN+F24QgfAySfA1/qLE
e/rJFJeqdRuk9VFGDZhHfMZG7MIHMFULxXvTODPCSTFrtlL2w1beWsQDrq/w74mcHmx+AYcDnjHZ
DTyX019QphEEwJ7vibvPoem9Pdpu215Nl0NirM2gmmMXsQxSrGSK7Ls7jjsJtYe6juYoH2/iKt5k
6EcYSnnj/b+w/go3J4mJAMSc5ZSJgrI1tSPOTRh/M7L6zkDpxRsA7d+YvwjRJvNXdMdi+aFan+db
bmbmRdBY2VEPvXox9P6j7D6LsL3o8OUckFZw7krVWNHavD7y+Wklz6NhQ0blEONMFx4SiY15VgkH
Om2s56CVjRcH09b366OcnyCSVgDCBIXwmMgrTz+vVfp6C36nPKplJoQ6zWFEJAMxJHMIwo3vDtm2
lRUFR2JkN64PfeHyZWyuPiIYKpA0pk7HxsE5NjON9LzQq8c2kF+zXtvYrrf4P87OK7lxLevSU6m4
76iGNx1/1QNAK0oUKZPuBZFGCe89ZtTj6In1B1b1XyKoIDs7bkaaK4kHOGafbdZei2z5W6PI32sp
/Gbl8iF2Mc2hqexHpNGy3l0Pmft8/WEuzdb0DBPE16Ir8sJtTTr02Zuui59laT1W/p2LmkE6cCc0
wQ2v4MKros2U1gWQKMBOL6PqRCqDJiv97glJzx+SgqpAZz26AjSwMTxXhnK8/mIXBwXkN8k6oncy
1lS9Zl6VOvZxq/md+xR6yQ9fAcQva2+R6N44JxfzNwHMuSvBk2oAN+b5SDXva1hUYNVEHcIxFP87
R6SpwfQZiDtdf6PLAJ5zjyXSyOmwXKQaz/fNKENLbCRl/lyPiFQ3W027F+RfMtWhRHqGkJZEGYSJ
tC14EqaJV74+/sWRIRvPsCSUwChPeJjz4TOBOVDSIH5WxBa64bJrH2jctSBUpVe3NQRpXY+Q4XWZ
fxP7K/PRZ8YIKgRMgqYwwWSA5pk0Sx/IaQUm9O76FpS2PQQQtulLGDeLYQL2t8mbaW1HqVhryh8n
RiVuOpImYOBJdJEUOn/tNrcqtzQE7xmCyoPhlXZfmjdSy5d7dRoCnKaOsiqYlfnM1r2QjTBaP4fW
Wh2rT1GxDQzj2/Xlu0QcTC9C0pwdSxqb7Xr+IiOcEmqmhu5TPEBmDh+jrz6kagrZl9ppzUTF68L6
usotix7V+iUUs6frT3C5gWjWpw6HnwSs99JFsqSuBvjoPw/JG9ovrCV6OGS1t0H0OOjmn1ZAyBay
XrhjWHc65mavO+RVjk7AED8jXgadsbyJ9W9jJbI/LdxseXv93ZTLLWpoUJ8oE3RzGm+2hlquA7vO
3eSJQmr7WfaUcp2Hg/IT9AXcv6OIdtko647bQpU45kH53EMQvOBy9e/GpkVJbAxHGBYV9JjAZ7yC
qydzG6b90rOs8qmNjXTRD2G/DvQ8fKCOE201Ifd3mUv+vGayUSBXdcjyTRR5e01xmsqMdmTUe/jZ
0oRQOfOGG9m8i207oUbhu+JMgp8GR3q+oTrd6KRR0IejGekdVHDafUPpxFZy7df1yf1wICaVvAqc
Cxd4FQOGF6jsy+YpdqPebkpUEspMLibFWOuGkbs0sgRzdNeYnELVAH8+e6ncS4wOAjIqEK10X1TW
vVgpy1G13jzf2NbRiLhYuupKFZ20zm773rMLM7gRpk975dzc4ZsoeHf0F0zX5TQf7yqThpdltSlL
2VOa1l/AitrQ5r12+mf42yBRDDYK11oPjfH1Wb64ynB46RaeevMMRaE7ZTZqC+usWwDc0GQknAU0
LDQosGBnSJB+139cH+zCFjCYCQJAp6xFv9QceK91lVgKRqo8wRv2qpjZQi6jg9zEX1BGeR2Qccy7
8caQH7wf3iSMNzgFOmXR2fuFgp+K9EazshoS2Mhi62sYk6wlFKDQSovoE15/xWmnnK0iKWdtampS
KYdycc9WcdDykia3UjpC3waRK6wMdbhBC/FOab7r5o0Y94MjAtYfECfdwZNPORsso8dxCESledJb
2Du0YrC2CTfxys1zY/mn70Wdh7huotEAxzlPImVKKLi0lWdHGrzTfT+KyNPRxQfDYYtWal5X30Q1
SG51hFyu3jQqewVcPv3Xc39OUjIxyHW5OkpQsy6q4DPXvkgrBU1iq+vv9+FIwItAxHAlg5A9Pwcm
wZ0plb16lApEeprkJYfqBcHghRg3Ny7+i4NOBE+G+r+HmmKhdwc9hK1dyVQrP9RlsIb+e/LccL03
Os7jBBgtux9aLtwwcZc5q9OoTCZVkQkBONsr9FHXRYVK79GrvC9GXbxp6ab1f4M0hBBdQGrWGiRE
9uoSXm1/osW3QehvA0jDY8hgAhxMyXB1R2sgFovd2P8lVbly4/B80JgwTc1/HnJapXdTkwCJU6Pe
SI5p1Bj3ShwjgKCm8ZYyjbgOJ93VSo2HLUGyuOxd0bD7MJcdurDFxfXtcHmyzh9kdiEIRqUIHm73
sTM4xVGzhgLMESLtxq6TLi0i45j0xVLgVOGNmo1DzaTvfblOn+qmax0up3whWS4UqEHIhdPj2gtI
naAchh7972wQ6FqIYjdtAaOH0T4N8/6FSlO61lVBf4y9NtylklUe00QdH+oiTW/BWS7nhSiOYIQj
AkcL19H5AqWh4RP/y/+Gz5id9pV7+pskt7f260eHhKiHYJ2s03RpnA/kdVU11INWHTPazESkfI30
gTOiWYgZurA1RlBRbq6v+QdrAUDTIsyhR4JG4tlaoIakRplf5EdT/YIQLwzY8B4Ue9mDR0dHu+aP
EYYyIbF4yiHDQjM/kKMn+jqiOPUEmZS0I5DJpHy6/kaXGTUIluhL/hdZD7WN2XIZwlCUhViJh0go
bCHLVm7z6pP8TWGEj2m57VF7ot7ieMFP3drGRbuQkSu8/hCTOTu/Ecn6wpggk1ECKTd3yftBlhNR
NpNDKclbKxqO40TAf32My6WbMssT3SMAW8rds1s+Rt6saxs/OjZj5760iJ05ddxOxNtyIQDI92W7
LEr5qWys8YY1v7zwz4eemSwvgLLEpE50VHLZXAhe2kIwgNpkn8btvdzoic0y30ITX84p6cAp96Dw
HzR3s/c1myoBwU2nZFjUvyHx/F6kNyzT5fkjq02XyOQWT+DGacbfWWKkMuTWy6Lq2A7eZhD16fBF
qLABkvMlYbqjfEtbX1/Fy7c6G1OWz8dsPFcWylzwjibVIogbvG+5/ueG/XyM2czphQYdd4wO8GhF
d6YW7+HxeBHN5sb0ffwqVAbAVRFUXLgTgu66KLdFxz7uNxCwLD0I26/P1qUpnt7kP0PMZmus4PnS
m7E86rX+rS7Mu6qHu7G4sSYfnawpBiPWo4ZC4eF8TTJZQqo5N8vjpKDaB+oqaxs0vcUKweUKjUQp
mHjiWuv7/8/L/few2pSofrf9oO5lX9LWfGzEIXAqPS7osy4GZwggwLk+1EcHeMJjQBUNbuuCb6xV
6xaanzA6KkF25+qoXeqS+yw33bIXvJdSsG4BtT7YGwBCSU5grnCp56DJqkvdrurd7AgMO1/n+Nsb
ryqGT9df6wNfitoX2TkSItxcF4kXUQzUsFU662C27a4JCnSbRuqPSruvNH9fWNGzn0i5A2vH0het
74V4iz5psnwzw8/1wyNQdCbrPY/2sqJqm3S0jENbpU9R6n2KZJ9biLoFNaTy1hXwwXGgycTCXhGf
ABSdHewiVxDnCOXsaLlBbRs1hOThEGw8vbjFBvnBSKAiZMoVMjHsBRrVMHytzzTBODRSQ9MOQjKS
66M+k6a/ri/hBxtFIZgUQTIxkRR+zg9BJCCyYCI3dhAardo0aChukfCL/7S4JE+XJhgSci2kIue5
j9AQkSMrEBSAfAaeBSlX92UXeNu6Q+D1xlm7nDpwbWBpaQLgUrnYk4GW6Q1SEvox0hIJaWov3lpm
qS8b0a231yfvsuAyvRdjkH3El7tI4faSOlRtK+mHjmw9XMxJ/SO24LdMTBOBObGCgNUqQQ2b0MBu
4ZFq7+ENCo+yUVXbErmsDcqQgqOg4re48WST1zU7GNAOcK0CRiXjMi8F9WKopzG1toNUKPK3KChU
pLDlxjGNqFo1MEaW/UBav813VLG8gx75xtpyaZu8/hwfXPHk9SeGJI3C4oUdKtC2KKAf645Rjwc4
HoPuOXDv9Zp2l0p3JGPbsr2vD3m5/pijd0NOO/6dWU+ITQwTyc+DYImBreedtSir6HNXwM19faTL
xDfLj0WH0QrvRblgjBuFqK1aCtoHK8seDWF8LMc4s/U23IppusHirWNRuU9ypLmbQn29PvoHd8rU
X8vo7D0C/Wke3r2noeTI547eeCBlgpetFv0yTMSaTvP2GJrZQ1O05Y1dpU5X4mxXETARSorwR01h
xfmYdCCUJZ0v2sEqNeOLloj9xij64V7TM3XZS7nlmEqlOWYB54yWdIVlx10fg0AZCqR4rcxfC4MC
ckeW8m3WohoUB22EfoiCnEURx9vQqqylF/XBlsXTVxnNcsuoadEt0ZTxp6UG6B0UcDZqUqk+Qrok
L0BrIQ7o92SxC6V2F0otGvcR+ReU7rrEWKqxIS07CfhapKfpa4phd2LDEx0vC9s/tnITiQw5TrK8
wNnm+au6LIawAA14lAdffI1Co3miApLvBNNPbgR2l/ceRWyiHdIY8ONw0s8XorXocg4gQj6GefCa
ZgU6PJOeUm2tRb/6cn2jXV4RjKWR36SjSyeYnN16uW7EaZKP8VGshk+15D8ko7e5PsTlmZ2G4PqR
MBGX4INK67sk6cv4SUAx6CC7nrGB07K/82hVv2GzL48NQ00MplQXpst1Fq4CvhWirjCToytXy6qy
tqH6OwjNNxKnwq3y26Vjy1jkvUktAqa5IIFJm1yJqgqc/mCVSMV332SxWoR18aj2yrNM5ieqylss
EB+OOVVRCYcnKO5stWou1EHkLSdFgio7yAIYrP4hHTZQyrWuv7y+cJf2nTe02InseiKQuZ9JScMV
xZpQB9Cx5tuiJtfojkEIGgz6sLUKGbUvqRlgtVS1L2aYVzcKGpfnAFkCgnE8sukh5nAe2bRQeupM
7SBKFelFxf+qV9ZGyMUvKPb9KZ8X/YQWDZSEWlN9AajS+aErOj0MC9VVjqbZPvdZgZrQoGeOKIVP
12f1cg25dCcUFvcLHO9ztv7OUNwO5gn16CY0ixXZwfJ/9onZ3FlCURyaGoB7l2bijbv6g0wOwzKX
EzcSLXJzZ5rzSd670fVDTkZ2zNr7AOiBIkLZEn1DNhnxnztBe+np0ROi4KGxvufDDbN2aWoU3DZs
8ESMYfK38xnOLVeHGG40D7TPSZBZd7+H6Fb15INCnMrnEzWDvmL3zoviHQ05RlAU2qEe023tFV+L
NPvujcUR9Z97r0C7ShU2QySv20L6hFdMMVkqb7gOc4NHdnPKeGC5SZRPsPnzFxVDL8ezHPKjUGeP
XaQest78XvmwfF7fSfPzORtnjoYcqJkb4cCVlKR03cqPeBLTHxEITMt6E/0flXyjdnvhFE1D4uPT
HQvdCC7x7JS4UQ6+CsXGo9XUW7n+lGpfVO0+Td/09pl/qsM+Cq0bjslFNz7ISOAjKFuQr6DHbH71
thayAxb5j8egbZtDQZJ6Q8eqjHaginh8DTK2pvKzHJDdhXzITxd+M0Y2jRqZE/RIOtMKGi1FN1Qd
qgBAiAelvvGIlytOSDI9Irg/yvkXWe3EaEax78a9Ua1rtMirtRLdWOwLaCEeqDz1LoK7gsmGG/t8
V5lCOmYElXAhpH4Dmy2ihV3c2lbYHJIs3wRjtUmsaDGJ4hW9vsxNczeoyGCN+idRJ9tmtAsDJcww
7m8kCj58+f882GnPvPNV88TyJL+Mhn0TjejGFnG5gPldo7mxCP/QhMzmYI7JdbWx1kD7JsdWyhZZ
qR69Xj5eP1RzK3UaYuoul7jS+W3mBbcCAtGCK8THPvSm05QX1fL6CJfHloUEHikqBEeXZ0iOtDjU
cj85Vsnnsd4nYmtzUClM+hVq8C2CffLz9REvUjmnl5rAkWAhSKTM67xIlzdJb6bJMetRM5okkCVw
qeEQPorNVKjQSJe6rvJgeDEJD2tluX9aHuUJJlTsRPpCPpgNfL572Qtah9Zks6cml78OnZiuq7Et
ACUkxXIQo9S/cV4+mOX3A56inXe7spODGBl7topH9WzVwVGAWmga2FXq/lZz7QHl4aUVit8Rut7+
6WxzDGkSBSVPnyhQwtkWGjoTkWZPlQ4hMrwNKTI1XtemP/1hDMJGFDIHITvUzEjpltGtCtuloZgN
P5vqKohpnhh5RUPpGlug+rcyNCFYlGma/4zykMYCLYnNjTEaNpLzCjG8k0rQkoe9JiwqmkAPA9KN
h1IJxWU3qNU2V4P8y/VJujhmPCRtQXTrY9MmoYbz/ZBZaWaISSE/yC0yokh6v1YoBN4wy8DE+Jj3
MS3drFDWUPmn9j8xAc0CArEP6tgXQjCHivG1i2VyeqEOU2xZfadYsIr8fsGjOJ2SLavG2Apmvcmk
npakYmu40SGEt8/NVN8RvXyltPSd+IIiQORRLLqAEntp5hu1zB/KUfyt6uNz20hcAJqObk2/QQt9
BEClLLNG+tLT1WdHcrsytexXVUffU914KtvwyQ/1rVGrC1Asq8rKdlmuOmOvNKva7JwAhXTBEH9J
sbdOihhBuWKRa6xqoDafx0D51lFzn6BELZzsCaAtJf9sNdadHoA9CJHMTtTqyZJQN27oTrSpsf2M
+2zTBOZx2pDJ6D83ffqUqXHqmC0811q2H1EuTZvqmTbrh7HuBnQwk9gxvOqb3EHwo1bqE2/I9+fa
Sk/qu2HQc1uQxC9iGX5Wuipw0k5/8juMmZZ4K09yXwZ097iDdMergmfU3x9hgfw8lmltt4LyqZqY
EuEXFxckYOsV2UQV2frw15j1B5T3DrqnOGWF8J0ao7gabz0z/1kV0Zc2Mj4Laewvx7FeBzAnD7G6
G0X4Awr5LkcK0lZqYduRZFmETaPbRkgyoSfpYKrRV4iccgh92mUw9p1Nnj3dZBkiAIYQ7PRS3I3U
Zch3q9JCbZEQrtR1BieIbbUyUqgKkn9WXtnThympljptgSJrFCT3mRaIdoa+ZF05Iq2Li97k410T
ieUawai+IW2dWmj+BR6K4ZbkCO0X+bGVhGJZJ4Hn0JxtrQNFIhssk/DQgrp5TLWweCqqxvTtQss6
u9RSf0mm2tgqZYbusjGYayETyw2sg9ZC0OlStNVOl98gqOjJXGH7ba8MeztmBu+6Pr1zC5I3kZLD
z1z64nps4+IhyiL0lcPfJG3g1C9dm1Rn85TF6q1O0rm7MOXTpnzxhBibvOSZCynIlqANzMrD6PmQ
Q2tR/g36rpEm1r6/YYnP0wF4f2CNGGfq4qWGQMv+uZGxMs8f6nSoHzopDZelZ+rroWz81340rS9d
GI2rqKi9t5Nl+x8/+//pvWWHf1mX6p//xb9/ZvlQBuj+zf75z5cs4dd/TT/z399z/hP/XL9l++/J
WzX/prOf4XP/Pe7ie/397B/LtA7q4di8lcPTW9XE9enzecLpO/9fv/i3t9OnvAz52z/++pk1aT19
Gu326V///tL21z/+omr3zrhPn//vL04v8I+/nKz83//r7W+/mr89N78ufu7te1VPHyH+nRgeAyxB
UE9oxid2b6evyOrfJ8j9abXI24hkAdKsrP1//KWYfyfW4AYlF0ah8lQoqbLm9CXl71ORZirXkCOj
J9r66/++/9kK/WfF/pY2ySGj+aeaPvj8mphYRIl/gYiT6ABIIc42ihahcjoKgndAn6FHDj5EmsE1
xmWfVUj6KtbGy6oHOUUPukJ91s57pOB0Tmsc17bU1oHThUA6e63eR10fQHiK3kRQP06eQAAu6pG3
Cu4gTPXXsFAiGNR7vwUsFFKa/kIp+6fEzfVNZiGD7Rt5vfZtoc1p4cvb6E5sDy6g63UdSf0G4pcE
HfAbeZY5iGh6fa5imp0hNdYpF8nn56TMfRJcdekdRDlKt41UDrbiibWjN66+Gh6ytjSXYHZRzo0C
6a4iYM7SvloMQ11+VRrzTgnlXS+Lj15ncDnmeoKoBxDid5vq34v2fpHmYeDUiWfBnU0SYcpkQOt9
/pR1kfm1asTxIcoCuiYSTVmpVmTYpdSFd2kRvGpZTtuXNwhIl45QniThKmqH36PoC0u/G7/rVgLN
dZki/FLo4Y3myFP64p2rweOxcSBcYQ6nv8y56lBFrQoP+YVDL1nDPtbabGn03Y8p7bqohMy7NwWa
daLSvc+YnEe9bneWK6l3OVpSSEcPjtEU3oOW6PJ+kLOA7PmqDbPqfsxz74WGkUXRpW9qNbQON/1v
PU76BVs6tNl6ydqCrbIMrWInuEtNrH+odWU+iK6o7dIsyp9KrZ/6vBPJIbdtOJJm9Mey8XpHH4xi
LarQaEqWV9jVqGm7LvJSmBK9fEMn6u8bizhzy6dZAhyFKyaiSjMx+50vYuIq1dDkaXxIy1baG67/
3ajabCUrVbRplaFwIjn1nKCMk42Wh8oiyIzsk6Vn9UqJ4hSOQXS0mzq1dQNpli4oBCdsZHwtXXii
YzbcXH/cE2JktqgWiCN8VewWZZHZZVXh0yiGVaUH+k6zLSdn0Qn6fd347WqEL3OduALzjUh3MlTK
LlDtxnJfksj9LSHTu2nMV/ruzc99He9GA+sSevFS17tgDV9yutRb6zPwjPBGfKmeX3tUyqkIwtQw
0fFA83XBeT+GOCdanQUHQ0k/C0kqIasTmsdKUd9KvfBeEkFYxqNg7qJlKj2JjR6+1Hn5opRxum8V
66uGJsXy9CMm/2upIde7KVwpx1UuZEdNy0/+mIzfu7qzlcF4ifM8WBMn3AtDR5+l5u+SaW2VJkWo
PssewoQ25bEy7muamp1yRKVeC91FCh7dLvMweakmAGlT3aN2NhwLo1w3vYmAdhk4CZTxNCaEo9Pq
0S0S6XmukHnCFSEyILUMrIyc7/le1IRQC/qmNh+LXMy2vdRL+7oNl5U1TnGPZ6wkqWWJ0y7bJqHc
7r1cp+l40KYy1S0O70vrNvWcTYzLUCnRFjFPXNY9iN7Ab7THcTq1rVZvAzXSFxz4YKW7RB7BqP/E
33N3Wp485tMTi576kEz65KbSKI4lDuFeDaKtgSD4jS11CsfOzgGtDWjpEb5Tc0efdLpA30XTTZNn
+gjw+MDNHawzV1QWozmpZ8UMD/BXvOsNMXJ0g2pVSR24SP1NIFWy4xrDJznQOyqWiv+c69Jn2TXd
u1I/Zq7WLSy1Ee6rXOsdsiCe6HZoYmEcGco5mSEI6ZdVpA1HwRA6O9PWVICNY2TVP61qTO0xgkyd
2UE7zFgHUmNuSf7eLLdPNmn+8oADp4CVqjvI/POXj7VOFXoIiw4VxYidaHovKT0PNsZNXfiKG699
sXk1qVjuaNZxt4Y5dHYcqdbBC2/mX2dFWvYsz0D/KRuW5yHPcP4sflh39HrJ/gGkb7D2iqTZ5slD
EGaZ00SpslKaflMqvuNHo/FYpRLBdZL70nIIHvocXgEZMoNWlzCnolotgrBGDeyrC5nLvdoc86YA
UK71i6YQP8W53i11Mw1Xp99Gpc3XUp34S8S/Jpx38JSqsDAbbTveS0JrAq0yIqf1w3SZDWZjN+jL
r6McujV9kPYVFcxiBC2a59W4aIK2hD2gR8DcqO9pzFF6UVoYPbq6QoQvUYsLWRs/Jb7y7XT8Uj36
jtQonM+l9BBXmbT3vWShFI3gWGmlOF4TV07U7Awp+960tbSHgrKw+55+XJEiix8WX+gG9FZt0Hvr
sZTA//qJfuw741Oqm6iVho9e3Se/UjV+FLxoafhudWiy9D7CCT16qblCFEHah7WUfw3VYqFRzNiN
ZSPZWTd6yAuYcAwDiQUnIS9dNOzsRG1YmXCQFk2bB3djof7WxJIr1a29heX/CkhW32hd+8Ce4T7j
C4O001k+cbZPk8lGqj371Mo7bScl1p7mLtWJffmXKfYmOu9DtCqlgdpdWEj7kw0BCVpuW124YTDm
SahpnyI+hrtGDgxQnDbV9t4ZDM+KR0WlheXQe35iS+kARkdoZCfvxDtu2nZzegTX7bPtmwwSf900
YeGUkbS1kvGlj8UJ2FGv6NzKcPCicX39Yr90eXk+yjOnZD11/fnF3moVjPOlFh2KmmzcAH4lqeSv
ZZJIdpMX5SdpdJd+L4mcHsHcKGO8GX3Dc8iEwdPT6omTm8oPv27YwlkuOU3ob402vMXYQJP+he0B
ikH7JbADZIY4/OfzOLSu1VJ+jQ++LtxbBVrMwvSbIQ2HStTvT8eNrAAPq5bCzjfbRTHIhSOrbeaU
1mA8RLFgu700LMW4rh30liGmOV1304Y2Jl9EcMfM1tpYs8XM3GtDJa2MuJE/G2OnPih97R417j40
cxaZTPuspw+KTb97YVtp8CmxEnNHl90vK1XepKqQ1qJSRsv8QEFIkeFwQlneI28lv/RTv1aXm/1C
Far8hW5gKOMrNscgD8CrSkg77aBU0ZMwAsuRYAjacuDjoMm3elN/qgsxWOeq+4DuircSzFZzsiJ8
lbJEdiK3pcUNeryHUsvWhA/d1vJKycnCuN3oea1t6jx3d6Yuvilp4a9JhmQrlebZXenr5YNfdHsh
y5mEvob6Uo4c/PwQByWvkTTXkqVm9spDVxkRt1NlHhpPM9exMOSrERO9yIL8ro9ruDIPpaj3d6ae
dIuwSO9pngycOMyi7WiBnmy6YdxDaL0r67qhdaYNVypD2GFvSJ9PLhPxnvqQawc4LIRVYIAjk7Th
W1wFzbqPDYxKXtV2mUT5OgnIOkmQnd6ZpXUcxPRuCJuIDFhxLCcfvu+UryDC9kIUey/D+HkU3cDu
I2tXu+1EZGY5vYu4E9XidZGa3QOqvP6isNplJ2dgjbVxIEhQRYpoXr6PfPcO1SD9lxw8efV4K7A7
VcfO71dYBKaYgIQ53L6n0vV7W9GRf1TVODt4PrRJqhKpO1EeYDpV75HtDO9qv9Bsc1B3teTJj5lX
iE6eWbR0qrq3CjLa5rOSim7a26mfCM/W6DqeaIzrACd7IdHCYnTGrbbHk2Do7KFJAZJfkunEggVg
FsjoNfrhsRAWB6iy64VX5PcFNendgPLMIpAIkbUmzJwiDdptMXLZ5eLudEslDWGfVr7KWq28gkZ+
vW7YlIsAi65IarRU+vE/8BRmBsOPZLQ4zSY8UoNfQA1Q2bIL06leCXdGIkf70moOQpTZp/PURiWt
eLIAWBBfzZ9+M+J8o6v55xg7soKTvbPh95HsUvSq3em7MrlLNqNKlnhMrWQZubQcN5Ea2jFSoZVH
M9/kIg6jXN4nQUlnodo6uQ7ptRsXqzoxkOmeFAdko5T2+qjhL7ruYEu9eCvReNo350uEa0/XDVUn
LkQIbc9tZyInQjVobvXo5a3qeB2kfHk5bhuxErdBtww018UdwZEeQlnadoL3KdCF0jaltlkZgvHz
+sp89DhToEGOCfYQPP1p5d5t89qQkiYWtO5xkFPiWkuAxd6nKVFA2ruUgsHRc3CUpzluXeKu1CMC
EpLWtzFmAQLTXJ/XH+nE4j6bIQJy2I2IOaYk26wK4xa96QmY5Ee5G57yRsz2XjHeGbYct6D5VL9Y
mxUYI7OBYrVsjXsrq3GApmAyFHK7jgpSV6NlS4Pm7QxkPxfgoRxBW9Utljs3VMesyTvXqDBvJD+5
ucCXjjnJP8BB5IJE1vek4/luRhOCtJy0kPh4usdUU1gKQmMbURdvNBRJlmFcBI7k9vFDHvX4xuZS
FmuYj4L25cZEahfXNIgPCqwkfignggE4X1sJxTQzU2v1MSr18F5T297xMHYd2cFwH+WRsQkqcVzk
sjfuUL9aq36brLLcFda5zkWWqN1jNCm9h93eG8Z2I4QZk9eb0dZPsmWQ+/1WCJGTEfx8IQcackdB
qB5iyK6vv8gHfhtbE2eDVgY69KTT199NKb1elt8Vsvpo1Hq4tgIrXiIe92sUelICVp+svKjdDENW
PivKS1Ho5d5zk62hlflipAH7NVV8yKI9TYMizpW2sul3i+uPeBJ3mm3aaZrhZ0RPj2L27FiLehwR
UQTqI0+B8fASO6mtetMW2h4Vc/WudH8Ykp5tT6Hq6Oc28Ij0ga6BR9ThvpalOhx7OAgH1JGXZdUl
y1ZLrXUx0hzqe+Rrk8Jcng6bGgihTWnMxXOW/SUthTdeZdoV195kFsw1ZpHAIuyrj0mif/H84E6y
whsJN2VytC/GwB0nuUtN+mJnYszC0vRM+VG2uviQ+R7FyU4iTxqqySKCMgtVecR7Rr/40aXel8gM
307/FzRabsvppE/oh4nddg1ZK6GrNqJX7gM3apyKNviVlOTr0OsXXqJQzeNms6VOy7bQ1X2fDu4G
oqJ9oYbJTg3LckUectN71pdaUQ6SmAn3heGmfEaqO4mgvFzfKHMAPy8NbBuvmSwPmTCU+s4PZRUq
o9XqISx+slK/hqL1LAV49C2UQnYL6Z4tirW4KqGOcCqv/OHlCPbWehcuM2tQuaBG1x5TsMjXH0v5
wFZAmYQst8QvaJSmr787YoJWQwhmtupjapj3RZcrr3UWebYeytouN1FO0OWdkripHZg68UlUhg7l
C7g4UmWtCrli540q3HmNKj4p/NjkwivR+CPWm/DgVmWwiGi3Wpg4PkuzlezTddwFXO2i5JJZKovu
X3ne0KAlHqrAZGNOGQtFT+EPNDzrE4X4TVEnhxvv/cFup/xD+y/9GR+k20Y6pzpNrqRHOe7LVTDk
5gpVrvuTI6K09Nw0ibTWq7Gz8S7MleH5oq0OUC1ImbYPBAQLGhwx2+80Ywm7+aPlouQH09tgd62/
bMDi7SSVxk05cNMNaj+gahAeP92nYaHbuddF9xIQiNOMhaW8Swwh3etFeNQ1IV+pvm4ur7/yqQV3
dvgoJ02VR3xE1DlmB3w0R3reI145yT+FLe1ntNA0m8HwhT1BF26XoEFD5GbKSsj6b0Fj/hwFsbmn
RmTnqq+Q1zF+BoKxNUDX71D2eY0JkJbIe03AVHKTLe5ZSTpkKQ7F90DyVk2emzeA7yfa3flLTBri
U0uAyQrOQvk4t0ZVKCT58VQdIAxTYXYUkl0fInLjecP/Iey6muPG1ewvYhVzeGXqpG61gi3bLyhZ
lsEAEGACQP76PaT2Zefe2nlxzXg8cjcDgO9EzMgbRLr1zGeENMNpsJ/3wT54tvx2QUoBi1N7IM4x
qsPo1I2c55YSYwm93zMsIkGKXvmmmNq6ecCS+B5OOgNYaGGJcqfjQhuVLgrQPkO4cdqBKPv/b9J/
WyZCRJjB5oaIMQQj/uN9hBAVnXqmcR5p+KOSc13abi3LJUBB/DrET/upGOurc7Fn/bZ27fehmZOn
eXQBSPL5qer//WDzH4d4nOB3UhS+uwhX/h8rV2Bs+I475jwmGGNos+pLyKjOLe5+OCqOM7RJ57Vc
+NfLE/Aotyf2a1nxGhulxrOITSoI6pKg8kjNHFRXtuGmlvCCf3k6/gvohMu2habBSYqz5D8JHRXK
tWoSjY+6g06Tz+5uyzBsorL0MpM2yQXpcC958rJYnp22Nq1vrDr2fR3+22fZLss/n1TY1bfJFLPW
fwC1Cfx0DG3hLs6DFoAuM58wVbDMaYMT4ck1Mj4t99tJ/XY9tu7Q5FUd+mgSWHlqrxCXD61xUrN2
5NAIRAZw3xyc2f43x9x/GR5BWm9u2I34RnnCP16paB7myDPuVsA9qrRhXntAWnByGLaMNHDGfelU
YYLdZxuwah+8hM2d246IOxaAmhojJRxXtXtwtafK//+FiP/zyIBPB4k6khPwEf8jXh75THKKOt9+
5IzMBZw+FvqtbflTKRqlDCH6OTZVdNgnM5KpevExgaDOJg2ah6P/88xGGH2pS8ppnmQpvC4pMPWV
GkqZQmnj5QEydsuG+GAj2zfPAqa6o6v1+FCLwVxtzzz2aGDOfPRpp96o9ZEGCoahxcYGNcby5/5P
1Dg4lnhuffKafoCxaIhwOP2owGaWFe/EBXTNMeJOWPrtcHXCDpjdPuxV7t3SwkIMtmWlDQ2tVA9g
/f12vvYg15CMfV5W8lqPr2R21NFeZ7u0MAFRB8j4vtT1jm7vddU8JUoDLJNc/oxXVj2oznsVjvYy
JSdWDJ2Nplm/BbdK2Yj6eN0cLUQzIoRjPVEFrd0inHenrqO8d73DYlthud/iuPJ52lguAtAJtEt1
JLMxGOi/3Gb3C4T9v+/LRmpg3YPnCz7ffzLqrFN9S2f9vyv7KhHX2dvHnVkI+l9jYLfpHEl5iroQ
++e0ePlgcXBxrfwRG16EDZPPpg8L0tDohvTmHz6c3uWO8+7IAYuFnXoejXPPmLFweLSptGWXGu2H
Wb+gSm05175dvUApy3HVqse1Tj6hFuwLnD9n6AL7KGvjxWR6dsRplP275U/i4mL6FO5V4ixzn63g
cR58cHQobDstrlEXOkHG2vY3dEwodCTQItK9BMMdMygGFMXGopwDsbguYc7GkNbSJK9IM1/bpZcn
v2HQ1G2PCossO61qYuXciAghN+GEx6FtHgyaONpBkNxWcsGhrf9dg9PO4MqW+RCxP9WG1kU09LK1
Y+5Bt6g1baIWnpKBfO7bqGsv+gM9khR/PrDRY9cveZf8DpLuzqwQwj8XLWttUnQDD28dMIABzZtX
bDnOnHHK+xs0tnlAg/ZgjTGFYK+700CMhYi96gvgZVzhBTMQKQbLX6mt9Rj79ceExtCrCeJPK7bK
hcA1xyb7PKF1JB1RMIdRFDw3Y03WIccLhYJRkKE4qsqo0dcwsvCquuzPRGCw8Hv6FtkKyW1gDu87
duEmc5XCZqzuLuiPVFf2K1e3KTbLD5fM3/U8sLRVM1IXgRB1EAVqa/nga0NPofb/zFHCUgF9RoEe
b3Ga+gh2Sx+V97S2ZNGMVlOs9gD9vo3yCTOeKn8FxIQw8hZU4gX5/M7NGQGoYI9qspAD3cW3B/2C
SjSkHMh7wPOuN9M3bbf1YV9a1QqqKE5Sly78IxLgh4TKDUpVccfAz+/vuo0KqcOYWJkbyPagoWnN
vBA3hjkYFjZIBsjxiB/MhgL+tjTEAHXrmeueTGcQ2IXU+45Kg2Mo1s/J1Acwh0/LYMxBsSFIrWER
KVIyBIKB3aDoVckGHR2jGWnQHqXxwW8f6IrDvByfZhD59ibUnBz7uvOgpldbTkmoshglFUXV2Fln
nODiofxcWiXINXBfnJxd22rx/gLAmW21Amzi33tUUWeVT8TJW1UBa/dQzEwPxQog6hbZyZyGkDuy
IEK2DKl4BhAAGtXGsg9T0utsO4Z6KyFZgJQU5EZDM+vd44RX0EhMLZCh6reHXtpnM40V0pYZK/gY
lHz20Uwn7StwBzdTNrZjwZDEU7UbF+lIWqD1z4syvikKEhu0fxRMxwH7SGqNU3CpmX3CU+pkgNPX
0vKBeMP6/tY1/gDOMFbF/hRKf9ElsasPl+CjtF0L/DEhTQpEyH6GDPPZq8zNA0B0WEMnycl2rKRg
EI5DPPVHMKzLTWr2AJGOc1PJI/4q9eo6/h8DL32qw/W1TyJZJCe1srGAlfV1/1rVOFnpRIGDGkip
neAWkGR+awGAZN4mF0jqhp7b6ehVsi6pCX9EQ7NkepVeiVfqkVDruh/PfPx1abh6Sz6vyaUDAXmk
q3PaH7XG8clBjPalJpC8NtATgMEFbuo5fXSi/JeYfyTgy2gMGf8+5bj2YJftVJ3E9uAHrAXRsktP
EA5u8pipv3EP5akT1g+9aM5j04PX3/QH+2FuJ5c4Hwji5x0IpYn7vcLSFFvzd9QPpAiWAiSUgCMJ
XJEzrHuACmZSNn57sCesusjMhMgfbMQ+4nGbHqRd87M18tvAu6seom9t38ur2XTFxEQkq2itoAV6
Qs+KYczFs7J83dP9VVxXeeNebR16RK4+9fBPP41z97b/NzDzCuuv4mCTKzsPef3Zu+16bWZ6MdL+
bQL5ZEtRv6gE1wAthkiK5hXLlPb8R68B4bx/0m62vKKLMaitiiN/f1yv+05gQ9asJsbP+58ibfew
0yYRHClZu8zBxXflm+01wVPbJn96TYDnNeIT6pYSGCXawbvazpQ71M9rFRT7LWA2/c1DIVOZcHlD
lwOm3Q203LFMDO1DEdMKbwAYr9he8Og4RxdPUsnb8FP2QXe1hcuywJeFvUHp+4pVVQ76d9r23s1T
2cU+L/bPm1SrPEzghrOBO9/3x1WL8S5Bdjpi6n8EazRe6xHZYe7qYiNdlm92F8rC8PnqBvgQce2H
L3NAwrMC9RDjEP/GKvs7bxZ5WRVS8W1EkRyIcTGju1ZwAmoLMs++i2hMsspynEu8OfRNzxyT8c5d
zj5WpHW1l2MzmQ8hZuAPDV/Lqua/gX3i7d+mCb9HipxkPin3R3Ft350+Hh66yr8sanqG0GU5Dz5J
4TOvz1CoD9kCVUoKqSLcJbMXpnhTlzScu6E0nQ2FXWu9DAmnOfVHSCE4NMj+GD9ZlrngWDEccYmw
eRqoLuEKBE3mVG+hqPC8VLiU96AR1y4K/o48cM77IYloFeXWws3BZaJ7NNZ330XG8TZq4eUWGboP
h6cIPwLLRuTmE0WtehVeFuH7V0JwpuK6YWe3HnBd1YIWpaAvQ7FCSWpZ4jiCui1k0M7FDGNAvv3o
RgRVOWgLjUdqaYtpMW8d8ehzO6B8YYyzFnjpiXf9M6PUO9Y9HsseJgDsHkDFh99kGJKr30UPdbCJ
1oMVJ/Z6LlW8bYj22Jzcv3imIppSQ7KN1lQDDGUTMYexjYNMY9w9Chls1U8i94JOft2XqBFzScWL
l/CxmIC1YUc79c5CQTZJkjUQfISeRVJEw+t73Qz6Y1qiw+DZ7QP39NMqeJUBNl/OTOB1mh2SW3Z8
9Oerk5j6UnHtprSthxQ44R0KqKxHfGD6tTi581Mnh/bBiPCwT+QQEc9NtiYzf/J5/b5v83Yvb0ti
/Fs8fWAtgCgJqsKn/b3G9HOioQ2l/QbZ769eCPXZ3Vpv1F9KZZLMJwxY09cyhE1v+7cZvy1Jb18D
5JEAQ0Y+gmPX+tHqKmTMavO5Dxr7q7dGMOtVoxyKemT1EebYOdf6V1hh2on3X4IG9RmyqDqH52tt
18d9taxqFZ3cwX5KegxZXh/eHNmeWluxa0zH1NZVDNWLWM4aR27s1VAb+71TAEqIjisyX25L7/xh
iXByS/swdOBm1nO44FEasJJ7AynCZApKHFlyJd8XC7trXKF5Aqqib6SDWHVOunLfuHrl04PhGAVg
eM/4RJu8ZzgVYgKEYDlV8D6cdzGnPU3n2olFZmzjQD+tGxgQvcNcbwzS9jqzZlNBgww1+FwnS9EJ
fA1QTukf92vl+BpbiJL9hSV+f5x8/m2Clja1sYQeQmqqQiBo98IRy5Ervs7Yc5z2oQN2RB1trjX9
GXgWhINLonMsTyjcDeafOE9+wJFvcrKRaASFnQvhEARYj0hkfG3jUWWQf5t7K9ndqZH4huxT60rZ
WfJhProt/VwDI0+jz3lh0D2RtyFeChlXMHygSD0nybJAGDl35/2BWiusQmxFqgVtejQgLMdJa+dG
J3mB6BEmlhD4H6vUswZFfVy1xlshpuckPk5QlA2yfasbRyGGS5IYLg7ILX35DGUPR+g2qUt07uKs
sra/e+ttdThce5B33rSFl6K2Ygyg8bGaLfSsJkiIptp/QuBdDVpW4SpSHKD3AxLwf6scw6hcN8kj
ziJuIWoLU/3GP9p0nrBkY5iHCfVP0FnekSLfJJWuWUt3PYe21z2p6aVXW2o7158Ez9ChQsIH5HnY
3VHO9gehX6cK+rWTrefxa3QDSxi2YMAmCEmR20EXRBK7LzhRtVkikvCIk/l82HF67eAxHJ01KUeG
im1QQYXsZnLAkcM+ShumXkvoONVTYC5B0h7YpEUBp11U1K09Pa/ISMhWH63YfJZmU0dXB5S2slSi
tOKxiZNvOy/keGyCRYrr8449hGuNvIjBv9tMZ43H8X8vLnyZPQQ+WDFeVrb+4lONA3ggqkyM4YO+
7hPHWj/Xc6MPbUUbfDr3QGlLT6pZPq2l+mQLT06t4ZglnBl3IAbxaxFxUNaao13G/eKo4iYZUoWh
dAMxkPbBFbIxLuMIbRSu8k/auC8N9d9AyKvb7JvPyI9ea3CH5wnHmHLskpufMJk2nm1fCA/fesQJ
HACGQefu+RIXGh603lvuMq6Xopmr+laLdoLh89P25QwloLTzLhDfneDHkJRrG4RH5LlaWe25zxGh
qmzRSPbNqr9V6tDFvH6rvLHLNenYywR6bU2C/nk/NY6gzlLtJw/OdhygLe8yiAs4nLqY94JNBti2
cd73ov2a2FEseA+mzr/Z1VOdIHvUApBYSL8NUvAAS7nUc5DDwPc7iePm0LUQyaP+AWwuddwMjJUs
e6mrAn2S+rQ/OxFBRL0r5iALBtcvKyTsZIr09NDb3gdMvaqkAV9TQRHfx4R3qgXehKlzf+DcClPd
RmybOPoTLFURMrM+r+C6It8R9xrPx+CrFTP5JtwO2vfaaJ3FVtuedvAh0lCByLrFKy/wJHAe1dni
d92Dh968Gy5aVtnxzZKmfQIFVcWWfceCTuH+sBBEungY6Ea/gKgbp4aqZTmUa8C5qqnPdI9rNtVS
nV0uf7vBkDyKgPxpfQiT9slXc/tFNBBbBr1PbxjNPbR/zACmER1tTFSyzhmPnMTRgTT1C+IR3xHm
Bbc25qq0XcYOFwAo8X4DZx38cnBwfaLPeolJaVkTdMjADG77LaSI/5mWbnmI1B1sP4F8NwpKdOr8
VHEwFkDEJtQC+KAq5tot3GgD4hAkzXwIIjFmiuO0CuhMO7CBvRke6/bWW/Ef1sQt4vK6n4GdkMxf
pvEAcvLaL7Vzs+vkHQaZdI4d8asKoMIL6Ts4h/Y11olK0VgRhPWEWQAZr7iAN2sKv6aNam3SZnbQ
6TsszkszGMgVWHKeutEFUOJ8F/74W7QrfXIBZcCLQW6K86XwA421iCGrl6Lv8r31yXnk7pKZVsmn
EcpQBGWHvxH8gzOSi52DTOob8G/cL6XXpxjq0mWyhzwJqvrahyw6IfgISDNF4QS+9gt1p76wNJle
Eg62pNSVIZDDRGnQquASruOfOi6i0Q3/BBF7D7Ff+H7Lftn2D5ilD1J44Z9pDd8HksRPAqLNOCL9
0W6suuR4qYpVVgrAF/sB6DM5CRhOsKKwHzAxtUes9XM5KzxktVuig7i9aM54OTXTnHOLe0Xr+KxM
oF27eIv/9TqNo6VKM9LLplcvKxRa5pDn8zPc2kkqzJNsg+oP/LJeWqF1zKna0wSxyWMDg07Kbe2d
7KDHVIP55tW2uz9rExxXrIgPU8IPHccV9as5yhaETKVrXA9AOqbPpab4XmSxgU5N7/0GR03xCAWd
6h9IDYdBrycoO6okOrcDMCZl2G11vb9kMfII0SBPY5awvGL0MdKNU9TzzB6gKIQ+aUEw/Tgv5o8N
625oojB11ZAcNapgCQ7yDGoH0CfcxVPyd2XyvjTBt01O7lddmxE+kWyF66FHtIMV1rzoXes3Lgx2
CUAaqexwWl5+R9zDf3WR4yqOC3IVi7AmZ4sQhbm5ayBS9NJR+88T9A2PUzOXFdM/ZsG8A8hiNAP0
088O/Q0pibh9xfa0Zu5SBqJGpiSqcLKxnYBUNmuBTZgWMxnh6W0wPHPTXBdnePZHagrVJ5h8BDsP
gfu9QeB/7ZMwJ1w/rigww2Jcf0N0z7eB+8Af5nbJPQIVLMCo2cO0wgD22fVNwZKPVK2lQ3FCVJfe
gHjQ2J8LeKygmtC5Bp6cNR1YOpTYZ3PFAB22SLr0Iv9tCRjPucOQQwdeO4AEK7MABaNvHnOTb1Xo
mnfjjJlf44pXW09S4cLWV6vy/iYCXGGY26an0IcnpVLETSVevkO3rK+dSe6RsD7hBq4y10GpfE95
iU57kilsYLm1gnga4ig+cRusP560RAUvBmhxZhnXyYC849mFKJMDba3p4pyVm7wxNznEnHopdA82
lHAYXZexL+PGdjBlxDbkTfYtQeSw8cJPXytVLMTJjYfIRsJAIaGHsQwr7FkS5QtFjUNZEzvnjU1n
GLo2oRsGm9bLZFW9wZd1tAfwJhaWnmQeZAbspMvtSJ+IFSBBGdauvlpZJhX6Dq0pyuSyRBfIx19a
qQHiRV2HiDPQf7bFr0QAkYJPhh9UYE6V4Y80PiGSEMafKE2mdsgnKHqRxbgWnU5gP26yxCOwhgv9
yuPkL1BCQFbjDyRc4X60Ikwx5p1G44KA1R7JGG8uokf5aeL0OOnG5A23R5SrWl6Dun1fI5OkyByh
WyzdI8XBHtNq2eHRyRKLtJi+DaS0SMXCfvkyjv5fJNO8V9R5oWrMqgle9squfzQLAIUmubv4k6mI
qYsSIudVwSSWjmEX5HyoykQHP0JEfyApwvXgMBziY1y1Ldz4NT64jyv4TKMqwpbT3XtS12kTcBhI
bOQuuBbJlx84SahSOhE7jKbbHCMvdEWA4FItP2YfJ0HZ4VTmrZFVuJOTVrcaB1PIftHjWwc+mrbs
DjBPU4MpGj9ZM54mo5rUHqe/oVLd0UTqaiXEgw1UnE0ovtk8XPOV40tF05xpN27LaXGeYt4+Rl4t
T8aIbOw6hCDhPG9c+C1jvz2RGikN1tovBXavA/HxAR0AxGdhhR9O1ShY7aN3f+6vwZAy6TQHdPHw
w6y7Q5AoOxNKnBHXVbZAwVM6oyMHIaQ5nJjzIYNR0s6bxJxcDLCoSg+nfArFnK1hMGRJTKNLg28l
5W1qXf+EyIPxCHo5BcZWhhZiKqQtAbOgQD7lQfXT4NXKiR9erM7iGQrCu2OTvFhGY/QZWZz1A4KE
of6blvFkufWjsjGw42JmU6RraNaDx5BCe8K65RJCD4vWiTVqfveV+5EwB8Qc7ADjGH4gVuazA1sT
orPWcJq89kzAxRCwJEtCGiDKoWZPDMHFi6N+th7ErWhs7iA8a5yzEBr8rRQg4FBfPgfi3AChSGZ3
QBfORO5uPem7Bc5FANkbRe0ep3E2t9Ui18ZqqwNjAguWxFOMa6FLxSeWkt6hhfA92AAoQ6ZI5f2p
jCKnPqlwQpDNA+as8Ty61kugJ/tVuFg9BfS411XRc4icjaPl19CRLSx+IJ3+jf4mfnPsnz0JPyar
b6/jUjpgfs6Ro1hJuOzzBHjWkeEqXyQm/zYiL6uw2WmZ/QpGnaA6an+AcRipALEHciFSiGiPqK7z
hgfRvYor6H8MHP7h8NPx1rWBZh5+JZiQbfj44vhp/0UaQfO58u0yibrk6/eczv8MVzs47781kA6q
ZrUuOXVl8LD/EmFmf5gkqbM4JlGpEzTqMj/51YyiegAci1RngCJ5aMDsdb6vARhNFqa4Hla2SIPt
W5YGkDcFLjS4IOZQC6EjAefpBhXUKwHAjTkZzIb6XfmzegXbluj2mTJhXXZ9bOssW8RyAk368gJ1
5Wmz36aKhnHagQ7UFv9LwxEAEsWalix3hAe532Jh3ocBmjRJJVhJDGQLMvSvlvviOFV3gKGFoVgV
Y/EuyB/tKTmix6O3AMy288owR6FDBIdqr8vc3ouPXR2g9q6FLCkep99I1SmcQchDPMgOas7IXH3s
5sCYHcCnqOcA48mTTn2PFzgl/bUQehmeIBT/+hsANb4kEhLPOLCgOgwDFO2OeIzHdilFM0L1HsNJ
OeFk6+rx0R3G33MwqLPiY8om1FisgXebO33iEtCKH4jXXfslSXKE/hos8/YtjLY+o9gaClslVdoS
rB4ViV93mRT0Yd4Vuc8QAAOjuCQubOdD+M4tZQHVX87Edu9wbS2XSW/RJtso1M2VuMbQfH7p0ECl
TFUgXxYYO1P8pPoL76M1hEpLa351YKzyBNDPGRXQFUg90SM61APqwmL1ECb4sS1g3WzEhJq3y2qO
geU6aWyh8xzpUif8Azv0jmeVGLhAy4Mgm9foglKRGXPojLzhYRIsg3ATVlTf68860WDyxXqywdl5
m2culLLou+ENZhrgAU57nxHelYU9dGRhPOG52am/KUDf7uyED+jouekEisG6GwbMpgLn9HBucyhr
utRTdpD1eCagzoUl0hL+E07VrNzZGhm3P0bI/1I01AUvlrCwh48XPyY4d06+fe46nOBDGQeHeQFP
rivY2PmCGuxQPAI0OocTjS9M1egH3k4yXfKFeVIDkw9hyA2iPIaev5/R+F6HpNSzzDxnVidYkcHH
hPqFxwonrhHdGv6yAZWb04NihHfHC2mkukTeNV5Fier3/uxA14/gNFKVUHKIaxX1r/B+ALidqxfH
dKWlI/8h8pZHXNEEb3DCM6da3S1Q5dOvpqGcqHC/TJs0cqcUFTjBwVQ+ffq6elUbP6IB9m6vGMVk
3XjfAtMe9WYXhJftVpUWuAdsNEH/UHeR/AnuvbpYvX9Cy5y8mBZoxuRrfUCijX8kEwQAvreWUcdN
UZMQ8zP7QnRlDxGUTb71TH/X1pyAy8M8vD073SAePWk+F2WbB7eHLr0hKMzEarOuXXyplx4aIEKz
njQCwEJ0ETD4wcNNFJDakZeJGR/AzfOrPUicruj0FEgKOexUPcbIwd0Nba3JuyVBpjdff8Vi+da0
uG2dRc1ZLhA/7VCBi/P40+SQAmffbcGjK8wRAlDWbfEx0OLVAwheC91kM/NNAQ0OVJp29ES2GAMV
AlgZrZzZDwvgnHKnwpZIeBenYW9mCw7YDUAjLlE6sFFmsc3BR26i3DpAfpG2Vb6/q07T45sHQ1kR
iFX60S11XMenCjM4iSBVNNDpvVQT1Omdbq9Qw9LMqyLc2CCEgoATbMxQ8RXjFMV4mVfvsCPygBL4
EYhXupNSfW+/gbIYy127h0igOF1F5+T7OwawJ84JgJeDhZUZ/JtpDrVtPhpLfA+59yNE92fRTyHm
p0ieXcC8xonNFxMaCQHygcC8l861U1CGL48hO8XTWuAMsb57TLKshewmCfvw4EbLcNi/dcNHmNW3
V5x1nT5GlPyyLKi9tgdkdvw+bddEPmBw5AUoA/kzYlB/0DU5zDiyvCwBlJnL/Oxh2jy2je4yUw1R
gSSA3xOu4kW6K26bsccQALVSrw5ms115F9XOkM/28Cg6xLTuHAie0xDiLg/zfwOOxkdCgyXFdtQN
75Ea/uyAlr/yJaNEoJ0TfrXUlTbJkOUxZ8GmxehhfjjZHvcwbd0j4FgZoWtVuhMFL7B9x6XxNhj1
tRuHAF1pMJincQ+98NoP5W5TRsUpLwOOnCZcSpDaeDygk6EjlMPGXETYNil8YhK6TgYvugOy1wEW
DbQQKVKW0mBSSXUJRucI0liDSeBAiwI7x5Ia48DnJAByc3wfEkOPlVDtvlpcPpAAnqjto9Ma8LBQ
1XJAsIAoFK+hExiQHeAGNezA/TfsX85LQMGYVwE9BQBKcYRaukJZupCbQoeuiNRQrnNs3IQghepL
2Qw5wkc4GCyjAFZ3Uqd23F8W4IW8C/toe+3YCbWnJu2XDse8Ov7a7hF59Lb2Lg7IgI2h0+rUGfkN
Dy6UChmsF3CoQxhWAtRGtx5o8VMHoBEunXTu5EtLYwamFlYpP+mnb2RsH0egRpdkjJtjZIn7XNnm
Dp/bHY3bLTK832a5/nW8EfgGD/WH6szHNAftAyiidH+F14FDs9P2HyZs/UMCGuLeIBv/IZCgaB2G
SZXAggWLSBLW71UP3YclO2R4aB88Rwtb5BfDJRusX/QKrRc6FocQ4uqGZH00L+dex+Fjjby4r61c
IXnyacTrgZiU/nWYYXcHc8G6C2CyEfmEaIgbYG6esBKTSNgPDNsmQVJgusKFfhiCOSzndoIZT4KF
CK1xzGZX4fZjVzzMEAt/4B5hMotXcmTUhjWx/xUiIxms93hAKMgRfcb1JR4HUItrdHNJNGWimtWh
XvwSzWHsIJiOSygm1xIy8zElGsxn7zof8LUheTle6YmB98vqdoyOvAIcFy9/G5rwuz0Afw1cNPfx
erlr6f7WMasf3BHCkq4n9kPYwjb/JWURnD1DqCYgy2kCiEy0tx7XRNs3Z/vFm6YwrZ6pDSg+bquL
brBhUArj5Lwp7A3p5c9lBX3gDmv8umKydeDFewOJ4RWzgTjEwXNfQI7Uv1SDGbI4wdg34u1tqh+u
ZnM+hhzz8h4R0g8sQyIayyMLF2jiI8Q9/XJAqJA8ij44eBKhZgxH3BNMBgVkxOIE2cjRTPi7OHQ7
uy6iGT+4nsWxn8GSMFAWp4ide2jGjgFFMYGJR6eIPOhkqJhgFReSoxcctn5Oki6NKz84uCsYlwBN
fUbCRUkMzqJQAl5iV704FcIwPLfxMlvGgD5XhEFY/nCz1Ph934pcoli2UhaenGY5dquJr60sosSA
L7G/174EzUHGk5YwxdPtTOtMwVU0Dk2FUk1WCSWRI+AiLA/HW2QEiPM8LHAsqouPZLKvNQ7CMJCc
Xv3HqlX8FHbziiw8a7yFJH4PdPeo4NYFiVu/LZVn7lChXhbPvzSC3PFFWyii0EYzj84N4KKfRjjy
gWmHXQTDboF21YOMwBVP+P7Z2jo4KgXhqUOGWd7yyf2yTSJuzrklvYSbuB/bLKYARP6HujPZjhvJ
su2vvPXmiEJvwKAm3ruzEzs1nGBJooQeZjD0+Pra8Ih8EaJE8WWtmtQwIiPp7mjMrt17zj4xyJhO
WjRbPYmxj9xVxn3IpgzxyMOa7xlIxqteqqWSo4TEp8aUuGzGjZnUYDRq5751DPNod85G+tl1WRnG
3m9pkPS5Ve8R3Hwl1RO5vzzVJfzbVNbvzzPYxAFWqISb7cIS/kpWNcZxTNkKa0SbJ59yd03XlHPl
UvYQu+1d1AgW6jG5dxMvhNeyrxoZcoadT4EVfnDM3rw4b2B9ZVJbS330p+DPjzoX06HMLhEN1Xsy
K4FZLirl5c4ys0dZY7QHayaVwrCPVeS7F5j6Ufgk3bV4Oh/gpNoYRenuGdtly+GFBawysqXsX8fG
HMGp0BybWeXd3n7fS1g/uEQ4jEUpfAsxlYdCFiO5bnI5nNzWCxvFj40n8u96JFFV/+jZsbWqOzc6
1IPFaUOZ/roreVlSj1it8w8oZTZecgD6UxscYRHfjwIDfYF662BI4ewHzxV44PDySqPY+SV4W2BF
LW8kJ9LCa7q1b8nwhru3mfAIXpyH5llgpEe8y/OikjJ2sdl/aJbT17lIrsVsHhzvysGoglirtRFy
OD3oIDfDskhHjqKLMJd0W3h1s4YmfZRO7VCe9He6tqtj1g3oWaAgK0nHbHiPLdo/NEEybQXL3yDb
9nLoOMkVdTuvVBKVhAMX8RWPkNvSj8VAfBmN0ZEJ2XA5j0iV+oDFiQW6iSsSJFsv3DQiWRdGmJ1U
aONXpap0rbFfqQih9EAeKmcSN7slOnTNAtjuub17KGInL63jiyTLnvOsGVeN2443SFTinJGQ9JOv
sQqKjeTYfErGBEWKY56yuqHJq/RVPNqXRj8tlyH6FFkWnZFxwt7UV5/9ZHye7b5kZx1OxSR4xSJ6
9F5zHQlTrxqT0Iipjj/5Ys4vGz/fxKEoDyUM6LLz5cHlVfuTSBQjs+Z8Rr+6RjpYGwPaqThA6YGQ
1MRUj7nqmsYmqgj3XVXK4O58jgsb3EU+M1zXWyQ2iXofF4m4ONNF/GBgyGbdRbCP1k4PgNpsE4sq
Ay8qWIPqkNrMV1CnXJ4VENFolNtzZWYhJjuEQ6SxjnsT3yrzqYpReDrSYiDn0MvJwSD4XXfPnoNE
GfYUjYnCPRTZMUsXYkr0VDkdSBSb44qtYrLqmnk96+0QS96beWx3vl1kO22rG86uId0OC/wHMR0Y
Qi4wQT9FdRK94Wj8heMJu4oIiEWwiML6SVJet1Q2k2ytm7PiMM/i6AaEPjbKU09izbHtObgRr3Hw
a5hBlR3H8BlQHVg6F/ugoPE8RKWFJnrlVY13wQ1duSJWHyB0fOj6xLhrzdTCOwbEwmFillGk584b
NpJf/QYs0aZwvAVGIF4agrpR0+lR+Xxj2rNA3C6qnZ9KdRXXnH7mdkW/OWbkgVo2Ur28arKs2/Y6
kRxWRvfgRLG9m1pn/NQ4w+p4CCZGT8KIvnciu4lA2302DIipnjEmH6Ye0L+dZW9I+62fqSHgDJds
qSV142e6SarDgZQ1I/jTslU5kdxEOuJsasGwyKow5ISMyhPPwoxGAKpZpFt3lbtkof7eS2IvgLQf
LQaEqRMdE0LlDwmSeOEw75umz1QZGzfn06FRufo9yFaabhWkkqqqkXBM1docoaYbOVVAaY10VDiu
XgRiZGoxIji1li00Rqqt9VOR0h3L/XFRBrXrfjFhgfEKVrVwD9Asmvvff/8z0P6n7++55mJ8s2zn
7KD/h1mTszp9nnY2bpSjthPr502kamcV2KN3OBcc9HY2CfJhuhAsnmFiGNvzKR/uMVM4LUhV8J5j
Rdxs1bgfTE0JY2+SsFIfKpA3u0p8CHWvd9MABAHsULoFbJVvIsUqVWWyQk1oVdsB5e6RUJsYDSkc
d521nFqq4A0O5M+0OwfEjMkxLsAQR/DQC6ZFVHiVP4javWECxJkPlfH1kM2neTkIn2u9802MAFXS
OFgyr4JmG6Zq3KEWOivtKubH226Yj45MSJINMV3kKEeHKvnme8/n84jZBm+lvpy/1483KeBbm8Ja
AtiJYnnpCO9Du2gD27nRUAK2dQqVSmKbR2d67zC7WUUtamrPCfexXXe7rMya7WAwMStSpGOT//4s
/Jj4T4+VzZzSc/Nk5WK0Osb782FOE/29bxZtiReZ6z89I+djZWOV3LXUZvpjRZcUPPAWl/OrJ7Sx
5cz5pvf9Z+IBvxRcw5INjij/JUNCuozek5IBSsMiv/ZSxFSTmp/trIZb0c8OJyNsodkQbYNQn0zD
HQAwj8Wm8WS5sn3YN8QU0GZh0UMXK+r1uQg6i1np8rqbMEe0VTCn7JiBvPEq/bwo8d098AgYWnx+
wYunC7yn8isDPzWe7UtTpjQZdVqsiwmyYFcsrZpuKC9zh75Fm7ZyG2diHUIfP7em41iSXWDqdId0
xrvMmmIdlNS1EXM3lIkFZ5fCuZtL95NS9XekVR6zOix8FR7sHSZ/Z3V++moXv5jEedMM4elchP7+
R1o/OzcDk4gTaN7mEr330iy7ED6G2EhJ4chaui1z3X2yijze4qBqGfq60YVLRm58AqIWvIsXw30i
1pLx3V7OCnlll+uTbj1vM5jpY5xN+YYo5mhVdXCT3viqv7ofRMGwqPHyOMJ88dYYZm8xCcH9lRa8
wnnHJcMM16OtCGDvZEqdDJfdzq6njvWOYXjoVcUmHt7MefyFHTLAnQ9dEEIBdNfghU16sImFMfoC
H5qFeC4Z0+9t2DhXzk41DnEIhRXgQ5ubo5PSxF4YfDkbcl0ez8u/3wTGissm3/AF/2LrCkzMmTyt
5NWTW/Di+uDIwuEB/OamFzR8y0VmjFDZGtP5gPTeX51fNasSGzT7LpXnUIP0cHm7PGa+U6KfZYfF
EX9fvpFGB3qhFnvgyOOVrVFMSjP4jmUduwh1yBsVzK8uKFleHnd1wZL45mLF/8euRZEnPXNo/JtF
749s99SbyO9Dhc/t/DYFPSeDGsc1c+fwm2QabKnU/bO1WjTdvVy88oV8E2f2i0eOZZo823Nhgl/4
x++Fl9twyzH3bs4voy0UdhZhfR9ngFROi2/DXbAmyqgZjS9y3XOPz6o4/P/+2f/VTsd+7pkUqmbo
sO39+EUMTb7KMnq5KeZs2jsGO27mHDOKMkbu4DA4oU07xfh6nHN5PJeokmouZHK+RikntkFpR+zX
AAuT2Oj3WeTZmPDV1blT4dUDm4gUV24DM+6Nr/4zPoIcXTKqyH4Ed0Aa5o9f3YGwTS3i+ze+W9sX
oh4+FJUMg1VkakxA1BgwTxlFJeXXajSTiyjAnNMMNj0ETPoGmobbakgsXBj84zy5LlDpYtgjmnQP
efextCURvUU0bJvauocLaeyMrDNPi7ftjR/yi72MC++5PJ+kNHgvSyvlOqUROyK4IUvRACJq9A9d
49+dqydAXh+GILlJBlA07mTvGT+IHUE+wCWv5ICh5HyS/pOTJPtDRcx9h83Uz8fr4UJgbhnGPLr7
/Te2xEtntMtZX8CeZtmk0mDr+PHaC5qSyusmmPzLLn/+pmryDiw+69Eb+m1QT+GO1KePXUuDmxhC
HVzGikP52dlD0B4TQJHednpVW7ctGL8w9d8nSfFn1TBT752SML4578em+1G6bXs4vypJRFPJqgHL
RVnjbobKR+IhvPHUQkrYIBgsr+TnITIuzuaT3kvoJAiNMCQgt32skhHXAIoVj0nRqY3KK3gn+47z
/T1sUITbGbicqS3oKbeVuCEmY+NW7YHRu3/dD368qeb462BP4/1ki/dni+hkPg19e8ngMlyXXkdD
rpCfbMf96ngIk+GsyI2Zz1tbxt3urFLNRMuq7Yyoy3rgn2XnVVRpchMKGjyJEzzomPmqw6xzPQUT
jdXA2TfVsA7VyTJsMiWk+XiuMcuQrHLWiceMnmTeh9YxTd2aYR0a4/OpxneNo83p8er8iE+jZlzQ
6UtBSZGrid5IIm7paBQHfkC6q7uUk2V9ZQpkLo2eiOso0m+GeIgd50SCn4kp3MHPs7S2ZFPSCHG3
VQtXyq9EvvHqPNkJ5Ls0KBsQRCEaJGccVnai1kM8ODdNEwNw8Jno5YRhBosZ9fxXalu19Lx0fXP+
UVMEhjSuBgP5lMR4Sqe4b+36PoVjsPS1LIZoAE5nhUJr/IwQU23jlta/rctwBQx6jUYoPZ57wG5A
zCIiyMDk+9bAC+n1ISig8z5OxaULzvpgpsn9KBLrCN0aV679zrY6dy90e9d1+nB+qRLPf7Ahiz/0
6Tfay+YuKH33iJ4d6V8FIC7uLg1XAvgYq5sKzDNuzOKyQph7Udlv7WbLYvzP8p6i0SUGGgSJDzTh
p/LeC4dqyixt3kTdkBwaAaNpzhm9EkOd895hgHCS5lpbAFVMuxsOQUFcx/nV/ytc4d2fn/YixeHF
P/7/hDpcpSCYG/m9fZnq8EMQxP+q6AcO7P/xr2iFn6IfLj7Pn3OcrZ9f5EXwf/oz9yEQf9ASt+lF
OJy+A4hP/8p9cP0/ABSCTCMREAyhu2Qy/JX74Hl/0LoAyAIpz4eDshTRf+U+uOYfy78n0AebYQiQ
2f13ch+WrfLvBwvhiMtivrSpflzGtW/3wxAlUP4sRDRrt174QFGvqod/XIy/Hpr/U/2dK/Ha339B
lKkZilLM9PPOjYaYXnXAkruJbLvL3ygGXvuA5d//o74rB2b2WqXDTs7WcLEIUC5oLJVv4It+xKn8
fXmcH/86/DmnGwv+uuaIxbg5HVGCNjOSaR9lovltALK9N7vKfKMi+LGy+fvzlkLhH7+mb3OnTScU
31GtrVs+vd3kDaZlMJTj7e/vyI8b+N8f8WLjZuZiZJNHQVvSadqGkXuIezfcjBrUiP9WdfnaXXlR
VE5W62ZZFM27aiqeGfiXoNFFxwj697+Bl+lXT+3Ls79ySlozypzhcQfNl7LG5Fez2V5gKcz2dqjj
E0LO/o0n7JV78pI7HGakJDpNO+M2xRNXTqN12bjy4xAq6w0e2mufsPzMf9x1BJ5sejafIJpQlWuN
VcnC0OBKvQepVb2VHP/KTTnDbv7xMQPSaT8uzGpnM2MG8uDTKI+rsCnfuCuv/f3l5/3j70d5lLV5
1Vc7ZUQBYXP2dIOpBaHs72/6a1fpxZtuoEPNkjYodySzSMy3bXIA2soYC1PX7r/3ES9e92igEsjt
udyN3uJh4g7sCgOQx9Tk1d3vP+KVFSWwf7xIHqAKw5qzcfEK3dCKqdoAM7ZzQ1gh9qCCYW3/7r/3
SS9edCjSow8ye9zhA2wvknGBkfpm/QDdNUMPNJt3Sdoi5FaGl25//5GvrC0vz5I67es6azG84b42
1z7unmxd+CORXsNYOx4O/hTr9u8/65WnTbxgyGaRUaH5T0YIq5GZrXTUjKdsbMyn3//5H7tY/2+Z
FMv9+8fDTNstA7tht3v8hBMNn7rkkAL+GRdkZxhxcqj8ZooehwB5yb4xgry9NDhS2m8tca887S+n
BTzjZVFW2bAL/FDuQdm7G0/Y8ypLmf79/ie+dgVf7P1j6oY6dOJhN5AvF6+wT7s3dp8bb7xML5Jy
/76EL9aDMIArFMdFuR8Gs5ubtVbt4H/uVDeV0KZ0Q/wYpazHtKIDcLOe8joxP9tz1oBR6TKS4t5a
wV95LMWLlcMLSbAyKtHtENw0UHFFhM45xkyHhr0AtAXpeW7rN2r1127cizUEsiOPY9zlu0aIaiXC
fMJhBb0MbhFW6TeCDl67dS9WkXZo4qaZVLkLgLI+GQTAo8Dw+th9Y897ZYMVL9YOjkw+fDKGpGGR
evrTWCcoQpC3xHQaq6j/lpngNyYHJPwbW+Ary6J4UTAg1w6dAZ77LqX9CX6/dLW467Moqd8phvwx
NtK66E9zEQbQ9DNtDO9//xK8crteJipbvQXacNYIlYOR2EfVUm/vZLXIKa1cx/Eb79prH/NiOcnR
TApS4Tj3h2l5H5hG/6wh3n7vxgGR2+9/Cik0LE6/qOb9F4VEzGVBgeYgMoMdZBKe3iXWgSAco9t5
nZGBJ7NKHn06CK64MoBwdzA73NgHBMtMbk8nMGs3ITQjbGg1FdYtLo5ObiPtMlNaj4NttVdtGCQF
kaDmAP0g9BC/QuNM5qNN62O+ShSH109VivYJ8wpIvA9C5RyNV2hoUblVTP3rz5WS+cR0voym8DlF
jSZbpB5F3a0T/FeyXlfCLp8R1CnCEJp4kLdjPGj/0IYyFfd+bvjNO8AXaYibQ3rWre026XzyujlG
0Jsqm4N+zzu+Sokc7b/kzRxjWZ6H0d0ExpQvlS85O99aN40iTPLYku3bjvgN3Ix53w8JhiBlNfgD
Es/2vmR5bQX3qKXj8AL8k7Sfx6KLmytRoa9GoYWeZuGczGimmQf0QPv6qmnvqwCiOMbyIrU/Z30T
oCgfiols38JNLaFXQx1Mel5Nfp4aK9XoK60TtAykU/ZOsZszsMHmtkgU/DuyYNzKgtSDsfULI5DY
fCQxwgw+Z2HiBV9BflnjMyIQM/hStJbXFWuNF2Y44GDLiOarAvarcJuNGo/3WmLTsj6KVjFnWnNp
y2FLlkL6jSRktQXjr6tpVUeR/dGApKFO0p1NrotPyc0uaEF/se4xpDttz2komvXnoE4bD9ex5bWP
mlwn87YqrV5dOYODAy4NU90/zLIpMKg24YL934xg78hTaPoY9X4b0DIJN30jMJYmQk406J3QjDG1
2SK/Ggvsn7uiyRr+2OimiC1Xym/TWq76sujFF2wMnXwO7U5DH+x1kD1WZqic56hi3T35Q17IbjUN
PIpXpRHK8cLoRSKh9FjEsuz0iHfOWc1CD9g5OoQLV2NvVfZjbxBhcA8/U8XmKkjzAUoDcpjGS4l/
1WV0AzpH6KvKUi2QQJAw0O0SdlIFE3a+bw1Cyxf3LYm25SrSfjTtsvSsXfYinUUo6cpAu+tSNuSw
0niOB5/t12MgjSYV2t+3MI0VEUJVa8wYahBCYr/B2lBjlgCm1yQQm4NirGd2NDSmlyEtxz7eTQm2
gH4du8XQPcE8okMZmXXfngRx8SUXDqgKiqBaDx9NnLpLp7ipQ3LR6ix9lzeklZwsZ8jHYjemIimP
2grDDDRPyxz2vlHVNF07cV8E94Er++ab7+iQBGm7DPsWrE9A+c/TPaQ2HcGO4MdxFeWAXb4EfmJm
d+GkksqH1znlyD41+AO5CpvBCrYxwXzpocQVgl3RVAJFErrFZE6Pi/7M/5LmYRE9CiP28Q6aDm0K
4lvV4GIV9xTppVNYj5tWW9gBu7g25j2viEBoM7Zt2197tUjVRa5Bee7nhCHfRsIkNI848cN2C84p
wJcwOpORnBAOp9aHvOry7LpVyWw9+EbLaSDzEW92JBNWYcIi6VaYaM0W3IJkeDxflvjc3XcJokqy
YssJrIRcNbmsq0MrQ+uU2FOCyCQFY4+1svc+irEfqm0woX3flDUkjJup7xqm5yBIW2SPwOPeDX7C
hEqrws4Rg6NxvUmRRfiHOjQLjVcEK+oOpec4PAb9lAXl2jYLq0dj4PCybKEQRWCsLDerjxigan7h
5NoV0xzI2AUcGYTGPsJKOPXZXdv3aZzjUujdmjGtlq5K18qM5W3oOq11xEDvvvf7MfgidBcUB9OC
RbEAQfCk7UVTzem3wSFgwlq3aekW5VqAV6/xHDW0kaO5m829F5Mndkh8tLgAewuHTm3i5lZwbQ7k
mj56uV1OyOKMGm5LngYWdzjQo7eR7dxGl23ROLyxzTSrjRlNDRDVMrBjPLrhhD60WRtWIssQF3/D
83Ix0dx11KYJs3kO1iHSg+EBHX8kgutMmokNOQE6WpPsq3nKmHJhYe4EPXeHPCPFSKl5NtBO0w1G
oz1BaQE9wROQDsZThVenX/fSa4OCt9Ga54M9NWOINVMHDOpcq8joooghrquHYkwi++RPZvI5KdAN
DtssTCHUgrcrdbPyQ2tIjgN6jXjvpJU9H0un0cbHiVyrAaD0hMimi5UnPqMqCcYLEZtGe9WFQQvR
D8Fdi5hYJjzrg/LYoZWIovdBBuBiZ45uYm86I3X1pTWPRQD3SM/J2g8nFMZ879CO9o5FUuk2DKoo
+FSRmh3hsWtcFNCFTwfqkEMJtSoG3kaNGQPzpJ3dyEHbWEGwdqc7AX/Q3biR1zKDKs3+IwEsNXE+
jTOSKV6JyAXjWCVkJNERGPu19IyGzABOgbG6K6a6nj/0gQNFFX9tlH8sJOvlZdCGff5uguAidpwi
5/46Q6GvLxM9430dp9HH0soH2x3qrUmOJ4ewg2ZJDPEQ+xsZks0jJo7Mv7B7vza3CEcN7EGRnu1d
P5u++V6HrT2Z66grx/nIBjVHlwWSJh/yp8rlmuUau0Tag/J8ii3ble8IKrGTdVkYTrzvh06gx+u8
WK/tnMHmt7xjddj0uTkVt0ExD+GN52hG2zKeQZ4NHsPb76mfS33XWLj9kKABqLhKZZpEh5KzVwyO
M7eb+rFLtLS/dRWseCSsc6exdYJ2QxrnTql6CDq4XZcD+W5g7mzFKuSsprKpulOAfGn+6rE9W2wF
5YjyWJJ81u/SoSr6j3Pbpdi/zXnA70ZSetxBoESUcZqY2vUrl3BJc9ejMr5rnA7DXawnG3TErGJP
rdIuDzrq8bgJN4Wlkclo34mGZ7+rAz6nFloD467taGZPbpM5fjCwb8o9rKIAwgXriDk9s94mPsy0
pJ9vYtFGznWoitJK0NFrv1lPXYrVaXbbnDZRzCLiXo++VeDQGVvP3TtA8LJbkfe635CfWYotwmNf
fDEW4N9tXvL4fhv6lH7y1nMzAdbF7ILwAFgjvhoIBQseu97JfMhlllaAMT34g7bnKv0w40aUm7hz
qkWlZdfltDE7EhKgzym80FPqzOMdVLhyeD8DmY8vHOzNeOCDoCVePSmcqT/BkLHFRzVEkIVGyRuz
FnNJNQiiriz2XooaH/ZT0haE7VnsyLlF6M4HMU6DuYtVZUQXDqajdJstGgQytoxgQe6Zvr6PFM/1
lZgk8Sy9KDO0J6DfCrltK8WJqG7tIl9NBca4ZNUHfiougS6U7gVHJPRnBSf5TRWFdn2HGMNTB6fo
yuHBjLNG38lJnU3+YSGfelYf9aEFvZ88Nqhe2kdl9PbwUWGHsS/spm0m/tpyi49NnxoD4606Hz7k
bRR895t+lNeZZybzAaKAE9EeHaPxasmyn57w0M3jzutnPKKpsoSBXKzGwhrIPi+O2kB/Za0mKm5y
xxuzbDFO8dH7uWslJLRZe2y6piqdI5hPoW58xBLqIjMNhxiNRNWhiytDElJQ6Cltn5Q3I53aTNaw
PA+yS7oHsDuNPnTKsuXamWmlJGusS50NxpRSv1nBEmu7xUFpdgvOpSiRUtc6N+9FbBkMKs2hFONJ
KlQTTwI883xZ88Q6z8irao/hWjgOgXWZLDZhMCNOXeDZRjWXpyggaRffD1h5i9sZunP5VOY4RI5m
nVq8i0EpsSclWlfGQQVhQ4qZMafOqfSMLiJobgJ6svUocMYvQ58H6ckPs4oBrXOGf7MRztt8Vl5/
4IhQTl+pD6C+OFXBicRJPJ3fKEsKd1dA2C23mnQSDcRrNO3bgdIg+m6konMvOppK2Fk4tumvwzC7
5SEN2iTMWV1d6GFSDab/HDR1BoY4FUGhKdfziHBlxdDABGg/ENAhzU5Uj7YDr2bXeWR5gC4h/O9j
Z/a64D3i3UWMTc35XcvKsOBFJ0RlGyCnmMQfqiEdWLSTmru2lZKw52tXMJvFxegUSQ5no4CtwJEq
dacr29UkKpGNR2gKEzFe6KiaVfOUAxtRB+yqHiljRclb068Mp0+nbywoipXbBR4T4I+t0xzAKUJH
6/3gZYZP3zuqxLYqPbINLHJ04tso6yc5bMYxC6dLv2Kp2zd1tRAG4OiPl5Zvhu6qFJh2r5E8Zc4l
9j4jJFQN1TqVd1X4t5ly4gi3aBh2GyTrwl0tjIFxo5IJDaHRTvbMsVFgFY5GD7l8KqD+cNgzBLKu
rDExwHtMGzBoqVlN+6jT9oKJnrrCvC+JofZPhi3b/mksoA5dz243hfcgXuf2c2iz2h3BvTjWZUfo
8bjJIzCMGyMgdW0DkGkm9muqKvjYUetN1tFMiyz7nrQcpa9sCRV9T4uuim9VYUbdpwApK6jgSFfP
5G5giR5Tp4Rr5LqQEzesOk47ruey6sN5FWXFUK+NyMqHcpXEHQpeTCpud/JcjUllnTdBM3ydU7gs
/crOEh/rDhssFiA39VH4J9OsKYTNUBryNsduqI6Oyhm5RfE0IfUF9daRjJgQFe6Qy1ZDYrdkHyQf
rSy1wDkKc4Bn76uSvsSN7J0SHwGFKh4d307RC7gV7CZct84ABlDrvv2QDqnOka+FApo2Z2V7au0D
IEalLJQaSBS/mr0BSxM1wTAG6ZVp0L9zeSacqPoYJrUjLr0BNmlOVGRvBA1n+TgINp6V+sHlaDhl
i6hF1vD1enS/rliNQ2roYjsVoieINDZRfO4oaiGyBZxvo/aTnEOjwneewWHUqZ2kN5MvYvugDUsN
BxPziv/Z6pOoPyIVMuBveKy1yT7SDI1oCfcE0r4z2tpNH0OVTt1FADMNd0FbeOCnV6xEJicEr8+a
p9KvA3bO2hOgZDjFGWueGRwRUmcKXVyCZpboyNRsmEg0iiUubHSgLwTqGVi2BSe9KzlVKvhkIV6D
p1T7apDrdHbxmlR2YRQGZ/mcPHokOXW6cei41s+TZTm8mHwBGq5uCh8RhJGcPs1mx0NYeTYwj7Sz
WjQuVUZA2z7CgcaDbNPs23fYdoLPYRhDDCBtunCa1exDJ8fPgygUam6CXmLct3Lq3XsE5ESWrJOC
OOTbjloxWrU2wVg3vd8FaoshydKPTOeDEbdUkVgzyI6yhRPv0VaPD1atbJO4kCWl3MnTqL9CXWFl
78idNNsDZbRr7VUzWQCOQjNqAQUzvb/VTmWbN45G3rhzQJs6V1FcmSZ+yiySF6RBN/VmZIMOLxr0
WwE59STe5VeTp/gfIjhPIyGVtecSFNcGQo17Q4ieItdIrASnl7RyM7LQ8GYmVqEwmm0b6jHLGiKd
LGAvixlU5O+zNJAzEQBw2AOaT2rddtb8yJlixL0IDLS+jlERqC9B2BFcsebkapnPMbabGT9oFFoP
XlZEOGy72PfuiEIIIQRGEOrYAEZYROvOrwZlbzzygCU1o1cJvfWl6Uc0aTqKavpPI5I00ahwZweV
xo4UocosvJNXuJX/KU3YbD+JcgLqteVt6/QXb87D/iGjdKnphPHuz8WmU00IMC8XttsQRFR2Tgj+
Cuv5netZlf+ZZhhv3obWcGk8hKFPh2wFBj6lg1LNphk0J48IMfUpdijXgCigobbT26qroWhf8OUn
3R4aCxKXeCiKUXTVI8vyEM8gfdrC3imCBPp1VEAr2GYMJ+p9mmalHNZiAgEtgkMeBXDlidc0SFE6
ya4MR8dZRxjPtF4lLdf7RqlAx+8phkFe4w/KJa2/zFGMET1rNh5IVqj6NfAtJ3oqUeDPx2QOPPUp
oleC6KlA/bfOYDtO62R0i/nBL7IwPxncg/FjE8czRe2ERRX0HttAtdIuBuxglRQ6nL+xq6Z5vSbE
cZSERDiVYEf0ECx5jK1sNy5o0HBk/qrIqunfdwF83JNlJsl05Lkd8g8cZovyjuaTB6B5HkOt15Fd
BMXX2uu7+tJ04zl6THEGODiW9KyuOpczyy2QWuHmGAol+Gw6CUluPlZp1AYYIUklLXGsJqJPd1aW
cOamLVTb+sKvJJKYNcPJIiQXWflm9jHTflK9J9u5QJxeJnnlXvlT6/J4uPRQ260zejGf4E916935
DqAOYHXC7uzH1uwHpagp5wCQVNnQHsP02RPLNzJ+GaM22uNayIJdHUFtt++HUMZutXHJOxgYN8Vt
3pnXHrh9xz46xZjr8amQkWNslMe9jsgBltW47Vjcy3wzdN2A5xQn3NBdGE2UJyF4z67gtzkZPQW4
bk0bpeOeWMDMPBqKq2RucmO0qmTvp+5cWqdWZHW1gb9FFgEpO0lQHz3X7dS7iKA1r2Z5QpdBm1PU
YXnFsj2Od1UQQqKS7mQS3jN6JSW0wYZ7k7IlDHeNiYhYnuYm7uoP54nC/7Tm63+VmosJzOtqrsvP
skG4VTHmnY7P//l/sdP8S8eFavsPHy05Mi5McYTL/kvGhcz8D9RdgRDE7FEOLlqtv2Rctv2HZxJZ
HaKet2zGKMzx/pJxWc4fIR59pNcCBTAS++DfkXHhsX5lyPnSqgd1lxTvDqdOPQPGo5waH3zGkHgM
pVU/xRwZr9FRZl/zxB6u6WZ1V46NUnGTVXPdH2eOC7BRhABWxfJCAps0l+g1u5LfskzSqzWDhdxX
V3aCEnz2NkaWuMe0c2cOU23pPaipsB79NJUTQROOxHfMW85Ao6RaXetYFtfQ3cQHiHXDyczxeDph
0V8verND487DezJFKcpC9V/sndeu49rZZV+lX4AN5nDZpChRWdpBO9wQOzLnxfj0PXR+N9rnwD8O
0PBdGzAMl6t2qSSRi2t9c84xQQG6iWmIR5uyxicmQuahTczex5xEkR3ladlX2JTRWu45yQaRMqq/
Eq1cGqLRLB97aL2nXCrsh2XCPgdSQxg3c0nFvfG26W76HNMgY/S1/siSpCmbKrMQZeoEWbHOGwue
lLgvYVnZHVK70a5a6JDTt1NdDsxicg5UMtkvsz3C+4ttk5ME3APpQpy8f2RrktwawAfv+piNkLub
bj/MjbXvNQvZObGM8bHUsOPCtGkGIGrFKNFshUkVWy5QIj4PFYtyscTMiPrqU8t4y/5otoIpn+zk
HsQWc200s+5X2TCfB1spoBJDZHEMuV6rTlmdwPwozA0b6FGLamK/DctaeU2mVn2okBxuGugfNgyS
xtNoGurnxZamnxxu+x7oWewPNYUxWazUu2IsyBNmmdz7XSh3nmLcx1shNH2vYS75kCPiHHSetUFb
xMDulEE/llVNkXcqxNXJm4pSDRLtWm0tey2JykNS9Eq5kgqdGWrSl85D26nVSegQ4wpzGhANCpkI
vjRyibkC5/+ak+S06cbephgTtsuuzp1wleEoOMQEI9ZNrkPrkTQwtlPXQX1uOWNA6qydbT/CCTHD
Sb+hN0SXqleTd63XxYkN5HAajIZBqNTRVJ9BAvOdMuUJY09Cuaks7998OSoYrzmlDy2d2HTpjRkG
oVLlPjO6mkm9mnXpWmPYedGrZNwbBbVf8CriLyQfkuhjlYQHy+qjILZyZXO/Bd5Z9TkzmvBALcnh
iNep0ek+S13NDoGmKO9p+FLNmJ5VaOvgTBoj3opkkn5l8pg/zTKzT7CctHcNp6W9vsj1k5nkCzU1
pmArn/xRrZCk+5w80M6Z7WKrMyCA90AZUrSquntzFOYEN9SMegWfYnzHOx29FrUy+AtW6G8SQNIj
x7zmiXhxemjYSj+z1Rluo3SHhY758hPTyygHlPCNvqbdH30V84tZlbQ9nE/9gR54+cOuqPyidRzY
Zd422Rr6kAOewkqDjPjSeUnlkmKVLj8JESf7MR9Ga2PSn0jXJcH9526BmsTQcwiEoYIyG4yxazw+
QfoEIODHtlspJSxKMVpHhu/j8c7B9CjBTM/WbMD0cARzuKGdkZqw6H0wWQAeYmS2uKSTqq5Fb8ao
xJHdBXOcEI4AnvnBbzcvfTqHG0t2lGf2qK3fWkJm8gsthEIWaDxyays0k/GFOdyYZ1Urdb+O7PQ1
o7ThTaXsKOhSIvW00uf5Yah7w6efh5l3kSp0oVOvyhyIjWs7D4FpWN3ZDu35pKigyoxxjPYqw/Gc
7X1jHhY1HX/miS3uY1iq1has0fJEn3RxYVIUb5phiY70P1FSEo8TKAgWUWpV6v59QtU5WbXZUBIv
W9PFsSWG4ZzNPEUmnSWANV16tWXBC7UWpMDYIbOxpVe6jVAKJWHTodJ1YCMswI9KnK282O0DxgUC
CvLcrHnJ/FDrivZSqt2w62pGrtWQJD8UJQ+Xrp7T56xOq9xN2f24CUNf6WEgtvu+lAL+VmW0ZTj7
eW/KQd5B8/AcA35rPDtL5dZjo7w7U1xkHoIVllcWurOgEqsHKNzUP0UH2zmb9P6k27MQG8ZH5h59
WxxQJ0GhTnnaXsnnUrppTcpjvUQo4IpIT5Ixj2fqpvWXcLJbCVyAXj5Vc0s0oA+LKZhbpVwbGaVl
1bTEDFSjqWb2Fi2Hssyd6yDpg9vCofS7KnpVzbB6tPIedRGGzVmy2iJQIfa9T3SBwwErleiIXGF8
gZtV/UYVyLYoukeOB7B/CS/rm3po06+6jkfoKaLwqpBRxRTOtNSABnaLYR4DBpLOs6KEYqswP5Z9
BVs5nFnFfmhyJwv6PqEmlYDNQc9zantFJp9qM4s2StWPUPqrBoU7sypnX8WTRcR1jFcR6fPvJqJu
1mnt5EXRVQc8cts82otu/VTqwpgMkUx6LsI083Vk1g8KWrAp1llHTaFSHmCzDccqSgxCpCoQg5gR
qJvhFDpGA2qVmzI63Iw8yt9iLcuhM84x3cqJKoMztUncsMrCV+ozY4Z+p6onjp7A0RBKob1RA7OO
JhhzNOS1nkmrRWZZ0UqvjTt6JoKON9XxRRFS/oOmakFKTOAku1bD6RBjV8fhzxjox2MyrbvgjOcn
JtvDzpH7+hh35rA14SRflRjSgo2MtS30KL60aqM+mnrFe+GFvFrt4sZFdqg2PLrTg4o3DvZMzJGf
IXfi6Yu0vKiGMrx03MQP2mhx1aL2kr25ezqvEdwYBgOJHd/SslGR0qv2I+Ee2RBSX6DI6UVIBhIe
5MoC91B5adtq6SpvkAmlWGpOcQlBNZXi/pBlYbNXbKk8N4PpZCtHnjTa2SLIyYaAXuVk7P0buyoO
ujqFOyOVl48K/XKb92rHE7DS3ukaVNco5uMr4r5xKeKi3RZROO+mGgoyyPK8FvzJQVE8tZV6ovjb
rE3cfPnOp3QV7RdX1FVKM6EFI4Y261UqUVS2xH0E7FCXblFBIS+oraxyc1KFdHyl5cGSZsWXJovU
e5lRWNBz7K4Zj43dS0wn/aEBvx3EmExqN4y6kuJOHdE6utcHVvBm9qHoi82cq1JAQ4d2QOI1vjqw
g8I1eKxeIOUXe9su5D1PtvQtEer8JGaHjUo3wL6tojk65rkVBlauzytpIjg7KgA2W6a9Go+tBZnQ
mRwg0mTHfVNXoOOo1WyfljLNDrIwW6S2LHpS52LYCjnuX4dwnrcj24UXnmXl1lhot3ebMZNo4wyl
cIIeJgCPNxKB5ambqOu1bBz1Gpf6Mzum9FY4OQ1FRHlYGyJzvLSipKldgi4BCllK6Faw4aAnBZMV
7JcC2XxmQIQ8gJyQde9xDvs6TyP5YJAM+KNlN1xFd1S+SZfSS1dU8wvzyOlJXgbtifBQssVkFjou
OQgzxruqfYT2kAWT3r009ggWH4R1whe2qtOl0zyhVsqTLWcstzW2IwIeH0ncFUjZNvsLEd07lkq9
PiwSJngqsbQh6HL+ihhLy25Utcr2xFCWX8gvw9Wa7PxZqzLwZKpuH+WuoCwlW7LwUEWyfdZkcA/t
EE6f+SQltwQnK6eKqhvoXtBn6SpLRnoUIHc6lz3ydNBTCkbcZrFQfQcpwdABssDa6FbGXq+kunyd
RIoMwVmefVRWRiGCqeaxMufhUmlACOqBajYSeTIVOJXqh5otLAzXI56cNh6mXQSs4zQwZ13P+tSj
EuizscWHrbnjaFLDPvad5Y0SdPdizo0rYz+2aPHIRgxxNsVYQZh9rKPmElpRzjgjHi4ppPRTxYdX
YSXgNQnwALIpNG2+DUZm7UFpSQd0jOW7ZHhPeWxOHr5Nq72WRrlPpky94gzKPlRMZDSB3imMmiKm
NVlaeEXQ/4EpxJmiXPVq4oE7C9Mrq0IN+lQLbxOUqBbaaC49myIbtxC8lOPkzMvrXFrFx9IBTxPV
YqReDVM4YAxSNW6SDlxMTm98LI4YAxQkCSKnNH0blp2eeaj13/ZIn2AbpdWBOJm8sSUR7cx2cXSa
AELHx7g0vI9VWG85r4inQXEaV1Hz9sLRyzpJi1KSrQ4h/BbstTdGy6gFat5UBnhhDE551vQ1dqHx
S8I3Jg+qVE9CpON3r8xgNh0pOtSSTV1bTEOsWXMfG8XsvMwRN3d3P025jLpo1tIlax3qBaSaPkJo
YCISjb5pRMUFJbJbl5EVPw9RFV2BMuAbtPvqpKRR9qEbkr5DB9TPgwBUnE9qBhTeWq64/pqvPtL1
m6zM8TseVOnbqFvmaWbPzrBSbI61jkkJEQFGH5svJqiMxZxdFrXyk8rWe1SgDTERUtO1OU/aET1D
poR6bvQ9yUtxaQy40D6fjX5aFEn50OADeUgJ0VcdRzLcsI6M9VzY0pH943CK4adka0XH+NKDGxo9
menjimpanQ21qn41vbAYNCs6D0ZLleHuR4ov8EBs8MkMT6xOGocH0pNJ1BB/LNK28YyqtH/1qo6/
l2hZqBvgKm9dw6zslSy3+c0y6+o0C6c8hxXc5E6hExLVgh3TZC7mD6Kg8OxFnsLVHPLjWjJa0GRR
AkgoTmjbskUFcmgpM2nyCFKiuhB2zR0eSDWOGy9PEtvi5FWI20iz135o+EceOXLdoRZ5LQcjprE1
gmp6TjjEQg4waKfJi57gYyvThcqn1fq5JZJrNRWSwJjBabmSJet31nt2JrhPdlg+1N2sxtVWjSBY
3xVY7jJJ/RStJl5rvC9+Q9PPQwifcGUxAaVOdukq1F99OONpagJwPv1uwTB/xIAK+DWZF02HJKzo
wH6zCSZpL1XswSYZG0a1aJ9jNsgWMEwwzi76obUyRVHsDIaov3CAhXUamlBqXRU4Fy/iSo1qBxV0
Z4hWhXwv4LHMLnufM6RrjkVLBLqK9V2i9oVJaNovZyurm2wrT519rKVsRC+FjE6cJKeoaCE4u2fJ
yg+abVMvwbIH+k7MAFpqqcOHok9yv6biQ7up2H9fxllaHmWjjjnAWeaznDXjbpRtJNVU19kwZ30T
vTd4V35lDg2fid4LniSc2DigS/cHQh1vk0aSX/FhMTzu5hmaY1hrN7wX3YOdTXeOXxFTOWIskoKr
EsOkZ4o5Hun7ruFaNUIbbM+cjOw3NWY+uIqelpdBU7qfFE7Sd5ylBXZK1ci++6iaGbAvYi3hYwQB
X0CWT8uMeYZOjcqeNLj1Nc+mdDSsEovg0JosR7O15F8hq+k+Fmq8rlsxvsRLxZdHM80GaFV/HHiM
/hROEvaeNso4+BzdiEovKfC2MaPG/su5PEWJDEtTjrxYk5Y3M48LdohZ9BZnldhNjRhWBqL4A85U
59syFU44xJ/jg6nGdC2DhcMMucydB0dNHFQIOy+SotTf6Wz+0aRS9PCB+pHzIGM0bygaep9DzLjJ
GtsoSfHJapbPjLmaua5noH59g3maIQ2JCj+0DOUmeisffXXSmu8+LlgN+mhElZ1tMHAcig1tx/1R
TpAm2ILQVAN9rOCk84qzYnooTBnIUg7oT3HVrpavktF1fjYIdk1pF+H60uPefm0aOdw7cHjnncCz
77UUkTlo61phuh15ecoRE10+aOVkFtwzhfJLF1T+Aj8lQkyJMgnHQxLiHrWmyOYn6uY4YlK7aH0H
6XaKOfJ9M9SaLzjDxmYtKZnJU5uiOijqSla/hx0jFYTHRN4vpmpv6G6QG1cneqQi/CJP4Ciu3lNq
14OuHMznKExRFywJNLqSMUOCErAWiYzZIW7M5TRL8D1MrdPfsTkwOF36YXppVYASngYZ7ZKXUwzj
QOLcyrEq9IGkGhihRy3F4VeGFDfHkS7twCsifer2VB50BQsSJN4JyWzsvkN1pKYVL7VOk2qkMv5v
DV/BS/9coQZ5VsUWnVKx7GNAAwh0x1QOFNxQMjiLoX/C92FuVJBqp7armwtb9LzzolqbPKSA5Vor
+nDNpUpdJ3HVsBSrfbmmcmOOV0UnpAcjr5bdlBZ4M62q8c3JutuJxyxc6+gOq8KgoWBXZhYY826p
nzropimQboIegNpqg9aUZtB8Wyy1B1a/eGIiagMxaOxfmhikX8NK5LM03XtP5JDS6FyVxXeRMSvl
wA+Pz4TMJ2U0HzqoOPs6ksyNPRnzoQVYu+WByePOthfrw57i+lLAt3bVope+xzrhtC1Tz+YKjPdg
cCTjUek17XVJpOYHiEL8pjF1CaIo3cyhmnyZTjFvdd1aXpu2xEZfO5PCA4JoA0VB2XwUyxg+kHg0
38dW0tI7HVKjpMgYPstCxn5eUjSIub/2OHzkDE8ckUt0YU+1L/q0/M2c2gi6ERGbvbf6nmlogF46
2M0TLg/n24hrmkLLOaRUWbMKTKoj5oCk7hmW4kAHloNb0ososvLrMov9ux8ebHL9ieU5wENEZ4Fd
7HBGcOwZAwlHlYoyyYKhmoC6tLx8NO/vVsNUlLhYMwDUqQk/R5H6WPAcEjwRUPk5OlLaVNmvyiSk
H31ZpI8qHsQ2VHkyQ+EYKq42M9wUWqFzSsaHeOjuzfOe0k7mWzvwGpCz8P90cTb2tDbW9lGxwu5T
Uiqmb6XdaauU8Rr+jHY69IodbzHQqtnGofFv9KiGMvyiXyjEKnMj9HH1gdCWiPJAndeSJsCUYO20
cemoxJqFvZcIjsAuBhu/rnU1f00ts71Eck8fbhGH+RGLJ0mgEBPC3JjStprSaRuVdrnpU7Wc7h4s
8Y11OPHyNlITRgIG6TsTslTCMAiLhaY79g4XifTAv6EOKO0RO5sK3Od5wbJYGkLgm8V+q1C75Juq
JC5ZWEvsyqIyKNuSWaFBAVcdxeOVhXX0Gfbk2zHStXvPEhBjWW12HRi5Yw686EXtMGSyD6UmQ8HR
7hEZdp7qRC2frYXTZTQzk+FRPXxgmFDWIRuJIC1Iq7h9z9YP3T8PdM2h35d+3tfZWFIftabzUSII
IRkmkGYnmnsf4CrtmH1Kf2Y7pNtMyfDWWXr3WJCTOpns4jw2qVx3OLGPWDi6wMlxTFdAVO9gD3qT
7v3MeCZjf0o1BEZBloTSryQCgq2a57wS3L2SkI6M8NCCCo2S8c6qFFczp/ap0SFtcinTk0MtixHv
8pRuuxHIyZ6UnfZYKf2geIuEGksbVAexlH3HgJPGLgx6R53uu4j0zOTk0yf7zoHuNTUlAbk5s/Rt
OiNgEWyAnQpiOEShF1F2ruAiBRFuWtomYjxNWPml+jpyZT7ofRJaHmmXKt9knDSpCpol7ZMGQPPc
LHX6WnSGNrmQXU08HDL+ySm0zMDIWg0cbbL0t2SW+htRHPNpZpeD3Aqa8CHUKOVb8yDMwpWdTOLV
0oBD08DetbKvx1X6rAFl2THKoYPMyqxkO3dVDvA5k6V4NTGCpmGxpVVeVwTMfJRjihCwg4YfxmTy
FeDnkSefFABPeXU2hgcq3axr7Oh15lr4mE+V1gJIkOaEhio8ACohk7ieEj+iyw2vE7p4vhLhPMic
OEJJOUTMjql1nTr8VrIKs2gVyfX8NcWyPntqU2tM6XEkDS5/48CuG2PbFKAWwpzK6UelQroNjVcH
UsOvXC+28ziqk22u+ObSZ3KG9xapWFqosqOeZuTcyUA6+aqMUSyBwqUq+dh2ip9kXLT2pGARmMlK
FPn4VZZRaW0UY2afMOKN/5GnqsXjgW279nO+yLvyzv5whauFyesi2pltSaVYX5MsjcU93k9TK32o
LCGN3ZtBZNwrUc1KopKNAY2Z0u6Dv4NNtKWXblnjyF1XRE92lQCo5EWLau0afZQu2gLghjJDM2HZ
xy/yGVaieJAzKw7wSoyPSuTUxyEXg+PXA7z2iD8777RBM94JYaTYmXvGgunSXnA0sQuMlgDnToNM
H9kNp6aBR6AeamLL464/JoassmElbCFcwDmJcO1Cil8hLzg/HTvan1Ef7NTvhcS6mjMK010Tr8JP
NIIm2kiFQ3YG+y4gQyZ0JJ0YVc+ykX+kyzAjAyIUnHqKD/d0kIHSa8r817J1ca4WFUdGNC2bWG6B
c7fcQ4A3VMvtyBG98sZ0sEKtthqxP5+jNgIrK6f9yyLmdp2qCxkjpnTSruiLDKGWbh99qvoPgXBK
a7atppuSI80HU1e22yge+W8vF8VbRUfhubeVxC8VrfuaBUXadW1Kd7j/GB9xAoWr2BzNa09EcN1K
HVs50WHIcTmwq/uBlN5DoWr9o5hMSEe63e9IDrQmdFk7eTXVrEJzoK+sUubuXMSjvQ8xYG7CMUPt
Qtlc6Y1lU1Em1ayJyvQ8CzTjmZ6LXT8Kc9uBJdvkZdICy+11r7VmepcAwc8nNYVIPHJ8m93eTucV
4UWLXicOpg8Zd/XjYCl4cW1M9xr2OA6/mke103SJrLoJkqyEN50UtKyrotOCLJMiP8WK8s7m37nU
RaxuFKmMAifsRpNqnFwRXkcCBH1cku9Ptg6vtJsJzXwOF2OuVsC/ixOPZetsZkuMfapLxUVIKAsH
ZGT7Xp6NtELXgboqKvZG7D1MAIqjflRrusJqBJLM1YxJf8N/ztzQmnrjCzguH1rIN84BvLN3ShNH
HOygM8puUZDF45ubdMNXlVJh9YnyQfL/vzePGOSh/3vzyMP/evwfx4+vj+pPDpL7z/wXCQi34/+k
G1qDq6cR6bLuFo7xpxPYTPgdQ9MsEw8JCURD42f+r4UESA88afDBUGlVncj3PywkuEuwKNu6rGga
kCAHnOj/wRT9g8zzX/ym6Kf6x6//mdRzt6n8U3j4jxcAqKdbDqurTHD8L9lv8hcFmA0Hdfcxv4Q7
+pCC+AwN/Ijn6zSdyl15VC7F36TllT8Hv//xqrwz3rsOYfKviXN1JoNPk3u/V87yLtyZN0rMNvE5
O8ILPxu7/EQ1RaC+2Cft6Z++m3/1fv/FK5sguh3MN7qjqX99ZXKxmk4lVr8vD2wFTu1leqRg9zHa
IOCe2lPxNj+Wfnu0T9XfvGf17hX660f9p5f+S4zfcvqhSKN42GdkHeWf1PjMk3e2lvp9lacFeFo3
9Vep/FrTafhSkE6i1TJe5HRGxqCH8zI6d3bBSXpLPvnVfRRSUdGhHhT1cBTSrikerewZj6XbYsXn
wBO6I3ngLvKJNrw3v4zdVwBA4m0VdEF5LN+72IVPvpZXSL2bOQh9Y8Wy5/f+tFpWkmscsEm6kR/5
9irxJI+CAr88S+6n5SLk+TQExgd0s9kTOFTCFxBYnqWu1fwJx9EUB4QRQ+XNrE95/sxYrpCp23jO
cF6MMljnFwe/UYZPxrG25XzryBvNy1XWr8a6nX7N/GWsKUpZMYTfgG2T6bthK6t4qHUc8xnrP2iv
9jVUngZ4OWN10cKA/FbePvEaA5uFVlkpnYmnfZ22O705jMVJF7em3GVzoBmBUgdmHCh6wFi96c92
xEK5kYetNnyb1bxS4aoORFQ5+64z9ijG/BCPoevQIshhJZCxAnzGq/650zZG9hAvR+OYG2vyArqf
M6J96EYIiG7tT9hybxKmRsbIkJj19uzcBdk1LY3xSuG51EyM5N+QH1yVDtwP/Uv+6jXquXA34Uix
aRJIJZdiDv42rhHlYbIoJBJu3XgmQfCz/anH+Vu56fgsO3Mrsct7TF4nVawbR3kZ6XOVo1MXbubu
CXXGYzbvEvWjwDL2Mr5pwmn9iq18kYXenHyY92eG127IY/E5cWCwVhJdkyZ9EbQKB5q1L8uVdlv4
L8dnyF2sEFCS+dbPCerVyTSZEN26Yd2sCeD5QGv9fJc/O4G6M9bO2lgT0cMA6cn0XnyWyd8gvP/V
ivKnm+svII5/3339r18ZSV7V0HdYyP/CG/n3rWX/zYrC8N8waFSWdfk/K8p/VpT/rCj/jyvKn7Eq
NtxAk9ktmxNZk6Ga/xU7x0nVJnvYDHui8n7onLJKe0bWGyMOeOMlZBM9hi8ccca9KA+Zo739zU7l
b17f+Qsk59/++mxH/7Rh+eMTwC5mQEln76pjB+b3/4mKNQCWUPAE9nvt3DTk/V2N5wwS7ItzSnbT
1tzlT1PlxoNb3Oadsm0C0yfhGfAo3LXrfsf/t6YzaNvtYFZ8aevh0F7EuV4n+/KS4InMOaIHcQhj
xmV+SwU0lNdoRVQUeL+aeRRiR4xFUGUYfMwerWhAXcm6Uz/OwUg9OgzTPpXSG6/JtKJJ0uld2s37
1Et9xafuzSID6h1O1fpqdZspW/fzltSi8Vof1A2cj2Y6iOEqt57crGuxMcxA6XbRyRn3IXWXiKqa
m6Ml/c64WHnbt2zmF1OBZOCmpM1+TRLksVtsiqt8ZMqDbcH+aB6ak7N/6jYa4TgKmXHbVF52JIPC
rAk31GtLxfoFRFS4BoqVYA3mJbe8wBlzEdgxP208mwzCRk9XEBaY2xa0oImgj9a2ummKXd/8OPdq
5vrXec26r7x+E8h65W8k44MLMCVOX+px3Etv9zlhCpVhlW4Kcwcztic5/yN/pkdtm/x2hosXvP2K
Ppe30XKHdDVJbvE5XeQrFlo2L/SOvg9M/opVq3kSk5iCpgKoa9TVBrJ5/x+1oKzA7X4t+me/khOm
jCAKmpvWwJG4byE1jy/JCbr9vGd6M76YD/KDfM238ZP22vvMy9dIEcf8WAW917IVF6tvgvYrc02L
0Zm2ew3VhW3S2sFd2njUQufqiipuRuJiq63ydbYpA+PY+iik3rJWr+Psjp7tMznysxNQIdmrD8N6
Wjtn+Te+7KMV0DgvWfFFuSMvn3rWNn9tfOfc32AY8A0rq1RzdX88st/d0n6zxsew4y3WW7zf3txx
8a/YtOMef5nPyil6p81MONeIDl/2r9wH0RNQGC5NbC7o+OWn/OPsm4f6rX3jImj4D0a7lJLSVdsF
NiF1n8vT8NvCNbzoV16XpZ88YyyRJGjJW+be4gn3hBefFeo9q2fDcvlR/gKz9DCpKg/y/Gjna+0q
Xwj72+WDQUXgA+mTa/uRnoxr86pc57N9kHx2ar52wJ7oZR6ECzddLe6T6UUBFONXa20c7h+m5MVe
uHsXW4c/na6BMq3KdbzOjpZXu2+KR8Xhk7kWm9ifg2b9Nnlfk2+v50P2nXZsYcVHcslP4SMeqtbD
52dQYHXJdg0yKn+b7iq7ZcfedRV7aAD6R6ZtEIzS0oubFcpZN/rKp0Il4Ur2MwZBOAMQ7Gqc7xIN
ew1ePE4WTI0fuO4m9uKMnnRP5vJynXW5Hvbcbfp32rrVq+xQi7a3zZFqc/goJePx3DXX3WN9NMPV
MFO/5xYraVMduBOXTUGxgV/H2MgPhi+domsi3ap3ay0OtA9PvVcUq/GXvCse85kLn7qTYdNpMDc8
LJnTPfnmG+Cp33U/CvSdtk45KFH596K8aIHuiy0dyPYm77aY20/Ltj81J3NX3KT9chmvwxe9E1Mb
dLHXNvSUuDBhYq5k0rWDm34xgSqulC0gBzBaI0jU2NjGt4nswVYi5Zs4Bzvb92Co6E6croYWtN1+
ERe8sYvsNRgDhYHBFxfXJZxP0+wvm0nxR/p4X8rHbB/txaHLMD3cVOWttj6d7N2UXqzXaMneiBYF
ND6FiQyzHLjNUzT/YlQvIc0859d8Ek9dmX9SP0erm3cvppfvK+UYpMcpdTmboksR1p+ZdQ4uTanx
t/QK2ODivAw5vFPGqO+V2oGAX5v44CRoMLwZvngm5T/Fj/1mPagX+TKfiwWjBYoFg8Mv8RG9iYfh
Gr024yUfxUY2B5Tvhvb5Vay4AvNV3zRBLijveY/AMUDQGlMXm5eIvSp51tttnG3zcpVwlGofKCb2
xKP9I751sDKDm7ReNhz6U7UreTrJxU6/8ahZG37PD5C/3SHBbflkodP4i0/lkRce9A49m4K8k/An
9ajc7DM373fBP+uGxph+h7TNFm75QLdz9Y3bcYAenrr1o32T75QyYrJb6bW4iVf9KnNJDgYp4o5j
3g4guvNJIFTDGcEHyBpQFV5Nu+FwW/p1yL+whogPYBBhKScAdB8ucrXu5O2Uvab2W9cf7T4Y+60O
xA2NkzhA6dn9Uygh4K1YLEIGsi/6yjrSXLvMLkFrNDgeRg0d4c5DoazLcK/hV1LWtXbupY0k++0+
4zAKGexAWcK5eQzXd1vgzYi9vsXTSn2LV9J7P68AT8EZVuknG92aRmDOrpGvD3tYeLA3Rh0d5Hkp
uBgTT37jQcib5KNcOdfwK/qO8YwQq7zV5WUu3jBeuKCqSUZK83bQ12SVcLVzMB0BNmioLS7hYKSC
4gf5PO42hoKycjXE/o4dGu9ff/p7H79e1IO4zlymdRC3H5q2z8NDoX+S7wecYRpbxqSVeSYpnLSl
VxfUhWAlFx4Ni0W9SiePDjFDwbK3n/JPJabKXuVJjquwNL04u0GXc83pOwmfeMJa7HXwqpznG8vo
FetQxwIh7bX+ZPSn7Iq39oH4wbl+1ar3/HWo3eoleaScm5EwLQfihneBHOdqelDeLyxfvvDq52SF
lF83zGPinIwod2RQZj7akRGB4gdWu9IdGgvojOX6JCsxK2Qbyn2kKK48wG3bzjwgN3AkLnCI8jmY
P2E9qY8GXKUBCBsTjbF86h9j/jaEixflKD81FwTWmk49XBAoXOQb5//N3pntuI1sa/pd+rq5EZzJ
iz4XEjWkpJwznXbeEE4PnOeZT98fXVX7pJhq6VR1AwcNGChUuWA7gwxGrFix1j8s+vvumzoQUeh0
Lwo4TPEVKOlySfGfasK3bIU3UbPUXswna41en74MN+B8XSoLAOUe61esdQJ865WNne9N7anM9wEQ
CVj3KLKger0Nt4lTvKEBET8jFmDtm8f0Pv4h4S9xzVoHO4IWHL/I3oKf4aEHgrPAjNF49g/Ri3sD
kkWCE6AvZQrw4WL8XrzYpG/ecsinHEhRtnC9YvhsnPRsnLV44DNbONCJ5f8MBqvAFBXH4sANIUER
t0Sjbg0rvJc+G0vtGRIKh0X0g/aT3UCtuAmrawkbCndXUmGpqk9K7+gkROsOKq/fpiuJFpHoNjlg
Kk36IhdfEd9bdU1yDU6ZbjtiF587LB/67OeFG8PljH2qfv7O2H9n7L8z9t8Z+++M/XfG/jtj/52x
/87Yf2fsvzP2/56M/Rh98VeFHSSsiSIIWpQTZOBdvv7/Bn0xsw3+Naoq6McbOIshNqfNMB/C16pa
oUCGXsV6bHax/Ci67Cb1nlH83gqw8Ld6XX51Y67HnuFUJjJ82Y4qQKM9FPU25g+IGAbH+ENgxdHE
6Qq1Z6TGb7sY+qdmbU08LKzoC6BG4Kx7RENQn3g7f9e5+A6z1ud/4zv8LZ2d/5px2s3XNkh/ZnNz
tWmkb1kOed3za1A/f448uZUd/c/ql7LNffMDovKPqonrvwBD05/8r/7mn/o4T0P+43/9j29ZkwLP
fPjhBdmxBZpO+/v/DJa6xiEek40fx1gp/spfWCn7X/gimDKwKAXkk8J++AMrhZ+aaaClA7Lx35o6
f7mmAYjCD00Yv3BS+FPyl/7ESmkyrmmmQXPcNnEMxWP372ClNG1q5X90WjCUWSOsTBtwWAH2kQMy
9322te1YkzVK9gH8kVt0FgLLeygz3VMdr9BjCrjRUKuIBUtBIA1L/PqaXFCxQlth3CDOCwQxrDOv
/YFu6aAhjACHAzqEjplhSv13zGITG0lQfY3pWKqGuZXiIWcZLdtRLhSKvwXypdoiBJ0Kj9ANUPJ3
NIGYx9coKkXxELa9QgXbSjvduHI1G1bwMrVhan2v2wmzv0w0uZO0Rd3IEI4WCmrAQD0Gv7ER84iG
MIPAN2KTO7SbLkblcRGMvRhxEEhMK1Id1SibnB5HiaAuSKbBjW9hS6Vas1UDuxSqY4yuFylLND1U
MCfITqKYttDxS1DXoxfrNBOD0O+adtmng0QJNlfR2CkWlRCiuLZaU/WeI5OpeB0lJc/xqFXUOPqk
edqgvXpm68p3wI719NZCaduOnUJBBrBemK6uy/dyjr3Nk53asX8XDLo+3AAaRoRtFbloyS4Tq/Kl
bxEI3e8QNwbkjdIQtqUs4DzfN2bUD5sGTnuGYaQS45IJZTpCHbCzKDMbOI1DuMut0b+3mrGkkOpZ
nRZej70lqD0jyZO6TtLaflksBOoTyV02DkH8FgSILazysoywuW8RkVuCAp4q0VWayk/oK6GptFRi
s4CqCKTdW+FxR6muQb62vZO8Osy3YdTm5aGNEx3xWihwpSQoz6ahYi+rBmm9cOm26N7VjosgvQyr
DA9rz3dG4bspXdFGGqgdypgitBWaYnHUvyGONMa0ZqrIc0eAyxiH0CSSc+QccxCr8quAhe9TpB94
h2XeIeC91Q2oktAiNXe84YfYI6WuLkuDaxS08kq5GeRYo6pYwVTpUNjo2DcrIyk68zGUoGFklM+0
WByaoBbSNyQgKrdwhkKVElQw8HJHQ9KuBw/Mb6YD633Jq8Aq/C0P3QZPUA8aoNsBCiS+U1et1CLo
pip5Q88UJ1JomVaYRbZYer0lFx49w7p0EdsoY0l+Q5ZkSD9VDU0lHQQYQPWffg+TNFmI1HZBRsfy
EF1ViSFLjyU8F7p6lp/0yhI9hfJVGIWFpdFQNRqN0kqueu9TaEV6fRhVkM+F0wm3Cp60RAzVjYyk
fkc7Gv9R+MI1wsn5FT8rkNdwFHz5QbOgtV5hwd25VxG4d4S1bCtGBbyCSxp8tWGHlZ+aDlVYav4Q
ugdIfyWCzdN2xbD5DbUjQ0LGRQlNXFERYEkKxxtQaYXqY1ABhtFlhOZjzMcu1hFIyOjGQ5w/P0DU
a9IvvtLAZgPVrkQ/YhEh7tkIPc/pZqMyNbwiRxdU6gJx5EHskXHuqnWZt313w5+qAKr1LEmEeiw0
G0HeYQ7QLySJCAP3P4oDLN0RgxWYLiBq8GTWqarQ005z814So+a/ASA3rT0qE6p93Zv6WKxCrUTK
OgutOqOxjqohsHRJ8mPER5DpM/d9m/jSW1+1WQVnTg+HfWEmvr/1Ie5AiXL1INlIcogM8Cbs4LJ2
V0qV9s2mMqFTP8Ps00sYl3Rmb9Cr8rtXtWuD7lpWh5I+doxstLqvpLqulobWWIjmoOxb3viB5yks
2a4ZJpNghJWQQx+qEpg2jHmpucEm3I9uWuQGhhsrj8yOHpLSQBiBkSSLHgUgWUu/4hHRlYcCkmMG
wlOkbRMsQ1SM9WsiVii2Uq3HdLjw6whRoZQttcuBnBtacKi9ttOXfa8ExqOWdBHx2JXaoVn3aTYa
dFq6Cn/1hYq4rH/jmz1eCZWGc4C9iPBOHu60rvTzG7c1xHjfVZLdgazQO6P7pLAbbafJsedx1HTQ
UhDvpd2tY2yXLAAR5mgv49F2U5ChlYvatR2innBfqEXTto6lIdu57pIE64el55eR/VOoBKlDgH8Z
FLY4QhWC9oDG4sABRsLhEkrXOIibApUEkArWYFk/1Eneoaef2MtgUEf66GNpiuCp9HXDuysgenk3
sj90mGm4iLkdgOeA/VcrKHiTxksvdlUk8uKFsKjT30nKrlgFUuahTpSnsvYTXgU0JE7YQe/vK7tB
UrpAYeynV6aR+xNGZ1pf50Y3VHu0kULxOHgl1IGFnw9+svRtM0caKTabTN6ksdyI1djGgXdnjByO
8GNszf8cGn2BbYWZZ/Q4Rkv5EiTiJzSO+A3BzUjLV1Iny+ldWCtKsSpa9C6WEeZownXyQp+ajVJu
hjs/M+t2rbdaYDu5OgrM8rTKM/K3JKjS6taNIWuBY5G6Mtjje2qMT2Ngo6JVxbqf3NmQtfyDqAwx
cJBoVWi+ZIM6xPtOCvVmC2GokRxDCVt137hKJH0OQ62Jw2WXF779eaJTRFtBAhCuAuRuJ+tRuyvq
lzaMzWqFmHOKppbvYXwz6eHJqbltS0VKHHQv1OxBZXllO4HGtHvLoV2ZD5Zt9x79MsNPkFU3RgWe
UmN34UYfM5r3aGurw7U7VhATF2R+CPqqY5x3wFsHPwoKOJFokIBJ6cp2fDVz3dC+VLAt9Ne4C0Z5
r0Fw9Nd95JlJsEgb+jVPWe7W3R6dIUs8+UqkFFcQx3MJtXA9iOMvyKg04Kwz18SXA2OH9hsc8dy+
ht4i8WWTtqMpI/hRkxKOnN6qmax46BZ5hSF/qaCsll/i1nOR/qctD3F9DcUZUucC/Wg/rbBKqxD6
XKth34x3VZahYeCElZDjQ8x/DH2JnlDeBqvIRAd8H2AIXHxKa82t7/salSskJJqW1rKtFQmMaw4G
F01l9KyEXaMhASVVRzROKC766zjEpG8jPKXUXWeFopCJ4D2FDu8byZivovQY2VpLHw35dzfejEQQ
VGYyKMrIagdpOETrpIL4Ja8G2UjT9qpSEmxXVskYSXbtZLWpIZhfw1YR+jIOa9ib2B8x70SoBt6C
vBeYOOk/Q1KIrHakLBzl+1+3gL91FXrKEv6Z33HeX3H+4/8nyVGDa8iZi9BXnHDbH9XRRWj6K39c
hEyV6w4MD2I+ls//qTpqKv8yMFehXCDQyVa1d+bR5kQL0W0bqTdTtRUEW/59DZLEv1Ap1ZEjxcIM
4WTDACn81x3wT9LEWdLIBD38z3uQOZUrNIbnURS8A35RWt6XLQjaBaqb2Euh+I3IzH1aNU6TPeJR
sGzdZgVohMRiy+G2fjdHfz7IObbKr4HRRZEtwVtCG5lhIuGuQyBta+E02mfU41YCIxnd1xesbkAQ
IXg6mFFsvtpCFrwCOgO1HRVW6g/C0WtvE9m7C090aiqAXqPuIHSmeO4civK3MpZVIRy+zmJUau5Z
BsJZsGdIiaxOcpREX1a9v0vuzo+snBxZUzRZ5oZryspUW3pXO4IZXuXoLAiHK8omUnZNYm6hgq+U
Ifsad9azK/20ZB0tOu2aO9MqRcXNMGJcMuDmK95nk2NxAFwhcqfuHZCwzvnnO7ZS/WONaADiCRqW
gWv57PEk1W7JusgFITsv+kdV9E4SKNeikJxogHyDHNZ40SL61wKYr0zEdzXD0FnkFLmOJ2VKxVCF
YNRoUhEC3YXf1Sob7mLtc1YSydE5r6CUuP0Fds+lgY3ZyjRsZD5b0Qonb0FbcCtZGHF9G5ufDVzk
4qDh3O1vhGY99ba/Oj/Tx0VEZho+E5MsG9RLFKoks+qEggRjK2DsOgGlBGUIl3UGDmqEf5hdcne9
NNQMX2DUBYr2mDU5Jegy1AGRbh8ct5TWodwtzr8Vse84xvBW7BkFr3vLmDb+8ZdsMfzuReALp8cl
JELVDE0dJ1bjC56q8lTsPFoxx+PMXYytFs35QPeEM2oIyKPVGurxFrL4HtFUTIrIU2PATbhANWCl
NM1+PP+aH7bJNLyiUmsydeSdf7FL3u1iRMBh3pYp20TeWLaOGiK0rsHbeEbvpOAnCaLULLTt+VHl
qTz64a3fDTubXb91Y1vGIM1RKP9yhTNHBy8WwTUHQYwaZ0IlzxbUuJY5d7rm0maZlsmH0VXSvAlc
r6r6fLOEqtTpKt/WBXHoIw+kqNt66G86RVp5MioMxg7D569W8hr+8Ix6O1TjxlIr5F7bNdzgrSQ3
e2TJLszJyU8Bddw28FbW5TngHvqmyIOalVBVby3CyXXsr0w0O6oC5Fs07or+SsYvBahRgPlNtLU1
bdcg5TPG2Qbh2bvW0q/hcwfyPlGf/8mzcYKrHOAGWuSz72X7g+fhsSOc6UupX5LsJe0Sh9rMRmn0
ZZADNs83rqktJatdNBruPC71iqxb2EwZ/qyIInmr8XuJd9b5J1NOrSSFqiwPpZB+zI9kNMh701I5
hgZMvXq3RQRs2LTjJw/VwwyGZ6bYB+hLaLB62FEN14D6kFtO0cPCbdLxEn07KMjomNazskcE53Yc
40Pyd88iNpkqFJm68kT8nK83q3DxRBsT4VALWpkVNU6rXdf2VGcDkM8sIZRzrWqXFtRxufiPwKyR
jMHktX4lYMchzKBa4eFYhQtnaV+hF3kbJ+4jRbFVU4VLbJIQHW1X+HvuGhOMcDHetB2PYbufwktr
+9TSNkxq6kLH6wnK7exJOt3VKaKNQOhLSI/VZipYU5Xdcw/4FgRfURmRGPf80vh4JjLthq1yMmkc
TeacnpYINaKgg9sZpSiUCxdq7j7ZRNWEk9H18CtC6UCW2rVf1ReMpU/GN1OYJAGqMG24vscv3EJs
l0N8eh1t9D+3Tb+vhqcx9PHhJLqY9lVLAcKorgzqwtMTaIN7YV+cfgLZtAxLUaZseXZUFkZkuaaP
ZJSVQiFCuQHxso2kBA+aARQcect+X8rtr/ePbgdb+nxh8k8tPmxTTIjiJonynJYYBz5oa0x7gfgm
2/pq+IS71GRRuqAeuTKT/gYh8tsJMNojZNNmlAclCDRpeelLfEhTWQS4dHH5sGVi13zpaX7RymEa
Cvwj8b5s/B2V6a05SgdLRoIucw8V0nW2nxz60rs0B8cEpj82IMFHZs+rCmTv2TmTm6LTm5xTDj+V
ZUFNyEVkUmsdapT7CLSy7ZZXutmssCRa9fJeMfKrsP9TEYGL6WmK/am9R3tXw6lsomnOl6KF9qFI
Mz4E8hirLglWuaXsgJXTRhk2Mk+Cm7uW9s757z8lffMjlqsgXTS2Oz3eKb16l1eIVO87WyJTK1I6
D+SkipAgm8Tb6S7SIa59fjh5+nkfxmOrcy3ke8sYWxyN54cyXquSShLq1cugoiKVbM16T0NkrUvW
U+uvLaFvUnnb4afL+XZQPPtJiqBu55ce5VRGZ+kWRWQMM7ilTknsu1dPVb/SM1seEdMxsKdNFkFy
V+UK+kjeA+7Xt6Lrb5roKWrSw+CGVxcm4tSaowdpKxw4/FvMRpfjUUKPyhidpLccn7K0amhXVvJt
zJL7Qum/IYh0cMsBHsp4EJb0dQjbN6m58PVPhV62vsVNX7W4Df3yjH83B6EVNj1tpd4BjBwaiaPb
aEAWiRPV6QJfUcck1RRDv0lFciFvnytKTNeRo6FnobeM6qEa8HhwaqldTSltmPkr32hwaLjTEvUa
UdBdm3rXgRzsyv4tr5un2h42OU5aZWg/avLFqsGJHchUKIIUWzYhak8pzLvJwJAxRWA1+vOC1Ie7
Cln1ssTCgs9E3f2Rvs+1YXs7E9x/G1RXoxltK01au0NENbHZaGN4n8o8W8vdvruYjJ8IkRjJUExB
WYoLjzF7vlAK2zExeb6q6NZTrwGTJIeFREnW/2l4K6O9CxRqec3FQ+LkyBZDoiUicNWYBUjMKz0P
8TMWa+k/YE6PQI27xhJzHw3GzrRReYB2+bMvq2/nd8mprFHjROCzaCb09Unf5P0nwfQOY6Rfut0J
tztU3egyrLu8W3sIFvehsZX08F7n/NaLcElRfOm1t9XQrTwt3AZiusT/zIvuRlJqKqPSg4qZKD11
rgXnn/PUKa5Th2MzqxTX+NXxc9I54cbbuAMTtFDLclykMNPE5F0goi/RaCKSZTK4PDx1VYoBZbNU
+kvr98Ty1QXwIMRZLDQA5veSsUI1NdZIo2qN+RDJFuPR+zbFo2RottaQwLJQdinmof/k3dkzvLbQ
EB+cbWQ5plmUGySNReBvFN9Yi6+VrO1im4K6oS1rddhQplyOcFPsASfM9GIWdyKWUlKb0kfkoDla
ZstTrSrkpv2cTVp666LBGDWJ7u1COsRdvB26vYKSBYtrsireptwzhj54wCPrQkhXTj4G5hRUYrFG
sbRZSFeyUfZtS+dAKXBYKaAAyajFyBDxWl/vUUQens1CLFrIqVHofa1Ubxmb5kLOW7wZw1eEITdy
1dBnKTAH3cXC/i6lGKsqCvSWAbG4obiUfJ44jadyr0ypmGIpUkLHy1anOItKrmC54GpQ2N2h0vWV
XqMwm3fGdwONTGl8xvUOo20/sBdyvPGREoy0ZB+qGCoZywtLaZqhWXagy7KBCBJ1Ki4hs+cJdSw+
ZZulJGOG15UDamnJbRwhT9rKBRLSUvHVa1ADStVrrE9jNKLTV38YHCPm9hpr13XqUQeq/skKZ3Vh
YcIUkSvNPmwXFlwZMdlDF8dVse5AKDLQou1oQW2VyFgKdn3NQ45efp9CCLPwpvBE8vPC7Jz6WpP+
0yQgQuV+XgOKMtENxcAy94tkW6h4o6v5nZnaT4bbruNHfNHRhZZwMsLhJoysx7AaD3akXtGf+txD
zz//OFOmNv9WCoV97g6gmrT5aRSjsqjYEaePGZRYXbX0iazvfm2CQULljnBTZOLb3x9S5Y48FbOp
Fs+HrCsMYiNlHJxOo1iOed5UtcUvi022Aaay5IkuffoTSaKOrxtlHkSxiTHT77/LCcrczlXE8zCO
kM3Pvo/rSq9vvdrfVDn3dK+8dQvp3pOB+HTMfmV5l7botOTn04wmKaKXFuJftDOOH6BACleuSx6g
wmQK8IT30hdw/qbbciQdTD3aagY65xpigJpETbDZNDDxsIe677+cn/1T5wttIUtMFS7aGLPNmdH4
bIceH3RMcfLcdgrR7lMTP2sL1altLyyMhdv1+TFPlV11Cp7gILiYTV/9+PWVQMEYweRgxefm0R6r
W7nWrqRlulAL86elBwudPGhS5o7dfnNh7FPRyBB4nk7AQMP4cDW3MQIEyIQcFhZN3s9Otx6zut1X
tJNbU9+ivL816ZTQMSETwyatLm79WttmEjRI1dqjGnvhgU4tRkPXTaRbTexTPqRhtlGmnS1TSm/D
nWj9h1GpbjXEavu4xA69uqVxDbs2uUqVaCsH4wXxpI8LgGsinaSpaYgYnTVLxsKwE33uMR9ZgeYD
62CMd6BrHt3O//IVO1oon9sLbzz9yOPVz5AIzhF3bcv+8Max4VvZECroEYDrAYsMWsS7slNjXw4q
F7Wdnnuw64FNmOqeqvAhUC7mvqceQWP3cUgqKh3TWfDHpKhv3DhGlwubiSnyqv1Ll9TOVCZDSHtj
Me+9Fq1HCtSa/insYufCJHzMK6Y7iaEpuKaS46izjTd6ahlbOXUIqnGbKdk1u/rqj7puBIhaX2p5
sh13af69UDCKM9QF3q2L8w/xsU4A3pYCDW0jLCnleY0uFSa4PDvrYW4n2wiia+ZF9wEghCqHrEoY
Pj/cx62nCJJCTjnK7KTT01J8F3abqJMrUm0Ys7yu1YPdrPpN0RkLAJj/d0Nps+SxFRkIpZyhlJAP
iGxtmN/VKbxzvbsUzE59SExvZR00/aTGNRsqUzW01RWGkt2GZVveW4O5bktAhGnB6UFJRCxFlS8k
0DSLUJkc+vRX3G9vJM99PT/Bp/YyBpCgBtDGwzNmFlepJiTkhSbNoyA7pHZ1VY7Wk28p1/5D3r6a
sPFFdLHGd2IrkTyhE0SKzhV7HkCqDI4AGJneqXByB2K8jcCwqtVkAYXdIP6GZR1sW+klZ/mKPEUr
wH0+/9ofkxZCCc0RNOCmOCpm6yrjli7jS9o7DbL32SYkZ/Sjz53yUnN8WcPFNz7xxRVObfI1aqsg
IPTjdaxVRRmkBcJD6Mg7qenvzMx91EIqbT98WhoSsuGDma4j23oqDQukHkIQKPyef+kT35q35j7C
C9NKm7dezKo11C6TOscspJVQPZwour0Wh46M/XSFALQ+BF/orV2fH/ZEyCBgytbUiSJ5mucLKc4z
vRoWnaNTDlHpExb4qZVqs0orVAtxLjo/3Km3pC7CGcGMoxc6Lb53IaPNbHeo7B5lAyt2Ai6cpu+v
GkN3IsSf0mSf0bOVi+jSCfXxTFamDFjmXEYKjMzoeNgxzSlRhEnntPSMmv7J6MMl0u4bkrXUXAis
fTzxkAYU8qt/ECQV7r1IjlF2sI15vco2E62uMq1zjIBsW4kPHaKPTeMvNT+60P4+Nbk6YXjCDnA/
m/cVMXa0tQHBYMR4ULdUY0di5wgRXFVjv0YWYeV3xrbx+wsZx6+6yez8B6wgsNeSbd5yXlsoge3J
WPt1jq39cFtQdVW0Lopi5fvZa0AzIDO/qqjcxKa38RMUymXwLLL1dH5lnQoaICammEVj4kMSMhZV
4Gm4iiOs42/8TF+0unodIPGM/8pytKVVjYD4+SFPzrcGpGHasdOePV5VSqgVfZrw3h2pr0dvNp8E
hJr7UPMc3aQ5iVdb3Fw4CU8k24rCAa9q1uQBhBz58aidARCZRnznyHbiWC1unZ5cbV1EZiJpE021
+Shfep59iFsygECprs6/9amJRkFOIedjiSkTau39Fm5aszIihYke3HaLMhfHEpDsdVp7jrHvO/XC
3j0VoKgr2mRWYCs+xMVR1au6tBoCVOGvCr9ZRqFybYpnP6EoQ8Pl/MudqLUzuzpza3D00fSfJZKG
7lui0QXbFfKIVSCe9EMeja/UcJuhXw8RSY593xnKhZP+w6Qiyqdz1LN0bYFB+XxSAyy63AzEUYmr
YxHgDYd8yaDVe8ObIEDdir7X333TX0Pieq4wt/jhzN5UR/uwUYtBOMAictxbyo2U9Xsbt++EHkNu
GQe3GEsHV2xsiPpLUBn5w3dleKIh9/YJ8sTZc7yMBC5AKMtTHpBEseyU8Atqe3aNISeH8TI3kp9D
X73ZlnVnWZsokV5cEX3XCqwc1EkecND3Qdy/KOgin5+WX9ezo2A2PRepByZRSFqDWTp+rkrCeJM4
AoZHsb9jePkoNZuhqbc6nktLTSqtJZq8gyMHOWpTFiQYBH6V8DY1DWvx4scYN36K2/hgdf69Yotv
pnCTZSHX16GpbgNaeK7gpBttDGmqCJmxEMV/19ylibfivLzUvzk1ybaYrO2pw8iyPYtQjRdqXVwD
WsDfeIk/5mpMRietunUvYkfPu0ux6fR4k0WdMaVT82tYrZXGgPmccMJauy7Kbh3gbuo/Tt3yqUma
yigJtwiRx09xEK4AQ6P/1DkllnExPC/DsD7Fhnwhw/nYzeSLkjsjiK7TzhTKFMbf5RxeMFRm0zMJ
EWpIC18g9RYmSJYpe0T3Y6Xb1F6z1jJ1Z7jqddqt+qJZ4RmcLs+vrI/H5PQcKg18LudAGueBG1Uw
zI9dmud5IB9kWEV5lVy7mPQQTFcucpej0e5tPUD0y3puK5A2MXLeyYXwPdEuj2/r02NoHNeUCUBz
zPe9Wjdthw4oC1yN91jeIWcYHvQBnpiXLhTZe8Yv8QHq36728hUY/Pvc4NymEI9rCS4s9Gm4gECB
dKBoPrTc+nthPHTecI3HhftcYiy1aK0LmY0y3Z5nu3LCPnDGMn0f0Sd6n+Q5TBMgbpa091hDCz3Q
n30teCmrilJrlC49U6XhR5MWxzpAfyGSorpWXfnk9LUELKC3DmqevOr8Zpk1b3HTB04smatydFGl
i6U7u+XwpKp+4bNPAWP26NQlqEywKYB2zgsDnprnFvQ60CtWskwKNPEw2pXza71GjbuOvmSpcoWx
0NJGjxT2xlOpXcTufHwEUwDfnaADlCe4YBzvgKGIbN3MrKk+Jz1jeXE1JHCQGmyFu+6twrq6iQ6d
eujTYE/rI6r9C4nSx1OVSDrB1QmnMlXoeYZotAomcyqa9cGgPVqg7cb0oLvdTdS9QLbEnptctUcQ
0/h+fvI/HquMy+YnQZOnxT4742rfrDTR8uK+ol1XNZ1IXzpExhv2UFwkEweKzYWVevpVAWVRglWN
jzCVGt5am2ohDT5f+VYr/cEqxL3mpnf+kH2BOJyN3W2na9vBkP0LS+1j9DXRLef0ouKvUL+YNtG7
QKf1etpCNe2dgvubOwY4oI0bOdR3eYvxJbC085P7sZ86fVVek9XNGYObyvF4rpfjsWzScVE89zu2
a4+aqJCEjIplbAASAyfd4E0d+tG92nFo1/V37t5fLzzEtHaPt9f0EDyDaZqsrPnaLsIIsltiD06O
/r7hmqvCjQ/Ynj7o167frKqovsr2eh49nB93WjnzYTlTweLIJpCweVNukGRJV108Z5qSoE0Xs1bM
VWJ+BXmwPj/SyRUF9AW8I1crxpvlhkPvFjHOojRUXLCrZgXcxLTzt1S7xTB5ktQMWgnjW/8LX//L
+bFPrCio+CT65IisrHlh33OjGoYT+9bTYwcrqJVXk8XIPwUQOLkwtudHmw7iD3MKuZ9YhRreh3uk
pCs27FNOFA0w1cR+KKiQJ1Wzt3v3MHUOySSvm0uYtlMxgvBIC4El/PHiCO26H+WRGBG6Ga1e+Rsm
il8t2FyG/il3ZafK12FXfYZhvDV6yfF6d1WjWqn2LfncvSJX2A+LcdkgV3t+Ok5Nvs1lns6WSsP1
17p4t50jCVc6LeqAK9DP6Lr6tusUBDtudNL1prlUBTs1+YA4OFsNahUk5cebGSbgEPQpbTsz664A
GnEruM7dfJ3Z0hZs1CIS/hU6BZeSsylGzL45PWQuIMqEmKeDcDxsz2oWQmKFGVq4GwNcuCaVymES
n9Unron10of4gQQ1lamxuBN1RPsguLCZT20xADNkZ+RE006bvXxCS7Bwa0EHo/Qf9cT7UXqvcBkh
8IdrE41gPOej0MD4w1C+nf/I8ol5p+ioE71oHKgfyq1DSF2oCrGw0oJoiaPrWu37DQrU8DBvPFvd
xkb/hlXcywStd5P4Fa/QH72osSXGwE4aD34VXnmdfjD6u4kNdOHpPhTOJswBtSTQErKtcjc9/jwZ
MKcxtVmD4M22JYowbfQDb3bk0wGI9Ga+SwLcNg0kt/V0AExjB875JzixCQCLqNzJ6e0BgZyd4KJU
qgGfWDqribiBb/69i2jnj2uO9VU0ShcWwomoTqJAXQWUqQCgP1uNBRb3qOzQPPM041nX6yu0FW6k
UH5VQvlS1ezUyldAmogpvE7OScdT64OnhvjNWLV8l8P+nXCdmGHu8oS+DZKkxCRHjc2lXz6D8rSi
S0nZqYUH/c4mrsM1BKt2PH6YB1lSQa4GqIaVKVX1vtQ2Y8wqGwpEXPubOlurtDXOf88Toyog6KkU
UrwCzzrbab1lBbi9wR/rk+pWl51Of1Qlb2173b5XvrjIDPWj/Q9ysl/UOpoo/PNhEUleBYyxaHrH
D73rRnYPni89SW13XSa7Wsba6MGIgVamQbr4B28LW4BKN/Hbtmb3byPtWgyA6SWp/YDZwOc+340p
Vsmets1TRJchTfyzFJRqN2wceByk+/OEwdUadZRUviycZCkar9zKf2qbdoXn+VV0VWJ0MUqYBNVX
51/2xEGqUEcCZMaC5hCZbdVOLrH8TTNCeQcfXlV3KsV0PCkf5RFrKCTBJU2/ML+nAreiAbiwJi4N
BY5Z60Y2kC8o+3ZwIiXc4Ue7YbynIFWXKtDDsoa4F8LrDr7Drb7/B2/7buTZ2/aqSKRJeACieOWE
44tFhw6rAvj8m34Qi8y9BDI5EQmp9rKK4IjS4Z3Hix62vGt0tLj1tqOK0uz0rFrrI/aPBieFeiGv
PhEJqelbgAgAVQCZnO1TDFLlQJgTokXXl4jwrAswnb1051bN5vxE/lqOsxSAMqAFM9Cy+JDznlDQ
+3qqwCZyahFshD+MS7huI/4K4aYvcY0V5bBz4fNDn+sPutkvDUnZFboOA7Rst3KT/+zzcaHnmbXC
4MtyUF65kKWcnHqaCiBqUDmiPHwcKlvsx1N9YDJCrNhIiDegzzcu5RK4wbjZX+ornFzVE5KIthwo
YnMeJNtwRPRgghN5obcO9OQwivQ17NJXuTygwl4F/roaP409l6rz3+LUFqbbzGHAVUoBKHv8ooqV
FCb+lKSc5iQhbyx7wkYwAmYwJlmObl3Bszo/5KkDQSfpB4qpUR6xZwutHS2tc22Yp2rbLZQBSEy+
MVP6sMNrj+J9UozbBLLm+UFPvacB7Ryqpkypd14X8Aq/GHRAK46KcJNsxVt0Pm5jVTip4iKv39+Y
fODzQ578qBNQiSqQoX0sYZUFCkboibHM0Xfqkb43qbNIDcWY/gV/z0UfQrUzSxaydWHoU1MMOAvc
L3V2LjqzrzqmTehpo90TpqKNUYNT1af2mLbwUfNrw88jWuyufqGjcSqA0EOBL4esAMXGeXzMq9YM
AwZt82A3FX5JdxC0UZ1/0GJl+XB1gHr6i7Q4r3v0YxM2scpQXQa2GURVqo8Lj1qLUrkXov7JqWQg
bvxQJEEcHm+QuOy6sB/YIBNUQMAbzZtuP10NB1EvmXy+nvd5UC/lpadKLQq3wH+PqxyP6+UJkm0S
twQ1PMTZFwl5/0FYiIvcDhrbJgFamu4H6L7J7cQ/PL90T+4Wleq5AF71kX1Wh6pAl4UCddEmBzv8
35y9127dyBau+0QEmMMtyRkty7YsJ90QbbvNnDOffn+lxjlL4uQWd/dFGw0YcE2SVaNG+MN4wB/9
Lk3Ku6h/UBcGC0xa315x+7AA/hBMsw1YwjCkwTL03K7DDKsTEZ+TlIZoUjQfsjG8RJZ2gaF/aIPi
Sav+U7pI8xq8gKgDiEqvX/aStqpkDQ1dwxEOdXIsI/NUFcspveR25vXV6CY43I87tdYtjUJsY6Y1
AIfhOd00ijUpG/qoAEFWaaprD1Sj82Ith0DDpLF+LwUSk/VefW/k6i+DaUUY9Zcpy30xuZj7onHb
OTghhPN+nCKcQdoEBaep8SpLx+5ICY56v8fE3doX8JJorLIt4Lys3lNU17OaQTzyLWs5VaGMPBAy
ict4wnzjo2H5qrpHxNxckamhwFVbYgz++suEoNkdp1cnX8ZFS1mCQwGbviMTMIYnncXx695pD21d
/XTMHT4Mw3YujNcrttrUBpHZEjthXuqNfK+0uW/N1mMUK+dgdxNsPiCCLDKoL1CE6xmRrWvLOOoj
vfDYuPZdf3GaAqHA+oOBDU56CM16J8/bfD5OGGsxGoO/8/r5mm5xrDjj+RrnfRM4nor7ixBnKJYP
2bIHktyKniSU6JsI1ZsbiD6N3AQqEBsmiuAvKt2lIY4l5l9tqwLF+SDnOFgpexfv1qJic4pBNwOk
9e2Ax2qWhH3DFzSgpavhQ9Rg/pXKrhLIh7Jw3LxRUbTbA0VvLkv7jq/4j5zp6xdrBIwd24hl8zk+
xHX6SQLyEo3zSbDkizR7glhi5sFOqN68KICyiS4q5+SmCFvmJDRShWXjXvWq9pCEP7Pls6LCGISl
DnmRqceQYdRjNl43/Ye0yiGh0nWaJ9T3q+NZ1EWaFDIXcfVrXIzjqIeEAoemMdjJdPSKaY+Vv/WS
HUAhjOoZ7d7Mm6s801V0uHhaQLeNRK6RnGnuvK9l7ZpLX6bUwkjmP6Xn9IZkqiL2lbnOHoFvwIMO
gWUqc3dJVCguoIzzEgpolCHS2V+SLHtS7L9zVFZ37sUbqKLIlF8sLY7zy55w3nbSPPCGF/hA6ey2
HNV5PkVE2sxK+drmQUcnhzxICxGkxNYe6t3ObxA5zrpeYxAB2ouxj3EjGGUbgyqHkcbjywvLaFcj
yC+U29ZTKhgWZLbNl24JP0q77OvNtICOuKAfCamqdVI5600HTQxkaGlh4dmjbjJ9bXr5W93UFwAZ
V0R8PafEBIzw+W3nsUWkv3lsMPVME7UtZFClkBgsIdCPOfhczNhewi4SqR9SgF+U6hvz3A8Jxnva
7wkzJY7n7zlu4SM0O3tg44ogUgvs1XMPbZ2dzG1kpEE3AYU2GAu0TEry4q4Ig3PtZF7MjL6q9zBY
G7k8S5ISiWEX1Enxk17sOtlRUXOVFhJs8o0pDe6cHiXg+6RozzsvWVw3q5dMNxIKiRgByTdCCxky
g07e0KmTLaiiQUbxjylkK+EAinm5VJ3wifNNxA0yvEF31t44W6wNTkQMgmjara762JEgZ1UKT6kH
Xp0bV6Bn7tRdx0r+e5rsR2f+XcbhJbOjB9BSn7qhOgb2z7d/xOabpgkiUFFC42R1vh0zURa6XICv
leg7gjoOpppDeq9L2p+3F9rcRWJoiq6Gzt24Ks+63FakySSGlXowuBINWXlwMgQcU7/Fs9wkAXY1
EwDh28uuA7aAQYj0hj8F1no9Ms4aRbWDGdVrKZZPorsRmOBesuGgW6lXKclpRrhJJsV6e9mba/Gf
dS2m8hayTjciRbls9LaeyKhFdPEhFHz5OMKLNHb1GiCUibxO/SidWmD9MSTpqDX2Ntc6eogfYNNa
4VZGRMZZZyGNPMKLHLTBN3Pg3OV9GQqt3RhRfcTskkfzUtQpToAgtFIiupK6dvbJBEXw9ntYf/Xn
X8EvAL3JBrtptTWxrEp2jGhGbY4HCZRwxhXRyO2lbceLUhvHms7L20vexOznNSHG2CalFBWVeDMv
gseoJa1TNvbgJ2l8FZjVGWu3NHzHYMfLZHxuv/BdXEv5twnYP+s6tLE4RjJcjtfrLjPix53KG58Q
stCW6LB0VIyagrR4cC/E/GxEqKiVTm8/7/oEPy8L84pNbtJEe573vXzcoEaPGsSmrzbGVcgZ9si/
du3PqFf3xhriCV4GS7EUjQiYnax022JRk7jU6mxG9QXbTUdBQbmvTsguPArKaan+Lkf5XZ6i2qQ3
H7SxvUvr3d7tOl7/8xMg/ivsbSLJ6iVLXdo02jyOfvE7TMezWLhBTRoG0KPaf1YrUwiUv9eir2+/
5Bss3fO6tCgBuWjk9MYqfLFN9bhoQAWHaegmaY43ac3kLLuTux9L4pwYF3gyAo4GA22zGQ60Sj3q
g51TvRXNqAz//1+xitapag9RorbjM6n+mc1QL6cyHS9lmfghGAkh2iegcztPv/nWaU+QCpJr3wTv
FM53pU3N6IvomQJEFbphzaSDu+mOZY6VLJshkqaTnBU7m27jkRGiFuhophC3vRG5ktoxNQBtGvLk
Nh3KmLGH7Lp2dsxHA0NlEpedXpB4iatdzooCxwWECxDbKvlYrDYlI4xGP5sBVS36e0xyEdY/LJZz
sOK9cLW5GgpDJvYU4FDWBXhP8icFFVMHIYo4jQic6Wh2FHe1/LVy9sirmy8TNCh6ZgRGCDivQ1Qf
q1UUhoTGXu0vooSpu/AwWbEHKgD5T+ROg/q7nf1bNUYOD+kciTs6zqiIrbNopcTDxqglbgEQuqmC
a2qp8OH6ndOxFfkBVIjGM1gZxJJWw7lEUjprkc3BR2n8+EzLQEGntuJrmlCYGkC18HBvJIlHlnZu
nc03i0yTzhB/g2cUzMlSVqnzT/AP+ichEJWV+R2ctZyHTW14BPGeoObG7coEg1seYQ/6d+u5q+SE
0gD4b8RlR8b7IMZx/NEy+wu8JoGddf5TViEk0ajzUeuD27RqR+dks2XQpKPfacPBKPEtB59Vx+XH
ZLrr9FMVKSch6olutGelPQkWIpRYztbWDsBz88lf/I7VNTDZUZzSC/yHNVEU37Xpa6SEx6T7OhX+
mOyOfdep+vMOfh4rGEg93PQBE4wNKsXklBrJ9E70AQeAAwLKnXqSYnwsJSSwo/yUIEIuZKmCJvuS
mure/t64f4FzM3cWMge3yLGhGkMDrsjgd0l8KozhENiGFxXmQS0lfzEKzJmlQ0x2jXCx8OBGVP/t
i2Brl0NTsemGgqmgHFzFD86xYw6kcxYskVAaEeCg+G49WfkWIxmbkcNjUPMfFhVQeuA4oqG2jh52
Fep1sfSDrymdJwrCiIrBPs0aq+eAh9+n47KTU92MiMX3RiAbjJSBOiWZ5OsHXdS6lZOBW4fx5Me5
pBZrznWCl0aMA/bwODWfaed7GVp4mXVBA9CVzemEJsQhsmw3bN7bzeJDUtrZ9TdUrOefBUOVbBoY
LPix1z/LznNwkbEx+Ji1uJF9qdUPffJOHwa3qqCuUtHIT4LRKDSR3v7yWwdO+9/Kaz60XCZKZsYk
t2JqKkjudfh3EP+M1KeQBp/U7NYvGykHH4DRt8OM3ri5haNCiZF9mahfYv2sje+E7lg/Uj6NB6eL
HoL5G1ovbo9l+tsPunUf02vShVySKdhCr1+xnoXx2OTYVUQ9CG4ktQTIIyalaoLuQUmD439YztRR
aOJEizrp9XJBn0zqOHW4MnGUNan3SmTXHPWTUWRu1e/1wzcfDsqvAb6TVH6NXU7DJld7pDz9PIlO
UocemaFe0Z8CzUvyoTgPbz/cVrgQexUMrfhjHS6suS7VOWfTFAPTZ4i3YpYxdz8gDLgSvInQQF2w
2uu/b54SwP8iTBEkiRuv32nSt41kjMoA1usYao8BwifRbycyKHOlA7cSCnsnWT9NrbOzdzYTEGzx
QG3I0Kpv5g194DQo0HE+R5m+u6KfkwA9OLoNSxLcaU9T2/h6p3u1vScisHE8ScvplwHqRPRaXmU+
5De6VrQoAYZq4aaGdJAQhm3lGoCD4natfhUMgLc/7sZe4pvSBKckEBLb4sp8UXfadRfbag3N1lBq
r4c5pDbJIeruUsn0A33v7tvYSqCSuXnBlwFaXQfkItSntiuM3i8khnARwHCRXiSmJ3SytBPDMq9X
sp1H3FwUXRsKLnRVSNJfP6LVp/nsgPby31tWd1BjmiUoG4WU8g128YlUH3+//U63NhAjsedZBgM5
OgmvV2ysYZnIbAYwRZfB/CkwuBFXiRaViHE9JvJjb40n0F7/ZVnAXoxRAP7fBNsg1AdtCjkx8kAE
YgouQA3BmN1NyTcpe8ewyhWjR8v81719bjT0HhkgKTZcoRt9UwfrJqmziUiKuvhCN7sJfHUcTrQP
LnNyZzut6/zohvqEo9fO192KE9QdQvaeW16+ib0oR9tLIfN5hXKNSGaH1KAs+eZI+QGGPdy0iUrz
MQFFiDrpvw/8Oo0U2qGWCsNsjdSUOm1SGz0lFDfpQdGKKzfsO8SUBxWITLon0rO5sei+2vAcBFNy
fa3ZaegkU1RRn8AorkLHt0Mg1DCilOVDkv6GaaHE82kZd/nN6+GN+MBM7C1x4xiCb/x6RxvzMIZw
fGHjl9LBCXHbWISTRnwF2uAysxd63kIIUAQpCxW3/7CzweCCgwJ8xfOv7gJ6FpMpNQ07WzM8cePF
I4gvEngj+gbGBMk9nLKS8ABZcqeNsNUy0l8uLWL2iwCpFiYvHEiqL4RCowaHP/vHiGOX0SKr3NXX
Sb6YoOzs8tiT4Wj9Ox3O3s7ji2xl1cvgNzCLxmVkQ0R8dvq61vWcXYYclYlEQCkVpyE+6oho63EM
rseP8qtAmJiJeTVr+wvuSBcbO7y3f8hWJBVC2qh+0IqnU/n6XSjwsYZKL3s/S4ZPpTUcberGaT7b
zuIJ+ea4xnRCqvYefyOJBOdOJwB6PV27dYE8aVqaFU7XIwWoXmUvlnt4v3/KFu8/B7MVjr0cdZcl
3QvjImtbvXa2Os1/QwgX0Pp4/bhAm1Jwan3vJ71xxsvz3EAgrc3PYWie49jt2PN/5WbnTW12zuW9
jvDWYX+1/GrnaV2p1ImJrc6cGle5AhwNr8MBgic3R2f8MPdcYn3r1qDW3v7Mz7312wcXkyTRH9bW
CJ20cqxqbGmYxQAPqgKyJxclDr5FfRCiaHGKTqskHQGtHeLqcfycS5+kZY8VLjbT+keIWQ/NcFgk
eBe9fvsZJo9LkwS9PyV/2fafKDO9PKchsRtdxHu8WUgVEul0YRgirt6zHY9y6khT70t8ZiEOHwTx
tUWgSbUiVxwqg2O284a3tpYCe0kFu8xpWqOypaKRyUiSwXeq6GBMhiukZWCAn4fZfhy/T57VRG6h
u2OSnMnfPu8sv3GikFzBEVfULM6NMY+dou2bZRxkzCcP6L2Hs/NQli0M5xpxKvSh7Yb/kbTZG83d
xTeiCAAXsgUIDpTl63qiQVgtSwcWr4foe9QOx15Kfkxx8cmqnQeBHu7S4jAsgStLxcfA6d7luXOn
NJYbLgrtagNPi+5d5OiNp/UPiPbthZvblJgeHCQTyAiiorvZD3Woj0MTtL7JZ7B1z0KvNG2jU4Bf
Qh9F7qIbn4eueAoCyC6m/RkrI/7uV5Ut910ofRXhlxHLTlFyu0lJm4XYEiMiuH3rmk+G6p1Pmtr6
TfmjJwiM0XhEkSjMn1QrvSZ5uhcDNhcEOwpORTQl1xSJcWaPOsrUCvmDWPlhfR5awxXIRqP4NKie
kKgj+fAXF6w9sreoNNA2EilmEp/7ECgF9+POrtVvDqooHf73k9bXD+PsOBjH1q9aHZau6epqT+2L
/EBtuDb+VnlbXyj9H0KMJszvSYQiCKCGzMzPO7/k9vwAGhbNcO4ARnY3gMJ0USqzUxrEMAw3Qb66
rXocefkVLZorMZI+GL62QXwgiB531r5NxcTaGhhXUczw3+u42BWLiVmp2vhZ8cGQP/bDHYoEin3E
wZDcAHG16K6I/5acPZr47bFFgZpeDoknNPWbBl4I+lvPlq7xHSdxLeRIm5LuWMPzDx9q4RgUUsqN
n3ae9nYbsirjOrAGjB1uvNXAgJlKq+eNb8f/eKt1OUhXYOGjhrHt2cC22NLx4mEX/H+kgxFBB81p
PXsgnNcQEcLooHV719MGNoD2gKCxA9wCdbmGQOqyBF8tCBsfr01wHzSTo/HZNmkawqsofEzCuljX
KtPz85TG+rHzcm4PBAUMaCpo1oSpm7n83EnGrMYOrFtgXXEHz+KaIFNSPomfkiN7MSgpkjOGi5fr
c54koF1SsauTJiro1zeoAcwV+zkCE8m5sUqUnLTpxrbWGj+RGau2j032F4LXDFhrtxOi4KHbEbI+
J+lBd36we95+DbfxmtWJiEIqggCxRjapcp8FVWo3fmQCLKOxiZro1NxbWuHGQCXeXmwjN2I1ZMC5
wIB0ATd6ffywSw6rOY5btn7zzMcodSZRoNfscD51uGY5ylV634S0NTB51bOzYmV36KjvBcPb9MiA
nChACjTlmHGufodtzHpZzvAPn6J0+SjBsy2RVGgsgM0odgqnIYEiwDraFymMhYbzEEgHzMOB3/t/
dl6KyMVWG4BfQf+IeQbNnXWmbBdGngZpiJ8wHW2gyC4W2MBE8+yrHf5tValb1ti7Ui1WF5zktaZ3
VTfZNf24Tap4JS9+hYglL0q1cZC4f2fqj7a/m7MUhO7TMD+wMz83SOoWnxobqKdk+JKe4NDe7mzD
jfgoqG8AOLBbQZFCHNYXq89FoCyDYlVQrBuMkdEbjXDmYoyWx4anoulMwncM1C9vv/rNVXWGeCay
U3TUxDt5sWo+h0lRdkblR/Epm1Da4eMLETDh6NNAcJSQrG3MnWn+RlFMu4XGFguKOdYalmRXgwQ+
gdhnW9/rc/gzTv04ujrD7MZNhfDY77k6p8tDiulYr1g7L3rrCIIGoxXBfQQTeV2ecP8YoaRV3L42
CDDqkunR0J/EFSDqwRkXXqnC5iR7GhnEzyZyr0LJnKLt7Ve/+RbY64D+iMK3N8AIaDzWkqx5BtKI
IV43eAW3MLwTT6gHC5CYuCDFIA8deb9CIzNp9hrlz93E9eGDX8MgSedGuhGISpysMJ0pbvxS0bHw
ulYAWAAyFx+r5IMFu94Mztb4q0wlF5wmarRf07T18vm+ezIlb9Qst44fq2wC+LL3pTYub1Jp4e8B
6pcgJdKoF5tz0vNMsqFQ+w6DiXZ5Uk8LnsPcT6StDQpoO99j4yIQCaIgBJKncBW9Xo4RujRWSln7
41B/SLGRJx8FWpw11k911n8ti4GZ4z93tMgRcm6iVi0oN6aDlFp3eTmTVAV0TUZl76dtJIzP5Gbe
IaUFVcXrn1bYXSXnk1r7jbacxhE3Sc6oaHxLMQ3TMnT1DhLO4I7mHpf8RscMMpIYgqIdBjxWmNC9
Xlrpa2uZ1KWms9+5y2NSQuCruAno0s7IuYnCc9KFrFziOXQ0xGZNWvT1ovBSVA87n2jjPYg2rcgT
ADtQ/77+MZMzg7Sszcqfw+kwZp+XdnIzRb3a+nzfh/T2QB/FdXFnGnuE0RueFO9BTBzQZxaqCTe0
o6acsYTqiM+qlfnwkVGEvGY4IUUYYAA1EKapMsa0WIz4ArxDo9uzSnA104NmpgeTJNNCq7r/KYWm
n2fDu6YeXbpHe0Fl414nogheFCml0EV//YZIb1sVolzlO5BdmHG5Wjtiwg4iwP7Y9dJh1nG+kUpf
ju8Hs7nMM4T5mEYoHqEJE6NZ1/Y6oBtZ5qtfJK6gF6fYjCd0wWebKwZGr0PvB8sSO7sWzpNJ9dNB
oxIBT7wrjvVsPrUkn0r5X/YxJCDwguC5KLvX+7iRk1wLYm73rvm+VJ8k3OqHJ6GB1xJJpqHzxE4W
X01AcWspwxqHPCiijaHslWBb34iuFBIn7GOgSqsjJY9BniZyVPudnnLrOl8akt4kK+7L/gMeNBd5
ir+JXzIPhtfHTwJHYwfFs5WB4FyGu/1xcWxWVwCUWe5iAi3Z6dpIYjbiMVrKlDOOQHAXe7kNiyVT
A+YgJ4ThkP1GTtf8M5hO7FY40+xUaRtxnhY51RmhlzJk3c3qSb+VMeNUCwXhQdcZCRtuDdUDqduD
nmp+tMuT2rp8uViQp6MtrEOAFDXJi13Z6qYpLZpWPTseO9ZfVth6ArI7YhRVNaZnVxkaC3djVB5t
pb7wNr2m2SErbwBM4KDTAgApjOn6TWwd8qVBg9Qp/UqG9J6coj7xa3deCKXA71rzsYFhw1DAS03S
Mr0/CACx0HgIEkwn499V3l+UoNu7bTZOLD9LME5wNbnV2m2ZbUI8DTmxRXfprC90G68I7ONzwm3o
0N2jS9FVsT/1XwZdfaY9Mc9x94Pu1lcSuBs2pUAQ3DDmG5RiJiltKh8TVE/rOk+y8lN7mpv0XOrd
oeofKqA2Ba5eKZZSMbP2PQ/yrTqdn8B4ks2Cx5m22ijqUk4k+1nl6+rgNkV+FpnagkntVCMOBcfM
jCXqUukYN/29sFuuIDK8fe1txAvanLAwydPFPEH8/Yu96pS0O6sirny5FEiU/tmXfpJaT533MG4b
R/HVUqtEQysHK7AylnL6b00YvheAGyF/7IzhoQgJiMu3f/tseDgw+eQYACmkJ/b62VK1t2aom6Uv
2mCCBqoq0hEVccz1dk7b7VsUK4n4D3VYAG1erxQPupwPllE+21QAzhTzP9jenpTsHaDNlZ5V1ynm
oJyst4xUpWnZ9aVfEEQiVb3OC7h/uvP6uNe82Jjy8FSig8R8C9GstUlnpld61hZz6Y9oa5KPtVN4
so3sWgFHC7g0xECXWb5bWpL79pfbXXq1Lc0pRnKmH0u/bZtnBu9S0nxvwMfJfxmT7rZa5paK44WE
jJ2lxTZ8fWHx1DBahC8Z7lvG6g3XlZEoQ12VOI7X7bGbaVdZtZtPwJnfWYlzUOz7sTulzXBvYIYu
cE12nJ/znG4jTpI719dGiGCeKWDb3GFA1NdODrIEvmnEoNUHrNFN6Ep3+Z0Un3pUyUVFqVeSnxnI
qgh4VY1x9e44SDRr1q+DZrJAqkEn4Di93tppmXV20AccoumzQ/O6njmx3CBJ+qjHGVBYhkPQEyui
1djvqbds7Xb8r8RVKrbhGpRjRHpZ5WhS+03KCdZJialT6Sa6Mgds57uL77p+UFDrJE4CLM84f/Wg
aeSMKmhM9Kwpl9n1UnsVfKYW42+6MiKRDFB8bhSile0pVERTsgMmuHlcVQMPSB0mGDCUp6swMnMF
QKoCipMO4SHiJYvGASN8hQLg7ae96YqJlRAAwB4Dlry2btGZmdWXWmIWfmvIJ6xJPuoh3j7qHkTh
pgXEMkItBVSIgs7Quh0iTwzrppxlpolZZVRcYtP2MpSrBtm5E6CYGu0wLdnDPN4WlmJd+kCofOIq
fnO3j21YRXVrFX4u6VfzUFYtE+Lei03pEJF6S7TdVRx96izxkGG6jlH/jgz+EKk9Ttx70/Kbe0/8
GFjzyHGCv0Sf5/XGkiJoZKYkFX4RfnRgiRUE67BARdzN80//DynW1rd9ud7q2htyCpXQCXj49gEF
TNfmeIKY8OtgPskpT81RtdrOdfLDc10rBmNRfHDSg1bubLPbJItnp/0NOgL+ALtgdefXWlkiuEoc
NxLdFWYsRcHqWpd8UualxL8sO1tzdl4yqCHVoHych+hdJqOXXyZ74qNbh8sgptOIZd+zM15/hiZp
CtpR3JwJFWtbxAdhYxtx1odS33nsnaXWbX+wL7OOim7J1salo028ngGU6HUnu/nAjZ+xLd4wCCge
if72zbi+LhB3StqmpHeAPlyOGQwbqyuKv+QZQQS9+Byn9QOBxZdy7WtmdbYXfE/n+XsOun+JJM8y
o53+/80FKn4Rrqx0CgQ6yV7dGJESOMZScGXJkuEJaFLfJz/m3vq9lFirY/H0dijb3mNMPUSnU+iM
rNbro7ZI+iHhklA55n18qDoUknFoQ9PgUHNxjCVdbvae43wu+vAwmOgL7cFHby9qnhoBLro3IP1I
N1fXRwwBxwxM0gZJehJMq6A5ttPiiihuIzRkoqYU5IUbGnfGhLyC8nnnLdy0r5BxY/gKNQnN31sP
0zaNSwObyhIMcn+pUCKZWitwlzIBhBfc68GHniFYE2h+GC1f3177ts0LrhIJG7SqWPyWeq0yRpHK
Icj9tvmFawytSzJ70BJzOB5VaTgmgisk98cMkpJgSNGMAXp/EFTGYuhBgzEN4iDS/ToP9VMemm45
/v32b7zFYj7/RlxygU+LjbmagaQ0qKcCQwBftDiFlLjswDQETyK1dOIl3RNmroK3qxspljd7IWFr
f6BljgWYgL+K8/E6/GRLWdttxzua4i9YQ7miySms35KlP6awG1TE91AfP4VBdJLtT1KTH99+A+IY
vMpveAEMgcgiqVSIGNrrH9BF6ZxWhsUP0GqPmeQnHetEDfumt5fZfNCX66xetDrHodyJdegxVMuI
UhOkmpHxwhjQNEy91sEjO3adjCAv2g3K3n27+alF64MRqIkv9ZqEqIF4iKJKZ87CeK8+lNmh144d
On+dTTpHMznKf4/m4pr5npPwRuBn0gVFGiIpr3mNQqw7Qx8MPPWoa5WjPEbnLDX8jjykaNKd3udG
VsF8HX1loaDJVEH8lBeFO+rTs0lIIq7H8gfRsg/pnFChcdy57mlnxMXOis+X9XoH2XSTBPQNDSB1
9WWXYJmtqMZKR61LD2Fhuq6pZw0I06CtmAB9VWmtijmzruBZHAY0TuKrgJSDehZQyFhHaFzfqdc2
Ukzew/9+1Cr6L3pUUgCx3QK6SO3Ue+38GHGkJ3xhnmGnyNc79c6it/Uph+nlqqu3r6VVbiziVZRy
4Ro2gCPK8eWbkn9Pg9mFA+smS+Xa3Y7W8Pa6ZJJo9NAxukH3pEWqYAuM5EAtPxWKcTYpQQVdQB8x
hWUwEehfBzuC87KHKdmM8fBdkFyk+Q+iY/WezUbvzVBi5YUZesgLLrDIxhAhIJd2FFjFBPFu7Dxr
Rq1HpphoFK9LLiaUqueyCR7wEOlnA+hDGw8IsNIVZ3DxdvC58UInG+Lk/+9Xrr6LqndJqmuSMD38
i6leKZ/VSaVLgJ5aDA6CIVJgqH53UefSzVOZmedXL5wiZIaCQ2BJArw6SX/K/J3Ys4KnvCQ72dFW
wsZP1FGroEfMjFgc7BcHt5qhPfZGXPiVsHHjZS6gZe1UfW9iAirK6RikSp9lvgAKCa8XgWCaJ06W
xsljQFTE0k7d+X95bULakh4D8+LVa8v1HGc7Oy18+wsG2yfdZGwB9HIkowRJJX6gONqyNhwx85KD
2s/g/y0y17UZnWgsuoKjF9am1xj3tZH+6GyalaMcHNRu5+SJX/I6BlmYP7H7MfwRbYFVDJIrrbZS
U4tJNe5oL/u6Xh517bfu7FFzbuMrCyFyDd1JEUrtq89US8U04QIb+1YmI8vb+zKOe1GCLmbD0GDx
xsDa2bwbO0NI0zM+otXC063Jl0Zi2j2TEkx8zPx9DGwvVk1/iOpTWM+xG1jB16TS7+24/5w2xSeH
dkhXjGe5jjzpcS4UfH/26HwbIV80/rC4oSmCysyaRKIWbTRFac5PshjmzfIhraLTvFRf7UH/lE3S
2ZTTcxYh14TQjqK6rdL8FUTh51CVf4WqG8y06Oy9XHvj09BOQJ2Daw+c0XpSWyO5U47aGMPXjd0I
u8Bezj1leujqzjfygy7tLbj5ZQTGlSKWzwP2/PWZ7Qdr6pMhiX2CC4y/xc1tHDbp+2H5ZSagiZKA
Fkd0GsA5dZZx0EV71DSG3yDIaXyE2lEJ31vjsJdr3eZ0KA8aKMALUQLKwFVQ7iklJNWQImQzqqvc
6t8SRf411N+6sDiUSfcY1/VRzssrzqfhPP4NHveHgzISpge/kAp+O/ZuvSRh3ihMHAWiYo2KBwnU
ovhJOSkv7Myouc+l9sSG7twcg+Oo8vTK5l5MU89Uvn2pk/KyqInstgnThsguThSOe8DQjcAG9Qlx
bRowSF3SC1p9OCYsI/rByIeWwyWT0ZgV6n21+q1JEXLp0pCznTeARjvVjeY7fVi+6w52NKVSHKSk
v4xN8KHVL61mfzUppxsZMLWkUVfDfqDnmaqgnfcA+BvbG3w3Jb3wagYYsPqowyBP8hDa/OZKu+vx
uB/q5cusBNdRBZAea7/q2boqufbH0aNPWZ2dtU9Id77rmoJh/Py7a5vMK+cxgulmnHa+8caG47cB
cILIRzHznCW8uLzivuvyFHEEfwiUuzJW3z/UsnqfhtMXSCrfNAfqE2pQeK356oT3QhL/yPXLKNd/
I5281xq/6UzT3xOSRAjqMjoD3fb622bIYMZSi2zckjlf4jZ6QKHzqzBIa9sPVqPdyUmGiD5ifnLw
IKBWO69C/POrm+h5X4GpA+J6k4CrRubIRZXghCDnPqJESCIxYVaxvWB4mMZ/LJRz4ohbU0mOcx1S
96R3jd397I1oj7V/W/vzJugiWgZ1BwXIquNHcxUGSRciW4tqAjrOd4PdXVozekiW4qOs0wJwons7
ovNWzNLXnfcg/vGb9+AwIxIYVxKIVV0ZAqWSmVCg3oc8lIVFvECctiruEGl/JBOLMOOYm8fYOBWa
tvMRNo4KqG8dfKFwdbmZ7mO5mZhSbg3wganqwuxuKUfXKTBSSebDCBGx3bWI36guqeDpI8Cmp6er
r/uIdLkruUQ53p9oGghdlLTACxIDaDWc3dqBx2odRTeDXXnOpZ0H3qiuWR2AkkhyLex1VmlJr+fm
P26uDg4rrh1UDSwHa3CHHjHffsaorDeR2sWbQpHrv+RciEUUzP/nnUhwW3aJPgae5vSaBNpkFViH
NpkkIzdH3w7Kj0BdPo1R58tBcQjt5qrSfQPmCeDfaHZumVusFKeewQXjBAFxocR9ferp4GiNLNnj
M9BpsUkx0/JQ5e9TurohFh0gWv60UfxZ7clKTeehW1AzNRjeRN3fRaV6Uph5RavGHIUBf9jka50N
Pw1tuheiWm8fja3d6WBPKGQmhVzQKpArUt0vtuTga9xQExEdxji5DghKZBitoutpJOlOTLxtvfJy
Xqy4ylOAo2gNsAtktHQAvnTeelYNzV82oHCRjv/r5+PuBMhBOw2S8Ro7YHamNMU5QosJboelql9L
Hf/M3IXjfVJM504nFr+94tb2f0aWM9GmWLlxFe6SfBmVDt3OsP2pIYY0pApXewy9c7jmT0pI2pWp
H6yqfDfo5QNzsz9v/wDxAlfBDhg3o2FUW3BZkMUHeHH/2RJ8brVAUXMp4yu52bvQALxjVefMKo9v
L7WxeygSQU7B+AJTvJ7053XRLtmMMrhVJp5QXMAz6tCbkp829UecB5p4DzW8UeNDoMUtjdyNLiG5
7uunk9VpiYaJt+vAWMoYCVn1pUjtwhtCNB1RZVdC41yWP8M07UgxpK8T0mwezi0uO9yd6PYuFQ4e
sanRWu3dINeNQ1OGnRvaf//7l4NgD4mIaKneDPiiYu4rlF1G38Lago1yVgbtfU3rIWzTq0WvPXf+
tRmlmN6R/lOYoSig3gyIw8HJJckk8lT6cqJkvqs7/VpNqZsG2THS95SgN4aYrAc0RxReLLlmlkdy
h8VvMZBgaF+LxDoWancZ1e6ooQxVzsN9fDHGL2bulYXsZfhaK5LszjGFNwz0nai7dek9E6vpnAvR
z7V/S1fZMnrX2YQ0c4IOdXmfaV/bMPs02RcsKUCnqodat06O1P3EWObf1/xkN2Sb5nOzc00kwHDK
CEuLDKNUkquQ5Vgk/Hqbi97uESVuvOvEN37WowaXRfZtrYaE1TTEZSukiK20+OjU07vG1A+N3XwR
zQ7JHo6qkzwkSnzWpuiilsP7qgs/GNywenoss/LRaoP7FgJal/yu5GwHZbQR3V/+OHt15wLtjIoi
GJHSHeNDZPfHII5B1Uog5lHwL5KdtFJcT+tYZwsHQWSLSbDXvM6qLOlT1WjN5FLyjBcNLN2DdL7T
fNoKqbQ7wFwgIgtlaJXRJE1W1e2EZCBdt9nSmcV0zEuBYDCefTto7K20+rjIN0R50pEtCq6oYIE5
Ji7KBtLWxs6r24rdL55pPQBOQ2qCsWKloYSPjqLYqCDKqw2AOeiswcmfUW59++E2xqA4V4hGlSi/
4d2tgreeV0wmU7TbBH5FdPBKNfEMpT8mqnOq4RDYf6b5WV+ymAHRcDfXezIvmzuG/oiQ4qW9udZF
GmNyNidBjklE4BBI+qT0h303qa1zAKD1/3B2XrtxI1u4fiICzOGWzQ5SK1uSbd0Q9mjMnDOf/nyl
g3O2m91oYm8MZoCBB1PNYnHVCn/4/8ssTkzXFXmL9zIMdfrOXfhvl7yDh6KHuotWh0kX8lyhLQK1
FHVSANWLb67OgrBvLfRyxIxDgPEthkZpJe0k7b5tJ+a5PqIj/70eKnGIpBFpEwU+7Rl3yunQGBh7
VGuirD/qmMeK3eym7qhF+YcUtZ4T5Bup12/V3n5dOUgXthfoOPEPoAR/LbMAKPB+7UcmjyxEJeAS
MKQUFNc+xS6ze0Mn6SUu/9RJ+tw4w/fM0jtoOu4Qjf9K0nSkI/Ue6smPULVXap8Lr4I0k+6SgMIh
1y8+779yL3SurSofKbhTBmy5Mz3b0l2K7EIVG6/Yblux7zZVv3L3nB9pAZ4mpVaQm6C+XiR8id/R
hYkRoVKdfqdb7yqxfsr/+7khwyTYatSFMNbQMTl9NCOWR1/S9Q6440s3vDgtsoPy90RfmeCdv1mW
AQnLeRL167LNP0kaaF9V6TwQCW4j1W5Z/MMothzvq3LtkS6MqkQbkJhjijIVUNvpMxW2Ug72XKGS
PcUPclqTH3Z3o+MjavjZWTTOCsdto3cV4Mb1A3we5lmYzj3iALRqUSw7XTjXrGr0ewSButJ3TQmY
1ey4erpLV9uLF/ZTuJI7pCYsoyxn+r2cq0GvIkZSKDfx6AMI/NEUzwzG6ixbOYfnNwpmPUiiAg8U
Y78lFrcucrDhs0ONnTiwfT61DKPsQXLt7hBlFbZZa0orlxbEDRyBBTorQEsWXxsNdrWZExYckw87
eBzNn0HoQVQU/jbx+/U3dumsqIgT81hf9Ct5AZHTnFnH+Mlu0Sj+8VH7z073mbW3SbKrcE9Fkq37
eX3B81DCgaRrQUSHFIIM5+kRCaWU1BswlKdXn9H40iFVJeMV4B/8HF54+KfxV5KcCydFEA3Eh6CJ
wkr8oL9iV2z0bZqZAVJNccNkHmHzUWCV/L0238BGvf50F1IBtBfQ5adLa+kkzYtPr5okpyxrpL8U
fI1zJ9nnZoSUen0wM4q6eOePdNwNYzsb9jGLuofxvtef/pffAOGarE6gWZexps1kO1MDZGTC6GVo
7/rR34eZvLcif2+omTs7yU4urZ08JcfaZYajrgEkLoQBKJfMCUWXCiWCxQHWJfqQdRx3Xp3nbpX+
bsv3sHqZmWlef9JLr1YcJu4JqiNmZaevNtdrTan8GeWp2t4ETXZTa2+KmeyyvNgVzbfri10oUIAu
8lJBttB/PIOZ+WMejUamoVBTWxsVqmCgPI/+6M7Ns1k9ZbOGwvbPwqYpEfyEeZzP2XbIh61q/6Py
BobD4PzU1Wgl4l4oD/lVRF0kgwTHfJklJYORdwlmb95ofCrF8ALtYpcFn3ZiHX1nRGe0Oc6wgCX7
faITd31LLgSqk7UX+z8EU1MqE0E4zcU4st1bfcN8+k1py90I0yNI19Afl1dEc5T2DAPiJb/Lt+ay
6nxGwjioujXTIup3NyrQje3vjAZP9UJe2eDLK4KiRdYD7atlYq3Vut07EEM9PRz2vOC5e8NVdt8j
kJwhq+GP/17f0wvxkT39z3qLADLFcd2YNfJic0qk6LUNZnJA9GZ0mONt8RnS2R/zX9fXvHQJ0E7G
YBNZH4UUZREjW5LeGSos4V7FT0z7nZXajewnG6P+R9K03WCimTgDHlEPKwuLE3Ja6CLiKlJtIVAp
cLSnX7CeAv2XUIn0VFJIGQjRWMpQr/6kA1P3EqGptGfgS4hKLVwy17obl96t9tVPFFXTGWZMbdIm
pk3M6mXsmul7rryFzndgrG36EGtrZ/dCV4mHpaEIqQTBIlAUpw+b171t5WreeX356KAFMlDcN8pH
qG3T4iYb937Ow5rhRu1/1HTx91ryMGk3Kzt+6XzxrtGVR5CTBHGx40OixTLMjs6zxqdaVTZRE+E8
DN/tPVF9rLB0Ty5fTBOx695NfVn8IBg4CrJjpWse7K52Axhy2bRy7C9dGUiPMdLgtzF5XexNih9p
4JekIZHyKiqLJO6YVSvgVdckxy9GTKjviAeTipP5L+pKJZSCvGeEicPrP9EfAdNHajtOYGbSTWdg
V7ReJr+Mw0pxd6HFy+snJwCvSx8T/eLT1+9EahONAbdi2G+6An9LggcMooM63OTmbfez+8cAv1bs
JfmDFmMR7chTnFeHCb58G5reWk2nXtxy8nQh0kMytpwh1FFimLkeUfnEt3mvuErwBMUOI6HXwX9v
1DtAjm6q4YBy6Nu3efgIpF1X/fCLeww6O/m57J7f+yJzx3FnZnu5bF0tetCn1b7gxY+UhjN4E6Rk
SaxOt02CNCShM9p5anYcAw956a6YcR8I79JcPkTWkwo1qnF+m86862E5p/axQZrNxyIQUdJyZ6+i
LcSKZ0GLHqUChZWKeFl7tNRXOuJCpDditjxod+ZY3Y2Ea1zdGjePsxtZfgiUtxqcTGxkbixlt2ma
uubsrFzAF9NNjrCoW5E8QT/5dHOaUDVTShY2J0BxMmg8ORiYw70kYebmReNi1ewZUrKxuSo7pXa1
2zJY+XLPkjC6lOgZcxcLwVuqztOfgN86g6Fsaj1b18E9sG5OxNCTjcyEYKWKPn9esRhiTvQiCBa4
nZwuNgVtE1TojXl56Ek00ZTvTvNv5d86k6uk2wZsWuhaWEPrjMLklc3+uupP3vtice10cRVz+QAT
Ep5Uue2i51crcQXBu/aG8Nts3c/hhpbtpma3pR0KBJF8P9jbMnW19Fm2N/NhUmO8Zn+28bCxAtdS
KbB8dGuLTf5bTcJNZMcwHJUD5I6dGj6V82PVvibOcyenbqej3Vypbl+8ylrm4tSxwcR5k4fpRpvL
jTI9K9k2sLap/VPvZLci1TbQQBw0N8BqDjuByjXDHYTvoP/EyMo1EgvlJ9R43C5mdnhos8cGdND1
u+bsqmG/iLGCcA4T6awNgatAJkV522Jp8SaYUEIlOJ88sASMytGGIM5l5vb6mudjSsjGpBIM6smh
YBwsTkgqSV0cS8gBig6lQPsL0SUQGm4JfpN+WZF8xIiZTMHP0FgpvC48L7MpnpjZOBqazmLpPEuc
ySnsL3FERQsE0193/kia7lobZhZdsgZXEjfV4kCeLLg4kHJeU7hHTuMVZBIRDHKzxQ4NinDOvwcS
jhZ8Flh6CxG+lW0+i4Fim9EIFf0esgh5cYk6aZBzj/KspRG5VnDMCtNFmHYjANlCW05W/6RsvmGm
njKgwieEp8ZhW63lMxf3/K/fsShBanksnULjd/gzsF5MPDWk3sqh304y4kLSiK/p7JUrIe8Lu7bc
eEAgogBxuDyXMW9qNLnKI7P1+upn23yrnUObvPrpZtK/Sfbe7v7tSV+pvuI28ox947t+tVXGXVLt
gWkLgpi11qQ6v815ITRVBDCXnhE35SI4OeXsoLZB02jcKfXBsg7OdDRrZC5+lAdp5pJ3k8CFCknH
PGs9zX6oZa+IXPt7od0Ze2tAnGpTfRrDxvFftPTm+nn5KkPPduw/P++rAvmrC1PUeBj0EW2fOPSq
eWtkO3zW6qc43dSP9YQux26strHNd3mX3clgaBqdL/Y4F4c5v7nLGzfRXNTcW3kbKiAANgcAAM7w
rFgr8eMLVnv2Q4lV6AYCq4I/ebqPWRyn/qywj8qkb212LUQsCsbMO16Kn3EA594esxtHxgLQUjzm
k9txUG9Spyug2tQ/kLtzsTdxO/9PHSf7ufyOrta26sn0DekxMf8YMkQF65AyRjXvy6hihu9Fsn2w
h+JgpKjSo5hHJYDlgerscj8/ACC6sYxncoCNpH60/cws5Adaik35llT6UyTLO+BuCdamUZceWkn5
hemp0LZXhUvhe5x41WQew+4tzl9N8yYOSeOMez3bo93uJtJdKFXbDty7Lz8F8p9Oe4o4yOA7Eqy0
U/Eg1W1BYVJY81tYJLtUq2+0FCAPwstcSNePiXkprChfSTLQCzoaixBqOH4wjoXKlSF+5a75FRyr
Z2PYlWhDcTse4+4wg/WFSqceFBNYG5OZ7TBu9ACJlw2MjEq9VZqN0z3d4H4ix4kbKuhb5Z8c8K1h
7CKS7vqGr097Vu7bj2w3tcSmrcP1/Me88+8k6QEOTzxuah0dFI9mj2rsy/hYto++vUMZLX1RHqqd
8xSWoIy7d7jqfbxf2YSzjFd8ygC+yWwFvnH5reiVNARapbfe1BXb/EeXP9loJf4OHqWfDV9JZ2Gp
+sunszRyqJ4z+6jUN4q+1dNDBRake7DaG8N8D4sfqbOrohZu26ZpPH0s3ZLhdbWX8u0UqJs6p43R
AuG4ccJHFar2rHjkM7O+gzGNQcJ7aOysRnMRzA2+gS0xHq34cxiOefcQOJvsLSt/qs6wSZRqVwUP
ho9dVUIIZBQEYuVR8/cjqn9qEHhF9wmA8S4K1sYNlzYKdAZAVKSIaR8s+oyTrBa+rQ5kg5Cx6Mjx
SQZbYULg5s0HGOKVS+/ScozByLWZR1E0LSqRJNOUWLJyWtfhuOVyLzrzICwOEuuPFjMXS9bA78aF
+x20E7Q2xl8MJRfZvdMnoTTIaeuVkPmm8kPItQil2+vnbW2VRcQb8e+omDzSBQmJPrpzN48fk1Kv
JStn5SanmswIniqNlvPGQ4ZGX1CmAqrYvZWw/x24PzNhdKQ1rSTjMZtfneCxFwR0rnFlgrQ0Dg+A
PLZ6TSHXrk3ML2WK9HPJEBG5gNWyVPR2oMjGRo54NlU4wWVQ7VsJFdTc/p3GP8Je9SgqA1/xKkfZ
+O3z9U0/b7mh/cA1w2BCsE6Idaf3jE/SbIaxRs9hqFyRuwmUoiDmq/4fH5BEGiKrBpygqL9dX/lC
xkT/Byg5xpsI9CwPVTc4WR/HNGrtiDQYkUEVfZlEyzcm5NTi0/GMbm2Se/FhGTLx5fCWaTQujlgy
dRl5VNxAHcLONXwTrDDhFyJyVaF1KNpdfALYr7Urh/vSW6ZzQNOegCobjHpP9zmyi1nGIYDHTb6X
xmcquVPzJvbZil/l9tEOYXVJYChxVpOStebxhdr4C6QLMASFgDMHHHMyzJEGPSLEju8m/WMqukwo
BBr9h2FVa496oRyAdkuHCYfML/Hn00ctUX62kxgCQAz03qqzg1rtDGXGFvpREOyaBhVFC3Yq+qvX
j9Sl9ytMfkg9cS1gWrrIwtPEcobOsWoPpamN2X8IVXhLYMDDd4LJl1KO8iGEclbWFenAIlk7WXeR
LuBFrHYwJqnAkZof6s9Wv1OGvWN8YL3q+jOeuex7lG0Ejy/AKuL68hcCp5C2Yv5EPGPevqiB2kGp
h4KOKDNo86ad9EM5/PTHaO0hxQldPiRaSBTTuuAZLYlgeRLlRJGWSKG/T92LQUc0oYIN49zr9W6H
98/ORD5ZbR+FtngeBLt2tF1Tfrn+tBd6LwAx+IaY3VJ10jk9PV6pBDFFmdDzM2krxMjz6KhLGvX3
gmzdbp5F06033NrR3dGmDjMkb1iTjj2PXfwEXCIE54PMaDmKN/yisFJbLz3BpNIQTRQkgCqDDBmR
96F50ZXR7ZyuUH/Pv+LTVRdpBo7BdRIJedK0zA4YGCBXgK66fgCnfFeV+dPKPp9/xoLlDRiFNjiX
w1f/+q9SSbGTLAsTmJ4+tvKYErt1rWz6BoZfauOjsKkbXKRwRw5Jr1aW1s6OGtmmwKlAc2ZUsVRB
MrqxIVoxLpydWxNVrRjgFboJnZrd5SVqycL8GlyZzhGMQWQKHXFzXnNNPk+zTn7E8rNKyqgMYyOs
PVkOsKJECTcyDjJ0HhXfdX8G/7XmZXg+mYFHgTQN9gmIptDHFF/6X1te9VWba8pUeZVSbJMA0KAp
e7HW3liVtBXiV6UQ5pWwuTB0t1AlrxvypzZNDyEGktoaT/lCLS+Yn6i8ctLFmHMR1sh7hqQOx8rr
jZB5ROG2fez9TkH35midBQ0gQ8rjABlto98J5ydxjwq9YBMrO5x/vCx7HIAVdegG2yPaD6YG0PKx
6LB5K12QrB59outH50vM/TRK8VPBSiO1j6oj/b7TLcwG256UqUX9dIy3cPRQ2ICwTuNBCNA7NuRM
PXBrJGlUu9sGc+em8pPwi4hu8u6XPj90XBl2+zr2WCh2t3GAEgjUBtG9qcPw1kxwBVSrG8mu18Kr
CFtnP5xhnEBLUEcsVcsrHCXV3kIlNU8+fLJ5E427ASFoJFqFcIXZ7GeUOwd+V9qt5cQXPnV657ZM
tSekspb3Jmr4nSlpFeeOOCaSQCHfkszGpiz3aoayg4YtYd7tzGYlpF0K5icrL44YXoQd49y68qIJ
Cx00BYQgihCOEatb+q2d8fRkofxbhBmPCoXf+rx+ZM4HcWJ6IgCzAPsvqBV1plZLbd2XnjZAHRPl
ACDP3Bl2RZccZJqJOr30Npn2CeoVxuvK6ud7z+r4hwGTEVDrJcmjT4q8sGKVqC6Zu2Y+GE/SLPw0
402c3Hf+AVu9fVP2u+vLnge301XFZf9XpEkbiJnmpJTMEHjL3X3zL5+IYjQ3aZF4nbUCW7+Q/Z4u
twhswIJHrdR4yFkNXeAy7hQijoInPHq4PZK8nDOh/xkkvGb/TeCWrj/u5Xf8lbbAYzdBRp0+bxXn
MybaMlKv1K5N/KoGOznJvDS1N/C5QyP9sqftFf9Opmu8srjYzNNPm6f/a/FFjdVGUww7ceaAMW1R
QFOgr5Bp947PbDuT6JIQzcVrxjfgNm30Q5ihOY4lZ16thccLGTI/BTgYHAcgRNqyPWsFOB737STk
spMN6PBufivmHmm8/DBEwmr9NcwaQuEaROq86gbOoaLzDmeKGe/SPJZZC6DGGUWwOaj29fzvHDpu
BSgTntBKi/fCyaa0E+U0moYiXz1906FVII4at2iBYTekRvVmqnRsypl6lXsam7fJ/Hvl9Z5Hbi5I
ZIaYC5OsIEN2uqJZWkGFRUEBqWDcGeQhEDT3Y/8w4odrTrVrjPTBGKSHu6K3364vfuFpBbaWnhPp
8LlkfVb7SgZoIfcw+zmUaXcf+i4KSyG+1UMR/Rnrf6+vd+EoM1LiRTKuhwm1nC1lupoGWmbnnkz2
K09IGwX1yhX+9YYWnwtwQTg4yOiCHjyDhnAlxHaOnp2kj7tJQw06Nu7D3LiH1Leb0u+ooByQ9Ibe
ar8JcVYzs79FY0Nvsvjt6P1nlQQzoydT9/zE9AIHdzD7IbCTn4mBEEE376bQefWH/neHMcymqeKD
YfS1ayPJ6IHD2UWxFCC8oT734T/Xd+9cIEFjIih6TyR6CEEuyYMaRtVQyJBokwAVzW12CP3gW11F
t+bQH+v0cRp611ZQDR6zO8GAEUERmsq+MdtjSX1hqc3Kbp/7lYifBLyd7xJtV1qKp6c3RosbYB6q
dVPAcaV1nY5k2lPuagO3MOpokL7Qc2CKFedA/AtXCCZmk7oP5FVbtwt34clvWZR2vh6qoQLrCA0P
8tyRhK0IfzaoGphhemf67TEgKkY4w9vBKhzn0skWjBW+YP4JsO90H0hbkRpIo8JrkQebsmCn58Nu
wIinlA5iYiyclPSfRWCQ5WpfITofy90sB2svRKQ8y+PPQA8opUKvyTQWd2UxwuGdpykHGQWJ0Tgy
4qR1nqBsZXypqJVm786mTD8BCxFEi8bxsHJKL/0CYpmOmqHAUizBw8GcKvPYFAjlyY8WtbyC5pMQ
z5/QokXeY+Njs2CMwTa1gr16MPB7uP4DLlwWRBaYfoJeDnJSvKq/khMl0yNDSwy+xpDhsQanHu/L
mFqhjcuVpS4efwpNVBuFMuiZKGAoxXlnDVmORZCJjFe/VZ27smSwRp7NJENUNI3eblo5YhKWuqPx
BPbWHdRf/+0j08IBvqKj8/xFszx95KGWyhZVpdzzVfnGssO9gxi71gTcYivn67x3gSAunROhWQGt
dNkDnUs5ttoY/oyvy2462Q9Qyu4d6zP1jw3qlLIWPw199t8DZliV699QsPFBe3BxR3JdM25rFbTq
bLjF+rifw+rIECmTbrssunXyepM7/T7Os63fRveaZNxE3bDy6BfCL6cJCL6QgoHOtayviySw8n6G
KimNitfln3Fj3FAO4X0u7XKjZpLI1z692Ep6o83JFrknSZH3nT0jBDYfiij7fv2tX0jH4C/zhcHV
Y4AEfuD0tedofku5jHqI03S3JBkemjhwEvWvjnRT45iEWJploBA2yfvra59/ZCwtLBqFcAg30SLW
RlNdWOWsApPgeA8KWYrzZFUhUm3R0/WVLp04Pi74najv4IEmws1fn3NTagFOl4zGorC5QQ/he25N
f7BM9rqml9zWsqPtMBdrM9zLe/vXstrpskzqQjkRGpDgYSq6FOVtpiYPg10nwA9qr3eaO18OjoOt
c9zG3fVnPpfNInAxTiEDFRj9s3I+NtRYNWr02sr2pmrLm2wqfgPc30l+/k/YTweDQx7fJ2r4U8GR
jcbesS7qu9lU3MlNy4+uyF6u/6LzTFFQ5W2ReiCUw31/uh1x2tTKFBHJw7G+Vaaj0yEPlOKGQmu6
lwuuGGMltl5873+tKP78r/deDI1hViVAHLV6QB32VbLSd6n+Z/CBWKfxfVCT+Vj/0xf1n0WXXbtu
Au1VzDxmY3oRdPgom/ZTwvB3CvaSVW76KNq1cXhvO8HK415+5Rx07kyGpVxfp8/bJ4lh+X0I/icd
92YB7aJp76oMlElk4/Nj3iZZvkvVetOUBaaktmtZk6eV72A2PnGvf6Bq+aYVxkro/dLkPM0nhDIy
nznDRULw8kO3jTHxJR+O3WhId0HUh24COtU3n4LSKTdl3uT7OQIqUqBuT/oXVc5N5d/VcL0cNfDm
OvgeBSb25n7RUr4Wb83cmbg5pTeofX3OsbSZ1OYRCtH143rhYv4SdGZUJ8gAuDCc7qZdJTpG8szq
HSDSo/1Wdm5r7wNwt1bGcGf4XY7tg6Wg2XhMMLeMGdCmofN75Vec13anv2Jxb4VJW0BFpb6CubXl
fbk/mmffAKucQKtCW9aK5m2spw9yEK9FkEsBWnQq4OEy0UDP+XQDEmu006rACqBym6Lep4Hxp5Mn
BpRB8Rh06c2gObtBtrdy0NC0GL/7srMLlYPUvCkaFLZ8JX5cjKfi6sR4Wkh6L7vBo5I3gPRRsq1T
4HYslibAnNUs3FcB0cspX9PaeRo6O2ToEv637DnRGkOFACkUGyvXZU046ZFjhh0pYSBP+9qWJVcv
m9vZaHdO0jxodhGu5AqXwiVaBAptZGGbuZSNU+XB0mpbY7Y1ao8Yde0Ks/vmG8Y9noEHaZpemiC/
uX7YRIWx/FD/XnJxI4MX0ayJLj/6qnx7cbjrlGwT5NYWJZMdqkcrW3qhKSfajfCphUGvQ8lzesAY
fI9l4yh04QPjBlFvd0bAV+6VY0hiD3qs9pKmcHGH+VNjcZxMKSC0cFgr9/Xzog/JdiYM0Gc56Wdz
xVabhkzFucQz0LxMtW5vSfF9XwCiHszokGoUgV1GXpa+d210iMvw56R132mn4h/J9C+UlH8qmWZ5
xDjMr/XKS6oU+Ls9v1tptbO01sZXIPoRGz9GFSRR2e36afiRayN85MwGC6pPd6UFEM1qwtc0jTVQ
SjkTn7G+i2N9n2bDRivTg1EaT6gaj+71l36uZgUDRzT8uZm5Nc5E5HzcAIdhTEUBEn7cR7P1bsfZ
3mwcJNBlu3MtH3ibPf2M+/aoBMMh6dRtrwY3TZjO4L71ZhO/lG2GCAxZla9Um0M2BAd5HFbyRRFu
Tk4n6AVEQIhHIBgEhOL0tPQoGldRhRiupr7rc4CbWOtKRbO9vh3nUUYsQyccYSdhSfX1538lDY0x
KAYOUYk3Wc1t0rYA/kDGQOfQ0v4lx4IrVmGuzMl9oyjfVtY+i7iszeCIB+SDp1JZpEh12MpVNoFU
DDUMcuPpGKvJ7ZhaP6JceTSM7N6G4UDSfJwKeyMJSLGW3Fdj/0gxcwgtn0FY2K1s+/k9yI+SBROJ
74OPY5lV+NFcqlKixN6kTftGbhDzSl7mUHtM8xrWt9z8yH9LSrUNs+RPMFW/TS34NeFwNUdrnipn
IVH8EgQpuI0pVagdTk9AlHatbpf8EmtwvKrublpNfUSO2pW7alPNyW3j+yvJi/hfLg+dINWSTVE8
kgqcLqn6ftj3uRV7PpQbyjC/qHdZ3+4SOz6YztoRv/SAAIMEhxc1STgOp6vFqj3nUS/HXqJ8ZMyd
x6pl2PvutI/9r6H99385bcz7aKNikkF2drqa2mdBLTVh4qVxehs1DxNgCrlHjbSzt7EPH2vubnK/
upt0x3WkwU0dOqHT+JTKM+SSqQS5Zq2I1pyPScQXAMKPvaZY4749/U1Wk6WhKUk4UMvNNjbrO0kd
97bGVCA0n2aYp5Yvb6jj0e2fjyhQrXUAz4MMfWUUz6Bh0tDmMjxdPy8Vg1KxjL2RAXMxl1vJfzIG
eSXInH/ncAYEC59kBr6ltlhlnByjVEdm2XL53pUvpU0VOt9jiLNbecVnVxttDXAMRGFAM0BzFgFF
riU9RJUwwuqwcGumzJn0Xg++a2NFAuW93VpPrR+urHp+illUiCMb3OnCyep0Dwulj41CtiIvNwGJ
N41QwXRlKTugDHbMdMuV/ZVc6fwrZUWYNSBDIdmf9dCmXIvkIogIDNV8I4a3klo+q/68y8zoPuv9
lSvzwh0B2Im8g4KGQH3GgG/QMiyM1I+BvYuSBKV5Uz7ikfZUDdZ24hNqnWrr6HUARsJ4X3mn4hM4
DUmC3wAknE9EyH8uqrwZ9ckuqc0Y/UHfywCt6778KCdMr6v5LrRVIMzNTtfmY6Qm7lx1ICm7ZOU7
PausOVdCbQB+D2frjK4sR30e5DK/IZwqtybyTnb3zU7NByuyt7j9/E6c8TmpVxLGS6tCnqMSEfhZ
Fj89WGnNH8g1wRjqEXyb2a1G9TtmcN/a0PbKUH7Ksvm99/9c3/CLqxokSLjZ2ucmnUWnaiExI/aa
/I/h19soH98VdXyOMxu/3/EFO+SHcJV+ceElg4klNJCInFPGQjCohu2zwV1t75TU8cZ+frcpRDOJ
F6t3b1b8+/pjniMhyDyEii2gKxMuz/I6CJ2EtLsCxEPv9jbpnHt0nWORUKDsoN9obf86yc1+gOIT
JH96mctQCYfnvP4f7gD01BUe3mRMyy9alAVIWWZhG8MRzNB00uXxuZ7NT7NI7iVteA57GStj/YHD
/jYq8a/RWTPpunAHsb4pkPS0aemNLqKzajdc0ANpxpyUG8OYN0ZxQPpm17uV7+/LEsdJ5IVN3MFA
uq6ElnNyNG8BUDKKWxQk5/xvVQrTesSVwmui4VYq/T/ozIJyyn70mVlvjWH66LTZVUfztrazXeuP
mzY0txnS5kHbHcTfWoJfeVqppkDwMEpgQFNgNCOtdZvEa1jEIdJx4WzK6O58cJE5TlxD9CVZIVEe
kvG5TO4c7CojM71XAu1RiexdpoZe21lbIsi97DcuiiE7KVzV/hA3ytlPoSnAflGknxkbGZJRWmEx
kaLK0wF1xLwMDzTIHlRkkWutuUk6GQChvQ3z6i4onPcZ2HNJXXv9C7r47ixgoXyvKIJz457GpyZE
5z4IhTL5XG+1dHrC0M8rUW8UrsJJNB2abP6W+OZPrbLBP/fVrjaPpb3RqsDTCwxB5H+MVP7Q1RxP
AUPbJPwvunleiaJfcIDlbpHPwpYWphLc06c/c6qiDJU5P/TMynmsIuM5yoanRjUf+mB8CMFXJoMa
gLsPPSNXZCxFjcDVGdm4hVP/Yzcy+JniSP2CI2nZPPZS+TBE5Uuc5fe50+zw/9lOI2/70Wn9F0kp
/tU733KnKTsqJmIxNhjdLNRfTbKDrdQlD7la0VJj2GdHzpr534VUhIkyyvsMNwCeLx9VoQNcmi2m
CQKxWgwAoIOKjwgOZo3oQOS2wKOvH4ILqQgJAewYdOscODKLjCvA2yDPbXoHXfHvVCTPJjG0quMX
CtqnYbZWOjbnAyXChQUBHBcmaL7ojZ2+y1QfkgRyLxYhgfbcp80vyxm9du4OhdZjKQBXLu70fQuZ
JMBsr5jy17FV4VlUClxqRFwTTmaNq8f1TbhwZdLf59cIvg450mITosIvYtvCuCRRJM7PR5KVt1JW
b7sKnbK+3vrQHOs1upgmrv/luaZZSguH6Hmu4zDkbRPSOIy8fnqQreHJZjbtxH698SdFPmrpBx3M
N7tqm/u28mFR1s7bZCGIWRuwbzoHmmogoSOblJ7lvI5zF27DTvIBtkT8NzLMo8KCJx5p8KwkdOZz
Wwhd4sGQ+Fp268wx9Mh2/rSyaTfl6qGovl/f1Etn2YFWIOSGAdovmcZVlNQK2sicLJ4tJOB6RjJ/
17PsPemKI0xvLsvB3F1f9FKqy2zwP6suSlLs2yutKcbIg9qOudYTwvO3IPX8sdwMDrocODta5UqE
unSz/L2meNF/tWBiaY5Rn0I0YpLT+yiRaCUEKwms+C7OzopBPS/SWDKeRahGT76p7IDHUtBYCVTl
o2izje3nL35br10LF0KCmLGiAYB2HgKzi7Xypu4SaaKmnKf6bgrH58mXjvWQJ7B4U3s7l/OTrVb2
rqrlX3rgPGqovmiGm6TJrivGg6OVLxrmJPhJqdoW443n0KqiTVU4/VYu1H3dFO/1bY+WQuzhFqXp
4coDnB48wWLRkBtHVoxumBjZL77mIp+mqWopIiPC97dI+oYzFBx3ZcOFvLFjy7t+5IzT2/x8PRFd
/nr9fe4b5Wj7tF+zBgrq/AaC+m4IStqloMpUqQLEOR/lOcpdxwfsnRf9i1lCLPchlUe4VQVy8NLL
4bNGJY/U7T4O3oZu8kb0ZoRaf4xnWhcC2wpDQDWTh1ubNfdbX+uPdol/RAxufFaBOtnfgvH7ZNXf
zTH8GT+0rex10rCPgvTnoLcPmdkqXtGgfmHK/Ws/6D525NR8TV7/6oDqdzX2k5l5m1H29g2/tu/W
VAv1s3eDFDa5BkaDAPC45Bbxf0YGBO62E3lO7uzKKtxZ0eAByEfAaJNbj2zUdpx7mM/1sQyVu1DT
H15bcA3dUD4OMqbiudW9GfKEE2/2PAaYqlOcVzHFZKhBfTW/lcH0GGMWGtWuvsOxedMptEKZC0zj
n4m7NJOOoZTfh219VPz8XsNEbJqcI947nlLJXlNa+6q46ZGmh+V3GCZlN6mHUZtWOgCn3zNnRjg8
C/4g9ThIjmXfRh9jvXMkzkwwA7YMkKCbnjP50+4+rx/ORbf8/y7EfPVrKih0mhbxUMN0qk9UWg1z
AwnjVlesTYjPjZU3u1KOXpzpblLtxxbPj9p2vplS8uFAPv4Y7Qep99IsxYBBu618W3MLDfGSQQFi
t2bBsGjZ/r8fSQpCmESeYdm1rJJWN+cxoTwHty3H7Xezqb5lKW27Eb1g3YeMYKau3j1MCEAC883/
D3vnteQ2lqXrV+moe9TAmxNTfQGQBMn0PqUbRKaUgvceT38+UNVVKZSYnNH1RHSrpEwSZpu11177
N/HGE4tLTyhPAPsXKfGfTzL7sSKMA7JoGWerXE4B1Wfz5tkj4egv0qy6m4TqqYz6iz6fzuXW2A++
tRfM4rrry1tNkq8UOXdG5Q6Ugi338gZLj11qFheRKp/LQ7CXJLhAH3frYpn78zmtg40EBQ1QIj/G
HF1LBIPzXjYz40Wo7iXztar2pbFrtbcWUBLJctDdf3zPgzPW32vQP++5yMOVwheGdr6nmJEjhsVl
lmuu9SXJ840odBfgk3HUKuTsLCGkh0kJFqi4DKbbSboYABPICR43nrSJc3jD4UWFek2tftNiGZ3D
4Rq6xsePe6grLR6X6hrJFZrMlAeWdSewYH6We3RlWQ7Xglpuas56teKuV4u3VNTOCku9VDN/Z8Ae
GEfFnikckLtcpTd3aatctM3nZHrM+wqtAeNSGaUnrGLaUXakrt13aoOilnxGRk1u3kC+b9EGijmJ
/Czm2idZaa/F2Hd0P3WUwYKc4bumP27lSr9Uw8SeSHZLYZWbn6reqQVIrZKw1lq8EeJir43Jav43
qPa1lD4KpoDrtLSWe+qF/kapCuS82pWE3BlAIVep4xuxqm7LtryZ2WVTb3ySp+7a74NP/pjc5RGi
CUr/2epO5fL/WPcgP88HzLhuzdaMyyNmU429atQZD2U/YYd+bgnOBOy1b9dKeR5Chc6n6yhFoOJe
zBHRyb6H0P/6Mvw//y2//t6V9b//m39/yYuxCv2gWfzz3/d5yv/+e/7OX5/58Rv/vgi/VHmdf2s+
/JT7ll++pG/18kM/XJm7//l0q5fm5Yd/rLMmbMab9q0ab9/qNmkOT8F7zJ/8n/7yX2+Hq9yPxdsf
v33J26yZr+aHefbbn7/aff3jN4384r/eX/7P383P/8dvTjAWM0b9+6X+8/m3l7r54zdF/R0QH9kj
WuD0GdWz3/7Vvx1+I//ObhOleVjec+48H31nedUEfEn73RCRHQTszHEzFT7SwTpvD79SfwcbCDyR
VFGaFWOl3/7zXD9039/d+a+sTa9ztKPqP36DjTpHrb+nLLZzs1YnCspknvhFoc3/Y1TrwkCkUBtN
DqdzegXNW5rtPmvLGQTzPpbFtaf3D5kXXYUwu4ICE7o8bNnGeCBMmyB6Hmr5OYsw9IK+VHPKJlzK
efzq9dErZenOCRvlXIhIbLVXIyvWejhemlO0weSeNKK8kyP/ZtDkrRk1170A52ZSkZExCqO2BQoH
+MSbpWjYcsZTGXJlrjSltsOGxDKoW8uxcvFMHxF5ya77mds3BSkAoaICmy4260yDua8GfFVMenMV
p2zE5Iyb6Gm8t/T6vhLHzmn8lFoYCk52U1n36VAibynrwrqsUB7nlKtCH0v1uG0QZ65Wdhxye/d6
qe1DtVybvKfccElPxEOSmnzEsZjnqgE/ohcBZvvdTWhWeEyREDiaii47dp23h0cbe5UW85AZDtsS
UZvote4rqMtSgDtaBlG4owGlMjQcjv8hGeDflfXfIqPykRB0Di8WpbRC5wtPRidbJI9VgxtOf6Yn
INrQp7wTa3k/aB5YKtQaPBEWrGbSioS/wlaxwPNFyjta0jilzJ01yX/TBsmzD89vVv054AvQVkL4
emgXkbpMUaAIAx6xtjnjvOnlcDt4dBknzM1aBL84IF1hS89aH8JeCup+2xrPOi0pRKiugNQ3uxJG
tBjDQoEFXWy6MttJCVyeoqPNTW+GL2drQJ+7NuGSQ1GY4JpUt53teeNgNMkZwx7kh3mrtuheVMW0
rrRk2gzjpVHKElkKPSGWPKBhjjHSPNWzGDSx7ftKZctyv4mVGM0fU7kf4Y4glGScwWrMXHwDdpUw
CG6NbpStjfltInWZKzdxjuzN7ZQqrhDx7MAwIJFaFhqPg9OZWuYKZZYiI4fhqikhCxKoJLHzWKb4
cymmaAqoAd6n8Tx6y2wefWgbdmP1VrV8Q9AvTXGXqCpaRROWoBy0YuuYwMKaJ0HjiWd4KmwjtaAa
ISOZZ+hMQaWiKKWyQ5R4ltjSbgx1usm8xqSIRXGunTJSurZeTXPX6wnJZ6l9TgIsplWJOoX02OeW
m+JDOs/VstTYpyjXQjHY879DCBy23k3nUtu6wcgAmyI6wUuF+7wJX+OQM42mP/NSfZdF3n2d6vd+
PN35vbofemM31TygOKZA0/ExDySFMawjMxOSMHB2nNvsggY79HihJCCIeLvESF78mKZNhPhVnPT7
bOSbg2gTrvN1lbTwS5pqNwYjPm6ATw9jwhf1y3a6r0HmMjNRpMjmmdto7myS4aBiXttQv2HhYghh
3UMpnef+7UAPEA3AMA/8gGOymooluj1VM1zqdYKgV90q9jxOcdD5VmkyHOEy+YaZFtMlHa4kfahX
h2hUK81D2rX3tYgXMvnVW9oEt5wPyXyTSJmGyAjVKmM2a5BL+dT4TGOvjF6lwGRkKohIGX2J1FTm
RLl+GerEVNEX3wTNeE7n1y8kbKfxJNiWbfuW6Y3l1LH/xJEaDCMGBsd7yHQweMBO1XZdMVXmvssR
hnXSIYFfhdxoF2J0FurEuFB4ArPyrClJ48p1qexBVjscG9TIAcGp5KDBMRpBdQWSnyEP3dpqZNcK
m2wt+fWT0ipISI5CYVua/0n322jVs6ABjC8Bfk/DZVx550r9nJdggcxS8Hac++6rQVPOtO/D3Wx0
jkJmVLNhCXaZFtdJFltuKIBzH3R9L8sEuIlIfYhqzKoOg3Q7zLBOHpX7kH2trftD5QRieVYZwavv
k83lJm0wVPCg9ack3QQDr1PDJ3QEw20TuXPk0qcwoIJI4SBGkPk1hNLLscX1yGCWGOq10rbbQ3cW
/lS48GucqojVfZ2aG7Eyz+RgKrbzsjBRr7VLSg5M8WR0EiPY+Un0+j2oz5MaeUsxENaH5dOa2/UQ
FYkpl3L9OKjq5RwMTM7z5wNJfMXnR5dHDBEKzVFSyq1SIrV25dPzoiDd9UL3ZRoTgp1ZlLYa2nWc
OoOSc9ammETItlmTC96Vhr6RKm8tKAx30eQ5ah7WtJizFCRr2XhRUGjuI4bSOIcCeDINy4FdKta9
kpn3ipfjCxbll33F4t1KwauUjzj+5TnrRPQ6f6TvgtfD1FK9/gl4o+2HwZUoXs8fjmpuy/YWJFun
72pfu1eAwzlSaISOwmhUklixtZIfwT9kPir8U8jeFF9mJHXG/eG6+OTQfGlyJ7aumIu30hy6Afjw
yPNDJZjXdjGGKfin7ApRq7FG1y/1HkDdWKwHmQ/Pj2mkjJApuo7p4GxIz1JF/6R3ab3C8/geHtFl
RQlnFHJn/vD8+lNhXgIgu5diY6dL9XlNNaKbl7XDQ2U+b1ayIpHUOZ7U3s2vOzRIX3egFpzZ5s7o
AEzjX1RH4YPe8XqJyYJ2eKAK2r5W0aUpatwGD3F4xz7nRTmftb1k2JpWBU4ULX5wYjKeaOOTFM+v
Mv/RxP1GzfU7PVFQ/lTGL3mloRKbsFybLwHijYBZc3XdcAQ0vy4CGDgnydI5AEi/lV8aZB4p7LC9
aiXxvohKyxnnoSF18kNvBC+JQqDEnZw+iuS9At5cGdL1oZvmBhFMAG1y0F2KI+u6KIhkPvNsi5u9
pyOvWjP9yEMQb+31VZV7XyfsZWcvXZSu9ZixqtykQ/6spny7mBcyJUouAr2nLEzntZUC+dPzV0XF
UxzaOtFAdA+ILcxdM5Ihr0WxQmENB8y0YykqTTISBCTPDs8yTXNqJaqvFvjauYc8lWeZ17DDcxRh
2szsP9RhecHDlOjEYj9Z1a6rpK2WqciCKXMDFRluIcr3zw0JPxH0vlmPIZ2Umvn5qKgmmSbXFlr5
UczLCzP0zlq/L9C7o8boy3Ze8HRxwEcOr3Z443RkXZu0DmFhEYb83BVq6H+leHhxmNzANajLosiS
D/3XImW61zpJaPRNn/t30KTMNeYJ8/1v2EA7qPZg0Fqljjaga1P4F0Teq8O14vle2LjhIzB3aVnX
j2pgbQ/vYQbRPaD0q8NiHhrevVS1naOQnoA/YYNMU9dCbzmUUVd9o+ZOp9GL1RybCpKgdSx593BA
76iHnHut8O1wQ7W2zhFjuZ4OU1SHnBH0shOU+es46Hh2+Yii11exaL3FVfusxOwizE7xHSkGZgPF
xsZ/mCSo+tJpYe0cosNh1PuyvO0Sc9OD1nK6dBJssbAPXyBhpgFxuBZG7VVRh2Z9eJDDBw+NbsxN
VHASuk7ay1wt7cPKz/gkcxuLZx9JwjYupk0TlIM9kpoLcezqRue7+pxIYW51qeLN7tRN+qL4T6bI
D+cYOoe9ohDORDW8jcqM1XdMXqOWVVqFPAHqJgdYSqJZjs2FbNrs4mYVU8XbxyLHZjE6qzaH3wH6
/I2wpRh+PlWldhamntMUeE1rFZABmDdIsMLF5sy32gfquIXjAo3LLJBRZNZ6FiB2Naz2vjXgaA/x
K8SQzfZkvHXk8bIxfaLxNI/QeeQetmX6VMOhQFd6ToY4l4lsv+9JKHMoCQn0CikRre+9IBXdvd+m
qAIFr/W8D/J9ys+R2G/9ot2FWmmu5I4DXT+9Pfz6MF8nL7uDWH0tQhnfFfkON7eUjZpxH5LDzCEy
EMy9VJ3Nf53mVSDHHcHO9euo7l69kmg3zvu7tNN2c+SSouTJypttlyacO2pUZRjLJvoKiRyvhbKE
gOR9lQIGpjr4JJ58ozHv58xvXl3Ged8x5NzF4rEZL6v02oQy7Rzm8CEaNGYwOVh7PqiZiMaVLKyB
BjXreIAommg9dVkthLSa+xfQAkyXPa0JuRAMXB/1V9Sa+k1Z+tisqyixekDtt0UHY0eW7ZKa5dqc
iPqD770UUUNM6iPJTiR5Xyb5LGusfZssc98MkxPCN+Bb/FG116HQWchofE9051cyqunBy9CMjBW+
F3lzSGgl7kRnCN/z4mBkNTr0ZhWzxkB8Pks4QtcCduitddkG1jpgj1Yl9Pccwg3yQg1SiDP/JdLC
1/m/PueYTi/aWQksJ8kZyd5o7BBuv28l81IfkTudh3cQkBOjDsXRp0Q2dWGo3sNhqngtU6Mz40fB
8ndjFLx6c9IxX9li5zp3jDonQsGc2McZWw2mFql1bRN3z6Q02yIyWUAGVq//mmRJ/Zhj0FGbsZsn
/sWcEkQWpTs91s8UHhWJQcNpOzYfvUwskQGrheYw2cjjsMsn5z/sSmUPRTGmLFsWDiGCdD3P30KW
vvYhSmPJq3hGnZVTH9m47ePx+rCAzx8RfB5O6rV4H3nsOeaqRl8M/GHdGLVwn0zha8vWYY4EZcHe
XfFDjBGhRE3D08wSnO95eMHvX6Vc0oQl7kyyggHEXabLl/Mn5CE3V4AZNpKR+U4w760Kk3lleeis
adFl199Y85Z4/ixrMrr8prETFDK4qudjGadP6BLRL1HBBn3OM+bEc/ikTe3nw/U9AuBoTJTsnaEr
cYgqaarv+4lABk+JzKfojT2YmuFKVV2z6p7yebwGPVGtKk2yZGnbjFO1k/swtnH2WgfMZj3huakY
neeBcJ7n+6Zjq1kpaDtFbFadwy4b/uqDVl5Jc6Iwt/QUK+FKkfvbac43DruT3DZlMlgs+NYjq+Jh
A1wrI5KW+c0hT9ZrgnqiT81aJ+MMBeVLF4JIYuedWXTj/H9pFRkUmSpGxmH3W46wW3zPiSwmjCAx
rxRBR6uJUoXPuR7qLMyhMR6pAIGP17LhSjMycYUxQrkdxXmIq7jvMnBTNt1ZcVs2ZNMRLWua5aUx
BLHd0geVUt2aQ+POrzFv3ABbk3sWlGQOm/u5KFJa4ZrX+zpx6L85DPxD4eSwdXtXUPyzcPe+UPfj
GR5VOgzO5NnxGOa1ScmQguD7884+DCR1CCyNYCbhgqV+w7YQa5EhVb/Euedw9vf9QPf/Kr0nKr2c
Xr/rmbmS/EOp9+IleYFA9kOx9/CV79Ve+ud32YAlzrkaLg8AUf9T7bWs3wFYcyKCtIYClWmmtv5Z
7TV+nwFpYLBlTH2o+M6oyz+rveLvoO6pGWPhPZOEZxL2/6bcq/1Q6xXQDpiF8oBB/zh60iwNU6DY
tQtQ4wYswUplm8+J8YnTiR9BDH9ffjE4a+IZqjlB4w7k/zlK9pUi7iXrXhSjDXXiE7CM+Wp/F6z/
vsviKCwXmbYwQxuIoBoZnLEJEuv6XV+enGV/X3pxshc3Vab2fdu4tXzvtdK6jt+S9lovhrOJCl7r
2x/f5lg3LM6FDXX060AvG1enjbyUgvs0oWp0Ckzy4zn332+xAH1bAcDcQOHyRCvbRC0+ES+sHquZ
/OVXnl+0OMp4H4QsncCvpnnjWlO5EhCakBVMZsV29fHlf/78yDr+ePkxUD3DbApGaYdMJ9uFyOYc
zN+EFsrvhgHG5+P7LEjH/2koCi8/3qibAM4XVgVQ2Ql2kQxSa5V9zT7F63A92OqKCrTTnntfWixH
qVhCbNtASLd721idcuD4+UgATP3jE6SFh7tdVdduGahPkVB/MnLdBpZ34jz2WEsu5ntghRkSNWXt
ampToX/pX5U6Z/j1ID23cXti0hy7yWLWB32bjMhY1a5osXlAlNibRHbFINDjX3yNxYyv/cDvu66t
3S4Q12MZoDDkb/tMpO7orz8eC9o8Of4ZVWDc/NgTQmoqQ5bTVEUjyIZdjb6/1abIzG1lMLyzrpTk
b3EQqVeAwaJtXU7JqpPEcAX2bNrXkItajiJ87bk1B/OTT8Xc6adYdKwiFfdRnfqDE4eF8TL2o3Vn
4bi3EQY9ehDrvHGskJqRhpjiIHFQPCmNsPI1RdtUZZwAIBJCCFemXzudkHAYAhQYcUWI+nDlG9DK
uGUMwpQ6k5iBzg2q7spXrGDv98PwNUw0kz2MWZPSRoVMTQf9m3OF/dJFPQhlbJeBXj+CcJyuy1TN
Hj9uyyMDYineUNaanE0DWCpZy+3YNJ2mf4hyg7rE/wr799e8XcqAt8poxIac1G4r5ZUj1THVlzE9
wemfg9hPBsI/UFJF6yEtk9UuXmhfrTB4C7LpIq/Ct1gwXrq6fvCk2lWt4uGXGmuJERK7mMJFRwyC
1+wEw9vQvCnqTaKfwhof6YylxESeaFkQ1ESYynsVtNTNvMuAQ0PITt8hAT8gAt5npj9fjlEa/nHi
1KmUUspjcuLnfquH2QVWQqcm5ZGuWISvWp9Ma+hYCKYWS0dBcixpmxSn9MaPtIy5jFuU8rM2YMab
ko9aAnthvLiMEisGIT3xAsfaZhG4Bk7ApraLCI2lV55xJhNuBOiuJ6bBgoTy9zxYxCxZyIo2KX2G
6jTp6zzTYYwbugfot/SBglC87yxx3Ototp1JXaW4algboMtL/cQKOnfEz+bKIpGJR70aIi+vscrV
LgKj2UK5Xk+59Wt5xlLtDU0ldLVS+j/VPNRG86cq8L6IgXiCt3ukd4zFyI3qIlONZKxdX8/XXQvI
3UxOTIqfZ8JAxX6cFLBGp6nRegJFxBm+4VBpmb1oZM4CJ+OUGtyx51+kL2k9cPobE2fZ7tuxfl5F
JxrmyMww5p+/A9V6qRi3yXxhPZPPmvhTOgyuH2ECoJwYN8eaZzGxi0FR01FJaxf12PNMa3Z5599y
6v25TbJzNTBOTJBjDTT//N17sI2eNIrSZFcp50aDX90HeZ//UhIvLpmrki+wWhtx7cYUx8Qpuxsq
wAV5mZ2IHcc6YTG5E7/kxHKkjaChnBtye+ZVQURRfLzqq/ju48XnyPxdqu0keZRQM2Qh9fLXEr7C
NHxi53CigY69wGIbEipF0eciC6lkgZ7xZTcMsuuRPAkRlPOPn/9IB+uLGUxxKMNlmGlGQgOu2smk
8UTrH2mZpdbZaEZyaaQsDnKIugJ1S8w32ik60TTHnnsxc6GtJkgs0zTVrFNiNpmr1/rXj9tkAej6
a1VY0nz8uK1Ad/DoTR+ngS1qCM53+TCumwDVOGGQAbvXSfLqJXW8jatU3KJU2K8EUGhbdZq6O0yW
xJfR7PyzhnL9qul8fT/5ur8KUzN1cXfpzibVl89rLZr2oYVD/MdPfmTA6HNfvJuuY4iAka4R7utM
AnxZrSMxe+moMNty0/xaaDt4ab27R1v1leyNU+Nm45OgvwTStO7nk5DGPDFwjr3EYsmP5UGeDLNv
XAEEU1xd6v6sRhNRVzwFYz82NBeBIRsAXUUKr+D1ofmcNbm0b/TMukWVxv/2cU8cG5+LdX1oZVHy
Um7RBN2Emr5aWi+K1Z8yLTjWRovIkFlmokpx3Li9cdZJs2ImNrAUKLIo3vzSC8ywzfdDqdbBMSRD
hLm6XN+lhbaKxFOi5Ece/h+6KxFMvWCiyKUDeinTS93LnElicozqiXlwpIOXnGK1lXpf9n2GUA06
OvCAtjTwp08xYY8svtr8Yu+mgJnlHNpnYeOW1avUcxjafOLcn7P45964/7j5j73B/PN3t6gTjsC7
oqCONogrva3XaZRfT2p5Ytmas6ifpJ3aPGzfXX4Swk7hnLZx47gfn7w0lrZeFVuP+EtG26IBdI08
qXTuW3l3YqE51umLWR3JXdiZuUem7Qevuu/DkfYwKY59nFRK6dSKeaxnFjNbAtMzojNdu1klzfZW
OIG+6IWFHzKmdcOJVzkyt5f2CZ7lm9MoW+QVMmjUqsk+W/DLTixsx9ppMbOLLExAE9JOYf7YqY9d
7W2H9vN0Unb7yPXVxbwecvR3EdMgcQwwKhJVDver+spLwl0p9b+WnC6B0Ihg5KqXzb3QPMsszyMM
p1a8rqdvmXxKP/lIJyz1m/XE95pC5B4U4QtbC9vXwDilmXpk8qmL+a1MPTCA+fmj/CrQLccfR8cS
nz+e2UeG6FLoMMh6PVUtYlNtiLsC34deejShkYWa7vjKw6/dZDG/k6iT9N6igK0ZhatkhWum02s1
VEj/d9lLPwF/+/hGx5pqMa1RzhowTJFrd+y9lRmEWHEnK9k4JdRwrJcX89losmGqATvRE9q5avW7
XPZODNJjT75YoSmHBmPeUIlqBJiEgCdLrVoDKFl93DDHSgvqYiKDTeAsWhTZG8dN9Nx1SbmKksoA
sFDKdzOaFeDKCMR5iKxrKYnqfRrRPQqq0CcWwXlG/yTGK4uZLhSdVQD7JOJatvqC9miMq0vqqqjR
A3M6JbZ8pIeWmkdjEBYClrONqxq5uZdbIBmt18snWvFIJy2lm7RebxMhoP+HPjtLI/1bnAlANdvb
jzvp2MMvJrolD57OeT3VfV++7Nm0r8pi1E88+5GJrszv9G6NReZBGy2d4ogZQcNUnlk37BzUpyWD
7B3qExPwSDz/h3h638rWWJil21Sxt9bZSq+T1MBavRear6XfnRQimWf0z4bTYqZPfSKP0RSWbqCV
uxzRE1lA/WMUz0Zf2ESDtrbC5AkEDpYLITDTyJ7a6tkqHz7uqcP7/Oz2i0gQq30yyfFUumITl4hz
y3EELaDqgrWVWzBpAzVXNbtNfe1CUQsrsDN5StelVkAzVkXzOTE1HCFEwfzmIY7h4GAuX7dBKl6l
5Zhi2y02e4YyW8k0IV2M/cZu1e4zqPdyF4Wh8G2MKgFsZiRba2GqhkeI24rd6Z24AQyhP4KO6x2z
t6bHopQDF9C+V57o4SO5mrIIVFmlhVOALZfLwTBPkFcPYzbuPbjq2RhfT/1wUQT5r23ulEXQKiAY
lwjTVW4YNvoa7s43SdZuEkP6BvX588ddeWReyIu45MnNBME9qNxBg31SFkQjVQtSO03kbSKIHA9K
ximhuQMj+SfDRp4b9d0ktBg3cCdEmCX+awTazDOhnMNk8EV1H7C3l0EijXRdWvez6JMdWIbTDxQs
/GglJFhBawjvqfWJkHAknB3czN49jcK5bFaEACp9E+a6rzQxLqBjbfdycnLdOda8i5jWRkYQtAng
1zRthHU4JNJ2tECJY4ahXNdDH26G1q9AdgnqCtdx+DmmOG27IjHW2NrHG6XPNDdOEsB8UCefZJm/
WVDC3I97fyGA9Vdx5cDTfdcGgVoVShqVnMtNke7WcWd89Ya+etR1b1h5GbT1XETuIuxD0J98stol
gxIhsK0B82eq41QSnfS+OxI9l2CgSa1MX9Or3hUgBnh5uUbqhGLVaMenHB8W8rt/v+8iboai0oGa
rRJX1BIsVgo1HAC8lr73JSLHvBKsWlDsUhKlrwItw35SAqNtKaOSbeEHt2upq6sTG5djQ2MRQwME
CuusMyUOG3K8Z6RtFmW7vgjO9VS6zwh5H3fxsdssApaH5KGuQzuj8mco1C6F9CISGhQQzAb+Hegd
EWhlI69/7W6LkJXKRVyPkSi7UaEMF60iBJc4GRbnqaRr50ZmgIgXemM4cbZ5JGOYOajv44lmjTm4
DVN2B1K7rWikn8ywME9E34WiwF9jZWnWUSWNVwhipECfsYxtACRg2/oCjHjYcpKjCqK/hceV3ZXg
2t1BkbN9ILQ5yVEvrBMv89Zy4Vk2pXTvVJ31yOKzVHpopmbIRohcLkaVjuWfi7LwzatLWx97B8zx
M4dyH3fjsRstwpZSi5mPna7CSVx0qed3GHLA8UQ1qwMRSWV1pQnxicT4yPg82HK+i0CahIKl1fiK
28fZJgTvl+baRmLfYlrN5ZD/2mT7hzxZ6lWJEuiy6wURdXV1EBwIeQANm+iTErSvvdR4J6bAsUG5
CDGKPGmItKuyqxZFAH8ERlxjypuPO+bYxRdBowkpbQdNILsQI8LbxJ+iMwt8wi+20iJWBKZUN0LK
0YYRWsNmAqp0HdQwTPTSs266oTQelKHOnj5+lWMdvwgVFJzKtAvHhPNquUBhF+AzrLtRCR8kTe+2
Kp4wPQQjTTqx3B+DRy3t95JRkgQrK3pX9ZtPULVu27FDxvCeGs9O7xK3KrMrpR93RlFvgCevC+w+
p7DdyIb/jcngKMDsc9FDV1RZh6LItDPIRmOnRS5X6BM41PGJ0HPI8H6SKImLRAl74yCNRK1zVZN2
sKOqKHU85dTKaRu85jpFyM+AEmDRi1e9MaFMqbB5zUpgRKXQPedq87UJFQjLaRFKtqKr6C15qD2J
aUWaRTpVbsg96q1H6rNCJi9epZQM1p6gp27jydF5aRXlYyMM3l0fTNoVqsAYxcsxXXSiN6S5m3/2
ivOweDfv+3pMp8CrWYkhJmy8WB5Jca2ohw6MNjNUtNoyL5Cx6O9EM8+6dcCW54tWqdOpsvSR8bd0
pcSqCDdwKU/cDt3vVdTX+dkAeE/GZWvmfrXjg2hNlnRiGT6S24hzEvrudSFzgbEyhswNmmEfCvKG
tPBBCIwdnNwTwjNHm3QOGu/uARsyHFDjaqgxdS7uaQ9SUmCoV5lODYlElD0ZQ1uIyiJsgVQ4JQ90
ZK0QF/GuFGRVrxpIjqmSefgFhPlOmCC9IKctuKDOxctW9JNbsRROyfcfCYJLwZqk08Qs9lB7j33t
RTFG4xnB0FPFuiO7AnERAwWhVopGFxq3CDVUAUoD7a2kFMVLPwvL249D37HBsAh9SZ9nQyx4h/Oo
6gL72+Ai1HIfKcjSsi60dIDI/wt3QoNtkSHhjZnrOTZXDHIRxGRR3qDntZ2Jfk6fBCci+U+b7J+S
h5mghbqezZoC2C+62SRa0KH0yW4j6v6/9h6LaJFHIqeDMDvclm2Qq4z1uFEDLfqkUVm51fxROpGN
/LxQyLss5lAt+Z5ft6Cxq67OZSh664QT+ZmTOmACGQiOOabRhrxvy6Z5bxZPwVSe8m6SEKD/WVTk
9vPP301hQ+ib1ANG7YLNLN/8Rp+uUgRlc8RJpBEqRqnuCnnMH1pI1FufncPekqJxH4LRx5888RHh
wCjGkfqmf7JGBrCsI50k3Q1+thm8ZOP1X+Ip2RR4bMgyBn8Ii8w6AmcpbsR13Lp1fgGWfwuldj0N
4HwSeWWFHVaUydoATiwnxQ3L0raq6gvTMx91PqOi0AzkbA+NHhWMzMe3W4vR7uhsCVOzsF8rBR7S
TfCGvw3I48Jz0LhzGiW2K4gt0jhsimJwwmHaF1LoGkF2wapkC+1zNIC/1T34YpKFkqa88z0htiPt
U4DIh4GdrB3WD7qFr3FhfE1b8TyLQawUHixLhAJmwragQqTzhI06im+R/iDk/jpXhL0xSisr6bbJ
jOWcy5kJNOHmNpnGxhZrqbFxsLWbMj+Tp+ne7PsNknhX4P83nrpPvNdUka4trf+k1sWXIb/qWBlF
PM2k5LpPvqne1xCF3UiPB6Reo20rQQmSKiDl/UqtK8dnHy3H6rbyq3PfQAFB8FFvKpxJsPaat9Ux
k4Da2cixM1r3dWZQIykxUbuJw2eh8xwpvUqa6D7OIf9PMZwsqO5wdhEgyIvWGaVPIcC/IoJcXOtw
/LKdgkjLKsz0VWBgt5fB9CHpMacYjvZbn5WrMUYrzr/hjGtTzk4vqCu0rbeqdNMxq3Q9GNeII+77
JN7Nm3KhHV4VXPlysd55yrCLzOocAJtd+XsZmYSxW+tJ7MpoeqUozPbWKz5/ntisymy6LU3DKULP
CSi+1m8S1LAZjSWH+wJKogWOqYXnPUbtphHPhuZRl9MzzZPxgPgMa/JaCd7S/jOkd8bkVRCiWKmG
wir13bFRrS1pwkWjc56i7RRpaGxUwu1+QnHOaAh07U2FxUvpvVHschpPO0+1vHMbpd/pDFkdd0nB
17emF8Hr9O7V9jYToxvUdubCALcobDH4/5ydx5LkuJJFv4hm1AS3wdAitd7QSmSRIAlqUH39nGib
xbycriqzt+3OyoygAODu957r7o1Q71UAXMzu74GM3bZhdQbrEtEnICxG060y+mzrmdV66MioD79X
/M/JHc7umN6F4lePD8sb7V1qG//APjIehCB0IxcbmNHS1ZFybWRk5EL/aqjWE7ntbLGrNd1TP5yJ
W4rf0T3Trej4Bx3wAPHZcuobxMKiZOoncNTExCbrBAN+GXhwi42fwAC2nP42S08jD0NY4EVhY+7x
3bs0VWg31V52skAgLk2wsuJ0l4bdglXuLtUhacpllKRPPfwwQqXKc+kyE6uqT5pYKwMWdyBuzfq+
yu96UXJ+n2/rYFnrkaCQvj5NEDMmlGRxAfsuPVQzD2sfrMakZEF976Fzl9UCskbvi15ulhFPRD0h
bHvFnnY7Lcu7NZ4hStLUvZjznd/c9HkeTTnu/P6tDItvsVGeemPcIA4/BnZ2zFoMu4PYlou3aSpr
09rBOiGwVznJERPad2zBmxQXYdzeBN73Isw2Bra3YviezmpbGc5W5tbOyRQvq3oK0vHe1hgoDGYQ
eboeiegzBneDHe3HUuKIVgLSDj2UQuGctFe981zHSWRiGtbed1/+nOz31O5Xrl+tfaixwNO9iGzH
7ZJPjEen+N4zgiSa5mYb+04UNNV2CN+HAaCTyF6H5NIuqNonvq9YDTPYoiHkOQ39fWp7exO2XG7i
Ia7ehCVPUyJ2nnov7BJMU/upF0XutTyOgr5qrKyoF/Gxn9+aRu+KdNf3FdydW3MZntrmUrZEvNYX
Y4w/BpP5c8o+49nHEhBdXZUX0zaJGHMi12WVw9oYU+iUxGMVKolyf16ndrt1KNpk390aswnN9SYU
1Evu+6TwZhcsNu4nEE0SB+utUf2cirsOWz6G0Zckf3MTK/KJtQuFR+0/r2M4ASnPwyzrk9/rY2o6
2wGIwwiEaPKKzZx+imsasfhWZeVLXdiXKWjhUI3nueGWNEF/rNMyKrTe5IXmlbRXTgu11B13DUtF
6RS3OLW/WQAf7ZSnW/cjm8R0MQqWCVuc/DE/kEkJQz5YMGrj/wf1Gkw+vnEAYWH8MWdPqiOki4yN
NFm2dTNhs6bsC/pPt3APOA4iXB079IeR33L0leFm6aZV5ryaY3JInWqtgQgPJqPZpNuI4oTXYSNi
rA4gLjQ3h8yBqHHsXdF8s/U3VWTbdM6jJu/AqvDkcu4As8kCd0kUfzqXP/KU2tB8smvPVHBaMvxR
CNrbVxlqqVnYyvFkkfaEZcLL6PO1WR+fAjRiAp90Fd+Qz2nf1LCc1/WS1DhsB8+j7k7VpzkO5qPd
EUYd2xhJcxJGtkXLN0CvCVJNk1B8ok+sz5PRec7aq+PxQaVJdtHpbB1yIpPY2UMc/jnFW7UeOzs9
SstXajUHSQENZ5bJaWm9FuhZN4RIui1rM+FOheWayz2D4GCKGAG7vzKZhYeit8nYCmmveSszkyMe
UXjg5AR7LwkRpuc2XbrbOp4wG3lFUD2lmK+1NPZZY579SR3axChOrTMDJ+iWsrmbK2AaDNDM3cAZ
aZMgy99AJTRXaD2+q3p6nsP0un1Ww6ZO2kNTON9JostOgMiJarRZmSqJJ2hBZt1lv7BB3bhtHAVW
tcc5f6o6C/G97LaDUVXPWWKeB09tWgbc6Bb9MxOdcUPW0VsSF1ToXT72F9OF5CBHddNO4609NwBg
PNe8yZbscbrqcbC4nO1cb3NbZycILW3kNdAZrMXusZGhJs8c8x1x46YqwDmaRX+fh0KtgK24V6Ld
szcLf51n43jKCRwuQvzQpcUCV4TD85imr7INzUNplQaQeL1Wwo9XTJF5uyRxV/XwatnWQRb9oxbu
meSbg1MFxhaF7ZsUFZDdKmD39HMiopk2NtPk45dqGPLA57KyVkd8On5hnT2MNgSBvt9XlnsH9v6m
ycO9dIx1rc1XgGm4mzlUW2hHIkuQkrrMr6XFWEam4q0PhvCQpuZjIJoDNjD4SjwzjeDcAjPMybOt
TPuT6LxTuRDyU7TlqenAuljN/CH7aVrjIDymvatwnMfHrsxNvNb2igbPc7yECdgE7yceoxiCfB+y
TtW9Bf2nQgk3mOCFRNlm22Cp3B+VnJdISOLw0nIIJB2+JM03mUPePTkUIvMBZdWcK4x4mRpMag6o
ZU9rqbYMz0F16a4AVGIIl+Kos1CqGZVTb01/hJfnpNB8QicpXwvILjVY4WH2d3qeVMy/drPPwKlq
IFhhRZhpaFj3ppidE8FgIJ6dum0bzt3LSBQax6vvQezkaOmrrIEduhQAR5fBd9ZOYYhtlivzLOqC
mjzMsuDij05/EdbCwbQT9kMP1ioabA/0H78g4n3JnW0Qi7Hej+0yfrPsa9t5yGaQuqqFl2NDx9r6
eb48o6rwi8gYx7CNsmUJd13bsbYIszPlNiQV+Ei6kB+NjuxPOYgDRm8SVhHLbNK2J8x3Rb1pcqOl
2cxVG364+ZilmNXJCHRnR+TbQiwWqJt+OXtNgSt+8sjwbVRK6pBhJQwYvGHKeAxpdfCzgIxkPqpN
rqb0kulC7kWq9cNodFzHYPRr/+iWgeJEEyJhXoF9zhuWy0JYq9DljFrDU1w5odGxvedNfEWDhHV1
1I6d94dhwnEROXPaxCzVaV1tZTKBMQqyDjpaGpufQWFWcKQZXq7DmTCGbW1Tw6EsMYpktSRepiAQ
o17cz0M8pesy8wBX4+YrVpITDAcNBf9UjekUjSQ0tiuSdBcqNqb91krkVKarIG2Ml6Ss7RuCMsG2
9q71rdcNEqbZQMrcWaZ6IAFtaY5KhQW8bveazVSkbn/nx1a/d3med3DWvZOXBJIzC4GRxwHuHhpN
S4enlPnw3vHa7FnUsbit6qHbJGqeHmpuxLSqXXe6RzOqjchXcXVbVWRDejq1dr1vmps61N1eEDVB
0Tc7N24XNBf8odDjpml4lC1IyNFdzPsRjNwSmezkW1XJdjcnc3tkeipPyreR7JpNYWyFaP1PaCSE
nJROcAPkVX2fDKU2FXM8vpPtl5F9PU46g9uS4l6nYkdiAhbO0u67bcA8ZqfixGPVB9cZw+A5LanT
b30BB7c1gxBxnOdaoIT69BRy9g+8Bm5NGOT1GdbYyi/KTZtnB5GJBIIFqMbN0uTDsUqb8lHnQ3xO
yjHZZsovTp1Mxqck7eJtez2memae86aPZvmL802x1qr7PhdwQ+C2300kqHKsR3LmGVqfZt85tqVk
oejvE0oQYO0T/EQnntfWDNnRrOUva64vubekH5k3fluCmNoUVOs6beMH29YNZWzzjuQsiXS6JNvR
75/NPK0ikRfdTcMTvO2HMOYWgd2pF9fcmPwcK3T7mhFAF1ll+WLgrd93sfaYdPmcT0zrUAGh2+lW
j3v4cXItGjvfKtyEseNNpzjW0NOFmVwg16RR1iwODlr52cSsSpmfvsIrxh0+ZtXFk+GAmlVCoYmV
us0JQD6LPr7K1YBeDqEdrjtISOQ9zdN6SLSxtlpO4n09P46h1/4MAyWeDUEveppdccNLOK+l0Yko
B9ga9WDdH6dayENYUhpWSy+iJQnEtuocYE5mFj/EaL9Obpc2q2zkqjhFWXAU9V8r3ZpoxEsQHEXd
vMeJbZAdYi9bp+7klmgab1dSCuaIrKJqFu5acNLWLoWn7RkQdiS5XAExiVFQG+XTkKbxpc9me4e5
Bs7iEKeg5j0QWoPKV2OMQ6tXYXye7EIe7bobH2RloJpJREJvRHmUc4lHW2ZcPucazCCGote+cArm
8ln3WDFSPShbLbulKsYrP9Zgscc4C7FJXYzebyJS2QY8xQNxxaJ9UnXCbcnSh0zJZd3nSm7qXk6o
C6T+cNOhfysmM8Af1dxm1/VDVyDBmB0Paz8NhkgV9dtiFEFke7jkm7RJLvHS+rsiL0OUPVxkyjDn
xhnr7GKC4iQE2fE2CSXSrdmG6bnPJ+fsJDpZoy8QK/IpECV5rr820zohkc9SxjqbOhmN/vha2C55
NeUwRbD92dVR14MmGhdAo1T6ZaJ+Fcp80o6+nywQOIwL76TWP8xBOiA1x3uszz6CHCBJqVWqDVIP
+ZyaIZ1cxNUrP3OeCxGUjy6Op01nBcO60sV937KLKttRO28IwKWG3VPOkgjGkJ4KXwTB2CyazVyr
Y9trcRhTE0LhRDylXKy168a8usygIae1381GL7cLialhHDPaVHb1YuVxs+m6xUJJYFr7cUg+odmU
AAXT9nbuLfNhyKoykhk6/MwSB4kuZ6OwCG7MNkgQJKYZmRfeS+8X+pK6E8FcvXWFYjbuPrDqmvP+
+NKqhP7SBBFr8G1qj2E5WWl2M8lQsIv5ej/okM03NsKbImkTWCvLwfXhgclwLNa1jSE1rj4TQnwi
oQZ19vqsZboEsgproQ29zxK7sszECYgwG7ewpnW1SHdlJf0t57ADr815ylhLHIP1rrXFT9kZ7R0f
/q4K+ktpdSrfD03FoSsD5rsJulLd0vSBi1Xn05KQQzLdD9h9Iiqv+t7xlvEnxQRUMsDcAbz0RA/f
EiTN82pMZXcgp1tvACbGZD3A2UG3FKh7kzReSHCz8dk1dhBJp3AfFhBl62VKjBUWsXpDHTpe1bfj
Ab5fuHZgDa7KK0TWTnHLx42V3k3oHU8J78VjYy7zMyViiYJ90GiTyt6xfoJ+TLYcCeAeFTK/S6vP
3HOavRooGwnnXnbTDA5PKcuN5tkm/zgns5aYrCQKOTydFMSllGO8Gb5M7A3gCWv97JKfsc2s0Y3w
yYdEFRXj/WxPxdbOUhJ9mEB0v/p8Lq+RAum0nqcqB5KejeoEYJnqKizhdzHly7J3NxkgPHS1zR9x
OnaT1AEVNqTGR+vmis5dZdEHiq2HtFbque+a4KHviKqwAB0f2o6kkak07BPZo97aCTWr0Shnk2kn
feAXTl+hu4G4HMMTsKb5YyCwoFotpKIiFJh92jfWEOPQmigByjxjeik76rnVUrrtxZ2HEWHRoD1W
DwLmrCV2IlKkzQs0Gf/eSrh1m7Ccwx0wi35v9WWzSi2u+bUa0zt7mZNjHUz2JigznkKia7NTbVjB
8+JWjGWlKekbmnHfvBEz4f70F8/XUaqwkXG6of1l5Em+iZvQPBsMFZ4V6LbLQHDTt8zu/HKrR6Wq
nakkPb0mndi13FqoF0vKpo5qUXOG5jVOcwBTgfajoMQitcGlhhF2qcOpuYeHINtLVVTGaUhh6OOI
K5JxJVNaiWhbkYPAhM52OZGN/maEtqYufh5b0842ubqRUQbxzdAExdFqBvnTz6gzViKpspMa3OSH
HIZ+7Wd59Z6XmB0JgwQfsDKMeLiYoxyO7DMWdXBlSLlynLwBG0V7cbCxRtAdmH1rkzMuLuFdGhWv
dSed4BbncPIyL2UGWEz2P/q0sJ5JE/F+ToMTrA2zSm/iJKm2SdqMd1zN5rHIbPa5InQoK3KVkdQ+
zwS5wtfDRLTEu8QInHUqCvzThe/f9ODUn3zDLV5awO2bfvDLs21Yzqvqy/jNhxL1OQQKAmGWOwXg
zkUsRKV10j/7RhWSNkIQ3w/bagKYt0F+Vy5OH3mY/gncjM9eVi7fx9Ak6MoM9XmJyV/1vLHdDFKy
mDeg10gH7IofAM2Kdy+EG7/pk3HR22SklUGD2Ejauz5zTRVl4IJnznZ5thubjJPnAKFPBkquG6OU
W/g89nkKm3FjEmvD/j38krQp2DEA7UCAvtrwlEdbjYX4QcysKoO3HABpkwXoqYbY4Kml15e9VvHM
MxO/jjiKKtwG+6HiX6R+oDdlMK0VNTgJcfYAFa0AGEdzOAO5jnIZgYIwA/7AIM5+o+9KnZ+MGkzY
UI2gaPN2O85SllDB2FsqqpG1qtih+1gMp2wxaevnzXOp453Qxp50Tdp2Q3AfNMSPAPlFJVa4G+0u
7HNTSHeUc1cqm49+zPL7q8O5sqcztcOmrwaIjWP90x3md9u1HquZD2U3HKQrd+2J/ByP7pksj11b
wPoIZv9oZhTCufwMrGwvhpZWEK1i5AjDQilFxhG0glLp06AyEvnE3g6y4jyHOQC0OOcMayufvjev
3Rw3jDrKwb0UxkcznIbKeFEk9tGhYV5HUgaeULkL4/ojyOJN0rlnqekzTiQFnHpTHZ0m3DEc2Gnc
n/4w71iSxM6exDPtwq1TSMpPxTbs3BpFZ0RTySmdiY3PW7zs5jlFmJmpS6f7U2KQyrujlzq8EQW3
NNs/zzp/N079IhWoq6QCYz/r3eS2xj5gR2e+8c+pnIbVn//Ev07QGTN+mdnHZBrEYdCqnSkn8+At
vbsxSZv6L7+A/Z9DTKE1nbbRLXZZZ2iwqw6Sym5iDQoX5y9z2i9BMv8rzuMbfBnT03lJi4X0uYPB
YrtHg02eU2wY6iGY9XjqmX3KVena4ME1TQ0Exs4D6db5YUmEdc9JugIQ3BOxnTniUIyNB9ncUVMM
rDKTDJnN6t2e7fw+XrLAXzu+njdWA/vA4DbDAh5p/xzGgC34z/fDuX7s/6eG4et8UQSEqgs919Xu
QYQqJqKKcFx0O2MuOHirJflpjLTimCXEvVrPY5LtnbCeNkrR4UO0bbbrpR1kGE2prj8rKcXLolgc
VrqZMrHK6PtSA9NVuNDCt99HQ4ibPJbFY9DDyQb8VuxS6ZR+5NST+iaWRXbrytDpbTnp/DvDX3Wv
B1p/bHrBX6hnv3nIv2JWyELom1Fw+nScxbij52C9N2EXv6Eya4z/TjTwFdwTA/73fMonbroz/Qic
ufwuW4MO4uxR31eosf/yNP5mav8V4IOujPtTuv3BiYNh0/vCWHtzB7k9cKbb2imS/0afd02B/s8X
y0lUNUwGgrzSNotdQ//rwXSK6sF15nHjDn6ycSu7ffzzM/mv+ij+2JdlCLrTKBpv1oeKrRRH+RXK
MWvoH+FaASpYzfAo/nKjfvcwfBFdJMo2q9DOukPaVi1ToGTQ94FezBdBwNHzn7/Ob5Y88WXJw9Tg
Nd5UD4eiSOunwbO9aB78dv/n3/6P5PhfXmDxZc1r5lBlbiX0oQk1J+Min0ktMd5nAhq21uzSHG0K
yoU855AyuRY9kJgEvsr01y6OB3C1bnE/+LLZDM7Uo04w/VUqrXRTEoS9nzP0vn/5oL9ZacjZ+Q+F
yTj2nbl4MOdzDo/ByhVL/8N2S2VGrVGKZxVn8zoUlXie/K7WyC06cVd6VXhUMU/EX274by/Xl/Wu
zAJHZvh5DqIyimHXMf8qo9aW07HOtKPW1LLGvWF6zkuurgdZr03MZzo+5jOJWeI77NphL5ocga1g
/p9FbW2jXoDpPm9c1+xfByOhx4LubH7683X7zSP6/+A6S9nWg5ey35S9TT+Sg/qjiz+HU2IX/+2q
/KuUjgDZL7JPPYapmNu0OkAL9I85PM6rXqU82qrNziov87eQfsZCeVmHr8wc49tiwGdrJOWyaahL
nrCI06FJMm/pThMq0M0Se2MRucQw7jO/NP8rZgMf9IscK6srrAs+a4OPpvGIRffSy5aVb2Zs9+fr
/Zsl9SuzJzWLCm/EwPs0kgCQZXZwSRy3/6jdq7Dezv+mufrdfb3+9/8juKK/UXV6KvSBtl1PQV0u
r7GzEKvmtfPfUnp/912+LG/UOkRjZ1ytIUz2ASUneimHKerQbYU9/I29+LuH58sCN9q5HVa6Y722
DBI4po4BYl+3+X06U+MUlXOd1IVzpFIGjH95Yq8ywn9Z9YIvqx6QC6dJSq0PmTUZT0Hr0i5PnayF
3qfQZmSW/eFZg4s0IR+tG2Ho+b+yQvAEflnGiOxkzpik+oBkrqLb42btSRDU7YE6zFk3UUi7T0ws
GFPlGb2PzZ8fy383EPF3vyxcIWWUk6A1OIyowOfQyU9azYbPaD+pr4o2t9j7rWxP8ZC1a4hZJZ3Z
qt4VZclJa2j6vzl9/13si/bji7KzyOvR66jEDgJ6xMnvskCvODRapHzJoCDarVTrvIh1VNpUjpwl
KUuZSUrzb4eef/fH8Am+rFZ91yNFLOVwoJVtv4q4s/t1UXr0gSyjRR2CZ/8Utq77UySIraPeUtOL
P2ir2AC4ttZxNg5700JZz7S4oz74yzP5m3PLlXv8f99oF5t3OOD9PBRsna9xN5KkSNs4ktVgEngm
W+aEYbv78/PwmxfgK5zIrGRay8JaDlluuKc6tJ3Iotdx9GRy5WIGy6GP03xbNtBUUos0uT//2X8s
1//y4n1lC5GBRadj8Pn1zAY3ddf1F0oI9WjL1ImSoCFnqPJR9Kt6CPaO1Aij6kV8ePQOz12NjjbO
LFR+iVkezTn1HwpmEhuTjtR7MpYWoJ+pOKoeKeVCGznYyKorXiaZTi9zHNov13N1uOoDr7otDZIZ
pyWoNswy4x2Oqfwy9wlCw6WNY2AN/ojWE+mDj/Di6Izau2RFHG7/fB3+8WL923X4srRWBkNWdxiW
QzPE5Y84afqDMm1SrVpjIRrCRbH74fljtqktZe5Gqe1P18kl8+6lf7T7AJJH73hiF5aDHeF98YhE
8+FJhrVpvmur79d//qC/2QL8L4tzrGz66uy/B7Oy7jN6Dai4trXjrvsuL/7y4P9mK/O/LE3JEqR+
LTprb4OI34rAbLa0H2nf6374y9f4zZ/wviw6rKQIeasWBWGupx1S42GDOTLcton6GyTTcv4JB/+3
m/plVwFObzc68NN9mDQE+QaOq1/JZJ43wdjGz55Q+Q1qdqaWRGDqhyYVPkmDiWx/VFm1PLZNZ+zD
gFHYlePsWCsVd84ub8rJXck6tTlMMkQ8Ex5n2Gudk3G9tRhsXQoHRv1WcD4ukaEaU7tC6tCdQFL2
xopOnP4VZ9XsR27p1MgBUZ/feV1pftZBax2GOEvrCL0Pg+G0c9Ep18swfVRTZT/aVZm/ACr3BYSR
KWSI0C3jwS31tOHtwNkMwvwhVq55T8eY9qVBdkFW5+kvKfpq01vTyKYWJMatZvHkee1iAu505zQf
k92rnKGQaZiY4S1a755pPjV1P7urctFQcS0xPNd1G1+MIHOeOuEt51nL9rbOzYGujHARv8nFMQg+
aNrhVAd+w1CxTS98CH2X1MjJIAKZ9qHJrz9a4XF6a/zaubYWFSnYHir41ZQ3dbAqyPvZZwVwVgZ0
cXyxZOd8LvPAK0ZOob74iJVuJ6tyXrvATfZJg16BYUzYItZkX/phqMw6lZiP3sI2qV+Duazund5x
dqFfd8RltJN39tzZWE1tZ33Yg81U3XVcwk0SceMSs9fSAXS6c+wEqHdxSv6CHI5srhBHN6mSz5y1
CZEuC+JdOvf9c+8584s5uy9M6JKDkXstkq4gz3/UNjA46YTzg92PzjlQFf30JgnGgyUIvp44h35U
GByqVdrW8dM4+14Skb/pPoaFEndhQ14xjdhremaDqfHYdiPqwCR0Cn7KnNnupry7FPNcHShhnNvY
c5ij5zMLeepZmQfM1jKyNSuSIhLEqIvtEifuMbbngFAo2FZEapqMQv24x/+QZq996IT0om3MsCuX
E+1VpRB2L+zK/bd07uKMGPbaEagINQr3wOg9UoNTJyi3c23SgM3YKQhLCkW6zxLXOztOC6BEa5OE
lBHBxza2ZHyxyTW6V05GEeh7c9pFxtx3em27EyKzuJydFEm2TUu+KlR77C0iBUkBEv2FSl5Ak7SV
ueJwQNAlz5N4EZ1Y+NBsRt5KFnO9T2RXd9QuU3ySXSzfSfLyDkszxojnp6KN2pyp0aqdwvCcyD5+
HJD7XX3TyalB3HtKGy8/2Fnp9GsC6ns3MhRxZXudxiMhlmVS3AQ+/bUs1vU3b1iQQ1LQGltZyvZ6
R5z5p80c9AVISA0917/a4qZ2nfaV/RMFB+ka2UTMW5Q3ynnGW9B9U/jxEhLOkvoe+0P2w7Oc+MRj
Rz66f934CSIPLsMMUq1d6gJdFUNJVmbxAyCL+62WEjFjopZl1zLA2nsIrYxoyDtxq6hHnnpLLi+u
RIMX0I17m0JcTrSxuhd7KfsUUQC4CdKQaOCjXMrKdFW0aBaYyNreekBXvjcWadkbjdwnRIpbpt+V
qZvtbHnNtleJNa6L3DLZ7lp7ebXHVH/qcLFrklhysl463Y6/jEykBwalCxMJWb1Rw3RdVM500NXi
Dt+roJlfCZIcX6UZG7cqrfXFSN3wFYr+9CmQLW7bQZt+xLjOugmECNCgzwu7sK6TT53YPdBwRJEf
HUkyeGT73N0EUxw+l0HR7VtpqrtQ98XJILDldRmkuh0r33uUxZA166DW4aMYQs9ehZXdf5QuwuPr
uJHSuTTRREpE7cTLBNcnPTFafuqaS5N4oTxVZm4VB4QAoJdtOyHuLjDn6RQqiiNkzku3mqEyo1ef
F/J7clE/e6qb8conLKN5Wzxnkwzwwsy9fInFghq1juNyPxrzcjJHJ20I9AkXL6qbq8irSFv0kKah
O4Po06Kbtqkr8HWMjTKdFZKLrl31lksQ3dCo6rWLkyHZF9ohuBtKkf/chpO9X9Kg+hRe2G88rhXC
kH5EURLMVXfn5yp/tWmG/wjjAAmOKFkL6iId37sqDH+kizXj27Di6TkFL3/p5q76uaDyfrClLi9h
gdYNGaJu6TyJrL2JayXP9ugz70VDOAYENY5qXLdeOKBInqgkYqfm43OddLmGCMVd7bmV1Yqpsn+x
/WHZyiqNj7B2yu+BRhRpmaVJcdYnM3bonh15HSNj25U2n3KlrBZfQqzbjSiN/lH5bVXy8Ts0K35I
xlS4VM5dTorslj3CvS3R6iEy6ACT5PS5JQr+uQbf6al7HPfmN0jnRMHnRbVellzgSGiXG9JvwIsk
yrorOccSxmWqQ67mEt1XKs++lZmHpUJr4Zd5sRVYXE+Ta9i3WTnkN+2AVCPta2o79mUVIYox3ooG
E7E1kmbKUCAYdpYNdSbCxOwSFZiN+RmpFRFHtbARBOpKrekIlxtJDutqcQm4GQ23Xce+5x+L0GZX
8VX9HPpTP2873CW0tAL8/JqKsrqNU5dH3G/jhHBLc/Cfa6a/8Rp7ESui36L6tSx2yhXCyOXDltd5
vJdOWEYWhBuExoXokqeQlOtaUqQWC5LlOqnRCNRW7byVoi5vqtjAsMRpZUZdE3huVCEUQbJlGumD
YhJyy82S35w+wXviF3134wymJBnOLsMDIxHxpryQNbwiJvJGVAMUGR2TCRMVces/yD4kpmmxlvsO
YcXBdWrJAcn2mjYaTBK4EjGXTyOcBFzJnpA43rLyua0t8llno+V1q7uHoRnlXUao63H2CyTpJLfO
t5qe+0s7K+INk844TcqcN0MdB99IZHL7Fdkt1q7hDdya1MCYBrh+dkF8UuyBhW1jMhDFbCXbqYEq
zg7QRMZSmwTucXILwqC/VgXjVs+NJGuiCF91PrqPbSW6x9Au41VgmwQ31V6+JYi63hGem29EjrlA
aO9jnG3EYClSmDVUOeKrMixSD747pzfJ7DZRpxNrn/gmoaFdaHNEaQpXV+sMLfqKvx/eLp5l3LU+
Ka87VC8eocLuROKm53NnUOv09i3PjlLrrHL0cq6CfHiWfvY/5J1JktzGn6WvUlbrhhqDAw6YVdci
5imnyEwmkxtYMpnCDAccMw5R9+hz1MX6g6Qq059NiVVmveuNzCiRVGQEwof3e+97bfc09ZjztiI0
Z4lzqEhflYycL2Fte09G5cb2KjbbSKzYXSlGtF2T2ZCL2Zz2YXe0JOPXbjwmdkmKrg/GAsbb0Oo3
6raN6lGOMtnHnS7eC8zcOEtUmKg1uynAoKKMx4X5ZLGM91NvPHaR2RJaiHBfPBvVPPqHXpiBs5om
1EpsFN22cdtuS/+leFRxrDdF3Hc4EYPBvMn8oKQrjATDCgc0jQvz3HAyGieC7EExxS89x+VdaPcG
KRmDyTVpWRpVs3Tb+PW4baXtHMw8ooA58Rz3105GJJt4VYekQAvCH+we07Gl4Zps91uaEEqLy7K4
Ug87PGtW4L1sGvvGcWrpbztTZJ8pKy3vMHrXn0I6uV+o6omPY2RlJ1fq5JirDANhWlpLetFC+mBv
OYmx7t/q2skfolR+qolwvbBEFke8XQZKHJuSclX5pRvVfFvWw7Rj2w6f6jYyT2abqPPQeNnBnEmh
ycSfyRc1fnAIu94+Cm1T/cst4tlio2O9mBzeUJ1TEtwh9E4uzqnItaNjxBu0nboaS4UH6TbBflhM
D5FIqOHOCjVfXZ+llsxaPDuELkb5MXWsCOkYqY+hSwkdjVPnqq3TWXjbPHc4d2aebbPaxtQuC03a
UIUWq0Xs65YBQRVy2dCJu1VtUD1MuvX9xRRZn7RZxgeDEmHms2yIG25DSXKiEdw+TSLubut6Vgei
niTSuFFQr6YpSd7PfT4+9YGf3mEeD88F0ngEnpRydPpF+RK4fUXDczs/z7GbfaYCznzKKyvYY4Vv
aaKnpuraJlDEQrNzLsrQ9akzrB4XuNeuh6oRJ9/AP8ZqHZLIY2s4BoNuH7BOUl6Uz+m3qNHscfFg
UDGNu6c3HILNIYCIcZzwImKZL24s4Rp7rGfjNu9D9ktWh/ZSFW1AOGcKqlt3zPNdEooZXnWnoQO3
0GHi1q/uNDZYc8WAxTtTnTUspXGVcdMYVnz1WkfQEYi7nTJZPNl5bN/h78k3AWuo0n5/9ME9PyZu
UuJfj/Gbr6BjDvfR3Jv7tOxIlAhuOsdCxtVHPAiLdOyUfjOKKnthx64iyKsBEGxLOAd74Aoy2JF/
8tNo/NR2cjgMgR2f02JIryM50ADndJaCRCClkq1NfG8SI5chiQoQGMbfWr4OieEfDHQ/zsokI1Zz
440V/qSyMnGm9YaFzd0Ovjij4d1Ecq42bT82hzIcl+HSUCtz5dHDudd9mDyN2ql3naudT9oz8j3X
/2mLqjgfMNDUbzTXFpxl4wqKIg8oXvq20D1/fS3v2Fz7C7GB4GsdGc4hIKBlnEgbjBrDUBp/i2Xc
k1PKRHSS+ZhdUqqSjv7YJe+BTIyvQZROW6y9ai0YjvUnzlclTSy4Y26GKrOJxujgIJ3KZoLH1cO3
Y/Vcc7BjZyG8R76uAhdikL9xmjndsH8lB8HT8oWV3vo2GpXzLU25Y899JtaYZSJJ75MKdwL63RMB
h5JOzhhpPNS4z9eQFa112Rpyi6qQHfm/6htbS/PEw+ATI/T1KvLRvH0bUwjPVHscYXziRCU16Ed+
TWoaIxwUtTwYn2vLyO5r7DabJPPqG8ICQFqxHe+AeVmnjpvlWUYe38VGBF+kPbbVJveKhFLzOiaZ
2qUoLaumscp8o9joIy7QFqm/xBlu9WDHEROMSl36bGYCXUQF3yFt9au+HONtzGn7Gmdzu6u8IroP
m3I+55wbb3TnD5fa5Ho3iCD5nMw0j6uM/uTZsemjpLpir+PYWueGG26DmPEBAYsJ/3Y1723cD3sH
Fx3mtmHi0Sw9ND+dYS5HYY4ycq2m3RAYkUGOR9QY0r2Zecaxp+/0o/AG7qDwCE9Rmlab1ErGaxGQ
j4tHol5RiOPQKQf/4GXJeDPJgVA9TUjJvqz74Nw1cYyZ0ZP8wVHHZxjr3Hg9qncnFbr3RpdMpJUd
wkdc8vLbklHvQ9SG1qk2HCb22ZgsRnn7znVT/c3FB17ciN6374LJayFEOtr7lHVF+yosy/466LTZ
DUlQnlm9CV4La6jof+7xiu9oeZmTtWZJfS+mxkTbd+v0nE2ju691Uh8zwa45Oo39mnsLtDqCzUCM
Ozf44Fwk+49+avpbq0vKI25FvkF54AYePfK5fzUzzqxNOQbUmtLitknSor9y+yAO42YRbb2QI3bc
KQfC6rM8MfChqLqYgpOQxfBazUb0wGmn3c1pYGzaIRc3c6vjzzguRLzWVqC3Sehm7LExA2Y3BN/Y
lMmHzlp7WgvHFbciKPKO0ZgWZxhU6kU4fXlwWizPkVXYJPvAM6xU6tqYYefq3hq8ctomWtu3pTWw
aUrbuPSxrPeeZ3bHllPXgEwTtHfgn+Y7ABXWhvat8TmBjLP0hxfBBZtut2LxFdtMKp/ZbmVIwD8q
u1PGHHXbBFYfaje9iNg/RyRQTL0KBMFotj0zF9z760HOJcFBR72wBpp3AwraselK/97lBPGaWrpd
a5LVD37QW1uRhvKx1YkxbKzad9YcDbznQKVYzCKaxs+qzgZmRwk+gla5JSqjdghtVOY2m2f3gR3G
vTbpb6mYPJpeMDlZ3WbmOrcmp5mmZLQja9dlmPkGp3AOmTFSq6vN4iHpEofkGnG5lDgbVbultXZZ
JBcLKYvInFtX0jT5FU9u8i0qC3Gu62R+zwi3k10fZ/cRF2BIgryftmE5WKu4nuZ3TpOLS5IiVByY
YiuQWzeJaYQb6S0NsX0D85hn+NTHGMjxrdvrgYzBtqxJD5u6oft2ap35NgMd8clgHYzXU6fSfeKM
/c7QuruDzzTeg7Getzod1bDy64pzV4Ye7MW9vzVMDMK8lC7ZZ3LAO5EV+a02vIhF3s+uI4VOtD17
Iv3U+iNuwbjFrEhIoN0YoTdxJvOTp6Qohls8Fw3aVE+KthTcn5l8IAWV0byNx6zwD6lCnAPqkGdP
QWR07zaYlktIcjbemANP7A1mxaXQvRgkZdgOUuGQie6uDjl1rwv2Db6/Mtm1Fh7GYWzAJmChKc4y
DTr/bDi2FJtKCYtEgGAx67Wf3zsd/vWWLuPnOIvIxTI+61aaVBGopnbYOWFpHAqzHQ7NYBDl69Dz
Limyp7EeVDB+Gqgszze5YoJuaelS96rDR45E1jW3IXpAnecMxBzJ2kZJFFGmlTUkQysvyb4gNMY8
rzrFbDx4abA3bfbpDZGH3EL6Gep1xYR8j/jXG2caswK5LXNPfh0XrzB5uehod9p58IZqCu5awzA3
Vg9x6snpPSPYxVZiEsxzbKe9YD+d0fgsx/aixx4uyFuSzOOeGzSXbnsUEHG60fRbxL0mf7EMT1Ay
z9czeobp7FWbPjNc1Nws7G+Ik6MQCmNpTuGriaWaJsSl1roNwOSOzAHOVZ8vt3TXhUlikyUxtBuv
YTN47taMzLC/eJQKF4dIs3lyhQlsGUZHERKiMQAYYNcxXQNtaGCQus2y2k+hJVjRTe2SwbpaTqKe
wxpdYyN1HOBmnkhtrWOVojEGXVx/K9KmMzdlrCdqiTtkhVM94mddOZMxdVuSJg6/XQ8x9qrYm4x1
Fhf4DZ1gHpKVzYDtGd0vGda15ES+98yxHE7MSMjPUIdeGF+oJYfuY4M0YCvuv8EHEPK1TLHrw1Kt
DPAEReKme8fTMbBXq6/mY98P1mPCSczcAXHPhhU7QD6jaWj2Yx13YpPM2r6bo8aLV0iuSYkS1tvX
0c28N9vlZIDFeUruhGfxwc9TQD9fWYLoSNKdbnhoG/zHnwivZBsHkXMjh2462WHI3Qab7s6na81Z
k7dBMx9F46IDpCn4FpHb6lAII9xKzmJwEbycCyKhfkIOc5btGj1HV/z6ab3SPGgnUoPRfsTq/6ir
Kd91ljtHG+yM7W0t48Y7IKbQUo1urbeF6OvXRk7tB0Jrs7ObUFBLiLTYR0x8mAJmNJUbdkY81U6n
lReR960Md6blPMpJdntIZrd5Mo6/1mJxlnfRYPIlLZPbWXEKSsyZUX9jR/Ge1Y2qUsoW9n06iy/x
kAKEwZ79pYwzDGIOs9SbNKy6L8zSszuHr+c19tMG4c+vP+aMlIjqaM4mz5PssFUYryyCVbymk3HY
ktDPTrH2B65jjGW+iBRg6jy01Yc9R8wNrIT4AOEPOIEclbzUvojamD5ovhbu2tFj9UwcNd719QgV
gtz2VQsEXBmV/gn1pn9nNxjQRx3NusKHlJ16w6vf+iCLz5nXkjIaCk/ZKxFbw2eMZCJmJ4TXvthp
SJzoCRmvg0j3UXEHnG0qwQVZf007t1egM1nVGVkhOJEQ6opdWWjzsS07FqvQr/qNGyZNhFgRE4+Y
w2pLhEmiDXvztcGre5nwXb27oYx4kQUu16E3Wn9VJ3ZzKtvRgZuiK6SYkOFZaXTnmBvorzbHri0S
77IVTkjibeT73Vr4uXo3em2/eamKT5WhyjdajrN3IJTNoe5HHAph6BmbLl9gLH8/C/6LIar3nXWl
6cNm5C5D/GbM5WFuG+sWVbM4yuUR/u1/8f+67Xr/oW7fio/mX5a/+B1vuSY72/7rP/6y+f3X0Yda
2qP/4RfLoLWdHroPPV0/Ggai//ovv/csLr/zv/of/+ij/lmP9WKK+59//vv/ocf69t//d/WW//Mf
/+747X/9s7X8gd9brH3/F3Q5R0rHChzHJdD9Hy3WvvmLSX216dmebZvSXHzZf7RYO+YvwnEcP/D4
DYFnL07lP1qsbe8XR/iO6bseO5Ut7P9WiTVDmB+4qHgN4rupemoUU0TAQh9k7uqHhkf6jqt1cRzA
PpLZYT1ml257QuqD7K1PYwdUY2NrAp9mVjrohyZf/VAX4SGJJ+IL7JE7hsAEx4sE7IM7ZV8Hp8Mw
meH0XnH16T/yGKnGbCEkKZj1m6GewT2bUr6XxKIOdZg2t7HqmTAVrf0iRKFuhOWgGXYAzn0y1I9z
jucwmi3zI+OosaHaTeuVNjPcJirJHgLiUydNDOQ2HdSiu1U1Em+h3fw+oEX8vXTZBtOC2q7ZHdNX
O820u0Xf9JhDFpyG8DGZqzLx4G34+FJPbumIUwlY4eQhQZ1LAE8vQ2zlz7WtAGC1Q0DuQ3B4kht+
ALauOpf91Z5HkaOkx8YrFko1rprc4sVojg+H2e2IAHLesW47/tjVn0kxrwrbjZ67QubwpZTGCiti
Z/7Sq7Y9FwX6zCrPi+RzKDOkRlN45EZqsnUJ2aUXZ7QhOnAYmC6pKLpvXHzNC9r+rNYERWwSfdGE
UmQb90TFLaTz2X/huFd/mZiqLBiJVLCUW2buol+NbLYVvh1Sv0KOu96a7FchJ3hmnWrajd8p80sU
MOBa2QpRAKBHde3Jqt33ucldf2rHDKx6z7xx6xW5lMzoW0jXsrYCLqmRxQ7h6sJ6qzEg5qspCjCm
iX5J49tD/gLev7tmbakfQhf/72q23Ab5J3ParWa0tklYhbMVQUQ4z7rXl0oYSBrGyC656Ko4caUi
Z2vH4XSSgYr2uSUGtc0dR1m7GDpAtY6SGPiLofu8BfENaCgDXvi5kMwLk7aWHzVe94wZz6TqtcVQ
KdqEwlsUc3+ZcvfzaP6qsJ9IuO2Btw8tx7lLl3H06Jcc7abchVhMuDrcy47hk5dBCFhP1SC/QkQU
nxP+1E0K7OprNoQqWgWJW9xIjj+ctmGUIP0VIjk7QpO+lyHZuTVHjencRomBk8i0IHd0bi7WsGIq
NFlHHnWldbXOJ0hYBY0+5xExCVxbmeYz9HQH01ucTcMud+r+JYtiQ+3qZaRCWDFCT5w9L/qWOFYN
1cM2t1Y7xWqH57Vmyq5tYUIdNMULwyw5oV9gvlpnUSoEpggHBFCgu6zakfb2t9gTu1efT+JQGqKf
0VlHEF0iBdQe1wBFBkAd1gMYXHwAyVjf6cF1n/JUJZsAx0dybnUR3I6hEBVXfT0g1I8AeXbSj6wQ
E+PQ/iq1jb+Ag6EElhHgqMgHbi57owtw1FfDrJhAIT7jPzNKfqdJP9c3zFZ9uRNjYu1UK8enoI/p
Im44FhzZ85jKAKgLXvLEr5tTpv20Wye9Gzx4c6oZwrA0p+uKoQpTgJ7J9TrJVYAOpoKJ40fPidn3
VHHnuKRduBKSbmfikgwtl1LG2jXVnyZ2DMd5S8pseC6zTr8qxicw2lwINJ70J5g1tnd1VZU+FkXn
DgzW3fipimqi0HHW7+beQORqitE7Wa5Jel3G9rKcuWgEZi0yoGuGSmBgGX62nfWcxChS0opWPvO7
Ix4jXpKrB0yPtav0k2WX6gN1Wn9uHd9/iJzIOadl5L+LvCg+kRMs33FyKvJ16LnzOnKMwsPOQJa7
ZvigNkBF7HGX1P1srfqiHy+eK0F8osp0XI3CJY3OtA8BrfMtCHMp40l02Wie362i7w24SVK8ULpn
kbWjYmXFtijv2DlMbkNO9lljLTqAy4qgfcU9aAQXQfOt9tyKunhE7vg4SWN8izidL3foyiKWbVv4
S6w8aSERSFeXa9/FmBFmC4IiVX7fwKvq8TqouenPXdo3jIIjSvN2Baob8ELsSfFmhkvMVT0PCSeo
ukJFHtP0mvg5HfbtYmEPx8C4uNxGmY2XBCuJvNeSlUFWYb6NBM8SE34gklXmOcbe6UhXk7otYJNM
Tld2euWnoh+hiQkWUoUr9HPnNuqLy0R720uLMttCa8BjRvZS5x1xRp7kbdvG8qtZzs1bNAbOK5wI
tfdiB/kDIKmqSdq2/lseBP2jZWlwMDEBcGZzsiHQqIMpEKDlZg8TS9K4r6VQhJDajrViKBqjWjFh
DL+mE1G1Wy6TSJazqcdvSKB8g9qC1spVb88fVkVXBWH9YtwVMMh2GYrqr5NnmDdcBdRT7YzO1jST
icqOYsEZ6pxKmyn0F0nXmm50WKo3txFzv2q8RD/OLavMJsA+vJl5SzZuIB0QRkbPYH+sPO8doU4y
IfWEdc8waDF+cTVud/ncqSs1NvIlCjpS4ibHbqwv3D4jb3qe07r6CukRoXKJVO/TgPwClu9sQM02
AxiezB+qVdb7Nb9Dx6WN/hb621pa4xa85nwqeAzkyshGipkqr973kYjvjHHyHmMX1cCrJxPAn7KK
VRh4xVtKu/VRDvN41i1IAuVE8NTaGdqpnQJT5EcHfNglF4Hb7aZoY+POHrgyI8N06YaAdPVtEjrZ
ALCwNqWn7WHV6jS6cb1kIV5G2a2UiXmVKbW46wHr3DGcSwefhqpCqBBc7siwzk69VfUMysTQxeeI
lM/Roip23/iVfWy5Lh1cIpanRHoecMWcL7I2Q3PcGlKNN8TCK3sd2hr3R8S+NkLlLrv3WExM2WXf
rU1YHneCuc2zIATuc4yy9K+DPUN37EvfWhdJM++dxoVY4vqR8cW0DPnSpcSTx1rg4C1tna7nLHCO
RR30ZzYY7+Cahpg3TTQyJmcINt64cZmUzG2EdWHi1+5iYjSEbCOoA52ffJni1vigXBw2kGOOxj4G
yITFFOo4YmzibCaPJJObpfOtW8VgzATGshUzZBsKoDU+KKvLt6LU6lbhWLvTETqUasC+w0NEsbSn
cStFNe/yzspuSNKpRS1sLrwn5gVIlX9k3hRvBJO6AguWHDZOvBQE5GLacZOtdp1i5E7oM7j4OfMB
wJUDkTvkmXVVNVgaLZfnjZRQiQRT2L1bX3umF6+UD8tbrw+7o+AIt+ZpCK7Kn0uiBF3n3tN7PONJ
ymLk4zaIYRaQZb8bLCXOONb1axCEejplDTP0QwIqB3ScUuVDiipfvniOH39iqlE3OwUT8teIAdDe
YtR4MNU09ZvYqrJw37dWZsL+C2IgZUL3n2wXxTcMQmDGqIXYV2ecUsTc7dG9H2SFu8ipMjYV26uT
+JAXbcXSxzEfjxFCZrkVc1UcBmEXl5786zpTDOFWhm+YB0wszXnKW/8JxTS7JjFXzjq3ujWH5OhY
Q964CRTK3cpqawd2bOX3n6qw7o8j3IJdlLhLoLFN4gcKYuoaL1UrqlXgGXJ5Ffl9OMTOPW4oFkZ6
ScPoItCUkHmTkUGEPwDZwlUNvQ2EEVsYNQxYRDAcgX/0W+xCcSO7TYcp7ZqaNVZeeAr1gZ2JIFMC
cMIB5dZ+ZbRcJN9cEUp7y4fbYAMJonZc8ZgEUHvtqWfykwzup65q3Bd2dSR0Ax8NeJ6ODTJsoHWZ
RnPp8NK8NfgDT72enHVXWrXg+KWbD6ULEq5Al3ZMdwq8r554BsaaXSktwfDL5B2MWRTk4jP4xuEY
Mza4qeUCX4l8427gCT2DS3IA/vXRDnRpxOQzreUrimebAJixDFStZA4PBDVL8x7YXmNeaw1uNkgV
j6Fs+30IV+ZETZm20UsIXPZpiNXXmRkqBZmKHjOgKCEFdaX3NKPPPscLwwguB53CNQdb3HlUtK16
gw++1427NpLRUJyDs+YZYxFsmmas8s+B64jr1CrjRYdztk3KAoEratptLdyGbzmC9KZwvOlFF2Vx
YUYHKg2+BJMJWRebInfMdc9X4zI1cxjvOiGcVzP2g5c5K8O95TTLlqwz7xopm6BMgJBZrYBcJHtC
2VO9zjyF+NW5M2WUgUifLCAqR44RydF1rfDYFC2iniHHbiNJ4sPthctLGYBzV4bMYQKmKVCL8/Ch
sYfmaYKLQs6lLdjkJnrvHTiEn8dqVsfC4dlYp1bv3zLCxWoGFAjodAWfHKA1QambRFQDYyWQVXgQ
ouqgarIbMPgEhdDLqrbiYCFuWOJDTsv4vZ+aTtgc56dEYnRzAMOl6NMXh8vXuZzG9CarupmBpctp
z5T6MQLf+SuG8ukodT18DQ2LsxtWmTuDS9EbDOIS1ofr5htHW9hiE6uST73Kg2FDaypLSs728EZS
gXCFI+Zwq4qG/dPEqWuuHdgWIKmwn7xMvmYuG3OrvJl037+5mWU/pLk1En2yfLHzynT4DO9Fgqpj
lwB3mem7OFRhcVf1JCLWvdEbIH7zcdpjgnJXthHEt5ImpI2fjuUpsKNilyVzcyBiPm8GJed7zEPN
RYwYp03NquW4y+X5/3vtakmg/7V29e//ln80/3T/pt/eP/5Rwlr+3O8SFrPfXwLTA4FmWp7FTOQ/
JSzLsn7hNO/6UprStfgO/6eEZclfuEFLNCzfwZJjB0Si/pCwLPcXL3BNxjMiwK/i0jTyH9ra/e9R
DGS/37W8P379T2VX3KukbBu0tb9SsHhVf85cGezligEMuSed3sKWZC4u3j3OZEOKop8Y/b1byKPN
bRW0CnS/NMaYHt0rgJsYCpzDn962H7yM3xTU74Mji5DGz/nnlwEJ0laDnJpTWpk4fCD4gYpnGw+K
8gz2kbMCdzeEsq3hTO3Fd/G/1aLBCT533+rU/pSL5DbsUoBivfUmJDurZcCklQ1X26SQxQ4bxNPQ
iXGdxtOnvJ3UepzTDHZcerVlpK6WoLQwLMxT3iWvFH58csbkOBfpLejPY5wXgoGWHg5l3kSHQhvu
dvZVu+XcHFFwOH+4fnhE99ikc3RfTw3obrUlCftUF92tLDJJtCQeV6U/GiAqzdfaQEjz6O9yqssY
Zu3WxgtS5ubjRJnESvX8Yxra6Cfxoh9mzpZ3d8k2vb9dkzJaHoX/geGMWox67E9ByjCsJ6UC3B7v
XWJfQ5/wRMCVqAqcjcf4q8Otl4TVZaowIZbyqBZnhhiBqTbNvpfDm02ael273bGy8Lh3FMvz62GA
agajEFdJOaB/EqncZCL2VlVzCbjGbjF8RoDd+45/Db1hrklT5MJ7khahtV72D3Utj3//MP2QMLL8
uIt8/6cfFz+uyWgx6E9TONwDDTiTqh5XpAxuETPMVS96UpZMIcgLex0wGwoBEnBHSFXtym3rA1PT
XVJFj+lSDRTY7x2Iw/3MXGgFAvmzo2D7IB24pyj+/cvQRfX8k48KAfr/zuUur335nv7ptWcqwMhu
mLjvaAsKEuvkpMMdTYt77KjXBKg2I6RPOGRee8/85GXtOijiTUbfUiWbfE22dHF/1/kGTA4o/8C6
BE6zDqS6QsNZIUT8BAJi/SgWt7zO72JxcVlh35Mwf7uOoCpkOhI2u7CLr4yVuP+O0bt2eXh89ZQ7
6eOsm34dxpG5HKHWWlUXpaxhZXg/awn70WRmeTnL2/mnt62trGFswaye+qJadYzCXS5jXLt+8kT9
1afy3eAHWpcHDRqFQUzVpc7rS9Nyvai9uSV2YQPclWW7jk2PHLGw9qzD7OpxEjKoLh6jouH+Y8Z3
YdRiRSI0ENG04LiUkMo8ecWb+WjZzUGl8uPvX+2ydP9oLf0uTTjRUQPOS+mTa32MuL9E9BEUmjA1
gF3yTuhpP3lbfphk5l3/vhrZZTVMiqSrT5YajjaxKq8ueIuifW/7DHfd82ASZOG2Grg/4xf81Rfk
+6LkkDWtHHMSqQSFH8Xkn1NQO5xGuYs1A8XGCVVGehqN5yxCjJxS6AkuiFjvSqCBw6luaaRNMBvg
W21XeWR+TuuOWIbuvwaKUX0BxmHtSr/4Sd73rxaj39bkPz2ZnjsZXjj51akd+tfqN6dZElQsIB1C
vhu99Yk+qFY94fl75vw5rn1BlYIdQwmGIbpmv9lyims3LcEfZHEiUi7eAu88jMk7g9PrMFWoaYsq
VFnGtinMnzSZ/Vam+oPH6Leimz+98Nlv6iEWTn2SVb2LXHWbiYVeCGnZ8Z50HN3N2bybzVNtd/vQ
I89B6U7St6cOEaFzjTvt1wf6o9ZjWr8aiFqYGEBdDFv01oMwx7dOcX3TyWVy00eC+eZPHsrfHoQf
ve7vVv+yNHJag4MaPdrZlnje6T6x/cvcUlU3Z0l/GwzA+6JppNBk7IC9DDQ7eJin2xANM+8G2t6t
yKNH1yd0CP/Ql02HgxkeOyWZKzck51GGhYNjNIeCmEMHt8Nn7IqfnNB6npTzJbA6tRqyfN81yZvZ
wDSIAn0tY/MNQUltiH2c/YKb81D2zxWFNX//tf9hI+zybfxu6wjrrGXEYlUnkJNrr0zOVMGeCi/4
6F0m1mV3m+nPfJ5nd3Z2Qre49LxdmZc/a7b+qzOc892WUPqtJvniViea7M01nTzFmtUYyqPVxPcV
h44Aw+ymcnASa2VeM0e8YzFo10knmW8Fjt6zla8AHUabfHL5Tnff8JVjLnGtbtVSkAINxeoIwGg+
J4qcC8oP2gcyNNEusduzhDLnVPpc5P1ZGCVu6jIG+Bn7VGr7dYD50oabPmR7LE6wUu23mbAHxzgo
6XWB/csy5maDNE75REM7C1tWju/dvCrkReLY+osbUpVdu+E9XhSxcpRx25ftc5bLl9jJXvOkvPi+
OohcXYrIOVRxtB0HT+/qWLz+/SdsLyv4jx7tZXv601dSms3ge73dncwFDtZE9VPTi3pD3SGbnmMi
1tBdsnM0rVNG15JRG0p7C+I72rBVZzufg8q6zcRbALh3k1QCzlUYgWhs25Nm/1zpkYPz37/W386W
P3qt322ZDF6jumd2fTKd4dIW17G/Ray/F05+VkV3l03ZNvD0xS5q2A5GvLUxl3bcT8l8QX3gXENy
2YF/SxxExfOvenLf5dxeCWufVYnDA7O08s01ieSDBlidi4ifNDylNgmBIttn6svkeccafW09SX3N
PHlm8H4fFuXWsB9y79JxeuUvdCvC2HKHk3qdxPn273/6v/ykvtuDw3nKmTH07MFGIPYOiJ9HElfR
tiVpcbR8LdehTxRLmQTlFI1NPI/mxpiD/WJ/ektA9B5EOkNEBTa7bZiVbJzaL7aW3VM1ICBZNxPp
zp+82OUj+cFH9X2TuDH5KCnsMae0yFwb69wUHYklTTdNpuSnKAcprZbvnOl0kuE6t6yICiVsY9EV
D3DRrGI3Tu79JO0eh8I31jN90DdBz5SAEWKLT8EpdqipkLqbnxxxvOWJ/9FL/u7aOhF2SQw3UCd0
3HYzCzJHVIh5B2yQFpROYOROXDHz5vRMo50aNn1R+iuvc7NVEdWXdE6ujCDu3Hl+A5wXrSqXo3SV
w7kcCd6ScAvJNhPAXWO2b7d5LvMdWV9zha+MO40kEF1nEJMaK3ntgui+BQH6f5g7j+a2mS3vf5dZ
X9xCDovZkASpYEmW5LxBOSLnjE8/P+jO1Cv3oyaquHqrvKLtBtB9TofT/7CHfG5yeZumV4Ze67ta
QZgii/iLGvwz18XIrFZdh7bynDxZAfvAdSOJj2Z5iFIqNHP21W2i9/GonSquE+8CMyJ8Q7R3Ct/G
qUPhwlwFYmqbOHhBZfGbYd3nq8V0agf7c5d2bLEdjNJgg3ao6WcjqguusaHXIYto0XNdq1O750Rb
3YBfpasqjhdtO1JeHXP8jqgqhvsQQOM+xB3K7+COYUDRVogBw2sruejw8Xb6nM7Np9i0Po2rKetC
BXQIU/saPffoMOOMfDgf0G+61bMS6sJ5F/lz3B2SKrtJU/czOtDfuol+R2Hhk9lY30s9eu94Npbs
zudcjx6AEnanrGyYEm24uUsBWKTW4/ctKIs5iZ82XkpyYhIN2w3m1mhyCkoctRY/aHMC0zIe9O45
wKI8Uuzxk6UjjK9Xs+VHGvSfOCnGq6xWVqx+5JyYU6y1GmvhIhQs8anpg3AjnaQdJmwd9GF2ADKq
FUfaZSTPa29nGS10jQx0Ldun6Rq4EvoD9gMCMdzJex3kH9tSfSfntDdlk/kQAWw5KkCSqC2o5b4i
CDeWEk02PwkbCw3LHbfqteGmMFPkLJqdXjnApEPEnPsvzVD6NlneF+bR6JBg0KLHjRFbi09vTTLr
5PNquc3RPdD0jJuIIMYUg4sfNV9rYrF7GwUuqBb11HqIbFjOIYVFGSTBx7YN0OFFpMsoLHc3edPt
YrCkYW+z8UqSs50urKoMvjXWmjbdOMPw0UgyhD+7Yd6V6fQ+gNuyw8MdAbS0+M2F7G3BTMGd27NJ
LWCfmPirGZ2S+LBnscLBZ09pku+2q2xYur/p0rxm3T/XPLXqlam/6SMwUNR0wm8Bm+U/2qwBFx3K
Fihvre2wlzjG8XCbUirrKLSlHI0bvKT2g2Zw4eUO1XEe+viG/eT42IV2fACD82QNhr/YyVfH4XyH
FgcshG7DfVc2tYlm9AFsJcfr3B7Y7fDRQk3DbxOwBh1c4KrJv2pp920MWR/M2bwxze67RSGStQTg
LICo+9yGABgD5DZ7xzji683l7EQaFBPFJRgoWzm6YgrfiEbR1B6JiyVSRqu/0TV0MTw1udNqCLSx
Wvwy6h4uURk+QKH+WGUL6pslTlcsdg6Aw52Z83a1YX1YXJarOgCOxGasHw9KpXcX4Fbv4p+wm8s/
3d8w1Jdy9P/DqH4oc/6I/+QvHOv/J8DVVdNXXvx//z2N2+578Rd0df0v/6n7O86/XYCr0JNcU3X1
F4Dq+Lvt/vu/bPXfruPaKnpOhr1eCJDM/wdddf6twszCucx18XmzVsDp/0FXjX/z73WUhi3X9GyV
vxLq/Ofq/tYbwUTrooivhj56iq6X7Q/xAImVU1VYAxMo7W6jCLuuHGK0rg8QNmg2VhdTGvAATck/
9Wl5Uy7mhpaurGnhrqArDTNNsGPxsxjldjVs1qvFxf5PIEtvRGQ9I+wdUPOPx7Ivbd+1UQA2vdvY
qO9dfdlo/q1dwNov62NfrSnz7KJdMYS2bzVXyDtwHdcfgnp+F9fO8VUUvv9PH7++0pF9gLCWQ1Vo
U8j9lt+o6GFUlQ9r9ns79hvNy3pfWIxDU6nNZcrx41lAagDCtA6wKvKNtV728sKSawytAg6CsAEe
kSGHV17X+vDRLSndne+dNUjeikthAcUty5kHWJ+rPO8tNKDPaZzeFjWf00E3T7V4o+731kK9jrOw
GMJA07DuYRQmvFfVTNnnxfhlWLoTPks7UMU4FQzZRkJIvklUuHX0pq+5ooB0qHnaTVnMIYUATtPZ
gHV8bl2Dacbt7Xz/vbkZ48NEpds2jOwB+rXltw2Aqqy+yqYj3NNjV94N5X1b3vWJe0yno6PoGykj
iThRsrYcKcXkFU8Mx4HCaTPd5Wa9MU29WcJeP0dI9wx/4WzR1+OJnp06U7mevOpkIkTUm+nVlBfP
ddBdWVZz3TTd7/NdKPseYQoIkn4KmqDke7TiV8IZMM7r95c1LeR+mqFIp61TY2dMBys3/bENNrae
ksx0hLxfzMqGE5VY/myyVwPiNp/YB43XixaGG4+QdYyQ/JERKQmaR5ava+p11DlX5WhvhK2saSHt
KUhAxFMjSoFOd1dlw+cq/N+dj3TBkDUtZPowoF8WArmFo6SO14iJp3t3CdONeUTSuigWa89JHWQq
ShUUfcBlusfeuHAdFVVgl5Gb6HKdNhLcjF3SNVXHq/NxKFnl7HWmerXKaUEfq1RXLb8fNbAoboIb
iqO0f6qKKzJ4CsbGJYWsd4TsRWFpUKuE57TJ/DUvPPDUpn/ZJwhZqtt5PwcAc318VWE+IFTIbLDD
a+PoZN1la6m9ftarboJXUFhTD7mkTjz9FIAdxsgLGN/5L5B1jpCxSETZIH5bELrB9KQlpt/kzZfz
TWtrSr6xjL7U5V69OVLqS23ME7pvI8ub8lkpEz8wHg2lRlHmE06kh6k+pkV7cFTl1kWL6fxzZZ8k
pHFmpvjQxchvxrV1a2bW/YCJ4/mmJfObqMGaL3avsKHE2wc0HsBK0CAd6I/R+3W+fcmriwKss5F7
Q6mOJuoHYbRzh+FkGf33y9oWNtu6ake1Da3VVzEF2FvJgqtUvnXVL9nJWEIut7AfqpIiA4TO+mrm
GkfH0sgr+6saNC3R+8iW4HD+OyTThiWkc25O2uIljAGegvfAg7lyBIE82U94oG+skJJhtoS01hLD
rDxEkv1Fn22U3eZpD5Mj+5xNmXtZVltrBLzKDbuZoSBXmLyMhvszs8xnrnY3Vsi1z99IuxUp9rrp
BrowoHwsbXQo5rBktGNCtEKKeHSm5Dg26ofzAyELVmElhp4CpWkoJz/o0ctrder808YYv1XGYMNl
CSmcBhNi8l4Fuw1yVIrs0OQCXEW8Q7NwNuPiLU+Go7M1w755Kbo+TlidYaQsdRNCL9J15UPfUBFp
TzoEpQH9D4Cwhrbcdw1UcZhG6KdOjQ2fILxs7f4HOzRskAqsmtnHAehLYWe3Gs6dFw2QKWQ8vudh
5q4xlnLdfcDveNrbwGs2Vg5JHopoPJjcQYu/M2Nku2g9rdLFI4hr9LXQzxq+nf8ESSy/XBy+ShMD
w0M3rYmxJVVAMpd+YX1BxARPDB3D1HIjGSWzl4gFC5V0MFFZQY1Km6/K3rlJYh1uZ/xNCXI/hyAB
ejbdmFskWSNit5LUKlAM6lAVq7ovOaxjoOfxRnVV1raQ+Vm9RFCU1nlrhu2iBt71EqOwfX4oZOMt
pHsEtbXA93Tyh8GB52Hd2kGJOaDt2+pGvL7cJb4xc5lC2hNDmOg2BY/g7mxqowMFsSurwMUYjPn3
IXlCZPnrAEnI+qKiSjMzKRQRJdewuSk5keXIlpjITeTqgBVCeQvD9+Xf1KN13zNpIOp948IqNPT4
MHVPq8Xp6hR8vntkfS/MITVejKYLpQtf8OKDxXK0RJtWDGsbb/SLCKHC79UBdZ+zo9GVj476x7Le
ueidpdYnvfyGWkbG/M7EdP5DJHOviJ0yKUl3WHgzGbohBsH5vix/YF0EiY+ZfkZ6FLDM9tQriSoR
+RQZtqtiD4tWuvLZU5Xrrhn2zQLzShlexk6pEWpP7lAHVZG0sXV8S6OFu9brujjq0N3Pf7Nk8EQY
U5haGIzGdDBOtogCwcrMsjLfmF1kjQu7CbbXVPg8qNp4iP5BnFLbZUBML2x8feirCXLsYK+FRjz5
hj6AogmL73UxP17WK8J0Eul1NNYqYzOZwwc06E6jrTydb1pbP/6tkBZmE6/H2QwxlP+MO8iFLvjB
oov6zcvIr2NMjJUYCnbckc0z7hSQCrtHRXs+/wKyKBemGkhmrROZ+EllJpA6JKsxUy2Omjc+Wkp6
HIGF693g29q8kVWyOBemBxj+VWdxlkMHeX6CIvih8WL0VZtrb1E3rqgkcSYiNJoM5BkapcjM2413
TMMmuhkXDAjOd5isdWEz4cBnTtyAFOlw2qbKxjF0xjL1slVRBA44aaIYFabyPuTFCtHJGvi7l8dX
599dMtjiVX9iT1ruttbkWx0GSXOM/5i6H5svChbmroUZdXvanNEkAy3e4HeG1qOyalk+9OnjiI6+
Wk1PKnuLxsB59vz3yMZi/f1V0rcIGqvNQm8ZEwgUo7hD9+nDZU0LOa/oCXO9ijAn/g5PSI/9yLXx
sjrMC1j31VtX7tR2WgfwY4yik2aFxwapi8veWshmG6nBPlR461CvIEVW/cfx0gqYeGMdTnroQDjD
nqSvFN9MYQkMlvL7/ItLdp7irXKqNrOdls3CARbZ767G9uHTetRYT2wopfpVsrE1lISleDEcOCjN
DrrBOjFmv+w5vAfuiIrBeFrqemOKk0TlC27k1fhGCOmg4LdQYMjLr0uyXGnIxZzvJlnT61e9anpe
kkn1FjyVYe+8b5Pic4SX/Pmm3/YY8syXFepV25mKqGaxMLHZinYTGj/KwESR3bmf8Vcp2Tfmd8Z4
NyLHBmgyeR7tYD0DOstw1ZW/2IHNEH7Ov4lkSXxhX716EWMxkE9Fqsdf4vk55OoeTOwBDr5/vnlZ
HwqZ7UTIxDqVAigCHrFZ2M+tWR3PNy3tQ2E1N/PKdpmS9NWvG71S81gOGLkAyzWD0V/a7Kbp1i5U
s09s3QEH7nM2kzO/o2Z4B1167VJzWTaGVPalwmwwoEcYWAOzQV3rN4MRPIWefTj/pbKmhWU8Wrg9
ayyQJdYyfOa4coO468ZbSzJUXRevV8MPHNrF5BxQYhUa31siS0mUH9GIoKiZehsLhyTEoAP+9Qw7
phzrxDYLIfDWJbBvkPkErBSZHy/qHlUoA4JrMdHFrXTfqqbbyVUfUQu6bPVQxSkgbqpYNQlfJ2Tb
z9YD/XMHfcjLXnztsFedn5RhbVaTPvtzGaN+rV8pYfd0vmlZn6+h9Kppu3PjUs1pWiv0L7E5PbfR
8GHIvY1ZQxKRqpDWcQRgXrdIPeQW871NOdpx+8+XvbqQ1oPaAiSdkXAo4/kn8gtfsR/94gztr/PN
yyJeyFPPw2dnSrnZaIL+0UhxKrG5ENC06Ktrd/75Z8i6R0jYTNXMQg9K3Qdti1FHe5Mnysas93Zt
yvCEhLXdFDEUe5nxVs+MH/EQ7ItGQy4AngKTgmW6W1n1dgQZnpC1ejNnSltS8VaG/JOZ2YdZh1RT
btXuZd8hJG3Q6am6UOn2VSoWVec+j8vTiP+EriJG750uGQdEu/7OAlgJ0+ygle+jTPiUTlDjS+/L
ZU0LuRvaPX4SLsViI8reZZ72HuLXRtNvHxyMF0m/V7mbmPHctjFvzS4BL43su5IX7MvaU6DiLNNd
mfVyVeXl9fkPeTsfDE9I5Qad2jZCacWPk2o6oBY0XSNWEuPqVBvX1ojx1/nnyL5KSGvYYoObOQ1T
KbJ7ewWH05NhAjUHG9reVdgc7JGfxW1eH79pWb1lxSv7OiHbpxnNKAdvF7+wtZ/uANkKZbBON06w
Pb+f/zDZI4RkN3MLGfX1GGBBG4td7xjYrZ8H9c9eD36ef4QkF0VM3GR6CJV6XLW74QC0k3rRLuEe
v6BScf4Ba1L/szDCtdLfidICvlVL5lukjtBlM46umu/K+BS0Kx0Q8m7SbkSB7EuEtDcgpNkouHJl
lwXv5gEVF89tDx3BfdmHCBk/ZjYCN17Enj177ucvE9obWCVA2+GyYNI+1tXGc96e4Q0RLMeWow0c
AxnvInW092FkLh/VDDWf818ha339/dUMgIZ0oeJqNPvo47TlIYyy6QE9fjPdePu1t98abiHn5wr6
fOdy/45UyvtsxHytS951un099wMGRfHGRCYbbCHlUbbOYehw66Cr3SnR3OO6JUYseiNoZc0LuV1E
lqqhsTL74KFBEWMTeecmKBy0KDdedLo0RKwc2g52BlOX+nqZPjdm94SE4JansGSQ/4GNc9JJQ4GL
BTbIg1tvRGA1L6qNKyxZ40JCY7NohlXGxQDemb/LKITh1M3a7qLwFGFvKHm2SuBxmFKjCgeepfi4
HhzPty2BvRki7K1NXGzqZmLTdMr7BpUfvfuUlzdJ5u7U5mGpj9bSf98snEliyFl/f5VpEzb3+K8y
Hxnp9LvRxqPqlF9HzEo2YlSSaS92tK/a1xM9c1yLr2ndodgF6Z82/xxyIe5mzS8uE873mWQFEgFw
Xd+XKMTGiw9b9JPqhTdJ6u0brMfqFnWQ88+QBZSQy5HidUOEwx1b2hhXlshDI05DUv6y1oVUTlaB
lcFiOrXc+lZ1+8fU2NpoyjpHWJ6jymjYyFLaT9oSv9Pik9Io91GIr4l6kYOxZ4hIOJxsuhJBLmAV
6nzl4tFul+reRJTkfOdIYlREw41qUs+5Q4zqmEjXXo/87QATat5YbCQdJCLi0MAHNoOWvL9g3IUo
43xnxc3qtBYeOnO6Ov8Nsoesv7/Kgy41RqxO2cE0PaBcZDjDMf8ErxmjtNI//whJhIr25WEWWVmB
Vrtf28mP9S7HS+uLEFgcP/9+e+ClbuzVvH3RAjIqh6uJgc5cZWMLLntzYTnW0mIusb/gDqVXv8aG
cgVO58I3F9LWtofJwUiO/S9ul16RHCsr2PfJlle67M2FvC2DFhv4GdVuRzGKHZWe28HJNl5d1raQ
uEpTghiOLZZ3CNXtED0jEf7xfKhIZmUR8RbkrWaqGiFSdnm+R8D6DhEk6oETGp7VPEdXoaJtRKUk
eS1hIS5nxekqz+OSF2M3PXFQoxmuaiW8sPn1C1/lFfp8k9dETP2jOVX3tRUP121sXsWrZeb5vpJk
roh8ixYj0UyA4X6SolRsqh8rStVIUj1Se/18/hGSkRaRb5xtlBo7KI6GjITaFLdB2Wz0z9tNa6L6
jh4MBmpboEFBpO29oLpT8y1ug6xpIfaRvW8wHge8uiwqWvpxqOOp3TqHS/qEfv17YDuzLZ0yAwKd
LQb2RHPzTpuDjT2W5M1FZEeJUXWuJh5Cul37gbntoXSUeCNcZG0L8Z7D3GrqHny/W6bKKZ2ibmd3
WrKxnZKgezURubHEHQ4jg2nhuti4+ZWHgGZ43w9OWO+i2arRBl+a4rNiosp6WI1w893YLWN+6DFY
Wf8T19VHrGH15rJhEjEc9WBi/0uNyZ8mSNNORRU6XnplA97z9uShGevvr7Ibd4Q5whcAF4O6yTtf
TYP5OR716Z3eEnnH85H2doJrojhL1wPxLkvb9HP3uVhLoSpW4J76wVA+nX/A25UfVPP//ooZPnk6
Rgtuhti1oCWQF5+s7BRWP9Tol+WEWPJtCb3Igk9Y7epiQsASt2Y/DIMf1QhBtnGLjZFeA/ifZ2Zt
dfN4PRY9DuKBEdF2vHwfyydcj5GabQ84zu/hgGOevkUIkQ26kPlxG2dWMpFBkVJ8A921s+rqugm3
wI2SPhIBG4anoluu6DD5u7TfeVm57IZ+S45M1riQ/dieUVtvCxh+JeKoax9FUDkum1pEuMa8oOQM
xRxWiKP8YAnvDlqYmVfng1T25mt2vEq1nouY3LBmE3MCuzhkYdB8bqvCvmgvo4n4jGHuHa2fCB61
wtFKU/OjZy/Vxiwhe/X191evzgmnH/O0JGCC8bZ2EK9zw8fzvSIJel1I3X5a1CC2MSLV9Akz5uZU
FzYqUfcjlrCoC+yQotyotLy9JdNEnIbbIc6voJvMPT4KI0kTY/nQD9MerjgYShvlrqqfi/fnP0sy
5YlaBT3md94SwblK3HTaF4X2dayVa7aE8T4fzQ3wg2xYhDy2RlWFJF1BBjYc0D5jyCIERvT8F0gm
CRHCMYRTgD0k1C6j8j4panPAUvAu8qyLTiSaCNzIp9gZTEcxuYMbEXweHsyw3ugW2ZsLO9bBXuoA
6w8wUFp8VHOsaVPzSUnan+c7RtLrL6qQr5KhqUpU9WyGtsmQVFXGPEQjtdQPl7UuLMjYu+taGMBi
THqvpcbcHLR6sY/nG5ekgAjFsDBM1SK7JmDGHivQ0AisAKvrqURYqULI8jYwk7S6ym0NzdPzj3y7
t8BI/D11TBEw2LrB9dI1JrQQm/7a68yNuoKsbWHucBMM4rqa81sFErqL21vPtjai/01VGDy3rL8W
ev1fVYq1cNOtkAJsmoMKVSTL/xeqf1iT6yDugr57Cpd2MpHpDQKDFRRHqB1uMgrybKbOLNmHbb3r
3TDpj2GjYA5cgxFrcBhJw/uG01N+UbQbItGiqriCVEw6eIiU96Ye3GbqldIPG63LiqUi2YLjjd3A
gsJnOPvT2N+RmrzFivU0Dx4GqNiYas8UTCt3uWhaMET2xRxVRZUZ+eAv3o+qth+7Jf1wUSCKlItR
A6FKFb/yx7p7Nw7m0Sm2SrCSOBR5FhniyH2qvdiupu+q2gAmYm/sbN+eywyRVqEMeAwFE/AQNVI+
uYrxi+Iocl/O+HxZrwgpFDmdqpTtUvmB08IyCFxcHeJxS09C1jF/JZH2L1TgQqS56JhazXPOruFB
ddPLqPG4cP49s+R6Uel4QC3+xEo+Du4hwwL9ol4RiVPAw6u6U5lY0Khufo7hgLJwabrz/4rFS2nT
klEVd8ihY04DMqsWhJD5vteph/a4VcXuZYO6qq2/3q7VCF0i/oXkUagoaI/miN/WEEo2psa3tzY4
Pv7dup4FqhbkJBLipsGTVw6fXeDHKTqCedZ4G5s1WeQIW5vWCeoSHmG1eoPiWYtfoP6cIdGnnM6P
sGQExAIFnulx0eo1Jp1q8Scby/kYzva0avVeuPCJfJPSS1p0shscyeo0w+NY2WOIeNlcJtYoZtTQ
ND3l7QfDPGIR86lI6m/nO0YyumK5YcEDJZ5qxOsWD5HySj2lya+p+l017dYMvw7hP4+5OFr+HT+5
EsYI6nmD7wI21Wf9MCm/YP6k7vMKUfXiBOSBdXJLZQ8zivX2GEQeFiYGzouGdwOUBD/f4qnh8iB0
+msc8Oywue66uzjS8CNX9h5qVRmm8YNlfPAwAq6s1i/KG5CHdaD96gJkbGM8h7xmvffD9Bey1HIL
VcKPvI3NvyR4xXpH0FhKSRdCOi9wxx6BBgEM1bfUCGVLsljtqHH97XIbNrUa1CcHAiESBl57Qosk
cVGBnI41kgOG0u7PR4QsVYRJnD0PUtdgUHw8vt7BYP2OQNP1YJZ/zjcvCzhhOpnDynILd61AIde7
M+rw3ipgx+ZuecwmayOqZSMiTCemmtZz11A1iLDJ2nXxctdYW/AmSf+IRQMnx+oHQysLFlvq48J7
UFYJYms8nu8fWfNrv706bpRxsDhJjy6iFw3vh77bI2B2q/dbQA1Jz4h1A611qF0HSD5FXo+Yaej9
DtA19M+/u6zx9fdX756g9ILeK++u9uG17VVXtmFtbEwlYSPWDZpAa1MjRSypNZIf9fJx0iIsoJJ8
j1+Qezj/+hK9H0MsGZhZ3fX5UKGYPaTtbok/xqzT+ugwvwwf+2C6xzrvBwY1mRPspz74cv6xshEX
MiJd9AlAe4IKl6U9YPOGF1v0YSy8jc2NrOeEXBhqPanGilq1nul3eRrt1Lg9mJxPlC3cvOQJYukg
ju1BxVPe9qvOfs7i+A/mugeDbuPqt9rYhbxdNzLE+oG5OLaet6ifgEZAOHs1X0xcv4+Le5d9vVFU
d73VbV0KSOJYpIBgyp6GduDwsFC9b4PplMQXprdYTRiZzC0Oj4SYFWu3WLlidbwE5VH16vrX+XiS
DccaZ6+ykPFWBxMDO38Khk/Kol7bgXK16Nl9rW4luuwRQqJHgzXrlk3J13GCr/2iH5yy4a5i3jWL
93j+KyRZ8SJy8Oor0KmophmUMKrl6aHKMAWZ69usdi6bql6ug141P85ukrTJaPvUUZERbtLHLtMv
hDO9zC+vGg/TKeuHku6xo/ZOa5oBH4EtyqmsX4R0jlQLUnPPi2P7eQhKNLVTx36IUVHeyDRJ8IsE
DidGF37BFM+fp35PmfTeysvLNkoib6PrLTsPMc31lbF8FyyKnzpbksOSbhEpG5GSBtS/O8sPEsXa
tUjS7eY+eheq+CidD0jJDCQyN7owy7AipV/am0w9AGsNEuu9jo5+mT/pTX5Z2Kvr970KHZua9Gwa
owWQIMh2+l2n7KcB5enz3yDrJSFvcZnW03Ggl9y5Mh+B/uKeOcfzzRDl1WWrmUjkCMbWjTBspFyK
VPJOwRcqDI3TUHcfLvsEYXvqakoxTCkKeThB31lZepMuzsEjli5rXliMVXRsyjwfbD/vy9Okm/gA
ulfqkm4sxrIthiqkrxIjEgWDluxKq2uvUZqdPgfcgtjx73zWvi3OeJ+RFKmqHdY7BYSfymjj2W9X
g3WR6BGGUd8la4rMZne0JjWDd5t87Qv7h2EH90U6bfkhvH09q4tEj0nRnBYL0ZU7/AnLaw4qWhkg
cvd5Wr5yB6x1RbQRz7JPWn9/lS0aXOu4yxoqH2af7xcU+vdN3FU+fgzpvkG/eM9V9FbZ7+1FTxe5
H5bbqaO3Rl6vjMuHMWiKB3yRKx+T2u+qGl7G4dI9cQag3KxaCiqNea48ZY7jp0p+0b2eLvJAtAkk
Owlq+1hEP6A7sw+66up83ry9augi6aOt1ZKdeW/7JrvMQQ99eEOHy5oWMl4FTxi7C4Pc50t5teAd
iHuBshVCslEVEr6c9E5vlwjx3iXar+etaMqfytg9pXO20TeyRwg5b83uHAxNbPsviFpnOA2UKOIO
qkLdlFvmS29P7brI6NBWfaGgYL9kh+HHCamOvQvBuJlj7aK6gC4yOobSmRS9YhgKG1M7nI4VrjuS
+eccK97P8yMt+wYhnaMSMb3IVNbFrxoOy6zkd2bXBvvWpBp0/hGSOHXXMXo1Y1SlNqEdxVhoyWwd
A4qbDyg2Wz8ua13I3aAfzLHnys3HjbvYq/m73CrnC/t//aJXbx7MUzS1yM37aRn8NJ3lYYqjm3y8
jG2su8bfzVd6UeBMzykUc8ppN6ppgd6hNWykgKzbhRyeTMVRm4i5MzLMWDskeN9We3CF4fF8x8si
R8jiujJrXh8VJw99lypMDhPyZ1puns43L3t9IYNtzEJZZuh71hp8r8HO7Ed73jKlkby8yNvQ9RLi
YkVM4pph74vE7A91U2OVNgdb0qqyR7jC6BY8odMwuMC54l3kzg91oN7kYDAv6h+Rv5HmoTM31hr3
RlQ/eG2mfuxAaD1f1rqQswn6HV6WEpoAF38CArx2M+OyFVFkayRKxo6oQKIcP69yn8WAUiwu/De2
J5KwEbkazlQ5oYmTuG+hfcpiCzxqtJev53tFsssSORrgoYZuKhlSI8ZesZq7G27zPsy2e71w8LHs
+Ske1aekKIKNQZbFkJDDSlPoDkZEHLHwSCmT/MZ1+pNi9Ifz3yPrLCGFszFWxhcPFtTrYhavTj06
/dBvvLysdSGDxylsWq+iqm3bcCrNRYe9FwaXjbNI1zCzJUiLcK3ZhmZ4qNPwt+UplwW/yNVIJjta
7IlaQjAPtxoi8cFcbBwIJAMq8jQixer/E0G9lx+VwHlye/2UG8Hj+QGVNS+kbTZ5oRLovHkzdHea
UpmI59a/cbbXL+z29cGvVsQ6NLDnzRA/srrl2osxHdY2ryleyvn/vLbSRYaGpcx5DrOUc6Yx3TXz
+Fyayi7o1dNQ1Y8cOnZe7T4G82NPTK1JF2vDstNKHF+hI3LCuhsH9Xda1dQ41OtKz9+TiKeuYfIq
TdI1mOId205nZ2VddegSEzOsduukIgl2W1jLJ70ObRfcit+aBUbpqdPdeE3XXLaWi3rIrjfZQGLB
x6R9gGptfT3x+ZeFjDAHRHVKoWyhaXZ8pwBlejsuT0k+XART10XdY82BlhQ79IvVqneDnX12gmpr
hZX0ucgAUc0qLfD0Yzqek/QdO+NgjzfRlgbqmjNvRKNI+ojQ2sSXl46hGnrdugXEPO+K0P+dxM6W
XYQkX0XxY7B/uYUOBL1TYtgZWWZ6mDzuQSA0hhvjK+skYUqYVJTpjJEBqILwV5iOjR+PUXpZXIqk
j9GM3DLuaDxyu0PcGbduWm5MwrKuWb/n1UxTxX0YYlNjcocSG7jC2m6GCaya4dGgBxH3vReFvyh5
jE1rHegtj8HSIoRgVcJQ1ZJxr7WQes8/QlIx+Rvnpv2rLBPcDXXCtMubX7YyPpg1jqSJmWU71R5/
h7r1/vyDZF0mpHLomXGdtUzOajAUT3P000nsQ9XY5oXtCwt65lTccgR8iNZnfljb13ZVXxNfG7sr
SaSKMDvTDJQ8HKjDjkM67ox5vMfT7/tFXSNi7JpQC+ZOC5nl7PRuifRD3Q+nyHAvW3dFTF1iWHk1
wU7xvVo/Wu1iYgIdRdj7uhs4TEkMidC6uoR9NhdUwhWlyPaNbT9Yc3vtDPGhGxrroGXeZfO1CLRL
tLrrxpIxXgrjtgyU93bmbWH/ZR8hpLSqm4PCkm6yio3vRs+5NjX1OKjhy1qfe1taxpI0MIWleMna
Re1UPqGK69vUzm96ECxu4Wxx/mXtC5tywMNua5rrlcow3U2J8xx7zuM0Y/N9PlZleSCk8aQ0DbJ1
dNMwzs94xRwoIf4537RsBIQMtkylqtHHpUycnew6BpejvYMJUGJnHY+/zj9D8voi7kvTzClEBAbv
hkJfKY3LUcH7YGO6ljUuHKoNE7fhwYHnZHlJsZ9113coHl7W8SLmS4vqyQ0KAqcJokcrDu6cYfp8
vlMkHS9ivqgFmKXVrDd8obm3Pfu6tdzhEHrxR5haV0UabWA2JLEpIr/SNAdjAqiHgrn+2SsOidYd
82bZWO5lX7GOyqs1GcJtNDQNHihqqVGPjKL8Gl+r5SZIEFY3KGIheN9u7RxlDxPSuKvroQo6hrrD
//PQhrazL9S+PXazV++QiLHhlljl4fz4yOJKyGnFVotUXfstT+unNg3vFHerTC/7DiGdlaId6zQg
53Ck3S+hepihou8yoBS5rl/127L6sm8QktsL2cnHK0Oyj6o7RIbuccD9dr57JN8gommVCcB96jHw
dp1+XuVp86p6rrPh3VKYXJopG/El+QIRVVuYA3TcZt2rjsoBMP8trr2XVZ1ECJmtlBxdHfZGgYrO
a9419k6Z+y3pC1n/CJvsLAkc1TN48cm6UhblOqy/mKF6G3S/ncu28SKILIV1tCTr+VIt82sDt4fd
kMTLxsQnOeq8WK6+ymvVNRRHo0rjoxN1GNr6ALuzUbqHJdjAGkumJRFKxoyt2o5jwB717B/WvJw0
Ll17Z0sDWta8kL2Dlpljg/WKj8CJt9OhZjB7p/uhjTe2prIHCDmcuUZvhKWJ4VnoPHGldzS03F+y
cCO9ZP0vZG4/DHZUtjrzqqekh7wK/F61lh1CGFdub1+WASJkLPKGActYOim0EDYpuoeity/LWxEp
1ulxE+ozpE5VBYi99PNDO3UbFTPJnCACw9QoagwX1oafF8nJi+G4z8bmDZ4kb0VomOn2adHF67yW
1s0jXsfDs91r7r2O4s/JxYNqHzTtZaQ5XZQLVoZUAxq9Ul9zYx+F+VUBpjH3tq401i3QG/UKkXnW
DGGfayBZ2BEl5ZOKjNANLNjgOouq4DAPU7APrCZ40Pt2c6cqgVboImKs9XDkzkzV9AFHN+q8y4wC
JuZKDjfDX3OC/n76nc3NrtKHjQ2gJFVEEBlo0CV1jYZDYqc+61F+747xu3pJH5jbNxLFk3SkkOyL
5TVTbTBOuVVfNWF7Y7TR97nQfbePfxY55wgVQ8xD2l2ot4D94N/7qqHWVE+d+Kjedu5x67j9H86u
Y8lxm90+EasAgglbkordanUOs2FN8ACMAAEGkE9/j7zy1e92V015N66mJCJ86YRKuS/ixic7/Bpa
FjaFT8wIJPs01BNJbQfZnqEfwJuTRbibq5HmeJ39j//OEz45rNdoM0xARBgVQAzWU/gXDHhcHsMd
9Iso9dnDLz/xH1FqjQCTbyUwr65INj0Td8X8Z16FMDT7/482Tnhd0GOSr/vJP0ZjQTIatF+NkT/7
4peo8o8vPnhRPczagJYOiS+4CcO1SqZ8kHLzZ2/98rn/eL6E71RNhAV3XM1JeiGPT16svjhwn335
qzScyGVF6QwAC2n64KQ8mDSBcvZn2kM+uYrcKlmgvDni1XQTVM4mzNXQ5IdS6n+/mE8uC3J1ki2N
qrK0GFE3gfnBYHuQkjo5dKreV538w0nUNbyMYEjd8gZp92KjfAbsKpW0NF/s+X+/i+g1gCwshUkk
Ac9FWb4D3f1Ek9XC9wnMIZyurdea8qg9qX8EgfiKffbvK06vsWSttVPb+2DxB4Dih0DRBu6rc/bv
eRTlV0dYTxB/gE4tEDNwCDKSvoqyVWmxrF9c3Z999atzDGkYQVsf019WwqcjMYpmI+n+rPlA/wcm
5oib5hhyPhEETyL4B8bRV9ZJ/75T6f/AxHp00uuaAiXaD/nAxW1o29zTZdrD7PWLvfTZZ1yd5Laf
61rMgPq0FSrooORwqW1f69o/eRP5io/62QpfHehFRD13CbR0AjKcp3bcjV24E23xVaX12QpfHemu
qeNFUBJtcIC7u6AT48aAnfbFhfHZ068CMfXtyEJH8XR/MGBtTHeqN4//fRl98uxrtNjauUrDvim6
MFLdETo0Oi384Kvs/t/jPL2GivWhZBWDKdwmMj8hirglxW3AWY4KTv7hXJwmV6e3d/Au7Hvg4JNm
+h6PIboyTtrtf7+eTzbONUoM9XPbr6qBSgm+8H4Jl/gtLqGY5UWOv/zZR1w++h9xkmuvrQ0Gbpu5
gDcYY+oUz/5RlvqPShWaXFb+H8/XUcXbroD2Q1vF+xBgzPFLJvbfFcn/Zvf0GitW6KRrMJHEnGrq
bieo/frQn2nxvlKPT2+tZtui5du4jtKmC75XpHsJHFxypbeLp2oXmWRjWvJn5GqaXB3yAflMTUdk
yAWbXFqUDdkyVMd5Mon5z05icnXO+8mKoTB1sBlHXm6qqK8A5vlDXDG9lgSue1cbnuDpXWtzToKd
gfGPU2pTBMPDH222/0GYDVIt+A8E9JUOf+cd0CN6LPlXLZVPrpP4Ugb+Y7MpNdY8whkEA4zcyIW9
cf0V3fKzR1+dczonjoeXzistivvLo+PkKwnRzx59FaC54B0ZeoSHwfE80dVJBPqPKh16jStD6Rl5
4ZygCaTWvW1AEpn1O5QzFvMudD9+sS8/uWev8WXKtmO/9gO6KMty0xWn0R04GMhyLDfz8vrfW+ez
l3QVqIWwEJaqoLXWyjj6Foaj+CBNtHzFSPns8Vend1EF8TxXAVVM2E07kiYtu+aLr/5JvhpfHVuP
zK2uW3k5tuOZLzXNbAGqtNYsXW1ycHPzF5Gh2gFK95Wm22crchWzu7YPGXArkHAs5+CjoYK0mdOq
X6CL5se3vGoHmfZ1a+//e3U+CVTXyLOhLaaqnwTaOIk4N9wEqZXqeQKc6L+f/+99HHqNPjMRmyZZ
IpKD4E6e3SBnkhsdw6KFG2gqbPrZhV7amdWqrO4678/csen/oGmQrIW29NgmqoCxcGz8CfOTLGzp
A17m5r9/2ydb7xr+ppaW2xIaK5sw6kw6YmenIk7+zGIJDev/fyWSEhR6+L/iSvSjN2WGOqO0+Ipx
+9lXv0oe2AgtKi4KtunNVKVdhG890+4rGfzPFv3yqf+4zYGr8Epo1uLIE3YLP5sz5d3Ba1AlzRHI
C6zfAKPyFSTosx18db/AKsoVfLj8lMUcZKBhe7tkZUH3f7bIV/eLg0Re51Foqg4NJP2haeceMQ4W
XwAUPrlhoqsbJuJhwnVlE6hdCUSn4bIQXbn2IWB9zTyncVR5fVpyD9KCkMaJ7t3YJuaL8epnm+Dq
riFWuaJJ0N+C6kUIN9bA47cF7eyfUSXoNeZs5XYgcdHEUIRr/ecxDPXZQd3uz0jW9BpuhqJY1F6J
hY8jmVmRrKnVNEn/aNmvNYZ9PfizEDjbWIUqXyQ7aiG/ksr75MVfA82iyONNsuDhlFf9lnjt92Fd
vurgfGJCBzbT/z99qPk8M3l4ukGsKoY1E+t6RuHxAIndh9hirF2Kv7yiP/ZN8zCAxM9KzN60BzEV
M5D0on9q4CBdS+/n2OmP/36fn1wJ18g00Dd7LQEX2KjRbP9mHpvhUBU92c7tYhHipgMFZ/GLY/XZ
C746tHaGmkkpGojikWkBZD75dmGU/fcv+ezZV0fWKbo0NeHgGKkC7tACdo9lTgNNv3hTl/v9X2qj
ay0pW2tZEw9vigjzbSqKk4z83OrkTDv6+Ec/4RqbRiwoccuE+9m5osw815fQ2uq+6rF+8gOu0WkR
ablyFjfm6FV5UtF7uk5PTtdDbvy2+rNVuMaoQS5CBL6Hmqeanhjzd35RfzHdZeHfbYZ/WYJrfJrg
yUrEhN68FySuhphuoJvUYxEF0I6Qm9pAsGWYIXHpSdEdFsBGoXwULIfK9Xrrj/2yh61rcmy8ZX0p
g7jei5VYKNTE6z2I3jIvRexvRDRFL0rbjwUC0Ttrh/K8Lm64ETMD/7ycppuBJdG58bl6qCtowVci
oWngVfQcWgm4Ew/IcozrpDmFk27fA9NWO5pIcVbjhPgxlH42JK3bYU6nTl7RrEeglXUeuco+GFej
L91VcDrD8PRmnVboc6GpX823I741lI7AZkkaaGGqqO7eqF27OwHzsrS2HFX6FINWlwokwDJLhO+l
rCbyvVMXViWL2hqm9SAhp0EMlwIYpRffi3JUN3U4syyOrXdugtKDiP4w7ediYHkScXMMK1unpW9+
UwIs6bjUP4sOo8W5cl7urEc2QDPVO13RMNNe/zPy1vV9hRLXRmtrMi5Xc2ChWVNOV4/nstdNRvv5
PFDdHjze0duK0mVrBjhJ9l5d3lMfepkcQJncn8HzNSyuUN2GB/jAnZ0Pa0uwzapMTXOVOqGOPOzo
bkmidUswevoWzHrcsT5S6dToKhs6oHpNVJOUrBE5O6AZ0EEnNxWo2rm/qDhH5/ber7yn0AUQq5/E
DxnrH6au1K0L6ynzu2ndxXzpNpFLxD4MkyXvl8Jv0rkd2p03osIsSNjBjT4u9n1PJ4x1a5v7dqo2
iVMiDadFd3m/mmbbVMtvuqz83m9RnEInaUVHg/v7pWf6FiJQ9bmFoCHOZxseTNz7GQkJvj46VOlg
F6AYOQhBjDZeLmVidn406jxQkGWuQ3C8mbYYuY9S5m6tXtcAhvHf+nJS565zOpcze6DhMgDPBu3l
PKIrz1jjdnpdR5caf+hv1rErFjRaVJRKNQlIZdZjTiAyvdWLMjKlZGq3ekrYpovLGqyqSQ1JKr0S
VRBgF/UrMqFV3K5hNCQ3tddJcV8vtZlzpgheW7KUkZ/Gcz2sxyru+JQnSbkML/XaDA7MRFZym68t
IeRWh7TE+gOAvSPS90le90NT4B3DdSqrdeyzvJnrrt02dMCAQoiy/5lY0aduZBDx9Oe+fUMLoHLb
Bgf7WdChmrdT0FRmUy9z1x7nel2/4R0mp24dkxZKZIsvUnid+ycrm6C6mQwlNJ38pL9fWFO8aSjF
nHG8RpMGEqZ7qV0gDxGKuXqBMezK84CMcZUufkTpZrCt+aAzr97gSd7tu8pQlk10NEm66hHyvsXs
+4e6kQv6tLVxyxa+vyPZi0L7uJS4qjDegdRVKNKIBlOymUQxy3tQtEycCmMSli0OgrWguUp2mdb4
ZqeZ3wVZ4UeWbxb0sM7wzpvvMe+lNm3HyMltDP8+fVcivax3o5obk4mwmGjqAUbRwnUIjo05Zz2r
n1zFqzqvq1nV2zEYhT41geZsWxa2RrG26obmsK8zL341+O02WkM65wYnyR5QGIkkbZ1K7GtlmmXd
irkL+V2geKHewtXG5QYAgcYCxQHfjiqtDbyxjy6hS3cA197/poowmZ+DiPl410DY6uK5aSNTn6Ss
LX4+q+2sUrgY2V8FWiTzs6jWPr4VzAMatOFT8gKiaxGfel6UIgtU38eQmQnn7sxqXfqobNkk7iya
8H4arJhq3YzDHN1WyVQXI4xbmZpOUacT/QbrZDuk0B9Z1iatQBvnXjpEY+felpgk3YEvMPbGCezn
1WmgvagabskYLRN6HX1SF9W+BuVN7wdEAO+e01lFc+qXWLk6X2OlMewf+o6pb/08YQKXxobRCZdQ
vSwmhzpcQ5+bQjI/FyWK2I23trS+uBeTEOp6LGbYiY2I87JQwVsf+/1dJP0aMngYXPz0F8vYfi1k
aB4qEQxkYwth1izovQqxxY1gy81Do09DnFCeL7RsRG7hu9OkFrBH9CspIWcWB7iPZNzrOTW2G02e
lBGTeTNADmzHrIPEDmARnUvrkbZ2Q+k0dCnxlYbt0NTgYa4tVAzpSovtBvzjHB+VXk15Mnpm77OJ
lhBrHPpQ+8d1UexboSXdXVw+qrwapTM/q9Lqca+rde3SqcTXuY3kpMh3p4g2WVf40sOoGF3nexzT
ujwYUBOGhw5uszYzw1KHOdgvSZx6YTS+yzoy5G7obCx2SeDzV1sRkuDsOualtXPhk+yXie2r2Y9h
pjcu5GaJRaxzx+LZYBDaLUgkCJdxFnh+vGRh7A/isDbNyB7XYWhdKtqx1Kkai3E+RGId/D1DDodX
o9hiT4V2HfjLq1BqF0kxylREuonT2oNI5k3f8IVuhFYtfSR6cABmicqGWxiVq4v5gUua+yXodL3R
UV3Fh9DFCN99v8xAElS90AcNjb/iueCcjPCAYMH4GGvQclLc4hyiP2rsm2e+Rg3JHFp9CcTi3ATR
aONfBo1oq40zrukgaXF6JOZSYSFhwy5HqsN0hAldc55FmFyyumnQD4yG7ocKEVly+BKNYU5Gsz4G
IeTAEUm5rj9GPmDgTtDrYXnZyflUyEEGGU8G16CT6bMlY2TWcFudwIfcuo7zBfYcdQGlD86930EB
5Q9ozYTYdKlZcC7uIe5EFPZY3Hr2jkHQuH2AtuRo9z2x/L2MCPXfqsSDHEpW98zM35IR1rgwVAOo
tLhJ1rVtyw1MGM14qiodttupshiScdzW/t7UMCeGDKOk80N3caQ/s7BSLKuFEA5iZEtfbWuwQuMl
Rxyhes4vnQLIHfZzCTTH0hemzxlFJMia2c7hLwS4vtjGlfHEEfk3b9MCWgsUeCLVVh9hoMxpLrpF
4uu1bfKj4bPRuwjsBfUIxJNct4Uben+/JlFh0qhLiHlYqAG7kM0gA2/QsAMhMXGMjFnoaZuAIg/y
w+Ms+piiULGQN9MyKNrciKQDajQZg/6SHyKPKHWy/NVi7r/esDYGpIMRA1GSUFZlcGTlRPWYGWeW
AUef4DY5OzC/o1teN+Ihav0mzDUYg2O6wt2qRQM2mnU+JoaVJ6/i8Zh5Pv7gRGJ4a+3XcACjMhg0
LZ8iNdMXUyI32tWwnaY7rlnf3rUdVFzT1gRCZPCbpBb+X1M4Q83OtrFJF7qM3o4ZN8A2hVX+kibV
XETZAJQUoLYk4StApRedvxOyHDt9tI229hYch744VH7P5HuskogBJFYMMHkJ4NcNcRnPNTtc/NoT
abeaRIOnMEbDFuXE0P2lg2FJMj4uaI6ptfZ0OtKBkuNSSIIINC29+hYIRJltM8K0HB9vmzm3xZw0
ed8LH656K2woqpRwF9i9X8DjbwtHxJKkBfZO/LJwieFE5HWqeGclQuABPa2lyqpiXmAdsoLdkwn4
PkbZhFM53CZRHLA0XkVpt9MYeNMRSQIyurHWUXco4Hzdb/2Cec2eSr2YbMYUhD8jwVjFj4DZCndz
SAfs/67VsocG2JzIrGnnOkY+w6Zq2cWj9crDNE++PIUzLS4CT8hsH8pyEMuuQJ49732jI32GIFzN
bpMLf3GPCkR0ex4bAk3WsB3rXzpuFHnzh8SULxX4r/y0diPmaxmYw+30LTC6qfZriVkpDKI8tuxU
TVr1c6hY027LQY3qcWqhfbYtkQezzFsiY296p7sK14GwDHlrbCM4nkgBNPqWi9gLgXSEQf3JEoTG
jLKlrnZTAj+qQxtHbX+D01y7p0XWI8kKgukKtkWHMXMc9m2YUW7NmJsEorPbkhUV0Mkctd6W0wUi
prO2M7mI+lXyoEYa81RMpSEbEQO1dy5WswYibcIaOaqeJ2ffxzDRRYoEoS0fVztx/qjideQb7URA
UUUaF2RGBfYlqv1k/LX2SUmBH+oLpGCdGsc9C8tkzKEgYe3Ri8Sy3ofdMtlMKOvGp1ZAFu1GQVxy
zOjUuVti5WC2Ucz7e7GqzkuTifD5TfmljPbDGmrIu2vJhr9gbzhSGHIhZJx4jSZn5ts4eZBlOHR7
JwGtzQsnw1/Bwgt/yOBc5aPRCdhUUJ88Pirv4NFRywx3qpJ5G4SiA55wqKITA16LI7Ev7bzhuByn
+zHEbz6E4IsH2xA6sM2PYp1xO+Ys6YIlZd0qvIwVHilzaIp1DLVGPSQ6tb1y7lXHNdauKFs/3IIm
WbU7lP9LeIMQN9I3qFtBk/SXHmJWMkxuZ4GMlyYVIOtq9dr22+pZzrct3EdVZuuLakvA0LbnG38l
kLl/G6UfBsDOgyXmbnxuan8/Aw9tq+/1OJlmBO1t8kHchhg5iXIzdcuMSncd64xEEIjLgC8SahOX
k+/fNoklAU+RCHV6ySyenGyEmaa1TeH9qxnBcjRL8I5MTfRI2/q6lL9asGi8fObauu0E91ux7zrf
HqaqlhFcvBA5PkLuDP/g0vj2cZRlFz92Kkb93JIBpRXXdMpjUpFdjKSjyWCmE6oMZXmyxyrEZzP2
xQSgm7/e87ZV8wGlF6E3AVxRixP3hv4xQfYuMx236woq6sLAs5/Y1J89yyjknKd13Pg+oLxZAHUU
2Dyrfn6KaDf6m8h2vMmVHaY09jsWn2QhmyIP4nbo8M+9H59oV3pRKhq/fsNBa+p0aGR3v4SI3pvQ
mQY6zX1nbxcZA7ajI0/+gMg2TmKAThukfSOMDzLIIU4fi+/Zd8R5RL0GF/A5Hg0AfIDOzCSdFTS6
hqUyahsxJ+o8intPZnxugRFG1FnMHR3ZZHcTnFv7tO3m2G/TkcxRC/npWBj21E/QiUq92kiRDY5d
JOK7tZjg/xAEhkxZIxDwM68r6EOVFBqAndD/XfoWvjajP6MN5Ye9f28CHbvN6DDkTPVEWh8qhX0d
4vd3oQFSskG1IY1FTKiUQCnl95DS3URByUqkn+g0PbSQe4QJhYgz4wdejuRX3kqP+OewjqYUBhnB
m1cOpkojF/QoJJc5QFwYy2pT4niLlMBBAi2RsAnPLKiiNgttB0ECr9UDkgO9JCjYw5EccTGsLzAx
CrMVFUWTL7NX71FHN2Lbowq5RcC3Oy4L99dgh+9omJX7YFLVpo+J3iRkeOF9eB5sU2wrqMEduxI+
tVVTUSS9cBhMC1EavMdoiVMiofaeIx+Oz6wbVnTGAOjoDqhLDSTJJYvseZ18TOe8pIa+vaxZlem5
QOPB9e+oB+5dR5LDZQc+i9UtT3RtnmS0DKiyA3kfSXTBat+24sNh2x3RAhqTzJqmzJOgtI+sDNsX
jIlbf4OmJzSRRx56P4iZ2myU9V1BUHa3TUx21Oo1a3vQjr20HwTNFr74B2i8iCaN0TR4dAtVKiVQ
AchVRePv0KyZcxChwkcsjbnzVOFAx1Xsaewm+QujRp2aDr7AEVCIKapB/UTHrmTw9E0+YGRO0rqd
WsDWfJnGA2IylVOPG6KtoIUqxySHVzIKLS7VXcMKlDVufBWu1TmvgyKrDeTWj2pYhrdSgWqZl/C/
KLJLjZnNax3nbgjQye/R8uI9PUXjvClE8+QhYOwnGOikA+wboPKlwEN302+WFD0aqdNRJuGDUxht
dZKgWlL2ue3UDWnaGxKt74L1TaZ9Bm9HWx4jNJpWz//LibHPsDF3JhZPA3ePJJZnU7hjEKJaqgoI
uNNJPVV9c0KS9xIUy1l08qMYgJtgSAbKv9POEQVIMw9Powu/X/7Yq1SSLR1/RDrTPODCO8YhqoDV
n9+bENKlCHgqjxYDVbfG7GZI+WYKViC9RannDVXO2vZCSZTRES2h5aZMSHxwVcAhPROGHyyBeVdq
wsHlXqF3taI30E98ZVI8lbTz06TzXivCD8qGv1SiKUAEk4LL3bpkROOi6CYKFwPMxt0gbkvWCEy3
kFAmat7XA06aHuPbcllPqA8fkOqgi1LILJDswOcijxoP6QssXlhRbgZKf8VL+Yry8GcJd6x5smPq
a3lCK/S9SLzjSrG8oCT+HhSmqJLtPUayqGy+oYV4g/7rK6HsxlswMOrssxQY4yLwQY2/fEDXCDEx
2hc1+a2lziC4X2TGePfELjJD9/xOEL53dn1CzXBCX+K9iPiPsRy+MdK+VCF5QecDQt/J21CidesN
bF+HF9xSda8m/cytmzIWNRjgF7GBnwMF7SNoN12CxoOTZVY2ajcP3jeoLbOUV5puo8AXe+dNacDK
m6DF4KsyyKLg8g55jYvUaiTTUnrbwgRtulbkRfkLpFd68Lf0QUESGlz36H5Nho2qgy0CwLNq+M3Y
yk2rMCPllXdApxaBpdq3stjpEQYoaByMuHS9IlWJyQDzYqkLFN06iAR182pxe5iPVuKNNFF/rGa5
L2z/FK7tPkRvFxGGR6lblM1sbI9rKLbLqDYTHb5rKBaTeMb1AacJOCERN4fpBIeboAmeKPJr3CIn
AWNYjdZWMeo3tPq/xUzJDRvI9zK4hCBG96LrX1EkRWm/jFuFZxEMZwCIhALqumv1mF/eOxQjbzoM
arw5SIWen2HvfOMAma4wGKhW+BYlsGGak3hni7Lah7J5MrZ+dujcZ0Dsd6nfNN8pLLjHCMD0SEc7
5/V3sV+CHLoUx1LQB2vHjyRhb4DVHLukfGEcU5WLAbDn4l2AhF/Oxa3oyzqVSXtTizYXcbtTs9jO
svwJfapNxCisTfkN5wOiJsRYsojpLCy6fVu4R5hEJBk6ZblUSe5rVHkh6ue5pN9K0vdp10YoAgCq
ShWyrxTiPBUaPbPKibYvtKtqXNeNzM0aviMIPIZs2qKh2qYCsLSDW9azEOEv9G92ENg/SJfc8WX8
zSv6Ycry6Ep7Fzh3jtW6prFECdN2WwPriYRMT1PY4d/k3pvdXSXI7RirX87KHBoOuUCQQntweqsD
ATXydoup8xnG0U9e1O3KpnvVa3SsqhXWobBoN/EjalUvrSQCcWiiV6KGvRfxW0hCPHN4P1ZTcgs6
5Q2FIzRhEBQiXfS7p9W+9Ly934g9eqG3ypPPrT8e+VLlka+eVhZtG0x8Ma/bOBs/6HL5GfMBJw8T
b4XpeuoIu6eIjeki5VY0U5INXv9b8fXQ6/WhkZOfIa491mN754n+jixmH1/k3Me1BrLfO/gGRS0u
s8cocFs0ZU5llFTpHJCPms73KCvfi0k8BWuxQam2L6v2XfVrDgtYJLuIDE4Hz+irnJBHDWlVTX8Z
7Pdk9rIycE9O6rduEcdGqO0Y14emijci0UcfyWbtD4c5IYees9Po4/aQPi/QYm23vl/moa92aw2P
IW++B/76taot+vHk1qcaiPgOtbpK2BZBqMnAo4NXsh4eZq8o0RRBmxSI2yBjuH0vqwbA8gFq6RuU
aKe+RT+yCsf3gbgHI9j3Wdc6XdyMBhc5EphgubLZUbTn27AGaqV5hArAu8IF6fhwmDyTB6bA+e/u
4wEbNe6Wx1hON2ENcgFZZYXbN9k3rrgBGSpHF3zfifhpEfEutsW3fpzPnt9OqTX9rddPJ2GaIwno
mTt+By7T3bqY75cdazs/880kN93a7LwBXZbePyYDe+mqAW0Wjx4aVT0BHXRaZtmkYeerFMwuGJlh
3NdT/9Dx7pU59jEk3pzWJLyXSiL8lq88Fq/I/e84opJzLK/86a7wxXMPwGuHtkqo7SaZpn2NROxC
4UryEokIHIe6cyiGX2UyfMOKPCHRgcbpsIVn069ZoUMxt9NZk3FfsOZhbvluHYP9CsExSH5mi+pu
Yc3y0/VJ5uIAsjc4GFwFN/4ibDaPwL9HvHgO54LkIiHnaYi/t0wcjCzqDUB2e/Cj9rJIPlSEpU+8
II3RdNoozBZR52G1OvNj8eXH5W+XFoT6abnx4+A3hKThBI5XCXeB+8Wn+7Zq71Xc7SFk8mjRGpHD
+tor7zTqi8IDaQ9wCU0hi8nSxZQ6DwmgP+Py7MfVX3Ayg/xhdBsLdM38QL/GMNiDGHmUcg9GcAJ+
EW7yTiGfXrxoebFx9xvCSnd94n0EHKMdBIi2qX6EXbc3iburjb4Ra3+MfLMNO/E4Neqvhc2PVrY/
pHLPcQvJm7B8+3ujt6XerUV0nGh0N0zxuZ6x2Wgg7ufIj3bQK5aZ366vGE2j/6DErkfrK0czHMEP
qwpS643VJMN+3XFb3/W+OIRhUaQ98b+B4bCdSRGla8dPkZlMqtCMCzka9bUUuazVGy6Akxf6P+Yu
vhk8+qOzzeFyg42u+sYLHqboypzJmLy2HUQHCoyhI7w3Dlt6OyS3bA3TrlFZOMpHKZFi88sdP9Y1
PmjYyIjnGpE6iumu7FBJUz8lS61SbOtXLt2SAke0H5bpBdow2IU1/ZnUjY8uJab9aA2kvYIRRd1j
DFJ55qF0qJtmeOWgOnuE4unN0vdR1kZ6g5dBcC3yb56tcHM09I4isAwjiXNMtu+9Lj5WYoG/rcb/
Rrtkwq0a3kikxEMU/ayH8NarwuHQoqwEQ/uIgePGGkXSNfCT/+PszJobR7Is/VfK8nlQjX0Z66wH
gDspSqI2Si8wSaHA7tjXXz8fYmq6I9mh0FialVlWSCIAOtyvXz/3nHOh8CjOlV1N95SIv7e62M/D
JWpjLUfJq9SrDi3eyn3d9PZqUPzXvqHTpNLLry2gR+KKVs+ewjLI3tp8egiARngZJYmhRRIrvYKc
aq+k4wNEMBkQn6N3REUwiaJVlyv1Lrf9bJ0UEDRBXXdZx1tDDHWfSOG40Xo4n17U1eJNiooudLue
8Wgcg6prka9Eo4euqLOXwDAsT5KKg0mHpZEx8W3VwRovs9ejNj3PAcjMxo/Sktgxivi5ycadFoOn
N4V5J0LzoQoAJNSB5IIagMN+6pwb6ARdAQgV89ZDTVyN8XClCyIW+0VUUN63QiVdDom+1foomQ+j
mRvLpYfaQFqNhtW/T5DebK+THPkD+zxzpZlCAD9ivKt3wnetkdWHK6aETFuyNmT3TAfYxi61TXUJ
Gi5dx2HXvvR273tUHygkRinAS2HCqtRjTq+u2rbjObCseNEJy141KuAadNXsSs6Bm6cxVxQXBuC4
kBz4GwHUHBozFvZd0SZLpLvopso2yg/dIGLHrViIiw6f5odhGC1tMWaRuTBwNZ3c1Ik4akt2Zjtu
P8XBMenznBONHK91MUpPdZT3q4YceaulFlwCoCyOQLoVrBL8/DGHsculMyHPiseJnlipFr/YFGnv
ybfpgFTqRk6lLKSwA1lXz3o8d0q59yJsZgzPGOQKVoWul/mDFI/tRLFjsIUbBY19graBjT8NIcRC
zbtpx3MVUEWyUfPKajAPo19qlKFzrYewgTOE4ZV6oL5g3hwXbjqY/kvKjDtwpqr3fmYb2xr7aOob
5vQYmEq3S2sqQk4cU3pQm6tRruTbsEsC9SruRYDTIq1dArcw6uo5jPVAHOKsrKVl1jTBLqJ+vTQC
Eoau7AgguvCPShhVrZt1drGKnNK3z6IeNHNhQXCJFinSWvuoJ122jGNNvyEv0lIv9Udzm/Cer3VH
r5Z9Laslbll5e0pGTdu1bWne48ASXw1Ug698Q5An9I60M8okXDHzk0XpyPZao/ONa8WsiFhFeaIl
hkmdPLOWah+qOwDi0IucsfMC0+YCTZKsyhIiiTuX3lfAx+OKjjzSc96p5nNTy+LWSJV4B1BTjSva
y+ccd4buOrZae10GRtO6xQSsO6Za8DS1kmW5it8666YpaOha6y1oBhShPhtsoMy42TZaFveLEoAJ
xw4LwDLjUIUR1X2b1qOXgReGh6kbDfpNDenKGTm6Ttpgujor3jXb2PakhHWKvjPZRapdeCZUlY2d
mwtQxRh4odzIVbs0yn7b68Kjez1AjlxRZzbKfJEkBmWRTH3ksFB6PFTgJrayj1ppo1vOUhusW92Z
FKaF/UR3mQdLTp6yvCVBA6muKGphCXJDcnnEailx05p2cloLsGPbGCQVJT+qrHelsL6Net15wL2Z
16fNSUr6xzpzFE/YUuwNUGUkW76iLLUuMufQmlHshdFw3fbU4uV4+K5Z01VmVJErl/Ka93uUFLm4
qvzoEBNDh8S/qnOyiVFKPFoEqYvWaa2VWoxbU2jPaaxi5Bmsm0JejaZ2ULFwpoBzNHXxFkn5lg7s
Kz8X16KC4BSk1q0UDgezqQwXS/J44+upZyeADtakrHst0NwwTasV7v+wYVQqaG2eWJwWCg56M4lL
MVqSiVosIbskC4r3ZJflQmgid62ErUEE2mPuTx/zt+56eV1U/ZuMgVfRsiszTxeO3TOH6KjViPVU
txupVpa9Oq5DRd9hpU2sbDJqGjDmppJqVjZ9T2X5PiZCL1IZW4CpzKiHyGxPw3sv2aU71u1jwpRB
EpnfNHDT8qxsvBqHksGkdKTMfUzagA26n5ZTQyAdRZC7aiBddZ1xNMdhZUnqOk3o6aTYhEjrumhG
kh/jHlrzixyaL6NGa8DckkFUABlLbTU/uyMNa1GavPZI26aqdpQsTgljCBg05HHhYUJ70JhkNVQm
24ivCkZ7LdmWWKm2vEMgCtia1afOma6nIDzU0Gr9mBNzrium26uJfcVrvo9w4qgw1nPbuub14Mg0
dT5d+BrnpueTRurcTYFxH2ja0bLlky/iQxk2Cz2irghNDQrCsAbzu5EYdS0QriShYq/tPXZGq0YO
X9VMugkjn2Z+w27+Rp2FHVfmnBO9va5L5VlTpVUrOw9Q7ICOQxg3abcwQ4WTsOylbRIvLNAW3a/W
mNq7YhieQLkCas3QCAt9TZJ7PY+o2hQ3tplsCr886lHyDRt/uE3TQqnq28acZLeFNoDv+DfcdReV
Ez1R31jncbSRdThmXRushBzvknDwOD9vWv920IOnfOY+yJL8bin2Se/1hVxVroiKx/lVUQ1rF9Bx
FrpdLJTsXYukoxqIPR3bb3TLlzkhKe86NYr5FwJcdXAAW20KAVKxgWBJTagg4bIml83hAPN60fjD
hhIYm7NVjp4PWSeT2SO02iv8Fx7xNsOxSZEeJSvctjLciQEAmUZu2lsPBKcJzQuIALLENBfd7fwc
wqyuoM0sCzu95qR0U8rMO5ylEof2kTWN112K/W8jVg+NHS9UyrrYc3lx2+4D+AiJI3lBXd9Jlu2T
NtXTehAYAavysGO6UxvpVkrTXrOZe1XH4d4BWAV6I0GX1k7+Rotorg+K6Wax5lWOOBZR9l0b1JOS
tp7uDIswFq9zl0FpFIRdMM6w25aq/543lIWHcifUl0aKb/Sq3SSyvEmmV93qt3luMY4IISEJV8ZZ
okOK1SgrWbE3vsmJzS6LO8fONviY0RqMVtqBkXrzKMzzI+qHxRRqNApPlJdKTOuinz3OfParPPvW
temDVGbXrT834FTyDUfWjx9fARu2lUYzRFNuOe0Fu6pP1tFoPxO89qiV3uyg5eAgtUy0NG7dJk5d
206+QbIp9oYyxOspNjeD3p7habWHqJbGb5IaBt0OVCYr3aKJoLj4upay6ups1ZrKuJMHvz1nghFN
I0IMWvlvNtVySh0dNcEqk8jQqP7qTTztSX6ca7krs0d7CMytXYzRhw8bcmHUnXKjdoQR2ZIalnkX
9hSW2hX8DYcIPTo3uiYLMGyYnopphvTHVIYnOeCclATJdZs2I/kgNc+kp0ITlzgEjRz33dBJ/AmX
BJlBUUlFdbMyryaqp1cQ/aaVqG1tW1eh8IpBs12lrinIU7pa96pAehGGBjSjWN+VHPqeR8WsPGWa
uu3Y+vHSsaN6a0dh2XMcal8Nit0bWa6iaZNnfnAK/e5eUIxctEFita6hSSB2c5chisbdMqzhAI+p
vmu03NzGU/KUK6qPgnbKH0NQVTrGsR/H/pNdFQ9yjmhRdMlKpYOkO+rKTRi3iWuncemWTp94VPN1
6AS54mL7LbvU3APXikqTk1wmNil3PNDm87rpQ3nZNFq5doZJ81QNem5gqB8ljd1drQP4IJAbWzFp
EtNvSG4cMckAqzhcBe2QXTXCvo815dAaED9t/OdBBFa9WimuxhO6Q5zva036aIypB0vMpM2QSzmb
bCLuurIOV21H4g1LtjbfTLK/hZ02t6ZWNc9VGzsebMGZCkpxOK3r7yDJL74sjm2TzVBS53jyqD9Z
lvziFB1lFrMFwS6Kao2HB6cutTz3tMCBS2zfMz+t/ZA10U6PjJth7DeKyBiFHiZGv7atbmtI8qNt
Ba0r4FLuax3k2qpb4cEr2dexcReYWboZW1LX3DELglaXLihH4l1f8qdyVn5L5dpi45qadSkM/xRY
xpnqXbvo63Qu50naNkvyaR0SglzTnF41pQPnhe/QM7/gI3JMjvZZzx4nVJTagxnshop2hEWrsHtO
gDsl2LQ3DbLw1HTgS3N4C0Z9crtBy5F8jPKDbqbXHJ5pQSsHrzjlpl5LRWZZ0dbVhfpFFT2pb+th
iFdNMEBuq3MHharNOWtsToVlpGzgY+Zaln6YRvWO0lnpYtnzEqjIxWcTU846xioytJ0URs+Qe2/V
zHwLG1FAbFc8A6cKsCPOnNM4geHTMXUU5VsUqu+V1d6JtJEosXEkYcmYC90psDHr7XOolcckGlOv
0R1egICfNYpeOWDnIHkynadpwwG4bFFuM8us9Wwgl7nL5Fix3UDaSg6WTz4eJt1Z4UBmzbOe6vix
87sbEtf7mHIv7Mb6nKFBh60w3WBqfnSq4BlH4QT6pH1WZjXSRO6gxuNOyacr2LWdGyXVPeTNBLBr
7s0qU4oORBAiuB2sMywUsYtHYIjMNsEj0106RntZdKsxLLdoNk5JOd0akkBx2lc6dCxhHmpH+cAt
rnL9WnOwXYL1nAIQLqw5X2o0H9Rz2FThqC4HnSJa6Du8txZoFidQXmshDxmUEiuabLdPs0J1+2oa
TiDR4Vmxx/CqCJJjT5DMtSRwbadtOLzmHvFzn6jhMac0jITJNOCIB1fG1DxZ6bStU4rARZa+G1q8
Fg4jGSeEEbOXz/o4djDFbepr1vTkB0O7yHXLWMmcL93ZB763Y80Fut2qCvINXdqZumaD/hUbtYHa
NIyHuoo3hW4f1DBZTzLU3qkODqkRnIRivilduU7tFls+a6iYXBZBXHokol8J2147ZDe1k23rWkLk
qt+GdT+s6GbWMWsADboKdmHpp5vGosAXtDBH69BZqIF1g+TngSF9USMCflFMiywrbv2yXRYGjB9H
gSvRawzWXJFsu90gmRbEodZfzkbDgT8+ToIy1wDDixCmtm4eGafAtmTOsBoSjUgAIXXDB3yeN9p7
HieKj1kYRMRf8u8acNNWwSFEDGwRmMM3y6x3I1qBWCh7DHzvYHGvMP70EjNYzz7BzeRs2lR7M30Z
+mdPOtunJKX9cz7kT06eH+1WJj+Q08ekmF6chpIFNY3atbCYKYbmxhhSphdis1zIpMGWR6dOULlT
VVqbkrqlGF87NnYiDhuIfojpE6BjIeOMt1kpQyc/ZDWUd960iFZD9tEk+rGxaFjF5XNAln7i3Qyr
qCBNbclARudAChfQuhvDJw/G7mL+69nTwjBj+m37XoTTNS7COiRf/pPGHdhLGXh0JV2kHdhrB7+c
YFM51Sow40OQ9SuphZwz9ouQZvZdG28UGrjJaGk0VbmVdZBI+z4Yj34SE+R5TFUa9vPDs1QWvlQt
6/FM5+1UHSj1Mp0745TS62FSBfAPntiMzaSJ1YQncGo8Jnq/pVcd1ILgW1098ZVtsn8lEat+bhOF
DVTf1G/BkC6qzD62ic1crzyeQha+Z8/2IFG183ES0A2dU/V4O7Qc98MX/p+qk7srNRUOai2aRfJy
NOmS7OTJ0oqjKw0sXUmTN4rToEDKcJeQhLUelEv7WsCvuC9q01Q5FlGDp8T43LTGqUUKETMyVQP+
TklIMX23U8IN2hTiHP38KLVEFI3Vtyj9Drp0ntswJz3Yk4NGu6GOXIOqDI0GebSiSpkJ6qnTqhIr
RSRHYxph5ZL8TpmP6Dp9GeTsm9GqB5ldkgvCdV1WzNVZ710b50x+nCqffa7y/CJc9X22B15251WA
NuPETr42a2pdody4VesURI/MbYzGs6f+tgvkVTJIkEhq0Phiw9yQ9WwD23KRG7CJqT6mIr6uk/iq
082TzI2AZYZUWVP3PaATWziWfKMKaRPE3TpO0tVkUcGle5ukJTe6Gp+soQeTRK3Mjs8+NS1yuwXM
g7+38qW0WMSStBB6e2Pq6RNc8a1RVQcGAsL03E+ajKpEGGCNtGVi96gXiby2W/Sb4xknLJBUyBgy
BzbwJBjj5rjnhY+mOAVpv+x7ZzEpxY2RrlunfpknkaREywS8ONDAaKtzNLf/CVV3aLuP2epDFnix
TTKlveae1xjDcPHlg5woCwvbwsGqbmkhN9vdFtkP7V8A3OJQEgZcI7TXt1H9KGv2TVdXR7MTKB70
g2yq+x5yMLzo/MfSU3T7zVGa+3kGpAOOS+bQIecoXgpCkIrV/exWlarSSdQsufHUJP7awnVDJzAj
y940BU71XTm+6nF3nRjtJh2fUocEpMeXnYkWkS1SqBDjVcZyyzr2ScVp8J8JN/g8mhJU/3y61skw
1KpZJHx7DjFeCrw45PVSL0N3wq1MUfWVHTVQ/nOo9uN2KLJNjjNkaSDDK7yQ02TmX4n+OEGECWcV
G8fAeSIhyDslWrTlorteyq6TxHoI6nFD1uHKje/WKBoh7exyU953g35tmdLg6XZ9P6N/eJvz6mPV
uElCfyF1rZuM9SZrSRHoPIxHEnDUa9NNh4zHBeAnpfW3tdW7ejgtRT0Tp8Z7fz5aN7Jy/2PBzead
lZGcLZZ8pt/KA93og2xlE6RotPZja7KBYSWKJh1U8Qw6kQNxHBExwauNhu+QggCdIMglDjl74JEu
b0qgvLFczR+KmwRyrLPPR22ZDOoVX6Eg7+LFtdW47nlPc2kJKseN0rDknG++03E6qKG199s52Yhi
kFAFCIR2HCMeEcbYrbDO8RChnf2+WJVqtmukZD0HdDl8KQMd0cC3+T0RGa/md0LbUs8CGjeHiLOw
tmDmzuFjfsVGPmyi6VUBWZ/va5mcSOaP6DQgGAx/WYfDymFPGcrVHFEYYQHRLEEtndP5TGTJISqb
ZTHS0U08hoTZHqu8OWxHWXSMm/CBr2vVMhVhTFgr1Rui6DpolRUxIstqV0Y9abBBwMajEGqcbceH
35VxbsmhwvRebTvbwLE8p7RWEy1y1MFexZW1gPTEiUxbQAPa8m1aeGHevF3GU/xg9BYig4wQgEe0
a+baVQo8zmlqM1jm3RxfC7wm27j8Vk7KvrKgU1GK9E8yPG1iSMzEIoYCVqyrETlm/ZgI/zqJaSLc
Dot54HPqQE6WL+cHSPRiwZRXW8UjMhr8Z6rOpphOWhFtYyqq/HR+3Wy+sDkX88qpYCbOcWzCnmgM
e6AYzUU3s+cvYbAD1+QeptlXuaWedA6JTdwBaInDxMhNTPIwfYcBSHkhdckR0nyHjH7FI7RptQBC
5MgIW3pEf6GRKjo3tGKD7VHyysxrByKnVwh/1xfOQO6NmWxG2dBFc6IB+FYAQCJ9jdL+lY4FD3bt
fCf2oRuT9MSLp+Y6xtLUQ+xF+0qTxaz7eDi1JsUnxbdBA4113sUh7ik1mN08fxLrtVX9M/ac92WD
8mMeQCo3i9Tv5I2gkJbOFwxDjrgcs+6r2YoVFvGtrk1HNQVemTjFGXraeFM5sshm9t0cgeff00nz
Qe7ER+X34l1O5RsrH6jw6C9IGDgnVHedMku/ulPej9e4k9zkuvpudsrOlGpmhUbHFkm0+7Tt0dUM
3+ZpQv32e2JMrxirMrah/dYJ+bYTOtidAbZt5Xd4Q+YrZRK0rNE4McWOdDvPRgq5t3D9D10mnpN4
eo70isyguMahfAmosGIQt4HUL43MgRmsPJulekSmcaic+E42kivLbO4lSt86dREIZNJ9kndIh4vo
VvGdcV/QAW+F9HPXFOU5iLXHPlFfAl07GSmJQGQ4a1nFxTPTlXCh6j0hxylv/a68yXr9OJn1wSI1
4DyBH3KpcpPuh4VvbDXLJEM/ZGc1GX46cmxVs2+i9V8g0x04rsQuCgYLrzFjZoxSrU1SDkbzum9y
c3C1tLgezG49WfV1ATBAMx/1FnIeBDTnA+SD1iwA2tiRZF6FNMVFn/SqyFHtVvkIrlM0R8hYmhvo
+Quh/V7Fsn/J6zjX1lhSY1DPtao9kMDfmIZx6u38LchHPGZSscoma8lXXsqAsqpp3cehdm3m9qq2
o2Vnk9726kspG0QYohk7KFhukX6rIClD/qm1haLSGatvgIEw1J+G9HsnQ9Qoa9/Z46AyP2CKBspE
hyuiZkISSqnGqO1+qXBoGJp4KVllfUgH8VowGEndnHLkX00P8w+e5s28gi2Tsk3flV5aak89GUOR
cKyZA9EcgCnauX7GyumNPvc0XXrXill2RdkxKdPXAkJB1TcvkTHkXpTVL4MRvYHsCHZugwJEu6hr
410ISCmNjcqo0pV1bfoPyEIeqfyvcp3KtkxUNQZxzvsSG4xacpUx3+WVc0uIR7VUE28l59RM8RXJ
2aNZ+K9BYCN5kaadbXcQkY07sJX9kKbnGlaQSMVGa6w9dhI8Oo/ig5vLY7Sz5eeWulX4mITOypeT
hzyFzwVVNPbwDEG8l24jeUIWNZFgFGp4UjSCFEZYd3T5gjnewD/QYwLb1CVLtEDnplGpFcZ3Yzp9
2FG3MuNp3Ehh16/QS0HWgV1YupNdlHRlY4ePQ466Um372wajbNZXayHbD65NOZfXE3LoVVMjWPIV
2vkaXRB50JgzCvztCdO45AYgA1Y0EizMBUS/cUB4Nshio5OVRlDByg9UzXwdPJye+PBVaZjBN62y
sl0N/YEy9jSthhIqmlnI1ybeyIfEHyGOjxq8scDoXLUXrZvaHHKdWEmQPCNrVPIkWsux+TFozaoz
yreysE9KNGzL2Dj5YWusY0DdJST2LHLVmOgbmCYOn0Nq4vmNPZxd2vIqawLJM4wu+o6O0oEc7Iur
/2WaLcJfX6ek56i5FxTr92LqwYrMyg1K6TBl4S2a4PWQJtuipBaYHVW9+vh7phqzP9FPpkdGOTV1
YUT4dkSZvaM6wzFFdfov/C4+M9W4MHVJ5SYzeeNcHbPu2T9FZvPUOpL1Xk7efv8NPvEe0y+clIKI
FkNdDDd0gjComJTbVfNYsJ5nS5jZDubHbf7jffjfwUd+83+NNOp//Sf/fs8L6ExB2Fz881/3ecb/
/nP+zH/9zV8/8a/1R358zT7qyz/6y2e47r/vu3htXv/yjyWe9w1tFD+q8fRRg6L/uD5POP/l/+8v
//Hx4yr3Y/Hx5x/veSua+WpBlIs//v2r7bc//1BnT+b/+Pn6//7l/AX+/IPyG/WDIhIf9f/41Mdr
3fz5h6Ka/zRlVUPzb8umSUXsj3/0Hz9+o5j/dOiKTl9uSi6GJfNyBK5f4XzXfzoa24pt6opD4wmL
X9V5O/9K/6eJL5KDDBerEMfkw3/8v6f7y/v57/f1D9FCUItEU//5x6+8e1BpXxq6QLD2i9bIpgNN
wbZ6P7zbVtxQvDIj1MD61hhTe+VP8t+YhfPdLvwa7T7GZoGd/wDPOHSbpjvQWQAitRTcAhs9FaH5
hdHLj14ClzYv853mtfbTiiV+IwVXyuEQ5Dq9mLFb0aE/R+pVItvTg+OEGOb6sb0fo1g554amflcU
fTy0PQAqLDghn2wSGGBLBTDe/Wlm/Hvsfx7rOVr86pkuokgg6BQXgaceegUWAVr4Zkm9NtmYVlwv
fn+LXy3z+WtfhJIBmS4kflXb6g2FfVs7682U4gVjwFHL2YcV9urf3+lXQWu+ExPz5wGmGg3jwC67
A9Kl+D21c+gHHYovKy3Cox76XwVHdXYs+9WoqX+9Ebq0yraioj+oFJbPXekYiynJkaplgm6Oed2t
jEFPlpGd5St6hsmvU06LbzhQerPQsEI69mkxzXJ2k6NdyHnAbvP0UTXyBk6c5SOtHViAa50T2f3f
GprLHjJ1Hfeke76xB8M2mEykvL4NFJeU4mqq5e9/7y4X4yLRJpBUfL6L7xSLoGrfra44qQKHvKYI
vjAK/mQ+qReGWPXUOZh5cJM8B1uTINWgvD4ovQJNziDfLKKv5tM8Q3/xmn+8/p8WrBKJhFSYOzWU
e90xsPEjgj31+7H65OKXHWWIoU0I5mvu6QOp7UDRSXslgL7fX/1H94tfPLt+MUq5nmmZFhLNVPQe
z74epBChAxn2FE5cLt5nMGttG/poU6Gjcjms9h6KAuWLmaDOr/xX978w+/OVavINKe8oUhWwnsKb
Uqvfc3ncNBksnrT0dNBefSi8ZkDB4GA9aMnuAFmipabQF6DAir0mY8eFUvXSWr+dgmxJhXkB+/CL
cPFJ7NNmk8SfXm8DEBdlAUPEeaIcdqN8rL7qxfXZpeet7adLq13n99I4j76yw4++YwpZXzicfjJv
Lvvs+UlNu4qEIJdnd2F6DozX38+YT4KnNv/8p0d2RJtkyBW7Q42ENLauTZszH2rRdvqqNcJnd7jc
a/wQGY7gyTXE49O3Ooq8oX6P5K/6vX82MvPPf/oGFp4sNvsrG/h4lxcy6If2xWr67MkvNhYjxawF
Lytrr5njTdqpd34E7IVQ50FCWfDFdPzsJhfBc3D6wGyHEIaVpINshc0KdfGWJfFsxuFXHQA+CZ7a
RVjoNPjh1PG4yWRyQju3WYawJ1oq1YdRZd7vp9InCZx2sfanWLElK1UxyxL2KigdL4CCHrevut+u
0YBRx737/Y0+eeOXnfVMDWsvycCVyypwt5hoQ+XaBfZKf+/qF4u4oRkk0BtXp21FuI5C9E4o4t9/
f/FPIsRlS7241RAMYUyyN9pqN+rlo0Z9QE/EF8nmZ5e/WM1dnyoKZqXWXrdKPP0oGejOrVTkX7QK
+ezyF0vZcTTYPiOXF7kebuCYJxyY+wLFSWB+4Rb72S0uVnOjpxCFYjbfFFpDQCGFKrpbICX9/fj/
svsWyeJl2zVsFHpsIth/SU6Akt2M1Y3XtnnOyvtBWXeP/Tb6ov/wJytbuThiiEwK+ixwyFjUUayl
QMFIy4CN76iw5Svb/nvL7kf3g5/iXyyX4B+TMPehwDpStbIzNaPr0PfR4Kh3WN1gamdXX2xDn7we
5WIG1DPuEbeGudfz/ggBYd3hOQO16ivH6M/G7OL1O6lfaXIRWfugeRcmFCgoKlMIXtmvfj8BPokd
ivbX3QIbEa1jzlp7x5/WlJJOqVyEX0yuzwbnIpTHVZI7ePdBqcIyMUe2swlydalA6l3//uE/u8FF
GEcbFVZ5HVh7jjy3faQ9lBIAalpnX+TYnw3ORQS3VCUe1dw3Ib3CRsS8CepGEH/hlvvJw192VRvz
uA9a4IV91GCqyKTR64XefdVm95PN57KLWihhKppNElK2EK1z2+FnW62H0V90Rncs4IPq48ffegny
xbKWmgLpirDM/SQbjzhknYfWeJ1qYuHvr//JEpjBmZ/zmRDstDAM09yn1jd6cV3j47LMMMTkgPhF
xPjsTcw//yliTG2PWQ39RfczkQoWhPAXeTdgkUIa9TdvcbGOkwTFhdzxsi2lelVxcXpW8jK6h25b
fHGHT1KaGan6+UvoDoS1KeYOaXwabXwfU0B6pOga3XXV+Ksex5+9jIsl3cVaoZg9Csmq7lGMFY/T
0OCjUc1cGumrjOOzr3KxrHvajOa47Jh7CV8srEArFFpxvOvhZYU2HAdf+nubq3yxvitMQEbdLIpD
JCGOrEwMsTQKEmvHTOrt72evMo/M/zwBypfd1wKtaSSM3tMDFjqlB/EkX0ESyIolKEn4nE9+jxVx
XV6lVMDQgqGTgZAjj23h9nZkXzvOoH3xKJ8cRuXLpmy1L9sKZoU5VBYNKYcVGODYeZ1MyMhVEboG
7V9gi1kUUeEDVui0e3pDIDbXKax2kn5TIqByfbCllZ+gMLSm0AkWktWWN7IGw4dmKTjx4mW3RPIM
L17Bt+tQQOD9qqHPr4OafNn6DVPZgZY7dnVo0B0GXmGG+C3ZVSudDVWjkDsIaLmu3VOVgbmdmfkX
+8yPdPQXL/Gyn4Y1WiIInGzcNwvAoiWcoWW27Lb1sbtOF9PmnVLtSskWzWvlcpT/EGtkPx6V6mXq
aV+EwR8pxa+e4SLOZlbc5aokxj0u0yu20UW0PN3Yru3WW9+V3XT9lcP/p3e6iLhKlEMaIbHdl8vk
hMx2iVO8ixTG1Tys15a0EvHs5e+Xx6+XOmqFv0YtoaiVbeBFv1cH6dgU1s0YJzBNmrNpF7RnNesv
Ru8TrFJ2Lr5Two6Bs5FID1VVrmJDu9YGmDol5otav7Bq1XVs56pjOlMz3UnaVRMgXFFV9N3Tuurf
G2dc01LDjUzpNAh6fttGGH3xbL/efvCw/+sYRLEDrx8F6yHoEFY2emlsB02Hf5mhpPn9MP9I534x
eS57A3JgT2QsDtODjBa1OfZ+LAX4uFgyEjgDEZJwMDpw9V5rjihW2g20wBbaGQP0mHTBdGWligp1
qmu///6Bfp1ZyebFftjWo2SZEKM41hR3RtDdD2P98PtLfzKc5sVGmIQQ7LHkG/bVuO8p2xb2eQi+
wkJ/vf/Bk/vruypknEbw1IVUap4LrH2bdknroF2E9fTvn/6zgbnY+8Yxwclx4OlLzF/v6rKrt5UF
q/P3V/9kbJyLscF2AT+0vEgOBi57XkTlEP8BWA0t5vVffIEfDd9/NdUuhihrCqnTNEccwipIXmiu
WPwfzq6kuW1eCf4iVpHgBl65SKIoW16S2MmFZTsx9w0E11//Wj75wzPEKlcuKSVFrDMYDHq6bddx
huYfyr7KP/gn1PmiVgEPBHhoH2Om7lBCWgNOyPRfsYkMJKA2/T8Lpfw1SsdQbAlg2ADsaAKJjScO
RofSTdvCjKAXoN83AH8+owzMOKbtCDxt6vBlIziQuQwxMZoaCZtJY2Aj+aOvnZKo3gFk4aHU2OdB
dkr2bQD6dpd7aQBChS2JBckS6UK6RQfP8GBNaDXVdD/BW1zcjh4oSzacDZHsYDFxml+YRNbCnKPx
LfmFlXHBlOXq/nCbHeL9H6jeuEkwuqM3+KirPZqLax6nE9DxN/2WL7pshC82iJhiXak1ELDGzVEL
GcUOtNBcWQ/xUoUtKg6rcp9YPYhikIkGT75Z5496/Ov67pcFQPplzj8F+lZdmGNvYG5RfOHVYRvS
fXIY9qWP2ugAZAte70/+HGjBEILfJWj300ai6OO94asxC/4O+JkF+Uy0PHnrbgiAOTuZLvQB8GcJ
Fm/yFvzJQ+43WBHb7QPTH1zdbVwAZd0SR33jgWn8OLw5f/Jb6w31HpeVwc6LN64PkmdZVND/d27m
HEy/WXrZd+BgPQNqXLvrk3UHoOzoTqf+jOf1V20ja0IkgZwu+AjK7LqIKTYhiqj9eE+C4pAizkgC
fohP8cn2Op8Fzo26y7EMwD75cUADPeS7wQMd4caQJa5WTAJDUttYmIpO5AykdXsybYxOYmGO4MJB
oc3UUoeTLdlZR9GOMr6nzZ0zbaUEJf12hFvLQNX+IlNWnKBNbHgWCt9umLK0G1k6yddFidlEA9fy
kDfFaUQhgdfYZdDqg7XhfS5vSl+Ygagwa0IuouVa3ZyQ99jplepmJaJLG6UD+tmkoKMCihZ0MNfN
XeJJRalZIwGtOwplm1OC+jtSdkGtUECIycbnJaGrKDaLxKm9oKwftyl2SNUTBxbfAAFR5Xbr3+sD
kEVtVPBX9ZTNnGO+TpWxmmCMNjswnbbaEVXUCqjjULqIQrv4pC2a4k3UKJHdpHrEtQX/j8UNyutZ
9ed6XySbml62yyfXWS9zanWg6jipvDsMRnlXNfmLWTt3dDK3AuGPt+uvtofgg4CvgwbxAK60yZv9
ctftEZjujMDeaT50cfzZi90phJTdnt0ggewn/vWxfbzIfNWu4I7wShsbKAlqTtxfAnP3qrnDHmTW
cLr/RvfpdLrVvZefj5ObBioOfOI+/v27pQUq26SCs2Bdw3UogjQnMukn1LXjAjkU9xpqz6+PTWbO
grOI5zbWVVRynpK6bV8ISDB34N82NpyFZFeIArUAIIJGGryjp9b6GZMjgFNeClaPAbyQ17svmR5R
obZE9ltLBjQAMqzaKw0UUCW1hjQsabZ8kmwMwr06hbxIozM0MZmLP6LyUJ+rgLO7afjeeWBfGv5k
OiNF8rKnZXHqE9SO9y7tgWQlGiqOycYGlg1B8BPQWikakD0jrFdz5CE0V7tQICHxGwOsen0hJPvI
vvz+aRDMtNTeygfwvdHmfrW1g1JWG72XHAoXIN3nT/e48eYaimhOI+/C1rD3VYlCebC4aTOe4NXG
a1oSTDp4EK8PRQIKUW3B3JMK5MuFVuYnXDlORk9QIkHAsk99bcj3BXIOFxIUxUj2qZlvjFG2jwUz
5/Ew1sVySd7Uy21lqgEUZQ91o+w3hiQJqGzBzDWWg2ggwffpjX1ObmcfFPegh0Q5t/uW30IMa4ey
SmhcBOlh3jgRZBGjKGK7DJCTKTK0WYFQ9Ln8XRxX8Gjc2UH/pr+DvQo0JlruJ68bQ7wM5QsnbQlD
nCDN3JdztkTDOPDfSNejWKODztuNDhd0i+QYeGhUMFGyuE/3XQqu5K5l6cZlULJ+orBtgfoBK3aK
JQJ0+2x07c9xRLmHDkaR66OTmJco2lnQiuh0wJ2ooKPLyasOqOf3viy4t1jXbBtXrjkCBQqkCf6g
IuL6hyXxj6jVOQKMvuQruqy1SjivZoUsMiQ5ivZvvbCg7Kat3J2sIcG7QQ+rVGpeOlFbgnAFNT16
HC1F740VxyPQxq1U4kJNwb91rQ1ZGXWYI7VAnXeU9ZcC3GhqtpyObIEFJweJH0AQ+h7fRw3O+AZS
0431lXVccGZj39d2Mo5zZICRgbbtceqbnQHumGLr/JLNv+C7mpXruHBg71PkYhznrUJpyoDiFdyd
AjI1G1ANIjMxwb5Vm9UqGCeRbtkB+4bCS3Jvht0hua0OetT97HzyVpo749zvnIC/FjeGC5Iyt75J
/+m/r+/oD9DhFy5GVOgsBhR2tP3lDhxycCYE68neWV7t1/7sanv7Jj6bx+ov3XW7el9tpAZkQa+I
866KQaG9hWsoeDWDSzLGPKCIwlW8f9jeNyiaDyhCzsLHw7ZHPXXDoUn2o4j31kfODVAKIpFpP3Vw
p2BSvD6JslSHiO9GyQ2glh3Gg/IrJM5Af+Q+lyH0Jdzzj+AhzNzXclefZ3d/+v2y+Jp3QqmL+3J3
eWG4BPhg3gmyneLTYOueL7EQQ/AfS6dlrapeVlVHVbUV6ObzjLOjTpcN5y27p4nYbsVZnbgHjCJa
z/Zjfae8Vje2hzq8nXkkJ3KoNxADsocZEdndZgqkJhZyyV8p5/FkRtl99ZOe5mN3h0eNY3bGmbfh
DyXWaAhuRSPTAE08rKKTXGqYdh3qIBVjY/N95Hm+MjTBpUBvBdntGl8ffcN7HtzJzXxQJuzTv/kd
ZDhRjHyrR3OU/Yx39NyfxhdjV/kQAYlSZIO0YAxQfuVv7Q+p2Queh4zGVFoajsjp2J7qu+522jd7
+wFtP9r7FSETipzdPECtbbjsr1vJB+L8ixkQwYFdN0IQVsEM2J0/wz6SB3un+5dLJz+0BxDlgtH2
DxQL01soVriO30fKj+5g+tebl1i/iBicc6sHJdXFRrPOg2IVCsjnDfuXGcNHzu/TTWFMR1B/tjAG
Yx+/o757umngxUDt8d7/oFHzuAW++8jTfTGFInZwsrvaHsGbEk33SzDt23N8HE+g1YDLKZGpHyMn
MB9ISML2ULsvrVd76ZHfNOf22J9hlJ55tzWd0jFfXM+nMZepVV3Eo/FqgwJirGO+s0I1TELEQy7e
uOC3r6+b7HHl4/D81NC4NDqdwW8TDTpTLpUqxPbgerITmGPjcAUSrcD91ciemKlAeGgcII6R9MMO
FFgQMQXL5y6DbNCNnoG8wW7iAn8rUaRfkmlfqXEN+h2U9SWgwQHrCykRU+iVD75ykHMws0WZ/cYw
JN7lY3ifhmHg9R7shdh/4JAO6f38HN9Xt1D02IOeyeu8FBC9s30LqiUP4rCgVXWtnXLsfyDu2OiB
zAD0/y4YxHvy2ezRgZ4Vfp1Wfswer49Ndi36eHz4NLZsIknerHDSSGk+sx/GL/UGqg1RvOO/sr/2
L6gBbmmWywYheFECqUoNOl5zFEPPdUzrYEq+6xM/HsU+jQJgHqhOMB3f/oOKKNB3aj/Mp+q++Rn/
TgYfR3XQgS11H0fklLwNhy2MygdK8wujFutBZtrTNp1XxMn31cOKU+G9/G38JL+7xo1dsOikYPGe
oIrhQqpsAxcjiW9FCCyJK0ii5phGEMZCJLwFqwLusMkfWwFJQupsYAllWQcR/uqgxK3vlwXPXu2I
VMct6Uw3gziCpuuhtiLQzNJDDro5B/wz17eiZH98zPGnNcz0mYLbC5yvWZMD3251wWQoG7c/iQWL
wNcE4lINpJ7h8ZYXUFqr9C3NtyJiScD2YVmf+m0b1ThaCRYEVDquGZ/nHfengIW6f3kiKrxpB/6n
2/a9CPFm+OIc6wcCSMrlgE43jmdZSPDh6D91IUaRmqmtGrb/TygDBcNNdszPcRifFAdR6hgoewhW
+DUighI544fr6yULCj4wZJ9aLRuQRtg5jG7wwFV01nzo4e3m0Nnl5/kALR08iWnHBWMF6fqhOlsH
dmNvGIHsCPsAiH9qe4jH2GQN2rb22WH8od7kjxZOMPpMD9AYB6nCxtTKNqUQbDn6mjXEhBnM1AbB
FOiyX6/PngxpJwJqy7wdwWSGbTOf9fNybENQa7klnrLVMxBpbxutSDJtIrBWtRKFWxeny/z1OXtJ
bskxO4AjK1JuQZp104TJXfrAbutjvBEsy1yiCLCdllxZaIoW09O8s/bmc3HQD8mRnrJQ3XUhNBi9
4uxs+AzZdVSE22YKGD6yBU6jCZr3CyFYA0J5d/nZPtoPzp/6tg9x1QAGDHpixzFA7BDlGztD4odV
4Z4GEYle0RPYXAl6KB0s6H3vgGPwLod49gyK4+sLqEs2oHr5/dNGhxTYahctprMLugDaybifghn6
BoojLvP//EgROpY78xX6tTfUr6MeV1TcSV32rwzyCHQhuIE4d+XN1guHpAJDFYG7K4XCyqrBk9YI
hyC61VvPS/zWkos2ueF15BU0aF7svPXrhpuRuG6V/HcCzKFO2ySFpYNbQtFemLVj6d/rkytJ5V8K
8z/PbacMwwwZD9zrMohZvhjKXUZyn09mUED4a6j/WVuP7LJBCG5kUWladx1aupANQR3VnfV7CAdu
xNlf7pFLJf9/xzFD9QI8QBf3DwnVCUp+ZbExQ1/2G1++uJVPuw8oCwhukAEzhDUAYShQq6SDVk5s
bViRrOsX6/rUQLVCkMdq0HXA+J6rKgEXYhpcX11Z34Vbjrks1NIbuG7QcENZKAOF8qhtHPqybl/a
/NTtSVdTUHeh27WJ0zV9zapyI/CS9frS4qcvZ0tLWTdjp0wWhdj4T0ivNMtG0vLrOAHLKdwjFgju
tSkYw4HrMY4kKPFenfvKQxuxoDlVIRTAdjnO6A7wla36Ttl4RPNFqR9oIrEKPXhc9RdTu1mnH9cX
+MuzDaMRzXeewMqJl/AoYbegAHZBNt9UozeSlzmHJDf75loLttun1hAb2cXj6WAYns+4wG7Z7eUT
/3d9ALpDMFy7IvFEVPi2Z+L90dzc//HnpnCBc7t5zY6718bdZe5D6iO1Wrrgwt9byOWq7nuKFGTu
vke/7kvv1/W5/PoeiK4Ilq6uzkpaB5PZla7y3N5NN8VPEi7nIrSPxe/ymD2O3yrhRlOCzStVSsoG
ulARtKPcWH+qlHOj/9wYh2xKBavXIaxijvEMGWWO6xh0f0ZQavc580wNFMAQuDMKKDSmL9zWNo5o
iS/4P9gLBYehY2OHZw1014yCP/ZKeXd9OBLrEXEs81RPOR0xmoXq0F6o8jVc1MbYDV27VaXwdSht
g2v0vx7HGlSwUbOEgp19qQ3oSnEGZsUlPwzJRdrBssBEDTIIv2OqttPAV75TU64jxapBjDPuL5IL
lv73e+MVHJQDfGU3U+xCVjPIkRcHgIp2ZrmFPJAtleCM2kqxkPjil6Wiv2dm+Vqcb/jtL8NBbGrB
GVmgra7r0sTluCE7FTSSTvzbogDmKBMEjzd295dXTTQiLFXcx70CDkA9zDsTFTda/8ahk+am04zL
g5nff2sRRJgMYBM8ngYIBuTNBHU2C1W2N9D99b/3dcHRFIwz5LIcPYRMHqjnxgDaJQmlG1+XzJAt
+JZExaG8ZjFo6WfznjkWZJIgbNTZoK/fgox/HQLDYAQX00EFg3YKqO8nRowyWPIedm9avAOd4TRD
Qnmok7NT9RDZAWwUNPl200A0zKwfSRZXwfVp/Mj3fHF22BeX8TlQ0CkY/ClkyyzSdmAkZmWj7GhO
oVFqDDNZgtKqIW9fpbwMzTnJ7hqaatrOSYaCuyMBmw+Yx8DQD220AQgccOElE4q5EqUufaVn5m5Y
+uTX9c5KVkXEI6QrtAOSoaThWoA83sI7mm2ds3jYxfO0Vb4ra0PYVyqH5AUUN2gIKRivLW6cQQEo
FIA8UOdcH4XEe4igosTWID+JKrdwyp27emBntRs3Jkji50VQUdNnFgjrUzPUQb4czw3oFvIBimj5
vHGQSNyTCCKCcjLFe2Jmh4yR9hlcljyM22bwIWeYvDWrxvdVU26lxL68V8FABF9IaN+gjG62wtm0
KBRtAZJyYsvweZpqXqkZRQhD6Z7jkhkhz9rh7fr6SHaAiPBpcAyzWoHANuoFHtKFQzwg20HGAbpd
oOy+3oZkD4ildQn0vqYYMn9hxRcIhAJ0SZyNOPPrZ0bodgq+qzZJtqQat8N1BI19/ApVbTdZkzC1
oHYF5XQTcZ/2braaN6WKRxxwEk+eavqqDWkt0MQuAIKwG+o8km5fQZKqG37FRjDUIURJXcM859pF
QPVHWz7ZMTCjEHMr1+fr0yLZv9ZlST45o2nUa5SaK0bYzCp/hCwzZKR4XvsjEv4bAC7JDhZr73KA
hVWTpghTGhqq2eNiG+CnWtwq+WWCZPz6OGRb6LLsn8YBQagLn7hphy3VTsVFGtsCF0CRRlZKNy5h
siaEEAfi0h3kJG0jpKPd7kD0AAj2Auw6jvXVT/t+oxnZKSXWfoE8f8lUU7PACG0XBNf21HrTR1Xn
4MTKZ79RIJihtpO2Y+sAgjM96x5bYoNj1SZpsoU1kA1W8AQDN0eDJ4sdTim/xxMgXvv+LA5EUPqX
6wsm23hCRLRUIAflI7XDEaSfTgnZPuinZm5vJO/XG5DNoylYZUqtRjHaCZ5zgdIVJFsKXYfiDN/n
7R0r33hy34yDnw/NW9cVG8GkZFQiWE1jFjDeTu2E1Mqc59lq+geLGkPiEsSZ/64PTNbG5fdPW322
dGXIZzCGJ1o9HUEnhsdvEzgb10g6pB6uNyJxlyJOLWFdnGekpqHZlse6mp8VPd9YecnWMgU7islS
TCrFeW9z6JZouVdm57K9zYZi/72+C5eF2FKnqizGLqqGPiqZ+pRky8amkvVdMAs8V3Lotgw86mND
9YzUcJ6HeSiitG/LQOvVLRZH2RoL1gHa9mxQu5ZHuOJF1qju2na67dhWObTknBcBaAo48TlohoFx
paUF6oZxt2qItqEtrZmgWEip+jdO4t/LaB+uL4nMGEX0mao4dRkbvRaNzWCjAjmuf4AwD9JpdFG7
B0ezwT23DKjpBG+jokBRtmhb0PaXNEgHy97YGJJZFcFoqYHLEJ97PRps9Vlv2UsxL5AQaR6vD1Ky
OUREmgN1OF5kkx4BVfuu5Qmw3hq0u9TfIFbyrzchG4Fg+6MKyQmQh5AI1+13jRQgP1iGM6r1t+o2
JXYvQsxGvYUSNyMaspg62LDpvNzNZNhCA15C+i+uPiKwDIiRfm3B9wzKbaogxgCh+syhSpPZx7o4
XKTR1q55+t5UCV5gXFLWUkK6KLGf+7pyxzZapl/Xvy2bJcENmEavDkXXL1Corc66U+3bdosY8HI6
fTVFguUXQ5IqyQBiwHaZXuNyfoAshw6M+/IbMuuhZuOS960xiGXHMe2HeEgNPSzm9leq0tZdzOHh
+rclgxCLi3Od16XGOhYNJfjQabEvmxQk9ObewRONtb5eb0Vib2KJMS1TBkUlqNO3HUShHyFRDCWD
twFkq9e/L1llsYDYAfAc0k9QUmg7Kz72RtEHmQ45qetfl5iyWCTsjFBwjylkOiBRfaep9gO0xW5s
Zm14XFnnL79/ihK4AnVma4YEabNCZ6RxTo6pBN/ruXCAcy1eF3tkLNKyFxDIeBo4Jut1Y9IlLkIs
2cWHINatOVqUz939nHDHhYb6iAsPkK6KBX1WYr0xR/ueIX9g/j7PUqNmNWoLOCiAqP03b+r0oSy7
YiOUl62BYMvEsMeaqQOUWHQII1jZ0Rroxmu9xMJEZCU8dIHruKFFapOp95Cmc8CWmP4xnEk7ANwO
ZCnrVf/6esvauizVp0kCvZfDi6HRIk5QeGdk9S5exn2VMqQeLrpiVr5h0BKTEJGWQ5HFNSq2tahp
rT9aCtRgAfHFlBjZhs3JRnLxJJ9Gotpt5vAYyuITSogafi7xZqkiP5+YhueoxTfXRjikG1bEibYu
WjRP803c41ZDtDIsrBkML+mDo4Jf73sLI9j4WswUao06RBPUMzQn/VTDK296u5q/e+jlXm9Dsoc/
MESfpiznSlOCiYtFjZafmoEeUjaE1z8tMXURwZjGaoV+mmo0FIDbmbnS+RkHm3Wnveh51rpdqoCO
oDTurzcnG4lwaPM2G4mRcg2zRW5itcTbcv90/dOyfSUY+ljZa1+vPY86reN+bIB9Ac/hbjORQ5tp
dwojv7/VkAhb1K0ibWpwoUXVCIWmSSeow1QgqdLOaRt0af6HlvWyu96WZHlEvCJ2lkNHVrJIX4z3
hi9NYGvzHRhvQt4AUtXPxIXcsrKxlyW2L8IWG72jCoO2fZTrQ3OYUrqGttIpNw64wDasX7IBRJzi
3KeYuspRo5iBfbqI7Qq6qJtXNkk0IiIV5zTmUHmHs3fq9nFsITykWtm9WqWPjvktDkTbERGLNZ1m
PatNLTLUJUro8FhV5K+TLhvZC9kECQd70tftkJaTFkGyKphSYEaByrq+mWTLSwTPmy+6wkz4xLxT
Ia+F0uHptR63shWyuRdMm2Ral686Nk/d3ChG5pdaBRHkf8u3aKQw76J9o5x6nROmRXFPfs5xfnIG
c8O/SiZGRBOOy1INqYML10WvgSzdIy/S/ZAl36mctx0RRtiOaQzZ74VHWQbefnescpBuVdYYlVWj
HlI7qzacuWQJRPRgY5Wm43QMGYusQ75rVKEgjJuq7SvFHB+5tUl78nE8fHFD+j/koOVMPOmgXTtO
fRUmbBlnbyliKKubdh2YyDLsLKos7321KLf5OqxeDTI2yDpOPL3TrdG4WwjKArwiT9sjlK0g9moo
BCz51XhuLGcZvMSZVej2GZPmeKzHUx2ErTWSfM8URPxhziAJaa+YqUK1/Mrkpouw6qz39et1U/sg
Lfhqgi7m/enI5iVLDGrUaxTb04KXiD6zLZcXfbb4cY9Qx80JewcuoXi1Er1HVZQN0T0oLccnc1rG
A1nZDG0ndQzm0h6OtJ3/UYfZN5PNZrCWKobbWKkB8S6N30yzlb3MTCleBqgf3Cq2Of9JrBo65CtU
ON3SHFowPufO5HU93tdd7VJer2J2j1YcdygN0YagVmPrfoKM+i9whFWnjjgqZCV48WSoVXEY0x4O
Y+gm6O7l0EDLFZSiZE5Z7SuteuKkBs8zPPuOtC3Zg9DMPLKhVAOiGq1XtZOznzDwXZ+R2FvWnPl1
z1G6QnrDU7lZ+UbD64du1aEbTaoS5V8gaL2pB8fZTYpKQgjfVntWLDoYapopypu+uUeJKg1Ys06J
B9wIEO9tapaL17ZV3YZdtygASvXZPUrDs9q1amJCenke2dv11ZWcyiKME/C1vLeLRY2ywjgwq/HW
GTwP0CAeXYg7aS6YzQBSzLbAsjKQiYji7PFk3vcoWY7mi4ZwTgYDooojsV7A1T4EKG0BT0qsqn7Z
LcvfMkvVIOExD6A6l+/WxjQhleesv743dsHNQ4Wqhq+E5TdKewRMCKIACv9FZ3VHdavzIDKrutxu
N96tJKehyNraK7aaqlPcgamq9ivQOC7rVqn5186SirhPfVqgozh3PJpm5c+a/F5y6makCynZ8AFf
952K8M+RQ369NeBjpuUirt3/sFGXdX0RZJ++xMCfvEuT6jmQTEiBIxP+u4CSZ9mxdSNC+/owpCJ7
pmVYaTV1iKNB2/ijLiwNAuHzE0AmW6hs2cRfGv7Uea0gTpnqFQec16KeXUE7SMlY4pvlBMqvniUb
p7qsncvkfWqHjZoxWmxWo8pM7tWFaK5uz4lbavSNgpn++kp87QqoCAq17WRR11VHjjkPF1C1rX3r
qlCfTavZ1xwQqZYbF1rZaITgzeAFKHvZyCKmLn847Y6a48Dn9Mt7jgP++mBkbQi27YyEtsk8MFyh
fkMdxwWHFtXeExwl178vmywhhNPrFpzhDu0iBikOZYXkHX2ujMmt+yqI9XfWf8troPDpvytfjBY0
Lxts4bEmi9s42m+8ZVQbg5DYnoj1LBOjYuOIZ6GxO5vjL4Q+Gx/++gKLXNd/e22WNtJtOHSjpOdu
Rc2wdZ66dHVz6w0TtLu+BLLeX5b+k1GoyZx17QCvZxQKnixJiysS3Uo5S1yHCObkraN0wzzyyDZH
6Ig3beyCz71zEcxvUWbK+n/5/VP/y75BskVZ9IjayQ9eI5yxzE34q+zjwt2rKs15XvtSjwxSViel
y/SAJUPnN2qNijMyzgeWa6jZTtI5bHp1ukudyvZZ1lZ/zEHpninTliMqDPSNxZLsCBGTk2idnlSr
xqJZ0zIkL6Fym/a4QUwjdFnm5klzqo2chmTkIjKnndaK0tkgsMz8ro3bVzDwbIkgyXaF4LnGxmhz
huAuUuo4ckh8rvPmzbL1LYGfi1X/f6hNRfCoqak9B6nUEjWQ0O2XF1z7oxJSpoX+a8jygE2ZVxZd
cN1+JFBvnHr/3YBZBr1EPR31CATqp3ZYWhcc2jF4aroizBrjn9KVt7EB4Wim70AH9tqihNtNCF8h
aAyGV83pHq/3ROKsRaApWxNm5sAORcuc/wO2NQBP+3M3Tm82NzZyEZKVExnZnLJudKY3ZgTZBLeb
VLcF70zabRVmS7a3CDeFNqCapBYnUanG96Ox3pe18lo7Vrh0rddPkGu7PlOSY0eEnPIZ0vIWMYaI
jzwkXA/1dgImyXgmc/fQTfHTvCkvIbEjEVc6QnQ5Qx7QiDKtPaW4I7vDuAUMlC244PrioswbDn7L
qEnGf0rT+OpsHUvOD/qybLCOyJoQHCBkQAc6KSnIRoYqaJLOnbthZ664Xm3mGL+ujbapCKZUSc/5
qthG1NLK5ZCHZ+oeEuSYKFRjNyC3z39ZNjg/nHojoJUNSohqbM1qcrtVjEhdM+hOLjrz2pg+Ejrt
mM5/XN9jskYEt3B5wJoNBlPJ2+VRK1nuNnp2MHkG6m1nC6MpMRgR41iYWUebEuxMIHKIUP2CS3P+
Yi3coyx+7Br681tjEfGI3MZTq5mnyBiVUJ+nBIvTdM4coLZKweurXe2vtyMBpFARlWiSquXlgket
3ulbkFLUqw9ZdPWJzI0FDGdZI03BSJiDYdefLAjZcHWhHptT/eF6DyTmagkmlSEZUecDcpYLoX5S
D8/5pG4dSxKvI3LTW8sE/rLCViPA3+7VzjlA/vFYx+xhsrM9L+n7oi4beT+JnxbRiqikjRkOwDXi
pXoGqm9H9CxEwmRjliQHrCUYUAM5ZaiIIG8c0wz3HBXPRF3sqV0aFE0KyIKq1j5fYuS0oD1/fWFk
kyeYkwn2P8IhGRwtoI+/ybhDTwkuPc8Z6P0bb9K7KrBS0GB48dxDJPl6o5Jp/D+g/eBMSjcvMC8U
t/rmQInHWGz9RswH/bLvtXEZ8Kf4tdINxmqLDFGa4IIFCNhtDhVmD9w8GxdSyZYWEZdWk2mjPbAi
qnR6LFPtFowX3+38xfl96nxBFcKWwVaOTftXQdGyCiwx2UI9yWb/8vunjyvF1C6U5ENUQz5VR+43
qQZ/rF6vz7tsWgRLBwf9NBqWPUVZMvzLMiXK+3iLlk/2beHUbJFYTHrFiY8aun679tMaKCrfAszJ
vKRJ/jsxvaWnJephssi0abynAyE+XgVV3M5r5rJMy5ASLKfsp7MysAbo/bhXkPT3AQ6ZNhyA5Nwx
BQfAu8pExT5Rjt3wyi3uJpoSVFmFjHziau0QXF8iic2bgs3rU20CLG4WkV4Mt3pe/bUnx3A5awbA
G4aL3+dPKp5zNyxR0pyIv1xmZzUYhEGPq/Pi8EfS03tikcCxHLBBJvd1v5X1kGxsEXZp5uAchkZn
fGSt/rz06n1mWXeUK1vhrST0EBGVymgCEG8gLqxLJcyt4WdWGsepUnyVrxvXQ1kTguGTVp0MRnkR
lXRx18pw1Sxzq7z0u3LrMiAxIpG5j9BZiTWbGBEKuHVv4lXzFENV9e/1vSX7+uX3T86l0noeW0hv
HW0C/gBl0J5Hnf+7/m3J8SgCKpkDcru4n6soXpbUN+M4fSwJSd8squl7tVTnBye32F2ztvRmbaZ6
614tKWKjIm+fPbXFmg+gAyVDn+17jTnhYhnLj9Ls0yBNUImKZ81+V3QUVM6lqe2A41B2mj3YUK1M
q72D3MLOMqk+uayj/UHXqyqoEwIWlbpOvunXP7gjP039kJqV6UB7LYJvf1ErNrkrN+/i1NmiVZet
reA3BshkKz0v46OB98G7sSWrPzvZlmjmx8H5RXpBxGjOepOTimUouJ5WPXNHa168rtRsvyxn/dlE
Otnnazbvy4xBqcucUBtI+aIflDVOgk6fwBsc/zJdhEe4grps1FEl/J4vBvG0uFiCdkFdnGtCjwNa
34x6I4AsuzIp5z1xLPWB9TqPhoQNwRwHKM0eb6cECjqoSwQvaox31WoZa19lShkycDQdpgG8HF7d
te1zkhna7yEr8vuEmubJKlBhxPKpeJrzODml5lowt6yZtScUUnDzjE0UpKhTPln97NjIZFvDPaju
6nDUkhEgIEuNn5H8cHYc9LnntYlbdcPzS1ZQBCFZUDutHZo7R8XWfOj/hHTONo6ur52vIT7CQFer
g14c7jLNBD1MDewuBU5nPdkIGb8+GQ1RpW4pM5B06ibF53UI2RSZu+AhpiCdh/Z+zl38veJrQ3yV
MZyknTuq0mPbGoGzgF2ur79Xg2+IomQ57l1a4yz0OCfxHuWMt1VjbBwcX6+sIWqRrbGTAQKer5HW
A0eW2f17M5lP1/2ubGmFsEtRZo03E3eORb0+WXX1aKzNWXOGx+uflyQqDEeIu7K0HXi86gtoUcvB
70CUtF+4OvtcMexwMJnmOQbsfkwhaxRz0t5XY72lVvn1gWuI7ByDldvQQlDMow2oTlwkvlqcUuup
V7b44mQNCE6z17VGL0c4TSDmOnea+Q+7MI//4+xKmuTUme0vIkIIEGIL1ER1u0e7bW8ID9fMIBCI
4de/U171JzfFi4q4q/YNKDSkUplnIEYLcJCzpXe0sjv0Poxn5oMou6yBVOZIH8CU2DnJBKOZBhUF
mcFht2Ll8fpsrSwGvSuTWybnyUjVeYhf6vmujR/GfAO+s/boy9e9O8BADQc1OjOMqE7mwW+aHhh3
z8nrZ9dOmXtbINFx7glr0tltHIEWPx1z3+ZlHipCx7032MnJ5fP8ySTo/20kv2szoyV0g1v0sQFw
DrysE8gREl7u4yzJX5qyWiJANoojz5L5xrm5DOy7Acwm3vexBHKr70d/UpM/Yz+V+e/bZv4Set49
PaWxB/c5PF0tdQC/oZDYX5SzFeDXJl8LMjB8x+lkEsDxlAu0qqdgAkjs8dBR1e9v+wAtzlCR1o5n
uKDK5dBVBOM6fqpLKQNjUs7GDKyEYb1FklqOi+wFdd2+UAR6/VQAyF9sqXesjZEWSzJ3wAhZpIVo
/9z4k8vJYcwgNV6VcqMRsRKt9F5HnDXZwIS3nG1nfjNRT+O12/pDAc2xxrypwW7rzQ65SMeBUBGu
UZO9a7MlSIgJaw07MLMtR8m/QNp/c0lb73ikfaKcLkHt24RP8AnsHFDseZd8r6F+AyhmPDwZKORF
czf2wVSAaliUbg2/Ui8lETJEcW6c2PJt2D9/jtu+9ltWVCcyTtNG/X9lnehwY5cXXYHzjIKK0fZ7
abE+IPOcbQTSlaCj92HKxlS4V1Tmue2Tt2FW5qnqEi8oG1eEGQhXTwUwAbcFOL0RU3cibpNmMs8W
eZwn7qumCHLIi5T8rZBbTOOV4dI1LQxjTkp7UcuZLSern/wGdPSbYoIuadFS23B5VpDzOAw7V+HM
NLJwcm9Td7P1HoylEmiW4KIHUgxKSPSzKk7Q0rrxt2vVIqgW5K0xd8O5ikcE/DguxkDCyft+sat5
Izn7uHhj67JLjt2ymgysOE8LhYkiZFd8e/Lu3C5xfLCufmYdBOtsW56uT8dK/NEb8abFPOGKNo6E
EQHMGjrZq1Wo0Oi93fUXrIRQvf/Oxq4xrc4bz20aoyl2P6E77m323FbWqd43Yq0NjtCSIYPJzG8w
CaMXoseWTvnH5Q/7n25R4rDcM4AvbmxU4knjymCYXflAoFPUhW7eTPfo5cVAdgFUFtrVchuc3dKh
V6ajHDo4jnWuxjzyXP4fd9rfxN1SFPl4Siw9/e/sugWlV9IzaHwPPXN3vMJ0d+hFHW6Zc0vP8QUz
pm6J0SuWpDk4AiqyVhsQNWykFWtr9vJd7/OiljV2mnEemanIQ1kqPvisWAwkl26ZBgNssTZy17UV
cFl2796UWYR5+eLNwDoPbwNah37utotfj9Vd4jlRPlqVj/reo40vvi3G6M21RrmcZ0O6gBEF3wQ3
CxYP2FuYU12fmrWxo//7RUxI5KyT40bVpUYywSWMc78Csyv1Nt6wEsD0nlovRwO+GOhHQEJ1+cZU
kz2ZuF2GBu/418WQ9Q9aGypidGm35ETWooCWpqVOPORJOvAImf2D58ojH/qN8LWyAv7pnAHCbqou
4xFPl9d2LETYjOLTkGb7JFGfEpVBWKCeXwpa/Lo+QR9vTlv30BqzbObuhJO3cqD0VKXOXmXmieS1
uzE/K7mK3kYDhSyPm7qo0Y36nsjPRkwDeJf6Ce7/HDZ117/iL4Hvg3xQlyoh4FrRCpp9uHiLKVTD
NAVZPk8gbYzVnqdderAJKyHDZiRPqk5rJBo23KhbXgADBhYJNcwSjue0DGYJ8CykCYbdXNqeTxir
74B88nalMoAOJ0YVTDOMq9M6Hd6u//q1IdICjIL0DaGO4lGCA75R3xnKFLX3AvEq+FqWG0FybWVp
saW0CVrbYgaF2iYh6AA7UZWhYx2tAuqrlreboes0m8/Xv2htVVn/u+3beUrgNDKzaJmMIbBRYTpw
Kdin0ZNZeP0VK/teb+ZVLRwIiOXOqIZHrP/VSwlF5smX/Ws31L6R3bg/tBwshQchA9bAjdzppXfv
VfyWGN+uf8HajGhhpHfyvq9A+wcPK84hJOWynWcUzr5xPAhu5ZAtT9s+mvLJPTRCmBs07pW36t06
KRvhzjA1OUMyOwPFgDfpvWM9pAqcomUOa9HsuuLnTV+oN+wax+LlYCTLWXjdUUCnGFjZQ1WTu3qw
PrVyCEeY3hnFVnlk5bDR+3flwuALO3MsiaEM4mwIyh4QB/uHQzc26sqy1jVRIE6UjdM8ACDZP8/j
wwxKjONs3JrXnq0Fgdb2JCuA+T1nFnNPaTHC/dpx5qD03PbH9elYeYUuZKEMXEo7wEXPtvXK4+dY
PEzuxqpae/QltL3LXJyhGGaTqxmseuZzaN2BIBBOgPFf/+UrJ64u5GJxleG/FDTRVHwqbOezmRuv
1x+98sv1pqPXenmlvBrEmIu+nQmdG8AlC7KVK6zEdr21aHaCxl1m2FEK8cMopSBt8QbT2hroBMGK
yd7RXOYvt32LFqwsHo911VcsgsTicbDqn+ZSfiqa+en64//CoD44ZW0tYkkBtT63QLHTqwfnW0lo
7lvSYE9FBWiwK5I8zFHke3DsXIZdLuIQrgEPiyIXG9UFLn0cMuUey8wDVCVhgjBAG0lNFMVs5RTw
kQVP1Op68UNVMf7BqvEPWWcFMafZ9wbKY6eFFd0+d9h49poGVgfUMMKqA34mV0USxAvhPqCJNGKQ
wA0A7GT+3BZ8l8hOPo2QHN25GbwemZG6vlVYdeDOHbKRYUkP+D+8z5aRoq5BeliEZKmRYm/39Q6y
WNJPKzK0vuiG1KfUmhbf482jbXVPZTX/ipk5fq9jMv0WrmmO/mzn1m5AkSYACYEExJagIF6fgZXF
qrdQTVd0MqbMidoF4midYd/XNVrNuci30rW1N1z+/m4jz20JUhz8LCIraWa/dkbvgcIq9uEi7L9R
g1x7hZaJ4K7mjBCBbM68eBttxxf8q5y3KoMr+83SMg+vZ+jw1bI5m3CAtyb+DG3/70Zn7KTHv1em
2FJh/dg4xbV1aZeBQtlBLsjUJ8uM95mn9lWZHZoETiNFDu8tT73KcrjP+fjgjN2pLKZHqCxu3atW
AqIu9aKUDTZAReczGfpjE7Mgj7uNg2jt0domt1IbpQdQZCPL/TWRp9z4ctPa1UVeUsj2dMg/4eZM
PD9rAYX24FhWbmEOV3627qAHNiV04xmcjtH/+ULc9PMCw+jrv3zt0drhVtWTSUknWNQ38hVzGDle
+njboy+pzPvt5tFuKTwuzolqY7+um8UfaL8xkysbTfe9G72qG2AYZ0dsSaJhJkemHD9VW3CstWG5
/P3dbxctxyxWZgNXjrR64EU8wSs5NrcEsdZ+vbaT2yJeysKykVLk311UDnJ4KxCozt428PR/f3yS
wfWvU7YbxXNV3ZtVtpwKKzX215++9tu1g9h0m2SsCJSMY9H/NIQJwS3qGKE1OFv0mbU3aLtU0slw
YdJRnUdp7aDRGYIBn/lDAor8TZ+gi7N0XaJMPmTLGTafPvRg/DTtAwZDmuuPX8nVdYUUVmCtQyDR
RNplBEtuBT3ObSj4++6W/tLK8tQFUprKHKzcQ7zJePppJFA8KAvIQV7/+Su3T10fBTXzxWztvkGr
kTZ7CCrIfQPtzIjYavo9DQZcSWc3O5WydH9ff+PKvU1XS2mqASWsLGcIPsuDNeWfyFS9Vm0xAjwM
eWVhg8jepoFTbOmnrJykfzn077b3zKFXj3fZUWs9lR0LRM12cfO9m380pHq9/lErq1j3bhOpmdPM
Y3Y0NGIvWXnXMe/I5q3K7don6NsQEAABk1pxBuXqB+iIP2cKmlmbqMDK5N1g19nGclhba9puFJU5
pimMQs9JPjw0mbrni7uRdK/Muy6p0sHxd+xljo5JrnxBrZDwUKpvwq0CoGfS9B7qUhtfsbIndXmV
MYU1fQK7xXMGQWtQ46Hj/91K+qDJtzxfV+Zb11XhbHLzLm7FmSVV2NPxaM+wKE+mjbC7lpTpaipV
lk15TSAXli2t8Qghi7Ly7UU2B5YOyQH7st73UIGKHGzdA6nqIZwkj/eN4savxpPDRvd3bSAvn/9u
63jcgZ9vMVlnSmgoqy9D+tvkeRBD1ez6vll7wWUdvn+BxTpTdn2H9rIz+UBWQIzPeTVm6viIShsr
b2X36OIcdbsIUpTOeObZQpOdO/b9q4SHzZfK9OTdNEEyz+vrLQ7Tx0sDMIf//aS6sGE4bnokAhiz
D+a0Sf2KjkBPUnNLVn3tFfR/X2EmTctcc7GicfGMb2lP1LlwoB5E00L9d31i1l6hRRyj6BsHCtlm
ZI/xbxdXEEe0hi96srHCP54TU5fxgLZSQppkkegQOfAweDPBPacgGMfpT3iYbeRGH68uogt6ZKSJ
m45bJCptCgOrT3RsA5hOGvPX64P08UcQHUqqqha+yIqQqJf2M4yFfs+Z+xOEsf0ivSea9TftQqJD
SmHAMhiEgDVaCzCl6WFGcacduh0HnPi2D7kM4LttKDrwHASsR6O6a/YjJEndpfab/qmp8p00bhyt
y1J795K6LAe4yYjsTOgTd14M0fp5V/o1SKVJv+UmszYlWkAZvLJt63iZItP4wXAnT8WLaX9tKKwa
yuVw22hpOxyQyIzVEK2Liuqtau+64T93MeCS/Nvj6cYJ9vE5TPRWs5fX3OSLsCNQlF7AGz0U9hZE
ZW2EtJ0N3akyoyWboqEe903/W8wFql0i5PBhc5XaGKO1D9ASCWoQSRLVpWdSMrmXnbBDSEGwjQvh
X5zCvwU8ouNIZ0FcG/Z7JGoTiPMinROLr2Koq4h4GR9kPJd/nFTWBxdMDBTpiDpC0c25g57M9Dob
FSBGXr2gl+oBKtLBrwGdVedYTCr5MRLL3C21YZ5ygoUqwabat0jwjxxd3x4XCPR/0UuxnhLXSYOe
FvxQLCWcvFrDCyGVY+x6y2QhBR/gcexiumt4mx+Fm+16p/41p94EAy6ePKLmPmU+xHY6SGClXn4A
Zqv6Ct9jguZer4K2L+GwtrRTfLbVmLwRLr1j2XqAww/lskdTKg5dFz5i5tIw+MG07LnuLfeNQt8w
yKyuBT1/tIKsz9uDSXiOkqHJT6LkKpwpNGkC2IcbO6sf+3uDCAvSmzA3ub4/Pj47iI68pWnHhetm
YzTar4tMA5c8ePlWeWQlpuuaKAmbUg7EeArAnIEipwGyGcnLxV9y4qB/xsaf1z9iZQFzPSSObSHj
ts7OTZydjdF95bY4XX/02vhogdCRcwWVrCk9x8oOwf44mLIMjCEJrz9+ZYPrJneQ25o8FqPKGddQ
74gtK8Cicvy+4o3PKivbw8Pqtn4G4VooBB4QzEJaZlA38B46lzySzUi+NgFakgNos9kkcZWdhz59
HFM4AtfK3gLxrkD5iY5/5c1gJWXiQkU8HcMsr/q7BoykwCu8vSvN09KXn1g2/MnNtA1NBMyNrfHx
JYjoWiEL6XmWxTI7A3bjHtRgds+W0dZPYkgg/igQawza0LBR83DqJq/YWBIrK05Hy855J6slrRHz
J/osrQG6NDG0Jtmf6ytu7fGX4sK7k33KvZqjX+FE0HJ87TP1TLL0t63ijcPw4xoF0TGyCqK9bTFA
w0S5VL3wlMGe3DZn9FgsO4QgTtf5aU0yn1jsx/UPci+H4Qfniw5MJR0pOJgqTlQAJHWcnLQKFQrV
+8aOKzh3Wtm9tJSAcH5ZHgskHUEpmRkloKF/J2lmPdPO7YPY6EnEptg84jCoH4BLcY9TNeUP/UQq
3xrK6ZNTIBL3AwAeRh4vD3AREmBtgUOwuKk48qlKnlH8JMfYnZuHsaz4nT11uEsUDtxsJYvvvcoE
+6edijsF0vF+EcO4h6ea9xky81UwSE/tSlGPhwzaMH5dzVD+y+oeWiqQwwEPg9YBsDh2AEmHdAcE
lUTQMO2Xli9jCGXK4Wgw7oZ2C1ssx4J3pN2Pwzk3qtifAYD0lV31Jy+xh8BLsyKIx7b+XGdj9xaP
pntsapKGymNi78DhOqSe3e3rqeDhMiTD3p76eWNXre1mHdsLHM5Sz56g0dLGrz3e49tjtqth2OCP
8fypKuIvRmOdBg9+gUYrv2yskpVFcolc75a96wpKx96xgHGyH4dMfBplUcIIjA2hIOUuKc0tgbwV
xjfR0b8iVigIpMChTFMLutHBdhtfuiJQndxnru1DLSOkqfsItdSwl1uS6StnrQ4K7mbPM2bkCZEs
oL/K4QEQOPDqg2boi6Jyiw669hYtITUWJWyISkPLsiG7TPwk6mWBqpBXdBvXwJWTRIcGQ4lztpgt
yDmlS3/Xe1l+jwq5sRFbV36+jgTOuAR+pxmbM9Q7ziPcN+XMf1Nn+mFWzvP1hbYSX//BAie4JNtZ
A+GQ5AdPZ9/r4MEHvvVtT7/kEe+WMe9g0UZHuz032fiHMfUAhl4wuhuX17Xffhm2d0+X0pW0JaYZ
iQXSMYTk+TOH51/YtlxssAhWDlVdNAZiHJ7sm86LbDtjYeNZPVreKI1E0jVg6deUnwsnORJizigq
Fd5NSBGiK8UUdEqTVtXQyU9aesfsuDuMbjmHXkLNG8dOy66grCorPhhuNMA/IEYDls/pbpqSjTva
SqKoi8R4NTrMXU7rs1mgyAfCBS/DgYhll/J6ejRHejFm42O3sc5WNooO2EK7XJWCJTxKi+7zZFcH
h04nnsmwtze24spG12Fa8Ntgk5htM8oBC6ND8goFxa0b+UpJluigLGQ4XS+RscF3TT33Tf1K+2k3
M9M44lzPn61MtQEwaf2+VEBse5lFH63F5cjlsu7GJadFSmtcXHjMgfQ0Oc9j+6Ns/pu24LNra0G7
r88E9AnOLRoZZs0PlZc6oWeZLfTPnenEWJq9GjHzHq9HnJWX6eDgnhopYkCKiD/Yu3x+Y9nLVPHI
sl9zOA7e9g49J02lFTOoYUNLPCF+ZUwyyAvnBeXmu6oqxC5ry5/X37QS4XRgsKAERA2wss7oqgdO
+TV2jQDl5Bu/Q4ufrHYh8ui4NJpVLqDqm1FUku0+GFQy3rdd0oTQddhiOK9k2s7lE98Fa/jVkHyC
0VjUkvu2ekyZeSrcXQ/j1BIFHCWmjRN5bQFcNvC798xw8zHYVNJIxQ/euIRZ/QCpU+jgF/5Qfr1t
WrTgCVu5Lk9KhlOBG14Ef5T82RW8Do16GDfW8Uq80aG7IxtMhxFFI5M6xQNk270dvKuzjei/Nkja
bjdMQRWEoUg0KQIROc/38qiJ5X5ISp+VT9dHaSUo6xI7M7QKurHAKcYdGfVFfXITwBOyoj2NlvP7
pnfoaFMo/nVVDZXSyOnkq7dMOwMm4qlw73ooMF9/xcpM/KMVg7S4YiM1o9I0mtPA8/o+gVXK8frT
VwZJR20mBVNZ2ygzohRsVvOXrKaoAfdjmfPw+htWYogO3lwoyY10Npco77MDNrVPB9PnhrGx39Y+
gP7vfuMt82KwV/LzUl/MvNOdiQxssYRfbfWL1t6gLdZhLDzbbe0cKrzFPocE2AXDXhWDL5KX60O0
9gbthMpYZfQz5BfOBNdIAgCEy2XA3T9x1W4sopVJ0EGJw2g4+ZRNoMCXTrmjNHtqZgfMONhqXf+E
lfCq45YhxbrgXgpVhTJ3n0RcwzjQmFAmSM6Wbf+qQeSYKNlIitc+5hJV3oVYoGoSw70QhOvJQS/H
NF4yw4qattxf/5a/4KsPSiS6PkG19FU/CQLd6EN8yI7TSxP1D+O9ecxDI3ADFSwB3c93bF8eu6h9
IMf6MBzZju2uv3/t+y5/f/d91ewRMbmSnFvy3ZTnnHyf1EbgXSsnWJco8+7ZgqHETqRlR1abBOWA
ro7LsZSnyd13BITkWFmRMJUI23q4U66zURdeCWI65FMqh8yEA1TgZuWdSMgb9F1uvOTpKM+iS3tW
lVD57qbp0EAgNCZvhbuVpKxNhrb7C0sKUrlOfZ4mAJmtlPt9PX1u3HhjRtZGRtv7KAWMamSiPS+q
pTsiksWHfoF5E46X6IBOGM6M8CanFOKI806OMyRj8s5X6ZaSx0rk0hGdwljQ+TQgXdmbZkiHKeD8
QVpwBnO2hL/oZSA+2Iy6R988MaW4WfAoZuJVZVbsY8ade7NNrP88gxRvC/G6BzOOPfj5eu1uyEGc
YuAMBGNJp4gsaOxfOMGPxC1c00eTZTkaJWFPtr1Myu+N+s2w0ES4vnfXBuTy93f7iyUkcTxpLRER
/UVQYV8Z/3GzOsL757booCNGW8UTysyaRGopk2CeJqDLlPUVxgw3vkALEa2amwLlWDeC+mW9LxyZ
H01W51jzU7MRwf9i8D6aVC2Dzc3KgKxpRs7dV+tr+2l5LaIxh8KqP3ydfsiHyPsGFCP5ftucaCnC
7BRG0jrALiayyvbLqF5TJbmP9uqfZjF+3fYSLU4kwqogWD0CG2PC3UOmJ/QFjxmqtItjbeTkK6Ho
7w55t7agkWQijKLwThMVTuYETka2z5stuOrK0tXRpND1KyHMIkmU2bEJscO89jsn7veLA7BPepGF
uT5SKxFP191oer4sM47XaIZWvt+q/BkkztvWrg5ZlfBbMSFxjCEa3YADRl2SJBysLbuYlXuLjldN
4LJn1EaDe4sNMVCnCcz8q8xFkA7fQYAJr4/P2jxcpv/dNNtkMJhTjCwS1Azs8rfs54AYD3L+ff35
K8tIR6nOFDp97bCAgVTPr9VS/0cVEv4EKlLXn782SNreHjv0Wgq7k/AMtD7FYBPKhn1p++FYgGnT
J82W5vTad2jbuiiaBKDq3Iy6vN/XjpvCYIt/ltLYGKe179B2NFJm+DsliRtBERmObq8MKDHLU0Fm
FyAzyY3C19pbtPMfQNSFNBMFw7QswsSF6gKsvV/qzntJpzj1pzqfN46mlfH6B6XaWc4EzzA7SjoG
bwazfHNoc5imW1tVOjZVJWnfWLiNnQ0oh5U+RDWLcWdMuwb2eL6DW83GxNgfZwQ6QlVSQpZuMpCe
l1E3hqwIblq4OjIVepO9MY6lAAX2T5t+HS/Cta81bPy2CndrP1zb2eBdErtSTXPuDIdBmUJ9k8OW
9TO9LMsPjlRyeem7sOEwOZhVfbG6p6VMkeNV80+XOfWXvFQXyzoU2+AzMNtLsPDfSU/aX+lShXUm
5J1tiWGf55yIUCj+Ahf79rsDybrcN8Yqnn1niFk4TLkBBgOpoHwl5P76kH8Y65inQ17A45uzcmzm
qKuafVdXQaq+jJKe7OrpthdcXvxuVKgHcKcqJnlWmfdpaetAuQXUtmcvWkAKuP6ODzcWPkKf1gVW
CD0HyaYTTTRAw8hT7N4Y5S0lGjxem9jCTGmWkNmMkFxWoTk76tdQQxwz7xoYT+Z2fbjpM/QWw1An
XVqQEvHU4GiCS0x/7hEKgmGaboDbPu40ME/PMVwn4bUde/LsDFUNLZMlaqrsaLui8fs2/z1l3r7x
vMCoqn1a2gfleovPpSE3dvjKTOmpB5geUPaf6/KceUtyTI0MeY6Rkp/jQKGWen0YV5a0noLUHtrm
PIcfl8Nryy89+SKFfO0Xc6emLZjVh4cGhlFb1eXsTRXqLc05L78PcxUgXwcZgAS5MHzb2yplfxiu
8BZtXccqBVuXTc25B1Z2bp0jtI1frg/S2kRoa1pIYiqjwweMmfWlW4wfELj5mlVbEi1rv1xPQSwL
KEHhqTM6MdldPDEDQJdxy0xx7cfriQfMfutadepsdu4jmZsK0nRtpJx+awn9XSv/xHKMvJZ65AUc
W2E32Z9jmLvB+mYZPqFeJ3aKFnVEl7G7g9yUPMAFvIJmHUvDkTJrD23bKfAsOviWxca3gi9oQ42W
deidnj5MSbUl4vBxFYnBQPB/o6pcYJ3uQjbmHI+hkCEQ1f0La/byrgfHKr1LthiAH4801xV1hyJD
h9FE+YKj5JqVNFh6CPLLLS+Dj7fRP36GFbL4Eb36LupFusulc8hVffAye1fOz2ZX3pR4YbS09UIK
y5xLM+ki1/K+OCM9lXECw2KHhdc304e1VzxfWy1DwqvWLNw26uccchcFPNIf51kYfzJqLRBpNwvy
ODVGE++h8tX9uf7SlanRO+ytYyZ2SmgdweEofZyHgURuTu1TK5ebnF6wC7TUGCohCcxyJy/i9Km3
PvfuV8O6Lf7ouTCbHWdCVX9AmzYNiTEdoZsAo4lv18dmJfzoifBAXMfKuPCiqnsUXRUmA99df/LH
U+3pqS/MpPueEIQeN31uqx7+nkU4FLBbSx44h9dwRjdOyr9y5B+EID0ZtvsZpcIeSfYQyJ04Fc/J
Wb2aYR2W+3SvfBYCYX8CDuXVvuPn7lAHW2LNHy8sT3erLgsKr5u8yM9wxAh50h9Gq9vFbXpLJZp5
epo81LlM0DHvz1N3X6Vf6Pzr+syszbl25JQdrRue4/LTj9mXKiGoPmxZqq89Wosf+ZxWwjL7izS+
eTL75RU6K1vSoSvZCtFihzB5SRxq9ue6feI4zdjPNgbLemOw1+ZS28EqRh+lYfjltNv3NfcZHDhj
byO1/3gv/ONpPC50VD2glmerm0WYy7nYpQ79vaTUuktU4vy2Glnv0KC1NorpH4/VPx7H1GCLWXGc
emLeu8u+m8Mx3VX5/voC+nisuE6FogCmpoLDQdljSyjng9WhvFR+uf7wtZ9++fu7a5CiMaUmaFvQ
MFCLb5TNqxknr0IW+xH4843M9+N1yj1ttiEa3xBZme6pKakfdw95+nbTr/+HElP2IFJCBjUaVBZg
TfllaQcIeYu3MTwrY6/TOjrp5m4F+8eo7E7t8nmpPN8SWwFtZVj0O+4A73LH82gbyaEF8bh4hYn6
8/WBWdkCOpNjLlPXMkv87lZyUEDlpxiCEpCn8/YZSU9tAT00O90o264kS/otV6UiIzB+hUCSm/u4
Q/kZOGiWqny1YDHdZHnLuH7ZhSi4US+L10bQ8fnm5sXJHW8zZ8GztRAtBGGDLUzM8iLNY+rNJXAn
iQzdLst21ydkbZD+CdVWkuepREbpNujL1PzR8MxH02R3vYIDI/y+b9trOsnDHKe2oZbTRd4yHPMB
Dlm9ubCNh69tB20j2yUrYtyU3VM30B9iLj/HXffTY8lGy3Pl8TplY2RTUfbu4p5Iu2/VT+iQ/z+g
FCszoCubGyQDZrWzuwg3ovpYtyM/tgvlWWBN3VDsZ/uC/ZzmjAdiidUvE6pluwQSlHc9E813Aqpb
VCRNafh1ntPf3OHkqeXQoZpoPR7Hybae7KpKoItkNL8cARHFC1gdDI22t2Lg1+Q0kH2TwAnTbozY
z/nFybErRXdvgdYXWItZHwuTghLcmbk8jpJk/wHbi4pEY+dfmzTLR3+oS1r67VSZoess3nEmTB6y
uLMXn+Wz92oW4/zL9SBqFEAWejmn3GQn1jjFAd4aRumLTI6fq8Rewpr17k5x0byMkPZ7RBWp2nmj
MEJw+7ugcMcisIRcotpo+29Jmo+4LMTcn2C5OYPBKsVnJmga2tKUQe+a5GybzN6IJyurQBeFtYTq
bAL+erSMzmEahyIYhkX4IFFsoXJXoqNOrjHnqkWvBveixpJFUGVm7TMnuV/k/KVc3G/QMr+r8u6W
rgeYI9oJG/OqjKlDZJSNECMzqPEAd4nCN8z2DvCBT7DN3qqhra3wy4C+P8vngiy16N1TVU64DseK
ZT9br6HHkXXsSXSFfBrcsgJSWExPVeXCXZBPEz0nlT2fpsap0YWJL1CmsSsPqujYXd0DO1XZzrjx
E1dOPF0q3q6SpSzVnEdDTLFmE0KOQqT8eFOM1QkjeC5uucISkTejqEZjxR8rMy2gEktaNBTNviLH
ymbt4bbXaSGduVABt6YeAEWaCBijl+UrrcEnn1O2PPfErZ9SNYGnddvbtHycKFGCKLvkEe+tO2mm
39Nsrn0l0+cpWzy/SeBJd/1Na5OkBfl+UXUV20WFsvIoQoioTneAem4tgZVFqlNHoOkPg7jaFmAx
E/sIJGZ2qOO5+QnXjP4rOuX9XnliCxC28ik6iaQD0TSGnGAT8VJYu9jOnMDOQYK+PlBrgeryie/2
m2XLwrHAaY44KUAxS06LlZ/QaQ5ve7wWOFC9g8IshGajypvZwwRvrT/KAezLJS7f6DGufYEWMYr/
4+xKluvUtegXqQoQIJjSnN7HbWznTqgkjhFCNBK9vv4t31Ee18enKpNUxYlphLS1tfdq4GdZW40j
D/niF1sGkPqRu9mw9XPnGhDo0i0+Ps0fg1SEywR3NV8eltrRaFtODt+7jQjOAbaWKzvGpc+8yt+W
Dlwq5o/VIWiyOp18plMBN4T46+9w6eqr9TBlgOl0ovf2TDmgmTukTtvJaa7kPB9f87/llGDNCxgw
g0YPpYfDQBQ05OBEqKPJPXX+lUl66fofe+Af44/kQ+pMt/nB8o65PjljFy8wLG2m569H59L1V4uA
gGg54A75oQOdrYrKxegXHwtti9ygPsHrhE/p13e6EDnWMuFd24YESuHqYNnVAUnNHYjS39xR78t+
3tpZE16Jfxdm7H8IARUU4nsXxd+lZu1WVAvIptBV39BC5n+37rzVougnRdnkyP5AkLahId7VUxrm
xI6WRjuvXw/Xv7CNz2bWalV00+i4C3i1+6YKNnMBVVZwW8CnTTOjdgs/GD7fQa0+9tm3rigfpsxs
iuFxkNegxZe+12p/ZAzU4HnCqUoANvazqZf+NmsnWEoT0Sc8VP4zxHTFNa7SpXm42h/hE2Sg9T0x
OH4vO79vTxan916bpf5Ub74e0fDCUl0FgqAcs2kMqDpAaDXy0duYiv7Qud1bKYI7L+yROI3vKnev
rKwLcWfNHbMtVUC5Ft0Bf+H1mbY+f/A9Ezx8/TIXxmvd1K1mtGkGhOaDpYdbxdxxD+mBYw0Dlo3g
+bU97MKQrQlkNhjyXVZ69cGD22Y6LpWdak+TaJJedeNZvTqP8J5P8wEuENHUi/BKzP634fnJ5F/z
L0ZIq9ouUe0Btb751nTBqCNLjK0feaMDm1IKTjt8wYfzpDwvqoqxuSkynr8RWEOwuLM8y2xFXsj7
njTTD6TuDgrbg+Nf21T+VeL77AFXW69d+PD+C/rmMDfO+NqAOH2CRzLNo7wwpI16B8ZW4Nn4B7fr
pjOxNPxN3T7YYAbU9wGxl0fWmunKJnHhQLRuG2e1qXMAZe3DFA57aJifh5zA26c/SSuL28m/4Qvk
nv9u4q1iX1UtMoSOQH7w1F5BuVu/CMjXZ94/f3f5VdQrtAUKqd/k8MKZU9c8jTPf2su33P759fUv
rcpVVNM9K0cx1flhLv8B6DIap7+CrUERexXBlJdrh05jc4BaRkpanY5evaPVX3mn4vKr6IUucega
nlWHVgcQkxgF2Xl5eK08dyHYr3kkrfAh3Byq/OA3b74JEhLKnRVsoW94rsu7r4f+wsa8ppK00HwN
qgGf1sYyKQFVd7N9YV3DYF26+iqRqYOS+XyC/KCexGbSdYR+AaL84989+0cY/iMNU7TSnYJM2sHk
5h9ZgvgXKGtLMnMNGnDp8VfxxPWXmTXwODtU1N9WQkSe8beDNsnXz3/p+65WrQuRXQLRanXUY7zc
QHm9EImZd+yahtmlx18t28yETmF3UPL3oY1ZZN7WI1bsonP59eNfWLVrKkhgcoTVEXx/g6kD0+aE
B/wvL71atqUghJQTUivPlnY05mZC4Xu5cjq49NyrRRvUJqBSm/YYuC6cndoUqmLp10Ny4YuuGSCD
mQ1gPBTMm+a2BRCa5BuG2ugPF8Wpr+/wL3jrkz1uTQKprUxNXYC+ISqGWqAfbee7mbqNjoZwFpBS
MYrdeVbQB9Gki/KmMc64L6dwelhcPzBJv4DKbnhFji4nJg38oX5z7XyJNGNzVPe+FfFuuia58/mA
OOuk3Odhx628G6EJ0eqYKPLD4/WHP/nJ5n4yN/Zf5XWOt5rqnbFNyXL08+bc1WlvVdVdTRW9crT4
PONy/sPPzZyldIjsj0ycHPEbp/uEtI/5CAtCgBxt63UZiivf9/M163irmW8spxgHhlO89ufiPocd
2TE3jnOELMy1kt7n8x9l0v8Pm2GRZdlQ9DA0tm9b+1t21drjwoXXyXWogROGsed4dNX0qMcitZxr
Bd8Lw7LOrJdJj1leqvHY9acBmNIatVg1XTvnXLr6apuyqGmnsMEshd1QuRs0iNEQXhn2mdK/v162
n58MnHXqLKkKs05QoKhL5zmzWRLO1t52ra1TXnMVvLDU1tRlTlU9SlP3R6z1JBfv/fg+tffUgdrq
VVP6CwthTWCWGn0viBNhdpYDvLj68QHEG8g6OHDNgneZ13csyrW6kzXi0dcjd+m1Vit7kF4IT1GM
XIBeum7uazIkDUA4hXyCbWL89U0uvdcqATVMhJ0ENQD6xP0zp+FRZdm5tFHMB1/7lZvyG3XFmzPK
a291aams1mADqa7aacfwELbfZ/HYey9fv8iFmbxOGZugnMpmwBIk5XDQvtrAOPZOdPP+68tfmMbr
bHHKXAtEHATCWcPGm4OyBDjm/CKta7SGC+NCVysRfugEfsx5f1TB65LDtix7//rJLxxenTXNuDRt
6xeQ2D+GNBti7tgyKknId6wZ93qytow0z9PSvzFAymtN/hGQ4aRBfgt+1j0AUo9uuDzqpn34+nEu
vefH9/sjdQ3QWVhygXg2wmUuq9uomK5EmgtwUWdNOu7b3IFBEAEIPxvUvu5Vt10C38QCNJqtbQay
sRcAFR1EnzMcZ0Posw00+fq1Lk2/9WLtycz9zoCHzvV3CCFCChUCJm6onr6+/qVhW61TYgou6wDI
mnLJfhi7uHU9c6XefWlqrzZe8tGlzhyA/crQem3m9qE3FZKiOqwSFNiu1A8vjc9q2TuOs7gFrQDR
Ch59cp68n+E1L6oLQ7NOPW2lp3bssHLaCvCEuYxs8fb1oF946HXGOXFDZhB3gVpzGrg43IMuD5XB
v7z4asEXvu/JUHJsve13Ne2bZdMFV6oWF4q1jvPxqf9YZNqqlID8+HDMs3yOKzJMCFphf6pp1+1r
7kOnWIk81kUO6yiHtbcWHehmCC2VLIMcUwu11CcVutfk1i9MsTWZ2HfrZckQfYCDRT8C1HC3+AVo
b+zPY/L1p7o0CT5+/scbswW2X9ThQOn1zq7S+sby4Ez+9bUvVNdg67W6eElJaCj2LCh58bcyj5Y8
Ln9336EkBFO177QBWiwqfn59t0tvslrpnfuh6zbiTVBQFTuurCzxZct2f3f11WL3LRIWxp7Cg3Tu
AvachcOVQbq0VlYLfKnDsBWKD0dj60i0dgK/gHjMr50OLsyg/zB6lgXi/zNwrz6OaRBGjW1NE6dm
G2VdswhxLoz8mrbjlDKf6fBBLNyNmyXOtlbK4yqlu7lNphs40icmPk2n9tyf5a6+d17K23wjryRi
9r+L87/nW2fN6CmxVSEccAlnQ2XReM6KjyNt78DuaBzGiNp28MT9oL5zZpV1aNaH9Rw1lUfOwp/U
azgaz49NKaC+wEvAQZqC0bTxiQPiTj9PPMlashxG/P0A9mEF6ewpHBOnItmbZ0/AA+neST1W4SRd
+MGm9HsAZj7kMAs61EnFwjauhLJSY9shclIondYqtM4VoDwxd0l9BzER9k5reDPqsaWvS8DFxqXS
vctdxo8ezaeNyEeQlZaQ31uOq9Iu1+4UVUEW7LQ7k2/Amwx75dt8o8rag0uglLcQIeDvkFDo86gg
S7XlwgPfeimLp442gxtBEbh8C3XNk8rWfB+IufIj3XnTHfrp5EdGNDs5arSj3KvyBBtR/2y6ukqn
wBdvRe2SyHPq8RtsCMezgCJhJDoXboF0CuOKqfIRLGMelfXYH22Z95CzXWBYguqhSNgkm50duOHO
QLXuRFyTtWk+59kWImPjgwIyK3VU498OGLYby7QitnzuPLiTp48ULlwqsoGBel0yGUYKwOKNdmyy
FZ1E47yyUEGRvXO0oGgT85mE+4IQGAlW3pjjFAjdN0Oajkam0tkLPE1QaFE96qTZwuc2GjwL5pVt
sMxpVjXTDXFo+QSbtQA+jVLKI+3USybaFoiZPvxphflSHUGFo1EzmhFmjROZNl9HnM8NmX1n3Q6o
HC2zeQ77Iz/R22Db771Nu5luJI/Iubhpj92m2ud30wnuDKlz5IcsDZ+aK7nNhTPUmlumGlEAU4O0
w9LmJwuDp0H1U+zaxY9x0fcFLA6+fslLoWO9/UygevIOoQOSSpHTvar+8esLXwir/25Jf+xrMC5A
G7LT9OCG4BOK2nWgoG/EAncsl14zXPm8YQOE9v/vbzroK4cMpD+OSVlD7ThhN0JCgCZpxJXoduk1
VtuOl89NAB4ePSiB1SlN+RO2AMD2duzK+ezSDVbbD2uhMMANDjkCn7V4lG0RkWvw5wuTaM1R4Xhk
OBVUAoKYpxm1TQf8t7wiO4h0bcVSXVknF95gTUgRjWWBxSAhtBewN4voe3e0vi2h93dpxZqQ0gdC
NTkBRwKF8XOh1Z5b19QwLkz+tV/P1Ho9ZFzBdTFwRl3IfXXVxOnCxLRWExPpRO7pECNPbdrBThVU
ujLBvoQoVqBF9IjOKmoj0EynXgqjdu9HRcNDr5WOTF+8VIPYUah4/URbx+6iEDoUnVtOu0E6XWwH
/fxXqY+9xiHaUlLf9EQdbfe0kIfKOgfT29fL//Ohtdf0N4GdSpTGNwflV7c96x8CUqZfX/rzWW2v
gbGwWau6OpT5wXHzPsmt6QWudUdYw++agG9aOVwzyPs8dbP91dKsOgZuwjIXh87Xe5//nmt/Q2ew
R3vvSnT5vIhlr1FPYYHZAc4APzDdDbFvGf9E5mI5LJ2NkywyreK7l4/+Nxx1EH1IWSC1+noQw3+d
kD7J2tbMJuzszK6GKT8qM2NLG0JAU7YtsJxeDEoBH/bNWI2YigPIHo2tkcWwMqtf6TL1d6Lxx5u8
Bi2KKCoeGu5426bql73jGevZYA9/L2BWi327lc9NrgA+9WeQISPP5uEzgcEfttPBKu/rIOzi2bbL
c8MgKB/BYfX77LB+SLO2cbeyK+ubIXsiHwbozakd63RswqSY/6kqN85bc3CN2NvdlILQHKGGEtcS
PEgSSb9J6vH3nCvY2R50aMcUpx8NxBe2pJugxe2cmIDZU2Pl10BU5+GvkNKkHF6ZhsvzDBigRKIS
2EmDvKtVYtnmpfuYt82vsgbxv/o5CjdaxG0m9tn43TGQO2QYIlGC1/5eetXOkl7iUz/ulJ3yKUey
9stymtQ3Q7r0gYoKwVDl0ftwRifHdwq4pn5wlPvg1pm+W5QcR8f+8ALY6zxMGdffOrps2VR88x26
rzQBnbQ+ZgRZaLY8lZX1GLCXurQiZiV8fhWyvSGMbwqAnnqe40Wn9hE+0JuyXKKSNtVmLMEfyaDq
/j0I4Sa3MOjXS/PLNPSemSlG4r2TrXeAIN1dqJyH3h3EpjB9CvejzTA+h3aTkCEAm3aGwRIyO98S
W7f+YYHbJGskiFkZM3JunHvV1XBgcqK+9eJAmLSZb0r3Rz5DwMqBF0K7A/baKR20sg+1JKmhZ73U
sTXfDZWItP/dChXwdD6USQEzmDfNdC6R8gXbWYXoHrO9kVZUDm4sP4aoBPMMdO/yEYIeScZDhHVz
Ukzt9OikAnm0a49x42ebFo7eMHiI+VRsC99Es+axHuptyQqSaghu0PeCWqj0Pav2RytO7ZzHPU/a
EuCgW6c8M2nfLD8HGdkv8xRGlhUVZ9pH7sGBDmJLn5ej4+GRodgbkHh0eWy/2ZN4t/VwzMxTY237
jMQFpqlHcLA4hMXJKre8gEdBatEXeJU6Xpw96+LsibTNduqW11u7PYHtO5K4ffLrXfVQCEhqJFzG
uDxez3YitnfVeUaGz+OWPPb8AJg3PBd1H5tHAgHx+n5xe7gVRhmLG3VGX09N9yj8g6TOXSsdlIgy
S+5NWEfdM3thIdlhoRQ1fKJYsHGBBZqf2RCB2nxmvk7s1wF/cu+W3xXNLgifnXm3wJkwEYOHSnMs
3ZflneTzq9XN//QQ1JQSTo+Vmve0yMeI2ZiPFdgV9wUU/5cZYH1IQkAarw42LPcju362pkdubrJb
21eRqe20L0Uq5LT1Ydz0vfPRyVti+xdXMEZtd4bzDfWbWDUsxSICcaNUUQUiQPPAigimFQXhyRKm
CCfugGGC7ei5tu6Gea/yR6s+GXcTwllBOk8ZPaMRVkyPrNoNzS2sW9KqhexG1MlzrxKoPfvWVlav
szw1QkW6uIe8XDU7EWacILeYTxxSA2Ek82QpthbZmJ0bQrwlUg7AIJjOaf8wNJFsTuj8yENtQ5xg
I9SwJfNPGHHZeMk30Sb00XPjrtxZPyDKp+20/jE3aBTFGuo4P/R7hpCoE1JEDOslOIfsDc9Wzpul
h+r1XQ8rV/81J+fBQs/4HhsXmi/jMw/SeoRz2amfY55vRBAH3Z74Lz7f2JA0Gd0H34oz98aM4KOa
Gz3sGrOfuI784S436dgeoLLicRYxLHzfi7wAP1CpW8A4IKqfoCxrA7MlUOmo5baBHCwrzrOMBRAH
QX8K6ByPPk6AAJY4SQm7uWrCt0rpEBfAe/HlpRX/KP8+m3SSsfbASsTprok8v7xtLWcfWHTHqxEu
yl1cZ1je1XGpfhP91LQ/OuZGffYgZ5wtnd9WdcOHN2u2o5kXsLGncYjSQTfyW0LFQbKXdpLbElnY
LI42/z01VjQBaDE632e6g6YLrBtfaNanU0kjS3uRyJdYV30STHeeWaKAf+sbtMXNd1moJGhvareD
m+E3Fjz3ACmMtYI568PUV0nmPuv6uVD73trmqHQINcdec9ZNGasxQ9mpxZPB9GK5deHvIsAalAZG
vzOGv4bZA/StQvJT5nsi31CNsMMitqDwgMJaXbZw6uNxrq3EK54G4I57Euwar40yPLhLTgCQWACQ
GFPEDABkrfvEHx7YeKoA1Uc/MGmmIsmsGCWTmHtwSZ1va0smC1ZhCBM9DapzxjdZvYVZWCKrjbKb
2M8BqoEmHbzjGrkrwiBpwzztWhgv8Dqti3T0l2gYu8idrRu7b0Dkog9UiDjo72Y4Lk2Fi7IAROH8
RcKzbVvnbFN4+cH4+MxmAT7RVdsufARB4rg4TewyeNJ4sVbWUXbOts/H+973YzWDWjmVJzZONw22
PaeyktADDcsLtwDo0Aj2BjuKzzgu46MPfETMRP4gsyUh3TssddIBBaLafS3Kj8Trg3kmop5asdMF
W9AgU+Q9GBL0y6xXY6n9giks3SZurH8CMmPSvxfBK5f51vImbH8PdLz3wp8f+jLDwuLBm9KBfOsn
uMOPedrbAr9YIuiytGP3Fram3DplVnWiTX2klbeDy28Xw7DrHaDuNM+GaOieZb1HLSTRwfhsZnKf
uZmM5/ZW1qcQNZwc8a3G4KJXiDwJ2QOq4fFcnxo7i7WdZMEzCxkKjnC2Ku3UDZatC+OgPqRWZGYI
SAkkV0HsjN9z4Y7gsukH0S+Plmhh6OPmPOqZ48aYTifJstR0wzYrnUQN7j1z8JW1e1PVUxOVVXvv
2S8ES4DbFJW496EM7gZHxHbdxnl50033jl2mGuVzZhQW0PDPBAHIfuSHkOu7bG7uytZ9rQPU1nVf
3BWsgjZ4n+amPy5j/waTpNeh14kPD88gk0dtzamRzltplTu/YdBNyxDwNbdfc1gWizrfMqaSusve
B5gixUUABqjOoPrThjuPL78GOWC06juq7LOdYdsUhUAgkUfmBnur6mkiZNBHXu62UZm1KJMG5nvo
uihC1v577jHEFpwKNgHH6Npo3m9an/3CL/LtbBFvI9q62wZmGc4yEybKQizhVhkV9UEDyqCltmNF
KxTj8n5XFryIpnc6pF5jkXjJbWsHaB+2BzubIUA33knK3nwo2UQuHgVS+UUCGo+NxBdirlLoN+2M
wYGRiqSlwrZQ6gYKodqfNmj/vLuI3qUHMb66a3aFy5u4rLobSltrj9v9nqfcia0SJN+88LLYysv2
yJF+JhbsX9Oq62jSleTZsusOoT+4dzI8qAtHgiiT1qbX4X3ott/KyZxY479yZG9weRHJBBoo4B6/
LG62VeU9+kHzFKC77S1Z1FaZjJZeBNDjCcrIFdgQa1nLuKGAJbQ2S4MwG7fUZ/QG8++5cZs8bdW/
kuv0NwcPC9rivPsGY/chKRs5JATqvVHuy+y1GqkTjYxbUVaOLIKh4y9q5+d57tD1KCekFdpH4Jqt
LkaToktCibcMRIUcWwwlIlp3BKF0L1ykDAubeaQW76Sq/NaTxQ56QdgPAPvjy+huFox1Egx2gZy+
ecsCkwqENKWA1ApRBPcoTu+VC4aqbdfxoGDTBPPZqh6bPXRd7xdEC+gNbAZPniYx7+ZBkp07hOwI
1ScGY1SHDbFpEDBLx8s3PbhulPEyclwLDIzpI2/IoDeiCniOoEOeFBqntyz0kb2VTnk/teEUj8rT
d6VVP1CdbXLiybiAqdkOpdphF5KRnzy7xdzjiweFbg+2XANMs/euqdiL10ONV5MuOOlZt1vl5MG+
12D0irnFOan3K1Sa3Zbp+zCg3ZAOaPAeiQzcQxuEfAuWGf8OOEb+VMJO85sKCDbrZipzOxLD7G96
6brQTc1LGXsuB5uE1P4NnNX6LmoUCL1ZzclPFF3bX4QszU3uu/3Z6y1IS09iwMYnx4RDePLH0kO7
IoNobcxs4f1sVVfcFMqxdkp283euPXmLvc3cBWG1bHXjdGeYwjRnBYm9R4mm68Nczln1Y2y6VuCQ
MhtMwtZ3Xr4+XX9eErPX+k85lMItBmDKEfGWReEwEMR+b0zctrhSt71QBFkrP+W2NhkqNxCsCIPb
Npf7Emebca5usS/eyY79VRXXDun/F1hdGCVOBYR0jpPA2bkyJjGqO/r8Ckrv0jitymSNBJUEhA6A
k4oWYsDepkZqb2rvSqXoQhFqLfxES1E1Y4CdJIdDG2y/DgW7Rl26UBtaa3m4wkV2ms/ApixnF6t2
wtC0JXb+4fmvptBa00OQbg4XMqAvjG26Jk99E6IJc4WMfaHutNbzcLwG835SYF1UYCDInLT7vvCs
bVh3dsIFDtNuXtPYghbnwaemucJ7/nzQIEP6/7Mpg7cIbBNpceyN/yg7+u42wY5rdFJK+8qE/fwW
9tr3e0Z63BBdq0OBLAa7GKRpw1E7T27oO98MyD5XqCKXptZH4feP9kY7zUDJd1SASUaXtJSG4gQ0
/u3E/Vj1f1x9qtRSch+zayyyGNQq9FCvtBsuxY2PcfvjyrTriwVdDCwJMulN0IdDMoS6PTQyrxNX
oPAsFpwS/m4Or17DG8FylzXULIlRx0U95ICH9+pKh+yCCKC9FnfJKrhIAuovj1Uu3V3JJP1ZN6Mb
oX5IN2ye2Dd487CU5crQeBnhCLdrZRdOcA7W7Elabfgjhw0mSgdjDRT2Ai9T+OUiV4AI6gLLryuV
Vvoxu/9baLXXwjDwLKU61zU0MfLM5R/COcvvoPL5U4bzRhPVUPg88q4bN7bIOChOnVdEPRBeqVd1
5ACeE9uWCqcHvEj1y5qzpU86Pwx/MN9qgIXrUSsyXoCyCzXFS1+P4w80ydvvssY2FylSFTcexWeG
wB2JkVCO38DixZkcvVy1d7VdvH79sS9o1gdrpCHF7XuPtcuxJWqJh1qjMhdEMqNJ63gJs+pntOPR
asnu56B6pBRHPfrhg2By+uRDkSHSY/Py9bN8GgVYsMYkVjP0JRYAznDM37XWqSJlbNu3Tn9NAOZz
xAVusFpG+KQ55pJWRzCVxhQWYPZdoQdz53CbP/ut6/5TloGbTiGv7uRCWGzxdjzDi7sGXiA0kEPR
DCWFlpOYMOIcTei7cJuZrbO2UdLx7czdwVLVOwdgWe01XwYszhkt1CKryZVo/Dk6CC/xsSv/EQvm
yZR2MAfkUC1Yol23GY2ASDhFwQ+tVFGowyzQrnWQkYeQc+c+HuSuI+3Prz/Sp6EIt/8IrX/cfrBL
H41DJY9wbj3KYbBjaQ0oN+Ybzw8GVFTra22WS9NhlcVobiDwIZh7nDPr+9xXd1BegGOvh7LSdTWV
SzdZ5TItobSa8iI/Mvs39d+YYrFwbuvx6evR+jRVwmitGtG2N1qLocGEVAk4Nx/8r6RrULPw+Xxl
67x0h9XuzMYPpy7UsuG1vGuze4hjmWsY5wtjs0Y6ZjMJGC3b7JDD+E2WAIMImYjxXtkPX4/Ohbm0
BjzmdejNjDJyAODxMSf8jdTjQ8aei2LYga86/E1CyYK118rACrXoGrdxvRF1fiDS4ia3pyuf2PlX
8fQ/WwWuvworoA/WWdNlKEgO8N9r6wUVuiCjMSre+f0svAdgkEH2metvmas+ilEcVCjp1FvHQSUt
DO3pZHUaZSHitWJXm+6FLzmNOSXPMzCse9oygBhK6wRco40yIxpg+O+gndLFS7A7vSvUoCPP1fdN
TnFc9SWc6vmC87rqUNtW3gySPv3BhcR2VI8/3SnXH77A3ivtIY5eql7Gk6A++mAeDEVF3aC71uuP
876FXooCfRiVip7FbY9ToBiD38ZvQwv1czQxmgAVesNxZu6MVokDEed4hgpZ6iq/iwDEFKiX6+Ig
i2beCqLfQQtHz2pE01d3dbbxaFfFOVtwVLZCH5bx/ogS3oDDJQxg5umhCjvvYQZNrULjJ6vhD12i
6RUvZKI7r2pKlLJNuHzryq7q4gFmQDRWkF7uoh6WhSpRI/FuUUpCk6dxvK5IUU+Yntwih3KBoR77
Xi61CIBfKthrw5B3QqQzfCX1ol5mIf1/dN+jzhAOxZTAMDQScK7dlwSVSzevyg3EytgmAxAnmfpu
eAoay0fD4oMYzFGfraATGUSWz5oOdNKCsmToUABEBRdfEUWlqEc/dI6VnxWvHRL5G9vt/SMKA1DY
Eovsgfu0NY5ufPo1sElvSRfOO9fzvS1XC99Xjst2QhpwbUOrS4hH5r0Bu2Lfcc1ufb/JzqZAwyxC
f8jvTh7kruDcik5wpOlINlVmoVjGluUesQkIrqCYNwAVNZvR65BRdfQFjbQi9qoAVStP5fDJVRn0
xgxONEOmT0CRqWTwPir9c4VeLjwfhrSzKbG2XjFqf1cE/oTuHPSZlmRsctGlkIRmYlO3Iiw3UAuD
qN+AIt4pW6jZm9HyAQe2G/+FTTXf8gD9nyxwg6PVDx/2EaWPb8OnIZaFT392Pqt3IYetomeaBv9u
aLuv+OSgWYOPBVvHLkumGVTnTGj66A9zfz+Mc3AeDFpCgyMpeothpaMano3oPPeAfDxDW8u9hxux
IxNme/yosHQ2DDWdzA6rnddpFPfDIHzwcIr8BQWCYUz8hWVx1Xu//NqIE+tbuZ8sTN8od4bxNoPE
3DbrAply5oQpyl48bWVRPttsLE1s1Zk4sJGCstuj7z63pf2scaj+zsbFuFFXoufC64b2aUd1u6eZ
S7ecBMMcOZk0z0FVNzeuIgBKSsndhFgShffFKWO43jQ30zzcB8Z2DyjlVxvH8wJ4R00D5gPYqnk6
VRV91qSWO2N4ceC238YLn+ZUlOU/edDtvDY4zxMy6kktfUrQ6DkELum3RT+hw+ugHdnMvNs7hHn/
4+zMluPktSj8RFQJEAJuoef27Dh2cqNyJiEGiRnB05/VucrPMU2Vb+MUNJq1917fir3KD2IbtLZN
C0MrNGr5JUFOFj1gITkyZrd8oHxflwjmYRK/hEngnhLuVXGii6dq6Nq9TSy28XvZbXqZv6JRhhfA
6LyTjbm7Mf74hiIDN0Lpg46kCV7zsFOR6VLyo9MV+Ro6zi1Cyj3OZVpuYHNnAExgQ2SwpO4GhXSl
h6LDSAIpHcPThiGCXFWPw9TXf4JsxF/9TNz4U8qwUnbZ2tn6wzsENobZ7o9y07ahYcdPxrF2fZXt
Xa5uLAIvynF6E05yY7v511BjUWpzHl/fU5c27dl5oAvcXlMyWbAIu2/IG8q7933620u93fXnf4xQ
9oN5abTEDYUlHElsl1T8Nkjbjkf9RQuhIcndux1DriYt+MuEFTHfuB3BQggL93u4g0AApPpp2ypW
vCkJNb/WmPNp4Fp77RUoxoCZdXFE5Xv6ZODMvE9hwxa3iAGsdMjCWWlePONPZADAbQhOtCoQWb6x
8jsy/LzeLgvtPo+SgDeBcKuh4YlZNfZ/MiKvg8UZ10EX8eyhzN2Vm+nloP3BaWNeWdcT0QfVMAWn
wKuQ/ABJ7TnxrDWQ9FITzQ7dCFA3oyfcDjpi21xyuYgfOvkvZY2/r7fTwgvm2oyMWVU/SsNPvKRx
0Q/bXD+zqtxff/pCL/y9+f1zO4FBeq/zIs+gizIxU0+ljxABB7grX3nB0s+ftU8YtoR2klknu6kP
yjYmCu3mZ+mZldPkwpF4LgpoEG1zfJSEny0kRggyaf2t6t5V8paxtQH0N4TxwQj6G5r5p5GEayvH
cnN1BmXEvQNWs3xpew9qbg2CHabxkJ94OFYHTh3xRdpDsMu51SHRidxi3mn3mHWokoEf9LBVWZPf
e5mV3wo7rJEgHZxyQwjxSWSCYfiGk5ezy0og1/dNg4rQyG+NfWcFo/WFJvV0U4Y2MoQJjpBwcBRn
MoJA3bQsiUHANjta1dmdM/HxuRh01sTh5KPaxidkS7vhtYVW/LnvBrltPALt0QBVwhQAdRolw6Xw
3JQKS77GRn7jiMrcc2/Itl0LSYFBefupmULzwzDoxOAu4dk35STCOHNTEgmLfgtoww5hAcCL1xEG
Hi1MF/0u97c6aSgOS4IgTEnGIwhxEs7LugQVSPNY+w3wUGQUh8kWal/ZQ3mUzWQdLFenbWz8rtyC
u8puKHPbw8ipv00au76huYDhBmplkR6HvzPao3C9aU/zAJkgSJlvg9Hzm82nJsm8zDWFiL9EF5lz
52TvOA+fVYtqV7/SW+Wqr9ffsbBKzavwO2V8iYhecJpGVsRce84jaR15uP70hVn4f3X2XaLoVFkZ
dCEouBpVA/Yr9f5kE7dWIsVLb7h81z9zpJZuy6UeurPyzSZrLiY0v91Vr/u/0/mjKThbRlADO7VI
GaJ57nHASh6Gr+M7YprVrXwxj9Z35y14G760j+0tv6Mrl+2FpXFede8WJk34peAbPttPo+XcUmu8
4b56Te01mPZSo83OO7qiTa8ZTJwCnA9i2ttnz+FINnbFyuq49ILZ4abPmhASFmzgnL8Sr4/TqdyI
bPjkznrJu/zT57quwSCuDDyoSsMiTYdhgyrGNcbNwoyY22eMvPJ4WWqo+mwHNRaoMUFQ4Pp0WOja
uX+G7pzW5j6aZcTyESClGqCaAaFZmawZwH4sdvaDuShh8KphAIcDkWBU2G6klH98+ByR2v8ptHjL
FXkWQp2FGL91olvrkKXvugyDfzqECayHE8MiEowddkMHhamXuis3qXpkloc1/6yP91x/nn0SKZFD
O5T0zEmPKo78sQnGWxh27YZxOI7TmgH3x4MX6p//fg1JEz9oW3yNHr+341e3QIyCPl8fAUvPvnza
Py0V1oPqAlzNT0VQxOWI2gZDo6p6vf70j4euH17655+nKzP2pbKc4FQV+W3HnB9pZlZymks/fNbF
SrZKEDAeT01vHzLYOUQ+V+GmGNu1ybH0htlK3huBJJRr03OQDAeHJVua9PvWDzfX22bp8bOVvC1t
FzVUaBuZHlP9pvLfqJKMrz/74/Hv/w04/tPuDpHGzpIUpZqU8CcWCAgzfO7Cj6oihyAd+Mo3LL1n
tm7jhKcNZkFwcjo+RY1EACoPCy+yRf+bS2/lLZcG//89z58n30XbGeKldXAqeLhltH8M0zVcxkIn
zNPuYpx60zlYAAWC924e3rtcHom/pl1Zevxs5tYVSFY4pXVQUaJakwYEpfEeij9LoDOv9/TCEjR3
0xjLsMrapEUPXKQKqI6S7LkgScxsFOLkfrO//pqlD5lN5MTxUS/a4TXCafdTmD5rXR6acVgBfi19
xeW1/4zXrG2LurKx7efuHws3hh4iUaetIJF4d1e9NJZechle/77Ez6rcDwobFcQhi0iY/BoISjyl
7R1SC/HWfuAvn2ut2dRWhVP0SlKwQ/xfdfClUd+TtaTBx2lwH7Gh/36FzcCW1YjVnPu3borrbyFK
uCJUqrMbd4xQc3dHvpjvz+VjAOLbyh6xMP+C2Sz3hZoG1Nv156KFwKH4U/krZ+WlHpmdysaU1K6k
SCFndrsPLdTBFkpYUNvwHwChyUhz2Ddc75LLjPtgDZmbbIxgyLI6Zx2KigX0JR1EJEOprchH0Tki
UxDDuhyVvZ/jPPjop/92k8VrXTk2Po11XvuQVCXbJ6zN/1z/moWG8y///s9QroVVl1Qm4jyqP36A
qkHYw/MGleT5VyR2D9dfsjDn5xYOuRz4kFrI4tFyiu2k2tg4f7bl+/WnLwwqfzblhRt0EP7T9MwE
IseaPbh98nj90UutM5vo1jS1mYVa/rNsQYTs1LQ32J3qBpo219ePEwoDr79o6Rtm89xihYtEgzDn
KfD6fVp76ohoeP3rc0+fzfQpqSHFVw7a30HIWhb9HaJ16eb6w5c6dzanjWuhHpxC3pQ4qMSGgCus
fxb52ql/qWFmE5uXIWcI04SnzlEUOdNg61hlsf3UT597KeTg7wUmC6tzB/E0tF6RoyAOESuL3cKR
Zm6egEaXdtkiDF6Ed2N406M+OJePKv/xuR8/m7k5UpMU0zc49fzHaKPAGY4gefa58chmu7Tpe1eG
KQ7zwCUjFVhuLeWvuYEvtctsvnqhGVHTTcIT7V9S3Jw7XNRzdqcRxL/eMksvuIylf9Y06yLPprbH
T11u77jfQIhCYOjcNK8hWNorY2dhG2CzGctaaiV2cYmBt7yPUew/ISaZnE1WfSfu8EVZ/YPT1K/X
v2hhFsxF0chTesmAhfoMl6Bdbgqwvdgne3o2fdOpLTMVKnp2HLUJLrd3xN7XzLQW1gY2m71lF0xp
yRp+CjvrBn4rSSQS0UR54u4/1TBzHTT4d13tJZyjarN7GytzLo2z0jB/PYE/2Oi92cabM6+asjEM
TrY3fOkb+x1E/ENngp+AievIkZaEqXt5DJT95xL92Eh/Lbb44dhinj9rNu7a9dANEz86Ye9FofBf
iOu9d0PyY9LOA+T4dpSF5cP1JvxwtjBvvghO8D8mjWvzY6vbY9BUb4kz0VhJhK8p752VOfnhSMBb
Zo3ZhKznNvP4Mc+Co50WWTwlsLgN85VDwMeFyR6brYbwGLRqHkDb7zr1E7TLOXSt7iMZ6wfipO9Z
MT0Id3intllzZ1joo/kK6ZPQLg0yyscsS3VkN8WXAokSGAyd7T55UiDRtHqNlHj5iP8biWi82Yqp
IMqp4PRjHe3hnGW/JQSyzJWRDTgqadd4Yh+Pd7xltmxCPEM7rUhyIqpAdXXbuHfdaKxzVwgkVDxI
0cIQFQPgS4yQCfPyNdeXQhsvqFeW1A9XOfyA2ZKqq9RjUvAE1vX0h8hbgReqlVH+tzbxozacnYGM
dvOyM6446bpwTmEg/ziXxLxCQPQEUVELtaW/91IC3a0TqE3fue+jhqa6VmBOZUN5bxE/tt3waUwg
cq/hGIuyS/Ykm/qmlPkWZTgnsKWPialpRH1ABWjhPWVB+uZNPVy2fRTZSHpTpfJ3wQyKTNR+7MHw
CCcyQd7qrXHnlobKbDmXIHV7ns/4EWU97OQhLfRo9UN1EJoKFLShMCKv+jUX2qWXzdapcoRkCSkv
jMs0TCGp6spHKxuzU2AF9ZmORfcMXyRyuL5OLYyO+VLv6oBOk4MvK8Np42S4fLPi6fqjFxan+UpP
ZZYExPP50XfT7ynjPwc3vTPAaH/u8bO1SVGlfb8GTiJt3vLCjoqsucmNv3LMXOiEua0P1jtUjwkR
ovQI0sAiSDcsZXcszZ9hZd9Fitkv1z9jYcWb+/pktpxkRv3giMqrBkl5V0G72dRRSExMC2tTl2t+
t0v9MVuJjF9qNipsSY4e8y/Gs4KNcOvilU+ZtSJnWNj15hBxTwQh8q5ecESe5YSa7/1QiKfehI9e
Q3bX22vpK2Yrjp8ZpnUdWEct2PfK68bYHytI8DW89K6/YalHZpM9ldLzVIk9qK3Tu8Stf8L+894u
3FuI4/YOH14zt46vv2qpvWZTHdKq1hO+y4+o34oVNIpZPNpVrIdh5QULrUVnma+c9lNBSYkDAvBp
LwlkUa/Cy602Sn0ZrhwSFpaQOVk8zCsyhBRjaOLOnqAeCRUD3z7VPnOjnqGCcLDWON+AljxxP+rK
727xyvrPNs+lX/650wyiSCfPHrFEmecQFPew+iXXLFkWVpA5TVzCxcjTDVbW3E3izu1Qq/LTU79F
hkCzs7J4LIyfOU28tzODqlasgUHwnOg303Y7xZ5hrra93v5LXTs7O4wTk27pNNgdiLobi+QMxcTK
UrE0MmfzOOVuUFY2Hs0lTgKZjBH7jaQcVwb+0i+fT+Is7apuwsxSnXP0un4rU/qZqCjz5pY1ubZ7
z804B/msBcYX+JUBdqSTgQwX8qFUrnzBwviZg8gFoieZ1QrrWDt/RN9FNP9Re3hR2CAo6qx08EIv
zEVCqCe8HLnRTMUE9flFugTqR4Dt5/r4WXr8bI9ug4BUDqPWsejq57xIvnoVrl71aH5+7vmz+duV
Ntz2JmYdwz5E9M0CFAIwosYCPOj6CxYm2FyTE6LMFuIXzdEJv33/ybn4DIt7x3xKcOvNNTdATY0t
S0PUMg9ZuumDvj4ZVEruQeJxV0brwkRw3f8uccrLWK8DaR27zKuPEvTkWPl5uvL0j4tGmTe3sMHx
Me2nybhAwY4kjwmnQaTsbkTJpyeqAywHxlijaAS14Fwdi7AubqH69Q52AXBARgYvtlgHy2OSdw+m
VwYs3tSJDBN93DCAayxH/ihbnu0KN03OgJ2tpf6Wena2QJSGh22PHPWpQaBpag8Y9HcXqV9X0s+t
cH8FiP9sLqEAKEOWDpagHA4PObSFLBHf/GoNl7gwueYqngxVza07YN+1fB/wFzspN+3UkMgepf+5
5WGu40mIVlBrev6xAmwfTBYICAMwLiJHM7q5PsOWvmK2RPS+48nGNjj/eqzcG1Feep+5+54Ab/C5
V8xWCRBTigYkYv+I0o1tbfPIMd3BNv3K4xdm2LzwNQyBpWiz0D+6bfsm+3bTQsD3yWdf3vnPGGKU
1b6Vh+ERZJqHQng4f37y7DmHkbdaENVZWNo6FcpHGJrrr3nHGFy0SvKEimp/JUbwN+n1QYzg79Lx
zzdAMA8wZJEUpzrIyjbmbeA3MepOvF9MViyWRR2Avs0F0EO558RpaDLA/2wMuMSWwS1oxdYehXoy
otrVB9ei9FCXLuo36xQbVanq/BxYfn4U+dhv/aDKv2c5y1FLAaDMXR5k9isdkiHKchjcZy1YZqGx
3SNAiePGdS175+P/bWFs0XwrIft91gFYKZFO4BAcaVZ7ONZacCeXjXtPWdv8wGQrkXOoSX304e29
MQkU+WBq1MBw1ZbZ5KYm38sLVgbhxF4/wA4j3PX6Rme17ZxqgD8yWP9Bj1Wp0cQpdKlROxpnnzHg
0CJfKx5J7eVfWyyJsYZ++Ny7mAr43/zcqULdl9kk913DwT0cwtSKIYegT3Vo+fsUEO4vo2vGeJK1
OLpigk5VsPFGW8DYtLQFl1PVzsrmu2AI4s1VEBOjAhycRJxgj8N+B+FAbuoQKrpNCrpfNPE6ODJv
lJsK7CjcZ/0wlp5rQ3Cipp2CfztsizOZAyQNPs8TFEr9scdp8zMlCwwikP/OHA/sQhua1hC+vGJj
mA/RjY4d9keCDkjtNdb70uo1u8BBAFQI7pn0RFunf2x6/xsUGqij1i7dXV+8FvapuSqDWcDV20LD
qboGGyx8IxAsdUgzFv2ad9PHJYDMm5emF5QPAYhP4N51iNnEdm3ne7vw+YMqJpB1oGUBmQo8+NPk
+vIHG0l3jyxcsHJ9XGjCedE6DYIQxwWwS6esR2k/Rgc8LPx+w6vOW6lFWzhKz2uWJ4GgYFgbcs4K
WW+M3QMrZz+0qf8yltMfEbSP1/tq6VMu//7PSpe5HPK4EGlVNwy/MMJfaAoIqaBrCPSl5892gymH
qosUuQuFeHgYLKVjq+W3TSG/fO73z8+K1tQNJp/sU8UvIrCheZps8FSHZK3ubakjnP82kMoqLhHe
BJvaw2opfrSo0fdVuzGgwVLrUwlojOfZ0a63LVK5ZJrOofTiNtebEUFvkzord4KF/f7vNPqnlxMJ
VgCcaV0kQjlItXa25yx9ut4DS+fpeTExlD+6Egm4/qITfbKpNDCThd26LTCOmcR5WDL+RzMT/G6S
Skelwb6qhiF58hBRzyOVDQN0q1iCIE+DcS4UY1+KYRqqyEyZ+u77HbwmQp6n8cgsuq97UMYc0/t/
rv/8hcVqXq9c19jaSarcE5uw/cHI6MLCA1w3qMLvYwhS6vXXLMyDec1y6CKn4QUoU56q7pTVJvYJ
O/ZFufnc42fTOK/KElrMhJwdxBRD7+AkCmLflbVoYfTMVV5BxpCXCBN1HprqHTPr3bLw+Os/fKn5
Z/M3bIGHyquCnEdCNgM4dSHgsD1/RlhlpWkWYqNzhUkl8lwAoUZOZRd+a5Wz1xq1L1OFsoMC0Mqc
NjveQst+/XuW+nk2kWWHkuQkAY9F6z9QhO/GcG+BF3v94Uvb3lzYl3msyFA2OZzg1gL2SdqDt+T+
mfxCAfWt7lqCSJ24yOExKXdWYq2Acj7+KDovSh9hUAmGk0DO0e+GL3lSWR24rRIlAkrm3crd8+N+
ovOSdJwGcySeS3bitAQ8qopH3YAzO0bAw8WuRAiJrYWQ/I/BJYyGsytckunWqxrKT8wey2zLSG09
wFWGH1qm1APcDjUcbsHM2xnY1P/JB6sjx8YKzS/w8noFA4oQ+WPjdBDiDKN5S2AB0BzMpCmKw8ZW
vo1dMHy/LGVnAz/kDCa/LIjSCvYpVglDG6TmdB/1NaEPJLX83agd5+BXVbllbu3cQJBjHtSlgq0N
bHnOrcR5KV1geZvMFQ/gTArIAViBUyqx3nyP6Pesr/OItQSeRpf7zQOymem27w2MDfOiLSOjKGwt
Gpk1d2HmyQ0d/WIv7Xrchkli7ajnZHBHkOk3XGfY1nQF3/GyN+ALW0ztpTNd0njZeB/kmUFZ5Zj/
Hnhg3cNbZnwASxY03E7WW7eCm8tkceusRkofbatz7UinPcS1qWh2U1sNdynw3mmUFPW0swde7NjY
ZvdW0TnbQdDiho0d+O2tVe5h55r8ccbGuYFx79e0RTlck4APnzW3/ZgJCHsHskktqG6wfsM1B6mv
2A7tYjPp4E74zQ3jpQKLenpzjMc2OXxJdNmVIBtqeRiIqaMeJXYn28n0DjEtxOFAz995Qt/kxVgA
MFgc7GQ6jl51yL3uWOAyEXXT9EsP3m1iqpemzuXOZR4sn5Ku2BQcZEqtDOo/a+e5wMU6snqgUuuM
JvsiCR+KUANY6YdvjALCZHtqp5qSYp9xQMwZ5aOVgwxqq2KMU6G+1mkLuiKtziTzIV9S4bhBzg28
SB+4TV0DUKzDDDY95fjTLsr95NS/W+F9Y6J68EU5Ruj1IwFWMLKEPDoOdTYsJB1ordZ7i+g7EtmA
TfJL1qaEqiWeACKNLJqZjUyqe+if6QZIN3LvwU8wgowfbkrS241G3+OOWd+QIP858eyp6tSDqkq+
6XKDP6fOu9uXN5Z2v9CG6qeUeO+4QQLlXuVVDBd2gpnWkh3owP4fUuf3LoNLluvAW0yS2gbG+0K/
nSR0YT7VUQ+2ER8V1poe0mxU+DxXU5tEelRHnJWsAwTUPrgV4R8zAqVKBRjdyvqumWPiEqZEzBPv
oZc/GbcEAa19SQLxNeu8X8BmgCFKmhtb+b8MucCISQ20tmzxNChq47Eje/BKJ0DEeQrIJKgQOhEb
G4nsbS090CiZ/TMbdYzSrz7yCjiGwnXxLlHjEbDUJwveZSbLX7G7A2Lb1TtRhbdFPj1Ah/0N95Pb
hoL/q0V/Ui46OaDZjZuggiPIiLMNaQeCtC/cTa68euMm9A6Hqx+BB/AIc76Ugh4bzwdGu9OxIu4t
qmngJYCULMD24RHkYDBwQZdX1ZPTTrcMUdOSo4AHSceDnIJb1zdfqso9tyrc8raGZH58cVIqYoKc
SVRQcaJMPYrGHKxk2vkcRWZT9qslEB16wHE4ZQX8WIMDWkv+NKn9VpumQHNkbowLP4Zvn93Wvq4P
wJBiIniwlBZFAY5pnfYAXTj3BLpWhFanmxr2azsWAk9DYERJfUgMAn+DWAEQDxhPWNPsLQo/IB4i
xS9EYm4cTu4wVFU0DoUfT5S+ioJvOA93YYbya22Xe16jQN2BudtYv+nOgKkdSLZpSnfjX3jExgm2
I9W/dAWlaWL2WY3QTSPFJgdZo+ITOUw13K+APWGwNgWTJozaFuZgJC+2DiIHD9QjPIZ3+KMS8LFW
UJCACD0eSk//rNz8x9S2fTyUwARktH5H7dZL6uZNJGsbZF7bvKc2RxCmEP5l44bDlT+pKCC8BDh3
vA/t5FhipaBJ6l1AsPYh5whBcM1vJcDDLiLWRzMU462vQNvJnfaBlyM45OEYDYR9LS0MoEKFwwOg
s9HojA8WCW9JGKLVx63i7XPrOt+zynKfm1ya90K56B8pSNQ44OnToTpXffITSNMnzpx9ioNRaXXi
2NX8DSxmGsmxujVYILGTmD+Ae9wy4bwMtg14j8P3I7wcosGH7QHzziVnT7Qwxc6Gh28EEMeLHFHs
kFUTPCorMMCDwf5m19ZtJ+2zBmYXMRZ7x3Qd3jg0m7a2xLrdCv/CUaH7oavvK3uqN7AwO4oG1h1C
N+eiwkBEUAuLb4fdD/WpwWR962r7pqfBL+idH8xEj1hwfmQVnAlIlf8Iuvpr2CHaQT2w5nm3T2j6
EmbOSanJ2dMAbhINwgReZkAzTz2QjnBN8urxAEagE6mq7mHoARazO1bogNG9c5oE1DUEwJJqeud0
eK4Iil9Qn3Ws6+YhRLF+xGXz5gxVi14IEYwu2BsK0I44UiBq1pMbEmLRY6QDfL3Ohl2b5r/dBjh9
Vg6gqRf4OgTifsPuD1l2Zt0yX+6zYLoJYFuXWiMOEKRRYCQFzzCUfcym5LH28NsEh/dEWetN6RY6
TmXuguNThvFk2nYz5fxeYLQgJwSskz8mP7yewhgBwKTzGFhDjMansNabHofUVlHfqTdH0vSLNcIR
UyfDfVlQVDKVOwsO8xrjyjgywypdsaixJUY1VPSbnmRpLB0VgPfKX1sQRWIEUgFbJ8WLE9Z3YtC3
oNIDPKyfkjLf2n14yHs4e5dyOqSJ5x+yApX1lsfefel98dsBIOjUihqaZnE7Ai8H+04eBaW9tQsO
LBM7DZjAMUWhdSRafdeyvNo09QRZVE2G2LUbvSUl7BJo6XRRynuQj8Ny2mHwGODdxaux6Jm2zRbu
zLAuQEX/iMNFWdFfrDdPeWIBDD1YbZyVuDokVf0FmLtzUGPylQlIMHlPb7TARpLAVBqc7mJfeTZU
u5P7tUzsH5oykJn1s+oxfFQChAyC+U7GDkEe7o1Brr0Oa9i5GM+NhW2BhgNPAS6mMyHw38s5/Z00
LQ6NnXsrNJg5rC5x1Mm6AlYKsEIZLZbfyQpXGIlANQAEnrt1OnmnePUTCCy57bAaR35YlL8p3A69
TQXmFtjQaSmfASTa+QPb2zi/wuAFXiG+v0uK7tVN2Bu0TdlGTtNt3w6vZec8VwyfTyz+ZNMiiHs6
vCAS9i115RDD82OjGVSAQ9Cgo9LCwr6OqiNShe+TaW4VCj2RybtJGaps6haHDaAeY5T0sx10ZUBp
8dJTF78OVT0qbmdnlikMjqBo9sKqynvHh0wpAkipjNtMoI/AGUMUOmXWT+UGSbFJK5gBbmqFdk9G
RKxjYlF9T6a+zSNP1ekr1Nr8EiGyp3NaQsQYN50kE1Rtyi/iGkf816DzO7NhHjgSESJIej+mU/GY
e31x61BXPiESL26zytXPSUWLfWZ58gl+enYII2dWAr1k+bjA0oyEDzngD6+9I8ob4qZNG7k4sOwL
y+3A2g+HXywTIWxXtNOBOoST2AEBzPoISJhAi9kTZ0AAmnKISsL9e3fCQiPyMoerij0O3rMLgqKK
NTbPrxIGNXE1wRMDLDart6O2xpjYJC18MOFNwFJosDnvf9rN1N3xaoIx7Fiw4WHCL331qjb8ef1m
+vE1nv6fhKyBaxMduEHpY3BCPdhjDRaC0+uTp6dPJZ7pXDKmJDzNxpQCfeHamxJygTqAnB/mBNe/
YOGOG8zC4g4R5aAwpE98msgpSJ1xz5Fw2+ZVl65coz+Oo9B5NbdjAqhAXKPOJK/uq2Z6Fi3kJtd/
/sdhSrCI/xumbHFFZMoK+7Pm4Pz1FUxlkNEr8+JFFVLvEQEfV9600FBzMjmWjcIpxZTAkTHp3yuc
fJ+RMs63+KBkd/1jll5xacB/wpWZhD1rqdBQZSb/wBThrTTq2YFP0PXH/xWE/X96j4azoBOSVnno
yDY510bkzxKlcwVOck6yJ5jdhwKH610DddpuSqX3OwAwdwf7a7EPswwFv7ZnwUuvrw+iKO0DqZvq
3qmq/iW0g+Ah7YDZiyHh6h7CPunsKOTi4tmT0F7ubH05gY6ZH7HAS6ORZd0mdXs4HogsexCdM239
GqlCj7guFki3d/b5GGQ3UvbZLgwy/0QNbAgQYyp2sGZAGBRODLcFq2E0As3uAI+e4Th1dBP41qYR
TnGXWrY4Tx70CMFksk0nJyh47XQ4jI6AB1fRptvcCFjEZI05hTiqPaQ9HL6oyasdNFHfAI2SB+py
/cbTXO8HFxYQiJXSI8j+8MUdVLER1NVQdZB+Qyw7iFwQoeBE3on7ROQ1wIsBAFQ9dCSW4eWuC1E5
db0TF1acuVrBbhF90aYqAci/TQ1iCTSG3QLQXSvPX5hQc52CBEA1Tyalz1022I/A+2fbHkZbP1XR
eKcpFRb8Sao16sPCx4TOfwd85zQwUS2NOVVGvDTw6EE899lU+s5QtZLoWfieOcleAovpVmizM+h3
P4rR3Rc4ukSBraGJxVUT4Bq+Eshbmr2zlbQliWNZvoMFglWPmZSHrHXveclXkvOXbOgHk3eur5dO
hxpjUiXnPEjivOWnwM0ehtbsca97lEW6VaLeV5y9Xx9nC18zB93nMHAGS9QkZyi73wdfbAYEP6C2
aNZymQtxz7ncPjeDtFWmB2z59Jj0KCXSjngiRXOjSPaicE1ADm2txnDpa2bbRO/jQlOSDhcEZu0G
GG6HroKjs15ZuJe+5fLafxZut6tZ6VcjXAXz6mnos3vU2H7F522LOjtNlTpUpHr6XL/M9gi3o1SC
4mVOde59hfkbQjpKfjPwi1/ZJRbmZDDfJACLSrlt9SenGPxY8MqJnaI/9aF5CQRYa9c/Y+EtcxF5
1VvY7JQcTpVOkLh5AVczyoc8dui08oaFiT+XjSd9VZQShSZwMSqjNDz5eRWVpUCQ96es+eH6Z/wl
N30wK+fycZ10soT2vjyHwXsnH0v5wILhxklB/SbwaKHTnSzzk0YVQ89+EFeulEwsjOe5oFxViNzr
nqmzZRvUmJ5KdVfAr+j6Ry09fDaaRwh87IvT/MnRcC8UN6XVw5FOb68/3V56/GwEj0HhouDQVWdY
WcEYTQbZCXhdGO+FKCuuwe/+g3vL/zg7s+ZIcSwK/yIihBAIXoFM5+LdLtvlF6JWJBCIHcGvn5P1
5GZMZoTfunsmErNou/ec78gTBFlSB9Gkp1scJxI4ceOlzWtnErZ3HA2wFa/ZG2UMZ8jzf9rKJ7P0
0M2tmVGjQzgoBRa31N0GKQMPjVM9E9o9Tiy5cGg43egn38zSOYfaSdM2qAwf69I8zE6N4v90YbVb
mYiWRjk5FzDl2VN/DEp0PxIga3F8Fr+KAIltFdjJCWM3eXlJhLB2I4s3CQUpzf1OYr86CORSIq21
/VIOAU7Di1koSblflRliAozjHCWR1zSwrutcbC3vEiltZQpaeoqbbkp4h9bI0c2mp1HZdy2lW1Gr
v6VvfT//Qa186t6iKyp0UgdBgQZiYJokok45bQqCDLAxJ+mXmtQw1v136bHsKsCGEDNB14xtPDUz
OkSK+RcWts8heR7j9L8/H5gA6SB9WR2xA4/trLnXRmKnAdsjZyhszLfIGIstigxSrz+MEDpEHrZX
BrGD4EaEeZZG3MGRFbUygmyR8091ZSfEF0816VqPkRTnAMO6TZ0gGzd3bsex2AYuar5D9zCBfjZ7
F87fa0Nqsa1jBeyOA+ytUC5Cb69J3BY/GLMiJ7h2u4N0qwun5JXrLO19k2V3ClHD9dEyLSpq4M/U
0YzAggIJZtUcpkizOP/4Vr77pdlP6An67KoCOS6v9V+fo23YpbK7YxrFtqK35uj8dVZmB/c0y37Y
FPm9M0MJ7gNxmiMpspUD4jERFnb+x/9pzj6ZRJeuv44PQ9XlRh+lGZID0BsFoNIEBzFUsG75vzS7
wIMnD2mgEBVlUSsya9sj7G8TeHraWf8Kd7MuIuPr4DovFLtFyPMlvOfKwF9aBVOWjqztZ6AruzJD
0JrzbSogPRXFJWnC2ktcTL19hWpEmWJc2nXu/rAGTnauLLy/ON9nMZ2LSyzilSVxaRMsfSQDg65b
HlXnxqSqfqMBmYdCDb8p2twob3vP51/o2teymGhSknJlFXo6cPjxoTzm2wpMxQsL+9rrWMwYDKFE
ROWpRgjmPVP3skNndDab83/52o8vJghXQTsMlQjGk+piZLrXbN7W5s/5H195LEtXoAfVY8Hg2gex
kjwMHbsqMnJJsb7yhy/dgBUKrtz0KDc5ja1/B7kSrw76wzIEgt7/2mSztAVK43VDM+H7QfDh31JI
iI3z/t7yiz6sk+LCQ1r5SNlpkHyYaezUoUwEo3eQYDQfi/a9RKe/Use2+9rZe2kQbAIno41NEHSZ
oCweEoeBFEYIoTtZIk1hqgS48shSKEPljP9qguD+f+0DWAx0X0vAVgk4Ydg175G6sEso/fG1n15s
HYCqpHUnHIImkridu+kx7S65Ndc+28VoRhSwl2TQuhyoPxzQvdq5AFV/7a9ejGUnEXRADOl8cIsE
h9RBj6EV0K8Fr7H/cwy2WWs72Loc7HpsvrVQ90ckmLx9L1znwplxZdgt3YJk6mjbZgyonKF8raHn
0Bbd1YJe+PmVlWHpE/RKzKS5RnIGhaICocGqvAVkCMoQc2HpXbvAYl1PslyOdCLmkEChPXE0azVA
FRpZLt4lRuLKgF6GhCFWN4PwH1urOnhKpQSxywobdKckuR7A/z7/Ia3dx+n9fJg10tqRUou8PgYq
K289gzBNWszWdZuYB6oCdeF9rOzrlsbBlNd2bqEMfWCnYvEE1FA4SoCAjG2/ox93mOrpTSOW4fxN
rV1tMaaZ5nTq3KI6ZrYdoTs9hWUJpxySbYkzbxGDdUQX7Pyl1l7SYoyXLhntHGkeRw2tXkbZfuLj
IyR0d4GSsdWw7sLi/U8M/slWz1mMeDQJJLb8WGD73rFyCLSAzuqAJdmkREyIeSIIEbVK57pGRH1U
ZZm466uy/I1EGHWh3LL2VBdLPBzKRgxgChyVoIgySSAUwAcpRGS0vUenbx76+PxDXbnS0inoUzpq
IWzs6xK9Gz0C+NH9aDv3yVRt1KxQCCmuzl/p8yQ+j/2fY1ANAUCkeKzeQ3Mtd8iqjrZtuM/i5Dso
KXXsPMwHfrCuys2TOOzQuMlfv0QcxqUXU4gL80U+Sr86JhkaI8igQkoMlDMA+riXkMMrK9AyEGyW
nrIdPg3HHDqfsvsLt8rX5o2lidAXICQrrTQkrt+HwLp1ICHo8/dxuoR6XpmYlgEavSyCrhayP05N
z6+K0RqfaxlUG0gfxE7qvt6e/wLWrrOYK4pxkDgA1Taa7K+0fzdcXLklFB/NJTjZygzxzznxYYad
EAIC1i1MNumYlMfa9a/Qw4g9DF24IcgdcizZhXeyNmwWU0QtE4heChg9uCuzTTJXIq7m/K+XkGer
HQ7WAHsAGf1LveC1J7eYDySO6l3RJiAe9QBDY8fse3tAwzYU+pLz72bl8116ycoSwh54Vaaj4yDS
vUB9P9InKObXfv30GD++mKnyKwSf6yMbIVnlxcOsvmbmY//O6x9+OqslknKnlhxdxAzFqMSUIVq4
BPJwaDI0U/mmKWB1OH8fa+X3pV2sGZVvz6oGX4/+mtFvQaLHczLlO1G8FQnfW2lwFajkpnDkPau7
DZJA389feeUL+Ffc/nCbDoRGbc1Nc0xkuU0kJFaS9/dokvxyO36hInTaiHyy7tmnb+PDNYgyWqLh
TDA+iz3x01h3BN1qcuETW/v5xfCfYYUO8CHMR6TphhW9rRRCpOSl9t7ary92B9Vgq95Cgh3C7cVL
mvZuJHvk2I7ppZUyWHk6iyHvWqxjme8j5w/WsYGjU/9z7KB0Q+4b6pHbbIQez77EeF2ZyZZGMujO
0wzzPIxk3EFkAPLmhgwd11z9JQW9shRcv+e/q5ULLb2wg1EIgoG25FgG9b3UEhq+TEeQcD3WA1Tk
HILv8xdamWCW7jUClYKPKO75WGfNVWYP+5ymu/M/vXYPp//+4butQewuPIRBH2f1nqTOvsxvwH2K
renBNOrCDLYy4S99ZaKHFIGeZAqS0LjpiqhNDWTYJ7rbuNUIEGoBQDh/OyvuI0ZOn/iH+5mw3JPS
HsjREoiGcZS8bmv1B0aazZAOu6ouNhYiB4Op30lJr85fdGV+WXrPZJmQ0SKOfVCZ970hboooR3F0
lIOsYRtq9/NXWZs/yXIO8HLpTjXEwLCC3dXOaH9LBm+IDSVA0k7Se06BlAhp61Y/UykMRPA477Ue
bKcEOMTzf8Ta50L/+3iFzcDFzBx6cHQdF4UmW6dPnoOR7btEP3hCjV/8LhczBkq8gYNMKX1UGVTC
kIOnz34yO7c1MsP3ZWVDBpu75sILXPtAF1uE2STFTBIsECPoiNsG4ZCAy3peVAUNhN8SieLEGxDs
Vl7cl66UxGFc/u+DRCWP4XyCpVeqkIuNgkzwW7oRMYMDPUx/+xJIe31vbtUmvZsvHAI//06dpXst
TVJXGNbaB9PweQprz6MvHs99BK9CEOUhGbfanP9MVr5VZ+ldo6rLFYMI+mDNJfKQB1vsBqdXDxN3
2J2fDc2TY2r3puIogSNUVfBnoyl5IYjXvEfsRfmVsyC3lzocUFt7pN4387GxPDvOjP8GTTpABZ48
0JwfIWna5aS/wOD9dGzgYqev68PUM7Z8bD2l5mNBaIS4e2S/JjDdIAa6rULHuySP+fQt4jKny3+4
jMZ8jejUzD9YwnnL/LqGo6zqY7vmO7uq/n7lBeIqp6t/uEo+2TM6oIbDcpx/08x69tFxhSu73Sk2
J5AMejtRuX44wSo8ieaHY1vPiFl5O3/5Txc8XH0xi6NRh79oGnGiLRFfPnnz3qrVw/nf/nSzg99e
7NT60qscb+TuoZ85OOrAwA8/PetLihz8+mKSzlPfrzScYQeST2i0GogiCVyOlkhDd6ys+Gv3sJiG
PeYgyRUz8aEeBVwMY3oL8CC0WPQSUWDtIS2m37JoBJ2QcHd0kXRXel1YQYPly+rCWrb284sJV8nO
dK7P2KFlsJk3U4b6lw+XVhV0l0RLK5dYipaAiCo6GczskNgsRuU5zMohTsnj+RewMgiXgiXVwYES
YCU8lqM3I50bT6aj9bOf6ynk5ktVO24vBUteMgRJ79DhOE/ZprbEBsJOIHR+5vaE5u+f87eyMtaW
8iQGaA5BxGJwKGcrZu2Bz5dQe2u/fHo1H+aQeuqZSccuOChjtg6vNoxdyoP5dMXGk1kM4lRT0EqR
XINmMlIiXdBA3Fvab4ADC4ful2yfzj+btY9oMZoVAVkJ9roOETCe2MKYGTwTq+0oLMfNr69dYjGU
EUTH4L7uuqMI2EvqD5ATdMEpjXm6sAauvYXFUPYhHy/aGn13YGqvHNugPHkpXnBlxVuaBfTg2yTz
kU3rzvcISuQe7FPlNxa8K3YpUmPlRS8l1IFF5iQlAdJA+p9Ng/1R/5OdfEbYW/fuyzi8nH8LK3ey
VFIz5vrIlEoDsHgUav4mu51ha+oc9OdruRFF9fy16ywWb6SD9HOTUQw2x0I86zGDlddPf+j5Dy8u
aGA+1+zBcrRYun3a2q6SSCezwSuIuGXRWzfNndiZijyeM/6j7llz7TZuF5epl0QtoJthUcN+nViJ
vNIJTXY5q3U8e4bE5+977TUupgKLEiHMKIqjrOsxrnAIf3CNrn61PWrVLaH6zhkKmsYB2PgXLrn2
ShcDq3I02LxkmI+erR4nvYF32Cj2Lbe8Xx71vtSXx8NejK6RjGNQdL5/MFDGT1DFd3n1hw/i9/nn
tnYTi4XSTiQob3LgBwGNSsTouG0QrBYljtyCyQBTY5CY7flLrbyipaapEI4r5qmej4hxPRA96V2H
TfymrtJbkDUAc5ytG2JxdnX+cit3tlQ2DRYrklop75BXyXvRpCAGkDFULtyR3Sj/5NK6cF8rc/hS
2iSJ7ddG2vpYIxd4k0Chse2QfoGH6VxqRDMsaP9X/OP2Ut+UZyVY+xwit4Y5R1Eh7Nqrducf09pf
vxg4gHdZjQOzHeQSWX+bKjjpjVMgIdhBrMf5S3xanMNff7qrD8v0CHuPq62+PVbsT9oWV03mghQx
hb1IkS+UI70hD6dLXPa1+1msqNwYkSI5ITgEg3xN3NIgjMD97kyq3py/m7ULLIb9CZw6CSWao2nS
qFcvVdJGPL8ktz7NoZ+96cVwT1FB9A2DHFgBHDnU9qEvzAYk8LfZ2A/nb2BtHC6G/OhJmaYaMC+n
wcm8hmUIUFCFfTGlfwfb3hVje2FkrNzMUq+UDmALdWneHIOuPBq3j2rgyQIsEuRi0X/tEqeb/PBt
zU3n5NpPmyOicDfj9KAzAyUqDKjygqR25XUvNUtuGvTo66XNwTbj3lLW1qr/EuuSpHbt10+39eHP
ryztJ2BGoJs9TwmSVou934GX4jfYcZ5/22sPaDH4YPUFJ9BAw9KpIQTSACiIhwkwjLK+JAGhpw/n
k2+WLYbcWOc2VMYugsMO7Kq6BhO8bkP3mu+KKN2UO3qX75M7YFuaW701N8Vd/5WWCIxBi5HYNpM0
DJL5Y+e24WR2E+Ia8+5LxXf8+nIkYqUqBBnQs9DWA3LvDxRVlyLPfphyeiGpH51/PyuTI1uMxkkM
IptmrY+4lntbiA6aX4hAKlFWVz6OTjGix9S2aov0CigicaGUtLKgLGVH3UjLEVsj8J1gmvay9yS4
MLms/fBiPI5D5XezDRlhAycAz+2tVQ0XVqqVecs5LfQfxsoYTE0LETFetzAA0jQb0GIjDQpABgBN
KYCgNpd80J9X+aHIXYxL3+WtX0weArzBB712PXAXGl+YTY6eeCzqXj6x2QNUebCsDdfdtDkRly/c
58rG5f/Y5aR1/SSYQAIyLIi9Ah0tRSHCYNhnbgAAym6h5LlEU1uZgJaCpNwgtjtVKBM3GEMwA2co
uSX51+bOJcNcgXNtgShYHcGG2qV+8gxG+AGs2LcvDZ0lw7yvAYodmtPxn4IzoTtALMZd4Lxr/s3U
MgQLBCGV44XJZvWTWMwHickldG44R8uxf025B1EBb5GKJH/mDo/qrHu28/LO7tIrQQi7cNZaez2L
2WFIeGK7fkAPxCP5fqqq8iZpuj4KgD2+8JKCfy2BT+bvpcyoZDrnBgSnY69tZ5PJukNUmBMkd/Mg
+HfNfcPDwOkK0H9hKNoKq09UxIVngK0C3U2FTscJyl8lRVOhLPE/enDSRBJWx4zlAMv5zdNcGy8c
aQ4qWqb7g4v6/dETHo7AyGAPRwDfYhTTmk2fi/sxgI2Dw12BNnr+p1eNt6ngnLkG/KGKAGTJNojj
enbk/NjV4N2QBpGGdXXv+v3vADijuO6bGVQMcC36MYOYyOd2XBP3jSZcQqj7D+GcxCWdDl4bgF1l
ChV3bC7jzhQ3ohbPmbBfUF61wB5zBvA27H0uchI5rvc7BY42JLm8YZTZ8JnPsKqBqRVqcPEAqtHH
UU4PHkRvG2kNR1rm/o4NHOwBnBEzRgHQ7uZ9UrVdVINIAeoOC4therRrc2JXDxCvTWbYCgeaa5bX
043fD21oj1MSe6D1xyOr0z0Z4axpZnY1N7Dg9Px3XynAzFj6q8+Cv+PcI42oL94bO2+uJAf2RAEd
BHK/9sJm1MNWKeBAWpYXEa16QJ6KuYisWR1s1h17f/BCwEXYri6dY1ml94qABDBjiQoZ9LAg/+Ru
mLkWkFC5/iWq8a0/kTw7HOo2UuGfyhGErdwDb6qc/hR2wG4KmR3R37pJXAtMtlmYrcyEBUd8gcpH
ShLcc2uHuldWXHcsCJ2C17FqExEFRj/lSbZFnc/bBCW3w9rCiygpiIgaW/3YySsXiBm/CB2GUrg9
0Cn0evWGHuVvex5fgaDDw5wPXZXdJgF9tQe0LdGs3UOa8mgmCrIMGf6mTeGBQgV+WJV5T2TofgbD
dN0r6B8gKnifWPeANgHiI7CmZYlKI90TB3EbGVhptdz2AJ2zypExtLCPTur+1QV6FgXZe7mAARjU
r5HNN+Wkn4JxeBv6VkdpkYI6aDK0AGXx4o14MFNfxVPa723q/Wxk9sAGuDja3AJkkto4JTfIiM6t
N09NgJsOKdnLFrC/pISswakmuuVK7MkcfFNp28SB1IAnOe1djzuHmRIoBXe2u1C4SMGwgmvS8ohl
Fd+Q2b6qFOpqdgdnrC3sb2AYHmvLAuRqwPPmvvVUtBM5EHjOQ1aCZWjROdg43QBmV4f9fAcrjSzb
bJ8rOVwpp9LPvAL+xlGIvS0oqZC2ZtDZQQUYTCetN2XtQreZ6iTyS2CpRJbwLZDk2YZ5QMJlQfeT
FfOvsUGLksKVvwGl8shk8H3S3Y744NMlE5SePnN/G+XqDQO/kNb5q+DTQ5mhF4j6BTTCxR3AEHqD
hTyIfCATgSzfZXp+TC3nmvkj2Fsdssf85LptvQaUluxO0/Ymga5+mHwas7zvQUT0ybYzjR/2Xc2B
MuzNFs/zWObm3hlPgBzfI1datC+JHAEGNT3dqX7cWQSPumhzwAuB9TWkJmDgnziCDuA1PYeDy+9D
C13g0BcpDX0uRJi4mYjcE/6QN+YOTI4GW1pMCp6ZrgbaImfH8W98224jb7ABmavJsEOn7gWfYns1
VxwVlTKIWyiCtkkyVsBcnuihmZWGo8/owfjsmgoFBlU961trdrM39I92VW6wKiMIOSQpSj8M4KUB
5p6NDwpbrkFgUg07Dr5vxQUaNc9ebu8DTu47r32CA66LiOz3nHU+jKXpa2LQHsK9fZts/zGgM1oJ
qR6jIZ3vFLVxznddiK+8d7ugT7YqfxtLXCNIF8KsFhQjYO6h3/B+VgWKQpjr8MmNfr93s+SNcFJH
PYBVO1oNHHMG4FddJfxd4IEu0tZy3rIRATVt095SUZUxE/pnm1pNaHX5Uz7jK+UOmnFtn/2tEweR
hGn2lKleb5scbXda0BenaL5xxZJw8vn3eWBvPQMkOmuaO96OEKw15m+RA9+UBfKPEZRviwknGlS8
h7tsQAp2Ngp/U9mgiFVNcEchz5CdVW5gIs43pZRofPilG88WiEm8z7aJ1147zYRE4dZluz7xUbPk
BplK4jqz9cscgNqUkh7Es+kPsCR/LDb8BEHqySVdE9tAjXZ+9tNIEEJtgfoDOKSg86VTlArn3hrV
jyEv3isv/VHDXQye43hVtjWilOjvYe5uE5K+dkX/bIsG2sveHB3SByGZnS6ytW3he6Sxa6EJ26O1
GA8DfzEZoP/TJA+utOxQWKbEsWQOYmT5vQkfc4XbYprBXvk2wPK1gYZXXimBZXXIzAEtAYP6TgXf
uIQeSzEvBXjNe/ZS9qA1cKMa9PoYeyZwB+dkusknrGbunD1aVvUNMUTZqWzQY4+QNeBEuoeCy6OY
5hdZV1guPfotNwzVHsDabP5kUo9HnS7AD8xLEdOctFHQpWMI5xFgmrUFLpRtkBg6+ofKWHbkpcBI
iWS+g17gkUoybPG9gFcsEazk+Oq3lcOmaHz8W52WPOTKs/fg4AzgCjomIj3WK4nZAzkPudk0CLg7
Iq0NAkCNnJLU1dh5+OV9bfoywikZS11QHu0MGYEdXHkSP9OMxQNP3GDbwvWxEUFXgHMIrJ0pvV9Y
lF8du7jnEpl/6Bm0oZABYrnNa5vM30SPmvtQp0nMB/owW00R0jm/t8fq10TG8krburxBf2mKgPTi
R1c4zkbiXAnk4ejfF6rpdgN2ELDtOeQ+bzKwu3xdHeiYBGEDLCbmLxKOrbyl6fgo8/obg7PpYLkG
XnKnZAfge5J/SYSxi5PXxhagtvqV95L4/ohCq7LJkYgmvW8QYLg3yJK4lyPAHrxqkCGq+ulBBUn7
WBDphjkR5X4uWf8rL61d2Zr2WmSaYqdSDdu2m9WfErRhUOWsjG0bKhGwMXf6Fz0leY1iaG6stp1e
IcaAVC7N7btqtIAHHdLg1bOtl8Ea53v0Ol0I9TxaX5FeT3tHIKgk8aqXnusd6lHTtkT4+TYzlN5q
kEi20uDJ0ZHM10FAm00ChP9Wtz2NhHHHp94uBiSBeCSeA0wEvjEPxYSYL0nbF6MLHWKbA05vpoN4
sqS9E50L7B0HrSuDmyVE90NGGvtiU3Xsxi5dezcO/h+oLdxN088/Gjm6YRco7MXqFtDEDswInnXf
PAKcam5XydZLPAmyEPFPf5QXJdbo7cUMXmvSkzIqsXveJiCWb8va9iNLNt1BizrYWqiYxVaZuuDe
ovRqp3MC247rXmXjhFUPeq9NU3kybC0EOrfCbnalpeFNqcfg2qMDiZilKWzcqbouPSjE3NakOyYm
P1Ku7d5yU8gw5QQEfOqrH4UK8g6M0b56tWsXuhjGIYkAX/Bv2WFT0zBYUkYwHhRoaWGdJyBnJD3u
uUhbBABUMvLAsonRnU22Puw4ECLYBmRC9Qe8OBqlJVCtme/9ZPk4Y+9S1Bvklti/HTBh7xjPf6Hy
L0MDi7MbJvjsgDgGlBLT4OBtaqmw84ZhHptWA1uXDVtaJpM8DrR5zyxWRiPizvat4lhqAKGKzaSs
iCnXiXWa1TdB5uXwGLNiZ9CFDpEOj6QaKjiw7dMIsgKycoeisSOKBKYoJW6zodrLtnPbvrkB0CCF
FtGIrwssDfB7A2zEt7rDNyHY+IP3Vh2ns7lvcNYJi66DXBkjABPUPjeNDZIDSKZ9KrCgFsVGKd3H
MqufgNzDlKOtduPrUV47YHuHCD199CTXNyli5uOZur9Y5gQbq+MmLv1UbDqFrchYjcCfJtYbKZpf
U4C/2BvYs51BtMWzAic+8Pq3QQ/htkp9Ay5tgNPakPzRwnew3eb4/yt72rYTdtv9P8xkgmuLvP2O
o6uO2jb9Wwy9u8WtZABaqn2jW2uD0jCkWVAdxEK19kOGrNxoarF5LSjPj3zwOxJ1RJbxlIHBnRCK
TWqG05BPTfYQJCNcnfnk4XOV3XECpSyaLb++a7xRxj6m0RuwtgDsDVAJ0NrpNt1cuzsGTlJoU9bc
Y7pOQtWON02PiSrw2Ckhrn6BGS8Zwh7xjJtaE7LNR0q26Blek7TPN2hjOFs5mL/Af7k4SooOsFcP
A7tvXrFjaa68IC22Gp3eW15ipvVd1oeyK35XpVZIwsydMPVK3MzQPZl69FHUIZ0XoTP/jsaXuRuQ
K70RM04CLm7wtR/UU80cHmaVqWIOQlJYFsg684ICuGyFevSUgE3imqeMVED4OqJFX/9kDKrYGLOx
G67SAP4KDXM49LAtvRcplqXW5/cuxZzMcUylBvaz3smx1ZfdSx0kD4haf0LIkonGMnvm3P3hFTjt
8cEesf8n+hGkWFx0nMDhrtH3kNXwM1BaR6YiAWYqDdqiCniEjxjhDoEj7jPHQvBA7tUR0sGxZPfW
37qv30/dwKuO43A+CnLTdk2xbcoGqLv+RhL1s3RA3a5tnQIP57W/IXYeYkQ8dWHT58VtBRgZNHAZ
3itYz9GE3X9kEdJtqZsOG5cwFlmI4N0MDHTBssH+gSfC3g591d6VvAaSeaLvfVMhtNeUegPJFlLe
SXr6iLIX0vp1BZ5l7YiQCGTNp0ruJFXZtm0SihozDq7WbKyr1nPGG8fprV2jECRZ5fYLWpn+KwxN
2alCSHaeBxpp4PsT9n5dfmWl2IYqdOnh4jA1NvZYwGysWNvKIe230kttHgUNKLGl3SjQ5wsINQhP
bjSKKe8OKbAF6obAjwCNTa5NJcxPNvbDN1fB08cVBGFoHAC5MRpt3prGoluKx/gEy34ZgzHcbhFo
Lt/SNpPXOWm8xxrgpWPbNNMVSWb3MUsaca1cku9mnVd/G+QKzVEHRWfkzkFx4EMpI8QrsxikVLyW
kqidD4TsVU17fzOj9H4lClQvBkABD30uh6MahRepSXNnJ3oTRHbr0kMm2jIIh/YUxzV0flqF2EjM
EGhB5fu1KvTSUnZ6wY1DUSoe2jp2B3xHXyzILZ1kaDeAf9JLtONddq0oogaw432Zjfv3fE1zpeC3
9JMVRKNDGlT2wa+tQ6XMm5/xLSjmF2rLK92gpZuMCEvh7XTNscOWBrPIMbGf6hORHieJr93AohnU
MCK4X0AUrkYIXBpW7KsqvxXmSxQdbi+Nil4gcJQNwK+VI07BAHo6po/MRTnQ2vNf9JRymyA2V2Zg
dTSoP7IpfeuEe2wD+sUG7zJ8bQIoOAEArjtaltmUtnWds/4J9bR3atU/zr+ClR7Mvz7dh0ZJNldJ
By0Cyu6Ze8OwU58S6/f5n/7cfsvtpRVNN0mCxZQHh6YkO4MtLgIHH90CozzFBxW0CCxhYdKQG9s1
OYo+/YU22cp7WWadIbqATW3QAm7GUWqyAsCfKBJYcEQbv6iEWJrVckx0rHYnfZxY9dh74/exqJAA
MF6Ykz6P3cOjW/SUGpNJ8MINOfBgKHeuKrzYKUy9TQc4Hz3Dslvtmul0usZOvmVqT5NCXenBrkNi
oB9mykLECOw0N6fIhJcWnp3n82917eGe/vuHD6YqA8sNSgi6umS4G/z2Dcs/CNuzd+HWVzpaS+/a
iZZbOxWUUnNWU9TXrHKPeS559Vqpty0v5w2xKvp0/mZWGqr/0m4+3AyFnk9VdPYPbqDZFoaL8SDn
9qQ9ENhtD9MdokG2ErutUJvykgNpZcj9syl8uKifdfYYGAkKFfZye7hzahyFSPbF52f/9/0U2GM6
lpuRA3Z/38CgvZtHdp3P1TsalzdzNf85/+TWXtOi2eQ2Iun6TpOD7NSrVMOh971jMPpbnPH20zB/
O3+ZlWe1dLUFgSkL2lqwMQhTv3f+QG973cEvcv7nV+5i6WU7FfX16KRomVHnlB6DDVo2PVio0zeQ
m0Pu9v38dVYGzTIzTSJzkXQFATBF2e+St7diGI+2hrfxa7+/mC6STrnY3oJ37A3vQ4+2Ilos3g5H
uEvyibUHtRj1SqLQnEHpf3CHJ8v747l+VE3v+WyHWo4XXsbapLe0riV0VKjK2NPRkimaLNwqyldJ
/flH4bgB8GmlX//UGDpwC/XQPUXMAa45nKF1a0IIBvkdepP0T05ttnHhGXn1+xbFNgk31YUk7M9f
I1+q9zIzIEzPhxoK3vdt6pe3SA676vpLE8Pazy/eIjG9PXJHJIecDyG0v0hH6MPKDy4838/3c6jT
/HdmAFHfT8fBQloqSEQuVZGj/hDUUvJLcrrPPxK+1O5VCUM+dVr7B68a9oyWf9Srdq2oxOFFCrTP
zn/r/1aC/29B8yVZjAcKxZLWDg4JreBspEP+qoNSPGvRIB3oxMCA1K6C/sa3MmTnQLCmAePeI1cJ
1ZWOu99Lqx42GnurS+3+09z62V9E//tkJxzXRpEz/6D94k6m8n+cXcdy3LgW/SJWMYEAts3OVJYl
2d6grPGYAWAE89e/07OS8cRmlZbSAmgiXAD3nnDvNLKE1dv0ox36foNM/9Zm5a5uyx2oxydWr6nI
Lk2pEew70Ly5Q2HmQvq3qVLIy0CFoXp35QpqYmlFGlEeSfWKwlhojojTPcAC/qCE3cItZ+2wX2jf
BP2hvD4PqODycypdGN9ceP7AYiDvd32pLDXP/p4XXUqVkb4S5zR/0ymcnvLXxH+73vbnJxP9P6wf
1EFs7VUy0lk7nmDEFR+BnPNWeBJLv9wIBSh3U5d1+OUzv7d9qIPZ/ACLuJUF+/m1h5qqZEGQJVLA
EvwMyEOL+9Q47nAwabiqNRQoT8c/2GQaztpqgnNr13pNJnfpqy5j+eHm43IUe5HHxYMA8rJuq5C4
fJ2d/kuHIDWhhULafhkPI26m8iUFx3MeGdy5rZW1tBDcfGOPs1iKsmT1FIked7V0btNj2Uj4mcAF
MSTDSA9UBOPr9cW1sK9NPKGoxWiXNgIKmd+SUoakCcCQzTZIcX9xgRk7G0fj0MApip2BIpQhgB9P
fPZ+OHO2drVamGsTNQjRjhkVYBfmJjBtEImC5XS1h/vZymQvbD9TrKzK6oSPSJ/BjKreD5D2hdzz
7y8NvndZAR9WaQPEtlsCbHueGfL+ASz+oMa7d+CSh0TUGgdlYYZN0GAC+wV4PWL8W4naQvlrYL9i
csOyNVvVpfYv0/LhI5BlS+ehxPiI/hfJB1hp5lvdFmEKN+brw7QQREw0oGVBXguc5jmy5AuQXGEj
f8Tus4vyoH3ndPdTSg/XO1paSd7fn5KMLtwmmzmFdxgAAiPMCnUZP82icPdf68DY2q6rmkx7co5i
92Jwx+dT5aZRh+rK9faX1qpxSrtJjJJLjFM6QYH1m2yodbQrUX/tUuoZO1l6kmeD0lhJExAlwIFs
8rg+zGp4uP7rL4flJ5cbE/GX5gpQLtpmEa+PpReRSlYbKQ4xijVi5FEDEP31jhYWlJmtGyhM/PKW
ZxGeFB5qP2k1fk/nRuOlYV00yeHnctvrAs8DUtTvLpnaFYDzQmg3M8Atr1UlUZ86l3IAQscP57zd
VWQ8qfQxSL9d/7qFVWwmgydgfpHLQCc1bt9wm9oWOj0qMLG/1ryx31kDCItH2Bhl2t21MMZJZoAb
gfu73vxCODFzweWkR3hw9qDx2c0ba6pTnEAnss5ecn8NNLvUhbHNXdg/sUEzvB7cb2Vw16LwjwOw
cNeel0sTYOzyodZDoqHSHwEEcHFIHd9RT/ieZV9ShaTUTNYq7G3XZYjoeMJtqh4otlsy/ILczMoM
L717zFTtTKehaYF3iOIic8A1Ju0dauH9e9Ha7R1hZXzDOgmcDShNN1zO8blIcDVxZTfdxEANbVGK
TnaAsPgr9YGFsGamd1XSu40MEBh61f8zCQ7P5lVDhaW2jZu7M2QxRXXfjSaI7cO2EfVcOMp+KRtD
zeRtI2vgW/xkjnpp/SBJ/w7Z4rd8SlfCycJCM3O3vkL1qkZZ8OyQi9UlchPJ99xeqwksZNVBkfv7
OJwJp87QFFnk54N4h1BJ/iNw3PgFwEwYM1clcyuUPUn5bA/5r4QxtmvhsggZeDt4uR4Mlj7wMmkf
7hYAuyVWa43YSRyS3oCzjLu8rCicuhPyfL2LhWBgJmZF7cMftGX0rIsZJpKHyU5Ch6EaufICWmrf
CAbFkMxQ4bQmONdW7QmY2nzbWcqFQDNKIEhlJiuH89I6No5+CMkroO+RLc9dEgHg/K2g49v1IXIv
gfGTg/k/8sGHaShr0lzmmZ99OL0CejPlWzJTXaCQRmA8HtjBjYS0z5NQSbBL07zaE6tub6uRzMB5
2s6R0UqGMdXeAbLd4p/OT6cQqP2+2ci8HA/aSrKbfiT2kZYoPoUwVcIwub4GrOT6J/w3nZ98gqki
5Xd0djIgZ88ZNDcPSE+1pzZDTs1SUMTmTsFuW6XhRjsN3h78cW9rp6j8j6IfwjnFARF78ONc+TEL
S8JMNWsrg4xDhgdLY9dhNr1y/afSFwz6ms6I+9/7+rPPNaIadMsn4rAGWH+ewJ8XsMjDONvFBFfm
0fq30YH1bNepDoBqceMChpywZHbni9FlL6uf3IeHoJee5hH2uzlRP+ecu7eaWt6BI50HXBfTXQR4
tQvctbLpuLEGMJh3qVeBsBkoFNE30C4u74LSGm9KIDsPg1uxH9zugOF0pPwmAxjSBlzH+7R2Kyjh
yXjHeM/ug6B2BArjaS03TWXjtxCASUoVj98EkkTvjuf+mFXbvnqj7+EpwISfb/p+mP/UBU9vxia1
7wTU7kOfxe3FLlzdwI6q2uPSwmCoPMpjPJLyIL3Y+dGUsB+HYkCyFZ2VHXHAVEc6NXBt12xPW+ke
PMCFj6Pt/pYzTM+RuABYEyCEUwcz8w7FmsceeP+9JxrneXatN2CB/V1syeJPWYg4rBur3HkNH++9
MsXf+TTnkZhKcSEDBJCDg0cJQOPWL4DSs01H5bQDggJIIw4B5hnCoDuXAlOe20CMdK0NMNucAOOn
3J8q6Phpcqm+9ZPBPdpWkAM+1xUnPF44oA1tGtLUnsJphv6SU+W/E6Li7eh07Sbu4YMLgJ3caa8F
eN+egdwfSj/fFcQtzqqmZQkwp0YOgPcaPgf5PPH7ZCoRs4ju7LDSGd/nmYc69+CDnZLD3g+uhL98
nNBbj8B/8eKS5bshkYCGqspvjklZT28Z7Np2Xu+RUwBoysXut94jmwmz67KAydJsE/7kwz/OAfzc
1/fSQooVvknivlejsx+artvNMM286+Lue0uH6YTCVvFqidLZl4PUTzUUSw5VTYEytxw1vsvBH0H4
rAAGg+ROt3NdT+7EqGYA6YY/noKjImniYYup0SNgNcyDdiHpdykDbFDMzbjrJwEIt2/nm5oRnYST
NQK/CdPRO7vqKyAUiK/3JKg4RiIh75WvxwY0NZFHlUX6H3mae9D5o/DGLbVzLLPmuxqRgWyrUjz4
g+MWh9mDbfNkVdM2ri4DPrZYJb3SN3B4TvdWDBQWbMh1iOsWe4EUrgp7Ac4ToClTI++GOWsf4MOr
fgwxG06SDICUN3AsDGk95seqTNnOy/SvgNQ/qgFY3ywHvaFooVkihqzZpdJ3DrDqGwDFFNoHJR3m
OIBe+zzf8ow731qsH5gqjyN9SlOkiQA8ddWwdeb+KcOZsA/ivNl22KCAiT9XnWMdeCMyKFeVuXpk
cUn3tiqr10yk3/LKbgF3zuIKyPNLxRxLNgsBulZAhzf0AdjWt9lFcXfLEg3tt7wi2z6xEBItAJbA
S2qER258XidbrWF4AypEDG/N66fDwsPTNs5oMQkBdy+c0SO/Z6O3ycZXzwYYKBvOvX6PC7nSz8J1
xjbO6AL68EWJK1SkgAjd1o2ajnrKY+C1k3n7tU8x3ugI6ZDrI6iM0AIcgiwA+blPT7JLodCo7sah
etN2vnK1+fxzAlPMD5A+r5dcQ2pk5Md+bE/Axm1dx1uhAH5+TAb/p9tnweynKyAs1/QUFoKpQ1BH
GoEA4LAlS/PH6wO21Mvlqf7hbiOdlMuqIhSSBuAkwJiXxrDMnm8C+u1rHVw6/tABwjCDP9XIUL8G
1wOlk5YAAEq+Zfz1ax1cpudDBwHj0oPuF8BfQEgLC+s2JsAfTdvC+nO9h6X9YYwRqevW9dmM2jh/
k/N4HzQADvpjSF0ccjjEcu2sLN9Li5/dW8zBai8TXmI2ICK/AY82TJNXHQBdS1Dt8lY6WSDNUlMt
dYj7BMJW6AUqM6FKSBgDntzY7sYVr95U76hSjzGMdcu1G9/nO4Wa9eZyLmNV20j0gqQaMbf91bv5
d6KblRT7ZXT+f9QC7v+9AiY/s7uux93fyn4SMFod/7uo7iWIeNfn//OfH5imzO0snW7GR0SzX4Aa
l6Amn7tgxQmarUn7XX7qZ59ghGAOAnkzJFVwbjL6UDrym9eL9+u/fml0jKiLm7BlFVURnHuRi00S
T398Z/iWKSROAmuNHr/0+424O09ekje1X0QSAMARfha2Xnl9Lfx8U8wTZFMlPJAhzzBr3Uzx29yk
W2d6TNuVrOvC5Jr6nYLmcVpJaLtQUbANrwS9MDPTXeYlK4F8qQcjfAyc9YmdeeQMevqpcOlJk/61
TafD9fn9PDoFpmanwOWKEJJMUR/U+wJep8AAB7/g3athgCcf20Idun78EvUdZuB/bzWd09imuu+i
rAXLBjShKtLAOYeTyNZ0lZeGy9jNMDFPwTrEhAcFBAT4H5v/g+LHyttzYZ2aQp29nPA2tMom8j0F
yEqCl/hNneTy+fpcLDVvbmMFDzCLqQZgCQIO/PQzB3Hma00b23h2lUh50NfREMhpX6UQJbZFu+YE
uLTLjP3LaOOAoAr7FDo8syzZyJTiaU43Y+Z+LYiaypxEkUL6FOImRUHjTU9IG7bWcFNOvdxeH6GF
cy0w5TmDwE8BGmogmwY6BUeR/QDnKbiIT2DSByFeWmxN/21hnv9PorPhDZ4GUJNNg0lurBiPLmRJ
VtKaS41f5ujDhSYfpwBFrCGLElnRf1oRz/mGt9OabNnC/qLGFq5dCoJo0E7Ibv9b9j8lFIiK9M/1
KVhq+/JJH3560DWTBX5GcK7agED+peJ7BVX+sHbGYGWWl7rw/u4io6pPGm7jpHEf7eJdVXfu9Hr9
1y8NvLF7U9vKg9odpsh27ov5Fnz36+0ubC7TDbWrQaeqiwQw6dLJWlDtIBjCh5pviriq3uSEF+v1
jpbGxtjFRBQqdUc6RorGx26Iv02lo6HXYa+szIX2TVnOuarV4DIJWU6qg4c0nWoYflkJGJw8WeNa
LAyWqckJVQNrYryZooEETzxuH5GfeArm9Nx19dcOMdNEGmyLPChBto868daAp6+fnOT0pRkwVThn
nfplXhWwvKAKlVTOTjkf76RXrPz0pRgXXKbmww7r2AispYQ1bOP+EaCvJW1zhp3DNi29TU9RkEgv
NTfagoC2cgG7XFM+uZoGxp6OQe/NOy8rI8t1v4vAKfdDDE0ZBr7Nvsgj8IhWLjJLM2/s7B5pxIHD
6DJqVXL0Zfno9OB5Bp0XVsIq99cnaGGPm5bS9VDEYq7dMbLK+iRs6yhhDLpyRC99gHlET1Jy0aQl
jrj0dRzFsYOpNyCRT1a5hj9e6sLY4a3ws6xKLqGk99LbsSyGEJI65QEYdP4EYcXya1HWlAUtQXTr
FWF51EC3w6E/W1y+a3slHi6EEVMElDImeZfQIhJwBGnLn0kyhM0XjyATOjzFPowbez5FVfBPB8q+
8H8zcBa/tHpMyU8IsI+EJrAxdWR8V3AFdrteqzcu7DMTNZwpCWdnaOhE+fiSgdk09r/VkG9U+myz
NZ36pZE39nIuhtbW0oFLnv/q9Q/l9Jw1L9eHZqlpY/emdcfj2UfTjN9x8iLiX5r8+lrTxrlszZfa
mMbjUuMBa6G4UvJx2xXfr7e+sKWIsWubymnlVEHhD4LE3rauQI6kRIC464CficLdSuD53ByDBsTY
ujZNHNsbWBmxUt3m0j51WXvOhvqEt380B/wiNgQtimmy98hmHXXNmy0Ds/n6Vy5MjwkAtiBAoIeY
5xEAUqFUNJzBMHZyunLzWHiEmkbFmVM1vqoojoPKCTZkso5enLxNMjs7vNzxBDaJwfAlO2cKy/u/
z8BK87QTgzdBYjLZpMiS6eBPp76GnQ38yzr5cMIOPnVBhNYO5qn7BbmSQwHLx81UrL1vF9abiQlG
xpV0ne36SGh8S1FcGdkYBvqbZsVKkFqaC2OTswEa22UrIV9aZwKkg7kJq5JcPFpprY8tCihhl1ne
Y87FGsh14ZtM/89h6ku/ypGDYNQH0V2nHujdcFxrwe6CRd7aly0c3iYCD8JWVTPHxD9n8/QAraEE
wub2GuxnoXET1exICFfFPTSXocQybCrix5vRj5+ub7+lxo0QJqDF4TgKxkbBFCNL7Q1vFUq+19te
ODhMDLOc0kEWIAqdGeXFjsy9OgZZb50L6TjbMZ2rE8zPqpU4stSZEcWKNG5cTQHhFE2fPEi/rU7a
Lci+JdBlA2SUH3Uhm29f+jIT2swsOtlTySFA0sL5zvKn5jf2Pt1Wjpe+pqLobwN0u3IOLERIE+gc
27PvcYXFFaffG/3HQfEyXkMkLO0PI2LBbpG4fgxD0r757qkbaEyFGVQ3RvHv9YFa+u2Xfj/ErCpQ
RWpppBjnsgpH5wXaBtC0WAMgL7V++f+H1hFBAl/kZY37Gr3x8+lQl1W7Gcn4+/qvX9gcJsBZepNg
IobOjFD8ufPrO2/SK++lpaaNW0nVaWDMCRI1MylDVZwb7L7rP3ppSo0dPcIBILMSLJcEilb+5N4k
xd1AhnMn0uP1HhaG3cQDc1KyUeXoQaGwlYgfaQKS2hqrZqnxy+HxYU4T1nEJJIo4T1gqE9gC4/Bu
r96TF44gE+jLZq3E7MIDTNjlCPwB0BUiex7y9gCTUWhFeS+Zl6896ZY+xVj8DvRsu3nkPmCYzWMy
ei+d1ey8fM0id2GiTfEHzXFjSi9JD8dJQk/WWz2h9DMAEyVXwtzSB1wW74e5ABhKiMmuaEQTdZ/P
HjTH8+zMwNNfWatLHRi7YExJDb4g9+HrBHWp/FTnZJOSlerbwongGhshBSBa8252Ird6LYY70rqb
On5K7bcq+eKzxUT82nAKHbQo7ajyMhTAPfvfuIx/e+AerQzQ0hwbp5qOBz9NQauMvAa6xUA63dXy
vRner2/khdZN/K4nWJ/HOXAHo/+79J+9jodz8me23JVfvzC9pgyDPUM1V3SQlpBO3UPHMk22KmPd
vrLXeGz/yVx/kgQykbwtsDwVKes84sQr76kPJUpA+NqTzIIASnMWmFnQrzkJy6u/cUhvbyetIEME
HyVxyCWjW1x61Zb1tnI2KtPT0Wtjtimbxvs9TEpvZ8rTnfIT+7mAu9DrnOTtO1TiKg96XHbz0hc8
fvIVdb6nmRSR4pn/Bo0b+8CUcO4tqJDv5aStOOSJsr+JLMAWHQtG1y6eC2vc1EqwmyGwGrchEXfG
TVFYsCxDug2KSx3Ei2v/a+9cE4tbQWIxoXCpiVKSFyddenCl9IZk56s82V1figtYVoBt/o41eTd2
3VBVYwQhoubU637c1xkBb1ZC9fSQcZ68VJRC/Hh23flJZgnvwiAYR38rkZzTm8znDEpDF9ROAeFn
MhR6CpvBZyXeyk53CtqEH5j2mp85s0HkmsAG+JFRBoL1LH1RrnzH0pa6/P9DyJyGepKtA5ZMoJ9S
9xjUbDPXT2Pxcn2YlnbU5f8fmlcZbBA7iwZRwgQoBr8FmAZt8XS98YU7yX948w+NJ2NGOtQwsJji
XzM9S+htX2946VcbUSyHo1OMe4kP99QbCq0Qe/CgeruGslg4003Y7sBbWYB97Udx0m/pDMU2iJ5x
/TaM5IhUjyP+XP+KheExpSLSiQY072M/yj1+isv2p9XzlZFfGCBTHYL1JdgaMT4h79ojhTzIduT9
rSWhe3f9ty91YCxLmMnOkkiksDP2Ipm/ocVrDKb49cYXeCmBiduB4hrA+gnMy+MWAFn6zpxfF/rL
JJ6hH+vpf2z2UKRvdn0/Vt3Gs96CQax1vRAATQSPggynK4B8j/y+2cKlLoSh86uc+7C0y991K/dz
qiOl+lNZ6H8gzDpsQdH5VvXJqaTtXmp5kLP3yqANdH0slhajcaMpKGQ9iyEmETbSYwF5j9oLDhBa
v7NT5x6ap/fWFKzczpbWo/t3LOjtMR07WZBI8BRCpsWJOf5K00vLxUw95uD0KQ/XjrRXoZV52479
kpa7QolYmjMjHPhtZ5XCr5HIAgZeDsn3lKSnuCgOrpseUOpceWJ9HoqJCYNsYlEMJZF2NChFkcOk
8yNJZLadWZPtmczXIEafDxYx8ZCFU/RpYokgEql6yFly1899vRFJvVK6+3yeQe75e54B5JZQHR2C
SPbQ9SbVxp1+X1+sSyNkRAUGyRjoqaLlSSWHzoOWMoxbn+t2za3m84km/DJiHw4UGO3woHGnKnIK
y7uF9CCE65ucqe9znHoPym/ULgfGdi3Xu9CdiQGS9pzOaY8oWgFvnZXfLf0+g+zcjN1mgnrC9TH7
nKMKV9i/vympYOjexpUXgZ8hQicpIL075iWH6UQxH3zqoeTZJzAjAAF7I9pgaldC3X9My/+/6hKz
QhhD8RTGZHkTFZCY3kNo+eyHOlRb29pAa3bTTKHeWrf9DlK+m/NzvBV3+VuwWwtsC2slMEKCaLJL
aVrYkQ9ztDAJhiOD9QGMpOGVrZsV5PLCUg+MyJDxoqOBDRxxz0GKz1yc3kP8cH3iFto2K4c57/Mh
DuIpgrw2ZJkn8RsSX1/ThiAm0rPEM5Y2k4Amfd5s6tSForf37AbTKR9uRkjDX/+EpUhjHC5u48Mo
umFQGIRCWQ7OB4c6vV2/XW/dWajhE26cKC6UEim1cHjVrRNv48kKHkRrx+eAUQaZMn/6PeSj/UNk
o4Q/IscO2AwpEQ/ghhUoC1oe9PTn4DDBwC8cXYig+w2f47D1p/FQzf289Z1syBAC3BnyyfCmxk3Q
L/ZpkrADVhSkBy2e3EJEOIM6LTRPujmPfykgEncOL/QhlTOT4MSw4Am/vdj3HEA8q7Lq5xGFuD1I
byOsR3x6SHvoVEOLG2I7rGj3oqu6Uz+m00njcr5pkqbbgqA0RuU40DtHNwWkt3PApTM2n5t6VOcA
3gZHzKe7gTBit1V5O93bTWb9C5OiV1L2w4+xgsaWVQkvnAikx8UQ5Gd/CiSHzkJd3VhTM24T0l/0
yCdvx2IH+5KO3R1tu7oPq0zSu9ap9LPfXCSGOx8/P8+LXUtKHLpFfxfbP/lsn2IrFVt7gOK2vjjh
zfWFjAZnGXHDnPhPhwzQnT+D47Xt+KC3Yzd7uzaoYc1JPQFAcOc/F7IrHxM5pE7YV20nQ88dgl86
ZvHOyvr0Wy0VpO69JkgnuEqAXePlSWVve7tywjzwx+3QBhZ8aHzoW3KZP7BEZcFW+LOOtxbl8mtq
IcQEQA7Cn4pUtG7kOb3eZpNTv3CgbU59TdyVC8HC9mHG8s78Cm/EvPfgyjIBSPgvDJRR/Ptzffcs
NW7Ex1SlvlSs9VDBpuoZ7IXstvQ5/DdhoVGtXC4/78M3+TAxmVOnrZw6crvgDyxe/nGS9tzMsEr5
yjf4Jg9mAo20rGXjRokHml9PAerUevBgSZGkK3e/z6OwbxsRHtrvo6tU4aIaP0wv0JGCBELguWs1
0s+b98w7Xxv4fHbtwIvqmJd3rAugS827Nb775+PvmTe91M9gReQGyINM0zEpJrpvLSjuyflrNxiY
tP59uYBeuK9b2PNEQ2bdeTP7ncP5Csr+Dt/jo7KwJGvyUp8f5x43rn5tnycwRoATpguJNH+qNlkG
m4XgLc9Xbq2fX8Y88+4n4TkhEM2aKIFK9aM1Ds3D6BXpaXRaAbubFHENsW7tfbvU22U9fLhp1grs
wKJLvMjOYT9A6puWgqjcDkFYl/V7TaC6fn2L/Ffk+P9bmMeNBVy5kNlHNtGPYG4QstfhluBrXtrN
A46OnQybo/ujzTf+M3Tgt9YJhmNv5Vv+bj+N2YZu6UmFamWzLnyyyT/oUmiKO3ZFokT9LIGX6Hp4
yRX/ODzZl9779a9dWPAmB4ERZ1bQx/Dgl+oeca4lMObOUAXLfnytfWO9o9Kj4ZvZuxEt7iGFHlqg
W1f+Cih0IRaY/IOprxwL+ux+BAVodqKF338LnAkeD9d/+8IOMl8bMadQ3isHEg3xzF4nVMU2Y9An
WzYptW0g/L273s/SPBtLO9OOS2zbodFIQU4sUtySUvuhdGFNZkGTNpSltXI+Lg2Ycb2sCye3XOF5
0ZSR340dnLpUH65/xFLTxtHbgU+auQKpRV96Oa6FE64U9drNfkFEwGPG2aua3BZJElxca/L5JOt2
3sF+6eIB52VH286CExi73VFmuXtbqsrZUtBvjy6retw4O+8ldkTwtV3pG7NVwGOFUo+3kUv7CsdD
foIJmgoBoIpEhQKBVTxeH9H/RJE+CUSmnFCH+3/R1gyo1Lgp4cpycSQE9OGpU3qGm3gZ+MiFsXqb
WnX5kMFT80bD7OKOcTXeEunPW0vKauu4XXNOkhgPxZTBBbAFYdlKM3icVHO9sWpdJhsU7Z3Q87v2
p/RhdWPNGdAcfOqTjT+B/NkFWu3sth6er3/Z0loxIixhAI7SUfbRmA3bAQYRCY+3X2ra5Hq4uupT
EKv7qGHjXS68LZJEX9umJsdjVlAo4DTrI7sLtgmFF+A0HBi1woz9odk/13//Qjw26R2MBXBAqdEJ
hAc3lvjR5H9auMFdb3wh0FDjShCMcs4LhitrT3CzSWhf7v25l4d6cvKf02jLg8vSNb7Wf6i1T5av
yfaYoDvvZknqRxK2bCHugckp6X33ltTWfIyTUYQezDu3NTwND6Xu1YaI7FVIp7mscvkoCOJf1vtN
mAZQZcD/hk2dwbMygBPPa5/VxSkmjX1qBPxueAc5L+bRcgdzRravyOBvCMRyQo9KeFsjYCOhYb3O
ELY4Ae52N+jWO6W1/SOn9s+sAvARnkI3s5NiwUhpH/N6/HeOqznMef065KLeOF4Vw69IFPvMrYbt
COeolVn5T9Xn/wfKNY+x2OZxWfPaj5AaYSeNEtx3xy6ye+ak+kwAOHtxmuDHxJs0quupv9je5Pyu
SJLmVklOHzNoXB8nWHxsQNV3v5RM8agR5ty8EkOvsZEKQYIN7IwKeOeshbaFAECNcwj8cmaXRHhR
HMAYdu5hVyisrl8JL0unBTXOoqGEI+pQIcthK9ns/YK1sAe1GFiJFl7uXQIPuIzW/AnY0PihRX5h
H7ew5LODqn1hyHKEACqXT9f33OfZRNf81Ew4pe14gxPVs91tuw5uNPOUuvu45kEU+83FOQ+oNTah
MLRJkZH4/ZV+PZP5UwU+6ZwGwAsFdh3EfuiOiv5ELA/XCXVT9ZbeSC8hMDv099d7XApdRlRn3Ec2
Qjg+iovwh4RpDYdlqoh3YFWOK9nDhS5MFlBZwv244fgoNmrYHtl4mln0NzI7K5O1sC5NBpAlsgoq
kRlkIpIe77+5pftqtMnKgf555Qh507+fMIWC2krTzEEUDFQfhqx8a1t+y3m/g6oWoOWT/jcYqvfr
s7FweTXpQEUrsxaWcH3Ud2rXlLf9ZG+b5jf33r7W/mWKPrzHyiYpRB1LBC2d7hgj8A4u4ITE9+1s
b653sbSPTf7PmNSoJbd+F9mehLEfmdvHMk/yJ9n27m0WcBQboMcS3zLl0UOeU7ZPg1SegTWub2tL
zRZ8X2Wx8pJZWhtGzJp12wcp0AgRnbx7JbuboS9XruUL57KZ9+ce85mCRW00sxSxKK76nW9L5EmH
tj16YyL2MN3Gm/P6sC5tIuMuDf1nVeUtaIwWywCQsyAOLeB9sQaRX5w1Iw60gxo6AhAzdP3qe2pZ
v0Dd+w5Hnn6Td5gryBTCxtT5Th1+auFIJXj+zEfkNzvyNTYUjAP+XptUuvASyFHcLKQOS3pHK1SO
OcSQVuZrYQRNFlHV9fNInZFGAkwGDRcG1Gc3hV5jWi01b8SJRve1aAXzI8uHFVv8b6x+xqsSkwtB
yOQR2ZSMOg8wNgqZ9k5nkIO6WD//dJxokig1QfDlS8vMJBUV3EV6zbP86JINSuBBUMp+0xCy0vzS
MjOdCCac55qrpIimXPYhd5Lx1vJ5uS0hIBV2MSOQT5LttvesGFppWdU/KIgK3MQVy+6DVme7xsEu
Xvk1C8HBRPB3QTvEWvawR2HvOX0ZyIqAw4ISpGdKkicZ4KxpDHaLw6m3dyGedttqyp8qGIsgp5Im
MHwcEoWp7FEtymytXSgigOEej12ztp8Wvo4YoQ/Wq/FQ9DYeop7z3sys3iQ9XUkXL8Q+4v69V+ED
bFM7xnpkcLju0scKDgEXeBsDUFTDwOJri9GIeRCGE6WVt04krApAAeCOQbRQ1tfkpTyTYCVgdEWC
S5m9A+FkxFq3gdqq25X77MLwmwQq+Eu4E8knWIRVxc+yT24k3uMrC3dh+E32FPzBOz0W+OVBl4aO
AwWxGcYhl/cOxEWhVPal4TdpU53rMTuVygVMIM2xSuFDOytdhWULxcrrXSyUNj2TPNX6tNNdl1eR
Kuv+d1PC7KmtYJRXdcO/s1XbcFi33KIOweC37wftwPjSmTv4617vf2mSLsH8w30oJ3D9nuHjGck4
/wlXundK17bIwlXOZNn4vXA6j6IoDC/XUDkxiFU1TLwtWNyubMKlVJNvnNljXY0q8RMSVVtUtc9B
mJ/1C33nETg2O/Iwhf5O7tRz+sh+2M/81jl3N9lRPaqfxc/A3a1JES0sRpN0w61qDBje85HD+p1D
1esYwLgbvm5p6I7iRCVf051bOGJNxo0snRYWD6yL6DzYR9+xGUAD0t1PZU1XHtBLXRinuAu+Ze7P
thvNsevvFK1tGCzm8mHwiuZwfc0tdXFZMB/WHCQ/2zkYUFH9H2dn0iMpz2zhX4RkAzawBXKuzJrH
DeqhmhlszGT/+nvyXfXHrayUetVSSQ0JeAhHxHkOzdxbtMatOeTrZUGvpNf/Oyv+/8SE819L9l/X
byAit2pi1AGQ0hMDfxRIVtWi9V3AI3xX97Z136d8+MM7DxallVOqI46c5KNLhHdTOTC398qmWIGh
CFceaF03tGvZO+uL7AgNWr0WXebsm0AnaypQloxUgXNyb7v1e2+KOk4VfAAclOtvYQcOw7ah78HX
zacNnO1FbLUDOkHhx+vCZNtHwRr0gxXvR3TJMelC3F3NB1dCBoqOcXEHp9jipSw75wCn2vQ2z5D/
8XNOY+o02R6mY+bZcbsClEebxH3CZOj3Qbf1QXvc8SyFcXrhJ1totIaIkLLctQ7iWTvI2UspcwXs
wZSuqqKWDUCM6OmciJ4BgFGDruDKHHiv7tABI1q29VDsZkCPe/SvDmgd7rMWEMucvNAZbQL/MixY
sNjshOdDNpI7AxC0PdmZtgvulM4cBDy+ef23WyzWC1N6Bj3xZDq0BLm9ash7YLBL9NOfIX7XWj+/
Ht5sWf/isGjnAVylDl4xHzNu3zKBHrN+/vj+Gb5esdmy9CUdyTFJXXGYBP1AW/lvmrvx95e+9MsX
c7/3DNL23JoOrhgeLDXHCqN9qvMriYRLl1/Me6r7IPEFMQeST9EAiq6wP+zp9/e//esDAvMXn1aT
tvNbt7UhcRabYGSvQhA4Y8Oboy+HXw5cBrlV/vz+XhceZJmtNwSNOpWDAl7QjFHpOhFtT6y71rJ1
4QMvE/bSchPeJNjUAO0FhIlXSBkl8sri+PWmzJaJ+hFnwLaCkcQhk08ZuSmmekMgQIbL+pUxdOnX
Lz6y8jsyTBOO0e5YHefZPCVA8H//2i/99vPn+Gtdt/25sawKRzPfG3aDl5Xw9hwez3g7GA5cA1Wd
x/r/3zzYMoEsJDjYwp/1QaU9rNltP3iVJLc+sP858I/Ogz/gUV/rm7n0shYnlBT+7Cn2H3rgaN0M
teMe+3MH2/ev6z816FePYv/v+woEJ1nqSHJgoRVWsI854txfret79io/OPxtyxWcbpmK6M/+wHdu
XN/Inb1GV9gWFu0GFulDDPPj/LF5PnsgP+fTmoTXPC8ufczFaj+o2pGAa0jAWh8lqB1wUI8UUinB
NWrX1xls5i0WBBSmJ4quVHpQ1ZYODSS4aPtrYEI3nKzxua6Hx/LfLHfZMr/bjFhm0ryhBzfLEgDs
x7tu1g9p2v1rj+t50ftr5BcypxUaHuxDW5DHEX4a4diMbVgwIOYTOcl/Om6yZaYX+JoR3H4lDz5r
YnYuYRF7o+trqOELy+Yyt6tTaXxEVuikG+iJSXjfpcHRz5uX78f7hcm0BD2ldue084CXpNzuMavt
B0mm7feXvrAoLDO6POl9JVQpD9Rywv6N+G/GuZ2TKr62e12YDXyxEPg18XCizcEqJHkkiyYe67s2
aUNSXptvFx7h/yX/0jnxJIx4DiMpoyJtdyr1YN49wcu0RVDnXjmSXZh1S5gQH/tGpFmNHGYBgzI4
TM7WEBYZDcW8bYO78sxwQ+X8+89yYUAtk4I10mOpTRX772YNLULEpijKX/OAuPBRlqlATSHjS12o
w1DarkN03pIQZLp7Jz9bWMx/vn+GC6N2mQ/smbQ5gTcBin5mpat5V7TB7vtLX3o9i0ElXTSdFAQJ
N5mwtUd/wgQchlX/lu7FMep/1yTbgSgmy/Gls+JZip+uixJ3/v79L7/05hebQ81hCcFqIGaNOfV8
1bnmqRX2lqIx4vsbXHrri82BwjUYllTnihz6it58Mct3kyfX0EEXrr7MfFVTTriq++ZQlOqVps2D
dKdr1aVL115sBc1Qta1jEB0GPr1xe3UzsPzu+5dyYbws0119mwxjMXCUisQIyH4e6/O/+bXI8NLl
zx/7r03MQ899biSSzdYwhd24Zgg+0uLp+99+6bWcb/r3xWeH5wMc7w9tm7WhBdSuP/n/NkWXrVMo
D2fCUVwc5KAz5OgFRFr+NSnShaG+TMH73Ap0mVMBU/nurujr32rwxxBEok3RSOffFsplOt5SReMW
wmsPszPSqFN9AbthQIiLQV/LJV96jsWUDWCYM0HHPhykbem4dKvg4HZ9/6AAgr/pJ93//KcP7SwW
tbqBi0PeMXFgpHnqHL7VwzWX1ktjaLEocG1abhlHHIYUfDGa7vysWP3brz5vl38Nzz5J3M4gUjuk
aSEApx/o8+jp+vX7q19498u0oDUDWa0K4AxgDvNizVazni3+x4xZETnocr4yiC68nqX5aD7Rnjos
B78awdXKz/tujdy1feVgeiFwWLqO6kpLpng1HKiLueXxpthRWEOsvELYcS7cTdKndOUEmqLP6pqZ
7YXsO1umClOkJKZACfuQsDI4pb3iKz4PDrQ3FdmNqQSz3lE4GxOM5chrx5lHsCjP/nHSLDk+KoPu
KCEVRlw5PvIimcPBbmCHk1h7N/1XzDNzFls1XDFUJRSkgRkffdRLc+8mZZN+qwvsebGFA++08ZrK
vZcWjNhDsO+D5wKVO/vK6L8Qey5hZ0GHZOWI+vrBcmgKnQ976SyxbhusRa223wo5/OONFjMYYfrU
1YE3Hermj9e9jxNOrzmBFcgAcdW1ksl5S/niWL2kDIl6tEaT+RNMe1T1MuHstx66Ya5DAqjLP5Xq
2dJwlDcuHEYcDXdzO4vgMHZep8vpyj5/IVW2ZA25VNkTXA3Moc3mVVnIMJ+rqClNlPkkahVaeuCD
9P3KdOldnVesv9Y9vypTq0Dl9cCsMe6g1/a9LLKmK5v+pauf//7X1RWRLbF8hKABncZXAxDKOnFV
sh8bll5ZWi/d4rwY/nUL0FJk7gdeeZjRfRAHc5vuCO2LVTPr8p+6w9h/4JG/boFFVRB/RstiUDww
bSIebL3xGuD6wtawZA0F2aykA9IkinA1W1eKmlWl4FZi9XW5Dqr0Wl7xwuawBA4ZMaMy2QXTIZ8B
fGIBr54TC2vKP46jxcQOUoUe2IrBp7h+7rzHjqzya0fvC4vTkjVk+86cehWx9rOLvqIK8F4ciC3a
bHPYbEtyJbVyAUUBL73/HUgq4a0eHG7tnbFZ1aKMUURGA521dvM9sdizl7ym+bwfxSH3wPqSYVfk
sc+uHMsvDOMljcj4iqIhyx4PMoCrnUxjhtK5O6y/n+UXBtnSVrRTlGIbhQF9LgKSAVKUVyvP1dDn
AmW5AeeounKj/5aoL9bepcPoBFUOnFOgDuOqn1bt0Lr2imLZQo7Bs5M9zPW6F8+Zgz9Vm+gPF83F
q9IavQcgZGxsAWpYF40xKykDdKd7UwktqZVL+UfOzVlIWzqfie0ixTPJto+Cqexv6ySHwlTBL4kc
gpqyU6aDoQid0hvHSPpjcu1gd6EziC1xMTmkjcqVkKzDlJs/e2bGWJyAj8wivwiQS6/huObUll5V
sIDY+LMbxLA570Olk2ylCjLGMMB8+/6LXhovi2WPe2kj0NCV7Dvu3yRj/jmW9QYjqL0yny+NmEUU
T8WslUsSmI/W/Z2g9TEr5g+nHx7shv74/hEu3WIR9EDD7As7Mchs03cqb11EcY16MdO1lfVS7Lik
EiGkL6pmgvE0B1VeqBp2fL2Vhz1AorWWm5SdY8XikGIPDOGwfQUed+nLLFbCNuEYF5yWeKygCzsT
xKJALr/zi+fv39uFGyxpQtDPtH4D18+D0Vmck2rX+fA1H70rU/jCRrEkCnWadhRtljOaY8FV5h2s
FKt6vFIbvfDNyfnvf22lTmZNuXEcdK3X8gefKYXPtYa57Dz7v9I5u7YbXbrN+dX9dZteS9BpK7SM
e54/bLAePDnFONzU0NDHdjDzK4HBhZ1piRCyeyuBDhkVjFLcEU3CstjQgIT5+HmtrnDpDotpyAvW
ouPQgz0Fs8XebsVj0s40GnKerFIyPbVXOeqXXtliNpZWXpZ9oZO9R16E/hOUPIIna4YTz7+N2kX6
YWws6M4yADqy9IEnkx0B7Ytgll+ZFBdOp0t1eElQGZHNhPhDFA8ZAw5+wroozJs3yW3e5n3oj1Ds
9G1///3zfH1Dd6kXh8DRzeZ68veo1coI3rJ616dJPoal5Vjbichyk1azGw4B/901cOr5/rZfT35n
eSCtK9vukQXpDnVOPkWFPJFf6xPprxkZfD37nWX2Bj2uvdE0UwePlU0ETXyAk7d9zUvk6+HsLM+5
DYUhMdwT6cFzyF6V/IHT7Bcyd2/TlN7i71fOT//Rs/9/FIL15H/nf2efQ93a2IcZvYZlCLav+9ri
5p+z45utBOziNOtmvGU4h0SJlL+M7Xhx6ipyb+XGjVXT259qFhK64pY9dlmBgMLxxicBY97YnfL5
2JEJrI2mJJ+BPXho1EHLsyIFGPjdBDkyVJVRmzDmRL1tUE+B7+64BqmtfP1+HHz9nexl6YNarsdL
kMKg4dSfnSv/BM01rP/XI9teFjz8NLX7IZnFAQD/bCvz7MSVs4cs/tYZ+LY2oFGOHbwvUeT8t2dZ
LHKUuTm2ygBm5K4pH0znwT6aJF38/dUvzZjFfqxaAQlvj345xJS3hgSP1pTAiPZaS87XH8JZJhta
BvEQK+AAG/TwPObo0NkULQnW3//4r1dlZ5lmmGYixzFJ6AFSisCGCFHGYn7P5msZ1UvXP0/UvzZK
35/t1DcBXs6UAQOapZ9oonsTiv0mo7myS156Q4vNOBdVU9NsUAegOX+NtjqyxN9+/3ourCf/Aa/+
+vl2Y6ep6fV0oGj+WwWpnm6ZzFvgUudfMIoCzEvAGmn3/c0uDKRlGqCoGWvFOXbpRHDKOwCU5Mhe
gGu/Ng8ufYzFFly1CjjYES3rc+7edtoHUq38rClwRo3m7//2EIuV0Xc5tBktCHp4Yzl8OmCpHRoe
2G/KGa4FqJe+ymLGOU1qN9Z5/NjMTAdedP4e+CSAUwtoW1Xtarilt+RKIu7rXJmzzA4UNLe13eXY
UkzH173jA5zU9Vk8Tpquersenvx0JCvjEHNFO3FhHCwTBZgyVusF6CjNfBNns7cbebKW1Lsypi89
0GJKNr6oCtYNUOlwfef2PV0V3RiX2DHDJPd+SZpvRotdWRy/XuudZWIACLqiS+EXdeB9R8IR9ltw
cOtuapYeS0rekRlA7wEp7ocW0Nx/GYH2sj1S6XQoLYbXZ9hDzaaQyRcDrvL3F/96rbH9xctznMay
nWmWAHfCydjy1L282nh9YXouUxuelbsagGZ0EvfVCLVeN5RADDO2om2j9wFm7zU9veP+1+73RQSz
xDM3ZmSOMMIcJsqzVaVp+iK5cXcNs8vNOBYaeeGyOvBySt/7HAhxob36fbS6YJU0cuxCDl372kKW
+qkB2nDn1MaqQ2aG+QO5umJXtmV3OzAO4DHNO3rLDJ9vzATKV2olFs5NtT5W4BJsvZnVa7SkJE9O
Ng4be+7yTW15Mh7TVkXgrPlPPGjTdeF34iZhSNP59Ax4tjN0rtDKPzVlNu+0R9osItMg0JBcJxQN
Lqo8QtDXxc1cV3Fean0ndK9g7MKDHphA16X7zO3g194jChl9ldRAyNjm5Gp/PCVOM376QUpfILpp
d2OV04eBTtKP5JRWPDQ1PCAh4Eq2sqLeXZ31wxaWuMVK846+9U4iNjYk+iHATFNsWhU8sJnWeZRw
3swRiixWusqVaFe+1nkIsn8ZuUmGKc8nCVY0NJNtkIkdGq79eAps/Zw03vgMU9d8UyZ9/pB3dQu/
K7ewY+E68H1zKxbVkxfDLv4RU/izgnnGpiHdCy3s/FSx6mB3HdgZCLXCGWfXVWUpcZoMINSJaqI8
AXY2zXZDZkWmGsddM+TiGawOvcrEgCqi6zhRxVUSV1Vp1p60flqlZa0C08rVwNonx8I2hTrPgwm8
FdpWbeDv2n6N3upPuFb/6arWPJJAlFvc0uxTQtBKQ/xy4xf20ZqHHyyp/GgQ46NtfNDv3GcSlGYD
X88bmKdA8sThpjYW4gifnHXhVBvPV/fg5kHvA6VtWAWQhJZ19SHmzo2SDvzLlMxQ6DvC28Bw/jR6
QRVCsqW2HgXrnc4latKjaofIy4X9qpuZ7UdE7JFCm2SnyQhJAmsim8556OWl90RbDdpDFdzOBWEf
jifEujFVHydlUB2kQFIVdTzr/J4GnGqqOmrGgG+qqpuizHP6Jp5EBvfcdO4H0PAskMXO+BPQSVgz
rn3dZvtpTiiMk/i8k1kHIW1FxhWSOvOWpMaOk6zjkUpktSNTKbfpLOo9adpu52DhXs1uApwCWite
UKIdNVzpbWujVIc2i9axt0mSJ2HXiRY4ilaqB2wxflzXdXBgTeWvnM6ujqWfj3d+E7yN58wnLMM6
yKq6WOfOMy1KJ26m4onKcmXREkdS+jzPVRtNZfmnrcGPdyT1oWv3Efk6/I9um72lkg+/gRC0A/4G
jWB+dTynt0snXacIA1tk3G9t0zyhyjggvwnH5VY3W9ch+I1esipkvSWieQdo4KhGJ9ZZsqkyeWq0
PmQ1nI6lf3SL9CFzgh9wsX/sCXrLMg2+0aS3InMh0tCzWY0OuPmdyk5WOhx10gLwL36Qel7NjXoE
UvLG2Okb8K+b3HgxskdQAzTNXhAShFqRmz6h23lub9y8OiDBtxsctutEQ0LHS+OOla9pOkMGYfMo
SUGmsTLroUqtI7gWOz8xD9Tpb72evyDuXg8FA62R3pNMrxuv+DON1n3uzFsrd25dz3psHXeOKEmO
o/LuLJOsE5reDTQv48nLQKak2bH2nX1ZNds2bdfJnG7bOtl0RiscHRMBu5MEhG40qcwi+V005UdK
y+e890+lqe4wvldmwn9p7Z0BWzEXkJEVWKxCzkBUgIPoBldb16M8DZX9m3kKvFDPDucpW2tS8nAm
XRZ5nkrQy8eR7Oh1GvdlEBM9/RRkvrHc+dg23d7JVYUesznCO3iy/fSoDM0j3Xh3M4KK2tSv8CRC
wFl2r1xbzzWz3qgQx7Ojl1U6YLuwj0Q0p4JBKgYiymdtw3Bvpk/CrhxgTDBuvd5fiba7A+bqNWV6
bQXspmUTWamUvkMaHkSOtqpIWmyd+UGcB3rrWwoYahV3Y/Pg196mANoBqjq+RfFwh1jy1JP8zjbi
lQUGAQqZfkGj30RwBz/BWfuQEf3a1n4ewgTgrprUHS2C+3L+AdJ9HUrp300NXWe22I5FdWMadirr
9IYHM1qo8BS6JmXop/y5duWRVf4zWrKP/jT3ocEypRozhbp0XwMb5YSW+789YK4mzz41EEfFrc8e
iRz+zDN/SrFy5DUvo9ZP3gNX3BQ+JCvcnW5b139A4ga62uZxaoY5LBTbwCfvkNPhFlir58yid4H0
1ybAGPaTN+Qfbkxd3sKiIQ0z0rwlBnkGbu741Bwd0+wkdmDokJuVdMWa4JdlrYKXfN/dJva4nVMC
EGN+DJh+xWHejoLc34gAUNJa5r+GUd7CCBAUo7G6sbMGy0Q7wAtGM+/EHK/fc5bJtZs540E5Rq55
mpBo6KpH6Mdh8o6GV6gGThTFKqxe4mDnuJlbvQK8KwGwRXu4Xap7humjVdmsmp9i5M69n1OM/rKw
t1Pq22vVsGA7e96pPktOEz6msa6KF2qQpe3LXm91CeFD0aMfvua6wC7giWh0PBOOOMEAYKSPMAV5
ZBqHCachn7zGyCMpnKvRfATij2ffEqd/FCrdUgsOIo5EL1JV6FBN3R6p1OMcFHHPiggGPq8jF/vE
BTbYCEZCiPpz4H3Ypuu7JqIdXrRVFZusMPfWOBu0XPcvhjT7YKpuuzp9shznVeviacAxVHv9ykXd
tm9y7G31O9xLkRWa6jddyzvjWTewGskBmRXH1ngCFcYsjYsAOq+eFkeWylVxdt9w+LCZ3XxXGkgN
SqK3k2q2AfM/PclirOtQANhuGRaiBHCJZGBK4gAszE56+Skv6ars+bSxCwLKbznfgjapkPzMdmAM
HWZq8DKZ8+A23qqzrE8Ee3WUaPksyvwNdpdPqWNbtwNhHoYXCNQoSt+5Xr2FTOEmkFhxZYfQzy9g
xyCVWTVBPu0Rd2FjL56h07rrYP9QV/VumvNnlftNRFJ64hgM6UzX+TSeJ6n8gJb+2UONzNBqO0rr
XUwiRsyCOBCHx5UPcu6eenLrSLXJxHSY02pbpfzopF4RsqDbT/Z0sGnwVA7j/UhqhBwkq1BttPMz
6twLwXNcJwqYXlI9d4XcF02vd1kmko9qsqbfna+ad9Gl62HQNfw8gI21A+tUFsGmYXyd1OkBrWCv
c5sAGizLJDIeJmfXBCYqubf10iF/yhSpd77IvDAIprPQsHFWmvlYMYKCnWbStyEDRT6sCNqjChjM
hZYfQC3k+vtS0UdrZnQnGxSGuPbsuzRV3R0VhYlQ3jSHusCYRy8TiOCKzFGVpSRKJmmFk7F/QVQ6
bOcKWJQK2pEVgyFYZIbpJSHSC32h3pHS2+dBbYcD76q4QLcrPPOsPrJbzPWqSJqYdj0iGAvDyy0M
tlBRnYibbNHmbMKs5UFYKW5CJ+9EWIqzZUX7bpypWwG7/yNJ/U8y2jNema5XfmOZsO9tP/STCYs/
/HkE2tgj6c33XYalDvCeV+aUL/BbvvFGTKYgLfJwcLI75OSmdV3zDBN79G6gO8PIEvzdCuqnRsM+
AKeDIMwqfueAnwWnNuq84bgDIwgqIPkcIejXg96zqnnO2sKElWvjyWT6Pgi1KsW4KyoVSdlC8Wv2
ZshWgvpb7puboA5WpMS3LhIY/FnVyogq5kqF6JZblxPmGpI6YV1RhJAqdlInGi03bHj9Z6IGpOV2
2LNRbLjWL2wym8CeXhlP+8i39HMx8ptgQD9Qy09WQI8Dunaw9G+CjB49P3/26oTFiPcOvtMBKM3w
NLpqNxCQgzs9YJEDn0CHMoOmrOPktU8yFbJzAFP2UMlwyP+dyjqXu9kqy8ztZGDWW+L7RDKt0vDc
ZZMn0Fc71Q97gpV5MukVzHHoe2t4G7YyL+JpKvh6RpY1pnzku6Qc3c9ZZVZoMjfdCWn1Ww241MZT
c7/TVurFnfLVAdgN7L1Mls0dSXT/ORM3qyKNb7SGOIKvXZ+kzzlXDNxna8DJUAzd1vJ7eZN4IM+P
pVXHfdv0OIEFZjMQeB4ihLdRicVDC6yBETSTILFNutggbmaPhde2J7A+ho2CQnjrobAO65cUi+xY
tLHUab01stcbOGxziYpYy+MALutPZqjSXQ1Z5mM56/ox7cs56qdkiitrsGJfVW3stzZ5ZsbNHhN3
UiueNO1bIo0HgFLF0GUFS/gPj05JlPW2XhsGXBOx6DiE9djbO/CPuieP+P0NiE7k6HmUxKLpBOZX
30YCTjhHWNaDENLL6YiUeRYi0nOeJML7EyIdsZa6M+84XfFb7DrQI41yJEc65mbvD0ZGyh50OMK6
N8JxGu6mzmDdIJ6F4KebYDlU2X7EqWt3oTUEbAUfK2SgSg82g3hf7pzO+6HBd02tsnvU7lDbEXh8
SLDg1NrfyCApb/OqpduiKdqb3u8bnJH8nq4pBtEdwooUaBjq64jaWbaDi1J/h4qQs8ugjw7CvLLz
JyvDvM9xWjrgbIYDnlDeUZNMoRUdrBC1Qk0FJ6sxcVagJtX7YmRJPLtluamFjQUUlLt9NfEqTmeW
RF0SIAOhvGrDLZuvfWH5W4Mz0tqdtIIhZg40biDHp8BtfrAWfen+lFuPCsTzyJohQB49T98gojax
bDkP1YgWNobWiwft5dkzS50qtLyy32DdTkJHt+Mq9UV68mw+raQnTeiNPvp97dp/GDt7eIQ7j434
CcpLlHsaEFrn/Gc1OFakKyE2tG5KkGAoUObnWcfvAuLYJizSCUGJB65f6GVQsQ1zlkdDY/PQ9fAa
5jPDAesqnLVD+A1ZUV0xJ3SymT5OVc/eELrVLubAgLAgE+0bcxT6LbBOKKNtTN/kNmDJ7eylP6Vr
veQoIq0Cu/zI6mZa87aewMIXJ4jEn53J29jo2TT5HOGrbKeG29HcK5A3grq5tRSEaO5MzxkMd4pB
AJSRw7xtw+YfFMMqtHrv6Fm93PBmoLtWdEdSOStLegwtvZ1/SK2KIVRxph+8g0UV8hRdVLe8PTUW
bO3t1JjYVgV2RCJ6aPmHqGvJU5sHPwz4ZBHIcelq4ODoz27XQWHvqQg5lRn7ZPEWjGim0SnMJn39
oysxM3Ww0mpqQcREygUuRHdBM09bV6lf0GGde5hmvh61gY9kVZ0yMn/kNk5zOBpGiaoxT4Y+j4ox
xWLa5CbSvvVej3oC+bEdo9wbTzZJ+zhPunsUvLaAP9M4p/Aod+vkNnWzuM/9XY9VFjn5J4R3h0Q5
cYroIULM9tyAlBI2s2NClScfysnX0EytWVWt9Di9doP1RIbyXSuDk5JgSLzlAFFuVUPeeNrGSvIz
tS82SB6HjZvcco4uIc9BcGN6czNwB46q+kfp6a2EPHqW5T04APeVxmldWOdgXCavbseqkM/+HUs6
E6LBanwaYIZ+2+FcksIXtOsPKeCKK8cHtCDAKd1K/SOSlP664kVzop79G6cQ62efqCluYNV+U0HF
A18I3axhPkfusf/JPRK1MEAauXcrqnZAIT3D1D7rw6zGhkFenoz3kD/zGMv+r5HOm8GadpmL8ASY
OzNnkWrJurDqz6kh95zwDSPgaTeDQazNi2NnoedH5MGTUNkrGasTchF7bbrt7EiUC8ahXjFCPydS
bdw5X2tR3sFH3KxIYeuoytMThYIqRvh2bFwMxZHKHUGdMnbcGsnGsSBh1fVB6JcsCZMhcXFUaOmG
pgofhPY3CpHIajz31ZoCB2cqK76WXUmiXPpTjHyQHUGzMoe2sahZB45on3VSu0evTb0VyFMvytMB
zK69Y+f5H2mO+e4knQxHq2nvIbEG/6rMWUgHCuSQUARdl9NH15Z52KJigNwTPGyKHSnEE7QrPwT8
5Wse/CQzModtB7FcKsSLVctf7pglx36y28hl7paNtYp84a9Borm3GusxoO4QTi7Ks2UamaDBAOPQ
605M4jMMW7vDCpFVoOkJme+Idt+GyttWUzoJkL+187vw9bSzXY7O+iH3eCik64d1UmJtZ9LxwmmG
iikcR7e9sXCU28Mxo4c1Dm9e0CLnHrq0Tg45TI3jpJr71yaHjw14zQL5l946tkNdnrD9NVsvoQTI
jrwckEYZITokk1+MkeGWouE0EJdFSYlApvAzxFiFwLQY7HFdd7b7QtEfADIzjuBIVflZi2KrYU+D
m4P5ZpSdnJgojRsFqat/FXU1vNfgmv8ZLFb8QM9300Wwm8gOEmigp6RMmi0fRRI3TsVvlazkJkhG
94mhon1Etqs6jk5hxZ7Hk60zSozXsYOVSXg+snphL4l5MloMMrZHO1/R3Mp19H+cnddy20gbpm9o
UQU08ikCk0gqy7JOULZlITZyaODq9+EezbomVP1nHpeHEkl099dvJEK6S3cE3WoRQ7v1qoQNiJnb
61e/LFVkma56L6euekZbKpOQUVLcb+mA6zLNtfLcaFP3yrwB5oAijucj0+UP3WwMC+xKlr+2fGrD
FeT9aKq+Aw0xu3vHLfqDPiza75rrftjb0hdBQ+TVUSxaTyKKpz4yjGiB3kp6GCzXfK4KbThqvemN
QScINY/mJLVA1W282YfSraaCTkvNXq8DgZVxoo/MGKoq+mfN6Q4TQ9gbsEuXR+XQyf1q58VLLbxB
DxqP+50YqASNmr5yIk5Da8d71CPH6LWzlSFnR8Xpl32oM3/xK9F9/eZCJeyMuneumdZ2YzBumagD
2VrqUfXlCsklkt9D6XY/ZN/ejDLMQZFt0PlkVWLdM5lSt+n0iRaqui3uZNMDWw2S60iuRsoymV3y
dGdWxFQKxCBrIHVzO00Ux94R02MfFiNJQnfoDKID+/LcckT9bNSm7kTWWPeDKlTc2XV9WcdsO2ja
MPPVjt6+r9CQ1e0EDVT2+Kg46uJOmfPDCkkbWnlj3Olu3oVl5nh7QZTcxVq09cdi9FxvyqKWeeCt
Wr/TZN48dh6kPtU8sxMSX1g+Ln7PCbuWdXfXDbV46DpJGQvbXVB1tWiImXAoKJ3cnvrGuj2uU689
M+htxPczcC6y3l6Z8b332cy1J0RwTPF+kapoGqUXdZmW7kkW1E/jdrPbV7Z64eH134dBz562om1J
yuE32JUCwXWQ6h7x40ZRTNgQDO2dUGT3fd5MFeVWu0A4UZLOPiqWKdZ6O3toId0/RbfkfIBZ+7R4
ps/lT7lhNuRMd/lAvjqBK9fK6Os0nBbfe3dbsuc2KjFORtp13/Kh7n+RCpIfGip/9m4il73eIrip
QRR2S+Nsx4p77E/dXWsrpHzGOyZGnx3sJZ3PWWZYh5za2FDPdYZGLs77zFTqrFxKFwLPy8WrQfLF
j3Ed6x8JAwx/6pH/FM4wP0/8sP1ckl5dj6h9ggqr/Tcr67P94BmgA3pNzGPrb9+qPCtPpP1uLyXa
DCOY8Ooh/ymJbUyO+K7qp8aE34pQm+Z1YInB7yJtbospIGmKUB/ECh/SXV+9zVx/NE1pfiMI9ncH
UxaNmea5mG8Wn4Q0zwfl6rgi0OexeDvyOjT6TS3U0rYcqihZhvRz0Yr8u05D431nlOPL2pFNFGTL
+FPItNt5TVHEtCNXFAnRkqI7hReNs3EbGX33o1oXSMNBa9c8HmpsYzim83l8FiCY2fes1/IszsYa
YFfJ+dnv8hZY6YaJVCWAnfIrMpJUr4UOYGdcFJkXq1absqjxa+OYCIPK5IoPApQqSao7q7qNhjBT
qOM0jS53gyhFnay/oet6GZpL3fEoVkhl68K8T1p2jFBLWiuN9UVtHBiVO5lBOufqJ9vgevG4V1Li
NNEX6fSR7M0+bvVmCbSsw9tol+7ghU1qkrrN3wR8ruXDNA/yvTAX66pXo0aB4GLeFpq415KKGWUc
1EMmJR1T82ZL50Z6Q0JqWvo0lOkc6mMvYtbXi+IwPtiJ+FT0gW2efO+QFdHbBuDnt10T9pWxL8fm
QQ1wQrN5sN35nJobSHaeMywu32el7UvJjJXIAzszPcGe+bKpZgZgKK+a106Xss22fQmMEoJoPGqd
L6Nydt8h2uIh1+503kWwWVMeZctUh37VoKMfflsWE/ScELpCePcWrVPyhfawAhFyd17dujGlW1zy
rbEAUtUZtitfctN3bPbcso5qvU7BFqoDrz4EQmRnvacu6Eajm/bWx4WzPCQq89gXZgqqsP7Fo81F
tZ293Wo6x6x0QRTTWgTpZH0kpV0HBG70gTe4dwZoLpc8DWBO6Z+VM3MzyEC45OZ/pNwAuXgkbKX5
re0YkixKGy0J19T41sqKhO3ZIm89yxiKu7fZs05bRtp0CisUsTZ/wsZVQepDdUjvMIuiDjqPkyFt
6zzYtmkI8owSeEl0d0AE0S/FgYpwJ9GQZs8bIFhGtEk/icAuk/lAqcOr7zYZmTsp6TWrdZRp+UQV
2MVKxQVB9M+eztjAMBgVufMTiTndWdaMp8LZhn5Xpbpx4NtNH7Yl8x/MtLCPBmFdB6fvYDRWBqfO
rB+HNCPDmpknFplW7t0MhNYyrIe8cKPBqPQw7VUfCSnOlgTlSqwUgXrOK1iO/0tXhhsqbpgRIXC7
yd/6gDi4U3ZjgTld42H1mxA62oG7HIZI4pQJKF/+5J7O1X4mRZnmwRXaA1h8BRKjJGiOBt32gsp1
PptM3OPSm+4cVfgvaTIksad3JDBb45vb0f9QoS0oqvzX6mvOrjAgwZshNwJiDCSUetMdq5VeoFaD
Xa1l492PW0WFsj9j1XH9OWjS7jf/axn4LW4en7t5wBua4kHxGXbWVOyMkrwgDHx2AKnv7gbD1sI2
IxXBHJci5oA/VWrAVbzpz5NXunFhF/5lIKP/gGT1Pp2c13otxoPeKPNY1+pb0uFsg92dIqgQO8qF
Tat4Ax6bC2MmBFBfIrcHvcv9VsaGal9EmeugBFUSEH1ixFkuhqjOmjoeRFdTL1eRvmP3F1fM/q7k
ThuoZLAeOcAiK5c+WWyOdmxENsfwmHAeZBUFsMjnYmsgrHWeSjGJJPSaZDjKXqsIP22mIEN1/15Y
m3twsuKjzfrTCtOxb82mJrzBzQ6OTAV0aWpHbY96utBZaaOv/HDJ2n1iJUuomvp7R4JdMJvbGmx+
C1+5LirG+whMRNc500n1S8+7FLZyePSy3IxZSfWzv0EMOkP/k69ICwbXM0Bu9O+KRilALNcMG7P5
5ZDAHnUFftthqJ5EOb2uY2MF5Et04Zq5TeS0Ci4/oyGxSiawdLTPRWqX4QROGVu2yedBOUesmE1e
uReVd5aWNL+4qJ7trX7fFut2AzUn0ADfe2gL2OmxjFvT0w6JbY1x4beAPwN8P9z6RvwK3IAolR9T
zfud0DJ53jBwH1ORjj81d+Lgcb0iZCssTnpiceXXKyfkoa7DwVPfmMWbcBZkOjWuvURNMdwbTSI5
Cpv7rtgyYCbWVbJlcPdGa++FNV4S3cgjU28MlhMDr2wNl6Wr/2Aaai6rVk4POZeLcDBQvgA8vUmN
BW7hg7pLvOWzRZ92bWrsVpUODNZM/nnus41/6X7NpJjczyljkikKk/tmzi19ha3qelOH8eGrxh3M
ZWGcx8gemz5UOhCIzT2Tfee2Qzgpl7VGn/cropd4c+uf2KKosGrdD+G743n05XytAEZz6m2iQpu+
XNHypDg8WPVE8aQYjm0/XzIWGkdHN8YVGwrUlajf6gaSWVpGFm1j+prN1mUSa0NiYwo0bVm/F6e+
2yx+vUXVL1iEdl4l7+oawZiecOIDprzKDDH5upVaUNr2Lz6Kn07FivY87t55Ln+1FKAmaRkaVvm7
qB1gwU57a7d+CBY5w+kp8ekba5yP7RKbs8r2pdVe7bniZ+rTTpvsR6J+kfxLGVZVm+9odxeRwzBA
2oSEdDFY5Jaxfq3m+JWp7dxtzFC3/gaUAq2JNLEbc+M3BPzITV33iywQTS9QDiYUVWqLbcS8grhv
7MHZrXTnBLNMuM5vjOQaPZV73UmNZmdkBeeqOaB4Yv/o1Rr4BSNa5JabcWbCbO5yehp2Dpz1S9bI
7ZynjXsYeivbu7qexoNv4akvs+GHK8R81jfcBbldjc9rKadT1zCFMT8lJkGt3eKe+nzy2nDovOpD
mZP1W5v6cYwcwlxxRy6c5hTVF6HtgIMNLc87ByEl2/oyftbUMS7h7FrpB2uj361LJZPnAkQfnKvI
q8Oo7O1jrG8d8bM9TEffEF0VyaKf9n4rqOKlzRJzqvxVZLZ7twhbRu2ki4tbSf3syEF8evSoPIJ6
DbHnFAiAelP+hOFdDtOK5a8vvY5MzdU4GKA8dGjeahWZCiOwMpL+rSbhGx7MGpVV4r6nWqcOcJQl
jR5Nureacdy567hRddCan6qft1PeF9n9pg3THpgiOSHBMr9vnAW/aHfLvqbehGsZlzZWiyYOk/Ka
Q67V1jOOy4FocgmOV6NvCajendGATYrxzhjSUA5u1kaes2mQc0l3qNH2Q3qgCSiDVuYdegg8irRf
5vmuugFtvCdt5/q5vEzkTq9BoZq8wH/gpdeehtIocfNhZxCm/b2r22QmitQ3Q7/vyB4t2u0Jzrgi
OZ3NEoSN+sq9qZH39ajDQyWBmjE+UqskCfFfEcrJfjLXQCcMj4cgrxl5KhydZm3YH1rirjnmNm29
oG2hjnP0s2c/h33DwfjlZ3L84ildA7BkFVUp2EjSYaL0cwGqWy1NWN+MP1bh3EaRWd+ZnpzeHZlk
YWUOy24Ecnvxy7TeuYWJgi/Li4s/e+WzYsq+eDTwvnMHtw5FP+ShtN16jxtHO69yLvbIEfxQz5rI
5MA0W2sgZdJe12hF83UPEqVBfduOdZiXRrw5nQMjOfSQTRfkBf4NP1eSbQdgQ95AnW4lgj2n3Loe
kuPsu0AOw1bFdqHmfWoyKBlAFtEiCFMNxjJzj2my+EdLDu0vrbeGeC0mNopK794ErVuPo8jEkfLN
6c1Si3ooXQB1dzaG3ZT0AJslwFq4TmRdUBfWMOfPWey0XQf81iAfWiZnPuoc7FhKzOKTSAA076Zu
nEvDGF6kt2SR4hmNi7URBwrY+miYZiPwt/EwzE0bLU4hQ7tEKKnRTh8jNFqfmRKRJVIRPB7wG4Mr
r6kbOoAD17bkgAk618y+Eimzw4bUSQWpi2jRNnXeVS7Fg9MrAQqRpjvfKLSzR4Q7uKI2Fi+O7Uyn
Ocv7vcfAf1TzuIR5iuAIm+tydfAY7U1qbPf5NNrPQtK3Mq9lHzv2WDPmt/0HwmGDY8GXV3vNRMzt
pNpNwMKBZ84FJ8+Exg7JUNAZWhIZPtz54nXVgYgh2qFQVfzI2SkvYuXOzVJP7yhwplOHn/mAzGtg
G/YIul045qZG9NSNjb5DOEE+h3LeqEXrM/UxirQLfUWPdgumG2WErpLrqwE+pfZMQXxqzXbACmV8
3iydbY17xg+vK+Q58wF12jWTdAxzc0TXR6+cQfpaChfUT7HyM9qeKtWGtSy4IJR+ftxYdee6S4sn
c7QsBplmu8sL7KVQDRVupnyNcPNb91xvBlQAvcQ57pXffRQWd6VHT9zcbgDsy5hDc9s39wB80TbN
RHrnHTtttvbZIzfn8qqkLPwIj68Ms3JUcVHZy1EVUx/ywfOxLku9B1lD11OW095lv7rzrcY6TZlq
97bbNx9Swj0a/bqcDQt9ZOCOWX6fu1zTdd8ej6L01es6pGYbOauUFweJ2G9HodSESSSv3V3ujdKn
pq0HJ0bCqkoYPmuHLJFx25x2iltvICojLBWKlJXUCKtnHSf+o8YgsuR1WCR02FkGUPdtzFV9u/P1
8jp46bivR23fJcVj4c97HpOIXZubQDejGYUUFEMfVKqPJ6VOLsK/LS0js5xPaQl1XY1xP3knk3ZO
axUQw9spWctzl+ndXi+0m05aMq22x3QmC7TzZKQK8+qP7NSurlHHnDPaubJ8LMeMaTB3HviG7js5
3YtEsPQWLjqpSRGWZl7LtnrIFj00tPm5zNrHZIPwaMeHzuSmYvft1ddukTN5bh1tmVYR9kZ6Ygr/
KvEj3LlsYvHSj9OxgjkOEy17A/Xcl3l+KTt7CRNUcaaZXQilNoJGT77Ny7jTTa+P6DvNDtCIsSjs
C2re9JhY6M03iEEfCRwsrnlwmHtRfYat1bySSq2fF1MzTn06pDu9nA22E7/k/lh6r61q3CdnNNxj
02zFo1LSfB0pY/cjb167zxbg6q5DRJTvzGlIBu6GrVIgJkiB+XxK78GtibJHtmgEjGxLQHn1FI4o
mOEOWu+X3+gY6AjvjZTrSwTmI82AiPTcvem6FUH5qXWSFpnYQhAfKmWi7YvBX6KUkvqQFi1ORIma
JTMgJSvq4qBiHU8dZkzUIeiGtSs61Z77AqWryRXmvHZy4aQtTWDZonwR4/rR2hlQ1U1Bh2bdeU3M
qX32bKGu3YYWoSel+pgztJ/m2VlPg8xQUgJ+x4bBuD1L2/oOSz0dUyJr90Jzq58w6zf34w1IGYqx
D3vCxEk6IqXGo8d8N4CY3Vt0fknJTTBI2XReie7yYtynqwE7uk77La8cpiKLHnNFdHq45mLei1Zn
0HRoNz8Y3dwgreRmFMAw9PNjlfTGp792xmORGz2ssiPP+SQQoDhz+aPKlfskGzHd+b6s8Ku7YxOJ
JpVmkBejy6DnaZUbyH6wIqdPWYFuvWkXuzRdNC+pulvp54SdoSQHtiHIp207+dSCPbpua0WE5Ixx
ssk3YcBqw44++F751LoDnIfnz9vFLGw2htpp+12P1pmdftpQtc/NScthkQK1reoJfKvcr/lGqki3
1oiVGvAyNP/RkrCzVjVc3OAr756TTc9CR1jNpc65AgyiLO+8Dqe8Na9TmJOIWAJIGSLKmlG71ubQ
//Y4oJH/TMneaqv2SNNx4QQT6pqQhZNf+8qrd+iMm2DxxuRjxLxabomzB8L3cwIaiuUViWbxKcRG
qEc+4g7YoH5Lc0pPWe1+kTrxxO9WHHKr/sj9hvpfvfLPKw/IfYc5lY/BROFCZ/nY/Monl5JAUTzk
lrucpE+e5TxMzWHrte7kbaU86o7H5SjzUuY8a4rTcqliVS5qRwpEeii2mXyIpR7Bnf3quHlTGiAM
NlF2bRlnNtpdIdLshd2kQxKwdkejSY2TP/LLclfuiFWp27epHvSY9Fx1SlKnOWqrenNn395RTJnu
idyoQkSWL+D06Ow95liqKeRVljfFx2Ynj+i/5/uuVPXXKhBy0ejlhEu3LVHv2t6+rht2hwyfSc0M
GhKUiEonS+1dYRJDRbimFW76st7oeudZwwiNvN9GG2vD8w9cNqap4G5NHGQwlGt5bUoDE+wwdKE9
TzaQpoUZetioCYfTte5V2rtcwus8Jp2Oz8JJ/V9d3rkA3eVvZlcmiF7Y/VE563y2hhY9AqDLM1wg
StH2VnO3VfKgWZMTaPOSnHxbZg9utXlhoXo3nEHL3vrMm57c3tIPuuEVl/YXiLCzEy2LweuBPJxM
mOcecvHJnlIVjC3hdYQgQCcRPE84ShVrZgaboZO4Pro2v2pH4NBCTve+JBrDsNbxeSwWNAHtYjyl
t7HcpvAbRJIVbq/GK7rAXSO6J20bvufZ+ujU7mMrnf3mK4CKqjqViKaNrX3tNGTcgETXwXV0LG1m
c1COrse1YcEb3XhY7hpG7Az+yRyMB3taDHCs5Gvp/J3kY6LWiQfK1W945mjuefieKi17sasCxgiu
by7zht2WCX8aTPuSYpKOR+rnA0fm84WUUxJMrO1QexoKx9Y+MPfJCMI3O5jO+JzOisR2nU08kQWt
A656cVvzdyrr51kr71JKCXQHumSD5rvtdHD42/joGLYTTZXKDgYK+QgWkvRcdDZBmyvKY1nsKK7E
Y4pI26B6167IchVUfEabU33XiUEKcg3Iw4XcIygMoiAtoKyEYN1MzxpUZZAUY7abTFHF3VrAB9Qe
hdmeYQaGmf6g3mECyGizYCnqJEaaCwnOsu0m2j8X01OxaRLIh/BmCZaZvgHHJhUXv+L6PtXjGKtc
ZAH49He9rtc7hMEynPsb29Zn9b4uYWbLwU52s+2n4IouIqkaZ4vhpO1tJaPM5/C6LARfHNwBbUKH
BevAfaA5uLX5wMGMDhl5AR+md6Fq4iYzTTW6JJN8J1MP/TrsJBlp5Tcxjh0whPmmDTnNIsN0Sjzx
rcgRvHTG+jmI8Yetd0XATIvjAG1PzLTiHN225tQWcn4sXPmSNM57OuRW0DQz+lHhHi2RXjdt5Qio
RXYdVV/HpepsGH2+BjvT58BZfCteb/NXSqVP4BSoJXtGnlObjVqAHOErqSyePKSKEQLPjUGhSIJx
QFq7lPk1oUE4kCPSLX02uxC+XA8zNGJIInIvMFT/WFvpc74kV02zPzKqmrYSy+tcJGfR4gKv2Lt5
h6hAbyYiG7PD2Rtt955h/tpaWtg45ftWEg+ro27yvN7aNYkazrnjkZkmF1qNkX6KMlEHYTKscOFW
9zyR34upiLPVeRmyDfmI82L29tXf2DdYoEhBy/WuX2syHZwjko1nUbtndCT8OgOY61RC4wo1FFGp
iu/o0g5IG81ILMRyN9l8LYYOMoBJYef7Oohpvhw3cyPavFfo3Mqe2w1AqtBaO6SQDQo4b7hpe33c
m+pXp5ICiYTKPlinw76gCAUR+G5Z6AonFQ5qKrvXLJus9xHFkOAOF0jTeuVBeCWsdDlUuno2YKcS
N4M8HpwnrdlekBsnMfxF5EyUMVWGN0V819HiE/Wn15dkRAPdNvyKiVFlOyxhPPNuTdiSAWVRphtv
NOVcTO6tiRiNZSF4whfZ85Lqp9Rw9pkxRY7QXsWIat9pdhSgHi0QsNDd5I9Wy+Jls2IuyWxsJfac
sXFfs/UWdu9xYCdodFDt81+ddy8xqaGpUcwVVfvgYN5LsCSso77TJ9pMdLWEhWG/+4rOen84YMqC
OLWOiB/ZB/T1vTEShKZzO4bzlnpM7Mmln3yuL1uzb6DxTrDKjB0DGmAXKcgdKtlX6EjAWPVIiNTH
5lAqM+PPYeFXX/qE6GDWTYDIrnqDr72He05C3QR6TLsBA06VnVjmn70x75Whbgc6+mQOOdw/ThrV
NhrHCh1qXAgH/rvjBt22xOoMwgg9VM5B0TDbVqvZh+gJPBRzCoh7ktqlKFrOzpIvy/Lu0eOPIGTO
t35G2+YyQF50Otzvk8WGgMFcT5zXoB0zT4AnSF9HKDKNu1qObDjS838ijzEOeTIit+oQ6JNsepoX
PuPBd9sY//83uqFBgJOpOfkrTGUJjnuULeCLsZrbbsh1uLu2++0YkgZk6VfJvbblrPcUAGMwK0TR
jG0jS36ytfuhB0szCjVesFY8LbKAmfUh/dB8vdGk3nz0MFpHYVb1qU+MD7z0TAhbIiLadFhXlCTj
3GYinhoNKVIL4cCNU+8IpCy+FWa5o2mZq8V22VouGx3KI+Guj6Zqf5u+FVkaD5i+9V0AuveyasbO
Q9u0X6nmOoGw6Od6W+3TZjCR1jOokXCgR4AKzbBO1ik2EPuKdtijwHru3ObYyfXxVrAaDAlznamw
sOXadJWGedK4FcXoCX/3qHqvfpq+TL31U2jgfuWIqWhy1boTJbuJro3fM5JEIwEbHmZ9J5Dl5EXo
ePg7M3v4sULvBGUOyDokvrmnphk+Xb2Av5fh6t5CThtEEwypDIWI3nZgDNGUbUsoy6qMegd+CU9F
imo3bU+U1x8hllasFakKvU04+xEGaqfhbcgT436w85/G5sFvuhvjmk4xiuuir/PbzPjK2uWGceN6
Tf0lDdsi7eNUYZXtlAeGNgEhp5CSoaUbSD7rSntccv4wDfuynh7IR3ceFkw9gcwsPby5y6MZLf7e
x2Pw0liTedL1wokbYfaBLbRzisNrZaLRnEVEq8K15nT2GrhdsmfmvjZzTkOYs10aUz3qgLwnpxze
PTIdNDc7kvR2004dfVTJhP3HDrHAbWOlkQ5jxSamoUfwnBf2yqfKt54yvbFPfCd1QIzD70nY72vb
FRFY+r0yzDcJMrKDe/mq040hVrKu0d3nTfPMxeqhJM3b88H3G7bEgKjAXdqXTDkg44EoRpoiVf8d
WxzfQYtuyiuNUDe4Q2769lCUDTBJm5+5Ulww2q/RYIkjap0vd1kAX5rfUKjo8WeOsy6nG8Ef20A2
zMnGkh/Q+pEhJ+07fZo/wdFvnqDUAmVJn1wNjt5t1Ws681aLZr861sWxeWJLBzRBu2yO990d4J8N
eitFNWiw88hRU41mGV091pJxVxfNeZ3USSvnGvoZ1N1w/VOeMR7VGuzLkpB+04x6WOouXUbT9/r2
DYoEKgpXslitx7xCZ7aI8WCwSMJ+055Fo9+PrvGC9ORFESMDTL0iPB1PN20kHYC34HhxXrc17NP8
ZLbluVa1gfPJPUwAPvjbL4ZzE/hXJ4Mur5XNt09dRAHTcqd3M7hZLZGlARxZNH4Fosufi3H7xBv5
MlgNJq5aXafE+TU4/itZQMz5fnNNHb0J3US/FFUKfOLerDPX3hVltN7OLem6aVia0OWihnnyJvtU
btqt+WSpEd4bRW7TWNEjPFHWctAK1whq0xnenNJt79u0wOGFpArNW4rObSVGtbFtGRMGx912QKA+
IgV8g9QYzqQuGvdOotdfWt9MzyTIyAKn8u1Hq9aoztXmlg+C0/+XJrfuyVgYtmwltc+BeqBd2i4Q
epIHzGpqJ9bmBHZ0rIGFB7p9JxNLs67R4Bk5mNmPc2dPxwEJ987NTZsMXOVqu20u8pNj9rKOAaTr
DMtvMFxVc3MZM68AOedPG/zaTZqd7uauNUP8gOo66C4EbWFh19r0fsQZX642P2L9MtacWcYyJA0o
rXH6P23tzZ6T2dNdCnH1u68LBK2oDdhui994ga5F4v8YHdf9j+CHfwpn+CNDSBROms8C9V7hj3dF
tvcgliIHqohKmfV/Sq4wjT/yWTpOGennK3FvyK8dzrRtIkDg9d+TK/4hXdL8M60wLUdL87aNqOk5
tyMUWfLobzbQtMhSELBcnbNhNL/KfliukPj63ikkceUS6aQHe4huR67/EUFi3JJa/i594o8EF9g9
vZxMIgY9P38GnAecc/NDCxUlhL236R2UfXU7Ij8zoYn/yNf5hyySP+M14TDGVmXadtdyfCy4+NAw
opDameuLQjqE4D8iROHfP+1/yHD5M0NRb3UbIZuz3eFGOjPWPTTGeNKX5vnfX/7vY0jMPzMUPQc7
hUXb6Z0oxameTPqPN1X8R2bLPzzqf2YoOj7jXw6VcKfPKb4wks9DHaQfx0TrY77RaaL993fx9x+S
sP943i1dnzxN6c7JwMzvjtVbwc1/ncv/iLz9f0/23zxl+u3n/iW9iRG44JZmdHeYq9yPDajaD8a0
dK9wEvh2MPbXr1uGSwQj9U3wZRO64Jfs2kr7j0z7v3+H5p8BjlR5gQR6tX6XjhnZ9eniXyblu6eM
aMr/+Lb+6VH4Y2OSIi2dkYr5u7JGFw8V0+NI/F++Hzi9Pz6/iVlncchZMpv7pfmhCTzJL//bS/8R
E+XoYiUXHBs5w8QLSvN4rYeXAQXNv7/8Pz3Cf+wvnWlOLsIEjK559kFY7tXLJFb5GmIOevvff8bf
f7fiz4BGA4TQ15pMvzP7R4Gk18B9zcn8v734LbzpL49uWtepMzQ+EVecAeXwMY8jp+b7v7/432+E
6HP+/xffFqNxWsxCd0WTn9KhOzVlAaTjo3S3TTrHxXDwOu1Dm9R/JFr9/dch/Nvf/+XdcKtQcw0/
RwqcAXw87MzCfTe3mXJw8V9B83+/DoR/+5r+8jOQ+DdkJJI0ZSzI+Gc3rLr/SABz/+mlb3//l5dm
y6A0Cc/7nZ/k66cxwr2GRJcMlMOOg4iVsrzvmzX4JWiAg8digqmyQgJ4MgIOFFIxc+odD8A0s3dJ
gll4dQrcgdi6L2nD2Rq4SDHj2kWQ62+o14rJU3JfIZO8Wsb/5ew8diNHsij6RQTIoImIbXojV5JK
bkOoHL33/Po52avuHKUE1GYGGEyRSjIY5r17z6VuEpgYMKoun3Y4aumQxsK5TqNBvSPL81+dqvbv
FZj3dY4jEFQRdbXAGPQOIVO+LE2bSoxsNKK8dkZwP6KXWNIf4pyorHZ4Sp3Q2NHtLr4ZSVPvyrj3
VwZC78NkFOW97ttpWbXlY5npYI3nbwLUWPhPOKrrfVFppD+a513GOryq8MatBHqIHW6Z5JeMRbfx
slQfWk8TRqLQ3NEooOKkirLcybicOJrI+Nafi+JYJqP9PsrUYSBm/nxIgb1MCyeTpBHg6s+/WDgv
jcSz2RLZgdtzHodtnIuNPz2eZAjgDZbD+PPzb+tjNp3QZ3PmnHeunEtjPPqDDdIm2rYjTp62eG88
YBrc/Iu189IPOZtAG9MRyLwcguEVel5RlfSzSm831r67ttvx7vNfc+kuZ/OoZVoVLFL2GWmdJmuO
o1QiKhD11G8dQ3yVjXPhLud5uQEsH7MvBfveeFgGCT0wa4H2IWRS/fxnXJiq1dncAGOFkOmUvEEH
TvzgqCVqSugD0d9N1upsfqjcSAUThrJDyvG9dDi9I/OA5PXFX3/p8ZyNWbQQeSi9fjpmUx1RP+VT
LrFoLdA4vDS9/GJ3/DEWUKizgQuLAtl2UZ9+xPjbMqtV3EUcBd1tXnWPDsgSA/XP56/j0q3Oxq7V
9ygbunw+zo2HPVZ747ZuRgv6GPnSb9Qm5rsSfwORgZQmfv/dPc9GsghSJ6tHJiNBmW2Rdfm46hvz
feKk2SKwBIT9PWsRwX1+twsD7jwfGCc2gFvbVgfydIYVEMSTjhOVkAkQaP13tzjbIcQjVc95tP2D
aO0rEVg7u1Er152/oMxfGHTnMcFW5aHxPJ13/+kvIJVSzSsqgIWZfZXAd+kZne78r1U1Q7dlqMA9
YS5pKqEI9mjqaSq1nz+fC4u2PN32X5dPEcsWFdbY4xBLm6px3V0BUxn/amMv/tkq/OvqYT1Alq5G
THo0n8aINQqiR2kHX/zx/zAf/+/o4qnzhB7tUh8UXurvJwvbmcxDbKJOmtn31PzSm7liL277PdW8
Kp/3RlEhGxRevynSanyqaxODGhAXWB1mN3/3Z8TKnz/UD98Zf9bZOwsppLtN2OMeFEgfQpQQ2TBd
mYH7xXfjnD7Hj3732VujetX16Cblnt75uJBObx/CwB+vrEand0meiW9hFo8kmGialPjE4aqIaLrq
G3aWuPUH59aU2Is45iP9rQtrj1lGo7YZklVO6+PKzb3xIQ+y4YYA++D3UKL1QQQ8ZDd5QPNm6Zde
eW2XgGOEMuJV2Zd9ja5QFzOVs0ThzIqRXLStA5RBuPF2zHtU7l0ZwOCKqIpTTOk3Vtone5061K8a
bfhf7NovPPtzPCiHWZPzJAVu5CBLkIKLsJ6XJfKFz1/thxsXTsVni5gpsP4qEYtDLOetN+ObnPQW
Tti+SMvF5NlfzCuXfsXZYkZlmV0LzPNDPgJ4m9Qil+yMU/nFh3Pp8uK/X/1AcBqxDFoc0mjCzPbA
h4MJSX3xjD6cFBn+Z8/I0tQcGygAR6IAkOOW9d5VBdLivsIBH9lf/YgLr+IcBI1yiu2KmfGV+Q9t
EK8c/3cR3ztGtMqN+8/f9oXnJM6e09z0Qe5jYDi6lEo9TXOlQbKrvto3Xrr82QqfyKAxvDiujvgb
ewI+Btrx/fhFXefSWzhbypNW4iWyhN6b82xuHa+IHkdRI+vqnUp8n/BgfPHFXXgP5+jn0rK8ODAi
cSiBhzbB49gMR4NORBy3y5Cwoc9fxT8s5A/mvHPe89SAgI3UrPaRneTpMvImd2OkQbnMIMQgGm3L
I1yY8aUbaTIvrMzvflFpP9n96gkXaojSTXpqVSZUwLs6KNZgN77a2l541tbp0fxrnauEQCOGSuoQ
IKjZ1y4ptjkSnDVOWf+gJveraMlL9zkbMIhU69IDVXoAv1KLGyG3E5yMIHj9/BlfepNnQ6adnNHJ
Al8cLNWuZwfGo/PWjyAkup/T1P7d4nheXw6SfIZ3ROupotcJWWgfGd5RDsUXG3TL+qe8+8FIOa8q
1101BF01+XtczuIFjpm1FoY29rgRgm1QhsxJdVvA8xZAG1vJhl2d1NhFXmUbc2hQnFh6Ahvm9Ohk
WhZTCANEzUIdBPSn47usscwNgNd21egZdIkXyFfMzt0NJVGk4plhXoeFiu9Hge/K622oYIkYDsKN
nE3dUsox8hTeZGutHAGF1i2neUvkS7jDM5ou48oBDSwV2z00i8BFq96xfmc6mX52s4w2NWs6lIb2
pGdtq9syI3smVwp/IMbuzlzxfPvH3uvFnWHVyaNvKvzx0imI+fJH7xYEQUfGRpTme3+Q8hCN1fTe
Znh7S/LBfuQnha0QRb/x7VH+xiOXbPWE8nMpxrzcYWIL4LLV1kakApFlDgcYMDR96LJBtdIlxXyD
5TbH0THUD6rV3QrUSYVLjR4+8rFm23nGeOPFs/zhTFO9rGacahX9u7WaUYbnnoHLdcau8Wjwuf8y
sGHSeB6Sa40x59WRab1XRg6Os8kjMIgCnAl/aYuJPqwF0pKuru7CSvqrWuRdt5J+4JNEFmkesBXf
TylGvqZxIm8Rodq5lQXOPDAa3rV00/qtsk84X50MO63ZNbIfan7MKux/CkxWW5Egrq+IG3uctJ5W
1hxoDkVedT0WrQtVNwRg05nZFhCh/T1MayS65knP4yK12EKowyQRmY1trZJSgF3BibYeDR93U6zm
kxsS0bWlwZIZ/BEVDcDvNoZuBC+Rf+PnQbCsLQNZnrTw7ZhZ/oJwNVqK2pBPIYMK+X8X3Yzg7IpV
0mb9dnAQ2SCE6G5Ub4/bviQoYRykuZ3aQBxBCmDQ93G8KiQeO8RU9CRtDy/oKquc8L0D7UvUZade
yhPsLmoatUVZx0reoEyDX/dEoVI8jTn/TOUdK0uU3Tl+nHN5JDLKnTB24+O4ZjM6n1oFt30dTyvC
cMH/1sncLww4m1elVQffsGiMeBr1GyWHO510P3gK7WHI0CwwduxdJmxjM1SZ8eSKdrwtJNuhWuf+
QvItf2cEhle5AY0OVaWRseeLBjNHdd8ky6ihT+p4mftQjgNhEb3tHJsgCY6Oh2WoJX5vAedRgyvL
kNqKWqwKE5VaJ8CaxdziKR6kfRwJYKkWgTCGt1x1J9OK6LAza72fqEuy7YjiDdRF+7ktG33TQxle
xlkU3DbgFNbegBDJCzp90J2XozQtcPSju0adP7IvTib8gLMF27bK5W2a2DGgNKDVT9CjjAdpOKmz
NLU/pxvXPlEoMAvibOzGF+O0DZeytm9GNE8Is4p0VTG8jg3koQVNfNw95HEvASAS8d2Qx2uMfbKh
4dys055s7oWF2Jys1DjaFoPbbqdKwSicsFcGABj+2DkuM1v7LpVvfl/dsnQOI4IfzL7hmk5QczuH
iVg4FZirycjhMJZYQ5ULXUbn1rB17DxdZ3glN6bLhJb4ylxLiB24kTwXED0ij3k0Ffi5wNjaQExX
iDBwnc0VHqrWrH+wyU5Ws8im16Zpi1coRd09gotkJUnpvtLgD+4swNqHaCiSdZhazz0cwjupm3Hr
Gw5xg3SczVVrB9ERjU+Is7/HESZatZxr7PaA1P/At1HvVoQGVpZWuAmhaMP/SjV4/XiH3PLomG57
BGsx32LY8LbStYx12AHFSp1CbcOqqbfGKJGZ8CIXsZc/h0ZuL8IABUcGbmShMh+WDjPer8CZA2wC
HIM7KeRVV3DmxvSqpu+zM6XvyGjM1WSbVJurylkZ6P4xHZTRvkZBtWcpanaOX+GCHStykhZ146l7
GILqd2HjYsFcKd7NIjG2eTrMK9fGewXtIt+jbe0XUV0Dw6hSoKaRMh+TmgP/EoBbvHOAz69CjYzE
xSizNDvX3w2ZQcnXTp2Xtu3jTVe27ms30Gou+7b/DifRfyKPuNj7nOsXpDrZG7ez8LqWXcGcg6Ae
p6q3mslG2IELjRFjspZWwkKMP4/WdhzwQIRpjt4aP9xqcKKZ5RBHS5LkV0gxUOqE1m0cZ/kuADzP
4hfa26KxmKjiacIXE/wUtt+tMsQPgOnAgdSmjo6WSaly7lC3WmwU7vhuAFa4brq00xL4ZDcRF+Vn
z7UKX4ShEO42cbbNW4KbLF7losa3swLKm/6qJ2g3cKYa9ODyF3E82A7SAo6fBWHJB3V9Fdb8kWGM
GnkyE5cwEHBfWTF2xPZE1r0onJ9s5e+CElbTDPHCnUsU6C6FibAHJk5IoNgrygJbg4BsfDHsXT20
M2vMiDmEJFShZDNDpTd7ds8dB+qpS+v7uJ5he8ICOhUw8O0kEJDZpTR8SEEHrsXbjlqY117NrICh
DygqKdadTB5gPMw3NefrdZx5yFQTZDouq8SyMNqXIcMd2I7tXeib2QLVdEplSYGbyMq1Vva77rOn
uKi3TuX8AG8VLZjDWHlp0LJFmH+zn+ZwaqjnGBfQog/nEuMtpfsQ/8E6g4VJvHoOej9pf2D0+uX2
ZD8j/ws3hMWIdeCjorCHb1LLBxFruXNSfKGDuFaWYBUiv+FYZ/xF7GeeitpUOz+trF2heUJai3zZ
pem0qgQMc5UEKOdRn31PhfEMv7jFE1HlQC3xx4MIBCWKY3kx04cBK9O8De304teIaVoWSfzPWuIC
iW4Dw3sRkfc69up5FOWLhcoS6AFGkSibmAKBHKKZqsAEebhlPdtDxs0sppl6UUCP+j1BeksKCZHd
kKTuogHEKaF0957nvyQhHj9YJixHRsftmKWIYHaaZT24P7SL9RHh+a+p64ClFCXC+6a51QKzQR73
yEOl/jWRUE/9D/G9z9zPhm7gV4JixBRpTTTpAeT5yYk83MC6I1DtLsqi332MlQ64BwJdqnCrei5v
UPR3K9sA+ebCJiPSCOFcFEbFni8iuYUBBpkvibqltsI/6eT/UTHi+VxbLGr90HNygpFo2uiGAfSq
EuiBMyPD6dMHz2HnOJqi2rusPkthJdWaIfdedqmPifIEedHWfUhi/Arml1zqpmsXg+5+V6B3liiq
2ekWBkq/0jMW9gh4qS8HZwWEDE9m0T+VjjmsLWKTlnHElsUIk2rHfMFeOBZ/3EjjQeTlZVDYNglo
iqWjxpO433/KTPT7cqjHNRyh75PJvTtqBwvPwCXTqwxbvEn5mfigeGXhZwFzVL8BveMMVwEMlbG8
DtIRS3uietwxYKZC6F6nSsY7heU7zAK42ufxAbzcD6NG4OdIt1ij50TyOlGEGmqWlTG17qxAdIey
NhugibpdeFGM3weE6AIvvkHle/5hzBnS1wFlY+mWUBTz6E+KkGxRecF7IQyX2wsfrTn0cI+ZhLSZ
ZlzDzCowaegYyJP7artmRu4dS9/EfLMeG04QYAFpqVpV8TuM6E8awjWvmIOHnWDh2JRo8FY6Fg+N
21crbGnRqhPt8LsYULEu6IkimCi4QJClzeMQ1Vf0JcmJz2pzVbi0J6y6e1bRfIOcr12Ax0muq842
HjLMkw8D8ScPjWKgR6mDacVSD9LB4CBTJNEzarVNiF56Dlxx5dv2NxSa0aYcVLDo0nze2L6XQsFs
+e2dsTsllmIDOqGGipMfoX0oY2iJjhV/mwU0Xjtrr9HEmihJG7EPTtngft8/kTxj4f7o3yKcbcB6
G4t/6+sjGjqwDFP9hl35ZijaO7J4bud4tjl2YfDBbfctzxv0vXrM9sng/1C0l1gHIF1hPmY95KSE
58T4rkT+IAjVWBQd3x+Yw2I9drm78E7ZM1AYfrDNSfeWhDKaDumPskTilxnsKH0zXJtGnW+i1nd2
ttEGK0MVD01Bino/QuGCtrsMSWZdtSBYFxMQv4gwhbURm2925Bubsh5voft3QLqsk0iwaXa6soJN
w1Zv0aNXxHY3xsvaMcul22bXeKtmYNrWscPzuidZktqBG3Rrp8l+YWoNly37+SUyB8GsaOWbPvCh
OWvmkKEu/AVkuh7X84QVKZ8dpqAT4kKYV6XOEVgq4kI0FtS99P1kyxoNGGv0mEhQlGO9sF+MmZEc
gCFmANKcI4UBH+bJhJvhBUdim3Aedvz30c/v5rYo1xDO2W7a0y1CRzhkDS12x0ixiQ0GMRS9W1EU
tdUuaAGZ68F9a7KoO4KRm5Zthw2g7PmDsj5ERmSjnXebrFqmmIO3k4SEYTmowQxDvgZhhUc5zl7a
YtQnkzvTAWfVLnTc7ehWJ6xZMUJX5gDWAFKCjWIFW5njxxiRY5141zBUYX7rBPCjFzJpJjncceL2
lp0aWv4j1XT/nfqbUzSvsq+b27zootc0yuKt60PQC5Miu6NmgT3ZLtIHOFsd818FkLowwE9Vo70u
s2lepZYXbadSOvs+ToZtKgZ4TbEPWUgB6fWm+tCazUOWYLfTbv7qz9Nd2iqw8NCm8KZSCZRm/zLM
xYMabb0e+tq8y8oWF4xdMkhqoz4xfMd13sRoE/Kyv4f2laH7N05NJ/KYUp8tX+JQ93CaGQlaAZoU
hczw6ovZ3AAJYN1iN8/HRsYzVgmQlHPZbm3LxYHmTxuge9NRxMGvvBuGdXt6vbnfJtexO+snh7LQ
vuT8dVL4lusB2+BKp7jokqnFVu9FKxAsTwOuSnTLQfXNGMr4wRykWpad+TDNA9Jd4P8EjiO8i2pl
oFucxl0cxvi2JtkDYGNhhEGcIQ1OfsQYhjz0T4sG79f3vh7u6rprl+VoA1QDeZ11lsMmh2KEj2Z9
kcYFF2wdfz9M7jMijRls8AllJqNsUxtKXFkD3gw7r0IUBgEmgSHyg2KXKhdmvRmnNDlKML0kYmG+
hx8AZKUwHesBQId9N9jTfJWWo7iN4cJce2HBIssJNq84n0oGHTEGTngY7ZHwcmR34/eol9GLiUAP
gHifbzLSY25MLNKLvATauo0M81maJd8XboCrUaW4KrBAw5jg2DIlxoAZpk1udSBKFN+NjydhLo6W
wBqfspps4jFB8KGQvepwKLZo3ty12cAF6GNZ32gdt5zbUuxhKTCZ1ex4amMZgb3qILfvLTYRG1Wf
FjZaQmrRR6HcojsS3wb68SsvJkjLqMugX6SziI9Gltu3DfzjTW1KdfCZIPaYG008jOK0FhvQr7I2
2UkD2RjhKxxj8LQdYzDEz0aaEMgJ6GDjhRGJEdKpjw5jfgVmK9xhDYfDMHXzBlRFv3V0SGEtDlJE
5QoUFc1ue8UC1YG8M0u0QTVLaIEO8WmUeUQdJpqvYG+qm5mt0Too+2SJOyc80EvU96qdcJ6kRcXx
NiieWX+GpTuIkdmgDsP3ESrDKW8G2Y6GKkPKT3To81MTpxwaD1deJnaVHbV7z62Q5Seyr67nPM2/
ObkuVvBcvXsIFNZV5I4g4zvPPXWW3eQGmS92yi5Gwd+dBPNuYP2O+6n4FhsUrDx1KraMytm4fJbr
yNS40jVWv43XxuqVeKtpy0SerYyEYpVTqpBd2JwfJjtKU9xWDkY42Pr+yingdX1eU/5YxOypcxGu
JC1E974qjzLTN344H0x5Y7BtU/F4lw+/Aj39CVT/lMdPn9/wQlPlXJfbdxNbcNlVR29o2TlVU7ey
0rhEJJWG289vcaEMf66YBVDq6SD1aThEkEopA5KtsGJipIrz/PkdLv2IsxZaE3Wp2Zh2eZyj+0re
DQGOge7u82ufrvFRefyst2gPmv1Tp8sjDNrbUNTbTCRfZMxeejBn/bKuCtuxC7g0MFRYpkD+FkY9
LmuQFJ//7Zeey1kDBOkdx8zZKo9FeWN4RF2RoOf0v//u4mftD1k58FY1I9XKOGQUECGh01nGF1f/
uLkiz4WwsRlYLl1RvU/qIX+uK4BIkxkp4pxIW1hkFBM47WH2/KsOstRnwpcgLwB8iqg6DsZz3I0r
B35ONP38myfFCf2//a55AmvYTSl5Lj5kU79cDv1DPdRfdIg+HqBSn0bXv7ppvU4Rf1cBgOghfog8
EBpi/qJX+fH4kefy1wJYyuTbRnl0kjlez7ZCPSXq5Lb2qGX+3bM5+3QD6JOCjK/yaOCfiNmQ8V95
9Ovzi196NGffLqEZ/uQoaz7k/nsGfgdnwF/+2Wefrpw1pWqEVwecLO4Sk419OlB98wvnC33wpUd/
9ulKYQBcqyY0q0zLLgdrY4ARjujo8ydz6fJnH2+E5zsrRSUOw0kDbjw5wfsIh/nzi1947OfSSxXk
uIJ69BKaTtVC1i7JbfjPP7/4x5Mmjb3/DvehoWypcns82OpHDxsFqwKbiFOkh/5iWr7wbNTZ56ot
0Sjc48NBqWaXeeBpWue61Ob68x8gTq/w/1cUqc4+2KTqfCPRtb9vpWOuPQ5199iARQm5c0nXHloK
VaOjMxoFU5yb/vGh2tWuB4RwvnP6+6rRFtZIz/tO78R8lM7Jxpia2fd20vVNlJX+GrT8V5K9f/Qh
H/y155I3q2f9s4HAHP1TcW8ZzFWDMd6Npz+qmjOYUF6b/2knFQBfj63ktZ7z0wpclI8d7QfAsJba
Qj4wKQ1MVOvZ9Dv176iNup1SdooPVw/wpGICwKaMtiY8wp8dFt+fReVRxfj8kZ/Gxge/4VyqC3zG
Ihu37A+eKEBppfKYx/NN2hnPo2F/h24zL/yy+8u54Vy5S3PJqqSOe/qJqlsAI34LwuSlDNQXe8QL
S6M6m9U8EnRyWc54X/Pwqg8ROM4uzkfs/YApzN9N2f7doniu3g36suQIVJiHWNlH2x+w+AYHR2SP
f/dWzqa4NuuolrWxeXCGaVNydh4I9xgwsDveOjEffPsLjYN9aT46m+zMgoNyTHHywNhMljSfJDWk
yqaNI3G4xqHh0cRvu/F+Yv+71nBLV7rrjUdcptnGmonUkAaF/tmJzVVIABeAiLagie/M9fakeHqS
qrCuyUV09gUf6h+vypNdFDbWtZEF0zW8ZBhVdma0t22cej/w0MrvVtRM7yUd6HGZwM3/PijZw/iK
9M9ghqf7xUx8YbL0zqYyExNf4Jijc5DZW+NQk7HgWONTdP5y8+GdzWVpLBW5gtygNcdw4VfJLm6n
L/Q1l/740/z8r43N2Bq2nCyBfAeLcRm/NtGNkr86+/3z4Xdhmj+XU09dTIqOa8wHO+zhFQfKpWVU
NDu6DcX2725xtlZpsBpNRhTBgSD6aek5fXM0kjahpFL9lacL5/HZG54EbnMPHfLBl3pd+aRx+mTR
VjPBtp//hgtzpzx7w3gBSjeIlXGAkjW8KeyaW9dTA2l9bfetG5GJuCHgPTiRbfjy+S0vfK/nOujR
JoXF66rukM7AH+pc5reWlYV/t7zLs+kzb71Eh6FjHlScd8RvTuk61MYB/s8XN/jYFM07Ef8duEGQ
SjVJfzqMU3wTRLcNFT/gYck69xljtYMjtN5bYr4WsFMEpKRBv5ugCz9/eheWB3k2rTZZSZmH9s9h
mFta8+3Cr/EmIHNwqFv25V9+PWdzqmtNRaGnThxagFkI1wEyjPTOvpLuXRgCnv7vI5RdmrkIFMRB
EnHWEfBH2dX49fkDunTts6+S1Kx2KAe21ggSHryKYmT5lcj20qVP//u/pqyhLQHadJY4EMi1Hczw
J5CJr+byC/OVdzZuIU13Q9Rz7TxFDzTBT/J+2F3+xWd+abI9G7NI5Qw4Aa44mJbfbpKQZq7GjHpr
9TiYswjWwxc3uvQzzoYneBvgmHEjDi4cqDz/1tm/iaf54uKXnv/ZqNSjFLOFxukw0c2hJLlow4fP
B82FP9s9G5B+boiUlQEaD2q/tdF47y66BWlI+cVacaHyB7Pwv2OnVw6UBPT/B5z9RKIEzRsKk+DK
kMRO0s0K8ntNqvpqJtvKPW1SwvvBQ33x+c/7Rxf8wRbZPVtHKHKnqeEW/UEFTXKdAuQfSBLpoepA
NP0DA61YtSJv7/OktAn29qZnMDnemmSZ5NBlUu3Ii+s3IdlqxDAYyRJq7wTXGcBehRjo1+d/5YVB
6p6tRRGQjrCHr3uARQJhB/HctrLcedHNePxCZPrfP7/Px8PIOt/Bh2OG/7FQIDmpQS29ziMI00p2
n1/84x9hnW/f2S/acTWhSiYPUQ33Epd0Yz5EybfPL38akP//Iq3zTXtfNDPGwbE5BgMKIHryxzmp
r4RZPhAwfyiDEkEIQX4BmRyf3/DjL8NSZx90b/tExEhuGLq/KwKkpxB31OPfXfvse7bpQZe02HkR
KTFBDmIx660Fb/z51T9eKa3/2wEm9kgOqF8fUwrSGjlHQp+qStkl/yAC9YvHc+F1y7PPGsmB3455
7h9CMHpWMb9NGfJCxKI//ZSw0c9/yYUBe74LLIgGbp1eV8fJNQ7SC68dpLGfX/rC6z3f/wUUAFoZ
4dYdxdVgPFFdKLu3zy996a8+3fJfq2XukIAtZi4dhneW9/KlD0Xq09j74CM43+PZtQORt830gUhq
1IsEm+uHgvyJHoifqO661iX9Q3j06uj2W4t5RIA7taLzAb+LAMBDK15JELK7ayfuyaBGEoAqKNMA
DhYBekWSiESc/UKoRo/X86yBfyLcm8KC0EIvN4fZHLFYY+Kq811SxO2xcUO5lAmAGJkn1SqbW/vB
MiKa5cNpK8KO2tiWuowWbjZ3e1V15o2N5Gk/ADNdFE7ebCYPZ0Zs2du0qt1vKL5IKejE+GybriYM
w85v6Mi1j0lAlB7ixyAl1RmPCRnUwYCuyy1WNYTCZ0k3nOQkCz1AaN96TnhPSOYIo2q6Z+agrxXZ
xpoEiZCQUWIhxlKDOCwGhTMYV9Js1f6Op0Am0ojsV4dZs6kCypNEn58SwO15qxIB9tCgrTYb6J0N
F5BiliMZdguldoYsN/mUkvyUpveR6n67doHcIphuOO5B25yYcEcAiss5z58HJ34yhrFZ1VFdoQwy
SM9JwzftIetBWvQSWb7aJ5lPZtBA/SAvWSntGhFRWnkP0GyuINtD3wzx6NVCXrsVcluVUJSRBF1s
St/a97S/Vj1MKXLjIFHm5ptBlBg6ry7bSplskXISylrwAyNTyXXmoLYKOSpsRFM9xmPwqyuTP7ou
roTrPZqxlW9VaF51ffAdD+M2cyIDaQzpRrYz2ktB+jaiI49zMmqgdoTejiJhM7dlfoCnS62084f5
0YxA5w2uf5Xbub3EEUo+XbbWJ8sTuaCPUKPWKqHdHxp7GjC/XBF9ywjGJEGSXm0QBcaqa1RJUUhB
RiC8q3fLgJSqkPS2cpedgGRhbh9aPAcLXw931O6y7ZDmDxXxbDcougCfYste1mb3quMi3imJIJ8U
SoOAv02eAPNMZDptutbbpQE6dJlc20mBfbJJX3SbHx3tvUVz9BqkZbKp0D2frOv4LtsmX3WlTw6g
SG+y0XomX+DJzOJD6w7rQtlkTGh/6zmId5pOwfNE1ERVvQtWDVuNFTwLuTxB8aNTNgPwQjh2Ava6
N8QCNof9Tq7SH44Nr+6A8ikPgx/p7N2W2kPGGNfXbVtc+VV0XUfh7RTl3iJLx32Zj8e+t++bSB85
Mv8e6/SHIFp5b5dVuQD9dq/g1KdOfCuc9BdUtFdXm1c8Q070xDZIZC9gKux530H11UkPBDSYElBs
/pVbFu9eIW/sGaJmERU/40FZO4CXvD2l811mA3jrU/+58BiQQExrjlCtBKnLUQ0t0yuxkIf4pP23
U5tGeEKuglPKHTqqtd+57doIxA8z8x7qZNySDHHddN6N0PaVH/v5z6wfKC2XGaYAe/hZR3kJlD6r
SDwDJBeQaq9DWIZitLmXZXoLyIqPWY6AJo/i1zJlIBWRKxazX9urqG0qYs1QvfX2GxjmR90R3nWS
ZMYK4q5EUqpcvSbpdNgjD47WGtoqIxveO1j7cRVk7jqi4d8iRoykem4co3jOTtJvXZNxrBxNrL2e
+XL9+B2JEHktszC3aKKZWymJfYMnmqwtbSoIwSc/hwhO4shj4Q7pAgerYEQ0+G784KlzkMDMufe7
r8XdkJJdgo6ZjKKToISA99tJjsjFk+y5zBqgSVm4mAGVLctBfndD52dmdUjRfS2WtOHlxnLIoZ8k
eM6hT0FRD3s3rPs1OmVz6XjuDvb1Y3uiPJPhpe8sYinXoGVv42l4NzPSCXUNFZZsAai082yskHEe
WhKPmQIfZByDbnKRbLsDhGume5amIF0nWYLqbhBo5aAJjiU2l7w5cSWwQizSvn0xjPqJYuZ94nV3
JRnPiE0xwCAhioGwNOjE4uqR2om7NaX9sxynp0CiNh4pSSxEpFaG276RNbwqHCD6rltaCyLSH1ob
Sn7T1UeKlle2012DtLxP8gJ2JB5Lf/AmEpqcV6cbn/PJ5nGU9qFyFWq11gJhLNJFXPF/JE7mcfL1
W14Nb/Bv99gKYGMZIkdVIV6R4JVIO4a3ObCQqw1xsx5JeUfwHKymBl5XXtFd6Nf0jA6oPlNIKsis
WxK70KZ7t8Axb8HGV0svRAJCviTeLC5vusm+nKmjmIqMsMmGEzmB1C56CYotyIe1GsffSpflWrA1
XszmiOJfBYepbN+ki8W2G6M/LDg5yvHh2BPwtyDiw1yOugJuqghCv57Kzl81LYROvMzzthq745QA
6Y2o5rHYEooX3hoG7EqJnwPnS7eZ/eSPixWr7lD/5ZXcFVkXLRnkRBw2uGPNR2+S/DEjhntnvMrJ
SIWGXLxM4PQ3HrDiZe/LfO3VbrEzJzTbwOsMIOBJtQ2zPF4aBrlH7cgaTn5wu5wNEtFTs183DQr1
bHQQ1VZeuaBHQM4FgLoNMtdveYCb63+cncdu3NoSRb+IAHOYdm62oiVblieE5cCcM7/+LXqke57Y
BDS4uIAMkH14ctWutdMccL2TmY9ehj9vJVc7DkT+EeSuxrjGOo+NOvyhTz37VtUP+FcYT4hPQQab
KbXVeTwPDGxU74a+aR+0QtYvUsPXzy2MkCLUpGxThFCj+m6qCAhHZTg8Y6t+K4FTxrMZNejUqn9h
YnzRfUwog7C4BWB3TyYpR03YUPoMrzXAsnhbe+YbpMrhrBpKccu/Y1MxUQ2NjbnJgWis9xLFBLtK
Udib1bo9OL2uPhY1IiKuifFe7WVvS/ln/tJW2B6xgfm7snP7HEipnlD0HFKbBOAXtWhAJZP+tWz+
pmmyt0rw+VlDaT67ZWdGj21uIFyrQSdj2+z2sX8sa8huqpb/iFtUs05Jl1JSNsX1Y6J5zzV1FDEI
WwjRv1sbt4t4uMuKcl/Kw1GtGgVOCJarlEohxWvuwjikLC7YG0X07Fc3PUfURMZBWMrM7eTpFzIw
x1kgXhbK26Rnp2RSjnUTPWh17GIEuyeF4I5BdvEqxPRqf5M01TGCFiNTVzWV9ne9KW6wPfgRaxCc
GtCltgV7SbX8nSGz5rJdBdvKlI6ONdkc4vxb+N4HH9FdIlUvWR8d9Nw/cUDBRRHxtpzujHDY57n5
GvbmY2r/qlnCLCV8wEBzaw2FvPGn+Lbz25tJNSR8dMBXteZjju2LNbItawjvsYj82raqszfwp6C2
sTsnSbjjZoqHrLMbJe2HEvGrpLDWOGX+CXzsDw0ElaMqX0KoGJLmuBnAfoBs+SZq5B8VZ92UrQls
VlioDfHCEktg8+CH6UmnAminW5yAjLK79MUIMRZoN0VizwHGCH1db/U2u+CkuzFmSbUWeFR85OxI
OrYFUloh4WT77XAg0LsXo3pRO/lGn8G1AarQJknkTYodFNo+Ci7c3FDyo1wahzIqk0NROtbOLtXz
0IK8MUvZPrZ1rRydGlY+fnt/0ewmt6mpJW7exbiLRjiwRZZ/MJRZhed1J1Ol/nXqylOVeDW5p073
0QT38dZTJGXPxRI+V5F8razu0MHqBpCf/Yyd/gy6ApfLyL6dPJK1eoBjYMOXazplTko+FT6kH3tI
XnvcxjCzUX9qs3ZnDKtdjuxg6+tayXLDB1P1UsEpd5873bZyNCoaLT987GXck2SgvtuA1C6bOotw
qenVXq3zfCcHjY76OedYVej+q5339XOpjaBeDd/G8KVofmZSFt/Lsmq/MS7zc2HTJPgj/jlo0+me
ivXoJpI0+YYSsOjoO3bNkjqVaM2DRoMONhTUQQacaAfkIgcjCujeyix87aQYlrEP/JgaAriI7Ppa
Bkz93A518TMuBrSpap1Fd7UyZoe2VPEtZwsLb+JEnpC0QyGjZkGuJmcl1rNwwxVjeqM2olPNG+tM
jSalCpld3xmKlj5cvz9/zKLEkUII2vk1bvTYeAQXSgxOKQt6AthsTE3q+DhdRNZdlDrHZDwn/l8f
0PEn3ypE4caGGhMo+cGFon1sP80zlz0OkN6G+iPXxyjHhkSOVfWutu5t3Vhr7EK0xhCiBXLL7Q20
fHBBbwpVkISQ4p0idVQorAgkjNhbo8RNPpVDFKpTFTE5Tf3VdxRUk9RBjBSP6GF3CmWpd/NGkV61
0e+aPdbN/Z0dDmustqV4iRBIx5wEVjj16W5Ud9MOf0AKPk3/j5VSxXq9A+bI0UfBDSHgFpalhVuH
bs9GeF97fzwPufpQl22yaW0s+gga6Km9giRaGMCWEIAbqSXtKTMoL3X1zQif++Hv9TYsfKX/y+/M
S4acK45LfcS+pjIiq/6kxacEEoophNyCYTDa3jHLS4bNAqr70HyQwhc5fTb0z+WnFDGxPk217gxS
jGlnHd1MXvNiy9L365/mH5n5g/4Vc+qtZMZS1SHJbZhS+/5Yxdtgl341X7n+bjRjZ46f0pgppjCj
xrzLxzpQHRcRA27kbCbWoN2CRf91vSULoU9zHlTv4nuAxI2xp7DRjSgaGbtwR5nnTsPu0lJXsjIL
a4KYE9McH8sTr9VdR+G2aibljyntnvPBvMB/x2JM5nR8vS0fvomaY2Faq1ZVS5qmKZzev5j+dz/G
qTSqt9AVNkW20h8ffi/eIUzsMZPbiH1avjTmT1t/IHR8lMcMxvrKyPpw0vF8YTJbeJzixAlGEn0Y
LmQ+mv63GFvn619o4deLU9pJdclRMbi9BAirNrCqIQrEGuK8mLupb4Zfrr/mwxXJUsXJPdvgpYZM
R9hFf8R39MkzrM/Eo3m0sJ22NuaYmcfEi9L6RU2slxib5JXM5MK3Fyc1pR2F6pWQ47TABKZT2A+t
iRGRNyTtyqq39AZhNqehZvu6BPASAdo2y81LaTZbb1xDOS49XpjMRZO1MRQL5WJpRkNAy/gj2510
GKPEWflESz2r/Xe5wORNcSSz4kapT9NtYFbYCfq+/fNz40aYwHWu40je4cPZd91TWRfPXhIkK0N/
6dsIExeT9ybO8Vp22+QlJXxslcRR10bOh9s9o1KYtdxDOsg4o+2aGDn21o0V6VgR3vnNbUKZthp8
DqcsJrhzxx9TX+kdUhFUglrScVICXJEtygY/t7yJh+EyiqNEhZTiGiAfKcMFkfdF855IGqx0w8fn
YUsVz8PARHi82dtu0ODRBoV3bPXtgPcvZDIIHqSlIztMd2ESmXAYBnzufAiO18fXwhgQc9PgnLUQ
TsJ06S2doN9z3rLnKV+vP3xhahjCAItZpRtT47iB4eEdoZ1905bH649eWLYNYXjpLbWzYc8mPYYE
2vhERd6+lsHsqskd8vo7Fr6NLognGr51NdWx4yZ57X/1SL/dGloW//YLLKCvv2LhC+nz7Hl31jA1
By88PycyQIDPN8nZeQY2RNcfrs1L0P8dySxVF3YGKzCNSY7H6GImufzFBsJ66/eYK0b4jt0Y6JPO
wQwElUaYpvwQs9vizg1MUfemfdApxi5QLfy3JUkmNoYbaBtY6R1KTP1SZaAXGs4ClzFtv9qVMe4i
FfpBN5OdApI5my6Dw2oY8rRN8DjdGa1u7nAojO9KTONPeUjANW59kkdhzd1npccUfanP5vHy7oN6
MXjjRMWWfgLMzG1La+HpjAenhR9vZWmH8bSj3vVGNWymZJxe4q5rLhL0gkPVj9rXfNLT46Q15Rtx
OYA2Wl9hv2GpuzbWmxuQUt4x6rrqBuIUCaLMH81HR6NqulSz2iUZhGOqabbH3hrIVSCrOnfWbIce
VaFzyuO+ey6I/uGNJsmPGC2rOGDJ5h+dbPKdXESodrvIefYnOAxOnmvHMibNN01jd8kIwV2qmtVH
a/AK4rpawD7AF1L2hujWovoalWwzJBcU+TYM9VaabeC9o9b0FjbLdeR6PPUYANQ5I+Z9biJFcu3M
cqCMFLDuVdWBXDHoP7Vh4PAQRzpBbzP0vqtYH13g1hhfFS9J7ocEfUxEPOpO0eTqRNFicDPhiAVT
RCphuFB/+tSTbb3ro4JqRjtIcIVWBpInqv59Lh+4M/0goSw+lyBLBCN3BIzc78vMwdlpLA2AbG3+
BXCAjINN2UzPNnJlzpKVDM1mUrMjbu/TF52Qj6uS88YaDJCdNSZvQIc8ZQOJtriDJEXF7GDn39RG
yW9NQk2gIeKi3xP3DLZWSxm9kpbTGZAIEXIPtim16u2tlUuIjAO5dw41iYfZCRl20lBJO4pxcXQq
cNg19DDe28lszCYNfnois1MAto+iXThSueqp5AlJVpRvmpJgViCHwdaLR+fctLifj3M9XtNgLOsQ
FybCGJZ3UubJNxCmvpFnIO2MqCe4Say23srwJzZ5TbHsaLUmnn4k2Zuk1uSVqbKwgP6bQO8mSpAF
delQqYaRLomOJCNTjEu3fOdHKzvz0tI2//3dC3zKP0OORbbrECf21erRrJzX6wvb0iSf17t3jw7C
KcupxbXd0GKchHC+sKYz9lkUH66/YOm3C6cujdL/OjCUCTVS2xyNQhoPZaWH5+tPX/r5wrYoTxLp
HB3oWJBa/jH2KAeq0CEQC53WzhRLvStsj6OnZK0O6+hiOvsiACem4tubFq99FMUrA2ihFZqwO1KU
DPoA718UQiXh4uJG0bRv0pB3K89faIImbI1U05QehJ4IR+3inDT6c2hImDmaJvH8MFk5RiycUjVh
h6wTo6/sKhwvSCKTB1MFvbKJDU/DH2VqdhGu6d8qLzNewgT32pWGLX24ucHvRi+JMg5cia9d4GeF
uAikpITmBJihrOlJlz7d/OZ3b2CBJ2s2BvjgEFWEiorE5Ik8MtTDYP+pIfyvZuXdG7Q6952pw7Rq
jrkfjZS08BCX00maMNK7/oqlRgiTPOwypWTSMclJn8kgVsdi/OkHKG6w9thdf8fCPNfU/36oEUvU
phtx9ek18rWjprw5irVysZ2H0AeHL02Y5aVj1gokS25uqEj88HsKQi4L+M+/xxPlkx9JmOcTgKRC
B8pwMfnye0ZQd2Mb0bTpIJ4cU7n2Vvp7ntQfNEYVJntnBUSopi68kFm+wYsn3rF1Tk2/1cJHNcWm
BbY36l9zTde98PFUYfJ3lTPkxKDx3VIBt2W3KMYPVXhbQuNwPmmDIHLlAccNENEV24Vb96aT0qqd
tDyks1iO5NkutE2Ea1m3EpJemPUiLl4n9x5ocNouZKEO3Tgc5EjDh/v5+kBeevr893fzMRgkfeZM
j5cQ/EJy9vUvU/Jw/dEL81AEfbe2khhmbVuugsJJD59mfGqn3fbeSt3J0k8X5rk/VYUsRablqpb9
wK0a52R7B4DndP3nLz1emOKWknk2Bu+Wm5jWD9/uv+WhdT95rLyfe74wzZtWrfScn+yWVqtucr++
SzT1a6gYaz4ASw0QpjgaKMl09Igpbkx3Y5VcZC95UzR1JQDwsYDfUkWyN+q+PMvhjF0SQ3qs2vAS
p7L3PddNfZtl+Jk7ZoG8rVSrfZvG6i7yB2OlaxZGlgj7dsIiiGuE3xdL/zXWXwuwVI16Do3PLcCK
sLeboa2B2WMNiSJj2ycXLXlCWQckcDsFf653/sL+8Q9j/m7a+RZJs8rzsKPRIhcfO5dsxOdmtGhx
kGL/CQJDs1wcP6NNUoT4GjbpSy0XKwvS0tef2/Tut2dNhhe0YViUxuJ1L71CKjrgA9/GK2W4S88X
5rXSxoUH6YglvLibAFEjCyHsd4Ga+MkGCDNbQ/UVU4KdXar4JgUHmasvEJfQED1d79ylBggzO2qc
iFtbZrtWqAMPfRsNZ6fqb3qZ7q6/4OOUGVNPmNr5oFQR+I6M4TPc+3FwF/rtQSoKJP3ZARTgs8/q
sgG6dvY0NDAIRF7hV63czxbWFRHRruLA1nqNNpKY/hV2oLPGyxis2VkurSoinr2WBqSEnTJe6iR+
lEblXLaPlv290ZIb4GBb3z4AIYaatrIKL/SVyB/Ke8WmshNRkVY+dvJvFECILn3M01+vd9XSx5rf
+26yNCTaPT0uLHdqpsrVcfaeSy7yHSECfWW+LL1i/vv7V2S6MoKiyy9laN6rJmDWvLypdePX9RZo
S88X5vuEIGz0UmxscZJ2LoUMHw83bO9kZ30RI+/H16EsKVscHIkJG8zoUbkdrCeKmeUXVKykfezM
NL/0kq4fTHOAGDvCN94jStCaoxUN2c8gHE3pbA0zRg2l3q1nW/4+JZG2H5zaenWqpr2piSMdKRt3
/ha6Wv0hHCLtWzwK4fhr3S8sPtI9CinnJvDQKIWsgiuzeeFEKQvLUVPVuY1wCSyiX5y7BjHVpM1i
ef8HurR4U0jZyrK09J2FZWlMUgZ4CwTPL2Zv9ZK6nAzp2tv1blx6urAoyTghUc5hjmSKH9rkztG/
h9n3649emkPCaoToyaSeYz4I5K+KEuwqYzgn420YlSuTVPmYygHEXrhG4D1n1nIErTEdA9Ol7qDe
mU497oDQwDgHBL9pwZbvp1KpUNKZXn6Beqgdo7Y1TrKWTQB0A+17hMwQ6Xzaup0C0Sc10xCZYhYQ
UesUwhxtvIsqsgBSCIbSbzCDB64bTvfYRHYbvc88SifItetVEW6HUa/O2TDzXpGn3NSmWW+1yvGe
J8/u7lPQCie5K5rnFpL/l1Gt8RaMbGMPTjg4p0XuHEPuYHvZKsMtJCbK+VCF7CBMvXkWkj6nzKLz
hKScSkjHZhYoMxIxiy+JH3aHEfHyVyeXpn2MvMv1dSs+BPEgbUO0p9/qLAv2CSZWh7yYaZRp650V
Thtn07Pis+SnPJUi8/guglX/0iaO/9ZMduSgnzWcP3Dl4rPu9P6xA//43GiWjZLVy4NDmOvdQbXS
YdsHU4Iqe+oOadvKh9Yxs5u2UoI9Gn/5Oawif2cFqfGIQrH+4psZ8fCucE5JX2Uvren8lRQAmapE
nF2qIATCEHY2QTplJxN93rZxevmi69SCGLKfnkc4wi8wGqufJUhU2BOdsesiP9o4I4CyBIpPNCTx
ITFa9QT/909pkz9Igj49ZWhWzllaN1tbs7OHWA3HU5g1467CZ2EvD+r41IwN/a2MiYJuFYU2dVTV
yiny4wmHrdF/l2VpbMxOibz0IiFKdLZSoklbTZpktD9ToTxen3rq0luEsyp1QKRb8nlaDw3i1Qgc
cmkl8bYq2/hbXHT+Xzzf/ziVOR8xA2Ts0B5xo8efNI+tAelao5/GwnRcuFfhnQF6EuhgEO5CysV+
pz5FJ52Clp6amfHBGEM8xW00rqqN/ULdJc6nzqyKqJwpOyigim3Yrow9pqx+78Are/0ac+vj9UkR
VTOjmhqqNHGT8wqpwM01L7vHKQrKn2g2c3QtVZBtr3fHwpvE2HhkZxgPNQikw7xWL1llIDNlJptf
LTPL/1qIxo+fepEIQUv8Esmr1YyXtrirrYdsDkLZPwL72/XHL42q+e/vjhQlUGqLOqPq0ifFQxB7
D35XfYv98nD98QufyRFOFJ0lU63YOQRPfZUqOgXNWmkMAJv1fN+URr7SG0utEHZuMnSGnqVcskw5
gz2foWqezRj+XG/E/GP/P7KliCa1TWNWhUXpI1mc6lB64L6TNY7b0vcR9mopszs8z2vYxFPFPHgL
gKc6LchgI9xd//ELx2yKif7bw3UQJTxNHxmkVrMrWDgOBgKsQ1nznjAkR5kAht07fRq68T8qfxqG
n1oZZfFEZflRHSa1NV0GGyPmxtxWUUJ92OfyC6iq/9s0dSTzpg/6dLGlSttOYe0f0ixpd55cpSsD
+OO+l2WhgyghrHH6oZI6Lbvbvg7dKPBWHv1x38uy0DE5JWgZRhnNpQ9fUkqJVNvAGAeiOl1yve//
+dP938g1HfEw1Vgc5I0WJMXQpY9TaEXfU2T4ezod9K6SFjuVopCchb8IcZiuRjfrxuTQRgaFVQOW
VpoxDsemxBFqA3BJu+gTOoeN5ssjVgplc6Yw0b5QtJX/bH1Jv1EVaqVWfvr8FT746aIwoZXbwpGy
XnE1h8In6cVRMAs2qGXIqadJ600Zm/u0x1WmBrcK5tzszykWPqlzTxbWtVv5EhTOtkjOwfAlge1/
/WctOI06+tyZ79bLOpPaRipS9CojUIBCOkTSvVZ8p6wP6i66mCE6V6W992t5p4z6SY6z2ybWj0Xc
HCnbXpnTHw5KulU4cFBu4eNZVjdM6eyrbPkX3LPWEIcfjkqeLRwzejwLsBsgToWT9d6Y4t/Ir+9R
0tyji48++fuFj+h1TtrXDYBVhzPuXRXm+J51XrqyGXx4jaMFwpbGMTxTC/BAl9AqXL2oqNT2NddJ
GUcJZqxUIcmf2Zt509w/7wYDPJkMJzJzuhi4XcR4dUEd158GCp/Qy6wFd5c6RNzbIt3EBR5tStlS
4x3Czi9q9b60LCqmgjUd0IfJG1oirKS2mkwRnHL54uS2/FR7jPOtUqTIfUJD6c+VbI9PmV1hoVIO
Pd6RdRGscb6WBrOwwvo59JlRUmS3azFBs4vqrXS8lQDW0lAQltg4H2WfOg4FXpU5l0E5r4GTI9j2
jl2BmndYM7BeaIPIBdWVlPJg9lkujNKPUFF/NYa90oSlRwtzvWADyrsRlmDea9/KiuLKQEX9f305
mx/ywSIrElv8dii4NckI8qmvBLPffNOi/DGg2rFNAjgKeh/i1DN9Jo1jOiLARZMxlkzHgitfCiHJ
rsv9qPmvvdWerrdmAU/miMCWyu9aKwHB7uqGds5T85i10jY1zdfMaG7k0t6akbOP2F6lLPrZ9xNZ
6ebQD7+vv35hsNnCYJvyuANoipzV6Z7y9CX1zZ1BreoYU5c5jCsb0IcnXdMRyS7oASrUIJXulvHk
7Gqk6bdmbDWHJm/WTowL7RC5LnCxehCliun2pnMuEuvomDulD/c4op0Dc6Wvltoxv/zd0tmb7YhB
k2G62pDsfV/7ldjJD0OK1jaBhVVThLtEba7HoR0iXA767WwnNtuGOJTVp+3Dp7pbxMeC7FYdJfM9
t3Lus8Le6FFzHAIcLrB6lOtuf/0tS99pXhbefSe1HCVcMKkDyZrvmpkdmnluqmvI4aWuFvaWpmpl
PUooUccwQb7IEoz82AvUV/oBy4yqHc5WAW7helM+zmUwdoVNBtst00qLEYMJC/e+FJOsDvLJdsTe
5oRhlE118hDo93UaeXs19SjBk+t0X026fkwarVzbUBc+qXh1NyYztPwqYgOosmM/BXCwMvVX2dQ/
rrdzYS8Vi12aJinjFh9WtzYGalCczLBPvRxku5g08JHQrLYPu0R3q2YGGeAPeLz+3oV2iUUwoEDi
zJS1nEuwte1hpKhWsO1yf2WvWHi8WAVjd0Hp1XEtX7TOwYzlPFDETCHmp367WPsSADRRpoyHK8kP
ZfqS1b/qtXm69LuFlcby+8TG8UNxDQK3m1oZLnjbPXp9sJbeX1hqxAKYqA3keFAJaWmJdBq4h1B2
TWjaSnGRA5p0/QPN8/2DnVqsaKPkPscVDrpNHcMbGI3+3ExrltpLzxbWGBnjRq1jyLp609yksbHH
lWRFOrCwwIgBOc83pT6VDY2KTiAImyEG0WRlSfxlxBVr2yUduie17VbettTVwgJjBLZlyzYeqxgo
MUTlDTqFjeZVK32w1NHCSXWKVFUJZKoKEQWXW/yA/JuJdNGePXk8Yua7pjhc+mjCQSJHOZfEFofx
Hk664v+wO+gY9hMR8G2j54frA2qhMWJVTIpvX6trreYGoSff4WFc7pTc0GEBSMOh0yvvc6uSWBtj
VZOVBa0OCm1snrBhviGacOj9NQnBQpeLhTFGmMC6lnm8E/yElNSgpLfDlaP30rPnT/d+7w1hnlY4
CF0CWGlnUkg2AlaYN1LZr23AC1NPLP2u7YZ9B3/TS9SqT2Y+3MZDuHI+WepgYVZPWlsR8JGqS6CW
r2kf2Edy6bdq2nU7dUCLe30YLX0j4QSh2h5oMZ8zvWaUFwonuGe3BzmIVkbp0uOFGa01eusEts++
MMQABuW+w0eXfW4Lcd9/ud6EpQ8lTGuuJHHXTK3iFjAmZA2dA5kntwjk37mprlx9lt4hTGmtQbmk
qgaX+Gra4pq3KwmxGeVPM67211ux8KXESiS5tVOpsDukKNJ0r5tTtMFz7aEwi5VTzdLzheGUYRQf
9yX8P4SPL9hChhs5RHRpKd+u//6Fq6guDKSs0hEQhmZIHUt5kcsRz1jL2wxdcZtNAF5GPdpn2Aqu
fK2FeacL42oyoz4EAzZgXIO51owpSdSVebfgguHowniCbxsX9gSy0oZFeNTlPHLzOhmivZql0W3r
D3h7Tyk+9huanFTQk/TuUtoN2BMrb/BdrCIJx+sotvA6BUG0GyOT7EDVxUm/mRo1ekQRUXQ72yFp
uivaKd5mTTJ+bqSKmv3G93ulUPP6olMquY/y8PugQknqJyqRAulzm4Io3JdlKUdTqAycgbOvRdXj
OqghBSk+2YZ5Y323cEe6YcPPw0klUroadG/YnEqShXs/KtptTP3MZ9IbJp4v/32PEWqT3HsAYvH6
vHFs+c42o9NgVCuH4gV0sfNPp/OuHVPTel7BocPt++jc99Y+A39mGD8VLd4mIxTF9D6xCTZ2wPUm
KDqWtR/Ub8Fw1qvuS9STa9N+SPLaWe6f3PODM6io6O8GoEcDdWuuhLkpyIOkOmFYoz5UdeCfWDPb
nUyR+TeMPnGY1psw22apOhwUC7mxR5TvMW3wWcaJ29v11jRS1yCnB8sKo03fqOo58/T6+/XFZO7o
D36pLiy3ZTxLqSGYul6v6Rc5TdI7y+jqkwSwfjcNEe54+litqLIWXvZvHXjXS7plR+g7o+5ip8Ex
HuTjlPsIS6KNidGG+vKpFqlCi+aKwsaD3nrBRPhOSevZThg4zVTBVDQV303NfHf9TQsL/b9K0XfN
yf2RNGdgDG5S4B1aAIIAi+nnK2fohYVXLKcw4gkUWSnLZOibXyBX74vuk3dIsZpCSjUJq2GLSKla
P8Imho6Z+Ae5TVcEfh9nUpnuQh9YWjOfmlXZbdLBTa3hnPbYr0YG8R4/v1PydhsUymUILUTw8bCG
lV84Ooh1FWWjIG2KbQy5YuMS9+jw6geMlA+SFG2v9/hCn4iVFKak2PkUI+vGuxNmq32pVGllM1zY
1cUCCvx921QZHNNNVP1QOw4+pi+x/kXjmO7Axg8Uf6UNS19JWIozUMGYoKeKK+eQTyVMrs40yTwB
WKwfAkkKVhq0MDv+qXPezY5pokq0VX3FDWPctp0wbQDcVfHekuzmcxNQrKaIC2Qqfs2ZwEDZi733
UZU5COn2ypdaaoFw0OqnrsDzADNd03zy/K+YvoYkdK6PpKVnC8cqbQJA2IUF9stOiP/2XFeWJNqd
jCP7yq//eEBZ4oXJqOyJY1DfuYM3EykBJUtb/tf4r5Ypo55zVjph6T3zXHnXzxiDp8E05DX6QazM
wLh99+BIN07zZexxRZZKMmMTCOLr3+3jGWgZQp9ogW+20EYrBH6adt90gDHtKSl+XX/6x3PDMoRe
6UxISKMkt65VG5togokb3keDCWGyXflaH2+BlkhxSKsxcWLPK93ALAI8ejT1SYm76JTPAdBRHWIg
oEO3sg5/PMgskeuQD2Oo6G3VuLgGP1hBc1uPDub19e9PfS3xIlVLKH3k2mjdeAqU59Tpit1UqNLd
WDb+yQxXtWoLzRC5DoPcpUQvzIrIftQex0rLd1Buwl1r5dbpelM+xoaYliiigDRTaW3klK6e6L+C
wtv2pXzgDn3QWvXXhDPcRp5wh0aZgJgwVZt9xOz93JgQlRJGoQad7Fed21HFNprWV3iBxamtkgEB
5vhD74bgsNLMeQP+/+OeJUb0yynTMaTCBa+BZAFqHHJj4w+/deIqkq0d1K42TsMkuZph/2q07Nv1
134c57f0eTK/WyKUMuxsjbuFazdTT8lpFDw0+QTHdVLHm2A0y2NmFtVfYhjVM47UzkqnLqxM4kW5
K328txq/ckOpLXY5NRSbPNMfyiwHuRu+QQWPd7HTna83cmmUCmsHxOBEqRW5cs1MGh3sGPVwl1a9
v9MgYK0FVpeaJNyYewCImMaxQDWpfa6itNjmYdVsIKp/8Qz5bTCcL5P9KZoUc0I4xY2pnqLW1SoU
qOXPIZBuc7k8UN22Vlk9d/8Hg1G8QEdNH+GE61VuK4cn6mAf0Ez9+VRniNdmaezI0zld5Vpd9qgi
/t30UfbFCM2/n3v+vLy/G9HQ0W2iPPz0WnksTSRXr2nyfP3RC3uQeFVGmK93PYBN1zQT436wpPF7
oUgpZphxcwp7WTlef8/CTiRemf2m77SsNhM36uz84I9R/GvEalTeOiqodTOyh8ukNGvmQguzQ7wR
w9n0grCUrTNmj4dmUg6G1xxTaVg5FixkTC3xLobfk27HdZzCGWQh9WN9Olpj3mxTCuvvI644912e
Gy7JblKMXTdcasmpjqOiBofSHqzPreTinW2UFUjuakHfgR086v2U72Vz6L+GURvdwI7WXTLH/dpi
Pp95Ppo/wmJgRLUS2V1hnAGV30VRRqGGuo/DBsMEIBJjfvZtxIt5BfFbe/ArmAtqrOzG1FtZX5f6
VFgfAOOpGfVJpSvbunqQKZU4BkaDEj4K1rT8C68Qr3QhxJ0Zu5RwayfSl6Ou4g6fBYfOsYqVobP0
inmpfTeVYRk7hTL1qUsIqdsoZhkd89anhM9K11R8C/dhsIv/fYduN53ld5F11qrhdwWbdCP3/V2c
hm9tQiR9mA5x3D13k/M7kvR+5Yqx+NZ5hXnXMilSoQOjq3TDLHoDpXzXF8a92kabxqDskvHwmjve
Th3No+WtMbgWVi/x1tdNFF5g1hgxJox7sBnJpvGwLWjzwtoMGlyu64vX0mvmLeVd03QZ5WXI6nWO
e+pXtPZtKJtvjpY+Ec/bX3/Fwvr4r+zq3SvIzKRKnVq5Ww/W3aT5fxXFC3ZNHOH+UsfWdkTpt7IU
z7/6g4n8T5T87lXYkEZ2SnWsOygpfjRYw5Ah17OVb7X0dGGZGHC9TTxVyhHixtPdYEM3z7Wg+Hr9
My09XVgE/NIf2hSTuHPrOPfFGF7ysny4/uiFThaL6YsgMHzqCQq3RGUDKGsyAPV7aG3N4qdn24fP
vUWY/2ENLgGtaO6GpdJtLdmPt+CWuh1KXpWwy+psXPhQirAGtErp95KtZm5tNWa5sRGjPXJvBs/Q
c7uU5bBEAKcNeydvh6MfK8Wmnotii8Esqc9rgodxMMiIUUe9Eo1d+rzz39+NOkPrzbiTct9NPPOg
ESQI5OGcS/c96IXrn3ZhaRXL7jsF+5VhzHzQvH8S79HJvyn6SkJh4SCszF/53Y9XKyIzvUWhXxKX
3hdSqd6+Yz+8xO0gHUcrmRq8HwfnPNl59/NzrZm34Xev7DzdCqzYw7eqN8yNndsEGA2DoNa4+9wL
hBtEVs3GfbpObEAnlyVRel1pCkp5Stc+9wJxJWhqR00buXSbpKMckeP3ttIGDXcsZ2VMLfW4sBrI
at20Ss65u3EqbGe0n34aPaYe5XHXW7AwicQ6+zDEOzQooorikiqketGO9232P86uZDlSXYl+ERGM
ArYMNbo8t+3uDdGjJEAgMQn4+neqV748YyJ6cRfX0QElIaWUmWcAa+Pzp6+E/CXPnuissAynBScd
XLKo7o2XwRc7OKH4UV6TaGy3oMorW2/JsGfwmGpCeJKcbA9eQGPQ3jQkwNVGi++g2G6VlFfSbnOx
wWcy5JyXfnFipundZM1oiHhs2Phqmv2c2H3Q/im0VcaKzzPINP0UPHw+j2vDu66OdzuFDK3JdKP9
o+c8KuuOByoJ6cMMvezPn7+yyszF5rfsYTRzu/CPRL4w4yHsxwSn3O7zh68tscU2N7zW73VQe8fK
tLqUZkTvWw3Nx8+fvjY1iz2O23LPetgyHMsqiKvyLjO9yIBTG5kfP3/B2tws9rg52VKMne8fuaKR
JKew/lNt1RPX9sdidw8d9G16i4oTBan8yfHC7HoWj2mj8vJCGni7qF4PXz4fyApGHVSL/64idJ+r
qglUcVLIcZzIrj3pxa0PFnZAVKNAu/aHJi5ByZYIxKMPB7WGgrtKca79LpguUkPDjH4kvXQ3Ft7H
E0CWprBA6hcdZiA8ZqTzd4qw9mCqPN9DH7OPncwZd0zA4vPzCVh72WIhjhafOANM66S9IaKdiCQq
ql5HIxcXISPfqpJ9vN4xhP9Os2iuilRGoE4ONZrYDEMdt3QL4vHxagSS+b8P7/tpCC3S2MDOlXva
l0lg3Nmq2Ci5fbyZyJLxS6GZO/gNA2A1KH/ZXVFGhIlfk+Ef8jBPP/8KKzw2siRJDahyu1bpAuA/
+NmhCEApYbp0UEuUoXeX1b0FIQV4/DhQ34UfBG5tnjpUUAQZgGz1cUng0K1jkYPuHgA647/RAiBa
9d+ZJQ6MdFB+D45Xz5fO/01oFtfTFqlwbVEs1h4sP/I+LP3wCMJganfjsXDyjVv92pJYRMAyLPMK
HnrBkZrkWDZWUg/jRTnWRvj++GJI/trBvjt7KgjDVRVsRo+23z4QEA9iI0NzU3Wvs5ovk2HzuBnn
t88Xx9rLFgERWGyqVBGEx6DVKowqZO83Vq5rkCtrI3GbFialjioGUJIqtrHoV1oVZEkOIrhOmY7v
8VNo/wqtInan4VBXMuG0SEcFKy6fp+gtJq5h/nDmLezGymdbErdIkVV0ECGqzoN27jxSNvdwdpSw
x6u3ItFawFtEohFsPWNULpyS3DkROQy9+q/EheCz9zwXW845KzEjWEQki8xtLaG8fKSlM6JZDKRA
1TwMgDtpuYV2+ktk+v+EngTXl79bhFkweyid26h2OoZ1MxluH/tWbsQzqaeIqYD97o3J3AXuGIDs
mpmvwm/tXV9KA7dBiz5TtEiQXWAyjjZrYV7pZu3dbDhW3Bkuw/9aBex1BwdlWywA4Rfw2apG/pb3
VfbYZZZ/VtVoHF3G5G2B7DY1YVuflIQ2WKmmmRgVFbup1SLmecXhJZoVr10XmKcCMjOHVikT9UJF
n8di6OGhxP3D4IR8jmZQmSO4hqAmIk34GwfkKHhhvnoSHq9QONLqm5cLVsfuQMNHCCxPt6Qt8/1Q
CP8yzQpdyMa0n43SQLPTFPQ2L2DSnFgsIFAQgjx1DDVXI2kqbSR6VuqA+ZNxlQ3NsOONJE4k4KJ4
DxHnSkVOMOlk6BT6Hx7gJt86K0QSKwQUlWqIw9ixVZbzzQSk4AMPhvFWAxe4Y6PZbGz+tQtKcN0q
775ygbKKmA0B4ffaGsoI4rdw3fKG8c6E2PeR6MY+yx6mdRmf2J0/jLrC4QAweSRauN7yK10nGoKg
2AAYr8TsJafP9Awic7gtnuCGDB9OCa0YPW4V2Ne2/yLS5VKJkMKV+Nhw71jMTTLS8CHk4UZQW/nt
S7Ied93SZLB0PmrHfhRofnjmFkdg5ZcvSXqOCJ3QmYLgaKH8ioy3hc3k4A4bN8KVcLJ0Xe9KmHDP
rpmh1m7GdvM9LLqksG/t/PnzE2bt+YtIYvXCUf4MoSIXKvRe20S9e1+XUF83rY2pX3vDYhUPLpsD
OMhlx3roiqirshrbfL4F7ecHrEh//tswrt/93VYZ8QEY9XLjmEE/qhbYLMOTbL+AlR99/oK/hZ8P
Qu7S7p1UnmFO/ZwdzaxRZwP+zzc2h6+v7cu8jQSfzITCS/xnL/S8q0rBUvCFYVkI27iHedCwJ+Yz
JMwMV26UQtbmdXHPKYRV2ZWNIYuBx5pnCet+KF5HRr4xpyv1fbKkz6mWO5nd9wa+HOqjnQuQQs7a
SxhWR6avDK7AvUxjZUbg30i49KmtNCjEV/torhfBgMMPjlylVI+BaN5ga/HDFXAo16aYI6/qoGYM
IKTWo0xCudn5XtnGS1LdqAyvwR7Ijln3owyR66k7c96YyZVPteTUkVnScGprTCQZ9CNxlXOycu4D
eSfgC1ualT58vkrXXrS4fADjYWlYjGbHqfnRkN9ZZsO8+r6GEPPnz1+bpOt7322zuuwDox4RjQaI
asVwQoDNUV67d9Ae3CqPfDwEZylU45QerQx3GCAU+s0WLxxkYe5DF+3x8xF8fKN2lkI1Hs7Knkx5
dhIzrg0MQthm00KURd3MVTWD9jq6kR6Lr5+/beUId5aiNXXuXqkS7XU02VVgcEBzzAlfHbN8ItKc
0qH2v1rceaGhf6CzfeECHS3Oxtisx2+f/4aPN5O9zL+bwnFLr9XAK9M631HLH5POGpyv1OH1bdeF
/KTQq2ewlBDdE2T8jI2Z/vhD2svUfDIIPFqhZXGqeLVvoFMDSdU7WNgcipCnnw/t4+VoL/PzkZUM
ADevOPc9G4uocTO5D7xeQB7I3eIQrw3j+u53S96aci5Q0xwgbg4rLF2NN4yHL0xzK8naYasZuPaW
xflVTX2T2WoezkNrP9nmqKPcCC+MtbfDtOVOtjZbzn9HQpCLEAG8wtntaDq1Ykd9O5LOFpl7bQiL
oG1XtZ5n2+jOYxWYsDUvxyqtJdB7NG/Yk+ilt1H9/Yt2+P/jwV6migF8cmQ+wQoI4J7cjby2FXB+
7mGqY2svZj6aG0PV+YmGABzscSre7qGwT1OIqeVwSZLWIaSg1dihN6MLgiLj1HTeSSP4P6ve07AW
YCouTFvhHwt6hC+O/xsV9atDsxS7DD5Q0Ef2/ItpYr21pcPvellYEaMTPMwrRWMGTcfPV/jH91Y7
WKSsTWdOirSdPpvsiZi/Q2bH//bgxUmRdQ3cfwC/gZrWo9s/A1v5jw++Lo93+6WCUbcf+hV+sboV
9I8DkefPf/HK8l1mQ5mE7w1hQXhqZJ50gRHpbABwtk3+7fGLHdgYTsCpY3WwNKySAPb2BeujQWzN
98ruWOq7KF1C5JQFxVmU82nwxHzu1Nj+QWGxvyC73IJ6rk2S/d/Zt3lBcz/Qw1nS5sHywr2s2LMq
Sfr5JK2cZ/YyBxwmMhFumt0ZYhSFF7lGG6SaVhK+Qdrfw8HLTJp+YHB376tb3xrye3vw532Y1ZCr
z73gAnOz/uXzH7M21kXAwYY0JyS67dmDd3dWDBefyxfD3qKwr3yxZcqIugPsAuqyO9dFGMOaeJzD
/WjdeZuOjit7e5k4qokgIJtFd4YlVhv3TSOOFCnF0+ez85cz8kGUXGaOzlSoFkGyO7fpvGuOwxHQ
iROMCfQF/lHiS5CohERD2h6H2+lp/DJ8cX+YQHr+pnfIotKXjY/0cc3NXqq/aNtrITMKgbSWkag0
foiAJdBLizT/4XVb7kPe2re6LpF3QScIVOYaBF7yxqjHuHELN525ZcbI0moLO9mx8ngoLBZDRB3K
LXPt77jt8B/ctugRtR22r0ZkN/3slU9UZmFigE57EFXWxI0e6MM4e/qLlc9dqsnQXWpQaYBCo2My
EOUcO781DnJy5C0z++bOLi3nJaOMjQkbreqP13bZXWuDkAij6+Ei5hCNBDswOL65L2GXRsjOqvm1
Td4ltnjNzVDD6q0b6qNf2GrnzE57A4VFDeRODa2MsnIInGnMWbzkucPuSs0qVPkq6GySMkwFpWVs
odV/T7nZ3wUZh9zS52tqZcctu+OQUiNeQLLu7Ia3qk8ITastc5+1Ry8Ouqqc5Dj0uD1UOTDHrpFS
w4jN8u3zH76SytrLhji4ug5w4IZ9youZ0wSt6xCOgBncr2fOzQMsyubvIHwUb6y3jcRhbeNHthJb
E7e21ReHS92I3rI70Z1t92vvWVcn+41PslKXsJd1iRyNfh/KC9hgTq/SzgrMtxFUr9upgoejYXjw
qJ9yJ1GO56dQEpuSOsuMpOrB+gRydP4yIhPdW21dbFBl1zb84gQSOcSeIRrdwQmMwGpxdtklbBvj
TnmV2BEqRvhKiK1Vszavi2Y0PDFw0yjxMtD6D7lH3jxUTDfuG3CrQfT4KIIuDhihwC4rXN7jntmw
syFpdgMJE/bUjdR7mzXMSio3E8fOo8hTXdN9qZqm/RGUPooxYnTlAFD41esi9Gh/yWCdnGhKshul
Op0qOMgnrlAFYMRtcO5hm51osHf3VyeRIUKOHdwMXTP10UhbeU94d5VtVepnbk24qxnmoI9jFnCo
mTdBpE1jvMm7ybipQF/Z0aKm99bYdA9TL/z7uffMb/AsBehMcd8votEygsSDjs1XVofNfSc5lGZU
rV+YbfkG5M/r4LXOzSCW85VEO+tGRUbLmgPVFEYNYxCK1G3t8VYxKQ8M7k/fWWb2Ty3Uzc+VqYAl
w50/0WL+2wHJz2VGq7ts6oKo8viAZ03ZpQbGKgYOZoR9YuX4kewLGAHDFnAvlMdjNjXfK2hhP3BI
j6Z+Hcjv7qBUmuVOv2tnCz0ou8v2FU7neyhqGxC2VR1Ihq177AdHxpjvFg6paGSM3ey+MsXod1Su
0F+ijZ80I3Ujs5bZrh14Hls6a6DwbtZ7z2F1YgVE7yjHoUGMRj9zp0BMauYQMd/F99Q2ur/anqc0
07yBcqv00jyT5ZMphYgnz2TwIgewZ+yM/NjnLryO6wY+TMLmX1hm1ekQOvZ9yH1752djkFS0sdIS
ViKpYw5vIHrUewcq2cmIe+GuYqBNmqPIT/nI8jttiTANaCkSgJ6Aws77bzrQ3V03Zm1kqdr5FTR1
+dYVmfolTa1SWU492hpXKePPY+nHFRR7qRtuABrhGyMbzgRXiKjX6Tync8rvCpX+2wuc/x7miBsC
rRQc5oAVncUw7TlXByHtbg/WhQefP3JSetxoavyFR36wyckiXtlETq3tB/3ZcXuYErg1/Aj8lh0d
pdBx8ga5s9rRhIdAR587v8/2c+9W9z4fbWjyuv4hs3DjKLUt4tly53SAyt2OG7T68flkrJyLSwkL
aYUqt60O5Ycezk5+DlWaCJ6snhfNYV9tMZtX3rIsflZDyGjYtvoMW9loYDcWTEa84tfnQ1i5nC2r
n3CHaBi0N/S5gtJKgXWo+S108ZOg2FAHWjvdySKZRSQKTQ9J/NlVdpZKPn/t++7YYPcwNGWsfk4z
qF0Z4CQLo9p46co5t9Qaq1kzOZmBI92pi/HiWwBRhjMf484vmrjA6Zvmc1t+/7cpvH63d/dbDy1d
OEHkOOR7hHxXdBksIpm105Px1TLbbmPnrS2DxXFKtV1MKsCYWHgt41wNdLy3LBcbo1ibssV5ShwG
AokjIQcsmwRHx25oYe471jF1fzO90RZZCU9LNa22M/lYXTcMCkLouee5m7Qh33uee88dD8bERH+X
vvHn8w+zcgFZamo5DK4MJhKZ89T9HK2HYNxIm1b2zFJMqzcompUh8vgWFmhRbg8AyqizPY/faf9v
hEL7bzL1blFZlBZVaZDhDA0qpGZ55Es01sctcLb9lwb8QWhdMsRhg6eo04PfroR7cCCSGpY3vS12
UPyIVMVjUUHI5qZSXx1ABMqfEkpJAOCmgTIiZ1YH2B25HFcC8VxDSD6c9k7wXOTlXoyvBa/TMYCD
uXrNB3YKgZNz3H3beDfo+2WuFRHIWgZt1JTfmTpJQiKoqElTJlfXZtbtAB+4z9QIVRSg4DsVwYEX
VT/w0W4H9wCgfD+YKXEo7OmbqBiDSDavtWnGOKyj7AWdr8BNavUnN2+laeHRD50ZtULsZnc3g2Rh
zweAA33vkDH/PhieNf3j1fODb82xR2lc0MNMgUdoQfcNb7IO+0D/kcHOGvUun6rIdH/V7h84eB4z
nadmWSbhhOsaCozqCyyhXiomIu0n4/g1NJOCX7iaIjdMpMZ1SqZVsNclVJavmsEv5nwo+HNRq1jT
rwpYVogZRRRQHgmKRhsZTZMQAkfxEpYjgHmRsT8YGYRyJ5GQYS+Cg9urCO3nGDotvflU2mU8ZV2U
i1/KSSRk/YCKtcQTbQJce25McalQvbaePQP/xqCRb+y5bnadumS1PMP0ANaw3+3c2qESGxnyQQZd
E9lw/sp9fLUdJG0hrEc1DJDRMBhjRc+cHGteQT0ngaYNrxMoeiRllxK/jix5gbwHqM0xLrvTYEWi
MNECUGnjmFFfili5KWMopM9Rb/1ovcs1zzYoEBxAhGjuJb2o4ABk7iiaH1b+Rcpn2Qxw9tWJhBM6
RDABXOZR76O2/NUVO14ZuPQOcWOeSnWjmiYS+iYbvxm1E7HqUdlpHfrATu7GCd+n/KJhn+c92bkX
4QYbCRMZM9oHUcZ2jY/Rj98Cfe8BnVu6VhwAAW47OoIYVtSOc1TPl85BCf0if7nlHuxS9ub0UQUb
LuO3xX+bOVRFz5kakhwWnP8SychS1tKzxdQxW19BPcVvi45v3ESd6N+evUh/cTKH1YycBHowDHes
YMh/UqLJRqz8OAaTpbKlq7QPVEoJ0BC0+KEyk7sXMPq2LIU+jsRkeT/kupt5BiXrY+APdpwDeJG3
YHsbDj3WVG1gJD4+eAlZHLwmEizDlFV2NNxHi1xM+dx5G/n42u9fHLqYDdOUyjMANxc/7K4KDmPd
NXc8I8W3DIWw5PNPvDKC5bEbQB0dHrkYgahvvfK5tB58vdFEXXv0ojREarsaWzXBJGngh7B9DUI3
RqFr44evlLTJ8qgdXWNmLa/xy4sSFNaqC1GqFuHVeEMH8r6tM/fIXOK/1lUA5GVjFeRMZmg/A5cJ
XJ1NnlzlbSkHr3ytpbCRLJ1hBrWBn2Q5RPCHgRh0bHACLLCxkb6tzOb/MV6lznkgZnYi+ZiETb+3
IFDW/JsIJVkKGHFiDl4HqNUpdFUs6se5+VX6Wx3Gj692ZMlyDZDicgh8MZigkpsK/WpIm6lvFq1/
or5wP1rsFkzBh8/X80pQsa8f6N3lCL0lAWOHiZ9wYnXNqzbbjVi4Mv/LWxcv7NqZgNU89uXrHDzY
2UVtuSOtPfr693e/ORtGNQwE0ORsFBGbs0iWdjRrc+OXr6xN7zpV7x5PzLnxaoDfj1bmxlneRCEK
VWbhwo7x5fNJXxvAIvMvRdVB1glbMdfGg8mGb2XjPXTU/sdAYv93AL6bsRqUByDRJnI0Ca42dHB+
y8Db/9vPX0Rxv6MwLiypcXREHoNBBFIXxxXP/8f5X0TyrnWMQfjCOKqx7+IMQf3RhZfqqaKqf/Pb
WW0MY+U7L2V3bF/DA9Avs2Nb50Nc1gB4NRl9qzQ/qAKKIP80WUvRHU/mdR12WYbuCWsjz8rPHfNx
53H9DdzL2jCuWei75ZpR6NrBbBGQT0/BjnkebufKsKLSCh8MBpL658NYe8v17+/eQuuwsPMrLJC4
8y0Utu7a0nyBl9geBYLD569Y2RVLTR0/RL0cFb/sKBtcj4FQMuOiyXlk9PTt8zesBLulfo6jucj7
UdBTYdIkzK2YIEH4t0cvtjRK2Jk2tctPLQRlAQjfAeS7QXX7GNhElsqxKFW3EtlwfoK5TMWgz2aZ
eEPrP5XUyb7Ink83qP+KF9RCK9hiBmKj8rM2W8ttLgy/5zmGVFD3FsE8Zu6wcVlb+9SLLQ6JpDb3
0aE6Sfue93nsKRTrzS2h8ZWnL/VwPIt40Ex3+ImN7o6yBv95cU/Exqdee/zinqZ91gyQZuMnC54y
xDUOpbqH/9PGLvi4eEScxXZuLN9UHeSOTl1TIDEHuQJ2sPSGGfriKNi4Oo1mG6FpZWEtFXIMeCrX
zMIlzC5CAfk0H5b0lV22bZqRid/PzECRpKlK9Ro6vvjtlKbY4h+vjfI6t+/CCauaIqzgT3sqwifu
PYm6Pjr9d27/aGpnYyJXItZSKYeWvJS5Lzn0SOQNg9d7qNX3K+JJjMWWefDaUljs+jA0HDnBaeMk
1K+5s2Kr/wF+ysbnWZsj+79zpHlnCKIwgCpAX9MfbiDVPEey0Psazrax2VsbYXHtRYuNXhQjNNtG
yk+kH9q964TBl3bMx7NEg/95oj5QeqSqrMfPI+V1m/x/tYwslU0o8IUg7trYPrrPAMOvb+Ayc2zF
BGkV3l4X+85Aq3djEldWwVLa0uydIIfACeKy2/1y5h9sEDQq8XJzS5BiZQ0s9U1qgDIEMIflydXu
PSo9NxrsoJ6rL59P10oUXmqayB7y2ypETaEIcDHxmWtAtK+r08+fvvLj/+pAv9uH6J0OdVFl/OTJ
r44HPAUqZL1v/ePTF7GsQhAeGcOnZq04TAXKOz3YRNbWRX3txy/uJLLrnCxoEOerwThY9byD70fC
Jnr/b3Nzfe27uXEA76OGwm2hxamr2ypy669sq9+1si6Xuhs80KByOQjzdTZ+oXZn3zZTIVAP5hJw
mWpLMWklxP8tBrwbg5dPWUVmxcAD4q+ZkHna4s2gcRhn6gSPVFYJc32wD92tb742sEXUGnNSl27X
lyeYNFRlVLNu2MHD/dcUjNZN7tlbAgAr++Ivq/PdyBhyVuh92uXJ83i9m/M5+zbXaquFs1Yt+duC
e/d4OUAc1WoCfsqaKwHuW17aN0HRx7ngUeYU30T3DAwwcPQy7qY+BTPxTDb1RVZC5BJ/FBS8gco5
bl6geEfUQNeisWIOwtJ8X5ssybjc2KBrL7r+/d0oG2F1E1znER0dW97URgd+tQE23dw0RdKZAJ+a
bOyi3sR58/mmWulhwhjqv6+UAQS0oAeMqx8rQpgQ96hK9z4kT8GMpJcMChupZFMO7BAwPQOkPK4V
aH/OyXHjBzgrGndkKZ/uW01dtN4McorhhV/DdpweISPGH0tbkzk2vUL89C1wPIGMQi8yhmMCWNAh
1FhiFBllvzOgaMEPbtOpLzXgaHPMAJlLEOrmB1zJvTliTu7dgPxfHGlfyJtgDCxQp1zugbJI/faJ
Ny0xIuH74qewiy4dS3h6RmiW2ChawiqS5fb8Q3RS3IkqQArXWrzauaFkLQzs5zpxVMZ0EmoDmJLB
dl46BxtbVDb9oh06YEcPUHXwIBCoWmLHVcW6PZjoEGUKbHNPSoBQwjFvdnNjB7981ZspPkqVTJ6h
h8jxM37TtuV8Dn1I7HWlpm3cAG0Ty17bR9v1hucZ+I99UVE4fkCXP4Yji3figVP9RCtaQJ9vNr95
ZkFueEP9xz5rwdBxCTxjkcSg3yMHSPf39veASyudwwHiOXnep5UU2op9VavUYRmZIytsszsbp1MO
SQhCnahEp/MCJQvAhIhfsBj4ovC3C37wbcCMP7UyoAbVjhTNkcBI7JwgSZ1IE88SBiuTmmsN4KBP
XrMgd372gTUOcWaX430w28PvGqL6p74Mp2PjKGcHnkU4RB2Sh30DRNDRdT12W0iqk8msB1g6eJ6k
sUYD6SGDNkFsGy155Kg4PxROJb+5Xl3tMov6b6PuuzLxzRyNOlWJQw5Hsx9hwHx0jijMfqBMC72P
xCrQmSs6z4TOobTjztECvRMtxYNNqiGWnVclRBdVGwOi1eKPkwSazRwgizBlc/8F8J3+S11hVTTO
VB6xSts+4lbtqEh01py2jZoeIBgr7l2QmX/xgphHsw41uJZZrWNsfPCaYaCALtOMNf3Gp1zHdIL4
e2xUFrmzymw8dhbUqQOjKG89XXcEp3mFBeMzjm8OqyLYNHfgz6NdZDIel13df29bYHxYCD1gCAK2
KKOVU5vf1VRz3CtVAfNpKItEAcOcQiZIN9hsEKOCcmbpRhVp9CULmQfzMbjeshS8BeGk2cj0lELg
zYkDK3ARnCAid0BLtwe5vRx/yBE4HY92ze8GCXkVVQ2mLQprD4YROVpYnQc7iHiyKHx9KnOAFnnm
Zyntgdtgs5dDfjnwb2gBWn4OoYwWNNeq4bsJEKXvnfTRKxXAS//x4GMIp6zAN3deQdyTa9heGloy
A6llpscCOLBvnOrhkFfW17ytKkhsi+FQwIDyYaoN976BjuddA43sA6QMnXRE1eso27LeMWyrBALN
QM0VjncYarveu1f/XVCmzGNh8CGG9hTbl9YwAZZbkdtx8PaDNkpzl4nKu+Xm0PwKikono+VlT9I1
YSOvgRexg3ne43cGX+cMR6bXCn4RsHuM5ipAQ7xnSdjB4wU6tSFu5Ser7owhghtSt8+coTpnBLZa
aCSOQ5g4gw4vZtjLdDCtJyVpGZUZyvgB+pY7SPDpBCA4149lZk/gK3XSSM1c92nA29uR8/53bQXe
gdryjwqvLilg6ehDprhKoezmoPDn6oP2K6+IrKEKHlgf2LfCMtw/KhuLPRoZ41E1turjCSJwN7qn
8nfoe/olmBw44kJx8OrEDOVSTwEWirwPHfmpOJU1TKgqU1uXSjolljdEWgE8QmO2c4l9V2WF3Bm4
vxzg2xc8Ou5kPsPW1Ty4uZjxb2Qn3gw0eMHL7I2d1OWcmhS3p12WhV5CzACIpSEQUeDgtp47tnvm
ojVSEIKoHbkNZDB3owapI5oQ/cGGK80v4TgWF8ZtBuWbIXu1sFRBhurtk6a1upUTrF1nhZJ8nykj
CXqkRh01ZSoEK26lUalYtb6b4gvzNxnAsXciAA1mqPjezB6FOF4B0fW4CxqeTL1NoCouyxvatfzS
OyZij5lZzsMAqfYDKZjag8kGvLj056MBecakt0D4nahTf8c70cqVbVhcKlZ630JmFA+eS30sm2mc
0sZS+bMLV0+YorMaGP9cGaegUv1TnVvqCKYS3YnMLHYeoVCrdtvwhQ6ueFQIGw9GO4Z7Aw/f+WQ0
LhOoSGfeaiNC6pBXUen73evA5hyl5mupyHL99ufk28bJ8vLgFekclMX6nL5qXaKV5ZluOsLw6NJC
heyMmkYNJ0zowo8ojH4JSy1uacfIqTJq9TtzJL+13Zp/dWVdnIxB2zhFqbWfCs86Am4OHSYYFB7I
UInbnuXT98pT464hACQyQF73gWF63xyVd93OkNOoIk+a2aWDMvg3pgxw9HRu1MlMM/83aLANBDaB
rRSlld+OEMtgkZSkfrDGLrxtagAWLFnTFzNglnFoyi54HEc5nsvZ97717jC/aIG6hcVHVDAYCV9s
7oLXxaEQphOu/PxE7TJ/86EJnGYewHm2AzhfCLPltBi4nZrASB97w2H7jBkUlnKja+5CUsyJDuxf
UGFXcSNQ028CiLdD3MP4mTU47rQ/zRqKbbyIc9LDPIdCrp1UHWYAjkpxyyTCvqyBBJhL+2kGSGBX
0bFDrZLKHdIL9uqi23gSIF0eWaXzZGpdtfN8u0GhATocgS3ULq+Bu5C4zdzNI+Yy0PAdh8FRfdED
H/sda73iHt5ZMgkQp0/o3zvnnjUqxQE4GxF6ibgiqAGsdTDXBhmFAJ/eTDisUg2Rb2DRa1lHWW+1
55pfz1ncJqY7qzUQIR2i49Ef6eNI4aaR9aGFiWlCyAMM1nQAVNe8TF2hf9ZGNp+lxZqzTYFfGBsi
Lx2n1qMNG5Cvnm1n992chzY2n27tn4K38z7I5bgnrSSHiSly55ptj0kL2kPTNf7xf5ydSZOjSBaE
fxFmsUHAFbQrlcp9qQuW2VXNGhDsEL9+XHWqZoqUWV7arNtmpBTE8uKF++fRJHIsLxGYMw5181Ut
e/qzi7LmrEiOuckG4a0hIC6wmSfdW2W3l1XBzvJ1g/KZBJTk6AoSR25QcKQPso9Vvh7HuhSbKpPN
amLQDjECnY0JsfOokdulX9ox2jpTUoigh5h4AGZj0G+9yHD3EWLxiv3MBuO4mVBk2naNBdYMLTbN
pCrNz7CroluFRmQgWw2XICgA2FkbNx3XeZ4kt4hXyfTaDanaosSqQRotHaSutNY0eEctEFDaJUEF
hOqqjSs7yJvM3eW6iEo4ZmFAXKmsB/grTAY72mh9IT6ZsosvJga408JMZlskOkBSWTkeOoUk/Kkm
cD1lZlkrxXh3D/0O2bkTNZvSEA2LD5/YubRpcuICSB8j0x4xci1IpCM1U+5bTkZuEwwYERCs+m9F
OriPAM97BzRB66cohXAcTyFFxNIkk1WLSMk7/NHy2JHBK1aok+ULYRbY1Lrok7eLfIKsHNtSay/T
7X5CEOXZzY3+JTpSKB8kUvqr7Xrndgr78vL7Owvpjikq9DoVtEI2W4Pw1jyGKT+VBhLtCY3Fqrf4
mouCbD0E+h6lN8WrGMvhqlVZfEAtDJ6ZF9EWSOqkPDvOCJlhCnp26zdiwPXoxTn8S6s2u8mT7Mnj
ERRdEaVn4BkjzARX26iZO/EcxRBFHgnte1SAeSdWhDN1Hl1uoduIk0QsKKt9Pcl0jcOpeG5xIq2K
7hBDD7GrWst7s1QENa2uUnMfjVq+5ZUDezeVfFv3eREg6jB5kFVbHokXj++4CDNALCmF0BaRjO+O
a0ThJ+NkfqIyGnHhitPAD5ENxftopanjc+zCZysHjoK0dHpQzVCAkk3ZAy5dyCFWdlqtMiec8BfF
qJ1F4jhB42bWyQ6r9JaDzb7W9bjjdryVvClvLXgDbj0va7ZWJ0L0BJuaP6StjFbgp7QPVWOVJ5n3
5hWDQawjzJMNtxDrZrpqAuKtd1aoqYvA1XWz0XBjIcK21Tfd2IQrMU7yZei76S53M3IHKEu/zz0k
GNQd5FhWkZUBjprsYMkkui2ZyleKeBEcWBMCw0umA53l00YZwgHk8xyxi7DIP9dDHgF1bdQD7mO8
FRvFdAyRdrTGwgv4ejGBNwKGygu8u+yIwR4eM6fz3nCSBzfWdjzwcbMKeoW0vud5jyZy74SH1CsF
3DNjF+RVZfZxYxBrE1vNY1WAueF7nKtda3AqbjQdt55d008Z64iAb8daGbhNWT/10H0dOWP9GdWQ
4/k8djrqi6mBDG7ASTR3eBX00yU8jFgS1e0YZ04WINWo38ZJrc5FmtMbREmSCvo7Rc/ucKkXMX9e
bKRzbxB+2vzTFjz67FoQz3zA8MoXDRcrIPApbMw8HiXoSnSKbwAlKs/JmBY7DuQBKk/qDWod9mi3
4Vx/Od7Svoq3qsEoSLx+nFZkjNqgqKC9qynw12mkyxenYxoVm4uAS7+gSX0J+Chia13jWPZT5WR8
EKoAjamRylQobEr+gvFnXkZpl6nPvXoMA4mFuMKBuwuDyoI5se4RouwWcQ3IvN1h9R301hrxP2Qd
4hv8vjflwdFy2ldFNGABUJ5100xA4k5uyQIPl7yvShfMZ7KquR8K5GNMBQyvQZyl5QciM6iPKE4d
JE6oj7AnwqmBbabxW8T83OXC0LuceDzoIEHcdKywIPZL+vOYJjV8hLwo19hPzQcofOlJtqnYIWwe
uAtK3Y8Gqye6d113mw99i+5kOJQbD1p3iE0ng8oCMaA4wSokOqcQOaYURR9iKIOsk9YnT7Kx3AxW
cjEahNiRWWKk68sC7yjovNH8cHJ3nPyegkxlew2SJXu0W4hPnB5mHOaUAG0nCBc3br7vIySyd47O
DgOPybYvU7XTmZg+0GR0fRzXkBo5cZMHQqZ64/a52gFqO/0DNK+Emwfo9CMcKPnaHrNoNRq32tRg
UG45FoFNLJvpLRxRAGGdRBMc6cTsJocRYp3QBpZJZhDtRSLjYItMm+aMorUMYocy6G9TPFcQje8K
p3NjHEliiwW8CflHjFEaoKpFivIgoPYQstrnVuUaPyVZfJOHeb+jWZLvcsK6Bz4hPpAPGdz5Js/Q
XRBOsSal8+aOcbmVqkk3fJB0JT3Gt2it0zAglmr2Me4jsT1lmYAKs6IYzX2yKcKovgOrINmSJE9e
UluJo84yBCRFEQITBSgCSmKVLif0n9q+let+GKaDJiPScoSNzBUcD5ObSDN3gyN3BY5ca8Nn2up/
PckS3EzGYbLJupCjU9fglDFGYYYOQQ9jhdYTP4kmIfej7vlt0mFVDOJ8qt5RPvf3bDQciuU2VkGN
WPqTzrt+pRLmrTsc2/ewBaGb1BYREFlNtgJyTAQlTlMbgNHLz667iNNUksqnKrT53YWh8yxTWaAl
YGMNRZJ1EKvUXhWiM79EiKuBAHal+ka5VrRDecU2XmdlO8zuEUxwEEuSjHevcZY4j0XMwbQqUy5x
3Qblm9vK8pi0Y3ybNtKBptmVj3aFPAh0p9xXZ7KrWyeLogNF7vG9Q2X5w0KU6auxpbMboWv+hT6c
u9K1sGwE/DKz6YpL7RuTeM07u69wZp6iFwnT5EGDzP4cZ0w91YPQn0aycQ/SWbYzSZysqxR4vc5I
+mDnYJbmg1vvi2pSO5IC5dp3Jb3hEP7f1gAHrHjbxWcaVebI1IhFy6vyWxf48HhV5hGy7qkb3k7o
ba+UQxDlWDk1juOehGOfG4n5k8NkHsV6nQEHjEad6Ta9RtWY2+UvR+ehb6FteBsVI9+KTIpVzpLq
3cNZemPVJUDINvbdqraqTQYBHg7tSNFJ0yk/87SeVlWXdJ+WF3f3eS3dI3HcaReTEMWYmQR6J7YH
azbmC3nwis49I94+OdR0klC4e3W8geZIviTGw2WSnJyHqivsQA1KaCDXW1zSqNGUJIjTLnwscaz6
N4kL9WCpKr/DkTsOhkzoFzkiJAcdShYgu69HzEdWb8K+beDGS0PqE0/YB5HU4FyMiK86iryEJwHn
1CxIelOdnIimW1k5yY7ZGR4cPIKPxaj0SkWY66C74dSXFyGc51HrIP3FJs+mFzXFyogmVyAVd+84
zYozTHn0qAjlB0L4EOCUZ+1hS6w3nGpvp8cadza5jeMqnfCOjVMXeycZ+9MUSgc1zxj1PpZxYAgu
YUJKVy48Bqh2avha9v0AUdbgcPJeTojgspMKavI8gpq9lET7LSiQz27luOsCjZxV27TFXTGZ6A5N
KJJtc6KjA2taCxpjWFsvDVfq87HrChg0BrMidkpXAwg3ryHiKE50TC/y97a1gvziNqSRiVeMefF0
gXE7zEcXJAckzCVbggCrre5hQ08qy50CPeImAzPR+Kx3mx/cSYvXYURZPMKS+iNUcfeUDF6ETpyl
Tx2sxRieEQD1rkNPOu27R+xuMU76Mt8PaMXcwK12MTKUVdGiqTgWKMwKtmvtUiPLNsLJnaHrDYxd
uLFditPfmNWfpM9R/HRt6oeFSgA8y7yHUGpgSPo2cn2XZd0jzKYjueW1rrathxusLnT6Cg4bWr6P
QhZPo4V5XbaVunEpKP0FuhB3djfGTxYub8/aAvTWllayGW3er1Vio+1dZAVeSVGA5q2HbdW4MVRV
mm61N9AHZKhNL0XWkcBVrHtVlsErtziyeJTss1/MQimNM6+7Q6+muWkK1Feyi/lzapvpHl1qSOgZ
GjgmzMITznLJlrm92eTgfm3BZ2KfmRuabdfVaLpOrt6PTR2ucOJKH1Jkfd1EFspSaE28FTZv6yUd
2HiXJFaxGfG+4y13lZNvPCGxQHa6RMkKiZtzsglGbFrTxFmjwJWfbhnCAme3nfOuiJTkTig8YOhL
ivCFDkV1lKXI3tCBAWsXDUhtb3NsgAhQwD7zZk/c0ZjIPSTQNHP7NxpmDvypNmTC7Zinn+g42h94
fdGzS4oYFJ44l2fmdd0O40I8p1QIXAbomL8QMYISUkE14xecvISmx1FMO77joNLjvXbLXQNvDXJO
iTnFWWFtuM7YfgqZ+rfLiXMsMpEnK5aEzb4xHNhozGO+87LJeSpde3wsxzo6YChZr31H1HPTVHAe
C8j37xFNMeycacx+RojeG3xtXIOatWE43ZQwqq4jXSd3nh66d1GyDBaWgf5rRwBH23Cxb67cdy1c
lLKZ1srErqoEOr6HjjVrsL+xITk/pWuHcLI6R6BGHxLWSR8n5hvFnDfehhjU/KcIUfdWnnn9+s9Y
0JjMM0jcxEHrm0HxxWr5lBXpOQ+BtOuMOIFJ/gg+9xVb3ML3zFn9uul6YcCCOJRCBZ78B2uk7w4V
LmgQXSa7KxKwpethMtMGoJdE2rGw0C4beHcYUTwf+pjl5xpZsLh1o+0mV24OHZVn+bSERzxNgcXj
MAPuJuz6vmMrb/etJzuH+BdA0GZDHEN/0sKvISsXKYBi8kDyh/cUdxv1qo74tYSdhdv9ObVOm9ya
yinND0SUt6j4ToU3vaJ9sZVFc+VO+vII/6IPIjMBAbK+XIrSBM0N1STbzpG98dEJTTaCjs41ueaC
LoLMJE+uDseQDBxNX1a/hpHYp5qc3Gp6Q4ftBWN1bynzj1vB4f71S1qYhGQ2CYmXVW5f8PyAO0GI
Bc1HH/dX5KF/fyX2HO8PtXfhQoSdocwC/Bu3T1HgEdme85K3+xY+6msLyeVv/f8XY88BeyzqsHKh
K47IWA+d5PAnoW7hMyVvqMuCUZQoJu30ViUj8Yusuf/6yf19ONhzvB6uljGjlRvB0sxsPxqa+8nt
XyqKbubXX/D3FcOew/VYxSubCyu9dFfRhWurRsMb1lUIDa2I2mU9Lqhopfm3FkJ7jsEHUyBPWN9H
h2i84Gt6NLE/2sYESNVc4/7tyo9aemqXcfiHsMOg7VHBxQidW0MO3Tjck6T55fTmyprz9+Fse/y/
H48d2IJsoEGp05c3nhPinD+13/zTZ/Nf0jaxC3SVccjntd82EZis0nEL5H9WydvX73zp8cymf66h
/QdcKDoM4S3cOzAtetew/EvTcTbTcRteNF6Oj/YAjm7MsxL2FoUXIOTXUDgLf/wcCyhSC4SnBg8f
CYkfLvqqfjiE7/XArhHoFn7CHMbnliSNrEJGhym0thECEdByGz8JGW+7urmWPPf3Fdie8+NzWSIR
HPGxhwldcoWveaXqramEj2/2B+vG5fmVAbUgOQK56b+jtbZFI9EBhQyR/YQCBm4wHuCOOqBYL+NI
ndANeYpVB3/t+9fDa2F6zBF+UjKZTC5mX++O5rEzKBbQkDbkioRpaQDMJncaF1MCIAtaVeGhLU8R
fODjN0Hc9hzgFw6owks0nA/EjIGXcOg/UEGYdwu0ra+fztKfP5vguhO0F+kEe5uOIIJx0UV+6rLp
m58+m9oJUO3MqvHpzCO+os6t276lOFN972+fze7BKdUAKUx80OpHlBS7Kkd/mhy//vCFnWhO4mMI
KxiAPYoPTbpj6MV0ZljZ9DlEr67y4u3XX/Jb2vuXbXyO43MsGVMccfjBhVTpPHVTtmeljVtDzJEz
TMDWvkHvMEBzXK3MmHMosif5TipIgHx6kYRQK+O7kYF3EJWM7AcHnZxsxJ2Fn3qxc6WOX5hCc6qf
l5rMqwy19qaoobRB8Gd6hp/wWjGzsPrMcX2m7bgyFN3ejPI9jQiyKEkL7T6UPB5/x53nrp6GLUMb
7OunvjDm5eW//7EfN/Ho1JKhB1wI9O9adbkjwsGZX3mpSyNntiJoxdOUhk64j9GtiKNI+RMcKXD/
Y9lO0GGChf5KFbj0Q2Y7v+xd9N9K+MDo9Fjh2szk+/h7JGVoAP77kBjFPUyv3HAvI/cUFd1GZAbh
U6X3aClI+L73JmbrQ0sI8osbPKq+KU7Qn0WQkbH7PhfZlS+4aGf/f37xeT1JmRmsbiTVMXHdu6Ib
3mEWBhshSt8mtFRGWwDaXyZXjFR/f/F8Xk2y0hmbDnmWRzWptcqsiz7URxTVoSpt3F19a2Hi3mx4
8amzQQch5ijTZwrlIh3/4eaHASKtjq8ZDP8+sBAl8d+XH2pakByOl2NcQ+IBIyBkUjT3O7u98qiW
3stsdFkVbiXckptjEt5q4W36dkTEz5PnTVA6Z7viWhzo0iuZDTC7KKsE8ZDkmI7QrJay3GYpuJWy
OposPcLSesWet/TAZlsRmTxoOolNDyMIcH4mwpdWikNkj9doFgsPbF5nFlXmZWMDlmQNdI7GNZso
8v4tHMx4rMqmWNH8ck+PVE11ZZj9fc3n87oTN2Gg7YcVOWaleYVc5QXXFN9atvi82hxwp8cFiavj
VHrTsZOFOuEi2DxOVUt331lY+LzKNDa6TkYm7iFPu35T5/mnY8JmUwv0xL/3DbNNBGnQHbD+ljli
L0n9WIkX2+gnCGSv2dmW3vhsnrs2GC1h5chDmdofKelui5LdIxYQHGqubphsP5V2rrzsv+/AfF5n
2i6wwBUCLg8sxLk+jNRt4hWnKO1AF2p3EE7eV00f+Tab1l8/vaUfN5v/PS7MWgeU5oPnhv4Q77P6
R0h2ke35DOkIyJn/5lCbzX82dRBL6Q7KTQeRW/gJWv+qpm8uk7+Tsv4oJFQSu2GZcXJIcnNCJ3pV
k+kcIqnv64e0sHjNS1APiGmNi3NyhMBqNYomxgvA3bplk30J5hD4Qbi2/PqrFtaveR1aQS7WR6by
DmzkYuVRt9lD15wHyeBcayUu/ZrLf//jYdW4bACIdWiOmb7LJA594O0SikttDYnkNcPT0pfMTpex
25KyttvmOIp6N7TDPXr5JwYPIHhL7526nsxzGUB/KSzmNWQIwKVHeIQMyCa9y9JwZ3VAW4vHxILi
ARfXAxilUw4yEDJ3c/uaH3npNc3WBDoiLAmahOSY1e3lquk1GaDm8qL8WkW59PxmGz/Is7g45tN4
SOITN+G5oFsgU30V9zgAXTv1/LZL/u3hzWY/UjpQQyZReWQ/2rdx4xw24x5MmGM4+O2n8yQenXN0
R27CI9s95qf4Ofn8epT/hrb87Ytny4HGbbXVCnwxudf7c6mDM9jxe6cMznQXx35+VOD9+HBrHKbY
D+ivR+f1MXt8TLfh99Y9Oa8TsjKz47IeD6Xuj4XHPgb4OnBVLu4dPawgwsxWrKXXPJkLq+ycsKl5
Z5jTpfpYdFNgIIFwbyqqVnn4mA1tMIbXGuoLo2YO28xkrri0VHcs5D9NWgcTS1ehnW5CrLSQWl1p
JixUJHPg5pi3us96qY9APUOi4AWk0tuvB8bCvJpzNa00Tr0GrCoUI9PK0cCbZBqwlulKdbj0Hi5f
+8fS5+JaCOFskTpq+2cDHyYHTCDrPh33xurpLmPRld1uYRufU3KzBJcyMcAAxw7r9gYyrVWoBx8y
HxgNDPbwHmy8DDyadYz143s7xxyEVlZpxwCEU0dH8G3XVuu0Z8+ubK/sgUtvZrZURNBZdhW8AUdi
NHQoHE2R9BC64uHrF780pmYLQjE0ZRJZo4aEPdqJgiFEbbryMpb+8tlUh6a3E0ho08eLBgOB7vBW
wakBjfokvzch5vgzMVjgdQoLE6KcNjyvoUEprnz0QpuWzxmj+ZDxpIib7pgn3b0Xi0PISeV7rQvB
U71XvNtPYtxkXEH7MFxppS4M3zkULSqRDuO1aGW1We/5LejVoMhtoJneyIbua9Vva9ggIJOHw+Hr
138pC/6yH9izcgGORM+ZMtBI8WNrP2oECOvhR983a6tWV8bBb4za375kNvutBN6PtsBAMDTtVoCJ
Atobc4RiFCD31h2yVOHUG3YAf/GDrCTfZYAH7dw0i/aEIOqk8up2C2ueWashsj7jjjAoIu3kJIbu
opZBghYpoEzpIc3ecSqlX8uQ4LYxzNelAy1YlcJ8YsdSb0zERr8eE+fBlqS4//ohLgz0OchnKBzt
qUwXx6jF5VxDdnJ09nHCr7QKlj5+VpKM2lYTuqTqiNgM9L7DXR3GJw1N29d//cIKIGYLjIXWfTWG
YX4cAGIfVDMFcNGRK9NoYXzNQdrInS2QnQqucY84Xta3K0RoQ/oWFQ9IL/xWcxYH5/9uLprJCQ8b
+RjNxLeDlivYdJ6/fjYLj37O7vFUp3p0ZoejsZ6gIfMNDmqMX5l7Sx9+2Sz/2BSTZrQiM40KtWz6
2BJ506fDY22nV0blwnudg+OmwgLHDeLGI6+M+yhox3IUdmV45akvlDz2bFQKRienhALjSEL4d1pi
P0ZRegxZ9gh59W3R9NfULUu/YzY+3Qzu4noCv7pnd1VewTzcXSl6Fj55DjdyrMElWFjzo2Uqvqu5
NYE9a9dXXu/Sp8+W1mzMCw8Se3VMo2ZnF/BlNRB7fT0u+e8t7m9r6mzftuoGAeQlrY912qnHmjvO
7RCmQEpX4TQ9GNXDXcBgEdg2Fe1gPSiHZlNAB/mOuc4eW5safZM6dX9ocYw7l4InD4OHPB94vyf+
ETkQhK46YaDrjGPQBn8fsXZDVbHn0s4InCbUrW4HhK8HYA6Mj7oRU7vyoIkHoJDpFs7wBtG/UPj3
HWxVFYTqnrL7B26r6F4jqSxI5SUMhaBpCFmjgrcZPizqKb9qSALDlYo3lih0wBHx8QMyY/dH4nXq
pS/s5jXHL/8ZelDMQaxsvdSGw7DWjhhxiDJvNkYjCxtu63EdR5Y6cNuqAD1A2Uym1L6VRosb6LSV
6zPWwdisxl666wmedrizmdfCZOVxETSDDcNFRWvnXygyskNjl3lQTH1zQx2ImXx4GTOQs72yxbfW
/NkNY/KQdPH0lEtGVwy0jp3nem9cQpwJFX//q6CxPpWt8La1DRGjyswjQAuvuOLsD5KHHnx83uQX
sKweScTBDIi6PdxJGQ6ecKmF2C2DEA8C/5pbfvXb8QBHzAbBjjkg+EW/UWl5mxP7rbRhEEZxdG9Y
Ua8db3ggsYz9UZEajsmUn2gGAz/1kHRUIWEeSAsK8bkrg7in7gqLv4IRMvzhODlbVSkyP8LcAiMw
c1t0wVW5NsB0+Raig9YoTV5xQ14CC9KeYsdYqOfhHmwFvzXCnbZFmoTI7q6rVcS9CcTrdPKbupYB
/j+QHcJbsrJoNGy6qlJrWHJ+okqw/bGzf/9A65dpC/jaLSmCAYmZCeStb/UY237a2Egsl+ADFL1d
l8hOaRJ/yGwYaIEzhDTZvcurvl0jAC3cOq7lruOE/kRjSv1IZQw1BHBcW63GaIA6fHTPiUXNI2vw
asbSsW4g7VTgFopyVySi3xIS/UqVINuohVc2FGelB+Qdg1gbt0hPSeDnC8gkii2L7BrVWZRtowrN
KqSRyG3TkB5WG4wbF4JyiGy8AdZspOb0Bw2SyVp4COcBfueBN84Jr6MJSncqTwa56MgkFdFrSa1H
J+PjblJWcyczksNSGomDVXa6BvAy/CcDFmgzeSCzZq41ffRkfGusWO+n3GXPyD+GxxsudCDdR29N
eQU8JiafCNKOahRiVX1vIX8lIHXbBS0imlZND/p51XlmB74THK0ervQ7KuDiFK3ZN+NoAwDuvBZZ
jlNu0nPfwA8Mm7kNQfQUPUxKWmuO+9IDd3Bry6EI3NZeSY82rlBXlZ2/NgAEbFmRx36clPljiiUo
UL2Df7hxi4vIBuHGQ/KrrMIHyyubHbs4V7ocUG+JeOfAu7g0qa1fprB6h/3Z2YU1RWQPmipBzRrm
A4eBYHrAhvY8GyO8m2pc1zXUHSB1VGTbGlUFXmbLwE7tBvJuKl6wSVYbp+zyVTFa6r6M0AW0axiB
i1B6B6mmelPA1VTYADq1TpOCZKGxhGSlQFJAZPHykMHocnJhT1w7yLz/HOIM47Lqs0BQCoMzL+s1
tvsCZvdk+Ci0vuRVZ/khlj03wJEzc6KTSu8bMQJLBVGzM4L4QTvMeRhsEFXqrboLn9+Sw7/xmLKA
MPxm1MgqwDIuAyYGCpdRhaidvrb+mVwvP8PPmiFmM4R6qU7bFDEDdg3n9JTYj2Ko82Jnh25/m+QT
dMToEuvzkLfp40gZrJPKy8ot8o/CFdcmfmlHS65jBPMFU48lD6tRu0XQLF1x2OR/Nb1FywAKAUBF
K83IkzIMqEzC+K6H1vwDfoexDbqJ8SdV29A792KEBRfCqnbHHZrrdew2KWIpSqu4KRuHAMFse2js
CWDaPRH1d7x1AHjh0pFRULIU3AIcuyZM+sYD80WmET/HsfJ+EDnSz6832YXa9XfAwh/1mRdjgMqR
FUeXPU36hmTZrkdH2DbuN4vjyzHwjy/oHC+nVoeNSVdPefqu0ttYlD4p6ZXPXygw57DX0AY3x45N
gYlHdpaQ+Zpi7fV7Vl+7XV76hktx+McviIu+rzNjALjQJmBo4E38Vx5dw8EtdI3ErIJqSlvCmVZ2
xxAOVAS9wldqI9VJDO+5TT86DkME76m5UlMtvG5x+Y1//Ja0JrGbWmo45EijPSM/M3rAK5/ALbHc
59BL2OrrYbVUF86+x7PDLJ3o5bw1tTdx2D65Zf/z649e+AlzyGQ8ZBFUC0ofWzb8wzPxMuj6ANvw
m4m/2dThs7J/guUPO5qLAB67rE4wcmVPYAiFx1472ZWO18LJ4ncA8X9eRFtS02TDcYAZVo5qFccI
XqQ/QG/xtXj9+lEtjFw+r59hB0mbSPZH4/zEJARvIF/ZYXzlHS80cuZAebdMLXQFeY6OgHce7PY9
59G/QCVhXxNihQiYfVNZpzIPv3fWm+PlaRfm01TFwzEdBj9y4Hzlz18/p4XROkfLI/kq17yFMbFA
tokXvrbXqONLHzxbOrocHqs697B05CMQHsN6RPX6vb95vm7wWhjw+NRxqG5Nm/iEXzuyL0yw/6OF
GoK9B7HuRy/6MdYWeDN3FQC4JagJX//pC8NyDghlFpFdHw3q2BPxr4O7Cnh35E9YRR6+/vyFgTnH
g0aeCFszJAigbj7D5F/W8adaeCjMp3OtgVsiBTTOZv31ly29YvbfFZVlTT7CgwyUlRj9C/i9IVd+
xtJjms1eFraIvkD+w7Fqb2yglMPx6PCPr//qpXc8ayeBeAzcIXqvkBexEsiDYpq0n4QaIMJENs5B
6bLefP1VCxvc3IaUwLiTMJyWjyNtHtsLIc/tH5rIbA0OUBaVB9cGy+rr7/o9hP7SMZjDVTNrgAHM
1M1RK6892ZU1najA5XrQ4xD7OiaSBF13Dz+qzlYTUF4aAkq3PkdVC/AVwZmdQnwb4WFnWd5uowIE
gRHXLGwFC2X2kaDdce5Ji6innjhlHKTc4OzgwJt6EKpREod8+xpSe2Fg/U4V/GOHSKwScTkVcrqo
QVQTH49l5Nx9/ZgWJgidrR25x4csjhg+OiYQfSEHUdABwcGIm4fiALeW4MY2HmpzmPiuSZAXRhy9
jPI/fw4HU6KOUkQvjtAgWx2/Y4JAdOL0KxrZ35uMc8Sr28OQXiHFFIvir5G9N/KK4WfpXcwKgmak
fOjxpx7t6FYWhzj9+fWLWPrc2eIhZARhvNX1EPN+6P5nM12LAln64NnaUdXRlI4cH6ytU1pmQRyX
31u855RWFoURfNPQkDgG5xMBvkSZyU/TOFcKo4VVbw5iRa60G41RhOjy+ikODbq5UwCL3+rrB74w
CsllkfpjFAKHCR2dh1GY93Z3U7B4bRUiX2uGOAqEYX/zN8y2/TjRlfBM3R+9zgufPWCHj5NGkDeg
YPaVVXWhfpybLgFntAacrPojmoGHBm+3h3IzHj6a3F71oXtlPV0YRnPPZavjSyABFoocQL+WvpPw
8+v3YF8G4l8W6rmFEp87JmWN+4wBbLwnHHKTGx0qutehtnbgoaG5xykmXAep8CHpCvZgaOO9NSkd
0aGBTxa3Z2mQZmF77uu0XuWNzVFzhmpLLA0LmSFWMAHWsqGVZQKtpvIpToS1NfWQ7Ns4khsNfOa2
r702KA2QNrmDodx5ibtpBVpTUQdDezHAlsxg+95m4CmdEpG09w0CZI86jKMgrES5LkA/veWysg8p
7XFtip70rbQbazOxyvFd4D7XA/iqO/Y/6s5jy40ly7K/UuvN/ZVr0asyBy6gAkAgFNXEF4MMujbX
8qf6I+rHajuCVUkGMx+7e9YcxCJCAA6Yudm1e8/dR7Zl/Ia1KZDFlJGX7H4n6vpXY/RmKxfwfOjS
irpDU9QdnirAoSR5Kfd/PVDXbfrXgVLf9jommiPgwrCSKEVv7YAt9tsEb+lgkSFggQLEtxBdwBiA
eUMTlTf1ppphoxh6Ue0VZSHHqUK8Xii/uyC1YKOFVSF58STZnmyZ+rnt5vk31/rPPwnVebOa0t+9
yHJI77mj4qzszMdSGR7/+mP4V0/9Zj1VxFhUOoLym7wNlx30CPUAcKzzr8/+71+m/xW9lJfXj7P9
+3/w+EtZzU0Sxd2bh39/LDGdLP5j/Zv/+Z2f/+Lv25fy/Ll4ad/+0k9/w/N+f13/c/f5pweB6JJu
vutfmvn+pe3z7vr8XOH6m/+nP/y3l+uzkBR6+dsfX0puh/XZoqQUf3z/0f7r3/5Q133+3398/u8/
XN/A3/54SET0GU5s88vfvHxuu7/9ocj6n2CtLNumRK/azrrMjS+vP9H+NBzFkE0EkrJs2YyIKJsu
5o/+BBzMLztA/BQdyAWD2Jb9648UKAAUZNevpqpyIv7va/tpdP4xWv8m+uKCD2TX/u0P/Sq1+cdN
wWVZmrO+OIBa0zTgsf28nRRZYtSUlsV2XJZzqAGGIU/vtPEMckMKSiujaAENZmPCsXCnXJcxOK8e
7HK5afH5ZAV0F4CztWR4UytA7vR+j5FpG5H4HxLJ72h1skOoa1Fj7oC8fxMSjb4TJL94qH1pCjVX
n8xNCnvJG8z8WFr6boG2VCU4c0Ul9aca8pOdG5DsDE/rC681eKmkMFya5Ntm2QAou6+lLBgXa180
DxkMlow+K3sCLGWFpGgT+nNjydg5hb1vm2fLhqUnrdgV5AkF4GsRfUmpPQAxLLwRC4k5IfFZZBFk
KZOV9L6x1TstVHFfN3Zpbm1Uqwehmx/Xi6lhT+ShFCxGdxp0ATvO8GqjCGw+SCPyjQUrKtbjGTNN
qiLbQeh3JL0/mHn5IJwlR8Hcr8RetxvFZX0uqTc8q80/kabZ1fJn2yoCoUhQdZS7KBxO5vwMLySQ
pDwQU++L5Ezl2BXW05zsI+2+kzqf/ndX7u67xjdm+EqqhTys8MrY2E06Zb3wkMe7WgHzE4ePMr1c
2xq4lSsNer6fY9s1Jvr3qIe6ta7v1tG1+0sXpVt8/nZFaPtpAVqx6W0frzBoy2r3IWlmep7FEe5G
485j9bHtn0v5OeOTkpScdCxoce1edsh/F6bHVa5XLlfYnqAMlhrD0yV9Z6TlZQAoQ010/dY6NOsf
zoO+jWR9q8CCWS9G0gCWtea+q6OvUHLunLD9sP7+IEWnWpc+ZFQWjJoSF4giiSqrVzCmdAcENv6t
HRRNdyV5zuhNuEhT1XfzONAsZ3qJfJ/396K8l5l760DMUxisE0IumQeW5IlHJzG2mqxuzcli045v
1vtE1Xt/VKyN1ZvgZJk+bb219G1iGft1xiCZcQHKgP/3un50WQk2dZV4VAUC0+axszebr+vLN8KA
sSzo7M4Dk8LIWpNY53vUCE/IvEbDDIMO1OSBSpHNqnCuG+7Z4GkAN3blVFw6ehZFOpygG33Sl+LY
huaun6xHJYmRIXa+bt04iHrWOZHV0Ya6qlda07vazoJ1fsxFftINV2HG910R9F0SNJgCa3Z0E+WM
fMyfWCVM7VKCRYLLcLF4wjA3ZlccF1toQLynEwvXhjqc24WwPW3eq7DOXWZsjYZR4V06YRjgC7lZ
R20d0aQLg5qiySgJ6gMYysI9ntXhtN4xVd/76zg4Dv02uewPUzCwaAy2tceVeVMqxRGecDBV8WaO
8E9WuLcjt+fm6NV1/mDzZ4uHgWajXjjI3fuTaRaBoktfCof5nkBHKtF1c+/XJbc2+Kl17vCwXAog
dGDVen8p45swMen2Pc/ZsC+s4tgA9U/B9iSKDEl8gbWT4LbLzQARliS0gwtH4fZZnbog8z6FfdVv
p8I4pu2OlflrGw7xhgX5CHQO+Hk5b7Ewyv2efCYZNvjC/I3T4H5MyXQFpePsQTc+yK1YMEubjbKe
JuB9EyL18UZRy3M62kizYgvY38wJY4CdS+zsSaSX8cCrblUbQ2K7M3ZqPT4PC7RwBc+A6++GStKC
XUoeE5FdYj2Lt/JKy1LH+dSqzr0AzefiUmP4BoxPL0rUEzIG02c19Ix5Fl4XRiz1reGOuHe4g6Vf
4PuueTB1N+DLA2oWbGVlWUEBqs0nPxy5dRLDRuRNXq+zMw51SDE07lWGuAbdX5jCGwfxzRQFCGdJ
PeUK7jWSEZ8iOfwIQoh2/rilNG2YVGYNtpu+P9hmVW2cxQS81lHalRIIRE38sR7EFo5ysqnH8Ns4
LBMxngpySnCGyVvNLczxOW9loP1QyTw2Ij9tB9QPdK15Ur98URZIXGKJ3s8De1rUFv5oCDVIAFQH
msGrTc6GMxJuyPoO9r2Xw3svs/xL0SioDjNvEeGHKo+CspiOcmL5VkFNWcaWON1L6u9qIddd+pdd
XLUNRTdlmtKvAvYfDoVSYlB908dyS+18QzXTX1cQqyzYTFgqhHqXE7Zaw3OkDyvdJZBAFv8Q9XyP
LH6MJK6JibeXYMmsEIZuK4b1tgwnt8nQR4tdbs3SOvdJexNnK8BO341S9knWtTuqkGyyjR9xU6y3
tsik7czNSgxw95truYqm3l6MZtB1qyrkYIw1tPrxkKwV5mDlPZVRxdG3hVMdqnAcvB4fcdII7jU2
YC/Nw89Z9XXd06fWwg2Gqt7cqKdMSz/rhvIuLdQ7zM40V4qnd2N+V42RQs2aRDKSWShH5YsK/Zw6
v6FgGrGo/rpZsIRguHyxVvxENmCnbYEy1Lfri2CP7MnF4wB7ao1ccnfd5tYFOlqkw8CmBF84WLeV
ddD0RUKjqG8xPn7IBvvR0Gmjqj35fZfbezwUaLAWnq6be2GhY4/g/olPIyukCS/aGlZ0fOFVqrlZ
OmsvlOimGiKqDmHQTLqXJObOxgN8fWxl0Y1sf04omqesx+l03+CLinOXC2/LTWZrP+TP40LLUP9M
sX2L8zemC8XFTE2PBvlxDQDZmiwomutz6KaxRaR4HG3FrcbywbGzbxKs5GvYokiHRgNhYp6ddjzX
3EHQ8AHiAQ+bdtCxkXzWzlk4bIiFFLRZ/o2z5+Jou27Wd0hSEN7CNzY5lMnzqSsgTBgGdvT6gge8
9Th2THM7/ZZEogsSVfei0NnqCwh0groVerrurFNOZJAUoHnDYH0rDZEKTC3o5sH6SRnEovRDUvPw
LVM8Y1t/7FrxEaVOoOvPnLLPkm1sIhQFfz1jf86BvEbhpmLKmFuzeDBxf56vwxS3eWHMCDtDfOPp
t3DLIV65rHnA5cTS7xpL3ujRXl/Qkm1bs3ROmfrbvkOnjXQBXqvcTgM+72u4QSQ60/E0Auyc+2hT
J2yJNlGCeZCShzyWDkt2lLXuna4Wx1Q12NBsz8jvViA0prpO+XWGq2iMm7Fie11nQvylMbStOUpB
XmXbcMS12TrDD9xPin4OpeZga+87Rd81qHBJXlMMs7VTZFK5158l1dqYBFUte4M6wx2Pi0BjarVX
z16vARgssOIwRXTDuGhT/VA5hzV4joAoDryFNdr+6yG6ikjfrimOoVoc2SxCmSvV64c1ViiqGg/0
gW/XsA5P5ZsULheAQFd3AJtW75lKY/68aNFmnfzhFgNSOR7o2SeKxBO4a565uSynCCYzvIZzE8Tc
dV3uI4kAlSgPXOlkewMeAe2HWp/8fm4C/IHOYzt6FQzu9YUzyTqrWuFJtr6dcd74zZv8ZxPR4WBj
aoaCKu2tFgFuIirCno2EQVhPHNOsb82h93ER5LDDkjKKTV5NUNoh8YoiiKkMqsaznXFIiZ/JFolL
qnT+GN7LTX4ERelRmQzWY851CKv7dcjWE1SetQHQyWoODwj7NrJxUvV2P9nGfv0pcObNXP1uCK91
v1+GEIKl47A1KNbbgoRWSVCnjYlZn+bPbUkgo+9t7HOShqpXFJv7Ug8PxLPol57XNYe51RsvWqbc
6nDy65RldJYC0j++2rfuoOXHmgm6LpQlppfLaCER+Z0c/7px/nrRJvQ+aoiy/JYLo+X1Ch1quWjW
2vWIN0lUAE24uoW+W5eKWQx+Vgw+Kp9QwnHDyo6aAgTYsUjrsXDlZ2jne4QlnDw+9Ak3YG+e7Ntm
ek6ewrDmXmHz46SVwlJX2vs+K4L17l/P8hRZTmETvyvZqeZFcQeH/VoEZsdNbXIAJd+MMMoX/KqM
XWqWWJuOSRopfK80NnPZfljvxr+epFerrV8+EQsFuaUT8NhvrbhyWqRp6MjL7foprMeBNSxXGQXI
7u66enRwV92EgH4cDa9pVDel+3A9ka5vUS4/junTulrZMfZ8A+pXzmy/ucS1nPLrJZo2dhQ2Ydnb
rnSjqkg2KVxiBeV4PY4QN3l84uuxcD2Dwhhle4dwOuVHrCZf4zTOnJpxM02fgEEer+kAgI4muySK
5/WQNCENMqP8N5Wm66z/+VrxOICmaVoKxjSG/CZYWvjkhnDhrtDim6XT7su2D2ic8a2GgxYbLK1/
JH9HL7G2io1ksFvNMPrTusRm3VkfM1+rf4cP+CfhJBfF6GqOwrWpb9sdxloNpRlL9e0a5/DGcfMi
XYNiEX9vsuRFsJ63ma3rwnlcqvJi1hEcVvN32oT1zf/y4fxwHW/qZiBlp6JW2CizBVOwovV0HNGj
giSMfc94joYC+/nLGrUJqLVriLFORFsyd+1dRn+OhogrA0i6zjc4xjSGfCqzY9GiUTSBzp+Yywer
fZ7wY+kgaZvP672EERP6vHZbdysZ3DqHTRGst+D6Zgem9EBI3Rv9u+uk/Z5D/Sk7+D952f+H3O0p
+QKTufzWvU3e/pTv/f8pw7u23f7rDO9j/Pk//3f+WXx9+SnFu/7Rf6d4jT+Zp5qlWVDUHXO92V9T
vI71p6ZzHDNtTZFZvteffE/xqvKfTG7lmnu1NBZ3Eq/fU7w8G3NedljtVQ5SLCL/Vynet0uR6ahc
na7a5CQ0S+XZfjoL4epWOcskdbtYyh1PAK9htZ9lL5QyaJz6cO6c+n5SoKsaXd4fLEVTXaTyqZst
ofluAQ8dZdWhzCr509TZVE1UZ5MYQ7wfJRAIstEmO7kfnrokUY59p8tHG/Cx2ywpHnpwTND7gyqW
nPpT9jBm1vCodsUqtW50+bCok71rxtKfRDydUrVCnjulBy1WMfXJ56M+0XJDC6ixSTI92iXK+Jtq
+FVx9ePtbRLkyJZGll1hkTGtNR76Iagzsioe0I92uxLw+LE3+wmbL3fqZOlUx0PvRosyHPQhnS+w
jLedisNKH7HsZB2AO4PGtg1Nb8W2qTPd1VNnfoitMN0YY2dvXt9nimGfb492dGrQUW3bQZcSqnKY
yUVTSpwkjQ8iog0Zah7/a8vwNyeLX1Z3TuIqG6WhWIYqo2h+M/wI+DHK7NeT08IXyxyqo5bGu6oC
07fg74odXvVxyY0bNPilZxrLQDYWhFUT1osvEc6eDLtotjQMaJ4YTfUmcaJvP9xP/yR38MsoWIah
qbZMVpyZr1Lx+HkUMnA6qqhj9hcnY5W1sGJpp77F8y8fjhVdDRwQultzSIoTltZorfH+Qb/efcaE
wtnQptGvqWHLrddfxezmYpu18zRko9c29rBp5zwP0ow8sJOTHaOrYr50wJb2JelFTrKQ8KTFDuzZ
6Tepmeu/SUe8aai0bN6ebpEWYRkAXc5w/Pz2qgzfulmVyfGmpaz4ctpq265QSr9pkvyh7U1sHS3a
smihaO4FkPyzLBbjZBSy7NGNYgRWmy57tmB8kabhKz6nxU0zO4nbqkV1VjtmrNU52b0EhZ/GiOxG
MfDDwxqqhPBD/948pOYNSYwy20xd6YDpyMQlSjiU/PU4vqHD8UZNlXXQVmUF5j4KrDeRRFTrhlra
2YDHGSmXaCEhq8UPaZMmD9gNLH40jxwQQ45pU49z3/zBbsPkKx4Ft71aF+8xYCJBYeORqUihdpOG
g3RAifA7F1mVkttPezqXaajUulZ+I0edt7eEQnu2qVd1v9UiZQwqZSY0i6YhyKWs3lzXADNWUxeu
iM5ck9LuU9xFO7Q/oZtKw3ShYvwcxUlyeL3FxSycbV0FnDfIMtZzfpaMqL3rKYHVxbg8KKozebhf
JHiUsQ4gxVF/E8Jd9YA/LmPWWgwkTHLWUxug3vUd/7CMqXBRQtDSw7YHy380EnneAnIm44UN1pfl
BmxcznIetbdylWCbQM/NVqfP5GQv8UPTb+abztEaEiRycdflUbxbnMjcYop1qBq7IeRqjAerSurf
VLm1t8HVetnUOFVZ1h1Hdt6m6UYjbtQ+lvstnSLiTCc6RwdpOIaG5fhFTXJXsvvmKTbHgyrny12p
mu+aSST8gngOJaX2U0cKj3G/0OaD/O9TSa1Eph9Hx7XnVOpjfFMLfRObjEZsmdXGKAi9ndF8p85N
8QUBDdyYaIeuWHlSsHoNQoxQfnNL/DrX2MCx8ZAp5+ogpN5sMHNSLNUy981Wu257mC8mqfbkFCcS
7co9f9UGcyao/s2tgC5H4rxzkPTNkX3HLl1va2GPJ5ErT9PvxLFXvdrPk4bpr+LxIesqYcpbvLQo
rUUfNbnZstnr+7HIcR5GywLwtNdoF8y0Gzqm91g7l7toFr1vatWHqaGLbJry0MttjDdld3am6uNf
f2ZXcfqbCyOSolpu8c/BGebn2RyZjqLgrdBtpxEfUxlHybt2EoYrgRTKptMSVuURg0ESgCXtrbuS
orqrya5aWtZdKY3yTZ4lCxobZ/lsKZk/5Krjz9hreJMxN0e5tptjpa4OzEUpgn4ozBs5U89zrE0X
3PjEvk273k8leaK0mltfdf12BhASqstE8xyOqX/9dm0mw9sFycEW3uBEq7NV09z0ZpLEI4UQMHNw
AzrJ72nPsOYD2qKCDHGKsVyYuwOeAXHVl94I29wNrfkdTm7AOWpAMFhiuzoZWacZdjpGpaTeFNx/
VacNOlkEZSmPrloDRJaH+Z2qmB9iHeMKJWJjGWt70zYGxatCFlt5rYDUiTp4SUx3flEmD8XYyfum
il50KnruONuWS26OxUQlCcLZzdoMloyrGbwF3GzTE6nhe0rwqafKa8XTgYCQDPX7OLnMWp1j4iXd
RtwteF6mAZa6HX5F4itWG/T79btSdW77YXWOrLHlUMo4CBucvcOqllxB0eFoTQalRRXmTTjTrJXi
vrLBhRg/5DjJ/TVxZOW5sXGS6BIPvLRRtF+dTroNxULaeVS9XP9qaiWetdN7aZ6j41BIu8Qa9Vtj
uSg4reAYgatTm81oTHBQJ8mtbbHWvEzSIbrXhHQ74jas1qSO+jkJ94kKwqTjpQ04zdrgkEkqnSqA
duHmBysqF38xh9IrQtpu4iLZNs00urHFfq01KlJ9zW1xO3TbCFhpGi+kdqLaHajX8KElKH6J1YSU
PiXtQAqerGFP4+1gw4WkBddNNXxRsB/EUar5TGednyQktwUetpg7MnqpfCKYIwcjPcmG89wp6aYv
X8Bvcn5W0URMc+3Tm/Y+NWPZKzFAcPXK+ZJPjatww7gN2xZpTaZc1pY7vJKApYSLh9lXRNesRNHU
kL9NWvtOrhp1JwF/rbLW5C7BNyHCGda18RLfg/1341m8S3t6Kiodvfz4SJfrjt33YtpW7dLhWBM5
95/jEUFmppEZPYrca1vdp0KpeUpUVgE2ONhwJ+HJEjaFx1Hd6PM66fPak6L+k9rKvWtqw42VZwsn
EszjeoeqjSlc7leMyBU3SVOxaYH7yor02Or9GChVgiBd0j6GFKa8hJKgEqM+i+K7eaa0SKZEdzW9
/DRHi18OtLDFbTTtymxQA6XBR9ysG1KW0/uWwH9qv+j6TF3IaN7XLEZh33xK9O7YoAXxu0Q81Ur0
qRysd3if7TmKBeSYiw0Q7sHF87Euq+coI3ldTP37KJeptXQ2FiBm4uOGq7tG7sDWwIqiHnEflbM1
C1x0NmIVprrWLG7oYITeEjl3YrrB5Qq3uzA8IxbssBi5UZIFsYwpP0KoiakO062DeaHlLkrj2iXW
smByd3PH5dOvmnkht+Vu6gIE5ue0tMS2VVkfenP5YOdZ92gW2IKZeI+HOK1ZOSUi54OQkveGbmS0
I+OZalacjFrzCxHptFn66OSU4tJJIcSd0ZnvLSXf1VVpvMPAkVLA0m6TMlrd7BXrc3GSsaZ97gus
5fp2sQ4JofKRJOYBS2LJk8ZIve06kplKI7c7EUrypW7V2WuFbDy2XbEh0kUeH3UNVQVilqwxH5V1
IWLdkB70JCHfh/XAV5n+wNxMk+d6ugubJPXNETpzplXmB0O+F7o6vy8TVbmx9XLxnFEzP8CqqLGW
ycpjCIf6Ha1n7swWtoE7X22jyMRCJqdih8+t8nHhICz1afxYz7F1xN68xufMkj/Kdc0N36j1OV2k
/KYNbchrlA5tq3HH0GnuZih6N7bUvm9Fh3KmWT5Udaag89DleyuudQ8qHYKC8AYLSPUcq2N7C2Nv
3ix5/MQxAWvm9dOblfmzQyHsVqeGcHHwFeLwnrxb1o06jzRc6uDNfbSkNDAokn4ZLUtCVJAcszmT
WRCwvDZGyrR9F6l3LXYkNWPnxmU3Bya9NLiUK8+gTg4iiY3H0ShO1yOG2RvaBjIfqnvywWbYVIdB
6pvjPOrNEbmSlmLnh17mfmb5fcDhXQswl/WrDMtYXGwQT1jFY6216V2TNav9WLbpF8UMRt2WHiWd
1KQM0sC2971ZTvtZQomgtbLzvhuTe/b57oU2jN1YteENxplUUNWC3AYnW4qTpnZatBiHLWUqd2qf
N8AjmfpjnjOt9dC8LFNd7gbazCDvW2xycVY8Zrbyzsa699lIlNm1Z2u62DpZ2QiJpi8kcpJNYZUn
J1QPWPchPZFR1IzVhL1VvRxzi9U0wSrvrhOiPDiznm0cQWd6x+6GJd3s9WohPs+tmgc24Sfe6V36
iDPM/fX7drsMiIZ62vrjqHdHOWxv9bxqb8cEA8kyiXU3dhYGPzPyoyU5W2ycuouqInji9IRgJWy6
C0bU3aUmHjgAc35vL9iF5VXpBGkd2ed8/XL9H9qJTNN/+Eaz4EXL+oAoaklst4wrddOVYXpby8v3
L9DpxoCbRPGuP1DUTKI2m08BJoUzkKB6Pqo6PsD03qMpSrro5vq9jtv/9af/eGgUq836WJ0kZxO1
rXKxcrbbZtaUS9VpKfi0vtunmS6H7jA2xAIrmCiz/WsUXaQKRwfsogPcX4xzZtQPkBI69CvtsYwT
K8U2O6lI7cBrriOa0aVyKm/HOEmRAKjJnVPi71Tji77NSsU1G6W5qyT2pGtMOznpa97Gqgvswjrp
NIV19VHC3DmDOYB1LhNRpkk0GKEYbfngNdz+cjrn6z4YMmv5ZPVgHPulsB5p+sZDdO53ELxQJMq2
eNLXEGIQF0V/Itva3umGsZzBu/lEiJS6J8lHBp2eXh8h8xG7gkigQ8EM08HUmOe2amK5zrY/WGbj
aqURHWKKGVo81zfcNXm+sezcQerUND74z/rm+uX6Y2X9Hbup20NUTWx5qwd9oSRUsGLKYFnypQwb
rffIJVzS3sAkXRI3Y5paxDTNSxGP9m1dCuJu03gIZ0QOxpzHPkgfvDedSHtSbfzUojl6yGa99ZTl
dSUqcX2/hBQTNsLSoxNRsgg4kHW+Opjqk0wZR0hURExQGp6l4WIrRbX2ZZkGv+KEdC9SG6GDIMR1
EPJjAxWrGfMso2BlqOm9anECKKeOM4zTqJzkJtXPp6LFKd16Gk2q1Jbom5tcaOOp6Z+W6/Ghhb3j
mVofP2jlKpiRBMpPqYqC63ITlskL8S+5sl4xt2VaP5SV0xztxdhiisiRkhrFITTYItJcS4O4wDPe
zWYqdPPCaWUs62Evt92T3nTLpezkF/yavw29lt0iL1/1mXqIx6JToZx14tseuWEwVEBaSwfYgqKr
nyL8n4C9dcnOHLSHDr+mD1KljT7OgPeoblUfp8zybBSW//rataI1h7EsSy+STUG0PPbQH27LCeMY
LcfsAQl/eg9/RnarnJPD9SG4v6fXP9eEUIJs/cxaa+mDKXI0VB/mQHyZzkEeV+UpaZOvZLuG7fUR
tcolSCah70tJHn3RFcTpXe4cNHuSNl2TYfAq+u4+DYt7WenNY1dDf1LsZXAT7Jr2ue5hdJZ8EOZX
Q8ZcDjEcwhQjTS6xPUye1gWt1MeXwQBdkSXJqdEHJVDLfnhUuAZoGYnmRlVon0nefM+g1YWDWlsz
VycyFDg5QV9fURht2C3OdwDFpvu2i/bmuj+kmpl9/+TwjU6Oo6nBZzA781aZ8XCiAYGBUd8vpjp5
g0FV3uiEfu46Wz9jEfnluqEOTiFCl4n6OGA5uxcGWtmqHqt3ej5d2gJ9mT6I9EgnMYu6nrr8RxcK
YodMxrltwpPXGp8AorWnhpvSVSxumDHKw12SoeJthYAVETvHkSjf6uIYm12+GHp6eU0nWMqwAbe9
BurcfJiE3iZNEW31Pi/2NF5+Tqn1877sbDuQZfOUHhJRjDtsdsqSQT70ZB1pcXa+Sl1ziPsP+JIl
H5GO5jsjTnFsr5uveT0bt8uUhgFOptFehPPDauV1yvU8c4lqjtfxz1T5mzqeKqtT3zWOMZ81uUPd
POf+Nb1MFKe5ct+5WZ7VHy0lmXdAdvQg7YqYFK0YDwbMi406xRrqYjXcRCzyvpNYzR1xB0KpdjT2
14fX6Xn9Ho0Z+l5D24K2J5z2oSYtfrxkLXHHNLxHzc5nMjkfqmIzjaI7IIpDwTBW2hNmHN8fNmW3
Cljyu3EcLa8Nx/zxn/2P1MWTUQgLW0/2YI1+nh04FtC9fOxqEt9FSnkyokr2IigmroHrxkN1q63B
F4A8BCpNjkMq0enNUnDYi1BWnop6fko1SbtMTlhDrlVMV4aW4ZUwdJ4m6QpUwpFwLNvKw1L3+/+u
Pz29rs05oPUt7smUjFOtOLzmj7MqmwJVLOUmLgV0myKtsk2lG4Qga+ZxBjvi1n2WBDk6I8TQGKkH
I80wBBl5ozGWUawcwYu+HxFz77ROtU5F1VqnocuWfanlJyvWhs4F0ARzRPRfaO9MSNlxFD6pCOp7
uTwrNfUlVU8kNsi6PF+/p/aNfchU4bZzvZvSuf5YUHziduoiKkNlsaGaIvvXxCv2GpkntDRxM1gV
SEJrcTHsjCPDwCmk4tjstbqmHMnDtveGXX7iSAwKommpYTiWi9w4OuchMhpzPof9+P1LEiKzvebJ
iSf0k2zML9c8uViadDshOQKq2j1MrFV+0WYp7sfpIVvG+ZOoZOG/znDOjHeiGzs87m14pXVl0/ZL
CsIs35d5Ip2zWnqRC8yzpcyWT7ORNDs8iUWAsXyznWSr2EQpgJ6yjrG1rVsqKpPR+8WoRVgMptVO
osR1ttS298bS7AJ1VfW6EbmGTSrHCfYfzvLo5Npdnd05bfs1K2bzxli3rgxk66HEbdSNVgnSxPEw
nSv5QONEfBJmqKyCFW1Xyahm8zYmOBmt8pjrsQhe6xFZqbFaL4uDvaLRbOd4MNyahOt5oVhi6ybe
hGNZ7dJesj7ow8tQiORR2PHtotTqtsiabIPyGafQrmWbVNgKUX6vSUsJcW93rXeNdhqu0hXBxhQz
oKpeB4aynuWjqTyv5HA7dcRtrnTiIJN2d6+xQmSV1mbU0ktj5Db74Bj5yjiMG1Gr86dcRG5b5Ies
K42nFFRksGjClzulO+bx0J6qF1kqo2fSB+hkhu446hb5QiMc0kuPHfwYdvEzm+Di261zxnxBBPa6
3EidlPtyjviqYj5iKywGQreSGxKP6vKcTcPDawlPjX0hTFro7Cy9LHrZsAxRfCrUUt1yRJ2DkdSu
2+JJz/CoTwznixQZxoMY8y1hqHLQG5ljvZb0yM1TPFjslu3u+mnJ4zIeG9T2GRz7h2vUKS92EftL
iq48Q5GnNES0nZWl99SQB69R82WTDkrqXydEKMSn6weIK6J+FB1a31FJ6fkt6A983X6XJG/pKpnu
KwsBWlHUQ7Bcs9Bqmu+TejDDmywu/Qx7asy0p3afqqZzou7xTpRdRh0UixhNau+VfNaPvTTfx3ZE
+ylIo223nmQNRSoPxWJ/G9ZHC2lIN4tb1UdlGB8cvAcxhG/2Q9NK50nOv4YKeThwZdNhug7TteT3
OnXCEmsKLE91QEI8VaNqHEb7/yLpvJbrVLIw/ERUkcMtaUflZOmGkoOAJjWZ5unn22duTtk1Hlva
gu61/uhnx9y21Be+G9pRgqmLbHPTPycX12Ke6+d6KeYHhywyw/WqDyODThBV+5J11jNFwsNBR3Of
ViQ2fahJXArlM3towWuT7WdzrUW0zet6sa1Ve8/s9sFtsvqJ3CuVBGhiwnHsqguhdyt4hxg+qp9K
tQUXIkxbV4nffUGQU0FGa5J3jR9tN+T1v90CCEohPp+T1a85RVutsQ7S/OhclsXVcPvnYBzEsW7y
15YTJdUgys7Kg3HOB76tsXXPq9r303+/an1vP2GawDRw+5WG9BzZ8J4ltQ7+1VdqeN4aUUcZP9rD
os+I1v+7vG73D7scuVWAuWX9VtIPfBP4rImSEvqX/vUb6T2e18lV12AmAjTKW319D/LMOBE7NoNu
fpeZvj87WTmc6s0uo5YjKOzaWsfPwg7lNlMZWTXOj6Lf3v7jWC2HytrbFfTff9aKf2lq5N0+InCk
mIDUZ3c7lCMI7drOrOBg5feUbGhnl2pd87/d33Meg07UbDGsKz5KgnTwPP9ajr51qndJEfPoPCDa
HUB02i8+RetBWyo3RGJes9QI91OzfZxO1E1dd5wByVqvobgd8hZPROohdPKQIfx/55tJkMI/U//z
SxwFgLkaoIHw056gVFwiqIVzFon3raKzEiq6baQVax1dyP//VW6ghUNynkjP3M6N0PZEchl9BWye
Hbzcb1GZn05Z+sfSt36wG+ipFMV41SVrFFjUfVOL6QkQXotEvhFfQi8PUrZzWWYNbQo2Y5VqPqRd
TAzS/hL58w3d94IiLm3j3NWDm1TD1oRB6olmiME7vShAuI4q3BRXe33N1+GyW/M7h9y3RzVgxDUE
dKMXR9yAz37GU555oKztgozaNabIIWNuAOBc9SCsd8XKt2EwcsscW11PSKHFIkqF1CekswqnoIiW
xvqmBI7sQZWdqhugYVEBEFp5/We327NhV7Fv1gLVKEXexPwRvebviVn7CBi1YrkM6E664qi3i4Ed
kbB7RkxU7d4CVF0cvGDEScLvQsTmD5umTErS4SAapjn0mIIzXOZFxHUmcM0YAG6lSnqZ/ZN8tUmv
o+HfaDvHSHesjMGPhrooL3h7wyAoCliB7WW15MNQU/BpoLXNloxdyzdjZ0oU2S+htkon7uGmfH9m
qA34O0siIdhiOJwITW80wFtFSZA7jfWRx/bb0RlsTC034umvoY/maXbKdBpH71Ib4ZDBKDAEDlHp
94mRzYc5M8CkKq9KlX7AydYkro7MuLPHFYgfZEV4WdTkw8K4MYc83cVp+1sr3UgX2JGtNNvEGz6U
SZ5gxhMfEh58cMQRhOW9BFnf9T5y5hkYt9qf59xj5jL9N/aEMl52vC5+7RKx2LTpjOI59JfxzUMl
oQebdr+WRCkWmY9TurFwyPTnsvIiZfcQcOVvlt6vbCyHw2J9Nxo3ki7cq+0HI8p7d4IJ8UkccZck
u91WsGofBArwcY4bRE57GoKmfu8hFkJ9CH4NgDSHSWW/HcKBbKcE5MaQE5aDsR13O79Kx/mzKbol
VTkdgsp3Yi5+41ibsiQWDxl9MdxbUp8OUpmpaZp4BxcDiR3apyLw8lTP5fs4ypSohvvRNu3TftJr
/70pHWweTT2HusBurxnMTTkzXODUR7buv6poj2rrxhh69urI5sNy94sy1SdAXGcUj21QbLFhk1xJ
ZcJ71sy/jXJRseaN38Iu3qwbcI5DMEt9zcQeNGNwa5o6LXXj3Bvlp9gydbDUDlPHR9+M2XhotOVu
EcVvOK0XVfy7vSszF6KfaRhqrOoXR2YWl52gcmUpDxK4djemn5y2zKgY+1OxqO+1lP+mfK0iLZjg
5Xwk3POENNXMNS3O2uCu81cr3f0SBm8TuAw50NxGHcSKDH0p7dcFrVO4mXPiDPJTR8U/7ZgT2Do/
xDDI0KiGZ7sJTv6SixdFWqnnkGGbTVXY6fpTY3cl5sYft0s96eVgnnD7m+PQ0yY6Kue7+lNXjES+
sNKsSqTI/Dsi0l7cgeTAnVmnrNs9zlhcjC57cbQZmiLnolJrdXPg3bCYonnrB1rS/M740oR/yNd2
C8e6vLiiyI6WuZ8Cu/32yVYJLQumr8vt6bZPeLFbZCfTl/3BrJtn9vc2meqM4Uuxnm8gOSkfD4Sn
5+R4QOyYC2o6GFPzh9c7D6FE2NCnOQRIdqPaA3X3tvpkOPbnaTLz7w1JCXswEjetL1c+DDzKOPJ2
TU+M/gatQFBFXvaNBniNtVGCdDjNn8UcvXjs9F/TSh0QqcpJV2vcXRBpBeE+UdFWR3vzriYoTjyW
4tOs3OpctO33qJ8Kq96iWVQjaNnfmRBBaAOJaW70IMpMGU0lVqNg2s6DaTI3jct4XHTw8NlKLVKE
ItAimwW1xNZWvennpbYMElOb09xWpDrDGIX7oAXRhB4GIqmlCkUTD4XELZdbHExE6CJYvrFz4JKY
tNcXkiaquEZusxMSh4T2ebtlRkrbPFR6hQ+TOxmTlTBtgFv1qnpXhaiRMUL8WUqR8XTaY9j0/UM+
lGM0giPFUq+iQb/ZRpt1uI5is2l+ccrDgkgzsayZx2BV7oMIHozB/tExreMndfhkZtIuZ63jk+lf
m9E6ddhusFLwXbNu3t+M3ro9Hiuv++v44qvVy/ZzK3IqqslmrlWlzm2uVDKKRcPqwr4hCucNrc8M
7tnGDT+OJCDZbTHBjvvAo8lde+MiUfFgEL+qTWwww3iUndSe1gECxq90HaKNeP2q9j9LOkjjPt+S
ToMZ9vo+9nrxtRZTj0ecgN5Fl8ZhKuyv2mgjM9MZeXgrNtfltgOIddHtdLvSQmddxCEP4CShLtdh
OBRmC9W58HUw2d0TSY8pemWiMLHWBzlud0M0f1yAyLHHXdzvtoo8wGpio94HfA+Fb+5RPnqfgzDH
cLCyA3HlyQ4kDoWNp09fK9A36x9u98Qn+CaUrVul1l5EveYDxc7yMUftGdkBGaarfi1qE+euQCsp
A+fQe9l05IE57YsWDyXBV7rT+8k0bQd96o9S6cGl1po7V9bWg9qmw84VCGw8PoKznfjq56ggeDkd
ly4RWtGRK739I7ErWRb/alVre2JpLOJKywwyKcUV+dqTIKWVUdc4LPmyR3zn1nlUX4STkjNIi2TA
l64vVX4c6iXSrNWnuxDIjrZEdnVHXqep29PC2Y5eWwVxXaDb7qevhgMyc9g3La+GGQk2sPSG5Je8
lrHfL6QH50+2j7li8NwLztUineRwXSEVkw3RVcjnHnUbtsB9xo2qVetfYcZroYHolEMoWne+ro6I
ILG/YESnwzC4e2jNQToK2YdWUKtTo8Mz5bpI9148biYx1botz44Y3GMeEJBc6r+72lqA6kHn9hqW
1VxQ4lmNDJcxeB93PohyEL/bEXzCQGBYaW3sap2Zqn4klp764z3on5qbUGZX+SXIcHUXmsB+kjf8
fD2VzKvxd8UplQaLfg1EzfA8lv/0zHisNF07EK+7M64w+NlTxopzM4r1+scWMA7YikdVs5Nx123U
i4x8A9StvyG02Hs0OBT9QaeM92NRubGYBw5dqbhg9TLSiCw+rtyAONO5VQbX+LTb4sStnh37ck+d
itFfsgpjuJCvqKWv3R4Ykc80SLw1ow12HuiRsPAthX9My6MKpi7WzL+5rL59IiIZahkpfAFCpFiU
FtHZYbZXWeotTTqy9VOtp7/Llcz1Miiv+YxBPFi8Id6oDKUormoPrtxmwhXedmlsz+0rCN272ogT
Tqd8Yu7PnKepwDDnsk3byuQGxUuPXOPbx+PNSTlehALY82b94A+g/hiLG0M3cOmZb0NAIplpC0ZM
k6MXLWod1jlPUYc+2cEZ1/wyteY1L1VUTZV2coo/6Ic+mOkRTCWyda72Tftml3b9ZBCegO7Uyz7M
pR0OslakB6wyHO0JWVhTfip3cUPHdYNzp21POVFyuktwAbb+IgaF6nyuHB1bRzKxdsXZsHTY97u4
JSFMGUZaBlaNHHIfQ5z08Igzv22zKpoQB0cT1tZ4ZtMgITMIuSKPDKWMr/r4XNfZRcubz1o+6NP0
qYHD4ZDbJ9YDXHO1YwKwsIxat7Gm47w9jEY3pbVXnkn3XMhSwDDSeBMDxuBDUxBhFKwjsiWXYOiK
54D8fyLUK0HS0fjb380lwQVRX+76TqH7NGSRNB7yQUjbG0lmnU17J2xC5AfXy1haJH7N0RMnyxpf
AVTcyBejf9Jc59OEsY0q2CAyahWJ9Pov3WqmZFq2B6maisD3zeHTI8XdcUnwD5ZbDDrXSGnhsJfF
q8kle7tuQEyd55ZH6divPJDAor/crrJTK1vdo3C656GwVzAkV0UuOQ2L87yZzhLtc9EcuUPT3Gzj
juI/0Vap5qzd3eYu183I9AenY65jOYmUYYLgkEcfZTNR9ABfMMDSW44FcTzECkxm1E72xNKx3FkN
OP0yfBgq40FDxSSLS4COOuzVSnSAIjTDwDdNJXwoYYz2iSRCq8iTYZw+JtuNndH/XdJ00OTISTwR
nDKE8FFRBwN07np0hpLY8xKDuEETVbtYv+c9uFT7lIGcKrZNrT7nzS/QNevOGkmpd3MoKHx/jALG
weI0vXOm/s4JHrQhk+fJtH+c/rViaj0O+H24AfEbtxk40OyqtDed8bT2exn1zbn09Zg2YXRMpqmB
36+pJjYvtNpRTw0tv87t/NfGgxOW31WHKY8jaI0dabybfpni96QdYGpCkfUTlCLhH4a2cR22Izcu
/qk6qOlXOTmqWuNMwGP1vHpMGARNIXBHeBXsqLyK7y3PUCOb6xD2csYRC6u5I+4rewsBmO3T6KA7
P5qBLtShdjuct9ajk9b5Qcp8DPR/0tqXU27mU2y4G5ESoj5yv21Xx8p/w6eEbtaZ18L+M7odL8Dt
7zNVPvMzI/fBzqzILfZoL1os66PgkCT+HiWR9dj4M4oEBCVwL8snnd8F+WeOTKatgCHSeQQQcIDu
iWgZe/dzq/mDY4Ngof9UpQoS5zpM1A1mlmWSlENIeKb9LDAoUdDjnyp0MZyXtfqlb/BZA2NntE/7
Q1XZf0u5Gak+Azb3RXGsJqsh8b75twnmF1JGOVmzNZpUQ1idJSIESL81x/sqV+PdyRqy+HXp3N7z
hGYbLfbbDUB6PZAeibWOf5+rKD8WN+i5MDnn7S1oYn1m6CV1PdxNPKJeXjYHayVkdF9NXtf2WQn8
uUGrxWyInPr9eB2nnj9dbn8Mh0lzzYs8DlA3M/d9IiTtIwGaEU18+HqtMftv0POcgB3julynVLd0
LS1NCyBGdqfS+DUvROqYe4kRzGrpl+i5kHftqxsXMn77jZPv9p8hc1DW62JK0I/xI6u30Clx+uC8
5tGj3nFZmwa5i+EgPYRDkMDajrv8QzCuh66xW6w0Hg8TZR+DHI7OtK5HC03LbaIK89K9MpNxWAFt
eHNrQX+4sQtN2AcK4GnfPkDjwXXM06hzmVPxy8zZqtQc3TUF1KvWnDnWaMjlX6kUWohcsw2ChpCV
wD8AsJvWy6wkrNyxKf13FISa5+pgyvfTjdFvkE0y4EznPRj4K4Q9pJlxN1hWTCWaH7fCQkeRuTqv
ha7iIsi4DRojcepmisebXHLQuH473M6IqL+6ee0Te6CbqxN7Onq8d2uRXfVGfrdG54UFfE9oZAhs
LQReugYce1oL46HzqZzoRZm0rJiR5G3TV/2gO3t11GrvWTfljuZ4P1jSuI1sXKC23vNKF38tox+S
qejf5vZ5BydOQeHKUDXyLJz6vZy7eyurihit5Zujk3vYqOAZXQMLzypoLkPLWXVdBsKBs3Xo9InR
hpnCx+315FrqsCZDbbEVW8WStk33I/rNApjZPCSeX5KgmjrjA+oHzeL5pL9gbpjBMGl5UY3IG80p
nqb2VUzHHlb8ea+z90CHUc0K1ICzFztVBprnLiIyrLlLytbzwtsGGNtGfWfs+htc6HKgvwbVVm4f
tnoxYzFBNFOnUMIjMgDifi/bjqHCRdrl7skGxRU1c35Yu03FvTa7BzfwvyGkK2UehUGRSKEFj0HN
L7RdCZwZ1RV9J9yOkLG700RSDcetZYo18aUrR3sZ5CiTxjYftUF+EJ/DObqZVdx14qvJijdUd4T2
7PVRZhmtj/cL2vJwK3y+MywTIeKykmDUsK7pkDObghgC441KoJ9gDaJg8/2wqSkEIuw8brk7bMu8
qqaZrgt3lJ8LbNilDEJyd7+0aSJKIX/RinW6mgW4K8GTT/kCGGwb6k7zlZ1S17YCfs0nntARX7xX
H1lVvWRtkzrvvYPkXEycwvxt+frnvI4opfUCE327Xen3mQ8mPrplKBLhzRmqRi4Y2T8N4/68m1M4
9uN4NC2XnURRFTEWzjMZHJigMgb81bIBBrsFRqKzFqbGzUocv+buBC2mUugot8q76Eg891oeumH+
pUDM5nwVSe9ex94xE8TPGwkpmTwqfCP4qY1Dofdd6Hjj+PLP2/XhBWLlLZBDRryRv8eeZhxNb4JF
LO9nhF2X3nDexgHd5Mj4HTf+NRjpu6iwlpxHFkenCcoYGe5FDE51muGNbsYcendt002Mdc4OrEIx
YgWit1YP1Im4roPFRTzmkMXdLjzITT+pSGsmjAfk3Bqtn312/MjPEcRIBn1RUQpUyfxRle1GdxG/
82gLZNMx09qmRFh3vOqweU9rTvMFCHB1pmaGScjT0gpPSuoUnxU6cy1oX8wA7U+WW/VxnP2nrjVj
22GRk8Hcp5NYP/RashBN7V+DiL3IpSEEUXRxZDpk78JaNHvakQLP/FDQkEjSxmKdbB/+Yqmes5Iw
LDEN3PfT5F5X8uA2nwteTF4Dv2ggRaqG056RDFoA1e0eUiSJiK2rAekplLmHjUh1xXtv+YhdPbOu
rnXTpKIKLNRpBEp0I84PVvvvMWe4RxwxtUt3av35aPcZbmPVxmvnzBGSFPBKIdWhD8DCZy2XYNJr
XKxz8NhJciHwUnCUO0dbAZG5td8CMyjrgj70hWqRRGSV9cTYcIFAntNlcD66xtuRhflvtYmqVnN3
Ngkg3m2el3M+G7+WpnmrqVgMB1LBBtfPI9FteaKPfDmdAzxkl8u/op9zDNnrA6YO51JjKoh72avY
d1Bj+vB3qT5gOdsLMZ8kj3xoT873LrLxgjn/2HuaYrg2HpFRAZdWaj82s/tPt8znIOAnVK0wQhhG
Sm281DIMGKIfam/94yLDR8ppXfplRgvLj2bwSuuw4xQLp1pbE0plDmqvHjPbeZ48oqVqfesSvisE
aCT/M0SyJI/tLYlKwsYWAysrrFCWl5jHi/2N+FGUK3kAXlzs8aA3E0ZUk/3fvWmdAhcppXqc5ZRd
NmqPq8BMDdLOQQVa81J07tM+05Uk/fXAnlCmAZFkvUn4gbUoElTQuaLd+GCCWh4DD9mA5HCtDITw
ZSD31ynD187J8r4uFtE5xACgVtPjLl+dRGbGUV/R0gfa9JiLP1XNSuYuRyGLU1EtguqN+U464Pi9
6BIskeZhHlR3Gqn2BaPi2OkGHtRe9/yXfXLTigSRUCztGajafGQ68WEol2cbMBd7575+lK553QOf
6bbN5GVp7rrNyq/Cbg5Sz7xTmRVI+EnvQboVC8Z3bkbrnUepwOecv69krUgKLeO2kNVpHfSFvtfm
bv2X13B8eVUER08ypFYBpe5DMOth/1TJ/Z4XVX/ofV5OZ9nLSx08jXr/ghGabWngHBmrex9WFxwo
V5dWC17UMJr3SGNOHqhpOek/jBB3SkKZ+aVhxyabbWir3MDpMUxnch0xgqzEQZhwaLes9tmvjONW
OEA5RuG++n72lrcYs/dp+1WBMKc89DD0kx5rendU3fqUTUYfSW7iedC0aMZK3OUnvaSwHLfhU+uA
mXiVvp/aAmHsKLzPjhHTWrSnTRVnm4EgbTojO+SCd9sed4QnBW9OIWMkm32EJeqHsYB2KSd4HVDM
sx4F7z6d6Pxdc0wG+q+MSqikmKg0s9BFqL0/zaNXxRsSWJDfLXLJtKg1EuicllF7qnwt1ZDEDzk2
LLt7VrJwkTJIj8FNi1nSyws2n8iOaYD2AbGZElVDeGZHZyzY3A5UPHsbsB8iYYRyUdEtv3130ZgT
gEMt2X/wOH+NyyeMgP29z4/0SjQoZxzzIs1vrzJUiokJ7slzroCJQ8yo8MdzrT6Erfm7oHNAi8KC
0Ob6i2/II0IYFijPJU2fG3IhpSqYnV/kjIUT+cSnrer+ysp+aUHwLppD2LJXP9ljNz6O852NnIuW
DO2poSAy/LOqQV3rjbS4kBazISoywvtKEl1g6IpHgo+IS1ny7kzG00qTbFOiWnNth7+qfN4gTuFx
IKk3sUy3yQgegdhCdxu/3bGzHrWVvWyvTP6vNTuTk86EjhWeNBK6lX+rvjqIktxR4F5ihYoyagY2
+jGzqjQflgc8ljx2tzIo+O1cjR+ICR7dhjo0x0Fm0rM+nu0cuVW7+0jBF8yA5aqd8I9+dOp+ll32
2FBWGbnS+87MGoF1+dVl7hOmHQ6gDe8QG7eKLClE5LX7K1Rqfi6D5qC0klgZx0Qz+rt0nepQtzOP
MSxDGjhkviKOeO2r75s56qait+ThxjrlU/0Hp/upnm4TUTOTq4E5yC3JH2wKHrlVWte6967jMlkn
whjCbFwk0MdYpJjW7oXb4XjzWzOylR/xMDuHepoe0S3FvuxSvkojtXzCBpnZU2Vs/3LkHoQNlvol
5AMCLxIuUUFjdRTZNCNID/DnYcfGO37xyIBJXCnBVexP6U50lsmuApltDowGeWTZmhEr0zvM5dKl
tuzRYlTd8rJRtKzVeVqPYMPoLX93JbRIMEl1xEU2QtEUz7bV7CejxCBe5tyFigsuWug4IFYitkvo
70V70StdvI7at4b0OKzam8bCI2Zy86zY3Gt2oW7NIn2eyWvr+AcaRWGCX8/31a4gNqBzo1bXi5ND
yyIFHf2ZUxEnQlyKZSMWgtLK8mX3IVxMWn3jfYJlDIJLmxOBLVeCJw1dewbKKlJLn9+siuket9Sd
Pdbag/sX0LRI24XLvVqPECZwPS1JRNB3BdxEPwa8CVbQ/dLEs7WbPET3g38nyhmo7GSRMxwAUhxs
k6cQQaFjbRjnyEQj6bz+R6pBlN1kFLT3hUVdcpk2xrkY3V9kGcEyN0viKXthU2dKxg6WV/6do8HU
6cLPY0fcPNHtCiLmfWu66s55pl/mwXsJKtXFtpy+s9o4ozzbE18bpmQRr6YvHLRCFt9E4EUVY9Lr
oMq7XTT3w46HZVwbfrzIZNqp1c7NjAqeB/yHHKXxYvT1G615zoFMjC8TgUasGTs+92ZPs0XnE+2/
PSpGok7YyGp1fwHKgesu1vYXs13FHk+WjJDa9UZ8mxb6E1C8B0lpVOS5+9kZgb4tBalni3eIMVag
fVmvYOz3s+a+g9DUKQQ6c7vx5q3/JIpSt27OfjEQkMpWf5j1/D7Pj46a8OkZelxD74Q4wxA30GLZ
NLYilJbm7hKh2M5OxILBt2ClhTJ9tDzFfMK0y0ZCZ0DieNM7tGKZVpJdXw2xSzJPUY9gQNN04BR5
ISPNd/PjZG9v7FSxqrMV46DNieUYP3Q1XmHR7q1BvTlmrR+MDtIEiyBPPEmirZ3NScZbGAXosm1M
F3axd+Ewsf87tqUfR4DjpaflsLAliVWb/kJqxbe7qPu6864KRzQlN6EpfU6d0nm1hHP25vzbQE5E
CRenoSYn0qTrh6CSh0kwuegLGDECoVdX1Mg4e3ATveuJtONO0FwhkyCxjctsd/LQm/PVsq2Psjbu
goqjWV1lLx/3eVGnYSBRjCaUbKd+jznskWDUPKnN+r6YySCsyaYiJvLqEHwMYgdBr1F4hcDOCA2z
+BrRN/dEqyCpZ8eHCbor9+Vx3uizJOMDnS4xV7tjcSZt25gwAfK97wh7yw28OOieCbaAPG2fUOo/
TcL4Eu9C50/r+f7kld5b5W7qsMn+SH5Dc9Z3IlwCdNWxp4uzJDh1kcGhwteFRRY3rpn73/tkypCl
rgLMIwTN9F9Mb39SgfihmNojvnG5Kws9CfDVuwhaC81/NIW3x8KHrs1omm0RMGIv1+lyHN5vvuWe
KJwQzIE3oLdfK7u2wpKeRZ489TEb23XC1zNbTo7u3ERqwQW+lOBtHTnj/l6dCAuIOQN5PTdxov52
homZEk9jsaTa5jgW4geBiB0zZmsRYtUl6vX3HkdyYQ0XrcXiiRiO4Unk74RJgSiPM6LE5c+onsie
PTjQ2TM8cKW7wCetm4iCFgTw6bwi0HPuCrK6mvg2tuKBfSvMZQ+Hd8vcHgLTeGgn0wxHI6carccq
G9zEPAuqJmCntz/uxreh7z3fmBpwJPUOpJiKzOJv6eMcKrAGg8/xLEg2UX0MPgvbzw+7gQKuI5Cq
mJ9WO0OTMhPlo84mqOOE4Cvz98Mop1+iBp4t5+qX0ww/ev7o+Sv7wFTlNAGmVMzGNbUAYVC5T+O4
vFWb8eGQeR9SPMn6Vl56xBJamf3yvfxf6/ROyqt3xuN5mT0EiUPw1mVlfSxAXcgWuxH1NOQybmI5
f9Cpt2tLvMPAmE2vfXQb16GeAX8jdMSfX6J6N0gByndctHw0li+KpA9IGiu9y8KljF7XuO3atLdW
1vCh9j9FSQa5fRsYfDnBlKL44BomQN/FH0G46DcFu6Tk1dm1H7y/A5Elsa1vl9Vxy3QoxJ/W1/8B
XH2JoD7BFhdJu6JukNtdlpad/dPlKM+h36FTs2fuXomqV/bAjEiAhvZgd85dg990cswzB3JYue4Y
sZ9DEGP80nIoksBkT/YSoUTSwrbZt+V5r3DZTkD79pAfxvWzKls0mnt+8BHcR7ma0gF+OL79CKze
fKPW6G0W47fd5H/QIaWLoN6pK4KbGPnoBmAG0vrJphwcMLdO/pa93J5S0buPi/ohoAGZ2BTc7czC
iiDYfmMP7JfpY9NwrpNGRp6yya3HIVlvvCtOBTDf1wkO3yeXSPGYUKAqdIP+3RPFI94BZDTYjluk
Pm/2MJPVDPrsuWIDlsX13jJiIZNRt+ZpPCJm+dr7iCthK2YOED8cTRM0wQU92GszaZcGgzDYcLhW
SxtrKGgAwRHjGcVbaRDNy+j+vJSrm2xNqU5m8Q8w5X133b9jy581gdMw6UYZ8kx4FOIS1HX2xD+E
tV+tCZSzkd/aztXfnZst0ovgoSu9InF7fKnl4mKcmsJ8KYoH/vIHf3WJi87qaK1ZxywKTPO8jMs6
0W4GzgXQpG9V6Njjv14U530uW8QZT6XHDkBM5leWuW/2kx3ot6jL3x4+08NeEthj28FJ1NsYuyXp
sU2Bmb9fCsz1rmneVhy6aBdgECP72SGRU6m5xGXazZUg20B+LAg241EgTcjIFIDDRUw4kvI7Ks7K
RbsbFKnK+064bmvek0NA+m7pfMwThHqg3a5EdBsz9iseuu5SwUIc60fXwXieyRWSiyhbgudXaTiQ
BQxf1gaIXlocxg0Zk3HWMc3Oy8FT3bG2lBFC3MiiOi0EBbcy53tqN4JCgplc4yCPV/TRm1797XsW
YrPvNI5fJ/XMZ4QEDs1c87236nf8Dz383TggQck1aGD9IaMNQIpGMUgvdbyTpk9XL4ECLj/h5hcJ
OkBj42/DH+zQZRJPCZSg6Hi+dA7r1crrc6CE4t7/H0fnsdw4sgXRL0IEvNmSoBWNvNsgJLWEgq9C
wX/9HM7yzesZqSWwUPdm5knUwX1m5nHV8X6u5tJbcfF2Yan7vzIxnyyj/Go4rNHHrKeRmNTK8UFi
J03zpaT7HtV72YI5y/qxinNv+oR0AvSnwxsyJ3huAESd5+q2+yuokbCWqr3zlgCeBDpSZr4HwbjX
0bwtU0wxTJ57K5X5g5sPX3lNvNhJxG+y5E9N7riors6hrcyOffiAjQsr9sqsdvaYNPeG9xNY5U/Y
OeeBMnGz4p5kFRh/LXvZ4QsNjuMj8/Z5lAU1G/Us4spIwOmmFZ0MTAFWwJtCgQ/cSjS5YOiPlW3K
PTGxbIP3/cUaoTtoxz84Q3/bRR9nljK1o059r9xLhL+3IO29oQt9K9HMlrS+s0hQcUwnRxXRLxVH
jcz2hV1dW4dvvtI6ZBDWXzyA5CnKLbC2H89raQ3PGF47uzg0kl27go1bsIaN/OGfangb0cJuodAR
/KNGfbbOLMfRX+cMEbRtiA9Fy6pzSQOnS/lc2vkWe9FLNTB3FMNAXtrg1VB10VoQekbUCdKDY2dv
s3nIbup6K0xarcncrGSWIt8YpbnKFdNrqHG0GtgjgculK8uazi7HP2606SsT6cliQ1I44drQmHwU
IyGU+CxZ+3YZxPbU3ClxrNwx3cmelMvsyNtvujZjQM53swbCbdkzbRA1oV6v91fSmcw12aiLF2LM
ZWsgj8V4prjpzfQN84jF9gJ0B/ybJ598nTeH0cSlyi6KsNH8KgKEUwyo46bP3DZOzKTCtADuM58K
fGP4qvGo0mjpRfvMaw6iyZKYwG4SN332kZm4mJ3UEKi43sPcIcskjTyWSt0v8rZU57+76jxoyyFX
/kBi4MsK484rSpxW6rVXX37tXXuSfdtew+vOQn10wTTgD8tO7tKBknJsZzMH1ZUNE5VIysSrxroj
lvjC9z0AAYYw5IFFb8ToTusFsgma6Q8OgV0YtnLHYIzbsCLJRBvT1tUtH2QymuQvxCqyl5yT13gh
EseJlopxbZGO3ATRd9lBkcBEeecoMplekrLCrq1dlZbrqkouTI/5NgnoZle890v7FlBpkh3csTu0
6Y5Gi+nDzhtSWUfR9SqeeS4J3qm171iCbpjuiwayX7OuxZZDj/Fynp/zllIMp6J9pYj5DfGad9WD
lbjHpTXPLb3xq6gpdqTcO+7pNLJ7RHPMhaXWzUs7SQSNwYc0QeHe2SE7wVGsb/cMP49lKkmtFrB0
Df+jYIHAUsrE6p7f0b8AUNiMrhKIEQ4K9WB4k9g5xVMwDUw/rFI3+CPubTlAFPHVZ7t0jyPwQvS7
CefhMm+G2eTv65z9kAHf6XPaMB32A1Z3dqaw4WiEF9Sa+6HKmpce/PwmG5blzJv0bQz7YTv4Y0aU
przzRsIaMx/sRYhdU4TQWWxuKbxesDi57m4Zm34dGvzHRVFcywaDXVJy/GASnCRpldBz5+NsOek6
lS+zURVYvaITnZz4h8MtVUPWaQ7Fh9HiaHVN/jpE4hqWM9y6+WiFVfXKsfoU6NZZzfwqJ29V5Ivc
CUYS1Deui/xrBVS/JcpZbGabKcERGkzOxdHppgsybAuB08U5ddeo7DbujBAffsIjwpK1VQHg7ugD
rhnza9Q53F34CuXcv5ohuhqUyyJ2U7QefV8EcNsCgabJ8m6r2+SWxODTA3PwOGVpsvYEnJ1lVhSA
pmTKmvA03eCYg4d2OQr/Maw7EI+l4lacNM/e2EuM5+DBW+7yU+SEq8EaAQP/kC8izg6dKQ6y6JWl
+C0vOuJIa0mPKFfspyFk4VDqBzsj6BFGy7d1sygr1UY8T5q2iQycGao/RBZXnJrUulevHOUlt66M
PlD9wLa3uU6Bxe2OPZLFCypht8CJ7Ju7bOaDl2cvFmAoNd6FM65tu2vXTsZVsnb9Y9J/ayMaT7MV
SuTgP64+CPdODTtK+odQ8oOZJUGh3i5eW2GfytBg5XtLyJntcRbPQOsonfz/c0OOdxKEEjC343lS
tQWUgv/ZaVj86cAHNFWDfR6aEBAcBUMNyRcmx3xltvTYgXDapjVZUrAOF47Y6CDDIGOTUpKT4c60
8mlww0TT9PhnCsaWMHjWlQhWNMWiTBZn21/QAYx0AzY7h2iggXdwhOmk/9MynDZJ7r+EBp6KEtss
X3zm2fOg4QBTMna+Xp4S2IWRa3GTLC8ZhreYW0CFkYMB2GvMnxCLUzcZX4OJqzIcWxUTdeRya33B
jlIrv7HPfk0oWta3MAX6uCgNbsCJPKAr6MLjTp7fNKTy1S+XirmaD4ac2QNNrDMwwvE+Wk6p8vO1
9JqAvcndUGtsts2Ckz5V30YFJSccpx94pP/YSWOKctx12CXmegGQeZzhf0SLeS+JwWdm825ZiiN9
2So3+FcYGFaxbjVQCke24TgA7KbSXK6OfdVzVibKXuGKWYbsXzkl8IuH5Dt0Iv4BqW2374YVC+gz
Z1N1RQCOO+kCbirqC74G5gnkyDQkWbfwQ9Mt9xsDM/E2Sfq1XGyfnGidrEdabZkI0yd/FvbeueVx
2pAiQlWz0qG2BKsOmNCVArlkFWa6Jr6P8JswkcNx08Rn2a0um0VhoM82zuj7+0B35yQpvE1mcicu
VPfoG4orxcwZPLr3gIcoGBO/YZi/yWjrTSPcilUQgIEq/rVm85SLrmRVUP7mo55WRmJefC8nr+8d
eTx3UWPf943+6lhxzPVngRI1TcWma7rLMAzPN3Y+eYITd4f7Oh3fC7yhfW+yC/Sv4WAfZvt2Y1XB
OaXKYFTZ0y2M05QMy0ZJQq4ZfAyech3W/bvvENipjOpjmiy2GUH4Yxsqxkm3mbP0mOK+MVS5FYWK
K3PBz0JqzmqNk7C7aU0bwZM1fKuRj1gmdqix74U2HgocgjZbaLd5Ac1/wBTJPZKukLlxjkjR8Zil
DU06XrAqq/rYWZiAGKSNamHCgsonbGiiZVXEKYtYhmNKHIzKIBQYXd3QPHpm9M+aTPz6y5txkz5m
yr4PXhdcWIfvkp4lgaW4AwQlywgsT7vO6PlyEUQsU1Xlnuge14K+UvvBWX4ttZ16VAkkOWY35C97
qg9VkKrdnMqSCZqQopVzb/Msc30bFka96Li2ynYfBhsa8KgTEpYVT4X7HTn6IZg1GFb0QT5YSj6m
8K9ceCcNmzsecW5KToO/EFMXGy035rHZLpPo99zI5rjT67Dtby6iQ1A05QGCfkpeQQ+x6XbBulrI
4yz2MQzCjX8DLocuLJd8OBmJd3Z6e4J7+uQUfXRq3OhJ9dy36Eh5ovvoZA9cfwuLX/1g1cBJW/tj
ajAep0m3pVBWs6xPFXaTiTomOT+UJlurIIJvSJ9N7FYFRTdWFEeut/JynM6yWS5BKY9Bbbwkrjp3
4YDthTgPa8dV3Te077ia81yxYml9flWOHT0UomBc8tONlRq3ufe3T4dTarbjXW9OEKAitmo/Eauq
GBBpSlvN1nP9E1B6vZUSg605oQlZs3ivPZuEwWKTa5rVVibLbw96GPGro8SpqzF26PK5QknnVVf1
W9uj9KsV1jZwMsUTZ89xItmLRMQVb+vsKRqJeLq006E5d576ZaXw1bLOPwdBtkE4/MFK9FcoaJpV
E+08/Vs3/av252Iz6/YRVg/BYCnpRyIAq87Qpu45mxh1PGbxftz3qr3LOi7NMh3WhMOea43DhxaI
nF70cgGtM6PSkG5AB0ElDXwvwbBvnQT9oavS83714uMyqfIZx5+PrIbZxgc7xf3WfKbNQoCBS5dt
SxnLLjRwmyOWsqDVP1wnzXi8CdBBC1CiKD9YbAJL5B+IUbCR5QaTejd0X69PSWIXq+EzEZyTpLTl
OSynfFUGpArNxhTbCtaO7fPtddZ7L7ikEgleRWFEG4N5tAeijymHvE8o5oBh5AJzDehjWtKnx10g
GmtxMTJ1MhZlbEOJcSzMx9jGfEAOJlxL6b75CaghvrhjvpD+G3Z+vWVRg8IHFwDp/DsbSDO6YZat
LA8D9Yg3qC70qeztZjuW7rGrKZijywWCkYmWtHKM1qROB82jtGlYszjn66VfTmOqjz3i4Jkqx1XK
zXRtZvBbzQ7YijeTDSYB0zTpued+wGzzpqdhjAudAwonJg4CMEN+XPKDmu1dLthTN8z169Rw51jH
zpBynTTSTw9Tzlih8xHhiAu+xUFjFCcugky4lOXOlTwh9HgRT2IHyIdlN3b2rmxpzhVVMbOs4KWX
JWQ+B2tfseTeQhcjSogj3oDjoEb9KNv5EPoGNJZC78QMC4d8T2SNWNom/2yI6C1iXoOCTMOb37nP
Dar8UmDF9A0yW1k7kl/Am3OzOQYa+k2+sPIRs3xjwN76XfYyUJ4MPK6iimHiXFW0/aLdkn/iX88z
jrm+8gRaOiYy3AF91BIQKxNOWT4FwzIRbPOCYZfZT2Kq5d7NrZcytNkE+eCgpto/ZzRgwYLzHar4
yrjwcVN2g8PHmg9A1oM3tDQO6DY/aIsF52Aim7OrxDjKTwhbFjk6mtjdZWjXbpHfqFnDV+LNe8ra
3nJFfJ3lMLe1JDk1PT3Gk0t0Lrd3SVtx0wjY1kQFroEJ/A8epuo5rx22UVbHRdneR7rUu4HQO1Tm
d6cch7P2fqqR6zK57BwDblDaDxOSJq7Z4KlWjtrzw9iUmbstGz4LmDWnbWulcMD4/TOJPZoWnqJq
qXdzMn3l5RwwfXxYKQ+tt4yfGC/Os5CgVRd9T6/Si5uiEhAN+tfbCfsCQmFNy8agi4CO1SHkoEGi
huaUdc5hHGKm2KJXvGh3/gyo2cE31T3q0kIhtoW3ClMTk15V7hJTzGsxsNWoRzddJVn+lvP90HMF
wAJ8xOPAJhODKj8EQTWEr+DdorBS3RGclH2qcV1sxDK6aGM3QbdeMDhz1dPivh+baxUZZ89WN6s/
W8QGt0KZBhv+qje0p3Xyp7bdSMf97ZjO8YwCsxdByGkDPj2OBCubRI1XP+mjddJVyOXUT6IIAZe3
8tVk5SGTAM5E6XvMZDgstVz2RfbVTDrhTOQYC/nDJq4KbEnpExQtRFwXAdQMgt+8SIM9l7VVmXPm
+GGE0S0Kj4xNKytV+xHH0Y5fL7D0CfENe9PNKFSu7HzJ9wRiAxbS7WM+oQcICitXWYE5JaCtw3Wn
i090Hg8TIaYqmbYqLZ84L5ddrieSFf2tbVPYNwPS0R8x6bYVU0FS1HksLMDeyhy4BWBGQsFx+PIS
9qyXIB6Ipb+qOpXI9/2yMe28uKWtwZ93uN4IdVRt5K4iGAu4MsuGHKbN3zbcACh6V0XyMuVhgF9Z
YB1z6v1ozdjnWqeKB0sfi8a49pPPrqEq1R5W98pibRRLUPYruc9u0Fvbx3RmWfBeJGubOmDs6QaB
zF8TfGt9kCJZGpuQOKXfsvwJ5BGVZlekvr/D5It250VnnTr7zPCfukjZrON593oDbtrEQfUNRfEY
+fYjK28CPTn4ACdrOHjwRWI2bfLkXnABJJOu9EMiOXJlYw8rkZbqNIXzk3ELf/XTYHOv7llaG+Zu
7uHGGjhnCGQdDB+rWltZ29DXSWyl/GmGP3kjg9DLxux9Xqow1uay6yN6VrnFPcjcgCBTE3ByckR/
xUouuc5m1jwzSIcVI7kqJnhqeILcOWmObAXZ2MFgj/25oj6r/vRN6lNKfwZi1B49J/IZHmS5VVMG
mXvpL+bgfSBqPRLwztdNpATZLn4mdvmZh013aAnAZEX6b5gJP/PC3JYWR1clwsMw05Sca2zaDYi9
dZLTgbz8FTXbWY/N/0oZBzR8tMw6+TYVsKg+B+Fi+o8OTQdrOQxnkeAjFrAbaReNzQCPa0MR54Zi
ULwqBaYs9Zy0jGaBFLwHTCQN34MKkD8ndndAcb1aAJsxljZIwIS90ELyaz0GsJ3FDOliThjLkG46
z0q4t+XfOETTE94koQDTl9pHkCOuD3Fp1+cZQXH/0yLQu5FuvtxW1nuumtFK+20Nnct4TdOZHmdU
2wM70FjeUuUmNoPVGICENsdfoKFiE+J1GTPnMvnZ2clJQAIcXbmMJlxL85BIgx3hE3U2MvWYeqc8
WrfefK40iGFOyn/w1F9df6FseCDjZ7XLqZZAkoXn4jQI3HcDy8gmEMVfGGARAu6m6O49sh3QUEkt
mBBOekh92aLb8QA5rClTn8WqK9ma0SA4Zsm9AzmuLch3I/hTd+FVp8bzAD+HzjEqgAyaN91ioLGB
4zfI2YVzVuhykF9d6cYm8SYS4htZVE+pTb6kHLH/Btmv3entDJSerfZR1znOjZZij6IuPioXAaJz
LpyS4wY78fPSjT92Zm39EBuz6wArWLzkIpvB2euK50aE3Xtrgk+T1GLciAQFhzVGGQUJJCSgjLBI
9lB6BkwyHBvGnKwpo31KphHMr8WeIWw14Mv+ag2sQ9saYp9XdN+OgoHkyqeO/MdqqSzsxYxxQBkw
TRn3EQ7cddvCRM7L+ugCqag40bmyN9iUed866R/nPW73tq/vAZ7GvVM9E55ZV7YxHYOhgb0nbviq
wlqBwSY0x7c0KBCkQ9ixIhHgFCMPgi9ZzTrFQS7z4FGGRB/q/sEdWWlEBasUa6TurywKhu0cDciC
zkerq9sa+yq03iRWcKp2oRiSwwNHFQk+HFVbofmR5Ixm/1JW+AaUD/722vsE1aMyT95YUoFVBd83
Q6koMXMVA7EUHGyrvGUjwdrgxaUMxEkHMLw9IVSDekv8bqySW/gg/Es+rMmNMowf/LgXTyw/o2II
xbNqxwWuYLoBfUzY8q6Ogj+8WbyO3LrfhO6rJvgSi9r7booE67RnbpOWsInmILMH81wVyVMxqW8v
kETV9AoB8aX1LiCS8Y1LPj6Ep69DAXu0s7Jo28uj25BHRZBaixmeRFapSzDjnjCH5DrUBp6aMr+z
cvB+ZXifLRLXSygecv6y7EHnXX0zQzFnQqV0Ml5Cjn8zdOyVCPN4aNLndG6o8XXfWKE31Df2zcL2
IOT12DjLOpOE9SAJvFTz2O3GiKaAdmA75rI1jr2k+JzIBa3dnL3VQNgxCG7IVJGRdQYRsXbxTFzc
jrAPFcoeOvWVjFLBIo3LAenRvlb/pk5qLuRIG/55angfj0n22U0d8uZwMBg1e+1+hMNfx9YQ8Y9e
RQ7rIJvl2r1FvYQD+2eQ1rWwjG+43CsREfMD7/45kpxcbtCLboG47Xn7tB/veKG5w6hibc9wD4Uk
eTnjIuwa2kcY+rBUZsvdwnjZLXodsD2ihO9oO+0vuYJnD+9CPxc/MrBv/zKnkwiTAtRFdC56e2Yh
7KwHlXxqh4Aug8hfn1IXZITOvfLIaTQWpqNA3xgpCqqqBAuxVE9B5XcHD8bYKn1PPP4E3Yq4s8Pm
OcmI4NEFvkXcvHqoCg7YDF9CxAns/BV8BLPgVYNxi93EjQU+DfaAsF6cBiJQug/4f1YE5TwMAGwX
eveX1eCA6kJg499cqHtanVlRpta1KiRBrrGgM16cK6e6G00StbpVmInUpa646IFB2sqhA+qP70Zl
kclyZD7pRnwb7NYqIrI4ge8K+1m6FYA6jEaDJPiAMrlK0+Sjmml1w859SqW4JnyjCYYOo50we1Ne
k/P+F8RKY3yUa5ByQ1zRS4KTOn/wbwQID3NsAeSldDlUeholuW5YV3gNb6DOEZrS7rvmLdAtkvZJ
86zH9ndhgM/98dbZqyJ+Kf5vNOf/opxEFHF5+EkRa2Qv+W4cfZkjc4v18jiAdY2q4X3JpwwKMe85
a2v7IV3XHUHlbg6oP6eVGtRACyFlum9NeW5kzY++bdn3Vo94A4DDKK6qItkVPIebKR/vifPcK8EJ
2baWQQGDR4Ke3gQipIGJmZl9FmoOzyULbzrU6fHuROcyACAB+jvDvYXQhuyd29C1Ltla8lp7Tvrw
JZeTuZHmnGzIU1DWFB6HzDy4y6s194cyCgWDCncS02YDu6xmi72KKGEI+TgUQezfc4V58LKJjW7A
UDKPBw1gb1ItUP3gzrbsa0YAIJtv6H2nfa7m7iyN+pvt8YPd3VVR+ZKo9piUETo8qx5IbniJ30a6
zDPD2Xdq2nYK6aKzt0tL8wPfBgbNc1v5f9QTcsMk/59l49cih3PUY3fp3E3pLM81/At3xjxmWhAe
PG9T2wV7IPETGdNbAmTetAy+mMeghufbrh8nzra5eCD4cWB7OVZNLJubRkOVshbZ2eg7RowEVwyq
ljFvc70c+9J74Sf+krPznQxqbCV8tbVT5a8+pg4oLZwfgfyYaNKMef1Cq1pceLnd9Nax9YAQyvya
L5gqyUOqUE+xQWRxjA6+1jHO3bhKwb/VfEzNCff2QkzFA7qKxH775syW0GofnVUSrNOFlb+bsuIM
ybzlYfjuT8FnEqXcWrPxty7rb6sPpzhPs6upPibYB5SHrCsd7gtdOWvPxhI9eO/BQE+ugiLn0pJj
1e4d6JcYteEtGtq4tTOEj/3oL9s5GV+SqrnP8mk/ELTxO6/B/yXfSTnifnXewUudGzP9IcF5O3e9
HTIkN1rUAWxJbYwQ6jTTp1z4PJr6bKL88JzxJ0aBphKkX7dxCsnOgwFGNHLBCTBzWFnGZ6SAwI42
lIe+acjLqZZ3m7/JynZj4qbiTDzoEMwFBiAhjMcqh+2Or/yYVwsXlMJ6M4zx4/8f+IBQjR8Li2sB
fcPN0Qns23HR4uCxWUORFUTUf2kp0qoJxAXmPuv/Fmgsad48uaqEubfKR1Kbk4C16was3UaOgJ4M
NSdxbIzLqRUduxmyxI7ID/mA6nf7TY9V9llM4mVgwFrJjgBSfxHdjw01ifgNrY5582q5w94MySC4
WERMRNK4H20AZkoe7ap+7Jucwupgnw7j2pkc3t3qyWWMZyIP7W1lmt8JpipcuA5Vp1O39VAxz8qZ
TjiW8Agrb2QBXT00DSxu0qSYGFxjA4QEKZ0Mj8SlpdR8n/QVcdcyPYtu3M4REBgZGS9GjmAauC5S
FT7XnM7KeT4srby6gCe5xfVb38U58f+GY+yqD9NNNkI4Fy/BSsZe74zW891HfADG5l2jNlV9H0AB
inK49RZwg3J+RtLKQ/2aegMo/SB9DW9CUOvAwaR4D8PgfZD5OwKJ02pw5o1IerIG/9PlXCyh00Gl
/kMu5oISwLXjRb+p5gPTqDZbh6H7Y7QwDtgRvBSMLmuN1loAa3T6s7BDKjVa3N+Ok198vW1bsjJT
kDxJcDLskBmgRPKPajVM4HdMxfSs2OtWTXvkp7OqoNxl4mEs2zI26umtftY+beuMCrqHaCG1eceR
DVO5qWD/USaBLFN8GWX9UPu+2gf5Y9DUD6NJscKy83L37E7h9xiCs5tcAv7uJy3FrAJnnmjPwS/I
A1tP9XNp0W9qtcBaCioBTKFi2VkvyquQYSXkCbpyjp6B8ilqML74hvHvWM9SWeOd7yPqQ1KcY6fi
0sbHG2NCkzlHhzZXtqzDx9DLQ4jTFyIs9TIoPdHBhk+w2AtoE7DIK2vgYlWZ7p/d8eOB2GmdMISu
6mi+a2fcMVCS/FXuOXt4RSfbGb+wX3HfFO2vnJ+jKWebzzILc0X35xcpmOxmQIJ+6tjqrIUp9B02
EVPZ/zxjOuDRRhOctMLCJn8VBsmbG5aya6aHkpk84PvAIG8hlFS3fj928uH/q2Zxxp6v9tliPdt6
SrcDqUy7vXIs46wX3Bbbb4GaHmteZ5uO7feaZN6nXohckeaM3DTaDyGXUzKsyTAN67JPTr4DI6EP
OS6Yy6FHiF1Zwl6m6CrnOMSXVSZ/wuWRwHK4mid2mumIPpYUrKj99li0rQeECXjMbBtPc9deBk8Z
O17mD/mcbUTgXQ3VDhvLMD6XobyD5vvucdEmXakCxvXgDEf2VroFRU/u3HA8j45HGqnSd8nYn6IQ
x6RuNRkIoqSrEjl9Gc0tXQXcKUr7exYpLw6MT1g3aF/nZrGu6346BLVzbhR9Pyire34Dhcmo6Fr5
sUNWxzWD584Cvxh2mR0v2T7whx0nZrlSQUuQEThTZiZ/gay6lY2YtrMMZqd2tvaeGQBu0QaBbZcV
lqsC/2Iud1GP5V3MWew4ECN4qvgaeJq4IZlEOfGNcf/9qHPrVzp2eVc5Iz0zIl87bPNXjU/0Gq3s
OJvGsuPWR/mKKYlcY+txgxbzc+6y/QOJhC0bwcFaThPvDAqXehK369bIqjM2SAxFKF7AEFhp8J6h
sGWtw86nV74+qpAWhcjveMK98UuY9nPXkYty2vJmir+xKa8OWfRjYHPhN70RSSYcFzJ73b05ThNr
mUDHEPD/9Dxtm5TZ0GncA0LXdQjsJx58C5iwRUK6qp7ggnw3lrmDDMFiqQqmTc+LdKXzMNsTDUUf
6C7QeLiMmjDuSHFdQ+Nqmgl80Nk69Uv67ejyouWYYxujqBNhez0XSBugS39cHBOuse81BUdkXFgt
5/ddz+O1tEKvMy+6y0yGfjne6rx8988xpxc/Q59nPMEy3R4MArorv2zMnQzF3TCXB2IRa20b+jIl
w7ZlC8xFlLLjntMhLTHr1NxOG63Y1taJy1aAYLI7NW9QRoedpnIKPQtpMTUwGLQyjJ26vZIWeNah
wZ1kRE7NXaE3jbgnTok2YOLzN5yB37oE2ssjjR9sRYcXDiTXe+9N7xIs14GEHT0eKo978WgHN3AU
22/uLsPGRSCkk8aCWwDf2uvVNSmrhRfadCAs0uAUNIz1clcYrAqSYlznHfCDrvRmNF7jB1M5xXX+
pwBhs3FvFkHfxaFeIRtkXlceQqh/tE8gic6wINdGKR97yF5wQGhiy3XNn+cdTsSMi87gB2+5A/aj
nrS7HRJxZXfy5KnAWc87U4UvGSa59QCmkvJRha2Z2AJ3Axw+owpiMyrh3wC8T5SDxQEPRBtp8OUE
EuQ0EufyS7EFAkiLxg3SahgcjcCKo8rKN6ZFBrhsLqUecd8GwScbdZssaMG9x+1qls9IRF4TgiWC
qDN6J0f3Yp/jW1sJbLRiJhJHB1ZBVF09+jaAOvotrZyglayDk5QW6Z2InUGEkjEW1YMdkmprvOGr
wTV7yyLdzePyEnb2Q78oGBnJttOh3tEZ+DcP6XWcBw7s/h0Z/cEaO9BtXrdOZqfehTaFvtCNIeDz
2Y3S/DjgfxoJ0yaifWzG6A0nLUzGQbhruUazC1gMQ6WBXYEppxn+kSVgMYZ670d05GGScnkOjDWX
uoL/XBRt0WnpAiNuPPtwO8ksuCFczwBRP3p0FZZ8wUmLUdxDZF2MPztUX07AhTpLWsyXzt6y9cvA
Oyoe3O46iIQlGsv/UY8EeluLZFr6S2Icp1H21TnwWng3wvtJu2eu+f9QtHaeyo+THu8VbV1Qyoof
FDp+Gu5vUFbXqgsUStDyhbcw3RpM6YDN8iyLI4iiD16Cctem+zKc/nlWOu5cU7xZGT9dYbyaUsHn
9qL1MsAfayGerRxlDFs/qhkUSfyubg5O5WU/2uweasOhjJnoe+ez6sFxFeAVDQiWNBFxeN/+HIzk
rtU8XSmaJxY8570nqpeW8DWdAteMQjdcZayLcNZOT/iCIOruIiZt5D+98KvhhaeR2eUc8dbBmI/e
cvxj5ns1bhFqZXwsxfTIkUMlWoJUMzvkNSd2ODZfvMQW46cJN5NQ/fq+8cWrE7Kp/dMu3rjtLJdP
hS122E3faxYIlYUlqzZ6WBmcccqDT+r1L263wA9B5kzSDyvRz4PLyBZwMhCMxtqdlb9alSDr+UG1
BWAwJv6XFhJMEmafLw1081UU4LTDmvDRZn4PnyHbdNVt6TMBgUr96iDdeyX5cLVTuKsBpbIg6tiN
5hwHZAKRY57NTN15URfEfcS1QVXp1neqdB2EyZcreWTojPrzEe75tVRH7sVOBLfVHpnoCLwwzvBu
55G4h5zQsqt38c+CmeprJgmjmNaVsxzSEAfrUI3RtgT1Nd+mIMUeLvDkpx+MVN4FCSdEkuyGhdgx
hkfuvLxcoD+z11gWLPZCXOo8qGJ2LLAVLVoMJ7d4p5CJ38yMHCz76dqZ6PBeyPuRyuwXK0FumnmP
rMi//lku1S5eRkicfMBa7NpgfvLTaSd6zAXzEqJMPQiG0C09bxgo3PzLNhGMFpl9LDemHps/HlIY
BFVWnLygZ7POR6XGyViFwwGh6qkdKdJzh+Y+DxTuz+YSOZhoEb9ITJv/Es6w0QJ1s/gF5t2Qsi6a
iE+Fljy32b4H2nOsfoiQfDg9Mdg8uEkEaIIgGJdkyxHoZxfKQQ6tzRKXZTzL1GZ4v3HdEfpXHAnP
AThqLg8s6FKuEEWCzDFI/+aaiLb46q4MfjtV+fdlCdAg4SkblwRUuktYb8Db9//AG1JjjtjLyslg
S2j339UkDkp2UDpltG/9cdrAT7yBFFnkoKDwqx7qNVVZP31pQ81iQ/Afe+e1IzmSbdlfKdTzsC6N
ZkYxuN0P4TrcQ+t4IUIltdb8+lmMalFZt9E98z5Ao5FZEemCwnjsnL3XBh1mvSS9VCg+XqNEzFu3
wUVVtS9FVH94yxMolLMEHDsfq/Q1ZUZFRhfPRofO8AYl1BVG21F2a5S7QD4q0mUs9RlIgTbDTS/9
4EjkDCFV88xE3mp2Mex8waswFtEHQZdzC1D9S0aHOkWfYSW0wk1LwyVph3PR3k5cnPTc+LDxmcM9
zXbdyeg0zexMwuYaufrRnmFwd5bA8UBtGWGhoMNtvRdsvLhpupb+TRacmpyw5LTRODyyDFiegXzY
ycabUsIWSZUC4NJSbgU4fyuKIti/QFuXgSzyyZC1ZAWwJcYkxklDfytjzp3hDMi8otPohfZ2GD9M
ieHdiJf2p6Qw9GyDubpmLZpU+lDK4aWeRxTS7rRywwEZ1UgMe4rWBA0gpSPGQNh3ESkZo0ay1LSn
PImCzWTlT1jG1zbSmlX3hOb9KYcAAv9vDNddUB8nm2EN5C/wh1UHjpuhM9c6s/bKwSsALROXTIp4
AbTHbnbg2vTLzoltoelDwnY9eu5dDP03cdS+qKcN+tV0NY1Wtma14q1rhLkFNqJWlfuapg2lKRcV
zLKhjjbZUN5qKDgiCa7DsHiLq4S6rS4/IGTNytMbbcaPWKjnE2azdWqxAyFCGY4KcQ1TjKSl061c
mQbddlUQ8VkGzzV5m1cj+nLLNm6buv/EJz5vmfW161ZdEtadrYcpeKMn8qi9z7mHtTr4iOMCU/VE
nuA9GH3j2jEZzgkKKSnbB9Osbwcdst9bvGSW378si4bKoAROoXOXxvGVHWQfRmh+zoAXz2TCQItx
UuswU/c7q6MX9yR6GmUpmGA/Gh4sjPjrsZr2VVp9pqDMNrksbp06fe3cSNM0TWAWkrW1TnT+3IzS
BljWvGuauijoAp6PVFqa7oGbPwknbNaujYepR+o9TQ8EiI2UUMkhHN8E63CU9zf4/p6RBp77S0++
too3P+OWqJX92OuRx5PhEpDJjiTWznnQPFmLInwqRgccJX2mZczG6LNdASeJTwmSbnPOn3IPeiMl
yXtmVedxzlDX8hlauZwj03StFbci2bNcpiT1ZmZ8mZDaQueTZkuPb0kXoOzZZQ9zlCMVB+miZHQr
PdpwjUjfxnC6HJssPiNzjr3r7CzGrWTjt7hUZYKMqbJZE4ug2arY/iSoKN+FWOKmrN1PLpTXqcEp
Qp8f78d9JKEv9sWHyuCCFQJHRoUOzOnMNREQkC7y/k7DGmEO6d76Q/vc0LkHg+MgDFzpMnLYdHAl
IviPVlVrZhtk6v7Yeme0TH+UhHgmeV8SR8KdTWHdnvVMtOGUS45W9JFTFSKVL3j1ut43DvBUholm
nL9ZDckTPfkekfHZpFB16JBshM0orih7LIQFFCEHu2UzDB8ait73X4ZQoxOtgcKNuaZvSi5AoMpr
hXoFGDM60Kg8FZItfzLxNPPn/okwxo3dCzyuVYXKl4+WAFrfUY8zrE93ZY6235DuO5KuddzQYpIO
2xEaTiO8ACxKTArZdjCDkvM7mZUrdFpQObz6sQaTbDXN19wy3V8+qCpxogVJ+aopEdazYp01cn/j
FfKibpjeo9I3XJOWNi5m4cB5TOjtpej2IcShTl8+sKncfQGOH/uD4F8n5XXCiD61zkO/fZyWdw5E
lW0sbThrp19DITjrrfmuwNIDvY65KBfFeQZaa8IivqkicRuyh8CQfNASvhmOWQ//j9xJTYpPUH7Z
7BzP7IHPEDs4sHR5TCe8hc6wFiNPZapwVCVeujJL9Tggj6dFOFy5NXOT+rIdg1c8nhDilPzoyUeZ
c/BNfqZRtYzdEyCYDUwxHrg08Qy/kTuLmEm/XqiKjKbNgH2lUZVoRxX2Vd/yj3S2cKYOYCJzI2Cc
wfCYZ9dASxe5a7MyF4uD7+ZXBNDQ6yXPIU1Il+yX4J0IJ+gWaf+ZM7O1pS4yePjoUyVXlqlKBvgo
uf2gYFAZ06VlkCi3RmD98OS0p98EQaAL1ZaZJb5s+Dkeg0QN9JZ2goDkix+hUdEjfaHoVPW7IRf3
s+zRN7XjnS7sdeencufVXsbTF27bCFgvyHGK2iXkFJ2cm/mYrjQFrWJFX0c0M3fefGUbmtxwtuwg
yQGNYh84G0n0AZHCWfYiimGl8ie6EdMlqKDxrJ5f62Iot1gna3q2Swd5OVNZ+uQNiPv9dplQ4tXB
azeqFSapH7B32RnHclOPzHaK4kW6xcE3CRHmebIOWj5dQOAEPTN0AwFkFbirtONBG6GEZPeJlHPn
iXMS7uBxEEAEGz6Wq9ms1yZEu7M2wuFqsQxApXmRyu9XPX1n3XHshdM+FW5qAvGmdKktGgHW/E4I
7dUUz9Xa7CSEaMadRjWxSI8/0Cq9h3lF23sMiYOgQdVWfFKP8DGCjohCWimMcuMYHKpK3SYx+bT0
MgnjwsmFSkPj+g7Jrqrz+Q0cjd6KgXAUNXyV5lDuA1REhTnDnVHVgSZTzrWOSTRHVISmqH5vmGOd
idnLt6zpvYGuTgbtBZohiERM2pg5RxP5o+nQHvnDBV0qVGiQr3n2XJblpk5w/4eqU8AseGgDIkXm
kwUUbMfKpSGmChwGfpUZjNcWsVEqONt07yMEu2feMpAgnuhe5j/aLtdMq0knConyQwsIGXzcYLOc
t07tMXUFTwUlyV5144yngjtpRczVsIkkWxWPpxhPKGdX+Q8DnVHZgQiJHmTnNgxi1Z2F2Ev24abL
EfTQlX1Kq/yOfQlqWI4C2VLj5Cysi+23by0m6mQqYRxga0An24lTFKKP1iNreamph2267tRa23EO
uDI95zoTYkMqL+02bPcrw6KFa4qHOTO3sZ2V+0xKaFa9PmtLMteZ005nQXskahetX/TURewsZv8r
txrqh3Yl8fudaL482QvKX+DLOZvb4oMO6XvRLwpSC9w1EYEZXoAtAu4uRQMeLX63fmRgz3Ych1Nz
NqVMuJhPuAP3Z8B2AKk9KdxgCvD9MB8Ui9VqTgxaVXF0lcYwlS0cyiuH3QPbtSGHwd6I22qwPjPF
HehmExk4c1RdSzt19uaMIcwucZCLRrdH15PVNRa5WyPGOWsXzKvy2GdCS4BDV0E8zyYWnYkVx54Y
KmPtfqCVPqz7pHd3XeABpvOjN+KvHuve7e6DmXFF61pXll/0922XJNxeKHhRMB7YCfZPTPaOXWu0
dLrs6C5GomulU8+xHOC+zS6ThBpgZGVZO9zJ4ysRtuUmbWiREML74i/RaYPTqYMGGsBFCw0Wm+Mx
sePmSk8NzcZ+MVjMgBTOTTt+FXMXf9axeemRHfWUT/OnNzJR2mjNbsxB3/AQ2P3S9GpvPXcEl5hG
MFHLvqw30mj1OvcBuRLbJc+xJZS3M+MEx2HSK9zw3U96ii2wDbd8sbclw9azTP/AXIqRVEyILaPT
+FSg/j2F0/RS9DPJB1XrHqY89uxzQx7dJanq+/+ECp6b71A27LhIXe02uIgsaGXDREEezgEzE09p
IHWOQSfT7GbGbM9icBucMEAP/Iy2Dop0GjaCXE6/ZLYZR8Um1Fm2c/vhq6ebsDdmGVwIA6xIrbAR
pxU44uU/JZZh7EBc3lWEER/rMUuOuaZBjUQ05U688d1674sZH0endkoQG6WL4tyviKiabLhbhoLV
aJlEGDqVoW5YAPWN5VjeKogia0sMawIgPqs3yp76yzT3+ssY+CYgN5/afliCBEO5VBzfp4YKo9xx
KTnbDvX+QQkib6vGDiS9R9jAflr4xxJuCyY89vrfEcp5AAEv599tSWssL/0JlPOM32SVOO3yKynK
bJs5OtbQaE0+UvSe24zKFZzU3w/6bKnp+K2RkY6TXHoEgegpnPZla+y/k0DrnNTtxOrxWTsx20wv
vBi0Dfp9+ZNSM/C0pM1x1U3gpwVUJHI0HpMwbNeVNIOjGOzlgZQC3nUs4gCcCF81yah7kS6IhSWw
WC45npwaeQo5ATsNk4eevXZ4QifPPJjiw2gb840JF3IfKQOlEM3NQLhsUGsEuRM0ROY7cX4/aS+4
z26r5YHWWMRlYZXqnmaNac0hlt7unkQwVpI95FYQXI4AhLXwOy4tsMLk2DSII5eAzQCe2TqrY3Uw
AanC0UAo3lJ4ncs2Q6hiNEF1rZLpsVW5f97+fu1mizdluagTHH370lN3gZ2MFyoigc5erlxkK/Fp
0rFxmY71I9Lo6TrOmujCcROmE3KK3gcmLGdRiW4HEWCx76OmPuZQ7HAa8LpTDzI2w1YyUKYCipZg
NWj9UXjE4fb3ex86Ckh7gQ6JznDMsmYyNg36i98/IlQnf/MdGymsoDyLEQtsgwIhEEj/zyy1pqcJ
doRZjvhvPfQwDX6Ri+8LsdY14iAlsj13c4/Kc4wPzKFoJtkzWBfVYY0s8k8jblnlzVDd//NPeZAg
WlmOGjcESWXBAj6xinY/NNWnE0p7kxHPtBJ8Sw8LwYlnbU4aaV2tZgyQ+7AO3HMtPhhijBeTLLNj
Bh5LFrq5Ci3r7vscAblZXNd0HkitKE6zaer7xEbAFpbipXeKdp2abCMjJICqPXJFFJgzHf8QP8R9
rTYkSHC+VEzgOSLCM8vM9f3YEvOnIM0iWvdpRbXgpsLMWtm4oq8IW6ApAnnVldV5De30KuuoPlyv
usGkckuhbl8XttM+VGxBw6xcz6Jm3qyZ0MFRrU/aNdMT4VDgi6Yt0mTAn+NU3dmkmVZG+R553vRc
mbbJqGUg7cLpNlET0OhPx+SoZUUDRjXxjeNVl1bveRth+sUN/U+8AcTSroNmORrejC/SDMB5s9td
IY4aLvCRGngeyCnGoxze1oN7U/dkdZXNcAsZ0D6wZUeclQzlUzb+8MN5o2CVjHgv7gLf03e2ctmw
6PgV+JW5ig22wEFbXboC+71SMJ9Ue4L0alzlrJlL6BQz/dgCeqNEfvJLH0EtRI1LWKHmdYBxmsJ/
lmdgs3p/S/TQJe0OdiSickoA7R9DLsPDWGNWKm28in1AdpONn5v9KBw80wmmVxwllLZhvStcWHB9
7Wysqc4+hhSqLcgrcSFFTqLMWD1h9QMAGcMYDDTy/JiW7B2IDyIAjCz+ZHawm8bwvG5L+6FCXbtq
oW1dD0l3s6hTN0k/lFCesOs7RUGiZga/5vu2GKwkOvnTbJ4GwxwZ1xATCKyfi6ZX3m20NvAegWR3
k0t6VcRL1jo66TAlt9GFOFhPJBKmUrH7GJxjoaih8d9n5y3NlnM5IaYJ703aZCCR7Xo1V0N1cLRT
7/IS4q3OVcFCiboMpPSOWaHez4nrbnRAMBMGsotOsLmJQ8Eyj3kwdmNI0T1ExcwaCYKlITAA+gvz
/mpE2QhCFalMFOc055VHLiuLOuJF41Ji7NEyWcHNvkgI5N6nxIAgLCqAaJinnvVi17aDCc9zvpJm
MXAbotuMGJZu0DBzMw2QAIZxBqHiOauqJoi3IZF4M1r4t2zcZrFRXzsJSHkXCS4IYkgNbbcP0bWD
VbytwUvAWxnWAxCNExoub5/wHCVjjtAStOqkX0b4PXiiRtBEh5MLpRRgeJqsM0ZYKq0Jw7EyeiIQ
V2nhhCTZls7eIoG0GGuK2sxlK9T7D52bbVzfX55O/rtRZ/OC0qJZ1jWbudK3tfSCnWV7+swrrZ2T
N86+Tc2X3FKP1BEZpWvprmYXgaBnQeqV3Bo4UwDI9sk+42LM40BcRCOJLhNqfYZpLoJO88jaVrAv
Q16UG9FbxhNKN+iiXEFZ3zfZzuai3MRdK3ZFWqCPiV6Yg0VnLOp4lDBcQp6+6zLjNVrWv6mR1z2L
OI3V6mpK7ItwYqBvhua8lr35KOlWrVCnL9ovJ4G0eEJ5PD7ycZgKotYpSL6YYHeSrqSunXyCtmCf
s6thAqN40RHix2KOoVOEYBBXj9riOVgHoUoOKUtujvPGyYwfhQG3UOgKCMiQtpsCDMDYogSVUUpu
SR+cj330UlKoI46GaICZ4WEsC7jzM4GByfxjFJlDXCVvy9NpC8/CXyPavTAtrGQL4oP4sPAQmQOe
wnlbOAPbdsZOK1ONjPAqZ+nIrJQf10eP3OfRwtjomtVtJeUFBW/BXVN/1rTrnVTTVUOJVNoGVmp+
TevQJdk6cw6zcJG3Vs+q8K9aMXz6AybSprFfPTZuiauPnNF256tkL0aJ/NuZHgFhERmaDFdG3leH
qCW8sl+mlW0m6NeiCK5pBLeatI24x30Atjxkt988iLZwN3CbC+JfKbtsUZ5c1w13vTaJU2U8AjcG
LaxkQNHIhC5nma3Z0BMtsbxoW42PozTYJKdCcQjqgtg5QsjJ3KyV3M95iWOmiHcybT9bEFmrILjN
7LE9jZEq14xxTqrISYAYGBgZ9rFPoHX381WWIfGvxXReMnbdeUnzOFnW+fcHSWY4M8QznN1QuJgX
fi6ytdKEPJIGyjJxFqWY+2nJkgPe9DdOwlE23BoSJZqArOpvMOOna+zZ58QUPQpgEGeyB3eOi5QQ
xcm8i+X00nARr9vFt+LECBldGmJIDJOXqqM2WmJUdKJQ+4c3U2EOL3aM4CX/iDVdwD6BuOXMGJVt
85AY/SMJYo/2xPMyunABYAMCL+FyTeS0sRIvT99nJgH0hRfN9hwB+jbzY1vFH40DZWwSWzVg11CG
99iRUbYvWdQQzzMKqRBshF14E8/du6ppapHml65xCb/k2sEklolrezIfbAMZKhspOj5F+orY0d4Q
D6jr7pBTHZxVBQ2hwqJ35YNwc7VGAO3SVIfnCLQtpnkbL9PhveHXHw1OkmDSbyTOQ0xpvo+fqwXK
7KjaehLnWcN3TcqKhpQD/ou5y/dNVtTVDTMUOB5zRrIEn8cLzUOeo2vW2XROL9a/DegdtXb0VSr2
EF4f3JewcoguZw+iChOxH0Gvv/7yX3/97//6GP938FVcF3hjirz563/z94+inGoAe+2f/vrX+yLj
f9//5h+/8/O/+OtF9FGT/vSj/be/tfsqLt+yr+bPv7R8mn+8Mu/+t0+3fmvffvrLJm+JVbrpvurp
9qvp0vb7U/A9lt/8v/3hL1/fr4L04Osvv34UXd4urxZERf7r3350+PzLr5Zpfx+o34/T8vp/++Hy
Bf7y691blLfGdfRV11/GV2tcRFX3Bdrnf7zE11vT/uVXQ9u/ma7CnwUUCpC8bXq//jJ8/f1HyrRd
25SaXBxL//pLDvk8/MuvyvlNKH7k0SCzpelq/k1TdN8/sn8D7uwohtOmbfM71q9/PxQ/ndJ/nuJf
8i67LvjQDd/N5k3K30/98l21tCxPa6pU4ZFJ47iexc8/3m7BWvLr4n8po5MhY5xwB4QeSEkxAKqL
nnjfbdVkJydqK6YnaCJrWqlzEdJ5CLuLbEJ9WPZAK52aLQMm1AuzbOatspl5iul+NrxgAzu2P9MD
v9SZTBUQwGACy45zZF3OoonBhKavWQr2q2DrM7IkjQgZghHwUW8iMYnG+LOLLQCDipW7QGGm4Lxb
gE19WK0so7ic5kdPlN6KhPc7MaEB11BQYsLH1Bi8tyAOuI2IWZoZg6EXpDBeVLXOO+/+lSUe4OCZ
KXA8IoLGIONTE6+pFA3gg91GKHHDoQHRAcyExDbf+qzDZWfgFBex7wcw4SMovrKm/eF+jLK5I5aV
p/8gzQ3jJHDl5JPv4zS5oEUMZ8DysSU4uAWs8jHrPgtaqXRILlQC2inQ1XNaZq8otoy0JnaKzWon
6WXG/vnUO6Q2E3yYtcl7aJMP7wToYoKvzIc5MSTsBCP8gCiwbH6JuMQf9H56/eXCuUl7mPRFHDx4
xtVYymtoxZQUbvFKIOjlwCSPavdH00afRBjfV7IjfqZDyd2ikSCoAb2hh6R7sHb06zbckdaKWbSx
7rE7ML8hYFcZmAPo79D16Nal0KcRN4A/BrhFk/d6iUG0GFPyySILf012sOzg3VH6xu3PG/S4uJIZ
kUxZ+D7MPM/R97PzYOKalCmPPTw5A/JC375sWBRrC0tyS3pKlqfXhjc/zQNNAEtzWTgMOhBNEuF8
0zcE6FbmJjErilSid1f+AMQja4bLvps5IGX2VTJeQwvQFoei1zzBjJa0ZQArszusa6SjlM+bwfQm
PgdhRDW4WWdAiyPISkDjGL23i9lZhYTXuYjhNrO8KS2n3YwhCua6qV5DhmHoUzOOPKBoNX9pp9jW
5gLAFoY850p8gPnx2aYoOmJw2rjW+4OKZbuFZcxkEzy63Z+n/nTRNklBWVXjtw7RKU9QF1HW4anL
4jsx27tppjJK0COvuqi+1pIfWbW37oqeR3HVkffAXs6fOMb4/ZvNCatqtKqn9Nb2spvGVjxSj/Qa
zgFrvltsAINR7cK4vizGctt7JCvHaXmHZWobGd6NFwbXtVlSfCEZSwfKGdRi5+XIqhCU+XX7JUmt
E1wH7CJfcaxASdX2VhLFQoDCvsUgm8ZsIUx40VVCWvzkbK0qef3DQvy31e2Pqxnr9M9rmevZpqks
2owkhGux/PwPaxnMtELB4Al2Li1PHud6N8X2XkcJgbMqPf37NxPiX72bdG1ME7yr8P70bn0nkDCH
frBzsEPDsLrWyruXHFZV2Zdd9DEvFAYzuYqd4iZKmuf/8PbLwvzTwr18WQ+xgHYBiPCNf/6ylC+y
KLQV7Iokec9rx10F7Yn9zGpHP5wl4ftcMAQjTfHk5hkoE2f77z+C8y8+gaBLYy7PDcbu5s+fQEmt
sgpd3g4s5YWyslMQ2oyRMhLQ0w0ylf9wwN3l9f70jR3L4uknLNPRfOef3y+XJpoL1r+dnHmohE62
q5OrtmQlqYcWLlpeg6GbDyrBzhbq4dFpxE2O/KeyQhrdr1NDr6XNj8XjMjRwXf2adccq7h/dwt1i
hd2Tn3FpGLSPk3SBHQOVIG1azCx1eSdvAFe4Z/PgHCoVvzciosx/LRAnawe1gMCMtKIfvaF0eR1T
5DKlhO1XMVCMpvkyL7MHjCEnny0IRfHwhsT1HrEr8qc6wm7JKQRLjUcjItY5s/xr9H1OVT/HTMJY
Q2QDdVPcZJNe13UKthO5kFdHuxRxKCLp+dGq3PvAtR6Tyb1npfFaTXY0LJKodi8tjaqHQcWh8Wdk
8tyIXY2dH1W6wkr4fUX8/5LxP5WMlvuHW+d/lIz3b59gAqKmffu5Slz+1e9VoqN/ExrEghCu+C7q
KNN+LxJt5zfJAEHYliWpCbVkGfp7lSh+Y7GzlONwWzC+8rhB/1YlSvs3mza9dizihQho0fb/S5X4
841uWELxWPaE+NMNbgRRmKXBZO9kLt8YVqyDLDsPxHhuFP5HUquXPxyUf7F8W/KnG/wf77NUyH9c
t8HOyVjrEVYVlsbrQJnG0Wnd6cEWug9OhqXsZ3i0JKaX/RwmJ57MC4/ZrMJTxVB6GwL/7VeTr8UD
FVKwE1KN9xh9qu2ga+A1ZdVdloyTLsi/AkmeALzmVKCWhNXp/X4H/LRn+uMjiNf6eWH+57fg5P7x
W9Rh5lYuZ3gnRPClStdsjkHbGJBiays/VCkCm7Uo6gIT9DTL88rJyicw8/baltpBHt0G9PbIhn+i
/ZbT71ZRHH9k4BZLVEJxwpY9rLFjRs6Y95f0fiiHJ4MGLUo1ejZkd8eudWK+F16CIfRKJAuO1+zH
QrQdk5gk32aZgyGO4Xh4NUDUgxNtReZ1bLVEfFdpykyf7ZJifwk1LbI5/C1dHsh0NonirqatTJxE
emWQMdYz3GwCg+LNnV4h09GJa4KRNK+ZWXEMAb+pLiw2n+xmw9ljdivUcXRRaG3bch7v2nqIHifp
4Fukn4gNKhT6EfErG1+rdWOaY07aPU6tGu7itgsoVGHUR6CMJ+YbXp86r6EuxI2y4f/nAusxaPXG
uRdMgi48EgpPwJxsZ+c6FYhWrAxQkWYS1b2wVmiTaJ/FWLwD3MlejBhN9rWfr1K/Uubit44vfFsT
xpTPlGyWFVwWjZddzJaBQNpP6H4CUbGOuqgZKQP02qZo0K+mdGCuHgJj3kWjh2MFWcwCsW2N+SrO
2ik+l4XUL2mGy7KVvU8CFMJJIu+DgyswAOWlUVwEAXELrYrSH3bQMnwEIYNNFKnxx6D56rQW5glW
QkE4TJ4E2PvyCh+4YxrxK95A993gCrxxqRi2tmEXV3buFlehYoS4Am2Kvn+u1XBsYlFflEW1MLEw
aa0yM1CneOBPBoE9FylaxVeirkAY4UeqPqwyGm9sDiyyAqPR53axTBMZlr30bZvcy6YW29mPMZel
o74qdIt7BLhMv55xIz8LTXBYNhn2SUPz+dDfghwftxuKoJjhbY0fpO3iiRArDMaIqZLhMJYTbU0M
7YD+Le+58OPs6NamtTVdEowA+tbbwrbbU0ub7dSgb73AKoQV0YoIRD9DQ+LeiljYRyLmEMgwmz4Z
faahm2j89KbhVtclWesfNdLm2yygVXNiMzqV9K4jd1zFXbiYjkJX3YgZdjT4uiZw7+q+g7+LH6UV
K5tImw+0fu3R0KU+mQqricv4B7zt6DNHF/Z7GtTEasTgrqzGHDYu/xG1l6VDsPwIHl8lCv6riHbk
i2lOhLD5YVV+1NHITCXN0vqur1RwsERCW6lx2HhYkx9cdYy2VwQCcPAq0tKoPfPrMvN4TWFKeyXc
BIEXCe4oQMbYwbVuuPmn13XTteE43t5RaCwoWIqHghyVvZW79XOrI4SyAog6q3p2pb2OCXqNUw7k
kI1yVhps3xiWcQOlJWh4D1XZkfBGVAdGG28zCS69ihO5G70ivigBcb5aWW3ftMPi65zgo56YKxNC
DwL7czKrERfx2D0GqFg+fV8NWz8W3ePoJuNrIKL4tZ/K8sCdYXD5FP6B3om4g7jEcNyoAEmf2SAV
1/C2aRpjL0uIgKwgbJQ1CrUq7zGWoZF/LqJWgkie2o2JiQViXZnvEHd6zz19eRKegi4mU4l4iz2y
j3EjRNEzk+s7lgLwqwmYzKl59ODNUsf6frnKS2+GjJORGeQMutjDY0rPZgfH3VnOcocFuE13ugRA
F/lRC7Qpy6J7SFC5sykLQY0lnHI+GQO2WkyJ0+iRSkmT5CzzRoZAbVbFF4bTlcBw5tT+HCkIdx3g
ergWDjElZ2M2R7eBr8wfQ67qPR0GVLopZMNoUvnJlIaLODkjXyGuHG8NPtlZKc8oUvbLzXDvoZR9
C7tMXpWG6x3wtKCZZp90P/g4bwog1/dYnxnMOxFBdzQCPiYjVl9pHps7B2nXJqd/QReixvEBTAgH
gwlKUXXFbqry8QOav3mb5BPXyWwFPMAxmD/bthORixhF5z5TTlKwJQsupjisAXqsxDFToqXvDa7D
Npm6ew0hhQXU6l0Nt/vgZ3H9mkQRmARzjPO9pJnPqajy1tznfZ3Qpoe3tBoa03uPRlu+Ob6s7xo1
NM99Psh9NlVTvM6BGQ9bSi51or0FfKbP4KantkYcA5/Fz0t0WCww89lMGtuLFQwdYcG2vveaiidl
zzJ71mFDOaDgDE0YVhobJV05MmBKgm+MZoxvQsdpdmFpulcgzxciiNOe60Ggmq+V8m8JdhEwT+d8
2tAGmX/w2LAMCOgGvjhHFDxCCb0gxVXnGGyj/lyAw4ChqJwBCYm5DI0gHG5z21w4YHN/WRQFPfci
C7EnGjauNYvuAnVjeUhtrjWnMhkplEqLJ/zDxSqJy+xpqPvs2dLYxkyIj2R9I7pzZ9Wilsvj8SWu
We+wtoVGuisGaCgr4pMBWpPLNzymlhyPtZU2jLFcZ9wivRjo/xfheVCg68u0PZ5kDGWq8Ah/JgIh
eB8bG33x0hmXoz8dfAWGbBzMcg/T2v2yysG/GBI17Gwk76dw1s1bFkOHpFvYvIOdMPYD3oFTbBj0
dQTG9Vuc7fEtdlfmS0XG9shE07WSTaQvnDkn+qFjAhNGZf4x6zQmMc/o0b6BnD5JCQs1brTLG5qI
+XXOV5StRiUK5IyccafjWFnVRxv707PUvnqfJEieuO2jy6ZmVl5iNby1A3ZsmAOsZkPTv9gYTQky
nENyaosEzEtZqGgbTRPUVOxYt7IgHa0r21Mt+mFDaebtAm8Ue3vo8stYdd018uJi5UN3ONjF7N0q
G9d0VPT1c94Tztg4dX8O/sA8ePTSzqPULq7bpLQfaQLAmgpcP9z7dbgMlgMLfQWZP4iuHCE+ElSm
r72r5x16MJCT1ghNI6jkvhwCtJFZXbcnUMrRrkx7mp2WrEN5NojUu7Rbv3vtVGOu+m5ChxLVoN7t
shqhsGHuxfvkbRPhAe+2uznDMVS5A/kOtu1fWrSPbvqsZE/ZIxs5K9Oy31vF7BxVT+LI2QAgb09c
S+Gcscfwn5XL7WhUuXqb0qDYgOpDujw4NA3aaD63FPxYDy8/fr8J5pNRW+2T0A3KyMDLkke8OvVL
zAPstraxa6MCcPBI9OrSrydQI91A8zG0UXEmreWdEN5lfKKkCd/ofiTJttducN7aGt9aKH1CUs1A
4/XOtFBXqs3G8kcGCP9dWW7zNLN6bUbKOxwjtM9fgn7O3xJM6g57BqSVKHxJ/Yjb8NmRZINDTQF1
7XkdRX03nkSpFYHDmaSxPEKyR9UR3o8Ko5cBl/UgkIFtheibF55BKHI8yJlThILaBsPFqo3xwM3R
jtpRZ68yF9SangrnRrQSupdLSwiXulX2p0Sq4jU1pHGKsxgbtcIgQDYxky879q86TrnD4pb8H+re
KzluoGvTXBH+gDe3hfKOnqJ0g6AoEd57bKoX0RvrB/x65qcwRFUEJ/qiQ3cKCVnpTmae85oMyblc
fWmCCopw06B3DBzhEWNSxzaGIl0bQI9XgTVUGJWk0qqQUfACmS4N1SkAHPAauwomhYOs+m9ymMrn
EQCKuu8w3AtsPPzNOx0gvTqyuI20jWELg/Y5l7hZpbvIpCqyLtIB0jXYeQq0MqQYxNzF9qkDyssJ
jtbOOatRoWQ1Nu7ZcKLsDeQ+Mgfgy8r7RhW1+9SR4M3BlNd/xoIYPo2WbKscEMArejucKnpZDPvY
McwXEZKSjTY0cGHUk9E11RuXnCXKcfVO1lp1nWhttyb3zzam/kjtm+x8/GoUXpejsxeWIQYbUX00
gLTvKilIH4uIYihWNdah8Fvis+YK7b7MA33ddRbsPKEVHHQnfMSkBO23GfbNHY8ieRVbFownRWIR
KgNUrFWGQsiLKEH4sgUDHtCOx4NLeR/1VjOH2dOmGoXgoXbEhVTgg4N8ArVDuxuMURLdUqGIKx2q
5pSaOU5TKc1unMaCiu1UJlc+KHhQXpH/Nx8rOJchpYy+VezCgEuzSDNUKPGOQPFjyyT64ZKSj6jZ
WdFgZyLkJW5P6QiChJPmqJsCjt2oDGr59ySSxa0klcqT7EeQekHg7sFSyo+akWX4T4QV/uOoKcsL
kLtJBstRhcJeY6PoSemqAbEJKJFyqVwo0SFTseGtpLo5gKlvXqkcm0dfSNMN9lD6OdRwO+d6iGKu
V1b1adAUY6+asbwht92/eCLaoY3uprD6vfic1GZ19GFc/GjzVL8zhLhBNMLqnb1VtZQeRJ5dIODU
dKvHwWjuCtttnQqyckhqB5FBZei7ByTFjLUmkC5w4SseU5TNcXjB3zcGZPnTEIG153UA50UwAvkO
763ogJAAHHrcFV/zRENxGY5Ke0oi2TnlGQQanYt0YndeKTw4ckpxS0FcgbGrUmFtARX4VSlaH5/D
wAmiU8EjFEPtxEAlyq+DjdFhZKb4MiBp0WpAcXg+BC11gQ9AfVfxyMlPiWciV9dxC9QXuhigfsbr
xfrtUjQXVrxJ3ccaFR8NqcEyuBHDlrubKqLMSpYIkQ8ufWgVqdl7jYPlk1h4gkFZogvXEmfTU5PK
/lbIEIpYgHWs7rxIi3jRexLOKAVMgAb37Rcn+82j9gnjj5gKaSNirBDF3dK0XAMAG/fduyCv1PfS
JT210DU57nm4UaAfsXH4WKKkZkLp07RC+cOaqAHA+kq/M6Qs/UmAFW6H2oR66w1OeosPd3OH6Dq+
fjFmYAu/ko13BerqudRBUIMdg8KEiclNGuOkIKH3ceaOrb+SdQ1OdY9NBiibsnzKvU5bd2Kvx6hm
RMqP2NVTHMDEjCc6z1LwkTEsl/sgEqU7qvn+XQv2nqgblVytA1QV9EUnVs7PXCkwePPMfvQfd4E0
QR5DUNcOuG8XwGn68lcRO1lrcwoA+AxK18UirqjMl4JX0K0URAKefiqFC7yHO1JW4FUBjFchoHAf
/SWYzCDxsMUZ5DwAc+6jaaoO4U2suoc09OO1X5daYPdtk3ExcbO9AmsaWsHARVsbwJpmqdL+CtFn
WsdRgJjFULncibIaVJVJFucnaCn/yWuoDqR1IyGRmcU4CeSpitQsrKbhiaClPJAxKg+Ca9UHxM8x
O0PLJmTPGZA/olC4MeNC2kYClvXcrNo7A1Ix4UgdJSIEUwvugxK5Uzg1JrXRvknxkElVQYQuRML+
p0So3sZdhChpJKhrU4m0Hzw8oKS68UhujVOl/FEKVOzJ0BiU9aTC9R+1yLU4YUaZpULtApTZEw1C
6uA592kQcKx0bTaq/yCV024CM0p3mM9oW8WL1G2QuTVRqUtuXFzRkP8y3TdRM9UbTsBeWjGECJgQ
WKOd7orWBiq291tKrHFpkHvFPZQnZrcow1yvbK3q+9sQBuUJnlsDYlIWt50b1/eo1pAxSnvHBxzS
hWiwhDI/FhW16tzHKnRNVPbhQrHXdjx00nvd9Icl1wnWW0wI130iIUFj2HlNkjxrOBEthwGeGViq
8hQXCaz+JmtrNE+iKjr1ZA15x4bNOhTJsDDFTnWTtYJ7PwRNuQtVy9hrbskdyhsMTENLSnzoqPqQ
wzPX+tsqVY2EHgpD69iRiUCETfEX+C8KyPBD+DK89wyPg7WHMslRL5vqjynySuesdwJ0TzLD+hVJ
eo+nCImIAIndjcCJ+WiAhm9+STJ/wAChky9rsvUaBaFjrIGkutl4FmTJ0skNhNyFAUXJddRHICBx
vTIh7qi1j9FwHqMjz1u4A92G9NNahDlkLFAZj2puWTnAQvhw9CAoGtrgro7+etEZxoqnmbVpRfTx
7c7EqgNwf609S1auvIZpKD8AXB2zpWnCIWIpZNwkIYUhXJWF9wNwQLeKKEKbFHwd9xRYZXaTtm4x
8AIvG+R+2ew13E1QHih3+aPcbI4ZpOz3zSOwpJSAUoJs6GCEoTxdbXPTGT2pwRfz5NHQwKVChv23
m94UwPh/9WZc3QRe1yNJgdLiS6XUaHNIUffK2Y9FZEPOAAp6uE1DAoiuWNITrDVY3KHxE2RFukVI
VVtisVrv6n50auRCsK+R/FvAyGoXahxVJyM1Rq0FIcLRPori9L1vSUNs2DOgreR8FHHFm1qBah1X
WKXoYJzXnQnWDnCZsw9R+sNUzIHFgq6KdBpETTNtPe+6HzpSQ+aWd8/wmEdSZWdmHT+VWm4urUwQ
Vl0ZOfetqyGKHqGU7/oVUhpapOrrwcSjTLRq/7FMfW2Dd317i3y4uE4Lod6L2HhjLEUhnEy4iPsR
UqKKsOmQu+B6CK14qSYu2sAZGmOrpkPWaYF1Zo8krOdi0gvpuRkPUUnnPHLQyLcTXahesCrBObSM
LGtZCF4HaLRoce8DOs5Bw9AJO7Q7nJ1FzhRHwEbZDAX0cbmUgnehg1KDMVmS/QgAEOCwWJVEG3j4
O6fQuFLmAZi7oMgQotDzQzmIiG3Q2T9QxyGARXKOuK/Y/VGN2tlxB4v+VHkRImxmKA+D0QcP+I/G
T16EVICM2Ny9NoDYlLim7UsjU/5geSe9VK7iwbcVXRAhBkpLwIkbNF9gKPTAv+QAjfMYAHyf+g18
Q5HY2+eR9mhGhoEIkZq8eRpcOYDZwj39VA4WdlxPeks6s0SHaFsPJnnRppfVU2mIygpsoJsDeMsl
4AnYHyAMJxVvPsGWwnaSw3D3EHAHjFMReHpuR+sOWVTsTp0iuuPnWX8Fn4dQBAb7UXcaEPRWnp6s
pA1Y94Br0bvlzhU5KpJgsFVshBaR5XaTAeJ6azymrYqyqJ47nIZ9UXK/KYyqPPtuYCCbYGUn1zAg
vZoc655IUhhL1eqgui38yB4g/TLuCvRXJC85xIJWnls/l24TJOWXg9LLe8PPzDfJd9Ess3xXvgVm
ibpTFiBbJ5OOtVNcRValJKAb2400jjIpl2qQd3dcQFHWwwDcjj24uiLPUsxjLGXjJ8NoX4APxLpk
RZHDDl3zgH63vhoMI0TvwDdG+TjEVpeSn0Mbs7J4V2PNgYREXjxHfWv8Ka3O2iNS2J4t4FIYJTni
o2jJ4U0XN9Jaqy3KvFyMixdtyOsXE70+lHJhl+xwrO3tRiGwGooE4EOL9HtgtSjAhgke0YUZHv0y
0O5LS2nxkAiTXS2jN+hUIKfiSk63VYd+CqhL8d5J/Y7bSmWO3JCha08C0GhOHcl0TDtqne6HiTWg
vyIfJhPvcv1JRFYZyUG5UalDuYhAmYpK8VkqYohrKYAELJhTiHw5WRhU7OE9/epql9t8GhT+cuiQ
+FpplLSQCHaBukLHj80VV1CAoBmO9aiJOq/caEnEubwZXqCOltStcvwHksTJf5ZKVGJDmEM0x06R
f6koKGl4xmNuWtlThgw2NhBWeIuSpebitBjE95kP6VLoMgitUaNrP/ICsatR5MTTDnLB5oEISA0H
nlgt3kMt7mFwoVvXLP6PVMn/b4JMKpSMwZbOQCYfX//n/2gnte/xf/yn9i3J8n+JADpEQ5FVWaJg
/f/UviVJ+y8LwD6PW1kxFFHl//zv2res/xeISouat2UouiKblMX/d+1bFv9LAzEJqtI00WnSLPX/
b+2byowxAZvEolJJqI5Hp/bOkTf+hsOne40fPg3DFxXvsST834iW/5SKx4+PhfBPQKXOdywHwfDo
1OFUhgACVsz1hrSv/wb0+XIT4+/8qokJPEiFONI7pOxPQnUnCD+q5nT5ux/F/68+PMKiPv12iHYK
cDV+++AtBcWOYhuoGNhDo1iTKUZpwUz+A0Ser6n/C/z572Ga4A+i3EeBAnbxCWpDOqygvZIK8X4r
0sbn2QwpX7kyWBNM1//bkj5BIHS5r6GJQqdQIOwem1u8PMZr+U31q7xpfpW/L4/dzJzoE4SAzBFJ
ppH+9DxNleQs5OfLH5bGWf1iUvQRwfFpUtDAM2QlG72R38OBJL7to/mwUO5lJKMB/e29v/X2clPj
iHzV0gT11pnFWIaiJcRbBnNXn/Wf8iNOSsOrdgUOIn0FB2F3fECWP3UmzAW2dUAT7mv3lryF76QT
7oR7X7Ph2Jhv1Um60tJcXyZ7XEhbHHJ6GsLdonwuHoV78YbslbBJby4P1tyET/Y5IIU08caeeBpv
wAAJ3CsBZHaMJtvbsaCeRmUaYWC0SM8AonUNMpVdoz753j9SLwm0pfPDvdKPcXK/mvTJnk9FXvlA
KMLTAJEubLBEAKbMVmmH+8sD9S8a/b/332SnI6mmNQ4SdSeYUMnGbdIUQIYr7vUI9bBvNTFC6v/Z
Il6pOIbq0QRZmcL6BbbFInX7vY9PdjZXXEMUEe2kcH4TOscyRM8TDN/lj8+FXG2yu4EQ6Gqp89OT
txFy3SxgokQ/5DfjznkZ9CtdGD/2xRyDGPtnfLxAEaxiCInrb82j9Dt7d16sbx5G2jjtn3Z0pVQk
0BEmO1W9jjl50/3g2X/lQJrZY9pkE4uRH4ZKxbcj6y0czrLzeHnUZ9a8pvz7m5WgpgzJy+wUtBD7
ewsJANG0rIXXoQGMxvj6cjMzV4EpjNcipZcg/xQBXLKlR4I2pXSjoDxLavLKzM41Mdm9ST5gR8rj
hauAXaaHZC3eWskB354rMyDNTcFk9zaklrBhpA81LLczlbFb5NFwgvil2O5Pc2vD0Y6v7IWZkK1O
dnElFIlrfASKd3UlnAEWvWcna9lvLs/GzCZQJ/u4wm/rP5+v+Tz8jWd97d1d/vTMII132c97wInB
JWsdmziX1Lcs46gugitraGapquPff9pePerJ7Zj+PhUcyprwWKrRGmds7kzVlWGf+/GTDSxXcYUl
mxSecmBngKMWpbS6PCxzJ5k6Nvnpx1OTkPvIGMKTJwDUk6kKbvXc4n1XJnB3egRAkhgcil5VFOKp
d6+apMDMo5bjfRpV6V5C3+bab5m5cEqTbuo1nKSiHYITkOnwLKKyQ7nbFu66JyLA95bYxyb61N+8
JZvrRa1xTDoVU2iKtNRe+wXg9hVE/QckuIMr3ZlZzB8j/qklCyhhVsi9cXRgwtZ5iOpn9jfqos1g
DdtBS64s7Jnwok4CJSjMtFKycW2M4rgL78V90opFyIP+2uobh/+Lo+kDcfupIzVTPHj47Z7MQUDu
otjlwSvWFFfW9tzvn4THOlILysF8vcv8Tdq91sqtAy/KfEUGbMnyvBKF594Y6iRKlsh1mjnwvhOu
P4aFOgRlQsAbi/rNeSHb1Q04gl2Z+ZmAoEyipOF4WZ0IUnxKkRbYYRG/qkNsVcGL2gP+s98bOGUS
LBOMwBW5pRX15GqL2oTSuwhvR65furwcHGbCzpgz+Bwb1KrGPBz6MnL2z14VLtruCqdkbjKUSchM
9NbRULyIT/0deGPwy/rfGIEgzAExDYhsXbDhaV/uxMzqVca//7R6AbCUjpLkXKzkyq6NV0jclXml
H3MDNAmeQ5ALeWBwmFQt3hHxu9HvL//ouRU02dSG1HtFHMbxyYip8HYnGfIyQECrefze9+V/B6WW
vKEB+sHMFlQgh30hb30AniUmT99rYLKrPTx+ChA04anqyFwXUmFnpbDCGv6sJfLz5Tbmnt3KZEsr
EgHWhPpxkiuIdcQ8r7+XMPW8R7TSt6sU68DBtfptCTwWCmWBqKmDSjcVHWEruU17uPw7ZlaBNNkm
KODBzCzi4KT7ZvjUVF5zHJ86u8tfn1m/U1Zd5qOnB9QhOGF1jmhcjPDJMpco0QQETPfKdM3c6+RJ
xEqEog0GLw9PuFro8VKEre8uxixJt8xrOJ5Xmpnpy0jA+WcvotXqteNlo5Kf3Rx6865Rr0zC3Kcn
kzDghCm0rRCcXMBpMCZb5U9aP1yegpmTXJ5EKy8yK+qHSXqCfdqC0ZEgqVVtvHEF66cYgNLIjML8
XrgaWemfh6gK4a6CzUpPYtk7vxPTE4kBlXujtbF6pYm5B+2UyddTccBpgwUL8LgogFfZsHkRAkd8
uBb2DmXW/MqEz62rSRzDHLfBbJ6WGpSxmk3xB/BagFo1kui+3fy9PD1zUy//O2RZLnpZTGHlpIMN
kpVNDPpeq6/kXuZ6MAlkAHFCMwfDdEK4DMv3ALcRNDPLVU/RW114V7ow18okkrWGVglSQyvx8+go
h05Iv3QgfCU2CQYkb741UNJkl0dJlatRAjrHdM5RfVspe+Cblz89t6akydZ2ZIrn+E4EJy0CKVfe
Rf6z0R2EnkpS+TIaOuYIJCnplYN3Zso/ToRPh7oXOy7mRX5/VPF59pVs0bSIMvXvlzsz9/XJnGe9
gpi7oQxHuS3PDaXYQpWfjda8Mg0zN96PIfz0400DNFeRy93RlfYo5acu4BrwS4fUWyFf+60uTDl9
BU4s0Dyk7uiVj1X54Btvg3tlrc78fHEy07paozEg8Glkw2NqdvLKxJfr3lTtVrwyQjMnqjgJ5l1j
mIOcMkJN+CvKdljRfvPDk0guxh3wn4QPd9BHqvCh6r93oRLHpfRpTmsNiR5nHBQ9WorKupcQukYu
4MrPHn/eFy8wcRynT18H16MHYuf2oLdPYbiRO/ILG7/83tEpToJ0Eveda4FEOjrKHTJ9bo1c39v3
lqH87w9Xkl5pqg6mQm/A3Av7Q1jGW8rLV67JMxtVnGzUOHGw004bPl8fBe6YofDT6l6+99MnIbmR
2lAYwhFPHv4SSQnm1dZtn7/zbdWaBOKycRBPVvjdZlEiyACT0+QNV1zZ+19fV1RrskEh5IDh0Tp2
TwtRRBWtXxVkfZRabrQhWyth+uNyL2ZiPrC2yewiUD4a9rHoeznHrs4EmKLrN66oHXQjPUL4Ojv4
4yywdVnKKg61l9ud699kE5tGXYDm8vqjCNlKVwDvotGBLnbqPAmhfKWRmcQYjhT/ds4vINik0BGP
+Df76Pf5sP96HWZlwfVi8BKM8gZTOOqZF6In67nHxKjx7/AdFRwLUtEBINQry/zjSf//3f8qJfV/
9r9hxGaqe3V/hDEg7IawwAhc97vud56b6qlNkHksyCygkkaqTjR8NLbEAfdUP/aXaoGZiCrJ+Tqv
PKRk8Rtcok3VbVEAH0W5BnNZgb742eYQAmUv0G5iL0TuPsxKO0Pbaqmj8rwbtNbdR9xGD8TPbq1A
Ojq5qKT+hMSD3LgrwHbyFd1d+oOFPKngq++SUhQg0sEF3Rtoz75fnvyvQ6FqTqbFchLNS4VIOcYK
JlCu18h2X7nFCdlPYYv/RHVlE30dWlRrEhQVsYewGoECHHVMBvEV/BLUrSthceblqk5ln4ShD0XE
+YZjjg6/2qq22j/BkoFKDjhL/Cn2OYJnG3zekZsBhtddiTszeRfVmgRMzFsqEIKmeMz7G1/2V5r6
0kWJbUkxmKW7TN81wh8zRPSiv3JR+3imfrV0J2E0E63MAnonHqlXQht4NO/Yqc7RugPIepT2wgZ7
uBvh0bl2Dx178kV75iS0goGW486hPffcPwe36bOyzLbQq4fX8CbbXF6DHw+lrxqZRNhQ0q2stHL5
iDCw+keBNLrKWO6QQ8YnQmEhyoi3wIajz1wUQQfyDQuTvVPkNQhjxCtzUS/QqUHFSypjaWEOob/2
lBYzM7CuK3g/mGPqUrXyNT1aeYWZ3Kv4ZpJWMAPlGuhi/K1f9WESvIesQhNVzMVjd6zvo7W707fl
7feuFKo5CdGhGgDFBz55rK1zFPys8IsKbi8PvvRxC/zql0+iYdtqRjXA7D6alRDemVkjrZxEBevp
NsnS0gAjItnkjYZZAALr1H8zTNfY5tiPbKPKTZZFbaAU20XyJlL68Kx7QH1NTV/lSi4uagkjoETC
w8GtzWTV+Fh/SAKsqTKDuJeVIbBmw7OWZoMxbKN51j7qvNyuQh817ggBAggG9QZRRmNbhLiEQWNH
qTeEmMHR4PwIG0feeUEX/ArwjrJbnD6ekDXGfyQhpA93SLcF6wFi/krwOxeMM7qCbhWNPiKiuQOz
p24F+BXrqk3wvysIvRgtBbaV1jiP9MgRZUGLmYhXxTtAg+4aI7TiFKcOLj9y2T8BLw0PumpkD9jI
I0XZFemLlw3Vhp/Z4dxTl3/r1i9XTqAi70NNGhc2D7ij5ybKFkJ7yUHYySsg4dlRh8axQmgDKTU9
xfNwKOIVsuvaykszfW9KfgyFOR2WfdFTK3T99sAVQDyoIepymkYUgBqOTYFTg9XsMaco1FB9DVBn
OIueHG0NHzs2QzejVdVlHUSCunuE5tDbVh6grzQAWawqAa22uFWWw6imf3l9zR0wk8DvcFey6r7p
jz3VeFtD3nIUlczQAAdmm8fy3eVm1LlANbkaS8QQCUZHfwSBvgwPNxjWHXsb3ss5PCHwscbeyQaq
ukztdiWueCMuxHVnn/OltbHu8vUDnlW7fvVQ2OZ5j9DBoj4I68s/beboG7F9n18bZVWmHFACrw00
4RTrV+m2K6vdfe/jk/PAFOukxo2IqwyoGZRULCDnMMiv3Npmfroxif6JYOjcDYFm9yIeUHXz2wzc
c9nH33opqcYk7kOsF52kiPqjiW5MJ8fvlVOewcheWXryzJowJjHZMiH54bg7HM2NfwBaJJ6ig7QN
D7VvJ7fStloNr+YbEftJ/1Gd2gf5WG6/NSvGJF63hWCZiNgOxwh38gzLl8S9i6OXyx+fuwOMCNPP
CwrgfU05oBiO/R6M9RqF4ZVgU+KhQ9LqXfjD4bdPrqyAD/mzL06HKXK0cbXIA4I8HPWNs6mfk11x
LG0siLfOg/WUbJu9iQkjzvEnQuwuuNLq3IVuCiktayGuyppWzY27hce/gBthWxt5qewxVr2yMWcH
chIzfFHx8y5skLM4OHv5PXnEv2Zv2P06Ohdb6S59RBD4IXi6Mm3jlvxqJCdxwMXkB29EqCmdD89R
+Nn3u6G8lYtzpvm2KJTrzjWXhnzl5ja3dSeBwU0abCoKWqvkAO9O+Qa1kGOMKOLl3syE9SnE1C+w
WEXTbTgOkIBWidlVZGgCfZcFWYf2Ax6nl9uZuVZNQaZlZ7Ze4LGFU8/aBD0mA/lDjJ+VD4dJlG+S
a6pdc1f5KeaUWJQmTpMyXl00ytc75UYIcL+Nghixm9rSD41X6wt4VO7G8iPnR+aLiCUiJHN/uadz
z/+Pk+1TVorDN2rlWpCOyo3zlC3rV2mLiQ1yKOdrEIqP2fliCU6L9nIv5elQuPJxWFtrZRvu8wW0
40WzgMW+ERaP5tFcooyw1/el7a2tjecuBDtZZmt97y31pbkIl84Ccuo23GKSvPCWkJIWeMDZvo3v
6eJVWWFitMHV0rZuWk7SaAN04ogACFeejbmydtGm3tYHb2Wuo9U1ON5Hvv2LXumTaOtbOK3hLDgc
a9vdirZwaFfZDpfXVWzrS3xfXiUbjKSNuO3iyqqcW/3TCNynyWjIC8usfBukChkThVflS+p1D5cX
gzKGoK/6NLmUW20DWi8x+2O8yn+JK/PnW7lrlzuYiM/reG8coBousJBbmdtkcYueMf6RbxJjj1fx
7/B3YBt/Lv+QuVWpK/8eNrkrgh0M+CFYg2JO9Vqvm1W8lH/ohPtvNjEJw3qTVRieGP2xlH+2wWOj
/wowOxaqA5KACzG+Q7i1adXF5dbGs/+rgZ1E4aBBSK7TNAa2fh2QzQ2wjtZuEFGiSnet/DsTe/VJ
7EWITYVcy6WsrY+thzuacFad+koH5pbGFPqbGImFDyU9KNYwA1eBrS2aJRz5JQIZy2rZLCH72sLC
WUKJtt0dJmw7fbkJd7492Nmew3pR2dGVY2Cmp9rkBgenRUyivhuOvms+9jHvIMy1/Vi9lu6YucFN
scKp5JjSKJdxjINh39WoqGHgGfEYXnC6rbQGMTURoAVkymckst50Qbtyd5zZ4VP8cIj8VOh6NKwT
+Lu/aXIj+afM+Xt5Ec5lPKYQYtnShyFudLKhx3JVHdv78pRv8DNIDog9ba2T/pLfBlsUP2xkxjdU
MZeQ9NfS7eXm5yLmFGUM5d9K0QMg5Xun74Of5ibaBCdpJy3DfXOIbuCzj7wB6y7+ox767132pwjk
3Grg3llSf6z8Y+zdoa6GW5ZzZVPMXRinwGMse9AeSjnZnJPwkOx+B8vb/q3Blxbr7CtB/wOA8kXo
0Cahwx9IQQ9jG9h9bKqltcjt8QTE1423Jff8BRfvp8szNLvJJyFE8KTSCEUuAxhQ7pAQ2TxLa3db
r8j8254dcjrHq2HxV2KSymW2QqF3k6+q5VO3yjaSXe68xZWT6KPi/EWvpxjljLRaCm9ZOko3w7Fd
6RvVzm5yG1fmBWaA+Hi3O+MOGcJTcA2APXPnm8KW0fbPqmJssVjG9/37QMYxW3nLW30h2fkSN89l
wLZwl8W1BmeizBTM7OeoAjbwdI6WtKgeuwdj2/wQ/urWQjqFAteYy3M695SaApuNQkARpaGZYAdJ
uTumh2jTrZudsixPvrqI1kikWDaOK7v+VlpFnR3/vtLy3IiO4fvT1dKEkaLH2P4dm2W4ivfWWl6l
m2idrZOluRm42SFAfd/v4B4v82Nle6dqIx60237zCzDOlSU95gy+WkeTG40Mtz+CjCyRqfjr1zed
jhSuBXTlxgg2Tb9Nsd+73NuxU181NLmxpKTxkMuiocx/0lG3S9tDIw7XAs3cWpH/HUo31I2wUx3W
ivUqln/NBt8CjQsa/pDaKbZ+Swj1NMiPaST7LvdHHj/9RYem+FdkiYpQHUeuIAQ0x3pVbwZ2RLgR
yWQ5S+tUnP1b9aWwYWZt9I1p++vLLc89kKeYWDDsSZsNtIyk4Wt7P+za9+5obPUH8S19BLy8Hp7r
h+jv5dZmFukUHovAUImL37hA3GFh5fd1laJWuXbS37HiYZHYXxnPuYg2Rcv6Qq4gt0ZDeYfh7A68
qSPdGcVDIK1DtGN41lFZWIiIekTRuXfvTXIsyk6qdqK2zYOrz5YxlH81rZNNiX1nKqZj1Ckj1OGW
um3dZ884gOISfvKvnFkz1xhlsumyyPfMYHzwGTHCV5n/ywdeV6bhUkFB9PK0zVyolcl2kyzsltWx
G238kHXPuvDQI3hSOgevv/ZAmAkdH4fkp/ClxFQpG40maltbRzf5RlrjirXCS3b1g7fPBh+utbiW
9uXh2lr8WAtfTc7krK/6MjD1liYrBN8WCC+v0X9ZYvewKnZYV91Hy9J21+VKt1HmWQNpWgUEU46o
4lVepmtnId5op+5Ajhn/46V4ZTrnriBTiG4Ll/8/QbRa54sxdJcbnuWPvp0tRJ7huD4thfUfb/Wt
qZ3CWANLNgcLuesjJtnjY3pRra4dhnPvyil21av9QZey8dvWOTXOUoJ6Ln7lzS7sdWzUgVjdh0hh
X+7IzAKSx7X7aQE1Qoad93jy6nvtOBxINq+C7XAyrj1TZo6cKaI1xlGMyy3fNzcUT5ao5619EpbK
voB1HS6TvbfSriyBj6j/xcqcIlpVxR+q4D9nubhK1pQbn1Hm2UuL4Zjt/C1A5pW6QYo3XJXPEkma
7j09IqC4jo/dqtpsoQfs5KWxkde8S1ft1tu5a+PKRp0b5km0kVux1mWohUfzTlo+dgv1xqGNa1De
j9H8queTSOM6ZW8W4wEBdGCj7x/vB7JP3eIeM0tevtL6BtHJG9c2F+hgLsvVs7t07GsclBlWIGJZ
/y4hUcmcphtjULpoV0je7VN7p92t5GW0erg2fh/b+KseTqKObrpOoY8vjGqJAcci2Mgb8a5bov1a
LYptu/RtY6WTBMrpscr7PrT//nyiPLuG8X3Q40W+vbxfZo7iqReK3sg4uOPocUQa0ccfpHlFmg2p
1ZWjZwsjub/cytyYTgG0FW4/1hAxptYD6rMGGsVn9E5tYBr6i0jmzr0Nb77H9FengNrQ6ZIA222y
q3ljB/7GRJMUZbi4Q/OzPEi4lZBFvBJuvrSAMIHqTuKNWlsmtqY05p+rnbrXluhSH809KmH8iR+T
hb9RF1z0b8Md1ndkLK2lcSU+zAXWj7vcp1gnu4XeFOPJpazDrbj6a2yalbURdlcD0Eywm9IKkeRu
ZSukATgi7tl/Vtb5fbbEH3CDf/ey2KHX9xrdSgeOi2fhhCvxxn/q7ObZ2qONc3YxhWrX7snY5Lv0
4VpsmIk8UxqiHjdWXIwXVclsbcO4QR2sQ3+3qm/l8rdevOhRf+VMnOv9JAiJVAmMrNK4EsPnkOC8
GShHGtq1lTNzYfvIb3yaPcfQklgMdO6mz0a98M/12XnOT8FNyHG/rB+LbXkc9v4OM4f3citvs728
djf1snryeLFd3pZzYzkJQnjXFagx8BNSmKxLrSjJM1fyy5BA4bZMd8OTwI7RmcYEOHi+3ORcryfZ
DnzoI923TCK7/hCV54oCvPMHHbnvzdkUvT0MGGN0Cp8fAhXghmm3wlMrXeNmzayIKYBb66qyQsdL
OgravVn8woQkRzfm8sB8XLW+OBGm0G3XSCC7I7B+1N78e/ks7ZS1zMGwCzAQWSWPirzQH7WTeaMu
3CcyoxRnMrII55xzf1Wd0jVahvvgSk507jk4Okt+vkYpfjAMQs04tu/ocZxIYigvwW2AuuWmKxbZ
u7LP7ouzd6dfOyBmziFxHPJPu8HA4hSRyXHi3oSX4VEDZE4l50+wzl4bIBw3WNN6w6LfKQ/tTv2d
/7gy6ONe/mrQJ/cYwKjR4JsM+k3zkN5X4+Yrn6Kbdhnvhndr7z4kmwbV8UO6CqFaEvjym+wpvXL2
zlUip/jxSghChNPHKUeWnmZO7n22Dk/qg/gCfVu6suXmVq3879BqmPSiBaxKR8P4LeWhHRpv0Nau
LNu5j09CSIquOZ54fBzYxSp89K9MzMez9auJmcSJCNMzwcDv41jvEVJjLSBZimFkePagrRys++ZQ
b6SDjIYPRqe3wlK9w8b24P3K/hdnV7IkJ89sn0gRgADBlrHmrq6e3N4Q7bYNiFHM8PT34LgLm78p
Ir6IXvUClYZMpTJPnvOIoBfN3LqnAV71rTlk5+phcANw7W3M+E8J9X9/Gl1i0NNcD8EEgp+GA3OK
OIiXISgOiGb8Gh6Va/ZdqBYue7t/kN6CN3Zo0P5UvsZ77db3O/BAgVkOshwlmG/s+Dz8pq8ptEkP
xg8I/fZveoPDFj1uwW5Wwky6RLRrXQ2FOQpJt3xvfgPsTrIAjpkCP9HQN7Obyh1BRRcJyR0BYK28
5UgZlFb4HoIiuHXHI3Vr4YgG1/2I7gxmMyd+oNf7trfywgUn2r/nEkI7kSpq3D6jG+90e7Ig52Sn
nuYHlu78onb9ELmxtxXorkCEIJT173BkjGtjADj0BOpoN0Y+bfIiD8omnu5cS4vagI9apqMfOgfu
9rxVSlhJBdMlGl70JjjJCwyr+6Dc3MduYdfWXLcDn6cdfXx8QN3endz5gVZuBIZf2ySkQv6daaUU
QutTHNAme89BuROLyEs3n0df3+B0ie9mPRdl0AvELaUte7pt7HGBQ1nkZl7yo/moON258zOn2sKT
y1/7aGou/FepR5Lc9jUivk9VtcrSIT+gOFY9NQel9cF4GdhT7262ZnwdE4Ge9t/FG3qIldQjRqu8
zhndZMfhkZtd94O46v6T3+aCS+orR/LcbOYH1zZs6exAqzGVDEvaK+MzyLdfy5b+EgwPiE48iSi/
aH3ty0Z0UXvhhul0y2ruhhWEDpLxxpm60bG5srNLBDg4Z9uijRsEvBN1wUxrQSQTMFbN0tHfumH0
K1M15vv/r3tezfoIVDWtfFL90a0vw1E+8qcQmBP5oHuNz0N7POb+/cHWTN5YeJhYLUCpPw/WecVh
2FUP2UEcuAOU1KU7dsfGLZz+wdhxNzqA6Kc/8q1uubUzu4RxTw2YfoMCO4r37kPxIQ79S/jI3PTD
+Da9dt+TjWtybTXn//+1mhPQxT01cqRhlN7NZeQHCiQMii0AwrxOX9x0xsKRDJ1CFEFKxLt41wkQ
yvAnw3w1lUPHt1hl/rwlvxpj8crqyKBncoQxqitFoxCgm0h1hd/ZLd8NB+WTfhiNFaibeMO1FVs4
E71NU22AXggUGB81kExrTexQecuS54X5ajIL56FPSkf0aDZkcjEAheq6LTDLSimD/hGZ/WurZais
QWsS69Tb5AHk2O7koBPJS1GcHb3Sj513Zof24G7VE74OyOkSEFz2vI4FwUKZFj2RS7yHcPY1uN23
zLWPL7wAeLTHPhgxGYqat2k9N5Y4bbXArqRFIHjxr1GoBmm1VMLHGyRoxwtExyy+G1wFt/v9X786
wiKUgDpUOI7zzxcu3gtW6HNP2QPS4Rsb67NSCKRL4C+gLrXI5t1WfeCkT+k+slPHcCbbRJyiA/eD
p1hnQW7jWL6ku8SR3rYCltXJLYx+ROidQFJ1nlzwmOxmRxkjvz2c+w2ntbb5C4sHKRLQNoOM/ZEV
wLX7NLMAoRJWwWjtBXoOtmQt075Jumru/uOGLaweGhF9L4IJDy3qmsUzhJAAodes8jjwQ3SMNl7N
K76FLax/yCmUAQhGoX3plsI8FKWxL0F/cH8Wq4diESaIRIEkqIKdSffI+vePzT470Ldh1zrJqXKh
g7QbHUhJH9IPSMHvoIP3vJWuXovVlyBgUYEvRsyHonidTsl36oAYP/XYefKDJ8guAe6J98yl8eP3
LX7BlccxXeKBE4i2Q00Fq9lB4qgfQ2cEeS6BVKYsPyriVCS3yHwrMm7T6eX+Aq8cTH3hOBJiQv1l
QLjQjhnUriWrp8RN+E0WuQPtT8vMUuv+SCsnZYljDXq167N5JGJiIwnkP/XvMgrS97++cgsteWiV
rOFJG+DrjPzoulfO6MaHV4/BwjekAm1XRtHjGEDhw+2+sQflkNwaQHCT/fQYvQZPzaWGetlH4d2f
ygp+DYzZ/zrzAeq8PGwx4uBJr+1rewkP9IIkmKO5xQmSTg791AGEym+Ss0XMuVKsoPrCWxRgqxdJ
z+f1O8s/tHOPHiFuhfvoMcgsiJx55gnVio0c7NqhWzgNaBKjDCphsNEV4AS0NFcDYujXVmJt7Sws
fAZkQmqD8BT5GTPw4kryIkgh39+blUO8RKeCkjZpizrEp2kBXffWMpM3Ojze//jKM2wJNw30cJCM
hEinrkWPHkRfUPiEshkUgK5bK7/2+xfmbgaiN8Cki5ZeNPk14+sI5b842woF5698EQouYaWyAhFZ
bW7kRHHmRb1WZ7H5rlm7opeYUmYmMYGCNr59Yrfg1L0Vp8KTfoS/N0lpVp6CS9iojHbBqBRY/ulh
eAg+uj16b9Or/tLfwkPfW7I/JBb4+MBIpP+4v+Fr67UwdAhkqpKQMSckvfvf6VN3CFJ7i/x97eML
i1bDShogcIEkzGN7iV6R9CHv93/2ivkukaIs5FMLNWwEM/s5hHmR/XTX/tjk/VoxX21hvpCGL8o0
M6WTkj8F9DMttvhoVw7/EuvJDTmNSInfXbvDj/QYbb5TZr/1xblfQjp1kImBXi6WT9Jr9Ex3DaKT
wa1B/XxG3+rWPbRyPNWF6Y71JKDs1s0oR+SDgegH5ULwU7qy2poOE1gVINlt1W/9oT/oW4Ou7PQS
01nUestqUJidoH1aQq+YO0knzlPdP9GyvlVBY+vQMf2vM5z37a/nHhTiTR2qOUh6AQkIhqMD80Az
cIyRHG1s8i4dm8fG3+SPXbGPJZdtWpky13LcEtFedcULO7Jvwz45KCUUbVBqAnFXdBQPab8z8Kbd
4rRbcfHqwuKjUplUMJAgCDIINFobDyLJbtc/B2SyqkaDXBGzmu75vp2unZiFB8jQ5q5ClAm7V17a
2IOIaSlRq+4G5/73VyArdNnThTqI0aMbBMEjkGKgqj4ofoKMYfBcHtsTCnX26EZec4gu+q7ftTvi
xI7pqIBwbskPrLiKZcdXnkFsFrwu8HHQBupmdo+tgIiu2PQSllpkXWVCAQ2++VACja6hLyk+NM/5
FbLSvnzQHtE49lADNgZhYVtC44nuxU4ELBmgV6/GsXbBhLjfSkCvzHOJVGWE1mYJCbxTmkK6B6cx
0TYCmpVeDUgt/2t0DcTgKAS9Ads+oTvQG0yruDHPBPK2OvbeYJXPCHbwBNevw+/wffiIH2puV6/1
9f4ZWrHCJVq1FG3AaiiWnYLeQYZ7NO2mvYXcQi/k/QHWlm7hVFpJNFqTYemS5qWBgFI9fN7/8Nov
nwf8y1uNRCeVSbBwRvWJLgJLVM+GuuunvZnu7o+w9hxcgk9V0k3yWMDl64/Jjb6hjdEqz5KDgoP1
8/4QK1fiEns6NjnrpBojzJk1QJ43fvkKRAjFtn8XR2HCBNUGvit7r52HCZybZ+HzW3zWfoA6bF+c
ol2xzzykoCs/tPlF3gTSrTTL0CWKtE6FUqQRLq2kNLgtTcqFN+EL1agPBS2vD5BBCqgDtURnqoHB
nqpTgGzy/fVcOW1LTGlKEmlQDbjcsTfekqhw47TbeB2sePMlpDQLNPTdaRpyVO0AQynafQMF5KaE
OmoGPe/7v3/NpS+xpFkZgi2lwiiyo75Me+VFSqzMD670bSbgQYkLWKsRWFyIdcI3HPi8ef73HCHx
VgJ+5Uj++WV/2VUfIFnG51IzjTOr0E9N+kbyrRBwJaBZwkuh+DwVeo6PM2K4Iys+QEXl9CB3yQ3D
0ePqOJnyf+u7gV7WvzbQhbJBpAH5oxLNRWBvu2Y75QpYlX5sXjab/Oe7/IvQ848B/rVabW5oUTPn
x/TcfNQgplm21Y6Zwy+pSi5pBPmUJMyEFSbVgzxCqpLEXjaY/815L1GjYGrjg9RjcFCkV0/QqA4g
/fqjZRuHce0kLJxIDJIxhRhgZyL8O4WyPEFBqd1oV1p7Ty5BoJPOFS1X8fGe77XAyV66Az3ILl5/
A5L+961pxWSXCFCSMxYqJl4y2Ri6jZb8FAyq5qzdD6a6haFaWaQl8pPnspRJaoK3R4LOuewd8uiW
1G+4s7Wa3p+k2F/HK6hqoU0cFRFAdt361p6z86/GQse5Y+y6c7RlKnP4+8UpXqI62yHlBNLpc9Gy
85gF1dC9vMv23As8pNbMa7r1xFix/yW6UzGqBjLjEZJ54EqzEeyor/kRwuZoIJ4Tu6Yd+5MbuQnI
/t/ZxnN55U5YojeZYCBJUpDtamgIrOHFYLf7x2tt6xePiRaUQwGIGiWoU+Rubf4kyElF2oaBrP3q
2eH8tfO9AuFWKLigfDC8EfItj57u/+jVI7Ww6nGUkCKCSPKpPwwPxiE5g3dLhQhNimMlvZnXcWN1
Vp5afwz/rwmk9WRqZYlxJLt60g+/ukN+6Hzu35/GytovQZdVpJNY6hFWhp3uZ5nmGkZ7ivqtAGpt
lZawy1x0pDF1/Ho04fjlCXwUR3rpbHTczDwTuHPvT+PPxfeF5S0RmODNlU024x/yPdRU/eRA3NAF
R/676gAg5Evcqo7KnvnhE5qoX9iV7CPTGvEON/f3f8GKj1yiLqE/asbgZ8M7S0qPDR/tekCivTWf
WKZvDLEWES6Blr0qKXN1cW5gUQ/wkpikap0gHYdeJm1rkBWDWdLuVpOWGGzASpJdbQV/Bsrs7oBW
FTATjE7ysAXxWLu6lhBKwGaAs5in06JPubaFPXOcoJ/A3rq3Vp420sL2u0nVorGZYDoxOOmMywAR
VgUiAr3ptkCm3t/4Fftc0vFOZILMmIJBmtqdUxTWhIJ7fK0es7f7A6yZ6CKPqBVFR5IRAxTpIUWO
uxO/IvFy/9sr9olL/F/3GJlZI0YZHxflsckeChn4OvLJ1ZcAECk9vCjFoVSeM8iuozm3Tr7dH3al
HKossY1mEdYSPBt2BuK9D3ILPXI0ryF82VV7oPuOKIa6UJ6vdvkrwMOH5rXyk+cthPTXC6oswYsF
HaKxDxHupeW5mX6axWjp/Pn+zNa+PbuHv7y1qBQ1hnA1IgDlt6b/bhk6hIYt05zP7f86OWWJRxyD
OMzKHh+fnjqHHIuL4saPvuxrmgVAt3t/Bl8bjbJEIGpBkIUJwyCgFwJ3wvQ4nLdA0ys4eWWJP4T+
tTkmaI1EMir8XqA7bPJUOwAP0VO4C5zxPfHHc3sGOMIBND6/kcepsjjSz/yoe8UOXJNiU3xg9Qgu
nEPAWafK872qjFZ0DZ9GO31IDrrDvmUf3ZvyjVXo5Yjs8CzbqWnLoEhywtTafBSsgIKUJVixktXE
iCB3fcou5re8sxJoQ4DYCYVYR9jpUZwCT3NVLwDsF7DTjYrl2uYufEkslykIAjHphPe2LA5xd54A
ZxbGreQbQ6xYwBKJmMdG1rE5bVGynUoAuCRXaENtONuv415lCUFMQc7ZR/G8aTg84oIrwzZQYdwI
q7925coSc0hMXWkyA1/vvPZDBcp3btKQTlsMumtbvkQWtlM0FaDJxq/vHTCIxjsZhApWKlmQYByQ
eFV2FXd0sKf5yZXMNj3u7tv0Sk+IsiSQLhIe4YWNkdN9BxKx2u9O/Dk+Zq7haL7hyallfI4ntvFe
XMEaKEvwYT2F/x90G5ChV6z+NfeMJ90BAQOUZJzp0NjsGWQSaM3czDF+HbYoxuIRMTAiBeNsTs23
7FUAlApm2U/doU6wb1zpmHhbjVcryFTFWDgOJW+kuFCwlsMnmr/SypGBn4lsxQ199SH1iM1fQc6B
mZnn5BkUPfjr3K2gaW2ai1dHPqXSkM+QS+iCWk0/WaLcKoOsfXrhG3it1hXX508XP/VQgWrbVmFx
JTmvLAGJCWQnB67i+Z2flA+kx3H235pP6mWSVZ66qzjHL1g4F1J41+KkVDvoR6cH7V05bdEarfi9
JYcpEWoZtwacUqfrVjY+t0y1SfoUo/GKMWfDyOY9+OJ6XoIXwwjZEAUS7oB5QvfO647TY+1Ru/Tr
wxZHzNevDGVJWToiIR0VOoYwHyK0FNYnumGyK451CVokmi463hTqKZpyuyvCS5mWNgfIVsnDs6bR
kzHd7i/Tyv2wpCpV8qmW+DDhi7HymzTAoBkjmF7L/PP+99eWaOEI+JiDrnqujrfNJw91S813iel3
ZOPzK68WhS3MXwv0RgoHLp1GuQSeon5MJrDSacJt1dgOGu6acfsYkOFXNvZP/21KC6Ov5YGnk9pK
p1SOrEkCjK4EnbZikXyrO3LNPha2r2ZorZYCQfEMKMl33Rh7Ox146IV51TzVKcn8MjO7jUt8zYP+
DyKxzcaobcHCzp7CGy8t/tz/Vl+HRwEeaJQAxNw7JF/HQ37unTS1Ric/b6FjVs75EpnYqgVrW6jK
ntQzGpccqUdyQHGSLQDzyuFewhCbFooM2ozuUVhph9WvsYfOAN/kxJm34wsPs8QeQpMLLesy/Gj4
AUYq4nb2oFmh/SJv1fXXlmee11/PF8ZZFY4KBuDiYVBtaXgGx68VkdyugovOH//TedbnG+ivUaD/
ooQyw/4XlHqgm7MNtP0NUWOljbyB5125zJbYwykjutGEoDzUS+R4sUoNIP33f/1KlPg/EMNAZoNh
grO3m4gdBYbXdR89XijmPtbmxt6fWqS594da6bBQ9IXl9zUoyacY3MdBdevBRIZGjrL9IKgqg1rH
PGXBPqidysyh7HpQTrGUe5Ea2vcHX1vChU8I+iyu6hRL2PeJawYnKm9xZa350CX8cARfeYQzMJ3q
mlutIjlM3RmVYan671A8d2IPgQA+PP+neSzhiAZLmonRHqImlHYXDVz33hD0wUZo/Qct9oVN/umC
/eswRwZRasJCeiqmkgDbn+lHNa4TUCCbya2YCPjzh8BpE0FtJFpOusBKZqZTtOI0FZoTmtp3InHq
pNEI1o7GQH8hR1zZ6QlzeCFeZDpnxRuIDciVdoC4DVodpQJYeL0Ggo8rT0HePWqsa0D9EYNVJYmO
SZd8MzMOdVPq0HD0hzZ0y6D9naUstipzFJaou8TR4j62wqxCS1qT7Yg+ahbtQm5PpXmm6O4nAqrU
5aT/jgLBbJErWwWxlZO15Avt5FobU5RHT2ojS06fMepUHH1r9/d7xQcv0ZthnqaQJQFtptHcsv5h
LEI75VsX5VrCbInfJDETSaPNpJxIZ8sOucm7HPSS3avYR0AHkY2K1dok5qX761Rp+hRlw0wfm5bQ
pSQZdAO6QnknkbHV/b0SJy2ZPsfcIKjDQ/OmoZEV6s9jw+20vpLpP94l2iJQMnVDaCYxQb+cV8ox
bn7w3tD8Uiido0fadAz7kmJEFK/+274vfGVrjJ08xQ2FiYlsl4GkzpISlVmQmBT+/SFWHdfCJ3Yl
lScxzMHljYC2yGL+gFpGfhZ4w28UEVeulyW6Uw7aLqgGPGRLBYJFta2Jh0ot7aR8T6lsUXbMm61A
bOWQLfGeQY+iBUvM4pxMtLP6WjlqtPlJpPbt/nKtHLEl1LOVFc6lnORnvdXbnQ5yS5/HPbGVGOIo
pSFtSYWtLdk8/l/GkktmnbKUAJAjdYEn6Ow+W4Oe6kpCs1ANSqhLzFLdDjSzQl9fvPUYXwE2Keq8
sH8NLNRIGlOqyEdJ6kF1IFGlOo+QEwutWCuiq9xDwAwi5SZy6VoFWioroqr4ZUxoUrGFjBBl46pe
28iFtxgLUCWaigaFx+pZdGepeoyNjVhtbW3pv1PM87wfWcsAWg1L/YlVSf0wxiqHTGukJ49dbYYv
sTDrk2GOIyreTbNVTF/pvlfUhf+QyAQ6L2gpHhssqdWUxVOpI9IpavrTrLp9O2PM+8Au6vxQVGAQ
bTOwbSbhzzhLvQyKR21hZghbEeHn02svpE8aSdmOm/UG5HBtZRb+pmqoPumMaSeV42cwlYk9VJqy
b1IDEdsuKowc16ys3YYkBH60SfnP+1a1cnsuwaJSMyWSptf0FGrhIW+mZzzeXu9/euUcLcGibR3y
FIlx5F0KzkFrIqg18QkyyYWUO/eHWLtAlxjQJMynjJk9yMItyf4xvQ2QJJip/x97C8wVG6P8gX1+
FZUtLLMrE+DtoQeIJojo9OBkh2BmuLJ+OK/1LmksyYdYiWS9ERs41J9I9R9666mFdELsx3bo/w7t
T0QNZ9QLt6CvsmbMB+Or3zQ/vv/yFrWhhkbTKGArh4qFPaE1bW9qvJMsNgnzR65Vem6FagOS0aTD
qxgd4kZlU67w2xRBJzNvB4i8T2N2LWc1KYE0uAoFLa51h65Rhskf4zwA/Jq1eua2EegO3cKIkH7N
zaGzY96ajUVpgu5TWakR2QW52ZUuGEZA01Mr49MkmszL6hClEIYLdIwiMHKRfLi2giuDkyiQw7IY
GRQF7Ew487cgHcnOxKfewdk2a25G5rcumSS/mDTFZ5BvDS3oFla/tDQUEFNSpM+wMtFTUCLohYoh
4H5OjuFzj0x9KblVKg+3KIGWJFQ70LfKQfk/jInJ/Diq2zcgYFXF5VBT3zX4LcQuad7+wh1DErec
whiSmyi3vUGPpjs1KpS9haZW16CWjwMpEF/HsmkZZp3sikHRdtmUp5YGSkggXns1R6HHqEtHQBH+
IsmMPYYVtB9Jjh+OU6Q8RhKpMmuSi+JUKXnql7Iq+QAvgtmzSkFBUGgD5D9zgdxMZoJvDWgmL6zy
7FYWYXsb8fpsLa0P2otKUtSQwEXVQf5My6NLZaroT6T50FocVF7vIk2HY8vl0CWj6CH1ObROz5lx
NKHi+05pgF7xiemICQMNDfYlID49zpCKmMrGYXqXAvRU9IUpoNaGYFEdq2tcqQ9mPUDl3khVa0zU
yg5VeupUCLtPeQMW3VQHoJ7x3Ca6Yli0N89pEfQ2jTvtpCe9AhkLnhifM70GeByJVB3bTgJ/lk4y
9Z2ZJITMCPQ/b2bFfqpa+T1WMnTd5ZVpBSQf7SFITCvLxQep9apDsxnkFuIe5QCzLK6qWY/HQY9y
B1QrkdUpGUBNwsz3LTIRuwGEccJiXTx4KuOGzXn9M8mJeYh1zYSWFupYFBIAvpwlpivQemYNbZ35
EnbyPWgT9SoRCVRicpJZYYCiZkQvfcOABuqfatGmNtHMc9mnP2uNXRQ+jNeoLqFIlmTqoWul9zyf
FFudU+FazIfd2Gg/RxoiqGTiQZY6MAVCrcciGpdvlYhku+Pd/PQj36mulXsxSsypdPNRjmF2dcYS
ux35jzQpr2EsJGdsqLQvejRM5Hpae2oql54691BQvb6UAqLioOxFE3wtfwrBWzcoIIuemuO5kMxv
kigG7H2h7rtWfgTV28+c00Oc4nlXRtNvzejB60mz3aCxyZLKIN+RUn8FXoHuh0aAsCdtJGsK0d/T
VBEKq4wlboolQ8GCvtYT+nG6OoqdLmyvYVBcZBKXeBrCn/Ay+BC9GC0qZZVncqm0Ix4IyGdN73k1
lI5Jyl0od4+0YYYHfUDg4IXadD41+0sZVE8k6l5Vqg620SfXQE9BgNpy/gFaTfRem8mV6fLryIKn
hMRPOh9Luw9o5KbYTXvs6OgnsRqdSy3LXKJ1xj4thkOtRdQqgUzbj4oMcRylOphTo3ppoKn7EdoX
Oz0piDvRsLczA9THVTi0nwzY1oeRJGCkkmX0ZWe4md5yuZPsQAk/0kCIIxtpdG4T4yON0VLfRvQA
BfbkUiRMO+dxTewkZImnUSnySkW7MT2Mn7oggicvk8BJYuMYRe2PKEhf0yn4ZiJ148hNdGVqHVwG
MxJHte8geIr1OQo+nw9JdL5oNQmSUFX4MA0heyuD6FiN/S6P4NPVmIwvyPREHiJIpGkr8qyn5bsS
jKhXBvH33pDe4qyYXmV5Sn60WTzs5Ko8NaQuoSwyGjAxtcFhS6uSulyPwUtgpLfCDCWrmDp2GAIJ
3dNTjxg6BvOnRZU2ssbJ8JoK4mIZgquY9s3V6I1kz0kOKfdWeQtJVRynUdY+4jxkxDIrNB7KqGxW
RfictJQhnwESFQXqUNHoiAkEyIX+EXZpZwuG6jofn1qt2VW1BF7qxA4EUM1JYNNBHr0cOpeWFpjw
AoxPTzIPWqduzdGVJCP0MjmHAFK0E21jc22o7LHMv0+hxF2kMEAX2oQ7tdIiML03v4EPo7bUoLms
zs6RTguvleTQzoU02Dgo3S8j7Qck2BT46oqbFg6AncVFW1pF3uBWaoiv91llVcnwO9eKCsmqqXSr
UXtgLH2UdIPjah0dHulO3wmnrlH4yWs7j0eb1s1DPBlQ5NQn0OFCcPOgVoDp6pOtJvwhjYpT2Ayn
GJbBZDwamNp/i1sk3gYidkkPQEQcqmhl7gX6n6ryW0XGAInyGNqdAyQtysoqUuUCxHv92nVsplUK
m10dBPQtMchZKUfQ0VLdbUGbPo3os+OAKUJE3IsK5ibZYPUDrBE3bxLxM6Z8rFIKMTfaW3EaXnAi
3otBAnNhUO7gD54TAuo0DtR+osvHQuRHEtaHTsBTGvnrnLhK9dALTHVwo17K/UwK0NUXy0iDscCt
BlbYaOn0BNKyRdX5FW1gUIaqX/nQTy7ioiPWhfopr7yYlK6SmgfSpTtoo7kAvbpGG195FR0KnJi4
zt1R1w5aCFr9KbxUeX8ZY3B5h5IjDTF1w6jd8Qq8EaBjtqpY7h0qKeeS9gOI4iPdKhoyWB2rJSuo
eQJei0BcyiEAJRZyrzbyhPvUAKDWlB8U6C5bJJz8TsTgHNIh7R7tshryXGUFmEa9D0rDAl28X4vq
j1ioZ3TmZTSTxuEs8DIDrqdHl9IOgRcuVUja0za7qvp0FcjvTFZBk9IaB+0V7euaLdr6xziJ/JJ0
PRr3Wr0EiUGMC93sVPKMyo/dkLbYGapxkloubEQREVC5aPKL07Sy2lYej1rSoLCvEFTAjPEpr4vK
ivrGRD1PU50Z0P3NHFC0KqmBOx8Rvy8NwZ7EkdsZo/CHXs0cSVaOOUl20DkZHZYkKZaJAmmOIiRU
1lLhRCaBj4TJ86mmPhP6o9woN2YGTpnlYATSpoNgReS1c4t20LXfmBjf8VyOIQ5XtXbex+cMjPdF
l7rQfo1fcKewA0gQwFpb1ZOlln0CItDuMQ6Tp4nkicewJ8yisrqbdHQyoyBee1ICk2WNCea+ckQo
B5rZc6ClUECr6uZDSXXTi3JoosSlmyoh1DuUQLGJnCBs4Vn9At324UVMk58GgxcSKX0nKml9DXUw
OxKSbIO1FgxKnYokXAdvSItKXBMZqJZQ0T7rGtyyVPdZ1+3rPn8LVHaOSbirxgmT6MBHoZk82kUM
GrI4dm5W1p4IAnKI83yPxK3sJ4Y8XIJGfor66EJzHT0CBRf7Ug0Ct0a7jG2QChbDkARCelipGjet
FfnASct+ago6PVuF1rs2mPZdbiAmC3dyll2ngXdWVmYAkuCa1kco5AVNBO89umqkvxYBfTD0IbNN
AFUTo3wddd0eSvWTZtpn2KP0W0Zjbrcy4sCqR6UxNAJu6Sx65NH0rOapNyrchUJSvdeaGu2Dodkh
okb4Y8TwwDiDSR4SP9JqUNxQqXcHpR7cSu9DR6Ny5hZ9Rp18jLnLZQYijTdA8j67aTpLXX+putbJ
k8xLTQGQQNJ+ShE/pGNwIUF5nNLiLGOyZi27NR9ugQxxKbwbnjRixnY04lKYIlykFXy99hvJEXEO
ddUJomB0xpA2qCmiX2qI9yDwJHspMNM9XkHqnqKhJOdQIa/bTHJChNBn2qah08jVT21An3CrOJxr
XsFDxSWSdhtL4hZ1M1qsysunwqi1K+WFU+rJmWTmUR+mfaTijWOg9d4ApXtev7Rxi86MvLc71JFx
ESvimDQ1xJd7dFKEXXkE9vpKJ/KsTpEfSL09tqU7VbobjJ1rjDXCLRFbit4jBCxUyAyjk7iG8HCl
Pauk4fuo0p/VVDlhvVI4o9ZPctOJBu5kLHNjanqTgIrM2LtNAQ+CBx9eXoMl074GBBNoLZOFkGzU
BksydVtOuD81+LHY0RtkveFMpA5hYf+jKnO2iyGNbLE6oAeGPAcKeGgjzcA3d0Hs/aAWpV3F9ZFm
yWNF+pOZ0wYCxuwC0QY7LAacZ9krdAnwJ8gyjTWCgsAyG/l7R2qfxf/H2JctR65jSf5K2X1nNQlw
Ace66oFr7FJoS0kvNCmlJMEFADcQ5NePR3bNVN/qmekxyy0UikgFF+Acdz/uJEIG9WFDrLOe+6QR
QKXXevm5Gomp27p/3WQ75dVq3TsmeJ5tyO3LRWbhpBO4eifdTGNRljGmPhJvhNd0aMXb5KRUI1a4
rL42YNOx73CUT+N2UZX69C28F7rOu9r2oeBx6syl7MCaqYlK6s5JQTDfpyCVa5T7HYw4JsZdrYO1
1rnpgq/R7V+6pj8Mrfemg/bCOGKJSqoi5uhUNyPq+xF119zf1ejO1g1uNBqcSjtiymUOq5iycRcs
NG248wMB9mdUddBI0XLLLDas+YrZlUwCSIp5U90Nq+CJDEa6Z5X/SQ0xEFkhItsnIItk+OAOkqAm
ct3EVNV9Y2+XgHlnx3fOy4S0llL4+HBiSgsHbVjoOQeFpHBqDSpSrXtPmhL5pjWqVOyqkrwrbzlb
pjl3VF0XLZCQa8di/RxwsXQTvVb6u6MQh0PmR+n7xH9iJOIqnA+v+LYKvUUK/VVoW3vSYxpXfM+a
3QmreJFD91W36tTRBgGCNb8rfaeFDm2FM0wlsfbYoDlH8qD7fk187dz2QFJ6iVv6n0gkGi5Lb0Ec
6TVoV2fAJQ/ubX/vu/cG3aJw+rQXTrrZdl5ZQD1a+4o4dLTzUJVOtxf4ToSC9xK0Xw2dXriyz2w1
iaH8i2zjlXdAZtSYTAYkz7B+KQFxtJzSjvv3XhMgot40eYNerQiRuLw602Gh9gFWJJCud/5OaDsx
RZsEU5/hR43NVKbATAFIosWzmzu3pzsz9rkrAjgFr2HuNxWaGJR23MbyRtvGy806LdBc43Ily2HT
ddTUW7SxcYr1MORSvAQLMt3Lh2UrxblmuFFtkIk483fclueqadLSLjKKuVgkAcCYkaFllbBndYyM
il7kQqEQsp5Rye4mx2sSRR9gNAx5v9Okzbx+OYVBreWn2uPvK4r5pUR7bGCgQ7fca78C/CUsGnst
fcPmhv617N5pMX91s/c2bPOLH9IXqPtjapEnAaF3Ug/zwS8AWMn+Cl+mpVSxW1R3Zb3ey6mILH+2
Y2dCyVVVuCUE1o/+xcf+LOmvwa2fScUe7a6K6kkktXrR0I10+pc7vI7z86gIJKY/lvDeqzlawtdV
fzXeFJkBicfkaRjgZc8w5g6Vh1qvMyw6+XNdVlGPtUSh2V+rMFs3yB+n+bva6M+Ss/MiPmAHdljR
UTP9hZH1i6OGxFurc0DaD4k+DtmGwalZxcVgrgzOCuwTge4yKxdEvuN8LSv8Ft1LU5IuCdDD9wCA
xuHI/WDnuAS5nO5nSX9t/q7V05NsnrkgrwPCFbgHOIz0eEOSTAxS6DFMPLzeth9oeL2hAd58NzhN
jEV6709wEJQ8R0eAI3gIqJciyfLQmhmJizIKpX1lBu7Gsy/2ZluTUk8UyxHUmPCb1FWZyu0i14eR
nBf4YgywOMDBLysoUKcDAsXjHm7m4y+reJLkWiiRwDUoKeE/XMvjuLh7qfGztSIux6eAu3FL1b7r
g/04BlG9vLXV9uHIKioGVGne/e3D6RAbY5eu9iOyYBPdst0w/Ar0AIvbCbc8J+li9B1D51fdTGrQ
XLntdvI279wsYKAXrNc6fPbCIGE1KtgCqhH6WVnLzwZbsxEFvuVLY0SC+12yYtiWj5iVh2nyAGMD
21oioEo/oD06Nu3ZRd9onAl3BhxIOpP4UFAwyCuCvk1mza+Cdgdr3FCJtbgbkYHmNIdtEElv11nl
vckwjNVgrNjbftjuL68Tp5Etx3EYH+d1jIbKwAnZWLuCTHsSBB8aoB+WlswswUV7uKzbLbLQuSmD
yEjgMIv75rT4SRcQfsEr5z+lW6Q29Z4kHKz6SaUrIhOKFpr8ofjRaf5U1kDLjXUqLOfVmdBoDi+m
+5ABPxOER1Wrn0z0uVC4kIoSV0+FopvLR+KHR7rY0dhOp7InLytf35GOG6o+g2dkOrkHq5evdUHm
jKJJL6cCuLOHa86jRdzNTt6VkDMWVz3BVt42zI78uXoBHI1gRdeL1xL0YdddZN0GsbA8UH2Onwo9
4TKofH3aWlMdIIwAnWN0NKxDMtsrDKLmw1R9kxlnzCurF4ELpoA7eRSaCQkAVO993Dz1vCUVG+MN
dUJbQPoAxEl3ONTBHPUttEpFi4wc57J0t5w3nrpLC8gcHo8rYlfEFrX6cruImNUnBCl2ZJOJQTBE
hWFG5t/7BOHHqHl1taZex2C1xSgwC5H5rACaulwtS0HKfgJ8WAuZrgVc9ecORcscSQ81ObXzpgl2
ovxA5nAemCaV3n3QKeAKdmw734bWZz/keS/UDhmbzxNiiRduUqDKiQsLQA+e2SU5WwXO/zDFrv5Z
++H91GLS0vtADwuUQJw9a0BdW4kWMyVdzJcxqXokkSKj0+t8ldUdrNUCLHJY6EZeZ1Np9zlukrMk
h6r5UsW5htx8Ae6wC5gD5fJeBWPCSBs73f1Y3RW4s0e2d7YS5sWYfpAbhHHYmRZcILz+acT6zEqE
TQThL3tQj8bGZJ2eI6BgB8OGjwbpMyGOKi+nOHTQ7E6D/YzGqEsgl0BAI+2OASA+9BF8TmhLXzdI
WYy863Ha5wWeJ7iVAYrfHi4C0HJNdlwOL1MHgLquvizBcWN3TlT3L9Z8NwskDAyFBwvB+gKV0tlY
IYsxa5jxsIU7wpfjoTt1+hdlO+nUWn5UllY6WeuhdA0CtSnK9kYOR6toxp1WX7xeD8jtShsqLhiJ
iHnBr53bILMIqbKFoI/w632rWhCdNkhk2XiJ74/ZyBD97fn6TBr/pMRS7sUAS0C9uGznOvab5259
2kjxg3WlFUn94Fds73pN2s82al94cZudvuUoS3Q6oDaruLavTjB/2LP9s5DyrUftHjFPPJllcR+I
HWJE4F73B+1iC5lZHjR7Y7VpcQu1AObY74gyceA/QWG1Z5jQtgqRlxN8zEphR+viZ7imnx1EJ5gI
RR7KoKBx7KwJR/Jadl4IQGF2LZI12+Z5e03QkMYhJChwOeSc/erU7E8nVMX6rh+D5X7l2h+ioPLa
H6zpqw/uWgBSuJhoREY0G0VjqYxtE3kLjX3fl5b1I6AVfRb2ak8RC3ghgTYDIy9HQdL/N8H4fxEd
/KsTixlYS5pNrad56/w5Mk29pqDG1WNRcetupsN/q2q/UeD/Jz7vX6jxpepGXVY9vfVsFrCtLbR1
Og5lgF45XP2dD5YsQANf2Qxf8LHstqg2wRDZw3TyqWs/Yyh9uS6Ip99XEix65AYu3c9WM32AzShY
ZHAv8dgPrOnN5eva3CAXMABS+3UqZjb+I5j3336a/1F+QzvfrqUU49//HY9/SrUOvKymf3n49yfZ
4de/317zv7/nz6/4e/4tLx/d9/iv3/Sn1+B9//H/Jh/Tx58epGLiEyqt72F9+B7ndvr9/vgJb9/5
//vkX75/v8vTqr7/9sdPOYvp9m4lqNM//vHU/utvfxAK5vff/vP7/+PJ2wf42x9PM0Ii+fd/ecX3
xzj97Q/X/SujbsgC37Xh2sxuOsXl+/YM8f7qBzSwQ4ZClrnBTYkrJIbu8SLyV8fGfojgDOinbKyk
f/xllPPtKer9lTmei9xoBoH9//qh/nRa/nma/iKA/kncK+Pf/vD+fHEHxIWpsx3C1sF2PcKcf3XU
UcOEgoL6czywcM5n8PTBOgWHtvAl6GRuo0VRjfoYPQ0evw1VkEyADQFfYd9yC7vMttrWjy4t1R0h
NiDOZ8kvlQsPGa5qc2Ce4m00OIYc7Ka2ccU2n8S4btZ183wIp+XYW9UX7jSA4Q4wrxg2U3WsTaFQ
pM8pMqsrJN0NJArayaDyK9czogR5bMMuPEOopcmrybv+frIA+NF225Aq2f9awlBeudVaKHm6nSN5
fVwbondr6LFUt0Eawg3wHKJWzqy6oFlp259iaf4b5RWxf2so/nlL344v810W2miK3dAHcv9nqr6Z
RzKJ3tNxJ7REIechJKQBYzMQUlwoU33qDAN6jXn55ICeL45G810BGJlQUk693z6SyXGSYeHVPTA7
kZO+AxNU3zI3hcMrjNK23Wkjp98vFPPmPvXlmQyCPhvywlQ3HbkpkCwecvrDrcw97H36q1o5uhrT
rzEOFtn/fu3vh10oxj26y9Fl5rptokzBid3+ZeM0FLZ3bBt+8J2wf2rUy+J3S8zbuUYjArLKVU23
L8cwpihk7rwM6gHMrgv1o3OL5lyVENDYRScSII5yH27a3oWTtyTECPNC14pnK2tp5q6z/yy71DRN
dcJ+kM2UBhffG9kFCKCGV7jrw6JTN35mw9+MlUP9OtVAACVsEvfhFPJX3jOkQmAC0vP5vsDEGjI5
cXJz2Q+yyxYX6F2Pem9Ti/7hUVQUCyX88PuhLMzdMC/mSisI/lwoZhONgv98M/2Iw6rb3nU4Zh7r
G1xrI7BYN4TpLZUwkxb57w+7NR38lfxmL9h0LOegwnkdAGeOY3UQ2sV1Xvc6jPuVp0s5V2+1O/Q7
rGx+6iGB/g2aObBzNV/RIlpNmxFt0/MClyZvHY+8g/Na4OCg+Ubsxs1bLqCkinsbJKyaXffczeGb
okZDYt3R1LmpJ8i0ecC1gxAZL4SjCA8C+/D7VG6uPyWBLRMMUVvfy9o813a/D3pjdjyYgjO1aHA2
jnnEfCOmJAvPO/7+Y7NhUtz5Eq5Hgbm4Vd3sp6GX57AqvdMyZ16v3EvXTQsG2duEKjOCPGuRs1CM
1rmwB0hLZO9iCncsP4y1nkBGsn3Fw+A8WZWX8wlV1YoprwfXZbc2p7/7/chqdbU3oCngyjyOuVtM
PaYugEz3noe+MDTqzZuXGX1XV53BOl1KK3zbmBwutGjHOzMHjxrUwUXbAbpsLpc6NlBykfEOLVQM
DlOdx96c6mXoz7Mzdruwg+yrGjYUfIibB5E2u6ey8r60PdCj9NsfGzoEALvzjhS1OvWufuycMnxs
GrXX7fBFVAgvbGfwQa1u3t1a9g+MNR+98eEagbipyPirfi8D9ug1LNKe7M+ql9MDDCjYfgN1J9bv
YBtfPbQ5j+422XGNDeak0bjqIBxe6jHgmScpPw4LqfKuDh+XnlaPZFCY44CqBjr4Qml5hvGYPCPO
Y4WevAZl0cmLQu5ONK+62Y9Mt3vKFhkNSgb3gJqDe+P5FrBrALija3akCraDj3mXM5IglnTZfBWL
yRQXVQ/OBcMW6vYAKoSsJbY+D34R3IM0IoljlEh/v2E9NE1Sl1aQDVhA4rZCWLCNqIon5eFAi5tN
0ybt+WSkeWd2Gd7rm7ZlE4blcFxh99ho0MNgVjJdldmSf36tRBu/GwmHwcTtW6jg6HMW3z3qou8S
QgXNw0WIJwvw377YiIjRXHVPoYOP6jZN9vvJdl2rXI7WGkt+83hemvZ9u5XLv//1H1+DVAUNI7Uv
HkYjZo+PvybKz20TBG+WnJx4EMDi/mNFDke4qFkDMalZyPzWtTJdfLbk4UDWDMZ49NlrOgeRbjfy
um1AeJlBPTQNprMBeHX55GFmUpZOk0gsl3Hpsx+Vr7YUswH2zms1lhDj1tDgFKF1//uPeRFvrADM
aiDUT2eL5HS0HqaSXdYAmUKh+wzvFJEQ1j8j/BKeokCQ1fY6SnatXdBmBdwMGcalgD+ubXUcKUkr
d82r/qV3xIOjrTx0oeYP8KXRzzFxka0SfbCwdxppyZw1uKgsWGmBwWzfJ40Wym5/yFAAQA3RAdfQ
tfvDbjYkC0uB/s0HJz8cLHgHd+EHATkLoWN2eysAuIlwsbAsQartMvU0knupGzHlpw3oM5tUyQoY
H8Gee6sMct8jGWkpdiwvRm56LuV6WLAN2Eu3H3h3LXwYlIPT6XiRSCHg8GyF14E3ewh4oUfB3Kt3
h+U0o0OQzzbujbkAmeueUec8tOVN9LGcKy13ygW9USad6TPFA+yX69khHqatw8iUBdo/K60rBIu6
CVRV6VBV+SRhRDCP4MNGkAUibUooMqrlpNvweDuItwOxBYC6GxnPcwfOrTzOgZ9y9L2jjECmk+lt
DvHxzKu3AaTgLza19sKyoJkrYs67NOhlXjkqaSzQ5VURo0I9t0Ac2sbJhj7bChpPznLC6HwO+UM6
1W7Obcz7bBq8FZ6jBggOA67epyAI9mql2WyZpAvd82aQ5Wup/WjG1O4b4KdOciPLxs3gPJjTVG2Q
0oh9WdTZoF10x8upmBHOFpijtbYvg2QXDS4ZliZYZZBxNuqs7EVar3MSQi0BYjsK7gmncWmqFLw5
MlMin1ZHZiT0uF/QjO01LpdO8FMoi7hVfuSHw86l3ZXTIeVYrRaSuKbLVniDjxaLkJ6US0IyB5D9
1G55XwZXuxxTYBcAawHSBiF7r/C/2bi27AAAfu8ivGBpI6J9aKgBdUG80TFwkPwyhrgmxQZgG2+O
GqAMwsSABjTVcqSlviNMpK0qU0bRU2v20A/7iixZiw/2URE/rlt29lmXQcsch6H67EoU1lUn49v/
GQIwgJBl16w90P1xR5WbFzzBBfYLcpp3zor9OlYnJQfQTzff0dKvdnZg/ewXmjABnSkZEu0NB1up
HNAYSIQK8DTLOgvMU+m91OV4vr0Lfxq2OtfFnCLVzSlR8eDKaSEyCpfyOo8eCCPvsgwA7kuRjcBB
pbXmc2PFodZJU5OsKK1HIBr9yHYVsNW+X5IC0NAwwh4M1zMf17OYppfRpseCb/ctqQ/4yZO+jVHj
puUEh1ggqwO20QLZVVrCGApfh7TvjACBE8Sge7B88SztcxUOh3rukNdHslktkIB2CfXXOxfJZcQA
Q8bfow1fMuPi5N0alXMn2J5CvoUZh0PhVamQTazdPh5wKm/nePQutuoi5fO0ZevBGU+3k1xwGBd0
ChvgGJOlOtF22jU+veu59/uHWwjILm0OaoOKWHUvt7WwC9eLRGMxvlYOSSgqVQb2fA66a9PNO0yd
va2LE5FMlBLnYb0sAepSJ13XOVudn7f1rD1id7u6i58OWwg0pDt5rP6NHuK8RlbjPaFoiyd3wR3S
3DuNTqBbyQxV2ULoved1sWzCVwoJBDX1cQNyal6HsEz7rTnfzsJkeVenxDv6Xr71Mimc9RyGPGkH
8aoRJXD77S14mYSxWOU0kVHWT2y0+SLM21gWF0xNx2PrPxe9TDvH3jGygMad77BIxF1H8qGC4fSG
GwfyHMNo5qxDRgJ952HBLMUHDUocf//BeOymxC0u0HBCuVSc59oCJ5HDW79R/CToAklvkNgWxDBQ
IwxreVAejtS8nqHYeVABS0oDpwVJUgXBF/a57cWzERLvOEdKlh3Z6K4U3pun/XNHpphMCRlhgdEB
dEVZA0GFsH/UjQWlY8/fIbZM1s1uscyzdFnX55A+j01zLQp9bMMWrS4O5hJMQFnbOqJA2nxKwLgG
sTfNOFb+K3BBkZhmPvHSvE24fn1bvQoEIXIM0mDAGXw1exxnflpAj4nynY7Xogx/TJWXMFbd+aI/
D71/bB15qPw+W0NxBCIOjUFXvnWWeLYtWECPo4hsqJc8S+HV7od0yldXu+cGuFPkN7abuCFkue6T
RSqsiHrXFs0OROvq3eJIVwLtJQueVdWmYnXzqoFOBNBRkJASBGVArlrypMfEQoQK6Ru1/qlol6/Q
1+/ezFO9wjzZQ1k3EtyF1vYOuJfaOMoUQKdxm+s36cNTb/ufvoBujBbqJzqjk+XSTK1TPnbb1eWY
+7LEdhS9u2cCGRztlTQYXGyomiBU8j8XUzyO5mJcdS05FAnzeF8MzsO8QHXlP5Wseg4rN21Uk4nB
BdFg61d/sKFu6xU81QEqGxHVwXYqV/GtBHmX2ytsrF5sNbkRWMz3aS5PQ2V/cKlz311eaMD6CKTh
2WqCp8ln2VYhwI8j6HJecoiBUsezd5BzgOUoPyhOnzAyp1D8lnzMN4EI3S0NcFHFnUWPOuhfbVyE
URP0uB0vVT88Gh6++T5mAXtLHPhXLyGrVF4mAJkq7HAD2mxJXxqB+90NH8hSXyx5GQl7oPDjnkIw
ulX9BYX7YR6KX3YjotDC5irrew8ROmZRB471UKI8G0PvVIczihTnYOwnzx6vtbN+CtPd9WX44GH9
WwK40t5CcQIUD/YzatzEtZ0kdKYvytFKdc5LqJo1siY2x/QCjvPHGCLyDMVDG23GwbmWoKHaGOHD
e1KbH7xWrz3TD7hmXiap3hwL9Tgk2r1svzajIDwvdTxP487HjQ8fkUgLdNNAuO/QRuyg7bWt+kiK
d2f13+fQPwyb/AKuqYAZbZfGWSFJYyukzXy3QaWEUQWu3Du2QRNkeusLwDqQpa+JtiSeG8cCr2Yl
Q2v/xGgOdF9Tq8D8wjQdZ6ql25MF0mZV1Qm6+HxxyvNcwqOvTI1zaFZzI+zEHa/DszuDCOChteNr
Lq0FopyGfmKU68ChB3F98ESNDrJygsRjnptjS6zDRlw3krO8U52LlRYNWK4wiw/pcTJNrh2rwPBo
Zg60wNMUWSgJIttq0DHtFMTOjIU/tjrc2VhieOft1CR0stnms7MRcQgJ3iS3dGrY20phvUwQqt7L
Q+MEH6E13ksXapOpBCkEnVPA9pAnARHONj0fIa9NtbOmjkJOYm2SUE/PpQs7EtP/AMt9tRDL3tJ7
p5uw975DgxNPRYta+tz1Wuz8TmLjkgQDjcOZG3buISdKZqdnCeC/3WyFOjdGHbXA0rnZGEJQdmvS
voNqIuACUhV8Cbo7LAQ1sAmsnZlf9o/Y2UXcjx2NF+P/BIkHrhbzy1GDwmQhJLcsmkMmFRedAndg
fNxoleawNPd7WMPpfGsolKXBdRC5XOv7bTBXAwkfkLL53YhHV3s50sLvpM12tIP/abGUMtrmn1uz
HWWFRJjNu06BuBo077moeQwt3DOGgz9ZhxuhwDBCLcWN3zs2jGOXeSCrOoDFuWwe4JizVlJHAU5W
D6rUsepfI/iLqGjEewHfU4pu38X8hAupM1ZM6J+bGOasV9L1O1yJR0+UDzPXdw6kOAOIeVgMZyXS
BW7OwqK09x1BXs38omcv2YrmFC4BLDCCH30pUjThWQVprCTPUoWHCTpvr/FSp/3EdHBsr+rMQUHE
rlecQ3Q8xYKqFGVxRCw7Uwvfu/R5KLt0XKr9pj7bZUhow9Owxl4EhWtX6XxFQe8MbTz65rGFyMoQ
LD9AT18RvhdbE9oqezw6I7idQBGza+SMsg6ilXkr0imsUoW1PYWk7E4DjIngvv6GJvaRzR0mY0Kc
wl4AELDKDCN7D+CHkSc8oh+pT/5WR8XWo3Yb8+XUmLmK+8p7ZsZB3AIEfRpeZRuGQWxFsNU8AFnD
NksiaZV3TtFlPfMfS0veAdzNag59VheeA93mhvbYgn652Pe79YtN6DD67YBbd8JUucC8jZsizx7y
IOTo2jxxV//qBmUm1QBt4HjaCuuXUEU2NPKMutMePqTFXgx4q7ErDr0cvxenTm1NYz9s47ArsY8h
73sI4JBSIzmpHpDvd+u+bOtUM5m7M0gz108kqZ+Caslm6MRDcK8Qj4OcOkHl9dPy4UNpOWnnd1Fb
gYIBHxNxXt6FqE1tOh3UDHlea+ce5xmHuF9dR/65KEQ6fkNVeLiNgE4e3Xmh2k0BWFwsNG9uOe4W
m6Sz5yXa3s6rW+wXhuxwolIHluQWwHk9QCIf+g+c2Afhkw16EEB9S1B++l2FsL2Z3hSHvwaneFgh
R0Ii9Q+hGzxWcH/mKfWce6uBrkBLlUOyjS6pgyQe9WUzspyZcWfsMA979qtRZ/+2G2GKOVDQENov
DeZbQsWONgT4NVQHM+Q5LpQHDX0A7ZdjaPebO96Fbvo4bDbwYJlh/jWBWPm+9q1j0ZJMy+neC5pn
CRkXEMl7xpDjuOCGs6vTZmNlJCpHK/Q66Z985nuIJLKtxCQKhFOYAAGYw+Khbj4xjpYMbpfqrd8N
LEg3tzyAhDyPzpD6Aeh/gVXbUTztJPlhkQ7kOAroUJ2qlumds8lPfWsnNUuMO2Rj0WZFvSSgfNZT
5YN2rctWwm8BMxDepGM4QYqkgaLA7Yq3AgrgYQyPNWegymd1RzWELbhlWvo+k/anYVg7/cAF5vHi
IYYBotW8xFq2el9g/uKqXO/mvjhuUifSNVj7/V84izjIIK711oIeFp+L9xEYZJggmiJwv5g1HcdJ
Rb1eIqDCWeeur3qpH0fIAoPeA5PaupAnAbIHgwxAPSpYEa29F1nB9ENCHVTOaJNNCMBipVHomxga
9VhuftbQ7slyg0M/QXcyOACxaJHgIksdDdHX/BhWfIgU9c5KIKgLKqnQ8rKlpPcL3jUAuIw7NcKI
eNx36GTgDuHFXU/u5xDtQPtU+B+CHPCr74PElO6u3DBLsXj6xau7HCabmVzCA8XUygq5S1ftVxuS
7Ybna41BaMs1ieuMh9rbrr49JUMV7jgEV3wqjlO7nLe2SIEXvveaudFIxa/CDtcIZe/R3cKotLYX
yJtbyIRYji0aiqcKfjsCmoXwMN8k14OpIU5DY9vXt1IkXnuoQckJU6GRhRoXGWVRBfB08dUe68Pj
NI0xZ96B4R6SEpkBa3UY7XLHwy1ybpqFwIG+uzjYXnuFj9kSKSjRNa0xTFBDDelljihSVVO5b8bE
G5jIiAwvHGNA7ZCtA0yhJkRlorS5b4AGBM54cToCMERg7R2jlXyaHnMYYUkuwjx1t7ItCNcPJCQk
GJ552Fh1BIz9tGzfPVplt67eFgk7EcjDAbiiyR+huwK629aQqut6R1zJIy9f+jGfMcs7mNz2wydQ
yTlq+Q+xFCevsi4gR3K9frr7EY1E3PpWNFvbw+AWWajUxV4hzG6+Z2iuEJmaBlDWtRZJjUKjC7TH
hYbFm901wjxDpyFg1UvmxLJuShA09neN8WSuoc0MaozdW/ioDFf75saOZmmgrQ8Xas7IhZ7Kr7rT
oMN3jlFb0+6dCX4arXWxFgyABiAvNWwyIxtS7HG4Gze2X/4nYeexLKmSbNEvwowAIoBpQmpxtKoJ
VhINgRZf/1ZW96D7Dl5P0uoKu/eczCTCffvey1v+Fw1pOtt7yZEDUyZFWx+ob1eWnHptQCR/X5nx
MVv4haRH8BXQqHd2TGbsMcYUa5egCEgETWIbRM9UagXznJ5pLDCyeYE96Z3y5WHV9dYdWtxBxbwr
ev/R4NESmExRmjAXq82ihhPd7sHB9jxMxmNmUaRWDM+kvlpEXFzMNtyGOMXX0NMvC3Yd5fThbA2h
OzybLWbfS5fhrYnqbTcYYZL2xG86bIjfiuWUTWXQM3ar12sp5Nb9mUPlG2g9zCCZnmjgAxhHe58N
6locPe9IvORgVl+GeDUzll18H/nV3V+R5T+ufhJiv6COx2aWGltfpBicy713VO1y4ihezR6p0d14
LTOpgnrY/T6t7ktmu1uocHwMbG5f6g1b5TbKWTfVXscvWSLw6mVbmkCVnrvovYRyVVXudaTesgRE
NI13OTuUF+5FVp4jJQ0nbzoZSRPSJW36cg3sKt8m7ifjSizAVAjYZFWCUNpbj3H1rTc+nOboR+fM
ccgDrNhpf4MkgqRQ9QexuDfTPfpCMH/7k2YxQdfu0/W2uTzPOLZcaR8dUyFofZNjFELmuaHmWq46
WX3/WZQEk1J0ezySKEjDfVR9Ipsl0g6rGc/sWgeJ8dGSkaUXowIo02AyjR+eXh+99YL0NrQf1YJY
FRkBJr1bvmYM3M19wUQxq6JNuoogV2o3Vd3ew/GLO/opKbKjJxhIlah/ZSB1HfRWj42VJi/n41/E
EkxIdougdlmI5CZLYBHOTLV3l/ycvYqXi23GC3o24lLdn6x4N0YoddMo/QN71QTXgqlxoGK20rn9
CCQoF4BEiMexhaTzDwyiCckNVvSU3F9adG9LDk8qG72ghPoTVtpvyTePJYVpGxd8FRf3oRzm/tko
2tOg08NQrgZlKnJmzZgF3gS4IYv1NMRdKb3EpK45g5Uj+IM+bOZWvpgiwQuX09F2jnHzKzD/LpMS
xiILZaBdHZt5in53k31B6vwgSbwcjDR3bqaTCOCM3R/GlsvZYOkHvXq8nP/+ZWsDwcvLTlP18U//
vjSAlNJBfqhWtE/ZJMtH13gnZf2DKZ48V6SfG6weD39f0okwjQ1/N6yAKp0Hh2xVEYuPQmCDJcKy
Pgz5hefbQ01LgS06Ftu+opy5/RJHeLS6yHwWTYrup/Nm642L+axb9VwtS3NI04orobGWb92KiWJd
+W5Ifd9YHK3xtVi4NCRht52j1Uo8py1ufh/Jl6HKIeJE8Zc7vs0L+pzh6nEj6XHbAODjRgkG63PU
08t33YMhCN0ac9r+8HMC18aEnjgXCIue2npuGZ/+/qlC1t1jQKaacpkFbKb7jNvQFy+zyleNVy7I
F6cL+olYRGN61pvWZ8KP8tWLBzSstsKvvPq7iiDdpxH/L87oP8Ae/zJZ+MoWnilt3/T+CQhqKjdx
i9EdAiMa5mCwU+5c6RfvbtYbO8dJOCU6lnXpyPyBKFTpNr/YWsUX/JVtva8jyYDRKh7LcaUoyqNy
m/WdQLvF8y1o5Hf/YQz6twfnPz03f1cG/bcnxLd9JTn7LcG8+p/GstxYiRezJiZo7LhMwmkNIBit
N6M3qQ9YjGIaS/UopzS65cN9tK1a/ZDbjMZxq0ZntfZ064vOOed3S5avT9VSYIJXTvOrrUf+Ba+I
zpgTwslxy2jDzHmbVBmcz/vLmvW/S/H2//9G/6AB3z8A3zEtU7mm6+Ny+otr/Q8gRVxZXsqKKTOg
a/cuHXaAB/JyXljXxm0WTBPsmvhl7tZorUqnJ0O6bRCp6S0vCZOZrpJ40s2gdpb58U6g+V+Upf82
1v3r57MkCBWyiI4Sf3/+//j5RjARo2G1ZpDzYaP9znB0bd5tO5vwMuUr+kcq0M1dx/Auyfi6msQW
C96929+XePxfSxat/0Z38BPxVpm240hhS0+Kf5LLRGJ4g3/XR2Unpu0gDPJGVU1c2ILRh7WXwd7w
muV8M0zrVCvDOsaJmYdlXOQULZM+Vs6ptYtbrPL5KhnutoRwyQc25rtsGpSIbHKf//9PWYm/Kwj+
85sr7x2JzU9v2a7r2f9cwkFAF38iw7lgSmT5gUAdJCsoOgOeObFRRtQCADTf6UAS/HKdg2V767HT
A0DDOLQK0zrWs73rk7jBUV+bpAcixiEdEXvUryQaXNSV8lE2uQgrE3avxyZzTK1BV7bVIcZbkjVc
bl3M+BE65m11xM868cfQE/VHV7F9cyyFClFyupEsmIUcV+hIn1ZVPdWrHb1wEgd40epQDT0Txay7
NvPAzoAeP89aVHE4pCTf6JPYNe6X0BjGrxHHuJ0BSImUhwl0aX6lOv5WxGu/zVXLtKoDnLHe3ZWN
w/3qO6hLdhyogp0kCtyQiPp62072Z1sSCXeqYdiZtbHv7YZI0xCf3daTR4v6qVyQ3v3MSIN2WC5j
35xVL393pXPIU/AS9rAaW5lxtfYjQdYRU5OunN+R8IEPV+KE/vzs2vqb4c077TUVkAvzxTGkhUWb
IEkKP2Gcf1uixehuOIrQKm22ldz1+cvdQ9ta5gNJB+boNKdltXxNo6a1le9gEOL97K38fioLDW+x
A0C1n25sI2St0XthACes1Mc4+JfZGEGjdJjcWpNE0pRD1+gRJqJ6rE70oGFTI03UY25vVEXb2vCL
b4xxiHCG5W9wQu1uGI5xvpwB+1yBwzw5xcmv2LIkcdwrsXz1PgOziP5jdIAMlq61m/Hm5lycCEsA
QipDv4xt8VvosQhou0E+TFQzOMnR9dttVEY2LW6EsSdL3mL6rX5k/NtXwJdSm80YU/NaNphA+nLs
tm1mFlvSJ5tknWAh4mdAo8A4nzFJpecrc4GGwxo6hozWN0eiMcaxONwfUfLy02Ga4m9c3+Sb/eGN
H5PFcTyyxOU7Ez/ejKGke/Eql64iBUc13yG8dX62m+JSxHG6JQ2OEc9WUUB4CDG19vclWgndrX8E
FZEcFgOqQoGRW0fFMa+td4qZP9rTVsCMqd1Udmq+9OBOvKx8beck2+t+O9Z5/DVimhD7zONLAf/G
PTkDfPq7TQI3IyQDpgnK7d4WWiysNgtCr3UGN/+7GdSbvaglrOZonzaPjUijzdCq4l2RAZPl8D3O
/MdU92EssZt5RvTd1Z9WOx/Jbl5iuzi6XfKWx2zjFa6L5EpUuyUy0UKLOnYmI8jMzcpbi8q8nUzR
Ba3ziLFUPM1e6T1DNcoZzOXr4Yn1Th79LS9Tung3h7FB1KW3IouM0FldN7AKTapmqt0zbGjSfL2t
CdOR/NIEu8KmcS5U68BcHOM7Q15jq0Wiw77ND/1UP49iZjwOZ2vTxcYPTI6viZBPhldeBqdob6DC
LtPsm7fExaAP6lpuitl8XKv0y6qSng1Bw14J+dPxlDhgsfpoTUpefE+7COoKd5xL9l8+l7FN8oLY
werF8pzjSXSr7nen3WnL4PvPkPspX6vVChrT+a5t9dWRz7z6sTqsgppKDkASSLNeDaKpj45TPxmk
dfe6RshkEuNlVIGYOAeISHbOAUfQkX/hdCdaH3xvXQ6IyaT0XTY3pN2uTcb4mnTztBGJb+9YYZxf
zJ4Ko3PMTe6rFal6199ZImWZE2MusY4PgnQ1ts0QgshmMImm2p3VXW2bqKidtI+abdsbMROS6vIk
J6OE+mjhFXQxvQaGAWMtTpPXyB8BlGScvy4IkN0S+ZJYoaagfHdjmVHwZ2hSM+kEhCosbvEmLloi
rIul+f53l9qV+Smm4ZOmWF7uwAeoNJhF/Yvk0Xm0O8x8OfSV2epHnDEOcbfC+GaVsXsuRvVieLn1
YLxMDEx39ciMv3GtJuhGM9tnZktwiKIJJZ/mXZu4hnI9hj2V1eyWN1bQmvuhtCyO+PENEWkbz29t
nXCZSTFg4Jo8QuBdoI06f3FU+uIXXneeqqm5LpXe9Rk2HxBs/qUTT7FtcZIk7h/S0AVmqlkeEcfQ
N+pubxUc9S12hLHxqsCZoV5KmBxnOuld2oz5AajGrSua5BbxETS4/Ajysb8xHW4zbJWA1HETVISH
TZccUxORbYL4es1yWna/T15N30bmN9ge32RnbXrro6L7hsnXnqSB8NjM+fPYl4GZUCrVXuRjvihv
Sev96G2n5njlxLZ4ovAE3VKt3ccoMVFhrfm1xvK4Q1lNDs7SqcB24ubmG0Tu5ng+FoZjIARFr12Z
V88mhqBM93Uo0A1I4pBhl0Yrr3YW4zKq+tvcDslRVv6ua/0Rf023UPDi/JgRdu+xr1lVBMlqwqUr
frUdpiZxSnFbg1xqumCcrP6UtTL0kbr2UTMdePeTy9+XxMcXjuXiVgqOHME8ZttV+XRLjCg9Inl8
rX0sH7h+hz05GpzoA65Jd80/o0X/iMYc6b7HjsDqR2y1KzWYkZmhiOxqKzpXBsWSABvwFJtAuEXY
tuv553+/kE8ki67HY2Fhs2BMwzS77LB/KfrBEpHITceb1qI/OCskNt9NFKODxb9or0oP8Wh+tncX
ObweESQdVn1RMH0pbRY0lxC4BpIgIcPc4Tys3PGOkmdIQtHVRkuYhszbrHlfkp2szgjdjGe9OJ7O
lbVC1Gwlgzl3lYc0Kl/yNPvqIPvu+/Rt1ViBVFW8ZdZYb7HI4emCQhT0cNt2dm2+605l55Eu9aRy
JniNT3wxsX1xGue1feu18+wS6UA6lXJbGo44p5b/MxvkcEF0DmlAuZlt+9SznxNimUp2YxHXD3jW
r+j5wyatIwpJV3tbs+yQuf2EK2xqiT4mer75EtOMd4dqDU131rhVUWValrcJ/WxVDAi7aDlJqyge
/Ryzn6eIj6cDsciokMfEZrDWWvFjljAfccqkA7gUTgxLw9wfjnVyDyzPgz5ODvYza4Ynb+s2DaOF
yc/k0I07KcasKjUQSlZJZlQzr4tlOTLXeXRnbB+Cc3rTZZl99IyufSrpzqYE/E7dieqYW8XZcgv5
MOWIO4PdLNsiA62GqC+a9pln8SbM2Dsx6P8++DeXMNip9wiljo762ReEtGu/O6QYVbdxsWKbanW2
ISXeXp3qPC42hVSv+wMYsgtBhQeRpNVmyoyrF4thK+z0VCWY/EmlM5XzGwBkRHRXw4qOsFpeO2k6
59Sglhlcsm3N4ic7owZWq1TNjucEF4BCxL02w65RTwy8ikunER5d6qjQFsg0+p6hAi0T36j+jOuq
5KUfyumAjTwZ1cpysGFACATq1vS3qvXa58WiYqJw/Fxc5h6T+XNYcIHFoxUatjIpSjgzqQ4ORpvd
1pa7wh8wVbsr/tjGlQ7Xy9EuvOo0lXRNjL/yGveUG4dGyaQxjVlINkPD/tfL37+smXPs/KX9KNwk
v/x9IabQbyZq3t3SQU7OUoWk7y0fyhzEk4vlMVx71whHuwzXnMN6dQx68mk3zu50Tpf4KXVawoxx
Z56A1oaGs3anbjHJaELF43tl5DfXFPltLJritqZAzCkdCLKaEBKtjo215v3l75+QbfJbuXhzwBWb
AWBC1SlWoz3WyvFfBgPjUE1EZ+2xbSpPM750ll3mO0E5+daTba/hMLGmJ+FaitnKvLF9nn4nLtnW
1uuD7ZdAmRSIpWXCwlVm6YabVO7iHIUpbYKYnuyBbTwf45w0lHba2ZiNGE+yqq5rY8Wcc9j2Ftv/
abnrS5nnNbaKpwhISbcSCW6yh3TGHmDkD7i1WQiHH2KfpM6HKoezkcxveRf/iWuFYF09y6aPAMgY
f2RTYkNf4W26QKQYvuocU68o5me/KD5zA9+12Zxw95ebkusNmM0Upk5f7olzHmH5dhs5Mg7ATVwE
ub2Qh5fpD5Kl5yzLdWDNE88XU7yKSYhxtyl4koRSpvYN1p6wnpgLRjhFg1FiGbJbVGufSVG8EoAE
VBsH7hq/ynXYpn7+0ayJE1JcW5s5+tONjbmdFDG7MWY3TO38tMiW73u90lwaxPeHlMxHfLXREEOw
d6TxSKG4U4xRYEEYofkOZn7aBGaTbMJ+aW5p/tIsK1FHVY07NFJcRgKX9v3J6WR6aNFmsFlEW0lD
uOk9i8I8xQc8504SZiZj4ghuqd2w0xzzXRAv084hW7ZRgBI2w/esLxaYsxrjdVGQxC9/NFiotrYZ
7SkPjLNcqfgmxGGepW9D2cwBZXO/q+OnfmxxKtjYp0BUEfnCdmAh7grgRigcXeDNDRQQe2tljP7M
iEk7pBALbI69kgfqeyY66RxwLbVhHK88nF7xZTfNDsqJs7UNNACq5sfRs/3QbM270Xz5VqKtHOqo
38Wd85JOC7y7g6rvZNEG+2FhYikauvEHceL12HT5Pp3mP1mdP05DXO/N6Sed3vOUI3C6IJviTsHR
4FjKZzfZkCTgGmNy5aQNJpQ8fyxcP9/ylb353JhJBCWsa0S9M/ka7LkJ+I+xfSLJQKsP2jgWfkSP
6F2I/Pxa25bVeqzfonwtrh4Im3mIG2IADX1vPV2og0/zYEcbO+1b7MRJu9Vme4u1hTPE637kPiNg
6pWdT7abC17d+hwx3J6GiiJ0+MQyynEME52W3e0O2n+f7tdaycUYOlZHyJ0HpZW6PRPzv9Zt+k07
oDILZ8TctkBS5G+S28IW2LxGLDc4mAr3WTEES8evWrBfh8RQ/N3CDL6tpOoJ7HSfFUr6odRRv1cG
ZozF88U59vunISvrc51KGSiiBEEVWVuf6TtfmmE+mMKNA2eZXgwdgafjufC4vCLJQbFJqoidMJKw
RkGl7yUxyQgr/pJ+WW+rdcDkEA0c/sLbcFXPh9kSV7EM2LJZMbLLJ3Hspf5cUgyuS9WsgdzQiTBG
mpJDWf6KIOG+Vg70AK9/cMeSFICak6BoWKqT5m9VkzRbBuNlHD05cR3j144uarRAo/tQIPHdy53K
PyfNtrEq35tAdd4iKMZe7b3l85KeR6jQ5Bn078nDFMg9w/ezvSQDbQaS3hsBi7PZNt22dgk+N/VK
OmlALqhF/e5UQOrGt7wdNNdsH2PfR0gqm1YExoKj2TELyBwR4Dp/JNzTvS9mZ4c+GmudtjPSwcBq
y3oqD+w/eC3z9Sfaf7ORpeOA1YIv2gVZ4oNXSU9oIwY0D2ihxMoPxALC2G7XA2nqp2qEl7RkBIYX
qRK8VJA6eleHERk4wopY0KpW0WTzWOGMoG1LCMksIDe2iRqurSvA4Jja2/uKltStVP3YYIr7+wej
qcgSJNYehBY+vDXOw1Slb4Ma7YNpqe8eZ/El6sufNeeYTGfzCLk1AbpIW5R0PQNCZwKSFZ+5rAgt
FM2LC0Ipj3V9mRZ5q2f8Zfheyr3Dsu+9Z7+Xbfto8WUI8mz4YzS8fWVdHXVitZvy7k8u7B5hJBme
fEWLUcx9vjcg1UMUkc/Na+PYYhfbxMhFg+5OwhzXgx3vY64OP+2cG4zMX16eH/H8nMpSfa9L3N6t
k37n9/RPrYMrg9Zka1kM5wqcFxMhoNbI4fMVLB1lZuk6jMww4/hWeVMLmavGKK9Yb3ZdMPjGWyYq
GA9z8yXu9XTGgI9q4T6ZREOE/TLcFhybEtzGaSrWq6idPz6+sHPFbNIQSAC6tjP00hpIQsc8iPb+
hTbvDjLJjuvCmwq/BWRctKUEOugKGz9bNT1muE2Qd+U3beXZY5quP+1hpuXMfhWiUadULxu5DOtD
OWo4D0sC13kcq03iyUsdDYAeyvqqIZuRYgYhqxeGvHF7Yk1rvbdK95nY+lXzNYHAOB5cdoJcleyf
Z54uquOZooxdyyHSDVMzNbSBVbYpVMruYsEH5kGm31zXF7PFo956TxjbYSGg+Hnl8gNHGU2c8qP9
inCLbAGPTiaPsZfvNHpDiKUbLUhmv3uNsTRLx/5s9EAqyLBulYW24gwU/lHivRJI5H/PmSVBE25A
WZXHgbiQdm0gGqV8nbJ9k8X6VN6/+yn367uASehoYBKT5bZvUxy/krZqtXdzG2PkHF4Juw72fiZN
WErvaJrNis1vfR8y6ErEeTFFzxgaGtIbjoGrISXC4qbrF3p1fl1Ufq6UMR3138ZkPpBnAL9yd7ov
eR5oCGrY+i0fe5773bSZ/AMaqozCv+S8LQLTGj6sFtlBdvGRt8Pisi8BhXVXD6/Blhh1TstSUZrc
TyqxjIe6njt6NEr4JmI3r5LxtZ5Vu3OqS96a5b6sjXJnAbBmqhvCQMIV2wxHWP6vvW08mfrsVsQh
+smncS9gudYIQQaIz3E6+ok7XsvFgpsksQagIG3r1KcOxpdSxBm8lTx7t6GTHoyuB8I8NT9UBEA0
NfJviZoffaeOtr7ks1l4yKwGamXsrPssqrCQdnCUIu3g7rHe00J4++xP4hMhAVN8xFF1Xrn2DiJr
6d0FcaV4fbGNUAxAwA2oW/Bq08BKP1vfeIpX4hKieCpGoFUdExSnRI8a3W+9PQGmRMDZWHKhSlmw
k9xRNS1+ldmacd3aT9GI+hQTh9bdTPYAA6TbYZ+ZVNVttRIUN0BaKXIEpo5oXB45wsIuat4dNrme
uFZ/DNqejmC/Zr/pTr0Rb6n+28fSfiEPj4LWw/ReBWCpWlm7IrkZKz6EFkzyLk3tq80Ry8Bb3tpe
/SpVU2wZSNwgd9PFY0AJ+roQodmlzobA7tFxGgeuePIA/qQ8MqRJqKoz6zlLXNA+iBDkbMC30r17
/Z1u2YhQFy7b1Pr2Uahp3NJTk0tFgKuc+mE2vN9rpqsT0fEvoaGc3Ocil1lmbtB3+bdCYyRFSE5F
Kh88n1+mKqZnueKSWxPOKLghGCXN4Z4Yp+JMrl0qPu88mujiVu0zGc3z1PXuRiMN3jBa0zUmG91g
cyU7UW+bsQNe7sN+9wr9NlJyBOmSiT1R6VdzzI5cunxdjeghIyIYrkPOgrZ2/ZWlrXg2Yd7sF/wf
HQlBhDdsvn0lqCfiHDmPjxiOZQE9xo/3dtoM0LHVBn8+ykLWm6HlACPqCBSvCdck2xrE+2rUx85g
bnWH94Zq9nXouKncYcqrmfpEX37LzUgUNcTzO4FLrIo7MMyxPiad/Bxc+nhvMCjIbQTqwZneIegl
p7afv/V8/RnyephJ43ocNgkXTqDqFxaggFPy03HbNNWh9s0/nu19xWN/sQfeisbnxKY+yo5t5A+P
VgbYtIhtqqslxwQQz/7OinJ2Feec3F2eXtNkNh+sfmdb8HXimaGPf58LxBxVVV7rQz26uNpm51IW
qgsYX72lMdzhEv4nvvtuHD7g3r+5JOprwJAGNvgp9k/m8JB0aRIy26v3bR70Mhm+WopFfJrFy1TZ
V2LBWPATksmNuIN9sUw0VXYRuPXR7cjR46I46yjCXONgmrKISuwcqckaMtefkLZwXCC0mNlMA9bl
GA0bmgp/IuJIxYfea/jRKfNhnsIiAny6G9P2w04xKOPiSbdZJZm8estOcrkjxKCVzuOj1YidmFss
d9XWKX/injykQ8xDOdaBTvJ9Y6Oq2UON/t+bmNP5YiyQhjrIUR3pbRLBkNIhGGza0tz5kqZqxTY9
R+lZw/siFYse2yShubhfii/zuaYnYlKvqgtJE/yM61/7MZuVVfLkd7q8EAUww5p2KNHEpKXUjCKX
ZV+sCPAIe7Ey5b47Ibk7G4we03ZFnso96+Q7ffUIN/ccg1DM2ECwMYAKi74PSoD6EGESfcg7UDBL
ZXpboUoCuOWCqdV8NtehCogG1qesScbtoLyj5ZHU0ovUp46bhriyIHxUNKhoTb8fcjPfVEOCMo1Z
drHTA11ICe3WKENtJh9WbG+hUZ+HYjzOlnxttH5fJVsIGpGrsMvRd/SDySwzKHxxtyF1IaXdrXZ8
C3nPrrexwOLbF0R1I28IFV61GIT3Be7djCssSArc/K4ksZXAOSMKxi/FPCreWoq1hr5pujtnzt8L
EyGhhqxKu/lRt/7PpccOrbM1JB9ob5ZopM4FkbOtcgaWRYuWz6TTL8dra3p7Mu2amV9PAmXx3lXy
qm0D0WCSt6RUy84E7h8MK1DSlDcwA8UUzWm/5Z38ozqr3HeDNe+aDHWkrboLEwr96N791C1PmtZY
gnHsIB4nbiiqNoIK9YRGdBMxskWLzuRT6s4jALBIZTvTqOeQgVW/nRqYrFnOzd6AxMCp0ewogJ2t
u9hrYDqz2lOuAwXSy5fEJZArOV3HqX2tZcY02CqQDdf4U1TGV23K7DTFjb3tL9M4vLLYgEhJ/KW7
PWLZdVlqCpMcvVHO8K9K73Vo3AQnhxDcXCgb8+LaryxmGdBi1Idl+RpKS2uRKyIz4uRxv3GX1dll
DA0RXKsP5icPaiZuZa0PCyLGiWzmtGG9AeRPy3hLSrIUGQrpZDrdsSumvduP8uYTlAnGlX3rE40f
RS3TvtpSR2Flh6mHYrYmLY2g3xx0oV7tjIFtJbKg50kKWeHBEtdSsS7QI3isChjQifayrYjVH8km
CK+ZGlbJW6Ata7d5LIxMMajv3hn3RYdIF9HDVGk3INLbfM3xYcjcvV1E4hMD3LJv5FECDj343RQx
0Ft+z32bnoarkCud0AhEoKydJ1ZlBLFsv+BoW3tQE7DHxvRTu92xYaAyQsL0YXA7uH35Xhr4JXk+
I9r7hC0Bk1MgiqWLGWoPWcWDCiej7KHGdO1gW5yxbwZ3w1AWlUdjopGfyU7i3rz4IL0DLye4aWTJ
OwtCNpHl0Ia+UlGFnlOAr5+RHsHlMc7L488kq+eH+0oUSgIrcOcm28PpeYLdvMXdtwQcaIakrlr7
B3D9w2mMaWeUPCIXfHVW9j5jqhPJmG89GhpWJTufCk9c09eCfHGycsIUTL4JU7oj0AOcc7jheDLX
DlFP9eMrle7WtZiYpkb7FEMzo0KMwp759nbKq5+gwkeCJX8HqLz5/FhhTENenxwvY8Y+ZRkflvkn
GkRx9itrDiSwMzTINhAFnu6NyF3nbKXmsfPs5stg6Qtn9oCl8MnGPr5RU0SMiG+QP62HtKdKJsFU
vPcRZz6DjSxsWvehgvwTpP0EwR1arhQZawIMqgXp9tZGWzINYS8csxmJhqnHrsYzy1ztKXLkV+f0
L3XBIoSh56N0p9+A+9h8UwFLsazhcSGoX6BBhcliAkFkKOr3FelIKTZUZtXWuHcpM8NZjTc7sMuI
cFkEMcI3jPt8Fgfm7CQDW2gGZu09LIe+ALZfO9OeEhGUD+3VbGNJVw/kdsa1uuP+vqek0qk9CpYo
Pcxd7p7K5rObNZsVnHnkP92dOesS1Hewe57/B3ob1MM+Y2vWEr1Yc/KdHuHNkpakLBenyTMYq/l8
HoD2FcrfMvq/E0Ox7KZakN40Up2jd2ahH9g2NO4AQYbFSjaySKodPKB9n4+/1gaARZGg/lje/GuO
Cf9hirJSUlLWjECl+fVam40o/uSDEGHNhcWzWbP7FyBTvu+wMnirRwAbnHkFYQIDb/SnXHNQ7tMe
pIm7W2fIyRlQePatrTezv+9Zm5Z3xLmt8AvIucIPG95TFmsclZkws60LVkK0ik6Y89ofjR+Yvw0s
hi0QvArmvTCno2LswfBkKwZBM5InX360kC49C5P1F267N4QBOAOJAP5A5PVfukU4xgazDuYHhFwk
qVvFbRnPJ7v/1FZzJHCzutPVpjLFzbZp5TgdOqEAJogAR+A3N7f/LFP7Ban1o9HTp19+c3vxnSGW
dsDIKdFmQR35z6OTIeqo69oRq3KGsgyFQc0E+iP98EGopzD7Juivvi3Zb17RvlRfDm6jbcmoGp8T
mVdFMLvwrJ4+wCTAY1MjTii3uFqQAYadHrygMThtI+NiTfJsjcB6Eap2HJDYvqBIKCSEbZRRatX7
xVm/uYW9hDYPd6WgVqbGT8yYDWZRw2P7QrprRfVIiv+21MH9nJFwjhoxEPgRE9aavuE2pOqBj75Z
UlMfuKB72O0U6LFIiYI5THiMJ6Pt/1T/R9R5LEdubEH0ixABj8K2vSWbnsMNYjim4E3BFICvfwc9
L0KbDlHSSCS7UXVN5sm8gRbf9eaKavOlc6KT65+c8LGSTG+sxL5EsZHtzJbi07Pw4fqgKx1KTjMH
XEq0AeOnGbSqNvk81BZLkcif9nNA7xtKvAbWGbXVLlTRnlXDM9rnS5PTvZRYuDd+jZvYc3/3qGcw
tVGzuqO7H7L4TyHSP7Y2vjrFUigOKkj2iCHMEb+UHufvMh+4/ewvsyrIosjnEzK73/mMvM6N3N+o
7w+Ra321lfMa1OjIWqJ9eVbS+c9stC/x/B5r76N2pm7rWwUr87846Sp86KhB5/YP3QOtF9GuVmbv
RcD7VCRW/l45yZ++hb6K1cWqXWetAt/EeNS9mqxJ1nPTA/uM/QANc8r2AcBSyEfInqztkLrwP1g5
TDXRUF4XmGsgoTf6Fux2kMGajAbG18VXZQfouG30U3Qzj8pRlA4eQJYk1wYPQnbKK1qR0YnrvRyU
h12iuUUFziTZ0WLJRJ7x3HqKbyRVw+/YRLhbYoElmUk/V7H8bDwcR3XrfZslaGFoSyhbeqgKboUI
Px9+d6VJ1MbYf8Yjh5/I219eVN/0jBEYeLPa2OBxuh6MMe+SO3FlSVX9WUz0G+p7lhxAYSQ/fvVk
6oVSj/q24vPbonBc4SX5dAyNR4FfHwJe3Lcq5emIMSqjWTpPhX4qFJ2H0t21rxsOpjI9CJ81UBtR
9xd0mDgzJhxV6eOso0dVhf2OWNucWK/woyoIB7Ht0uDp9A9ZoYCOuIJnGxkxyC30CKQIONw4tEGn
BjUsZ0Wvd7FEX26HGagTOHyPrl8Qk2GhIfL8yNp7ovzhKHttztmRexn6vvkVDfm0s5peYn7hkzHa
dXFM0z7baqXkD2oCnEFA5HxMfoyLABCbKUy6dBUH2mUqbBbHETOFVIW4iP5V+nxyYBuis0RT2OAg
Y2vUfUey/lMmSJUa77M3c40HlluLj/VxLsW1xKe7CkxxsHmOFMIZ2/KvvescnDD/mTYfzhRxbBrL
ZYadRDTs+iQilWJg8Z/mQANKG4xUQIlpuV9Ynf2dAqnRiKJfp2yY4VAp+iilmd/4FQLOxLw1JCQx
VRz2ZT7nL2JTas86EJV+RjRFrACrS1Z/kFgN87GY8c4EsCu24PQWrajcpgNZFiWZEAHfj8yNT2Ye
TWs6GzMbBp7YdJtF40cRB1+4E7rQZNPMv8jevtlWS2p5hP005GJbkWv2jYUacmv0lU5+e/ELZLBJ
PQNj205K04MkCU9QaEL3n8dHawI4nyGsQPnAHE1izbSpJZGgtUBft8FyOqa6++FZ4Xc0+re0OmRN
xvpodIF8CZ6KWte/e29N07Nu5EJK1vmHPfEmNy3XPHwmVLFPTKX7lez1LWxhFlOcpTwEHEUkETVC
8pN0nbfhJ4l3USBvAfKzPpsedcqosGPQ6/Et17jjyIugL5dDslEeVi6ABw9+S4hrkbnOSgRYhPBg
PjuYjyQDXm6tyqIucn3WPh6EScuuuHglRQEV3tqOfoUyPppeB3Y6N37TWv7WAg6WK7HZS4IAMKDC
8ncW5FlZ/4ra0Fi1HNErMoV/jmH3OqCrANrgrDKXsguGmL8NQTillnPUcwv9h/i9VV2JEzm3v7qR
2Lyp+8Qb+Gm30YekiH5rivBPzhQCs0nwaLXhZxIQKyhmlxlxNuyYa+ymWlyDSBHB0FXp2tf1Ia2i
32wnvsomv6JG37BZmFc2qgWfYZDZkGaYeIhYk/KzwAiWuE5FFxPzZ/3xRIv1lPSnagz2uvYOipGO
Sdu2yZYft/CjVe0m7rnLrH0DfgkKy4StKHhBMnWKhjU3G/vhwhzBx0ExVnA7LWbwSnKO5CFayk2G
Su8U/41K297ObtPzbKBeLb1nO/KokdNHK0gu8IYkc49jBO5rlXREcWCn7dbCq3aYkhB/GHITJeJX
H7IWX5ozdk3Fwi8K27/GIuQR5QJzg7dE3QDet2oYEwuE9z0mjQNkX5z+psz2M0RMt7mwPf2ZxsZ1
cOXPltt4wzydaZ3ffDrKU8u59hVO0Pmd4W+zuOQledGcH3X+px+PhUHxoSxMTrbDxCclfcy1iLOT
/vw0SuCOupvWyul/jratHpO6ROCafmUUFJRtulpH5uQdM4rqVcS87EYYC0bfatP1v6mQD2GmfmrN
VZy+JwhZjoTaMHB1WwYfkoXDLPQmNunFsqKOt32T7HM5vVkoTLmiPodQYmhmVL9BsLZJWMIxZRTg
k+IXr4u6Q+hBkm+9be0RETFH6LZKy9mO3ihXbbcA/duY4to4Ec31N8HU7Fsd2NPUf6DmmNeGKy8w
9TmjmLn3VaWwvbk/KtFDVTOstYXeaxV7YqfK+IMcK0YjA3NFwwOKVhAjpVonX89u/sm7Q8ZXNO0S
0AKNqd/SdP6RN/Oz0PqvhW260AhkY/xWy6DXRS2xkVb+gzUuVJuI6PGZ9nRjz/NGN5ozeXxLCwNG
aMOx5zIvR0/usR3iCA95gLjhIhbEfbjrXftXSUDQCg3wCF+goVjlqBzpujamiS92RMISlkn+QD6J
97J85YZgQvkEjqe2dNUTWJAXgZZtgAWEfM/J1bVuyxdtRP7vOIZlg3pnjYla72XYL9tsXmLjUqXa
eZQMPqqgt161Vvljb3YvQ+KN1kHLuH2827WEBVwoD3FThugjgM2NPwgqeu+lqP4m3m/V4Pct+EgN
SCefSk5aZHTQQwwE2FNnhdfUKMQAwgT5NQo14/rfiw8DqM44yu2weMA9jvbQ9fLvISzlLqbk/G6F
Qfn3iOGKwBoPI38RR4txukl/Dq04NWM8faBzuFotujS/afttYJqYCqvaYpmSJG9NODw6c1yd0aGQ
pqKI6uBZrghXA7FaWyhpZUcAyJBXzTYeHQbIWbSy66RAQKMfujJjIO7Y8kmaPovlxUDXLs46KsDb
CDxzcYKokwxV/uQXRG4kMzRDrxy+bTAPbR1GbzVW9w3jRB/TOi2DU+m5gL1QXK2Y+fHyDcyGb71O
fhXhcn1Lw3D6rFtSfvoNZ9v8nGRcweRTjrdkskwT65d/limmv6Sz5+M/X5QHNpvmeCgv1JT0yvYb
Od7Bc54EfyIVJIfOH7j2BqBsaTeY37nvR89GnPZAg/DbulRgEJR474w0vwGPcGgzgz8TfsZV6hbO
Nco6Yiy60d7PBXc5uvLw0Uteq7bEOj1mZsG0ZzTeLFwRu8K3Yb4UTGvyKILDyGzchZRcj1O7L8OQ
cXZnGe8zBxRpyaq8BE51dexEgPVDfmm2zYRKQML6rwcS4JC8NJziFW8VoXZ7sWBXG7hXXHfRK7Zy
9jJz8UrDR0WvsnEjZzckFMUo6KReeaKCa7pgXoHl6VWui5OCuLi5ewvvL4G5DDEQ/+0sXHIP1HH9
euTYvNvooE3icfDlKawT6zUxG64JXLiEg6W7shXtadKuupjOs52L/kWBcCxH0wVEtAaNol6caKtp
EZ7vX3QiIh+gDX6TvUaq+iTfc3TL8Ezfda6nTx9Qayss7yzigbfYtyNcEVzwpzaw/9zfHvZ7NmY4
bCWHKRXLYKwqLvn0BdjPxlvevTutsy3MGJVU6OydPm6esc42DdVmjNALcEEEfsYPAShJ63xHm5Ye
HylPlafWMIHd9RRIYojGEJ8j7VOVeuep5ddtsvI0/PTRVgRV0SJ0+3+fOWdsq62li3Phhhdn7iGT
uv2zH1Z/c7KVO0A4SPUatPEfRWbeGO9MT2USoFskeuCtrMg3GXFqjr7xcH9XEwtGK5Xt62D06tL3
g0DWz5CqbTJ9UVNECkF5pPT4WU/l/DZ37Fsz4iIlyoTPKvymfB3e+nI8aw+VZAxdm70aenIFMswN
zeKVrMB5c/+gxBYl5GSxnolLzGcttqcaxY2K7S3ek3Af0Xne0IsEmyFAHRLXw3enm+JXEHsfMrS3
qhnTg+xce1/VLdWNJuQdt9fGG7sWknIwHwazCNFspCWfe2mqy+jmH+HYTsBTgQfQypAswJj5OdUt
qo/uVdhu/dLYM4dfLOBq3RHKZsMYDq+IWFl5OHP0ONbGYV9cED2GACvuro7l2pvA6PODnYNvcbQT
nFVq/axy176oET8xMk2ACWqUu4Y06DoCTnx/YQ8YH1rP+LACuz0LOPtnZ/mryJ4eWtIPcAHIGGLm
qJk55yGsTMEyn9dNI+j0tYqbS071JDhyDroU9WEYCkrYiTDL0KMWmcZXicQNDiLgmdQg06NvOUKk
az4NOXtxKHnX+0vnYaweCITd4AQOH32W/NdGh9uZFF1+orh+Y5FdI2BSe0iOGhuXRc4QvIrAL+eX
MUvmo2JLwsAiwBoRtyhnnPKPhjjGSfjMGCs/C2zIq8wJ0Ns56ueUge8oPMI0iad9wCXSXtJcvTai
xlngt8aPPJSMvYLxNkzqZzo56pL6XbVLA0kyb+oxAIu9GZZklaBNjevqmoFpJtkmIDLYHuisgiwA
0Kg86KxGs50jpBeNqtMbt6D5xPf/bveTxbSuT/Y1LfAT3cXi+AfjC1kQrK1NmpnhudMhD7EB5F3u
vYgkARCYg4Ij7RwdSYpO1Upb2IxU7Yy1moNQoU0IOKu8vogkBHFzIOQDp6xqNB2cxS5Fhx3GhRoF
r0EZvxrmpjj3yF3OkzkX54wZ4y5qO6NapxLfVrE4Q+8vWY/Xz+lZmBUqg7OwPAt5ba3HmfLUgzlw
/7cMt42vBWOMxo6Ab1voCSzHaJ/vL8lMZwyJm8ceGW5s2m8E8zFgZRNzKBra27569xTFmwzi6pj6
oJL8hIS43KRys93J3Lmyt3CVw1vFqBg+TUgQSh0ne8Ofa1jlfHMDHKYTo6yXtBbTxbPLk1k2+ilT
eIwW5DSxJNXRikvITF3Idd5H78gZEQsnLRqtJD5KJ7e+kRqBI0reHaKnpBcSERVl/cEf0vEo/f7W
dKJ86EP101qAEn4PpKCOjs5I+JVM/hjClsfarPUJ1et4i0MwJsnMz1kEgpwt9JEWYIDYc/+9iLF8
cvKueizMxN3TEv7QAQInH73hj1YDNLCMiZwsnykQmkMVDM6HU8zUxlWtL4UCjz0Yl9ZwL4MJhtQD
DvkQLC9SF29xIuI9+6/wFDRheLr/ldmZ4am26vwwRf2hk31zNplq/XspRwU0K8vjvyJkSCwYe+rg
YIXmF5nqM0kd0M9zhP9nm34ZvrR/ub+QtOxfmFw9/rMZF/k8H/47VCiBg42fY2pjRjUQ/W3ohwAW
1enfZQIgtUDlfCiiuaNlilRK6E0W0/dORkqeII0ZHgwH0J7rnFlhOuf7lzJPkz0rPWYjZX3xlheM
tHmHshXpZVzAXGTzcQV5xt54afgQRImLnTGl8SDZkpnHGKOcCRqp/ZEwprg0xr12m43ZB7u8mkdO
mXq8+IEYL+UU5qSlgpluEAxicrGn7cBxvV2yqfF0t88UtAHKyu39C+Y73XM8DO2hkYQ81O54rMOg
A5xO8dmYM8Zdh+0Fj3PLk12U23spXA38cuvuOcEy+BIyfgqI1/1AFJ4DsCsGWho//ahEDmCMOnlv
5ayInPaBUX33UMu2e7h/aUQRROG2eKw7vsnMYS1yf9foKavrfy///l6JCh/7Ldswc9+w2j33IBEO
85w85q7uWKMvZdNMf3DlcKN6bbZuP7isJlzClwoHSb65VB4o4VArFCnrbEIVPK7lt2rUv++giMro
b0CFm31XEKUeFLCY8wVLIAOflUKPfTYP+ZFRZc9FpnaMTZOT6Ak9Iu2UOWuakLzWRslv/jhoVcHy
bhFFE6tGtAS5ZCgYW+pCIyf+enSANDWqfczExM3kxg8piDrQIdIk+NgbWQw+NzMaMSOy1a0Si4yS
GKxHy93dv4g4CSiKjK+mrFhCmD2fQXZWP6ogu8wNYVFdVDxYS+AEFgvOHFs8sU0sTqQvzoBnLXg0
nSjo9YMRx+4cHmpD6F1rl9HOdPLxhZhMPkR+Gh9jifbBS6HNaYBMgewewbBxh4kcS4eTsoTJ/P41
8fu9UQobOTdLHWtQ9f7fyWMNfOrGjeji+JpJE0F90yUHHOHuBr9CufMaRf6AtoyrEZDGPOXqV9fS
pYTUEa/91IRb1xL5xfZYgZSJxzlkUm9ksTy5if5VRSeSi9One8VZOXm+Z7ID992mfR555+43duA4
sMAG9HQle0qQ1vxIC8TmmUnQVjS4j5kKkBvvgVnf2MwBt3OzpMaarZQHy/POCQpvNh55dRiBfhN+
Zl3Kxbie5q7clRqnTr18yb2HYm123iKlzrrvw0OY2wKQK4kc5Pj5JLWC2DvjrPYI7zPthS1MXJ49
jHDk08hHWDLDoWNj3LFqCJHjS2f89ttFWT4NaGKXit/pZvMYuflvu3TkI+p7btfljU/N7ldpeo+2
2xpnM4mpsf0NYcorBuUxi5QOJHmGeNT1K34F4yRgkN5/YK9DBHA/WjHV//9otSPnczAjFzw4JT6b
B+88y5akCSFgWMf4wyz5QCzNfLnXAwGWEPR1NAx3norAdbIlWCdc+Vg2p1WilN4ZSXIz6/5gOT64
z3ahwdOLIJL6ywJQHpCtY26zMncvZVHw7sVWdSlJFJ6q3t8Tj/L3v1oQzZhx7br+PSUM4lAyGbxE
AIb63G4wq3WE21UI3Mimp5iIZjc624CrtyHwWuBDA/L8uM74piQtNR3WvuXjfBpdITaeWxKCDeNj
BRBceB2L75SNQuwOLCw1cUwDNqt9Aj+GHrO/WXkNJ6fgbYjnWF4DzHNeAqM0nuIvrYj6s4sEVg0e
IjKY+2vCBbzpR/EZFAGMs3Z8cC0evrHMuy+H2LpB5CdqbOt1YKL5lNaElXWrLgrVE4s1LGySzK90
nrYEt/g/jMmSW9V5gIxS/9gzc3lCywjmvOFWahS+nA4UbI5fX2TsyaxQOuBfFCq3MAn31cJ79RjH
rpAk/mqZjXkJ0pZVhYIF0qTNE3GnfhgU3Gnh8aAnVCSkcmMGZuTpH9kFnsV9bMEmlUm1dS2wkwRw
Q7qjK3SPEj62z26GlbDvcIQVdYPTmlHPcvvTM8Td2wx/kARziPn3P8VU4nPMyvLWNvwzPL+IjNd9
45eHJq7M9f3btgRrddl7LjZzWBME7Vw1o8v1v/YObkNyuD/wszPKRWB/TFpOUM9N/M2/jz1u7Y0z
Dd4pc0NJYwGxJ8tbms+0ON7vlI5fzLYikkC6aOxw0tWYTG4qQeJlJ8MnaeLEprVReCIBaX4a7Kc2
F+hdmQzSio8ICpZAJPxIw9pfGn/gIN6mY5NE45VGWwlU6gilEwiHi14mbuNb4Ai4bFH+gEanerDw
oLsHtw3r01TG49XHkQm8cSlx1Zx9JFK9/XucpU70kagRBHu1e4giO3gbaqg0WLn+3fE9cbDrMTWH
vWEb3raEmLIdosDdWczMyMVQ7YmxycX3RHVoewrde1uO9WHONVzF4YkbTT0ldCMYO1jJtnX7NBXu
DyMN40vpap4R1XrXHCMUkJ+eka3LMy4TdQz0zF7GwsMniRe5Zx4Je3gB+sSaYOCjJKrspHne1lkQ
OQ+0hEh349Y+yWR2P7ySoXE4HesyL652hWvT6mEDoDs8e9yjBCox3Jo6/jAzBYbOjFEGYmzO9+bC
KKLLv3vJjyjpCbvZjs3QP0+12S479vy9dcePaUgZWPhaPOkwRwLDvXx/CQcfA9REgkSYB+//lR/2
5LL/mUFMtBCGLzLi9IhQDW7/ne4zlrTNUMaskANOoti3PuO4H178PLv9e+tsjV+LqvW/+nV2sWsi
ia7UxasZm7q9eemX//j9RRFMsgrqkvh1ODIX1fdUdeAiWNIR5Hn/e5HbOoc4yW8Z5/Ijkw9Qqp2q
1/dRhNMLklsYOnCDR3xzoYl/00WUg5uXXKkioP4w6sDcu0midyBqHlWJg8+uZPYsEca29MoiH8p3
06e8jIuuwxU1UEz7bXBkQHSG6v1RAuk7BWCtxMpwRHcMJhY2wGtBVZWXYgIt4Y5Snv8V2SnSNTnx
kVWe8WoArzyZVZO/c+hDJlt850ZjsytRcFEiyY61nd0f0WCShIk13lRrXWRHP+tZvDbdNW1YMOST
ci5FHVjbkNXRAkJ7Rt7/TY5N96htK4KtaxVfLcA1gGEt73I2v1YEKaVeaFxbN/wqF76Z6OmF7gNG
ikTSmqLGOgOcvdw7+94Aa7gUOWxV9DZxfbm3UAAdZmY7az6mnJdFZjCwkVTevjc8kCBV7r3KUPhv
+dJcQgKGdHqQXj8gTCFhQyWt8zD6HolcZRvux6pis+Y43rkz0kcjYXLSyCq8lsKyn32zealtPE7K
o3hn/IP41DP1QztYv6BDTBepy+ckMdPn2AivagZtW5kDUJioxaO+bArahqTHBKNFDG0rWCVkHK16
hyJfzR0ToE3VaEgrIEaoDNL2FNckyi0fQipX8gW0Z3JsQGeBWMxOgwcnHv7I2nDxi0nN/jIR4KfD
EUs7K0BCn7jOZ78HhJYuSLgFNZdQVePZjvzt/XNpeyH2GD87obCLDgoW2LoqRkqWyD/7UEL2RqgQ
6QiI4oELXdumAb4YUyE2bhOy9XMJbKtcyqLSm+Xx/jy7k6rA6UWUVnmeH71U7WfgBKdUa/OCiVtB
3aEOqjyVHfsem49bxziAl6m0FSC6qyxy2718ZBXvxl9p7eTvtgRjjVPQZjEPt+x+SUSCQJKJuGoz
F+YljFNEYWkenlhWzLveYb9OyecTv2H3a2bQ46dH/bgu7WCrwRRsnal3HwxZ/bKbqeEq4FdjoVic
S6/Zo7pRe4t+/PyQubg1GcZwHsmbY3rTs+vFbNEVBKqBFTXukZSy936IlnrOtoaG68+Ierx57a/Y
cMpDN1k91ggsqWowvFMFdMHomumRWA78DfeMQMskwAtBUXZNh+KLZr54Fob5I8tGY+cVgSIGmfYh
iKOr33lHRKcFCd/I7KP+ha3qc+k4zZonNdw4WrTPpBdAEYmN4RqrQT+wDX4eIALtu/v/q4jMbsNG
XexhHDgYqMfxoHMAUIWOKAzntAAvv6iJ5mWg0y/znftfCTulNLH9mxwzDHd50mCoh46D4MOGkDzi
pJkFMQ604SwdmE9z73LEBU5xgNsfbog2GDbt0l516fjzPiaxJ2ScFITGUhDOHT9Sbl9GbeM9XeZS
zCoIXF7mKV4e5Lec4JGpNL6CQfHMaEZDBDKTw3v/3auaB0I3TDncKl7iiPzKZORPGnDSN2+d4zGz
dLH5V7VNDEwTPzJEJaWmSKYb3jEHKyshaQFz5k3tApA3hLuJFnBiGtvmdnAaD/0WXYddEdsAP8lF
PFFWEBUmRD2xGdqXZMLeq6xXd8lJ8zwn2tsyHzaNcY0pZf7movqOOgoLCk6xH8kxKh0szR3ki0OE
feUYmn628vj28O1XbBwZjm61G6o93kcOalOeLDNuzjXMg2PowDDRLk9NytGDvswgonRnLyl0M74i
HOZhBmbI8V4iGz4xMq5JBL8FYkDqK6zBJQ/x3gzi7sRGDNG2bIDrhQELvKXASKOpuDjl/3+xZheZ
f0DzYWUrrfPAuUIn4yDWAjpwNIb23dDF/G2khXpuKge1xdIQIdUyT224q8iyZ43spU/OIhsx3DJc
TwRx7SlZfjaTBkTRjMeB8cGuGBGXC8YzGyrxivi63nvPM4p5FdIHBm4NKoQp/taPEP+xYRn2ombg
EKhoQR+kzfOURC/DWNALjOwrRIRILh9gpcS4rcKmOBAsNt7y0K8f+qgcXrTn7H08sgdrufXQX/fH
NvBOKSGgFwZozq3WBK+D+HpKsV1tvIQsGSt5G1QT7ksdrCrlLiT2fFoV4EOODrcd61n74gq7Wldl
kjwGpJ/XFdFy3jLgUQGeDi7I6CjkT45eAFPLf6pF7nQKEpzdiLrTJQoKFGD1Zc+gy8yM/3HJjX1K
bEfc2qQewBUFn0x68zfFZsXwUvRSsaZbIKiH0nUGvIyN+74KGQOULHEV9wcDb6hhKnCDy5IX1/HW
kIZ3bnK7epj84rdV+tPBGQo888uvFP9+w0bc/4vDFo8QhxBvCXD1RPUmOexlew07HAdsh8gTL9L6
HFbtD8tg8i0acyTN1Oc8deiN6zk5lrXPvMyzj05ZjDyC+QllqHO0SrS82Nrmt35C0A83/xx5rv9o
+SFIT8DSRtoCZvYbELnL91SVnY9mgg6AzsO5BjigN/NyuzmK7ctYBc4GwTLI1aI8YyKZzyKU9Zag
hUuDLhtTF4Zfqt2Prmp/aam9U+4QP2GAtgSUosbrhBl2YRuS2toX8Dlhp3XYWmyYx1khD6mLtCrW
+JLuO1PZOdm+kzSKdrsI34lxW6Zj95lYEHn6YOqXzB+epz4G5z8wOj0vX1rtczpXDnrfcUSt1fdI
w1UNLGdo86Nfc614un9vGGcvApIQaWzOvWxZoLQLD2E4n+lT01Yh5HwzOjYGc5altdEgeq/DTGiq
0RD5wCNt49fu2PkPQFg98rRkZhtH145h8Nms8YAL8A9yyWHC4+445kNtJGp931LUFPuwFar2BGL9
iXqsWKNCiK6k2ArcwZ57rWaw0/gLL37luLipuOnGihkFm6Xz4Ej77IFE28q6yA9ZR7Zh1c+Q3mTV
P7ZUF+92wMHWeVm79vuYUBOkvoQfAmg1RfwCK5xzZgfJJ/1dN9ioK29M99Q+2IdEm++x2nJ3taJc
zQ7HqKVmBgTxSFQ7/lriB4zTkIriNiwyldJwf4H0oqU05w9hGzlAlwhaYh5BrBBjdhhF9ozkH/mh
4F+yFqNk2hU30m8POqvzz6b39ug5JYFVxhvK77UhREDw9NxdODeYpMffLS0vhKzxQvmAnC/qT3Na
IdkGqZRKsztPRqw30lXuauqc56CKxL4s5j0izPwKX4wEM+MxYkLGwCx9KS0RfwdiXbomWIJsNq42
SxIk5b8XecoeUH12wZD5AtXfPAEwfA4L3DFm9QZGoLoRvNkeAnvINmO5eL4kNEZwryt8jCMDVBug
K3oMANBRwxyMmtiA7ZTFyEnTumJlvDxlTTXGB39ZZXTFeCqL0KTMMKdt3Hj0KR4WvzCuDJzuB2tw
hnPp0nN3TODUyPMTPbfLTqetLO5Q074ABRObaXmb0tT8+x9XtbG7gzugY8hU8wPHIJZoHVjr2XKZ
Zdmjy7tvO/um7OnXKdEEBtXj2LNgnkbrKxeowRkXT5/eFPfbTgQwyJaPVV2X5gNqCaah/KhTE7ze
kcZIrU6zhyRIFE3EXqioz86yHPWCVJ8oilnbBQ8DTAXCnTVzuOE0DCK+mEP9w5/j4oT6LADuwWC0
6xp/m/Z1e70Xd0Nud7ceEJ8rZPRSZWSbjlQeu2RqXDznXCluBn9EBhG6idr+ya9o2yAT6JvRerGw
9h81PSw2BiNcA4potu0MkQIWV3pR/gg+O8pmJqWozoWJXJyGJF+rfJhI1e1SxKN0H60RHPoKoGVn
+reM2cTV0cjL7r8A7HnBCwicfi3kuIuYv33ClVjShoOgsg73Ts9FYnQJc9WxOaW+sfW7G0H/84sE
zvUoGPtSVxvmJDYFsoF1Z3TtKWrbj9QjptMO2y/pscvkkCFSKXfEVRa633uYwD0Dvpq6V3pTjFOW
MRSGaCa/zMX9f9vzPFH5iVtwKbr/aL4xxRON7+7+S9Fac7SqatKn3o6fzDnea9M2H+YgGq5pUp3/
DSnmdIPhxtjXCwsXdnX7Q4fy3Zx+KZX+sEZ4FvfegaM8OhV5Px8YTiEXmSdv7xi/NTjKhzHdmLOg
+CmZ/dMc4zdwupSNS14/6Rzum0BwwHYF/2S3KAjScZbneB6Z4C7CQCNps1e3nD9ig2Rq9BOKIAtN
269t+pv74dqTLjcjCfZIG40a5yMENrJ8Qk1F18i694yv30T7eTDyqPiJiA9R6MAw3a9+gvDZMpkN
VmHTPKolHnpRh1gBqZP3909h8A8cm8xpwrL37vwMx4fTkQua9pAjpCf7RgCEurWYwJ6ZAPKfxQS3
rzy8JqjC5rNmWrrPZg0ol+CrLV4zb9XmCTzzGfEsNGgK/qX9Mi3qd0bPDDXzqGEWOr7IDsZEuBwa
hpuFJIGgJnACwE0Y5RwmAbOzOE7DWyALVkOV4ayGzj6xDKu2UxDVxxzMD5pAxQpuqaszAd0/nUg8
MJyoPPnzL2k4ePjv08Cm2WD/NV5j2IBre8C/3gTDcwHk4DFO/FNFDE+2Sr9VKfQVO1iymhWaMQY+
VGnooteynoodnFDsML2AVVZTk2FrHG8NUrLBtOJX26aiQzR0jT0gXQi4ANLnZrhqGs4X4RYANlFt
AvcLx0srh++6RYHhssE/p0NqnB3z2BO6t2OZZW7vJ+kyBTTGLr/FxJXIBJiK22+SRQYw9LTjVazz
fbJoPjRZJ3Ofjt/Cx1Y4idcJmCPydu8xidg9maahDrUeeF+ZI2yGsYx3mO3wKy/PO+KMA+LGnJDW
bKECoTvwerH3ZxiCvTanXSQKCzXoq93njI8zG5gV1sKEIYDwYU7TdK/ueHjGP3ix7o2UFOSy+VYV
PpYB9nPtMLeSfLplEbKyWJTrMc7Ls1aMwpjaMgW1ZDDsPKneiX2YD4YeAO2zzwcAHJ2TuN+nbnUa
/sfYeeVIrmRbdioX+c9qaiMb79aHaxlaZOYPEamotZFm5Ix6HD2xXvS83e/WK+ChgUKgosLTywVp
ZuecvddGOuQeFgljb3ONj/Mc3psatM+QEwaUAnz3YtA+sYUiPsRic6iNfIkdBrew3C1uMz4oS+kz
jNhxZ+JxXHXkCvpJpnc9rehy/R6XmEE8WejH2C8kUjnA8UVrnmCbfrNUXNynHl+ZwahouaKHtk7J
o2LG2zXV5xoVx0HUy6fWq3ApXBHIaMLDgWEcIR6pF0we8abrx6+CFWBT5fqtSmdjP9k4dgsJq9Oo
fNCly6V828hiuKq7kQritlnkdAGx3NKcku0ABjj4Ms+KL8RBJfZWMApeDi3miNqWeYLzW8NSB9l8
cezpbDVz+NZE7wLp2K6bzGGzTDJvDTK6i++3ZuMckqNYktJATCqhXkyDmi0NIVbckdhb7LsmUenw
UvMchG+TsNDehkJVjrgp0KRW6izMyLLAX54ltKxx7Nc7/2afA99rrkq8PHE9fQ0XBl/Y7W6lizEt
eQot585b24eKRdy7QjxJAWkD+vE6M7s7gf7liG+yu+AX2+hl0NEqoKyV6bxSLyLku1VBkosyVIM+
377u3rGLTcvV/Wz8yAoPyW6V0ZT26TW4abITZh8dbN/AGZkF9TtHX+qzsM+O0iYBr0hDby88Saqe
AfBAF/4msofwbDpfHfDWdNwBFoH9q04hSJ/ItSfO3T2gshtiXkxxjmRs6UeYhJWEGcr4iRhJGnDt
vi1EtGvLFKQWUwojDCmuRRpeY4dwlIlGICONsTqTxtCtBhCU1VSFv8tULxD2A+0MTIkxh2+tAWex
RRsIEg8Mfo1rFyJZpn+szW6Pojx/aNIONgsc+CP35USyWfzM9tcuh4j0LL35Qzl18jyDo3ycNFAu
h7Sg4++2RzV0PrBo1RKAUlc7EpqaN2eJFceitGLmm15cnNG/BzS5SxaHUSm+rEADFocr0MwBXWPP
aQHute1z31nLiLVBr0W9asGDuEdCBEuHDMDLGE2/alUNW3AS7ROk5levnM33mVT0fESMDuqa9beI
PjwOdqP2x2sDMvea5g5oFwsFjOFZdwU5ump8GVB3fp5HCIYasdbqJn7hm3gJNTId1Xn0kbTDycOy
XoOBlgMjNwxfIeq+LPWA8y1TOToQd1iCER+adNqWHZgJ3z4sMnWvemxd/aSjF5oHKNgVxnSqjfLW
+fOs+KTSIfx9mGCuGF4hCiIoelbcD5sqaj7/zgi4HTaEvRyFnU4+wb5ekeAZrjMy2ldDb3gXyw6z
TTo73nqk277LXeB6xSTkqW6KjrQvtkwUhiDNAQocO9OEA1bTrjj5Xeq8U0kNbBb5kTeNhCGNm/mg
pG7uvCB8Sw31GSHzFlVA8QglNDhHt0e1deuyyXHAmfP2OQnUaxx3xElxK8O+KNbFUtnqofCBGPT6
qHGvO+PIvJwDCOISTk8aVdyh6i30T4OHEwJ/fkqw5bGeCYOnl2MeA6zna0J896i48/umz5JrQWAN
yKBtp/X0NFntBRJpfPYG1FuNVCTfLqfgClNcgzR0x1Op01x/kIxCigoReWZagosbgvHEGaaggD0a
aKan5aqWoJdGd0fQo3zqM/uOLF3/2Lp0vnws0Ax62NVk4YOYie9SRrT3tJ8QTC87RRcnzFmUs10m
GvcV3rwNcmSMbcavwrcMGGFzfz9yp7bSj05jgV7HMd1vdesRFCZRTDuZGX9uyoEWBXkLhhe+tW4y
nyLgMsQtgHa6CScFZ8wNReWPIkDw2dMNfqkc45diyAu9wP8RiktdPPb2XL/XA2nvSd+/diF86Xy2
nfehCdDta4lTjygbAn/ZkW7Hhtv6aIQMlOc6KbdeEhhvee/QybcTMi2WnqZTt/sbhBpPCTztaOGu
L5Od1uHwF8bY89lv80PgIvG7lTq91WDOKgMLOT3vr7CjDkwmLi3yJwJypLbVIPLNFJms+EvpZ9nl
R8d7OFYohCpuTyvPpw15JO2XEL3s6krDpn5CVI4oyavV9vexoS6MkIGBgpBjyWPXkZ4ZqxFwchTu
5gAWSsXJbHe72LpOPIbxiE4MoPeLstpyha35XgKwRlTDPmTjkt3Ny3S8Tv0ft0/H72gvF0hmnlwF
HlF6HAJv+lhaO1Dhlk6Qv8DZkD2KzW297rPWpqpbGrV1mDK48KTzioodEDkBhbRcrLs+NsQROd5I
gxHfFJ68pWZBZUeeQZ3SgwpUuDOJS1z5dkHwjq7IaeiT6h458LQ1kV6e8+ahMxLvKU+YogsZ3Fm2
hEkovndL+iGcmGRddth3lU8SVRoucSQ4Ye1SPqaMHQ63SSyCtWPXPoaGfuiXCq9L2zdLVxdOXM0X
uyH9ENMIsu22pFIDuNt5efSK55Dxvo5O9A9xYikxnPoJZk461bD7ce4c4JmQMOSVnyM8YybJQjJE
hdOOApsEXkrcx830VTgkgSGgJsJTrzL8gXs1j2CeMtqX9ULu8UC+O1HA1HNMdnMZG+vB6twH1Y34
9ZqWURSnqPixeQntCHRKBzVp9KHojO3iiGmeHZha350lLg9hC80gVXIKE2V2ul0K85A2Z99hNG/N
urjXtAtWuk4vbd+7f13vak6MEx1JqD8RgGCfYv+vrRqlZ7me+VpbsDsY+m5HB/bvEjmMgwaoYaQM
1ZC7whVMHsKJ7rjK9MmMB2TVaQPc0wMhdbtEaD7WxwQctUzGBk64/9mfi/ypCb3saQj149JDJ3ai
vhRdGx1lkPA5VNbzaDrje2yu5FQmD1H2aMRlej/MOPqKfBaX1JWHuWkcwIfIaaBSj884RHoGUDjU
CiAKq9tV/nt5YwCMghnJDJvIy0xyMPnj+qhyNyPnsts6lkrubz9SFJVSQC+HoueChtbJTqLH3elZ
kvclmvqoCCfdhLiPEE1Ol1udUbfRoaqN9sq0jJrLhD/nlbF7dDvmhmM/Jq8WUCeiVHgRpH7cTmye
bYQQzCSdi6mqN6kbFXv8jo7dyc9ZS5BXMrkICEZj3I8G2nMiqmHRCYiulVqMJ2WSl+9JVT+EQ5K/
B1W/Sy1U802aOa95k4OdIE183Vvoi7CqvuMiKDetywSnDIPHNGTAc+souWHIzDZGcYQyi8IA+rQT
R+ZxYmfmGQmtrkYsnxwSwa9is6yB5VfE2rpi7g9ViiRmjZi0nF67Mbbh3nkPeELMm3QfEdKdEYGt
tnrnSSO5ODB6zQ6L4Z0QGYtse3PeUgRI+P5G8BQX8irBzSPxwlQJ2w9UweTSwRmchFT40g/fej/e
DpNvHnrRvPphYF292nEW/IoQJ5XrR2so0rtu6L5Jg+xGL0jqJ23T5gtDQOQd02Q6NN+mVGOhEfPT
bWXDGZUQtk12+ORKIPuKTlGShqDnU6e5/lW2CWGfpj54C0MVv5OHp7HHB2yrPfzSaQnEsmRPqYmj
6liyeFNOICDuQsZvwGmz9tAj9jpbuXWtHWjpLdnYcTSOB3gFv2jBmecUN8K2w7mz6ZYpQkY1lQu8
XJ4d0PCcY4fG/vjCimksqFVvvJhh062R0dBhD6cUeK8+ctNxstRJMWzc0p4uv++9m4zoIAsmAuHQ
JLDlEGRW1INr2vPzJYeiQRvCNJ90FiWnaqjeSXNIjlGbfePdJM9IieRqzCz73PqieRP0m7fa0Oja
R84C5iCLrWln5FEHk/fs9w/FcuJrdDicjCDZeapLn4Jyhjni//BGk8CLuu8fRVJ2W6NMfwQ4Vp/Y
+ZkOOmaxh0zCvlrVRGamEAoqUzGn8SYQGGNJXt7Ui03Wt/MZeSGsjTkBDjOX392w/hanRJ4B9kTJ
PZmjXum+7M5Dm7uXTJpnS5Esi6mv+xYw6i2T4peTt+Id9DC1Uub/FJP5tkwcdloADizT5pFwIVB0
V4RII3UVH1SF0nxjdewEOK0BZIDfWFvLTBBrTX6Ff4xsAsQQTVmJMtUsnPAlakv7AJtdoA3L/TPC
LfgZXRG8gxNDsOzGyVdzMMpTaEEHGger3ObjsOiVXNAzdVpf6aNnm9JkgM99kD3psHsJFrDK2JXW
1tX2eOkwiex8N3oSnV/SP4RqMZRGfFHFT3NMKYkTRZvh90UcCOi3aETwBsXjq8P0/Ow0+CDmpMID
LNtrOkbjfdGnEMkqY/7r6NEZSERvIzt8T3RJh6Ta42eFXEqn6VjwMg+DjR50MO30s60CWlFFmV8J
ZZ7f4RXQ5uTkTHm+GRf3h4qHiy8bj7E51pA8Z1qGaOfZFNhDaoSkL0FoVlBM6XfJMXYRsNTiropx
pCy/jWVZXaocNwKlqfdWoyLd+C5TRnBQ6UHMaILATn9zA0FE0a3f4ifu5ZbrZ6eIOUGrmkVOwVKl
z2Y6BM9ujNE1oSaquvyz4eX6mixwfxtPh5MwaY4d+vzOMNSHMgnmbVdFBpAZbohb+ZT1VYwJpiYO
piRJWZu2vo5MvgAhlShDbk2IqPjIb3JC6cHUUGFxdofSOdRZN5ydYG9OAzEPS/eR9dlhVgyiaTnY
E1+qugYoSq853o7DIXUG895zw7eZESoMKLKULLwHeJjBVhjD8JKjNiKRvp3f4zwEwcBjwd9QO+rY
QPHZI74J4wrJZu/smOZbX/KUduxQmpcpll/mRYeoHPhksWc4Jy368QUHy4dEnrkFGowZ3xuMN63E
KWbg/jQOzRqZPfaqTtqP7PQwtOuC6XrZp4C6xlOEC4vrfCB5oKvtbcSTjv6gUe2Ux/x21LbCVGzq
rs6fbBFm92HZ4XnJis/9D/pt+logyPjdh4EIiq2lrL0rzQGojLI2jhYDuQ2URGIv0RvvwsX9lwiv
hgcysiPlnb2Nkzh+YmP4xnEMI39PejNREociL64Dvcyzt3ThMjv/Bd/VZeVR1kYX09NtUDnLNLwr
ivoLoxd1MZRgWD5vYR/MR86QLizw0T+SY66P+ND1qpoPNAkYSjRMz7uxHPe3FjIk/u04mEwCC4Cr
UupxLwqh13WdJ+tUV/V3lTboaJLyLRr6zw0D25U32vlDFhjpFfObv15YWO63mEiRiu2tZtZIbEnr
tIC8iv4t6/qHxOzR5S6/FSYEX0cXJ3ey2y2LYsEmTWCjUZvPka6tV+RAhGcwz4NrV+6Yq4tjZyXx
msZl9SqKU14QXU9SMvo453FJM0BbyQwy7j6gAt5PBo6MYTb5mLCzNOhSeA8YHkPPqxFI0T/oaGRl
FtSroS2ghozek0vvZktzZAHfwmBYkm5lGcg9VjjwzOjjswR1TPToGarYMF7rcGgMRJd0tX83l/ZI
eu7wbJG2g/UDMq7Rifc2hALQVcQYzRTR+HXZqwT4xgBiC0CB/JxquTnfEuf+x3f9P+Of9V9Rif0/
/4Pfv9fN1KVxIv/Lr/98qUv+8x/Lv/l/j/nXf/HPa/qdyqv+Jf/bR+1/1ncf5c/+vz7oX56Z//e/
Xt3mQ378yy/bimCS6XH42U1PP/uhkLdXwftYHvn/+8c/ft6e5WVqfv756Xs9VHJ5tjitq09//en4
489P6B7+Fs23PP9ff1zewJ+fXvjCyv/9v+DXy49//3c/kc79+cn3/+EHIGRRYfDTD4T36Q/1c/mL
Z//DdXE/hpYTWAHzTffTHxXLRfLnJ9f+h+CycQVJdY5neb796Y++hsry5yfH+4flWmZoOqFj+r5r
+p/+7/v/l+/xP7/XP6qhfKhxs/Z/frLCT380fwsSpC1uBT4zHY+nIgPT8fn73wIZWwU1ALp5CMvE
h/04tUzKbBYZujvMjrNqZ0X6aleWcZgCg7GFbuKLheyLrk80EM5n7HqnmXaiQ7LHfIL8U5tYimJI
frS2bRz+9un+9er//mptPv1/e7WhzefpCy/AI8zH8vdX2wRzNeQZzkvfY9ZtgH3bhL29X/Sem7K1
LUpfQtU8Jk5M9piLpVl1sczq7LOirjtORDs7IM6HVmp+6CZ89xSNW6MtAU1RKu4mxVAvbPzXzEWY
QKkw603bTuVhrEPMwcAzzLGMr//9m3L/7U35gWNZtmk6bFghLsd/fVN5wAx0oG+3xT/iAcyT2BVq
VXzlOFbsf3s7JxC1ieNYa7Tp7mk0dUSPO07fWX6yXeqgnlgtM6OjxufRqag/I1j4yJxZAwor7buE
eKc1RnTqhHyoDii1iJYJpvDBT413H+HNKcP6qLTWZ09CqiCfZgd4BTlKPVqA2JVrH0xP7yZdj2eQ
DbjfUQ9vKKrDg1n6pzDDDZZa3ks3TyMJF63e6EY054AYJ7g8d8ifvojCrTf//SfnCXv5wv9++frU
EQ43imfZnm9azpI3+rfLtynN0cJU2kOPA/Th9IhcDLoI0OKR0Zm5OBBbHN+VCmmpI5rkOepoGE+i
DD7jpflSqHr6iVsWTVzR7RPDGy6BT93riYvFSHdDebtSVg0VlzbD1sQtFdOgXgvbeI772VpH25Hp
5CaEVLOfh/6AOtYdXBTnksV8zOCVhzFkNIPTPEygnTdNmmDo+GQCITg5itCBQW+dMpw2vD3Of4ys
uMKaLylU1cI/1AG6/aEQZO0kqtyiQhfHcvnfPCyhlZTqhITXL+KVHir1YIiamVDlFUi2UHCEWEB8
EIXQUxFLyla9TeSCpvC7t6CVql3t9OgNkDIhNWCkQ22DNeaXMLIcVRmtFAxpNmaeuD8YYFRXFP+0
/ryffpITaNgymfcS0W3M6eox0orb9By1TyahefDb5hYnc/2zgZiAdUOgWghnE9j7eEUk3T+hKPva
OgS4TQGfIVMJccpKRhpGWu9kMEJwCtpihxR8XXNkrZLhF8N3dkgyI8IaplLg7m0zvQ8r7uFg9tFV
i6dZAgxzWYK3TgI3o7Zwjdg5ImrXm9tDDTkHtrBtQsvWeKAidVGJtXaAap2irj9xre9mrLlrYDgP
nonCrhqDm94MMVQtIAKl9R7w8TOVWHskZHVcyfwlzOKJfu26b8xsHUvgVyR0Hthb15wB2MLJySPl
z9lKWpsxkRpjkkdbx8dkp8ze3bhZ7YLHo0rPO6EfRWp4dDzDE6Fsp6gV6aOdGxbwj0kdAoqwuzyZ
WaRnGkV6AKsMDmE7mt6zFxgkvRbG20R7aw2Zt1l7Yn6nW6cOrMrwONxzpiJ9sFwfll86PuG9Ogum
/2tWkO5iVMdeYsDPFdYjCmu1Z5LnrzzTM059kp0cb2/rDmF3oB2SiOynvhdwJIOg2smSXDZtpZsY
mkPpyJH5JqIThvX+qUgS5uGCo2JSjnQ6tEHEwTB8jTyTazMmhkmJJDsUsiVCExdnZcZfCCzXB6yC
pEiRnnjuigy4QRfvAdHT+Jny9k4ysWCmjLd+0xJDttYRhqEgJhizdTg1QTbJc0HxNjs7d6z3Is0G
toSg2JU8/35IkyXRTmzROvkbhsjHOojJICopMWgYcQG6w6VtiDLpzO4gM7qK7eIAjKsGs/pN8APn
qd3ayH+EE703nRPcKUS1q3kU5S5n6LdI3/H4pU5KcgyXh2W06dFGBj4j67jrG388Dip4Rj8+HNDr
vofKmc929daKAdQzGP9V0fr+uiaAfWUDlFoF7BobZzTiAxznedc36QNAQzR0ZU9wUJkcRiKisPjH
e9P2r6XVP3S185VQ3VeDJs+2S5LikLa8xMxDIlCOjG8bJ/hccBK+5G10NRB99ZiVBuLd9gTCiE1v
EfpKCP2GQSZeAWMy1iUDFqPxYEPWMOLLMNwGsltCI2DXms0Ur+dwVtzqjG4rP0QFHSHKFzn82tg4
V8xgoJpaXyYb9zM63UMTY2mFhowLVyIoRJM7Urruwrn9TvULWd6Aj1KCoWHcO30xqvQDfjL83CCZ
DkGJmbXm9ZhuhkLKityT2S0JcKJRZ1FMF85b3Q77ODQAo/9lm6HcJ02PmbyyDlXUKbSXPLtVw7F0
K9KC6rlMQVYg78LlTFgXYWwDOq4PDa6wTXgAhbP1ZowW5fnACamzpmuj5S9MZKxUSaXZKjyF2L1u
1mZLVyaXEhWqzfAQ6XIDVxPlSxq9+lj8juRQr41y8lYGSD5kNECYeoPZUjZOFXHX/OjxdJjMLw/W
rNQFVIt58m0iUYP4uw+97OoQd4W8i2zOWXVYHRGGZYKQh1TYJOF082NdaOvBKZD6zX68kSUqo7hN
BGbM2NlllZF+Tr126wSofHChPGjHqe9ti0TlPiSMI+jm+nHsFJJuD8+jZtG+i2WbrF2ygMF4eVgK
1iisjQe3H4BAEb3QT3FwHUIXTGOsD57iKevq/j9/TKgEs6r1sVvwTUcEU6/Dwf01hYb7YqFo2IKo
ynZJxyh2RsR8nLuRhThX/lHqhV5Kr+ZOZd6j73XNS2H1ZIzY5K204O4QpKEjVw0Ep+qclrEE9Yrt
syAXBOCFl2w9g+uyD4Tea2g/K72EuwVBOyHFQzbA8fDa9QEp39b3GJLhkvn+BpOhAmtK2ZfBVRmJ
YgLH9sF1Vp2zo2lwJ+UhyUXC9NEiIs8A+/t1aPc0pynBJu87qab+Lh+Klj6B3Z5u/+32g25UsmMZ
fPW8oDkJyJPm1k5AdZpmdqANv2YQmB50FoSHRnqs8EAfONuhSXdCRrdBLB+VMaXvpWW/hnWNGiRM
TkXT4GMp0rfQjb54qhwPAQcUL5D+6faDTh8KpgSwUjpPAuJZO+MNQ9+QyQRpQ9v/JBchvq+ysX+F
RSVa7PtFQqJRMwIyIAJDNxyKaItJ5FPNVg9ewpCFnLY4IXsI80awQ/bLLGMFxyK7Ym4GhjNMDFc9
vBOdbpLLOG6zevBe29K8Cq3ys4oce9MC/mZqCoGnyQpyELfzOAVnvfwoF4NR04LZtwqmLX0/EV6R
ROdxJr4jWe7Lnv9ZzlX/4BjGO6dWWr3lvISIfpgupI1ONSG3oX+eGZauSgt31qxwR+k4/ZKkcbrO
0mTadeRWEQhBXpXU07yLBr7VpMuI//XaB0KJsGYzGNt6Y7EhTPtiRwV8TccJDikBgGRlC05G3rp0
EXM1mKc3voljt88JRUlZzCxoKCsCGtS2ziDOZj2fnmDih6eUrGhFm7RGHLw2ZkTejqm3HPteXGs4
dkOMl8AKIBahGEErBMSM7J+mV99I5nM2OaacbVDN/jpNoh9zPv2Klchor4+kMI3TD3D3zZYhN1Dx
3I9B0MeM8HAiI16uVxGnGmQD5JshwDlHU9rfCYKB91OKUqYuiuAsFK1bt48BHELYpC0F3spkR/Xh
YsjJkHtaqDusfu2DHxH/UHgjfGRdouOPq+qiiwbWOUDjE0uYsUdtj40bJ+9UZTEwohqpsx62nV09
8BF2oBUlZ47ZfKbSUady4fsHyjt6jY+gMiKgMPvZZWhupdsrEjpOo/Zs4nKD9JqRDRxrXEngz17r
pKCuIyRiHQRIGcIsWo+B+MBkBOA97b64kAAKHbx+jeciPrRG/SZsz72zBc2+SbrNWVfxd9qbxnZB
ya+IWcH1w/0EyWpcRRykkKrClA2CiK0pqPsfkggk4sMTMOPXRmgqsOitG4DTdzPtqBaAgJl/G4he
3Cnhca+2mITFsnSnZAx13hVJZnLIfXs4V9pnAdBqxFCJ2dSqJ7lTuBDCHtZY0Li/8ljBkAmHe9kz
8Uw8drMqJRy08h+tIEAC4N6VDd+NHlH82b56ZWUchetsqVYJeS+NlUDzurFGpnLoomn/9h5TP0d2
BzNGgD+Ne1dUVPgJZPOsI1hAYZkjuI442dqkURbZ937QyW2bjcS9h/YPc5Ziy7LK0SQf9TYY52Cb
RAON8YbTSITykDESDh8YmheSVfhQSbxWGvQTpBRm6dOiF2MgGwQu64O61gwUYSTm66TZJl4PSALe
cgjesaFHeVIJ5U2WuC8MVYp9FScPAXxGRBB+uEa1jRXTtc+ZVMPOWpIbMt0592Qy4wj0mFINxesU
OQ8w6DiVDtyeforU16BkAB3Zc8ZimavcdZhRkYXlEZktavGhhAnbfA75Jrz221QHjNjaaGMrBmhN
/4CGsFjbfLyb36wWn5Knk1G1JM+612n5gVRtQ9Fk8I5rZkWwVTbantOtKGlFmGX9HjO2wgRgTNzf
qn24/YhQEnTsRKifVn6prUvmNOeZSvwxXuaq/Tycl9xGX75gk46vkzf9pFB96mctYRHE1iup0a/K
ZEBcBJhjkloiezXde+kaEggg7KI5BTCdggFzg5dBpTi2O2advlvv4tKwvmkzXLvTOH+RKgGk2Jjv
tc8tHpCxd4fbN6Z3X4Vf2w54YWOJH5ksfwmZMdg1yLCMJ4fFtFiK2LG1Hszc8lYYMLLvbgogfkSR
3+q9ZJ9Y5ySdXpG3nEXA/K+RIVYKO0QeO87uPgMJsJXxwmDFiU8QdnduGa2exmD8iGwIoSJsvG0i
oVzP5fwWtGNKFnUDyMMdo/vRLT5IZEp9Yx3JbrhkwwPOM4QWqQ6PYE/Ss4XfbgWNKdiMnh3vJVP7
F4f+8T4CUVVwmkE6WkUHLLB608/A0aVjO0SBuP5LPoOByuLipwyszzEto/eSpJttqljxSWbricEl
1M+o0KhnXvCuxjHcKUKFd1M67eF1ymfXIket90kAR3SkT+zcyaonCPleixT9lGiPg7T1AdYgsM2Q
UsCNkgy11hR9dqBP861oDL0ExxRa8Hl5fnjoVf15mh+Supbo2GjZtw4FZDnEu8zTr6IheAw89AEr
997XRbeeUnAXhlLPapz1uUzAySZ5/+YziE3rcJ8EQAZr7GeHwWfsMXtfGYH478WIniCwiI+tFmWZ
5agQG2b40+y7q+ygP6JdMx4aa3ibMqIxWwMMEO0Ol2zigwBkzh0fmEc/ptCWaDbAqo+7KFVM1Vgj
jJw10ulIAGkqYezcsEURWbvme+KTj0Os3RlQEdx2cWlpZ+yiubUx3XqIInyvPsajf5e2jv3gGsD4
IdV/5EniPE2qufcHVW6yIh924P0/SFvF1W3C4OjTN8JvToHBacKfI/urFxn0PPPmexnYePmaZqa3
MCwJSRPpr2Ujdxltvxd3hJSeF22+DuPc3ahmymEMWdlGZm0FmcJQ6znq7Lcsh/xHWtb9kGVvkRI5
zjnzGxuKgeyBwENgr/ErwSPQM9nZj0lOGs+ETpET+uCsKzkGxzL351cwzJMWEABiX91Z0VQ/lTFC
8GwP1jF89d3AeDbYo8th5DdleE/ga7cunN2hTKpX2crhKoggXVlM59+HyCGfPkW+RUsKqkTBUtyK
qWWOxF8d0/yRzIFxd/vjJC5+YmRvGFDvEE7Ii4vs0DRi/TZCc7+qycS2Jmb1BiQ9PzWCTDcAvupN
tzjzTIYwW/lOiTe9R5FFspZtB5xFx5mDq3loLaN4dsw6ebIsdb09yoma9NSyeWzUwMg0L0iJ6HuF
s3v5R71TvxSG8FhSSvUSlHD9lkeFQxuc80WXMfruYYhm5w3b2zeCRw8obJo3V/VvCgpeYIpwrbLR
3lbTTNoiCEuCopwt5LmN7TXTqcD7uGqa9lULGe3xigOHHznVQhY5YD1ISV6955RJ0y8xSK4aM0BX
pqk3ph/ZW1GRu+lEHBVIUMtXtMigGQXJIanp0mbinrhfUofsh9mMKo5PsKE9m3Q9o5DRKop9JKvB
ShLThb+sNXZB4T0ge2fAR9W1UpG9k54HxTnMI5KM6nkdDO6p7k1OmaI3eRRZIIPPiNmzELQ1XNM2
WbpEKizTN2ahfSqs8y0sosvzuybAOy38N+R78X4cgcVHTWcQJnWRMgMAIUL0bIYgZhL/7cPU2fjd
vYBzPoRl6VQCdT0HGrvLr4PNUYD6p3kopv7rHOK1Q739mlQcD3O+UoawIeHcy1dYz8587WPylGGe
mVn/JXHjdmf35tdBcGkHleFsZNcB19NRgwCS7KHJQZQPw33n0GYeu8EgXHg4FtmMKeFkKaNfi86O
zn7y0yBoDwXxyEieAXbsOh9zFz3mg4+paQbQF8XwOoYOFGlsYsvCwWcQZVyPKHCauWw32UA8BU5a
HMx99EiC/bTZhQHBlzR9Hm197BVSgUb6hOum1yTwsdoR7g11PcfvCgc5m3A1mjMpimB9OTxYH8Ap
oKMPxVlyoNngYXLWXkZQWZCE+OAcdtsoKdZN43Hem+eXDLjjFo4sc3z56CVdfUBa+BMNLSx8OnIB
Vzp7p0HAAIydVVkvmGZkrWQz5IADLDoSc+dvJot1aQlizeOvskm+9IVaN0SEGJwwaZYuKlWnWXNi
nlcV+ZCXOS/vsJnva6msp5Z+UEVs0WVoY7md/FS+gDN6COQXi2SAM9m6KNhqnPhJ5pznmZqtIv4i
L4k+kpH/2dasI1WU0QHyx3Cf2x18axCj2yog8snwPmh0LowYa4PzvNnXJbEtultCtyS8zNhPf8ZF
YxAdIa8J7Z/tNO0ZWiBHn9mnFu+Zk3Nk0A59YlYcYKLJDOZs6s5Fb6MkB1q87qbSXBl2L4/YuRFa
dl21g0DQtT54bt+6GEGW7RqT6p4p2KmAr7ax8YOmC1wsljYYaWSTRuZcu1zydXm5olg0o21NpwkR
Tb6BzTczI0IGWZR46HOrJESysV7qQJDgRfdEJmoRNwqWFh89hjk5Z1fqn3Sr7oyKBDArDPYAV99T
v3tC/dStm6n3z2MTgK5Fo2eK4lsoxGtsWWRshPNXycGMjpZXIiS1rNfMBoOqKyXXeVihJaMht4EF
BCMhQuZssIOtanGJYSOsTEmPto6MENypwF1QM4mzt/+HqPNalhTZkugXYUYQEMBrZpJaHS1esNMl
INBaff2sLBubecnbt7rtiKwEdvh2Xy7JqiOe8kBLHhW2ujqPJdUVmeT42krEQ/p+MEDW21o3l0zz
9Twr1kc6EEEyHIRhHRO723gGV/386AStwujTH4AmkWNi4eFODC5i2svF2y6WPe1pweFTbTx6xYxr
FVolx92JHks8lLbcNNxVT6vUnOjdzhipeXwMm0wM+85u8n01K7YB5ON5koFtLjC9nvuirakR5L1D
j7DcoTpC2oLlP6YQxdPuyJL25vg+9eJ2F51CeFlHFMpaZsXJNZbi4HDHzNpCbed+eDPq1Nw5ynjP
EBLP5NC4nObE5LTjvUvYJ4E5x3tD3hwUh0MpHlA5RJfXBmnXacObH/b51R/zZ7b4zt2l4IZmXfld
cXsIRncqDwP10+Yyv1VRfzdyDIuliJptTh+NRS1fQDcdcZDkgUzgUcTD3CfC+fxvBhIkzbswHF96
3ig+HcMTLbVsK9guHEvGDKwS2fPUqXkNRwYcpq84unEMcirxI1ycSYXoctJQ3VGIkiog2W3jkH1Y
hK9yZSr5n0CqXTfxA9kDxvtQU7uqmoUDs6WwSNNRCGWguePKoHmbpc2Eg/egyLBtQgmJVXctnFfG
45Xve39yJpdxSMeg8ZkIxzcvBM2Ph9+69DMnQBWiA9WPvF1lu99k7tyrMTzcmwW2h2p6Z3hqbooA
8MZzmSbG1IEFOMYfuL/O9ugPGymwbk5JBRwnIvhQzM2+sfM/kyGukSy/ulSbW12gK5dAFeqQuvSm
kT9esQndsSbzHK7nCfydHOtfcVNjnkiI9leozR634XU9kmhv6dvxi+ayqAUoNBkv1WFBzBNJ419R
v7m9/2g8/+U4sGFct2/XZssaou96eZwdeXFM/GZtMe6KOmN2zbKQXDbiiTE9awe7StItuyhdXmrz
8TAsK3Wac56pkxpftIi9EzL1GAykKpzePugGUGfDg/dk2wNDAElDz2GTw1ltCWxKkSp2UiKu3bPl
T4DssvyFOLAbDPnnYAmTIrzslBWCUFNY7PLezgOWD7sW99NGiFYAXML5G+HU3yV5VpP+NaqtkDzs
KZXEfts/wDLpMLwsNqqdtsfVFHfnysXmOyZosIt3pQiayKHlCJRLniQLjQoiGeFJ9xPaGQYbHxB4
E+bJvo9Ii9AyCu5kubX5wJhmpswhkwryhs1VWTpHNCgEujYoWLmbxia3Cu/wsN1N1TTsU6GuNNnH
FOaR3o7CrIA0ZN6znDIZqKHcZjkkOrp8FFxglCYVQofGYv/J6+L3oLxXY0D0tUT5q4OtU1kjE4TC
ADuzrvTHjr5CYjmp7OZdbhuvjYzfo2istu2EzmXY+JJyYtdJpuTGESlaRmlsSppWdsq+qgZmn6fw
AfgOSpF6xdCfnZmABI4y9BkyUcTHkeFOllczNRGq0Pn85dftlur2TTbLB1CnuYYlfrLRLf7gIU6O
SnDkYWKAFbK0B8NArOUKhswivFfso3PgH6VvqxdQE6tZVeznHGOVLFO5dtP2W3e+4gcbdhO7sjUO
PPzWi/HMz/9uevrdSJMvoBpq5anhiQNhtXN6sz/S1IirjXWl75ANjuPnQdFUVE9YPk3HIZhO5Fc1
tbEf5a/epoF3WOb9yAS/nhMDZyJ29mbu9vNc1XsWSwVN2SU4chxrxPae2Fbs7Bb8deXnQUdR9sr2
x3brLMNPWsK4Hgdwe76mBKDiPL+3Z9CseoGaOo7rWtreLiqLZRMmTpCX6bYZMhr3yJqj1eIVJGDC
6N7qvWEkL4kLvVhlVbrvPTKzdZ+8zcPkv9bgFh/8v10z0ps0ukKue3aDOx9m+NpPuQUkjHJN5+hz
Jt9EKeSqH8ofvCLREzPs54hz/jmWEaVNXCoe/cMXY0LMop9DOBdoSzqwXSBkVi6OhkEqAQIQGYSk
vThSxRzfZ2cTe969o2mSe1xRbwzf3DpWSv1WRFNuiaMDKwCI6ByYkaX6wOxzNCk2IyvIks06huLP
UNFkp1Crt5Z28gGA/9rKehf5l/KQVoYJpgN001ivkeXZ3hnLd4nyQhiPWZlCxbKvVMCwWEBQ6OXG
mEom6sqNghSfN/oyxMvB5fTtjNP3ZE/TpY/LIaBeS4POfCyIVeWlV7RodzUbMtuZLawQ0r8tVe/x
fEhKt7oLm/G/mPoWEDs5LkISN/pamr8gXwkeW/GeMZNEfftd18yMBGSAZ42hvRET6BXAly3LyV0f
Fa+eq58xWtHuIHF0o9X1sGtoK+7R9n+BLLAYAwmEpn5ONM/bNDg0aSqkHryk96dl8Uk9DH1nExuV
ErAA7AXc+dkChxNu4VQiLDKp/NQsew/z6H2WqYgDLxnMjWwAxDg0QNBXd8ij8t7wxN4P/j2Ksonu
1c7az9zJbFD5e0ea52xsgWUPHIY6KS9+6GKEzGg8qxAc9o41vkSlZlvc+KSbaVuER70nuppckOid
wFT0C2ZNNB9S3z04AwVNnu3kK5xj/d0P6x1el+WWRDwBUY3zXo9PCyyZQA4st+Yi/KsFArzV5WiZ
uGBri4GwMQkUNf1v3Y/+boTfu25Ci2SHk69RN5cgylTglqQo9EB78IxHi5mleAZLOcX1xW6XE82b
6jjyMcntU69cXED2nZsGlkLd7fzUKINWEJnMmdVPUexvYW0zvOXmkZAk8juh2JrYHXM9sAmcjWSK
SzjIHkgUeiO+LWfndZN1KhcagxcOHNKIiXyU8V5a1b2SYxckuesSc8OglC8APntlc80aIz0dNBnr
UpXUJGKQavRAuQ63cK+amEPy0L30LQ/1PJ1Qm3ggTBAH9gP+S/ULnfY/GRGTnMTjEwUk1Y8bcU00
z3+sxLDbzS1BMOdcu4+RPCf7X48J9iExBUtl4eMg2gMY+LnUfrzNVEw/ZKtf6Lt471U0skFB7ATm
QyNc1ewhznGzl3AldFJ/+oKu82hUgaUTh9Uw036aqDXoQFgMs7s1QftBr2G4bAu4RqULVKnTS3M1
Zdlcc1X+pcRz2JEV4YeSybDpGKw0Ecdz1obmsxLW3k7HXzwM+Wwl4Y+H6Xs1myglMRg/Lt0zm4ZW
QDf6953UgB3dIO8yRdOuzQzj0Bc+H6fW+w9MFTpjCz+3bTmUjv6dikZYif1uMtpzUeQoYE3irfuZ
U9zy0bjRdzROf+wB+34u462YatZpVgkajoPJiXqrV7K85aobM/AB87Aqu8d34m621ok691L268eT
dh0u9tsEjW5NKDPue33r6vawRM6w5zEGxVhrNN0p2wIJ7MD4WU8OoY6ZdkS768E5D2sWxE1ADhR0
p0rvsfLaXQxCcXF0vKu8DhO7r37nTWWuSWR/GktmnEKifbAGGKDFQ/5JCGUbCmN3T34L+85L6kca
SxXvVo37P0nlmcL004yuusmqkMZznrXbrJjpTp70n3DG/Y1gTUK18PdTizrrUgzA6npl29peZ9zM
yZtmbFMMk2NeqZZDlQCdTepyU6cKVlDputthoaiaxNwMdql61SFNgFXNWTLKoDYNNJ8loWXvsI/s
09Zk6cLFsBu6on+N7VvEY0GDuzuOqHhHjhvbGgHw5JJTOSVmxFAiuKipXKe/t/6OeWvos3OeVYv+
ZGfJ1XW1IudI4ZIZ6juTHNVDqtuFFlv4PIruTj2cSjcbMM1Hza1t4wDrjdqNgOKRrLLhvQWNFG8g
j1ztmDL4Cpshwv2XxeaFoNkoTvO/P0rOKbGhN7BlXLqWehGEWXcl64+IoLdXVvLuckeMOODAe58J
sInf9JcVK6/taYhjeOXp3gTTnBzGzoI2i64SSuFumoWFDfDvj8ip0hcG4icVcnaaRHmg+BiXxQO3
S2eBwWOZQg+VDJIDqbdrhyI8GjOOCa8cwZH/GmY/WqWtd5nQvSHKaMjFZUs3D7mclHbZNUeY8koZ
MhFnzKWYuKZgKpJbSn0LzV14d+CqSlwVye+ooifUTRLsdADvyno411i08KOuy+5iAwagON2gyWvB
3cRZHHUjk1WAwi16/7eK5/bYWeq9WiL7PDrxzkfJdiMX1wG3qgQVdq1aipcHgxS6bfBZoVxjN6n2
TboetRqL+Wz4IFFyVlegG9/TKgwRYwrO9CSsqDLLnAtloORdwMFRlqKxgizeL+RXpL70lsYFJn5G
UQobTykJ6tekq1+sED7HWMr9vFxMHYmDXoZPI2zsk8NuRuCsh18CHkF24EUKbjEoJ8U0InWbyXa2
p3YrQd9HxLxujme5R5b1/7k08WWVhyWmhezbj8VHVzxQb8QHHj+tXmAHR4smy53pnaalhxuU3kmH
M9EyP5rG82E9D5JizCZ7Sx9ptWwiCV8z8rp449eiwL7q5qlNPqXNSErAes3HeTrVUw2DVIY1vn2B
8+DxUvlknTugkIHhJ7CdK/5azDSNT1CBoxMNAGc6XKYddcnRaRyrbj+R8QTYVHAyCimeri0ipTm7
RRhYgd1X3/yo3uPSt4be24d1tvFSEHSGy/M1Kq2PjifXNlHSPEHG/OtWkuCpQNLAZ/a3wjlzIhZX
wcbkhQal7fxwiFS6dA8DiP3/u8IXyqElcomBdFGEOtwmFSxbCwhDK/r0QGgZd+OS/55rky1koy+z
+J2YJdvxyb8PGEBO//8yT8mT5/URORmtDj6sxJoRlb/F8j1NaVpgQaFPLBn0aVCxtQGySEF5ZuNS
0MnfSs5ALMMZUUNKN8jsFkypu2ASezw47fr4aJgkQpcRd3HtCRbXlK2yodrECVyZsuG+4rJ87HzL
CXoqP4MwwsCNuegg2uhY89kKhjoGzVu445mb2L3oJ8LNRIDWdTNRKiCYoCJZoFfO4VfnlL9HgfAR
C51sQ9MUK4qLkUOjre67FzPpERxsJGf6XTkwe9k6wZGzli0m4spNYZw/8OIMjaVq/7ZD9KvupREs
rvUMyJBWYLM61jEsdbPCC9PX3/z8+bqEG3gYkuXNmQEvd6zt12Uinhtb1YfKyrHQaSrvjTnWF7ez
quvIUhA94lEEOPBETIryNi1IyttCDtV/dWlC0zB+oMY7fxIPI3ukzQ3hNvdQYmg+0OBCR8fgvDRN
Pz2ncL5a+SIEU9kM/2ZdxC084krlv3oWVfRfzuY0/bGy8jroLyKZN7RW5GUpx73NLmPb+GFCyWD+
wVqgudSNeDYMcHxFWKoPgCiXOpsxBQ+mcZ4Jm/PG9UPQsyzfCLeFFpAVJAqz5LjUy7NhRrQQy+K2
sJK+1zQ/uNXRnBHpCXNTbBnn0P38NMPT1FENaGbOBvl/WenIGfF1Cn2BbUUyEELRWpdyR8493mds
SKww3rSOUBfRPTZnRSTXM4apk/aZcqC1cvfGX14K/8fpFK2osTo8cpiWl8Z7Vti7SMh04+Wk8E3J
eRSKDigF0Y7bIvayAO47cnQUATHxmvwSkbVuRjuH1JKXR6NlJ9CHtGomI9CUqATtYQor22eg5jEg
GJqlAgcqhOGfyRqtk6Hre+XTDmHHfDhxdyJty2vdGTFNPAnm+SEQNkLfgty+p7y2QBnQV08nybMz
+/Nz7OBpwEp/q1P/k7gPvgaribhdinFljlO6nVgaBkLfoG+MV9NJv4n5qrd4NOLrUJi/KFhdySmX
72FWWhve+LUFTmuXFr1/DhWUCCWmnNkaDgSqPVZZR3YBEiV1YLHtbkabf0tihZy1x9KySgoe5hZr
iF7xnzSRY2yIgDn7zo/YtAgbIH2bmNiwIds19kgeeMzy3Qw/bXlQzPwSo4mbfnrqBR/rxNn+rTHn
WwvpYz8g5jZjq0+e6xpHe4OOEW0IjMZrp43OdbiAlKQJNhMUc4KKo5gwAinkThjIfKdYhVCOjvYI
JNjz5xlGySSPqPjLmlmLC9BAHOYcz6Krlhewf8sqjmpj43TphwxFveMSUecmTl2ANS+NjShf7NME
Q3Y7UFENBpAWHojam6z3JujxcNnzibnaWtojfSAVbD9e5tndxY3DImKRYuVK1FU+IWfKg98WLp5D
KUeYiV45b2Aq0C4Q12rnOfzcOSGyNi170o0GR2/xPtAUeMjt5iO0EmtLeKFbD8Tv73XD7bjHM34s
GEMx24w8jpF2OWHZa+gaxdagqGpdzk23dbp6JhcDDBpXvqbp6xp33gbcpH5eKkjiFjYMbQHM85ii
giUTgSFiA6aNsRzj1HpOp3rtD3K6/XuhzGm6je5hUn4RtNyfuSYZVPEH+lSL4QeOAKns3M59zxu4
Pc5sN5d5AMuMl8mqm/gbBPSwjoc6Z6HFXDxxr1xZRh99L8I/4DINsfh54VYPSp5rqwkGr+Dip1nl
P78PNzIc8gCfw5Hd/uMWU2ZbUKzJ1gyjm9uNzfuUHAZyzRkrni+JYx1r3jgEi+DU0jdSnfAr3cmE
6D3tBUym2iuPLSuyQPtvwAfj17TyLmU58AGp1Jc7ZgWSqUZDH+NoM7HSPtlxuNYCY77IUJAsixNY
C9UVVRAoBrUESd/PHwU/5wNVLa+kXud7lfmPLf5pdhD0ORTpDbvL9M6Y46+aHEoV9w+ilJ77FhYN
nGXkX0wWA1WMiaY7oVRYEYljZl3zZsY4AuKxhTyGV/tKlGeH3bu6YCTZdmz9+uUja5L+qj0vf0Mj
bdgvtvqcLFXxFtl9yREKDFhj00eftRPybPhmGS3SAEkilv/cbOMm32Z+C5GhUvYJqsK44tY5BI5s
7K1dk2oF7ri8dvxJoh5Yv6TcuBy2NraJ0TIE8fiw774Lb3zvaXV4adz81zLi2ar7IrvFwv/MObO5
LIOf2waLPTq3c0Uvj5TqvrixgsdZug4XTVLt7D5+J++DFFv55iptevksDLtf089hBD7dDWkRWeuc
+r9tS0npNWqojWSar6MH6WJireTxKNrxKErxGYbjRRGsTFK2YbHg2drQqZeWyLFdhE+in089W/KN
NMlHtGZHtIoM75eLwNsubnESQ2uds64iUI3BKBBtPWxGTJ9nuwurjdaRtV/Dj7OfSyNxniP8jtti
BoULIWYVw6i6aDx2YEfs5sC9DTMM3M8DyQ18ClG0A7FHimeI5qBsLN4N6SwcLFmX2EReQxNbcaMd
Zzu0HrQR5wxyYJUA1vthQwERth7FDRqCPuY0rW0LgupViefEStk6Lf2vIsIslS3Tq0PAdVfhF/XH
WG4AFlWvPE9PPW/avoqFR9Y5oQKYA+Cm0vymHE46aMO8CBuidbxgIgB0QIA26VUQNrU8RbLir2Yy
0JMTJnCzs/UnNBCxHrGDkPU5wBl665OsvQDI2Q0CZG0kmMRbws585KoI7mD7nevOOC5YIeApWkem
9+w5f7zgwAJFZKXfFUMomLCEq234D2ksPI5uhvGI01ML4uZadOKdTCfzM63XemCZD1dNBDpFtaeM
latjqqxbWS3FZhj37aSra4nAvC79yj4s5K6DZvaYXKb4bbSxCQx6IuA85Yd28vK9xp/5ZKTQjKyG
aEk2+Sffjqz3Or1FfmvSconvRejwutDNfguJ7T2N+TxyggE/Ek84BruastJHy3yRqunDGdsXvhhW
Kf0Sm+YHoEZy2jjp7gbBzFUZOdy+iuIgEAY4phnXmHj1U98vw1NVfpYcTPZKki3DEQHxSEV/mUN1
kFFYuaOrgosqducNKTh6fKbQO+cZBXgJmzZa5vSlCGdOvoYXPQ1ioiHYg2eTLh3AMl8T7Vs8jDf1
4g6XTj7BEmGQxr1MepuDHe61I+JPG6SG+1qVscNVsQo5txx7SU34aNWEVFjA3f+9pDbHGOgl1UpB
Vp0zp3wtKAZ/MkrwbRWME6+GkcsLiM4x8p6ooh42YVidbQdNyzcnGr0Zva/mYNrvfTgGSTUmR9cl
Ti06M8c+O+wiJ53vGMzQGQlBngpWRjpuTPBwptoDQshBW7ILdMPiqbIkDd8h4wiirXWqwTBvhMMv
02AH3MK64LlBz+SpQiZjoyqcTWG71qUot2njXdVj8gahvOs4Rfw4OjsB+VyYLwXKx8KKEWvnmpLT
+h14pwbb/6YecxFTKt0YhTUFXLnWIaNFDjOn/2WmkX0bZKewuLKNNVJj2LOnMFekxUDlq2g6ufXy
LrPeuCQzPGevP2iMDtdllPN1tryfdhbyaCGUH9IZE9kI7gxHCBFVbeTjjW30cCsW20NXMMQOiF5+
iUNaEUkvPtCyiruLHC9Js3XrCgxEOnt3UgG7EopAoEv4mxnWDJz/pnVIOcmeBsGmrtV62atW97ve
BaOXpMV3bboXy1yAbY+1e0gIZa76uXa2tQJXn3uRf6PHfVrFXXVqKo7S/5AHupx+h2UXBpNlFIRk
yKYiAX7QQQLoDg1IO5TSzcaJ4CeUoZAzriw4Wj1Ky5a+jHd2Fn0QXuU3NMRFFg77wHxZ7m2cLuvQ
lua3nkOYw2r4yTPHwYFVB3RPDVzowOHzEFJDuoERyzJwJtAgMXonc8sf9s6HKpO9Ty/n1I6vw+DP
VwuOzX3uvbd+LtDE63wKiqpwjiq1xwdiqwZpRIN22EzqguuO76RGDAWtY29ZzcZ7nZkmgS4OBrQO
tM9TyQ+LFPwLE8KLZAxcTdR8c9QovaBECbNlz+Q2di3Nj0190JpbaTj3W7sExsmz/l5V16RP/46w
xI6wJi+21W/qB+FozAYdNP1PGyEvW0V9JePqXYcwKUmuhe3Ofnh7BWkrl+cPC8WhCsAqRgFKnliZ
FnOS5xOZzThefHtUGZGTiNubNHrzZnk2NULeiMuu8P+DnsHjXBnAtoD/H+J+fPg4infJehjS7DLd
PDosHs1GzJMLlhirU7eH9aQYvfSlG9O//WDF56rrwSH/+8fOM+LzpEvWWcwl2AuybeF23VETZLlE
j5dW9k+Og+2jt5t2E3nDpfQW8xrPkh7G+WFXgC9lZsuzlTqgJvnwrkBEYaxpvKdGovDafTqsJ1r4
VopyzHNUdm/g8YzNDEDonvpAeJAm4vIrMTsFRLSZuUwpdwkrg6Bwbb5AVbPWrUr9p38v0UBirlnD
ri4/AVSU25FGtgN3DeNJUDqI4y0x/uvAf4gHtAeq5J+xsg4cR7yn3A8puyJupQplfYl8sLngentP
RfwrFVLVOY7D59pbXlPLDl8ss8zXkzFNOHOkE7ht34FixFXt8ZwF2XinTYvib688kLTBi4Ghp2VP
Z5v8jmOuMV4k6Rs6tgiUk1BjHfL2QZmyLx0HylXXhfe0IGWCVNZvUt+ZdrjktqlqWphTjf1kd29T
nDTlKjfCbxX7XMWRTt56zYPNSgSNf55drBpppmeMiGKTONZnBo7tH50nGxrKpIzsu0gde4ckd5N5
GSTqg51kS6JGFXTjzuUr16a54V0U29qKCg7Qg/XWc3PccyNxXhXHkcdtdBvJhh0DpKi3sn0atMko
SkFN6UCoVRIRcqaw5JOB7oCVuH+Jsc5v3Sxrr7J3fho3NC55MUw3NbEpEv6gjhAgkMDckjuL2YTf
hn8j/PGiimrvmKRzHasdrktSG+84SnH8oUUjB1VMkkW1cdqFWzJPCx06RN7jRb8nnIGgTCNFZnl9
sNoqv+oJ9S+v6pVhSjrD0LbLwspPJn3PC8n5u+3D2IId43nblhDMl48Vq5bij7+43plf4ozqkVEV
YLDL5WUlKSm+mr7rXFXt4A+1axzoHMLoSS5fKhSarh7NvdUs0ZFQRHUeDCUP2CG6LQ4B2NiPF3PI
LVzQUFtWNpnEc2uiSfRmHJMjwRg3o7JdsIYuG4EDhaNtfq1afz/MMr845Hu3Y5Oqvann9xlvzq51
siioOZUyqHI/r7TFcqauKefs933l2pf4ITAvNssybXEeE7ChdqJF20n5m4IF0+nj7C7nf0wuh2vx
mBnU8nA33CYhfBbOVJS+WPlr5bk7txpmhFsWxUCWXZhIEiuofAibRXv1U1AxmpoWn2zArrHmZV2H
rQuK4O8yCOcgBQ6UsTJJVSjLEhsXduWqHVUdlJJjo1m77J2YlndhRCPFUsMtmCc1/Vf727hmWyXb
xYJ2J9U+t0fcK5E64rzp1qLJCUCVbBMdj6L58WalcXtgC1Q+22664x5KK4qW1W32rZny0ZrUjIW9
sYqs+HWIHmXWwl2zOoq3pOyts8zgKJZ8tjjJEmh07O5lLmHm+jkNUOw7vWuTivq5VOoFEmJ8T8z5
vZtMdStouUMrZ5FSPKTL0GRD3jg0O7VJ/mvGCcwzxE72TT+gQuM5wSvSXI26/iT3JvcV4KsrqsHN
gzKOakHaxVRj99p1dhzEmqbz2DLqU05dHW3tKAAscnZGmhlHT/fGUT1egLozyT0i4ljC6QHLxDlE
nOy0RdcbbZLl4D5Q7alxdbohvPLv8pVprz09LcAXPQlwP633Pl7T1pq6078XwbnwtKQ4VMyKizst
9ZacUsYDB5tRxWbiMrEzuowU/5BMQfmsvU4xbi/l3ilxYFBY3j13SUtAeszLXbsAMGV5Ca5EpcvV
YSFJxLR7tVrNJ96Q1SMz1b3meKLxH80s8YUfRIMdsqQGKLlhNViDlvUk4rgjD5M137MJ4WSKeWKI
0p1PjcLV7tTuA5WcnRMxvkehaHZZzEerEM6byVr27Ormf1+sx/8FV7Vf6t7YlyA2G7JbhB6NGH3R
K4pby/ofXMI6b2fv2/f6XVndB08SZeB3oV+q+jAdsQ8pchoaln6oPnQeGR2bTXDCKz+KfmfAJlc9
e1U3H+QqzNGGUEwQkQHOdy6VGzEGEM3vOoNZg9+3WwRkF90MDreIKkK80B+dRUtJ36+nNPy78JXX
XVtQM0m28N9/gkqFObPO/6Tv9RJ+wg6s2eFUPQ+Q51R6/cWo2QAStBnXcewAW34EWqfqNRnz95nl
Jqcpb00iolqVPe6MBzLbK7DJzpaiDdDbUj7z6+FHA9F+LvLwyyujm3rEdIwpp5aP/CXVuh9aLAHh
SfJLMwWC+bR89X19nrGEHzSKEXIt8NqYy21i6b8a+NBcweOtClByeFPWbRd/EgK8Sav+YpJm0ImY
JGmP6Zy9pdU3xTpvoK4hdsljS6dign7LLLibgcXi2hV/Y697IVj1BV6WY5N64B6M19CtnieTUsOh
Mjixhv0uE5iyR+EEA9sk7KRvLrcI7q0E5uW7HYpLPI+v6LVIiLRo1SEl7o5Vrap85KwPp5vv5faB
XSj+aYAD6drf/fDkjuqHFiRyrJR4ryw2/7jbCLHpWW3g4Yq0R85xnnORHbr0sXhDAaFewIji/wY6
uzFHkzBsinI/IgKsnNrCpfLZNi19itkQjA7xaxEeuEKjVaj0LwtEkD1VH3PlTzvHthmsYvdNxExe
kxfdZGTcxpHadyusMDpYP4k7fsVo1xyJuAvwFDnOnv2hBxbveDH4Bg+1rUEz2pbh/KuYPHlwWeFA
s6NsoZhaZv1puI+I1Ftu3TeV9VjP08o8DulsgxNIPruElLqZaObDZqTXN2GF5LBzJe0nntO0+uOr
hK1A4d+FcmMW2kw1KUeVxNQlJTcxgJhgJmP7xIGRBRV71y8BlGAjpx4c3mK+sxON9mxw0wAI/kZn
ffZQ5vhIafh7fKUeJoJ3zibi6kPTlqyuo4D6w++qO7o2E3QUVbw5qN/sfQQyPCXZzhCzAdf9hxEB
XebpsKo4DgpYipvete95EW19kf1G6yFUrOa/Mm5/CA3yOOBPOV+zxioetIXhlsQMf48/oNoPa6eN
NSrkwsr+HaMH3C7wCP5Ai/t0YCKQOjnxKVynpo9R1kqeswYHVDm/UTD2MiMN1Cxj+lrF1JfcLR19
WDPiUJMRGZYrYh2HtC5fAGq8AFdYR5hTRxPDE67IDx7q7C8QJOa/Zi/P8CPebOrksWrtHOyl/75E
XHHW1kX2nGCfn/nf2mADQ+j6b+w0xxnsFDzdV5zer7Mc/maWu2Nbygm8ZEPTE8/MqWnwZ0pKq5i4
f2u6AQ2XnOuosbMcHoLL77Ctn9mxZGtH0e1YfIp6/tYLxmFLul+WME6ZbWzjYjxMdfhV1RagkwIY
gp/fLbLFK+gef4AhfFhdsss9QXB//k8xZzKaWgd7yHepYsGUi8laL53c4IX7L8msH6Mff1fafmYa
5sRav3oc5hHTBu6ghreXTk+d0HSSTUoTSwhe2jG+RtpUfRl5a8txyNdE+pVEEsesCpJOkW3bSPzw
9Xr/D+e9P8BtniVyO3p94NePW3QS6VUX+2+QAe48lQNvNK915HLb9LaZx5UKjgHh/gX6E+QPmy7w
9JQZzhtk8t9hVXz3NLKBjEL2o78EbDi9MSxBnP+KsniVsDhD+4SB9C2s7N9hPHzYsbHN8o7MZ3uN
kNgRQQ8cWA+NpDBrsqi5b93pC5jh3xhYAQfeZg8BeY+8bW7ieE7YsnUnZ/Lf/4e889iOXFmv9Kto
aY6rAAImME3vyEySSTvBoikCCHhv3kjP0S/WX9btpZbUox5rUrfq3HOKVUkgzP73/rbd3hLOXDSL
GhgGMEXu9SpfRhzJ4tQ/81r/xCEj2cketv2gzup+lgQccpJ9i4g3eKkohmZiQwqRvujF7Xpqe+nF
GetdN5cnxYlx8fe3jbS1F7LCq+1ShoRP8mcuH/qs8ADDVL/FOH3TpeenJv0JPoHnwGvuOgAvMMXC
5RR6XJ/zg62e2tpZRKKtbrbVX6LGZ446j7RX0qdgife2Xumk2IxZfg9K6A3qBp6Ebq3VhOATMdev
t53pbUbojribcc5y/s73umyPWUGnB5Y63YTH2RE4Q+TFcA55RX0uLULhTRCL3ur63aBXHSfvWnAn
0657rgmvUUi6rxN1sql91MwNS4tZ//RstawgvizeGqoSO1DczFm0S5bHS48MuKKlqntkOsYkZWHt
C8WuRE9Tu3BU+t4G8cOcMR2o5h8SdQgGjo7WUH++1Ww9o1J+1UVAjeXtbp2C8cbUiE7QkAYAJIK5
yb9EeNUXSRaN+IvBIpvRQpYgJHS7NZjNqimFTUWrnAd7pSSgqRpy8255K+/JDqadfdIGusoh6M6W
uDq1fYcwUJgwff0KpAQ+/McYGxOfUi6MHQCiF/JG00L76nPud2at26W08wjiJLkiDHSfes3mlcB8
lU8/iRgO3gjmRE/voZD3sGZoIGT+PA5MCW1B9mskMUdpZ4tJsTRZyv9CHJaFQ8g+FbvUoaQ9r5/j
Wn+5E5YFiVOrseInQ/P4+81v4PmfYsZ5X3srkbbPzA0uflaea128evH9JHlQioT/Td8knuQXjF/n
2iP+C9K1Fe1TSXKkrQOWQf0RgSQFCHlMY1BuZvIIihLbG7cXu22eFJmZlVM+O9FwcXFzkim8jtIj
S96fLZtga9jKR449XxZwlayteLGnp1Kvahlhehs/CFDCBr4VjOQfc5bVyxgP3tLL670GGVClveIN
8584M1GaYrC/SJ/tx+POG4in1p7Ik5nXBqNNYMzfTpRcElrmYNN8+Np8tkyIYChANEUz7IWVtJCi
f5hmrknO+F5b4EFVGrwND9q3r5Xv/EjMXIu4l7eG2+1YyW/XOctI72WYf4sQe+bQ1HB7w+mAeZ+Q
TIFGPkHyJaBuQ2Fqw2WH0mFY1h/ljMDP0NeoGRo/geGXon9HJsEgqOyfonqZw/qBderqZOYdpSYr
7eXXbvRe5qB/Qaqhw4UeUXPalajcC9tFs6SduW/iX0dS2W5F9GCojAPL7Q2q5XvYLOIYlZETyULO
42dkOTu/ByxTWOFDFII2EfwJE+Nsdu0H9TCUBxvVR2CceokbLbDA+3lxeb71Lrqt8UZ+ugcawSeW
xsli9tycuwBPsmfZRxMYdJnF3wQEOBMa34zCH9qtpZqPMfJJJ/mPFHwcDTaYWYREImo8x7hzOi99
NREkBzrS4IBhLg378OyPzcWtKYEey70n1LtF5y8D4v4aSXdlQcp2YUAxtrJeGpoQaACY/pQubHbW
UNZ8bzEAzkHr4ZUMAZajDzO0INAPYkQTI7EYdjfPCCCfhtN+1hXhfSm+Zkxkc1X+dgZHbZqLmyWj
jy2GSlarOgESAfk1HrPX3Le/de78mIZ7J1hMxmm4p/aTpT41LpV2ljKmaNRPyjsCkMu6L49kQw52
Vz0P1fgVOtWm0+Tr1IytgfrNRdxy4HeYzWY2agtOgcc07+8QjB9j8OqDG0KSnSF5IO3YM60bmY3T
NMx+60oREZSYKrlcNOzkYZa/CbylmMPJXFKWekr7dFu3JkffYWRpNsYlMirwQGoPcnT/rFYcSGX5
5Tj5tpoF7WZDync8qfdgj/GmYcZmlEFhzVB+JzCbBsBKiwndFwwJV5rW679Nb9s1AMlrw/9Nsdcs
goIXQ3jwhbo/fpnxXmrjrEH1RrniFQaxsBDdTyQwifQxpW4BsL/Ch7dOsCsHY7syrRDntkt5MJVo
S8PkO+92P+bNh46OY4ASSR6nnL8GQW7qmVmHJ9X/Rhb/Xk86CEKF2o5DC+NXR+VimPlkhtQ9RulX
WOGhmW/LxO0rAzwnVmtQaENcNJidnzb4VT1r04zBg7w4Ma+6c5gBElEM7eGAQeI6JqQts5HMdZnJ
H6NJUSFH+meIbMi6ePOLqcBlxvhKz2Kh7cbmN44egq56xFBPX3nNlxrwJqG2J62Ybt/tLzoG7+dA
ffreCzOF97bweQfgeyGBDwt5Y3nbsSCLTt+MEd87882FLs4pmaKVFXpMb3biBuS36QNdOUaHjs8v
cH4EWbqMCsbRCjbxGs+Qssxj3IovMw8fg6nGMcdNoYqyPRYCvcgj0d94Ug8FS0LkDo8U2L5Yig1y
HD0sHa/S8DEbrV0dPgXViHc48+EsywPJn4NVTC8g6jYDp/pcg3kASGk73XM186XNqX9pcX4Ih7qn
xGwpthPZ+4hJve3BPPT5W2kUesldRi4mqs5IcPOmWuUR/8ZX5JDizLoAHhqnqb5NP9LIu3O9P6Ue
T52f/VajfCQm/tZ1/TVJqktIhw8ex+1s7Hoq85C9MKf29qWOs+s04MXJS6J9Ew/F5LzkaHJB+6LL
6J5q2zakU6EiwedeXHy1RHxsRJPM/pPPuFiT/oqt5I9wIQbSFXOvIEfnDvlD4iwU4fQLJpskWg0L
l2+uF6ahj3qOHywPb2D5RiECj4ajSW+2YJL8aGFh3FqQLI85rozmEgIjtleuR838kgTpC3nlKbwa
/Olby38Ei0UJrmQ6GqpViVcUX/Wqm1gOJtUyW+8Y1v3EwFs8TR+cxQuZTViHi+KcOxGEh+5gT3tY
gDjBgeeR0eQM7b00Sr2PVvJE5gj3oNPtPcu9KDrESOny5g6D/xWz7PROi+cengDYvvzTs9uPniLy
PKJCxRvpEPHvO2/amWIAgCYf+DCPCewZlLT2LYmqq5u2lzDZN/KK3HvmiPBt+UW0IJHLPhLYpyT9
dWduI1Hz4aigWJQ8GX5FgRiD2hRiDNiHs9MVn0WKMRLb4iKQ9da0eU1oAphwTZI1T6Vz1zi0t3su
GrzV7AEa0uLYjgFmQZK4PU3cOvTiXU09rI5e60LntwTT0bb4LjQt7KFMG5vJAY7jtHW56mW8xVDz
aOXunV8SQKiGbUrnzpSQhMEi04nuFQLlS2A6Z13DUlfhkUEFpTi0M6og+YN1VFCz41PK6ChqdcCc
xniLpqi8EImlKxRnKFHGptcn0YmnSk1bqigi0FhilKcZXlpg0k3JCp3cuCl8yVhxqW/nE10lxPSs
i2VtVFI8j8Q1OaHsvDHfj6TGIdqeUPffk4oNr+lYq9RjXPLTPjsqTjOezG2ccQkQ1IaisYCgpZSz
ATvQPbhjTFQIw21AFH/InKexHr8wtxwdixBCS5sImKlpocr43meFmtxaom5JLCLRKk2woLa3Rzhs
YdgNZDEFdvflfFupYAaz6nnX1Ivb5SRZC0davopB/QpMWKzZbE1C4+KeBMyYxnGWlVEXgCI2rgSa
VEvEftRchmZ9BOLhncm5sfz7T4uBXdYNqNohVwNY4U1OPpm1lmliSerUuEVrMQmSeHWTN0s0ex9P
zuSmn7XPRtpU2e88mS/IQ2AAvoZE3SdDfnC8+gE2wnZIr1Qb7azqNkiGGmIGB/pQn/kIqZ+e7Gvn
sYinkdxTXHzfTm/0zb7KjGKUcjzZZvgC9mmjw+Je5+0ntcioIX33YQakD4MqWCoX9WAfldPJDKD2
dVL/iWrjwU6Hj1hQQ9LfBmK1rFZBjEO4x2oSI4fEkhNBFKtvOg7cvMUv0Tya5MZcf3OzLs9Ghyu9
fZU3v9VgmG8JTa+FFazrLH4XhX1VmfHlWPYfnYuLW1QPbXmjVjE/bcxt6E5qzZxuY1jehiPudlZj
u2i56UaRme1U3BA1bw7xX2moXEaJ/S35rqp5+LJN9Rjl5iVwqZF1o0ud/BRNeAb9NKPj8YrOtv2G
lXAIsS9gYhqgGgzA4MNwMwJxo2J2O2X+CqlqU1KutjQrhHDiKQzT6ytVX6wVsKXAFZP8EfrcDd1z
TeaIi11zyftunXN0n9rzoInHjtUhC1OqAYkEzoiu5IQABZTtq4tz+laOhO8E4xhsSYkMcTLHBOBd
ZmyZTkVoIcalFc0PhpDlxF2gydODn6uN64VP2p6ua06616QrTnEoNpkMP+GFLnql9oF6r7vmJYmY
cZYh+ALDC140nKYyFb/ljYMhMyajTlc9+eaR8Mp77rLfZ/mXPftsDkV0GIBPYFGC/+zipAm5aI+X
4gJ95S6azQeQI691I+791r50yXtgZMewaY9jUaAbMm2OzZEemvriumyZLcPuacZHzo342UfAT/Px
O2GMsgj4XbGdSNSY7DHTMyFckfyOA1XHXrVLAo62Inj1W33XN8ExY7xuaKQRBDRL2t9+ZFwmIktW
mt7x6nKMls8xaQTtGKdZ619vGNBTvxha/BEtpN/s9nGgYLNEOpfcYAnpkuolttZTypYGOouIej3+
Fjv29Ve4M68xhNSpM7d90yMVUwbqoEW4jxhmDqn1p4mivUNRjG/qB8mEdYTqaAc0+Y7kwrg1Oeiq
S7sEhFQULH1NMf7eJipSZd8VvBKQVxyq0qjeOHXTggohnwtP8iT1d2d4z1oXn50t76Khv30PPitC
oQWwqwGHg+neKk5Ac+Iuq9BA0+LY9D2tgiABQ1H/Op7xOhNeSctxM4IdAnTxhNDwCDb5HVC1qLJT
S89QHKJaGoZ886N7uMOvQ+2erbZ7BtREB5Yr4ETSY2917rZzbxw2xZPv00FzyeOfsiE3DBxqOsWm
1uSJKb9N0gBmRkWmXchf2u0JhU3j1q+9+hk73J8uwLtuEOg6lX27Kaqi+ND0QK3KP+wHTPkqG4O5
6+LBn/vhaDAd2nBYp5kqL2OEQ1oyo9zR17knAJ4OcNDM6JHpQbkxsq+oC42d7num2p7HPQiEUJFk
11EF1W6U4bIs8F2K2qzvTZTyZQgak2t/X0f1to7BHKVZR8+I3Gmbx8Y3sQXwwB7+/pBlqfXPn5mt
n66LAONUbQ71gd2gOgwhZ86WP8pS+PW8HDLedk6Mo0dUCSv5WK1sIzKO1u0HvA3BsWEvXMopcel7
n7pjPSb98e/P0DfB1FkzqaYxZYspWu9gf9jAao5NeVP4QktPG4Ipn6bFMiR8Y+NT5EvmwquOYV9W
xyBNCdL/319X0InoNIEO1JjjxZ2cSxQDAk/7k+qS82AGrwLUDnbuRc+4DeNxA9m5mL2FTLZFQ/Zh
1oOxsGYWKhdbltAYrEw6f+AP/Qz0BOl4fJd21gH+9ZIlzUb4t+f27EAxJyeDS8jHq4Vk1UbnANKP
Q5fHEYGRcLOLaTEd5bJIk2Aj/OqUjOI1DKNPsrIosbV46Sz/xWuBRfnOEx6sFOsQUV1L5K8ZSEeG
zgQlafPE6x2Zd7r5CgBMrPyaImmvc/+U9gGvpNjhxE2QBECmwjNTifvlGLcKFWyJC139kqcR6yGT
D7manwSU1NiE89TBQcnNpd3a+8TUzWrSNLm1wI89g7rbua2Ie/DS2rPxg6Xuiwen4ehSbPCMdHSU
lcA7ehPJqL8d20vYbR6zx1zSScJWwsnuCw/8E5T5t0FCXYRu9eFmEGWm7kruGoP2IHwGTGyEqY9B
CvOtPXJV0yb2eUaPyEfxnhHgd1N1F9UyQpLD2C3XrauOAitCBHYVUshDZRfMX4jzaiK/kM3fy4b3
9sauoRidYYxA9rGQknLxiK05I0m0t2T4BYE7XbkGEuiM/4d8eUCRqb9yCWlv/n5fTdGRuVXpySzz
pyKZkRUOMDPoUilhlLTRT+SLGxrU2FX49GdZbwKDmygMURyvVFRiyFrY03Si+LJhNlOP1Ssq+r1d
3RmB45GQN08Vmye5Is42xD3xV94GhJ5aO0F4HZuxX5hecBDO+AJ4sVroBpEw9l/yxr2Ww/BupsEz
wJZ0bRnFNmr5+OaOM6AcgXyj5iJUMZ6OUESMoPuowz9qhmpo+vq1anJv5Y5YbQdOhou4c2FTgT5i
5ERZD/cDOp3eU2lzgoFWndj5MoD9sDLq+i0V/OVKQsPdO8X0YED1MSpKtIKm/S2MQa/MXmxaq+IQ
mc0lUbrwriyIj1gLD57deqAXjoOqsULbbFde+UfDAeSmTeCkzPgsUe3jgMouhHMua2yLVRXvKAZl
syRdQRAxJHxEsxvy9V0QzRc3f9YR+Ll5pEsTw1mSlgTZ+RRWbPDZSsDHwb/Xb9p2wFOawhgqg/q7
DJP1UIVHYEjuIanWXFxf9UAZGtr9ChNQssfGdzUxMi2HeDNqZqsJkW3YPzudEvSyyXkULsMUEWQb
29J65c2U64HPRlLFFbwvouikbH0k9fzUZDDSISnAhxbc37yUyVzsMXzFM6QAWuZ+8Y5985bdD1Yc
0L5Lv/1WZYfAWOUQn8YjI0E6YG/Sj/LsnbZoViSXBaaTOTy6eMtE+zYFYOEmC4OVgQyV/CZqPzLq
A3oVGbTBDaM/b/pWbBBMqHFwfBIYTV6jBdwZUw4DBlPlO/aLpSvN+Fl270S6m918O8Fjg9rqEc5j
lELbQgNaAxdODpY/f3uFFhs95vPSzrgq2bgy+kUzUXupmgvgHKbTOrWXBUeNlYFbhkNzBgoG24RP
dcoSoxN9kRh5F0lOqzjuhPAebQ9LlhdSm+AXmLtDyIaym7dWPOu9Z0TPzVzYlF4Jsp9CHjGosX5m
7pbaq2k9VhQ/2DcGyIjItp66v+KFAsookpUZTl9GlPTvU7GrmxwyG2NZWbjsAfQv7IxkGm+5lRcT
8hlFyvZ0hH5vHos8/5gY8R7dzvnWusIRa3Cn6z1c1+Fu9grKpCyLJKkKbm3MXQX/gE2VXU+uSmEz
nIm7lFO3md/6cfK7UlsZimiGEfT2S3fQ5spt3Yd//Zd/+496o8s/u03+W/XSf/vl/8wmJtv7+0HR
PvV/mp7+SxMTradf/+vfk/j/KWK6/Wf/LGLy5D/Qoi1PKNPylUJr+48iJucf0LJcSb7U5P/21X8q
YnL+4eKn8YXlEUH1XUF/Erjsv0VM3j9uhUkWuCv31kzj/n8VMTE/5uv/1y4b15Oe65gAMX2+lKIo
6j932bhpgaeTyBNxMlpUUmM4JBBkCnv0WEISpiU9qdM49IplpSqJu4gllyBSuomIxjGnzndFMobL
sO+6BbezGq99AwEipPJYuxMCEorHPR5V2unCRRFjwUeAg6A8xqSIohwC1HhIBagkajtKmm6q18ix
xy1BTmTeYKLoVrEt0rkErCIHR2lZn1V/m4dr3ZNDS9fBYMm1w5ATsEp0SQlBcWOeCJLG8oFKVf6d
+eaQRTCTHiShtIX67AcZIKYwCc40OvoqcU6QXbD95bu2fbcwahI0iTnbysbb5kYeLVt/DFa5hKFD
Q+Ufn42IV9Kfjm0RYklov+N6TB+5LibbQXJxM52ovOuc4UO1ZriNo5bWQRwj3KqOBNNHbjD9IdbC
PnId8TdFpBhI6B7oDmRHIQ5BoMZDcLCc7JRLP7yvipKEvdO4OC7bBIX8K5dCPpcVeWPTZcAoAMSR
hgf91CSJWoCUrT7MWj5gvT1q+9aHXEML93p2HRRM18mjP7Ppnemv198mkofHw8tGaqb3JbWkUHmQ
M7FhxJkIdi5IszWJDb3VRRkRBWuWtAUUb6pHT28FdQ/0ABVvVk1IiHw92YZCqpPIaOmQ9a0/wXia
/RICF3yyo2TEUnOT6+AKBJml75iiN2vTJz3pTlZ5Eli5fCMNFimsqL2WLhJ7HR2HD8503TqtaYtu
+9llGmQo9j3GfWXJHyieaCququw6GEV67FoDYUL0kPir8jKMwOTwRnwU0GQIvrIxOxNNfc0jDYV8
PByHa18Zu6R2GKOhZz6Wdl1vcMqlZH9DoqjV9KQk3aXl+GWJdK/DJrovdBzuSmMpSyV2YU3RYD/O
MNTIC2PaW1Q26Lwk1E9dx19Xk70dBzE8ODObyZAUl5kNaOP0MmWrG8zHtmLeNyGUYTvsF1HJ3Krp
kFuagjEPpj0Cx4Wz6GjO2YSMQoxyftRpZj42RX+gWMfZEOZRKx25P4NDvrZhEPkQIOJ5gglQkDWC
izg61DQHLpmLYBcM9XstDPMA3IcRIHPGcnQOllVbm2zwODRC5peTw6My0LNiqejcUR4/gs2ilyO6
CaAoykVdOi9Oq9ZdSLQyz4vvaZru4uQ7H0a5bkcsX6Pfb9sw4EoOzriHyH1j1Zodk+skET+APze1
yQqCmHNLAFVbOeXmq+USlWihnIZBAdHAo3PQLej+NpjIVVLufTIxx6EiR1SGabp1MvFStNPVMoAV
6cm5xjg47+GxzogkjAdDJz3PBNiPeFebDQieoCPXOciYISTpeBkF9tbz4DSW0jr4PUWwXtCf0uQ5
c3wU6FAfJ+LNm5tTigqogkZr0yT91ibZMzl7HwcnivIGrk58skiMDK5BS/U8Y0Z19tRsUiisuo+e
oleAXgk6uPUtrByUr+LBICkyVqHzNgfNvIqfmToVL4LzeIAZYegGZztQY7xsnBa91I0+ZdfMG7Ol
EKZwU6xSvVnBeZg+8QDPO2XHmNnmMytIs3YKpWCqhSS8ouIuKKq7egAIXv8NugLCV4h32yDlbRe5
YMIr6wlnKwVqVbfJGnRjDLLewiznY0rLOm6SgkC9rZu9SfpokWkavGaprXVNL+dyrhEPMGAuOid4
0sUPjj1+2ypeBCbN9MIy7lwfit64HHr5MZnZAyL+n9p1SIijcRqOP207Rp6INEtCd0z5HLdejXFq
ryqOXU5u34w9HhP6PGCMOeO9swz7STbibA9oov1s7MkUv/ipD0XFd4mA4Bi2I7DaVsH5kjQYRuqe
i0kdPGcfCPe3zjYqNeYIxdhnoro1YuMjZICGLdF5LAvmXElpkCSPOYnxGnu7kYb6iklAMDoeD2EJ
buSWkJ/KtNtHE8lJLIG3gTzTXDec3CffONpuE3ylzIKYGrLsaNCpDgEEgmXDlF6dVhw9De2o5+Mp
VW6vBznuqf5hqTaCc9jebluzF6wbr0JcI720ZJr7IwBVI4SizoGu+yBWfGkj9QEyhXuiYBeuzBK6
R5bdBxYOzMy9BK00r6FksfIjZprAGb+tJOnf2M86jutxuc29cn6CPHeiSHwLkQbNaoRjF4SEzgjB
UvWaGU9RvRsVxCpAtdR4wGsbfKYFumS4O6XZtAgq961y4McywadJwLhwdzy6Y3jVlrphA0ltBrLn
jasZDzpgpFvXXmOd5xXouBQv8rqt13bjE+LSzda27ZFRrf1iWNieawPHbl9aPmg5EKvYC9iZpA0C
WLqkDMpoUzsxfLM4PSCtsadmazNgTM15GGw2Y6qFTT/EYTRbzSTXyre22V5AzR+SJPUOcYMQHKce
/w2Y7xng0lxL/RQ9K2KslBrYj0lUINrzudchM6W5D65Db+C0ArY4aNQlPepf5unmUbTCfAiYDHsV
775RfCRGrI9tYP1QUwuEE3PUMh7U1Z+U2Gsj+2bvqLglY3NImTo52s4PHbZY1yWq3QtEno6vmmkL
XJIhuadG2Js8FvOgddS6Eu4pd5kTDw2BUycgYj945u2vXi2nIP31I48dypseADvEuyzhgRqyqEcW
isNTQYPUVAY99BDYmjV/DJ3VBke8EKechK+eoY4yITiQDfsm/XK74zA8umVtms5bWmRqj1TWzace
dvnJ/ajd1rzroL0NSVwQCZEPhUeIjRivsSJrVlnda8k3etMX401nyu+EYXTrwW3K9ayLk4PDICfF
bo6MoBr8xLVKQf0FWbexOvaixMvhQgj83gVmLtQx24ZkUL7RnwLcbaQ0jsx2c4QH4K1Au+1obMux
1FqfjQQINAb2HrMhzXBxZ6/h5a6K35TembXCY7OJpnnfW8yJgg68lVN/pbq+J+Phbfhcf2QWvNZD
Gezy7klWo7mCM/YrBlAQaU+TCvzFZdqF/roP4/3kS3sLE/gwyWBceS3+Ncg0UB+Lkcxrxv2/vHHN
K0Bue6bc3woHXlMG2dohY7yMjI5utOYuoYh14eFw6RxMjTZzNR3tfNcuybhVzbpzEHvCjt4Qz3DX
LTgrK+Us5MMQQI2XrNmZf429C1fSjM4XFrDAuUm5hUZtjPAw/v39hymYVj6uLyPHluj6gLjg463S
VO4t0VpvKprzZZ9775xsvLU70JwcumSda9uc1rOAv22MbBdyAEITMPUceR8BOKfZMisC9sRUXrNP
IGMs3y3LhgogCuSO2MxJla8UkpIFA+uB3ANzRAW9ulfJufEyBxJNB33DxSoDalJAbyf6b3u4WyOz
etZTECwmbgYkwhqN54mJtz2ZRybZS6NTmJxlFUAdmPGbfs2lqpdsEKwMAyuGB5rCRnGn5QYnaKRz
k0XLeItg/oSD8dKN2YrYwWqg2O5YU6S26vEIMn6Uybmqap9QTbmrKsk4rra/0WfokIpHiJANtovW
icZdVQzmtkuct75B06be3lzmqLSLaYq7TeG4w0FwGhJhZYELHuN1nKWI5t60rATx+wGKN7XM3c6e
VX8vEmsF4uXRI5a0YHw7LWXfPlJPxoaFFa/czQ0QZ2viyOF59C8nUwTTgpGEaDVcDkAcHL2y+9ru
ZoqZcbtrbZIZBCcLaddtFEMqqSbwafgPnRIylcCx6mLwnrBP+33d7yjKaO58l70nx5JEVD0LloUd
YS4tWScYp2X0H1ALU5neUbXQhCyjxXFgMbMhLd2sM+HIbZf/WJN27v/+0A7YtvLxqMLAA1H2Hff1
eKdFhNMyH66F9h9yaVZn1Ln6/PdntWlG2yhuycUBVAzx3ZzD4qeIGohCrUl/1AjDHq2dW6ZLk1Hf
LkpOIozOfWcDHA4Pn+OkO9VCqyzM1NmOePdwqulTFnIhJMJ75PWHL5+RS6AaxV2bTfZcRXi7CrsE
H2WwOLACvft9mp2rOj+LKqdyDcMutFlrSx/6wBPVReuO3mILXgySzV65Dw3g+AMEeirPcE26pX8e
Y3cH84C4qqyOpjT2aowUbk+/Y0jkL3D2ldtE4dEKYEdMYGQ2AhVsxav8amL42ecieChK/wfN3143
FEpxWe4E3EN6VisVQdYON1DEjW1UlRbPZfEQqcJZkbt6D8Cstx1O76KboyU9f0DgrDBeObP3RogJ
pMMEw9GS9BJ41IAniKwdiQLy17fNun9LSDKD76H5oeqpc2DMxtFdw3dSdC3aARVN1SdcLvg2efaj
Gb8t89ABZtYhhPVYnUw/aXix6ISs2n4VDTRl5Jm5SZirgHQ3VxkU8hXmJIIJxq4di+RIk/DecYx+
H3Cw4gyB9p8I8xEvEc4mROxm5Arsl1eMYM19li4SAztmC7SZCc9souwGyUkm9i/Dp3DrCuuQatRz
0HT+jei9y2ezwbsU3uyrDfV92l058YDkmfPCw3o0YA1x/Ay8mVEyAK3pO3XDfpvEkHFdXup16wXO
rgbl19v5uurEAJY1fhK2MJepWW1akzmAl8XxOSupCuua7E2XoXOkvgz9nVG0PQiuMGN0xGK9geIM
/s1mDFqNVy264T7AVMIQmAuAOcmcYMarTjW9YxiTNhMNtcH9X15Kl0jr/tY1vAn7bFVRKsnGaXtL
PLsO69cbUavnoA2i167OVgbeSXo85GNug3RXc/dYx/grYtt0l8wWKyq21FUhlWK2IWk7YXFe2b74
DNN55Zqc/0uzrDfwYo5OCH441sO2JXB/bxLgQRDmxOfHinw3Xr67GX4obz94vdYHVF8H1kVL3Ggq
f2kFETFAGoRKjZqHQZQftCq8KvVKsI68TxO9Z+5b0djAdEFNZiW+4oJE2TBOJMriHqmGBNIs1ZW+
zwVNRPd12ORnQ227jnbuuMqcm3v1GXeD3LVdWp9MzSl7zF66kLWWkRwKD8sABr0mfSo8CZElbOoV
YDc20NYLYQRWBI4M+tASv30UlRof8j0qLgJQNe5UYqqdIS4gByEhuynQIqJBo9kny04KBsih++Ng
0V7lkzJXdXB7qjzQT8qey+e3oS8x4BbmThXpBbLaKXO7+OgLAZXOmC6aCpbONzkomNW3zdqOLhV9
UhxtrUOM7G2n0LXaVG4UNuSsFNMqvg+jzlkls4E1X1lPkyTgOKi93WGAjwYmaWHt/TIbXEqCHVtE
mo1n9T7yT0JbZUWcyLbeIa2PSGgV4oDFwc6BxLeZ3X5YjeFXHafk9+CHrMyWc1VU+idblCerys6h
LKkESjiOsIesAsVts/VJuXmylMxzaRdQ7OnLtg8R+8tpT/J977uQc1NiZ4sGIixZPbD3E8l6i9FD
l3LCyHyzflJOTQS+YcjrjNUDp0KP0eHgc6o3vmIEqUNTTQ9Km/deI/uLBj7hKC55t+SGhzpwnqP+
Kc7vDK+Nd2g41bozgnZrj/a+80JEMpmduzE/MoBJau9WDcgVM/RO7iyfjGRuzqTIgQz2FF6xLG6p
OtipPr9PRkUNzTSz1yIaLOf/TdR5NbuphNv2F1FFasKrhLK0cn6hvGwvmtxAE3/9HXjfc86LSnZ5
r21L0HxhzjGd7tKnLtEERcIxeucn4UefeHCKzWAf53HAEt0Kzv/exRDerZldh98M3PBt9V3gslm/
loXd8VZX8XeOzId0N7SIpEq++bFe9kDRI1PDnlqYNnDmeb89jyoIzhiQ1hkXMeuQHa3iIXBhBiQJ
Mk+WKyMovYhtmomQi5sHENq0B0eKBmR+GRbGNlbKcAcRUhkv9xYBbmcyEj2k9wXpVtCPx9GOphGJ
gH+W/dB/FOyqDBWHTEqs6USSgAv+kqt9EVY0p9NlGvFgWCszyDTkwUeGWhT0GXKhRiWUDI75yiMr
17jFbsbGQijiKABGuVKir3VJvm3s8T1fHHfvQ/zxtIB3xD5x51Dnc3aaGuHpvUFyUzQ7uTqYOC79
uRLQ/YfX0u2mHaepvR3ElK6dHnZmRPt2+o7aYXVv9Tvyhe5CqEVbTbkKonvDc5nNVTJNuyMK/TCU
31CdJoy6ormYsEjd9hkIaLzNU55ipDW8uIKzWyp9bYCpVtn4B3Ngu1fABEIXmZsywDS6Szlfbee+
nuwxslrLQ6k7LI9W7ow4lNVHPVRk3U/DnvjZgOXZ8mM7a7gTy8YjsE8eYZ925yYHEHqENQUkBcYu
1i0b0UotU0TlRoI8dHQOhNksILEl9RyWRJItlVt9ExH1jDas3BFRVZGKmgHmdsTN7LJlr4mvRX4C
/y4n5UyXl0kjWzQs5pFSlnsMIiOapVpfY/y6IWdnNbt40REo74qYFSmBqv25MkA2Bu5Z1rOHNrVT
G98bpkdSgfIDeWScPimjwiRpCCnJiBZFD/ZDUpi1zbyENMqQxTcHEIVn43KpNno5j13SHfAhXRmu
MA/J+r+DFl3kAZMjTg1dregYP+cy+IzzYbnkKzq2r8QtxRMaEkdIfWG/KTI5r0vsn/iz6pb+qsQK
tR6cdwlv/wKwK5qy5LdaaBIo4OUehcmTtuVwkp6l0O8rUpVUCrDOSMwo71bhoiR60OgYHAmHaFyF
EzNdqKghw/+R9vK3EeRoeYY6kTXF6BQdfWUGpBY6tB9dN9y3Mv5Rdj2CB2IUlahV9W6N/cZpjq2h
wX7NGDHNFXngModcn8FRNsJjB99vkPSzEEfnKZDHQzHuRcsYWbrixxbOb0WtSS/Z36gZRpaX6D5T
AkgpSIY3x90oogFuvnXCoTJHLsoA9LTZ8hivAvRmXnaFSMWBUvYwzmQlVB03WOXhiYemeZwAT9e2
Y96VLDX92P8Ow9cx96A82Hu30g3ww8WFoCo/Eq/oTqDC31M9baWDqGQAU+sxPU6K0TqJdge145tz
/xdKOO40eAIqCWDldk6IwW6F8GyyOIP8qEPEq4HfX6V4JC7io2L067opRaTTfl484Pk7k5gxjwvy
mqMDnls8wSYFfoELdp3BFkQLEd88M3nC5MuuHCPUxrGAKFbC716cGcBy5ruvcQN8uyjENbBjj8xm
C13RAvCgNdJoCcaXZZSvrtrPBfP7VpBUD6DpCPNl21roMxIPeKOffc2T+rUoWjmM5FNk1y41Afz6
3J8e5VxPJ92M2LTi9NBBpdsWiSab3nydVI5bLJMXu8FA6XtPAnXJXUJDn4ImPXp2aTOzHb/6iiEH
wDOiFuaVsoEDgIOIp03I5RNC8+a2/pspiyHJ+KcrVL03l+MwpO+eyRlpGRJObaXrY5AxUWmNgdBU
EydITKkQw+EDHUGMlUGuUjEHsKJC/U3QQt8u882aMLlxd2Ao3oppIjtMugB02PBtbTKWGk0OVcXo
nnOZypIc1R9EL8vBD6uXRaX+qbRmebDilkqyI8TGa/stxeRPlfIU6ZjMIJTJ50gSObOt6HDittKX
fmy//KE9N4PNMooZ7zYHJRIZ2MwzZABTIEmqZpuNoOg6j9B5CvM9Nuvnju+NIMw9S/TnMpd7ifwJ
OsQ1ZjHFiBnwte9Zz44tA4r7lsfqxGPc5bHQgSpntuKM+HvLU7Bq0kOFGMFE2xJSF54stSaTk/ey
ZTjREpqDepokI2JCA8LW4acFOkqSzzp022hBZ4TwIkbPkBzG1PjgFouc8LGuLWJE9bGR7bQPaF6g
k5trJlsG6yeK0TXu7bWHGnIcqxpExxzA6NLhV1hUIxhiKrqJ3Wansnc2MuZmjepTbIZo6EkkyrRA
VcWXTRP+pxz461SFFxlpzJ03ZKfcnbEf1MazL8f3YHYwljZfC1S8lKxfmuH8OrXNOQuLXz08YaA+
hCZ5DHm2E8nOdTZPIDQjYInPkiWETcjuhnFcMgQMXde8kG6AMBrwDybqIvTYrSZEwEg3411HZPrC
V9g7wI1At6IuRK4Z9xLBFIYmZx6dvekT2pGGydsMamPrtAi2THHw47A6KgwqLhLxjQGm+K5IUJyF
Aw2Ka2IH89tqN5HQsE/a/tUKNATgWNiXBQf3VTas7Lq/hQEKpJBPpslzxcFcvXVspz5MaE7VnNpo
e8toMOt7qxhwobUWRWeXeRseW2fUQxjke6A+YWDdmnXj62Ygu2Q4Hfm/A+/J+WYXE+Qlgawn2ys+
+gY/niU1GFS3gNXf5EeW2N6lW7zXgdg1TqLeZoiYfbv52S+DLz8MfqpCwE/QroGRqdwA5rkfdAuU
3Ty50HlZpnovnjPfeyYJ2EnvRlmMU9OMnXkbuLYg44A501yWHo8m5++IGGiT8VA9GJ73e0r5B1dO
c6eZa0j0mHSm4s6wE56CgrUwI8VMpMZ+4e+xxwADtC5rvxCnDS8F4yJVlkypUqgLSbJeP62hrhAk
HkxD9ZfhY7Bb4kVrZUHUH3jgYzE6hqwEWUu9anK8dyLgqsGH+gI85kOYdBN4s9HtlVh3CoK0N5Vf
vnBwPHLqnnI9Las9bg2gtH8x9sXybs5fZjHUJPoZb+ytIOaQu+VWLUtrYh8VHra5CS2kx4BI85wc
BTBO98JTn75q3gOSgtxs7jescI3z0HXOxktB8lWSQMHSs89Vf2+H7hGfKk//cMF4SBR6QzgYV3yf
7RKLMXRT/wlRcuFVxlI0evJktArGHxBornlESFHQEVFhifCdRBMHFxsBTcyVWQr0T4HP8D0F+D53
94W3xgWmalcRQwKIb18JsuSXkZCzDnSo15qQlbrsTtqKjyUltXcAENj1QY0c6NMg6Q9QFqAZUVu3
k4kYY2e5AsOxlb+jHqnPCxOzU1kG39U/m0UAjMsDUC1wRcLoENfCjb8nInF2rRNmaKHgMVCtBiGq
XyxZjpbPusLcZjZmwLobGRYmi8kBESUcSLU070ZrHZOlvQU+2dokIbGphEZeuB+VCFEX26+tG+91
6ywHl5TgMYnM2ECtDr3CXeQTBK5Xb13zQ8J34nw1kTD8chPCvooO80OwtJGajA9GJTUj1BMNbHHs
w/bBQPpPySEfsw6zrUHFbu76MthWc82wW/r0/HxCNX7rMc65vLPG3MGbdCOdh/eO37z3lJeBErdZ
Bi7/vMaPQk4jCxXgFbYwvTVnpj9b1RN7DaTprG7tmnFtaIaA0Er9mPtMGJN5UVFBZC2cJIJBVAm2
r8AqNub6FPsI0vnhR7B3L9ky/naYcC/pGgrs3pqqfcZXSOchi4I8BruKcmc+mm+mB3Ky5zNbw8or
wHkAGmzXvY8VPqaSnKaBtspFq8naizvB9gAOOCo82wGm3KmyvS2y33HMdnDL0BqSNaVNxvW96X1m
rVDnJGtvsDUDVmp2uiN4HMSszp6MpIRVNeEtk9pBReAAyoSH5pDvt6RHr4Vo0I9DePT75uyPfXPJ
Gv8LD6h7QJu5Mcp1NxwYMcvQEtryaP1wQa6m1j+4oQiumVkA4QMxH4iCfBpBUWwcN7kutJOEBKaX
VdyCaOEFfgtVSZtvlyTcQ4QUd5DJ6oqkGMWxlA0wCui/sdmPEwBHZuDaYEykkE8xKYC9Vht+CS0L
ZYk9vWFAH2uI45O3z2fx6gEnZU+K2anBvXjoA0ppU/iXGtgCs2WAaGZ8h3SARqvpPksi43VQp1HZ
Ed6Og+whURbRSewiyoVv2Y1XfATi0g1H8M3ngZHxaD5jVUg3RWcUbLjrbTZrAZsTkjKqXA692t4a
ilXLyEjsEiMv58cgqZEmUX9Z19zzD3yQFLgXX7xI9dce2m8tcQl3PV6SXl3LziJkKsHylg6KtBbM
fFXRN+AXS3zYCxY91nl4XZN7SYTTaBLFO9CbbHNveJtzccgt5ktO7WKM9KsPopUZNiEIwY5A18Ol
XZs24dagk6q+o2cklMPPhwMgIXJvCGJknBpuchF/LTZ/2oCKCRnzyXOm+NI4E+FgfykEUc0yj9nY
3m6oYaQZfYzaJDhbefCJcKc+K2O4NW6D1J3f3jUlrInB5yywS/odozN33AUzFmbCWhqsmvMnI9Fb
lU6ki4LP3Sp7eHCK0T01IXkCYX5hEAibQSE1zWZf8eSrzp7h3YvWfAj9jrDPriDIktM9QcB2Vhaw
szzfSqJQ3i2g8WkjDgihaHvApzexe5uInulbcZLhmEZFGlb7pq4eQUU+kEBtEaVrbjPUXHzooqbW
WjwEq6OkIzBTDAXdRSYOe+jBZrwxX4a5cyIul785OiksrijD2rcwM34FKVKd1G4g+gTIV2av/2m6
JtgSU/VSET64wYhUIAlY8bpM3QoF5Mrwhy+QrTsYh9+lptlcPKY7YmQLZZqrkNt5HxgRXItOsCeQ
PMGJK9YMbUbHQlqW+GeQUetGPl8hpS00wuWzCIOjSD3EVyUyVqT0KTJ0Bu/TzWJ+TZ7JKtZSPkwz
dIBeJJOKR1zXXDQ8qhz31Af4nAcrTX4Z8XBOBFyhrIdTsYxMRjt2BmxmqF5w7m5Aa75WDeMiL0T5
NWi0dJijoffXEchqjog4DyMiUo7C8Cj5UY9sF+5j19vlGY8Fn1mRjUDsiEHtg/KJfKmmP4GYRe0H
CSgJprU4NSryMe0vHVrHdiQDoLp3jXi8lmafr/DaNznN5SXrzfcu9T9N1QHj+pTkXOycyvrL5fVi
u/3VMPH5t80aQEPdUpnd50Dk8lY70wOyqm0oaraKOuwjP5l+rDH/ZerwVRBwsCElZBVSUZQmtdjG
EwCc0nTsG1Rr4kjshzybrV03Ev0hUFBTeZZ3c1D+aYefJChntqKF3OdkXtgNnijf2sJNKAjbfEtr
xj+JXGxaHb48ySo3gqz+nAxx+tbCpdmMKdxktSw86LqQLFtjww/L9rT+cNvX4VHdgIgq7PRWW608
iFVDblYD6FydP+i0f5AxSnhy6b4Cz+ayJnO5WhhijMLehsbq2kbYv+3aoNx3SOamOO7OAby9zVSE
B29Vfpu93KRjDSnGsw5OArq1FeWpHxYrGuLuuYK3eHB3Vtd6z45r8ydqlgbmnQgWNgQTIWYMmy48
GI5ESwb7aoRsN07WSC32EdIurXpBmXorxz6X3MuKpVPQhw86+MpixlelivOIzJ0ZQ5lr3nWaxIvC
A0uclWOz2n1wD7Z6Z6P4ePCd7qQDcjRK/xaTRXUn7GOiqh+zIGC5SOZXuqd+F0D23yoDMDd5rTDO
aNEoQXFgs9dFK3CPPOjSl0rtsWaxSorRKPHGtIbm1NhAZ4bFGzcMLdkj0w5cAjYJJfulTVP35I3L
3Dmz9n4YHQazqYboPuMii8FOqhy9Y4OOq7ZXX29IVn1SuI/6iKtDbqUgwxK6nCYSPEWzE6DHF+uW
RZr97wBKRUSO2VvZmi1dGT0JS6lpN5uUQW78EwLp2U5NdlGJzndYdayDna12aYDADKitPw7oUGRZ
9FljCkpcrRZkyvYksS7xMv9M7cXAGHIhxjIyzaW8jOayt23YDe1kwY5Is5vTtyAX7Jik0yr+vcAQ
h+NucxcgAbrZg3mCH9ZO5cEn4mw74j/c0NWSTp2M9h37XESg7AXkgJl+RbLUdYcrx0KHp8Y7ClmU
DWmljwWWuQMdzx83nF/7eeFYRx4VlNlnLFPrYASvZTCsJ2fafvdQHDRPeJ7s6X2yWtjndk9bAids
ssIzzBb1DMTZ0DJk8ybxUnUMOjSp2IXFDMbw6MUMxBggKFkN1iS5TR72H1s3qGs8UnPbZPqdErBE
MCeb5FbD90yTW6v9P56JYKkOA0IYnxdf9y8zzovECY9J6smntfsahmnYun7F7CUlsk2b+T1OD7jr
U/Hb7tm0CJ5EvdGmh3z0SUr0sQKb/VppVmjX5rwzN0lOB1B25Nh3xerQhp+x9FxTQz9Pm2JI/oCm
eKXYAZm7ilWxQmKpSQikRme9Alkn1cR79BqM/EmRruNDCgR70yvrkBbtfImd8HfbBPmuw9vlteM1
yZiZgKgAPjDMfSSy5H4J8L9NZfw8N+6099nkuxn0UPYP82pzMc1V1Fz2l1iFfPv8RhqyxMUBsrF9
6O0agRUQMggIHqmcx9R/VLNS2z5Qb2GFAQaWbc8yM8NGw5awrKI2a8+WmXwuhGwxavQ7ZL1Zdw5j
d9vh02LhNP7paVO3cdYWX8PiRLKDTTOnRkuXxWxhxox4HISAYpLEyfeEeYOfsAtELu7moT7gCPG2
vgN8uavemr7EqpL57x15vCghN2QTvoIJViyZ5BbvY3kkpozSHDFAYPD/ZM2cGsVLItMF9QhlooXz
ZENtvcvH+jMI0bp3CwlJXfhGYHJCtQP8eSZkB3nTiDw6wPcYZP0OZoXDsrevOTfMQzjL/lpWOGZi
BG6HnO0hvQNjoUJTjIj+j/GPM8btenI7NEW4AY1NmD0D3u8BnDqfCA1vS+vlZ4w0eJ7uyURPvsQQ
fwwW6uhJGteyGRwwBQsdj3tNQii3rssTvc1HqBbp8pAtvXjqEk59xuJoC1GcM323j7CFtvgOkeol
A8q5cD67RXwZA6N7t6q/ahHjbjQZSCtPXco86HfLmtIxxjiFxYP9QlYSGq32b0bQz0b1VNh1076q
WBALE3IvaMu8zNwDOzAz1F4WyczJ9IhtzSSxB2RbFQQIwC3rd2PAyldjGrOlrPDZFCRr9Gka6fRm
JgAsRl2x7e3E28DDmB9ZfzFzrZ4lqSOFDLpX+7LGWet6ASVbhY8Kln/RsKglGArPmF4+vapEGl0s
VP4D4NZ47o6DMr5R1vyqluURfl91Gaa/WYpjCmYVxv91s76U8hjWpUB59mF4xevsMt4jm63LE+du
SPJnWadsfHvbPIdwsgkmZ70RDBBZMULSgsJ/bNTT0HHdwL+ady10okbNz0k17wzTbQ7WnBOFxyCB
BDja2J50zcK6ufS0u7Gegn2rmx8QlPsAddZLvkxyw1nGGHd8sEmCYIuZrmpbfSOW8HkUSEKmPqRj
zOODGYwe00UHYlwBQtZVL96E4MUI6tfMWcD04r1UQ9YcYV4TKJMttFWV3HvBvKxOpo5exJ9fixU4
VP4VRGQAJ9DfroH+mGC7X2wdu129dN4hNK0vDXtyaXRxllZ4T/1XXHFnblixop/OQdMMbvAQh1o8
ButLTOTLmi9K9jBK6yCNdwHwJBNa9s4W0tyPi3hJsoXE3RzYVzUS/ZWhsiDRHGCIcN97xzgmMywR
YRhb6fv4uQ0dH2JhOJv8OlDOHOLRL7d68e/IMgMpkxXtm81o+OBBVyHqIUGalkNuciej30D6ayDO
1H9z8k9QGCCixURIbRlu4CA+OJ7bRRapAczdvlludruhQ80fsmTdGI1d0rfE1GFueaw7P9ga2UrB
E8NbyBkd4fWZr2YlyA8ryV8z7fKXLXtU4NQZ4HUtTk+eP5XP0wZySLY1jZgMoIKh3WSixqJoq45d
3HyTEC7IXGd+43WPRgIS1hPpdBynNrlZRBRMPcKLQGGYAaz/3HvW1R1wMNQoUQIMITeBeC3nzrKq
0mTKReZCK6FMTr16yIwKwJauzNNQIdJiCYDSXO5wvrwhKzNpFme0hhQXS5C6n441v3gDV5TuivKU
G0h0E+qZNi0vOgcMoysEz1iLnkDVkukAcBRvD2kcC79apL5rEb5E1voEa1cULftimv82KhmIXBRx
BAA3251dYJfWcpfF9Stk6uXQ9FuVyK/e6cTBICCwWMJvhysHeYyJtCRowRla4qfrrDcz/BvYbGss
r96VqDk2LrEn7PTLX/1sEFNhmKcEUI6tCStwlXipG3bw+TrHnGUIM8M3uH9kcd+n5tZzpbmzgzE+
UDPw7IVNJzq0npnnx/sS++WhHFAte+q5LsfId2x1NpDwRImR3UzFP1LYnG/FotxtW6UvadBW+2ng
iUvI4PdoA+lq1LPVsY7nT9c76Nb5HUdgC4RsE/YpFL7R/ynL/MuCRkPJpb0tEjT2BRL6poKTj0sR
qXPANGhZfOcceDCWBytFPPuBbhIlkkWJ7xMAO6Svg6f/pBm9iuvUP5kOu7PwQDyXM+YI9TkqmHR5
O+aEXbbOigd/6LW7bKtub7i2fM3dklQyiRi7jPVzUbrHGEjh1mCtGgRkhxWJzVKzXyr+e3QsSYUU
DUIV477m0asXQYEWaXKn31FKvhaLvWXuitCqoSjDCWZt6DbZ0tgo5tmjITXRX6vdoYDH8MC3ykan
fUL79xtCqTyyoJL3SFAZdqY4ooLx3Df+sfTnT5JDvA3ks2dVhdVDq8UnTMFtrNknB4kXPST+YuHH
9DnPu+lU9TE+ADNnVhqKAp7y/GIMTo4t2Y+3E1DxuNfvS5tyUPnBgdRbLA+5Bt0BFV9MjMgLA815
3ndP4C9W8xc+XERa52UKqBOS8Q18hn1pPRJCZu182CtpHVsobnSILd4CqYUe/oGghokNAch8nlFX
n0GpI3L73hT5exv33BEZEYSjp76hmqWHyROM0HN0Exh9cdoFfeSkJX86e7IwuwOhQCTiQqPZ2Gxp
dWo0R6FrUt9V5Gmt9+WCJjbLmDxZgv2OgwiUbdy7A+jmULJs7iXKCZs1NzLuJ3QsLUk43W/W1uZm
yfKdo65dF/6tZg8Bt51hNWKR8ynyANAy48VuTeWamvbW9ViZsFGzPkzRh05icbBPwObulPenoU7f
esUIGpYM9s34R6PDf6jFNUc7wMT8bz7KU2DGp5yRqCGxFvoYVloJD79HW+LWtbjlVfGMIiNSBgUp
g8UCxkA+73UKhVuUtr9xSwdBkaZmbnCgZyYqS6vBV2ZA3K728ew8AAzd5CWqhly7AVK4c+9jR+yC
ZM3LVZd88t9xhLGxNt1wVZ9wkYfyxaiJWvcn3AVFaj2LwjGjOebvKPwcrXMv86NQk9wi/m3O4TI+
tGMQ3IJQRqFD2EAxPI5D4r5Mq2UL5j4YTe8sdFY9I8AoT5ZDnzqiVXp2MdDT99kLxbP3i8il+Gtm
aYgZhNkI+8CWJioqwC3fEjOvongK1C8F8MRo5+LPMgBhI8TDpvGMv3sdkvUthgffcN1Ta4x3Mya7
I7u5gc8modIgCyyib2bF0a+TyEVQu5i52BR+9TNZPHVt33hF5BncZy6LeEcOV48o1O0yFWW0ADoZ
hjo8Mcggn8cX3au3Jumx0tmF5ExEnqzQMRPYgJyQeF3XzRhAWc14tBxcHqVD1dgsY1QC51xHH9bT
CTYG2bZ/U3DMeDUbhqcPY9i/pG3CfN3NP3Rtm3dj+iftqMW/2CRQRVPoilDW94iWu1LfZRKTWymB
NUkvRKQ8vwNDQrVS24e2HCgly0Nj9djbKIlaeepyfReO8zWuk1c9hJfikhvOmjXON1+TJEDvda86
8p9Xe+iQEgvJ/CBCYf9R2XhZCzIGDJYXxcD40xyZN8gfa0qfWpxBu9AsWUUyrVVknLFiMZerH09P
CMsCK/EZt3rfuT3/1MHwxlpnh9HkV91qjIGAz1hjM9aluPZXyX1R1irSc2Nc+Ji+2Z3nh8FlYmW2
MJ4Dn1J/qv6kfdxeikb++Kr4pustD2ZWnpUjMPvYV26QX8GIrM9ZKcQEXDzZc8jQaTwNSBsC+ONb
1Q9PaQ3fPCRNJ/DbadNknfmoFKEKI8YkyFc347USQ3OLy/S96zz/EUUiaDeBgQbUEEWq3VjHUC8X
nMSkcRg+pe+YBkfYd7jaElLY9GyfZZyiGuTxaJ/XxPGZCvqwdKV1TsvBotx0/ufd+nv/fhnwKeyr
KnirlxC7rIDk32hkQRwU5b52cnRZhbKvNQveSej5gMUJleXkKHbjLoon6H0w1ib3HbiZtSdf07v0
hfYvys/8i2gr75hX3dFhED9mwbnV+I27Bn2diCWnmBWb2SWI2+zCyMjdJ1X8GqgwvlhWaaC97foT
EXg72PXZ5d+LE5f5f+/+/TJYrJfUoCdI6qZCg16ygqWU2tBk8EvS3uv/3g5xgHKhwCNhuoD/PAOt
bW2ovR75GCe5uDsqOQbVvd1e8vYqrPEyOotzDMeAYpCE+MTNUkwHUK4G7dZX5Tep3rQG4RKpwyA7
lKZ7Dme6A2BSoCZ5qQij3WMPANHl1ichfYLjQ9KCcGcplGzpAxrh4tgZXkNMqn+ukplh4VJGCv8i
9m+dzRwiucmaPCb9q0VZd+HUGgBp75w+P1ilJ05jjyKB/BMPkYlzrEBkc6ygAyaGBK9GF4dGhNbN
uDjrp/nvc/33bs2YQtY0YpRbv6l/L3JybkuDvUIgJ2YRRBIl1fAuiU2L3wMuN/l2csT/tJ3GPrwQ
4/qlCuwQc3/KKqg1sPY1xcYYdYZhnJrqd4APAvsgJR8ieybbmXk2sSmcwz3guWWf29ajHa8gwP63
myEpYyrw20X/ewia8WZry8L8YIL5WKbHsGMgR8tAsuwE2Lhaxns3Xll9ffYYrkEmfb/a0VA94g1z
t2M9bt2qbHb5wKWZMUM0QYf5I5vMsZEEc84xPLyqXKEXqEQ1SAjbOo9kiG7CYm72UrUj5JHRfYTx
QcqSHRu7iSATpo1td0Rg3sTkqQ9L7+znCSRKrvXRrPLxbHcJCbjjyFdedwxl4takgVjdEwHgua2d
0JIUPS6CzoqX9e778Q2fqO12eAMkSZ6MZcNyqs36lLCqEUkfsvZtiOSJmfYGw3T+7936S7t8kKa1
nIQC/+SsL+X6H7e2HLdkT9BBLbE+q4qkW6oBaebE0w1vqUsWL+CgYudbVr7DJDSkpKpCJRiMPhoX
9vpzpxFX5HmIAs6z+OippOyU49w3e+tRdzijvC68q8P2xUcScfETQc8QUvMM7E4DdVXt4L60pCas
6kOfnF3CmPsLAGl0l53VsOYWK1I9xKhoMM6rwyx4BkN8IKiNUaCa90yK96EHsw6bk3wj4+SFolkf
jSF3nn1YWsS2NH9Ml5G3QinOsccQSvae8wBlFMCNfF+SZbqFkF6jYsr7fehg5KCG89EegsHa+jk5
i9hpswhFA1eKE7THzPCNjzl8+2cwDtwGS6I3BQeIDjHTgTq7I9KRfv0TquVwXFDXMAJLpj0jwexY
4Rgx02p8ywvL3sMBuGOiP0UId5snkS9PVQxtKCbI9XlY1ecJZcghte3kdZ6WDx1b064lx+dsZB3z
9JYhN3/zinVRjDBEcPAro8ruu5ikQOlw+rv+jUVseyjXDCMTtRTeTcC4+ZDjKmD1HtMwE0SMJNrK
OEfFvci18YlmWBxABNn7/FEzDzmZ+RBErPBOpS/VVmXkQHA8IfpkOhNMxv1aSi4+rCIIjMMToDCu
r+DsZeTlafXbIuqMRzRSA7Ot3HNH6kTlE91h1fW31NVy8Ky02ccTAJk0IedZyyw5OVDMH0WLmDrh
b7DVXDNOGN+lzh8fjxsfenEFf0QWVDrXW27CyBjB3ZUJ+l3Tz8BECLlIClgmccqt80ewmGAusw6h
MVnDKZfEViYhWQp1lm9LIt6PTsXsPhSZf1zMydhAqWXMjVMQ1eU+rmeQ2H6EyXTe2d43czP70bed
8jon5lO9EH/jBUN2JtvSuQWJvff84Tc/dYdzFMpsb/8CRRX5llIXn9qDG1v2DFVuRpjX55Tl6X8v
zRzEZyWnnwDH+Rav3NVhUxQ1Tj8TqkNx3qqa/bAr9zjZNkM83hUpMZxDObrn/14CKc6pzeIyReG7
JzdlZrd+ctAibZKxIkfb+YpZUmzNEn+7sgkPdC1SuTyotcWoiyOX+rmysHuzgjBYfqNk09gmKTCl
2NhJDXM8teWFkae8dIH/m4c/V0msTFZ/nMu24HmKxp2HNe2Au7MH8fPfs9uWDGjVQKhGS9Vw8WTr
XP69c//3nUziR0mI0CEs808WhC7hCg5uq/VFm78MQNTnVjLHqM0Z4qpn+CyJ4QFJ51rQinBZgwAo
FH4hMbag3By9D/x7h6SqS9v309Wx5Hz9927qSFxIuRq35sgmH/Uae1eLqrqcybqYZxM5NxZrpuel
Fe9KC+BTZ7PMiZPpV71QkClJjLinCBT/9zLYk30yCuuYVrNABQKDy80QAw3DGkMqV5HABPdEW90t
W/NNEHFWez2P//8/d9cfVA5NwpO/uNX0PBeBGCBmJkPn0gRHdrDszGRw/b+XNh5qwo9O1VzJm0bu
lJZ+dohJUvwXAKpgNq4Ksvj6fy+6EPHVnYDCWOwrPftjNvUlSwlMnDy6z0LM36Fa0MNWcEv6cOHM
1Wiq87DqSVAoYGQsqLKW+Tf+IjIoOoNP1L4x5oyPxZpEK9cflWDVbQj4OQ/DsOLpEhrxNL+6zpOK
l+T2/9g7jyXJkW27/sq1HhOXEA44YMbHQYbWkSqyKiewLNHQGnCIT+Jv8Me4EPmMXd3vCjOOOSmr
yIwMCcCPn7P32gmXR9R74S4cmHi58ztkchqd7jf9LehAbxOGwxcnhb2NG7TYRDTnkfEw4CMVZwXV
LTvi2m1oOg3hjX1duSQCxLhiYiW+hJylGWXS7T1gjVsyAK2zkbXFSiWp8+xnxRyg0yw1CSVraqcb
ebzxO73qA2k3cL8wnGFXFbuCDI1vdCsH8nzM6FUfYHxUtWatnEobFyaBaZvEj4yDoI3Z+yqElwIz
O84oNUIhTMiPdX0skZGR2MaYaJYBIkP/AHOP5NRbFJPR/YirdoU8Un7PNU7pSiv1y1A1X7zaQMdF
5Oej0dB25th/jSD1sZZnq3ga+Up71jR7lpspW2xrc0gubuvSMrPLLYqr7GC5ZAXI96gzIZJD22y0
r7ATz5Wm2b9PJZeQWOnftfli3djD+JIN6JGDIVuwyvLVVMDRQBLqu6QJkHXWzbhEGgDLgfrwRavS
+gFZVPfDolJtx9n6EBbNiUiqd0AtkolLiZZEZ0veFG52KY0OVSc+DWVnyIAnSy6kiXRZ86xbgSrp
xtMlLFLsrGQkxS2x6NwrPseVJNTvRpRHx9Q+d7f33yLHoKXt28Hp/re6X+zVWIRPydgar1l8vd8J
yEp0tazpBdqifTP8FL+QDqr4/oBGFoyovqx29XlfzZyWdi317f0BHQCz8GUN63j/20mYhwIFwmMU
c6CZw+b+05GBPEzK6en+CA5oChxNsfZwvykrSZQ7GP3P1w/ZTHAxYOh8/y1CWHo4dMeP96eTU3kS
vV9jD67bGxOp+53iXlhX2zWu//ka2ApT3MjPXwYqDLZ1CxX+875QlpYBbeDt/d1N5MZhRAroYc0f
Zi/Di+MVIQZWPon7j6RXRY/g7873W0U7ZUdk8Wzh5ntAlsy2cW8wyp3/3AZluKr6Udvcb1KHSFh1
nnu4P5ct7WslTfPzQwfNkbp9cwvdoH2UcYami0cAdaCOo0Knc78J1pgB5fyR3G8yHC9W3tSIz8/V
FAzjI1dhG5z/1odc3pRF8/n4Wo5bpwpuZRZbjwbfy/0+JszU42hhBr6//iyLDTC9SKm7okMAIRvr
aJipvSwR3LBJS35ENSJF5tHVExkiGSGd3e1+i8AF4I4au3C34w6hutjNINdFSxuGjHnz1amCa2TZ
3kX3AusVwssuCH8kbSQv919bTviYkaf6ecsJ9MeIrichJ7r5yiT6yUqn8fN3DW+L2LTu85ZUzTNU
FmJ453tmk3w2WXM+f1f1wwtGiezzVjymrwbJI58vQANBZetD8Pk7p2xuUT96ZydDF5VZRbkOg5Cg
TGu4YEYIlpVfVhg4uSnoxoN4aTd6MfzUkra5xkTeosXfp1aJ1mTytlNramdDi5jSh0rf1nbQXpi6
tuw7ZmuZDjKRwtFeDUFdXToc/wcn0Ha6mDkqXIYWNelRFwLOXDgw2s6cc9s7gxT4mZ03F17OzO6I
CeHNmZS3jh9twwpTNKi0Y5F5r1rAWB7auYcMtEIyXtpxufe96UkURFe7bI65TLs7zEbDhXm82FmA
+O2xE+eUGNrtlMXf7rfu/8S9E6/tCrVwqlvDQRSQfTOPvZJgVB+Uhb7XAnuP60I/B43Uz1asImJk
L1mPyMPC5MrWd+UBtWJD4OHc6XnzkYkMpSwlXUzHnoc0kbsw7lb7yBZnA/lnb4zm0StSPOoBGbiK
4euEg5dRBKtu6LW0AmngPNSdiDZBnIjzFI7OxsIXSlAXN+vJts7CvTA16k9hAngoKQJy2TAoUeBg
pwDA5pzNRDhzVujGQ5t56P3K22qh827NL4W4Tvt8/9/9H5uPKKMbumupYumfFZCYFA4u6I/L++dU
O8rfhxSO+vwe7j8KWma+jV6TLUvC4CapkWM1GUPCdJgCxN0RgRQuaGFNYGF/KASmgmLE0eKZTriO
RrBJqotaDMt6v1B1018SmfnrRo/RsQdPDd2ekzu/yvuxcP9f4tJas2nKL+83TUK0mVuZ28GI5Jl5
+LHodXI0KWo9ESDTxWR+ITAXX2s37WM7gabZFsxBY1xpHuQPT2BmR4RL4Wb652EICRCR04bUZpco
pJLQ+wDAwVDW7nGk0jcetaRod5aUXzVVQWya0FWFEPgvn//M5gsKi2St45uimuk2zF8hoakyQ5Lq
/nQ8SBRdx2Y3JoUA2jp6774OjxnU6mUUaltysp7GVgtXplFoiHsHgnPh8SjtmFPBbloP7YfUYc9Q
9bGfcT1IcCmkIjg2QQ03FJ9x2lYfKhPkYsfp2stu0Ccess6B9tJ5BNvq+zgL9nRFoDkX1UFOj1g2
IibL4hzQb2EiN5ynjGEKkieXi7Cf7XUjy/d66I4sIf/3NsyufP/HzUAAW2fSnHskccTD8Otdzfnv
P394f6gG1iB6yPmh0IZhgFOtiQT48x5/edz7H9wfgDWXsuovv/71aT//L/KUx/rjbr8+g8kRUh9+
fbY/Hv7+PwN5Tn349V3cn/r+u/s/n6/xr6/n12fW75/TH39xf5ufT3n/4S9v/vN5/svn8Plof73z
5yPq4ERGZSAG0kBeQYHYgS8LNlAYHju62Ydf/hm8a6QX85j6Z0/I9VDpGPSn7Aet6G5fG12CtQqz
W1kZB6ohn82re4OOKPejeXEcWR5KMZaHrtywr8GslCGykgWJKVNQHtT8TzFYxSErg99pbaq1U85b
zFT7PZo3YnBw5VrLzTdfZuIgk14cSG9bGmoO0RitdI/gilnDex+ySpSER8HGMI/sa71FU2GL7IMO
T+I8c0c/fYBahAg19Y4uYakkASfhwStLpg9ejAhWN+JV4YHHd20jPd7/yS2/wtRQpYsUFcQh7i1G
PdRAS2febup5iJ0lxxVSutEtGRqIEyjxT3qNdATNydpsaiB6DbGe8chkfoo349jF2AB51TQC9lXJ
qDgfa3SK8OoxJh4IeH3DZYy8eEiGneZqNHuMb6Q7yn3Pdf0yxcMWf22zTuxkPYk5spJFKooVMnmr
fWmieGcOBfqsbMSKHKFVTNsvjbD03VhCyi+sLQbGVdJWz1gsE4SLBxsV6JwVk97C5FLTKl2Iyf3u
ThE9ylonAYBwpe09eduLUE/F86t1x0Rbhaa45TZahbzTN6ZpPgnp5nMH7rWCoryxNYa+mlctZOOW
q0TXcLVX8ugGIAV96o7BDsmxCsSxM50b5rFmb3bej5bxGtXBPNMhk2Gs4mVZQ0wQmuUuCuuk5v28
S1JiUakjs3g3pkvSE7k1s8d+2FFkrUyzg+MFOw2DSHqJAUytxjm/iy4YfjamGkz8ugViAvT5qnsR
U5GsPRrlM1HkVHdozjz7u96rfi1xlrpsgPYtC3g1r5Mp8QjWULanQxxa4bVRSCmkAXE4Qv7SV95j
7xjJcyORd/fYZ3x2RkuFKAdXn0V8Y7rzvWalB7a+bRryHpumJ4Al/TnWooFeTY/YUtOOqtS6BpOk
vTzRVvO1DajJ5yDI5SKB2/aKixsjq7YAvWMc0OXQwA7ar2L+UQ/rH0v5WcByR6QWTeoGUNNDG0uY
h05/1Oqh7mDlUCfD7w95WgdXE7skmR7dxqRyIvX6isBm2OQFfyE0NnL1wIcb2k/pDB7Cgfqe1yRL
ecjtt3N84h9nuJ859EdJjQ65VO41jLiBuNDL7l5kwcaamRJWL+Y+VjmTGBN7J3Iom2mHPt0Z+WJL
2ra+03FpNjMilOPIZWnXwBxnCERTAnMmiDk7HBv4zAfO/KTxiMHFsrVgYmDFWcGZ5g5EgHjbJGAs
opGDvnGH6GeWY8Hx/Wnu7uPfG5PCWyZGdNAccXRCYxU1eKNjL4j2Tdo8lx1OF4dPDFG9jgoTVMEs
+V7gvAdw3zH5qZMveV1iLvCYbbtthw0fYGorxFPkuM3Gd5JrWEkCm9ugAd9GRxGdoT0m5sbplqqj
kxf77S4XQ7p2Uav3snawAtvo6UW7M0I7uhB6QmskW/iu86pXVMItpnAadM6ReRBuwBZHeV+TN14W
+Qk/PDrO1Hip62I65GWHIUwHxpZa4dpSKQdmof9Udfwet8Yb6K00LdxFDDNkYUCj03Heb1rt0e+9
a92g5Z29cAqj+gMFx7c255lqkEO7HpaHO/cObD6syRiR7RtsFEOHvnpyTEJCgQa9eEE8iAzYDL55
gU+R5ozfq0hAJauMJ1AB1XFoxCkKSj5TJ8ZWhzNskzrF71hw6jOx6fU5l02yIbWQS2lrChTFPFNL
f5zDexaXxQ6oGOdAh9wG0dRDYDD8SxhXXxILnby0HS4qZb1tMwH2UNrgSmgnrpTr3Lwmek4czPTC
NOkceuIpl2EL54o0bfrctGUazBsIJccMNEmQe/YRkJnZ4eDnsmIt3LA2sPZVD4SVWw+1kLCqyumb
Wf6YoM7TeN7aY9Eu8mRYqwbnHaZsSRoVjbVqbOWiidRex1CwijkZkJ1hHBmk1q+HziFpWGrHBKAk
+gQJodAw2xVJHNeafsOWsQDBEsSWTanceO1gHiybORGpormbbk2SZ1BFSfPQcFjTWQ5COrraMrD9
Vy8FozJ20zEMvXWeltqhBY0LRVxjK5xG7SayIYmLq3LAxTcsrwNcZNdCoMBoWA1hdXJ39Kfzp8mZ
cHSFauUCMd/Qt2L6JybmTjb6Cd/cDaR04SbpPTbvww+9Qyns+VLjc3vrprpeRkFEmR7RmpZm2i5V
zFUQeWD/WMfNQvNgFU6xfgHwuzHDTF1hLWRoEaYQHry3S+pg3E0Oq05tKXvVJTJGDbJVDtW4XyPO
0CBA86X2z4XT9duElh3JotIhw8w6SYXDPumbDhWUfgTqGm8dLnOiMkign2jSygIkU1Fv06C4BkNZ
7jK7u0BmYaqv68veccKV4/tfnLobwFLqH17Sox0ZSM8qwM8lYdNsS1c/QlxZFQGqj2Yg8jkI2SWK
kj7bIBsuyDhNvOwbosViEeWxRcLodzzJrF9dw2+QwwUJu5qoYaYXPZGL+OImQ7FxlfUykFmJ+9Fe
VhKQcFml2Tpu3vO2Lw50+UNKgXYRVnH9eyAptixd32UDikVdIMeJClleR7Z7O3tqGibtBoNSzUqR
imZI1Uo3OXPqcmDBCch/tuFM+xTDQJdoeO+kRLZV0YWNRRtTvMkAJmoBxG7o0GinfAF5VzqrONJ3
ZgJRQ0+MG5aFdxB5wSYlZW/s+n1t+fFG5kUNcLzDq5Wio6w1hzQU5xWFd3oIJrrnwRTWi9rrONk7
WmKt6aBxtjOyzaZHVDGzTWTCRB9jH4wTYtSCtgJ1wj4H/BDcU2Ev2ziMyIZqT7E162O1SjyAYdxb
EohVoE3RSrdPuF39YdRWss89XN0gyK3AmWd9wRP60C+6ngePrSo+9AJ7RGK9VpgEaKpqEK0Q+hAS
RzBshGBQzKksVT+HSDpFuSmZdAxA+F7KLn5tmTEv7HTO/ZG4OTHPPht2E9E2BdeT2Wm/yvgEKpXm
63SuOmJ7peUA4Eq8uJuEiiWJJpQaY7woQDCT4GXSHVeYRePCkuSpqI+AyIf1AKkPF7WXrSwcg3Yc
bfyxfIwqmB9SVCTWWflhzAekvvQCG8WEf6BlqDKo6JM2bVtRchHMfoz1qG3nEIQJEgOYTTcA2Y0H
Jk5iZoPZlnYfHS6/XIlO7/ZOGZQbeDCPjMwcktzTr9Nc8zrWDQ3R00SSBM1ACTm25grRes7ZSZp3
JY0C5SzGMoep4Ih5YIIX/jwc23EYV5HhvugkUm58TdkQ0Zsdtn1ja2MrguFOIYH18adXEGakGfU5
Ga3uWUXuEvD8OsG7+rWBg25AZzVHhfuhx+BZzGLL0UuMdVk36dF+ce0Ka6KTmA8Yl6sl/YY86PrN
IAptKWiYRyl5C5GW5KjikPHOQlWhMApprfZq9h6Cd1QlPX18v+cabjcmgL0oW3ii1Nag9c5mkH33
1YSOznFf0ir/0U6Etc26JWmHGuNrVoQoC1dFy1w3ycz+Yepx1qLqWvZGR4aRi0qYds25Lwfkv7CF
UzN3d0Ova0tO9bZhuWDwaVqM0GGwDXiyVm5XJwd9bA+WPlyKpmRMmM41gRZt7crek0byPO+h13rc
V8uR6Awnq2Bkm7ZBhT1nfuYXFGAzhpnUP/CjxxCpDOHo+CTBLVH/TMlKy4g71C0okaPPuQLDslpq
Onod8MNMdo1mng3ms69u3KAayFbl4OebJKerlwNmNw0dqdWXXhRyFRLsZ3gMVXSKomNhFgsL8OkQ
soBITBUL4un6kyXUtZol/WGN11d0YteV09YAKbIKjdA99E7/PMCleqDf6BxKnUk0+MtnEhaReKOq
1l31pGXBukpTf4Uie5hR+VABnWxP3X5SbYdaNuzwrqmqWTh2QDypjwur81ZmnlevXJUBuQI3EQJd
h+5MVz+vT/BErSVCppMXUwDU5eynFxiAoxoBucy/Vy1NJAz4+D376sJS1NTWhxPERCu2o83uDtNN
K6c1irKvbaLPDoKfPnLJbRkEgL9jslwMuB8WYcnLrhNHvw/fVGJrJ+IimCpmnr5U5VjDm7pNucmV
TZEgREaiPBdCvpdjHJH5A/+c0d5MV5rMk/SBfqjXyhvQNCkIA53T71iwfw4VW43Rz9WC7ir23Zn2
5iVZuasSgwTPITvGGdpwezJ35cT67cw7pQqDQd0EPsrZXl/oOsbiybG+9YYkZnnyAXqY7ZozuH2I
RMsR2qI9k4phZGl8YEL1AI55aKYb79C3OGegUKdPOeAPQp/ifZTEpMSUrnpskSs1vt8/I1ThGGTl
YZPoP7XxZiChG14H1qmMd06rQYdxZK5pYZGaNP+oCLorAjusZfWzkkOxY2rprLAAWe8O60WTufaV
tvaT63fZWTT+pcKBGWhjRJo81SU5qf7OByaHytiErIlNwb3R79JXyqEvgs5iOlIpvcU6bIfIGl6T
JnfWAseeFbv5zkEMcSiTdebKkW6HiQCXBLeNmWcXFH3tPhyyR1XT0zCkKve5BcfTdp9MpeCa+EQ+
9/RTHiJpWSuIW3KPxSXbMo3car5QQClyNve57I/LCtrjwUKbZoM/CjDtFD5mrcAixrLWUtzB3Uqp
gOjLyV23xrC15FDtegu2Dyg2mziF+MvgDwPbF8XUQ7Rsj829EVtwD6jIwmifRD4tiIjcRekSY0XJ
21DphwpphZoTseIIHXDM5ndIEAyavo/wiGKwYnYr6zWj+7mTPyDnlETy5hJaD483UfhwvgHsi0EJ
UOjkGlv1nguiaYRb3XgVWeyvB+B3D81Bc6d3TTdKcgDka6KKb8OsNKt9pJkuPMoeTNvCcdunQk5v
do7D0+aF4iY6F5n+M4EUp0FiW2pRgGF8BP2kT9WFRib+rt56QecEQm3uKE4p6WlaBK+YlvlShKwZ
FHr+ClYiEB64rWzqxImTw1sWowD7AGrBjxNSfC3wmmh3Pa74Dwj2gFLluC6qirWwXeagZNZJUvYL
32zaXTUin0ZlRcejMVF/oHo7mOG05pRoTwZs5YWZ0DTKc2qUCWKgOUH+ZWIfeFO1iur2pIGlX2p2
9JNUzHIF+qrA6IEBJi9N+EoBdGr4dutCsz8yt9oW9tCuYrMWNF+Ut8l8lJ7GALu58Z0vcUbNiB5n
SV5ZjNMhtkhCRNRAv3SlV1xxZfsVd/CV9Iz2pa1mrIrtx1Q+EUtKbzyRc7wZk+yc5W5zxAY/PWSN
BT3WdS4TCUa0nt2HpFH4ctDGJsH7QKKogTQ1x8C2RO1hPFAtnts5UTMt5pl5Rt6FocgGh00Rrfoe
a0sz0IdM/Z9oM4otJ8VjFvmvEHetlT9NL0VpK0SMMNUtcmLpIqCql0SFZUVhoZafA/q69ID2vFkE
mvFRm/VumkjTi0ayJXwCm7Q2CQ6s6AI0ltEv2fVD/eEU7I1sA+4wquNHLCXReoHIaFy6XeM/IlTn
zOwIlJyyakmAebz1Q/QlYZLtoc3pBxbhbeQH/kpOxS7unGw51v6jZlkfVQfgYELojQ8BTmj4k62L
f9ChKC3ifRJPBgLkbtfVnUaU08hLttUa8GmDVH669MSGPjQ1oe0y16xlKyU02UZ/D9Btr6e4+eoV
xzpAbpRP1oRUv093SLGNJSUswAMEFBsVFK9UQKjxx+adBbC8tiZnPaSOk01uzbphhLXVAvjklk2X
sWZNFSy81wbR7kMNR3HZtHGxaJ2jBwF61SkSCSJRUNRL55YSC2fFTnwu+dZ1ZzBI1FOsdna7gRrh
MJnpmQhAXmwBoC5CB7hbLTE+5sx2lrIT+3YCfyW9xEcWPCMvfHMdOigHVKilXK2tK25rbR0OU4Eu
8YGQArH2Z0iWMCHyNSM7jZE8QDI2iVTGZMJIFI2QmHFi22bOHHHMGMGSL/ylsmm6JKYgtBIZEJwy
1O+K2K6FdCWg+vriC/Y+RRdAxssg4QiIVr3EVlaU1WsSMWYy7HLcZzpOB3TBKy+m1s5GkGyxMtFV
EImpaJwiab8FVIw3aqytcodvQFgoiR0S19Q8z+0q98BsanqTGakDSda/oI62r7UFcdJV0xvDKpJm
UhQV93uV5ZwU75fRnkSY8U03kJtCxXwqDS19Tg19e/+jwUTu5jHSXtzv1bxNKVkgfeVUrL9Tfysk
TnSPa93enG8qBEYPHVDD06QFw83S7GMrrPaYMZqnSo1vAwNpL0jegolkZFPXf+i08d5Kid4nTLmO
3H/J6DFetb6VbO+/dTL0fE3VdiciFvNXi/y/zmN96zVahZ3yXv2oZ/Tpas9gWbxXFvM00HfwbYqn
MXB6RmQc2hOZUIkzvWatIpIXLyYbVNJxAuyWq7qBJ4sLA7QPFC9gv7ghBCJJJAj6N6+XXFTiGNpY
Ky9RMr2Ofm3eYgPRZBNXOc0v6gyKp2ThBgm8rZR1y1JclyJdER+Ule26sYGYu3nHXUpOvdSFBzma
Sfld+Bj1WcHeafcZ4Ev7vcaE5Kbr2AK0+gEw+UeUIt60OzIzB1rZcRhaT5mufbDCew9hBW5J65xz
49hcG+j2UixV5qZk/Vrb8tipRl/SrjwETlWvhkLob5bHlqfIJZeEGjjkvQZSCbUHeHayWhK1dtum
fIbKvCfyisTMDBsq2dnhNndBlzVJpb0N8bkwuhsaTO3awDV8mhrWc9/7qVNfMmemIuSwqHBzY+K1
2XO8jfY7ZVmxyvNebgOX0EsVFd6GRiR6swbZb8fucxrYWlF8R6xT9oCUT5ZqE0RM0nMr3CElQK80
t4FLjQtj65292bnq+FcyS5k7RD6jA5iEYQVoV4W0Z83ev+SYlr5YfgiLwqPR6FjQptrWxN/YSQoX
cKh1AwSsKPvwoY7NYV87M/rXSKDaFtjRhmjcqD5EjquUtxbUAm9+3m0Msw+2YoS7FfYJDg09HlYa
Io63xjW+RPTZY5wu234UzkuDBm9dg3xbJRopg/jYEIPZKGM9IqBNpP0bbE/jS2fDFvediWTcOMRY
nMuI8K7B23GalgtYHMzXu2MVOei9l4inP1Kh/Au8W0YNXBh3JBjd4DcQ9cF+HqaVMz12rvooJdOZ
vKoPCD71I8onnRYZu8RaTWKTAYTEuYDkComn2lbYD2IREMfL+cwhDA/JUFsrslc2i/n3KSGXNlco
0qyUbqc2IHrStbFfOzRFXqM2+90pDfmjrCkRvdx7N13I7tLlzM8duDRJCWClD11QPmr6SrDqQks1
4xuShbVbs9q2/aw4CoX7YkaXMbKWPT7PWyO09hrrgotvC6OXbC+gAFl0yav4NSDR7bWehvZSoz4Z
7PEnBUhwIpGqfUkX9dQdtFyrTiP54I+RVR7sbDCO8DSqvDQuHhQ3jGLV9f6PSki9wCBLXmJWvDmZ
nh96k25OX2JBItCSmJ7ZvwSpeDkIS5ww4UPrav18LRxJyF2SERcOeIg2ng41eriaFiW14ZKYGUX+
qWjbbznc5KH8gpnnHUkRzHs7zXdDszeArC8alvtlkMKXDAu5s6PN2NGrC+e29OBb19ruGPPF9psK
aKUOtXXRa/Jqo7bv1h2qob5jkG43bIMSOgzUstGVmWBKTJx4UWE6n/Buv1eewCdcrgK7ceHUrkoK
mkVeFrtq6E90QlEIjQQ5jUgpTC7FCqsDNRftkJJmVss1YhBjdvRCdoAVR+UWQTvvVU0ukH8ob/7U
23RrQGR5nvmjjCkFbBe6SuKbF0w/HWiqHgBj3+n7ufA0Qs+m95IPJ21QhPMVjwoIOjEU9rCzjHWz
1ZFybJwe6G6ZsZfwaE2SmGUR630wnP61V326ScEh0CBHeOKmjyJ3KOcoTmyv5aSiP5N5CJIyo1km
ifzdZspwEgafqBSoP7B0cbmfEBYx9mQjjx7YlTqy79o+mUypFzhxkZhX9UKxTWwzChry0L8FVbAt
6qm5VvgFQ58FcIjxIccg4yx2F+5j4RbND+kSNwIFx196zZjvgoiwW49SoRyyediDJdhHNLPyRu9b
VCtG1jqLmpYpcUY2detjJnFnkGbuK9Nrayq+Ygi0HqfS/hjovLtjXkIDahkdII9ZW07L/mYCq+uV
C9ah6CQ7ZZ4ctQ9LLCAqkgHSyJ+0K2BRlwiN+8LeIZtYCLvnoCie9cqByGqjoWO8lF6NoSMZHBI0
NKyAmKmC/bjjbaaIIAMf9ilhyGW2o3ecH7MhMzaJrbKz7XOKp2PG+SSDNRNHyjSH70b4zoPVaWpR
Z+yQdK9kT9SQq+BIeXDEhEWnRZPi56I+o2FFQi4rcDxI3SWymYes9duTSLRdlpjBQtLre/CyrlwN
avxBix4qtSIJC+X679Oc1wS7zl9V+awoj/EzQlNdO6RLPVQI79j9xW/U8fCXcWY+ZAkkGDa5LFSE
NJfluKwNOsLsHU6c6OZG88E/NGaz9eYIkwqs6RwNs45dME3eZILcZtGZbLVienczCi8D3ECjKy7t
cEn1Em0jKp1sSkErF9oP6LFliaGx0RmhIry9VK1RUHsMHU3MfiTsXFc0yariUotZkY1EGzgCVBqX
EIdFGnvuKozVQ0FffJ/R4045xNmGKWA5jW5eBP1MRts2OqiGcDzgSEnrrPURODVA6ws2OCZJrB5A
v1dEirQMQjqYIrL8nS0zPlo7wwWos2lAM3Rts3qX5BMR2UBVLAtaCJk+EVTaFdyUVd0mT65X9mQU
rC0dhGICfY65A9FKVQYo0UogrSTDJZznFrjNzS2Wkq/gShXfORBmkWHvQDuvbX5JSf3PNNm/5V12
LUD5NP/xm2H99ufQUVd6lmEYCEgNWxeGZfL77x9PUR7M9/5vTTh/aH7Obr8ieWuQtE5bcYTZki7Z
WLlreC3jolPuVvR4e9ljr7mOzq05PP+1q47/5uWIOeT0M/R29+M/fpMWrwfRnjAN0xa2YTrun19P
6ZiJlxk5CwpoUiAl8xeMhnsJ/ePEMfXke6Z9LfUkYdm5MFBkWxqXXBFmOHIH497ptBuY/HjvD9pN
j/aiKlgmcuPSwuZ9QDtGg0Ozt349fEt9egTM0JZN3DxKPz5BtUy5TGJ6VT4Rbp7WvNe0gav2dw6O
j7aA8pra2avs+ks2sLswuvySu5zxWQwnztef/Lof1rFGXqrffUXM34GM0/J9rouX1M71QxrUb1Zr
jaA2m4Ow6CAb1YWWdsXRQuNZQjlY2FkAwBVh7ymxnzWDPWlE521ZB/ZXPbupoDGwPlB1Wfl49fKY
1mJtWyvDpCNkluLJYV7Xp6gLvD6D/JblXyqt2yN0I2ABV8cKm8rTWOQrSbVTxaNO9ULTIk2v2TQJ
THsTbYiZmN4AW5GE4AClsc9JntPyHWAIJlhGGc/oW2Cvi6KPbpY/FasI9xuKk8Kh/mpWbtxxapZU
MbaTbe3ZzRFo4buPhJCMx+Y7RKxLKsmwb1CvrJXVr3w7hTxTsbw6o/WIpn4ngoZNSIaKp7S9pZV5
V3N03hQCzHVqBbvQSmzGOEayZk/xnCdiJ/QWVLCfvEuGR3BVYdfNZl3MODTQbIjajlP9TkdJ4djJ
l21un+1iYCQk+mM9pATCkk+RZHayG+aVEaL8A2OdYPGvD2+h//XodpFyGsLxbEM3dfZWfz660Sj6
Ru6GXHtdbJ+M/3gV9fgEDmwz+E256xJb7iouwinmw01N6ibQl25dy3BRZvVX/LtPSvcOmobbWi/V
WerBsUMZxUzRaBey9wHQwL6hgsoeBDPdhUHHFSckhEARIMpmOI09j5baOKXROXkZAsNYlsp2lt3s
/HY0gfHUlVQNkFIpyWL0Qf63CsPM+v5J/Pfv93jm/x9jDd6w5Yv7GURFTgB1ToN8nC9wjHB+OWSW
H+3Hn2Ksb9H//l/t384f2X/5m88Ma0P3/s7RY9jCoq4wdMP57W/9z6blUq2bfzeEcITtAM01pEfu
NWPbOajatP4OnFgivCVyk5g7948Ma/fvZJIIzxOmlJ4teJDf/uf/+AffIZHb/2AxISb7l2u3RuaI
FGRiuPPPf1lDeM6xmNKCTSAXxZI5kgb6/JeP4R889J+XhT8eel6+fnnoIXKMOi3Tfm841clwraWV
JN+1Knj/f3v4v6x+SDwpWLR8QJwqp4cICQx0tkuEHPDfnPn/7PXPmd+/vH6GK14KO7Lf66O1IlqS
9kmRXUgPsz5PqD99F78u5Hzx//Czn684vz5BqSVuj213b8vuiB8qQYgESCuonqNh+DfP8U/ehOT4
+fU5XIIQirrjTXR2YKwFhoCVVRMy6ygy3/71F/FPDiH5lwvjkLewhM1G7YuRFJY4cSA9UTg//OtH
/2dvgHPj1zdQKEKaKjv7P5ydx5LbOtutr4hVJEgwTBVaanVwO4cJy962mUmAmbz682gP/tObX1Oq
0szuAQQi48W7noXTN35ye79xfSQhnsnFErDl5Z9Y+4Bz/7zqB0wcEzec3e40mcYp94s9kKMrZ7Vz
Lf//0ej/5oB3/qpXRZMR249hNvUn+H+mOMJPJVeks0zPfvGKAYB1in8VyezY7Ga3fY27+Bq/Ixmt
COLuZGs8iYMWHJeFsOu27nAXHwRJvxZtjcBcS/FEEP1dL5BJ5N10pfaLw+3/tZh77qRXLebmIXQP
JM+nTk+ol+LSIXZ7thqQ+3qqD6puX+xa/Wxy4Mye8ZkH/3vEBkcjza7MmLXRsKjASB7xWE4jB695
IHDjvOhA/L080M4z4q3RsFgRhShUThi+Q6YSR7+NhlgCHOTgULpFE59Ie492SdrUhDeDZL5yPD93
+xu/+e+h/VV7OryFx7M31adC/YaugrNRQ8Ti86THKz229gOL9mrTRnBdHetTR5TcCDFTNBjoPWq0
sry/3G4rXeIs2q1SXOrthG/wgvmdHJIHyUPZ5aJXlhdnsYvIWGVTKK2WFwF5UsTGCjc4mYV9ulz8
Ss29RfEEMEMvbRXuT63xxL1106Xet8tFr9TcW2xPVscVxrO87qQ9D/xIO5j6vYhbUiBd3OYv/8Za
9Rc71KQSwg6NRoigTO99ak0hdi7k7V4ufWXkuIu9CZhvG5tG1Z28Bj2vgobCMk9uVgtZ3rtySliZ
cv9zJ1WYls8RX+CBbiD+oaCjGWMbfun9EM+BiFubwtQCfbmV/bz8WSuN5i52rNgbAleZLJFWP0us
o0Au8ggtrfThcvlrn7SYDSrrfCI/yLhxPH0a2ESOLnZQhvThkg5/a6kG+GTV7rYfWwxgHMarMsyA
bTgmLtNKDM3OMVGUA1cLhxqXso5XQZRxl3/t3PNvLFbuYkyPJqriRjbtCWtsnpCj7jSa1j+gBB8C
iFyDYd3jf/ORDLtr29laXy0GeOK3MxnMNiwRz1ewuGRQvIyJhxX45Q9aKV8uhviAVIZwFc2XuKXc
VwMGTWTzxlcm0MoSIM8j5NXanhuBl5FB3bJgBfpBthbsJgLX3zvUm3eXP2DtJxaDuQ16mAIZg3lW
HuLj9rcmtLTVlvx4ufy1BjqvDa8+QeR6UhD5mxOPXlN/KEsHD5+wR+B7U/nOYkRBm8bGAQNGfBfk
NkF+ElXelb5daZp/Awavqp5goTdbblmfZJW9K6riC08lB3T8V1aulZaxF0NH1dNoVJGqTzwQefBr
M32AM5LtL7fLytorzx/1qvIQEAnZOGxMniq/qmj4WiLTJe+32CBevfIbK18gz39/9Rv1mGW9oTjK
KR7mcWU5pRPwjMv1X2l8uVgEh25Ia6X89hT08SOq0Z0WSO7wE7ut+MWyZwYukmbF+gM2vsA9CYvX
Ln2uXUTZt/3AYlzGHiEuZbLwBFnSPA2WZdxpvLceAH/OV8bnWvMv1rYOXgIPADxqByQH44QsquzK
sWCl8Z3F0JQiHdkSBP5zzWOefciaYRcm16bVyshcxtlKC/JrDCDqJHVzyKfpXjhqhyX5p8go7m9q
fGexqI3EaIwUm/NTBWYFJzXne6vAGeIbcrn8tU9YLGpmLOqpqFumbme8S9LqMfULMLfiS4d08fJP
rHSuvVj6lUCbrUfWNRuQEMbzuy4Vx8tFr9TeXrRO7wu/LsqsBiNoI/6x7urUwoiyCIDdefPfyz+y
Vv9FE0nXy1vbZQhZtv0D/0dIFvXd5aJXRqd9/vurZacawsrN/IjbAkHgDNO6zv0Aruy2ws/f86pw
SDy8JJ/b3ZifE9KMQf1tiH3sL5e+1iqLVc1vvKiMFAOHqv/WZeIRmZf/3Fb2YkmboFunHUKwU9py
CvFH91ej4t3lsteafLGa+U7kJTrHesBDFNh61n7CHHqe+yvrzXnkvXEstBcrmdso4vJOTrN49ges
3R8HzwDzMn6M6xHemHq66SvEYlmDGmKNyuMuOHYVoJMM5yFrq6o+SMmC8evny7+y0sdiMXMNoZIm
r2V9Akf8tzenr0P+/XLJKxNXLCYuOWaTGnkQO4EFnhDNAeLr3JT3wv5dgqjh8o+sVX8xcaOmMtux
tZgAZYz3Xf5x6pvbTjxiMXGHOXBQcrHyIxv9W2Miw6KDc8vlep+b940xJM7f82riVuk4FyPipVNi
vBTJUbfDLu0/j/kXPf7IsO+7/CtrrbOYwAWPR5gwciYco5lEyp7kJEOJL7cVvpjBHBm6xu1Y2OCa
7QV+VfW1qNtatRfztwlmIwtqSnbPmDQN5VW+v1xna63oxdxV5CZ0Fb5XJx+F+CjJL5p89NckmyEm
QJiPDBc8Y74tbLQx9p0e5r3jwfEtqivb2craZC1mtdnbZsQzfAOP0hn3ou6j7gcq5KD6EnbS+3z5
M1emnrWY1HDZW89F9Xuacf3pQIF3ZK+akbHBWXN3+SfWvmMxu4sGXI8KAkifCVIrXIJ7jl09oODb
il/M66xhyYPvoU+m/tNWJzl87qM/l4tea5zzF72aeibpACaIYQCgDZR5JzvavnFwMDX28xtD+P+O
vlc/4XTkA5eVV59a7Xibjvy3ja7r/eX6rwzhf0PVrwrnSjpUTcJNzETJcx/BTNz2OukPl0tf69fF
rCbUi19PcG54rD3c8E9q/cjmGx8DrMXENkQ/DnFF05tkzzg5RpjGeGVerbXKYmJnqdea4C/1iQf5
Q2xVzzKbrkRNV5rEXEzZrLHdYVSuPhHk3FTzd4lusixeLrf3Sr3NxVS1YJZ4mJiC18dgu7frQynE
lT1mZaCbiymKiRPJpglNkiAS05BZ6m2FU6TpdVd+YK1hFpPU7FixlC31ibTNbaBxsSDXE7nYbS1z
/tVX4xzb4BySOIMFSuW2jnC8BsJ9W9HnznhVdIJYskxdm4rr0v7gFXhlgFIYr5S+1iyLXdfKpsET
vsPS6FjPE/yMyTY/NdgrXq78ufveODrw0P6fysOGiueoI8xmjz2I3Q591y/wzzawZ1KJSOevUdZl
gBGcKx3x9vdwF/rvD5akqNlGPeuTi7QAEFha/sUM+krhb49/uXwfxGw1T1EBMv5LNKTVGY0Sfrnc
UG8XDWnvv/WuzCgZZytpEH1w+nEckvCEioorg3+t9MXg7+BLNi1G58fBhUxtI0vbdBbipdvqvhj8
yFvIZgqpOxz8b9ja39v1tYS9tYqf//5q8PcimePeCetjJ86pWLDlvfzKyF8rejHyg7rqLavNyBow
QFvynhjIYLzS3ucF8X+Hvb0c9uaAe3hSujWScfEz7z5CQrlXMQ5EZ8FEYiMpz660/dvj3TYXu1RP
h0ZkM3dH5IHlQ5AWzR9/8vxhU1rNtYegtZZabFdWq0P8l2Rz9EsPV8eyQVmOUv/y4Hl7hRDBYsOy
E47lWCU0R/zpt9L9kg5/RZxDP/kWVz8v/8TbbSSCxbaFtaBRonNhfAbel1i4v22//QKQ4NonrJW/
mLtRqyyY8ZRvjSMRbfQe6Yyi3b27rfqLyetC0a+knJojOb4IZzsjw+Qow2/oapDg7eEqgsUExoJS
1CYAhyOwbDLoZPoPotB7R+hDRl4lqYVYW0n3xt5YTOnWHuY6UU5zFDlchVLvo56E0Pa27VIEi2kd
grmcPNtisEZJcjRlHG5Vp5sro/XtqSAC8d/1iKTOaobDwWjtjONgzbsCps/lbl4rejGT3cpICyOl
4kGSI+0pt37hXtmF1wboYgJDOU3cqZ2xYRh+ZOK+awHUk+l4ud4rhZ/T7F4v0WedRF5YFJ7zPlyU
j2n/yxuvVHylTfzFzE3NOFOuR9nadCXCINI420xc2wFWlh5/MW8B3PhwjbvmWLvomjfgp/rt3Krm
0Uun9N5K4vBpHj0ssi431NrHLOax8C0eSpu2OTZ2eoCN/2Tb8sPlotf6YDGBA6n0lOixOc4482yd
tnoO/emlyBGLXv6Btbqf//5qH9a1pzK3bRrA5O2h7aFkleJwW9GLCWtYuKmQWYOCJ8QrEyUXMpEr
Ucm1Wov/1jossezr7Z4WN4L4KTRdLMjJBr9S8fMA/99Nnu77b+lpmGV+iIL1CELwOYr0N507X6OO
ROreh2hSuV+bMvuGdMa/cTYspvFcOFDRtS6Po4rO+TDgzOWmkG52bYSuDKNlxqM0pjKVuSqPQqSn
shHfvHq4i9Pp0+WeXplvy2zHgmcvHWa6OU7kCWrsxTE3s6Ziy69u0L7tL//Kv9GpN/rFW0zrOG2C
RluFPkZGvhvy32Ncf8Ajl+daVPNT8IQRNYk4O9P5HPmfMqvcD5aGVAMzRv2aiuzRN5DlkpU3Fe2V
Kq2162LmTz2M6ToPxiPR+IMGCYUo/j0qqtuG+TJTckY3XWdqHtH9+/5OWBZ+4hW69svtea7kW825
mPoJ0orY5UX9KECXJVb/3I3gGgzzSynHmwLj3PX/O5NC9JCg5fR0jIEA3Jm6jQ7a8JMrH3Cu6Fsf
sFgFauEgbLDD8WzMiE2PBbSV5MHYcX9fbqC18hfrQIyfcp+P9K4Bj4vH9bM7wpV7xNqMWcz4KrM6
0sjo2SFvoLYZKNXglWSY5GwGmCzztmpiq/0k/TC/lsO5MlaXmWXzCEzHC8zxiMWHxMLRqL+MAAsu
N9Va4Yv9fC7xpakG9NQVypk8+V5rfMD5mNtKX0x8Y3LMWfq0Vgs+3xqqo9HJ984cXOmMlX5e3v69
aTaKNoFi43VFwlUFh72hDv5crvta4ecWe7XBRk5YCaC845FcsfSz32YxDE2QjddeV3hxfnsaLLOD
00LX4ZgF6liq1nM+1ZYXn/wxl+0j5p2h+jh4lkg/NVGWQC00eYY/i5OGRuTWRkqX0bbhvNLUAEtF
ZJZYhyJjR3HoV96HIgbSeUKy0EEqBU2TwZjB0+NHx9YEmcu3bB/TdCG7ewcXEv8RclrZ3mXmFKR7
ZGCm/lubGah9wOIpRFUEeIBktMSTvM8DN9zCSQyAt40qt99FjTKaQyDGubxv1Zy5T2DHcYCU04gn
lDXh/wP+V2FF9MuLfecp/sB+05oTPsbmVN0hAjP/gUNejfidd7YLTG6YvXs+D3Ae/BPo8xWK6Wg3
Q7FC2j9VTvXRQjz5d8Zqs4TaA8/3LH/sptPgNLr6zZ08aikG66pq39mJSh4gNuX+Q5FqZ/rY9UNU
fcwHNXVHPwv88rGbdN5vMdzj1g7nB6auyjBSfwnBqGT7rDKtbpthnY57FE5P5l0x4tV3msM4A7nQ
ZDhNcmlWM4kpg3pxvHxq/9gGiyqJmOEYbZ0s018xKgQO6Q9l/x3bjhAWYutr1OUxYY9DgmscWa+V
23d/gQHY01ky71cvA+pUH1td8lZ3WVuWyLW7yjfxrpMzsofWLcs7QpHu8JCSxj7v8lDjZWVpx0em
mmdBdzdP0BjAKI1GwjGuTem6GSwx7kJY0xGSGDyfLFjXPBtxldE59h00LpDNMQgBCuP0sk+RJ4Y7
2bmAVvDpip+rvgfe3DUiZcnAmi6NTo2rBiSaUxvCoCSt4GwXquFZa7CCj1IOUmDGmChvE8FL+mUK
it84KF0eQdZlKOFEIayPostxEgyHBPNTsP24iWNwMDuwE6RnfUU/5pk0q8LqzUjLgI8F1o9xX1nz
9MZBEsa/HGeAOhVvJ85BZl4jcB5LXEG43beZAcThQzAVNWa944wTxQbq65kVWgaMMfwuM3d3Nnjo
P02zF6M9Gx2tSaiVAT6aMPqcvXK7dj6eNRxiWxQiTl/KLg3UBk6o7qFXYg25D7K6Kz9hh5i3ObZU
wsyPs2Xm1TsLBscIodKr0uqPlwR1sGsrA/FwQgfaUJg6pzsFKo6tDbYK3UfLL2Fq+boavV0xuRhG
CC+dTWSW0YQbWjz0eYUNli1A4Jc4vmOTVZcQYsoIbeudEQyhfyoLfF1BlkOpA2qd8O8pd8bhvpnc
zLzDHVZ9JTj70dXWfg6xJFQ40sDnz/sihlCZR58wV4x/zWarsm+t8otc7dN2BEi5H4BF5u+RmuTl
XysmdXAPpUxgbuyTeeSeRuw0aywO+0jG5TYDJ6zsjUAvGkDCTTvrUbmm0wOydKV89AF45+ilwbvs
XTpy/tzkaOmBctVpdIA9XoR/RdSVOVx0bRfR7yYgerSbCeWNW7iqvXjgvhv3x5wkh/4UttIK7uYE
OSGexvYYf5+zOtOPbNK4ZzqkFPsfqzpjV6qQJk7fDFz6kg9uVoYgydE9208kUgXZoehqkd3Jts8G
xEytnQO1nmTjEGKAeYn5X0Mi/w5zq0mT2pUXxQFM1DzeF4qsacgIdZk/pjqPjK32PSg1AHbwI9Wz
DNyn1DCGn/gHlfq+yuadPScAAwcrktM2GT+IoEcYibMgsRIHSMG0me363QwimnSL92BIgnmfdtL/
TiJuIbdu6brtC2R8+Rt8RXN+MpwxGw6Gsk2PkZhwtgVnCTzQc5ovmdOb8NEsVyB0NcGABsku5+b0
yLbhZyewsoV9AGgb5PeyIxGG9/n0VzcCNhzcpLnHYzQgiU1LJjfEswYLqaL8Psogz+8SJ7OYJKmR
fwsEDQxuw0zeybT5TR2yX9Zkx/8IZaryfQUBCr+U2fXE1iQ1xdsbcGe9U5v43bzl3mxNOwwzxux9
bmemep6iZO62pARb+HmGuVZbwNRu9FSM0r6bXQ2zKDCfpgaDJuAd7tw/OgpOF+vq1JTxBufAdgDO
lkf6Ca2iResNbJaAw2H+bnSF+zNcgqzsNsBssAMoZ5WYG/L23RF3k6oJtzoCKYozShfhl+uAQ32w
s7ZXsOO8LsDBOJXB3WBXWYmPS25AAJeJDLax4Yt4x2uONZ7MyrZATGTjDEuun92z3UAPjzY6E5z1
0KQEiBPT7R6aMbL/AsyHzihk3MaPM8BbUn3teSo2qRfa4r6I8M+Gm5zqeKebJvKxo68i/ykpDM1Y
mScaxHFTdNS4p7n1dzV3OvnmTXEFACbQMr1TVl04OygCosKiEf3ytrSDvP6QR7OpH5EZFJwzZ7sD
ZGPA8n1MzTnM9mYGzm6vsTNOyaz1ogQaTtbZYNEyAIt0g3pnmHGI5akjxHQwBG5DOIaUBraYauTY
UikDhJHju/13yUquEMQrAAnVUFrObpIsIC99DORhn8xlZZ0qWYTyMItcfevk4ODS52L4uYsxNLZQ
tIsp344xWRegZ6cpxTRWB13xZE5D12+Lri+CDR437mMRiKH9lqgswjG5jRL5ZOFi0u0DwJMjCnO/
i3/2pOobMVbXfW+/j1wiIJuCo46NzcUsAYZxSPre5jbwgwjlk3kAEukmOwjB5WGsQ6zrROnh7+7z
EGjvSt+qOSmlQNdegKLiVBe1AS0KLS9V75F54oRpz+JsP10WyM22sTUMOI+qGiPqqm3SGAUrLBd8
2cuSvTdVE4w6dr4J/EzAgmJaFmFgRlNR32VRn8y7Em10eLSK8xLsjkFu79KYxfe+qIsaGyrfYb55
8GbCJ9lzXtiQme7X9zVziZtXLUT7M1OoxV6KsSfxnlka10dPFu209cIOb0iu64bYA8wDT8MsxwHC
S/uzontosnvcm8LuMXfsqXiZ2ZWNv2bb2DMIAZmWrIqA/DgKFA7CePzUcR0yjN4igcJqAqxnGwwV
qM38tytt3KotAJMJfez5M6ioJk/21uxC7vIKCyfirGLEEHe3VLSFC22o+3gyhnSXhGUuwSXI/gdw
8BRqlmUmoOCT3p1gEYD72c1TmfVbqx/9cVcW1Zxsk0DHWMR7NYSMeB4aY5+jQZBQjBLcICWZDHIH
Kl0HmBHAENoOXQf3adABPcpBC09zD05BfdcZ0nnfFZM9PukKz9tD7uB0cVCqhXZQlVPY7i22cSBm
IsHZQEW8/h2yYsydXcgjdfSNaAS+9DDhIfZ4c2F+xayS83jiyaHaa7eLiZt7mS4xJsVL6MEDdrcF
iSkfePVp7ENQQzi5n9KycD6LKRrJBJjfjZgqwioxwcWiQMQTPYi4CLt4X9g4cIC+LZMzmg/fy6p5
wJo2gp/HEvGMKyWOrLOVC/NoOKNw7ni3yjrSAOCCQEczW7ljJ8s+QgnHA064YgCpAnTPwn88ndP9
KGBMbTkSxGpvcJ6CPZ1wUXguSBX0Dn4rg2iT4nyaHJIpzKcfeT4ZaqPm1pDvks6a+n3cBWN0wphw
EPd68Moaa6aiwjPTtlPnnSFcvCuNZpj+6JKch02RzO6Ri0rDigtQkj0vDQwoK5hJJ4+2jEwqYFrO
XdHPJIlifkgaU4A9kgv8pEtCHFzTNty3il0YbkSBuezQxD4L7Ox4f0TsWfHvApKNuY8BR+LVEKUu
4F8cAcy9nNLABnMZON/zojZ+hZqz42ZKPZyUxkBzMgkzGQa7QXb1I0dR82DXI2N87jLASq0Xj8At
suqT57eg1UNTm9YmsGIsVJ06BtCpunEUJ6x3vU8xUJ7qCWvJIgOrkOvgOeLIlVuYUvZgtUPFPQ98
hO5fXIeckG0FZOVr0mU5SNwM7zCZG077Tzd7YwSn3HHdXcEqbR55SXQQOXc0jXRyK9mrsE/TDRQ2
loaa0A+7MlMG9rSuBXxtnqm5FxYlbmNRD1P4fu5SO99mASeljc/x6ANGKlBDxzjLfkoO0t98DFaD
YymLGm+cXA0OEHIxPDWIe1+qIauMA6s76O7IO4+zPu8H7xB5rsnlyk9hxPsVeDfWpEhDAInMvnkG
IRB4d9bQTdP7AJMN52cZxc3vkTnyl9heW+0GRmEMxWOMhq2ebP9MOB09C8ltlQ6PugP0fcAjIAze
SXOSz86obBZFsIIf8C8afrZzMuKQ1pBlt5ExAcydn6kYj2JC7uBbVVdGd7k7cheR85w4cIcMz9pO
fjAP93qu/RKrqURZn8s6ma0nuwNRu+PehE1ZDN5NbaN0YISzb5KlwuXFHqtdlYccME1w8UDJsgIz
0LougvzOs8smea6g2WGKJnpX7V0rtcKjiWoB1FtrnbetuHbsh6IW9vTJVkYw3dudPVmfRKR18xvD
nEl/hkPYYEFvko6EQTsGpu84xpTB3xprB9jCDjkg0ybFzNl9B0uLiMOQx7P6mJqZ+oVLeyF+jNpt
7QcDNnfwvZowYOWcyIUW/klqBvsgqmIHe3Lc5fc5bh7dtjJMiDKynC0wMUYZWQ44c8P8yYWSq32p
dQYEqSlN/VCVdWceUhHo7G5MHQA/nmw6jbusldT7dLRTSM1TadWQjywGp9XNrvNk6bCJj/Dkq+YZ
84wcVH0qsbWZ5mzoCG+4XrtxhAu6PHKnM4QKd4B647Ux3tpQV0dg+kFp7bu2U3or3MZSzz6rpNiF
tuMBpCtNQ23ZO1pAkbIouxevwzeaf9TdprexdboL/cQK/nJTk8O+9HKpj/gQQhTXQ2/lH0ZuqODS
5RjG931ueTIjYANZ687OSOr7ZrOgJtmG6BIHNd+rCwH/drL/qExO9b2u8AC9R0qNH71rlEEyQewv
mv5xdkuVwZLK9DT8SQer5mAPeuhDGwbqZ2mdidwsK/G8aaQT/+5j5BpHB+vHz1nqBGJr9FBR0bxN
3IurjnWEF0JvJg+FnwK1NJq9t8ffFbg1bkpWeZ8r2cgPZmvHPk48JHxj4xGVzhe/Nrg7K27/6Q58
T+wl+NklTtCwrJSj88No40z+8mdN8ACrzY6bcUti7rbLxJjsCcRYFYC1Qk7vLofr1oJpi4g19ctS
/GjVsXErjOA8WLxYoPbbxhNyV5dCvZTV7B78ADz75V9cCxAuo9iWsiqzqNVx5NaFi4qEnD+2t71r
u8s0kvocXerKgoxE19r5TvNLCwIKl2v+9juZay6C2Bm7lK6mgaz9yP5SAgzDd0bh4dF/ImvoBzlP
P+wZi6gYX6/LP/h2U8llSonuLMOtfS6TVa1OnFdP+dX0srcfQ+QylWTinOfZDkVbkXkADQxy1nxw
4DnhHHKFOvB2jBxrxv9Ggos6CeDJW2RCiicCtUc3x+QBPvXltlkrffEUhUqx8yC/ku2L/9a4YdEq
3glE3RtinIZzZayu/cj576+C2UNVD+exqU99YuBlH/Tvvcn5iDfltUj/Wg+f//7qB5LaMSWW8XTD
nDq4tmTNzitsubutjRaTm8i4Du1CkUNoZRyvTB+45QAuvOiudMLaKFrMZaebgQzHzDYd9Cehq3uv
sp5BuRGBxkLw8kesNdHiVQqVWyY4gSI0HAtT7IYw0smBUMMgrkzrtU5eTGsuIMIh3Uyf0LVsW2jp
PH9vkubjTdVfZpUYYeO5OK3p0wwm1U0A2en+/nLRK62/TCrhgplGvDyQUDvaMOtPXvXso1kSONxf
/oGVllnmlcCqCIYUuO4JR7gdmjfCl7h1YHp+W/GLKTziOcMLTFGfBtnkkFycDJNihb2unprkz+Xf
WBk9/vnTXk0wPGdSyW1JnaaJuKwqp/6hmX15Y+nnX31Vui/CoMAaTZ9IKvnHkM17wwVde1vNF5N3
mlvOk1bO8ukGv1TiP/Y1oNzbyl7M2yQGxztIBuUwun+ylswy0akby17MV7Pv3Mpx6VWlOf4CvoVk
vRe8iczvL1d+Zdgv8UMBEe3Z4LXtVNkgc/0WiGchT22tP85Td+PQXKwJuuWALgJWToFjW+err1Pu
H6rG+Hr5E1ZG5TI/JYE3O1kVMxfZ9PMs5QnfxSspCCuts8xNqWxC57EVobUqigc5iV0lOuiT/qkD
4ny59m8/5sv/yUuxM9cIVV2fAtPK9PMsHFOTQ1iqkEgN0Vg49JEvdhGeWNcSK87T9X9TH6S3GLD9
3ODfoDs0LBlmlAhDsJyqDriG37ZKL0E6sBtDnZUtYfsmfjF0/ZN7xbVj41pnL8aSmeZxDG6aHvHd
o8iiT15sXzlirRS9zHFw4a7pFhH4yYcf3FbOvWjsD5c7ea3oRYYDT4hEfudSnyTo5w3/fQ6Ga9qe
lbK9xcLfRcrOCXawtA3674D/2C6t7WF7ueJrQ+X891drspGmdds3ZzAB/pGsQSQZ0zCEwPzd5R9Y
m2Hnr3r1A35gDLzTMFYKPX3hteNB8WTnu8Ovqm9v0gfLZR5Raoux6HnEPoVTzb294J3rPnZ9/XL5
C1baf5lBAV52hEjlsYKK6AXX3ndlmV1J4fpXVfbGTHUX21buNE3VY05/wuRlZ4jpvmtihmbOtTL+
bCTjx8FSp15ZHweiSBsM0H5c/qaVtBDpLpYIDhJOOZ+VS4k73vfK2Ze4IRD+CDE4S6HhEsIdj6Uo
uq07+s8wOnEHDHl+Ia3GbsYHjAv2RRJADG52djs/GwlK9rIhiaP8bVXNo2nP3xEkkOw94B0YA5Bv
sJqeH1weTS9/wdtXcbkEHznjJHkYQZSWJrjuWh4f8mgN34WHa6pj7If0yv659juL9SjRwqqt84kU
CQrRekyvSuOQl/5TRuh4g/9rtEkM98pkWfmxJfzIsULX6W02UoS2PoROHIcxXpp7tr22vW941oJ/
e+U8vDKslygkbUSY0BF6PRk6fqhj/a4PjO+X+2ZlUZGLu2w3tzCtPYqe8CwtC283WuZL20S3LbZy
sSDmft27qITVyc+6L0FuvRf9tXV8ZbVaQn7IlLCHNpT0NgTWOqk/Fanz2eh4CQiuCW/XfmKxII4N
tGO7Ox/IQl7Ghzi4TwfeTwLx0ubXgglrfbtYVhqRZXgVsmS1Y3KAdYertT5c7tu1ohcLB66wvje2
KE1dbBnNrHrupb5yrFgbNouz8Djj9MTDCbePnui/HST4Qo67OI2uTOW1qi+mcusjpg94yD853L9t
TOp8jCwut8pK1Zd8H6NtY3IBmLi1xia5wX5FDc/VmN2UAv4/JG1fTWTg2GwTdmd+jh2T+Gx2ZfNc
GY5Lsk8V9KzVfaFOeej/INsHwz/57I/pp6pyvtzWOOeffnUEaEcxpNn5CtI34cFOar1xVHwcZ+/K
uFn7hMUZRspKF2lWExZiO7qDdN7+CJuh3fhlYb73MzPZXP6OlfHjnP/+6jusUIKErtly4qa8H/ru
2XXUlXvI2vhZTNjC1nMLxlidKm0/+hHPVEJ+tkPnStx6reaLSXv2HrODmU3MlSra1UKGm4xss7vL
7bJyw1kS4xw1um0fC1Y01X3qK73v23jfJ/owkom7ybB9uPw7a420mL+ckyw7SaU6uV35cfKjd5my
D3iKXzkTrRS/xMfF3VDFvB5rkDwZb7HNY4T9YiPNa2KalWG6BFB5nUj9aGCYekn3EHXjh6EfvnCD
2rtXFQcr/bwEUXmYTmLiQz8bY7xvMrEjpfZKJwcM8jdOqvb5q14N/hS094TtGCsc6bIb2Y+PqRRf
jNh4X4OBtCrrGKmETKPbiGByyaQawnZoeaPi0k8MmZe795g1Hhtf7HlsvJaXvnLcshcTumw6yTsT
y2oq5TF3DTzykh+kovDCPX8LDFy+TfuaHGFtdC1muJsINZsdvW9gK6/c5ENg5p+0G1/Zllfm4NLZ
hBSzsg8SDi6NFe3MLPrWcmCcdfuEK+t7K+pvnCOLLZo8MteVHTr7dAhwtIrGbpNNxT+DV9wYEFuS
q5LciMO+atQprEMyMuQPiS3mbQv4EleFsWqazzEoshkVuNwYppu1OxxUMcy4vEKtzL8l1MaeOsMm
k4bgOPndGyNo/G0zkH54ufSVIWSd+/7VFMxJSO0z3stOOh73Iy6xpHh/OPtOXS5+rfKLGd7YA36m
rsHxa5g+WyFinKT/clvR5y96VXNSv8hcK4H9ENnBBNMGMufvbyt6MYdT5JV6doi6Z8RPn70WI1W+
4xpq5vztb6x6S/RYQGZSGCtHnbCY22SwmOrW/uA76TGd6ytb/8oitGSQDUXcnr0riYoPyaGZp3ur
8B7aGDN2fyB1yhHZIwlkt4XAxKKP41ySVcVp42Tm9pPTjSePrPDLHbHWVMs+1q1toH+gqeI82dgx
Wvg82wc1Dq2DHV/p7XNhb/XHorfD0WlI0xvVycNmiry4rRU1d1N0LaiwVvxikS4dUgZaBxgZMOo7
9D6/ubz6vJHOHy+30coUE4tz2Oz1rYHXoTp1Z4foonhO0uJ4uei1qi9WZt5VDJQzATH4xPpmRwE4
hf5xInP/xrVzcfgiuaWrcUDjCBnIeDuXPu68KnavDJ6Vhlkix2oUXPlkpvWpJ4uZV7oXgXvp5YZZ
K3rRp4GhAjL2B9pcGAfSmf7g//n1ctErbW4tunOsC9JA8GsEEGltmjLZYjq1z+wrFV+ZUEsSVd7q
uczbiB61pi9Nmb/4ifnAE+A7Xoe+3PYBi061zAqpmWC/4nXxd2bHx4FU8Ez8P86+bMlSHdnyV8rq
nboCJIZrt+oB2AMxTxkZGS9Y5IQYhRCI4SP6p/rHeu281X0jOUnQts3qmFVGZgiQ3F2S+/K1tigs
VqZ+yUrVooaeAE+IbArUyp0sfUg9tnEj/jXHf4gES1IqS+bSAp/b6TJWFF890QH7oweoJM8tkCbE
UqEudA9Ox/YmybUZlVMOWnQ57hlaYDYOXWvp2yV9j4lrpg9ieXlR6xME2XhDk84DioWXucwPLfKf
pSCvkoprQCzjWdCXj5dtxTLI6efvtlOox1jAkOOmklr3PHkSKXSDq3sN9biPx185TJKTvb8b36U9
AHAasSSt9dtc293eT4oHh6r9bOffXAkA8ccPWnEgcjKcdw/yoSldtODpQLqtP2iI3KvRCUdzK1e1
NvzC9d0UtMK+A/tjyd5BdTVpvAd0fW94/9oqLLyf16oFWRwQO8RIQ0eQu9wuANmXl451Zjpyic/y
PJ5IExEMyW3SR1Zv2wdUI9CYMqRlME202p+3Dos4kDKrEX6NyhgyNVdKDbu+yOLG6DfKHH+OA1Dg
+n2ZM5+XvS0BfMmyLgREfT9Bj/zjN18b+nSqemdBCdG5C/k+FFAApkdvTuhCn+Ljof9sPcD6/j40
zvE1eghhPaU7HwHZjmrKwoJt3KTWXnzhw5XF0roxTkvrZwJQZwiFlxk9T4YELQS/v7tvIiA26GW7
AEI+bB3rEsCmjcj7Z7OHIO3vQyOHWoJrHPXsWfoOfa2g7ftqUZPoZ1riLjIRarcbK7AyR0spEvSu
EGtUwo9rS0bIquKRdOMrVhZ3SRg32DWTvcDQJriKbQCnT8Lf06b+zp8jKHDuv08SbzIK5kHtx+1o
vdDGvJ/An44GT/egUvLMDDRinWekixCX2GMCWRaYkd/kd93gxv6Mbh072XAvc2We/sJ85DugCQTo
9wJBbQfN2hgAh6uKJlfo99tpPt0D6x0VyXAtE2ip8vmRs+wSfR43icKem3v3H3/miiX4i9NtQsvO
mk2UfFyidwXrr9CNujH0mj0vYh/28D4RCl9YOQrdWvMlNy0I15rPbrHFpbHy9ktUm9tlfcnQRgTg
AdpSBnt67FDfPc8Clri2lHN/GDgVF2inCkuwzz1oINk/J9Nw+HjuV2x5iWsDdTUk4Ee3uTDsGv21
6BL3vfQqIfWBASqAatbu4+ecQvZfT3Toz/vdZ5BZyqbJRHmmcq06GIjZ3ZtcTGkAJcFGgXPAAQpd
UV69tC1NNkLMyuovEW9ZgvZfoU+It0HuXGiV4rIArlAX8tjdWcl36i0CZtfXTer3SFsPGh/T2Vh5
R2ZsY/nXbGsRAETWZgm6WnEEHRy0dBLSA/c8oE/940VZG976fVFMdBK1LoorF7n2qk+Kgr5cAIQb
nTf6wq1HAw2bs0ahWFszv0SUN6ICHVwb775muEvPtvlgtQw3vxGpY6PhcQFiICcJ2m4CW3ZxVlWC
LtFpSOPmg2Mi89q7nfykGruIJHVIGjC/2KLxMH9lCP7gHEugWs3sFL10vrhoZz0fyr4pn2fgEqK6
kHmYJhndueUI8xpBZ38FhCu64jhlXw3Dhdg58MZBqdDO5yY+2ru5mEMorlYhONXArFaPuDChfXU3
jMKORmLLiGr9o6K8OJSQBY5bwB6CzJn7Z2Re0l1VglkiMHg3RqiXj+jBStB/7NXZsfWN8nLurTly
oKIYQY44DccKItv+lInYUIAYGWY/BhZke/d5i1b7sdR+MJctKAtYkYay840Y+pvdEc0haDGZaz9o
ccELlU6gwJCl31JvrnfQm+oObmvw0EV/SORpNMoL9C9G89zXYTo1Ly1Uwo+MVu0NWCVz9PqNXQjR
CR6OjeABKklTgE3N2lV2Ut7XUFe/tJirImVIsRsdUFoUPn8GA1ITgkfIxoJaSajy5rGuwLhOFG33
hOJRFHQSEU3UiI6rQXz3PGqHkIBOIyGmGn3HzD2ATuQr0d78kFiJjlBoheyUCw1rW9LvoPAEyqD1
s5uxMdVDpWj20tR+cxhTYV1LRkA4CBHl0CWjcSGzrLiEMoF/yD36ZE36ZyJzNxxsq7u0fcgEjdJo
9sIAuXFj6DIcXGToCTQzPzloEd61fjkHuUGTIMsJ1MM7N90Zmqso9a38PIdbYk1BVpmhcVn6cYaW
Q7srfxRl/pY44tZg/Usv3YezosYSkJUn/Vw7Lh5DDXRasb3j1xsfsHLaWcKxTEIzoEFxKjT6Q2n7
IfPQWpZvVNrXBrd+D6VsRt21NGs/Fk4TQJoduj2BP3w5b04WkTTPx8EDV4QTQ7S4BJ0hbkImZOg2
5mVlF3AWkZR2iVG6VQ7CHEnQpdhDj23m4xYh48rELBGykEJvKKgk64sB/OK14aIwQ67qTGzcPn+x
zv8pdi4OFmqYaxd13eJCFIZ6BOUQufBAnRNTXZdwtda/RKO2e2n2rvWlBXniZZ660xdT9vpt4m4T
tfDVjYn8cxUVDX6/20A2DpoOiHnxhL52xasL0IpGFhg0+ZiHU1YFElaHWvrG6WYlSwZ4wu/PK8Fd
1PoFnteXgfG5vwFlT/1oPRLwYnwxLmz0lJ5n3EsMJmR6O521eFBjYINlt8rmIaqqG9O2Yn9/ATQn
ZuYgLeHHJOfefcVq6wHpP7bhOytnwCWcGXSRk586GH3o31r9Qqq3Dnw7Tfb9LNd0F84DQoG21Gnj
x132plQdiHRLDnTFcZaA5iQfGvBkne7HajdYl9BHDyBSvTHnK4MvsYhZr5PU8FsnNjLW71KepA8u
ND+PvBHFRjVqZeKXEMSRuYZTuo0TgwGXx8zoqmNtQLI4l9kcOgk9T72MLvGIvjQsiswii/MkAaWx
sesTcEXo87KY0KT/3cn8WuYNnzWL29rZWeLVSQ5esyXGsmL6S0Ri5nveoMzOiWfVBKnz1Rl+fmyW
a+u7CA006YkNwTsn7mDtUeEUd7Rh5akneiMkrK3u4mZy4nSRtUEZDCg5VDoJwUtyqQb12Ocb4W1t
bqzfJ36y51yCzojFvaVw3qZoQhgEZGTOm6DFlprWTkbZPLA4GYZ9kzSXDO0nLfqUPx5+bXqWYcFD
YxVoifDyzbDP9SU9QaR79LicVVemS0jioPPGAxqIgbsEiuDFhHO3R93vDeRMQNu197VMApABbPVt
rJjTUoSwBW+YWfc+Vnsc+gjtaWJPBgUBo87YarBbmbElVFFN4LrRFfyMWPcd/QQ29NiUD3PdnneT
o6fnvsslDwPQv6zuWVzb36XkQWL4YUY/fbzcK7a6VBVPqczNOZtYPJletfPynux8k25dENdGXzhz
4xqo0PQYvZjdYdfNlhcS7DobnrA2+sKTDSTZlTXAVEfOrkSffxYz3ZjztaEXLtxRTrmqECSEqOUb
6Ii0DsFTZaj9WdO+BHDMiVFQEGCOsQMZ3mCY/CewiW8kR9fefREgim6QCkxGLM6Aod2zMqv3Q+1u
nbnXjq1LtdyZe05GuIFdq3gVfIbHmkFmg2MPYc4uPoMpJQCd2DfPtwKnBb27U4SyMDa25pVvW4Ih
vVIDz2Hh4ZYJ5pFROyJ0wGN5nkEtoZC+dERumh6LhzT3eFBRTSEyDjjZz7NWfYmDRKO1i07rlsa1
h8Iz8EYpiGc+HnolCC1xkKUw0TUsShKLId3hQBSMYACTsxu1ZXaezS6hjxM6Jwb0kxHYFWYdF4PR
8ncfv/3asp5+/i7ENWBXKmuUIGKZ5J9mSR5ltWUxKxuAvQgSVc1LsNfoOc76BnEZbCzW7EeVX2/F
uLUHLEKFY2sw2M7eFHPthYMPoZ+p6l9V5m2cV9bGX7pz1epZVlDA6E44AjBZpniC9Lw9EPH5xlVj
bf4Xm35d5KNl5y7CUe9cg1dxp3yyMfSKYS7BjRNvQNwzghoS+aiwAwsnGMdDdEgFnmw2KgErM7SE
qtXIOHopEnjxyBq+47Ju95wiKV8MhrfhXisTtASooZPY58acj3FPQDHZlbuaJxtutTZBp696Z/uO
P4Bp1vSGGEnNnTXQt9xPDzNxb5KpfjnLvf4imQmMS0oyH48w2yuvHA+iP4/Bg1oL90qsBtU1ZfQx
KhaRq3jssTlK+/nMpV04F/LJvco017E5fq7LW0qtwGB3H8/KmtksHEtAARisWEkfz1CUJ0CPm/2w
nzcvqmsms/CpnE7IaAPUA5MZhgeJZtmDar3uvDvGEplWCrsabU76eGhdN7K8otjZw5Zo+sqrL/HC
ZY89Nst1HytW7A1ZXaaDuXGwWpn0JVgYjFJj5olUx0CQHNBaEnPw+HPdbTjT2vAnJ3vnTNqWKWVS
6FhWCpRY1TfUti4qUz5/bDJrE7PwVTmMspx6p49xkTh0HQUJ5lb34EoYWApfer4Ge3AGaxypAEab
OxPSAc9F+wQchrcx+Wuvv3BWNuZm14LQO64Ya3aDKNMw98EIed7kLHy1kvkArsGxj7PaeJjzYZ8V
ztfzhl64qgvqkpGRvI/13F/Ixr3w5nJjSdcsZuGmE0VXYsY6LCl370D9FGVj/qCT+rwAtsQasqbW
UKeAK3W4O4ws3YN18eCWW/pSK2+/hBuCLXUaBwNvT1vweLuGPIIq5W1EgevjiV8b/1TDfOdP5okd
uTCbPvZZBk1TL7Q1CMXS3cejr9j8EjBYd2XHPJS1YsMB4eqn2jcPWQFITb7V27T2+qefv3t9MN/T
2ekHhPjM0i34zBtQ0ufgmAcLHAWf4OPH37HiV0u84NiBM1r4fR/nM9TSW3tf1ltCoWtDL1w276nP
5yrpYr9oQlT09gTMc+e99cJfk9luJkvQLm5dp362XeVcgh99a+rXXnzhso4jXWxRRhdPRoLWH4+C
5gVsyhtutTb6wmtdrnPwTmfYXHMzLD0bTMDZ/TnTYi9RgTbEBwZ7wLQMnXOwfXUFre79x0P/2Rzt
JV+boFVhjK2hYlLMoYSoD7W7XdOzDWf986TYS2TgXOjEtAcOzsRXD2IR4sxhT977zonAEw2e/xLk
FaY2Qubm8dgnnz6ekD9ja+y/4AHd3IWiDyakcF/mCjhb1d3mckaRY44S5QRgat74iLWpP83Zu4+w
6agJLzE3aceaKBmzJibaMI+NPjMW20utv2qEEMRUuipuc/aJyva648MrCEC2Lpo+XvWv9UJ7iXkr
m1IStCN0MbpBj1JrHRQei3wThXyjeCTAJIbTUBwksc+rO9tLeJulBtsHyaCKx8qKi764ce1274ot
cZ8VnLrtL7yYg0c702nVxdJjYS1bNCk8OQK0+EiNmP5jQ0hQjm3ETjyxpN5wQvM0+h/mcQl7M0Y7
xUUl72LaJ5FKnf0oJdIl7VHN3Y4zO+4zsFl68qpO5MYzV6xvCYZzOq/18rJTcepBSMfOILl66Uzn
EYFB4eJ322ZgUbCSDsuUAEEDOvodiKh2Hzvo2osvfH+YJnC5QXML0AmLHolRJpFsqy5yi3qOPn7E
6S3/tBynR7/zTN+oUeEG4QxoB3P7YgDE/62GiCPHNVtLa2dDz9cJbIlqwVn7nr0sdttQCUKXvGhj
b/KislSgq9tiglyZrmVdG9kf+DvgPbE9vJiQb0mAf5n5Fg3LSnxfFrPJ6PVpSzwZa9OPEmeMFJcb
i7ASiJdgQGgRDWhbaWBCs/e5GoHQqPwulE5+L7k8eEZ7NVJyFvAQ0/37gledpIanIbdaQ3Jv38ve
CUmen8cxYnuLU01hdGPltHA1VbYkYI437DzIqmzkn9fmaXGq4SDT4BDGgu2MRgCGs3pnUxVCAeVp
ZhQqQ6YHsuwthqeTk/3JMxbhEXAC5Y2WbGM/uWDIRw8iBZfBExiPHj52vZUHLDGC6Sg7irZgmOuJ
VLmbPgt6l0C1g1B3A+Sy9oTTPL5z7g5iAm2NkkBcTTSSpltD30dFTdN8z4at8LeyLy5xOoCdTV3u
QtGhlOpgCDeWtNhDJLAOcnv4nkNGe5pNINKaZEuZcs0Rl1GxNEU2NxRW4LSXRpNfTfq8/Ii9hJQ4
uKhwAxx5MejRIewyBol6ouO3j9d77b0X1jtVAnoz5SzjSqTpC+SZOMh9SvL149HXgt/CXH3BvcR3
Ghkz+2d6Ul2TDSq5Wx0FK+++BJU4ylFJlmN07bYi6hL01XQe2aqxro2+sFPRQ40KEi4ylmYOdGkJ
vcGtXoW1oRe7c97yNPXTsorTyuoiaNWMOxN0bdHHk752hlq2dDSnRlJ7BhwW8mTBCOER0wXSngZN
ckj8i9K4KOXX0cz2dFJnZZHsJZwyGyqWJWTMgekzUfuD+MjwXKkZOicbn3TaCP4Q95ZASjhXAnL7
0wPkS94ZMZTELssG7OYWwGhV9ThI76gG6wV8W9es74MepS7bGzeOBytmvARbUu7ZWd0a7EjLRyQo
L7sJ3KSJtfv449asYbE98ayaW00z96hFn4aFSPqjnRjVRkBfG33p4GBM6o2GOkdmO8GY+UGe/Tzv
vRfOTboMgnBZpo9qKv096N5MyIgM9casrITwJagLKL3WTVmqjyPtkMcGB4aZQMXpKnHKwHTURVbe
dltdfyvru0R3CU+ZrEPa/1jWIGNiMt+jTeHeYvnTxzO1Nv7C38sBKpXAHepj1k5PlWXvm8F9gC7F
eQrn9l9gXUalSKMwVyzpoSQ4Fjd9g+ZC0Oocz/uA04e927PtvG3oMPowzLnXkTDUg1X6XdDKciPD
snIoYCfrffeAKuHaKEe3P3Ydu8msWzQZXlJThsmwcUpbW4LFCbOtIIMEkV19NMomNHMeneqN6Ird
CFBr77/wYZPLyUAPR3/00WZAyhhtjUFfXjXuxuuveDFbeHHfmpWmzqSPBAXeUuWxIMMG+mpt6IUb
M4iFtVwMcDRPXpoQAAE1RvSx2azdq5fIrgZFUotzqY92Vd9Jpj7JQu1UdfLmVJw0eay30ax41Jxg
rLLcqv6ufNIS4eVT9JuoXugjn8e9Zza30pw3wumKHS2RXboqkJsC3hqGal5baVqGnKJjgLUvH0/Z
SthbIrtwLobUVa/10XGm/QhJuH561QwJD8O4GJxuB8g/DItv9JauTdTCr92aZEJCcvQ4qDlMcf/t
ZHIWRsFeUtApCOYyZO71sU77HReQC2Ry3skWyngfz9TaSiw82tDQW5UQuDzSbDB2U15dTMXs7KDb
8/28Byx82rC0BgNDpY8zN6LReNH1N5tbG66xNvMLhyZeJ1CJwOC9kUOcoAD8xNx9/N4r2ZMlGitp
zUm6BYYmzXdwXwczmn5OjTTS/+arrdPxSsBboq7aHoJYBNxUxxxps6Ay6usEEIiWsLfWJBu7zsoc
LbFXEs2IrB1rmFBOQogSRRafNuL16RD/h/PkEnaVM5JqE/8dfWhQeXb7KKgOtXFledYxpfVu1lup
pRUzXaKwIAGEClAHF7NnuhdEoL+NpZ8bKMh/vNprC7Fw4bqaFKikofY6p9aNgpShkve9a+N8tNXS
sPaE0/K825tlLXxLidMyTG6U4zpRMAWdVOioyS3owtokLXyZ9HYOHTIsR4Vs8jTaR7NTl/24Bcdd
G37hydC1VaUJCMBxhFwjuJgCrb455lYxZG30hSu3pq+NosqxJcw3tYaeKWmDES16H6/v2uiL7bm0
tLC0YfRHw3HC2bYDh42BHqoNR1gJFkssFpHQSiQ1omgj2RhKw31EG+B+Mud7XjVxbXrfPv6Mteec
HPGdEUFs0SnMFJ/h++1X1zMe/GG+hsDZFeR+IHTebJyTVmx1iftyS2JYosRjQMVveveupQPpXo/e
j4+/Ym3408/ffUUJaWeHgGzuSG0RaHZbspdMX9T5xlFsZa2t08/fDd+l3GHdCEvyoI6qsvbEQAJB
1i0vW4mnS8wXaRzeqtrrj8lJ98UrJxVWBd26xq69/MKHuVc4oArFHSF1HIEuDag4zv6ton62Yapr
r7/w4lNqwR1avD66ug/jbBwGHCE/Xte1d1+4sOla1ug6Dq4flvzSUh51PWTr0Fe8EaTXxl84MdQH
O1Bf2P2xMVyyT73Gus6aVqJ32NzSB1nhv7CX8C/IyXkAK6MRV6r+tArJLJtb3vh9EjJTl8ljmZu5
d2yKduAHx7MkepWFIcmeuyTl+wTcGWNUOU3RXRRG4XLAz/0xCbqC0zOPbEueMFZiH9RDqbAXlt/6
0XzgCnfgzvK+nrWMv64h7/xHFwYEOCujPc5N9WWm9hWr0Wc8n1n5WgJ3tLApd61CHSFjjjRa8xWc
ZNcDBHzPevslcGeeK1l46DE45o7XgW49/VbQfEcHsrVRrTjQEsOXaObouh7V0anlLi2KCYaxqZ6x
Nvgp8L+be08Tr819pY6mDwWvgRlxAYaP6OOpWRt8EXezKmVQahvUsSD9bvBQ95tTaCN/PPjKleuX
Q717cye1e14lLRyn5oe5ThDZnfqqRZtKmKfJlTczAT4uelMSch51rL1E9oG1g1RA3v06FEIUIhOi
e5N5cV6Lq/2rT+PdF+V5xQuT1OqYYr3jDLroV+kEvxaJHjYyvisRbUko2PsDGHVBsQ/UwaeMp4Gf
Noei//dG+B/fxv9Mf4i7/z6Jq3/9F/78TTRTm6W8W/zxX0+iwv/+6/Q7/+/f/P4b/zr8EDdv1Q+1
/Ee//Q7G/fdzo7fu7bc/7Oou66b7/kc7PfxQfdn9Gh9vePqX/79/+bcfv0Z5mpof//z7N9HX3Wm0
NBP13//9V/H3f/7dZNaJe+8/3j/h3399+oR//v1//6/yx9/iTvSt6Js//OaPN9VhGOr9A+0yrsko
A2OVeUr5DT/++2+cf3jMB5ETYxakHk+3plqgofaff6fsH4yB9QjdejY1Xf9UMFGi//VX9B+QfgUl
iA3Eje87iG3/9w1/W6X/WbW/gZfiTmR1p/A25q+D1v9crDAOg1o8HkYIAZeEtTxXNlNVt8IonU8t
M7/3s7hmOXtySIvKqFtB5zvD/xuk3YXU49eWk/8ERj+JiTHt0xOcvrwwR1HuE15ddQTg1wzywGlx
QUk374X275VjGRGktna9Iebrdr5xk8Y8pKMVZUI3Aagi7x0orwdW53mxwf08qqYe3d4CsG7W88OE
40NFPeh9t5Xci3rGmQjUHHoyIdpMSGwdpDXyo+LuTW2fWC7UdIXvvWqK4onO1ZUCvXEAHhMQceT9
rUtpH3jJXer702Vp1JcDaDNKYt+7DTKN00DvSfNQcbPYW6L4Co6Sy3yqD/apxTfz7yYzA/mIkXiB
7zWP1ZTGKve+mNq+N3v6UPQm+u4d1ey42R/bqkgDOvG7fmjuWGXfp2X+tRfl64wrnxbz3eRleQio
RGwrErYCGjOmadRBmiffGNpyk3ImQZ3x66HIj0mX7shsRblRBo5TH/Jp3lkyhYoIyqT5i0hRa3Qb
L7Yq442boFToy5+5ekF7AnDINaSQ6U02p3vLsNsYwVkGZmxb6vMEtlUkHGyk9ahzkVjiWoiMRdjd
vmam9wQ13WPFyQ1wqo8EmPJwVM5NQg0oljIoyHfsi103YMcsrixlHsAV+yZT9WpQy4u4nf30R/6T
1Py1yqZbV9xmYGM4cGuwI2Nudz3H5+Um9MLHkTxnE2575vxaVslT75QOGDf9iDruzyT1vvDMfpF1
+RPtCiTKvPKphThuzl+h3uaEk1Y4Gzvdt8q85o6CUlNDhsjvzWCg+fcU7HdBW3zCZaMOcB1obk2Y
7ejfdkX1NXGhxt6y+k7NIwmmjpRBm483HHwU+054N7nGfk57EaQ2sEwgTT2I1JZB4XgCMvCeCnJn
ai+U0zwgFddnOokntJlEXm2ogBR1ASOZ8giqGgF4zPyolzijkSH7Vg8+C3urvCe8HpDSsO79kd6L
sRwib85elfZupO0SnED5SXoYCIIU3ApGWUdcBlnXFTsTfLlAwmIdIWYNEe3B/iyqA1P5dNB0Z6iW
BR0x0xDsOMVOW9lF1Q7HzE1nYFo6EjRdE9o2f4Tet4ockn03Snrvu8ZFOj1QKEtDhhn8OobgP2uD
/2xl9qM/ZlD7DBtWRL2jQzGNXmRXmG2VWg/lWMcpQEDwq9PKoZMq6EYZlry+a7Ni2k3d/HVgZh/A
c7KwM01MTyavvKz86frWPdsDj1QHinAkNol/O5hpPAGHG/Q4pQTyWZh+eTEmeQFc/XisoBqFkMUD
nE+vuxLi0rxGKzKyyLeEXeY52aXW9Kw9Tg9aGB68YnrhT7ZCb1FbG+SYenC6mhR7J61BgsMfTtpn
I7jODuVkqSDl5Wul3Sekf3g0k+EZJCVT2EVkTnlkyPo+OyqasCAf6yelxUGw7HuZuQiFDkRrPDvm
yjvOeRVy8Bjfud6bk8IaaqOWQYNTV5A29H5wPBU2jRUT17wvRP5dU/TLJ/e5TAnSu84DcWcXetxT
hfAQCek+W5j83TSTq5wqdC74BsR2gShGEwaKx0+Oo60dkgOXdT6qnQtGM0AwxR2fLpNeXWds8vcw
njso0s+gVzbr/QgcQSDbDMzm066ZzGefanB4pMkT2H++FkMWuVod6h4+IyALF7jCa8GFVF/8MhgC
yfS8pc/Y6u4Ns8a13evyACeXy6Fo7sigr7HjhHbhhmZmotg/si9J51wneTIG5lDHCaTbgqJG5FEd
YgAb2cGv8weovodu31/QJGsCnHZ5JLr+B4ADIYQAm51feTHxxB0TeCtD1Hd6FMNOQtFqmmrQRYkr
SfXLnDs3Fgw3aMHXdLQhTBwY2hkDW7Cj6MTjCAqoQHe1F46zeJVqfnYdf1+M5GYi1nOCG1QwDXWP
2OYHjm7Rqt3VV4zhCZ7DzWAWNToQOy8LcwoGbxNOkjqRT3MnaFThBJUXtkjTR5xWn4xqSKOmtkM9
MBKNOLiG6WfF+umiq1XoGQ5U0IyxgJQ46oAe25VGu1Pk2ppRE29Jf5165dXcAFrpor9YQQXcNEcg
oqpPVdp/J757I2fMHgFoNWCdEaY56QNLTkVoCcsM7LFuop5FrtVpEOODY7QVd0bTX8sS9m5baRXK
ETW1nCRG0LVGFqbQruVQaA2FBuwDZyMR2WXXBi2QfZFQlQN6s1YFA3SrcBe+ndIMJKAEHmYGtBXP
hjNZYZY10cQdHul2/pQp88GRYLsq8mLP0vFGlqMfUoLQhROFOzRf2sqDvNoNhVyJgr5OxU9mpt1H
OYSJqcGNWtVA4e2TvhoikrEaCbX2TphGGxKDILFptz+JZ4HoAxxgZus+yQE8P03GATjtp+GYWmqf
SOLHY/7YWe0YNw2/sN0GEQW/DUawZE+SeY/TNm4SaBj25zJwZftSm+2LOXTfHHCOuT3eNbN7OG09
BeNUP7otAId8Bh19SvWty2EMvh7hPuXnU4Y3yJB6rZizZ2S0dkZWeZHSaB4h4H7X9NHTPjBmzhPk
KOyAzNj+3Lp9kV0fQfXthjfJG3X4z4RNeSCo10a5ec+1+Oo2GuhWl/lBydnl6Dgx+h9QvpxZrHv3
KSnmdDex+lYpKHwXc/F1tNW1mWPbqsAXFFr+m0qRz7Z89+DMGJYPMORusA81n56BzPk5t/xVi+kT
c1+aMRl3ZT09AyJwPUpgUnJDQzUDMXcoKi9Ih73g5RVM7UpWGBQnzBscZi8LI8A5adzNYAULjcR6
Zi7YbdsXqJCpg995l2lTHbuieCbG/NwoJwsbjWknparDbL7BNehpYjIBimCfgIH/1ukhuEuACEMP
N/gaIcV7SAhsEcDPPEK7dBZ4OQi61Qx5Jh8JERTI3KAijndkRXZscnS9qVSFva+aWDIejaNXHmmj
D2UyJ5eTzwPoUUw7amMRTEpufL63JqHC2oHOjcXZLiMTCQZsn+GILdlucEjM2bFIjQuSNo9+Vb96
Nr3vvV0uAU4TCoRO0E8OC+mnsJtOhSlNflBriMwB+x6bCzBmlM4NSUwWGS7o6EbI8RHuhdhn7IME
Ghx1453V5U1oGcaOWDhb1RZ7lGkMPrUs4OBiLMri54Be6LRtD41Z2oHsOytE8YUGRjaFA/rSL5qk
fG1+2pDpjlKLjjvI/R1FNrWRI/OIFXMVIYvGQsf/ZPK0DbuZ3hfsu6KCHzIrsY/AEIDZ76FHjMCt
FBNi4BGD3UVj4jwV9k63/S3Fvj6WDUzKxKkQCSocHo8dFfGs68eZiruRFa+NCSgTKPymtPEiNHx8
TScMB27MkDhdlEO70+gcHLP0dT7KKcqPox5HPMntAhzzdGBDpyIi7tfWeUnK8qKaSwTkHNtb5xk/
kA8fQiaLoEzduPZLaLq0Lzq/H4T66lL3ya/8b4nxf6j7suVGkXXdVzkvQAckmQncQjIJyZLn4YYo
22Xmeebpz0d19VounXLr9IpYEXtfdEd5EhJk/vkP3xC/o+h5j1QFR04+dWLp8rcJ4nZVMuHZprEh
eAX5JCPBpg7n8pRny8NCZnfQU6fPM6uXZSS447DasL/VTLVsRpN1am4aXPrOqtQH3eQYHoucvEuy
1DtNATnTvChesHmtCV4SjTqmVnWHHtG7FCHg4unehZL2ArJzBT44kcxp7p7mqU7NrHjqi/BFwbOH
FWZtyRHHRtKWhznLTxEuAQXAYVcBX2DqJH1iHcQBU3mGUNONlEXcLJUokBocYZS1byNWicvZeCJJ
z6Bdb3QmTlzGsvd8jj6WOXL6Pnpf2wIfrwDeDIaHOWJC06cfRRymJii1HvznGrPhMrP8RzqHp21f
ofVohhxA+CmJoaOo1RJMCtbG9CotfB3XeTIbKDAB8o3Fmy/wHylf5WiiYvweGkkscin9+HGz4Srl
d3rUIiVAWlonVjlo9xBPNrlMnwlKA8PKkhxcR4Qvo5DuBral53L3kMgpnEK3x8CRdgxooJhKnWRW
VEwITTgkygXFoszhCBfV8920lPdQEKhEC18ktIvgUjaocurIS1+Y5UNO6OrVQ5u4UCm3U9kbyzXa
UWBc3EJJX5r9tGYTYDRIudIGth0ddC1jpNvz0mdIB2Iz0erMTXC6e4AbQI5IKlc3jJPJrA3jNpws
owvGft/MRSR6KT8hIaBClhWrVdvRNFIk26o0P2SwazVXkgSDplzVJZnN1tDuorwM9PilTzDFw147
EGQxuCnveU/faAM1WdVeGw3y7SHS9VQuzEjvdBGBTADdouy6V4bYruUByMKIvnXNtNjb6W8N3fzA
EqzvBcVQpYetqLJ6345ch2pm91SUzZMWIzHW04cIE+OEtUgZm+ZjUUSlo6SDtLGFpAB3WnGH6FtN
cMYhXeZABxt3EwDhWlLJCMdOmk64bcn41MDmFO30yCZ5vufN+sAGv1oyJtKxeoHh0B3cOToL/Q43
y9RBoMktoBH6nmTdUzkj3wPNsMJ9is26mW8aAo5RE6EILxOCY5IxxWJLm9mku04w0TBxZkA5Jakf
lnDm5sCRvSUjEhtJ1YEqHvG/RuaridqA4txOoTBuayP8xiSQVmYjMaem7jEykq/lVHNCrj3NbJrc
RMtepmp5Yj1K8DJcrK2uH6cQeg6A4pp5ewtnnW8gn6zJmFhFh1MlibczWk1eVy1/iqRynxedYc09
k8w4nK01QdTWe6myIsDkzFyLbwu9/SgSzVWo9Ly0CAQ9bSTAAt7JlrFxNXqv6uxl6JTD0qvfW0Mh
An5To13AXlxMuXYNe4IXqAHXVoWRCLJUFY/0EJeY7IQzsqg41O9Wre9gYWE8RLysTJqofhnlrcVG
d31F0tgmXWtOBAkI4zA+noy6tzmOGrPTe7FqmETRumhMaeqxxrtM5CHIgT9O8jKqImup4vsoJLsi
Zh8cviuwyRitdiDwZ+xmN+2XB1qqOjJ4JJTTjMwgHzJB9Uiy9FWiVjHiF6P2GZKjPfwKF2b1S/Ro
xAZKrBLJ5lIr+1qSbW3AER/n12gu36Ie2hmLdqfkyrFfMw+TmtzMwHVJOBUJmSvETcWKNQQCLZoD
tTvOzCpg1dkYyIcS2Dka+m6U6E8s1T9qiR6St7bqqo/+vOH5S4/0/6Nx+uUL/U/snGp0A95e6JwG
qBi/vcVJ+0vr9M8//at1yv9ghqwbnMucUqZi2PdX65T9AXKnrBKG1ip6pxg//NU6pX8wRVNVTcPP
MQ3cMNV/tU7VPzheRNEVVWUQLyPkn7RO2Q/G5+fOKTGggSsbKpV1TSPo7f46SGkqnRNJSdt7NqJ+
bX2UNk89KXU3jjQF9WH+xln6KhnoPRo6MWMIwYoF8zokfGVr1hOtXDm+znVCLZoat10cgjQpLS7q
jRI1Sb9ToOjpEUz7J6qvyMkpIvS0Cb2XqxOl4zeWGy+4jCwgeCytyoBUDY2GDBo8wPfKQRQ36MwV
PqVIWLawS1XUJGE7t5BMbvzBAFan7YFXyAGtmZTlrSiixV26/l5ps1FgRFQJpdccZOi1pZM2E8CG
qdES7Us+XEuISKvEC+jDZwbe80sWtrmIOnqNBL22JiX7tv1XczRZoVGDRiU8FutGMYsOSowFNww7
jq4KSMrhC0gpzQOrcYrFGHc/lorauYWGNo3cFXuIRi7m1CLbnFYJgsMqw81tbpK0uiuN91iBSRKO
4mDtmkbI9aNicEfOjG/l+mZEJap8FCmDDq5HzKvdiFeptTX3ND1/VRb1Wl+foy515zF2jDhEkpm8
JhqaHjB63Ruh/EABijSlrnD0an1Gzf2aLAnwus3tYOR7SUYbkLWJjH4mRKFmVOSjVL1oKwH2r80P
Y9XjTYf0va0yZpJBr02MbQvEUnr9Z/+soau5eXWGevZB9BCWI2iDyX0rYBI9IrWq3qWiqUTCsleq
0hJu4b3ZxdVtpI2HuUYHUEv6BvlgciyoFKCTv53v6WuIfENJpm+42GuCTMYcasXL68jTWu1GG9HD
GzLNK7trpUJGT2hNXbnPrXaCB3ujTaGlTMnotypa2JHixMmoeMW6KhY0w1dLy9OPPJYfaohg6+0J
YFewPpHzj3R8qNbqNSIpFcO6PBIFDieFgdXXbKUeuhfUQcHsjkgih6zBWuPzqW5e5B7fQOn6MhP9
JSPxoeghvSgXb1JboLJ/SjHB+fHzbmS23kX+tLS35RIF4drXNinx13FP3qPxZnkYpIFA6EB6+9F9
YjOsC3IFC6o/YCKBxv3Wn6vj90GRgmwxUwb6Q0RzU4/53VCiFcqRZ3Zt/iJBHMcsu7U02ZRKDpqD
V5OEk6eTI7H0rLXSfnpnPF8d6FE+JDSE3ceicgs0lArK4KiSpMWKSv1K61Qvy1EhKknHoaqWvctY
drTBAVggU2giA33P+jSsUmGNUbXn0vJA5psawrfgg6YfW8M9W7AimcRuJX40jCwWiJjm2i5PhVyd
MkOpzII856QcHJ7DP03L4bpF6Ou8hAwFDqaxY+RWLZ6Mgh6equzDnKRe/aDMSIxXpo6mPGvHSSLX
ydb025oHhoEsZYUNjmjqsbNIbcCbjeBJRioqb4NGHfrNeBOkVJE+LbIvMZrjc1p9BN+AlmkzZDnr
lxRwK5eX0+LJjRrMijHYtGtj9BU7kazDUz0xlyToKa2G6kUs8atscWoFqWgMAz4MRcSsIxuMspqK
ei5fuhAPvqqZqcn3alredrhBaYM0US5OCV2uVhbZZTnaOke2E4b5fqji1EpJ8aquxQ0I/GZdhI8G
Gd8pzWORUFWCnjnx806XTQySMHLBmysbtIU6dNdiaBvzPHmFz2RQxNIubjH24dOzFKvCmFdTWfr7
KBmv+zJ7R3Z+p6CjG1aoq+TrahNoYSBtOZnenLI2tesaBYSaEXPpisFZ2smnBYHzQdGJCire1gDU
SVdNuUANsThQVh+StNyXsMg1tTbMraKFDHtKkmonO2GGtBGlvAftexOGBF4/S5FQo/K2XRBQpU0N
kvhalzhs2YxisudIXW11HI7KiNejrQxiZfnBao6njCMJn3J0KUFpWUF+0IKZzCvkYPZULX1Vwz4J
C7QIuxSmpkYxHaS5OOrdZK4cExkpKitP4/2xWcebpMm5BT07l8x0toBoeRoKvNOwyvCLa+rGdYqA
2IoowXeNfqqE3pQwWGqNwkxhystX1kN7PV/sjBenuUn3q4GgOrNt/YOHbUrpGJtRARm1PA4PCe2V
fVqIQStRAeYtwg9uZDNOhfuMiLBV2OW1keHm1ayDy4CGkUWS5vu2WswqQ2U+QTAQyhxoRxR7iCq/
wroXpMNIMQmgdmaHXFHCpoKL1dPWHcgQ9KZoelgZ91V6DfipVcth54Zd+oLKAcVyrvtNj5L1R5eQ
ydXVoN6E8veFoQMEK6bFCqXkI9Spa4TM1+J6r2gQNq3XRxWMKbuGIcNxlSYgH3H/s3b0IzBpaAPc
QVve5AhGboYBrhnfDHreCQLrO2s7gYi8SuiJrg85sFA5GsaCGvJBLiKMVWfNxWODl4GOR1CG8wNF
sRszsppyF7+PyXQA0OcU18TKFIx7e44DcsQTsPIUPQmKDlnYIfrSBgUXKQrFUlEBS3ZnoKE9pX3p
KjljIqyfS94/4GSITZW0T5kevcpZ9ZLd6fIIAeBQvsadigTJ0LJTCtg61LjhGeeYFOKkUvFnNEN+
kFEoCIACjMfby6IttOdKJtzSIXJqhpnxUCU6Skod9WWNZuGO1uFjL5WzGOeicMEoVEyQkAIVPQ+7
Ge4huNBYmW7kgpV4+xmCOSdKJzK1mgVtEa3yFn1mWEwJzF5VX07u6ooP8HJo0L3w+kbbwyAGXSMC
KgpicWxKBPstWjE9stIxwuNcd6xRJhEt2pusYHVljJW2IU17SUf3kNNMwVHKPxj9yYD6L1QX/5tK
B1XhG9bs70uH7v/c1u23Pl8+Vw4///Jn5aDwP6imYv7PmfETP/GzclCUPwxF1SgwFRSZNWqAvyoH
/IRyIuOPZEVXFXmTxf5ZOfA/VKJx4DCQ6xvQyQPt/R+BLlAY/LtwwBqBaD5KmnORESTIqa5mauMb
GFRU6l2hoP2D3VpTQ6yRISIVuN7BUVL1XsaXn+7TT+jHZ6jH70BT20XPwJiYC/XwJK8rH3NHN1YV
8Nz707Ao9w2uCp0DMafZ69Qmp7+/3G+ZRNv1zqqigaHJ02ZU8mHvGkwFd6uEi3lVXaiiBQS0/hBd
CQonL8bCC6DNrz7iGWiziAcGIS3YvBTLGEQr5sATdQeOsBSurl5qgWxMiFP6hcv9QEH+5jmei5B0
LIqYpLeGz7LQTagsCGRpoBoBtIKAwsBpWpjQa7S9XNg4Pvxn9/VchqRRAZcEYgaOAiR9xQwJCNB2
10zod46BDjNkAuRGVT0mOIb+/opf3NVzZZK8UZMBDF3Dr3PyLRwjG05NQSKjSRfi9CzkABluoITs
0l39HdMDC+fcq8tIFPQAsP8gUTQgZcCkvXzQFzTkUnkTjtRMjhImNUfsjHSIdiVqqDl6msL+BaSE
UwTpfbWlIgrphY3z5WPeEHWfwHl5PirtRBfdh5ObCZEjveaiCR86ojlxuQYK4CO8BOGozk5NRS/d
ht8hKLfbsH3/01XJuC7x2mNxNctRAVomhUeWHBtBngM5M0hu+9E1mF8raM7RThUldhdH74qll8S/
vvzc6OV8fgclqq1eVVfdz1LFLQgV6QJJnwyJmSQJtPcFGHUuySGYG5ZOhrf19+tN2TCiv9tWZ5Gq
ighCMFKBXdJwoRttggYj5msYd4RjsPTHWcK3sYvriImmM+6LUDUj9MpzBLRmMRBgLsn0f7UUz2LY
2JQKqlbCfI5nvMWwdbhaEE/SCaJD2POkufi4txj1uw99FrvyUuESaTHDSgvt2NZhoGISGA7ZKUwB
y6xie4thwBCc1iq9FEq2B/mba55Lh6BBpCR6O2pQuoGZFJrITakHVW18K+gQxA35EVPUJbK3O2uk
edDiTsN14UJg+a0KOZb4ufGYnMi9vjXW/JQ39xzTIRbmTs3eCZY50+8KwAgqLDMatyeJLYEWrwFY
lReW2Rdh7VxxpM0kQ1ZmyNorlSFKOE3q+mnbW1pNzBzPd4ohXMUucCu//KjbWv+0m7UaziGAoXCI
Y9MgXGLYqMPIg4tesSimYikPyj56gOFlUM0BVyWx9hgFXdhQ23L93XM+C2B8ldBNApTBpzn0WuUT
vDxd1kZegtqWoRCtu1MV06DRkYZf3Dtf3d+z+KUbs1QBwdT7GcZ49WQIVZ5daUTJw7jAGNENV2Im
OKAvfMivFvNZtJIjZYpzOVqgcXYzIZ2hZS8mXCqKInucX0No74wJjGygco+Ji9X3pUnDS6pOX4Qs
7SxkFSDb5aQjMOLGQmrgo0YGGe24NQGksX79Dz/hWTRKlkk2mgl+A1sGty4GpuMYjofEZFFyyhl6
lQgR+2IMhvKOqZ0oitb++0t/EQe1s+C0oPjNupqnu1E3AohuYqo3Bp0hYbksQY2vB+yhv7/UVzvl
XCOGqsXYqaxNd6WP2eku79p7qY+9ORlOaRXZmXQY2/zEFKxZeA9jSmv4F678RQg+twRe0RUv5kgK
fY4mZpkNZlnr5hYSYuAWDBjM0DUY2XVZ3Vy44BdL9twomLb6DPPtIvSb0kXUYej71wzpCx6pWVU3
8biAU3YDpQJzTdGyhUb0f3jhs2iEeaCR06YOfWRXafNkGNGrDoLZdo+38BevNur/m0U/6CvafcA5
YitfuPYXYeFceGaII3lkGZDjSti8bmVIqasiUcfTFGoiibQAhT6QaOqFsPDFyj2XoZGUmPTdWoV+
Oao/6iuQXdylPQIp/WPRxkDjXLipXy2fswDUAg8wLnTAaQo0MCvfQoLcnIT3paK4SNkxL612xnQc
LlZ0yhZdfhPX+VnUyXmhLAnNJFiXTW5VbENYyapa9CO7AufYSaY5xqnJxgiz0Kvbl5fcSb5KDflZ
KMJUfNGbHkj9+qm+Tb5LcB6eLaB+w8f2EBZYruaFm/rF0cXPIo9qSIlRNhAXldAs0yu3bxOfjYoZ
RUswyFg1jRZoKIJaCdIj88XLfnFnz7VslMVo0YGCGHCzwBxr9vRmBGaltZMYGfYWfT+KNLRgXYjy
ct1Fl/yWv3qi57o289q1JQgfij+GfSBtEpbTjW4sAvQgG4jpIMHxHC7acWsdMsBNs0W7pMD2VcF+
7mQGfZJcB5KaAJIhn+IQRobsboO0DlF3r/MSpw4S8X414Xp64Vj58pJncSijTQToblP5y2wbx+EK
CkGPcWyVD0h5L91T8sXZfO5ytsI3BCBxGDqpcYk5RRCCCkjuSvkZN9VkWKr6PNhwbkNFOVvzcuqA
TDUSwE/QE5fBQZp9ubTmKTVLeGvWfSIMooJjtlwVDbev4yy6FEC2dOw32/lcUkdSp6YBBhl2O1tO
hjCoQSKyxYEQkpc4TICJhVFs+5IoWANbMdDXpyIhLoY7Zn8xbftqa7OzMKZMBYTOpAUWlhAMAABa
TDTxtD5sgIROT8CACyVURYEyW8e/AY78c6v/Fxqav4dL/A8EQmiyjo4h1uOlfqb37bUqviWf+5n/
+tt/YyGAM2BEZcxgGmz0PmMhdE4x1UYiABbZJon6FxZiAzzIIJcZP6lnCHP/xkKoXN6QCzoxGBAu
9J90NH891MHSMDh4boDLcIIGoyKfRevFgB0lKeX2noeNyxo5KCgXwPiKSh4E/tjJitpNq+WCCKny
w+Hs31vmzwsbhsKJDjyHqp9bcaH7SJq+V/t7DOemeLJajLL0pQVeLXYSI7MlKDCZslLYP1hPEoD/
JQYniD4jMGGYZlbdBMcrlVkU4DPAFERHux2duUPi4iVdFztOaq8k402KiVmeDsDA9tYATGgNkLDG
VzFVr0rBXJDoLB6x6yLP7qr6NdY7hzfFnlYAjhb8Ll3Gw6g0e0lTXFnFcGuufF5yIRtgikSw3kr5
84QtriU3jBp3cg9mndpAnSI0MFso031Ma1fu8itjBUOBJt/GjT5FKuWtGdTj2Op3wIfaUVs/J1Ef
tB01O/wiHI0FZZFZFo98PBVy/BiXoblklb0g++HtfDPyITNLNBWttNWvACC7q4GmgzKWu10Qcx9/
nBqwfKTJz1r9OBljaGpLHIuur3zQFIWEbluR7jFotKSsc7ae6zxIuxRNox4sRrhqG5ahylYph28F
tNTAMuEwzF79cirhy5m+yyWAXoomn8K8OxJjq8On+skIQ3tds5cccblncBvqYkvN5wd4VjtkHW1t
Vu43xAFwXVoN/CqoABL8ifgVK/SgbveJBFA/8CpKmAkNx6q5dZRQT5SAqqH4LimGT7pk8wrolfAK
8BUMeAExHy5F9LPz/Mf6BIsUUwgGH0QOwNCv5X/TNQXY81J7P03gfAEnObMgZp1jNABjJuyaTtkH
n22VT0eSJncjj4LYyG3allaWa1fJOKK3nMORHYUCkDhJI+0qujyuSfcU4X4ACSr6qnbh6OZBRVpg
cAxK1vdYGQVLqKcV5Do1NJOS2kxCGASjiWwWVX4Va/7QTeCXMPzztehCM46xwKDjm3fTbgFaHhp7
6GgDLAvEXFOWlgSwNMiamb1iM1UbJYSNx67p/RLg8FkZbuQBTuiRyjD4Uu1WDwEkbE55PFp5jo4x
ZJQpqFUaivEsZ/umm0arKHsnzitvGgurGFhhbrPQYamfc9bu1hGC5QRzbXDZ8jX1DIyDC6Lt03w+
Rup8rJvm1ohCkedSACff0zoe46TyILx+P7aRowDMsoTFScMWnmN6lRFon9P5MEZvmM0IXhSnqE5F
G5dWbmQQtw3tWukdFUqfejnssBv28Rpe0O4C2faXE/7P5aBAXB5m7ISqAKP9uhzGrG2LcuLdfSsb
dzU37lI5t2Ga3i+1vQzt06rk79WIUKbMx2Rmdt2nh35C9tFWN+HoVhg4h2w+pkvjtpiNJ7phy1Xk
1GkFHWxyqBnMSsv6xEPpji6DSHJtX0MxdlBx++VS6DS5lZQ5aBvovIJ3RQEiKsDeWxiA6fB4zJsB
tHpuh4jeXYjQpFK3xA5PNXDJ4pdMP9a8csO83SHlFmqbvhKHznIwdJU3z8OTHIOZUU4P0EsX9aDi
/c12lRQ278Bv6XvHWCpXhWY7gZEHCFfOOIxW04NFNW+PA3DasfTSZTok2WjNNd+Dp4etXvlVX1p9
3R0idTwWAAinmBQXQJiQdrXTXLH0+JQq06EwiAte2QqOIehNsNoIB6zTyriKmwfKx2M41V6VvRu6
Zq4AikuzZsr6W0vwUQgwNm27G7raU2bp0EYijQEb62F+XoNVnIbS6dMpf/rziPo8jduygE/J3s+l
sKERcV4amkK2ZPBTYzDVeMEBUu7ueZR7FX8aeoSriLkRMK8dLT0VljOqWlrGxDxpIxR2wMpq4anW
DFtKa7eXBiHNuK/bCporm7DMr1vEw9GR+90srVe0Jfa2v+qVOyvUmlpKvZBTSzOop7SPY3QNA1pz
robHTi99oqr3TZi8bRuMIBgAS+60wImFi+EPWu1r6mNrGH/mfL+IBny+C9pvboIqI23RZUxV/59Z
B81Jo/Fs7e9LQu+3eKjiyhBnFEDHgBoXppcC8m8vSBkDPhR8fMBEf73ro9SqUg0uyz2t+h3QOY5m
akIFH1aLgr5h9+AEB8vI9i3q9hlnwpw9GlPr8IFdKWMYQ0v2kmrqD8X6zykMoKjbJ9cVQ2EyRAC2
3OrTQlBZFmnqNE73E69QQDe+BPPNBMFn5RRCF3w/6kCV1cipcuq2GvVSwkRX3k49A6qFOZCnEJAQ
NnvpsdU0K4XKiS4ZQRnaPXDpEWD0ALjHg7avgGKZy/KUAszUIIJD6NSH8c0BulUnvctxkOg2wP6P
dI2CsYGnQ0LuadriZLZ4D2RQuQyPxZBeFczYxayw2lzdg1UBJGr0XhQNDMEw9VyGg5wzgMrg1K5/
g2faHeHzsUtxSaSDeTbY1arYwLOBNxotrWmURWrOpe7p4fKg4HdBlq6fI/DlQTFqwXrGaUOku07m
e1imBXUOXNeFnXi2BiHCSqiuAkssKwrTfkyjPt3/WgmBy41x/7mkepj3uWr+U83sv1Da/G/Cahga
08jmY3Cpurn9XmbfsuFzdfOvv/1Z3RCgtgG9wUPQUEj8kML4idcg6h8/NiqnhGn6jzj5s7oh7A8U
HjL066BeoXOAuv9V3eBHqJENXSbw6eG6gvbfP8BroJT4ZY38CdjAhz2vzOHUTbVkTNVD6idBs+uu
pKPkIfkXgEbpB7LbvqRX+hW3tdocHdBavWWn3AKsphzD6+RqdEK7PCyPixfas1PY6RFEkh2xWtHt
0n32LfdBwVANkyxm7QOyEKR2JGaHW4oTWpkggtt8N/og8XvUGvDvWRAXxuo34Y7YjTsHsbVYjdcE
nU0tyR4D9Kx9yVusVSgeQFb+YveO7NJd42ZuKhZbciqP7+rbaKcKRWRXnZsAintQRO3XTu0gmlxF
V2NlKo4qeo8K6TBVZgOq5T47aF5zRXbakbvN1XIABtWnYt3lV4k/erVTeDifHKgPeMNO31XX4Um6
ym+znXFVHQqv2fUeumiWgs+JNNGWDszVrBD0OVMDa/MQH3MdPS+TA0F1H54GOpnza7HD5MrO7BQv
qzqd+d23OxE6d8CfWorLRWIDzf7BLdxXp/b4j7dBbcXDK4jGVcXqUbPyO8dGdbGfd4lbuagIrQ6f
bHChpuBMTuMDFem2wSAUt/X4cxtgfOKoFhfqLttr9uRoLhzB3elUelAAdaeb4jp2Vte4HhKz8+Hj
ej0JzcrcYjdQM3MBnbRKdxGjBcaNme7iXbrTHfVD2WUnQETfjJfeg2qA24nWHO6syJpEb2rWaLNd
t58cfkRZ5YTmaGdu7clOIWJv2GvX4XHZLwLodkcWqgUCk+DH9EbeF+/rA8a1yFSi0SIEMGurvQJu
zmZX6pVxgDXTbX1f2o0/f0DTwgLkUBR4keQUB6NLvNSFEbTd2wjITnqgByZyN4SGwYCOuZncaifN
b3E1sC5d1cqcNTuVu0RgDO4mQn6kXr0jwfQI2I1YBMGb1e3+LcG/FyF79KYI4MbjGakJZr9+RW+U
E1aiG9qJk9sQVNvJ+N77EOT3ygkI2xpsODO91nzwHzqT76grOckxu00P6Z7sQBs7VIF+kx7gl+m2
+9SPd+WOBpeM7UET+WKrn2UGUzWQilcNmFXWZI+gIzi9gNeU1XmQAzBrvIdWfHz0buJo2JW5X/vQ
j7Rle1OHkO5UXzU7u/gWnyYrt2RTEr0z2YDFW5n5kIjEGczJIhaxDXB+PUW0PnaYk3kKOmxm+pbY
AFFbmRWLxlKE6mhOZut43ipWeR9QuGC6mYUmpQU6nqWLwp296poFiocaVkRu5CZu8h2srFzbsc7q
vq+vxT1ULoPMze51nK9e4i7H2kPmCNV6awxuJEuzpAcqWnyv98Ln2OF+HlAfRF5R3evP0YH4ylWU
7HWspQM/YkH6kU/u1ht2o9mdM+60Q6F5kT/uon0erFeh0zn0yFwVuQR+OzQBkDSVw+yCmo/lPW/7
wRktyAXg+x+DmVvfnnPzrURUmLAXFhM5jS3veqGa7x8p/n4S2JP43dDSLTgHmIXAK9mdz3bTPvVG
N0VghVCK1zuzYM7o57WpCMjd4JcTB7JjiwemvS0F0SNWnKitbyAG+iCKWBhW4M29I4bvqYuHcgBt
Yr86o4BemQWZosA45RbDV9nV6vSObus3VDNzFzA9LD3iQlRBJAIzFxtGwhYzS186LrvtuvlheY2O
PDKBTob2g5XalRPb2AJ+41U2dSNPtmeRmeB3i/aqtxKBzMpuxWRRSwkyW7Ygn+RkzmROJsRV3QFH
TWdLZmEO5keEEwHNABtuV6L0QRYXmD4Yforfajz5pvGAor7TniMBdQQzeWrx6kyovoQTSMIyBgnZ
1i1NhDco/U3VJK7k1XiReFffR+KS4SH48fSLfbSVwJ/SqUlLMpQSunxobH4AUNaqLBi7mL1ovAI1
F55JK1anFbqFT4BbOVjaPsaTQBWKmwPCrJDEbYYDaLBBk8fOmcyHxmTOYhfme2mVFqj2ZmyF7og7
qYnazXeLNwQDtmHvjM62ZQdcbf6/1J1Xkt5Gs6a3MhuAAt7czAX859obkjeIpoP3HpuaRczG5gEl
hdgtijyaiJn4jxRUUG0+AIWqrKzM17gfzEAPJp+t2QYy7ANfY1fsvc5H3mKfNvsmyTfc2OMO2Vwn
flsPJB9jmGNEoOp8ioWEq4IlLH4Yj8Vh/0Ak+ZhjolNeLX7L3xKCZushle6NXreczGD06Mc7+5eY
QS/7fO5DgHn8PypPh/xO5YNarw4tpoTMZbLD7Cw87P7hrScdMibL4P7+IBmJApUcggGsKLdwN2Zl
huKVegF75RiI44w8ncz0QXCWR8ZNwNPYxBWf6MWTszb8+iV74PMZV9nunMjTPTEY/I3xBAnqpfyr
O2QVRz6P4WZOCTfFY+SZXsstrV95LU7jsgA/IiYR30exnTz2p5a5owabqzNy8BUc/VDynlNbJXYu
fsXrtJimlp+wZl2VwGcGgDLIVZjoruhNLoKG9uoIvJn9e/uYjTYLLIh97CZDSplsjGDbWQg5gVNj
KkPyZwvap3LtwXZjsddcpOIZytLWzpJduJEbHfbH2VOlwR9Pa0gk4O0B0w4YIH4CsgNTj5ITg1cd
tnfmhWoXw9Fz1ybvnnwiiILmnBz6Y7tPVFcPhOv9TRvuGlbEAIMJHPtdgIK2c19y9wIfD2LA+Yo+
kW1xuwlRAQeub2OBUBA3XTAq+yAP3HzOH5F9QCSjoeO+MWG5nVA+DYEe6uHArpy6kWeFwokYdBJu
5rAPkXXy92upZHn7GqE64SXfJqbEVjFzo5nTBJ3uCAcav1xN9gxW3j4lqjOxKSz2mUx0EZliCcEj
8rpgYIjJO5yGDav3tnfbu+RQe/rqJgHhKuwRzmKrywKD+Y1fcmoXzDyRXbn9CPD10PkUW/hKEsyh
wCreZ2p6ZQbycfKFsPPDyJlP1qEPk2BfDgM/UjmQA4jAk0dj001IdQnRjhAmh+GTShi2znusKoKR
IZWZ0vujQn1wK0ZUYRrgUc6skhnL1WNEA5bUrfk436pXxDTeNcIWl9Ldx7vhZlQnD0l/XT7Nzt2Z
N6KwmZAj+R33UQXFPh4O6hRs4T0LklAfzLyX+Urit/fAr/A7zQGesBcRixTuamKjYF2QRouBedE+
6Sxf8XYNODgTd1e3eRGCmrBW8zucdJ9mlmNJGoDbG5sLylNM6Y7xVpgpho+qBokE+atD2hZGbuU2
vsVzxlxbOpie5dYuyZxTMMiDz8C64lH5Ftsgbn5b3BIRa9959tW6OtIehqi1B6xURyH/bHj00u7O
vcYkgXTOmLbOZEcu/BZP8oeEYSTd2Xc9bmU6J+QWk40cip3fJZ/rq32o26PGjRYMA9GT7yPFREpu
BtlDRIrdXJdBS6KSuArxqQ2206Zfquvydv2yhHuiMJDZpKQrXUjkYKlHgcSPWVfwfaYTpxIPhasg
v8RHhGsyH4CvWx8rvzzmR+zS0OQ6AzFIrqlBX/pL/wW5X3v1rYAGuEMShLzNY+FzpAq5F1+wwVrY
os8EsxN3DloHCv6FU5Fd2CNZUh00fhpuZFAkt+Q5eMfYqU0dg6xoT7sEzietk+z/+oMtfkZUiTOD
5TTenrc0Hi/IXy/j1XLWncw33cHbPCsYSNSWEMBQz8fjeMipJDookWNdNaES4KNAyp474qE5aVfR
A92Ygb+I98Zjqz+unaefScS8hCqODYGFo4QW6IrDKcBOGRbgR57+MBFMDsMpOtSPjC8TRXXl65FT
SHWSb5BYgFWaPqoHWGwn5YP62XxQb9KA4eFns/uY29Hfp1+sq+6k35QBoE4ff680t2Mvjp34VvAE
rwvLgC2SNHPPQ6XN1rw4ELyW5yzJFGO+HHFeoltiwxx1I/vTEOZkUlrAF+zW6e0bctOX6qWvbTTF
8nN6jmvONaOvBLPfeKR5YV+8qG0I8Tk9WB80zU74tXfyfSS6GvOEv9QP/DA53/56hf3QRxqGPggz
2WQM68N+DrO+vTeLD+z97EVdTsIH0lMmoNCfo7B3TTt+gLQqH9LusAWJXzuVm72XmA+fFl5i9Gl2
Z3/xXuiiERQ6RCBMViL3aDiGp9rwM5ldeNwxdwf+b3X3NJTiuK1+yxopW3MJKsylmducuTheQrUO
ZB+oD19dsYsdvvaE1aFFCQGNFG5H/lQe0kPnJZAT/eXr6ndexOX27Jbe/sLxq+UKBZ8vs2xNrsRd
2BYF2FC4lX3db/39Ngby5AyBus/FXXG1xgEWBWxue1pHEkRYi5jTTchB9GJ4zHbCeuxnHqRk1gOY
Bl/iZxpiA3sOL46567wMjsJGy807+6JpuHpD2r0n3dAGSbb3yb0dN+fxaxbs+ew+XPsRBAYyt0OR
li0amZpngRil29MRrqSNdgR73reAYqNDxzNBsiUgkZ1zEJD5msS+wyezLxrEf5gEZNJ7ViecModN
jcMofSGkLtlTczIpnoNB5xgaVN7AzY4uNqk8SUSQ39NBiyQ6ZT80/fYBMXPfOhTBEnTc/uYBlucn
2X6d5VrjAdTQOjKPHtoD48WmNHv9E0xPco/OMdl7M28K0N3mtMFGGuz1lyFI9jDs7aPMEYCgTFpw
nsBkfO3JGAUfiyIv82b2FhIXm1/ghkmk/OQgHtOr7LDn2PQbUl+2OYGoLn6GJGLosnzhqM0Osx8X
BbKK76psP+ouyPtx9a+q8l8VqzcALVNY0nKtG+lCkkqmWW5ORWGJfd37TJ7i0Xxd2UOQpeMAwAsw
yKxmzhUcOlnfJpGqJX2y2Oo0e09zNzcOi5s931oOSBpQ4YA0y64gUUsiM7W36+gxukSX7mxddwfZ
mw4QbahwwO1nt6DGRFI9HzVqRv1T8bB6cTgcIvK92dGJ2LTU90JNWB77S+FPpy6s+KO7BCEvvQwn
/bBHxNE376f92MYdTs/L82LfGGxCZdA/bjaaZ5fsvv+ybwPSw76/oZPi5p4WSnbNFtDfGqfF/jSx
uEv2gz1UWbbGv+Ie59ntVKZz4mpYx9jIyrB1INVFVENQx01oOpFn7vsKQqEngWgoueZR/yqR+FI/
wgyJoJ35FYNHYYki3b6lbBwsZ1JUru9QOXGg8nKJzO33pNXfN6WF9Ta7hAl+Zs/RotvF37MbWM17
1mzLT5u75wZ7+U72Gr8nkO0DwV4aCIHuw9n+9jiA+0gKW8IUb6RnG4Ej7SHBdayUXXaXNVdTyqJb
zpqdyaSJ5IuTVcFIgQh8wj2PThiI7M2bnoRbWOjEA3rRx5SjPvJnwRSyMQcr8VLxWBycs9D0IVcy
g4X8p/P3PBIIPRninmNzWuAZ4E062nBt3TQX8Tm7LZswFUn1ssvM8t6DCFSe2HFKkrDGSVHmYQp2
7j4nZ/7ecdQ6rafYf8zIFMcDVFPC9GoXt4vuJMduDyDhfrTlcM2aRaeQIyABxpuv9xRxJP/ZUzzF
Q8JVRS7oWHiA+Z09MVwYuPHA1kosaYgae0rXkJZRySGpa5TzfigxWI+QgolSxLFz9Km4im9mF89H
by85lIQZ+sXksz9frZL2T6v1DW6mzBstLxLTuERfpGv1iMoRZYg933sU77Z7lGPly+Rv7p7ImoTG
PbWU/OpGuJ6pMg/vtUN6r93UJ6pqt9sn5Ciu56+0zX0lZI/3zCNUGT+5jqgf79kDqsfH6n46NScp
UI7b15r6ZkzOg5QwVc7VTw86ieFw5gBNGsPR+DCREnOI87twvS7INfSb7mQ8bkfqe25/YNP08mPN
FEnP6CxzxLy8Z3Mkl3TFKwSUmVceqrsH+UZ+PxzLM7sQCa3MXhb5I0XOltKEHvYH69aM3fkToGcc
PH3oCCfrujgQ34nilM+pvCnXGOacjANHb28/4GeBFX57Bf8POjT/bcBngLFodNLJ+Of2zF39KfnS
9f/jnL5Un9AxH163aP74/T9aNIr0m2lgVoEKoWxa4g46/qNFs38HAJos0kaj36JSCvqjRaMYv4Fz
QJdS+kvi/A8A2v4thVs0RUmUNezj9X/TonmLrEBpUdvpvJqJWoOiQeJ9XXaSRWurBa2ob+Pya6Y+
LiLKpXnvAplzlqLy6g5hU7RIjYKQQpGjirpftLLf8BaMv93Bm503QT1WsTruAHw9kBUETSoOgiAh
5st60AAjmS3yGh/QqnZ21KYlfP73U/jHk/OV1tQ/dhhf/dRzmqfNl8/py1vdqv9AlCXCS3DILAr5
/zzT71+q+PvJ/dfv/D67Des3lTYiZUxdV4BZWszh32e3Yf5maBJsNJqJMqzt/Tt/zm4I4/DU+Een
c6lJu7T/n7Nb+g1oJRpGrBRJ0WlG/qvZ/Q3//bd0DlXvNygRNDxVJkwaBXGHRegUDy1I+EgKcrSd
aJi0WiDAfgry2ZycqkN2ZozTLuAhRqeJEdvLJhiz6SY8DSbKPrmefKiU6kMjG/XDNkjZcz3JyPbC
zHJSISp9SdsGb8FB3O7MXkeKFZtbNOcBBIsJ2J22MCifxnJzNSKxAdW2j46StihfFREk3bpEqd+0
OVpvRqfPH9d5EI/j7giXmqboWfmWBN04kdmgYXFEZegBoajpKoGR4g5mYd2Z6PwXNhqvlQuslVbh
3Club5T1eTFq/alNZaq8oALCxVis0NSQbm6sknyv2hYo9TCFRVRekAixhnt4bYDaEER+Sq0FHk2a
rF9AAo6+hVmts5rVDCYRrRJjXBSH8FSGcxcLoTC1DYIwIAbRfiI9zNb6a21MyKoXHoIOuTNqUu3n
q2B49TpOYZQAX2I5VwjLtBuySUY6OtA57wpVS7xEqS7zhgKtvbRSGY7xXISQPRFGGTYOckNTfiiy
2Lgz0RMM0OnZLhWB0l0sDd2XtJ/93KgF3zSn/ggPOqx0+Z255Ikn9djrISmBjPgg0jiL1MJfVbXG
6qbDWrsU1sQfFwMV4+UhabPAXIBSIEWDcYBuncuBUwE0QMpBKm7DwGAvvE6QkSspE5CrSyQ1fhfX
lxFRI18dSwltWY1DX1fW9rgRQUfEGBwNdY37Mp2784j8za3eDRqC8z0nsgFZsl4ZyLUAgR3jhXio
brUaTpHYPOEM1dxPUzm5STwaJ4x0dHJGXJfQ/G8R5JgXzrlL2j2NYz8GxjbT2kZlLLRKuXj+9xHz
vxYOfxxX/xNj4U+joP2SdF/+9/96bXPCb/weAzXxNxOIgwryXNYkC2zanzGQ79AoNcFAG6apGd+L
ZshIYwBiA3+hEyWlNyAMMFb6HrX4r7pnDP8ChKHtjaO/QqCh7Cp/EsgQ4CHwwImqr3d4sZ9EJR/N
FjnlAfVXbGoL62XV66s4Am8xEcL0qEFBRl5SW0knf3k3Z9mnrNOCNq6ev0mpgikrxeqQFeWLKEIv
VycZUYHp0s/m0Vjvl4nCQC8gaL4gr95WYRGzQIl7IOfcck4PauVLaPFmAL2ritpm2V9kObop+9kR
BCUYjTI0tNGrUKJXVCAiGwIJFXzTwsi+qrumUaw5W1R6Y98/61KJzj1qCt9taz84+e8bwt9GSSMJ
EtE4IfN6kwdZKRTmqNRbV+3z22qpzsrW53Yk/MokU9k/6O2FZOxS8LUBywr0//XrmBatALKVdq6Q
ve9i2ZuLm2RLaE/WMU1VKXVbffGN7uugAznvObO181W9yzy1K60ppXgfRx8jXoaA6Vc0UQAXnpMe
0K6Sn1X1Y231fj14NVXEHDdxQ5pup19ZOr1huvw+o1RVZmaDvNPEt843XTulZV8rrVvjfJKbzipZ
d+MWX6m5+qXUBT+3zAfCE5YX2RnA3C+sA9U9IXw7gqphIEZj8o/xjRz1facUCKhpVCvlcyC8kZp9
NayPqVx/0lfoZxKcpQYhW6fD5I75TMUIxXGbXxnQH5JOfR5jNpDJR1tSyG03KXvf65z+TWApvUbZ
QoruohGqc58+N6wRdI6dQrEmG91woA5ONV3r3QXx3zBRM3dJMGCRWrwEWgoFyYgQcovKtyKoeJq0
tBAgFno/n6j6N2Djm+dHRW5PriSNzfotuXjEWanNqrR1y423rCg9nh7V4mUI6yLhldyZmRVIuk7V
sDygq0xhuNFstRCxYJBiFyXCawTWEatK+5dCay+tmD9tK+CruArQrzqUdXOxsms8swsnErPbbwLH
RU4LDvLAVtG4z+OgaJprQysxTMWOFRXpaPeGkc2nTC5CNO98s6lQClY5LUjDYRKna3GrKN/pJQUx
NbsROxTmLHw19GnC+kA6DFL3pMXaBUOlXaeWPg1l7jK1Sm9I1YuKH1J6Z60mar+pnHhs7yjE1JUz
g7ISsBebLA68gvQsWHdzE4WJMLxbFvmafgZFY3Ta4fnciSlJyHY/zgO4yfVmnuKDkIILYMJog3WN
hr1tzD2kDalBSS4Jwd2dokFxZUXwyvY85VACoguB0++38TBw1a6kZ6lNn1clEMuiRAoUTl7E4Bi4
2ZgO/YQc7rzaXQ8IfBpqdYVaq2vE6Ne15VGVBLvrhPeJNpzXGFC+2oK0l28707xKx/pKTcbjWk3v
pQWJSSG5pGsbGlJFXgJOaFq+Tj0vNdLfy2bzULVx0Cr7DG39bBS8yGq8dpK8GIh8UhnHpaewKljP
VVFeaTOOVFNxSirxxH7hd+LgWtAhjAniSr5er2mfo2FWfFA1a0PHDPwOEi7ddl6oAwNgxSVpG0nq
6g0h7749mCmOP7FyuybZe6tXTmpWen0K+7MBax1RjItu5FjFrag8l6l2XmItTNXpskUIJm6wfxYB
MelynZ/zeVI8XcyvVdBYWSKDFFH4Vh7RVCgiZDySkwUlgtQX8mruKUkbwHO3ZSDouxpixd9TtQ1K
7X6qYMMMuj8Ld4v8se3usGU7TYr41CraIdJHt+gjzwDJzmcfu/GdFLGgYzsVMAFRLG9sq9adJ5wM
FPk4JFi/VRHYlrb3YwH81yzfIlH6YTG+YGJxvZXZV0FB+zKbLXiH9ce8qO8FGXycxAk2FVGeiyic
8nI11amF6Ti2T0bfoWrJzTtlU9JFXNUbpdPDtaeJ0lo3y2YcAGIHykjfQrZ8WbBupI1A01X9US5i
X4zNc6P2F6Xrb8jUb3t5PhR5/2gw3WIdglPabFfNptz1uJvZ5mQiCip3YZtl50Io3xdoPs9LVgRo
RQMIsWTGnw07E0nBRas71ZX4boDv7mqxSENlMCxHaLmVfRcWDLpb9cypgRMHmouZo1QigjqzQt1A
qOkITzXaXF3vl0ZVe51I1hun1uQic38Uc9mWtRoysqlddsSzZMBJqHh/JRQcsPkF218kiN2Rq3+D
czcK1dgG3UsSE2cyazojonkogPbnvX5Aocs35IZeZIV6v5gbh1QvPKysZLYmTTtDMMeVAgAdshL1
rDz2SBm2C/VJ0eS0k5bvjRhjpnwozpOWelmjX2se6PDb3Fq9vqWLqqIPn6/mYqtV/2ngdAcy/km0
Mg8LNqdriqssHY4r0HNLWk+ZBOhf08/5OjvpjLy+3NXhlIBOJb0xO5znlzqoLCAfYMcjA51/BUWz
AaViBZafPUYIBmPWIxvvYowkpMWCxAw83dLoxwzj0UI8cJuyB30bQOIoiPZ7Ypwda8YZoKl6uysr
CTM6nOq9bMi2tJrHOR0vWQcGYQWJYo0vQgFTytSOqQxOKgcrlyS3Bnle04zPVauGO21kKCVkbe8M
1S97akGCsqReZTSjjwL+J2ODM6XEEMtFuB+GfoiJwcDsD7XMItEathtWi95MeMZ9NLJ3SqZd7dS2
zIQcKMnBpGNjT3yai8kRUuLaLNljr0FSGl0dzotSw4eLm5WANJ/R5b2xdlF1vTPOpUB5fNUPAxK+
zbMaZ091xUtK2oOh1SHOV+nADypPVcnqf8YZEpXzyEMK2CkVEHzYnQhYBug6qJ/ayO08VR83o3wH
+TJsI0BFkeCZy/Z+VQ/6yONFZLx6opFkDUcdaz0TEk4+1aeooxSrDV6jv7PM+1oZvF6T7En8OOzy
p+iwKxIQvRaQ1NwEZRUdBc5wO2dmFLVDLz9X/eBK4EC0+j1Yr6suau6VBfKhUIfiLNyraRUECss9
iRBOlDveE6U5wp/hj7yCfYRFQKb4BQazRINzLc7KWKNIQdt3jrx6ekiM4lmriBUpmaLeaVc4Vj7s
jC0oHcz7qzQFS0zkVg3JXjuAYm2C0r+Ggl6JcD54oa06Lyu8010qcpTTL0Uv32L5dYOguK1CI8IK
x0dm8j2uJ3a1Ey7AmI3qQVIWmDQ6myWLVdsuGdQYexpROCgKNEMHDqX2ECWfkZI+ZLXyOI/xaQ9j
cjwdN8W8EVL9ToGXjaDreUhyN5aSl1kQPtYjmqBwJto9NFDxCE158bAJtK0EUVhkHO4EqiPVMxm3
s0HuWKk3FMuhLiT8OjS/7qT7eJvYjSF/xcMdfFG/WViCbXGujQvv4cVkjbeV+livjEaiuVAF8ZKZ
nb7tjtXwqdskKBbAq4TRSVVHq7/mqXidx+CjM16zuRAbAY+ES2zhrrc8UYQ5lKN8u4rY6/RtWOgn
bDy8fiifheROjsaDVmOYs+z2MjjubOnHFUHvaF5oIycCg4m7Uo9W9TgTzQanncF3GPEq2upANybv
YrsVRJpbDYTdxMhocFUxCB1LDAeJDEvOu5feTL/m+mfUGgs/U40nEiXsaovWlc0VNBTkNTu7G2t2
OqyCLtFksYbH7VNfCvBLAIUJ1RBEu08ERHbRVSdh99C+ZEhqJc1komyOv5pEyazp1HfxKrxUrfJx
KFPAqDA24TuVt8sohrX4aMqbU+vGh9TgL9kAzWVVQKBTQTnKDUXmROjsNtkqchP2mFhlCmV57yXI
vNjjOn2OLck3hQ7X1W3A4O1XJuFvmGSc8yzsQFGKg1RoQOp+UyO0ijRT4q7v3DHNv+ykShkamTrE
p53H/POkfT/UvUrZuZSJfj59AMmkXvqmxh2tMSlLVEFf6D6yBUC8w/6sbg6pWDgxhjY/v5rytyej
yoeVABR6TdpP/bu4y3cnpL40lMTasxhxkPC3GVXfLD9zIvBZIm411h+kVHta+/Qya+UZfesDnNMA
M0WEo9eQc7dgGGESL/eiXLowiXwTA8Fk2hUUZX+O11AvcJIY5nttWsO1kx4LCdeqOnUmIcmddJrt
KK2gdEfPxlofihrjxaX9xXn9h49o4iMA/Q19w2/ssO8esUm7AQYzk7peAH4AFO0PyorWRvWrWUKZ
+vWr28fyuwvtN/LdhUwlFuZZ50LGUrpQUO2Uhfjz9/WaJcN5mkvQ54FvYyr7nze1h2haa+xpzAZ1
qMKLlu4qQmhjjeMjZwZE+rZ3pfKIw9wvztGvFX6+XVWkycRB0hR1RZffFCISYzG3ZphaBLmZHziS
qDX4FpEOJcLSGWDZ+Fcyoz94Z6+u+GZa6qqCG2o8t27RalfrIh8zTArWXPTlrPzFEpD/ViTQRK5F
uYsSmyjRTnj92pI6qc1l4Vq1hOmesS0uHQlP7m6UOiKe6U+1CJK3hkuw2/RW5mVMDXtqA8lcHqfH
Jga/ijvBugJmKccAZX6vmxX/5+/9B1OLFt7eG+Q+jW8dku+nlmH1WA3kLFNrfBbUAX8o+RfD8Le4
s4+CLhoUEvlDA/L1KIxi1+UYZjHi6XYjK0A6JbggysO8fUrvf/4wP7wUda29NIH1iPJmwIVYqka5
HVt3KXAbDuYI70TpCUVbD1+837vO/0h//Vuxbn+sv66lvlkw1FmlYZ6H1jWzDsWFwt7ENYRu9ovR
+9Fl6MtKe+eWdpT5JmqvamR0Qya2yGwBT8KsuR/hAuXFLy7zg2lAfRZK3j5dEUN6sw/lYpIUpkY9
Z5qAKrQcDbfc+/nLedtk/RZiMIIRFVp0iHu81UlCvL7C5YCJoKnGSxdNnqABBuEUJoBREjAgSFJY
64APGgDaxnyTRc2HZJZ+ReR/jdf4PdJR2kYqgEliaPKbRxWtsY5j2EKUfJJLWxb+tunOFN0K1nor
KsNLyV40ruIxg84vDydr7U/j8qtF8YPA92p3fBP4ZEE3BnkoWXaJ9LCtCv4US5hXeFx8HcMpj34h
Yfmj14tiDHNS3QmZb4e+1rV4qpeO9Gv4rC7PUvl/M3++v8CbladJnagg9P/tAk1/HukL/Xz2yL94
hLeiYiYPRe2UK8BnOU11sbuMoRcjNB2FBZw34u0hVuJLkgM6jhbJ042zGlHTFj62kXalViq4IHHF
F3t9t4BCRC0G775BE6+lBNahgU7ZevvzW5bMPbS9SrnYVA2YsQy6pkvQXF+HPhnjAl3AhAaRfJzu
OoRQ6mY7z/kAD4ZIsRb94FWbSjVK4pgmKo9CXRvI3VSpbZADS0U4qbpvSOZZN0oHP8mrqOkw97V8
Jbkb8umu6+uzmmafNh1jD31OMbowLp0MLDdf7leOnKuFwAhZU2PNN5ImX/eKchUrO/NBTVvgvEIC
dC5BX1xew6YQ74aOn1cr/IVAx46YuqjaldUL522lDNVRKMQbmoSdVmcQzfWhiqBgjjRZWEaaOTh6
Xbn7x2kLwKTYABi6PEWScaUJVrBa4o2m1OdJFh/2tbZxa0OOiEllXXA6vUhqdula7UnDkoV+pzfU
vN82XwGfo8l+1hfxus+TiyJUB6logtYC9MzHjKrs06D1VQEHsZqJ0ItuazRn5uNdhHpIhpdaKsmu
ZnCSqTtsysUHs7ICrEgDSUOiA1MDke934mdFgco25UG9n3WH22UFlZbDC44hFSi51xrdS1duHibn
vsXDb6p1UPMlHMr1ZhBK39JOVVp9mIrlNouUK2GO3iH38xzFNXbq0TuD8y2uMdSPkZ8rsb6eX8wS
OB4CLrjYOGuDaYXizZ1wI5fUkzTs5hoB+u6WYKiTZFA+iv6Lgp+f1BL+WQqCo/X1VZ6ZZ4pknzez
eUYfNazy+lKUqSsL0fWopigTDB/Efi/E86FDzb01CG2Up56y00C/rEo52OVC2wL+Tj5ZYxz02gfa
/+48AuYU9YViyGDaep8fk7GewnKMFW+dn3Sl/WLm621d4OrwbeHsLdf4C8I+xUpNpv/WT/xUNxQ+
42R487//88dd21c4l/9a+zf4Ul+9lF/6/wZgGFUWf475Yua9vGoA//Ebv/eAFe037NZUUVRpy+j7
Nv5nD5jvaFDpLaAaCr0qxLb+wsEo9IA18gsZJ7Fd54hf+hMHI/+GLBlu0bR59o4yO+W/6AHj8/M6
GqIuRpvOwoptZ/xT3HnTBLbWcUSOEOMyYcqKsNLSQMd0yd46DQnVZrkkYuWl3bo4HaVGcywKh2bX
RRlHlIK05BoDUWofmkAZV340y+0pWswRYzYF8paAUoaU3NarPoA8kc/KBDxygjAxUBzUx+0qGYHh
VGwNeHiCpM8auOm6cT8wMc/pWtJORsICZ+7jANBCUuvreEEwwBSJygOiIsWltmB3ik0LkgLjSimu
bps6u4hW9M6UW5l4QAknrofbYZnOxdD7RitSqrGaRPO7XtuOQoeXWq406fta7ze/KAwi9xYbmbOZ
yEY2W421z6Qj/JHGJgj4YkHk0NDawes0dTfI0bT4uRny9j6vJRnSyLgUt9mim/4QD/2hVOeuw7Jc
wxJ8Bvbh61X5xVBbDKEycONRUlvHvID4MKTKwAvYUietu4dOrmGlsRcdunXunDoeFq9qBxURsAYM
j9oMp8VCsSmbMyMgUgx2PlLVypA2sJrbrOKMvoqYYBAxZWfKEZocN9MMVTGj5NynMK7V6oE+KUyt
OGoACC9TBUYHYMiXIp3DuWnvZ6nGn2ewbLOQHvrJxKnbIuAWgjBAwxDuy0yn71xs4PGk5rqqlfdd
JeB5OfaNGGwrbc8kPuq7cXjd6fRIo6GSPA6zga73L2o85RwBuo/dTBth2qaTYJnk0LKcX88zsnDy
VnfBPApmbccjBYaeAlGU6S1Ypeoo6BlEt2phs4lFoEISXTn6q5m/ilFzstSyAqptjPcNAnUPEj2h
JYKZnOae3s5sgzSfi5y6VmuCmW1SmiwidMhaoa82rNtNR1nBVksLxiNJyv/fCPqfiI6RiEz/DBI8
dK8jo7T/+O9xUSfESWT7FlBDMjEC2Z9xUVV/Aw/H4XSXIMQZZpcg/BMfaP0GvlTewTEcJ9EiIR/9
Iy4iUCLqIHSBB2o61R/V/Ddx8RtS4VWSSMAmJlqixclIRiXydZK4LRr+gqSvCMClt/Uga3a+xOQj
WwKvSB++jAqyx0M3XrQkbtA9zVp3U2QA+KbRec00X/q+P1OBrpytaWs7MzYM9XZRahG2XiecVZ2G
Bs7I6GlIwkdx6h5EjFgnwYACVpiwYud8tquuSP3vxv+PTfx7fah9U3md/eLSuVccDQOjbfVvjjmF
2Fl5XkqQrFT8phTMVa6HVUiQNsK2uNRmTKpHEiFKAlgEUIK9xDVov1VU4ieVsvES192RKiDKCtII
wCNJpJOoFfdgKMmNSTvwKqaHM4POwEW5QGMgsTZfVlqUTCRJxIIb6iOAmoM5deWhQ8BIoXpWCUt3
05+SYdNnZ0ODCwM7MGxTN/uqvMXQTM05+8VISH8bCYQf8UuXQZMCQwW08voVD7qO+zejjs1v2/qp
Xo8XpUYuaUzW+TgoOWBBpcGmM1u6a9UwD5V+KkfezGZuOIHpijc2Su6QWE5+uqAqLDap7gy98ivq
0Q8qVjq4FaBaOlgyqjZvDiw5VkN0z1RoHWoCxahLo6taH+4KgCVVsUgPwGHo+o7mEQsx4CggMe22
XJ8z2ZoOlTYuQdPK8NLGVPPwe296tO3MtOiPll48pI0yOcmyxu7P59nfsTga2lssRIVRpkxivVlA
U7saiVVFkmuhmpLXn6SoUj122SnUxSGQRt3HrQidSSFOg1Fu+NJJy9urOaO9JMsrY1oOdrF2iIv/
H8LOazluJe2yT4QIeHNbKO/onW4QoigmkPBImASe/l/F6Zj+u2ei+6aCh+KRSBaQ+Mzeayv8E2oC
N6P9Y+r36WlGXGo7VXToB5fRMk+gbPQ+VGG+hN7Io22crrpix7fyaUS/ojHaFEG0nIqRIDjnhsVM
A8qcNBoOBux0FswO4pNbYrIfFv+lx///vHkM9RE5M268oWR/QEj/a0qcdRR3XPk2Tf50TUcRPLsa
vKfRnkajHY62em3DHmtY5zdbIRZ+D4tgAeKx0TKc9Ep6KRixGcIBTsFGPHfhNF8ip7cJZXwkTvvv
f37brNuc5V/OPY+BAbMgpoKUnVHEef2/J48eoL8+mzik/NTu1lWfYJhO6EkXUyFAy/t65yQONqja
uEvJkdzZo0UoY1cP8Vyl5VUS2GunlXEKhePE//l7s//NgncbElFIs49xbDRyUHb/7ZpqCtn3YcZM
XwcGJNSmfB0bNG1VzmYuMuW9P07nSpIc34Z5t6rkKA+Bdl9yvrVLNtnkXzeF2OsxCtn6NjWrUbn1
7bK+KhunOemZb+FStPEESPukNGn2UcEaupoUvRmjKXfxzyjZrJMtIV7Ylbrwm4w2S2OFOzcap52o
8/w0rss5as+uQaxp6tGxV7p+R0rwWAy6vlqzWuP6sE6OdOvYW4bsgdHotzX69gvBLocw9PeucNxT
3bdQSnxQjhzocV6J4ehEd+WQ6wfBFX+YMDoRN+LyY9LcTflHUfb1g5PLgCeVQt7UhI99aXeoH6zf
U59hKW09nyIpqKhzs290bcReWHW5Hglh3Dc1+NhkzGDjquJIysmM6jjK3gnXdaj9OHacTN+kGfAJ
muCh1GmzSc0Jd1E+TjeRHNrk3AeO14xPakTzIQ9DV/eHdC7hMFDPDsSYPFgUcHEpOnadIeIX3fWw
VZiQbVNlt5vFcS/Kkt4+uUl6fj4agAfTawT3Q6lORTjekg7VodWpvQ4TyR0975bWG7a5sRxqPaLl
wunIkXc/6ig2A1UArk36t9ay2g1CmORKTOhMIV6a2t6GoqWkDJEOIUerdlzTA/BG2z0zlEO7J9Rp
GpBKUohmx2kkE71YbGftcQ39Fl6wC5RrUpGWA0xIC4GNh59n77Qsghpl9m9eZsNnCcL3TruoZ4Tz
QpvknRaj+2VLbaL176r1OBjlMSzyuzIN8fpPN4FTJ5rtU5oY9dkzEh4rESgLy5n2md+v7Vaa53ZA
WWarJ9sdnA+RAdCwB+tYMcm/JXoWR6smgaL1+dZL30QnslThk5+hVZsMVHFTH6ZHbx7ca58LHq9i
OIQEHyTpWLwnaOjYeVhqNY55sB6TanxqomrZNXaPpV+wpxzDzt8QEmveBb7nX/wUD7g3PExcRecq
DO2Heqy8y9KylJf2arQn8xUtenUpkOhMqf1keLXrr1LrwWxt766vGJa0+aedfPlNy9rxdmPbXj/s
0l6iXbeceddOVga00673ian8ozMJB5JkjlQmsf/bEfPvY+jQgsVuQsyzaNpv7fe/Hn/VvJhJZvmw
du3znJjBo1v2iH1z9xAOejnCc6zxYNGSORpXEjiBYHwoUvS5izZN2ssehXJ97wazfA4WbmBz4agh
6fd8o0dH4/JkBj0b82pW/+058+8H9+07Z1FoYw0D/8ma5V+/86ZLUnF7FoM8HSJSyMWh9CT0ldR+
pCzQTJ0cuY465JBqISSW2zzj/bDguvXTds5mmMazMtk5q2a7hMA75Wy/aGeGUpE7JbQSfB+aNZiR
mimWC91uZtKpd1XZbv7zMc/v+/95F27QQt8LKc3MkMnIv53zrkPsnJmKejOlpYdmcVrbdee+MefM
nyNPrlq5jM9ewjpZYMRJaTL2XqueK0/bT1rItZUqAAWJ1xynxD4srfordbuq+6I45KEnzlPl1SSo
CuzlJTnp/mCNWxSQzcqZnCbOW84ccyD8t5rP0uqGqylQQGatfayt7Do0QXLX5Xo96ha/7zKWR0NM
T70/XqQzY2F2Z2h1KbeQlbzWToI4I6wQ3Mn6qCc8973iStDO8Eh5pu7DxIytuUF2tWQ5w5aUp06Z
teckC/hc+yHC0twVogouw/JbgioGKNDa6tTnRJsrvcEBYvC/2Jl75NJwjhOgjHFS4ugmExCo//sS
hWV0EKG9/vmUNZTDGh33rSiXR4XXaK0V3uuwcZyNmyF2VHKPCIIodkNsFiMr0BzaQVwgkjuCyv6c
mBGhCAv8Y06AXoETMvaGAYs+viG8NPYpGN2XhsfhXqX9eayzmjHxgbvFPSaJCUjH1MylIx5WxlzU
mxLPlJda09lOH0iSDU+ZLmJZ+tVlaKbqQlh8dWmWE4Ob9DK35Hr1IzWS331VdIS7IkUJ3EYZqmGV
K/eiaxdiqx1BUmoxcZN3d4makkG10yw7UurxiOfBp5yX5tKY48vsGvIx98ZjpQmYVj6qIKe29IXd
MJ73ef41dqn3aLh/SDNfudFiPBAfVbyIKTzljJBXCWkWO2xf4yaylY2c5WcqvwBZs4l25yp/SDSS
pGrCVy5FbW0Ko62OqTaadZBytSbqj9U5v9lbfuTOPs1K8JQDkiADBSBgaYTLNV0Zds2zWRpfCoj9
vtWNtyPB+i+qN4+f0mg2Xmp/+mr2Nq5ckBMj27T4qlU+FbsWAdB+bjDja5EexsA58derjYwubYEi
rwbVurHa6KotEyom2ZSbpduNEBHiSGYKFvb40o9xkA7VznM7OxaW+1Rlk1i7FhrwFMz/IA6NqweS
lUu4lDn2MrtVNJKpsx3E8CajghrCHXCTVXu/ceTdHGFEk678xTHEersqn7PB8ndR7T/l/TjFTdEB
3Rjr4YFbo55tgRyyBaNJuluNGvYkxvn2UOz2gxwGsPzmSxKW1SZPySqevAQD2tiilAD01bd6P6Xp
W7LI2/xypn8SwYqMwGzLNVYncPUrRv/UIgO0qXZ5SJZ90KGE8rwsP5sj3MYEQP7ODvN9UQixF7p9
Tkl43QocVipMq5NrUnMNCVIFIqv1MTJrB0UYWrWuDrB8W2tO1ofRyvsj6ZMEA5DizjD1VM32n2pA
9ewXU3sfFFD4sfWaseqW+cIRJhHHRdYm9d2BtoeXKnW/8977M9JYxYh2ftkOMnq6B5OmLvudhwZe
MQtmGr8Zl38LgGQ7D2cKtPdGI17ENMOROaXYeYaaNYqXQyEzsh4VqcluK2y/6qJarnLRy9USBZCr
3E4IAU82CWw51lt9ne6tkQkIe2IHsrOGDKhcsNJRFawSVSPmmlXRHs1ascvslJmth3b6DhIbBIQi
4qcy7BBlIbrJubF2c+OW+6xct3KsaKGxtdBN7m1jIaSwb53tMgJizrNkW7Qgx6eSX7lkvmrfRKpC
lK8cQvZDYKvDYhRvbl2WdwO1y3quakimvajOydCXZ3/Oi3WnWolrwOORPPrldgla466f1i3D1GfE
yf6zlMOdMVnNkargmJtogZnV6ovy7P7M6HWlAvWYZJDfu57JRJShPBxUlbL4t5djX9bxMMzToe28
ePIN+zF9MkemqL4G6JlZOWnZ44uHyO6xadRvsxfOK9/vezdnL6XlTscmGEiIqajmi4TgxkJGkAxd
xQZ8cUvE/nNydDPYNm3dmI9jbpmPRTWe5VT9Li3qIpSiMx6EIzNvcWoaQ5x+PrKbDhp86YFOsnKC
djoA8j8f3RT9/FXhgfLst9vhiEwMHFRc6Lk8z7P+KLtm3k1e3dPmdFkD2KPI0HE6ounuhCxg4k0Y
jPJiMC9R6UImHIJ6lRTZJhosME7ZjKeGwwSpLD/Y0bbxgabtAopp3wnVHBzHfvKG1rtQnYi9Ow2f
cx9YF3FS2E3h15J9cuHBXFzGOSkOqeamH4zxtCz1dBKkjx86kjZ7lTxMBAevlVB3DIzj1hR4eQsv
OQ9q/MeLXork/PO5vA9BU5ipuxpzw9vIPFcrZY4cPnmyZf7U3pM1wbAd9JhhyNe0FWWcjCaF6Iji
diiX4DoXn4UYHjBoMsmwtXXMCmbvCTqde1odZ6Mmi8gFfEc7WSYBvKawYPiMPll3HmJVFiMxMs0S
pW43Xny7eR/NZYgtrwP6oWd3NTWzsWMcNlyVmi+B9GBjeckJ26o6y/mzSUbrUDvLuDILCWjWNcSZ
v/3J5ywKqqS8EGuiN+wGm3g0Oe1dLDQbkbn6rNKXMFuWO8vqxvuWJ44pUBLfQvLyRrWXDi2zmAt3
V0b0JU6gerpLIiXD6ej4i3tVnvvL4uy9pINlHRaPQHmc/zzHtGPufHcEh0t4M2P6hbCEKINyFhr7
Cg3nn1wwxTQH71HmU753S7IBBLY+driPDN+mvT8aBmkm7JsQwMCncdu/UdUZv4NxfE6yTnzVLQ6C
+eJmfvveDyX3ddLau9KlXM08CCaiF/nOE3I5EKbhz/P8WOsJKpo9tPw68+WKkh48jHKbvfaETzqN
sr8cK/bzhJ3PBPOtaMsDOqRlVabOm6Qmekq84m5SsHduTq8g4N0P5mJ+dmf3r5XOnEiT/b0Mo3sq
xYpWgsvETfdBw7mbmVNAbMOX7QcLKBZzjK3WVLvBZczlhPvIhIBVB9k+mgPE31YhALs1nfo2gmMn
oRiFuG2EsLDsOdVji5Z9P2tc4aohCo6k05WB+WKvmjyIp+bFSQeosIDoIi6eJ6tzeR67xbLzxzrk
lBIhJSWHWmUP1wRA/apt7OJgVUnsZhpt1JQ9Cq70Fce7f18lyt2llHqt7IDKytG9MNd8N4epQLsr
5z+uV2/pY9ElVDVig2ZM/+qgfYu4RYswfR8DHxan4I60NBTRAkGItsbhQemInpVQ9ucSa328uBq4
r66tY08Vns3uqZh98TXALiOX1/rG5P7geq34kBTZsRtMI+aA5b2yfWOHDpq4FRNZwpxj8kkrZMT0
5GznUSj+7VBpuIruRI7O0dTqpR/8/n3hLI4bDY0fTYGkViiDQ4mi+LLwg23snOrT73F2OJN55mHU
HSa6/4Olw+IscvqjEZtRvASquyPApdl0bRY+ZmFqxYuHTDY3VL+Kig5qmp88dg3OC3Ru85OLqaJW
zMuwUpyjQGIAKD3/kIlxIiol+mN4hMWQEIQDtgJk5VU1wFhTFGvXl+TX1IFLy1MvV3IcnF3e5O7J
95vHAgXt1k3s5iBEO51bindcWVmHr4w0vdbzxkf6Osbviw31MLzZ2Xtci42oIs65qHh3w4wln+it
X3iMP6Q74IsUzmUphfgu6FuieWtHjByxP77WCRs1hgkHoiRw9eqC6JrQtb5DJzvVdlCta5JiLsbg
PQd14f1O+xEjUaY17QqTsTnDNjJGPPTdXDCByWcoazUzIGtI9BPq43FtGGbw0EcBMzinru5NkRFX
LGbraqjsZpdMZ3qRrL74xiD3rSFBmZk0EKxY3KOT+tUxz4R5mALKPWt2N0Vaog4ntBYD16y2OkCD
HvQGlhdGOhJTyTpQwcy+pTfXZVbDdU1DOGMEA29lc4OGen3BFGV+pTakIHaerSSp9uMglrNJrRPX
UwA3eaiSc4bDQi8Y+E27h5a4hAMUIyn/crpUa1K75rioMn0ws/rvVFheHIoujJeshRUKIiNWiUqp
Ysq7MbT6XSBZdXRi5liTqCHn1Nn1gwPaMor6qyeEwlE5AM1OsGT5Q/Un4sfZiqR14qZrzDipSC6p
QTfE1ngdGKc8lPnJRnV0P1mcESITOMM8BWdoCaqN4Zhnku0Rt+WE1UDm+NU1WmKbMJ5GPXjnf77Q
bc5bpVnh//NzKpgoGAM1btpeu2c6t3+8BLePRtfN6KUJoGlYyp7N+0kkzrm+feXPRz8vgV3x/wSk
JEFY8APRbmzV+aspbLlhSrN1zj8vbchQziCtw5ftU8b3up4a+632bsKltnbsMwbjf7yQysMOyfWO
y9zzqbDM0TfhtssxgQ+m4eAvJWe+ikICe0AoX39e0iJ6ldOyNRu/2qJJCs8/LwgTsu1ooau2qrw7
mVZ98nM72PdttpztBJtjV1mwzHjzNmVWFidNdmQiOfQXgXFU/LxOCyDIBl/x1u4bea56DxCbSw8K
CP1ocwMeaV7ZjauQY9ugT6rM/hDCq3qw65SJmDHeL1mJIMgTdz//lY7tdO9XVPjMUAFf3r4C7amO
B3lLrZmN6MrR1lzr9NAkhQMoOW+Ta3T7PG8/9ldGixhGwMkL17+0hFBezKmrsddWLgHprBx72Z09
s07vKrq0lygA39vP8z3Dk/KldOrf6WwFl58/kwFPSQI/1OnnD5PIMGOPxvpQUEEe26KGmxEK866I
urh0sfr4mb3c/bwU7USv3bFLKNj80GrwZf7UL8xko+dcBR9dZw53kzSGu5+PBrvcKlVUbBwY/lAJ
ThJ5BLMZYfn2rner8MHMQyj+vvXizDo6RdznttE3V8sYwGimljzoqamOQb30cad9Cjpil/bhyOjL
HAAEtpX5pGCIrB2rtK8Fze2h8ZpuvzRlcV85FisnypV3qzcegtGbvk2kfiykzT8G25iV2YXiWRUZ
+LzK7842xr0TI1EVi6l7qtvA+zCiOy/NPe4/Gi+ndYGy2xYEI1l7uLMACKj6K6Gw7rn9xAjooyIT
Ekf6bclISZOQrbI27KCFjDJ/GYyTtkFR67siK/7y0EBoMQlzk8w6JQL99gL8xY8j7acnLN1JV5J+
MBXDtuU2DyDErPylgtTtwc/PZ3nV45eaze7CDtTe2zrahI1XYrLrxFseJC7+ZSSBg3bFm180xzm4
RSi70n62iyz++Sq9pBAn/eElMGszDgJSK7Ah7gjR3fnw1w6Mu/NVNJ8ia5ou7HKLa14DCh468642
5tuPRr3stwxqcETiEu/lEu5w51oPJXPzhzzENiiSYTj+fO7//EFbnEQfKb7p6t3vAIMG7nRLCe/4
J7M4H+/kYFcb5XZPQ9Gf5c1dq6L8zdCsVKqM3bVXZmKb9vpY9iSOTIvzWS79q19Cr8+YByp7a1bm
IVXMqsQCNLB1KCgqiPMuyaFSqHo9WubR9f2DxfjiMOHBSh5LN1NxJaLHpppees5lVgi1v0s1nXZj
nyoHED5P8nVaV+56DuTfbpLvSjaw9GR3bC0qmLC8MtG9gptJ1kwBMSHW8rOxZIWawAdmyqXgdgOp
1k326uks2xqdabNvY8uCpDpdJY6AxefZeiU6f+cWMj/BxLgmJnVU+qU8ySIgo7Ie2XXibXKAP1D5
V9beHuVHkN+IrU25klV3wLP4rgdBnp+YASV4YDkbppzbAk4I0zt1Ib782yJDbUeJuB1CK13JFHtm
U6qPyk/3eIcJdIquSeV8WLm4eO08XqV3x8b/EGltfDmKhIEWGtE4B5++6GJpkX0YuEl/8L3qM00D
A+soXYvJSqpZtk4wU3FEVR1TQEI4pQBaL2i87lzFBUD09NuUyvJ5GrO/asIqz4Twt1yGfkUKFggE
d+Bd54GwuCK7Y5lXbtiTj2t/8ghcoXebTZ4z2gyY9Ya+WqvcJbCjd0kuMWp5MmbP2nmlBXN2qa1T
Uadg8myGrn26PJRAGDZL212rtlRHdgpMMgOWbHVoxGH92nsDsgZ6ztUyLTssqZ+W6DDfIsaDzrCL
OoGlPGnFxtfzekhYCpa3GVd4yLXhxFGlHcbPWIU5uuyVSj12nlZ9R0SzSBOg8QQ5r8rhDOIlv0bd
sKsWxkVLguncLe/s5h4x6h4XCfkVqPrpdX+ZJTQVFbwxHnqbPIN5hvPlVsVD7gwH7RsfPlqPVVJH
3koLnnQ1QGRWV2kZ/OmNHKOhTs9Zqi7BaJ07QarLOBoXI3V4uhG7WNXeqhmzXZGPf5DAcT6iJ/Ss
PK4JtDJZl3mTgrFsz9tFZhj3C9muxmCIVh2tWDhipe79177MKSJZpo09pNoq+06t7svQJhkRAU+a
whV/GLgNAWvp0bLWdendiVlGK2nzneTLIZnLLaa232UmeehUHD8Onsp6ICZHamdj1vzK+qo/OU5/
nHCkrIJJv/tllK6Y6FyKNECyDr9gVfX41Zh/PMG2esV9FXfz+EFYLJUALAW7eOYCec1cdSXDU64i
0X2GtQdZIbEfxsDacgXV2hfQv3j8FkGYxZMpHu3JfqxpPpFwlGh3k/4FXMLFGAuQKMmubu2nIi2+
TSdD8a7vUk9qaM7WWgTSP0xOfTGw/K4WwVpvqH9zMzD520oQNEkQ7cUYHrHB7W5mhX5mIC0HM42b
GQalGhJMm/PVcc0EB+1irPKy+4Vo45FBWFa71yakgC4GweT2YzDtR7oqMlUy/7VZ9LRJakJWmAOv
aP0GCucUFIolz96UnoIqWHYmLuw4dya1r5rgD7mYD17LxrLwxZ6VgbUB6YAiKnsbvPHX4DQfMq/u
ipJcI5OVqJ7Vc5OgxryZzES08xDe0ysuX+NiosYmtjvWubAeegPqmls316R4Cg1nXBmtifawMa14
MK3vYV45OniofeFRfuAnYKK6bAIM9uZKDSmyUq87C6vmcEy4dJLCB81RN083jaVUFoQDX2CCFbkR
M4t+7TS/Kcf9jTjb2pimJOplJpgozcdrziUSQyKC5uC/Z/ni75iP7RBlYxrXJAeV3fctr2Asi2U1
JgMOV9VqqEHTLpe+OHlh+egh5Gd+TAVI+jWy2fRv07rhqii9ZVW30VOwrZvslGB4iQ3pHEcepyiN
VrPEQ6shHkumDUHuPrM6yg9ltqwdARYxSqK3ghiCsCLOqiUXTiCLT7o/oQG5ZOjJHEXbuVUNeq2h
rMgJ4HN4+UYwQcECcNeDVJqGV696KVMLJodhXBYgJkaSvXFthKuybKA5+xoofNruPZmjZ0ssnkuE
gE8N9mQ/ORu6wabk/c0nASu7F5upTzVGEEtsAsoPRoZ2lV38cmlinQx1bI/mFoUmg+By+s7qBoXJ
JE9lPl96a/iA8GLC3+u8/t3ADMHIpY4nAUpeC3KQUvsjFcCLeK4zWyLxxTX0WjDR4ZiKuHdVRaRR
JN+I9uXsFH9xaP9iHN9cPB+Pe9iBKNZiZ/JbiLMeQa9jAI1JZyYCRfLSsoaplf+8ZNFrrvIrWiTk
xeP4asOpiHwTxHAun6cEj7Rt468eEYbknnxpXfQlxMGeO8xh8W0mStpsq9u3rrp50jdMbs+VARPI
Bpml+eGSwiap7BZr7BpH3wdUENEX8cDuGiQEI9XnKj+55MvG6UC8WFuW51uAplVV4MYR1GEVT3BL
6eTUAttbzem4GQyTzI5Wfk7LwUZ5sW5b+zGpEIEY5kqqHP8dU1+kDdU9JK+PinFBfUMUdS6khMp+
yHKPRRC45TE5wWGxmFe2FCp9O9xPtvvHXOQB8sV9bjF581BKrFqfX59oCJlwNQsHk9aLvQVAk+nZ
D/mHErwqDk9jmvV3Z1FPlUTryNagdvxrO2XWqmzMgxz9OfYZd61SU9GZyG7YJwks9sFWcerln95i
fLll2uEJ69vtWJLzQCEfL5LG35Jq7fUwQaAZsUw5tb26mLZx6pAaiNp7CElTxdL2PZWNRg5Grxzl
PsLjksLfoaxieyETRUBKekJQ9jfpKEbtxVZrw/80fftiW+jIUQDVPJKiAe1KC+ERy0iX+xB1Icq4
Hgq1VLyxwnzNJ+ZswFB/F9p8sxABNdCRtjQpTmywA3ZbnOpot/JTGc7rLHLSO2z+02rx4TP9vK/C
7O8WbG5w7FFYum7JO5DpD32b9M7JV35r6y1pXAJYB87C2AzOgYHcpDIYtTDSXwLgFKRCsga5MYDg
i1N51ln6nnfl3RRM5yxL1sHs3feWvo9Swkr9/pY8rER7AmnY0nss3ND//O90bNqThqSzbabmefK6
3xNF19b0eqel/BqsU/0eqDw4WqYQa1sj7HZJtTxJ2QynUQX/+CjwDUyffoGLoObaAryUnITJC2MX
XVCOICgAK1uWJHdTW7M1JQ08djujPUrHbo/jTXUK9YFRlOmQdea1FsmyoXX8+ejnpQo0TQDMLzIn
SzgLoIZAB0xdSi5L7zym5cUWzm09ZnXXtvZDiAM3amXS7vM6L5/nmRghgvPycUzfs4GFhag+jaWE
Fd5Z6WM5XcxRtQx1Pfm8GHkOnaYhs2qyYP8o/PP1Mk6nmwEkbls4mf1Y9pf2bx4sRB+0df2rHXsW
hoZ5HpMchPaccakF3UtxSwavvfYJn9k3dJplW+cFOzcBF9xiZClVPZ9bRr77OvvCAF7cz6FPMCJK
6Jvqh6wSClgCei/dXHOa9MOL7vy7xPDfkvQqhPvOEp9Og4Brrp2zbf0VVvGR58ZDN4SUHOqi5bQ1
fA6zAFqc2X2HMieO4BaSXdTsWnhUDWGgV0xgk9uTcNsEGUKyPiZz+Xc2jdfRdS65rH+PRvDiSorF
XpxhX278DhedW3DTotdhXwfxxg3LPxxQcV/r7waQJf3MTFCfjP3SuhVNjrHyEn1vaKvakFaYWPLB
L7sTnKWDLv9C4DhWw+OCariqYZpVNLeFSbKdcySE/g2L3VuzHzv9jROKoruA0or8ZczbVyjGVAVQ
vV3kn1VqM+GkpkAq0P+tPsOJvpnH/LeTJsyAvVXfOC9RY78kvby0AXSsLLpnTfWnMppVIlL+puYO
LsmpsdMLTvK3IvG+goD0vanZqyD9ruTSoVYqH/vE2RgV24eCvGNARPoPS7a9qpMXf5grykyC4rkv
VrnXkbWsH4rFvPImSqZD/ckwytOYfyS9ez9WzCda9dabzoNXimvNqHm5h3B35D1AUedetUsiSI2o
awF3zhP+s6agH4HWJNbJH9onSs5whfPl5tgwv/OqBLOUvLaiBed1+3WoQb0a4ccUhpTLCBUc8Tsr
AWzI9uz51fPFSMxn3wCMjsUxdNhH9oDFhU/5pb5qw7jHxpHGeWnsbJ3DSg3PtZE5W2abrO7pzFlk
eRz0/ZvQ3cXMyELpej5diWKT6vaoZfqq5v6u1h/1SMJXpe6VRsc8TsNLb8o7dCXbMiI3oEy48r2i
ew7Teme3XEktuntkIu12KaN1W+zmgN1PNwqxddBAu+YMaV60QUxXjBv0XUX0jJwxCyemQI/yhbnx
HlnLtS+de1QDUGOXT0mGOPTeP8XA6rQLVxxkR9zd+yy98WbdloBrTXgJraBwgm21cMdmXripbLgI
Jte0rxk6tQ95Zd77tvs3Ko1Pq3afVZl9NDbZZ8Oy14b17vZBS7/Vv5nGcMISdAyirV0s1zpRj0HV
X4A/ZVn4RzqciHnuIzyZLJTQxRdhFKAL0FCCm4i2wup/FU30YBvib8OYBbrTdL6lw/ffQVZC7k8q
KDPDr0pooGZV/xs+zTUAJ+ZZ4jVt9FlK/1Gbxdswv8vQuLIEQyBizkQTu8+hw+rC7eWLjRG2M5fY
aatf7Dz3unim4N/5QfdQTNVR5zT1nv700LvN1ivC1W8VMdlZ/OJ3gt7fMZFs+vl75nKSsP8jKKSA
xtSD8HLnqI/VQFJWRx5WkJyaCe6xctCje3ZpxGn6MTH9QoTADXv7bOB0BoTRbWeQJy0Ve9V6NvXK
MaWFV4lJuMcitZnC75mJ6+JIHZcBtJwleC5CE6uTLNO1tcB37KeBoQwl4BBW1arMSZZBHYMmxXld
/M7ZJD7c3Sa7JnjQkI5xhPg2ybARaQqd/tSl9zTdqAxRwmI3Y4qf+kfXWUhTS8yWW9iIRz/HPuUQ
nIj97osHwklSgkSPPcAmSFAcDI5qPswZZ5oqQCyXhyD9H7bOY7lxWEvDT8QqJjBslbPUcvaG5cgc
AGY+/Xz0vVOzmY3LUrsst0QCB390yZvSV25aPhnmJo3N2zR2KCGnk2R3rU0G4QYfV6HPfqqtxq2I
u/nU9DEZOHs5DVudYyuR1CcjH5BxdSTz9e9xUtwc6t+lT25e4+yDktJ5bkNalvwg/RkHEPaEsh9R
aYeO4xVCwauex89mWb+kvKRj9HvSjpdmxJ/iUF3eUpY39feew6qDM5lmaqRqTHabBuMwH5uCBG+x
shJ4tCaH6KUun9IQ1rMCwAWR6++qGTi9WnGKbq2mCt2hXlBQDWaJc0z4Hdh0MpJGRMizBrhXS2Jw
KkRbDkdf5Y7XXIn75IpbgI9O+jRLmYgP/Kh+R3H5WBs/VWGdRMn5oI3mrDUZfk2+cfXkI/0/caFu
HmuaSNVrWtMq2RESSJzBvwjVVdsNO3ipi4j7s6sQ6aMCwpj0XnXph+35HKydiosPnDv0nE/XREBN
dAeToWXfbEmaJaZa/LrxQ+N5b6X7XFTi0yMzBQzNpS+EHvKxPrid9uQzjQWmcUFADMkYkBZFbE5S
fntpfXU0de1GzMV+uZLGHB4WeqvCis9FxJbWmv49dJzndgwf0XEH2bNRT8/lfAljgCT9kXInZDdL
y+NTiH7HAf1vb4bUXUGYLvwn06UTVhvDf6KOj/XE32Zo5qpQqeSthN4YSXso2ZB8gAOf/EbD4XYa
Hf/HTbvHcqLbKCfJNbZHjlpM7UBBNyh6EMOtxfpSRRe/7J8JmSt991kpI8TIzLiVDouuLB9lZ8Mr
OM+9Bjisa1zr/jYSpKim8ta13WPhOoilrXvn57/cx6dR/WKlPPdN9j4FmKiKNtjFotMWrW9+amZ1
jCJ7gEdvdhQpWMRflTR2dsVr23X42iOcofkb0xI1pWljLEQ0myqbZ4WccS0Em4ugwT3xd/1ABYkt
Nm3QPQurOiSacUAtedLkMCzcJHxIvbWt+SulXsbBvRHUEy1CWT/HTn9nNVuEY3Bzx75bNAlwwTil
ewePvzbyCZhFeE8a/VOP9WMaUlXLSwO7UNwX5MTW0XvWrKA4qVuc6+KNrqGncmeFLiL5eaHCaHx1
pmgXJpfCSJiKY/3F1rJoZRqQpBYrVEusL/o47S1wn/XA+9Cs6oIq6jNrWMOxcQ0EvhWKkxraLwLJ
Wjmnov3TtBJvTAdCEvIRRQn11FOQvboYLQlEGNZhk11lbn1jsiQYJkXDEZjkniNU8saB+k2i12xX
p4lE9ZT/dIR1tcGvNonvIZoPhZP2MPrtro/LDx0lBEgWH1OcfQ5Eng1THBKzEFGk1zcABBkVgSGX
ZmyCvzlx82t142NTjfz1RUdtV5He+xyZgukAgLntdzj/XB1phM07LgXNmO/KtqRae6oulU9xd9BS
NMMrxzpibKP99lpmNmNCV9chbiFI/cql78OHqB9XMj+70Z6/j6UmdX/zlvsRA2uUN19TQ3LklCra
YRui8DLNWUV99QWvt1SFjV7Qz2rYNgpI+wyaBx6CsClcylb1WSiPUsIC7x9SAavnv0EswLAEb1zX
+GuIG8i2RtqeSsFIZviU0kR58YqEj8+C8AzLvtbSA4ikeKNgG6VBIJwb6copmPFgBoIka85GPt3z
AmUrMZZg0Qy19H3LnDcFsok0XB+coW0oPQvUpg+mT/RWT5HfHKxYHaFNl8SAnRN8UIuYPB4oyH/W
HEbfNOOF4oZFJLxzF7jfyQSuN+QvE9qBQJFw0MTI/0DnIcEJYeg0BEy6rH51hxvM0j9Rp65Cp/lo
qvwjMOsnE6pWSykT79jvGgR4nPGndSoyRIPDHDxXS6qgmxlJgK0R40/jKCab3Hx245ptudFPLO+r
we8ezR6xo5Uy2WpyD19OsnB9w1B1ddyKOgAtqJeYDbYdOYdOfEwVPIdODuaS8+pRutGRwov7GPlX
IJf3dqtN5j9fal+g998yj79MnRYi08ZVzm6juw6vzf4kFcZoowYxchvttcjSAxwuSYeSnq45ATw3
UVeW784A/RgF8j0pfPgtnIvNrJMIbtHAitBU9k5F3UerOURgdvify0Xu6W+OCWbvahnwQfLPR2XL
VaT9dCOGm344ZjYXZV3hfo6mg2Af7/Tm2czFM0cowhznJMzp3DbikZv5X+k/jZn53Ut2rCxr3gBi
BqP98NEQLPQAeFcF00/AusXnyKmXXYvbS7Eo22IhTcjVOBzJAuatN2bflh0WX0y4JGheQbS+epru
Owt1b+uR5cowoxnmY38j1eC1y2CdCIl/mya8JHr3Lwh5xxBbAKLqa4tYwkWQGE+jbhPxgTYpSm+a
Nn0Re/wkJ+OxtbEZBfqDnJcJEhJgBEqGPr968if/QWWdB2rQP3lQU0k94B4FZF2qrHhPiPPV3HCh
5QPFCNERUdtojg9FIw+WAWQvu8+IU79lszYZeXcdLfc4xuajm2GSj6DUeQXNRpfZ1A8d/h7etYKI
8PSew0945Ak3LIV+Gb1Hg/ubSTQznXrwanHpYCisJr/elHQfR5m8gh5cJov25fgCufsS5NUVi9Wt
9uWTwN6qh+kxKN0P5E+/Cce+egwfkNQsnR6qwbHCT/wiTwNDBmo/lJA1QzVJUsMKVdZp0Lp3M8tZ
vozukAbT0giMQx11myzWahB7Bgi9e8Phes70/vAT99ZDliG6TNdtPH3U85Vs20wQpoI6Q9pN+vrH
aFbjbD8g5UzbOdYt0cNNlWX3QHJLVgZhx5ONpIaEB9bhqaaEDZhD5OlHGKQHLNsLnYPXoqxCPirX
2I1tcEg8IMQwPmrZFt9WBECNwcGJHlPT7xd+m7AsjbdOuDD0cxarK8S4GGyd/BjHBhcTJNmn+Weq
9Ce9Dr/iNCCaWuTmwpz678KyEDaE/7I2eesbHAqhn2mLTOj7HNOkXnMHxSWeJaIFjp1dr8eJNAVl
1pf0Ea3va65cAP6ofwp04omyXVi2SAq8E3EDezlOWKqc66RsVGv9esLs3fmvrf5S1gRBa8Ehl0iI
xaES1m0U+imuw+NAekJWatuYDIaYS6albY5o3R4TVmO4mIjJpAyjTeyN+2Fq17otl4H0Xps6u3SE
0VT5ys/HtxZ9P5GzGDg99xqm7a+vSHqJTCSg/YPb5AhLudLSJMRdXO40eFczcaD1M0MtSvyBbvc1
yuKXCDeU7AHH5exbTyWCTZXXS3/S9yQnAFrXs4/bL05NDmrvZrdZge8PsHmawTTlT2gU68JflrFk
qbRguhBZ9wRX2/02CTnpZpX+LQv3mrFGa7ld8GHNekxJ4p0j33ut7hZ+7j7jJTgaUTdnPbcw+1lM
UKTc+cjcFl6CYr0mqjztqHAc4pIrp0FuSbSRHr45vcRzIN8FrmYt6l7M0fhO2+4plRZa3zeowkeX
EXo0BX7h5ICkZGvA1eTw5VpVvLuG9p1r4skL0mMdEUoN9YQundzcU+5JLmTTo3TF3fq9zq3prv0o
vlW28+QgVZhN9qT+js46GQYoouFO0t+P3fo/4t6ExodRZJugrWi27pMXEcaPFi7fmWj3lkONiFBo
b41gx7FVesm94WiL9r1EA9vrXbj0ydZZKEs+JhDlfmDcE7v57sbpQyrjEx/NqjDolMkczHiCOJTe
NvdjjXsiTPrPVuqHPI+3oI4vRqH/oB6v8SynN0w1zPtw1objvjV2iyw6IJcUMLUQpBP7vwKSzX0i
XwNBwNz7otXyTnqS6Fowj8xeeNI7pYOz9rFIL4WskKwPJLPaBKKMJhN6KttLVTsk/de/nq4e0zF4
mBykaUIdBqv7BQybAaTkrpXoutPkbrQEGmgBhy+jIMi3K7cIE/ejaz951swS97+Fkf72UEG6ehl0
HFiR15+F6WPOKB/Q9D+UWrNv/vMrONRRbWr5z4g12wbMEj5lATx7a8LkwdY6ZhfxWujRXce5sWBJ
IIkeFxSG39xgEe7zn7aYmNWslvUOXwPFQHRMdkIucqJNsTNC1YSoiwa6J+cnBi3+blHXLaau+mjm
vzWERPl7NoHMdc1b1HflyudormuZXLCErlJLvWQIBQjbYlFTBGI2GVpIcu2jRaeIHjZSErTHd6eh
fzSr+HRDlFru6Jx0c4ZOHSKRAwOeSVpcXrWloStMidQy9XDnluMzDppgiU4eQuHNCKkoqn4xoYb/
6lURBXCKg1k8UPBAGz2ztxBTtCdmyrtFMlmkdf4z9tLA8qu2ZtmBfDP2IyT01Groap11OHp19drm
FBPqB5kT/KxF2iXsAbASN0d3psvraCM+0fyBuLBMt/Z22QPYkhFrt0G+5SLp1piTutXk2S+DSg9W
4Fr8nymbSt3+rTA/zJz+p1DvvAUk4tUItcuQzbps236yITPgJkzQ7rx4yV2Pkvnwi9s4hFIO9qEU
e5Fq7Vqp+rNNX21p7mwbyDW1NdKzWufsDkBAbhN8SH84+YpDdUGFopGRkSPu0VAf/RarBzIJJux9
kHopkg6SiMwO1YEDWN10/5Rrv+tISezBh2503XZtkBa7IBJj4rmJF4vNYa+p72mIAYhU+2gFxrlP
jGdfko6tIZN9cit4qlR2Yi1yjSoJq92a/bwllcauFcVdpdqjBt7pOj32bS17ayz1oEfTbxyV9UJF
OQL/cF9PaIki85CP9llF7hOVWe8itHcQQSQkBW99qj5JyX9rg+mqhxoZ7Eulk0rkgI6okM0hU5O1
iJClLjHqrkeT+KQ4ibt918pTAfIbjSOTF7mO0AjTunL8l8RmW9a0IV+jCsBoFV6V6b6JND3VsnlQ
WvCVO87GqcQuJTRvOwYRGimY72rg6DEjyEvJbdXl6XPGZGYZaFmEUQHsw8QlleI2wSt6DuN7S2/f
v6nx+Ysy79V7UGPy085JeD0NBUtrKtecdNJVNzr0ckr3tzcaLnpjl8Thy9+PONglQH9Znz2JpiSY
jGXdcykkhPTHuXiE2qprH4QozQE6OqqKiOWgQtrghpP+F/BFuZDIF5FAqJkBmhLC1v/+3J3t5y9W
4HA6c2BHywAgrNmaWuK9a1XHeFle/aK4ogYblmM3AvLnLmukLlttVwPeW6NenrxY/feLMT8sDQFt
PuETCQxuPZ/W9hxMQlQn1SKKLYe83nQcc06FQNgTtuTjo31Lz39fGPooqJ56fztBF17BYi5mpvCJ
1N4C+TNofhf1O4w1KDVAG7fp5FHfqlDypoY0MImWVLGy4q7+npPRKakaceJE+aw8WS4rJ+oOJl0i
R8HNfpxsp9thmf/Po7+n/r7o80/834/9PeeD0S2EIgjCSwLiHOYvBDlPa0UQN/v6/z4H/hvORqTw
9P89h8UkWarcoDYyEOJYhy1ipzFDxjM7+YwOOA7Oh3/5+2dp9OIY6YQQaJbmLeOgri9sZ2rtu5Q8
aGNcX/6+wI8PBmWQPQoBq6N0GpvwtslA/DoOEqC1qcn8ahbiaFs9JXoIhJHv7xn00MjPX3Q7J61H
Ry41P9JqjULXLsa7PT+02Inbjj8vaeOo5/QXkYuDRRjMZgrPLkjsuU/lf79r5+/+Hga5Z6988v6W
EfLLcNvCrOCesq1ibagIzOrvcdh19pYNFFEFrQ2JWXqHVow3abmzbkZryIN32ZD/87hSGya1ZEk/
YLc2Jj3Vt8LkBcJwDkLQppC+DGDHdnK8mXrymNg49h+T+UsOB7i3lLsEGWvVBueehlMphxCxY7p+
Ytvo9olHpW1BAgo5K9XFTfX2FPP33c0Joky69Ln856FS1cW3quPsbssKw7woJ3BvDm0k4F6r3oCx
SUIADlGTExuZfX0lE4ek+IDkRjKA6uvflyEIp4OtF+ey8tWpR+6xrQr3vfMyTFiRPVEC/vet71gb
2w3D41j58aWZ+gcGlgxHEo/+nkri6b/f+V5DSLlHi46ptkkirSuefev6910tJfokE0uxBCIziHY7
xoZ0N1Gb9ZtId80XKQCgEEdTdz0/HLt1LlT80sS6ujAMFYu/p4tBT7d+nhWbpiu0i9MPX2XUlMB2
nb5NUzd/tIlY27PdI2ObH2qZU+EdQhiResPObp3iKW41ujfiL2AeDnukITy53hsctvvw988Io3e9
XeT4hAmS7K3a2DAz65U2figTMlTX5XQIip7d3694w5rpA+WgzfBomFePUyI5JAm+0c6bPooIz0nT
1MshntJLV7n60vMjyiuSCZpN9azAgR8ep6yAEAXv6BIWSq+K0r2rNeIB0EzfW7ijFr0ViYdx/uKg
qteG4mEyoxdQn2ST2mW6w6ESUtETOSeyupHEE5TO+MRD01Tz0ZXvyLkKEXak8UZUahaBhr9GVOb7
v0dW0kKdC0yfbYlgOMOcCHUXleshm+6e7ZV7ehzyoxVRON9RSTkEk0+dR/sY1mZzsRjmLkZdxJtW
GcSmjmqNSdzauwUaNTe0YrQiAYvJyLkqL4guph/N8IF9S/eAy8U5BMbgHqzOOte50e4NVxECg332
cvv7Nh4jolrmJ/E7t+fBuqLzCXfVDPwZ/D65zimtbAnoPOvNoG4uloHVmOKRBdRaWHnTv6HazXcd
KdfIjnnIyfdM9ZX9MIJ9HbrI3ohMeGQeDuVHSuQR6mPnG8QNtU1dGY9MI9YmLrxpwW3I4majsk6n
fnxPdUgQEJD75PXi9Pd8wZGS4FJRHkInrP/FBK5URRFAYRjq319JjW/1EDNVZvFJG9GnntEkkZvn
noCLQwyfeSP8Cl9VE66SnEE1Tk1wSWovTrrmYgwRWbX2HEGJdyj0Q0bD244FYFOHaXPUbUavvy8N
Ctqj46XcsuQxOExWZ2c4h/Y0nv4e+EWtWD5JsRYqJ61v/tV/v1+Ek3n0rc9C2Dnexvn5HuSByTLg
SJsaB7IO+2vVkBal25iaTRiS0R3B8Crvt2PvjDTPX+bEHWS6R8sA904W+FTzAFMuUa2HyyCUpJHZ
cCEK367FXpAPYb6zkIeFdjJw6fsfOKw/pI3yEGEmoLf+g8MiX2TDEC6Ssvr6oq+P5XwEUMxsDzIw
MpfOWN77gXiGMT7XUfUb5ibqxMF+g5akEwlbsvxx+uDdHP6lROovcvCdBV5D/pGNnmiKlzaH9yKO
cD+lGSNRYj8PjFMofD7HHLAVc/rV1OYZiF1N6RrLVZ3e8DHeChdgayoc8j3Kf3mDWn60WM30sPjO
zPzuW0y5PeT12D16sVFwOpNPRuB8V/KQq+AnZ2Z28+KdDeJ9RMRaiq/C8T80pG2L0XdvQbe3fAB1
fTgVU7AXNUrzfHhCS/LSt+5brAfnzKG4qsNOEJ+NxL9Pdfyvy+SGDRrSR+pffoi4zbixqjopa6ki
627hmerm6MGD9M8dnFkF4YaCPV+5xZz06KcPGEBWaMd3TcrxVESg2m7yoM+oxpB2Ahl28pqNwUY2
4aeTg2xlPcOWRUaB5wNiljiDVo2JZV433ytB+4tfHe2UJLRiAJ1IgnvYNHc/0VZtSetuqT4IVTn0
9LY1er8jlfRFk9Ob2aaA4vXwKHR/WxLFx7JwVTZ3JvHnD5xlrp3IH/3cuCDTxMc1rUsr30DaXL3p
YDWKXtWCs3GNVDc4xzABotDWripuk+xutkHUwpQcAacuONtXhoNWFeO/Cp9K63XMtpm0VuGojkYV
/KMWGNlB8tyb0XHkk+3ht5uIvLbcY01CYkKDwTMtZNcpMx4CdDbI/LKn0omucVuAVujoL3qI6xhR
KxGg/s/AuEXT7k0fix8J+McycQopbZlmdKsoVkk70WIxjR+FgNwgwnQlekwXVfoYJsneJ3bInXzA
Bn2tkBqQBXoj5XBHsBNycpgE3wIyTy2aPly9P5dJokhADS+xX2Jp6sz3kt1/UXbCW3TotEtdPmRX
sFS4F3wWk/mu91woeookjwvxu8HUkE7NRuI/XeRcP4vUzWAzYfzCctHpoE9NSx/OWPtbuw83Q1G9
lzIe2Lm8F4qUbyh9r5UzvNjj9MhJJau8K4GK36Zv3ImM+nRzbF34HpyEwbES428YBEuW46sWqkt2
K+P2eVTdPm6rS9yPT20Xkvo8vuS58d4ICkUSrhKqORa66P/Zec85su82XAqUkCE5dapp6Wvvpkus
ncH5MMFBsbJ0EkCa7skSrQW3jd49EcS7ke+3ChPOOxXaaANYHZQYqMwIBbLaiyNQ9YWSekUIrMek
9R97H5UQWR64eiK8K10H1mdSJ6W35hMVzN+6K82V64OkB0V9Znu9uIEyDibuiW1F2MmyD6qTocOi
3MuQA3gv4dXs7Fxbxj1lyO58YEVy6dFLck0ltLiNLG+LvmB5y5hr2jD8h5X3162cby/BZAhBGiuk
YolWfYPumucQZ4enDDpgIP66Qp40r39Q+OuwXsaiKZYuZZMryBti0gJ35xryRRsLsC32HyimpkV+
BnCrFUtbsApTbEmXVpRya6inasoe0swCT+G8gNkm6lelycCqQ07g824fOm8DvRtvpVeP8NX1WmLe
mEZ7W5fhPmvSL5m7wXIYbCBa8RDhTj0MHPCCQOtXcS3frSx5ccSmKLxXWnjQ+iSHbIh+MmsuAjAB
m2cERDGyxORKBNrXxPmfjROcvrfhW3IjXedOftJBdPKUlNnmlVist7qWP2bv2OsW4Zg7JYTpQNgu
ksnkv22rnYrzz34wbpWp3tyB/T2M0rMdNm+uaqiqFFQzJSnkhztsLIEAPu6nYhupYSODJr6UGTFk
cetL0pk5NRbWw4hvOkQxQF3TB1nG6NibsV+mvX8qkKVjlttFaUHIjg9R/IcN6H29TDz9lPUEXEQB
6Ymw5WucUMglx1l8uWp8DAQUtOtAaMJDuAl6mjN4QZui+80FOxnH06AaMX5omNmCLF3mFlEFJOJw
J7Au9EZZr51k1boeH3GhWeu0QZtWEJHIjXF0iVey/OwDGVyEwtC6J4ltLaPJPVMsPoNczeNIaBr2
SF5Lihd8XgvLlWQP+WgMk8L4oLUCrjF9y13WvQYTdDSN+78HKo4Q6rOroI1CyAfuQ3Exzmwvfe+D
7FAn2dGOWQ6A5EirnrqM7A0kSWQoL6HKdrGs35BK0h6DItLRJAFa2WvtjUtKD34cnfukzijsQhpG
8shdukW4TOffP7XRAdIZxNLYBrNnaSBbaxlhSVkY7fTWar9xZ/8MRM3kJW5v0R4HDbpxUpoDWtRv
M386EUmEyixHKUltwZlkODL0q37P6dTZ8/Jk66DvVPbw5GE0Qwl4i5LeP3RJM+wION2lKk0PLXhQ
FUvt1rOHmiqzL56TbjNdzH0f6jMDyw4cBOOZGbxgBmS5dHsiNTRcUS3UzYNnjfnSiIn/m99veKdy
zSWXbfBnjadsaL5kG3IDdLq9NmKE3bGRq1OacbeA/KIWsJNXTRhw75W3GXQ4nwlzA5EdE43vXj1c
A+PHIHKWiwlaQvO155Q0jmMddFda1YqT3fQaKR0j5vI0gHJGYhvRz7JMoaYgkQPnqolNE1wSXY04
ctvdGDnTCuHA2RoCwqEcTLh+UpAyNfr0Xikn25Vu9l2k4h9c0/QUZFm2qurgtY5cvFhu1W8rLfNW
pqrhW9QubQck0KKcKUwMYJRPm0B3GNPThVcH9taZ8HtEvkNKn+3D7cwltWOig55PLrakEVfQaHVv
cYVRHpAieyYZaFHMt1l5EJn1XFVtto17zE4DWawAWsQeDW4+D6qUq3luukOsra/GVndXeSeXtBYg
iooKxCpMj+g0PnJz1O+GWy2m5EUzS94iciHrRH/PpkmyNHB0t8pppYb6gJpywX4CR8PRH0t4cXRJ
vzLGdtpLmQOQj7mkKrn0UVWwZbRuuoeBeKGRqOU4V4c3Ma51jEMjbMeOfK9w6+OTS5mWMPNfDYZk
SK9sXEl9fFUSD5FVf8Z6K/45s4iqGsKMQy6zTObq1XLE+gBXPAJ19OIQYDJcESvKfPvU1xZLA1nK
SGbIVug406DhsE4dCYZ33H5o7s6pMNt34oaueabtYIC1N1/1/loXjIRThsOeCrqDZbI74yV6qQz/
y/b7aUnqx8ZRBA/HTfPDFrIMTUpKDIHoSUXDcsoVEYN25qyqnrFcesTNmt2/2AQUEuF7OBF+T7jy
gH03OLHW38JIs44OR5BVRrzSKhjHn35K3zOzbY+Bb5xNWxirZiQboQwc9RAqG9UQ2bU0FFGbR1Tl
FHbfsR4+DAR4+b3Trz3E+NjW6rXbx/3GGNEVDHLjJ4RzxkrshlISNYkoox543zH1gO0+BRZNfFKG
yTalYrOo9deuDrxVFfasLom408QidoBjj41gzutaL1qCOrbLyOt+moxycWwpvKuCwp/B3bu+7A95
F362dawvezreEW7k7qew6qPs2l2sR7+Y+Q9EKQQrRJhg3hnxzypRaydgexO+m/2z9T4h2zJfmq3+
JttJv5OWuvWRj3T+l6XY8vsiRYTu/GtsJ3pAZUVWLo6/pn6iauMY2fV7XNNjiru37inC4oorWXLx
0dSZPc4iwmw1SnwzCXYj2kUeLH7YjBP7pghydXJX3yNHzZZ1kfqrIC1f1DjZiImsjwqEr8k4z+PT
eZlQCu4IT34UTeJyu1ZHXVUcJWVNjHD6EDFXXyQCqizTvk0terCFtm2T6oXV6h7FjbnqwvwWN93F
s2bTaiW+ygno3aqbS1Z851KexTt/ZAgAsLBMs18JP7aOGm8O16WbrTUM7qtEsRV3kGAYfNwCjQP6
hyWUY7SeaoZkpLxPKOOOmen+oHPv1oVNA7mrAhCUMFJLu7RfAizfMFTPuU5aTDr0/D6TyJiywoZV
yqhb+i8euxz7Lz74gZ7lXpJHMekLa5Txoafl4Bi1CKBS5rfA1LQdrKV2z1I2PRxf20Q45k5N9Hj1
DAuhNg2bCWsq5xGnvEYYT5aOFblrC9vTglqCgVUGyrkpTCJjYkxZDXKEvWXLdya8aenp1bCPigyT
T94zy1vUPdpecB/GnIOTnTBmkIr06pWAVgbEektAx9bKJROHf5zImWkTwiHT6jEttA773EWYWJje
8Rm919F47OsquZVD8pvQqyptb9vSNA08iaSt7yDaes0YyfCyqQeNrw2EwiPxIN6hqgxkcdNrZbQk
XAXksU9DzcH7Q07EvQBCnJFEvgYOZnoFlZ3mZ4tDw8LvwcwKokyaKP5odEhOSH5Cn3SyRsKSzQQN
l9PSKGfM00DUoJi3tGPuqGhLiNXdwr1KIfbwW1f0XUYQUvokxSr11KVpNIJUtOrOiAkBQtH0kOpf
aBMQaYXNnOhCpg5u3LrkKErPTfhm9jnndRLjFljS3Na4BoBMIva+K2JmODPAEoaSqqbRlJsGWe96
NKp2Z/a9gBuq3x1grZ0Se04p49bOAuO1S9ztGO6KUMo3jlnuUquy4Bq7WrCTeAdyLSFZqXTlTRvN
Ysu6wa0nMNCHzi9dpsnaBcBYdB74RZ8zx41a6W9bvyYmx0hAaFpOM5nzyFq0oyOaY37iYvWrYwKj
xJ6sZUgchv71xCwHdgTnZfk0FOleuy1bhM9sS6zbmr6ZzIpF0In/cTrtUVopYL7y6nSUNuMzuxoq
e4nZ+fcOa8CGkGdcpnA0xI0l5j7PrWoDQ/MSlg2pUGFnPYoB/rCNGk5OpYUbKRCPtRjGAznHX8NI
1TXFo+ey3gZF+Ba3yb+wqh8FTtyErPVkSA7C8t6iKXzFM4xBViS8XK8ePdH1s8dx0TvoIjyJZa5G
h9iFzD0qa23yG0lVjg2Ugzj2Vsj+Ma2PhPThvOXwNOrJBuPYmeiWbWQZ2soM48/M1y4NGSIF4U1m
ELkrMo7JtvOaDd5wUj1rb9tYTnWri/oEf4MxXnQcHBTig5miDyai0QD4KBuaR0vRL3UziInpn8ZN
ZVgXaWEfdKNHMXrPdCH7cAg1O4/ubYO8Oyt9S49VS/wzF2xIG/l6CphQlJERGOP7GN08BEOG8xWW
wXPhpOdUh70tS7IMREOl0zRWC23lJO4tAXbEGo4pTQTFCppTcVsR7NCgXI2D9iQwqDQBJ4c6c7fE
a7Nt50O5tiN0+JOdXoYat1XqG7tpdgOyihPT+kValCDOAF3kqOXPDZ9rYBI2YOPWojKp1EmGRJmz
ssw6xw1KviHoC/mA2sFMBrSzsWy2YyafUavBGhp+jt+AXFnDa3GqOt4+ZlXlkFRgNpjagpn/nuf/
w9SZNTWOrFv0FylC8/Bqy7MNtrEx8KIACiSlptQ8/Pq7xDlx732pLqq7aDBy5jfsvfYIY8TOhD/k
qrsS8/VlOZHcpgTbL9WmoTiqVrnaz4S2EflSfgjMJj+nrr5XZ5tDUnH9Wx6anF2IwA+H8cFSXeYE
ZTUyayRmJpTtEdzzEpO26ru1pNm0o4ubwSE2tCldIsTzidDIj+QwpwsW1Tn9r/PelpFfeTOnNPKW
9ajFhy574RDhKAjh4aDdwpU023M8l5HfHCfPLeKCqFIEENqGSLGFNNpDEdE4MA/HlxqeEUdtjewb
U7UM02qtk9lZjc05r7USS2Kya3IXd3Fu+ZpjxywPufHauHoIuRZZh/LLo71SPGA/bJaXbs+IOikV
fZ5zMtSYgHMOhl6tO3Zci8hhF2BYcqt5SrEeGdxSTQWoW7pkOrR9sosIBl8GrhcfdVAJUR/4RhTP
2kaWx32rkWMmXjon4gsnKv0d95MHtnAT1nHkT+0z14y3DxVza5ICsbAfbpLfVVE/enwCULJeo5D8
83K6p6lN+lgA2ijvnH2WFHKrMGp1Td5pVIYhq1zcD1m+tjOYsy5/WU4G3V4AG8oKB28dj4nGeNjQ
gBKNIHrssT3jMBK7schA01oWhFU860lhv+ee+ivLnL11TDBjNt8h7tWzYhACTtUuHBl/i+lSU7FB
ZfooUpNm0+xfLUPEvlsiUiGNCQi3jL4HU39kqaRfbbJ1MHNrcj/CE7YwjfAjKUb81Zq01qNO2iQP
U+Kr9QzHacodYWnxtBtZZlat8wI5216pAo5WVQgHRKBNucVMv8u9cCNciQ4gYEAgMNRz++Tamnke
DxH8m9itGBVyXhqpol51tf+nCI/k9zw0AGWwjDWDBNpnvDPH/jYWrrpB2aGzvcruPCFwlbuazHB4
LFQyPduWaKF2mnLysAs+FYN0UBZbBzuvrhj5MNerNB+jcaw08SVsLtW8VkrSrPWJM6XP/Spur45H
gx6RePzcOPU9kcj56uRjtCheMYkdc/NDBmctJpEdifpey+wfx8lAbLAKpPjleSy7FVtnUlmc0rd5
udTJcZeuRseREv+dBD36PeQiRsZgLUWBMwvcWX+VyhMKW3OBgWDnqgE6CwAXftrWcCaDwlxlY/7E
eB2dUENYd2g9YYrQjrHUTvmI71uEZeBHxqnsJ5YhCAfWKg9G1c/zcOOlVrG41KD8vHGq95O3b6TR
77S2/+r7TN/XOCBEKP2cbGHkydq4waenoSrUBhxLMILsWmgIMq3a5xJ8FHb2qtt5SFSCdun14WhV
eD+Cfv4RByPsqZEyED1YbdCP2Z3zkVpzoBSLwtxJVq6WXpRxPHWOBy/lUYYdwtegTPDeO8gu5mPn
RW81ih2B6cXQ421al4dGidwdi0I0gSj0XHfDMfAK6HClVAjyurbifR9pG61k4GcCf9q7PP8y7oJV
aA/nSEk+sJHi++rLr6AmwkrnbNjKRLwmoWj52jnlYsJ7JqglKwLFcC0OOMGAm5+GsNtVDmH175VQ
E/LYrRwnDTpsFeWn5l3Q4t3ysgXzmqD9lr5GReQjB83W1O4oezhwB7ti+sh7PlCnRWhAxMStCv5O
G7vtFJZHHTsFKYLc7HVkW6vSKU9ocpaKg3MytVga4SFn2+EhQGIW+pUpqXdE6/M9GfFxKK1PEqs8
JHxe5ustCJk2HhpsQuldBvOwB3EkM1uALslBw6QMgWt65+hoQVQqFOel3HSM27QGyU0jktnCOL0i
/CL5zHJ3fTkcw7A1NoUHuwvS2JYS4qlSrhgqbx2+i7shGxjOHk+fFZDgGynjUvIwMWpi2Y8yp3CM
U8NWw9OibGfWDsMR+Cdu54S0XNbNRNWFrg/9HqcnDt7ZZe+lzYE3L3PKOPqB58hKpFUgWRpiTX35
TALuemRZzXsFTkrfooZxeFkMR1/DAXe3VeVepmp4x4f5MrG3oadFNQ/dR3Hl8FSYJCy2Xe97PcP7
MLF+Gze5evEP6cCfUy26l0BuewRevik1tg5OfWVO945X6TAmDNsHV9nl5hMHVrdRWH9QjbHrQAi3
hsY7rP76AGxXhVd+KvAW1hBUDrF0omeFTTAZGuiQMvNVhtYPalM6Sd19jJpYTyHYmgoux67uLfPC
qqtgcPaNOAyie4DetzKfVHigY1f8MsQY95GRg+EPCkFdAECxb14G25SrknyGrTUok2/HkJoCAw+D
mWvQs7WqW0WVmXGoX5u0KFZNqxj+SOKdZcLFcBgThG65j6bpLKJK2TXa0WthJfdu9lI46JgqzI+l
Gz73cYA3x3bgEmPUzATC3tYSR69QgyPpGs8M1hikGjC+LK9f4Ut5DEpv7AZioU4xn4Bw5OE1CSzv
iJm4lgyFxjwokDe5LG7KwUHU1f4bnQovDAqzoBVXL3JvEu7NYugpTAIK06wal5qDkWIajO8i1Dfp
xBC7qPRNn5vPVcaRmNFEDtOcrxnCJJoIDfFE+munXMaW80SRXfi93b5KJiLQCXwzJPR1jCDFNTUR
fDqU4EVVeyeFIHB70h3WTRNXpBr8BASyXlN4eSCs32wz0VbAR/HaKNClYAuCgsodQOrCe1aiFi97
vSIYLFvpAmmsKGjDtEAwGGG/uPTMhi1JlvuBomi+rparNtW6Ywf1hqdEW8WAltDCYhSTzVMTKFTZ
JPfVrULRlnW5r9XitaPaX3qZi5kytBq8ydNL0Ru0T0FJ9kfZXsO8PRiFQxIHm33YdL6bsNziBVtE
fcb9l5cPmvV5rOC9h3q67THc08t8GtkgVrA+M3hzzOqj7NM1GIOnLF2ROHcUdzGwxAAOaoc2noUc
Z9yyLqiJVRfAMeKSZq0EzHVo+2uALNY3Gzy71qeD3U9bQ0pvk9o5YXsmNKw8ZDkGePwtLr12k3zH
HpB6zHq3xkEdiJP4qHdUVxPzB9XYgtXSKJslDlXT+ogy2O/TdIySCaw8uJO6x5U7OcORRNcdyPZo
OxoTGjsVFnqvVnM56nIuhEdFAfrRjyyYMpyNyxaVTsy+YqlDb1oIByNZNGS8u4mogQOPRLxg80W7
jkgRX6EYqZVE0uKAzPuNk1bfA3w97L/kN5ATAMugfXESQOFqEaKxju6NXn5HEC/83I73rH0FkkYI
B+x3lcXkpquk73EsN55HtsWjCLFnWy6V0mgbql+H3m81hNc6ix6lU7urbspPVeG92UEdEmjp+bWs
8ZH1PHOaXqQbaeETg4aa+C3xiemYnkYmqUsU99z4HktVBKQ9pNpNVZqQ7rz+tWjlO5EX5SHR23Hl
iXMSK6csBUcz5jLZlV3mLtH1UEEW/C7QZXL3kvpioi9G+sPNO8zMeMxg5xhh6nqiLWfWNKIoyEK/
6uJyx1Q8yJV1po3B3PEwUIU9t+y08pvd+XxoaLTvtTZP5KF6xMk+dMWe1I+WPzmbfFXLooqf+g6m
QcJ60LGa7dSK6NS3zm9o6i53pvnLXgCMUBSAJPZWeKnoqSrFW0VkAfnQljkq6X8qBcZPqR/Jgj93
RvrVjXPOw6rrFB+KzbOc1x0okl+wy12GQZy6SN/Bxlg6XnY2s4qaF/WqVuqfyiDWfevOtcCtyfGB
qWuT064mhSge+i0JTM9KbUPvTi3fBA+8ZEO6zaeElRutcdg++jiCdWvt1YZvNVHWbXrDSb5SInOT
g4PIEDrAKd3XDNeZVu2FXW8JW9jlbtisoEvayW3o4mPlFrcpdM9O7zyI1XmFKkhf0+5TsRKjhH7C
spBMCGpnc++6wVOqlxfw9Ad1lLtuqL8SmsIGbRo15jdUQnNTqNWLnTKX1bEY5cf5v5u/wiaLjrUD
yR9PTaLG/xyUcJGTIrBXETd7yUdr8z+qx7dSGjfAqGg4oES0xngbcD3VzNnbhBIln14tT7t5IioX
Y17+kO2xzbXxBYXhRfXCO6kET930lhjl0dXy51p5rwzvaNvZVU3zX0PXCF/qeBunSxWjV8B4md2x
6KOz4owHW+KIM1VfoK5Gh3cZpuAN1EqDkzZuk79XMZ2RZ1ZNeI99qDC5q8k6ieCj6tVNH2AWVvGW
V+UU4J/PMU8o+QM9hM+R8gytGhTjFSrcNq/6vYmDPigwLpEApHvdV+KUu/nrQNl08rBADOSDIFMD
tF+81Y3FqKzcRmnxPRgs890CYVQDVgLX3sh6dypOWVbsyGoC9x09uwUDMBsraN67N2Ctl8E1Vp0W
QyPHXazCuuvD7zSiszb1pWNah9CzAUZw7Vt8sXViJWAWUCMoqrx6GSFy/IQsr3k2bETIiZNfskk/
IpeLbPGShsqxN22daL6UMbY4ZyXLa4gsT16cngddh6CEL10b8Q9E+zJmrM2PKGr49rpWA7jbv6Q6
rlYpzNuMhOiN4aD8cCocIts997ylMIIk9GoePHhwQtJw8T25vd/l/RMXzYczKPtM5qeJ2VY8RShi
mvcpM56ke+Z1OSSR/aTl3rnW+++OZiknIbYHtdDgLHJna3d7tSsGvVbIyLdb2sigcpOnJBxQJfkl
HZRUW5Lf5F3vprPpkEJmxesas0fUyF1xS4301of1djK119bcGZn8TeayYjS2gqEpK0/PY7WUWLsI
zULtPgf5cIqMEQSB+RRomTpvHJeU5iw8JcTGeY7OQhy3L5V2PCqAFeSwLJljL4w8yFlBNgwDUJEm
OnxqdVcKVJzTTk4BzoQ0WpY1G4AsSJd6+T6lzM5yL7F3Td9xSvLW2g3dqO3nIsQo4vdGfrZthz7M
RegM5IVaWv0miuPDitGnsAJNEpMwPGrPyFG37extzILyahVXGM1PhRjWdPvnSkmPmZVdQxSkjfAN
Q7BZDbsrsFmrMjayBSKsW6fR0FinO4/Y1Ped250HK7/AtfgIkKChRlkQx7GhJ93CMBcLnXEpCX0L
1cQ0wx5M0IygLrGJfAkpT+b/nevId4zyuUe08aRtnLE4j0p5Mz3jNMta8TZ4O+l6C3A4owsSUK2/
W9N6CZX+ZLgrh2+oMup7lTOXNLvl0NbnrpKscTK0QzoppZr2SLVy26AobusLqzMfd9CH3nAvB3nw
K+f52pABxS8mKlPay9y4MOhf9FX+1KTaOSbGXuGNMXbNyVTiY8AbD7oaPQKCi1S/ZhGSqBR2sxmv
40o7JRrKa2gqOeeJk3ns/IvviAUko/4AmieNb3SQivUqewMUbrWFknSiZ0aatXQbXo6gx3RCpobH
hHZ+EURnbFNA5SPLFlrfJaJHbnINshdaCF6DpEdQx5fmGofew0BaxRNGdYcZkf2hkOyFpbsS74jg
kTHiZ0deyJaA15mt2Tx8vod8f6oYNgRHP3PsvuiWtnMhdWm67YPPQ43oW6PBWYsdIzFOpMTtsg58
qRqfqvxaqO6v29Z0/kOy1CKVIoq61U7bDTkto9DPbjUeG9JXdgzfiFWNqgthQhioK+K7k/guWAmu
Iq/Tl7WZro1kdnjoVbGxbIOyi7VU51XOomWFtJy88s0NJXYeUsx8SysetmBZLQUiJ6ak/avM7Gsx
KM8Q8ZKEtiIBS7ggphxk6RsDj1Pn9UQZ8Ynq9kfX4U2UGe9/Bja1A7RGaa8E0SpLSJbc7JrTL6Fy
Bs5uGp+TvlFXUqlw+bT6o5n0Z1UDOUHxItdB1pYLradbKFrI7XXdvkTa9DlKUrvUDlNBFlA/D9nT
/E8BmKsv0Oep2RqLEVeD0lrIVWp3qTOJVl3jt3boAvjmFPAHvE8tw7NWXay8RQncM8uMDjobhrQ6
EiiJiCS9tLZl8/xOUI4ntd8hWOLnoMfkxbQTLl4zZX2dfGolBhdkr4AXYsfE6hN0V12vr+pgtEvC
PR0o3Guj7n4YW19JxFKm0Tjp7UvPE+JLQ2Fi3yDtNhiDR2O8wLgX7seCMVXofPUgVxdxCR9eL+GP
O7WFmxzMbBEPh7awxYMp2qYzm3vlVAcA3/3SNOhA6njSWHwS9lEI9zPCy7Sw2mmW0hYhgLXqnGbY
mwnbBb4KJF/P2bpDrl+oD0daH42jvdO3goZNRLl323NKluzCluV5SCK5lnVxMbyZj+pCbs007901
un8zbfWiWjuVqDbqQCarpA/86LjGTkGTPcEcuqNGu+blRPttB78jkHgxSfBxkl5yEP9I9cI7SGYo
+n5q1/5tChrAO7RsJYyqud/bBNLLNyBYkQ42zjE2z0MzeyNb6FUydNeGRhdYVhBVIQgQsKBVy0HE
xTGLu30QIxboWdYsKixUuLQqfd/wo12Rk8RSMwLBIMKHU0LW1W3Y1dCj4J76gYcwlxK+0LJfS4t/
GjsIN66Zg0Fqu2ttJeOeVIXfns+0FA0pz7UpTuHEMWCqTMFt8ku4F8KPrOAWY7B9Zd+SL2tR/wuL
FP2wYn/rQimQs9VPhBJb677k5q1qSeJJco7pU7YNzcayakJzpWBCWuO+znig7H2tOQkc9uSK7eFY
00Sw3TSe2LWFe7yg0IzjX0sx7YX74Sp6vZtrdfyOYI5LZ9VRt+5LPPiLQSD1y5ldn9UYMn+K9IoN
xbX9E8616kar4bkZ+2CiPQ3BLG4NFPpHnZT6HlcZcxk8qk3JUeK2CgkImbmyRnWtdkG/impeuIz6
sbbyFSLNlgiAkN6xq3YkStA/F/+Y6y0hx3zWjR36TZwWFJFswrAyp+uRjUaUGWB1quyDH/ywAv3w
LCdPEJ4aYDrHIhgiRUEviFDcgDCHz40YMc5vSqFzWQcbBy4qmPw7ecjaJs6WVqpdeg2eYiP7NewC
2Duojlbc4tz12eQuLIUzL7aTc6OehjKaWZU6hMClZRY3z65y4uGcegMpLIGiM+A/5kCmOc3tpa5x
2JhasjbSLr/U7WdC07Jso6paOSXO7MJmTWT0yivi/r1hDNbW1NHG58k3iQvRJ8q6AwfQXIKHKuZv
Yg3CluUMU132rMjjUBOB4rY0GxU03ypMrOwZkAyInZwxfWCzUrPteFyJdliiW/TRs5XHSHIAET7+
YaX23e3yI8HU8lW32ldsZDyrvStOap4Risg2vh1N3WeYli9aB8pIbNrPBnvBjdmgvG5LcsbH51GQ
1y0SM4Sz3jPzQzuEq98ba9jiiPcY7R+NtjbWefjJ1Wv4HWOENzXN3ky1II+gz7ZmRHLUqNvpKkv0
j7Js8H17K8xv3THaGFHDliHS3+ymfmQmG+JwzE5SAWzVdoXOEgeXfKwLfaNqWuQrMlkXI2+HP0se
AcSq+Ef+o77sE69bOTI4qjmRLmOjKa+Dw2JGa2VzTHaSVfQyk865rcxbBsNxvEYdV1atuKyDe1nu
sG+t2tZOtoNibkJNBRNksrFF1WxZKeyNwXrm811CDA10vHeQLl/lnMFFcD0jhcZFdWWPL4jRYTGE
AdfuCCYrdbnjklvUuRcG4E3WXMuaTY45DW9CHVH0U1s7DRFgtOvPHNI3yAKXIPXkKk95eMbxkkgs
4fWQnYEUPeKMuCI4ojXuukWYOVzrOhyjAI2C3aHum8xneuLjYBZr6SrvoeeJpZ6kUE+aAdqPTeNq
y5PMJFlX8L6bWc9emsk7joKfudtAZ7VxEF7GrfuUoz9ZDENMfkZ1SnX3y9WG31R9c7Ka3Ue/tj1m
iN2pz3OuxA58QQs2iXnVvu1RLw54NsIBsU06S/2rDjUVEYxZ8GRB0I6NEbx/dEamwnzxw4mNe0Wj
wBxEecnn6PQ4u6NAOzPxP6ZW+Vx1xyZhZNSLdAdayyy3bl+vSXh7mqcXJZvEsb1qpXXKas7ugOQw
tJ5TUZzmT1gGgx85CuGi1YUx57HMbby+mCHaRj1MXbhCMfVaedpvbF+xX73FCoe4hIhI1ai/dKr7
QHjG7kfGMAIC2G0d+kJET3C60+ni2AfsYzdN9b7aDLajYZ6AN5yEMWE++fBGnCNEEHqO+qlG4rM0
9LWZB/cgQgBbQNilhLwIS34R4oT6SDY/qJ5elMr1a/QSY1mdJUFYJRM0dDcsWIv2w5yy0zDaT9XM
z0lU8D34kuIf6PezG2EeVon8q2nra+a5F4wg4cJH0fbNNI0nMUt/wPJnvoi/Xb4kvZ6DeAaU8b3H
Ln/4l+Do4m4tr9mUbmFBLPQqPyJV2aF+g/Wm+62Hb9hrZ1wJz2ejJsInXgrUQy535GxcCUMjDb4v
lAtLWcAW9iMEuuWJyQe1+gID4o7f6sh6n+XbeJNjy8hCWdYKUkxbfaga5gk1mT6U6geN33KM262p
pa8j47DgQwsZMuYWPU+oC4aAIO1su+JWMKv3KoJN1sScO+2mm+vMwT46VfqsRwynHK4wrSYD8mNU
3XMush83sb7bAqurQMKei0MXddUGxtJ33zJJS4kitaKQNADrHmby4cSs/aTHvj8zr0Vt/WRJckdx
8ZaXO7dJHgXOH9av6mdeymXaBTe0cy7BmNNPIeunVCLnH4vwF5butvNM+ClAKSp3uhuNTXrELeXG
WNBuFGgwGZ4y7Hd5nMtKY6PRXQakn1aTXHEHtv4YR/c+d/FoTmgFxp8aWlaW6+CUlXgb6vpz3c04
H0TaEd1IR9W+QBq5sdPoXiSU1DIL7lFi/hiwljU32Lig/FoVLbTZYR1K4vbs6UALeLGHwmsJytBw
glTemxfm76C+YiFXI8FgiJoeUYTSYv5cEZRijzq6cDlAhGkPy35gdRl7wckK/3k6WybrD2ZnD9sR
zsgKgAF5Q/pMz/C0RfkALf/SWgj2NBD/GVPpBnkQLoCSNxzrmgCRoFTp9/KMEySkLY3pEGZVF41H
8QDVfRxS2ngnRr2ucE9iOSVOvTBezDC6Z6hU0ph3W9a47bLyapZr/M0wudF+aJi3ED20gqLINBGM
amX4xhvkOrTJybBSk0eBVyC1vauCDD1W8V1FVXFwimStQNrtTN6DIOKe4rRZZfWstLQAxkWC153q
WW2YTgBzvVbzMkUznXXnJB+QjZduxP/RCOCYTNO46izIeq1glRpWnzmBnEuyA39bx9toQn8fE/3N
LMp7mUR+xze4NHrMTKnYQLk4IlHWkDTF7xHjNr62ntdM0Xd6yF5QqN6RrvI6RC3SCCWHxmTdh3Bv
ifg9d/IfR42+m3Tca7V8Dp3+xS/rWT1GRYuTjNcmD9D3tzVinAbpBfCpRe/gD6wNoGteEKO9irZc
5njCFHnJwL4TAmUtNGlGLCe4KwGRjjYGVsfgBugbxhX2K+fKK6OncxiykPU8FPyCh63r622Wl3dv
qJexA5JUL2fHkkdd4ilQZgzjSYTbqHAeipe9x13mMBnlW+15dVnLayUCw1ZT3tSEir0BYmjmP141
Yyu44bnk7nk5YlBEC+xUW1tZaZoCAjw/9XHrkLsQMywArROpw2PK9YczlBfBaLEkXUEVNsOWUmoL
xZrzro0lt8abTAiztUd0LykaL93QfhHa0CzBVzPZFS7cWD90yDg7wehzLN5icmBQ3p/t0MI/VoVX
WBcYGtgEeb2zHyWykrinNV10cX0uQuUrGlVWLNrZsaazZyUHxV6ZRfYspDgNdfLc9SrYjHwtYUWN
xnhtNNAgjfs1CQRwURzuk756rix67CqdjmYImaHti5dQBY6nr8LC/jeFbQ/KDZtk5NCD1bCtoBmg
N7nCAjt1mf3rmfpTkpuveti9ur1yRFi5Qn61UqS8WSzLdbO/dSYEL0a8qWzONFsI2Pr2s3d2Zp9d
RrW/qkq4ZTvNlclTW3IdkSHb6vzERh742GQ1dkgmdrweCmdWpYmSMb+bbrUod2pRoXnqtnqx56C/
eh0Ff1WzTGiroxTyuZwxWnEMxb+GAV0Qx4E/K73rnvvbCOujipWbV3wlEZJfM72GRXeO4mAbDMaF
Of86GyYfJc/KMlo/qmdObk1VR45B+qNV8Q94hBDSpPXB5nVj6tOKUfdNEqhtHlyZnXVcQoseMpLV
YYasitEnbRDtcPcTKd7s1LLfpOscAidfu8gSEWHuU6vY9PRNEQr9oZYXIcfnMisgLvQR18gyYJ1e
KiHrDp7m6ZQw8Lc98RYR0b7IanU14ZDj+WnAWLJ2ufKOLxeWDorTMvdZMV4M2zn0CVO9hhiEenJv
5mg+pZp9E7a6cSPzTjTLlzBMTETdK4smCjUTImCnWFvK6o3elNeWb36QHJ2mqz7ZdHF6M1uevVMF
JQXeUkbKn5K8tQBUGgORLm+tTGYnpyV2wnHowScWM94ZlS9at6bkhFLuY2feyiK6B4IFqyMNsBH8
oIZuxzgKdbBzUQlyuqPowTRRmWB+0TNCjmH8ETQs9NLyxYmaTZQj6+Jok74Vtz8TRPOtMtSvUWHo
S9kh6LFKOHitUDa2iG9TBT2wnVyymexpU/fBs+6E1Y5MuW2Zp0zvgzRbs1G9ihET1cDmimgcYRwq
RBa67LUvs9DchSmjXaA2gc8K0eTLVspN2W0MxRR+nJbRzYza6BmV9unvIxf0wUt2Ztp8NKzJOhny
t++G8GbXTgOmiOyLvw+bAKd1DYaI4ysNb06DiyN3CFkEZq/GHlnGpvKCYFOlg7CavehrPizrcVNF
wIWb6d0O23Jv/u8vHmfaaswgAyreW5Ah3/m/f/f3n2J9RS3WzXnRMCX++1fDMeYP/+/jv3/dRuBt
Bpj1AocBs+FK7i3L5RcWf0R+O69BlXOrKRLkM0o5Ce5lhj/P/10TNDQKKdKNUh+K/d8vLoFju4Fk
3XlmwhA1ghizJ5et2uOw/+8v//kz4MboSPrt35///dF//sbfx1QDqQ/ymBdkcLHn//9/9fd5jRgt
3VQA16caGUyquJ7t6EsqwCtVpL5omvGPIfraKXKyFEbd3aqAEOB1eixjn9uuQmpe4tnraMuWnTd0
oJOwwdhNdYQigxQrZcHsftc0XodKF/KQou1fwjQGVf7ijLyj2VsKbr55GkztISBqMV0yd0yahd/k
yiVzw9EPIg/xH/kBvtOiuRd1Ua9bpq1XYjG+FTnujb5PEJ0wpfIITjvExKocs8hj1awoK5Sy4tCT
WXpohEQyx1+OyeNj3kjGy2SveX9XOMI4V8vxQY5h54/zoGlkrbiJMaRtorbG8jlxToYMY2pIcHKi
IdLZuaGBJb5IO+gdwwV1dhqqRMel6Ec3smc/Kx27XIXOLAFtjRhCFJpDJ4T2k1j5epQ6EryZu4rG
Ydyl7dD7jGhQXniYN4Y4e4lr3DmNZASl1U7qlxw6Rypqkyem0kv9CTQshiitfEscTR4dUhiO7kgk
oUJPEZIsdEaspz0N7Fkda3Te6pJpmfUYwPueqaGUjYemjo64cE95btPw1zBM58BnMtTMep0MLLZd
Qwufhib6B7+QLaQ5bHkuyfWLWfakTaOewX15K4mLGTOVClSGYYZv6yK/KW91rsURpkfUTXC7+InE
xCTxEqxqM3KX1kzzqEayUXvLOahNZ28U4mX30tSCgxc67rrsrXTPMmQL0iM+CEPPfLci69vr3ZDk
AzZYo0AIhqSf8ja13U+BWGNsjvzAjtLT5Ct5Q3QoUSF2NcESipbxqMy0Fztj9YGSIpBWeoQ5iB6p
HzWMbVhjrGTKty5lxJutf2bsmzviwq6VUtm3OpD+WBfRta0V6+Y4aAAbIqgyVX2mKmvuYaAsVLlS
E+YmQ8wWujCjENMNNoCKKQ51YV2hnQHNGmh2sY00Kzsrsrgb/2DqKyetMLxp0SQGv43NN5uucmSk
bxks5QjFkd3CkLZ9HDyE17qXOBu1T0HImdJFbzooy1hPcmQJbDqCok7WWcXS2ZpCCjbVFVfb+Esy
Eb+ZY5Lq7II9oF8n0kQbrJegmLiPjExDOMCHE4btTRTNuUEkk7+0ZqqfJ6db/f1L0cQPnq3wCMf2
Pc4n69NhM89jbQs2s4xEU42AuYCV6oXJ9RfjFd5ZRDCf+lCEd1IO8qVdS2f39yELagVDlWmvRu5k
Wo+C3DU3GQ+l2z+5U0EoLWfXAp/R+BFRqHNmjNdOFw9k+vxo3GF86yXYR5tgLD0k4Na1EL/g56hS
eQm6Qj30hnpiXtAdEkV0h7/fsQXnJEMeLWNh3Gtyce7CfmTUSMmkG9RYRIxSuv5LO5bMMbqNp8Sx
CiJxSotgPcPZVT1tXBWMS1NP85e/zyLg6P19pEhiwRTaoZXSA+FR8F29/P0ur4v0P79TFMX0HQcR
/WgV9nq0UYgaLlsz8K4pV3Hevzr06V7UX5QwE/9m0eJIDsYDTzamC0Pddlqhn7p5HTwWU8ZxohDC
bk0F4gcEM7gybiZMY8BSmvauDHR/ADQtUjJ0j0GO92pXWnVpzehRFXZ5UCyYLNEMZplE8p8/knpl
+T0lPDgH1Ma+6Yza4e8Xyxjzg9lt3LCnDgjR2Hv5/zB3ZsttY9uW/ZUMPxfyAthob9xzHgiCPSVR
vf2CkGUZfd/jl+oz6sdqbOVpnMq86aqXiorIYCRFmuiBvdeac8y+vkYbN+6UkDjhUdErj0gs8VDo
M/8XqvENFeie5hIQFSrZmIC0hyiyKYVndrbRElpE5pSo/hjhHIqoS/uDgsrBzDoI50tUS88BvfHi
NLpdch84Q3TsGyxKjTx6ts3kueuZvglkN96UGXDfsJG+Yh4IPGbs9dEdMvkAvgRRlp5Vc+TS6OwE
M11j7EQr0cOt5fc50olRKRDcWcM5t1v1kskocmk/HlTrviThbKUM1KxS0k5NJYZoy3QhdJf2Wsep
sytNjkVMASkP44tq6Na2IahjLwbryjCU6cZK9nE83djNoj/3OSPEsGsHr68BpGaGG4JnIeHaQNOx
UQP686E5ZLu4MtVHVeDboouyHOvJULctGRoE65jqhoRSlTakqihsu6IxYMCm5AC+vSR1k/mmk5LS
xEgRBmUfHNu8h0vu6hSyQjeqN7gPMVS7QbWNGOM/uWO3SW3R32kOkaHVhJ33/c9Iq4ktFhQJjTp7
asY52S5FHm7qZOGyS4gLov9wUcZsei1a57f/CX/8S2HpV/kQDJe+k9EOAQ4QPHRfh2Gy0PQiWFnl
cvAjyV9+UxTTDuXlsquHSbkJO577TV7NXxHOeuWCMgcd+veuVZorIxcHMy6M8+TQGxxIY/Jq7BHr
saxhwRFKtsWGPa0bFQB5TP8chynKZQNcTNvQ7lOFJaDBZM4hyJTaNyhQv5QMH0a3+qoAO2Y6KetO
FpVahxrtvdVNBilGlIETSdAqq4ZyZ/GCRWWTE451sIWxIN6AMOfRVCZEcchV/F9dtwt7AlXluyFK
CE9tSkoC0u46Zc24CewBOU9VNyctxnNqOqcezy1sXgE/nK73MsTkuuajWC8aGbqDssFOomPZcBYP
2geCH5kXtww0AdAirp0y77+58fxt7pX8uXSo2RRKKG4ZpQtuialyljVnSrrBpnAMxS8ChQoJEyir
CYevvTluZ6nCGgdcXbUYj3RQ1HOuqbyYpXZ+fzvbAueRFiKmXJJTF9DmGMrmzmxxtM5U6d/fqQt6
rTxVGBSbASU6xCIqnQSibfP0UHVR4lXCug+sGrEnFgL8bjCc39/CsYh8OmPA2egitST94JhXKoC9
jUwc5G5gpPZ+0oNgC7c+k8E0I1lk6j00VYkuSBtwmEq7qVwcFXpVR36QAHmbQDed8J7mG8ZRlZj2
wKKIouYgeMGgObRsGUIwtl65ZoAuj+Su9TiYxV5fqmJtWrXzBbE4RJvWurf1usNUo+IVcs1kN/Cr
qB928ZT0b4EuQPw5hn7CdfU0jfVw1AsTgeYilCc0/zLbHUkWxcfweQLKq6ucRyK0qgsy/ztACeGz
EeT1TpscxqQyuq7l0Q4kMFLZDdGOuMj6NqIPd1sQ57JpjSBav//t/QWDC+0W1cgOifxKiJBgb2gO
NX+Kc7V0LzNjj+50RBDog3BTM+auj2FLN4TpK1NguqCoUMLuwYK0f04M7FZj7R7rEJB7UOTcEnXK
BcWSL+vMaMVNX5gzVUtsLVwlDg87LTSYnE5PAqS9b1MbvdGBRdykNqU8LKMrYzScb4zKuqdBLXUm
/7F1tvpprZpABKakEk/cSilEshFXwaj0j2gb51DORsfwJeoc2qw6g9ImbpW9KXB6TSGYjBlJiZ8o
XXaaqXmvR5vcnMqleDHSq9l05BpvoHLaNyF2SNaWdh2Di9oschAEjna0x4Xo3LxvSDAHAk0vABXu
gAK6QYe8SXQ8ysG8qBAe2G9uYcebDkXx11iPwnM3z9+1ws7ORsNsFjXQxnRQ7yRlMt8FLWpiZc4v
oifQes7tPQ4+7sGNPajccSj8RiPKvkRQMBthrFixUDZDOJVXNB6WPdWgO8BE3Q0wBAFAht7C0hvP
LkPBz4EyX0dBCnqnw97Ujn23dzsbssIwz2vmZwQn93ax0xZRbZk/3xPC2QM1LnJ6yBr0GchF5dX7
omCiwci2I7F5H3jqbv816fFPMMTNjl3NrKdr6/hZN/JjL4bqYgcUllt8t7saOZNaz+LGbXma2Lk4
0quhwGIBxuyi8VW152CHzuFFFPl0xg1A4nCub8KMgNFKqI9KN4a7NAjO6UR/k4zVq+pbDnkpoJd9
KxgckZOu3ESmD+k3fetBH/UJppJ2hIU52017Ldxo30XrwCEMcBWryVbpHFLkCKsJS6xORs9Ayewa
5zHsyRCl7dluzQUW+TxaJ1pKua+QArodNdNndvhgG3Z5V01j6eNxLfZTJisjtOJnBg+6yHCVJ8Ba
xjA3d049DbAvFMPHSsJ8dAzEmZktWVdw7rzMJUYbzPxOiStYib02n8fG2i5NPd/02gGILjprijh6
T5xoVqPlKrMZF4+cmECJoULVTPdTNCJyioxo0zTdZjEGot9URsiWmkqXczlfyS5LoYoHXUo7q4FW
YQQkH1LITWXEFBtR1uBYV9pj0yBzbbPCWS/zqO0YnlDAd+LrJmq4RanSypvic7EbNwYBjBjSplZ7
mhqieApBYlrctr7mavEaRDqlCFAv63pObX8qouksyhRsBBkzPEtM++Km7jkvGSbrVUVo9oJCtJim
LU3w5CSCsUX0IKX64E+eBFw0vdKzs921Gbox+lG1ndmH1nQwCCzi4MbGbQec4/z+YttuegQVbhwn
pqZ9zwTCQM3oWS78eRXZzVot8dN0ucOlSHhRblenyoqbu4ZzbpC6n7JRkDnAb1rzVE38DDvIC0+2
IS83YzEwbeswynRFMqLpyDb4jjR/vP9G2Ly4CvrHNqVE5JdGG32GGflZA+DggVqK/bGOinuxgFTR
E33ZzhaJdpVTH2et+zoE+N/KlgdmLl8Mbh3KkHJwFBI4QjXCUpta7ZaWLIgCN1cfY7uzz7R8nbNl
Z7nX5YO7hk/YnJiENCdF5I4fWYSNkXVU3E4urROVp4gp76rlgOvj/TffX4xK/0IPuCJ0hFsvkGuC
MLJjliwKgnWmpuMUW0dycDYL0gI/VNpx3fQtF92gTkfMq1BJqq0yWum50DfEFj02In9k1BPfq6Xt
rOwSQ/aIMq53BdX1pY8v7hjpWzPWx+OclwfM3NDNa83GB5gtaOsEI2vNWfZJMgVnKKKfw0FMEJa6
dk8JxH6K9PlMgIYUgS5IRLXiVOOBYOS0XN5fKqO3qF1HV91oxJcSPzbdpZt47vMbYa7z0BJ70Ydf
hlnk5/cXRE5YEsgUwwOOOp7YnWlTJMyisVjmO6sLHtmL6YlREkhYhiirEhnuuNTFVZqV0zaCdOQt
WhXdxIa67K2Gs26wLhpn92OCLNiDdEMPDZ/OJi2wNNQTYGUj70C+OzmLw720RY9iXGFZRFtM1mM4
G8c4RI+qlxPtRWTG1/XXkkLguWmJV7cEAKTUFOG2srVu30+kWbBLqaSnne926l2Pk20jgmncChIv
N1XRPOd2HuEEbdBIRsmV2dWMK9NVYKThVTgajyopRL42KZSvJq2+QhuUHqJ5m2pC3xsFFVm0E822
iAfdL630lXMsPxjUiakhPwQKwbD9hKtXHRbujkZ6MBbU0W0kLI8cOCQadp1scbiaB13VEx/ER74G
4KbTvHTnZ9EkDxAfh/00KZIbMWLzxLnQA345m9nyPBlpxZhmbteBnROD6QAwQPteY5ftj9TttMti
m+5hbKrbcCDiVZ8na+uGzhkXzXhSJqXdE9SDaU4ECsRsbp6VM4Q79CSpV+PZVkplvORt/aDHELoy
rPUbW/AImHXE0HhLsFlqICmKRBzmIa0gvKnTYze4q4HH9bpjUONPPFNvFKOqvSpyaezazRuOrPE2
sGaUDHFcLdft1G/6hRFTkRnMDHFVdMRr+bpjf7aQx15jKCPtqPf7BJoJ9Z8DeFF7ZTdDs4mxQodV
1B4QVixuvB8hk65U5Qzh/ZiPjMb0sYRoaDwrAaZRRF4ykimBV4yUxUMLoF5qN5d5iEF7HTcZ5d20
hJQzEn4ylM4t6SiEDtH7hq2hI0KzbPdEKDudPHoRCONEdFpQ4zbzVVEk2kXQ8oTAkJ00Un5ErWgn
sy6fgYvG27Avt0jACFIdtHOttuwicKQXvHzXZnvdh4Dx2w6G/dwO16F1nVsIYKfEwKURQD1BFdn5
iozTBUujHDWqSWV+er+puV1/HOsFnK8cIdSFzF5gvrYDe3LX5XN+st1vYB6T4/ubqa9IoFKNjTpB
dWUOeIw5n/ex2dr7LBevQ4BbrHY0v7fQQye0H7zRUaItY9b6jObXXWU5qn0ZhRs1WoeECwCCRoFl
X+RIMsY8WVbxJOJnxWCYpCSc4fgzituhCNcMpZVXQ/WKpXAPGVjl32p1ilu4e2sZzjqILoTNkHVR
IXGcKjpaEnuz6J31tYFapvfiNEn4k0jFpR7GL1ZNZaGMjNCnFIzaRVB0SPZlT+pAJUduZKh7NA2X
tTPUxTpHAI01YR0kCiylaIo2ysgZnBNY34+FR/NwxIbuItps93Yyx36B8zZJTjmVuwtzjwjAiV36
SBR4stGNIfJ+dk9jWZGm2EmhXtodJnXJj6qL8u79+UxU9na0haBi0fBwjdNp2w0VZMZ5HPe2Q0Og
DewKlZlVPPPkOAn62XT/sqMqH+qCbrZn2WQqx/ogjqiKaBGlqACUzEQ10+jmnsLcjZY0/ZXoFJxZ
WRUyVSODEvtz67tWR45pDlU70gfsRMo6pfx2KPMS7NmDvYRb8F31Tdd3MSXZ/HZiWgXhj/DiOqWK
HhTpZs4r7LBRN6PfqmGkJkEZev2QPnVTSjWwAR4XA6jMSlo3GW4yarS428YcdR4Vo33YML6LmYNi
lKcrCTDo2lWGC/3nch870X0YosZug4CyX23shyAGizVTr1CyvMSmFHXApuoj6mENGrp24+iVc+hR
Om6GzBHrOikSvyPB/YCYBFvF0BlAMclS6E30JFO0XFEkTG5GuqeTzlxqCoHtAdO5Loup3w/y+dFN
w8GpGgrsgYN+2FFJCpGH0EkWa0e80mbJwu6o5S/vQ5jRvl9GYNL6lG/J9Nn11mxv7LEQW5rwyL+D
/FtSAeudVfcOQAckO7vcVwzuNHvGmrDg0KeF0nI/Jn8xKCQQfzfFDnFSuPE3YMUj36hdtNgIdtaW
VrrXISPfkxGHm2bQo9MIuQTD5GwyQXAB0sqCt+0yGxq1LDgrw95SmW73eHzXKBXm43yaosq9Uec3
ro8ZD0Z1duzIOlJexIFmEmraAZXwaflhuqIAHQJg6fdJQ+v/vY4YVjRq2qL/LNAKW8FUnCOdOI7f
XjR7Wk8deqHFnK/yxu33luto59BVX/IRd4ZBaxwSVWdzZMpgrzUgwnSaE9cVM3GetxRtNSzvAGwI
uX4fbjEC6/aJhaDFCYlkjkPaODRGur1CV2elxITWwd1Gb2YzQZaPaWE/9XU1n3RruugKaa5o4xvP
rivjisarcdULuOAkvFL5gM+ybRfCfaxsrG8KSTFa8lt0b9Pp/d6Gqc4Udrz69Mt//P2//uN1+s/w
rYT4QF+naP/+X7x/LcmZiMOo+/D27/clpaz8/d/86zu//xd/376VVy/5W/uXXzrHr9S1yu/dx2/J
tfnXL7P0f6zd+qV7+d0bvwCpOl/6t2a+fWuR9r6vBdshv/l/+uEvb++/cj9Xb3/79Fr2BfP12zei
MopP//ho/+1vn/BSvO+o3/aT/P1/fCg382+f9m3z8r/+Z/aHf/GG4vpvn4T5q2W5Lg061UDlbgrt
0y/j2/snxq8ABMAHMg90TGFq1qdfcIB3Ef9I/IoP09SpEQrb/PRLW/byz7r7qyFLfi7AEscwbVV8
+udW/+7o/fto/lIw2C1jhsx/+2R8+qX67RjLjbJ1lixU09U1l98jwEzn89eX27gI+bL2PwbL5azL
4bal6rVRvHRYsX7YDf9Y4I8L0MVPliDX4IcllIERqVaJqr9bzz4q67Xqz+fZ778AXYu9z53n3BEQ
mt9nu+is78R99uBc2eu/XgkO1V9uJTv5x3UwGPhkU8VWVms0FWeKxuv5J9upuX9chqFzqHTd5VgL
1/n9MiIzYW6ZI2dv1nS+N+NBXFd7bRdtwm14Nv3GFx4CdD/x0Xn9ZPP+5CD+btFy1X7YxXFczBPc
SqzpCXC28lub3//1/tM43T7uQEMHYOganCaWJs/fH5eA2dgOU5XjNB+SPbewbXBj7LXtvCFdeVVt
gZP4ifeTZf7JifO7Zcqt/mGrhJ2nDUyXxYOktZrWoa943erVWH2uPHsd/GRpQp4CHy4Emi+ao6m2
aVtCyLX5YWkDkSJTpsAFWeP19b70fr0681+21z3dT9ZfKSmsXK/aLf64Sbc8iz00squXA3Ba73t/
dHx6RavHv94Ff7rXLVM3LFtwdarytP5hnQBe20HiuLO3oHwl8pQaZIbB5favl/LnW/7vpXw4cY00
TosxomuZNQ4ZzNtaheHOkTb2f70cXd5L/riLHcvRsf0Khoy/35zGjXDGEEruUQ30H53ts+GhVF2B
l1khUfWG1Q1F2j1V8cPd5Wdn05/vyn8um9bE75cNT9ocXZtdqdN3U49WeHTzl7/ePu2vt09TP1wk
TtgX6mKxfWDotvI+J3aMXdeDT4C3N+9+sjS5xv/93tRUuTY/nBxtRwZN3XPCOtt49QbieEtc9Krd
VT+5ufzpYUPD5hB6gDjJdj/cPJO26TOrZ9f1/vOwj9b7cltvGcv6BhcAsZqreE14vIdex2PYtvrJ
hfln9zZhGLpNg9a1NevDSaNSUx6FxtIjQWL4y6L85OyXj/Hf70dXE8J2TcvVHNN0P15kwQzZzYlm
1DY8m4Z9901lSI2E8Fl5pKFlnJStsyLgxSu25U8Oof6HbXM1U2WpTPtVk1LJh0NYMzwjBpYhJRK+
1bL+ksDEJ5b6Nb9aNjZ/0r1ptboZ/CDb9CDzn8f14ns/e3D9dC0+3vnA5daZYC2G9eijtf2uvI6I
1Tbt47PqoZxc3d6KA+LLl+DVeqb+ujW9yP/rk1n/w8n8YU98uNcDTKod2NY0vv1qL/3hhZ9fjT6K
ZG4Q+3D12q8BlA2K358gh62+/WTxf7hy5eIFjzbDNBxHNT8sfimcVtVKQkEokm2bfXdCxL/tIv+L
u7qOfdejPH9IbqNboiO/E6G6yX5ykv/xGvuwAh/Ocr3BdBsqOMPpzO6HfbCNboKttukfo3vrUG1Q
dXvtuj1xFtC7RV/QefRFf7ISfxzBfFiJDxc6MlVqNgl7gUzgbbW3n7UNx+HL7FvePW74deMP7QY5
JELSny78D/dnTPmGJRyGtRbyMuvDo063u6FwdDF5DRgmgo7bb+6YA6hBXPqTq85WPz7wbJUHvc3G
clcRjvtxWUkYkTs/dQ20dhhpcNmq6J64MmKT+zxfzZVa3mntXBLVLOwHqx3sxKd8T2O3tzURbbDu
xt0BXVlkAiaTscqmY+WfkS8v1tZ2Wy7hhpjEVWVDydemR6ILE7xNS0r+eREWS+OHPaXeFUq0RvOm
kS4T6+Aom1K3sa7EU031nb5+tQujJcXbq9aDgW2qhPMfIuCQLcJ0RSukOMcYax7GOXU3ut3qRwvX
NM/ScSGITYTj+CXoI05aTHxAK4LkjkItzcB5akBlqpFT0XiVYjMoyBlSCF1fsCG1RH9SzQF4d9vF
g/V1rnDErXOFpgZW61Z8J0hFYiucMNO+qlKS6LlDm9Mea9vy1hmGftjnTRIuO9WuMLH1MDmJwAjm
dFhpelQqGxcFZYZuM3VodtSqqu3svqXIRdL1QLKtKtp1ST0VqZ7IEFFp5ZdGKCBgO4pqBWCRHVR5
4ZMUgQKoLAdYQ0mBkrXSdoUCxEHHigRV12pfJlvv14hcYqgGJe1b6Lsund7B7SZ+TQNe3rUF6TiB
06bf3CpAlGiNdfoE6Dx4o0tNNUWEubLGnNwUEm/JYZzSBJi3DkoRSQ8g/ruh7FNfjMZDKuIBcVzu
7vF5BifMNaChEyV/GoLe3ERp4PjMOfP7hpI2xmSzRHE3wJcr4yw8FQmR8mk82YOnO1ay6Tv90ERJ
7SV6id9t4pKrZtTzVn8JNfosjR0ZXjl1pB2YxTWZVtY5DgJM+qT+eio8EVaRBBqjaujyuLBos378
3C6BQPmTnrMo/2wZ5gz9nvCAIhyFFze4TtVexqFNAOfitlkbqDqv21ndygi5PiH0NVn4JeQiKinI
wu2UVacrOPqGfK4A+7dRQZr54FIJYYZrrcxhHm/rgHKcG7rWo9ISxRqLpnkg/xaiau0q+jrBprnP
XAfIt+Y0D0NgtqjTimHdQeFd0ZItqceb0D1Jc123M4FsymSq+7LAmhQbhUVlVDehV1b5IR9BgVqz
IC84Q8MxBCUXbNw6oEWIfCjKMfOrpEaX6QS13ywm/dVOZ48ZdbkXBjHDKVDTi01oqDflCpT0doJU
GTSksDTAczvic7Dbu3Cp6ZZd0kyjS13oy7pSKUmOcGy4OwKI7IdYOwS9g3gI0/QqB3xGnYfMU31q
Q5JuFA3hvpRIr1qlGO4meryXRQ1ggVgVx10y5DPq2vBOtGHrVqAAzIVjAhQ1yq7b3ggH4vJUbAM4
zPkN2LUo0St123dmgc6tKMxNG2vqMVDT5qETpempedi9OVx66ABCfF8rM66t09ASCE7aDawrQPy7
qSY5q0omfJnUtJ9bXJq3CFPkqa1EV3BLZVvWIjS86ax2Y0mnfZqYnL4GZEUw1xS1POA409USZqgA
s5B06SkrgNXZsfGtIKQHZljFMG5QW3JsBllTjZtlWEdaZ27yEiS+bhFyWAUNiN8gssRDvBDrKix8
zXZrjLTbQoYhinUFrWTYN2EXPKkNhtqSSh9Ej/FtUg+hhAaTI29hfcid0bPNN9V9KReS9Yxjhluq
QyMrOhLaqI9WxS06HIS7G7L3qK06j0yjp1M37/LhOrBJrAmu+nE/ozTHYkA7/z7kasmI6ktetQnt
N5pxZWsaGprRhyi/gqmsBmDDoTBez+Klb5OLCPXrxYo1vPRO4oHnXKLvi5X7dYyoVPIvKucEg2il
zKY3zPFOteZTkJwGw0aygWGM++FcnznJCpBcrfUdSD46pAQ72OMQN99VHWpodlrcuybYJ3hWunWm
brRym87bNljRGCO/Ccu1oZ4XMpzIrA92Go8VuMRLPa47M7mMZrPVONNsGoG4WIzEYxoDIMDOkGPP
Sndxu42O6De8N2slB+CeaJziY7gu6mQfchNYj6BXgzrfxH3xMHfFJqc1t1Id4xKNYJdRFRydqf48
QFyiQhHj2cRTOUxXVa5cUF/hwQFMmbigr14WlFqZdczAhhUq0ut078Cz7O1dM26b7GLXOfE3b6Pz
FhkviuN4C48kh4ZGTAavUb3Vk32d9i3b2a+4f+GIESi/0nFTOxjEwOptrE7NvNL9zg3VC8DpqbRf
HXE7lHAuqrPRH/L5O7WiG4gPBIFeQ1/emRpzHfFaQDn2XNlhk3oggxIxTTXYgseeNJAhfWEytoLH
ILsaUITu6jTdLgZiCzpgt0a7HekIar6pbxdAB9zYmFs77lcH83NqX3L1qcu+pGI3VBghAbIUxcvU
vSaI9WfnKhrdW1TkgCbaLS0cHgTiQFAinI4mP5oYZXlgOMelQmGnvTQVxGJxpdivKf0aNXpWwxwF
9tdueKytbxBWd1ILIhihRPFWVAWGULAQag8A9pYA2JWLICYCONJVSBnndTEMvm68ApTF07ydq8QP
yk0wXGnhZ0u9VRhLOM4bpCAOy4LaStbem7uR6wiSX2TsarLeBBaK8Yoq8Dnqy88M/LA0fYkA6dCB
wsRbP7m9S+0fpADDMqSaNzaak7ELr3Kr2wfDsbQusCrbrDIcCu95RWhHb6x6LTlbKbQT+6JHsFcc
a21Vtw6M+vHZae/U+CGk/oaXrcOlL2NtyPbzCIPwgrG/ipNTVj6Hy+NIOFLyVuWveUPMBzwdfb5x
qaSjXSTAErslTq0SI2R7PRDYnUAtM5LrJhvvFvj0XViiS2ge0qHfNHV0drumhM9hHbIRY38Lu6wz
jTuw6xuCmPGWZwBrJKrZvXID7cGYFnozi/MQWepNUY3PpjEQaGdejWMPpcJxydgygCQwiiWpPkso
8tcludSd/awSk3dTtni7nSqBFBX4Nn7eyXKeuhqZtUaiGeoSjOFrJG2bLKw8QxgMX+pO85003SW1
cx12yhNhLBBrgceKbiEiTEMO5ZQnxbVIOGqL6YLbukOdlMisTxWJ3aPdJNV4QNqKLBA5BGPfeSZV
K1Cx47gad+GcPCBu631E/LMyIwXlbUyWdtV5la7rPApwSFmzTsJaqwfb2MXskGii2rsMXOMHmu+m
jq4peAq0HvWmquGnTjQryUn5UaVvfQy/BpWzIOQOFgbQWpxNzs3QQriTUExSbZrZ7vdKOuQvCdTD
CSd/ENvcdM0EYY1Rov/2tRqc3y7RaxsOhUty0HWDofWpRjByHwjZDh7CIL+fYyvMvFSBb7JWxTIQ
iKHVyu2CES3fpVnXxI/WEDRqAKMMRwZOdRvBqjdaTD7WYEYQ4ta60d3Hem9uKw1aKypmSE+/zdn+
X3Vj/n/ss+iUzWhI/Xd9luYl/V2TRX79tyaL4fxq0cZQbao5v03n/9VkcX518aQxu1QtzaRIz/z+
n00W+1dhO6qhCg30siq7KT80Wvi6ZZH/S9qDpbrG/02jRdgfS8zCovND0oMubEQj1NA/zK+z3CAZ
LlALBp7QZIwg4NydNgp6lvPi9KaCnQX4IDf3GQSpMiH/sS8jY3zfaoz0Huob8Yqac7S5wK4HQv82
qkjEPjR1E/MsmNrM7FeKngQ+bX8bLVhQ7O3OsLfEXta3LlZ5Gt4Mxmgkz3hV3wz8sFB+h4cGsScG
LLvbJiYmu2XuGfeHqsWzrjfuurm8zhiQLkHYP3d6Q2ufe1KrWdFVuFzHQtMOIabQnYtAd4nTwK9K
JznqnYF+FJr2FQnoWy0WWB5SfLaFCznIbAXc/0DIGYehbLRJTx5yEOGK7SbfhrwHr6iaT1kTHEvi
VehLM2JDtxHeakoU3gp8QT6uAbLj3TYlPWZ+IHB3ONiF1fgNvNaXod2nsWt+UbiRrWEzPVhh0kjU
ZHYx++xOm1L92CNd3aIMooHhDPmllh9azTct0nTMd71x0K1SxS5ODE5IFAigfOtzORCPboyxBxxR
O0ScVn4aYNSwSd3aV21h4WUzdoXlIDFWhOajQRz9Ai47yD6rgq02VESSYPvXzM3UhPVNtJgkJKZW
CN8YvDbuUkzVmANoEHaHf78kkd4dBg0xBmmi9TaOsCfMrDque7s9kH+ror9MsX+oNW+J+znwZGXI
lfX7NHEQJxhoAzHluNuCPvbBKdJveryMl8WAlcI8It6ThEC/Wf4tCPTvSoSUXRMqIwkycNwZqCGx
XXcksU9e0Stg7fiZW5zWWDXAVe8UiyivKWPIONpAEkOnb67w99xpISlUtFuX1XubP3ONk84JJ33G
tY8lE1eblPOAXnC8sUxa9jIsm/cXPQW9VFhMcOOEyTd67u6+dqwAFtyrM2nt/USM0GLZ850G1RBV
rH4xXbN5cALlCoqSdR0ZVb9xyzJE9z2451Ggq56LJNiEAIzOc2KDCEirDQSW8eiE4T9eoBRzvczI
beNs3GpDHksS4oJPEFulib+yqJ4aabfUpfGylxbMRJox8Z/dcRtRtlhnNWQ5WDaJS8a8KW2cizR0
EgqDcR2PpyPNnoW0fUbSAFpLK2gtTaGojRoQSRhFNRyjQlpHQ2o60kraSVMpKEpl2yBfqPCbVjpx
hQry3rmtMFE7Xba1DJ6JDQoFEt6fTBeeDvHp/BBeVjJiSi/B3VpKmyv5XycaesZRlRbYQZphwUCu
8UxGp0AaZdHADPCBMc+G9XxQcNMO0labSoOtI622kzTdKtJ+Sx1oJk/TvYQU0tdaqDN4T/A5AohJ
ZgOkWAaFzJGW3iTS7tDY59Lq20rTbyftvzE+YCt7HaQteJQG4QqnMKz6YUvAFx6SdxuxNBRnMcr2
xr3RcBpH0nLsSPPxiAtZx42sSlsydaD1JI3Ks7QshyQJMl/3EW3U6+Ld15zh5DhU7//bvDufe2mC
LqQd+oePYmmofn8futJCjZf63396/3sqv/H+t99+bJaWbAfr8d6Kq/Lw/gI2d8BmWbcrIY3djTRx
hzXu7vf/61PSoVatbjxquu36WqZiCpffGxgjQX5aLgMnsDdKj7kpnemlNJoDNWQE9e/37x/rlnSj
2/JL75+8vyjStq7iX1/wsWOuMvx/f/b+1X75TBAOYpZ5mbcDcpm7Wo8AMccEJjHNDe+joHfvdC/J
KnWPMjb0Jmm9d1qeGabotAO7NrwXZV5tZzXs1+9vF/P74rrmmVrqGUZoD4ImJgL6fqiKMzRo0p3l
O2z1QDf1bQllHsm/aYD+BQlgwgYwqQLhZgUX0MINyCRAYMak5KUSKoB99DZERrVpJHAggjyQRxXF
elgEioQSEMLpXJF+Bx80vjckuGCQCIMalgExjETTzO2jKjEHFryDdgR8EEsEghN1W1NCERLoCFLi
Sv1IoNczMPlJhIImYQpMNCwsc95MkUTCFlob7AK2I6wq0cMyAD9LiH2Ez9BLUIPdKjcN5AYGAtTr
e7+A6AAwEI+3hDwMO0j8z1Juyc8AgYihQRQSC2GXaxNKBOQSvgQ3ggybWw2OxAhPoo1JoNApIQNH
eUxp1xFzX3/lAn9IYVHkmnVvwqboYFT0sComCa2gq3wsoFg4pnHAeY3WH6NABeciJk5u1d8qZXNF
hgnIXUHhs86fHVN9nhIN1aJX2/j4/zdX57XdttKk0SfCWkiNcMucSUmkgm+wbNlGDo0MPP3s5pn5
z8zcyCZFUhRFAt1VX+2tNxeGvjknfzo4q5cM+lxZ+L4YvfsS4vGtImIAUDiascX8AGQfOkcGpSNW
uA4wPH8ctWCB4+EooMcI2QOjbrrwYX3oMD8k0Jf2LkiyufBAOrgghgKEmJBCWgXNWAwKHxLDEXHg
icAIZWRgJu6ngrXiJeu1XViMN2KGrxkjPUH5q4FOoh6GaMbf1kQsovAlEDXWiQKa1AptAr/46tsV
xa9gRR2FGozTvVqwF2CiGLBRWhgpojbuGcyUjFwh9U6OBMTsjgw9Ql3m76JAKy7EFRvyChx2+P7M
Jcl4x8TEK/ntlzA9FMn4MzBnTsplf8vt+wwPbUGn9u5AeAlldWeWnimoeu1DgLEgwWQQYQLIMDjm
/maQYiikN3BjWvgxsQLJWAopw6eMEUkoM625Bqqz7mHPCAWhYagT0y7D9+w8rzGcGl0Ba0rINR0E
mxmSjcutKHWzsZzu7RBf+5Gpa4g3oYueOT168HBmuDgo2nYVnJwBXo6D2wd6zgxFJxjcg6uD1WHE
508IedNVwB1hcyNn3oEw/kw48SUddbBOZ8NOXThuGL23UESZ/vR3BBHJXgkt24jDyNTGT7x/HFco
CBpUBRvrOeOkr3vf/Cp4BXVoQTHUII1CV6MwQqMCClmkR4Xl43FYG73cdbm1nIdx2cEhaiY+WgFk
ohJCkQOpyIBYhGHp01QII1/BjJjpV2gjcqQYyQNoR1CPmJixmeFQKKQw4MxkKTxSokBJAcSkAnIS
rL5dCkkpUEilSMGVssi5FXP2ng9wEfDTKQjTrHBMyMZGioxXU4GaSoVswp6wrGA41Qrm5JCCDaA7
tQrzNCrgk6/QT5WCQPVMfiooVKPwUGOrQFEKGbWIoEeZUKQ6aFIeVKkSuhQolq8pPDAL9SCv/sAE
Mi4qaFQpVCpL4alsOFWxAlbhk/Bh6cVftoJZmVCt8oS1K5CrQeGuarhXAv7VDAeLAZWv3oWLBR8L
MDeyZohZPeSsQfCO12Fp2Qqq5UfgtXQ4WwO8rVKBtxoIXBSQXg2F5CrRQilE16hgXYXCdiFVWcPy
ukBsLxguzr89CF8xpK9EIb9YVS9zGGB5BAzMFmDBpi49j0K+mvDChAKHsYKFxqdgYrzt4ESld+q2
y0bhxgAzdctcIcgKWGQCJtkEm4xxXAtkKcgQL2ZMVwHMSkhmuiKaKbSZVJAzE9pZCfVM6gzAQ75c
Qgs9BAqM1rExU8uBkykYNlfwNHZFb/UHA8f8ZWCrQZMAjKJwax7cNUcB2BjtVAv33wlktnEE0Zba
wNqYOYAlygh6zLIzhucWK7DbbMoPQGXrBOJbrVzexZcOB06PeQUmhYYLK95ssOIymHFCweN6hZHz
4cmZcOVs6iHqsSS8uUqB5zAaPDRIdINC0sWw6TIYdW0PrC4yzasFva5QGLsWnh1uAxg/83aEczfD
uwsnwHcOBLyJWbecPUINGY9yCA5TUHlMJQiFzssVRC/t7jZMPWseH7OC7A3Q9lqoezP0vVxh+OxO
XuJo/FMpQB8z3fcSYp8PuS9EirXQ4/gjifdxn3ziOHqg/vrTJ+Zrq3UrTyEAByfHLSQeDmzAnOm1
UcECDUUNVPjAGo7g7IXboJUXPxXfhM5hfDk3+RmF9s5TGN2ItaYHlTBw7NMApdBg8JZuFkJsTuM2
TnqFM+RAv4hMAIelQh2aCnoY8MmeKfBm7zNExNBloe7+gdv0gwZRvWC4Ue9AiI58WHx7uEeRwcvg
XiAenNxIf8SQF4lUr7Q6Wzmz95EmyW9mvl5trf09b9rBfvUNua9ohy3EXCUrv2bkIyIyb5o9oA8S
bG1VLRrGnJAJnwRUSI4rdEKR9ihcZAc3ktIv89CAJEFerxTsMo2/+XzkqwzipKfQkwEMyoWrcJSd
67x0XfMKYeWXpkfdElw0LnMYlnwQM7Vg4TM4QbikfnUuxfAjC0RFBTJeUjX8K0GN6QyXz7W/smBl
GjAzawXPjEX1K0xfCvbI7Cb4tLHzfVTwNme4mwp2idXxe5zlS9j+5Adehjg7D4Nzzk1w+FUI3r+6
F+lJz42XTrDfNyVdzLnlzIK8nT+KE7Iv0D7oa6nJDtCTeUIgLEk/2U/1lv038M13q4/WZmQe50Er
F+qlNsnzp0n70mbRbvKYWe4ips/A4sInteGUSt3bm1KcXfV2ltQq4ksH1dSHblqnzY5z45jvx7Io
gJ6eBOVdKzJPdd/fnOkxj+jJ1QNaJW1rqxYP2/hhQ1QVbnJLIKw6kFZNdqkT5NWm3+UKxBqNOhsx
2Kz9AKS1LQ+9ip8HCt9KQy5j6Ksn1H5vFTUAzmuuf/pQX3PT+4W/5DxBgy051SwS+LAenNgCXqzF
8SOc4z9Ufr44x4GRpAW6lDBmoXufdZizjYLPWgpDS4M3WUrItBOEWpFqJxNirQu5tngibBXMNoJq
2yq8LSa3YwLv1oV728K/zRQIV0DEZcicGQUQucGsv7R1fS9g5xY+TezeJZdTWPqrgK9bK9Bul7ev
U7qK4e9mKW0dcLwUCf7UCtCbPFG9MHtREgPvVRhfPEacDCD7jhB+S4B/vau/9FYuroh9vji/VNxk
PbR9uyKrte28CetdGa7FEyCsUMKxggrPrwWE4b6270H53Ae2S/0whnN7ItMO+c6Mw49mwgFRMIA9
pAnciLk2l7PMf2uLYnLtVaUQx6FMN6yqo1XCeW+bhYCQezpAC6ngyBGUZKL91WYS3YcBP5lBERqV
2zHQ+5NprScvZwYC3vKswMuhlfDntktgzF5+xlv/SW2y/qwH01rhtUjMzNogpTi5CukcwHaOYDyH
frMCknax4ig6MlZB90+br1QBlgI+tK1A0fA+r71CR0sFke4ncNK+AksbRX5rFWo6V9BpC/q0lGb1
7sOjduBSdwpQHUOqbhSyWhVQUhjWroJZaw5Y60kBrmOFup4V9NqwOE9SAL3kCoitKzR26QLJjhQu
OywAZxsKoe0omHYPVTtTeO0y/abemNNTGEG/QuAWNIjfK5jcUHCiRa8w3ZkCdnvaj0QkBQVMutp8
j10VcO/eNra5wn0nCvy9byQQcOIWxZHixZ1TcQol3KB7ho0G2FGW3VqGH+uEmpkWxjplpCxfzyQ6
lhGIyLBOp02GCENK4NyAyauhfmjEtpjl247yhXE88qUNKHNL/aqC9f5AP3+B7wA6BmNY8OLSnV7L
axa047p1yx9G5eDLoMWHYxF0/QiFTGDRovuO2k/S6NMC8KX2b6OhqBULq943tK2qpOg2jVOuTa1Z
xwrWbihsuwO/PVIgd1I5uHLGHm00+6ZBsAwyG+ted4Z5KnEAMXztMok+ioMQ76Zm0M3HpxBDj68V
Rt4AnlQqsPykEPO1gs0PCjtvw5+fFIg+ZDBNF12zbz4z8ITwALQ/fdyvKJ2xVgyMS6ug9gwsnZje
hGsJ7t6Ae18pAD4xHrlpFBSf9osNOBRQvg4xv4GcPyqEvqtg+ilUfdwG1Uo3/G+KSBSaIO8jNShI
o4V45oDy82H+ISMDtYzHRjO0PdZuQ3bWhKOvhgQxuLCCv2wWJ1WCefUV+r9TEgAHG0CFFcBWeoAu
P/j1oK+mnyaZ/Y2WNGIBN+3DV2IBG8MA0O55HSvpgKypUvVKRODHKAky3ASDkhR4Bq17pS0A90cB
YxiRrxb+Rii5AeildBHZN5tuAGk6EFTwQDAhoESolBvBN/rTpGwJgz98Dt6cLvOGcV+WMX6R/w5t
DAspqgVHNnsgkpzKJgsEHTYGtPC89fILTdWJnFTwB4Ih4galcDDEvlJKBx+3Q4HjQVeyB1tpHyT+
h0mJIFyMEHkA3NbvbrFSRThKGkHc7MvDImF8zKaHUsLEvTknLVTWeinsWF+msr2JuA837WQhfMuJ
DZRm8NM2WbO0MeIKGGEVWwpkFjA/jm44PNKx3GJpBa9soqBiiHBRw2BnvYV6TCLHYCYNErT8lmFs
Lxok4AdLA8ptoFdzGC5AszSvxg7dhtVBPgWxI2EmY+NIMiaywKvoTHZjOyQcZTavnhJ4hErl0QNK
BuVHoVqQu1ZkDPYJOlQ1lXVKjVSVWoa9H+I3QINBdigrXoqJ2Fp9spr2nCqliK/XB3eIvhjjJIMI
m5mDV0kGSalIDJwkXVW9E5ujT2wzThZNHU+7d5hhc+S7bmiHIthkSnHCv94IMUI2ab4wCvNn3XRv
hdKiYLam9pazRxh8CGuzgT6lwaOSdOYH0StOwvOs9qnXLj3Q9+d3xRKiRCxziJIlxc1Su5hjejqw
tNYNJW/R0vGPhc2lw+pSYncJ80+J66URHF7TXk4rthBlH938yiM8N7031kEmC1cpY/jtPto8SFbp
2ImVJtvPfMjp69g9ywolnSFPuXCVhsatmF32PMC3I8oOLUw9UDkPEo7FFkJ3RcSsfXGIFpFVGpx9
E+unOTE5mgDRBOyNCYcVFYBrJcfxu4YNpfe3QbCCO6fAoQMGfl/49pmzxA4y0ya37VUA8cFEx+L3
wBeYMsfIM2LmQfS+DTFV0fl8WM5ULlpv29UcCNrA/ztlGsVQqP+Nfq4BfLneDw21EY2S70EbMdOM
ArBRe7bT4ZYOWAOt1zlA7ZaHl5iIkfp/7uI1wzQEX/EcYB7KKgxEwUBwAScR6yPSVGCRHIwTckeY
/Cg18T5gMupYf+E1YmOMtF78YtgURnTmXloMSCkE2xhlEKPcG4degkkfwol0VWpcSElew7KuLOxP
6qm5aIZifj+RWjc7qy4GEh9ZiRdqm4uED2SbDBxCSlKPMQeHIBuJKqB40hoKVNYLdQwaGc3OiewP
PXYopJJtBJxynNBBScK/DXqoxmoeLKxZUayZ0j/3tnij+vY9I5UyxxdJXQ/H4n7waJ6oV2HW5N1D
RmV5hEsasSeI4bsIElFWucpdxcxwoVxWGBeJDdn4rXIykhbCK0eZr8rJ2qWgB6ijc4Z1boAd0Ehz
1kaZBXXzIHv3g9LQJkCpJVFrOSyv5gnQcf9qK/NWlxDgMq/qxzWIuTIEXYTINhydgN2+kqR47ZXH
K+YXAqPPBhXFF8Xei8OcmcYSSUMBVikXGBm3CQIDtKnqJ/DPrxyO5NRPBu2sytp3g9rJK7eY1c9y
adpfLvBQ4hBY2HAYwWbTNq7LyHX9A67vPoCMyPTQ1kZfhhgA3MNIgSKABYagwVvFBrazcSbYgJSb
DaG/zzHUkvMIlr7BiUzYl9Bi94SICBDALeuTjT47+5HQSTytenbkOS9bhnjNRsDW23uiGu9h0+44
ldyHd1qFe93CKMYbqpSEuTvjptGakqjdaiXJdlZjOJ5LxG+0LNcOsgobIZyLGG72EcQNw3a0kx0q
96QYj3WOYq+ev8dCuzGge9HRzEnvpiOdE/HwxQ5u3ZscNaPqDOnj2EU5mGYwMIyyGiIqQPTBflKp
IlvCcqRLcAVldaPhfSS3A2rjaOLBK0lnpSZbDokhr+uMfaiUeUpviJ36Qonz4M7zCigCR1T7XAEo
CdPhkldYrUxEmhytt2ERWqsUP1+Ipy8nIo+1j1n5F1Np/Aynv0bWrEjN29mqXxncVvown9qEDdeU
yXR4AN6GTOoxxxIYhf3NTpPvfnKvgQhfZpESK7KYdrZfciyDuoNu0MU7OOIf1PEQMlvNNlqeA70C
g2WcRTl8R5a8GGyxOfx/+1O9S333KxXyMzOMU8ZzinjDVWF3Lrrk1lRsw/3+FzE9jtQ6s8hKrzAe
JtpujcxeWRADcrvi6lvVnI09lRmeOOx2KDwSqFzRjg/kXRkr03qjueExHOnTy+4gzPZHEM+HGPtr
VHerRN/4EaiYjKYsRWk+WqtJd9+TQT+q5+FwaHVYQ+rQF6t8GRrDxsYiaWCTdLFKNtglW+3LxzWZ
4Zwc5k+lNzT8EGmV8VKCR0Brt1M8PNDQnEBwV/Y4LDEWUAOal0YbH82BGKMbvjkOb30ZG3d8MRBs
sP2YX93YUpdUMeiiTbaer33zi7ZKo1mN2lEZFQ38mlGVnypEb968tfvqzXYHexvhiuyUl5P85TA2
v9TtOmeAGlq+UIe8+PYhl+Bmi1xgPVOmz4RWcXeY8X/mQGS8wf3Q8YI2Xnmf8IS6VPqoinrIQyMs
osBwdupVTAe4aZVgSdssa40dYS22ExbSPrsbOEnVM9Q760CB88rG+oOl0sr145NXOTu2xc0SohA2
05YdD77TBO9pk2OUw5lqWixFvEvWuXdbOEe3RTdpzz9RhsacPKu3Xktv0P/IF+l7SAhnsyZ4Zjhv
foQ/pDXy69wHK+h+UwR6P01+9cZws6V5cpTAtVYqVwPPg1K70s3y12DCsArifc1S31+SYd+4kYmK
i7VLqdt/dSWLDT20sZn8GHvAZlWNkSUDt28Ut0Z326Vdx0hTneRgeN6i6hqDDboB0MZgtxSW363L
NH5nUCNHVxrA7QVObG8bJbclPRKu5mz4UQwNs7DP2EGc3Nqe2HdQehAOlSg3SJsXgJ3pQ1MSXbLP
RM6VWHdWit1CyXbpFJ6D5JaZSHhLpeOtuurLw8/bKFEvAD1UChAEWxy+oLHNw6y0vpEscJgZ69FF
+Cs5SyxNJQFm/JBATKWIRBiCXZrwy6b0PwflDnaRCLfYhJsxfG0pUM8OmmHH44RbKfWwVX40LAhX
qUtdQcdOnEs0xcPAF6HUxSUO49hBZlxF5Xdl3NMYd73VVMrC1r15+I8DJUKelBLZGspvOIpbK5Fg
A2ZekFwJlHsCn/Qi2J6TyJyVZDkegQSnbghqozRQMCsZc4+VmewNEeyJZKkyMaz68NQohfOoI3MO
gCospQXpnIMRzYAOiXORTadUgmwMBB3owfgY6MGf4pzdMKt+XpBTOEN2NaxdCRpqZ1GZrnFMY5Uq
1xnW6UTpp7PvRMI3nrFSl0pPHfLO3Y4VkDlbyauh2O2YDZmPZvrbxW6dKM11yEp8myr1NU1VjDMl
TQeHNVEOR8aJjA6CAac9+HhljXjQCFhP00ZR4hBV8PuRKd22DahoPWHgJuhwi0xSIJi581rrGRNo
PnzBptwn9sMmu6LvgtC7xOztat7Jdvqj0Q6vtVJ/VwMS8LSa3xSbHXIJgvBBqcJNnOGNkofDKotW
kxKKd5jFyRJeQo35zRoozhRPxjop65U54TLq5mqdM6ezmkpOe5XVgB7rB7bvoYBODw6Q/YHDGQ/J
+ZA0zGJ0y9RHf97hQTd8QqaQHFigKEk6705jrZnxp1qFaDYi9QGjeqHU6u5s0kFy9XXT+OhR2S90
vFUPMwMrdCGQsw9K0y5ppDrdOzLucsWW7wLkYsvi4K9VdYfAqaxDBngBJV6z5PlI2HfOtQR+sgX4
c6pYV+j44kdqoTQTesg807olXbPKwiBZVFVwJ1n/WrInpKbQnrR4/B3nBlQ3paafn5J6+HurVJ6o
8foniceezCcTqJSwz5OG9pn84kcP52yNe+xco2NYeA3181IPTr1IGEZB/5sHjDokDluNOGAIgwe4
4iUHQVVvSzt9i8I0P4n6lEa1to/n+VYDtjoE4D7Yun7MYj4gcLVWXVaW4KFf2ZYxw6aPdJ8sAZjT
dsmrcFxYZEGqU6fIy11rBhUb+/7NC+Y3zegIHhltt2ZqbzrEVf3Xi+ZV6NU0ucdg19CyqYZe/5bl
Mk0y8QK3NOAUnjPqI1DHxdpHZbbFmnfVnzq338OJxWcY+JukcqNrr5vH0IqQ3vjyJ9bUhPb35xDZ
41pOycbWBIl0Q1FiMg10vX2ZPG0/p6N+H8ijy8D4Cr3mVVRkZ8chMbCn7fSGHZCf1D+D+E/npa9l
gNq0Aw3c2fqwGibqEFIfIVc3l6EBipOj5w3g+Cy1hlZYYsALiQuI/q3kGMOQzCuARDIUSb+TnNq3
InHPVu5CmCLc7/YV+p6JgXSLnqPMwpWWguWsgu4ae+JkygZ1KgH+Taf4276dkNKjwTSKyDl0ffjb
Jdk0NcO3YYr45rnJj9GHachfaO1bob3CxrelaZ6yRl1rTUXJPY73Izu1ZddUb8QrZ/rd0PKMFA1m
3Wn2rYZSVxHDOI6d8dducBlbXnOYWBSmOhyfMQdAJ3R3n3qGwxaU9XoVl18oyaplrvsPtGasF03G
C85iyvaemV/6dD5onLAZezjEsd28a1VyGnR8j52cPvMqZgYj89cNdrO6gJJN3PpnBX9lXeTOT8Hu
3E/TfU3iIKAax1qY1IQFQC2TocYPCi6RxXs6HgJjM73rQryGI1GDfGxhwjkZzMWoe8mtlvWK5YZr
GZkY8coC9A/jA543/M0tXrGAnkmafXACSLeSe+GaZUAh7NwL+3iC1IyM9KRK+JcwWRIynBcMq0xD
7U65eWHQu1v6dO33oW2Bza++fToiJ8N0fkLjstgjZg8wZumqmGG9FSD0Qn7TlVc45Q23zuL5H95B
9F31yts2rgF5zCE5WRgFxzbGwgWL3SUonhisknNxx5b3Sd3hewEIytmQFZwDOljmfGTKHtwa2f+X
yKqZ26OimBdAOMsu/FWXnbb2rJjcvf975i9i9LtMb+wXQSCJRgnrbFZfvUENvI8YGQgnOnARkmJe
ER4GWUlQRluvsOsNHcFsOUfDAc6escx73haFhsfSYx+xssr2YXvXoc7ficKyaCopf1du1tB+TFkQ
z84xb/xHW+kpBQ55anMS/dTj3jwt/0OClgm3cYqPqLwf2szAbhobyLk4D3rDwk0/nXkWm9KnI+j2
pnv0/eCE/jNErxi8UEUpZUQIL4gfYuz+2HYbLcmEEhHR6uvsBcsgaIt7YH6nTIqyXZZHJjgMcBtz
LDj+i+qTc/cedri7MQElI2U06EV1KBEY/mYQrYNR3Zlrx2dKkv7Zp25Z+t6swoiyGiKOzMq3H4E+
vvllQcSLTZoMypOYhjfDcMldCR4p6HmDloG5phpLrCDmE9dz0DxGfvtCaQBYrUajuYAxvy3JhO76
pvkshdPu6NraFMtC3lXgT6YBpJaoOPGx/w6knu4ap2A/QJNysk+9T+KiMkFf2IOyHMU/ij4+U0AC
qZaNr8JsGETKG6KNPhB56b/rJj/KrGiC8IdS4uru0x66YtWlJRL7xiFcwWRFPwVU3vzpypzlr6hi
syr1+jI2roQ+VkBS7Ug4+pWk8KX1J9ExAFeLitWqPBoG9Fy7YkpPMeJaI/7NfMJJMN/paqG2HwTb
yLIBJ5WE3zoula3udOXGTwo6OWRGgqK75ABC11OaUigl4mqXdsDZgeXryPZXyCi8RIRF6co9yEw5
axFbr8bwjY6Og1eZ3qge/62bdFvGzbzvm/5XrtNHzSSfKrc0x5XjbmNvONq5+RYKkpV+4+40FtcQ
NQCtVROukbCAc89yfCqYWnUpK9Zd8gVoJFwlQVCvEPI1rUaZPXGHRdRH0DGRqdnzxvSjfGmNaw+R
6SoZFZXdZmrNZPEYVYm7TnSKAX2xHU2KgpDEQgu8dW5SlyzN5MfQeDujZzBWHzvtOEt/6xBxWLdT
8kuQLVsNMyuT1B/3wWfM8WrB8LnLFCNcY+EESzuIxx0r9pum2/g152gFDUvfCH8K4MlOMPY9jr46
v30r4h1jwvMhMMw126NulRZRv5E5w3ax/RrZ5SUjhrcK48tUbDQSccuqm5gAGXhnD61GrBB5usUL
ZZonXdDXbEtegNEZ2UBaw1ZOxnftxW+2Gutre/J8U/B3KFOSYcwPr5wx/hBWc44dfMeeSmoN6S41
01VU/Bot4S6miDIP3V+DVZT/Y4qOiBDN7ySVtE0Hs2DZOUiOEpi/56abrn2dCk4yrHMbi3yWA6fO
8tyfQc1xLjs0/PuRVQ2CIyuT9ymEeevPiX6L9Y49XKvWriy3WyMiiJWzAG40Qpz9nEzM9pABKxJt
/HKTsV8EkRGtQ9/w971RfbQY/45p3FobFHRDRVCOpUAj6/fJnfofsBmQaLGjeSsZaSxRgNNw6jpK
+QHFwPh1TnzvYaiZ6mrSDlk4OadM5uPRy2i8eBmab2k41C8mBdekSNPp1nFu9XDXjWG5imA/bOjB
95c41h/m7BWMXalzTgXD9AjJjA4mH8KqZ1a27BmgqfvOi7dOIayTDNnKdvnZI6ls183JzVqvXVlJ
lp/ZHFGAyPE1lCbq79xkJLH26RsVXjH/nIfgNyjk6XUMuphzUBrQTDbnn74ESUqEgbnrQb9yHtA2
A/j3XTKTAWgSanNDUti0ef7ni18TP4ai7y0YqY/PSZjftT6vdtowxefnVQQy7cUA/3qdSKPkI6ZJ
OLm2j2V6TODQiZjeK7zSCezpkOYIoapNEgfdh2ZQXYxivdilxtB9dBn1fz/R/YvHQP0HjZPWbP+A
XE6vQzmMl7JkSJs9U/uh6WxibDHQSqd6Xkln2NuN1h6tSSgKfGm2x+dlR10ZyoIruzjwFqNRjYc8
D7SDLpnq0vKu/MjAC+ZGILcDa9t90Q4/4qBnV26LeNul6YAp06heMmprC7rtnZvrnJTJSuFf50s5
wJ5lftpY9kZevIT+LqgllYlSPPLUqQnWMPnQzHJlyy87KqKTObBwJ5dwdsvOPwdjOe/1ITx7Zpae
zN4PDxWrYo35DnrhcJzVr6ZHkzzORsXrFpr/XMIVXB+f1494XP75n1aK9KAr79pg5AdGutXANv8j
PJ+QjdfjVe/rBDPVF9/JkkMZym0bCPKirdu8xjdjaPO/ZcOS2jdL6+FSDhIibpZ+WtB6r53gEGJo
39Rl7a2hWHDKZL1fiYcszeIB5Nqehj2nK8lOIffutXWYKXo+3HqaMeO9kg60H2MhKZoaKk+f/+ga
03rEtN161gRLJuw/+yi6VzmLJM6M7PITsbI8PYcd3EfElGLBcoEhD1lWbyZEbQZqCLcEpt5Sg3Pm
N6iQnhFZLWtK8z1mn3wgGUAexenuFqRLjjPuVrqBszZnmd4RmYIwZVUCnD1I7mOYxS/VyK7fZrWV
qC8M/78xshRfnlcZrbcKGskey06cbT404s7KZwUBYVpXgBP4o03OvWVqjtz64C58dTFrB/PiWOHb
85u0wDflIJKbXXyRbHPvtZl6d58naeZ++UL13LsDKQFYUA/BaRjYrSZJ9BJIylFRLFrUCUlw9/24
XTsj49xWZvn3KC8YkfZJ4Jf8fp0topeu4Hc3hJr4tCrtnoimvWiR+3heAo1Qv+bSW4I+3JTkTF4m
jYT1WP42wdq/9WxDWd9FFwJp5vX5LdALq9Hs33KDfZWrdfGDyj7g+MLW953BWGFsmB4vhM/GSX1X
UvYt4W1R1WABItsufYyc1PGPIz0qrCh91L6fH2tJPvV5seVlLPT2LMaK45aePUaQ1DeoPYfnJUf6
41tHPbmoQ/+t8R7MoOWoMb9Fyvuij9n+TeNcPybN2VRZbr5EMmQOtBMXN0kMQpv5ttPz9mEa8svs
coSE6pJsFfRXdO5pdEXzcPmELGgfahvHyB9QwenuFWy/WqtrD8+L+ADB0Cb8GXyt6R51X9Lg1Hw0
FjbxWggAw6MdOfiXBeXa58VxnAp4m1q8zZBePMZuBlLn2jcESMYyrsLp4eR9uUnaMtyMSTs9vESg
9Q3UaMlG13rtHNZjyt+fL40n3gRUlWOrZekLLzjXG4SBepm3++d1z5tpepKhJQmH7b/XVX0kV405
ABv/z8PpXWStKwH8+t/HI1hbb3sKSct/ryuzusSPRofj38eTVdMezTF6/HsVVV9xroyMLdT/POEg
ImGphf88t3+er/o9qjlfzkkQX/+9Skfp0xCcPk2yDBHK9BIhBbbGarh4VZhen19SgNNXB0dVEpOF
++dL6PlXxtWQoAb/fZXFuvdWZ7fn9ysBt3xsAJR2oE6vU5wyn9fN7OMR/ZKBEFy0XJldZ5oZCyZZ
2u3zhq7DoBdROlSQWli8tKVYS69jlaUuPb8UFH2ysDBPbHc+bGAdAExMxppz6EEJ+PVf7Kxf5lqv
HhZoZvoberalOgqaUbb+3quaqzR7+xsjyXeJ+eOeZtG8xXstdsXEUc6j5KHWTvO5opaIToHJ7OfF
5xdamTOJthC5lrpJWRG4bjRcCv9e9/9up1fpV5g3+e5/PYi6//ORntdllJh5Q8fH//cYGkuGc+LW
zqmNmZPnwj8P/Z+f/rxoV5m5rzT+gP/3+n9vmyZptGXMkfLz/32QZPI7FiSD5XIIaEnf/+fbppwn
duO5hU4+BnfMmphbPr//z50Y+vlJlAifW3GWuWg+9AlEd93Wj8azh5vvFI/n1Wjjpn1YMU71vCg4
pazYQmm758UqmH/Qn7eucVtW79K+WlPeflRtDxq3K8hvqkeeDB32WxvM6+d3tczulmQrwqNQN24b
BEVMC75qcYnIQvAZVncqS30+AnzPls87wSoON7TV8u3zTowZsm0m73OW2tx+mHQvapF3D5xI3S1p
jX+ee90Wwz6oKCc87+TOzGd0nRXun3eqHe2LeqBzddM2f2+Bbaifm5ald/ZLulPP++iSwZ0sqYAj
qCcbKylO2bKRf16kvHlApjq+RmORvRV1uns+MmbD8Uh0K1jYxY7wv12Sdvl2uOVLVmjZW5vavBZN
0a/b2srf2rKOX63gtYSY8Pa8gWNaCESj3tk8r6u0yryCLidLpu6t7pPECWc1ral3z1vQHx7OcRG8
5Ooxnleh18StAQoKtBLXxdAfjhlZObJGPMjzS2NWvxlJDo7PS4EP0byaCfk8L/7zSLl3cT3tzZaj
dwLcTK8qbJHnZpH/M2NuqaobSD2RZTGnGAmsKHP3wEV7nZze/znHEvhDHriQVnhRXWek8qLu6fva
Pio0413mZkT7H5WEDpX6o+1zjAbcoDEYcsjjWTtlccvuN4uFarZ7PwcC5WhX5N32+oFhNjvdpGbX
/TAqpLN8fx6oiphRgfQu9T0OdBS5nt8gQEfNpkmSV94vzBR6ISk8dQ/RXkM8Oj88Dzi53en6vqYH
wlm/eH9+PyxzaxE5rna15tA9VegxKWfyHGNjXvfgRj5rp6xIqNOJNZltfA9cE6+d+i1jCa+tr6OL
RRoM+sqAe0G9LpTxLmEaGQ+vrI2dn/rOJm9C7bND2uiY8fQpCE82Kdk3zZr+i70zy21cy7r0VGoC
vGBzziEJFOpBonq5kduwXwg7wsG+7zmpGkRNrD7aeTPjBjIT+QP/Qz3UBW7AjSxRFHmavdf6VnzV
JNBIepvbG42U9e4SnRSP8/TC6pfGQFw0R4e8tQu93xoVNY8Yav/SyHZ+DArd3hEeEOz9Mm+WD+a+
Wh4Qunh2VKW0y9QYOfFgM5ZsM0WJ3g1eiGrnnf0HPbyktq4TrfbPGvmG3ter9/t4yuy3bABNbrgm
ihibc4PW2/96cUVhk7x68xkTvLUlQzs/pNHU3pt6BRaFpw7z6H0aOud+dHp3PyHC3hGwlz7rQMA+
H1CjfgFMBem+qfrupIk82YydU75FycPnAwJtijzeN+30sKaH3o3kxCzva8KAhAfXfmHIsDaN649H
YpbGi81GBlEdL64zq6KJcB51FVg7KxPJfjKL5JFl89dzZ7ZF+ng45He2MYRH4STxFlFV+AJvf/P5
FAUvCqK+8CGAGBb5Z2XjSd8x34nG48wk76UypDdB02ZDFcob3cF98/mXc5PsseChJq+GeZtPerMM
ROm9pET+dXiuW776jsvy2sSnjTU+2cV4O574//T5FH1im1jWNP02iLnIqSMVOKR67dUIf3w+AGC2
tq50d7iy4jm+bkoq+5/nhkyDlSDo4VXPFH6ZIhBHAreqi6Whkvl6Y1NOxDgNcvhRcsOsSzCSzDV4
+cuX2PORfIWza52Kz5+iIQ6PcU2J/B8P+uXLzz9y7EycPr+ixmYEyC9QrViVcomj+vvTxctzfj7o
89m/fvP5/dfTUVkDtNNSCm+UGXifv/mnD//6fWQgt6rCdvp6C5+P/Hr1zxf65RC/Xsl1unIfu/rX
IXw+5vfj+Przz2cyuGuoY8bxzyYliv0fx/H5VSFFefykR/x3AzT+Jan8V1D5v4Se/7+I2VjoFP8a
s0Fp4OP//O/2L6SN5S/+TtoQlmHDsvgTqPEnaUOoP6S0oagKRwDjMAR0jj9JG/ofIH8XgLQNyNUC
sfwP0obzhwRyrDvKMHWlS2H/V0gbUv0GkwS0AcgVYq00dcFcvhzEr2jcrMyroGpN1iVVp+8ZI0eU
K82WRXq6t0Z/OA5FTUWQyI/hGKKn8MjApcc5R5l5ajAb6X5MmhZBOJAtJsASut0f//Ft1c0+TJgY
S3s2IGQNFeSodHn01/d+BncrrIgtlvwinyuaBCyVuqPlCrj/35KeruqUbBBfoc+bXOMuH+2DllNf
Av0HbtQUD24VQr2esaEVSbCY6EYvclwa4VGG+16WsKXAe6ynKiZhsEbYZnTph8yN5JgFHaDUB53+
7SaprGoXhFRFNedhsrTcs6LihyI0b4txq/ZoWE9LMm52kVl7pffNnj1sijWDAyOo42mk0f2CGnaW
tX7sc8qpqqzJ5GyQNid44XYylUiLajPfNTrMi0Bvb8cSLhOI1as4x1VlBkTIoqI4BIuDW04mKiTd
J7iE9J4x0cBuCqpuxZXBDP2UzXl/nVTCw97qESVJM6Cl5d6D/KNsZNq3MJfgtHX+LisoD+ekypEu
mSKskjTeEgJW0s4X57ai8SSD/qjyARk78g29ceAqxpOzCl1yWYvwEBMCcme21MlYAqBjUvHK74bp
2kxj27MT9CJ2YCWX+Uz8LZ42rYigJlT3RbtzyQk92/NVOqUW7h9twJ43zUcoRFjwov6KImHlYitj
7bpxccfnqIKn7DtxOJwWo8I1XkmK+0kQ0zx2witnrikbti+57iT7tK9g6RE3S8/KXVd1AgixIjZU
IxQVscdV3WoEVOgkVBVbkhFwWahu1zSoR8yRfNzATx9DujEVbtQ1dd1ijeJnCceaUbL2NU3TxHOU
Ig/RNr+RueFs/bpYdT2Rn07aNl4STg5mtuYlKIpdM7CkK+Z2pl8iFBdY9pSUKKYHWWo4d5d3ooZ2
0weOtkmmptvo/pGGQreCCWDRyOavwRqQ4BKkexFrG1P0M82zAK25BaRODMjTpXGjBey9spqIHimf
p5lrFL4pAfdVfbIiII0zmZME8RFRTjq7u+6Lhhry6CMxQkaz0nMVbtFOn/NaZGAadBQVhRw3AhPJ
EbHylcFNvSPh+Tan+rb1ixx41GSMeF17bTcrWuXYkxOC78z5CdzDOZrth575+hYzjnsIk8Ihx6W6
yYmcvfg1UmlMrT2IdGw7c0whyyEBclfbwUevuuPUZMZRIKT0FAR1xBskWhFW/PlPicJe2M187Rgz
TaOSTqzM1L7XXeN+wHDkOCLeSTs3T6mdP7HxdymXERJfR+XNaHohouNYfa+AFHgqDqwD252ey4ja
h+bCGAkLtHoOaZB7UDAxIS96wjWJHmroUn0jDXhvSfo9WugisRIj99OEL7CtH3y7czzuvI7U7CxZ
f14HbRwE2wAXhJswz7c9/nujQ6cgzbe+Lx1qpOiOZpuyKJmhqzGr6B06KGzFZ+yr4nDMCvexnuq3
iEqcq9Kx70oT7YSdwSEI/a1JYVNUDFQEzRIE0wRQ2oJaUaxy8o3IyRLWZLIRw4Yrkg14W120AH00
oVzdultQioFuQxGZLXvL0hvkWAcesRfOjlI8yV9pTe54QRRyJN2PCXKNz0dO+TvemBZQmyACb0Po
9U9rAd5QShkv9QLBYVLDKrT8zIWQU1CfPnKZuDsyl8N1uoB0hgWpU6r8Bc9Bc9Q1UrogvIDeo9XC
LQZ4p8uJUdqrTh3NnAq2/Qnoqdv2OCz4nl/+GdN2H/n1na26eJslADZcAzRwWxrlLW9lW+F3yUjN
uU4XatA8mxIpUzRwDY3GplYWRlIdPb7hSgLXIzQ95AMsnBi6vSj9j1Ra1wPe1W0pHPkiiDyOkPh5
ZhDq+2ZIxVE2A0Q253sl2vTS0fm4NBAP1vShqQEg8zkZVXzfLL+sAIR7aHUfa8yMlOo6+Vonh950
zDeLitaGO4XEIa1/JGsuucIrLzz6NWIzVqZGhk0Y3CUOwGLUN3JXms6pT3P5HHfN1Tx38Y/OMt+k
XcbsO8clIMdAE7TYUinr6Jc5hJNa6h3gX+pfZWul15mmL9lUM5tMRMwbLnYunVbtJ1zSx6IAkTqE
17wLtQqNakPDqv1W1sN1aJL9mEXiPil6bGg0CG60BlhN0ejtjmAxdUYv9FjMBUZOQa6oViOSn6wf
UE+QCmpFRRzvaO+0wMwPg11jw2h5dYJeYBxIe0c4p2Susc2DHUC0yqWZ3+iBfWpbzCxKq5MH/rDc
WJW81NxSbka0c4yxosUnRYyjSlAZZLYCUrJ8O2HGW6UBFqCJFtqZS4pu6ueXn/8YLkpyfXR3vi7a
NSuq0psj0Cpb1l/N2R/Qc+WCSMgsbNtzTNbYObD6j8Ly8W4sP8rSoDsnpaX2iS1PwWxBNBbl3J17
jg8fGqsTUuXOAngeU1rVQyl14K5TfG9X+ue/IqcGmojx4qbQAYwWHZLfW9FZRyRDvOtrnfrXLvnw
Zl4kL1ppK9QZUXsKqw6eU1vEBywxxjqmhH0V96BZTBudWaypJz9nGAujyUe/n3W7pF+83ZrZXyFo
uC355LO6/KwvJdcJOXllbYqdo591TuC5lU3j5VE6rdsl2FxvcCm1MeDTXI06nfdh3Mxlcav7ggk1
N4xThh53Ui0hwoN9Gd3FSu5r3N63qNCMTZhK+2YcAtxm+ajdslrRkKYa6msD8oWvu/0KbPg1H0f8
hr5nsapYreLVYLlqK+Tcf12sgulV1pxymCVU5FWnCDvSsktLshbzVnGuuYGWmGKUIVPl2WbSw+iw
8Wum2rTNUv+NQeF7oXXj2QzafZaG9GRbnNa9PR551WGPSPtbGDav2gRUNZmyhN4Nhhkgw8eYzieY
GOK/W5LT2qZCZR12C5YEvznlzEB3YSjVJPnWYLRmVDuzDVGoJfPQRQH7ywbjn5wIwiR4p78kWixn
wtEt1uyWa1O9+D2CpR6lBPNFUjPotfYMpAQpbkEPe3Q1SNY+symOB3RNGm5Qx8/3A7FCnjBRHfkV
93OWatcJqzRvJK3vpg0wirDI2GuZrr2EoOFMG0C0Vsf+jnhreMLJtJpF1+3iyHqFPib2aCDaVWIU
b58rGChHXE5WnWy1EX2vHav8EIrc3ZhO/JOFmH3d+86Trncp0lP9p1QWEjAHpXNBmHFiWbu+JwIz
sNIbs0qKl2ho9lC2HhDJQBgClnttEAVuIxHzRATwmjpwf4N+YqdAnJ9KB5IuamGy21oR3TbuG9HM
Gz9s1bugzu/AXl002lzqCVr4AuJDVkAZN4bC2ZScoyXRGalWvoOTQXa5DreLpm1kAWGvoAPsrWnR
wiKZNifUUpopr5sm2NquTvPOxUw6kWEa2fXOocyxdZMO9EXo71WsatzK1jtckGal+gzJe4Yp0cC5
P1YWFh0bDmEhlqaFptah263NVo+PUQeElB3JMTYfSXkoD4pmOUbz6h69pdyRTu9vyNhuV0PtNlv0
uwPDSXUbF4D36mQBsnNuHYlcuOlw4LTlhP4fWcwqMc36PrfH50or30tcP3WWuzuE699qyZgUCDwW
SoqHVIsfhc8xD6n2ronr2AX+btjhXQhWdR3YFqLlILbwLgCUlkkIv4Dljh+92NjGH3LMlZS10Yym
LzQALxngcns26gM+oo2e2Pp9Mn1kxHGuhF8nT1OcXf37W0P+lljAneHYhH0ZyjRICfna8P6S9ZKq
MrF6RPLe1BrEnPucKt0Obw0aE5MIH8wMjlUWODNiMy4HVgl9OyNMmtkt0A8/gRJ5grG1mhtb3CEn
8+GfyLsSFxyAHteT8iAbNgIJaqCOwCOE1EzgxSq0ggfk3idtmVHsOU9WqdlMxynIn8wie3FH+Za2
rALd3sHgAI8WtNlKmbRjJhPcaktsJPqF1VCyIDakS2nJxXFQ6T8MhoAVDk4EEwonOY3njPQPphk4
B51jba3EEhsfhEkcgEn5/wWf/yi/ziIV7F8XfM7R+9tf8+6Wx/8tvU79QRWF8C+LxAwB1ZJwjr+l
18k/DN0CkWrSEHV1ZTKk/1nuEX/gL3IJtnNJXTLUUoRpvhLsCLZbajxCJ8bOJomDIJI/ea9/mye+
Agf/eYKdYfw+hS4hdkR2mUtzTOe3zm9g1drP7S6yUwMXcUhcmF0CKUX9+N1gv/HR2tOEi86NriQw
QlqnTXYe2gXTOd9BMkIGp5WkMC4Ae7+b8awqO3dOAIcIk0ZCwQ7aP6nF+m5pASz0TAcJNxhs84u6
3qrAIehTMrGYA5x8yhjJBscB6ZwTpeOqiNzHtDN+FJToV6j2km2tazfoOxPsf2V7wtRrrOLUFMci
RLyG+qVeu3NtHawGmzfWhgcM5ohNaE+smwzHk4tB5timfrhWAgCmYomPvSZoPakbL4SY76tc2PEq
S1HVzXb+s6AJ3ULzAMfgftcSANHBQvBTAckjqCvOeefjCx3N3CJAKtIDFgYTspXKKN/zvPymjX57
V+cBnE8JFU4ZpOJ2rbRxXIj72KmcJ9QyEfbf2H6aZnJCygLbwMpnY3+qiuoMmxMb4YT/Ok9RdUeU
mxQtbaMiynnIXwVe+RyB9FoWbEnjYppuMrpk+6Rsd8gW0HbqQ4/QupvXhFN9i7WE/U81PjnT9DSF
4yN0GiIfZooMhlTMC4GFUC6a70RUjl41iH6VR8MNuMAzwotNW+gPZRgyDMph7+RsINUQ4Z7KEFGX
inedBebjLIBLERNLaUGLUFRFi5yIrQv5iAhOk8F/bdzpFJXiB/CkdCNr544OlgNh0G3PU8tOZZry
e7pn0WNeyBcn9dM9vgwC1IfOJ0zYQHU6Oh+yIlU4GeALKalx3crCX4dMhYFGeqCdXnWoQTcTPd0V
QI19YGXHKg9eqRHdcbHVbKFJhHEzjBFCe6T3LDdDxSqRksgqtxK65a75XSRJsS6r4q0rq3LFgoCM
A5YmiB4RoUV+u0Klk61qiBtrtI6vwOfhUM5Q6ZhHD3Yd5jvp6xi2ZwzmQ9JYdzVSSibYOl33aL7W
WmX9aHPxszOZHRB2jKdhYHNhjVF3Q1sEAlTZswDHknZp2ABhS643WoklSwh9E7uYxSPLg5xtIbzv
xNq2ADu59gLiNdHZmbfEtckNC3K1ZeDh7nMDBPhlssNU/DxmAbghjWt88KMzsrdxE2XDN8uEpZam
vFhoaCBtRoSTUZAfSaYBw5AM1oYVwUMjXPAG6htKSnalEqJVWA8oYMf4g17hNdc8SuwI8FnPisbM
keVm7WAzy7nNCW/UUo/g5hwK7AaJZRqb1NVt8lWcwEO2GxyBkqFFHkFDpso9jCaJE2MIgi02JmBX
UyQo01GHsyZEv21SapvGhrxsBmo6jdEYYBQHwit1rxwGJNF6RxEkXYxn2fg8xnm6UY6zTQ0d14iv
XelGdG8a+DvtSnAf2yY619F4pX2veQjTP6ifNCu7qnG4zMyrVtWcbJ16V40AeZ/rzYPp4oWOrSba
BEaBVU/DZxY7mX/lgHw5QOS4ielZr3NYKwDpRL7Bb4kUfKD5bkKR5i3TfedC7veOBpKmaioMvuwQ
1h1ejrc5dNitQR60nBl7aeZuaR9dD+w6iB2nG2s51roSyTcytn+GqCdWht5/C7Pi54CxWuThO7L9
mw7t4tot5hdc+vuMcO7ZJm1SyzYI0bYAtY/BgJdqrq4bbJ0rSy8yABmEJyuawyutaBiu5UstSHDT
wjeXfOUJK83WT32xGkEJg1DoHqVd7XoAYp6Bq3JllyHgB10hw4t+VIXxmpjavnBQ0tgS5rOezz5C
zSrdkk+T7Fm0vcNIKneuQ6D6RKx93EiS8NAIHWaQwwfBB4DhA83ZkJvpdTMbt71aoMiOeRdPIL/7
2e/PeNfuGilLrhu69lnKAg02HyHtiZc5Cfk6ftquFRWbDEOUwz4P4pF5pJ5zP+v9qwEXF6knVUXM
lnBucEmT+kxzdaBmA2vyZShJeuim/rpu6mM84WLD8nhnca/3ZXIfjNm3PGoekiybvSFKYGf4beJ6
ddWdDUKkvLSAMDyarOR6MZP7njf3rcrb9WSlZL6kRGGD+oLY58IdGM17MOe0PelDY+Twz51K7oKU
VmWJ0twecSqYFQnaTZU/OHEnTj6Oxl1ltPc2TL5VGQtnG2vNCyDxF6JzohVr+WBt4VGHiRuypaDG
hwBnxBs9vYUYz6k2i2sj7e9rwR7XqFA2Baa7xuJcr9wRl6hpAiDuKv1J65ccm6GgHN3Y72Yj91Vl
5xs1q4ymBXVrO1N3dL1AS9X0+51x6SxUWoSuMkDIB4Q6n7FwZkhRDC1ez1P6hKvjB1Mk41LpNXMs
1pEg8qdHV0GH/LYxqPF23bbX2ydH7wmB0D+sjnCZLl0QmQHZ1gYNCA11e0NcAjua+jIFxrQPqT4I
UZIjHQyXbhx3FL/21dC9F6P1ilYTE7x532rTO65hEJkjIm7LxpysdrWSFMWswdafc+JXyMwq3duI
Pge7ZgoDaau2HRFjFYFIKp4QOw+bpmt2URzv4xoOm93HXuOjhmyCmogOgQ4NTsKmmMcHFUQXNnKP
Ta32meoPVuefQSvdBtOwt0XDlinICAUZkzuZ6Je07m4Cyy6vZRAT5wbXBCWsu3MiTj8hFiYxEKC/
xKhXXkr5vVMAoiJ7Zi6QyZUzUu2pRfeIXRJquL5Fg+kFuTx3zrwhkGvP0LBvFmKklTSr1Mrfo2k8
gpFZ9wI8dt1eLyYtIG8ePUwPohGF9/aYh0hmUESJVt7ZjUU5QPN0+HtWml2lC9E7irwMyJdXz8jO
kbsU+wL1n1dZPrVLpjPkO7LBodLh6MXYDtNz7cv2BNHsxmTuzGSyp+b3zadxuGZUhZ7YL9dfqO7D
3kF1El0GlT1ZRGJk3EtxM+9qjKRIWncLXLvOsdJk5BZhyor6dm1p0yYYECXDzdtlI2SmSd13Rr9G
g7el9r/zJxhJUAIUXI3WIEIZ6FfZL6URsY0SypTISvF8ljAEcUS3s8kN6YMiEvLYKSP3Fs/MVC4r
LTnsoqLfjYN+T32Y/bzlA+ellO24txqhoCuXeifstGBNnfvnnIUIPdSpQLAcdP6a/Tf0BoP6C+db
YL+3Jt5M+SDDxFnXqfOSihYaYyjlCtE4gZcdUx4VfXLijjJiLVTS8rPgVNpiIAJxiitsaDYMjPFj
TpvbpK3IBGKsLpsuW9eygZ4YX/mR2rSqQgjfH0pGoNysbpxxPjHukMfRz3gpAJ7ZMWuuPip2Vmhg
N80ojTtPU1Yfw1Hesan1UMNepZX/LgoXCe2kfk7VLDGoDA9WmtSrzMEORmOuhuCW9kw6Go2QInhk
iN3oo7lrZ+Oow5xATJlu0Rc92zK9rX2ANlXWYVStvg8NmrjM0G5ayyaj1YIl0wwbU6HwZmGTRwVr
uZAlYuTYN4O/OHKRv7NsiNUF0bOXReegkl5WcCyiehwwnYyTcfHz5tmvo11sAeNpFttvEvUzMsJw
M4BwwTf3TWFJ6BZyNiOiyuUTRMpdnthnp4ruAv0562zytXSW6wbQH7ZqK0uF91yvjLXJthnxps2N
t4wZev9jQu7mZ/mhjMRPFFb7yfAvNojzfryjxb3zq8bLhp8qw7IP0CQkJKHDnuI4UNibynNwW7XT
Xc9k10ULkPJ18aZmGdmSxaUgdAWr8odibB7GygM9C2jgvnCDk+s/dvw0IfJuxG9ohPmG63edUbWI
/XcVOts2E4eseZjAq5bAthRW+76DDdyn50gZD+aEdrNLKBOOBNOgztOCE57QjSWjU9rZm7zF88zq
UOLADc1iIzi6QrhU0CyEScbBtkhiasrneRg8l5pZw7ZOY2EdzPQOXGdTDyUrYXxKUbluEoY0IGON
wjrIYs+p5YMPfFigksts2rNliZHgR1iRmiP7q5xIqL5ZvAQwtUJIVqQewpwpdoywq5q4iCE5zB3Q
hAB7CxhbrxsgVWNMoyhycfufharfK4bMeLYsysHRbagNxCpYgKelln7jE0GCV+PntbZZ/+xS4FHk
OelYEKBjQy4LvJrLRDeDe9MJt0mq7YEMXobu22g+Dn3kJUO26nlLhmO+FoJU41QeshbcpVPAyJmI
McmCg2OF73VjesGov0gbWn4id7MgyWwqvkFdP7hmstVLfd8zkrqxRUO6xS/de/QMj0C9uDAqsK+K
n1Rz7KwDjOwkBilr21kEYrpMJP2044PTIf7l9zqLkEhLLvQdCcWGvATStPXBAup3NW+7I/ywEfkW
yvKuyyumtsCL0uJYYFbB3nfJ0YDnrn7Ltu867pVHNXynt9FxYH+FG/YWVZik5WjtVWNvpxEoQu7b
IwZVlwsj4ZMoW68eRzi2wV7ONJuY0eVu8BEBM6FOSXfKjQCTsma8txHGRgHBwzE9oUOPAJe1CjIY
UX3pu16W6sNeRml0yPUkvMHfDarcwJRWZxGzElJ0W9MJgjCc98wKOHUQIjZFr91QVL7py/cmZexs
8OqiimOaOY0lPdFouCO7r1l32hztisB5FYZLKRoLpqGXcFc6bW/qLDSQx7WsPyBRuP2VCMR2VBZe
NZWpjWimTRee+gZeIb7V0E0uwIqRHoJGCp0d2SJYJlBIWI+jY7yiGlwFINOVsE458eTK7PYiaFje
Sbr0FQNHFE1QCTXY9TOBdV7EVLQqCrmtaU8uuShDpV/ZcU0NZYgfaon0FZMNxIHpKLrqqnN6ZxVj
i4vlsDXmR6oJP6gEMVl9T/EMA0H5WaIoJU3kCPbphBMDk7F7oJ6cHxSYnZ6O5wh1CMX1Lq4yVO7p
3tXEu1sGzk5m1Rs6octsBcc4jK57zbwabYCRUfOh5/h850WQH1IX0GNsbFHkYCeXyW7oe4s+SrzR
6opQlfwDtjafsemz6sjAwWRiuu1Q0oMEglXQxMhnkEbu7Jy6zDTJHZl5i7VyV7EDMNNi3xgNm/r8
AT/nS5S6wWqcETiWVup6hVs0p7INmrdxZt6bEiy8cDfbU4vhFJhOF6I0tDD5ArZh3S93SRQST+yY
uE0HHGWuu8gthja/IgKxuKmWzEQzKfsD1flrA5QyyaFoMbqIUMi50CGb2lRQtBjXU0VNZ1tYJRg7
vN3sUMI0XpENbK9Ybozkk6I0rBoSUlltwsioyaIMDJIcnYaYMmnEpEiYkD+dHF641slqM1U0KWLH
1L5q4//dAr7dR3H9ln00//MvWrz/9ddvKTv+7XW9t/btL98wEUTtdKH5Nt19NF3a/lmxXB75n/7y
f3z8R5Val/rqv67UXnjB+i/CvOXxX5VaaVCppU/AesyxqcV+VWml/octDYcSoOkYJB6bzt+rtKb6
w0CMJQnMwlolUQv8vUprij+EQ3XCsZUSNveN+V+q0lI9/ktzD0kzr8J/wmb/JOQSwf1LC8Msq7hT
LpYevzMh6OR0ZXGd1+4bjAhrPbbBEdriN3FrtiYVCzpqKLpoxw2TvjE0RljchWu/wB875k+frRwn
725/OY//rAO5HMOvDUh271I5CiWiJS1bGCgUfz3GZBZcuIkg/nrSHqZpzzzyMw6vaXRIEP3OIZ7F
dWQH7iqjELqGlN+sMu/fH4O5RI3/9Rj4fFyT8odQRIrYv50nNr+xM5fom6a09jLc6m6cbTvwObRH
8d5o20RDILf0RyIMKIxXqhwJbqUjI9YCQufM5mqMSKauk+cpqDY5ZtRRaK+OC73OJiE0Jj7w3x8z
l89vh0wdf7mwBPORaS9NgF9Pm0gWeFSu114FtEvX1ENsOA9Nj4fZDP2HemELFmOUrP79q1LYXz6P
386VNIAlLL0EB+nOcmC/XFNzPo4tmqPck05F9mPZnpPZDV5bZCnrGWnorZjTYG/AA8APiGub5jDF
Cr+HEaSm/Jkb4qU3Y/nRSxBW+zDHKFur+Trp3YXoScxmephZ8kPLOtE1uCqgq7BbvtYmktJY/3Ry
vsui4labil0po2uFKMyM5CuIkwN5OFtQKLCyMmij9dacyOEtt0Zg7WGaH5R6bPtpO0P8An6A7WsT
2vG2JHywYzoutf1iF3ea7mDKYjMrBG3gQuyiOBtDs1bUZlUV730NPuFonYXoILfTXU30fTghjv9J
EXybq+CmNKdrYzwWsQ21EeJTCQphMDZ+Hu6MrtpW5HBq91CL7kY3P/u+OFmBv1VsNtIo3brpcIlA
0UvnpnL7fUhtqXEG2DIVasCqeJiN+eCWOgFTWIH1/GEmka602k1cQ6YfI0iUhsWqtrnX6/EeVKMn
S3WwW/+1M1gTgFnBNbnVunajA4XGlIu4YTxlcGLwud2XoHdbMzzaaXU9Vc51kIFAjUpcrTMlm+ld
+GpfmBlV0IY9xUSZnfYiuNXgiF8U+2gQrSg/r9swukIQg5UnpWQ4owxJMPiNBzxvlCLdLcZKxDov
aYOykLhfRJzbIerwNpg7PKJ32KjWbgp5g75460/7aJAe3BKkWjcmW7+6GbYQtqL+EE8WIXfTY2b0
GwGuuKqs3Rj2j2FVXlGuoqFq38KcwS43MHIEXAqkMLPmGJvHVFAEMe32e2AC3atJRy26ZDu5lenR
9/HcYb4MGZnoURQpSF1RTQgyRFUcN/dkP2cS+EupXTumv22IlUvoits5GUm8QZUCuw6V8ai3LoWc
6bHhucI6/d7pzcZughtByRGt66XGxLhazvKgZ882lJcEdosFuZpWSYSxiHMlFCDnVz3iTtEJOBrF
Fbj/Rz15GTIiA4L5NkUzTfLb7LJpRNZU1R9pI70BhljTPDnxdJJIhVU77FX7U9MTEoVZghFhOxgx
yic4T5GzL6Xlwo/is+s7RB4dDTtQhMXZV4gyXfsNnnO10mZHri293OSTU2wLduhON5+D0toptzt2
DXRfA3WwHC5ag0IrCXaBi6eOlJfOQIoZ7U0VHiLWpoB7bvFJS6vaOsm8dxo2kw173mqk7E5KFMrD
0Aw3nTUh1QRVNVuw+rLxoNBlSQBIFq34ZUCeh/FATPo+TLtLQE2hG6ej36a3ejicqlbs9HiBvutr
B/GKo92m9hnHc11EuO0J2dHMvSAJpUXDG8IrnLDUu01/mkN3WxEllc2KqOXuQgjMQaPHIiN9v3y+
WVBRlC8OhGsYIbuLqjzaMf2e2b6OS/qdLfJnUa4wFj7jHSYHWYHSbHMC15N1qZ5a54colNdEHHqW
oQHvNnWYbZfPiI09TFxKJQVOjLlFB1dm182u70i1UOiH4/Hij+NBEyksyt1kY5Iq5I6yzaa0QdlB
HGAr6hejFydiW3LbttMTm2QAPwfUifvB9e8YdO+qPP2ZwqtCWSF+DE5xMdpwWiVx72HtwT2ecfUF
0nkGenJvtdZFR2W4NorGQWaefMw62nISyADtEWTdzJ0GmQgHvkvPLkpA4OsFL5UDOnbGY0gNPs6i
vV1KmguhBzhkATKrZl1K7Y2413tqKbeUDHuY+gOMxkCzsZLN13KEu0l3ZVNl1pVWwmEV35U5bRc8
qxFhw2PnDW8xgwWh5/cGdsJR7MjoujeAPBpogWNgSJHVbHMRXIw83dl2fBQRXm56uc+Rbj6WLcwE
u9n0erfGcvQERFdbaW16TVdyFcAsG4zmYiXYHYearMB8USR130I9YeAP9pAoXivIYR3jQUWirpbH
rF3KJDqghjySqthCE2hw/cLfXet4+td2aL2SZk8ixUOMGTwdUXJ/07PsqPcTxoLYYDPN2WvThtJh
1e4TFZZwSpx1EzYSJiKfl2bpz1pa8yGyTWg0SglJmENUBclkPCBF/eln6Wthuhn968PYVsjYiye7
KV+tmfbPkN+TLPB/uTuv3TqyLcv+Sv9AFGKH3499vOehE6nzEiAlMrz38fU1gvd2lXR4i0QX6qmA
RCKllBh+m7XmHPO5sFFVtib7DDWcJr0wmbsWP8qLcjYSvvbT83BTZxb8siGWM0grzmz6GWbYsVFW
sgvd5gstKpSoL4Pn72KksjMt4RrY18OMMtj9UOK5UWR1a6cMuaj5NoqanC1DPjhZ+I5ibJlNCvIh
oGLl1qg02+48BLu28N/tonir6ngbT3UnHPL0OGvKRwjNalC0i8yiH5cYP8ss2gcizhZaF0gar41K
5yi9sInqZ5BUiyQ7EbsYx9l7lCJhr+AucadSne6YT2fXm6JdPcBd8zhB9Rqm7HUlXMzEjN/1EPTM
x21pS66fYuyy1fo1oAaUDcgy20Bb5zZwMrTgS2/MBAIbrhKl4iNLjJu4GukwBMoP2iQUChL3ia/n
tZgSXdyaxaFJdGLAAlHAHENTNdxZbfjLrg0IUUSJsM0joMBMEuaBX2kb0zgegnfL50fVCg/dhOII
ugoAc2tyB0veSjcbj05Iq6oLeJ6WgFDmtRWwMS0eaUwUrL8MBmBv5WPLxVGdnu2Ua8ZubwlkWZ5g
pAe/eKHyi49OEsCtOb9FAE044n83JT80bIL36f5lORsERGpAPdKfVVKbfCNwTgN7Ta0GnlV0F2v2
b4l3dZ64ySV1kyO0IrpRdnL2bYo3dLPMXtvosn8G/6UtKsP6beTtOa/CbYocbERRhbCWXHRDrGw0
AuteekfFfS+g/syAvF2SRN5DxJp5ukreU5JcJFhp2h60x3vlFqDie96Q8h7S95s3xaOuuRs+PBpD
Iw3TMj5kYcQiSFKbTU8l4ql5gkTBIE4a8tW9bpXlto1t4NJph7KcnUDjY4FgMb+IsSyHfYop2hpn
cHbwNSYGKW1D90rUJMApGtNJP1IlUDNexkhbjo5zij0iAnK9dWGZBDuD2QV+wEuXA1EmD2NVGJxB
TosFEfCd3XUvwniEffX+8X2GxDmN2jBTu2yPrbqlNkXZ3rPoxLb8inoXy5npNgR4ewFj8jYjVJv3
Xnrnj+nB97kxmst9KwQRuROzxMjOyODfszI7G22LTh9MML3iWSPd6VUCMgofKaEztZ62EXX327Zk
uijKDyiIed8i1Q1LfyFq4e40+9CqAO+6cJ84kvfaFhu+SkYUEYAalNm2CLJqbTXFXgdWBLWipVXB
8h5D1YMwL0bI9GURvglWi6Lzh7kBos8SigzMwjqmcubod5JEDwYllYvXvPfaZQqqDRoMBhysLDm7
msuCJA+pxA7pbhQAfaG9aWrpoOUcFtJh0LTK+L1ynNcsdhjBeTfG6fNxK41IivxFigpgHgv0Qk5Y
x+lDg0WbzFPYt1hJz6KNH4eco4wlCg9p084b+4iFq63Alwf+Zsl7ATd57bYplT8VKunIbZbTQEwt
bFaRaK+nzoPd8n/qENVsFqhLTNcObh59NwwUkjuqcbowW17jcO4KejSCHjIRZgkRGNFFTV0SKMIp
50VNz66TvHvs9mbwp+m+LtsinmuWGbNY7rWlARyPOcdlsa+S5tsiKqJulPltPNMr5hOIcecMvRYS
G07WPiuUOqEk0w7zFcJF+iMJZrtO2eHt2xDT8qbmAUIm/90T6AMtNkA9IheMTC2vOIA4Vq63We6V
FFAH9FJ5txBoKJngb5qY36Wj86CF1rlnlRVZZE8KppDI4y9P7nXu+EVRAgRCyaXubbA6CaQMrC/T
7kHV+pc2NzZymppK2k4MCQbNz+bUyZsh5voHh4kG0shZSZhX9Pyshq+aTqWAzybO+W1pMBu5AOHj
bhnb1oPqM1EZA9oni5KZiLZIXh1Ks8E7yifieOyWZnLPIMQwg2KEBf7gr/ps4vazI1gmcfBelfKh
hbyuEqMIzJm8InOjMl2xFygOmLsZoHlV3Cq88OGrszjm7mqx+ZC4NZ7d4MfH+xFX/OyBYZ060oYg
mEuvUNcQVvg+fZws3y5F4d5MH6urM6Ha5WPuVac8dB40rAG5yZ5++ttgLu6bjI5HeJmeUi3jA5Lm
C4Y6bIEVT1UcA/mKE3AlANNPN9irOa/KeZhGh2jQHyKPJT0jvxe22jJzAF+oeTXrX4OMknaTMfpH
OXc/A3gS+twuH9XodHOqobqRiX/7cYdNJIKg6SFkqZBrB8q1SfSiMcAtNDUAmeXR7R4JYIwB4zDY
ffwdO5fU3RH9Te+6a6eHXosBenJNKbdm+n4MniGigBmQ04fGZUIWbXaO1exM2YUk6GkAq3ifouxS
9pzn9FyonU55TpQFipPlW6++zWTFXvdSNOlFQWczS4tLSp1AD91dQ1jMrG7yGy6MSlcaY39Q9imV
hiDNj5rbvCTJPasnbUahbiThMjxwU9lWFyZN9vYFXKu1ALkGPN9d+KF8IhTwydfU1ccVfFwKLrKx
KzapCcE/mvoUvHm5xWlIafwOT0nBa4GMfVaMz8Q6vQYjE8U0fHyMFBBlLo1JtUs3dmM4cqd+q/Fw
KVhfGqJ+zkYd6u+wlRnSOZ11D/mh//ggOpOxZvoyszR5rehHmgisMzfCz8k5oJlCftceIBpXaXkY
USKVIymtLA4SOa8cpI4QxOPaoEObwM5syXfMEniH6jZWjJmBm6Sz6/1okbGiJIpPREt+7AL9XRSE
xika2L7mLYXrpfv0hxvrdpRiibF8XleHMeBrKzMWkiTuhNJ7Z344C5ZFYtCW1BeWmDRW0xTtudHF
M+PDtFbUcDgaZqXPLDNZUiL4WOG2wfA+Ynwyk/30/X8sjIJp1gx8zq/4kbXeQ6LWCCflE6ptNPV5
ddv3LLArlPw57FXMqAbLbYirqU6fY1rb+IyVScnoM019eBIuiRLiLCDuJyqIu0svZuK9U0aZd1Z8
UMPo3VPam2A7vayhZiy8UfLk4ksVTwMwNMbZAC5oMVAXnsWnpmnwJmhE05rEPrVsTcrqlxuBf7NF
svVRPkRV/5ygaAOw8tKZjFxxAwqSOXrlyPEFePFtXBkrX0NfDsA+jJbo7S7TmJrx+EdORy9x/Jm8
KdOYoRbug6Iqb8B+z9O3MX21UVJqS6/ib/fUdXgDiFq9sYGLOuUTcZiXMkkOTSAfps8llc0ey9bt
NLikI025qSH38ZODMD1Po15Zxpc2YJKLzA3FG0N51uz0EiGLi/JND7u5d5QfH++3dMGce5jJ6KKv
MJZswiDPl6pUyMVmQJ6e4NiQojYtRrN0+BUPdJn4wKf77/OawOjfoJm/9DnRZmk13JhTmzWjATPk
5as5dfuFwhh0CkPrTdFZIuLa+fjeaXlpDOvZ3O7ZqaaFf5meFu7pxUDi9orECqxPVbUVsYSN5WMd
RVk2iXQOAp7WNABP96OvoneztE9MTQtY5Es8Eo+d79P+ii+Ath2EkCDmmub2ozI9doxgVmftvax9
nG7QxwsyzSa990QqTbEotGGYW33xu+2YShsYo7Oe7FMFlza1eeZ8Ug7oCY2wSeKsW9StANshUVP4
WENmqszvfSFuDY+3q+/HaDX9P9St/gv7bbyBrjNPIfts4hSGtOlhzEaMPINRxl11VORKMe1sK4Ey
iQJvT3uWDHLf2qaUEWdKY/0oE8QyDYiWeU44vV9xjmZH71dEco2BqVVYZjYVo0XSIyFQmAvmjRjJ
xWYWrP00urFrjKlEo7JpdKr1BO3Qp9meoOWaMRTGzDRqkxk3rAdKgVMIWLDRlRrEqB+/5JHCNtdE
PmQVNTXEnplJa9AmubLYhY16O7nkbPwLc6Ms/KWLTyj4GRZWsatr2JVh0dSwTTvEo4RD7gszK+aC
+bIv7PZxKIpH0+vLX35Iu4+KmJv2z+QDkGFTaeKhkpB5ovasIQi7LchkXDmsD7CjmNmGsHXwpUGl
8LDTt4Y8zWOCXG3tp9VvvQ+NYzf9Vm8dtDL2YNPzO4Vj7lX4j4vWzokzSlNqEd9U4afi/lUNHhAE
NAcK/7YNveHvGryrOHZQBXDup8ps3MarPDMXhuWuVB9rHtEhjPTM7TtLDVeldFe28bPxi7XSaUfT
UTcfZ/M/3Qz8X0fz0FQey3/dMvy/5ctr8PZ/qpes+R3Ub382Dz/+5j+bh+a/0XHCamSYpiMmh8b/
ayDqtAKlKWwVl6L2D8PGf9g8tH8Tps5jl4L+y+Ri/I8GorAAftiqir/RcYRu2P9fVA/96kXTbJ2m
HEwRGy+JoarWdbMnhndqdEoy16R5sbAY7NsstPaDqMetoMW+sSuS7wGYYszzAx+3R4Y6odLqE76k
kd6d8tvrJnUzgFnggtoe2MCanJTqPHhY7Erkd+MojRdVG6dhzqvWWFb9gwopVnY2NMV0SMm7itQj
JnD1yPbjNTJ7YxX1ol9SqgbO6RLVVJjdN+21DwfoH5/Yx5WbdCWlIVRVt50rh2hWjnFWpHmKSAL0
woAAEqawkp8HILsr/LDeSqax2KbE3yKPzhZuiCrPFmgJ/WBqPaGVr9R4Sy04XJPoV86rri3J1aP5
VJDCfQ7YuVHhLvd/vGPnf5zgn87W6YFcnTY2TsEbJmhlasbU6fyjOxezsh+jwMtQeA9Hvc7J8grI
3cVjs9AjV6AaYU05xixfvz4ur+nVcQ26kXRRTYxJeKavRqQ6VDI3NgL2UKDh4AfjT4wc9CO23hzD
blNDX/r6gFfuPJ6PYeumqjoGajlLvT5gJPystX3I3UVOybNVFlpxi1GgmeWGm35zU8XnqzOR7QhB
wxO/rH3d88Q8AjE1dFJmo564o2TIEJIN4DYhVxlRZp21VLbotjL10YDroabA0+vWwhauPTehUG9Y
gm0qBTPTLJ92HYQpfPO+fn7utm1gFbOFZpuWNqkN/nzu+JxdaISk3RBwHZKXXFh7K0G5hhpnnkx+
WtC+J9rp4c3XjwHb2PWDR1igsf536ArjHbg6cDuBAiS0n7mjzzSjf5Jo3x9qvUkebJKGfL0xzsL5
6eWKcY9z7cm1HcS8OF6mCN/4rhjIe2cLHa0+ftm0anyn2+LBq+bfnOfnR+gwUTJoSkmHX7euPgwA
SdJn9ZIAsIhgbFAnPvBlvMnSbhcsrQY2I1KFybBU4DEGSJtvG0UFvF0JclvTTq6SzBV39VtuZrCL
a+ebKV37dB+NiZmkaVydY04v9d8PMDJEj1SE2qynNwSGsY7W4hxZFSFVS+R1EQJJ5LQePS4oROpb
RgLpg4sqPFVIT7HoWJzwXVenjOoatRnkZ7ZkZSWI2NwmnY51NY/idV1SeTIVf9l2yaoQw/CLqjsN
gCSyV0bEGrHyqNpVgI++uftXogHN5hWRCCx4SQgdYTb5++owlOfSGgyK11Pzr7/vFI8kW7I5vJxU
oIhAjkhUb41GSdCPLoGZ/EgLF07xUB2+PpMPP/tfAyRlKAurK2gXidDjetzQ8iBPAuFQZu+ZNyQp
QrUqd3Q4SKkiVVhvcD2bmXKwFBOOg6RmREqPocE7HQGju5gh1m6kE1Ig7fWAkucZP9licOL2ZOD8
MKwR4vWA9JEF4khaDhCc3kUVCQsxWRqs4hO92NgO4gLiHAbqd/j7SxF525i86a8v9eNSri+V6UsI
XQL/QqL0900fwENpukJuNPCwmg1pr22p8m9cyxuBobvKvVJ1b7UsDHibwyoL2Od31JIx3IPDcPra
nSObtrclFA/D2RKw4Z6Mwt0OLHLvUDV9d77WlRJoekkQAdmUIqYFB+uXv883cPVkZNKgBNuPt5nM
w52I2jsBWWcWBbl7atuIPOjEDvH71A8yj9w9LRmxJmRjXKuA9gfX+pk1rVzBfOjZfIiXksDve+Ga
xYrt0SoIfHtil+ZsjSxgnNR0EIUa+bHKIvKKWUDf2F55kxMLsUeNZu+rsM8n+a3/lOlqgCCdJ9jb
KIXryBn3YZdWSyf1UFaWfrkiZ42YPwPngWc4+cEapEtkQYXy1/fphQbDOE9bN1mJxC/Xvmb9aLMW
jEHV/kps2Dmun5u3tXR+55gg732HNBCyIrYpl37vYJXDlnnvpY5FzGXwzZsiPi3zTHVaSJrwhIXO
9HE1e1epCbgnYOfnpJOyG9SaoV4CFi1Z0ravbcxOSZhdsvfYks5ZFbEoGvQbMnBouAZvcaKYd5mi
69uvX+AP6dcfLzBSIFOojNpCsyxOTF6NGkNlNRMY2wfKBqKrzzh4o6vseMBYzOnDlmtN0MDLBhNj
ynCk414m3UgKN23MoGlfvz6dqyl2OhvWUyw5NCG5Uddnk8uw9rWGGOkkF86KZJEZt4yqUbkKgcwO
kfKraa1/ohL/S1KJmG79X/fAYofHrGBqUqo6K5C/PwrTCWI/lwo+YGCTt+7Y9kvwaP5Sk57+qCvt
S9aRhgmyp93iVt3L6Q98fd1iWup+OoXpBDQE+Q5ax79PwUo83lQ3D+bBi6D0TZSk+tDZhT4TtWwP
fZ4uheWj0bG9B1tDs9ROKdBfn8PVC8oGSDccBGfCMA3W5NfzR2Xa5ZS+jiFN6X67OiOnZNsVa3zm
Xx/oahqeDgQRBisO/7CgMq6+BH8IBJajkJgjO0T7G/1oVHfyp5B5VTdzEGQsa6pftPVOXx/3X1yg
ZQkwjGzpKQOj+/xr/dapaC4Zy5RZ7+ZTbjFXiFMWtfj0X98c6l9c4wcfgEc6LaPF1bFiquphhetk
nuveMM+ILTmbZBBsA+9JTdpnA4bUsQDytyEAgYhrQLCnTMP7DP9luDQa3Fndj199LU+2dIFhfCFc
lgcrD8oj6jt/YbievSkyxClwn+RBMZK1LAM5zzEf3xKDF60rA7ONoa48h3JbxxJwQKU/z8pNnRYO
+LVO3wWFh18giZa5rmzs2lQNPjc5w9bTL1xfjyj/q/M8A8oW1bk2c6K+2UdJc8ZNPABVj5rbQp9M
YNoI1y5TxqXrFfFzNWHYHN+E4uZEv8h7UE9mjOhEyePxmyd6teDkTYIaYhkm36yhssW/epPSunXy
sApAuoxSm6kVyN4Ss0/r/ICrTM6eirn3mwf76Ts1eGNZ4Bo8U6S/V881GGOQ3T6LGFG0j2CPH1vo
4Sr//fVhPr8+BmWFaTUnhCWc6wuD0m2Afyu9eS1C9jnCePAsImRSB/Fh7S4Nj5ZtlZ2Q3GTfXOCn
EZhb6tjStJEK29zZ6wtscBq2EamKuYIJSCoN1KrRPTmmgeJHauqua6zZUDvfDYBXq9fpUVoaMjjm
R6mxZb067jhYeNJgY85hrCBrtBHuWTQaN5GSExtagz1LbdnOAcqF4IYKUu5K4hrqPofxH4BZ7/3q
/PUzEP/iVjAnMgk5Di8Y6u6/x4sWPJlLZ8ujnZDCKcAUXpROuVMVcqJGy7kbSEbfxmoRH32UWLQk
zHYxekULLALhWOAq5sob3X3Q2bdDWfu7KBlIs9GCdvP1iX6SVnPvbD4E/J4OhKlPpcpEA7hZKLqH
bMWK9k2CPdxzuv5NwW416OpJBGSJ5DUWRz9S6QOYCSky+mRGC91fS9+HAkEFU1ukbrO32yybg9HM
JmIkuzRSJDcj4Sgs6Bv+qCWPsdp436xCPn/H3GYk6jBXpORSrlbRSRLnjbSxjxXl8CjGdhtUtEZr
q37kr6G3Mr4ZNz7PBBY6ePZJBrsHynhXL5sIO8eD9aDMorH/+IodvuT/zleMwwB5wFQrcFQW3n+/
QHWOOtwyG29O+xdBltc8ESs7cYPK9Fh5y8YGCooHLtqrhLp/NwN9GqhgjhkGd5Xr+7zQh1jhEA5G
WY1ZZjcNVIkakL/03UD1+cnxzhlUyAWVMJsd0N+XSABJUGFSV8AoefquLjeKpCKRuWd6q+k+9Ovf
X7/rn58cRXn2W1NlltW0c3VLTV8JyrCW5IONJcqqXCUNeJI2fn9l08L37xUZA7ADuXlCA30+Um0n
Q0DwErlweoq2r2z/sRxU7OEGooOx+vq6/sXRnKmaaEGYNqm5XY01SZcVg1v1wCfIRzw3MCAqSmx+
X8DEcKr2m5dD+zzaUgMSQtNZ7zKyGdNt/qOEyRYxCAwfh2Go9rO4RyiQ0D2dW3lI2kFqlLeEE4gV
MYPhrFP7+NQH8Sso0JNFUtyh0jKqBnZ6gwOZydbOf9FsO6h1ssHZ6h9p/i/6eEhWWlpZd1lNx/Tr
e/V5cuSMqeXDDmOZSvv+75N3B0zB9mByr+q4WKJ9yhidxpag6Z5YLz9IFqoHrjfS9bvYsr9dqv+r
e4c5nJ0K1UqQZVevvE5CivBdBqs2hNhsD+qvj0UbtoRuDst4nSt4DdRSu1cjddwaRA3MOgO8f1Pr
6Cowi319Nz69OdSEycs0qGepBKheF92iJJRDZ0mFxPDmxM0IFgp1rqW097YP8ODrg32aEtmcGCBM
GNF4R03j6jVVxqhsDY42q8vxTDGhZsr5kSceZLN76Ccmumznuxt+3SbQKaygTpAOTReWRKwN/n7e
TR4iC4TnMxsq0/iZdQQncNXhgayvbpmoND3DkQqM0yT+Lw3wcQXld+478pkmZ34oICvvg/RhsOiF
aKN36yQz2bjBKu9965jAx6IdTBLo1zfq84aOk6avxBD88apeb3L6Rq8cCyAWTksCAzFqAuJMcDTq
mTqXdeEvrD63V+Qdmqx4EoSw95FAB/P1WXwaLTkJqTk445hUwZVdjZZqCMoq68gq79zEP4Zuf4vI
rZj10gm/WYNcd7Gmh8TBIL3zEqr6p4UxYB81C4vMnY2N32wbrPRUUz1rPWr0YMbEhNjHoHNXR91b
6xMnnlDAgdPZ+ntZ1ceqhjjopJE718a6nxkJEm1f9dNzLqAT8qDODC1I7RKkyMj8gE8gbxNK3mDC
IGIIpNeNFWnqyc9ddVdSojL8FNs0mfb3iA7lCjGYQOqDfPHrGyymlclfswSvJR0Lhx0B7QtTncaq
PwbSoR7L3CBwmXezNlas5UExJu2iZ+97Y3li2+eJwKqcgvIUFCTZ4PoQu/VTWpEnpg3BOa/lN1BF
7WOtfH1S07ZB0r1hiL/+YCqv60ACMUCCC6q3aQ6O2rEuTmMA5XDgZlLMO1H+9rAEIe2gJCsO+Yo1
bHOGgXxr6OjHPPIFgga9nh342R3j7XOA0QzRo7JqQ/cJzE+CQCLr7nVVAGkL9fSGSpo2Aw31Gg2D
dks1xddYNwYmWd9JBaRLwRmeY2h6DjpPe+Wt7TYJqjUWpvdGIZu7XlFeahQAMFpcg1YHnOecxX7u
Kd2iNLGQgxpIT0WPThL7tDFjcs5J15T5zYAuOi2Euo8Vd563g9wpo2ssTdcwZ06S6eugZftb5emj
rUBDqZNtKVHadvS3JvXST1dv45MaBdomtN1j7tfHxLch4+KZpPAp20WaU1nW+IQ0skwmz95Bz9tw
VzvqjaXk5W9cON1+lKTFSlTt+yT318ZkkFZM9UfbkdAjRHDbFkVwO/beux0f2jAbd3EkmxUJ5+UM
72Z0k1WoQGEF9Ks6HrW5qYfOVjXzpy5pjB1JSCnTSOvtnJasOVgREOf0sjwI0Tz6MaV1hVl+o2Sx
uaiGaHj0Kzunpard1mn9VvSleY9nrttpucLnpUOtAG/m7XxTMXehjGz0RwK+E9WKs6ZnCNjT7Df8
kGybFRV6UQpQZMJkBx3OlmaXxsyGPnqMzSw6MAjDf461YxrHykOSPkOASpDv2/rRyZMzPDrMWy0R
0q7uugdQE6dR6JB5wSBEnoYBQxTquh485xg60UNYZsOmiZy3pg6trTHxBSKKGD0dvlmTht0h9Cy8
H7p50zUGbDO7KS4kpcJTHvatWp4VP67meBn1NRRQC0oJeyG1bf2tpgNFJmeFjzRx9XXi67+UIkAQ
72e8qX2Q7fMCNfEw5u2NjnvI9YJmDgt73LcjGLy0ccSNboc/dTn0KxvJ4r6MSWhVVG/vNFHxIy3x
xDHvhEVgHZ0ScavwmnJTxAZ7PuGCVRzj6CaKq4uZpNmNjKx3i2TB27qCKJLWN9XUzstT9d1OAnnE
t/VkWHu7ad1DWovq6Iv+3s6A0FZNZm/RaAHYt4f70VGqJeEQc7Zp7tEdnGgV++VF8WVMfBd0Aq84
6sGeZkOL2Nprz1DuEEUC4kKoLf2NboroTOoPYKQOuv3Xg+OnlYl06DJQWaZlyg7hegoEu171YWPL
mYtE3hOs1wu/EEvsQcGM0/huCvpcyuZ4075g8nWrNOen8/ljLHa7MYcdxaK2AgnUy0alygVrqMV4
QFqWasM7xICB+s499TXJAkXE+2gGP1oT60aqpC9fX/6nrRGnwxoVgQh828m5/vfpOLbL3WUwnUVm
NTk54wx0dww4D7VeETnZ1o7U568Peb08Y7Cl4Cg0RqCpeHTd4IQbF5e2ayqzPE9ILXAR8odaq+9Y
ehhrQtabXIMVHvSPXx/2+kFzWFaFtO3pOiKLuFawhA4wM7PmsGOCsStxGPCn9bhD1fwube++Ptin
aj1Hk6omaTCz2qDdebUGdeNAaypfxfSRNtleIqQ/kKmGbLxJhkXqEBQ89rUAWc0qWNMpTSqC8Jmv
T+L62U7noFtU6ycxBgWzq4KFUUaNC23vn9M+bBh/qTfR3ADPiEiflUAb4br9+piflpQfB+XltixW
K5Torl6oIMzqTOtZUrYKxVU3RFGahd3SyVqQmuR1+SZIGk/XKb56Cdr0fJdWWXz/zVlcrymns6C1
y6tLwenzvrgfMi83nYZLt0aQg3aJo5adCYqbkrZ5GZGoqZSnLmuTQ4yTaQUIMDj6bgM2SO/uu7Rr
VmODpTFz4Er/N86Nx2FN9QhBQfhqvYuT2HWGDPHxx569zJ3mbHW4HMvmIXOcoyqjYm+I5HeViOwx
wGpRlduRfpKPGvNJCREzg4nsbr8+q+vt6nTDJkXEBJ3Q6K1cva+KUopQKUpCHR3HP7oEaeA+VofH
qNDJGrAxdwc9ARaOddPJRv9mDL5en04HZ01OdcaYqmvXdYUozBviMRvsNB2t5yxhd+Zl0vjmxhuA
j68WwjxiFcEcl8p2A3HU1RdRlcS8+NnIgUDuzoww32W2vLNs7ArR1lWBA0ZISmN8cEepp29QV0iZ
9LSf1Md+oWx9kVWDZcywVvYwksToPuvAvTcV2nhSmfGC4IhPiWI4EU1T+uO7F2fpVIMvVrKwKbay
98Se26krAl87YFOpvfUmi4NHyOwWPMajVLQ3ttAsX8HbLSIpsg1pOyE0l3UzGjmYVQO8vIum2eGj
X8ZgNwXbtyOPlWhz73eM4WFTJW+hpiZ4ut0SAp38RfZJuBajWNSTMdNP06Nbd+9Kmrc7nKDPLnnr
G6PJ96o1/KyJLj2UfrsGQEl9FuWdbnn43bWCeGrHO1jJuM/iateig9rXvosNE2GRj6KZcdU6NSbU
+uQ5Vw1QLvmzaWZyW4YGcgolUNY0ak+Mlsu4KvJl7ljEkMZ3UJRdsGxhhEfW3YzC2bTFGIMRoyRT
tyFmDZRzG/KvlzXv0MmQxMWH9rZuO2eFFovMAKu471XjAYe+Ot9IELtzQxG3QT48pI1c1aNzEL2d
keVl6OsBG5hVeHdVqf+2RiebFbI6aVX+2IckBAWD3GjJycSKYKj0GMfWnpdq2K8zYQK3guQxG4lo
mbstARo1DgbArv7cbLA1jI5Yu0ggE1Bzs7jTtyZ5uD98E36az04W1Z/lo2JkbWzl6sIm92EumzrA
uxGtR/hAM9/wAWAW5aZXqef5vsPCUWDGryv3Ps5Z7RLNGEyR1mzDjQGcA8Ao+GmE9QyYxAi4JF/D
7PElxeG6bpKXOgmfp0r8KgWPGQckPFaaDSKh09tZ2CvyUPjeOxsLJNNpBqxpCOZg7rOl7hU/ZeY+
GUaarFGqzgcgVrOhtPxTM27qovupkeFxqPxxUQoMcSOwKaQEt7YDFHhsNywkQFVEM1O4+Yy4sXf0
46ua724xFryQRZ+7i1ZiZLVMNhWEDy21tCCW1Qa5oWbNzGzbcZ7EZb8J0hRsxdjN8y4z53l6E4VB
tbYRSSzqQDypIQ2ezG6PWmvHKz+NdyjOzJmi46wZxGbMfNAkeg9ywswRmev9TjObHHdycT9Y6noq
FMxA4sPwIP6Tjdmcz/AhZqPYUc8kzOpeidpb/Iw3VsciPuOzDUAIzl1fcZe6cQSys+RiAm7ywlVT
uZVDDRGadM/IXIwExE3morUV5Xi3UIuUIsbg7z+izqEvF/TK/NXotIIsFJLkNKJ3N25NgkaIacUx
lTfNjh5JyxjP4OiWThn5d0Pan+28enNTq7uPPePSMY6RHRs+e2m3arFqKtog12aocfJkGQUhQeyy
rWmUFB3MzH5iMNgxCK2MVXeDSsDXFyKv38IitpEq+f0CGvWwaCB3FdjWrSxEgj/MgfI066q0lLU1
9jSjTT85V/7gL31Fvmm+inNHd8tbe2ieiyH/5WOKw+tF1EXZiuQIZCSJ1GzdgiTdYCAqsEFGm36i
WtHixUJoQ3tFXOPMzKhRd6K5segfzoemNLdd53WzkDuKc5eIqg5nKZnP3rZtQ3VuZcpzmZNg0Oe6
u438ERoQOYJU83+Epk/4TYWZu7Von7TZvahBoTRQZscw1ecYOpsZpVltZgKJQ+qUBCtygjOGlVVp
s8PMGixJZf9QVc3a08JuTlUEU22jMg+3q6JVn9oY7U3VN+ZhtCLzUMcE2JaqbHdDgmHRrurXzstP
OAg2GvL9V6bzg1857g+TYWuRhM6TmSgbl6WZ6pI9hKfHXWSDZe+ioXgI4pLs9p5UkqDUG3K8LPVn
NAbgXTsD1RLpKVNuPTBOIfetDyxTYI7dehTs5+D4Sh4yOXUYuFhWOx1paT5CKrMaip0+/asw8gKu
iwxWvQr6pDDs/K7M2YXrgUdKIf/ySpOdgEc4UR9JgMVuFLBc0t5jt3FvXE1ScvC9/cevEjQBNyOF
LUSTZQT1TclvGWW7Y9J6FJX5lWGC3qh8ZVRWpWbvHV13NkFQ9XxxufeUxIyYBiEuG8cO/SeZZi0R
FGpwJDfJe4K6uBpTL78f6Wfce4gwtaT9XVVpDnNN6w5i+tfHf3VW1R1AhAdgG6w+wURjZKv//D+e
7/WHjz/z8Xv/+IMxpro1PYYff/zef/6Zj5+NV5mfCMH/NGR1v7n6MR9/+Or3CLyaod2Md8TALzKM
P1sWGfX+418yHeo9JkaR/ztj57UcKRKt6yciAm9upfK+ZFu6IdRm8CYhsU9/Pqielqb3jh3nhihI
Q0JVQeZav0GOb9p+Fs2fcie/NGOMXyu2Xaz1uiwmnCQrDdYbBES11b1yMRS6eZg3t3LXaP/JGunj
20JB96dUSxFIrQJVrCGTbxO1zH+EKo+xJLLktUjaZMfbIl9pWu69wtbexpqZ/1DioIecC+guA+uz
63hDr9zA018NMeyyqQ8/rBEQqHzz6ni5u+38uFlhadi91kq5n/twW+zK7aH2r4NXmlgpvLvuCJez
0zprlwr+sP5oODsHEtI3p+a/jYbCixh4u5gSO6/5eBgZOiQrNdjMu4ZQrkYemFe76u2rCABQTK1B
h0QbDAZZrOOg902REuS1f8yE6B/i0RXHOhQPnTDCR5Vsx2PSRyQAYy/ahqIKUe+JsD/InUulZiiK
IiWMbF+cepu5cmyV1jFpG6BtNJ07ASOKcnvaGsxP2uukN/Gs/+PEffErQKYAJEyVP9qZmq9DxUFO
bUKLlo2NzKddle9jm21cLSh/DVnwTIAne7WxcwPwKt1DD+/z0GaauUyVPnixovD73G2IeKoXWMOH
JbIRRXcnuUS9jqpHrLvrwjGTh8ipERI3ivynre/m7mMs4VDRHq1Hq63RsNFbCevQ1U68/4lA96n6
Zno1YjUMm0fstQYl86r6qs+7vK2OlacOe2Z94SqMCvkMWOd2hZ7b3ePVU34fPTT+K8jXF59pykZL
lBzR0YofjBDo9JZe/dTkNXINFY4SJXNFJI7zZ8QjOnAZSFaHsZo/+46iLXJZq+u5VOkhJ8VRFMC2
onIGb2BtGj7B6GnXyU11C4oHQ/ipba/V5r6v+KrxJcieO4O3vR8Nb3OhhD5zCbRsN7ck0NI+ztay
Uz/zocp9HgYcBubaY9NsWseLr3NPpqG/ZLbSnuYy0cbMbHw4HXO7uEsnqwvFv11A5Gj1oo6HcHMb
hMD3L+yNCkNPzpRGdbUOWMr9voDKTbdN6mn3c2U7Joqn+gY4z6mykUT9sYyrn4Wdm+BzjQavtJip
bygDRME8PbttyKBkBzCYAjG3Cn7JZx0Mk5wE9SKq344qxTWuyno/N/nsYa7BlDM7uLHOCW7FSqGs
uiT5+NLh7ePc8EuvIgN0p5CnQeaHoZi9x1n/R3dTUdvbyzGuze1c+nkd8+6XxpERVPj88v1NrT5L
Pwc6F8ybz2vJU7iADlHzafrMW3W67ttgPmt/lnTaeGoKFZ1PGZ6iWBdbBOuNo1MK49gJ2xnuWhcA
CszBaI1TXoiMmwE8TVbH2qv7CnnpfoAth7hW7YhuQAL939bY86E5XGf58kvJXNzoxtoTlba7dSEc
w97qWnlwhnoSpJhOPddTUapd1HAq7uOumWb7f/qe6yhj8OZVFa+DAfmhdZumuACC4LntKn5jLDE3
RvBDFSfAff0hw0bqWk55cSbUZwDcTNIHgXz2SIQBhwZkgkAnX+dqeJhecyieh5ZEWIiouP3goo6x
v+3WfvAkFA8z1KnB3GUcV8+52fT7W5e+qr84IXH2ubd5E+ThN9mr2e8+jK59gwkb3mrchpXY74Fm
u7vbWby4+h40pbG7dVllwU+/qIbfu6JvfjH/kr8rk6ZE+DsRzF3/XKZXGuhaI5j/u4mftqRJiTFv
P0cFbxWlC6K/iIRN96LHseAOIp26nYc0VyQqUKCCEHXb28BwLxEE7bPqdxviWag6NG72pV/FInkv
WJDcjs03yhYjKx/i35vPvtMU04V0dE18CKY73RqTbkbeqhvSvGQYGzQdWRuwbrqNz8pIGiG1AUto
Hm9skFHEbCW79Xn7BqUgWeq20e8+WUEj9Acwfv153QZr0Xu7i+317Ty2VWEvO3ba+nNsjaNnswEY
8mLT2LqUGX+W1HIt5nND+KvuI6sqv/TbB0lz3+l1ur6NL9GJSAyTjTDrvt8/LhKjvK+GxGMRP/WL
Yp5278rS+r1fh70J/bnVmBJO96BGoAQYL8K2tz4bzOruCznI1edYA9VHqRok5er32PDGWyC0jhbb
dF7Iu1Yv1UsjXfTJeTmvpbnMNYRnQoneXFk117Gy5EljlT/vtYOs1kMLsh2WsH/Uq25t21CT7z3f
8I7mf3dZ86+9yKmuSZ/V18EiG6p6w5o0Lta08+5U49a++7f0tpu0lnu0MtQfp6YQpuvrfCjgm/js
cj4UcUh1MaIqvVRb2GpbXT1CtUeWpWtlOvtcP8+c6GTkzmruy99VHbqZ0tDNFasN9ygt/dZvr/T1
NUb29zj1O599bj8f8iPzy9n/NJzbzLXawHFQ+DfXn4eyqfs/DW/HOzTEC9KwC4TD1prGm8fFD/1a
W6170jCq/DzkVb566uMPz4nIMnTdlZxOdy0CZTz1ilwWVqHtwzR/ni9bQ1vyVOL3pUD2xJHbTdei
UiX9cuenK7R4uN1lI4L482jdwbWPUvW/XBNOQfaxEN6/34oobjV+f0nTruorX25Vm/kWmVPl97fa
TTWm3fnO+UH1j2826bFFyMLvEHchaa2vEIl11xhJ2tdGLT5Aehopjqt+H0RbXL/HZZy5zltcZcds
1I1TEeOLyXP0gEUDCqnIfm98V3rLzIeobZbqtR+UdN97YwfNCHKglUjlrdfREmMerxxgsaSPiC4+
hBqGmFY96se0Cf0FogHxrtTt6DVEItGQZfCuJ5296kGhruddxVpb9b1OUOxbZvbZVq0Tkvxu578B
ETsAWSieOtdJUFc1jXu044Jz7JCAtVpM1Yt+rBDuKtozzse/x9QE5CAj2QfH3E2SRwITD0aI/2UU
9wSIeqQLWqQ6X1wNhQlVN8dLG2T5GtuCeNtkONxgsNsfUrhTDbgtPs77rCl/fzL09FXaEgWqP4fm
T1ElpnX71GJuZtQWrJsQmYFbX2Sr+8OXNvMJkjQRBwBin8dv3cz7ny3mXSFQ8zJ7lQXFfKrPNvP5
bmfBgzRfYxr3/tn479qffetKSbCzTXeflzg3E17MxX9eSoYe270baPHiy2356/RzbaVx6i26eJvP
tr8vfrpXn0Oai0XloOSquOsvA/yscmuH3ihW32bv3O7QfM5b9bmLL2MYBxePMcTa//2ePr+7vwdd
9piSQSfDKOp/GdaXc+QlKrDu0P/8H5fz57uca+dRZW+L5KVqIxQ8h+JNq3RmgaqQlyzOsk07DMMW
bzv0hc2GGSpQ5JcyV75LLJf+4QILuzZ/hVGcTEpq+nNUdLgOQYs74rokdqVPhLd3TQnqSpv8GYru
fayDPXJNeGqE8RoJP/PD6Ka/nWfKB4zKPSARTbz3zNI8jEZqLhsE5Z/ynnl10BjypyTV104nR1H/
BVeK8JtHGHsRK0NzRiTERXSGWA5hgPY8F8xVWPQ8/x7xxPI0659WjmGeYfkoa0WDuRyiwDzMJ+6S
yFtZfYeH1DSseYDSDgn8cs54iJE+tdt3hYTnvSmlvM6XSHJE7ObLtkc0EdukNZ4zkhJ3DsijX5q/
UIeo/We6b6h0Oy84FhuLCCmNE/yTcdvjtLApTE1e5ptfe9jqFn1wud0lbJlspIl+KCHJiUx3cIMy
pFhFIvf2dWB7e4dExap18u6xqSBLV7iM/0DFcDGPePpeyRmQdeC9CLUjFbsK6txtM5R9kaKcaGwJ
ZMZbdaiWqp3nJyQMg+3ogSUZDSxuAW31L66KPVDT1hsXhZQzRlHQOyuesXmCbZbi+7BbnUreK74F
15U1EoauyS5BhtHyHnvNqz7SIh6XdWWhkMXkKDHRHtS6SIAg5S2at+awkUNXr5zWUXY2D+wdL6x3
gPPAdxQ3PLUaamZxjo4Wrm/Mgdr8bXTEWxSz9JcorTs42K4BLabbJMX0UdH0GiGOpHuIzHKn2uCH
xhjZ8NhBh83SC6S4ECBZ+bVqQJ73jaMYC/MY9WLJOzFaBF6sbrIm0V4yXJV6zXgOW/rhf5A8gm+a
9GvFGkr2+JCLSQUZutxxVyT+k96PIBCNqCMIy3K0SasX1arQzHaQAMSDcuNGcNzdVka8UJLnNoiD
5wp1lyAbyseylz+UFmlZH33PYx6qNS9ao1w2AYY01VA8SncQZ4hCwyowlGZteusK/nRATojo65uN
A/1r3gttAYOoO4kYLzJLR1mCgSnrtpb2pU8y9b5u2uDdhYCqNb54KibxFK1z2p0xbQgmaYsKfRVz
EloxJskVTOSJxxrH+Qg4sJ+5gzxLOx1SUWzRJukWcxJxySc5F4/7esSnLl0Zk9hL2l7kJP7STDIw
2iQI40zSMCSloth5syfJmBHtmGESkdFRk1FKgY8jWJ9jU/bxUQwoyWoR9KPUHaEhOFHyirVLRICM
MK5eHrKmUg6WpXTHwi575gNPbk40zkRD4jWBD47tI959CtOhB1TJIrgZSKjDkhfYZy+g3FmbAj/m
1woHq7JT1GuYw0E3gc9afjHcV0Ycb3sxHkkTg2jQo/hOyE7BaZRA6DEF8C5zJd7p6tD9IHSMm0+k
xWiVARsqEud7rQVEI4SOSPeog8V3dHNj12guB1amnXlK4GYofG3htGp4AT5le+0Y3KsQp/CryXHw
8zfSsf3vInbuRSJghFkJ8DdbGhe3702EpQdJ8FTPr20Ub3Qz/CmGPDnlXmwvRi3JANuYyTrIkcyY
b1FZBmQT8eJZYU3TH6XCxKNq/XSftuTli5KnL/H8VZrL8QEu5L1ApPYNlrhyZwuSZegmZUsouHyH
DbCSMsmuQeaVb2NrirswiSoiaCamY5VAIdUsdniWIyBeHYh7L3swHasYVP8WpTv8w5MRregSAVu/
khdIe+5WL7BAsXBxM7IyfWU+hWPfYO5Y1joPzhC+Jix63/24whO8DcqD8Z/jREK/pbLwt5jdueoi
b1vM26p8l+PzfjQFbomqVLJV5zIjrNFaWKhOKndJbOU75FVBiwfVxW7sgxIYOM6rwXBAu9PYN8Oz
zt/37AkCqmXuOfiVFtEZHvuy0o2FEnRLzcqyN9E7KNIVJY6Q064sx2s7EqIc86HYIL5Vb5KmTTej
G/hXhQB1MSI2jK3p07xJhyd7ZEroDpmzL6PYeAYvwWM3IcomMu5Jv+pbUSyQ7243+KYPCwirxXEc
+0XDzHDndKVxINnkYqteuEigIBZtdP4rP51gPQTGC4QXXjg5ImQAHIi3lU5zX2WluUqbwLwYDRBc
zc6XkVH0e73Su33ZK92+DpO3oLC/lWSAGtsEW0nO7kFX3fghJm7Jz/mSwSPdjmUZ7oSd2ZjMK/YD
eRtmAzZM2XasnIdcLx91fxzPXUvoZ1DeEhIDUCoMNyjJwSnyoYhRALXjcmVCW18xaR/XtReMqwQT
nFOL5eKpM8bvBgDDe9McnbNX425X5YJUdZ5/w7auvvLcJ7/5KqZ7h5hjuVC1kluV6fptV9E1tGeR
YJ5493np8eyzqksVumAaSbpcjEQ9AyEsc/TwB6x6yEqX18wY0czW/AfeHI+zQnKH4PSD4j+pTizP
Yar3WAAqxInFmbGaW4XH1l6rZLSyUqS00K0ip+VZyPanwY7Q7CkNc9SxSn7wZSUOpZ8XIFiPMala
kI9W+9TH0VPbiIm4Wb0N1isu8uY7HEBtCdFG7iy/rIFQGzyESjfbAe00lpLEEqKkTb+Kecovha04
+3mDqSpksOglwpAws7vqPArUNxBn0y9+fWZKl61rtzAAt4LRArr4ZGEH+2ZoskWTVwm28y6TDzMb
mgWyJsplNLRVY8n821CwRDMCK9liUgdOAzcJ310SmrbuchvH3yLI9SPsGu1oFxgTNhZJFzPTyr0m
jWHhkuj8SMl4N6J1lo7rB8u4Bzmm4Hu161M9Wlgevq1W4NsHwhQEojTCjLlfVXyrvr2QYJB2lieN
uyhVt3IshlWNyMOxRqv2weqRpnYMPNbdiIe11nT4Rw3le16CrUkqcpWEep+4mXBhwyzbwsrHelcq
5sEnvQblHHH4Jja0rVVje8cLmURLEH0A6PafHLxQ0XNQ9gTYw5NL/pSML1ZRlZcr17iMffLwQ7QY
EoSW+q4nB+RUxakwTnKwzP0MXw0aHKI9DK4aDP1wRA7zZ4Ltp8BrtL1f4oXR6QlQ+TzJyMF1K9VI
cAlz9ezdxsZ+9PJ7JcuD1RgiDGwWHUhQKVcdAtjmZAFnVicVi9ePnj81s7pgU3fheMDBZFM7PaIG
CUJPWIOqpzLdK7KWm9xhlu9kSAyWqoVvFc5qAVLp97mp5ytABGKXhBjBxpZ8UGqo54XQ2pOfasVT
RKyU2JXTnzMbo9ysUFTcOMAoF0WSbCI3RAxD79u9oqNZOqBjeFDI2IvSPCEau1LlCJg/QBkkjlEG
qWPLW2NkoN3xGix5YLmSDJniLxp055EMrG1oxDw7V6J6B7CJHl5TjisimPqHmTnf0yg5B4k/PMbW
R6f3+YPjM1Nww6peamZQPMRI2q0w5dFw/JBgYMyc8J2S7mpkSDo3wcEBr4Zl79vdPiYUjDtb9OGW
bXHMYpxiM7K9mjHmi05plV2poAo7Im6HR3mA2aSG1cR9A9oE6WSnPtdVWS3qBsuwsOkRqe+7mHCA
0a7bAGyL7fqoiree+tNtiXDbuY3GMlEbc5I+URG8WqZS8S6Dt8UCrX/ErAI5/hHscFcOBgbnVbOo
IGKcwzb6KGrD3LYSnQzTazu0HSeD0Koy1gVgpWIIrYMP8O4uqMzmKAo0f7MIB8nK9/F/RiVm04WG
vPgJgoBJGBR3Tj0wuZqeTmmsGPcSX1AbOdnaWwwhOatRs6tH9O9PSpcHhFXSCb1K6kxTWR4ovn4e
mAQ++il+3WrmPtlY8xFraBZ6RwJ7YKayRUMsWWrx6L0NXn7NdbjqjmIPRzAb4s7ENm2SBg0uMDbP
ZavpZ3NUsdXipQrlYPxl58RwHGdAFRvzRVSl06VcBUXVH3sfvpdR+OM6Ky9wV3c4EW9aIMbfpE6G
eQTFuaoUM9nzRet4DxXbQe2/x14hL1ItuiMqRSe+eWbjiKu9kwC6gmbFfddsQHmXR9zR4yPkWvPa
6FgWjpEL1qtK9b1SvRk8et/0+8KzEXNFQvFedMjYl46evBOLY/CVOEHY9pe69+J3XvkdZxSYik4z
rFJ7wDMDygpRa97TSYt/FKRqdOjTlgRVoyFiZUbGTleAp1gE9Y5AHt/bxhMvzEbgR0decFFkyCpD
G+XS6kEtiNzN9mIH5Np49iKtImZBgkODp+Ek5gMwOOkuEtZuyP4a274NU2OJIIkNAMEEP2c2O2ix
za7vQtYA06ccuSumJOrUNbpXiyIX7W6cihXUvHefuwmJnjVv/pVXJd3OZ47yZfN5DGeQAn5I4yyS
WHa7jozrZEukdeQhbIArslrZvd+xAMnUjWH79g69D2UR571yGbpgXEYp1sGx1qLjal9MHNRxg1A3
Sge/erTlKQfgHxSattcAUS3UEjljGIEEKHp12cRjs9DqrmIF24BHidIB+8mBaqjOHTz1ICrdXKdm
uKvguJ1y/otY6aBhXtcXkIPtMW1Zo7lZ1qxjnFhQtJkIvbFivxiOAxvJ0LEUGOOjWYJei2WB0IMA
EJWhtLcPBMK+Rj6FLy1w9ql/Cp3Bf9fyrdIa0UGXTn/np+OwTM3+auV9vBGu2xygw7nYzUwf500c
iXZlkRubkqcoVU/p6bI5wHNjplGmQXOY91PAJWlp2BsBo5MCw0fY1mh/VVHFbmFmvKc7Ykg4ptVw
42J5qKfNvDtvQNiXC0U15b3We2vdU/FgsjMUhqdNUHd8CutO3mUBdjGjWo7A66Y5FYJ1904C5Cax
h0beDvqZgC4qh2UGJRHB7GTYGgnoR6NEwu0u7nrr6GTdympG/1KAViot1thSqMYeQQdjP3+SqZ+v
ijj+Z97znMz8fXyq9nfdP8d0pkC4l0z7iafufbcpN36uQd/5qwkv1f+jmypk8LHWlXe3xv+/p5+H
P3ftSfhfWHtu/zrvvPvXsblBbk1TkLnEFLa3SINBu/tyO6ZL+nJ1/1s/n90mVXnf6wbaA//nZX45
p5siI9h10O/LIT9jj2R8N5W4u9PMVFyxB2Y9ltkD9kND+q75WC8DAP8uS+DnqB7GJ5BaHWt2dGnn
pnr4E6y68p7k2MuGoCH3LC/VS5cQp5orhNLbJ4H0XhrTQbNED82N4nrJk++V73MF5qnBHX/K9LEY
1Jq72I2rXgrllVD7Zq6hERdA/zu0ziMOO8x9AZePmZN8d4qF7btQzSIYozkSyIckLvxTCdrzNroA
+4l0HMM34kRYOmpduPPDLn/IHYNIwXTpIpO4RBTJs5mZOKPbgbG2stJ91qLmMldwa6Rawqjqr9Lz
+505ZAYvfNt5G5l4zvdGb/rxXoEFfEqKWhxDhRni3DROnnj4lJg/5clSirbZNzEhQJxyrNvJEQXe
BSohe9ZXLOMIjWLc3biPUR59n3swVPEriwb5qBGJ2uJ1aKxGZvuvTsLPbfpesioAB+c4ynkSHtrn
nQD6zBrzw2dtNFUIBhCaqVL5B5zHjRN6bvJ2axBEWKAbX72JkBfYWGv5zuEvdQVqwnx3atp44aNS
5vUzTL1gE+J3sJaWHJ/7yr/OfRPQJFQdldZVj4t6p/SFs0z6cXjz/XAx10DtnJuEkfgpMMGFowGW
LXjT45cWDd9aDydQJN2++QBpVl5RaZiAh9rzIJMTWEHvw5lkzDiHfkrbKgSqIvDvSEPvQ3H0nRHZ
7UvuAn+r7aJcd30SfwPfv5wriBLOsMmvBSdl7k1YZAa4scH9SCycigwzfrIa4hSe24PW6Ubt3Zbn
uRyYdrgMVBnv6zqOHzAeICs+N5xEmCFAulcj5EeudhlrgalAL59TvWneHWxbVpbbdtu0r8RTn4bP
c7kHzBT2urTPeTQqB6kRKUONyvtoWlTMAt95xZSnXleZHgLaVbQX31O2cwXX7ntU3Ar3CA/FOamR
AI473Re+mHPqj80zETlrgz+Lwby5zt4y5pxzSy+QzaLp2+hgid49uK7yWGbuKS+r7DHLlfRRjLjB
Kx6KW/MuFFh/L/Xy57x329gsy2IxtvtbqySMdoGHwqOqt1ZxH+f+FePu7lhOfUZKXW2SKMabtzJ+
n8JVgFApJZO9qQYxeoD/uiEXc+/zMdN/aIoqepjbmLjrLBt8WpZzBQcGzLWJfnwO2co3aQowuNJE
v+dxIV+LiudDn6ePHYCCByhBxOcz+VrKIdrHOdH7eTeL0Y7RkPRez7t+wWw0LbipFcnv1yZ/cBOZ
vShOaJ9rW3mbe24bkLJkk1H6nnoE3FIuapl327lNIrXnTBHNpbaQBmI5PT295Cvk5vKYV3kHgo9G
EDaytSXMYMUjQ76mmoFVDQYW+7kPYVnrIC6KR+EP7UNDBHpuZMMg2AeZiXj91AjLwXE5aqrGz4PB
Bi1zbSHB6c2llXlmIlK+dNiBnoU/vs+V+oYIOhKj6mLeDdHOXcgiHG5j9+38WcJVv1iVrJ7Rrryb
a+l2kfOiZqURfUSdPpL3/ncDn1U9jk09Hq3IKZdexnXMpXPBZ73505Dzf286A2evPx2kWg+MY95v
BqDLaZyE6y8Hbx+FQjyuTPXtZ8NJh4HwV3RK0Hw6BFOHyeA1hDenIdVtEe2zZlgmmQa75rNZmNXZ
RiuTt8+R33oiFmot4c0xnfuridWYCArHg7x1A1tSu3PxWltgErQQAamEbFqi5jgV+lpRvxEaRtFr
xMdZz9SD7Q3hkRAOrtyh6Z8q3kj8BPJ7Vr/qO2pLAY0qf6P1zfBqFvGCuKnz3OvBzihKDEhKiaZ7
k4x3lRXI87zxu0qeOxOvy6oBlf9XQZLo2kqpLeXvgsKFLRMzpvu5BYF3eZ67MmusVUdREBKczjEf
mz9pyLPiqWkyTf9vQUjmZYniELpB/y3w4hieRoyJ4F8FYgDeFrp+s/jsfq6SV2oD+dQhtThd1nxs
3owh1pcWMJflXwVxW+JXWMrq7wKlEto91ANt+dnL/ImoHc8edPVWfxWoPQQP4bvi7wJNgvvRKsHa
8b+3HcItCp6axr2fCj5vop/C05GlLW8Fc+k88EF1WNFVE1zov10BQCNcUoM/+qw8f6onArYxGuPf
BV01mUZF4favBgmoCbIxze14lEOTCqwQQBwPgCtY3nTpKX167SKI2akt42vnz95SWnj1YixaPRZw
l7zQy6VfS+/SSYUsGEsZvC/dCoO3zLp4bSCXHktLTISSZpm6Qrt0YdQuPTPHI5N1wbLTrO4SEBPl
bGF76QT/vlQo9aXTh5F6rrgEuaFytq68gITV6M/MLh2+bkuYYMmlG8n2doEScbbEorRAK0EvbYwI
HP+sBAQLsZHzzrDd3WUnTftMmsObzmadc8JFXFtgwAvHWcEDB3IOcHhDPccfzkENWcKL/Q6KHebd
KUS7c1fxRuZfJM9ea2IKGw/VOc9IEfgpahJdVxerLs7zcxrIctWlecrZVOhmSh+f89qpVqkYwjNs
1xpv9kE5pUI0q84uvBNV2hVhY+fUpWO3SgPNOnWxg4d7AFYlyOKR0lA/BbJSVzg7Et42R22V+lYP
b9LVV52XdnwiD290XkRshpgN8fQXZBKAAYU9Gd+8wAIvV0/+6HzMZQ4g6UPq8sgepqrI0mAeqLj9
/VyqNV68IbxnLuamCJvVq65xstVc2ruet1CIja3hs2u7MK3Ge1SQzSl62u7V3rOfWStDgKozdOOn
XRJF4i7p1PG2y1J1orR56dFrhPOci/QfHGat41w3EdEHq9L6NJfFjnyRZRye5zJDKR/GsFQ3WhEl
a5k6+aosQeSDgbJ5koc1Kom2Zw13Pvpnd0VjR6tUI+n1tYKRV4ukMNo9qJx/q0dKyEcUt7au4p7m
fuZNMOA0xqqAFGcvMAme691OdttCOvhBVsBdz9UxO+ZcvHZhUyki4+som2OEkMV91kXZB3ZADyVC
nE9FFPa7MlXjZTIdFxgHu4kdf6snIBQXBa/Oy5w3rXkIscn60DXTWXbI2mwVhNCf7QBZxamdbYwx
rKU6h4bg21cVFWHYajQYysyE9WtU5xRGwmlEMCZp23TRmaq3t5yuueBVrUEN08vvQTxeS9cungsn
aTeWBD6m5uHw6oXMhecKrVbdl8M4nAq4lkfYNNZ9X+Xl93xAJS5vyfd0Ro9WtUd0HN39p04tvs0t
iwrbsbJsumuQp6gKJILniZv6HzVmi1PXJWoZiy71OjI/vPDKKgKvHMrySN5LHOdPCWH9gwFI67+H
b7t/joWCNZ2dJzDvpmOBotPH9Cn686muR/A6hUc4guOpVmX4Fv4pnetZXAtRaGX9efx2nj+jqYXe
rIyBeEjUKXRwK56HMW+min7lQ82C//Sl8E8H8zENNZeFYrTK7ar+HksxGsPeRhDlVvmhztXzgOf1
VZ02qTaSXrezQ54nv0jSRithmSS2hCROlGIobYAXCNwU0SNWJQtEIZfEtQgIqjJ4MBpFItU7sMpT
wuBhPlYikbaIkXckP6c+I5XSdyzDfChiWnDsPeOnxRriQnJR3zRjYuF6OfqPuiW2uIeZ6ww8BQCj
qFXu/KRblJAoF+hIwQ7wk1Uf5T+8zHN36hj2pzzSjW2B9XIFIkBNtQO4EsJBpQ2+z4qKDoYsVnAF
Nr0LyWrlvWVKlFToco5G0W2aSOw7Bd3+MGmHa4DXTDDq/QW+F8LNlv0QRJpO1gvPa/wsALYJsotp
k2EMLOQyS4TG4xRJgxijjrWvNPHa8EWxxNAuWTZRib+MqvSPXasMJ6Q0j0pDQF0OQ/egGdcozd76
xgzPiueVL43EXXPIo4d5LwrXyj/hUJmXWhv66+gO6UUTv2LUCY9VGj51g6Vg14XJdC6xBU0CT3sL
2n6X9RPszA6qra6AMTVFUC+cAIy5yuUtCQLcharbX+aNJMJxgtV6CnureHMK6wUQwV3JHF2Pa+tc
M5sEaeu4O/wDuyUZsGEz+qX5TbPHFQKaL6IH4UgUPPKZRfoJPrjol2wT0dlL3rW7kCziHkpJUUDa
ad1lCR3lrlNK/67QEIUlJmluEpdXQ8hcgEV7NSIVAZ8sFXDmpPEWohq0MC0CqKWYUtjAJeC7keUp
XcSjLCihP8DIHw0tip+d5skz7eQUh47c9TnRoSJLTrxb126ihKfSs+IHVSmfC0w9DyI6i/4xdNro
GyxihFbrXW9BDJDF5FdmI+89RRK1bkTuuTPFQXVXeRCXWHfFKs6DZ9KFwTENuS5J/u4lYTW1d8cC
xVfPg1uKAdOC1aKytvpMLPKkBhVM/HNTNX4J/x/eWtMMzr3ZgKCteSf7XaQe6trocHRu+lfcu1Yo
Rdx7ZhD8MrP0l+aNGqLkin3vxQukCNNDNjgY0pEk37YCK0IBTGzZEPlYzuJTGfEGiDoP1ZSEzoje
Z3hcXoWUy8gv2ofpSNrw11Ot5i0mKH9UCF3dRUOjrKz/x9iZ7UaOZNn2Vy7yndWkcQY668Hn2TW6
QvFCKBQRnGczGsmvv8uV1RdV1UD3BRIOeUgpyV2k2bFz9l47d7/rxjJPRdM4eLkWRoK8pCkbcJsx
FbvfuHyXxAhYBUnntnA1Xm2Gy2Y61T+CWHuLAcrAoQn6W2jk9aWXiIj6OsKBTPLYSgtaN7bBGXoc
4ifL98uDn/j91vHi5MRcK9hHlVRb6J6L/j797nTA6uF12cEgbPkYIV5aErLtL6gy1K5LRLmL03YE
+0PbY8KM+2EW7W0OxgEXe2gDmKn0RZD0bbHACWPe5brw3/3UuPRpNqQLc4522WAdfOacL1z/9bIC
ZsSgNi52qa30qTKrYhffP8K8VDD71cXeiMuDETMfWaJd1idDN1fXzOU+qpUGcGb7u7HjMF/0fYvf
PdOEt3UEzipVLQcnza5MZ0BjIIlABMVPdGbqRDPX86GO4nDJoR+EK+OpCJvAViKAo0IQOf2ffFr2
kAdeE46Gjuqbo313+6XQ/UlWpJHkB0VwcGCWLNqh7HfZGHzWQ0VqdM49YnbtUt65RZV810m7t+oW
YJ78XuXoJCc3HK5/1cnqqtiMH+JWWquS6JJV2BEdmMuw38dmQ9peTxJX2uunoTk1tZe9IwS0dsKl
wnXRRXzH6XX3E3qcFf2ANpsQT8TQeEsEEXJLhf1mMR14ahP/W9ljqadWkZz7S3M95f4Ebr52X6IC
xbnVm2+WORlH7eCgFyVxC7Y2bl7HRTrkTrdEa/lmTI1781Px7vqIP83wriUx7JWLrmc72In73N7F
+1GYnX0fgxaj1IsynMuoS3EKPWOdTkPPDHgS5wndt5eI70Cw8k2pIrWPtJZL3oZyZ+ocym9TJTvf
MlMcCoN96gqXhzJ7AreWnDsAi89lfxz9fnixunoP495eMvnBmDw716+HsGxPgRThcfTSbIOFG6r9
nLYPBgeIlY8/bu/7nD+D+rdRZz/VQHptFYkfoOKiR4/I+eLoGNJ9/npIZflG3sVJkOWBDxIVmCS2
8ntrlS/SVOl6TIW/BxEs13aSxlvrCx9fBo8VH+3tqa0OgTlkT46FBDyxA/s9HcxPjgLBj07nlzGw
I2T79u84ccoNSFJndQ/KeRqN8qfpoVXv72qWQlc/+y6ZtqXuXujZmqitkrOJJXtPYVwcxntPko3Z
2oNnxEUX9q9Ol7gbt+HeSHL0QLbpilvk2We4F8YPw4fUJ2OVoiRC3bmIm9xCAmOlDyApJEl/KMX6
edUGvcDPSYSDmLrys0cJAuAs/NZko7u+u1yDjonjaAjmANol5XT82SlL7n2VtXs80Ts7CfM3RzTY
NQBdrBF+buRdiTEkYbZGKwQNQomDyLvifHC9vl8LRqQIsdhKzTy+dFWenVg29lZuBUhwI3/xdSvp
2HntJ42V727joIsIy43TQdMb11IlwcHLM7WKp6h9zt1sV3SReAyysV8lLoUtpfJDigvyMPVez4gP
fRBC1vw8mONScd7A8nIxYKR/q+17zmdR5U9DmgKdk/Hap922U7iwVqGrl2MePBezW19CEa6/OKQB
PeAXq9JI2/LoIUH6qlSXrlVRHFL60yTExu+utUmZLX3Lu9Y/xDYUrrmmSxoNJknWZekS6+faT209
Ftu4HftDIGO9A/ktFxU9x4VI0/JmDTI6WCaZsjprsENV+hMmEIf+8LeyBhqLRbvt+TXXrtLxHq4D
Q7ugD96a7mKneX1OhL1mdqfR4bUVMYrhvNG+eIY+FB/x52fbIAYakKcWXUZn6h5GMkFW04AAOUgV
/dqh8XZFRrYmDZ5iZRtGuCMUB1o38jiEWv4KPXT10JfBQaaKLnc/JDtDGIBE+qwg9ZYTXmKaLwFS
x/Uds/g8qIPrhwcnsONH6anmZgvCKQIaGSxGk2F476XjP5FiXeXJdx914bKDS7EZp+Yu6RV4gMnE
ypoOSVlQIejptV5hZc7PYfXRJVX7mtlDRzwzXLavh8TprZ+uscvJ8ubtcW0qVqPazPebl41uXGUO
Epive/nr6VB3zhrM3BG1cvHee92K8ZL7nDT+YQ7hC0mjSRe1kRa0BvGQGGos3wa6tYPu3F+9n64K
nEgrY+gbCmgTGOTk4w7X//wBWh+kRuOWXIIeXxUPhSYduKKpj2EtmO+7srv/+qiCH+rGtB8yP3m2
75pXJrfGCgUlCprWevG0PnJ4Ca+5kz5xmam1jMLusYICOQuFjzaLiBoPEGgoo8xW9HD7Xajqdk+C
z0+E0OmT7zCAc4Rw+bPI9InTb3AhoRJ9UbnywztbJJXFRlqGiV+M5oVf8re2JbK4hrl7ihotCvp2
lxjl6WPI1iQqygej532VXW6t4gRfcNOZhyzt1Od07CZH7yMF/3AebOuYA8bYxl307NwFvhpC8hH1
/nIQqj5N0byoas99Jol0vDrutG8mMtHiHkEEIbXiDAyqI4LI8PcMVWQaRh9ZLOK1za4L7K+zHlyG
ugs/VvpHH2XXgvDAbcMVvCxAWF1l++Jh8N80cdNvlOkgiNdutZpS8yX5St/gtBKsQKneKY1edMTJ
Y6x07JvvzMNoaIX1zVZtsdW5cZZiztcVvqT3rKjXnFynz7jVYjHHRHyLKIFAM7rZlsDhcTEmfn4j
8XQ8+B1lSsnGKwTUTMkiW2rf/SY0DT3Fen5iuCbO4zig8kGBPSMPuQ1yAgHYYFIqSeJZWaWt9rmH
9A3YuM/fGN5QMshX1esPimp9Bezmr+gDBFsGWmshjfwJVEz4nEcJ3Yy4Kj/pAdqXrwf4seoE1Byh
GpsBcKRm22OvQSxUGLvZlEjDYgeXNyqVNeBCjc6af3Nt/Z24a4OmXgQRrPBvxuAYm0zJfMeAs416
NLX3h8jwQeMOprtOwlE9K8IzOpQEFxqe9yLLOvs6e5NORxtjsuTabxzC/ZKIbKLasY+UI+7Ct4P2
GBZZvDf8gNPM6N7zggeX+XXYyvRbVndUae1IErMtpk0mQgm6IyX7J4jPXw/aqL71JPSsRdp18B+b
6S027kuF05ydcMyvbh7ZGyFj/xxINjOKn/nkNLJeK+hAKAGDcaWrKHnlVPmtlqJaR2XlLnXXNree
sMNVyKa7aKR4n/sovUbOnF49FY87PXUf6V0rXWVJf2rsJlzEGtVNXGf3yw8ZT9kbejdVM960sb6Q
7ZjtjAyRSTzAs2wTy1u1mrt36h9t91lN2FtE2LqP7PTFalSps8NMQ9YJTVBnqB4YAU2PXk8OSuAh
K8s9/wEszapQ0niqLGtt9EV9zljCLTPZU10ilWPTWTvBKI6uAdsF/8nyS6psNoWxd1Le1MClZsw8
MT7ek3omN4ZQ1SEHTawoOUrThmZkl+z2/pyfVFftpeKGmhFwbvI70iqKxw1xk5jd7AnFu/6wyRB+
7sqBdGNb4wlmC3vH0pCgo3pHk/UZ5zgRLQe3R4V37FxBVV0ZLvdbbSEEcJuxW9eh/cobOi7KtiZq
afhAxRJBeUv9691aRept/9qO9swvSqBj6buMrAknuoQT5jfMAuFlJqSe/fuOX5UNaVM57CbmxNMD
AoR9fY/+UqJEBX5XRTMgW/YJtpnGia0fnKvYwWr1jjnkZyxRS7d5R0nrcIYos+6pNc1oT2vvMlZa
Q4MBVGvgiVg4lA3HEsNfavWoBuLxTI5J9ATlezOFo/FTH1UyPRD03d2AW8NFI7DaHuL2xUh09GDX
8zPji2w90Bu+ZNN2rBMFfjTVj6VZuu/GPDUkV6L5zc2q21RDp04gjr3VmDEoD1+IsgivJtnGi4L0
50d2H/LRrRhSWrWYFKuOFkNL/LzvH3qqK9aeYnqyB2asplGCeo4E0kZ/dl/ahqKE5G4WeWOyF2Pm
jivUZPZWmap+8CPxORZ6+paJdB/kxYDSLJu+pUQoQqlMwEh6nDi+1JmzgzIcnCbkHoaaQ5v+ShOZ
f8uNLNrgCjWBHob1sna7HlbcgIGPhhEuqMp9YtOIH/ANbZ2KA8doqfckGrBnDe8IzTkh1cYPB0jB
KoyieuMK/C6p+52QSn9vBaa7UJZjPnc0awDPjHfIXNcBMWwJvK9xPxE7IreQVH92Tpe+2ZoetVJv
tbpTzzLE/FmfqLfAGoNtRco27D0jX6Jw9nbSCMgIwbWxVfzMpyp5ZBlg7Bz2W9Oq52vfOi89hQop
3NN32jBHXfsrP6rbo+HSR7JSuoJ6NN++oN5dAkthtgk8H736aKS1tyosIz6OszAXjhFnm57p/1Xn
Epzs0N6X1eDzjuj3myb81Qf+Yi4+i3ZM7hDm5LkcWJrDbsLIEZtHoZ59vwZqOw2Que/LLAdrGkqt
eteNKR9iO/09C29VjrfEpz9Y+ol8LFws/mrGfSslaCKrUNuWzNR1wCRs3UQ5/b+gDJ7KqWxW3YDC
qVZ5tQEswazGaHFMzMPVDTNr5035yNE7fPVUyyxBudvcHMWhmec3vLPYtAHIHGO7vRnsCssyQElR
B5NxzfrAOfSBNS/hR6/y3KO3Ywzusu6dW56WiDcykqsdfQvA6PwwpDgPXfAQN+1XPZoeRsfaKX+M
j18Ptt8hXwqbU+V2zsUW6a9Rtx3IcfLAke4xo2mcIwHgzcPXg0W31hZGc/EjJEt+HGyg5kXnzjDb
bZRgUvAax3iIUPpsGfwoEH8rIRP1LmWxDDuQSMbNNyfvOUzn/KVKD3Y+f8g4sdm7bXrRbfpQtkm9
xlbSP+S+/hYrO91IQ6kl4qb5Sq11bLvOX5U4n2bEQQ9TYo8POvoxukphY2Ebsmx0RZyEQRLXvMu6
bTZf/Za06pj23ed+RsbSiXMmXVoxcIPOy8pzoqIedlU2H1PPu5YgNbCdlEyUC7X/qo65PM65tOWx
siUcRvxSHKJqWtl9+umNnrer71C+CWORrZofJR3kVSdbi1XJaJY5dJtuTrcGXghKOHfbksyMUUe7
p8qmHen5ZbXxM0+fHL1pXKqMzhRAcqZsXXRFtKRX6z+FSY5ugnESUnb6V+ZEgHJBxCGBVyVHoso8
Glm10x7eKtc+gxCyANP52RFmGue5MXg3DV5xPnqbGVH+hsN1fhI0wrXgJsSwEK1jXvGjYgS6TDez
3QXc89J90Z33NooQvEDBTlLO2PRjMj4hNLzHHr9JwSFg70mQW1TUG9yU0W5wuws+8eq5mED1iQHv
SFVPPyjOcWaE7TlPWy5YQiWZ8fTPfZ04H4wgwMQgUID+kv7CfRFhlTETOGB3zZCKwhdoYLjEKENa
U5Q/UtldYbQ2vxNkxqKL4kc02NmqzJu16Az5UdFOXnIUyx76yCfOqw0eRPs8hyMmkd53nlqfgQ4+
v9Zwo11tFR9BiUfMQFL3FD+rO9a7jxJ1amFL7hHwOhss+UjejJriUTngVxC6EUVx0xX+rWlQdw2e
WS3CHAR43+U/i8T+kdqpfUpSUPR+z77td1G7C7xkXgVhn29Ci2EH1T9oIJtuj1O9DncBkR/01p6S
C759JA6VntpPknd/2jCY3iu/9RfYT+tlEUXdNuv69BzNOd48LBGDk/jrEhoKzCu1uA+Ul47phYxN
dXhykx7pCPL7PjSWZtIJTIjduAG6JUgPtUfki8DsiB5xH5LB6LYpXZ0FJwDpuPgJgmBA1N12BBTL
tKOhAuhaKIO/F+eAQMX9oaNrtFAtjKJFdOzrNDzUvYyPXw8uvJAtM7vk3AwVc085hccpbcKjdf+o
VzOauM6qNiznYtGMbzOYgMOARo9N045fihrNslkSrYmOfnyCfI3Pw+moZ3IV7II6n47wip2VsErq
ZgM9jJM5xUkG42fc456JQgfXLAP5WXKBFCjvGf6Esl+TgTbjD/Lg+6TOFcVMgmEjX2PhOKpwRLtf
Wg/9GGZ7b0KxjhgtueSuUdDd8dGohhNjRq9eBfbob5Rk1eooBJZGx6IphLIPDtVra3DXVz3sgth3
bCaU/XehymPW2/GzmyFgU35hrCeZMPKPrGmDCNyFqI3PlAoWtCdBjXR0rHSdVWrpBlSArDLyKecs
tU+G6BX5N1dmU/l4Cc2fs/aJFGOs6powQGazAx1Vtgwrsnrc8pJ+2Z1/arRkq42tX70EEpgV1bgz
+yUTKK6bVFhgd3Bcmf57HlfGEebVfogxVIwttzWDo2E9lPH9XrwfRxP+eAqgYNA5G69PfjmmhGJW
T6gRcAn9L8EP/x3DTXamzazdEZ7rQ7v8V+D4ZE5wJdwKMvN9LdJ9SeM6cYBgh6AXJvkXWfg//iU2
s//7f/L8k2zajhgI+W9P//5Sl/z3n/f/5/99zb/+H38/p59d3de/5f/4Vdtf9eWj/NX/+xf9y3fm
p//jt1t9yI9/eQKONZXTo/rVTU+/elXIr98i/lXfv/L/95P/59fXd3mZml9//vFZq0rev1uc1tUf
//jU/ueffwhB4M9//PP3/8cn7y/gzz+eead+/bev//XRyz//cMTf7MA1Hfy7tjBt655cpLmK/vzD
dv/mW2TKQ411QUWbIX+7qu5kwqf8v0FVtmwfQplwhHXnnfdslfdP8f3AXHOPB/B5HSJY/viv3+vh
rzyQv/5gvA//eP7PsfYEU/JK/jnNRNBPvmfL80vA+Pb94N/42aWX9ZmJbwAe77WZW3vfMv1R1Njs
hZ1JawspG2cVvFtNj6m2iJ/B5TzSxzmjvKFm8WzjlM2SgJ2B+A3ZBbfMciZaEWO3YfYY3LhCSbZQ
7QZ5SbAlg86/UVZ+DnkWXBJD+zcSm0nL7PVLnuO79MZsW6n6asx9/NhXCX7zNIT6KxL35syN2nu5
ylZfT02tkk3bl4irc3WllrZvjTVzB5QOLrbMs29Taf7K3Hq6fH3SkOEKRybmAyLuOPtk/YvPz0Zo
Yd1qfDpXd6y/BXFn3UrTaY6Tn5JVen8IWvNeZ894Ixi7cpuJ+dapOwTZgGPAwcu8mRTtyyBlgEvj
BvmI6F6QMvx053C6jJGamNF5KPES98kQ8/way1Pt2+El8OeP+7jrkQQOnCRS3xoFxCBllg7E5uvp
lGMjVTMO/sTfdp5I14M5y62MarlW/B2udpTcvPvvBa0DU879dYcdCwCdCPtYN2YOLhqQmBbBc2vl
+QNeSnFzww/LBfnXUQ8/wWfcejicboVlLaNwTk+R36XEhWjz1kxQwhonmJZfr5MqItuKHkRfn0t9
BZv6BorGxJw8612cBdOtLUzOs4kALHh/3ZMjbjp152tFPNIuFpZg1TeXw6CjU53r7wFBxK8qfG5s
s765sR0/0cPcfT0DCY02xgtjAk/Vm5zi6kZnJDg1bgmXdZbVzRt8+2AmdAPoAKKAcoPvJq7/Facn
AsmGvriNlGZbykV8gbosb/UdWeWmOVRf7Ra3iAjVLGe/c+N568/8Ydrs7qAnvqSJ/c2Uyel1hi+/
tkO0jKb0tii2plfbVvFmElb911cEdxyh4XkPoemiJzXL8dUJS3p7lC/r0nP1qzNBYYTQb6++npYo
8nDXpz1iblqqjeuq16wlQyn1C1i8Uzm8NlTVhwIUwV9PvbB+dcw7ytyszQUWQPkKP9s/TcqgwpCz
fIUc1lxELt+/ns11tTXocp9op5AFKfvXwh7FY1vCYkam8Nr1rl7JTNw1jZ9foMi+4RDSh89lky08
zIfPVZWUMCvHQ1gm88Nfz7L+w0IBf77jIqTKXyujJw6Odtfx6ykQLdBjWeDtpgziMgRADhdGAmpF
z4vB8tNXGeVcahU0x7Krs1dvJC8ppDu9/PqsKEV/4oD17A8uyC4ujJjy+urL7DIbNZdJPo7PqFn+
+lQ4ykd6xxtVhLR80/7J7gTZ9l0IBtKWl69njY7thSpM41BmRfpYJ+HWSuuW8zK3iu9m0YtXGdMG
TzizdqWjl5DOyb5k9LcU5DY9xh7uytxDvuRALSRLOniJsPw/NvxcA4r6C/Pi4MWx3muwjw9ipsFI
xsGL56fPCLLEBfmr9zJl3BFJN46Hr09KvC8rGXJVSY/Q3dR1X5qiw5Q3KzoMfI7JUvFCTZ9dYjE8
D/dnX/8kp2YtwbQ+WnObQw8o2qUd+TnqE5G/TGnhIxcItxmjXFjr5fBS8EumOa/dZ+0MZo/oNnVv
f5Umts1EvWgZgkEuA33y+u65bIsW533lrnxW1y0HStwIaePStB/IaK+Gx67KXlIZfesqoZbpQLOx
zpzXyfzeuLrdhiPnWpWEzms+PNlBNL8YuXZeQQL4wxy8qMZpHzWqcz9ZT/QsXh1PuK8Cch1s8kED
pNcZpPC+yYxDkozlWRZVvxxM85AQHvTqMJxYNG1Y/k6fYL1KRqToD3XdbXEsZgcdmnSp7g9JweA4
0zpbjq5bUnCnFYoTPvIDBkiNmx+sZGqPzMDb49dHFuv0Xx+pJhZ702pAQPMVQevpvZhTrClFThdb
r1D5JIcgH/JTXqdn5et5XyknhJgeAS5JzYNWOjk5zruJ6dCo/RJ0ZNYDVfFflbbuQtl7XH31WBaR
tdRG6qygAFNb3h9od5BiEqTLhrkveMyYM2ff633nxNm2JTD0NSMlOvaLal+6Rbd1ZX/NUJS95SZT
NLopMKTlNB4GJiCLpK3sBg2pIY/u/QFdqTw6k8s/fj1v7y/NGOat6xLkFAMO2pVDjVGiHrPFCDrw
UseQ2pWQv3S7CDOdv0WYti8D6IhFYWn1lqZmxWIuyzW8P/Wmmg2UmYEjeYvvOWUCIrLsOpSkXnWp
uZQx4gAjqhtMy6ODNbBIXPjbU3qeuyBlpo9Tryrrl69/yjLiF1xB0lIdDQ5Kjf96CIYOyEdjwbie
024nREvfyvfMK0q6aoHJapECB/hIPZD4YUgEksHy/VTVya9sEPOHLe8t4aibtjFy1kWbDeSTYc9a
sLuWZ5sjOHqiBsynOV5zjjnnlI0AQt/JiKwwxU6kUDQze1pYlV+cqfw3oYB5pAgTEAth5zXILPEK
Ik6z4PYMDMyiXg2hD7+9xp9ZsfjPOja/tdpfEpxhftC3Qtunh/E42r53CvPkCB2yWA5JG77m6inn
b7kgKFq96jkbsD2N2IezmG5tpBdTnujvvSlvGV5dmvPGz3kTeLO9aVrpgG3v33QXhaxkXkLjCFsr
9Irpva6xfHeVnE5BHWIN0qpdNn3fXWvkyLjks11aW1hOUR0+eD0bqSwmnEtSQ7vsXP1myYNK5k/y
wYIP1/J4Hf3aDIfyY2ahWFalO12l0N4+ze12axGm+gyle1iYTWp/ckupPP4YiKhFFQkgY7JdH7b4
jwJN3aTzXQisEcKOXBZanb2ZcMA5fgGcQLDjTLJfRAYasoZmoaH1rQ2TKVSjm3RNp0quBFr7OHTN
Rd1GYjurJVKjhTLc7GRAnAGSXR9jL/2BbLLaCA6ESw/VB4bYvl/0kbvPHFluy17DkKFhaRQ9n2vR
UkvKoaL4JorxqXBE8diDvvOZaUgFAMtry83UGL89pAlLdyieHGF/L/r4d0za0uQNR6m8N69jjNIX
pYZOVF6nzuFdKq69022MVJ0IeqhyJC9CjM9T4n/Sb9ALo5lihmLFOZj74cBgiug1mpFLYw7e9OCa
V69Y6tZyNqar3Q29Wiq1uUuxWsyw9PDTJVPR7ByZH2nkIgTrEpPTc06rZyiwSUyrMqIUGFIs5eM4
bQLaf8tRFc1e28h/evGBEJ56TNrdHTAIQysOEDFwquSsLTJqjITOw/3h6yNaAfbCy3BCDOAwFhla
tItNr+cSmFZ+6SNHr8xgsMkK6CBlMwOO4p7Rr9NRiUzRg99N+sgSshnGaGMYMYkUHpoCh1ClaiLa
o80yZINav7ETWKtWmaATaBRsEpoozNSc7PTXQ9W8Nbldbhj31geUQv94+HqKbEBwHPbjVebm9WEs
SyYdThFUhzjaTdbsrO026xYjUTcLYybhCBb1xQE/Uc5zybDYNDe1tlbDRI7aaH7OiGeXNG2+MU2H
LIf456mTl3HshgXSYrVOB0IBG3SJqtQ703NPOif8ziUg5NKWnmLWE4t1gBJmxVoBDMmwihMMgg76
APl25zGZC7QAtbOLGyIduilMIL2ZfN+ZLRc/u3PMo/SF6Vi090u5CoibZNTNZDTrtcVKlB7CmODu
MTPOIsGXFLFE1rM4RbKRzBzt4uBEB/oJ7Vn0JWG/9RAsPOmaa2ckLqWGfj+nzmdSWmJhIEQ6RBNS
T/ejIULwEOb6QvJC++Tn/dF1jxHt2DVCFTRChucQKZKz2chqj1E8WkQDERNj0hFi4In9OKFiNLhQ
sUJxdI2HzWQ33UYOgve4t+5SYrZNx5lIm4gIhsg6DnZo7qFmzvcZtiy5Qh02LVPJvTNrUhmCJQVI
dxyiEKJd38UP5IQhrgydPeu6WNimvGdEpEspvPwh6McD35ftd66e0irJz9Ywa+qypGf7Z0dITBBr
ZoSK0a1s1Ji+v8GWQ7LQzPxjat14ZYtYLYa5PvuDVV1biDAb1zLaZVGIQzz7aDZnsbL9QZ3S2P9U
9mAdZ+jx6wE75CIpBQetsnuVIYYLLyK0bqpC4CC06Q7sTaQLRuPN7QH52nMDHLGYKmQ6TQ1Cg2La
pqp2rZc8QSyNJ/Ddc3Nclp27s1JB/BnStrXpC1QOjSApBqj80U7vd/9k+LgRW86Lc3ROh9E9qoDM
g4iyQGREIEgjgszXI8Rq6m5lSSXXUaSsJVra6IJL8BsN2XQ3MRalaXsH/XlEqFiTlLsgHS55SZZH
UCFZRn5DukziLMZiHpcpYet7Ci6zvMIMwe99f4hGqCV+bQ4ILDj7JjRLlg2AmrWcI85gWg9cRcnB
agrvHJXhvEV0+COY82+BGvK9AYAIMeastqjg3asZJu+pEaXI5rkmRWKjmrYswKz5cElDQXIOHfTT
14PRanzEdrQ1OmcFNkIe4rrsl4TUREucRNaBfAsD84N7kUogCarsSB7CdOc7nH6Ib6SjEDjDMmSw
M3Uq2SeVvHAcqPYe7//ZmfHFstlXy5wG9cqiIYwOtHoqYUaVbMzrcIzHPUoHrm0mnS7CsyXGq2TH
Mt8yKRqZ4ZKOlDWN/8DmerFb5wSKUu2Vjf467YIfA7ySJog4uiRGyki6XJrtmD95xrhJvbxDUuuf
KRFntNugKlOjBu1gr1UoE1oq0yEIUbqxL5L9CgBtVQ/rxHZaxDYqWIY51hIKmK3TYljgKpVFm1zQ
oF8gG+e7dqo3no4pI0cxrKAAVBy0uSOsUKP2Svqt8od1IEZ331IULfvK+a3va2ZAcInV0GAPEW57
ab2hfMcHn85UwyJ+5hiVPc9tt9Q22xKjesWBhZ4NpvuKPkYj5GupJ7HwObltZUIWuQZXHWT3XyEj
vqCJFyPj6c1A+hhJHnQk0nFqlzUU6rWjXXzFj1nqWVe3cZ5FILxjbgbfRygfRAVVw0YkSXuczfps
5b33UJhTeMLKsm8R1SkOvjFiKt2M+WFquhOUg2aHOwohOWnfC7gMxTAjAqjjBEUee0XwHE25t/Ry
KkNDJ9UG5EHOOAIbKHF3z3OeNGtj4qjGm58RDELWbU4GmTs1ydGyicjLsubB5115QJfQk7fBTIJG
OCtlQFxt0ukLSEQW8SYjYXgwT+g6TdxJ67QnBsmSORp4l5FVAgiAIBiI6ckQn5ENb6zRb1GNcUAK
5mlHLHKzixGLKhl2lxjI1EI6gcIDBzGsL5kShuHBV0hr4IU8dmQLPfRqPBdeIZamRT87ipli00M4
t7b3PiXiA2yNoDryMKvF+ndQW3ptD82vwBhXw2w7xxbCm3AxW8Y0vRrHR2dZ+0sykDe9WXSHYRre
CPOxUPq6n1amtjZ0VmxL6Xs5IpErYe+RuSUXMXyXi1/FkJnIO5snLm7hP1Lyv6A3+zEkMFq0NcaP
StdPtMN2rZU0q7EpjfXoGB9dSqHZcUe1bpZy6SfBM3TRZgfPc1wUpeEdoZqGS3f2/WWZRf+XvTNZ
khTZtuyvPKlxcQUUVIHBm4D1Zt534T5BPCLc6fueP6jvqh+rReaTkmhuRcqb18QlMqMxMwxUj56z
99raRmvja1lr36d4dq7LqfivH/eqS5eDalTqz+sk2wor4661bsEbt2uSWb1N7SS/7kh1IcYgTI6m
Y90WQ7qNOouAsFDRx2mjJ01kR2ZCF+KQjqr6gijznWXH8Oem3ZSJfduUVvc+N5ug7rJneEyuFzPb
LkB+Fsa8YXr5VJTBB/nYHGOy3WQQpYwe+ynvloqkn9HZdQgRLcynIoWlY+K43PWQ9Zpt0gntS1ds
8djFe8dNHtt42uVmrD8YPbMriGbMC/X2MynF80D82bEyCBZi/w4bNzzUuAWwoJeHNLD3cQiASrdB
htVm2u5kxQkDI8KF+wglFX0tV0KxLOxyP7cPJaNFX+9bnZEtK+uoqJgct3+qxNx5wxi+AYgfDxrw
QE2DACRXmpgSbwvYHDjURs5cY8T6kXiagMCfDJhRwmU8Rx3lZt1n2zYfCMOtQVKHNdztrjNYO020
VJDFtUnuwiR6gpRNJljA1qSxmAM8TAmIHRn1VZWvV0MGoiD7sFXxgDpr5jVmfX2fnshtbJkDgVmc
/lrX1rw5H1/zsGVwOrCgukdDWHfKHa+0ZD7TEu2P7uI7In5a1sBOhITYCJc+YJpLD0plNngV2yIT
PC9O9WyBvVxWu4/NILw3qAWIR/LG3r1US6Fecu2+XoLnNTJvr2fdl9BlitaQ7gNiYvEXYYT7SdBY
xcqP+hn5YfJt4fjlt0K/QYLnjdDXaAEnQYAxPNfxFjGx8UzRf4SO2mklYmNNioO09YfaqYtd6DL2
NKu3tpL3iVYYJ81wH+rC+hg1lvq8Gwg6TdyN6Bdt6zgcUh3+Nm6tj2RVoJjjJYrAXwWZE++MZj4p
YLLHsgf6jNEePqW2H/WCQTL3vT/Exhc8R+U2Vmh+JIBHwww5SdosElhQ5pCCLR/ziHClTJAXjbQz
gsLOyPd738neaxoAcU3XeXbdvVq9AvAoULl1MQ9diYUjoiAgSwJdxdzUV7NeUZsS9MPG3/vVYgYP
eGXvIsOoTsjKU68lQK4wDgT2KPiSQefbRvlSRCSA0/D/lgbTtU6ciI/5DHwUw/Aub4oD0ZMJ0g1E
MhHqATfgHB9lt12eMUlU+WmxqxMpU+6RxUjnNA0vMGzETqiGXYZRc8MYwzCd5aisg5tNHtJVSscZ
baNIl609ID4KmuXCON0PzSZ/2ScTbD2VonMcmS/bhXnVkG8N/8Px2oIVtXHrHlic/TJZtJCo68I9
7csHPRfDUTWluqaLgNpKDM1WaSPawCy4SyOwztEVd3nsRS0LcA5mkC6t0VMKETgYmsm2HuT9UGeN
lxoJLCxKTS/R0gMcufKBhA+xwYIpfKM0L6SFGJtFG8JtIIhqCpv3MXFNYGTRdV8X5xhNxl2vOR9d
LZF9Dva3Ju5W9FlAOKlTz9AtdpOErjrLedllsiIj0alMryOSDf0tLqSWP9n+ha4oCodXus8KIiDz
NOWxrkryQ0m5LEJ824IWpae3/b5yEEHoorJ94bbvlt08T4LfRzgDwM2EkBmFwwYWZLLR57nd8jRG
e5fAOUfa70WQIwZwK3kezeYlCtQTgC93a9M89y2CDJdsdDZDWx4HFbqoFMmKj2/aAvFxu0zRdTHb
1+XM9zhD8bEL4H/Yeqikin0fETKjcTD3dLcd9mB7fBgmKXFIaBShURKYzZe2nXIYUlx5ZDlxSSdK
ZLeRdh+57kdJEsilEiUL4TxftLptn+PvSTvziBXI2pRCgcBJiiu6dJUvFlUcrDmtH2IYeWjB/TQE
+D6XyIOLppNw7kCuRzQAa9pVdA9kfaYfQ5tZ1z14ZhiJQ1hx45JDNitBbKcOpEIom1Ao6y0wl/Ds
HAY85ycsnwiZ9Tba4e/i8F7O5mHCkrBLArPaY7RzvaZkT1jVDe5YLF7fBLjGULBd0MpsDYzeBH2q
YNc/VGPzQL9ZZ26VRifXUcc2URMIQv2qT2k0ABG7dcStYXLIrsMa5v2qgun6HCvIgpynb/r8oCaa
OHNRqwOdhY8waqodm85uWsrlGrwOCW+jQyyNkaHndWi6WMW0CSVJAGIbOTaS4TBEZBfpVDMdB6wu
ncozoPdvVox5yqExZIaq2EFxxYCR9ffUi80RmecbkqNbu9C0Jwyj4noUsJS7FPAZhKJtaJnyVPde
hZ38oShHtQe6usMkIb1Wc8yHbMXB0c/2QQi/zFODfVgz803d6B8gE9aqpvd6bhHbEfbWMLcSgYJX
0Em4dmPUyLNR07Zn0FpWFu7N0eDGN3etBU3S6sTkoYF7YPbyEr/DZJzRQ9jqQAuX7qXVfCnh5QFf
ci+l2UXnsMoZigUzGuqgYmBm1/6MT97vluESoD7sdKhdAeMe7CMbs89ew3VeVsfBnQ0D4qrQXY7/
YK1wcSzv2hBtkng0txqNIY6Gw8FOe3NnjyFKXjDpseN4/SDu6QnMGzNwDLjSktnDfKLOxHEYclOZ
+fwdsw5Njmi8dBR1jjle1ZJQN/xDCRCL+D60UpOoy/petnaxNdNp9qqke4nIQqnzFnBljL43KhlV
RzWfp7WrS2cS2khPBuwkCtks7fZyEN1VmubtLg3wXxclg2RBz1SAMCvHinCe70VlvZbNfGF2T39C
FeeKtcmjBm14sEvgpQ2CUjv5JHWemLVS3M/TsmD37C6Sl/KnZKnBjQXtYVxbez3ELA60r4QfUbwO
GU100UKdSTewkVLfbkcaTsOTkeE1zmLH0zkVgv1NY8/h8FCEBz0GbJQ3rc6dwBM1jjVuJBUcClle
cPbDpYnVCdDloemGtThFJIN8O/Gswk429WyiznHbciMr42kIguQcD/R9yuWSxdBTY4K9SbQt0HHB
iAv62NO6edkPUmO1irw8owHrUHdk6rUxaWyHEf7xNnQvaIh1wmwZdMyTgp0ToH511dlCROZ1ASY1
SmJS/rA0qQWiMbLiiq6q/plplLL4m/GshWh9dGQ7VnzUHBsXMt/80rRw8ysCz22eUWbHDCAWPhVy
iQ0+LHJaZdP7jl5AjQp1T+H7wcpe7xPwkIPbFrcpq5ImGTIKjlmhdQXTJz+5BHJ3ZCj4bE72oRb1
NUEI1QEXo+eEZXDa6sLGO1nohBA0+j3DuhFlffLaUFD6oqDU4BQR0f5YHM+sg4HHltingmk7ckiL
A4sB73Swv056fbDGknnoEtV0XxedO90VjNLZcPMpeEyNs+XWCoB+fD3WJXmLFklKFl+Wk4UbgzWW
Wiy4xRAI/iLDd09GkM6Q8LpuV0yDC/sidSmIYUhvRHgdZVG4yaoQN/MihkvGf3rZnD02lRCPJJHu
LaPEyyarN7fxRrcggo4zIX1zCFYujachhnHJjPZGONqC94wvUtohmBLThW3OnZFyN+wnU8NyG9oH
uyaJJ1bLY97W/ZZ+9s2kq01v8dbsPnc25Ao8YfOBwmwDgW9sc0u37Vh2SXiJo0Ls6NdHm2mprqpO
+xJV7LAoRv0iTmnlWy2RBqK3CI5dnvK8Tnaaoz0Zaw5jVMv3nkIQu7L7KFOLx33pzoNeoJ3XmtOI
LRQLSkpBX20KA38WLJBjiPvAMwcqmM6tL+BbAMZMpzayl/thnvyRmOYbGhcQToZ2bZhf08B6XBwq
bHzJL/NMXWfUoX5kYnRVg51lTC/3sAZm9hTITTEAsm1FhiHRdW+DQVPDyV2Cjsf2CjtQs8Xg/awH
Q0kfO/Bw4xfgFTjsAntPN22dPKY66BF6U93NZPOQUrs7WkVeRX7bvxT4HuLOlIepr94iXEfbKEQB
6BbtaR7RqybEpvwlCiRWeN3icnWyGFsTajll8GyzOeRMoF7MjkwCTQyzL1FkUoDgz8vFLlxmaL8S
TblMtH5T2zGtpMg5km/AXhzSqtFqkvZ08PQ9HdLYSb4klokeNiVzR0yTZ4+zwbmKwPlCRrfIooNb
wsdxEh+wKQRfDYlGALYyAcg04VhEVlQSYaZOWjl+Zhn6Tsuqs6OKI1q/+S3R6FiFX/PV9jHW+o2d
jNGuUA6+EgDnxC31lAl6UlNJRGiQMMEeoJnRoXS0V+XagHpY4PRFoYRUZun1NN8ylMIXZvoH4eLH
6qnkvKEdC34Pumws511Xz8DvXf0bqtPnUHKk16IS8F5B9k8haCIx66UkWqDak+s6GdknjlOwGG31
MNkTxi4d3QfexJe+rqDiO8ujpTUhrbwW6Xb6UBFoamN0nWGpa/bs+mwPgSccWL2Nkh+Iwj5NDpIj
QldjCq4MGtuXLumfFh26bwhi2jFS82I3vXnBwUJmipXvQ0U6dWmUT42xNpLyh8wIHxerwPtXWQwh
6vQBSudLZMFLyME3HZshMfazIHmKKe0+WQdFQ+JG6yCNFTzW3C8apwFKygPtaf2zJy9nWep+o8Nr
WqK+3tDHfC5brDNNnwHLvs/dkNPntsj1hHRwYILAYQpfNnLDQnEeg0U/c2sxFHTzXV2np0o674Rv
W5sRQCQt/oIkTACPklYKzfg717myDOs7vLE3zTUymozbQkEQHUzzAL3rsy06Zl/p/O7YxUOedle0
VXdlXn+1JsXA0RgJW3tysXiYmRJbQXiyXzX1Hgk58fMBh8/W+ZzY5tBnh9ddUG+qpTkGCpMApbHl
k0fmOaDAz/HMkXTwq+reClq4Ayp/Dd1xx6ZFkT8oIN+Vuc8K8Voh4d9qeHN8yDNvuVicfU+wYEE1
7ZVA+JtkJLDGgFytwaPz+yQx/JrgneM4EiAh4tmrl+VRZuk56HjIyhDwBziN2ypi5FmuGrk6Sh9y
wnsAohbxY1K5X2Jd3dB4Hu7rWJa7xQLx57T2lWIWw2yYW8rur1lWZh/DsPSJnXFupbMMeK/TvRt0
+qkvENtH1oOVN6vfjhnYGBLhMNfBecxLwQpESmcd6d/GNJkYq1oYmcNd1OO01RaC0OykhVVC+xeb
tjz/9SMltunvX3UT9sUgLDm5xgfg2jhwucuMITVPUhNH2RTWA6XaDifyUYvq7sp9QESV3xgSUw5H
Cprq4wOhEDln6aW5/kuh+f+lrP8oZUVm+v+Wsv7v/5XHzXvX/sd78/71o/2Pnsiun5Wt/PW/la1S
/cu0Xe4h23Bt1McKZenfylZp/EuapoF41XKUSR4yv/Nfylah/qXbjkOWjiu4HS3l/l9lqxD/UqZp
ciRxDct2LVf8d5StBrraH3WtaGcdOvvKxsdmSRAfq+712zuDvbD9z/9h/E+F8LWyEw0pekIIbWHV
V0ltdiBO5Z1pwcJlm3PWO9mbhvwltdg8jNFp78Mu5EQ+dMMuEvUdrtrw8MP1/DeSW8P4N2/MklLx
EdHxovz9+Y3lwmV3DVwqbpPsBxXLAcgwvAAjW6DdGPeadF50bFfEGEcXU6b34Ais85/fBFf5t4tj
cU1cKSzXFfov76GGM5cpmr4bEj+RmcKQx3+ua/GwH5v468JM7MikBZyMKNLjf/+lJZpjaZmmRW7M
+r398L30TauskVyQTVHnEEN60nSg2sz7GWDRsMzk3ZYaWuP+zoZI9Q8f2zB/+9xIMC3Llpwr4WhY
v4idG/CzrZ2IijOBPyRz/Tq5K7ZShjsFzmRnkNFAdBOz/pa36FUYmjFcD/0Wit/Gbkvvz5difQ5+
+RpcXQkT1bWzPhC/fg32YprpOA/VZtQN54DE4lpWyXx069a4iotynzkdQU506T1mXKg+KVLcFmdx
hTbhz2/l9xsC0JdumlI3sH/r+i8+giFI01FK2W6y1rCJykCwWOUN56DIotqCLb10a36S2T8JFeT/
cB1+NTHYkmOFqZjEOWjdTXv91n64JUrbHWZaGliSgSoyYjW/jqrVj26oM7LMy/7vpf8nE8OPonf7
96uuuAcoJaQ0BLfizy8XhMKpCj0i4AbrOo7rst0hgP7WC/2ZavgCGag+/fnqGuvl+1uNv9oHbBYj
7jaHF2WyaZu6WC//D58wGkamQ9NAHoE5A/YSnCMa4CheYhY3QeuQ2WGm94MyU1iYgg4MVQgj4n2u
aQiQqtQXGtSgP78n8W+uuuNIQM4O3zhv6pdnISsjs1pYZDYuFee+67X2PNaCH3liESyROIekmrA9
hyxSdXpHyW0eUwpiwzRjnJxY2FxWzNsKBomPwYH0lUzTz9NsIUjWOGW1iaXvMmwwh+E+yeRSeiO5
nFvVt/1G8sf//HHM3x5tRL86x3y66az8VPU/X+IGmp2q667ZcArm/GZDGohUejJ7UoYKCbm3Mab3
XEzmSxQtbwSYaUUe73snI9C4g2eCxAT4IhJ4OUMGNPJ3p2ZE1q1MAau3b2oFaBJPgnsy2G0YXUmo
b7p8dpHtHUSmQ9Epe9jJWhgzXKrDLaNp5wrnvdw2abn984e1ftvcMBC4rByra4QhqfvLh+3n2UAo
Q9hKvcBhrMICeGeUUwIWCARK9Ctv0/qrBWyezNPl/LWRcXMi/fY5X22/EzGFtFyEfZoLVjxgVo+m
MPNzWpya8IuYamPvLtF9nQ60l2yD2VrE3LIUj9qs99fIgatdtraySCThNE2pDYkg3BmwT3Aqc6CJ
QKXvomLs/VmqhPENZzZp45/GDpE8MSD6vsSIwdKy/IKg6zrPFusfbgcMMj8/cEo3dbwnygRyj/3m
l2ecMxvgW0IGNgsx8btqsuftX58GCzqRNBbav271cztoM/7huTJ/W154aRMtlMSeY6w/f74RrawL
2XqbbkMdS6dujj7kot8AEMvPVaBdjcUQbTsnVPt06SYUs3BxOL9gaWmV44egSTadzNw952Zaz5Wy
tiXwhLOMKoOM5mm5DiPWESHyZlPmziFXNR6YuPvonFldz8b4pCTy0KTm9KZp2rAt8O34ok4tEPL5
ccS1ea4cdpPEmfJdwaBgQ3vb+ocb9PedTVHbGRif1j2FjW39fn5Y8BT7Xqwc8NnYKIerpH8wbDCR
sVVbO3RFoEBd5Xq2JGFeOX27K2JgVC3dxB2bYLr589Ni/P6NmJSBrgVCEosTT+XPbwbDO9JyIko2
yWQAwIuze3i/9S3zovYlXyu8hX6z7/RoHatS+4BmkB5lFL4NQFi8mJN1NmYQWbCNeIMNbODPb++3
dVhB0jEoSKhUuV/l+u5/uFSzbcW0fREfQyM6IrdgfzC4SVOEabQsCZ3688s5vy+UXAjEuWsNZFqU
Hj+/HnrWckoDFmFGyjec9I8uxvq7sNf6u0JPYz8CxsuQNsYp4MRkvhQ0EQYTqtNoAMsyaS/KqE8P
g2M/xxDliKDG4W0a9RVQmQ6ASKQJOlUFDt6ybwDySHNPXfelwLzLuCTBJDZCbOO8qJ3mBVmEdMZ1
CwqvRmK2iirqr6UFtoxbCHo1wqnASp/N0ro0FkOXvJuCm1Go+67JpuNgEGQ8LlHBLL2kLTghMJct
mGLUPxYbWXyBxRG/AoJgF2ROaOThcTLdykN5Vu+tGUEmTlOvjkVyaBe9erWRtLiEBN0aExjCoSoe
LL3ZTvhY96QFNtvOKOiCiydbTeMGflX/wLaP+i7Rhwdl0QwumgC0ho0yEeF+foxMifAO+BJb1xZL
f3VebJMWoRNP//C1it9XPMviSbOURQ1HUSN+/loth+i92IjHzRzR8FzhwRXMvK6zdCJfQ9Q3utMc
Hdl+p7lLQO9gG09t/tWECgh4PEVQjt5g23f12tCqt2FVGccsp3OMZUJu57lOj82s54ck+g6ESru0
DpNoNfVokJasAeM1iT0urfYfFpLVaPnLQm5ZFnQC7lWDwunXhTynl7GMUUdPqkm1nUIwuxkmAXRZ
Q2+WFiLc6Q7tNLdqSRCA5ALtjXA2aCXtogkEYgbTHEFOWhJH2L/ptu2CtCxuO2lF30wMOXCrmZus
7PJpcPd/ftTEv3nULAW5jJnMet75y3v5w6OdEVqjOEKOm7BOboyalE4H4wEMFsQb9vfJMejRZObR
wT7+FBLbR5f6o2TMeYP35oi2V+duThkXW6trf2SaHSOKX1EBKHPe3J6YGGSNX2sRFf6f37lhm7/f
T6zeqy+UPYzzgFiPsT+897wOLGcI2I2gbyZHpvXI2J1EZ/BaZxuaT/J5mphaKAfjwMQg0pfIGf0i
suKthkW7xQXBCdBTWnu9GHLymX2+4u1sDoaTXDudrrxqdF1OeqBOVT2ii++DBzg0DWd17WtS4uKx
ArppqCRvQH45/jhBt+/m23B9tEG3e7GeVtyChGjE80eosDlpLcgSd2vV6aczIUtfhuBlABZiIZcn
niH4sDL360LP1Kfz/z1GUbgLRnPYzm796YxtivUipNwLuo9ElCuCkmiGlYnOMHOyc/ihA+N/UWZ3
5tLeRPU0bMsiRTbiHlHOgxLDE2Y5zkEOxYuTZ7OXKic96OSN56TqXdm9fobC7if9NJNONjtcxgJR
BEOj2dLHTaSv5AeDALs2/gy1OsUnI+WmHLmKY3YVtNFjtgzxLuiTS4tkaKOqztjmc+xPSurHkq6e
l70yUS6u+/Cxrmu0pEh7IbLcDO4iPUugEVcNS0+XBvS0iTimS+2SA9Garpc75SsgnxoQZCOY5yHT
TqEeIeDaJ3OWHtAM+VjWGKu3p6K0452YFaYGc94Jk/RpaQS81UZ+p5fPl512J9uw8k1nrLTpGgPZ
GK6oRcLyWEWIDDeMwk/0dl8siBMzYsXSwaxOg+gPi0yom1HmSJraB9WvEEI4MJ0V4RqVahvDeGeU
7Y6X0chzP3tkB7F2gWNn+4XMrVbHKlGsMRqjib41L+/5d66dBbhW23LXGemrfYhl8T1PSOUAQNR6
mZWe3EH1W1GM4FZGCxeB9pnHJMG2IczF3PRSGlcIBJ1NKSkb9YDcRmuFVFX1iMg5ntJdx6i9EvWF
ROgOAwEZzUiEyFNWzHLz3RQwgF7HsttJFpcppHpDMbrPGFiLMUby0xT+2Ny75qS2qRg+tRmQdT2c
LaZF0BmceycizbwcRoaFannPmyQ4qCx9LmR8l1ti3hKp3CMQWI4IZu4aXbMYd8eA2QUWOHf10fGF
Wlie9n0woKVyabk7VbIt426rLyV5xTrhruSnlAmTCoDXM1kM6mDOCZoPzUSf0pZ7K0oIRYmwV6Wq
8pFpcmIvbCiZU0ToIstT203pBfQr9t9iC/WWv1sissuUXENexAOBywkqacaZ6z9SzHV0aODybNxq
XA5uqvHIG9q+NZsUlG5nXzfrDzMUD/Ogf7HDwNjao+hvcq8osLHUMw6FLja+Zm3h64P6rDC7+n0F
TiufWXOtnljXKT0wmx3RnixUMIgRWXnjE3hE30CXtE1sIpwRuvpQ8xByitL1B9vpPL1wj87kXjkR
helgY5o0P4kreGH2xX7ibqsyxDST5blHpQSIaGRrFXdkpO8aJr9R0faHfCJK0TREs2kaBGDuUL30
hCztuIMWTwX1N8SqGWcAnjzyUl1VHeMI4KPiMalBe7GUcv3IiD1imQgZ47ka6Ge0kMOCcYSZkK86
vDTrcCAOkbEtpjc0wQn/DvlCa9w4x7T3SbpPY6WhUalkxSNYCD/MjfAghv5xV0YJqlGwg5jycnPn
9N2lVt2zVojvdt4+Mh6EJhU727qsaw9gHV5RwdAevkvpI7Kc/Mk5zRpcJFjgIg8hhkp4nDHaNgcI
1WGoOx80DOJal4ZC0dJUs5aIJ4ZkBZdsaK9ZZxvovIaQh6k+40QnpqMZnrXeJG1EoxTNXC6B2fcI
WfIEdXjjd0ZPoicWQW9kpR5C45lMEG/U0xbJKbJq1OvQNmf7ZqzKV0QqWwhcOLXlmeMRcqBqAhqG
LqgfMk7HsniRZaX5onLvklFeJ5PFENksNkQnLb5pMXeP2CLqtjrDF3xtnYGiap15CTzikZzeYhgh
aeqSLhFPLiEc6TWLXrEXLYjiJXhrWifdqBbFQtB9a2zELXhHGdOjZcpQmdQpgnSt03lU88clARtQ
pHxUcrzOpao+pam1fhy+hAtBqeZsICaLVbHpFuMqGCoW8WjqMFuQJasvkFZx7ALepJzGBpymILkG
+GJxkHyIPvheqbbbQT8xZxcv+4LEHGkDoajOBvSbb4/24E2TJHvH7S9Id1OSoniC7eVWdfZzG2Sg
/6g8t02DX6heXcNEfA7o0TWuadY9jSHNgHR6AzaE2qR4C3P6AsDZmPSHHSKvFptumA8UxbYjWW/s
K60xzrIGvz0uwUiBXV4nXcbMKjU3yTLd96MaPCzq1iZFxTS0CjBqw3Mt0+cyvzM782sVlFcOI3xE
9QQVzoQr2cRQxrh0NZkdpin/7PuYRFrD7RED4iir0NTrTrlsa5tksqK4hrHxPNcxy+KLari6afcw
TTE5VXkBFDX/0tIr4P5HOIAm/OIiNN2YRmb5VuDsLEGULbQYJ8HsMJn9o71gD67EbTXTzOvT1fGO
nq9hDO9pTnaTdPzDuJRAMaRb4MantJsOEzeOAVijTcxNlWVeri24Zwqh+wXYRt90PzLO9ZONyjFn
dD0IorI08kjRC9SeGJmuTpMrfR1NrAskDHsJX2pRaTesxZe8iD0QfuRl5/DtAxlk5DY9Czf4Mtvy
Zqr15/VPpGJqkdPpth+5+qs0Ys4EQIaQ9E9FgwVBAgKU5b4c5943OjVswA5NXkhqVrjuR834gGL5
mwxhQ4o+IX2H/c94sNtJsGsaGEJKqOXt4pL4B2+gmYsjTNoHlInPE6YZO4PKjBTwG6Ps0Ytl/xKc
3F47ptL6OsUIIFCiz6SMGHsFFX6SYNYI7EZ9lwdXlfXJTfJGoFbjRQkxp2k47mYL0GbWgCuySLaq
5UrGDIINQel3FgEIAQ9faKFSWvTI3bAlfrNRqGmIvdg+2Hfc9skuWs6suWiuRsJqDqOrroWZOOe/
fnSO89QiOdr/9V9thEnLxJ69iSoMfypK9FMbQqAzUpyGY5ie6P8sJxbn1ZYa1uGuZgbgzYrUjG5p
H5nOaJcixlMYzrSCu7UUxJsDIQOgGYhHyLMH0Ut5nJQIfNtKWPhs9Yjcq/d7ByF14oLLU9NN7emj
HC9gHShzwi9UQ58YoeKjyuscBjcw2bgVA/Y29F5zODsQ/QXT3nrKSNNy3Suill5J7+Y55Ry7TUyo
i2VjLtdSG/Ycuki+HSh+okLmDKQBZ2isVAzJ8xMOuW0yBs0uF6O2s6ObUIvfXSe1z+CZgRvW9kcX
Ns4Z3ceqsarkIVlJZQsFILh6v5qgIxKSJjZEQ1snQGn2Tkvsh6DPhovzPCG9uVJ5/NBK2Hj1At4y
NHCjsJu+ydxBV9sdrMQwb4lftK4DI9s4dRX7dl5FuybH+DDySC2ErCTYlq7ADxdXbsPhu1ZANQen
u06MctyX1riFb4hbbkafOQAQSMf+aKW8Wsqo1BMhPq+yQ9vaZ7mzr1arIUeG8FCCzy6VYnJNGZVq
Iw1VWHW3hVnfWBE3dzNozS6EEbDXiHYG43WHxv4Dh4596XE6P2IYwPRlz7sCH8Mev71+GduYijrk
/+t6icqlRG8WsSWfRZiQDATOqcmz9q7LgwtDvUdQEZNX9N342LRr5NQ4vqssIohyVd9azlerWfOB
kKqEQeq8zJ1Eqwm3zMb5dMjnKAB4eiiiZQBb4Dhb/LkkqUWRH+dBeTbIg8RPmEHtArx5EVBIB3Hq
Z7RroBKjg8kpym9ZkvYTC7wMi8AfiubNQCaJbjF/EiUHnXQYX0PDPLsqrskQSl4TA68nGejkSMFz
9fIxCnziubFMddU27TMBoz22tsDnjwiAMNv2CVvfWEHmGl6DNjs7CVtRl7L76ciVCpyJXqbXn6kU
Xlvh7dB4mLcJ40RK2PEYQUPHeDCHzzrnhNQYNybxlpNmHDBezbBF5msRgK1ZND07uuvN3JW0TcO8
de4GOpR+WzM8MPNU3jGD7dlDiD2ChXfTNjAa3Er1x1AIjnFC2pikrrWyHw50WMEMzFW3zSa3Q6GT
xsex5sQfROEJZG/GwJUdxKi1eWMjrvbzeTFP3PK4nJVxbE0rRSQNG5FAtQippNt/l3AxhIH4FJEE
JUY0sDKyTt0nVMQ7FU0ws4tQnsnLBvqgEBXC6IxuVWVCSOsDdW8jFvNJVgCWbo7FWekVac+9jZ6/
afaQhI3tWCSrKodjIDkwKR8tNh5rEDIVCEb62G21JeJlvC9yFNfU/aeqLvG+D6H7ZnL0wOP6nrnh
HSJZZLUq6w9xlXavkDc8SKrDS1netGXenfK+samXjO6Rs+c2XxyoLDK8kUzJfV0p7VKj0OQhpBwi
CfZqHkqA/kN1oQlk3Ub2eahzzERwY+6Wcra3WWcDdo7jJwSS63KZXjTV0Ked9NJvFnlV19LctBW+
ALTb+JJ4rR2kVvMALltrv9O0aC7WFJ/0dlAQKxUZpvUK61wBH/PgWBhU5HhXklLr9EW2rQdUvFMK
OnTR2GiJ4LAvjMLIljCRFAuUTrfL0j70MyelOCg4yMbJmRGHjce10Rgy8W1aBVj5Jr3n+kV3WPWD
jS2WfpeJxbrqJ/17YjN2IZFEB0vsxtBgkxjlb/9eAUGiHaLP2Izloevm4CEfpm+UzBVSYuP/sHdm
W8ojWZZ+oVYu0IR0a6YBgRid+YaF4+5IAgkEaHyIeql+sf7kUZkRFV091F1fdHqk/zgIyWY759g+
e9teRdaK7UK1G3T4OqdR9eskgRJmgjwJCcTlFdKgW2mMdO0JMvNuIuWY5i8BdahXGEonrnNNz/DI
TfJLnfokwA787AIxziViCYDEOpVqL8GyICfDtYsrYj3kAMwgZ8ckf7yCgQGJYmNGYRO9sRSembZW
ooR03shwFBhrRNUJ45oxpreVpfPX27x2UYcEClj0vi6cgDpq3ddnNyBGGDRm6kLdnUwr7T5VAc6P
UvVIzkd8TVA8eo5yWy/c4nHjbDTq3GOjvg25rUnMdaD5FrupC/dtASVhtXzruDsvGN7D5pKeQaSQ
g42sUIP0pAqPS6TDBt4kn/c7YZ7il/fAHFSBQZOzyFQ6GLVGTedZC+j6ml5vwwa8wrUokCdoLG1o
x4/cy1SyO6FfIoUYGSjWR8smU0Wth2bWX95za7C+xqRAaOURX6J5zG65YY7AhkVhq53uF6iw782N
U7LSMjxohmzZhw/98iz7Q4Ucr+Ej059zrK2exO0hCecCSbme9QBJYKaE14taw6yIv85ygSmCYs8s
18s3KymAfOVuLEjMgjMjbZ9OCj3UMCpJHbEKDcoK/WEEb1bAca6oiBqBo3V67DC+Oeh/4pc/6enI
9Kx3ffMeBUdJOgBLWKllmr5QQLgVq5c6ADB3KY1dQwzRs+12TVLXezzov6GEvSH9/jDKumN0YivW
mKmEeYf5nSHyKrTLDIpb7FPsdI9kEo5N79pt/87brydsiqKvsC6p8G7NG1Bq87glm6xKkpUdB+AI
e0vyDJBBM6CqbYyiJBBRVK49sOy5rb6Xx+eN7Qu5YxcMbYTKLvxTdp3rfokFiCrIvK0P9Vtdq9e6
dKL+4zMZFNfJoCWVCD/6qLQIyJARl9RZMgXDmXaMcQSK04QEjLpHTlWT5rPBBZioVnQ4vWNVe/1K
8REnvoZ5xyH7++quN7CBAza6HNt0YpJmDukJwDbkho64n53uxpOAdjK4xOMSmSmtmwNvA5Bwts2t
q7QhtIHWw8iC9pVrYD+TLimHiKfRg5ZBs7N51hDRJluKOjLI2cnjoIhBUNv3yrvXW0L54bNoqln7
imDDjtWnZz2RmjILWyE3mNU8hhlm/AS4HqKIDZTW6BNz6zeuAf8gTuL1Qhj0Ap5XT6GGbtKjsNDl
cO9G9Pm4VNcwJpahKTbJcCia70sFHgQzM7+ut8aHkJKDkSwKSuuIgf20SB1W8Byt9+qO2V0nyLya
yMY7amO9IJoh2cG6xiCCj0p/rsXmorGsOGz7yYshDO/PEfbULgEGVDEMPqY9y433Q5A2fw+MJiEc
ouo1ofSCrEeQrODsWZseg/y57EFkXnYSV3qJ/Audb77sBL5bUmCqZ5KsFQAWZqt9Wbr1cjkeAgr/
IgfaaiNcTQ5bnJgUJA8eyXwDwdI9uVSjshdZPlk2S509bxWB6ShIYHHtGBeld+2Ted5DXuqholjT
vmDmr7QhLMJRiG6UKZSs0eZlzAFoqcDmqieK96hUhaNgXJiBThXVBlL5IyL0Ppz02jIr17XyjkL0
E2BMe9/XSv7AhOq3VWAiEqDwnvdWIX55wlTMkccXTvVNQHYQgW3SuwSgbaaZYXrVa6Jv1cUj25cj
vrJ3GWfXvk5+HVn24IDlPa4LP29txbdf6HG9tdW9ZxBFgAF3hNQ2Qbz+IELn8Y3OMs4igycCg/vS
t0+8wPIIjfUNUpK0esP2l+vtTIfk4/iEcuI1aEAZ1OUc2tm3ZxbkEepVeRuXtX4b11E+68V2NroX
ej1tX9Z7SPrE8nrV/OgGQ23/BpNrnCGwmmg5gP3usBZy8v4Q2aOjQ6jG9B49cjCATr2DMo42dmZc
ISS0e4yOGOKpplBmTV1C6gwH4QLLdqPDM6deiQGlR1RRgTTNiwuOLbe/MG2iW0eDowTPFgCSgnrN
JFOc9xuGnvr0blLF71lvI9DzOsXqME2nJglPlGmlj0j2t3woQU7gna8IvhjVXCmrt59Y12R8v73m
ZDAwKmuydDmEH+GlXmatWp2jW3EbYz0iz2BfsoVKnKnM53Fs7sz4WBG50YnhZ4DODfsYZFFvX1bY
CDedrO2BTl9qum0M0QhrHDRX3rM8I1Kl35FGKjAaiPSmoHEuMBaQ6AVeNynBjPOtPE1RPoTmFzG8
G/owMRKAbU6YhFyJzumNkk6bWunF7h0kKH3EQS8pv/WgLUbquLQuUUC8KwE4rPVJckIsAE4hgHco
Tdy/qnfGPpWoBVou/Zliasdx+4xOL7w7/21YHeifbNQSzj3nBTKB4/fec/62zNMdFs4hurKFb2A0
uuXzuqm6jUJpCSxjgR6nkfFxHEwKK7JHpcE5dmS2k99fXfzHSx5GPsosfXHJe3ZQ51US2G8tqIn9
kVypW4/R7y/IIXPyGaq+uPf00ueIYv4qmvKnhy3C0Ul8fj+BmxeDrPow+xB1PC+mPYZYzR4DI80x
2Qblx5Gzbk43rvHZoBmeeVz9ZPVl/rSv933vyUEkOtrveVUdb8QekjaIakQf6qynOQNTH2zumfLZ
NjHP5CzHGhjEe4ivFpyErA0klEjve/UmcPpDjHEEfq293+/FsSXb60Eo5hA3CUzDlPhlRj5Om35S
KyuSel0Vy/Iak3iZFvCcxxfYXmLg+yrpfCsUxFGS0vXX15PDu9+va9pxjU8R7Sx03pB5upezFNzA
kAwCaxgzeWa/H/xecomiDYKKPLMlEAxF5RdRbkhD8me7glhIdy39oeNw82DNKkntY7ovf4v1W0Aj
SvzfVmpepIar9+owSPtvWVn6e/FbxTR+5aPfakd3xPJaiOvWlzi5EhZHde55dX9L3LWb3TVgoxea
Y+S3egoiqgluSUreZy9/z38bH5W7+77r1+y6wZWHlYw8GTKNul+EsUIWGHLqcPnrsO5+DZr6K31g
TEfPzg/4vfD3gz+/8vuKlNmjC48dMLHuXr83+ONev1f/ecM/Pma3aBtr/Oedfl/95Rm/l2nwU5EK
9wL48Vus3zd/i/n76o/L761CCOI5+PjzZn9e8vfqJANreCwGr+A/LVVX4T++QRwTAnCgeRwS/bMp
HrCi0gJdK/0+/vcW11d5G/WVh/u39/9SwL+U+qYetMzO/L8X6y9Xa7BnuA9S3P5oyL98uWvXP6r8
Z007zNLtmmNydN325/t/K80gIstTfRkv98/q/KWx//zeyyR3DYTP9s+3fl/9vT/fIFyc/5bo5k3P
lAsmclNGo1+2j5xjOBZ/Nx3c45VeLdNycHdenI8Pr0+iIm8FEsrfP6OWnP+mrobV6+f+GmAgEzAX
MMMZoYHnLdJ+L5/dXmU7ukQEWe8ltFC/B/r/P93h/5TuYAD2+l+nO8iYnOfn1yn7G393960/shxg
6SaPwR70gOubgwEpDf/MctD0f1hWT+2AbgNDJbkU4NY/+bvVfxiG2kHrgRWBODPBfP2Tv7v/D2Dv
agf4BpH2+9F/gb8bEMl/xMeQxaDiDhoDk4QGwkxdIf4K04AiADbUyALO/swfZxuKze3r1ZiIDKpP
khzjI5lxCnIBVq8eaXmtTOwbMUfkML9KTt/mbWFAxtcvn58t9ffzPnxvRkaQCrItFX6IItPIV7rc
NTCd16hwzdbOTPd2HCAw9SROZwgzvyCwleZIRiN7VkOhBJEAB7S9iLy2CgKN5hvaIjSfmrQlTRn6
N8s01vDpo2Z8t+FJ1W4n+xqfmrL4Nptsr9wuY2UA10PTH9u5NbmapvdEZ+mV3ecskh9kPn+TXAWh
yqVLgOyQjiGpg6SpKeOkKtb1I1n1bgWEoBHMew1oykyTR/SuctwiaJs24HeD8t2blMC/7i+bU/WH
cmDdJy380j/0+/fQfKIfC5P5xOJdmVT9LRktbgXzgTZ4lY6pv/2meJOndHzCtfGAGa9aF7QeKXye
DQmPgeSEaoCDPiaDZZo9wn5bLpVEHcJ7O1NvcUiq2C6O6mVmvcemevfqV+6pENkcK9gwi4d7Q/ZQ
KZqQCNIwuZQ3qFA0eINU8hdRIAOnrDZyUPaC2NS/OUH2i9t1oTdvJI/OsXayzF0UKU55tYKbpoDP
LYaA6XzIR4Nr1YVnk2Gb9j8KgJa9u/nB8CfGaqzqEvql5LqojzY44iIEMRz0ItC5j5cqboMedJsP
47OxTFIPIUtOjlCNlTnEl29JkpwT6zyio4AvsPn12L8n2rquI6RcUD4F2e61vXYIe7HDthwUVzAY
nLERz11Glr2KkyJAD+Lz0SB+3ksgX3v4ulUHCPGOjOvNUTPlFF/hTsXJOcbqoo5JOS/0gLN6N4ZW
66UXG+RQHGiPgaw0swHJHAiAYi9fguKCEpPyegHkKDh5KeNRQVox7EKgjy7JNXEelQKnHCTC0bu3
7j3AfMLz3AIQ5tj9+I73iMsMC0vzzedxcVOhAB28+yPDikaP6ngUj9o4I+q87JXlKFJaOHwI9RO8
49hQNQCzKHuw96tnXY0v93yiKBxS9+qXLcwSBqRrx1VDavfO6N288tEbN5bxWdybiHjo3UNjD6Uo
fdgnf0KWRf0NaHLKJrN8tSTDGum+4VAL7NgqybHa4ezfQ03rFfltZvU1YHyDQ4rKo4hKe09QOrhA
+mL1zDdc+vcQdovRq3hhnN/Jarz+QN/79ew3tJR+BfA/uByeJA/WsL5yYsWpajvQLWkQei1SqEie
HA4PMKdjA632tNK+tCO+av06qfdm3D/Gi0GVoz9u1yv4e9Bmvbw5WEdPieSveaFrpN7DQJRx4iMy
i/xIw8jXbZZPSeUPnqh1tA+i1FCecCYDyuJ4Aw7wwNLrpzncccdUg7v4+QxYGS6ze6+3v1nW6Pi+
fZQXfQgtNfxMSMIEz2OTz19wsIWPp7JAM6SH5HprBzC3Te997QZ3e7zlDO8mXmX9CqHMJHvBJOCR
t+oR1IkCGFlFZAmCxui+SHGQ51cE45xLlc1NTpKHyjtFuOzYDo2nsouh7mHIFOYYRAwaJfl1nSVG
JY9pA8DgAi6kwX1T3/UMb4xQXEelYL1vbvIEjWmZoN042cSvrZrGr5tkb5vXycs2WHeV9/5GTIjk
bM5/j5f322Mm1wJKe6wL8rb2KNPN4JEH1Xp9m5B3X78xfCfmu7wANYB54GiY0EsDl1QHPQg84wlc
Ig8R3bRVd8gxKbrct7LVzu31AQ+7Ug/vgwKoa16CZogXtjaYl3kCTXVKZPg5iPcJmmwyBYYi8nsb
gERbR8hRBzajMyRekQrAc9MsvaxxDueQ6kzeZLRL7W6N7Ij8DBAnhnez03P/3ZtWdukr/eYEHafU
L7jtEBJWuEDdCXer/tjdNvHopbt70zr3ONndTKXLy7rtEgI28Dd8DDJ1bdXPxVtThqC8z/0sPVR9
04ta+/PyRt8SX3g8eMO9L6Pokc4K+Ay6ozx1UsHADfXNVRMgUP1eDv1GM4ADxTSSD72fEA2ouqDk
7TVteCiUi+3+iV6ViyKETbZFX2VHqEAJZ3ayZS5MLnBNuEUOKKYkdQS/fHAh9gYr0CsbgO/p9XXI
PKzsB275gVfewB23VtVyvn7hg+peTzjJ2fVADzVwJInbrffzSKsSid8XqdiIx0GJf1eiK7gs9Hb1
55XqGR82GuR+EzU2yzwCb5DJnchA4YgSbLKjpPmWBpy+36o7iB7L6zElhnuFotQuRyhMcFp054g3
yRpJLj3aUxBmCxJ1TdHUykk9XmI3j4lx5XnJOE6BjhlhmYAxGoBKB9DGUWm6sR8pdKjAqVCLbWpj
dSvvHCCpsNP08o6v9sYEYxK6TYKkZwZVnnN8a1CUt0/2K7UupoirQAMNk3tHGIOWbKHO9Dg+5/0+
LYRYmmfk6g/wnRGUSI3Mcu1BMAeUz/uuLF9PIrWkylQq9k+ih9HAuk/1R2R8ma+bta2BPTiVfa2g
aaj1dUF2zvhtHHcRPrX/aBsDHmKNiZgivaWIOq66YZdnNYMVNdhrbPWGNmH4ftxb5KoZmg3rY5L2
ds0rMf5IEfsvGej/d7o5q/9UgKd70L/0eP7fUM1BpqbfR+Dmf2eA//d/u5FlvCqyz79mGf/5zX9P
NTb+oWFE25bW09DiMQ3s6X9PNTb+AVGaymMwxFUDtPK/jHBSjckn1NC36WsEA0hH+ZcR3n2k6Wav
1+MoA+JcgNn/BSMcA/F/yuEwSKfQQN9jLGnIh3VW+l/A0i/9VmZJp4A27juJYwtvtfPExJkdDi+x
BE0jaqfxc/cL2hqHnEa5GDjEuIXiQYMvG1FwBQI7oueCodxw0EBk0jwMMx/gqag9w/mBeEY2clO5
lbsy/d0OpLBr+qi0Du9DBBscVkmHWIa3MRzW3xUqi95NXpwvSGkFuU6OKWuvGB5dGFQdZPK47cXb
7HKxQpZaxOIz5ekV116cxWYxoPzerBCWexWaWCTyYz2G4kYcrmLzU7ujqVDFZjptxG4gepKp53Cn
1kNfUU5mcKtRl8PbqXlUX2APycKdkELimC4gEWEPb5K7bQyxKCjG2HZ2zZBIre+8xGGx4+XVGe8m
BMe5+DDBl5er2ey7L857Sitq4S+DIMjFpzUydtrOXLTn5C4eu3TcDy5SoscrEtGIIdEtsZusgsNA
LD6cxW7iNEJOxUcqdhv4KylpJHc7WzizmELuaCBnNu7JPh955G6Jw2weHGwxo/vuNFguDp9eT6KG
wF2vw5Y3UC6mx7LwIuY9MO+f3EOVk1jkVNjbKUIRK122gq/vPlEZ4BveRSxtwV3h3hSzz8nOm83G
s1VO26ZiOPOC1YEuOdzFZGYLQwA88WcAG0XDcy/Ea5FaVSAA6n4TELVX/UAZR2FvQXnPPd88PHfG
8HWTvVmvL5oZvLUABBOpzyGE1vcPCDeH7/GRm8YuGwG9ZXt3QfWDQxvgWsjxbpxT6kiuLuJ72YrV
Z8/tuZCJtrJySy8fGyt36lpie5M8RFIu945lJhTTbZ1CqpDfkSBUQDLKGj9kYz19FXIDJS4GXBk7
z70e9L7etvPo6PxEO7xL6F19zqW+rAC8oIxmkPv+to0tVv65dDUfM9x9eK2fO1cuvkr3m5NBB7Y/
np7L+Rk4p6wFLfiip+YP8RDTORxhIpOj6XaVy6CUAI2mlacHz2HsX30zsOYQ5jgX9y5hdwpNp7cn
6Jp5nP57KA8KyNYFPiF3jSe2C3uztN1V98bKD1KZ+vdJOSS3ieu/7/IiEmcFsFwsE4Yvg8JPAwCv
LqBvqc6UzdFT5/HE3HfI1Ey81iuSNYOXWJkyuAgB4Z14yYAETCGxhMWbtUKmcrl8i28CS9zvGzpF
h0tbQQcNxGQXi2Uw80vBwsFE39xFIp3D52rWTQyAeaIrImXlIFNEzvfL2ZYi0CWPpJsTmjiW55ji
5mLSDbnJjAHJpPIVuQ1jceiahERWd2nKs0mBzv6c9l4t0Slycto/92fjCcN6uSQnVExY3BTRvdKd
5ZVC7YnWy/k3Z9Tdw5ff/DGnPLSS5ZzPV3lx56BrxPJCTeeZ2N5pKWJhEsVrF2JTvjTvWv+Pqtdi
WQr/BHJbZvIpw+152Y2X7PebS74iUrm9yHVfPsUcJBXz3uJn+hZHEZLHLgzXv0pEO/39TdTyxIFa
kDulxHIZctCRfKawLGZDRG7peWpHM8x2CJEJ2qQWM/6rHBebhPtOSwoMhnHMQCnHpM9uVZf2/KyY
BiyWCmvCYTej9aDPlJVjivl1fZ+0w9ssHqKowKrQzWZWBNDRtG7XPXQN+Wh0dSqPPkvUi9owfG/i
e+BvdR4Hf47sjwYu5zViDcOM+Ob/26fwY7mam1yA3KPYTmliQiEipmX2ivPzEzaeJvfbLRkS3WrZ
NWHXBwwO2ZeFA9ZQph6QcY+DZAdEuBw4o4Rn793wm9Wp5Lni42f8JZnlR7GFdl989nl728oQjKeA
dJ9d4s7C/ZYfJh+cKydh1llCk+d96H9TtbnbldSFHVVu5PhDClmJ6dYXp4sczrfbUSRqVxcnbi/2
MAVTQQ6w3MgdgtyWXy/3a/z0nMP4C2JcdsYvVfS8SPyM7yyDoHRZdnuSnQhgFoP/JjURBaqv+xuk
xlx9dJywJPqQDg2P8mdzWwNfqYYfD7GfrhvxNT2/ReEUzmn08zPuVuWC7Wkgvr4q8TFcVM625z2l
xsaZu44SdFWNaakvSLrF/mMBW5uALlKozo3irh/rzM/c/kXWB83V3JjRbok1p8dORu/AJ+UAzhVf
LYOQyr5l7bK1Eb0RMhTT6XjkhuLbdYdyO33LEzui9lunj8rTRiNthCQuDfhzkqX7RZoVJRgWbNpQ
k3vbypkOKz59DeFBFOtirIu+7Aq5WVxZJtDCdX5QSHNU3k7EDyvFQIwnP5lc/Iw3i/Fk7O0Oh8Vo
JFy5GD7k1+wqJl+0/QLMntjtNrARix9V/IxGNzemHGQsysJ0reFjraye594Bvl11IJLvK9RZZFsu
slHJTH7MnmPbv03uM1RYT4p8TQwAhvAoidavfXg6GwZtmHvprN2/3PRHnSSH+ruaXffNDm0aRRgH
fVdPiJFBU5e4XxtA5eILPjqMpAd207DhyBe1VfLaxePwXAy+a/85qX2Cf7AFU9vpQ6xNZu83+Qb8
dOO8dXGqqUIrgd4KCUygG3knjDDGzxc9+3AwDKZXOg8IIsvweriBpZW3h04mt5UY/xRicnFwy5xK
jLZh6LbiXIpwtJD+0h19hJEYD529dF2fGRLK+Wg6dMaUm+X5a5EyYAEjChyJgEGGTUW3wffBvMvd
h3MoHZJVBE3fGYMNq8/dZdZ0ZRvTW8Ovv9jW8z8IJ/7KfKH1+l32+X9koiAhcdDHJLYgx+nrf0vr
O1qQABYGxxhVb4IU33XZv4wbZXozN/doO3hgmqBO7hEBXBF0YS/BInIyRwvVA+eOCfhAx1q0YytA
FyNrhjHLa+50K2+3BFxZ2LyjT7iPGQ2jFmO+cvbdxh05kO0Pn8z2cflVe9iqI5gqXYQFz/Xs4bGP
bHg9PHoInAnOuyVrfey+1unNHYwHbWhDCsb+rLIP9dyrWwbx8LGaAdBh14iXOrmAw84mKNzPzqjp
lti30MbFMplrO3XU+GUIL79DjmFQO7S+X7mGU3s2pkTvp3YOd9cYHwjK0NFit6rZDXJKR/kE5teK
vew7Flhkk26Ln33PPr3ZITBlzGq+Io1GkJBUsShhzM0OnjeeeJPJZBbMJnfhdb8m7LasNG7LA8ce
+yddno56EmpDZzb7nB1MvooJg52IhfkSvhCziZcLPrsIL5h1xg1skXL16e1gKeK6z8adHWaz1W7F
fuyt/BnP4aHekl9sjEGw/PxkG7sLh33pNQlmh3a4Oqw8lnJl/AKDM2yWpmuHx1PGmJQWrdG5J4Dq
3IOKXZh5WIj+0dOFsQBIsiHaWvbkg80sYAPj53s7n/HIJQ8JJhP8hQBbNvBWgTgLF/sjFDMvpPbe
zvFmQdBtRkv+dQNMeQyf7kJszF9DZUZcT7zDzW6y2zH8MU3USYlRYYieDz68WPQPxyEK28L2GCSO
HzlYM6r72FfLvkOnvNh9N/X8wyExQsUQ+5x8Hix5PN0qQbZMngpA3GSc3d2j/Pj4yb16Xi08dm9C
CYHG74cDs9pQCZWvo1SIKk+iRUyMTiQja5t6pR+JUyPWe3aQUSztjQkbJEvxphALnLIfDgCEu566
I3c5Hd1ZwTVxW+aBIQ2J7pb/A3Af3wwpAycLbKHL5vDQRMaOubc2z/113K4Gnro2ZT+MhyzK3ktW
U4N2BoYtbk4w87DCK58W925eEI8CIjJMssSbLeshxiTmQ8RoxaZKvBp7gg0ZNnEMKl9xn58lhoh8
eUevm4LfnfmsO5rmq0H3Lna3clJOb3EeyIFruOeoEZwoGN2lwfdylTKJZgze3WzmfQaYgbgmYA4p
GTayPBz6zIXV6iW8A425xD9bdY4vlhCTACdy7LG7zvp0J2My+PQmMyzovpgwBzY4b4fPpb/KJbed
rD7HqfjCVfNwtQLmFBMNL4pHr2gNd8OgpX5Ylf5SfOMi4fyNmjVQALmiEKVDIQ/MngmCLpTWi0Vn
PAx3hwmbGlOl87mWXZ2WM57teR5b4bgblNjUeJyzJXftDJ9lJD+Z5Z+4uTtvt/OY7MFqKUZDdx54
3urzMNs4nWO2mq0OGyb9hBnI+7gJ/LBMeBj1n5qD5wyxBfftxvcSq8efUiuPxsslPePPVpG8OV1T
kp/zaz4fSPXBefCC4HvieQ5uNA4lRcqpdjfx6yGPiZgyXucLv8TnEmdjGfj0UfB54GusO0yx/ZJB
cuGumrPib5VtCotargLaBve/6za2xZCasmSKQ4bf310drKK95kQy8ubW3nZBA8ptzLXdZ7i3Eg/5
syKvmEna3ZCsOQqFY8/gi7xv8o0wRcthPnkHhTtupNL1OX6Q7I/v3SJe4xuc/aMTOZGX7J5X+YDq
uZZkPX6m+H/3iRJ7OUtt4bzwgg/xQYvBLIn4AE8nOnEkTHGQ0t+SyUm+c2pML1ySXCWptSrrKMmk
ukjXmOXHL/MLrNWJpYINiYzo5WNofhRegVtqg+qUxqLYvbx6+RwbSxgfxC74XH3SbV3vdbX1w4s8
Yrrt/YARseqW3jmRhvNlNN/6mdif/M7PPLvs/w8xcsXSp+UDrvHnfvgQITNhuVxut9vz3g9Dn9cY
9J1Htgy+537idNcG86WPczUPz7zAT/GwFzAbFFxLwT3OcwZI51wtKU43W5m//oc7bTE0fMHNlis6
mMV9IAOa9pvOHEgG2Nafyg/8XR93d/UddI4g3wynIf/DK+tj8viSIu5F4PuBH3RukuvHDE/eWC5D
1/f3U+x/PxzJU7gfhSsKMA99/zt0aRd3u/74cMPt3h2FS7EPeTndj+Z7TeqC5uAdRfo0imDjx8R1
lzwDhy1ysUiJw8gT9u6ScRK60+HYmfLiR4bTKQZTGC4zMfpxp7gf+/WNvSMTLiap4yz2XCC3W3e4
37unkQxPlvAFL6drV065hvV47vqu4PmKH8+n+k5ZbLchDts0xOfxp2Lq7k9y67vhvHBK123dfThy
p3shpnLYpzn6ct2629CfuwoNLcJpi45XLK9zAhy0j8WtT9Np7eKi8B+/9gll5x05x6fuvrPFc4Fw
U5jnjFk+x21raRK/CDvzBzeTe3Zf68aV1dWMbx/P8fw53dauSUXdfRcAwFha4jfN0aRlJ3mK0Z47
eny0H1Ue39qyPtP/+Cbkrss574c8b+/zJ91qOtlwIPGtITITOF9+Z/2GmRB83Q39zlJlDzgzdFPJ
lGXOu/70/E0VCJOIMzm8jA6yDiWc1RhrhcOA+Sb4QJyAecTjw/Uokz8YqOPFcDHtanTC/aAYD6o0
xV6e7xnPD2JCeJonOnd+/uZpQWeDrQjpMPPPS52umxp4oO7bpSehJBenEU4szVB4uVPL7bzyuqot
M4qSO71gQIXwW88KC1PCJlizWYBSYhWKvO18PjdcVin3Y7RYu1SEFt9zf03yF9NuRHmxI23MkBBX
dL/uFqmtiyf/8TEcufOtEHjKe8b+fN6tti1z7erm/jZkhMbeyP04ykVCIWnMsAtM0aaRd3blmrHq
MwU7s9PtPsTT7YtgmmAguKN5EMxWwZJh49ID7nnJFnARM5pi6TG53PmSYbLvM9gp8f5JE9AFNCKj
bU3b+qP9enp1RozNj+3eC1XBurPtLjzifj0lJ4+Sb9P5tD+u//Y2XjLZg+1pTzv6W3ebyu9vGONl
eEYcRSruZeJi+DjSZQ7v1+EIG2a/V70jzzuK0RqtMlwjBjq2u1cFD1uCpFVTSbpAr/VMchD2rIi0
LcOtwKSh5A9x2r+Fy7/TE7njDsltmyXdR+czYo+Cli5pTApOnIY91fd99jx/faFSpxH6MaLrPAbI
XRJx6QIhS7ZhWjQWiADTWlfJEsk9fH87mjbj4UfsXeTJkKOeIFnt18cdaUQLanDi8McjorMhQd9i
L01H1XtYmx48B8pPf8KZZj01iIwgeSsHHPmt3ksLb7B1VYbuU1CF+qTJE+sZ0T9+0oCKQaHwFGks
5qgXiK5t4Gdw1q95xsICDtIDnbnCHQ6Vn2j4Pl1X2Qb2/zHyJgxa3cnGzEPmUcvVa6Sk8AJh6Mf7
w5tmEoH/6OKSCW3ID3odTuNQDCAsXNCtlffZxRl2xRv4Fl1FwJAZGDLOqfeiEaOLHJ323T0uuKaR
wAOTeO0bzgUGwvliI51B4X8g97BBEw6YwyxbhOJsUduT/2Sw+j5LTRetKZyPhTN2uGXJKjn6WegT
wit3PFGC/YuIRfsHOI/Y3XBWx5Aa8Y8dErHuPBTvE1sG14hnDnBcsW8XnEBoYlcSAt5UEsv4Z0Do
5MEj5Z51sAtrZMFx0RtxwDHiOE/s7m4l3t6h9QhgVp3v+3Q4FLHk18au5AUJcif23kTB1smoNyYJ
3yWdUv5AJHF4+Irj8udmOp+yML0dR3Ga4RjZqEaU66ePKPIoYv77PRQ8bO+5fppdSb5TPFS/R5Bk
lD99MwbNG8Cidqt5gxHm/UTEOboIAh1XceXwPrs614//Qd559TiudNH1F9Egi/lVJEXlVufwQnRk
zsX46700nyMMGPCzcYHBTN/ploYiq06ds/fa6qYImnsyb3jFP2b14e3vJgGouyvdlvNO3fGS6V13
rvlmAGaP3Qdqaw6+t67h4+1zR+y9OVECbmk+QQjfvbV0cSb6brer0vAJcBrlmGmEkddtI670zt7/
7P5S/s+jQmft5+Vv98yCcN/4Jh8614JliddmHPQGz+jEf8eMA1wVkhTKjfRIW/zCK/Cfvu93EwOd
v0fysI/4v0KxA5O9Qwbu7l2/ZY2A1L2/3UWURz5xSZz8br1XohPPyVZ5cK40O++ov1AKt/dQCvzp
E4uln+zbs3k3vkkffAmKp/0jjYDbheHFJgZcO+kdYN9wIYqdfOgu8nJrvbwMgfrSPGU6d5nJoZP7
ZvESjmAvGf0lmiiqd0dp/vN2tPneAw88BTyGOxrftyMaS7q94fRDe4rCXNl8UKffKdyI3Pp/R26t
s3rwcQU9+Y9MPELHe5s29z8DA4pb/+g2BMOvu/kZ/ZcXXn3T7/5oNhINf2j8dkf/9WA9Z97N6BJ5
nANPDKscHjOuHu+84/aumVlxOW8/7PHn+PPzxw9b+Gf9Md7a/ByZv3H3nl/MfRLe/7k+z+XtL5O+
cOv23Hp75u3Y/+/7b71LI4iPxnl9nyIPk6/27gS2b99Ve0nsBg1N7WceNuYTsRzlV/xKmsaJIywI
8OrNfIxf25v7zCMLpVy4Qv1nRvTEU/linFG+ujv1wX0a38aaM2d0Ft3GfDQ4f1IEk3oWB+CFutgv
GcIwIciOZX90d2Q8brstjxYjwuGY+rTFTngIj0W4Y5Do4xTjKcs8xedicWPqVzLht1yQXRLKrRH2
TCJFGF8G1ki72rTLXom/C+U/3OD/vwfk/9fZeDige/n83+fifMN/RuIK+G3zBlh0XI1u3n8g2/+Z
iSsWGlPkqhDfMCY5mnVr8v03ZarzXwzVcKHNYSdwICED2f7vylTtv9xIXxBqDc3GLmJDmPt/GIrD
LbxhFf9nq9Fk+I801RY6ZgELQZR6g+L+L0Nx8sIrm8BctGyphXxTD+qsFDtyK79qcLheIjAKl5J7
R+uIn4g07JS65pe9FsKEIEDBGcml6y5TrlWhU4obvo0fA3qwWZVXpw6h0Tdq+td2LQU20n9+Ro8F
WOxj8hf2rlF+L6u4q/QpC0u92bpa/WeCMNpE5Rp7rZwOsWj2JNGzuc1qMDXr0U6wA8LFcDfJEHY1
/JfJ8RqhVdssK1wvO41u+1PV8cOC+s7reoO+sjI8LhPbSjWJG/bM9jtn+kR9gFgdmUuVDEddGGcz
Qj9J31X6MaYWzJBcAKvpiWDX5PMApQ++Xb8lDPuiJAKDC4kT3bm1xIlIkQADIGyDheRRWXl6TPQP
uTbHkkwYr7NaZIsre47TjaAEAIsUapDmtraNTOcuE8TvQZiSQLrQA60mUY+ZDhVgKv5ss/bVpKFt
BKYGRgrLay+fUTi8t53ieIMtX9dlvXap0ZB4oX+AZ/iI3YIcZXFXuOBBKp0m8FDJbxzfCaHpxMcA
rvRaEZY4XkBrEd2hZzVGS/4ehFz2CEkOpm6NTwQ/vxsWedxqEWjp6KIka+fdGpWXlNQ2Tyri106X
xx4lvVq/N3igCGgiqyaZSkTJxBnGhMNkJJ1utN5+JU7msnYKU/JZDAc+0WCqh2njVna6U2y2uqh5
5k5hMVVdXO+F+14v0FOGCOFyapRe5ZA5DQOi91uhHA0Tcdy8/Dnm2ng4Mn9KBTAStsuNJUmqGL7y
tKZ7b8B3IUx2hINVJtuWhiGOZV8HeZlpaqiKqmWFli9aRUEqIvkEbG7Zgo/07CbNwqQvTsrkWOFa
OKEU6K5sMh58uypCBWjPcWye1BtZso3a2S8qRmQOREewurQszfK0NtDNDkA8NR6qgsxWfNqbJjXQ
WzrbbnxKR3BjLQYbv0z3mIGsTU6gp7vE82EZs3ezctttYrDHdPCZyPYhEXCISZEixcUncbv18omB
IQDuoNUKiSpRx2Bo9F5cGq1fJ4TkVW7BHTZ8tvmrLWN1iw4S/+zSEm/2I4vCPU6OYoKWSXaYM1Pk
o26KJs+gIyut5gqFH9lttiBJ1BC+ZOZjkrik1qjEXpnGEFYEYMyNss0XSe1giKe6cJad3gHi6rkd
5yxf/V5G/kD+4m50UwkoEW75VuKYOqZMyeKsC1QFn7qOmIiurG37TUNg0jy20iuyVttXSxEYcOmQ
0zUkvjXa3jakV4Gt8dReCH+M8QAB6Ot9veAujRNDCZfSYogLuorEuB+tr+RuLFsavOb44oixJnJp
SjlBSCAXUUXRmJIadUtx2fZClpjbi8CcwOT1q0tzrervcr2Xm6LOyYrvE2aNTfKGeZBbdFFNKFLM
HuVoQlmuar82U5/83DgQquvVZlE9ZhEDk/KcIXj1WxIENrYqnI0k5FUf4ixsVMH75URX2aB3RqdY
vRRIA1o3FCVWTGpmVzK9rOsTH5sWRIZIDw5hbXxsxXGZi4cBNaQ3TMYNz1cfwJxNXr629CBZL1vz
oViX8VSuBmFS6n52bRcrOTwnySt504DyxEXgHhfuQSWXbZ8ZF0Pqo79WmiQrGfAf9jsMAkogJV5F
M6qOWopWRUqY1MBaN9DRSSJToSuwPrr9jlzL5BC30gmdQX65UXqF0rP4ahQXG0NjQSd2chMBKDuV
anl7u5Iyj4W87JrvJRKURXl6jSeyOxcDM2rSuSgTSOyttNEFo0ZCFF7cyCwcXxH4JHuellEa+4iH
PVScrxzcVToo4uhmM0oqnWPxWp5cyUUhdocQCdu5rHqAtZeptdPhD8vP6tR1/gwNxZ/siCObgeSz
GkaEUFkZjo3Bgps7vSdn6ElGjHRmxHd+sDv90VCwYNajg5W5niN0z1Svcg4gncLRftTc9QFay3BR
pOvgEzB3oEWIqMMbt4EpBTBaaXVSdk2WsZ7Vw9K3+UTQvcyIMVzMN/XGViTiBT4UOWJjtaq8/eIP
fiRKgJzsZakxxUhGhMBms8Lxbp/nV+xPpb/WHRvQFN0Ni3ItlSQYY+ugtu555XqHFsHQWdE95mMZ
HdbhR58rdxtbKHj10Xx1tN67+flCrYZ1UdSEVhUgoFB5ZbNyF03pVzVgE8l7xMFl0+zECjbC1rJs
h8V+QWbUbyeTVIBWLJ9sjgMK+avJ8vwmCiUEAfFnCOtCgM93PbifKU5ylryGzDSB+KnurZeFHjP8
7GmTd8Z9Hz8qaXeE1sTwR44HTbebgLVjr/bPayZwNS8mGhoJE9CJuuxGF9y1pXywseAzTZogbs3k
9yzDGO+jpL8qS8240oQJ2GqOl+tmAy3CBlVjpGYwQ9Ul1jbaN+3oEvjBXamMdFWqZAlJ1srDqKSE
nkMXve6u7ofK78DV9cJ3QKb53XjpWwhSpC4eY1UjkjI6pFU2BRrWVdUY9rm7lr5JuBmQgu24NqeK
LDNrfdBVX1vpoetFQ6pxuT5kdq/6ulN9iKl703oRVmn8ZNntTh3lqR/VaxRDtMod6BMSeUonzurY
wSWYLm1qbyvDvRezeYqV8n6u6OtnlQ+1Bv7HMAaFpT6C6Hua4SzMSLqnsUemTXnlskUPRnHSlu6p
NgfQmXW/z1qmesToosO+qqLfxYqy7DPZ7dwVDhs0PlSR9bAfzP6pnUCWNG8IfO/tpgm6YjitBRmD
kUVsmeE8i0y/mG73bHfW+5TWv4rFUkC6yltE8F+Bn+8xbjjVlvYt47r+VnQGnv1vOyFDrqt+l5Gz
vWm6aTeyoWTERRHIOuBmGkqD8oDBkz0p2DUUG9CrvYvq+rddqmazajpAR03iY2gM37VQNgPJoCIl
LtfS3GCeW9KFyQjfQLc7qMWuiwmGK4Z+PLRzf9TXk25Xd+q4nJ1MQXPU8DOBENys5QL9uDI4njED
z4xxMUwg1RKNgGG1DzJwCTwyZjD0C4DTgoR1HsImilBZToRGOK6F1KAd7uo2+0nniUbr7URmcq9v
XKAkg+5c0ryj+5AmZN0WvlUJ9P/uXVFsLakccl0+YyHJfCd62VvkQ5zhu3pViSNEXdbzlKm/dZ8/
x1N/bKMBt8TCAll9k1Kmh1nVjxuyPbdxO1COwj32qNn9ao32xjPm+7OAbF7dEEWrbUSHyTwCDLBB
KfZ7ecvBdI1EnAa9DmVRjl5T5N9tVPyqKTdQXpXrnojeh0RPL1P/sWgYFUT/LZLpXCrqnlTpt8I8
25FGU0zkVzeJXlQtemhFNAJsxOGTxgQlR2O2EZVNwaM3jeeOL2QFPuVJTOtmWs+jYn85juPPvWb6
a0kcRD/Yf0ZyXzrJw5i429Rd30itlA9zZx1X7mfWZklNHe21ZN7affa75Kwe6VNZOUMQmzFyJYch
182ZUfQwiXCCSCqi1VcJ3RjdesFgW5n7DPzc2LgG+0tJnTYCpG2gKPQjYaPU1MTtWSim1s7ZpLo2
h0qlvo0TJ38KynsjNj5vt1i+rF/5SnEw6+iPSsFFrgs/jsH2ETBzUER6FXH1XVtR2MTg9kVy25lq
JAKkUAcg1i2TxxVWQQHCTjxzLxZRh3Nonb4qy2w3Hfh1xQ7rRMNXN8qLfaN+sQf9ds5wicW+1yr6
tzj3gzSuXT8FWaE+qFL9cBS2Zb3WSd9bGXzrwyVPXPglSf3G5C8qUoQ7k9kG0bocNNZ70/7Rltzw
AWMV5K4vZ3uBzyuqA+DBZ8BfgZWggq3bnoXRlC/VQkRhXdhfSUZQbz67L6vJ3Y+J3avRKOFb4TzS
MJiJqjgE0P4Y6+Wn3q0hkDibY1/60bRR7CVThFtrxe5V4QdsO+0BftOhbFBwRUpomNkKTB2Kaipy
YNFv02psKfwodiqudD5H74oRP2cLJDFod8oKC5JcBYsRRKdp19FqvsE7dn6fQ69TKYbnNP0wuDUy
sjUC09XXzcicclp0zh6m3JLxmpigs3T3Wxs/9WI9zzW0LnNYz1LXVFYK8dZwKRYg2l/mJW0/HLv8
WfQEtniXXfIGgv6MOzBSY5iwWtjUKvaRHicTfGAloPg6We7yCyLJurOHqwnmfh832kNpyt86VerQ
0eNwaGNCQHLzL4EpQLmqrrMdTv1EHQ1kuYpL4bs3+yaRpPj0ldwHjKFxZOg8It/RAxN0GBTt+mDX
GttgrCSvWR/dW0JPAlMS7liSxuW1E4mDypo8553wh442vlUqOhjpFApA++hC7wuqSlLVNsGUHW0z
X56ksR7WpXa3WoYudCwZDERpKEuKTIWY9LCu3J8pqV8qTnz3qTFyTlWgdeqRJjyTxnKeQf8zHFqz
mc6YDorCNmq7bVKQc187bKlTaYS4G0uPWwnl0ULHbSQZz4xsKtJa+DpHfeyCKUpLvQJ9qGqv+3Rq
3ANJDlRZRJR7FULthMDLqikvS1ItFE6GdTdH8UuSU6RpegpgJwY/XJr2K8Zab8izCoNmJAOSUR2v
7qhc1EmAEm2rneImxiGblstAuXmxZb3tVVXsBIm4Tj5dC8hlZEjL1S+MlRjhJYSHngQtCXo+1Tjj
eQF2oe0Q8blJ/hAl2V2rzulbr5Q6vkaHJZNnRwIq+8hJNF5ya3qdKxNPAmk7fjNUn0WCxs4uODvM
66mdwbrObzLTVboulh7q9XCIe32Aemw4BE3jga/qgnP9QK5vFPF5gtFKeRdrd/i3I3fWgNC4rV71
ptZhOsWo+GbtNc6F5kdjCh0tvuR22u2A6/W+NYLzWOzJOmYzrE/byqddxDLU6fQbGq0aPrVG2eER
/BJz1ELBNLTTvw8bwA+dkIHEU4u9dMxFttUFa621TpdoHbxRz4r3bmK7n8S2bo1sW+MU2WD8Q49g
1zgcm8QiuPKX7Ye1rgar69KpEFAgsR+uoYHpxLdTDXthv5WdhQt1WNnQOlRyLUvaWkGUSaeBvEmK
rq0m6jtw+9qp7WHS5OYgOcY1D4lpxZslX4mDqWcRKOzsD0SQgoePbjY4BbtrfsMA939WnjJisd1X
q0xmD+qwcohdfVenbgh7jH9hxR1uzw39jCZDO++AdUvmJt7ozrPeteUbxWPuKloYm7q6w1KDhkK1
sq3l5q/lmDxwv3k4QO8hJmPW4ha2JAnPrdY4x1pW5LMa+l7aHaq+mgFK1StYQshyuaRdCziSrlSo
lgHm3V9OJCRuZsm+ocTLUhF/mJGODFIDaFrE9WebuXVoWZ17cIyBepjIa0WS/KtXo1fosgvytJF7
mY2r3w3zQQF87ztKjCHPyJh0pBBtyIvpT4VypxjDdUkTzgDqKw/vVam7bBc18hYl5jCPwOjra/Pt
+13YaAZPnNpYdRhN7PFzExBH0OyXSDp7rOp1UMVyepXR81C0PLKiZlGr9OWwyDVIU5WJiqGvB5vT
kzVEyzbCEropK+sT8El0NmE+r5P50ayquV+zH1DYBmg9gKQNGeWLTgJwmnWhrltoDouV0zqHhWpS
BUTgWPFMWlAb1cx6r4tyFLVU3n49q46n9CqQZmHWuyZvOZwq5bR1i/tW2pQwDe6dqGjvIz06wJdc
tzIZ6HYUmEMA9bC0anEP/Kw0N/k6/U6FdmNjWUnQwfHqpqbZZwrgZKVtn2VNn1GZJ3Ypikz+yQBz
VnUiIN0nM/hapPOtH7VsORthH+rtn4w91lfyeg278Uby7Se/yVn/orFoDuraWl6GdW8Aw33ldh5r
Ig+UxbTPwJWYL2k7VRB3WJnPmGWLyzIPINHLwvKzd2XN4m1Z5wn0uf4uNbKvrFLHZ5cI4XW2kvvR
gCxKaRqsdtu/rYMCPYttzbMW+T4M5vLkLIKPUvbLVrW5zpi+U8KLLboSaSS3qouZ0Zn0l6wdmSGv
/bExOQAiyCowNccdND63LanFgUEEsZt9wuaA5UopH+ktL6Ua5L/o7VaRwvbgK9vbcp7+Ypa9JzVo
ZjifnTqcAfGsFDOy2JurGICJEnQam6EqZ5fXFBnlTHtJHLIxSJPWNDDxChp/hcNJ3BQfpXTyk1hm
+4FstfJowuXfVLRYHoADUvyoBuk7FIQesB3nPQU4xN0LMW8qKdaW6MdBW2Zkr5mejz/AS85DJ4o3
g0C5AACYsS96h9ztxb1YHDU9AhHbr7wa9kKr+ysBVZcZruYdKPl9ntvlkxHP48lIrJeka6ogb+QE
dtVBIVYk7zMnoLNDU8hr2uMCYuKkT4t6ukXFMxpMyP2xF8EpZhz2bQoO4N8foyHhzG2RejXFKiJI
cy02ZLS5Z3D3QH+rJmjUaNh2QjBaBJoQOg7HDCda5zsXbhQdw1x+pMXNudG+JqRs0OyMCKwrlfqh
g24c6qVZ7ouG8B93Lh/SkbNVsjbjq22pU1iRShDkbfqb1YCdoj3os/GnLKbEwy+qXG3iKD2LamWj
qet0p1dMOGGCd7qfaoO/cDMbal2/6XIgk6/J5JMoKvZOJ0Gv2FvG1SzepsVu3qHlOjuosuwktz8O
UeJPcoEKVsy7RE2qa0n38BrblWSbp+fZUUdj67IGc9PT0gR0x/bLhOfV1jN1H482l96pnrukkCjm
EvXUDjM4OxM9G07frd7FGChYDaiC7S3cOS00aJjc9aQY6LLhWV6wihEV9sAx1QiG2CovNO5fqRmJ
Va67fGuOq/axjGdTU6MXW6qADV2HUGrFSIKi09UTG88by70TWk3anWledmetwt+r8MVAwE07Qh6P
j83tl3FF16OnDPsl/HeiIYZDXgG3ceQDrAWvdSdAXFM2XhVtmGmUpCLQTLR71pQ8R2OfhEvukFBd
1PF9suSQEqeu/J6bQ+2cVrz6aFqcUzxH07/fzP/HV/7H36kZaLxrtvM3xb/O3OdfBNeBSS+c/LK0
WnYqdLsIgHpCIC0Iz4srqi4bOzT0QWIjyDE29m0rkssaKWmwvqpLNZ/nslnvtBTdIXXu+NnU41ee
1eYDIZabsrZIhkiFdu90LM9a1yafyYIksVn7Pwrl/dIs1odye3RFFc/3qe5ModYazW6MWe4agcy+
rGYkLHlzn6jd7aZxZvygAy2s0uI9aBbk4CZZ9lZOataoivTNqDLa1uO4HE2ZLH4bT/bOpnMJL8K4
Md3alxqjipkmz0YH9I5AXzp2OdYdR66fq2W95U07PMaTHA70QNugH2kCZ8W90w/th+DEtiVv6UOO
zI/0Sk7voJyNubffl7UeWYaiZPvvj0NCAk2EPSiaScY2LfHkwnLeQOOaT7R69CejKBO/cedr2Srq
Vpu7+HHS6NKlFaeYQc9eC5WNz85jIr/UySKSWvWH3LVeFPLKL+sIrZ5CfvXjJAMOk9De1Qf3FrNe
JRy+XaZzBNtvnHS7limSF5rKrQNeJYLUXPYgSHpVeVNBwMAXZO8ebGJp8gKByz/YhpIfKzYubyUx
eM8mCv93rHZEMrj+oGkRIxKDiFiZeBOjupA9LAuKNf0lg+JC7vmWFUMcJL4BA3DCyNhrVlLqLJe8
uFRtdlUUHwiWRxg0Zntjahg2abA2oWfXYEDmNDTbxT4mBQD7KpnPq+whsyfOeeZwSjK6udMEB3m4
cBylzfJO1IkR2ku0HYj32Mq2173yZ5Cr9LQxdsKmX+hNcRvZS5iOA/tCne4VCl6YVduCWvwsIFhE
TnscaBlpMY+RNEzCNgzDL62MYKPOyynpC52OEcfwcw2Ou3W0SxEPt4yvlMY5Qesbzayv1BAOK1+L
ubAE0EE9wNSrdE8yFge3HMiuSBgRDtoakLqHskSTxY0Uat4VM2TvEW+9zKlYOiWZtgpd1cLQkSi0
BVhqelzqURE5KjW2bbHU/WaK5sf1QfTODy3w0XeGNoe2Ut6LFduK0rzqggeFL8DgtVCNTAnzLRVA
c2ZbJxeslydLugnEMh6GjF430yr0NMLkpKL+mnn3ODgGbjGlv9Ps+GBxiCK15JT3pbupIqYmldq+
9Sm5RUW/vGi9OxEe1ZPIC/1ra2wT4KGgI7t7YIXqhg7TrVNCVcTeylwi/YzduN9Q1vBztOQ8DBS7
Xd/9cUL7c7OhvDTVzi0NYr9m8xrXINIZEWNzyHZakzUnuMGBqDmI6Kv7rTJM54N7y4qVTE8ynkAZ
BZoWm3Slkw+GyKS35+X7JC0GUYvza+PRm3MURCnJS/bwFVui2i7AxOke3vAJm9LdN/Hejult2c63
MtEjq4S8s1UiHlSO6K1oMaBk5rXQ7yHyYou13WEngaSwvM9xPe/ysnstyuktSdkq5vhrqjFdQbre
qMWCJDGhhWa631OG8iYSg0f2O2XWqHiLY+ewFCnY+N1tfs5ZmFn7RldRm5MBtKErsDd75bcBOLLJ
E9AWRVExNYcZYcGU3EB4+kii5AyGEMVA/KMPGh2NlGb+9A0AwIATxZ1jm4zXxnV44sMMZm3wGotY
29JBVZkRMtK6Js3TBfwIeUGPo65u1XkVXjbX8BSjPBBR9J2XKrsjCVCNbTXk4+rw8VzcxSpKgb5X
vaVT0TVEm3LKyXpJvkvo0z4k0rse+tMGDAftbsmpymFt7lj+vbo3Tr3i2j4gOtbWdrJCmiar1/ec
9eh4DSDXPRo1jBXr2o+Aam9Mm3dduMmDhrVlVHmE6jjODrmleDKxVcBEjXGrf3BR0WPyujkPTJIc
NtKa3aCL6ZfkTsO/PQdxVNPALBNnN0VIlTPeazteSUoywGxTDXVNvrUqN2X4KWhS0yRRK17FEtQX
Y2xytEqoxVaYQNnUY5ciQtfrIUt7MFlnYo0nL83au2bBKxNJqO3zSBKcRgBEOT0k8MRIYXDxJlo9
q2M//2pW9AiBNcgKdQpErr/rJnxXWgy1Pw5PapW+WSaQ5hGiqaFhsFadO8ueMVXpxmV0EsLEKVso
LzfES+O3NFcORqyHblySZ+mKx1khzi3TfyoCaoyliTzdXrJwsbh7dZ1ahz2FctT5EOMlzvhkCQqn
t5DvY9P4cToJ0ES7tYdG+Pxrw2kqgc/Vq81xkZzdmSjcYi1QIXy5BcMbJ4F/TB9eW4/Mu07l2Kme
7KLvpbevRqXUx4Y1wJrzMLsUfUGbqblzBJLwVN1GtBy10dnSDOeDYKISZuvHNNd3mpvxChZnJ9Mp
Prqa4CElFxubAGujolmoxCUG7YrPOpE2wsPYOAJop9W8KK8AE83TEM9PDtFlOshXOVkqaBVjpZGq
KF7dIlTLbc8RDTOqqdt2BmiYIsYy1/SkyObahyWUM194rHjwthxr8AcuZUAUUyqG+S4aptiva/Ok
1DQ66pYgBthHx2EmL04t28WbTWs3OxdZWnyexLPQX0P0pufGrnYZAuqtfIkNxv9pUntasbjoWyb2
CKHGeD6SLBjN9EfeJurD2JmbbrlZPxhulGniwDuaeLMiI88ITZOfmqQXjQzqmWAWtI7ruuI2ZfWm
pee1INip2+bHKF7ftNueF4kHYSiviald+dxfVpqLNHrpVo3TWY6CeVwm0JWoNpljxvo0x/G85Ukj
wgOlzyhgn7l6Hxi5W9HNGQBAdA4Oarf+TgcHiH+rxB6nbihxyzZOI8fTDKn4miT9RBfTYdblIc7j
jzWfm02q1rEP/5Rp9MRDmisjeDY1SAQzSmcjYFT5dpHj7c0p7jPy+JYSvju/2G190RP5lWvun51r
eFUplraq+ZA14DUXzWL+ygI6l2AhmPSPWbEzy3LfKDO6wTxjtjOcF5LquOtXl370fDVIOQjWDs0h
bFnWQXMxg3YwtlqqWzuBPokJ0MFV3S/GSMe0HB7BHv3UXV95bhSVZBoQM7dWeaAbBS44IzTmN+Hc
jUOFDzgmF5FAJQ1plEkeTU2PvdWrneyjT2hze21O0SFb05dGXpfUrDREXRR7ebubo0Xz4tpW/WZp
YJm3Yaou2Ihj633VBtqoTv5M3wq5yK8oYp07tP51be3FqSObbmGth8uavujabkj5gfa8vNjjfGfc
oqMGLf+VNokiqYOOIotsn72H+2Zi1mAV7eRFxqmInJFI+pEskmpXluV1cbZFwkLDxQU9RZMgM25N
rlH3W8e4TG236xPnJKr5ESGAirYUl1c53cHDPrQK49HaiH9oRuEhWZECaN3n4KwvaQYLvVMNeoKt
PngyMwntoJe2iVPN2S8Gk3mnZowvGt0jnKLHALxvyvjejcQEng1Rw49Jrbdp7OqL8/2Vcw4dsAIX
9tQBk1FdZqyuXyaMPTstex7z8i5a2eYFAa8bV6JcGiN01nZFoONEO89h2uFUd21fXp2SRoHe4ph2
B7aMMc69hFbcGA8P/1hjhkNwzig/CWCka1sXJqV9GqZ6hy0ouc1J6sEMbnlZUTbgxgaOyUDL2Oo1
9BItR4o7L9d07A5Eaq6baHJ+o2Z60aPorTep1TouvFY8W1r/XOuCq+dOuj8WKEoIXKqoUQzX+q5B
qm7IRPoiibcuu1uWR82l1fNnNS2+RuVxiRAx5X0FwJ8ZleQRI3aMz9mkTZFqZIfJPveJnvnT49Kf
2fLDEogYfc7mQ+EZPi1mtht7fARZq7ysMz1aNZYUehkz88aMHkrLkr5Y+61V2oEgAt6ztBm7Wlc8
kKlyE1mZmxER5qYxa+Le5iezoD+uTGChNZs2xz+CsZyV/koime01lSzfrbq9Nje0tEkIatJb5fc6
cQGKSKpwypRqSx2QnJDNmUdrbOR20Ir2kWM8BPC2Nr9sJjX/vt0QxiVrjfl9KW9dDVcX16xalZBw
EGvvOkMFWpBeI/3a8SVRjV/kJOPfAjpybf8yZ8LLAn3xRXO0OCiFHl84DSr7nhUBcWYeXSeCTD0O
IfZ7ty7n7vaGSyIkSjcav3SnRWLdOMmjU9nzdtLS9WgQRXMSCZUFiejOo0PwA0szLPTY6rx/3w4o
+77SdfdNkJjjUcYV14lPdbdSdM+2neyNJH4GAKVvhIObIx3OTef88ggnpBVBi0hTNNQdcrFVtY5C
7e85ESScSMGdWT1bw6ggu2h7dhuGswSvWtuoGr9S4Tw1WnHXm7okRG9KPaXghqaY3q+VimbUgHBk
jmj4l25rNsu4L0Apmv+VufNabp051/St7PI5/kIOBzNVQzCIURQlipJOUKJEIeeMqbn3eZqyvW2P
967xmZckLgYQaDS6G91feF5VgrvkRz8NRjPuHjJemwIrh6HVc+bIo4lcVK3n9twY/WPsELbna5ti
QNfXTyHaxQZx2R3A8MGTlrUSOm9TqH7TdIeWlDTN2wdYKudRRiY+M4CoDhZ5WxNd6UF08vRVojf2
HCbrl2EQM99RP3HGTLCQ9qMaf8Z9VdMWkh/EaBjrUhyxaNjukX3h1t+QYdUQhaNWwYn5Rf4QZM0P
YWf4DtTuTKwk0jxj9yxVhDE2EfdWx2Ou0zHaIJZIEITNahpvq5f60bFgUR31T0rPBAc5TU4/Lzfm
qDxGpOyEEbmjOkF3gUYcVDN17zYdiLbAsg+8+1eXW2cbB09ioyveys7Cork3KZELBI4lLwEy37Oq
JYlAzoAYBv2ijrHwMwV4NeWGsJrUiBdW987E6tJHmrHvbJk8pkx9GicoTBHRNEpJzISY6aZDXM+9
TH8xCTFy0CzS8YGuMFsScjFEBI5i713ZCaGRoVwpM6+SMDchhol8DToAQPUns9qOne0mDXTAwrS3
SGQM89YvV5GwZOOVWxheqdFPMnJkpqeAeJKdUxRQFU3W3Jb9VtiD+hgiQJuqpTmrm3BARknTFpZk
tzPk4AFt+84lG/pGNC1y3DV/rjbG68jqehVaPygbp25uOyh8MEZVLC2rpHtOh7BZxzmEvtZW536R
F4TPqWtb08N1PO38lPQsqd/VrbfSFdt8cCQmL006PIkbTp1U7TW1aA86KmENNbFwY0nS1wUqw1ZW
rXyNVWA2hoQehSTwlj2TOV/PF0PFOrpe26gYLco62WgNWmwpwVx4ikpkjWtthsEICVIVVk7CuJun
a4MAZKVTFhn6TC5OYY3hwSLYzybId2KpNKjhNVdzj1BCgzyHxHxSEqb5yhjJeEcDbozFo59J3HA7
FICqIX1IcpmluLIkvKCaleGbA75URPeYKMioZsf6bmD1ZRAqKtW4U1mh6F5FqGWM0C7eeTfSBuwe
TCYKr3wkviqZdUNHmlJjoF/dnbFwEvaZme2ske2drgMrxkvrlnH8jZYZCRUT1NSR9bsWsB4KDeKq
CUR8tE39uR6NHou8tlNMbMXGV9a3Nah3ok2TqVw5+rGq41NuzHAzQ7/imFnQn5UpfgR/utPD4dmp
Jjjh3b6pUyY9FuD5wSOFX7H2so8do1WzD6XW92qdvGh5QTChF0suCPeZb9cGPEvoMFLrMOMvtz5G
+r4IM5fVdqxgKRy8i8eSGDczrF0meeoiya2XQJZuQe3dHHt8xhX7UDqJxMI8fAmczsNTY5sEdKga
8yWAFUq/8zSGmDDHgiSbMkhMdF4CxzurufpAvO46ig/22F1CQnxmtqcbD2b4aEbBmYpIthgGEWIZ
nEs+EF5tpgpZd4UP/whiKR1uQAWp2pu+ujIwaTNRkXGvdks5j7+rMfrADvYaZgVL5/whVlGl8Kpj
1bPATdL2WttMUNIIvTBLpekPJUradrolangma7u+N6yXaoqahdFeHWXQZ11iAkMYzeEhHJtnc2DM
S6rqh9jvq2RhZu0IcTK5p47TwBDrKF+e7uQPXeiQ1974ZxYHV1UlAnuUifhrJzz1khF9argLXeio
6jypQ9JK1bZeoMsRu3ITbGwI9HPUpffxSCRrqg/TWlcM18YzucLMdppYfnQe1pDcQs3McIhE6Gk5
mMqxBWEnx6lfEPlnFRuz108EHA+LrGf1Y5JxQGB1uWoHqzj2DUGo6dsYkQHUq7A9sW3T+8E5qSPh
FZpuf+WNdVQMH9ulicCmFs3CIXusfAUpEtnHiGHtMdCSGq1ikC+CY4ZjIDL9a9FCH4qrl5oYi8rs
P/rGi9yhSX7MQmUhyeJDCrtnzK3ca8fBNZJqgzNz2htZ8Ug4bRbhERsaGWZexPAQl2DSemfajL0C
VpshqOz1yQ2UD72pX5D4wh8N9s5WcC+aTJJSeZczfeaGWwFQc0ZCjNSwdq2C/IMRXdO5wQLKMuc9
bhiMQBgsneo7GAhHKEtp0SdMSAIhOT5yXcZkNw3aS1kMV2dghltMKdwDbweaGXe3j+HEJEehJUWF
ECdiWpLiW9Lhi4woeM1ah6Ao1nepkT9qWnG2Ju4elZesImLJ0XP+qYQkeWwLljcYVjdF/goZQPzj
3fga1NXzpIYmM892p1Qdc2UyYho/evaIhV7VlfXmJP66bvC0WUV/1AxilUW1fhaNps1NJ6CqC5Ub
hH/we+O18xxEUeNMneWe+URiBJOCrN5XznOq9xYnWqqEMMZLP05pUnFMjJRmzBV7+vZzrrfKqrOM
1U9HYjc2sYl8DBPNi3+ioSCSHzp1HEzHwkcbOSHgXWmzR7Or4eua36GVnhOVM6invltIeEJChu0w
AmQ7RNM+kKp6jiQdpqNJ3YcaM32LGdYUaq/lKGuboLyNHWupfsguTubg4m56Fn9N91j4cjQbevNg
tkG+KIp2oGuy4EKqnN7AdAypKuqsLlgsy/qAPN8IECQ1yOlgtFA9DFHEo23ronNLpKCx+ynpIlaN
ndxlj904VbNKjT/mPt3O6aLvzJqqxaQ2CULUwT4YtCX6SFg1u2ghscJHkg3TJocyvIOBYQ0kMUYY
q263npG+jObeS7mlTAncIiIsxR1FtggfqoznEm3gIi+1eWMhmN6x9HU7PX3s8+HmyMXaKJJzYnXP
PR5X2VBvGP1xShIy22irTDekRdEUZwJdiKlOng1sno4d1N/k+yzVsPhA57MkWIsBX+2ESKMIRTJz
iUX3MO+adF1WRAY0BstJOcKelaUdU2YPPRnCIArdG5Ffz/sZ2oE71TCP6SQ9hVmMI0GJRcs25g56
TaeYE+ymE7mxD5pWYsfMxl1r5/Vc9dqjlck73yh6t0T4K0RV1nUseZEq41uL0JmUEK5FONJhRHqx
NolLRoRgVtSE/1pM19yIW9nMGwlkHJp+SYIH901fhZNxL3KbfgZVBtJrwuQ2EACrKvDPicWPZ3pa
X1rPeugy5hoJsCjA5ExgCdDph9p3fe1qFNgPlS7Yhd2IEbrGKUzfbX19n4Uxo08bnquO0NaXqZRu
jVTTjZ1wiys8WJDhBtgZJam51pJ6OcQYnMxAXiKwQto6kp4LPCb9GG9R7F1qnT+4TWEdRCh0YmC1
Yw6FMVTCXY+U8mKSMRFi2Mpnnmw/WF3pzR3CiVzsaCU3+eBAlIK2DowWcVBdIhi6H+a5cjJbdAFN
xeDISXRpGlnogG+wf3wEsoM1jvh5Ia6Npb2Q5nXRgFbs86da4WbaI/E6i7XuG3fxiCsiJ2qG/pwZ
/kWt851dvMvC82VLC1nTV10XfBMUly5rK4LLNDDfIi7hkGjJGh/MQz5RcnDJJKMU77UzgE2v34ZB
iTZdWuy8PHoI7RRPTUNDTDj5MMC+Z1Q2ytHhSAZKhXG111luJuvEKIEyKeGH5zUsLp0WX5xB13fq
gXgSeXLzblonebCK1frZFiqZpv3FLYCFlI3QedUYODLDV1Y64cxwgv0U2+gEwBaf6uJaK/XKqrCU
wv+XHXJtrfash9be1KxXhN0mEiCeEcU+YDBam7X8GJLIpU3+KRWRlrUymPNRT9y2rvESxMY8GFos
2uh6iX2UDZO1Uo4QE8QIEzt7yYs/ypDYQwnN7th56hNpH2P23+pdAxfPYbWmr4I+f0E56xHJTaTS
MfNxlx8U/5Dq1U80VuAtpmJlqBmBiUn1qsrBQcY/Ypmq7KLFF2DwKggY7rGRmLgDMpn8dlV/GVpE
kZAfxL+dXOuEJadPbhCBeiie4Qh1m64nCE2O0MdFxTFtcZ6nEmPhaBqAHiyWUh3N0fC/Rfd00JHL
JfKKJ1N9InSKW2rVPI0OpiEoy0hTE9okdd2nYTHby8Z8wtyebx1fOg1h0BKW5A2sD/yzUTKpV2wK
U7WkLRpG6G9xLLniqqcGMvK+tctLsqFqSZbd1h72pSqfkerOUA+jcG03bDwpFTGXCclSFdEDziZK
6NJTRcpehQ8txN3C2EYXRqJ7E/lE01fptypU68NM3cUeiYiIIc/lEhG8LDL3UjeQNwWsNh5scAVF
8Y3I+onNWH2m9rxURHLSIL2kOUINzrtVMQ6uhjb5MmvvMezTl9LsCKBlBlASfJiUHlZ8Df5QDmCi
nAiUkySTTMOcW09gpt9yF8/NSeI2nOZrqTDG+WCj4eBjf1bGoVokINtdQi4Uj6q0cQvOvYCoyGHS
wCYSu+IanUoqHntTjBYAQRY+G9q4QH7kQScaBFdhHM4NBJOZD0DGI5k7jSvuTVLERH5Wo4WaTBKp
CwHoI7kPv3rcjwR0Bv7S8nJXTVKw0xjl8Ej7B9NunRVSLs9S19yMSCd6vyIoXptSbRMSAdtP+B81
xvSsFpwFOxP2jDbeBKb80KkW8QBVmq/idG8Y0k84ghHzyYVQGrzCnpf0W6wy2JaJwfR0rIdNmudM
X818LRtMhB0TjtDkJ4Rb4B3VMSuNGLf8GGNzL9tLMTM1dePLKzRW8+O4NMjOaqde3hC04rfTImlU
hFvHdqnUuPzzMuMGA5qvjbU5AhB4xDl23jjKCV/QJvHtI2HPEzZ0p2JNO91yT1lUmvniEFS5FTEO
SmrorpROxTqXx5k6fGd0hoWDP3COP2Ih6+ZbK+H26u0X/DIV1rNkXmgVa+IY3d9x2GmmjU9m8n+K
gNuDJ7OYJayQtq9Ya0zZ73W8HyoEEujEfVnetElB76Ldx05UHJnLz9UafwHHs2YN2JJUHnqiI52b
ZHG3MLKDP3nwdu1Rd+0Qv5tSMRuPpBe1pt7NmpgyyCDocANKX/vx9K6Q6Nk66YK62NUY/hByCc5R
gK7EFGMsJjhpGQ1+8dDn1t63tX1rqo9o7YaumVNNraOQ7GcS+dhg1kAMBElAB16JlX9ndoSVgWS2
qC/O4ibQSBhK1Tw9hg4ltHrsjyVJIwsyRqsFbgepUc6qXOw9CfSY0ih4mlhM220w4QCIH3xrUhee
412DqW4JYcw+/iR0nf4lfMA/J+f/LTj/f/7/IfhXt/zwmd7q++G/8gKJAj9ofkvz15f/VhB+0vz/
axWs/3XNW2mPxbD+B9qAqQiw/l+QA4bxB9LLJiK6uqEbsAX+KoUlPpEdRbUNSzbY5G+AA6rxh+04
loE+lvpL6P8rcEB8ZBi6UDb8l0gDuvP/Qk3JbZU1eAaWozmy9Q+kgRT5aTItfCbVMDxfP17gugEl
fIFDBWjwg8XeDMymAGqSsDUDXwOAUF9A0gNaKIB2VwB+YDghT7riM7aE9v4hAOcQKQW1Yz9CZsUd
NWcROXsb3ae3AhYgnHae44HiTbEVZHln9vpKCcQrQLrfr68CVwxB7/r4eH3hMEy75pCswgWSRjAU
HXEsdoOncCb2A97z/l1jtoWSg59ZvCPAPGzzwZHFMUYop9Bl+9k3PHDxGYzD64tOydmXeEWZU0FT
MUSBxPaiUnAO8VKU7bV/groP+xaY/+u3AAYTWgR3RTxi+gTd+A0KZiWOa/En6uJOV79XyhuFsGAu
ioKIfYkCw1MZV7hv2A8U1I/qC2YQGCBx7kK+4JVTAYQE45E3OCV4KqzaoN3ctxBbYTjnmwCQBTAJ
0goJkwvMvpKxK/udKpNItwSUYJ5NbvvAsJjqzJgKkHlQFqvpXRBZxA7FVRipa3HpFOKqVtNyguPY
utu44oY4I2GpYj4a70lhxRuRgULLNxXQsG/10EMJvTLxiy/Nu74fHpF4f/Qoiz8PsFwT6PEareWN
99QE+Hxn6aE8ZO8eNhaWpshHa4txACBfm4fJ31nWRqrdqCFL98kbNxAZVFJE+70zzTG158MMX8MI
6nCjPfSr2v24Pjq/LfLjBVzYjb8XMirWbbHsdSK33Fo0UdryX38FdfP+Di2KDwXn1WeDk2hcL7T1
CKUbdeWt/Cctr1x4+qJKroJpvjoNbHODucUjfSOa39vi7FrOxKFPN6CTfMQDbhIfym+5MsAQPpGp
BzLo0q0Jyl/j/Lg3dosmQ/tSXdoDNBxUI77vCCn2BXASbQXAn6Qh4IHjUsQA8VnzzHxUEnJxME4C
WiWoeQEp5xx4dT8JhTPhDXF+fMQDEyUmswR8MDmYGQ/JUpy86EF8LlqkaKZ0DtiINz640q2JxEXE
4eUKzhMgJ5/de8R9qyv9/PFKP+eV+PIjhaH3iGOLo3+wMRV5OVIzoEevlIsvsK9HWGVi77zil/+A
//MovgVFlIL6C+3CtUo/YJJeqU7UJVSo77+bDOyYWqHC713092js9X7OL1x9nrB3RiAO+Hjl3/01
x+PFy+MyxAahuljpFEjIhLXMjYvgcFJx9IffwYqdjFwXBhpxpEcx9l2zJY3ukm4UphQ3DRMPrIwX
FYASog0ck28iQEFiefH+2K0JFIH9a668J+nReKt2bAHp+F53dHGxX3YsfsVBuM5iwBPDjHjm8Ch+
xDu/71OcK4ORaAP3yrc4uRcgoC+iYlmOcLlELUB+E0hRUYP39kCpf+sE9vO9wVNIBnJGSfbSL944
/hWhgxNtlcZKfhZfFM1FnC5xL0JxgH+ntf1uHu01bji1g/DwwIoBBXam5XNRbSe2orWcuquJ+RP9
hgDYaEHPBEjBSnVbr/pV+oDne7a8XsXtgibLuYiGdG834iw/rtQehePxuhQs3PvY+PJyO75fTqd7
aUBl3Ju22OT+DFT175W/fw8uqyg7JV9yna+8x68vGtvbh9iMnvrbKl7ubUAcX+iJUBDa0P1wohzi
CnyIu8j+Q1xU8UMQ8v3n+/lJdE8yzWdXZ/Z4LzWDA42sFrjb073KOSYXVpwe0ZxLcYLiTB9vYNTh
4h1vjC+MLvcKvpdWDK1XtriX9XS7CLrlZQdN0puLfSrsXhxINAu+d6K9U1RxHlyxw+Hz8H56EZdn
vrp9cYKAJgEWAgm83SSXGAF+2MuNquBqiq7JifF9zmGYcwrszBQIS3Z2gnJIBd37J6y+xfsOoYqj
uLLs9ng6rjCyuqfTb/sQ1S8+5KqLk2AYvJ2+xHAoNj79VkTt0kBFcwW8enk/3lZHPru5tJx4L526
rVD8SBdse7x16cz8LraiMQmdkOgKa5FGxwEE1vD2dbxcVpThty3eT/JIY2NLPgTWSIrpnBM/IUAC
Gfa38YuG9PsDIFnMXQKXhiDe+R3p742DdrBkXTR7ueUuzYZ65eIpM77AVRU1r3Bd7lMZcY73L4uG
JPqG6CPiDW41y6t4IuqBfnQ8Iu9xE7ccyv6FOUC02NuKyr0djxcArBGQyGD2DO92A/8Onhq/P8/P
n5+HgE/4yHDPm09AkAJwOkKThGYoAJcQLXkEhHhYoKHxPrlH5CvEgakIDsglB/CYgKjkAYCooGHy
73A+f7Jenv2IYz6fd5d3jrI5gEG8nN8PgqgpcJjH3YXSQQmFtPp1+brA+zxdPjkmjfECNfbwmS0E
YlGdnT8/z4f3w+cZoOF5Q/MTfLwzXLkDoNh39nd5v0AHhW/JJb/QgMTbl8vXzgbfWgMlpWCUinOC
0SnEBAQX9iDQjRsV/OW72IUoOAVlP0cKRti5YLquvnbvQC5pEV+3C7sV7fEGlZZrv4RHyhs78S4K
KPdzaueX1eVCKQTFFGLUbFwe6Fbsmf3vLrvLkfPaIWJCPe0GiKviwJwtn/6WCTUISvjOA3vYHSDm
8p/AbNJBRZW9w4zkygVs87VCo909vkMaZXNEPagAaqaYdYsLpyHO6PzOGVNdkHTp3VSAIFTSd6lJ
Ljz/qaLXs+2OEohLd9/gXtoFxedNcQ5QRUUBbXH4e1kpkqhe3vuteZ6wk3sBxW6oIfRhxCDuz75u
yQyBmMvq6yTxnhhaRHcU/VU8pxvRx4/sm6oARfz5Tuukkd5OgIo/6b/vB0inKzY+fW44ODW9o8mI
aytq83QUgwUVK0RSBpfSvLPFagVmGF0IKos37mcjnou6EL+c4/05AYgzoKjvJHjTSAREWDR92JL8
/EKFxbsjBEgQFfd3EZsQ+Fay49hAbCiKTSYtm9Xrfm5x0GKGT26WkKrkZgeVJPgfhSyvF+2Hg4rd
//79XmuxD/FDLoErWKupK0aWL/FEDKAMqPcx9cY7lIPLDlaa/uavEbYAugu8xD1/jnP6LBdVdNzf
ctNvx3uBmWW4ZGe49CjxqejU4sCQe0EKcBbDKymbab3OnVWBW9EmBudTf+uDed+uFHWjvpFBGHJs
ToAg65/hyVqgYYNehCgfmRgUV3Kxbyy+xEuhSEQ88ZrsxfV+YnVlrwTQX6w38vv5XKg+6KU4Zyho
RYPlS6W7TFe0tMuXaGbiA1Glf3mOqox4efzCfz/74twZcvi1DvaaLE+OKHaBG/l3Bok4EbXHtqIh
muzo95G9Y/FfimYI2fZGyIAbs6k3Px2z7RFtR176qyPpmExCMIwwqAvU8S1kVBJ7ENzWCeEWYAFc
926BqgyVSSWqS1RVkhVp4rzOqFMB+hwZl7gav2zPL1G6GvGiCyhSQEQzWeiV9HMU0mZncdUIqL7X
hVCNA+P7CXeSKAh2CNNWnIe47KO4tnQp2CYu5yJqiSERuVZ+RI18XQKon7QvmNuQ2MWbB6S0vhY4
Y1bPgi57/hR1QT3i2b4f8pMWca9ZgQOmwgS6WtS5+B/VFQJW70/fP88VAE3MfCuIaBQEPq1YnQkN
FEolquG3Xf6WmF1l4rTuTTOmLvDa8DVR3HddvHs+/17gP7dWzkLsQNSxKIcoGgP6J8Ojcsf4JrNP
li6UBbSvqKz7nsWD+Pkt8J871W/JOaPfzcQj9yyxqbYRXUuc4Rd8bEE1FvUvqMuiN4g+wb1Fpmaf
M05KaASZB9KEeCZonz3MT1GBP+JhvBNR47n0XnfLNJglm4KqoUGDltY1Qr/cLsUx4lobG+cwSV7v
zUn7LLF0vji36inYNqsNMFUVIRVRLdECYy4HFhcYDCuXEH4sf+Gcfr6J0Qai+hbiU7iC94ZFOUSB
MsCyghucnbNbdi728iUEV0u4K1zP3+KKoluchBAAEqpLCNQwmR9ZVJDVRHu80khKlLJE64ldey46
sugQKQoNgUeCZTTTv4ZmFj5lCI4QpbJJVxHkbjF9VPjmWkxoxHQlm7MnhT2SzjWvWd6KN39XCoAV
6Jf2Juhfqxe9AYwrwK+yy9RXGGbE6MHgdgoQGRDWG6wUjG/fsnuV2J2Yu1Ew/sSiQZhy6OIPMsJ0
Qn2L9Q07Ej8EVVNkgoiwYnRoFAoBHvFOteuYZfaLMX5wXqJztq9W6Rz780Kd53MUrqnODLUpAdYV
j6KlyrOfaOHPnQdMGNmD8d1XW3OcBwQDExhFLlWNdX0RGytcfB5UWWBqEBrjRWDMK3Vbm/su3iYg
E9u5V7u5uZI523IJvRneivoA7mBjPzRP3QrnXEBYHIE2R8NV0ZTyXeIaUJP61AErz/ATLSFzzK1V
izQUsjcrjLdz0tDceK25qkCHw5OfGIv6eQ3XncSqOQILa30uROoGt1ooq3DdLvkudPZ4PS6xzHMH
gEziNjQ39UIbge4L2BJBR7BIAG2Fqok1JxDbTVacAeXBGL/0FgkYY2hqAJL9pSO+JVrZanyArkzj
zO745B4VJ95fhgBnyS1dMCYkTCwzRg1vYXPJu2W3JFhk9dYt4TrEsKHbhb6pdqguI5iTLMsVf/Da
14IhzoSYf2v+eLZe84hAB6opXPU9S7aPN7DUXGGxMuVS301jPIzCavGWrPXV27jRn0j3FVYojGJv
2y3r3b2wlW1ft29vfP8NVUTscLzkNUIl22L+9vqxf5vHs+ctKiOs/lzjkjwqD6I1/64YWbkMNN9s
Pb2hfMj5qKt+o+5HbGuicyH7OQ9WJB9hElEPMoE8x3orvdgHCy6z+KmNFGPVahhWSfOoC/sYAH5o
zahABwyL6YzsaQufwvyHmhM/T6Ir/NDX+cU0+PTz/f399I1+1M+TePPP/9C/Afkt3xvv5izmjGJe
nwqzIMZGTu7tV4kSWw7aKbIrdoGJkI+381dhRRQrO1Gj1KyoU5ZkQkpDGJiQXvmzfZKtMeV9UzBx
qg6jDO4D+ky9zfb+s7O21qLceGWiswI4TJ8l5/Eixqtihd/Ah+Zd7KEO3QiqD0CtX9Sreh36PdFZ
tUQ0I11juJWP0QLaKppf8TJdwnx5lGO3+kiXnM6zWD3wJwZMFhA8E6JrLAx4xqtXYawSPVlj029h
U8BUI86MiqMqOL9XTJV/WUp/JwI8LWr4577Lc748fx6On5eVWAIFVPTP069G17/kqCAlJyxu3+Hn
PzoY/s5X8c/dGf+GQsCWajqyZpmGpSjEEFj8+9N/447436fF8+L0upj/n/+43OrmVmX/8YyH5e98
E/90l79kZM34A04wx3PgXWq4BaAf/4KR+cQyCAi3HdWSZQX19L9ykTXtD12VASY7fAuOhwXMuM7b
Jvgff9LUPyxd1xTHUQyU03Rb/1e8FaosnBH/iUX+pwX/Oyxy02pVklbksqQeyUyG8eArMDni0JCf
elu7FMAtXUdNz+QGPEV69+q1JrHFpJ4ZOjx8jUzGqs1WSWUc2g6OiEbWolMfYkJvP2x78NxOAlyc
jibp+yphk91gXnyVhJs4LwpEZRUP3bRw+hkHjXs6GRfPUy0zLU+ItsmG0ZWT9NQXVoFHOfCe2kbk
b3a5vo6V6jCQ3K2ZycOY5AAVM7S1Ya3NKidsyebNq/JUqYEJdUaBldWGw2rsU+6XlgJMNoOvM7AW
yNp9ndr6ksCDC8lHxVEPNVh+dhPOJEiCdTWg6FiFh5K8MaXgthhYpE/KyDKWRBPxjQM018OUh6+N
Ez5FErQfWd4HobqqDOFujOt2ZwBscjtDY5kWEYpgqBFAGMtZeZ6ZEo+c+0SYpj+yR0pY5cNx1AfS
9IA9jRMkJE3nyGlHHHYvy7c6SD6JNwF0ZUsSnyFJhty8sUxTj+x2y2RSVxjtQrFGf5cVANCUDqx9
TTCQUhI/XvXPUkF+O9HDq7QhyKuqy5+xVWYwQtEGGGkGpZ9th3482YVFkqleEI3pLHoPGnyY/LRj
hWnTMx/CitABM0uJy1d6bzuU4YMJq8RvE3JcyZiFQhuArnJrv6nXaYyvJDLlgXhn8lOzisQ/cpOj
Iyl50yonmJPc+6tp+t7L5CX6OLOzlONC1ljIycBcrgaYV7mt6S0KvG5oB1R9f6xzQyXYMCWzXcny
fVpwFlby1ai+JUIJp2VMUsZ7VQ4ZhMN+2ig6IXGTgaSrYQQ6UXxgkrSnPGIKqyYPjkV0tFGdattf
ZhYTryFYTjIzm5AsiLRaZRK3OjlwTmkUb+WaDDj1R+rR/NSAYVf+qpmmQ6Ka66ir9wVwYVOL9kSG
kHWoLqAWAnUqD4WdPg52Ak442ZpZuYpbVgEmCxAobARlMtGK45Hg1Jw4XxUqgEyeRO5v74PXvzSg
/5du5X/D0Rpt8//GVZxcP7Pw9rdQerb/HXhV5Q/ZxDeMU9fCF+zIf1VpV5w/VFPDBayZlky8+X+O
u7r6hwmBWbFBUzKy/t246/zBW3DliVXgUVf/JZF29e9p9JZKPgPYe9PUZNBWmmI7DMt/Q6Mfk5bo
UQPYn5YEW1UPb3KG2MJo78lkfVBja6dp6VGScZQy+YobwhfaOLx5Zb3rQvPa6DXal+OOkOcnXY5J
dByI9rVywALha6+Zb1mCk8akSblAwn9jF7iZ+7f8+Htv+FvZTsWxcLr/3U1DcWSbuFXdVFVOQ9eE
AP3flJ4E0cEhnBjJyCB9131tVzjgCi1i/aPxoc+0vd8jkNaD2pllHSvNKhwVwi19+FA3aUziTdkR
o2QCkoe5/Fi2/pNFOm0m92TZOQ/eaLkgtVl3+pnnEt5GYg9OfjLl4le79PRNY3ki+bwh6g6tZNmG
8JadnUjcfsjoIilJ/goks1zVpcXsWrEOo2zudce56oqVu5ouYsZjHd2YjqCgJmk+iJEiscoZsepI
Etbo54qkoL4kuHqSbJJqk/hkDnW+gEDIEt3LIJyTb9OUJoot47G1uT2VxHFDq4q+S0VF36en3xcG
QbspoYepR4KxrOTriKTa2Vj0IcjD4kPOd+lYBcvGz7ilWjKr/hgHo96Zh9GnbkpYunMvQuJ7Srkj
F36z8KyG3MCrGmfcUVpo4FIizeOO0wy61l5IvvesJ/khGaviBGJpP+nVaRi1eSGjNKB0KuwB4PK+
GpOdX6Q60PqSsBuDAGC4M8+9HgYPkqGQmqOFm071Ejg/pN3KLUz3zNsnxDHOgswmtwJJ3bphsm3i
y67ilgcojFnHG6R2REO5NFVSV/LElXrAiLUEWwRIKdnbS8eYTk3pswouM1STQY0AlccOHFfAK/is
UKsHXSpXlVmL/KDpIa7qredrey+Tb7FRP0WtMadxkqNbX+U4NTl/VD9qE+qgKruFwDC0mf0KjPi7
qQd15viaPAMf6cdt6Y4OK5ucUNCuvxDON4XSGhw+lj8v0R5Uh0C0sFXthWfW4dacyBmyrpnWELPb
kctm5DlxfHb6JsXDatDUp6KUMZ8CCwXmyZz9U5IBhhKGSdTsF0oPn6HjnHof24KF73NvpKJtVdJV
92Hc1vXFb8dz1G2auMemOYUAkOIlCJtXS+qItxqYeEkEiSP8sClz7uyRR/Ri3u3MmuB9q69IzYrS
LZible0rj2qqnLRBgdtOKWeSwt3V2EZ9+aqS3cVhNVZ603gYmm7XiOBsrSbG1NR/irHch+oYgozQ
XoLpYjotEckFaBItsBJy1raDlH4aVbAbSe9HCGTbKUnu6k3yQDjwzjOdXUyGlTO+drX3E/RYU4oi
4M7MbrLqCVYiK0Y0EArpo2z7D6kQoslAnmajQJj6BHeFZv06kAjTFdFToRxI5LRcEmuejQRLg1kd
e/9R6jMGvNQA3gM22R+ga1jGiNozwC8EKwfAdZ1JnjoMMISCScTqtF6msrytUcRbp89OuedfktxD
gIdoRJIJn7QUcocWNm+wXJpZYZqYkIYERVtzJ1sAz3XHx+rWGdiYenI41HYvTf2ZvFYsbOQ3aub4
YwY1TEzNWQe2+tlUBXavmBbSF6/MFFZlRsBBhloU0zB7VLZ9WT9BNaQJQHMEBbGMumxvq7AZpobw
zgzQQAltZAaDGHMhiSh67u31TN3AD8BoX2ssBB0CVtrxsbO8izQ229bC/GDE/ixpyGQOWv0nI4cx
988jgDVYGNFTQI4WqZ9YQMfxWLUVKPr0Cmtz43UB6b4lPH+vokOH+6ySLmWmvk+xRvGY+A0xxIbI
Yo5XQPwEL5gugp55WOpBBzLNcj4GDEImSHRD6S6FZpXrkRTciYBDf9TLBbGRzPXMTzv232Km1URf
q+eycMgyCQBIq1xYKSXOR4DeK9ty22n8LDT54KXG0sgJAhwxrMYCdOR8iUBkq9e2VaeOAP9SDEsp
AX4BcdVeEGwmFaq1POjxVrI8RKHIeVl0mvlth9V8MipjlTgkc3WJP24CQW1Kov9L3Znsxq5kWfaL
GGBjpJFT7xu5JFfr0oSQdK/YN0bS2H19LkYmChlZmQXksCYBvHh6chcbMzvn7L12BnhO1U+J8ZQ6
qTgaDsmcZkIqusGeJbX8NMr+BWuIsx1d6+o48By68qlLLfTAalzENhAKKuM0NuKnMx5Dt9smBckJ
LsD9JD/1orpWADdLHepNPEX0Y9UScNIjd/UzjFx2OIvNYNs705aPsdf8oh7+KtO8h+LrORv2yFU6
m+95FLwEYCZOFukIQ2aggummP3LwOThUhWDLFHcGWuQT7+WXrCT2yCSiN0heaUMRsvNFzBinzVlt
KyT7SW3Rt8TjDaeX4mb2/zgDy0lq7oxQvtYpxHd3hLaOcxPOi8ZRomYeHeqzTevLc6MHOhVwL1eW
sslx6p+xPe0mP6bzh9Hq1DUsj3EsDxl5baZhbPEoDphB6iriNFL2n1H/kIqd69rYaJ0a+1tSIWPo
keCWpA600phWle1/B1E5Q9iNSXfA64xhYEtJ8SEm3oBY2TAkaU6LufwTqvquUOoF5C6mQh8fe29f
szJ5cGywOnl76KbhrxHA91WZJimA/wxqEsphV6LXCPadFx2U84X7kjlPSJp8eHRK/RuPCX4t3X3U
lfzRNhHIZvUpW/gIfs8s1jqKPv2eHdHsooY3lxiCj4FHcj24OyzuJy9m0G7KB2FOl0E299rpd0mV
EdoXwaHls6mE5bYTEl6OBUwg8nCr0LH4dSZUydU1yAhTGeb0K6YFjdGc72qN9g3aKAMTHNgsBe4l
CyugS02+azWqMWDyOABzUgG6xZGqEKbNQj41HPa2ZilAggz+h9U1j8LsSOlxgmxbz9YGULO7Laai
3FSBedWKTCR0s7tZJawqgbGvoNJIHwW17+HgyIxDrQR0Mfs1tqpnxxk1GH6AbGHQX6e0vWp8znom
mq9zn+Iw+9M7zZ9BRdcQrHYZKzg2ongyJueWCPlq6XQDwO0p0EW0Tk38zCp6720E004RwRpYft5F
WGGaahuB+6PgAnst+gEQKbDafp7Vyhv0ixTJr285O+WExDYFwK6zIn9pbjIreJfiGNEEJBR2IDdi
Nc8uHUnzk9lCvmaFLfCnEmkQn3HWU8t5tdp4Xzzl/soIzFcQQb9FuQTO1M2mdo2dje0egmf1p8B8
jHMpAR2F6k9LyJVInv/USt3DsWC/n55Vzdl1knjLpibcpMUSzTE0ct0NyWurQiwfA9rJCiiM56In
tF8lESRYDDjY5/6wj+LxNa+aLw44cDIzjOYAFSG0Ms0L7HozDtEBb/lvo1tSPECBDNFsrUtjQuzd
YCMPsZGDk2VMMTbFLo1wHc0LQt1R2b7LEjLvSoaiZWv/BE66nSuNXDuYmY+J+jmzitvIcWjdjJ7F
iZ6ZEmgU7Zj+ObEIRZltAwYsPQhbAc3G3nVuAlmu3dGnk4zZqXPcravaEI0ctOMx4D6WQYcjYtoY
iWNuS98HWmNkhzYlHtAqyNXJDJhMnfs8BuElwEZx8boPIBbttu6zd1bhm1GY7+4EN2+BrvszwEA8
TOWazI08b89crGOc34o2/cXY/Gck5CuqwmyTz7PBIu0fLEcuuHGwxJl27xt/vseOKNY15heaJMco
CS7AaeIWv1AaPDsVqc7Q+U3T/i5tDSzFV3+EjMy1NcFMUMI8ABezV1hFCPfb9klIWmM4/Ib19DCF
mHjZkdeZWQLwQFbvce7ceka7N2A4bIwAfnIX7vo64nOMZ69O1WHwg6s5cqbiFAuvI1ZbL8S6I6qX
BayuSooOy6Xx7mSwyHDsLPLDs5VR76RBt1jY6gs5MFsdO+9eiUiy0PiVBVFfKeUGaPjvXNNL+GcV
SXLMKZF3hfTGC8aOz2gYrTvMCu8RZl7gQMW+SDLc/1X+1yjV44SHYhjle9g+QGOw1klhnfKgW5Z3
emwBKWS6dl8inKCxrZi8RCAZYKh+2cM870BWfY1msiVN4FvY3VFkibmeOsDsH+m7m2M5rjVAgQ4H
x9z1z3Zv/UCY+DLFwG3qnikn7tOufe4E4VX59NNl3p8egy/K/6Tbzp549OzMAneqGM6ZwcZoF2u3
fg1c+OJOw7rKWtnaxm8efoAQYkBX2O+h26xsFe+wzlxFuAIteq4791w4ucWa4t2V1gtwV1qMGtA2
tOpk+SWW9neRlH/qcNvV/dlZTE4oIF1PvIeO0+HG879TUTuHNtPVyortx9n7JKKDZPEaj4lb+hzt
4vQ05PNz25YHy6CL1kqm8y2DxSboiSDwLoAIvgI7wcyl8psRS1jkyUUNA0QSgwQHibVlssqPYcZq
OIgfePEEVvXJg1V0eBvdsxmD2QRCQAq5Pmc8pCIlASlMLVJ8BKRJNb+K3LnHAvcdTZhfm/qwfJl8
VO++F9zXGG8XrnLLCbVxytuQwx+dkoqTDzCR1levZUYY2uDhhJLa/UMYydrVVIe0vx8wiP8J4ghU
igUvg1fPSPKLruTXEBv02ZS1pdeyNkdgRZB2fIDDvxUtzEPT2qiL+2GlxBsktHwN7ebkOPPNijO4
0FxN6OK7oe0unIHfjRwI0Fj9LUM6c2l4n7JaHkOF/dQvcOT10tmbLf5LKf3z2Ok/fcjKmmY1XVb1
SDoRNrD8fazTn3HogTtTYrs8B7smcEPOE+muM3io2xh//5Bugsj90tp/ii1MUEa4ZaVhlu3gWLYd
bFr4U/nD8BKupHqLnSt9DmB8BZOfYYEe8OavS4UHgHwipqHNd89Puf24Sm3vaeyCehca7gcoSnB4
PpE+UTHygFphvC0A4xL2YXOSwwNGQuCD1TFs8/wcwZ0yX7Nkvrqi5cV2A3ajOaQ2mJ6nBaLRRnjt
HJJkY5JB1qJYaD3sq37ymiTZZ2A8qzYNt3aOV7cGBMrBu8X5rtxdp9MRT7AL+rwtwzc2iPeG6uuM
uY9Ssu6Tu1FBUIx4eWSR9h9ZmBKuSvvkTJqaZlzMWXlOP/xgPzU5Jvb6Vgl1tnF4NJn/YSRUerL3
T7ZJsoqTL4jPKHlqwpsCKBQkJX/LgJW1hdYRY5qPI1JeY6/6ypMK4hxoot4M8PHymqR0jFczVHev
6K+U5I8RTig1UzBGRXorY4lyictX5w74V2YWcJpoxWCqCwbwVVYPmq4yn/u8JBRd5Pd9FyN8Ilps
bZTpK4XQkhPWb2Mzek8WH3ULHQK662sUBERyJBVvroeWpoasYpavCoNholDQl0Pi0tY3H2onQQng
1ZdkxIA9R7u6Ees2Lq+F0IepDt5MQx504l5SXNtB8e4D2OvC5Nw4xR3pIH/mmRnsnI9//bgZjimY
QD14n04UnrRRNid7CNLdFD/klSjvCkvgblXpXTKUyWNGFbMaXTnthD3sUz92jzUdGr6a0V9Aza8s
UZFBXRAIRkfysxPDWxxGwSop7L8OqyCdoCNwCeKDpApBzvxpsnd++i3Jpls9jwfiBz8la/xqtrPd
nIjDnHIEGmtc54kAIan7Q24r4l+BYOHzH92VVUb11hwptCIBKKALFgFCh2vuLFy4tGXF0bmJxb0V
Gn+BIM97x2yOhc1XDY2mof2hUdRArN9kBhjO0XhVUKFXczGZOBTdd6xkkDLN9iGoihtTnhJT4maM
AV0hV5N+8OODmVxBW492xtwOkAMczjHR89jZarkE92nqXht8ZGySGiIPdoiE4x+hU2LTNJLwWrnC
SMcN6CiFXf7YJue76XA4TnraFhJmJp16b22YlD/RnC7JzmW9hGCaHQFi7YObZNcWLDjC72QV5853
FErYAkZ0NOHHxB7GW7NKNk1dCYx58TuhIZtg4Dn1rHRYz1Qr61l6T9lEf1cJ+BxDWJ1bC968GRoY
xqNbMfmcuIlyWGsCbguCi6BK9Le54j5xGCErlz8hJd5X4ZBWNWoYL7m2tFMVV0X0xkOTdY9pjqNT
ZiwosnB4aEfnLY+o7pueI04UVnfQMo7RjM3HG976uN1Zyjn2afeQ6fHWztEX9LeDlwcvnsRvbg9v
eI9vmR4OCZ+4yYv0r2mLXS3s1wEsNy7EvxANkJg4hDFNDSdFwuIWzumomotDCaPb4UBGAuaH2T4a
Q/cwwrNuAozeUrzr9GFqYcjZpt52volaxwSs2nb7QCbXwNmYdkr3jx7XNmCItqQYVcI/1G2h90nS
0MlA36I8m7zF5bMNOSIPU02xziWNFwfg6LYitqFmmzE8RwE4cfYLCSoT06eed248HIQ2X2jFIjcI
CGWK4JRBQ+crqk3dOyhAmuYUm4fOScm44k/hHCaX/t/8nJG8VzfTCzOw+yBHuWhpase6e0mHD7N5
n4z5ZZrjv0Fqga0aq4iUjU3pj8kdkbs78jWKQ+kYPMb0NzKvFBubxoxjJ+eacWYZzy9CBMie3c7C
nmvzPoSwAoyarqSEoppLDSJqmWUlkYLcVTVErBJTlXV7ZgtqySoSG/c3Ld2TCJW9NQODhq7xqAy8
mVljvnJGKfe6IFDaLFAf9R5HgjzfJAtiOlYNrtNM/zQNMiTbDoH8pC9JCWrOC/n3aR1StdBhH7zl
bRxd2nnwiCvd3Bn6m9jR53rmfguBvXNwG7RbGUH3hLnRwxnoMRPouYlACuJUosFMWOzOFLxe1TBs
g5mGfpaM7yYEU+gKtNomG5CpqqM7X867RotoW4b+Y2N4zOxS735EdmWfltfMNt/sUBxb0dzNRcfj
T7NkHRvUX0Z0UbRMTIFsEId9H7R3dj7efMID76KHhNK39a5eykAxCrBN+RraBDCh3RwdC5Ga934s
XnUUQwHR1V8a4qfQ5O4tHZdw31sTRMXuAWv/IzMNcC5wcFsHU1b7QBoE+szM2KcpHy3j/gLsgQNl
kl6LhmgcVTsIHGf5bHdkC/J2+VFwNWgiLKDyeE1O8VNrEYKWRmdHQYwcxbKYgWmD74KN2BrhtABo
STmTGvn3WJZ0kmDGWgNLsUzrcx30lzB/7TXLu9fQ+53aB3gNK1X4l0bHV0Y3EJAZXCie6aw19Vrw
cSlIqjK+kqhFijIxGJyPuDvd9FDTHbUNtGehO96IRUXGIjF+5tUOVOltkt46HKqHjv7GELcITWvc
wWT+PM4+2uO58CSKMI/xnxbtHXlzAMbpgAR6gUUOPCrjGJ9n3poqcI4gyW9NGZ2TWtJKis7AwTm2
e+CsHMgjQX4AjfmRAxfZZkNGj790P2FzLr9YQ3ldwdzTN7McaWEPB2XwE1N6X2ZDt4/GYhfFxktq
xdeyqXeWlZyHYHjz6rLfkGRlssVQ4iUhg4eIpnC6h8p1qTvqe8ViwQdGpXou+pdyFt/DOBwcgBtg
+ngI3e/QdL+t3PwkCABRbAtC7KEY0hvcOM9wH8eenFFTfjLTQkMKpXIVLC0gT8bXOCdRJthaKZRM
nxNQqNud9PjQ5UmKWN6GLv8bNizgJSV86ZdvmjeCPYUFyYqXW55H2ygLdoM93EIZ/TXlcGg58K/L
LL62dbu3xuhKBumbY7d3DFGOltWARF8V4YKhM1j+QlDAXWv+x7ebUOnF8Xb0txGHsV0t22ltTEy0
wO5ju9z1GT72quVfGWXyQRf11/CAorsmz+7C79r2PpSr1IWdER2syIth8nKfk9I7VRDXopKtN11W
UqpMGFqW8ypC2pEp0cW1+ekN1PmjW/xMGW9ryQ2VHFfATYcyf63CbWOr6+Qve23KKcCbcup3N94z
+/8JA2SZKb/dglzdpxUs33y+eYm3HbSTk10EiCIRZccc9hFSOqwzmp9B/LcgDmMdu/bOAMSw9peH
sseNDAgmegaidckD/qHPHDSt3SWo3HXQTn+DcP4sNBevnwUtZAtDZuKwx/E5yn2aPUyZHapV0Rre
qo//dtG0szyHQY5zdEL11vE4tutwzr7Zty6O19wvd6YfJL98gcSNT2yPrvMhk/6o5ubOquI7oJeE
M+ltTUJRbAwHZrLbnue3Ajbdl9MPUX2gpZO/Vj2/EKPxVvnhpdbed4jrnkaj99SNQ7MdSu+76cSN
tIs1D+1zmsSXNmwejPmj6yqQNOKpSbt3r4kOAFPuDHc4yJC7BUjwoPX0BmLzh2Ddi6vp50svuiSe
swSk0e6gUHqEg30mZWW4K8lb4M0od9oE1VhzUeWYc95he1339U5Jx4Yd47/Af7kzreWa2ySqVSXB
CywEwk67Ax23a+y23xmkR/qr8d/UGt8a030iFGdb8ESL0IRuRuxRPxxpU/TH5dJ4UXvnKx4cNfdv
JvdoJeriET7ZUx4voUhu9dKQgGgZ5guJT0s7wnyRld7qEhq1JOjUsPc60ttq4ksBF2HLZxVKs+SD
LnxP4F+8tmI/X8XAmHKXFxX8zMto+RdKh7+Jdo5B4z4xTFzHRXr1WCuZb/NVCePbpM2r4wdPs0Sz
HOcVgeHDW8CUK6JE7G3UKgb9AJORwrIITLl9DNyXaqEjhfCfe/vYpoCNOsDXawPBjF90D0053JaF
Apovukdneim96CVUB6uNr4qNsO70L9zVXRvOULVT8bT8Zflsfs6jC9UFaVMHjr1oH/hLKFd45wIX
S6PDCrX8epdh+gYM2Wfj2nejy4i9mG2UXq7apcQ0GrA1sidgUbvY/TJo+7tjcnXb9Eox/IJ1nsBl
+j/R8EazazOp77Yb8V/04smJ3O8OtsfGsSjozPkS9v2bPdE+TpQbbAhZ3yxHU6V4aOtuT/v90xnH
t+UK65YryniBjWqdUYBnI288522m8nF0BkIUbmBKZXNVHVVUXMitQKLtVt2uSdxgm4pNm3Do7Ivg
FqtI3efjiYCSbFMmfkR8pt53k613LfP61dx67cVK2TXcCM/nQDDZjhPVgyxX/3sdz38vufwXVeb/
KPX5l5/6/4ggYaOf/J8FQZhIokTpf1EELf/Fv0uCvH8I06GX5f1TDrRocv5diWn/A1aD5S1iS2oG
l27w/1FiutY/XBOJEMwIH+We9Pll/6HEFME/eAFlIB3OtMIzg/+VEnMR/PwnHSbACukFrghcsBVg
n+z/Ao0wRQoprPDIGs5FuS5ieZ+1TM2b/CV0qlOQCsbhLnGWo3v8Txfov5HzLALU//uT0TzZAtWE
CUzjX8U8SRVVA/0IANkDnVcxZy+kAL+4MYeA+ZeB7DEvuju6QZu0Em/h4Lyb/fQFrv9hjBAdBqfi
BI4kJBy7PwXO8Cid4eHcPvo6uvjtvbbFQajhGOl95CBocOiGrAy/fByL8uP//YdYgfivF9GC022j
27I8SB4mMq1//VM0sdaeSew6zZ0AvaaV7sqR46X25ve0b6yd0MF3T9N13cqe95oc39YrjX1bOR/R
2H0PNomRYxMQyljZ6zUZk97BCbNb2i9tIjn+9p1u1m5YW/xesjECI0EUwNru1P4hRnG2rkP5FYVx
BlvdQveXnwFS/yUXkf9jXCrTIdu4DTNN5jDJDkgWfLgucNeTOXz2AdhZ0gU8P/oaSg49XpNBqC3s
O0P2ryEQ8JtbXgez/KGBylbQBKtOu1RGNt0SZgWY8jvInqKheVZIlDPB72QWSxSHcaZr8Vh5xpmU
hfQNBnr2IFL9oNtvWJeUVbmFpYRybiENIUaVzz4CmvXQAPKvg1+CgI8qn6N9GRl0Y1TwHvTNh9IE
1xh+8jg8CQcrTMsUMayBcM2+OlEawEXr84vUzroTMfOm2jybQFk2UUHYYVYM+UPa0vj3exCAZYf5
ABUUjz3xVJ3i/qVZcEKuOtwT235yJFIMRce9qRFoBDZ5Ajmd2khkArI/4v08JJ3RiBdlU3N0M+ox
TyV3uo2MA2XHkgmM5NRIwmkvCgCerlPvonqkNZpCmc1sNKn0UXf5NO+MuM5IA0HQUqX5bdJ4CWtB
Dew2E+BMNb/UyberOop7B/sAsdMUTpzCpW8/QoFem61sj02EkJfNZeV2+ICi+N5unD19x/chqWl8
BJC5Gs98TjSdJdn0/nEmPnDa7ZxxSO+Yh4Xr2UdnG8UBowbJptrTdwd2CfM2rCkJCkBFXii3U+BS
CTOSrCzFTlavmQS3w/xSjkgjCj+7Bnl1l0fRd0YTdoqMz9Cl+O1FvYXZLZF9YW5wf+th4YAbid70
nnWsmuoqmvYEwnVvjPpgGplz7zi0JQPo7GvOuRxHR8LQyRwRTnzf1tEJsdjRDcONhqBNFLp6JjQW
F5Xt0guT0y9Hiq0cLQudqxAr+ZCH1W2cPXRC4xEBdO1UExqtkGlCLzlfa9PbWON5MmqycusOQ+k4
Z4e0beKHSHnMAQKu2lRF286CRj4L+wSi8a4HeLYQ/q1dY2JQc6b+EIXmrivH/pH+rwfHzXetk9/o
j8xP223UjiNM1vidCJEZwGf+5bZCrIVG91cUd8IiFnqS5i3qmk1cloy2hvYoqt4+N1kGIK60t4NT
3SpLPoySVt7o+mqLyoTihKQPsG6AlTPGwp6K7I0py4/cdDaCpG7o5qBhmwKM4nOAmomBmEkgkq/u
6CY263g0LPQ0NF2qpbHcIvIaCvDnikz00J+HfeU1z5Wntj3hVttUBwKV0xJbgJY4DZgrlYYLTJ63
I4MHtgoBya2qatjJc9V7iErJHyO8BQ5QA35c04xtK4lCwaPrOJXPcRGeZBn+zlGWrUZh/cnrMV8X
uQqoR5gOaLriJPMQHBo5+W70OrxvCKSG0YFzCNR0E4gS3AxCxsJmVQzCehMAd1sxIX2OKloQToTV
lDp6rYzhMURkL83pGTmSc2z6aeuU7ZYnY15XIRo8krfXpi+6Y+0nLxBJKX1r54W4nG7TVvWGdtd3
Rlm68lLLe7dqnrE/FcV0bUhMZkUX7tOiw5jf6oc2qr8dJ/wIG8u5mhFdjIhBO2hhRO/iJPL53enI
sGpSUzLYvrpJ/234s/3kef5XnPJap+FrIrjBhURKZxidTWPfozarX+krMQYC2mpQ9icDmlTazldY
memmuNlSzBs/iDE92tXOoYG9quuBu1JJaNsG+hY9Z+R36/TcICTkiH/NpurdlRWd18Yn8bo8TtW5
6UidR39+Vq+k7eFlrlaDFbwVDkqraqq+xgQpTVwz7Yc+zgBIka8j6gpcvU8LWKLdsPzXWgOu8Rai
shd7X6llvekcAnmYBkjeRmXtQsam9YzZIHPqU+OT/K3M8ams5SbPGe2OGaePppsgm4cHwuk+Gg+9
a10Zd825ZAi1s2gDct41X2Wqflsnf1BTcZwj5pkyjDknoP1QoNbzOfzQBmJLZofuPkv8DTks1S7z
GTQTNJCyaqyGZH4moRHKBZHM+yBsCa4wWrVubUyprTPvRt5Dfw6rkwrrdMexLkU690HL/kObPr6s
mKM3QX1H3TXIdDMmQkKBR3LsjFK5IzCu/6yKajwSUHa1s9rf03K6m0JkOebMgMcfTk1xYQRLvA2T
MeqL5H0042UlYNZcDyGKCiypGZrPvsiJKqaxBvBxZ/sNYBfD+U7yfMXs/dxIpk4+e7H/wla5Zraw
TvL+SJNlI1rmrFaR+mu/JhSiANoUlIPcR43AQOo7jyl3UCjfu4q2g/Khhb/qWvQEeTbFO0ukpJW1
aDOKFs9g5aAPb3mEKkmkgUPI7diD3bAsOvIeTdNUhU++NL67mAwtwNf+OvTlrR3lM0Fn8aYoynOP
Bjfo3ziv8bfUCNlohnquD8R0WPKVFKIwvycfNoqOqhqvFVkIq6yoXmOPhaSjkWBL+KgN+z17271W
/cQQTKPsGzJ/X8VHpl43QkS+CLqserO7qKj9jEzrsRlZVzJJrGXVYte0Ec3Vqf0TJXV24pqvBzVy
PRwd3pM/dWe0FO2hY+xiYeU7h3AIAzmpgcSE/d/IwIkPbBb+wIy6r3S9btO4o5zb25Tn03CvfN08
J6P9yrwFIZy1HFxswnyGMBjXJDOM+zKXD55bc8aNp0vq0GP3M5SwrdyEfvRiOwHZEzTrhrh+Qx2G
hKZBph53b1L7LhIb93uQ8kyK7c4ma63o5XoYux8Lrv02sqcNTWFrHZfompys/HQJ0V3pBPDhMAT5
KphJGzD7+knVzdob2nrbZPQVU+PL1wWvpRSAs49mBE2+FXSN04Tl3h+opV28yeNU7ns7uV++jO2H
+7gdkS6ab71rP+hgfG86fzqoSqrHJqGLombfJ98sAG6La203DHShpzo6S3bIfeuxj5nOc1L585mB
cL+f4va1dczx1I7tIch6BGJTnB3M0D86KNrHWpM+KMrNPnWaYAP2ERs+M5tdr7PbOGTec4MJe0GS
AuUcdvXYuM/Ckj2Cg9S+sJI8p37EgmyF0UbXw9HtDG/HYfu9zU3Cd4mgRM+nXmLBqEnXY3rxCtKp
pnDGOxH8IXjC2RABiMp5iJG3eEKfzFE724ZvA/0gnhtOGBQiiAOAepBn5s8M7yyHwZ7DJMXp7D82
UNXXKfxte68llhd1f641GFC6ZMYcXSbl6tOM7NjoyLoT2LTI5miXNmu9eeHEa72wXR8Z9PGoueN0
N+cZ6g53ftHCMd6l520TKdqbEIgEmjSgUePp5sAlC1dp5jXEhgXALENKKZcktQBp0lhgDjLytzgo
P8p69lfm+N7Bu7wn7MLZWnxaGETfgUa0NYXqJ3XTgAERmPBoCKMPp6j/ZqrvHvMsUGcjgzib2Vf2
u/mm0ERUs1ms3RrPRR8E5FxEnrf2Ovu+qEyE7aPIz1ZAl5jRJsOmqiUydASaEFtnnAA+5z7iFIWp
vszBmajwtA8Y2eEM5AzP1igvtV2RL+YunkJCpNbMHhjpVh71WLBoc9dII0iF29OAnxNmYGno2Yco
cZ5n3ULi18MptezPyrd3yUwXXyEqIpKFMIqEEpzuPLLgMSf1UUDVN2a/Zghn/0yDQMuVRogRMv/m
CFanWnWa83zKqCU+U+QtYx1Ewzc3dN1zmScH5hQcU02z2OCjyy7//B9CMxDcuIC7w4EAtcH0HnvG
tIjm3NWAUkK0U3Xxxg/RtfBvo4mqOTkEZvWaTx0sPpThZ5fAXIqQed9P1s2kcNhlYc7fOhsvTa3s
XSPcZZ4X7A1EzbVOmdq1oriSjBadyGwgBJXPQSDPNpeyFwwmxyQ/NQ0ck41Cixq+Mh30nqaqeW2X
/nhv/DAKsY+SXJgyJ+Vv9n6MnG0nMqp2Zfb5EmSK6LkgmIVVsX9IiumPEbgWCWtERuo5CU790ASn
aJY3B+3trh7mcOMNDVqZ5KGgBKADK3Yj42W8F8U5CzKGpRzyytnf2enALdSaFM6s2hMRqygcY5Y0
u0MHEDwSj2IzwdLs83Z9FpBw18yFiBEwgSWG8W81cUqu6NFRx9ELnDkqVE0bbPN+vKvNnKGdDGj+
toO7VkXOpHZUBhae+h6TYb2ZupBY927Et0jO2DnzZb83TLs+xthaVyRaO2c3qs9ZUhK3O8Zqj7XC
2vUg1MnVjYGiJFlxTBr0vvQ5GTx6ujunOo2RxzbeWtFd3hal5kAd9vW9tgj2YDX2uKXay1oOSMG0
ynpHbnsqE7TAHKUmdANhVN27ff/eBs6jzTuJ8yZ+7KOEcKmCk73pgd9wSP2guLg3Av/FUYQfyejb
ggzuo/XJJ4KURPBuTcmPmM3sQA4CAXLyTaddfVQ/qlZs2MxXjmyDvMKLmiXsHo2gig9+QaLI7Jeb
IIs4mSsajxoffWd5W0U4lEmI4VT23l47iE1toiTy7ifjxts65sTXvziilQ8c8RLP1kSTAIrv0BcE
ZNIAy3QePb/86gIZ42dVjP98y37OUJ+aFQmQCcQKuQC25/vOjG9u1y1HNusuUNVh6GKSgXR+J5T8
Q2Ias+uCkwesXYQVljttRU2aFYj1sZcZQbC9eZ/1COGrxMx3VTI5e68lagNl5dlN6mBtdTUAEUQX
XRXUe/afaCOK/Fzk+DlJtVy1SVIfw7LUH8U+9tiIer98RlR28FT8mI3Dc09mk9Ds2XEjT7X0zEsV
BVyoYuM46EdtGVmcsm8+pgFUszNllq/EoXfxMfEwrGr0RntMyrdSlsZlJjWqMtLknhB2DDixDA6W
1Z5maXhnxKEdC+khRVIZ4ZiIRUxt0yCdNRSlql+mCf1jwRWqm4OWHCU5QDcHvyupCsuHTI1sDzjW
ODpcQlS1eWU/4zHz15Wd/rqh8fJv5J3HcuTIeoWfCArYTGBbhfJk0ZNNbhA0TXjvEvlGeg69mD7M
DUVIG0Vorc2NudM93cWCyd985xwi3WhG12fOCzqDR7WfbtKT2ScmEFUsD6kKmnPbZteuZccInH00
dZ7TPpsjcdJT/AKbMp/L1oaxTmofiLMTBxUN9uPUWMcEpP3SCmPfzo37mDliOqFjsmgzMkr/Ynyu
0yl+brCb5/d07Tze+53hnfiyyM4te3yaBt1f/vlNNT39pjeQFUSM8LfJ1JTXvupZidvGtdaYGFkz
+WRTOe4bg8QBKJ77PC4Jx8pyrDgG+Sy7ILiMgwxNMofvUTwFrO8JoIy7V/Td5f2//idyX4eGrNwG
xa5tqC2BU/6R2NFLNc/+nSa4mECnYtoXE7K2ALE5wX/JKZrav3PuPsMn4k0ZeChL/PYxS8H0SSiP
t4mvnkmpYJy07GzPkrs2SG8pX5ydb9R/GoeH3yvxhUBO1MGsDDdLNt7oQNF4wz/p3n4X83BL8i8W
vAL8UFsc4zmk/lrv1BcGIhirN6xJDQnXVHRXrTI8aTChyNv7oRO/9Zi8eKqf9x1MaliRDUiW/f0I
13noYvOxry5Zg2l7JN0fkEdvi/LHdNLb2GSmVy9Ad6ahStxdlmMVazBdlyImWiuJT7nqJ9YnvJLm
0VtETmuxYlxDa5JcTEMW1XpP9o659/sm3cUp31A5W3vLsJyDG8zDNhYNLsOJQf5hfCDriDlykUaX
tObsAqBBmp2n/XaepLGrhgqqvEIM7pnHAIAUdXt+JqCEJq1BA9hHC8KLDo+hshs2hHfywZcvfgVX
jpkoctmSgbEoC5KPR4S4zy9joUwYK1ARXT4D0C4bVXkwTavoY+4dayfsCOdMy/N2ARaui/pkzs+D
R23SdAmKRLt79Kb227W8daaKaauqxKlb2u+e0rezQX47BfNtGDZ5S3O7w+rcIx7g6HR0btJISlJH
0ZuDAuOVYv9UzWfFX3slmZnkucrHyICA2E2uab6YedwXrJoZcJKvu5NkeHAMwFG3M/rSi6WGOkyZ
JLHRw3iYx9jl5uks08AkgdmDY5noE4JtUeSCl3/0qIuKKZeZ4sniAQA2413gIC5Ahs/fNab3iV5u
vQyVQUM0zcHOyHdm5UbcgvPqq+DXD6YvVHCGeAfnoywbow+AcGczN5aNtJW3IXKbrJw8ZJ+KLIj1
S+7+Cb1ocGhspvGhZgDHDtg9N+WQMFD1/dvcGo6NQioSNEwkK8kSvGD8vqkbeoUia6CjqtPco2xI
G84MIciFFhmSLjOrublslHKkC0dWRRMj7zQNRROUcCtGRmhh2974QlDTj4iv6pclScqz1HzRzOHD
1ldhjNkAV9J49AfQWKeSW4EygYnykB36Cd5Ju+NN4qyaIuBYJBunLJ0UYQzRTcqKZCvxV9EpQXTZ
a1nT+6m+7fYixYdV3WiP1NM6PjppnD6MZvmI8hZNZB6fA3z2L6I5DEp9zbMzbUW23E51T++Yl8vR
ca2jObsfgtlYkXi8wOL80a1QvlHYIutxsK4nvIjBCp+3IayDpiR+hoBMjeYrUbwVAghdGRM/5KeI
Cwptb91UJ4f1QmoBc8ru0c2Tl1zG9c7M5ZXY42JLIZkhmqyrYZcE/SGzk+rQ9eKtKQPQYqQjudNG
h6K4IVAorc29YNK7Lbr8ds5Z+kfSP9V1+qco1rAAZfBgw7AtfXIRIzngFi8dUrXlUDy1KSF2vc4f
sFcvHupSXY0O2cTgfVvtCGlZ3fdDfjYqCUwb7NO4pISFiI1yfdskC0xQ9WMP3nLwvURtSRg+d6bA
hRE+b5Nb9P9OY9NAJchtdM0bxManp2cEvV1iss6oGOWAdLvkq5r7Pt6n0fg9omTwDZu3AHk0Ac0P
J7oLhimm+1mjscGnRJInOCOQJwYvUNxbZCvDzqtsHbvG4iBaNgFTIUuu1VAzTsKXCV+YC7jVlpVI
aA/+lTzQ73TACMQA32IUQ7CEJxp4Qxh9Kam5ayGsrSxBIYBc0m1mUwyakigb9Ly1qOYNDHezdSI0
qYx6kVKNCHjcW9HSAnY+k4EiHfJtxe/msfbQt9X6KNRAfCOFYFakt02V8Havy690Tts1n+ItqIFY
orkDsU3IFp2mKoef8Q5tg2LRyrk8gflFoA94kIBbvZatf8y1Wd0QSusyZhwfyWgnZ4GTqXPfzJRG
1nR63gKV+9sJfTBwCzpw7zNsItyFzoTN0+T6J0vToJYzUI+VyY1yx7BvmaZLd8QhA0JdymU3Ri2v
uz59XHSfblnw8WokAHRnugSiMw6oAizJa+5lcpqm6baM+7fKa84UkVw+xOTsbi0owGNnSHLV55gV
iycYkVhWSSJ8xut8vEOsdW0ahQTI1e/CLn+dPniFTAwbqP6dJWkObGhuvUaUx970FszW65g0O3Y+
3mFOu7ue1qwahreF2JYNUVzAV5ptDYnljJCOYpQniyXHFnYQLayLRV0xYeqW2E/Cq1/QFxkwFT8+
0tRwWZL5kHvmPTwfb7R+nPeO+WrBMJ+VoXdQE4TBcFMjANsPCW1ynFtQUo5xjg1SM2TJDA8lKAYk
EJl9RY3pTuN+kIt162/jPZ0T1m8yxWTPra8wjH90A483muYp0iA4VWW+R6nT3Iz8C5sQZX8NpG7Q
hm1ae7ivlZVs0tnKd4Az4D1pFVq4X4QuI+LFvs2Byc9ONp90Rpy4L8lunCbmmyJFK05S+8cizG3C
H3ROox0RgwWnR3I3Z9TlTS7FAYDlS8h5uigX2ZaL/JyMp5HyInkhwz3ZRdXOsdLfrrGCO7dyj4gw
KeFVfDXyiXVLbTOnJZLdkvC2GW9Fl0F4CZ3JWQgK6Ku7eI2FjQBML+SPkOpW84A5M190ytxuMzZ5
yJnKfIjnlvWWJGMOAKf17TMiLv8yMOfheCkYxu6SJnudlL6CoYp9g1zZQKYMsqHIyPFYL8ZZdju6
RoHQBxVhado7NJ7P2dI8Zp1NjJSsH6s0wTGVWt82jTDI9LOtOoAdfBpQHYJTgXoazEX4EPVLnSEg
dvjSYTNnhL/yfolo4eJK8UXR2c8xDQguO8MhD/wdtUh6mPOcYPRWPzSLQy4J7YaC4DppYNmR1Kxh
Zhw8s3/bkEqZ70lWCUnBILdAlO3O9RFtLVQXWcwDkwB0Abg7X6j3XmZrnS1USDi0UNxQpTjrEnVh
EJ31kjlHFgv3yaqai5HfzxmZ72VcYNw3TvbRC2rytdOLGfdHs16N8eMY27T2pikhxhzJOG52dqle
/EPXNReL6NLQxNAp7wZ5jNLiiYFWLvUOAjbE28kMa8NGMB1lFzlEW6sH0BNS3aPdfwlyEsONyFG7
iHBOM/P3Q5HjR5AdS7U8ssobt8ofH6aaRdyQvni++DJrag2hrJ5iO2MQKtS2QXFGmmuGTIdAPMdA
+qtRdRiQDdNIpCXSl0fu4y+gnt9xvAY1P0GWaGILEYfXiD3ChYZuU7X1pWkLlzBjcoUIfsJ+0ut+
ZNGR6gDUMMJ+h51fP2oKV3+4t8cp2elqfjM1eYXd5G05e+aNuu3KudkMsHhT60VMr+XDWPDly6T7
qW37uUB1ReovR9Ii/rT4EbFMLXbaW8rD0vh42RXUDGXOht/Ks9dCT8mpWqFD1dWk68b2PmLVvk9V
e2Y0z6SEs30rq6E4xBkKiThhn02G50kq0W2R7cm9n1nXwjLugj/7fBXzFdEY7VTK5lTmPPd0VMu2
Dch5xnjj1S/Hv2bGB8L7A8vKQX10xvJUMoDCYmOM3ly9jm6AplrDf3TrJAW8ds9CsWylV2wIYSPx
sXMECpSm+vOgY5OKa7LYpS3q1axnB6VEd/BUEkMVtHuvM16mfkL23XgY2HayOwVx8wgteQeC99mu
p/Y/NMn/ySfp/yVfBRX1v/BVdQ9wbRz/dvo//j2up7T6n6gV//G/UCs8lgQ+eyyIXJIB13ie/4Kt
LGzvHHz3gJ1MadG/APGgN1i97Vzv32zpsaYzPcfGWsjDV+i/YCsYLeELBwgfJz0TE6b/k+2d5fLJ
/jv1ZFvSw3UJ6yU7MIXreqvF0X+zMJL2UihcojKODMN4MMvfKB2bB9QRL9aMSjGq2j+IvPW+JS73
1JCAvczz/Djx5rw1I2+tYTmf+p5xBMKVzVjb5THOG/oSDGn0aH4PSZ2F2eJ0N8Ei2H5KTWyxl6Fk
QUpUrHZJQRmbd/9MPmeMchcQ1RkHC3oBR51xx7hjg7OJG79+lSL/7gJyDGGbtlONHnDxnhBrfbUN
7m7pkjunvLhP+3x6wkyOTW5C+qqoALbjZHp1V42bV6uSpXjlsM5r7lVb64smv32T4dB30zBvR6U+
wDab05PA9WXvZSlvTYp8jsrx1C5CnrulW/cS48lLg32FKOkC07HclUH6V+UptTsimJvOilF4WMj8
vNrr7wbEd0jkq+jkluhcVfLpNc7fOo/fdDNPb0mJFglM1U3zX/Da21wXuNy6VIVIvIHNY0iitP0s
/RIiaIkHSnSAlBEpdbGQZFl2JbP9+9Qn+E7F5ktpnjwjHlhGVNnRcDgw/dq9z1cFPyr0gz+leM3Y
2HiWOl/2doFRTwc9SjshdlmfvuAIRgHsB89l0Of85LzxhfVAviGrQjM4ZYvfHqWlETLTChtTkIc2
sc91GuHgK3OIZIdyeF7mnSymaD/7xz5pafvjVIXGOsaoZBGF2HM85DJLALVyyhcU/bs0wDdDNSX+
0YnP/G1mJV/6fU9Wz3yxAcig0aJN2X8D36HoqxaTTeM4bekcM3haYuJEueTk28DoC927u0KoiSYk
A05q2vwlsx6tdppvLBLfpbMQDz4x4mln89lQIrnEcUO8va6akBRltZummnRDo9zFNRJ91dh3Lk4P
4eBxyOKqyQgIWKRBLcxknjEuvWW0d5wiOzqKZEajSTHUTb3+lARq52Q4BdUU48xfJThDxthnCohi
b5NW3yFLxIh1+K0UMbiVAStRr1Y8zqisXU/S700GE3ZTD6LYVxO9ujXm/j1+kTse7PEsBE19ZHLW
SmKMZV19smgiuBDK65Kwb6JKwc3RSebrfogC9yQSlqhB3zNcGZkdjGwTtkbHrJHvqL8QE3orA8UC
w2GrCZtXx+NnshSh4edM7iTh8DiWEZu90KQwjUZZBQnD2p3/k9+VGIBps8tPjQO4pdr5uRhmYz/M
9lvS+Oap0wlbniYWjBZAoR3lvfhla5LArfzDnJj+RgdBfvIt/RbEy6c7TdQ7uWYEN4kPUiJ52/R4
gsnT0uZ/qWBwv00KcUY0HE5t++VFHZGW8301mPqeESA7dWfXeH3NzzbKTYbvBoOE7KGPl+zTmquz
NoTaO2VLwq/pMzp1Tg2mTa/uKHHKcGjNjMJDe9rH90uszF1kbAZ/RnJKgno4lNJ48IvqvXMgGWSk
f7xSP7pBVX5ZVfFXEPnoTGn7iJS/37WievWSqj4bccUWL4KhKioyZk0barsqP3yHDQeJ475+ahIR
xsvY3HqUf5Ug2B3jL4T2tEIbDbS5x/qNCd+IaZiiIeHdTTaFljfQTOauiBwZLsbgbIsZfRHpp2fM
RXZKUfeLKI53rdM/iB5RedpZf3vHeWWRtexTL6/PZAueaZfqU/HH6Qx0B5FFtUMuJn9ZyfbkV42s
uDqTHU0drO+EzKeOzxqMpweNwckqFAr502gKQNaYY7/iPInUkKtMLqM57fPhhgL5ti6D4bj4023W
YBGyGDFDgQ6Aok0fuhg1TxBld341Hsdh+V0iGmYvDc1IV0cazCPSRIzQ/B9XIeWMo+GPPSPKtcRT
RphkM171jC4m6qowEaO+XUYTR7iOu6NLH0UEUTC7uHVVhCBWrNu62vO3XtI9mw72ppPyLTBBvMmY
I9qhNc/HxGKOBnXCHKw+c7ZtbYCrsQvQSEGcMmqKUhvccwG8WNq64JGlVsVtM1qCfrPY9CiMKVhY
kc2YcLUt69NPViliy6sdKg9uIzpUJsW5X4pr1tPilqNzDIb0Eds/RaODB6s55/sTD2izL3R6JpqV
nUOHcsftGMPQOxkxt2+LQIuXsfXmjjXmPh0pkQb1YL/4n5C3F2RDeA62gxHOTvndd0Ch7Ii9jVkS
PToGdE9mk2BDAXoCt0odPEKszFjLhh3dDuKl9n5qmD8VHdNtNX8ls4rgES1yW93xvqGwuACU3s/u
tJ0SglyNPtWnONN/E1y9lJn/OOCcIeNXXlUOZuclkE3pqbfGcJAL6KfMMwg98UsYSTAGlX7ZhT1C
jMWnpsLcD8eOT6nbW8+PmAqrIt0JI7q6CT5swgA+Yr76ZrjypExvOBfvfur+CIiEWw2KxnYo9HlX
h3bev2c12lBXesiK1T96ieZhMlt7a2Xc4FNraiYI3Ul1AJWeAPItE1rVRsjD4IGgDTlTqbTuz4YY
qJCmc9Rze2WWPswl2YH+EduQ8oy7L03G8m173Z8x0Ckjg3E5tai7TTe5j5Rzk7Vt/tT7NkWIfa5J
3z5ZPK2hZQ79zbzLugyvPiWmbRQZLxo96TbwglcayH3Xd6u3wpjt6iJjS1UNx3xJq/2ke7Q15mrJ
EGvSdevoJssck1qBz0T4Kqx1+8o3AQCDYX2OaUY1oomznAJViN8c0dUkG7vE3SZYauxiPOevWhN/
NeYm27FajsqcPy2CsadAUD4Nw2/RouVmX/nUIVCSOM7tLAdXPhua1VrwzIiqe8dsrlELaJKK5NXH
a3BbI1Z5apFhut2ISc1AQIEFoDlGNWo87ulNNKDw03CyoZoagNchf4kS9KxGA4Tvs1It+u53aMB2
ejzlDtRY255FDzslom/7nORnm6YybbY+Lm8HwwPeKYZ1kGPytfq8lIbSEycsKQ/p1O47z3kbMpxX
ULhdpq7OzoCE1Qar6hNlFZzEPG2DdVNp9vWHCei6JGa2b63u78pC7oX5dwb/ZCkDLt2h1zyXdJ2N
cmrIA3btnIDdPqqGj2L93YEev4MFEQwMn6vL94iCTNkI2iOz3YouI/tEoQG0KuDvCrJJMlAJoyqn
GG1YRjEL+vJcBG9JYl/bsv1wtH90AnU7RfNPPgE0VLlJE18BHM3queOx8xrjq/W8x77DwierxLOf
kDU9WpZGr5cyPjCHn2iqf6BDmclZvAC7vn1x27I7L3q1R3P2HRbPA551XopGMDthY/3mOdlTdNOb
1XQE8Ub4Zv/mvukfcJ6wEnBNxrMPvjBD3RQmbEx0FTgqH6DScZlmuRPFt4nhh0FHTq2YihNedaSz
2B76L2Rxo3Ivk5fdgyvtKiRKvkhuoULZcizlVxBLfzdphZFX9jsOYdyP5KglMDyCQSgFUsFca1uz
Uaaj8O47JlcOBXcy+wsgU/wZmP64dw39UOUCRMDYi1zvFG9RxuQLE1NA3TazPvpl46Zsd+RAjm8S
P8RBsY5m8I0YUGcx2HGC72Lqd0Wrv+Yhv2tN42Sm4opEkyQeCxGq5wDN9Iw+HcbdgQ6+dMISb/LO
cVcCG8QkXos8ec17/WC0+M94UAR+aqQ4ViANGCBpJMbJSzLcoZBkiL3aR27GiYGewPyuNJd5v2T6
BbT4Nme9WVP8gaAQT4kbJosRxOY1D9SqY/ajz5iPl8zYTlPbu3qyNjLlF9MUPX/6jB2V3M9BdMoC
ud5oETNx/TFFtE1t9Yn24QtDa5zFGEAw2tlQCyHj7BMuZml+8JZ8WOrWZ6jI5MNgtTREwjuZg/8x
yj49m9FHlTnqUgw2eOjENtLqgi9vYSrEi5v6PQpxsgJ0bwMCTFxmUTPOHFU6hCkN7GZykzHkN/8O
Wt0UczUflvwwwxMjfljhiix9NDnnd1lknaUsaC0Z9xqFSEN8xRHTs3bvWC7xg5NZZC2fBarvkCH7
k0vAh5UbzIyaPrRG2z4uXZaEFpO7Bkx/MxcDtrsLB2jsYPBYC7b548uMg/ner/pjCWawRWsqdtFz
twzXJu2tiyvceptld7HiFM2k/4hm+VA6zPHS5lohzeekCOu5fHI4N30sfBjdcBvwnrjOC/Oxrq4Q
+ftsKBgGXKMIwshMcLsaHV5tzpQVjGj1a57394iWvxzFdkhP8rnGIusS28FLt2ANMsRjG7YRi6HG
4AcfaInNoDz0USpQ84xqDyFaZ+3VcBemx7PPipnX4XWRbI39+Q0zMf1Us+7WeRfcLuq6uMwxO7V0
2wJCe8ZEeNMaKIF6xzvUmgrG6Zm/4syfHqaySo5z55BAgpAjnAIQpjYI/lZ27CJ6DapzqTHky287
bah1DDozVVPJDotHiteOYFNWaxuhuwf0hfig1t1RxzOaZss7mJLnfPCty1BhVIs2BOOqxftluZOM
w3XAnXM/O5i4ccwgKC+GvcV7n0+GZWd061dWjl5ruC1VtIKI42kx0/LYIJoNF7otH+O2pHtxMfXk
5/aRaAPZKVMZNywKiAFhG4xLIuKhDEmGbtmPj9SjK6uTZ8fIid8jiXDHSuVR6WHYoq37YdlkUUEG
YWZwtFbdGh2D6tJSTChNS/1YafI2+3QnY8ZZW0nh0FWztpsS/eV0HEAj9fF2dt0PewnIzmBsQw9d
3WNExBYdimznB80fAxR+bGm3ivGUNTZp9T4O6orSf98trFPK8o3lLEuozkarj0Qr746FmSOsZk3o
WtVvFOOQwcXbe9NCqVZi0c++PU8m7F+N5bcGMWtFwha0xoQPl0W0Xdha+Xb2ITNnPeeaT6ti46jq
5Yhh9Mn0wKwYzuAGEHsnq2Wh3bSjSzKqBSZiJ7dJOexYbi8ZN2ZSy4/Kld22dvv6eRbsFSebpqQu
bWTDRZ3uJFg7R1T/EyfYU2kcY8yZVohPjdtvjnwor9d/crHl9KvlMtKvcMSOGENeAr1S52iviTgI
niZeXHY+MLAxfdZB3a3k7MHJIfo1O+fBKumeWwW3MsqjbKG24ahG2r4YO7niucrZ+rVq9TqK2j9Y
a4B4rzQGO1oW7W50Vbr5wbj1oKfZRb8FayfS/oZvAVbKuAGg43xSKeesfMakEXYwkjiyIrfv6a1q
/psKdcDGSfPvFqXIgaaYCrljLZaVZ38y3tg0I0nLl1tp8ZLtA6KqPPU6ldgDFhk0vF1oLIGct7F7
mHIE1rzpkrCvFHe4zx22APTx+v7DZ8YBLbUhFKsl3gxDdONHsj7pRWBYMmVH7v19bZCAHLH22Wv1
pUZ/BmClPq1asI+kO06If0RqsvRVOTyOBJf3Z80ZCZPUDnZ8N03fQjCHqCbut1hPe7lIG+XRWtgl
HzJSA9OMWYVJI/a22RLjpn5dGPN9QvEE9JAcgDufY3DGI6K/3NYnbQyHZEYcODiQz9LzzgMryF1v
YQFWtg9NZ5qXyJOMtXzSleMqxUgD3c0Y5e65QEGtHQt+ltEbzsEbjjUuowWuE7AV3jcNLiWx8DFc
rNnIULE34Q3ix3g7xatnMM6GeFHbmAfH+UHoxNv5hTNAeHYcDjiq1Kr69fW3Odlqlxd9/hgH5Np6
363RzochowkQqA7xacR6V2Z6l0/Rs+905ONE6buTJI9lANkqGpGeMpwAbcWCPMVxdDO0TbR15D7q
ImpjvodNG+EJ36NujG4YJAWMWlapFoPSDZ8onEuKx9hufYZ7KRYPxSeYe86F7E6mQRuKohXmNMF7
tC6Cz8XiXrKLV2vxPKaLIBMznzKzgjdaMIrv8jQU68ZidDgAGVXZidmFZt432E8VNzkaBYkvzsac
jFfLzlgWWe4BX90KA/ObOUh+WktM12r8O844XzQie3KGqGSVb6NUYPWWzggJi5rLMfC6BBPHOfeu
yPMiLNCpkzo4e161D+YEq7pk/oyDDr0jPYST+i8IOwhmQZu+SdzijznzE5OP8dl39s7Cgtefepb7
wRkSBFcR3svbcjV79yrjp5q6aDcWjzrw3Z1usMU2guhawtjuDfkPaXHvt92wn0T1nsbyJ4WoTjXW
9xgoreUYI0vkFBs5lYKOosfRKqB7mnsTt63msqw4XzQIh2kNEv1x9LclFwg7WTJYzPlXcIYENFEi
Lo9OJg6LZKjoTlAI0l9HhvxlcTI0R1lWe4M7JPQdFoxDGYVOxcHLAexvqfCfiyX+43P3oKldPobW
eeO+5QspQQAazW7SVQzfFutcRSCbZM/8GSnqJNOlbRyU6FWrT1VxM9bYc2em/W5izMO7DYcySTXn
4HYHW9Tp+A08hGL4kQ6UKMiRPrNHVVC5JTq2EvuCoLhDJcLI3OTAXQL2WANYRkoB5C/9HJLmgNNK
lWScmeNnPx1oH4j2sEe6Pd1OEJ/enzqu3kDpOSEoKP0s6Tdd7LzbBsUH5TTL5mkhsMS4Bn57h4dX
iNITM13/SovD5mu9T4MBvhV3AhzxKMOa/tzXwa9j0I77gzXuZDmeZjcFFADYywy54NFNbHw2Fzdj
E0e72fa+8VWGmzeXnbfEtPt+m+OE5H2n+bOJAzZQBgWDgoNqSKXYRpVhgw6xlo7n8z//k4kaQROP
f4jFJEu69G+xTmBaO/+Juj4CK3wzGv7gbKKEU0x/YsnY052JXBmBmTBD20sV7NggA8xATYbI9SIU
txgMJ5oGOAAeGep97eYcyO18CVJpEWKBb1FZ2X/k4jwNw+q7BcQgCp6/egwCNB1vOJWSZCkQbsxO
RfUgL17tfOeDrcBrGp+XY3NpOc83QT48p3J+ihYGPqWLaHGKz6Y70cOZTrlrWa1GfvdrZu0900h+
honaFhSSc4taAkeub9VhMkeESBhnaBGAdL9avDe30ejlWB3dBTlmYPiuYT/cB/fJlD2lkE8h3T42
n/m9k8cPiJIP7JWwx6njHtdibsatUwIpkqgzhsGAWZs38OWz1TSnnogKG/WsvwcngIHpMMuNbWbG
wxSd/YrU8KJN0f75hhkymm9TFM5DB+EI6gi9JCYT5Vsjj4MIHuy60AAJmufHMl6DgKdc8zbTkovV
VDjqWiZCuLi7aXSlN3J11yqx3y5k/6rxl4mN5geH3G4rFZVIz96qAa5FSZI+iSp5Aj8593H+lEm+
t9kzpq3bHOTk/h3r8RDkPNnY4/MnlhPv6+X6j3OV200/KOd3A5q37WJ3uF6/GcrEkMcdPoUoL/C6
b1YPs8uw5xNA194YNuSBT+U6H3MF+M048G8DZWk3hgBTKjV4KXhenu3KOEgPPiaxcY4UFFnhHs04
2u25es+aNbUuMX/X0YHLwHSTPcTeStGxRtiS+oETg3dAxPRplhlCgSF/JKcibL38vad2qjK2GJ5T
jty/9HIszZD788qpBv9HYSt9v8xc3jjKviONeJ2WjTe6+lvXisllM3xGBQs+NIBUdmirS2y0Rc+X
1is0bLHjXq12ePaiR5MqBud57tSBycjGR28+pdNvuQqYQI5YIgrvRiRsehrJQeg5ya4X/Fq8IJm1
knOOlXG7sqmQKxuOYboOzLyw8H9fgiDbytZfPVZiDMDvigBQC/N2amaNFhyRGMSE/+UX+ugKxpQN
5wY8NfbFwDTEquAR5uEtGPUehpAxmyAzz+v9oi+GyYWmVn4URXRPMe5sp6C40d2HYxXuVsn8ImYE
m2kKOjNgHhjiZnSxGkz/tfNjslFmChgZCN6j8+xbw94zQOTm1IUPlg+E0UxbjEWtbae9g4DaobAo
l9DX9ZNhZp9xEt/52HCFw8I5aWVA0p3Eb4gESbd6qUcucO+Vv6XDPyQNv2pntOFmcevFXIyx4aIt
E6GQxvQXx0oeipkD1cyMWzlkn4O459ICew1WsTM6XKi1kxyZZL6xCr//1/PjlElI79HCam66tvop
EFeydprTbS+dF6U4o6ZIwedY+yxZSfSesqjPH7Lgt4vTv/mCSXSEg7DTpl8LGkhjlE9jXLzXJfku
1FsCuHk8UVuM60ACj7sYpL7G96FRoRdQ9wwJ33JQMcqI1ybZ+Kyz+A5mvtumKQGfkVFcgwxpOCfX
SHllX1Mh7rDiDvOMr3YpEoz4mT2SCsfFYhMKlNa8m43xZ7FcJ5zwuaVZp7aDYqbQhhmeTX+rDSIK
ivqCPU4Arbne1z66UDMxbmek7aYO3tOAtzXSU6ioLj0r6VxngLupKIii4XLsfMjnZDI4fIJkJysO
/6BZLi3W8HivP2kkMtgZslwruO6WMj/mus8oiR2FlJa7wWrViWVByMPz3s6ssTp/QgtGAzeTRlJr
frbEyHBMtsrH0sMnHV9fuZfPUTJchp4nqR4Gf4cR+aepcNAwES3vo4LvGfk9nHL9RIoapqfMKpuW
w4jcuvNoYn5Z8G+4hwvtfNE008znZDMIxD1qEEyu+IdUeN92hGtB1vOGtxa+nAp772J+nqB7/nlc
2Vrb+IdViB768ilghSpwVKmF9zAkgNO5zJM9DOaRBb1BLBn6lonJORMoBFMBOq6eFdg8G+jfeV6U
W2PVhhIkWnjoAXYOGqycZlyqEF2Dtf9P9s5kR24lvcLv4j0bZHCKWHiTmUzmVKNqkjaEqiSRwXme
3qifwy/mj9eG4W7AgL338qKkuqUsMobzn/OdDTQfJVV2Vt9d0C17bSfvzboGFbezfTuN2KxU/lQP
MlyGx6pklY+j+LWIIGYn3i8zi77pvnmUojK5BTHeqPjhdYehES9qQGY03js+V+TMiH96NpDySgP2
rjTt1KSnUryOvql4asf+7C+YWqEUcm+SzptHaHPnwksPlFljheuoCGii8WuYvb3J3OFYyuV9hido
4Itvts60GgNqn9phOumnqFdXx5+OovUz6FsmJtH0xccypGEDiJKQ3Nqf1jF9wHn+3FM3hBcMsxql
wUv02CnO2IJc1szp9uDqBzEiyRcOhMFR3elW3fwxelhreS1btsNsvu8S0NKakiNJcXFCFAai/JU9
LGgL53euXMoozH7aW99zSRHykpA0Wqzvg15JAClqrDjVrWg/Zof5Tiy8xbCLj375LPPWCN3MO1mY
baGAgVhwuTOXoubCmOuVJCJZ0GXXEzs4qmIkt9zZ90hXny1zqYPjpt9WXOTYSJEkhtX/Qa2p0dcP
lmhX7gvMQw0qCBCth+YiLLsJvZxEZ9p/H823ifs9Yeoazz0vo7N6P+16PJWKWo7SyR/nSXjATZE7
HH/m7eSklgqCfRZcfssSjxYuZOzANAFwSPUyTvv+ejGAxewH6rgABLGgE5sE+s21x6NsxduKnxyZ
fmNu/dHGS7fPsZSc6F56xkdwM4zq1hWY2NJuiRkCFftkYNff1lwidCy+2nup8S5USc9Vmcg7lFDI
Zm3aIB1wd+yaz1lxWAFZ3B98FQVFlNMqXDCLzzUhlJnKiGD1qJUWr6Z07EBVJhdyOSaH3jo23TLt
tXvKbVa8JrFJB7bWBLrPfMDHejbGbbyZzM9pXF/qFdGsWZx9GZs/yiHhNAZTDZFji75y5nQq42e3
DqysQEOwTPB1SHc77mDnTjnvaYqCbxtkXmYCoDuocTwrrzqnxUWLvDya3B8chVvXabb+MAc73zRw
VicJT5DYIxI/B/EWbMyKmt56m9AB0JsFRE2gS8kbQJ2WU2Q5V/ycQOP4R0/bcTdictXANmQPV9cy
bcsjAUukwHo9LT6Lod2VpEANrN++A4uTHYQEKg6e+Q0LsEUFACUxSV/8v/Hud9nrfgFN8vtf/+Wr
GsAZLc+/Y12V/724UFhY0P5n5923vBr/7e//VHb419/5T8OdRz+hD5FE2tLdaGKwr/6DbmbZf7Nh
l3mUyZIacp3/Vnfo/U36vrJMj+yWRRsiP0FX/VUzixXPERYykONypFIgjv4vfjvL9f8ZzSVsYQp0
VX44dhoS+f/ot+OKw2GsdDUcA6TpyKIm1LQAaXDZOG40gyQHirqwre2MlBnr0jnsa2nfPrSUrSEz
oN0XLmPoTCNdl923tI2iU66ya9bf+1OS3hzeWdmyg2lBMqT1h9BPyp+tqAOdWzl2UaZRpaHWcNaY
g4YRd/RAq3NOT9IuL2aY+2VlHBx0vBhBoTNYBYbEXa6lzm4ItY9FVAIeGgDPjvZAbiGZ2dpT02Hq
icaUgq9kTkUkFnrqYXYpw0IMOGUl10mSZohzJXseCbwHD6rIom33oC02pwpk6c6iwaAkg3fBkMvM
chBB1Ei8O5R/OD6iLhkOCCi5Ddio/EmPMJES03rHHwi23cmDeOxPOnF/T3VHPQJRKgTT4QhtiVzK
yP3WRjvrYPTsmsk+FVrooFkrTnF24wS2F82I+rAZy8RjV0nPiehkMKEF7tg3E7zDOxlzBR8wREIz
v19rQh29CRZo6LZEytDcscY+G1VNCXy5oEeuDyDNEfdtyFRUUCb71UpPyo8kd52JE78V7YkXkalO
uIZSaUUfec31v8K4EnDckbt5SsSeSAhKM4soWTUuSKXUQRUTX9haM7niQ2Ew1y6w88oLvNn9aNIk
VBaybzMTwh7b73hZVkYdzQvQ4InyTDw7nJB+CyN+N/ryN6eahs+cIjeX27ogKLybKi/hgt69tBVg
3JR0oA99lKQxPYQWoUOyj1QmEdxAvhnvUd2YPXJS7LZCMb/KbfoRqHrIS8PflXmBW4dtLmtatqZ+
AIdBWuFY228k05h5pGD4l5gfeWnfvTmoR1Ai5iaYabkwTaUsrYIgfk5atA4JVwNwHcyksgod9N0A
OMh3BVrJIuVYcfcMUu2ZgdVL5HI+v6UHvBwNghcl+ujrSV7idPavK7d4Xima9xrHXA86fy8LoA26
wXBCMoLgyitnu7vcGhWQzPUuR77gqZjpv6zlfSRwwo+Jz0x5dZ9LojDHYtjMDWCa2Z8Zn3n1kRAC
bIhwTr3nQjBFI7iWIfszDeRZxDhurWRbaZ/iUwKobs0VfQ91yOP/ZhTZw2BOSPuFA1N0JsQ30mUI
H6k9LrN467exDcRqnvatvM7GPJXOBeUDBoca+8dcUuvVy+JVNwvyLr9bakO5K4PUpTazOgkL/3yf
dqjeTR6KkpXE6ksVdrgaG4MHXsjyuxxj7tHrbB4T9LsR7yD9LQT2I5R03cNGBBiIx0fM4oAKVmOZ
5SgrrK92YXiHzRjcjInatMpbzs3GlDZzVn/p92hLdKGqJ8m33WcWCYC5yF4yIZrLnA3LYUzXmeOw
cdGcDoNGDx75Y4sKs0oEsYvZKJL3MS1Du47c92EWPI9OS/FK7adQzkjBRVl9dBswajmQPsv6IkoK
k9Rj8lUITpcu7+CwUJolGh0sKW+tO+LAMFqbW7LD+z35+Lg8+YRC3G4DYVY3C1xf4n04ScalrcRm
TJEVInYW4lqhp1gtJsLyAX3cwfF2jjvK1/KEDyZDzQ3GJT+TX1G4C1ZxMHEMwsQVZ+FwLy85Nbp5
kUH5ASbsL3hBMoeglcvdBXzsr9kk8O34S0t/Ir/KovYIJMK3suWKnmKTNV66rR+Wp7vzJXVY+EN3
bWQ8+bF+7yu8UqIMM9l99avxUWmCPRxldlFhXHMaOp7j0pJYxNbTWphfqVpfSP0zG+XxrMFP8+/m
3+ZsJbuBDQVkl8nx21pEnKMsLmS1gg6RKXOPQ2AYvTx0vP44eYuGNQf8eOmPeZKcaq5sBFXiYw+t
vXN/uGngp9yRIxzxbG760x4Z7yF27+yIWqbewM3Y4nq6MGU+CCt/GlbCUoMPfjr2F95kk0mQM5OQ
0at+bC0zlN01M/kkeFNffDlR50fUU12jrPvWQ6OsHXc6xmn2S7FO7/oVVE7buv2OoD5M+yn0yq8S
4RbHz8gZO2IVU1mYG917wSPUVl21y4RDQreuvw95PJ5mjsh+xoC0z9nzwKJAsaKjBZEfHOFG2iV1
tY9q89f2PcRCIMc5K4t+Om5A4jj1Rn1fGIxAE52FDd4UUpj1k4ud6zlBp7q6A7eAWlmPvtWGBKKJ
tVtIcKIlIAzR86XYzIzpXykyq5OHLlJ0h4rqBd0+6EtcbOuKoF2XWUgYJoTfS20kQ7d9IxgAZfBe
yaM5d00vP7cw4yMcU2vILvnA9dUZ8wdJ3udQJUVza6I3Dglh79OyUk3IcqkJR5HGznDlwksfo/HE
W0q7JZ1+Vve0UrRGvS3vftTfaot+g35cf5AUrg/kUb5TtH5lrguyPKEosKxQn0ePekWO8YR1qLB1
7W8OqwEYOrLKCi8Amsd94Y1UlB6ysDKwGguHEpx0drkGUxS4MmbcRwUGyVLHD3HC/IuKqvslJ5Vo
MYKdaQ9P8vSj6GFgJAkbxFzcY3Yj97MFHWDx5AfGjPe+KXn9BsYPLs09yNqVG3Bk5eoToYVaGSYj
M7v20EMPC5ydDh57qAFvekvE/5883IA4f2yW5Y4SuYYCG84mZOQjfGPliH+RIeDW8+JftyvPdUAI
J2Ww3LaiP3ooAicF2ZBS5bRrJGhq36azz+uwvuicKSscAKJk3vS9t5P5YG6U+Cn3mQXEMEK8kjw2
yzH5dLCuqVcUj9p3Pa60hHarlaYJmZLQHGjy5WXutP2VjBtXinGLiC0ZjqJ/2gBvld+9WEWNQ8Hn
mInWULvIKQYmZ9rLOivAoEKEnkGNmusYYz03WBCvB7/O04Mg+9lLVYI/XOmrckik2VllPPdgomO9
3ZYApn3HsGkJ5hmEPYDkZnnjkR6bsYmq3r4sfkzBQTdRyeDk52WmAxqaVEMZNl49dyUmHd3IElpk
npkmRmv6Pg299VrC294vUv1wcQTvZwGFB/lrOjpO+ziuFQjGkYlUjZn4OHduvE9J9Ldz0rEc+nYw
Z1kTiJ6AqPKy37UtkyDDvrKPGDRlHrlPScUQxPYeKJFtxydnjS6gVtXRj5wnMFkdCC3aUyhycfcO
91pqmntHQgidgCAwUpIJ/qGy95+XSD27fvyyJOt83wJTRFIQtFRn1GI5pklTZ3K2F6b41mrwGLkV
6WnwpaM8+R0dk+lCEBwfi9q52hXMFjC6Crme+Ju0bkHjIcg7v/r5sJ7bNGIrnC+F0a0BgFCO5mDj
OGI2MwgZyrszTr8kWZCP4vKr6on+jQn5gUYb1tajPjGmztyDmLEvQ0Ei29obOECWmrX6q1ldC4w5
412zsAgZTE9Gy1ncXImKOylnylpKhKcyvg2CasBM+bDa4fuKQZengj9p9xpRYEyqc8V3aWMCwT5g
pZ03wUEj6KH2VBy1AV0y1QFIyg4L/nBYF2pnrFEQA7GGG4qUOpRR9JnT2mJMWRmilKwH2je12ggq
rnvkOF7sTZ/lHGM9YFnmXRMpa8KeH1BeWeTX5INJXhSqMXtj2b7HdHOHneBZ4/S7o6+R/lzywMrj
0GGmLS6ah5h5JN0P+rlDQ36NLVBBicWzkINm8vvkBFyZM0kN0qLOycaojBRfNcizJH/BY6HM+5bX
wFX3NoyBczdOzLNG9ScrCL8zWntvPIaTJpA7Zb90huGEPcL0fqCehy4mZLh29nZZ37iPYdZzxFOb
7LuM2Q+bGgLW47pHSJwoBxtusQRluKwLI04ne3Lt+GmAKbU3cMtVuj9WDb9YpbBO1GLGz8oIfVjT
Fyp83oYB8uQ0Oc9xKqlBcuiPBBlmETjcl0yr9gojOK1U5aXi+63cy8IVYOEAaK6cLOaZfGihHtwT
9XTj3qquxkzMGHTJckab3vvuez7rYIKNAsiW5FYFjrErUOw4S7DuZR1IK5OERe1wlIkbl4Et7iUS
VsnNnpHTWOSKve+ocMmja2RzSBTyGbZ8GGmCWeAexa7VxR2kleqRQpAASxTvEzyzfVPzvZOWg8Ks
XgeyAKox78TI8kbfNXYjGccHUprj3RS1kID65h6TeMFHxZ6wlJYRzLbFvHOdKHNpOMBU9vwrwvh7
l/Aa2Uv0lUAsOwl+wzeap081f/cvF1zWYWZi1REXYaRHTzF8aBo8eUYLL6cbaaXd4Lhc7zCv4p26
9SnK8JBOAM7g3JxahuQBjGOHaXsVZJGb3aAznCHX7UsbkdlO3aeuPQ9RKV5siyn5NvG0KXYZ1Aih
jeIQNTTiROsvqJmxfE6w7Vwsg5l+ZfxayhJMuWscBrgxJ02BLDm9xNm1s1RX3Yzfo4awQy+N7KBW
yZiN7s4g7+NL52XtRcNuzRtIEVFTWQFBhBtmFBUW+dLw5OqT1WBDrkxk8rlOuMfO6bPSkEoRNCV9
xd2FOofzXNe3JFff/DSmW9gUPxMi3ee5Lwu2y23/K+8s08oZj+2TJFoOZO5NCimp37NFr0MTIrLr
l01IiQQCxgyxQzvf4jSSR1kwY7A7xdrmc8kVakXQpKciYzSxG9qePphseMzGZatbSZJjrLiN+uEC
aO/OXXzO7Y3lXGu1BASexzOna4AplYkVhhW4G39Hq2URuJsYC+uwdXjXc8wx1w1JZUnusdaAOdDo
qOseXw3sImcibZAyXHV15xMfgX8xqNCgVw4/kXYy/Msp5p2xkidjoZ8S5YqLHRbyYKRBdx2o2s1a
HaDNQzipO+eAg/EnE76YorUyiFrjJyWG20r6zEUIumjlX9nctta6s2cSwd7k7BFXJd+Ftz3BUgfd
ytsXBvWzpSO/JvNr0Dh7hZ08WWMHkdJ+Nu1MQIEDHylUiL7p7Rqbq2A00B2DtNpPK5lrvWXtFcq7
VfsDE0/iYG0WcfdYBu9qkQEsMg5/SEtpNxi3Mo1f054dxhSiCmemrVdkd3T3NOX6xOyENg4FDoVo
3V0c4a/cOB7dwLaC0sEGQ1vGLi1SzLzt0NBGxNUdpE3fmvNVEOPfK34a9HhuV3LEc59Pf2ay3UEL
pvcK8xDPnGbchuoTHTOacR3Ko6igvm/a5lIvycld00OeLEG9yN8gTqJjkpoTA6MciOXALxXKIEOk
ljwSTEp+5kOzcD4xBG04om+/CjU/tdHvqB+/ZMGdGh//fsA5EmAqQtNnpXY+hrZ9xRqLpgd8Ppo2
AbkPJAaAfVVkcKcoTzqUjXVSUb5A/vrKNnwBNXxgIWKD8EJLkF+Np6nMf7XcANna0+08UhHlIrow
YUVfzOFeGOgxa+bE7DfQpyjksTL8E1Ex6JCuXWZbwC8qM7NJbopj1xsfNHVngX/mAVIjO/1EDuo6
cAVHN/xZJuK7RTiIHIafheBqeRK8Fh0pcp/iGl5xrfTPwmAUYor1aJPy2dNHQekNJ7KbtEHNRZzQ
ChhZkEpLzvDwDlBKCA5OirO5wxhOKoPs16qDwa3dgGEPM6Jq8k9QwwIX4A9XysOMmZ079GPs0Yhl
NEN6nN3lkFkmk+RqcR7eMxm9rzHjsQFqGQPBfg6rcnvBWbOMJSIuVjMc4hd9a3vvISN+f3EnfZ9l
1jPXVZfv+SnkIHG84oGf4/Ms6gugnfe2Org1zF0w0hzkf3KOUvsidrjqQ9/QarrjgPPozEBcIhj7
gzCvhjbfas8+DSWnQJJ0zr73omO/aZ26/EH+m7UJxgSl7HS3y4+6afCdOgvrQRudZigEAc5bXtTJ
f0gM08O2hgLrIjOtW1pSzekFKsabCfLVr+Q9lDtzbxFU9NfHxmADidJe0Fk6k6Tk4GOyE+10gwuw
8KmBNcX8vCZbK418ip3pATcM+bvXRDDhw2SJZHTm09hAAyeslbeC2ouD0cYfxLi5IV38AaXDktt3
a3HBOdWWPwaS1g74STVLoIGcWloxYQpO/vb07LX2B4gVQMX2HylcVhZYRWAoOlffO038TWDAnenX
anNMAKvMPny9WXlGptZVrh/NUcuH5roSvAADuD56A14LN8J+ShD7R8mCdXML5w+XfvdIvJSDjQDU
pbz20tRba7IGE9jz1PLCsdezRvI5f1q+d/U8wfHU/TX48c9kXtkBveFZ8QqFSbyVV5kpjmibug83
g4Av5ujsM+gyY68JeTe54/r9nemQwXZL/wmDJG1SBGwpT7dfprJ/TephOiSUXMu5NoNi2WIPLX7S
qho2/0T1p539D2nUDyOr+x18UdBq+qXK9NekbVp3xvr3Kjq8WPFinLKxwbNnFiGUHP2SGy4nb6yy
YyOf3KyWUO1RW0uL0uWS53vn9LyUiRDHOtHlDrcvliHuaNH6SjYRnd3X38aGvo/lkiibxOLYApPq
UAedHFO1Hw+XuQH67kiEN9Agp1S9oqrG+P6QVPKoOSZzy/XSrWtiEUtI7+b3ZSiufAVvfDQB7vcH
FDBNwhldiMg6ZSpBtvQLQeL0uTag+9CELQJ4vLtk4r/6iO8+2+AM5xYNDoJeWFfpizXygcElMxq7
2uPjViDnH2yXW1ldoiDK+rGU5vcqHz6HHkXMrkntgE7Esm+twdh3L9yA4BHMWPL+krmUTk6UjCkI
R0iSStUN6vnKcN56Grv2V57XZN5yAADK49MA3Psryy9+kgKcWuskzPKBwmvcu61RPMJQqu7JJPIM
8eZ02uv32Grea8t77fi1ghEFkTllE2XE9ivCYL5fFbd2yGinNMVhCKoxdCACLmQPrMF4yZI8GGd1
s/FpvigwA8bJmEaWhd5Hr0Hm5I7HTJLB8RNC+yUu2epkwYA19bKj4QwYhhocLgbN2OuEE4nlvLCG
70kcf7kdwBFv/Bb5LqHNynqnVRn/6gpnrZhrzAUwEo6Jl/N4Cd7rxLCf89o91VysdxMmK3vkaKih
zniCd0ITcSNONr9EJroI4UdUk8r9AScccbfrziWz+sBqNtaQ+eHQEBmwM3PzGIrL2AztXZ7YaL68
ny2TK57jlnEHOwDE8TWgtRVjF/eDA7Mrno2qOxgugZRCkjLJQOuDvMGuYROlJb79YQ4OvErDdoKM
3QRK0k8kbKY/VXfyFpIqlkZDaPApbYsraiHJQVbje3MQDxN0/KATHYTALZUYz/zL3Li6mx0ymq7u
zT2P7YCAH7utdzb0NU8X86BkwTgdDnMpul9qrLIbeq6PANu8S04v/19m9b+b+TIl/Z9Hvjv9b3/P
q3boOv2PlBX+1n8MfW3xN983qaDyhXKQX+R/UVaE/TdrI7crx/N933ZsvvKflBXX40sWDBbTsVzT
JkfzX1Nf2q4E7VOK+inftqCi/J+mvr5l/3O3FJlixtGC0bPFF5ky/+PUt1EQ2TX/nwNeMFHM5He/
EQT374gePkjAzjtOivFJmihpsVE++bn4WvW0cYRXgmUuKqSorXBGNaNnsxXXfOUappMfkc1cjSR1
f6wBjMr5m9FKHL+TcZLSQAQHfL54aKzqWeDngDe7bMsK3SOrvi4dsxNvmy+vrvEJJ3rr6PwUg3WZ
V46kFeELtUT+pkniDJz9byytImgq2IdTrcmSCZuG7JoLsoNOb6RAWVgit6OLCIyJa7RvIYOrNDkC
nKKBxX+rpI8ftuiboG+wW7TLAjXOdB7s+EdJtUrUU8qIxvmreaLvnY6vjho6ocWpopLDllMU9gf3
L3Zdd6TJuCG00f9q3PR1abvHqfycvAGiqg1OjWXMdkUXJFMF2JVW+wT6Kcmeiz1hM+q2+saBQwug
deZ1GyRMzBfbQY0Zi7fe88BedPatavygN50wTujvnDPGEGpaL53JONhJl0tM2xA306+MNT5V8jd1
iMbhr02WyMRuPIAUo4knipkfUGXCbyTPoz9OScIQsybN746+tDGu+NiffjjyagthBsb4VlI29mEa
vXMEt0jCYdx1C/p/Nf2xaPZEKmsfqrp7bKWHWisep6QnikycKVBGe6vMAGhYEzZJzVQXqbpr6vn6
VrAzBiW3PA4C+Fx942UlvbmnxbsWOIIGF5jghGRKkPudPt3nuYquiZ9GBHhXMnLd/IKZ+MRwlZAo
f3BXGvbLtm0z2btBEwnMwf2ZRNlwcrhW6YUAwNCOVyURwsmJbVlU4xGBtgqUZ2p2fObY8Z7cKZFY
G1U8p1Y3irpHsuv3NvTscH6o1tLdGS2Mh1nj96VQRoadTr/qCGa0SRw30uunIeOHYjGpk5hc/9ZX
xWftgst0k8dyYiLbNxj9YnDNB/YIDhstrD0MPDfK0WPsj33IK3fBn6r3Q1EppM7ND+VAYkFf200G
9rJ4eJNRaQaJ5r0DV/rdjuSHxdMWak5LIGcQWSxycCaCUpvC2jwvS/prblG1uYm9tjIbCFzpFyvp
1U5q2+B5kTfCI1AivAjG60SrYjI6MyNZusHA9x4tlzsH87jhqUv6k8GddC/kVO3rhYk5o65Wz064
SiQNkIqJw1ufiwjRd3NsUU20HiZTfzVunxzZRZkdZybVrIv3hW4or0iA4ur94DTo3EaQRBcgGEGE
ynrfdDYDmtVQx4pNj2yN/WBWlyqtzdAW1kIhGbkD029wPh57T1ePbbtUhFim9FBxMLchz99Wq3wa
baqL3DrdAlQEb/sJVlrXu0/O1CArsAwkRkWGfrFfTG+ZIP+TqyKE9Y3Nt/Psh4HIiaZZ7eoZAUI+
aef6D43s0QOZytucpt49vmtqNJ13RAMTpWS4GsYSXyvSx8if04tXytel5+jsVO6nXlf3It0ssB3O
z5mYPmoQ8VeTepIrSz7iiaT50kom49rbgzzxwFK/lPa3ZlLzZUmtg9tjqc5spz3UQ85FSnXi4MZQ
ODLjqVZ1dVlHq3hQLedjEaehKMA/pXF7KKnx2eEzNff9+sdtrPVcQxIpyAagYqcDDPG7toLi4lZN
isCW0aKRQD2AV9UQVMzem+3RLXXzRkL6J1wi6qzWcuu833lyGm4RvokdN5p92a7DKS3gLnl5e2xc
vJhZ2ofaal8S59jhDqRvrbhVw5MbzfWRX4hNm1aRRr8nhZdlzBE2SVhspth2pS6I9iL+xKH363uY
dVzGY3ntFrc+eDPhOWWhMq81lztFpq9N1yg8SnyqV+KjIFSs5mi1F1+xcuebmQTz5h4LwldLSGNn
zuv7lLYsgBSXSs37NsXnanbx8oHrCJJ2PdtOxUicfNBunIZuj6UFOFX7Q6cNBubYprNODu9rNb8v
jdMhG+AzgIONXi7xAqCSCYsKD7OL82OPm8Scaj4DdIOGMgyozSm5FVbY2rLfqE/T16jHZSkT947N
754+s/p5yT9hVGOu9PPpXgokAm2Agz8mwA64phYWnox2Z3/Wvh2H3epCLEobfgYD6SJuxHDmonyC
8/bQDJH3qCzvl+aAb8/+WfKr9o2huCsihf8RTKpDJcSB4/Quo8oEZ4uoHwrNMUA32VvTESyLFZ7b
xrZPXUVFO633w8H9RIvI9hHvRrmOy1Wl/FcR4j8lxzqWH7k/+8d0UNcOvELgqpwNggXIWfGTIjCD
LyqyOyFKP3Td6nHw6/5URfahS+UCGdhiBVyWgIHZ/FmEa5r3n5lqvQ234oRZWXwrCJ+EOCDDhiQH
Wy8uKeiODKm7DkqziG/12Nbn6ofBA3CdrHFPNVrxAKuIwgphntC6xR6R+slB+X8knhb6KrfCGGjS
wVmSr2kcY3qF5W9PYmyy8uFi17UIR0BAIkr9kEgavWX1eBD1/MT+NqNNUqjHFYkH0xxoOhizPoAz
tI+7BFS+Z8I/RnRemVJoLO63jpCD2WxpzKw5z9b0u94CYAMOz5e1sdGD+Ach9xVhHLczaKDuwdSu
dVf6KJCml3ykKD0VXFRGUOTmFElNHCJ/SCbjG8l/jPQ7MEnDy4q/DeYUVaVAiu8KLzrMMpUXx8Lk
LOAJBfC+YXXZ0DYbEX1JA/xSPviMjcuSmoiposl4E3di8Yv17nsbmU7Qbe3VLa50rNkH4ffeIYqa
U1Pmb9QUOjT9NvWVDpaLVU/DPbm2PrQr6OZmb1tgzpnHDnH3YQE0v1U6m/cFOcaDUT4zuGPqbq/N
OTHjENOY8yhnhB2F04NPIbUPahQCIXPij3d1HtSlwL1QbbOoAVNQtvGKqo0LrO+nEVceBWOEoAzz
IRJQmHpyYoHhreeBMMOSzQ3P+VCgChCTR4hfs/hUojtbIwe7Yvvy4Ig/M1fuM5fn05B2XHLL+ez4
IJYZts6ggZvmENkgJ1Yj6ZhqKIFv0uPcsGKsaehLbPILNmXwG+7yAqSX9h1/2bgzGA2Hhf1e/KHr
Cj7I2ixHx3wqZ9R+IfHVgSxZD9mY/RwYO+2c1KTtnjIXMgv1GPgzQpeM251Pq+RpLKYsWAlGsh7Z
zDMecszYDxzOPBgsVHeZpKmhDtxmmgFpT+luKjaDxl1BLo3pHU0EaIq5Th4x8JE7ImGinYRiiGqb
YGTJZUU4COfW8Zllcb9sEqrTzIGWBvg3gdssbJBj/9XFAHhzA5OniQiJ+RFFnXkAVii0MKMnheWy
NBGkJ1y+LuN5rV8W9vl96Z9w9GdHu+QwOLczOSWC2N62w+Sz82drI2S6eqP54kFhjXTH7L6LwIkP
2CvzllgdyTNYtbziZ8CCWC18l/6lwufX9SHTu1VjRtXmxK84KXkA4uqggFznJEhzEshsCaR/WfT6
NjobLhGYYf65RnNxcrVxWgUDjHIT8xymCPBVfuSWBpv84ixNdKjTzXo4uE9ebQW1ZOwoVyiRvV6e
Jt/Ac5rSEYE0Dn3gOUZ4OnaJC4x/GLyg0NNnW6EE2CKHPN3jmxmZoaQerkaznNtA065Z+Uy38UG2
zGj7jxZEGsz8zbaTUitfMVdbI4mfXEF66OpTMkskAnBXYhkwSSaeusvCcowjBNh6ZujcPJZlpR+t
Du86VMIeAlnDfJ5BKm42zE6xtexQavZCSw5elDzdwbYLjC5Pj/2M5RxaUVhl/WaPMPStgIRlJFhf
igQiUJuj/XgCbu2qc8y55cPgrvYR3ZSgQQuIByR3WMfQ2FrRxYzJOJ26OEwwBexNe1EHE5YDABGN
p6KgcE7ON/C4cm+7lB+3Y88khmZMVa7HxQZHS0UeT4ff/GgjzAoE9iLcmepe0PW+x1aMYMmjVvr+
ehvlEoeZVXy5BB7mAhgUgRRsPKGddzgLZFQcunI5EMOwDiPkzF3sGN+0W71HMbKpqaDFr0P2maJj
L9DyWHaxUmSFH9g917B0bOiWb18L1yyPMXYv7DQ2Jk7uBYeVQrcD17Gs9vfI/qkQD6WTxSEtH5z+
gIf4pJeatZme11XhBOzxgzXQ1NN2hq+v+vdWSiJOXvJzaG3OJDyORdkYp97F04xW7QS97F+2WrCz
Kh+9tqsAcnuHLiEAlwsDDuGLy6WDrIjL2dNT9zRRPdUe6egEZtcOt9S9No4jo4Og4E5PTrt5SXPe
+7K4uHP8LtoKR7j0/ICkUJDHyQwUBAhoZuYPpkMPClwhKVbcjJLDra2wa3ayOAFgD72MnMNQ6FdV
J/zGAWJNwv9lQBvleAmLxcIxbufZd39kHBSv35Jx+egj8hNWfbeUeFVFdnOlycK5vjgqepMpOhol
SM/SVNzuDB6eEauOZ9dsvcwzovKeZO8u9v4CqjTvXYyDj1cw9CagWQOz22VhXtiSCv53js5juXFk
C6JfhAh4syUJ0FMiRcptEDIteFcF//VzMIu3mTfdIwOibt3MPAmCe9nOOVn3kriWg9Q/qJupiz1C
vmkUDC73r4QeLSM2N7yWQrgbnu9yFqa5ccjdKOZz6mhUByvzJgdsGLvTO8YJvEcSvdzLLT7yrj+N
GwNjPzlu8xV0yqvt4DVHk5gPDIz7qoPm0Lgq+jfFMnXlQXVLq682xV2Ql6O98Qw4pgXudJaGaBAc
Kdr4qPGfEB5BkRZ98Wa72Y3XzvvQn+LBA8AJs9XhhsF3l3g7tXcOlVv88BHiwoXrnVUBa1IG+t3/
/3aVDuzYWx7VRO065DVoBwSf6zPEAm+TO0m/lh1atML7jMt5SXYXw/u+77ziRM9jsx5V9H04q1wM
oarg4OVikoy8O5ZFOkK9BwXtbqpcyGPXgbcXyjMrMKAOfXEJE4Udcr5sThOxLyr5q1FJtCpSlkBy
qJEVWZjKttR3eNleeLFsrd60tglAmgx4/lXWSClSsJfyyDH9j2vhLOgv//Siv2TRMD2TkMpygqGW
m/nlEI0njRpXImd96LXLop1kuCFhffZ8m45Cg1xqPqk218E4hxRYRz1Cd25eVa/cQqLtN21X/OJG
69jlJocKHEKrkG2MB5SOOSzhIjTXqpElQkZ7pZem9NUiuxpD8ewhqmLs4idAXJZIkobxpEOWampe
YopfJWW+ixrUb8JXdLEaVN+oxkedecVOYXILVIuGuE73/tU2/MxZo5N4HNPIn0SP66f/TaDQX2aF
WuKMcHJqnmXPCQjP8DNEU+fPRKe8K8/ot6tRx4dkoGcU3PBWQ8TlaYrP9LBfQkt/kIInCpd5D8B1
9HbPKm+YjkGIObqrg4yVDcXrvFPU1PEIvKXnFNomFuYI+5ZWBeYwESY/tqnGy3GirbxWyjt+3r8e
DTRsGZYooGOQPAru9HPXf/DpKPzZbA4D/0dWLNqIsAr8ymDG5RfZQ7ZRWUOx0aKRZsd6hCnc05Mm
UufVxd4mwNPGmgFdZnriarixVM2Pp5H8L0UfVThDgsVHnes99wnTr6z+aoShSZgOUmjm7s0YkUYY
vI8wErEZc2l2KdGicTgkrW9V+I0EzIbKzTAiUZQmbynxfZAvPJyzwKlWniZlT1kE9GT2dSOAqWjI
xVppcJLpbrWrDC7iifmKJfTgsnjcOZl8k61X4AyADReVS7dS1DnrwouZE1iBQXehbB6RYqurZG64
RiMIOMtho1GDICtENquJL6bJCsUcWnDCVfTsUg1zUXXnmHdF/jQo4prXrT/Zmn2eQ9hMOhP00UZR
VfV6PmqCaw9B8Gg4GwlR86ajc42qeI2gD+1JETHkGQ5lwdcEOtvjUS76bYuxYg0jqKXgBREERfYb
8XMORpdDKXd0GqqK8WUxZ8kU/xucOnOj2eaFVD6gW2GO/iDx9bUpydiuNvpDMU1PKf6JlZ4UDoJa
WJ1Z2CLFahSwejNyzoJ2xDTy3JcpcEKWu6yEC9o+qTYtMmYTR9pfcVP2p7w90pTUbvTXul5qWuzx
aega/hbS/zwOPQYeW+eaMrnhIXdeWW/3ZxJI7yCd4D3oyhUaYEH6vHjWOBb5OkGvspsO6IJZnLTo
cAb7kqzjejvNNkQDuVTZ8UQQETy7KnDAuTqWk/fKRhl/Zs/yLacKnh9uvE907VzZquSZE4tyD5vM
qRNYbWBRcnkpTMehgSE88GOylwToeu4oBnBE1MDOpPGds/uLN7J38KZ5l/Rqt9Jh2vgzpwRgGo4r
XbpcP8zhmDcwoNJI9wKRGiHGDdzraMw7YD2sCCM7WZXj7ASCmO6S2Ok5niVzM4/TBSrbMaYEjBc0
8xkB8K+qL05oS2LDI/bCHwYRa0bcMIaJ2lWTUMukjBakXkr/inb+VGRxwdrz0pApPSv4p4pIkNTx
OjWYU/PWxz1bYK93Vk2xJcrkBerc2OyTmo40VHF0nFpeLLO4N+1DVREMVUehlE1JdkmRANk09F1Z
hMeJvN5GS4i2hxBFsroyl5K/yJ+zr6lHbs8S8IDES8ClcAKvYlRpd6YfF7N6wDckz6rKgK2z6YXn
NEJUdZDFRyGIi3lA/szW8mf9YCjaBAwVZ6nBHhKf+sHqZ9IjMzmImFvb2h7gHySEpQigvYI/QJyg
qHrIZfccVsQUptZC+a2e4ZSCUO4X1wUYp9yGXVQl3baDEbdyyeYDp2BZJhPUj9kKr/qoXpurQIfd
K+wKAXFjtFTLeYPniZ+nGh1qRfuFU3B3uRPng/GnMOwU4YxJzNQ/dccuNku2NOy9o1gurX3Db59u
wDMQwv4wifFbGZtbaqK60APHUOp5NnYx5Ta1RFpboSVrOBVeIPV3aq9AHI5wOgAHxX5BrGYjEhLj
ocgkUe27XoJbV43nSB8ZMQx9X1K+siZwt3zMKD9LWtJJmrkj4pUBMy8pSUnvuqur+2drcb9wzXrC
AnnLi+jY55A/QCNdNC6967p23ou6/4MnggpKsfmGZTqHGNsBc0okZcb0k5ZKju94xvXk9i2rsyTG
5FfTRDGbM7fHWY0PglKWzQCrwucWTWPvIvvm8jE6GvZb7reiMM5i6G4U3+uBnlkXXQAwIp5ur4U5
mctNT6VpJtcCXX8TY3YVPX4zo7YPbl5BxR4Yx2qWjZx7QFY990B5SbIzcAk3Fb2LdmSxQRoa3s/I
/nMptoxyPa++1txRiMRGlelicsubQKSxBp2mQQ9ZCGso4eriH2jKY29SlKxTPAB22p9jJjfdMPvN
kM2MhBZOnVrnAkgEi34oOiRpoUXuAmUUg3Fv+Haxl7ST7VsZFq8O0I5bKHv+O2ZpgA3zDoLGN9ze
vBe4KJY7i4rGXTOkn5GW98feqQ82Aw1noveTUsKzY+Y590Vbbwu7SriP1Ex/OU96ngwXvA7wAhOY
UV5N1g1gB6YoiqzWsO3joC45CBG1ziUgB1j79T4aKIy1WzUwtUx79drfTi08Lryh2GDGURIQQa6V
h37aR1/JAuIkjp2MeJDYqDkmQAEdsw/fobpEZNBskuRvnH9T7UdW344LKPWDeSkrLnb01rQUE6Uu
W7iSum5ZCb52ysbwT7w5WfIlwsjdGLRpMbdyiR311Dqp6vxWRigGiaEFwhK/soxw1hS41yormoHq
24/K4/OtQi6deqVlW6vVfOt8pCvyhhvg5YEo9JPXq9mWevY+ao+RM+600v5yZP9TW+XnaLXd2un0
dxtTS/CvHfSnDpvAOfUM1IsStAF2ZZutWF/vhKg/tGQerl72Xi/EIUWL2AnV+bjTk3I7RYpzcLBR
prUGvtPWv8nfW0tEx9jCLt4y1n9ieRZBMjhcPMZft2VoLmxjOOUpNBVCPT23g9ogRsGxW4A4O49J
TbJHf+OJ48QS4LqwM36kX6x5YFlgtSNUx+qOn4P5OXXpW9TBHEhpR4o587SRL6+HfgrnxtnP/EQw
0OcnXidYjGf3pWvioMT3Uy598TQwRIdOxJDIIuXCAh3tJYoeep4dCX3NCCjxXxMDMrQkHT9kMPgC
e6Ltyqxunab9Vwl5MzLzUlLtlfYkzXI51eiOnl8YmnswmuKWl83ShxD9sR+/MxobAVa86OiavNmA
R+xkB9ioN3A+ifSqMCDjmzOCAhw+yEHQ0dQrB5IKiGNrI3yx8Y0ys/yJkBurrD6NY9gcLMh0swvg
R2ue+tpigZ/ZvqHg9mbk2uGlZYigiMxsgR0UrBYIUj5ab3LOJO5KKJQto55aiXOfmKwjlBCv7dxw
/7S+c6JIiDmAVvIMGbcseK15ynhrqVSqBt0k2VPyuZMFQMQ0Jo8X+UPhAohkx3ofpX1rdWrHl5WG
Hi9pKFYpR34o4FOF9UKQuzk6mrcl7YknGbCGOcK5ryTH2JhYFjiDr87LnGtI0QWiGlczYef5xcnV
c+7cS8eMzrLAgd3O9OAqLkbOuDr3HcN2anFK+lrXY+nCjEh+2i1GXoSfLFtOWlVsTeKiFX8rUaXT
kLziCl51XC3scsno1dswLr7jgaQL5kcgDHONaDSeHeoavZJWzpTOw9eCLXGj3+LOOKEZbCrjZrIU
JphaKJCCGqyGTFyrFt6mFzOy4K1JCSaK5DWLviU2LoWBdzkJa5RYDZW+wGcjnsLyY7A/K1h8UZld
8HCA885eRn6pvWHvZsFumYN0N8f6QdGUR2EMCwmftGaqB52KbidC1qPaFCJ5IZcDIlz6zS7OUmsN
skxl0cUnDdj2ZG04oz9K1/7zqM8AIrNd/hnxx3JgrSirK1U/UA/bTac253iUF8eD/cwmZzsBQYyM
fy1QS5dOQBdS39D/esDO+hgELFoD0u/KsGFmuepVEgpUpL7MIffKeLbpGqyJJqlm9DNNf41h85P4
k+VnzkIr9XBsRNW26t/T/qRSMKPGbHajDJIVx3fOUlZXPssqfLf0fCNpeUGsZlX2qrGexk5Bignk
3X7owQ2PkMBqw49dXCRw0YiMronbg3knsBHiX3dCEOugvMhuSAdtwiXN/qN3h7qghdKFDp08j1P0
OsHx9UiXY0a/SEoK6HEOWjaSkU9JBZ6z8yzeTOTKtnwvPRJDiC+NVu5VKhEdHIhZiWLT/HWwwbp2
p+v96xTzjKebKc25btg0vVKnM+mvyHF4rv8PmYRr8OpB3+mbKcsCWs6CigRR1Yz3WM/e8B+SgOXe
x76FrIDGZxdQ3Bw+Tyo5LHoujV0cGS0Ow44sEUK0XAhbw7Vl2WPKD8zSqxj+am08kSXiAhgeDXPa
MoDwRsvZAWqBGRHn5nfHBUB72K27KDq0hNVbcZ3KK3v7Z6O+ZACXPPTKujl6/d2AcaSRK9SrXWl8
WEO9Gsp3t7kWTopbVWxyECP00207+zYsJdRMI2BlVzQQYagf/Dk5G7b7nCFpcIlY4S5bKWa4UbWS
1AEL3WaGilLttewH1h2bzCYwrS9rWPjfCMKO+tLhvtTZEraHXqNqXqOJYo0ficU/dXSDfsmoB+4x
8drQ7OgigczwQPpYuJvEmtj0F7QCtH+LVGCz4Y4suVJl/2AARonk10GYmDSMDU4CRieXzAbz53mo
bkkf/3RcSPhD94E+uEQBOFGWRzwni1UcXHyGkuH6lXbjEjfAH8hwKMU1zpu4vdYGl0eYtUTazRfJ
mXgv6etWm4yGytJ1NzPcptU86ueaZ6QzljZrKKSkqsvaLxpP7POun64swHp+7i0tT7jMUxsjt5kR
KWmoApj7b2BruvUZRl8zOaNlSYDLdm0SaqZwoKOMMa23KhGLWsuPumCSaAaYWGy8+XLHJt7Gs3pi
YkJRsDSLrKf5mYyQvgs1e69YNa2TpSvaiqDNKC20JcrLr4oXsWaf8RrZ1ejXC98mp1ETXI9vq92f
M8NYYoEeRA3X8TmuNnUD9h534qbDUhNX0VE+8rHHckrdu/gyyHlrxFcKo/npILW7Ic/KSigRB5P+
KIVGuzI94l2qu5t8CMkWxTqHDAeEMY+bWpuCdMy+FNpaZ8NiOTjjKU9NdrPNO03t27AoVmlW7iEe
7wcdt26cWGxUiyOW0nWSPhtxxx4GJEn5yN9c2AZisk3cZv3JK0EfdIu9lDyFaXN7UxArYPnR7MTf
w5WpcLbSw2SbzMYGwWQlHeOKmrcf6Nob2QvZhrqFabZPRudtdCL8BglRJl0/K8WRNr/dQC88V9jv
WoBz9qaVk2k8SuMRZm/QxdOh86yNXQ/fkkXxmMrj5BbPUoz/+gNC7Gstsle7IN7pFYRksSGM2AKY
DIr4u4f9s+oSC1pDwlXTpF1SOKMfd4+R1KJFhTE+DLbIBH+1EU5tr51Q3gnGGos+5NHBQ226HJnw
6Lvp9G3uuEEU6xt+rUvRS9DWbx14C2ca97UCL1bPr8zlF43Lg1V/my2mjcn5auigWo0FZt1uYIKL
qZWlIJFMH6YxwJSudpFReq2cNCiaCaI/oby1TeFIbLQPCNfBbPFo8UE3JxmolKqqxVeVVF/6bH+r
y310cFgmtTSQjLBT6RsL4lB9H00sII7dbIoIOqGrnCzOYMMLj+BgSoLU3alLeu2MfQLdu6XxoM7N
t1JxX5pGOzew1Y9L2ws4gmf4096WzKIkhsubUuFXiae8SbAVCyGPZP1tGpb9KWP/OXDh7o0ooKaV
TI6WvVsRTVG2/kQSVHsta7Y/8Z0uUvvQ58yLeoeIFM+IdLlH15PLRUzpUxfTtOQyQNR+7nFN5WwO
Ak9Yflxxlg3lTXb7Qt+zgySgswUDSyMXvjbvOrIBpC/qnqqSv8OWN1MxXo1Qjw/NkLSnsqzPuQHm
PKXFcinStNYipfXE9ICsxBkPh4HxmrcqIQj2N9LMnmxCSNow7QfNQfk314OQ4GixhPHfboY3i8JV
qgaII6ZXY/o2aAOSphKMubMyeFUMDqVVTjEEea6vxtHeN+JdvifJTcUVPdR4Pddgg61qXnc20pq3
RtOZ6gN1AoHevlGVJ8m9tmOD5y3dutiMou489R9pR5KeASx31EC3kJnTedtrH+7Y4+ZigvicGA2J
qA1wycaboYJpntXNYmuTubOmM3Y7sPrlEhkyem4S2BKE0lNUiWjaTbnuIdDD0bPJNnhh8dOhSOQC
bA52kPzQ1OTh5pSRUMovRXde8yUMTy5ETEs5aQsFbEQG980pupQY4u1yPETwPrwSgvGcnRUaLdjO
5e4B5M+PhiHTNxpycVyRL2UjP+pwstdDaV1sPm8H4SjuWm+s0S9Gb1N02mnI0wsx7udJWDeYfvco
nLdk9s8ODiCi7wjfdLHqYWNvuxT4Nx1uRfqhM2k33tY25daEQEFq1HL5/aqAyOz5DlN8HUs6FvJn
HQw8BqzzcvkML1n1XcnTaJFMamlwWbxZnD3vecysD3N2SiDGuZAvxvZWoZNxmM+a82K2NM21nKWU
ZTDqycGj5vUuFmNc+ad24VNGAkGzSYKTRykyLq/atKnY3fWgAwHzrVtzptq09O3mRVXE2UPfazXz
UXOqToRdM7Zl63pg9Kp+Rgra2XAGnvtc9Ueld58Swuteym6++64REpgygnkJ4c+InW2N7fV9IVXn
0c1Wnst+3KpWG6iAi6OeNcccc662u7pHyHt4quInjSAFRctYYqMJCnpzJg7O13kufLXdCjz4Avsn
lBW9fllY/ILqmgrvmhqBVOePRt3WVKKtQ04FBRE3XLybGCqIqK8Y8fk7wlWL14tMG9FgwCIlS5Rx
2LSzsrFn1hBilw2NP/CQIH6uBT4D7l5OMGYCq6UvOr/BBYiDakhQOBjRhfOIAFggLC3DF77lUpJN
UrN9usAQvWEdp+K5hnYR2Wc2/egP8uSqYof72Y9nexshV9b5vjedl95p1rgyfRu5NmT1RmoZWUTZ
ts1HMqELYg9t7H9FogVAUtdtiWI2qxAli2w+oJz5UM3PKEU2KjXDKahNwKAQEZXxIMcn5mO2VOXJ
BMzL5EVZBKgjdyZVKYGsLApxXd9ybwy6ob5UKXHbPoVhx5tx1l6yLjXxbPQAi0h3xeVSGROLpxTq
5JwAsMYfQXheNngdvHM6P0d4LlemdW5tEshlxqc7J6RJG0+5LCOMrVMN/rKWzuCWul4A4YRC5nYn
h/bcCIDSqD5AXlZEeFl0xgdtznxC0zvQEuSuqBKCKdEd024hSITkpQyhnZQK/y4H52+eMTLU6SW3
3HtoKCduGiAIKZWGp5FjQtCjA5PqCBtRwRuXh84DMEREMANQvtD4Mr8KHdOR4VbPGQxW1cVJ0tQw
AjSiGYDrRYi5KSId9Mzme8eHy9W0UyaYLqiUTgT+6oorbwh45kSlKx83wRxQpsh1U+RLCTxTdcU/
U49/6my+KR5P2gzVbV07KB47K3X/oOOeaHDygliJX0PgxviS3+dGeerD7H3Wqj12hTWkJz7tqXUY
Ril2pmyuca+e6hiJnUc/6u2l/lreJN4bP0oeds+lLXIUXsiT22xmDbwt4F9dxWqbmCA4e51Wxtqj
uWBG8qQqzvWylwh6DRUbb17/6eXvDjhyDa9J5rH8G068rQOKR+zG5VwnL0cvK8WB71nq+A3ypB6/
SqohMACf8aAtVjJHee7QHXZ6DBouV/GZTp2GD5uuFDbNoRRHaufvucteQRWV2LTNj9ER6ZEDYyNR
61RKOkOXPtB0/u5NkzdeYpKis9JrNru/cftqzVCRFqoL/AnCc1+1emoqXJMaytX0i6mfJx6WBWhF
QkHNVjP0V12yhHbrTwp6/MxsdiYSBO1YKHE/o2M84CVtrTlHcRhA03j/BoijvPVbBkzt4pDUWklK
LjOkOujRPXZZhL4zy/UIz4y307LMn7Rxqw3OS6ZF31N/zNJQ3eERO1DEuREpt8p8hItFxmhKntCB
EITxOrpDdKLx0tkl3vSsqBm4yLCLjorGk9pmB6jPXO1h5FTjsHN7c+vI8CE8xdxk/M0mKb3/AcAG
pppOsYstuV82d7F+5337Ho3UPLihxsZ0UJ7rlluZhQurJUHKSMSmJD4OVXssy5kiiEFc48ii1Kiu
z1wx9iTSbg1ln1RAwFWQxa4gHUc6imuz9kM2siSfGmNfF+/qsj/Jx8CwtCP8rackM2i/orVq2EeR
/jJ20y5Wp63R1EFS4QiYdTxOyRHb86rpjI2Dxwa/1Ec5NW9DA3ys7VSI39PGGut7N5d7w+AZM2CA
te3WaY0H/1sogWUANMdHbIT6Yh8kys5K0zG3VDacm84hfjv0OXyc/tZ6qu/WjDdhvHfV5JOuBouy
GOvOzHyy51/XTkLQLOKJTM+TloXmisjNM7/WrZ0uRKj+NGMADTIUDBWS99Izw3FsoCkNY6U+oZwf
NatcW6l3EnH9QdsOMFeLyHjJDBHnLEedp7bQCKLYTzUUH0Av2B2W9SuVAyHKnNdkDMv7QcEAMrbe
dSbUzVbmlmTf+AEIQI6sLaPsdzXr7bY08X6CsGcnFDBlX7AF49SSxjFyebtaFk2tHuqb3RvXoqhO
uuVt0+Q3o5i2QioQ6uuETbon0+vo/Pq5MKrxRjdtvzPrl0oVt7keLiMSs8nFufXCm93QOWQz4nE/
irqgXVB5ybhLPVp8NCrMm/BmMIyNNSBa8Y1Jqu/vS5ffbA+B0OlEhPKEq+fLJfPdclE0CFsaMz9A
681gA1SwEDaUCG1frur+bHSntIbUakcbj7i+YyTHSokP0uQDyR854KGgSNIMH32kXjyKnCTHR6af
XAcRb50p9Bwk1l4i6tbGuGeeeSbfd4IsR3RVbcH7s9Jjo5QKvyvqrQstunaSJ/gNa6US25bIuxiM
e224WArMW4yTPB7VfRI/Uhxxa94GrXNImERqFUcCgaew/Gta6zKzDZqWMdI2byX7Kl+bq30yveaJ
uY9aDRZEae1M7XsOSaZMA7s4y5WHtORtBS4iMu2gNKAK6PG9z4kRVjESZdnH9xzTOWjo5KpEFcSK
q+pmHylzAcibF31o37UuOWn2DPawm/PrDKYOCfg2IbdE6rxzQ+8eZcqGrCbzHZbZ2FT96CVc8Ccp
0os5idcJyRcqiN+GylF0P2qrBGH/juEo8FAOtFjZVhAw7HEAT8n5ZMtNkchtJ0g14f6d5/bLKchn
4mw88KlmyZPUO+7SRzvtA6xocGnc6Fiy0XPglkymBWuFrPXKrtt3r7UDgOmUjlhbdgpgwfhXeuCJ
wIaDwevG97xzD10bLg8jvdpyZG6jmHhfq3bIkrY4KONjXlam8scj4OJxE7Ld9BTmWP/q7FgU1q3x
4kMv81v8GvfJ0Qvf6rHifkbCJSJsNS6liOY0cKUe9J/Ww75ANGsvAC2uSrhcHSSxGs5IyXRNumqG
dziEPFJgsGGl0oRc+/U4nRkzG4zVmNHQ/ZygBHpKJ4f74BnJwmdTYzqo8Wz5odX6Hf2AK0dnNdU6
LCQtfd8C/yiTcglQJOzl5mhBbbw48bILg67g9r8D2GMzzOcjyI+DTHse4M44QJ7+ntzopyBobCjU
hDqceK1uU5i5ZGTBnLTUFlFxjJAy+l4en70KQcm1TJa3vNxd58TPBH0jfBkrEG4G6CkTB0+Wxe+a
jkNxtnPJrIyVPZ+32gj2KTeyDoyPfWGmw1Nmr7HbrktN7IoCEBO/grqj8sEAXGfoJl0pWjT6Tr3A
P1FADYPbHuIvyOz2YLX2eHPr5uEk4yNzsUcks8+EQF9hgRs+lDn3thpgTWjO9xBjpWOPGx32DLda
65v3x6MHdGjVn6NNdWPI5auQQQKhNImH9YLNrogHricl/8YGv5S2BYar+E5HUyREFQ4ZwsXwuX4F
TkDUto+yqp4si2LYMMKeHfMxmRjGvacSqZk+dxZlzCm1qZ8M27uFSkSlznaMXuJDUWQHL/fO0iTg
xDgZ6u11stie0WTGGuZR2/plyu7SoQ6lZdkvAHlXjPo9PfNDHUytetSQgacmedTDQzgLemsfudbz
YEWBV6avrjJB56Ih1YQHJHLtqRu1J0gSW2nEDtJvE7hLqWf0bZnnGHqO1f5LXVrYc7Ed9X9ZcZhw
cNvgcUdASGJ4KNgEBLLTAODMpoSGa3rDzd6mvpWmSJZCrKdgF/oQC811qgq8ucad2sxHptMtWngn
HW1GrWiINLFxdw0yRdzQLZB2l2bSFpTWa5Tf7AH+R5ZtODD3sQx/K2BxhaNtjA59zMheuP1jyEnv
gyKp0klyaGI9KQk0l23RCLxO6lmDxZQRFOqv9HoemnT8t3KfCIziA5vsN4X10ABGFsFysddbJ0pC
BrZl1ZNUjV3IPayyqrtq1odJJruxsV5sLaMeHacmfT0kJJoZQ7e9a1uHvQXQ78VJU2xyAnSmZhxT
lzrFUvt2DQPXc46ZKKYyp9XogCwKICjmCTLPMSo0olPFazSwoFD17IK+/8bO9GRL64sa2sUD77et
egvVwh9iVqjcuHnh7LSWdrXKlphV8mhTsPHhTPWxhgdcdRdaDUcnjjLD+Yk1rpdjmb2oYbjN9XFP
umgH+l6TypeT8DTxYuKBfxoceegItRcDUgUfDa18ZcvIg5/fkyZi7A9j3+A6EXEzG60+0KTDqvcD
Qs13BqpnhoFaNvEPi5u9NPIz4/+fCLkDJDHNTPmylG3Du9Sqa9+0a6WWf/BczuATbhPmQUwZ21pX
7tSybLpU2ap1wqFTHfVxXhfahxERGGpc6si0ElAudaMuzMtQdzVMms03juAvjBqBJRD3LOIASsJl
V+mNG5sTXdSHKMk/6cydYQw3L+B30LiRBrOh/Bd12XtY5/9Mt/pzR/FhhsQWpXSIYPAql9ElHZBB
5C2OZ3QlBK6E2GERsb0n7qGTSVpW54W2Ayi3Qvl8g2B1SPIB/yy/J9a9RWlxCdCt1ZCCUCBPsElL
UE12gsEBaCMbZe3SRsPfFNrfBlKSBMCxbSv1RcF/IVoWL1l4Mh39PTQ7yVp8+kiy6jQhAA6JoD8d
NxyWSOTtrQGyaabedcFaEfJeD5wwKYu3GJStBzYUBJ9dktHl8pvPXGEz+ul0C7eb5pAc0+Orsxh4
8V4KfsaGgfsEW0sUOXyuWEojJ1REGKd7zsQHLi/sOXuiX91BHa4OgrfDkHzNrEApOoFyQNxgpRbU
7FZuW690Yfw6cJc2llqAq3/xtFrdDAYVRSAviXqvKMfY4Ps/sRd4ZS0IapV5UY+Ijunr3mU9qFTB
oMqvhi6A1tsVkbJS8nynsjSparCyg7tJ3XTb5JOPfHQDcPvAv/GSVWpQTsTMhhLfehlUaG3CbLlK
Q7Goq+YmsuyqKdNbtncFyLpONud0TPeJ80O68lCb4Q0ocu7ri6RUcVpHygsOmN1cESGL4z72J6vB
Jg8SNdQ/mphnig3Djh5ZHwthttIK69g4O6uqf0itXMit4VbJ6y/uVS9UOVZ+Gy1DtSXXwgt/hIh2
KT23c/crsRdshtLTGKzZXHkNn0ySXV7pPWTSn6cYCFlfFWtSz/hjk/AXLzGQr/kD4teXZK1m1Ug/
uMavZJMFWW8ajHzTwMJlGGdCTacEppTD2oKcJsZZO/SOTvlaMg033rhtLEAihdu8Sjtlg5eudfdR
qx9dbCxKGB9OHuXIqXbS099128KrjnSrZKXfWuM1HqwnAvKHzMMGM0HNpa9nZbKxiNqYRq7pEXZ+
0evIyIReZrN6jBa2OqlDeI8SCwtuQ3xnDhGmRveuM/mQU3dAh3sXWg8xgCb/v01/2+mnpIGU4ppn
j455DqsvPXWCOMsZQkGhJKWPUWLfFJgg62jH6CY0BbNa9yBhdqsd9jVGPh1c6T4i4xEq6ZM3O8Wq
wOfcohJa1bdbo4Fh/yx0WlcQZB12OUzSQzA2Jy8fXkwt3vRutS2Bytr5sClEs+6Q9ko9vCfcNYgW
v7hpeybSTkRF8jEw8GIJJYhaJcTDhd1XU0+zEV1EjtdRSRiOCFsb10RnNDNrNsIhdNtqHZnY88nX
7golO5R2CiNeZp+q8pmwum6sYpsYX2h7xxHUjcveA/PRIfdIoQKF0lxxtQW2JwN2E2OYqa4anOJw
MN9YLAsgbjif9pRhPBPjPITMvLUK14TT0895syVOealBYq3cTn4nFFrHhoOWIu8Jv1mpwi+p7RfH
5W9IplOhvzbzC3mItYqMKCxsEAqdmTrftGX+ol9CsavdgCgt0UOo5oyhqBs5hmwKGIVJfQzoINcm
GNdiLc9VlO8EaZu3EnQtmuq1F8V4p2D9Xv3H13ns2I5sR/SHlFDSk4LwBsd7U75qQpSl90y6r9di
QxAgDQQ03sPtvqbuKTJzm4gVnGyIYlYV/pc0ZXSrjyDxp3k8ikAvA6ufuu8tKdpBrh5wh28gB6/8
GHJzHsQw1bH8tJc0T5nIxCwm2ftMHhFeJMXepSrXPX7ukMmzr6hES8KLLTcF+v6U9vFe0+nti/EJ
a+dXmxN+i3A3HqLrpLX3Ijhw5zKpz26SaY9tEurSwJuxXOQ/HlN0dHEafAov3FcYEn2kBtbU8CyR
H4sNWG6SLHuxMI+w+mPU458F/oQmyvBE49E2m0NfeA+ddm+mm2npuzkZXkdHJc7KI8FKLIFJUp7V
RPeBKID5YyKuMGoEvimG5dFlMVpvba3CUOwQuWBwYdyjsn62DPmmJibEtq+2VfkeQl0aZ3GqWSrm
n/0JgsCB+gQgfOzs4iF9MhhjK7t7UP5BK25Wpj9YrbF2YTTBFV0OIZZ6HQ2lzvfZnTYqU5ehRvVg
XYRh7wGQfLNm3mSQ8CQluYlwxMzSA4jHW1XSDk0QLkgLz+tf8oDxMrDIyMrxFBvlxpx3qGnwlJvo
6nv83DTlxqAT9Mx4bTlKZ8uS7rMAUSbo0QxHnqgQHiNMkXNizqdLAa2x6Gyit4lYU1Uy71VD4M1C
4k8EkBqd2rJvuwuyXFD4sc3EFJ/FKFZVmBNwE25ApZ3isVvnabGanWVNE55GacutacGGLs2IkVnw
MCnnnA7ZUzGKd42ARlH3R9/XngQtqBdcIoJMExLG0/Fb1eZbY1kn0qxWcUAKjEqsl0rn2E9rMBrs
RHD3bbl2dspFGG/7x9w+BOUz/GDmyTV7CVLhHJbcunHsunbZNgITo7kjZhnmau89w3XjtK2OI6VG
WBhkRpQ7W2wiiRzEH+NNgFBFzwhGqv4qU7x6BlsY+L6CJEnbnGCfwh0OMkI0KHfGuj5zWANWZmSf
+ICivPEZlvmHmY23kvmF4KUJ9eyaciEWjdgnXsn+rAMzDwmZJ2lR9mShu7591xlmEjQx51IxqKpI
KEa1Idq16YJSFVjyzUG620DXdwOOFXpdXOzasOsRNqSRfe+7e65h9kgajwFpeiJ+5GA0WORJJhmQ
w5o9j2E+3kKRfuKmfJtGwOzzgilhVjTmE0+UbX7YKsPOvJ2B6gM0XYrtmI3sWGrMw4P83Ahxcsk5
0Ix3eHNeRS0TZ5+ePlMg1LEmkjeS+rZiRM0ZNX3ltnYdCWMYsjXS7mWhnWBtbzLGnSm50ZHt/tQS
TyyONiDirnaPmgkhfcNYpVY73043upOGSyfWcBZU3oVHpOMgaNjRGx+Eh5JwUKIiiMOdL2Hq5YnF
otiK1glr9eCRrmFTp9S5hX+TndiFtK5JoFEwau5jGmZbUtV8lLxc6zMuRIxMqRpmSbC34nvr45hH
bYS5ocSdrjffzDznjFhwOWx+5wOYCM6zK7aKAbAIzXM5tAfsJwf0pTsX+UCYKh7h6ua7v+jWGIAT
I0EOucHwbqS4csHaKwxs5or1assub5R/2oiq349gH5q8DB59f7CT2qtrDhht0E/FW0a5KIsQR6VL
P2Qbn8yCzOA2MGavkA4sas94iUF2U4FZ9UvIbz0VUF+/M//ZiXesN34jSqY8KR4ldS+xDXuo89t4
yK5yusVjc0i68EcIY4ngdNmr9i0w6wMOT31EEZPnFlgSSU0yCwxz+QIS5JYUHnjGeDWY5bNbjcuK
S1AIpOWB/hGM9Zp3/qSMcm1H70FzGPB5+lxxOc5hbDhhbC2z8cmhVMqYHzHF7wi/8SgBO4J04KEW
YvkQ4XdH57ZkwLGGBX2wSVWLMvPYBqwUmuYwopp2u3wfwf4rWXf5/i944a2nMuRSPxJPUxY8OPXf
wOjUAgUdY6a3tEPiTncXBq+s17pdEITw5yngcS28z4m7t9kYpHbGn46XrGteK2YugU3WNG+SHmv8
fo9m9y5GsQzqZldxwtTFh5ESLlE8aGH1TAw09aZ1FQlGvmQXgwkMyBXUtJQ31LRAaDve3kBNsgh7
eWkiiZQ5W+eSs8tMnf5GbAB+5hAgm5Ov2GadGtdcO3m3kjUWtujChwjIAc2R98EC45KBmkzOAVey
mC3BvBl28igQCPUmiMOCCZbRgaXq1iAKdnH/NJ+CJKqRLDguDRHfnfSHCx4TxUCEVv+XFflWsOrt
sr9KH9AHlKDokyejvDkxjta/iH2nbgyoVY5F/tDSesfyy7V3oA6WofnYkjCjkQTN3UgB82T79xiB
ObcTFNliZYfPvclcaLxSc+tsYuuKkDRuIWSxsOVyDS2jUWfJJu0l1VGI76XLmy/Ehe+BsvmZtbvV
I/uR+2bZ3kmzIRIyxjefluNrnHd/uk30D7YVtQJ/AuieqcXOSL/pvGY6KZ4KphHoWtmzte2H3sXW
cz+4F6gFW9i+ycnpMQ/2Sl7CorhXqgDmGVRvdRfaq8DK3JeuGn+0KhiQGeMS8yNvZWt42UDb7F3r
mijLf8SRofBh8Nnq0nyf0uk3BjQTAvu/V4JqrMGlxOQx3NZA6jalAxs25+W1XcLJ5Gil+1zX7P3A
gIyBSvctMZmTYSCbnVM8wBMqb1n6xLZ93LCiRDBb1XKnl00GW+EZ0CbQ1y9yLQKoFYXzzWy6mD7q
bieqXz15KrJ9j/w68551RIpjTjvsZxsTZ7XG+MKHlJfLv1R/U2O+YVpWSxqmfGl7+9oGG5ZsoI5Y
5efEwd+xVhlR0FJH8kCS9g5KZ9ogoGIlTCLlojARNvKxB/YxsN5wJ5JwoMeQOKqrDV/CZwhZ3Hue
ZmGI/Wi5G03fkknIe39IyyUwlGVIdkVZbDDzUijd657p4LWhsa+sXzTFJjziDFu43T2jFAXH2IKY
gFC4nNBImGQONBRv+zoHrBRAgujJl0V/Xv+SSoH4qt5iHl1aZJcKtanAHiRo5ghW2LsNz+3vkAer
mWFm78yQt1xuaocaFx1cjTJ77mgDjmNkPoP3G/dnPXxuFaVOdCjDn7a+icpdme7X0K/j7jFhGoyn
5MDIKPYQAWpAAVxg+v6TXx8rP4VhYIItfyih1QeVZABzDPq9y/mb1QfcK6u+OceYbNQI/fOiJoKZ
fyvt6P12Iw2vduBNWYp4X5RvWVkjwYpOOZs8MkaPbX0h649459ccGZo+LmTccYqCNCI0i3CjlFEk
vTr8yo6slleAeAunfK/xcopxlaUnj7LbjKpNy9zeCrsVw5blrCXQ2FTbtLqF/VBWzDeQjtcLycxf
Dy6pf1GlR8LTO8gDoDCLgDeeTRkeQxcetEnTosdogspl+/nPk8Mww+9xFspiq2VUDe5sKN/ZFVhH
5jZFu3YI68PQ2TPqbAuM89qDbX0E5Kn05taDPTYlvAdcSN50pZEAk1caJ1vbmvY9eTRxI1Y1Ah0K
kCk+ADjCm0AGubuMVbwX3NIsDz3Mx5iv2JFDy2HHiK7LQud3kBNmbz6aDGvNiHu7mdAeEMyuxzoU
b7FIijd7NvD6T97A8JdBWkA9GhevhT4gP/9IDdwNlIl1eA+dUy6bk9PQw1WclWIZdu8tn7LJJaVz
SJX8f49XTzn3wMLpWkD6chZKNnsXMVFeviLzY+bitpcOBXlmfaIU8CU3REXV2UMSi3D5YvBIYED0
1ZYwHkKPNhHYfarIytw1JQsnNDA0iaDXsNjZPAz3tn/2ARPUcNSy8icv1D7FZtBbH+TconuBDh3v
gqlZTMTDDghH5xhkh1WtQTuSs/2cHxhz5ZJVlRAJwIoJW+0ysj4dPrVSj1fl+Clr/lLTQ16bC3AG
daN2ynzuuJOHmGemA7G7QmmCBJclE3sg4k/XMStSe455ZFOps0Y1VAKOBQQiOXtBe3A6kIvs8acB
YRX0fFSzrkV7zUkS8Q7PqNCUBfNIlYapSGcoHRIY46Fu84qnIsyfam1+rrGVWjlFiJaAq8+R/7Gt
4b2WfAmJeMpDkEJ9kLBgd0OGV7r6aoUNEGScbr3OwJDkC+aX5ZwrogqCvR8teF6sIzaUd1G99vwS
H0rlk0uOX2mZKcLGAeSoZU5QVeHV8ySSgSv5BJxt4aA2cTuzNsbM2FZxgiWKvyhbgpVI930ezeFA
wc2M8lXdS281MPIJgzxfo8fuXx1W1chrvosU/m0mKpjMpApcIiVf/Ee/NBSrjVi+BDCZCWRJnxRt
Fkj+7tFAjdyDHJxhKrHN5NJmw4tqFnGAVfcUrK+JFaIIJoScJCiAgrCDcERNArDfSYuveUfWkeVs
Db6xih0cPR+jItLF3GENtWo/zUlLNktb2R1DYnm7N4WR0dcvRvGDM24RnJX/ghL9IEO45lOz95ni
GGjDuOrWrskUVsM2KK3slWCHYJs5YXL6538Ioke93mlHkwZOY0vuGfiPZWH+JUXfrHIbhXAg6xCy
ofYV9OTvWhUrpIBAjMTqvQeyJqnuo/rHo+VbqJycHU3v7nN5xnpgGwedXBozCVxU0Ep0D8ErceQb
owpvjpFQlcfviY3OojQxOmK+w8GsjDWPsTpnHhMkpxbmRwy9qo6oeAD6D9hBgmIqH2sypMiEygYH
31PrMDq7jSULI1nzArZMN50Rt4AEK+XM1oRq5LBosnHZFxZgww6745S/hpP/1rfjiYymn57H90Xg
3YQiF2xHO42OoixvcdKYr07VZ2tTJCfoSFQD257nKUbgg+cfLOGMtBynFKnzQSlsQRLnVrNqkGrx
DnvGeExMjcEbJ3IRntupeizS8VZRl1sm3zt10iSQNpSkEjg68Bvix+DTTYIgSd+yHv9YbV3k9FDn
yTnPAhe2Y/M1+keCcz/akfCc1L+HhjrnFt/LKmXZ6LAtdL1flDvtIkBsVyTGqTJCe8acXFPLfMEw
eq9o7AilI/EQRqV27qgYWv5SFvPzBiXAgAIbLwmxN4tQ9u9D13zpVoxUFra9TmgWVg+M0cgV2MTw
sAZZf9Q76zEPDaiPnw2iyqriX3dc/EwKG/Fbm+re0WMPeMXbOWGTG4N7mqnxbxZ/iuJhlA9Re/Hr
aJNKm4ss2GvlU+58KRSGlVvsU9ltxnyPz8EIHitMDTj+VlYYgxfUl0121hJ2E+ioywAhVsGSCNlm
uSqNmPhra1dZyZ3kr9k5BfHiOWW26I0M9CT7qRBJYovAaEuNV3DIz6J3N3/rG6b/rXoxxO9ggtrn
iwKAZMu3FjlmnJs0Nz+85YciJOUMgsdLRm8zJtq2xk1i1dFzNpJbGPebzv/JyV3KWmqVMYk3c91P
sHjQkP5u7StuuzwdLwbIhEXRGyShWp9x9GBo9KDcjwEKSL1EwZAwHlfJtBu4VvsRU+0IiAhCSTW2
h1TKdc0nOw3OVqVs0yZpvQOxfsiHcqeZKKwqyyf9KD8kqnuKHWtR1WcWmqsO7RKBWS+FftQqpqD0
CWYkVwM7xwoxX/U++u91kb93IMQdkT2SuLoULks+zD1MiVb5PcMtnxrB0kui5cQgtDTth452nJ0p
DNr71ECLI8nn4GNArbWXKK7fIgs+l03SKIe3Axaj+vIy8tf0/FoV9gGODaHtdJwUrIKxlxHhInYV
E4WOosFBwRzgFUaE0DsM3btNEO1D0V3jBA7euJI+zYVuXmqGWSZreROHpxtc7IajS+vXeYKrVq3q
QLz4bD70qtwVNMQhACqPFEsHPYUSjBZo9yTTO5TSKYwd1YbnyLxbeUOOOjsntUr5R4TX3otg625U
LnhUwN02ePoaAkV77b3DMVc0Pd6OrdUybAKp2XC361b30ZnjMt7Cp+Da7lap50DwpS/RfZzCyHdz
23xJ+AaQl7C26hmYxMpXeEsxjUh7u20i47NBE06bJAJ7lWX1uqubF0p8T4R8JMdMb3is2sO8f487
lpA642ciFvBT+7gTGrAy+GCmn3H8ZZt5SKSP8uMstW4X/f2FscEv5iZonmEQrMOMBXthnDKkpKV5
DIUOTZeHDRlJ2hEOG/xYql+POZMxqFRj/Mz5v2jcAPK5997Gj31KCYKOEe/HzadnsfXhppgOmIl9
h/e6FiG2O5ssEHqgZCxYuqLIqLkdlS/QhrAt1ZP3WfakpLa3HR9UfHny4/w22ycT/15CeCw4y/pa
2yOhXbkTqCf5mScjfy4iXSmmp6jjOJj6A2i+N41SKBZoJgzWmdLZVHq2Jd0cS3nzMECY404h8WLB
uIkxScOCywiZ2cnjrJKW4dcARcDu6G3C6u6CyehGYD3GvcAYgEdhvwVASOSe+g7z+nEurTQEJ8vQ
V/sK/40nFOrwMiBgVK50gtQHzP85KAARH3Xkum3g7jlceG4AJgqfX53x/ndHGDrnhnc4h0XohMfC
QhwEGaVwzX1WWVsLPTM9Zq3qP4FgMG6JhtS1x4ZeYPTPQX4lHmg1yPSznPKN+TOEV7Np9+6gLnkO
6xB7EkbSnjcOrgY7G3Rh+riXRM2Y3XBkz3ZqMFekDUkQGFMM4jaovIt93u+4tK6OZl5bSUOrAJAO
j8YEHiHp3N+QJjZSr7ZVc1YmG9hQz/godhFCibbZDAxGLZpI2/sRZgnvic2leGCml3vGJtfL57gf
d/13YThbBwMQNty9rXt81Mm4a2wwkU79rjxmMYR3mi+D3Hn0JJlZHUNyuCbN2ET1PR7c13gszoTN
Lsz5+wMX2XQPlvviU1YO2nR1ZqfMvNPh9XCZb7E1yUV7FS4Rvu5bSNLu9JuOhFuxrbBDIAxx9hur
/Mng4Re4G3jxKNX3UkJJQRsdgrhJxmY7ygkNtTpoLQKtVnzDVL0BVGpF+CgSDGFmf9AUGhowmFoX
7ToTUW2XXtrU3mksowNkqxhAzgVzSiJmyTBgT8fnUxE2I57CHgCRNUfTEgMbYwkyU2T54VLLbxD8
l1WTbrAgseeCj3DQuASM36Cf8RILg9bcFv46iZ/xELqGsyNMY2/iUXH88MnrvW3TVZeu/HZrJlkh
rz7tQQVvp0v2OvMvgtZWRvvQltUVeDPdqFrbDUwUTVukxnjNtPitI/eZQX2h/9bqOQlteDXJrEPg
TN3qYXlozRZuXIlGYUAgy32Nnlcm5S6nL0nK4CfIqawpfrxseg2mi5PJX6veAL7ephEpZsWL1ZkA
y1EsfyHQACDk3yZiKizl/8TQT4r6Pc++IrZv2JND9IhdlF9D+KRHJvS7NiAuskJ3v6GRmiNgo/Kl
1+7ApQCssq5BfaQH7844N1zB2v4SSbtVQH8kurIgVVsr4s/WPij5PipqdIyPGHygh+N9JPKQLp/k
BrRDTcxVdCE8bdmLcYFyLzNbhtsfCcF4ZvahF/hKY+dVOpA0xzcSlJpcW7U0zn6785qvpBy2QlFU
S/lAlaqxaILDvXfsV4Ram7pgzU9IYUHZSx5DUd8nJ30Q9mPvik9h39JBrVncLwKFMMb5S3LrBKlm
gbuyrMiLQCZLtNNalgKYMGBt0S9GDil/+tO55od0bw1od4D2UG5vK/NvDAWuU7G3sdFl+rNRPAGs
hOInUML64BlZ1oJ2hEmEvLDYd/ShcNdQn8ckoSSrDieIV11mm5utaeSf6KsQ7XKa5RuXpFGMgZ+h
Do0+6x8y4qwsB2ERCwhRbki+27JEOKb2Y0M8YufejNS6z76lvEKSys59AAkhi2ZjRdUODMxh+PVL
QJUK8EY0NKsAS4Ky6pVERrdgGQl3xtwg5dongWTU139HgDLo9fAi116CshBEOUTBXdyRcrOvn1m0
CArQdNfd+Ur9SR6Hy4Ar2IlvUXpHCI78VFQW45gXP7zGHSC8H8nELdgws+29p7C7TtO2T05RiN9t
5Xx4xQzjei8Q5qmavaderUXNSXeAXrg3OGnsP33wNib7dROCPynre3c8dZpa2iCWO0Ics2sYzct6
79HOGUgNyYnt5VjHx4qIQPB7R7dhnmT9IAfg4UF/71EeCGPR1QwlG/vOO0V93PFehVvSBRjQNFez
+8uFRLVxNrnTYGLRexjPoRZ2i57gr+GxDZqjw4VeDVhl+6Uurm1YboZWXNxj3D7bQDwS/ZlMdhKv
nD1afSc7AFxcxZnG6uhYs3LMWIm6l5Y/faiHb2lkYmuFenMtho8sgHMmhoD4QTdfCVBltqq9RdvH
x26s9UMUqpjvD11KjhwPehdVu4MgYUyttUTB0o1j+xLwleCtZTwPGWpUq47REJwgdBxJnOk7rc+f
HA/tsKwiwkDr/DoFjbyjqiMhqIa9geVmbcWltw4SDVKi6ZqsZJmPNBq0qwSX+MpFUoB+ZUlI89pr
UHBnqYXfHzbWCHjrWZJeTsgtAHBOBEKw9cOgBRdlgx8boLRxZBNBuAqD6rNFecfmPXvTNX/aNBYJ
yUm08UPjj53Qp1J5fM6hUnPgBwcJHv3kQ1JkeefRNQJcR91wiAB8HVvwaUjEy/IcCot0y7JJWevQ
5hp+F7xaJvHBOlyi7T8/bByQY5FXogyd/yvegJ0Wj8YD2Q3ZE7p2m8q+QTzzHRdoAbQuHq+gn+xj
0ppoogUBQ7XFHMyaIzucNr8n9Cl7fDHSPYRaaV/dBBpX207xJie2dmnaBaGr7eRui9FjgpG71pER
8E9kEgacGu6HRkoD5VXvrqUhxbEpQyCIyRQsK9Io4ItpMSyUyvrq61QeW1ZLR69QfzmgzE2jiCNW
GoFCsGpweUJrwv3lDbu6pIsY9anZ9SO7vMHrrJ3nZDdvGCv+UAtGqRv4m84Cya8qFCk66kZvhgJ0
HbFIDrf40W5i0pK90mHyYgiyoZXgL9jda2MoNlnTraIQwGM4z+akC1o1bUf9EKS5vavB0RE7bR8d
vAujgpxcONYxQybLY9jcqpxESF3hn6QeBT0T9Vegw+6hrZl++3KIqD10c5sRp30Ko4vVT9qxUC+R
a5cnEIy6ilDNGIbC38qcTMuBYjtaxNzBn5C+qara58EOmhxuIMxGGzNvPryoA6/KhWuTjrsyg6he
ujYPtmQXeZvUnQ/OOsp6OURRvZ94gCF0QtTXXQbPqJ7SNLfOlvyDb8IhVpTvyMwnFDDiRowZwgc/
YLOndHc3OVxDmIPOE6adSWwSzf8eZAkHs6WXDMv+EJoJR3lZfERIrc618HfaVGf7wC5++5GJPHpt
iEF+dGwGcbAdTH42EZvrWDfXOezVNa0qYzWRJts26w5cbY8tRBzhw8wIJauzsEvCI4s9mDdgcDzD
f1FjgZszIS61LGejjRo9VFHbyVf+riVZsCvMI7m+sO1xvbGJt1BhZT6VwYAQAlzfMCWzrBCqQVgT
YY9HBttXf8YnjeGJnqHak93W8THP4/YIs2HvYOxIPYlFhE38WAzTAqyTlKOP9eUasKvcOTr4ncx5
b2eKtztbGM2perJENaN0OmM7VM2za2Bmi7PyCt2PtUExSDjHuXmy8ucGOva+sxFuMmDcFinjtQL8
IlGkn0VgnlMlx11pMUEyOkixcODJTeAWJeGCsyoz2b8KAKnTRFVkKyARA4BTsyk27N7AoY6ETA2a
hgw0Qkteocr0Tb9+tSlodjK0Vv1shI0UzV6SRXOoB6vbYCguejqLYDiSZajCjdPr6tqFTXdFVvxt
1nGyn0BzBLl+zmo4Llk3Ek4XofKKuLLc9DbxMCzQaZEuOCHjbSK4gl7hfls6J3oSanPnSFh4nBGm
kznQqoEPsZIl/6up0qdaZS9g29hsYpuvwnbYuHqP/94JCe8Q/atOVC3M9kRuPPVURrK6GGH0ayYm
Oap4S1G1CmfVKAsgW8KgQhZAAFTk7EaMK88J5kOPnOaVLgrcppH94AmWaMY8smi9l6ip7bVuqp8q
7dhHd5IwnR3i12xpJJq1kkjH8gz/PqiyaDOQ+kHt5PH6ZkqsZSp+SGxgXKDjJQRWEaGsR5DSjBIg
rA+RbTTcN1212IWAjO99G28so75FfBBAuU4M0le1YoHj5UAOzVZ/NkMbV4bXDwtLDj9aZECMi3Ib
NXf+PNGEpQxqoRrxvcqDeiums5bRrvUlUj0oTbiwyf0xlIcNv4RO+g/TPlfVsQyHT7dxUkzjtCe1
gXw1m82hU9H/9IrsMHbNxTnW/oZgcA++NtjbcnJuGhHjB8cGZStUfBJ1xRxIM9Yj8PBFNMHy7VjA
URnj4iYUcw8N8jgy9DpViBF81CF+Ix9DRt97ryX3tMTgXgLqWZhfmJdcYuZgL/gE1QntWxTawQjA
C7uNXe4ndtQJWqEgsR6RflgJfPLQwQxki/EBUZl596qPMdB3zPFMzJ8w34KBnk2Fmr2I9XqNE6uH
+lj762o2rwcDV5MiI85obWB38sD3TK49QuBWLnP2tioufklmc8flsnZYn+sGvUuYKWKu4DFHPbJg
qGcmjUDdHUIb9kWGaI08PW8TpB5seFPgKAccYyRJQU7C0CyjpF+EdnGYH/LLZIHtEgy2UKU1uP8e
KkEgu0DR5pTA/YuEwzclY5bC3XVKRsvkBU5BmZ4ZRXYEKF8jz0qPleazkByrCsMC6R61hJUgXu3B
PGR54WK3crgLgpYMc9zLxCWuvbH3Qc5lJV1t7WIQUVA2HZ02vEDb5Dmy3aceWsH2oy0d82wW5NQ0
KNZ8p7xUrh7jVqYw434qViygMubxQbBORSkOmR+9W1qH0zfl5CQkF7tYocPHY5VTD+1H2LZ/qeVQ
QecmQOC82cmRykLgQFqDXE90cGSN1xyyAJW2FjTR2qPfN/Mw3EjD/i0D5zWu9TX/OVxy5rtbX6J6
SzPSoCvWs7hI39Pa7Y9T6z4gwLOwr8EbtV0SeA2Ld0l1Nj5EFIBexb9vWV+ObsnliZPR9C1CYJMB
XAU0DnwquOVdt6H/C6sfBkr3JJ0BSkNg7VSGdS0RZFhXnlMyU8ThGkIg/R5hb82emjpDIhkm/a1T
ZbsNE/2pKRPrnBOpAOIGISy8bMlIiB3jDV3+GbS18ewHbF57CwCyaswvmFTavmhwlw9T4J2nWYbd
0zxYnb5LS984Wqh0Yv6MU4nyZGny84lrGdvdyL2JLDl7AUqYbSqYvzjSgqusID9OycS3poSnqzdf
0hNvQdxR1kAAtIuqRg/BHLKuhk1l4N+IW0SRzC2ATCsXSH4EVZieuems9oGtw14jEAsLk3cIYwD8
RgTti3Yf9Cyt46rK7B6+8iA2tWvN8DbjJNGEsGltF1Bj6KQdbc9HiPisZU1OrD2QyMwOV/bg43hN
eHqA/WIANK8a85NFlEbJjJ/NNlp6ravSfK5dmGwFgNWIHPI1mdV4weVHaA3DO6N7QarAShbIz+q0
qw5tjlrC1PUXTAGPFXXldUqIyqV3uADGv7D56TaUas+o5Uly09FhFQ1fUTk6m8lGDQCYG2ie7TS8
WjY7gObcGcVpsrBTjOBXl460NXrR1EAVLZjH+pPxAVP1cxhfu3awz23stCtq97LSf3JCsM8jIgbN
Yn1pyeAMPaI5WhC5NLtCbl3YQD9oDKIhOjsuy0cr9Y6aFO/+gGqPJpNZojYbErznUWXziLCHrjgm
D4x5GGzK6uTYPlxEeHHA1r1DGch9J+hb0CGrtZ5yE/WJcRyGNrmyaV1Wwn8vIaujx1lPNiy9HjrV
ovNIyY0i1HJw2LzOY1pBKt7NmToU7lHw3vd+dvLGO8mEATqSORjFYdKU0ZDHBIiuzLrFOSvCbh+5
6coEiYXO64RZAI6P1r1jgN+PUWpsGn/8yaWwtk507Ei5yk0WOa1rLJRls1bP1R/xKnhaIqZMHTrf
3EayEymUv3z7gEPo1SmDuYp30u+XiVF/9K5Jg1H4gM6CD90dn7k7tw3N+M4eObt6BRLNaAl/0/MI
8Tn59Au9w+DaN6U412wN8yEZYFzb+7QeObEQ9Up3erS1wrtmg74Cl+hwgZP5rrcM8wGWEPlE1RLk
NSImuFYIfNN9ptxZGxG9hyowrg4Cp1KEANtqbdzhXYNQYvQvZYspMzKBy+SzztHVhr0bA97N3azf
sZP4aSUDfQQiYKpjzV4lmHu0sHlgAwg0CVDkrucbjQc/a5z25PhqY0R8uYQPnE2lq+2krBi1r4eE
Ji7Hnch8DVunwcLEoubjUSZ8TRrbnODpUn9E7Y6CBA3sIqmSL4TibOiFR8Rc5l1rK3kMa2SqBofM
KrRTogtqCTJwgACoO7XaugQP61bNGDPM4bdX3ilvI4f8umRVzVm+A2msK6aZx8Boy/cITV7iVTVN
QFogAvBuuhB44feDwOTQtuBgJjKZhhpFIZPYVcT7vMjymVyVhH+kHMEuiREpTQ7M3gE3bt83Wwfd
XWWYl3JoXmQgSPcpw7ttok1MApOFM5rd1hn6VxfSfgsHtg/Yp9AEkWuhNQN2q7DfoJXG3pvXp0ah
X9HtZq9N9l8NwW0VTLjaGeysAq/ryLKkVRkGtRi8Sl/TzyDjjI/92MLeCYsLUEgfyMI2GS1MLng2
cbp/k93lwTIsjjwnxubfJJkFZPx0wTrUHjThnErsiVjnVjUGo5UztehiooNZq37Tc0ruCuRlDZT2
VTAipIQ3067QIQ9E+Xq7fyvSWAeqY04rOAfRqvEoKkoHiLUFptxGf4sjtXVQSyfRey4eSh9hShE1
BBDqT55v97t/Ekz//Xv4j+C3uLG9Doq8+dd/8uPvohzhfYft//nhv1DH8c9/zr/mf37O//4V/zpH
33XRFH/t//uztr/F5TP7bf7vT/pfvzN/+n9/dav/YuxMlmNHri37K7IcF2SAO+CADzSJPhgRJIOX
/QTGFn3f4+vfQtYrK6kGZW8gKfPqktEAcPdzzt5rf7Qf//EvW261drp2P/X08NN0afv3u+BzLH/z
f/p//uN/lPQqnf9v0itz2Y/6P1Nel5/43ymvwvunMj2TdFfXsYQw3b/+Mfw07b/+EuKf0rUsx3M0
VAgQFiS5/nfIq23/U1iusl2H/oE2Ien+9Y+mYFb5r79s65/CFqbSwrY5kblK/fV/Pvd/XL//ez3/
kXfZPTkRbfOvv3hXnCeXq3z8/tdfLr9Jm6Z00doyIrFde0mA/fp4YAPgL1v/KxvKLhd9hxNRyXfP
1A9JJLGHse782xfy36/7768j+UT/70tJPhGeVtN2hJRKEYP77y8FIm4quwEt2tSAGTOocYfvIGKu
ZmkbqV75FWXjbzf56BPN/AfBD0wipHpx7KAZ19W9UceXcMkqi/Gtrq3Moh8K1G2kJ1FBQkW8PtUI
1IwS5zyCe0Vrp4iRcdCrYDamHlRDWKti1RsW+KHDQ2QO1msTMT0DB96yvec3PpSnqgdPn7hw9fxa
vozFFRwp1kfq2xkG2zwix8nMR0b6V2Dup9KwbqEKt0eF/oN33H2zi4Es8OxdmTLuxy/9SEbkl+xH
hiMS7VhewH8rDXUILCRpIiUJt0ShIHz1RFYCbIaOYj9V1uMgggk/0PCaV/0+8hgsDkRAJhXlQJuO
R5LED0WXvJWm85v4zl2jsX3EwETQC7wSbo1ckTnUGowMoDnLOOaxXZAqbZ67eHoomvJDBtnNQK3k
0UrHfI2cSEV3wO+eIvcEPvwbhlM/D5/EA8u1NGnwYTqsbMyOU4r28e+fGOsJIpz1zCwzIyyD+iGy
ovew2BUzcarZAiwO68ViXt/NU80wQn5AiYJLDNDRoJdiyvS9TKEWqEuCvGwfpTHrdJH9UKgABjbM
+7bPlpEukis1vg4EtO/BNb7VISezIi2+akrgxptIYYBh19e0jh1V0SvRcn9RxE7BZOTEyVB8YwzQ
KoxEJesmRA0YL6710kKeZ521gs8VamT2+O9eao4OMnPkmueRyjlD2bm8B0Q6w2aangzdvtbZjLWx
xz2ZZRq1Gw7rMr6huMtB7KBNsOfh12pJ/4AaSnnKRDyGvl/7lIysuIw62s+abnmREbMiUYRziMRo
y0xSWHjhoDgyamEzwExkoSth8FKn7l438xPodvZRg4q+nW/pbsCHWxrO9KbwUbg0VxtJEpgub2Jr
pnq0NBig6EaoBM55nXw3JgDIexuzBAVl8i0aMNWO81SWNNg1yb/r1s3PXEWUVKnbkbF5N00N3sU8
J9rKGMl3HKOjmzI6xDGYNIrc5vy118FTw8URbXo0TEKeY4JXwRE5IWFhTULQjteZv27t3VpV8+u4
zR8m9MhcJiLVYjzaDJ7g+aHa1eEIPSEMb2z+UKAbQbVQ/LFJSy5GHuwk927Mhn8QmbO0oXGFE+Ls
5+S6F3ja+sFh328cbMYJivXqjr5MufbN9lu0zW2O02ms0uiSISLuY7qLsSPxheA3WI3ErDZImXVb
pjR5G+5kspdCMBoxwWfDgIet30lG8rl2HRA0PQ3reviop6ZEk1tOR2PCbjO45ZOMsa/QiU11kiHF
I+sDWw7CccwYAjvOSg4oCAJaSVP0h7n5JYA8NYzwSmFGo9ZHKKmJcxus5tPrraeCbjkipHrfufmV
Ne9a9OVR2uZJ6q9MxKSOoapGee4fSkJoB0cxzPjjm8O77gCEyWa+DkNKsbpnMnOV2r5MJaPBUgNw
MWhdT5E/Lkchk7UtXs8lmQSBvW/GiHYXmqVGUWlgNMa2v2QEFDhlnKD6A4Wq3QmAt6qi1E1jaiUF
YKTMFsWpVY9bxvDok/PO3gxjeWoNjZlF42PKcWIrjMIbYvEQrMAZUsTdjzUJNFrkh9lHCIm2N9Dr
2H93ZIdX3rmHkavC8dqN1YsNyLu0+6c8BNlE/T1Y05Zgr63ZdyeMT/ATtg2lSj2PYIaDDXOQjeN3
OHP8jwjDPK2P3SRsZGP+mwN+bySJMDcVzd7xs2qxlMSZc7A4yJqxJlJXv1RhtGntA44l1nADNyFG
TJEB+mgdzD9OgJ/RBRlowVdUWrV77fJmbHT9OWs/S2946sLsNFDFYWd1d1It8Bna/qGb3hix/MwN
UsVQW4faOMgOxgPxGpeJIVdTwJFo/ZsmwwEkKU2DC4adPcXf2eehhID1WNTtvkDfKUxEBkU7Ln0S
82v0DMxVFqKVpuJI/90YE+Tvyvj2ZhZCTFt3HMKBit8ahD1OaNfMBpQoC/VtYVIWG2X9LXpGQ4l+
z9oPc0pPYYnBezjIZLzrclocIp8Jqs4/WjgRgJV6uETlrfLz7w6komloisryTdXiuTLGh2qoX0WP
GqAsj+xDtnTf+lbLw98bSblvSFcqxYu4Jb2QMspl0N1FL4JIv5XT0KicBVNoZA+ueKol8dm8dXc+
MmC8RAlstra4y0vr07K6axo+jbW8iXR3V2vnTHfsGur6psVq3grU6ll6H9rVpRHMbNJFQyTMm9xO
v0MgtHNF9JXyH+r5VlTpbWNrEgEUNg7nmXDf+6rbFOAoGyh3EZWs+o2G8sZRcQu6Ub9ZXfunF7ex
W+2SwgaZXbSvYnZO/VhD9XSwsxCdA9FoRqpYO+XehqhUusFH5TofwjG57ASfS2grbXWYwnjXKG9X
N/qR6vdCzig+Bnt4RshG61d8NF1wjr323QtZSMbZes7n1yIX78aY/8jROpvZuOw+67StH5wackoc
Ta9ZbZOzSaCdRxagHSdPYaMe2+Gga+tBds09XcrHwS6vnntbyOARJ/YnsJUWsQ7C3SS9urmJm9U+
+vl8Io2ai5xbV7bLfdrYu8B2z8Ivv5ycWYQq9KdFefit7QxRq6GAc8lDHO8iY35vhXlRgrqOIyD7
Zrx1qMF9b/oO/fCMXOmHNED8MxjofM++Cg5B/RR4G5TndCUme1+g+p8894nmuLmKmgKTAbbuMjuk
eX9AjIMD7rEozZWTMD03RzgrQQkp08KcGdgftlFeaeXup6HPyU8gG8nIn5DAvv09wRt1fkoBa49J
foPw9RQFDf2Z8K6hlu5M9YJxIQveewIfai5fP/l/tBucosYr17jIHLN8pZ+0Z8D4NiTdOaqZ2nHe
e8V5Re+D44gUt0XkHdSITBAbwV6xxiR6OfXVeEWhTHgS+OfwhOZrqyxGAJJAoKSK3rnNkf7n5otF
I4JBCjh7qxk2FhNR+vBp6V1s4b5ZMzZdMRxiCyW42R8He17idfnJWm6DAWMlQIu86x5g5V2AFWx7
8ukczUCxD27sCaiLHPZxGZ01kBZGdfHiy/cWTMwmngN2FTqE7N0PYgE5ZB925x+FPd45soGwIHdM
5G+WxzNX7TpHjhOOEGOQdLpiYDtA3MVEsE7VU4bqtw782z4f31wiiobS+PJD2nJ1Yd/bQ7nvMAIs
/2HMT1D3chyZLlNFCa+cvYk3vzGca9hMlxIYb8VKW4+vU7kXfJmQSm7yRL9aY77uhbwfsIPDzdsx
qIZkmNx39rC1x37tavFouVB8DZQZHmDApjiTHnYMTBdq93A1TjMNjdn6mqdup63t6NLrFtMtcbBb
H4AIYpJUvmGqPICfuZIthGcBMBjscO/dJqsv1dNtLQVGs+K5K/n4PnYniSaAVKSoUXtTOnf1yE+n
8TkV7doN6lsxZEj2si0jfqc1b6DobWeMfzXUt4Hmtgk+LcDnWiTklYXbTk83NQugL/SxMy9NMuwj
Ez1FvXBgvJUc8d7yv0JNd8OYE/iEZtMRuwQ3MwkljGDNS0YXdZrkMfaKs1djRufNgcbh64f+Z+Vr
gMowbbKb5c8nNADwx0cs+PBi773COdWyf16uwiLIM5Jwr+nalRWaO3jxsEEOrv0tspC+uNwtxEC/
8JmWjfsanFtIR2iQ08G33Vs/VLTWo+topFiyfMRbnCLKh5oupaGQRTOnC256xFeqcp9TY6FzeLuK
k0mAE9kqy/3g1DeaBDIPhWGFsMwbI7JDwwNepY5gkYUtFtJq5bc0afNOuMcvtxQt8j30bujUxPOh
oQsjhsgeM3OI+sRjM63T5aeLO6OyUeLVihQTSNvVR7ILxABu6WjO/sOSHV6WC6+EaJagvxsQdeAp
WBtKb2q+dMHd1RDM1diEILTRrUgQE4JH5SLLnkE9583lNWdcrKvlGush2PaNYomkAGsCWkEjt0uk
rw1gtBDlai64gsO8b0os09w2csSb3stNxSn0b9gjdkoy0Y1ZLXzHdZrjnK4tNiT/2Prf7lgcHRme
cgzPM8UE36GEpOfdt/y8L4tdgu6GoDziSIcdo0vcMTyHSxVceLf+lD6H7njSnXkIQzRNy4gsSnf0
VAGDzNTp47nlvEVteHEDa5OEER06UisNZlCjfdcJdRF62li2vcvT6GipemsPRLnI8WRgqhhnJNS4
xcLW2dem2DoG0tJ6Ops+rL9qR1sdMpbmtNlcCs3Ohhotncj84sEPEVhb3DkZ+PoZ66QTPdvzvLbG
15Z4bat9y12eixXb9Ub4Lr7q6NQ5+YGMyTX5cfeOzVEbdGJHD77FV7zczy4p3ybvUHcNWVDBQRYR
UyW9nWt03Tho62A3BXAz8OYI1Byiny6aPOVMkAXSwFYAKtIXh8QfLvQlAVW4D96kLooFcxHZitrd
m86wCzv3rkOi7WggJcmRVuw1B/AOBstnPIgMzqm3VZRdvSg99mB682KCskZKcwPPO5VHGkb4D9y9
38mjAuHxd1ewA5xdKu4jQnlAMs0mPBHurWU9I70TGQDqJt/aWXG98+tP1EfkkuByd93t8kXQrWGy
R/oJEp1Me7tcw3gczPSlLKzLNL+rPrthVncIvQSUE8h5dzqM7METLdjlS5SJuS8JuQlVANEWALR8
TkNzv6yFlb3QddqbCRiRcEhgtqMLnZSrLOdXT7mUws3JT9onn378ZshcItjSLem4t6IxHlqD6Q4w
ElDIDG7ic+txUBS2BBuRaqoLoDDTBLQir2H+2+9lDj2vVM85jZwV2TQ/tZ5wc0TW2enUtz0QD1xW
aI6JmEc4StDGtJxofYRzTbzkbfTvf/9/rjUJ4H7AOQpYEcn4yNMlsKbKbt2zI1QDui+VGcy7A++F
uR4A9UE+B8ZvufAbUs+mPWSZFLAyJycpQ10f1cZDPszPqbl01UdqvkY/0KD5ZRYJyOUcFSAVCw9w
rDW7ABEopUh+x0My806x6Or5GUT8Ao5o91a1mIwpT2JnmYOHxgn5j4GTma5d1XZim0z8nrHv72rD
2wL6YsbAHPLAFHtvavmOQqZmEknySW3+sWjh2sby4jOjlmJaqDap+LFon1MdIngjDAMIP48m4mSW
NjN4CEJWpsb6LafsZ6ZPh33GyLDFM+GdXNwHRvsBxXqiJRRZCw8jTwUbKa4+RL8B9tBlApiDUVfQ
ZV3SkwoletaScobbilGh2gY05ld+MaV3TtaelmvqipC9TKY/oeD6O4P7AAn8p8AJsBIzPaNUZb+y
ZyQZ8klmMlEJkA+PdT/+VhW6loQLUhiqXTEM65b1IuLF9VPXG3ecAWHZ8PUGQQBuoYpeSbLxmZzx
VodWPtsoqUe0k/Eg3/XU35ku78ZOfjo93iFNd1AoobFzp3wThPG+MNuPVvNFGvRXaAz5j4GNOalg
jScBbW1KBrqOFd1myS3yufI0MsnaGcVH7jcPpcOAIYmDr1bN8PnM7CGP7xQHJuTA5CBUfNuN0R5M
M/nSmk1AxdENHd0cU5PLNz/wXkgwjfZj1+4VpK91bLDlxN5mpEIoR2o9lw9Hl3A19JC6TDRqNMz4
ouxgZ81UZE7H0NYYwh3aR5+pG1Z/rrql8mIlyilYX/2JRkZdps22ioPfIbAlORkKTluVX3vjaUqM
Jf4mea4NJ78xqkvBE7Qv5ERnoc8ldg+CdwNLvRoB8I4i09Vp7hhbhB+TjEpAXnyCMsMDixrhZHTV
fmzrTy+av2TD1dd1tR+CAE3Z3qrDaYfjASw8bzsICFjihPFYqHs7UNXJ9KH/p9I61WoJpMZNOPmk
cMgp+p3mEhG8ezUyzjiNto+2yyyMDHpMkR3aIm/IsRjG31VE2dwHzlPmkw9cj7TfqiDe0hr+nBzj
3Wt2HspUDFM+brXlKzUZvEThLOjScbRv+cpazkkQsnZhBGTHbRHlO4Frbnw/qjb9Uv/WQNkU4qsN
4bWV+9A6/HtqtmI7d/z4gPSKs/t0yEOKwFlZiPrRIdGWr16VKN0b6y4fLUKKxmHazClD7KmEJIZh
jj11Gcz3OQepir5ahhT670vboMuGseceVUhdU1Xlj1HmP6Xo78rCb/G68DW0cYDnoLOOsjayVW8m
/qlBP6DmxY8z0qoM4uFG1PEXwQRuxjlnDFhLl1UpE2Wz42H6kTY6Dsb7r4ljubeYmWAN2O+jgHeF
x20Nw+GStpjB0FD2aT3f+WTz3IhufACr/pHlVrWfJ/bSwGszMHaMtEcTi6AhYDqraxja745D07X2
kpPkOQ4gRKFzQFO3vAp+DYdFTL3HdXkgjvrWGHiPNgestcReMUf5RekSur3k2FDVzdb/9eMSE6Ft
9ZumiP84mrK9bPGqRLoHVaTyQ/XV4vVHeIozC2aJiPhlscPSNzBuyJetRNduv5lspKPsQ+9gjAB1
WCxEIuDmsq3l9iggh0O9QKiBboUWKzyAnszCzKOXmbbdoQcQEdSsUFaCOQTjTk+uvTGDqhYdAPsw
++nM8se3sVwbXQeJet6mOU/xZNc7EXrYUwpz3UV2fihaDNvp0hVU/h/aHGxkLVXR2CX7QXt3ZpI5
t26Tok8AJlfMsdp4HiEgy9hkoh0zTNV6TrS9ITBSrVy93KkNUSSdhrTC2UHm4w+KAntjmOahW8Td
icQKCQR25TBwZ/NXB6KLFkgjLw3I4zxBqbAqvqbKAqhQtUhl+v5Pn3qseDw+9mzejmlyAXN55xaI
exLFngHoZK0U/wVb+Mr1SHZz5CpOu8EztT3njpxrD6IKYMEYlLeYrCc9hfuuxQriV/1LRG//WDd0
6QbUC0DezMxpcUm5PxqeXN9MhLbVIIyNZPxcxl5zSbsUHLs+1A5mIzgGOQoohTAKT7mB+3YVsM+v
PDyhJlMpNAv2m+6HR5IJXgdJsGkTTBxeCWuBQf+oA7MEk99HN5lrcsBxjIZuRvORQDzdxPWjtTjY
3QGd3ayYTlfzV4uhbeWr/KcpAcRUk9xPNjeKWjyf1eS+zBnzn7En2K50ObIUtL/chXdGpuILmNld
bDnHbmCRXm4TG2ijIxRA9YwbWUguP5DYYB2UIXaOBE6ni/jJJGhbC4J9GQFv+7HZB4m4A6xlHrI4
e5iNTwfn8daywY47tj3eOA45AaSVFNu0sysGZ32wacl/sec0Bjf3iL6xPntATu02sff1bL0aEvRI
yAR6bc44RKq+e009EmDU4oOBFvSJW9DYW4xMD53hXlvkLGe+IvMcRe6LHcg/w0B3lWysaD8vwiwt
s2wL0RzRQEBTLw4BIyX9caI5snUywilDjLWwFrCmYywZr3rIyOpgMLeJlrYoTuPbTkTdFZdLSWow
bYCco6YIcbf0OsWdFyzG2qxbE5jGrTEl32nYWXRHkkvRpa8mo/37PHt05zGh42TURNrqDaYANjPl
2je1+eUgBzlLjd1rsIGNRiHk7oDs29FrERkYqLaQdVAjYD/1GgLJ+78DpukDtXl8taMQY0hjw/ZG
2iycDvxdNzySODUA9K0+smS62BFDAodw8nVVAUmkMnseCzbPsAVsY5ntQzhRJhs9RtgQxhlRV1Tw
hR/uuHcgxATDNc6xMIWzh1HDdb48Sd0xo4ewe5TwPd0mv3AtNiSoPiNYgyQLeCnQKIkxAlxXNniB
IbgXjn2nKvt1TAxrFWtMY1YtH4e8wInIYamezZ7+lU+4l3soJ/ThPfSlSbXFDcsAAfDnMgWKJSRC
is4Ck1jOx55kibakFBvSp7anNzaV7TFLSY8nVq3dy/YjnglIkR2jRNtA5Rz1t/O4sLZ97a1NMooQ
+TIPQXD3XBN5QgfSRQLdJ6V9GBs2DOEYJ+M5pN2zDp6KEZnoQ4BlZtNx5gDxhgdYUCugh0eNFBTL
k7ANxEhQ4us0VO9GGi2EAg5yxEhvrdFY9UX75OjBOob9E3pzHDOG+SKbmsAoDtdrP5lf9Wipnexs
rJdEqwISabcD3VTDST8swWQo9LHD2O6H78xi3emSHkHYvsp6ELj36H74qKdnYlagZ2PDRr+3sRsg
RWbVkUmuaTwlhMi4A8SdgQQQWihJsc2IYKLqWWbZHEpn+qhDzdYJoxYouqjw/7MW0QKHBmhaIEs4
KZioJUNAiZuoXUTM/trNBVKVHOmUD3dkZxrjK24FtOkLCgtyzcVgll4gKGJ+Xb2ZoZJkJDL4xGHN
xlDi1fAozLDrEOLTnPu2mM80TlGto6MHYuJsrO47URJ+SxmHG49bkJupPjQq/HD4ZpWdJAeSg6EB
OtlHH+O/rurxwtYTHsrs2EnNiRUbL4WUIY8y67ejCd1kiBubfABxLM25OBnwYnZuwfxvQmM+KYtw
BXd8LRdtWRDw7MwxsWoFuWlTyWmgpI1qxtU2rSWZc/pntlK2WFyNABs+gz6dd16xzLkC4ygFUKlO
cVpS/UmUnNEasz2lorkyeSmOY/Zrxe0b02liB9nd1iIXf8qOjHlmiBTpbfE5aaLFmdiMGnF1VcX3
FrLqc3BMGg9Whz+doR+A3g0AnCJL2LalGex8w3lpvdLaxOJmqDtzJ20gZ0EXJ2dVe2so/GWCRYPa
jvBbIPBQhgvOPZsQdw6J7NFR2+FDXcFuoGQ7QBxqr2MZf2I6mSD+VWRsKbkvggSF8iwxW0M7CEZV
r2pJv90d+AsBzHum0zlOco0u2Unnl2gCrGKoTVUARckrFyN3H+2Zhz4YVU4ogEgxsiakUNPVsF2s
L9M0yk1cmcwofcDUCAxdJwG2a6eEZ/hY9CIqGwGBQaWlewIjunXZ+bYs9ZyCGmCZJcCtBXPhS6wT
YFweAlfeaXda7N5tvZWDPjqV+xiGNJ2HZIQOqI1zVBIoENk8C0C8t4gOyo2fmsBFRHpjjinKVuGQ
0BR8xckMdodI+zVuVbZRjALefjQrj4ZEVaH/fplaSx8jY3CfKxOfAoT2rUTAt6ryhLjMAf5E1k7z
TonsrUdNfJhmFnUvqTbwUPp1gpk27gu82B1mbfpjF131py7g8DF6NZIukgGUCXotF86RmvnW85jT
NcYCr01rgh1MyspUEK+HAuLsE5uxyjwXK60XVJtWeY9VjtLW6cnFTML2zleoDWF6hdS8EaOIejw1
MTZsC0tI7TJDZKBwtvCt6Kw522NDq72k11+T17ZpYiwMGSBuIL+aHsYWys0GgMqTaIANRS0lhlnz
T1VYPxmAaPYuzYJqHMYNIxa+Py80IALx25KKLcuuEwKKDXunSQCuvQzz/AwDKqmZaNBPanZpjPEm
BX6/bU0clB5E6tqoyTFhkoO2mPbs1DjzptTs6KM3bT0iBSPDFmAd43BbK4KMyPXFhcBewXO+9Ln8
TegidKZ6xu+aYxuqxb6HuE5e4mIWGO8Zq03bwB2OhI0ffKM9xmMVoGjO8JO3QK7rliMfyD+E7+N9
6gSPdCMRFDUpYj6SGbeuwjU+oBSqZ7wIHOEug7OE79bA410zPgtRHvyGIIBIw2geoW8tp+MiNkHL
tNgiYCx0u6HwmKe2YFeTqXwnYQa7Rhh/YhvckJyEpNwQ30Be2MtzBMK0abiAI0wUYDqw2kTh0KYg
FHqkvRrZw8XRxZNu5HmwAki1aBchDMo/ThlTWRA9sdS9hc/cwoSesJ7KSyTm8QFF8KNY6AwJnCDL
BuDfrXRQeJhhkoMT52elmkcOzXLnvLu1Ygmabz1iiAjRSl5gLa/HVJRn2yrI0FGIj/JZYd/qfqLA
IC80Hj96pEa9DfA+cKjsMoTUOkECJFkUNfOvjamjaJtPDzWGvq1snK9QWveYLfaczB0Cw9xmxCYu
EMlYkK2oZd5G0hxx/wOmcN3Fa4IlhWfjQSKhwrIN5UiRH6pRbaFRDRnhY+gZOazv0xFeCBveH6E5
7FhEe6x7G9u6leU3aVSCVx74mbzI78oAaIcOEjRUnNqzAhNTQ6G9nmbaCzaHILc+JcF4zExH3wUd
x6yk17umx5mjvfgLRhxso0ncRVny2GGX2k6GOZKzi91D0VlbkbxCJxl/ZW6XkNj0ycyxf0kj8dYd
sgFgB97tGBMXHxuctgPnWKXudxFX1aHOmeqEPbkKs4y+KoHDuORUQxzKjuWTDlOBI0bIaOKb0PW+
1DRNDF4jdElfgLaEIKupGUD5/meT6tdgRrMl3P4KTLm6MdP2B9ZwutWhDWqknY50T6DtNQ+Bxz0J
sLchHAtr+/Ridum2tiT+4oZoE6UGbCoTnjIk9zMWMdtw/Y1k8QFmgk5ZhVDbSndnmUi1EHYcFSDc
OoMCBt9kOYU/zUO4p+/gA/taPF6YDBuNyhzcjrqx8ON2UGNkX217iL6rKZCY/xGiO7SjOQLKg18s
oKaGw9OMbBY5X7xVdf47CH1TeNUXwMTXvmVksChbWL1y3yx2XqoQA0xBfUADeAghG+/q/LmMaqaX
3XBEdXucNbOxoZguOIg8hzG9jVSKM/OQMQ9I/X1fGRY278zbTrZ3nGaT6QT2s1U9ngc1sdQz2qD2
JxVeslbD2kaiW7XbpCBWRXreLh2hf6C0EDSJfVqJoXwfM1JK7TJ4TvvwlLbCOQ9Z8uOi2AQL7Tub
qAieZBuJdeLFxMt66o+oflBe5jcsnqQfVocyHh7w5rJqhn5OmHK8Dm073pL1jZ1NU36wPq8sRGbb
lEFXmQQAehL95NjqXgK3W5k1G3Kia8IjgaJNQdbv69Z8ar3PkSzvm8CCWOQwDVXubxcD5ycynnn0
HB7NFk9cnBLKJq355DAdk9Bmu1qhw/I48blFbtN6AYTF376S9TNgtEq99VCFMS1UTDEOHEXAiTYO
nQ2TNtDFwVtmhG8mx8A0LO2zsmFo8l2rHflPu1h80B8kUdM15apN4edMsX4tB2DdmnKdV63fyC5c
Sx+BnFBDvQVfD5xVvyXUp3sVdWSJaAAbHkr+nB1vZfmLRVk6vwxM75XDsAqtH5RDSH0SIyfZXhW0
aAcPh5FgesGAUtJZisglbEKbJ4YmD52LpYcxcvZjH4887F4FqhPHRbpAt3ydmJgWO8+Bu5LfS4ZT
lRLfxI0RXN45zHvKK/3fCAqbKXeyovDAIpICarfxSqxyPT4qNICUq3cWrTgZeETTR3dO4/8oNkRR
vI0GyiBYNX+IEsFgOTMMtTrvVJBIrGsOoZw86AAExQ4T7gMrUn9MRQEioz9KfokPKDtw5m1tTuwG
1F6ze+tqhxMiJ04so6zXYP/8rpGHnmgeRnbGSViEuuPwWA6TONbtlLQmi8zRgT9p8TFMZnVran/c
oZ8CT+AxWw/h/vJqU+9+ZTXOuJSBRBdxjgzaL8eDRiFbuZo5FrS+uNhtwERHZ4SUW2yDgi0RM1dH
rYWYL2B4mZE7FarcpSauiHPyeUnu1K25oOsIVXnNiQ4wqumhX7whNVJ9pg3zCmx7gJoEb5hvIu9g
xLDP4wUgVETG2udouJJ1+0JNBHydZn6cIYqDNIC2hKq/DGjPjqAHtPXhSYe2W9yfsJCzgwdVA5O6
fkhbE+lExadNYPoNPvqxyAeUgECJwKUIUYKlN7MB+s4z/E+m7kDYqXN3ZQPw3+NoYUVfmeHYpMm4
D/QoIOsz7k4xCRFP88JydUAL9stBs+JYqG4xWzKyardjz2U3saTsYCM2Rr7xfBii3nyWxJKt9GBT
45U+wXvpfhzHcNN5wBOcKMAihft0PZCwOFuoDrm1Tm1FxSSjiqBrn5UMovq+J/KJIoGuYxwQ7ZID
MTVZFNAurSZNt4kmB0iN9ImD5p9Eu+9hg4DKjavXViEMVdi2GKFt5jYEQItPHJHqeA9NeKZWPiYe
k4q0LxakCwqioMEZZeHpUbN/tLLxyQTJEzN0WSVOw3fcpYcgAR6dO3zKilKwnfIr3aEF/EI8h4vm
OfiuFf2XsrUNgFfRW+PQ9ZlmHl2Kxf1YDjByAu++SS136xbVRAix8eygt8wcKOuN3zhMCKa7Qsnn
xfW6yq/TgjrIMPpBwS2ImKYj0LXyt531axdr+B2ASH2PPmGbk5YoLdC+fyc4zVJQibqHfvBYMsvu
LMqandFPkBbH+bc9IUhEq/MIR4Qg6M1AUhICqKxENKFRoSc0TxS9XroPBv4orkpoX6GRWRs3mT5U
nzwhMFqLPtmWdXXJPZeMjHZ+FQlKuxGaoKO8j9DgbOTP1tHvFEFZcpsp94JP8NuxLkaKbVy/GyFy
O7Le0NV9TykzT5pEL+iYQhTp6OdibqF1m724Pe1G6iZi5NqZsEb9OczVbsqkhz1HK6g6AzOo3xKJ
6dYs/bcJx/QSY6e6+EHAJFvQQ/Z28KpThUw1mHHAMkW+9RCAZBZ4QQlXxTesszBJqsqUd6YkbEG+
WS/JULyWvfk6mCTQWu2nUzpXD3xMqThjTMsfllS2cw1dxEHEw3z95FeozkTJ0+GVQNJnGsM8xuy2
JtxBU9bfnrKO5GRefWSpYQkmoVjegxmHpwmEQD/6yLriZgddD5kC7XqQnrNHOkFboduoCfwZO0bq
iD+CtWV2bHrUhMDDX5g2PWLbOTkxsCTaFQfKVE6U4X+xdybLcSPblv2XmuMWAHfAgUFNGB0jGGxF
UiQnMHZC38PRfX0thOo9k5hp0vuAGmSaXSWviEAA7sfP2XttwDIGZTiGBAQs7o3Xzwly+vRKGfal
lsU+kOG7gAA2hR+uxpkAXP8+bxNI08y+8li8qalGDmmGjwPA4bNWTlfxOH4vQp6A1qHHM/n2Xtp9
tG4tAcjoxl0ENmnPh8I2ztm+tr+5ZrlusbVFLh50V8TfG6N+UnPhnu3ZEN9yW4NFBjgDotpZh0X/
bA8QOHzBoMOYPbhJPukjTfxIiN1FPfR40GOFU6I9AnbpkYcfrMLHMzVP55lj7nHh3kQxSRy54FDC
QdiqOhjL03tVEr7B7gn2gk1z3reTviH8em/Xw2uhqR9bYneCIubAeUE6GRAZidV67oOXLmRaWLcX
pcmEmi6S7cVI0I33lBRdFg1UVK5bvVnPDkUxuMO7Ep53GFLxpSan+aF29r2a7jvTvfQcAgGbDh+I
DY8Ildcx8kNyg8q7fE4vBk4lvnkvURky+7ocVMOpOiAupXo3ZHsnEXOMNMjhJdKZ/V72DPvccdxx
8LGm+lo63rHx7Ae3GK6jLnmjQVRbCkmO+lZb3VVh9TsiT3ge27s5SVo+bo+nS9MdsyIq0P6HG/T7
UEEYz4KChb+xv03IsQ0rv0ZRQhFZuE+MTa/QYN6qGEC+b1zFOOuH1luS0BwETEhF3dp97bVGWRsy
Z/XZlSzi9Zzg0nYueWcgDS3/McGbwHSLo8M55dEjIlbgrwUrfTJgAsDlRvB4eD5n8ecM2rWJ3WMf
/9CFddVb4JnjhEd6cuZnI012oM0Y8rJhMp6+qp0O2TjZWQ1VYzswx2zH10qkC42ajzyQMz5z2tdt
vM87PN+Y4x/y2Cad74chp0sz7Ih3MHcd/tqAYm7WMfL/EutCXGXfcMras3qNOZbwTZOQwSBstUwI
shIc6+DxMJJ0lKzEAb/iklqQv0VNtbWJ5OIIiehx7PxzQZIR9SGNqpDTDCUDf614QVCLbJl1w7N5
Ypcj2dSxCaJLoB8ScL+k/YNRFn0AMzmU7EYEwfMQIRV5CWgeApaNXj0npL/qdR9mF10EsXXljY8q
g1QYVMzTp17uC+3c+Qr9d0lM1GI5Yug2lnd9BsBgm0feiwNJBismHbNo/hTEDCDLmA+k/3yfIvej
lRazhpkZtaKpPEchj2PGTllhwswZ3HqC7lc5NWeVMb4xGfHOWlSVA60CTiOcO4hyvyc4ZT+My5iq
uvZ9636yq7e4SXlbaXKYXfgjkMl17snnjjkQeTnrttBYRDDusAg5l3hhbwC7tvAGYMA2RIMulDYN
r64eimtB3viUEMSVtqAILaPfVDplOmjXdzku3y60eCIpslCqJ4glSY00FAcGit0KfEb2I3CKMxvW
CBjUSzuO8XfMcN74fBCdwZ+0rQOVTSc/QKAgcngc6vSjQpSby+QbaIx3xnLbwVwsmO7IKbb7qNhN
iion/9LkxDwjPUe9tSkFBib4staToo0LJ2JX5c3e69y99PuDNUdINhcmQkoTG4zSzmjK737eXIYk
K7mZS9T7gmBiQI+kyKZyTbrrxNNIgfHUnamRN0mYCjFiuuvdBv76Mq8vPCbv8fcgUg+clW4Ff20m
FUIcFd2TDTgH3XqZETmuPKhovu8j8djBN7DmhwFNNPL7S8/L77BJA+zJ7c+uHx/xs+CfMjBRgZm7
HYzryJsvnTokgSsBYcHfEjqrKoer6owvWhEhBjuJ2ZBjX5vNgqUhEFKaC42WUxyK2bI4q1qUeplD
o0FSlxVxdoGG1qJ/Yvjeh8/Edj9CscJXYCGK7laVO5DFPDG80JnEAw/WvQzbdDtIeeVbLDswrrZW
2d3HEkA/LMwH33ZeI0zqrs83zjyP59uFn8iJ9kr2SmEHCygtCdKcS8RDgmt2SnPt0ARaFar90G3K
4DXS51E7PnrNsuYg1zzrouxhgGwnAdjypuJycYFAG9G4WTKq8i7aCjgsnD8rtjhQRVBZkg8AGPdx
naw7psNN7fsrDh3cyjaibpwf2/bZT3Bel/qeLtT3SlRoxMryReYJJd+UbIzUucFT9lSE18KMP2nb
JDaROWp8LQp1pIg6tkLSVUadndfpUfTBFZ5sAz548OCMUoGHySjX2d990veAp0+kns0wCeeDovFw
VvbZN8phcqUDFPeczs/6Yoal3RFmTJBS69BUqYyboYyelRMQiFob91pzR8YghxjlBOVG+1vhwojD
tgatl1TqZtiNbE5oLG7rkL2rI0EZwzvMmaQdH2QnjxkClK2y28fIRSTgME/iLpc0djiOWlNr072O
9+7cfyyXN1Yh+ILx06qAE06VvoqXwk1rSg90RY2IcFanbbVt6hdUSOWFtNmEmg57i2ny/tKYR90+
G3sv35eK4THigSUtAth9jb0hXFxKRtZf5SbaMZn15BPQnCP7E+O6K4qLMFMkaowe/RR3fAjx0nM7
sQPQsvW2pk4siKsPxQjFf9QkRmgXa0iUXvWCvGHyfiLT4/1uNHqQ8do2YNOWMenA3l2Io29NL/2u
7cu3XtE+dVu6BT3nKgaf63o5pfnSgYrpIhl4TvEtr2nCQvCImlejSW8a2v2Jq29R0zpBMm4RSPgb
k9y2JNqPbc/pPhqIiUm5w6KeNRXcMEHNb51NKPGCg7ohQzF5qyUQRxgNb2OPYY3ukbGO7Ap8QGfO
G8UM0auZFNCAJq+z5NorqkezGi4Sbq7fk4kaRsHRTzGYzkDkEB2axyqAbgkIgwxMDdshWbaKKrlD
wXSd2qjZWoxQgNEHdz0PTr+ypLoVCUdi4Y4AKo+IAE0IpsFFb1MfmtM4bRmD0iSgTYJ5ACGMyn44
haaPK1yyU5wnt+QDcQj3VrUS28iS9i4v8qPLfxpR61DodD+iJZSQf2biCc5mn1FDWJrFDvgCXTFz
VSyakcY+Zopcoq727thXLjmTcEIlBQEJNcqH0X3JLIpD6VWQBXMS2jq5dbvBAqa0FDY2dgtBSK4/
7xJi1XJ72qLWQk1ss8bXlbtvkumK6c9haM0nySkNdOsRxayp04+JpO8zXYHM7vIQBREnb85K65RZ
+phb49lg8y04o4AGy2aQDhXRUxhW7PDNC8g7zO0DR6p3l5Z5ViX3eQ87LY4QyBARU40EPi4gVms+
6lQdk6jf2kF2u/xadNpvZcfRLe+uMZmhjmrBeuR8PwAKdk7trVprN8w6Z75JKF85yfewoFNVZW9l
fECHl61kQ6lmZ5DQQ7g6S/6q/cOYowcV1+9+yESNmPIAvehyjY1hf5J1bjAqu61oYJ93yYOSzFnp
MJ3HTs/4DnQCoH40giLFIRcD4KW7ji8BjkkQEMoT0g0xHxI6sGE13UdJ+26TR5sUNqREjw6MhWsQ
BFiMNIhYK9s+zqO4qVHckQb8xiu8ijL4iIN5yfj0OiTOzmirb3a+VFkNenk9zpcjHaWSNOmqvw1y
jmERjwORhJyqiUMRNinGjVdfVWH5YyiHoybeYkByXzB0OLNUtp0tmEtdOb1gsHhjErnptPVIdbQl
g/ybT0Og6WgfVGytuYV7Si/5gA+N3Vzxdp+3JX1D4j72vQaCHsw8f/OCdxft01D5ZyaKl7PZMr6F
TFuRfCuy72R7FmIFXJky5jHy8jVTq7tC5SNq/AbW4TaDQLl8hqaB48d5t2yeWoUuaMr0daf6R+mx
FDnQV0jaeafyxGybARTuId5JPx/OKDtg3GfOHSeUtzp37+ySzY/SjmwLL1yHRn/WhaDWcu+QUH+U
bPekCDjnZHUinzNZSRtfrMkZODeX++zr0T3LiL/lSJEfg8i+E2RkxZ59j2LnQWBZNazmStfNdTaO
HCSC5Hb5RL1Lwt0A3y+a37U97wLnISmqI+OftzZxv6H635e5cdn3t1JP+94zntuJ8MfmujPIPfSY
tju1vCkj73whU7U0+uGseciYfDTYOniWPpkdjsRjHrgghHR657Jk0vvoyZzwd5OGYu6ix0OdfzbR
q5ksRC8taI3a5UwEY7cAKu1exma11cIFt/mqFK6Ccjo6zAS95ZmOjOL72OTnPum0s3JvLAs3eNLu
ndk/9L6+HDhOBJRRrtleM2/ZV12Gco+5jxqvmKtb+ODSlk5mZDX3AzOljuZ9F5U3AG7ZPWN22OWo
Houo3UANQyeLrzKibspr42iN6FLKnp45IoXrnH/amjyvmtzKwmPCmnLOXAexfVN11iGbk+89jG/X
cPBJxuZNPCBCYrLFuT2/dDwKAB89PNs2YVF9UT2xou3H9G5uB+bcyfOAegfWIyUcIJZkIW7eesgj
EQvd28GmHJ3rqkeyrbwRPIsxoHgYB2QiLhl75WtFwZ7FPCODnbH+C594K59oQMadWw+FIw7wH7iu
3syCuXPdNPl6eosRlazCmEwvVEYZBnQ/o4UVlDs76OC4+pEJ/qn+ntO21I6gu6nQsif0Z7eGxhrP
nJ1+F7Q+/Qj8EPoydOwA1AuZ0QB3kVXfFznRf9V0kEWBtwrbQmFTV8dZZJx5Ju51IT4TDujkGhDN
Z5cARdF86TTEY5KuJeFxKz168JSqlrIgRqsjsBcMuCIKUdzOfbosJwuIcaZFYrEzlI2xSsJDDjRq
I3TG7Mltdum1Z+ThIS5ZaYBqIHRk8qnEW5BGNOqFcW52KTyu5RAQCaa/ZFxsOXQ9lL71/6kt/yNq
iwvN5H//FxxlDRTm/8FeFurM//lf69fiM39tUjgtJ5DMAkRZ/h8/qS2W/R+YLabvK6Vs23K9/6K2
eP8xFW1H05IeJxPlWfZ/U1sc9R/l2Bi9bcoMV0pH/De1xZH/cRzPtnzf9F1X+dBP/uvC/gfUFpvf
8Su2hQtzlEv/UgkgML4vzd9ZKkhrgzZnorBiHnJZZVR5fuG1G5MBKZ1sUFvGsKmXJ70U5lPMpk8n
Opk2IuhAVBkWM8LhZGdPrkyb9M4pUwK6u+tv3eQhjPRFL6BX2Zx5frnB/0KBsRaczC+4meW6PRvU
DZ/fUso1wdr8yoDp0Ka1Af1liupq8an7nCoh5Q2+X5/rGm1FhSQdHZpRnQtf/8A9C4j/z9dgw9v5
xzWAfAW8Y3ouIJqFU/ML8qbO5rLq9SLVK+9Hx8/h25EXhkjrHkUerXltHzp9hYyyOdal2FWesx24
7lUyiobDPU5S2NgZ2LzoSWXdeKPUgFm/8e9LP7cOtWovLKlBqw8w0Anr7ARAiUhyuEj/8kn8f95N
1zI96QmfO2rTyfn9k8yWGhgyZMPKS1AiFj5pUgWbn9TqatDlewoZxw34A3CB5Zksul06zVy9Y3eb
05/3aYCkLyThUEcUhES7FJj/d6V2PowRVAHG3eBgV8BZrQD5ood0n+wkyCeywaO6EEitnmG9QTNi
rN47XghK4cKFd6HgQ8VwsssGErsnj+ZCSXM7kgZGkshV6e8wXCKToOGIhmerxsRf9WbOxl3P98HU
hrdRgITupIhtyupTowcsYuJP4jRFOluY916QC1Tuxhk0EuwIXrR4vmquD0UfKz3DFmNMgWPZ1Uwh
Mj+iEsBXQ+NJyHDeTqhst1kVggAEJN4b5S2wjnmriCk2ohz9r2EbFHbOC05L6y625uC5pelbyjq5
DOFW7zKHbzUJQNtp7dQ7o6Pc4MtuRlJvqpkP64uGopnB6WKJOPvzIyz/5Yu3eZWELWCBe5Zgnfn1
EebWJ4nN2JReFEcyMzfKI977C8NxrWP+idPqrlY1eaiF9+YMMjrYIyxLgn1GIfolLbbbOJQfQe/O
+8Kc70Xqz9tUTaueqKuz2A5uHct/ghuJuMzka6TrfCaZN67ryfyw+jRmYgWrQjZAbh0qlxqFyFlP
L+1sdCcCaeg/zxMw4r5S9Zm3sAzBoa36gPNnNcnhL3fDWsBRvy8qrvSUZbOy2AqMxJe74aP9Kv2y
BKudTuMV0huyd0R9FczMCZfPMA5LAMgQvpIxqAm8IC3QHYHlqCl/83JS3arReXKylggyh682ztXO
AJtglLFa//mLs5b17culLluGZ4EllZScy7r+y9qTcrbFvEcctxFkVNCu9bTUs6nkmdVuhDi5Xmaq
sEU2YY6iMUuSZyOJkhUqAnS+KI43ivijv1zUsll8vShPsClZbA3L5f1+UVErAswcVLe9TsDIOza6
Wh5q0pno1bcdvBWfGcLgpah0VUzsej5u/3YJX+BgbAwenDOfh9mXLMmS7fbXG1O3ZUXFRf8wJxiF
fq1eTw67lmftvLpmhFqKp9Pa1k5EXQ1CvsZjyQudJXcDjbpd60q9Rx72Moi0g1CLYbDKpstg4nyZ
93G4y0S+ix0kk3jhyu+pEDApneY5CwWs7hbBLdh72M/J4i0rgT7gybximWPCyHjPS/J2PTvND+CV
SGFhKBKP19zl2fQdAI5gtsgS2ce5u45JdVj7xQwdpb3LDfvARIB5UCsZ6DCVNTxvh/G6XZf1wzIe
2TkT6yozerK1jSLeSfndcsRDXXLEKmyc5tIs76NGfc7kadP/4Vwd1HCqHaPrwSDxiuEJgMKSz4TC
4K9nk0ccn6LntCDfl17b7GHWNkzp54fs8/Quj0Fi7NDeMdiNb+rSVhw+Bo/Gxnhegnk1ej6ckQRi
y6T3OcbWVTQlAhIJWdHpYIemhsHB0aueGtCkDHLya2DxZCQ44hVLpN6mXfpRBwaq7Ujtin6BM6bj
syjyYvXnZ4Yn81+eW0X8CDWaY1GhfdnIkcJKGYwpJ/AOZDwKPwYByyLse2T48Yy9RjK8nhduPfLa
i2SoNoMPQKeo0BZOib7OwuIVxwmIOUkaQWbkH212Dki12QuhG1K2LjlmNLsiXRx9RsnJQE3v6FjR
hc5AxehfhttWqg2zILUGm1YycN+WhumeVWP47bSdzYTpEjk4f4SObPYl4swzwqBEU8hrI+6wqblO
hbqBNJ4OowKpdpA5XxEsVLsJrcBZYgLDKozdz0cuCekQ5tM2yAyk/rgDcsSMBal/GaNxOHYrBzUO
E4fh1iQaDkQCv6wohr2lo3pzWs1RBVkoTCfjMkzlmyLYgD6YfT0M8GOmkvShiUTujCwDt4I3vuQ8
yGzfsZwd0QacN1M+XFUFGDhfgR8o3qB8gmlKiaLzkFKW7gjxoUDgKqmEVmUfOIesLb+lS9rK7GbD
rg0hatTetE256SWhG2vLTt+iBB0ENh72i4z3BD3LSw6r7gKFFvxV3CCbNnWmDcwUAhyLH1br4Auq
xmlNm+UuwlBCKi4xhFn6bvOumg0waEBf0xZRQUJsCooYVHjfUdo/DClzzBFB8cGJm2aDS/mhtyfy
gEqkGtIr9Fqo7jxES3WIjGFbxxaOhq4JL1xUTGdhYN6bAASwHRKFFCzy3KUGKWxy3WCjNjSEDl4w
sN/MGONVALIjXgmDqUxM5F1PXE4aVSXVOvKGnErFwNFFG0w+9csKZvsUVxwbkejSnt10C0RrXNSa
BXm+EDsMTKXEfmOlXKUdCQLhRJyrbohyWx7506ttFEhDYIjfzEshpAJ5W3dUPXOLSFJHNgnwcVJv
dRJcWEO5GyCaQFVh6ekNzUuzFHcTYCmIqvaqsxq5O+2GjY1+0/LYLJnX0lh3iKN4KyOuAKtTu25I
runc+COc+eBWOporz6zOGbUyjpDunZnhg10iooucLS5tyjemQsSSwNZluEhd4I83fssSWjjI3F0T
aQyHAn4hPfhVaJrtOm2Q+dXF0e8Tc1/3KfdA4wg+vUreLB5SsYgrGRhdw4d91656sSqmTLEB2WVq
+g0NePZWdn68KS56DubcwunEgz3aR2JTjHWTc9ExX+cdytryul7CZwfvOnXD/M4xhvomGd8Bah7n
IQ5upGRAkToz3RG/hGTpQN52+9twWigwJsJZKVJGj4VPCnh9lfbaOh8RM1JzD7AZyRME9AUmPSav
8FSVkDKD8MlyVp3d9RdGBD1sCeA0yDOZhItkYwo3BHSZYx0cFD6lHf5ymHfhYB2DhrhEArrephg9
DT4xngKPqTOJOujUlu8VjUl0NFireVD5dhRsWET8ODvtFAA64zsXyochcF9G9wreNhigamuNkuFI
F9Krj1t+31QtlXk4rfXo5GvhIdD0+YrOTs9LHi2vShXvnYDBWhY4xjoklKUwnffQNPAgLpWXrhKf
DI/vcet7Gx2Hl2lg3+BxgLuoKzAKmmceUiVtvWK+VfP8oScbSubyA6hGjY0Y0cyG/i4IyF21W9AK
gnCXFTowEobErHeEyOIgx8uF9L9d3sLB0jzVwjx33AhhVVbuTCrIlerbNw5UPJklPymNCwzx28pq
goPhNQeNyengV2Bg0LSxFi04rcQe2ut8wevKHH0FjEIH2zS+cgXsg8wPp2tnWPcMt077puiZDlQA
BFovP8epSzu0ZLfuS1Qx2pebcUnqVi4COzczG5p84pvQ1oEfZM7VfHOpHvZquUDDoJjN8S5Wvd9c
CY+gYRPxR8hal7MKGiaC06q0udv29II9kqqiWEqLOLhDO3DBpEKdo1LEnRUReNBAHnXNcFz7tNq3
DJU+vULdxQOXAW4SsihN7MTtrG2g8++xG7+0GQk9y40s2wUylfH5lzo6nq19aFvbSboAOZYX+rQE
TDGRS668LuYIwaAKCbyPIGac3mjYsitjaIdtG/F+F5amHWrm7/Ny/DoVFiNhGYAL1snOt9gYDBQ4
b+jTu904H5qR7fK02J0Wx6p374m9Uzh5oVsspT4gyHiXZeIpi4rLsrbuSu2xN6SUMBbZMyUx7KMj
IVUTF/Vz82WYz0NTDM0+thCYLqf2EPNfRq9k21pJyGjZe4edGTybacRghi5Ix8+YSxV4WkmQWhAa
EVBIlnkAUq2GbVAzSRywJIAIUDted73O6Qc6Lg93JiieNF370e3RWy1v5c8veHldT2tmDz7GrADa
nm5oZ6KoR6AL9yZDv8SbcVqcmQ2x/1h3QeMj1lLMSmqaEfsU0reZ07UmpwIjJn3ycQZ4YLQXo0dC
IQaNl9NNPh2MzeUIPybhwhEhfhgZ+LJxnErXcaK/bA7pLicJm19NyIxtm+ceTj9UcAlvXVS7GEZ4
q5KKLdRwOW1XLaucoN9tLiLaBOgDi/NZKBK9VRl27dHVSEEQtrXQgTIfdWDm5ccM7hRrs7qxO+tc
MPeMHXmeDdyz062cRntiUZvyjTuo88HOGfwa8Rb5C2IMCi70zG18486ty1m1hrIDLuEvZzTv9+Ok
u7CYLU5nlPL0+CA9fjlOCpkGEs8zr9k8T4e67B6HJBMcfeDX+EVv0VybX5mlUWkHFm0ehu62dQ9Q
WZ03HVbjpWnSmeV123Vo+JjqFkOujx44sK1U6YUuCMnNUJVvR11fOqSCbVxUtjYj+XwbinKiEeYN
aB2pnt8iOj+rOvUYOIB0wOefb4Lwu3BpWLVQmpAYYd+G473rp/hdFI8wPdyJZAPbw2Vg+3BMe7+8
SJmvnrWtC75fhPE662cw+g02yLjxJkJ51Ux6FoCyZZdxoKTv7VExJmU6Cv1i2tZK9586EKQ+VxxJ
ku4p9RCUozr0Y2GxNhkoOzCT5xlU3HmmmOgT+Q5NZrhJ55vCf7TT+D4TgUkgKHUMvI9uN80UUpwz
Pu1B7GNOS+tT4U2IYb7RuFhIGrsxTbxgLvqItrNv/nx4kF8bqECoyX5zhen5SAVs9aV1ZrTN1Ewz
cdi68i7CJo72Gmt9J9UuzKDqeiAcrroSS612L/KI2t1NSYD203Ah/uFCKtVC4qov0PglmwG7CuUh
NpR4Ei9JETzVIg83c4fApM/saVO0wZ2uym4DwPEWYigSr5y3sUuTo2sWP2DJSfh7xksXaRp1gfPz
CZ84mF4mnreqyDQMMECWpbqKVfbdd7Et/vmGqH82ATh/I+SXLoN4x5RfO7McOY3MROOvCqA4UZp1
nDLRAmSD8eax6wNC6D9PdYQf5Q7aVNRQp5V/Ji2h9jo4cSmjI9FVyJxnSF15kgEsYSkeEK27/Whv
OpKX0X2jsS4QxeXYhrRH7Jaw9CIqc9K19rOjI/N64zEwY/c8/YsMHdADMuUFSXvMKfAQOIBvHJKM
mL7Y4dqWU35cbFqnffu0iQ4uDGg5q5rWihnTcNwBlug2uoe/KCK+1CS/mVWkNvGypeKlhSSUDVtZ
y2PpmymKaUEwRll/aKInSEgAhjnEEzsZvh4QRyz3ZrMbgvG2DVWzD8lmfnYXarhbA6r58xdjL8vN
790ZyYEKcyDNEZhCDpD4Xzsj9N24Pg5kq9OmOagYAm19H7XDjB+aOJQub62DHLOIpDmGk8h2E4U4
Xi2trBBLqSp8n2yDQZM+Fl4OJkJIy6CSLQkwsoHFIAjn0cZRi0JoKf//fPn/0pyTzO2xsikwCLhr
vkwqEFUGFqVzvTqtmHZog7dpMSKPBdM95i/whJbd+WcRYczj1WBtk5IxImmVrG9BfsPJDT0OSbZT
svApJT7vsIO3bvb7P1/rvzQUHNOxXZPZhOOhsfrSnUtawdhP97iVsoG33yRaVCM9EiUyEjNTjwMh
SKuwbeFGoIYRBHUou34OqDsxcROwGtWILMx568dVDqXFEGsjZqUmm3nt2RPVsxO1mIU9AlMdBupO
lEbwJhNsijmRsJtyqrMNfffnLKgAvjPXRvkumZNTaRlG2e+Y1DDH5bxrsjwP6BZotvi7vn9Db/cS
1q67jfzqzlo6GNi7vvUjhpokxTknsuHSdKLuaHjq8VRWFLbbnRtl8WGEEWnypt5ZXoqJomrzv7Vn
lwf09wfYUcKmUU0mgOXZ8kubph9azYSKKUXn4mycmAeDUGOEjc4+0Lec3wTAZioNtwBai7gBgAfy
2VWVBeFOGJ+BicFLjXhH7WH627UtbcUv1yaYQ9HSNGlAYlz7/eXyZmfWYUAiI4UHzexTM2i2N5OT
ojOmgDm00SFY3Log47CiixQdIqablwxW/Ok+ekvHzVPzxewTRF44fylGrH/2uBzhmTSyWJbJ3LG+
FCOxBN9P/CYm1eXa6oBk6wEiC2h8CE+WYvYCuqGv0FQG7rSKIo7SDnODg+/7LL9Lf2KpcZVXfGak
1lSZ+NsL/i+jSNdFrGYzkbRMKU7l1C8tbVGFjpPkslsFPXOwJAsuRjX9kMS2DRNRm/MAU2ipCU5v
OMeH8XzuH7uK8hUVP5L7zvihSSmaA0isUj92AEXOiplgOqBn0E7d5E7N+unPb/oyo/3yvXPRkhvq
u1w3/o7fv3edlt1Uh5yywhI7bU6qlY1fkO83qkDyDchVFpWwWX4wOCEEzWHUotm+U/Qrf9l4rX8+
gq5nsbhbhG+YPIpfvmFULah5p0ED5EWCzdkXtBJm4g06DzSrObSXtjJhjHvFTWAE+TkHgubYmNUx
1/FlrHR66cWdtyHKjahrlW+xj4KCNce7P9+y0+L3+6vCYiMt2/EF37Kyv7zGZdxJ7JIRI2cFe39u
6Ew0ZY1pMWt/zr7soL3gQflmhAnD0sVfMvQ9dYMRtFuzqfQOQj5dd2VabLKc7MaIOaQaaSLpWqxs
b9bbNmMA587uz8NQW+fTOnCGuw5w1Jms5Dt4ZkIW6Ooh5N6cDmU1rlxyr6yfw0lSGzfCzqLNGFA0
FAjSpZ7IkSw5naQlAVGFd48kCPtZ7+GbaQO9E7FzUBnEKyZVc/g0G+jrYN2JwzCLC0nndDF+s6QT
jt0mxsZNm8fTgR9hHODUiDGa55VraAV0HYrovHccYjSoNSqLYJOK0DaLKIR+abCe/hj5SsE47S9F
wr/NlTxHokpgnXUs4X8pEgI9xEXk8+WcalWAHIwHlqEEuU601WhZzWF7Paj9mL91jr6wNBOmoab1
mabti53EfymvreVh+PKwME2y6MCTMGPKr615asg8RbfQr7BwOmu/HIFuS2JF6V9ukx7FS2MXnKF0
d66BxbhO89lia7nslN5EJXoAaRHREXnVX5bTfymmEB4IFkBeeyr/r+99rdx6RB85UPa3cmOg1QvD
ksQ+bY5bhsng/kqxPrWoTQTXu9BPX8EeJ2z6WU7GrCSeMRQPZeN1y9/QbyGALqdxv2GsHU8YMFqU
RBdhP1/kFf2FP7+ClvvP3cBT1OasXJb/L2ttYo9TYNKqQeXNM2nBXMWdrXGj0KKZFptVUF41/NRN
m4pLVUJkQoZ5Z0Bd3ZDwrPZhgNJUZgPPMnmv67LvmfdxVrzE8XhvNQxMcYU3d+StsiBn6GDhd9E+
b3q5JXn2m7OcOwGlvWZe/0zgnbWKpemdW1ZLizGqjTMibZGWN2BavDT70QTkh7Omd4fCahFohwET
ZpRrK5LiELz2cDcQFl4b+olHiZYGQkrYyIBlvV4Yu7QsOKpG1nODZPGQGsMxSwi3CqsOq26DTSi3
rGx/6jSfOvbdAFLLJel+uu5b68WSUbg+De7YPRdznnNTtvixlxlBqipx+5xFl0xfgkMlvAtRObib
atnuCLxcZtbxY+RlxR5xN1kfMA1nP+LTzn6yZrnQnHrTATpVpFgWettcC0sQXmP3z81Cr2qVOWzA
ZZ1R5c30wcNvrRwBqLiZvFbFEgjfZAdad9g/lz4ADjs6X/gqJyzBkX9xKixaD/FtNj2d/offzE+i
lJ+nWSd823u9jC2WbZM9lumoMQbr02ggWCaVtAp5v5vVSbQRps1eugjes4Sv0nFL0i/8m3RqonMY
7CReqAdiXi1GWkhUUwAFLGrNppdzceEiGi8qDYsZpX++dLLitICHMqH5XJ4Lj+/ykJIZ7gmLVEdL
f4toD9FtA5iOKvl7n1h3w2QDFQrs9zBhpE4obIPtrnoa42CLpvpwWhMN9M4oVxh2DignneJ+EN3q
1A6yC2mcIzn+cNDin//lbVL/UlwpIbDRL6+TzXP+5czrVgnNPw8uVlGajxaTMkzW8zocwMFVsIaP
DAXGVe/5lN1+h2qRtDiHEParR7O39JWKX8wgJeqyd0oOkt05NvjkuoP8cWp9koM1rijsfZfu8Gh2
m9NZIDGTF1hyaManEGgfsYlO3e3jlOLy1BNiXu10VbU5bZNIgC3kxpAAL07DQQBQsTtna5JjaXcn
56fb+bOXaswE41UowJbRD6EsaD9zY9/K3NsNXXpICjRXojXRQoQ81Y31owywguWlpPh2+s9T31v0
eb8ONVRmALg3Rcj069QjrPAjbpNwABUzX59EQIW0L2YvRLioxyMHVJq8Sxc/9gCr2W14R7bx6aAC
l+EqJhqJyRNXdLotyPElIySCMLHj7YdEDxsdEvs4TPhgKvvKjsvzjsmGT3bUNumsZ7+0n3NFQjNg
I1B0p701oXffWtlGoxOm3IHNQXwIDBjQfqcbcCpFZ86O4/8l7Lx660bSrf2LCDCHW+2cpK1k2X1D
2LKbZDGnYvj131OlwYc5MwenL9yYnoZtSZusesNaz2JcCWYdkUxHuCYUne6j76zjlIGWF4OxTwNy
OhlQXye0mTMsbpF6PPyY4xvWAua67pqmjEFF81PF5UVToEaiTvrEiJPIDUYcZdPGe8RK/abJmdkS
vdBvpyg7Z6t9ZdwNXb4xWHhiLsBYw1u0TEdmU/2H/jpdDwwwRopNTTLMHk+Zs43Ijt5FGSr7ZJ4y
levJOK41ut04NS5WCDCigdc0W68Z/vJaL9laHvnWlju3W3/u1n3SrSNUNZCcjhX8JV02XDVstW2d
ZDvTi5Y9P8YJnoG9n5o23+IVrS455v/tylip6R+z58QT3Wmu03cz6OJLQdlbk9+OY5qdBEr0U5VD
gnXm5NlmOr9JsMIfCD3BFSTxDui5VmjM7NCAkLXWbO5Ju6RZx79epdYjVCab6FBZva5ps2vIrphc
88V2kv51Ihi+HVio4c4/6s2RlcrmgbNsLfadw5I7cyUqDgNbFHHAF89domsSrcfVFopzmF8ZX3S7
dMD8AScT3xxoe4bUeFC5oj1JZvlSYbpsTOT3OT301xljjOW8HUGmlqS3Q2XrLbjqNC3ZioAMkMvA
LV+TsqvfyHGYmYLiuFFkK0YA1HehQWw1yVhyhctXcr6xvGEm1KSnsgE7ak5TftTPgJ6fq26sipp8
QwcUgJfjfoh6nAx6k2YQPDEsebPLsIfhvnNA6rMu3ukfRjJTVic5cpKvsVsIVZDnveiyH/rxxLr0
PQ9EsXXUxjMAXCBX7Nusuo65K9hXqJrbrrp9Ic2IKvlOSHu0HWy4+1nnHHKnBnfXuHsTEIQssSci
7euQ4iDKG9QUGA3F0QIueHAHvvLJNU5YXifYIFuvb/pnWZ/5sfWwi4OIyPl23a8ifmbHaDH0tA5M
P6G0WenRWwVfVMP9re8Q2y/jcwvrNW0zuoEwZtEoKbqF4UXIHyL2RWKgdsQShrRgr7/1+E4FDcRT
3UF1TdZC4rUPnZluKYyrTUhOj1601U24XLLuV78Ew9Wrwo2reg2v4liOOvSczGvdAxBtLEAoGqvq
rjUIeq8pCGbbpPNQHlfkjraY560EOahlqgz+EdL5JGDRkeDxIMF4LP/GJQEXMDBZqVdLfBQoQnJs
8ZhQwEH2WVoC5OPnP+aYvaeSbE7P6K9G1qw7A/4dsonww2/AERi9Ve1lSpQ0JSyrwZXgOnV56IO4
VZrKaWWJVFX9e+1Im0V5Ta5AVuUPZG50p3R59Ba3Oidz8Ea19OmtiuI3qN26TRBbDg7FoeLgUgwY
e2JFoQBBrTLTVYZvuRmwNPDZFhLh+gAFoa+jc5Obv4oS1nzep8F5HZGrkUBdbnUp0sTjS15E/n5C
erDF3sMCDeOC6YA3Ql0IXdFHGtT4Z9/OGiQy+LeiKrc29vBklTA4BJ6ZXZV2R9o0ypRpKF5rxvD6
jmksm7gMJ35ylEbKRW69g2fzGIe7LOd9zkP7R49C4evGS2ciICObVtlFwpIbNbc4EeIe1DjYIfW9
wXAd3IG6DlkHUGLx5/sYQLWKp/ccE9GmtNEmCoyQX0VTPsdnWVrkojc/EgaNR/3cyZhJWi1/VwUs
ytSWzsWPevjcarrRcJLbE4bfQS06RYbHmp8h1rgigzuLvxF7J/wa3ZRFeixjTd8mx66/lAz66B6Q
BG0iSUpjxCxECVsaf8XTAm4b0AcUQA8bet/Av2ptNGSgl37GuCqIwos3+uMwDH/Tm45zCjIch8t3
UYC1t0H9bBIf/ItwzgE45Qc2RL+1CHgylrekbd5FyROmb2cvFdOm9+FXV23dbr2oJ9IhyN99nRKA
yfTBRPx8c8P0RmlcbSppnt2pbCEwF82JLXWwcxobyLfPpeks/SXq/vWiQ0X6e/FtyKBqXW2N1Exl
yozKjp2FMd+2mRx2fUXcPY/R37IyeSYSKpRljr63sf3YL5ysIlI0GhtTyRQzBu3CAlqfq7Ra6KCe
XXBmebIQd1i/67ZA3+H622rmgAmDRz3rQevblTVL9BJz5VYYRbLVFZSc5+ZUDfTnrd8be6tnlWYM
yT1G+31wgsQ/xksIEgh8O2eSa4JcIynGNwL0W3bxF5+xvKwBnv162oWznPYZQwl4feFFkLYIErJ+
lIX1YUROfC6oFPeCCuJBf2xpNpXHIWGUAp4lU6ve2APgGdLoBJ3fIOJCnJ8Ph07tnoGRERyC90yf
J0HEJ6dPO4SPoJEVjRev2BRTr+jSQUsJ9Zk2FYQUQs5sHgR8kkN31G9Z9NSxBDjUAv+PsIofQfBu
QMz9hOVIznG0WWGrFj6aBz2D0YMFrT5pKmzVcuLQ7Hzs7on5x7MhAGF0t1mVYMPRy8Rg+bUELeqW
mu344vIhzPhKDyZfLPQVZoaehcbSKeOTqLiH1qh66HwWP3rYaTZoYzyHzcdYA8jzrH6h2Ivf0opt
QlXXAD2l/C5HkDdBgHDVLZHv6G/ar2BfiApn+hL/QO2f7lyts9SSBjKmZsemE+0AAusHv26OXmBD
x/la9ochqaWUr0cwzWrcz3vImulnnRqfWQXHoC/RCeDAJtWTWKSdnFI4TCPJOQvBiPMTBjMCjdTw
hcDadc9CH/81NKjWHKcvfWK95OTIfnf9+lddwqsib5NnQhW2UPeeWljn20RaNJWOfbDB2KTRVVkP
RGaOm3RL+BTqopJUsgoOWFGXLPRlcWfYMhMUhZ5f/WlagpTV0d2x4b3ot6HsjUOAmh1cmYsPOK7+
DMg8hjq0jhVSkx0O37dpsc52kXsIUes336jPmWroVpufGeEvUKVyAgQ4StKsnvY0ySDAILmOjMX3
+tGIuvp3kMn08K9PETGNOb2Ltcw2uZLrsMBUctfmLa//xiVKQ6jmGLO1/D3Crj7NHhc5vfPvSkUs
RtwshwY926YamleiGR/zIePgNUK+kJVvMkzQo/i1ue/zY9UOPFeqTM/xSUK/no80pPTCSrnx1cUE
Bo7BqX0UbbrrVUUzWR52Whv3I9NzNV7XlVOu9OHqJG3ycNjr3x+t42UIGT74amubBPJX61s/v9Qc
PW4CZjZkikpM1e4MGqjMO3bmaXnUZ4/Io99e2f8Ax88WOcitbWePf/Qr6RjNL0zu5aaZwFV1o+8o
GAViZiKm4jW5xeV8ZmCFdJ5T4zCE005a+b4cmv7DiRR0f7TfFyp/+rXwU+sxWCblD4Ca9i6bPMOj
CtNaXH1COGN4bZlvnjmTiSxYxUl/fXkKcSQ0pAB8CSCgjUEA6UJjGXIW1+twSIP4TZeYmaoddDFK
XATkHerlkrgFtNohoN9alRk9VPSkIRRuefBU7hUWb6hX4CKbukasnH+bRkI6ZTf91i2hHzRPMag9
JiVhfAb46KIoBJudJNXWQ8ISM2nb1Vm0Mh130IHyyITKbkMK2gsASMToPgrlFT3PGLffhQmwBbIL
VYiKsvdRQOqVZlYyMSONqLGGcKsVSlmzK2Z2If3UU3f06T6DKrNhyIROSK3bOqVgLlaoNNQal2QK
kQNXw7wRQ33qAns/hoStwFUbtmlPGN9qg5RpxnErpN0/QQ76JB6Q2fJkbOcs60/jMO4Sks2g3wN1
idvpNYiTnrYfIfLs35YSFS+ueT4yM361rUae5i56z0aG1J7bHHjlpktdQcPhNxjTfMArP1zglwkb
hULDnqDluoIpFx7GFA0yKTP1HlsStiOAzfoPtko6oiSbw62F42vrQFzf6xpgzAAN2B3VLQGT7+GC
XSgOR9RZQjkmnYlRqYSjLRzxXb8ja54BuzCsdz1daozxMxMkMoXyaC+sIIxB9SSVEMc2L1+/OhWv
X2m/B5D8nCN6ougt5WM1yadppD+004x7ILRe3AE43hr+LLK6OhhhaV2TQ1Sz4HowKbaAcuGabg23
xLjlFyyJDUhMsXGtE3bbjme4DyIYgpvZ8Iotfh13O/CxiuzCBWQhRN9KfzbAgzKga0fKh8VoaCTD
5rmXXoios2u2oGzFxRv4oLv8LYuxBfQt/iEjreGmzQgzBybGdkg4azgSFdAuWGFEBw1Qn7cCJcw1
8eQxH7v5lHP41ewu7/rHLO2BarbzP5faV88YArm+W6lQ+fZ2qyPfdN1YN+UrOteEjVmPHBvG817K
/FxM7ptLxPRHHUa4c4uSWeki94uc5dkw4Ma1be3tdfvS2AsfJ8f2tsthWQRVEaue3OIvQnKLIIYl
JluoA9A7Y+vX5SkcW5ww9YxgMswz4tcQMFUdVwbdCvkpw26NgXNaZQq3OKzI1YmEsxsZZ6qZBSgn
Zj7fvA66QDGlL8LrrkVjjjd/cbH3cTIRkt0eRN2GT0vv/fQksGsGUy4DZ/57KdJ7sFqQ2DJu03yy
eyg7dJBheKrr9XdPXAiMHHdD/C20yry1tjy79s4IhH9Jm/ncYdKKZSHPa2lfayZqR/DbFi1v9sdv
yXcXIIy37VoTsrtWV2HSlw+nZXHbre3jtjDy9t46Nf8PqQdTbBP7HQK2gPsB1lEuT2HlEXLp4Owv
cvh2LHhhu7unCPHbsixvudWikcFgeS6xHvvTzbE6ODfh5B2rOKITKHme3Z5o4aSqpycD/BGyIPCY
cAMvfMByO6DUCgh02DmrUVwUrWl2yLnzSAbCj1K/0vFPW2lxX1kpD7ERNoL2cnieXDK2oq6b+DQi
nOZ5NYKF87ny+ukULFH3jSARbHwQ8ex4DY8efdcSFN4H67gSaHOUD9/XFrKevhjt2NwTM1LtI1j5
7mCYiITH+TA4eBwsgy0XI8+jYbT5Pmiqv9gWMHluxG5ciDe2RoP8hZkxlIva4GCK+jrU6fcYCeVz
qQafYdm9B9azV7jJzl4nZLPxsL6aoLTZsV9zyvpbGg/l+9DiTAhIaShyMzmW4+q+MYFO4FgA2u2y
UzEU3iu3b7rNCsDuvgx+zsaQPksQUXuksOEGkX92n6yt2+OGLQgdOboph3Gec7ALhjxsK2V8qSLn
s7JXIh1lJS4SHHGcyhqHzPyYRKN1ycHY9wnKRiGYDgKDPwDiNN4Ka0D47vDXr0NxX+qKFNSqviay
7w5Fxd5iJYng0DC5fZgTj/fOXtqjQPX4ANsPgFgOIt9NB3wU6UsN5R6t5HQTo8qHgbn8MqHJD8QJ
vGp2LS2WDKaPApVT/0ojRTZjbRztakifingFMI26ZGtJ19hPPcwrNxczWeNDiaVfBUpMPeKPCYN/
6QLBRQSNU8q/Nk6jCN/28rp4mPVJMQ2wTAxHphX9foD8fvbq4UfQFyGkwYA8P3YSx7C0000C0uIi
ff9aGKSMLwyNntYmvg6Scrn0R+tGWyK/TTK9JlkR3oETpBmDuaWpo6ucQFOXcQb4kUHQoc6p49SQ
HKAXxPwxjeBmdXlw1v/w63YPYU8ei9wOzq1rA7PP2Rhns8guhkkMkxR9seVnEF9WAQMMf2dxwCXF
YdInV54g56g/rBXo1LFIwADmbV+eHCOYIH7B7lnRZxDSm+2ruihfibhHyjoH8liuCgm52OvJN5CX
sjVSFwAgXBrW53h144t+dqTb/tXZ5GS2iWftQSL/hraH2dREiMq23t+XAYsUyLzTYziI+bEYU7nV
ejQ/GeV+5hkgUM+4h71Rb1YzWh+FgIdkx/FrKULze8P2M8qRdou4tB7XLr1PrZ+cJApFNuFKoMyX
nroQGMNx8I6ko4FCrpnyZ6K/Mzx6GxY+kyQR9otD4spi/1yR45I5iwh7hOt/bLtmQhQSxN9yXNgb
Ub4KPN8sp0w6k8kSh9UfOBshle6qoiyveK5AUNOhMKWzNq0Jx3AWNUiidj4mMiJ/fe62cx03+5pU
t02O0eiJqfNGaejOzMV3U0ZRPtoqEqQE9jUY8W0OzBMpecW28zrjLs0Mf0D3yYzYwX5tARAKsptf
G69F7f8BXV3fFln5z4pEjFvpFsh4vZWVzJj0tNPOG7FSriHvQ+ual6DK7TPjAG9f0+/dE9CYUw/N
sWJ7cNX/q65oPLsiJU7TV7JirSieTHxVYdtbN49N2M0u30aWbhfh+eVVgsvZGhU4sBAsk/uQpskK
3YzAMNUPXGmp92glkCD4jXmIGGFcjLajGUBCfZQdtbiAxZsU03xnhdYPbnIi2Sbe+XDp2EM/jjnB
A+CI3uuxc68WCpt9ivaXvMCf5JiIp0IGNnbaUm5SladmRYRfuF0bbIIxBq9uei6vYDBf8T5OYf9C
GTC8rE2+DYydCcHtdZ4RjRvJcsJhijkRdDXImjKAG8fyEmVpDs+8IR05m8jmNRJlmCAgtvNieaDB
yJ94qvHnu2qgQHhqyRz4EYlJ/OhIWBhpXs+ndh22g98Wd2seVgSbfk5OODoEWZN16gTp06T8lk2e
/SoVDGrCEs3unzyYKEZKq/bJ04wGNCOqooO+Cq8/ZE8w548D4BaWxfC3ZV1ucB/RGSZdd9LV1JQ0
UGzGC6KwiJZANOWwrS3mn6XFJDTzq20x+zNiGipi1FJYF3wAXVgzvepaKfuzLymHdXWqDZ4sAt/g
mXk3dxke14ipGQp/A1+z+WuGO/Ixoew1chbEpv2S+oQBVFk47gxG8jtmfteauKZHALL3gE6mHy3x
m5uZmQQJtDh2W2Uw0hO7pll+uqEMr0W7hl+rnZEDftNFTy6ZKOe8YvKg5JC4KMkfiLvmh+sSXiHK
jA0dDWq9ECZrl9VP1pSpz/S568H4IDTflEOErIYADgS2gpK9r46RYZ64Dlr6N6YHurddTOWzZ3aC
krv9zpoK9aAoTzLD52CsJj7P0gPAnh7HWQHRkzk5Mfrd6qXbavhvgLXYIURmf8yb5V6jF99U4d15
jgfLIO33jxe+OvW7qMPxSQwzRRUcsgUJwhtcnJ0tp9PoOeU5Ldjm0dShtGgYbQ2LS9rS4uPLkcYH
niW4vjHJl66XvbBQSZ+SkOWS0tk1Bt9b4dVw+RYeWzS/Fq0BBJw4JRlq8Gd0cRzBJ0IXEOYcQiSb
zmxXxLnPO/qO+WCb020OqwOQQfO5NRXDuShA3EgzfIjqJLkapBFgMn9yIiKOnT5/arulP5im/JOv
1kqN4WL7ZA/D1m9TxKZ1mbE+EL1JaE3aSLFhRPi9DHPybEayXsc0mw+WUV0qAiav+h+ewT1ozfQN
MmfNhqVmPxoYtjpwQY95jDi2K8xLgnD9AvqDOrTx/rDWGs4j4xcyFNvzDK5iFwxY/YBTN2eFqwqt
gliuqsGCNWP1HGfiLMtqWXeZsbgPiTEZd4PSuXjPhzLf2VFb/cMu3fkv9bjvO6ENTAMdmxk4kRKu
/JsI0E/9IU1dIqEd0Z0tJ5v3ZU4Yh1UFxFJCK8ZCvX44FsG8c5682gq3qIbgDMfiYyEQU9cOcDbl
d0EBsStl9zuVSO08RUEPIyxeZnKaDJjCNCTaWKWtY5ycTC1K4Feeyx/mrm96Afd/6wSc/9IK+qxt
nJBpW+QjvflPgV6bMjLOnGTaZIG8NU26UOLN2XOWi98xad9H0/lLTx31QFY3svpgyWhwN/juVKDd
dAhXH4eg9eng1xFB9/dM/sYcADFsamZUwPxtqwbJq0ZWTfOzqOS5Xq2OyRxKrqLjhOwiEKnsRJp/
kI7Z/8WS4NtzAj47PC+OH5r/qetjZGyl/cDYv1m+5a1fb+1uIrlnXpOD20iynvp83pDQrVthPfTS
rvWg7BDxJB3JVardz5P8FdzbBKvkoO2tQ6BY1za8mTX9/L8/kv+Wu/E1uwE2Y0xhoFyC/5C79WUZ
8fYh40oNj8Tt9QQb9A1rnrsxoqI7NmuMPY9lyeIw8DEyIuGJ5KsvhTHyvgCex3r7jxQKpdP8H5I3
H98EQn0lHEfnHKnH6N9egdYuZtExbt+YZuk/DMDMGzYiIXT7LOmjXYF97NjFNtQQgmiPjakKZSd+
MxIoB2LtLv/wI0Ly/b98Qb5to7u3Ip5d/Vz/2xdkBUPfCwalSqlmY6EcvF2BsuZs2P6Z1wfOnzdk
Fzbl4A49y1aBSeYvrdLXYpMUkQbAE2JtEo/955Rivuoq+U0/BnQGt8JiN9cH32urwvaDH3nrsQzG
EpTuxIRA3mrJ/eypS0/dbDznSpPixL8Skwt7zJpL3gFMH6qVXXS4mk8Q107ki/0RXUJnrla7/IrP
eqgRlGwtlHdDIyBErdiGcI2WoX1qnDZ+mgnD7B1M1JVBZRFzAT9Yaek+LHIKt0zrMXZAR+nr/Gfu
peZlwr70kNuV8bZEwTsDZnzBayyPLZzrjyqdftTlNJz1tGu0S3NnManB08LRI7zmILwXLFDj+9wm
v71uqJhKivriIwCjQA/O+mfnBrDyRwkrP/Eb99z/iZLC2TjOJL/bY/+NSQy6r+K1DTt8Xql/o0D8
e+Yq6NxguNSRU3EpUDCbUd5eOnZBZUE69lzK6tpG6wnXsbEPFkF0wRok5B5jfGwRdNYjc3BVB2A4
II5vdnZVB9FV1ol3WGrWsUzbP93+swuj4tYlSrxiJuISYsJGND6UoC8N9MWDy6DRpKuabFJBlJHB
j6iiiPgjDRg7bMcW1JLpI/j2e4oa+YF/QUiQJOE2zVxSglo7O+tR/FqRfKQAzO1AgQQ/xh7C5WvT
YXYO/r/w5AEzT7vxMNvw+dyEC90WYtop2TDTGqWWqG26sYnNxtkHR1Iqnzh/MxXxCsXT97Jbjtjg
QYtZZ+WEHoWUX+ZTwCknhCncNaXxJp3yB4Rg2PHKe6plskQsSNq++jYN7i/yq+iemfPO3Ob0u8bV
tSXH4MA2I7KvTr+D+//A1stFMclIvmJ4/yDdr0WqEiBoJcJoSpwNCOAwoDtbOfn9R8uFMaJD2nhG
NFzsb3nZWl9ijCxWxg71qOviTNNBaF2jQ1cZt7yrPjsL57TPry5ikd0P8Je9zH6Wayp3jdEqsDRP
8pKwSWbbvQmK9lFfQsZKhm+dTWfOo72YUvsa2vKQR16812s8iBZ8N8740HXrek/Mc2TjuGUy/8Or
fR/3/tg+EHs3zNL8JL+JVaV9x84qHr2mvSfjaJ6tFNdsZnh7k1H0hhAkRkjreltzFJTV7Hs71Lxv
LbEyOYOfu9PV165nn9wMub3HWe/ux649Th5Joz6cihPV2lGO+G3I+K6O5HLlO/aeWkKW2S500ARB
GBknJIa6P4QbYaBhD3tojZrt7Th+Sxs6DceNP0vncSRL5NDBQ9x7OUOCJioMul/6laBbTr1qbW2c
5QzwDWpbksVE+uIENfOoeD4w8c0uwkjelY+yc6eTWyOh6abxM87K8jKu1Q2+/KmejOwkihsy2YPb
uvO9zN1xV67JKyuX6aQ+/aV3r77TOicLRTtBn3p+Bc/pw1nT9KlmOpo0SrQLzYjxb7q+tuSb5g5e
2rCv3L0tXEzxARrB0I0/OrQ3FNRXvwPNltUxKxUYx+eADe6DtIxDgUHtSg4OOZRJ8iwdpyV72Ni7
UKnK1IJ7YS3TtbbSb+aKO9+KdwxvMPo1rCHd0mK6M/7S9ZS2GUu1WndAdbxQhjEHU2ZofXgPzfRL
jg6FPGucLz1K0/5Z1+Yvh+Tuh7GqkpNoMvLiKOPa2Ps0DWy6Xe2Fh2O1ImhiCvZTtxItfS69sLdd
crc+T7gXslIBi9fzYhGerGuMOFM74pLwRO3Rm0PelcwK37Du0uc0DDXB3prlaADAIPbSUtFe88Ek
JnUkFejkJsMpVTqRMizgm7cSloDEMT6zZZTJ+zjgPRid0Qe2RM52KtZd3qwc7uqW+v+LfX0FhFPw
LCbm5tJlEjzyNpAJttFDlX+tQ61jZyCQ6dWpxNrKmVTQC3oW/X3o3es4MEs1Y3ZSYQRXSCAk1P2c
LhSZdBBxXIldWvV8nu0fo5z7o1SG/lJpdoXt45TkBDxVTv1X3Jrz1vLbxzES1hnR7tYLebOED41U
74fGZr4qSWcr8uHYiN+gWQmeJ9XSSpJbuYT9mVCf2zBU8piyO52ojg6GHXasOopLrAh4SYTQEH/n
wxB1WzEgKdNNt5b2ZcQsbwBlsnnB8ink+EOvuttoufn4J7aap5LM42tuU/6lCbLmXhFENA1H2Gn5
JCPqYtPBdlOsYMdERpi3qX5celJmIGFE2cb4MFxPXwoxvFhn362DG5jGh4psqScLSUal8EkVrRH3
rKohsGV+YVXsgWoEkTp1a/WjdBEsFgaiOQy57DqUG0/U7iarmYStYfZ7HQn6HtZG4dZDl3Q98Wsx
82iT2sg5snl9IWXtaPCWc+RjcWPWHKmg06Evt3bpXOCKRAezknfTcLJLIbqInRlqGJP0qyUurA2u
IsIA5hiuTkDekuJhuAUx2GSxnobJgtcyMFQeXdkelcTDwfLAgO9vpXOAmwQ8o4fX7ybkAY0RqxWk
pPqZ8ZaGtf6a/Bl82vfgLY+r5sC45Hep0tyclrFpC9uKZTp0Wa8Z36EhmTMJxuNKglfGflrVOmWJ
2SWal/ZSOZ9dO5d39zl6XU2Cd1rl7mdQ/gZvHjiNkjPoi7NoCcByhEHSWiYOTW92LITXS6MESTXq
ym0Zlh9OS26nnJpzGT5BKh5h0M5PFCXT2bJcG6ijXx6spUv2lU0EsDcgNUFl82A1ojg3tvVYQdba
Nml/VAXHViM94rD46Bur2s0IZFj/D8e2ysaHpmUoYjrtsznVn8QenNQv1dgjQHdCgKz9r5xfrZnP
dzOuHguutW5NbNQ5nA2QZn4YcVPt9V5fYAWANHUsJyhK83RCExgd5oV1p2Bcz0q4iknGZTXqCfNp
qsKVH+YuCzgjWRj+qZrlqik8Q80kIx0cZO9uLU5TIt6mORlPyI+I0aSUmqDi05f/HkvLPiT4Qjet
FapRxw651fy4NKzc4XtefNvED6GYIOA+F6QSXa2hIxryxXrWZ/YU7LWQoJ+MijBYirLEy85yWd/0
7xt58s7s5p0TZtRbFof2Ma3ioy4r06RNHwZy5DdrwdSpSMHNMAzBlE42kSpPox2rvXTfqVDYIID9
VrviOQ4FlUPb7Vxc7HvRpNktoqk8ELT7M1mIH2rHAZ6iVxDO7glu9wA9kJYZ+ChsGb+wvI0N/xjC
KRbuvSzX45fOVmu1dBvtloRq+aySCSshKM/wntMlrR9JbdiV8yL2TRhwl8PNPwBmPmjRwax8uSPP
LPFTHEIMDtXikmgOcFMnrzb+5VTPSfKRs2V8KUejBtDBGrcHooeZJHKdW3IkQkrRTGzoqH/NQ33U
dxmS6gOpVOgPWCdjs5UqTwLIgcI2LSFTYaeHK5xjuSO0oKVQHdrE2XoStZz+dCoEQVk691+v7jBy
igiR3fTbzJHGrqBmBLtyDbFoUMKDusuRu1NuTiCkdrJgFRv0/mmF0L1xPWP/JVFIyQgxR6vcQLrH
3pVseHiHA5L/m/7vJCKvD2uD0m118Qww4lWgu+SA+rTayoV3B4/oeeQ0GxrPOWi9VuZWzykIzzs6
pMGLBrAyBJnlnvtXn9rdGYsmlQB9YCHcTZBRbupaiuV4O6E3z2X6itXkYeBLv5G0tJtHBrTu4sDw
T4LZ3kw4K8eauKGqD8jiwBD04LtwvK24rOkT6j26y/SbiBjdSaIIqpSEzdiNb/q90l4eaXYr6ip+
TxW4yQ3XdXK0VZGtyjJ9XWjfyIxgmLatP+L8VTQqci4c41TMY3Q0Y/vLiDAvyLtlGc3XoDM3Xtu4
j/6UIGxtmdmWbvsTLFJ2NlJm+GwwnnOQAfOYcK5m1m93Lb277bHgr4P+w8o51YOIDSFU8t9Dzoot
di/69k/cadlWY/uSSX+8dqvB4kApGfUr0XJdHCxi68Ek0KphHPDD6N66wVWjNa2ySB7cKL7JNnnR
QpVw8T66wiNQSGmJ0PPAioAA7DhnzTOdsQGdIVa9Tih6T1kzPxqsINklpj9FNhyFuRy6fjYf8wDE
ouKXkPY1EMEiiqOIWBipJ1/PpFwGJn2fP6bscfisxSvU2+KSW/Meax0hOKPzzOrhoycHmfoUtVIS
LcRuWAUtYla9aKG7r0T3mbdAijMhrrcxn5mzEknm5LCyTOg7m6aplDI1bM9MJCqwDxW34l5izNh3
TGsGu50f2S2+zX6WXEaPhn6u5ckymnFP0sp80kCe3I1Blubpu5bQzq7VHOIhIJ/D7SKW6FO0YddH
5PdUO/s1SsnO7TwGIVptN6b1cY2c59Xra5qBdOIr8IqN0WDW6uNlNzgLC1xBfjjzHqbVBFQ+lFw9
ZPZW7N/xDeg7MbUTJEsT+rDKYAWLrv6XxK9/7KR5kLTw15YWJkfoCGYIM4cDs8Ui5Hubjgobksrf
MgHApKhF+lwxCTevTPeS5IVBN8oL3rujs2U2cFlieE4wej4MyPiballuGl+la8wqpOvO4OTre0sG
671QLL4xY2QPm+RtcWVB7R9fNMsp7xCGz/W3VuGvxmV8zUY570KZ1dvSaBjnZc5vWr73suNnNFgc
5YSkARW03fxGf2fB7GlfmrinUZ3sr2PAnyMYkZSej2WMaj4XXLN5WPoHq+FFf1Z13yFNyBEqh6K+
jBlSLp+Xm50WxwAYncMcTE8F4qdNb1o+9N3EPfqxmiIrXbXFfn+/Zvdcch9lOY26jYcga9Cjg4jB
n9jPb5GwnUNFHzSOXvelwRxGqPGpesurkRZ8OutXR/vUKtGyt88+65jmcanFBb9L/Uh79Q9Yif9t
gOxA9fKxmdkmXvn/gAwURTdG82ByG1b9DsM2ZUn6aVlYHnNo2Od6Mytymb78NYWY5YO6+FEcK7KE
k0U/SgUKLIGeVOKbERjJERvyEXWI+UBAS4pG3/6RldyNZiL9XQrDAWtLQY+15gSu2THWQq+7F4Qy
XV3zH12pmjb8n5NPOESw70LLdvH7/s/JpzsUvjV59gxaMfiODwZ5dLGezCl8ExZdG1ADe2+ZjGPD
VWfI5mR8mu5NL+xU+vwW5/jZqPxuV8ncPRshdU/QGfiVRX6a3X4/I6V5JoeG9IoRTEaXEgTA8nAI
zr5E27MM3mlJwUK3WXLSNUToz88lF5T6OwClleHV7C6ZR6ymw4xoq5qdhMbAbssXZo/WaSirC5dm
vSOpjcOBjsdkf7cdc///UXZezXUrWZb+Kx31jhq4hOmY7odjcBy9l14yKIkEEt67Xz8fwJqZlrqn
7nRExa3QFckLHgCZO/de61saACDnZrY7RrR4hMUyF9P7jHLuLnUl3YYpzveapsdb5EWbNGu6Q9UT
qNOGXXVJcrBRIwWcXrC4FxAXgYD32QUk1lU+Muyjgcce5HTJ/dhoZIi7SzAlHF4QzOeqcZ6I0z2a
CICPfkiaO3gSsgYWfbiH/EpIlHJ+991aENBECoxku0zGRu8beTXCTle3uNqIeXogDuoZGVW9K31E
r2FSXJnRkOytpdqxKHtK08zIx8C81dfIS5jS9BjIFOmn3nQdDcpBkFSIG/xKTPaZ+h87T/zAJYj+
dKlX07jENwk90GBYTiJXG+8mo4NMEY/sevbBtMoCKU4uA8KyB8C5DjqijBydnoI7tCVTg7TZF4P1
1RhUC127nXDTJ/auKsY3hsjJXzAXzP9ipOMiR2fmYVs8ft6fT2zGMqTom34x3Wg9Z7TY5mg/ah2F
vi0JCyI3xl0QOskCy4oWAej62xqM8JuldVqgJtvobgPDsjOu4rE/pDphrKrW5aaN/V8pR4UdPLZq
/88b+5bxn3gqVAEOoM0FXcWM1/nDtcr+n3Pah4+50jMjt3P2cuqpqf3ppsHOkDZe9ZjZVDedxjmQ
DWTccpoO5gL9EQhOnn3Qfjxo2qWu23CbjuEvbU4BPgpsbh6TNkw0+GNSZCMgrlzU79WDjGP3GLmn
dT7gNWCDOk856GehCFr2SBB2w6s0n1XJFLJSIC/1EuvHl3LWSb9rM6dbTg8I2xz9ti1paiI7Wcou
XIVpPLLXaseJVJQr2/5uauWdF2Zv5kCOilmFz7HpffcahC8rz7trWQlSiqEdz/ohKX1jWzZQUluA
Zp8OhSq+FeMR+9b1gu+sfKxcBMUFBJet5XiZOzaMufAupMLHJwS1zp6clBb5S+FghJ6aAd2x84EE
mw7u9I7dK6dfBkAneY2rgWPPabVdrE2REPwwYe7mZulCB23pR8gT7x1/PK6G6XjhS1nla8qbvBd1
7uLDPJs+VdACT6VbirNpQRLOOR4ERFZfR4SxSs50+VD7L6O3uEW7OKDPXeiBoTKQj8Z1thlai2pk
od2vLchy0SAsAN/GZ/nJ44HeQUnA09xqv6zBcsn/jlzivz6K0P0Wh/LUp0yoKRDHm5ljg4Ft76u5
npjw+CfUX7aoX6MEmPpaV4tFoOBWtKqShB7q4ucdUItt7FI9rG70mNC9io7S1hgI7cMnDWRgoD/L
CJSjyUqXzZ9pTqlz6nk7eutqz/QiYi5tTZd2xgtAcyqwIue+A9F1XA+wjRWYZoEfavn2vJR5gFax
jvrxLmID1CHcS53ZxWLuSAjh28/pMicyv3vxUB/gJLDdFtF5/e7Kreg41f1TVJ7zlp9AJMFmanXn
RBAkkavDdkbjemAERWMlkhnANWKQW6UMzgdQyQj/gr4BOJh4ILRp7LyLLa+sMQswvr23GKqAgUgf
wpn21krYwxJtbR0rw1Bbouxurgw38QNeoOuVqhfT66H8mCE21yDGWe6/IGXxYrR3DdTDX68hJv+Q
2FUxlx7VFXaMJEbVqnfjrvJBTKz+lLq1InCv8ls4M1VH9YamRHfxW8gaX0ptRDdkygGl85/wqv8D
tiUX3ubYCm1rh1ia1urfsYk8ZosKtLxHB0gzAGTB10F1fQjWFichdeOuTJfc24VYrdPgLmy1yIuW
Hyjp2ogQ+trSMbN1sikH2d7IlqVUOnm7STT/bgxJUjbdoT82VvZQzWjz5lw+6yFHwyZF9Nw48jps
UTcwy8EF2heELjY/tHFC9uO52F7iiYa+h/lx29MVupsj+n1WpWtPbt/8iuoxuTQomddawNfxdHWQ
RW6isPmm/El9Ve0loaf6aJgPucifwTkTuYYZZ+csSqPawu8lWp7eKK0RmvT0OkMdWwvJVLdz5hSH
KC7anVsRF5H17XWYR6dirMUjFL2gjJfmY0luocf08K8YICuU4Pdqy7eIUbKFsGxwZfof6KK5NAci
DHheW6z8eK1o3yaTbdwYelaRF9qOnCv8JsiWKUcZz98jRMdPDo02UJ7Deag4VIWKxpVg1w8xQzwZ
AJm1Bn7vnGXkac2xfkks+6erjXvO78W5QdfHW4pILbePUIBwOCccHnxbyZ1A2r3zBnSsGry/o+Z0
6Gdy8axp30OyWnc0E1zw9FEc5LRZDqUbLtmrNz2cuNvWpFxJZvfcFpxa3MkzjopM8vXFTyLbxg/v
1tsy7Ox9nDGFWToj61/ai/os7JP6XHbZwzAgGYuW596ynstBS7/8C3iWzqlG97OJtHhBFqeHIS5e
7Zlj2tojcDOU9FrK5Vra1lDO99W6j6wg3y35c414YNo871edSpkKua+xWrpFOB3W9WRYrN5rE78z
l3wp/7bhKLyN1YLcHJkSNC5xfpT3le1tkWI3xO0m9W5tswyTKzl4prsMGIqc1Y0p6GWu67uVNxkJ
kf68MYvu2SfV7uLKn53xXCVsHoTuWdD5Nz1+ZHggwNRv86WosxeN26oVKWDRlgRRo0+M93Uzv45h
X22NmjQ6TwsDmItrAbnicwml6S6THd2v48d1gqqV/bA3teQEOetHiVNqm1dEjQIdZtIl02sx0dXv
mJbDHmcpmrqk2ZrkjiJcb1GtMZ8MBVZSJDkkIXcHoIK8ex1T2bVFFw64xbxuOJks9TfSKedNEcn0
UOtFMEfijvkvrUdF45fGPuISNUA9XDxd0GRoxVrWVaVbpIQuDrhm7H+NtULLERpfBqjZHJ2tNdeL
Oi/iYhTtCJlUv6h2mERIhDSD1ZG8lgXzMFpHabrhNqtyuPalk1ytVdr/+Dn+a/hR3H29j82a4PSz
KKeaZOz2jz/++1OR8b//uXzP//ma37/j36/VT9o6xWf7T7/q8FEsiVXNn1/020/mv/6Pq1uCrn77
w36Nt7rvPurp4aPp0vZ/J08tX/n/+5f/8rH+lKepJDrrZ9Hl7fLTQqw4v+VnQTf7fyduner0Pf/1
8ec3fAVuac7fdZ3jse+5tkvvjHiUv/3L8NG0//Y3xsd/xxwKi9f2HAeZkkVNvMx2on/7mxB/tzxb
ONTzOrQpw+O7GsZwy18Zf+dLUQnppmF7tuWK/07m1h8kSwGBb6m2MeTw3wAQaf9xaPAz+ud+Q6xp
7mn5I9TquzGa08NMAgWwbUsg3KBRO6sKE7lZLeHVpbohYOwjzNIFaiHOgzvJQ6h11MUO6OPG4sUI
/Ww4qPovVF1/REMtFwvG1TFtQ/Cbkw31xyHBSzMdNXQCSGFMbmmz1/s+Ss964wlMDyAdCDCmmxOP
d0NELB3YBTrnqOGhBt6NEtd7395LV9m7trW/r79Xp3Xm1tWhummGeZxD5y4sG/rv/L/oPDaChOBb
aViXeIzIws3QQEGF7A6yOur5KC40SPaVluE8HXh7O44rcZOfmPbc+hY9as7lZSA19dmY9L0Vok6m
TIzZN+bA6+1JaNSFsLZDnH04y/pUO0N3XNetyrk2RwYthpeGFxVJmG9G/co0nDwCMMzXvm/6D2jN
/eOsEwjVtOZ3P5nwdEfWfY+l4RSCy8gqt7hBsF4lgOb9aio3zTQ4V2JkIJ/OlbebCJ5Ppcv4raNI
sUQpLvUsxMWpMvKLMc5INSnWInKLhwhvVHme5XjUEtt9aab8uz4m5771xT7u2PCqpGbJktF/j262
3nTP1h1fGALgFHLx3xsxhE+5mp9w042ebgvseEAvzCPwi4fNZf2HWeLJh2x6lpVTXhiUM8iyANYz
aNh6kRMf5VJQ50n9pkehuLT8KtlcRSciTG4B2JDPmjpQr1x5xXTnL0ub3wRr/7h8BxQTGl0Tgd8f
SsTKI4oZlgvoFcNqTkWazzeuiNUNflaO1ILegrIJboEkM/X3aNv8Q+QlZeBqzs068YhxCuIdId+g
Y1+vChDGhf1XsTN/8Bq/rhJhpk5gki4cav7fP2QMnvVk4nfYjtV8p1U5USrU6siLiRabTHUa9fdZ
QeDkYKhQ0pxyoxYXWTrpTVvRUm+g+qdh+4Qy+yZl8naxpN3+hRz3Py9VBNuxUi4vvk6/Ufxxja4e
exW1TcH4OTICTs7vosskEB09uWrdJYlkacyNvJLE2kQBCS24N1wAa1h+149ySiDaeKiaVZy2h7C6
Ny08DrlV/0U347+6UttYFlVTmLauu38uqr6GQw573zYv9fZo5RysOhbzDe/jlZf3rErj+NPBFLGL
ADGX2XmCPz8DWybTPLJPfTgc7AYmktIqSnQL3lZPO/i2j0lD+g9b1T929H/Ju+yuUHnb/Nvf1jbm
/y28ufG0ow0Up3yuCCq55N9vPB26KbZGAm+NJvw1NF32nPc2AAozz1M+wvENUQD2DJNSJW57/cca
ETNONkf8iCWmqEYtqIuIOZm38+Ma+2NunfNaBxg5p69h56d/sQmsyuQ/rljQdfagr7sImHW2xv8o
SSXJJ7R8Y8RCZ7uf1VBazzK6FqDLjHSgEdHt8gmAgh2nL4sDbLegeYsJi3A4kLQT4jBVRmNiSS9I
c/CcD2OuP4XV00kCitwTQ912t/ZCT1ue8MFcFnlycWlaEOASt7BdG0LooHsV6kbliJoiL3zSyTDR
pdUc6CliTS5pyXJoB1gqU6SFUXaXJt0U5PbwDAIWNUIyiLts6d0W1tHo0IN6nyJ0u4cmIrJH2LG4
RCZ+zJRMajT1//yO/9FpW+848woqCADcS0Hyx3pKpByzqgVOhPixOqRgXC+e4rS0boj6wE2FJflM
sgdziLQ6ZswRy8TxzoUdZkdd0K2dCdjY20FTa9PNX1zc8rj9eXNdMizZ6mm66/Yf50BLqzWJqTff
FjkSRfZg8p8jkGyNcdvnRhv0Oi0L6E6BN7kM+W3XY8yWtNdTgvP0n1+LuazMv1+LZ9g2AZS6b1oG
1O7fHzQsSEhUQojwfqe5myqr1e1sJtOJrtfL+qe2082LNsZHp5wmvD0GyU5CfxEJFJH1AclE+jlM
sdzFkqyF1E7pDukoHPUJZz2Sge4SeijrVO3tOsdwg6HSjjamvr94ZXgrfm+vLjedOFV2UNP0eXn8
P7MVBcJxz6HFgmy6CIO2jnKyG8R5svWTGQEmVOg4wQUAO4lbk1wbXVxMARDMwYIyLi+B1c5vaRhC
88DVBYFVJFvYH2WAsM6E0rh1KkRv6VRf8q6rznFIr0I3yruhzE4lB2Gv9M1Lj1z3VPoV6dRL3ZW2
7HMQZ8FEJgjbmqXysJR6Fh5d1Skm5j2L6RGm7rcBuhfFVL6vnPemllhyJRSXaAx/mJOl0IC5JxqO
D/48e7d2i+Q4LeL30o5+0jYj/MzLqXCi7mo9ITMyJZsB6MZNE7MqQMsFZzTQ3hIM2gKtmnBEYLiX
XkbbjpfBcbXyW+Hn3+K+iPaVh/0tadRjNYKvTsH9b2qxlyiSNn45iMuEVvuGNBfiJM1rLVm4pDR9
WHgDuMzlblAZ9uMBI2NdJI9rgTpMobqJZXPrslQzOFevETLLo6+MV4LNNIYzzDDCxfa0fkBqpqvv
9cV1QqAy8XpkpegkkdLpIGgMLsLK5CEp/p25N/C9Uru1QbW4tE6P5KhRBmbuvbV0mV2/+snvEJ3m
ecSJMpJwQ4bzc9bmbxlJWgxcmfqut9jDuUilS9SQxx4WFfmP9UqGwbmG2QsTluoQ5da+SwHxVSL/
YdvaeFdoIPRaxDxAMMEv+I4L3GkWT8zXuwttRgiN4EQl9zxT8mrdTEb4n7tEVk9Wm+mLyBVKHfJg
86D5wIyLmU6DB/kOK2h9hPeHw14UMakW/HgigcAbDj2Ti2Wtj6vpcYGc7NI2e1EmnaFKYbS3R4F7
k97SJF3rsZtRSaTDacWm8Mt2Hb39jCTkvd+3YPVaeNUQK5wjEhvsAnXgekrdAAoqg6TJQJuskXPC
M7YFWAnykRr47mN18iepBWUWAy+ovWNnWYqxwsjNYIw2jjDYtLIJ34bPyi3Drc6bcRiWw0sPRA23
UbbrNBSM8EAutMBhCjs08aQHMTv3pvKQ1bF9AnYLgUxafLbVT7en47HFR6Q7ipOAMH6uVWSM9Iq1
zdqVZKpg1h8gSgdVVuQLIoKLmb0fRkMa3/qQS1kXj47uBVFliMtMZtR656fEOZcSk4w3XM8hiRdU
PPSzcCEj+XTEBcAuL8jcRsAELcgwyxFSi7B1h5k4DN70ala9jkzLuK3T0T1l0v/V99m0cQq02HUU
O/sk4ow2WXkfdM5ba2fPRYl8xGq8ByOe3FumPUuvGidJflg//dLOdnOZ5RuCK+tDY9Xy0SOvPZn7
mwIF9qZ03RoyM0lgfgng1qtd+HuwC8LZtc5xiXgQfawOs0Ijbzd7skrjxYhp2q/PHwKIJ3/QbSZP
VrrJgbZtU4yVByuUdL6QjzaqOg/e4oswytsx3Gdx91ol7idnhys4U3mAOmuP4n1PRPC49eCt70QZ
UoWSQn3++nRGp0dtyUQDXhIETdt8MUnXvU1PQMqyIInUzfqaokkhgUfUCVMbnckDCcbDth/EfPF/
VkrftKOKT8qc7T20NwgeUPCW4ncZDl46HQkAKhD8kFPxaHnevsoz62FqvBugw+Nd2mRLSAHGVVPy
LEd1laA6GxDKZT/Wj39dyWbpBP0SP+WWUudNk3cdxnha4T0TBwmgaNNKMBwmIodrBBZDDBSS5TJO
gV0vD5HjS9JfmjL4epnRQWc3DZmayuEBppce5GRIFhmp3ss2Ui/nWfDY6+oM9Sgg08Xbx038fVFL
3sZsre1yNmrC7KbTJ0QzPjZPWST2iQamrftM9RoizZYdF/gEGWfmdGKmiGvYYfPmENmdwDRBRLHQ
2aGxcKTCqEjE1rmqpg4hSy8DMQOH5nRz67MJblMPkcVM/OAXe1KhkD7WAnpKpczjmoy2vkjCgt5k
2QT82NHBrTFVl652RnTUpJO4qMFQO8eo8R8n9bRfv43Dh73x+8I9NBBc9l7YkV4cTGHMutKl9slT
6ecUG3s7IbyKs9S6/647plOiN+tBo3iTn+3seczPyqPj4dJW1Fom9ejidyBkGePEEmiHgNfnqUdA
y8zr1jW1Gx/W9usoEaOGPOYEp8OIZnj65LV19phNP2P0HLKY4hcl5qekofITixEAD44JN8xAwlNC
WsFK0mVMT7F5cipVHierVQQw0JzWoRkx57mDIdOj7yuupqTzb2P1YoaDf92PpLlUQpr37ptttikT
XzpMRj/oGyNEJlk2cFE03dihlmBvl4v0MMEm5ebauPHdivu3BJQ3yn4PoxStdwWSw4/n8VqhPjjh
OET+a/k/lV4OgcNrY6IMdqJZ7i0L4da61oa2AkeDWhyZWiGPAshKjYAZTinQAJH2HIDWW9UjeMVs
gIavyuUhThkLGKyJYDbsY+azsI+DQfhJCXvcbrLylC6vkJuZxzEavaByfWhDBr+pg/ZqLDUJdn+m
nElKyqCOfO0wBrXOTR7A1RCeF16Tjap2mieBGB9S33zXYl08OnX6aWXoPVEnJLnef+VOrif09YkQ
vMA1MtcrPiGKGb85EVSQnL2QUL/C4hTqYOJtM/yp7BTTqQNYSDe5/qmKHk8Woqo9nKgem8P0htbD
hD0w304koB7Wn742AQowv6Rnkj1dSErDciR9cDAOiedBIu5CfADaRPAQ/a49/IFvhev2R1smR2se
iTjqxvaBAF+d53aZAPqgOsgv3NuszgfhnQYVx1sjYr1e90nyPNSlhx+RjuJU5Y15ZYsGEUs8nMok
jh7nirD2hqStPLMRAdfhdx3kEvmPyWuXspakDdV14uQYKU16kbCj7oU0ogDYCj7xlMxMOJY44BGF
kZSy921Ctk0PEaSEuTi0sRUkOOE3nZknt8AbhvCRybGFGAdxl+k4L+uWrRnvpo8Oj+YuGoRs2VCr
HJmlzLZdOKvAmHL3a461vr6JF87IYafjil11oiV+fTmFWozlBVSDTSn8CCeSSbQRuGl0KwrDaWuA
aViqZ4e3vIcfF6CTmgNOK9WpAOt1Cy3s4szh1qKTVcxsbFFGbkNRCJaipViJ5CACjwHERlq+dv21
bldz9Ikdr9wQtVJh/nL7rT9NyX5diHXfljAfupu6YbVcY7OXNXU9+6Mc+bQwx10XS9orEXr7rxar
j9IBWwAaSp9RpnDUPbRiIE3+YS3GHMN79aGqAaBBkixSDg1WfjUWmAx7QBLkzXNalsPdugdbTUM8
V2Yl23VzElO/N8krOsyNe0Jz4wetuUcFWV8KdSdTPbteL5Gx/xXHK+Y3+nS7NFyToriYEqaB3zQz
Dq2mOoE4Wd/9Bu1/gM0EhZphA0BL2qdhujfph954DlHaCbGby0Kydg/Wx72oO7EDWrvnzEonaYgA
a9sbN6KMwhBe3+SzupbLltF24W1WNuC6ntfCBvRGcpZm8Qssik4DUt259BtPokOl3o9E2xjRhBM1
I8U2LcjC7pr6ui/nF81LqxN8wU1k9edQakzH7TTIeR62rS3QR3rweXMjL4P1BlTxtKl6Rn+Gnli7
zIAvDRw73BtxeVzL3RXIOU3FoZE6s7K8olFN87ntbXrRhgOonj40LwEKd0bPvToNDZLMylriFpgp
NWQdwmv6Wc745Lcwt4H50tXAqJfmb/YsoDuGT1NfX4CbyudRqmtjsp/sUX7XQjcKCronBhTHCF9i
39sPmL7hqjUdgD6A/jtadFK3ymus18izJ96kkFs20Kjf2IMf722QoXvGwhvX+W5WVKwoQMJb4T1V
FQYtDh4HE/brpq2qT5GgocmZx2wnhwhTq2/JYOVoFjXAOxiNbQ29/lk0mCdnpzxx+oHsTL5nkDP2
IG7cDayur4NaIV9GJrbpsAgN5j7Wx2JrGd+61qHRXyQdwWNAlbS83oq4tABo4NmMrbzchShYEk6O
yOb4lhTa5Yg17DFt1RbQgjrpErKOp4+vRNE2O9sz3/DDY7yx7HgPK9E3Q0rHnsBm0AyCk9FEc4EX
7TFvSKAAfwdgX/wQFWVlJScHUQhQarPP94lTkarjoFIfreo1knl07kukDJkkiLR0rQPVXrpwB85Q
epiexFem+iisS4rYdtuYfLOmnGorjm4ae4HHMTFUleTgn4hN5S+exV5ssmaAS1yE3xFxfdpj31xU
N9J0BdLGO+GjtF4M/cayP1uCHVAq8E54gbKuiMmIdLB+IEMGmLZx6qzct9DZIzu8ykzNuppSh/Yd
x/TSkMm2EBNDkaoGSzGb89ZAbdEmDzQuPuOiQJI/NT2wu0yi4VGABRaTQOgRzgOe18+Md8+bYCtg
Y/HsXsNM5n+L4ol6TqlpW9fiOFg1T12tAlzc6EoGClZr6C5O7oHTBTTZcVCHEdMSCtl8S/RhN474
Qj0g6kTDqm9Or7+4y2iHo5WkaKHnf2rzzD2YCzi7iCwSDBKfjZIzf4t3vJ49e1vP0Su4owO8iuk4
V2mAb+iHUnd23aPg1jDPujbPaA+3+Wg1JI7y1zmZGMeq0C9O5Bq7rIkqPKcKQWrxyWk3uaAiDuo4
vyUpXWBwUR9rWMmQ+tsuKdvNqBOqPGY+rteU9gbkwNQU3A5j+q71fkqhi5xZRMPWcmJCRQRfe+CC
d33rXXIjuk57WpBeeRhD3Ed0DDnMh68Dv8sUMwAoiCDkcAbKseWgYT/MYivgXcPNKs9q+JQARpy6
vgeNt80oHDatWdg45ZNLdE1ey5VhaPoV7c9Hx0da75+imVWiy+ZPd1wW7U4SvOmIR9cnuzNP0lPn
cWOqpDvFgNoSN/rVVjpiFppEJgkvGL0Bq9sFTYNa938Mwn6uGh0zaO+9llhJMYTvRfpNCBLs/Nx/
71L5EhKLt3U8eZIZkfMpDFhqpWenZRlu5/FJ98w7n01JZvE9Bea1KsIfk2/DvBj8c9WButdLmMUG
yjnynbBFuXowe1Gz7STKnKLzuKhcvIxGDJWtC3qXY9OYpLcyKj/Zum+TDPk4/SOHXbjJNyZ0P7vj
XmUJHVf0s0lU3EdzJJFk+rhBR+R0sDJ2TqLjljCbl9YvQF3yOxapLXdZhqUd0Li1gzG6SdVQbbG/
oBkwq3cT+/OervYS/6EesxxtYlIP2h4mCRENIVVZZHsvxJwtyuxdoqkR0yLKX+kdvCq6qmXyafuA
nubYeKzjKGANPrX4ha6LyfvVORZIH6ShmFvyzzAxQeNgmdkVoiEn10TcyNMsESqAh1O69si0jTQ1
wBBoZCc8Onhpzbq+gRl+mskoRYBPNVO6pUDBgq+G0N90ztxdayMe15I3qzKR4hQl5bo/sIlTJmTF
9DqN9kSsVborZ9s5ljlw3dEoN3TnteSzXpYyb8jZBhxEd21X3HC3aclyeKVEMWIEFQLzEmEI43pU
LGEiSQ+f33CO6URsZOuBLc7mnWzkMxN5ZJ2VCpIsNfZFizYv6qdLLmOLorTkBs7lm9PZ3ZHy/dM0
cZlUMQukY+71+FC49fdiIMhOLdGXSXXSG8mogbMyvodiwj88HvJk6GHF2vOmzsLbxHTPymSd7Vzv
DQixzrBVQUclYaE2To1l3VFvDBCosTRRSJ59NyL3a7Ku6TOTh5DrFCXTgGkpgcGSMuMuqjvomJze
MwTjEKjU1hzZ8OuW5AiAKSze+afdt1CyEH7SqyFzLN928H333ERi7zvtmKLCZY0eHlMXK43vTcWu
pGsIeODEGby46oux2HScovhoSpa3FlMkyRI4YoU49KJjGQT4EPoSF1ff/4hJk8BK1Z977KCbrH2g
j40wuz3CaEl44jlyJ44Z2GGPNkjVbybvahKaxdltVX7UXeeolffoneajkeefbm/siql8n+LyqW7V
J1p8iOiksp1NTagteoyFNK8b21A32IpSUe5r+4POprovXOFuCYZ2MRANCkNMDKDoTK9vKdQ1Ylpi
5z3zWNGGwnzQFQ48r/1EXfC9HXxU70ZNMIbDVMmem31GQs52lFp7GbpqOo/5s69kfJHRre5jXaBP
PO/HBmazln6f2yzcCZSvO0eO3dYZ2wOh4iNcL8OlgjA7tOqS5cM02YmnS1IlKNuxSYzGwGFbDPfs
lSFp7uKlEXDLe6enkMrEuUK9STHM6mIzL5/C9qr0dJhOLlctQP3yuQdOOF8Sb/oY5jdNr7wTAu3H
SZ5ndACk0aKjbOFr8LAoEHpRSs5zsx8QCgRJquPhvbgQrq4yBMIb2hjXmk1Z4+Qm0FrNZrIqXhh5
pGRk4c1W7Xxlg0OutLzFIh9PUNjtZC/tnOgffd67TlrygZlbQ6tByA/kwhTAmjdI2APSZO57+9bp
sTL3P5Ko/QhN+37Ke3NbFd5rB+dkN9j9e+Fccof1rVAdgTaYZY/EFBcqNHdjHeqBV6LgdnyH4Zau
4yzdJLcE8pY3vjYsjD58kE4DzMmhZt6aD4UhwVsyxdhpmkEiCgeqfUwuzU7cRuz+zI9BMtMb86+j
GqiiiCJs3yS/Jjn4irFy9HMZ1b/IYJkDGsV3WVWOF9937/EYYKeq4VYN2kNSKrEpK/uzQ5uEsCvE
XoFevXDnd8qmWxmbhKd61as9kEuQxS3pE33xUbvNSMmuE3eHwy0nHcLtBooXLRWHuHcN2iGDc0ph
35Boob/HnZwPmltde/NWM8UOaXpKSgXtEUgE76V3kgaBRRjMWLtDnejzBOH6e1hmSIW9Fva33oNo
pOSEG+2hhC3SIzDOn3NlPoL/pJyR1EMhTYAmFCxWrNdu2Lz05PaG0WM8VmebAgyobrnj/E/OQAUR
DD4TFtNSsWoVC/ykshAfG5wTCHQmH0bup4SSVZKOfO6c7HZMCZRNeREwBH2LInUqq3BbAS5ElX7H
TObZiMbyXCiK4hLRv2vONZo8tOBW1dAbJSaemYBTkwc7WLuqr92nuRTiXEQKVeTyR6bg2k3kVffr
XzL99B/bGEBKBS3f1fOTm0bz3fqVdYHzE8p8Q74GHKKKwuauWf5RJz1JIIVdH+Pet+4sf7bvUGeG
QWU0+5HsAWw8qfuUD9GwA4Q8KEWpGCOsKiY82V/nWD1lifPda9+1gkXjX3txd2ZxHjCpzF7gJItO
REp5bOgXbuHF74eZEL/eC1Qc2idzKt8ispEDliq0lw72YhIZEvZfqHAxPID1VN9N3iHJyuFWdsLd
NDmGaM8qeSTGPDsZyVvdjnuswfmd32NtNtKJEOllkp1bXvA1+GaIDHYOESdL0jSiGc3i0V/cftUh
0cimTppK7FlzvHFx2s7Ij6YKP3ZBdumXwziZfeD8/KsvtVP2riyc95S4CUeYuT8MlTUExkxFDJrD
T/gQCapCnTKAfJjtlpwXZjRgZhL7OGcfLRFJz2xMq/ZsOf5no0UpI9Mq8EsUTPj18sNgzN/6mN+a
1hyntHeOUWLDyCel+zAgySjGS9KPIrCmEKtuuGDpHXbq5ldYK5PayQWiOIZU8NF0mluSx/KKIi+X
vbo6msoTJwcmzQbGwcdsWuwYXd3sw5ZCvOhYHu3EyK8iLe82Lnmn58bh8u1Mj/YKqNCdWWvhRo+c
BgbzA2ZYj5BGVHhp2z5TvCk8RnsAHCaym/g2Tyf14o2vHAiYgGGxZpAVX4M//AUDNNyDCnvTkKPe
Wy3P9tpWWhKbkjB8SZRTA4M0caoq8xzO5jPpXv5NWUXVwfHjD1Kaxp1GQjGm645YnPHVk8ja1q4J
7hh7O0Zo4PF8Mm+TfkjGTXe99uEnh9ACo4jc09qPWLs+uUIw4cp4PNg2qVKI5DKCSfSborE4Xgp1
CiObAeDS0TayhkfYlMZtkwAg5+yA0N7IjqURjlzFUH49tmHE2WGwCWwaNKTXS56c2b3FnV9DlXBv
OEe61zObOMWoop4OfOj9U2btUj9sDlrFsG22oOma8tOntX7JGR2GzLnJv4nqcMKQjIODyIAUs27b
BhEqPsDdnP/DYcLknETnMhx36fIwM5gb72CBvBGH8iQdj4TbecL0b3uftL6DeZHqr4O6EhRgkKIZ
qMw8DqiQ2CeXFqiHPY5zLOUNOr1fqJrAiVGZIyZhJA6On8FB8r/YO4/typEsy/5LzZELWkyfVtSk
050TLJfQyiAMwNf3NmP0ysjM6qof6FF4uCD5IMyu3XvOPuzocRScy4wudTmOhJ31M09x+hJiX9ng
jSCKdQQd7Jm0MfSnpm6GcMRUkPzEct+0fr4fohWDRdvzEqL3a71w5OrhZVTfx8sBxAwEUjDRKEkV
c+hmbHMicrZ9NhGso4SKDa3XY5BGm86Nw5N+ElqZfMFm4V0Ek9IhG58pIgk2VxP9iOuB5zHZtNJi
mDVjqHe83j7Qi513/UopAE2fVFsW3O2IN3yXwbyH2FtQzwNgQj1RcwuAi8Ql7jmzzUjfW5jzOqZQ
uzfzdcQFKCfIXUlzkR/iIvg9WOZjGpgT2FqoZoFfA4ju1SM+sg0prZUbZXKXYFIR8XLzinU+hObw
3tdNyzQB99CQmk8us+ZzieNnS0Dq44AK8WoK997Fr092dwTb10jhyUPWWqcMkPxU+M+qLWqnIofI
Q7N7tBGTZ73zRwwgbvx5XHAV8EHSGLiDaNMbctVvQKcV75ZIa+trttr2w2KjHe9HDwehElfRh+o2
zSAAjqgedpxkHlkBrYePwM3gwlgnf1pwURkeWLOkPMVL0x46g000b2T56GX+dA87h0kyq29U5Ifc
3ejeHxPddtOubOgrAaEY+Z+was/4AejxBh8YAZdrY2MqasLgJjrEUAWqn0H6Lst5ffGUvjLonZzK
AWw87rphkfl1AE4QhhWW9obHIwrJvFDZKtBwxrWFKkeG6+RUULN6/8WWNEvDTvzqfR+yv288hI74
pR+accYwL5Lujd79ezJVXyI5BbvPN0FEUDiAgu2FSLDW43Jyx+A+zQQqLzgN6UtfRljFyvjdFRhr
QBpYCsmSbBwEt6eZJsC2c9x3J4Re5RlLd7BIXTkMjgr3mJGo5fiAYjXLjHoKUuAC6T6t2Gx9ggkQ
YjG9bMKKdA3vh81c+xr5CaiFqoeiEu7Lwo04unHm5vDtHWF3eaQABLgJyEIVbfyjKXjldFO7LhA/
wMhLHpx2fUp9+7tF7XsfWNl4qcG8ft4kmqbWEZqehbMBM5qaVrpr/moNU33n1+KX02enLCy/yYbR
txtZLz6JdGcHcN6BLAQbx2EY7HrXTh6zofkVApBVUoVlhaclEPrcwpTUtGmVJ+KpwQgmxu/c6rBs
hPYTOpMldOhPZhLNSGVgcaQ5kIgWiM3ANrlkY3CnP0rihgBbqGASE+qZG0Ygf7vO3hZLDmONZvDJ
E8PXknftyfLC/dLVGKBHpMdpZpxDh2H+tLh3c9Eb18AIvzdgsPVTgH7Lu5LX9NVuvFdJPd+5BWKL
ovqRTPh6i+ECj1jS9+x+VgJLypQTkddHDLFnBH6mY74O3CGu5lQj5XWR2mAEHmMEGGRBFpBKcMAY
uCAaIhmMZeMEYfE2TPGtdpCLdOSx4HIvrnZ00WsQDrkY9d66QH+EolZgPtrY2fx7lcWf1k+dbYfi
iqKbsXOKNINEGXvd6ApOb2jEJIs906FzWXUPuihpegOvLSaqDagQuSFQisA2G7lhWNXDSVneyGYN
0TWxIYksvjOj5Q/GkuSbyaukpYi6UNLLvN4u2rH7Y4Xh9CgXRiWRCxAxjJ8qlzxQZ+atMfJp10MM
gEiJmyWq6c0q65sf0lcAfpbtvDinvC8Tbx+OmKbKtvmK8w1sD+poLwDS23rpt9GHbcv1zQeSkdpp
3ul7VUHaPqVjcnbbUDITrp70crUqKUvq1Lt6MKwNo4+R5gdT/dqrzgmjEwg6HShgO3/X+8ingB5l
lPFhZZlxMYr124pAgYJOeaJUYRB4YUuPXboPdWR/ixZ6amY0nmQFGGgSmXGKRXSjt59ccpV6bZB4
e4yn9Fc2mhuRjRACHXEPAqu4H/3od+gb5yl3Xw1b8sa7NqLXogVWEXUjZPFkhAgfupgEFAEnGGLG
UIIVV7ojM2YqMzeeli9ZwYqrxaVateeZxnMaEZM605WBkbHMDyMhEglPGXszDxamrkPE2TmnHQGw
7KM04t96PjmqoX0rxa8Zt4+UIX0PQ9ySFhg+UVmPk8U1+FQNUVA0liC4uFe4P9sCWzuJZefUhjw3
ZnIfJWl/KA34Rpzu0Zwq0Rp7THIM2uihke/20jtox2z8AAIvncOsEqILABcFrECmzQhQSV0HxTga
J5OzTbGQKKNuwujQb5KR+0b+5Qa4ltjLFohg4vew3fhztQWSCtQmNMAIAdjq++pTmhxEEGd71B9y
Zzhlem/La5FfYWco20RzmlQSJye2dK9H+eVImZNn/oM745tLEOZieCIpBla8/ooJYiiwXTxYKqsv
yBjyNB1EsBXnycnvl/QAVbmN0U/MTVFxbkqJbbRal3qTnYAmGGNRnkj6TeU9dsujXDvjgorjHp35
m5OU0SlpjEd3xOCVeIQRuajiXFmmR32jfZAUt2BmNOOohW5O25PdLc3Wsh1CKiNxLhp7Ag4LHI3B
8gWUG45K1m5denNvAMnI5js8O7mLhrmks9uhsPQoIDssJlTCOE376GvTVC8jnov7OkCG1vUzbJpg
aLbDTAK5yWuasxzsSq8D+DHn4tB6zf0QO+AEuIzaurF2lJ6pSYuj7IKrwVoMxoAnkWNZewCacCEQ
N9kKGn87ffcaZ+APqxigktOVOy09d9eXhe7GY80POoZElABDyXbx3NFM94p8p8tIHGY9HZNpWYx7
8EiXbLLOZkYujK41anCRCGVQLbakW6jIGy2+lyg991hqbz1LJtVniGHIdMf4oK+qVZbQUefpIUBd
Wqj4FfC41F646cFGIbGw3OXikRrFkdc6IaV46tk9L3bbvufkuGdD9wGW/M5yp+Jzy+X1JuMPCcwe
IVi1JWCpwxCvx1UfnfDTo97NIs6KRjf/pZzJS5q4mAHRudCVKXz5EhWu8XnEIWnK3uaGAxIykQ/6
FJyM9bHzCsVri270caKHMH/yCljzASiALX7VaNfTG9Vv5ELisIxgTThefKd3zOq8Grl/1Kt5kouR
83nUXyoRZsd4rq4uNkXgM0QKq9PpzAZGhzFGJyTDeOuUzXdp8KJ/CmmJEHKK4apXLr2PEFHqHc2G
KTU1Ld94JeHO7DhakW60L+vv9I2d89iBcepHeuxOBnDKToh9GEZ50MuBFueyfAGfNOGiefAPJu9n
mAAbM8Zzl2fBdh7i4TRCGdi1jVR2SstFpdETr57Kr0QBwdBd65BDM7y5uTk7WNnw5DAITyu0T3lC
EVI34ULKeMiIMUvQfibJu0dAMDlZnIyFjxiXZ905ksNyn8PD00+yCXnDbvipaGM9Z7A/P49aidFA
roB1I8X1c7ANxZySfrzTfih9E1yGrfSt91ET2Fc0VPGG/CXO7LxiqAiNvS0gdhLA6R8Nh05bELdn
EnKfgw76T0qUY9wziwyz+cOyUuegVbBIsW0SV8N9MHgMFBxYTGUZXZHB3rcDSKrPi2kaxn5obUzz
LC95UAww9cmKWgZGP2le8s4Dx01E82H2Y30yetO5q8p81yqBi1cSP6iSNt2MvDBvtMN9neBgNh3m
QrUj76Ll7Ey0qpUloVQVc6BO7fpN9QsJKdul0xcEPWDhIiCJ3UWb2KnTJljcbSe67IQ+wt7M2fwl
SpDelyOFJkkHBcoRypGllr/KpkMw6dHnA7yB8tFfjmUxV3/oy3uEG/GreokemUOySEaUv3Ff//bK
YiMdZnsMwxYSDX406tMQIfeW5sNy7yO22zSceCgdgdIM/Xf9ivmq6Fb7yopYPZPOd41jEgRh0xzu
2m8hGrer+UhNjHC4I+SyzrHRgLMydiJYQR6ExQJRytoGrAUXGsdfBTZrzPu/0ecy+535qoSG3Sqk
yztHwKsiSfNmWA749ETcZVFI8JL1MzFMlN0j0x2946/0EzZziNEvW2iIkj3AYdWo7+Y4EFdnBgVq
WhMh1a33hNz2tZBwB5MZbDoZ7zgYSgQ+gygf1yL/yRCmvG86ER+aqtwwXIFIGbVvgjf2IEUTMYon
INt3Lu5gtAQCW/nJ5Ii6SRzrZ+7nNIzQQVPxBcWuBAPLGRhnIkm23r2MI8RXLlbOwv8DMArGpCz3
vV+ymzcxPWcl/1aKzM9FwyMBuOpnsfVj66tbMrKhnefv7ICRFzg8aydpjnNeZPVJZ+ZSlWlF22Qd
mDHy+CPziZUsbt5Imq27SRQsE1DylUqYxHp8WEqgGc7i0E+MIdKikCc4aYVC8ZdKw5wMmNtlXIa7
yf1ZzXH0YNgDzRiOLMNobeD4MNufq/BI39bf1iPns8/jYiP+KjTaKPvlEZ332OQfSEDmzZQWAEfq
X106BtRtabntoYRfmVntorUfnpZh/WY4Bpt1REfKBrLlOWP6Mrg7l+BVEDOcuQ27PzglY8xMKQgi
v2aaZFXPZTqY29EZ3EPnlh+RxLGxkmro2sTAwqO+G8dmPxYVH2uESSBRgdJJb49DBf9ptOTNmZfw
snbL175p0jtKElL/0Px0sAUvmKVCMl4KUFKOQMcm80OPhPxKoPO2WeWwc2y6rQ57UzdzvhIQfcno
e1pSHDpl8LRYHjlb/jQdV1s+2yzI933Fh7Cys755Rp7MnCgRztB97AnFHTg1I021446TNHPVpViH
rUO1eMlhD/T5LsIOyCLEwsrqemt7aFHjmYSB5BGvp+/d1e3anTuUaDD+DRDHDqoCD9yYRbz55VNn
qjX/yKkQHk6zGZ29Ls4uDUMJw0W+CIaNzqO9F2yhnFgZsTCzQg64RGqRoVKbixENUzAgKbKXi8ll
JG7PCi8x6poLELGtgQfy0gVhfbOjBkcOFc7gzC9mPJgPXM6WyZxN8BYyDpAOEl/HFH6QzVKe05kt
lscPDFYW3o0Nm3Y4JxdIGXdDH1UwI4ZkT9bOOW4BWDKAl3gOlPlNFVGiFv3F4yy+9Qey6nJ1Wk69
70QL+3cdzWhY+YRXRRJVdg3dTP+biK7FWSQIhPVTMxOtsSKh7Krg47NB1se/COg7ZgiVrrocHsLp
gjzTgOiFrmKVJGz7PiHKXsqwNm6TX1H8iFCwOmsJYR0m8gqaJbt1M0BHc5mPrUlqHkEGX0sbh0CO
QCiy4x+W2WL0WqzTEnh/8jBzrvq0Oa/2g2ib4LEyuoMwRzwWOQLqJEoehi9u7XSP+ily+ghlpdlQ
tw/oN4O4zi9l0GLioVlZf8Fc+4FUIniBdcZKOVVnWij9KevpKsztb6O5SvKt0MAX0ERpM7ohsvjA
dZFnoks7iGzwaHZE3o67L+plvMzImRtjdtAINSBK1fMqKibCTn5H6BUd1MT+NSqjM0lKX6vJ6XYI
PuwdebzHNQN71xT2E+YfThEInvRalA3xzgwS9+BEbbedbJcsVKovytYYPeFGi7l1pTriBCa/JXnr
3e6+8uziXl/odBxjvCLTt6gAQlMBcr3JMdlqGlyXZtG1pUTZGnH20nT+A9TNL0Quny3PQCKk+pDZ
7IkjE6MXbe3NcA5FA4dZdPtH3bo2LSJqi/ocNgP9XN+Yt7qeqzOUvyhiaQzqflKEVIFh0jGD3kAf
uVyvice81iraT1Pi0K0554GFyT1QjItTMiQw4YSUJVmE2Oewurs5Jg5rOatJiUOi2cbDxX2OPZRn
eonVH7cYzMvMfHC/OIZ5ikxvj9yrIL7ZIyYtmqo72n5fOgKduEmS2AxySwhKBnlROfl93bdvK+SU
Nh5PLj/uBaXQezqrkp4z1H6Ik/TBdn751WRfsqb8Kcu1QJfFmCK2fqBm6z5veRXk+UFImOm0kgm5
Iuo8Z9i3M+jGkZjz3a6Qy+vyrhgJMoosaIpoKAlAdaPkzkuayyKjGnY7Z9O1T2/YC0NmHy1ildV8
iPtnr+Ha2aoniBDvI7Mww9HGnprBOU2hqLf6bIJXcduEpDimSnBVCAZSqhUdo4vclgjbTkCAG/aV
LSaIb3pxGdTzSut35PcThNDqSN4UXzXyl/9i43itSBBjUedl6SvMytqOb2eBdy4K8F1A+C5t/unG
6NEJbkxRRyqIot6ZoNL2Ebkge98AcCvjm74ACAqye/0rAJ0OYVGcdyZU976KL0Qn/xKNQQETM70F
sXSvPtFUV10HcCJori3aoy3ZXsB5m6m6oNi9FkWBMFw/D93k7HQFiuRxZ9njwkF/XKF2+c1tdZt7
G6/X0cATw9yZdyQK1hcxgh6w6osV2LSOc2I29cxEb7ExyVP3RAWZDFNyD+j88ItXcqIequS5SKdb
EyIlShVaOUac2Q2UNFGL5qcNsp1uD0Qlqwi4ti0ttw7NHtM9zxcFKzXvWZ1CbtFlINKHW5RBU5tX
8+YMBRNFz6YERfnjrR/NHO0CPIDfQBhuMjiyW8Zn+UlGMZi3+pwPFhSFPGN0QhtgO49WeQ69+XeY
JKgjeY7qyHS28bwGT62StlvskbnsUqBObCOxXJfr7DrHtsx6gm/XeRdHrrghed/p8p6YjPTkBMzq
smA96V7BJDzrAfvbI1P/aKOv/BTbjE6JMR5N4iEmI88OU4qQpptAMs3u2FxRJWT3K8c2JCMoyuba
cc+xdH7rGsvozPo4zqQitqboMcMPxSEDhKzbiGkkiShe2+WBl5uMisD+PNF0w/iFIWJ/YtTwgaCE
6ALlzCzw0+895nMItmf0rg3LiT0O5iFNvWsyCHRXJI4G5M12E5/HH4/a1+E3yU/6nPZbAajV7sgV
C8i13TpTxknLXBf676R92mt/6WIftgCTl8zIH3WDYhqN4RHUz0M7DzYZcAaI2dkAP2+44zVYKcS1
92+Jxhprfbfpu8i7omiEhZUS+6lcIhV9sZPMs2kXL8wdspoUFjvNkDbRtyLG4z6kivLWwX6LoLcT
QTwGbFjqoMES5uz1nwTVn4iUPXJ3SeVuMKCRjmaQlYw1PxXbRJoh7eAnJx8SNNt0xZq54zeYh9hR
curjguGQNeMDoYFQZ0lwzTIzf3YTGR561SfqK/ElMliXx17+SCzCamDWgIJCSI6gupqQzxjlzpW+
ydCLGb/oLRqSlFoHYy5f077+xUjSI5tpOQUeMZSSG9PMEmq8i+IdOhTu/2K71kZ0q9MfbSKOIuCt
Yd81XxpRmS/AzOeKhpbZ9tFmjBKKrt6cIRlFrx5koksxUJw1JkIFpipAUSLaxdLBJkeJLm5znX/X
zoG25w4ovkhnp95O/1aCNRvZemdehWkn9ymtdIapLMHqUKEA0AN2b8RsWIiJRoDMHHCwU5p0ciKM
S+51nMH65aOXK7nV5d3gRx8+xeoGsRagyLj8OkOHR0s1AU30xw+ZNMM5mVJ58NIe0CoVNxeCfHuo
3cbKyc+eHRqChoGJ34SNOLSExmp/mVzbdGv6DBDtRIQ3Ah9VvomzbXxaL3V4ZGqSc3ZagFuVnrxm
gxUgGs6f0jqPHqofsDibTUFAU+Yy23CAu46jH1+z10os47k1Ml6MAlmEW5IaWsrqa+q2zQG3zJ84
EvO+KU2EUtwiN7za+WTu/Cip/+B88U70i8MbpqEdiR4vopby2ME29+0geCF0rTszeL/T+2rXt8G1
NMNHplLJHW0EQAKBIF90jhia+fapX81Lb2Xes37oarnUBGeF7xUz25sIUiCAkdXuQPFZO1AsGYe4
esci7mAQijfkDfOwl/QXSBY8lsFyj7CXT1yZF2fxSdKmktuDHl33gunME5GTq0+tMBfvCDd/IgDp
HyY0+m1CUlIAkna7jkbGeZDTZ2rsUaZhyrHaftOaI01cqaA8al0DmwcjOF/Q2Kvy2+pQ+Tr1SgIs
vV59PPV8Rnxzw8QP8kNHBYJfwM3bS4jq16tN580trY9yaV9y3BNHvD3ZnrZVtIlz2RwTp7QQC9sY
SfvyizXbhJV2DJ06+6eZuvlpsIeZr9IeehBwj8yl7Scx2cwoSWxwZfCRGOFFIx7y1r3WglbIygqL
who9IykJAlObQ+DG6l+aHulVstTEAPFhz4ZZYXhazGBro1DgTUCFr94cLGRMbXImUpAV1tRJHvLV
+mkNEiVjgbhBLDzIicd65NO2Sply60qkFkiOg/FEZkR5ts3oZ+EtCHld+RISEeKi1tYFqEj797AL
xGV0J4R/yDz4d+KpcBpJLFSzAQh2yBZSKjY8pkBSRvY3awj6KwekpwmA6NEnn4S2G0G5wJ5pAGKU
OAUronILs/cek35x9SS5ndbsk0NRV+KWL/FzdnZV3SWCqrtwV3GVE7KKZ0EiT7bDp2D8jgKpIYxg
cvY5GRx+yKyyGIBNqGmYBjHVZfvWxthPczZXQjTsnkMqS1OcB3R7CgIy+dwMGRGPVa9lFM7ndYSz
4CIlCEKZ7Zfcm3c++aF7dxr4SUMpTkZSoGAEmLtH5YvRoaVTX7bu9GBMLckkHlHSSo7gOPnvALHn
pfCmNz0QMCSv4Wj17Y1Vc9cMvHiEAqGfMEi/C3z7rNNkezgljJWNcW913PsYJy8evYb3MPnhBj2M
dgdCpm7a1ZlFE9Kb/khi/gymCRBMwdottWPhAz7YELEugHy7Y+utcBAclv6uqx5q1w6OTls/axe9
hU1cHzh9suN8umfPObN8tZ0Jpz1KNR10Mgan1VI6B7wkN5qzeIqUZZuVEr0DU1aLjeTUFgTPNYWs
LwPKbQbWqFeH/GuUlyX0URzZ9fBT/7PKXt5jS5qXhvKW6Ov4vnYgNE2JbR38bpru0B+aP4BGAI4e
mD93NU8KPvs59TnOu2L8InE+bCHavRBWkeK1r1k4CNlwS7PEFDj+deqebepzP3a77RAFO7Mlu94b
sWUXS/9SOh4JByPwVjms/hYl6LVBw38Xp7Sf5WzNnF53x5iZ/h32Vm5I13rXvg9vBcOQO8Kw3G0K
tH1XETt6TM0Zv6banTG5jU9WdQzr8dKDY796oJyvjA2vi9OkL51h3GKHHo6oaMi54zg8Lh4fXcRw
VBPvOe7hlghbEAObT0xn/LmnkYZMUzgLryRigx+f+xwKa0z/nZyYDSCvgPj2uR/Vaz8dZ/Ul2btH
5vnweHPGXhLpz36OV9LKF2vrKMWTy1vrFMSDeCwqJwOczw4i0rrXIIjQfNLkDWAp/hnBKl2rZXAh
UOT5zp9RbNZlUiJG3AQdRrTSRCDPRKs4mwX2rjTCkwHHtzspEK3fvLdIg+ogNp+5bZ+Kj2nOL5Zr
thfLGF7FFGLnYNPCkwz3OmRctXwV4bA8hKZ41pVyTN9+O8URZkAjaY9FLIPDCJZvn66olor0DwC3
CZm40+wbHBMHdyE61fhwbUiSJbYmRpxMr/7rn7S+/waBZP0ncwY1p42hA64eT6Rmp/wtUhKghZwF
G/zWJiyUcsylHu+EQyK3bPC5UL2QjUl326ZXKQcfccdiZsdArta1+WRc/X/C4uv/TFhUhKz/N2Fx
Twhgnf0LYVH9g0/Coh3+gy0NcYTrgQ9XSKP/+guwaFv/COn1BREVaRh5KNf/yVeM/uH7ESHmoQVD
yg7VM9H/xVcM/uFZHHAjL9BfjT/6v2TJvx6mTyTmP4mZ/8LXUjSqf0KEQAcGjIHBEFkeACEW5H+j
La3pmgOWTayd5h7r8Ll2QrVoQqTTORuzywmvR5JKitPv3p/fXBG+a/Jr1BNyUU/ew8I0CipN1Owx
DJWfsHxNLraqjV2Fw+fZ2vWLM2Ee07ley1vsUsdBjEOqppLv/nb1/5s3BqThf3wqFcPuWoHleCEX
698wTTIYOkmeornLZ/OL3U4LAwnaLm5KZJHOl/OMHrR0HKHXovPlwOUxrW+rF+THKQmNXVf/8RsL
aRfx351h+pvGyl5K8pkOEyucAl14ex3PpVHjKpd1CeZ1CxR9H85ps63azjgkTTtvcrFiP5us5BAg
sNoYaTpsFdmocFG71LhKtvrLeh2kkm4Y1oOOFfGl2Z6aialMx+wmaGZiXus22Jdw7md0RpgAfQHe
J95OCs1iOxPzu06aJ9NuX2OQJAdixClw4xITHyuo3+MFKMwIAhg6ho3dCXYmqHibbMJE0NfBc9RG
oCpm73dmQYFKEWp/fm/oPbuaMe+Wy83PugB0jcbkiMRJ/YV2PfgqeJC879/FVHxL1fxQwCVZSP1l
kNti31W5nTg6wxrxb9dW7zZTWcODZJ63NNG9hBOP6j/pcB7Rty1HLQZQK7Nm1LZ/pnwfLMbrKr5M
32vJhk+pemXE0h0Sa/gS4inTUamMHuwJ8+aNmEADhgdxDSgXxg1NWca/iheeElqFd6NEJZwvko0W
pm0VTy/manykyHCBkAS/9W3IadJSbTH4SmNw2+iKrmERPQne002UBtPRHDKErOob5jgi9jHVYq/y
hUrXeK4xgMRTmCC6U2h6dftyFde8krhhRA55qqlor6UoTp60dosJ2bGOpp86Gieo+d3efsdqTdpa
X5lXT/G8Qyc/J+v60+kNVJOwKOYG3uYiOWhyAoV+LNURSl3DwRQ8VHP1huX3LxB3bmIvci3np75/
oZ3/gEr9Y/F4EaKRY0iR7jWwW0f+2oJWVkdmFZGWiKA7u8VYOb1VQUlk6sTQljTfLTEFEZzF4kIY
2c/MT14zBWGXMco5DiQkQvI+a1S/OSItpsOtI7fMPv1izyGdIkntnU41j7Uz9FfR1BsCpV79fLjo
Zxnvqczr+2haICkpamk6y34HfJuUcvX6Znnb7/SLOfinhG7fMQR2TwMO2XIuCMZ1upBHtua7R4m3
zZz4FuThL/1IDA0wB4RPn/8+t9fwyNSXYSDqC5jqAJm2rcWfjlm5+8zmVGGxzfi9d9ESCx9qin5W
+x5QWjg+/vPv6Kc3VxD5pBC05BJeeH3zyZRr9gbavY1/5iSDyc0gA6rlbE68sLMdh9Hd0Tt4zEDg
bJjweAgDEeGLhLQI32L5ydJ1IamAulHdev3B9a9KtNvM9tqR0JroTi9GsboGGimvv7X+ZPqvCU7T
22KKcXJn8NJUHqJpW6SpdzXSXSIGms57XhVWGp7/zjcJEM4dqHbA2Ia9/uv6S0PSz5V6YOT7Rq+r
d1TZKRylyGbPY2NTJtUvIxGvo9Px21mB/nMR50B9CKdFoDb7YcbYm/81WZphoNjAg2byiQIAoyoG
K0V+n3iEiCVJssdAwzi4HB3oROGP2MrfF9jEe9m8JcNCU0a9076lDueSHiKaIJI4CQbbJ+WPujQO
hFIz6uLgtskE3HS7i9Ae4RkjwPC4+CYGYaI9JZ697cIoa1v5TkotyfSFjWnjO/6eNnwDrpa3qjER
SsvSCEEQHkuv9u+wQWlu+BzQJpppJRZqySCi/Dbm4aNOcXSi6XuBK7xUE7743Y+5s5rOX47Fm7Mu
r7T6JkKZ2v6d/pM4Q36MeXaWY5N5NZlZgYVtjezJXZwu7UPRsKLk/bVWbyJaC+I6rd666R/PEv2Z
HOg/GVn3qYMpYBxQFLip/OJnb3mHVame84iZ8vCZc9Epqq5EwUZPlUHGXK7k4yBYZTmZrB7phaFQ
ZaF5mFAIKlEDC5eKS46nYd3ka/deo6o+Bg2DqaCEkFXyenqVhWnOILVRf3ijPbaGYuyom9SWMj+B
F4B4pR9PhvZjlEewJRrWIa6vit0kIAhSV9fA6IB9z9OlExZ04IWm4vWuh1+2mx9bELk71cYSav2d
gyA8om19rHoDE+3o39eCJ60dV6Sk9WI/1zK7c12cUWqrImCg3Ni2cdJvht645LTOm9HDO8rGpr7v
TLjrRqv6MBebG2jrUWwfAhUBYfPWHmLfultXgg79RNJzKvEfIZScFOC/BTOEARKPTE1mCKv2evhO
g1Ls+hQHmZIKrzZmn89Em4iAExKXobGg1T+Lbjz6I3gj2kqnXGAICHwYHIvBbR9KVHF0/DK6T739
mHp3vL/dJw9/qnw8rX56Htug5pVBsqNepNav8jPsvQD+KXiiPHKGfen6rwzciKdYJvNkq0Gw+qtB
HwWbnEgmK3Sti8TVYXbBu9l260U/XWW3PDRkg5vd++LE8rTQGNsbIR0Wz9p383JycjziYkKrJKw/
enky0H5vapmg7d8EFvccLqyzAaWBWbJHo+m05EvMNPW3OmLQKAbaVi00MJt7pO6B8SqLutszJurd
lcZM0qzQEdhOMVt19Cw+UotIViv35HnOwBzynrFNmMSlTU31OqpNsHfJY+nCPieAPjw3aGAJApmv
Ot1vLlprm4XVs+nmz8Xsv+sL0fgeQtbFetN7nxGkECUQkKBgxpHOslpygWMXOYbsUKzpK1nHyOCJ
hz4QiKJ8xuawHVAkIT+fv7b2dLDG7oQfHmsJH4pHvT9a8PcQ068ut8/adiX3Jas4sbmhgGBV8QwG
RE4Kld2r/g1L/ICKlOh09X+I8JBng2bzUswGqgrzg+A1U2E3RQeSJE3VvNvn0a8cxuTC8khJ4d9N
LZN85KGfikL1EupfpSlBdUFkYylQj4WUvKukXJyaaGWp9cUZYzbFR+7gqehEjajIGQ+1HU67Njcf
g0ZMV3Tqdfiqd0EdD5AFzlvSv2T+nY7DC1RpCBGDpIYMLUfBYKgWARV4uLwREsvMo0Bmrr+N3j+l
Wmt0ukODfKzEDucFzrZKsLcNOPf6mdAF/YR5BUozpPQ92IaXXi73XSh+dCHS8pjnyzMkgaGywAn2
bELOZcrvEw2BsgCiAKW9FGfXYspbZdmfrEe3NZdwCblQNsPbrZNndzpORj8Vo7oGcvT/yCJaPsMa
9VLi1ZD1HPHcr+zmM3HKPOTzY+f+WlI0AfozdKnzfXCyQ++ztOnVilyE4ZP0bJU2gUIUeKla1Nuf
iVtiTFbFnqMrEXbiUQEs9CahF31hllfY4qzAtJZ2eu1Cx7oe4kbJXIaK9BDunwzWbyFp0WyFEJDb
hgNQ18EFGt3LsoavOoOKBN988z8fuP4j2ovTFnIk3w3g0PphEHDG/TvzeCJNJgenweRE1VD6Qe7m
8CUJ43E3Gy7IUMzTi23G6LJjuI9g4HT6dJ6l56gh/9N0029AqVmrTO/P2tnvmMx7XEY4MIekPiWm
eBBBKP6Xn9tRQP6/n34dk1EEXlUS9BzSD/49kiytI5exq5Xs+9G9tlVd4WVAAO0zWuDGH4xovRQF
ntfEuep6vk3Hp4Kc2W0/MNMjLHk96pQMaVFoeAAUesO4swNq/diT1YmTEKCeEQmlF26kMXU7LXd1
hvJYwEbcFpn1wqs77aLo18R+c4QC+02XxSuYuv/lHv0rYjfAYuIz9AotJ4SyS0tW4YT/1kaKOKt4
cHURmSy8ZmlFkJKRcKbTajijlcQTpAZnWPXzckbg2MLCwtg63iSu8ajrncJEE9u3OenCavpYKehJ
IsQZIDtbAMJ5feeJGT1TPW4BtZSAPQHrVERF/c+fxlE/7b/dOR46aPuuCmPzddPsb5/Gr6l615Uw
nKLeDZn3Z3QHcFU2dqHk/xB2XrtxJFnXfaIA0pvb8pYselI3CVEU03ufT/+vCA7+bwwwc9FCd0ss
VWVlRsQ5Z++14e2EY3jTG9LatBYvIqYahOKylq8070gqDIFgc3Yfa+NLLhjjq6dMPe6Z8MeD49ew
2IwPDPcbT8tnjnthvZMDhaTt7JU9llg8/Ym9lRNqR8N1g95GXVRFfqyt/RD9+e8fl+9HPkL/8oEN
ehmWyYIsPzPqpH/9+jCNzT1cJ25VYETgvGjeRiXEuSWgKtXnb2MchoPL6URDpMZ0aN/F7oPT4jQi
yT1sivxpnF4ct3zxOt8/lxJ5Rwf4oA0l2jmb5FP1S4i3jdKS4E+Sk2np/srBDNzr9UavmplI1Z2m
VRewWvZJwwmB18118LrUjv9HZDBSUaA8ZgN1jA6z10nnrXXFXRftZjdNIIgAydJz5xCH2MsDkJ9D
Njq856Bb0WKw18MgmrUlwuXYAiha9KHfhmaKnmhkj2eLfC7tK6UZB+nJKQA4uZts1vVnLb36egcS
ixj7Q0ecqW/JxVLr/Asa0C06l+BS4rVf+yLpVlotvnR7eLCcIiQnIz43cA0PKA7cDa6uxpjtlfDq
5DiL9IqxOdzoWUnKo7BRlWSRtql7Jo6I+FH5pGKTkOYMLHifauLUiOzQoGgbxtfcm/cdD1LsP8ZW
g+kQsJQb7HSx3Kdteu3gLuqbgE6M9BPHYfFlhtg+rf57Ib+Xgdgm91l1oqiSVqwRXNe3J8RzEnr3
Ub91R5DDJq4CaoQwseB/upxhywhJiIb0AzDohKI46x4KaHwUtNMqQhDBqQWbvbgUs3nfxtkhxkXk
bJbGYDIJIzFJDnM2n3Lxp8uPqK85DbfZLw9MxArX4Qb/+Dt12A7z/hs1NFl684sJic7R0GZocf7U
IppIdJ2MUeBh2FJjL2JcY2yrirlF6V6bs/Hd2+adNjk+S8gtmlDse8xxmwNvdaXpRNpu6jbGsfhV
J8MV3ILTL+udnnOuJeXkOidXv3of+yZh8mfeBQLmDTB9MlzldczC16EjRtopj0XRQYhEAqAP3+5Y
UXpcXGbSxkI8cS2nBsbBwnq/imIEqBaDWelqBPPC34i8mdu3eEmbfX4Wpb/VxnDjc5Zv7hjtXBgb
3M3o/qJ+kB7dlZ+KA5cYlxAttgB2R8FL6g6jUeBLKz1DUjnFtPVc/xrW+QU35ZkzDCWVc25BbKe8
eFlbnzbmFtG7vzNmTEH5NZDCDtz6OGONGVL/tmhwR5hZbWt7fJosaFJpRRC4PpDjEm1kaJvb5Lsu
mu4do4PqY78GbPlanJ15Wx+gTR9tPm0WADJNbwyr4QLYr+BA3gXI4CHxDuXoOSvcvntsYediQmuY
y+zgHFx0GhADphfwpK3D5ET8qe6uZpubvOUU5eiVHM2g7DLwcoB5taHd5Kg6g9rmdDaeKA+2BjnN
KzvVuQxDdCgRvvdNvPGN+hFZJf2gi52RPJf5D6GhHXPvxoDofhwDKKvvNAxJxywf09Jcg3r70Cxx
AZGMlWtEvwT4HBjPhHdLtLdqqcAqFh+21LWTRYWml0N1XpwmUuOCorg3SApIy/baoa4Ow4c4YBiI
57by9H1d78pYu0SeeR9n6cNSRm+TE9z8ood9ILUOJFFSz6F9YCHZOBAwZxHsUiQwgsIr8tlABCi4
kBmbQfbMg9/Ev6gwPv0YF7SldY9j5Z8n/yIiShopYC+fSgjwZrLVhzcz+qtHL+eiKFdx326le67O
rI32FHvOQxFu7o3hN299ClCXmeUueumtl6BgAu5+l9aIxsvYZeFh6SB790Ts4q03OnNbXdhywUb0
K+/aoe/yjSdm5SjegvnRaP5o1U1D1iEMeMs88t2MSHXaVej0C5S1wZw9oCAFzSrXz3A9RutaZtoQ
0hqgIvcX5oBd89QndC779B7Q/CrUAJeO+64rzoGPEBYhR4lHHqEtjdIZqHIWAqgBcKB3cKnbU8MD
XaFycXXYyPTN0+GTOMdHJFPn1gp36PkR+gRn6Yr2XJPRKSmoFR1f62Ex/xAXe5iG5tFGRNyikUfP
vBqtCkNZdgrlOYs2rdCHiyfKfRF+1/68neLLQsqgPpC013QbH+Cu535YyOm9kG6P0W99iIChngJ4
vWvhmw52i0FyWOOr2GcFpTJjzaYt1lpwi4Jr1pqHWgcFYqQICPYa0k54XLceOa2J9qklBrtePofK
QHzUHBH4bkzHwvDJNWjS0zThyjK3ZSSq9egys/PHp3wZyfbTrT3aNSTBhndsSsS/lCxCXzaJB8Ah
6tCJtpC2B8QUtkAyoT0a9ltCsjLmsdU4YHEj9zP4LuuzL1cSVCQLilXX+2JAvTZOOiHgNYRcQLcw
TGJm3hxQbedPbzq4Xsoz/ThknK965K0WPn6W3utjdxppuzsLcc9vXYy1igTjQICA0Y7u9G1z1ImM
RarQ1hAX3mKffr7M7Cvb5563qIdlCJpJo86fZOP+0aL+EhT5E/hyBg/bWS9eQm1+Ir6X0TdIJi7d
yR5IWycGkXYyz9gyw3+wNHQHNTG2YGCw6mj3QC4ZKtd7wNVrDdq65bX7XKBjGz66hWh6wyVbp6jG
M5bKe800/kDpumhmdcBozuYMUsVnezExCvrnAONjYboYlKxbFaV/8BOjkSk7OjuF+5q6AdEJkw7N
amNZ5ZelSUxoISNn+Dy9+zb65Yub9ic0JcCL0qcllpBeJjO6ntyM1xwukCMel27aGCRXo1WyNlXc
PFl6eGvQNKywr36VOsbrCH5RYXMzL216GTT3YJbJYz9ee7w/kfkyOF/VUJwNFAlZrq8NN0VvSQcY
7ScukJVendrirYdtgadhHxWEf+c7+N3rOS1/m4O+A8j50XjOBpoFslAPCH6aPqBdHJbk7HG2NSD7
UbncIsvisJ/h+Vw2mJBuOj/qfbiuvU1Zz3wNWOqZ5uo1NtO9w6WXgtCQaAABdaVeypfU6y4lzHiO
QfZn3XmfddCfnKWMMQiDUAsxSTPnPxuwY7acmpYbhvrt3IT6I7UYOO1M+1gYpjId4Ng2kNbxkFgH
nT1o9FPI4rqEZBoaa0uif3bZNDPoQeRuFQ3ngMikf7zJG0f7TZOYXh3ZNZOfkbvs8m/JPLjghIvm
MmJhYO0Yi3Pl+NEpivL5mBZ6TP8nrA+GCMRT403LSiz9dGLWHj47DsGKZuZVG/W7eJbGe5QDpyGf
w3YtOpRXXVawF/Gjge2Tr1NMgJDlfwK6186VOeernz+czH8dyNabge4PgQdL+uy4pCEv3pSd/DrE
3GnqJto3xMttAG8jdc7oqopXIEwZBhN4T+aY568wpbuD11QTKNqsQh3fifU02CjAK3Cb6o80eguI
BA/fXr3AlGFRDoIF79G05K8uUXDrFpD5Sf2uOcc4Gkb6x+p3/YQhHgQ58gkIsKF1Grz5pbFNx1pf
WVYAPZZwTSgN4yEhf7wOPuZg/mw13n0hDYvaa1XGRxMBjJM/JrBEeBwEyUd0cXt3PlQ0VcKqIFKM
A/+AbHbM/kjoZv1AykALKrXaO5Cw2bKG3djCwSJap/CajTWYT567mCvExbTNQsN+T2hA0kKO38b2
i/bdSZuKp8gLaholrKTIKxmqgKsfQXZwJllR4u4tsfz12GnlP3pT47Lv8ER5w67WSETJKkDkuD51
cPq0/mjXNbzZ7BCNxrjLIF/YBTg8r89B5UAEcmZsvNMOewyMtyh88c121xvttgDtELvBYw17azUn
y2ko4VlhjBBUzQWmJwrscN8t/Wk28l+Rtgv6xdnJRmXUkuuA0HDtleSUahz1IOy5FQ17gJsMQPQH
H6wBZNWru2IiA0uX6G6ggOEHuBgGUPCBmWLEGyI1EDt7yx00uw/WnJM/Fg9mDtlRN33yChqfTh5r
VKEfvKVhXGVsY4vVFgfYDfeHoY0D8+E2lKSeKzxDurdMDvqRQBGmu8lJi96cxmPnxwEAO3T602ud
uTZT/zKhLXbQfov6Vvodt0W57DvN3FgtzfAGcdxUuc0+A3VTh4m94QiPG4qQCMI/mtn7W3A88GtU
m9WxjbLHJPeuoLjWIrVfUwbv9ciUp0Q7bDiXxjY382gjtI+wkXRPVg1s56viRcPK+kvhTmJZgGbK
PVDwvhRFvjMSO4ArJ+DGNhVjnXrrIvU0DHPddcyn0pnwia5cXm1Ewo1W/zUk3KxxE6yynO3GZsAR
JLlgFg90aDM6SqLimLGhWX16N8ZFubUDVIilWb3LbFu8WuZNzBtGHtvAy7aj0w+gYznZBIOPbwSr
5NI+LnOI+YPpxFRHLy4O7blqT1aCfadIEn1fvZqZsMD6r6AMlHeQI9JVHG3z1PCvwmGNqGkpXx24
DH39YDpLQrSETeqGzCahyNCmmmGi4Sz0AbJNXRnOWRcVzGepBu/0Lt7rhSO5KtER5TU4RhBeB6d8
QVA0bRhjPJadKOej37kdSxGIWSOqT2k5X9UoY8GTx4RoeQtwAp0zCFWrIDStbVN4Izys4DSb4Pyy
oQk2bmpod0xHnHW0tMFHTcsZY6EIz1pmrm1OVPE+K1kWctOur2NPygFmZ35l8j6uc8KCTqYEPQK6
p4acg6eFueY+1Kv6QN7VeZ7r4Axn/KwbbUfNFolnJlXmvqs182z0Hvt2D+vUMIrhEOnouJxFsh48
y8ZV4r7lhPVAlAN3HWrdzTP9vylW3h59KuM9zudkp5sXkbMtxqn1MOqcg3r0swc1wxoyMoKbIjyr
a9obOzhVZKsT3ddblrHHGDkzKbOQr6VYaKtuIfvFBQbmbafKL9c/80vTp+dJbiDpHchxKRtKxtfi
d9F6D8UcfOmMvgknoAm+hNrfJSyeOJuQ9iwvZcWcbjvTaSm9VzWtM+fSYE0bX5QyQTW3VHgywGfE
ot0q7jhcWm68V3/aSx2k04HYBg4FIhLC489PlDwMtTOZW8eCxEeXGkZa6n+Mg8UxZWmPg3TvD73d
bv/karidmvpmKfPhpPqFGmywdQhDfq+y2eMs5zFMhzP4wUNmMmLQSibiGl4hoOcQIxnUqvF+2zD3
aHEsXGh4+7J7aEX+AVDua+4KwKyiJdW0wdyYey9q3KP64XmEUHA2vITQeiY2KkOa087eL2jD2hES
cznAV58XfMpfPK7FGcT+z5wLHwltdTH9dVFeo/6AgxHLlB75lxfoui50xEhml3qOZcTZoz55mbsE
eDbaSskT1CsbiybWZjFs1ftKjEI8a+F0tTt0slIJk3k+acuUV+oC07TM122NBgN1GFS45oH9CfW3
1lIr3tQfiXTm/IvHwMPLuD3It+fEQ5QpC9y0duXUGoAquyHpUWghV1lSFRtyL986yJ+EwrUPQ8/8
oZxJUS1N7TBGpDTH49HuSXCYpj9d3bQbndnAj1BAQz/AEpbqNqg8BtRyvlPpZnPE9btKrdTCHNs+
IN3m/CynO6ERfhh5ux+lm9pFtKSlk0TwxevGh6PqkcDqMj3a9LCHV4mrwav21FRENJgVOqYDLFMi
SY+pPNS6HFDG9l1Ffbe9/rq0yxkvdL5T/wfnGeQ8FDekXLRvSvGwLI+OkyxXHeSu+oi9/IKMhuBt
kov3an0i2Y2bcKqf6EQ4atgMa+RrSFj91RUjrbHZjzGWPjnLUcOsWU6jQ8bg5jBnNHIY1ij5i2pv
z36zmZuWIsbXwJozbFTjHsEclwk17UG3W7K10CnTKh+T7Gi/CuGHvB7XU11uNV4OsFWF+XJ0hOXA
etUc2uk+Sn5aDYIEATZUDd0WkRb7IDPmVTsIar8+v0w9YDS9YAKtpuudh5jjR6Ihlm9SgwoaXuJ5
8NufwXjRJIJyEe0T/FbZ9cYLYJAw4vPc1tZRblGbSnO4QmG8KQNG/APLCIWYs5pkSDEsrvbHac/5
q91gfYPKao5rjPD6RSkAg54npyii46CxfyKA5QQhX7WzzRc7blgB5XdCJxo1ueceGZBDPaWKMc0S
a5dBC0AOKWe5i0wUSyTvfJdR1W2bHsSuTnt6rb79iOQWbkCmnINOC0fsRykc1B2jWkch3KC3Nm6r
Ta2jWPkZ72slCwFUAYFoQWbShekhbnKDG4b7Fui9t1ffw9QTFd/Ez2pxcHx5rOvpUzeCu04rDjOM
3LajJrZienpGe6+kHs0w/AwTIABgoCi7XVaH52hEb58h7lgbpn9QX09Gj46ViBHPzyZsGu2Kzcz/
efztijM7MQ/gtGmf+lPBkx2KVaSH48puq4emYi0y2tB4xFrBKsMy/TNoUKP5dEJeFxHbiFLNn9qv
fsltNccsff9Z6+1nL3Z30K84CrsUZ6kL/lWkE7oPArGVhiEYy5Z0Z16TS9lQkKyUmgPoRU9ZnQ47
iwVFzhV/Fk1fjozYib2ubOC29pyNdfyHCJTXiaQlqEUer3INadxt9+qGbyBJYHe7V68exKgJ7SGV
BgIH18NAB9lIhq+wtD7G0BFg7qEVy2l0ksAZtcacy1B+6uZyV+XVh07TKvKb9zJiUBgb9qqxdZDV
qflkkvdx0Kw6XLVhtRFaVR1xICAKY+ZT1rkMqGtxD/J8/2Nf6o2jwZFT3UMaXk7iECBsZkm/azj7
9aFxJTqOaYNh/epDByZHnzMcqMZq87NVd+hGSGlzCcnmqVbTXbVMqNs8MThzBSgoNU+/cwamgRGT
5U3vVkALM1yrEDLxFdTXIA+KAzgqDnEIbFxnurewsim93JA5JuhbihywNB5owqpaqyUvJVVo07oO
CiduYTwjy6FuInRpVoTVsUoBMNcEmzHlN3xN3xud9VHJg3zqIVCMmR1Pg/49ui+SI3wwG/uPJcgv
Ccb+F2SfXeFIkjlP9MpCf09XGeUKOCSsQrNDIqtvlBs7cra6Y4JMXyglmGHRcksne+/pAAbVB1GP
v3oINYF+LDVwA0gV0bxv0vngh2X5o3XIB2BvVWiTPozzrpMSyoRYp1VjcVtOUu0VmL/zftnjLiKl
TD63UCNgksLulDIHbfBpu/O4cT0/1RBPKePUcqGWPPW9GAz8t2ZTn9T3D8vziyx1++fwG8spqOnk
OH0+CmeEAChPjV3XT3c44Vf8rvuTcl1KbYbcDB3bOFaaZkLDjf86jn0pLFKvQCa89OQH0Uy2VxOm
mWvb1itbrp1JADQ6LmjhAdpWy7/akLQUQ2roQ7nl/okMu940SGq42oiWPT1Y+QUzm1JuXaA7eC4d
pFrigYnKY0wEZy+0YGeh71BHhDS12b0i+F5kfqjr/rNImT4ek1nDaC3YLtyy4obPOdSEeiZW6iqp
m9PlHLwhSBDCL12ZU98c1JESSDmCgiJ8j+3+W20zatVJOv9BY5L9s/ts5wjvRwzMh36vsVPfswcI
BiMoivJVsfjOLlmoc6WOAobye8EqqnY19Q1mEwoYJ4s+i5CWo9p7tclmkXfuOKU//t9m3AUyKTke
9klDt9VtxoPScZhSEeqkv5CrEeiE5nqBjE3kIGWfFDnasXWZKZmo8lP5NC0EvZTWVWo93DZEaw3O
BNoAPyvvLVF6CFTC5JTSfgic7GNAf7XPeY5rfS4O6lolaMkBxwZH9aAP9NBYN51ljYCLXIvIwj1N
YNPKmJjNKSlOA316NYV98A/NajmQhTn3L2ocTXgjwiy4xGunse/1CLN/KhXWylukJUjJwpmormp0
D2jVN54pzmNiPM6IvNXSpuTKSmimdpfMxttmEMnAXLp3h+boVXzR5th9wSkgG8fNr0qSGeUA7KHP
TFz1ndqdl6anU6xN6xiBb+ey1lgEjaIX5NbDBNVy/hdH9YTBRqq2xp++ShAIB/GrKZKjPiR01zIP
so5J9Lu6M5RqT6m/IiIN9urhdTKuiuaOt4RgASV4dREwLQOnHSzLjy3xrhbJZ0tKi0YKL01iJTgS
4N1nnr+O54AgJx77/39c8NBKLbYH38TfxkP2wicljsVyjrY9PbdL0nEc4G06Qfs2U3UDBmCBQWxI
pA/Q5HBvGZDuhga6lij/mJ3ZPQDyk2IlVsnQc+o97JI7NPRbXyf0ZTTijpvgS0mViGLDTSslnC6Q
Tpo19JnS92Xsx4MxoNeqZKnR1cEltoin0KUqRsm31I2mFP9KMOAbyMByN1ygMWXBR7ggTGiWPZ4L
ZltN/1dpv/pISikD+GGmRihlbWo3x6V7mtgRo4LGIb7QvdYB92qpGfu2Ki8pBqBtkjibVp4O5Uc2
uwrRxtD96MO6jp0wrN1nG/cEOK5ura635fevQyuzt/hc8iFRKiJ1SirCZ2spWcP0RqBz/6XuDHU0
UBdBHbQ7WbWpJ20u7UcvcDAvyxeRextdPTrT/kqtToYdfTvwPNXvBDNd+BkWVzTU+oEdCrS+FCaC
BZV1j9wJNMqWZtpovgNSp3vS9GifAHjeDhwnm0KDCNn036LkGDoTuxWGQb8fR9BYeZC0OwYBPMIY
AOUx6WcFk2Jdr7d2ZQ+dRGjGpe7nYocjkLKuYSyOn49QQC7Wz8F+nDw6Bx1x98l8U3UA2D2gmDXg
a/UEqjU8cfN4W3c/x742JmyiDdp90CCiweJyocC7OElOPC/nYFVBWkbyCtOE+ZMjpda9Fq+V4HvU
nQfPL97LtLvQB/jBFDBufK9JuiWPmBJSKzdqdej65lN9c0Y+PmaTfiB4z+U55Sym9O5SieMvpbUG
GPJXnavUsqPOEQludbIwOoDnDB5mBuSy+6Ak9svc4qwYkU5LCVAir56NMBQkW4EulRufag6x+iC1
mFp9VnWtuuHVBlaU4U1y+AJbe4194OjLq/qhcaG0wdMHojKzfhaEMWDM1xXbl3oSxqqR909aUe7S
gd2nZg4r1cTpmnj6JW61tzHwvtWugTpJ5kQxx/BEvlWVeySF+oGW3wK/+LUUaHjjrvNvjEFC88WT
RXysYa8MquUaO90jt3y1ysR3I2XBGsWj+h6JE+62IfI0AnM4qYifIj8Y3Of/096DVMIQ+AAiLzj1
vUC5VtDCwnCtbgy5NFV6A7MlRVQQze9LOLOWIDckZzl6ACmOjDiDxkHU+Vl91FF4z2aWvDpkwEE4
YHqm/q4yybRTbzvgJaV8EPKt/G5YE7EHfzfCp3SmZ62WfvW/az/k5Jq4K6fEWMJ7E0IkGzFY7yI5
i1GrT6rAsqcMHWy8TxYi6gOLhmNfIpdQklaLhVMuFerLkv+SSGW3QhMRSxWPzLwaK3zKp4XYEflW
NMP68pl1/Cg41W7XE5tJHyL9piF5Rc1THDUHzrM8hquj5AyHnq+pYvhhWCDW5RGHWykUgp740jGe
lWtvMJnFGunJRYMXfEkNCEhYLukqsmXbaCbIqlwF5UQu+/A0UD7RxS2SbWcPYmcN1XM4wFwMPP3R
W7T+H/pSKkrqlr4F+6sGMRw11Tqubnr1/hKSkDkmUqB4qUUvKmrfg4qYnJlmeEGaQtJZf8Ml/aiz
gHDMcU+UMkQzqQS3nfJhWsBNecTT59IkNqJSosxDA5c25HC4GpEpNgcHB+GUzJKEz9wbMTC8HI4/
eFNoIEuXoWpwFpK8rW6jRTbcopDBhlc9Kkk6pcJ4tjOaq+rLcgRyGSzeVOrccsrb0ydy/QLrkVru
Ve23iNgo+wPCDUqUwSMIh2Yxn2srfola4zvCvK6WcVUzu8TjbaEgYQmTywcAynzrRss5S1i9U49P
gTozZJoobo1Nn0ek1YNt8YVkhcY8oGKfdIg/kjviVDNjZ+e1oM+4w6pM2GMILYPnu3er16jQbdI7
4n008MphT8snZ66pzmMuZDHPp7Vvo+GYOJcfhJlDcBrax6Rzn2hTcWmoV7OgD+47KfmqIer55oDg
lQFVDpLimNAaW9iL2yLINyYpQEzpSX0tzMWBqUYYmDmSi6hH/V4fGn/n4vfbkLJ0stEVsLD12a7J
OYGBOd+Z3lBhjqPJZ7hOvoU8eMvAUe0YHP8Wk+XuWoNOf+ESLI57Lx+TT5JPIArb9YdrN5D+jPw0
oIHpa1xiqUgJs23OmdDOlFwsd14SbJiU3gMUfhlFlO4jALYJNC2tSepVFHbhPjF5vIRjE6WAi3sD
h2FJoIwnngu6P6nXc93X5xqpmFOkJ6OhB5z1AzNrUAG9SEOau+iKocsDE00wfeDeePRChyi5pfk7
jtCJGxsry9jG5ygkdGQmWTkFNm273naJJ4ZYZimOBnfiOiDRK+xweRhYXNY0pMA8ViRpSTtjWt3a
3K/WvVGRiR1u+1HrroGJS98ObHQf9oMJk4XCn+7SVICv7SgwNjoxTkY0QbiZooNOTHadb+ZFnByA
l6ASzSeeh7D9JkPrT9TwlAz6ZJ3N0bp1U/2+AGnaDiNcDfULPiUG1hWrsCFKkrvHGx0mGta9+b0A
rjik1bIxxVQfA1fb5a2Ozg5ArNO7PcNovto2J8mOK1MgJyXPYQ6N/jgVcOsjQLmZZ98cy3tq7cpF
RgqnZ2E+3g3jW93ml8KmOWS48PZaQ7xXbohx064mEgEk6N3rf3l+/dsPwVo2boG8KeOst/gMWfoU
h0LSZ4fWN3omhCSY2z0tBxPdyVhGL/6M29FDGUKL2bilRbLAio7uKxVMV2OBgtO29qYKSbis5xg/
/Q7d8IGROGrAuYP93+ZgRaIvM9DJGEEHDxvs3HhRvPU1Ma47IhlWHmAREsUH6oWE0PXuHOUD/cLe
Z9xsh9Dz9sm1IyRnn1Bnb82EdJOokT9Xx6ackexJ2YVp5iYga3TRbmLf7knByT4oNuz90jevgj7r
MuLXacp3ENbNDp3eDtkdjS7/yQy/XMQUF9B0yAe96eyOrf/aG7/92vyyJ9/cRWH8GWuTcY3zBTpd
EN29xsWyQC9jBNTHV5yZtLZMt9x0HrV3OEWIDChcUsbtqI3gKVK/La4BxdSNnnqmAHir6s3oAq2q
dYMsp9L0N0zmX3sdclqH3rHApwc6PsE1pCP6bPRhNdf6cNVxCYxEgqUJJMwkAt/sA31zK+t9oodz
LgYsaF3LiATvNsCUIPnjZwK4SN55J9ccSZ2AJhBzimLOQMkBdDuvjHBt1LTxtJTBclR+p2TWQiTq
j/TGkvNUk1E3xABEamISaJpJQLqzYOXwCly8aLVkVVDmBWrGkKiBIdUupelBRSVggy6GsW3t/hU6
tr1vHVx2uklarBkGF48ekRW59XF0qxdacXsTBMrasYNpnQeGgxUnCsG7j+01oUcvWnM+OW7eoQlj
cq/R7Tg1XrEdBu5CFjc0Fum5jTUZn4IgLfcHVDw2F6LyQzCZAo5sKSsjt7b+l4D/P1TRmmO7KKMN
R2e8aVvS3v5PMnAGXGkCtj/eglMNVro7EORzbyIKaZu8P5eyvibxc1smwR3JXBM9c3xXhg7pVc1n
VAUid1AlUc89ySGm1IN5Tk+UPrUq82qpjJCGKYLEED8ckL5TWmdoeFH/0pqRDVIM9vOaZtyTgR5r
9Izv/67/1v/jc+p8Qh39twc5V/O8fxPvj52GJstInZ9DIBk93SYaaA7OuJUoCzOM9gNW22jYTfpp
9tOnUYQzrXxmOSwOr//93Ziu9M//ixidt2MAD7BdXfeRo/+bGH2MNddHLmdtfEf/AskV7eNFcPtX
0lsYjOAc6RpAlpnmfpWywhJbM8+7uggdpuPOjcZkBplIv1vCAL93p8Eh8+YOP9B0DCyrOUYWPzi0
V2UnCdL4V5tgDSw0/4J9F1eZLEJw5HoNGbHKNjbUknK24KHZq3qlqgB39/2yUp5L5YITAO6ObtA/
WH6Db0Z2SBGW7zWb+D1DYzJLEAk9WNkIkjWah+uc8BitARMSAo0EVGrXa16OUEh6DqlF0Rb7w442
KQJJWe6rM3OSgsMPv9tieqSMPf94gJFkYlT7VP4m1VbTDQ4MDYlF7YTSPXSw8AzoesGLq7ZAI9sc
9cTJ2Ne9eTfO6CraZaSajIOTYi9oCAb3lndRF0iZr40hfgxKNh1C0mjjh7CKahaHbphrWhfMokz/
mbPHFukf1PtOOhIr5oVLwDsRE21QWbuEYzJeRVPTyEP6Z7Ff1237qgyqyu9eDNbdkuCwVLPkiexN
nuz4b4i6juDvD9MGipzKYUObhOT7sRhUeYCAn61/n5b0yZCR7MIuegmdPcEV4481cCp1zi3Wp5qz
5tqsX5o8vjUhCTikfBrOnD4ivYfHl87T3TKDQCgXyPGyX2w4yTeZIhuNTNexsU9RZkUbw8NnhSqf
42U1k5E6ckaRfd3ccp4HfXlGNsSEgQoHI+JwIF1SbH4aoZLI18o27iyOIoZFCbRrnQ1i3A0tXSIL
nySliJrN2jM1pe6o8MeSk1W81lkaG+mNyZj/rSg4WjR1zIYBurwqj40zxWQCLsmXqjdSd8ZrjzZU
dTvUdPlv3oAnYO6N2jbGUNS6hKQEWv0QivjZjYlNNwGerqYlXlauOz+G8+yedDbcukCMawYa3hQb
9aGcxQLnZj/gHNjqwBrV1GMscbIusAjUh+1aUoziKdm5sz+dbG/wLpRzslKLhTxxAyuTgz25OFYz
7MqWtZW02TMnikdL5oupDl+mgVpmobEagoKnGfGLSBgEsVfrHWEqcuCnPp8TdfcVdkV4+XQZVMnO
qsI0HsA41sOIv630jH1Byqvq3KZTTIhvMBz7sn7yo9TaBWZID61JiNWQ3bTOEncJwqOfeb7whHas
YBDPeRGcxqgBzkcuyaCnf/N6ESRVMa0MFmOnuJuEGvLVMPISOZYl1wqvJH6v1fxYdcVVD0t1VOWn
13C+bVwdUaXsMYQlCfC9zxiIGUEVn7H2hzQTyS5wWya+uVQeqGf4p+6qsUjKWlkVm03IdkQD9U2v
Kd5RtqJRn03SGiEbUkjJkUaCkWwNEH9X6f4Lnt5jJovwMvEfqtJeCAwLgDiTGK4KcNWGyWMf7SFY
eLuCqdd2SX6EAbQXOYRMp2GkOPqCl7PRWXYQtPDQqU6F1YyMHFzsJ4AuTqoRLeiQQY2Pfrr4qUdI
jR8hbKp8TC4/PZQJjsAUUpgv7r2fdDfLLr5Vt5AAy46jgLUPvYaETkdmfgxH9dFHuUqQcVwcADfv
dS0EWsQ5Q91do9no57a/tZ9DcPOS5lMNZCCivU1pd1B3bS8lJuqJAQkLQAXjKIrtydqNAt2a7egX
1SS1qvjdtBLOiLX92S9Dtv/ve57x76AcRJcumB7DsKFcEZoA4OefTxpB4cacmgcGLKX7DyGI0doc
L5zq7OMgmlwE8j/QArt/nDvpO5NDI+RGjOI669Hoq2UbucGzKrqrZTj7dtDsfpyydLJdToYrG6GA
ulc6f+SoX7yABtsq/gbYjf9lotP/w0SnWzY7NGYzTOqWZUuMzj+dnkiNK3rHzhlaSDJJmrHCRLpz
g0tLo2WkQkotMN/Kbd0W9n6cuFc73bqlAYd6NX8Us/HSMvX5H8wrU17Nfz1gWI7G8J+TgGcZ2N7+
9Z25WVlAyx+dTRiULxa4hOX/kXZmy3HryLp+lRN9zw5wJiJO39Ss0mBJlmTJNwyPnOeZT38+lnvv
VlF1qvZa+7LbXkYBBBKJzH+YWtTSOQif4LCHYO1dXU93LvSLw3UZhvDro0kG578gOmkGpETV1avE
gzAV/57C/6HbcahSHDohuV09dH6oA/CnaH/YyYcyqWrCpHIiCgxoC92c30nqpOs0mxyKTjx5Nctx
sPOdC3rpKf5GWoq132ALlQYiwq4O4Itpt9QZUIzDbjem5EWL3RveGV6n/eFspz5M9wwyHZ5yvrhx
11yKGUI2uN3/Kd06ZODbjOt+5G1kBbjcanVEaLorwMbeTDlAqfCEGfz85tCmQccQce7Ja06qcCfh
XykA/w4hO/U/4+YqD11P1ClAj0B3P6xfM/WWcKpbuqGD5dJ0vm0FV4akh/VUqO4f8Jc9VV0VJ96q
Pej/A5E65cFI4rhGKTxfT5gdDdvzpaF9ATWk3hwulL43ScJoSKpqdturUCOS6lkGzvOf9u+EezkU
6g+h5dCf6Gk+rEzk0TrHEbTzdN71fnBra/7OzpOrRp9kw2NlCyiwoYIJHwWkyaFQy2oYnfLqBU73
R6bov//oWkXVZHOoocuY1mZgq8tDpTJuPB2HJ+XqEICDwpjIYXjIhlsx0U1p83erzNTrxwt75uNJ
1Rx7umms6cBKRx6fB/yyEEqPPXulC7Sg/nRR4uCzjTPQ9Pw47J3Yab+2YvihNAYQsia87pgP3GNu
8QCgIAzd+OrCz/r4DtDpdcMMEYbq2Kox09nC26TvqPFZqwLBpiW+VrwJjSfD7NH4mM7h4avzsFnG
HeKYAN26Va9pzQW9L556H06ULiY4g2GBk8MVa/YekT4A5niS5y+nhl8S3WohBRnR+a9ZAJ1tav0c
8lfkinnUVVOQbQDx0R83O8wTWi/yl52p0tSHhzEl+4e/PfbqFVycF8WBbmr4PxUFnfDBjL4mYvQX
MftDfXYje11BrNG6N9fO5FYZqICWnosqVf5oNVT2oL413i2eZOw6OwP1ovQLoGN3h5a6GnrXbaLm
d8iwByG2Mx5iJUFQpteI/2IuKnZtg0xOr3QmrJzA3Kvu8Nyogrs7RWwytBX+C2p8hxN7uFjCguZ8
B9LwUNYNdMrRsvs+2LWFuvjw0if0Q7w3pC69P1pG7QS4zdLwsccYlT6bszj8MKqeLzWFzoWe6W89
2gZ/mOB2uo0rUpw/4Cs8ANLeQAdoKuL3k+V75GPkFwfDY9GhezG1d9H8BMI25ZXN0PtTGgfC1qGk
OrWbBj0yV3ohNqoQv8hdbwJMQVNUhTqy7C3/B68FNXQ3hwJ36JJ5k/X/iY+Wo5tb++bQaT/Ehjzw
nky/eotT4+EA1PtzRPP2+5Cp3yb5A8Rgfine7hA6Dm+Jg7AaBBBJ2Wh1wCIork3l3f4jTHM4VZ6/
8/KbTHCmDsduopBXE2jy8FQ8PP7FFPM6VOrpZR6akgfIxmG00LpBSRR8VLmjY5vVXXB3OJAHjbHD
z66sbh2WJn0u4AdgQY27w+9rbO+7ORjoB5CCohPzu6IneKF68lG2gdtPIg6pmaYwLc7PcVRxfOmN
bYK6tTfpBplW+DpGX/G3/xJO2+YARz582sNVoU7w1QN25bDZDr/SG/1fWm/eYAnhvDj68jjzbSVA
Oiwwvxyizl8Sodz+yu6+Jb+q/zv9Vz8yXiDYSdQHIcT//K8n1F6y5OxfuQ1+0HPLftfzv3X076Ko
+O9ft/pWfzv6H2vEzuvhoflVDo+/UK3+8xsQX5z+5v/0D//Pr8O/Asjx17/+8QM90Xr617wgS1GR
PPzR1c9//cNA0eH/L0K59IM4mP/1PxKUimX9k8KRw91BxcZCFZHro/tV1f/6h6IK+U+DuhnQLUNX
LUMwSAq0yp/+DKlJArslkRtQVYpsJDL/VqFUTOuf6GUQcOV0J2Gj9ZdUKKfr6z/pnkWSR9A2uUN0
PJgsNBuPN2KDUmIDwnG8bpbDsl/hobMfNyjaLNWFv4RftYYauMpu+iVNryVyS2veTBtKpwucF1YE
6Qv32vF18vHnTD/3XV7cD4nqK706Xg+/VVodOdEtBuUVFldOuHz3ke7/zPG9AOfxxf5fQ/FRWGR0
OOc3l0iIpGbWj9cBDU0oZ0KhwfqmCGvIn12rtX+fH049Tqz/PR4DUZnUgacZs5Tf1BKakJ42Uugn
WYInE/vRyho/+zYIDPMtcp7c7tvYv10Y9tSKUjGUUp2kVpx5pAn9lrKzyCmIbdQfzt7cOHttTWFj
n+7woPlN9UBd+3vlylpfGPjUfN8PPBVW333KsvXs1KIMdB3e0wlZQXXd0ApY1w/+9sJIx1m9JaYc
yCY1MWEDmMLWZyOFuk/3OI+dvdHTWrImetht3mtXNllGLMDUDVCq/IUe7zUj22jZUzrYC0RKFgam
BYH51RxcXPfUCy8p9ThFs3Tb4tHK9clB580h5wKvjUtobxXXWuMGqTs4sn7St5CdkAN4ExXUXTRb
L1wrs2I1sYKHso6mzhRuNIFV4/Ga95jWOlng1FusS/t1XMnrMC71ZddT5xzi5IVk8V4D3iGoCiaj
xFADSnKFkZYNZ3t//rPMNh7kGqHzgxzkfTS0dMXsKMex2WDJ0eKxArWzwVHcxVsi6cuwojrR9A/J
YOCPrKEJ1lzYeh9GRqCXlF0l3lrmNPTxKgRYjfRWjhZ9JQP7TkYOiumB173hE5bAaLbrH5qexxcO
2iyc/HvpeV0KijK2sGeJcFl0mLbVst4aeJnFtpksUfv/EdnOy/ll5VZ4H7CpFaCZYdrSMHSEiG17
+vN3x8rqbHRMG3fYlaqbQWPrYqfYDaAlBG31ZKg2uIDYFz6lNtvKh8mZjsmHpBXCsLNbQrG9oPfz
kp5kqd5qSfE7CRHQ76z8cfDjly5EsCLs23yLSNW1othrNBu3IM7XI+CxPihXdMRA4ObXprAgHoQ3
uYH6l8u7V0uMC9/BnuLouxvN0GhKCRNImkCjSDhztSUI/2NvulqyC6PoWjWCO8S9y4VQh6dCLyDg
D3GPQIX3JJwcLK7ZfsLzM104PeJjg0STpYq+4S6brW2D3q5a6kjkYB4CaWVXO+MzDGfCR/G5k5ay
twsNF5AhNO6ktCCU5JH7KpGkoLPYdmuEJ2+1iDa220EoCMwaRuqIMg0afhtbr18KaXGNpvFdBzao
VOWbrqaIP5A1Pfpq+iUIgV5HAwEaBM1Xv01QT2huS238nGc6+hKJ97POgPApRYtEfwGQfDITmeA6
Q6x8AZN2nWROeIWTQrIcdCAbqZo9CDqcO4D23EB6A7bIziFcoOOvjPmOruPO9w+J72TVaHn+hXM5
HYEPX0ZKQWiUtKnmARFRQNfK/DTZtSai9N5rW389fzZmZTXr8O0p7nClO5pmm3KKDO8OR1RZBZ58
ZrLLA+1e0cN0P/bdIyT/58gvXwzh4CyMGqQjg9u2SB+xavviTojNMXJ+GBr+WnWvXjiv82CkE/q5
k0xaeWzJDyFZqpVQO2E3uzRwg1dEDWAhNjXPg4Uq05AMoFdCfOSbLr90G3yIFJqG+PmU2cEw1Uxj
FoC7ICvgEANzAJ1sPnVaEXgLC7+F7FYAS2uulEl48tINNP2j778xCStNdkHMJ7UkCk5h8t0XEHQg
LdBA2o6uEWDxxeB3+7AYHlLde6ad86q1YlnlcpVG1cNQobfa6DtKZwtHRJuGW8r3PTREErxMX2z3
5/nt8WFBoAjYjoN3mi11G8vz498Gxt9ucquAYRuFN4VMf5Z2/DVOk0+iCu7PDzW/DSiHaORavPBI
AlQu5eOhtFxt6zAKx13cWi6e1QioIlKhh8oXIMXB9/ODzbeYoZP5kFI67HrJg3z2mMQiVRtzT7G2
fWV7qAKMwapr8bpK9ci/h+7X/IDM7X06P+iHGaIAaXDDo88yPfi12e4icOtJnI6CxQTGVbyqkg5d
414IGbPUbrrt2L4OYrK2TVpzuJjebSetwDcjjjWxK4xhRXcI4b6XsR+2k+5NUbNtlAvT+rBHpgEJ
T45lSbBl8wyq6zJEyjFT2RUCtXkUiHrxJAVu6Eq/Ob+AH77abKR5wpAkQS+Bg+7a+E1H+B5FueBL
6wBTk6vzI534VOxHmxhgUyvkwXm8GVXbkBm4gWFn1mDNrEKO120l8aHXL9Yl5yGe74V/2fTK0QQI
BWc2KZ3C7RDkFUOZUbwTTfypjaR/YeVOfCOSEYsTbDKdD4fLLMou0DKl2wGfAviItEYaAtgLdiX+
heeX7sRHYgwcnwUzE2AvjpcuNatKxI7W7SgOG952GIvmp+ODRndlBd8Rf0jXW1udFl/4ZOqJhcSc
guqQEDC8LXP6pu82PoLZhmuEdbdLslRbInzZoBuEnRua6Bg7Ux1EXfQBor63ls7EVcR0Ib/v2hgg
rxwg2NdGssmDPr86vx4fwjupNWYVKHzxirUNZxZC7doWUQV0e2fTUazxomzg8AdY0nTohQTyq4eL
bSGVu/OjntjAbCaeUaqgmmLNAzeI3dbwnRbqUQiKQRQxZWT01Axgjl79fH6sqSJzfIORVdOdA2RD
cm1R2z5e+cqTftDrRrcDPaUjPY2sYJhnGWCZCfWQp+rSoB50a2aJ+SNpUn5UUHrXqv6atB4m8VB6
u/1YSoTpkgExPGOqtpq44G4i1xdviZB/665RuewtWAqWPj9zYa61rtMZww60IrJnDrd8HOLbHKXK
hYP34TtMtxpZNa1Ympa8t4+XpijCEPlK3h7FIK6KeNhIFd4xdp3nP8GH8z0NQzGKqWiEk/kXqIUb
ItqjDDtQSQ8p9rVpg06e33iPo538PD/WhwM+G2s2pcDDAB2y2bDD8g0smvxk2vlP31e/OkEDONK/
8JKaV4GA8h/PbTr37861icCJmiQsoYWEjaWg15171YYc9KmvvGvNwWFotG+yJHkwkFO8lJ3N33GH
0Q0L2VYu7imyHI+euEbCpS7ZKgkQd7uCLM17hzejXxu7GofaRVtm4qntG/R5jEhsE1PXrgaHYvul
nzINdZwoshAkxBKyAgnMvBUbAwp0czkOuxphcx/TjWF4qxAafkjy/CvQmu7aJ6Xd+GbuI83Q4Es8
oD86eGrwKVJg7Ji+MtxICvkX9viHjGP6QJwiUmY6zM78CTHquYATQ5LY2kgDFaUWX4eDh2AMie/w
1FnBiKCLFiF/Kavd+b04rxjxWQhuU2NA4yhbvBqOP08emdAqvTzed0kOmt0y3FUQI8MY6l8yobjf
B70Yt4qIeds0lTFZx79xHMfl+Z8x+zKHX0E3j6oouR0AhdmvyEzT7pNxjPa+lOm9N6kRZtzEF0aZ
xZLDKFQy4CtTINNBixzPta6h+XpAyPd915WrNuuqvd374Q6p5GZ7fkKzeHIYimyfyXBj2do8PyYn
QsDGdKO9ocjsa1oIqNeCR+HCLZpcWcW5Vf48P+KpJZwySN3Q2eG0eI4n10YeMkKpFyHwRdBc1D26
noswKl7PDzPbq38m9m6YaeLvgkkZgHCBSxDuEySE0GMUaI9DGsf6EmkAP/ji5R2cm1RGGSI6BYZl
F87KqWlyKVNpAUtBIjb7hq3tJpoaq+G+1BqYrRqty3vZ94GyOj/PWZA+zJMR6HKTwVLDntbh3Tyb
rsyop6sompD2UbQwUNdCaWqNx2MGcXD4GvGwu7A/T20aSQnXgbZq2dr8LCKN3OV5WkV7aLPOitcO
3QhcVVZ41Jk3+uBZF+Z46luSOavkVdMTdV4cyQpiX+LkbFJRKzeWDqRuzFHpBQwZ4+/KrZ4D/UTK
Pb2kxT5LeKbVpSzEXkWSiXrBfLMm7aBFiFVEe7T8kZQerTGlWlw4XbrEKM3NFlaUQTBAHh8ca6zK
b57EjvH8Fz6xkyYQg0MaA2qH4ubxFzYAfjVhHVOh7/XyRxk51gASwIKyfn6cE1HnkNyhxu6gmT+f
q2qgIFvYQby3h8r/FHeKvWnFZK6b9hdxayd2EPGGGsCEWbP/QLnf7drQQjopGfVon0o3yBceSRqt
iSD3gYzrdnvvN3b9DKnK/wqaXd7IJJTfckyhv3ciN25lXsZk+7nSw98ZeYEvTbP11KUo9PBJtgFC
ll1nAijGf/ItVRGJ3XboAf3qCkNihi4DVF51M0QwW+Pyvfe6xJMXjsiJxeRUckiww+MWnx8Rt/IC
v6SWsgdpoENOs6qHIh38lTvCQDv/3eadjWmTStqhNuV5Wj26NQsBOuZWadDqwd5uygLhcR3tNUqY
0BDTaljX8aAjkKVa5adElnimmm7lfvZNPf/m9Gr60pegvpYQbdLuwg87cWxt1u/gE6lRoZhC17uP
3GvI1ES5gp99awbu0kKn/rPwHQ0J4dLMEfgpq+YKL0BebGYr7efzy3Lq2Fi24J7m6Njg9o5H13oU
v91My/ZmkXVrS8lfS4nV0vlBTkRfSiEOwYmqGRwW/XiQDMxhr5QVUd7yEDZugXUtkCn/pjNF5DVl
8hlo6M/zYx7oI+/Sw8P3JhpJXU4dtA8zE7CJMtpK4b7ICyT2jUpiUgvwV4c5XkEwSpyb3s3zt7Az
xwfX0LIdnNYqXhKfPERuEByFCISM7YikIE7rC63xDCKZ4YgfyPVXKAiWkQVAqR3QoR61+BZyVZeu
KsX33szSmwTWCw/ZHuGV1TW+0RIdIRplCakQ1uILvR7CEqaRROhRK0LpIwPbdd9wHUZELHGU+LkS
YXGt15x/cMiR/prrvoVPAmnKSwzr8cZUSUjgq7XONlZhRW+AUcFLiwhHFnJMEx7KrRXoq4UZ6MOF
jGheXjgsL7gD/Lop01LYmG1bOVqB6k8xf6Q+iTS7WcPA01ClyJEsiRHOUHpZfke1P/sRabb7rR3z
dOmrzn3XayHt1EhJ+0WPYpuzsEUbqhdO1anIwp1E5CWHmrBlx1sOG1jcsMUY7BH9KDZpQHs+Gjpk
4nt+8vmddmooYDg6cYV0lELm8VAy1fn9FaZ6MrKDZ7g84zb3bfNr2GP69zeG4sFj0qvmQM0X3QnB
znoDrK2gSds7LdECBIQx/xLQMJ7+xlCUhHXADdQz59m1XrSqK3NmpYuM1g+GzJC1K9CBr44YoDj/
9dFA1aKHRCD72OmOLRSU447DOlqJflNFdrcMEjJrEY3a6/mhTlyqh/oT2Yqq6VQ1jz+X18a5W+Wk
nIhEKWAXygLfhUR0wUMnyvybkkXlhVL+iQhPUZ3a39RVwkpqluTarolZTK8Ge9E68Tbp8MaAYWAs
PF8HHkcZcomuJ0C+qvt1fqqndia1LpowxlS5nX/DyKW+nnh+uM9yT1/lPKav4IqIpS/69kKZ89Sq
ctBomvFi5jPOQrx0/bgvEFaBFmwP6gIhdhRpyoOZApos4WNJof9SFffU9BApQJd96taDZjr+kqqC
4E6AQd7eiIrkTogQ1bARt3ejaKK/sT+ZGPMD5sMhn00PiSBRZargMmmAfTctOl6p7xhrCp3DBYz5
qd0iHZ7OvBuoH87fmkmZJHWGgc/eTjrjO5TOGEGjsoKZkg9PQ9/+DBo93I6pcamdMK8sEdKnlzRR
k66FBvxjtk8btcBxKirCvWPk+ffaQPwTdLpvhXcNlq49AuK+rJH6KMd1E4n0M8CL6EsqRoQN/uq+
5YfoQNt4k/HiPjTo36VEihe1iklXfG9Ac1gnDWpiRoBsmt/Anz0/1MfVZii6XuQJdBtJT473UC1F
lIqKfWu21vcOidiNMeQGMlIGLsEJxiHYbg7rzvTr3fmBP25eBpZyGpnWG72B44FzMTRdLxx/j7ou
dEBUQlFWdoZXHqP+hab29E8dZ0ITwpq6EG1tbql5GMAnJHAT2QT7yItWbZM85OioLHUvjLeBidS5
H0eXADQfw8E0JNk2GBqL9uUsreyTwOMCqQJ0q6tfw0S4LmgG5GgYGv5TMFE/z6/mqSnSGXcofbFx
nUNd7N2O0TMTwZK09vd1jjrygnQu/9UJH3eIIa6QqkH9Wtn3qQ5N5/zAp/aPTsMUIayppzEvdUWJ
8Jq+BIdcOop5pxkCEiF98wRYNLZH3xOpjDdRGhW3cWk2l5KcU6usTwmYSuJB33y2yonheMDDFGYd
iWBVtF743A3KD1nZ5a6Fab89P9dTW5bunE5LiSwe0PHxlsXWTXGrOvL3elT3a4kP8NUwpohvk79e
OB2nZjZhk7iSyD0+HEtI/5bN7ejtBT6xUDQl3ipjk1/rpQlb0y7SzfmpTT99fkQ4HaSxgP8mrMXx
1KSu2C7cnmDfIL68xMfK2xWREAigBAXE1EJbtTyb130bpWu9KuTL+eFPrazlUOqbMhLSrenP321f
1LPVTOoFw/cemueZVvaf/bjsntC9qK7Oj/XxxUcMoC+oaxOL6UM0iEDtYM6iBXtnDP1PeVGqL42e
Zxc+4KkZTZw7yl+S1/08ANSBW2SeFnKXUDW8lbxJcMpDP9kEkdsYyt84hfYURS06/VOp5Hj92I5p
k+CCsE+oJ+yoff/GJcpfQnOHDiJjdO2wC1/yCEv+cl7AYpJOmhpZq0GGdzxwbTet4flWsC90F7uZ
Pi12KTC3PWQB8298N7BoU1+cXOdDXhAPood/ERLFs0z/bUifoqJMhuBS8f4P82d+GBzbsqmVUuoi
/z+eVM4RwGSg8Pdua8XXwqor5NKBgH/1ceiNcAxyzU/4JGKWWeNDZSzcFBsWwTo8Ujmvr7zciR+S
bhzipeaGZrqM7V6/QsAZvE6UmDdG4MdvoR+glBmN0DHQCky729Tz5MpAy/ST1mQdQiEeXubQvrKH
QU36YJEktvFc2+nw2GcTI2OMBCY1Qacv1CwfRxz9/CG9jWuBFJCrGtmLdIwICf9EM74VdiF+oTmE
4KznJ7hS+6MOWbvLfUjoqHjxH1SA3UwP9FwRe2JpYJKFsIdVtpuqUks0rww9a9c2CmXaLlIsOP2y
KUcsOlsaTfCiPB3KaK0FkmBIZWERRUN03eQlBGNfczG6B0OjvJY4a2PvnHTe3qn77hUlVkT8mzrL
V84gkWC1UWn5rKbBgD9GZMc3CqAm3LIQHi9h+0fK52IIk8kLrmjvUVRqEwxHwOmgfIkIfkB69Gpl
nfuI8ZD107QRIQy0ZNCXpaHYKFciXb/uR4+OvyLCAE2GroqaJcom5Z0WJt0ndLnQenFC/tm8H3HY
UXv0JJH+SMHDyUy3bMTui1pdDYVfFwuqaax+a+twSxIzsZTdaDRxuLMg4tzFstPQjM3b/odudZa3
rJso/m32TvKtqzLvsQn84NqI8/GhUSe+/Khi1xT5KRp5vZhACI7Wp/5CgUf8a0gC9O7qyobQPNSx
+aYPw3gbF2F306RVfFXVqTZujE50DfY2cfFsajS4hK4g1+S6IfS5NKYSUPp9nSziKuNZLjyYwuvG
DCIIV1mfNfRW2lpbSx+9iYWj5sPvIIniz8KNy/DCQT51t0lAzeB8ud1Iyo6PlzaohoiE7ROAHZ1q
SaeL635M7YciQz9H17XV+YCvavyDs/OsYZYK9gQ0nfohRzHKjI3baeFejmTxpu2JG4836UKOifeg
Vpa2d1383+QYgXb3UA8IQ/Nnb/SYwSSYyZ3/NbOL4U/7mq4dyG4Kv1Tmjmef0D8wwr4edlFV3Y7u
A/BvXMmDC6PM1vjfo0zPQrgvICfnIUy4WWN41rBTnLFD8FWrf/aTsqDtK86yVn3rQvfhA2506ouT
PrDKpNjUTGY3OJBgbPkQDNuFpVAnkamk34+hN/myGWF4F1Jf3OBhicGWkv8egupTMVBkdzE+W2pd
LD6nmR7deXAwkKU2BtS9/vqqS92UDuk4oV2ftsi7BKMI0gBNqlDslFJLPqmlOpRLSff+C7rflxA+
p76wNCEkqSw8FY/ZywYsKxpcYSp27tDdjJ1Gh6GwX0cW4PycZjn/4Ru/H2dKzd/NqeP4IG+ZiF1f
ungXcU3chnY8PgMWdXHWKLJrzavEhYU8MShZGjcjpxfmvT7fvnql9jEcnF3DVcKtY+n9LgBN9WjK
MUbjWSj4Z9ZGL//6htaFw5uKxyJ4ljlsSncq2LoyEDtbwh7lYlWGb1Xrwmw0oGD8dDCp/Hx+eafl
exc1puWlCiBMao2wu2AuHy+v5xcldzq4FhPh2EfYwunXuPJ/g/st9uOYenhiVCV1dKO7cJZO7B9d
o24LWYCGATpexwOXvCb6pO1GGvmIOiOZhkWBgxgHymuXHlCzXPjPHIG98ogiVHyYY9jHtWpWFjLs
kURrf2iaLlvmIfpmF2LwqcW06EHwHjYI/c5sTl6j8tangrTzsIDqPQ8sfslf+1HRrvOWldXfY+MD
pL1uhgunZB79D3PkuUTGP+XhIFKPlxN2Z9BElqvu1ADtDvQB40hdktLhJoMmTgH8PzFTXD4UQ1Gp
DnSlttCMiCohLroprFZMCOhC9Ul6CaR1Yk0opMHyoVQwEX1mazKSibSan+OTGOYIPOrY8uBaYGVk
lHkamv0CB/HhV1XG5RMIK4Bx5/f3oVg+2+CU5yZmFRSfiWx0vDCh9EA2hyCDtdJWUMk3yIcw4wki
FX2iyZQ4DhxEESKNJAm9F7+Bu5+gXNrEVoHaQz5q7kbHOmxc6oolw6u+9LWHpszj7w0WCN/9LFIu
NTGnb/XhJ/N4swEukRDNgXrjmNMHpgOF5zEpt0Kpddli6gG3DYhIJh/Or9Cp0SiNqRYPM2LBvOhZ
p62bRxaBHBMwufJJhOtJRynMkBTG+0YfbAQvzg954kDyxOHNAfIX2Pu8xIBLRgwghaitQP1DgyAP
fHt6QnbahSBzavNxHpFAoDOpUSE//vgAXUo3t4inrh3JV50qoLMI3QC+gWuH1W1hGt0vN67LVUr1
6tf5SZ4IcMQB3qmQlZjpvBOdOlkOdNG0cU9GzAC9XA2J9Ma/tJaXhplqHu/ux8artTIKGEaJ4ivs
RO+xHENbxH0+P5sTn8ymceNooGsntZdZfKE3quA+Ytm7yArQA3J++mEUXzirJ3bi0RizlKJMysgr
MsawVRQ8A9CweLcFv0W+PT+Xk0tGxJQTsBC48GycPLfHCOSAveudK6rbi8DolnHTrf/GKPwrDERt
y5pfBngmeE5jYowLouwKh5Kvqj8ypfoCEeHkh2Gj4T+Esgad0OPvL50ixfSrsnc1Dit46Qzhyi3S
7ELj5+SSwTPjymY2ljb9ine7zEuLIGjlgJBu3uxLF7swT7v2sA7662tGOYIqq64BVD7IIbwbBq0p
His0DneJWun1ote4OlCG87i5Ei3F4PD8cKc23Pvh5gUlq0jUWnVtmEXWavJwEjDu2nqhIud/fqRT
X8nkzUNrifzjQ8QTY4IAUM+WU7v+m+I5sIw1REPPD3Iia8Vp5r8HsWdXXZPkGZK/tr1zLdR0s1K5
TvrureW+TXuZIP6TXmhindoVE5uIBg7pKkyL413RgPo1kd2zd5b6JIL+qkqfEjSC/86s/jPIbIOr
ie+FFAjsXdwEXzQkbEGe4Wzslbzyx+QT+lj/y1nNIioCH0PRBb6zI4FbxdTIV0Lxn2PcMy5cgxeW
b/69qCohPxszUBsA+EIkqq6HhQx+nF+/k5scqOAEvSKAz6Od3wLEABTM1gsqexmAwegNZ6NWIRJE
7fj41webiPaHdz8513ztalwWazrHO699HvLHSYIqT16s8dJWPzWp/4xjiNlWl/6Q+EbNrdfl4qaw
S6oq9XWLjR1Itt35KZ36Su+HmuUQjV0m+G5q3HwUnuHll/6V9OwLW+HU0aUzwbtBCF4O2jwSoSnr
epDbdmVo2Isx6p5rWO/LoCp/dMg/FHF6IdKeXEA6A9AmyP0IgsdHFz2cocEeyt5pmn+H19qS4uM9
MfYLljGbv76AQDVJHKQKCXDeAwUcbjSll5ChdMXtYARXcqi3aqpszw8zba1Z1szu/s8wszjh4dPc
JRrDaFWExs93xboNmqe0wVFaPA/jS5f+jY3BcTpwRUGfzWE6IEh68seIASdJeXyW09jfmhRIz8/r
xP6bcL6TSAQZujFv/4WTilFUMkxaVPnVUClvY6Z5G71r/asLIx3KcrM1BO4KIIGGABnQnPfRKFWq
lGWMHDvm4veK6mNFl3jelW0nOnLGODHHkXBImPJur3u0B2uNAm+FZdoaH4CD77WHj4UyXPkIY3/V
wmbYp7GtPWUYUm/6zHJvMzlgtDn0/bOW5gifJZbBV4oi/wcwOuUBr0f1trWi5tuADv2nwDPaL26Y
e5vQEf6Ppq/U56yRCOzz/z0FXt8tczpua2CHJHIDCtfotoflsEss4W2yJEPYONa9a2wtyl2qGDSN
08xexr5l3GIvnP4crRCYRdI22wkhCK/F8ds3lcLLxsty9cGpkT3nYRIgVVZ7qyDz/JiifZBdu0WB
8UOjlnsMZfG8T1i8lRumZMWTIOanpIqM25z+x73dI+G7qAc9vTbVSj42g61vm9EetGUaR/EjLLHq
d4Ge6g2C79SVJpoLMkbpnXAlBi6mVVzpyM4+tpoLrrd2TeXBULLvpVsi5ml7iB/3YYxPuPw5NRg/
Q5zvN9Lum1sP8ub3wafNkPiIHk+baIF/SX3X93ryGZrKSMHeLf1PKp58yGPawabFrHhZYLS71poh
26ZD7KypGQBK7erhusJufYM1gHJLZpbcBGbrv+KmiG1Lh9EFCg6m9c0AXYpji9aUP+PG8j/XeaVN
agpmgDNWm+/wSQ52Y4zvtpJ0zZOJbh4VevwL6Mm2K1i84ndnBoqx0gpMIhBMl/k2a5GrzXwzuQHh
kDx2kwyqDNPmvtNrdbJNLH420cDaUHCK8RqyXmgi5nSF2mxFF8XbQrSoJqgZr32Kurgim/mDy19+
HsOgW/ZVUONk49nXVOWwTgAjfZWZhUQnMJf0UnARNTzcULIAH2OR6xWl1UKlcaQUwQJjgXhlOm55
5UXZ+Anwu4u2oxbbOGo6iMjmUWayB20B3NMXXzgCWOhOuNG6aBQ6Tp2xhdMkltScrSVHEzwnzwnI
OsKO/VWl+sW29DTEGjDqkUs/7KJNF7fBbQu2eR2X5XDf0S8cFj4ulDA5w4RKnm8++lUZPeFDBJ9k
QETgJm2dJEIXMQzWljqWN6KQqOSKbHrQcUg9KYyXwC2re6kk9S6AV5CsWl9D4GEwu+GLTo9nWcbx
sLAao9kCOcvxjyish3DE7zsZ0+YKq41gpegxRhGqMWwqas47qGHKxslxLl3keGGSugUKVrtY1a6s
FuhY3nQKdbGyv3LUSchZ0exvY9MNrzHs1LuSJvrSdKJ8q+StscnbWr3Jgl68hlppxTvdwFNnK1jl
LbPx1o7ZFUvbRX/ZTpOXSvfddZ40wxr9b74YPMEntlSPN2Ew3DaAOb9GTthd08A0V41Uy6UXu49e
VLcgZcYcp5XJrNMsOHiSEmhLTcQKlwgI9feeG/afVOoVt12Y8zlQ76/pZBVsSjSiMMduxvRGG6X6
Ilz0lReB21vrQo/GHT4qyJbibr+xeruAEKsN2kMJmBQ/DamoD8QUd61AYqG1PNbI+sfOQ+6LaKla
bYrDSq+80qellgUe5DtdVUTQQ1/H165s+xezcdL9kPb6Tw28yh2in/WT3ahAg5vQU7cUVzWsOzRj
rQTjcIdsM5BEs4nzq8bhdVAoybClrBmszUjrfojAdW/D3HyhhYs+IZLiaO6n4tY1s3aVZIp63XtT
jcgpcSKFvdCtat1pdkEjcZo3VXVDTLIx9eX/ky1CVgaaJU+4Y2hrNFOKbQR57lr3hbc1/x9nZ7Yj
N46s4ScSoF3irZR7lavK5d03gu22te+7nv58qgMcOJVCCj7o7sHMNGAmKTIYjPgXw8i4NbPu8xBk
3iG0/fRdoFkSmGjE/kc/LL4YfZpeIHvCqGW74cVoRl+SJjX2dTOW7+U49p7qrETON7bSBKD/lJy1
SVVesrE1v1ZFhUJ5I7pLY47eOS5sY9dnInkx8xa3VQDE5MF2iI1EBDUKnKb0XW1GAJxjU/9o+7D5
OoyhcrBMSXsMUOo/pOnIEzHjNnTjsrb26pQqZ66N6c9ootqlii52wMsMX1upiY4jbrlnhQ+yHxKr
+261nvnFAP36RzcqC+uVzqieEJ3GR3ysq4Ndo03pR57/JHr02eO0Cj7VpRTuA9muDhLlnX1bJPh3
5IH9FU82LyQ8xeWe8qDnhEODg33VNy9TpQduNunVR00K2y+wYr09ajfdF2vwzKOUSP2x1e3qpRcN
0SfG7QiR2eggZVpYP4JYx2E8xy/4Yy0pHGkDfIc/2eZHnarxXsubcd/5KOBAjVGPca355z5ovROe
qtwDMLxO0jgkz54m/LPnYX2BO7A2DeDkW/U0Fla7g15X7kGp+TspDv1dVZv4yoDfP5Vq0D5oka9h
cVhixZ5GpnHSOACuN2kd2uMajtijrJ390cKoO1ITd0Tk2sljVGQAZDXpjmeaiWaMNB6sQrH2etmD
DqjATaE0y5+QWiP+nYHuplWlvAZ+az+gR948YANenTW617sW8pPTJQI3Rr+Rj16cZthRmgZMJ093
p9yUc4eAik+fhga+Y4YB2sRDGzyLsTB/531hvxN+VF+CyNS+2yQnqqMVVXiWQ1t6mtKS3TErOnAx
lFLwsZS7/GcTlPpOy4kfTYdZY28PGhLvOYaUNvAHYKH+Y2G2RFNF6r57XL9f24jfYoqmeFdzY+5G
CQHXIu/HnQZZdj/ZteBjGsPnVjTSH8VXqiPusuYH2aflXocDxvcGLV/8HdAHApS4K3ESxXJ6Sv/5
KQ3yiJwcdhxN4JuyURyjfVz0cXzWan3YD/hJH0KUAB4L6D9f7ievty8oC8kB5BUMytigyRbpf2/h
AV2Hho1nq/beKvCWQOQMk+jwHIagG2L/5f54K2m5UCC3wwHG4uFGa0BONX/suko/JZNBJPe8h1jo
n0dP2yhhr44zd+cg1FCfNxbPT8XwfFvuWv2k5tCx83ZvNdUxxy/7/nRulw8ZCY3Lkp4ngLxlw97n
VEWRxjCDon2PU67UOgeNl2GKI9l/rErd2BkrrzUBKgJ5AEgOvGsWD3i7l6YyG0LGq/34XeNlBu46
2GMhcz1VJJQVJdVoF/fZ9BnMnJLuPLoUG3NeKcrRFKIqYsxzByl0/QZuIuTuLa8gKmWe/6WtWulY
11X67y9tcFyz2AlIZzg0i1GCOAm4bmz11MBUcQL8fF5MYM6Yj/XGy8yc+X+s7Nz9R9nOQFlpSVSZ
O1vtMKUqpcYxfG4h69ckm1lU40UKeR5d/7nY4KhSINeOBjWQ4yhhIbox7dsNBawdlOUbQZ3q96IS
ZEpNPVTdSHFLQzhgKPIKXX6NJ9GUR3tYnJjaW32/USucD/n1+xWsDaqnUJaAWIITvv6iVqDntkSq
fkpFfJAG9XsuzCfEV96lZHRmVp7NgSL8/ZNze0Cvx1Svx9R5HlWDJ+snEkYtdGNMEHEo7GWyXaGM
Wr/xSL9dVxMSvSKjTkWvV19iPERRamo99sZpUvykdMtQwi+6QO7f2I/YItp7X0rxoPXtRik3ilTz
Tr1eXYtsjIoR6GCQicu2nT7mOAg2UXSe+kzfpRZGe2babGEvbteTPQO+EwwLdTCUya7XEwOHuPH1
ID4HbZn99qo4eBzNIabQ2+UbsXVtLWmZ0x0G6wETYi6S/dVuCDAnFBYKCdT/+/C/bJKkft+JpOIN
6WG35RhKDLUvFWZsbizlkoVBUwi2OBDWmUkI/2rZT5PZJUZopqDpjF4ucUgklXz2S4miXyYNn034
ATwKMDn0Aa2lhtkc5CHN4YChNdJuRIzbWiAYbHr0NI9gLulisQw0CJIuRW//xEBno45OUgN3stG9
Hw12bhtNiq3B5m/y15qTpk8QI2txGvPyYysDNw3aZyBGH/S0+PavJ3PGliP1OguemSgnXw8F2SxS
QqWxT0EIRpBbRXyuB2GeOrncao/e7qT50uRAznyI251kzuIUyLnbtC77L1mkIHKAxn2QNi944pLx
Scn7+3O7jXS0yeA3MzvwhbzLFnMjw48SL7FPcUWqfMLRK2rOeLoOFn4CSnEs+saqXK1PM3+H900l
NsL7kmg9dzVpbCOcSVEXrc8lJaIfKRoB40jPkeh179mr2DgQyTHrcdKyDHDrkfQZ61JGDyEJfCSL
OTNNPRHvxeSVHzH1qpJHFcrG9O87jF9EsRQFM4v7ffHZKYtZma8PdMP1koy7OrdN+wpN84J/0FbL
euW7w/mT6auYuM/c0I8xDYTRqPTIZ1r41u3KqgCB7tnthL+9wEkaLc4EXlOJUdJWtXYlGiN+hLD3
m7oeGK7rHVBlVYeYvuydSluTXYSija+6VWob7eWVaGxjqwMDmD4BadLiGu8mvOpRQ/dOg2+lkovg
vWofRKh2P23L8quNu3RtTkCE1BkTgjbcsisRAj23M7v3TuiR2H+ikdP9EQcvu9k4PSufbVbBmhk1
xAb+vl47TwvLpLRa6VTJuPwKJVBAu1SY4mqInO4VESpHAxWADQrx+qhztmshdow03fWogEW40cpR
Oo0dm5TicOUXbmNHeUDJyUd9uIin/pdWBtrn+8Fi7SNy3fzfwIsAL9tNImyutxPub9050mttr+IW
dgh6Sdq42NaGmrmF9IR5HN1AUNvCN1Q/Ur1Tphvdt1LOk+Kz2cX9iwSK09r4jKuDIckO8mmGTS7h
PXaRiLSXZelEfUu/BJkFYN/M0NDA/qPa0JZb25ozlZhnLFktAq3XH89K9YAuYCKdzKw30eU1VVI9
u9uY0crtCDQa/C+5+xxQFsdtiBMLT6lcOlGGxQMx92TrnEtm6XZD8oOOQV/+M7ADpVMyIJMGMar+
y4xZptRVhbkqTh6NAXxNI8Mpk1Z5VzfNVqxcubJwU4LRTimbW8tY7MKWaynR1ZE0Iw9qpyi6R62Q
DoGExe9Q9H8GbGqp/n26v/WXWlnzPWXz6kIVdMaawSK+/m6mF5Zy1bTkG83PqQIaFai7FoEVGbQ0
nqzhi5fa73S1P5ddeZmfDvfHX9uijM+LZM7abxhSRYlwQ6KH3knBTPqXbQF0m0Dvp/vJiMJ/1AZ6
m+sMTwcCbiCH+gZf/yu3qojipjkKcUI6bvZPlA4JcvduqPkf9HDcVb39rPrDBu90bYYk0LzmeeKC
9Z///V+DTnJXFvVYipM/NIbbN4Z9NPoqPJY9fbn7i7m2gxiB9/pMomPPXg+F/C5wdLnw0PBo7W8G
3ney06WJ+RrYAYmqyKR+Z1JNfzamUv99f+zVac65Opg9BR76YpoBJhBS4dvipHU6wuVtUOy8FMwG
ITTcmObKUHxFxJFBn0PCNOZQ9NeKykorhyZl2dMUiiTe0XACletHwgS2iBzaP+s/czPMbxBE5QRn
c8nD9qK+t/TeEhgoURiWIvu1E3HyGRVmnBytSN24IdSVa1AwMRPxTApoFECvp1fgOpaWCZW6ZMDU
2y2jLnhHPKW3JLRksI/WaHkf2gE1hYdi8A1UXOgjdk6vlYpAvTxDb0rrwex2lS2X9DZq7TvO91Cz
Er33DilcMLopkloFjjrApEI5e7KKR1ubeuyhZTUv9qIyp+QhU4sUZQgllF7tYUb4YBa7VWJa+5S8
rAx66fzD8l7P1YOgOWr0HU5hIIUJHd20kw+jpWSdS9cy+vejCNJ0lsGRZ4MBa3F7RAkG11EcSKda
xf4IBiucn3BSadyZ7UaSvXIdMhRnUZXhf97UC82xrAa/01DmD2enupJXKW0UjBN294+dsnLmQcyR
yLNVKH8us3msgHmZasRvBTFfeo6h/4Uav9FA+1QxT/MBwPq4Y1n2a1sp8asdGPDwGiRWs1M0lHgv
e2OgPKudaUmA8a1WOyajH6GO0UWmcpwNvcam7Tde1LefnccgaYLKD0YHdxmIKbbJIp6bq0HQJY5W
1bjihOFXr8cN4f763I4009HRgwP3R+IgFmlJLyuVpHqajVi/r6GKjpoXBC8kK/Br3xhqJTfhFuO1
QzEa1KxYnFs9i9sSI0lxMqw2eDU6FOMriP6OzGGk4BZtsSnWpgYIlIXkDufmWkT7Ui2VTNFzcWp0
yFZgDR6gqKgumeDx/hquBaRZM3zWFGARl6Jyihg62GqWDcLG/wnT8RME1S+h1j3GivIoCuAM98db
ezuDR59FTYjulCcWM+t7fezqIBKnGN3y90U1Dkh/ZckrnJSLjRCZWw26eiExG3eINHsH2fTTi09d
8JRoUXkyi3qr/L92ymC0mRwySuE3GK2yipsWfop3qtoKuaFoMMtDLHXRYxdZwpEQ6d6F0ZT8Dlot
3zjha5FkZq6Qg1o6zCflOkTqQwudGOvvE8qNyBGjS0cUTkRMLL+/7LcDEaYYB/0I6gMQn68H6pLa
a3tFGCd5iOv3hfDjTyHoo43p3O5a+02CA/QIIEh5aSrTFXk8yFVlnbpoDI8dHLxDp/bqHrDdllLD
7b69HmoxIWqxQqoh7wJAk9/bhYbUcvsURc27QrE/VCot0vsLuD4eKna8tWaNt8VlllhpmOuxAjrb
tD/Q+04cWDsflF48A4p5jg1147289sGIoWDBOSW81hfXGeboDAIs6QTXXj2b5aAeUq/YUuZb/WA2
HiCkQLxKll0gGWfuMOdFdoKxO54wNY3elWHkH0iWqo0FXB+K+4DtTnnDXCwgUkIwyK0O1Gova67d
xsYeB8zRDeJS2wjWa0MZUK5slo7Itqx9+p01YLTJNjTbsHaDMfePiVn8IJfcavSs3NDETIIGkovU
jnmKX58rsBOSJLWacar88Wnw4udCAYKjtthGvtdqbICkY97GT+AV96ZWOyl3N4RrQDqh29KKtsOP
2Gjvim6juL+yAuTQvAdmwQZkI+bd/FcWTcPb8HT8b0+GHQ1ndAh+B/QQD5Y1bnWdVvbp1UiLcN7V
vUjkNLZPHrzjYDdNfVceWiOvlI0INu+P6wbMXM2eVcb4D4pxiynh55PjlAYUPpYq5AD06WwM1qtp
ad8LxEQ2dtDqYBjZ0qCgvgJ4/Hr9ehOmvZ209imfzI5PNY6ifUyVpJUwk598ultWNwWn+yFm9aPx
kgSVTLubh+z1oKJSBVWcAux9qUJir6oBiAzF5Lb2s38P1DR9ZplQqoi86haHETqvGJOZn1Wmg+4G
gaw7qq8kF2R96o2lXJsVnQFcrZgZgrKLQBZMkE9BVdngtmzxtUaE6tUCn+HY3iZbYu2rmcQXCOqI
/NMauF5AII6ibVuFfBB0lWsF/ifJ6H6MjXRWZf/Hv38sYibprYwgHG+O67GgKCJ90c7Tmusmnp7X
O98qrZ2BiMTGx1q5esg6kSMi72Q/L+tiY6JHPHgYKrO7Gb/WOYHQ9nU9PkXA7LYx67f50MyhZ2bz
96L6vdj8gaYmI1nCjCbp6t/khP4pkcFYTW2ezjgc+1JkVrD3pnjYuCPmP3l5xqnV8mqYa0Z4qV0v
qqGlujTWdJJkBEIOVahMO8y4io31XOxI+sZIPs53KwYWBtNcxOxphJqZCdU769WsgQIg6zcgovKl
s7Uta56VociDKHfTRSAjWla9CVWgmrxMnCnF6Tto9dKjVmNILWVj/PH+hlys3Twr8CQcMr4ay7eU
eUv7IfKUpBdnWeuGBn+zItGczMvGf+T2vQ1E6Jidvmeq2rLwXNHUqzMKeucxtoIHTbSoOTXEqiTo
go2n5GIn/u9QpD9ERN71fLTr/RB0hhyNaOuejS4Ggdir+SM8vHRfJJE0v/cSF6ey1o1z2Ww3tuKy
ST2PTYuJMEyUpE2yFFyy6iGIbcnC9LMxh0vLU2hfKwDO+zwtXwZFAqfT4IGyi4vCw146snrcEBrt
9/2vujj7b78C5Azpkjz73C6bNRa6a9aUaESwIYp2fYGzdypb9bNa16/kWaFTohm3MfVFGP3fMSlV
E264i266m7Oar2iVyb+Q8IaXkHLHEQ3ICVUf6qndVG5JFKzOkToKf9NLvRHWzAEwT6FhQJ6oLMtp
iqB3fL0BSjyhnJtAlebOLbbevSsnk4BKIXXuXc/Ir+ut1YrMixsM1y5ASapLpo/Bscnt5hFfi38k
Ub2tpwEoZ+4jUspZdk8guolo7kVf/F6kT22DdXoZSN7RTtUt9dy1pZz1szB5pez+Zon8d95XdQle
GEM7X3hJehiMrnsa9Em9VL7u7RWlByPa6OpGG2VtvxgzyAAgCQ0Oe3HDgzwN1IBSzDnzdPNQBq21
txvpicJP+UfJgIpuZBSrk5z5+tzyMp22xTWvWkUc08yTzoMGRSEfgW8VafVf11byqVVH7YJgdfnp
/jlc3S5/jbl4bvZxgpAzEecM4rr86oGJ39ulEsUOEOstZZ/V+XH25mYwT/Jl27mq9SLNxcB6ZhPK
ByAIsEEOgJuraE5baOY5mhZ7x3+foAmmgS4NQQ+m2vV5iEJJBJjxSuc4K5AJGdrMGVW1f0ZAXN6I
6kslobcDgdz/W2WYrsnyqtL6QOMtRlpmJfjAdhIHEHV0qCO9hoyeo3WlHLkNUOivstzUAKs9MXtP
93L1MKZaeqAr+hLr/YdAD/vX0E6DjQC49rHpBXB8aHqaN5r9eMqkQSR53tk3POUo0xx0c2vKP2uT
v+WkcysyzjWD+syccdFXpap8ve6lNMW+USTSuTU83FF7GS9gCxPqEsaVRAF1l0ieDCGp+t5WpbGz
lNp+quA0Ohn0l11npABdMqV+f383rG1BuqIa4l0gmEETXv8qASlMaD7Xzhi05s6UzFeUJNACqTSa
loYv74GpbQkNrlz29CopgvFYoJO2THObbhogz8nSuctGCC1Wn57T1A8fmqkcXTkP2j+IScSuHlfV
xmt5LYCBuyOezKETqMf1bK2iHlKUh6RzjRglAAUNDtcINqKY/HKHy5C8EcDWxhOMxvJyyAnW1+PR
MqRkP3QoqtZR+hX1heI17iIfVH8ngZwslBzpsvsfdCU7pAMDdJFyAIXAZR6h2kM8FJnsX6Kg8ca9
QMbOA/vR+htlq5WNg0YGRRc4U3S4lllTNhD5azpXFztt1E/UG2wXZdMKykhZXRQPOq/Sbpq4ruVq
V6POs/+r3GGUftq2U+dfJC9Wn61EalxLDtL3LVZYrprQcBKD1sVunwhrX0rV70D4W2ZdKysMGow6
MlV7nmlL+A5dWJVdpPiXODFr1BRk7qaeNvfX+x9yZe+QI3ExIHUHomAZL7rWSiu9YpiqjySYV31P
kxSHJkgdfb1rAQJsDLg2L7bN3BsFlHGzWS3JkEa0JL1zVcb1u3oMfFDx5Zb0p7Y2DCnSTMDF0M5e
Qv3xVhN2rMreWSaVCJyo6ZVfWof08FHFpWmiBWxWn4DcYb4TRlH8n6Uk6mOn9dkXiM/5r1b1UMiI
paBtHDiB0hFUsBE5lHFkz21kf9Txj0vaAB1MzNL2ED9qXCCBvk47c9KGY6Fl0ucKmMb7RhISEplR
8D6rCsoiqOx9TWQ9+RbEMr67/pwuCjmJMM1ArVknSKMftL//kVcuIIqxtGVIcqh0LfcS5E9P0ozA
O/PqaC+9FyhPUdlFJ4Fy9/n+UMt+zHwZ89wGrKSqNNJuTmyqxHRZQsZqR7lI8avsuwJiDBpwzmiA
2HIaozCQobTIWY+6gTS7U/ZTYrg24iGlQ8o5fOlUBU3JJKq0rTL/6krQScDTZkayLKtHcqclnmhT
cUbgUzn1mATF8IO7+MEbbPXj/aVY24Io1swKDjOudBm7DF4EvUJD8ewPVB8aRGz2Ni+TjVHmbPiv
GsfbeoMXgW7CZYNeyeLChyjVo0o8eGcItPnzmxil3ED0q2jbP3hBVuzGQfiuNYIJkORmq+K/FqDZ
VQAQKFablMevQ2VjxZBhu9Q797UvOVpo/4R3+ZMzYO3COLQcJVC36i1LfTamTFOeeiY8HtT+YVhc
j6kUsgHHhrOtJwjRASIGp9sgaCulXb1PNTXaW6P47ilpvxOFWlxQKDuZYfTJU7P49f43vt1PAIbJ
66D408Whe3/9U5puMLRSqoPL0KkfqqaRvgd9aji+EXcv90e63U2MRN1nluCCrbCUy0zV2ANvlAdQ
5G3xWaWd2h78Dj+ojdfX7QelugpdAGOy+epZck2yrOs0v/PDi2HlsqPgjLlT0izfqTDC9nIZSa5X
QyG6P7nbW4hsFVEx4EgkFLebuCkTrYiFf2lHLXTqApgv2umf1WKqdpEhhq0Xw7wrrw/N/DaBCcaR
wU/thqFlTGHMRkEZ2lalJ0OFEFipsdiTNsH+j9poL6VBeYhkvX6SK7rxkpnoTpWaxeHfJw6ygcsQ
QAaNiEVFKkEQuC07fkgESfSSZ5NyBH5pOlVY2k6DpN+/QZDfjs7sOEL5a6aMLRkvWdzbulnrwSVu
yq8orCrvk0pHtjiSyo0keO1kzEkUWRt/scrXJ6MCctZqYR5e0sFCPbguUYUgkfxkAyba2D1rR2MW
REFvjwTmBldd+VPR5R3WCYre5b8bn8qCE1SaF20kvWtHAzVRSAl8Kkgn85T/SgsbHhtpMoThpZmC
/qRnanKKyAEeqVQi5mHr2S6d5PbD/R2yOihfikSQUW9QrHbSJ0UTacFFhKG9n8ymQPjOkl1sErIH
YYTNIZpCc+MWXzuP7A+KZ9R9aEssZjoNVlOLDo8GeejN53jQBkjt8iifMKXhCalb8ca+XJ0lSMA3
xzkULhdxtPaifEB9OriE8KsfTfwDjo3Qy9eBFXHQ+MrRqNDSfw+pyIfNBVkaL2BK5x/11/cMMwu8
HlgfrDybDEXnqjoEWr9FT1pZSwSVoXqRB7xhA69Hgb9Q9RbVB9AoHoZQVtpo0YlLqld2Xq9WEeVm
I96yLFg5fXSS2DJz9Z40Z/5Rf00tS/IRuYvEv1hV8DsVWfojzJHyZ7toG4u4OhIhBTAnp/0mglWm
VEcjOfBFzRLz0A12/072cECcpNrYOH9vd9wibBO4uJoAPb/JJV/Pqo99vKNFGFwUFY8SNxFjFewH
xOVTpxtE1zuF1UWvthElH3Ba8z+EvV796aYsFg5Jivxz7HP7d55P0ceQtSsdbwg82QU+NBxQNFU+
8BWn71KuDLFTwOD9rwiKGua8bvWIvmMG1BxzQ5UUtzcRL/ileKGwdvSXTdrzuO/0rozQqX3Syzj9
VemIvST1UDhGgundDjFbLuysi8rKrTogQi74cR/HOyvGGqzpCvw/hzBDSAzOfv+5CjCO7eQO4PiI
o9dDagNz3AibK3UzWps088Eag3fiQrxeTo5V1NXDaJ+TOG60fTY7CLmRPen+bshARM/VMZVl9kq5
QQmoHHok9cm9TrJdjIeCbiFqGVNm/umAlzxCErFj167TcEv29jbFJbrPVrTARLgol9TCOgkVRBlE
TEFfLZxWn7BBSLJf7AS8mjldTkAZ8oTRm+RkXb5VvVsZHaFOCxUn1mp+kl+vkh1XdikatOCbujAy
p1D1j5oHCH1sjR+yOem7BLmsA/JL3rHnPfPf/fB/Gz1IUXBihYJFI/pG/N1L+lyopRpf4qxJ903M
07VNx9xRZSVxPJhyGwnt6ng0iCjuzDieZYcxMEsMalBJueSsCOk7zb/E6bR2+AKvQPqBfg+G5fen
eFuom9nyvGBQg+BDLRuAGQ+ouEKe5dLkFtqUhWHtGv6P2Z/c+4kDuULYQjdL2JX6+/7Ia58WZCkb
ExdRAvTi0wa8uiVZTRBEsST1c50O5bMSD9bLEKQmgKywah9CrenezWZmmSMHtbeFQrlNXRiVwsvc
kWRrLUvXU9Q2YWtF6cVGOvqoxVL8EiOGfvz3edIKAyKJufpth1r1qinSTDzOhSh/2Qr/y9G7sf5U
c4X8FIMRDK7Z+uaLwMRCPkoiazZCzdo0Zx4FmRc5580rkWaHj3pOl1zQpVJ+KYmVlJTlo6be35/o
7WWEjTudcQLF3HZYPrmj3EITRBAp4tRqjsgG5a9pWX3S0PD952uPPBNbUHm2xjYwILqOCpHXVqke
Yn+UFLL6YERSFzimhH0KCl7xl/uzWnnwMhgPIxrIFG+oaF0PpqGc3ysjdmTm1GVOCW5PdVqvzp5g
ozSvPRYcp44f+U5qe2t02poWkoL+tit8G2BMi+vU/R+09jlpJMEE0me7OXuRXUQzUM72SIQHu46O
ehnVLi2EcKNpsPYxaVRT953PKBLe17POZciwqtGHl7yjTVBGFbW5UrEvSpJ6zUYMWgl7uNlRU5jN
pGZf3+uxKLYmPZpi8cW0iuTUKHF2qCbsdwupK3bYB201J1ZWUJuBRTqIZaAPS5zfkKSG7EtJfAmE
Wr3imavAqa78jeMw/+rrfImaxGwIMJOVyHIX8Y3XSBPVqHNfirZ5qKMANXJTLqxdlsmJa2hT8ZMA
pG5sjpXPplGPojkAq5qLS75eSr+LvU74Ah8r2x4vQ4gwuGvUmf/bSFQMPO7vxLUZMhCvPmanEsev
B4vUIUgGVYsudSi3uxIM0TctJt0LEZDYh02h7IbB+31/zLW9wnebsd0UOklIr8cc8jioMhMTzT7W
viGv5z1OdZ4+BRXvwaHQxcbTiCR65TPOkBECOHBhNs31gFYN0R8buegSTCaOAyLV9mnofTbq+kTp
tHXh+1SFaxdy8qiotWbuI1tFCb6VIjwTvNYbduNIlercUiX76MVxNB5RRCifYFVkqRsOUfg7MlCQ
dIJx4N7rIq/6VdKt+6l0er+bSLY9Vwut+mPQDvk3JVaMDl1DWU93MZJR0j4rKdS5cWGKBLdPAwmf
0sggMxTgKz9McHdJgltLax1LFA0SbmbCf8+nqQEqmOUlLAsEH02nj6IEnbZRmz72XTb8xtQSP6M8
hgd/KFoDq53MaHPKMFUelXue5/H7JG5qRFFaGEwwncXXoW0SCQUPoWIupTWW75p2WwduUabW5HDH
igsF2eoXDu94mfdmMCBpoocNrRw1GN81tlpYSBMm0CjrPqbug9SDVL8MaWOHO6WXZAynmmKcHgot
CS0XALA4w1pHLq0TpQ9KCkuBd9Gk264cFT1dKlmpD1oTocFep/QEnKmJrJ9KEDW/csQbbRcZSd9y
tNHo3oc6ToQusXz6UkmJ5zupbravQTU0B8QODQCIcVt/UtDcNBzJ7ouPda1p34Kxtw3XSn1cw6Jw
bL+P4F/0IxAmFiIHRmTtRNZB6MrA8n8zDN41+FqFxi9imvEOx0D9BBjRfIjkkf55nCSfjNQAeBsn
Rfg8WNokOf2kyocGZO60Dy1lrA9gwCbjXCLGAFAJedEDVQL8ZCRfzr7QpyyrfQNnkmrh2NlflQQ+
iFtj+/ZdbhFadG00TJ8gDPnaoerNUHWVxOA55Pltm7i6Xndf8rSv/+iJDHkjBT7PxToYAjUYk4bR
oAZDeoqUgA0DMyjh5ZZ7iub6oYIdSdLWdezIIz6aR9yvWpoI/MwvtEGbZ3uS+m/ggc3ZcGxABjgB
ChDGRfiY9GRhDlZa6ktsGfnJy2PttxY1Vua2FHcfZEALnaOQ66Nvbw7lI3306YUgGCCy2fRG5LZp
VzxMnP2AX2lWL/ihy98gSBSPqdDo8uhlnX5K1NlKSeEhRZaAzm12MIugTZ0i1WfglSKJH3kdxg8q
ApsxNrJR1uOrVTaWm5lt8ctKx2xyvcYaP5daHvRuaqNftotIrhInysL8a4kfbf86oVwz7vzQkM+i
koZZJdQafrGtkMizkA7+PdWeEe0snOnyh5zWUOiIIutqp02D/j85FcNrBDswO6qhTI+T1yCyv3aL
1nDUqIjy0Gxgx1VW0ZZfCBjNf/pUig9hixSrE4WJCGEgJx2dLdMPvIdKrdUfg52FHzGM7hET9pRI
dytTqb/pKgECje5qeJGoMHnvGz2zDLcb0sLca31rDm6TS0iT12U6WhsXx9otRQyHgEpZxkbp+Dqm
jnS+KNLjaY3ikP0+KtW2dyc5K775lVmF7v0b42YwSFd0IekFAaqc8/DrwfgJBc5DQ3oxAmlWvS6D
XHL9Rlf+FIO82e27yS3m0WaPDiC+wLGXT7gxEbQ+Ri+5qKKKvvp4Vya7LivTZGMJb64lxqGRS0sC
VQuUohZLWONo1PuVll7UHM3LqmjRLERBsz1KoCsvGbA/tzVqyoW2PO0xI9xqPa3NkzuRRi4agZie
Lla14uT5A+qplwZkBJZ2TfCJ1og43v92N7c9s0SMxOIBTp+cl9r1t7MkL7UKOpkXLenKo1BDXIeJ
sceewPyY+yG6nfcHfMPlX2Vt84hzjWselpx/3k1/1e5QgiGjzsf0Ajine7QKS34upcH8NXkRKKo4
k0T9kHXYBKOoisYaFUVhPMZtYOj7fNLS97UZ6Jex58pyCtF237zSlKLjwC78bLRR+AIyBs4+KP5A
c70+HPGDxI93cKQxmD6hNhM8GWDpmx1CpEwuaprvpiYFR3PAUzJRo/eVNCGikIpm+BjZsdTukVEN
fpl1X78f00Rs9GpWzg60RR4ZpMmaeiOUhd9iX/Rjkl24JKKnDAlEJ6ByXTqcKOtwf+mXAgcAYkkh
ASlxeCCL30APo6wOBNSM9JKlrXA6H9VDG4Edx+d4u3gS//SGvnCw2wJXavSKSb2pD9xK4aL+91+C
nMpcD58r1Oi9X2+CqrYzUG1zQmWExSzmax7loG/2mJpCSDXD9I8dKjpKsyabEhMe2OWD/0Tu+4/0
23lJ5s4mdE6eKuKmw1kikZYAckgvaZ5VaAnKFV4bIiy17wOcjy1W100+P482M6F5VwI+X9JHrV6X
elMLs0trK/EOrr3sZk1JHhaCEDCGAQI78LSN8Pz2ulucOCpAFMzpQMySU4sz7qnKaJg1c/RaQ3yI
pvabafgxqtL9b0OG9d7E6FLHtIYOoyjqkNy111x94GoKBLKLRWYkDylkwVNat/khNwIYWUpeb/zM
lXg3E5NxzUUi8xZGaKgA8s2OalXdguvbD6Vk8ytyWfl5f++tnTiQt8hCwLqcEWXXW8/3pyhvaym5
gIccDhTFhl1uh9mXuMjaDSGYm9If522mvFOvwbgOXuL1UD2q5VKaKJy3QhSXvtD1vZw07YlnTLdX
x8nYhVCbXMTy443La2WjzSotGl2fuWe4ZCyV6DL7oNDTS2nnw5OIecDYwjOxUo110Hpp97nWio2F
XblKKHFSoFJ4xZEIzL/pr8CekmRIKHxQZKhy408wzLDUqeyKT6LM5Y9TRc9i4y65RbKxwICg0HCE
jElbbTFkp+tN7clackEWHj2fUjmG0f+Qdl47cuvKGn4iAcrhVp17kj2ecboRHGYpJ4qKT38+zdrA
dqsb3fA+dwsYY7FJkcVi1R/s9GGQUn5JahQjIIEgMmaHPcK3BDohCu3Gb7Au5Aknv2HeBH9M2y5M
lAEpsBzdUEQfLFpsHm2PKDqwFGG8GQMz341apn6MHb18zAf4r6CK8aeF5mumFITdov4q1KD4ZeZl
+tyWVmH4TtcP2ZuepkO6GXq62qsJfPGPUvQ0XsBglL+GMnP2ceiZz3mHOR+vwk7/0CihoflanNX1
hktHmH6b6p2zmnJYO4VsZ2iuPlR3+mRV8cdpLLCALfrcPHalpubfEdupDxRoUaLMa7QMVyEPjgce
pJm9M8JIPLlhoFfbwCBoI7df2OkWD179YNZB9l1GVtlgrIvI5KyLX3xHrzoRPl3xHFlxbZKe70mt
CgCzlBGyG02qfjctTDqRbjXD58ZDbePvTzpaABp1RVROz5hgCCRmqWmGlEtJ1iBJJAXNK7PfOlbT
vVwf6uJOnBlFVNcs1IOWEmt2BgzXGyDlt6MdYWPtTB9D1LB9NzO6O5i7d2ppiZUDi3CrTzX0n3oS
N6CHi8D2frmTWmHeQ8YISm3++x8bEUlBI/VG6GBRpger2C3GjYMEyoo3yi1cxyK8/DsU/BNqisgE
nRnWjXXbVWYv3H1tQibNRbnhn/7TD3BRYiV/if4HCWX6Yn8MuLjCeEPKpLJqyJ651H7jssMZk/Ww
CSJj+HT9Uy7O8/vcAP3OT2UQx8Sx02Ws46ClP5LDH2z07nHSSSPRvYZfow3WrqyyZgvYo/KpsPCm
jHPtFp/h0mekTwSE1ELd6QzDYtvlMNhW7+zLMQg+ajLTthwVaBq8qHbXp3ppKApvxM05G6eVezpV
GF2VO8IL3k+91vhBmt1V6tRD8atubM3FRfi+pnM7weGJwZVoLuK0GxuiwaaNgGUV2s+A3OKDpNMa
soA1VNDGmLpXRSlpdPep7dwysF9kFv+ODjgBYD54HYAKp9NEwiLmWoi9vd1Emh+rotpTwbjlqHxx
FDC5UMHw44UXcjpK4nVhQxUTcSuYjVs1DKo1ZmjD/vonu3TyvD9GWaykPox4qo+Rt6c/81zX2ocR
1hndEu9RH5sfblDdQiVcHJDiLDAL+qZnYla6RVrmTrCErXTY15r8VonwjorwBGKmvzOqbHd9gheW
cX6cwMKfdbuglZwuY+qKMsV2BIa8KcMnZLetTSWt5MZT6OIotNAojgA7ooVwOkptmmmEs5C3x7yl
WVOZyXYRW/RGKLlwvvBZ/+8oi7kEWZv1+Jp48MZJ0H3dyKeMG8EUj91Iz+tGJrLIv+ZtDpPgnQpv
I9C3hEFroqxac8jR55tdG6hxuTt0I6PHFJefT3FiGDfW8MKhnnv34KBN/KfPmhNdLnIoV6bLsyDV
v2bVlEwUvCPXXgnLir96yBa/KIY+PSVGkv4lKeTfyaLJSY+OtwKafacfsMNsW1d6jxuowD4nnfRn
rqmfve69VsNfkh/Pxlpslg49rsiQATeC7JJVFSv2CtLIb15yN0CFy5favyNRqaDqBKqalOV0VkM/
9krZcc3FkWbNmkl2+lMgT1H6sVek+raTGA6i+uwFe3OoMafSKfo/OEmM6VGfFm27ChEIeTRg4SC0
hdy4n/bO7OtD8vZVWlZ6y3/40jmajSpRaaNaBkHn9AejUaZN4wD5vU/gXSmFqm5CM7+lG3LpHM0i
5vNzZtbjWXzsIJzMvhvjWZ8Der0/ZXgx+WXW1JrfUTu5xf65EPJmYCdKFrwO0LpeTEqfXXYQQ3T2
FbZn2h4fuq7HTj7OPhuxDU0CgxXjh6eAmrlxopZZ5Pv35+IHxwDYnPRqsdOCrLRiUAtIMmRN8ya6
MTnW3fCFmx+pYHO2WKNzsklzmKmiNutPEb7U6+vx9+Jak3ZQWgU1SAQ+/aJtVIeFobPZKwzLsAIP
jjZs/FWd/r1KKow5Fpi64wwuX2JDItsAPxYP7l6jVUSzigt51Ib2xpJe2qBUpaH32qTEJOin0/Go
4uKggrdAMkbdo5VH5U4LGvtG6L20aDAT2TXUFc8hXFEfDtPQokWCnc53VG0/B9BtrKj4df3bXNqY
YIDnjJuId/ZtdFUqQIXI8KUW/qzA4LuNvY+IALohhV97/Y3Fu5AK0wX+73iL+yuNK71XHcarNRzB
xrx8mrTynt7CV/KQe3VqVXqezXORaa/XJ3rxq0Ezp3/BtzvL2MJiULPSZeAeoaVVrOcgMKL04/VB
Ln20GZBrk2vQHVxKqzVR1yFBnmKvMXTptkuaDrifLf107LXN9aGWtKH3gz0LC82cfUreS2cPBW8C
zxwUa+8hlBMD/YrrBL+3OMx9ULrjz7lgVW9El5a7rO3a5C5HP9Rbt1hCjfR+G733azdQf4iy7G6s
9aVlgECKijBRnNR1cUJwFepF0lb23u21HVVvLCJE+6zRTby+Bpc2kwOw1QZlCCBuudxmhJXgYDFO
UwrDx3zjQxzGh7ys7mPTWo9B8ZBI/KHEeEu09NKpoZGizshaiDxLrpxdjKPeNTli/qT/H5PI5YmT
eTJ+CijTvCbIBm5yhartjZgw39V/VF3//eRUGdnA3OU4rJxGnrZ3ez5ya++lFaWPeqjafqkq4qky
wRN5g+3dCNwXLw/MGag18tA6t/9pqGC7qtRR/sv1QzN5K7x77Urus9omV5/u3dpahV5T+Ci1v1z/
tpdSQaKfOiegwHGWXSQecTytJjy/LSPwfBXBZFIOgcxnp29ir/2F4v9esW81OS+ssIHUD6eKMi7o
v0V4Cku1SIcmsPcj1ibHohOYOEVB/rWjKb93mv6W5fiFqATe590CBLUPzszpFw2U2B0iaPr7Kij7
jduIaq3jFnXjO144j7ALZ3NapNhQFVpcwH0v644Mz8bfN/xNHaDCPhWAmGsM4vn6V7s10mL90EiJ
AkuEyFpNlbrGXrp8kdPMm/TSW5WGC2eQVjRgN0CLlKiWLQhLFwUewqayD7B6+CWrbnyWZO/p3k5Q
D3hwEOyz4O6rgXKDYX1hZ56s5vxN/yiK9b0RaXbEHNEj3FvS+CdtU6rg9Pq0KFgXiemj53sj0l1c
V56VXC7IeRN1TseMm76v6il29pms43XShAYF4EJuVC2NbtzQl9aV7HuuqcyLu8y/haAQmNVKeMD5
L8Lb0VjXdficBv2PUsPvtoh/Xt8yl8abwW9kh9hG8bQ9nZqsdK8ukjE8aAI8Sp+Fml/bycOQyac4
ifC9vnXmLg5IFm7NcQU45uLMuUMi1cLSMDhUjc0QBM0qr/u5T+foSCjFr3QVfv8PU8TXmC4UoHQy
09Mp0mPPDaXouYpqt4UjnVmgYgqxgb3Y3Butlh4yA2ja9UEvhTJskqAi8cLh8Thfnn9sUzvLzSop
zfCglMqXtB1+2Xb/0sn6kEz/z6GWVvJCM6asUd3wUGD7tDES7aejpvJhMADg99L4H2LMHxNbvtMr
ZBybtHD4fmX1OTKCn0bifchK/ZZjwKV9wmULFHS+bqmdni4gr0DFSITOOBO9fkhI4thGpv3GRomy
dSk7UESqNvxz/bMtO+rzJW+APgWcORt1nLkWDkFhZ1noKXt8Qcyjl8/uo8qgrrWUGwl3LePQ2Wq3
AjT1Ox6E4geqJ/1BD5Ld9R9yKcxhGkBr34ApSDQ4nX6PYO2I5WN4qKz8cxvEb+SNz4ZDoalwEUJH
lyO4CfK9tGdpu80F3Xfo/WLJJQzm0cDa51BoEE53qTnZ90Pd9uLgNGXSr906KaLN9Xm+k2EWWRWv
RdZ9VqCHULfIVnuqxoOMquigOHXa+7qeRSpwUYn1lzCnxHkYLbfApNOxKtXH7xcwQfKxx9InANo4
jc0B58RW95UpKotdXg0y3qsKnpjraejL4sYLY1718x/L2xMvi1mff3EReJFFxssiHFRRdAfp4qPc
KzRLrq/JvM7LUeg4sel5sM9imKffHlZT2jV49h2ckQpYM/4Ogvi1Vtobt9qFLQbZn6oAnDvoB0u8
OmpjfWIGrHwc5J/yUNn2ukItpPK2lJvubMAbUlU+XJ/ahTfDu2URJATyvLMGhQDmmXYKvdTC8oAY
WqPS/TInXqS4nHZKvkKvomnXsZW1znbSMirhuNPGf4kznw/5XP3mIqeNT7Fzjj1/BGcnQl3bRLz+
MDYFKF3dXiVdijyZ3vixkTwYoXpj2heCGQPOKojU1Ng8i5OlDi1SeZiUHgrbTtfJML02I7icod6i
I2QjW3KTg3ZpRMAXdEh4qeh4qJ1OMekKC6mDWNkbvfS0FXI7U7kyBrUy/M4GCw0BUeW49Ra3//b6
N76wfeHscEJmZ026UIsTPTURWlrhoOwV5MswvNXiD66Rh+uYT/z3ySCtE/jw5BIzMnJxy2ZmGY3U
khWc2atHkXU/azZPgHZeUWH51UAp6fJb1+2l6XEv8RWJynNOf7qyw5zhF6VU9qEeWY+YeZQE5ZpG
+FF2qLnfgJO9m/AsggGEgRkZyWjcBYtgUIY2V4zAVEnRUpKlQcnRszOQiMpXWKC0YlW0ShaC3wlA
N3cRWhobnjzxLsB5fY80Q/hPCtEVf2xS9H3O9r4XnmxDHwfJydpNeqLJdWXa4pOo4/or9dDyqUGX
Hf9VdC6NbRuF4PKCQq2LVVQV5T+Zh0OWj9WMavhNVBsJ7tVxhLdOUlLTEMIs3q5vp0WYmgFdLjch
naM5YLjmYgFkl3bDUMBnVId6gu45RNskbzzNV4NUO9ihqHdFU9+bUS1vSEssvvR/RoZiA81mrlkt
dpc74KwHQDg5xkK3904WhwhxRYaLHCRVptX1aS4u3/fBwMHSE+db01ddHFg9o9cfqxAZ9UBRgYdT
5Bde9rvpZb5tAVx/uT7cpbnBpAWyBm8XzYP573+GQI3njKr36dHB6/xZ0mGCVNjpayHsW3IHF4cC
QESrGD8H2FGnQxU41ydGwMx61KSxTNayl7aTGLqnf9nXeV9D5oSsDK1p5FkXkxoG8MyxwC9B7dz+
vnYG1w8HvB26UPylHv77UDPOk6o+ZDowWaeTMqpSMSimZsdAC4Nt2wp731skwVjdS7ATLR4AYXC4
/s0ubRGKMqZpzakprc7TMe2o7zsX8M3RKSHxAMTMNoQGQrmVtCsBGv5GdF0WOf+dJP1HquB0MM7U
V2VHldhqZHZszDDeW4lVbpIh4vxl3os0sBvRRT6spaIE1KFUZRU5sn4N0iH5rGfiW43j1Y1DsrjV
/v1BNo8CjDrIU5dQjsrNc1BSBRBuAcvaT7vK/R06kfsRdnDQ0EKp6h9a4GW3MM4XV94lGZtJcOci
YAZInFxogKorMyj3EaT4gwR4ex/RtXwcy6zfXf/SizTpfZ4odrCPQf9Q/ltEHjG6eqfCqjk6SRCt
NLfrdtBEn5xJzX9EWvFDqYZx6wbTLFtu3EIwXxycBjCxFpI9/Y/TbRZlFs+egW2G3K7YgGNr1y28
hk2COvubY7XxuqsQh+wQcd5VrvxrpirxHszoe3GAH7DMscUwIXVjptlRNWR0b4De+Zir8YtM5C2z
0As3Czk8TpA0x8DLLHMkewo0ZaIxeGwh1FBzpN091Dh3AmJxAbdJRXdWepJ2e2tsbpRdls+e+Qsz
NsJItMw4XMvSY6nkad/mQXrMXbt9QFkB2oxbhqO3G5Wcc0M3k4RtUlMdyonrKptADnbsy6wM79R6
qKJ9VWMl7reQQEwfpIehwjulsedDGxLfrm/HiwtFNsnJI6s7uwjzTAhVxZblaMa1d9eYQb2aukgT
PkJ4yX1rqcVTnaUDzInKvMEmvHB5cAJmu+T5iULafroZC0SXg6zgG6ltbMW+cOX405oixLNq+xas
6L0b+0eu9e9HeVdupCbME3hxf6hgHbQmYesloim/e6Mc12nsGYc8pPQsPLc7NlKz/CFU+5VssnTD
jQlFSlagIYRr3FIzvhB1aMPTyJrtSUD3z5/ljzt6CkvpKjlzHyo9Ap8ZSncTa7Zcu6gSvmZlcst+
e/G8/c/8/zvgIuyYAB6dsag5EE1pfoAuFhyFnX6+vpkuxHD4w9YssQSG8IwpAHNStPCy5lvMrR9U
fazVlV6T0PpZWE/ryY37PSnqjS28bKa8z232KqbNiiHbmRiS5wVBlBkhd1lvY3Q5JTliICqZc91H
5sa143vhaGJdGTY6TK3VGl9HNXQ31+d+6YvSfYWxMQcdugGnXxREZ6T1ZcYCT6r1Glda9bXDrxi7
xq70zSa9JWV+fnoAPloA5ahoETGWhOpJh50a1UDwi6Z172BLmE9FGZk/MeHr19endmkoMBZzOYGH
7lkhOdFy/EoFVJQpCL03URnhRxnqnQ9c3fgfhoJBhWIjtQSuisUxHS297BXY6MdGiXo6nFK5K2WY
brUsCm4AeC7N6l+lD57uLOXiLgy7zu7Gmdaia7n1yfOi7skUVuurMvzn+vqdx1jKnHMiTqMIU+ll
QmkN2qgUUZkdwZcPx0boCvW2AgnEtFz3obXxvGY8ALu6pWayrHhyMBgYAQSVfcLNu7wF4fNpRZoD
dzctQa8YbSd7ZUVasO2RtXsq6xgIsKdYK8XETtvmEPlWZBGN1PgvHaD//SXYKnAXI15Dh/z0dBQw
KVFWQVykk0bwpQ5axCDNtCz+0mPzP+NwJFDnYebLB4mdonlRTWV+HEgg79Sme+uKIPohFFrz1z/q
+XlHs/O94EMz57yarNH57+XosrYDzX8zw3a2VqtwFdOFOCh0BrfXx7u0XYGsA7REq4FxFydjSgHH
SBHnxzHv3Q+dC6C6SXt97fVZeuNxfH5XMDXAJIgAmio0/8VdMbazMqyoYfdMTfWiRRjUOYl2yxHl
/LJgFJ5XqFNbPI6XhbNoytM8gq50rCVNfkcOzUMyivJJFqq1KqygXZGw3FJledfROc0DGBUfAeQW
qfWeadh5YZWEyJLDKDL6vF7xJhshQoy59zlG7fZLPSRNvYqTNnoFPt4KHy3RutmVetGjV4/XZ7+O
8tBu74s61tWDHlvlDzfWe+uJ57gJVQDdRMj20/AUTynaSLHogn9i+GyWb/Ygnv1hpu5d3xkXchvm
hDM3z3CCM+Knp4cr1e3KDDW2hiw8hDKlsBO8siOqEf6AOHW66igEJH5cNdGrqselTdpJVgp23Jam
b1Pmzn2lqG6BxvRLR4RiN1gudhE31eJ3cek1Se9EBYUIo2p8rA2GwLcGt/wS0f75MOgDYvfaOBj+
VKXyU5gPo1zpQ2N8yL0ONbqqV2Nr02nSa/CJLMt96tXqcaLdD1dD6vZXQ8biZerjbCCg2vmIvmwp
1j2+DO5GNZThExzJ0vC9zDKRYsAQO71xKC+dFK5W2hsY259XJayW4r9iT/Bjo7jI/CjR468Ybozf
r3/hCwsJFseY+Vo8LHimnn5gE5N3TmuFKifZ1dGxc4dYgy/NCKLrzk1uGjKfTYvLip2kzdxHylXL
Die3VVuXY2QdBF66h0qM7Qo46rS5PqvzvA18KKBxCsmzPCCc2tNpjQGXVob/8aHXe4yA68ZeRwpN
Or8ovGiH1Gu1NqJIrOE0lVv08NR9mYzTjUrIhbniuYZIE8hDqpFLYyYvpDyiWZFzCLume1CscVwr
yk135LPojcCrDphsfhNyJS+RmqZQEmQtOvvgKpqyVpvQfXLtun2UlFlfbizrnGmehDicVXngsKKz
WttZDtU1OAQileAdlLTv44esFu64ScgPxMoMzczdD6lbP0OPh7NpV4o3rUQQ5XiqxCJzjuFg97fQ
52f7l1+EKo4+u9IgnrR8fE1RYmQjPPODMiTdujHj3xgQBasxEj3aGFK/sbHObhZquvgsgFxj756L
1IxOmHlNLb1DBH/uk2uPYuXJ7jmBPr9uSlxU0KK6hSo9y/EYE64IElRQKmdr29O9jOJLCMS+8g76
GPcbljL+MXq5e9/ryeeCo3vfK4ZyL7LeOFz/3Of7d1Y84Pk+a16CKJv//sdLEraMORhR6x2GpjDE
GqqEru9KL2vfro9zvoOJPTxvAATSGQHgfTqODrM/QFTeOQRJ4a3twkUqozPbXYz0wd9GVdIOapKz
CBbDncUFw8xQXjdL9+Ao0npEvsZ+FlMaBDcyuPNtQo/UoJb6Xg8A23w6owLPpwFzXE5+WOW/gRb2
+0RJ4dP3qWu+NHnWP+lT0tzy+Lm0kIQCGvFk5eaZHU0O/2HCu80+OO2kb/U8dVYDyqxbx0z+kmVC
Ygp3HWQT6cXcb15ewBCLR/xOTDalVn4L0iBcw4ow17YhjEPjaLeKLBdmRq8OWuUs9no+M0tHLL+x
Ju+QBdWg4wTlVj9EpDgfsw6W4Y2vdx5TqCMC5njH4fC6XXw9C3qODACQHNSwsUMqKCJ+CqV9P4Vq
sE+a+Jbz6pz0nkZVAE0qzzc4NHMwX+x/KWFy0XbwDkU//GjNCq2Fqk9W42QPH0JqIQe6E48KKpyv
XZjcgsWeRxcGn0+dasOPRQDkdKvSKDQNUZfegT6hpI6oe/INTMcIPgVRimZbOpX1rbfs6lseZNUt
UYJLS81TimCK7CdKNYv0oxugrbkZ8ZR+9LrT1XbbBKAOO1g9W724Rc89D2jMlYYgnQBqG1RvT+cq
ssrMJvjjwGOs6FuXK9MR5ugtm9ALc6KtjIbKHDtdEufFKE1lC6QrcNryQgdtJdOE8FuvpFvHTyNQ
uVtthgtnA1uCmW5IhWq2rz0dzw4myNUU9w6JqcgHoeF5QZ9+0B/rDjT7jbNxtle5YmcJAwAC4G8w
BTgdzBraxrN67oTSTsNdh5yX79Dd2OROqh2jsKofOxutM1ofxRo+t3OjsnIWWFlOTgqOG9xHSFMu
jkoUk2q4buodEgU2W40zQrpywMjvcsvuXgyzEoeoIKe/fkGdfVFG1TQmDPORNvgynGvRrFfRe4Tz
XsQvXdsOT62rGJ8M6uxPhsBe8Pp4Z190Ho8wzvfkLXkWEEjKdVqFSBZH/fCp0AzxvZ9Me68X+Dxd
H+nsRMwjUSZGtQkE25l9VBZVuOJomnuAXWbsUlE31FLhINwqSi8tn2dy3vuxg35Da+rsSW6HtT12
GbGscNu2WZXs5dTPU2CIPm90YzOaDXJ5o1aZaKY26rBHLC8Gq4f00HcFTGLq00eKX0t3qKZd1lnl
eIxrB6MVA/muwOc/kzvVq7K36+tz6UsQltBeBJmC9cciOtpFbWBP5JEvVNp4N2I8tp/M1FoNVp1t
rw91cYngucxlV0RHz6qGtZlphZYP7iGwKMggjTaKt0ZpnB+6ksj7EMrHVznyiPCDqJl+5SjJRx8n
XWYvmLjTVQW33Xw0EDNBlCyMphIb0zit120ce0fZy/7TmKvl8/XffGH7UOrg6qDFaXB9LEKdil02
+iyOccCHQEWerYyeJ624NcqFj4AmD40ktJhRF1tygWMvtsDI5O4Baqu1RpKiuBMU/dY2rY7V9Qld
HIr3Grfq+xNn8W6UZV2BGFTdQ4kf0mumttpmbNCn6gPzy/WRzksrMxaQZIx+KbVvaH6nkRTSQq9X
WuYeJIg+X41V3a+w3tpoyuisQq0djx2A6A/FqFZHEaDyUbp2tdfnY6JYiX4DMUQipTPgSRpCu8yb
MVF0sRAdUBd3cdZVnhMUvCKodKIN4kzG+KnTlJJuLmLykA6dQtJu6XX8mhUPMUng4Qh4AOzBIMqJ
q8NUW/1PVZnyrw5iz859g/uqvlEUpd8YJNmv5aBrkdhYkoafZfqGO0XOY28ISipDUY6fdezWoAA2
Kqoljhy3Tj8av9FoF/amit1p3GWiKHLfrMZe9VOB79DKHrR+Wo16o6Ez2DrB7HKruMoqFk0e3Nmm
yPs9ltbxM0YPyl01duhQpo0uj1S1+sT3Ets4dkEU2GuEmkEijXSCPhua7PkYdjy8pEWfBkhfxf2n
IentfG2Mtfaz1FpRr6s86ort5KHqckyFBOYjkHGY/MZ1k+yrZ6TTZ0XXo0MVjpq5q7NxTNeyIoe8
gwNj8EhXjXuw3Va4KdXBK9e1O8Jn7RKzaf268XAyonDT/MIfLUp9VHWsFZdQ/stoEYHzWzU0P6tt
Ejw4wVS8RsYkHqYkQOBQGcPqTZmk8klJ0Fhc4deqqo+cTQoh2liNiKV22QoHHEhncsAHlxdeuA/s
PIKQZmpV5xe0vXYZ9l8/e7O2N2NVRNshL4PhAMMHds0Ymla2aYyRcp+WJdiCVHYg7a0HGOy3ibDU
aqQh+IjxivCFzM3PJQqr6KK6ara2RiqzK+lMJk2eVp0OUVwH37CMKBkCLsVeVblic7dOt2UfdD/p
Wrd3GA4ort8XNcWTQpsE6g1aKiyeipgT4NljF/qqaSbzDYqgrPYddn3xfTwOAqnNrlTThwRJ131j
KuEPnprOV8sLWnOtAZb4mmh8XB88fvlSD2BbQaehfrWLHeTBN2GrCF3zm4Fq5r2idVF8306GEW/k
ZKpbrXK8X4UD+X0t8gSlzia0GuOTY7H1ReE0b1MYKMMqEAG6mwjGqiBzJ+TIwU7ukbFTHmpXhaQR
1XW2DzRHYrIQO/0WBHmzTce42eAup301FMRU6d0WzYtqzO1HRSul/IAIt7LC7Wq6H6hmiTWwrEbf
ZzGt/q2dpsajIjJvHUOb0B+DMRjhmgVqaDwXbonp2KTVUbpNbSRhc0npssUPod8iYYSirjPZ3h4v
WMf3FLe414WW+rhsZjpebkm4K+uouKttpz8KM0k/6GpsZmiCu9bObemmNSm8b7+vpAJIrJfqz6SK
h2Y1ycJ6rgMZPZZCgkjIMyP4RsbgwaogMflZJLGr+E0nvZ8tWC9KSA4CVTXgbcXtUoxuynoYfLNM
+N5GFYzGWsVt/Ys7xFXia51Sf1DjSVmbqO9sInwn3jIzppRrT01T71u70h9lbIsNwv7Ng6WEJkTS
Oi3WnTtOj4Gmli9RnJcPMM8734jV+nEazGIjW4HQeDH0cBG9QqnkJsiy7kgYcz9GY9s/BoSaBwCx
41NoKuJerVp11dee+Y9sirL6mkRxF23yEcgPZch64HsV7pMedfrBdYDMcahL+1faVvUmM7V4JwBU
Psghi1CZcQPXd9KhaHzTVLCpqqrQ9qPYsF9RKBxRH5360o9CekEJLNlPRjLwDI6CuNF9nKvEV9AO
TfBU5CXvAlqDOkSnOit2tSMdY1UNQ/SVan12GJRC2YZVZ61GTx+elWyaJl/3Amutz33sUarta+eQ
c/mGEgfuSk97958wFeYB/ZRJg/qToraNBtB9HEfV5yxwpO2Pqt2slbpoVl2JIe8QGCY6izqNggel
0Guxwxu2MNatO7UfDfj0T47h5rsoH5M7J27TtZlE+jrqeoSN0zyNt/E0GduMMHvfcPpoo7pWvArK
UPyenPRXxR1V+BytbBvkejKuZIzLoS9rI8pWcCCNYeWgN/wxx63tJxI63soRDa3INtfrlV52xZPp
Kg1axvXU7WVbaMeaZdPgaEStumm9oD96EQnWBjyXs8sDD1CFYw85douxGnxS42ACAN7XToSyx1Ca
q2GwNEKtYSaPWYSpfBMYrG9VKdaXOmT2FMbHraopv9IQ1BT/3GEPho311naduUM9xlynahqnqyQY
vWM/6MlDSz/eV/t2QrU9tdJ1SFXmJQoVd9vpcrrn3ZK8qM2ob9wkBbRY2TLBdkc1PiMx4e0dV6AI
kSVVsdGHPnsb0hi/VIXX0p68xDwEYwZ+t1CcwFlnaIcMB5N+EurIyCAmfiK66d7JTf4fQHzzaN3i
y23dy962X/XecX6Neqp8M8ewnmMO/rtGkPP1ggyrFwOxsG7A+ms1RJ75lQZqc5iE5PqxM69cxfjV
bcrGGz/JoCPMNGGuTnugdN2zVMnzHWEkd1Zq609j29hILeOOtE7eLdqMyP5ulFO4IQtJtDVguAa/
G2uyv8VOPJEkT7HROxtzBCLBLan99NIRdWlSgeBRj/rAtxO3eUPhQCq+B9/6gNq2C1zIKXd6Muj5
M+Jg3As6Ic9XuSSytYtBASPoLebSQp38nBl/px5vfNDaAl6J6iLjjP0667XNBplku9iLjFfLDXnS
lGDvdppwu31OI/YOb2DL3U1G2uQ7U4qu82s0M1Z93rCL3ETNs1Xccq092aHTHRG51gcfgVv5BWWE
9JeT1kFyP5aj8g3JGjSwtAZQHVAopKsRpd2NaWI+226j7HN6gvuyta1N3uNrpeuBuYnsTG561/md
yMz8mKqx227w4wtWtRuz7UtTSx8CZMGJXBRlViBjzGyFPqfypommNbcd9h3bRjZK6ZMej0evHtT4
H+TikRPviafaFgdm540jMsmVlajpNkqINKbaOR9Re6gnfAOb9FfAl4BBkVYl1AJqW+tuips3IBqu
vS3qbuR2DKxt1Fg9bIAqhzOlN2b3nQs5TO8wQMofGiNDrqoWgbGvLLPbNIoRHox+ks9Sj5yKro9B
27SzOhcXGxW4rQ582InLBAFMjrnfZIr2kHBahx3bGJc8tcbjwlaqYgu4p493ih3VmzYGALSamYCP
o4EV0zY0R/3VKRPnsckVR37S8VRAgX0q2KWaGgHLkTL/nNK/VdcNuF7XL0rF6z6IpktfpIdvo22H
TbBWPAT9x8YNDkNUYtuYJ/XKblp9l1j8jkaV7TdjnNIMLoSsn41Q1/bkqfGWQ1ane0UEgX0Uhi6T
g5GUzUOeZ8U9qtj5zojYpDinBa2+0ViIXZOpKS6waXzXaMN0l6FLEG4TPRU7hVoP0bes77SeLtwK
JhQSsE5Qt0+qPpnoqWcJ/YwxLQfL98q+DPwRUsi6GsocAn+rPriDWb0GqjsgKtkhOLiqzbLbqFpo
/Epc0lmTX3C0acXKNU9fZ69VqjjUFg7cfm/gxk2VUTF80i1sZ/n3HyKgq9u6yMy9IMMlEcbq6HUo
tHRX5d7/cXYeO3Ib7Rq+ogKYw5adpyePRhprQ4yCmVMx8+rPQ/kAv4YiumFvDNkwVF3FCl94g5Jt
GoPTCuar6I+aaML3SVbdX25AXWAz6aZ8NJzG+F5OaBpu2tyxtnY3dXfFqMn3wqmpZqIjnm8KNY4O
xSzdthM2b4nTt+lt4CPqjkJh2j62Re5Gt6XqNIe6KLBYV6CdPmiVVp6MlrLiVkvs6BHTIvXOUELr
3a9wHSssI+JWsNrxW2iNzbGZTOswgP3hsPREswGiYyZeaDsTTc6N1CLMfvJo2pDT5ycVHf8bLbGK
krllxddoMoZb2sNyU4vW+Q5p0Dw2pS9eu8wdv0ZJ3xHZltVWscb61kdWfFe2bva1dyf0ZLl89raw
R9I0f9xjODt8RrwRWLtAheqgp65yq3Wj4xk+bise6YEJY3cyXly1V71GS9On2p5S10PVp+bfC+OG
epR8VKXe7uzUMjZVHqon1Qmbg5iq6TAElb7pFdodbednm3KE2+1PkST88rt7N5zkGQCbs61nZwwR
5ebOhJtGDUUvblpfk9vA7dpvvLraxrRj/SzUeLxDgzn+aduE8CXmCrcz42iLbUm3Tcwo3JqxnN7S
sG33U16DZ3YnG9MA9Gr7QlS0eqNpZ3C0xp2pac3W9pOmBy7XBvdIFrYHB6/prXT84hsvn5Xc5I5s
nqcipYTZaBSjUY5W99SQxxu0KLRgJ1MjqfZT1OmP6UjdKkS37J3HsQDcQL1+XzmBfauzH2/1pCpv
ezvLXltcBfZZm+Sx1/Th1OFJMsqHGnnrx7jXq3qTD0D4BsUMd5MBBddzpKoV26TrykOShApXowhf
+sQ07hO3TLC1TTGv9ho1bl4UIvldnnbqG+H35wr1H8LokNADf+bia2U2VeMpeYXqphziQ0B9dNvY
6bjtlenJ6cfwaCqsq16ZoOFLSoubSRVuOqPCA1xMcFMwNnAv8EDt2PFZUPh7HEjCbekU6gEnPPML
Ji48zyjJJrdWYpJ0ykHrbgxSkAfiV/0twxplF49Zjo1XXZ+QTCxPfYf/IP4ZmroHGpft1aGrziVa
Els3ynVQy1WR/tRFkZKYTcObLeP4GTdqWLO6TD4btal5ATZWR5Nb5uRnIyVBKdqh29i5rk4301CI
rxUc+M+Jq9KOcguHWkE1FpnYGcognhu1ZXuIIXqnz0E8DFtJOfHRkgeny7Qn3iyxd7NYbtIhqAls
nfHFtZ1uV2l29lXg6nLMUqvjRpKD/VwCpSDTA5mVl5V9KGEXbPOJJBUwSXjnB6bc+k0T3ZQtcZSd
6N1DMJjRTlQOQiB1OfzVNKW+E1HX7lRNdPc+pY8be1CUbTG6/TendvPbtLa192pIlQ2+VsFrIwMd
hLfe97sx0NGbkHkiNnmd1puAQsfRj9M03mtuGv1wmq7jVnOiZO8UrdglTN3T6to8KzCYKbb06X3Y
2sGttOxg8DR66E9Vzyay60zb49Otb3hC6nNjtdFe55LYTuNEIhwXuvOqisA8EQcZz66fqp90ofT7
CU+3V4Q3lHob8zSGm1Gp8000AW2imqBBCh0yllJYXXbfqXa3zdsJn0a8jx46x8lRJmv7Yh8h0L3R
JOYnmtNb20w1q/vUqcrnosfiRmoV8pt8Wv0oKjgMtmgnf2PXoUJiNQ7RbaFo/lmx5YQeR6t2POK+
fUqAz9xSOxkOKbf8PcGmv0XwPdt0k9nfZ2YVnkJdy7dBO4oe2fnBPFoNPN2zXYTmLjYR96gjt/o0
YqPynMte2YiYiiA5j9DvsVtvH6E6d5ssipKdmoX2mVddzbxojOMXkQ5yD/5cHAsZWfvAd+2HnjLM
gf0mbwlBkEaZfAvqQDwhpOTHRvSqVq5yz30w/dBMYb1ToB+DDQ9hcWwDIzhinsIaqR3t+CBPIPal
LYISdmG8k+i3d5awqScCIJxtiYK9kevGmQqFdcNeF98F3kibmI7D3rQy99Dqun6nGwJmeNn120jV
K2rqVvO3o9hknxi/YnHT68kdJHJ9m/pOuNckAaTQYO74I6dXE6Fy7usSO0eKKyc1sgu42H1e/MzV
Nt0qijndBapp3BTSqE820revvCz1nV2GPXxBH5Rb5+O9o/G76Hg6u0Zr49ccIuFdgizY19KR8Z3h
oC4xSj3ag2tP7yEA67sScqdnoRW88fE3OVDW02fR8m7/q0FKx23Y6jDGdhEb+F6vg9jwQhxyko3S
IT9jgzk+dDIt7rQump5pxJufiJZ8T88n8zRMbvwIqi0/z6XSbVrgYuq1Y6pbJ7I38SqiOnnjSne+
aB3AQq2gMClpkg90pUvzNY4T484qTUIbSsjTD9iA7V+YZeoHuJP6TYF50+OUqcFeCR2sWdpOSdut
xMDK305mq92hURzfGmlRjl7WT2LXYt5sbkNbDbZGoX/PxSRugloJgTASvjjJJDZGVHeftHzU021O
lPlqJ3gdDYHbkLa52l0PkwSIHkacN0qQc5cpbMas8eNneL3T4wid+5jgKt4i2ivUQ2/OjZckUd2v
WZsGhFmAl9TGmYItHp3Zjnajhhi0nj0DNzZMrudRelFW5XeGwIHVTJWQRpKLaMY4tuk+pFDL9eFG
xaZpLPM50lL176Qpol2imf7nKYrSfTbWCiolFo92StzTpGD2PCP0m5fJCCfHs5p2OuvJ2IUbxHcK
aoB5fC4rZbiPZRlszc6wvwN+MA4QCe175EPiU6M32nM0oHruYL60zazBOleQz0KvIca+1wpoaZsa
qMhZFq55IxD04GNUQXHI7LTszrmSJQci6Nk9hzsm2oC/Lw4daNN3dRz7uwij1N0kInloytL66bTY
7extiadLHlfVPsj0BooHAMhvjdTcvRYmEan0lHREMoOyRyK6eu8st3wZI0F6bPhNtxEOcdSUmhTZ
+iwctw4t4wfLCbsfqiBtkLWbhQBIdWWrt7wydSlxn8om+z52uoY9ChIq9rRIDY4U7bWDWiu+3GJR
pd8giIccpDnqBhXzlliZnMJ+MgyfAm1LKD8lqHXnhgxakrNOvFDBtvijHVjSS600ni/tMt9YsnLf
AnS63+Ipz8q9peMQuBlqCvgUVLHQzPIgvI05PLPzRm9/7lQECahKUszAMre87wKtOQpfkQddxtMD
NGH3gaquOEhA11tFOO29ORjpT0nQ+Z716bBJjbZ+k2NVPWLuSpEGWy5uV98yn8Azt7cu+5K725d7
gwbis5WX5g49I+2uLDplO82tYEGjdWemPNAQLOv7GOToE/TV4KulCA6ZFaN1tBkj17nL3V58D+Kx
OztFVOQ7qwtyHF/6+Aa56eA2LFRBlcQZPHcMdXlnUBktdmNugckIwOl6xqS3d0YzWSY7lmaI10Tl
+DZ2MA3aYJxOPGU1RWvM0PcYR1WbxK31t0AWzRNoJ7ZY1pFwbnRu+OK+g0vulfA9rF0ahYm5r1SU
B5yw7NqNUpfgMou0jextQCfxNa57OEcVBr8TgDy5DWcRl1whr/MwRyq2CKA7BlFX33Z4P+MbPMUO
AXFajNyGTYVqxJYd0yVsMWBXVelmxpaXD6sv0SfKSYUO8q7noIA2vtXjgQvVMtmUppnfNJ1u7+co
cw/kz7gRfm4gxhmqFeqvQ1KeqLF3N2OAVdMEoWQfUCDYIRaSflMHPyQ76vIN9j1KuYUFP/wIOn14
AkvksxRT+Y7p13hOxz7YB4k+vvmc4RdVb7untCSX58MOyRb6yvRKbjX9oMPWnIVdp+8gO/t7owr6
Y9DUWuIlflscgGRQEI7jsT1ZQ4g0i+obdzRh9YdOdigq6LrxbAK5udHAXG9UhU1RFCPeWmZQt19C
Hrho6zhgcc/ZIJv7SqPgX6j12HmUZqtHyMrVk1842WM8gowE9Vjc5ChbypuaDoGKU02ILXZm4/XW
ZYTWCjXVB5Tih/d8cGW9vdxcXOnLzuz3GdRLux3s3sfeokzNXGq1sE/jWDm7gqT0WZDfX+0Z/tkx
JI6gsw/PDNm3JXBp1l/F9Y3GrA/hfTdN3DFgQ9WuPw2xskVEjPwaK2uSdjU/QTyID8k0yoM9b5LG
IG24POs/rZ7nlirIG7gaFBPA+nycNg5jepT4pn1qZOnez57CoVePuOKdA7zlfa+XdnFryTSjheWP
Wz+1yptoIA7xxqJqvk55kTwU8PcK+pmO29HblBQBL//IFQANggwgKi2oVX/qp5SUiIfGkvZJtAjw
eYT3wvRGZMnfdFeMP3Horr8mdm99pY7S/ohLqtBXNscfiC9WCW0IwKSAWVirBaahsossGabWJFuf
7jNoolTCarD9lc6NzmX+Xvh4fVPxElfIHyvgHRi6CBoDnUWweYkZlE2bGiUwvpMARXuTiNq9Lft0
3De2FezHSP7VCuzFLy/3n0hwZjsDBgFvQGMgLvy4J/Q0Jb7nOTupSiz7vQmUNtjapqEn5xmyfNva
kjyoowFRJ/ZgeRo9kPMYTOF45ZesQAsQLLLBuAJYBsS0WHaUaXuB5oaFcI75Vrs9oIJMjptSVP6V
dV4dyYF5i5KKiSjcYqQEJ7wI3oZ5mjodVeR8ioMXQXHu1PmmqK7s57XBANsDYcBMG8D9Yn0Nra2U
OmN9e2O6K7EfObXYV226fPrXRC++JOUaNLFdLhvggh+/pBP2BIxQ4U5K56baJo0kJQCjFsk1dam1
fUr4hhyNy37Rl/Q9vzApItEjOoVtom5Hcq573FFgL49tvm8HndJnT4RzeaOurSMCDTpPDtV20Kcf
Z0ctoUIvgdS6bR3jO/Uy2uoknRldXiOR1zCK6to1BF8O0TIsLoAqL4ar6Obj9Ogbp2IqzVspgcvr
Ec4oWSPFQ18SJXoibrOX1sRxdaNHQ3qwSweTrrIqqsdQS1SLcJBOQqpZ/atRTkTsidrnT2k71acm
rvM7B8zslTP056+e+eQzhZOnDYnTBURlotzZWu1kgSKzLeE1iVI/YstHk81nGyAAj+z8Q2M70V9R
rfeVZ2tl8P0/fCd71pJWVHbiEhEmAmTeNDW3TkMetjsjMXWqw2W/B0x8zVBxBXY4G6brNAQBPytL
bk5N4UTLmsw6YZR6Y1TlbNcatJtKuMq+63TryruwPhzarejGqrPT8McdSAheWp3CcA5dIzzX6maX
90a+8YWJapBJVHR5JdfGY/34jGTHgEkX57nV4nISHR8TQOm7Jai2mn7nn9GMa55UPb9m5PgnZRUl
d0IViAaz7yBA4I/zo+MOgZai0oxT6rIN3Wfjc9CTx6CsrJnfQZV2YiNLJBYoG1aqC/xjaj73g2wl
Ui20g4+X57/czAhdATPj4/KNoXktP28hJnswgtg9ZRYdZdoQYphupPpprkTUymOgOXSYtSuLvrzb
loMu8Lv9RLs5hBl1CqL2kwacx4M5TFFIHNsSCzj3Gut6GYnO483U3F+4T2CfC4RgH0yUXB3g5fbI
/k3r7ug4w9PlhVxupOUYiw8b6UNYTl3lntz9mByc7DZPd8bw/K8GQXkDKRsAoKj4wfIEKvtx95gx
eXAhcv84UbH56Zqjph3jLqAvryOW3exaIltx5WMtJvbPmIYO8JEjov2hTJTFvaw1pfGPrq+NXtcb
2xkrUqQEpTKI/p1mxj+DAQfgwUNkxF5SyVPYkqWL0fWxl+43o+9Trykj/UzFtL7ih7d46n6NxLOD
kQP7Au7aYg+KKEJRwUDoPxSZke1aYQw4AY92WdIeSL5f/m5LnOU/o5kw4+BRqn9SfvCeBtsdOf4R
o/g439ZNW39xSFoir3eVALhMk0y8XZEa3eB6RE9GzVJxJ3oFLcmacnJ9gyPjYL5e/lmLc/HrV/GQ
8dhDE+LdX6yBpZZJ3iDtfBJqI6nAB+mJtv10ujzKL0+j3zCdv4bhmUePh8Db4rH/uGuNuNGmLrfE
sRndZDiTaucDrteane98vZBvmuv0Xeqh7dYq9AMbSlVR7opgp0du/ArdNS2/xGDtc0/Bc+IhVc2E
5AklteFsBcGYnqdk0A+FaIV2jkZQe/ToeJmvvExriwXbl9QBMSVMfxeL5Y7kFJmTIp7XNsqdrUb0
OSosQS8v1tq2JJtFIgI+ygyK/7hWPnqLrYUT7rHOutHwosoQbxSDEm1GujbXdOEXF/GvL+O6KDbA
R4GzYWsfR3NlKkc/6sQxzDPxVFllBmZlMivrOFV/N9lY3aJm2V3TOlumQ/OwUI3gTpiz3gbn7+Ow
0mTXBY5EqdaZNiIJNnkG8Ab9zL0Q1U85VL6nNhQpgHeckiS6clMvnrx/Rkd63+S1Ix9bclWBsFcK
pLnoRHXWgYELuMZ02m0WozCSu+fMSCA52k95cE27c2UHgWrAdUGfMeTuMrahwYF4Alizk1KpuIk7
A7BRI0yOl3fQMsT4Z35EM/AYNXA8y40a06qYq0nRScUwfvJoC7rpLhCl1Z80Jxu0DbLjWbMp9a7/
m+zFfBKWltqg/+r2vqb5EF2r0Mzne3H+5yuGtBMDArDzC26QbekOglQyRKxa9T1tmn5QQL9PhAJn
fsTNpsn3Ge1/LdOPsUXfzSyv5KLqr7x2+RNIDKELEgbMkcDHHUetJzOjwAhPBLqk3ulo2q9u3ygo
gyU/3CG1HnLf1M9D32WgGq1qgy909Q3FpPSrsNrgoBgp0GbdUXGFjq0JorYWPmsNsEFnrMWzXU4G
db0+H96z2lCwrWtxBPIyP6JO3CT2Lkgr+kKtTG/Q33TfBgvKNzgDu3uy6qa6rdsSgAAwEWWfEaQe
ROBWL/zSDvvKvPeRAk2CAdTdFKkPkropOm72d/pgApGvGj35vjNncIILrHoK6Br2k4f6ESjwHIxB
UKuWTb22T/idzUzGoAXWKZU4iEb77nSqdVcXtXoq0emiNubfTUgqfkY+coafD8mBajf/PRcIkEPU
u+GO0I4GIhE/qBrjYzr6dADMIShfJDbWfwsFaA5Nd9PdyFGzP5ttG3uGZbZUorVB8XBnsM9KUtk3
ZaHT3dCTzqP4KLdAdgHAV4CJW/LcHd3WewVY/3cHLFvpyczSfkojHR/D3Gg/4RYU0LFx+rMKrW1b
hDI9FRgBz9Yp2t1kdwXi3na4n2pZ/qWDwH+oVJHdqmOYF1u70adTkVS92DRENgUqEoH9vSoi/OHF
pMifmqDxfOX5WAmjKFCS1LDYCGMtr1qFZnofugIkflEHR4fa+wZNPOOhQxlh15au/u8fEvaPwk1j
cfggxnzc8SNbVVUTNzzR6befwc9x41CbfJMVFfXLN87avYZ5OlrM3Od/0t9NdFj1apiiU620KdUQ
XdCmw4Fj+nJ5nNUlJH5CN8mG/vJL++Q3KjhMSUprSLZiCGtt4wrAZtk2Hk2cFyeb/n1ohIoKVxM3
1hwcLd5h3UotSANtdPKtjn4yB4FYTXeAhF8Jr1cefGsWTVDgMSIs9it4+m1SwM+hjQUVyuVabe7s
HviAI0z9Nneq7to1uHYRY+QFudTiU1lLLQjH983M4YI/DYZ1bke72HAGAPuWQEaD6B3WCuexuHGM
6LntrQOvwsvlL6iubRVMv8HUY5MCH2+xK42hHop2ZKtAW3fFPnf1egAkpbtA6TNb27SOVggaymPx
WhtmhC5WDb7JL3JAoJTJbOPghLUzbq10iL/mKmSiK59jNTaZadfoy0J/+8PML1KrKUFKODpVDl2E
TFZgENrXUFMeYaQ8FJp4djJnHxfoO8FCuHKSVjYDCh3/G3wRj2EQbANksKNTW8vuFPh98OhYQYPA
fB9eOUzzBl6+iMhIqTyHVFnI7z7eD6D3LCmkEZ0oExP8A8Y3IOGI+qXpS3pdWZQBNr5qX7h2hOEf
2ZT80SQxl+Tn2Gyx77JZ3ahz32XXZ5uqBioemyFF1OaahtXacv4+2mI58TMv1X5gNAu007bICx06
cHavTNnz5X09L9ZyMSkrsFRQ59ECWoQXSJ2Wpazi+GRYFcDkBM1DcLSZQJRMl1oSemE/JvZhEo7/
VgPHCw6Xx1/7mLMX0Nz+mgv7c8j72yUCdaHJhVVwAw/ZQ1qpmyZR78oJnLqBSrxddFcY0GshNNUi
d66Bz22NxcImQZ4mRThEpybN76WbUN+v+ttJ8d+Hpr5XUHvQi/yMafDu8jxXT+csBjXXxYGJLVUR
JFSryZmUiPKg+lXJKBECInjKnPBYT4VNH73xcEQ5Iyj8HCnxlftz5fKCPowCxCw2AZdp8ZXxXILk
k5bByZJ96RlNEt3JMHSu3JErRwRO1SxvQ3+KLHCxtr4caw4twNwaV9pNaWvnySIspGAB4yO+EpWs
nJAPgy3uY5n7QOLxhj9ZECh2dW9H51ifrENl2NOVvGR9qJnBTK0Rsu68h3/bo1rml1JNg+AUWsj3
7LKGtrhHeBYQBHKurulZrC4jdWQafRwJxVkkHSKBzD3gh3IqjPSZpg4GYGN8bJMOFLvxdnlbrk7t
t7EWBQ6nnAWsSlYxTbPCc9tMQcq23lXxv2SCz6kdTye1B1rddNWX567Pa3ukhS2Odl9l4CBcSdlj
dB9QQFC+XZ7TyhGfG/caoSp2AX8ouNaR6UTdhN0FhEkDLSNwJq+JoFHt6WPQfB2zyc/3OpSjaZ+n
WurckfK7wX/4EQ5dSn2ud85Ago97hlJnV+Wd7x6n3EyAPgihGbuZNKBtqqyv3mDpja/KQA8ThBDM
DC+2wuGa3NLaTkIGgSOP0puLDuviRwQQYqZOYnOtKvmPbhjT6mCao2l6+jDV7U4Puv6aj8rqmPqs
EGSimoFr88cxYYJgJhXiCV05zd4AShmUmPVgFrqjKfZ8+Uuv7V7nt7EW85uCLBO52mEWXivq1hrS
6ZDggn7SIzX7D9HVzDXHMnRubRrLdkOWBYEG5c09ltAD3Hw4N0N+apJsDwDtMa2zByWKn8QIAVW7
loCt1WBnATSyFB39KyxUPq7ppAZK5fSsaQv4awtYSt+jGZRswrDtvKKnHTGMreuZsUt7qx/LnY2L
Maj0sTqOWtZdqXSvPWWcK8AXHGdsv5fNz4SgQQJ0cI9G41LabGdB37pvQgDyQ75NgtE8hGUR7NOy
rDdO1gMsG8S1m2t1Ueb0hmuFVPEPM4Ui0nNE96ju+1WUyG2WUJbchCPkNejuif+ZLpxlbatBaE9K
JPpsJ4aKQrldTVO+daqqTKH7FZHYX96TS/3+XzcdAQZFSR5cNPoWH0uWZlQUgeEeB60fbK9xbF9s
rcKJnF1LNemTTNDv99AhoHrYCie9hXWZ0/HPEkXdj3Wvp2A3iyBlLoO8lkitnRg+GLkhIST51OLE
oKTvN/bsS4yCiP0wDJl1kzTdsAHRonqXF2LlIkDjlpYBOGXkEpaRJRD7WAEbB39S0c9mJuoNssI7
KaxnbMfLK4OtzIu/BoAKcmsEssviswb3Eym30D1aamB+iqE5/Swyo7lByXT86/K8ViJW4jj2G0k2
d+uyJtjiCNEYMfPq0qyDE6Q8i0EecNfGya+NDhr8+8sDri4kaCc4jS7KSEvvmxAsla8WOMQPXXOi
EvdlxPWhEd2Akon2dHms1ckhmEHcDSiFXPvjTQPjnspXjnW6D5WB1BoLljyzh73Ig/GR0hJnvBuu
AUbmE7HIQSiwWujzGTYuG+4iB6gbaOaovbt4iE3lYxf03dZ2xmwXTb25zzMsGf04rA5SWq+XZ7u2
awAIWDNGQJ/j8o+zTczSBnxbcK+OMy1AKNBo9Kz3dGhnV96PlaCEjPV/Qy0OHmRqBzBn6R57Rbzq
Rf/FMQtIWtmrIv1Xhw1L0zxqPDWyTv9ljuzYGSnwp6ksIgICIcDUPeo2lFOc32wvHMZXNWnz/3AG
5wTDQXARQfLlGfR7uk+FXkP0cRSSYkfCOKKmCyvq/fKU1tZybmbRAtHp7i5jK7Y/INeem98Isq9+
Hj24Ij34jnkHMO5vtZT7rDQfkjq6oke6djaoRlIApbhCGW/xCan8p6kCVfnYxBW1wtadqcGfBjfb
1xUhwJg8Xp7m2rEgVkazZ1bTQzL74+7kNtOj3EAzryspc4DcPY4hpbygqu4quzlpmXpnp9ee1bUj
wQ2qkMXN5gfLB0JDqxfy2egfI6jIoxcSo8O2jIwSZwJd/355hitpKYuJdtZs5k3GuDh/U1kNOpeo
f7SiPJv9c6OjrJNrUsBr9ycOMjpPA75+wLU+riNsFgv2du/jpQO4Owilcjf61O18o0IWWgrt3/fn
0QFEH29WlKcOuxjPxabKkUXlH5Xc6XJvABWd71L0JH4CdzCv+amsNc2QGVXYmPTnkOZcXNlyTN3c
yXUusSJuxw1iiM03pSvr2guSqUJFI0AlhP8Dal6XhSium5Mp0b5Ik68BgLkrlYa1/TMbZ+Pjiv4a
hY6Piz3ymaE7izkkD8pdFsIX0wIE3+P4KiJp7XwgZIf2MuAw7tZFoFUAbx+BtDFxyxlQ+6HZ/tKb
mC/eQL5sILRrTqgRHtvajxyH6WR3efOubSvyc9xtZ1wU19DHmTZhiIqFjP0j+Px8A7ko9Gi6pR78
l22l/kuQzhxVYhdAFgAwm9OyjLl1gHJyBBF9RLQLHkfW38al8dK05rtoyyttz7VjCSKVF5HjApZy
cfH4ZZ/Mgij+cSiC4pgXTnArZFBtL6/f2k4BPY08HwOhZ79YvwIPr8KyCDXMfBo3emESFDt46dpI
MF55mdY+1e9DLY5IiM6a0xqlc0whbwyN+YpeKCKPlfs4qM6Vh35tWhQ5iGKInv70kJVN3jRKB1Vf
5pH7hABqeihVGldtUlwFw6+MNfvUaLPfJF2HZVHFGFFZn3JeCFN22o0j0NOq9Kz45PeldmUJVx4/
umT0dGAvE9AvoQdqE3aFGYDu6ADbIJZHbm8qn+rAuEffKtmkCZWWy/tjZUQiW/qAM+78T3ZEMCRI
8hExHlVU0NQq3qlD9GwiKB+MTuohYXhNTHXtPqG5QxsDmCOHbXF1EX9PQDVD+xggfH+2KPYjTjFq
D/hUOd/MSlefi7x3X123Da4JHq9tUCQb51dwtlxa5hTTAD7UNwPnWOWTu6+SWDuWqp1sKjdLthiK
6rvLa7uycWY1Tupj3NT8aTHVTPBTBmxakVPpEBHIC+u1Ktpq70AEvvLGrwVrZJzAF3jqLVQOP16T
ISKu7YwqOcZt3VanamyHYR/YmfyOldoInxD3cGNbu2H8Ix+h4nspvegrm3dlus7c3yDMdwhMl0+k
8N1OcdIKK/mhvQ8HcWv2yDC06OleGWjlOzogksh2eY7dP4yzEMfG2R35dtLQ8jVHvQFK4x6HzTMm
M1/+9SeEucpuQcWMc2nNc/6tKJ3V4xSkI5k8mRKBtm0Cd5VoQ5AuXeuSrxwMPgKz4Wzwj2XrE6yR
Gs0PMUxEAyyFVtTFpzEyZxk9vUi/xYNjpyjD1BUqWXYcXtlAa2sKXcEgsed0cs19nKiqTYnboKZ1
lGGS35VdGW3L3go2MdEH0jbkwpcXdm22bFOuHMA4UI0WGzY3waNmfe8cpzH9gWDXG7r0IVgRBQp8
tEdq44vmlldCxrU50slErhZGIhfB4mO6w9AnCLc5R2hDn1w5aRurgw2G0BUkq2ulzLXTwIuL0jnL
idHk4nlHt6XJ6pRNmtmweJwWZZPM9KuD23PtXF7L1aGIvdk3qA2ThH78dhKAgNmnlC5gUkfPujaL
0IVtfzNrDl/5bGtxMDJV+CpgpwT+fmnUOepJP9Qd+yQKe7BOY4Lkk/HDoRvdhJmHdD18NHXfBjlk
ysSUpwwHzf3l6a59xhn8S05DfQig/MfpBrgMFLJUBaUhSNMBdlIbu0WRJVWn8mbIjODKnH9F04vK
CYVYVFCJfvmcy5S00BW/LTOUqmZYWLTrpIaUTQUi+M3PdZi+CUzSZI+afvcd7URQ6nnWqNpraoS8
K5o/FPtcHTJAhGbj0VFL0NXpn5whKJD+mqKg3mIUB76xamFfHfQ8RNeAwMc/2KNW3YQIs5U76Q7T
j3ZyG2RQkO/E1Q2KGggxKIz6XtMT5yt/Zxnu7VAWZ8Mt+YGXF30lTphjIACunBuA1/N5/u0iTNqm
GXWTtBwn2GjT4IGqDvZtYOgPep2dE6N8uTze4n4gsuMpmQMhEErYI2mLPR2G1RBALAaehGroCVVX
JPMaMzhCfER5LskyZBQ5TUZsKFci5sVM/xnZnVVvAfbwwCwOrun2OBRXbXDSpPMXm3v00E3JUCbU
94hO30g7vNZAWpzfXyNyJQFqp+wBYWcxVxvBLjGg4XYalcj1wpGqdlCBpTdaee2qWJyd/x8Kb2xA
vQiUL9MpdxSxqZFmnHwXHatA7+pzPVryAN+7R5dhugZXXltMTZ0ZpBp4LEqrH7cNyB2sbNQxOKEo
dxoG4/NUtX/FnQN2xD+ZKm/Z5W2zOj9KHIRC6L8zyY/j1cIISitDYs2CM4PUYoNAaG1U5Oty3FdT
9fPycMs2xD/r+asvQjGXJrT+cTywwajAwt48JbU23mpVbW/LGsTgaBk+qqCh88z5RgMo7Iv55jeP
sNl6dm2S3qphFGzJXIwr19W8W367rf75SRwZYFSzuL++2L9w1KvRLGjMIkFoebEaonzWTVcOyeo6
/zbIIrSFExGM3FQMEmSVF9KF9ByjOQdF++hO4ZUS3eomgkqHkgkAXdLyj4tcG6We0n4CGjlmJJRq
/5iiVSxzfdfFDk0P/crdsza5uZXCAQEGjm/Zx/HKmuvaxxfhhP6YVRwK0wqLHejgINjLDAOm1JyA
JV/eSWtzpI5F3QHcOV2jxYKqul9iAgZ7QOrOuEE58LWJ2y99pHxC0PzRKa/xq1fnCKfLIGQns11e
BJ1TZIj2gOxHeEtNdo4sa7R/ZPMyjPFBIlJ/7RVdu+Rw5yG95R/U0RYnM9aj0hhkIYAGhzroz0Qe
UZv6HCDnfbi8lItc6NcBoDhGYAAsAFXG5edrTQGGivjAQoGj5z61om0VF8XGhSf6nILoJTKq0GoS
zfAdXKNy5VJYe7oI1DG70oluiRo+bh8xoi8x6Sxtnmg7Nw9cFGKHNIa4gwNSFTbKNnHk+Jiz7qfL
M19GZ7+mTv0KsRC8AHSKPouhpRsGUjK02/fmizEEHRKoZhejktliejG2wf9xdh7Lkupct30iIvCm
C+m3N2U7RFkQTngBT38H1fjv2VkZO6O+zmmcqgolQkhLa8015lMw68uvxmz0MYI+FH/L5AzPvKlz
QH3v/5pLSwwpM4cMJxvmLWchQ2LOfKLlShD05WeEGXujL2+SIf2eDNWVYvmlV86NHndRuAor6v/t
c2cLbB64QERoif+zGjHybKHQzqO1sefqNhBQsqUhIsP71y72NUwJyEvSToGu7q933Vh2bWLEkxz7
cmmiSpgeTb5aFhUejN9/n86Ak42J5B5KnuTtM85qUT7yV3Rf0h8OAqzztnba77PXQkxuG+fKV3Rp
Q+LlsRVxJQXDcD6cic4jLZcEX63GDAXk9qKXW2LEJJz6JcJH8cpyWT/L83OLBCXepS5BNp/O2+dz
8znVG4u4y65RnBzLuk2M3QTNVLsSI1wYCCNWcjIIB1b/vfXP/xPK9q6Ntd+ysNWWLdg1qPybmUaY
K6/rwvxxXwA7YnKScK1f//w/o+D8yFWAvtKDSuaPui/3lYg/qxw+cFkfhlK75gd14RN4M97Z1yYp
7wKjGrSD6NJnbMX3WW0ewecfU6N8EPl0zBv74zz8s4khX8Cbcdff9Z/nLBf0X1Jbtxw8ryEpNknU
NMkGJq4Wphb2lZbAB0fecyOF7PWvrrDr6H/si1El4PhzntKzanRXQVaIIwmvmIuYO4dQT/XQRZP1
P7xQwAe0QRJWUnmy3j6otzSdpS8Vwm870z6NqBMiNrL4BJVU7KvOBBiq9GudSZdWEecYSULGpSP8
7K3qisxz1Q7pkVTaN0NonyjiQ8WtdxAFYbdNw/79TeZcdbSeIOzXKJTRKnO/t84+e0Q1djPH3LtM
reqOUre6cJliB8IUYKtEr6ywKrHDtOHrfRqyRlByq/xf7/+ICwcH8itOT75N5CZ/PED+s6R0s01c
JbTk2Kq0bDbF2NhW6Bk4e+0Fd3HsJzTIUFe2nwunNoVu0grYJrIDnetBWw8ZjSr6lMb7RD8MxnqH
yINHv2n7Q1EU2haCt/0MdUq8vP+0l7YjhFXcHgI4Hq599oqT1p0LzBeyY1rGw2OBrcmRNpr8you9
9HhrHmrN3ZhUS89GKasqS+DwZeyr3U1jB89zIG9BLv9G4flTa/KborGvvMZLD/bfIc92hqUBvdGN
c8ZF2sGqpPMG5576aPqPTRHrkkXDu1bR6fsh0372Ydq2EO4M7ezoV4ERyc67NZJx2cJUvbbHrov/
7IhalXBUZwIT4U5w9nHkEgikDwUNuAskJgto4G839n5VjcyubDaXRlrN2TCfBgdIaPF2s0l9cKce
6Lxj2o6s/UQHUUm/XjAW/1aF/DN5JLcJX9aggpD17UBt5zVtNubpce5M49ZSlRu2OD7s3l/jF7ax
NYX+f6OcHbl1W1f4nDBKBeUyAkm8RF5ZfzILrIP0VAuNyT28P+KFxUf7ARU00jjcG8/DFxLkbmcp
v4Rg5dcHvCX1Y9G52pU+hwuvaZUfu5QG2aPRIb6dPbP09Ix+wxKuEJKIaIwH/VkfTW+1WWE2rgQu
ZGn+XoAk4Kh3klRmvZ8v9RqRc47lWnm0E30G76ipL5Y9TFvKOyrEnVSGXdc/Wv3cbLwULOLa4BeC
GHtMVXurkY/cJDaw2BKLoz0WkS/Gkuq3Qk++Wn0x7HvMFDdNYmQPXlO/ZOM47dZ/Rz/Kqc5aLlFD
87l1KEzmfvbNX7p7o3U5A6e71jZPwEFfbG5jHztgd1GlVbMKx1zB66zHeYeTzrJLHAqmzGRLmba1
sD8S2qZJhX5Hx+YcGhLOh9FZ8c9EpUcgiSvvDlB/jWM5lDs9C60mfk26dAzFUJ9YpHlo2s24R/r0
NYsnmlpWZyHyXkloeuqLHMffqR88UlC1qXm3xg1wwE3jBfc60JhB+q9mjBC/bmd32xcgyVWTfY8D
p/jgtpm7Sca8iILKuTXdzAg5k4Jo7rM0dJMMzkAjnquh2o9W8rGVFBQDxLkohqFz1tMvvIu+ELWg
f5V4UWFu8nnq2PUGFTxVYr510vaTn1c3zqI/Sz3YCqVtrWEUp1ELvoy9/tHXK0wwmqFG2RXg7JDb
j8vi3U7B/B0q6m2mdcASnW/1GNzhDEIWHtBz5Ca++1Q5abWbF38M6YXrT+yVJBVj525ppjuh8h8Y
TeShEImOSwsA4Crz6qiAFXJwFzDYqDr7hxQEdkjr8C4oluOgrFdvAoPupzovDHXNDYsMyxpHfMzV
+iZkeeNI9R2zgocVR3XstOVxidVw6jVn2KO2xYlCBhjmZm4e5U0JsHAI/B0weCuU8Sg2tAagt5xH
FYqkhtMZTF8TFM0bF8+/7axnwd5lZey9xfNvsiCdb9s+ewT+zHXSrvWbbpDD3eLg7TyPQb930ql9
cHRpHyovxpZmLtTWbswlMsxcvy3SrDg5+FBHxrpKDBqiHAdPIZWkQWhr8i5YzAercL/jW/DD6xr7
0Djtl1mMEO5N9BJdPus7zak3yhX+rRZUxY3QU96zoyhYUw+BhdVtqpGE42Tl9iHwizunlA+Aae/b
0fwWNCX2HsL0a+a//4xcsd+PvaSmCPz6s9d4z7Fnhq1dUY737b1IpuRROBLBYu/g+SNVd5eZ/XBg
WmmKzgeNPvLY2Jo4kLUaiso+cR+tIK53fus2ByrS+YH6ZbbR/RxDeM2ootQwoRkY+mdrsl6TdLJX
H47l0a4bLwKc7kWuLB+7wrvRcvlkAveGL1qBri6lSXRtLzB0B4wzreCLP3tjmKR4LWvyQLYTQrdj
8OwsiqZEmahPvXroe/5/WSTTSdTAWz0QOHj0aFqYu3oTjVryAxA3Bht40WzjSW82bue+jLNqtlUt
PtPrYm2SSbtpkQxs5bg8j4mNZratQuRfVJs8/ZDEYjvH2S+Q7HvfApNkGK0NUFzDXKdgWpARhIWh
P6VpdbAmAzRtWXghAN9Dp6PtzevxkxBzTIG8FPu5am5E4XwOcvGFcDMOpwZ6m3CAH0ppxUBhrft6
kNpmTvP0ThZUK7lVDVGMkHGjyw40ocdO1mfiazymOodAvqOS9qtyh9eqjnHaqI+joMHcNGkRqf2n
YQpO0rNbgurmtmZhbprK8ENpD3VkjXyInpJL2MRFBQcmK8KZ/j2EWADfvBmqM0nYCA8Uc9cL84aQ
4Yb2pZ92ar64aCc3hVPkfLOxSd3C+VWXzmPudsOespT329O137JKpyMFr4/vn7wXondgSoSzaB7I
n563cGICRp3Kk9WRlz0l8AkwxNqayiSE1sE4sUVKMzWuBBgXjnsGXTNNZDSpUp3FmrrT5FDii+o4
i2yKKj8tdrkDH+V/eDQy68SZFK7Jirw97nU7txUXiPIYV113l9Yaoune0EvAqU3bHr0pE86VIS9E
TmgdOBR1gjMyMWcPBlnNUmJwymOwtFtRx8/WNN4Bir4re3drin9swlvDwTcBxlmgVgzzRBUy4Alb
+SEbnRc82O6Bln9/fyL/LIKzSBogANK3gB4m6iZnM9lkirislIRncKqrg4Gci5hmiD8YpT09NEUs
Q61rjZObjsVPyBwxS2jqYicCKC8eLBo3XidPqXQzrxS+CGYSe3UHCRyovZN24cgRmoMmtOJ+n2ec
7tGCtdI1Ttml8A9Km80DrI1w7lnwXAk37aBiFMe0dxawEZm5B003b4p8uCauuzgUAS2ZRgr97vkC
x1jZAt89FcfETw0A45gV6emCmdGk/rHn888aWGuRdPwgkyDYfLvKHfppRk3xVLlGTNB0P2pMKzpJ
9/37i+DClZTXT6KBMITV7Z2tgUpkadpadXHE88bcabObvmJsE4eJpAEicPmP77CJqg5c9/sjX5pM
SruQTumrQrF/lmoEF90he8uL4zANgG2WBSCLeAHQ3/0P2xI5TRJTtAf+3RrYirZKzK4pjsVkeHRJ
6da9q0/+lce5OJE0ykBRXeEh5/WxWGiTpmIex6pMtc9L98VDTRP2Xu/szFkMd2Ys82NDienr+/N4
addF2UKy1iNt9FdSoc4BTSYLaJUW+la4OMYTJkj/QxkB7Oz/H+RsB8RpYClEwSCxLZynQOI2OMZa
uqdC7m4D5Q5Xbo6XdtyANAxSYBDN4MjeLv+4Zl+v06o4CgWP1xo/4bJ5UznY2nAOJ3TO99cSGJdO
TN4dvRY0BFl/Fax8GItBrkDfzsqBSo0XxmbGGWPjNNB4HDGj33v/vV1c//8Z8OwRjbnLl2WG5sZN
sWKvXLZ5qT9YTT/8+0AkZ1DQrbkthG1nx0lWkHzuvYFdC/sbqkwljmYu1uR7gRvVNQHdhcvxm8HO
LuNeL2U+qo59S81caNobYWmfCpyo3NR/Cgpj3/TVEYSZc2UfuzCbnJq0jFJ2Qz1nni3QUZMTKYCx
oDBTcGVcDOvWR54TUreWx/df3KVHhOKwngDsXs55VgNXhjpTYGzJ1tSmPFptDY2v9cu+OPmxVXxd
zF77UkD3Mp7zOVHmBxWMZbF9/0ecPy8R6x8UDTRlUm7QlN9+IAiF5wGxfnpy41FuajvFLU9x/di3
c2++/i9joWsj67Hiis5WarIgpGhzNz0JPxjuWD8Yb5V40TTZaFx5rPPN7M9jIaAlT4WElXaZt48F
ASCRYgnyk9P2zuvUe3Bm4sm/Msr5Xv1nFHIQFuk2GrfPMzjYwFMe9+38ZLMqPxh17G/HsrIjPXHc
qByGKTTMor8ZOG8370/l+b62jkyjKBou3ae6dh5JDlkRZ1ic5KfFIVuyCYo0uIM4mfnRavzyaNRJ
+uh1Wn+NandpuXDW0qKKppWU5rr7/Sebn6COMQeXFWrFFakDg87DYuPV3AqwcpnM+cpjXppgi8IB
xELDJNN9FpPh3KKPbdIVp6LGHW5sC3+Xa9r0ijFZsV35BDuTWu1X07z6cV4aGV0VY69d21SE3z6o
MFRvVUOWn7JJTV/KZR5/Tjk+xiSxcFrNTOtAcdfd2YlzTVN/aYodTkg2BNKMSK3ejqzGdsCDps9O
Xa0tmyVJdBz5MpMHd5srEc3FoVhCxE6kJ9E3nA2lobswBy/DE28m2KbEuj6Qx7U7Ca4MdWnB0oX/
f0OdxaGabQwYC/jZaWzS71Y/4EzoN8u2yJuF7FCPyn2s1ZWE7qVNgE6ZlUXKqfWXfkxao9vgVpSd
6CkbtjUhwjZW8hpU+fzAXz9FxKvcgPB/WRur3k5iFiguDfqcnUBDkHsTbiDDzOqDSG/T9jTjFHRN
m39pLumVB+gENAZLhbM9u28LOmOTlLWpZXLbu3O7LcpBRKqoXOiavQqXWb92d700mdSGibAZlbvr
+QeB0TjcRpmfYKXJQ99U9e3kjOmVM/HSZNJLjSyVhe/gXPB2MjEfpHGz4ZUZfT3f2cjkQ4kG7V44
QbeNoXRdiWkujsfnjfyYvD/L8+14Tka5J+iq/BTnY3UD/zy9MwGiBS27+Lhk+pXo4tKuAhIHufNa
zvjLLsTIO793e7bP0rEEyO08wGRxzektxXygKxEG7BjAQ8VQ+8r3d+n1sZmZfINc0f7yZ8ktmWUg
SYtTn9Zo86sG397QqtO22/77yUTJGdarY5F+OBdkxOAhOsvKi1MyNpLqUP1VG1s++97oj72jPPwy
zSs3l/NAav0CuXuiJSSVQ9Vwffb/HEpa0LTFDN72RE0ofxKNgct2WlLNHvtiR+Vg2VuJZm1cWAM7
KaYro1+aWSxL2LKJFvW/wjgZx56YKeid0GElUeDV2RYwonblw7iwVdM0aQQYqMAeIzf29hnBGJkl
tYbsRHbWvtPdkvphEaivmLCl+/ff4IXpBCWLxNfh/oLc9+xUEClZy3oesQoW0FBSVXZh6hTmpiOJ
tikWIW9YrTe1GoeNbLXlyuh/Opj/m03ibZq8zJWZy/v8a6VOQ9PJmMzfaU4FqcVAW9QXmm41XJW6
qbMibI6zUyASIz2AlZ9nxA2d/J0MdTF0eMpPubWB8dKMGw3GIH7xiaZAshll91I0rfhYKzv/mSVm
au0xDPfnUPhVU4V2WVsJB23n5XfQePC5clxz/pjpWvI9iQvrS6k38w8qAmYc1nFiw+0n6Hh8f+Yv
bA/oX2i5hjqwIpPPwp3AbgcUo4E4ZRxnX4zSrcAzsqpggbk9aXIzi7QkS4+27It/3wjXyiopB1p4
/iaIxh5p6dimbiXT0ep2Rd/lL8HcDx6VAGyKHwOzn+zN+4/7lz5lfdWcy6ZNumHNO5w9r+oWuMC6
yE/BIJJ0o/WLh5bdG74gJFXgHbLYfRrzAHVjvoxzjV1Brr6rPjCvYArOSZXIkWmJhlG49p9aqMnO
fgidLzBqez0/ca3XhyiTNLyzdWk3SWU2X/Sg6m+6zMDdXXdm8VoVwfTUFvhXhxOv48FQWX8ruFZ2
2Bqk3hU55J8ehbMPYm3isvgoUfLQ8fT2069pkKBxq0lPjtKaF721MKfUAQ1ugizN7yZXM26sFDNl
LKXNZ2s0qz2MoaIOl6oo9xVGZqBTu3Y/4Cp5CqSZnEbPzXUKLmOxrwxzjjp8yHfmJHUqOXa3rcEc
kItZ5rssyHB963OFc1yv1eamJn3RUjBtxdHu1XJUVev/mqjN7Ko8XjCSK+PDoGBKbuJGekejnuOX
YszkY9DT3M/jWXsEleoWELV5M1S1dy9LfFtyrSfZmzead9LLrH4ajWbCbNY2b2WVzRuhyk9mNSbb
yS+pSKUiszs80Jbu5CfOhIu8b55cZxgtNqu03cZpNkRtZZp+FOTkV0euh/tALvZ9Vsp81+he/qAm
UX2bad/YdjQ3P3l20TwseTt+6JTuplERI9OKVF0HW2a/o8RkLqe483EKBpr96ExlvOv0bNgu5mLt
VewY1zQjF04VcIvcydfOKJLqZzFeIUd8fW1fnJzBHdxdrOHkeGtaq0nn+x/hhQgITDZhAfE/Ypjz
PWdO+0AX5pKdMMCjC6ufZuSgbXkk4UGNAsvkKyHQpYOMKHmt6wCvo1nw7WrGDl7rNKvJTkUzNa+t
wrotbTS1j3sqtP/+aKDOaExkGtfw/O1Q84RQQUsGgkki5o2FAcRGoLm91W2NnqvevHYTuPRoBCEI
FxFIr0KVt+PpqL9yFLHiZOqL/dFXovvZUxvpQpQ63ZU08YXXRguwRfRPHxvv7+zZ6qESk2kvyWlJ
ZuRYiWlsqT+2kdVS3xZ9m17Zq9f1drYJkUchQ0SJh4vi+SbU15plWaWLoWvmqzxMBrNvb9rRBtzP
RA4f4zyQyTZhhV4T/1waGWUvS2X17Plr+0tpD2xGfUpOuSmAkbluOgdH2QIAj/w+nRaEqYW7b8s0
ma6EIheOY5I76MHXxgPW0dkcw+ctvb72kpNwu+q2kfb0aqRGv6ldMe+coFHbLjcEPrfmdGW2L6wk
i7wVyQf2ROSiZ19/a47J1PUiPWmjnu2SNnC2fmfYu8ZDZfP+R2IYFx+T5DgS6vUWe94jp6UlHXmd
SE5aZnvTFn3a9ElhjBatGIrnVp9k5ApVH/K+nrYuGp/bhdbQuwRk4A136p5oJSt3M6HLrYB9QwpM
/gZLRdXMr5M59KnYE4D1xKlN0/mPSWDPJ3d02j1my8aBWAYz55QFu3QefGrsT/LIUyZaGUerJgRs
abwtPK/G9WpGNkBBvtIOmRNPh9Glx4V+S8s6GEQSPzqZNp9JG3dzWKW4AeNtGhy1gCYfY0qnzwTw
Xji7Y3/IwVuEscXxFBakOe99TLvqqPN9OUeO0+C+HA+ufaT851GyEmr2QkJea4mSGGSZEwTGjWDw
g+3O6WZwuyw/2DWM/1hZA7WvudxYPmKjvh2nbWWAPCtEiZuuTMYE56dluO1ae3w2J+3Frmb8WfmK
HrBrRQpBENZ9rEf46mERZMsTUPw2HIUl2bl4Q2tKYQntcTARGuWfsjYmA+h5nQjrxhr3bObEa/yl
HbkivB+wwsL6AQvKkz7aybPTGDa+v37wwdVaJDH+cFy0WtsUFER2pR/XoYWo9DHlDKaHsEsJtRsk
wjgcQwT16k1qI6CQXu5GuZIuOj+uYlGZd81OMhPMeZbcaPhBZ1GTF/V2aoNR21DvtrZqUZW6cnD9
CcrOtiTKjaipwQdgzHaeTq7zQXKSGNkp1mq+Er/J2j5sxkF8HrvRvaWK5vzE5NZ/Nkvl0MqXO8uj
sAEdYsvru+lOsQJEiPHw/NouSr4UhXB/daaeNFvgh8F95mg33EbohjPaRH7GO3NathQ1A+M00aGN
t5Qb6zNG8rWBztKL2yQMcj91IyuYArGVuNe12xR7O3RyjeN8CPAUfsDpD7RqIB3uqMpMCO0hKv9w
e1VoO91TnQoNjHC60I9N68nEXNSOOtNKkw2OBb4AMx0v3p0yei/5XUrD/5ks5vwTuwsy3cOgfudG
33xevGqCyb8Y6TOSrTnbgBYfsEqWU4H2pffqHYhcWOdtpzkYWdi6+llZzYwphRraXwZliNvMm6tP
Zd0U/kaas0JfBQU5+TkERm1ARlqC+dEzcq99yrkaouDxjDHez6yFh4KCwrUmjws3UuSYZGkIzsm0
nafYRllb5jj0HHaO1WwnE4QKHEZt0+uV/lRCEd06dhzsJH6w+HDYVn9lj7QvHH7AGtakFGxagGZn
B3sVuxhM2+tB4KuvECTMCPfW+cqRfuGgQx7Pjsn9j7rhuSBFtVPcB4aMj8OS53suaskt+u4l9Pw4
iOqCGF13Yufp/e3/r6nlXkG6DVUK91k4SWcxC4FYPNpLR14B/+BNbNbTrh8s6EWFK+qwG5eqeRgo
QpGjEq1C6etN10KZv557vdoQflISwgXJOc/5VcPAk1epOPUVfb0l5W24t5rYB6kThEbRfwYpU0Tv
P/af/P2bzYNB0TXxwJyxqzPY21c6qcRyp1ZLT0p9zYvit2piAHVau0NXl8RW5KRYVKN4fW2LSkZW
we4pRLDPhifH7nY66aQ0lvYeWp/aEqGNB1E7+n3T6/G1u+m6uM5/6eqjw9HsAnw7D9BVWTV8FlQi
EifO93Yr8iOa0GqLgGQ5mtAGwqZpf9ky+WrkaMS6RfOACKhu2822vneX4prZyN8BA3PnkCBCFIYW
AmnJ27njjKg7t6NskFZKF5s5sNMPo9Wan71EJT+K1kcoy75ZNR/apkyXXdOa7adGGQ53PA5GOmIH
owu2tl4lXxc8w7/QT18gj4OboJHVEguixCm9Wij/6ytefzaAa/QpfGfmOY7YSzNfK7AcPTUqKfCN
rptXXAK8K5eOv6IpRiFDBxFpXdSs6beTA+Ox77I+zbB5bnOkvakK7QLcupWt2/di5jdruJmGXK20
D+8v6ksPyF2HnsJVxg6O8O3QooDsDCo/Oy3CVNs5qZKIlM54fH8UCph/XT7ItdLZRx6ZpjiSdWcf
D85GmomPCQxl8iHVtpYyc+4wejR2PQblSbgEmrFVyoDepQZZU1BucB0R1YyOkDvEPdgHyEIz5b0h
pCuq2FRFZuyhEc+YhARc0QEVH6d66nY8iP3cKzOX6A2a4jvhyvAFY63uo75I9xmTwqn6VuYVhaVe
xuTrvcytP2sE519L0fpozb2p/KIxM/cZOeQsVGw36MTxvypvbPpr543eJeDhfGdytF3iC+Nx0YPu
JkY48jjHw8gxPWVpRJSDr3uQlcZzhx/J69DHKRznxTROxqJJDC3TGKjQ6GferteXDDJbbC7Y3PbV
1tHm/GsuS+9DlvexcwByLp+XUU8e3R59ftPjY68WN312i0Hta7OpjeMkavdbnUktjTKVxs+5sFqS
HIF2Z8+te3Rq/IXCxYvjg9fjHICa15x2yAxwgKjn3mqfA7PEOzdILf15ZSt+KTKB6SA9Kl23AX2Q
ip2lBlN9mJ18DPKwWwwRU02NU4z4LPXQJrFebfSZyCrEMlWrv5ZJQHhco7oWUVObRDWmmboSS/qg
exlUhlBZZt2vcbXJg0q1SMoYVf0kBj1/reWorKj18ZEkx+oyXlbH1rKdLOLfl9FPahXRBWHoaOfz
Qr3UbqV9l9ky1q+atcRlmGntIqPCRqW9YSLLYYvrb25vc6u1vs9GOpXRVKfj/Rgo3wq1th55j4PZ
vpB17NTdYDdacqvIS+g/A72L0dm3tcZ4YYwxm0tXk5yrsioi0ygD2iDcEvGxS4dwH1ZDijlVTrOX
iobBFe1BlmNi7HsPp1QNM58f9WJ1XwPi6peGLDWnSC7SZ5TeRkQbmp9vl8Kvnajx/MQMhzGYT8Zg
dVVoJK5WhGZXARPSVDaeNKsXI9oBc3ZWcY2vQolh2V3dEVuFDv4tx6KOWwFJRG++1t0Qp2FrDvVD
1S80SWoyH76wsUwFEaTWn3xRdV9NuUK1Zh25vikGdwuoFPtQCWR/IIrLlmk7Z8p6KO3W+bz0Ckgc
veV5GsU9uf/QxIjnCI4y/WlzBU2jxRNBf2xTKcvXoDTal6purRfdzJfkrjdH9OlpnN+XUqOPousR
zbTKcWUEMbupoxTC7Ks3js1N3QXli4M6Ou/zL5XflwegI0W+N12yDBsr6NMvgZWadHsn8YeABpwT
hjydEea04p8WNNU3DT4SZIy4ke2MXq+xkB7s71k8iP6xQkVDsBqnkxXNsi3uuqronzR9xrKNgeuv
UhWNG/q4fv229FLS0lEtn0tupwhxZUZLjZnux3hxPqCw83cFrgthDzoXd3qOr6lZsAFCjzdEUne5
4jRVESqoqFsfrRz09tK+96vC3RnJktFn0hQbTPeSz2LsPrZt3ZNbSw25TYNxqjAzoU0jifuPvk9P
e1BTWei44W5HUt7hVFO7KopZPktjklvLkLgg9Is6VfMcR4GutVhPuDepRvDrT7URdXPl6pt4CLIf
qSNG0rZqqXejrfevitnY1w39ZhuzNYxfRlaooygkfQx5gx2fPyO950Kb0ZvmTeGEBXQG36pxjNBY
ivWsEp44yJpEQTi5sX90poovSNEcr6GlD/RjbY/8NVPidhaKtlMHNAzcNWbDVfZW+ZN7IgS0d1mq
B0/FmmZNuWD0Ib2SSMj8Wg2HelE0Wqix9x8XYS3wcrAq1mh2aJxNiRb4MS1mZWz8MuFHcNOxYIco
t2bjskX9CaY96CZV5dpNbzviczp0dAMlg6wO1ZwFXHUW1/qZ4ZoL7sjRg5+G0Ptbbonmbe6kS5RR
eiW/IDVKo4XVJ99WFfedlUy0Z0hpEM047HrpPLopvasLMPpgmZgk0y/je6etaT1ZRYaOUdWbIdAa
gNFNpj0A/2FanLyXN6IhyV5tGlMT4F0dZ6ILpVQJZmNpsvyEniaDqDJ7+1YTedH+9orO7zZdtmqk
aEeGxMJqlyOcFGz5IgOvghfppdSLkaLk8VOWGVX+o4t7FdwFooOh30xzOUealTQTnRppPtwUueLv
S4TNHCkcACpsDcVtVRoydw75INIUQKVmey/TKGr8Z5ThkhSZ5WpLn+ResUNtNYzbINfn33nnGe0m
05yJ62BpeOWRf9S4UYdVorZf0rzUwgVkx8+1m/zFodyM4S3NInlo+IX7JcbDj6yBXsRTxG92xiM0
jwZRH0aF9X3AB5VELZvdx6bFI+yUonFSW+mW7bjXbKeoj64+dsUHYVbZEmqcIqe4KaUVNoni+zT1
ce7ug9KjA24c3byKjGwq+SSsuQs25ZQUAW+JpDFczDkzQ7vS+k0/xjpnJyw7TwvnxumcvZTLPOBD
MJk0s6HE9dqdmXNY3Vazn35KyOkc+mXJfreJrlOdFE39w0os9YPcSz1gWtSxThTgKZ30/RpOxL5g
5L6fnPSmiOE3njpyvG60JMsw3Paa4U4cN8qnc673vBJ1qtOIaKyb6Rclm/YbAuoKiAIC/JOIhVHd
lEyUcRyduulPhpyWl6l1ySB4mouNpGs0+leAC5Z8EjS8GdxmuCzstVY0KpoTWD9bY/CB/ld28atI
NTY6rHpH9i5S6V1oOBNhvBbghbfTLCevN+aCmeXiOnTiZsR533PS3FlUKqNAETWS5Qt1IaedNwdB
ZC81wG9VJg3dUaPjPWvlTH0ehYwTpqtel7uW39IFCLWEtMmoWWILuzwRG1FZ5qepLtLfqdblN2BR
tF/l4g2KvBsb6tqTl/yuWscvt9Yo+iYcZWfdl0GTDxHZ9nmOGi5lBr2TVvDV0Qv+HolL/7cgyXZC
iYlbZt0RqkWwr7P6VA8pnqBNx37qGVVBorITEDX7zC1360cptyAJmoecz+ZmDmKvpDMwQzQh+qC6
bXXaBrVhsn7o3aRvnbm1TNjNFZkg19ayX4kr5Adv0fqSjFlnFqFWgwyN7D5z5KbxFvao1o6Xn5XX
5cRdTWJ+wpZPHHwvMW41v6LAOBbjCIBBj8s7WsaW11EGxp0pUpA+MfqbLtQcNRobuinMZrt4bVpv
OSIp5QErrh4Ybjxaypb0TZgaLYj1kPcbV6s4kBUL7TRYxfAh6FX81Pa9+TLG/4+jM1tuU9nC8BNR
xTzcAhpsSx4Sx0NuqMTbgWZsoIGmn/58OjepXZWdxJJQ91r/WKxvA6JU1IvzcMv72zk3ZiMOMpS9
TBvbmmugx6rtvjs3KpN0c26tKm2v2h9DKK3Lxhjyu68kVAQZrOXKzIa3826bOhxPNVGyx9ue+8lp
T64K7aa/+rVlOVxK+2GKC3GRsaMwcBlR+ceVRrc5xWK6J2mPoSROo8oqnfMy9ttFjHUsc7shzi/z
2xrMt2iH7dyJBtOWQQtJg47TwexrsmaCrJkmUgyHbhTBwaU//bEpk/aJ0IOEFJuo++gLBMa5ajsr
Sss+sEzmuuVCUawiwG/ue8aHQsXbGQdE+BbyJx5b7Gg9cXLWdsbV4A5puOjo7yRq5z4I+gTMmk7B
zV7J3YxDwgzJ2zNPVZtQMEkK6XZOSKqvUmjnEDfcmujUiyumu3LsJ+Zd6TVHl+fCzkhhtZ66udqf
F2c3mg987V/0rrqf1bpyyYaa9Xvfld2lU2AVJgeX39+D2aqefLfpT0ujG5mZGYw3ru3mruj0cN9Y
jimPwaYw1tTuRPaersc1G8Ip7HNsQuo6o8i8ko+c/GpKIxao1Ng/44+KGZYjVz6RKuoKhsjRewnW
UnER3xLEnK3b/jLxO4Zdd+INrWs+CDn25fMaAAqnXYiiIocyxqYh6e2+1mFhwrTXTgnkbRqnTeFk
2inlM+LpHorQv4jKBfMIoorrzo6Wi59s4xtHUiJTV40sGmEizXrGgF6fsBTZ75vTWc6Zf86cLG7c
Lp3J50YbD3192J1WH4K4df8EVjyDNMzV8i9IWlmlxmmnpzaafJVN7UAbNYJekD5tqiCPmhrZiN3O
03HjAK0y7WnJJKLd9okuGtx987R4l2FbkxBqQfqPZGw0D2x+DCaKKPULwDQiDoys3cWytqVJQfmn
z8lZfHbbRsfEx9nhXbLHw6VKnPZ5EjEV4PiqucejqNI6rzwK5VO2j4boSQoIHxYOWQ5Ad+sHmry7
+jkWdXBfbp7+r5Y8XvnCNXth1xUPwWJFZKCNg+R9p9RyTy2EHcDPpVd1h8JdRzdHe8Zbs7n+yPtM
Kh/2SltLHJdmt7LOjdXbODfeGa5IXyMxRs9iSMQfv5HO7zYAo05NU3kHSVL4u9BB8TRsKDWmVvln
UqsiTh+Mr/NhId7pqQo2b0BI0LO1rtiEp9QtQxcLsj+pl0pi79XtqmvafmTwYwaaPdGLVzx2rbIw
nfLFY84US/3fOtjWQU3zksUOu0dl6v1T+U18V2kU0RPKv/halDu4fhkvb4utoz5TTm8zSVGN+7oF
lfhuGBE+3XUO37x6F7yfUohnJrT+P8Ri9ac/etWVhKbld9jyzUgLPynu+Qagn9OcwANoVl1+1sQf
3ndLj2sc313g86D7889iKddDzbvyug+0CqRBZ6Gf6IxE/Qd5E9wpfGxvgZjFR9TVUQnvtEL4TDjn
ze19t7djsHTDvZ4dc1ln0XwjcavHzNnKskspMWAtGi2Lh+kGSl9QTqonsg23O1U41hO2Y/ZzXIem
PlAUUZJkKCZ/vxsX4SKmiOqte2ANbtdcVXMY51UPzv5Td2NVPlAHu/Os+YX8tkp+0ELJPjxtoXL/
Oo0qSRWgsLo8VR2HVGqQO4Z3enNkkq+RJfp/O2khOg3WEA5zptm6z01ngvbQuLz0+621LTeP+rbf
Hmyg9TFNVLz+6aMp2jJo6NjOlna0ZY4dc/+DqnVNcguTMBMGLfFjSrzJMt8HDCQz5FXlSPD/qH4f
He04MOBlrU6qm5r1RNCr12RSTPo78FYbfUPV9m8jx++Q+5S7XRxkLSZfZ9/W+RbG85rPug8HGspM
3B5hl504pw5r64+qNrI6hJO7qxtU0RAi2MvOPVRDP/m52zPyPi5WJ19i+nDwvd2URPkyR6p5aDyn
1A+IOn3vxDgNedxCaqt8aRaNiLZ2PuwF6xyHyWJnUGlrxOs0WPQYOOpr2HYcDt4+8j0NuwXhuy27
4Z2Go1K8OLqZg2xJShtcwNPTfI/8vyiPzlTp/rytdgx0QPqCTqvOmYssiq3NPRVNxIAoxbx/Jx1p
uM+FP9lvahFe7gpXYLJfrA+cRCZJycvXSGxaA8dZk06x5yPuavfICjugVuUxiR/42RaHonl7IXaU
+wtswZV1n/sJK+7BHQgi4ZgVxFltrqNJN3DmnXABuQbj+zySuemj/YlEfKKkuKmeHVL93GPsG39/
WwEAoYfVNs1XQZxL/UCRjkB/EDhNl/Hgx9Bmqw7+CwCnolPVrzJKa8Rm3ZVKjYHHBnbBUPPmyTqX
STz+3qItYBdpl5HDFQoxumtrHehDO4JOpQF1bDHyaaCYjBzfzkuXQil5bBiv58xSkd1wm9sivpJN
wAIxtWETHruKQfpkdofK85KysofAmYr2utme+iYNg/3TodNQpUNQL5Szm9bYOR0RyXiv6ZlFdTap
Vj90UTGMXywGhTz3vd79i4JU3LKq9sV4pIbMJM8tGSU/AdFlf5jdWWw/yL6ty0MoPGa2YalI+eCZ
9X5ZhfKC3Npbvwe+8019HH0Mfqdt8i3JhByL6giZ5+z5ukTtQsUxWTjnKqHnCDAq7sU5kVaMeZ0B
qKHQNtL7mRzEJfnVmY2gV+5dbZ8Yunv/aqqpm4/FyLc3H1Z7a+68mdmVO33z3WcALse5DS1lmfuL
M7nsF2WlnmW3NiSx82LbQ59MQufgUdH0AAoUfY6FKJcLGcWMVfO6M5OAwe7hayLoon8hKSWsrvC/
SXnw8VD1hypcy+U0BhEss7OQ64X+azDdWXnW/ttf/DL+tSMhiY7h6MrmbI0DOBRPg4/Fa5Oqvw+0
TUi6Q4iDB5W7uf2hrjmI0qSqVPHSMBcmqag4Kh/mNp7boz9szfoY3Nq+TmMofFo5tanrdJmpUc7c
pCB6h5SCnQt9anCrzdyZ/rHo28078OPFBEQjpLlBJs3cplXcYfGssbuVmPeEs/4K+2p9Ec5ihSeL
S+ajtbUZH80WLfY/PowpyHYRetbdqpc6vJt64y+HPYi1yKPJKL6ekmLgEyRyt6SmdgpO2MC/5QN3
20SmG6QLF1lv2KrioFYm72zKLU9wdBTq1RQXC2ZJpy8PcWCBVCWYUMSBdIwoOSUsq/ZJ98XCfOAw
UeZ+UXneodf13uTW1oxFNtKmp1/GruiL1LVam7R02Rv70LoRCoJF2IX9l0KqgWCEsd675VfZ4sQ8
taMX9A8Jd3CygUIFjvlTRrGeaMZa20bf1wng8oOze/EHHXW9m0pRW95HZAXhR0jfGS9G++xtZRJY
8mxHhZNkk6f6LVtbjGKHTfhNlBmpdXnyEhGPr5qTxZxHQtbZ19l7mjtAh2U4IuKa5VkEAn9hVG3w
RAVjph1PNNeW7VIMRFAoudFOWnTl07QAx0d3KxlV/ZjR5HvT1lP/TEK/SO01qUI7s2IzdGFWMAyA
OCxR3ImMGziysBn48g8p6LMFu+/glScyEcgirKP4oxrs0gcTpx4srfDP6NTgS3cOzsAeeB4GqGpU
MYtez16gyocBrWx1bBrlALDWSsQPTr/2UxqO61582fybgMpVUocKjFy5yWylLHwL2SoUVqvy6IGo
jgff7ZeIwZkIlwMwdLGjfY4JMmuchIl8rguBaKCB5dJpXHfC4mM163rujbVNB5TVWp2iwYXEm5Ek
8LVxljpgp2JmYSUUpviv9rEOZDb2TvWTaOfAOdwS6Nxf/WA51inUuoGtaequnjM6lzZBJIAzllaH
EmKs7UPZxMr7lA25vjmECEiT1DzD//mWjoezN7osgGsNqHgvgsXo+26rZu9A0wtLSadHJOSlVqrJ
1SBYsriVRfECPzAhrwE9ffObpSNd2h/Dp6FDjA0pTso2zVRu2J2IfEniLuXhlfXJEbWo3rH/BNMz
YEI4X5sFjRpOQ69f74QHhVndpvN4X9N+3Xv/377vRG3WHc6Px/UG9P9ZiOVUKV/KyD1YLRWzB+Xo
EekN7x0vI2l9c0qW2re+irJdI3VQNvDw/aBFpy7lOC76oWrlHh03z4n+WbvDy26b3tvDTCIStP7i
QG1e2est7y4cFxtBVDPV4Ms8xk2Zbi0P0u8AUfi3s1vreI8HDAlwaY9DcbSZCn9blkB63GyeNaZ7
Xav2HJNPKu8XU1hDPpfbKg5hm6xlthXtmHyiEyk4PSN/aF66spmcXJt19DIqOVh/AJvckIgwY8/q
u2l9KpLK2oAC2kIF42Vq7NZJhYqqr2mXMFVK8umcNMI/cYlX7YmL0w2rvA/hVfdTFMvqsfFryiQ1
8U8ueuQGuqDfPRkfRJLI9UisUBkeQ+nKBXKObR5Co3G+hTDVfICRCbyj1yXxU7y4TX2vVx0RnSWT
fvosaDi2Tu7ozHY6Vsb7Oyj0OHkpBjWda+Ljxs9hrGJOp8XyiuHXGiMUy+uxHu1HEqH4RgSa6eWh
sTBjXTavTNS18KCUfroGOc4rprJbi2hVWk88k+vz7rYA9oy0bfci46pucjHJkAShYS6GDAl3Xx9q
H1ngcQwqiwgYSBJOvHFj8aN4PhzWXAYdEuVdAxmlxcqThyDJRPtdV0mlc8fZLH2YFWkQHIizFlky
erUB5iLcNCWeiAAnyy5a/7Akxezdk0+zR8/uLpckc4zvfxUuf0XKqu27ByQljEukIJPsMBvlrOed
DoPpcadNoDjwmE911tMfYz1YhWjbBx0GUDau5fcdjzBcRDYRZC7yNZ6oAjO1G4g4DQJZqkNXa/iW
lu/FgwT7rsiz7vz10o/G6elqCdoix/FelQfTLGEHwksV/a3XlygfLW2chXFtJdUBG1DdgNlFlcrH
tdDlUx3T0XUoY6u0gQFIUWQx5yMiAKj3/zR9NePctbVVHiQXr5MtXXczt1q8sL8bRQJxhpRtYFqp
EcTnNuMXdPPK4H4oZlduv4c+aOucvKVkOyBi8IoD+1tDqI8ZoPuIAum7TLp2/6bjZJf5ba8MU+Yu
2V8GntKRFSn0nsoxbDe4rls6ZxJuz9Hk/UIpzkPsR10bZvESun1myynxyRfaI/GfMKVo/0V174i/
e2huFCQfCMqoRg5Tn7cxft0q1cZrwuskR3s7BWR/Ri+OHFyZycHvyHtXkVcfYXhMcyhWd9hOQ2yR
FCpasvBSPKIPRR3v01+AdOjzoB8WOCkCocvc7Tp3vou6kg4AT1JPlgG4B82dIvQT4JsfGaSynqsP
uVbemG/JwvmJn8r9XjoR/teAh1RXkLowyWLJ9ZireW/JaffGCNbds1VyvOW/yrwcYXEvtlMDESmS
q9q3BKxiuBtkrz5uASj754pOxznsrEThdfW7UJ48m8QJiIZevI2qoHcjjVAUgNbvHCZWnQ4wtMRm
WUMPNDMiXTtIwCzrvjFbV/zUfHnMaVZlZF3ZCXx9pmxqr+5bYUuUc/4u1X6IHNkXWd+XXvTKUOiU
uYjs0iKyjmMxa+IhbJ/8lcJ0KlOhFJdsKyPD8xCJgkY1t5cmPjAieMMv+v8669PVTfzOylu/MhRG
r0pLCtDnRssutUOr84HNTCCuSGgsjDMe4rBT6yacAWzMXFmqCPczqx5cguWL/TrOJoyZNgPvS6ub
HpRsJZIvaFqDDAgZPtznDh7he2m9lVV7DerDGjqeTPEdTO1Lt3L2fnKVld3NSIFqcADjQjxAa1p/
tO3Fn88refPbb1FRVADsbLouA3PbqgfgRy1fPQI1i4eVzVtd/QhZapia2ZHmC6vbGqPFHUdxDBWX
5ZHx1u/+WcRuxSSNiSZoDZzEvAVgJkgy3b8a1RGnzpTUjwXMpEo1/qgpU/HcF4eg98Lf8Wz31i2T
vRoft74VQ1oYI9ozE1NHyWDM5XEA2/bG87wW9XYcW1lemyCkdEqUyCmIo/WxXU3zEKisDsNyYmkt
3seCRPWJ9Oz2n3SJoEvZY9V3XWCTuwwxxX8HCwjDfeJCsMPciobiPzhTqLBG7BvdFS4OwcMc7XH0
YLlr8Run6Y9xVGX/vLFUDscI1WL1E2XHTB5dEXF8Sbwe4YnNC5JYsUErlvAymO9UgqoGQWqvrqwd
CVFKgWSWHFiw1hStW8QAieAK/LXZrS0P7JoMI2RAOwqk2W9ym7jd9dCg2IEFt1X1cwlq2N1d7ui8
b0jrUqUzCoP+JGkbTIlu0/T8Jt7w3SJo2rKuKsxz2fWhymvKZKufAXagOddi3PfjBm3yt3YXY/gI
jO1mxW5aYhwd6X2O0Uqk5WbvOiTpzqwfXtOLJgOp5Qqt3bZ0s6AW25urDAJSt+ujp5kjmDPIdSyV
hWHb/8IntRhYeD30qVk5vtIyqVFno/DVdl5L6X+gLKIl2K+Tl2UY7SP/aE/QFAUjc2Zba/PbWar4
hMSd7h8j4+ENbYE+x2Le/DQgA0PnxPWSKcjyW/yUqoucG0UT/xESrRgPrtQDDCJhaymccaIew1LU
T6RRzcjNJccxwXq79Ug1QvfTUOP+u+lN+NoNWzCwnISqvw5d542pt9zcKJN3A0z7ddxe8FOUzYme
pvE5GlTXwLnRUpk6YVsWWGbt6NnyQc6mbYqnfF6cGhi+Vft8mZvJ+ohHMd3Zc7v+QU7Cp7GDi3wQ
7snjQj+fyOxgRqXr7dyMubTRZZ2CJrBeYzxroNUEHb6Pth/80Za0mRl6qzoEkCmfUaftB4qZYI5a
aoTsO9H34y3ytSdOWqINfSzog7+4KnJRhxDm9ZUUNt+hGuQDub2hw3Hyy5r3jZe3pkoXrNThtnUX
4HV0504yYVNbhfgiyE+ARXA5hGm0xNi+Kz8g6KtfkKxjS7CaPKJ76ZanqKPTUHrjq+Dm/Meh5b0t
FucJyTcTv+9KrhaAoWm4Qaf7BCmImwylmqmT+b5i4zKZAJ18bEPjvJdlbfG+VPGe5NTNW1/7LkBr
bHIDyJsk6uFMP1YywdUxdWSbCv0f5e2rCwzZW1cZeCY4785c/wAL7B+5mMF1sXfHj4mmZC0RsvzB
oyicDOA0pDlGjd11mO32xMAd/BhQHPX3zFDBmDbE7Il06TCDBzs5ok4jkye8kZ5+LEQSoRbwwyLX
q+FkDlynP9XW0r3oEqUPB5Z7RjzF3+KrDhUHpzeCEouNAB058RXoyjxbYn1oeDQMBwJcU6v3u96t
qicR62LOpnFpLq0L9J8HczWcduxnJwI0ATJNUDzLaN712Rmb6SQi1tFMTRLtDj96n8WNP72Molm/
lJfMf51gn8O8AlZVV7j7sEOSDy4LIDOHycta8A4f6O0u3lwT8hPb9dq+7Dui99shBb5dqe2SBMsG
WpBYwR/aN/xLF83LZ+sOyf0e7FgyyJ8s2zTc+4EVI/afGQfb78LTgUhDnCFncAe9pqZqLUjcWe6/
t5l49LuuT4b7AZrmd+0P8xeKFwN2PQYFqasuiNOlEJQAY8uPeoFeJrZl5sP0+dg3kNIbM9m/tqCG
ApD7UhiY6HoamJsVmZpQAKDh7hZ5902t1ydae8rfi/TiO+Q72j5bqOvsYzDZ0FAoapTLtNGJ+azm
aK6BS1v32SPU5WlKiu4bur0+7rAuBC4KP2SFln10jHoPBwqBxLe1bVLWeTGi+0Hz3mBnodTqYDM/
wNgRStpEtcJ5AYQ9pHSB7J9DuDgPerX3OR03EktiZ76PTAw/18zFmGOdal7b3sTbbe/k5fjaJ1EW
Zb9h7hvl7zJG7pkOLOkLv87FnwkX/09CKEZzbCJTMhUAnsO4rg0khlNFxaWKTclgHy3yTM15/IK9
ZYLz1Mu3O28yOFrRP5dmmSrfwN0ft70oPvpdeocWpvNjQs//Yx5D6LqiHh42MnEv497zdpN2Fb1v
dcdcPTX1l4WjF9MHY+uKPZzr4cZTPfBme3XGh7Hd88v4HYdaIYXaoOYsK0RkNoXu/NcVmJky5j03
9Qq0oOSH2slXzxHPdBRN31swGjJsTVfeCd7Pz56BmXo3xyPP3XDVlGh3BuexhOEOAUer6n2lBaaD
WAfrJlq4Ki8tcbo/TCjNDycIGkPwLe6PLWyDx84x7jvO5pm8yZGoOn+PkhbIVDmnekZmw5zvLM87
z/gKdz+UV0gRkGY3dEdD8Gs1LOe1htnPurIdCWeG9HuIaBz2sziqCF/QkM0lrOp1TUbzOnV6utiF
Iq1U1faf5BYkUPrexnoJcUd0ag2y7xM6TdKnABhYId5mmsRWe+hOy8rYMfXh9ned5ljcDSSaTKcI
0wl2QykK0nYdAizvba28m/OoMkEel8yXx25I6iWdI9H/tduwktnaW/HriCzKvbcgYcKDt3V+ddzD
LuSREnYIm+1M7/0kkjLnoKJhCJxv6U7xMMdWNguEQPflYFl2C6LkNfW5wQtlpz5Ag3sAkQt+FdNO
hvBkIwShzrERaQVA9ncpyuJNV7bzM1QIRjDtlHN84dPSl2qeE/jLGYu37XrxKRynJMoirUY7S7he
xNFpF/dXNfjtvVsbD8XUtkYohjnRbp4oV1U52r0W4BTUn4zdoFz2g1XE5AksJIk1p6bco/BxaCcV
/Betwha/hoUj7ElsXdjmIhkwP0uL2ycqZ/chURztmKmAjFMMW4t5qMYwd0qs1CyL5WGd+ftTqGiI
sCWCb6SLaTgnjbJPo0TybXwY+CoYb7T70JPk14SAZi2fRebOznS/7RMgY0GTGYIBoAt25ElxTyaY
ksD+HQNricXJ3+Mp04lcDrrlIIRNDo9MSQizsPuZn3G1crnbc3C1WK2BVhsn0268HSVSvPcaPPMx
LqIgZV1s7iKqZI8dl9ex2YfPTUnnvkta979m6pxT2zvlBx7MGOf4HJPt6UlIt6BZotyJDM2si+V6
PGKl9ZunfMjdTRk6leFKTgZLCvaYsP0xq0T+mJL59m5bof52Caxu4Xd2AcAa6/qnHLf6Fks+Lcsv
V3sIcl2hKtQTbjSfraaeUh7c6cBGbfIYyot/sK7efatKnlxYTL4QJanWBblmXj4PSejmDphhuhGm
/O3tcNYBmF/qasPo68ilzjEj7XcWhse7bgMVXhsVZF2SmFcL0vlthfd4dYxGDmbb0csso/rRn3yA
PSRUYy52W/5Jyr5/oU0Qo1nrD//17IVIaLiu7yclYMXWGS2Tbkz3NjDJ/o223jx1NVphgZTyTxHj
TesIJyHzmLu4zuxEj3+c8VZ/a2n1zya+ogBhMO3zVsno5CIYySrVuZz+XmOTu7Pq5mEiXvzE/PS1
tjXQ2ejGnxslMR++scKXlsF4yBAquswLw/6vNb5zRJHN1XHTSEcp1EpyqBTqOpfx5tpOdn1RbRu+
Kg6kI7CNOephKo+R0/4nNrplbAr1LGo1SUBBCO1H92tsLXeOpkkIomoOzmIYlzu94LCcKdfIO/z3
p3JyBrY3eyo+lVWte+bYy/hnsi01ZdLBqA3K6X2aoWcsqQW2EnJcPDqk7A73QeLs/8Jxw3KKu/FT
U9X0pbq6fnLAxdOurJarM6A4DZyq/Ch9lDNRgCqNs6+4F2qo7oZkjVMbSQ4mB296Y31mdyiQxPYd
GNWZnI/+38jnwyloNlxj0XzVBIQf2imK7pYh8H/rLrK+jMaQqKAO30su7FNSR8sfRynvyjesODc7
wEQpxuUw+sa+OIWxM+XW63cxS/mKKU7lSTd5+dYU72VMhV4MW/yx1d67PcNFB2YeP9GyWX/5RsY4
aCHqr9z7zVlK3bjZym3LeNjNLorcJPxw42iHTatQwmPt1p+NN9/GCVCSc0lCxKtXL/bMKcjneVTJ
mOR62CkVsASDh2BH8TVd3KvuXnGuzccQYPQogS9erKFcMgR4DhHBOolO46rqPJwHlyrkmJCV275t
ylO01cJ7oGbbBw3d5ssGG3Oa+60u0m6ZYsylcvm/Bngcs6Fu/SlbCr3kyVTMZ4Gw99T5M3Ir5s3T
RDTl792Ju6zDP/EDVj/4KXFBoiC3HH7XwgSyhR/WOiNKkoqU/yZK5E8Yzc2Gdy3LVPkGBUBlwhM9
Ol/IUOPxQOjN9nYLvn4GbkSNCzi68H/3ePVmU8mXOSKuH81B/6PwEjLj6OR0c6LXw/fFTNW/TZFz
Qnqdc2P+6NVdT9VcDv98PVrXYGKVS6c1QsO2DSsFSHNR/BdZfS1QSd6OfK+o26+xSJy3Zpfhgaz2
Nm0LjyqAyBBpikqtnB6XwRl/Ig6b/xEHJQDE64IhsY6n973oioseA9IkXXcRAPIDbEdJwno5uCMI
TLCf6Ygw+e3qfiQR9suEpBc21T497eHSn8GdCaTzNu+minPWHB7SZsruN4CHxmvckHs7qLLYaqLX
Ua/dSTAnP1daxagSfB0yvLro+QSY5onygjjkCegLyRpU9veLwm2QLvvQPNr1RNp/lfyN4Q+h0eCC
4fvaib5n1GdzsLZPNgmh1EZQlvxjsXzznuwIoxr+IKaisj0nnUFbG7Xrf3tYJumCZnq07QkZVSB+
WnUhL06i9yegsTnzu+6tdJ34YQdXOq61RiEHCiDnZrkOEuyn3rc24+ecrkTKVQ+SaXZO+yhERgHH
wWOisRXPpnvhgqiehiacWG+L4dIJYR9k75bcQCOatyjchie0sPoR+/HyywBl3TsSx4Avulk9QWmL
IN9KH2lWWPmg6o0XHm5QFWldsC/PNf+l0nnkbdLSml4NSO4l4mx/MXrdHzcrCo9bU013s/GcV42s
F9IhXh/s0V2fSq8MPmdPDCA6mJfB/MbqVzOBuZudOYvnKKwPBHdHh1qG410VIRaduOxeoqkxR5et
y81aBMHvDhYCSMCeXAvocr1KgJ7af682185XPIzsqHvUnONaf7EwvZi4HDNPNZddo7ZZIP5SxIPm
0uF9uSYoargaOoqfqTI5e5VEzVW2XtaFm04LGYznuKB0IAYYQvw2Ordl+75x6vnSh0Ll8TLJk+Vs
01Ww4WYrt0HqTva37auKkYxTyWxqvJ9Zde4I91mykCn2qobyaS5KRbx8f/XG5bUge+chaKbkam1R
mCeRO911CReDaSLWG1BEguEDm2EQTYLFnzrI0WtO/dgtlyK25qOyNIUEBcA4VS7eXaVsVKuqexm9
SOcQZO84Kn9y2NHBZXiCqbObXia3Eum6xMs5Xuw8EdvVjTjbHJahmORnM0Yngse+em4HVLuryuiL
+ShdQORmqX+UWPdeIg6QI8M5x1mfjDRRN5Q7uISpk0air7pRn7ruuf0IwqlpnM4dm3BbP5JR5qJn
3VGwzGE6+nEFZ2evwL6QBv9JW3sH8i8uqMyfhoLRD4d3yyg2L8nFQluRy8Juf9iB6jPPKt3HbbL+
kTxR4mBBUarFbB+mllBOvjD6EltwCM08+Ie2lJ/2Dt0nJx4EEuI4A2T8w3IH/TGvCkB5IeLDKmyR
BbpC2NsUyJWjZcpuVg2vHv7jZlJpVVv0M3bLlx48P49Wx76PPfGDoROJLzACGoH/cXQey5HjWBT9
IkbQm22STG/lpQ2jSiqB3huQX9+HvZ2JmehOZQJ415wnmMAsopasdz24pnVln8B0ptE1ssO7n3dS
T8t9iuxOs6x6oeachwbzIzmNdq8N1kfX2SPKcXaWMzAjfsnFY6yG1SQoRmVHiJfjL7Jt4GGklW32
YW7UQq3vLRWLIDIi4yjVIXYomQ23CH5Z07Ck1G8J+8Gwot1f13EXEOSjm2FyKDBRM7mzPup3KpZX
PKZvhz1xd4Ey6rP6aAgxOmlOtOJjgKtOBb99QuFp2CxeKQwAZi7Yl5FmxW9RJLeCf0sicqax7JIx
2k9oVK/W4iioxoUzjJvUHvKnmpt/GyXLHLIDoZ98i+zIIZFeGgxou3D3GcztKSVlRBL/PMQRy0T4
BN9iYebhsIYIOUv+FLFCVCceA7pwWjDTWTmxKpXmx+r4Azb409WD3KeNU17SGM+D1g9LPNGzXoCw
/SLqFXvD5F8L+ym62UZR3BtDxd6xzHY6MVGpe5Ua2dYsky9y8dqFgMDdMCYrLHPL3jo5PnaBGOYX
TKEnyiHEGjLC4oHVNnm8TurPtq1FrG2l4oXzhbbDtbFwVsVitY3Hp3Y0hwAq8Q8khDMbmr70UWW9
Us7/JRf5TfHG7yEzL2Vbavu81+AmMo+FljL85mbmIU44091SXT4hjUrYYDXVbhyafBsxrWyLuf9S
zLVBuhQUQ2hCRAs7H0qQoGHSjvO3V1JEUpy/5mTxKrUMnZNFwvByW/5HgmAkfVPwIL05kWpaqYZC
eO2lS1GMeFij8BVuEmqR+mdotPMYA9PS3OW09NjI3MMdjS1L8Fek9lWPGK7IK68snUJrZLVi6IB4
k2gobFlLjeJLcUm+qtn6d+unEX0vftASY7mKihLK1Yw5WxMYV3htkayipoDSPleDj5/50epe7pum
/kVU6xfKzEuSipi/jNXuyZ0YvlSketCNvNsbSsxkxDIUGgNxvc9ZA10YSc7ZFuGNkv316yH/4M7U
wlaX5KOw0K1dJyznQJxvvML/a++sXYoD4kbRpsFT5KAVxqX3eCGT3CxBx0TWkSCMHhCeScKxzl+U
Qt68gd9SFRd54JaQPDZx23/CeMHOHuqHLfPshzDROUkqlhfo1tVuTGJMMzqgAIAI5nw8WxppqcSu
EtxV6gGxPiq+Ao3oudWrf32hPvOW+wvx6gtH+M3Q7XpXtKaxyXWFegZhF2zBqvguXNE/GWQ0X0g7
dScUrxsrwNZmAqO7Ylv9gTwUH/s8cltNRU0VIsqDzkqzEOBw7M98XM+i1t5lSTrTJWTSbgAQ2T/I
ds42iUhr9XliHUjYZqB31hoiWzVYutWls8mEPYqD07r2obN08Yp6oL/rhnQOZqQ4T4VbjCfXG/ug
oM25HV1j3IxZ9iu95TyVBpQNo+12SyeiTTU1JewUo0wPqbfkvlJOFiuZqRtYeouHIqfhgIJg360q
IvreVbiHDcq6sTZ6ExQ43PP3WF/eSWnw+mj4JimVkm0te4pvUQYZxxrSd4OdTsqyuKeUjPNH67gt
ugcuULrue2VPEq/eyW/K9FzCS82aMdlrNTnzoilinomERUlUHqNYfJtZHjLqDGdFJL+Mv+k+XShK
gVr3TonS5AVlQj4lP2oNZ0c6719O0q/IWvXBWxVhUF3I1+b2+KU1aMxaMdfbKCf2tJmXsdx1o/qw
1Xm6sEWMVhJRcQiCHEt6XqOB17IDQEZZvOAHF+itVj907PvdOI2AgjsjxdngX2w0wUm0Nl/CsQD3
Qy6ZAqmr43xmLen3SrvFUfuu5c1MS6XpwsUsp8JvZHphLRZb6dUx1Y+1Or8QPnpTC83aagOEqqkG
5jM7jCaeajqh145Nh+k8U6FDGghqMhJ+UTEdpNMa6tEoq+GdiVOcGfBGYqakRrco0RTeo0oT6p4N
rfw2m92VLJiHJomuXew5TUgLnB1Jrfdt5PMPcNAFOW06ct5w6NYN0ksev2AKfFadzYDjcAyh42DA
Cz25IFyvAUI7R8nNZ97INOfXGhhyvOXz02rP1Ej4ngv5b8KTv/ajs6DzaCy/a7wXM7Mfpac+3Gl6
S3tLCUXRrRC74Y0mprIhkbalFoHYFQ3Fxkmydzcv1IeV2R/Y95UfUx7BXibcXQy4JJEFbASiz1c9
sJ/HIbtJX4/lUVbkBcvgeD7JenLgmGKYcW69pcPE4FrKAUi/90haEikOKduA9aOsR2tdlIaZh5TD
thDeeCTFNfnMm+5NlslFWv2t0aO9RF7YsN+co3ladKaXeGbWWNjUZuunxdHf4qL7VnsGUxGVP1MR
2ycaK/OpdP6PKffdBmm74bzoq22dKP+gcqBnmXCm5ma4T4R0+HpkWZhSMXuWBCZ4z079CYmzOEZG
Y2HjaasToo7MtnBQ2C72qzGx0ZOp4z8iU9F/cVAPAJ08/l377zKHotfXqU8yzgvBblAZT9cybqq9
LywAC8C1T2HB2MIZnZKwISfI8wfinmyjDy1ufjSnploZEcjgs4PypWcXW59uXhQdl8q7le34RXWy
8kXa1gcsYz0YJ1d/a5HL6CmI9rwI70b65hoR2fXlMOg+16fi14Z5E9M6FpIiYUtfBxFb50dpxA8D
KtLGtEYa1c2T1jRPdNfObuO+agarHizN7DcW2UJ+3r3ix1kyHUmFVCC5cCM7fizDZjYJnGB19Jkf
IUqcC6t2Xiom2ZB2LmFcxSj3mceWor63JaEmSFge/U9+PUBt/T7hcMljtydn03esko6UjZkQeK8s
2dzKoVq2jrBT3/TKhRwFW09nbwJIVpDlS7HmEKtI7USo0wcTV/vIZTocKjJ3P6NntPtB2DPzRw7Z
k9bRPxbQHl2Feo1qlNW2MIrznBXFjqzcm410w8lTyrPSU2BMSbEeB5l+GAKqF9XpmzCJjpqTo25T
U4s4VNn0YSVm5xea+tOzhmlfKpn3ORX5bY6b9g2Egr5lRcKN9wkTCxdgHIwSt1+BZ4RLgvDrjZIw
LDf3izGyaLgaTRbOkV0mgtLrF8KaeaCI4pvZU2zmkqZX6QhWCSZNfSBM54SIT12A5lL6pp7fi84W
e720ZgbmxL1qCkmymDwIhFCn94k1P8MKR41pacZQXxuIXjRG0MbkjTKC9q7FJr/iSczWFLSKw055
II16hGK8Zu02jZGwBnCIG19tu3NdiWXL7fCqDeqlyBm74qTa6nwRQzKoSaAm4/yauwoPg7q3T3aE
G6aM6bAl8foXqiovbqvXNlSuCgwWAw6JSak3Gr/jTnlJWHb17Ciqy+QhiUmnFJt4LlHQNaazM8X6
kSv8ng0KM/+IpO/Gwtnb7kKGPRWSMjqbgP8gLVUvxprH8xZBk2pKxdlulPzASWUfy0JGPqmwKmAV
lBu0ggXb+LbaafEoMk1jxH6mxJsCafK4rMyMa97xqp1Ki/DU4Gh8kB35zVKEE/IDdF8cLkTdGDUy
5iRLyOJwnMfdXznN+oOFohoJK1P6SqbfAfHB3Cib0HGWV7IE2om63KrHT/onpgtmbbS0+7iYnL2R
9+6jdNWn0jGSf7Zw9W1empqvDSMfp2NFh3RO3ztFWV4LE5PVMOdnhpSFbEkFYShO0wbe7ZTietcH
Z6T4PRfygov9D3LqlZmREQcQBEQ8AIqqA/ZhMfTibo56z38R/yHe1JyoKUVb3Jtph5003BaT3FG0
wh2ALl3ViEWPYtIG3zKtLnQqJ/e7OBFBBkaEB2cEW1Dh/03Tx/5ZmGDStNYrd6Y7WZecr+WzJ6vf
SO+Nu2dVX5463GsXHWS0ldaPhwm89pzWj2ImAUex1OUgdjRC8IuxiYrkkdjDYSa9dLEULnViWhpI
a9FyDLX/3Lp4GjC/N16ymBsnr77Jds8IxAnN0964OXGm7NR2fI4Hk3drBsytU3A6E6LSgV6ZylVx
2vae8Odvdbp7YBF40pdVqMVDSqvFGk+5NhCuq5ewEypDbkNjEGnQ7zX9A0fMC1UWIR0mZejpJ6Nq
TtaIYkaNAqCDfbOKZvkkPnKjk0RJhbUsvGkK09fWqULMJegeVl08BnWa/FLGoCkKIWGY9glJm96A
WNjSrmSID6B6C+bgWf5N6zhDDOJiNoGUdGRvZudVwVfcpZlu+LELv8MYefvO+p2Ut3egbV9+Vo7C
Qkujdr4FoNY9YvL0cPT8kTj5Zxx3O1nzDp2Ter42k3OxTBbda1QhvA4CIhsWDlBfkcZS1nIYYFY3
Yzm+W9XM+JrpHx3Kug+kLQ/nau0KDPnZiqLPNDb/Jo7pbEgjs/tZTzgVtbgwHyaIjNdh0pqLwfKW
sMrdnWx5jkgvegW69HdMxdssugsQ7n9VgjoGDwlDJxneo5raqmA2+GzUleNiLx+jkT1PvdMEZY8Z
XLDRcjuvKlzDnBwaq7C/Rqt8sEtbt0VDdUX8GEZeKc7ArOCQVNvOhVvenDz6TJALH3prFDs56cV1
nFAOYuq5R9Z0MJChu23twa5urY0VavUENTx3upBEf3d7+0Fj5ZBq2V2N02fNVELwcuybVwmggv08
L3r6a7UEb2eVSCyIkGWjxzhOYBNAmZTl3ativjRZc9aJGu2XiCuCgv9AVI1uks+/A1WiyXqekij2
h4V/ug4KtJdkqs/X81+sV/0uVevloKmV9ygZvTD85z8sd3Wvjd3LY9Mu6slR4k9YFDOMAExlsg2T
35rppzWoSBSO9sT/Lg08Vgi9mjOtgyaun2gfAqOaBvNeGi6SDnFLmvz/kqK8Z3V7sxqewTyFy4YZ
P4/OBpBI2A+DIv4QQrS3aQZWntuC4pA59mS7xLIzB93blWPa3QmTD1vQSGkR6AjRqj8tDqhKWRrP
TG3tAUJN4ZtrXTRPdeptvXZifDmOWfkTGULcXNf9brLJDeMRUAcBgOqszfllNgsHZaWtzjTz/4xr
6YjE6ivdTxsmiRUFXl1zRav0j3GUKcZYyls36gcwPznyQ/wqBFpbGZVDAIeIRSMk1DcaXomPPfjE
BpBT3FVVUOnRx5JPF5b6LqBKBwprs/eq8u7z7Xl6dpM1KGE51UG0y8IjvLH3ic0PauQRSaNDUYNi
LK42LbuQXpDzA2VweKJnkF2otwK3Y68tFVoBC5DZLr9IvTY/FXPlifJqqC+FHmdgtpz4g9mOtdS1
au3KfnV/pazJj9q298pkaITMC2lYk3DwS+EAxXQa17l0umOCJZgVSQUmaz8duBoBISNjk0Rd6Udx
NBxyr5m3leiMg+Lk/GdUpVnLHHt+VxnVNYr65NntXFwUeAgHu3XpS4EB3fYZVrLtLOS+FK6MM4lj
MuJWPX8nc1lfV4n13s9OuR0sZ0r8WgioYzUhmonk3EWlDH5Jl1LuqapYARUiZVuWKbIcH3E87Rbu
PkXd5FO6bgNWu2Z9Y/fPeEQwXoBNbBh5lu0CTGZDmpTsI7G70KVPgL7QT1RXvOncOYIKj8Xw19Uo
FGQCyjZQezRCDdU+rFVd37Jep9yRwkw3WH/uU0c2YEtgLb7nkd5hig9we1GxuewaxTfLRu6WfORd
opguyCdt9CEuODBPUJdsfLBtb9vUKaTBUpyhiQyIcSLSgqEgRTIsJv39aF3rq/PQYCOmepJS8fYe
0ahNHEGCN2Vubsuu6vyp1OeDsy4MRAIZz7E5y5dCrwFVZFKcB91Wj05Sf7sL4H8/N5T6THtmeLWz
vrx1Xs76BnKjB67+/MWi6frooUTSrjILdiysl0N3SJquvU2aou+h6g17nUfDQR3J7hkKqjegXhnw
m6MXyGbeej/Y2viyfrtuStkDwW9nCKyN4j5THDVpEaSyf9UJZH4LlWK0jov/Y460oABe5ztrnvlo
k4SRn+IeOdg6mk+Fmc6Psivx1QR+0isdtZH3i63eeel3O/ATHRNH66BzG8ZHP1jJ+zLN1YtEG7yC
Sjb3Ksn+LRGJ5m0a6NgKa8qPClnpzjcW4f7A8mhRlk2KWkuzfFE4KC860Y/N4M4fZj+qp6FKVje9
aa+UYOkqeCZ0BtVyNkbSsX2oR3mBdTf9iKFE7O7JLclNLRQVj2yM/9VQlhlDwQBfoojPKOibWr1y
TeY74arERVokOS7ZeduPJeEikkBHslUKnIBevdaOipEhHdRgUB0HjJsioLzVXNB6qqsuy/rVKYto
VTAn+iCje+pYivLVtct46dxIeadM0YIdq5uBXudSVCGDgHug8VeRkelFfZN2t+yFZWbbFNf1NMSi
u49KN6FEN1YYZV5/0QhSf7ZEc67eMHDRd7Yu3hrcWKIcyzdxx2VLVlffU/AuD4SDOSnnxr6Kxpp3
w9xM26FQx2M9G/UWZ7jatlGxrhVI62C1f4+zqNhEiVb8RrOUuI8k0nq1zXnlYRCQoEFIU4c2/s0W
2vhwS9vYd1L39k7nctNG6JrB0nW0q1UZRS9rKePfUo35iwP7lweDmY0vvY6NqlPq2sZkNxIDrxa6
YkPLLGajQTwou6SPkme8vQXBCjjjirbtvKsOdDgshSte0nSkn10p8hnPfnl3hBsdOGaK0HUHCoSj
PdR3TEvvWo9dFsYaKQiiBN25UkfrjdpzAf+CLQ+XCDrYYQS59jw4XVwElpksH/CZjbPkdmTUK5aP
zImcncwXKDGlM6y1reRoAGcLTNhNoeswzvEoMYL18PPpzBm3hVoR2hKHvs2uiDXPoyySh4LSfBh5
a50XiiQuyCGN/DGXSvox42IeeUZlviqL/MNRk+nmoopdUG7Gv2pXIOHRwZ+e8ZXzN91ELA/aUcnD
JQXKDRTFBDoXs5Vmk0pCfZsiZmbcaE5nbGrIfESCmpGUs4mQwvY/0Xg+Ci5BKCdRoV/qDavupWS3
+jJ6YVdWT63tJLDtWrU8qeq0XqFIXLAyiX0SDCNDltjmp2olFLsV0QeErJ0qrJKmyVALYFNjwtuf
WNqcHV6Tqw9VyJEp35j+mSwOpza+llG9preCaprSP2SV6rBbPP4R8IG83wIk6S2Pc9I5am4+lE7h
Au/WQ1Mhaoggp2U0xdW+DUFbRr5gjP27GhIvtreg7ixqnSOIiqaa/JzWAzvjM6bwjlYDSYUhOsAP
g4ZW5XW69eKh/zMvWX6uPQ2Db3bqK0lJGu7oRPIAZYWlELmFJ5sOencm04obBbtno5opnLgJ0/sk
amHcWlpOoUrmH+qFUx5SV0f0HWT0PXnkUia1LK60NJPbStEK+PagVWozpAnP0pDr0EtQxAnGtUOn
F5uSV2rguPOMbel1Yzjgn1CPiJsjk8SP1+BOzINLKGnx0hcbNgXPRwIRQOfrc8x3NtTIJf1U5chb
pVea5mHlprJtVSr7lNdEQMKO/JBOU/Qtstz5PrjaUmzroct59toLiQ7gv85V1xaKF+xx8X4UMAIU
g8x5OKm9WP7qjR3zPe7NbzOhzrvRwSKdax0eQWK3kW+pQ/RnGM36zSvm8d0spMT1aMg/SNL1LFly
wgQUE9II8DrYOtUhbUn5q7VmHrV5/stCFnVXTrQ/wPlGvo4Mg3gTK6HDqf4P+RiVmN0Zu7lXzDXB
Yfp8ceIrHR5YeabmHNg2cSdf3H1asfnDahlGJF1ygJLoeWZMwyG2NBnMi1MccSVclGYGw3pQJq54
hpJ4zV+IZCgDQuYDVeCEYWGyluGWldyuhaFw7Wl8K0Z+I4RFCD/RPMHJ9nJZ30tliflz6d88Y4xb
knpqexKIagGOl0K6/P+mVD0z+8xLVPs6oInY93oaYEaaF4fSlMqJCKtOlMhq8z0MTpAATqscemjU
aP5z0l8rE71sdDgE/LwvByso9cjZCpgfuxjZcA8ThCAuI1MTKp1ctmtXwt5l5FyfE6izvKtw4U1Y
exsdaC5nqQdvepH1MyvUKPPg3haANwsj/csSbfujIqe/b2tZfjluT2itUFhEuSEYzloBTTeOarbM
R5itS7SJ1M4kB+yBr0vz7pnIUc9ptSCabnrHtOn+GzkN1F6yDC2r3nlWxEGaioRyGtFn/ixTQ42P
55RXq+7zSHDwYE+8yAEf9VOAkNe/pFAeD7EJzqNZmu5EeQmBrDHbg1f28rYs5keSdKx0deZ8p0Ko
9IU1L8LPSo/gRT/WewD66IV60Zxn8I+MTRNJoBHYFvv16DanZPs4HHXvkEHtA9irZ9rfSnGHL7Mu
Pb5iujVAxOEv+Y/SQU0QAQ8Kq23xh2pA0uYEYhrvXLz2/IdVz8lJj0fnmTpTih6mFjGpr76GUNmM
H50suC3Kiec5r81puVLjGG8D5JDXuSjafclnvKGukfkaKZQXZWzns6rI4hGt8s7C+ElO1xmeeApC
kXOJvWj5nKERJe4+lh0/L02/T009b2Welwc39SJ4AUhFV8RQ5EJePKfWjvKrsxjuuSU6d9TnZS1W
Z4n+bheNfC7zbj6N7JC+pIWwLxxc5lngil1nO6LMZstS+y14QlEcJcAMsIdA7jQMMP2ZvLQA+a48
ZSPrvAJXIUS9oddU/oEQpuq0yDotgM6tBQtUJb924OmYCvl2eil5fiWFYpZ+SnX2A4kwZ0CBCBGT
CfkGwVv+QeJRnlMsvl9FI4hDqY/7a8UCao5DBQf++Eeql9695CIPa6B0Z1KbyBeVIC7pRkDSeOVe
eV8Z24oqA2kf6ShnY5I3u7assBnY7ATWz8hRdLLynWi7eXZJPse0zpcuOaqWze4Nr0nLeAvyOILT
xNB9dSm0hjhNYhWbm9bwS9UUu5xgJQZT22r3Um0Yo/mSIwpJdrcWmoJGKTUHQgcVxvHLZdFzqOiL
dVmgIwNZ9Rr4BdFi+hQn3Ze6RH3oe95TvVrJJ/gNLaEspdp6S1/AxzRz+25jpp47RacXkE/aJ5sg
9FcIAdpOIYwfmtZa2TPojGxNtes2IhIq4JOp37aD7D+AYWekMKLlpLb/+9FxEnozS0TbRVrb3Ji/
ZSL+8ifC03Bi59zAO/J5IxKHK7r8wx4t67lSLRxJQ6S7CTGZm6tobyUqAhkxke4lAUhzM1c1BMbK
Am+LcnAgq0DVKrE+lDkVgeCFFq7bs3561qP5dtTrb5CITV8R+JSU2npbh2iXuk+1ljZPdVu024q8
ja+wVpIuB5ypTocXzxtonP/qMTWuzNCWkI6eHVJMi150QR29MQbtT2xo/3pdVE950bP/RRqtP+tC
O1AIyp7gEvAyz5PmbhoCMjBQ74+maLs1i8fqsg5TaANmA/Exp7lJgx16RO7K+jCMisXH3wKXEwTH
9lLtZbM1Gk/ZSYy3tTS63IfE0a7AqMcD8d/5eZ6Eux2g0sahNi0MK3PhUS8atZKzdaXcvQx4X/eR
MetDGRLsymGuqz0MA3fbE/rclmQPQk9U2m4AyAXMYgIioed4tdqMjrWmHenvaU/jiilGWyr/FjVt
T61U3goiJ9vK1dOT5mjDkaOGsktMenUateUdfwM4o5W3OWkNlnKTKcab2vBwytg/mCjFm4Yn/mdU
bedNaAvE5JEnti2z4pQrSgv8VLbikIna2WiTTXfLrJYWvm5K7NazCGbRWG/4/SbWj7vE6r8l7+O7
qY2CuStimwno0wPEzOLG79re5FTdd1M6uGdzyJd9BN3lxsFVHfoyUfF3807/UBscuY0pY+1a4BMQ
I9TFuzKVzg5Pnc4EXzq4obpFbDL3jM94cJb6UI62uYvcjMppEbE8l+el3EFyJZ0vicSAH8NwbOLx
k1iIDjBeggrECh+PfT3q/xI9je9zU7ts3aVea1OoPlJhb2cSz8CubSf6teHE+NakKr/8dhjw86mp
Yr/xsLQZtwmJCfQltktb6lkYPT8Eu5XORfYKEaq01LWDY0keTJ4l/5RdlhwAyVNSkegtZ1OCXu64
ecgic5YRDDTHrdSGsT/AusmLLYVIIXcQu7AdxzjK49DhH/O507rvym7SjUvq9tgoU3+3a636IP/Z
BhG7hEJjtB26DV7xMsaVRHTwELuolIMxRuLflFVZn/LKpE8g6MVLoMYLAUMwMCdbk94nf2qxZzRZ
0ev5KkO1DwJmSXHUQYreJY3cS5HZ+pUbkKR+1hPW2/S2N72QTSn3luGVP4hP45uQC645RYyMzUba
yu+cEkq8vOtlccdwAPBayaw8Al3rHG4SK/vylDIhLsQCHJR8RV6gY7ku2lOVPnCLlLWDxTA5qUCB
NlZftW+puzC4DHWRv0kV1Q2i6oiP7VS7fuQwNxdL/MJ/EpdOK6OdzUHqt8agXAqNwmRI5YzfKY7r
ZsIUN2gd6X9yZVAepgBTdFNyLxp88PEGXPhBe0ymZwdlWsxUpGczPzkmtl+HSnC0I1jhftxF6b7I
m0gJG+xGbNvZOKU87IOYI/g9Lrg4ylaKfSMS8wNcBNAbvZ4O4HKSRwz58Txi/p0nta1wP8r56C4z
BffG7A4De6f/8STK9ogL7E0tE/OKRpQ8DLXVtlqXuUENDHirLmvS25Ki34qkkweJekLs0pkjCh3p
tO/YmYmvnjq+xhS/5tEknx9DWO6GOfCeK+KT88LyhuJ1rvp2QXhSozM5tmTfmVNDezt2N26bJnVQ
2+7fGU32pFYIDqychQvnaWUwmzzsNiDA+LBiNcevEO3Y34Hqps8I/xlBzUR7XkpPvgrPIBkEPO/Q
4IKWPEfpn/s2ckNQsXrl2mlDBunYEr6advh4Kk7EA4s/fa9rVXkjh1FQ3YY+Pnt59Vi8tmIeI+Z8
s3mlvyg8rt67lHpXI5xi30xSe1Y8r9jQFabdF6/4VBQ48ZR0nbFXFDKnZlUSxC15u2Jhcq046nBA
T+HKQ3NhgFhoXEIx90tngjOSySjky62HLBMj/g8a4DeyteGd3qmGJ+eS7eafZq+nvHdSveuQoaH3
Vk5FCRIgQgAWq7wSVoVZsVIBbWGeqtGpnhPDmtyNnXQEo2xcE0HdNjN2ieb1u6GhuUmd1A6ilkxE
OVVVmGrEDNpuyI8kBqCJDDSOrTQqd4R5S89fZg410vZ9e1mGftkn87oc15bdwe0tZz8osdQhWQta
8+kkcyNQ5zz9oyOlHDKQVptEhUPt6gPSoNSYDUkw0wWoXWKoVg9Gnsb4i17Hxp1vjAQ3VkTIpjFa
DefmZeDdAaTFzr8hA4kfExrlSW/K7JNFEJwec8MPZ+NpbAtO3Nig3JxWQVsYYg7zCs8e5J2R3ixn
Li4QVJp7wuTwEc1dS8JiXJbftkyBzHEE7czazs68Vuq7i1h8NXSWDXnCgWTeSkaweuqPNrumAjOm
A6b1Uvgj9Xdigv38cDi/fZK6ylmqS38rUMsuXcPSLl+WAqrPDCYBzt6danLG11PyhlB7E7EiseTT
YEeYSTrC3ZVyJK3numxPrA2hbMSGnTAqVeDIcMJ8KzZ4jbqUzIpALSH8shlPEpfMNS62TPfOVe5d
iXd4GZvY6c9TMpxQNC1ntEI8vppOmWIqn72SxztpNM2HLdV6N8MBPRaqkrwNdGUBiYDUfE5Mau+9
KdiqonjOiZotP0OHS+O7ScrP2UqdL8wQqiWsEOigsyeITVjKeh9GihlB0KEq6uRT+6KyqGPfrDB8
CMzLV2ZH6bGlhbnjRwrHW9V7itTSIIXFNyi3X9loZuDSRYBvwNb0v1Q+kNfoJAV4bNE7PVovELYL
itKEfbETskXtSWZSMe0QNc88dbkgIsWA8QIag5OyTpZrO2lfRmqMbNvojRXzO2vyqWa4Vzc269CP
ljpjU1RJLu+VqXE1x5GeOiRASrGraPhuepBcV61piRyCa7FoFyQNTxowZzzZRFEcocKMIcObR/eh
kSHHIZEZpTUeJIbxTdaDfBOxSo9Vbp3As+dw491SQnbfDeQCQ4zUxq/pUtOkTRyK+tAKC6y8vtrH
XUwd0SH3/FgX8Z6WIcl38CcgF1sTuHJyT3xlpHmdS4ldEufR+1RZUAX6tjS2wOqULYV7Pqp0xqjJ
ewRfd4EOkeeZfdWXJaJV2FQemqLAQp+84oM/Tcl3jwXVNRsL9pMicKbbzCbDhStK/ChxGIpE6vpd
ruRbD2rcCYu8DlrK36HGqwVLQGlBOKQWJJh15lTwFyyb8GvEjB0ANNED18r7fT9l64ZtIgON1JoX
jl3Xl/lsEfwq61vLzpAtwc7oTJEj4eBuorNNhxH8mTR+TG1I/khr3Z3dpNpP58R6qDbpTZ3VN9Bs
zbFtFTI2o9J8GWNJjKe0Z5gcwkQC681fvR+fUkbAoDPL9bqAccVauxhmgCNeWWbCn2oq4I8Qgt+D
QFweVjyzjI571a+oJmIuOe1hWYB6U5oe+VRKh5H1P47Oo7lVJIyiv4gqoAnNVkI5WJazN5TDMznH
5tfPYXazeFO2Jej+wr3niuQnNrKMzjErfZsUjstUwWLD/pSd+P2l32cqOA+mQ2w4QZObcMK5Meu9
8S/jRRSbvoSGmhkmzNBRxdU/Z7KtfWmgnoq73roIDL7rah6zd66t8C8Nx3bXzmX2CxdbnGXTsHcf
XeNQxkN3GqpZXeRsUhFFhWY/sX+COTpN9fTZODU0qRHRsK0qvdjAxTIOBVgEwkUYD5FPVE7QiGdk
fOYoBvZzKa2rYdKfUosD0lNtXd3nMIpubVpDfKua5MZxQ3SNjIctlGxcZEnpGL+yQnfvuql56Bhy
Hl2Cj/c6J95JoYhY66nsEf8BnK00M9yaJjAOBgNWd0kSni9qD7EbOmPcTUYW31g1ODsXnemLQIXJ
9Knt1FVMUNABmC3DS1zEvWV8N42jjiWjpx1XCG5VxfRcGwL7mgqQNZCoLHObErJGvTb3h75pkns+
6N3BifN425htubGssKzXbgpbpbKEtdGm0ro5aIMfOwYwb6OX6HsyD6uaT2qYDtbkxWe9ALzaZBOb
gS5efDUQB9RWucGI19xyfDPVsDNBF9RwbaTDY5Ew96rmfvIXKe+2YFFJj5y1G8BjXDMwBXCppd60
d4fcZJdWiYOpQNspyL53SWn8BFZT+B5WXUhbesicbngeTad8qYT+lzcL56pbzB4M0JL1JJSxHx27
2HRZqT8zhm39apzF1nUn59hEFh4XjEl8/26IrDKbxGFoUrzneAepwDK7+mR69cZ2R2wj/Ax+kPTU
7QZC/X3NpccEpkMuxeV0ccLZQBxjxsHNyox671St/QZLQdtXAasz9undVYN2uzcJ4tmUtUxONdLJ
77SeAZlYrFp8FDjhHvGpfGF2mf4ybrPOSTuyY5PDAklDX+mMZv1WsobYobT8w7aPKDwc8YJmNmMk
yPT5oYH6ytKeWQAb9O6LdLJyn9tBv4oIYEXEPrtHVhKcZbAqyUWFDlZrgcF+qmOAiNE52omu1t66
Jo52Blkya2esp3QtWuSakx6AbbBYZzGZgFGfi3E9OZJrgEgpU9uCWx0o+LPZL1Tr/kCGbL7LDseo
PsYEoNDC1r9mZeV+ldsjesrCvQR0OttMes2fNtE1tnmWH+NcKV/DKgITryMuXRNQakTftQe9TYNp
N3Y9NJ8usCjY8VOx+B0gXpMUjKvHZnV+0EHX7SG+QnFwgWb4krv1yRrbYQvMgMCRfOwWiyyZfQXf
t9/Rn94CGrhLI2emJMV3P+TOeTIcjlmbvVzhSXslsBCfulrlz/B9EXeCJD8J+Po3XrAbdX4PTnF0
MF/lA+dkksD6yNzHOQnTC+LW5hHyLOMyPHwbdkLiuqwM1oXHaDTFcLJ2dI74iQiEd3xY4yeL7YJk
oLnU6Xs6kHexbn1FTjeItbSc+CAj7EEsrJS9BdOKd6Cpm58EMjyk16bQNwg/p7vnWMgx3YltOQbI
jYIkwf41iuu1I12+lK6o9kpKcZtYRSPbgnnrk3iOl54sgwLS0hpYrYkWnF4KK2O/EY6bCCqsXP1Z
IsNGVixSFBnJu/JYeAkCZ9kC2sxSx9G+OTPnAGIlBUiKFZfxt/C8WIuVADX5fa2tbnlIxkEU7HXb
1Kk66pLrdepDjSm4+AOiUT+g3Fm0bYVCZ5RO12mIYC67GCFhLEin3tIDjTdqX3RqSlcHNrHjU2ZQ
J6pMyQ/CPKZNgorp0Y3ngevE6neQNDPdN7K5uQz2kPqzzlKHSpRvUxhqj5ELGlMTLjD5QNEXSLTP
jbIeCkkuzUitv4onsq87kusPBUQB/I2KVQFXfvUcoB30XbPLN6wpNZQmlAVpN5v3JnPTvyQrSHpq
HMulF04j1LPkG6woD509D0OwDhxoANJEbQAJy2uIvyE377djzR0y0CaXauVgTMfC5rBSIyS3Xbmj
bu0wlAWvePJSSj2jMj/ssRdk+OXqt4ysZmvH1Qdr9R+yXwroQsUYrRw5lecuDRFTYjB8KpyqXmcR
SBatbhyK/RA6Qy/gxwV6jZKdYpA9VHSSJQiAbMaLR5OfvOGvsF/zjMM613WLuVfEqnvRxg3mrSZp
4ITjun7Qx0K/V5NWUqfE+c6NkRSajuAFZkHvbVB8W3sE+B3lXVqi2gZyjLI+sWDUqD48tSrCH4nD
Rn+0glYxLsWkAbOsQ/7ZoQYhPUJb90RvbqKk719T1ugXLZuLOxNa3NnCkHBldMPvdGg7PcNdmxu0
rPZJ3Om23wesIkiA/QmY6p4hZRW3vgm6aMPKCt0d+I48Wmnc5Fzx6bwp5mq+IqhHOYSYNzyYg+pO
yZJrQ1iiYtCn3J9ZUm6tsiiGmOng2d95k6fxtsOzIOuCf6/xEjwlU9vubWWEOy4xwIupYTz0MtV9
RAMIh6XzZ1e92JRMrWlkTcNDMxIVb9xB0c7FB/uDDF09DEANDm0JRJxREYBgObud7o81Aq9VZQAm
AHKEAYa9OEJV5Bb4HTK3/ufBx3uqXVGcqtQid8kxPvrEiH7UnHtPkaqB99tmhsyv4CODT4/u1oRr
wbrV22OlSe4oMvLfIQujLbu1/lORA3yOG1ew+6tNTe3BwiKJ9gDwd6tOSGh9Xb+oq4T3TLeb/Jo4
nz7TtBcvyEHwpUWkhL73di9+6GU8UsIjzm+vrSw6JhRczx5KHoDKEd3sJoOUc9Pm0p19nWCHz6H1
5u9aN5B8C6XDHDYpuYZNPXL4yrS037zUzh8TBoJXeEXzIiC1aEydwDuEHdzeamziQ+925icYfPfk
UeaEq7rQ1buIAnsbaUO5NwJTe+FOVTU6P7yNIoRxVUemxwhPDngt8+QyLy49o10iErREW1PpE4Nn
4D0zhvbuFSnReYgODt3Yqrc+rmOWIspqH5qmjneCbIOGjrA2NoK3pF+7nQq3VenyX7HUn7OuCgEV
J86WWTroCFdz/ylbTz/NoPgzGLsR6wAJdAbqtGZ48gE2BixEae7sUkNnlmnhO2zm85BmL92g/nWd
/Gb7+jUnQYqDejirRE0vpq4XR5dMgn/a4NlH1aP78NIJQmjAo6vM4EkEjrk2qNVpUKdNI0Ge912C
co123d3aln6OdPDVpT6Rwl4+S43flZGhuSF/FggUPnCi2PKUHsXMdlFlKKSyC/TLLKqzlzqfzGI3
qi3VqkG9WSvjGuvQm7iKV65sPzHfpHu3HF7R4fT3POAljDPKVFcnRaazzGcKrXMlgu96mszHDsfh
VlUmZP3JPTdTLLDLoaowOPxXfUrAnZdYP1w+pCe0gk93gYRNirULaux0CyQGtwax35AOAmYgNcNF
Zak1aJez6xp/4KdTYsmDcA2XIwcfyveJj/+ayYZZg5kDUglecYq+N30CvqSuHpRy3kTnsiCLiJrU
sbQ+5DS1kfG/ugoyFKKsbZHBTgIEGoIiYi3cxcx0yWtFWEjHwghXu2iAW2Xbnyi2fzSXapl0JgdB
N8mRWZrCb0rbFxnrJS9AYBzg9LMPqyOcyrNurDAbUNVYD/Y0Wle8SflBeS3djhv3nGW5WM1oRFcA
oMZDyWaWnIA7IRQIkYLuAR3ZIfb6Vz2AembWuLqy1OWpBWNyyiq4LUaMCDPSLXEc69m99HbX+YHt
oN+TEMLpZXMU6z0JD7BNH7DPGccM0Y6/GP83HAjuhVerf+DzQoqoxvoSzSAJRrf7UORakfuB5zq1
YtCFIFZuJBKg2ZytbpPki/UnjND35fSviY5oOh5sEtqIhzj0srFXmTbjPxgcdQYUYG7YJL3WIadc
rbPPK7yEuaNiNVBbLqjjfGRtKFN3xdgdV4xR7ShbD05fQlNODxahC7UlziPDbgg3HiyqDk1XaNfe
dijso+YAQ5J1sJO5zvYUuQkeavzuk05D7TAwkyRBrbwxaWkg+ORceOEHKdkYaZC4mZCAJYaq8AtD
K9qWefKvZG6P5J88CB0rrF/2ATl0pDltHNTDh8ysQWtwS1HDhs+prBanjpNQUAtO3pxZlRjci9s6
85EVfrkbSV9JA2smoQPKSb8YjJtgq9qFm+i5PsCC53GqLroBRBeyAn7O/681XCMSeezk6GTl5drd
zYkhEfqsrXoGjqsUa9Wjadcv8D3O3EnrIWZvMMJ39WMxEkQ4E4WF3GIvhiU6J1EfldD017gnXCwd
4+V7VR+j1H+jwfwlZjFZJ3XX7GwPJvwUu19kDQZM6p3F4pqNxz5kuIvT5A9KJEd1R44IThCNDA6C
FYOa4avbL7Fri4I9ntsOlz7uBE1zbdY2o3kSUcrK1Gu+4acR0UqQBoV3yaAZPyvb131EjXHJZu2W
VNbozxGU8LDfxVP8ioEjRyflbVtaSV7xtNkms0Qsvxis88XbWlaXcWJ8rFd9x7I0xIJh/LkGsY1O
EV9NGv4VGAjmVL27ldzVVcQZmqNghtUcttMfLsObhW5uP/TkUBUqfoh0Gu4sVxC2DWEdw8jdS50d
mVDsphn52pgutd8gxX9dtO9On0IVNQQGhfIlcPv2RLKsWk2F1foUk+DYnXGHHHwX9dW5HlGnp9wG
j2K5b2f5Z1QOGBAjbdajZkofFiXNo0V7DmHis7WxrdfVZOxMB5qloRkFW6P8wzOD6DY5zPWnNHzW
ugnIQRDv6kzbax4q5TlhpJRZ6pJVEvJEA+Q7jG9TyeTdFRcuxAdh0VDQ76OsghQh/ppKeVsrEwXN
Bcr3bPZOpWH4xCERuNPKa4TZcz0gMtvEbvCEUO25Wl7xnNMTD5dNLHHePxCYu2xdpL4jEWAk5ozm
BKG22nQetr56WvZFpbIwIGETHolG3kxmdM6b6KoPEVpjt6f/JTTZrREbyYLc37l81K3sB0n2NYt0
uWG93K0DF4JGYfJmoBw0uD2Ct6G3P1I4UIXFDiMtgHkUQt/DhlH8KsTjqFKzSX2LTr0XBVtCLojg
Cpk6zTEcwoQKVQEk7Kf8ZC4xBQkH5HYYM+vYWvO51LJTr4uLGdkTEj7jc3CDdIPUvvFTA+uUHhND
q9rxurzPiZkfgAHotHaA93EgPhrBtJW6+ggieKM1P983NdRhjJfOSKRnZj7Rc9HkKPYIlW1wnPHj
nQfBeByJEZdpNDZQAlyz3EawSXi902kdZAzbxkK+9JWr843Ei6wfD3A9hKdQefauJvKKGPIPx7Z/
Zy91CfnJom0bqS8Ca/VjYaTyyHyNmYTFMLrQQM0n5oMHKOSfjj1nhxMNSrID0awO0/bKePfdCYNf
kKnFxjWaZ3AF35Cm/9mFfuDJe9Jl8WToyQguo9cXSA6CeD2igy+kvdYa+OmGxqpd1jrEJ4y5cuvO
dMosdg89C5eFSnbMxuncu/Icp3CQmtj95rxNdlg7iURFg4HueuxXLCjubeawzyTUaDtIxUDfI9eG
0Q1vDDOXVjDTXmU8C3bkNViO6wcoJhiDjfIxy/g2iRZYMdkAEVmGL27ZoNZoINx7oYOMhOCjHbV8
vjckMehUCu9tLs6RUCisSwSHqRtubAA/GRIGn5X4kcoH/TjJkWuIdPgd6R/9OipfjWj8/zy+CW08
cyx+GIxrsYiyyMax7zFWGjvGXVHAnMw16Pp1d20PTe/3oN98LXcPqjXuCYqLDFe1mPAyWkmHNDhi
g8B4dj/rzDYiYmmM3KRmr++Qsr11RsSwzLJs25cZ/RkgK1943pWVo9qGUUIqCnHca1zK703ToR+2
WVbHjXlAXtVeUZ8wfO2p+3u00XetHjhsNSuHUKt8hgrPeLku0JCdVVXZX8HIHriMPpetNS5R5tgR
OkxlyWzX0JivrEp+NNlAhdL2VnRi5s5GM8QC5ihSIeEaaVtmlgAuJWoQCobMWqORne7YF801dmWA
Y+HMnHCoOUSm/olcxOqYdx1MyAg3gKzaJ0vFn6QuwUuLSbRJE3djdjAU6eMfTFMuBhjzYZy0i5k6
BC14XnrN+olmPK69TxTQC0Yhuhs5Sj9SU94sHbchRLJkL0fWJHYqincdLzLBKFa8jUnJWYVtL1aR
jP41lndnLsXYO39ZUjSB4cTYjF0WSIg73s3KyP0EMAG6C1zTSMKGVWPH6mjxdoK6MF7FxF8+ZCaC
zTh7juvsgsEepqrCSJxOwwEhzaHU5p/atap1L+nYuqT78OpovBmysNYFqY9rUeNWqIT1qxNwuYrJ
EF43xIaQzNcCfJrnp0i2F4NhLFpJnL6SSTUz07N07X41xVkBWjf4mXtMXnKgGiuycl5jdr6KLDdP
o4UJLQ2i575AQUUKyqnF/e0n0vgjaQlU1JR/ebJQcAnt4qxn6kFNvGdAXnCDe+Fn0oHrS0LJVLey
Cd3TMcmUPSqA2Siih3zymqPg4jgIs3xF7ib2TAw3TZTsMjYHfliMxkYrk/pICd6/ylJceljiG6cm
XToOnO4RNmG1MwIv3MFDC7dRlOX89QlUnsr1fCPQjhrYJtplRvZQWi+64JXVlz69dNtfZEQcJob+
SvIvlURYtDcl2nOfuZ8IroN1ms9vpVexfMtfIs1EbVTcoibMdx034ZqKfgJPnT0DoECRW75n6YKH
LQHKYgQotuS7JSdyAnP+bMwfOMYeCJJ7nkzaszG17y6OlY2OyX9lNEuuoJv/kzMMBKzuL4AXez9v
jQfNKDmWVPo7i+qlnpvg4ALL5+RIT8gJyTpAue+HSC+OANJOHK/tpa3s5htUntgbqnILmBAKLbMe
jZsB49m+RV3FGsl8yI1yR5IfiaxOUb67caNvSFXvkTVpwbrzkhMMDtAOeOm2Wah/lexBMDBqNxPj
MDmz8Not9DAA1bFfSdZwKdKZ3PaOraHBqlJfvDW8fRgtbZeWMxvKLSMOkmtL57ExxzcRFK9Onxz5
cXssHR8A+IlRs0soKv25TOfHsLQ/JuCSM0N5G5Cvpud3s9fv9my99aZpbsYoGvZ9Yfp0otF6uZ5i
WIMIZ9GipK+QrS4UOKDrE7gAkMpsPCFUkpICEPt6NoUW3H4nxpSV8LBGw8a1wwfTowMa1BbJ1QLK
tiXSTQekeRRBGyzbyZ/S4au0dK51e5KbtgWBKmv0mU7GBE6Wux7R/xq6ar5tA+PJEM47NnbmWCMW
/QHJLnGW5Roj4NtUyas0jR9PK501Koq7JtXdpHZKe/vFGVFxo8cmIc9x/QiKPt9N9VrE0ad023tn
EFAjJxp81DbtOG25gextnU7jCv0ZqnnY74g/vVViGOF6iup3hPgQlvL0x1xAN8kcgnzs2s0wc+sv
/rFRtt4aYhaZftLCvaSs/igq+xC09ssw4MxIhZ2tmWG/a7Q8N8e1fmsXHIaJDcjWmMMKNZ3Jsul4
AZqvsEzuEq/GZmKGgbQ0RNIfnAE/RVcLjsXiD/5EwIpGPBv/FVrmc+jEC48XcXwW7edp+iZD7ShD
SZeTVDiibQwDceYeprT9ITnkXZYT8ZFTFFzoCUxmOv2rU4gvr8p8LvlNaix0bINNfowy2nTtR8/s
xD5ka0NvidJ6zJPIV079oRDCbUStjrHFdtcbsNUoq7IRTotr0Tenmem9b/X2HbLAb25mUIpcR4BH
ZI2yxqqRrbvOPGe6sE550rBppnTtrOFVtO3d1aPG57fIT3UKuCNRgc3b1Z/CyX5uaAuREn7X5bKo
lyXvdMtzaNRsBCFy44noqUUM4r6b2f5sUQxjI8BOyBrrtSaUd80bja0n7X4mz3pSTneqcbzztPev
LgbA0WpfYhF+xwYmrLSfrrrjXSg80O9j7R+zAix0WVADooimOwOpPL+HHkgj5fLgFzaXj9V+MBum
4QlxL5NCsGo5B3eOhcKvK3l23cXm2Hofdcn2w4gGNoAdRvXaKt/yEWByMrPuCnqNrjN9tRwSSYjq
/hC6/joQd0b2eHPCi7YIFpAMCuRDPce0P8eI0XojrveZ13oblp0P6NGe7Xo+4qM/d4LUx8TA7uCW
Ffde3b5mieISS6srfdJTEnpszdLceGSakvtQXk7o9OARFfVHWgpo+8m9RkmZKbffoIp39t1UPUQE
1qLKFGjth+IUh+rixfYTBkn24/jFQas4N9PkOEsG3i637ZbYQ2NkXkhrRljse0Rm7oaO5CnLkhdd
1x7MrlomQ92usjCbWC2Ih1TnVm87oJN294lL80bOEtk8sf6TeGI38RSRAdOBMU4eSdB5I2Hp1qJ+
W1UByeKuFT8o07xOerxt2yjdI7K/GCmXchRLXqiR6yoyyufRKP2IsD9caeuZWCYGpxECATgsvQnW
ydWCXQjFCY2JzQEApg3K9YmC9yrITWfti4tiqqpNJxVBorxNGynthKQsToKk+nBhMTW6utHYX7u4
u+tGnJ2Bdnz1XcUOsEC0XwwaUAD+VKUyjS6MaRrRSSvC2o5mE5EZZrNCkirFAG2T15ppaEBBy9+j
iIV9h36mE+7KZcuybgiXwCvGWCJla0MUF5cRDLWB6ZdP1s5vJppkT+oyj5KCEJq75keezs+eQxBd
qFHgN3K6sYnP12HZINEKUrY8evNUxxKIEUVRLAlyM2f4K1XbvDZO8qg5DEqiLEovbcs2LLOsF+h+
+KMj+9Fu46+uoVuq6c6pMXvt0IRGdGlCCmYbE9C2mzrMgu0tbGeahGxU/H/xlwzH7zY2LponzgMB
XTgdo4d5HG10nALluJoOCKo+Esj2ftKyZevCHlZW5zBKmaazPivEmqr8nGIErrhbcJ2y5dgSgdig
zKvSDSAPbxMSFOurMbV8gkge20Se7ao9A+p+g3nBbdcVBScRX6+mRm4KJs1nwGIgcSNFgF2LmF4D
WeTn5givBnqLr+AudQLqCishCLBggcqZnchoiW/btDw8ooN+0GP2dY6EOo0E9SnvYOhBnBxQOhXG
eq70YQeZ4XNZagiz2tIMWA84WiQj2+EFQH+9ynUC8uLFuxGjh2B5wnysLKKfwo2fShX9zvPQ34w+
/Ox63j4MLqe05PImbAaA64RQc8D6IL2YJBI2UCvTGJx1VNty35PC7MmEiipFjDN6K5ag7S6vxX30
AOE4w3AHXkJpFYPSAOmyTkPd3o8lwwo9AShUj89isQ3Frfdii/YFHeHfIkXfe9bQ4KYEVN5VQK9g
5h67WLGjqvR/sYCuxbpg3DhB/tq64+Ib+hBouH3kn29OZn7r5PKttBZhzVgy/yzYutsNGWaDzj/h
j7IbCJFthjye428FSv/JGug5Cjezz63e/FoMLE7U6Kj9J4bpkZRP+ay+3DK6THlC4JUe9N8mP5ZE
VtpbttuE4Mz6e0n4y7MjU8ylONAkx+oa88ei/7ebP2hAZ0TC3Yqw0k8egXvRLPu7CvZdUrr3lHSo
SmejkQh1Spy5f6WZu8Yt+2w1P1DcEWA6k3rSIs4hfOQAJOKtKiz3Ie6H4NSxX3lKnCo/YTuHQaXI
YSOWkRy00GGDkLnAMfDQiWvPRuUvSrvxG0xps0lx7CO3s8l+wOu7njEUMP/2SDkcy/lBjyf5Z9Mp
4UFNK6RxaEFHfg+rI/F1Que+wiznvg+qMi5zhzWBayxn38R4aSMI2/CJero6jJYuLaLPR2ly0Cbg
H1aGSc0Bu4UoPwbzGIc/K8tbkmMaBs+5I3dzYJjrCYjLxjZakqdibAsyDl86l6qgNJL5zFI78EPB
urbkbrHpk4h+sOmRpbkiaI6EHSSy4G5MAMohm2hY3uIKIOujjqx/LbQMCU0QbExfbRHFfqIddNbj
xKlmTMYVx6ZfZ4wxCQO5WBEZJULqCKpDBg9d2TCxd+UHI6D0BCUAXZHWWIvDOtbPup5vYAqhXrTd
3eBBOWdO8dxW5KhFs0lMVLOvyuoZIUu/Sm3POrOlIQaK0Jls05bdvOuBq/yrwgF+BxkHiEnSu+Ek
b/rQxY/w+D8dc3gbp/y7NdoCQ27l7A0jrdiMVfgV0mGrO+qrKO3TXLdU+86riiU5YVXF2WfrG6Y3
zS7L9B/c5g8dQ6G1KRE3YOz+xbe7x2c4XYGH8QFF9jZt+ZQMkwKkJG7TqqsXNbnGpg+cl8ZivEA1
2x4Gi8F/XNLQe+SOLbL5vS3Tz9oxb+bMLJpP72dq9emBf3hmyMe6Bz/mSknxSERbdgTzXT+TdOaJ
rWZm5GTUZTX59bKRNmHEsOG3gQQaogKpMpCnqOZi4Wv0W1tzgUxC5SxSBOturu6tbvxipsKPBxWY
qyz7wATvPAnehrWJDqHGP7Sqpi7cdbpzZPjf9uaU7Vk04T6l5sAlisF49NakK4JsqpEKtZ+e42Y1
R4PGGYzDyc+9CbmosM2BBIu83I5z/QcdiuQP99krxKMOI8RHOe6PDSl5DVFtRd0wLAuDnCs7aqBS
YpXjsGxXXTwR/pxfS9DibWWma2AWmtfM67Qxwz/wVtaL6TUMsyICfm4VwZa2n2UNZLTadobVWNF4
5UX3JABGw+vZOq46WWQGrIm1+nUm8VpUi/QHZgELfR5sSLbxapwmxk6WLmy5kZEFFDth6K3IFaVe
dyORnymRobwyuAuZUCdyw+bY8xlWzOcaIv+hs3WLMaV0wQ6YQFRtkKidjoy5JcSdkNfgiY3b2VP5
dabHnvviATHZnQPxECKcZ/qXy51I0RLgrtRt0lYrU+ICr8KdTmzomYS+2keQMfkRzcvGyMMPL/QY
FcZEdgzz1UZIitElQF07SR5Nl2WdVqfotVANFolGmkvafLJevuQuopIYRfY+DHjqO0xcWzs3DnnN
6Rl5f2TFAs9sSO2u9q0O6bd0EdiloSu3Tlzbh8JC15EILo8pDPwZnTF9KSG2ZT9VSHPM85xy5EUV
ADKnajjUOoiSmCPqdVrN2jlozKc8a7d9JX8tgJNu2X723ogVEJXxulfjr7KpJIoKOBjRWTkhp3rf
HftyOLhEFK291FSvdeb+BY3CwmhGbxgAz8LFIKBxaJNbGCI2xFWE/Pxv7rMf0bMrz5jkLsY8LEWY
LFcIMLx91Rn1h6MDuEVrgqxpUxgN23cWmWQfaL1FLgqDXiQWVlOMHzlh1C7qykWxRqsJ66CzPKT9
MSq1L6t0FtteZ6TTBjJUR7iXZ2R3Uh9teC6uPV/qqB4S30jK/k3JxVKkCGKK2XXGSXHvk3zcV3MF
56mfnOQ9t7G1Hts65IrukiQqX1rlDhtOEi0i8cxBdNFBuEq2mj71xyCJ28tI0wwLvn+Zo+kMC+OF
PfYW1T2da2q8ScGfz4X4QTAnIXEOXU9vFjvEGV8IU2/YK/aMzC8E704f7DapCQKnogSVzxn2exoA
1IcWxFSvUKcusoJtVyY8rnHxlWIKAqOiA4QAj3aO6WreE4LK9viQozXWpQGaHXB3Pjh5BCtSHS3O
d9CbRJUi6gsVLrWoHH8GTkZuqJlNhswYCpYM5dFW1JX0fHJBo+dZWs0ps4ngXpcp0Z2Iq7V5k4Hl
eBk1mT0CZWQ5QuLydJFIO58KEz7Uvs+H/JksJXDWJCV9kCtsPZiyTl8RnDH6d8M5m7YCPcY/rlx9
2kaj4UrmGFl6CyJWd9yuAREX4IgYWI4TlpUOOI9uxeTQy4EI1CRhpKILoZo9qUpN/irpXoK1EFqz
LRjWTz7ZwgwSXYEdvqsber3atisD4WBNwhxn57AF+KjB1modiATd4EcVXX8ii/JNho62zyDz/ehJ
WZ+sJofZw96/PFfE7G3qCk/SEmCXPvWzZ4ZrjJTjb44wXyJakN0RzSfqcB7OXQMnZiOxLx1tVG8f
cRmSDx/IvBl9y5w7QFq8tekTZfHkboJxpsmwFsFlTTbaY5VVMTzDQk+IfPZ4nwnD6VBrtzZFBaPp
8Z05efaQt+g83FC4V0sz++8MKdgtmJiSh22OwEcswYP4XYpPaKSpj9KaL03CWtXwVr4AoQh3bOQ5
R4KYkWHZpjsPGtYOYrXzrOtRtGHFVj7NbhTvZlQ6h4T43yP8jHFvR7X1EVpkdbEvnZnksX9oUDD0
XeqtcdjHMKVBtX2YDCyfcDdwbNaYstb4LvrHyRwGH3YQAwXLK2uTpFqHSzfsREYZCgZeHGvV2hO0
4tbeyNh2e3/OyRkFmFWF3wYC3CPfWiO2CeCj+xTjDppYm1jrarAiduzAVKgARa4uwRBFPPkUCj+u
sGbPH3Q3PxBmWd2Q4gZbD1s+9dDUX7vQdj6zpic1s7TM/VCDW+u0Eqpkp0ny2wYrXuxXhMKZduwy
N4GzxPw0PEyQAvcIp+ebyGdgHV0yyodGN4c9YZvRBeRi95V1vfrCY9m/8JXEN/R/zJXK2EI0ljod
LrjYDknRJHfMuZDLCquNybAk+RQiUeITRRDfiBrJ9sAeADfgLNCnC/mIabRpMGo9yjwdPiFl2mgO
IzxrPpMbqnQmMkPKWjeZnm2VGumjaFggXmpBPCcmUkZjtvaT1EDstNq5pYwDGB3xLlbSPtkFNZ0V
IG/o8nHH3lwezNL6h6AK5jy7ytLA/l8bS7zgyGlqTtcQyAOrJgpruAF3UBtoiuRBNelv2pW73AiB
twp7HWvhtZGURmEQ5Wuttp5jqDXIpsWX7cmP0oaR77nG0YARstag6cAMS781TG6rtgNjzdSMJZJb
z8RYoIEgLsny4YP+x9l5LNmNZFv2V57VuGANB+BwoK1fD64WoXVwAmMESWit8fW9wBo04/JahOVL
qxpUZhZxAThcnLP32tqByYv6n+tcdr077gMCZjhvMZ1EdsqfT0chWxLfdWvm3siZ2ox6wNiVTRk4
HAqkUOLC8OuaVDggmqGmdQdnVKDIWkYBdDQiVa8Ts3hjh8DmCBIW5yodzry3ifzex/TW2WtX125y
oaynIPEffYgCQUm7rSzlQ04zZyWl9gh851bvbW0pDPZpANFQFVRqOXimvQ9sl/TPAg6dNDM8cE2B
+hxRJg0EaH7K9B/qXi9XrJv9znQCaJNz7mkHIEUN47hghSNJJvHvCregGDfSNWDmM8GZsmOuQwmL
DcIxva6ayFTVH2vdGHat7gfQwnRjHWNoQhbDhiZlnc011rvOCG5tm9TLBApToJxfs30dtw2JvnVs
UU6iAWAYtXm0nRJtloFDEmLP6C4pHZfbNtOfpAMXBbvIRVtDHkLkcvcbVOKwrwlD+xW6OkUXMjIR
I6UkZrD9L3QKblFrwb8n5amcWSYYVO7pZb7jXJH0USHglzoBLVVExBVsXOQ0MiFy0msPQSAf2en/
SuhwHHw+2yXgi+9NxrlhaOIfLTZ3Nt3OrSK4iG+X3ZtMemvRzsh71bXBhk4S9CivehzJb19aef2r
k9rGhUO7MDK6rC6btrXsEYH5sfjWAjTkUBDnO0C4/dqvZu+thpjGk+6vuPEvObkSwtyUt0Zmd0up
HLp/oUN04IQ1EeXbi2MzcxUkNK+LNPvhBDonjWLI+AMqqPnKmXYtJK2ayqBlolM2M+tXO8TgW0AF
T05z54b+i6v8G4hlLcsmCYW+gTtLEOu1VKMxrsyiOxaJ/8vIRbAqy3I/7+lt7Jf4TBnIhSYfY7d6
bCL3qKL0pdOHYyWrzeCPbxESBXR/HDCmDGVwpkUcvtJpWdbIFB1CZ/CF+WBZpU7DkENOZOG5S6IG
0gRTgC3DW7vjQVE2hQYSEOagiPCFHd+/6214nevVbVY6hJSF2UU8hNuo04pN1PXfknqOYJXBnNhe
P9Wx9l6L6CdVXlKcNKxLUg0kWY2OB/7dP5pgY2s3kgeLVjln6Oma6inqB5aTwQdLUNniSkbUWLqx
e0rqflOTcTGhkCZipd4IDSKbDq5hmTcC0nbs7oDj0iwsktek9l68MHub9+bsjh41GbyYhAKs7KB4
1Av9DTPjy1AaF0bKtBpo0BOFSL8P7viQDuRT2u4T/Qx/1QawG8j3cpE3VJuqMw8VmkIC54+CMCVt
ajZZAekICOelwQl5Q/JnSfPQf+V57QISwheFVYVrRyhIYbI9JlaPMafM9xbeLyhg0WJoxS6iZVmk
4k0NKGSq2RtPADebOehXC7PsLtK5a2Kn8jgglltB3pELg+MiUu9NlQ+XCAgpAoAbX0maxUunA7Ja
1AHw2JHaJQmg7DhQkTZy2yZZsZZ8N8w8yNlI6dH2ktK+ljbaArINriQqCrf0q78TcBitAnpnWC+A
HlR6uY7N+ka3SEXIqoQmSfVoau2jg0kLO4XF+lCiLLJizlfEBbE1dQxrTUjZoeiqjjJPX63BmDI/
pIZ19BB44s6rrqM2tOC6cX6UJoqEVpXVBgDZL0riBBG0xpEujlzwgd2nQdhdYmnaNmV3RXHvMRrQ
gRpxc+/EGnQnje/ax5EG2+rXGM/FFL1W9E7ZgsIszTpQP44i0CPEXmFyet26fvWTLU+0iMvoyZnF
Dh0PwM2LfUW7c2Pm5W52V+w5qYcHo40I7kNaYCb1JYV+GrFmeB+CK8EJmVIkGOlLe9qylP1z4DO5
4UZ81StD+2lGzoHIne4+TMvu6Ns42Nw8/RHjo+ZfShRF/+KWc8KTgxVwbRl2vMpI91xA9QhXqMMR
p2hHp3DoAYbgDmx30+iEDOWsodBdZnEiDfsiTu/1AmGuE4qrKqzzhdsO7/S4OVNPA7q7hhwE8Ap5
QU+tVti8Jv+XZZdXc7bkttSQ3Dj6hPaBj1qU7T1weJq/QAdME74V9YujLPX73GGP0na0CrwBpHup
NZsxS+/TUHwbPGdvplRRxjZ5Ig5uehKeUy+FHJ+DzCCYLxoRO5K85bfVL4+aiWcZNfE1QL/6iam3
04nxBSyA9mAsrnTpLgcqKawvgm3JZFLoBw+8MfLoMraDd8rvu7HIkqWTjC9x4ENT4WwQsramJt0F
gQgdNoANbVMecCkgWs54ComZbkDPQT11em3TirLhD0mPkj76a5zkGz938Vb08gi4EEYnJcgosuMD
mPp1ZaJdFn1UYfOt1FoF+i/+K5aKIHdOLjyVsIsQZ9BA9arkkXz7Gw1RVz/TqEz+pnRQUVZTdatF
470I62u8RqQhR6OPzS04uqF9QSTua5fqSIubkUETvvtK3BeRhEqRGDfI3rfQa7O5PuyvKLQfLRWh
W1Q/BpIFYT0iPhO6YA0viVMgiGZXSBTSYqolfv7BJp6Y1Q8JKAY/0EPaaFwgTSnWOKAfDQ7ggBoj
bAEDvGSmj1WX6ysrZK0AW8asnau5PGb8Ip+V7Ujkoa4uvEVFx3H2ecfPsWjXMtRneVJ+0WFoCBFJ
zr6ZXdrAWfCBo0AO75AQEIsC7IChkix1u3h0dBcWVtRlK4L7SGLt3beewRam6NJQbEoUaKnq5BLr
3FVqkdyg0iza1HTjObBUm6T3rgtTsV+J8ORUobjASHcP545fUo36it3xU2/0P4GlDos6ID8a7fmB
yI6DllXB3ve7e6nZ28ByUbYV+RXnzzmIIQGsorAE9yUpAqz7rLZbyvQYDfTmqgsaurCR/DUp94AS
i4kdeNnezkGSkCd9l2KDJaxxIFAy0vq1l1BPSg3Oq54OXcunRdhCYazjeKPRKOL4XMOH0r9nHVta
mQbXOLxfay2/Gmz3uZY1CTHYP7PS2Aq7uEQhkK5dFtqxlJSEi+ZQoQdZ9rn11jfDdxXmW1gAmDN1
7QJz6y8McHfdGDwhlL0G7vZqFdV3FOl8Aold0UlLSSwwjB1NqjUtXr59HX+9M03fg5JtFaXP73o9
Y1BCRAMsEt/8ut+CQycSyYuvUkwViELVd2IYHkBOsUcBZG8kRLrYPCilJ/qyGEVLPRAu+FgH8Lym
ZC9qiS5N/kwT64qEDY0CdbQy+/ZHEdFdD+f51wkfOBZeUSJ/C5oR6XskjFWUuHNXyb6p6BnAWYmu
4Z1Tf006byUNpJqdmz+0wQALj9gZtHHjARY8RtyhkktZGQf00rQtXdnheZ03qnVwmas0AsbBs8BM
vjWLHNC4AmHYGatcYBWO2/CY+e5dXSiAkdRehsB5GY1SzmWs/ehVsyFPLUMruvQ099aYxmk2itxL
t3oItPCAuDLbFEUYU1kWkbGoAEpQ9E2nY9rG2D1SSnJ5lL0hfgMbGJAzI+sMnSei8ygQ1x7yjkVI
8ACGiPoRdW5K14fdYhfGlxbI/KRgvsg479Bbr27JsMSEX+BqNQJOKjJ89AFaQX4ZGO4zpTNQHKp8
E5s60M1K1g8DD2NVRSX1lyYfL5Ise4rS6iYEqr3qHQFrXEdhHzm70oXwmXrYLae4/IkZ6gerMPqb
TP8W5BWHO1piQIWt55EogFVleR4mct6mFTH65Yj8QwWVuaN/hDFIF6hbLM6Gjpa5u5r/xwKdGn5Y
lfYrOtHDwrHlvU7P5KnzDLqR+C4pmOb8Qfl7y+4N4bVOOdHI1bapkmxlDSnKAP/W5MC31PPhYPYN
GdAOT5hnhrCmSBBJCRSJff6Ii9BaZ6Z6Crvux9BDRyVE7a0tgLrWvbu2JkJtEsNAigjXt5WkmWTa
tSndW4nddB3rFgX3JP05RrZBOatqpmcf/erRyDkU0QVpmoK23azLoBZVH+tJqW9S6dkmyoQJ9Abp
Pi1FnxYHECSsIW7qKY65oYM32azSXizDqFSXEXEpx3SAekFxTcclAl7SIPPS5tS7HPMOw0Ou8Qcs
Wr+IjRfHJUGFrlQTUzkbDep8dmKLVddGngPvIiMxHK5n/oMluLmMO43NNeUqwnwGX5omtQ49+UnJ
h1M+ouHZRub0c+yiY+xSAtUouxW1pmhe9RBF9AjU6SZoTNPd+FPh4h1Btw8Ps4yoWvnS9Q9Tw956
bRAKfkG4ae9BJ2uIukXM5gWbDKsF4DbkjN9ABGTf7dxA8FcUPfFGAMXIs4Nu91joSAhMuCOgDGeu
x7IofPe7Up57bBje/jIFAnYpqW/USxK5OEwHXo4+3IHM8m2KiQBeaFQQHhuM0ndcHdQCyaLXjnDj
nz77SRR5bn10MJETIpDI2TwORB1JU9ZrMaV6hy0soS52dEFId/WrUD2m5IpTf3ooLWk9gg3wr1KT
0GNMswFSckHhDRmu8mmKUyd7aQuDD4Px6UJB1gN65UxS0zFqFFmQmNKpG03sWl+oNGPmCg1meWdQ
afgoGlODERabZPcmXQTpZjABlxPeQMVyiArOwdAAzG+dDyaAlHQqrbOe/K5K5WwsYy7a4MUlDxdB
Oy25CP+QaBLjqW1b311MfGlHwsDFZtTK8q1ymItoX3OcNvrafpmE6767GKNvUOK0mFtEJ4dXaaUk
ZlaRQy25zkZzpzQRql1j23RNUtcsMCFoekRWRRZxzi+SsvnmplS8a+qey4KtwTrVHXXtVYEWbEPy
RO7tdHBuEieQ/WIi44BjNRzKyck4bNR0ocGK0gq4K50OEha6VjkXmRBVLOCkEVdhIca95Z1IzjSM
2gOSIPr7mSo4fuJDDJoH25epi0Qibuxl1/pltCbclSN645Ohmg+UnAJ0kWuQUdFOc4wsWafDGAfb
ViQsqFR+1ZMTtslPRw1IqupURfwz3UwQgWTw/RZaSK3+SKVBvJDaYAzfyW9gR0/Fzyy3wGQI36ZC
qKItAP5AZ1onLGwhikY3lx4UmJoZUDXm0shk1hATKVS4aAnw/u5ESntrNCSla2oyWKHzoWYO1YIS
CX4Zy/YizdFaShCdWy8tqIspa/S9w1AFzAyd59Vbr5jiZ42Ny0Xcw2vjUIzXErFEgVbHJ6LBqjng
o0RP4AolI3GqpM2mhCAYmbacGymbtOvHwwR1xF85XQOo6nfYaWOiA8VJrtZlVWvrwDDrXWh2jrHm
7DQRC2aRDelBVQSHWD7THK5xkFCV44TpTw+GiycKRlDqLomXHtDECBs1LdUWtNkD2BG+ndwpaRUq
KlGIT5xs5deqFfthAuuGCoJATfSFuJXB76JWAePbGgXhCaZfrETViqtxasQvNhLwF+rU0azDRKYX
bmF4ImjxHTTPKaGmN3CUoZ7jGU66ddc1UHmJBCcA0E7bZ4XZYFPAajr8zuxyqK0/RgS5eJemPnY9
AfBGfKFC5Kur2naYKCeTX55rY1HRrJ0I/UW6UN/2pvSJAIkEygiJHncdphCarhzIc+kCe1wKWrBt
LslvRy6EWuCbXoChHugiz9Lx2tskKU1RTMq8hGXbynluiGJamXZBIUFE/dRu04D86B4tRMpRdWQz
3APtsC61qm0n1K9u4t78m5dH6KfhBwebDemcLenWP9Kx6rUlatTh2WpQjv2buPkgoonnH6oWn0af
oYI3POIo0mwECh/Y37WuvaASomN90aDXRAxLrQ6tbZA0+0ijTllFyngkxnCOdrTCI9pCeWEYkUEj
s6g0C31IUr9gFVObAPzCJiw7NOlA156qMkca5UE12BFsGr6FVsCJr3O1aGcVOTrSVMs55LqUSW6q
weC1hwTeXf1bdJQejU7ke7wyjY+2AfYmuRdTct90UdMuqroEqmPwTZZUjrHKqFQ3xdLu7LZ7+td/
/a//+3/eh//t/8xv8gTYffZfWZve5GHW1P/9L/Wv/yr+83f3P/77X/DnbJO1nv+4QpgOtRz++fv3
uzDz+ZfFv6u2q/FKaM4euC29BTBQqzbrAvAmprjPoFGtho4B//lF5bmLGpzwyeeDfGgYHy9KYcYL
ZDC4+2AM/QBZ78Bxz/Ry3J5I2Vu5/fxy1t+Xc21LICDUEUsqMf/zP+4xKS06I0lo7yes2jBLC69+
dQmx/OKu7DOXcV3uxjZ1lmLX/HiZUgydNiH8JUVbgiSxxF3LFPPswP9ZR5UWHT+/K6H/dT1L57XZ
lu5Yps7R9+P1entQrUYoLNF+DfESknygoemHfZfVCcAq4R3bOQkQaFW+NeQsC67m7ernv8I58yPY
31vCQGFuS/Nk/EgvIa2m0f2Dh9k8QCOaxC9NPJlvKm2rlApOUiarRuQsL8kgjGz1zy9vGtK2TB6j
7cqTZ567MehlcicOdtaHdyzWjcExZ+DAKWlxVCyVM+KzO9gAMvafX/rvUWXpEo3L7ysrXsLHx8/B
aApSLeXxGyqfcHyZE1m4ABzd9ecXEvOL/PiNciW0joKKAu1y6+RFR0ZaYWM3tP3AuQbJuYqxWKRY
Q55dMHtXLEiKblDtlPjoW59mZWuNYlwjT7Wpj4x29sUPOvfOpWLqcF0BbOF0ziDuiJiiOPQPXa7d
lnAsVwXO9B0+xrfJM42VqgrjLuvIPPn8Qfw9bfAcKDlZLhclouBkrJmcJT0dudu+dPXiGoP3dGGH
sX9Hyym6/+eXsnWoNEKBYzFPv2VqC7xNjXEVmDGLlvCam8o1EMqWrvjiOz73NG3DksqUFrdmux/H
UTm6TRQ20j/UmllYVK8EXHykxwVxcHMfA1pLouhAYrRHHIfH6PM7PXt5ex5Vhg5H9PQL6mKvKyXS
Lir6qsaokIUolal7mHqOz8wq3kt9TJd1YTq7zy/893TJJS3mS105lnLN+Yf9MSu3+diOea95ew9p
7QFOZ/PMs1bHRlDyyPmQXj6/nvg9Lk++I2FREVWuIaSui5Mr9mnl8k8bb5+F0WhslMVhbjV6WAJo
SjUxkkfCMp5CTtHk4xo4opf4v9gdwpufs1MoAICII7uqW9SYBfFwmNh6VoBeiSqRJNn9yFt5HdNx
uYyl0RRLJj0EeQN6+EVkSjA2HdWOYDFUvXMDMASvWxmFT1pfioCNboVKGXoPUaVlKDiOpWEVwzzm
uaBS0Euxyu3UvpYex4cVZTH3ZV6FHnXOf868oWGH5Zd2B8OBiNbhwrcTnYAgDLkjuCH8BJCfs7Ve
pCG6/CRznxM0izfKIqqgjAakUhNAE3sh8p4QkZFGdb0MZNPuKAlwGm2wKL4mADHvscHhYHMqTVD6
Cy39FQ6Q1PZtGQP6wE1Q30JURkkfGBYiboOgq/jFoXzgrXqLhwmwJJzunCrjLE4loEDYkE60PjnY
SMK2tBrkuWVQ9l+mXdO0q4ZO/m2PeHWnV/HwTtCydakQJfnUimw4QUAXO0yr/EnuTqZYf9daloPg
K7OOk1bG+jgRyOADvTf64ZtuTOFtpLkREq2cjIRlM8ruIQ60ihwon9pNCrH7PqE5XO1DGNaQcI1U
PnhkOO3SuHauOcegOwEpSt83Zmv9w8M4iKqfcjx5lpyTkTAQkHOvKrojSL4L9w5FPWzsPIUb/wCw
BziJExJduOzp4r1RJuehfz7O51nwdJQrC1bAPD0LZBon3xX1BhqQcXiYCi9aQQkJiMIm3J7c9Gmt
iAdaTypUh88vemZqZvpgwFHZ0g2+5o8XDRw970LLCSGpaNJb2k06UE21lPoug4bEzM+vduYWuZpC
xiwlNU/jZMocdd0xoJCFGLFtvNJaUPdUPUYOFnkX14j9nRq+mRl3X0wh564rbLbJLlem5XpylyMR
umib4+gQFJz+cG9gz+V4WezcKi5wvWsELa5tAjm/2OWcmSopoirJwdExJU/549Ptw6mKAYEGBxWh
jxr6VCbA5HEWLd0IpiGn+in69fkjPre7NEyDE4Et2VdJ/WTTLOGw6i15hYdCRtkycDLEKRm758oa
QVo3MUVmFB0rvyKjK4J0SBOm6f75KswMwfZOZ2V0/l4aNR/7PNLCA0yVaicLCJLYp8O5V6V9MaTm
IXPy1RimbQosdawPQp3sLYw4YESVZXggtiSzdonG1u+C0a4upJ6mj9Bs6hdH9DS1s8mBuZ+XbvLF
hvLc6GJD5UL7MtjqnW5vQsvu8gjV2KGxqg50hvMQGfjS0fG/GWjQdgVhNf988edERHvUQuc2L8If
B5YSMzbBJAFC1HawN5GILCKtewetRLhzMjNictKnTMvTv7jwmfmC5YnBZSuHyco4maRCr0KCFHJs
kDViedCz44tvZN3S6Z3u9vORfObjMTHbWiznusN242SySLyuK3x4FAfOBrMtgi5enrFVDnP72Swo
E35+uTPHAlPYuokvGD+EPN1P9bqJSLZs/YOD+4H+GvjZaEtwuWZ+MWLPXYh9jPF7M2xxAvv47hDO
jXaUsAs3cRSM6OUjptwycHDXfH5HZz4N7oaPUHLKcaV18q5sSzpTJTh+KJ8qCpXiOcfUjy7S0Xkb
O9skMlaF62yALFNlefjFbZ57fQaCWd01yVZCifbxNgmh4WWZMJ8QI6l9YThYG3LTeR7gAm6tVAvT
f367lhRshIVLdcLV5x/0x76U/k89tbkt935UoWjHvotIDUYnpEc1du0vCKtNsNPJ/MgPfpQ68JKT
quouP3/ov4sSHyckW7KU8lME6sO/TvcdkQhBQ5OSfgTCgrw1yAbREDO2S2zKqwF/itfJbykrEgYs
VGW20rFXchAlUeRB1e4Xw/rMa5CSHDYHjw8T5OkgkLmrSluUnEFV9075GC5aiytb6/rsaHDI3H5+
+2fmB8lfnPJ03QD9e/LRyk4XejsV2l5LNPOy7/X8EAdFcG8S3bb5/FLzrv/jg7a4ksMYcpUtrNPT
7BwebcZsbfchetjnvkZVYRJKdKw5ka9mEdlrk+Og0+kBfzHSzt6kMjh0ORSl2FV8HGn1GKrWnCZt
X5BcvOv6SKzJNNRXGSf39f/gJtFHOyaHH4pUJ99wJFNJYOKo7W2J9Trt3OmyKpt6VTWRsS+9GqJS
YdFGiAAPfH7lczepGMkWw1nwMk+ubJph2BnNHP3WO/0BLkWzBNZNYLhq27vPL3XumxHQiSkSMEop
Cp1MiQPSQpHpGbtQzNyTnTXrAoqYpk/sIGJr7TnaJcHx95UdH9vQPsypYyvd77AmYo8IzOsvfs68
en4cWbaYj7eUDxzb/Wu7WBSjbyTEex80zbwbHPpirrFu8bvFNcG5ChUSQDwSLLJ6O+Kvxa0ioWb4
1fOUR4//k9/Cy+cHSQi36mSlRxZBxFyQ0tUHKbetw/QOlEWyDHWBPRhWsM2BkajGLF7Ug4Z6EVHu
VMmXBm1dFg1fzOnC+PvJcPQX/KVTuXON+Zv8Y44lG5E7T4bgEJdi1qOjj0OI6IKg9TXTDbcUu7rb
biQRWKEoXEC7jx5NxQkOHab1mhO0lnz1k+axcfKy2NPP200qPq55Wsg03Mk3pGCvKaNk+mENVfhi
+YMPrGfEvOSJWd8x9iakM19o5lXczbNvPMT44rw6/mLPcu4BWQjgqGuywAthnax6GhY4VOC1ts+9
EgtalXxDCAVHu7GP2FGcKxsfPIHnpfbgqa6+zKNeIqiQ0CI16HWfjx3599zPGq9Mk9fFJPXXDoq9
f2u0ks0a5fz42u/N4c2no/BsZiSQbC3i3hF6TJnZbyoMfxzmc3Yrs6seLlMam5yVCNLpaAOJGN82
CVHOlcxc6x3LUXLXsBcEZBG0AuuBEgPAuiQq6xWGE1pssWanbyKOp+KiQkDbUETWPcEJVoufKJcF
mFaiFpe79FWx6Cz4+evaI/gdS1nmXXbJZD4RT+uDka8HChvlODDMNbaaD2SnhleE4QwmGTVKvBcC
CBISCRhiSJ5Kyjul39Ek47AOzE1LgeEtfISJJGz7iKZg0WmkUZmDQ6BNzEdOdxqZWEromkHupOxo
ui4Kn/wSQ8e89cXKcfJGLAsVAZuCuWtj//4fH78f00SNSssDnk0bV/DToT7JKXa2rmzD+zTyrPXn
Q+BkrzlfwmUvorNKEbKpzPn3/PG9klTjpzYwI+aE/r0vguFIr1h+UUM4Of/85yLzqYBzvWVaap40
/rgI1pLM0AZuqqnSXVtAdnDH4oJjIUM+WJfkcX3xFM/eleXoNttK+lDiZP0dSk2r6xgqkDn0/gqM
Il7IPKm+WADP3pZk4QXryDHanNs4f9xWGQOYLTqPfKKClFenJqQo0YaIIAoL0p4V13vNMNO7z1/Y
yZ79P8+SBhurrm2wuThddfskik2NF8YqK65h7tgrDnd1gtquiV+IjDc25Nu8po1jrAbHK7+457NP
VrGtYsdozWeHj/fc2iGhk7qp7QaqJBvy5Nm59qa5//wmxZnPwOUMbqHlYWBK+2QZycLWLfoEJ9Q4
OaaxAZ+GNDOP5dgQvl5nUN+JiXLgMs8qsb4IZbfVR/40Qi5L2NY1kB4CLLtG6Ds0532N+HaW98p2
YgWoC7d/+vwHz0/9jzXm91sRDATdoBtkuPrJgHOQKsHCYSh4vVz3nnOUmq6TdY3r8vMLnX0w//9C
v4s7f4w53EZYHsPA37dsv6hfe+9upHRqk9Vl4g1ffLfnXjYrFCc0l6/WPS2d2Miw8km5mBfhqK91
QRwL+iLjiyF1bkQLh0IU+zqlc77+OKR0oIRt3XFL0YQNgcLCsMCDrF34CdmnUk3pKrP6aRXqyMU8
WVhfPNHTeth/3h2Ln8UJeC5bn6zIwo3S1AkqbQcisMghxRTFA8ANvVpWdt9YdPlr9Br6mCHUlbnl
z1p0q/9GTmXvbj9/u+eGEdUFtIacT0mnOfkpcJ0DQidIHglmA5+gvrPojHCW+RJO8Pmlzk1eNFY5
f5tcz7LMj089griJZqrTdgS+lniSW/9Cz0v/UndFC+/Yah99R35VlTp3fyax4To7eTaIp/dXVUD6
8ihnQNl+/2THjX7ZdHFxhxervf/8/s5diqYiWeCuopjsnswgve2XwqxLQlwMtNkl8pEl6PCKUazG
r0bQ2WuxYkvh2MrV1clC4NYM7Yqonp2hPcOgx9vbrm2yaXWF8q8INpOfrWdVuo9Wx/PAbzsEhmTt
usRqUrJ5+fzOz06evFBDN+HmUPY8+aCgH0GKMyNvZ7N1IqX7vhR4qSAvw2fe4lJetWG4Max3tBl7
P/7eA8ZMi27TwMrqUaeV+fTFsBbnHhByEEtQZWJrI08ekAaRrFYQc3diFg1bt66YlmymvqFHuvVM
bPrxT9e7ydp3kijYAvpLaZnfYXaR3V1+sTU47bn//tzdeddDl0FQ75gnvT9m0DKJ/Tx0PG9HA2un
oBVHaoJo+9y57j0GPnzsSF7LR5j1x2oav/jqvrz6/KT+uDoe6ggPkevtQpVA1iU9BuxBarjXqK5o
rsirsMhuIANsQs/HfNF+cf2/X4TLDKvmnYN0OIacrFNlLVq7qWteRAC+r9DrchPkBTSi0Yu/WDyo
WHIvHxfF31tLplSqL1z35NCe2gaa+MB1d+hKI7k182bxCvwTCz7SZIgqEVq/hc75YdWFSM5QljrH
GkaPRqRWLH5g0ihfegEzNqqs5kArgvwED+xba5HY0/si3acgmtkQeOVFKnHCNxGpNfh+xA8/YfuT
OH2z5+tvGfwuaKjG0NPl5Bb2NzipSEtjxHv7PkmgfhTEU3AY6WfcbJFixeRalhaHlxbq1cNgSrrE
DSGBFTGLN6Rror2GTfi9dlERZwXWcxd44dbsbH3lQuya82jKn7UJW22ssM66aPHm4kh44bFje6VT
0Oxk5lg7pA5kWWZRTNDpNKD9GLPigJITkSRR5isXvPp14keQMqWMtLeIzQ30hGnYaZGJpBLQxwW7
DQkYe3xxKhrL+L3HZGM5FUg0P7IvUjwfq8TA5FwlzZNMQcqZsOc26VBnK0G2ExKIBNI3kG4U5Cmf
niEzgu84WdkX5E4FW3Nwyd6K0ModbCOxj54B0aFrcoV6MZTMdU13l0ZYHxeT5WJqsntD3UnoEsDC
pDssIhmnK1OLLFjVHUiNZjLBXI5Bsy+oXdwU3sSbgzFY7yg2unvSnOttPnguYkCaQUdNKvY5cdrd
kXWYXQhNADC0kmDVFm10RQATqBqJM+HIkREktopI/5HOK5iLeo3B9h60SLhNPYBaCNKau0AQMjXg
rF9ApsgfigJHJEJROJKctvUltIBomfjoYjGM29U3+AvQQkbfPoLvKJYMwTf0zsMWr8+4gtN5QaUZ
nbRsjZVGr31Ji7BcJyP6ULZ+QDK5Gk2WFIkUhkZ6MZFxQ8smRhUJ/QV73Z1CYb2pHKWx07GtW1vC
3Gi8bLpFdRVHG6GC3lxPJOvYq8Yecdd5GOFKBo+3Ra6YrAlh7jAWqOESR1Fz0+cUsz0Y2cm1g/TZ
B8BXcrANgkA/+r4/7hNbD1KQaoTEH/04n/oVvJXoSQ9NeR9RNXt1Ldu474CyXPRDM75LJ0neQwtX
AhJCuGG5l1kPYzaW2pq+O+Q1S+uI2piMRvZL39LqK5/aNi4sibETETg6eS/v1aEt/OxXVPsoJhJ4
4faMxCfqpRHZkxuPrrbOonqixw6Kc2LfFWKK7QRWv1cN4colyuWKERzWVBk+Xyz/2k/PmwOOMhTO
bDahpw1Yg1whGgUdcogygQuUh6q4ymzNZXil4XPV01n//IJ/TYpckJYnLXUmYmQyJ5NiqefJMPKg
0V/Y45wjKFikEWNr2LfxK8gv7u/c5SjSCrSYoMbZJ35cbwjNoAWrU31MKiKcOoicq4jkOND1ZM19
fmfnHqXLa7MYItS2TutsRZXrYyMjQnWkLBeakG9YPy4sm/hZ3Xv8/Fp/7V4Vv1sYtI+4J6rfJxuK
wmrrPiGpknjoLHuj1K5DjGL/DlcljAuoIllDr56eR/3PN3uKOiKKLoUIQ/Iz5sfwxwoesIHoSrPq
d63ndc+GrIZ7Wab+7XAoih9NGm3TYSPgd/u063QALUBkPOsKviDoyJI4x0L3qrt//DSU5dLiRjJh
WtQWP/6kBksEuxboIH0TR480UhCmW0G3LWm0vPoSLALTpP/0+UXPjCzqVIoODvUVeusnFx0M0Tey
y7tdnfYgioyNC3fboFX4+WXOjCo6OJwV5iFl2ae1I5qWarIRle8KYLk9IqKJg4NhL6ym+GL8zj/4
w3ZFzWVZihouxVDG8cnhCz8orfKy6XZaWqo3vZLuZejVXymkT7VqFuUv6tAMXEVrV1Ei//iy4Exk
wsCbs8MQZT2BDDG1dewhI9uqYMB/jg6nu9Akju0CI97j2MX5s7BL4hAY4MUrujFiaCKnTI5U93cw
i2AkAAPx/SX5s7lz8/njP/uWOUTQ4+GpSuPkQ+uJmwtT4sN2OQcNeFJgDzwcNHrZrT+/0Nn3/MeF
TubFDIik1pFGtDNQN22jJoOfPMD0QrlH7OIA1/Lz651923PjirkRcaZ+8hogZOtF28d8M+AwdxTJ
7XVokt/1+VXOPr4/rmJ+fNl1+v84O6/euHWubf8iAerldLrcYidO4uRESFWvlKjy699L3h/weeTB
CHnO9oYDcEiRi4tr3aWrVXovjGK2v3DEuK+KBPPdIX/+93GoPplMhbIgtbnzcaYpMWSmSvSBoMJq
tJRlGkKIGe6uD3Np0bgnQc/SSWE7LGJfkRhagaHN7PDWqQc4nwWONvkaYudCcOf86WircfWCB15s
hWB0s87VXRwoyKcReh2/UW13D7jpHnTM2MoiXOnnXZrW2wEXe8FusQQDb9idokI8S9wy9Xyt8nFp
e7tcFxZAVIrSywsL0aBYjz29OwFrruqDCUvsEIoEHk9bhNYe1o+6BneYv/kyniG/Cpqb7o1BueV8
T2B6gHBWnhPPnEFBr1mlW7qbCgWFSUy90bu1Qz3MDrGBYgXtQqi2K0f63bK6c2NJc8GWoKFH7f/8
B1hJx1VHZ+2Ui8rPJmQ8jDWM89oQi/PVSTvougSfAlfEp8gub+3mnwPTYhaLZRQKcgZVDLswQgZl
KjUeNNaWWk8t/14/XO+2yGKgOZa8SSy8BIAprEvjlLi+nfwFP7KxGhQnxn++6HhiOC6lMQoyQDD0
xYyazrMLSgPTyWwy864pdXEHMS1e+frvQt/rKIi1gKe05/zzfDrjJKY6dw30hsZWv/VGW3kipihH
eFzKz+sr9y5gMBTn16XSBw+I4s75UDy9cfnV6ulkKSO+LpPMxM++hFaKc1rwXXGdOtlCI25frg97
YYYW+DOsysnkmeZiHQPFFHmEIsHJyOvpD3il4cWb6vIlGXtlpZiyNtT89zd7I2oSyD4yUk+6XcU4
Plv5x9RzU99xRlRPr0/rfUEcdNscqBxgbugkLvkvEwzpqoKTiABDot/qTRo2GHjFQ7SngpqqPLdN
oHbJ3B44TLqXPnaVxBZMQJrbr/yUeZOcxTA+q8EFrfMrXOcd5BkJkMECiGWcqEEcR7xE5JifpvEX
MLUHlCty7Je1qDhYU7MTnbIFdrNygV86lJS86XTRjprZUOcLjwiPmeZqZ5zS7K+j/Chj7UZ6d8IN
dtdn+v4DE6HfjLM4LX0FvMOYmCiye/I2i6iRJGWlPLOD49P1od6flvOhFjGzzkvPTCemZIsKDWv0
Rts/k8TIRd3jfnB9rEvT4uYB4AtASOOAni9foVr4k+HxjA0b7hyG1j8Npfcbv8mn6+Nc+kxvr5rF
Z0JtZCItJXZWnU6p/aVFrNHJIXnn5cqWXMwI3IZJj2+ma4EkIbotEuLIEU4eBkngS1uLP3gWrvH1
RNkP9Z61Qv7aUItJKR4yfUGRBX478XbXUYQ7qUHbIAahqmsN1+Whf52XSUOJFib5o70Eyw19lco2
dQP8MnVM4ZMJFeBxrA6yq/s/qiPGIwJt2aGvgxT9WP7RJuFwoApodOo9jC5PHD1Iwy8UPs2TndEr
w8ZNHilloisA1+VhhJd57Ijg6maCXJdtIaGM2hFhGewXSkDaexz63J0AMXzvZFX5syjM8gciZ9OX
NorHLyE00p9xMOafRet1J5SqUntnoWyso6Y5ej/6dhYuszszBs6hUAPmQak+IX1cIBIEoD6q8A4f
YF/9rlNNv1VFmRztRoOaX45hc6OOY4lboNKa96Wa5d+GJHJR1YmDW3MGbcuycW6cUlXg+mfJNG6Q
2q98kHW6n2VWcRJekKHDgUo6CJXGDT9NiIlt3djsToGcpp/EMay1qs5rHqWqDje5h71RDlDgGKZK
8zDrBf9G9lXd1u1sdWIGBY55dXkbanpya2ZpdRQ6KmOoBdo/MncIH4a+VtUdtG4+lA0Q7xFLzvwj
v1JNDgXqg+HBidCa20FhkojoScV8qLTE/t2W+vgRnkHw2ECf3Mlc8T5hVDfipBVan40AYrKD/PVX
8kqI9FqS3ILyNm8gMkNrb4pJ/23KzvlbiNCzYTKVmPdGancURZ+HK6+NRaB63ZIwyOBizlhZW5/P
x5tLj1c05HrbDG8SRYHPXqMEiI4gapafW0hVCIqZyKT0arAGqZzv7TeXzn/j0u3mkU4lS10GrWFS
NFTz+vCmcOoIyZ8OXQ/kboq1Fuyl8w3rg0iivuJEF/ODGT9RW5mgFYcu8gFGboD1tTXfQVph5XpZ
vAVep+RplG5V3oe8PhZ9H/BUYytUfAYbJUpx3ym0wUTpWqlEskM9mHVESS3GGLwzEMz0gvTXP8Xn
/8a3gSeq7BvrXW1lbEoXCNAEfrPOttg/7JQwf0SGbd+Za2CjS6vqvRlqkQz2wsTQxTNiquLRZ1cz
D0HR3rraWrVzgVqYZ0TaR8oOlhnizpLTkZV5GgyoDNy4BtRGE6T2zs4GROIgbn30nNR4yNHzwHJl
wnM2p5BxfUGXTd7X8WciAiVrIjZnYXE4BFi6LIDFk/dW5CBaDk9O1KgVnrraEbiASA30XTYGCQlL
a7xMaNb/9Ua1+1HB8VMRxhDYOOpKEPa7YUT4fBvlaZbtdE9Z+akX9h6QGMq1bHUI5cuVKtpG5JVZ
xTeDMAv4gMb4BTU1xJOsuNwNCiorFOVeRDK1D9fX6MI5Ru0HMI7u0JZ/B+xwEF6xtZIucmgglWHG
6N/zIfqV1OPCfjNseD3kqfAl6Lqff4hhymxEt7PwpstbgLZTkCElQ7zGCCVYCYiXhwJ8BXCULe4u
tvZIy7MDchjetKQde4Nr7bmUeFVxurWVgHFp7WwEPEGIUFQmDJ7Pyg7dGZMDuBshwAZ/RhyYtnAW
kMW8/o3gIr+PtoYDxogSARDUdyCjWU+6a01b8fOKx9MxpXL9p/eaEhCA0SGBDv0H3WkEsvvuSUPC
5wATsCi/Gxj1ZUcn98Dp4F2Y/WzxuUDiN5GxQ4kyNaBT1Gl5sIDJPeouniPzwx1RFuRzxIOTGMZj
hy1Jtx0ry32uY7X7jBKA9iCcDGBbwh2NI2+eOJ8HuKdIKLVB/6QLU/sbWg1BM4IBem/kCTr8vICq
F6Vvq19t2MbP9YhWM7b3bfJVGdUK/JClCDBDepv/EYkjwM+i3zVsEKlKMNtEoZFXDU1ozDO7vAp2
A3X+L14F2bGuscblgosTB04Ggmc40LSIl8SGh3h7a1b1R61rU9xqdKX+kuaN+yhljddTM7X5lxT/
IvyaG0BMW3Da+Zw3kk5uegQQi12L71K6qxE9i3fAapNpM5h5JjkganWn9ZpIaQkb4EYy6DudX3eN
xDdgmsZ6P6GOatx0aYq5fdl6DdBHU63tvdKSIO6xce1OnXRa9YYeyjTbcwnkr9upsPpTGKLbt1Wj
1n0hdOZyX2Rq/13wto03IsFQ2OX7FXAfB+dnE88zRgeM79kECuyCZsx7GMuKIfWD6xWkjSiroE1c
ZAPp/kCr1J/QaHlUKyMfQLa4dAsh+MvfVjVNNiKLlRH5GXn9B6GnKCG2Zh3g8iyleQdZLXpMorCh
yo4/4GwX205/MSHrT5FV0cXs6qH9vbL1L+Q3IGLmpgaVW9ooi8eRE3G34HuN+S/+mh/hkR3CDIVJ
vh5pTVtg7+Ui2PsXwB/iHkldjN0HpZCx7ouoru5SLU7KA0xN+AUaZo1/YqQz7zMtZPdVoYWT0fWf
e+GgWjx85oDw2v9ahgSsfVUrD4ABjEWN+kgxTuZTCAzzT6SZabrhSTHirhI5Dg1ULTymbZTsRx04
2wan3vZnYpRQ5B1ACTX84S60kOt33J6jVqOmN9mdt6uCYhQH1QpwsKXvMKyxiy/dRJ76qrYxo5CW
pEhaJwgTeTK8yRJz2Aft5P7RY9EhkqUjR56qNYKIgMnNn3Ks9ZWvvXihvt7XkKuouEGmpve7uK8z
M4MNAhf9RonxeW1wHHR2HTLRcOB78THHlk6sfLBX1YNFHmt4pM1AGx2HMuxiyCAP7YjoGt1Qx1EB
Qeil8RXvsP4unBzrzuzdzDdTR7t36THhpOsZ+fdylNm3EQDZY0DGfztAIg03teFUqBjlWhHv7CFS
P8vAdH/WnaL9M8PdMEn3XVqrNMcAVS9KEySJIcABTkQfeT9qO0Jes5iqvYfEL8qL5XcqQYl/fVtb
+vv7B1LnDGcGfOq8k8moGhlIrLjSmwGrESw0i8ZxdoFVqtG+K1ztLq2NBL2pwnYeOsvo72D0df1G
MdTu06AZOVJZBpYKdzaWv8OtFI6OSSvkvecef9AvGa5rYCis1tuMhYEBZgBAHFlBnJBC0i4P2d8Y
tixof4nfmBqPmo/I7YjfRJSP5ob8Dw/jIMgAh+U8SgxcSm3zZ2XiM3Y7IHtK/7vV4tsglYmC1GAQ
lLsxn6F0lYKbaTyV7j7LAfbtMqt3vlTSEr/7yqZSMcB/Uw/SxoboUOKQNhz1aUq/9dIYkBSdqp9u
6Jl/DEoAyKW1mSkO15f9Ur0BQSXUjYCRA5leZoW9wMUhFXF840XmhHwjcNQnb4Jlj9/0hNWeUf/F
eD38lDWqfJASUWBpVu3p+q+4cCgJu/DQUbuBAvHuhIhEOrIniddqHHDVBv1LPU1mlU4u5Ofecz9f
H+89j432vEqNA60qbFw9Z3Eki1JIYXpJfFOJJm8+V0EkTw7iybBOQmv8VaN4+RwZVgTzss8eilTS
ytcMY3A2XhQmt3WOIf1BGFOIyZXbNuVK1reEJ85RCoo89ToaBDw1l4JajjBrhDmi+KZW9MbHTUkh
IaNBjby03CDIJ/dlAkKJ2shz6omfbLN2a0qvW9kdF7JPmvCoiPFZKIoug2VDT4udz3eBJBr9RqnP
PIxuHqwd/fcnH546qBhzLt7rS+wPTmU9VR/0cMEfVNsk0cwHtF7/JlXfr7xE+MoXxkKNDd0FUN2a
uRSYQGg+kbJERiNtvWHbwqbauUoW3gY84TbQvTGp6hIP/3R02dI29z4pRSs/VLgGbRTVLLcGaqk3
sS0V37Uwhkh7PHFGM+h3pSooGySucwzGFDXwyrpr+vTZSM3oWYaKMzM/tV0XSLTH+2Y4ZjX+dPjV
5/uy7427tDKtQ0gBfg8MHFKXXX4An5BvUHqi9aoPH51QjLe4U8Zw9QpUgwUqe2g/IiuDHRBCMQq6
NFWYYSqIoO8Q2j+dVIHNl+lYRGIkbCSqicu2Vt6imfpSIjr1W9VLd4cHsI0OZxPuCiTycM2S1U4p
xeMswVcVgCHcsq8ORLF+46q1O1/W6gMZ0IhBZxXfGw3Q0YxC1IOOScBNUjjloVZD5zBE1Eq30QRX
wEBREto8Bq1SWOkepcL4QzJ6eKUbSn2P4bjYStv5MKoKzqp68UURBZLh3rdG1v0DDMEOTBoRF9lu
+8Uq+/Bo48m+wbIHsfGqHliiMfjALQYrQIOVrQLB5NA+4btV8W0RF25BNfotb8dPDmrQ29HTgg1+
HIT/0S0eajV1TkqRYCDalM7XSVjod/ZIU5Gzx8Vn+GHdsxFRwiAB3dZNhBQqvycFCMr/e5364k5S
Rz427/bVNDx5nRMfwzxOtgranttUJCrGw+ptXQ4FPr3IjOB5OtnGQ+1igKkIpJ/GaNJ2rUgwEqnS
zv3Jh2vJ2IK5xSnKZ6XKtI0R1v1N45j3RY9BCMHRPdYGrjBoNj7KssJsI+vau7jVhrtmAkCOfi0O
TPgo8HDs0Jqail+B1PWdiVfAQ4r5wYG+4HCaEsXe5m31M89BdjRGYX3rJ3i0qJxKdGmdAuesrLkJ
qkQe8O6cXjypWd9hH/VH8hAF94G6N7cT4tEfLb1u7uboeevg13yYav2xyKN0S41QO/U9nyyU+m9U
RFHx1DLNNwUuoKi6KDRzS+1m1ArKo5Sktg7z3crKGjbIUqLE1BoWCISo2OkFzfIsSdwt4ElsYazm
JZHZH4GyywbVAuE7DbjgTRI4wsdQMdoh2okCbBTFO7BfGGoD+UJ9Nkv+DpVrbh2n0G6aqae9ayvF
wbWr8L4eCoXbHlOOMUdLPU7joubtoj6NefUJkcxqG9d4oVtVjN2y0mi/ExAET2E1O1eg/rljyz6h
B4c64GTqN1Yo4zsvEX8QFcNAucERHoF6JqdNSITTMNum4G13Q270ew0x2JR3B/DD3kUdNpu+WxOz
rDvk6u0K/Vqv974AzPHuEhGzhmn6V3OKGGZWVdwQfZpbqInmHfjO8mEUBnen6H+42HdahfxOG7H1
CztFtDuaGYzIef50sCZ4KLCXIVUZ+XmhZe4zHq64fIhm2ya84hF97o9JAhe4nGS499ikAIFGgcY0
LiNFNvpTaHKkFUc+Is/1RQ1Ef6crrnYYDKs9gBv+pupVuUfT97ZyME9VXDPd8i2pckHa3EZiFlAa
iuROr3O0/+0ZYyItMjcdo2BdpMl9XHjtyQzT6ISrMAYSRWYcoFmr996koU5VguTr8hyvuiL63boN
Cvo8YlMEmVBFRc2u3jdqgT9f2tSx75Rt/LeaPHTS2446ipb9oiz13Wic6R7b95ouatFQz8FCfghz
7Eub7Ia8xDwBoUePvJ7w1c6SaD9kVr4T0ITRWw9HZJhNnITcMT6lbvWcFhhCSRW1IlHb1SaNSixP
ICUesV/B4FhgnA0SN92bKI8Az5WPSDKjg5bjuKRkGC4L0T0mYdV/vJ7yvK9ZWSQ8SF1AakKCYSla
1SaDHQOn4ZLVy/o4hI5yDBTd26sIbu+vD/X+Pc1QIDJBJs3qfst+gVmRqmPRhD6W7aKMSQW/eArE
0L9oegj+HlOJtN3nYTysKSEsk1keD+dIlznPfNupUNQIXxDaj3XZf/I6FMzrcdp1nno0jRElchDS
FXc/9pQAb7M/16e9SJbeDb4oI6BqbgtVALPRFRvfr1mWEzVaYyU1XHzH/zcKKRnLi2bLMiUrqELB
hptV2WX6pYWbg/moddejiLPybF3k5MuBXtf6zVpWQ4qVCxTTkxIpLgaTkopf1Gh7vXKVkzCs4vH6
8l0ej6Rsxo8gc7pYPk1Wtt32fLusde+duLlLFPfY9+627u2VUvHlL/X/h1rUb6dQowoQMjUR5Ns4
ImSE00o9dZFn/rd6ngraihyUNvViNnYQKSQ1JjgC3jJTJbcI4yL3/pHKzSbP75pwDS0yv1jeFBle
BwQWyhF3AR+axuJF42UT7YQwM09aW982ncCauJw+c9Eg+BDsU08/TJ75lKfumnjRpe9GacPlxLs8
3px5w77ZJwOVrnqSqnmqR/ujZoanAL7AtirbZ7xZflzfI5dW9e1Yy/PtYP1QObp5wnoH3eRSP45j
/yXUvIPWp/eYbnxQzPYfRWReV5bKxPwOor9EZnw+wRFk5cz1tU7UPsGMljR1uGg+OaJdgT8u4uY8
EHufFqtmOBf6rNh10MblkXyy1PgrpnzJRpU+ed+HQDcfQsz3ri/mhQ9nIGGoOzBa6AYuI4npSM/s
B90+BUb7bRQYdSH/lnygS14813TVV+LJ8k07Tw95XYcdwnhcEIsj4VVK35sqxgDYyTXh1uxNOdsZ
RWq/c0ecQTal4F2FLCUGtxtrqlEWxrm4CjxeYkgujiu/50IgnXmHtuFR9tBoiZ5/1iaSOiZNuXNC
tbvZJXbsbR0Q1ts6MNe02JYl29ep0+ukaItAkMP0z8fSQuGldh3Zp7azdnHye5TNLs36gyexPYR+
xhsLP4wMF2MExuxoq4c0Bu2vDZw7gxdq5uIpPG7zSeBwJPHAWqv3LdVQXn8gj2EPFDYdwnddVENR
4Qxhz3rK+q9BLnBOG7JN3z8nJa7xFL1w41Drl8E0f1n9R4hwK99iWY95N/4ieg1GmlaAfm0yKExC
+vtKoXFHTQ+ERhg+JNb3tL1B/vtHHt0Z8S3NzQPK9is3qzHjeBYh1H2zCPb89zeRrM7sIdaL1j6V
1aM7fvOsXxph2qADRnf2Z4s2LUVRnh323q30rVXZh5lcHGNN5tWfIuiFJo9Io0OkTe92vUWDpbJv
C807AV3dzIbCoIR3+ODBtcQw2sMx2P4TJd+n7Nf1g30hjrjoiVDghqkxi9ws5tFHYaA2gXWqRjy6
Gqi3ADKL6NSJpjogYh5jOt7AE/ynUSkEIfEx6x6pEIwhoS5qxk0l8TJpYPWpbgSFVrc+un32IcZc
FhzmrrHqtQO8mOZ/AwJoAkzhqpC5FntGIam2SxBOPs4Qt0GiPEw4kW17LD41yeuHovvKBrk4IJwx
BLBmAdZlCq0OYuzrqCt8O5u+4oSkPZSB+bGbRHXQZPrHaaX3fH1NL51L6m7MEV2pGVenn39KZAdj
EyNe61R06QeaWDu7BivodTsPi8vCabcYax1K1doJa9gbUJt6rGqu/4ZFsjQvM2gVsnnqkNTols3u
REl0vHWSzI/MsHy2y+ALCsbdSvJ3cRCbhMhDj4nK3GKeeRlKrS1k5tPqRf7XEtqBx3twvD6VRcj/
bypvRlls0RSbylSMQ+ZP9vTNCvsfha49dagprxyFxc36Og6XChIaVLWBPC+uFr208aNW+syvi0Zs
7d4ytzmm37OvW1jRXrC6NQmcRfb334gm3ELqmg611MVZQDRX2H1eZ36DHM1zi+X0KTNnWKABbQuR
Ayy9602C4ygcR1XLH7OgdP5cX9zlXv3vN8xAMDx+UZZYst/qLKuVbppnDVL7s2jgwpaTx93hWs2G
6qCx96YIG4UxBP+BAusmjLoXU47xbRz15teVXzN/yzfBfP41hgq+3gGJPsuOLYK50pcYXUhR+g6U
9za8pcF933GzO8NHA377mHbHIf/CM2YH3WjX43vWVSvbbZnx/PcbODG6zguAHzQHlDcXimXDZU7c
qvRL1xB7vDPGz6poqXN4w7SdkODYTHlZbbCksT+CL+VU9x01hXqs14LzInF+/SUzRh6BYzAk7yQY
TbdW81pxCM5tf1fG9sGU/I4aE0pKwr9g336z9OZp5RMsESXzJyDhgTpkEZ1ZgPPpd0Kb0lIwfYlW
NY0VT3zokoryyaSo95Udl5uolBIVAre/N6SRb+gCNR+v/4gLR57nEPELgiKiMkvtA88UXoygdOkr
rWseu37Sb2QOtAGohfO/DDXntvNum80kzqeLfXtWQOIpfOGZ7KiaZxfFY5K8ZtBWYvKFAAPkjVxa
44ZH3nee9ZuNpSVB7020InzLTV7CgGaiOu1gM95Orvh9fQHnPbo4R4g/AfpHbMoDxbWImUNoGsrU
NJXft3I2+SX1Es7k3IiQmwhPe3kY6rFb6dNc2K68hV4VaYEss4/O5xfElZUPhSx9W+0fPeOnMVe4
i7q7o1K5w9Pgix5qa7iKCzvl7ZjeIkdHP6EGTt6WfuTmP7QAPD75IBCP7Nv1Bb3w7RCqhNkBrBVu
xzI76wp7kEWKybPRYGwnwHVvcqO8oaN+bGC9r1xFF2dlzfwRCn+cxcVOCcsgtNNsnhVhbh8IDFVx
v6i3Wcml9D9MjOcdIiNkY7xhzz+aEpS2cIK4RBJr+GKmkYmXlWUCUHK1PfWIYmW4CxuTB6U7c6dm
YW13TinenAGzzAu1iu2C7ihIlZOtpIG17xQx+5yl8WQfggxFqf0Qop/w9fpML9y2dMv5iKCGkKJ2
Fid9qpGckxUzjaP0C8Ll+HB7DibbSDMruUbandw1RfXBSuPd9YEvzZlUbBZrRt2IpPd8zp2K3qk1
2CU28cnBMIqPSWb/DssEz7/a3haaur8+3qXdQ+dMJf+kNfuuaJxS+qAoUcAatNiripfRkAySZPZl
W1nSCwkgwA+Xsibbh9aZfj4zFEzqttBcrmuh4ePaQa/A8MBd2TMXPxzprK5yGfLYndf3zZ5xnBbL
QJ24krs06KLU+uzE08+ETvDQlmwYcbS9Fp2zpvt7fSGXbPP5AoalD5CTeA2Oc1me45uhmIuqjK9W
+HhsYf5lzRbDCLaMUeVmhDMmdYdTClfvCdPK2to2YroXY7abqPzsdLoNW8ukI+njapi3GNTN4tAa
FpgpZIqqXdOruBSlbA6WhYgEBJulOpMM3CKlmYhGixKgC9SJT3TPXoyqfQTZ519fnEvf3sYaAOAu
rTSAGedfpUAlK8pcHnJqhajhVmaw/TeJnXDf/A8DvQpyGYCb6E2cDyQaq3NrIZhUlE07jA9nm990
ZSdfurvAb5D9/zfIIuuRSk6vyWsKH/YCfrOobY6aOKXS2Om9e4/KwFM8titx4eIK4pegzfn/TNQ7
n1iHU2iTZxhTz0YwP9PMVfxebezj/7B8VEK5JnmSoqV2PgpNqYmqCy98adKhjYSCa6rVWCtzuXRG
bc7LLOwMBGb5kTpUeatMJ1UVEQgtrdYwf50yIKYxOh7O75DekcBIT23U3/8+PeS4+GqUKdn68yK/
CQ54W/Oc9/rC19s+/g0ErE/gVqEvdH2YCzEVEh4Ts8GbUShZbMJW18ErmDjbg6Y54ZT6g/rBnylx
V0yvliW1OeLAcYcUxDMUt5Zl5pvZ6I8kTYbFfOzJX6Ndeo8iUBAKCiYd6gcY+djmv8YxjY8u2Foq
VlmCFFmk4eIqIwAJufUBrlu4ctovzR/g/JwkI4AG//l8mUulBC8HrMwH7WfvDDWrMTfL1S0c0jUC
0dpQ7zas3gm+YO33o10dtTQxXywdn4rGi4zD9a96IV6Sz/G8mskoLrnB+azmumpsFnbjO0r4Jxnx
UKgC3nd2Ux7E4CUr99iliVFWAAU80x3oF5yPBoUnIy73jW/AQPg06s54wLul3hlV56xs1wvhDEIA
M0NmZ7bbWGzXuIaD3E5MDDbPt0BPPkMsOdoSS9limsX0dyGybytJ6/uH86xSR+1y5imxj5eP997w
6kYN1crPEwpBrhttLKl+9uwvjt5s+1zd9334E5bCN6m6R9dYc4aY87ezN8/r8GxNDAvmttYcot5E
gtzN87QNzcpXBvuXao270sClOc9e1MDdxtptKbqHyU3+6PKlbZqV8/Eu/s1FeB7qOo+tWUdosWn7
vMMWsEsSX+nNfZXYj1rijcewNY3NMLhofLfgwyI1/Yia35qo0qsv6GLm7ChEVgyesWgpL2ZeYvne
QHMAVWLkuX2r4eg5CPklqBwhb9CB2QW5sW9N767NjMcigYB6xI3ZRK0RMTFz0xpqbz64mVJMN3E6
TvnJNbqmA6zltAccQhVfcxQz3+lRPSYEoKx2dpT1lXylk/Zu06IjQ6OO1IUAw0W12LQgd4UOKi/2
NUmBNpfI8SnWC6AhP4mmuwKyaJp4Kwdlvh4WSzersaBzirQmopaLR4EXy2LsLcZ0ZTEdPeRYTmgf
rBVy3p18ZsaTAzA5zRryycUoASD1wInSxBcDXgtZmzyFbhLfZm2/9nKc12g5H0DgJIAO1TxtWV6H
YhpSTO4SP8mjvRCIhaPH9M10wwqwlfkcjGV1uh5DX8PWYkhOPRwMnfuK6LYIa3ks4w6CWuLntncq
MyT0amN4ihV154j6hvI31BzrW9xYqONicgGdHW+Rb4NsV/tRFybP7cQZdLmnZoeu8wiAsao9aLVI
fDtHpXOHtcNszexWwNNEParVTdSHDfymIWgPnaZkcteYYwxgir5nBe4o7h9gqFcSNyR4ILeYo3om
wDTX+owbpWFuDQAU3rfry/fuCmJD8Dhk8+GJNIvJnf9m3cy6hC5M4hvYXagar33Q3hsHcUQMvJ+v
j3UhSKEgb5BXYPMIjnaR5CpaHraqPrA+RltGm1ap9V+lib+fEhXuXMt0d72HZmxHCespiavRvz7+
pQM+6wnPzSZ+xTJCBwBqa+iWqZ/nRajtjCTXD5bAx/OO59XgAQyNpPshFg0e0SIZi+F/OB1chyRw
0GhJ9pcLIOhd26koEphOMK4kpcUpu9cqnMJHRTkQfP5RuIg2NbgtjI/JGKnivLuTXOnorYK3jN8I
Qwu2wRTmETLYo2UfFbDb7QZLpWzlK1/YUYDxMadzwRnN18H5jho0Mp4wn1I/yDSxU9v6r5bUtzLw
sp2dAmu7/k0vhDY2EmQ2ByMxYOeL0SZ8UsMJuwXfMPI/mfBugVBam9wbzf9hIMy2ZjY7xQ36FefT
yoEGIoappT6e7cGNGBPzEV/p/haoorPCFJ1/8zKiWZi+urzM1DmKng+FhHNK8XtMfU/tul1to6Ga
UCFYyfUvrRz8Dc783KlD6vR8FJKFjp5gk/hB2fY4tAfccxnQptaNh/31j3RpQoiI0JREZXsmNZ0P
pTYuBmg9t0LpkVKDIw+xnaeJ8u+jOOCYaLXOxaDlXZogwASA054vgipE3wxj1cYGVnl9lEvLBlSA
IALNiebmYi6edBDTzUTse6WebsYR/d6CfHATTbbz78tGQkKHZybY6lxu58uWlXEwRO6c1GVqdqw1
Rb/Rc7s+XJ/Q6+ovthtNLzY24FHEpZfZAcISxVB3ceortYXUhitcVI2zVrH6TYmdZbyp4cwCCTBi
HM/cEOA4MHYsHDZEyugI1em2U9V2PA1hSM4N2yD72rXOCAUYU43keZq05GNt4AhxNDJjdHculpTZ
Lkuj/H6EHTzi82Q0EVJZlqJtYeUW9so6Xvhksyj/PDdCBLqt5+tYJVbngN1L/XCyy3bfYfhAIWdM
lJkVEDhfr6/nhfhH0RzTZg6WjbbVItmC+ZrD78AkOIDEeExkh8WVdLtYbkWWpsqNroo1UNaFi43n
ug4Tla4VfbPFBKlq5wDuy9y3ZNf4ObxNMPtDrGb3UYmw52EaQrc5lUHTylu8aNYO3qX1ZcqUeFD+
e1+cMNDr9uCe5f4sbDluC93Isk2XKk210SwEtVci8YU0i6cG9DNeHIA+l7OtYwjTlcPnTJre19Qa
Gz5X3qux8jed+m7TGd4KzuCdXAPXKP3A124gMYw60/kGQo82xtA+TP0Kv52nrNTKrVoHw96L9YkC
uv4DGEsKxxLOQOOkxS4IixFL5cnbjfVsA92GM5elyQ8pXVuA/J2zEssvLgnakS43ILVwY/5Cb96e
mkQ+W40msjjVLLDALeGbgNoGmgb32AvRpXdWcqlLuxxUGqWEGXtIPDwfUSKl7iq2lvhdg9hnrRpw
KGG5kADjTDCuvK0vTu/NYItA2E/GqAyUEXw7ANSWqH7eIQmiOeWDHOTRLvt8e/0MX7iwQFO+ckoh
HNMsOp8drwm0Aboi9c1QoqRuWPWxp7619mK4dHBYQvp5gC9mGuP5MLAHWjvD99oPA708JY4hdkXn
gLxQs3Alyl8eiryb/UGNeZlT5Har9Vaapf6QTsnO9kZjr06Bsak9uDzXF+91dZYXCgUQFHJJYjQQ
0+fTQuVOWk2VpLzb9SeheIjWm/vWTsQuT9STNgKlGZpjlmVbVep3Uk2OrlrUK7/i0gZ9+yMWn1AO
0OTKiihhJAizZbrRoKnUdU9mOpSPTRnIlQW+FINBIiENTvGUVtHiWwZcW1YbssAo8G1lL15gMHxC
1nAfduVJwt2rY+d4faEvvKcMhzf9nMXBSV0mPGUaBuFQOzzrqwo4rBEgVqNINJ30Et6TFU87VYn+
BEjCF9zUawqlFxd41vYz+RHkQ/Pf38QcVQvUNpUW+WMh2g12CzAkunRnGvW9w4pfn+rlwRDHJU+5
AIpBxSuugjZK/bTscYgKqe2Xg9vvqGJWpzGPvJXw9moyttzD2FehnIzmAPn+4nMO0OW9FrkWvy2R
EDoNJVXVzdS3Nu3TsRyNTTdp6nAMqAeqnylUTQT8RpfyXutH6wFlR/q7ihuP+E146CkgNSn/JEEW
3AIetqH0WW0L7DBXTJRNgrjOVy6EC8d9vq94Gr0+/pb4+g5JgcQa3cSnZtZtBEX60yR+iMJYU8Se
1+HdOhEj5wcYsLUl0sOwFLuHHJr4poV+K8iVTVngT+PVv1qXN74aGStimu9bFP/H2Xktx61ja/iJ
WMUcbkl2VLYky/YNy7ZsJjATTE9/PurmWK0ude25mZnS7NpogiCw8K8/cBjjGo83LsIBTT0V/mIX
b84wpDI6Ls1kEJzJSRzgOUdSSI3CGt9vbXGnUFu0dNzYdN0x5Fby+WdsNorqN8hunQASRQRAozaK
eUR9o/z9fLWe+TDfzf7Jp6HAdyTjQcmgkeULmL5+b8nawuhbu8UR7y6mj2iY8za3LhlenhuYyLz1
IuwQjHBqajpjA5xgW81FSzNfpzgpwpTcHvJQfmJPE3ZDccxL/cFA9Pn5A5/Z/NjsVTLaqUBNvtL3
ewEpqbLXcpabMkHzRr0yBYVZ7erU+J5hkoNtjThqaXlhUzhzSq/7AV8paA5+RyfnTNVGvZ0nRn7g
/vDcKXrnR0Nxqft/7ksCXCRnAr+DjxK4SdfnQbf0/NCV4IbBZOnjYzantMjyCELihUrnzD4HBrdi
NnxPnKAnj1R7zeruy+UBcWQI9+7oaFEeQKD60tfTf24IsbWp7HArL4QYgNPVInsXOwOb+cucuPTN
Ian8KMGkn1iNC+vj7JsCGDVBLKnbT3fTKisMr9YYyYz1H5aIHmKvUi8c+OfGgHRCoiOhaOqHRPI2
SjJ0lQX3Lt1sb7qsFM8ClOrCKKd8/xVSox6ktQWeviaPrJ/gP8de3nOL7sXMOY8bEpJbRYlem1pf
im1D0ih+xXhvBFGTZV3QDwRVCW2q29AutLTdWpEcIfgvs0p0aVkLc8NNeK4fh4U7o5/MjUN8ipsm
14jmVWJ+hopNzcjc0buLuhaj+4V7z54YajXF96NfiTX4aqDz1o3qT7PE6Z1NltDronrTHy40tfDj
yKkv9XvOTTT8QUzZyP2jRXmyRkdkwA0zEx+STn0id+WrVdWXoojPjgGLBB7oSps//Q5KZzTHAc+V
wyDphkS15wYq9gYXTvlz3zbOZXREkdfwOtdt7Z93KTtMQyzoUQcPNdh9P4tEAXufphsbj6HlwrX1
3KdNjJoBOgWnB0Tn/WBAyx1hVz2DLYoZpHEXbe0yLXwL9ekVh5p+oTo8czLTVeWK/GZ5a5wio1Y6
O8qs1fGhsuocFoTlVKivi7UTo3pD5Y9K1D8UZiSbCwOfm1WK0fU7ZHuh8fT+QWtEaI6GESrs2arD
tsD9rePQRrBRf6EUOHfarc7KaxlAEXYaTDem1DUAzeLAV7Ap2TSX3vrl9BPabJT2tcd9tJ+nxz5z
2wvv8tzcavS2V1Nr2k6nygOJHWyVIYo51IX9onbLsUjTcGqU127VUGbRbFzYds7NKa+FqwWo4yrA
ez+nPW0aEq+Y02KKXtl9Kr8tMFhxq0ukoFM19Nv+BhOBDhZVhAaX62QkTZuXoVLyQy/NrY27RNEV
mOt4+95QviHbfKLNvu0Td9Nkly6O5z56KIMoEtbscYrJ90N3MX+2xpQvxKiqq5wss41JANnm81rl
3FT+/yg0Kd6PMmRjR6HOKNZU40+Spt8Z92tExX5hkZwdCDQGZcobE8J4P1C7SJkubU/a7ux9TVyc
dyQmo9fl8v3zBzo7bf+Mc7KxlClWy47bKehbF3dnT9lwKMYqurACz31s0BpwzAdgB7E4+aqhEjhT
pJBuCkEWLxHIMY/a2Cw7VVowVjxEYk1iJEFDA26bAlK+fv6Q53ZPhLrIdC1idyhW3k+mTQIBmmvS
bGtVHufCTjcGEc1JJ52gF9X/cHuCqwaRBHQRad7Js5KPQv60TkyzlnXk2eYqYWdtyd1W8foLq/Hc
c1GnQ5YHSgMuOXkuNeuqXsk4gsiwv66j5k+J8YnXin1Taz8/n8Jzmxa+UCpxqtBKP3ANXOyro4nU
t33aqo4/9cX0g5Tm4kbXlPZpLe63ujv9L8UC1CaskFdixYduICmRaqVJxP86TSC/1iYnLPLYvHAS
nJ1FjzIHvRmr5I2h8s9BrubmYuFJRiLq3OHlIobvS5scSgxMAn1oLsDB5+YRnIdKEyiNxvkJshR5
9TT19LIPbV9u3AXaqd3qT15hXjcT3wKGcpdY62c35X+HXLeaf5+PoAotthkSA6M1IjzJQr1m4D6X
zbYVKtfvPLUOk1G/wGsot0vRmBfUFed2MzBKrgtM80exb9zadbdYVnKAeYyj6mhEgSW7Y+Q5l6Tz
b/jgCabAQgE5wWWNg/00EYQ0QuAUm6FAmfVt2UXuA3IRAh5hTlS7kfv6w5xHqoV01u6dsCQQUvhu
OXu/rNmT38bY7O77PCd3U8NSxD04Fn5HI5ovnF21zE2Ibe0M6WPd17/qdss/l/ZTewRVSL+aE9ZE
tTtaodD05SkTbX+MyLb+ASVw3Jmxqzx1ufcQj5b9nBp6tu1sXP18TdBmYebSL/DRZRM0hdPeQkrv
fjRJ4f4upUgOqj5kV4rXojUoepQjvoj0Bc+cZpRDiLHPpGMalDqvkZbHX5fU1pKD1iuqHWSoJK4V
IxnuOgWnLqykZu/VjuPqJmo7aEpVnA4/TFx3+hDzVa3e9MaQ/EyXzvjrAVaJg+v0Y3OrNKb9ox0m
iZV9nS8PdZIsVRiPZkLAIOrXdAtTjXOfjKgLF/UznycXBUQ5HB7wL07VK4PaESW0OMmhHRsHVMCK
bkg2breJPg5bytRLOetnvlDqQdRzbzwuLpzvP5fB7rQ5wUX/oNCK8z3BFcImNjVbvF2SRL8sYYgL
Z/2lEU9uEpiFy26yob0q+pgHRuP+5Qg9Lkad4Uk4/Z3F8OXzzfwc25Fn5AFX35NVMvr+GUvRz9DV
1fhA7qoe9DJ76mRzg8bmyen155kU2E40OzCiEJexTZlYFw6uM/sB2Ci8Ery5IZec5hARSTjnYm7W
J57jDU6XXEmdodraU3nJ2PB0+Zh0py3UBChAbZXj+GRyR1PrZwUZPJfB+rHwzJ+VK+70WlZwFS7l
2Z8+1joWpm5QInBFAfw4mVbLocXn9e5y0NqlDqOxQaDfkcEQx5c8edZf/e8ux0gmlyTsXjhLVp7s
+xfowe4SriumQ67a0UNize28qb14fkEk4I07eIHm0VjJ14HejP2lgKczc0qn9g2QgbT+gWOS2wMe
bYQRQgaOyJJ1H0scGhVtuJKyuMTROS1Q1yddF4oB8QkQ6NTDY4rAIxaPJx0bnHKxKksjm/toUlyi
AJ99qBWZgZFvcn85mVKrNDp88d3xoBc5RolWSTPUzXrnSi+74aEymwsV1dnxALXXLFjIOqe3MlRO
3ZRN5XQoNZZIVjTP7YRrwxI7XVAl/1Xu/jaN/z/aaVA9O1fclBbTCJfitztF8baSo/iPn/U6CL38
tSRFWGOdviudSJZh8XLeldfO7TWeIuMjfYQcXzbOk0vmCG+N6dOPwKD7uXYlSXM89TgxGt3r+xam
H8Bj/mzmtiPx0hRk3TXm7MY71Z4I9o10OZahYqf2z3nuSIJJqZhBxorGvmlr23lwpKU8ZPgAPmsq
ljeIg746VRf7Btn0ol4w9BqCCIXGbT7OToOQitSXwEodfLbJPmlfMq0yvg9LOT2iwK/+isbohK9C
ZUo4qnW8PAqtbnBtTZrqz2RlON25Y17p//Eit849jjpUyWxCq+76/Y4wGmM7Y5pAzrOTyuesEJWC
jb5nygvv+E1XcDrrGJdzBbDW0INTLltPIkuZZ2I5mDiY5uGa/PunGkmI3kTK2JWrhlU2IT2WXN1K
W0q5K0mZcCp/cFfqel6Yg+oz2+aaQj4Thj2IZRnXsEfvaJTYNMoIZpkfEagbaMuQfJljLEL93Fia
J6Uy4wy7Rpw4NnSknd9lLdVi72kJQGZRGfpOcQrrOZ6Ydx/RfWVuvWSousfKrKOreTai/4qtvE07
/Gsai/RvOdPeT7uhYoZYqdN8qKOcYMd50OosZAIwn5RjgSHp5yf3uU2DbinfF6ca7eKT08w1UQzZ
ajRBAnXSr3VNWU+G/JTFN3leSAtiptJekmSelifrI2JhsbamOUUxw3r/iF0/t07adfMhxWQU68N8
Z9hro8akCiTNPaDJcaEgOrfnQ9NlI37rLpxujWWa9OQlzzxl0S1+QYjCEXTeu3Dve6scT1byekOH
Q8GHs2pp3j+Y5nQR8rxewzRjCdR+weY42hBcf9Px34OyZtM/qWJPRTvIOVj/0PfIBBURtuoujR+z
8hZjAb/EYKNPXxanO6bOXw+3bbf+ZiOZULRDJ++1JN9+vgjOTA9abrwOcTrkTDw1eXDmEr/IAUlB
lrTOldTdah97sgs/H+VNBHk6PSvTmJMezy7+x8n0wGOdpijVYH24uRT+XDc4nYlJz6ZA8v8tweBO
0zP0a/4QFZX4PjYa8B5qDoQWS9Xekka/NPuERanvUe/PuT+orfml7HNMdI05x8vIzaw1C4NOlRmU
XpI9tePQfU11r12CMWtVEux72RhBGy01mRbuol1rUq2u9NiOvtkdOD8MQLv/ldq19tex+uJ5mHP9
i4OtqXrMoN3G4Ti49nDbJ30yHBMC6LIwUizQO2/MSbHvCkRUQL3zvPDFijLfwqpRXrQRI0nfaRev
CmoyQcZA7+rpm1aOXrLvFEIoDl5v9juW8GjTO65TDWGbPd4rKgkthME4SRVU5lL+alu3tXZ16+rj
phrnno0hQquOuafEpK+o9eKHgrS7CbljYp2M5bxxAytZ/M163RahVtT5b8+blNcRX3iCIUQryZI1
rOIbhrMq6RlQjXRfknCRbAe3xaUgqetsM86R+NlWldpeWH0fCG3sBxQS61V+1emyJ7xfF+Sr1/My
WQtywtaf1eYu1otgyaEBF87GMG60cteIBz26kT0q1Lbbwee8yZopiAuyBLxLJIIPbIv19+BrsPp4
u6hgvHXP/AffyI1Y8bwlmg/ObFwlivQ9b9cuWrA0yZ5uaVDE2U5w85XezymPNs54h2fwXmvssKad
Xj7lcROOrk0q0aWujbbuICef0BrCS5sIqfHabH7/0wqbUqCLq+XAUtms+KfMtJCAHSQC3eusxUFO
MMDorYTH9jWpsIVUIR83cUCwia8a7YXT48zPoQGwNtmZrrVp+/7nNLir195UmIdoaYcAnN4MZre5
h/fw7fO9AwuGj08Ou4jkTFrRFsDaySKpzCKH8tuYB21RjQzwxe36QHOI/AsgaIz93kvL8bYg4+Vb
FtXR2hAdjl62alYmUs4jJe/IcDX6LwQIKriTz7oqQYqN58wZm0CWhhkKE/QIYAkDaTSJs9+JpcNl
IlZCOcTiGyFd7u/agkkwqU5nU6uV1V0Tifguq5Iu7CZTbcISC+nHMTf6HQffr2gyxRbK1ICjmJ19
AQyP7rBXqa6phrA9HQdnTPi6MDKzMbpW/KqO07Byk+LOMJbprlZ0fe+os11sSRFZNiYuGGGi91Vg
M/Vfy8ppw1HXEuy0CJnBxLd2fFMxzE0S2x0uScMUuMbI1YOD+D5dDOeeOdLa0IvSscNVzZoPlo31
sO/IIo75gzd+QwvTfkutxbqBVNltdKcyuUPANjh66DUIk8BfkOVpb9W5nh96l2q5HJZs1zSGfe1F
5vqZTFOAdXp/bVuGCNDG1X4fIb6KZ2f+6tKtvdHastwIAP7GJ/yiwdQjae+b2DZX00SLFTws06at
W+1HCeWbPSqdu87XQODuSEfEqVgUGY+Ve/YXXYnrwCUy4xqmZ3RAt+6SHpn0u9gsrU1ixENg5wYx
PGY9z98arYxIWSrlXWt3wxbgbH6eZNqHonBocWf4Gphty76a1QWUigqPeNduvmTJEG3bhtuvV5bq
NvO8clfkhNIUVlHfFlpUbB1jcve9p/c74CX7GDmlcpXVmXZLCTsEGUbFQRR1yg97BeR6UpJ+JdxC
yFvUqiZUrN4grcbTm5/sfclWtnX/tZpzbxtnyn1JetO4n4DqfumLs5i+VpY5QJvGOJVa6wfDnf+U
CmawRPiII2bMlh4kdpQlO6IW56A21upRE26a7/JSCBRHg0rjlfpOhFE9LMbWHG3xsthzxZmZgqq2
g8BrK/f+Lnoba5vJJLMXQ8X4RnUquRFJJe8wtOwvsf/P7ScA5ljyYpwDwHJSISS5XicTBffBHvS/
SQRGj0k3Z6x9AT4+U4GiqKTihRyEquX0yuG27pw0mGEf3HHSfNfAC+UKxx6Yg17uLNaGS73y3HX5
pS74B7rY21HHvo3ey6Zhe8rLVBXon1HDUVcjBRHSolq4nXLv6DT1RjQvk2OGVpn4ZXRtkkc8tvre
tdMAatiFgvj8mfvPDzmp+wlq9/RRMfghKxu22S9euqmq4VghvFkrGke6m1THcVfoftdq2Ec6YeKW
XwfFCJz2hzJfYqyemxpa8SRug65h/HiqV2xGdUyqOLYO+KhbyjFJiglmYp1HWiBYhNOG+NGa/NjE
dI8x7novitXl8BpLZUxIc1Nm42vh2X1GMeWR3O3AmbzUaD+zPNciGc9VmMsrdeL9cWfqnKp5lNoH
dRrzR2dUtfvaSuqXTszlBerVmaE449ZCGe4QvMmToXSjceJoFuahymL1WNJj2eJcX/pJdsnq/NzB
SkMMBcMq2f4gIeqKki2NYJBDxo7+amqZcfCm3Hop2lY8lIZ2AVY492CIrpCteXzmH1pwtZhEXSq5
dRgVO/Jx/Ug3nSa1fRPJSwrPs0N5xK7C24Hkcco5mQQ1grRs84D/ZKVs8slR02OvLSjYamcxkgud
uDMQKrCbAfwNWQD47aRsVMwR3GEwjYPT5Ia3TZXOuZuVXut3pZbG/bdCo08UOkuvjOFATMvr5yXS
aUucOoxQGPBiWG2snFPtrE0NTQJ3SUSXFw0PToyrZlnotV96se0DvyD7r8qj7XV7tUc/eGFD+TDX
6+hv9nw0xEEgTyrBcu1tVRnRlb1ZtXvVG+drU1vENraJB/78Qc8MtYLOnBIcEJg6nIDicaLnnhht
F2pdXt1AKdUeO200CJshOPhCgfvhoMD9D7blCsOziD5cWdW5HWipyugwgyaHAnlCmAxIZaeSa1Dm
lHPpk/WS/v38Cd86xO/KfCRFbDMwTzimMJVap+CfG4himW3cyig6NIYkccFRhxFEV2NjDKFVkL/Y
5K79s0G9fCSa1bruKnr6YW/lybAlXgZwUAo1TYPZkNoTkTk2OdZpbNUhB5PUgzEp4sfWYtwAsZ3n
wrFs8GfN6lzgV11Sr3z+POtmdfo4Hh5/aGJhbMDOf/84o1Vrna5RlMej7G8TFY2FjJxp+/koZ9YF
+nkWBTdJ8KXTdWE7+ahQ0yjozkikce3S3fDWAGOEmV5gkL5Rqk6eiLFA9VfONxvMyQtKR2uwikXF
o4g+pkkeHgdQUEpLatce0MaDFmWUl1mWtbtBzzrLJ3TGvgUU6XKslRtdBvQmm6+zJvlrGaW/+lYa
37JsXowwTtlbwigpoYvWAvJaEAmM8bnhif7WJP8WU/XFHY6N1ap7py3MZyIP+yc96sWdk1gT+Yl5
P2zZe/XIR1ydYj9EH4Vk9DTmLkNUtH01CFOByYh2DF9TU8i72YgpBmuj1b7WuJ12QdfGZrIxsar/
nQzqcKd4yvxdkjFkBZD8DXOPMt8q8Bs35i/gDBqmVyk6YZKAuLVsdOJiqlDJ7OKa2L/B8YvWce96
vJ0Gnxx3tHgTV8fX0nLaZxyJxW9ZEN0I8lBKf6G78XNpG/swjSPJSqTfNoc6E/nRwsJgr9aR8t0V
yXRQ8Ye68/CruORQgWzk44rFP2k1DoMAxnX7ZMWaA7YqmeGJYylGHIsVIlWHbNi1noTfqrnetULg
TyCb5JtgUwhzlRj6EK/zr1WaxqFZk9KxVOafqnD7UG/rkTmbYjxIRARbycThZuhxo9OW5GjEHY7a
EHy2NFQm33XTZp+LCmWS3t0ZioFTXVEkt2liaRs1kT9p1Vd3eTa/pmPysxqjV5nTxerwONmWs2KS
Wt/fDTDyQ3JKilCR1s0SKZXvKTm+7AJQxZbOl0hZplBfIjgJhfOSm0UZ5m7c7mzM2Py8VueNVUWz
P6X1sOucmkQxPPjvprrQfK/IvLvMndqwdyOaGqNZx09uAQvQx6+W+1znZnsuU8rzzI1E8ZVSBR9z
hnYzlom5iWcBFmYPCG0hxMSzn0tD37dE7z4KSNKPLZyJe20x1NvGSOQe86HvFajln3wcZbAUXNWd
sZx/pEaUh3FhNXuQ+Xrbumq8QQnd3njq0t2Q1mrfVbCctt7SGFuo8davsQRMUhxt3sZdDKzf6XVg
iXrclPjSPStZJ3mLc4F0WhPy0fIKdzPoufvSqICKTmnPfhFl8pa20RSYsitDFTBuW1Qk+JAJLW5p
nt5BFROIPFz7einU2Z8Nc35V3AQjidi0EzwyHTtYqhL6q9HH/AS0KXMUNbukRrVY6Gp5a6uK8Act
Tvwhj7zfSVUMz/NkSe5eJTHN9bR8q/NOIUFNrc3XIla1o242mEZ27XzUs1y5lvkob6qmVxJfpvZw
lF4M8hNrcOq7HjNJw5KAezo5QKraiHvh4j/u13Ms/LbK+RcrveeEPbGsodG6yoOXNe5hpG3y0npr
/Rk51Rzma+TkInJrN7jmGm2gZ0R7opp7cJZWuxZ1le1nk/+IIRt+lxa3ZRkV2rOTyxg3BJIBVmsv
ZcMmqf1tTfYNv3e68U7pk/Rga4u8gTADDNhIPhJ9HolsctLB/k3SmF2HgFFaGHk6EcMDwdy+l7U6
khsnC+UYCRKbRPcSYRv2s1dkERCvVj5PWTFuFj2awjEd+rC14K+QTzUtd1Gc1jspjHw/KmPJ5mIr
YD7qwoYMalTZmnecMfC8nmxDOUi5rHh92k7XQ5KVR3coKt3PYcCMqypCBmmXeX/KLO5vtGIZj9YS
P0u7u/Jmlw2vTTx/ERpGSOoy+Kj/vIC8yPhh7l1EZEP0kjaeuPdEmaDHKfQjN/jnzsRHuRSZwiIm
R3khb7pYQPvKyNZCqyvSg0nPwU8UGwVly06fVxQrcdmzNLto72id4xuJ+qPLyywQU+9sxzKLNnIp
f5Yy6++RwogQ5cfe7KEKV4YHSbnnAiwS49acdVJeMgZSxnS6AZAeD00Mh6SL+nyfAQ/7qRwGIoOt
pdyBSi8/47G8zbOKHZBEFUyUOu9W9PqXMSYH2+u8n4Y9WxuNvHt/KDy5B0YQuxyMAl9O+WBL+792
xFcNGE0fBFqk2OBa+b7usAd7MlI5UyT1Y7TD3ymD01Co+wzfrY3R15eyJj9cpdbxcP2DZ04ZQhH+
frxEqDSOTYoyu0m926KLf9SzpgW6MuT3Zsze9XnB83E4ZODIHnAawt6UttP74TwvVdwxy5RD06jW
GJgFlO1g5iPJAyFGg4GjUotfPh/0zDUDPRCcVxhxa8PoZE6NMp6h81D5zJnXWkg+6j73FRNp+X0J
s+16isrRDrh3YTFgDsPUHFGAWZds8c5UlO/O55PrcWKWhYCqJ46IGLvQEsLYp+7cXoCJtDc/yJM6
DxUhyhK4ImSLnD5tXtVKMjZkqKmkg/+ZuDVuU5ImcUCJ5gclgnjutrhkmThh3DTQ2gAlHSzC4tnK
HjKa0ewI9CjID9Q3lEdjsCiufWv2cryLkzS+Jh/e3MVQo35yRY2uNI9zZe3E7cEx8qBMsQGK9KK+
Qaqh7eOyIb2xz7QjcXjedpKedWNyQvtZMiqBXS/13qs97PuquN/Uri70MK68Gh6dPR+zat26nAwP
Y0oP+zv4t8LZTbnppYaylW6KAVrlWDsb1eJjK908HBbX3U1d1e4qozdQaSfqVRqpxhb73n5vADS/
Kmla3g+0xq7HVsIUaC187arGDawloq1u1PWBc6y6xjjWvUnyxOYk9ZYdznhNsmnbed5jcjRsuM39
UY0xCflO05ummMWV289JSDqhtR+87FXtqcKoQNsnL5Kuv2QQ96hgnZ1iD6+xIVPizqklioooPVKl
lWNjG9jUCDN/Kp1Z7qMSkUvttiSgxsjM4z7RN9TmxpUHR3ZLKuG86cQ0+1o8t9tyMaLdbJDfniw4
O5pKrQaW0uGMZSwiyPsq3rZZ3vi5UkWhZo1/BG4rVzKuufeSZhYCpQ4HTp2u21nzlNxZY+ndutps
bzQPrBu8nVtk3I/2XURg9J9ILt9RI46k1DiOcqzthQT7UpPl6ENLTcGCkynE3MSGQLIIGHw2VolD
2wNixIMbel7l+ljFeX/S3Cle3VK4QR+140tL4F9YOHq1G3LztS1Tdwl14RS/2rGfA6ueome3Uewn
OltDqGh45fopVhl3CdGgAdLiCG/fst01Ws6BmNtpOLt9H+AN4F24t51GC+E0SyeSz2xtIAH+nnbn
B6j8iwsD5NhhoPy9s9Rmp1Duq+vmMr9qo6WX/hgXrYFgSGFdEahi/MH9X7lWlsa+apw6c/y4S4xf
sZqvOHWfzXPgLkW6h/+v/Bo6R2jfFrGsSycmG/EC9vFxS3RW5w+8XGDLaIhw3u/DRQwxjhohOY5O
j+QB/5ndVAk1yKST+0KiwIu5CASZG8dhNanJhWPg472X4VeRLcp3DaPLk2OgWizifyeRHpUekKds
Fe0Ofe/fTO8uSfyNj9ciZ8XLkXfARqTzd/Kk6AZjNAp9fpRR2g40u1r9i9H16QjBTEnWxOsiIhJB
0M34rWJr9je3mk5DHYQPHwhEQQPKW+oGH/wRY5JWkgKAaapXWZsqrYUR5MoaJTWoVn00TKcgQtah
mepnsTFvqZvd71OjV/WORrLLux/EMwqy0sVKsktCuxmVlzGneN5McoAK+l/PvbVfgK8XtByE7Keu
UZxh1jKLtDi2Ta3eW7XefllSr5jpLCqlCB0Y77TyorEawhglMLbMmqTh//mP+HjsvS8w9PcrrW+b
ajDcJTsaQ9y/NLYsN3wc9YVHPQUyEZWymsgdQcCKQ/tpPz6WA/BWNODTNkZK6TeNUj/yl5L2tl7v
hUN6eOyI/th1tXNhLzgtadah1x1AJ+EDacgpudapQPQnG7s2g8+/5fJjSv02Ntu76CKB8exQkCXZ
cXCIQ8X2fi6LHFNI4U74gtDs3c86OiKF4zhwhzjfZm2s/v383Z3jSFNAmNxWV9I5Jdv7AcUMl6vt
MPzLyUMbEudINXybSpUmanQfFfPvvsApKRrtbbpMN8OsfbnwA9bV8W8xs04uuxNsPkypV8T//Q8Y
yMM0e/bzgxX1Xn5bWn3+4k7mEEGdcbo/sR7hfzJkSxQk9GKJjrVXf6BRoZtiSldQtKf6JQOF0xX9
9puABtk5AVvwoHr/m5RyMozZNsQBz0FnJmIMVwsiM+fhkuXMh/7SOhJWoETp4A2FZPrk6ZMcfli6
2r3oDoSToMmVMr8W2DdB+BG12RyrJbXEFxzFvCd1XNJlo2VZ7VJJVcOTRNuQ+5yHaHjKiZuKD9Kv
aNvP39C5yeDwWknYgL8fcFIa7ukwRcQPpUPiBUpdm/7cN5cIl6fnxdtEvLWvgGL53E5af6nQSp0g
G3HoyH74QuqCA4Ztio3jJpe8zk7h83UoLibQaSxQMXC792/X1hVadoklEN9CUxKwMX0FamOCoVBs
A2z3vfH4+RSee7iVwoY/E3z5D1ew1DPqUh0YEWqy/qjxdkkrhOU4+7KJpwuDndtC/h3sZEmZnuyX
aLKRtKj6V3Bif8D4nRtBlvswEC5cvHTjzOfrqJxCKGFRer0xZP5pCpDY1puJzntzoOkBpwmqQfy+
OPCCuKXShAbWVvfUgxpy6hbDdHy45gI706Y0ABcXleDrRXPvZmYvJ6PSBq3z7K4BJkfWUdyk6mDs
7SVpX4rcsr8rsqt+6mPELblvYt24bhNSyTefvy5OlA9PxXdn0/Q3IHjTOjvZhqWdqZMLVnQYZrEE
VREPG+yJ252MTfM6rZP8SS1MuXWnrCJ/e5huy9rKA2+I69tlVoA59SULKAGboEJ3CsiG3DlEzlUT
Y2h+9WhMXbkLGrhaU8gQrOP6y7Io+p3TxOkRvjfqtNrGa1YmcgOLkMVSQLNOYquH9GBIDGiJ9UAV
Pzb3k63mL0vbOtfxkOcYBUIW9/supU9vlfkGgE7d1nRiNtlYGn9SKACP+pJWt0vuKrdKJ4Zd4TlT
OIEeArfY2hbMq3+C+t4GyjAUQTarYMhjOYSqnL0dx5bha51JVCPuLRsCL9u/g6YkocygLDNs+eBE
rgqKnDZmCJ7iPhPRvtzgAVk/uSAz9wvQLEaGlblP0CJs6RHNT/EsJU3kWdkavZxDDCOsHfjEYyQJ
dKMZdI/YbPKbyBk3dWU/ZzmwEDI1EUyRVdwxHPeoXG8e1U72WxOPqf2UTyYluaphepoa39xIqKRg
gKIVZt6EbLXu3hMpF8G5FWC0lhXqRYP9zKwagan3ytZWFv3OJbtza+qNslMw8cmCeMi61vdqE9Q6
XuoLG+3HXYKFSIGBOQ2b0werhSxWeq6+aXFInAnuvZ1BxaArRtA5lpLVcKmfcObo1+AEU1NROjLg
aWs4kwI/rhprtVGbQw7CR7MUVyT4XbuKd73My0a1y8L3pMS0sD267XLheT9uVO/HPzll+yZJhfSw
ANJbcbvEpepD6fvR6h4+MuJ/GAvPe4y9acF9zKBgMbJL6UZ2aNZKKIDzZXMBlxOo1LxU44uEzhZf
kEh/PGfQu6zOB1g8ID47vUEqNmIMQc/toOmZhX5yoOFmFxi8kqLZyP7beFEron0sktcuI1mPcNlx
4f1QPjqGl/8fZ+e1G7eSte0rIsAcTjuqKVmyZFsOJ4TtvTeLLGaymK7+f+gP+GGxG93QnM1AM65m
hVWr1npDVhhYBdL4/1rFrfqXKxCLX9GAFtuU/ai3d12nZv2h6KK63Sq4OZgcFREAQiS1h3SfVaTa
Rz2Zg4LeYTcEO8DAOSxe1+jL/ViPuXPoh9SONzeC7nLtvk0EISXBSQKFsRAN1jiWsppz1QeTOhlt
K55oG5V3ckjktg+85Ji0S3XaT4y9HyewXAsMNzRBqEO0XNtd/yWX1s1nBkF7kYIjHvc2P4hA8Jku
0lhkpN63KFKfpiz+x0CMChG1Xd4n7wTVLDcn6nRgHXycS7z1Q71zcNUa5YASFi82qjkClybX3Bli
rm5syEsH7u+Rlr//dVenmA4jQcZIE8/SUxHg+AsaN36EtzPGm1JMP65P5IWABnKHi3FRd9Cd9YpO
eTyPwkHLu/fneke1IdvMjZMcjUQL7q4PdeHChj7nQTfCSwNYxJLE/vVpk063sKh4RVDnpSA0RXox
kfPYZBNlALDwzpDV4B9EW5S/hVHY0ydQrrFzAwRyYYLBrBjA90iF+E/LzvrrV8xBP2fdGKkTsL0v
YCC3SofjUynz3s5uqdKfp+XLCIQX6gq8U9YJcy2LQszdqE65J+Z92+jFofE0/+X6vF5YQkoLCzUG
4TLA56t5FWD9B73VeY8WdHe9Ke+Plta6z/2AlNj1oS5MHjKNFNxgJYJ1X6fl3IutVjRxdnKHWXvm
YOZ7OHjjvpeueBmSIL1BjLkUKwFgYRm2KKSdQcz6PklGGOEEZLd87BYvGTMJACBjYlpp/tangLzp
UPS48ZkXZhQFYqpiiFmgCrtux/gI+YvaExRjo6KkUKK2hSybrRiAErx7QiE0UX0jp1haMkvd7K/d
iBaytIO+5voeI39Ti/5TEfkkaUH7Q2q3fHouzCZ9lwVmhuTtuX55XjZGPzZsfW82dmgZ/fBapW+N
FoKQbRcHp8+oZGjUv69/46XZRBoWOTPKf5QvVifOofRnGNTXGLbak6o8RH1lQabRmxuXwgV9Cc4b
UvCLX+eie2u+nU2XUnnSeI46jZ2jdn43jnsVj/NjHyXfvNRe8nGjwaaAhG3e2Y7ksh95DN3YPRdP
ve1xJgEp0mJbvV2rBQRKJUydmsArju40ZPetA678+qxeuAHfxJZVZkaroR1mOt6MEnwp0GP4yjSb
8Jco8qHZaPAAyQHoXx/04qdhDcTtz1eQAbyd4NYaIZHUusJEehgPfWDDPTKn9ManXYgyaKUBCrQR
kkH5c3W5B4UHsB5L4JO0RbVpjM1kC+S/tA+6IYYbe+bCmYC47npAj8Cwko69/aJ5HBob5m5/Mkb/
QULbVZF4ioz4A2iOlwlfvgh9mXdPIm4lXINLXr9ggt8OmfVubVhYHZ0WcOlJF165j8fcv7FUFyYR
0gsqMlRQePuvRxkbXafnVnLPqRmNzqgaP7kAZz8Ws/tsKDs6vP+jMOOiG8OyweZdHT3RsTR5kKoT
iKeI15o37VTMg/D6KBc2fUB9i42BQRS52LI//wqX+Ry3QV0N6pQZcqub7a9qyvWNM/gh/uk7yQP3
xva4kLMwIMvE44An37p438VRliij47N6K985dTLtNH0Mwqivg7tqGpKdMeb5zo9teRh62dxImS4u
ooPVCxJmOmSbVShBk13RDgw6CG7RXo/ao5lNSdhHxsao3FvqQxcON915HPPwuFgMpFaH261xFChc
oU5OrrwMB4RWGfu6tq3xRo57fiEAw0V0DtYeF+xZtVJXlq5pusE95A/WrjY1695ypBEaPfz26xvm
/JsYCko+wQp1D329fkkPAVEfenWyRFa85LJoNq2rqufro1z8IG5WWNc8X+21zKOqrESv80qdfKO2
/2vrye4h4Er/0VH4lN2AkF4YDLHKJVeH9k42ttoTHu/iOO7m9jTERhU2SGJ/8sikqYmKzv73+oed
7z/i1F9jrU51ZpbAlVrG6ucJCf7a/RrUxXYUhn6Yg1vt3DOO4gLNtoGik3IRRVxvtQFj4aJy7DYz
i4UWgllvo/YpUyeYsrvaF/uJMJY226ABM5VUW07GPeCkHdpfkG/ICq9/+oVppjPrBICZwVRDL30b
ajxdlK2fufBcQMDtk6T7MvRxciDPvhVjLoyE/g3yemRIi9LPaqQRF4AmnRc6nBrtXV07JLjxCGPU
Jvl890dhLUMSBvoYdcR1zTQycO+TuTmdmmhw7lXaZpDu8mg7GVZ5vD7UeagmhqBmg14a4pLk0m/n
zx8QyoxHD6Jg6hxl4n1XUSG2SHIdZtX/p1Xm8P6jzqOE6glNMrLAdfLna5EyQDROdCfybts3U86q
+erGZ104EXA1mL+FSUsBerVYs4mnkYGr/anXg+TBTKHt6ZqKw8nLacEZxa3TfmEafVRI6WoiIrZI
H7ydxjpjQAxuJ5BBwBg60/pXVRGlXM8a9mlue6Hv2KfrK3chZjIkDR4diovDt74d0kBJQGhBOWHm
V/42u8o/Bh3SFtcHOc+7/ljL/f9B1pGlzsaqZLpOeWz/budguk/zFn6UZY27oi7ah2roxZ0ey0/X
x724fmwRjgGAg7NeagyLDjUtczzltvbq1e2xrFuxF9WUAVp2v1wf7EwXhs0Iqg/1UVqnSIGuW4fe
MAfjCNH5BAyog6YZyY+pbXV3k9Zrn91egO11yqz5XjiF+yGXvYN4RmN9ErU1PIPAQ9g2S8pjlkeC
bkON7d8UWw9gvMtPwpDy3upE225hHppbu/bkvfTG4eBVor2v2hGacBfX3rDBdCA6RID8sg19i+gD
hKdm44/udDLy3ghzKgofzWgwPmsjEN5trXVO+u76GWeFHeUsvTw4Vatnbj37HVGuqk+i6U62kHtB
X3hb9U26uz7j53uX9jSptbegac49fLS676Q2Ie5iS4sLJKsct9gNGkycG9fDeiCeJktKwcdwSMhl
VnEgGIsMXeJYhkmH0+W+AB2rNrKzxp/v+6A/4yCqufRC6eGtq8WktWls65Bz4xG/tsmS9pMx0G26
Psr6VPzfKKjoLMIqtF5XX4MWqpJKVqjbx9GwDbq6P1akvZvAwm7dy/RbZfdLs4evlM2LYamA/2l7
/JXHl5NdKy9yGS/LoM+73Xhn6EX0ev2r1jFm+SqbrIyElnL72UML9LNVeVGUhQ0auccCmcVPyNe+
6m5nhVS5h62CwbWJy9E+XB94/Wr4M/BiSMf+sBx3faP3uesPbQ/IFK+c7AGQMRXycVJf9KzS9kY9
mneDX5vI5YhpGyWIZ18ffn1n/Bl+MXpidy4TsHrTerGbDDhDylB2NqyTRBu2OQj6va3gsI/E9hP1
COd/GXTJYxb6jndWIvciip2ykLDIm2Bhk1iZYW1LP+4gCdCzwFDDLO2nyLGG8cbm/eMv9HdXYvle
3KcdbmMXw9b1G761KwzgzSELMy2lGRn3WoRZj271UFXGwso3s+0195lJPfYkY936ZgwB10w6YMGk
ygbRnNrUtW7XRebQPkpN6cRHTYz+xoO4Ym+Rk6x+5pquPfQwEoAJmnnxZDlF8jvq9Dk0pgEF/Qh+
5oNwi/nTBE3y45L7zDc+9Hw/M73gpxdxp+VuXl3MMqU5D01ChqXlJS740hyGCaqUugI2WBvPasyQ
pmjaKP5K0867ZVh2Vl7jDKH1RznbxvyTt9sqP88z35bFXInQrEUcpmnUnTToLndUoT6jUo4ZwPLf
2iitP0gNDqKoyvZGvfR8ChZrDqA4EI8BfnrL3/8KHF7eBoXwRRbWQTJ8wIzJ+uj6rfnNc4X7MR88
+a8WNU2xKeb0FrjtUsxCWIFEDMsE+iXL3/8aunV7cEZCk6GJpOKjqFIRxmqq3+nezF42FvdHCqbk
5wz2dpQsc7RZa9jLZeFPrw2PhoVCpfl72CxaB+EeM4YdAoQGWzRt7eO7Iwc6mGC8MB7nTlv3ucoC
IpOFs1YoHUNZJ9GjIrGZPKf8WKh4Ko8JOWO21Zq4fb4+8IXJBbMXQLVYZJ7OWMC4CxZsGyMJowG5
WazfkqjfZgkswveHKYjxTC/lffBS6yJHjaWrO+ZtwsO5lS99Vv4XmaMiZkTVrvDLx0UW78bD5AxA
xppyaOlSUnsnNvqrNZ2mIpmxUmTMOpEHLfP1E7aGGJk7Ut9JXpko/TnNdhzp5/fNvSbKXWuaGyRG
/kOHNfqSO6V+Y6GXIVchkx47Dc0/yRJIxrfbzLOZ7Wp0khBZKtPcNVqgowHc2zki6JCP+huzfuHY
AnSG2g4ykxrhukWVo8vTJLYvQj3LPnA7wvMcvfTQKARsoDjFHypEqA88gu7eu62ImFwJ7GZqk2eC
cbh8AgGJXRlaeq8cdFl8cyRK9SDXrg90fuMzkAtKEuQYdaZ1YVKB2pIF2VkIRrUJjZHF1mqlHQMd
qFXW8k5gTyOOJTUnepBtI2+s55877u2CLj8AKj+RCfnF9YIiSyBjqHwyzIu+OgBFineeMuTRmMxm
B/yfPEcH799ooj2gmArVt0rpL/t9v5H4TWwjzsqtfX8O+l4KDSYFFPACyI8tecpfEROUQpr7CT2z
uZbJcZJVu02rzt3EXp1sFQ30E/o6+hbCxLwzmsTbtyK5xfm/cPj4ESa6EQsomcrx6tJyhWboCC+C
fI6cyds0vZ6ZH7QI6adjEbtt6GAC8aI0x3i0+gf0eay9ZvXdRxVI53vtzuYeTe0XumLujYfo+Qmk
CU6dC4YQgC5i0tvJQaVDTlXigv33i2af8D7aYNw93RtJ9N6qz597e6nKoy3IM3S9Oe22TBxX9gzV
wLstm9g6NY307tpC9O8s7S5DGdTmsYug90WX6O1X+f1QNODq0nACk+pue3Mcf1owNP6llF3cuDPO
gwroSOSv2O90bs7oCz6iMDpA1DR0hi6L946KjWcJURQZcFdL73H2bFyK5rNVbgM71V+un/jzG4vR
iedcV1xb2Dm8/VJn7oe+SUy+VDp2s5+Un9v7KvPjW4n1xYGACiFzSsJD5vN2oHGc56lZBBsGvVyg
1LADPweyU7fqZxenk3yCnpFHbWudeRTKjeB/NXAeU90/pZCpgNFFfb8TbY3/aoNN2T/WiKaXKm++
ppfJWkcvypKUfqmeW2cPpqGrylHAMg7nfOw/Vr3mwtCdip3Tw0b2rXLeJ5UabsTsi4NiikjzHejL
GeJXFwj5qsoUIQgwa1vPmh4GRqmeRVQ9lVFc3uvl8PP6prl0TTiwAmlf8SbFCeftWspusFK9DESI
kHMOX8Upiicbmf7i2AMRccCpRuVwyjCenDZ1YdOqLuqgu7XSl3bUApwFLG4DHFnTNEopSxaH/FU6
VdLsWogp6rGPvbT4H6IBWR2ensgD0ZhfRQOrbAeVeUKEvAjVfzoaajvXLv0nxDpv9FQvRVNcjBYv
L+77s6e+qiPgPI4bh9I1ihPsoOEud6L6YIO/vXGt/WE7rDcrSDqaAxRHuW2tt4uoFzGwZp1FlNVY
z7s0kj24yHhslDw0bpF+dfXBdA/GaOb6sWOXNXcNlL9w6LiKE+neu7HYDpP9NTA0/8c4dRq0UFvv
gVY7UfUven4e0FmN63o3AKiGmD/pCFl6C4D4+na89KIDXONghcEFjSbOaj9qDTx0Oh08p7Q4PWBl
Pm/cMv8WU1a8E1MRP+hj3N/nss6wZHV+tbqIbmyRS/czxDAQIGjWwA9e75HOz9KEnEaEbePUzzap
WXGq50b6m6qnIvvR6mZ//Dxmrg7oXEDM3BYV+hqb2tIxwM018T2dpPGh0zqt/NCUsSt+X5+k89oY
EuKUEkkeuKdJAN4ut7uIQluilCGI6rveVEkoWxOUtR23+ABqtyzjLkQl2udL1Yi3/kIMfDuccFTC
e89Eb6rOmmgDXF1AawFBvi1a/VNiE4oLzbtFn7oQEmi96SjtLOhGEpO3oxqZNZMIOSKs+6KIN9ps
l/3WF8b4P9xmC3iaWjipCLfaascFeCuo0S2TkKq1fvQ7Xb0genXL/utCOCDjW3Rh4d0BB1pdzr3X
dLqJRnBoWqK56zJqs80o84eO5b1R6zuDaJPyUJOgSL6Utsl6VkFO1d2sD7FehFqGywKRqDh2jvet
iFPvazWR2jqzaR2lNBGmXNCwzah5u6iH4Xl9n17YODx0eLQvD3eULFZLSFrQUjlo8lAPkJz1eiPd
Vm6MrFMnpgPMuXFXTvFwIwu6NOii0UN/wwcO5Jpv902ZEz9ar87DfGCHakiKblK63zshlupf1ad7
hA3z3fUvvZCpEC9I/Bb0L03MVTdBoRjmzLZis1pacyd9JAVHGU/P46KIrKFfsJmdCV0RnDpvLPal
Y0JPGJIjlU5a1avdWxfCsFOrFqGTFOXnVCv1GXK3XxQ31vJCzAH1gYaX+afJsJaZtJwsHqM0EmEq
EM9P6iw6qmKGYxBBeLOi4VZp78J5IejwTuJQUt1bvx7VDOk/ncYkhBGtv+IwkSwU/+CpFs0tJeIL
Q3FMTCq1VDDRtVntGOlMfWrAJAt1qPXFLrJj44j9shIHKTEtef9W4aoGAAW2EkjnOuEapE7a6s8o
riTmJra64j6vQa657Wwe50RSmtbSbTB+v75BL2wTRlueQWCV8PNahQQzyqXmmz2jGioIxZT5IBVs
//3FDdDoC4/A4PPOnvxuYmtDO3dFGM+dYezwdnDkxudcdNvrn3NhyRZ4MfgEzjnA0dXnBPoohZBx
GUplUg8sWmkjQu+1GFFh/B28n6vMtoACsjCIL8BUvcHgEdBaeUhTVvsGAKWbdh2iN+aNQ3ZhlRas
AIATjhnP49UlkdmdCFArzREFFfadnvnu3ZzExi0pkGVDr9JF0lIU2sAXkpqub7y+nw0jq2QeJrFO
Q0JO/atvVtFjgyOli9SSObd31ZwG851ptCiSUUcsf9W+I57GVqI9nXJh31jQC3nfwq/k9YqW9J8i
4NuwbfVlPQtEyMLYpNi+axLp3OM/2P1rczrEDi+Tct/X0xhvO9OvdeJOCuKGXzn+vr61LgS6BWHD
i49L61x7Mk9n0FuunhFQ23KHDGu9QYw82SLL1Wx0ZB0+Xh/vwpcv0oj4RQHXAu22VhQ0ks7OtcHO
QksY3BOj03/W6xZJdC1rf8Eag4vfOnW5wReq23bgrPYpEi1frv+KSwfq7x+x7My/CmOa56CpsbQ/
acfboUbl5q7sHB2DmDa9leIvh3O9/ei4k+OD+z7PJ/3IqTukn4kSCPyNFODoybTIcoQALOrfIlre
LoNpYgMwSyf6btZBryFAPzoBtveACMp3R63lnkHFdbGHwQVrFUzKYZBQ9UUa5nXkbKfEEw8W/MUb
78HzFGEZZWFF0M1YuNtvZ9hqy4xw6NNPABQERGKqrNd+dhHSiZxO7ZHyqH7XJfLbmyjS3h1Xliob
LSIqnovI4yquOE3eiLTukjDzezwQpr7Q6oNqeGsdr2+j8wDGQFwvBDAC2VlcjjUfZRBLcmvXlY2G
hjmW+1m1zi3a16XJpF0KpN7lmXimWdla1lCACE1CP51QusYEHfeEJo0/K6DiO6uW37QM1Rcyo/IW
zOL8pFCfgDKEMCTXKNCEt+toCj9VVhalYW8PaAg2NJdfxtiU82bQK96I1yf0QnSAQs+Nujz2liCx
enx5ABCtdq7SkNzxmJWoCu1SCD76dgJsaR5aq9SarQu07M6UXvwpC2j1Ii5YvdvLZ+G/6zzN/9gW
oBf69rObrG8GqSHy6A1OhDzLWD+51AEPXZnNNwLEpRmG3QbQnqIfhnGr86jRLMO0cRKhGHzvJ9jW
5sVOWwsBFTPYX5/eS/uVQXjns5rnlUw/cYvKthsR9to0fK/TWD0JWd8S1Tm/UjChozhDHXHZNese
puqkmaiSDl8kuE72pdv9hxFts62G5pOZWvgkXP+qCxNoUNIDOM2dgp3q8ve/gvmcWc4YTQhEp82Y
vyBzWh+bttcfcgLpjXvbOs8l/vCAOfEgZ5ZG02osMfZxmxBavKrC7wjqk/fSR20ZbLza6+ptXg5o
jOU44r26jcDWcxys/nnSxmp+VaRbahNNrv4r1+ME+gZ08ww/bLgpmxYDaTwa0NxxD0Asu38MA2NO
/JErRALrdmjcTTJza+Ed0GLNIJAsKyFhO3qL6U1fPUyG9IoDhlDVyfIQCX0ZJr9B9wUzm26DSYHQ
bsS+S6tMJ/7PKxBxDn/5+1+zHiCuPOZNABjeNvKd0ot2H2Biu/ecsYABG/U3EGwXx6NcwVPiD+d0
daHYeId0WkWDusw181vs+OO2QkHnsTaHaW909q2O6XJJvL22WWmSRjhvoD8pMay+T6fmU7tcYIMa
1dZP4uGo5mH6HARN91JIJ921reXeiH+XtjIZKvkYexkL4lX4qxFs1WcbPS1XU+NXUUSAymffPqRC
Q5ni+rG5NKFLJKAjri+809WEQg8dqjYeGcvrXgHqBh+mJq0Psa+So+L+vhF7zsDlPMe4RgirtKEv
gKIMEWielQOkc7ske53wC3tVpczirdNo8aNrynr65MoA+wo/0rMcydw5/1AKx632lVGKH303V/m2
oH86ngD+lQ9+qalbbKQ/r983y77oBcIi+AOUpLu1isZO1BAiNSs4KTNSd03beU8doKYQzG99V9Ux
mptZ1jwRz4ZN4wzGQ4PhHP4oVCAQ4MhvoG3OAvbya2yUMBf5m0Wn7O0mLBthJU1nB3jMjzjWjLSI
kfq7JStzll7wAOANQ1OEs8WuXwdQZbR5BD+Zsr2RUbGfxgc30vA/c73xOY0Nb8MDvjpUdZ3eyEXP
9vsyMsP+6SK6+lrm00MgNzI8zTsVTVXcd/iqhbhsNdt41Npv17f7+VCQ1OEPgQ1gVREAeDuVAdzY
ZuxTLFdqLqgfaK9O/s95LroHOaXv5ThTWlnQrzydlqzpLDim/VAataH0U0vF/MnvUW1pS8x0EIXN
Hmn03XJhPQtW8DoXJTmLZxWJ/bos5uXo5uC5nvDGSNPvaWEArdTtYeeiQB1mmAZtukq8l1ZK5w6O
P6PBbUNOwV+21V83QM9+UFj3ytAdEy1MQI9vDLz5dr5030tI/L+hqP3T9aE9uo5VjcyYzlkBqKyn
ZB9Iu931qJofTJ2vWqAlN+75sxOxtHohuS2AXOg369dLn4qkLwZbgrELLNCLeNrPNpFJztYnHOK1
B6n7+MNL03u9vkvPDvwyMJcNeqbEZUojb+c0m8cANwgPsETMS9wN5uIZBaTy5f2jUBFZ4F4L73Id
5KbeLGraammIiAneWkgGPwzmXNz4lrMTx7fwFdxklDDgbCzf+tf+0HqD2GjSWIqCKT75U9RtTS9p
PmmaunVZ05/hH3sTtxmMWjRXJ5L1C9rr7WA4sZpNXyc0HFScdjClcE9CiLM9alFrj+hj6nG38/3R
S+5AfdHdHfxU7F13qIpjmiqw+oVmSG1vySnQwZK61fcpkuUznb/ibjZqzYH+VC0HzIrvy2ZK8HbA
F+HzbLnJUzQJkdG4G9AWbVAA2zVtOUebAnTVVy2ejE9+1qu73urbY9Ym2i4bPP2RfxSbgMEY2ifc
0xAFrW17RBAYDf4AXH650dM5fQQmkz6Mg1dujUHlxg4ugfs6Qud+FQSYGZGWTqCradvtf3pRdV9S
GyHzRNhDcmy1AbVYCkrBNk+y9DgHrvy3cyl9wbqOafJ19fjN86jH8oP6TGyduJLFNkkS7bcjc+NQ
T0GbbOOi1wgkU/LZ5B/8jEZxdxSeDPAy4OV5CoB0fR1GU6otdpDzrpszF+JD0qm7vCqjY0nJ+x8T
dwR9g8+b94MS5vhNB6yVbHQP5qZZ8j+K7B7VGeGOHwrTm8MyaVCyc0cdwdq+3NlCdS0RrB/vYD3b
n63M0vfI0uQ/3DbT1MGYNJViSwAbb3Axvd/lcDV0ereJ/AfIUf+g+bIcNhb5droHpRb/jKbeRaxH
lkygVaf8HrQp667p91QQ3a2eNT3zH1k0i4C+IGwkCWvGaPm7ThiIl4+z9VkQIO6MPCmOxpwXp0Y2
/bOY9Gzml+hztutjo9ePkSqdZFNpmcq2Jnn866BU9J8WGRT8/MQpP+ujK76UFWSSvCyHD0kzaxCa
5PQRDvT0qveR/3n2yEKiyilPEc446ZISqhDNreQhNl2IUPhL3qGUlBa8HBAx3hRxk2FYHdlF0G2m
DFTyFtvO+ONk8/M2ZVzVeIoNJf7c0SjxlYxlj/ru0JvlzmylFpaGxPxAZp2zc2Jpf6RF7H1Sgpfj
wZJu4/PK0crPXT+pb+DrPbk3TciIO7AVwQO8SPUlSC27I1hO3UNHTcE7kdfP864wnG7YZEWHaviI
egSyhc2zLl15cvsB4wqTNO+jl/XzHgtA8RNl//4RzG/1ZKpg2grLHU7cRYvP5Thm3/K2Tj7QNsb5
r8NRkGa+0p5kIIx2b3ijyo9lV1vPdetH47bLMq+Hn2kZrIXQ+kfX6H1nF6GtdLSisTY+1sFkeTtL
oFaMy2C81SdAAvcNYPl7NxHKQF0ZzTiCxDyH46AZx6a2nW99ko74Fds5CqpTbzcPgWblX7PGQF/B
jLXk5GtTtYcqh3xeMLll85z7sZ8jAp+XLSGoEJ/NoMrvy6DGD6ufnDHskfNKD1XntOa27Zr6d9lq
8pQjyJft8KOrv3ewj4IHJ5JsxLREPX+X11XrvtiY/4YIXmt4DNrR/G9VGPqe1DondPgVEnIG7+Fp
azdmcRe5ElK/04yoq02G+0EIfWwQKV5EUkwL/9W+Lw18GYX7o9eRM9HQwj/ivt5sU2wg9nLmrSqn
omFfpcGXOK/pUo2TxBymTZCfpDXxU3VO/UgtMw9NZIk/wAJx1EabaordaSO+uFaZPqZjVYeals7P
jW1nn3qrzH+NVec9Q3wrtp6a01+DjXAc8M0uP3ajqU6A87xf9ixxD5j62f6KjfN0h0Be5KG8YPv5
vu7G6rddqfyQwrM8qq6y/006DH/AqeeO2EpzdsK5HwfwvV6tQiQVy99WwRUIl6s/4U5knwavmL/E
0lIHx0vlk0ror1IImwEJzUTXMTXuRY6fy0HkwsAjag4Oqi81ylO+U23Spmt/QG2Y8Qe2+z3mPLh5
IkITTBv6Dm7YO0K9kutEe0QjkeyUXea8GE4TYxNcUv5CI8MZBb4znX8ardq+Q/DUfCqChfA+uM6p
8Oz9oH7Z0WvrPKYaDjbE46C8q+g09FvNSEV1cKEs2luZL8w0Y4xFfKr91MazI6ezuambrv+i0dJ6
7PA+3Ue6sh8jx47v8lRvHtrJDZA2x8ywnD3nYxJL/QWzms7CZ0JIrM8HcW/aWR12dh3tcYtR2ta2
S+ltDRdjXvRicHj0siinDuKWlPPFFLwW4A7C0i7Gva+N6slxuvpYggC/C+osOLSZMz2rqorDoVXp
gzRMREFM3BZeR7KFR5E6nPoSatRukm67Q8lbfpmnFsx2YLTyIVW++NiWcVOCI8e+YYf1R8spcybz
F1EkO6jEi+/8QPUUR8bShcZnJ/FWc9Gqup5ZnSeOJghXWAqgIWHdrvu4okEeroTrE3pBlB1xJob+
F7TNvBu1wd+NtdLv3UZ+p4vNfXt96DOVSZuHDRc92ZbNq5763tsUSOhRNldVQz7uygZZebPTw0yZ
FqIrsJsPmj3bewtC0FOU8Uxa4jA68DNliJe+bozdZCTmUeII8dSIzIyxbU6ybNPRw7+vGhq3O7u1
kv3kVu2uG2kMcUFglLPxHTWGqon8W7Kv5+njwrHhibGwEZY4/vZzysLBNFWHbOO4Y/ww+QLPkt7t
jlp1UzvjHLy9TB1UUajSvKLO8v1hNLy5dCaaUiPKzxH9g+/pkGRQ1ojIHEeczef+t0/QeAXpGm3s
pA1Cx8H9JNd7TFALdaMofA5q4RfRN//z8OGGXNMbPU8ov0pmlNWNIpuxfqq9PZiKf2bRztsqasTH
TOjqzkeM/jR3Uj+WimrUFDi3BByWXfM2seaHsJsorC76SGt0TaR3iTBbykRVkvvHzEvyg+xrsUsr
9MLdRZPfFrFClHSwf9Wq8m/s6ksHCgSjTnGCLtxZQ6A23DGteUSHRdVbTwjsBB/6StEU1M1pb7vF
j2RwY/KL/Fap99L2YzgskkFJoRy2Ok2mlU9OInkCJrVh7mRPglgZ6fABnI11C4K3PE7Wc4zmnAkR
EwjemUgGrGHft1tYEogbAMEtab9vxFRNH7NJDXsVBdBSCgQ7iSk4ychZ3wgPNPn1+LE8Lc9+BHAt
2rKwgM7w8G4R28iyArPDJ6l57Wj6PFeD9Xlq/ZkrCqmm68NdWlieurQgQbydYxpA+2Z1ibxmOMum
ebIk9WMsWLAxapLyi9VhcJfKKtpZztDsr498aWUhIC0UL5PS7npHU+Dkcd1YsFKTfDpJ3N3v+rKL
n+au9+6uD3Xh8ICrpBLEoprndZnUL/qIAhEmJH0hN0WTK5LcvNnSdO0OySSCHS2ZEC6hsTNQ/33/
2QGC59AnosyLMNfyZv7rAU6FVw55FGehtPpkx239xWolCYlP11WNQSkxwta+JjRofl//7AszDKh7
YaEu1BPa3m8Hhm06p1mms5/RhzvkmC1hfKwVz4pb4sbZuTTDgAiQZ4W2B4B2NZQa0abNPJNLT+c9
JIEC7vSpsLd1O77aSVGEdjHHlDiqaVdF0S15oIujU9ugtMjBAQf09kO1cQFYeq0Mq6yotp1fps8x
meHOK4xq58aeesDyoyIF1JpTO/u3nA3O26UuxQ4qftTxgTuxyd6Ob1RtTshG/cIsEEne5qaT8MzS
4/i/IEhH++ijF/9tRl3rwbLxBMc7HRj/oQBpIo7Xl3yhYDLYKoBwYfnAAZc2JiC2tz9Gd2aFPizN
i7onJ6ss+IseZj+HrAvSw+y548ZTFWreee7ucOLS7lDx8CnHuj8n5JnRtAa6WM8/g5z8X5nt1sU1
Ezl/XC/npJkOWoXYYTwCZjQFTPxSluY2HXL9gQ990I36P71pi71pJS9OgH+22+DqZc8p/29/FDxR
E/FjzIxXrQv+BR33ecBrZMOd/702NLjRNPo3SavV8OKUuy8q/TQLltQMlLybq3L6QRlD/iLhCZWk
i4cGCee5JomMMKLeICTxoo+i2OWpGPcYgdebvu2brdmCfXDV1Ox40j9Ocnpmofqt+n+cndeO20gb
pq+IAHM4JUWp1TnZ7fYJ4ba7mckqZtbV7yMvsL8tCy3MngwwnlAqVvrCG6bqxZWWojhi7Yd5+VoW
uR1Og7T3VZ1qofKd/CZYDS+qy0Chpezhc7/6H+m8XAhtpCDgdPdJJobQF0rFjj+8tJkgXh/zKaaN
cDEVFeaMs4FJtfwKSM0hpin6MAMyHTp9RTawQEQiab8VY/bFLPNH0c8JinzdvqmTZDtXWA4RrfKf
pChu1+YUWlaFwzqQ6LCW1q3bO5d+47xgi+huWqvQLguvCkJqwhghuuXL2i2vq5XZPyosnUl3oena
JiqL+FbKS6ttt4eeVNgVpk9evBRbrxbObgncBVmj2sISyafRMlDxmAPsRhJ8QEN/XcvbuW7XqNaw
35a0rULNACUtEB+KSlE/r6ld3E7+coP5YnprU1PbmEhN+TbWSXphfaeqhlaZm64IgYzpZs7GYGMN
1psgCN3J0UDjpbOmjahXFSHL3saDCcmnNrw0QlmxxynERxfVzK8W5d0falShqBt9U5A3XhplO4WC
3knY6x26FwkvWcHTuQHAg5ljtZqxPXv2O87deiTGFIDnarteBO0keOtcSmbz0t2phcujGsYdQc1d
1lsPK3uM7hJStxpuMeCBvCJuZPE21uq7CV40xO78vkLe40JDhqpZUtJ8b7kvCRDDxrV3MO6zW11N
9I08rbtKrQwXU7sut56h8rhzvPVqzfQd/wySfkCr2C8PhpkWFdrKs7/YE768BwYfn2354Sb6EqYy
e1ipFFw3hOcL6J2i21ZAyOLcW5l8TzJIV7XfrC1OL10Z3LaGVoRZPmxl2V7UunPldKS/gxXcpuWC
I+NsU/8brAXlYsOL27XQ36gckYUUxo+gMvduNj8IMDZNLT7o/3u7wKvo/c6+vhlaA/jv5OYXo+9/
lAGumM2amVEy6d8peSAp7yLdtuDkvM1nr4qDqu43lpb+XDPH2lD9Ywdp4maYAFWSKP0K/NzaCOID
LL9cI+qEnW+1VLu3Rf+GsPoHMN03TTbBhd41vwxX3iwDL3cOm5KMIGsix3OeqH5eJV5uv+TWUm/l
lKL9PtW3QsdVzcnFcwNiNMxEqodF43wDtEgdtZi/YWKlR76VVnGvmctbn6X2NikLfg6uixGC7i9q
bjFxOkj2zpOKmsb+1vhDnLr1vCG8ujPr5FpP/Omu4Tvfp3K8K7vl+7ikSaQP1XxrJN1XsPgP7lSn
XF3kxlgzzWuwNTM3iGTgjuEwJM1F0FRGXOtY2ZcuwlSokX6YGOJU2wVbn+tCFhHWsCJOwfHdZzgj
xksHRtLo7G+yxfC+X7EmaVIvxdqHEcAFy7DOZoyxnNwAumPJj7WhDEVJu9hQopI3vjTsjd4Utyi6
dPix+W2YYwEcjrYSIZJMeoTag7ZpR4fSSOKNdWi767hVQ1tHOhrbt9liYFunt8XGarjpOUz3jteQ
nxbWS+N730rEORfcnEqqB6n+hvQdD+FiehA8WhHhzxaE+mQ4G2nP3EZdup20pd3QJa6uytXGowg3
slj2abfz1eRvpYlhbD+n9+3SPBdpq8dDlrTwigJWxc0etNWZd2rERXQSjXeLV+WyyTCW3HgTNqFY
yb011GlCXlZKWKSyGnR/zOb0h2pJcSXoEncn0pQHLJ+t3WTr6z2xfxW1DdVxJUpaAAVOZX45UJxd
yt1qGjempn4tZkaxxMwp9pU9JgnD9ADG9B2cCvo7td/HWX94Y2RlbH1lgxoJ+j0r0j6OuMlw2Lt5
s+TSjZCDwoSiWi4MeYAk1qUbp55rhsGgsmIzwQqk0kgUaSytz/tGqXQcVnsT9DPpiaTP6fF5/Hr4
1sADiGa6T5zQTHs0SrPeGVNQh7nUH/R2fURlyr1uqwxStjWYodJKkYem1Y13Ejxs6CnRPQtoBQv/
F+PRQQ4u9jobdwjHn2Ixy2Y7lQdRJ+oaO7vOb9n4PwWA1shIDB4oHb28yUDpqJmHkGqpCGGpjvdV
gvulBv6Z4BeHTqPAw23S3oGEZrFR4eWGHazD2TTauEynb+ZUNxdODnPbwQg5CpT5oKnGDovBHjcw
npawHjMZZkuV3Y1eSqrEt1k6sKt6R/yT6MnV2KZVNBhYwiCZGxn4EUZW4WsoKTsdC6nek4rCqq6l
N8pp5a8WXEOUePa8tyg63CTKXg7le0zxNHHtWRXOFuj045gnu82qxneUfNpQjHK8Gi15Z+jyRWTW
91xzy13fmRSDRTPG49QAS1pMWlu1p1209DZC5cl3p5+5nAMHWEs1PKT9kFAVFW3kDDx6hrnkPEm5
CodAlDH2zR/S8dRunDI03vvADtuCIqhe13KDYeV1iXEpr45xbVj0gtcMSU6n6fEf1Om3UaEtr4Hb
1rtGZuUOnm71kJjKR2Sire6Lem0pchgZunHeR9Mm36tSGZcYpBUhBh8/nFr7obK03q3+FMRY7PVR
Zmd86Z4HqmhpRhWyhGNENTjEf9Df5sKkwaBNV5CQzYdOZNl2NRN6I0H5VtrUSRH6WGNhKjvqR73k
YsmwYcnaLwnNowvsAx4Ah/eRVVavSabRzBjUJdw3nlcyWo6F8Z5pUOE8MdwUai43ySpow6n6gZD5
jhj5i4auLSBNUzym+IqGdpAkdz2YsLhj/0ZoKOOvvQTrRTb1aout+yPYkorOE3jhyMNe8Esu50c1
m8azPWV30Bh+ZnNxPUp56AiXzf3iE97MoCC3pZO224mu8hZztvulEPamlN67b1U2WpsA2tO+3Fem
oe1wp/YRGpjsa7q/PEduK8K8bOWrm7DcIExfg4lgjKxZbPPUpU4qMhFnJnJklWV/g4Sgbyj3pREm
KFPUOIWMLEB+od9WRXwoTkYrTGnMsS0ErX0OYDIntGCaWV00/Kf5zKFShj1dDd7yiw77rTmNr9qg
J1u/8bRQ0mCNwNdxOea62Izr8NCb1S89ab5khSnCleD/K/TdgXpEXkQUYvCLSeuGtMYRV3QdWjIM
uyHAqQgITX+kV18fLKAritCglNHVmsfQXb0iXAX7Rp/wXu3N7qoe5FVbBk9pYGFF7Oca26G09zhE
U/MOype0n3fIVOPd3Ih7sNVNWLmjjKbKjz19uJlzc8YgdB7t67lI0zf+HJvGPF1f8q5I2DoeKOeS
lslc9/7OaPOJLmk/PyQ0G2PdE1WIOcaEmiBnqLeWcZfoWixlrshiG+sRxZnueimVG1v1PESFU3wH
NI42WD9x5GpcYPz2stHyBxR7L9Mgv8OCMQs7ZfVR58s6Mlp9gMohX0BVDRdIvFq33uRe1Y5VPzq6
Zr/BvsjC1F/V92IxkFeyQRSixUISU7a5upWaj/U5pi/IYq6rcS0t53bC7oc+ZzuS/xDpBm5i7Euz
zZ4Td8Clxna0vdaX2XYZOpiiVfbqiPGLjmh1nIAJ2CxtS30HQ1o4pmKMXWju9zRmWtwjBppWTp7Q
QTb6PbJQdmzUxo8qLa7NylePWhbk+yCr3wJcUaN1EkE8ySkXMQ1l44qbqf5Sz5mx74bF2wpwRzIc
x0XBRVPL/WItP7EVKn7QTMFmMi/w6qgqfOtrr9oNeVPH2L3cII5LtlXunAVv2rZD837urDT0aIP0
ikYeUcu8bfAsuVrLBFvsppjTu1LzMrBSYPfCRZBd4852bQUEcYFfPQNH/eYlxpUpjKcsd9tdkroY
kuOxzcp7D7JGhCN1h/2gBi2iSP0jN5R3QUpPx0gWuPE6CSknZMLQneBUF7O8XnUb86E56S9W4WBH
7UhrU+jZ9943ixCfgpl/6CfR6PcKpffMfxpp72J7vfo7K88tJmFnZE4LHuiKQHk2SXxwA7d40isR
BWKiq7h+pxWZ4x5ifDHd/rrBPYgToAZIK3y0URs/uqTdB9CHt7MYbxLptV+benxOZf+BO/f1POIP
XWjyRzq4r7693qwiuVJWcJ/M/hKKZE5JmRTlxcb0h7s2wNsnLPPcGektWuTXlqar736VWh/8C/WP
XhScPCBcaFMaVTBd2ji0l5uAUyViXOGnN6NdHCMsdLpyP/CvxN7LdnIMt6whB5PvqW75qRu9+dP0
5rIGGTJEDW+ttdE7+6eprz/mJLuHh40xOfTGzWw5byytiKtG6659S6aXQS5eQKjT+jJVfdGONMpG
VRrXg2OS4Or+L89KLqgnX1S6P9B1wgS3Sw7c1yb5WLz2ybMED9LwNubkSvTiflK02rS0U8PF74tY
OZibG6nV7aoCVgQExCUuBWGz4iHH2klzoq5M6ImX5QVm4Gw9w7hLQVXgnbU8ZWnFVunr17U2fxRN
Xr+T5L1XfdE/+E6PuIskCoT7K0Oj9R/WYda23lA9mHWJuIRkT9OF4ImwngD/XWJfhWGtXGXs0YG0
Ml6licsoBKmwPCSK6kEF1xWP46zYAs1/a8o5AKc517FKldiss7yjayBDTUjtgqa5gIXbWbdJg7pT
EOCQK9r6wtaLLKoyoiZjlsiVrQlKIXBJ4gywL04IxcM8GbfEjDXWDzTaZTU95pn4lqjW2HpT8t2q
ePTZv6jBmcMbfP+vmiofVOredineu05mWpsO89vYa5Yv/uI/6sZU722rH+NJZHdidJKb1Vnxv/Yv
lyUbN6rMs9BWQGaKQXf3poFbqUN2CLWRqpA9B5d6xq6tnXzEdc9JcG5bywdceYaoXcfXRmTepvTT
Rxf5jrDVi33qoCIweTb6XcvXYU2DLSZz18NSJlHfT9aVGvogWtT8s0p7bOqlPkXdmH0bye2vKtvb
YKiwhKoJsN4CXGS6DRbx9rUq8E5tOrns6gLiB5infNcmmG9NBy/TBtfq2OvrPTWBMh4Mp7jQzep7
aZu32XSgSFvyi2tQPsmXOf/ZuqsPgkI34t6YvCjTTC3Oa+CtmdvhN7+az1qtKOAeitedcuvIqex7
TzP5Izw1YlT4Xrk+KxKHfI5LDxPMUam7JJ9+6NKbLmi9Xo2V8w2azC9qJEWY2/LRBzJ/0eiaF1vu
mPHatmZc5S44a2yN3jF1vjR7753ytfmA3t3w1fCTLu4bZYTwxyveNiUvAhhr10uGcuUkxZ1sAVuM
YrzP5XqvEQxuha7YMUHPDbUGD5y+BZqdFknL6CNjgJ8QZnXhb3hxiAd8N3NILAGDX0g4iGRGhVuE
dTcmYT+NX9rRB3oiR57GughFb75U4DnjipJJ2HfGvZU5z1Zu17FfONWVp/R6n6viCt2C20bTSckh
uXqjC0Hb4Weo38W3DHiTQsBuYy2qI2PqrA3yiXhINS7hE3WMewEAg8h+ntZwmabksihBoECO+eVW
qboo1/yxcIOPFn2tMMG1KmxKd6c7IrsdSCdZUtO76Ix5QFJi5JGhAhENOZkfMRH6fMgn7oTy1hdK
eVWYEurvgrHx8Ecvqq2RlAOVD919qqpEvzRApm1kgP6xZlY4PVl0l5XzkwKQjBY05CMVFDeZ9Cl8
BxzIReDM2SoxX/d5gUyewmBhhLQT6UvTbI18/KqIBMI8L++UqczIWdwuZEcgjZRjel2a637Mf8dn
6kbLzFen7a9ACb94qZxvK2c2NwPl7LCUvhUnGnQDumYEDL5/44im26D6EjyWnv2G6NbraOGjvmD3
u291X8WZNLMQqGCyIcb4UFV7X+v6u63MG+W3vIqBflO4QPdSih17TXTttir7lDVBWr5nVV0cwzer
12ubvjIfc1CckQCBB9LBC25mPxh2qp0eiae+lvOELQ+Fy8iT+kXvOh9B3QJKWg8FXWzsdgr4z67T
enHr1dQb6nlyQ7moBxBfP+A40Hqfqg9rIZbwaqp2iE2mvJbq3g3GZKMdUG2LOz7PCRFuWs53vT9g
/K759zIJytgp2fwA5scXKalqdARGO8qfHzBgn0qHDLBq2gDpu/Xgtm0inIvjeGYq9manxsgQ8tEZ
zHJDofy7nh9YetaSfre8stp1oPZA8lF7xnMPlSA1CTJ8Ue+rtjdDpxRfFM6akTwA4YZ86vijwIw0
P5m2hj/ncdY2dowLNC9Ge9e500VaFVeLSQlv1R7TepYhV6KOxojfXx0un36YzFsSarC4jig2ujOB
sawwkpTamm9FBboOd2dSlXFUe0Dd8+XkA3ZyR65kYtMrBMmJTwObzN5FgMLyRcnvynndCgIqasma
HhsO5XKXYkqgWjSXlvUZZ4lmW1eB/dNdBIrpYP5vEmP5EHPaX8hi2XumEBtSnL0AOh+O6fQVGaoi
ghBYfiSBoWI5FiZZbi43RZkUsXCDlKvCf7bWcogL+kUxXu/pA7dmGvkDidFSJ5eYgRXxsnT3a1C9
NJNV/OxppIUWGsRbeC60QyRIHelca8P0pot0X1llGbayuQva9CuOqcgUAxiIctdJ4mJ1btOVrKbV
1CYpimLjyG6rKfe+x6OKU+BVmzYNXjSRv09aP1OnsW18fOUz7dfsCnI7wWEr3Li16ypWEjNhQD31
925d2uvGC5Znt0xQypnr+tBKyUqa1pMs+XvdwWB84VU3tT5exl7Grr98VFPT78aAFrrOcsMUiZtV
qL3OLRxaiX6XGv4PDO93fW+3Wzm4Ub5MZaxUYYCeMp5nL9WjpZTpVZEAqJp6r4lISKly1PpXhaXF
LgGDcCVq80vj0GFI4TzE6Pd4N10fvKA66/F/nu47O+FNXJOvmeYCBqyn7/1CDYSb8Z4OxUPvNN4m
LbjhULK51logti5NmE2bVxTS3KW3nuxW7bV2pTLjvnikfpeqN3BRh/XvzlP3HXotj5mTPaZVucLi
awDv6d6TPWhBOPILY/yL6QD3MLoWBJmuyi7YeXkpH9bFZJOqKbhxyoxdPVfNHRGgvFALKpKhLfV4
0uoyXKz0ehY8CraZYt+uB1Vk2HMSumAB41nKr25SHSpImkITKXsQhyaLJu2YXvT3MtF9kJ7Dq3DU
3qVEHplVc2+2B1RpPazvqXAOUEW4LyCTZQEwd9lpli22vZ3cJX1F6TpH+8ctF7+Lhs7qY0yQpqgv
WnOjVAVUds3dJ8zCRIU3J5GrqBF3XkT5dfLN4Uqj35YIEeyLRE9v/ZHFyypu8nq6b3TxVTXWM53O
b72mA1JrxuZigkNRpsUrVLqoWujw+r6X4UCx7C2RBVjmAhur02DXpdyTI0Vsvkfynrf6e0pbofbE
1zQFsKkh2LHCYYGd1g5UrbLyooMHvdEs/93lTUoTrLTruqDmlS8Eb+m1lG4baUNxzy3bgMhLXifT
eFpzuD8eSOTQyGz/Cl7oPbd7dallI5d3MXshAb2GuYMZ4Chv/cKk2t2ktiwvgw5gkS7l3ZC4r0Og
pWE9998qoLyxh8RQbOXVY+G1106u3/q2re0r+OloRQvzenabn3ptkUX4Hg+v0OytNUz5Y76mhE62
/22s0m9dT3pnqe6pdtgic079aAreD9Sh1OjGXTmnqFtZ2kD9kYBgUOt13xg/EMt5nIEZ5ql225vj
1iwtL/YVZS6VacDjq/ymdN0vVZc+SYO4Ce3c7+SRBcFedlXl/VebJMIFCBpDWItNQati6Op3Cs/l
LgnED11rdxj61rtF2mca//8yJRAW9wHb/YY4oGHwd7c54ARaaYMMcr3k9TVGX9MYQsWR56ggBwDB
UVf7oOmJdiOeW45vHjEysF3Jxx445d4u5uDn1IzzRYLMzqFuluwxHu+uDdX0z593008AKOBuIuuD
8LxNdHVotf+B3BCmtXh2UUI/ruzuwtfK52ww55ci9c0ztMpTI5G7oNCkY2WjH+uzNESSwnaRopNV
WgGUN9iZg5uneEDYztPnszoBEDgAEwP4SaDtABn9PSvsy7u5BX6P48HBql5TvqAwV3Zo3iZWmT7y
LCQFz2WuL9s+5THbux2K2mdmfOpXIAoDrdPE9o8N9PevMNzRhqRb5Je91VexWQm1q+Qir/rKkluE
xBWVHrCCIZTPAvUN7ZxDwqkvDpoNnruOgBJEz7/HF7U/VlS4UCfQhB4pC8S5mkxB4bvSzsCPTkC6
AM39b6ijM5JRO/J9laH1JUV17RUquHRKqC5JNeoPMu/MM+OdmtpB6oLwDRohydLfU9OTzrAwa6dX
K9EWM7xAXDSQxFI6nOAGPt9Mp8YCGwroB4QV0JejZXTrVhmLaNLL0aiSH2y6pwrWzeOyLOckjE7c
AAcK5kEwyQJEdWyfOMkiqKy6Q9pwxZU7wyuIBDRp4pbezaZs0jdZyi76fHYnbjdHh38MkpejYhxT
MiEIJUDprfQSkRLdCimNlfRBnZZWz+cDndgiDkRjEGpY8Blotf29ZHBkiCuMob4cVmV8iLotu3Ct
J5oZQjkBhuaisM+JK5yaHBcOnxLZafD0R6ipQVkp0h19fZksazNSs9CRFuyX1f36+dxOLJyDxOZB
ogmclHEsNbMKQbieNvVlZ4xGlDeuz7NGZbokLqD7Rvh3wOG9fD7oKUwW13ZgQkQDAQ6k8+8vmuAr
7ymQBpd1C+2T+o0W9i0iAKZHQyULkiBu+pE4Z7LU1j1AEChXZv99VWHCGKB20f3EheLoIII/moWS
eX05FtOB/QO6d42slPc/rOzW+ZgSnZL/f5w4Gto+wC9UEdiv0FGPtpI+1p2qdQhJNHZfmjwmDimX
NrSy4pon7rrvWlzMkl+S1uSZoY/vgsPINnodB/YfSizHTENSQmfqkoqOqeHBlbEOent2PsRTp3Wb
z2d5fF5+D2WC8KebRdb4G4T/x8vsuoJmUd2gEdutBfmQfgkQiT5b0dHygv3w+WjHO/h4tKNPmlmk
3BbcNYTTqyth0h6y3dcVXlZQiufSdH5+PtypyblAzg8GhBhQHd/fa5ZrWKGpaa/xFGXC2yl3uB8T
+ytcsHOi/KemhgTugZTNE8XtenRMZDs5ARXMfedq28Qpcu5TPY2zDrsQaUptJx3rzH1wYnrsEWaH
AgqA7mNhEtEnVUsiNO9NxbkPq2AoHtdEBlsNmtZmyoAJff49/92XPE5EV0gf6L+lIf+e4zS0gUun
T+5TIGsbgXhb2Njyw1DnPubxjQofloEQ+GfNUOA9JrcnhqbAMDFQfpAJ01yXbky6FGe+3+np/G+U
w5L+sfeRjS6HoB7lHt6Mvc0xmxFhu/b2FwQdcu/M1j852P8cq47ZLIoUGAvfRu59YT1L33gNKkiw
Y1D8+nyN/mFaHL4ddyQYlsMywWf/e1ZZY1FOFZPcowgdat0rUEyadrRUVPlYTms8qSY0KgoOCbAP
lZ3VxTixdubBYRv+MsSdf8DSpTM6Pl5W9X6WOUTcHRzP/ZytF0Mgd3rhRZ0OZKIpQs8DjpTQs9BC
bUwipzXOLO+/x8OCcw4pnL/Y5FZHDxd+3gcTm6XZu4MZ0dXTMLjJ7grPe8od5xy94sRgvMnQ6xHa
wMrmWGVXJfAKiEt6eLPLgdVgIH3uh6YWjO3e6HswdnYP7mL/+WKf2FT0MJkl9mSIMxzz+pdOq1sL
42aaKGZ5BdTXi4t8dW5cpynPDHViWQkYAwdhZwS7UIj8e1vZha0Fqkg6vmaeXPu/cRGlrb/85wlh
seWh/co9igzZ4TP/cSTNaZpQhAe2W7R20ofNVAbA+vg52wKCdHHmTJ6YEzohB20UDgqs1SOSPWBj
mMim3u2BvZYxeOwl5obTtp/P6Z8Iit2AbhvRE5sDVsyxPLo/0Iyhy9YBWvm1qkmPPJP21gAupvzw
PbHLa+seV4F3f3j/fORT8wsIhw8Ks2hpHF8FtT31STZiDA3iP43N3py3Q52eC39PbEIAmcgV47FN
vHKcufRtD4Q07/BQtuafktqwBwyTQjpI0M+n8+8TexAL/X8D/f7Of2yORiusfiJn2Pej+6gC+9ZY
p/06+4/KtjfuDC/i8/FOTAzfSmqRuq2j/HWsVpMV2qqqIR338wqTO+xdhVEs6Lh7zUhV/N/HQj+f
BAL7jn+1Q+EA0lTNmZtdjEOUW96TXvdNNEznTJlPfES8GHgjcP1yPd887Jk/PiLajWIyg2naU2eC
ol5OhLczsEW5aVsoDUOanpnZIXH9s+DE7vcdrmEedOApsIb+HnCEklbolonFu0RkZN9YC8XQHmqd
sWmnoXqHCktzFjxLdy2R8n7FM309k8cfCjHHPwEEJBUoTBJ81ML//gnSadGoqaxhv7YrAhDJWuxp
4qgbqUntstPLi0mALVuN/0pBY+rkTeirWoHnY4V4lNPraCvUWrkMewrb6SuP5rqEQauLcARIR+Vz
LB8+30XHrxBbh8tZtygqQ3nl7/6eaJJ1lBCDVe3X3Ndu0NZIb2hoEV7TDnhtTNDl/308JDcRwUKK
ltz06IkFZLOMVYXrHfFwucUJbJspGFKWWd8tuX1mcsfH8TC5AxkHYV3ogyiT/z25KhHINrWpvrdm
K7s2Bm+mnEVWJP3ynOLm8Yb5PZSHYM3Ba5HM8+gZyifT6pek1Pd+psDtGNZBHO1QlE9Dv0JzwVuT
p6zXzmiM/hO6/R6WbXIQaCOF/Gf5kqAAmJrr+wmW6IEms1s77IBT69F1f5jB/GDPFhCNurxZwESA
V6jPnNWTn5hgiTIGuT6S+n9/YmTu03ytIQsBVJsOl8/31Ow6RAfqc27Yx9fQ/50qxnTw+Q5Xw9HO
qVzp5dNY6fsKSkEZOiseZSPdp3fRjY/erGfQCa36jBfe8VV0GBRyJu4hRIXIvR+W/Y+7j+tHs916
MvaIjeD+Iipt3tc9jWOaNvmmHFYR1XXj74qmX7aSYOdMqfb4PWZ8Qz+8w+TbiMcFR5NuDViDK1rl
+54a4DMwzvlK78xzNjQnR8Fx56Ba6SD4d3TDo6HhWHKSOplosMY+HLbYVMM5W4mTo7B83G9QxTgr
f3/LBq5Tzlui7+kOWxd+kwNwHYRzhsR7YpugS8l9xntFTfTYnrHoeq3p8ArYo5BkhzNw9RASpB0t
+rJG+NYPG73Oz+l4nzgFDAo67FCohNN79Fx0cEEzExjh3uytLUZzu3UoACXozTkd9FPf0NQprJlI
ZKHidnTN1PVak52B7tRbKfAnKYP2emGHeJvPr2njxMYnikHUnaUnKfstA/rHxl88r/AWDIIYqNsk
47ta70v1pcpGqIhvWtWG5LvonP0qZRBb6P912Z2Da8eQWtsUdFZmhNJFsaj/z7YESLITESCYZ1HA
oBr99yZC8syDzeKYe6J9KHmpW8HcyJ8GNUEIMKsz4f4/gTjnD34pIgxQ0g/FtaPzN45Q+DpNMRw+
bbLv9xXYDT8xbvLa23bW8CsHZUK7+3tvG/vPl+DEy0x/D8E3AhC0NI5v1jJZLfC4gQmFVLvpXBNY
3Ar8SMjthDzJmYmeeL7+HMw9CgMcq/P7sscOz8a7tA7NvAVe1ELKfGsTldxb3uSBMLWnRl6StVrN
/8fwqOgRq6NtR+XtaHhwZc3goGG810s6+Msk02fMxMeon0282EscSI2FrcRDd06q98TJtQgQGBgO
Mc5xRweqycdkQcZM7TNjeUrmg5KlZ9670/Lt89W0Djvlz4iSnUS1n8osmHw21D8HyuzWpnZztS90
MSfgwjyvirrKDJ4RIAOSBXh/mIiKuna6bILZXTd1VwzXtdStX52GkFOESRP0DRN4MBVzq/e/+JVu
/kA02yU8XA9upZklRLtpBUw3VEkyy76QIwjITWm3Swrtr5+9neP2QDERBoAqYJr+tcvt0YYrjNSX
pPXxipHFEAxR56KFeib2O7HJLK5mF9fTg26ue/SYJlA6QQYbaj/hBgXgqt2jLrqbUX8fp3HbiwFY
67nC+IlTRL/q9xEmV6Iw+Pd9UXstIk8GeJWhtD8oHMYtLCNr8F+UDM4c2BN3MzUj0mb20qGrc7SJ
i9Tp68Z0132XOfMV9rW0GUVSbT/fSKcmBMPmUKrzMKw6TjFn2C0SHTu1b+jUbbQiedIG58lsAj1q
p+zL54OdXrH/DXb09URloI7W22qf++O8rTRj2UMvr3eoWgFRz2Z71+Y9OxUO6Zm98q8MLeflz81y
dNFXNVp+AxJS+6WX6w18q+VW+Za6VMlh59pV8dQI0HpwXMS1rTJzD1toDmdk7cKm1or48w9x6prg
hYc5TuHcgwr/9zZSBmeiXfjqZg2qxkWC9sZIx3d+1bko6UT8QiUbBRLPd13EI4920UKzGv9fErKu
Sq6yRV2lcx+7BqwK8JFvfWX8+HxmJ5eYticBBZQrCnZ/z8xxwAw5AchBaL5FdV23gcDwI6BFVjSt
9bVWffZkCD8D4ghT5uXzwU9+VqYL+gLOF2nM34NzgdVJ5vgKaGminGflJ+OrP1Vm+20mVD0TGZ48
OegJgXNjJM7634OVtRkAISFXkjbahgMiBxqOv6uyP7wZSbD/j5kdlGTokFHf/b29/4if2lQZxqQq
tR+BUG38bPgJZHZAN7D8P5ydx5KkWNZunwgzNJwpuPbw0CpjgoVKtDponv5f5J10eIZlWN1JtXV3
VZHgR2zx7W+NPzzpu2NHo2ANQw9dCTWDr68VDGM+z2gB9qKsaPgxh7xyHGLDf7/Pt8sSbsnimc+2
PD9H53EWViAM7knTfstqeZSIXkvmarw0EL/nYP7hMP0u8sJEY6mHAJjg0lwC1P/5gNiLjmjs2mlv
JdjmRVEFhIqaiC8a3WLyMSv3Fv5HdieurHj4SMMfM/rvlgv6GICALi1doAFf/wB2Q1aktuq0N7r8
06qnz3wUj0EeLcqw8r+neTQBKWEvFX+ESGdLk8RMydXBmva2EU8MMIbBVa1XxQ/f9LvfUCdr4JUW
93737DRvC2duI4aa9rjrNZsun5R9W7r9zmaEngHtmJhd/RER9d0W5/oFO7QwQgjyvn7GvtYTF+Ho
tA9s5TN0i8sOrJhXxPpPALFvb4z/fdJZrD5kXR+kRjntR1sxt6nIYiyF6FbFfTxvhGIXz2h8Kwa4
g2RTWop61AYEonpQ615Uohv+94b5dvm4ukGzgHk1UCxf3xvrxpwpkACdtImKGBcrezPFTe7H+Ims
QTD9ZCT+/fPQA9FMJpQ/r9LKJkndnrn9velUF0jaaCUF6n2blpd9IH4ASn37m+J8TTyFRRsDel/f
TVOMUZ/ibiI5DMR+LGprneVZtaNWYv+QGfz0qLOYEUgaAkvSsL3tlLRD0kG9r7FP3Oe5Ov2UC3z7
CQUNK6rphssU69fXcuIKwrDgWZ1aXfQmfghoLbDHTS4nm6m6f6+P716MH4pNzx1vU4v4+rDQtJUs
0VzstxhQEUgBE/PZwm9tYhItH43/j6fRSKLVYi/KtPPQO5kZWCykOe2Tvk16z40GxvtGI6gNzB3K
Itr8++W+CypooP4/8hEr5OxL1o3SR7OTq/tuCjaMP7xQrUvXdEx2lcr0dihuI8Va/fuZ392D//tM
/esHndImLSNoe3tpxvHKgmh8iCL3J+u079YISBcEG/zVRKH29SnZrMnClQQRZLFvUo1vTQaecW5Q
t0X5k8D3T4f/PGekds02o/pA9rj8Yf7nDhzSBA/2jopZMjRYASjYXnSVjaQ8MRzmHGsZXVaRXvxi
CDW7nxJbO2IGHV32vSpfg2bCsjUOZq/MZco0QZFuggV6iMcFnmCVq2NorJSbYexHn4RIOZaVMTAZ
0iymFVjNMG4g0N1phfVeO0xvyTJoVmYswq0DFsTxIr7FKsXX+aMK1H6bRmHNVezOb3ktjGtQLzDU
anXM13rf9n/EwtfZrNSHDFPau3i0NGaAl2FhfZTOZkoC+9mKQXtzjMcPSqIxGpaO/aqk53RURjfz
hxKauxCK9JR+wO6g7idtb/TR9NibUEJUsutTYy34YDFlNS3gqXiQU6msonRxNTfs/KpwpMugaYC3
j6a0wb4JnVeZJBiT6EW7d93OfK/1LH6cjVrbM63pvuZYlq/gd/NPaSmDzWHxU+Xlm2WLupnS8oJH
Qwhwdj92CczrKCTOQYzDLHJXL7vR1ObA3f57f3y7culOEv3aFLTPCxCOmIKm76mfG/y46P7U3eAO
RwOXOs/q3J/MDb+LNdCuaBhm0nwhOv26dN0cnxoTXtS+h1xwHVrjbiip0DM9t1G7Wl/HojZ+qNV/
+8iFpI4hHEn4eSA8au5cRyFb0w4GwcxOlmZHpc7K8RoLiNreM9SKXUNuSv35v35ZkhGycfovsGRg
QXx913lk9NJeNGrMI8XOYxIk+oeUUWAz/iPwtjDqKvjJ+O5vDhMID0Fois6Sxiwd+68PxeGcSdRS
7feJVbsuKbBWYpFT2lF8ObmiCa9bJ9XhX2BJnxyikcHTjWhqfcnthLgrwO8t2PUxtC6HtFfdVRlI
TGxi+Ekn5lwnJjOY9NRWjSnbx64JMKHHB9VUMDWpmdgRkxJhcKSMRvs7Y5T8pdNADeyUKNPabSlG
V2zSkWGZVWUOQ/zQjCWTGq7eyWxTQvoyf7je/t5E4CJw7KS+BuxUM84OSikya8RxadxX+AMt7knC
ZbY3qly5+fdP/Ufg8fVI1siBKBeyymgvnEfqVhBljiEJZ0WixvbvuLUV+9LMQpUxI4eBsXXZ4lW9
b/UmCNZpXWg3atIlv5k4dTZtEVq4/6XDZHuhFkeGF09SC3ck1o56SKqkfS4nNXjHmCi9wEbM1m9s
MWjKD2nA35EHa4aOIVxALhVUo19XTu2Gfdexnvc0s8s1GOEs9xpFMlE24X2y+/cH+/vU4faneE17
UKBnEWe3Mu3yRJcjIsdx7B/VLuo9YilaFkwDt9F/D+B42FKyp0KzRDlne0IPI1VOWTXum6yGitLO
5pPGDNamdFwqmpoM7v77y1HqI6/RFinL+SBDG6oNzu7IPaQwKuJsM7ouWzzJdnmMgZyvO0kw/RDl
/KnvnS1AdEe85uKMTIvrLCDum1JThrBt6QhO68D6RYyyaxDqOeh1eqs5DFq2qxJrU6BHbBNclbA+
EdZPswff/axLVQO5/LLfzkXzWNswUbZYy4V272ydKZtWkVqZT5Cjeq82kp8kIX8HlBr05GUaiDdH
0HP2yzqqTK3FA39Pt7Y6daGMcbDDxKNX635PrBf9ctS09+0sG9b//o2/O1p4JPVcSq7L0MzX3dKZ
1ZBiJIOkp5btqg9mlZKRmH84V757imUhwODGxJnXObtCJJq8TFOZqu0jTPCZB1XXE4aZ/30zAglk
2ZCRUsQ5V68NuYltIQiEvRP287Yt+nw3ckofjTzV3wtpDc///nZ/nzTs/AX+RJ5D3HH+7QzMJ3o2
Cc+T7udkMP0fueWp19z3//wcau70rh1WB4faWbBRT7huh2o+8huR9AeQI7aNm4ye6mblD2n9n8v8
bP8tUyIENoiTjL8u+xFLVj2bDc6YWS2Vfa1ZVrqtJrsvtvlUV5hIUu2013MrmDVKZTFad72m94KR
UjtL8KQhMH0YVZGmuM3Q/DtI2xzTvRZK2/KAnJqubw3GaG3//Yn+Do7QR1JJY14QfhRAp6/LWOF8
n/QqdvdYdoy3ujaMuB1mlX09hxUxM8YHwQ0VvuqnOug3BwWfi4bX0pJfIJVfnytxqQS3Tlli0grx
OiTwNoxQL3YNndVb8AY/qUS+UcQA7uY85rQA2YoS5+sD276tFGV2hr1Ju0zbSHvIP6xBeVV7xA2e
Jc2w2GZmYYu1NbXyBa1CxTR+XCk3ihNY5eu/P/s35xbBGXEwASJh2rmULVMxHS2Cqt1DDmmOIcPd
u2o0EAWFQaWeStWcai4m5ocdp/9Jf/vNp0cWqy1zPxoW2+dINOzpprrtEBjrIv1N/r9q6XN6oehV
T5+C/8x9YCtwKVERIQjmAj7bg83IwH0wDThWWQTbq6jK1Y8w6tLXamTgesya+sIoRIUtS55gmvHv
z/zdqy61lKW5ipD9XNUscRA22iRrMctFedC5AdPA/SoacbRL1Z+qX9+c1QxuLTN3NIwxvT5bYa4y
141qR82+wfrnSmP213fk+BOp9ruVQ+eSchSVU5MqwNd1PI2wJdwxb/Zthf0haQDAnUq31k2eTltz
MpR1K1KVuqZa3f77Y377fst1S1OG2O38l6yCFixT1TUIL2uSdNg/qJ2dn270vw8kmhbOH7mcw249
ryEmWZnqBQbOe5he/boLU/ZINuHBNyk5JtLtM3SO6Ye65TclYs4iUA68HEyHvy5zssPYyDAO3Sud
VPB8jaxa88qmcH8ZTaConpLQAvcJ9TAhNvC1brf6xM/NtY/FleN0XeIXNf6/P1wq39yTRKxLZwVt
DwMBZ791UbpmxjQ/fyyhjzgKR3k47DGnnBrsdszE/SEB+O4H5mFosJCyEw+cncmJQTcPmFLLzxpH
66DD6BekX/XDx/5uT5KGOwg6+NA0974uYGxhs3KeqKvQ83oUGR55Ri2uhP6iR0xY/3vJ/vCsc/2I
o/TJ5JR5S/8kuiVBw8I6iDdBYVxngpTz3w/79tdy6NEidFmoj2f7vyjG3gZ6xwxAYtAW1YLalSuK
D3gSpxCnftLGfPNuyB2ZonAp6tvokL5+x2ZKEbAsGyWxpvmBPWVtVAp1x5EG+rWa6T81oP9+PbYG
U/cMMnJjo9f7+jzZWoPbJoIquIaj571InDk81aZevA/j2L38+1v+/XKseJrOy8SWTVvq7OUS8mYS
5mjeW1l6VVrRgOHDvArBco+Z+UM0+k1ogJyc4TcURtQ48NI+e7MZ+p2dEo6SKOJ3YwYMrxSemEcl
8CetpWTgJJpzK/FZ/8AJHM+TRJbRu8I4BpKDhP9Y/fvtv/nUXCMLQxTvTbqcy0b9n/ruWOlIOXId
ecXC7eLvC1YR4+q44OX9D4/6+zrRyV84ZZbkkTPmbNHqEV7pOEuqe4tyzzq228mXTlmsLEHHQYh8
RBY5GKtcl/X23y9pfPNo6poLREallE3a8fUtw97NTdQ29t6AS4kXd6cOd4VE9u3pZabneL2aeKVQ
ojLRU0TD2tQiw10YY2CrMlR+v2JrwGS2cyq6FQwiNOI40f5RtoBRonwVw6fsVxNjvlg0jXi7lQKf
ayJENb02A1JYjBw0SUeg7rr8BbutCNfYTo8MX62mRN265liCwHVHbTzwZMXED9IyE7+JhL6LRYxY
VEK+sz3cf9NDXUra0Xocqg8aPLOfZi3+pO9f0wvSMourEQaTCkH+bEOEC2fTcBtzX4VFJn6FjCHU
a6WEfUi82qHUwq2pKB+rqewxI4km2BDIIfE/rIjJHAysJwACFEBBA6Hee0CdjTP+rEQuFoZKizcW
RC5MdaugfiVktZqrzGkljmgFnnt+Z2oh5Dtq/Jj/qJOd7wO4lc+l29gH/qiWzpgqnvw/xMjLRfD1
lal7c54uB5wBXPJsaS6TSFyyk70fLDVHBhbMJyZ+6YPBYrvA/K7exKpNFb5stdswxkTm3+vzm01I
FPdH/YIEGlzL1+Wpx65UCmbh92oxJ/tMtWevt1p519fOT2K0b95UMKrDrYtNPznBchr+z36nxccU
N56GjHWJ+iGIVPV+HEz0ljlfiO47pW1UtGoFJrnKmx1Otu7jv1/2uz8BqetSyODk+Us/DP+tx6w1
wsuv0qZoxaevP02VgX1vUEL9QFoodgY5keo5fbcYOCZxrP0gdsCg4u8/BqVy8nXKAi4V+3MVLzpQ
3ByMSNnDAsi9SZQnDI0wzK70W5AUeJ/N7amqdJB97S/FGk4yTa7R0/Qr6YhHs5HrylZyn7/sSr3Y
N0O7bhP3xnIjX5HuhWiU9QIDUNT6lOO6ukxgfLr29N7pyl0E02TUpt9dJGN/bMUxG5TS0xNWPLTI
toXbQNV2gYb6cZleNlEM9DjEGjJ38LOfoPABy/DSrL8vO8ZlSWx8GYUbkv5tz61JflU9aiLd9pwW
fk/52xddfWBQS1tLwAI4raTYERRANa3uzmSMXjbNKbfDRxLXT1EtmA8zN1ZF5q4C6Z4ctdZXfW0+
WQE0DjO7Svr4Iwt07TYOrSucMJ/USn0cE+PUVdmWy9ryFCs/plDZVmhEd3MeXJuFsVEbavFFc9UW
yJ0wc9o0pazxqRTr3OxemN2gT5glme/qIAVhM1zZebxOcTvzArjWzKMHf2zNYn9O+5u8CS/4F51w
/rShkkSLH5yXV+lu7HoyLySo2Df3efu7zYMbxdQ+m7bcqsNQ+lnYndxi+igLvlSAx30KT7EWzoXo
3M9R1Bjqx+2vYaERB/pwHcCXR+SNSWbebaOx7XwlEXsNoEqbc87VyKtG8COjPKUJOClNw2S4X9tg
AVYTtoB858r0TK5yLzH0m2rIdqTE9xIn6NztLwsNv1MlcT6h8GD72E69nyT6L/yun8d4eE8797fV
YRIc6NmrjvuzL5t5rxXzNneL1eROd5n6aEPcMXvjLUzmtabI0C8HG4OyNH4z6uCtisrLcBBblOPH
KTBDT2EgENDpMbDYXAZiX+xkjRN0zistIQgxMNCbMI1n9hMP7WE7JMFlkhY3MitVHx+8bcmxgC3A
ZUle4BVDsuuVIN3Mk2rh7pGsY2nWnopjWVXR1Z07OD2JE1RIw1J3XQzpvjXsXdHHyzyi6lOTwJk1
NdeqDT8pNCz6R4BoHP1GBpHjpwKJFwzENxG0xwnDbE/rjWiVBcZ1aPavcxzjO6mLZ3DKkRfb5uRX
RbWN+mBT4yNkyn5rKfUqhlZqNVj/LdugLDnsAke7d6rooXLc7JCL8YhT0gUurrAW5uFgmDHASMte
sd+phNrxliv7Y5YdjnJCshDzk+KA2Rg0Gze4iM9oaWmySg2Je32Yb9pI2WCscK+GY32v6+OxTKxr
12lfSzvP4EAqdxU+T76ryB1QY/w4cJBzw+oo1O4urZtjPaUveVldi7m+iDrrSSsIQFptDXz3F3Ki
B9xWVAINq8I5z7x3c0N6thv6EjGa0lJ+H9MGXHr2jhzgBQHrC7/NqVTSp0Q4J0xCWRutdd8PytqS
KnDlYTh0vdiEcnGCFt2NTMPLqZmuE9ekUmKHq8lyfG7elZ10Kva/s72xQ+MhgkbtGYN1uczuvxv5
dIUh/G2LXatnF9XeMaoTuu73ssuuWkLaJJTXjQqEk842JqrhO5f7SanHFNANc0x2Hd+Uhf6kzOpb
TMk0LqJ1F1kEGw3uhmY2DusQTf4KeZWOoWwMpKIc8qOlgOy1rGRYyRm4QkS11QvbEdP0MTqkDbs7
x8i3sirLG6V928nZGyRYlcLUT4VpnCwtd1ZmzSK1oukX8qULYCJ3YaGxaq3sMTVxQK2mRlvC8iPT
n+W6mvqD4ujDOsdiHFt+4xSKGdCW3JqlqfqxPr8Nst9NowZvYHSeJtXc6FJmPh0KPzUK6J/RAwfL
FdAeNFk4uUf8UbDejvBMChrjhZRgP5uYbAcV/GYrsB+A/PhKr9wAB3zLx+CX7J0XtsGavRrgRM/1
BQvSeXDbOvGsxhJrd+hPRKeDbzOgAosVz9Ie011iWFBS5Y0sKbdG2cRP3txEJd6GcwEjmpPDwJEr
1MYnQAGbaCiu9L6PfMnXETYnUw99ykvM6qZV2PUNVgGCr6cXRc2x0VY3YCxeVT1aqtDGY5vkOD6j
s4ssSxw6PY8I+fGUTB3rY1CqGzADO1trHM/VSsXDNZqKME3ZXqne7KS5A5AtMNRVwn1rKicR69hO
luO7jQQEqVxx6Ad8tu3GOPUwScGjl7pHPeUtUPXHdPF2xyHDs4FjItV+DdpAX3UB7xPXSQecOL+a
ivoF5AVwNmUkcAVOIiLbXY9x+oiFa+WRMq413BXjoN7VI75ZXccK7KcJSOIAuqQQJ6x8ryAi35dj
eS1FwxCQiWOhq++ktN6EJq8CtUr9zk33ZpSsu8LNvCi1LwbV9ns13GpNlPswMy6HJupXLpNbHpq2
btXP7sYSzUpWzaUY23WlubmXFnO+zVMVVk20NWaQT7Cpr/rlz8SeupVmT6o8oqKkH1fbxy4K/Ao6
8AG6Oj6IU4uJK/+WFjWUIrK7IgGaEZjORTSXz2FlMpBhKvDu7RVjd1dKDcw7zQQP681nm9uvNBfX
675+qlsGqgTR8TrSJibbGI8pQvFicLdw4JjbobVuucGhgSnlHkr3faTWTw6YgZ1V5Bdm1TzKIt+3
UfjcApmIO3nJeDUI6Mp0jqYds0CMQ8HnnNLBXjtadIokvRqj2lWmvI3CcLdwr1FsP04dEGq92E5Q
opCTXQ5G/KSY7bXFz9vopHWFbl4UsTgyWnY0dXa13dSeKZsD/PBtKKvdIGLcRVqkYUN1aEX2WlTh
BRHUYZqx9HfLLZgGH3VTt06G9lrmjLNwxH0EyIFBqGtrwEeUmUGZ9dwlXo8Hode0MUMwEhvStO69
UUTF2sJ1GaObKfUzMNt0O6bOV2MONRzqtTF9GsGAXYxtomAn31zXqemuDDm/sch3WodEJgusd6tu
XvQw/2jHbGObzXbqu3vm0l4zsiUGIUxPGRT1zgzGeD2l/Z0eNIfKqlfakFZ+YegbLOodDgELLyHj
NgKd5qupcpz6EphzapzyJm39MWe9d3DXPW7SgxKbmdfVVrGeGNU8mUZ9BFpypInClI7Tv0VjAeur
xPy9V9ZK4NY14IrswlDyh8rIt3HjputxBo4RtEqzwSDuNW6NatMq6nWcGFeDFilQEpUTxvNXowMX
Inab+9Ywb+iWbBXYBaXr7LRcaUCVjyDt++BD0dsrJRaNH7bp7GmDhv+Eu9O04ZiYwwfdMD/WxNEW
jkNMZ1/WUl4YzqivkHa/0vYnskzNl6ACjaSo6rBK8nQ7yPkdF6kr2bYXZoBjfEhwRCHYL9FJ+42R
fMK+RrESQ/kL1K0ULZ4vdpEz8RhvbW24sLriNOHrTqAeX6Zpx8/VgW7AGV7ocHSM6iOb46uJNeyl
rnVoaog+VsDIfpqaXqvIg97GR7RzDEqFyftI6IlUpQWUkBQYl/Zavm5hmvdzewnRj20sjb0Zm7gy
lhIcTncV5n2ykna1oT98D5luXjtmre90E2qGO+yKQnntuvZ1Toz7Rpi/ZVE/NHoClCQRxyo24L4A
qkpDNcD63sDDGvFOFUYbCs07SthgFFWcRXr63axWT9cSNjtgH2wbP4PBeZ8p5LhxrnluE146IUQs
w7wsS2Uxhk3w8WnavZMA4mIsR5XOPh3TY2sTy0/m8ELX7FooBNgtdv1zPGzlUmZ2J8XD0n5aZQlT
lIQj70Gj3bMErENpW6vEoV9WJXfJ1H3mplgViwl9hH5/jTcovtJ1tpKGRYrQY+bcw7LZhLUNAahm
GtT60BtsaVXXfJNKCbPKydJ1Fkbrsu2LTal33B5wAfVIHkKM+CuzJtwvwGgV8Asc97fE3aEzhhf0
c1eFCQiM4PYwVCoxiXW12O5GcbRVJ72/K6VzW4RklT3BZE2xEhnGtpPyaAV1vdYC5TaxRp3Utr4B
qLgzgtnx9bZ7GvWZRKmqvbpL8VaON/1ShYt0ckysa/B3VrNulY+IV2ynPZUye8nq+iBlfZUBUQD0
Vx6CyXyIVOuxnPEArwOmUcM4wxpfA7wmB/XN6q3QD93yoh/mX/T6ts6sX6MdPcZhfdCtFH7UPL/W
IXZxoQrax51xvp+70txwxXWrWoeTppVmuHe0FnBGY4/+NKbhRdVn13Zi7egr5z78gdRzcZlTMmPd
zRaMqhDOSONmb00ffRiFi4UugaLXQkCB/NFEGMoY/qC763SotxSYtwwXf2hqeUIPcSWdfPKHISxX
rW69CFE+pjHSyboiMjTV0PLH5eMUmv1K8x8Ow1z4NTSmIO6KlQBvBkEo8hu3G+FTDZ/gnYkImpKv
7I5vA7wrXyJW8WJ9OrpFCa1SJ0BpmAuw0uxGkfELM40+ctB9FWe/dCf/MCMIQqBuHkqHTNCF2wlF
4iEvwzcCNEANoziGjXqMBg18J950yNWuIzldoDC1fKo8x0m3TwOQNCp/wehRDuu3MncCHJKVTUWG
mQ69BfuCwf6u2UX4+dI8jBk7C7qVqWq/gjlVVvyXrd5RBsiSaQN443KKQf0FCN6C1F0hErk06Z75
TK+8BU3DlovN94L7WpX6ne6g8Bwa56NeSJZVfU32eKVixmT1xWcZAMyLdLhT2vyM7I4lCrOAvQlT
bfDMVLuF3mt4QaGfXDkOfqeGTC9UytEs6lOtp7ha22axMkZgNrUC2Vid70tBzG2PiH5rt9sZxqh4
butw9xjjXTPFeCGP6WvmMKkYYx7jNWF+slEKr8Ys3TVRfePG6gyPVFmPIFpgCIfPwlSeMKbdChFf
4OPhZQjb8EIe96KRviGUO1EPN01SvODX+YsJvy2izMZvlGBjW9OhhWyl4YiuJ+BFAgcGX4khYz4q
e2MpyTjZk1Cze8u2cCKxOBWNnVRGGGNdeik7uZ3rgiWUYqfadN1mmoyr2mw+q0i9KQKl9pWgvG8d
5RjRIU1NLX/NUi5KWWd3YwgotEqtGxLCl1FT853dOTunz0KcISG5cN1iQqQ4IDflYRq0wxT2e/AN
nW/bner3HSF9DyFrMm/rvl1Tn/2FBPIxSZ09FiN3bTkc0rl7iMbymLmJ7peyQvyZ2ru4w0TbTYo7
FCWLXXj8ZKv2KZ3GvZ24W2BzsC9L2LRRToGgJfoJKoiMmP0fTKoPVdilG3vEtbNn2RGzOQ/WHDwS
Vndb3OdvXDXeKU7DzK5ZPZuD5EfQ1w0qIv6ZWyXrLoZY2c3qsAWnfgXFgRMFy6o1QsOPzKwOy4XD
ABY0AVPfWrokEyA687AIfGJw5WCHOKGaqcGWABTlVZLiRE92wQkTv8RpeGfI5GkGObyxxeh3obie
cY3xIGpArDNFyIVqQ14ar6Z4+LS6jvxW8AmjzmvMbs2BzbWvg/tp++6DcuFjluBRbs5IUNSwvFaZ
ZvOSLsh9qSrPqgjW9EpUjhPIXtUstlFbvFl58mHo7eWchbGnMtFTKt1ySep3bWw/mLm6jbLG8EPL
3MVSe3GoH0SxiTYuC9gDZnKji/AuGN0Ha4gXH/huS1B1rGTNsaVTCJ+L1aIhoU5l+BbWONuii580
vd7o5F1+FGvpRkbuUTXKBwY0X5hcJGHjvp6jnAGVvt0MsHa9mRIILvj2wg3uW+rYuOtEGFKQUCui
fBNW+BuFerVO6moLVQ3VPMkMw24V0USQb6i+TN5ggJBNhH4biBz4TimKHVBZ5qhEmLGlxSqbR65i
65cyZ3ctAmtvUnEfjQKuuzmu90XYPItw7DZJXMZcvu2FUPga+Zhd8AOPOLeT9dhRdlcP0KvtCCML
bVX0cjM2ZblaaMue26v48Isjzi6bwsgP/POgYTTsNVJj1ywsaWQ3t1Mj3b1RUp1i9NxYh3n4SHr2
y5x+Fyj5IVBx5FrlWz2P5rolkvDUeo58t3Yeq77aMZi2GhUwAXSKHgJQSkQj11FUbmwsrgbX3oLC
Ir+IUPHLslvq14F5ZILhpBXxQZYi3o6mom8DjJmoHOT3MxRPBPW7VMH83RXhFQZnONyH1A2qYRXX
5KlFQ4EXi9y1A0mrwU6riofjWE03TFrD9FRPnDcIPCwLBMa8RbL1aDidtq5S9VJJ8t/kHW96pz3W
mtgbMty5A1Z+XZpelLGzQWZzMOLhkAeathkDYEmDQtBmOsPJZWaT2py87JT6bQa5SrD3IqIw8tOE
vyWIjNekmjRWi1J7MQerr0T2Z1o60IiJUVe1bJ57WT2WeTquBlg5niisTau5RydTGBxOQO/SWSFa
L8FamC6TFH1beK3OeWQM5U6P5d5VjBOkzBO837U9p6ckZuFLDRZkG4cPNbGWl83FLtHqCxYo6J+o
eMV/5EQMfKAtBQEjAkuwmHe3+Pi6uy7t4ZTYj8agXxlWv1PRvldhm6+Dpqb+NRsrC0diMDVD7w0E
AD5lRLAubomHThCuKf5wGo7DbV23v4XDOFkvHuPU+Qwt5yauJh9i5j7O9WcrNMA+a+3DPCklUbL6
qFG+V2vxFgUVKcRgv6Kcf6sVWKdaCJoniil+ZqUfhBPYKxzlPaRQrYcy6anRg0f0nGskeg9FP9f+
4BSnKgC7UYfyipob/+tYeDNJBIVG+dSIeCcMuQZ1Ru6B2H0w+aXC8aRUZrHuDOuGgwk9tY1lJ8G1
hwHibZ9o+b4p0zucFnKf1o7iT8HcYWxBW6OtWcdzFllUlIbrpgf72yi/azmfhB5f6un4uXgejWn1
1ETBbUlYRRiyaZP5kh2MaV5TXTnEiR4s8tY3O3DG8RB86nolEbZIcNaGstWM/EOfmk/0fc+ddAjh
au1OiyCVJLLlH+1n4WtWdz32mPxjx+XN3AVV6TxkZGTI5LaDyiHb1d1K2HqNli2hkJA3UC/smcpS
Wm84h3ZiCLIVVf9DHZMdB4zNORDy4NBE+5ncwQsreTWVYltC/PYxGbpLwj5b5XF7bGbOwtKqscHN
gUfZVDTwqC+Y1ajvDWaU1J5LaiIH92zpcGd19Xs6QCGyk3cEufxfU/MxhPlt0jkwoGAEeA4DNTKW
HxQWD+CJKDr3FWBS+dDrqVepVILB7t0vKWNiCG3XOH8yiG1r4mFl6hToKO4Mc3acVUErqSlW9NWx
PojSEwyNS2PgfGNbDOQD2QZMScCH4ZcLkqn0xnwBJGmAIKI837Yt+0SjTxQN96VefzYdaCult2/l
2AiCw6jaQzM5SKV/0azB64R109YB9VIsi+J8dNeuGb2aIPw2oVOsoTY+S8dZ2HToP1pAn6oAU8bU
yXporEe8jz40gEZZMf9q1Vb3zFC7TSC4rEtLW1XJvB3E0PvD3MUe5b9Xg8n7CE0ocNjt0CfPcRn8
xvSf0nbrwEw3YXHYipcLVq7upp6gDkO5nLpo27+Gtb5NFS5HWEt5MporfMAA1Vm/yyDMvf8j7cx2
I8exLfpFAjQPr4rZs9N2Dn4RbKeteRZJSV9/l7Iv0OmwrwN1C4Wuh+zuZEiiKPKcvdeOhX+oVf7c
5Z0DimQ+oxXANseptihPdtjFL3RqYkEysBr3hPK5ehdDWi/WtAXPgkn9LIzxvhQcwPyM1cKS6t4r
a6phZXQfDdZDL7prw2K3ZduvuS+eDb7+q0inuREjBiCD7tfsLZyRcg8OmPie/oxcwkvLHXA9WO79
MAZiq436PT6IC3rad1lSrB3N3jSlc5mZwa+5mh+nPruyA/VcdulFpHf0jrzpd1a3ch1P801RWMy7
bKfPFTmK1a3IOuJHo3sT82NY2uMBXUe87nTzh1t4nOtZgWW5nEOImLemdm0NSy5pRRW7S3c0xzdW
TGlKVN9Up94ymxxAZChkiKU/GkfdzLW4DpL+hSq8ERZqvCR8gyNNXpL3mgJVj4s7MfTsZdzLzNPW
bdyvtT7Alet/9+GFAqy4C5YKeWtSGq18dz1nxRjW3l3rlr9by1yj+zhLxERJQlJzGiyO5Cmdmj5e
G5m6HQed+iKM/5yk+a870p+ocsDDgpoifoPmv3msN4pSiLSSoPXDEAfWPqUC/Jak4m4Y2YG4mbkE
bKXGxVRwlkzMPruphaTuzR74hH3MWHQo73UIeGGMxT2ERtpEtfy+O0/GT99STPUPlU4nd8urnd+W
Zs7uy5romYVxa/liC+4yfgpi0yCJrwiMF7ZQy44qgGO5Stnu/XPilw14hL8O+YxrIgV9/6smL+4L
3mDvkDgjlisxzgJ0fyLGUzod85PrR6bMUd3FjoxSamna/6VOIGpMUJ7rg4NWJhbpqfkYXLI373/q
RTHKm1qm5k1DT/qHKYOKQqbtz0E4KzP+5Vs5oYAutYRDlnc1mM40FdqOfan9vU5E82BoScOxxrcE
Zdk456xKjmzKgqAbw7gu9I7z/NfT6qOwDLU5jUPkXost7/i2aZbVNUVOzhLmlWmbunG3HuO0fIk4
CaHA70/M4uUpHM0dY5EDMxhGpw8OBNWJdjT1JDqoIQkupsSK2HeYijnx9WV9FKvY2Jpw3MPNRSVx
/IwaoHdtHPCMPEwpu6mk+jUYWbLBz22eUIx9otHAJWovSTWoREkzeD8daPsvEk6GollU3fsDHbbd
IExH8qkhpW6t2XD2VmQaNLdqbvMgrIeyff36cpcx3t9WAAN4VhfbOry3Y9sPh7ZZ03AYHdgBdDcj
LqCtJDHqyR740OYzheMY8dOPfzoo95hoyEX9yG0+jsdpBlQDwC45xnRzsUkG52IW49Vh1J1mNzup
dWLq/KErvr/IZTyu0DUAAjDs+xttCCunJhL5By0vA0QnRrvWyolSrizNtTdSVSWCGSPDHM6R/Uys
6E9shOytHnBF3zhSs/+5IgpYNx5H3GUBQP1jQVZBJAkhXIV58EfR0MCPCQIUFXHnXX4qL+eT98ZC
7caKa/K6fhwqbuKYDBiLyApHa9azITzqkRnj7r5+qJ99ZhjAB5ODHhk/4tF09tOkJpzSAjFn0n0n
vNIjy3kkgrHf5/aUE2hWFEZqXqRtrQXrrtbKkowJ/SlKolef1JlThMWPCxRTm38MGCFEth0L/dqR
VLoBNe9h6odgN3bFdA9BxaYLbBiXuNrGb1/fgI8rB+OBZPB03mcUXEcqOypvdh7V7GLjjkaylqjp
HI6NWrdW7W6/HuqTt3aBYYLvwoQN7e1IUdcygSoCtxGZ9Yl6aNO+0nemyrWHPvCStySLjHwTY8w8
8Yg/G3ZBhpFsAW8Gtez798jpKQaK2vAw3yYoGlvR8GQbe613ygsFUVuHWATJ5utr/bhKYq5h6TcB
DAcmNqf3g9aYwhO28t7B0ZO17gF4IS2v3EyocUOv6K8IVqBvFmOZJlHkxNifXjD6cxwDS3jD8c5J
k7Ohqkr3AOwzZQMKF6tCc5sDTkljP7TI2aqxO3XBn8wjzK7skFiuUFN/cBUVsSd8r3IPaWMVe9la
/VYOurUmxPSUUfnj4gBK2UQaanrLC3I8FJnQ5VwXUbSPcoquajDNDYFRpxxjn42ywLN0zwgMgB7L
Xf5r22NQ1VAFZ9e94NtKDrIw8pU7YF0Jv54pn47Dsor5hClDKtP7caIM+MWMjm5vG4VE4DfMkbWm
T3HqAXkfVhaLBQUWmENZBy7N8fLdlcasFwhdzlKs3nMYGUj6N84QNbexJtR9MKVmD7KvrYstYis0
Ju4E75PKaJQd7Mquo61ugita2TKqXyglZndp0tOooY1d0K7MR+MS+Xj1Ns8yfhyskuzQ2dDqJy+Y
lcNmbgaZhZN8bbhTft87g3oJWjhbm6HTNAs9EyelEHF2Qu1vlJG7j+gO6r8KM/GsTWfYg7cqHE1o
K7Zv7XNE274NLT+fXJLiep/Sv016NBqRQa8RQUxEFeuV1ZHtqNXaZdrJCfVLlFG2spBzrV2nVldz
VPTP6Cz5HwHm50EPKkBL42RrwsUaf+X7484b8jym22Xlj7kWGYiY5saCjtMmATqmySeAGKab6Dak
rU3dikBYnezcOLEfiPCdv+mSB0pLtYQ3jLYQ6VrPfjgIIYwZPxUJ9ZeuNtfDWkUzyryybSlhckpD
XPT1LPtjdXm3m8Czhc8eVS2mCh1s9ftphsY+srAvRYfKc4b1oKYlVHts7u0uu5V676JNsUjCAqGL
mNCPzw2d3vnXv8FcFvjj37CsS3jHOEoYztEHgGhkjzK+T86Y7aGRTazevk/T7mcXx2capfxm7cEB
ulNmF5M43dRWwy62DFDvWrXxo8oG+xYFVRujt6061BxeGnkh1T9q4FWT8qmOJqj1IfxJlyq1UOZP
3+ut7zn5xENY8f3W119f0YeVlpsKAc7GOMt/PrgncqxgPqWH4CBtN3mp7LysQiqs1dr3G0X7RLPO
uwj95NejfvYsyUhkTSM+hU/28bOsXGlphV/GZ8GSA5ypRm176eXrigTTtdtnctulZrsZKDAetKkw
vjdpPJx4mB/We4tTMQs+ZTB4Rx9WkxFoLI1mCoMiqearZqSnY1V5dufp9Oi/vt4P39Jl6mIHIlcM
x7B1DFt2RJTEeQGVLnYBePqNa2/gEFuUerHglQgmzpvKSTdZreu7Yibv9+vhP7lSbjWbUHJkTPLy
lv/+rw+BFMHMSOA2Wrbqlxxxpp+9JZ1dU+nT5uuhPnwLuFLONbyo7BqWy30/FKEEPSQ7FR14SbS9
GpruXDYOcsx/PgwWywWuiZcLWOz7YUTUol+LKa1wUsp+2mkuLFrDUVOcGGf5dB2/7/5i73Zx/n6M
PamSdKimImbNqYZ4X9djEIKv1c6kL6YLe5ozSsJZt8lEgCb0n19iwNebbSbz84Pzl+J8Yi8pY4fO
sRGSzLE9/bLk6J0a57NL5BYCpMRYvvAg3t9KNIds8tIxONQWzqFZd2lTzoXdsp7Vco1A1diN5qCt
DKgwJ/wSx4sP0BSKR5zE2AZRzTjOIAiyZqRQziVSQcVOvUXuU2+H3df38UP1axllecE5iXFGALXx
/gL5zNb8/g6cnxGqN/2h2aJcsS751zKY9lv7/fWAx2/b8XjLLuavt80vhpyccMoLVXNpJ2d2eyij
E+eQk9d09NDSaaa7pigC9UV85kF6pPS/RIJ3e1KsNyi0V1blPRqWdj4Y9vXcl9aq9aITj+/Pyerv
t+P4So83fmPToKnn+WGsQUiCnIw2Kt3cdLzypY98Vj9vInEmCJXWjPq29h/rKL/rUKTVUXk3VGqv
nH5lSLofWks6Q4BpINC3po/I6N89k6O9w0xvyHf/95no/mYS+5PP5MRjP0aQdKpwLDUyzRLaXh6N
nsm8oMvx9XV8OOwf3fLjw66ZK+ZXzYO3XhKTZkzYbJ2Ydl04P6AzrLenJvOHL/XxgEc7HnIA6ZYu
lzVfm9MKK0Sk8fIQsmpdRj/qE/P6eC06HuzoVa2dPA70jKujD0arI2TryYHzYsnK1bf5cCJm/ANx
6D/D4dClVkFV+PiIq3nCsexliT0P9uptvvancLpuFZf254Zqv7mlXz+/zyfJf0c8+m6VmjNlFCeC
Q5F86/gUW98ztf93Q5jvlx+LqttE6kBwcPJt5u5K87eMXv/dEEdzwnY7XfQTQ3TBJU5bG3+xym//
3RjLRuOvVdSr+jjto5I7VWbrFBn7KLJrfDL/cpijGRdYscj6iEsp52WxTqbHUp6Y1P/HO/vfh370
QcACOvuq4aHnT3zo5J3Yxa98feyX+aHe/v+mGOnn2E3ZW3/YWqcw6jJjWJodyQNtp6UXbtsnVv5P
p/F/xwiOakMY33QWecbIp2t3Yo6ZoVY+fT0BjneSf17Ov8Y4elWmiFOY1TAGiZWJ9QhE4sS7eLwp
p/piE4PGjpzKhU2X7v0M841hKWeU8pAguoj6q8TKL+xcvAyBfOtZfHJH/Uji+e7ry/pTpPj7o8mw
S5HWh+OIXxbD7PthrVjZRitquEFJ4uoc7pvmF8E92JajMnXwI7W1H2+0MZjquyZXCvHiOKNUwPET
tKvGl825Iacy+lbZUSK3Yx7Mv0FdevJnjmlDbSbfFNmLC/InI7ymjeO7xKynYjmedq+59IN6382j
sXc1uqhzN9GrnzULR1dxqAfPffQbj+Y0JY/EW9P+Ncp10epNtXL1SWGUm3tXbTBp2TMfcY2qxehO
5U8nyzpMD40W/zLzGe3LEHTqir8pp88wyZm9VjUm0UUdeeWbHw3qnIO8f6/1k/nbNPEv7CPfap2D
picKYlQ94VCxh1nd6HONPF/L0+DVGZFgrwFvoZMrBTbiHeDPKtrNsazHdUMkZ37/9bP6sM3iWdG/
WIKjeHt5o462DWQVB9g9DHnoRO/uKMDHr9JEZL2yc3YrIRcNjysrhLtyBsIcNqUrbeMmGxYLu4ec
HYsm0NPoxAr/4ZvMz+JQABkHVg+ptsevX2rHPvepEYteBZksOjcnOm+thLJblcf1qz3HMf5HRISI
9CakesgW6qG4jkrDvfj6Fi1r19FsJtoWvzVVBDIkjkM7OtpoUdGloOoamJheOTQE6o7TC2gEb1P5
unWCvfLZI1kyVmgwkPT8sa8ykBQTeVEFmVCkeneV4726cSIkw6u8txY9PzZrfMGRO5yTPlOnZzWV
1pVuxJeu2Vk47mzNK9df34SPKwm2c1T+LFmBS2/26HvoDLpw+o5EDyeasZk2wZvZYqYqpgj+7yJK
xnsl+merM50TIx+foMi6pbMPs5m1DETUMR6KGonOjhnOhl/HwUqiL17jcmgIzbQF3rT8UiTDibX/
eF1mSB4zbbSF5ICh+uhiDVkXboJl4xDMlXvRaU523cgy2nx9S4+/MMsovE+UyH3ewA9pirWIfWlq
g35IAD+vLFvzz0owHgg8Ub98PdRnF2TzqVzO2e5SYny/IAcZtm0DPSQH7T+2T6NqflUizk5h/D95
VsuTonHErtL9UPSvNDfQBDL+g6Wnw2GOnejGl/3IAirJ4OyVsRpIMD4xQf7Eg79/QS24rrR7qfMB
f3eOrq4gTMewU3DFYpjQ/cdDZXSL3hYflVm0pgjZGLcaDrOsR5Vt13I1mayqK6p21o/KJfI1bPxB
amtllii/ZKmjcRhEb32LhHS2UguGN2kKIu8c1xRR2HY1klqv7n0jrFmG7AMJ2ei8ybVWIqzHSjNW
orGz73GTqbtZG4w3YyyxPGIPTAtKHthkKFOGBlXqdV/Nxq+ZAkwXDkBYf7U9VsfJm837TjeoTsjB
VUboTlHeYCZYooOV0cerRSp74yPgIF5D9+Up5PwnaxBvmoGGgMQJ+o3HCR55OtNV5U4caiNDhkmo
1cyPF7SUVj5idG3VE0efbkl1L/ZBCtkVZ3zi35pkeQCeaDi9hx745lMT7JNlyCCPntYqjjR8UUeP
moad2wdVPh8Kb4TTaPXqaoj0yA8tfZzfUNjl8QYikVzM2fNw3maFdWJt+HCiWl7bZWgA+UCkPrSc
BF3JXGvJ+EmmorNxwDb5DRQc7a7LMLsfaBClhwI+g7oY6NjsCllEr2nsWd95PQ3092TKCD6uuXNq
if7kmwlAjzITGGUXTfPxStk6Zd5nANQPAkzavI6CNnqc0xkpubJFFoVEaWHgUZqHgR2sb/SLmV/V
O2AL4lRa2Cdrm+WxAgDZ4pv5QRpQRxWegYgVNMpQ+/twPROEtezl375e2D4Zh48C4hIC4FDwHMs9
JstawC8lGyon0vdB7uTrrMrH26hx/RNnnOODOw+Hci8pDBBgqJQe310ZGVlpBT2U16mwLkbdhcmR
xBH1AigWhTJa6HKzdUhl/vPra/x0YEJI+PqiMPlwjc1caYUhACPnw5NRPI7WkxH97OeOJtUGbe+J
I8PH3Q6X+d/RnKMjg1kzdUarwhPkP/nJq6HGVTTc1f2JB/fJl+LdMEdHnyHLBXgijgjEYIetfKx7
neYPUbv9oyH0E9d0PEt4V9GSWajjwH4jaziqFzSaMnu9Mq3DQAJlFzZxM93FNhyVpJT/HK6sg1kB
i7aINfguHY0VD6pubS+xCarKaHUO6MjjdYFJEEJTSiRjThKufmJqHn/el+uDx8MEtZmb3nFcTZ1P
dmS3hXsYTUKEk8a2yVziq/H1PDyeGX9GISaVIQLeq+MeOGJt2eZN4x4KkKzbIK+HlUismlBxs1rx
0p1K6/hQVFgGRMm0jOg5yyv3ftcCK2Ii09pxDy4W4r1WN2ZYIwD+NliaiWO/XYgglXtZ1Mm89fym
D/XMsDboCuMTO4zjycoPQRaIrgrAI0v/cd1z7PkpVq65LPlD8yJGgDiGIarvQVZGu1IfEmDden9i
0E8mLa88mbREL/mkWC3Lwl/VIVKlpKr5/By8NJd7o9OSbV843VWRNaeG+mT+kAv2n9aZD+Pq6GW0
TaV145whZ0JvAOTezMVT0c/TqSbdZ0+UQ92iYzIsvlXHfYpJ0/xSpIsksOVew8f0mq0ufAgwKVXy
VnlaGJVVfYH0yNrOfexuZM9CrsfSu/16Mn/2SHlNaa3BfIEOfrTMFbT9kU0CDkt7BTTOlu6+9Rpn
lSXzI36tNJQDWIivx/zsNrMTXAoyfKS94114oXlZB3rdOchx9H6quheYyhL9xPHxk9d0kcjRu2eB
RQ189NYkM1EzOlryQ9FhPOL1Sg8g4aZ1HuVg9T36zl9f1Yet4vJ2LG01AMJsUI3j/GTSB4JWFD23
UmFtxuPKziwtCYUJjbgsnfOc3S4JobBw1KqUS9Awv9oxV4ghFbzUNPWhIS2CzhPr1fFe8c/vQqLh
oO9iH/KBYaobVSyU5R48P5JnQYYMGmV+v4nZIO4oJDwNdZFeOIXer7LK608UwT572Pxm6JDwcZfD
0PvXF4v77AOhchAV+833RmkJ9Av8T1/f/OO9wXKNoCfp8FO9QfF6NI1LRIFJ5rEmu2IqwrmEMhXX
I3aPtsunNTxajROK1aw4u4t/PJvp9/OFowRLf5qV6v0FzknmAx3zKGipWaIrzi0rpSLkyBPS/o/z
2VgmFYRBqiG6bS+34K91sDPywZ0GzTw07vgK8bTH8uTeT5rlh1HrnIq++SQ7G2UckD12+cBb0MG/
H87JI9nBdLcOZtVWc4joZqpums5vuw0ZRr/qtm8R7ppi/q2gV7yZfWFrKw/nJrZxV9fmFYkywGcy
pJk48IJKAniR+girxdfrIrQK27/tWzk1gJayRj/R7+GF4/f9fRim0UOrh8+luexSQc6+//0BxhfM
WKl1kI4+b4KhOp/ieHE8sv1WDf065bkXWlPY1w7UkWGCGVnWnJS5Gvxm9G5uhZ25a6ty7Z2cvNtE
DXdGhPS/jEWyHQhqoOalni3OrjiacAsNTpRisi7M69kN5CbWSz0LDUlEWOPSIUW7e1anpbVpuwHv
WoQEUI16tsPlCcBKT9k71wWuYq3VYXEFNTAD2e16072r3RbCWC7YXJNYSWR6iOAN8s/kviDlH1eV
ss+UtTi6kH6s9bY1sad717ml9ItMk91lDYkONmx32bXDryzux8ss8X93enkOAcPcTjR11qMAW9lk
MQQL+EiODFKwS8AkYtokSibB5RhxiEqSZ90fzLDnwIkbjSOvkhvIFeOmte2zdlQNCAL5UHeY/SE3
gYqrbX8zF5paCzyqq2y2klXZaDupu2e6B3Jpxm22zRuzu1H+OG2DCdVrgs1wnfEc1r3NEb9tQREE
UfYwm6ixqrmaNqPrPicy0Pd2VaEKs3VgWlG1M/2GI/rsXCg70/GaUpz2a0gJEK689eC095XBB3S5
AUOpXZKv9OI5/dXc14d2kLA6OwTr5uIZDhKMjwnmObnNdGAdSYQLNOtybe+ngH4G/6pI2+jbRJ0H
zBttBTgZ29zvbmLN3SslfjrTeNW6cAvGonwrhJZs3CUmIBuNiwLYBk/K39lpRb+mTe1N4Y63nhi+
p34MsSlZGWkJnILVDPVNtAN/hGCwrg9WoJw3DAuHaPCePERlm0lvdrXunJe1517WU7ubM20rGyge
ZSGRFKZtSJ6ys29TX6OfgG22Lh0/xFD6CESzXwkDHGVD2EDIzkte5F32nArdWBdCnAGZuaBS8+TD
dglzgYAyzReb3hLHotDKAoubN2nT3M822xVZohPMraLfCJNczjHy9qKFmkMtJ9h4QlCxBFvCdlzm
oalQpA94EFo/oMMMZ2TjRna3V4aP60vgEYCb+yNTwRVeyN9sa12MXMY34Uzn+LXX7JPnbaU8boPZ
LN5R7I5MuH2kp/IbCkwDSla80hz7oQysF683QDmODpiGuL2ZiGDfI2E9V478hUrgoUnaYGXq3Zm+
UDdkbES4qqtvQ9//NCb9u2zVDyvVpwqbmb2BrpSHRmem69FLqPU6DZmHXBxGT/ErteS5nK1roaYz
er/TTgpzH2v1GUrGdtO42tYtraVuniioCtXjhE2O+u10NZfyxa2nfGNWfruGpBbQbjHVVnOaC5HX
GwoM88qMi3YzZu5ZWiMgTKIk2RVdN269fILNBo1xref2T5Qg69j35jsI3Ldj6R2EK16LpndCrADe
qkU/e5k7MmWtoQwh6uhSs9No08eKiTLHP5JI/82X57fma9/F6JmHwCseUihBoaplsR1M46lvs2pV
UO2ykCxhrVaH0oiv+ANnp1ztxtIljgSTlSOqimnXmbX1EBSuuhyNZF4ZyGrbzr9xVGVecUa9zDvr
zmvMap308rvC7LyetOwXLZ+nKJiBanh+F+J02ulOdZVPjr62smAA4tO+LSSHM1q64tqanbtMSt6R
zNq6c+tif7bITm3SC6PSfvSOP67a2othE0XeyktmQkv6IGCmefwiM3vE1nnuOPFztdhwlRZUu8Ad
Lnu/OdOtfj8JGF1FrL45QfNStJABQSiBU667l9jNniYr6XZ1brxY5oAqwwzeRGBcxZH5zAeQNlFS
fo8172dZQR/OTBNX2XCQbXeZ5e7jYHv3vTGJMPeCGy+GrFTOUj3oCz8hKl1ozRlb8bwYHlN3vKMp
gALav3fcyNt0rD8krdjjZS6z72NuD3vWJ3PrdK648BInuUhUM1JVjdoLFnmCzlsjXdc2f18bJ/66
omuwqzh1XfqyrgCIaHcKgIYbwSUhzODeS+UPk8STnhlNGhTqTSHvtFi/GgIvDKbujk/PT2GPdkgT
cd37LfhDfNaZVrKt7Zp00+Mq2FRd+kw8YrxyaPHtW2XftjNogRF+x9SU38e0XgH433ky2KBmBEJk
BTAEynHVkGgStioFhWnHm3Smvzkahto4vT2uuyFrVk2Ak3bKrFWvywe7iq/7tr+e2ujaTYsrkiWy
VZL0N1XHN1zq8kkf/G8iYBkaaM9vORrfd23HX+U5l7C2HyodZyaxxT3QBmS+en03dtmD8mF6e3r1
PfNAdFZ1LTdaYu2SWb+dBV+3JA8uRdCS0ZMxc+i3XuGWhkKAU7jWrrDAkYSUvaDIvO58AfnNfKTv
uzMr87mcIClqlbZLnOgHO+cngk7OohpoAmLNb5Gs9k5bnnlDsXjzMRlLKEBOzFeB7dqvYcB+G6T1
t1pv36KYVX1wzSdK448mLCJSA8at0ZU7W9R5OOO72JH2ubB71D5vnfPWm4hpTO7rhk9t23ogAVr/
zs1di6YEX6S2yi+VNz7a5ewwC83bsu1+Val2jnLZ3cmab/NYjftg0M4j6ULj1HxzFwi+5Y3VXvsy
+CGb4EbL/hDg3LuBRiE031SGfc7dzMr6JvGSeBV10W2ZU7CHDXyb5CBu+IyH/tw94UU9GHxvge2v
2Q7tRzvd+vX4SLrGQws0Jp6cYDVK+0wzzBdzGF4q3xB7pWlnfqlRVzIrCqzQA/QoXic2TJIunUWY
mh30nMKdz42puEaiy66r9s6oIJeMpPy15qtyR8vJC81yukk4u4eZ77zy1Pywi/urKc5v8wDkjwou
IVcaIfviZoVRYkcMEcYrLX7zLSp3ZubKyyKIHBYN11ypHI6gHTcANUg9AaYcaJfNAEcrsoPhNjbB
rkpzxJIAy+1aln20rfTsNZrH7CInaWudtdV39lzFVrRzTBA7t3ZiZYwKyacZXOKGc9u+y8xmzWGX
boyakvOgctN7hHq/IBZkq7GIp2+tkCvRVOm2drPXuAOPYMdYCfBBZDt7kkbYuR3uCKiASvDYYe9c
NHynQ9W72YUmnHklRzsLO204U6LuVkoApmGj36wy10v2xcB0UKm4KD2jeJkqeB2tRqvYFD7YMGhV
t1pvym0aZ1doLe6aioU1NjIZAqHSz8llvypIeA6Jv6k3KuuttasihG9BIPb5MFgHaIzO2ogMZyfS
4ns3IblPfWOD/wOWKdij3Oghk7ZDcGYpbeIACCHFIzaSfZNZb9jYj0u7ZqvrxbdZ+s9EBkOFybAi
Nw1AE0BJUB9ndipzrL/Sc3ojr/1WmoUDR96Um2wq9W3GKwpcagZRFc/7CMfYmooVrA0MCWeC4NYN
wtfnossuaP5kQMcrrs5o4Jw5wTmlFDhXyniZ5gIwDMznKCc1azSujEGvYJsYYke6xCHPPJg8k7Ul
lQ+ETfujEM4v03GeHVK5NiYS/ouhhC/jdM28nyQwhVrf18Bn8Con67rUfi2uNfjd5jcQIXUYaJLl
3+beeFOzU4klp5Ve63fOROcOd/z1rPR9N82vnT8O6641bobaf9aKGbWKW8Q7ZC0xYEVkm5jWAA/K
1FhSn5qQHIxkRaA8rL5iW2rdA5WqR+wS182oWCCG0liVEAIJhwLVZNAh1z3zXjTez6AZ1AqMonHL
ZEhXZhPcFloODslQ0GxNAFN8gNuDkwa3md+w73LNeqd1wx5+0772ENmiELnyigC4pYXcFAwYDFs5
zMPFIg7Bk23tYtX3T6LVLgHvw0HtJxIi+zzeYoF94RZGq27UgC8ry9/avZeuqInDeh2xdBSz17I9
7u4nw43BJdcaWeflLYuoG2KEfrZb9k0DbKVQy8lkcPobXa831HcAB5UVyjIDcIXAbhwM9SGPIuNs
HBBSgmgUm9T191MEaLLMEZjrM8acGknahmCO3/TyjL3lwDGpFLMy5sS1o7XXnM1lfwGubC5CDkow
m3WxzkE0X2G3BcfSldvCEq/5YDcryWF65RAdZ5Eks8nMtOePwCNNqfbi1xksobLbtYF25bQ9yx4a
Ar1Sz2M1P09MNj4s0asWCMFWqQMs1rvneVta+8Jh1251ojmYJvz4vhmeVOms9T5iP94c5mTE2qIP
t7QbsnWRYgU1aR6H1Bq/mbT2tnJynkpvwSmXycW8xJ1n0FMyYf6gJmRcG5PJuctz9rrgC0vTAMHS
8Fgmlb73KlttMzPmxM3yu/fK/LJS5aPTm/gC+4a5XUA1UIb0IcTRBdJayI4DXddEuDGSXJdAm0AO
r1pRUZdO2BqaFkYh/8kTNDtoGbMADE9xb4A6LDTzvDKDq0pFxp5a8xUJB+f4bJ0VcaecOQUZXDgF
9V2vSX/L5vxWiHTCATXymYrHR9dNh5A95Q8PoO4/Lt8RcmBSlCbKht7Gn1ryX3WfCodaq48oToTQ
LSZfHlwoy8OZtsBM1ZhMm2bW6p019TFxwVF7on73SVkTH6xLp2NJ5SFs4aiQko5G7RZ+bx6mOa+C
MyBCXnWrNQ5MWEeLNf+8UpIbVUSJYYcdrgXtUgILg1LX5+l5Sf4DeRjeZJ/4Xd7HwuLSlsdOvGiD
MIgc1d3i2GsNEZMrbnp1lx6MdIC3DrFtHFeqS7378c+b5FsN5KM+78Q9waLwGxxDUQIq8hSsa6sv
eO8+N8etQmrQrvUq4bXvPSpf8LqrzuKbySe/U8lSywExRR5TQxQERCpreqo7vRvh+Nb9BISsB9Dj
dp0LKWqQNf+nbrRvLTftrpIqyZ9dAxoqnFYd0oQpS6C0U1fWK0+YgP0HYwBDKO2x0YlYLMcnDobR
zybIHD2ce+Gzy3WzHBCVskBA9HHzMJUgNVazP+U//TFT8GPwy7Ga9TncnTiINMrKY8fhaR4re51F
QrAYRtECLjLl73Gcu2YdOH6xa4Aq7nC7yAuJy3B4mthd/GC/VvywYWdou0AKnMfZaJX1Oq2I16i6
2ib3gAwVsZqp5KtLo3HrDlRo4MPGZ6VZN+C/iMmEBz6sv67zfvLQEWIgRSLkxPwYJg+lu2/6tLcO
cWIkdzqgbmyAsRKnQk4+4Yggc1tK1jpKMgI+jmaXYw9kmYKVPsyaXTYrV4usc9+Q+bSa65bMACdT
U3NJg6F4htGWcDMn4eV72eTzWeEWQIYmu+2WA2rib/6HszPZsVPpuu0TIVEXXWDXO2s7C3dQpguC
GoKap7+D73aOd6Yy5b93JOsYs4GIFWvNOaYkr9DZd4uwtWMKIOiHmi/N7dS643jTNyTVBWUNTOu2
ba0MVDAH+c9/tbVXe9ELZfVYk0X5WtZ8mL97odJbzEhfVAP8Q+xeo33qzomWxw8l53yMqhGzKiIU
ViqdRN/1VRzQ/8QH7y7PpNRGPeiZRH3/fXmrq/N6BMV/mEwzEzeW3UZns9JR+uQqSUS+4jWRe6vY
qSbOjDrtR0JzuvnU61U7hoUcKMBpmvYlxFPhUJq5pCMktarH51FWLaAomrcPaWLDc/HiOdGeDGkV
JJVYyvgEpli7V5uqYYI/Q2vTJyEBVPI1pmGM1LPeWRzgn9SJETjgU+Ii/LmxNQIH8ra9AtxqKmHd
ttoVLR3rerHQyvpxNrlP1jCDyckmIkcrRUW4bJYLXLsZl5cVWL1SJdtu6cGp25rSRHeOYbtvHU2+
dD+aDdnZU8v/+8Uw74Ovg249oBhEzlgdL/EQPXu+TUKWQTBOVBGNK4arBPblF7319wPZVa63Cn9Q
NRnWpfZoGBIwwKwKYHI82ofJZGTeTmttx/DtGIbL/vOX94Ob0plQMlgjfMvg7v5+ewaqRNVtUuvg
6EWNKLDqjvhi2tfPr/J+DoowwuBIjqwKceelQnwUtlkXObJkzZDDXYVV5Ea0hba3WiX9Nqc1QK+l
H78Y6XzwS6JkQUezshc8XHF/31rBAk/Uu2odUqUDyKUp817RnT9iHIcv3ox3t2eYLq8FMyreCtTE
65//p4iwXFI32WTSo06X/UpEnP8ye66DqE36m7Go0kO3to8//03fDR65KEbU9VdFl2RfptiCAwec
pnjJkfTYqAjbrKVMrhsom4ExLLXY66MB555WSvJHBYxOdB36ul+f/yPeqcGQqCGexlbJRMjR3cvx
Z1WWyBnVUTBvkDiwJ0uR38QwQQ5zeaH0AG6cSs9KSbQ/th5Fse9CkFOvvWoYvkjIfDfBW/8lyDcQ
1DIPxan490OI+rbLOTeLY2QCuSfwAzYsoGL01F57XTRd/IVE74OHvso1GEkS5/I+5Xlu1D4ijpTr
1X261eviTiro1OfeHQ9uJop1dJB8MXX/8JrYURwc0IxkL7kNo1DyDLtBfKxSBtmZZ01bSJkWSvFy
PoPqT0+FrS3B58/4o4sipHBWWgvTysvNWidExE1n6KmNqS6/ZJqIPxkGBZq5thGvI7pVhdmL/Csa
xrvvlwe6jmSR5QNrUa313/Wfr0ptp564kDY5kpCiKaFVuFkegupKrnqCH74yKL+/mqWy/gGjAYwB
N+tiG82zyk6QwOVHQmHrh5LqJRC27K4j1ZRfaBnerbnrOguA5n/gG3wRF5dKDK8u5qFNj+Xixae6
mcuNEMlXNJ+PrgIzg8E92wlau/WG//PzZWob866YybH15Lw3hopU+tKqNp+/HB9dBf0H6x6KJedd
YGanjORkwgs5RuVonAZan0FeNPMXx5H33zbiLCSRvA3rVnW5wM5KMjej0SXsTa44ObAu9yzsae4z
RXpAfD3+8ysPFwOpCSoi6jnU83//dmpD788Yud7kIFULGiOTN3DGONiKrLumOBHn1oixNn3+Y36w
mq7XZTNxadhA1rpYwxRzqEGR8spjDaB0ZGKNnmaDCrvyUQvNgWLfpYQE3xZFRy87zYov7vu9dAq5
FDUOrU+eJ06uixt3K8JBkGwnx7rNnDps8KteN0MrTkvNGFLn535NWozYGQjPye8mhrWhNGfvxwQL
ztx9/nO83+EsrGl8lciL0IfbFxt4o1SOVU2YWAGvRIRVtnd1LRVmG4ONHytJsFqZ9SbRrPJqUiPx
RWWkffDSoW5AtgX3h4D0y0pMOpR4aa+4B9FG7TZpdD3oYnpyAy4HkicZmxPklzHwWegC0+nZlJmg
EToJLF5aP4VOU6dBPc3zddTFI7D88atM8/crMwmgVAAeNQ5ir8uFpPCcrjYGOKqWA+11SJuYXjW6
gapdgB2XOMDjpla/eCof/iwOH6GKc0HlZfj720jiSQcaNLmHWjXkebYYi6XkRQboXEZaf+DIP38L
PrxJl6jxlYTG7r7+e/6zjtUxlpKcI/3BLPSGsWyko0KIgP94subkLjOb8a3dfrGu8a3z9/51rjKQ
YdtgcjBlWUCZLr5F3vK6k2bpYs+JqquoKXUSl8QA7S5z0ziAdaiNvgvJ9xVQYHmF3jDbOEnjHBCF
mHQWi2Hw9cVxvvdZ0W8iSxpvVddNDzFShUNdxMtWm1f5RFXmCT0Ur2yv+GMHNLxSTLu4BUTtF9bg
bEFIaMjqu5FTv47v5dg6hXUDkRWCci6yTaT006MrmVja4HKOjTZV97PRz09oHDUzEIzyvhFAdl1b
Gk3LenBXWDinCZcmZRE77dUEKdlP1jrNG2lw1L3up+USgI4qd9hTmfMoff2Q5U5cPoLYETMiqdiW
5yhXR/N3R2ijDBByIl1g1FO/VCoaCUjYSyf2liCDI7CiKEmPopizc4pQxQ0GN6tfIsdJHmtzSVu/
HzytD5kJk5cVGcIL7EloLvBc0b8a09D/AAsHnnYwgKVD3NPDmEDH15pADuaGRCIveW4e3NJd/LJX
yHKpKvUWJob70lU0g20z0cJpSrwQvpJ7Hih1th0E4esERR/Mz6LYCwDt8WYyjJ84jF34vkt9SySh
XjHt7qdbujjd3hrV+AknXuWn0Zy9droiN7FNPgyN+umHxzv60566aeNNugFfXsT6Lmcgd+ix+/HK
Cq24EY0+/y7yhGZ8nXDM9EWtlSZVc5JuzHhtQUtl9pLNklkQH6zU2CxRy8ijr2aLv9dx9uo4abfZ
YFq8W5zZkzhq3zhbNDvNqqertb+wN2eWHG0aWaUmfEA/axKDoOFm4uwasI/9yuuTB5DK5Xm0sPX9
89e61sTsYrDFoItd1DaRWdnEx0A5jSovPnsWv/yi6NnWFbqzHektAPFmMfz8osY7OdqKdwGAy6pk
rG2QdQ35zxqRLJIcxd6LDlqfVjdRPRZtSOohBNDGWqazpZT2HHS5rXOgzuf4OZeuCb0eCBecXG3Z
zu7SX4Pm69oVp0ymDMxz0w7iDAsaQzq0atsCaHjzaLa5/O1A/SR3kowbi7yRVF+jOg3PH8USvamT
5b6oRLP6NC6x7OYQ8t0ZjQT5M3b/xSL1wQbJAZdGAYdrisnLmrUa0xrSa6kcFM1lUgDCJ08DycjS
DNuxMR7sOs3/MB9YnlD3lCQVDcQJffFv+Gg7YHuGIoZq/T33Chh/FiuUh4d6hGO46xTDvktGaOHQ
Z5N1VEGL7osq5YOaE38h1lU6MSvJ8WJlrjMjsfMWClPVZwyMjH7Sr/AmZP9qLyJ+mKJjhXqhPdWw
Gf39VtVMXrqpl8phRlzr9xS/CBjqwjur+jQfPn+FP7onvD/sc0wjCLm+uCctdQoi1rmnxXbKV0UC
3w4JvCfG4d+vg4eRx8WuZr+rbDN68GPZOmCl4kYLI1SGN6U+JF/czVomXuydtEIp1+3VWfHOI6YP
qV1yKFAO6EG0g+0q3UnpaSM7dqx/8f69Z+PylLgZNLtYQXUUtRdPKRlyOHBtdBBRbN0nFHR8e5nB
jLxzEDcdpE1ESsi8gFg1YOV9eq5jUPoF/sbvOPy1YatNaPn8RktpEPXdwhjj89/8g1/DZU/BYI5e
wdEvG1GusFEeuIDtGB8M+6I35HGSzXLV5E13+3+5FM0BGiEravSiOLONysulqigHqOjxzvWW+aUo
pvg0u23xxaL77sNfDTocjywd4BUv7kV1njcE/UyZ7hwM5oJEksUKOdepjm+Nc0KS3RFNYr99fnfv
PpL1khCQMeFxe/qlD2+ISmFJk0viaYYOUDn9lZ64+heP68OrYDGgq0NV7XkXI7mWWJa5VA3nkDj2
cjOjh7mTXv3VB//hz7c2N7gA5NLLk1ZTJ+ngFYQNgLjQfL03CRMqRXWae0IXm7T7R7wA8jVuZ1Wb
O5BgWdH+/kqGpkDXqVG1l100nhRDNa+p0F5Lm7CSvijjLxaA97/hejmqZ51Dwopn/ftysp5jkgeG
tXh2qisN6xjDdeFtP38f1lfsr2WGm6LEYF5FLAAH8fU3/s+2T+AMITYx6RRK7XE4M2PzOGOGDij4
irB3EYUuqUZ+X5N9JeD/6P5wTzMGoG/+3uo+VVZkTYpwD0kDCsG2Y+3kKJ31/fP7e7dwcH8sbrzz
66v4roUjkC95zQyQGSqsoW5UJTdp9NKvLzFp52Tl/fvlvNUTDuV2NXpc7HfWOhEyvMQ7jHSRwxJh
zCOQW+aTyLicL27tg0dHc4WTNYsHkwfr4tG5s+EQ6rGCSqzeyrfgr+cICkfcP5CQ0ZLN7oxIXfMG
W8YWWmfv/fu9Mmdhf6JnDTbvcqEk714sSemZWHoXFcGghzHfxjR9oxCHmPz7e7q62zGXUKStj/Pv
91RhmmtNjFMPuqWoN2aKpr1XYdb76lgpO9MwhgjBmGx+tkpSfjVspf/9/jOhleryrbDMmEyV/r48
as3aZtbmHgCptPcgNIk269SluG2V0RjDhbhuNF0T0susFBNROyqsgslplLBfso7sTPNMvzUK67zo
z4Lza0pMC7mJvf177FQZirQjKmmeJuyoSrT4rSQ+ySpwSQ89GV0lGbFZPAHnbY3msco5zDbTpD07
uexz30mQbdtD7WxSjiS+xHd+MzLS9CezhpiwwLbvoBH7ws7GLbhKHVpxXiDwiZogryJNYJ4ZJOcb
jCWcWhH5eonY6EKg++rnYqNoogtdJXb2KOwT3zN7BasH0V5OpNTbvmorZJBOCyWHGsBtkMe7M3gg
TUWvJGYyUFW0cmTXjyQ4QnLwdb251RZJWJaHTonoquYq5pFs2Q29/WRz+0iJzNupnu4LVJ/HbnLn
EMuhdx7sYSKOntTWulqcIw0kInb6NfjbS5zbDIVHKIxc+e50a24DIlp+SIK4FTm/zslobZO8kGEX
9WKVR619BmNZwoRwYXTBRJ0S0/UYZyS6zDhV9wOSDj/W2vRge6X3HYF7D2y8I/Smsn7NxJCRDWr8
SJBJBdEYWxslVeZXI/Kst0QI75CuujCjRLYLswKFrKU43gt7DJGmXn9N+IH8Y4haqbGpOMDLXbMO
o7Rd3oZpKX4YFYro3ibkWC3JSqmG0j0aOir/lg/et4ex8BeOSIEbqemdEM3sY3RQr3u87y/GCHbR
KL1ip/YKxVLsZAd0k+nWi03x0OgtgeyD1pxcd1Qg1ZQVkY82lA2rg8y4zgs2uWHf8nU9OAXBgUXZ
66tVQ48eckwbJyeqfy1T/qv3ZmU31T25wXbvbgaZeJlvZ1qzdTnX+YpTt5uZOKn7fpTfTDHMR6vG
BI8QkVjPrnFaVLqL9VJWdU1YcfM027nYxG7xmkbyxZt6sbO62CD0uHQ2ny/SH+w8FrBfjK2cumB+
XizSCrtMbeqzh7nVE1WQ9nX8nbgyNICfX2f9ey72ViYUHOQZ1+rUKBeVpIgdGSseYGED6MC8dQEQ
FCHBb/KJ3NTY26qp1RdhJVLjKzb0B3fo2mx2jkHwwTrr+nu5IlpHzFXswi5cXLHVSQl48TjJ/vj8
/j7YW12GtSCpKIZWPOzfV5kdj8KYgvyArhFBKc5SBAdGNFYPziKM7t+fGrN8nH6g1jhKXjooaf5J
kWDNPXSFam7Smpw2r+6rf22+0Az+71Uu9hkwSbqbEqtwIEYcpTNyvbAlFm7yLYKS39IFeaNbT189
rw9+SWg4VOXqanI2LrsQURVNQ9dm7gGhWh/qSZ1tC6jlD25tfTXj/ehSzD7t1aXJQfmyu9TE6UpF
MPE24zSkAVzgvVEq3X7yoqK6//wF+aBCgWqHF1+HNI1PXP/7BbFNaLdeDBegmappX3a2STahEAFI
sHOfsPTpvP9tXMovjnBr5XPx4TFK8xh8aBRHdCD+vm7maIh8OXocLMRLgeOitsa3WKYHj4a7P2B6
/0Jx8sEF+UmREaxCRJq66/f4nyq6iTubUGmLdkpd1gSj08z/YzcWGKFYgCAKFd0ovpidf/AcuaRH
/cWYCe3l+uf/ueRQNMiKSwNieDcsJxuD39Fdh1ypo6lfnOY+eIzr2YDRwTo7fIcUk8JiYF2toHmi
4M/s1NZ1z+YRDlAIQqX3ynA2FbwbUZ6Gn79AH9wkXwOdKgBCpEdcfhdxOkSTMWvuYVn67sa0i5/5
FOc3CIid5//DlWB7/e+U8L7BMJVDgb6W7z6XTnXsTFYXq5nawLPEVx/7By8L/m93VcqyOtPauXhy
neZF6ug5B8xmcebPbU/uvHBl+zbqHvKOUlXI9v3320Ml+P+nMDpH5r+vaafjaOk0UQ+2vqx2G20t
JeWEeyD9Ctjw0d5Dc4Hx69oke7cr9O3gLsKzXUDakXLlIcbCN0S4/Oc39NGP+N+rXHxxnYM3I2+4
ioisBcdmGmMmqFzN7H2cr9pjNyA//ve30aOzyNICdodW8cWyEiXmYo6xpGy0s+WZ7MiGZNBI68iQ
SqfXz+9PYxbIM7lYxVacPJ8T2iA4NRdbUQLjXBQZq5jdEVNptV5Kc8gYR0J/Y8RsBDGaE8jHubqm
96ad+pJ48hAtEaSjmOB69KEYR/ts3qpa/SuS9n3tWDuNABKfgQzugsTOQphYIpjS+Lmw46NeFvdZ
TVScRLvvq/W43EmpXVVWUd4MqlFu5Jj+wQyLGdLrXvUi+2VlDH5Ga/ittRnDs6Wkxe8XhTGcZ8kR
UMuMdCsNq5h8D0hlG0zJUNlrwqWtBTajJzTpbuQFUaolW6ca5HeTmc8PLKOVC8woHXZ5jSXLM3pv
F6uOkOFi6OUOiIPDzImulWxc/VY3pHFqoA/6Ve89zhIVjZkkWtDiiA09B79gMpvVJpnme1eNzZAA
MMxO0hpRA8TT2P2QWGX2qhTqYSzr7kmblxgIa1Z5ZtglZX89tP0C9FlB/YE3NWjQLRCjSMYjA3sL
s98sd2qCk1kyPnvu1dr9TklWcCLrccJmVvRAYBJWmzRNdqRMv+pa9xtxQrVrxLBx7fx5VQbtoLi0
t4q0y1dCnLLWzziy782MM1PSsgRhJbZfc6MwkKC1aYbi2+uOYmizXZaV6S6dxuK24HjjU/eqEy64
vtt64zivbL/0FQjvsutjPSWVPBehnaigbGdz3s8lxrRiPk2KrpwxVQyBnS9dOHe62fqeKpONIcZp
Q2lC+iJw9BE7c4o2fCbA9IQhlIHrWBUvRqw3e2YI8X6WbbSRknDYROMUwIN8acsyV/ymGL2ziaXv
QcioOKguyDw1cswfLvLxMEokAzbSdTdjjvOdY5FFYjnR1PWaSV5gLn+OZFLvbYTgj3EX5YdJIe05
qRr7dpiagtQ2fKo3adRq4AYc9dFRlPa+rAbnAZPrnRL11W6y8iZ029a7gxGk+sQrPs16250NoSgn
YFrxdUcJE0hLFEBewb6nLtmv6uz0TH0S+7uCY/tXaxsMpXNISm/oncydST55vakZVVthsX4bm8Y1
0nEjS07PS5cjPcmKLOVWl+h3JCzzaBhR9c1IyOcJsATq1yZ12i9O09kt/195aojQIlAng1Pk58Mw
Pipq7AyIIS316Fa6DLR2skMVj0iYZvpgbtYwpIdF1PQIIzM7JD3yMn/pszgsi2XaJ8Zs/0hon1wt
Up2vTX1QtlyhvyFzvGP5crIfnL7wSxB4O2mjd2LalxLZHkV/bLV0XstGErCcESt0SjjobGNTLf+w
PJoP9ZLM22IQQ9jaw8sUje4Zf1B/JY0Mw3srh0DDwPJtiWcnNNOSk44Xp2GazuQZ6u2NrmNKnNpS
XpfskmeCT7A6RLZ5Ile3Oujgf0OtFeXe8zB8VUOcNYGNd+IbepKBo6NMrpq579C06eWLNkbZXkmK
jtVmaLZ26q7wR7e8xuZ6mwvVes3EWFwN0FF9S6qrO2pKTd+juNg41BYBHgQTpJFQk7BXrO6n4rIF
s5tGh1pv8q2zqiCZyOW/l4F5tG/OTvFSLgVrg6rimWynAZ7IMKAVN9UhoqbFoOgX6AEC7s0Jmznr
DFAS/VtckWZrN6Xhk3Fo77KYJ8XUMam3rgFH2Yqy+LEYdXE3t0u7c5W6QxiTWjt9AIEzFa3cFWO8
NnmUOTtGae4cM1vPw9Yw5ntN5Cy/LYPMO9z8BOfGiXIdxzkRMo7Zkq2qV5PDsE9XCOhOZi3+HRtt
bAXQQCMcI3mSkWNVgQZxoR4f8dOnPBEvYrHJU/kwSjXfMezB8JF2DT0atWqIerASN9tnztDsYtOS
e1iV7Tc0goYaxn3Nm2qxKJ5mLecG1Z789Ej/MzPX+MUxiE9Mo6uFJ7RIrd9mrlQ3BNtnx0LFC4qw
ozxKkXp7LbXyp2FszF8jfbBjFBMfnbU1zRCj6aDRZQPa/cCcFvE24hS74ojV5bgvdfNPbvVjoOKb
3JeT2txX/GPCQlTMOjOpi10JNcLekpqybCyWhHXrGkc9YF0rd6Uyl98Vu4hvcr7gwh8H0zvpkzf+
dJsuO+StqNhDumQjl9m5KRL62UzKE31rx9FiB3ONpkLTsv4qBklMIBWBrH4EHLFFd8V4DeXYsO/7
cdF8SjD6T7KxXuUQpT+nwbGp4nVlr43Ds6cW1RVZ5vljhuXF73Snf1RSy+19rUma67S0xmdUSuVx
iGZac4n8IQd72rUGxmdvrU1YIYdwbnEkqFW/dviLw2zMvzwzwXKc2FBJS2zWiyXvYhO6geayQWsR
GoxKCmVfd5oI2Vykn0ikIdNUX9N32I09LsSCplhZ9D+KeP7VG2yzkZIc0KARkz5W3qs61teTothB
OWSY7wf10HvZi16pfwpdLXbZrLtHa7XHoHfC15oaP6bZxEZfRUN1Kpo+uqoTnnSl69W1qSpS+FO9
dAQNdggK5mLe14P1s10yDymTkV9xvobcMnQGEIq63wuj0Y6umN7sdHmG8AdeXC3v5jzVsVDHL7NO
tiotIHVXATfckCdbBFlk9fmmLcRwkrGloT6gUaU1DX1ZNpKf6oQcesoXbWvmuJaB42gNiCrgOk0m
t3aXGnQSbVSVWilC9H4mZwe8GZVcM2zcdtgg/vxjxNQJ1lAc4W6ogewJcLO4YOBQd8EBLW/rLLnr
7IjoNXq/tdna39hrZszsiBitKD54eQVxpq7SXdUZx8JwCHhLY/13QcXxzZ3N8dxi5grswozPaaOy
Cc0TbnUV26VKeRi7FhCDyq6JTffmsJ+sfR7N872lGOM5ExVf+Rqq1rQ/HJU0alWl8oyFLje0Uetg
sRYZ2mNn+rk+vxkGGq7ZimHftDDiVKO/bsyp9Gk0fRvd/oFvGWNsn1+Nmkx3tVdWuJR0+WAX3bwX
trvk3DF5jpwsxXNvyXuH1nnQjvqyVU2y07H1OT6jh+wsMaWFRg+5IbPd6KCPkQyzsn2SRXZM0jrb
Qzzn42gwT0dKLm9Bnjj3KOgpm9ompmHcDtvZmIpn2YnXXNr6vuYV30jmRQEnNR17m2A7aSipukqh
7UMCTKOIO/rni+9J4CYMm59i+u7bIY5/zq2nrr7wxLey8RWtF4lBLgYzDNqjr0eWiYtVFAcnHl+U
2Si3zTiCe0GBF4BOyYOp0MoNcKTkwFeZHqpSqQJ8ekqoeALDpKaoYSbKc9XL62JJ6OIqQ4wxvTtl
Mq+oKp3mnOW6QkO5HeEfaNXZtifUZ41uh1jCmlvaZPVWTJgGG72awb433nNUt+7JbAxj60UlaLUp
XoIW33uQOHpbwh2oz7IV0UlrOuVKUXPbt73e3TOOSTbqZN7SBocHwdMIYsNUIO2b/R/dWq7hZmk3
jD8gphjzNxjwqq8RD7qBRLUEOCNvlFrJfEYym5KN85kzYcNsW9MCKjwbv/PcnfLJbYMqqbKHOXHy
sDcMxad9pYVm5I2+mhgYDx3lzbDHuzKOnzUJlELiSRRN+33IIFzmU6oHmLO2WTtrKLbcKvtWdiwg
iD+Sx8ymHCGvXj2PGc5l7B48PBENFHom+2hm2KfBIE8Qj4jt86AH3yFP3q+TyTyaCSgsq1y+uym4
Vd+pc4sOizlvYsbS0M2jZD+00rqZi7bcYLJa/jS1N/JbxOwAVHROLH67oMJDT1+rRkJhtxisOJZl
0Z2kmXQuZNmRRyTNLcvq9DDnFpp50ZNnYC5HYgx+NajvOAo1w0kwOzjHit482TT8fWRz081iUz24
inHPjG6vQFuuOrXdoI577aLEBeNg30WyplAYUvVb2fPOK53QiAzPtrpaVXzoylplFm8s6MnJ8QDs
lNajMruPQovdLSq733aulvvOcGRAZkIeoK2+0e2822ZLm/gju3jQ5Dwwpyz1fTLLDFRMRIbSxHqf
ps4pacr+ZDIz06VFuqBSD5sqcueg7px7+FKYWZr0bXHm5kQMth6UTlY+1FVHBqDSjd8SG9KCIBvZ
53xcn1QvbnxnyKz9kg3VM2nnm47pD6+Wc2XJrP1mW+15qgyAhvn8oEjsWIo1FViJajE+jJ2eIaQB
B+xNxQnrz3Vq2b9NoXyvzfm+Qp7Aqp1hezU4E8P1Kf8YeNfBFDfTvsqSe7tAjYjpkoTMzLluwHtv
hNr/MLWYsgZ+OQtfnoUS/FpQ5VgyTU+i73a7u0JSSDWwzgPTSb7HQCkCpZmMxjfleJ8O2pnzewxZ
bEoCylKQHTBRjn2me+wgBFhS/n8v5IpDWLIbO9OfG0gitl7e2mm9tT2pYu8HVDDpCiwAb8g3lTP9
jt0Wp8dUruepu4UOwNYqc/Pa7FhThcsxodId9n/nT+7W9gsaR8M36vg2o+cA/6zVT85AuNLcq8I3
bE6vJrEfWdCD4+Mn9fYGoVnXjjmatF6KzG380oUmoY8sJVXkfVdc99mSbhroCUulm8d7IzbAo0FW
4MR546jpk6bUKUddGYdWIiRsdG1+GDmX7pcxH48i7pYtzCxnW82DcVMqfAV6LtoTik0ZtoCK3uqE
UOl6HuzAtaUK98utvmd4XM85IDt3tMyHoXFtIifqKFD6otrWCF9OplH9WAoThkXWuP5i5KdKwMLs
KNqh8PAb5+rPuiyKrTJPD5BdkY8uKh0Xt7N4M6o9oJ2h3c6z7YA5Mdu9pte7WkbXcMT/GHBbSku1
9+5sPZYO4RcLZj2azvQ/cPvw2wiNiBMt1zH+j24g2YzB14vbXurm08Rhv/OXxc5PpSIlnoCh3qJM
RHdlOqGuLNtCa8Z9IryGZvby1ssBXCDFazi2nEEUj7SzOmb9zXTLQD5vjiGfPfaHmfdNN6llOA8+
uE0RnzKtmpBCuN+SwfhRQAlk1+p+Omi/7NS8Umtz11cwIEAi5A+d6LtjHdVbo17iHcQFeaeMdvad
Y+zrTLBimEc54Vhu822N5/M9Iy93NQBluG5osL2oz4GaaCw1CKt8s02oipms7NR6Gq76mNE06zPY
ltUoguzVV+LqzIwg/99/uHnzSJzildK7v5LJuXLH/IUh0MNcaX0QJz2y3ya/7yYNwrzVazduI6Ps
5NqU2tIzCuR/9iiDYkoXFl+r1a+AdmiPdSoK5qN18ijKWN2WjateT455qpbJvh8zi/hald3FsCQf
Yct/MUj7trjOuC1Mjk9LZFlbG6b8JnXdImRW9NjH0trFujNDa1GPWmGlzyTn7PIemukc3daUpvej
Gt3FLKh8Q8qNoMccCdvYTUbPelKUezMes50qjTuvlXNIx/1ptmZ10xk2PBH1JoqRMA/9i1stdwXp
bgD9SoJeqloNzXy5GwQWbV0dfxHh24RznN/FaWyd+b0Aq2VwA9jW1hg+YIxqPTdhhgn5+2xRIUw6
GpheKcdtF3MA8src8Dt7ns9e0/R7pDMWfVxp0ksQ7r2GBiBUjKT23SnTcuAOM02LOMIyodyXqa5x
Y9nznKrjtik5ZNNCVYKx8x6cwXF9LxXTN/p3mMmT6nuT02GqHUklqhfVBh+zK6CTgUQysYykfrNk
fyoTWqCSUGVUMLHaRv6uVviecKefMdO0K6UYuw38BnZmKIU+uevCZ9Eo9k6cvJUAHw4j85pd1YzV
BhQUcWqNvm26+lavUMwXbWExumTyXQMH9dWZc4VX6reps5TntAXCICKFpb2hpi0t1w7S2X5Ku1Rj
FkgVP0UWkB1qUoO5j5vmOEg08ot60fteZ5zSzs58FdgOVk55jFHJbeizuCEySw5TXhUFcI1/G439
IgjWYSw+bACDU9loBgCbvDq2ND0bFUS2ZecJe444V57LlFVNOAnpy40CjC5oFfEAPergwoALLC37
hVOTU4lQ8KomupuHsWd7oRO3xq5MLPBvGK/oENDfzNvmuxWNL1rSPuU8miBJif8qRKreWzF0TIBj
pq8lWkWvpOjuPWHdL0qkhJT53rZRtDccHNmvRPReOCbDdPh/lJ3Jcp3IFkW/iAiSnumF26pvLNme
EJYlA0mTJD18/Vu3Bi/KksOKmtSkyoXhQubJc/ZeGyVSuSUL+1tpofHlXXwYhkVEhZimSE/925B4
SVSXMr1m9PHTojlAv4xA7GJg1rn4t9VspvssrJ5FXb6I0i0iUi+4Lj9VTAyo2C6ZyU+wsu1wBGg9
KEVeoMctxsf5zRX5G3HSDxy9zzuSU827ZBWv5PoilphWfVJp8zgUAUeu1vcomvG9SavKgYV4dcTj
KHfCKqkOmu4Nl9i3JVUSz0PH30gCNhPL+KqC2tyJdL0ZqUTQXVSwYdhkaXPKV5U3nOhDf70GlPJj
XQZ97ffiWVC86KydIuWivmE8OG3tFkw/o66vJdRfZoN97Iyi28E2MjbzOr1Vc3holfC3Wdcw0KgH
D/YUQFUl8kPZkS+0wSI0AiGY7zhp4/JY/QLOiZjn9Jam07pNpHTjNJl/lqPTxRTPaVz5PMbRgneR
DMWVHfbXjaxeFg4llIzGQeZThVZsDV49f3kOOufWtNSVxuqdKu+xCxVvGSePTVcmwTUdBSJFjKp6
ciFGX0qbBaAS4qaoEnEh2uFBE19+V+L9pNefGXtfBznfH4d0lwkiyU986k0NcWKWxl0tOUIVUwiT
itZyRM+azO7SfVjMcd7I3vyaQd4Fx2uIjbaau8q1aYafA9J8HmjMozwMXQl6i84V/ROJv4ztRFmV
c6c0/Fnfa2nB+vPewMa57UgBha8NYwvUDgs1+WKRap1yKypWgL5HKheWszg2c9ge1tm8tgVQ3ERY
XxfX/8lQ8DZZ6zTWbRPQlyzNW6CMwyYJGkzEGi2Ul4/6zQlCzG3tKA9V5rSXI42DyCFt/d4YHAop
FSRbI6ht6sPCfnEzR+3pZZvgv9YXpnHzuXECy33AKYr3zEhvuCM79oNSXq/CSjfOQDDaJC0Vo8fk
ULF4KX3sogi2fCUzoOKxCXY984Lvfe68Yak/FEC775d+rEHPObS5Jn62BwAVycvgB68NctdYpZPA
4Kp9ipy0jSung5zrNd9risNBtCOyc7j52DWe2KeGr5Mm8BzGrcBAZN0X58uSZ6o4Qy0pa8h56U/c
WzEBfysWgJE1ntRLJ5n0Fv54RYtKdmUQaaPCfqNg0HUkiEX8jjoOjabb1Bh76OspQHAI8uZvdbUA
vGsMAHBm1hfMHGgiamnk26HK9XNmBFdFXu6rpe+JUQWzmw3U+2cLH8HBVg8o0/3Vh9UDp15e/c48
URTCjJfsXrmFoA7BBatV0hwm23ojdS+E9B7c5+Z8WOG+Hnhp56O2y/webuivDtspmF53/t66I5uF
7V5VxYJQqVoN2sOyvkZT2u5WHnCc+Ii30tS1OPZhtuzslV+yn7/aQ73urDW0Ym2qFeJpExyDZCKt
x8mepHI4k66rPW7od361OgXVdzyftBjjWDtFxFm2GSYvjdu8Hy7AXbYbr6u/d/UIz46u633KL3OJ
4Ne7U5N7S4t5YvQ20xdfiumyLuzgOAnTei7aIKdiCKXc57hVD8xQzEgY1UErE5OqXQds7oomNYff
iIaqG9lNFXz1fHo/nkNp0bedHYXFgluT1OsrxkchOMyi/Om6fRInupA7nZXZfm2Rvsm2b6n+qxLh
YW7s3HX8oc9MZqvhNTJMx9sOPs3bioQR2u33s7Pc0Hyo0a66ajeNqXpJ+xrhTSK6u9ytnu1AfvPm
VB0ne2gjfrS7Jky+phKNEz18AODAE5ttaPTLrsjymjFhV5+clTFKDm55ox2ImKNJyy8Mu9eSjWlf
eZJTbu7yOMTs/xyD8qwpnBC0ddMdouE36GDDVrRLeestwRTh5W13ANUuWsf1fuVLFbIBlBzv4brA
ysWypf2h2YneZHgg9Y/RKRY6Kh6B9qNojuqsvFtMPLG6qYt4KTwmWHY4fJ8GqoZ2HPJtVakgNiu4
mEsKGnyRb53pvjQB7NHMy0++nDgUqPAxqwkhK1Y6QwWVwb6VQBDPGL0zze1CdcavSZqvZpHox3Jm
hoOTjuab5YJcEuFywPTFlu6Uwz4MxmLfWLaMKt8/Y5j7/CEoqAGo9qH9GTWU3ObotPJXTcDjvuhX
CH44KKM5XOUxrRCAdULfly5K2DzxjMNoJogbaHxfF2vLbBgmw11tc4BPWvOxtGa6vyMWbCai7kE0
KTGNfQ1C0WHt93V6aYCWRAoKujbRHKhD2ydDh4nsYnInKwPSSuR4WbXXb9l4c+LuIGCG56NEyV+l
CAp/s5j+dxxlLRHLrb/1HT6DtJ6aSPUDne3Sq++wJ6/bJfTKDbwadWMLtV4PKaVFpqhGDND1x8LJ
H0PjbPZstLvvaFidRk4rt0VHO9UaQuvCHGr4825XvRqy+4ogauKFD6HQt/VNl1c/E3rvBorzuHTk
Y+o2r1kAjX3xpfGNVsay85TZX3mZ8m4yEgV3dI1fgsq7zg0N5W0E7q5FH+ek4PzKsqS6sDMW6MpW
5aXqm3A7aqe77gykVcqSj4Bo79htB4S7NNqysDvYi3tqinrcJUEIRQTW5oYQwv5KVJV5UZdrepCu
AVwUz1uECP+VbR1m9UgeAS39QwG8dpNwLt+05vzCw1TwUfRDymvG3kfndJ2T23QhxRrK5Flj9Wgo
NMEIflXcQ4Gjsam+Tnn9WsPBiya7eMma/itRolczUooNiOb1ZMmKeSOzJ6DvLV13WcVW2AdIXeGo
B1UVedp8rnSFLbSfvzWGunOa6U3l4JrXtX9q3LlHDc3C6DjAbSkgshik4XbO0VWbY34xa+XRMbfy
yGtT1WzOek0kAb54zPBEEEqZtPI5L84NEem363adgFpHogHYnBXIW+mn74bVETug7SUnqfpJtHP4
OIcoce0CPHvbf1kJmEL2JRABZEZxQM9wC61nIgjGIQ3KGbZF2jex4anmKZ0IUK01h3sWrnALfPd2
rrPHPAsMXMF9UO9SXNzEadPTRZL9Mij44Ytf+7vGUcnW9Jph2+dZGq9u8rMxNSP7Nsl3gxCIBior
jFG7kW7VN9PGyUgv4MhdbBpS9vD51vz9WnU3hOZDWI3rphHeYRwWI84zoqarBf0AaNBXwaAB9ttz
sqhqJw0a14mVdAd0z3zuqp3QlCdPCaiuU22MC4Zk8EqGogZKO7XVs7s3u4q+M5WS4o3lS2WAAAzw
Tgzno1ST/cRkXe9Cb7xhET412fAMkWGgZR10l4h21dawDQ9eIjmnpuxA7XduEvt6vcyEAW6+R8Tt
C6pCJ/NptCh5N5gldORO9lsIPj4O7YzGUZppGsy2dWl4y9PqO8NdQ3uNwpI2y2D3t2FW3zWEcgCF
qstjxrQ7YmUTB4HxE5r0wsCcQ6WV65eyUWQTWpTQpk13Hp23jIF2zid7ndsYtW0JxNIZb/wV5jJE
mTruvdXcDrTKI9U05B8hxw8QUJgcTUPrK/HfKMtzik9rGuXFarFn2OKNtcxjw6IlS/c6i4ycA7lR
5V8qO09fs3quqH4ZswHC/CzF9Q9qKpSEeGQ8ixLVfK+ITnGQu0O9+Edpr9TFhD/YGKvrWtqbUBVN
RV/RmMtPZIV/EPdhfYMrZZkgQD7omxxHidDWSO6sZk5/1l7i+rESSf1jOmO///PFznkbGN7wOGMH
e+9zIvHG8/oFiyMMjPJkdZoiPM2zW6Tg9ieXsj5YqU2S7iAoWejfkH+Ls57yX9JMpHZ5C74wQX1N
NRWn5mJctHa5gNzDX5zTUJWuiF3GDGf2McfZqLRpbW8apuYvRBaudElU+Aa32r2Cni9vFZk4Q0SD
RRfbrBBZtquKaYb26wz8SSTyvvP2ifzsLEL8XXzm8DKIs3bXAyH0PitIA2mBBGwnx6JsDXsriQP5
5Um7/zVV0rxI2PGe6qChKQo9QwJG7daSNjt/KSQEQRHSU+JN+0xQ//GNOXvwEE8iAw+hyrxTMRYh
SEkkqAkhOgFzNLNK42bxVg6EVO9Pf38CH9V3XAt3WuiZCGwhAP3+I+apbS1tpo3jTHAoHZ8QM4wt
l7iCTr+FNonjgfb59u8X/aidPI8bITqeCZLeB6xRO9gZk9gET9wCvI/TGgLAQ4iCJ9j//UIfP3hk
2XwOGNCIEyOA6ve7w3hhiSHo/KMrdbGvWmu+a2d7iVqVI7tx+vQTWf2frhfgl7FwTFNKvWfkoQcI
yzTJ/GPJYbhMBc1ysoKfQ6aPMCoI9PpEqvlBsozKGbAAYk182tzlu08wmGxO2FScx+y8JLczM4B5
aUe1wZQjjwvWpzjBlgPfuCg+ufSH3xCwCylbmPL47MhCPq8O//r6iZrsq1KSQYcJCgrWUskvQbt8
hlf6ww1i+TsLUQMPvM97b8nMwZSsBM87Lkiz9xZUymPg1lYsKt/c9JTYcSiFc+CUhCzkP7475xtk
WYMj4woesP37DcLqKchqI4QO5gblQTuNuxK6Dimb3agJAOjRhP79in+6WV4dbPDB2cP53tlvwByR
HK+9Y60C92Br92kW6WXHiGNDwfN9HsCuQ5j5LG3vwxKA3D1g6kuaKJHM7B+/32gPQlgMerCPTeef
Y4QzYpFs7z6R2XQSsu83wnStTz7MD0scAAgKUIEdlPsU7xXva5Ayil0c6zgw84qyPqFgEl55x9jW
/gTu+BGVxbU4juCUYIEXfJy/318OM7btmhRhjjnWiJPmED61MWzSAapvuXbBdZXRaMHyjGTUzMPD
2DfVJwvDn+4XyonLV8rn8uFlmgcGLs7cmke0D7TTjKw7NYAJEeOExn9dXLldn8hr0/Ix3GMj+v12
iTqmU0+z/VhrKKwbizMOQlaElZ8iwD4UAHT62TVYu6B52OL93pGQqURwV+ocZ9LcNlNC27YUq3fW
rJBtpDmZVXzYm86dETaSIjU7iMn+/sl8WHD5K5AsbFvkjYLEfl/RIXLoSbpQ7tHKc7qqMuN01iBr
UIM97QV9rLu/X+8PvyMVJPTc816JFvX87/+16kkjwDUOd/VY1QZW8Wqty0uE1P6ztLX99vdr/eG7
pHB0cNrALwBG8e6HZNQM7MdTzjFt0yLfZ8QLdMdBWMNlYxM2spWjIbqzWooi7+9X/ri2nylqlKV+
4BLk9/4ugYGkosCSekzrar6YGb6fkPBNu79f5eOz5Cou8aeYwtml399fmI9GXhS5Ax7MZ4Ab0hGg
r12r4twZceW3v1/t/dPku4c5CvIhAFceolt598sNonfrAMv6YkwIY44elahh1vEcbBMy1P9+sY+v
JRWAhZGIaG6SHt/vHe5K3say1CypRPc9NRwho0Z2ZPTo0brVpAhs/369jzsH2wa0BqhnFs8yfLdX
oZeuZEodhB9fZbFZolTwFsehTee8SDZqpuBZGFstSra/X/j9U+XjBycESskH1Ust8u7CRlGE2pqZ
Tgz9kB+sNR+QcIFht6Gef29MTwOQCD4L4v3D6wl4gOYuE3Uq1vcuH50vrsZBgPKmzFEbGLKFoAtU
bC0/eUPP5eFvpwNoflRVlKlnj50r3t1dopOimjQSnwUjCXyzc7cEmzjlFRlyLtPD2T75Rvbfnylm
Ux4mQM5/3K2/v6meyP3eslNxdOlioaWrvFOuvQYU9ly8wjkwDlNhiE94sX94g3676Pnf/2thG4oR
LIEbmri1/OQUuo0MmOcRMxHRhFkXdAIF0j85dGJT9mU6H//+Hv2D+fj3oz5/nv8w+7gGhr/3lSwo
s8wbzgTHWWww2++NZwKcLinVza/JM1Pg10+u937ven+9dyeDKnf1ogwVHi1I8jfIhuhozBtAaP3e
eP30au/f2HdX894Vy8pcF3rTNXKvYRPP1sb84hxR3ttXXFD+IHyP7LcL5tJ/v8n3H+f5qjDOTLaP
kA/l/ebYjzJ3S6RJR6crto1sfzg9vdaqQHlC460MP6lx3n8t/1wOqyZLEKdphi+/v0Kqk7BjUh7p
epMQTPD2z92V0OroPH1yZ3/YOnhd4CSdIdqUOe9+PWdUWjatsR4XTxUDISuDi2gdRQOJfe1npKQ/
fBo2/nkARufDFhbN3+/LKvLRy0wljvY80QEOx30ljfabk+bebkH8R/zZIp57NC6fLAR/2EUoWANB
2YgxFZ/77xdOKa1Y4VZxrEYUhKaQMCo4kZxymtixZ2VT/Pf35Y/XY2tkEoahH1z179dLvEkEUzcj
s/CTFXEO+uUOlOMOnnkVAwpfPvkV/3A9TIZ04s4dGEqqd9cr6qm0M7Nzj43UxKuSIfDdK8nD2xJT
4H/H9kJP9O93+JFa61tn1qDFrwgp5wMHaCKgTmOEAT8yOsGp90xGZ5ayYgAA7pZERbnxw8YnDnGA
gQeQNV4dQpuMxPP++2/rkOPC64vh2GQA/fuzzgPSpkt/daDa+ClrT1VX4X4xVSowKYSABpsOpOj+
77f/p2WIPtf/v9B3F61q+6wp5wudrNOSM2L5ZAX48HjfLwHnv8C/dhG/CJbVqlnn1hvW1WFvX6Vv
LKv2lfPzvAy0nzzEz+7n3QeiywBTW8b9tKgG5jLfyM94ke8Xmvc3dH6F/3VDUrtN4WpuyO1PhX3N
GM0ePnG4v1+lKaFcaJQsYuB+6Ni++wqypu4UYx/4QklqgolpSNKwyv5GFQxeLOn+sHD+HP7+Iry/
rX+uScHGK8j5DYj577dFXlI/Msu2j8rvHBqadp29memsyMHpbHyKf7/aH75zlzqYrgZUu48LaKJD
oKgTV0NKITHXFPpuRvvI+Lxqj7Wpzf++rpA3Lbzz4YUv/f2+t2KmH3xJWl24dsRs5aqJHWXZNx6K
8tvG1sHb3+/vT7/g+WCBhVHQaXyPIcGrgaxGkNKaQvY9NJ2XnPp1qb6EM6jabMEtAQrpP+PUOXZT
0UMzNEEVfEBw1QnyL3Ngc4B+Y47R7LM+R8PopD//fnP0Y//wtrAJWQj7OGTQ8Xv3tnR9GCBfm6zz
WtU4ZBAh7iJLIL8FeK/w7TGIHnRuHKxqtSNjcosHvyHkVPtax3hpiY8dxHxyBH3J0EzMnV7zIvac
UccGIRDHtIHFZPgiiXwwgTecGIf9PHkXhKwznfUD/c1raRwoFtHINss54slMEIjq+4IwGEbMFeM/
afLog7ImDtIAMFJ1uTqOlNExHxzCGoGevSIMBrGjzO9VhWf8THJ99a1muF0tgBKBBI9EVzFFCY+j
oRQvqoNKqtJWRCLoJARlO38hCq54QAOOHYagTTJwm3hyEBGZLbrEwZiv8FlxR4hbdxix/VvJ+PER
TNglCuFlk8wBeNt2vFKquXJ6Opq1JZOI9Eb0UwQGHovQelpzGMCGm6JD8sxtgB/4ah4C47qvcwZU
2dBdjAFg5EE4hYwCtfzwHIbdS4izeHCG5dVlFd6mEqTRUicuuidfEg+HeLJPEud7T4bdaZnFg+Gv
AJxF9VQbzQt++yRSUpFiKU0icdf0R0Ja9nZIZn3IFT8raOv2tSLD4yQh938Rkz/eFDJ586VClwMD
d6M1c/DBN8hu9a1EXwub5Dt00QuiErP4mibOSlaa+VVTZlzMiDNPQ6DtqyogDWjFMpe34zJvdN4t
ehP0piYTpZjihuC3XW6k7Q4Wsfwmy+ltbawnlaFmFqxjW97MJxzFVUSmuGZ2bTuXRtvIY9sH/rMI
6vTS9ooXbZTo2cSEeVFl12tOBvpSjMmJPMtrwrI11VXKPJb0kdsFRNXO54A1uMtDB6Hs2M/pIUwT
koq9dLrxXRTWTalv52UsY+WbA1lh566eLMufXa2+JIGPGHApdYQCO8BKZeD6dzJ9ooq44+xf/nIo
+g5I7atv81AUJ3KLRLEd12q5q2BwveZQOeBu1Ueagw0eBMbZyguf+iQV10UyJZiTA+eymgIPBUhp
8xlBfj+Qbbg3II0f+M2sk50XX81aV7/MPLjtDd99VTRVLpVoi8O0upMRJ+WcHREEcg7JrbU6OLmq
0USHNPESuz5L5fWTTUgvan5LRKHTPJVDCj5nqJk0e5r04KS9VLmJSjo1i12KjuxI7MpLaYQPOkls
ErKTHxjq1S3ZmeNDg1BgK+32WaU9HdAk/DEjHUNekQQPFd/RxrZR/FoTJhi2dcTDyVS+IthekNbx
jyIs6m1u8QHD0bFhMYfw9G2EUNk8t3d6MtaDOYgL+MIkK486M390rZCHOstTvJXBz0SZRbrp+YUv
yIRQd3kh5itzXvQpkzp4zNJh2kqXEfQGu4cZEa9Oy8bH7gyBA0Zy5h+M0ke0RNxzfpXL+ou1DkM8
+t2TVXnNaUwdxMs9iI6s9eR96sz3Qa0Jg2xD9xQG5Tkorr8dJzJGHcIQkR/m36s8JHOxyuYYJX65
k33za2nxGLXEbkrf+SGs5nsrBndD/z78stQ1RjdTzrfdbAZbRuu468wCpZ/yD9NolJFRknYHYhkj
JjwZfTMbdXgdrml70VSCKFwP3dqm5r0khg4G2bgGECSKAIN9XWeX2vL93ZCKtyTtEXdqJFEEy9Rx
M475feH24WXRIYLHzGOkhxw1/A76wVtAuDG/dgpiIxjzr14SfMOwgtEvJ6kWZf+wh0KHm2BevKfJ
bPSjWcAJaheZX6+eo+I5EeMRRnqHz7RqZIyIIEf82/nlZiB2N+a0Jb9OktS8sjeLywKIYHMRupJQ
MsvYTYmJppfGBPlfQPCyPkRs709OH5dz418g3irvGOSql8U11ntCklDW0mhF3BNmS8q3W5/nq4vR
/xpMxJF4NLpERUlmd7GbYrGtnWSOkGp5UTdr4W1KXDkbdKgeJKCiNQivJIkQTw+64ahF9bJrQO9c
ewY8t1QXZZSVs4IYVwZ3S44wZQEYvEXfYGBP6/OLEpXuAegRDQh2gDggixpZCKn10u7qyOpwBVrQ
OKI1T341hBQ/gGfINxX9WrYNV0eGU7iPg2HhVstLRC6e9l8HTc5r4ubOpl7zMaqtmU1tgn6Nmx3O
w6avkiAuLP6vfTNUXzjUGZFvOMs32+yyE+WDi25wmAOMlFWlNwaakbd6GRC4OlIj4QiGAR1HMQ78
X2dxqVrPunEt3SPLzD37cS3ABbZ2mlyBe7O+5Ysx/nJrUu3UoJzryjHgENiVPPmjrHEHVPZ+QF71
za6CEUZPUJ0dygs0qZqMRZyYvA+TecVsx4SEsOjtACv6hFPG5EFL2CgNd8cHggNzNqaTNUnnmBOq
hz+6XA/IlZ0NVEpcnxbogDlvSCGWjnlTq55FpvMmNM/WZD34LQGoU1J9s6Q+EnMGrqEEVLCGKPkB
DbpXQPVx/yb895D679GVgINo1lNIpXEqrFmATkMwa/lTtWk60e96ab51Xr9GykG0brWIeXgfzS04
Gs51GT0g7fNLMmW6A4GQbpOFDcNsu3LvNZ2+MfLe39qOtaDAYZQBbbqKGyMdDhwjGlyqWCByBBe3
VYfPpQVYDxRE/RyIR/fyJPg+9E22M5NpuKf8Hw+l1SCD7a14qEmhoS4QR6OvbibbKaOuq5rbakFl
r3zaGJmHV3mtrWAHxfiB3eYer/gat2qWuxoxG/XFIlnEZvhmibIv5eS6mGi7AWtE6R90LeenLpHh
pq7H18AoBpTA47M3Oj8mryHsz7dxV4r6URf0iokCw51ZAwclpmqnCc98U2MxRJ6dWVgz8Cvo0JIw
fvwHEzj1zVh52WPoTHo/OzPOeGJvUlx/PJveEOU2QZF5VMKwHxzRtdGYVib6zJkU3ta7POMBT9k0
f8cliJuZKTLoHPMtTTP3AFMWtXorjD0DDycq2ukngkNyiCkScekaCbgEJZ5zo7poQwmYHANwBKDG
wCUvWyMqihZbfFVct8n0ZaY/86vLxxcBEG4DZrinxErHG3spwm0V1gIBv/lD9r6BIG7qAHP64Ma4
xlZT7QMZ67OdnMgXn4l+RnSYo5fHIex2SRlX7XLll+mjq5FI5419r7ABbjlCIfzMu8dl9qfYziEm
WAaztoRg4k1nrQVGINYrflnrzvPzcItDGqVw5vJZ1Omp4if85hSJOuMZEE8aJMPZ2HEgepKYgfVw
xgPmMsGgvgm6M2RpnIAtiKa4QlX4oynmcov4UG3wPC77Nsvsg+ZjxGQw9cH1GEjwIItRx6ahna1j
rXpfmdAIFr5QTNzuELUeOuqcF5USZ8nuLGPudmpt1a4ulX8lJ7qjIO42fWlau2Lw7i2dXiEAvk0z
EhmSbmrifu4fbcwIFO9ziWcBK5y1+GkkCmkfiyF4WXwiueHo6L2bzRNbvb0iUQxEVOocrZmRamrB
ot+EgvswArVzNUNMzOH3QVE8Tqm8sgl42hJ4brOf99ahZa5xk/JqHK3Cuq3gjO/s0HjWhCWjLbTA
Gelrwq7siKjifZA0+q5PGnvrYbOMRvqEmIFqoH3ucDFAwYVF6slITcWRCQM7V2+iOwWTbusO43ed
jnvddg/0Aol2ZdYEiiDoTu1U2/ueL/1hdBMnDmbCmIE9XGgHS2WIW3Lb9kL8GtusuBqr8bWvvArz
FQNobI8FrmpSKDz2/khrrklFFGzqFrMp3oKNN2Lwko7HbIx+KAFO1fkA1eutP7ZLDwXGMA+ZZvOA
6LYdJqoFonNffECovHUuMe7mXAGZLYo5Hr38S4dqN+L/WaOuxKmsVqT2WGQxdHvZLwCGyW6allud
COCuCwqZkf8U+wRFFRVAQYe1ti8G6BBuFAxec80xkiIEM8uO5HYKVBzpw8hqMTm5RmDdZlvA/K/u
NBfkw5s7F0jh10ob/n0DRPhiMgHUZIOf3ht2Xl8RF4ZuH35EGtmuaBE1AguSepp37oIl0nNk8hAu
Fn9GQODYlaUG1FM45Q9qOGvfWXp8ggmT4ooh0TBVirjrtpbXfe/uuDHrPtH5EOuyO//L9j7wlvYr
nQAit+n0TIZDnqoTEME6pbdmj/V3OEe8KMoEskfAtPrD8mIbs3WJerA94mth1pUNwx3wXSBltm3f
NznoqikrnE2+ph422XMdPbU37EK4ooLaj3FFhnu31d+xqiGzZG060qx4srEWR2TnErg8QkqzF7Yc
Hm9xIgt378ouvUl6jsyitfBpiKY8lCW6THjU8wHYEbRlDJhb2pQcxkk0ksv4jbfb2hRCNgc3WR6L
IVNbJfMwcpbwpQMdcgT6O+yDul5+FcoYH1wbd30Fv/7ogR66pnFEH70J9DPqckgGK2vSGxYM/ghF
OWdQj8Se2X8uvUTskR0+5JyVSY4le0UDeokxouJC92V37Asv3yyFfVqDFrhRX3Ee6LP+ey2FcQs7
nNBpNuLNuEJH5r23vlQTm3HamcOPcUUFA7eqjMgIgeVVgzvWM857VfKkulrvzGBo7qVTTaelJcwQ
jAxdkZTKvrTMgWrDO4ZF5d0Erq9iNaJmBCNM3gQ9r5fBKOpLX8qfFHrFVrfKfymVwkrpBQWmoKC/
XIYluF5cldzIHFdqnnI0KNYV61Vb2+FWacpXE8ZapIrxWdi9G2WrgVGW3WHfVMrf1MSlbmprXWJC
I762vXywixRrv4+3iElRHw1B28UpkSjwITIZ472k/OvZynyPTCd7UkfGYsmGWAWxzVXmR56SwXEp
cspYpGZXRgtNAWHUfOLsdg21X+yxOBK/S2gFgIUsu1CznUZ8dPlGaYtetm/3GwNp94Xs1HCdUCdc
dNlyNc2I95vFsA5Zk5txs/LeNGfFcpHxp0gIdqMCzA7f520V6jTKADJEmvpjayKX3ozaMrZeNbNb
clyPh3b9zof8jQXRvYDNzCcutIkD236zZ/Oyn8Tl1PGGuzVrVBEuQHC6gEvP80+2LBzvJozYhry8
IxT9CwDe+YsCo+KIEMeEtn4Vq5+fDM8qNqWS1q63+l/GqH+WCVifplzXS7xSnIfdDtOBrh/Tdrno
Z3mXNthAMPEM1GveKyeXiV4VSeWEBPXY4sxgZ6UcmsccCLYcelK72ao3TRI+JSJYT21fZhddknxp
jCHdD9V05WcZs8NCGJuqKAEGdpU+gMrIbs/FLSDy3LhkrnNFCS0uAZNQpxS+E6dN8mpNbRj5MjFv
FrwRMNCb9TvI5hYyFa+gVar1RuMRA0zBKrEE1JSJyh5yibVwMNCXBB3n1bB/buv0pljQw3puC3em
ToVz0ZQEyTpGXUNaoY8w+s3Pvvcf8WJfuz5lej3muJ9H+LiNU/3i5HOGcrLGNeAkKRSWytk0ADr3
k1CYMY35pRTB7SyDPYihJppW6znAerK1LeuJDKybQvjjfnImnJSp9WQYUsaW6McXIynvlIRYlJBi
deqwLEbeYGDYM+Yvk/C+A7W80914cnuU56Gp6thCUfc4rJOB6F37Ueot9jYbbTBWpG1ujHpRu7ZF
YNC2xsNcOOnOWlDDzUgCHoA5WBwU/XXrVM4+CAbzahpm59DSxTpI07VxrQCSkGO2xoM5G/QF2WLH
SrrbAWkNeVH1N5Qc5Cj3srmkhZDA1iDHDLREBwdmMu/xY8NIadqDURsiWjzH2zcB73rfsxXUdCcK
dgAs5jV0hJmzRt2J7EYisEb5Yd6KYbx0Qc3FIsl11LSArtw8raK0BGuJ39wk6RxU+rzMlHT0NGix
VZcsMN+hdCdkrVOUqepsRne7+563YzNZ/Q/tGGW2ITFr+ZLWM5hMm8S0Cp5XOmGAZDfcpPPK2jk2
Vb0Z83ICorN8n0X1+j/Kzmw5biTLtr9Slu+oxuCY2rrqITDERAZJkSIlvsAoicI8O8Y/ut9xf6wX
VNltKUomdZmllVUmRUUgAnD3c87eaxt69tFtOQOxQMmDPslsr9vpcXWLNZzUxPbtHDgGWKnRB05b
hhiCPw16QYOSo1KQudEC8XNJPkT9YrxGhc5TAllwV9ruQWkgec39/Bklx11LeLuD8OwdvRovdbI0
nLqpeMEzMgTlgEJMV1ghgY6RLr58i1ZTlrCZ3CFsS+tp0Id7HThBSLW9HEWiY+Rb5FNKBJg3TG55
pupJrxROhhgrtu7pBJdgMrXQlLR0ajs+ppggD0bfV3uxTK9KKubQjjt5qIye7bPoINBMFqSIhAz4
gULFa3v5cWuEXPcA6TCWqDNV1fwiooVFgzWGYty5Kxd8+FTQeDkauCZlSpdDVExnG4Z5uy5KxJ4Q
9m6vOx0PzSROEQ2/XbxEr1aq09VQ7GlP4NfitYCezs0g60ubr0+w0erDUoIFVJtu2WkjTReKeB3v
uz7TTKFDUuT2TZVXZyUHG5hzn2EPUwgKtOGoZI6rBVMKPjypR+toV10o7Y3sJMuLOinY/aTbX3WW
8awakx0UEBHCVFoI1pT6kM9as2sS2e8YwYLlzCT+UQG8y82eK63OPFlF0qM5Txe7x8GVrhhwVaMH
aiPyEdDgmh8zgamPLIQPUhsMyIGqTXxmY/DHXOBQkesEiW1W+wFJ5nVv9eJ+Fu6LYkPNQJHIBQ5u
u+PG4N4fx/yEGXEKKinWa6yKGUftwjp1YrI+zksDfJPmVFCMC7b8iRMSlUbEgDy9K4zqg6URgmGr
/ZUoyqsE1lsA6/OGBrWNP2b7oLDUji5M0dRpSz8pODlR5xdBVyQkI6/S2iWi6O6zMSdmK83wFLSw
XRFUN3d5qRgXo45p9eHCACGjTcRJlhmtj/oxgwB6aGwatj2xPKC/Cw4oLs0DbFSxHjaDm90VBfwQ
j5h2lWdx+jwtNc1Tt0iHS1HThzDn0ThHmUVaBPMtKqi84Uk3U19b4W50RQnsJodSOPDx02qASKSJ
GMuxEPf5UFf3ThItF2OpOVmqdMZllgb6orIVCbXdw9LgqDJYNZhRseDnJfE34f0FaOMs37Axye46
jXXYoQPliSxe90qsj5+cFbZqJLr42uodhRerUggUfX+t19Z0oLJ3H4vFqe8AN4pr0Cc5n1p0v8b9
Df8huZLsuNBCxrseUfO50ecvpdp/qeZlDUmQ4eQz92yiU6OfSnLAOQxSI6s1lXwN3YohbJd/meOZ
Ra1vGEu1djx7xjBp+JFiucmvoz3A+fK+rds78CjSSwcWoMaAGmO6keD6nWciIthALItmPI5YmtQg
JyMnMIvxaFFSBzPz6tBmYncGPMdlkpjB3du8S9fVJZVird8zkLXZ4FwBBgivRLnrhlne26V5R8jB
F6Ix32k2z37EYOvW1qR9qcb6xVKd6IDiAKpSU1f7rF/Wa47J6rsmmRd0a85CqIl2lkZPg9Y1H3sj
+hJht7kpI2nc52pHD1u11/Yoerw3TQ2RTgU0m0epfbcY6QxpF2xY2k/Vbp6Ah+QZMGRBwXPMIobG
PWwJv3Xh3xgxKi6qIbyCRGEyIRT01MrshXbWcMaWqj7HqbruymbuNghdEdYaRKupneHRxUCO1LTU
j+ZUP7OFjX4l2843ysVgRhbB8e1A9DV2XRLjuS4QVSoOeYzGcq2TG+PTCdSSTRjVMCigSE98BkN8
hal2KaN8OYwtok/XMqiWcqslhGChzpuwKbaki98pYAbw9wzjscazdhhqYwodZjTwTAbjwc3ovc4O
+5Le5c8FY8lw0nIzzNbZPCRaA3xsyV5ipUTC38CEFgQb7swsuXMwt3tNz3XPdRLKuXCvlbmGmtpF
FuzRNN/HFkcLeh6wsZqZHUVJcCPjFPAnqCEeHkztOXeWa32p2q1UpRh3aECPY0ey5wQcUS8aKxgj
9jQu45ZPIfVpK4KniJsbQrWuMQRDD2Ks6fNA3i8twrOulTGdSHk0ZMHZbRht380WOJOTIC7bLr6m
WvqsjUvnVQTo4vBj4sk04cvKQXGHbKe81tjIPZrVtccEUN16Z6BVxqTdW30ZHYwR7hPoDKJHyorO
jIGTaxCW2E/gOvaq2z0p6nDvFJxkhYDHU/RqFagGZUqPsJnRgP25cORLncv0MhvW4NGxZvnjdEGN
18u9wSDVxlfqkVD6aRHyvsT27kutjy588JqnTjQuqoGwcYgUmqeTf3LqAAEFa93bPB39uF9HgrFj
PAP3Oea1PC0/jnH66rbs2Jb6sKyAMuusglxNPjPRtMxlhu7VqXE902aOQymg5WWY6tEO2h8ivPM7
ZqfNXaF17a3uVB8mgntpP8uHvo/k3rET7tBe+zoxRNmNGoW3zebybFflqeZ+8aSkJkUjPG6OCPNT
UjfxxxiKdbjY+kwvsjYOOch+3yG22VNwr/7xt//45399nv8zfq1v/6W2/Fs1lLd1Wsn+H3/8IMJE
FoLQiVRxBPUYwt5GXXFCNtOUqc0xtW36TuhBMQvXK1hKj7z2uvCbpVRxtgNcqrH0l7bpaS1ZIv6q
qvqlHyxJ2NEkxL/v4NBdpOIuYkaLU7HzRrcUMfRPplhDnMrQWoSGHKYyXJrUnWHAxM2pFiZxU9nU
3TftZEhvbYj7PADhFr+T5H1Lv/urThXrxuYoQweILYn3tGlB/iIIMtquHHuz05BvlmCYLJgPigcI
hji+WqQnoeZPiSo0H1vWQ1tZ+QVv3fpBMTPwRNOgXOdx8WgwmBCRgkl4jKL1FQegPBZuYTxykGJg
P69w4mCsBm3LIcxjj2VQNqLZBAtjDUbk5zJz07ACy5VTvTcQJDrexjM4YPrTllH2rSc7fb0zsxgC
0thZ62d4Utkn6HDjreKApg6gEBNjVEc0wXYD9dmpWV2eE4roB6OIIa/Uk8MJ7d+8vzY11V81+G++
x4WzQT2nGfqzr+sNyEn9/Z8K2DosXn4vu910KX/9rt6+3Fs1WszTPSy8nKBFea08Jc5OfM5e4ADD
2vz1pb2VyLx9qe3nf7kthpLBdTEhtVV1EpCIK2lWDEYy/43ATv9BaoQ6RyfCF4EAtr8fQllpzJTw
S9X4ZFbVJR/7wJYDbE6QFoV27YJbZC8rLlYLtTPFz2zKJGDZOig1ykZsdFcSxMs4RnBXVHPm1CKv
umLa992q0VqcaIMVahtAdOTcAhHLpPh17PKePtzjrz+vb3aLv343KNtJ4tjC0hGg/eiuWyJia03G
GSdn1R8LWryx0GkwNhrxyYMepAnoQrP9mEHY9Zylnm7bDiMMKrpdWuQnu5b7NCPdwyi78Dfv7K2o
cHtn5FEQUGRRxvwQxhLRrW0sna6dOuY6VjgxKP3XmFnB+CGh/EKxYAiaxlMBZQHE/FTda6gmhkMm
gXFKDlkO+13OHJ9uwYoPQwWX/W/ebXxiZOFgWibog5vgm2DrL3ebnonGTorWPcKnXC5za9RXQl0i
d6eYFi7e33wgb6XyfCDE0tgqHlokbj/4A6G/DnYf9fFpSjv4Xir6nNQxwwbAFH0Ueaf3CfOLTKXE
yItPtWapv9EPam+fru0rwerhsjnxzw8SSUR3UwtANTkxKHptteSO0+BlUZuHskuumTkPnt4hgojN
Pef1owGd2S9d/dRoycU0TBpXv1M0fvO2v719bY6QdKXJs8Wt8f3zriH5E/Ea4xvP6ph246hOV/Qj
bVaYqYCT0LmRezK7ZH4dyghzHO0y87JiLGPKGtvFc4oEAuxQtqJbH2Eu7poSieLJttYBwJDU2SEk
vZnffZA/+Sqhrql8iJZm6Nbb3E4ywCeyVhlcIZCEvgwM1J0DkQs/ycAlNhKqqj2pr1pWGFBxgSL+
+lb6QQjK98gDTwjzN+niW0F7mSsdI1FdOdpAcA6zMMho1J1hfJQKz8pe9E35O4nwT17SUi2NS94M
xBiyvv+iplmJVHhc0TGbkWWx7zX5xWTAR2wIw7GzsNrx9tcXqf14jLKIkUJd6wJ+1jEZvnnN1FhW
Viw+ZWTsiHE2xhP17lhld+u6AF+Vgz4RCoaswDyUqabeqsTGfEjmLVmwx1Suw10e0WmgHaKxZ1TI
jXyy0e3HBlrvHZ0IsBrWZKyPiTIQaImAb/4yaAOovZGpQnWAByjWHeB00ezhZhtAH+tu2A9ukS37
2rD0FzdqVMaQCr0ML1LimbnC5PJwt+bQOp4cwGC/S4ccniigDCSW0WjFD3E9D2nIFFvRd+OiyYem
UvOzGlPi+k0UDR1VYdcD6ayN4dR3qtpeM3SNSg9dBkTHCIbBQZfjLM6jnpZpmGirVH0OcVZ3FaW0
O24dR50e8evGL2uJRgE26Tyh7ajcr8Sot1QITP5PrFQGbRSpVSRSyHRANm83lDOpObjC66JlfegK
S/lcaaC9/KTvCOue004cslKoa6ArWnnBEMwYuyEuBSxUmaJnBT+mkEyZd1rlj+aMiDHNzenTOnTp
RZkSZjDL7MrjInqsygu5s2aI7TS+dO4M7b/IOcvHlI2lV5I4XwZrq5CZwygItNs6RLrHHA45N6xH
UJ7mqGSn1aCO5uoNhbG9kjFp0BodhY6t23Bi6HRofCc5pBrVWTcNQrGYFoNtogl8Xbr0Wt3V1fn/
7tBfOwx1Vw+kETZKfWyzh1/f0T/uiNuawRH8G+rDMN54w0xb5sUoJ0wTsAaeFpG5lPOMp+Vvdpof
n1UHLTxL03bWxy395nVW6dAV0Fvt2CWd7qmLnt1XNPPPKAjm3ZTMv8vt+2Fb4U7R6QayufDGjbfB
jjqaHFunhjua9VA95EQYVTstc03Aou7vYh1/9lobpEHgHaaCeOvQdBsFj3mz2kc4j83dnMr8yZTT
avt0Fukx/PoL+9GxRJlM+5UNe9u63wrgYbLIzmomQJBOtrFgdEFJ6c6mdcjXNHs2iEeIUAzTetml
omt/Yy74tot8tznyuXJKxWFjAYj5QQ8PNqhj7mOjwi4wbgeT4qyMTdC2fDAaqbe+iJ0k8R3F1PkM
lMreK+DeBm9BtxsHAuJyMNt9/DXFUM6oz4msWy1e+nnL60gKhp9l9/rrz+uHG5w3jImJe48EMhc2
yfebhEOyhpin2D2Su1BfwPX1H5nyV7/5Vn52CwDpEABXdLLV394CUUn6jluQ5ba4C63FUls/cUAo
oTTFJJ//+op+dgdQMrtcl7vddNt7+csJcaxgGCcmQXjjmquv5BpGD7XoxIM0h4ZFfdOFHHqEMe+X
1Eaj9usX/6FI4UCP5ZDdFtMDTUf9+xfvWmUBA5Q6R3sZzBvRC+KLTbWgoOhJAkQk3pAFvC9Jkfkd
DsD8yTeJpRzOEisJqXxvlypsGLHduZN9tI0YiBvhV9MFzLv1qed0y0QfsrVxbirTuq2ySUVX1Kpx
BbqIvqKqycjyI6FyrG2ItSnIfXayJtBmpXbges2Z+mEhO9jlsEmgyNmJyJC5x6blPs2jrsGdRTxJ
77K3gcmrMqHblfaNkFd5V80KkydTPQxVXTPMK2YU9V2KKP+K4rsnoiU2tSTkJbJLbDcj0uhsuB0E
3CPQa4uaeHzJBLSYhcjlsSNvu/RE6wCGBLJBU12VzGk54OCusTql3Q+ZmxtUdctUHmPci/TuI4tD
ZlT33YPK2aRhmzHL923ZlwSJqVZaBb++BX5YyikXuNNdA/uNuZm0v78FkjgXBH/3OLNsuI67yi6m
+NS4CKmCpGNxQh0Aq/E3993bep+yaONsbbc9HJMfsAXaWigc/XmMKxwSOQ27yb6dWmQUnhEvBX1d
jUQjJtkpp4AG9Pgs6bL95iH/yb1vUp9joXQE+R5vL5yCwbT0MXKP9pTqgBoy9WTGWXTQtoUP6C4D
eGcZf3PhP/u0cegY5NNvxvG34Ji0YhopJvJDyzrpbvuxTG7pyKXwMAzSQjQr+k1D7mevp4MYgSwE
wUl/2yd0DFhpE1rcI+k2BHKILTy9YLKwQn/FQeb+6Vv8j+86k/23TuVnAig6vhL55l//uX+tLy/l
a/9f22/975/6/nf++VCX/PP2j3z3G/y9f76u/yJfvvsXxnupXO6G125599oPhfyf3un2J/+vP/zb
67e/5WFpXv/xx2cODnL722LME3/8+aPjl3/8YfNA/G9rdvvr//zZdon/+OPhc/L//187pK9vf+X1
pZf0bZ2/U8yABwCiJxwoYTwI0+u3n+h/V12LShmoBs5hR7AvEGwuk3/8YWp/5+lwHCx4OON4IqlK
kNxsPxLO3+l4YBHXOCug0BP2H/9z5X92jf/1Zfy8i8xd9/1DQHt0ozPw9qDdsALAFfj+6V/rmbeW
OUh4Ezxftj55mqyqM97izqNfeZzQdqOZVUdUltld3T+VPVkkajquQWOAWkgYAaKYyxGwOHR9SoEt
f4keda3Mj1K6BNiX91IBloivCbaNfJeRDBGZavUhf2cSXWYSzXNi3b7jF85qmVFvsskhbWJK5Ohn
KLvtoUX/PMJZ2lkK3BpD1R86EgmIMos8MpYMJO8kNqkvYFIZcZCmmRYWXSkVbLWWk+PToljFoOug
BEhv2E7Nd5WqeTFnhx2wZiw5UdF5y1yF6xp5TtNs1MQaYESWnsjOINEhz9+tQ5x6uf0tpMVGgtUn
DE6GKbQj6YJS7C82KaXkvJ5LlLM7c5Dngal0CH4BmJjrRqQtjrT1MB/tChe9GtLSD3EOe9+0T5gj
v+rtOjAKLJ4irf5iucjT1z75iuj7AwJn0s2WlYoigyZRuX6slzf2iOWgNd1rd64oiJwx4Byp+xVs
ZxVaJQrrDs+NHbjLBLOf40tWKE+0m1HmOX2oZfOpV5fAZdAPzHf60BUkB4gwr15pzYs97brGW2KC
bnqAB4ZLMpkTw2CluE0x1zO6OlENYVeohvd9HoNonp/J7wZb+8KtZu5G+KRL1xVn4PGeVWU9YPBu
CqQLKjquiGjEewJIlnQF0DUHGRt30STRf5TPudGBQLsrcu0+TfHAICadsT9VnwZaAjur0t5llG5w
uuluoXqheYNsuVqLnhCp2a+QRAQW4gekYBmWirq/wf9fhrgxSt9OuejZvTNXNIRjAWJ0NbJD5F7S
bHnf9TrqnTIG8Z+vXl5nJxAe6/YJj2fCYz0k7THzPeHuJwapsdkmHrsVmiAy9iyhvNZWhiLo1Mnp
KdYtmm1jRr9kfbbS9aT2C+46d7xuZPxp8++AUayOA0moSRQtnpJwFLHn+GNTDMQJCLrResOnnY/z
BaEsMr/5mjb/xY3ppNrm5E0NJa5jjNeJ1X9djfgSmeIwOWGu0uQCf1zFdnogYw3jRNZ8aFZLeFkx
Rz4gV69EN7+oSsosON1qXFUFjOR48KTjU23FgWaI56XScIlGCtNLRWyJTOkB6fFBzZm8FvFwbJlp
XA2theBlS3dVlf28oHMTmf6IkOVqhMU9jIyM6eKExYLumEMA6WKsDPlqzWE1muqOHhbahNx+IhiN
eZ+0btamO8dTc90iBovbnnFJTkhNX5mcxwqyREh1BOLUIgMw0CwGOlPPwCStzIdSe5j1RA+UFPw4
3Nn1C8Dd7mj0Jm4bbqcuz6/jGBJr7ax8JosVNpAariMh7xam6bvkNHa2Bus1AU3TuFdYIvCvYZ/1
CKDFAnSJ56tYbbTrLKNZog89qIX8ZJHeBuOhJD0Gp5vSG/fRJIxDmj4g9Ybig+Ht2Gr5x2mN4GoM
Kk0JU3rL4NyPLq5Z1YYTAdYX3QLBL/tJrxrStYZTOvXbQBw41ri6yOWIfYyj7KxVgyBZoeOON4uT
iiCKuTY+ychebkoy2XbM9jxXLcNRwEnW9Oqg65u9EEiCMF6qVI0I0ImhRJIWkVXrdl6GkWEjXFYM
sF+4HBH1JKmfluDZkxTdedQPj6tbC68wHyqbeb1dOp9HFWGkgr8pUtc0cMcD1qRdvH0pMEPHnSOK
z0yR35O8iughhf4b19qVrkQrFy7xFV9IDgLrphFA414MY/5spFm/G/VJDRItUx7U2ERg+NAtdn+D
eHy8LRoZqtLMz+aoX+aE+D5hDBChSzMYRzeHQg5KAIYvo3mrQ3rRo4XhbE5jaJze04/3s5gwXBsH
WNAajAJYBhFA2uQF2w+IHkhT11SMIUbnK4493GS1dSEr82qkR3fokvFOR+vWVTlBpZ1ARDE4gW0m
N+BTP2BYEzsDK10wVgieidv6MkzjSi5868WxNoZuJlC9AeWyep1dT9L5Fo08trWLD40jmIcxd/Fx
gYJR3gDhcgJR7q7OazY0KNvpcvmIDXGcfeS+4Fxu2eXNqCeHODE4yPXNTYer0y+N9p2DC8DrbZio
OLU9xtqZb9/MJqkDUS/AyXTR+5Q1kbSRaI9Noz1KVjQEladZMYuA+O2DPU3Paa+HJtPP3dSXPBQq
8+0lbQR5IwRXQMXzZd0vm4qR57hDR5OlM5bLaN4z2P+q9tOLMuCto9AkvyJ+103ihl4BXCvXOdIM
cFC82y+lay47Z+RbXIrmrBnDVY6T6DC4ZzfdNEVojwvz0trFFgIAZ8xIjqUYnzPl6+wat+TztN6c
TlXQ19o99NxjVaBNhsV8GlKJpFE4j4CCGJYW2m4kUe+gWck7m7lPOOA42SkaJlPd3AgDhc/se0tL
zPKrdF0Olh5PWOHNBzJGLW+mOesjwUUkOrOO96vt5eXSHQQCC0NC/Fid0UDNJ8WZlXmvVZP0nbYv
z/kqp5vI5FHIcGNlTm6+MJ8PrGywXxZL2Ttati8IDnjRpXKCGe8RkO48ZHRMAgFZxV8t5I6iQUJb
GS3TydGsffITyOPoU7+cS/2ApQln1pRVQcT/4h95niVerSEl2LPiWMImPRVg2tJjPVX91UAIHBo9
5ORY0MNpNSyY29GFWAqy5SCNeYQA9G0fB/08aXjPq5fS1OqjUjC9E3V/TclLzd0MVYio6GCvJL0s
mo38BV6R10xxv+ler4c5i8ImMlGpjc5LY6TFQctlt4nsMZwViJWXgVn44rTnlUdAjV33mIrltLrq
cuz1HlcUL7dlpeg14hG1UpENJfglIIkirmR78M0c0bzSyzEUWU+AGw3ncE7Q3hbyq5jj4kLF+gwm
gKDx2c7DucMSyaaq0sa+ItpAhC6jDi/LSFvpkoU8byZQ/dpmTx3NfuD6og2UtSTOfsVWKTkfjpG1
3FSVuo8IULiObfeGE36Qrzl5J/iVfKeYRwJA7IOWZDMTNiKGoNwD84bu9K+XKAfh2zVK9HRGDCck
nNl6bYNVtMnBiqZg6eyCQwf4C0wyo18u77MUzEKrnshH7ugOT8U7wUAEj2UynDBuuN7sEPDmTguO
KSP13HGiUUCKeWit671Fq5tw2AKshcLTqpTRuanX6QCVIT7l7ReL0E3sqyhrzGq5qs3a3NNYwYi3
jie4w/0pF8TaDhNOUVkhcrXyWwUZsl0RYEe1GKobID6LkMjLAQPMlBNCqDVJ6xXr/EJ1sV67k3bd
JtUpRwd4qDsKCDQzdAlxMo3NO8IXnLOjdMfCsrIzoTy17/ckKZyRSiYh+y2pktj78VTGSOEIzq5B
xp0ti6i+bhU9dzASNFW0tNlV3QzzMeYzwVA3Nq4fdcULb1Q5EKtwNBEHnlZVfy20DPd1BXJCNEt/
RnFIkLBhVQER0co+0obP/YSlKtJQwI6FcwByxIwhb8k/Q/ZzJUlO0+uJAAC1Im62VW4yfBoXBka+
wcRgmEi6zutXdd3Pa/k0ubhanEpelT3eglljkogyBcsy56w6Ux6bvoQFv25lxOzsUV45/lwwBKiN
7mxay3HWI5RMs/SmSX2uUwmyYjTH0IDTO5czKv6yrgMZz3tBkJxH+gVLnMVpaUy8uEmvNPRoAZmB
RAalICZQjYXacjDRB4QRahS7Z2TfmRwfOitMV8ck4QfFzaLUJ0mLKzS6vdwcXTrxENgI+ptspY6p
FWIiWRhehxY/05YmlKIALLi+ZIQAQNbiqbVImJzRLYykY+6UNO28LJquOxlRIxSPddMigHarT6nm
Jn5LN46g3lUeamWIvKw3Gi8f2pxEItVgVpItL8VNpi67tsH9oUZksQysTjvGPbGmK77TqDNZcjx4
OM0IBJt6jqeR86nY4CaTudxFjX3TxDSoB2V6jDrCDxa5vHfp7QVRuZApQQ/XR1CQBTX+H7Eot241
M1wz8Nx4MQBTtLwxoznJQtB093Z1i7DsZCgutvIGC10zwW9B+nmDsw93q+WyTk/5lU2SeWQn4/2K
Os9oXdvf0AK+JefPdlslR4bE1EOVOA0oQFAKnFEAPJTZFG9F5HmINK92F9KTmq8Cm01tckpGbduR
p1t5TYnJuh81n8gvChKtfm50DGAOrCs4q6SeRtF5KY17Ocz5BTtpTZ34VbwXnBF9kBBiN02KuUcO
EapGfB3lAMNnElk1yGgVKo4qez8kc+a5CXKJdhNj9ugUt3cwryapSBUyx0Jd6cst7n4uOmNrDM+B
3Rbe0K4U6bP1sknC49HBn2TpwGUn8Rp9zMbHaaaR109cw5C3CFzI+6syFMoIIdCtruo+bu2P7qh4
hlYqfJnRY6PmnwqTcxO8gzNBtSkqYWZ1U1Ab490q2dmR6DfnZKpuYgFLyp77k8rOapgr6YwprAmr
vCMIk4kgAWUoLsJOti+mIp67Ig/NNtoTih4YEu21rg1ekhD7uozLZ6wKX5WhPjcJv7fMIzuNavm6
1QPMEEgEeptHqMwtwrEU3tQn2iw4siXz12TQHx2UhWsbcwSLyT3MiGvMYY+MNZ5Wt6IMTdUxCgrs
rw3dYLwH7gmUcHN0ZntPkOktlEhcfSO84zEyPjdak6GDzz0cFlvoej6F8aATb+3gks45THm56ZO/
Ve832EjgRtnNrIo9iVNeoWB5HCErbKLch3htbgBisbW4L26rfOzsfGY1yr+MJibPsk2vE2erIvT+
Ksqbh0hxDoapXnrZoKW1I4GzRQaa0u21dNhjl3qxRdsdHZF/mFdMGExhPgKToJJzyONam5cej7JH
c32LTFSyc8e+Vxb1eyjRX2KX4zyUTAIAkxbcoNJweWb9kDQ5ssqI9kyr0B1J8QlpOhVnsTQAWRqM
GnM31KFSmkRv5GogdAAzJpmruJ2Zqw8d0ko88E9zJ26Q7kLgaZvbhUylUe9eqo1O4JTEZJQFAT6p
1XGCxa+jOS+5hfPXMYaAMnCvmgMOqgX5KCA6v6hj2EbydnbcgWNrHLEKJ57MsiChrPYEDVtEvKSL
WuVjnZbqfgT+71t2+xUxMliAjINipoYdmPVKN3gwrdWbJEudZhMBzMkaP0IVKnjXcDaMX2at6U89
Z1bPzJPnnKSTfasDk+kd+2ANJIgMoYjWKVAiY/HqilMAFIhdhJN8F6XYkrRiY9y4aH0FoApsXcrI
j62FNJ5KBG7KZHrNLONUq5z7osg8y3E8VuT0AZwfdUwsBRgxHfpEQlCNx4KLiHY4OcpdkzZ4XPTl
vutHf2jDjOQsby1mzFXWp04dtMDMsBo5uuKpRf8RfY0vSK7FA/3FSEnkqlLaHKv9nNOloQ33FQYv
ImlT3ZgfOGLdns0SicR57OtHs2UCMNvLmVbSu4mIBhalZWebfGGiJ8mhdO2GG1Yb99Cngi5OzeDb
nyCLLPOyGPQG9H4fXyAMDMsbzCb1yCMJkqmTYaExutBnHqAmst6DxCBfjT2f03bfkFgcX7drvWxS
gXf43Ib3gJSiMK8xUJdD4w21LR+IF171DG1H304AXIZz6uLLiFGq7AYVe8KiOzeWzDoPvcxzJ8xw
yrpHO88/5ys624Qoz/GlKKBoYYzGOWMw03OrCycKVhBrnIOKHhoxU4gWzJxaRTwnuZkHE9ZktKZl
aEbMH4m5+dQq+qeIgE6vAB7Q81+8QvvYt895Cz0rJgao62efCWPkmyzQflWY674s41tgVvaFyOl9
pSV7u9YMThvtQ1zQI7La+FYSaMqhAF7lioIOOlM4Fl3PHo9rDDX0nspagkwgI2iQuwW+TK3RjGEo
PF8lZLTQWMUSJtM4sNYx3eP14Ktsty1UJEHTL77MCWO1tEvvsI85GZm/+JyMUBHEyc6jn2dmfL3i
9mValJynoXfCuRoBha3z1zlVzosST8cyn8Ni6sgUHFnb+sjYKTRvyGPFy7YS9btRyUA82V5Ex29D
MUS7PGvurcGNdilFzpFzB+0U9XPeGkTraSIJ7RbZVmTonGpAyQuL/gw2MG+RrOV6j3dvba19WwCX
74lSTW3FZ4qaeBoAGa9jnQ+LVvpKg4BZmotvLARgdWs67zVn8+eQq9IoxdOgJQd2sEOmCk5W85Ph
QHy2Y2wW2WBQu4n6jFwDgz6nOstk/lOY1hZxTGE1ZrfkJ7Kw8hfzymwQWExBXWGXGeRyNZrOE+lx
vY8Tat3nhBztBou2Jvso4DyigNR68kgLfcryrryudEg5Ztbs7a66QsOTn6l27xqhzJ5cq+eqXZIr
TY0fp1G+YgmRWs0uUyTXkS2ri+JG11NGAVbkV/TgtQD60DbqV17wwmPchd6Orj5sRFQGRds/gSf+
Cu2EBrvMLxldn1C63bNZSxIDe464ZWMH+Qw50aKVzHy2DDmc554lJ3KiNrpFa3PdUUP00eb5cWgo
ABphBiv5trJl/opfbb7VcxWO/Hhik7jolZjCKO0xtCB3SpQC0BsDNsMu65NaYweApxMmKjCjMZ3Z
nNfmlv72vTbMbGMNafe5qeie7UIgidSZzhlRt/ZSju+pRv6buTNbkhs5s/QTQQY4FgduAwEg1tw3
5g2MzGRi33c8/XxIjfWo2D2q7ruWzGiqUrEYGYFw/5dzvnOIdHvdJyJK3UmmX8heUE4uD0M3Udaq
6RePSO0KRLmuFk4+588CSSg6sAJJdraaciDrak9olwWbecoP9tIw/GFEtq9LIkLHsKn2wxwnLinQ
d2WYYL3a/mqOjXdVqS6xja9skCQaJoNC5qnyuVrlXQGSZxdpTD7sdWRmWhCZXF/tkU6FGNIDcuOn
mUBv1xBp7i3muWqwWRA2vcsrMCnlo1IODNiJ2N4uR31MXoTlO6QSIq/qFXJ8EJFlEgOVHeLaR2l8
MMAI7SNGDIjT2JcTOXiNxp+ywQxfYjWKRXrm21d5wNUVt00RsBT3GV6QLVP+J9K5jMTiKJDhoB5m
HeBNshItO7PzT/heFnjcT/A/dk5Smwer0/jTeTzoWIr6tneI7+jL4qqS6X5Nie/daUPVBhFz85B8
cZwF9IntSJWS9limBIGO0ZDVgQIYwFwzzdeS/lrr+hhgJ7nFAfmE0qLCe8SjC39Rhyi2YwKY7cYq
FIFU8qdyoI/RiGLYge956IkSByeEuTmZQc8V/KEHBe/rrsBIvG964xQnqvAGcnlJtgAUVDoU6XEV
otG2PpmUC7ch/a2zVjbdCYFy3SqOOo29pS3vdTdOvkjSImgzxHPKdKEeGFyg+GDvKzydqRY+8A63
foGAw1VSeeUG0LxKqx6mZsq3Luw9Eknp2+nkJkA8+lDR8Pu/0FtcTQe4wTBQI7bWOYoWG/ibowWc
3OYOY9RraUeemPTC60XykRsT2coZaEF11W9DKAz7we55QkmrUzRmr/nOCbfcXXR9wdoD2Cl4WMec
WLpen9d7keuPuU7gaeUjc59w/WP9yZzpXViA6Grgf3H7qjnZCB4msjhi+d2ivl8i6xV3MFurmrSW
Rdo3XUIdijx0hxKkAGAikT2xPVRzMJB1D1ylc1AwCwqBptdX4HIEUyKIfDCFBHzB2kRT+M0rgsM4
jDhticHmuKFbicnqdFNCYvwI9iRPQAvjsG8e4l+qETGVgcHFHDwiAXxw2p1qgjPnxm20czqV0hsz
npGpaXwb+C9przHsDGcCf1M+G8tIlu88+rXIXzUyd8/HMTc3+Bg3UzGUAH1a6dsXPGefXc90ae1Y
UloDD5ey2dvLENwMl8g6WYM/DpE38NlzzSVBUrLymIX+UvS3usnqE+5ZlC6vY4WtDbFQBH1WPkz9
aNEeA9ljD7APi9S5I6owV4snwglXlIn5cNYio/BD6BtEuJXvqoDHs9r9KQG9sKs6mz+8bou9rrbP
5D4/aYsA1dFgFY3rLqIsVBbmUoLUZFrxdtJv1pGpIJ04ganLoLo645l9GbFwKmg2mFOhzWtfa+TN
uxLrHyXaqaZCnzGlqfa4+BPP4mQVP9PE+GispmTsztctltY72cVEzSlkkoAGgWzHo9LW7Kd6q9T3
kzTx5YcZDhvFgSTOIonCvX6UMWbEOZrumM9fsNNeNY1aEkcNppmQOWhsEkLqRF5ZJ++xUl+zCq1o
kDVj6RetfI2L/kZFPBoII3tfY/2Ln1xzm1k8RiW9X6iPDwtLTdyszlfezmcRMrIq5ZvO/jIM2/t8
Hi4OqbaHbJgeMBVeFG3hph1cMx/aM2nex2KLmSrNiUbYqWcv6vRXlZxhw9ysett1tc1tywqAWCkb
KGTGvLgkTBJ/GIubWCOzPBk0Vu2GVQdahxRqg7kkCuSjJIvotwDpKNPG4nN8EJ/ibLUIl2ptbxfD
GJS2VriDPoJxhXlKQBP4uc7J3UkNXzFd0UGp+msSmVzDG1ljTW/JWKPfWuIIAD3kj7nuzwX1COlr
n9VSMgn4huzoxuuiNiRZDXrjZg2QKrvOP/q1O00LjutuHr7yXmkZAFCUODJ7VmUjjmX4WCYKYTrm
78J0qpMhktc13xXjIdMqDOnatDMX9loTFx9lWssVpDThrd7j62yISPZw1L+NlaF5ltYxu+XQGJ3P
fpyOE6mLdI7mB5olB/jq+lYD2wGYiH+8RpFNY4BEcdXV+0glJhtxodzB+WeU1JJMv1rNz7QKGR7k
T9sFx1AcnGZCcljAobBvdoPsf5RG43gQqmhORbsr4ulRb5MlyFA61lJeGMmhcKiTEwcMdNHR1+LW
CYAYMv8v7KCzIs482HiuYlCga9NLm5MpSYt4W5P7aAzDq2FReteimQIDPIY7dOJERhmVkKFcbfYo
mDZdtU/DXVuRipLIzXD2DfesSMM2H+cZ+HvUlmDgMoomLZmOooMaOzBbAMHzCojkS0kR1a3DS1KQ
gjoQOIyHbOKnXa4dRRYga6+NkRYIlRoDkJ/NyOBTLTNYVsMxXYaPUjL7boA2UfKYLZ2m1YobrSnO
KXSHQ7IWH+BfLuAESNqVQJ0WyOruuNBFJTikecrJ4xx61efYG47YG27xxr3ElFUged/a0FkxVcOP
Mrv+oyySN92MnABmEgOJ6oADm6Hq0WqA6anFUOxt2mq3R2aty+SWHBkJDjA94dhGD1LlECmUk9Yt
PvS+wdscK7uJBsKZIAyOU7xHYsdCnKipAo10R2opHOQYgEePNt7TGC8NyTHqMa3OhhBeUcovTN3x
Xl81PsIiv6uB600FsRtOLnn0WGOwZQYll+6LVPANNChm5y4/zrH9IQfrNJts5ybHjr2MTt/TVXbx
QzQ0Z20aXZyznFeFzdLNVM8Sw+gSQRBYSNVlEiPddqa6IOD33JP/jBCGrbmmpJ+TVEgoXi0SyPP+
bebZ8dH6beTSokYLU8P1U9efWa3iZo3LnBUy7Z5lKXIPWYh1IjCJYbZJJW0hAULb5HT1xwZIcQdL
DL2KsR6E+VGj43Q5WTOPLNPMs8zICJQhe8UBEboZBjCibeu7AS3fDqe15gl6ad8okUQmZQogK6yP
1D1E3GNgsxWDV1ZrgpaGEjb/1cK82M2RzTyTbTDTY8HSwaxfxIy+ZxpKHMe1ys8PCg7I2GM526RH
TdXERqrnWi/nCZpG+EP4uaxfl54xkNNThM28+9rSi8sc6Q8rYH+mHSW8QzXK99F2PEdc4F4FT4H8
lMesKY39jJ6AJSE1GQ6mfWg1JmPR276TA/g61cPNx4OFS8G1MiJ6SnRB+3RF3KLJtGM1w0O5aNqu
0nobtRNmOMIh4Z/J8NFiZVlj99gzDnwtlJJR0MyEoX2YjAnKESg+hA79l6yb29LqJZOtFUJVsx7S
toBTJtPoQsB1KSKcAzMzy0Lb6AerdbJgH2uzeEnaaYcsKPSheH7wyQaGo6jsrLf3jWT2cYARzWRi
9KBI7ccMYKwtK93t0vdG027KZRSu4qzqjpU8wbFcl1CzIN0T24fUwhmMN1Y7D2gGSr8ZtMcpfGLS
lrmL86mJoyQpWjmqi6488kEfMqV+KesJ67n0xND5g6CbFA1r96ZHTIT8q/Bk+hqbPHqGzfvIk0Fx
1E7+POuXTmfhDmgbttpqQ3SKlaDRW+Kbh+yuNPWrUqfUnxU69AFMU8dis3JK9HZjeCWJtC+3dmpo
6FGM58YBXTFIFE58CenTvWnaqNwqVB2BYgoPR7ltXwzkaNqnwtmIHKN8rQh8Kg02DCvGErfAAbAz
aYLj9XOM+r1ZYGvXNF56u6qXtOlZoevP0J4bHyP8NbO73w2n8H4Fb+bHSVO50aDch0n8la5WAKKF
fOKw99Oxf/r2bJoM/lAHWGnt9qxrlK66kSqjTTFJ/WnSmTxa8O5CcSF1AGtP0/3U8Ah7ph251mgU
5xq+zYyp3c9Hme7V2o8X3Ob8ZC6aG+xMBjxXQzqRa5iMVJ2ZyrbC8uQjC6QPdToim2c5BOzj4jEH
pc3uyrV75z3Tos9Uly8ToirNqV7xHII4+FwRk+5HOHOxUE4peeXYMepnGLIfCEXm87imjgcA/0PR
jUfkgqewhj2drOVDPpryaMDYwa+BsZ6HjuOEM8YUL6aRZPBVU7TRsejclc2aoenFY+bMn8xTlUAx
9Gtu4kriJv3Eua3ARjAalDpAUZZxPqUkvUMjGX4B4qwCRs3XdvuAOPwILB4htdrDLPBa53kgALKV
GcrGZDuEWrsBQGH3FZ5bitJ6fBiQxu7Yt0e8wnRflVjc7NFyTvOQnsXKFB/xI+UTUkPWW4i2kWWo
YjvuzQipHN/vKl/NnRZ1R7tSFKBD65O+TkHUTtj0Q5SAYKn3SzpuJyEjRc3oP6cfZod6Y4nDHOxH
KBGEox6XlBd1Q51xs8wrZk2bmXcp6mKnmRVHVF7fy4wzf+K6JQ2LkjFdQHp29I3m2D87GHCoaLJp
Z2d4MSJmhSEheHt4zTFhf5nXtoKlZN09YE9Vd7EVYSl2BrFDeokbmieOhdZtaETnvGaX5gj+qGLC
O9nThIXSYrF/zZvxbRasS0rUYDtEHIRNDWCkxiazIWVzKtZAvOPS+TANhIRZud4W+WrQsE+kVOYF
0e7VD3VEAKKuXUDCduLXUe+qQwlbgYKDoa1Dsq1RXiyVNwSrVLans7Zyc2czy3IhM0FbtuJDbdUf
UFnoTHpctamFcqqXHK9OZ9ywuoR4BHpOrVCOFKG+3sQFCiY5N9csXZ/hshwxrvDudI/jmN4QAbCz
5im5oELBljpYxySifMFBM7KijD8R5rwWUtzgro1ZY1mkb4v8ypvfuoWKZNJ2wqDsHW4ZRzsCm8QG
4MDmBBMW8n08zcmrFhdMBEqmARISUTiOvl2Nxb4yJ1ImDXlOxvY5nPAit/Ehkwzjirk6YENt4X/F
ACND4uIU9v482YknK4eQhMb5lS/TNZmZEjZCgNuqn02cfRzxYeKKtXqL9W0tGZnHqqHlLxkYGzKp
XECJrws6gCNbHPg3NRPq1bjvF5VM0ad6eQ2n+A0BBNoB5qzajNLN7JtAKTqPnWZ8mZIf4PPrY70w
jUBSlirOQ8OuMt70DAPPXUqxd4yw7eGyIRh6WSRQKWX1xqEEsxOCac2LwouFJMd4viI0v6tVayR7
l1TzYSscZmM4pyHbk6amn5Zz5qGijc6CHvZka83TqDVxoA8d6qpYerWxaU0GGy9/sc9akMN6iHo3
05kJrWx1M6wjEG6Ze0WiPzXKYDMhi/wmLyVt5AQ8v4TClVkPtAzU9F131DiZ8tJ8yEkhchEgbbj9
stwV5bGfqvvCeWaQxzp/UVnAcH0ooSlumRRSzM1V46LY+92K+KOdUM4ii8AHyoQ564fBnXUG6136
GSlsnKXJegi9w27ibzPvnAZWQ+J90TD7W8aroWZfED1fCmkUrjIMrRsLJAyZQyoDetjHVVdownm3
IYey3wbf024Bu3gud3algqcojOIApJA+odgb8WSTn15M/Fyp4klLYYXZWoGVgCuRufDVSSMT3DLZ
f0/rqe4t6WoAtrfAPqS/SblHnARK1xkv6pJ7M5eUqvaeLof1geJ3fXA6plItZD92Jhv0bRl2w/aZ
AAjYRYCuffzhZGToJGmQweCRd0oKSEWHy7R23isd7eUA0Sex619FG/ItQco3TfAQw164zDOQc7do
JiOl8gp7qAJwZLmbvOGsvEittunW49epRpvaFfkPzWrP7BhfcgNtSZktv+Qoz32VB9HaX1uuNx1V
LDbNgOvwiCuWYml4zyWbxjCUA0NQnJ6INZjOWs5zn0b3Y7mw1eyYvgy59TlQ8rtCj9lj2+/NBHqe
opuVHgNMsDyQ/NLm1JbqfjCUhyxJ/bXvL0YmfYPxQgipiOlQQdJ1P105KmcaqCMSbvTY7Gg4ULv4
gJoRzE9SeCnkRDdJTQYEa/VLIR4W0tpeQqR9kmb0sBoJfti5dfbc8m+zIuNLuYG6RYsDacMb1NO2
8miR3JqfpPsskKVTxN3ZpAaxIl6dhh9LCdHA6iHNctLdiUFYgR4vEyQ5uuZcIJ0aug8xTFcLvRGi
PIQHmZAnkXSD36kW3zPKVfqCcq9rjMSj/DrlOSOJQRpeC9bNbaboVam2FROrmyk2fswkNXiKVLmg
LIJotXYmiqf6CqEaHsKSyU9aE/O+sut0sYTm59RcQJsuw77uObLQiQWMjU584+9Fw9K4KTh3GrZr
ca0wZQS9v6tTySmN02oBHhEwSqW7NXL52zbCkskgsC8CgOpdM7chbWz82sPj48y4HbDt7Fh+/Tby
5J10TOm3I6Q+MUK1QCcSWwaSWbocxvdMrYzuBCWlSNZzhGwX8zjirvnOiXkas5KJ3eLgAVDlxFnC
d2o3oqBk0oq3LrWQ6OKavSeAoMZuUBR7MSQ2Hmm2apDyx9rmlgSIvO8MRNFaqF6xvba7gXEGq5Y8
YgnfxoGTzfFrDvgVBfb2E30vU3OkeAkt7YwN7UDSxmMxcUPXdfawSIqvcgE9V0X42OKOGdR4wpGN
mAu1vo0zlu3oNkv1yJ5hyWE89F17XHSUvlipsC6EaupBH28OixK/Mz0Bd65cCBM8QfRsXC3VqC0w
BLCDjY7mOJGXs+mFrnPX/4yS5EEBHnUsUEWv2+4EF9QMjUp2roSVsmNezSxjwfvV2I91VfSHqH2c
nSTYZqVebGwCaDb0S0avGs2RgeKDjmWWjVvVCXEOYbxPnfiDREJWX0GuW8WecRPoTuO3wJvtNXbM
kDH/qeJMc5ORVipZXFOJiJgvsRvoohM3Yrb8UEQO0Lny0hhsoCu9CIpVPnRDFswCS3VYrS8g9Na9
PWZfiUMtj4XdcZ1N4iPEE7l10TGPAhIWegVCLMqHUIRiB3hGPcHo2Ok5l9LS8JGwrW6DKldi2gX2
aiqEN40iHIZ6zoB8oMJQmaQY2hHGFoSStkGLOJ4Q7UXeqhfJvq4l0/NMXDOHgVyyvgi92EkAmkcb
uaBmDV5H2b2zF3mRiVnAEjTeqM44oygCT1RL032cIZKvw/nA2nHcDfaYB/TMHiLpzw5WTaCwMIxW
ivA4eUYxWfKlNWl84V+rSEhplEDFczKeQDgGoyDerS6YKPO8fKkRB4Pd6A8AA2u648944urRSyQy
akWLm1f1B4hyrjQdD+caWpd41QbA7kysF26GcIDJvSqbfk0bEX0Wu77XSZrRj60jvSnDaiL6Mqj6
mRWd1QRyVH70KbXysB4dhRVdt41J8CodOlGuO0vmhIqnc+xZsbYn66e79LPiCYEGSS3j2a3UwNIy
gwVLMnMEI1XpzbcpT+CQOV9z1ZEvgcZVbdFyZHGhBTWUnvhlKOJTw70bzXaxH5T1lyXLx9iKP+tt
vF4MOdN2V4MfdVqb7gV/B1PSyndM572GEfRP7ND/yH/3X1vr/uLFuyYfLaO2r/5PA95/75/632jT
w9n2/7fp+UmZ/yw//+rS43f806Wna/8AzYMTDp8kGjViF//Dpef8A2e+wFOmYrdT+af+w6Un1c3A
p0LBw4lu6o7K//V/XXqm8w88nlIHS8QYmaW49T9x6f3B1JEqiaaAWMje1OSGsLH+8Lyng9Dm1EBQ
UbTEpjSmfcf1QNpNRhZaZy6vPZXPvjXwq6jNc6roNBZLBSUxAr+fDFD3Q2OmDlNICf+X9/C/oNCJ
zR34//AB2ytj82FaJsl2Niw6dfN4/4t3PdZpT9KkpdQmauUE2YUv74r0FAlQiWEEZA4JLngmmuQt
wsfOuo49WZjp60Vx8iDr2vi2VYAhT2l6t3oNn8RzJShuE4WRD/fMGbJ4eu6K0fv3L/w/v6UWaC7N
0Nmlom0G/PLXF04mS2oo6qwzLtd3liiqG+hUwwAKNLc0+1JnI1tGbo49ivw3jCJR4NRo9zsKGSVT
nJOtKwra3Kp0//0LE3/6MVXUE1jndOQehtB4h//6wgY0k9yICiww5idgJ+Z7PZ5uC+XO6LoWEYo0
zzO4ylDvXwYWKO+alZAR1UsC/+w7NXYU1KqFD5/zmtdRcmBT+CVHlZAfXWaMejd9cUvMgDp09r7o
mKwJvWW4iP+kisf5b/g63x7+vz4fUmrg9zS+DUKX9h8/jTUrw4gWJfHsehvFG8MFWI5XmMqzatbr
K20/rWeHBboDfAnlMoxd4kaURyhAPWM5wnQqoCLt9kvp6B9rodiBgtb+FrZtdU/Y/QPtYfvikJaM
jbOu7oyB1BJ99Me4+1DS2nqelktpIOGwFeLxphFjZerUAjd0hbZzoPNtYnbJQBjLgLo1xuzJ8uff
f6Z/QIa2bwnHAM8b/votl9j8EzJUUxYzRiLoI5yKQ9wu9M6DgyCrRZzhdPpuUkmUBdNinie5DWws
5V7aSXKzYHH0/+bFbLirPz8SwE4cZ4YESir++MradHED/kZsQcYy330/UGZklndO0XrpFIdnoyzm
62C6M7DqYxpXDrXXIP7mOde2n/kvL4PjFmMrbwv/1UzjDyrXNM6mPqu6tndUuKfs6zYBeBwCZOtb
RB6QCg4GZbr7/YyqM3rZNdTRaKZWf4CTviLz0NXgb96bv5rl+aAsYfC127JBITna+vbl/JfjjLlv
LLUsN7DV5eSGKenDCgBbr5qXJO7hBbGOH+q1PvW2gSBKsb7YTMw3aBRRaaOzL/gRsmTem02T/E3m
+39+hizkp4auSkNTBRfOHx+bKtOBJGvN2gOCQHjBhs8FO61BvaciWfVR3iRaJ1x97HOP/bo89AU5
RmMeZ8eKfLC/eaQtS+VK/MsHqKuGLjg8Oa6INTWMP15QleVdhhDURpduWL4VmuZ5mJYE8FBUIHhB
O3lUmqK6NNKmit5+KWFwqG1l+4lT2ifImKe8pWT8/qto+1vf/2uK0l8wEqAuEc1Dfun4OKpdfUYG
O55C+4Zo7e4+sXCqTI1zNoehvxu6+lX2yXL6/lvfj7UyWu+kCWy9olSfUT5T11pSuxu3sy82clwU
S6PARhY8Y+j/aXRnXIH09bHbNW3HrYSkPMPvFXz/JVwGlDFYgoJeHXw7stQH8h8ybwCShYYvyk4k
0cAQ0SPPYT4GGA/4zRKrlwlvErN4Pb1JnISp3krgibHY6cGu9flcTe8luUjb/Ge4If/SelrZumkN
WR3//FrolJoe5pkFEc6ynO1OY6X4/UJBmsBhLN4Vx+iCiUyhvbOuyM0SkyX7IAOhtRCDvz+LSVQV
nKZlU2HMh74d9WtI7sGJ9iNQksy4UcRCwEhXIJ7L6C/NQtHvRtb+HlG2CGCr1XfyPHta1Qij3NQn
zwjKpgNE6P4hZk4+h3B0V0YyVzNf3qJeRrBrHOJq8lg7kBTR0Q5KKMKm/IwNUgZGbSVN5/ulZYaG
Hp8ALTdGUXfMDI5hg8bqVo2aoMs09QEmJQMPwl0K26XIKJ560m33LFvavWb2erMbs+TVNPtHQCvm
I/DlF3utPKNakLUNdbhnaI5UrGdzx4ZReR6Zg01d/LDMBuuaLlQfZqBF+3okdUBOjwlImUdlXeeH
gqADoz/jMS1OfdtU1yaNkkuIZ8tXekN/ldwchdU9yBWplJ5Nph8lceo7Dkv+ogn3ueHgtrDRItPX
N75ujfG+mKTlqVpY+lLORIiNSny/VDrO44XbT1lLFmVDG/mtVXZswzJnnxfW+CiJkG8trbhVxwjj
w1jv83xyEld2xnrOk/K1B0Q4JtouFVN321vbkjXE7GLbkLMhBmrn718I3gy+vxwD676AtUFMWsMc
tG1UXGP53PeGipGF4q2N0e5nKD2uDTkcpqqrx5IAVi9qSFqH7nxOUDH6Up9e7LL+MTn5WXWW/j4H
c/pdW2RYkQGH9SfRaAzgGjTmTFIjhOnDs4YW353CVLt0dErMIznMDOhvF5WCBjaSl+ad/QIUC4MZ
FRpabETr3/9W+/ueiBxVethXk2MmRMsAs1RwOI828VW1E6T9nPmaxkmMtLWaCa6imtQOamKx0pBT
fUKqJu/iFhmtXkQO7L7KOCyq7A4ri05G10X6qTHHsub1bdzuZMR2ttlV97FVWYw7mvQgGaj4+iok
UKhkPsNHIY2k6GLfiKkkS7ZTpFWsfqQh3QECvfqY21gYWIbYIyDFSxPTIJtGJa+GMtTBuH3hcSpU
N1GXhCc7Uy5TiWor5OL1KF4/ZvrSa7Feu5UDFm2bdYVY097X1KdpP6q/sEpCaAhph5Mo+SoQfbAB
tZNjItRoOEZlud4UPOc3hCMvp4JUXY/tEGuvlc2NZu4dp0bfiaDxGKfQPL6Pg7AI39iCMIkXxUzQ
bmmenDDacqu78SmfGDTVKzTaJbld29y41Rf9XU7I6buVs7rE0qUmZbiH/V//YC9B4kB+AwJQuTbj
RaBWv0EoAhnWJnqLTN5pae/heZXHWAr1V9uxOycxZWS0jCRBq5r8ZYjgEXWFGd7Pqqny2ZZcL2zb
d0RZIoKHp+uM6yeEJ7Gbk9l4UOI0wLiceGDPO4SPtXEmbAkhHbuTA8m2NjF545PgNM7CNTx//5Lj
6N8ZfdYGho0bYqyzxQNrSDdA5k2A3EoJotl5NNnrW/NTJZqSuYxt7x3Q8nGp/hZW+ptFP2AKB1M8
B3h7IYo7IPM+3H2fHoRQVNdsaUEd5WOBvpDjLkCFBhpSv6Njqpls8P2rmVCjo5o2o4YBpWENVfPc
kM+4XzvrcVKZWFRFcvg+XLoCzoRkBxS0VlN741xOHAwE6UJQ1/eKQvYrWrAJlkmg8h9/Stb4OOEW
nBnJQnlHmAIQBL32MV5YnHVt8ssOmSgxdSYjSwnvTIi9O7y6iOmE1Xv4R0evVBR5aqYlGMgLs2Je
D9soBR0k81qpbL7HKvyt1M+V48ywzdXRnxtkSMMCO9MdjZLcwTHCHYi3acGB7qGc8QZmnJ4eMRvO
Nf7siA39HXwo+7AmAhsU8mGCySlQt7clHKEkyVC/0YD5+EIhx3R7i3Ld+MqSFtG5nuZXjCf+olvK
+fv5SSyCmxR7am9rC1qx/TSvKUrtsnkANWU+krLtopX7/p7pE/od3RkillrqIa3ikKQDVB7f/57O
Jn6EYfpaiV/tgGIvE7kAa4l6Kir1E707i0URqwfDickpYJpK0Oo2oWzJDQWifMnzDjm4rE5YWE6z
HBGOWzwfFnouY6lPokcwGkbscdvc35TRDqVJj3/bkCyQlFNpHScCuxTjSJBa31zr9kmyw6oXxv4z
2ATrNrZQ58coL3BajE/x/IG2dYu3DnBSd62vNPv94NxMIN5atBW6/du618sfnFHMP3ZbVELN7nYo
Z5X6AJgMhEc2efP7iI2fZUP0yeX4zT6ghcqtJ9hZ1T4x2Q4pQrtE+cJFxLKCbWn0q2vSH5mN8Kil
AsC0VTd2oIWUGpFYzhzJJ3i2c+dhMtX8JtNtb63j9W6Zu5t2VifCEUgdWg2kVSYT9OPksBcvau5w
JmupZzuqcrLJIBrkzTqfJff8ce7j0S+d9M3o8psmCbOgxXDphuMS4F2TkAxSmKf2El+NkZSDNstn
pKRrH3RyH2GVuSUN6C5H4Z7LaHktw0UPZidYQAPhv6c+QGZH2vnLrMVkNdU4NXvc5wi0rTKYivKy
mPgKcC+6ItM7j+nCFJAqpr7MonhWOu2lz0dfGhYGvmZX1iyKhKMEZrLMBxRn655PPcJAOtU3M5HM
fr5amJUHTrH4jvoMBnrf+SvixxmcEeLW3jV6gl9N6y7e0hu7UXuy2vVqd/LLtMbLpCK3GrWvbW8u
24KJfHusRXvPqOi5IGd0vyTJXWTO945YGCmb84sGTtjHgvrZrBG3kzONvmjFTpMkoStOcaODHl7r
5aKvgFHGRn3Ker0gIAZxDFCa4lafMIFEuQOPpDdLnB0x4T9cfQp7fMQaPkFZj6grn6pUPn8/KMx3
2LSDp3GTXsU/19T2iQxfciMwTEV2gykGQX2VgsCvDuyR/bYKz6v55ZjTE/kN9230yxzCc641Pnfp
bZiweMWQMxeLBwi3hrJIJvnGEERLtk1sN33xWBCYuopuvuVjN1JNxeqArG1CVbWbSOLb6+ITMotG
4ipu26J1fmXJ+mud5mu1DA+TKp6lSJk1tOaTSqjHgH4xQ/ZwnRK1OnfzckhzdhIdwVnmDuzhm9k7
oDSR8XtmY1v3Sj+gZdJQuI2p1roa41mm5Rp+8LZNXjd7o2XWDgphMB4qAtn1Fv2+UX2VcI/s8peV
mSdMICfiXt5nYio9KYyrAxxJDrVH5XhIxHgwmt9Lne3U5R4rI7bXS+ssdynqQkV89ct5IpiQsZsO
32sVIDLKPHuwdC56u5+CuTN+8HZtK5gavQLWm0LUmOkTdBZrcx3CVCG21H7NAWh57WLuYydfjrnZ
M4LaOql8PiPrWMkfqj6drtnbGGz18SV67sKL5dxE6hHlwF4gaQglkda5SooVE80ByXrKAbHtpwm9
MZy3PiM1KNIW31GK+bnoU+UcNQ4ZIWivfohwWQgLXVRKCpPIn7G/0+PuKa2z/kc2kvGWKMg8UcAV
J7LnM7eXM1BH7s+hMVuSE5bBp5m9nzsmR4TkHUQhX0xZ8joMtwB2MpTrGX6HO5p8WSNcliHGrrct
h8aky9cxAUD92I2z5U1kWibjPp98lCXK48Jan6TOnabtp/SVPCFkgb1woD2UqY8C/hat7QVbp7+I
uHyi8OyPoSSTLCQwh9GUG+OT3nFDlAG2t2PqOAYuUIAYS4SSrOtsnEzhlqKLClQS62T2h7ld7/u2
54JZhuKk8OaVlvOShJCiYlv3RjP/XCbzVs3/D1vnsdy4EmTRL0IEvNmSIOitfG8QUrcEDxRMwX39
HGgWbxYT8R5DYkstNQlUVWbee263M/Sal3yJSnV25KL50UTkRpQFZVGtTDTcpodmp+ZA1P1LKygw
YJLQwvlOjw8FARAHP4ISnjXxQU4LsXMvtHbyR4IkbS2bU487nIr36ibmvx5BcE8e5leK3MhKys8Q
tVuEJ4HxWWPeE5TxbW6rL56K7pHp1EbzPiEvJz6ixoW+NWFfpRBdWRwEVlY0NYdeqEcFQOi2VtPv
WlJyzztRgSTK6vAM4iXnX10y6MG8GJPBljZPXDA20ndmRtdKAfY0GjqYyQ7pF3VdijgbuoqZlKfc
JhUx1c2GyN95p8qZiy2iWIxt1Qk690VDtKkJlhvAI7GNcoNxHIGsiXuycOivLM60q8qb+7WHBW5r
g7twciST86RnC/nmTt71VycyPagqoj1yo1LuRtWcajxUR4l99uTU/VIEwo+Lz62EEQQK8zCWz6lc
jN/nUA9mMyYQjDWaAaOxuM1R53IJYPMhqZM1TkRow7DeqojJKAvIVTq49HUdF/+nlwdp2sGCqgZn
VWs5VCLGmOvJnZsN1O90p2O0DJJ4mWyyrRcKAbwpnAJsFeueq3bjXesUqVw8t4++Sl48J7/TGy1R
XjYTvlqj3QFEgVyQIEoGGg4gITH/aHTWNryyGgAxF6YLz5fLv9yJgXp4iIWpbdoomV5LGDt7cnG+
W5sEO3XMQDx0kQwGOZ8ji+WaDeiBsUFXsjf1px9+NPeesLZHZE6mqOAn5PGYZi1ijPJQ0jDk7z2r
o7t6njJW1xh0QfFayL+VwjCV3YDb04rzAxX0ymjrVWVlnAGxr6IwOXakPjDvRV3R9nWQGWq1iXGc
IDpvcLZlcmOGefaKt04HxcKacM4hdq7y3tww8kOyODmfQ4lEzqYnkNawGxp/UM9zeE49+2hIzzcA
0Q0YfisDg75d5acyNe7WiOy3EFHQ+xP8tO3ya7mj8RZPtL3eDIFgIKwFk01aa3eOAttSjWvIEZz6
h9Rw8YQxJyZb+7k0QFj14/jPbrIvDDYUFh3ZvzpHSHLAMwJUV7pTczuScNpe0uy9JJYV4sZaoOvy
ImtFDct5FS0Dwo7xPk39uotZ9vqXznmq09e0/JcW70ZsYjzBLL4pxkHeUiV+rWdybacykoeZ0fFb
P6TnUpDi14XjpbZT/SkTQ6Byz+NZaEjvFhkjIv3sprak3ESH15I98EZyzs1UTq2eH8uZUBQ3+tO0
OmJDL35JsFBR3q8ye3B8/PYkxoL/jUsTrplTpFycjHZbNoilNwz1YD8RmFp0aGw61JGTn6e+iHyj
wzY8ITY6QFzEpjoMvuCtxC49FpwCbeOYsA3xe5BUAp+gxpkZ3WudXHIO9+g6M1+NtYDJto84yDtg
4YAfUYoN2NXmxV5iAF0hnX+K/ZfERf3HrYxnqkIqY/2tx2aMTtc0KTpJSdkM0Eamg01mWXrMyflG
1LXq+28nCexiE5Y0cQ+jcbMLxtd7R3vqEM4Z2pOa/0QKR38a4xxd6EYQ4jccSyVgdR0Q5A/4gsZL
2rwP4a1HJ2+yc+nzLtK3SniI82CSL0b1HKGFqF8HbLpKMI2bZMCL7GvsG5G6y2Pc81RgJbnnUfvX
QBnRkx8cNt+OHfEbMoyBhvs+0VQsrU8d0osMRmvrZtA09oNzlNF7dCRnU3qbJS7R3rINtq9hfrRd
VF1rB/Nf4psu6bpAiT6S/Glgyc1XNi+3pylXDAy+g5DM81j8VUPh4GTuHE0Gsoiy56zCcC3ZITcR
WZuFW7rvAsVgCZ1sozmFTeZz1G5yggllsc2cjverouIChtlGGotje08bTdtONvYxZBJ+lRb6q0n0
OKEIVM/W2PhzVEBcbIPQU6rvvFtevxzykuFCMY1zb89Zx8TmbQ7XkUplizTXy5WNBmUFcxFcDde7
tbSibBu7AfxLXH0KrEV2AyyEfZNiQemYqTRmEJPbdSpAsR7G3rK2Blbf6zxilAeFyaYrn5rQtNZJ
4jlnT2VI1Cv8CjELzloOYfUIzSWrzoT2MQr3yOAYK8okzobUiDPimJxHR5u+QYeruZTh4s7bllWP
YhqDc/4+2phiCprS9H2MjdbLYE4s3EIoLQTEheZZkIEZ5m9qR+VJ/5e+8Bp7moc30DH2RX8OMYQp
Ezi1SiJ/Uld8O36XhqgzsatggNVxfuSwgnC/aYnQoA2HPrVRd4gyioMjb9W4y1O4k0Snorx9qOg3
4GO67daREaK+iH2vYZxZU3vPW537pbMcUiVfWNdxbq56A0JISpmt1adGpcfH3HKDa6TFH5BTsAvK
9zF3tQOTnBTpmqQaKAMbH0eY1ng4WQbm7Nx47R4M89EZO7SttB5GFzhgCfXMZf+KdlIHuzQU6N8q
X4CSGnrrnDjjbtCfMBRuY2lup1BB0kwZC3pWsmsvrzPzCKhCum9htVNpT3ls8ZgfgsYTPuzldcIZ
LC2iYzmGKHeZbBGLhD6XNO62fEEWY+kPDdc2M7+V6uWbHstUyTLfhQUFf7nVwWGEBlUCsB5BgIeO
3K1U5tWExXicuYndU1dRSg6SFEVyRgltHEukZbxRiTiNKwPLGJo2f2rqbS3MAzvVJiKDsNPRqNRn
/kuKP8n0VOntKoxxISPpHaRKR+KpQD1QtBwrjx7KUonjU0OBbKGwJbN67Q4ChiVTOSmZUmjboSoC
PU5OHBpoHkK90eg17ML2j52yR1Mc4cXhLm23LtpIa3jl7M5OZG4FKL5CXkcJijRLyuZeLA9t6bx1
4TFkOgHqqDzGDY1aWeLxSJTOF3iYNe2TVodX9qw8ifLKLGcHMXM+K16qUaVNaxpu8GaG8KDCkWxz
PLDlhLgwXgun2JT8mc6/KDcc9HmEteDJHEHbWmXERejsvRaNHjZD21J8fQbEhygKUjCToLmP/DKm
hYvwy6WsI1HInzmIxaGDmtUIIKj6cfRhJM9Zzeg3Nskm5ZCADskqUXxTwplsbx0xpyqjeVTEG882
NjW5pLK7xvFHWz4sL9lQuRP1PfqF/Vy1xTpVEW5j28NsvFZtC53rF4tSYt+4Dpy9HSH0HEgQBXDm
+qpinUqjQdAbz9mGPPNzzC95Xrb6guNzIDX9rzLwDK6aaG2MKJ86AJmb2lEAYdn4YutKtkdd5Kyd
fJbLWWPK0LvtBcG6ta3ppKFNq01+3NCtbZuoO6ovtf/IDAv0Jj4Uv7Wkvo+aBk903ZyLLHH8YUa6
qNKz2o6OcbanKPpmOnWbnIkDbD4dUeKSeVFDPWNwRL7jBJB1I3vnKamyC3f9VtRbI2FajYkLS9Kl
N9RT2cQHl96ZbJNTRYtynInFjlw6zn32TKoT1ozRazEU6FRSToepR3fEFbbYiz0whYHgcBxrc7rI
Sb47WqU9997zIiBfNepT82bJ8qpk3REO3QUywjFU/pGQGxjIAj1H2+Zee4RnBg1w4ZnCyinJrXQ3
RiY2perhl3WDEidC1NmXvBtPdPtZb56a1N5gzfQbzmX0qJjgXKf6X4QRRtMfSpTt65KT/XBXatqa
uADNMTxQxWxGrgBEo/RiqA32hbKBzgw3X9ALhwLyqWZbalaOoz3UZXCIcp71lYx2sBiSKxH1rzUA
BYSOLI7e2OJlR0qECiFHwibeXZxse7MvZiSEjQsNzuIs7U53gnO/CqmoDJSj6mr3ZLsXTl1dU7OI
Nq6pYS5engM3NiJScrGGjuUeT4t5IEwzuQhmZBHj0+PYSTJjI6e9edMsONybMPArprMNKmy2tvyt
qmPieDtPPNpayp1twd82/6EGhSIqEN16Md+ntK29q9PmT8zA4NozXHjVq1s+OvYLP7Q4Ilu8VS53
m923ydVzsNAkoj3WVWieuYYZmM+X0iXXvhyq8iarvtvkhGpFpp6/uBOmCiV7iWg1HGdZtkvhHG36
okuClsCfDf7PwHJV9X2s3Jco3iWxvY9i/aOnZQ9UuK1o64TaORzyelvpR9eKGx/KlvLIi6oMtIhc
dry83SH2yIdkjGsfSzf/GdxsOgod9snvR90Mmkqqys2+YeNlVWLvN2s0obKvRx+CIgVSBtKVsG4r
s+icWibtS5TLqTgDhgkEo71j6QhEjz3woxbl8JHfx062agkcc11n1WdJKvWqTSwKveVBmeOFidgj
IzY4q2V5eYqx45xowVKQ20YwwULcaB1QG6BvGXyXtrurjnLrjFx7U8xO7qWyE8zN8FE1xH1nNiFe
85xxMRYwY6WXXIeRTEfH6Bhs9sbWLumR495SaQs1eBbtUyxQsilkJh2Ys1D3jsBwHFyisdZy8MKs
7WIfKQTOjRAXClainTqKWxpY9FTjuAUkps/vDonZSse/uHkeqFPPY2btjUjOVwHN7jRn3gs3+Hh2
Y1obQ/ImtOJuy6SCnOPKXWtQjqISZmqPrJ0s4hShrqz2htA4PUr7s+O6X5kww5fXKTuw1VRoZxgI
mYmb4WWvb/0CSvoYuu47FjOpomnk+bWIpnMuMScNdKNO7tLaGW3z1WY79mnTnCPNOWIQ+UxoD3Fq
rLrA7hbKtF7/q6siPEQK2lU3GWn4IdYHLBI0UicurDRCOA52hdIrDtpkId9308+QhkQMT/mxIl6Y
0ynpLdWg0SVKQvJrl4/+ezASp2HpSGVAEvEhQWZ8pZXYg8uhqRJYWlpesGskxqEkwPzOfZCuqQlC
Hy7Nl46b80JkOBCfHiAlhh3Kh9nM0Qw3CiR0Knel21mNN+9cXPk2HbprrFH3tJrLilxxejE4WMWK
/Qp/kwKxfUbm/kqvSN80/UiMdOhpl17q2xyO04bojPTmzHp3EQ6vP1OC29R8RTFicCmdfgd+/FHl
WbmFFMFAJVfF4fcjW0sdP58xSP0KRmob+lIxitxXTJhzZTLv88Hwdu2kuS+DiskE/54IUHJsLQu5
WgQ2oVpsNytUQ2s5/algwKao7V6FsjDJPV+Bm8YbSUzYxmazT0fdByIWzNwZASZGeSdL1WDPduI9
W2P0LpgFmO7Y/GE9nIKzVkfD3snj/ex1i7XvnQEGDDPj2dFKLzCa2j7Tm5yRmh4L/vUnm1xQMG/E
1/fEFFG/SewYuVGftDFEft3iom90V2xtrzwiRekPumt8O0M0rNle0DnWCqsJrycuRY8BvRH7bpa9
ak1rHqfSuTgiKe5FCCQCR6ZCzV2Fb3SQK3BErx4thSPUiTXw95U7QEkUjyL3iucCVB/YFAj5RCrT
B23tL3IlmCflBdVGNeOADObeSo5j4RoBjpBqE83XIdKXFt/LoGl/op2mwzSgEwXtjbeU9qO97ycx
v9ZVFAwF3sNEuxdqLC+EkujnoWLOhsOweU008TAj9a6bI97+rp13+QAOrDaQ4YyCIiRvB/reCSHi
JAlNT7iZ9cty7kyi4sB7eEvDJP9gad1KDGb4mtGxxqR/q3LaEYgVwkTrCchAlZ+LS1U71SWn67Hp
PaTrMw1aGoHLk/x0a+/1BpZxayea/O/Ux5ecYZ/eEC7++82/D62KQgJABEchE9lId+r/lg2cBkKN
mLLm6zrcaHH0Dn/5j3CwPRTpc8HSH6LsNyXSgo3JQavHURLgkd5IAz6NAFwH7gTVnNrXb1Pkvox5
BAtqgNfKLg6CyvEqX0fWtMYakusAxciNV3SS1Tn/A2Rq/HwccUfWA2EB0fcvwgO7uSXCJ53TIMTs
bSOhOPX2dWCqxrdS1nd6fBjT6Fupm52RkdCe0zOI0gpSIPdbmIitZPavT7+k0tWs0PyzyxCnaDiD
ic0I/hYTzbtYw5kHlRDen/AiX5G0jyyHEZ93FnIegtbDS6Nmf1GFXYtGU18MDhyixcscVs0dQjWz
MMQCjboVCnRMW8T94hb0o3H8a9pLPaXSha6tTejmiIwE5NcU+3NVYiWGcAw1bi0AfFkdfg1uBFIp
qjtpyxY5BFzTCn3e3EONIJz0NJb4ydMhQCkaCuUVXykTLmKmOSpWwFA9BvGmoEmSdl7iayYdjqrQ
Xo0UGkM6x4fJcHDhMzLKiwtYw5soE/2ZLYehLDzchhH2ybYQt/SA6FdeW74zJ9OYjTPuQ90V4M2d
fQuaG6+zs8vcPrzigv4YqcKN3PgpysK8ewQnjr0hffDwWEA39VQoQQMB+7WpG4bRTE0U3saZ2Tsl
TqWrG423INLeQ4yfo/3XZD5gG+/Sa3d5qW9aw1zpE4ga8+ZkzzG1bJyfIcaoNDeiJTGGQXjaOnTN
GYjjYhl1Kz5YDC+aMPnuKt4XNVdecWcUx05No0t2x8Vuw/pclAjdH1l8gZFH68n9aYfxMb3aSQtc
WyNJjoXg6uVu/gKH55AOpGcRV0JZz+TnYKYOXu9aOU2zB9DYNGc6jnNL00mnioCoS74SOJBG1NFb
gdeHpWq24ABSPFcWeqxG4GMcFCIHGJjdaFk7/XfZzh+0eOAAm3xjDEsBcDRNndCl7DK4L9RbUT9K
LEWF+JoKmEgFTMuU917nD8C39q922Plq8tfhxYgzC9jBY7IgHIAPpBLEMYPk4k9LFjHwTpprmkJP
0vbzWN7xtbGCc7+xCwAAQu/3iAUm5EbhYCwUvLKhZKVC9A/kM62VfWW1Gz27OQuImutQ5uuOHoLD
jWRDoaKo7Aglby7e4iWsPlvXADxsr8s5oiIUAGX2eILBc/Sqc2vS0TsDJjXZdDziwD7hRXy40fhI
xrg4I/pCAFJ5HfQNI/6MCI7oCS16gaEq9xDWOAZ1jk+alfJHc+WqM9FLxBYQ8gwVQ2ziK6SHCouj
6NV1RkcnWvghtzB7c7dD/yABzY0OoWf5IDA3hn1dyP0TZBzn2UxDw28KAjpqS/3JWF9TA3t+PfiN
FX0g8NvX0U+J9K1x5boGINdpX1ywyvRvZlJdJauhYEJHr7cnMk1l08RQGlShMH3dA0/I6IyM0CV+
ooo6Z9sVowIdvW4fSvicl21512n6npVOMFWFH5gcdY3hFp7qoJDqU6cmL70BLlWfAOX0ALG+zJno
IdCgOQdIaCgRKoRVH7npXtoakmEsG7SMkvGjn9zvGEfFTXSQjfSMEdbv82BU8Loyu8aS/KQM9ZlI
dO8VfThGCnX46NDMbNNaIiRYPuXmP6Aalc9abxunxgAr9Pv8ZKMikeR9xprwTlMWTbcihP8Tuowk
QhA8+BeMexaPd7yGmz7xhiOokOxuQZtYSSXt/zDiwP0rJ/rADZmpGUMOwUj/lTp51bC/0Zo30Yt2
TF6qkaAIXGsMfMguI3QjGO0WjEu8Tp14pcJ1I5J27UbPk80JLXr3pld3eiFYYT27LMD832hUgVw+
GHEjbjMbHYVpqj5vybpUT5Zz1hgUi74kLIMZTfqG+GCtusWm9og/YrjviGFjVZwMKwSFyLO8U8NE
DlfxWqME6TtaE05PmYfDwIMmPAYG0URG7Vf04Kx/YQvFUTI36+g0iomgAxowDMkimkIKHMapulXR
j2EA1sv+LB146Q6bCCEqFkoVL2dIIwmh09oZ5nXyPQF/hGS9rpa2jGQ4kedBnaj+bF2BB69JeFp1
Cr7M8tw5Xwi1/HqKwIH0vsMXHRuOGE3CnvrOKplqF2b7q1Z5teh7uRy3WqAxES9ow7RBNk/QLPjN
w1Xb6bStfyrukrR+76pPAC8MqcCiDCeSgdFhuqvWviJQCib84+TbrjHVscIA9wEpHOoukKv/3QIL
xwOuiLMVz+o4I0DttgZ1O2pXrrjUlyzyy7yRbcK3GMxRkfotyQ7V8IyCpWR+n7WSDryxmrQ7IfYI
2j7o7DKyrmi27bkRoITRUR+TpQm/MusE3s7DHMVKmm+WTe72XoEEEGbFzovQlURPjv0cAQwcyFTU
6ideyVXN36WJBu0/ST2wdyOXq55VUw3jFeRc9OZLVsUqxdsxzcT9+MvgdMoOPde2Jg/kK4MSreD4
wf9SH6YRhJCOFtZhloLg4JetOMrZ2U9I4ESlDKuBqwyBtu94/2L+6QpZW/lyPzGoGz5tk3TWv3kD
+8hPxhfZMWZVLm5OBNPS0l2OCT+kRtT8PYvL2DWQpDY3FPMrW3zW5cFyc+iUJjwq6BsqYS8cqBv3
K1XJOMHzmYl/8KR9JBlL/oCvaN8kFKKZITYgfgGAt4b/ttJ5A+KC7CWkPpw9oJVT6wP/GBfQifcV
2u8uzuGOn2I2RtC0eEbbwIbikSUgJOATaD/ZyAjDAusC9bQX+kal78MhZwuDBz8kKgzQueCNwAys
HX7CwnSCQ08woI8RbZUY0MbG2Pfcx2QPdDMZ4FUodGsiwkqTgUqB+opcsTTelW4Mzrj0LqXatS86
cT9wxt0hcBLSwELxypSWnGXxsMICZXbdUwzpmHa9/czY5RmXwfA8Ywcd64FgSG180Wfd2BR0GbZg
ILy3cNT+hFyGt0SazbNrWBuAb18u9LYbBLn+0IwMF6Utz41p7iDVKHsW40sXe9lDzTKTcW17VOsx
e6R1od49z0fUXG87m+wiJv0INwkaFvQLHGcLSCh9ICZMHggW93pECgrVeb2pzTl+iFlXL4oab7Wk
ih+/Dz0nMLIA3FWUterZbhNx1G2lYjQ6es8a3GD0R4b45gDMGdMOv/Khz9fce5xC1RFfNo2fnTXq
7i12dQITkm74aiO+orfrIBl2DUGlZHoYP3OH/8+RTcKwzMItMJjirGozjWtmJ02SWC91Ml7TbAr/
dXZ6HSQXKlN6eAiDap//exBqiMwYczjolf99+veZ/74Afl0IHqca1//9AXs7ahca44vb3jwPy8M8
5rtoEPPh96m0lRBQfz8cy4S+rp69/36ZnIlgkeXfcCDfSRsj9WyQc0YwTei+EyZe7pJBn8+/f1DP
tXqGQ/FVx2G9brShQPom98grw/cqG/HvmrBSNEBe70Imz60w/iZjlB01i14XcGyaThrg1KKx0w/F
Hixw/DjxLeY3K6fsxQeE1oLbTFcTFu2urQ9T3P/wK3xYteK8ldd+/C5E+B31wFjYQM1dflWmeb5p
ZftjOm330fXzFrFDAU5NTz50dv+haR6mNL+qSZCWPA11MLoKL+9En12v74URggFDWks/rT2k4Jbp
BJPulNm0PeF7QeCmfZmFmvnZ2u3BsTWFfD06zsCWFiSekm2RBA7vujf4VllBk0ddkfaCwYtor6jK
nW2tgPYKUZioXgbmUDU3pDtxQhxb45wpkqNNBn0Ypi6zZs+ildrt4qr9HlvZPwaFxkUbIxiK2nQ+
oYiYT3FER30F8jTaiR3AkodSFLT9XXQAJWChqLarw5BBH0ZLm4hDj1tki+dzpwF+bKSAP4RXOy8b
6iu+Mp2dDRaeeDfitF6B2nMPs6UYF9vZNEUPndXPLeNsyl6BUBCa20607vn3oQesRI5jDTcSye5v
O+j3QQkTujPufKJXah370IInijaCiMMO/5++tI0iELcuDFUiMLJctdD/01n6/WYrpwsSCuM0ewu4
5PfvynN+UA9ghMEPX1fFM7JPACrbplRsmgimEyANc1k1QIBnNI397OyQB3VDVczFVkmdY69yNKtG
uzuaiZSN8tbp+luFT8InGAamb1tUAMXRLGjuv7HhtQMvoa3NON1PXf9DtBP5LZ1zVqzknqVOHrga
mmziLIpnV1k2+7n8iZbPfp+KuofXEVaRGw89ycdnOxXfFaPkUzsUSB6LetxhjEnI4yzLXZ7ExnND
5vPWgy0JJYpP7QyNbeMw4v39NOG6vOLIPwphYRxaAghjOqpPbhPEjcsePzSvHfi/o27R/HfBQH5M
Wu2trMqLD5rbHS3cq1cQkRCexHBRSlSKE/Vm5xQoDxMHNcvkvEXFrGBMWeU9zetJtujMYG+gz1So
V1XnbPR6x2jRLG42+VObSR/MR6z14GExSbxIr0Is4Q79e5uSXxdLOX/aFSLjshzYkKLv1LX9KZxo
OFW5cXbM1gN+uLihGrvr9y6Q43b57PdPk9lEGNFLrjwPsigMwyb1/8/3/X74+81c2DezHsr971P/
Pfz+XYpjKAeEzMH/+6295hXQYKFg/PeDf7+w0SdibPIYskG0dR3zD1zOGeQbrH0i2lu/jRhG1bqK
qZsXj8H9UF8Xidd1BnrVsHYdfj+rHLnoW3RlxwwCkLEl7lHs2TegWokzW/cq1PIdyJiFv9AYD1vi
b/TqKd3JjozUcMz/9B4OzZqVbNUYsE3mai7uvTacVav8nnPPu8S11yHj4vbvFQ4s6dgetJyOkjV3
LTSWzAiE96c1lYnom7M9kik3R2SQzSYKDRZ6NLh1/rcxOdRbKvxtfb5IToAHraPxBgtYCbwMiK5G
m1XRddPXlqYGTc5hO8cmwicIW1qfGWs4lH/tNFtUAV19IrGyWHmz6CHPRPZBKnRfrIlUAvApVQAO
zl7ZkfGOllIJ4tg5odH9S1RKuMUi4uKe616IFKdf2FvkgXIyNELpI8LS967WdcckbsROb2qydJrm
msxRe1XnhrCkBizp1NDiH0frOpqVOFd6swuRhW0jgSosiVrE6jqqHVG9dyzRgeOJU+GI7czk9MM1
0DEaWRrvU+4o0fQnnAbmyWxhWSOrQlVijmw2SXuJmsLjLJHe0oq7WfbI80UFZG22oobDjlWcQ0z/
VQX+K9MXRcIAkzRuO05wDtpWNjAF6U88st4Qs5nAHGWMtpCV3L/GiD7Esml+M9Y+IKTycsYdWuug
gU+8I5F1QUlEOqqO6otAu5qmpDJswqGtdmXu7HughOsyrxGlRk81ygjiR7wfvTSeEfqWAchMwlkY
4Jf4PyCx9XtnNrapMhEha9XaoW34C/WwP8VSzS8WroS6483qGljdugEQW5vbfZuoDJM7oqEMcDMV
NhK2GXU6tSU7Y6qEof/7qT2GtAGWP+icjgP/f5/PZqj6w5NewG+J1dnaqGb/MnjIkThptUE7o9Uh
j+az7nQCDru+WZmRgHiik71bIBUcc0F+3IRdshlIOdSluYE6SPsQd9442eV9pMS+aJCwJnHvvXi8
GrSnaIcqR3WO6hWHNp3AKOjkLuv8c9lK4C8DVqs0zoYz+bNfY6f226pnXDjaoAwRTsNynOjHg/ML
csXKbqrSfAqG+XtT+0ESXZ8y4XVnHQehdOPpUIeZPBU0LvYo07DKls/6QlE3RkZebY7tYJALLb6S
19kztmZbqKd0UN/rZb90jPhSRJz6y+ZPKNi/RgXdwdCTVlFSE4NwoEORXHMzflJ7L98NScRstkx3
ow1LP5qbK4mOCjgvtu/c49elsDYtPCv28GTCn7Oj6iFCaLkcBRRknnKXh3VGmiUjOIPFihzb8BaZ
FpE7SkvJ7GJ6qdt2RsLtTCdofdGCjq13Sd8qF29Odn1rIDYOu9eE0yi4JVQHNlvcKqKazpl8sRM0
R3ekhlhijgurp6M01MUG+bJCuTp0TXv8qIkcXtdA4SlWy2yTgYnheElz1iaiRRmxozR00Z3O+bHD
Qj0jj6+YvmuZ/GaGXjApItlN2ZQRcMx+VjqMDOa/YkjzA9OTABA1ejG0P5VEyOXmwDennERHPYIT
11ENuaHEBQcTXCK1QkRCLzWRp3KyH2FtuAtPDKMrBQGasnht9fhyxrKK1mPnacGM8ljWmr4dexKt
UVoRSqZl6I2oSqIFKaSZSHWLiVextqib5yTAswFKooz2CHzOOQiuIC+ILsyNTOfbujWrunwjXHCj
QXyvY+epmHQARCzrOB/33efYT+qZ0KwHJ97yLUdDA7q4rS+/n5bau1O5/WKL1yidgC+RI0kQdHeP
k8k6ZzYirdl47qvBeh0am85LUilbr9QPTNnoxuHM9JM5feg4JdetF30gIMJb7U7vRurRe9U0x4fY
41tqDKnXeXHFbMGcy8nCk9zQ+niNlMbEWEIvo0MkJwYuZjX1iKOY1VNB/vSm07k5meHSok9aG4p2
xj5SFLfCgkHuje5rOVBgM2g1NwOtgiIGxEo7DVqzu7eoBX29g/2sG1DkrRrnZWw/Z5GzpNYMX1NU
vlhS+JlbfvYpSREmzVkCX711njRQKs0lXSCLuHbi8B9swmoHDw5ah/uUEH/oO/NeWnLyY2Td6N9D
Oiqgjp3yMhKIehx77x55QHWVT3jP2qkUlg4JFX15mQ2XqbQ1jLDj1W4N+1YS/+0Cog5Sky5IP9B4
GTt4sCwM40LZ79SLhgupolvqpBlMZtcjvx0WS6Ll26GJnzR7/kpiwPNQzxof3VKa6tOO+3nXJe24
R8f20Jp/KYeIvUhoU9QN7bDCpEYfRkRNYwyYCrJaV9UaoXFE52YVo4uJa4ge36htWjoWV61x3zDJ
uwd2lPHQKvOL4kXIcDEdSyz1MwHceFmnBTGOB1Mt0U436ns8zNleV/6YBbF5RMqVavVhl55zjNPp
WW9oGkwm/aKk1iBsAKIiOWy+GaA18pFOUNYMB4CLIjAbZgQCWciul0SRac7MveMZZ31KnDupdmdd
CY9wkOc9fQCHfIHavYl6/HGTOtwny2e/z8+YgQvkEk1fnxwvzZFmszDnHc3IJSr790EsH9m424CH
hXSK02pgUVUFcqDlIY0Jmf59+H3u9yMbmsieiC8G0SM5RKnqrKdBA1nmtc9KosnNqOefnsjdu0F5
4tl2fu0UFBVGO+01W5f/Q9iZ7MatdF32XWpcBILBflCT7PtM9ZYnhGX7su+bIPn0tUjhx636Cvhr
kpAlWUplkhFxztl7beBkZX9OdJe0Ko+EE/7zoSLdksnxQKQ3b1Fs35JQpGeZIR5lsMKHmV9ymzP8
RCo/u0IiyPm+hSTcIufgAD7S5atVdi06ElM7yYucs/ye7CB4zoc22mc9OXo1IWfrRsUDpw6tuRat
3lyXj8BGs7e2XIqu0f7AeBB/sO4fwF7gtY7p5yAbKDaqsuJ3nbvG5H4yGP7+zXj+HAL8rx7fTTuc
J5e4sCxOp/Poncj/8U9D2jfIbefPYzievr9DeKo+iZiKYt5hUNknd1tfTTpCLDqy6f3fTxde9QAy
3Jz+4/OyoZlbaRAulv89Dk561WZEcdLJD3MWbcb1B67HecxJd2z5tI1hee8bQb1Lfd0G096GWyo+
cVoePC3EpeEL4spK3lMaBcvj8umkybEEVAk9xckPb/8+ZFMS07tjT8o8LycbvB4LQUZMnxzrSb0s
3+hbGW8dyDrh1Ppl6mpW3fmFd9MuOGdQBJdPLQ+xVRl7GEd4cAqGXa7tNoeSjRZgshcPKIAHj7pA
K/cFOPKDhRQE5an5lsWlduls9uMc2P4PWwFoH40pOI/0qX60X7h0h6vhMawMxlff15p3Tp/NTtf8
L5n06owQhuidQB8/XNMZGAN59r6c/znZjAtwxjoEExtQp7ELjfmIDFkZ19FFkPr9XZjl0FYx4ym7
B3FhgLvzakJMb7BRgZZHtDviAqrM8NhJ/NxD0a57zWa0NPrpPp4C/Q0HKgdzDtUmFULAueqexJzv
PDTdnw06kvVgZ/iNesd6g4q8Wz4/0efZe56NtBz/2KdetPD78+jVKT4EbquLG9X/50PbQkqIQgs9
RxzBc52/qo/iv76lKHC9E+fDMJ5iiVKZLy8/pi7yu9licSAgZ9e1pkPLI3Efhm9hyXYKtUk4X14y
2LQ4kpGK+3kIKTIbn9T84NP/Q0mf7HrbmlCxt9aTp/CNOHbzBK7/7yh0IJUif/bc2V009aDPW7Iw
08qjV067jYDlseHdNPvfQfMRVZ3/K86GOxnE9w6czdMEWpGUnwYG9kdj18V5LHxxDkYdGakryica
IfSLLRQb8YDRQPPQkSwPFDE10H8cS2438gbPD/9+tUDVLKZYYSP/r//w/VEX9pvQZxH79wvCtfqb
l25AuofPLAPh89SmzxbxAZdu/hfdjvrRpg1te/61fFcs2LVbZFG0XPoPkyy6Tdp3L5Y/FHRsMFfY
+lgBuPcSXAolOH8cjBuUidUxJONyERAtD7S+Gnyhw7DWSkccmWsTB7ZriiWYx3pzycq5WhGnJyfu
OxQWMBImz7rwV2fbQZft3k45v7r1LPOnC6GR9rkNe5kebBMJd1WHR6KY8y0cqGrTO0x+CPrj8lax
xVA9VzvSNmAfKpRNMLwZYXv9+yTkrGF8aHParErai0y5dRGTOlfCWgbtL4Wl2KPSSNdeor7S1vhZ
02/YaZPGSBhRxqb0cvvsITmx4IaO7Ug9CorNyxP3pBqskBXiJeKAMARDR7gGTXBIg9Q9mQl3WSny
p5iDGSpMDuwMVE9o159aDaREQYjxNqmHeRhGeoNvstElsgrOtUhwhLVcDpmim+FSP68gC0QnXL2f
Rgi2hYJ+76Yc3nqfvmrZ/mXKnxzM6J4kPbYNSnQAnk6xCXlz165orE1CU+4SeB+BsgVBeiXaVEoS
+ie/xIiLcZQGZHZidLhorK00fP25DxlXkDn8J2qC/tVlZAQznLQmiWFOzHkRJt6wM2GfKxm646EY
vyonPvrCq09x/1IZRnG2JRawVnc4PqegquNm54oMsVRDrnPTlLuidGmtebE46XH24lATb3nD1YH6
TenWO5VNRmXcEyXgFsU/Q9gwyp90hihV+yEodSPXm5XYwlq3/dChNvAZyBLoeSpmxTN2+bNhODQ3
5mRrNZjpWQ9QGHSADNmA5ukDIpYTKMG1GqqT01ggZTtWzUCFYKdrumR99sziUO2Dgt1d0zvrrTCb
YxdUX0BoyF8tUyK1Of0yT9I4rMnkd2sQZJqn2OBthbAtiV8SW8qTVBEKMFZIhHWY0MYRRwMZ1zs/
ZqEAckd2iePtIE7wXQNi1IwFnTymcU/wxTYuUqaGbnQYU2RYrUGOsW0TPovBkGPU8APtRsIs3BC7
Ulf4D5PxQN+rXGUA+jeiIoab4yC192ZAB+XE0Dhz61oIE3AFFpCYjsaI3nFnjXSdfNE4d8KZoKM4
erwVOiksDge4Nfogi5hO/DEdlJwtzrn6QT4qolXs7DsLMBYuWZ4mThfzNoI+ntDmrVrpJzti4U4T
J3NB/DU0NXa02KEbl5PwsIbyvUWRWK15LtWBwLcLJV667nuh7fqR4WrUVaeGswldosSAiRXOwduW
zHN0qf5TjqgXZEP1NhF5t2H6YfKyopgdW1qfzjWzc/FoxuSrTsHrdg36kBy5KvfaPhnScJumeM6o
hA6h4RHPYdvBluaYtaHJIW9OQm1mOYw2NNxoWmkBYySpbZ93nGsM9INaDDeERhb6wTZ111rdjreG
iXjsTBoLgucdKL8OE9kQ1IYNake64I/RRQJby7bYdyStPdgYXkqbyTLlhU/7MX6kPaRg/DEGWHci
z0OhXS07GS5eTykQKdzHKC8f2uhaKHxhaHc6Kw9SH9hBTJzRbjwNRfPbrLzPop3UtnzLdMTxFg6Q
lQ0jwvSIE8b9lySee43z9qPIocM4YZRdAyf4pSL5wyTTZi8xTlwnFledGunZUbNXqUGxltegx1tS
5s50S7JjLNJLZTVgvkSwZ2dcNZyBP0cR/cRt9EYJG13N+aHgrG3GvEq6RS/NkCBdJpoWdTlamKIw
NMHL2cksbI9hj9vEIjDdrRns5wH2DMVPdPT2YKZYdAsRZHcT8oBoQWl6gXMLEmVszNH5Y1Xibxx7
AbM9cpK85EOzquLhKtgepPnd5PQxuCiOWgkHiQ7+s0cApT+UJ06SVPZuWa0cxNeHpqIN1hA2jLp1
ejCNJTsi6GgKiUs0gnsYBd6Tcgoe4Sixm9kNz7yDM85kVDuG2dfgQLvVq1tgkzSbwxTy1GevV0hM
NbRcPnVKncf7AgeEVRcx9ocPR44tsupgVpQhpiqCBqejj1zWM+QunDL9kLXuT2sa7VM5HnKdUGA8
TIzzaemaltVv45kkVFSviZsgk0cR2iALU+I8EcyWdLO+BFzfuoLjwvuJV0Fo9BwarlcBU+YgiIqr
bGZ+AXMvmNpNyBpYXsFJDpQurbFuPWzBeVgrLMu0nmfmRZRyZPdrBpVZlp9w9Hun0uAgLLT9QDP1
5jP8NrnjbyUeKj2/DJUvj6M1M7VJPthoyiR/rf8dZkZ5rUSjr5GeJhuTzWyDfUmu3NC5hgHK7tYP
5UFqsFrykPjBjjmXK/IP366RPo/jZ6eIjUhDfK89IB4cUiW6fTBvTkcYl5ZGf9Az9TuTozcbREKg
gjFmW0F1SpMqHmY8QUiUWrsHcQ5M1A3/aaVs0f/WBY4TXMGhBk8vccnSHqN/siB2d2Uw/KQyaI5z
z1vpqbGxycXdNKn2VGCN2nctjqe+9/p1ANRp0+jRU2uJn8SCC8Rj5WuKPfyiVL5Hp/I7EsMveBkE
cSL0HcNObmr87Cisj+noqH3Y9yVFN90Kx9nC1yiOTUpPlACUapuHurUn4ZiYX5krEr7R9ZUDf5OH
ZpWxo/ZL00LjoEW29VEK56W0YrwsBZjvuNfboynsad/Ps23yhhgwBK5/1w3g2Th5OQyO5Ow07fRe
1slDRxrcB2a7HVTCOt+2Owg2kC9LVB10oBn309TdtGUudz05VmG5HTAwPVVt82IrpY4HKmyADSp5
9VIdVJjD+82OsAcalWyRNgjR/4bT7qFEXXD2r+u+CcyzkzYw+/Qt3DuimTX3j5tNBFS3wBSrSmnr
RLjvfoUGICo1ggPRNCuaLM99Llx46Z/JqPrbgBua9ty0xlWinznduTv0aGT8mbSqZP0qMAPBVhlx
LY4PPYvrnQOjfpthk3SHDy+Pq02W6IyfQIc4jH9WtZx+KWJCV37zQWBugw4mgXJR8Lr11s8Rh9Ku
iT1SZZXE659IgD4KPH/YPU+M6Riw2R2pBPNAVhnGyvKqf2JMRivdLv+WBcuAaJEX178Mg8k5cvdm
J0u3p63HZUgiwEUrYrIB7BKRXERaolHvGt2456Tc3JgufiFJnLYtJ0Ej6cKLH7tHSdzPoc5crFwa
B8HlwQyc9OEF4m8pCceqwZo7ZfleaMNfWBvamlC9Yec2ci/BjbJ+0BHvCDCXeREdfItlGaA6w4y4
x85gvUeq4Y/hAIa6uNhNwd/IbrvrYGgcQgXP0Ep4T5G07lO0ujLrtXPKRAXq0RYeGYt3+sdU/r4o
dY5RYf7L7OUvTiHRNsagzmgsV+e+YDbTRZ+Wmvp7TYUB/TPYmZrZnL0uusCqJmTA4UTVB+pAuNFN
jWTZJLXVv9LiZFIcjDvHGn2SLQvrXaQWuuOm+0fGXbLJzGteV/1V01DbUy90K5Ssoz1FV0zrJJ+S
ToFFwfXXSEU2epq5qFGs3zHbA/0xGD4ur51BgIClD/ZhkiU0mjiHIdaSgQCKESnouBFBQxhRhfxT
K/Ad5jWvSEBJjst24zeYeLxKf669UG4ZyB9UFfjb2ZdbG7E2Z0ujkgLRHiQzZDn68jJ9YiDPIZFI
i00EVBObFOmjLkv8ynGrF/YCOIoTpRqj8hfdN90VmQk+XUXm+tzyBbUUGlVKUcFE1QUyl4O1aQod
s2fj68wO+wMFI8MD2PshyF5kCBxqGzXKtbC9j1L2ZAlrE2kxhXEMO4wVCH/mlNMvn5Ttjd1Wzgaq
PGa1dmyflfQAW4/93sukvUWZ2l0rL0MzDjTMyVvm+/MDY82ftkytvYq5Umf6BMu3eEkKpOHhxGKV
gIkrNLfiOxvW2qZOcB3Q308GgoJqC/YeZg98szP+z3Q9b186pbu3DLx6nfMM4Vu8LGC0pp95cYnF
5NYMcnLAXGtvKx393UjX2wyTP/YEGNLx1LEImPims6q5UKZ+Uk71PKbGuFkwixKg+aavlLEzUZUn
BimsHo66wLSja0Y2E3+xDjkCpXfnqXhjx4N2d0i1pzlipO9B9XvQB+slcBuoRD5kNuCKcJkMzu7Y
BmzyYA1SS4XnPgUpjZB+5rGSnB3vWwdZn1TNXVoYd/qQBEz4enbOkGawwuxep8BcgY7c2cEy2op5
+DDc7ie0vnvPy35S1Oaz6GwhXDqtKDYG5pW77Rd/29ojaN5vXqogzbkXmuZl+S4rnAZilSrY0ph+
a48kRTor8SEdSs5dWnxfsG+jq90WSqFtSBDW+BOqUauvy4vOK+puPNkg4IPTdSOsWoOwBPkuJ7cu
yLvyw+2gFHsRHBe/9J9YYxWzHqJoUwMFk6Od6ySJIBcw8KlKZrp2Wd3aJrCvNJ9BPMBB4Mhp34sZ
1UyrZm1qMCIqyy/WlSyrNWg11CcdgvD5BGrjTrX469asnJTHbRhea4uIyqYyz1oZ3QNlTaeGyrMr
yQHXjDi+Uq0WRx+rRGx2sQ5s2Um31aCJgyodINm6j9ckauDrsaFdDNO6mLXGOMqLGH9F/rtelNNl
Qq20h63/URPBfYosm/ZfYvZ7Wr3DN6NSeZG3x15IJ45d97J85Ie4P2q7zJ6G1tkG0ulf+fblIiKM
aXbNcYpbHjoWijnbtYJSdJeN+5yQrnXy6D6spp5itsRozwUcNkwlHXJwgOJ3LcHKOmeWJx2zEYMa
W7xgBsFuRv7WpswoPjM68eep1U+OQHU64To9TrUH9AnblMtqimXnufIMQV7DeBxwRZIuhtdE46kF
TAhGrAgEGnHohVQ47gRZ1I9MontuEe4iwA5HiL957N21uIPomMyALWfUd4OJtb7yggwjK7tKNGTJ
PRBIqYP49zfPUxrvde6q6/IQJaRgsCm3R4GGSBceNhLTjDdB4Gps7xy73T76xJF91wwN2Rr34HX+
F4F1AYJoZrtjPAIYRc5Iyo310ozuq5dz6mg4J+LitM4l5iGGzIR/dbRKMMcOFIgj6icNc4eZQYkR
Oh5ZVPwbrgTkGzOCPZ7475YRR19llG7d0trpPkqZjITy73c8jEKPQsjd1oJ9wouT/BaUvvgagpQl
BKHeelIhOAnT++dfwruWFetoBKDOmRmRZ6XDeySFuN9NukmQQFBkG0Bq7sHFLPLOiYc26QCbe5WX
BoGndTzuNZFP+6hUr10jTmOS87wNlJuDEsEuZnZ7pRioD5Gojm3TfZRMXP+CUluTG5dMFWiYMLDW
vMMuYWrFuJWCPBwVj9VTT4n3XvYtvVc3H2/LgzDGYZU5NK4HD7ZRKqIbZ1YO12PwzE4CvdWfDDZM
Lz1+P38tSN+F+VwxGuFsiUDLg89vwX/dhC0mWTQCvIsNIPssjNPDAHKdZET9gd463cFWqLe5GllG
ag1FXd0e7HzynxSwpgwPskUs/C/WDYYCkzHuJ9f627WG9kZTHwjQ/HpBZSbgcr6GpXzxosJ5Snrr
EKbBURpwGTCTVci78bN7obk1ohShETP7G3P9x7yDH9sANFbroWXQJOZzX7M4vpZ/K8/EXc5l/Fhe
bofcqsNyu+MVZug4t3IsdvKS+dDWl4ydkUY49PszvHSoR0vXfZu8F3/swo2u3Oa5KYAiGTGqwxUd
L2/TNpqz/97bfAQsxRpX9oPqOjyg4J1wqJrONsmluUssnDQlgy1qa7s6aHz5gOwYcAksq3VXompO
JmvvpfgiV3NyLpbnbAeIZUP0LPiXlDjIlF5C10z7DFXxawbk+Dgqs76AyAXXJcSmx9yEJj97iJlL
u+D7lx1Ak4oXflmksWEZJ+WWu8wP5K2ed22vxsc2OIQaA/gnZ6jyD0bdahstavrNhC367jX6X347
tFVeB0GTB+CCPwT2ZiIL7BWwA93k2uifkqI4BUr/IL9EPWkdopBCV78GFYanjM5C63x8Q5LN+Ww1
Rbl3Ve1okd1D1tHgIk+QdHZ2wI2dR90iYo+1DE2lxmDSs7U3COvlRtnmgU3mK0Fc/THNoVJYN/x6
FlKBYZ1X71oi4Kza7K1gUtLOrPQJNysjdY7OuJ8JnDOsgpNcFRUXMhbH366mrbpRxsiTvwIwaPe8
Q+PXDYFz8ZsBdXU3c8L85pI4NtNyI0CRCQ8Kzi20KzSOlcsvit9kAS+E/zaKXYR75FCEDJsDymoC
AIenZe3EF8SUIY5BCxoaRp6JcSzAhUc+b8kyittNHlnbpPfGn0MEECrMrd33tSY7XNeZaf60ZzJz
2RnQbrIWH0rLDHSyRgximqcOQy5/dhGRuDAvwNtm3QlPHYeMACeXmAzzFBroP8rRwI+n0VmKo+gP
L7TxIUyd8ox8Bx2iTknP56hJErcEqUMHxOdg7VMmV5gTc2KinvJ8juSWdfHUH3KR1pz9s2lL4idK
g85cGVNLj8EgcR3NjnbweyrlQmlIW+ZdurSAWjUN98Vgin6jDPAgTk9A5dwqst3q3PT7dJDtXbVz
Jm8UuaCrOSll+GWWV2tZCmmIiq/UJNzUm1cGX8+wINhWd0qGmXQcZ9ty5lLQV+nRt07yd2AAa1Wb
hV3M285VJ70QNe8Q3lpXQh7r8c8uL1uCq2zrGAfONOXdFVTfHWlTedzoB2dZqWq93VVMrAmww5vj
zkzZvnTgIFsB+QGudxA1AZph9zW2UUT4qv65/FZdWt7e1FOa8PNyjei3u8pKblOfu7bU9fqYdcm0
q0f3d9Car0bnds/2HOEW+SEzXsTOnMaH5o43dYZm1DfZj0dZ5vbeHKzka2wQOUZ5gj9Vlfo26NLy
MeYIjiLRWbeu9z81mJpfA1xitAxC7XUuhpWqh2wH8B64zHzzDJRMGAPwksZVsA4LlT4n5RzlgEor
t5r6qemZAOqZ/ezqI1DNuTNMbs6mdPPg0qHvvUEj/9KE1x1LAGU0uUGAdyVkk9EJNxOAw0tCCgkd
NI7eRs+mrTgsbqQzW3NCd3gsLw0jShRYU3Ct50l8IUR3SDCynoOEo1AcmNohk3GBnYEDl0cpcNas
4hpW0FOHprnn4K+BgPFkCcmYbQ1XzAybDq7j2oqN6pjpIE/rGI59OoOaJ9y9+C6gZaYOPyLJULiY
kyBaXULK6PMUd+y83Fe68wtQpPPSWiwKMg/neSUIdrvRWVigxZyqIrQxSFQmKrzSY5wNu3ckcg3I
CtIxohFszrr2tHLdKrq0GW49qWfv1tgMv5YVgOFVeR5w/G67ijtjNMt+I3oE0K1k+W/iwd2kGHHw
+NnprczCniM1a1eqauTjhjERdliyJksUe0b6OfRoK2xEChjUU9zHeZ5dojaaYGyMKFkD9ShnE1+O
O22juyU/wtOgNqkq37oJfqSwqIdr/E/LYmonn049djcvyh1yKq3sAG4fgzTb6srDOvxsWtXVQxBg
DIV+M9F/rXN8PTueon6gb02SnNqGDmXt8orXoVlg7cf7XgYquaDFsHdTLjiVTsq+0tvEsCfQHLr0
Z7ZlXZfHoh7/0LUJ1oXe1/tp+AMdGC1jT9qABeKndjVvSzyks2E6X2GUyrHyBw27ha+tBOrOH21N
lOQwRD2ezin8FDC6EBpwQannqfK9Z4HpbFf0cnh8v1p5P4SIWrkjjKrDKgMkAKHQdwkLOPbssPjC
Ej/Q+h84E0A7Kc38AEMhOCeuyVFojs4RLLSbhqP7dtmP8U/xQ3BWikOHnJVbj9rSQpbd/goFTdpw
Po4Lq8Xk2mhzXqCNxXLoVsPIpdmm1ktUWeiuRovnrqOjntc8gN+1uEWt319roqyxAPm7JZJgMimt
p7IEbAVUZAXmh8kLxYIpizsdMm9Te5hKNb5ja+gqBC89U7qEfwlKJ7wXrTqYrfYE5jVm+tXDJ4kQ
v+Aaoq0K4LbUMvOFnKIe01Gt79owI4W55Djch/HdDQk7DZoKmR6CrONSpBaNgXg1iF7UeF+u9dzF
tatUCfcnHu50SZ3zUqICpUYKZsuLV2XenTtN39AkrkmwAMyvHI0NcXaKaWhkQU1in9RazAkeXpp7
ocJNOzivBrfRs9lH1hUzwHMt9O7YG/qFXm257hDcnSYIcOgXtebcWcF7FeTb0hqxeBOIe3Gl9Vk4
A1fEfIQyetZ3NelnaA31ucnXeYPjLDDpRoIYofIRIbxTMr7zxn0QGJWszXSEI2+EvFu9dgG9GF1h
+9FIQPyPXs7C7CLxkEa1bt4Qw/eoRBONbNe1OXbWJUyravPdIWAI5oBBu8Wt/h6N5BCnfdrccua7
19q3yXX/pJ9COrvytHs4mZgpDLIVe7TrKDhA7NodYrMqaLGRPoIaw76LKyFI5aZ3YSyg8PLPCoUq
avJ0fmdjjWKZv5hch0dbKHeLbcZEiKW2I9gOq061RypN3hbXJpdysJqPZWmf2vZ9yLLjFCf6fUDo
t850XKXlVBxbyzKeyw7OlO1z7Jlo4ZxEoP12C/ExkXL/ZbmMfHMSJAPUNa9oA6oW+Y0NC/suquqN
wmq4mFlf7cnp7KH60SYaYyAuuujVUTbmamxwYY8ZxM7vA65WRJ8a9+hHXrnTKkoa+0oPFHToWH5W
IlW3qe4cJMoh8nnjzekB/bdjFj4wKjpbmdIb6yYneFTn7LJsH8qFlPO9+Cf25O+NeTTntk16XT5q
OlymPY7Mgx/25kOri49OyOgHKYyJM6h7YiLf9HAu1gXAfJ60xu91N2MxWHT+4Ncrqv0d37GzODDO
WtvojL/wQG+oOHRwds5DqIVnqh8CHlC59GRsTnX0TC0QvycTVWsl3p3MPkRg34j6a6eVpLsaFEiQ
x0QfLsoakTcMwYB+rX1tXOJza1W9YEhhjoDXFJpFoN5pwWBxrtUx9gHOLNeJDLCxk1lpV0lOmEIK
CLz3SdBNgt9LKWVG9VeUfy6/Ce2S/pKbLImqewnjSXoscUN8RWe9p7mkbwhWYGKgMXDIA8hgS3oX
bbPhu4HAZBcIBxfbKis5Dut99U+lM4oLZEu2fFQuZQ+Fh6tD4HMGWI+sfy890qVtmmj9Th+m/vl7
YQ7ttTRwFi8XlwafNEWxryoc/Oh7jeCot5weEDVlr1inTQ64c1E0epNccyQJrnn3xmxtFSif2jbV
f4Yt6HNrKP/Y822YIGLak0xAGB+UvBcYGKuhrP0LJywgXD1bdlgdBwtXXlZZH2nga++jy8Ei5N1E
e5B4d4ejKPw4Gfye4ndJDM+fqWUJEW2SP7tjQlk6hclhWRyFcv2P0cjf7WJIn8qQuDWAY09NoZof
ccWYHQtYsNOxWvyI3AEhmSYicFKKuhER2byHo0u+xoCwxqVAmx8KnV4dmo3jUgYKSX5RmhvqqoUj
KCevenfxgizbzBTDuzbNrtZWSUEMwXfch2uKD2KAYb347dZLI/RjY1rsrIahEAXkdgm9SNvaOhVD
8yKDxf8gdDxeGO76sjr/+1BmJBYIBl1nlKB3VCmSPkWYXEaj0PeJnbM4jwBngYhuXJ/B5bIx1qMm
b5zG60NmeHKdMcv7S3wXwLKxBjfeTAD+Q9iJLmP1iyjMiMFyWO9jj7cMH4w6STHXVw2q2sKLmOjT
46J8Mou1M8WoIuhMO2fYYN7eaNtTH0YaJErSonPOENtJ5IytSswJkSiTfW7SgygKDv/+3FaNlVXQ
nuoeqWvLfe/x02xUdCtpl+2D9lZxF3XH0xuC6Gc+QSbTenSINJlZb4z2Oa7ra62m6Q6sGzBvim88
QiV1YpppvrLv+BvPQHLceRZ9lTkebC597InkYXMCxyLGhkDn2qchglWkCOzh0CgsH2Xat+ducsPN
bOfEVDtAns7JS0AX91UXWrfubdqkXGvJW5eevCW+CCsn0J7YgSJUmphtIM8GvTYdy0KV3zu8liOF
be0Gp6jU/y4XU2NDgIt77j9L9PVT3se/U0rUjUETjgXB+EhIPV7Oyuysm9gQ4Y8R2FRojD9Yzw6h
VcfrIBHWCxj11xQMATm0Q/2ChtQ/LRdfZoO1qsr0PZGWhK6OVk/XPGtfx8isUAp3Uvyxk/QAEwJD
43CdW4XfEwk8s3AeCZI+NrWpb/yek3CUTO3NiJsn1yiSox70Dnu8G1xNF/wNoFvPApvWGy5efEwW
gDeMZjUnEl9NUktZIItrpIrguLwNtYbg2xr0CxM05tKuwemgVtBm6NpFuunvhcr89RLRVkYc0Ggh
vMKHcshWTMK13Vq4vagcHdMRB4EvJAzb7LmZmFNFhXgK7Nz+I+z61hmgUloacBvOnWsqNflIXPRd
RcEhN6bODYZEey0Z0q/yAXEF7NRrUrqPyuhpMUa0wJZeKozDMH+YDQHDY97/AWI1YzRbYphCHFHI
qBRya6LZsrR/UgVVO/C/BJmZkG9+6sc7/kjSSOafQfC3Mvxt4/fGGzXInySji4wEfgK3wdUpSCbd
j14XXJZ67ruzUP0sSHR7rk2ygmYbu5bJ89J0NTgAz81PR1mz1yf/h8YmEbG+4V1HRX7AcpEtp6Jl
ddTMALyZRLu1fC5xKjouqf00Vc4HSdzU2GlQHd0EuyQI4B3FwDvDaJcX0XButOHAYxBjv13+KSOX
6JlMiJmJ+JnAI/zoKEpxU44npHtnDLj5wyY65qGz2S+/b3JB8kaxWW38XKiHLawIaRKBBoDNabJ1
pPDY8Rg9R3n5sGWIqTDzeLeaWZUrmo2wo3YbjH2xR32hVoRG/EAqj5tpZJ9f7mirsq6VQXaYNt10
vbP/+H72hPm6Y9OnCVza59LpjY9iyp+xAMO6VU7PjAQcWJy06NjjvDpaY/yVtEV21OHJ3FofjRO7
xxHfKWhbQfeDeMFNYLX/CDpyzy5uw1WTGDoJNXSilrdw+V1WT2QBCaYY3hzRX5aPTBtX3XfH00bP
jV2muaf2iD5L0v6tcv0Vtgp5rhztWJcYOSzfYSHBS1K4GW5A5R+R/4boCqdo1E57rUePDrQ8ugXc
uHsSAFBMzQuanSa/JnRYS5zURPxC1SRk9yER/uGgW5ozPaghZd4clqecMQA6KPskzGjafd+ewczB
r+GvllmfrJflHUVTeTHGoDqn/tyPRoJpXqLib+2E7qfAQ7wrEcpLImVACyU7Fcv41GfDS9YM7yZH
yqWMydNxuvUayvJ6F3QVNagYjEvYFxNlDB9nknlp8pGCZb4iCvpSBprT72NK6ZXwNr1IPXLB/WK3
+Y9EImW3I+pGUn/T/XJ8xdTrcSRw+l2bvhga4RTVjPFa7ricchhfPG36sX7qGQicR3P8HWHafmBj
ch5ZOkXHxtThHifDr1KkV1ArzBV04jS4VHU6nDxYOMlvRTdQ93or2dvybXLF43u3N115MWDJ9BS7
tyY36yebK2UtXaI0lqa5maIdV2yUUeaeOw45dG5gewR6bt//+9BT4/9NHGZbt6VlmNK0TbEEff7+
xf0TNP/rf+j/07fCgb5ClWzJmYr2/jxX66ZwWDcR5HiO1RdUNOPRAGtoMxjd6Vl/0DAUQmCcNX3J
8zjnpGp6ZNHh/JPz0uxH0/Px7KI5cIDK7dOSGT0WQrvlb/It1h67b39y6vrVOoO9YbILpd9zCGmi
abEXcf3bjYhhSfCAOZi3NzSaJ7rT8kET/uW//+PlHED8f8XQSiK/zfnvdi2yk8V/5EAbpTAl8Sv8
8bgwEQz56uSY+VH0WfaCi8VedUgx3+tZy5MNLtE1QPVUYbwMjA9PnceMA+CsImyIYC3XxuQoZYly
ImsuEuLNra28+v8TUmt6//mUbWHrBu+2NJmq6v8ZXR0JmdKB6UiVqKr/zdmZJceNpVl6K2nxjizg
Yrooq8wHn510ki4OEsUXGKUgMc8zFtH7qHXkxvq7UHaXSIWJbf0QspDoJDHe4f/P+Y6ANs06MmXh
6NRTgh9rgAmhQVRlC2UCbsEZs/wx6NbzMniXUzEdaxXCBnonX5dWYu0yl7ZA6pLoljeAVPw+uZwn
QxyrdFybo2HdDMlM9FtWmquAxdwGAAz30ELp3Msa3xfXbpU7Wn0I4+YyiVEkao2/V5aDTaIXpIpO
F7DUG4CNzHnLjGV5+lXu5tpVRDfFGTjUuZhITkr7+3oIvbMk3g2FWhR9kPstf4kdFkBLDN00bGm7
nnj/sGcFmSbZbIZbW6LsDSgfbrUe1pujQwUsiv4FSepqcrWEUg4yZXovPMOXjjtTqTIk19zVyQhD
2g3KVn4REz07ZxQ/+uMQJwqU7ppx32Tpo5jSbIdpl5HKwBjAQdFl07DG/tjxYvaL1ksjMZuxK+WW
uTcN3gFzKKy9D/PgPHLnKCoASD2i005pAlDYHV2CaLLeZ/PVIa4zX9KmpyzUdSxyRiDkibKjo6C3
UINSSqGhjzlu8Ns9PYeVZ/XlfqmTpiWVh7ghGcSwm0+t+j2zZbK14WJcGnO8pxCa7JaFQR9oVHcR
6eBftV61vr70yAoXjv1okjawGiJ/n+LDYYhP2aTMyT4d0Amgu1gNFJwvXQeZKsJrhu1FGWEV1Kgt
rYk+SCS2VN7w2zfZQyvoea6p/nNMle380zCGrwITohMzSqUuGEKfYSaKPXQkDWFU0BjPMIQF23W/
2+qgbL3iE3WvmxxzD09AczJj8plmHT3RIrWxJ4I+GHLHdUB5YZXpBCNkrbdlCqSpPRBPTwSLvzYA
+28mAe3KV/W0Bt+TzMRdK9tvU+dqB6mx5U1CDLgAn5OCNpFt6dnOoZeD5siByO+z8Y+xvh0cdaFS
Rg8UtOQzahC9fj/WWb88+1R8TH6+49ICMIV4F7ntNcXUTD5KJjGaLsi4AkQMpaNTEHW3kzkdEkRD
m6XMmKO23GD4EVceZpGhTuATtlclEq0jIW3umkase/BsR9tTWU2JHrPje2Rafwa6H1A+1tiuA4e+
GNrQXQEGlvvGdqK7Tnf3gQ0mjmKouYlrlzKTZtGf1ojlIwCp2rLq/JpPzCLCYr0Mt79WVB54VOFk
HURRwRhxXisLd5Y7fHB17F+mQfwKbDowRqpAa+v91aFrlkqggsbGRMCEVZgCnlkSoTr1Nm1nBzRN
kJdfhBZql8sXVVSVngzyq2fXh0mnI2DYtz/CPRsE2wc7s72LibVIr5r9gTN9hyaLfdkemkNZYm3W
k6q9X6p8wYNltZTZe8e6HBNHQqMkbaTTcUbmk5vsEGD5x5By/EmaLqIDG7XLxsRescM/iEyl8cEn
xaP1bc4m8g8CAuqg2x+kP951zijXXjvpX3PSlzByis8BqxQH8NZlUPdkqbXA001BiGRr+djAfXFK
u3rali47/t8/gL9MtngEBflPnkXeO4+iK96+ovnoCnJ5Qm/DxxDDpZWyB+TKDtOTej1TgKCvfFvi
EjyyOCJswjaPrZfQnkb/0eLTzWDI1t3GydQj5SV4GIMoonpqHMB38ABTF/vgkP8i5VytEKSQJk8F
xde3hxwIDRSCUqL1OXlc6J7SfVHR+q2BDfa29zBWlLADIbWtaTbyYMsWEqzeExNM31mjQWazZLvF
sULkKOyZTZkSiUjG2pckH51LkSMvTOZzXPrIzhpRXMUYTllRu8UH1954H22vrj1bVoOR0bBZ6ry7
9q05zEVd4etZBuREsg5H6/xszvrntiIlVKcWM/RmfSOgvl4VbsbLHFIlJmI+I7V6jivtM4K1eSM9
XL6/v8q/jN0cHEfFEZKL6LqO824V5mj0olEZc5U1xzzCZtq3VFkviahLDlStPi0b/BBYMkLyaC8N
7d5T72dmtRQss8w7dk33Z5KH93KEZrWEXwOJmTeuyIrrcqy2JDSEV+ierNMYDnvgPuUaeFSwa73J
vWqlmkGJ96tSzTw2Bs6cINC2tOQIWtBtEBZBv7GyyrlrbFYqMJOQ0GGcqgS+yMHxkfoFoXXVWBBT
DI9mrjVGl7+/QqYam9/PbsKRuoELHwWdrma/n2a3qtK7AGwJ8fI9+ASTbuMuaamMT/QmxwR7vj1o
xamELTBNLZAw5hLXjzaY4NqbouaOEahT7OlabZ2eGncrsuahxggbN+MTZtly5YlqXKdSik8FUghR
kmGhg/RZ66zHVgG141dSCFLhgQQ3ykse/6cPzvD9m6azMrN1w2F5Zji2NNVK/ecz1Itu1gOs0j+2
jcbsthsDrO5ZwADDOBhbvY3CEpno4NX9No3LagMvARJyS1JUio9ak8RhjJTp3XJyN8vIapqgf7HK
sqOJzbvlpZxbslYJsTRZm6bEqio9m4zEJzvDSBH22b1HXMzNoutJEm0+sBIA9tVQazMCjTpG1t7/
/szFL2fOUI0E0XCkNJF06+/GGISfdmbOEjxLlAMdyRJzq2MPo9lqAPCWPOft56XpiIVI7iS7c/JU
6TeqakUaXg3pcDMMbgNNJp931jCCKhd6dnRKWk2xtu3UO1V1vVgHpChkYf6yyJJ+fxLmL8svRxi6
dCX7R9vlCVUn+dPtmzLij4hCE5s2RlzqSPq7+Peq07Lp0BuMK42r4xVru+JsZ6uYvmvZk3qeFBhB
WXcUw0iEg68lF0VjXJR+bl9qcWWyODDBwTkDtkESoyIGzwCBOZ6+9kKUGCuXc5ndhHV8pRO81Dch
er/W2IeeeyZIBiQ0dDD2tu7t78/YUIPSm1fS4abZ7CVc3fSkMN6dsQO6XmajcskMdHiWWb7XsNks
XWy8iEegGtNTACnR6uMJ/VG0ps1ZfnVafYcMRD/OM8VLVbABiphK/TT27UAmuSqa/P5QxfstIyMH
L5bhCTTKHgh+tTL86ebUuWFCPMFgDMcP7IMM8BrlVrlBJDF8t1kGHKoyvlj2/3Q9Tk1cXVuUSh+y
kopAV1vFsciDT2RiDzdMthiywvKkgDIphd29Z9bjQTM/4YIsvzLtGewzAg36oF4c01Q/Gcwh+7qs
3CP0W7H+4NTUvPXmLggqA7rrMDWbnJynlnU/nZpuNP6YGSXOrtKleDpylZPAg8vRxjdBARgIPtWf
wpuRXcHgIZe4MgSR2+D7V5lGpgJv/EMj5G1aZ9Q05xstC509FlTelrq4S69GkQcfVFx+XYirNZDr
CnbxtifsZa7+6Zi1ESFMxNO6tZsLEWeQ0PvHVtJxhV6CnDYA55fmDqK/rp/vSgNJXXNEA+xSdMe1
4I/pvVPPj7EV+bessF9GIXRypCftqppntl7eSy+H4KZVf1j+oRiBoIzeXS6hA85lthlSsz3peVke
asuX11WOiwOiKXv4wocB2JBWLm1sx/CfCfOaTmHGplXUzomZm8Y4W2ZZV/Hp9zfS+GV34hhqR+45
lqQOA/rh7Y0EwkgFQkuUxQKHx+R9z1pqxy4I3nXUQUQLgLoTKsqWk3kkv4tjSuc4aS+l5lwvQ9wH
x/PLg+VQYzE80/V0yzLtZdT+6SahLIwru6scQD7Ut0bh7ns9ifbBjCNBz6z6grnS2U6z3a8n3fUO
pdAfHfBeF55Jw/6Dg3n/AlPxsRzFw7Atm8nx/Qss+kFYjUm2QWI4SBlnA/B+Phw7yL7HqKeRqRq+
M3QBttnSgIJMq+LgVYByIFmuFsVjjJ67g79oiGzc6QKsrdFm8oMDNX8dFClIoXDHV4z/xZDvZnGD
wq3eFxN+rGX3NrRjhVMYES1j6WFg7tSldgi7lhBSDUB84Y1fyNco90GYj4fWusmdbtrLNg2/wvQ9
uJrR3NcQhq6ivrWp5fLvlgi1ddsnMSKhZpeHxE6MVmOfotF51mLHo8brPCRdRcyhS1xgNNIEqpER
7epZFfBGmdwFmrjImSO5cZgr8iRydr+/X/ZfPTzCZDvpWDYoFPvdgJtEshyTVFobxE/y5BdzdUuB
924ZYTGdO1Qkj/FE969EhfRQuJMg+lytPlEuPoeNh3tCfaPsiA6r4StjSw3AcMsCV8g8IWfMMJIZ
0hWMeP1nUDPypEqcJ0FGC8V3SQdBYDyOolYQhEku0qK14ko+4vbxdou0Pgjis+/Ht35QNYcssuUJ
TQFLcBrOmPa0ByKoEKgghECaxAPlf3fNljA4VzSXfmq8SFp8h3kiGkh0PeXHSGYnIJnWB0/Usu9+
M8A7gooFG0bT8Vzjl/dwCNPJMHn+QbC3JH4g8b2JR5jfjs6v7pSgPS5wCi9lxTK2TomHrh3LFcwv
Hz5CI9r8GDTJtA818sCTKQ+vzIQg8qgqLytltHA7FM/h/MEjIH4dz+h3UVhXA5qj3oW341mexUUV
1TrbRLX+ku6AMwjgIf/4SPJIseoZbNdNY7RMxZQ4Cpclne65mAuW6BTi0uX42Ygwb4vOiA84bdf0
3eyTTUCEBugN95O3a/LpU4iP8oNZdSmWvb3oap/IJMWODATt+8X4VBR5R88cYkDUefultwwZIthM
JDufWLAymQzrBmPlfdNKCls+MndMJtf4b1fLwtt30js/9/RT3evhBlX1sDMcXdz3Q7aVVOMeXT24
0EOHjZVmd6el8S5jKuahUQfXlnVl9Q2Z1kno7Qi2rj+FDTgl3xPYHcidvCRijgRhHEKGkfrb37+8
7i97LYqHJlwGFuWGRWdYDcY/jfx5miPXbGxOXskBkN/2vGpRFbI2G0nCgX618rUg3BWhVyALQ/Qb
mMAcayPQ97pdPtCt69oVQD0guapbizhS7gBO4M41dKT6mLe3tuF/DQV+tWKK+5OsNJLkl5WfDWsi
1pP5aZdkYNvTuf1GZVEcMmO8WwQlFuYSEFw9yQV5hWlvmL6SdHJZ+CrjsJiKIxP711g56YwYRyEB
I/FOJR9d4+O+WVS/havBEk79x9QAnayXAcE4OmHK2UD4KsUOfQOmy7rWp/Fb1ls3unLf+C1hM2y/
q+FSWomkD47QffSqaM3KTD+JvJWfwxJgg2GebKjcF3NQ40u15LwJarIcxNBf/P42MQpwH94+pIIi
pqppeiiR2XS8vU8acm6WJo5OfPaqRcZ1a8dhz7aYQA6sc9Z6uYxxaj7SvZhv8dz/0Lc7lBqp74XR
9YixwaUgBVRZhT1Xc4KAxZtukELlVC6XerWBMN/xoPTZuW4+xJ3yrOf1hVM6qc+uUmyakbJgSVMB
RhzFzGSa08/LW0OpYHGAYbL/BjN1OvaYhdb02IgNZz+9KoFOwWsZqmNA5sT9WPLzfITBATqla4Ra
2OMWT0hjgFdYlLyOLwGLeSmpuTHlHJyZGakQPG7VjoJ2fWrC5mkeRhf8FUXmydfdrTXO0f2iPExy
E+WLR+hJmQn/KMOoOUls3p7D+rjVxq+IWTHICUvusYNT8bQysoPzqthPw4w0qappj03DqZXOeSYY
Nad2TFhCtBdVcmWSR3Gt0WPYjR15xUB1wGm6lHCHdjeV2O7rFgYZ5rKDUdGDKMNyWIPl0RVI+KpN
sLqXVQdMSFn5NNd3dx3/vgwkedpl64wMj9Hq9JOfaDeatK6rniFTBgR2N5G4tASF2dr44ZszKwfB
sjLT1IxNmx//W8kenKjS8wTA1Vlng27MDBdnZtkdHbf/iiGHILs68Q4egQ/HvJ6//ejB27ZVkUKX
NnDzoQUMJSQ6O+mTk7A872BHZDhGiNfuiQGzNylVAj15yifEeV4SCKZ33BtiJCtodrrsomumaG9W
ww56Rg48y8xpzkN6WaoNjMfNqrOj6FtXz58NV/9h+3SGEGCsNzc3HYZ3QguxMLD/35hWVH4ZIx+6
Gf1vHocvhgGBvwHzjyd7NJD/dtl9Z8/6TdTND0UTIraMhHEZtpBDJVamC7druxVI5c+yRSMlqr6+
sE14elNnARUhywyXuYqxyF6coRhv27hNLiPVkU39W4vGzwV5fdsa7syiWUkhEK7swTfXQ9LLSwee
ztoYxcPQUkGKzG445Zb4soyIjW9+0QPI9EiyvNPyf23fvg6Wy4b498PEL4VP3eFOUNq3XDVOmO67
yplV6G7Y+oJAvsxENatqnQVoD8QKEW23KEFSSwrokYWTe1fl/qUdiavZqzakN8hvQTuCxA61bNcp
oBVro/qD2cZ433cgK0aH+ixYrNlCuEtf4qfZhmA1x5ymoN6KIeCRZu+XhwD7JK/z4h7DHeJCyfrT
qvNVmjlwGcy+IFBeR8IOufKiseyviJxY4pmttiUj5PMHF/D9kl4dIOUNvK4UDmxrKS78dIAa9G+/
rUPEE5M3rfVqoBfRIAQoZw26SYdVaTTte+Cr1QXJ3clNxMY1IJ5Qu69a4llYhD3RV3mamo5KshVc
JQJO1e+P8a8WiRZ7Rs9gB8lC931bF6Ok6aILszaJNW1sqqVr3Azf5sbJL8sUFQ36Lqrw6j77dksM
CDahbQ2MNFQe7RQwMTZV+1IfY+UwDg4yS6PDnNTazgZmiDJFvyff9PmDg/6L+cuh5m25rG11HtB3
K8SArunUjZbYCB0jhKNq1WE0PotEdgecltusKn+8LtrYgtKXMUWVGotcaqftXcb4EGjNtP6hs03T
8KmIgyvp4lNZbFZfg6ydTrTn2k1heRBKEv9JGFV5q7OT+OBM/mLFZC4tEho76BLEu/p9XGtG7WQs
F2eudTH43WHq4lOc2zjWJXCW3CdoyY9b6MLItlY54epiZrcz6aBPUbfMRG/DNmmEhtmDuE0taPdR
DMcxn5HE+w1rxhpbyf/PUdO156Xjj18qDv0oOr0te44aO9J2dmCJFZ7TIPZrC3KE6vkYg54A9ztc
N02wH5ymPGFNvB0klL5pgmTRteBpvMB8qJyLJuydLRlhmBi6q2VjETVp+9Fo8X5XISgEIOz3qB0J
U0e08nbN00dmhe4x0LdYB0CWBX27hYhhbCYVr6SVwdYJ8z8HOuGXs1s8SE08LkW3iuL5OpLQAD64
hu8HB44HBR533ZDSczz93TOMd2wSpd7q2wifw2rgE9sIn9zs3YggGnYj699NZFcp0GtuPBaiifEL
gTd7pxWYr/iy6MdvkXCdA/5tcRRK0tJZUXjM8PiPE42JStURS4x+npl/o/htbczeHm9Z8/p7R4eM
R3lm/GD/475/NdVp0WO2hG7ZumtY78oYmHepJreQooepuRhpolI13S/LqDEsQS6IZJNMJX71sdE2
7Fz7I9658Zx4gpTvbut3mvc8xYQhLVujjrYyOkJRzZcM9hAb8+s8A253kRUJWcT4ZgSo3zVG5eIh
sKGZlraOuRXRHyD1GjsLYj/ttqflpHsFuWIZgbWajnEYlfFuWdI3LlEl0xwGVDls85oJR185qloA
v4qEK2XDxq75uqyo0qohBFCDTZcP5Ez5kHLwuG9do/BuFsufG4LgUCkMoje6tRQB6jvUhjs5juml
TWMZGv5w2czWVwMS56qMYtweCc5mZ/zTSKOCk8u/RghUtgsgocCaiDAXK6CeAVGF/osKrK2LnUDM
RvyzXX6wM/iryjz9RIvJwPOW1srbl6TtfZpJBpKVZalvpo85vblLiU+VRDd7eLydZChXpXTMT1ni
C5ZSnnkxxGjTMdBq8GEysplkYlxHfiMvShjy15LKwu9fnWUP/Xb7otYkSJCEw3ZTN1QN6ad5tWkB
VLKdcDaWUb02Y2VeYGFJSV9Fkd8ZzmmIFepGA11gDna/KdKo2jad95hV2Z1j+yzR0EEYuqVfRiBb
0DWhMXVCcClx8lmbbRJVWxS2BIUic6rRI2i9vu8oC6FEJdIs0uJT5FPZXwQfdizsD1qWxl9MChby
NMrbKBFsksfenp89Tfigeb/+zZUZuogHg2pkrAmcAFGxodhjHsnBoyHr5re6DtvIdeJPv7/Mf7E0
MCnAqEHK4aGgIPf2MGh89YGcoQDXBpLW2Pqs26OF9DyN77TxLqwJoMDpY9CJImUvRkW0HXN6SGXR
oR7uTDq6pEVEXhavKMF4xCTQPuyzwGNXhWdhaaD42UcdcfEXBUSMiixkqB2BIlpWjT89HCPhJ3GU
xCANaopYyAvnLSGnJQWYmfCRLILRkwxiZcQs7dkg6tfhrD0amPquxsh98byO2lycuKdQA2sobJw0
jcPGq3WIwPPY/0OfDy6iITgQIDh9+f0l/4v3z5SWx/BpURuAF6QmsZ8OXsF/JqOc3U2ZT/KoERp7
hLZ9TNjbrDHZA/KXgk1EGLGP7iAqT7Zzpi62qpPSXXk6gUWrIi7i3eSRGJeBvngc0fz/1Bn7j+/j
fwYvhDOmU1DkzT//i79/L0pC6QiGfvfXf97T9iiy/1Lf838/8/Y7/nkVfa+Lpnhtf/up/Utx/Zy9
NO8/9OYn89v/fXSb5/b5zV+2OQLY6VP3Uk+3L02XtstRcB7qk/+vX/zby/JT7qfy5R9/fC86nG78
tCAq8j/+/aXjn//4Q1Uj/+PnH//vr6nj/8cf//pf6Uvzt92//rsu/vXf77/t5blp//GH5vwdH6XD
EsSgp8i0rppcw8vyJffvuLkZepHMuCyuaAj88bcckUH4jz8c8XdTLdI9lulsdaQa9JqiW75kqC/B
b7HJpFVqXOuP/3OAb+7j/9zXv+VddibrrUWn7LxdKNEmYeRhK8Ax0i1xPfmuiOf0VuI4Vgo3tZqx
iVGXbEjZoTfYftEKplQcWh7gkmpruu0nEVH07vOJMFulUywhjhN/CKeZLdmI2mplZ1ZCnZbwIPJf
9DqlJ1aeS5BdkH7G5xiFCR7ychtYhMhUE6q1kcAfPF7xupf6bnaCa3Doq6p7wXT+aWqS13CQJ3dE
PV972ZVm8m04q88me86V6VBpqb17j7CAFbFY0yoa+yMGyyd4/xcoEb+QdHUUAnieYQKkoV22pOXJ
eGa9FX5t9YpYvyB/MpLiySAPdqN+WjR9N5v6I3nUMkn9zyS2XGZV3HYlE5jklqqF1E+vel5HZgqc
wFyTy5euYKYpWTto3FLv175DTLfnl0hop3Zthqij3Zng3Sp/tXxMPzSq79W1iD0ubkRfYeUV+YVe
iS+5x5WF7zitY2MLF+berRBY1fZVS99/F3gTF6YMHposwzjB95ErSHYm0ps5C8vNzBqZus9NXXXw
D0Juvw3YBQ0d8jF1lKWWfk/nLyQ63AOleI17/76L3AcDTPJgoYgNO4Ku2kfRBg9+JXFIQqXbRhry
Vjt/SOwztoAeXMAMeHREOOOZlA2xta+8ANa9HQwbY2ZdlYVAbM0eq0Tua9d1SfmgC8SVYT/VRXbG
5gf6TspnD7FkQJl7JQglAbjkIIzoMjJ522kv2g0r70NIIEmCN3alefK+7rixM0gM9T9WruergURk
QAHJ0Ryd4dDI7AteOWwZMedSOyOgVLvbs9SCsG+lT6jdeLiH+cKvitsWK9bGS9qvgy2fuiIgsKq4
6Yb8bHNtCGx4MXN5nxMmLcbivhl4HnkiGrTarFPQ5AAUyrg+EmgYHdSj+nCjQXqa6dBBpZlJPXPv
R5TAGELPy1sFfuupkiGRTyOY+fxsOPGrXvn3RekxJ9faumPqwpyKKERG2Gyt4NXpubceDZ1V7oEl
1NoT1hGsSTxl6rmGZ32m2QOroeWFpp+Qp8M3e3Kb1RTBbsGVe5it4pVEFC6EHrxOOebfznyo1dl0
CSMBRY1I1l/AAQOYDdy9U1poCPzbrEmeIonGRpLCouvuvNIMzhsX9CO81yuv4dJiuX+tjOTU2doG
NOgtzY5Hzb9rHHDgcaa/qhPQItZxFqiWVRvorz1ErcGKyy2IDswxTfBaUUhZmW13hyx2g+mTkHbL
KnZNHV+mkaB/Z7OxAGsL2AU7kIa7vOuHqyoo7pZnvxdcGhMYCHkHu8ksL2VoPC9nB7XkA5HW0r59
+7rbNpVHulqWYwsovW9fd0vTgOl3hQAAGh/dAY11HuTPnsxAqGnmw1iIkxs5Z5TEuwkOgxh0hFsj
GTpRLs8otYIVyT7PdI8V2ECjjZHmq8KfCSOYO3gDxa19qwvegzJJiD0kadKlg2SDuI17zO6wxkwC
x13DeGktfqVey7P6VAKgnd4IRoOUVLAIoKbnf8+8cAuDivejnKc1oq6bsQadg7iDdmYfjCfCMU5d
mT2HGvYwDSxhLMkxSbJnCBzocMYXus8PcyruRVhtbCgvKP8KoLIS4S9JwOTI9AdfQapdPf9M72A1
z+jAQ86PNupZA4Cyyt3oqH6NGPwVvKY/LXW+tUuGi9orwSlRUFp19g5emZ9m7H9PiD9PgMZS83p/
r0yXqjG6H9Q/1rtSAZdNRHPEvjIoxYPHeanLBKH/VPoEZrvygdbqoSuMpxQUBUCabFc1M07GYrqi
LHOvPu3N3CTgjfnKS8Ojp+NsqcVTNIASTV38TBUDlKG/aG7yjKJ4a2jWc5BzyXtliRwTrpZR61t3
cj81BI+ahfUAFCjH08YrV+XfRq2ly6IxlhfPhg2JJ9GwfrvpswulYG242XNruke9dr9SouuIJuTq
jQxLlJjI6B493Lj+piFaYOX6XEAWGj54vOOQc0nhhLE8FuJB1b0Ltz9DkzsLyZkuX5mj4pOdN+fZ
FKcizkJw+8rZTRby4NTemryZHDIp6DxMYauApzAvjDO8AJWFtK3sZmdbcc64xse6wTmLaUJvNx9k
4oK9w17KhqRY67FLxHbsbhwa0DvUtKT2Ur6bI5UARRkMFPE6t8U3d+CRh+Uxgz1KoPh5fnKYySyw
LSjySZl8rdPk+vePh/u2cKMm7qVq4xkG4rVfK6Z6p0WqxmGsTZcJOo+gnUvQ2vI8z1wjpyu+SZPn
W59AJgekpBKlulteuoJnOmDKLf165QjjIWUAKBL9tHzRiHgL25ib5RQPrQy2VFdOYLif1Se7HOnV
OGXPWsqvoNwsVsICFk17IOnS57K1HkDnPESDdzZr91zY0J7JqT3HhuRaJlysTuNeqwMoJuOhF/rJ
DHlAgRsxaeZusUbvtZuHCpwzv6ntH1DYs5Yi+2al5fIiE5/5vmldghiEMjwecrOHDxAdXTRedPtg
hoJtPKKlBMPVq1B3fojBH73PH8T0bSMqwssgoJlqK9YdQoY1hwFvYvAzWuPh9zfJ+6ubRHHSwA5F
58IQ7/auU641nEkt1rHTy63md0r6e90a+bl38+fGLZ5RHRXrdmInCpN+bVg8j9T+sgaZFPeP19pM
n9XIrD5vzCVxenquMjervUm+wSoa5DdstpsZu8/KRgewyfkG2pOYQjRwIl/A5956fscXeS2dLOJx
V/dA85Ov6OBv1b1SAz5oAF5IG6qUfQZVcnLAACLhhIvJvaLmywg3PCSe/dCp0bM1rHPrq0AxIlYx
WVXtVeTQJ9MJFmzUnNJR9+qHjWDACAcGDDgCD7AQTzkA+3yIHySjmWHzlhOCt8kTKo9lypg9NcML
YjYSslLy8uxhXRWMNL7G3c2j/onoNUCtQX9F4B9IdNyGkGiTrwMdFrYQl+r+wQ48qwHbRS1N8lqJ
zlt/qJnrxoLhnLyKYtOK/pRK+6EOiF74RM9M+2DkRmTBLPp+5EbmjTiQTbSk9Pd2luUCBoNn0F3R
reI8t8WTXmVPzVyeraw4s3F5qEOsYL1WsJrLTmWvbZ3ywbbmCwjgJ78rz1NYEhxEDkK8sXVWDWNN
Xaiq2gc/OgovfS1FVm5dGBNG196xZiGzMwumPXHv2yC8KPT2Oa7yk+akZ+Z5VmDeLdigmbVM4dCj
TFlGVbRqSS+JX/M6eAXqzCpaQGDoGTStDSe1Cn0jXBdx5K1cq8afjaqlDQePIVOLsZLlxdqEKOh1
BXzDANspRD8dw8r6x7pMlJ+T0dsLcrAxUXxqAwsaXHNjtuyGrGOhxToIKCmXmYTmLO3mnFqpTqWy
s0Au0Vd5EnZxishRWVaslsdVKIea9FEv2Tp0dTaFjZScagFh2izvKZUZa9mRMM9ydbTqPVlBD1oL
kEX7Aib1EILXs+oCs5fDnEVcOHALRHdr0iZcEHSpXOHlOOV+51xMBC+tKjfYDqNaLro5DAntIez2
0JzhkdLBi6voPkgcwpg5Kr9nN2HmBEOU43ct12hMBhDzdRIQRk5F0oxfNzV9f6B7a82Ei2WxaGYq
K1n2hfw0mGNsOhWjNSRzZfbvXYOVaQHx3ySwa7vsKyhVH+zePSUTMw2kD4Jm0+JOQxCgz7iYI3FQ
j416kiq1yhwFzxzPnizzJ2dkjSyVmKU1RzDpySscK+AbidGv4+a+D9yLuAuuwEgeaECcMpBdq4m6
vkyeAj95IlbxtaVwjDvduKiT8IuhjnkMmsfMsY9dnO/bKfqutZDOLLZEXsRCCggsaMj4KUJUzQJJ
e1l22rMKK5gmtnyOu59evQkSsZagWMsc1vbTNmqmr4k/HwcrvIER/epEENAwWJMPF9+yDyPIVG3l
9dC4SlqelJlIm4OpOZIdH4dELM392HxzYtxeJIAMGNQ4E2EN7oqlOHc7wpvpPKVZ9lQ77r2lWQe1
uve5vwMz2BRpV3n0Jx6ls8NV06z0lFKOr7ikcUe+iNe9Vm38Sji7TiLnY9xmX0Jf3i/PAxnCO5sw
pVUHTs7F+tnJ7GlQ6/rIZVOjbo05ZJ8rmMRrO0yIF/GGy7Z1E3h1vMgRsEUreMq54xF8knWX2bdD
F39pa855UDcbtMUKGd2j2tIsz5vaeo9xcTeqDBn1MbV3m1AmrBx7ncniFCbRU9rIe+bee5FyZexd
J/LbyIoP0Mppx/GUkKLFrrsKb6lIrceoQRSETnuF3JPfWH52KXlvBui0K9351jfGq+k3hyDmG6uM
/asaXdyWz6v9d2gRQD/NBEuok/bgI0YO9BoCF/J2h27vM1qc+8KHPsqWfxkikPzPuybNn0Z1gqOD
dAWb0lAzqY1mdxe5MIEDL3jNAw8sHqJ222CTvWwmkyi5a6lJcV+9+z5Kn4hfYHNNcOrKLGwSn76X
TfPZ6IuzVujUgNwvRXAZ5c2j+nWwus8IS7ejnHviIeR9ADILQnOFnJwXhazHV2yPq6CzDVyys9h6
7niIicopacKwb+D8ZABHZNS1c2wPN06p/tLyzwQts7wNXuWk3ddBdGFA+kXo6SNajSUTuHanakAV
2/5KVge6Qw/L6Xs85eCwWCGZ2WWcRKorSZgpjxmKIntdqbtL8/RVVYQSnUoLKDfPoirsTLeJ0hOk
BjUTYs8ahR+ypvypjIpzV1dne7qwmuwM8nybQjR1vfzc9JSdCBJST6x6LLUaVkmUvmolLyPVPXxv
hO40Jb+Jn8FTjB/5bLjpgyritEYYrcJc/9JXdrIxCC5bUQc6h6RYjiV8kwRswkb02qvtTDepOlRh
MvkHffPn/2bvvHobR7Z2/Yv4gakYbkUqS7Yl2x18Q3Qyc8789ecpegN7j/c5M/juDzAwuntsWSKL
VWu96w3kwsh310rkxYlthOZsdyXk1t+TzPnsA2LksO99sBZue6nQfRtGTvqkvSWna/YWlYvkNOqv
0jauY6vq25iQaCU8wC30XZgV546wIKuSqAG3NJCbtFwcpbUF6MPpiRsj945YS9/GXuPMqMyDq3N5
+9h9kWty5oyQK6aFPeSLBbvHEbgmfdN/irFKViBjvcm6tjAJJ1rw7yvFTxqij3LeZZrCpEVncvlZ
p1gYmGUtKgN23Po5w1HCYIc1YCmG9QIifhdXJnl0z0AC6pi+5TlwO/Y3e6InHH99KHu8F+qg/9KE
ae65oou3cLQQwYPTGfhvKCxTbKo55Ov9jA/ZP32AlVX5qehhQEOlayNihdP3ScixCN0s3IZ2VdWX
C6YniB3aYqfo6qvZUefiQL9R0GtNafNST7dFo8cQC71gODrQgls8kiMJNMhqtLTULb5kvqxEA9xh
AvVH0quE6mGts+knLDeNZXqRBWVmJdgJJummpVvmMVasDQ+cv9aNi4Z5FYv0yZicfdA/LOp8TVxa
UG0c4TVYFIRrI1NQL0p8phbdTdTAElUB88kpuZL03BpV6toJy346hlxCvgpfkrj2TYOnftKNV5R8
XwI80d0xb3ZLRcUeU4mLhOLV0Th6BlN6i9XPqhM9hyO1q96WRzHZeKhpOA7QANTOA0TGIxAUKCD1
+ZJgypip72ElzeM2nQJ71jD69wzr397aL9Y4UwY03+aBhkFYJLogrU+AkXj7Y4ePAOA3fHKsauB0
Tor5KuGBORieFeOLRF1WzEYTpL1p/W+eTD6Vxa9dWw7HIY8NqcemkdV32fHvU+k8lEFLlUfuJQF+
J7fIgFDxk99iyPBKbJve3bN0OsuLZHfdVuTWkzSUEU3EJpD/XjuWTuyHwT4GDFEYcpInjK4KaJ/U
WfYmEF+sOWSb2YHpzFqOGZ+99ibKZLzGofYa99dwLl7DMvheO48tNQ7+47I10CofTQGQstXJ3KPx
imnJS4kzy3a0FIyvXmpupNDLH4SS7Fu7eJQdgoLjXVliO1uXO/l37CAenAIYdwTTQULLZ2aBDOlD
Jb6WOZZ1grVHZViSZySe0Ew9R6rl1wMXvE2yS1o2mLmzVhTZrQQxf8pU7g3sh9cwxEmbPp5qVzbW
Br5mEl9ZW9NpeMFKldm/xbXGYHMTltkfsFGMaIryyaRpK9cOUbaxsdC282Dup7w8Y7kBT5nNl5D5
j+ciMcXRrMd/YFIYf6W3rRsTygbbsWFSw9//PIdRjTEEPk90T4K1a5GZkbfimNoHdgwe9LuBsYpz
w/s6lxnM8eoM1kOoq4/IHz5q5HHMU98azlVLza/H2WXdS8uvMaOlzdLbJ4zLDvBHANAHC8lH+o65
3cUYJyIt1E0jTw25QefddCkDvM4coztMrvkmD9C/34jxffzv5o2JiBQwucRKuOon6khpIB8NI4vf
LMu/NPk9RPbOlNWy4DC15XG/gv9NFLwMvO0WawMCDN6SPn6X1bU8WmVThdPguHGxRHjGT5KakcIe
S/UneaEIXT1h8XBssvqJruCpDsPXGrhczkMw6NphLq8jPQ+1vQxkKOaTrETl9V8LTbEVdX91Q+pN
5P4vRkLJNzTYdSz8GpfoKVGpv0KRXWQ3aQh5xSNM3tz6nln5U0QGZ4p+EKvMPXKPCq1Y8EIujAEP
ULgCpBVNz0YfTOi74tGaE3IjEOStTWOJtH+T/MRgmi60GD6mapmF+jrR39b/ieaBWOSCTo6zleCD
i3zH8mNxaKDrbFDfW0AztRg4wicOffaYhygsyeShxDFja2SIXOxxyibNoWUfE8Z9Qh1DfmCFGRYO
vgUFIlbwpxi/SXmcrwU52jLhtbjduHYCJkxAHvbjPiauDkMHy8/J/lx7tZyuHR/tFlpQgeWHEr+3
gHWECWHXZ2cOWORAdbvYewI0gWqoqRkiuRvCzAc4PCwBu6qe7QnfZ4R3m16jWMdfwBNKdIq7EI0f
AzOrJUodPuZZPiyyNpZtgxuR6FNddSqMkNyMMv8pT3LZfwsdf3vapAmG8Ecjk4ccK/K9kW6S+nJM
lDB42JCWkt6sfrE4yhHRx02Gn159WCmlZDBJJxhudWkXXmzlIKCFea4X8Z5Yt6CLZwBLXtXVWat0
NDpjnHWUZpm8WYwfv+dmfgGBoF2jUSb69AbwdACjH/2lpphaKwxZA6oLJPt88sYg+hXIoY41hHvc
PP0wUl7WLn1tQN17Jaqz2RuYr4Y7J1POc1y+Bi1vsyRJgEX/kLSefBbawDrI1Qv7jsJKH1+xp/r3
62i5ebGs5nvgOIfQlR0z98RYWE88NrYt/oQ58iXCa6vhRUwXDBReDJ7Ljw6Zb7Vp5Vgl3yidFjlO
WodYQ109wWd4kq8lu9OI/WYuhFfU1qNh1KgUrXHwGgJ/yK0ePWsUx8pSTm3I/iRrxQ4kp8+ix5Kw
z2yJ3phPPWWKxFm4frLsjJIq3a3VqGNTbDpOae4y13hATctGYExXvbBJi7HpnVBcRCMl/1zA9Srr
vRryHM7ykq9dkqKSnmI4v2U7Kn+1knAFY3mp+hRBi6VPylaOiVWobOVkcK6yTcqdorL4RiiNTxa4
SCgfmrlpvxVqTxI4P52zQa1d09pBKDvwKF+vQSAxlRw+ZsHrdmxNzbJjw+fyzWRX1mkE7Z5lJsGF
hBrerLuHAM8VxDI/B/sn+ly6o+Ygm+qC+xxIuOMG9MtPZMVFzu9SmlJ5jcZ5PIBmvMkevEOJsynZ
QxHpPOLle83oPkIjfk/ZsIq5+FlU+XOJfn3TqvcmFjEPYxAf1tm47KlMFgRHopxGrI2TluvfzZ5y
SrZl6G/PCzJ7OWiU7ZDilD9saG/rpewJVtyKbtivnxb/Y4pp+Zwa4zOFwB8zwB5LflZ1aZ/d4l7H
NDUroFJo2eOiY/Da4IxZdIIWwa527vo0KFXj1aAOErJYbyVBVWAtiXoe5uBJbnTELh0m0/HQqL7/
/fm1Qsp/KcMRLMI7YjqgOcwIPkPOfSP/1aCcxZKVFcCasez53k75XuILy2iw+5raqxodUE26WXML
R+NgzLADCTtdUZYVMpDbnrxNTZ48BuGymextUTfXqEzf3Tz7h0NX/N/OXBxLHFf2DYwDP525OcMM
0lNniHM5z3mUPWkL+ytEWZoXTWFQWP+ye8UrzAVn8HfLzS/Ti2RxNLZ5sCRAaq0IZvDSYPC7yXoi
KTAK15E1yjNoxWjk+bpu5vJfSF86xsr8UKncIlPtz1bWH+vCPljITuWutJ5fnZvgik5/FePrd8jS
2O8K7VE+bkqKa7VdP2Y609zQES9yC1ibc1u+m7zGOj5HDCq7r/UxSwz7BGXk5rrkerv80r+/66Yc
JPzlrqO9hrQDFR3mqyTl/RVxjhHqLH3Lo97p5qtAFVVBTelLGhU5EiLm6pubf3eERUOUUJMBiFty
4mbpBTksg7/OfiRHowq7nSq7rFl/ni3leQiXV6VhGENoK01PnwPly/GBHJvKSYPFXGztmeR4Qc6J
KECXLP0t5waoVmavndoSLs5wqLWZ4UWqvzKB1DcloSkbM0KRIWtmp6X4/fsrYkh+0F+uCEJraJku
EnC4i/+l0V/Gvomxa9O8IJizoyEwjSGNjS7g0pdsjYwwoDQrL0E6w3YZ+ufKnm4feK6ExgjvQFRq
XuQRQe8FixaLXuSWW/zdD1gCv6hzzNbiVBj4QiEhr4Lh5gOH0coTGEMhNpH53HTDA7nT0aaXFWCU
UaTgQR3Apl7kkFyfmB8zPfqHxbAaV3z66LbKJ+b9oORG/f5pMaiN0MrZVT1nTH5qSv3CDBRgp/Sz
Hl85NH2bwWb0ItyntsfdcYjuaciZIKIg9hYr2oVkRf/93dBc+QR/fk+6w78zhJKGD59HIj2HpoNt
uBcP+Zublpe1/JCIumNM3oAeai3kJAGJFLL3tcxbcerJCh/d8D5U3bcyhokkYdZytl6MuX6KkaoM
o3mRiIgEOxedqD3nghULdZ8BGFQrGVmhVbD9qJaz+F0bIj8sFi9ZoqM6rZSXQN5w+eOzA7nP+rmi
yWsVsxKbBsTmILF+UOEgTO3U0XO4EnCUm4/8B6cXzHyDjuiVlg1rLd8suEwZNhub2Axeug5gUXNa
zNjsB0SamTel4J454cM96eZo9da+KEvIgjIbIAv2aPmRZL217lBx3B+xEAXNWT4g17WM6Qu51Rit
vl1/5TpPkVVYW+5CDTcoWULC73xb0FNGPASbQaLSikWatKP+WKlDmdKhBXS/y2FDuNAtyDFLI5Ib
JRJSfqomzR2/J7BZUiowpnXaOcQ6zx2tQ6JH3/pGOVZD4BXudBBpy/HqED2GAx+XyJI3agUvC0pL
SWXBG+MpitQjCaOeJWG0eZTJMpPxZlkHRqAHrSOMoIgIm5ZNlg7lrw+IkqjkRINxooR4bU/2MMTu
vBth+S5EeonoAQjvQ1w3eB3Mr3XRRHLwkBnRlzlqzxLOT1NwlDa9hmr+XujjXUfaLx9jXeKspoqn
bFY/VGDUctyzVjizkf4xY/MDrB6zwssDt8DBIOdCmR6RXe/myPOuqMkPUqWajbvWtvI8qYPgij4y
ZiXUiKxAt9YGNl/InlIB8hFXsRwkW6yeMwiJxwHnwpUKZNMPRHJiUONeDhvtH8bRpvpfzTwjSdXU
NMwa0EZon1nJIKWZaQKKe3IfTBLx0dTz62WVLpsT2QbI2YtIaWrGk2BIoiv4lisYr0fFZc7Sp4h1
MuH6nPJ3Ocnqux916N7IUnibJHovt8xaY/yH9qORgyM5tJBwsnxW5GBKNsmVGjwinmUcKmdMpmZt
mEE23qTqpt+pN0xR0XzxQp30ifojV87InKpfniVwS3btuxycyndAGvALjE65na7PbcGDyrMtX+79
o++2op99E6K6sNBUrLzFCMsWrM5TkmFBrVsiSrcQe3+keAsTb5S/BW2BaHDS/KpbDqyJQjAcl5zF
ASBn/UM4Pypa+H2OmzcTDMCrJokMFG9yFecmBL2QJlZDerK2zrJXwQif8RCOkvJbqrUHpiBJYTa4
QX0nqg9Rq7zzuqzarOrZZUS9qTN60i9/QIAp3+WcQPb78hF3jOqpZe+cMyhWc7IpJFdwLJM3uTmF
EbED8C7XTUretb4ACI3trVFfSZB/0az4kC3ZbcC1Yiu7JTLM83VF2LSHLOpnrR+Qumsv6kjUnpyt
ra3luiUSOQHPinj30s3e7Aodgp48p63cseQ3Kk5/GjDk2ABaYcVNeYsWmggL7OWdB9RY61Ry3YzR
aByw17nksoQCOaNzSY9hBiz/zLiOSQuTCdkj63nyw1GijeyVXYZa6yhRk6NEO8qeefAKKkrPlq2X
/PC645ob/PLlRwlsUubX70fG92ga7GKybbed8A3WM//r3Crto+KyNX4Mo2vGeDwYRQiZtOs9ee0S
RQ4k2Na4TvLYWWnH2qw9xiUjz39xIvng63hBNpJJovzRBgHEizM4mmhOrOJNLuVBDe6NSwBadpFv
jiTjJ5sUKPDP5Awo/MVhPCMfEQNKojWpcO+1X9XIZ5PkgY4hXTVfGjN8XgnDabumC2NfnA18pEx+
LpXvHcvzR4urAx0Ql6vc5ZseO/u1aQagHfHddNS3mWMW3hAHpIgZt5XmXaIM6riJcvXXv4sg2+kJ
mFB+fWAgIoTbf5VvP3PlkpfkaZFtNVgWeErzdMAIu0whD8AsXqBarzRrPKCvnansPyaGzFPkvCV1
spuJBVw8BlsG8RTt1Faq8AT01sVRzvVEWChgy7qiNIbpC52HHMzKCVYnT711ctm1CVk3ybGqaWDk
GFg2yZIdEfRGDwhVbyU5ee3pLKO7OcBP9kk20fJAkGMi+f1qRU1ARb9w3o7JSxNEBNVCCE1AxXR0
JuswdD0Q5GKW40WHm1cUwXYF00YQLiaslVW9SVRi7dnDLnmTR20hsXn04kvykLaTvxA/z6FGQyuf
nLZ4NvP+Og/LK9XSNsm7R61hVNpBF+ZFZd8mXzhp+KUdSfDs1fLskpNri4g6WPH42cm9Ql64QC7h
tdNcIYieoGND56dWFvekV9+s+tkxf4Mi/SjKdBcO7vm3ELUgqJ5+tliMw2C7vo6+eqNJJv2YDD8x
yOZ4IKot4dkmgeyl4gWlDriqmC9ZFkAZawN/Ht5lXGj+MKrVBhSDjNGg8LqRLVZiEXjd8+w4t3xl
hMsRbTVEv5FeVhUvKU/2luJIXsuUpy9PzRdNcQ5r9fn/RSL/JBKh8P9/i0R2zY/i15+/qEP4/g91
iPs/EAgw5YB06uK37UqbqH+JQ8T/aAaqEJQhKvoPjMwRbvxLHCK0/1GlfyBLThMotSQv6l/iEBNx
iHBgD5jY0iCbs6z/jTjkvzochhGOrRpY/aIaN21H8u7+Q7WQkqANPEecaJaP82GAOL8NGKXhwKtH
FzLuo0smSEErkdU/s3lPI1twIkMKnY7UTXtZ5odprsZLSSLX/7b7wurIQN0rvQA4Vv7b0C5Xqq4t
W/T8q996j62LCLon/N3UW4nNJX0O+YvJaCQkQiw2jeOgHIoG7rw7s+EOKtymrqeyDRPSof7jDj99
9Fv/SSr+5GvFpbIwnUepbiKXxozos5gu7i07gXIJ2WJ1RV59ThhPXcPKXBAPNOaushmfqk7nx3NU
PuSZlm0HoWEtKlLkwJBQqErQU5IgnZNTYpANP/XzuUhn8RzF+U+3sR4zslXNJm6OjXRnFQpIK+Sh
u2tE+3Ak1o7YOzjE0uh8DLBqdkXmJy1BHRE0TrwLF2ZuUpKqasVpqeyKAVGnH9foD20KvVAa9tTR
AjG4GB47FECOasS7wNAXHyfO5I7hcHQgA0WGdGLvYvT5i0Ee6D+YAH72pcDkAN2U5trIoXSB4ZDE
tP5jDaJGhDdeRQC1i5a/OL2CW1AKQuAYBrHXOsiubYn27rjk57VI9sjWM6Eh986zPoufIbpnPTZu
6zuGy/oP9OBPPm7caCZ3UrzJcyz/+yzhK2sRk2ME1citlmmD9xx1xDI05EE7Yjt/Hzs1ekgMN4ee
PM2I5RXzOVXIdxevg7T17Bsm9pO5U5xcg8B/CpCSvZYBok9bq+sjYRIG85k2PBLypXntGPUfHiiw
o9p9ZoaerRA0YkwkTClgbcNSEHM35DhjapWLE/8YPa5fyNB2yWhUDZhg0FL+frV/suaQFwF6NBM8
HZUNTPrPPEyj7K2gCw14zuuvVkP1aJT+JL1WIru0HxqatCwzX0gbM16dRDvjV+sc1TFbjqujS96S
G7bmxqdJEO1EpN3//h0KfEb/Aoyg40Z+p+qqjXGsA/JpfYY+kcm4k8ALURuTxZ8ny9g0nfswTfqt
Tg0TqI1OmZJK35dO65MXg0He8hCkRr7B+j0uTdVTkPhd5kqDB+V6IhjyayV+gU7E1yCiTCQRGcbj
uGwhc9pXXKpNJlcKQYeV9rMJCaARE27lVqS/R/LqLAT9TGO2tW0kHYumKeTVpfu0GFHFkaXlr05F
Vq1DXgTfI26kJm5Tu5SEBp37rH+JFFCahky7pRR3LMFe5ZBfT5W3Wl0swql0x5+a5LXp1H1Y1ScD
hnxuAcJLa+ZC5A99tRXjvG3w+NnEUXO31fQaR07lI1U9m61OPBhpE2Z7j/KRxwcV10wwnm61mU93
h8DE+ZklyWvmZM9pFH5VgsnX4JYQdr4BgqYnhUrQps2zrT1D1Sg8XOsCLwOFi5a+pw1Kbrk1/CjB
zPOOHGHWcktYIL6778MYm180mkQ71+AA4qpFavsT8dgILVTCN6qhMI5jTPc5lKIjv6+bdlGGaV1S
tgWh0Ff2lOQu0scJFdTyFGAI4OeacCtECla11QreBFud5itKbHuN5QTSKFffwiZmbqyG+8pRfoy5
im1cMz+mTE8ek6r41xehq2sv9Ej9Xx7sIV++6W51solnxXpJN08muYi+C9Hw3kbJuO3dqHq05zDB
z0gTF61s3UNRoxxjrrAfsTHaCyQCT1geKyg5shbe5/IeYTD9e3QTT8t2UDz0h1bRosf1C8mqMBOk
4UMYhJ6hDcFlwIaBPMCCdHFeABeo1XEqkudKGY0bHBbNP2b6tSJ+LNrAaD6m0xz+roLsewKv+C0W
5D8pWWl+QZ89QTkg2BATM18vYuvSm0X7oKpAaQW7b9uw+4aVi3opOGmZifhNHRgBVRNGXJb+mgt6
pMU42+40PHVK178QK7rVrdr8mtbVLg47pBuxUe9rBdRFsd0v7Tzae7NZmm1VRxGiigmhYCdujeiW
xwE7ly6cygfIfDD3sfvwrQZSkqE7R3dYHBiYDNJxUpi8hbn3rp8rHTCY+KeINUQUTvhjsiUSUuPW
PWvJE0cGtiXK4J7w7dO2Zte8r39rE6ei8Jf/Q5rWFaN5ggPFQKRsDeX08UVXHmojzCP2DuxBIvmM
13EVnzK7uPVl/KSnOTHAel9falOF/Ecw81c3eMim1N2qVQfbzF1OpXC7x661LK8MSmhjUzHvQBYH
FvYUYpgxjI1nS4PKjy+Idr3I8OoEKVtJnETdd9d/f2kxnzgMJUejW3NzBrJkMNwYvwWtCm7IW/Hi
ItJPylAHpF1HBmMoczhjtwuiE6m3ROUDosbtj3rWB0fbNb/E2k2Juz92Dg1qitNbMc7No42j+1mk
JoqgSLtotab/sIZdOUXDz7h2AgSZCzofU+YTN4aaXqrKFCcz4cCWf8OkKfiIku3JYVCSoSXvLtYu
ySCuJS9/62rz3MbYrcWpKo0F5nCXiqVmIF/qB81lcp2jTuLUQOtIpGUZR8/VrE4MqRDIVwvKHIRK
tDarKyAR3e0+b2RyopZ2J83BsploMx+BSJLDgxvva3x1SImwn3qfqJjqu9qNf7SmxV1lbB8jg5JM
EwVHsq5mJ4JnTC/ACO6GCvNUTU13xwW13lv4lk16e08VX207906i2L0wTALZ3LJ7GkK1e2pmxjuk
1AeHxC1ceAtJuKtCZ2ubiXbS0KF7y5z/KmXy9JQQu4z2bauWJxVKlmRBo38a4vibEEkBBXj0ptXz
yx7D6Fs2uPPbrjG64kUMWMosRglcLv+a5imF7+LYd3eO/ww9dy9fiG3NpxAjO/NZHar5vH7psV3+
MGoxOnfxi7wvL9BGOuSyTeuHtlvvTXcu/IFo9XozmkNHzHZEpp0T/KBiK69MeShnrdhkFyVa3BoL
9UBSfeiRVjncdXsuT43ZVRtmxsNdScIcRC/7Ogirv+PG0t/tnHooNpHTKIOSkHZEbulCisAZG/lw
UyeEdKtU2Ge0CBNESo5rty+Sc6yYDLoU+cf17+ufnKJguKWl26nsw6dsxARn9aAJ2pTZpfm1Merh
By6P3dYhoKrllo5ho19EZeZ+FafTLh8MYvRQ4R+MmqKap4N4y1QrvEablF1lLNKhJyfhQaqRgwx3
P0Kkmj1hJeKjwF6kjijTZ2CCaTtAZ77aVkNCeA8bPSjsmzIt9k1ijfKk+71+TjWsoPU7EtCEYWe3
6F1J7Gxuy8DQ06yjvYYj67YeK+M1KrGLyoqeyAz89VwyRDWB112WjegnnOJC6Ayb/jKclDovL7pa
sMHOY74Z66h4CeoaC+N4INuyi4JdCPrpKVCBoPEZ9XNIsAb2nndFFGg2tjl7O+OVJubRjl6Wprxw
pA33BLHbHlJPg/rOuVVTEOG9ORbHiJg9QHRMAkd3eWgqtbohZju3Vt9f4lymYYTVdxLvThjPGvrw
OhfEXpuT0+zIksh3ZVlzEjtG9mAvNma92LXuom5+dumJrjyN5T0s/nSVZn1NzaXwdVDup0avUK7n
avusCEYYxEz+VsXY7NZvzxs9PoWWrD7a8WeP/vuCUVL9DIVVeqsNFzI5muc+xyoGhpJPD1fueqe8
qcNU+P2Y/HEWxj+9+Zgky/RYd8RfWtITWGfLyVsCc/Xf5E5FL4YYB2wSTS+se3Fq5+GhGRrmPVrl
XO2MqVuTcnTRZWUkWu7C0f4eJ123qfAa3nTF8FSABZzxAINrVBb7zGjuJgfpiRJlfICzSsAaxomq
S8IcbmabCJsquLGGp8fPCXadkfkG7B6SPYl/sR1TIlZLF+8G59EYyYItbfrJqXD9JM/jq+pSmmbN
dYyS9HXuhms7kBOiKTwsY7uwWRhkQKHoI9juS6KF4tLSsqCVScONaPVnKzG+GKz6M9cO7HdnTQxV
kqw71+Ycn6qRYfXOHip1H8zz1Ui6cgsvIt+QhvzT5XXCcAAfh8IF2YC7hoZ/6pVdVw8eMqixCpQr
0+8tdlmTZ/f5cLEaO9nG3TRvl2p+tBwKZnNR/EJNrIPZm7ve7opDKwgwHetgN7XiBD09Ymtwp4c+
vMe9Fux0V6GILRTKNF05V4Yz7UuibzOAtKoNb5mdjx6gXEu912yRQEzhULK23hFLGbshOwVqdNEM
YutLijt/TlXfXYglDVIUeeo8v6mpmtwNDJpaOA3lnc7KJtTX0D295K300XirF/jXFRLzLq12HWHb
J+w/qdnUvSsnIdFYPNKKcBo2+uQ35zpWAWkx3qFH8lFUwiybgmerUNyDsmi7sCo733L7N1G4tify
7E8/Y/1rlfHDRGHWTH2x082w3riFH1cN/mUYxR2m7PfiVj7+uzTDxvIShaI81KWDQejAHobU6BDP
2aWfU+iQLEt7ZrXjmmmhohhftL4tt8L9bnO2bJq4Ij/PNh1k3OXXJItG2PMK2n+Sdsu0sQm+emsM
d+QzBAnn4XfgA3bJUYHn0ua7JZv/uDO07XFUoZlqX0ROOFuSxM05Uqprrzo39O9QMY2gOmRJfg1T
9xo02qvdGaE/liLY123ymGi22Ma69d6ziWwjfUCC3FCtzdp3JO34fbfJt3hWoDuUosdMdTkZjhLs
TMQ3PoSWU21hQoex6MB0bUSv92u0mofYzfJHtD2MF509dR3xmoX6pr72rPuDOxLryRiOuWtr7NSI
ELeqXi7XYNB9Qhwcv7eJZzNJmuzFVF6cGbdpM1kwX5sPrVUHW61uHd+KQ3GatGI7w82nDaaFSjsv
q0S6G6J62kadcddmGrQUUtecGbJ+LwTbZXccGbp6OJLbnp0V6gOmS9dWq16EO9Q7qzYeRIWXZAbc
1g8sZ6OZWnqjeZsVGjhdMZ9DbDkvNlu9yjAahRYqp3n+g1/SXg/FdDRJsvLUimBC223OrVEbm5pi
MjEU3K5m5zXOzad5qrCn6KXgtXQZEI5Q6Gr0qm1OVOqLrZN0HXX6W1iCStd1ZDEVZDsNZ8CkFlrU
rOELhl4phZB+UJeRwZsVWn5Ii5ktFeI+Pi1RBV5ltM7FzdOBHjchCkwkLaX+Kc8H/GcrmO9K4D67
hJ2jQ2jvSgpdEIGhu3Xyn+MCcb8NZUxyBBaCUmsDKbU/yp4oUWr4uqrNzU94SFLFA1JVdqMTSRcC
lrDLdoRUOGD+xuFthcE9gZt1tuo62IhqOjQD+3/Uq+XedpUfeDhkXoHBhQsX55y1BrQfd1w8sMf3
GGzBZ1hTnrtJ8ezUuWD+sXAaGOeARKJbUVk3iipVV8ofjunc5NhWL7OvWATfktaCBTuJ0EdrWRA8
SzXiGIW/JGZxbTNgTITK0oaOZmoRy36pHRAWyPTRUP8q3ZGjkYaKNTlviPAtvSJo8BCcsMCL7T69
Wi4JqpRBRuliop73FcVyNh2ibvpVY2HBhlAfUztscaXMTb91HkSSQ5Afit/Q3+4hVnCbYqHEtgyZ
h1LmxRZkMvMQbpmU3/5k1CjODbVlJMFljQLd08ryUrYLW0SRJr6T5MdB4hGBFTV+SiI5nrG8kmWP
yNHrq5YEKi6i6Rm7YPM4j9wz0czawVAFvB2hb8wmLE5GJ74DCpQbfXlrtYn8RCXrd12oHDPdRrUr
3GPYBjmmIQtGmkt+qESQ3gukSVX/NbVC/GvHst05i7g5mPbRPmfQOPVC+I4e0N8KwsOrGhppoDGw
GUNsLKIWFa0EIvRJq7xC5RrkbQ5srMXJloHpJivZS4vIHDwyObaFMs7e6ODdjFhujyAKdRv8kMaZ
GyJyG+7BHH9j4B4NQ/UTXTfPraLvrEGrMf0p3V1FhT5NS35UjPboQAgZFD8NxZ85zmtP9KiEYaI6
2bEkaAbToGd7iWhhRlwdtUE7mgbuyZXl7Opo1I89Sgo9jT2BpsJjirsnAU/b9dHijXU8bJzZlfHQ
5l4HWLjb1XwLIT9v8PKDdWyxJaAFxe8zYC8b423UJ9fQJPcqSgOIpyO4pag5ihy13MJYXryuNAwv
bDm7LaU7pi09S1WanGMmM3pj6lGxVdZWLRoiHeYgOqAIO2pT8Uiyo4VaPN/gHxOckiHcVFidvI6a
vWvapYE5ZlR74tVS7IlK3IYQ7DErvzbtHtJFuxtzrjqx1j5NQXsGGrKuYN/NwEaKIQzT+RTI21Sr
U4eL9xa579fZ5YCvCq5dz0zXwGuetRj7WG/HvqMuHCm6dVkgl/mqAbux0aiM0l6fiUENz6PGU4Hl
/U7LGqzFzZJsvnjAkF6uSpkssnXMgUH6gNF29lbEbbcrC4V3IEqWSm1eI7P08wEg17Geu1kzdwyJ
ex44nJPIONDbZRsJuaExGTB1ApkMAguavGu95Kslop+qYvc+URUvmF0hzKy/4MqLe+FQVFuaJF/M
3GGx2NohhH6o6CFHQ3A1OR92CMYJ1hztg1kMnJiiKLeJUH/qQF9+jR//trVkWaeC5aMgf8YYckdx
am0Sy1UQAdM7LNRBmyJzDMh46bYZu8Vjpj1spnj2TXYHNv+QXmuagE7JzW5tLfS7qSARlMhTJ9Ff
EV3bm6zCwicd7eKao9ue+0L3NaUvOYBs5TRE7HEIXniG5v7cTlHqWSGWBQWSTi8wOFPzONxixY5o
LNXUXaryM8rwarhJd4pg7kdi0baj1uIGmdPq1sOGehYvLX7+0MbU8umIaktPhhMaK7RflNUMgMuH
VkWIShLoAEIuRZClsmzFtGxzNXyg0gcOZHoLRQDf+a7EmY+Nb1w4CTtxQJAy76pqqsB1CSSMcZdA
J++b1Yx2anxSK9AVOCpE8xTi1s7TY+Skp1jgkVMp5Hj+H6bOa7ltZFvDT4QqhEYDuCUJRpGSaEXf
oCQHhEZsZDz9+eBTp+bcaNsznm2JJLrX+iPz5kwtXm6Tol8rcaU09ELBjcuRplra1mqof5FOGwnc
Ty/EIm4Knpd19iWgURU8jbuEj1LTGAcYCr1rCCclv2Bpz4ZTsVzgO+H4ieW5zJGkdvhRtghEyguh
gyUJpbht+5gDUI/BEbWVPo49OSAi63cWyvJ9YkdTmK2ljsrUa7vfhNYgy8+iaz7Jn0iuGIgJK0xO
JEdUh9SgBnVSlFHMRXbWbY2vpvnsJhrsrc5Qm1oWPPRmsapaz6yR85ujCb1EaIhZm/Uy6jmAW1p0
n1gv06NyKZIXLYEBgxd6Rmzd7FKdqmDGwiJX15eVP00kKC2Tu+nb7m8sCcToZHKjomDXu+O34eob
y8HOJOYAWx3Jd90OF9dXa2JY075zY9AgZaXaB9016cVH29RfHoFMm2kvx8jdLG2YJd6vaeYfOXlx
9OV88nu6hGZOalm99I37i2nsrtg9udiHXP7Bt53ADHzWfMBbR4R+PLy1boSOIvYemqLpmBT4IZup
fDHx2xLI4m1wGDbosch7yyPvM5uVt9EW+7Gb/emL7D439oOVEcNZ3nAph8OcAysHGfQQEQ012KRE
vCK+28GCC4ozhAVRBV5b3udf3sTzVOTTO6oRSYWy+dK1rC3ufLJnBKJs8fPOlsUuYy7byIIfUwXW
70RM4InWCxAYnzvO8aFowphqwO1oJEVIpsBnls3Jbmy5hDpqn+a5t7aDV0c7QJNGma9dNYHvm+uD
kT6KJ4xz9TmKKszAeTRsnCx/6byO/rDnLKqZbEdN9EyQ0dHqD+4paswfuSrfcg+jdD7VN62ILtZ+
SkN9xlrRG9rBKdCKXRx1v8itefNSbDKATOvlJzhXBvpUlL66Nv1JVi/3DkJ4LpIBDsVy2n1v5Jh/
3eo8tknMimf9DVJprYDLgrJn543tXsn22CJWDfNGQboJrwf9jjk6hjjsAumSMyi+mXWmvU6+oZNC
Z/TFo/erdVekRXbilADL7+ZUhRX0CwVpzKWGt96v2a1nij1lY+uEJbcLdqTVRpszmufBFN3SovrT
LdGJIOWrQRdTNrpvHfg530+tUVqOEqty5HNUR3qbuN0WjyKZiYldhSYH2HPdRO4ueZrNqr/meOsP
Df9tN9t7ftpizWbamWnzc8RHNI9++2i2NqZTkf9BdX4i5PgrYj1lOJ8+avbTVS8OigH5GUatKJCs
0b4SEEmQdel0xbWbbGPJUl45C1ynPROnExnvkaP2nkMIEHF+6dmV47sYh0vgEc9qVEm6TxQQcON0
9xnF8H5VuG8zlxy+Dp75oR1eucvjY1v5e+yqyuu+CVJ7lZNQd1hgTO6xemvacTws9lvpZ+YjgfQ5
s6rmkmx5TfKEEqhxntK9h4aCU6J/SxrWV9IcHkGzUQklX0KDp/Za0UCaEHUGC+GVDTtRNKY7WHE+
ZIjKHqCiKSEmUX2gs6kbv028mc4qf8tjrG6lTn5ENg9OW2fDhtfb/+F5+e/Wh6Btckrn8uhCJxQq
OAKVq7MNrLgxO+9hsrOPaXaAg/WPLnfNHQKyfZU2xpMgamvT9ozhYo7urd0PF12V98qGAAhav9wq
BK48pdt5KMZzMk0HYXWs/60DRFBVxd6oq5lBfWQTVP0Z7UW2a1w+WI4n0M9WyTmQNBoX1ngbPJNA
2VevWtuG1OJuhPQ5POMAZMFnWBq6XaeRoXFiZfsGSMUnfXYcGi4Yjl8R1WTvGz8j8eHEdXq0BRnK
M5mOizDeG2+KNljg1jGRYK4g+NvR/oNWzXjFjHUjgDC+oCwYV9vtQ1XmzqM2rk7fn5uemvnBx8iL
Jq/VXlhH/p6A7E0N57eRHqtH4cU4Y6nj8ZJ1Yo7+xsAyI3Ucm4FCSG1wsrhMqqb1XAzuRyWWtRiJ
ZvK20zujd2sGgIxJHfgsCtz9bNHZ4T9HVWCHmcUhxJt7n+lvZHjJPqXH7M93HGwHWlGL5l4pwlPQ
w3yIFtxSXq0Us7nEqEXcCyjWUh79BpkmdisXSGLc253/rszuV97oN8KS0Uy07aEFOtpOvt0exhRv
XJ7tprQrdmmE7KwYmE6mUV2GIXuRUXtnJqWGHTNFY7rRvoOv22O0Kdf9yVHYB2x7YIqjjD4ZRzss
6RthHPHJh9FoPGyHKhg7I0u+EH1FXj9+fLcTLuwdUhxq6sfHuKb0wckW3i4KfBeKqjKqYYHuMvXg
tNmtKmktMmdvO3mDs5mmtUfWR7kLtEo9XI0RbiPGaNjGyD/3uUnUf/CeJN6zFwXWsQKSAJboM4DZ
iiEzw3EajNEFj8sPcm1j2p1gKkUevxDiVuyIp9VY33QYCEg+q0toQKjIAcgdkpJQN/D8CgJ/Wupq
yzLfmRzzVwtgj8xkuv5akMbRr6anumwPFIneF2+1MDbFHoMg0gPg6sBKl3eDigrkNGB+Vptg+NX+
vTW8n9KmUmWGCuaQJAkHSGsTFNYHTYsAhV2pwiy7WB68MpWdTmoDJZkvs0dzqgEUIGehMF72n/ky
0DnWRI9EBhTZHDwAhOKoEku0q7iuBHE9UbSc02+7zq1D7ZK1Odg4Eg0zCpspfu45EtscfhUBMkkE
3bq6SPOU+EyvMKJogyGMJdmZs12cLQp3czf9GzvcwmYKBBdZ43bMOJ1SVrEp6eRxqVsMxhMPf1NQ
HOSQasbWAZcSPY129I0Z1Nx4FTBaKZEE5PEyH+J2/JmZZdiPsH2+23TnfFGXds6LUPJxIOF/OleL
sM9rp+YhixRKRXnwvJghZSY3IrG/qATlQTPzt0hG1hbEb4wrLOktti++k7n7hX5sAJcIXGDf/jXh
yXAtpjzPnm38gCQG7yrl/sxhpt+Sonlq2qLfYGAQhwzgMiS+Pdj1zqCRacqDovkd6RAHjfLsW1xZ
62z86TpGeRqeok5lhxmMi9gY/cLEL7ioCT6tWqm3km6IUy08B4Jp4v+sNG6xGTwqd2oPzkI4ZyDD
mMJskob/VjBL+JeBDBwDs14niIpoLp6HHnz932mhvYWPzk5r/W40OZuYqDucTxB3tCCfcZ7IA0EO
P9wke1aq8BiZYEdhWcKR+PLQCjrS+C4LkLxf+JBiVYbWIoNKJ2l2R1pvyx5UyW2Htv3cFu9MUOWl
pycMBfy0k5CoPLzZfhmNU9UsX241jJvYZGhfkAoDweM1+FAtPLCyb2z0zRBcc5ZHS8a/krrlDjQm
WjKQH6Tce7teW+keFjvaBImP3KsWfCIJB5jEH1buXWuB4AOFVMZzIz/IgpSo7lB5dP3iPk5xfpCC
F91Mo32gXUAz+SMpAISkV1fhKo4KurI9mj03+YwcpPWNlw7XXOgH1YBDnoZXNtSS9nf9p84boDSC
7NIYVjEAkeaPf1idX+HENZbDmpAX1hUiiCwl1Aa+96RfapXgKq2Dk8q1xoe1mpiUy2HyNeRYoCYx
bsuBpCrUVIKYCJ42IMwQzSwNFG2CWoO2+YObNFfEb8bD6H80bRM/2EqDfURxvlVN/5iP6DgC+bto
S+/s6fYrDn4kFSJpRJn+OdfSvLpm8bZoPpep64/oM5LhJoL4OdEgHK3Zmx+ZXbxRpnbM67o6BB2M
b/1EMAQYeTXSJhlVtLTvkka+twaSFOJqyO6nbKJeLqZysd6zpyf9d+zSHzxHqPzShF+1Ufq7IAo6
0BmZNbJmMR8u3D9rSW63MxVnddrqrTuLvzrxk1OSLzEtoOa2Ceqt4abDrXTd49RUeRj345M2owxt
XbHsvcmwjoGOLnU/6pMoJ6hMFACO+1h2s/E1KyAynw76rSrc+Jk8utTnuIcgNs9Kp8M50XEUOtMU
9p13sb3gXPTWphpshBGifZcl2DFB0nTNdbdRVvu6qJx92acONU8NOQFJKfEvggjjiF72phgSEC2z
fLaQ6GwokpFEgY8diJOx1wZrh8KRFIokuJL8xbVuxFRzFsWmbb1m05dGeir9zwaK8dLNHo5F1qva
TqYdUfqhXIy/eZY+WXNyGPlg7006P7MFnq0aG56NJQ+Bz5wN7c3JZrHd5gRfj3h9mXgR/TBfqjVA
4lKr6SfHlb8dcvu5DBruAaXUPq9c2tQb3762LXaNvONb7fbY2o6jm2J0k4wBjgnci2mUS4eZtu3y
ZDtP6OQLe9qDJJDj+jpn8mUO8u/ZIl9U9u7VAcnDaOOjlgIj3g4rKmsoeiF5YSePtvfEnV9NUo81
1JyKqSozfOLS/LAtSWbJM+O7tDKqHBIJE8tKlzQBU8Hst+BRZ7JyUETkXs2DPj0nONngje0DLvav
dPEfibKgUn6IQWuxdNh9da9Ef217XLyO2SA+yUFOpfk9TdnTXBnmbmTjQ5bLOmg6NQ1zc7qLzP66
CObQONA30zAvZtafvYQaByOwMeO70Q2l1N1J4kOlJGOXXD563ugqwecffHjrLquxIhv9RhiOdy3l
kO4Qbeidta6qXaveum65keZJ8yOYlD3qV2M5t33yxjGBdVjbYQeFeC5boi/crhfhZHJYodHfjvoq
RHDOJ2jbNtNcY/O1s+rP1HAe0pxUOQi/F6x/JW1S+tLPWXCSyvvdiAw9nMWgW4CVU4ThmVsEIi3K
sP5d2jObasP9m6U+6Y96QpJH7r0dO8OpNIHFU2XgEpHBwfMjNJuGuLvuQ+5FMeU1EeBv3R+rtjiS
jsuZhGzryP67jdCaYXNxiN2Qq5l7ptsPlqTZCPJQXJNSPB18MZwtm1HWASxJgdiIoYuoKu4Bwtjr
fSHoj0iMvSEI3dEkzW16Yf/JZWocU42+UAefY7Nqz1bkFN10GQq2J8wmXAktLCVDAqq9nnvKM560
tA5yQgaZLAFzI/cYEoKzA4wE3GhcWqHf45ioUTOIGVM9/zQvNA/QjAeROJMLrqJTSkp8GcOyzbTg
kTbcJWgt3aOTHP0cqSKJtb+qxKMGw64PU+ZeAHciNgFutAZN+mYcq0cL2DNKS8KAKrfeZ4ADl9RP
33jzybiikC+0B6qqXInNYzJprMaw7CJ9YP3YRREnb1bl+F+mPDlAjkY7yPBtNjUB9HnKQyqKSzFe
3R45gFz+FKl15Tyedw3iTJ6Bn6r13jt32VJI6ZySnt2ys7IwbtdA65HoxSHBMBLXOwIkf/mF+5TW
QuyGFtKpmREiKefWGLhEMfViBk2hHQUoZG4s6gDEU5jGXzx08glE1sIKX0CX5gaDdAciTMga7NR2
aSP35puFuykUXHPBzdElOKqMLNKHmZJ7eyICxo4GHnjPfiBpL9t1xK6xwb1Yhf+19PkfKBhKXYyy
R0GS75Cqn9mjxLYaHYqW4vJ3o+ULRQ5wyA4fQEjPQ5J8BQIpQtqTlLrkfscxFPfHTDqhbwHLLUX9
CAw+zG5z0HmBtseJELqqqQv/9I699ygiooPFgq3we7HtfZLH8KnyhCyAEQE1cASKlmG2Pq5ibbEz
gdRkRLFEjBZwxCrbeXzPIm1fZTxi0084vRvYdWOMnjPbQm21DqfC/9bO9ECwXrch3b8KvX45Vqa+
qCX/mzaOt2/p5Vy6S5tEt6Ru9BaJy++yrw7wmZ8MZkiUxnE3iLJkgqQrWTbPU0Zwz4oVcB1hFkLR
tIt0A/MS3OyUvRXZD7yPWoowmMjd0Uv9roAZzUiUe1cDj8dxH/YOYftlJ9Ao2FVxFMN7pPH7jor4
RlWN3EFBecyd6jJRuMNK3/DzmsOOhuq1T9d+IADrTp9jH9adnjdV33zOAXRUPRvTxgm6BwNBemuA
exoOg88g3xpIciiyD4Xjs5vi4zhypQ/J99yS76s8FOuOF9FEkLqHKMWuTKAFmckoXTbGrP42tWfs
kkoeCjFgDDd2yG4vRk636uT2d64MDjq1vl3C2sna+UXRFaoWarqQBkkmywm1xwl3JEMxNT0F9uIN
BbrJhmDrj1mIelvrjqnMCmHpnzs7+dMnxmUxCwMlive39Dau5oPQd8Sa56JCq2Czzk9cDjto32Aj
VhDZLH+J8lm/FeIPYiZqDcwHidcVAtJFaOzHX1B6Y5Cgo836n3NHflEw5Q6fLpXupQ5ajFcUhKDU
2yRrkUXmSDS16gIERXuXz0Oj3a8gYdTEzEPElkyoYEivxQqId2Vm7ceu17xL01814E8Tkfrw81ge
997CN+zi6GVRIjcnaL5JIf8kyNY4lM7EeFEHYTYhWauk/FaQR/tBLu9Lg05gAuUyChSwmohSJiTr
q586UkTqu6U9fXJrVFfAQPWaXPkW9XpvoXzaGTyfbQT90s/TWz9Ao6HXb8M7EueP0ooCahM9QoQn
tHveBOw6m+IMFp/e0sy421NKaiOv5xL00fs/Prw15h9WN/2kf5ZYmIyOC7PXf2D/33jV8l2H/mYr
GaD5d1m2cc0K33pKbsp2equd4DHIrFviKW9fBsB3Ze2eKoccjApSjZRRHOOLZKGF4sUPOzFPxJBc
zK02wwxlpFikNsUyJCdbZW+l4hNBidKwS31BrTmTyaHl+2E4TLb5LD+C3FDbafWTDuZaiPF74ALf
xbH/rG3W9D4Y39ajdjNffUetZAT+8QVuh+qbd1vUSWj53ZOZbVq/utsd+FpPgZtRkdZBssXvRbN0
rVk1h4aj5krp6GVZPINkWTHtaqfnYiVcLqpouxv6W+ZT2RHrb9BCQmhpdoxXbbF2FhoQCsc4NlfT
yVZoOMI/7coJwjcLvQlZkuqICOkq8e1aL2NFD6Pltc8wWv226Md76h9cIeMH35f7iJ0cKTbrnaKG
IRrLV8+bnuzWTQ5+F221Tum+RXFdqoRHxcx3ubeEyngvyvKHX1keqPPC3jPz9EfNJVtmNDJOKDx+
gqbgWG0aPLzxKraka1213ZFMzEugGYprxz7aNYUrVcNO2QZNQCZWubbKPZkz0hro57PJa78U8mzK
Kd4HZQrKboH5Ok3z2mrnGxUYR2sScPfrEv61gDWScBFRwLmWZsUOKgjo1LCnDdknxrZIm4cBtVw3
kOJgBONKEUHBaOt5UirZBkWSHYibCekL6w8x4z81M/KelBO4RcQOQVHiU4n2Xgg72xG/yVYRNK8A
8GCmC4/1IL+brmGfmDSyvMZ6wSnAlEF0OLnnd3wu95RPEfO7BkVcXiLbCYfajblgQU+wYl0JwSX5
J2K+WCqghkbFH82SyP04Lbe0zt4qFcKP5qdetocF1u2ifftsWkBuEp8CswqXq/SbS9Flu9lYCgpD
LEy0uZ1u234hm9HL9YWWrwpMaXiskfWvvTIcf0RqNUxPrjm/2Lwvpjch5p3ozaYuMb5l3P+Vh/KV
EvdHbMEMMdyDAxvUnCDo59puBT5fS0EH2SyUQdl/W2s/yOircjvNyOIHplCu9txEdz3HJvkZ/s8m
JscqM0pgb1W5xHsjB8is/uSDM52la15FvAOwhrtvggInbPItHeQt9bpYabt76iyWLh96kuJFStCK
Ftaqqx88Z/q0ifE99piHhribT6XbfDRRcZNEyYVLXzI37xn2vNm61mJY85Yy3Fn49Ek3UFukIhMm
Ff2zXpX9aHy3fRIL0pxbkl+zfpv4/S4P5tBeivm8lG/CKcf9kPFCYzV4kloOB+UN7c4pf7e4ewhE
Kl5df/nRjhRyYorf9oupMW3bYEK9dxpI32KDfumE/WNZdLxd6FEk26d77+bgMKX6MW3wc3AlhNFo
vSXuQOhvA21n0idCBMipkfBLwxDvvMR78+ziL+Xcn2DkyTZV3S2vxkc/IlQQHfEeC1G0BpCTQTvx
JjQo312SiiKGNmJOGGQbfY50/46Pf7iiigi2Swfu4Xt0AonqWBWLE9qBGFFGtek2adP7gHaYfz+H
fm4yp+Kw9BkhNrPod5KTflMzHTCSTe9MUqcg4yKryUPkrkW8neEOPNDmjkzS+gvxxjGVkkXUivfJ
InVAOmQHqPFupYCdwEWkgTjBcQzoFofjkj0WQ/ObfNBnqUQMzgzKODRqo2dNky+UYRhVFKLo3HiX
uJv2wqsIRWO8dvzsmvjNqakc8RAAphzdCep/Eclm4jIGQgqKrdfQouSKKwW8AxViPSLBQm5lIJk0
JB+gminWI8h9aFlVe5cHbKhECk5KWqX08D92SIkYV6kYLBESxMYI+4TGhF4N55fTkcDQ85GWNDUJ
2I4SVSgSS4RoSE93XsOgXLWxJGGWWxvrpKLG0gOD8Eem9xEJhKPA3Jc2WMXHT7A3KSmFiizQINgH
BqFOg1WAvfa/JoyB+9Kov51i4JL/Kz3ydM2WPgHs9QJHYkqmupf04PqMTuv4XBjsSuS8EpGRpWe/
DuDB8hncV/zCxmJcaXC+zuzvR/T6rxA3EEte2HUKcSKZMmN7SzqXKdDc1sV0w5ySP6slfZ6JxTg7
dfZjMG5TMN29fq7YgNJLQjHMbi6jAzuDd6ophKJ/3Sd9V4eFVtdZLXxMdULxW+h6F7PKosMsWmNT
rZIew3lXdlIeGDcPddmF5YD5Dk45b1l5a/eWI2wMXZW8DlIFnKtgMu6biyvskOec10FKeXs8xjjn
pscUaSeHUf09oNDsYh5Huex0hLDSldkxJQRhJ3ySnkXR8KCnxb1IXLjgDCtb4v3McucoVDEDBCH3
mv3lOq3xbv00fXv1IZL+cInz+DwCpq+f/btI4/QZJIjnzz/RdpDK/pB7md5HAYBNn71NS9qG/rjJ
bLLp4t5/IIsY569fnYYBmQ2kZZgkQ//gFy3JpEV28HCyITT1tn6b8gsrj3/E6MlnOe9MArN8oH7A
96Q4z9UrkbgGVJ/c+WXSPMyIAK0+cXYG4Z7YnR/ryCoPgnY+0ZkX9D1lKGVGX5FUFAOQblEtwLFT
XZwSQTTXOmoU2UBwtOeA06zq4mZqSFm0uOwz3782TOurLEac65UWqIf+mbiYbQmZurKlDYVWE+Ul
BkYJp92mM14cxBU2s6vlEOMf/SzR/2yFIT8xvQSIxqfgr+cWzlsHveZQCdSMs3vIiVijEWu+Gn36
VJgCdEcTZ85j+Dj17maiwIEGg87cB178o8iVPDk1803lfKnUB26wTGNvCdEgOUpPBV7RMGtCe6K+
+qCxGYRj2QQ8d32zMdgxlLkv4uxsdOlTvhCYXHnZylfyhvmSFxo7mHWr6i9zdH/nDs7sDIjUiER+
4XtCW+kS9iZB8FnyMaT4AAGTeWzterigPDlQzvarwQJ8mrRDD6L1D8H8hXPi3jHh7Vuu1q3JgO0a
/Vft7ZZh5da1R2JvNVnhQN/dNp8YkC0wks1cvMCj4XJfuUz6FL91USEGDdCWOA3TiVPkRO5k9daa
v32bpSvFG0UHhiY+Ipo/3VqXiLp0A4CnzlFPADs389Hl0q6I4GMIt4ywdQNNjBc8Y1Yxnrl5Gl0K
Jk18zkiAE2NXWR0bWAACi5jQOZSjtceuH5PUVCMdtIS5N6plv7TcDHXXYFdqKXeS9C1uK4+/zGGk
stGbkmTzxd8miBCqiEJmmZ2OZtDi0JkJ7kz42zaWk17xtuQ1mkZb2b+NuKm2bXQmF+vOZ205mM5T
BdoHvtSTbjW1477uk9deS+JxmicEGDTXI5I3Bn1bEizZnArGiMA0mC7NyA6RaoxIIkxaaA2ZKBNe
p7uarf1ZD3x4TP4YgeEPVtQ/kHyqH3PDFADQjGKq0x9W5TuhDtIrkLKHbqqfudNRNk4vFrPeFjk/
YZh+c7ehGw6R8FBeEMOBO+9P5lDhLvBNsQvbB6odhj1gKu7DcfQfM+VcAuD/I46HTwPpGHIi3ybr
BBhk689WE5qK8J/YgrKdVPJkGbErjkaJtUWvrlHCeSW9gKAqqtUJaWNcNQQNH9yh4n2lv+t5HPCK
dIP5PbBoAh4lZ9QmNbU+5NQp0TyPZJIxPannSnTXaJqbSx11LXF89fzSi8aA3Qcfgao9c8U2RyMy
8JSgE5qt7pLnyZpibsAgxfZSEsvaBTELa+HSWJH9KRQlVW6wTOtGqY6Oi7yg7IY7W49GFjCWW4IH
05+NGsmvHsX0KEenu6nO+Smgxcv8gc9yfvKV/oUuMD5RAfjgRoHxBIfxXcsJS836u8El19q1g0ul
avPapkG8H0C2I4iVYxeNDw09WMfYrZFmaWCcBMFtCAKCQlFlczgsRnnuKqLzUXLG+RFJfLCHxaCc
TjXVzVm//PvVYJnxWQ/R9b9/rg1RHAoZ5MfsypbV/mgkFp8FBT8xBfRQIcK5iwklkTKnQzusraqd
HR/Ak8mpSoLolHc6OTQB0wMqdCyq+Ox3hWX3TwgKfayv/DmcRzAuKvtqA9cOGfktGrASBGyF4eNS
TKOj2TFzT/50IgZix/NcfKP656xDAKcMImfmYkEv76z7d+u5L3YZ/NRpus4/9vLm5BAGpqXSmyjr
5a3kdBvTorunoydfbf/wT8oHvZk+O2Qd/PtPyIT3H8Y5oFDO1vM9IZ3Art3y7K3BmJYundf/91uu
vZvReG+6t4fnQp+c2Crv7voFQUd1QuzzbSKUIDpV3CLTry7OPB7oJUSmZgWX3qAzti867zY4DkkD
U7QvUWFeojIQJ2WbL4VaHLlJCv9MQRZa/MXLr0En6NWz3Avxp4RqC8ELO3HuprnnXf77Mg3KJ3Lb
R9TlpUuIZwKM0hfdCVOeuJeqlzfLk8egKWx6ofR4TGWZv9a421U0OfdpNPNX4khuQo3OY+DnyU3a
w1sz88ZLs7eOujOmu0uOyXMZvat5me7tTASaKKZ2T7CFdzXsCksvZo528O+1W0Q1k3702+Lp9UVe
nAXhLCe1KDpH6F/dL9LrQun60dFdpUweupGwYzo5ZrlqPuuMi9DXxTsGs3M1BO5BYfTYFUlqfaaY
xTcV3Va4aj0EwlQloq9r4a7S9jl3/F//gkIQ6K02XxrGKoyqhBTQk4QPejsHSC5Jli+PTWJlx3/5
G/++dHyIHv77rQUFsEnT+mgBhh2NMQiQQqFEDorhNZiT+OrTnojionN3vWjpkrJMtccaYSKmkeOb
3egUTXTfnKTowqSv+0vhuM31vy9exIe6bNaftzxZvmOhEfm/L/EqTx0D86rRDZ/KfxZ5lLEtqxFp
BlKssekrp0RLVgvF23UPaJbCHmnJTaX9+uPWFxlDOW7MCiORG6AYRxqVJw+yaI9Y0uOjcBr3bLSJ
RePC+sshJc0QP+22DQiMsOhPmzkEuSBcMi7aun2ec+R35I0V5zEK9LMho28yeOoDTdHWxR8X65IZ
H3ZNckIYDGP0ysVOKdwyd88sbOhYsjVqB0lV/eDOlzkqy51pAM6ak21uK7dUj54DdrbAOVjcNv+Y
hCbtzgVu5b2Z1w8I6/s/RAVfvULI58pcPip7rrdAOiZ5KvMWebofFtNiHGz35uEfeuOHo07EnUZC
zEmjzsS7pXoTz2qOXYLmzjPbPC1YZfA1jUl6IThSQC7MUIWRvR/KdD4NWAgYGxLWGOosVxfLifwU
5HaTJR7ruvSP9tq5UmDr23prZOC/1+Hfl9hEgtPTr9gKk/FjNQsPtryiqLdPYvWAxxEYbZpiz7Os
pd3m+FX2qvv838Mixz2wTIoLPsvfYGDACcSiHxoUBTvKvYbtv3eeAOp+M2Sp5C10EPhjJWoucFe6
PdqatEWcSZBfTvEE0SjCkkeSiUg2OzU5eMRVec3oRwr9KZkuJr6bLb1OO5xp6H8gRy5ofaOLZeN6
XbJy2mW2iUVY9XcE5AkiMze+o5g7TWu6mxEsxbVKDGtLmml6MVBVjL1HGY0+1PImtaWf//fLWNWP
KZ2OObEFSACapxEM5CnTiwmenQaHdlk+ZS2dY+dG5cFm9AMp854KCjqQ5/RrUO5SPyxjVnGSTaeM
QPo33qjkHNtGsscTUBzzxjqPjmO+7UTRuZc4bRZyAqPsge4O6llm8anqEYBQOiO8k3zRMh5ea482
MLkwV3bCebdSjVeQK1WU7nAgUqD6YbnQRjALaWf0bx6xjc44FGhe8uLDmaiZbds6P7ld9pY6CxEQ
s/1DW2N6y/kQxeS9fC+5eMqAa08UQOCXUqN6F8xYoTHTh4NMbhsvS35xFj9nEaUZsy9GEjbX3/pr
MdQydkcxEbBI2MppXNiBkLtzald4ZPpywEQ12ztF9v1T1Qgw4bHVgLeNPvQowW85Is8bJhK+l978
TS7QEmJDQOjCirA2HJNRl9Tokjyq4/5l3Kjcj8mA/R/Kzmw5cuTasr/SpueGGo7BAVy70kPM80Ay
yWS+wDKZTMyTY8bX90KUWqXSHXS7rAzGCAbJyIiA4/g5e6/t4iil0bWd7NF+UdEgCXDGtpWNWXKq
tMzbqsihVMqGowW+as3pyFArbsZL4r5iXuzPuW5ry7RHJpolZNRyFtZe+Aq1VjtTiHYvJgFEy6q8
d6NrrGkYUZvI0MbUMxL8N8CuXj4+9iKdWoZrzXdba+xnK/7ZtxS/No3pEtHFLVB45QyEkKwTITY5
AvK2fhGfqxnpgA/VOP62+CTgF1q07E80Dl9outJK9PsaNU5YXKGNEixp6gsUYOM3ieTDML10reat
xNACw5oo7Q58NFOfh7SEYfb9PswS/ZZrzU+RIssqA1OcVARIFZGW/WxUyTnEeY0wC2yDhXXVmROy
am9IDmAD8tsUh+laQ2GD0h+jgS2aX05posXiX3ke9Tw7txAjdioznzoD21GtcvxCRecfw97cR5Jk
C2zINPI6YCbS1aHDFDZlfO5hopXRuo+w/hdoTBZYyIzV44313e7J1Ht88FU2HX05mlvMkxlVGuln
LNg+BiKPLXDYaqfQHPN5caANqtfjabCowGLpI5moy4/a4CIfsAl4rFAta+GGCviXISJvFcYuuJLJ
wWvQuP5ehOQf4jgCctv3GCAI9AwWYfQeQLh4LgIa2BR/zt5hf7LUO1PAfOCgZcCyUAPO8K4OUdLV
rT02XCx9oJBTnOLCRuiR6ochpUNegqoaQsAVgpbgY/Efwwlcbc15ANGb9HGvBVM8HwZjZP/tZTlN
GI8yORERc3ql2dvQ6r+i4cAcpkLWEM+GjhQ2aJkJ7jjAwfbWoxymUz8fhsatDw2tTtuHzsA+2hkP
8dzSS8z4IundSbjEZ3J70Nr7FShQXaoDeUtfU0BsZ9wl+SFH67OoiZvhJIW1Kp2q4yKLgsLG7bdN
63q6jMVcRvfBDdiPtyVsxPpt71OnvfslB34xmxpfgRvY507I+p5POyWp/h5LzhDWB7ttKkI106s/
+s3eNmFb5aEaLnofoydmKdo2jetuNXSvM1u339AOYxTjk8zTks27a4PyVKEHeEICri1LHrUNiOdd
qDyXW6IxFmlI8VF3cXPyBtmzF0ufMxaeFYam/pWCptqkZBvQnZKwdLqRTPVe25Z+bW8wgDhPncsC
MSXznt6O2GzKcCWlEW2NVK4aAPGWAkSe+9QPNe7iAtTzVEXqVCsr3Jgz/eK3Zz5E/bdhXgGR794m
26DGHNnggI4IAe00ln7SkAdXMSa3XJXDSp9PGYGRY5fON01w59tRi0BQl55/5IsKzToxK1Ueg71A
1SzsuqXiKwD+1z7azYamYKQbyDSCaStnrj7O5+TE2DPeB1X+Vlg0KolwMg9xJgkMiBjHI7m2LmTW
+SsnbUh/n7JXF6fcDrdgytYfDI47opwv/SkgSgbAhiStp3/viUK62gX9C6LUVwFGvevjnHOMUqxi
p3HOfm/lh1A3vqjYOPTaoL/1CKo2TWs9Y6JVV4tOtSElmC+q0gVPbbjJNEtXVVXMKl68IhkKZJEF
37IJ+LTtpWRe6xVnKicsDcF4OD2+qsPTIH/MXqBJBtEV15e8CcrSm0xQ9VX5cUh9gczn/92NPA4w
k12AFcrYxg/2Ok5UdmjTLln0pl2sRl3b6pE0L7JhMMZOwdzFnWfeRF1tRjZnZ7po27qKy1M8gwGx
IPhHR7U7y1GUPLAtVnmnEhiCQXLW0AiynK0mcwbyFp17xPRDbBR97PexI63blevMy+XdpSu9bRvM
AkqCLcX54p9Gu62OxqS6mxsX2d6llicIPuhuj0MlzJkR/qmn093KHGbeFJeeGG6pP/nHbqzhUNko
bbyxPEayORaxnR9V3Hp3W/abx8Wgn4ie+O2z2hYWKanh1dD4OIgmIYmMnAS4vIa7QgtsbaFnJnvT
s+3VAAAKXfMInUiRNlD29tFowT2jEa7WE94nuL6CkblXU/xNeAQgleVPcTFp73Q/mVnYMtjKfIqX
foaZqlLx7KRSweVxkKYILoTwjiS4qj1DV31VlHDnaSBCzYxMQpsyI9bunHnUEon/5AkkeqJF61s4
U8XAEM90XIlppQWetta6KHkyLZDgUBh6X3I9hBbUMCXdGoVLM6WsEkroxBJHMpJ05mtcqxVNpzEO
C58kJE1uHBbtRTh/pvHAAm4AgbGWlB0qUPVhigYywuaDbNN3FoWBS06UHEunqDZeOWHuRofxMlI1
tHbLiHRw603Zt94O281d1sI/tgY7QAvp9aHGe7qI5r9kziK8yqm+5YDmjrbZhs8RbvNlZWThrus6
QDaIp7ZIhlDm6g4+dlpNGwcEENJXEwa5tC5dkBLAFXrjRvl1evOEvDxAUEkHzJ/A2/EYtYi2ishy
tk3CTECmNYw1lb9WbdUHe9suXXQVXbHMmrQ4IhILVp039VD8rGJRtk23Kemc5oWRXbLM7u7Ynsrt
jIZBOmSc/ci+0+Kpn82JXkYUExaXNf17gjep19IUIJ7HlRWakiZG9l5GWh1E7/2KR1OdmrBycFww
t2K+O+1zH6VZpkS4EqNb3axad7Y6/syDkiGwizEw6bxrBIbk2TX3bXdFdAjALuW6i8dTb2lo06ZM
w9XjJgYbVrQ8pM/bIK1AgJSs7JyNYSuxNfGczniOabcb3qrobeuYCKfAP20ihZUa2mnfBEbp+Caw
ZB/0Q9UGCJSx2caDVt+6BqKYGeD0KBvv1QS9T+3EHF5MLuqEWVG/NA0lT5Rr8mSbxGQPYfYsq2KX
+F50m3IRvJh9yAWojrWtSJEMFmJSRz1sqk0Y2szjXblqdSP6iooUMAUCzcs4aN9jWWvrzLbzW++E
28eCqjXlJhGypwFxL4NAP0pnSk5aKM9I3ed+6vyvjDCd2FxTVppAGDK1Zv3yoCtV6b73BusCKcmC
A04kdOZYwdkyImb7HtNiVKlNNd4smZjXxH33bY3qRfUAzTW5S6P2IkRGx6rhb2AgZOjC7oWWimke
xvpYZrEEHam3mCzuetsxBZ27WuxaCFCvtYtom2ev9BMWTPsroSvT3g5xHfMbOwble/a1/uq3jZaR
q+VEowD3ixdslZvOmk0v63eCuSWFlctFjXWaZjK4RnP6Nk5gNR4YqNbwbqWpB8fMt8ODTCnVg1ru
jSD9rODKB3aMThouZ72202TmzBfe1fCj+OxFOgAOtr7K6AAzWNOu9lDlIIwvVj1bl8OD2yZN572a
FJNC3NjrunKbU5nUryEGyEs8H2Qtr8Ro5IcKnogZ9FvTSe0rJ0APYmhuZOLjyw5VLWk5VvJnbRTg
FpI+fB5/tNg5NmnOIzW9nY5Ctmun4xpTwuEcG6G9ViY9MphPAXNQIj+bLLgBSYrelib95mOljHRj
IDrYZDHorIcVmfSq8NyyrqX5dwe6RyPQVi5rEbnX329mldURFdB4v5HPEr3ztiVjXJw8qb8N5TJv
m/KLMNDe2po2rlsgLbyhVr20oAVvDY+Lb50gSybWMzh3kLRBEcS4XqPyix5MBy2MUYWlz7Ni9YLB
P7o9DslIQSCT0jziSda+IA5aZPpNa5zwhxfjDcfz92kkeBM7LSEdtxhos1nbsA/oH8G4giKA7W/l
53gzpeZV60LrfN6XkoY7aWHdwf+s+qI7qKppvjKh5lx1vzo1xtMy9bNnzy0JVg/Zh6t82vgJ3H7f
rdTO1jt1T/PV4Ih5nzLq74Vu8n550ZObMeR36u4lSbpdPmnA7CokAW5o14fWJZeorOzxzLYr2AQW
eDhftv4BUThmHAeqoUlgqgrabu+jr7pGbI6XaepBTxus6ZhE/i86VWjGPQ/SGosmizH6MwJjXLRD
bX7RhoPd6xVYFui1mpYyG6Ia1haaZZwsDaZHJuT33KmmJzsyL2BWratA2S+sBCv/fCvFIGsKMsN0
6ARfp/yJFqrznts6zdQh7TfmUDvvLb0h2JP2F/pp2FStNzB43boYHfM5A0pPKHEZHaEYgIFl5tlG
6bupjdVeYeJZ5azvRAqMzxo+qNXjqyhmUPj4imxaJu56v7YaZMqxHRn3x8GKFIpBBxXTfFc7uOll
nssq6TKkrJojxWL21GSTfpuj3du4BmjKFZxqWY0ABzodndh8mDwAA/SimyU1xb2XmU5qJvN/OHYF
Eh0s+S6agRMSI2cRWyAaZB96+yycBE4adgRNbzL/1fpz4Q4nMSHotAzKoaHdszmNj9ZcTVQERWD4
SF4kxKN3GCRv+Iw1igEQFZFIm3MyUn33zOd3KSxfoqlQsJtQUrBCOJ8VFptbRyldBj9pPUb3x4Gx
Lcz9+Qk5uend9F+Dg+Uz0oLubpt4EkM69ndUy+wu56osGeCrFGIgui/OPhK0sPTY6+RaYSZYsa/9
6AtZvnRau0YtRxJ96nvQw6Tc4G282SjPnLRrETUXq0n3PoeaFCDTCcq3FWGJXP+xlz/JhhexHEA6
FPNJUiTVne1V8KPrqMcUHCj0CfXWscvsC5F9BIA7gUBGHSEqBFehT816GDRMC7XjCvqMFgSYyeZz
GoAvaEbkH2kHbrBDOUjSdGifhhL9eeJUXxPcbUsz/FSomY+KCsGu1T3X8f8+6uCuqC8e6pAczqFn
Id4qJRdKNly6+x3bMrJdB9UpvTd/3Q16fKwGL0ZN7yA07lmluzI7UnMcGQltYMR6ezJv9B9iCgkC
mZvbdYTExafyXqdacejSfvxq6XPUQeYx7qC4SDStfqonfeTaj05vsjyE5xjLD1iwDP7+p14BCukH
T73YqCUhm2RHQ2QawPE16cb9glhB6zCOhXhxMCet46YWm8fNzshhqCnxDIYLHqLLNN0OB/dHVXbX
yOyK174u1bbWiIErSIh/Cd3xu1kL+1IndrbAf2ZdshF3U46mZldMSPZWbTGk62TUz8yCcYbMfdGq
qOv7DJJh38h9mh3U98GQ6QE20ZwZ7PCQoNF2XcbbmWktYRbDCFiQXmiWNvZ3PR5/UJ9WT+TDhsSF
Xlnuyh0AzwwpcckL6LDAaFNUbjOD3jiNKBzLM0ndqtmQAUPGhTjSee4n9zXWzDNZotlHDTUrsIwN
SCD9ibpdPCGmQOavo7y2PCYKDoyBuypmGWTlJd9F0W67iqJRN5k+uCqZTp3lYDqaX9bMGY4defJb
EwkdctjW2JRm9QNbCM7AItiz9LiHkDHvKpic7lmnb6Mw8b4xxEXAIrDIB3VsHGmxZOsJN+5tKD9d
RmBLOCH9G0UAbGrHqaytO/AGR0XRblqjiM4AjqKz6xdMSn+/bbbxs6JpsXvc9fv9j6+KsGGmooFV
8jK/3wCzsXE36dPl94NTA9p2pP8z1oJm97g/lN3AkEB86kaTaLuRJvRxQL18HGVt7P3WEk8wSLsv
7XdloBDEQYBTUzXjjVeaaZ1LKhWrmrr6Ocgkr/Girx14JLJTrWQvZgi5auodpq+dPlBaQESxn3zS
pLg4jF87BqHUGQL4WOE9FzFSHsP8WZj4KgK9tb4YMRf4qK93UoD+euxXkeRb+3ZwNgVzW043VHO1
R8vw0ZSodLgfI56Yp8rUmnvib8UrfOr2oxzJXjFiuglCFukRKQUfBwkXsqNX9zj0+gBnA4EtL/gX
2gJ7r2i9szMftE4v9dVQG7/4XFrbIDAKffXbd3BIb+texwj+90eD+5rABUyUIV1d3gZn+knDw9g/
bj0OlR+IHZfDkitNIUrsUGi5lByOUqhiZZm4Ljucv8gHlHmgbX6vE9+6Pu56HNIiFJz84Hb+6RuO
33wRsrqqEvS224ThWZvMAOJK+uZOFSlGemeteXUnCi3jVx+P1TvuJbr/UyD3lZ1l7+MqneeXhSXF
3lHljWKVzrBjWE+12bH7Jn/+FcUMnzBNL79ETv40KXdTtOX4rSdabY1Vm8E2vL49bLrNiKP3eeoL
rtH+aG4e1XWcH1FJL4soMA9NWqF3bFJtkY7KFzhFWdLpVf203JAdmJE3u2BEJgFH7hccq9l4pwro
NqZ603V9rwXAs2pRPENkqZdmyS2Qowy9ATUxQp+wjC1iZd0SMmAr3fw1yDda/2xNDSfepg0uQOpL
pMlWbCKY7+KDaSCd1nR1cGb3MSMtDx1hOq+paFQd2ggqfGdboWPJt2kHWy3RbZRFQ+KvMnhoGEEn
tdHiHyaT4J1JDJFA47lHtLIKHUiqMsZ97lFuumjmGG5j6CiBKYJmKY66Wd/8vkHSVIflsiD/qmk4
QYren4mBSIKJKyMOhxhrhsgm4YLsRLV2tqfRpUP23tylXzEMn38wB/lJiyJZe5r7kc/dT6tFlM+I
f9kKBbeDjeG6IlJPD0P2yH3wc6D/bVNnEiwJZLAAUqy6vLrguIJpTHvP966jqZFcnbnuXifUKrJA
ljAALQ+pbW5dmCpLV1UgSoYTPczummFeK2KrWlTl1GBMdQx0hFm4nmy21i1yNE/UADExvMiYAoor
2ffAp20T0I9FCjFbP63x3Uf+tsh1UZ7HEqlyYDXdrsGOnPbYQmlAHobayu5Tw3IRMc8tLVphswXe
s+J952enus1PVVD3S2LpEb2YJhSMiGsk/bfV2H4qnxgHamoAu0VwazXTO+mkNpRuC1ClY5cflTi1
qWboWOrDIiJ9F+YCsvO22MdC3xYDaRKWW2ubwiZoSkZDxYKPqcuGRr9ssuqbrgOQSDuCcwODxEbf
KnkErU1NXCInKZdhgIZVopIepGl9IxiZ2KM6XtZTDDxY1PsMJceuiHBoduYtZHb7xQ0lvouxpdeG
dJ08yK1mN/4NrTDN75koOvlk3uoDVzQ2QRs96b191RlXejDplmHkQgPJv/eLKNp3lbZS7GlWLjkD
GL3Ar00pEJDRd99DlRGUZDbrfrKcHfloYfjp4xt/8iFc9m0Z7acWVoDl8k9usAce8gaPQhCLRTrL
vvHK2EQr4RHJVl3uJKceIqMKGtqlmI6qsQX3EjgD4FbGz+NCFYNCPZE8QTdgcpV1P8HYfQPCMYJQ
NJtNWQ3XocQkh0E0nTmWAmXWanSGd9cKISMmpE6jcj64dvIFwZ61hnjGWtRRuPb2J5uotWHYPyWa
iJUnJ0qaYWNNidiYXd3MQ1Lyj9kEL4y2tLCSZRvd7PyDXyGaJEJz5h2BWwRByKhvoogzsy+Jxug4
N4N3HKq0GotPQmesjdMb7dVER+pY0BKnsvnEcW6/liyUhWdup8l/izPMompkUGljxDwMkfGuOdjo
CmnfgkhkmOYwYGuh9Rk5Dq90qH3zaJRu8qHdOWF3L6EKUxanm0ThszgIx0uuHjukcvJOgm3/NzNs
tnETO2vB2gsqis+bVX3WbvfpJ0whnRFvTBeQiVGO1Ra0wPfQyX8MdjqDQGYwEtT1ZYia61zMp4Kr
m2Jtw5NF9NKpPTDgt4nLckfIxLp1Xkr6B1czhsAfGKAWoNhvjLCwTlHkI5xWAwAVYnm4ALBUGSVk
GxPeV4VOW444IvQuJVq8IDOit0gy6Ja1LH+Qf3OJTFneIKvTM44BHNHVABSpkp/1DPaRzBHp4opq
JZSDBNsmRVRrD20vr2NunUqBDJ4Z0c014JRb3hTtG0NGs7x79itTcgAFRWnQnVuSnRZJjPRb77In
YoLwvPvlt65ChzFWmED9qatWoWGsJ5VbB+iHiJ7jYw56fFbzXAYnv3ltE61LGRyTSvzSaP2s877c
JX2qHdTo+gfJqUdTZ5pWGPh7OjuKsqPoEX63qJEBr//SgD+C/vKOVeNGaNL1Nz5Jb1UEtxDt3MaV
cFCsWjican0OnpVXrBZqVRio+KwCRZpmwxNps58w12AVRsu8CjBTCwPc7mtdApRNs/Y5qTTv0PjX
SuG0xidSLlGVokKymWB4CcjBoXeuaQWRZgx6NHCsOxvzptVcO+gxBWT8oZU0GMhT7xl7s9bSPSZD
XPyhOhGC7pGXXkRr3yWswXpqAxIgIKufJ4NzTagxPmuD9mtIm2uJ+2xb6sRHjL34Veb5G50XdFE+
6Zlt9yVX01c1GRczxMuORae0kD9TEc6kUxPujccmO4FkrKr3oQFN0+r912qUzkHUeNN67sdYC9c2
pWKcBOdOWIyHuzcVDOIbPd9lDueH0+yYsK+dPhJHTq1ngD7sMlKyJocRQwGEOMTz23gkKjRGEubG
udyDnyZyvL9I1P8HdApwwf3okHkDCRUBTpNGq/JDS6TtJsv5LCW4UYeRfYZfZZeklxuMDD+nQL81
XXkl/M84u3VyqFSwk8TMvbmzPASZTopcOvrmeRFPKtJWMd977v0gp2nFso5mzqCFuyi0KN4Mpq9f
jPHLKEbEpeHJdnTEiQVrsGFiUTIs9CLw0zX9CR8e3nXc0Lshyn94cHxirXXWdpMtdd2g22wUzdY1
qDwqrdeX/higL2vsdYu7+WyV7N9zcFBSGchFkIx0RfZJi7C7dA3aVosMBRpYS2+24yOyXMFnvRO3
bG4mJ753mMD84TQ1P/KSEIlMWps607dlGnzz9fJnbg+omcAi0HqHCyHiS050346BwiLRtprW0uDV
gnRt4L/YMmm5k1r8CqUudosfRlx+i4buoxxslDVYcjY0a3vEzOO5VyBinbT8hSPvV2zmd9xQOBGY
CezcgYqwazzG+15UHsSgygM1EyPkc4X/ZVF6EH5MRb4AQkR74zKreCkH401AF8bKnasV3eXUB7yd
J4WP5Xl6QlyLgzrJd0kEmDTs3HucIor2Cg8kEzCKteH2iMBsFGS21S6bcthnHd1ZR5AP41MIPimL
2YHQ4VkOqyTGVs7o6h4JcAgt7dOlbQfHRtXWvte6raydpVTudFJZgrpKefJql3Rvp2uISPZn12t3
DODrnjiaLw0rl5oBlIZ84WNdXypk9lMK5Vd27qb/1QSiWRsWUIcGFUmBUrjpCDUtDcwq1hCe4rrg
UAVbB3vshF/r7FFcLZqkI9+ilBtlZwAaNf27G5TiWma+fgXf3bhasPNgSB5EnmxQU1H6jNNrOEEY
VVbyDcuP9myJuiEXNYwWgy/fGsZ2q8QXTzQQJGI0O92hNLF3Y+2CUyASx+Es2TGohW5cQibxzaG/
Zrhas6wxD2yX/3fYMxiykhmh0uQbsJb9vsKLGgek+ow6XTAYc8S3Co2GiN0jVCcmJgvKC1Y/80UW
5bFzoGEN5gp1j2Ei5x3EdcjDeJdHzp699KZIPYYrjDJ3QUKKQjE9ycRnI2/Rcxw3/yI/aw76K9Ix
KPL9z7/8yZ7z7GyU1pa0XMMTpjmna/1DCJs1oDdk9synKVQ/6UIy5LajBiNvgGFkFIextG9+LvKb
UiGm6aQIrkwLfumV319bcIop7noo1rS7t77ynkq2cGdk0d/4Wbltx1GdAZv+KKa8PosBNiKXOaBM
+N3JhLW0cwEIafh7Jh4ScAO7WQqHuhrC54GFAot2e7Isjd5vfzLDiMpFQWNhUG4PFvZu/wX7UPU+
UWsskVExbRmAu/RsdTYuxp8NelHdpOvlSHXvCIO4qix7jugcLuQQlZewzn/SkSPsahCHwGZk9t+/
vsZ/SCdzTVt3pC1MDJ2SIfIfX19gN+zexoapdMCVL4lJRAU35N9be4M9kg9D7UQbO9PXJHeOT8Js
0GZEb7YIz1w4tU1dwgWkf3jC/CCAy7AW5ga98UzbEWCiv004kXBTl//iafMB+MPngr6h5+rSNRxH
mrru0Aj84/NWtQRelLbAAx8jn1pvkguOdRR03ihPKM2yJ5bX75hh891EjfibqgfiD4QzzSL7CP8f
o3e7p5Ooxo02KnnoXa8+qKFbo6dKXiwjeQm8MdsEKJ8Zu7UbrkMtis1Mf8KkqT+1WNO0GorehN2c
HA7YDnrlgplMXzvd7khljnvc0LUBvcIOV3YD1BS7FThLi0CGogCQ4LvRCcl6dgyKaVhV+EAo9cx1
61fFrWlF/cwLYIEeI8NCK0GV1XHJNF/QY031PDpGkBuXKABtzJ99xEVn4ERp4oh1Hd7crgYsBgUP
91ZVui7vrg1XrsJIz26xOXY5bKUkEvOIGnJo4bV8qmECT0biHQIsjTBzgfLyOwycWoa2jQuzPk+y
CLdWOAbLMLWaDY6A6mCXGikC8+FxExD8a4wSc/P7XQQthxu6f6/QJpjsNQmNQC5zJGrNP/X4+ceP
OqEkiYHkG8ufwqucD1WOidkw2tOkSkwkJMMvBaDxlTvmDGgZlLGKGR9VX7s3LAuLam6HqqB3n+lv
EU8iwLUb7N+SrhnBvHNIa8gZrR3gKJLx5dG8K4U57kWHGCagFbMetDxlE9ESphIZ9EUK3MWPgxTy
C4pqa4vbK17jRypgxVTOzqu1jzruMpzUsErIQiwOj5tWEl1HBkpurQ+HKcue2saudnSb6QRrl6kh
2WsyjXPnIWaFgfZVUM3ux9CEOS/KmEwGggKGepR3Q5WIT1yyKgBn+KfHIa9SMBtODZjVCrVTphdU
9XpD9g2V4l31pfklAgnpafH0POW5gSRyMlYB1aAIA+db4Bk9zjMgLmZAypAxMCxrqn4pI7J3Unr2
TGnxKIy8F95k3YzynLiee22MwrrV48VJLG1jt413cAckEb0iTts25UBTwDYP5OnAqS/VeLoNfCpP
uKwVOm07gIBQk4LMEMdvF5MTWaeGnaU2j3sxq6WHh5KUcoEe0nQctCC/EIlWMQBVn2BTibh0sgZX
Sbk0ql4cBtPDDWuM2hP9Hga79HOXNFljWu0EQuSVGAhA5jxp5rMjX3uBTHdkERZvXZkni4ABnamy
8skCjAjpYyIMYkYhMBPzTjYWjnUPipVMsAq2PylpoIH1r64A3WF1BgYzSNy3NMDvUOSFswrlvAuL
UniDtYMUb8rqpeMM6mBgGF6QHVFnNXxc5WIFj1GIMFCODqMb/KwRF6OvGU/TZM0R8svCMCqiPmSx
b9xY7Q2vZHNB/26njVF9ifwaN2yBFs6vPGY+830x6w0JbJhnVO2y2WITgIbVrSreV808Opp3ISov
4dmW4QkVyIdvJwPj+DNlj3XyLRsBbpq/oySwj47fB/CaFJbGpM7WysLUObJ79uegULO02GDpeb2O
yBHbDlmOhEQTn+hBxq/hDHz3isyCjtgzgoJyXNsDZmn07BliMJSqrhf+wnds7Ji8lvsMDuaqZ7lZ
1qMGlbTXy1tsTsEO0+/RSb36akbKptwuky9tyCmiNYfCytIT8sh409WuftEcGjWu8tKD6aBDtor+
bOJjX1moFak7Y9g84yFx4/i9nRHUY9I6BDEI+jIoNjDUo0Yx/PbHw8lEDui0iLU3AhMGKFsHd0TW
BAHXbl/RKx9pGXo7LxucbaQ3v7qwy+5ROlSXXOjOojHN9oIG01qPjRmd7D4Zd53RvRcdvZuux+48
OMMqw1o6+rJ+q/OvkYXoODDZJak+LaiwYHim3aWx23k+pBVbDCfd1ZXewQ/FOSIE5ur7lrYfc1cR
iRIudN9EVQv360I1yExxYt8k+lzDwae6TVa08ws6D1vJt+eSl6+YYMifJXSkU9zDvWqCoD+o+WDR
A1y2nWGv4bFwBXUqsWNcmL1M8MV3Dlsm0o0odk0fuFRqQEkC7rmPSPhYaTQ8fmjdDkhQfqTbVG0z
25+WwYjeiikFWvEsO1u8Cm9Z74Nk9f3hwKjZ+C0I9v98DP8WfBZ/yz2u//rv3P4oylFFtD7/6eZf
X4qM//99/pm/P+aPP/HXc/Shirr41fy3j9p+Fpfv2Wf9zw/6w2/mr//t2a2+N9//cAP/YNSMd1qm
49Nn3abN41nw75gf+T/95v/6fPyWl7H8/MufPoo2h5f09BlwVv1joPdc9vzXAeBbnkL+WX+O//wj
v2WAa8afhe16pufSXtdpWvxDCLjxZzz7JHATckq+rnTmb/0tBNzy/uxgufAcykaU9Pqcm4yMsQn/
8ie+ZXr85zhCCFfw7f+fEHDD/kONR+1vUd0IwUbeME2HnNQ/1nidcgqutvTbwgLWJgEHjoEfLF1F
3m2yiD+BPuXL16Q/teYtAMDi+TfDZojOpc7D2xvdYya2FrO5fKfmxhJbIqW/RuNH46jFP7yw/0nu
9n/Ypvzxqcp/CvkNYFqFIPHoyHXfajTN07fOZpgxx/ti2y2if/HnDPs//YMW5AXpWbZn6PNr9w/7
onT0s3KEOY6KnyFHr9DRao+vU7x0k3HKT3q26xTwPEBl+Ycq7wPlTUKYGleAlG3mfaw+MogQ7Emn
WmBIOGU0rLUZ61ktXvvore810DknP8I6xy/JjVejUUtee60K0R+8jhqu9vDNiU5Z/0EHlqnMR68+
ZHDH77Xyo2nlGRBcw1OP5pRt1XL+LW35Sh7xlJ2q9C1imua2hCbh8xk+BrD82hF0PRSQVfhcNRtM
d5P86AaAJsaH0b66NgJS44OKpR9eSVWdfzc7acTKCVvnftP4Hzy7ZPgI4AyrD8UFGL0CQ2TaJ2de
g9R8zdqTmZxIDYUJECy7MFyX3YcY4gUypUUK7ysSuM3JbgOHlhav0n01ojueA7xo8SqJPrTg1P5f
9s5kuW1lW9OvcuPOcQJIINEMalAk2FOWRMmSzQlClm30fY+nry/pW3W3fVx21Lwitr1liRSBRObK
lWv9Dd+j3zKeHf1D8F12L6X9oC1nfpgpCYcRclX1EvUTYnanAHhLEr+7GPfyTcfWVjLe6DmyqPWa
eWlhPzmPLyGE0jA8FzwMEwqOazOtQ/Kic+PCCkeAztBeNPwD8i05Dxs1xTn3i9ElO/XKfNI4bnYr
om9wSub3EUYVa0ON4wBhKtrziaoc5jUvDY1P3mEFLxjhaIyMqc8cF3BltVI8aubTZMWIc9ovs/GA
Tv9QnbMUCQK6irQ4uZuClNTI99yvGjGT66iwlxkRDjECBYBFWyFHgphGv8OfWn9xvYT+0anp3mX0
qFagun7d/kKBN2ZFa2BxuEw+sDZeugnkF3mIkTzy8dKGvMP8k+Y7LUu1/CteUj7y7Jv+XX00BwVw
ei8A2kHrs66thxGjJa3mmQU0n85cPffAzGTioN6j2+8EiTijJUNtlDo0306DE0eIGjAz0YJfnrTP
ym0Ola3mzFPjOwL+f3sqYgoLtlj/OWKIn0+wP6Kba5jC0A1H2Ej//byCTS12M8ByYOWxwojh/szQ
LM+BuGoxtfqOS0C2ioNfnJw75A8MnKzhMa7q/Fozf0UTIHya+zyJBFqTLM6Be02zq4VV2Z8vVEXZ
nyowhDZP6rblGcLWvV8rMBG9noF+GdphdA7K9sp/U3dRoa2j/jZcLUpEf/5E2/hd5Pdc17LI06j7
uL+E066rY+hFtAJdHStdMBXIZKEquu7GXYDCtUzyvScYE9TJ8axjF8hR1UH12r108gJnGlrbbSTQ
oER9jK4aNg+c+NELudIkbOidY/+t3sW/4vaUhXuHEvDt1TFHJqrM3nAB+ex36E6O6oiPs5MJI0H9
7roliwN+5SAAUo7ge6luJjAsivYaQ/lCTX/dZk8LcrGZOJeU250K4wt+/XKdAD2qjqX0i+DSdVcD
KXrexguy4IqMlrosTec+XR16HjdoWytsXNa5yNGXA6Ma4o0xdKvURYQvfFO3pMYjNC9dyAUWYMKS
Jz7HMS5N9kahbDW4VGK4aFRcJVMD2CA6mYgJ8aNZv4KVWzPVljI6BBhiceAHjX3hCavRbZbb82Yo
E27LVTXyPoOWc4ajrPY5fhAhaqH3V/UNdVmMPy4kq7ymBH/hx43GjeO0pKNQduXZ8XDUgLnVtURe
W12PjnSKumxSkW3QhIeBo7qMvsI5w4OGK8xozXFjXJeROrRZ6V1N2JnOgAl3w3J71IV14Smq/i+j
gYxrFfpqEXBaJMXtVlweg1pzL7wKn66EcmAPh+XHiitdCRBM4o7YbBz0MeMhX4cpo4BLMl2N211F
nKL7MPfViLIVaBR2uTc17qZpAG/CrmFnws5V187F3CYoHZgMhmKK6In6dw5Bs9VYMVyQ+r7691Tj
nQzfrZiv1eQ+R8Naam9eCUppeQ+qI+oLxVfQqBues3pqDYpajH2NQYHKeDR9q8ZP3QnPW32OmoIj
5CVffaFevTBZIo/7Yp6qKYDdParHvdq7eMINgZCvGESeGoi9VclAQ1kywICqHxhIJ5RXNTYqfUnZ
U3RWG4JOCBNjxDJdeAiTfbXRNl1sChtXNTly4O4dl5Qaph+gTw22eGWqzXzffAiSK1vfUO+qameC
jssHXmN5q/BuYo6oX3wLcTzUV6u9qgsegGxJJcmpA0d2Lo7L7Muui5Ujym6taCJSwCMCdhd1hVws
p5zVgDQcLxJcK99Rlx16l0IIxcsEuf9jveguGjKoxhZrFbzUTMtYw+q3wPLelGgUaUqvL4JxbV6Q
ZqbPSmMJXg+BV72qymNsJhn9mMfKqLoVIqasKDVzGoRjuNisMVU4alDL5K61kTfwOPAzYF2TfdTh
dgQ/y7LQ3GsIx60hqKi7Kprc58jms9Z1IgXPRcNHIHPvuZIUvi5KTya0bS5A/c5KaSvz+6z4Ggjy
NJ68jNkNUWLoyT8jxHlM5SQUZgj4cv8svkFiVBpfGRxWhrqJTC2Ucae2m9QIbqtA3UvPVFU/Bpi4
Uo+S94BmAiC1Gm1ybxX3BHOPIdcM4uB8QaMFTVOCM/EqCKGWbVMw4Wow1dVy+eoHjX7niu+6lt1+
oPY1ppFJUZYJteRPXFWET0ZfY4DdnNV2pyIUk6vVLqVGUqGa38lVDaUmrh5mUuxBPS8BEOSrtdPT
hCJouAMWB1ym2qUKR6cKBJud0Q08oGBooamxV4+GSCQIwWH1pG5VPS9WBW41t7Wjdtr8NoXUM2+Q
b1MBletqAV04cKT1rZ322M61KzAdIKLUczTZplFIQqdxxyzg5tBVXrn4rrjeW6I9xCbAEIQ11UWp
N/bjLmONqE9PkJ3nPLSKrGepbUZhqJ3B40bUWKsNzAoBtEjqnZnpq5tc2BBrdM4Y2syFL6kQ+OwX
ao6p/UOQGfIjFRUX+8EKsKJnljrL1g5x5VnuwvYTxOG1W+pbNY/V3FVDxCNQVzPzQSoIeoR1NfKU
nZijFxUjXca5ZNetoR3e1k9q+owM2q5sP+bl9jgYKLUhsEs01o84rLauH5tGT7qqNmUJalvtM7f4
yvfUVjnRd1K7utqNoubKulP7NcGMt2r4Z42SQTfU1hlUuR+xJljKBL+5hbdEsGf01a/mB+F05W/m
pcOCUItCfb+S/Ky5zqzy0OQSQxO1PFxdyE2XMV2/MH0kH1Qi4MeS1K7qk1WaQPMZ+hYhhS1a3YiK
a2lPf584pvZwPkw9HR4YpOmVChx/zoh+d9xzbfJE4epSt8zbUfkfx70prLCwtUIUU4NuZUkCMFuC
SkS4R3BVq5aGFetZDadK09ScYrNVXzJ+3HHOSXgOnxbrrLYvtZ5va3vO1ObM+vqxnXoGv4nnpd6O
htpVLVwVOwCkefKUa6gPTxd3hBDEzRLW1CxU4b7Om43abyU4OLXTZsSMhrg4FldJIjtd1Kiob9Ys
L2ZR2DFVGSRcDX4Ugn6qA/1H0ecPZVx07f/4T9P492zVtW0DE3XHAI+jq3PzPwZKRKKw9BAh+zxC
a4n7Z4Nj7qhNl8bIbmg+4xLDviWXM8GXfVDtoioO2WzZav6rryGN3f5fMcBEWy8WaNG5NLTZeViQ
KuipFINxdShlMWn+/LQN+zene+7CdWw6c47nWr+c7sUwUfyzob+ricXT5lIRyylcHG9ueRtPPULa
jxEl4VB3qamQ41xn4q9KW0jt1K7Py8hUqq+aAw6FBIUXkhmq/c5pSEKI3yqh4ezAx4i5X3H4UCtE
tlBvCS5L+FS0cLMHdJuXq3r5aF/Vcx5RdVeTT/1REVPlf3wQVUHfmUnDWWlkECrxUT9ROyTzSwXt
katQeQahUWEm1bfUPnOLwQTPLH1GQ2qioshvKNgFSwchSdaeSgJRxNkWAfHNvqhc9HbXvEwlk2Qz
zDq+Ir3hgIA+MP9U243aG9UeehupH4tTpSkCVTtNI0T+SHBM+4NA946YpTZMNXHVJtnlua8yCrWP
qA1A7RuUpGhefQU+wVZ0JRCpYwObRMyYq3y94/7UGtQSkmH+oJ8DB3llc04evAAtnYv6zcQXlZgE
+llFeCKNCtsOLHGux1CHgHSVOw9qnaAWwR6o4m/F9sOPSXZAkq5y86yiOG+H7bjR9Qu7krpHyejz
TS1+UjuxepZo5e7VXamdk48ncKrHr2Ilb/nztP3dpNWh9TNnBRo13i+tZIBeIAV7SlKEHGIR/6kd
Tu0YfKrKfP/8cb87QAO5s6XlWvSDOUn/vNQxTgzdIf7xeWqehdRfmPFMNfUIONaoHLJDht0EZlu3
R4xcy4bYzdC75T2JFCmNOuoxyjzJme3/O2P354v83Zg4ui2RCndosP/apo6C3gSKYaLiCGicPL0L
tyr5URkEj59xuX3c/6+D/60OTnHl/14H/59Z9i1/C4tvP9XBecuPOrgh/6VTBHc8Iq3rwuf+z/8Y
v7Ud6JN/odlgqxkNxsAy2Hj/TxFc8h61zbiuAVpWuqo2/b+L4M6/hCMd1zGlKQ3eL/+fiuBq1fx3
+YVJo2OGjEQo1+XwOSbX8M8NbXEo9Jod7PyedrsX4NjLtkaaqIERhKtATxZpttbP4OneoY2/7JLM
tVaLEqUJDczac3NbJ6KlM5fZd2YdxHsLy52zoRk1yM9KbG7/dOIg3fXN+PVGS1jQHfK70e447JqH
fwz9byrlt2X5yw05YAZIZKS0QXL/smydsU3h26AXUFTOm7ZYwYn+cnCSlee7Xv/JFazMZXZSuO0a
rjUoh5zBWbOdLCjUDk4yIAodQ4qijQXcBHmIcr5HlQXye4HtRYaodWXI2O+WwSFiRmjcho17ti3d
PauK976OcHrCg2y8y+OSUqvId9FQLA9/vk1H3cbPt2kK2ha6EDRJVCvl5+cGc6mzcLpDXFaRCuuq
1hqYc/nXBkrpDi9t/CARTW7oHJzi3LR2skYA7UYR6gOnuafidjZx9r7rJjpplTd/iC09egr7HKuU
5d6thLHvc216SJy8wdtCaRlFU5GDyEPHQgaBt67r5tC7VEF1uodfKrkrrIMtgvB+yKW2B7MnT95M
QMQO6Fs1hMbnDpCLb1YDOotoFki7KD7QWwaBs6aDWaIPo6Gxhw76ZhDdcEJs5FSNTYoiA07OVm/Z
pwkqPgVq7DzaAUIkugj4gqt/TsWMBmuQyQ9RXLgozOUK5NxjFllph9S0X/tYryjKdoF5YDl+oKu9
rDW4MKSqFrpP6fBff8VGu/vzgxI/h2i1wExhW5INSzi2p5u/PCj4nVVb2ShiT2aXcypEZyqrMj4+
Hjhca8BFoV+S/4m7xgZHh5kEXmiaRREOqMk+mqe3fKYDzLxVWmF9uHWHWb/oIObvhta+0xJ27xux
NNY0bx1mZXwoRB9jOocMgRu3xslJTazOsLj0/3JrPyfDt1tjXlvwatglTfsG/vpHMlyN1bgMiMCt
M92kQ4Rpak3um38YYwfWudKhBKDg7CbLQYcENTDXD3OKrkZkYhvcgrKoELBBVD/Gdaj0Sn8SLBZQ
WZ9uuqv6KE2AtaCBPW3+Sy5h/ObSHQEiTeg8Gpsq8M/LZ9DLrK4hIa9JfFDqn2z0ApLsZSxLHKtG
91QhY491OucKd67Ck8SpD0pN+rci/c+F6NsIcuiSlgf20zCl80v0badx6nqEmSl61d6ug1dLQzGD
Mz1aH5MupOqufMIi9RUqX/WuLarXKAaVQ7r45ElcywbvCJLQO96+mmQU/PgqtB3MzgdQ9zCJG6pt
MTpLNs+nb8dll9MO/tut/G5ELZt+rS5tzzPNX84UbWE7MzJD6brXqhn4fjqcOvPSZrFxvP2jV4v6
9tUCNm1PI33ex2qO/PdfkDZABCUehZg4dn9Q2LIGK7+xORUWALWiTf8SR383EVjx7HuGY3Hdt5Px
P+dwD6N0TqnVQCOlhAEbOpdG6g/JlG5CdKH8LEy+InIC0zzQrJ1tUV1K/7JnGSoG/BLMyQ6ECuTM
AevXYD4tem9nJtWSCS/07VKH79JNDV8UHGKI8/rZCzHPa2MBjLmOH5wI0tmf17Lx72HK0nUJ6Q7/
FI8SwK8LAmngHv16JOizTJ4io0NZvc3KOxRi6A3pAWbP7Rcbishu9rTwFCMxM5jjo1UXWOjGFQeC
aLqzZQByKkQQ/KYJmnt9eveX6/z3obJ0h2RXOoACpe2oafiP51WYqMmJasrWkdYzwzUEeRoD61rR
qjnS1+faQfXZ6nrrjIBLUxrR8c9XcBuJnx8W84SPltLSSdF+DeiOZqRFLdDnWJq9YYWchSARRpb+
kio2J8ZMFG3rscadCkdDOwLdiKY2sj09JwAwTk6bFtvUxWAiUOp7aMOx5k0RbYDvlxuPKKuqcNQW
O/uit/hFWw68RiHRI5Nyi+hY+ckZbA7TczVhsRqaH7HIc7BFLF8FyiI0QBfUYRra9fHUpptbGJ7s
rj39eRjEvz8Ih+TD1YXBDoeq3S+hC6NKpM0CDJbd5IguEA5AujfqIIppXJtOB4A9Gg6yz4790MIP
s/Xnm0CyQSN4yZrs6AxQEAXshu1NxUwHXp7Gk3OgJaav4zjy/rIR/9xnVKHWoWDDLowcgwfu45fr
XWbdivBx/a+Eqav1eGePIjw3JlRON/E+jZ2NJClaG1kzfP/zYDn/tr75bD5Sd4nzlvkr0sTOAytJ
sKteQ13zdmai5G0XE62f1uzzZy6ZxQR78G9r+je3bJB42J5hMFF1+cstd4GBBkQRqo/VzHX7VvRw
N7Bpgz3mxUr1qtHPTZErpVNvk/XmjHyOnSAUDUqgUVbkeZsfU6wn4GObe3UeeWpPA86Sf9mNxb/v
HY7BkgZvwgmEZOmXvaMr2rCbKsbnpugw0nAPEQ6sRW9/TMwoh/IZXdDNaIFwgAMdTb1dNzA0+qFO
ZmQXsOERuey2Wbx8qbAuR0y3ye/7FMeNFqtDZAKmBdu07C/j+5unChnbguxhO+6/h6Ia4rpdqPKt
mevZNowHMEBxdtd2tfSh8ET7m4zmn2fSL6AlprGtk+175FyEa8GXP8c/DFWWZGEIV7DgCNbG577u
gQ+L6dGLoLO48KVypzRAI7lrjNhS34rzY+CixmZieEPVK3vo9ORpbsMvADApe3WRv+TBJzOlgtLV
2k6J4zeI763SINJhvMm/rEObSf/rcgCOQKefpFGCv9IdNW//EcMTHk/nNZFLu5i8cXatx2ZKq50b
a9t+Sdjv3SiAa43hiRkDX6YuPINluaAeNCEPGy618Dtro5s5Lp2Ytvm2BgtowYQEnbkIa7EZCHME
Yz8yMLCIi+yh6nDlwdal9kd3KLZG2DwuC8dYOXhbszQ8KIL0ho0i27aW9k1W8GiNeKPZmrK0Sk+p
19Hjk+6ltWAbuBTzGlcOfnEoE+2IJqg8tAF9xG4WkHyyoEP46qXR8k1dYLGIzQ5GV3ob7dg4VhC7
P+Rgnk5G/2mwA664tMQmHjyQqtVirmvQxaPVLYhlVmgtjND0LMTZq+hbC8O4bEG4FOTcPjXoetNp
/XcbF7adkxT3sK2sFoMnz9NOY6Wdi/qjC5b36ZGjXLUpx6rYsOoR12nRy3RDw9enJT+YQmm+cjLH
HOotRFdoRbph+wM1p6MeUNuzRsqkhYb1xGh/EjH13LZj9kF6zY2kOGR8bJOGqPouxsOkWdVTsc7u
RtNMHpFIcSh+mS1ihu2rqQ/hukfmYpM22jaa8m1fwkZIIKvDESgRa6a5qCGvtWuN6gjzbVon/WNr
jz3YHGSKMxDdO5g4YjUKHcp4MuAoWVU9WyD4UacbNpo3QfmdvyBRjUFq3ge+BkOCR0uUdd6a2dw0
UyY2UyoLfx6WI06vdA0maW7RC1Rq2AK8/JQh3RcOSm8IoM+Mit5mLrT3dJzOQVdO96GRzXdYyK2b
ev7SFqiuacCroyxzwGtgeo89IrxRCGzI6fjIgVaYJL51AYkbzmaBX+X9ZhJBdGin+L6HgrJy0Ujy
yQkptpDWgA0CYV31Bzz3EFpR0DPsb04xDfS10+BiCam31byvvV3niqWdr0xAdlhR0ShM3KJa9wLM
rXHsg5R+gmd+8zKXGr0H2ThFQeXkdjhbAh5+LJvBuAvhuFDBnB5pZyMHMNRfIvgOErDbcdG/2VR7
/Vgobgs+HNtwYornGXzZEEBF0wfK0tyDgM4sGKXEItufoJ3S7MKfTS7IvaFfrw6r7V7G8Tq0Blpu
YDH8vKjew4Sx91jJKwEqeV3QrVglSJJvDUb7GEu4Aj1EJ6vn18QZhqtI6Y20wYr3fK73XkjtuzJy
sZN9f6wEq5wCLnYsC9bwWjYsu6BbrHVNa31dN6m16TqE5+L+ccQYsG2JJ95s5Jt+g3aA2NNl2NWL
sewqJ33q0anCoyg3fUUQVUbNaQWRa8oPDSau/ixwHUDcuvR1BG599CvjTTh6xWroEWRsUZlYjPFr
7gB1REcYscqNweEfcVRnM6TMtEngzNwHUG3ssvHJ8/IjwR4hEF0iNpFUNKpH/A4bHOAb28AU2dOf
TJSxSVAQTF/gj+JrkBk7LR+fI+s96Lx61dhfqRXS63T155qIBBXJxbUwTxGJTdH7gs+DXTdPJigb
yMlmsgN8rR/c5bNuTPbWTIovNrcmKivcwJUDRg56JGmCee1aLQ37wX6OCkzF0wQf5BjyJIyCdBPM
B0jvwTnRENSklINXkTlvRx3BSgix1Sa2anhxysQpMLqvHhWIKkcyvi1ctFqg03npEe2xZ1EesHj/
nJuIexaDUzLNNGAiOJw2GtxxDzGE2MrAPDotfgrIoccQ+lFLyF4CBaOJKvNTY/KFxsTNveEMryve
l2X33qlIUbI8l7A7pBMtCm1CxoMsRG7iuXqbq2RAc2KEXdfRrmuBP0bjco2i7xGcm3WaxvMajT8c
cPIhfphb7QEjDHeF6A2daQ/VNrzjP7vg192ysh7sqq/xbGUDEZ4+I5Eu4HYuyZHD/USnNOnZF+JL
i9ZVULjexm7kpy6ZnXueL3EQbtYUUZZ0ZPoJgWZjm4yfs661H6uszHxYfx5OQ9aqmUAK9vSBfPTS
XhcxO9AscVSyBnyYJSI7WXbR7CjYJRH1lkVLnyBYDWtXz655jAOESzmzju6jZ7LRb9hSt49TK89d
0OzhPBpbZ6jFBs3YbFU2C9MpwwArzMt8jbM4wEnVUIsn7I8yTBXRvw8F3UNAH26Hb1xrZa+DfDS9
CYA+sEErg0MbOe2hKXEd6CsgJB5O9HHqkrnJ9GkqM3vtoPKMIEsqNnkfvkdmM660Ie93pXNFtBJV
vnagSnjOe9CyULSaY1vKAN2Le10W9+hbYlvTZ18trzIfqe9RVERdZ57jN/Qp6R32yk8OvrPEXuYz
2h+r2hTxwTP6M06CzdaU4Qe2ykNDy6/qrHAtx/BTZCDtn5Wo/RdWdA/kDy7nKM+e475xXMG9o08b
H1OdYwZB8NxK/QNhCiagEo4RXFcDbMEQzbnKtdcIbiaH7UNFTZyXOVvTM/0OlcJ9OiliHHygxkIt
JR013zQRE6lict5ysPZFheQHFcM7AyozdHbsL1LNPqco0OyMhhrqUjoIU+rvgHkcUOmQuFCiWOUQ
bIGyJ6/Q6rU1GJ14TaxAb0u/F4Y3bSL6rBG+nSgsvBXWPBy6UuvXWY14EjJ8TYXfF/baaduOm8DA
VBfWL34fS5z4Qne2hjO19yHEIKb5LHa4Iw0bUKvvc99guz55AtCa4+wFpWIWsvgo8wFJbpYSZvKl
t3LUHNVnsS/78k1o37NucNd527IxzYO5QXrW9acma6n9ArLUk7vFwGgNgZq1NS1IXamrzHqZP2p9
tEFbpoqF+ZkdL0M8JiGNqAd/dOihWzjHhaSCflei9dgXvJdK36Yyx2MIOX/L6cM5PY9JXnxphvKp
4DSz0t3epcHhUGWukS8Jj2WVfSpM4ylNUZopS0SokHjEdcHcN4N9kCL5FltiT2/7LWw/TroMtxHO
r9VMeJtd3EM8RFGyEJVeovZKYH4eB34XNZI9IJd+TZl4E4WEeT092TqWJkNSEu6mtQyd4GLo6NNZ
wClmu9vXEzN4LrzoAYuA5yJh/tdGgfKFBO2I5SP06Okef0hMIAwx70VjNWS94Xtn2gY2Kvk+DOv7
IgMgjkLGmTztmow5rjBtdYey6eehwZ3AC9GTa+reH0py00aiTTrwTNtu3CK4Td7ZYUe/vPbWvEdZ
Rl8ZU/e9txYkPiOHFFU7ydGMVuMbQvDpDiHUdDNhY8M2Zm96c8TzQAMVgsfwVDnIp4A+lWilNr2+
B9aGIpEOFw+G5gqDFdw0HP0Zvh3gl8k8VaYd+rOOISvi+k72OfcisqsCvpE2JnfmJHa57vR3Tht8
lmpJZML4QDAtdmmsLatKhoJzUfcwoH28aRv7UnihC6Cn/GjFoj4U5B1C6A9jsrjwNV2/Ufx9vVrI
k1Z1Q6I9VvGeIKttytSEmywoVcyxPvpz+ZDjMHBIoK/7iyWDIyRazYO4moBLzGeze9ImQLqx1u4R
e0b53Uq8jZlon9N00u9LY2/3uU6WuSB00dgBDsNEOaqQ60TPv2MgsUY6gdWBEiCyUG02+JEcZqAV
Dt4ibbEroYWjuUJRGQkuLdxgR7Yd+TPpgPscbXkeLevLdFOLqVbInCF3olywanfdKmSFJMwbbfc9
RMJeT76BJ7T09kORKm1I8kHRW7usgUgp9HNqjHtOJQ+Wi8d6/SyTMFop2EjWxujZAIRPoGbmxpWa
mMrQ3gC49Kv0xUQDcU7JfYbiIATlHNRnyeBN7TLjn2DadDP0BqSTXS1rVJQ/VFiY7bxioGWepgfA
2I9kOvFjTV7V6wUC3EH3yqEkRaZkq3GUWmVhT8IxBugDectpwEG58BLOax4si0nCbYuAbCQwP9N+
drapiTkXWcwoEdDKzI2ZgYg3QTY8t8V4wl+AWRVgZzgHi7lSV1qioH/wWNODiPyxxy7PlQHXG5Sv
cRNs7VlcImgNBZIbBVaKlkBNje5a2elfo9J8LFsDWQ8XJibKdOG+MAwftE3PHv2ZZqu1Tnv0LAYZ
fRwHH7kcTNPDCpPuGq8bzfqmp/KLrk8NsNRASaWZCBZpE9DC4o6TT7Fya5RyIXc95jI+J3qMFTqy
WKu2eM3S4CMrI1uhJPo5dtwvVi/9VIhPFiObk4lFeCpi4ZV8tMPgAzJmkEXih5bUn/p3uY8Ka9zZ
My5Jr5wt56a+9sv8Oa6qx66zIY42je92Vg3dMexgCLKZpnm+WuLlJfOs1zwVdzXidatCQKyxasg0
lnl0mtq4mwOUkfBEgfDNAbjq03WucyYuDOWdK+7j2GHzy/Dksau42S1ISCJSivhOLvoViYJ+1ATe
wpoBeqzXXiDWIJgT4zl86Af9OUAuqERsdw1gBdKiiL4XcTD7ODO+zMIbVi4uo1AALpWiZxoQhN2o
Ouec7o7suVtLtOKDKODF2loIpZekzy7xqRxQQfeq7K1utc94qSWbvLO+IXmJJitzhzgXlNZr6kXv
Do50Pvv1h9mpSXz7jC5pyNEjUIJzME+zCbn9Ht3RzezFu9yEcS/aPUfwJzNNDj1SjGs7wou0R6Rh
7YTxhEcmFoXFQqKTt/ohiuPL3HZv8XDH1m0PI56iQRDiOQukKgEymCZJvY5K71g0GhjFwl+06Kpp
eb2PBMbqA6RKDnxdT+OnOZSWfcHUjWMcqX619yzH3XDqZPDSce+EpyBqacqF0RYQFfYZ0PCQnUY2
OaWgFArnaaanjIwO3YfZwRgL7WR8UzCTzecU5DOs+1fLAlie1xngOEoxGztAAFxmy53bw36q5xSl
HWHqnJTkwu8H/Yat+5wAhcKyi4UXDI+pLca9SLEKHtGPI/Fb2Itc4NSz5EybFRhT4QnCTq8ND9aw
jyReBFMe41ADZdQChoO586odNnAOPY7ArlhrYji0g3XUKC/TL8Z1UXTf8MiFdoOOSj+iN9VEr82E
lCEZP9a4Ln95VlD4MnO+oZ670S4LVV28SAQkI6oavSuRcjFjdOgQPOk8kGguLrkr/GUeUxSroxJn
3LorD0iM+6nEC86yjeykA2REmo9ppBUgHLXEBEe9lN8z5LuOEc62octxYW4jZzNF1mcroQu8GIxz
FrzUlODx8GGnGVPgXlF2ZxlMFDuEeUsOt+90QF79gBaaW3TOEWrY1snRo8Np5y7t2/dpNNdJldic
IoyRcRc26t4tuN0Jm2fHgO09Q9bTxGucjvpOqxLT70ekwu2vblNnUKtwUWmR4uK0kXSHJte2s+bg
EVfVn7Sp8Xy8aysfCt3FrS33uYZTHgAsBDzwZcbVEw1M/HoDpCM2bVv43uCwuQHGJaqApUq1A0ai
0wldu7soz6lnKN6epMoyInhpJsMZP8gtQhyXttD9msh+zBC5YG6yC3jNVy+k2Nc7wdU0o92QiZbz
rv21aJX/UsFt9QmkwQSC/eTGa91SwWxio8qdVN+0U3/Vgp5AZBxme94tk0YYCBDR6e76Mtu5g4O7
JlUl7JXXcZW+VEV9QhqEp4NmkmZGr65BZzKS9Xm80lDm+CuLchfhSIDLSwSRDLnMrK4gZBCkHA8b
W2SVD4lbfaFmcAhxJV3TH598cCZsopqH31KjpZumdlFrlQxIMOILIekQZL1LvkdQxEMRvHFJmRzM
Awe9qgcivACnydKP7ZJvzJSTsKyKw1yrs4OCwYq42qJk7GByshwnRN4QtDao8S6t2NacOTy8GwqD
gBUhu7KJrIrEN1gQ1Wx8ZKjZVqVStppNNC/ISIcAIsgCPG6VSrQlln5a6aa2cdDQQg89PMbCLuie
9g2yVyR807C84H7wvbOtV+oj8HQA14tRScbZIGAHls9gaGuaox77Sf41CwfIhxTunHEe12ONzUQ7
Ug4VEUxm6xsxtaaUyEMDrSPudU6s2YyijSkxNM/rl36EyVfQr2V6oFabrHABtUgc5UXAB8yitsW6
YtjVkXWJi+CbNo8lMNMCr18RbhsNMahIdMdixhc5C8lydOoWmYn1e4PQO4VIJ9xEihiinkeNZbzW
OjaM1f4yohyy84z6GfJdceSoF+L4gjFYBfEQd8BgjcH8CU8EXKzQYoGPYlKCiLV7FABj4VBEyrAF
TALsuPqiogGoYR8+k8CMs+Mx1ZiYqEcdUMmfVqNCvTaUeTTvMhWLX8/lRXOd6jDF6CxE0TlERMHu
kLaYsGTIMDshksxHrNVevfTVrp/7GbRTtliPjjFSZNFXSynLQz5OrwB8gHA3c3kolWjlhH+YYh3g
XfWJMyVOynig0SloPiJwt4pRTVylUXeHFOYXSK8ILo7JZumUj+GoTMDaAEWZEH+vYsIRyUHirI32
1MRRKzW7jzWnsUqO7dEph5ywMCh9LwKe0Kmf1JidD6+e5elH4OVeiHhd5VD5S3r9kHceh0ov2GU6
TE1hgWdwA6xoA+W+jBrMOnPEh67qXs0m+iqkUPYUmmR2mPYhzqSP90d8xnqVUYk+aHn7VOJCo3ng
m5LlI35Dd57IePwIwX1Yyhax1XKKtiMO0C5S3a1jTBszD5BzQIgXtDGIBUTb34t5RvdslW6dQIIs
sYEuz3gD1fiYoJWs9MSLcz+R6unUdQsDQaQMofalGOJthj/jzsAa3RafJ6vW17OxgL7mAeEnsdx3
hapIetp7R65Q5wDylrzERqXP0PYYVMJUA0TNvIy9uB4+6XdBFrDxhrRR8pSqgI5Fc1pN/Zpc5qQ1
6X23ZEjsjAQiDuU0+JHcMjGSQj67v2gppR5Zo1GDCyjy1oVGE4neaNqyzMkU0MqCrplZaAi6Horr
jZx3um44YOHzdy3io+qie9RuhvcCneAyh1BrpwCQNRRuKZSJmfI689cdMZ+w7STfWK3hreMv+PV+
LXkC6xqNsVXtUqmNFWnYktNBLOOuHJdnp0RZLBo6nDEVpHtgVgjU4P0Fc7gGmwXQwNCFS/1NBMVC
TRDO0dgnJ8qY5EgFG3BlYKoyF3QjkBtZTdVwCat5q2M6sB/SCT3K0quowMJGCqKRJdtmuzSjmuiM
y//i6jyW22bCNX1FqEJqhC0DmEVKVPQGJVkycga6AVz9eaB/Ts3UbFikLNsSCXT398Z8lzp9vNZg
3BHgdBdgi2rn6uqLdtJol8QzqcZcU5NrN+uxsrUt0vxvBitWa9u6tDnVMak/fkNTF3d8HuR2s1d1
dcoWYLM0tZkwXx1QX4kTpc8peqRvdwua6x0mo34amp7vyfNj6zt30bt/2URAEmQ8nVwz+vZV+yI9
TxwSk0RMKBWwNKxI9Q9GAGDJ6s32OBfH4WvXpt+dpv2hb7hba2FYBU53mmgt2EX8GryRqJ7sXsxB
7CGHYZ/D1E1GNN08AH+VsIiaNwC6ookjHMH/EpJxiAigq0gnF5LMfCL516M5LiVaw2fZMCWYuPAc
rjjKGNfEV9rP1hRy/07Fw2AgA/KIYlb2k8MssqYwlByl5zmV9OoQFcWqttOS+B9ZmU95s3DoJWOg
F5o0mnndT6uRCxZGTaA064VonWMz6+e65APKyfBZe8igwnj+zokUaqmGNvKBra8wSFHVi23k1G/c
SJwH8p9oGdhGE+NoEbHxxcgON4a3aHKCXNT9WrpQFi3pXxujtV96nHzMXKxIbNU91dilX/7QDdSv
w8H5nkAjwjpdwFDrQhHqrbbaOrBibVdS08lQB+jYLt14fSXO9TgGehv5Z1uWJMM2/Ojl+Cb7BgKx
J+TGHNCHFdwqZPp0gS7dbTv137lWv1LSus/8NHp2xuhoXXXzMPrfblPze4TPQDt3CP8qCJXxRLL8
+xCyMi/12KCNRO7sXMHnRa2NjuuSerpJWQ/6+Md1K2vtGIsxwQ83Um79nHjSePwsIYqNVl9bhHaD
rva7xJj+2lPPPAx2X3v2a0+ZrhnOzhEi40BE0rxOK4SOWbof3TTCD1MQHLAcVduZN9npWTCK7prF
6p9HFSI2BIO8QdU/CWubL6VFGMPf+pb720EYo+KY1gTCOSce16VBuS0Ze4A0VEXpbtqtk5lVsRiJ
HWZtoSKqUxSzFm208Ts6JRygTi+++iS5E6vaECBhqMCwSUPXRWdvmtS7104L0OKrbey2hKhTGLlJ
yECi4NLVNwoVvz715lmxn9Ux+yVVIvpWFN1buDO7+E9naGpnJz3nv0yqIKV5GsN3cadAZN7YwF1r
xaxnEF++dkT9apF/Q2sfOcd5pdWrRsNSlH2Zrc+hqGax0Sb0F/lAd3rukHrcFM2hSSHzUT5xfRIW
J/zR2IZgVxxo2ltpduW2t/Rw3TrFG4irvTNd4jxL4WZbgwF8HVbfZKzr+w7QeKUY0FYmrR1zD8mi
DSszARJPKy69XpNXkiRcEp8BLwtEz4wNOpd/aX66HOloym3ZcH2OKyxuDWCIfBeKNV8ulbe6ln47
M+yBqJVadRR2gAVxVGypdHcZjucIthRa7uD05qku4KmIhudHUZKgZHr1bGQ00I0ZIWm+F2+NhpRu
0mWOfOh/py4/oOQmIzVlFBrSTRwRUCTIzRY50SvVDFjcK6QXeXmDjW7WXkEsXtjZ/5RNPGdO2e96
cPZm5VNpQHhrG4NapZupY5wdmGlX5rFQmOsnqfhrCvMh84OwNZccig4Cp5uCJtOOUUiYGHzYZsrT
IyE1EL9WdmU52GSYxtZ6NRe8d1yVHdIAd0CIYVd7PDWmoN2czH3cxwRWgDYDEvgzFKf2HjGWEPb+
Omjh1SvDAQ2UTsJSVxGDBV3Wkly5bcaIDihyrYLBR+1Quf05ZrtNtLraM1eektKmPJlrxeeEv+Y9
nZ063STT8JcCnLkEw1LTt9GzirQmg8M4Cgg3RtuWIm247ItJ1NiKYnf8RnPzXs3Da5haJ69N/qW+
+eZOE1icSWSJ35D3WWH6JYWXVi1StJtZkJy7lAHGIVNbQhwgfn9dav4KNpIzintAuH0ZbdJjTUc/
ctMlxJ+m3C5V3hF/2L0BQT8S8HEdwcZXunoNsSJuQhZjzJcZBwEaVHdF6G+BQWmI7xQsYfXXEekR
QQC3uuueiTBcAzxNu8Hr75KDZ5mzixOM7G8BPj4+dU/D5DpSB5AVxKXVEi2/nj4nVfg4Oc1n0uJn
SsOSUiF8HKiPBtR6tvkIdUdSZ+wxN5XjyDO60uJ4fhdTwahUeX9lyTAuInkYpf/dyH4jjO6t7UKD
+D77vWYV2Zo9a1LYEAi9+NAZoyPjkTwAbyMZxFOjYjyUe87FUZK/hV1RH73qX8vsT33ps06W1UGk
5YtOgPwq8cQZgdCz4WvvyOSOtaRDoRUszGUHwC5Hh+NnMT5OVXcxW0pCM9xvG7I1LhQMrWTzLHNO
J3C8aOczzAq8nesKOD2zHwG5nGMYYcicoi7CXNtiPJ5iIBuqhrzhp58UUobUfzJpZ7WtvDgYw1LN
WfQY77jDlVbcU7OlbCXSNzAE29al6asEdOg6vQmKjMutAu5F70acodNSWCUcAMmULdqcV/48P1LD
ylVbZs7WVJ/k4xVbXatORr5UrGRLJOyUflRZ/ygJvKMPvJSBFtp7VXn4nabf0SbaWBUe9g6M1bVa
e6HiEA1M7d3Qnxpc+6Js931XvnRFtmHqsFiOw9OEcnrtE/649RLOHhTVcO6Hk1oNBL4f6kK+unAC
QEUFYUgl8ZAp48BITxq5xZIqzDJ5Jr59pxcTMsjyMeygnAyj+XRqgMSqRKAmBGWbizO7rIxppcz5
rxl/S6iOfQbNGRX2Oh7qe+rIbZ0i8yDTHjEMh2XjqQ3dfQrWy0mDlp92hC709LNkzBMk2oErJt9Z
aUqS6PCmoDgBHJzy29w91iMTkONeRFnc0MGh6jEZVdtpxQywiwd358dEPwy9s591uJKJA1cZJu9p
3TExglv5dg7+5rok0VoHWsH+DAbzWWvMn8INirD96/kgVTUpQfTGTWfkMSNx1BxWjBQ8O9eml6id
9CCDOGykfx7Cnv6VRfNqa4R0j+7Jiqp72sHn+4AOqz7MLgK4ZG87JH3bCeNCTQZ5BWubWjViqHaX
WvxolZTUOdEAovH/1WV0smW0Izi2QsnRvMrEabcxWdYrHPkzG4Rw8UVG0j129XdiT5uKExbchXjl
VBhv8chPS1bKYRyIo+5qUhsyRCRZhvuSRnlqmVhpNgmtnkxF7S5Dxh9UIe309qhTqW4GGjJ83uRr
V7VAswOoXVd9Tn1qwPqwjuVp/DI4UjuyB9MPjDnGAEijnhuLcmFdJo37TICM1LmHrt97NpO/He1J
hqpoBah6LjkT+LMarR3s8U8ch+lac9R7X/JZUyK67ZgnA6dMP5+KwuOo5lpP9UR7dmjROlJ271If
XmaVIoN4RV9aFT5DhMRvQ4LfnCfbqivL7VAzDg/h2QzBzCzYo9az97lPblNtaeuk6dwVVVXONvF1
Js7hT2HVdFbAzqyavv+KFHIkZGFcrt+uBBJqe9d+mBl3ki49O7E6chDX2b+IOI/z5DVL9c/Iz4qV
INNRZTrkvDLH9exF/3qtnvG+IIizffKnC7bTdJrCwB2r98lIf/QBVQw5srgwSzSKefsPrMeR+VOj
p8ds5Pxne+zjZM0FlYdIYfZLABbYz5U+lB+DWz7ahgwcmSbbgcKqJCOQpRQ2RWPGC7WCG6exhpNT
50sOB6gX7d84t5DgDUzqZqHIhGzNHz2c+vdsXjvTtguX6A+axJOJ9Ye4qY0Uw+uQ5u8NVZAbeIPn
Ops1NEgopEdscOAxILYcL2LHjXYi/bBc+pM9J/vjjkhKEhA9MIZX3ashfVi8MRGzbBY0aXdpWa1L
YZDsUAIrVDDxHLaoTq3NfN9ayV9R3n4q1JtDSjJlL5DCDVb6Jq18upG528rxFPb0zflkT9EU27y1
FMOwnpHprzkFekKEBGZhLfIja1MzRi23yL86qd+NDNPUnA63SILSu/RJZo28j8RsbUZLyg06IqI6
tI7PsXvUxzqYimUB0zISMqqBDhMX/hFBz6HzLNpIOlZIpGQbc5o+/Fk/6bl79vhhLiNhORsqvj8G
y6Sqtp4Iuhc7Y/z2KlucUBl9NfT/7EqfsnB9th6iwvK2Si5FJB3neoJxnsyJLo1++kuanQWmzgcn
ASVHz+JsLXvaWgjEGOPGXqs6pNGBdOf1ONAcAOD+ZcThwnhMn0p3nPWMvJKmOD9g35zWqcn5CrvL
Vks7eZvkY6W3/dYK3XCFC+Ov0TdUNH0lzkgnkiMHVrwJCYOiGMuAlyoqNHYpkoHKQDpFa1+yMHgA
ccnJcClux5GDDLuxdpPgQ03FknlKhcHWt+pD5JtfGp3Px0735ltJtPRNWvFjZRivnu7F5ylX5Z1w
7eehEDkUmG6j2iT+vms1qsDwJsQqvRq+6ECCUehEKTRPUXQ0IYDYjqF1HWJ1z3SS1SjC/CCS4LHK
490s5npjzRlMF26nUMTNw5y158Rk/5bC//BCatf1pEaWx1AT4FQ/6G0Tg4xbQdGI4WCCP4Hroiym
g20zemKAmSKVJ9LLEgi8cOhWtahTNh4NDWzUpiYYor3pXgmmfsB22J1nmnPRK2ePXbWk2IiTDq18
iv2OdEA95fw6v2kNkBlNzcToT0i0QgdcNhznH5dj+Zhq97jKzrKPOa97oLpeYh11kSLqcd1LOSuN
QiwkGMRVP1FG6K8rxM7TAJov6Zc4zG5XI5qbSRkSnsPmTc4IGf3X0Z3+5INxGU0Mi0M6v3XKb84e
VP6a2IFDn5hfrTtv6jY0946nnaoGhNVKqXjCwvQpdGxyLsK2NZULTwOgcKupLRc+csDy3Mx0NbKA
xrRU/pWSBZ5I/auLT4c1mKphjmL9ZvHUmzeUn+EWgPAwW5TStNeRI/HR8JKemGsp19DOV6wGC+ZK
3ksqwDgFvyEVR64Kr4aWogOn8hYcJCb0Nx+IWaf0MozRu9hUl7r+roqnCsF9iZXP3neZvOhemV2H
udkL5T725PzCJ1rZUW/bwOjna6u1+imZimHlgshzrgyPRT3S2ZjAq9fNlooHMGOa4HgrC/+ehiS8
Z/2x2Bdte9CT6Jk45CeLLWlV9XSpetAe7TDvmzlCLTCJW2kVp9rsDwb6qymdrp4tgzDsqOIYo+bg
a+BmfSbeCsD/VUYSwrGnG2ZPuDy0A3tf4VGkWSfWi2HSPaXcMv6X1YHtDO/AlgXJR3RDqpGjmlTF
P+Un0UZPMU6a6E5WdqHFK9qUb+3YmHuD+GHqlextohp0KRytCNxl4ovBaGtNRPBlCJPJlv47zvNx
IKL2VsVjxm0RO/th2rm8sz9eazx5rU3ezdwRd08y/2D15DqSnnr8fUnVFGG+BVJxEVbayYwI5dar
iI86wx26ND/cKDXoLrUe7yiVNG7D8vDf1y33VrvDdGpptUO8KQWkcz2c0yrdR3NFV3dDq4Bo/Pju
9xRXFY6Z7BrXFXtOULFB/GlRPdQVo48RT34glpfuqEeBRpLlmgWIeN6QCXP0/OzCum09/D70LmCR
Z0fA3hBB53p4KcninRiiuuuYJCNaQat+QoNe2yQNWaMXnbTQm1+xon1WZhk+/L6iAWVDjVj0qHp9
3S+2mIyKBTZw+yFZsoKJhSEt0hmc3e8fJnZUHlJxMUvb51DbinvvzNWdzBx4XHGParbmoskespT2
WnylT5ZF6YVe5yc7ojxBN+L8EHaUQcVFZ+9K9BmIVcV4a+9FCxuqkmkV9y4n6ykuP4DBn6Vq6OSs
Qz8YNHhL2NZ4bbL8H9j3gbd/Xe7I1dJgFqTblE09nrqF0/x9yNQEu9nU4pAS1//ryNSV3VKgxsPv
y9+HYrAvukuVOxcS2GBarp1C+Ee/x8u8+jWPNY0GDe2Gf2s1tY/mh+OI7HEI/faRJF5/lypsX+bH
ZFIP0gOloud/pzhDY72ikVDFWfKe6JwcPYqtgIzIC+fkuOX37gJHqPwkLPhCK66/VGlnD5QzmS9E
xn8Nyyt3mv3N6Phybc+KqdmNXwt4hZOsvBA5uUfnGGpB/uT3oek6+5Tnwxvq3G8dFdvzNADSGJ5j
vTZ5Um56qL9bXqslWk9/CaM5X0sPuR3uoiqwAQUW0OK18iI0ZpjoSG6SzbQidmue/WsJoHAFPbCv
9tVd+r8xy/VbhiByvRrdOuHusk5O3Fqn0Rm+vdgCQhYAF67ZPCf0tTwYbkun8pCuS3/wT0V76Duy
mvqJ2HPiR8ihWh66rDrSQgFGvfSCjF2Iq8dLtkXYCzxcmv2RlzucgNMfTIJaQBz8//lyxvnORTEm
NP2xNXLzltBz5PkjyUgSRTR9DtxT6LP6tdXYXDAYMWghc9sXryIyjqrs/rXOYsQL1M6wFa9Rj0dn
egqyd0prPZxkB71q8te0LtuDxDjzRGXrCZOgAtjWIFTcsT5Qdxo0vkifNDd0g3iwRijCmtMjJCl7
AlIaNKFqncXdmyFK/x84baswMCm9YAswXHlajgVEmBT0V2aOumaN8wNYYdP315EQa5QaSgLuNM5b
4g54ktvGcHfTor5W9RhwfjZOGnKghnw8nv4+WEsDM6deTA9p5u/G8E2LPfPOlB+/mKOHzVsPr6R0
lbSpKrnNPdzLSrXWwS6vcay+7caMTp4cKVWnFuNYV/1fXYfryTpOh8QMWOZ5Gp4Ln9Z1PCoc5d2+
CcyWWipbifRsjv2ucO1bx45KjK9j7fj3ur09qOGOMnClxWaQ2350+X3Ilt7132d0QnxXOrYDp6MR
ys2a5AtvFrpS1tanwkqNo+zHjsM5dbM5CCLs+KdCP/Ot+yVLKbDO3UGWuHMMXe5wxKb733XYdL3i
GOEaW7V6bgcl5u+tlkQPUSvFE27P6IaC/2dEvPKg4t7fRn4caAj4Tm7HCk2pmsM84e44qRY7bWJ+
o6IJxWtFGfjv4qCWVWFWfIhQ74GBIkfoAOy/lcyuaLO1HKkjIS4AfWnavpqlQMTkc6CvqiR5D/U4
CZq4UTvNkcm7m3gfIqetT3R0U4l66k5RUXcna3kW0zMT4gm4RYz7cNX1h+vSjIfc3g58F+1hN5Ei
knnwiEOvdPSKVvH0+2C59puGOvb0+wofEbdzFG/o1Cv/+wZcDPPOo/0itGBS2bUftHqnere72kvj
s5No3j7M7J+aSjCtqP4WdTxAWyfJSx+PSwaCfGq1aFyZ/JWThgWfMP905HQAMKRq3frSbRgFNze+
RYSAvkwyROyNPd7srJ4f5AQzo/tLitPUbvx8qW5J7X+56efkPUIorsmY69Zhn3PSpedyjRcsvrR1
CMIOaRd07O9gudZDrUv9Ui4PZgZWRa4iT21FaQkWPUowl5d+MZQBvCZ9G3PUXeVMW6rHkHaUYjFd
uTVZTUaKBqcJd5rFdEu7AYqdJbVjxIlxNxFCrzzLh35bTMlyMumkWL5FDm5+ThxUKlwOlfMGdvpW
eWb3VXnVc2WcUkiAi2MN8d2ySean6CBf+27oEO1YQeULUJ3fVQ7NBHqKNiDjUGZ1/GTSCrcnW9Eh
BNwPH3RlEXnZ3VScTyeAckViUqe6839P1SiDzBgtPJEx+rMhM14LdzL2c9yNG6PiTG6EhrYtCzTF
dS6M11zzWGlZNzOLI1apZzu/c58gJlJcYHCHZQFc2vkuXFEOdZyIdMt5z7lPwDQPqP8uftjWO9Zr
ex2Z2XATY3pUOjuC7NU+l6LaZpUWby39Q0/b4eHWc2M8OOw59F61X2lPIY02d+O68bzhHCs8c0Lo
JIcz4rj++GpRN7bPaB/bGmb+giBEU9ot1SbyIMtpBoodUPsxcG6tEpu2z+13GwaDnG0BvtvDYE/u
gESmiym1gdInw7w/Vsr8IbIYSpdSohNqeJ3QbfQShl08SG2kX3fmZJItnR0jejuyMo1dFQ3J+ffB
1MqTjBMq51hiIHfCLphk+m7kLbscWjjQW3B/zo8GSdsA6zpcJd2XpHsbNEvr8qfFWbOjyeSaiowN
RIjrbDWwzyZ55VL3Vl2eh9tWR51ukkjyOHnlztLVhfPquLMctU3RJtN2ZfPRsc5ZqHPVYKQvbdbv
FbL4jzyiHkjTXXR40LzuiBZRJX1IOZisL3gE9EM11mLvzTX1aXJJAcyn7DlWC5SWU5VeDuhsNW18
K4FGvkrb/O/J8hWtAgRNIqwaGPuMYEYDSP9g5j+TYP80YD9DrI5Wsp9VTjgKzjxXetGqK0zzxXf4
HZosvCOSD6b3VtT1e00e46ljml47dT29j7Z+kNhFY1RIM6ZOT13a1H0bIqABpoDxwvl23M1JOxCS
mxEUYSw3cZ+L+2iM7JDG0RYEjGad+2pjG2OCdO+WQ4vSkMJFFEZT37DpfXQp2Gcio+feMftr3eOD
4yq8/z7gVnlUmWafyGvy0BdGCLL/v8Pj7wny92tIJl0EBz+NNOpH3Jy4EZOs+JtJb+9k1Ib2reoD
i1xF5YjkNV6Uxb7Bu8wmEp6T3nCtIDYJnXCWAUCyXDxkev9lGhUf6xJZ8PsQTvDskz+uLWmp60i/
VZDaDEH+1IibRgLP1q/Mk2G48amdXLmnUY6yanA9+KWi3/+2VRtaOVxY/wQGhmOs92c1SOYQeLSH
OKKVxEejE5Ib8yedO1Lm+Fi2cC6UrnXltEkQoP9pDOPg5Jn/UnTpfKBt7KsU1cVM2YV1KY2r6WmQ
1xRnJmk/PeCB9XfTSFHmWFK/kzsDJcxewg7oNtHh92RZa/F4TQk94GZT/McDGKCDPv5GyEP/4Kml
eNrgJFggOzr0OlCrOUw9gxAmn6mtOYItYUgZ1580YntP0QrdB5VeXfq2qS6iaQLdbqbj7ysjG46+
nmeXqbkD0bi3dDDDR83V7iPibTPxXTiAGSJRpMatJXBy62eDs2mWl79f8yVbhpKLKXla8rbyujFO
Q9rzlHHlszancmdDaJ1/HyrHqY6KnyCOvebc9VctbpZy8so+TUNvoHoSBlpWbzz5NQRsQ3bWxiNg
7oBmiGu/DkdiAoepfOPtgQ+vpj9JGgvu0rw8hFJBhjqQyYr6zQ3/k0AE27vPqUMaNIjeHwYfkro9
CbaSIxX67UpP9CxVJH/H8cUlgazoVPJRtrgrdKNErKkXu95Q3r41ne5e6yZ3bDaYG1EjENIqrzgn
tX0c8dzBSXrnfnYydwU8GAdJN2KmIdf2OnenEOfkq9Vg7c7l9KezMHdFtTMdYjHaj07tvyTYVkke
mH3MzIPz8Fb4PqIJQ0A8zsJRFzDjh6lPsKsPjqLgKXR/UCSWwWBF5glD2ztCJCQbuUwDRGyMq5Kk
R9HNOm3AYXPoBqzirZfjZDUs0wkK8eAP0fxj5wL2e4ySB96VHnq80fdYYG+la0cXownLYA6Ncluh
ywhiJ3dPDQ4ToBpKhNA8TX+sHrbep2L4Sq9uc3Vl+mSrYfis6vDBmLL6jzAkGzkp+E+jnRM5kk/T
uQyBJkJPmLuIkFpG3FrfReSWBJXyh+vvM9J55DX252dsaOpIDW2/dZ2UTIBl3etmU52L9j1MMvuh
AQLcC0f+i1Je/WIBv1+XShe7OHbwPE9lAyeHnEmv4KW5hubogsqn7DDq/e8faUr6W53IFJztrnm0
EeL9JqNoywrz+8xKLLkjieG1o8fq9H8fZln/vy+7TDBEDqT3/PctCeqo2m8IFl6wit8f7fcndRaa
JI4R2/z+wZBwGDSMKT2pJjzRYib/GBbrVIbBCrInS3ZUzcensO2n8+C0UPy4eVBATY9zHo6Pxdxs
iJuPr2Ev62Q9f1ZN3zxSQT49jpbgrdRIOl2+USxBxB2OpEC4Znb0CKFbW/Gtgag/V8tDUtI+RsDt
/74uUAD6Tn7VMMN/GuSD4v1ou8feB90cZVejzEWBNcfzlji+b92wn+ME+61kGw0SUx3oP/hAJ4NZ
30ab4tFzuE5trPFWGnA5s0r7gnYTM6GA0fMPdHrfU37KKHoczFg+d9r4J4Gi6GluP6RNELGhXVzh
v0O3a7t43Pa1a198J412hBp5a5ukWujqdW1n2r6gq+l5MiW+NwjkprBRxo25QzElvW8S4l7pKWNZ
Vs4HQ/HOe3b1R5UjuVHMHfuo7xGUO62xGqP+qwpz9VSmg1jjbTnoZu5t14WGoBrlToKPRxtOesVp
0fcQQ+vJHFIjVodnn4oyiZic5D9eIaTaY7h9DV2kJuSHiI1KOLgqVR+zNrrVHVZxau+1jQnuFzfD
fKox1hV6EgwNokp9JIWhdeNua9fetXFm0m5oHvPd+c0T0IGCsi8zbY/AbP8sHULbzmneEH30Whe5
wZo/bqZ+QEPp9tnGisYG4r8dGSmcoLdHHwOOS+g2stUePG6N8dVc52hx2oDTzdLnirdcg9BO8yNF
rhUQGGauuKxug1Gc4g6UkvTcblubzb6Msi936G600/Q0ipHr3rwlOIQf9a649L68eKJx19IBs2IL
ww+hVYcG8IEgAbRKQ7hqJxz7yNIlqi1dvQwLhWJ3yIBMzlGbLqcBJp3FEfZ0XkUIBJdhfa03k3pm
cLxFJOst6BmIuq7udgWP0hoJZh7N13takZccgbNIUTFhQfVomGTHEhpQWpv327mlElgNuXXJkre2
Kl6b2QOX0FGnNbqglJVEWyeKnpoGYpe48QVOOoFDX4cQv0BleOroFWznuGRId5zsLUv3cnVa5H33
chM6fbFnitG3TWX8NGLnCKRkY9db56ooD3NTQmmTd0WhTX3rCiTRWtRfwq79W3XJp4a9kXJoVe4p
LbAZwCMPwfJIAXTrfI1pgllBtu1WTqrFf5YSmJ4EKICX9pribzT7p6FOUPSji0QNGWJriJEFFBlX
42x6pOz/c+T0wwYPZGCKn/qzKbz3EZQMLxTYO6V7l1ynDDALkVFhfmU3smfMWk3KSOzwU+ofUUR6
Bk6B2wBhgna++EP054TCU21HY+aQH7XjGkFReECwstWa4buhJu8R8pR/cJpOKD/WHJM8zADE2TbN
3B2XK6jU6DJuWvcw5Kg3S2p/Wm5/1LaRIG5BTYWkyzbGuz1AlxgNSZqZMaEZRxSyOJVfPGU+jvQk
7qak+ZDllK4tg9ARuw+HDRrdahMOQWl63gPZiXCPg4Ony6RYtNb/+j2QBtQw8xUldoGRyT3W+yKY
o2w7tMZDzAe51Yo4XXuEiuC2IE9hEN1n1hBHiIwdzcv81prVjgx1oJNXWdJ3jM6QGnpV21t/KO9C
ie5QpNFDJhsSVWQ9bjqqJ3U3gwoET93Uuc26KO+GGVK5oJxNFY7vdj+cfFnsVFsdZFew/feFgQZE
tqsxxZgaoiFIfdRfuqeIBUay/Bgd7D4udolG41Ijx5mwtPgfdaXxEclUuRk6DMPUzm9lrFuHTEfe
wdC2BaCzgkjRrUXj998+t57jcdbgR53ArFoUNLE5bJ1RYn7VGfITEdS2f5FS2zkjXZN6rxKAofDW
1Ea4uH4EsjcYE6bVh8l71kJOxXeSNnCs+x3OP/91UkOxikq8Xp5y1o5P6LvOeNb5J9ux+33UYQCu
4MC5s9nEqUxEJ+qs6zyaj0YUH3KFtMAwyJ0YXY4fY1vqBAbEKJQmFN6CmHcvVJ+IZsh69+zH2qrX
kYp8uKYeF4IJZ4erJFyFvXfNWy3Z5kXH5IotYEB+NY0mMimrSfe5aeU4z1gQUXkhAMS3nCIbYBlj
xeB06SRE1hZcEC4zCTfJhH9givpT34vLRIjrxRxkkE7GNjKHV+lb4IEav61dExPRVA9hpuyN4Yox
MEuzJN8pwfG4QPqyghvKO4rDOwWT6+Q9EzLE3ZrlAo8H5wm0lXjlBhRKTpQdY1k3Z8i7936Sp6kM
tUDr608PLqYpWeuWPXGTAXFruE3hsWm3BxJneP4osvQxi/GhDbOncSb46m0HAqf2qo1bD1+hQnld
TOUJ1nw3qe5uecnR1miRkcJugqk/4jRFUTqBPJMR4p/8dnjOCve9mmKiROVz3TUxUheBkih3oYn6
+tGbZ3M7a7BRsqj/5SGd3qkWbjNDmix0m0abcBu2GC2AhPZFSeIAZDFnumkhRxhzqsS99sqVuCcb
PfCyRUeROoQ6mIZxE8hjKYqbN3NCabGTjoErTFwMdrrzKwMfLMsyw73GroTTk6qtoiubrdmE+clI
vicLJY6Go0OWSweQa8LAY/uoZp1Xzq1g5d0kyrBOPinGSEQw9ePLDCYxIYTjwFz6zDgtotaih1K1
UdQjz2+tbe1Eb3mMhjbyXhKNU+kIdsZtEo6HMuJD4TjWjbClVUxXQ85xMvVxBtuZ9ZMIcKeHOh7D
S3riqOus9ThG/E3qLdvfU9e0TLQJnolCbAkPQwRGVqsOIAMRgN488ZoGQXA8bBOjOWSVirgXDYDx
nAgfTb1VomnfOrN8zgf7Hg8adLYk4Pd/GDuzJbmxczu/yom+NnT2BjYmx2ldZCZyzqx5IG8QVcUq
zPOMJ/J7+MX8gZLtbsrRckgqiWKRnZUJbPzDWt/KNQPPaHATZnLmSTaduhwFsxmzQ3em9pKrrLxQ
j5r4GN3moGGn0rAtotVdlqXvxhBTckDYAdzRkbM+FO+lmMu7SmLQa+Me5kdAkMWQM8hM88zrl/7Y
8Fv4CpbjtRJ9vKmP724k75O2vfZmI0kYHb8Th3zpEtfY26H8bj3oYNFu7dFF9WDBMqIn5ckj72bk
5hu7Mu+0RF+N2WyylgVREZ31ck6OFVFySBciz2B0tk59c3HUY68MO3ELm2VfvrVWrd3wMMZ9acIC
COcVGz3agrK2dqjOUb7dgnTVN8iWOSn857IdTlNlqyOcaHLsZPPBrfSjT14TpyVCXQNwHAwAFGBe
X1NEnFjl1rHfd9wMhJQKnWFvVtRsrRNvdqHmS7TNG+V0grtwJIiFYegwuF96rr1kDd7/WjXTelT+
gn1iHdSbjGjxOrqbTu+w0zTNOeqiblNbXY9Zrv/qOQ0IfUXuYvQABATb9yFAz641KKw641i0+m7O
xcNgckxZvu8sMCDbizDF4+enXjOcGu+NXBsJsjKU2cZOQ5jnWiOK5CVV0WI4QGC0OpUqfpMaj0+w
PfNEi6LEa6uDuYjVjR+HzziiYzLYOdOEajZhk+w5+hGSWSyFFGY1zcToNW0VWZnL/OXIEFNiDBzW
Kg3qbTQR+xBo4XFyea62GCPWNL8f5ewgvajZMEeO/oZcUK76vLsRU2hjwIJ1aEEATwfPidlFagJt
8NjfDyl3ppWRvUh15MAuiNwn11zzpCopjhEFhm99aiJljvvnwU/3eVaMh7TovztNu66h+QasdNa0
VxUvBM25n6kD0p9sxSgW4nTqfyu7byAtF+MkP7M9+0xEev2UN/CJar1EmIa4E2zazDlcGLusn/1D
H80P6F8Q3UXua+xoX20+F9s4csDPQL32YwQfZex8m6yEliu7t/xwUdFGmL+S9FAb6U3vNl8Md59C
Tk/MiL6/rU51WWjnygI9kZbfgGXve3Peu0R1rxkxE55RUnmI8b4v53bbZMUxjbIJ02O0gyUtt1gA
CGGHN7RK0AMRa/4WoTLcpH7I4KN/6mbwpGVg1GgSmG10QWgS/8x9X9ZYYOoUxvFUvKUGBk5iDV8G
GChlCEH7iczwUz4hTJzIJ84PWuXInbILHZ9I8TLZ8q7CM9KjrSTzOnmFvSfpPFhkutNcr/TK5KOU
BR45vHNM6eeNTpwWt01jIUp2Ej6j0Lk0fX5TaRZWFqt8oobZ+lrL5s12uG355Lx8fIKcNSy8vjd0
Avq9ivr3QMPBK2xklJHBAc4JeUh7qwaY4DcbsdTEulkad3bufHOaDGVicxNlLeP7rPV3hWazw0jF
d2v8IZgrx9J6iSX2V8N13uui3IDd/cm2ehwqsom4Nx4dObQH3IYsDwYsYbO13AqN1/S0qFpmHBwx
PQBQWAG7vfV51q7jRXU4tMY6soIHEwcxci5AgjJBRE2nUrZIFAlVjTeDMZjbgqI5taGeqACda93X
u45gVRwt+B2QnuIpjHGStBiX+oDo0L61v+TsHKcufehKHStLY1471AWSqSIW6ABMHJBvwDvW2Trx
fm07tk2rmIccCAy6Q82kxndR+upFh3W+UNte0sR0SUFSkVl6eMkfNAeHHfYytu8o+mpms1RuAj6B
RMKkG1BLiggJFrNDK+6HjZMh+cfwm7lQRzQfK+swnrCubPj0v0Uu/Jmxi9+0rtr5AXRBG0Mai4Un
loKeTRolCi4U1OX8TodLXpM/8+drAtoZ9HabgA+E5KiV0HDfmtHb0OI7SaJj2JDzV9Gv2FqDKDVN
PiD8OKsS4lxZhVe3PXNz7+yu+KZ3OLfYot6SgvnmppJesUUt283buUbkzq7iPRurY5B050Z1JIs1
/QUKBjWyXj3MmvKUVqAdl/1LgBtlNcX+VzSP+yTkbHJ0LhZ8xtDFV7Zdvgyuuvg6BXsoiS+fxnPX
q2CrhmY5mz/sMPL68jxrD6JmVKTrOUU9ovIxuS8H95wa/nHugXWaXfHYmPZz1iD2mUdK1+VVV2n7
ZAFEyBgnRR+Mxy2kSTrUJ614Lkfamko9aV2L57BgXKKLYSfdnjjVud+BDmFlFLQFAphVO7L/cPT8
PpymYcPz4Qg53KvUwaVOCvh0NwIRw35q52eZ1flW8JzEu2dkdxP7Ou58r6z6bDUtBwhkmJhSQa2M
muS8HEXCtsRZD9MOBptIsdbl5pMW4vxkhLZyW1JaKk7scwfW0sjhGtqCKm2qmExmiycsxdp5UVrb
EuaCZbwNSgbPdnk7umhRq6p7K0PthalAtfWLUbBzNX5Y9iOKfYADHZ8SxgvpLadFDnsMdHhA2jje
ucVGlaPSDVWzZ5x6g57ox6K3CSBKbHPDBI2nIXG0+8Cj3tART2BkrEfree66R/QdANPsnMAg8nRD
/yaoeB7Z4t0Iv+ygiTddzfA8zMJrwhoYCMkr2+thncXXQe/OcCyeDKER+jVaa93mdsJwtMxn3A+t
xsQZ1/jdatzFcGt1FpQO9Dl2cra0uOxldGfgAWK2MOycSbwrq30ccTuQOaTFzIw1VdyHAeyUJAxR
7eYQNkSdvTta4+6H3NQ5CeW7FrGaSdgrb8yJn9Qd1A/GMOXKN3AR+XG96jIaR5s9DZeSy9tQDDxv
qEBz7T7MeQii0Sk8g3ZgJeU8ARfDjNivs1aL0Aj7r7rAoRDUGGZK2/R85NY31I3HNO8vfaX2Wkbq
ReoeHJvZeTl8y2pxoyOT3CCXvIKzuDW6acNk6VG5OOMiOCK0y7lXmj1WR0ujNpRwAHUn4+wDHbJu
LJaUVo5UqzX07Q8dFqPnGFBhqhTlcjcRh0eZqc/IT2xZXyMLpJgddPsppXqnhpzwMpfuWpJWFdVs
K5lNWyNKRorHxznIf2BUYTga95jPUkmBw36/BdClYH1RjKWf5my+ybR9pKmDxTDEG7ilZ79uMBhr
OHksmj+8ujWEEK56jTHtKsu4zQS4pYncumtKU1SwvwCwVkqDd9/WmJnZO9x5Lt6O21RoX3N+n0Cw
3A0KcbEzRMxTW7q8UovvYiQEk9MyJLB6opYmtWly49Yu8w+WBeXG7MOHAPliAJicQyjy2jkMVq4T
GIcGzkrc2C91l3wv0e9NLDQ3ma1f5MSyuUNlM1wiLLvDAEgIvpLr1QXoGweZkhjRA0fYsUHMQYSc
Sp+KJ3xsXFOtRc6NWPQ21Yx1r+tm6NUdlIbQiZ4jP09ObWGWWzeCDyoGm2lidRO5PtGSQTZ5ycwF
mRLnMfg4OiYAJHmlfbABLfnr91po7nO3DS+VmfGR+DyPI3/YQNNjYzOlazX43jhzz1EwHGY3YJ+k
OewMk+5FZEVwRk0FworqBdKgXHg/5qirVcWqvLa1WwvlwRGZ9YKmbDjFu8hdG+5zxETKA2eSr4qF
11O538Ia2S2NA6Ps0fxExT8T59nTrFvuFoUR+Z6i3Gpl2aytmWHn7GIs79kmAZyQfGvtvimyM42o
uIW9XmEWRzEN3BaiJfY9jzMeXg6i09TPIjhoPOvxYe112e8rXEjrxPYxWYvz7Oj3OdCEVWC5uxBN
BS/bHtAUGf0SR0CaJ1JEPILhGrEPR5/lqIvZDC+ZQSHfZUsIJPJbWhhmAVPEaKty3B+InsDCVPWJ
bjQ/ZsX0yOCvZCaqn0HvfivzifV2fSjl1N8WtXYc5KXi3kkbx1y3s4Btt9yuTeeOR9EZnik7njdd
+ByIo6/ap2Hk6q/Tarl6r6Q7P5shmLS2sWvkyAJ2ZRI5Fzw+/UriTPIovp6LdhBwaKetac2vgdKZ
LFj+tu/Me1sGaPtIv+gzUKCO6I+zJk6aU19zrSdQT7A/jidaLsGUOhqwZEyU2BPWZgJ6wtvMEu9+
T0/NcXXkFkALqrqL7Ip7XejFOeuDPb15tmIEcCOr+M00KjZjWrtgce6wJ5TLq20ZdB4TpApe6waC
i9XeFCzkrvCPQ8zN2nudU9u4jocYyeWBS8prLQFjwTI1p6fBdtoDfgQfldo6hgazaXSKvC4NOKit
WG3MzrxYuAuAaxbMka3H+kmL88XP44zAq7Oz6FACaV3PpRaMXu2abHdHkOeBDfgkS9J9TBbq8p+6
Sa5x5eiXBJP+Zk4StMfIVDC363eIwxyE7uN3YhJM9o9bEGBeHqqRUpJ7WzdZVI4MLRmZcJ4mZuoN
bc3IRYPcVTU0J36ypXfboae9NWftK48Lr9BBevKwifHf2csSITxlzreWFNxD3YD8AuWz0rUAOqiN
wt4I3Qtq+JDFMp80I9GtbuGTENaSvZ0J3jlH5Hez6sO1cJyZChY/dxkyjLCDiqa7Q8+OocLY9uQr
+XN7nfBJmbkoQYs1LwVsec+PFmmRdmxb+6SPoxfU/JBCYEGIpTYfq8ZAX6rvHLsN7hyHdrGKKLFi
nvVvyjRuxqCjye3vwFHXh9BwTtpS9QJGn7c9FvOV1g637hil3tyoPV6k7hpxacUVk/W+heQdiPAg
lfyaZuQ10uzXoyZanqrlORAtQyILmrDLpEFv10kR/LAay4eBBzJFcb9virZ+Rw7CcC5mgTWflHLM
Y4eV2gnyW+kaLwtQmoAnJXnqGMoe1+01JGJqbfJlN7dy3zfJc+ME4pUKMMCD4d/Wlt5daeOHc+5S
mad18sxSV1wSZ3SO7gIQUsODYZZv2YD9c6x/QKoxkQY0NzCE2XYIsJdREAZn1b3qqdTOKqwuAKOt
XdyEbBXKksNbTzyRcAS7Ey4Me8YylkRIZ2K469Nr0bO8CRvimWKUvRtZsmXPjeKS34u2TQ550m9a
djp0tmCHUM3Ou3HSC08Q1MW5sg4DgneaESgDFM9TkdafRt7n2EqGcGEp4ZiE6Oc5wn2MYJ00VcYz
SGn1Xjg4J1CVeO5AZdcr9VBGahcp291WY7RzGTuWU2HepJA6Hri3AMc2r7WGkjllYCo9HaWkW3yO
HPu6YHRhSskmcKA/6LQOYWQ+cr76rJGrwGQTCmoA5O570lXPZe9ejP7dLsW1wewcTFX2aoFuox0b
6F9V0bPnruY3I2CyoKItSKVprbf9yDikP+owhE+J+Ry2Vnw0g8JaV2BX1i3+sjFmIgLeNcUhCshj
ghE1YY1pGTU5pfSipvbGiWNETIG9kWF4Z8bxAxhya1dbCD1HDBFpy0DTDvBWV3X9Yg1NuOHtpO5M
ypNGuuHy300cqochgIuwOGuUiD1Czr40ajmLps7T53PDdmhX6PZNUbvXIWAgLPvJOEW9mg8ATZgP
g7aBuhCAKmvrx7ElYNptk3g33LizkR/6ovg2pMKTctCvWJj1jfiJujSp7XrwLBiVNhxXoGDxNO3K
BmdJkFW3idsVz1AqvwcbaQDOpA1CAMuQmexangzdU2i72Ay5ouiz361giblfmuuQozKUpOlYeniR
AM7XrT2s9SN5WDQXE4gwCxNHy44fFV50E5kUDmYtgzUP78/Esr/7VXybyCLfknwMwMKpHiWTN0QO
6RruwSEQ7NioAWh7DB28i+tpVOzMZcYjCxKrfrT9BSowYVOAAABdpkGSP23MdlK41gFbaHqyHVX9
aKWfTjWoG+ZqHTLLaCZwE+FAcRmEc4tw9mwaUbVt8h+lcM1t0y1SGo6SjDIPIx+nmVkUbFPSkjmw
fxsP7fcxkE+5aTGCpPVNE/us4UcLAJpWDfvSMWBUTT0EIpIdBWfjxmy+I1nBIY4afzMM/Y8OmI+n
Z+kzQtsR7A+3l94nTzMpUFDy1n6Ky3Ms031VDD1eVirmYEr3bZfexJYjvLpcpFbISkA8dwkHitHw
DkXoVqiOyy2xyIcBvFRmNj7uGOuxHLoN+/3vNCIfQUcJOzdWuxX6tKubCvTNCG/CYG9ht+Z1bCJw
EuOLWvSNTeV++FbxqRaxha2g19bMQEQtekY7sCmof76KuX7o5xxjOuOVMoU/DQ+HkF33C50+VsHO
mVeSp6MttG3BxtFS6pbItEJU0c5UlOhO+T1DW7WG5FRy00xZ+YZO/gPJ6raeQJEKflhRS2el5wMa
Sc15HJX8lvXaD1mpY+Sa7aUfd3kZ3Nv2uOe7bzS6jk3uxzDQ9Gj00OleSvjvXDWmBjeCxUUgtUeQ
M+561satU2NSGXqy3EqxxaJzRoOC0ZkFFxp3MrcVROYeJYLR5l/ZsIx9WqQCjvHl98aPXjzV8OZ6
lh9bqwbtHTau2uQDZu9akz/cBAGtcNDmV8Y8btJZDIcYMYD7GWf3+BK+J0baMN45FQNLWied4n2F
UZApEiiwkeZAUeONwroAvu0Ru1b1fIRkIVjzkMORJ69+ajFq4sheAcj5GjUkvEZGJjaS9kc7Eq+K
1QuCB3VjpTEPb7bkcQjKFFtKSH7ENO5AwqyKYI1+5iY0knVVfhX2Hi52tJV18kFeIyvlqkNKMdu1
57ZmxQKQBtuBos9wPFxPjQEUPaEH7gCFaJZCX5FPTyIRpx4N88xgfhe6WNJ0oCwB8m5EddEPll4n
7KFY5DWhrQfN+ajIpwKgic8saPl/KDXBvjxIOB3lCH2o7paRrrK3cTZQn4YvteXcEw+xnScnPOht
eZOjMOn5vrXtsyUNABZYRcUdGIffee6PXIQz8hB6dGiAA4dBDBjNcZ+BCDdnP+QEl7X0t76rbmVF
kaHX/Ul3CWFwoupmxiqyjQaEcC7WeksrN6IPOX5JpDFS+02Yd6haj5k9vkwRcr4C68UqYrXC3ryq
QWSj/diFdrUJghjooAWVAjk1MMoE0t+yCOvsxRtHWqLuxCcsx20ef3Gc9qyDPbPlGoi7wdiFCqtp
HgHXalIaewP3cxfOG3OAXO3TCEHjX3Rw/XsDuDbHIcNj3P+e5HgsbDTCOlFIxz7Y0P67XtvyEq0e
K4xvfKWCtPC4mp61jjexQjoOYOjJlSP+1qLO2QEV/IXOtG+H5NZOKRt7FCfjMCFJDFjaoujeBNhS
ztOY7u1uX0qXLGR6qKYk6N1IOuHR6QXIIeQ3NKRYCKO23SQpiUkhUTynwle3FkqhaMAV1BrGD79k
woWf92JIX9sPM/4zw87EElM93DHGauvi5KAhtGL9R8IetwuCPVMbMoyZQB4mA3Ih+52jG0hzbdih
SV9Q8DPJBz9Or12JYrbktedyQkzUGd8NVd1N3aB7OZ7S25nYP5gZhzA35mM6m8JTE9Q53NetFI+l
H3SU6+GwncbqrQqabB8hL7QqrnPK6nfDJ6dALFr9Jr9hZVsd56h4cwEZ407Pd07ofmKbf53Bncax
8TEJ8o3tCZaS5DoY+sRhBTBvpDXd1XoPOowRQVGZyakxs4N/bUTq3OnDfBpqM7iYWLs8jK7ppi7T
7lSW5j186OZeLZCfya55HM49Y/LBWlpmxAUUnefCdGH9SKW2jsx1T0iRn+qCrDUN42Cec5LgPch2
hanM3UiZUmYakeJoWGZwcNsyXLzyFE+7scLx7TrDvBma3tyUuubSTzcnU8/tXY+L2dO43FeGtlRM
6rgg7ch10E+AfIFNYHZctxGa/FaUO6D67grhcX4dGnyAzZH3zV1rms7vMwtbU9QhsTf6fZaZD5z6
bODZcZiqFocc9fLKsST0PHBeic+eqsijY2XQggkEXysFA7QL9e81L9LrBUNcTUbyJDV0VvqcmNcS
LbMflf1mpm7kM7mGSeOfrCh5jpvxGGcJA6cMJCxgB6I1osfUYXE4xtk7JLPt2Pe7ZMruIyTrTqjt
3ZRZRGeOxY1TQVdyw/VgcWvDmMJJ7Q7TFsgaWOCRGXau4LtY41eTqktcw9nukQ3Wfh7tfD+9GwoQ
doL7YCMj51MG5XlQoQGTOj2YRvFWgAdfO0yqceex/LZRP+it/LB9fQCZlTAOabeRLG2k4b3ujZ0N
vrEMvpwkf0hntmT1slQ3KHXM0X12w+jdN4nCMSTqOnfkrshFTL5PF6F04bwhvgFgWcynCXGdnThH
Y6JJDJT0Khr6GoyEewILgE31sclBIS6NwdFGsQ3SpRYMpS1CnXBgnodgehhUhEsofHMDNLtzksHU
DL2QwKSdTQFPSpq18VHdtpZEjD851nFIcI03cryIojpBSkSdgz61Y2X81yFg6l+C3YhotG3HMpYg
QkLAfolCZyrTaz8X5TnV1KPLdTwpd36bUFqvsMWfCpKOriK23BO7qtqTs/VGmdDvJ27+O9qQh7aU
xWuroVRKdIel9CKzIvnmpODL8DTBjKK1jO+1UnCXRw9mrYl7sLQWZ3JdXAyhAFIRJYLZP0dGmjE2
nhJ1mwfMa/MCYhD0lmczNgo2OUizSwSMqzAfbzTV5etCyGrPRqu5KW3vH9mwUYspKtBz1lVqSu4G
H0Vc5U72xccb6f31m2f8S2ybLah5bRDfhq4s49eAaIMLGzWOhnZOVdYSrGN7ftG5x8ZhWQ/qB9y/
gJgz15upbJA8lIa7zZHSUmBOxzoBUWKw0EMLF2wTLaQTI9RvrVfRvq4TAjMCiEYiUoe4JJwjHhma
Gg1CtXVXlOWmAph0Z3YVhmk57txMqZNRpIQADzZ71SxwH51J26Dpde6qbqy2DoDsf5O/Jt1/ify2
GaAIYej6EmRpqV+uHjSLIFoMpLqkeeGoKSx5W/jhKW618MVk7c28MGCvl7GTL7HMvNZp+Dk0I+Kg
iHZdpFHF6CqnTdIAI3uoqSfOpny6JqBbcAEFuKo6E20qs8OfEdIzfDGUqseQyJk9RvnmLrT4ojfg
31QBYiQh3eZMZfFm1Pl7Uw+vQJkXMGCjb8Z6qPDussnp9PhpcCWavpYct6y1Nq5out08FfKx1aS1
XeSJXoCGfaUMHq5GqRcPaRw80LXT/DHkORuhACjF0beK7DI4wrZK6WGA8WsQFa/WsLIrQjrk8ge7
AZZZGafigOgfC12JiadMGph34GmyFsjR5LfihnnyfBh7k2KkyId1RZ+8RDP3bB8gB85dwIy6pPjL
HP0d7q97YyJzdclEuPjhdMwIf9hXkvxu0xhdlMDB90KFX3rfO9vRgZbVpIjsgoXwnuvkl/8MZE0T
lUBc7kG9aJrEdifltRbUYjWEJvgqi19p/zNnsjIApE42EQR+10UA/53b0QfmA/KguIYmCxxgru8T
kWDT1loY9CEMHPwG8vzzy5hb8py54n5K7fAbLw5EecepagxPflNamyGFBfQzYL0qev9UtG9E8lx1
FFB7Qr+iHWsc9w3YKiX5hFy1rJEjzM1WL7k5vcDWxXsHumStKvtiENN6ZQuEHl5vbtiQO5shNI/I
6cyTLGcU2VaT34a9jsanU+92MdgU9uxipmWhx1j9hzGNctf2Ytz00Mnu5voDYuqZ6zMjtCCfL7oe
lJ5bIRYAJwjqrajCu6wXL1ERJbBdwBuFi2ihXkpn9nvQLSFlXhwL3ZsYWWA2Rv2YzNUCnSwb5pDQ
x8GGVN8ER0gSj9dq8ULPE1LoRCNEkZHLSg+F/mQ1MOcnNNebOYS5aBpzc4Bolt82PdDoEkfxprZj
QZPbmyj3MQz6amC1EgwJfoAq2f48/P7zY/zvwWdx+4+Y2ubv/8WvP4pyqqmT2l9++ffHIuPf/7X8
mf/zPX/+E3+/RB81eMGv9i+/a/dZXN+yz+bXb/rT38w//Z+vbvPWvv3pF0tKRTvddZ/1dP/ZdGn7
81Xwcyzf+f/7m//x+fNveZzKz99/+yi6vF3+tiAq8t/++VuHH7//5hJn/J9//Ov/+XvL6//9t139
P//Hx+ev3//51rS//6a7fyMSCHiCpduWY5qKx8nwufyOdP9mcJUaguRHaTu2JNWUJ1Qb/v6bkn+z
CXIWjlS64HZSJK82Rbf8lqH+xhzKtIVBKJthStP67X+/rj99fP/34/yPvMtuyWltG17NL8mpOgp3
3BWWbijXEJIN+5+jNBUdeKYCiyxE6AhpZCGwNI36XnEH+Yzg0CWTYx1CzFtJ4Ew7p1eSaX3+WMN8
YK8HNHoJ7fMCI7yppDUSQ4ReJYV6sA9LBnPli41N5fqHN/efP8QfX7T8Jf/z54vmzbTUEhy/vBF/
ftEocYiQI1Z9nRlG6ZHNdwNsAIQ9mxgVfAIwQpkZsMIwnOE2WOrxgsS9vQq7/b95If+vd89xEJ85
Ju8fpdSfX4ghqsDNTRZpcTIjrQ+mkWwRfKBzi6TXVEz5K+vLHVpE9G7Qejlbz43pzl9//TJ+eR7/
fDtcoVtUcgonnv7LZ+hD+G8CP1q0vxNxflXpDb52qc3ZXauMMJG//qdJe4n9/cfJsNwKtq7rhK/y
L2naXDnC/OXt733aFGZ+DNbxOV3LFoS0r960vr6ptXYxNCeKAJLAeowFaZFdML0j+PDPM9AFjPpc
AMy14Ry8hABRGEiTGqJfBoWcysYc4lmS2DAdIP8+GUrYnXHzA8X8iqOOABie5HsLBZzHZcU8L7rv
RYVGDjnpiUHds+hG7ZhXVbBPYhryNo6jB6bNjMcy6xSVksyJ5hqkPqbHqtt28Ey2snHscw6PBu8d
dW+2Lqlc5ulxaG3PwfcM7ISUQjN1n1uSPjapzG5NOjFw/u46j9g7+lEWbVjONBuGvphM/P6rq4rx
qDf3aLqG22po8XMAsPbjWO6Y7eEgZcglIpz/jR0+tLHGaFib4QrDPz1iE1mX6FlipZuXmpQ1PwVe
NJjjHjAhE2NCOfYpWhaiLUCf4KK9ZmoqSfOFiJEK49oO47A1ZcTUl3QKJFraGJ6a2l+PYLRWsDqC
rUMe22a0gkcCkR5TtRuwJjOirL7PtZ7tEtt88fXFW9QwSe1xQVkDOVpuANplCsD+uEHHAAHcAUHz
ToU+rEoYelXqouzp1BpufmRFMG9suHM35lhi5s2iXVsQrQLwYj86OEVY4c0Hw26f4Cr7aMv9K6wi
IBNTC6rfpO01ejO7wort0KA4+rF5YVTZPZdoz2hxp61RutNDC4uJhUYvmcHWjocq97EYiNQb+1I/
FZp+Yi4Q7wJDDhA+XH8tSSbeoqoJ9qZthjsVB9laj7Rh2+els6OHf830ngrdNL98N+tp5IHh2E7R
75dZKBIrCWAIJka7fFGD9qpk9zwBgz5SKpdrqTEXFnZfehoE+H/Tsem/dGw/7znH1aUhSZwx1c8j
8eONfImAU13+twJ0ehaVcbBWkfRUSvQPOx92fGRC0JkzJKURcKCY1/b3CGUoG9HCvxJlcjewiehm
4j4p6Q5x70a3/iPhd2gSBYUKXwqm3Kc6SlE8PYqm6Tg1kU1pAPaAPpUXCvPo1Dn/qCP+VEb86Qhf
zog/nyFSCMtGKWMpkmecJR3+Dz+PEJMKB9hGayaZObqN3L1o90y9ohXNTbduKW/IHDEPmDvps/vz
YM/FTnN93yvK5PjXJ5r61xeDhUDY0hSmw7+sX3LO06ZIIzkCyBUgA9a2Df4MYnB2INW5vJky8oZU
ItVZX74wx5uYygiJjtPs4EkWMPvW5aBvLbmwd/M6ZAivI2gxuK9pXsO4kx+lgZkF1IJ7G7g8DEZ9
7SPT8Qp2WfDqhLGNanUatG5C/WSVDzQt2rnNYrKRo9h4apJx3mpSfNksQIh6GvwXPchQuOehtUtL
33/Jy+ZbNhc1SWu8hX/99kjjXy8+XZc2Hn7CynXX+PXD4noeHWKEecxJCnDs2wffTpuz1kJyDySb
+hbgMluFgh2BY35Eo5N8urG5ARAy8Fxg55G1pn3jsy47zNQNKZGoO5Ar6Q0DOH8jY0cHq2S/aHgL
rjVjhXv6QbIW/fkhmMU6J09iX7YErAh7zO+rJQ7MMVtnl+K6fXD82w5R7fRZGqbFSmSw7yB4D1f0
AtufvyI55c10M1QpTFrAv1ucP8u7akU+MvTAuMlDxIWIpsGYG63wRIBhZXB8BzR1aD2kw5htmnjy
dKhkXIu18wbh6i5XxvyJQGBNIOJq1u3oDjjhTU3FshfjkO9K3Z7OUTFEJGTQ0le1o/ZMT0puNSAf
swBQKgZ2G+jU8FwIyReniTyOZor5Xn0V8WL+0mzCK5B8AhxFZuEOQ74CA4n/A7nTnZ/gUHMHt3yX
2j4cu/aWvFf/Nlhkx7M7Hdy8qS8WgrUL2kiYaZk8uLWqLjqH4wYuF0Joa7b3lSa2bUXMRkmaV6bj
psPEaDzJMXTp2FWHfFzXn9pO3Wm5sh7cOcaTLQAmgc5Mqo4loFPJxwcN/DufrGbe09hY93ZLzo/r
EJRgtgh88gaUVBvVDziPnH2PiXBVLAgyyzGm6+IVwlDMkhs3xoV5FaNfxRlusH8Mo5Ow9eZkG21z
0pf/hUzHPvz1Je78WlHqupIWVbglXV1YUlHu//E4gnbVTJXGeh7R9WNYhfsGXtaZ+IhyXwTkrwSh
uh0TvGiyNBkgi4BPym3cy+zqn4NQ5KN3KCzb2DzH9VyCDiO/asqQ4AnLLA36/6Q+1ip4mP1+fjGc
7r4gP+fOpPC+y0jR0uMxezWQsjDIQaYz+PMxIgpgaycDPP/eJ0bHjCxvysbp/ucXvKSs80g/YEnx
vwg7z964mW7L/iICLGZ+7dzsqCzrC2FbMmMxFuOvv4v9TsAdDGaAB4Tajy1b3WTVqXP2XhsHaqVO
ttd7Z1rk1aFnorumuGBBm5dzrc0QIy+e+9iG3iRVtGunX21nNCsyVOP9SA2ye9AY2rJnkp9U71NK
y5gJBaMjwzvWozagEzeGk596727K5uLQVjgWnpCXzLEkSmXJzQgtf11OROPk02Bv0xFUShSF1rae
uu6r92jA69J8D83CPArda/7z63bXHpJWOG+RdKoAk233/6tW/8/imE+WPh3HGx9NiyDT8r9/slmP
jM3gY18xocZZVXYfTofddaQXk88y3pLRUjzLiDiC1o2MO9RpOshDiO+DXmLT2HsLXvLamFCbVzRe
Xv7fNx7nv+XW+m87oWnphDqDSdSd/8viahJ+Focui+tgILwExnEuNCMPIO7v0NAjaxczmQcD2vJ9
agBsaq3oA75VwvI7v9UuXuuiNIPHpYlHE2P1XNJ0mNArz+FpnGASpIzOvbB8tlvk+mMRxm+uwQqc
+KU8k+MjLw6qfY9KmqE8dbFf1dmbkTnEj9CCjMvb1MnqhIUFGH9k1O+TW6A5JteW8I+GWHs/21c+
zlHseSnjxMJ8q9NjFKrmFKL9AEQ4sLkZEv1e3FrHx6vHhckOQLCOAg79s0nPwhOHtMrJZIwp0a3M
QtTkZxDA56SGYzrKc2o7Ehi4i5LVkPK5cMdNZIxdIKwSrkfBqtY5xYeW1V9qQjkdDVUVdAzZz7EO
9H+0e/PJoHheEwnlfxSj9zdxk/E7cTAN5Zr5EZs2FoRMkCZjjOaHM6uCsrKlxjLap8bWNeRA9bQe
kG68Fe4fFIQHF1OHAvD+XJPJss18Pzw6XeicHM1Ig6Quv21RkUdXhuJgoWwl8T03FvPQ/Ny1UuxF
QhntSDCncR1ZGx0Rcjp5ZBekyr4xFN8zQ2W+HMfi9PhKLz/0uGuYgDG3Lr3a2gP+BItmdB7JyEDS
CxPCDKEniJZs/BXOguUKne5ScniKCuzXUqVHGbX90feIx9Zzk3zDOEku9RBDrHWRgcWj/NeXBFGD
xaTaD40APNK8HpWbnUhww56fz8bBzdL60lYDroUBLG4uRXwShTpZ9LtubJ44i8b0d1viyOS27z+y
yvpLTt4TaSXvsS/LbbfwWwk1c3BjeeKkmtw4Pb6qrHxezVJXH9rVD8foxkcwMGPz+BhU+xGnI5gm
ChaG6LXxbLnubixH/zaVya2dVHHC07uZykWKpDVMSmEMqQv5pJDoiuYHV5m6DG0XBmip821kedia
BtLDSTGYa/M7ieqv6GSqqN8T99BgTh6tK80+A+O17DckzuZrdmPdG+9UOZzu1jhw0CXY9gv1f3Gj
ikATNT2Z7VT+cUOcT3o7N/cq1eNz7LYzzXz+h+HccUXtRkBdT0zj6cyqMlvHCZ7ySEbq0By9YoCW
WRYN9I7I3+UYmld+T2xGKJIEmTxY1LaZSRTBfnuIGqafNQbQF/HwjtWzuRUwrLa1N+t7cmPkTtMG
sG9FDs9tagqxB6ZFImKDThQzFE3UZopuGoc7JhvzzxzlABOG8BVTrX6aifZYOx32UaesANQO3nCD
SUc7SVwfL/IehbRZoDuObeFeGZnbhLenZ6gixX2gSIbYjxHSaAAStZYVbTxD6gd9ga/omjsFxAis
Wr10MKlE2C3CsQ/6ZlHvqEkcNcOB6aB75aFiyknpHOXX0fCjTRhyZ1opXVBpqKciMrNDTHeZJbs7
6BWMioZGA+f0ot5V5WJLJUHz33TghONtRzIsjpWcPuMxcy+citDWAd1MiE6olq4sRh8ss0QjvPVK
mqfxf13ygW6SIgNqo+s5mnQyAU0CFm6WWbxjPJe/HdYXCEVwMNy2jzdNatan1uOR8z3twl1SgvOq
8D3h/Op2dWVPW1I9fPoLyj9nyGT0xDYonKdppzKkNYkLRS0TBTrBvriQO5ysDTPD+w8CAr8MheXs
tfYJH7GN0mKho3XB6NYgFU104Zn77/EZVDbdCZ/PeFM1EHK7UB4yji1Qoj71ahlkNcSWj4Pxz6Ph
fWojhA6t8d7TtwzG5aLyhCZ83qFPwmt/SIrJ3tcjMzltgNefZ/IbKKd79TwiaXlO8frwKRytqiOi
JXXHZ29q18Ruj++DP9kbHDH1cVBV++mzJcO/f04bKvoxrcwPr2Dm0pI2rSzzw2QGS6WptCPQ94i4
63VvDPo7Auqr4/nTDbdTQsU93lWr2a/oM65RNSF8bkX9BoAoQByAyLjVjR2Snv/BbLWzkUCc6kMP
e4OkwubCsWfLHGQ+ydyqiH1z5l3WW38tAhR+62V3c9mRbw8WprXMI8mIXgswKKTSp+S6dqWzRcMy
nE1UYoYHdJy9gIQs4axbIxz3ri81JgP9a+kArswIvDi6sMPfOd9uRSmaFysSl1TLwieHoEGSESJn
54qqOrFtVKcRkP5u9hVemCE+Trbt3ycHhpPwyA2v5/ksUbOve47xe3QRP0Ubn3OrnLfYNc1NmNfq
1A3ZhwF8g0V4RGyHPic5qlF9Osn810x68zMhykSgjNzZDy9WbcdPYVSFlEVESqe8d+ieUlJmG4Bx
poH6RMKiv6ipc3ZmB14goX/nyRr8vp+QW1IgQUsyL6DqgpZbuCxQC83S95LfoQ1VwPCcAhaPuukQ
8K6G3uMSH6dwK3Ig+2iu2Jaq9yqxq69Eq5/GRinMHHhJXaV5C5ho+8D1+OMwsjr4DqTZxHzKHe2Y
txNN34Y5KUwKutZ1/TIt2zRKuFM6fsSR6/3OTPVmJHXF+RAWvMPzkttgPRnot+hvWKmXQVabKG/n
Nw34OgmdIG5d/WqF+CIoBlcAPSdkMzLc2iC8wQV7u7rOiwB4B7LQMiaxKI67uypdP9BMVLXoWfdd
YzXvZvU7YWj60vZdutNK33nSE7/GEdaRoqLRPbKygYSz2WOwtmQL8Fz+afoln7dlqRzmgX5CQdOm
IBTECcVdYTtbm/mQ7vIpSU/+iJI6d2aN5mJtnb1QvSbJxJLCGWQJWS2njWizeQk6DkxW7r+VhRzO
xdU5Ou0Q6LD+Tw4BVTgq6jNMmOjeN5Z2a60n7kHjk2ZNtVgwCQfxtbsPLe5mVc+uWRDQ4et7B2CR
28OjrAgMNIAqIE2J5ReHw6NQCXCGKXR2EakKgT9G37kJDctsR3loOk5c+jyltzL1bTQXjXuJRTS+
4Cu71Ngjt3pZ5RtOLimYHhuwO3aiHR2SeeV4yrtaE5+QjpTsgLubkKLie0AoXiqJ68DqMBnqKBdW
Siwa58ZNgn4ux5vSMpKMrRaPbJtPnAQ4p9qxzEmwd8YP51c9Y8n0aLkg2WDWGcK9FgDMt1oLRKwd
kXqavvPjIIDA9u9zOzTPDzrx/764bRIe0BPeUi9mfRd00ir0xVHsFOfSIpGjlIN/AM72jcg3pHQq
8nPm1V+4xaHwEid0hc32y8EyEdQWMFVV5pBiXNO8Py6e5gVWknucxzLjVsNPmDTjGi/T4bSL/46G
QOE5ZCG1ozio2LYCk/tqXVXdVRNFu5I8xk+Zjv0pCbs/mmzag91qoGSy6U7a57ewAO1KLWkCfAzN
oSvwC/sNthR/quSr3jQ1gkC9P9eVQ5rt2Dl7WXvy7CWRddFEjM539OersrUJrk9vXfA7o29IpzVZ
EsiCSufszkX6JKEApgQ+IUTF9mmEks0uiu50+Mu93jvanu3XPKU9Gm6vL75iwTFco/W19DdqMLxe
eIgmLzq4oHY3KXq9CcIV9oysAwao1HOPcPPxZg5D7JCho92F8qIb+xlarSEFa2LLvzHOgDSZy+0o
EViXXtMgOxiRbDbOZYJANJmW+PRGobajEn1AsKS5S43IhlZk4rkEWI/vhvHDfSxT5OQYpkT6PQNJ
2BU+Jki9sxYTK/Z7HQ3Lr+7URCmmJtykOHTLnj4Ub4P7z5hq/4YAp8TXMYO3wrlzNmG8II4rD46p
nOeS3tbB6L+VNdtX0cpdGmWScBGfbAnTYC9xsfCnPcUuOGGGRL8SAj02ZkXSSptjyykjp7k/Lsvw
JRRSna229E+ObZ4fYonKsspbf9S8MtxxSnvp6mp+t+fjRArmdqgpZWo7MgKhmSJol6/aCmmm3rgj
SAi5J7imvlfwZv5ziesUOUisbnWPu1Gv0m7bCEfbzb0kZLq/V6MDW6etuqM5gh7A3/PpD+8YKU20
mjbGJ4cWAhanCn0P/uYoI9qp9vkLO4fWekIq/Ldp3ZCzR29N3U8bo6i7pyQtjBVZu/2m6Gd/6wo6
DanyAF6OZKcLjvG7ttblDk3aS7b0YPCi/YrLPNsoy0sQhcfxxS/ICTLYHep0NM91naotmKz+nUL8
C1M3FspmLpwPObXVDrlytn+8HGwN84ONT1P1tXcqy+iVxGJ2hEgAT6hJ3CZZCo5ljpUciX3ryOat
ypCzRRzxsFTCaSu1nMfAyIo2SGT0nBpDe0ODlN8mEjrQSia56xI1Jn/ctPP2rUb6Wp78a2NyqKcs
i0+973ZrwjHNTW14wO7L4VLSWYD+BavuhGE/4Kk2KGR08+ZbNQLhivMq5zcfzlhsPg/0QjZzVdiv
wtB+6/BaJscrcPDk+T50ZbQ1MraAB/Ye3ua3EYNLciUOq2iyip09k8xR07oCK9S812E63vlgsdIa
zbtk7nSpRw6Ej//JcMd3UxNhl61/WFP9ktdO8gFA66BlqRekoe4FbebL7TCN2cpx7P5qk2e76tr4
LwYl/TrkEYfkVNKx8I1zM2vixgQtDtIeqW3aJdOnKQBowAmyA1W5cObTedrjcwv4K5sz8M/+tSmW
2OXGN/cPDDgIn/aQYi1GzSP7U2JO0TaRWNhVCyLTip9VSrub5nd88N3R/a7tJAX/bE+7pEtfrWGq
LjgDkh0pXNo6lbZ7783eu+MTTQOn4vdr6MXAlzQ1oQMVjuQegl6Mgcflvrpo9b80DfF3pcbORXj+
FPbIg0o95YAWZ2bwuLQq7A8uCvBhiUsANXcqlj/DUD/gE/6MmSYe5pEGADSpdFp1RAIMdBXhbvQ1
o3hwf2DAy9tAu/AxxKLNUiGpSVFid9BoNY2+Ra7JDciy/JhVSGl8N+5fCDLsXxpcXHnWHQvmTu9G
0xH42ESE39mGs8k7sjVqhH2+3bQfFX7bM7EPOvK0bY909yfNtl7WJT90k3EeR7nzos0x6lAAbMDx
yMfQFchMKQ5TJp+gNvzAJ9ZuuAwgvEc0LuUIta3i7NshIwAgBgYkImXP4n59UgXa/qLjG089poIJ
TehJXy6eOXCo6X3niOMRvxzpZJ9FBNXW8r4YKsS3Mc3TfVvPFUzAguSyzm2CQZuxSICzxLgpnocu
mT+kktTfGPUx4JUUNY6e7xtbUZWFjXNrY8ztHA3jA17/NwF8cN8zFozAaibsIJ1tnXyc1atUiyaq
HN/fhAXxD/lSY8e9etGM8GJORXW2lws5DMSpqdx6E7U7fXpLKr3M5+JOOntNxhMxEWR8fdsEJ5t8
i5VvJt2ZCNLmgtP+LPQ5RI/mcdHLf7poyr3psysuWRidqi+kMeNyI+CsamOxJ17cPhHDTpxvMn2D
Uar2YakPTyHANFHm1REUZXdFGoL5z9W6K42JRX1v5ZfRTzm8Rmp8nXwC43vrtUFCdXd80b22GfJO
qc0f9cD5sCTldVZmcmZXT8+p0jmDFB139IhQq9dPgNq1O/XY16D17tnWXLlNPP0X74B48XHUdv5w
yRUPsiWG+BZXbnzrooQ8NF1eCOc5dEzS362hOSEO7P5lS0M+9hAEasbbOH7T6fzjavgM8W0CRbIf
UTTLhZ4975XPcYvG2FBQjDHOIh3QRSqVCmHsdVtDsc8KENSxOYHythAM+uFrPP0HZZ02eQ9z+jfZ
g/JvOFnAsfU5uevi6UHsRgcETEl3jgv5xgyJFyTioHtv0MVgK2faMsiCxL/Ih3WGUzPwOB4vN3TD
4/+pbDnv2rDlmGTn18YBLurV2W9dpO1TvYT2Ql/PeB6+VFfabyOJOXEt7JOG6JkUb5K+lyYmCpHX
Kh+gQaP3wafCe+LSBT4he8BCmHpqm41gyJMid7Z5mtvHxSFQQqOkI1mzvZXIxJZX5ZD/bYu2hVvP
pHKyZ+8j5reCjR8b6ksLf25WqhUJauLiazhC+FYZ8ExPB+VDXGm7ixO6T+jj01VmoLCmryD2vLtg
zYHinZqiwUrTdYuyyNLX5C7Ox9AZ0jPRnNw6YsTJAgd5auRfp9fg+xeWfbFk/hkbTGX8uUWrnNSW
XIPNLrkv3O5iyL6/IGsrg6QjFbzvQALFs0LRPhH8wkQXu3MJ8B8a+nF59yq/cGiV8BZCrfwNSCZ7
1YZCfYSu9aTKlC7u40FZLg+FsR8NDrAV+qRjWf4YnkLMCGb0zfBGfIJWDIRAiENhzOUB2fJfKWoS
o+LO+/TqEjYbuJDAbc0WGX9ytfNCXAlkaKDrFjb27ozVf7RQxdQgEn22hwv5cuOHiYeGHXfbRF9h
N0wYI8CRIoixTjp/oYfL5Goz4tiSDcscAZ9S5HhRIP0kv3jWABZpol5MOBv3Hy7xvSeGSer0+Cod
i/QE6ESwmnMDmQtVrc/ucwFskpS77FJP8VUz3cVZDjqtsvCec8CvidsrmjPtjZ0shPmuZPOKYFl/
dsbEgR6HHJYHVW4dWq17aVDBGjqfvhCx82oydmG0Ot91e7Jf3RyDCYmoK+SQ0Qsf4LvoLf29D6kN
IQRg9rK/iwZDQdLE5nXOcatkZIpPkVe+myMDGRXl3bLBoiSGwH/CK7zuQu+bkk57tVEh7SIPL0OZ
gg203YKOhWHKnbFgcsvWRegxwr6G8P6KA32Cgdughf30pPR2jWNyiw12+6HPn8rngKz6/GKOKgRg
FQEFIgObKC/tyY+iP4aM48CJp/BWdNa7tAaq/ZR+2KqakAq0qX/RCxFRJsQarAg33C8xQa8+ulYr
4seJ/X44TnPHLw39h7bwJJNUP8e0Z16TLNtG42JqZQX+bNzCv4Zhor/iPkR919UkMy4vRSKdTdPI
bA8J9Ck2Ev1ia52xa6J42rN8rpOlL/u45FZ4cBITI+6EkzyaWmmtgEnE25y7gewEHEBd3XzldMyW
eOXoDdQsj6lZso3X9d4ubaJT/KXn7GPU7ryeo3hU9vdBtsWZARwFMuLxg0gHTPaef2hTe3oejPiA
asaCKyKzX3PfM4ObBOYHKwuypB/2OPWSdV5bHhEwun0E4QcgzVqidGZ3Two6uIi5lM+DC60z03T/
kCuaUAx2tlFf1SdFjRJicTbytATHRPkxZDReGMBO95ae6MoQ02sWZcYL1Q2JFBg/B3S/eYNXyc2Y
6k9Axp5rWC/nloXfHOajAwbwKpMOUrZtfMrWVWdCuGgWDV+PF349fMxjf5h7U5weF81SiMdqQBGM
pi6ll+S/rNh6D7Pi3uXhqdLK7kmMNEGhVIN7895CGWMHHmKT262Jl5gAoz8AiMTNWZFMKDTND3KE
0IeQGqYsHPkeDYRtGxUh9gM1wmVwtM8i1G9JaSbfUTzfprH9ss0YzkFq/yvJTTpzUrLWMCfDd9P7
hzWA20YjWuQ4OminRA7LxhaW84zciRxP0xgDZ0TKpLp6PtYLRuYhS+Ys5Gzafhp2fvmG9jt/hl7S
vMyN7VF+zfUua736Rc+sJbC3dBm7FbsC++/ZXDJ2EoOjDBQ0vuLXI7LK8f0gRWidOtoPIzRbe5Eo
eCVNVcd9zpy0vU1RT+ppze8vSxPGYuqFq0lV0UGp0A4Ii5hPsQkchlBawB+88RQySBbcBsNqWrZB
PNOINkAucKQoP+YZLE1icqNgaxJnpSwd55oLJ6aq0UfgQqSeoAxugtDhxNVKyJxm/dWnszw7nftV
Ww6xd0vBgBeTkrWDvm4Pmb+RFT3EGlxl8LjYarHOLW6xx58gZ/rcwpgYRljOI1s/yeHRuY0kLhG/
+KzFVO/VmHPEy31IDdFSbWcf9BTzq5sj+OGoaK8eaWNd6RoXDQuoSxs798VBc2Bch6bSnqAL1NwN
ZIQCkcTDLe1pzfm/wj/pVk9JZh4ZCwFJK3APpq7l3ABXJecIVOumZlC/4pBO2lZn6c/I6UraKr4J
K/eHrv0UpEMFTCOriEosimPXNRtUW+lFkKFzirXpbrZi3uJOcsA1ed2vTociPSRUODglk8bPD3pB
eZQi4bkz9Z/PtdQvZgxRW4ZIhsk47+6xJ0n0YQKNqSQNhEvHvHZfTJT1+0ZOTKc5F5+1SLCMGQhE
rbJkBcSdiCWAMqhJiBPLjFepCfe377inEA9OvKo66Lp1/QuUx1kBVl433BiBMpSEqNMLBanLnQPH
nYgNGIp63XpDRJ+/oc7VxrNDA3JXcvIIqr5qmS3U2XoUldqDisNRQS/9pjLOeVpGa6PtxB0VaLLT
dAWCMbPf3McgGf8fAITaC3iPfqAvHMxRWLdIrw6dbX/ixB0ORomElSeBZVOfqnUYLuZWoyyvTthf
9LTsVnJyXx5bh8fZG5SFvQGh2gVmYdDuqycGt+ivD1iE4o2kBXudLPEqIvKyHq/CxvhIWerP0YBV
uayj7PM/X03Oqxgb4+57aBUnKBpLAnv47GGU6WM/ZbGv4u+OoHqMmvgCK7PYMLEp7qzZZOVOzL3N
tth3y4wqLs6DcCVSNT6rLgn7o+t15465+bsQZnz2MxMcL8mh+1qaTPNd5IWWYtLnL3zzDHwP/jmx
Hejg04qq/jTdNAR2aJX3Gtfd0t40Xbs8xwoIaVXa76FvvmfCtA+tgQao5n2di7MLQPoK0Ua/FdTH
typznVNuJ4Gb8iR2qiAFKU9s8i/1/B2eOlj2NAl/GUOCUjIBJzXO7R51hL4f+TF3vjPPNyg/xQqg
7XMxWAZY2CZ8S6tnaiJ7W1UxQgyTTA9KerVvh/FBgEmuZYSwSQEO2QsCrl9Ynv6NBSI9X2Bd7jxL
23pd2v8K+bSmMJ//1AsTksqruJotucJwKMl5MIR27DJYtsQVFPeQ3WGDWyq+tpG6Yb8nyi3Fiu06
6u66eNoNjESbrDSibTMaIaEqoYnzkAveVOuc6FGzxxT9OwPXexgrWNkOJ6Z9P4r0AxsV4mAYl+fH
y3rMDj5Yq1TrXx5pP54uABPCYQEvPWGWoRxP6ll9kYFDodVkxz715N0Nx18M34lsxb908ZApOHM7
PanMmp4sGrEVHFjh++11zJFiYGOX+xzJ0oZFEpKIO2dnIhBwqkipb8NGU2g95vCiKgzPjHmHqDti
9uHV41KBkS0bzEytcuu7T3sm17NkXcb9cA2hUFvCHSDemd3OmGxY7LUw8B7NJow+zopl4fcrgLji
S4/Kt3omrwQk+19nCWBK0XuQIkYse95Vr+B0zqEOc+zxqqsKxBRaSvSz5U3BbDgrVxkdI3GMQhjB
VLGz5skJHpc8Up/gjOOgHxIEb8Y07yM3Rs8KvxcNjuwgN6lx3JdEpz5bskufQ4XH2axO7iDfCE2g
X0sP/dYnTN60vAh3IEZj0i44IpS6DicGWFjdVtNL4c/ey8xwFOMvJydkDN4Lkz3zkCgIuk1UHdLY
M89iNvoXc0ZdYBXOz6x6MD+JpjFdzlm5wJIwElb5u0Z6FVLCuvvDlOlYglKcijFnmkgNlk3/M8nw
8bJcMlg4qbz1eCJ2hQ0nY4iJ0M1xzWb6s6dF9DyKCHJEGkc/XZa9mB0lhicskGUhYRt+WvWnAuFI
mjiSp5xXj1/PQ1fflKRMrZMlvy/mjHnQmtpdgUK+RAYB54NW6M8jQeIbrbOr19zFX0u2EMneAP9p
K7rDc8i7Qhq4OEfxMDz3PH7OnF0KQt+PTMLYYXrmWH314xIurUN63lDUeWf6c4j09Mh6ypw5PMwe
jYBZMfzuBpKk1LDvzRqYSgU6u0yQ9rXt3KN5987wT9KL4ThJ0Cp8/9M8aaCSCnCiTg7MJKwqSHEM
LXYMxb7DeoJvG3rxIRfQiGjpM1NRWklrDp555yp41dXcna3l0kYkTJkj8smwsXayL5OjUy7OeY3e
lmgkRP/ZLBtWBgsXs5XbUHPD+pqL8BUdQnUzB1Y6q6GLMsTjZ6NI/XrcWcznjzLmHzzFPGaFY+ZI
ZJYvOa41q0p3/WKXAqgnuiz5dLhZD5PMwot0NWNflHzGj+9Cs7zb2y8glayEDoigmbQ2S+L5Hq9n
n4n4YDFpH3SNdc+qpvdMWa8elpIg6qHwKVyDF9ugvdr2iKFhhpxl4ezjyrPhV+DMxwACznLlFF4w
2P6hZvifdTCy0NasKrt/9tkREQOvNbVnCEELITtmRfycjfIWYbjwIiazEAV6P1xJlGr1RLrCnMEO
dK8ZboZycrc9hPSRRsKZsfx91LU/EnVFKheQdm+fRfuZMZAhZoh5ljoi4QDzHzjQJBetCtA8AMnl
tJVu/4k2JyDlqM/jm+gRY01fFg3egrTenOhcrz95pM07n0nLYR8RtyfENsuCqvOvau4Og8A36Kgf
fsRNYllXLzxF8zFWn6X4MpVxZwTIghODO6p5KKOTX/6yigyDEz0Tn05LXG9ckBzJEHQLGGD8E14I
byd+cifEwokjYKVAn0VTuAnfbdS0TCIn3okYC3b0Uu5darSZ40c9AdhFRpLA1u7p//ez+9LWf1pz
CW0MaQt4YPC7fdv/tZspAMIt5B7WKDV4tEtnNHzE2Oj+Alvx7973YJPYOdMle5uTN138wr1waPNA
+MdQD9e6JF+iC+FgwBNZu90ceNbf4rckcqWsLp0sNhnwDDkFngIco86+A0mBj59tetuk7V+9Oeto
AZznyeg2rqU2Sac2fvUyG9Mm1jirIlI1GVcru7pEIH0Kbd6rQaNiBXhL1TA6XQAsdeXDAhjRiM36
tI4Vk+2cFnCH6k2vyi3w98Ms6h0bxzph+VcZWUCJsc5Iuq6aXR4XaxV+hMJgEoR6ExwHp5KUdY8f
3YQ0M8fJMffnParHdSMJXwKni8Mn3aY2rdnqNcGLTG5MxCElPFLqeKK9zPSZgRfKFIcp6RQxnU8H
rd2YH1Ewab5Dkqg843LemD1xZvTFfuu9t61ni2NIuPEBdDopORScU4igt89FYv5EhGKvMOaJcVfw
lGrmwekoCO3eIzS3PE5VdpeasfXSBJ8fTxjImCz7yXhYkEJd6bztjMTgWEZer20MawIEpj9TgnTR
j25zsUSNtb9JY9pnSfQ26Uxaoks0q32OQ6VhxbczwpxSqEecK6O+PWYdinOs7xHvaDmlvxz2tHH+
QSX2qnvxKe/M56YbN+h7fhc9G0s5vuZ+ZFz5NLaz8YecGMYo/ECuAUKru6LVAfZl3T2VS7Sx2ZbM
DYdntsu0K/tDuVviQQsyiqpG25YTIlVkAYOZbuoi2yFlAYZp509EhuAux50V0o4Dm6R0TEJTTESw
2Phhsk0XlJ5aANzly0hwXzKQu4heJ8XkndGgy6JLTcR5jbbNiTPEpGnQjum673Ek+qUfoC6EIE80
Q9EHuCP2OgMIOp7ze8QsnfHKiTiMGWZr/S8pI/K2fPOrgGeHFO6SJNE5BT7Yxv7BBQeY2fOThZrc
dQbuepbIwo/2TDIPlYyPJRuMNRyY6gX4TAAbkd+XTu8MjTEHKvvgVN4m1QL+05zfVf7a+8OebNa7
2FAdwEkFWLNg8CLiLwiXKckpjCL7PkoXCV3OW9axUttYzxMItMQ106+ItHzbJNT2YqTfpFqYlW6Q
m/IV1/WOngRKFhbygsG8hku0TmNCXcMN9dhHEjmEkyAmbyk2DFjH5JabBBl7NQ3OFv/krOcvYS4+
+yjaJ4yydAjZ+kyw9OR+w7vdeOOv0f4NtufPMOdHXy4B9DNrS+/8A4q06wHodhoRCf58Y8S5Tqof
mkWo0sTer+FpJh8TnO6VHwM7b8q/mfmV9QlsIotxUHUDigpuh9QaFKg7y4i+6G6sI9NhZbLhGMMW
2PVpXW5UFzLsol9XsxJz2ybFTvi0vnt/4xrNtiqaPz5N2kM/N6RTOrDFi3VeGnR5Gb60aHDqSYPZ
2G7Jk8PGjjqHJDI3bA6FXWwHAAamIUlT95n1Z/uF7N2b+GsJGIrp4rAWZ6L+nEJObpwUrCo9a25z
8BlTa9V8j8r6LNLiDbLMXSK14/E/J8K+gzHYEGq000axmYuRnpZ7hfX6k1vEQacvUU/tHMa0a4zV
HAKwCP1T1k+HzjTes6zZOy6C6PGGCtGrvX+D7u/dkfFp6+1Hx96LHpItPleSpJkqZWOFLlHAQ00Q
wlTHuSz+NfyLkfuvCjt6ieTwrxqtLasQ3t0u/YNbudxg1KGtWBiBGfnPs0C4GieAeJtNSKDsf9F0
XsuRIlsU/SIicIl5Le9LVfJ6IWRaeBJPwtffhSbui0bq7ukulYA8Zu+1OboXkx3sa0aA8DlW0rIQ
+bVso7V3CGg8FVkPdIJCOPkjuBzGf2GeM4H5qm5JMKPoYsopnl9GvDUsgm4gLhPzdXXz1F/kZK4w
aVtEGtotl2SzMv4GR3OaKliS0YXYhKUHEUl62ZMPe010M4Ky2ia6dpJmwFq6Zqiako1S83yyUocY
nfDm+hlGmb8c4TWTrX/0gofR0CEzey+9Xn+iFUwle4tgowfab2o0p7KsgVmGGzE6txZatJjULrMI
k7bFeozKS+ORmTB5OmQa0A7jj4Aobwe/o4Uxqs+2ce6TgNZu41ZsBre6OpH/WCZyI9FLtrAwVABx
n+Sb0twFqHsXWQ+NiugpPQeIXbnP+oiJW15yh6EHsZMuYLpMIwAdA8kAWBhH9x0cDtI+mHM+N43f
5T0LAYg3k/E+AB7F22NfqxhYawcAkBCMdUJAWiY7eqDSVDuTHc/WIAO8K511H1PQ5mzaVkZ4AdRA
hTnxcnPCo8ZVQJyRTFlvJC6Y0xgZDtLb8qtFD8kkbS3wGmCxMsW0KUVrkmdSbcSg74UgVwct0BKb
OIRfd2lmXw7de5cGq7L0D6X5HANzDTCd1mGxrnL3FVIscL2EeEF7VXYvhUlpE+rA7eJNCDPQF/qm
Ae8HzZC1dH91ivCuUNB0rtylmntDMIxIOkbJ22xENSxr5sImUAwtLT7amURlaslvbQcctP5uKPFK
pWdd1AtoMpcgkoe2v2defG/c7himaH8Af7p465FYRfgh+zY+6134aBN+YHCedwTUY8Px/mUJZYjB
lGxBugpTTDQbdqL/Krd8DicRk3JWjvsGucpqqofPoeenPLH/Yr8Gs1LCq03vJLoRDGEyzCrg1lEh
BW2ZbaHow6wTK53lAgJCiyI0YiWN92LBcjE6u648EhV0IWP7BzwiowUlr6kW30rYwji5rZcQNUIH
gmJRmcitSB4JCjLE0qYNAdzQLw98grLnR9ryMUe1vRjY6IVK23uRKtdWBeitbBaMpGY6UkYvEbP2
tt1mdnT/OrV3cTv9F+2VxD5qAC9QGU8vAnl182i0iBik/gZu5DmoizddeY/ZDAMDnqpxvSiNB1SL
HX+lRmRaUlyTzO1ALiek5brFyUO2uJRlFaOOZ07fkhpWpz9oycPlS8P4a9Z8/RjkxQJ4OxBbw7zT
wKkzNmwec6Leq9qKl7rIK1TeNJ6RGS25a8GPt0vHI+TWa7DuZO62wGjElh/8+DgSXm5xThoGoUKY
ZdYOelNTQtUkpIa/p+ZX6/oL+CTXVJSuTCuZAJ/SUGahsxa+vw+d9peAVEqmmgLIVmFyYBWnzGFD
dhuBQ0ZPoTvUb0727PYaKqkRVTeh8SCqynbpDjrxdD3wztF7JRBEQzBYjxCxTiMMllVsWWBkqb6Q
cKQ8egL2cAANrWRUazycyWJdkZzhFznl/AjfPGLVQdagAhuYvsyrZGvSjRUb4XfFFHyLOP4t4x8r
59dghtODGOiUAeP/iyOAxunUd9v41GZYjpoi+SBCEDRwsVcule4IS18f672l19e/RRz8+UU5CQMx
Mjv8+KOx7IK4NUEHMRgvYz2eAeUgBnTI1R2dJFqpAWIV/DKzENZy0ogIRZsf2D+OOnpt/Ayi6fr3
f7AxzhZKO9phfpBO/tmFw70iBZfgIzpDRnVxCLvV0GapA+kIXBXeGxlKm4ZB/YJpwpXUyd+yS995
zO26jKih+UWpQBxxvLjMZPttbQ1vygxHZrbGk4vZh98eQYAa9nOnXCRkJmE7kWFTumkOQYAKmlnG
tJCh3VJPje+CrJl5XrdwDMPexCxru7b+qQZRLhQC8H2GYioW1tEzxhtxYLoiQ0OPq3UjvW89oNfN
/AdT018zl3x4cmRoEBiw9W1+cOHTUXOF+cJgLeqgMRj0vl3EpXsde6zufXev+nJm2JKai8ePHes5
6bBCxjU3dsm8pGLO2yb53pYBpcH4qhVgd7IZzVnr0VkEcq5EslVgBIxKUP7levGvJ0ScJlz9Suer
NAGjDULAF7PaHxcGLbO3kvVHkybPGQnCG5Y6HyliZ5QCiHp1Akg0Fn88pKwvoEOQI9tLItEk+Foe
HrKr67DU7LKEOy0p12l4iCUCEAQiPnkCEx4LxFl6n15g6d9YPlWL2LI/QiiiqmycZa9YLArNFqRu
rvqUQjngAZAzxyfWkVrPGrrPRP7TSeBbcAJjcMUVvKjw3rE+wV0/HmQuquPIwsKzNKLsjUYttVCu
RsPAiNy9uOwPwOaCG+U5MCPQNkxdaMQFx3phWYvErF5Ln+KNTDXM+4HcBtn4mQvxzN4c91D/TR2i
ltNXzS6YrqeCKl34X7r+T496tuX6ZJGVJPKFXnm7IYtGXhjWm8qmVQee5RXOS4t3GXZHv7NGKgtk
n5DwJuva2ai18ieXDJLsFgvsd5XNI8aIiHqsn2QSvfdx9+Lbt77hxHTyNzJv0If0PRZgkVBOFTmE
jwZBEpFHrKcfXE0wE2mqbT4lr1VLZEbMnJ25Mp5x1vO1q5/aipgabD1XcqiuZQ+y1VTEYRQ447uI
jbBefAqH/j2xogZmH8/kMUXu4TCYgSry0AVi9k9dDQa6aUJHQ67wDddyFA2XwXNXVZsdJ4XAFRGA
JtSHwls5+N25jbxDoFf7GeOsufYDGbxrI8x2xPu9kmsqkewPe0Ph+ABIkAzQCPHC9HL2bJ+jbjaX
OILb1mpXk+GB8NJBmOSYbUXVfcR5fC5MliF1/8FTclhDT74XgYPO0Uak5NPC9sF75LsmAzJMvK0r
uHbntLHI2zmV/QDilBtcs99qnn3t+D142rvoxv3Q36BXnlWJuyNxHqNc+0rRlGniuTcZQFjGd4BJ
YHDIwQxYxweor5Vi4lnVbGZr/A3UEJZ6jg39KfGmE3F4d/xUpwhj4kLpXCNewo+aKLFd41urUkdR
rCU0qkUJKsxVfMXt3nCoK9ruAc4IqWDMwUryI3Sm6k5s33G1fKWZuKceClvs+MMc17QvMmKfYxSL
oPS/HbKWFuHUkSSj2hdHNlfdlwiKHPlmyOm1j85t7txzqkR8Fxo0MOnmkFD5jiqChlZNHAK3JzVP
RgY2ssHZAgTCsmRoj2C+QeWSrjFZzRttD6oyyyJqswvJ/sr2rYTAB8SGtVJ90XPjOW66t/m/VLgv
WtUxU2J6JpxHh2T3rjNeZgpbIKIvZfUfRZEgq7PSjauhIRkGIqATIHNyOPl59kuM0aXOJY880mpV
QYvx9z2EOVZN2d5CxJQkKZu2Og89ZxRxenPyQ/EY1trebvurN+jn1kr2Y0jSQpR/1RQMurIeAhPt
a9uSxkqlkhpDyJgTADWa+ZVVcXYyJJPx8KTl8tviJ4u3XpCRxQwLQzmH1qMdt1fLSgHZzNe0J3pQ
yUV3aPWC/YC0CWqkwbH0nVfd4lYjdzjX/7GAOPh1sdOQ3nhhcnfi6pt6gzHS9Dvf5A2FV6a/WTUF
0tjjmoZPGpTZ19CH58EzvklTTokpIFgr7egTEQoAgidlFpk9Bk8oNAys8/Zacr3FVfFFvMcPCoIb
nJhN1zLMMiaCkXwmGfIo67d4MrolBih0Nkn0VNlchI39Pb9GvTB//Dj4hIxNnmz57ZoW9ieaEWXW
2mIkGgjrd8xcvoNz7y27PFSLvowQv1K7zqkiPx45iQImBD8ukjzeGts58AO94LrdW31YLOMO9HI3
qE1v6Stu8S2K7gPs5LUM57Gc3RiLsrBIXCLGS0/5wUcZDXFofzR2uwQsOC16sxMMsfyzmC9pl2TE
rjZRiKdnRXjFkhF4mLfFlsDOGLeCWSxaIejdxFWl9a+BmwxXrflmKnZnMMTIprE2jVayOrEttYQY
8YZ6gUFg0b1ZbvarBKYHA3/wsq37FSbvcYOciqg/IrR7xLPs6E6mo2BIB/h5LXGzImbHoJ4JWaz4
+WRmQCq2014zZuw97pqSNOGFVkA4qQLe+dLTT3rqgE1RMyyl9E5BDy4n1RmvlQM2h5ZSViLxccnp
8AGBLooBVFbdoUM0CfeGa6CtQBFTtAzBV22rfM0sIDYcYJoFgFsliEGdwMpC+5s6Bqbo3Gx6bIJB
a2KHpRvu0z0Njr/2S3/YWPJYiAZEh3kOm/RBRPWnGfYBmVTtuAo/cJEDqbXFotYEAoIB3cNg4dfM
dXArMxnQzb7CXLvJjkdRwZQZSVtetqQW5Vd3Bui2jV0sa+JYNN5jvLiX3Esehg5yUyJAc2b2E+G1
+raLB2/T6NOM1qC9GlX/3Lm2uRikUa1dVsxHa3ZBCM3ZS5kHhy7XvW2Y95doIhcyqjhMXAP2QGUH
m5J539LP91gbaJAynaE/60Dkhy10eYTEut7JY1N9jOnsTOipD/ySf0nLtT2k+yOBrQmVXTgwOvmY
pP7V+3bPScKfMcYduBRzXbUUdXbk3jwj0MknIrc4TYxjaSugDZBy2UWhLmfYqUwnXuZO+C9hwbog
i/gIMDdi9q8uwmeZbbHl8PmzqdN8BorGrUJoS4mVB+4/w3tjxc+Le4EPQ4SV3sdLLbe3uUV4roa9
deHa+YfTBC/ocLHwhtM2pkHfjiR9MkrwULkBtZZNdLV89AddS2dFpvEFIrpe3plcERTQjP+IGOHM
ZPesM+3lbc2WfemR3WJUJ1GRRIDI6Bet24HM1l2cVqSG49lYFA7nbqPWo4K/3wEKWZhl/KvPOPeq
eLZGQuvNkF7criSJZRdyO7Vtq42HRuoIt9LxhZT2caHSQ99R+BQRTZfWlHd0pcjacJlVXIgghoZn
MnhobEkf8ZMZsEBdjbfRAaWb7kOTxgvwJW83rWiBJyeC5hKxSkUcTklVFPq6k7iOiH/d+baJCj97
HRDs4x0xXh32xzZ8A3J4tZU1ApqRsANYD6JysRVdit0RpxzQFJGHLPACuMqBLB2cmAqdDXTaJfz3
5YPTE/9K9MdnG4wHU4+OjhVtcp19vtXcJJ62wPJO1Wz94R83+nmKMLMpu1nu6hAN4AmGSnrdbhxO
RIssb5SKh4xxQn+N+qZZiBRgIQo01iQHNbg1WjBsPREZG4nhvGGr//Li9pfy8N2Pky/8BEuBSTGO
WVvErMf6kVS3Qv9x+d6WQZgdug6xXzGVmOsZtekmHqMc1aLbQbURmD4H5B+QAR4qVKdEUC1nwdnq
73djw/hmqEZIkXcJWzZgdciCPQfSiCrSWTmwtUgyODhhjBsLQeY0H06FG/JYMp7Rjn7pcg6yj629
UyefZOckDODes6zeGVVxCrRprWv1E4KyrU2d2KvmXFlztNL0mhA4ZtfVKqZ7xMtKb067jY5ZPdaE
2K4K4lrwkh1yhojcBsOHG0bbANeAac+k1QHbrYygALOlX/bkQIMFQnJE2+CHmHWdR/D5zkK4Kzyh
+oJ4C6YC3CpGUz+a04CPagJO5ImCqcnw0DRbQJMTfzzbyz59TIv82TYRJ2rzGzhYKNo5f2EUkOiZ
xp/ZZLAFRtOJ0zK5TUV2a1vzJbAnsrCqh8kglbQzT2WqcwGbDcYoiQ+C7b0z8FcaevsyOt9mT9JC
3bpPTRkhyIHLv7N9DUqFdQy45wLgggEz1a7pTn0RX0upOFbD8dyqld6QYRrhCM+c7N4M3aFqgyPD
IpQLL34aUR7gtRGx+yKGj3KKr5Yjj5pdPZVFcTJDLNxlt9GGiTdjgN7kuv2nbXWEB+CHQbZrcCgQ
suIxLdK8eGLb2D40umJRTlEL18Odt2nE2j5QRXCPtxE+XsL+eqITyB1bhon+UqOj9QXI4DRqIY1Q
HRPm6jnqPFH7LrQPO6PQk3hLGJEvskgh7efOdkpBHaaC98QDWGjcrAHMMD62gro1HxfeO6EsnC8x
FKyQgAy6HebgXNzziq2KFwJ9LLs9pnNNcE8kj+lCnSpYGYfKd29YdX6Nqjy33vgNjmaJhf4pIS2b
sA6BOrabo7fRWdtjEmNScT8hbD0nfc/jcP5pCsOCq1ClLwDb2KnwAFh4POEYcg+4eNzyCXf2R9eF
BN7GKHECKH2A5aZ1Eqwho3prDJ6k5OTerimTs6AE3xieR3JfdDQtJkpTS4+Uo1KtThm3fwKiagEE
T63AUTAD2XhhcFEaOXIuQaqTa7wB8X92yHLXoo+0aa6UwXDgE2qkLPYO5sAKj5Obo5Fcb5E/Owm6
wCF5ACqzQhjx8FoUUKtto8QbV/poJ1z6sBCHot/2b6lu12uzteaIzSrfhOP0geL5KS/yhkW++U1y
kmDdSycZG7wxg6So8JxtTwLfBm79Wgb1CyAYdG249o4FlhDUu9qe+44sbhKSnJCwlp6jCxMY82HS
OhzL+camCvebJwxsaB/LkbR0pAHjZ+UxpHWKZNHPFtrWKh+seFpVqYMmITKfE7KMyVwK3xhWfXLD
bjVlV2u8vj1Dq7203GpvG/1r5yTJTkU1zgCHUJPAPYaDV7MPRKTf9ixZjEQimGaciGWdzGkLH3dh
vk+B91rZJ4fEbkrHjKlHpT16XYbRLqF8KA/NOD54ZRYRWQiar49uGPbmCXLwNNUbfzJ+RTnguAAG
Tsoj2QdafXQ779UsrmHDJTRIpk+1zr2B0uUge+9MIuMi7wsLpCE6k3wOY9FIhIZox9LXys5aRtyV
LNYTpCR61+bmjsYxJD9rclcjgndi0d3t4D1nBAZRFSCraEv900TQFKcllUU4/Fadu/JmjFKoD8+e
2Z2HoVm6Pf+K8EMyfl09XZjOiacqY6/a6heOh8elNqo3nCfU/WZ/63NnCVxRkggavqouu/tmfESM
dZwSqq6IYCTDLPC7QuVaulwzSEYZMobnsTRpIhNGKLmZffe9hQ0aDwCrbSdEiwkMwGzHR3dy3KVf
XUinvQ1ejiuweanwepFxSh6zlAQ1I4bA59t+wK750MZ1hfx5gZfKGWregZoHY+vq+P5c9N4viZER
4+KT9DOcwiTdTW0kl3WGnyUDLGVqTMrxFwUHkLmc2AF1xd9fY2SvY2o84UqgZnfkeQrN346dxTIa
8w9mG4CYhstYWx3lPR6beKheAs86ospzCly6piKZwciNuxsaiF4ZeAzpET4czDiG2VSc7SliILiI
bbJ12Hm6YjziI4+XfYqpIDM05HkJVJ/wNZKNB9f+QNI7fqfqlYXgday1LzRvdCWokvzXHmd65Pt3
ZFafQ+N+l+iJJt/+Cd9jk2ZaG5m7VaSOD5YJMU9tyYJ5M9CegmPkOnBNMMKq+Yo54BGMx0cnI68b
nXiwhNdk7nJNJlRSyFbCVZK8phVXZmz6T6FD3q7dbomq1xelyerJsLufvvBeKoecoC42dWpJZ5P1
6EFT7Bld03z5rOk1Il4aYli6Xv1jIXLWAcQA8tlpBjR0hIAsp6udMNU9SWvw6HMTYI/uUa8oIDtw
w3jZ1J2FmkYXhksMzU6FwCUTabZ05HtB9a/8irN1xA2ubYsIp4rnNLwPScUho5XbTNExR8yR7NY7
N5m+xWybLAAXZmtpdPGB4NLTQEe108Py0amyORwsy5EEwacaYk5rb0xWZm8SyqwzHkRguOK13wlU
QSlYl3crk5cgDFgjA9pJelcugkxbMYZtCDMv6mXw5bsos5ISIDJg0ogiWJ7L1AdOEYpZ2OJcZMpT
hau4pAgr8JiOdbSZ5En45YcqByyFOtX6ZMg981H2tR40XJ/NcN7U5npMeaimLfGIHfrsADbfws8f
usqh3wzRFuK9Zy0tPExxDWV8lt51zQO4URFh3WTaQt25xnhYmHQw3HcxDP32o+85YmXKwWTalLOy
tSTrIfercu1z7IhLXfFthppTbc1e/8Y4PT9lelJOQggkwHYLFa/anokiYDMKRMM+6HH8IsA+slU2
+TYzrjcNPfZfvjI97C7Xh388+SFqhDfD8EEN5ewsaBeJVksPocZOO2TihYsmmWi+hombHwARGuDO
OLOV2fGQkBg/iMxle43OpqQUDqqrKhqN7E6XZE2Ygxu9cZpzCzt40SGl2hhJt5WxR1hgS65briCY
hdVlyP23NjaiFZrwJhb+2hCyhRnoTasa6X6GZXDfWMu8TpCBGNFT7NvpOin0Fdlx7Cs0HRVOWqG0
9gzCbgYVoD6YCHSZowwK2AsUWxoED5d5IlMvVD/1U0bHf+Rw2UQie9QgIG8NwsXQiHTarREB7Doj
ZtqEVcsunywGWse40jF9F2a2TqsGF1ziDLvO5VqIXVnT9dlfaT/0hD7bJc1gGq3tiNW0HiQnFn/S
G24U8P7aCsVPXZDhUfQh/pDIuJuRTRxUw22AMQWqcdchh7dLFHbZRH/jhRDl6mthlGyHB6YLAcUd
q7lD6eXahcO9XI7+CDNt7u2C8WoXrJcTljoH6oFyLVrwwiYiNDePn3qbAQYyeDKG6shYhW1IUJjR
s1o1QJWZ2p7SaqGg8Czcpi1ekSp2jFahRPWRjfCvJfi0H6f1EL0rpOaH1AD4S729TAirWJMGNx3R
XzPFSDM6Dt/6jIhNWAp7fI8zmS+YO6l1pI9YW0Z5dLRVa9TRtsg6LuFQEPZqWwlcrCh7xiHHhoNc
U+Kq0+6kPBAVSBODZN2WMJQAetBHtBh7WNDWD04upkVpmNa2wuK81xqIrxXLwmevIhfVNS/alOW/
PJk2cHXsz0TVkHKLajiTA/0d1x2jozkIwTQlA21TsevxQ+u/L5H7EClPYC/q4+6cG1p6z6oHO6zH
t7Dy3nzrvVG/FRDS039E07R6w6+v4fN9sg0drTin8amvonwP95WRciq9dem28dFm3IrkIIaGHcjq
xXTzG4luxrLm71oaZaVd/z6go8/2UQp9DPvtAnm488zqqCQDTNRn1t8M6SrBpSDJsoPXe+onWzyY
kJyBTaVvejJ9aM3knNwkQ06YGWqJ49c6/X0gNitBKis3RWA/jg2hndBX0JlV02tDZMlyKNziSWPc
4FRe9+k/INSuv5u5YBRBi+3Xm0bAUCmYriH4N7jGNcA3cesGf/8XtVIHYK+K5o2CDIF+75jPWu0G
u78vU8skV9tD+tZ0k73XDQ4Z0wLQTqXekksnmmo3OpnBeFSc9TGt9tIp1bknzXFZtF15KsYBPJvt
71ENoVvF3vLepkcfpqM7twXsqpOFsHXvJD3wny7HASNDqvDBIMM6gamzEJXVH9EeC55uxXtTga4B
SNJdjMm++bbQzmGBCU4qlZ6NZphhjKHBzsHTz74MwCNYwVsUQEFJ00xflUlfrvKYHrmJvJBcM/VY
TU3xOeoI5XsPU5JZy+miQ6M+MDXt2X9F3hG3BILXxKZUxNjxaWnug53k1S0rpyfDcaAWdJzWeBgM
Dq6a/DABmXMjTWQ3as4gdxTsEGkyhuisjHovcTeIquQ18ZN+62sJ5DOPEblf5f61m/mFrEywr0qU
TX7r+lsQYndpkw4XYk/ChKWqVVpb6MyQr69xDkgW4oqILTu0vztN5hfLDDIyWv7/WZiT0k3R8d+v
W1Y27QuHR6QrVXbMcizdlp41rwMzzdRokx+f7XDfLpEVeMcUJMyax/oMl6m73eQgLwGDm90l4of1
ULWwuYMpBr4R2Vvf6bajUzMsBEszJpEizwYGT85ggJMfEdvMGx2A6TwbEceaYk2eR+arFyAojdle
033Gy7rJ2wdMK+Weu15HDPNUBa18sJuSgdPMCQ6TJxW65FQ5MXBjyTdT+vKm18BGbaHQmsqSP9Og
iwBJuyZSSpzzlimtr5i12lbAPnsIDtlsk1LxJUkbfl9GwOK7mAwfpcaN29BTDiBkQi05JBw05Fx/
VpEC0N2K+ClgSmgjQWFbNRSroCNDGc+7MCTPdEcFhNVjj2b+VlwhgK+jWu82igTwMx5gYmmMCZ9b
msN2hQFBlsv8aeo4/6IwO+JAHHcuYZYvnoJKVY72CPJ4Gl6E0N5Bw8K4G/t4D6WsXnn0A8+jHGfC
XPvqDwZZrIiat14a5K8IKJ3URs6oK3tpiVosqgQ2C7FKOExMf1f61k3Mdhczk8U27Ok+Gr8flzXL
CCwJI4yMIVwn/NKRKFa2tSP8xoSkq5MbsMUxgnHFTig8mBXr9SFr961VJZu/H0+qvnNLRQ9mnD80
MmguZqYRbxA6+qPFQ2Ol1al8iIZz6CJJA4FW4fuA5zRSlO7Y3IfTabTLYjtoBCea6sXH+PRYdKxR
QrzJO2UzSXG1VK0Y4GMaHIJro9J+ExSaj/7OA90wZM26Cwl/rDstv5n1cCREXdGOFOwEA/dscxyp
+DmEH3cf0SqBVTY/qYu0ZyPm9blGvU90XdsqOyOjJ6WdCcYPEkrBZBpsyP9vANUdLjPheccmmr2Z
pfmou8hZpqbZAXjCO9o5zlYxpN9bfn8Y0Y4ZYzDg+0Vv5AOR3o0heZN4zre6o9wjc4N+U6fU3yW2
jMyz/KUgd2Kym/js2MVb0KfWoxiJpEo0nK6Bb+anyiuLk1KbqYzWogfA217NZ9rCJjtNjqWIn+/9
Q+HZPi70ooXEMKgHEZR4KhwHVh8tMrF2qzpoeLbMbWyNIOs2YN5A/jEWbKiKlRlWCEiRAkWKc034
5lrojBoCttRIakZ5SSvzEX19uv0zPZUFah3bZ2Y1+33/ktkiUFzSNBmmYWaKrLHe9gRjYLQ1Zlcp
q8x2clHik0Q1SiKY0WmRGomfma2q8zCTPTeO0fPmtswAfJ8ZlGZFCUdPeTCdSZzgqrg01xW76NmN
5HTptZCJu1MjE/Gpo/wk1pcgPr8GQlozwECJrO9csrdgHKAW6qtesNMm33uYGQsmzdjScQ3/8Pcl
KqZ9DW/yJkSpTm5e9edCl9GJAeQSkWdAGvvr2IvxHJbV/K4F+gl7TrapTIn6wRvildkigdFIJiVR
NBpwFPMTxunbb7Oo6wndRhPJBPOFEPsWpDLMHMLpwxdTab9ciLzQWSYRhtlwAsulb0Zme7cAySN4
o9F4IShoX436NlAouOvMTR9VfB10CfI7c5FnMsWsTrnTF1tIoHQNDRg4EPsQPMEi3o0gC8/srh+b
kMvKTNV4YqYy7AmKrhArklo/zbwpGp6NJyyeRAOY18m2wo3fZemSMG4mjiQOveidQAY9tBurnrNy
jVodsIZrGzbW12A2dTGqszasS3//GEtd1exqBlG6iNJXj1QHTU3j2ZWrztBCfCEq2vBwO8XljJ2u
FK+PLkl2wTOYefcOr1iUof846BxhuVma994ZryUwOo4optmdhErm+Rud1JFVr2O7rBquiUQCzqvb
T7N25VWz2t0U8Xb101eogxR0PHz5/Wg5+7gLt/V8k0ejFzNga9ydDTH4Iff2AF+PI3uqSwU3l1ZU
sw/gxO5ZST2kDbSWomccnqXt8FT4Fuik+HNq9OYVQSU6zw4AW+7i9JEOSrFYHSW2YwQvWbvtW0YK
ttrwfVlnakJ5wUcccOyixC9cG9+dEUfnv89imx8eYw4nKePn1o6Lo84wZIWkJP+g/n9loHQa2fQR
CQ6HT1QI3nomtTxqwxSywcLTpvSgoHg8dkXjcqVnDGXRW7cF9FYGN5cqq2uOh9GHdQP5OVR2S3qs
Z16UDdI78GejGjkFjxEP9akjLY5est+1DGkXDpEid6cZcawUHQgh4tZhihsYIZIg/yTD4pQHnwOT
bum30EvcsCDFZ1bHxBFK3OGYaIJ/gC7Xmz8g/c2gRPQOBhC+BCtCnMo02VvUL1BAM/n53/N0fqi2
oVR7wpCxLsXw3gTuyHVH6OUj7g0oEVb8kgtNsJywdjZLvJUzEkE3+kkC/NC7dFYqT1K2iE0QojCl
rQDrzFIWX/4LUl9sran3Vl7fAFE1iJGJ8+qpYFoP6d+i9IVqgDyYkLW/D4YdYN4ePRbJTtGfymBk
VMbS830q2VnVnWFdjBJ5FK6a97ET+vuIjG7pouHN6hKuLwl9HIiJ2A4I+x6yyCVbyBuaN/CCL/GY
JJ+2F22dOt3Oiqe7B8+A5Bxk4VBfH/++mmZ3pIrl099XMKiBxjfPZV0TSVc3Fa10kbOnLNk2RkX1
1CUFD2MXv1jETObmtg5LwhkxpflzzRRmxjm3o5hEwYLcZDf30GaVx97uzeea6bLN5PTkR850HpJU
P1eZ4y1RU7QrxkpzHnKWPolIf+hiz/5HwM+KRhbz5813tPEz6RivMtbZILrBj1upgL1sXfMmzB8K
JBFHhXAfS1WNPNysj3+fgbukSIgV8Fp+nTgQab07UO1+Ue5ptvmLeeebBWjwwLEVHILIC86F0b4C
0NNnUlRwVkPUstiVYg0WLbkCM3D309A8jfNXHkKAhW83/VafUUt6Ov0wBpQvwhxnp0Tk7BI3Tl+z
EpQRoJPqYrfRM5BLmk8NYrvSbPfNG9NnymrsXMhSYlvXbqOhszRI0Czmvs3LYB8QQFjLNVJ3vSjr
7tHQf4lZ1BzbtUDLSJL434d0/kyzZ4kQ0um15bcwlydWFa7ZiJ0odOu5zrR4NU662P3x9rWkTFY5
AvddlhDLNKpqH0DcZHPocwORxLnDJ2Kc/hoIo2W/lJaVhP8/1Q7HNNGh7agnJ6sX6j6CD9FbHI1N
DpZKj9tbmrXpLvGSZKsHBpJDJT8LgUh0hNhx82LxOrAMXBhK2O9qzFZpG0M9CaRxqMz/cXZmu3Eb
0dZ+IgIkqzjdque5W5Ml3xCOk3CeWZye/nxUDv4TtwIL+BGmITlG1GKTxV17r/Ut0S3JNLLeByNH
kNarmzEa1rnjOmCk4XZzw02tMXMEF68Zg1NsdwudWeDl4yVz2f/bsUfLs9P+ShyPWLDcUDeodWRX
usaFK/BIoTqe9Sqhu0eCzB86g249pU+XJNAfP0rTvHWAPxC5Mod3W5pu7tGRZDP9n05/Nr47qv4i
TcS6S4g1EY85tm6Q6GBZvDpz3tC/wo3sPu9SldTUrL7Rbscy667efBmooX3s9LR91JSvNlrk7oLU
/A6ffes0abeL8jw5ME6/pfNGj2hGg4EYH9v/fVvoRccGvvwzL/cEhMofZV95S8se7YOsE++Sucw+
4RZbuyFnut96ZYIRJEhOH1/pyqP4jixuUVF1e22K2V7k8ZGQ1/yRAvNnzUN1ExXKW0K4AGJoqGcf
fT3wq9y9+g5MsRDK4iLTXhL0lBmrt5Y3vb9w5aFtI/HSoUFbmUzzDFaIUx6XYpkOsbv8fWbGfaKH
FOSvOoak2pRQP/Q5lO9fZ7evJz+MLWAG0AbdrSXV3vOMv2kIaNg+cDT+/qeZ9+FQ/DiHQGJuUbKq
yL29C4dSWIfZQBCDluMn+Qm//sFyk/ZnUWFhiiDfP469FxJZ334vWwTIloB5OXaruiqDb0wlAvc6
Mdbdl5UhdpFMf5ZJikYhSL1dbJGwY3qVdSunIZkrjS+Crez7fEIpHMe1HBsKjCkc3b5L2erjjFxg
K+kWXmsce07Onp1zSBTblaIY8E7qCXb3fF5CW3PuBFTX8ttYFOo0MsObYh5y2SDrRQa5AEdBra2l
bRkrduU+IpfrmOoWscZVReyxrlZVGuKCk12ykyD5gnCINk5Y/a03zEIsRMKLvtXMReZrdFAbnj2F
LScaCSSSxVVz0KbSI96u8VBkiaM0Hf/VJns6Lex1lNH7FTRoVlSRa6/3exqu+CxVNdfJJRTnEssr
ewTdWmeNTh5vFZ+kYa3NMNRPkTmW6z6G81oX+DV1LyUsoeow5htY539/taDMvotzkYIWMhNx15JC
1437QM3EAHVkCIwewjbOghdaT4FHq0RFhKhjaAWxHS8VLLyLCSRuq7cj9QnWpIxEZJSA+ZLOU/Xo
kKa18UvSYQkarNiwsCdtKha+chi7awvaHDUIgssgnb4RADs95MQILFXOgAVsrr2ntG1PdNrc58CI
6TCjJrUBDmOeLi6qbfOdVdfRBmWh99I05RO4KvUzRT9p0hxLzs0UG2+ooCMMl1X6h4mIzgSt0llz
F8FvtNM40mZwQ/PQdBmz6jkgz8NptjLgDl+xAF7MNhAPtF3YVje+/hgblnEZ0FyU9TJ0G1iDhX4A
vAzJ1Qy0vTuV2r4TYwAVh3Zi37uMvjTX29ua0ndZH/W4CbJ5QEZe1ypqxLSE+FA/4r0jExiDhPB1
A5R51p7T1kQFExmoGjC1psXV1Jtj6Ebli6F847Gt7QXtPnfXCfRCmC4uzOyiF1Fp1c40w5QO3p5+
zrAhM4f6JxT9FlKIXPUB4wlP00ue+5gAA9aMp0gMSCn0UJI9wFfIk9SFJ7H7wCZiq7lufgCn1h5+
f4XJ+6gqaQshDcNm4dM9S34kBf5r+SuFMBSCcwjSmf4Mm9j42PCtGrhebDBw7Kq+3gpAuBgDCTxM
QNo+tGzRVrGq/IUSgXMuNOsUwayLxuwtmBCCu8TR97AOyAqKnGw7YF8/jq22hJnDHIJgmLzV/ctA
MkmmS0Vg8jdh+N4Vh71QlccJ02erPCStUEbm9yYGWOHsgeS8aRY07871aL5Aimd8TLj378+HNa9h
RToGRf5PGinnYw7JJeJQB7zu6nfppzp5PdCHUSt6FRDQQHrjXus7PErS0RZ90L95BjIVP1Q9llXw
dgIt4Rmp7MGG3Xx0ONXbylA9ffPuGxHLIxo7XZ6R8MZLnQArMITmXy3+AUiUgDGGpRXyMVvNWD53
9l4X9iuGDg3LPE+eSDde4iWtTGMNBkwD9Xr1J7BKcVreYp2bXTNwq1Whk/7ApAhVKiFeoUqcxyB6
xyhn73zPi7DkGjFZ6OF+0GX+d2wod6kx8voiRPdj7b8/b0KYrFW653Da7ooUNqqx4ftJgQWFmTzr
U4ODOSi+V82cgDVvASySz3epoR9M1vkTG6198aMH8J6gnondhQ21hD6km79ww/5VxO8xRawZWq/I
KcxF361zlUNRaA33gZ4pnljH9xal45pLl7Sgvd3jpGn0ceKEWT7iEWzNnnq36gYddkFu09iRZWbw
Bimkv0f2HEWBcSyN2ErULcscyKPVaHTY+DvAVD6dA6ZzItt4kWdufMOdh1D2H0Us1NEw06WQTAR1
3c5f2XJctcQor74wzqrIjxiHmkfVReeSrfvi99encZ/vRZ3CMm8ano6yCsDJXCz+635NEDrqsg/K
hdSj7jh0TrSrE/zSbeId8irCPifDjNk1aFFAvIciGPujap0faRHDco+c+makdbTwi4R5I3YJyN29
vUU9/GXO43+9UwLS5oIVSCzF1a/vlBkB4w6sorgEwgH4TUhbKlxkXmw8+075o2c2clRV7KzobYgV
btxdTQzNxZv0Jzu31arou5R2Tvwd4ynTHJUxKa588UX596m45ny6psn65wpLl/YcVvmv8+lnWNX8
tikW0QRSSbcIBUock2WqIUszxAmxKDN8XF98inOV9+vdQqfNMl3qTf41zLtVpsxbWY/wMvhZ1caf
ipB9Kc0PSChKEp4DQ1auzS4tYbEAgsun0dzJwXqHZgXutdFMeheYNr94U5+XPgnTyvMs3pHUHXlX
3nVxUdfmCFgjttudcip1SoDm7wKaQ6uRWJFtaKhhV6Zxi/xV7vpRvXzxDj4VxzbLr2cblmUK1yXS
9dcPo211GJn0JxdpjOXRg3yNrc2H6MGPkkiqNoW0aH0m3Y4GCo/NcPjGfnPb2cS9kC4mvrjZrPlj
uPuYPK4L3bUdxzNc5+5mcxWKGDONyFMJ1Sm0u2qTJyrGp5U672kNGB8pzE7Po+xEG/QZdqHxDQws
9PJYWqdEm5w9INdvdtalO/YwBq2IJFzbpMrYDMsPsBlC5nkeBGCrMdSqNSL/OnSvhhX2CXttIXYU
fLDuGIRa/mNr5drfbnVqGxm+Et/2NpkD+IoGBhYbMA2mcpweh169lXOL8+PFc8C+ZLZFyjU8w8fa
bbxVPIXXlM7BWRCj9ZDrQ/Q2CSSPWqP6w0fL/eNFi9q/pJv52140wfGLz/nzTWcblDQ8Z9kOsQu6
u/ytREQ4mxAqBHmfz1mTKzGI5tVFFLQD6D4tcWB3D2ZVeseCtHN/HLIncx4ru2FOk+SNPUQo/QqQ
m2ucXJX88fv3Jz7fnrZhu6YLc0u4Do+1X69DLS8hWU1sCSrcBSfXKW6T3qhVOFTwYwfVXMI2D5Z1
5P5J10qt3TnYu29qJCJz8NBQWt3KVtQmbtb5lyKYTfeU7x8v0KhR/I56sf34ti1eI5CJwkS+T3R3
8Bi473UmeB4N0Odgr3m7qKRTl8kpOju6c6A4cc90D7+41I1P22DbFqbhEpBqsM1z7+tAm+2STh8i
YpiV7Vkg4ovtV96ph+QcX0d8WVs/KEg2b/wzNKwdMUrNQcx/bTCmHxh437C0sKcd0tsXn8XnApWK
THdsG7WkxMl/l6UKggFqAe7zhWKacNK0xjvHDAdgfDGgYCi00kI5HLklp50H0GpZ0fJs83c9gxVE
eEl5DKdxOqpeF2fUNDlQzEguatuVJ1BG1mke29MJc/x1TqWf5R1Qo2n4HqtuWtlYQGmjRNbj0DhY
V4ESL8GBwI5xIKe2TNx+/7v+x8PdtixBBSUsQWbcfbpoVUvZMGWJFo5pL4jAo1HdmujSTEe7IPNe
D6r2HsMK2ic6x8MQaiFAmbckE0sVlc2RmDVx7ocWb0SG0AUBC+msRuRefv82zc8fiWPSA6AYc3i3
VHu/3h5ZiGCJq3KOj8dIQu1APV6P7evkM6fKyNMIxsK8MWAxbmmcsfEvkqXDovRQJ/4TxRE9oqKA
4u8mFj0tGDdynHYKEi1oY14sNmQ0cSXqDY/4ld+/+Y9o81/XdG5odjtsrHWTaupu7dEijSDwZkT8
Ttca1CyScKWG59Zz5BGD058YjsC7IGhMa6Lz2PEbpzyqCOmOcXX+/r2IzzcdGwLmuzztpM4z/f5E
JjLxDNkCb6pPGVLphyL1xtc+QP/gWVYP5BuLo1ak+8Y10ksXuM4Bbuur7nv0WOPIPCaVa908ZQAR
cYI/AeZoOzuv57zpcFqZRgpMrlLHj7w5feIeKkz7HYbtMevY0IVOF72lSifjTkARSSprOGaZ/Q5E
1jmpsoY5i05wrZODuA7ShhHR/8evz5OVa96dLQz6Xe2F7yxJqzpLF7Xp/jVNlnMiqtjfsmE2oLtI
DR6iV65rABA3rzAlyaJD982wmar4yoo2RRky0a/LOQkcPWUXuk+aNTKQt96Jc0pPCa2RRaNFIKXm
b/uocPZRItSjbSBvnPTMOWauVW/rFDVk0Jils4K9vmJrH0rjh0PmRT/qR4mWvECsK7/oBDqf62NK
43m3+VHOU/b8eheNvJ0QJny+8BXgyKm8JJUTvGGjSo8iA6Hv8nTb+BakLD66YWGWxRsYpvakTwUa
kyYl4SokT6Ed4ujN6xr0QFZ6Cud2WTp6eAhAdVsaNsWEIEisINGWX3Y4yNafYCJG6qUvEIs1JRFn
5oJFdkUKCQB/X5ioYwOitTLDu+U4EZaWUzrnRgvKPeEZAdgopT/JDFcu8NZhHfQWi27r5udAtvQ4
QAXopG9oTSBe8Te9EzX+3AmfxBh8ag9V0TRoI436FjlluXVR2/Wqmd1vzbPQE2eXQDZbmyqx9iPE
BKcIxXspfHtjJ4rsljHL2IuFDCOZDK7iMGl2VjZjcFdE1k8rTmAI5sPrcLH09qsXuR30B2N6MrRS
LvHy25vfX8L/tRTaDg9vOseCprucK4l/bR/UmBDAaOqwdomotErfvuVd/aeeY+jLEdxsEuuaTWa5
aeIhwRZKhIEczBskNfHiMqBTeb3Hsuo/DrDzITR715SgokPhItfrcWB9fEfDcXr4/fv+jwrHwRvq
uThkhel8qmzBbGLGV1ARBeDjGh+CGKqFGptgleglWEY+im0OuHJnFNYuDKE8NA3TnAYY7ULXbO8w
f+vMn2PS+X/5bo+Uox1J9KpNMs4x+y3iUSFoMslj6PTW2fgCnxijDGo+rvYWM+vBCNzkygy4fyBp
asAeYH4XUToxpWisfS1xrvz+l7Y+NVPnMl6XOk9Xky3fR3/7Xx8Wo6MxkxGYT08nHLuH3XCISAR+
6MZArRqiAneMz+KT69M6cfvwNnQSi27tPDLZ0ZcfETPlnHgKqSeCHQ9PnbjUeOH2pDZH7NkOuYdG
oWixNS/APUcrWy+S02Rh4WzxKTorM6njXT8Yf8jQbOgfBQ0RSgsoAOS9h9tmyBiBgMPbcy1Xu6rr
KpSmTrMZR5+8hVo3qUgg6HghFaWth0R1ud3NsxYlqYhvotsik9G/afSS6Lbh30LUqb643j+ejndP
T9eEZelKy6Q+Fnc7IqtrINa4eb6w40jwBCFZQTcyuLlhE16jnKZhTysAaHsPf0dL1BOin5gc+C5/
nNRkPoxBOW49rYtuvYltyUAdzN4kwTpXxw5NIPIX1iO5y2tZ9MXBNBOkAl0Xv7h1Ha9115sOXQeU
xKuMwoBfZoTrImD4/LGNwcjprXo/N2EFe+7S8DF4f7SX60oWW9SSPz6+62PTI+DUrxaZM2du1Lqx
JeAB/9bcOAqgcn11s/1HveQ59FelZwugtObdIhF76ByZiUMwIHgHTe6LKlqcGSbihI9v86LcWlGg
rpXXs6prrrXSwOfu7DKzVzat+G3egWtL4ex/x6Ysax1vdgH8I92lTm+fAyvpL8F0oGMMmYAJPL3c
4tpHY4CXpF4VMaA0BP7DLpjIbYl1B4mP+OKXND7v3SnOTZfpkOVIV97v6TrftvMyEeg7SjltwiTt
d3Zkv41W8c7F8c/94cjxMSq6YSmBBR0C2x/2vgOBBj/39EUt/XnQZsOA9jAzUKliC7xvSA5aUUWs
T+wBtHRDNVU8GXEYXeSEPb4JEVrFot7KYdQPYVa9l5Y4dawKb5oajv6k3pQaj7U9SJ7KnlxaXUVk
qykRPNA4ZGw5kp9L4HnT/wVRyP3+xUI1XxC/3mWuYVMYcCItm23PXY1qE2SHZ3LEY69gdqPMcteA
4R/HqgeMG6bheSQ5+ZyT2PzPixXUPdjTsloMYKFwJhBtGoJUcC6mEPU3ftNuXyEKg2nEt5GwMBtO
HqDIQxtI4PvEdK/tOHeeJ/CwJXC8Jz0l5Wbwtepsa8Z77bfWY0ugzEPl1enFu1lIkb9RyRdr2zQN
HCxTu2xabndEzaS1BhleFu+ZDIL+HBX5uEm1b1XaFbsAyvsiEY1NbVWqRZm7LUhRzb4lpOoGUUs4
PeP2LxYt+3OZzRDNmc8m14ODG/TXh/Rg2XU5IBtDFwxyGATHjDbV9vQ/tKsEY7HSQ0cu4lwCZa9x
SLGsNYePrJIGUujGH/HkKkfiBNWrcDvGoN7nZoQ2tdFVTNdUAyetGV3EWmT/by5mlNrZMbO6A5lY
zT9RmciGKbU0kgYLaunD/72MIu+JAb0pRgEPIsv69zZmUlc5eFLaPnJf2pi9KBaedyeC0kTG3A9G
LfQfRJc+Vj2YafI3MLYjGopB8h1gileLFBnSRhMeQKwu8OgDu6cB3X6cOO1Kr5VYJaaL5boM8zXb
SPME6ZtVgeqtiZgqjtXTBH6WyFtgDl+sFOI/VgoGyaaNeErQ6bsfsbha7qPlYDl0Z1PlKGIcasrs
ziIaulXnjOYN7REkgpWycc2BgilVXx20kpAHjY8LVJMxbf0Rt8mUAEdue6LTHGNlygEUJ/myeI49
/cjPzZZhXTbrYjTDmwMlxKqn+NKYLIUom4Mngh6gSKKKbgoHZsQEFRVM6le9rs89xLmHZPGPa7FA
3leISUsYYoavAcWxl95st/kjzlznvZr1I2HiOfusjGa3Z7LjMoNsidR7X7uq2TviYWgUGmuhQtJx
lLP6/Spjf34s8RT3eHM8laCmWncbEPr2cIzInVpUfbwJO5xeTasNjxYRygetg7EH+e/x448Cp4Qq
GtnkG6UNlUUUnLTSNsj2TsVFD8zLAA6BmJXoarjy7xJpFezj1F4nDPAeDGbbDzUPr31VOpBoY/9U
Ja3xICbNu3S6UZwGjPqLcMqmHzRV9yTWpa9mr+nblkC/B9/NfhDWO9zE/OIk9ndonyERG/1rooc/
0aTmF4s0ACIPGQ2l/pIEL1KRygYtZe6+1KQ47Mk/qFehbRTbvO9qNKVucCqi1n9IG32TlsW8f1bq
O5PQ6AxlbFfGNhK24KIZwRdbftoMn9Z2z7AdS3ImEPXY91c/N2HPMxpwTzPW3RYHFPuxOhy1Uw1P
KojMk5t4+THDCOASQrKSkzbunKEAqy6j3nrQ2cya8qq6HqBzVYntMC0xiUGlyzt7bRDl96eojB8s
2ANVPOaQqQzQaLq1CSNJlU99svQmMEODrsRLbuN4CpWn/yl6sruB/C88pdMwsBE5GUwAFvZsJMhA
qm3cVmar1MQdUHaVsWmqDOv5MJSPDaePfiDupgCOCPkbW2PyGRcnExGNuYQQ1UKXPzJ2n3Nj+luD
zBX/g4NzQ/ebpVDez8qjmovLWt56n5lwJY56AMbvQXXzHRFBFEpCoChTpI/sRpE9+V3hnwqyhhDO
/mFniQ3y2rIePSyKTI4nWN/jtrCUTueVCGLGuPBqFPqSUzr7OQAHOg9ke9PaVbG3KZjTIvq0ZtOM
uYjcWGKj1eF5wZbCZVhHqwbO45UxUL/OiJnaJzB0M9RyEEt5sUMd9K/OPNpoWmZUWNxfXZW/ja1v
nDDsRgwvG7XJWMUXNn3EC3mvaDQLk/9Zbe4tWPosXm0MrDxOZ5sS8hZAPXAcp2QZpUa+V1MCLbPR
q3VXjtZmwAKxkZkRnc282nKxeUcxv0RzRPsguRREmo/7qLa651zb2jq+ggFE5jMTkj8cRc9Lqq1S
VDz9/3tpdOPt98vLfxRgnsk/1vzU1VH131W9elKbcdPZbCszcSJ9HFZImzrEsAwkpzaEYVmxGl4R
2z2TJQs0eUTDo1XV3wV11k0SNLOcGihblpW/RIHYI8oo/wDgQhQvFlrLf21N+O3zrkuW8ouK4WP+
9msBxjyEYSDNOcn+2Ll777E/zDaBsllkzGDXrsZFU9azSIZKYalilm6DUmIOKu4e424YKdqbEFtb
7qGHsnGS8ABS5B8ucwJZmPk7KYZHZPfR/JUW9Borj5FuzdJMT1U+wDLvHGROw8gIO3v8/Qdh/Edp
7jm0lCnN2f5+HquhurUMurF8EmE0nlwxGjs/ZAiMtyBcDJ6b7+pc1jeaLTo0EDiEmGN3HYqVczYa
e+Ulzk10VXwemBsuiAmZmDUloUutQvDqzAqqvR8qaR/DsJvOaMKnZztle+XaxEHzf77ocSgOZK+I
QwID6qFF5IeFh29tv/wLrEl+sLPKXoVapDZTWPztYMG+1vq51iEuVmWOOWoIjv5oZtd4qlnhEUUh
hcUU4BrmH2yY15Om2e/W8NqrfNhaVeOuhWbHkCG6Ta7HzTYyE5L8+mbVSkA4TDWzC3GQAtObA00U
Nx4cqp4WK/SmagvkRq1Mt0EJjnBx14QmHkS0BwVyUBKiou6aT66AbR9oVI5GthSVZzw5S11145Mx
f111eYsCpDiW2ZTylEQGQkBnsif6JH8aKuAAxF2hJ9OyOcBCrogn6b7ls6GJAcQhQUe+8mooQIUm
2csWf4YMos+EbI3HFM/+IovyGVDu1auJWL4lrUXzQOPvOuFB3yAjGjBCGKQiiWn4AS3+oestxAFj
qJGB0TPR0EIFJtCJX2QD1PP3V9tntaqDNoE9oKObbHld9/7WiaoirUzoUNKsu12fw6cYxLcKJvoy
TfKg2mBP7DejV6Vbw0lGxjdd+mbMqKvWxDxZDHSAExAJD4UFILrP++xHgvZRR730M6itQ4rw8G/N
hdwTl6CvcEuxKB6aMhgJAR6QxbLOLgELqG1TRC8WBvZ3xF3DA6M560yet3mzkvLqZGf4ItNeZ3SM
EmT+MqzaaS9T34brotOismKSuxqa8h791w0oqHKTZzbB23Y1sPKm+qWpmomQHt/7LqzZmTlZIO7J
Apm46Pdu74t9gY0rf9BJa/qiePM+9bI4zTQVmNohMpkHqb/uaULwZ7FyeGAXqnihX5ytNadrVhZd
L5oseX80WhIQi6J7U3rdMakepuPHS1iEWLLCW2deB/Pa1POrqq9dcNWNC4dHUJVx6c+V3DfBxTHO
nnEOMF1eGxtmBItYCJHAgqNWzfiAvbexwx9aqMFvAoKzstq6/huD4cHPPGw8YWLTXtfklb/9o6sU
0um87JdxxRRrPmzjUYRPsp0P8+NwrKcke+boxucoew60/z2m+sX3nxv5MtQvlXzJ01eOQr5k4ytH
nL7WGt4GSGTfcu2VA6LGg1ZnXU9EEgxDD9LDzQuLDVFW3vcsQ92Ise3Nlmm4xprTPqsv2z6m/mnf
6bDJQDCLWtY00VXcNcsMy6QJkaBtN2wEkntSwfHSQZTss8Pg7QUnSR54bUFTR0cfcxk5U82x0Y6k
c1kH4gbr8tRM8zF4Jzs/02PnkO7Zz89djtTw4roYiS4cE0ZR71J6l6q41pTV03X4OKbp6vrzUVY3
3+djgMd3a/nauAXMJVYp5+TZhuMC1S17btpM7swkOGp4qyAv29UuKJ3wEhQJGnjL2BTmTqMht9dn
2N1e6/YOqfM+rESu+fkICSfx9n564HDTQ4KSm5AIebArwsWPgX8s9fkQhFPkJyM/gcIaIVlhqEzP
HMB0zfSs7HOz6cXBSy6VfR67i5NcSvvSd5ecwEn7kqRXjii9xv21cOYj7K+Zc02ca5vdOOzhVmc3
OcwH+XatuTKHW+rd9OFmF4+xd2uNzjx4xHUkStBjnSWorDaE47lg9xMt7ohFsliQHD3YQHRJbqaG
IiNQdb/BYUFe6aOVP4qPw8gfOXwHctmj69y4ylD6YSaVzk0mt7SfDz353yO3rv8cqXX1IlJmrs7H
a9heRHTVmosUJIJdnOaSRZekPSfRJWrPHEHL7vis5KlVJ15LdWqS+cCQg4DK7o/y40hhknkH2oMc
SX2I6kMYHRgS5/2+z/dpv/eIBoq/kIV/Vsmgh0I1YND8Yyvp3fsTsgB2WB1KZJ1mWDyFReKuulbv
VwMmjqdxVPXZbzx+ndR6YoJODNms+at7pQiekATD01MxUFwcPv7o44UAIHGS4hCNlkcKvINcHOoF
CXbddAs9tzlrSq0rA5F2OMJGTCHHABApxu9hUy9sI3G/xTUDDO7MaP1hRJr/3MlA0Y+ta2/Z9Eb/
/H2dwjq0m32A8nKdAC5+kE7ZXT5ecmx6l6iTwaY1G/thLN4mKs1zLar0igEMD0zy05ZV+k0NTb1r
si+ED5/r53nIjkbMFqiZBXOauxW+IfMXsXexsCbrOU5iD8HQtJYzDi3q2brqI1iYqa7wP+XnMO8a
9vDknIykcA3Z8GTa1otrWckNu1tkscEViVrJUlmwjuF6DQCKL+jySC0uvng2GfO69kv1zDtHDG6g
ImHg8WmL69IJLlQ2QPlRodq0U81TsjZfUuwrKymxcSRZaV/JaAGe7AWvFmp0MBz0Np0ua2n0dAT+
zrHajomPq03qfTUnCfy+TjE/P0AZAdGWAfCAy8C9HwbFzjSyowB21I4ghAsbg4sVuMFW6XBz4NI4
51HRhaNGXvV6HoMuKcZFMrOlYZNoJBW+WVVWb3pDSWgzHXkLfXaMPdTp5ui/A665tMX01fzls0yH
U0vjDN0gkwR00HeKAWZLwdTUIlvEeu3jRQMf6FrkIjQiJX4P3uaCwWu/s9pD3kBzs6txY1USHWjm
jMfc1bY1In4sN4qY5Z7n4u9P6mcBC2+PwkQioUZB/WkIMGGHJmASbluo/PIF+DfRWn0d0zLw+5Vs
BHJktn4n3ybSEJPY2eyYLMaNyXjRHb/rkQL26NPTK6TNeBdUxtazXLqdg/nFDu9zE5J36s2qCx7b
HyLMu7srI/VqqOF7huO8xFYokL0GZZ6TWDXONFmnD64zZevaaE3kaARI4anCw9/BIp3Mef1GpjAP
n4xlW3b43kIiWWtvdE6GNOcxjAtCRHUoFMLM0FcZspxzkBG4nejWCH1He2CT5b7SwmFEbfjGky1j
sexGxlymFnlEYVj52gnZonzxEf3HdS+Q/CM3ZGAt2RX++ovrWUnnFB3dgj52d1BF7BJ12dJ41R+y
SPyMEQuvsSXj7+lWls9v66bgs37/Juz/WCEEixoVECqiz0KnFBmXmxrZDNQI17pJaA2E+m1r1XNq
ShnsYXvSkmaLSd+QbD8soWuUNPELWRA/Q+KG/4Q0sW+IHzk2OtzJnh0uHWGop2Yr/yjIXLkh6qsu
c+PkgRtJPwwBcqWxzvonsNoovNsl62e5KiVtr7AZj7iZy7MXKIIUM7zt49wuaUtFpgSU5CTF+RBW
+DbgNe9ct9WvIhXes1aV8YNA+I5LOvafHYfBSyO8YvfxX6XexivlP8RtjmjL8UlPxBi+ZW2MtwF5
Ikt/EM5lCrVjoJfVq4NdxshCfU6YoUcXGY9oY069Dmlx1LNqi5DEe7Qre0SeS2Ld7z8QDB+f12yL
WQ1MCDofjrxvU0OjVYqGUwn6DDHKFHgnV6L/+/iqlOpmC8rW+Ug75IE7MgY5hnY+VLqb2l3nbQdv
y7XTrk0ixdv56MXG8zejmA9qJ5ip5DWwbcFOU5K2Z6DigLtg3EYazmS9vQ/l4Z9DDw5C7K2PIyHk
rtujSuSI/J0w5sMydoTyjC02t+2srjW2HH67DdTW9WkOEwq/GcRmEoQwbexmI5sNoY2FsyFBcUIK
w0Y+2uJ3tYZt9DPvAD6SorTjaMOdb+2mYVdHe9cCQbq3q72s9t20Z3uYufORcKhDmB4i0pXUoQ+O
qThwIJT956imoyjno5iO2XR0oLOQCwqVJDtxgCeJoeF98RF+1AN3T10XhSZPXha2eX74642dN3FZ
jlBoUWw2w8UD/nKujH2I6gxrGI6qmFHKjU455rXC/bvpxDpR4M5DP0qO+E6LfWyn5HQFbfQU+3/K
sMpO9FOz08dXWpqOh8B0eJD7yd4uoncN786TTQ7YMnRa/XEaLbGsyGTZVlQUt/KIezF/QL74Da9c
dS0Kp7qOjVdtw4iOsJP21TUI5E0fQXlLb04MdZVNcFvzM47L6dJGmn5FABE+OF4p3zGypcsyT1EL
Zeynpmga3CW9D/nQ8suC2oJQmMitk7cvJtjaEz5s5xQ7rQMiRtrrrPbgOCBAhLdn/YhtTKYmFoOl
II384UO5YWDrfWDL3t6IJP+bQG3vGmc1isW5WV1gucN6mluIzIFFN52Zb+Ut1cm7xnqZaxuicpuF
3SYOTEKvAdEAb6GJTLHGBAm3rMO7m4iuuBqZ9tpOdvYzcsufqH2hh5k+p+Sr0lH/NGTAY8rYm0eN
5WJr+BBB/kvpAkBLk1lmEL1DBp++CWLi67YGi0i1RXDRRLuWBCEgQNHOHefDH3els/sfxs5rOW4s
27a/cqLe0Rfe3DjdD0y4dDSiEaUXhKRSwXuPr79jQ6rukthRuhGzEGSSYjGZSGDvteYakyF2Ozsx
ar30p60/VdGpV04A2dvqPM3nvmLXyiykW2SXbT4z6YsaEs6yy6Re7F6oja+bekFNex1joQ7D+q6p
5WImtO7SBGT+akVXdT86EZFJ17K5BbolOTcK+JPmNpOuqG9uUwU/4u3c3DbSFXW7BumKJrZuJsFC
Xs/37JqVK1qJ80uumDf15GomV60Tx0K/RPuRHgdyFLgyXWM+WOR0f1itTD60Tl8/lAR/ET69Zo9E
fKo3gPjU+81o3jcaHK9zRS2zuYzxxWkuFh9sFwOTsXPhTS/ZF2eXWl7lXcss3vHTLDTM7NeEevO6
5Le8v0Q4kHktzeuQ32Yz2ErShK9Vfpua19gEqyL0gHXRNq7mLim7FXmX80GZrqpx3abrsms1rprF
Lfs6Ft+1WBfUFldyGAbrgkVaxSVdCyX1ZY3OaI7OhSIUdWe7O1spgbTQEE4am0b2irvK+rQB/ZeO
OfPG2tEYjwQepe/xqaB9CRpuXHOZ8hvDBkIod2st0LUA29KvblFiw/PjBU6TFW5zFlMPrNl/tqgv
8jYZmTqykzMtyWVs+0hhU75kxFLtSuAaENTGoJaYwRMiYSYuhZYo2CJiAYJaC5JZiCFriTnrNMgh
qclC5uB3lb+2vkbyrWtqvq75kLi+qS9ADpH5DJ8sIIXdMoM2DQ1sO01IFHEF3NHAvxWmCaZMoaT5
Lix0CB/5YBzN5MQcXqVnjj9vEhBZtYVNUSlH1ChHiNf5cEyHY+yECRG9PB1cuWBfhrBRwpU7ahHO
UYDWKCi4s2lBzBOphaIkAAmHetk3Bp+MEyh4KcHQPjJ4IjwtzWds7pvGPkAb90Ke0abQk7Bn5wkG
dWL/cs/Cgu6/vHCsNQ2d3ZaFS/In/0WrmJMuEUBHDAwV6MMKq4QsbbCgsQvhAWmtG+PpVNx0ppnp
EjsQcymN4Wd6Y+nNgKV7by096ptI0b2l9zRdyNhlsTDTvVzyyl010byAzHaRejVybZA8C6K2BJ/J
IxkPdYY3GCzDvckQWvh0IH+AwoU3097APA0Ymt1q5SXY+MDOkXRLorHmItbpaOm/a0pdBMXN0Q+q
c2hlejhAoA8K7KhdMUT3WIh+kNS4du4OslC3q5FIBXSj3KvIoM0ZcRPaWm+mgMI2nQSK2SPPhiIW
Wm0PKG3Dg1CFba/fpdD/SDGQeML/YHuICgxKd8W2x4w90naRFo57cIA45cEvJRkRqZk3YYLJvDXz
HJJmHbfG8rS6pe5CYdFWrD1uUbspuX2Zm0UsGcjhPZSQdkSqywFQfbEyHnxgzDoKbUIkCDLkdY3d
rXD11gUTjmM3g/WuuACMgMyqcOEsV489klnQtovuzNp71UuO77ynTuARY0vfTVs9NkwFr+DKn8iL
DbJ0hJhxF2PuvGS83IZQu6vavN4AW+6NhtcPQsNGZqgHhVXZtdJtY7I39QbbTVMPLE+sCSmkCy7u
3NOycofKnSqGKlxMIVBmbR1n4qGTxVH4v1ZxrCx8ECQauw7L9ZxoUTebhHrZbQlVM4RqiS9xWrpW
7qGVF3QWxxmpXjd7435ceB1VfhMIj/xWQt0uylcpLzpFLNsDsoQyvhOUFmHrqW8qnq54juUpk2eB
eZs8WWEFxRSrNzdC464t82zHBSmJBbrS3UJ39dUl2XwY3I4AaNZvvK68uhFTZgflSPWDYeJRPjjT
L6oDuwXwpwu47mD9MQ1mq6loqT+uUJu1KUrwubjUIpUpXl1OHpkNTx6jTvOmeS5DMg4SDGe27DF4
wvKkV7RXyXqIsWFEEauvQtseaA7WgS0XxxnrXJBPMctUSGJY05O7/xwK5iEOlvXqWK/5+FqO/JjX
LX5tx1clftV2kQEG/nQnoL6Xivem/jJu77XuxdaFIv3F4uPoGSXrs3Mqkodsfe6L52J9BmJr6U+o
72kcPCXxUxY/2dsjQ4BG9Wjtsq13ySyUze80/aHP3xn6Q62RjgPouKlLMpdT037MV4mojDr6mplp
9UzuYdjh37vHooI1ahyyQ8Ec87u/v5X+l4otxiva6A7Drzq1r5+qSPLUA9aMRMWrsu70hlGu/bAW
5M3UBVafesbgvKzqi9yYJGoOhnJu2+xD53CBJuRFc2dWSLICWrIntYlkmTx7XQG/uDYJZccixacC
zbxTNcU3IhjnWS3SA+tSfhiLjaWYk59LY5Ef9od6Pr2xYE6S6po4NBNsck0kHF2WndqP67IYNwO7
4CLKXkhYN86Ehv31kCpuJcLct1a5mdSZdSgJtwxKxKdukOwneyQ3tZg6riFQ01ywsqHRN+Vzh7v7
Fye49basQc+EaV5a8LgGaMv9eIIvphrlcrdxgrc29zlh0qytfj0S+IkW51gqx81hfSLEuuWbYqi/
DrNOQixdEOuWqBBH1i1It93xlsWLNH1fueACTC2flQvSycXZVy4sXrJcrF9YtyTL93XLFPmsW4Zd
39YtLF1qNsBpOC6h1ohFCyqMMEPNMd6XLlH8fdEi5t8gsKbV6sMahNZkJZf9UEsYYCOvHbHX2at0
NwICu/79WWq9LUlo1BKFSZABKYcxmR//mjnR2gNoyIZMLBAkBSXVS49197La9xOOQFB3zfqadhvG
XWsKYsJYIDfb23k/jF1BGyTL50MLny3s7HRmTgifWV+o+qdBVQ4N0E9X3+oxsGjx0PRkmJH3w+9J
IbBY/35of7zruuhQA0729i8QVPjHoq6EiWSp3zsVzP2RfA+bwOpzxcvGbPKKU//VAch8KLPlxYmz
L3VvZN6WrdHjOKskaKQb3QZjtk8xlBda0Ob9pGKByTO5elYrST+Pk8jj7arqWcYKerW/mD31sbp1
8o9kFn+KxrX8sgzRZaIO/9zhLNiJG02Fp0tyNit0UhWb76A+K73aPjh91f1hyK18k+s4BHIDVjkG
u95rhrJ5+vuXDnrS2yUflhM8tzKvIFvQn147mSKjRJh9c5gVtaEcrVMos9T6jqGIsfY2WgCO25qs
/TyW8h3J9rvKhSxVjyFl1NGWv6Yt04P+NvsL1itNaJp9x/HtnIGgwHJ8Er30HIduoHWBvQoVZpDt
mpNw3CUZrJBDRKOJeO15Do061Hb1c4gpkIHKrQ7rOVzqcCJ/exbHdA6HOoznUI/DBuNgzdBlWNS8
VQLAMvOuxAjUJVCaFYYlNCc46fjc++LO4NfrAg2gaRc4a6B2QWkGxhrkZpDumpJw2NUloV0LNUk4
zSFTIMNMPYCZPLUOGShu5nCthSisFMwX10IZ38KTiENpCrU4dKZQiUOwXwvmtzicYvFBbAQo0oU2
rIBtAIXGABrv1kyxZ0GRBeDuUW4T6Cy0EmRU+fPoz4k/JuwlftEWeosIoaxocu+XTcdSVOdn0lZR
WEU1tSqg5gEbtlzmhAhk5fCo0L+qoNKGpAPYj6aVSRhvtvSRHgNJEnNahgbW0lPWYr/JVaJrOuq3
HyEEnnsTkEkykHq2Wptyl8QfHDKFwEKut806DRfKO/E12bgdNbWTvMrzzAuUEErZDspwiBQwd5MM
8QHqpXlnY70+tf1AXcyZ8ufYLr6I/yYqaQe6SNYdZmPinip2zKPsgIqd9JNqNETnUlhqSrk/y+Yn
RQCvi8EmJiPmQrAlK7Exa6x9iA3pd4YNhs90Su/nUvqSZMb2rs75t/rY5PeAV6Vfzem+LfXDUXC4
HdGfxZKz90D+UgWyiEcp7FHmz5mbUzgaa3Ia8FmBAkwfDeizcrL6beds7+s4bajyAHYgSnnCGp7m
5BdhLWo1UwtxCa0vddLD4DUgZE1GxEo+ma5GLpEuN2jRL8pXb0d0QedqOpNa7Peh3O9+tr/83gkv
ZsOECAY13QKtt8b6YSnpdkpa257ABMJ2WbJjlprTO6xcTqDUz9QD9QdSIKVfcG3eDvhh23Ywb6sM
E3Fb/xnApeTLpudzLsE4ZB6jSJr6ajbpF/wAtm8UWkVINpTa1BnaMCtIMgUAXgbpyjxGAYBa9KQz
TWR5jzmBK9Z2A7FVhYnWm8fMNFK2XpvzYSj0B7tzml+MwLCce3MVhjDHVVjWgeOqb0rCQ1wVfbVo
8WHeIrk9xPA1MY5Kq2vLrcKc5gh8sxZWiFlXKflwGDX2nYlJ3PL+hdrAuZeW4CSIFvSVyTJP26S1
4LRqx82qsoLcGlNgEONsmjhgKOvvxnT7nRwTw297azhrM8Xy/aNRmV/ruR8CcyDzqTaz91hk1+NY
EzjeNBhTYTee23qKzoM+AQCJstk3yZ2m1F84oF2p193sH1Zy2Z9ky8cyXdqPde0sdRA3kuzRwzDI
QGqMC4HFFa3RnFpID+J5f2xds8ZlXChxN4EhXmqTKQt6YZ6ddMptZkeAWVeTtKNES+5bkNuHuJtI
4sBdfb8/Nqq1c8d4rtT/+UBGzQALgkUghj2QI8teN7K50io8T3ekXA8ZloPZ5DcsaUl12RYvy6zm
QS5JZJZlAhSzuufONva3HRPd50RT2nu45UTfLQSZF47kD4MyhnpUD0+KRhrgVNtM1xhf04paSrGB
fO/SfAlnR7ZumODU3GqdKGEZygT/E4a+pgkE7xDE2lCT/QA/3ipIOOUidlow6xjxpj+WkcZ+PKPN
VZiY+HOJqD9BjSTtjqS8UVVhazqsTcw+ezXn2XIXlSLySFcfbCi3ydySn3q7i+8rTVJfdOeTbpjl
cwmPOk4jLcz1PjnNIK9O+0dU4r9/1JStw9V3ar/NxFglUId2aOxj02yzV/WMCA7qMJ3hL4znEfDL
uQRKTjbM5gREidzA/cs+FsyS+JMzrMctZ3UFAe4903bXMsmYqY0mjU5iH4EZ0tf8REqIDG0Z+jFh
zN1n2aHx2a/27ZpmmHTKari1WZDsn7Vrubl2C1bKLKSBJp2iM3tiDAqORn26STqM3BJckiFenywZ
JwXzZfeDwySraW4EApl9TVeb7VPN9nPS6vkEpm8+seP9/pE6LvOpcjiJ2btyw+XZPkxDsz3Yo/JF
0nv9hLV6ffj2eNEzHF87l/2z/fGVepOdDsSY6Bs+LPa7g1Os9ynjMCdF5T6+mgxCcGd7cCwL5LlC
0z3W2uiUxxNRjZu8kWBQQOi9ScWj6f5oQlBPoeDY2ie6LVIRghXfK10YSCvfDv20+ZUUgzCrjR5j
Fk04xtVw1WpSBKqIgrHMpY2+6EIUdDNZSwAl766dyv7qyGyD6lkOnWHm+ajvt0jnD2eqg8CEW6e2
Pe6fjPIfwCuMo7yOuhLGulj+zwrR48X6oV2T8lmqYp8buf3aMRbXNul8LCV61uwos7h1zgxFZdPN
/tAGOOCyH8b0YzvbEJpbfUrcnSI+D1itenqAlUjymgmqccbm+8EWn9oOCTdtrs/BuGzteWjr30dB
XOXMrLyeUErPFNM5c2cTR1O2dzv1m76OGkxpq2MtIWs7lqBWm9ivbwazUfDiAFW3Ey0+DhgMbuhD
NfcykdFp0U23rKS/WsAD37Ua8eJALvtLTibYCcLBI02KHrCXxTBsBbIr6yWAvBob4zIxq8Dhfxhu
KrlrOmluV6fKUgpzijjPZW29wZoV07hSqFJqMSOP7bidc4LGThvpf8BIVvyHGZ0M8dF+wGLNqnbV
Nipl1ntbSquQIFHjakudcdUrVTtV9fRsK8N2lgyLQVs2cQfmjLaztQdQ2ltNhripvjRl+b41MZ8n
g5pTPo3YgjU6dtIlOWt1353kYaoPOoAbF4YcIaRDRM1rsElOIR2CtUstg4JK5YoJFK3FmtW23jgU
pKiPjHQ1RsxQB7C5ASA+fm8YRlQrLLde1pNWEtYWEcNzOzVTfSvpeXxr0XBWDoScj5vUeAlVJz9y
eqym89QcM4t+KNMzVpgAk7yZdMUhdLX7fhjJ+brBrgHg3tgOix134k6RDGFdll908V7ICKK/Geqm
CkkE7u9ioyRXmpUFHZQEf0ecfbYW/StzHPqHSTdHUhrW5KVNj1HDq7Ha1kpTrdi+HaQy6qSDUdoH
i/fAMY6bjFjZRqQ/5/Dwtro7Q6qMNqO4xRc+Gq6uVZwUB+Mmy5dPTpokRFT2yX1MAd1JJePUGHP0
DkPGRenB6irSZPiQlpbbRYDo13VbXHskc9ne5GNktXDW7WU+SLle+WCmWne16pUabqRd86w8KuW4
UtycvjoSmzG9ycDnCocF5pF3ihbTd8z06FTHDCMB3fGWjPmefCQITdHj9BHmO80kMe1QJX30iO3m
s5xn1mcjroAGx0QXTw65fiLVRLcn+6JC/nTbhbi1JZE/NoNT/953OuntVvJaRNPoRSaTkoWhHVQc
HrzABF+UpcRQ0L8PDRl056wxZAr1mekZsfZlM/XmUV907ahopHDVhIoETLTa5zGVLE5q9d2iYIet
UwuHLZM9IevN+CbvszX8xW75bbeWAFLZAsOgsl9+470ghcq0h5FUpgSr1m3SqSF/UtmVYU/aaU1j
ZDxrkPsO/FuSUx3GB4DyVMS5AjJQ1mubZR8JRR0P7eQ81r36UWYe/Bfr4N098GPt1mEhDCfP1DRq
Mj/b5TbAKZGF/ezAKpkCv1TcmkbFyRZhzGbv9rzoWXKeYXGFJmf9dFZVYiAx0TjG0t8BwfNWygUH
bWIvvzGA6yXUct28IDkvJT0IkGNSuo3yLl4CIlNkWPQs+suyJv4oXXTeKdnvMNBgK2jzDTDJ1JMH
/XfbicC0TqKO32a0MVQVo/cM96MwL0muMJDjMLvdWgmF+mY94Pzewo0JCIoMaR3AtckC22TGa+3V
gEGD1VOaQE1pgFlJ9Zo4Bb1jgzMQ6DbcLM/s22clWr4UzSqHWAW0kx7BNJ/XCortDOSAQbXHvz8z
1LcLeH5DkwuuZmKqYw3/YwmsVrbB5q5Rsi+DAhdZxUeotimTgbFb0SIwtA4Xv9a+H6eq4cKw9be8
55wg0Sq6REURv5aLo9z4Xmdm+KPh1h4TM7ECGRjkfemsz4rOkKwRK2TVM1+W3I5Fm9w2RWv9wpxi
vund2hSCGL5mmt2kRKr/1AJUqgK+e25Vh2ZR9CfSNzftj9QxysdMI7bKqtL82qTS/Vh/YdmZX/aD
qrCNJk5cCc3Znu7b4Y98qZhC6o3rsijkJzETGlGq71ajODqz6loiLwnMD6NvzCtYdSq7hTYQlbSB
bAbpuk8QxarygRg1+Yk6M9sJRo0/r+N9YnMZUQoykTbo8o9ZSaILlT+cEcXwB5Mgs99PjeI1a6Le
lj3xO5r8jS2htTYL6pm7e2ml6ROk06Cu18e+zC+DNNWnRE2XF4K/PaZerOdyzj9IhnSf9vH0tM/k
TdEfZF32v6i1KIrx89bPlhk6sCwdqCU+5ze9FjvWY4koxIPSeXCvLU3I2ZXC4qYv3AmVnb/q/iT5
su4vkr+WwSb5GkGkA5mIQhYbhzwsIfXjaPA2O8jzEGZSmYfM8iIVi2YXUm0ksDvpGekJNSu0N7zX
oZkdLSuMWe1ZYZQdJStEiR2m+TGzQ27oi1vYrCrCyg4b4pxlqrThKIesD3mHIauHsBo6fciskNSH
lhOMReg4gbRLVYMkCqZJiLmncdeUBMjZfNX0cUujfvCBWK2xP9DIBfzmTe1KXugiO5BQh+ckzsvL
1jduPQXtrqoOELzslp9l+v1+NKGlbn6Tj8tNkhpEy9p6//saWkTG/eItb7y5G+DMhFhhckug8q3o
P1Gxai1epXh1gE62V12+amAOZSGrvWKOcdprJAtbDMiwWLnijMl3NdNN3/slsLKO3PNr011bTDDF
CVNbch2669RdV/wwyXXphDFGgomeXBP9Mo6XDLMnM7/jZeXjQqgAJMlihAio9QxzbG2+S26A9pyx
AqJsElZAtJanb25Alikm/Y3dEDjTnyuOGAEVUtKFIbAvhcYyxBAoRcINOMwQvILGIvQ2qCwuvKGc
hkUb2ktoLuFmCM3JcWloSR7V5SjvctqTZRwtju3JaE+NzXQsTtBTjhtvVzaeEY2LAn/BRRrOU3wZ
4ovZCHXxBSJgs12qXbZ9gTdkimWG0FJeVfsy4cspr0N57cpriymnvNbztSqv+eylJMHM13S+FiXp
EtcELx/BktPVnq5ScXVYHQML5s2Q6pee5cilLuYnW7soCRMbl268xLo4DqTQ83EhpFj82hfNOs/r
2eAvvZ6ZzsI0Ov3phMQGifBDYobEBkl4MX7IODrihPxmhpzZfpGd9qcZcvvTCflXM+S/nZD9HGjF
dzMkTsgSHtXuhMyprLb/dkJ+M0PihFSIwmu+myHN/2aG7LYTM8s4IZFEIokm/JA4IXFHZbsfEmtU
G/9ghtxwTdkXY1e6gXi7KvYFjfzZ10D+3PNX508OYanch8fVhGnOv3+P7ZSiHxYzvMUsKosOdUYM
rz+D58CclwNMuObQlklOlJClPlalk9wkS2OdiXDJbnFft16fJw3XnoWERZWh5VGEvAO/0u+wgmsE
RDYEGWnU8shPW2A9LcVd5WAkgHQS+1RIDc64uvB7w3Tu1oQ8rKGOO8ZduCLHDvnWTD3rZ0taMFSQ
cXl1qLg3eYQRbosnX5aAAslTXbtmKSUvm+VAJGQW9BfrOjpqb24UpAoIfhmh4Azw2OLrfym2YlDs
2mzoCTqZ3G9a6cuYbhV7G1uU15j9Q+dFiyd1Xs8o/YqnWcjKfWcXReQZlvnKPsCPdJ9WoSX5lK1Q
BBOAaMCKWk2QVkE1BrDF0KoEHR0AJVB3ZU6wjEHBKKESVE5gc7PZ1TmBMQYxm2knAGWVq0GpBux1
hX/esyvmXQIAByiugyQJWNNlScD4dZEErelvXPshImx+Ogjh5Vd2tbHPDiCWvYKRY/oBslcz27sr
oj9sQ0MUKokn7IXYMyAytw2JKhg7J3EEtI2IdUW148Gmhj01Zf6AKFqSPtv4TeY/gQwgfU5jk6T6
iuOvOdCuYM6DMQ+WLph2DR0VkqDrgnkVGteg34/MbihGkHXBZgTlGixGkK/ig/RPxSvDHQS3BVor
pLTBmgVbG4DzQICKJ9tHg03Ymr8q/kw3fvTr2tdGX0uE4Ge1locyxUtQ40WjJ9VC2XsSYgcHI5xQ
Rxbx4BKoDbGhb11lcmm7o80UgjiOos7LAP8R+7t6RKahKfKWXUMHQdIHvbF0vqP7pIFIup8YQszS
xDHd2yCpgjQOMk6WXe0YVFUAOGHc1VUB84cza3MlWMfAUYKlCiQl2DgN1EAfA3JD7V2rStP0xqoC
5OySyOjmf8EZsqsysd/5jUkSno/t/DaL/ZkVQulng09dqYF2aXqp6eWcJaNQuotBIMt2OUq047GA
sR1eiR4WWiZXl4UK4sVNt4M4uYt8r7TzUs2TZo+kicLxxsxHfUbzWqidfUkl89J3VF91fEv1Zcdf
OEkcf+I84ZTogpFzg7OFjDUuDwGQfNKHuFLWXaAbQbd+V7MGCNTSbAQFpw8nziqU7JLYVrWBswQq
meJtINMNzIK1DSbOkYwR82C0CeDwudLaDNbZvjkyaOZXNSRGUk+E5MSHj4mk0cNuETeew76b0yQT
ImYF+zeSeiFKBb+4Yr+xEGJoZxBOt7hIaWwhfnJWZGu5SN3KFB9I2JMFZOTSJDE56/JCWILpmkOb
X/aHU9rj3z7CSrr0N8y7vNvUejzYPSt6Y45f2r6NrpNKfmRBquyrLobQBzOllWBI+iGRLMwldtUd
F17qVbMgjBbru6zTz9sSJ7d7qpWRjDHVDbeCxXTq44Ticj/YN4YpfbBzdbwfnax61ApBc99+1Vp/
C5CxFUvAs2ns0dlhlfjjBdvporjIJIscbzVJAcgr3GK1aA5Mw3xOxWf7QyqsSyhTKNdPSXKeplOt
n+xSiPjaVD1OIhr4aA1HsxCynLAaw1gNacTkMPoMIYvk4eRo0cFvjo159DVWYilp80L2djK302af
KD/PxRmNxXkaz7Im5MSXtr1Y8aVuhUbnUraX3hEqqmu6XLPq2kNSbvx4uUbzVTKF8uI23RVT1ppu
o/zWzruEcHNLgj22qCBhKe64sO6k5hzF5zgRKvTTOJ3m6WSVJ6dky3UcmUmGT5q6WnG0hyP7Q9Mh
LkOohn3SClHHsQ0hk6eXHKVFqDaPSnoqzWNJh2LXUpwJ3Z54gvZpHs8Ki5uR0ptQw+xwS2n3om8X
uT1lwHouZQXI54KS5YrS6iqJnNpf7BL+i8HChmMGOYk7Nh2rN1hsZa3mqClIn6fGhQtxknIWKaV+
l0Sz5E51oz0uvVQz3ApdgSXQi4lverPT7T4CyfmuJkJEiwk2L9SmD6gcDiAo4XLOkPa9hcnSuzFW
T5Vh9U/UL4enXuLSpfXDrblVXLFSDMWMkoa1tdXv7bbws1H/OnTpS2068RNsxo7sEVErigbKJunX
upymzxV+xdWE3LEwIiXgDNR241b5nBf90dC5qA2z2t43QPgO29RJzPG05U0qLZWbG3r3xNvUZN09
v9TW8EyABO01lRoxpU/mHJPWBM6mDbebUTWHtNqMT3ZU3ybaC+gMRyR6jqe2iB9Ue7YCS2VPOFaa
cb+W0ux2Svo+rzrrygwl1uuOCd9Gwm9h1ecVegPDDbP80iXqCfS3ST5gCZRprRnsaxLzoyoxLRSv
2t0qT8p5TOTlfj9kLUGFDZUuz9YjAi1y0INjV52TdZUf+1Z5z99nPq1TScMzNfDS98oF98TjYq4y
1IgebKxp6zcKly7sdJ2w0o7lSZsBWcRj2j12f0wr8F8bDND9fpDWODpph2xut8MY6duZApn+vjHP
rID113qImtNqLDbGzjj9SEvnvdyUxe2QLHcgORsuqbPsqZRESIGHIiFP3YNNyfEhjqigRXkLkCSJ
xuTAXVIl80md6+q2jMyaCQ5GGRu9Nl+pX31VJK36stTridCeGEyzcXVspir+/mbwX3bIlF4Ew1UG
H6cyPvjjFXCwJsksjZ7YhHhVH9IBn0y0MVhuA/B8rWTly7bB9WqkzGDQSJIfMxaPBRhkj3ALifkI
J0jtJAZY9oCUElcmIegThZTzfw6D+JQhabr2TL4HWpQ+FrVifVRyhoJriRTrYR6dB9ohX+fGvsbG
s1O8ROuLVbxk8ftkVzu810yA1UL9THR2UNavef0qZx/W7IOmvE7Lh2FXt3zgblZwkZz7+taa6u6x
N5z7v/+7ATl/s9ZnmY/lk5lngIhQt3/8w80tcbnGytjlJEt3nZlM/ipvZjAZyvzBht1KJjZ85XxS
YIwuBYAGixqoMp3G7L5rbHg8HRHiil57kJShkg0KvKAViHuSJp81u4/vmyxWDzEms7t+tEhxrGA8
dzIMRcOwLqaqLR+MWTOh7qg3TcvfI7HwihMeObyLLemjAzqGFQc710wtB8JVja8RU7KHzYRtKhGe
lCv9rW4O3Ka0hnVl3WmhEZXKu66MHrch096P6hqWUiV/UezPtmyBKba3lYxrDkPdrpeyMC2y1dXy
mCnkda15+oyfOHl24ochLQt2WOR4q3l2MJeuunNGzNAVAauHyRzBVBjmfJXTpbzQZT/oavmVaM/l
qS/TNjBybo30i+pQt6X4XuF9eANlEV+Yzog2eNmzNjbbl1qvP04DxEnK+gOrvIRK29j3QSdmi91k
ag6jhF/1kBUV8W7w4Mdm/Wimc83wAoW0BVc3Rtp9DbIfTEXNbvIZj+SvTpWfzxQwDgyPMWtDX4L0
SVFe/MuukB8+NrPTjQfdXNpwjaQXfZr/SDYgmITaj1ccETURe0HumPOhGTFm/P0v8JZ+QEuEtR6/
Aicr97qftqUxOZO9AubhoKURswmxcRqslsHBoY8AcTByUBkU87OGZWnLlcu2Zjcd2SNDRGrdWY3d
iTBtPCa2Z48fyoE5xwK3ic4ye46/wMUs4WKuzbtxK8O//83flO/4pbkkWSzPcFxZP7vcEhyZk8Lk
/4FFKlY1E4hQWkY3oy0bbLG133ErrFdpZLB6///+ny/L/42/1vffyhf9v/6Xz7/UzdqlcTL89Om/
nmqGEcv/Ff/m39/z47/41zX90tV9/cfwt98VfK1vP5Vf+5+/6YefzP/9+2/nfho+/fCJVw3psD6M
XyFEfu3HYth/C56H+M7/3y/+z9f9pzytzdd//vYFBPYgfloMMPa3718SkW0M7//lBRI///sXxRP4
52+Hrv40pF/f/Iuvn/qBf+z8Q1dNx3AAVeiGQdn1t/+Zv+5f0f6hY57ipSQRiZhOEQxV1d2Q/PM3
3fyHodmQTlh1kRJniFnqvh73L6n/gKdJJUXmbmeLy+xvfz7zH17B/7yi/0O4+X0NsKvnt/m5/UPx
1wAqzP9MJ/j1jZ98iq1lw0ARwcsrvXqCVpDZdePXW1qTjz0TxNk05RHCiXlYjIw0KXtuTls0EbA7
pK9OIzO0olLDAjD7UCeO8iu26c/nOjdh/IU0LTnbeZf+PJHHMgswmgS8e8Z3dfh/nJ3HcuRKtmW/
CGbQYgoggiGoZZITGEWmA3AIhxZf3wvZPXjJLKu015Mqq7rXSAbC4X78nL3Xrns7Nuf0ytDzFTSe
d6yHwuNeYawRH+RjXYd+54PUZFCVkUkBn9j3cNgAjHkr0Kd2faGiRIz/UEH+/RD5I4latfkDXd1F
zPfnVjbWA4IXHbJEsmD7WpYLuv0L1aL4lIk7RF1eJTtpgN5NCPXZDUX6UZg4l63mOLrBFNuleajz
7G50/7nHfr/U8viI/0DfTvQsmETn23QvMUGt6pUrItsWtCJqhv1rmuREkWkQcjDQVEdSMJ66QTyl
DlWLRvTFDin1Tat59v0wa+LYBHbK6E5+zROluJDJtZvrP3JRytjp3Tb2PRo2HvcE6HQOmoms1NhR
K9IAMwNVCDnWFG9Ge6j9RMamllOYDwvz0s7R7+b4J1dec19k3RqX+ZDtZvS0RwKnGEV7XsdQYrww
itqLV8sqbqe5MkIJtb9svPlq8LRbXhT3aHnSP3CaqDDB6RI4NGOqBfinT/DuflkYFlt+dk6c2Tiz
xg5iJNmaAYiFlwMsDOkRKKeFluyHWZk35MI3WrHCCp3T2BJZE3LZ6HeyGw7JUFYQcrabvqpPpecg
0Rq19lrxr54Gq45ysB1IvW157ATzPKMZFqR1ZVRolnnpjn3sbQEYOMXLfWaDutakag8j98BA6s9G
odcx8zR8fASd86nN9li5SxeJKTjBX6drSaV7Mn31Ae6S0slefvqFh0+TEmEv7GyIF4poRtfVc+rU
l5Kgk7M3FP/KOPhLO7utKaIN4JNuvQGA7H+u9nYe8rR0iayH8WeSRXFZIL6/GGzvxJmy0izMUT9P
hckdcaaVlcxf9QSlRY7TvwCgv4fT/7PLvv0pwCSAjACq2wD4f/4pPkEC5BWnmEqZCelsw2FZBjhO
aUEivzwXAI4T1Kn7YVppz6bJMyIjO56COo0NVyZM71cT1+VkY0FU8/VSv/q4uk5lsbV1B++XxjEP
OLOn36hQRtX5Y7PiaZwmCi4PM6C+NLSipnSMnZx4VRdVlja1/xDZGhtW4dundHRGCBwHaNqD75Nt
NkjK4tlPwkCgGBio3s7a/eRicfBTm/6wFTFIcfuzZBY6mk1Bu7IQhFlmSIU6/x9l01/oJZ45QTpE
DHCoEdDM+fNH3ebVE6BzMo5Cu/lAqfFlpZ51N1jFDft4EQvT7S6SLZBMK/w6HDMIp7qWZOE6FHGh
nkgVSE8gwdd4UKPN5vGPP48N7D88LS9wLJTU9KNAr/z591V1OvhSU1poTS8u9fuFNVh+6PrrlTcX
sF2ZGoF/eN1UdQfP44gwSH+Jmdeku4ld4zU3nM8hKSGlaXO4LJp+6ociO6xLld6wtqOuG9rDVBY4
VOupfub9+EQm1jEnzLHKJws0QApIyf067UYuPBn9Pe3c2HP9+oUpj41tFOe1cMTzPPt3Dv8YGmfx
w/fSu8zUCuwIdRuKtPi1+HLBoGfRDVHLlcvAu10xHKSFEfstOIq2DbveZkpOS26HsCpMmjkSdAVO
TY7pM1/Va92DC6ZNwfRD4tUlFwGnyTx+GHOGunV94FfJU700xQ4MwebCchxCqfIBVK5KTzZ2eIy0
fofMz71UozCv9KVdjjlorXwcP3OjEifWG9ZYtnqCsScKBwctjW5lh6kxu7M/NI+eatvHJBhpUaFi
YeKpV6l3IOgGXc46T2EmxlNO6ZyI3jiVXToCl2yRDnq3dr/Bpddm2G2yqufJzLzYLexbpU0g90rT
fJKUHbGHFku6GGPUgHe7tZEK2taih0k9q32Z4YFOisGPZAOHvpmS12JizMBcBLgHDqag3mE3hyJK
U6L3FKPOeTr22oNGxN5N364fBU99X+jBTdZUBgC6jE6A+vSHSXvCSHI2V6RCJBe9QHzuQ5fxPXho
XPubaJNd8KmvjBtf7+ncJPaVVIxhkItm+6DnU4nRZTrNQUwGeIfOQVUX0qcjsyM5IsEfPiLQbIiK
4RQEqZ2/2wrJYzurMp6G0ggzp/E4X7jtTulX4Jbd01xb9zVlAOHavjjPOjc5o2zm21aMySmY77rt
ofmN88KV+0U4ndyP/ESz9X4Wid5BYuzJQ2+7/sqou9vZmOrIl2t9YaqVR0qvDFObHvHRxc6fZqZ3
UuO5CpguONtwa+rTTwvebCo1HQRcpofmisDb9hIKgvTEe3nuCRex2J3CMRWAu7zplyBzpiSs8MIs
vTIEM/4TqbAZJt7K+Tj7DbhgTZzE5Ic1oRmYG0juPC4TlWkuiIe3Rx8PdJ8xSsM1CbLBI3u8KMlX
04g38RoNEc3a69Eq2vYh5QPzaI37sW2Ci0qkLpd7Lk0+BnQaO95F0za/ZJceaU3gP63HeyMArKJ5
/lGS2nE7VokdBjksCGiNeZi42fjTsa+dJL2pyrl//x+3iP9Xq/9Rm/+H2tdlByWlA8bK31z/sQ2M
mndfC6dOJ/RnzqmC09kJWyN9bYEEx61yGA8nAaOfsaoj04OeT2MNiCzaK7XmceNPF62B6QbnhB7p
1luSk3r5jz9zqyG/H08+55PD/UGn3tr++f+4yCdkrFSL2WuhcBHHgWEjCSZQYVBntybD6ieXx996
7qPM+yTOFj9Asd+vkZ+q7B8znL+Ie5xN3GMswlgC7jJ/lSYOGT7ZZJVa2JcDrHveiUiYY0qpPeW7
NCZy82pDC9/4ZaAddXBe0aKeTLtdf5TCfMRmQMnV9j9rYC20eI3h1YenHJLgPB4aJ3jIJ7Uc//vT
+10tfXt6ZHoZJrq17UT1vj29FlVbT7iSRuXSDsds6DgqV3OO2wHja4l8ObbtBvKY7mJAEO89U4my
oRaxGWPron5PcjwDmtWNUO29m98XMpe1iADRNSlPbSvUymxvbn4Lr9PamMfxJF1iuUa/uurtpkUy
8v/1Pbj69pnAOsGX/FYili765czGflLr/hSrOZnJLTWvcqhHu2Dyuv2sc8/wTHx4jkt0T+GjBmiM
n4r4S62g5tL42WE1dd4FmTIDwrfmXYwkazcJ8Vco+tNL1M0f//2r+E+FLWUtOkg4o7SDvjeEXCdt
u7nBy2SrySP5k1SkYOmv7OayMb0lTheb3Q5LWtwJlBxGah1586uw8UXxjz7qb8jit1XBlVcHak/n
AAD8txvlXFTaghpfROZQ6BfEyPih5iNDA1k/rg20iYVL7tDjqZv82Yj0alK3WZsybPKYnHipE1dB
0T/onf/Jsdk/ZsH8shY4bSqzzR9Sp7nv0M0oA9JLnbFHOGa/IyCgO/YYUfMsWXe+RwiiDHTQd40E
7khIroAUUw8I/FvfLg4AKUMVTP37nKKhzxphX1eaNI+Tv/4qpMDtibDbJQo8HMiFwrHZXruFt6uC
/rbL9JEhg6ZgAQzJaWC4XauhPQlSCI+TPdKnnktzn/YFeLOC2LeiPotSfU4Ne3ona+eumwmm1Ieo
DpR88kRwLKz5saX5cjkHQMgNa3lXpvpX7Wt9lzyyv8A9o+uGy5QF8l2iXE6qtsxu1ULElcxCiioc
ZqM7l6PsQ69xkffW2qVQdr9rPSbJWTX9wv6NfANSZmGuu1JoVrwOTn2eLHPXccBz7kDtcMqd6XLG
JvarN8w39Ji5ccJM3vVWXQMN61n5hAzu+go1cwPlYo+lblVzZOAviUepqqtBJoqzQPvHlvpXjN/2
kQP6pEhht3Dc723apEXjm+nI0ryRaZHIbch6Qr/VRXfXcjED8KrXUb9h1EbsYbvZxt5Tp668klS2
NcdSKJO8gjJjJCcAMnU2vgmZjw8kth8KrONhVVvXWkkkeY3TgYIbd08+11SBI4qRca7XiLaNvZuc
Kj12m7CSePoXbazQ2E7PnTCbfw0+/2qJEWPAJyXPglBuAmi/vXtlVjiMhUYRDQF4trIOkLFOdh5z
J4pXORuXxAEjyta8xwJYW8RM8S0DwHahz3icfl/UEYGrGRzQ76/wf71J0SwHfrpdBm2utN9m84Zm
T2XFxC8MpsS4TPU5DAqPoDlSnRPLZY9YtrTVsmnDpoATiQynEU+L7vxDJPC7c/TnDoVtlROWJWEA
dfxOh2eImDvke3LNGprXZA2KNeyAay9TuxL/gSrGJHAcwYNfxtkIPBn4KLFXzUDtijWSYBYDG77T
30/GVrERz3yhEhQiqwKAgAg7XDUnoPdPQ15QtV7oBrCUPPZWEHGA1sEaENNuNU4b00cqd0MzvWia
xtkAD49Zh3WpfFGf9c7Dt1N2K9qsIDhWpf0wmvJu8eS6J2j0upJ+EhOupCItgXpMKvejnzj6XjEB
3hEY2odB4rhxo6HCLztLO43Jav5DKvgfrvebARj8s7c1g/3v/RS6ZkmWlpR5blVVR/858cz5hAO6
7djt2CXr2G6tKLOqkz7phIhN9e3vcWnTpQl8d/mvwchvEOe3rxZLAOx/j1QVVtr3F6CGGjPpuP3m
fOTKIGOqkJlqCkmS3VIseIyvwkJI8Pe6ja1MLkANCjKNmY+rsDSxwdlud68y90s01XRsJ4Zf1mrs
WgxS57xFv+Slq86dvEjOc1WiThzn9iA197ZdSbUHkWqQ9Hlwa9iJntV3tMzuKzgWdwtm94g0t0vL
TywgW176lGmqiqyifrcDvYztTnV321w7ssxRXDipW8Z6kf5LLPRb2/7nI+K7MgMQLBaEGYrOP2ve
PJuNJW8V02oUDATK4yruDSM7647RLWGp2DOCkVC0zC8f1sWlJJ9sbmczbLumb0mkmGlbOm7Yeepe
VB0JQS0hws3azoRyd1FgvvtjYSNVnNwYbu0vQ9ONo174H1blmycu2fodkScNSnGCllo5vA5qzoH9
eTnybYN4mI7mT5DN3NgLz0TviZnU7sln6870bMtDKsfynGRleR71xeWImSE0taV5P7r8xtycuhtC
Lp7JDKsvPNGBF/OXr47UxQHtUdeBMhetEVv2AjoF3kjsGr2L/a5/lf3mCvGQO5k4rrnXnQ2zf1bI
+pR0Q1/3tZDMwWA+WY2r7oDdxqYvnlfTAfdf+Ba3W7qXGVEogSshjqVkTBFfqqwcF6wNokkbzs6k
aHP5zUF5eXsy5Q+xfuTtdtDUbb0PtmCc//sfgfWPw/AvswxhPQwi0PTSatVxPXwr1mtsaIFivAda
7h5srh/61ZdVazDcAWE6VRBOxaSd1zqN2rYf4QdUl1m9IGRCuuXnUJiyYTnT+Y2wee6Gbn7I5px0
LDO5K+v1Alk+WvrtauqX2UB2YtcxjZH/Ggr8PRPYShjTYAQOJYsx0re1i0OPIO6E4jzFe+vShzu2
RXfhzbDQUcgjt/IS/34AYZf0+XzNjQ5mh0mfwLkSmT1f8mcGsRQOE6G1fmWkUILp9D//1+cc5ZXL
zZf7XEDb89s5l5IFUnUDy6XCkx272vwkFpp5zUB0aV4K0FUZ1zdEGWVYpE6Cvl/dzyrRor6igv/v
f8z2RL697ViKyNjwGe44zHn+fGJuY5N3rcj0o7G48TvRVVbhf/8Vxt+1JVuJvh2ptLE3AcW3tdX4
hdxYHWmEPxKWLuBwcIz0dy+bjIw6o4HZN1TYpq2aNOxscHkxy/FLH1GtZcUyEEZb/ArGJrmUGCIv
W6nUsTSLE7fHQoVppcxDbxkXwRRgmbd4VS/FxUiZc+ku85fKKCl7MUAZYt631ZEmRLhp+WR9ZiiK
FCXq1DRhp5oprIopOOtiYPt31XiBCqjfZZDUEf6sw/OydDFllXUyx4cukcPlMpPZ7VXdFE6T9TbZ
nbE3eqqpKluRWhbvrpUXYdDyB2R2n0aJ3E8Fi80mvuroLjkYQ/cZPNQKAEWdzJXBUtMk4P7EgCl8
+rAa3ThUBVIbWvG2Q7LaXPRgHemxsaElO6dl/DOX6YkyCeRz+piuHT1Aep5xEZjPncfqSpPSizOn
R9Wn6fdOARy9bMVVX5WwE9Ie3dsWDFUE613TEo2x5uKyaperpaKDMfSSuM2GP7xwEtq1dGVH6V+N
FSI5f7HlrpVcDupRsn9ndXov3BNXCBwn2XlUQXY9lth0CVF/0GYyvu05vxlpWR7rLTHEk1jrGh3V
sy1t45zh6dppGc8zEuAGgIP0wSUvhQvWgqATbIRnb+NDTVUbumbRnFJN6Wez8c3QtqBfTrirsXo0
RF+zAQvf1i5m0xF8j1P5r9f3LyKnsZ2MFngVvmuusd+FQPM4V9NAWHrkuvb7b0shnogfredZR9x7
KjQ+UcQupzGX1kXCBSMqvEq7LJaujhu58nXl2wzwN0Eg15atNb+EgemRQyBkQSpVd8n9Lj9MtM7Q
hgJ1mMjdiGy/+uwUPX2nj/x+1CgWXD+cVOvh7O+vU6mAYIz52V0hZ42SQTHwLP3N6Es0qIVXHuze
vM68TD+Yc3s9JUF7pwXOeoHNroKCg0+4vwJDOWzeY92pxSktf+aFIUnFmJHukSrCtVU5BiCwo+en
ycne0CQpoVx7jmVoXJVm3uR5Y93MQY4+vb/OW30JM8wb14bX1tckuX+IyrmeVxuClTY3R+k0dzhZ
3/VuXi4ElKs8L3i1SXMOCwNjE6dy2EzAGtUiINgFDCjEMXconKvZYbhA/xJcWdzxCZMR+bfZjRsz
U8qwoHMXy2AdD5khimiqMV6bS7i2VHwO2bmBQIu39LoEweLpu7W1J+7pyqFn44ywkjFi+zWDVWuu
9iWVT2gRvOSogKKudZPjxE0wbUjPU745nCGJCKYmhGu5JR0cUXAZENU/ummWb3wXoLHuth0aqYBF
PMhfqVUbGmABcJah+drI+O3RwLne1sYLERDjfuhIqlyXz7SjO+rrag5tV8hdlnFXsUvvmZHtGlnk
kIZ+MBytCYWhBgfOWtMPEzlppDLj07NGnp0m3uuE7HChWON1Cm6009adrLnRtqkWB2atR3nfQDpJ
SCh3v6pkvksT8aQqBuLrcMtBhsuwIKtynHfkAxlRu6673EpfXHQ5UfKqoVrAdNUwpHSMPcAr8siM
uQ/JLr3QFr4FQbhwtNj1XhVGD75M+yIEDFzEyqZBiBilSEFLvtLCJde1vd11BwhQG3hrbEPlOnfU
t2GSIVHuyofJq4YYOZAJQWKlzUxIUTk91knw08S6jCU9IeUgoasLd+PTW4jv7d0cekRG9W9jWbPw
85ar9WGpeGBVhqPO4+HG3zQ0PHRGamHWIRlR9QORhTutACBneAnukDnbnqX+rnqQpAPJuaGW9mf/
MaPLSwIK3WoSFgBckoyiVouUMZVSSSYIUVof6clEPo9lv3alijujmY8Oz7E3gKzOdZeTyaS/LQXe
FtGsod5gOWmch5bFAUoV2yH+5giB3I7uK239vo4rDTxu7tQ6IwQHl4x33Xj5KauEiURfkrKWizdG
ErjttCvNhz1iKx4OrS8AlrSodK09DZPuR+PC4KQg29hCHzFVYxmuHPmxobQf7ECvS4mKjPgP6B3w
ARE0d6FcPIpCiLXEwt5gsL/O7RrzQ84oUMMIn2eFjGVmtehC05vU1N5bZPcQ4eIh5cdwl+tCR5Eo
p9VJFHhM28cuXWOtDJdqOJYdpbcqofmOonglB/JhVZLEgeyDWObbYsPqAyD6KYNfdkeglCdfA59P
mxjQjyj981KSqOhZT0k3ZVFZIu7URPM1EZARdmx3bpoCpUUbRGeV2VzxolvpIYfMwfVwJJWyVmY0
uERR5e9GrmF45KOioyPIDrqDm48HOXOTcQX/j1FcWXlQR0yNZVhZMmA6KH9Nbc0Dtqun3Ig6T1wR
+inDYWnIU7HcPE5TcSOM/D1Y64cswVTljTPNCL52q2M58OTHyPHu5szmt1CyANbgfZFzckqIHycF
2mc8vFpfpnL2/tyeh94EtJuZa+RNaB+NOj+nHagVvX1L1+py7T0z8orkVlrOPb52Lj/+WepNvSdR
tg61zpF78pjrcLUPIgfIZJhEQDXlmm7uDYAKxXrwJudjhVZI/TqQJOiBcAwARKiblT0RIpBfgAUO
8qhKXtcGzY6+1vSZq57ZT7nuizp7mw0Gakv2+Pt15RtMsVgB8kiZ3SauA4OeNwkMLK9yNv4KtqBb
r+WJ9z4TQQ+JpZvcm03/yMtzzSIUO69TtOJw5CACFYBz+TK0or0RTf+umDzF7fxzE92Hg0G1hoLo
c8UcwLLO1G3d+1+OVZXRgvF/J7C8u1Y5xDWUSXYTWHwOjvRm5msp712GLhFAuHeIiSLg8zhUalGK
uiWUd84y6GFdkQeT6r+kgvqqsuK1TPm1c7buU9kzX5KwWEWQXYwy3yWVvLN0OCrI6eFswbMV64pY
cAX8fZh8rsAQO4+ztPkwyfyOrJx32KxfPJd4vLJ9n5FghZn1Ymjd+9ARuElVTsE4fgnFjtWZy3XF
blXUDB4SyReN0OvCH+2fjsIqp41RVZRsmEI+6Mo4eVX6EBTiofEtm+xLdnkfrF+eB2BpNfWFRPm+
9LrnCojy6OObaFZqWsaSl6aeXTYb41b3eOr5yj0xCfj1hvbcKMth+FFT/Pranam8wzKx3UKqK+Mr
VWssXN1f+VE4dcCtZQkEFzfP0nCgPW0zr+ArdTmHJASEle5aYRqhMXY0unhdmR5CKOzjuqwHNGjs
8HsvYLyIegOEDWRNTof6AqTNnStvtXpCGqhVULvW4kF1GnEFsENVkzSx5txogyNjyH42AsHqAyxW
FdIzDOKl9Xa1P38q2R4YLiOoGFMZrQOLzcibW80nytFnyepWCXV9NLG8Qq8v81hbWKm5Nz0ksn9s
2fDDMVFncBh+VPRAOOgNfRJ1e0Yvtp9duC2roxWI7l/UEARo8mnNp4OGo7aH0bZYD1Vl/kDOZsUJ
aomoaqazsiWHS71fcMWGbsqaad06Ej4i8EpZUzyOZhf5c7Czxr0yRRM6Ex8v9QRBbWlCAB9flmgE
qU32i9aSmdCa8qucZ+bgGZtpskaTPiKCMpHg/MZy/f4PfpfZFdZuXSlRtoGSGTBTJkIq41t6pJL+
dP1GRmSsUeQbC1ybtAip0j9HJRARThjmATtt0+0FxPOKSWbrFJQDRiuD8DVNh1BbB79og50mPXkE
to/oMNdDR2MvKHS+1Kr3r4HrXE5rG88ghaoyvfES/bXV8aY5XsfYfXReacLROZV0XAHoclipF/T1
P4wF9RNajyTUNV/xLmEBHd7rKs2J/6QADJYODLvN4u5rqhzaTlJ305h+D3m0AdRSs2E9G6KKfB+8
CA2Tvl83DFJ+b5Mfl2QvRUmTMXn2S/2t3bDMhkgnfoj5mvB2+9jzYumrd5t+kla3DDHRXIxB96NO
hBGS9HIq7JlQ3bWMupJdVfUIWobGeunL5Q17SYYgX/yYWvG4LBz+doXHZuDF1hOz45yb+bpoIU2G
jqfATYHc5oLOHEic1dPKHXcJmmEl4X4LArc2qob1lytblNcmlC3FpdHFDpi7OUAvF+HgajbnWU6A
T4ABhV023GhqcxHNJqpDjrBO8Hbna0GFRomwWMFXq5pXPZj7PUGanY+cp1iJHvYccZMPNdUccWO7
vrgvxzYhOED72mIJQzQPI3QrTrmmPHtjBz021x/kYKGFad/XiXOyKOofmt2yNjodj2LmP6keDRuv
H0qj6d2fQOOMxGDvLUZREyF0UhZx5oJZFA9dT7RMvZDiPk1pLOwOwcwmcu+p4QAsPsBZW6Jy+KnI
YLgeg/TLxATR8f4lhn2hQ58MWQIvbtKwtzmoNjSWsISGYaR6Gyd4bUsWKczkwg+X8mhv6zQzghcR
ENTmEHumL3yHXGefableVQU50AGxsGWp+/GKkygMFPTGABFNYxbvU4AYx+ATj2VOVWX15J3xif2F
Q8LMiyDE/9JxRVdJTouSHAC8jgQA6XuGrbSh1wZ+1OwaUVYaHFNZfhyIFtx7eX5vdMWrBwyHn6U9
Vji00qZq44yqMnSEJ+KG4GMIkV8CI67vWfLeGM15F6yfNoHjFqCYvVV2EQ4zREJgjXiVBeaUwYoq
nXHGSsJiNM0zezv5vosi6WFx4qlPqV8UKMV5stp9RQNn72XsaGzoCLYNmsW1/VY62illWHQyfeBi
SUbsdq9XUVmJITIWkslM4042Co4Ro5Id0MxTR099J6bCAloL3MQu9aPDRAW8m0VH3dRTgCyWGYIq
BU05/zL0puCe4+5bVD8xl8Z+V05v4DSL0F24UWrLuC9HNNjoQ/J4GD8bkaakajdbnsC0Iv5IYwI5
q7hxQR32yEGatD1UVTOea9PE8ugTYTN/MMoVe7hvjIPaYA9PID9osxcHQKGOjhRXI7fU0FwcGkkN
6hvXbn8kKwHOaAzqqFuXg7FaaTxJcwwT827RrJfA5TYHjh0IsBDXRq4/01U7uQY030GsNHK8PtL9
9MeSlye9pRlhsugyAmtBhcjPEjwjGgSuBjzpcNA/JzyB+HUre2/WzmM1Z189dDbubcGljXnUybpL
NbtU7JWO1RCKwLSqL25CN0qaHftMy5B4BtKqtf0P/sUqLKW0SY1+TAqhhx16tMhtWBE1urQlaX7M
ZQIUtnfuXJGK0Gq1fMsOvepF5x9RaRE32obSCx60IZjC2WCDaNxzmqIzH6aOemQ5Zwahye1AuKmc
MKgEomckt7BjcYemiGcXXfXuC21kwnWxznYVHUN2s1TuRrevKR66+hF2VhuJ2nubczQAGbzNst/R
Q06vEkY6NZl1mPZLzojRPfplN8arI0beEnXUGpKglJ2FCAvexwBio6zKt1aXVETbFS6FYpr1pR6J
oIxKx/iVp3QzC5k1dLnYbsflSFNrnxjMC+ux+dX1acZZIAkxaQ86680ojP2Kk5rdAIjvNAGZ06Cx
+gQzV8nScTM79g1C8ASqGiFfPwo8llwBiy5E/HIrcF/seUHK/Wjbb30ZwCYGtUVRa3wMuJxDb0ks
do0ehjsquEjP0pfVmL/0GYV7Aaa4hcARjs2m9mMzEtWCYXMRP6F1Yhsf/UO5ws8byvyVhOaD60iI
t8PD0rT3M1QtTsckGpylYdjjISfGZn6ZCzDTkimIaBGCpmn7xGUSbxYyGqNHvTSXBx1MjcDPGWZ1
f+VVhowzEq7aaYixSIWBxHfKhSweLQW6dJb5Xgw9uozQWJxfrbe2YQpnN3bIPpYOCeiF4TsXo5ov
lnFqD1mXEQXb3kmDv2MEIllorFK5wdSaVsG5xzVwkV8VK4bL0QiqU2kK+1kFwc+BpRW6XjtygFp8
rhLMON9dxhR4ohG12lPYWg6GSeEekFB63MZN3NYLGgmryEhFvtaUEVzZUE+rttTpHL8gSOXbtnLv
2jHIeVt/tyvq+ho+kjMPpA8snKWpHpSwyKJeyyUUbEPbDXSxY8skTBkL5RPyAMTSZvCIa2SOEmf5
yGV3K7r12Rzz4qK3KOLWFFFFkrYlo0vv2qP8osXNkG5cVl44J7kaSkJ3Sh80SesF7AjlQ0ACC2V5
5G7/cJ3DogKzYbn32kR1m+U3DAzrqM46Mi2W/prYI4ubkTn1Eg5Zd5jspts3zfAkIIkkAjRPRvTw
WPReVLe0OVNe2kahUU9RQh7wKQKilNhEshIdzvpQGjMr3VjeJeytThfgZVLIuUVTfuSFlsUpIhxt
A8loo3Xy7bmicMnuG8VPJiQpD4E/5NZARBXp7bOV/xrsdIjdpi1CT+vjYKpLDKnqamq4iNsLoAsK
JLGJcozFz2MlxOeaBgvlMMGqLYDJs+W9j16XnaSWvHXcPo8JYxtbY5ed64buazvccWC+JVtLQjp1
xmXD4ZJow55ouMFW/oeq3lcy7xAtrW+TSu6o7Ptw2vI1EAbsh+yROeeFi6MxtNYR8QBcFTFRavn0
iZP3ymrOtiOnsLBrGbUDVNx+uLCrjI6kB5BLs664VD1V+jJxvtSIJTckD6WPmY3bf8+EY6deQMYR
YM/QMokp07K9cJjFeLlx1fXGHY2zZ1fMQcQyQcqTeic2SATggm6gl3FCWF+2haHEmNc4rZDyrJl7
rXTtaKvyBr7cR4k0ue/FV1Az+rD7O5tsLsweOxgTd27fRJPbNSE3oTGd3mocVRH/e6FX0G5zrp0/
ciBK+5Z45jt6ngOB8uIdTexyYVbJsaq0m7n0bpXRwogzsLNqRn051VlLGyZCs7iV2fFa8VXDhvaF
B5wzyT+mTLlxl4ur1isjmNCsbujCs30up9G+YjJ3tXK7iCQwNRVIeQL2BpJeXFWzFwA3jZ02aS8s
PbmuAm2NscGipEju9LQ2Q+ohEIv+RT5su0530+rVeOCUZIzr+fNLledH316yC/CBrK8Cr/9qcIsn
7Rg8fvNUGfMmW2xyKsACBmPzBRCN1Wuw5wfpjLCmQk7adXno+949e9hHU0zh+H8IO48dx5UsDT9R
AGQE7VYS5VPp7YaoLEPvXZBPPx9rNXPvoHsz6GlUV2VKZMQ5v9UvYQl6UGQGwO/YMrWXw680n+7c
wj2SA/0FUiVvlpV9Y0D+Br8m+a2EnHFauezyMmPALsutqdn97ZbxsV4TzZnW6ZDlo1+KTw/nz9yJ
PQ1mP1k8pz0pzV+yJWtmXCIakAlevuSMm2Mo5Dmr7WU/qtVmZPxp1z9t9MPvZnAIZ2kUX2mLsMSo
KSpbRfd98kUyontnk3i9qVVLXBfiB3gJfS1G8TWtPjHlIvsXfd8QD90527RK32xnObkFKdKO4t3F
ZrQpI9oqoLHhyVvvVGXvIqOIyg6pasv7ndbE0Qx180Mabb7rFzKDGkeBeIeB6TeYNoTipay52yiO
28rkajbgYNoZXonWBRDDj7dNRtdAUX5j04o3tNpObJh+tHNsOsRUUmbbcMh1kCfjtKm1fCSKW1zS
Kk+3leY6U6GtjhS6ZxudEgPSghinsU9+OKpx8CuTQqlIs0aRMCznnGs1ZtYVUu+thg5OljrwX+MZ
HLwRZKszBiVPksx1y3FfMXBTOLCNiXIMaKB1oEQlrVPUTg42XugIFEygnbrafXdNFoKJCw4DFCVo
x9ORhYXI/8e5zEn+RKa3TaCa2uLLDzXVcbHgTvUopnTFp4unbRcRtcuUbZztqdUFO73Rr9EWBG3b
5s21mltulP0hNVAokMevNguKxTQHp2AxdDdNZ93xS3vnORLuWcrml3bSfN+LYi06azlm5hooJa4A
OurB2Tu2/Lbzxdp2G1jzghwO44mrgvA8yEdF8I7nPA5W8pjEmC88JEolYglwvh0KnxKkA26V1O9z
a/qHNPHnJ9+qT67JSaw0pXeNCVI2YwAIcKuz3IXi5mbA1Wl0Tzp2vheG3ezjNgeHpFn4yyrtlDTV
/DVbxUB91n2IbSiKYqOE2W1XKfLO9veJZxNNgkRWuz8Hh1xVvyi2ckm/y9h40r01BCs8xSXSXlUb
TkzPTyYBZq2OLpKbI+mt6nc/4vxugiwfvzBWFAHVqNEGqlFdOSEDz271dkC2Kr4kMcDCXTr4kzoK
QK8tENquPXpZeukUC9Ew0fMW90EnG7I/EhtTEt7tAqhzbdXmqkE45xYOcTPxfV4354VpBAakmHae
155VP64fMgiZXelbbpu/1Tx8+gmTWpNbzlYY8xHo/S3h4bnJNnmvc+eLC8LZQSDeF4qrou14xRzS
RDCGp1tSVwZ6XV2Qr843kAO53PXC3M6L85bk4x0SE5wsI92AbXOXkA8Zoq80q4yzgIKpchAPTRm9
5u7P0DLo1qbQMEZVvXEL60k6NhMEAlzw4gQvY+hfjeneI0WXw7QUhzQ1jlaEzaRE7LxpXfFYj121
HTv+BW+Of1ZzextVIw6eAYFRdiizkW6lmAdKuLCh+CNUZJMdl/6IDBDuEgcjr8FD7pRFkHQWNYKT
8Z5ZRLY5hffdYSBjlmHTXxL+FY2Bc8uA9RvG9sWRgl6I0udmyrqgcy3cTmv4OuHDS8Yt23CPj37W
YLDrJYMO4G3lgtfmlIn6z3Y/XnvvXFsjIzD/thSFZpCvGAkpOyzNgvi2jmHAfV2iiGfComoke22c
/rnKVuFIaOMHMBHaT1PicXIio4PBgwr1ra8IaVVQTS7tEta5tQfxRpch9hVkxjO+q2ZtLDRhBjpG
5KgnTnTuOXmGoTnZNW6DemRfTnI3ZTFK0PAycm4qiwyr0Es2nSXLXawEZcNSvM4M7ZFf2jj5qjyY
ShPOu+Zey5Y6sDRwCac3QRYjCQ9zQe9jyq02Tg45keFyMDlkMDbBhBKx6uHJ0ka0Mx24MHu1Lag+
Pc+tEyHL86k3GrqLT+ZD2JEnN0xjD/+abNt4Ck/g4vdWbN4ZSn4k5VBfYhHpTW27T6JtHvLOGveV
cHNYmdTYpxNJmLVb7CejFgFn8Gk079KIU9mMZqw/3JhzktOwu7wXLfFnzDO28NNrMtsHY/ajfWPB
5qST8d0CCx5N7aWAk648D/Fw5oj7ERHMcOgSm+DKaadXriKkvWNbav3lWePD0Mw/wpLWJpMUuwUF
2MYprPAWlYxyTrdpK/LxxsF/1wYXgFJfQydoJvCp6oKlPzpFZB8rpMdusxwxtfvnufd+9kn+Ij3q
HMgFZV1NqCMA6GWTolgqGcl5qdxTOaVNgNji0vco27L+YMI5YXkBYwY1ImKqjQNyeKiLkQS6+S/L
Ql4tk2epvYvjEIwqpuXFn5prX7jiMKnE5pYuQZCT3xQ+VOSwO99N6riMrMstC2kqb1tSzihMDWkN
PtYdfH+tvD9NXEAEW/x0kHfgZpLrxEMne0QDaRza2HkMnXifa0GecNvCMDiGQjiUsoDP96wH+KeA
rnfdLLJ9N01c1ATgmfg0Dznf2T5c67Z9e3jzoyh5Itvm6uv51LWGfQMWPQ4mGI1tL+/SI3ssEg7t
2NzP3cz0jEbrTJgS0r06f62rjOrE3Hztl8YkINWkz6Vj716qX1ZG4UtV48mK4WUy/bUY6tsvBsZG
TEoYKz9jAjGPFrDTpsSS4AypDedV/8hmzAAMWuTWWqcC/xgU2lHWbJNW5MBjlNNL5omrSNvA195L
6UMae70A2gJ7wCXOM+0zBmEv9DZtE195vzhyUkh87clsr331KoS7DSvnC40EIMSYPeuYVSXnYeGD
2eYtQ5NZ/fZk8YZ5sOfSqtSpz4YHLk9I5Rg2vQm9mzPU6P6xigpmKJESiTTYHAvecKoKEjtIjO63
kgooaAcyHzVZj9UfD43HIW7tiDV2+OmkWXMNK9w7hBiguE9XSoedc3nVWW8dU4prPQhuK7cMOgzE
tvQJYbRAGLyxehoQ2WytXt0Pdf/lw9ChgZEbyo3B3GYNFcaa3MbeL4NcC/KGchfENyr7PTmjv6DH
YHMxX5it+vCNmnxON/qDYeTqN1lyZAYCeSTRa2tLr9t0hLppZQf1av3VEMMOhurtSJsGZa1gAdCt
XMTNHqPPa5QRPMgFchdHxRrnJbn3MueBgeuiMQ1vek9SPsgBAkMBD9jP2MvLFbd1MUgB63H9JN5S
Q83TQVYu+FpjK33BcoA3vL9HOgkK9NdF5TyW5UpJw1QGUbHQythMrykDQ2JhLl2S8qO2kHKb1aC3
tQT5av2jwRC9WcYQiEYDRnVFE+RmbZ1y7H8utD85UDS4kuHoka+SpELytFGRQChQAud31TSOLtV6
1cWUHIiEzDSqLQktEE9J5x9N75xw9eM9yjZZDOfI5kehtf2J9+IPXsYYfrwjlFT/Quy92HBByvvC
+kG8FZFiG5XfAWd98r8mjKAVf7qlSjdJXB59vWwr3vaZEE93jAb48wQkg55Yg64L0IMiUJqxmq4o
YL2c/7p0XnnrDoOhqVOwiDsddbZX6qOLuxeDPB5CKyyLYiZooyJ3P8OmS3Fz/CmrRn+2s3WqWxb2
ZrbOYSR/9F107jNImrzSPxpFKISbnXRztwDXrIKhFHMtoBBMVRqVX3mqMZealdrS83VS81MhuncE
ar/W3q9tXhw62Kmjk2KtspQJFVWhgvQyEMHZmUFHovGo6/qTbsXypJKa7g9GuPXvsBI/I92TWnA5
Xl1TYPezvk0KVVJgv661eyQkJCmGPX8+TrNfjWVP+yGMuVu759a/mPynvlXQaTg6jKnf+t2lM41D
uiQPto6NnTBAymN3ppjMVfl2XNSwUWb+2BKLN4BybnHMl4TxsLXEnkJSNHa/uMS+UY5ZyH5XDA+2
wf5CBrQpUhH0xD4EthQUtbT9fpreiWTDMG2ymQ1Lfmj7bzXxXpt1R70SbCa1WVEAZv8MhY8g3tsZ
7dhdMQBXCflj2rDiLZQ4bd7Ly1wYP8NydWCY3jYhce3JL8SFo4p5L0nfsC59pF730/Ikwaf0jEXJ
++j5j9kAXEQCkrPJpNouHf3ZseKTsNYXrmhrBTSRwbADdUFEtITtxt3OUD/hn0xQl3BlRViTmxR/
vJMXoCvwnJioUko95IktlpWnJWohCR1/O81UqFPmGcQL5U7VZK0BmKfMyMHCYTadjpIt1IsbZySM
1FDbRoKEWH4Ed7+ojzQmeC6HFKxEBoHpeI/uxByNjwHMcoI99FXB0gTYPDRxwN8Dx634imtLD/gM
mqNVxAMR9PNP5B69naF3CzMiIgXGXo8SrK7A2zCj7808AKlIh2T7zey6nC9+jiHJnSXHNdBjsmKE
cNxndx5JTLVJJPXauSGsPHvJzdGGkijh5ULnMdLmzh4GADRPUentqsPiOVePWKvBmOqtmjRfYLz8
dIpqj9oZSAAF0E6Zvb1r/IU/pSZYIlDOyVJrcAoZ8os2iHj1UYP1+SfpAx7PF2kcPaZQVZJLgrwV
apaW8MJAU9t3tEqmHhZGF50bKzRTtNQ8OdnrBBUOjmV+sR+JPuG+cngBpyE/+0iLAt3CGyWl8VYk
YUPidLahRbTjy4SKwWVabMIiuzdC9cb5e+hNDNlZOX/VirbqzlzcHQpAmnj4PTeTjRZWGoC91BM/
UVY1H2jjJcY46WZAXwdhwVClEImAdIjh7aeBFglfLjxa5MIxmvXwBblPF6q+0w6dXgjA7orJf8XG
lZPD2eyWvuWIJXx1RPmUVPyoOTsReln30tVEazbTB43AastztVYMMgTUBpGg4WIEkWvEgRbm+o8B
jnefKrdFUBPSX+V2jaah2OGjL5EkISgczYTjgPbdbqKH1+9grp2WP1y/Q65GpCzDbMyw43nzRlpb
tWeQyxnoS3DDFjlV62RH9Kg89BI9Zelwl/QCAMpCCdc2c3loqvHma5JsWLLMncYZhySbLhZJ3GWk
FUhxzGUf1i9WAU4YOkh+HJstKaSlhCwSHPND+VuJ6H1S3u8iZCUy+zXbNK1eOsQylHHUnw78gjYA
VBJP7J1UfVh5RRzx3AaTgcGTQZYyWg/9WIF9NEjgwbmzVETWbbXJsUiSdcbnF1kVnsZYrmq8ftzb
5Ygq0SlZk/UUrtkwKF+Q34omOSaSdzD0OGbGOWOqqe5p+y228GE2WEL9lMsKvIe3Nh75NUt0g5t2
DG992Xy4EYqNKJOQBjUKNtbAFMEHj+YJ5m2meRJ0QsJKbkzVWAERCfzUtpsE9aSO7QSSKOF9Qwjh
3d+jkppe3ns/JQCfyKs4tn9PaXccVQazTt6lorQbqMXcDuUPNwdQm8ZyvWUTvuU6q4Mic0mZNoMS
rpMwEWoKNMcjlQpgFkOHozWhlN2JcdtTByxZvzaGq4Ab2Pg5upn8bbc5KfQZLGnDNgkHgMsFxU7M
zXvhMWfQA5zfOAitUPPSuWL31UOR0PVBruKlFRSLFREaB4Umq6T8PSu4VkmwTVa9izj2a8lIaFeo
UeRyAHBDepYQ3V+aRG6PGUrs/oBiPt76Ldo4Ng8qheP0ija6oDEbMUN4TMvu2Rl8uZU5AhkiKDfl
GIOWdAl9dMowaVTFpI5AheyOnFXazkt47Qh+Wg3hXkZAUM5EYb0nWcZV8y7QrvL5g15UsvsVm/Ir
9IqRuKfZ2EVo6+zWOZUDh4DeOAnkMKk9ydaJqrtYp+amaBAq9LJDYYKYIDAHeT+HFNUROpHE5BeS
/ShQNLTx3kXTgVKhO+Kc6Haljn7kiLAKoSz+V+ywwFUfUs2EZJdMafkKpFCGdki9FtK/aXeRK6qN
tgBae1PCeiBVCzIwnzKpCNRAJr3zOt2ebWE8tl3W3lk+2Skx1eORhPNHmv4hiciovLwNTK/rTsti
8S7bX4s7AdsaINNOrV+ahKUD5zsfo6sfrFEPO43UiRSVnjVEUW9iPkmJnCHhIj04XTZyJzCGe+D3
KLqHbD163guPxXA2+2d/inZ963+vYQVDFhhkyvJiq2mPgnVL8Wq9G8N8byQgFXHZggdV41kIf2RG
HnoSsnymKxOUVePmngUlKoHFtPAyaUKUOf/lIF4WuEd7mGAkSnXIKH3zqvFo+LjGSCXIWT/YSdDh
OrDYmyxDgYbS/TXrsvc+AfjCZGHssjJCEuSVN4FVPrJ9GA1waAbd+CDcMIeEP5nR8Muea2RWK+Br
56v0yKx+OcVCQqwO+G+bYCJ7aLtYi7/VeBf+jjehv4CKENG0TcvmhcdxCQza3NKKiDGuKwdRRfvt
dvOnF973DntXW+BeKolMbCMfJBBet8rJtqnpNkziF/wd5iFvoAFyNguSfQFUEtFvF3RVmlwGFkv+
vxwfRz73hKHThUTmugHSneh4n7kDM0wIEV2EjUDmVlyEqD8jEtIjh7UVsJwJkIsUairndwCuKadX
qj6PFhNosGjkDmFu9efaicNNC40tiCneJL4qd8kJPaW1nVVEwyZIkFheXSdPdx2y2gbHHDe63Nt9
bZNrQ/hcZao+yDX3ipPhg0cE9Ni5yDkKYe/kUiRMusUhHxtaz7CYHlVb8e6o4jdCa29bZslPcLgX
D4E+wcb1nSvq+0a7H6x5f4gLQskD8beVw4LJUNdGkGRDAACKPUA0r0VsvvQxws/BIuQmL2xyflNo
1rS7Qy2WbM3IaVh2gHylBnyyAWul6g4+MvE1DGjY8gHSueAMTwm00JFArh+5b/9yHUmLhX1psum7
zNNuJ6GoWRCw55jg0Iijf/DDt2eNDn3Dao8iQtp7szP/tPUQX/Ok+HJC4EcXZRu6Mb08GD4R+hew
D+++zpOHeAQ58xISYwwv+whnlMRjQXeIIX6okKiq3ucuS/OVrs3KB8qV7RcnLm+YJP4kEnTGxhL6
gziaTWSTTFAifg4mMdHMV/sUZaNEIr761iQFzVRGc6KR+TA54lfcmcX2r+HftWiUdJL6a2qUuoBG
A78a3j213/alzFzEaNo5WtaJtJURzSNU5SjH8RJ15cFYYhIQgHurVG3phPKRbbZPiZ2hYqqI30cd
wwmiCE2sU+fedggE/OuBHsnGuVdDfz8hQKKAApoHUwOMPworY82IQisRcGpROdE69MzwF0h7uIHN
+zu3t6iSafkxIAf3bqimE1biOlh6wr1iXGdUEtSoTkPnJhceSBpSiSj1kp20YWeLRCBv6kF5y4ES
3I6/uWq4bTtt3bKsk49+KE9jQYmFhITcazln+8V5z1yLOAxTJITyECau+Vs3HihbiErLIV2G6Fz2
2BUDcrvDbFdugFpjN3YlaEpNVmXEjlR6RB3R7Q2b1JYOYWXARK56J+jZDrAkoaFjZ4NFbAO0/pQp
xMvaG0mhkE1IRk3V5tblr2KM5m7XM9BkaGTWrk2Ym6WZxBSks6p02bNdGFaQT3WznUeFnKGvriS4
XHulxUv1QyAKDlAB0WG4pkNkzS2LKaqa4+k5BkU5yMV1905L8EKSGPKESvQuNUKDMWwhc6DpU6zp
CGkI/nBhd7mF/IZGaN1phIylZvIidy8ycLJlVIA6KRqxOjFOck0VXBKF8qrnkAvLGO2/9n1SWZpd
ksP54V/YrNKxDVXk9Eaa2gjcgUrTXjDEL8CmQS0Z/uMlTQ5hmIOVWJSeNFU7BnU6XiuD9oZOAubV
nQOTQM65PTmcENW0BJZMy5fYF1vffGj7iXe787+SzCTGKY3e/LJVOILNz3Eejb3X1G8DYXo3XMqg
P577kAHPI1e8m+h1fMbsDXg6A7wyYrxR6vD8N4uvsb0/xDeUWwnLG4HIXwcpMTVK7zRqjzMh4ms1
Iww1fQuglEa/Mvbf21IxFsiBx6VvaycIJ6T5sxlymzPOfpDndsrN9jZrIo0QmDJCL+wc2RpTjUgn
/aKQ+64U60S+NN7Fi5CL+Ko+5sp03qcu3gLZhb+tTH+IlE3SUY+WQlZiYKPezK0p731Z/i7WoC1Q
U+T/uhhuLfaEZLVhg/hTklDYT31C9mkDgm8yGZzdVfrIHWZSEZzbqDZiP6j75UpkWvHGT2bcwPoO
Uk6o4jzvo4WiZVLfwPfBayHDuVQVQ+CYqbdycK2tzujQ0pIvkWGnp8MU74J8ILGzeyiwpe6IzO4o
YPH6wCn6cANiWF3KKKLOo6lBBicJn2+9OJM1bonN6ZCJDVehJkwSk9iXXgzqN3hpoKonHArjGxPk
ucbvhtvAKa+ThJhuEIRbNaDQ8EoSonVvjAVZomyLkbY+mgHmtJ7Yu+rC9Xes38Xb0tlb1w6rpwQJ
XBfXxqGRSX5o0lG8xYXc+eQ4LikagtCAc8QPA8sHgCOOeOq9Z5KT59vQrzOQ6/cB6hjrYiJSmNkE
f4rVOkBdJKxRZ9x6v0juY9q2CXvmcpimKjoWhJA85INFWw20TBAt4smMxHgn8O8dIp3kO7+kJQMR
eMgde80kjxbVm/F2Cu0xqKIShbuQxU6q5sldaCnusptZUnMw6sZm8OYt9bE/k/KNDm76kwNiR/5g
XiLzt5flzaVDzbcM6B7dSZm73MaBx9HVUnkKl1SVn/QfqDMRnkE+9t5HgSq7NmE0jbJoqEyyftel
bh7cfsT151oi0FPZA1vZ+mlImaTHy+SDm9a5kT4AwuAUzzZmG6Zn0Ch9tAk5DQ0nfUIIcjUpGdiw
kBh7Ox1fZmVdMjaZg25hTJ2J5MBImG84vYZjTsCB5UzGAZH00fibo0I2rgWtgqajWIJwnn80CNjv
8MdX9FIldhCnEPlja3wmFpb/FU207TF7zCpXbmRsFFe3X3JWC7qXvCzKTrKd2cJkWB5YwEZaY5Lx
zmcVq4UvDlBALKcWxFVnjJfRQ1nas/mYUhwn3oWjRCTfds7Oq23KalohA7Uq2Xn19pgbENJFXn3N
11Ce1k6HvedoQrqiHEG6GSpmqjqmyZcGs6X+LMe3aZyTh6gYb4M5FSe0MOhUGZ+JThjfeRmyltyM
AmZmSizEnOvDlSYdwqsqNJ8zEe/bqTynfVNfePuOTjuQe2TBDdihLx40DCAZn3NEfDwnSGnpT5WN
96TpnNmLSCzsyVgTve3xElEfh/GvApK8AMB/UWbOU0AfKtKE1XqWfbWhUNDdPE/4VsB//erbNczX
ZGp5XYv8g0oc+0zSHhCcc+eYzXSHakQHobuibz2KcI4W9SCy8tOQ3OQzuWPXhTv7aM9r11I/3kD/
smvpzdWe6rrzbDXulTrKmiyXejPESXsRk7kKbUkbJAuEVGInec7o4T41k4naVJflvfHtLOTbguHN
10jDEAFJQbMJHBy1HOPntoVhVsn0aFkio7ePAJXChuVSHXijVeYCYQDGqTRsABLHkQljuI4LMoZY
T9HdQKrDwR9wvDJ8bwiyGUgiLNPJ38chsL1vfDVZAaPRZPohDb1Tic3+rcywUeIAWK89XDVjnb4W
qp8DNZA2SjUfZ60kQJSMQJxO89jfATnEFGnX1xguYOMAeGxKrJxZNzEgVE55XNRSX9LC+6kZmnak
SGFq8VN/N/nky5bUqOyQ2pNp6LDG+W79k9AlzB2sRZ0xZD+m9C1lxMJ2lZjbsUy+O9UBXcahFcyA
sOhOYqZzlT6S14xNkd2OV4kAkqjr33CdE2Tlgtul1oPtd/o2kDy3reMKJR7DusteOyxzCvnraRQo
oK/eDERPOPd4Ll6HvBK/K5FQipr+8X05MJAIRKZFP32KmccszM+ZR1bK0L13lN0RcAzlQXbMbwNb
BSyJy9gxF9FO4NvjregDVnmk6dWzK4T9mDgajETyCcGR4kUaecW9L9mTm2Vm8bK3PNTgfgsyl6Qv
tqXHe4vfwGnGe769l6gFKDL7Adkjhaqdad9aTvUNITLfKOF2M4bML4sLu4ucb1hu81XM3XfMXYs3
7D3GvvCudfYyNrV/thGg4S4Y4NFd7wOyfjcXaIqIqVs+pvU/zTWdsToMh3OUh2QxOgsNowQRB0ha
OU4FQ5uBkeOXYL8ZF9y75eRlt6gbv5N8YTCe1w4c4M6LVRGFRabJTriJ/EKEc8pFddb5NH80lPIC
4C5AQWlGZsNzLH2U+XbWnSof+pZOvyisi6shQeVNNwWkidL+WI82pZ2Jelyg364G0TIOQA2FXH1U
whiuQKPDjTsQe9Vaq9rcZg5cqCIWmY1oE+5U1CtcaPvnWiTxibodqnPOtoX0wu9GskAZ7jaxSbaf
7IcPlvEYVayqNmpu6pNpmR9hmWdUQ5H02XRdtUfxdmXL57cuCnMvyWLcuG4N/g5JI8q3xK4jkro5
ZOAHcILF/XsaLebVJCwsYbKp8qpgk7RY9+smCxZiqA2giUF4p7SZ/IsijQxTCam4cfRUdbbzMiBr
Qqy1lguVMwEC/kJhhvpBf7d7TpFMF04i+AiruyIcn/swNPZNyBvbDxOpolb5tZilR1/jYxvOpGEg
uJ3bQpwFAdioTV2XT6Grb/SiWQwsj4XJ1+FaYSBS8t9KYJljUgKwRqlxpxdIB75Kd6eyFm2baX/T
d4FEZQaNI7F0Y5gVdvLEw7TrZi+iATNn90QfWH/4hCpTY9fjMbNNno7C2xccNy0OXfSC8bnM1E+e
C/hcYP9UWvOu78rAzmJ32w3vnoW7lOAmUAZ+kk0ZkyfhDfEfj0HCaEP75oy/JCET29TMiiMhfcQD
JaSt+x0SZOUhe9HVy9CazqFw5lfWNbG3MW3tJhgUensqfL7k1e3naRW8dJR6cJNch4jOvwm9O3ku
qMOtm5q7+bhU8kurHvuL9B+4XoBhPAobo57HTZvaRR6fNRe3+3Rx3N08OQPMFvM5QY64TsHptrEF
kgbmpIyGP8MwEtQlc8XUNn+KKXn25lVt0Ws4MoDUwkLWUdC5p5wiP/dcdka7EO41UR/490rPXQjR
wSAOpQ+Pi/F3ZWIsRCnw5v1tRHLLlIcMwsVwQMpik8d1Ah45zEX3PXnES4Bvnj2zeqEvOj0bow4h
HD2QdCN6dzzWKfLcihePCQUkb8136WYZHpNCdZeh7uSTUaHeGHoczjF6B1ZqzijqrMlL7azrbKdA
pRgENNvCTqfk4BAO8PdrawcD5kRUz03Fa8Krm7EZS+rqUsErjXzqUqXTXpGT9zQbfHaGLhO6ofmT
Jbko6VBuW774LTGky7NIZvyE8R4YakQ0eNPGbF3TGn0E0tT4hu4OqsIgU3VaYkGZo3dPgPMqo3Pb
18amIysLX+O2vXEO+Rbi7S5hyY/ZYra1Q9/9ZIcOYDF593g8kF1jefdZm3xaznIyJZGvphr1lEpp
UeppwgwRch3spXNous1OIyG7ohnVY0sk97aezzOF4z9H1GB2+wU7OP8qcFevSRXEMTHqMjv1BGaG
4TmP4+JqZmLcN+170hT9XUgQLAHVVIdxmQLnKVRYVdY6TxUtCptZ9sRKYSSbMTE+uRmGUMnzcyXD
wjc/xr4vH4w6zo65NttVjvlABV/1PLkOh6BGs9SAUt61ycVTS9CQD/ldrHOMdM7Eiprf3gT5JPgH
0fqJx349PlLDbG5NOnXvLuKoXWrP9sMY86CI/kgNQPe0NtWga5P4xeMiehBRcRZp/lFOefmdhPLc
5oThGDp6NEtAk9r2A87hQ7guKv85pejfabXI2U3XINGVckAqbv8RUoS2NHFdDJxbmDzAH/j+qPQZ
luKAALPqzCqaHYhm5CBA4FBj3wgrTAntPB170znGpLYHo/8+LwZTJLrLWnqHdkjJsE9mE+7Nurkh
uX7TGhbJ/bXrmbyvNSKMoO86btqmmP7Lb+T9Ky7eRUjkKE+SQ0NPr/vPsLts8M20ApacjfZZS/de
+DhJIDotAj+2mXYBT7m+T4II+FyUe47q5MCv1vh2SkiW0dx8QjzDMpA6te7MFE1omAAyJAMYftfp
6lQu6hUNizojtiNlRGhxiApp30fjuBZFVO9E6HaYKPg/woJ+VwWnwJxa5ZWah7N36m1VPXZFVJ8L
xXNA/mtxgYf78hBXntlMYGAa4lTG3ge4LTkoZue+LfAPKyRnu8K1ortYaBXEBnEwTWF8j1au0asi
Ec2JcDwm/JRnOcvL3z/qqK8u97pT1+DZhRx9bLNZ35A6w1pXvvOw4DexEfFfiwj1lUnRBDGmQc82
cilsasHdbqEQqaeynuxO496Gn9p7VkmkvCdPzUyq4DygJP7Pz6W9fkv/N6HLItzSwFhJeBAVCf8I
/WccFllaTYJMCYbTPlPdsS3apyUxzgq696EtfpceQWcpk/FKpTjbkfhw3KZz/hZJqLRh+WzM2H+I
Kd+7JIIT9K+REMghvvhx8iIi+lPycQnPU7fqzhdbP0A2wOnNtAdnEPlgpZVJVF3IdLDKR4vQeEDK
bd5JLhk5LS6ixpVOdHABybo173sLZRcpBVvs268w/iF1ZHsENs+RQjZVKVhthNHr5F8GfdFfQpM9
Y6gI2lrgS0SbX30jt6/ZFBJfUfrHLAZ4ad3R+G/9E+tL/c8Pl5vaom3IsUzz74f/vwK+PURZeZNo
BpNlBGgni3Af1UhZ0YvwPKNcEihU8CRgaxaKAZIUlZbfuHtWM86q//xNm+r/+2EkX7KtDPffyYu4
Fw3ZNnzTcxUlj40H78d2k6OPJLUmwtDXAXlJeett+jHqEBMVEe9oG38XfjT8l3Yi+e88YIuwcdqT
oLwNeprWKNn/9ckMYoGtHmJSNlpS++YuZagiHXf/d6ZgvArPC0tYnMdtUEntYJ2wNvVY9jhly+WZ
OB+mcxFGPIfD+X8oO7PluJFsy/7KtXxHNeCAOxzXbt2HmIMRZHAWyRcYJVKY5xlf3wvq6u6SMk3Z
bZYPUpIiIxCA+/Fz9l47G2k6yTBsdgxCMtrv0GTLygSJq5r3HKnx3ogV7maqXKiM3v7311X8xRPk
WNpDLEdsuQeQ/Oe34pmgFYvORAYTbiIvP7RtZ53pzlUrgq1uYS5Wr9Jfm62ZHWiu4B61XAwNVv5c
qNsm8kGmcspgYyPGsV7uDZuOcxUCStDxdBfYjXjuQQcbbY5f2MqZERv19xHi46v9t5vUnwG+zpJq
hZrGwx5mLeld//6pCGe0EmzfBnoLcLPTon5OdCxJjU9eQ4Q9kRdc4Oc8e+WALBKPOI3i/nFQVEQR
4HfONAakifA5r2tOO5aB5juM9zSGnasYWhjiXxTwkPm9Xcpya3v5cEnclHQEHx3/7z8W6y+Qk86C
HtSuJqCLXOJfIm5UacTZ0JEtFTEvpDNIpey7/jPnJH/jxtmtSGmC5wWB6EXkYtbSE3JAVNHkbmpO
ElR7yfiBFH22uupNCE5OcWBtF+Pj2iK5eAWrHUHafZ485vQDGZ7Sb8p7tpnJ6m4/lW0xi/Wbl7Rc
xLqDky3ArOzYJ6bEasAd68V2cDO2NfLrUbaHaULESfeANVioJ2kwgLDiS0oq4oNvsDbMEnsIKzih
812pz3k1v/aJcaaJVF7PjXhDv1o/YAN6mJis1oNXPbj+gOuwIOTRyW/UPGJarF1J94h++egw8p8E
mRHkR+m5OWMuKfZMbJazn/lquIO36vvoLNya45zkyKSNo200ybYwmX+SbP4QxuWt50FzUIZJc7co
3bUD8cwFc1Nj6d0TFo0NsGWsp/JO7OYFHdwYU7RJUJY5DtpMCexig8y2WTvVrG+iRox4qycgayPm
CcEU+A1ZMbKnpdPXFvGxjT4IKfM2aVsMFzb/3VJ1+qJy3pSboUhOsmGXN4tcLqwRyTq6us19yF55
UMtNH1LXLgjsidTI1yYZCzwo1VNnthK7NyAh14/P6FeftCTbZpQUIL+/JfVfLHrKoQbUrH1K8t/P
jxdnThq7E4uei9txpZsu2hh1J0/ML+1Nx6Ay9rD4rix91zbzISxF+ljOhr6ispvWSYVMrtImoxJu
4NS3I7BJ5tFxSVBx4VnCKKxXQxaRAo3QkLSbtsOdtW4Hb3rDTrQPLVPc08kkq6SYtvSdnX3AkQJb
eLbQdj2G1x4hVLCv2UvH8Tu65vgOeCadzU63p8w44HL0j87InWFmuHr6ATxGnxOgORK0jA+BuaZx
nZIAcsFJh5Z06nZJYOZflV2TbWWZ2AL78rbVIX360O3P0XKcNHq0N4AR6LlXX7rCq6+lwolkudRG
ZRTgBnDsew4DXC+6tE7YGK9jhZ1U0mfd1wNLzJyUEByi3OPk7yYvU/g6+yEh7z3pnBa6ZEw+2J1b
GNi+7yGZlvMdMhrrbFOB/f4D/sslR5oW5RR9Gct0f9nV2LaQAAkB2ruc8MPaJKxgBvBYYEhw6xZ6
4Ni4rxXokcENT1GfGpepKW2E877aZqmsOLVId1dPBAv3ZIIw/JC3hB3Mq9hGejtEBuyClA6wzWbG
3OCUDJ9ilDRLOrP7m31N/qm+l47SLgB727ako8Uv+xo9mrHPiLujFsfZF7fxNaoUHKjFC0M5j+U/
hlsRDXLtw/sgoIeHbW4QYDWp/zbZRngnl9x110i2XpI1J+G5xQWKBLG84tgsn04PV3RryPQ9sHDp
Tu2MzHEshz3yZWSII0ESdf7at/ZXwV6aC2s6eIvey+/cFwPXyjEng3s1Lq1iNO73dp+tW6jpe5RH
BTCWWT6GSKsqVADrvB3tA0zfMzlA2Z3yOnreWh8ZeozbokmH7e/vA/tPKEWJEsChxlJcPMlp++cH
vVUm0lbNBFoSmxhVAyQlqY+eirpd6+UmtS5KiqkJccDMTrIx8iy9oGO97zrafgP82SJJHttJpjdp
4DDvUExCMBHA8XQY+mCZzTBmvlmhg7WydZ67gQw+ujngZqxwHzqdg4AJ41Uq/OraHl96dsm/Wcus
P69lkiVMsJ45Urnqx1r3bwVchKoobxixYr+h4T0MzXXcyNfAmMHt9fCYHHFlBKS69Ya89mV0B+m2
GR6dbnxLDD6fzPKmvzmQ/kWBy0vieC0lpaVw9S9HmbAP+8HuMZSNdvhcT/1ziO1nVQ8D9GEIlEEZ
lqtgWBxR3gA6CUzkWsMa344p8+cOIdbf3AV/rqa4CyybMShJRJS5vxQgeJllECUpQ0CLGCpecLMu
nHx4DgDQJS+5DyPX8JmB8m669RzTSNXge5uYF53AeDkYfvgtbUiGaHWyVwY9OiOa70dymO7oJB7n
BAqFYIuvsjTeBoDz1rS4qXoNG2A684A8Mjd9DjVYjZzfBNz3UBs0SfK7VtR3P26OYRoefv+uraVG
/PnMw7tWwKe1CySbQ+XP9z5yRmR/aUU33HffTJfZ1KSGyzhDE44SDkDTLK8dn+66ZNgEAqb89Gzy
7n4830bh4eqr2LZqr+u2PR5tI97Kjn7C71/lnyKMLaBbwnXp/DATty3xC5i6qSsVeD0xMansnxAR
7TnjI65f9DY+AoXATRj2RRev5DbNhTaRso+PQRo/W0vyJUfJvVGQP57E6OqGxIExMtCM6dy7uHDd
fQq39Qgv+oUN7er3r/wv7nKXh84Vjr2szNL85S7H+zp7peIun+Y5OLrRjKo3Cr19g3lwrZh+XrJQ
Xus5YyBHciuPhLNVNi22rriyw9r+/77LaQMB83d+HCyXSNyfP+8S0UiMxila85pvW7vWh2CJhoRB
cTYCsAo+gVJnofM9DO5214b0DnPLXmIZANA5Jphgms5Fj3k/5eRBuISmCHSTQwc48Man1RBEZDKi
vCGNbg6JNhheh9x5BALT76KuDjej0z1UNB1rm/eu7BZ0QENQQIO9z5mz9mKKYU+Qgf67tJM/7Y+8
ce2SeGSy5Uvup5/fuGomJyYIZekWAdljNlLs57LqSHqZbEYA9GnnEHGWmzpMsAYP6Zxkvv77u8H2
/vS4uRL6ORnJjqUEmUe/lBxwl8xBBQOWuTqhexlQEPnYl9gpzKfFEIV19lyn3dkda/NL28/PIBuw
uI3jJ9i558JLvdfMDb+NolT7BdPDTlpR0w8kCRyxK1ardhbwbZDH4SzP1vCmwUwbTPBmo3uORPGu
ZuBcrkNI1kB14pBDBRwKflWJaQ4mHcK6ZXLUeCca57gufHIe4wFeYd5/HxABbJmZcd8i/sgdyEGj
ZzPB6ZobLEarRsXgJYYI7vm4raZpONo+xIsOm9cMz2kjK3KZpGfh8K4QLQgkPkxy1Rqc3VMavU4B
ZlwHZtQ6iUF7tJ7zRYfEJCX8b99cIHwocdsZJYssjPflQyzIYlp1DPhWGNRKHnNYehNMuhnOUEIb
keid+4D500rRNh5m84ICCMV5iKAdihywLHmoG4I2OovZKnpzvzAZJXIcQPr1ZGLGmngD2ywijLfL
QpxFPsT1XHnbvjeaDTzZJbz3He90vG1qdvrQG146ScgT1TyCv9LbmpF6BBeH5whUbLQElTZNtk6a
Kdi1yzgwCMozztizC90hsyiZmoAgXPjyL1KDEFlak4zrWlDX2A5bxkmahnGncYLiKarXer5yE4B9
auS0HmtYlyL7WgrzdpnIJ6LT8H9jNOmOO3Ir9FDxDHU1i/w2rvWEbnQ4yFm9mzXnuqAvL4NLkHGd
Pztm9RoZIHvGgRXJBhMQdEO0FpLfK8CA4PstLwK858woveGcC/42XxNU89CMFuY7gcN3tG6qLBux
hobZjlH22LlcWjXt6SyUO+Am+CBLAxk6SMFeVijQO4ReA502gA+gfossrPcotLFjc2KkSd3qSxE/
ybrM9llHRBTapW3WYnXuKl6b9or5nuV3vtcOQK8pjeMrlnnMleFjTgFyKEtsXqVh+qdK8HmOyFd2
GDcKMr79kSAIAZY4SvZz0HsnQFXGjRCg3ZyhOJbKy64Df86u+/guLoV7xU1vntrChiBp2Qy6VMLt
2Y6IIvII9UYaJsg2pRBHaYngxgu57ROnfIktOJEDNcWmk+tlGfXocpMqovhUmd+nBZ6t0lnMYyS9
LKwe5kQDlJ3Yu5TMoy9h7z4UDSYCf1L4thc7hpkoNLtpc/EcnAYRrpptbjv5KQqcR9sawosIs+/9
lOmjTpnsBG1+aYktRMIUruUkbpIuLPexoaC7yjDfWxauigiq4hEO14J3wyPukS6jfM63OZYNBLvX
U2oSFIW2eYe2WW213X/QOcS3k6NGoa0gCM787LMet0znULo7jdI7jUvByumbkByv+pUYp/6UQ0C0
Kg2voGMEaUVoMji/3DcarcMYqrMQC60FK9daZeJt6KR9DbX0yRhSfZVHKV6xADZ3Fjr1EfNmW45H
gUCaW4GubNtP7UFzZl/hvAkIR87fRlXTaMTyB2SRZmU2+9FtXiPf9SPbOitGXLJTiJcdqrcs+950
dnSMUqNca7+9jW0Gulg6mPCq+RGWXn3KsRFDZxr717jYuRiXUr+fbktf4QePJaShtI1P0dBOq6Sr
xjtTB9sW58UDlM2ujtNrdocnIhqa26aa72egxqyI7dEoZs6HUCoWbB1XUPvZddSXrwwmyCGJZLpx
zeChbuO3uSgIgrDf7EVfi+ALLEJYbvJY8YENMZTFqKa72VspKhN0ZD9SJcpkvC5Lhh4JSWsjkumt
22hSBKriS1tZzR2Q99NUc/vmKow38Yj0i25bvu7GPDlGBeJvrI8kcRkSOUvBtmKCNN3PE/mFvQJp
g4U//AKxbetKyhtztL1DUyK+60uI0bmKv+Qqs7dG5XJHA6OMYgwfJIWE21wgmDMGbJV5pbPHasmy
XLRav99//9T7XXZf2+GE5+GWI8z+5xpgaPVEGnYf4wKHg9oQRko7Nx2AStTWAe7JnYoogX78zv/x
bfzP4LO4/V+1dPPf/8XfvxXlhFA5bH/5638/Fhn//dfyb/7P9/z8L/57/1ncvGefzW+/6Tr6VhdN
8b399bt++sn89n+9us17+/7TX7Z5G7XTXfdZT/fwodP2x6vgfSzf+f/6xf/4/PFTHqfy859/fCu6
vF1+WhAV+R//+tLx459/0Nv8tw9n+fn/+uLyNv/5x6Ggixd9/ulffL437T//EOIfGlYBBb8pFQ24
ZVo5fC5fsdQ/iIplDkG3wCGcyOEreVG34T//cPQ/JLkyRIwJlxKLjNY//qMpuh9fkv9wGZxZJvNP
U5umq//43+/8p0/w/36i/x5YywDml8MilFGPKQhzVP4kpP1rVHkQMwJxcvLo0j4B9lzaJWZd+UKL
+zorq0s+OEipoQV3emIkDt1qy9O2S6PuZBTJuItKLNWxD5x+AZggNcC+1BF3U2l9axY+66sJ8MS8
IYl5H4+ATHJKmkl2mMYqUj9mAthhQfg9tJhqi00Jft+PakS1JFy3i5+Wb8Ah/mw5SbZpXDffkHqJ
xa/kfNZiXPRSHtJ4QbdUC8SlzSY86LOojsEMm7WQ1mEkpnBFOUX6HKq+jQSorRP/OPaAJTvjuYQY
k0OOQSNVbUNYMtEClfFR+qz6BTSTWSBnCJUDPrNgaCKjf4jGJx86jblganrbezIDzEzM/EiOINC4
opoccdyELqMLIHVXToqTDKWZsU9oQWPpJ/YjCqK3aHDPQBKGE7swXZmvpFhZV8rHFNIaw2GkS3RV
VFl4GLvhVTPWJXPmPGh7Wzge6hSgr6xSGeoHlJzpPBx0mHym7fBoDzifi6nDDAkTN1RgabG/A9v5
1C7ZlBOXA337O4UmoRfS+47D/4bbEOFmMR0Z1NIoF+aesDKo3EGAK3rsaOfTup7Vt9SO/a2fhXug
YDk+CIDyNBs2U34yfdRPtcVimRGUsk7DK9zw27LC/OlNLjMchYfXbLo7jDs726PJaEkaskVVU6m3
7nHU7jECfY/9pV78u8QjdSRFzRlq4MBGjjOG7p3dpclqmPovtsp9KC4e8y4JlkSjFUftizSNTQfe
VEHihKTynjAe1fZ3VlG9turwqU3Fi+W/dgs02Ei/xXbL9MxEvlhqvZ18wZhvpU0ju/LavZDluFMd
kLbeoxS3snQVtyao20E9e8bwFBnebVsmj3EF1HEaEVxmHQlPo/2WkjwN08y1VrnJWFXRYMekD6Gt
rcW2S+Oz12GDzMKQWayYiF6hQduOX6Jc01vsvRvANJ+ML5PNfOmxse5wwhKvbXM+xa0CjEHZm7GR
T9Ag0nO9SErh0yW3ovsajzXuJKxmiylm4wQC+ho4R+yszn5S/XXivAoTB78Fta80C2q30diSiUrv
Qw7DNmkbNJeq3s2B9YXoWUqwkUzUSbcucBGQg1NbHSLsXuU4fNU6vRWa6Dkrzqk1PLnORI7LpGLT
Nj48H71j3BAFOtcIfTtmd7kcs11mcYQY3dnYiRDHazWam6KPqBQX97QlpvyAemxtZUxdm5awPnxv
GTEi+jNNjEPV+ulm8iqCTbwEp7+ch03qWuVuCjycgZ76isjvwY9LvVOmGeMKBMekJyYFjS7XPapc
KO1hf2V6qPjtZyenFGgbkGbA2rYIdXGLZ+ZdOyKMDuNtPqP78SgIwe9M3BiNpn+qw+dl4o53PH9P
jfR1CDSSZLfDyzu67wk57x11QzmBqSs6or5r17n4FDFYfbOdlxgVVTCxETJiXlyGXOXl9sYzt6jR
qx1I7QqaIWYOuHj2xIACz/BMHtbOivduSMZEv8Sz5gMCr7wiP7zrl9WMaKaKlPccSQF3J6CDnhOr
E9VvNkDvNSOBEnsrwzHBTAtlKgKyAdU0ni2kmoZ6Muz2lHQCAC7wm8i3QNLgqV+kSNqMXqYcdO0c
0VWQmd77Ipj5NNGW+4Ly09XlqV3me2ZK0HufuCBYb1vXn85J/5REqttVqNqhKHydE1RCkFVonBfA
ITsUtrl7K00Q3aFx9CzgObpyjmE/0aFpUq4T+OG9pC8B0oKBsxOFT52DNySDLk3PnkSpuw6t71qO
nLZsDGbrYpmB9nTLOtaAjsIR+lILJk/cValxM8YegTQRCTq1ET3ZWbUPckpdHdUYVHPji5Xm+5yH
NEA8qsVLL8621YFecg2gqGDbtIulrj0OuXswWkV7QmJadTNY8XGhP4E+oIGSH53RXEdtT+6a29zM
3ZUhZI0yV1ZraBmMY/ubsu0cHKWYNw3ROrBCkWdb+uTR8MGvNjqbWUV3pPNE+0iveVxetOo4IwY8
1RNW3EKwLtgyoNEixQucPUBkOGgJDqEVNLg4Kwt9N7YFwp1ebTs7LzYZdPB0VA8ACql6dXBlVeOJ
ffLFoRW8arqP0c/MzaBfU8QRWw1xsBRYX7H91GsG5Fe1zX0DUhhS4hjSxCZra52kLz4jXx3D/+gH
8umaHFhch9qB5STdwB6+F7A9OCwjjuIRTk0yJBKuGMsBd+yYPWvVfgSS1rTHEJG98ttk1TGQN7qc
HZHBAbi3VdcEO2MgMxMtAIQL9Cwee3o6BpQLmCtWpSEPVTkcTAceK04DTOhdQ148P3BiZIvOYNuW
kB4A3C0YIVCzccriKH0CKBELZsFVVCZ3go+SWIwej0P+1Efo99FQEEaBM7VufftgpK4kWqXYCQtm
aaV7pPFduA0K5WN6F3RUokOescty5IcraWHcLjzi2oN8xuo4+DsdtmdtRw/GbH96bszJiu6UX18H
df3iLL0DUyz0Eq+9J7b2Xpg0mGR9GagTeApSWgwRQG5jTV82J4q39depc00jHLiZyYAKMr9FQM5b
rfBBMFnFnJOGX8HQXNyAkgm9p43LskcAMMGgI1gwznAqO6BFhxLr95jXrywH66GnC6HMY9NVHM/8
tl6Jur1vgmqilYVPMihBh/RHYkp5aGz3GYeBA8hd7YsQM5hNd30T1gAGVFmvu+a+H4Iekpzlg7cd
jwWahzWHxwqPAF4DadwCRWX9r60rBK3lSnjOFY73eEvLHm0iLaTJI2uwua5ySgzP9l1wK9t0AXu6
uLHyggXZVWS4tan/UM0dP9d2wM51hC0CSEt8gyFdITAf1ReJStNbPKBzTUSLHu4mWEwkAm6oh81N
2dZnNHP30wKPa0OBnkR+K4gE4Ti/5GBD6Pb1daWjYuVlbyKNL8QKjIBvJV3mglZL7qFF68ddIRsW
RGnsaT6iQVdoixHs4vYoUKbcMz+u4A31Je37dt0H6L6M5RBqZAZRr+KIw2PbztML0QIIlidhgEfl
SoDiH53RP7sgxVdZsKSLTimES+GuhxiLV30ssPVTLdVAUoA+gsGCxWQ9EmahIVAVBxt36mU23hxW
qrUOgmfdZceyUjMFB0oboGtrQpjOi/vU7qAy9NOHopeDwfXeI3SFpssGnvYn6jwanqwhHkEN0tiN
vf9KanW9nUrjCh9JuYYlH1L2urj4rPLBH6JNGb/nWTGtGgDQm6WsIWbjJg+hJaFmjzGu4INKQbe3
JBVI/Avh0H5HHb5VCJGAzOGXL8eTbNVXSjCq1rC5CgYr2IrC4mriZxqEdx79Rxz1C/06eZ/teDea
4tC40xfThKcR2tYNiyT947oGgJO6KDpkjpHXS+3PKaRP7EUuMnkk7VGWMb6V2I3Ug1siLQU95W/y
Qh8i/CrI/ZCeu1N8iJVxbmlcHRCtvNjMUhs7T3AS8dwHRfzNo6sypeEbmYX2mkJqibXJVzg4ES11
zSN6+NcUXzJpuumO8w5ZYLa7lUR77Wd7WNzcL2aPD7fHUmWW/UAvwf2W5MueWW4KAKMwP613yPYP
YUsnztfzR/xKWnBEC83fmy5rYwUMkOcrghWZdfh3zIY5rH9qaLsSP5GRhh244JmAifpttGl8+TnS
2yScubaPzcC2iJmDIRtaHAlNOWVpMIpvOjA/JO0D3H0lqB+fETKdbDX5gEsiCUg6Sm+IH4t2xZAf
ChPTzpDhVrLUV6VLk8uIyB+93D5xaBdCdWYXKpJh21PLiimsgBqnBHKmHXskeskJa/kGIAhid5jp
WKOUkUXoMsJz4bnDASA2iK6Ry9QtRImuyU7heCJQxd6LZjgFMPK5rIQQO3F5NYjHuJDEz1o+kT5N
X+zT3CUcQM/vciqorivqRfL91gi6N9Wgv9hUvuQ03g6G3GYllgGh7qxRfs+y+sEArpMK+JMEJXMe
4BmVoEpWdMAuDZ/CCoG1uxpSpqtJP+xKPXz4hlNiv/Wv8ZvHm6Hh4nWVe/RJVNkUtFtRH0EDilBi
5kB1qtHnrmnPk/ZpeUmofBrsRiIiQkM4XIYRTdsifehT1gK7IBOAnvIDtPjbsMqeksFjWjEPR71k
Q5fmeZw9B/M0foo+IUcwQ/bilWeRBafYkddxaTw2bn4p5uhN8HtW/rr0waJbYWbsstI/ZAkosKbj
2ZARtp8eKYv8yKJArVyVfTQL7Fi784O2bWIUXeCArIJq+MbBl3U6KR5nTfIJLaqv9eB+HfWoViJx
YVeFaPEKkmxVuhkUp+7Rox/Q+QHifBESBRyfZNWcB4m909M895GTx0cXxBjus6Ih76XrNlPQLgRq
cZjJb81nyKIe7w/8qep3sQhg3AsYy/hZt2ikNfwQya5nn3XZuTvyMcxtM0bEEva3bVDf1HUp13Gk
5BbiButMBu4Md5tvaNxS0hQbujd31hLr6jU1Xe9sn/dsPEZYplgnZ26r3LrgpGrXyPTeOgH8CWPk
wkkm565BUYIi41Xk3tfgi20PNnV7GOGvq16cjgqnUcOdVYNdcmtv42VTfxxRq1Pho4dzTLhoYMOw
ENMfwfxIOFsiiQrJuSPyuL8Ts0OuangP14yxDK0J9upZgM+P6dDjVo+CZ8ceD5oYI4hdh7Q/2TZ6
rCS9rgvUHDwe4b3wU8ZPHMlzaEuYhsba2XPd16x/9/Z08TSdcuRDHDGacWuSUKRS71CP8nB9dBIa
rkCVmKz7x8aCcGz027nr7wZr4zfqQYzzdRXq60B231W3RZZyDyMGpwx6xJWyouM84JotrrRJQ0cV
5bGEHbhRqrkG9PKYYYLxxnCDKZKgyiJ8Mcfiqy9gkheJSQQcTQJjSRCn17zWhve16rS9t3z0BuNl
yDkOQ6Yw060pKrDNS1B7e/JG8dZWGcZdj86iPZ7SwMVso7571LaMbLfV2J1Gnd3l5NkbZXrVD/0x
YTsk4XAze+1tjRV/8u9L13ipOmCdafNJFXgj3fwEov9W+fSe6iR7JpDzOhquPbtHE4fBsweaYxp3
eIMxud24nntmjcMvWUr2PnO+SBe3VVv53xxvPowzhV1Zn5I4OFZs/Jt0bHaMBx0A8X2W3VdmdZJB
RewKk4iscL9YTngHdvaxpv6d4+FQOpwwHSbbq0kb5kpxRkajGM4EqOXBKaVISOpTaO1dwRTHL/Qe
sgYKPofySBiaRBT2v1ooiGmGCfwmyAB7meDAHWJ0QDuorbRY1BuYPx1/oqSOTxaKz0MxJvfZNUt+
DUNwOjvDvc0YN3M5gLtFe+Up9wkh68JHLTgYsG3h9Ir8FQKugJBE46sZGR+DYD9VxKStW5a8WX10
jX0OivEc4u0lHaNH95+dB2I0KzOwASkHrwyarqQv3kYufpG7nHcFpPJ02oWpuxNV++n2+jin+YmB
yC7mt1ah/7X3su+zSQPHZVxmGrxkJncoZe2VvCeiBd63IN+5aE9li5ZM4IhXycmcCG0cLX2tGoNr
RQW18ZW/zxiP9kZ0lybuN8TuUAGMIwe3na/AV/SF84qm9yg7UNRoPRUwGUjqWZow0DHsrQ1zfgrn
W0tbpIxETDeIoo2bL4Ekkic0hwOpbZx9epKVHPs6MT7n9EWH94mttr1wvzAcgCyd9xtjLn4MlsnR
iiKWIFM/iJLOJPar0ANdUYlqCy3xeVTBeVK3Wc+4NqTkh0yRXBGdOs5E5LQaSIPPoMguCKSuORTG
eYZVRq9DC0aezSnLhBqo4aGCwL4TifGMZVtCN5zKW51hu2oKWxxaGkqRY37H685aXMkvdeq524wB
VUEPnjMKjaDapwujx5eO0zDsLU7lsPxXJjKSLYPjjAk0xyiZl4fO8updMFN/ck7cJTFjccxVz42F
6UdTX0OW2AMxv0cptumhTpAzOMvjPFpHQXGAy9hluLxsBXa1JNZwgTnPrdPoi6rkYaQk2BTNcE/W
6q6waBc1xdS/Jf57sShdkA7eNXZkrnQFT6znfII/lSAfXmwLU4Z+pGcXECvhg8f9O1xV5vuYIFlA
UZmkHfHoPe2B2qPjHfCe7FE8NZl3k3ccPn35nRYKtiDolW3TfqvBL9UBObCBQzVZFpAWPLAiW/Yx
d9PV3bhB1gUyecpDxtlAgf0uwGPf0FZHGTFLPn7hMeasiyJf53n5YSX1W0zr9sDOse3qiRWMJf42
NRrC6KFLx3ZzqxRngMR+LPFmkjxMjzvzYFJUsfsFJfVwbbLTVZLTUBTIS1PU+YmznkM6LO0cwg6i
GwXggw0d61BXDtdSF6BOE14KdqnsENYYU/k4brIxuZEpqahGWtJZxmJAANtE/jdWulySQ4lNe7pY
lWTIZo4fET25YAbkUzfsxLVc6Kr0UDG20kpqSrRpnb2PQDjEc3XVUGzflkyGsTyab6D8vxZZ72Nl
ogksYu8jq+SOoM3B1LCOa9YMQ3Go0/SJhtSvbwzmrJTKiI0FdW0TNx+TaT02DSsX8t2rItfJhjkv
xiuwVSsrIgE44gGZcU5t0pg9RCLrX6WKiyrrThGiwQKW+7DJCruComZ7AP19axvnW7iP11Ro3+N+
OUInsyKAikae7+P5igkIhdaOVtgmaRmzsuYz4lib0KDYVygnVmUyUAJFNcJ6miZDsuAvzYnmo7BT
GGczDidNkWv3T0USOncGN3g5k7IzBTcA28rlvY/4PU1jTWOVqSiNIYOuDFxz9oiq7PdGa6Qg3xjO
asjKIe6/XRqo90CS3Or50y4ty3cBeMY2+V3zhGYgipzPThFbVc7BzGKOzHEEGAj7b97KMnos5jw9
FB1ss7bv05WAH11MtBoavNt2wx3ZpQRgJsG3Kg5RI6p2BxHJXje+O28idD+NHr8qcg1pPkAry5Ea
ryPHXns9iWyVpvVBbmO3rZzgojPMxFAddjxe3JwTPTJZN3qdGBPG6qaRHEamDy8PXKo3dUSCaHEQ
51SY4IektXwTMgCg4bGktSQhjCbimyEdbvKw+7CUuk6q8DJUFJpDlx8Vu+8ZxtpVUwJNNNKWkBFs
82S+1jeNgyXfo8W37ZQ+V3Z41rF5SXwKP3RSN5lc8mnQhyE4WA8NDzWtnz0XSFizsxKHrEj8neJA
iO2GCzAagb9rq/TWroabogSGVScMKFjhOckapNuG5pmuClG/JTbZ7kow6p4Q5y+1tncorTv/Yka6
u2Vq1q1SPsAlU+2RlAd7k5aSacnsnAuZfAugfB0Gb48WAQ2IdxdBZF3ZZvRqJFQvUbcipBmdXYU8
a3bxjEbzld9WFeYo1W1a0LlXlTKTQ0LQxMWaFfEuFg5kSm2Ivso6Ni4yXM8Z4GLR1g9+ZCe8RX5+
UxjDdC6sEwm0+iZY/Bsej347MUuhsUDu8aQ30uvpAInixlAS/3dBPrVYSlVNslXkR2ppu9rYPagh
rLrad13urd2I43EdCHCZhIutelI92vQB0heTsGm6GumVlnRVV2F0Dem4WtuO3OI6T67xSx+Iq1On
iWcPNU5LIB1db5fmP+TB7iKN2lx6Z7dNmJzByA78s50OsOr4gI/zBedVTyQaYsVEjDKH66rnOe1C
407aPKsIS2wKXGPXe3Wylj3D1DCR7x253JCPeoKl/XeshDzU/IBDZtaHXoBA882JKd/IS7KzFw+h
nWFPKLDnL6SLkvoe1IKOrQuR0GZQwE28qrBCZCURHEgjq80oiOrq2uVo8D+ZO6/lyJEs234R+kI6
gFeGQGhqMpkvbkwF4dAa+Pq7nN0908Lmjs3DmN0XdmVWVXYWMwLhfs7ea/1WvZgpcuVaA+R/mgLB
6BIOILLoU+RTRRy4YUIK7+AXibXXOtVPcg6BiuznJuPzd26B685he2gzjuLACz94ohiMDOIQEls4
3lkU5f2uZs+rGovaG+RW1x+uIy4YC1TsDBkhnk9EXEhCKfebap06WleEtasPb6dYTCRD7T0Q3piW
a/JLOakR9dzA2iL7Td4JAzhskAZC+rr4XPJ0dG9dELkSQLxlBbFwlqt1RCflNfZrBoCjg0QZ3uGy
uE+L6Ec+jouQa7i9h3DE5SwDzm1XwXdldVzuMB1t4FCawNDVJYFuvmclycy3vWIm1uUhYLoQsSET
lNQo1gZGNSZUj3xhFhPfTSzW3/EIucC2+FZOwa5m1kUg7ZtFy4TrIHNfh0vk0JvdKWv7n2XP1ARM
ccjgpntNJZ77zoq1iHxG3D1CoU44aLExZk85ClrEMRsKVK27peypeQUDZY+EqwCvWdjoLq+FmttN
zGDeax9JHzPpaD7CKe/fWmN4CZKYK70siK9yeIKYYmydUm+refce5CBPvOoISxUg9uiNoDLnaTDU
rCTMvCMVw8kLNHl+FwrDIgzJeBKMDcK/XAb7L6SPYZxEZYmrWYOrgna/aeimk66NT1laPgdxJxB4
BNQvmMwG3ljucJPt0NiRkyTNwlDJ/yBhtZmC6mXM5b1ncSuaglcbALvjLq+hO9wvpXryk5Bj3b6w
MRvzLdiZI60Q4fPgNyCM3+XhekNxTVb5KfZ/LIGH5sjjhmyk6RNAtwE8LUEA6tetNT3A0UtbTnqU
iL3d4pOarQC2B/7ws+p8GuTVqwqCN+TbmpFavNb9eB5Wdbby/mksAI9U2T4Mk0PTlVfbRl6QFj9r
Mf4h3PZrsZoPxtN3+N6fbab2d7HBTMsVa7NtGLki2MivscNosPbcbV9XcpNNMEUa+ia82SG8ZgXK
rIanucUKLYHZvjHa1IwcwuCZLB+VGb/Na31IAnWeWmLMcImgA1lPWYOOuitmKP9L+Bst+MleuIMS
bEtcyd0M/Fk0NjfGqs8E0E3IaJzB0YzZfDqjOwDquO7GHtZ5zmZ60xQ1F0cI2KkPII4i2HETKjK6
vprAVGfCPyYOgQIb8DJ9dbjqXUr5umtoYLB2OTnFGO4cn+U5JbTqnnYjAHmjDiCrLv25I4sqzKS/
yY6TpsDwTHBwZN7lo7UinvQN+pW4kGR+oeRYHAo++jatWxv7fknDW2wKJI/cfcjL3ARQpqLvpxNg
8iDqh+UFNY134wEROSKDihqDH/RCKWFa6Q1cMMw7NGzdMYMl7+B/ZVDLUdx3iuWSpRTSvARhaDyZ
4uqbr+hRC2uJxDK/+wvnpM6HL8o894kt0bo3V/xzcnUPgl0Gh9JuHxYcLlaCn/MwnvO0bu4q33xS
Cff4yZ+efJ2uLNHx8aqEIpthfIf4LvbDEHWUxiPG9+ypJsYtS4j3h1FhPXB3gKN1lw4OFIbW+Mx8
wZbWST5sDkf+ELZM2nn3gGPmPqmhaBpG27rOdpw5oTpFSRSBdyYYZWAFM0GXne1278DE4KK4jPdS
FRMoaXO1j4PhG9WpgjkiGtI+LR8ggTFBKp9JQB8b9FwUUWUeUa0rqdpTkftqQvOmYA3OJwnAVi+M
BKJ6dqdjmwO6s+OXOO7fQ2KkUTZRPZLB+Fila8ywaH5hKcMYhgVCUKo9sH+SOnnlHUSeXqbGLA9B
KZaz3VCPTYo6Gru4eKvi34aY19MA5Xto1iay4OLv+KWJEdTTyBUacmoQJruR+cCmmVyb+2y+8rgx
sRIEQ3MIkBrMLYoyPrGPECABog7+FrHRJgl6b98a9RGXQHOQIUfWdnCe6rzeU4vpL5PratBPQmyB
ABfjdFJFSDPkLlZs9tq5uZcZroemW9abM1SkDLGCnvuVT9NssIpjLKzIgZzCPS6+BPH0K5vYpxmr
CSMmGsCm64iQDa2SdlXVMpytimk+z1X9YgL/gnk3e6dcZptQxCSolpzJGVBVTKakkJMk2+frUTmO
cazLN0/Or5MMXx3Ivho/yuekEz7FNYQdz4YiA9uAiVY/UG+nQzlwdoDTy8WE9OM25pR8UCK9McYe
ozkpMS2u3J2zmF1S3Sb13lslGGwOE4WdnW2riK+F6XsHly3rJRv99RJTA2KoYhpsHtV6GvHXxak7
X3TKcyfkwFiqY2Pu40q4M6eC9L4J8n9g/phl/Uok7QFBFg/AjmKF4yyvU8sCQjb9s+38Fq1SfD8p
U4VdnB06HIZ3JeaS3DXeFEUOsqnMFWc0LApD0Y731QANLX5DzQzKEc7EBWGQhFZ9NzGvPYS82g7W
u+EHb4DFsgPTXoO3PxPqwU6PYwwBo5uJoFZMfRZ2zwZ0jH3L25+Dv4jqxOOTp4F5aU3egxeXe3LO
BrZMOLMMgqXETLHYA7ro4p4HRMY/xm/ckJ6/MRvG042u/o4SB3gKuZXL19kHs8s0Nb+ZQt41Y+/v
VlMc+0Ejvah/kFhaGCgbhPXM6sFvzIucys/Z6nbOIlC6+MfFNQ5L4IMSDC4OJ0LCV93nCvWasYlD
9ZFP5mY0duSWT7PNgVufDDMje/e9d/DvTKm8C+zV+eTU7l08NsU+izmBhjp2YnvYdJGt/sA7HU1l
HkcmQAxAOEbNHNyp4ocAMNzOmni/ksU1AaChyVpShMRel3dUryPXQha0THazpwiVnWI+nJOyxrrI
NBwSevXaZSTRV1rJYnAGpn4B7Wu2+GZlUDnKvcM4zMfc/5bxZGjSmI8RvoW8arbVakKQyJLiSM9d
w0XYXaeEmLMR7aUIFjbIybew4MML6gBLjX4Otgr28JZVY4RaMpJE3DZJamDYpa8MfuzRBiqJHUYT
da0PTv01TFDnj4kVI6KvdZ/MDHjKhVJUZhD/95i7MIorrWwvXaG2orcjEjvLXpa8Qs2UsR6uQsZJ
0Mxn02D85THCW1cGGNnC+lRlwOjUZVoW71mq5aZRPFy9OMRk9wRv4m0LpMUxieBYjndSEB9PY692
Lflr1kQcFmvPYynVR4ZilQ65fbvMxo+cBQbRH34Dw3JZsEVwbguarWuVf3rHexpLsOmZSxCO4MS2
W+JLkof9fuihOZsN+p6c9IrL4yER7xaI6TeqJ7QbK94U5uxynLBPokVp5GYcREskoElw69o8veZs
erejuV4BRSEg6YB1NSAxMGmngTo6bg4ifAiplcBDiFrXfwcMwxDWsa6iRBMAXcM7qD45qZSFsSjh
7vc1xQkePw9mXAG84+y3gl3irENXXNj2KWzRYVSMUTmedg2BpzbdD2CtCtocm2Asz0Vdnfi3VMXt
3HJQW2BWe0w4UWzEOJ+CMHwr9Ll1yFxukmr8DENOTYNiN0eK784ukvegZ5FvtiHrPlDwxCFGUMyz
JpffI4YcjxPJQYen3rlhXsLBo0aBnXHp2MhZ5Scc359BDvBBZlx0nQr7tofpB5tDevB7ihKcYrZm
4Zr7JBA3CWSOQBzjFttt+UQX8QvnYnRVTseSGAH11PQriIeEOkjyy6z9lAxhFaX2W45m3EoQKrDY
QhHUNk9Qmu9znqh7dtMnh7HURoVGt/PNkxyEJoWFoybVcKpi7bblpfWrB3GNZcP6BDL+rUWUseOw
CDYx4KiUdr61dR1dtQ3tXbYSIQvZwoatXe3WUCPRCJlHAAPA4nCvJq9xq5kUEmhglluHrNcKJgSl
GT+Kws+isiXJnvbpq9XI+D0NyifTZlOMMGUYpxkVr1NFoRho5bC9XrmJ77yZR1OQlPK8CraenfMl
iZg+VAvKMEHrC7gIkYuTeNN24US4GSveZZUyVIRJewdeZqMQ11yozLA/IwXHnfLMUaW/o/MBxGDS
pox6PHcSADORtHpZrpQqxn3IxsJDv8qpnAE3dPwIOMGuW0ziNqwJ1NBvQdoyF7NYU1cy8XZuRVck
V5K38conxVR7t8If8m3pIJ0znZxVxlzcOEjXMCag3ubZN0sHjTsiU8IbDojOrtSauztWsPdhUc+U
Wzk01pq9pbLZ20K2/gRovWwg4VJyxh1StAGrJh5/kzCeXH8cic44z2olMQZuBbmdGsXBKCpsWohA
Cp60shZnoKMfi2zq7Syn7yAuATQqQqb4jpjN05wym0c3vpkxq41yDh9HwdE2xzgTpXTR3BbhTOeH
GZToPqrlW5kUzcVPmZA4Y36vhsrcpBbLNSYmqXIf6j74USmNSbcIBthesBUtGdxFEYfKCiNiNa8i
FIKkyxqb+YOzm+3qpWXGToqpZETKa+kuHzA99Ev8MiySizGESaIwoOKF1SJWsB6ofrNzADx+dosh
e4pF/Vg7pIepSAMZyiBM90Z9q8zeZrvAWCLFfOb5HCRSjS8OsaIt2NGs+Dr22XGpl2+eNXxC8SCV
gcycEdpnp/Vq0NRe+N9jocVrZfIn1CK2HCObUwWIsruAl2rYgWEth5eV1KNF5EHr3HoTjuGC4Q3E
FflkvvFa/eb3NcVxrYODgbpl4MWrjz+hkcAdbTcvotVCE2ndJDjlWi2X40bwx3YU+zYOPDadHK2h
8yg/33HjXuhjwnpAzzH/6qE/zVpgR8/3D8fXD4nZDvkcGg8tu0tW9mHBKenCAyyFp5zsCg8CScU7
A2w1TuyiMOclWqEHSvW5xKmXaLke+YtfxljsXax7eHZ4Z+lrvRbytZj5HK3oQ/7Q3DFTKbgThIcK
j5+phX4oE40TCtlviZb9GUR8vGR4NXJw1qkWAjJqSbZ50YrHnE2kMes9B/rA1d/5CTpBdvAgWDEM
JsGKalBLB4XWDxZaRNhpJWHRw8FHSk0oUwsLJ1sQc8ZhKHEZpgND6VjrDSWeQ4qiWNsxHwoMiIOA
6cVGfrtO5ECZftjEWspNpcWJYuZJyLfIaonJOFquOGjNYqCFizHmxQoDY6BVjFQ8vhmUzwOXA/Vc
db/wRe+Vj76xs3yKT59GjSfD5BxWaNHjhPHRmWImv0n7UIjxe9V6972WQ/pYIjtX//nijcx0QgQk
36bNgVwy3uyr3D0MxWuPcdLCPBlqBWWoZZSe1lJ2y/Az1qJKDJaQVtzf+ayRZ2S3tdIy0fFmgIgs
nJqJEyYgZLyMkImQe+nHk4cbMxXyJkW9HOx15nyAP9NNEWkG9Bqx0NVveuLTTfm2gGapcG9OCblX
iY0Tf13N7s35LvkVp9B5nb7EnVrhGZbdcldafEqqkpiBFn1S7+RbhvpTcY/gP5VDToAXVOIHRZhx
jbnVTxWJfEsrRBfKkDk3INM98sqticYhG61F+7lU7HzWuT86Fnl91o3jAQDid6DVvHBnm0WXg09+
/j6SEciq2tx4yjlnTftLVghPB751rH+sM6ysV8IGPuzA/DXRmlQPXyoZgHTfaYWqIQWrS6SqLnZV
+IPxfsS32ramdwswsApMrCTu0ifaeICrkLQqrWsFk16DkB5gyJBUBI2p9krrXZUWvQ4YX3t2c44h
HFKMjKiV1sKGvNubRDzCkjIjX6tjW5uWudQ6WQrJ/b7WitmKN3SlpbNkTM1DvLDSCynWmV324dvW
DY8IiwectW6PvNao099uQNdRa227gsNXgOmWVdRLagXJlYwos8bavY7+YbKMl6JiVY0rF71DsnMG
2OoZB5g6plTTcW2dGbKxIjy3HfLvqmImhIM3xsXbkwJdsGJvlprodr8cZHGbq/IFtMTP2hbhSfBi
qfh5T2t+WTfq6zaVVK0Atp3vE32m7TCE74a5Znv6QHyYsXfyUuPGnwCRdAysnM4bliTLp++ODwXO
4VDLh4Hk87c9jPCeuMT4zKKk8D8R0JxcrS42ZyTGjdYZp5P5o3YrTpFadZwsXuRq+XEvv9uJh10X
K3IK4eAa40mutDCZ2hwd9OvKJGySvHGhTXHbw7GcaNlyqbXLijXQXrbNQ4WR+X+lhPdf9uv+qbj3
X1X1/n8s4VlgEP7P36tu/1bCA9zzWf765xKe/jd+f5XwKC//xQ19FowmG3moMT4tuL+28Azb/QsZ
UBt6S8jRnsYdVcq/1fCE+IvnmvwtEjmOcECp/EcNT/ALmpZjUs7zTXCklvif1PDsf0Y6eC7QO1OY
FmwEzyP+5PwLtydz8yREcd/ukroOHhM3uIaLqy5By8yEk84u9Ianula/cqH8s1z68tautrnvOVRM
wOkJxJA46zltXDwT8fismucmaAVHJpItK32+/T98c//WI/zH3qCl4Rp/LYjqRiS/YdwTgu8AkAPI
N0BB/rl/GgolBKcvRWfImU5ePRKMEuk5cc03xGz1XWBv1DjGWz+Uw5Ywo9j7obipGJaMzDz34CM0
/n//lvSf07/8lmzXpCFHVtwBzezryuw/gIEYhYdqQhqyM0ZaL8lKucIKjk1g3XtreQ97ePwwRv/I
bYCLRzy+GqK1bmwY34YuiOYseFghgTv28MEl48z2cdmNUw1BNMnPXSEwuSwGKbzW+fxvft/2v/2+
KXQ6vmtDr4GkYf0LV4WVihrWujO2/swhULTl/bDwbEXm1Hy4U0FNO39xjbFnhMIHcuxO+aMF1A89
INIMLFDkgLmMjfnw4oYAqwf7zyjCi2C2UU7Gymqg+7ak0/LfIEbhcP3bN9y2hM8rl3dHIPje/+uL
dmjCusjhrva8fInEeA7Aj79/iUu3P1JBOf7nTy1+6l5M/UXYEPehSfOXLBvkNmH2xlnm7/+uMXcu
slUv5COgYVUd9vO50FmLuo6Xv/7V1899/bCvs2ULmYCQoP5Hvv4GFyuyVOt9YzjpQ121LaH9k0Gx
8iHUX75+2mHUuIvH6sc8mh+9NNdHmPi0vybo675bPHYGK9ocrJN3CLHAOGTIz9gM2B3yYn9kBUJz
Za3S76VF4SIYoiBprG8MgfptaIOMcNMCu8IskUSH4zcrXe2LCpgEUQxns1aOYAvS//ixaWXdI5ey
P01fWAfPN4Zbl7JxLVcptl1cszGfe3ZcpvJPM4PpC53d9s7t6VvFQdWAV+TnYq6zddqI02Il40UK
c7x8/RUPOyRPdHxOek4dggWm5xa44WnuoSUEoTWDiIJkPEOtZFfZUxrUYxSlv9gVk8RdG+cEub5+
dmxL4Dl58E5CgH5VAfnbKnSrNJuz9Pz1xTMMl2mUwWi6S+wzW17rH76MHiajeLnvmra7Vz1OOmLV
7w5r9p1hZu13035JE8v4hpJsOjj9WO2/ftqqsm0fjM37YjrmIXN+Z70yt8Pal28r9Os9vRecOKYo
34yGW+AKuDBiXlq+0SiQhIZG1KMe4G/ZOhf8RGrb2mETQefqnmOe79e6y1jotf3z108VzCO0p2M4
f/2QeUt2nHydgSVmzDFzfpJ2OT9NBOoYKXIQ+OvPFQWI6Mndfv0o0f9YlvAfMK1y2X79CwzEBG1X
JoUEf17JEeA0MVklzs3qXot5+uuPemzzJ2eR721gEqlR8VqdkVNU55rTybZNGEyyobnTfuIHGIru
lcPRVulll3QNOmMD5aSvH8ZmzzNX/w3D4BdP2mZrhHr6lkG+8eelIQC71oRC9F/GkxHhdIgPGQmx
gqSTvZ6UPVGgq2ZauWyl542fMQ0J9RcJexb3KNbOwW956yWJcRozV55ar0lOefodaqY4c9bVOUIr
vseW0EXuAsCH87gXa3QfBp6q3ndhal26nlElRht1XoE8lkbgbtN48J4KTxd84+7RYu5nTRWCndAg
BZnSOV/CCQiGy820zkrvOltvk5X6HAtdcYvb0TwGRfWzD/osGrMy3k1xFr96wEY3XkLfNxd9cDYO
ZSZdINiImFNheBtBcva8ZDb3/q+/tBY8sD6lN1ZiHX34MX9Cd8Tqsq5uRUXwpisU8SwrkfvSx2FM
asS4cyd/QV2GStCzXg2vIxvfLR9aLzwKmGw5Hs2L9OgPtbWeZ9u8BZSTZcx5XcX9xJG3kuv6XR8H
/hlw5X1RunB7/YASg9s99BzVD+DPmEjL0Htmy23fN6VP5h7WKkFHQtp9mqKHCqYrwldMvZLxQcz2
agqsp9lOoqqjhQpfID0ikR6vSe1elBc+4f2p3ohDlTwDxlsMsf4BwI12zZ3U+tDZntxO+MeySSlS
ExQGVj8Ebh/ad7mFYACZ09bWLZO+7umJ2IckrVNuvMm4W+zxAj213qZTkW9Wq56j3Cp+OqTHKjZF
J9TwF8dg1wqA+r4FqL8rqEvpLg6sW5YmD5WUW7N3nSNF6GRneigLoUGpY4jtJCwa66GZ6o+wEt3B
5ibDwKwfj8mQTgegRCzuRxD/Zw9vQplkKdPw1EZwY4jy0U+5nLiF+2LqL7wJNrxUc1KfPAitcJDv
EtAhnkPvpeWJ1ORcV+fEJF2eLW/mot4bXC+sW0Iq0ol+eRDpO6mRbERHhr0ei+4aKJKtJdpYmLD2
j4Ybxl2NwfUgc8afYTb+cI1puAnhPPDWSF++vpSxfZAQr8jcXQyWknV6tSGyXn02xNdmnRxIl7b7
3izz+pIF4hTouzwM7ed8nq9oBbJdMi/ehiNjc5arNz8UaWofjMV4MtY2skp3eRRTRL3BusgyBE1p
DIeEz3eMqMxYt10yxtdqoGevhmuYNdZN2uRCK3cOrkUmYLBgG+LuO3qHSnbG1ZrMg8EqCN4Qjim0
5deqlHh92umnJHvbOqa6WKX8aIXj7k2CbwhKoror1odqWtrHMZzvmn6Up0SMPpa6lVb6uiwpwnqT
PHY+XeHbbRugNusqvbMdh/CqvArUVWcmt05/WVA7kPpO173hLvdL5QuelPONDZ9BgH6iE+K43bYK
mQUAfeYKKjrScC48pSVVdxJWpwHT6TEM12TZWrM0dlJrxgJekm6bbw393zSSkmIdVcmdWbfLBebE
T/hzH3DCKVmJEqF4ZyBEk6NLgEHUG9t5cFi0b2u39o6VYqxntF2iRwE/IJ6tnGSc5YyNtqnTC+fW
9lwFz2adC2CW/ufU0Ta0s4bFr63LVP3QHYpyIIdT5FNE2/yhH3wago7KdkbF/4vjzEFkpcPFatY3
OQ8xn+21H61YXnbM7KwnyWGCXc4vlVjpFeHpNnWhmjEOUtPZt4j8C2wfg9U/elZfku8wSvZlC+HA
NfiTMnB5kPNF97eHdPmW+P5I35TkRp4NRLP3RDqJVfsO5UzDWhbYsEz81zmp9gWGi1PBI3gV5XJX
NOm6o3/vb4mCkyRv+p9hGhf7pH13k1XrNMKt5QiA8DhoRP3TtFOScLh5cJP28dmq2ksC7QbsT4u7
JwRPYJINgJAnt4Uz2aTXK/fS84bASaZFdGkUNhU9ZjexL73rvS1BbpyNpnxt3M4no0u4qQGpEKMY
K6143RjYNHfSE3forUjzLwZE7o5HBeOfjei7cI8imlZu0p6mfIz3/py/KGcJMHMBiNJz54jSU3cN
Z/knbsIiArk7nIfEei9F6u+9BTtuzbmidq0bl5OS2hotfDhQcp94NGJyH+8z6RsiGkNJ/98oPZa5
vg3UNyQI0lhNt5PNjwlDrDHW30mUe2fMKyF1addl0UrVUtqk74LML19CSU8tmRnuWWDDbX/9g+tQ
nVvDVee68gl0qzHccsZ0tEF84zm+OMaJP0Xkq5+ar/csynprroZjPwJr6WtiaJZ+E4wQhxjoPXhW
XZ8NstAkQ5qfol1LPqpTSX2dwgpLzsY0bLI4HCJJwLD/9E9FBsupHpOzvtZSkwk5P5It8qtrMPb9
aZ1GtQl5KG7VLGEHGv5RzeSOvo4VvT5bpO4+yHNourIZyj3C+vSU2Okjp/DgNnOtvqsbI7iP150v
S/VJFOIH3RasH/f1xLzND6kt1EtWnupk6HZuE9OVMPEHjdbSHZx0eFnaBnpBIS95OLaHiu7zuROO
2jRGQdNDPystQW+xqXhWBtPKjj7AYQ/kzUKOzfj4P7/gJ5nZj2TGZl7Mo0cCcG9akqR5X0+shkBW
sG127sTIG0iFznqgqQ3ngjgBx+HpE5SfuLD5fHFCOz04ZlcdZ395mI3SQGS+QwgwPQHtIiZi2yKa
gMo22Tq+SI3PmeLke1DN4FX8trrNBfNtomP0iH3HeWAqRvA2ODR+HUS1fv5Ow9xtHOb5KZml5Yqe
q72k6urVXMZMVM37VPX5BgUHn93OvcFB0cUI8kIOedtYLgUzI/3Z0ZyIUCuVdN2I9Y9u960ODdI4
VIQ5zQ1MaGv+U7icCurJGDmn7Ugu4LmKJWoki/aSO5wDmxd+ijQmGoz2o277NOKZYeUDhRrSecc6
y96/Po4K4ClXcCtIdOfGOYEqvTdR+V6nhn3d2mUiajs+VFJCwoilX7ERCnw/767t9K9/e4+5wn+U
wA63MQy0fQNv/pZ3YbHr1vJKnqvDN1+eVrpBp6L4sCcvjhLH/XQYcIbp0J/iTKG9CWOmoHnD0WeN
u3vDp/y36Bg6BZBzwicFf/SICqZkKjFfzLxkemcAU4i1aAtAOd6bGGGeGqv+tthxAD7niUj5zOkT
i8yommwncxbGSTdV995y8affwu3W714Wnqg4Ej/3TDY3Kt33HfXOpjfcGzYEVj6umzykmIK3a110
753of5KYqH76gZrPMXn5SydRKVYeojGbIC8P+wyEIZ8Z1dUms0TRZQ3njYRJc/w6I/h98w4C0I0c
1FoXCQ+iEmB9lUnx3k+XSJHkZFpRd3B+KPXvUn0RNGb20UDJ/gCuq8lbSzJmQHp4w4D4pN/dHHw0
G8fUJo8vA8oAYi9gBL8ZKTaHOeaB29TyEvANeSAnSuyrGg1AA0iwA2Jo/JGIqIcNfXSr/pk7b8r8
Jn+hBEDitC14ILMhHri778AB5ZdA5hTnANkMuBauVL79a0c2d4vjjT5N1yQs2uhrrx7P5FiX6PAM
k9JvNZ2DhO2b4bkUPnzxAGFY0GZsaLvIgTsns3+iKqUF73pkNOTE9pla+WesrPIl9tpbPFPZxkA8
XzozmLdubkSrcp2HPOTdYxP70dTQ/TiK9lj2eXUebMqnVeOWdIZxK46+lx/S/sRjyXrqvJAzdR7s
J0oFdzYf7Y8TvQ7WRoAdq7FJLgl9/rQDTo89Y91WlfB3btEBMK9bdQFK9PXxEtsF5a8eNG/pJBCz
uza5b53UOjU0847zEHoHS712hWeB7c3/DK0LNlK/F/u8DPkc9siGt90pzFhr6CdgpYiLgF2m0Gmv
4IystdmDOSoIbxKbjWF9rIbfnfsgPjiG419XMs53jdLPw9ZedvkSfK/s8ZQRqLnKznSu8NtPo1EC
myynnrXpcKrtsL92gynvdT+liYm1Gol4GPvaPDX1r3Iug0eZkzEQw5820eCRGA5YO5MFb9q4psE/
e5FjVNQjluGulXTs8O3Nx0XolMbEFIiYiNphPnlZDDYuy6iC89cXK0GlpyR1Joe29hMi0WxrNSkC
Pzd292kvQCvNqsdSQgk2U8TRvgY5Ld9c6ZYnW+UveUl1jdDGSvJpKUBIYim4mhn2aeIhV14Wz0CG
u4OILfU8ST1JKKaWUuwo+daa1RYFdbcp8IzuZmfi9Whn/lWN/J/Hdnou/dK4xt3Mvs4DO7AViDAh
ehkst+Fnvo3Ns2GBH+nJbZ1X16b2VdUQWMnARssUP0PqyMkIrtfcjuPHoqPBa7XEJouGwoDV/7QN
z/xhrX1Ueqp8LJTzWM2+PJC0z3bWKuvnhnVh3cdiAwyyOATYDF9oVOuyQHH+OhBI6iZ8CvBUyUFM
ERS7kl3MecQu9AqyhKYxOPaTinucGnxYuYzFTk24PNijsF+lA5iGJNESzvWH0xSndHFQRuYMl7Ox
P7f9kl+qWrwvdfc5VbnPr41kBFmzPCTYc6PaD6cd0UV3X8vhiV5+sS19E25EoJZzuzYvbSeao6FL
/r1DyTMBVHd6+Hq3rBkQYGiq1dFUI9xHcihmkvq7SQZALvSj0ver313l3eq84MKi3JeK0sqLB+Gz
D5sjCeHmb+9MirwN66erfFH0H0RZzFfl9bTkXNFHmMntxykJI8vgScxxOj3VQeU8AkTdEGqlQ5ab
9/BMT3ZsMzVT1YYPYYQNpdVvQkIL8exzfnBLHiIFtB/4ZRzEl/JzYNTF579bHeLacJ9Bf04Y57o9
3L0HM70YjZ1dBWbZO7scyyhMEJoMPX0qRzGCDsfKPC+vfYOgcaTZtC7gB5LlTCUKM2/CrGRQFOz6
yuBm4nf3cSjKHd5xDAkl+zXkQ2ynA5la3xRszWyGKDn02W002xzSKEanOrUA0oT+taqbCDOof+rX
PkHRSrwWD841xRN9NlFtM7KYSZtW9oPfvn199veqg8hNrtA2w33ZhHLf4onioMxFUj60E7MUJOMd
o8R6hS0I08w0upajOoclu+jNG3dT7rPq+etwR+KYTp0XE4ceeXaF/rYXc3/rfci0RauGTex3xnnC
ArwNJgjARl4ue2pm/EfmONq0CEo8TnRK4bfK9Oat5kHZ6qdqh/BBLCHC9mGme6hZ3MTxQLsYd9Wq
R2+qDSL6tmdm63ovjibONNTGNeR8gHb+s3Dqj4r86CVs2/6UEWMMKoIUvPnifT3Ny4tfso7wyhzJ
amZGWdOdgnryzqozGFytxfgSUjsiKjReJsfktcmnW+rlznbN6R81pds+JvTCrorl7BAUXAGqZM8E
b7y1OvwlNdMDwQp4VGh67OK94QJIC3J2UjURN9bl/usLlJHl3gnf+X6ZdyEebNCKyXKx9QX565YM
h4vZ6xCAKS3jkTfdyAttkusRUygCjliYZ8co7KMoqWh2CFfLIHYiI1HPLoJmShw0mNBj2pRyV0AE
xNsLeGJLvRUuwMQisZe7eAnce5VZdATz1SbGhnRXmvIh05/yQ4Ey9f8SdV5NbiNrEv1FFQFTcK90
oHfdrZb0gpCF96YA/Po9oGZ3Hy5DujEzapFgmfwyTzaFxSGFyCLHPPOaN4N+DamQwd2ijhUQvANr
u3sIdc4HsRNCBXsd7lz7wzEgglPPkJIFb8O7Rk8u1S/qIlA+o0yvnx60AiKx8bMc8y9tORAgXNat
KZqulTE3+5qnfSkeDk9mlH3BXRn7qHLhueecD2KHJPHG9qQvWvPz/w9NGrkZrD7Wr45jBIfYSX1S
fPpmDteMMqNHL2l1GQPHWYe63h/CpQdzpJpsrevAn1PpFUf4iSiZ/fZ1YTFDhe0zHO64Sh2Msr8K
S79zr5Z3x8mbXcTMaT12Bl8MnksMnGGUJ7/drPsUVfBw9bE9z1OdsE47FgKC1M40YxKXaCHaiUUC
th2V78aJrLY0GvucS6uFQIYp2nLQS2SrPTO7+TvTnHkUc10gIuyJt2l98tFzIEX5ChFIYWXabhS/
QZ/BWuspsWltyzoiq24ZNZTHTnPoMaOMCWJVm50SrbkSZCF+VHbMKeIh8G2T/G+F68sPVU6+RsBC
nxjBHKOxznxnsAp2+jV6O3N7WZI4MyioDJAbdOU+tK7RcECFHb2Pnd9r3ZvpVNw+wr9F0D4Ft5gd
/xV9XHdRHqGS6DvS97MPUNQ8hTu6LhIncd9muze2WoYIEmdtc3Eore2r6rMCNsDP6e5tuznT3zPs
ZjfVr7FWEwuw5Q1ko/almS3rZCk0Rq8AwaFybyvtJPHBoqhVZoJ5yALriBP++xwU0KjEfIiK91mD
lOIpEPtxIM+9MIhmYeHdtAKNLB21B1U05XUWOQfLMdjTqEXVEtnYVUht4m6MiZpmxf111uinBosG
cOy7089YIhaGFl6TjaG5yVMNNxVJqjGFLP48wWzm3DSFuxL9MgeDFR678Y+pjwa/sMUXZzbtQ2VB
FogoHA1SiuMaYff+yMXKtzP3ZxPn90rEu9CstUPRc+3qiUvgzdRrDtc2LjVma+j/M03Irt2elFlC
feCKiPFTwoas0m4/M9uO8VSvE6bqfiwrmD5Y4/2BiNQ8HCcIJFqFtJaBgiAvNd/MeSRBJyj6tcsO
jWTARk9YK7p2fXkjTbkL9UY+9KXPwG6TVamZ27Z1HfI1lh/VLo+ZMbNd1kXsm6ou9wmASyzH+Mrb
BIYlFEoN3PjI7suCtO/dUq04lB9INNGDq7ovED/nZ+2MVH1mLn6sH73Rv4/4olZFM/WHEUruzsji
Zh/lKRlSfE+xiXUnquKv9IiQc4DTQJqASZApx35LlQC0WTG5VFul3P7C7KRSy58dh5Zfg9sWhyvL
/9OUxEVazukw+oJ5F0GpwIpbQKVYjoTEzedtRdpiHdrMDhU39FMom6eUk3vQNUPjbU5/2LbbbsuB
6na0QxiDha3D+MiyTUN9w3pKvGcKu2UtFTUGlYVHMUvARKjMk2c48tomWlR929AsItsQOhJi5ht3
HpObly62eSvMduNcBD79JatkSNyHm+inihho3jUf1hzFZJZJGUCrLWlLK9S2cTEDYtpsr13NDDEE
dbO2E5XwxM6IbjVUnXTOcSXXGndJ2DT3sfx3ohzLqz4n7oLibU6NFx9gIs8YFXX9UdXNAfM+0PEp
w1cVW+e8bxj8xueWW++ck53HEwqaawo/RRzCjQsh8yUO6mmcHogXklUxvL1mD9+UzgUtLYJHx7H4
Tb684a77boxfyL1V55xAMUkSaruLjBgtnVGb3uvbDVrQePSqj57OvW3DA7GzbRX7Kf6OW9LKN5FY
fzAKW2D++wMgfpNvWkg6pQqRqUOdk47qPIAD3kiGkXNQBsbFz7gewjsp1CG2W/1AYOB3RRMR+Hzy
3U6eHJOo/gPc/M9QRg+jirMFePDsuCT6TdjN5zIEFttb6hp6jXlqu4bS7Kk6gb8Vfl/Jez77mj5c
vSr7UiNhcVOJFd6qYt7whqrjqFH7Jq6ya39HBCKOwwBDPhIqfBY2xc9Wne4aWyelTUPLPnYDgtbB
5qU66D0zOGkLVmlLncq40Q4NwNF2kATLVAHJIBwzHy8HZpemgRLZyIMhlhRbXQN5akwH6V/bGwzB
JvyslBgHefa9GVW/My14zmYHQ8DJVLWtyYI+mp6e1xCfwQo5rHv2uILNpMPGburjGZMxAw8Ib46l
/RAkMWK6sB8VavCqRbrfGl1GNJE5+lHPNHxkWgxzw8XFTS39dBezQ9urNQ/7qogcJOlIXzdNboCl
GkxzJ2X5vXSwsIeDeAROiEw+RcGVWwmtAJIQDWJIeulwqMNxbU8JXta1TeJs0ak2Zig7fw7GZs84
E9lCQ+EbhlvBJPFItN5ZCXZ1QdU207+eK5eB35g5aM0lJXUesXtUsndu+ImILhNNhLbXiq1N57Ct
VaTxJGBJHKbfhiLJL3WMR0PL2e5Zhc6amuKbYRQ3x6yMp0q9v6RY+3U9xcyG0yxkTWfUllbGcKI8
JuYEV1I7rBGPC0NnuJR293VsI+8sG/HpjbImP8cyCDagoX2qPRZlNV6ThrQYRsQD9rw/HQBYxoEg
fNyslYfXWSRyuXP8u3kko40Q32rH5EPDQ4nopn+zGyXWvRFQ9lR456ZI1Jl3H9swKpRfazBZ0f4/
rUzn4DlXhK5p7zjOOewGsJEcRBqdzDpCYD7lKWZnHI1CqTf+EIh1/SQoHDC048xIdWWLcjq2bboz
Ha79ecTJPiR48NJmmjDB3J9WkV8VBABZNNNzmZGUAJScu+lCcASCJHWAKsEoaCBJYGmELrnmJlQN
W8Cb7srqW2SXjT+jadHOWpp+Rj53i5DXPmNCHuRmzmFWvcVxQuLSqJIneR3nGLu12M9g55YWkeiR
MsqVrT4/igCf4nJnapKpXJehYnc2DJzdarCu8aR9gdtYfMy0ushp4UmiK4PQHx6Nk5v7xsISnHLD
vL9OLdlo7dQY26eUKPHaM1KNCiLVk2AH3ER96wXRrn3grPAANTiH3DKDtzTv/Sl9JKH8JHGormm3
UH6X8o9oTm5Vl4utMRjRNSpZKhMbSFYUeTZ98k51DkazYaRDosEgWtAPpbELY/mgcUrb4rMgUqUT
Wg65tPlmH5p8ENFZlaN3i+hlZ7ITKp/pqbzF6bchtKgEavqfRgLqYza69pjTzPMtpR2z6J+WNjSP
tAP3UVHAk8XzJhK2gf0hC7giOV8tJLn72qoa60SUK986zOQY1ZTd3au3fV69d8uf40aWCaPGY88N
qDREQuovUoqJCAjVQBGElBvueoM9h3H61NOD441Jss+cBikjYJlBIm+c+K0wBsSBETKIwfmSppnF
Pt+X+S2L4Wu1FScjfGzJtioriy6gWr+FLoJcUDX/Og8RJs+i/LRpC4I/GN4lVdj4bXeBCytaJNF3
Rbbse9uxXZj6b4rUxS4UkXHRWTsvdN9Bjhy4W0STuNAvRg4w6ksUC9f64tWDjn0cajhTWlhiUfox
CC6bddiPPm8MyZ7FktPzMW0JB2vYeDUEhrSFCNzhh+nsbrzlY75llBCxKhb4RmzyYhZhEQ9D8o5d
Hmb4UgwNmCs5zQ2qObfdXIMBXjXVtAHUeG5qo79qyoGMHsjL6FF26s7JfpYieYoOYg7cYXuXVlpy
jlrQ9W2s/g5aqp696e3jKCsOaW9gFne8Xy5uqrcwmvNNGI3URIEwLlLvXcyMHELLoalIEi8xtUn9
8l+CHHmleIMETz/vYqQSdgmVZoihUS/jpVZzBtw1GqqjDpZW1yFcVfZ0kAMqTlrj/wZVk+8MNMCV
M2sB+1gLzbh3G5bvujwwo1WHvBhA9Dplwc+TwkNZ5vrd8HDj9wpUwFFz+t9TMOlvBTTlVZsOTwZ9
3k1AG1iLhMSFym1xSs1wPEPRutpYsHEC5ECkwF2d3MzAnQKJ0dpms9MS+a7UddQ09ACzfpR82kHT
iJvD/seJ2qReigaabwXhh1OcaYcKMPOdbfReB8wpC5WBWV4OfSwuJJ36HHMSE6LrlLVgMpbpgHr0
Y+MdTbsHuumU+kobKvQlnUs9dHnDz1zkJssU1SrzeEDorS58XLjNDj4gik8Pf5dUuX19jXTarhDk
+xjidrI75kFWEw3xsE31tInHhvubQN5wBTy+yZ2cjZXeFv+fFo5h7++4iL3z8oKRMd0nqry8Hq75
n3OJ5JAnDPNcQ9Va6xGjaLnswnUZLzuWqL7V9MMdbCMvr6YaPsbREzs5T/axRUcE6cyogLbqyxCX
XCwYnJeHrulIAktmj4SUordwoGzO61EoaEcuViMZqKPrVBNtq5CQKOduzo6U2alsEX+ddmDIASas
BoQV415ZMzAUF2CSnu+qmOjYqIa3tG0xw3BKWeqWrElHnjWAnLxkS6vg/2rMfJ/pDSSpRf4Qisgu
z0jIST2zrtMCz7ZLECgeO+Q1e0XncBfWjBTPcSURnsizbMEGchfgItsKDcySQaOwkSn7wi3k0CWx
dmql/tOEMW3SGI5UUBaHPKJcPVKtR6uSPHoiTXZRMGf70XNJ+YsW8Fk7HmQRm7tqxqM4ajBA6yKy
PxsnfJstAPokUSc/izXOqpOzKz0LoKigEIFg0c7rjN8hwoZahcCOXnoyabQML7Sm7ZTriLVjLvk8
ZU5XkjXAyuOQ4pCkvrvtKA8IGe2+YzFdZ73yjm3ensnsALC0yveKyW8W1vKEILOM03NuNv06AY70
qGZ9IF6QnDIWk5MavPTkarWzDgprvrQT7Ko+Tx90N5zga2KISPqdSsyHPrqfCufGZ6RH4dHGvsG4
H9Rj7cI2Aa3T7GQy5uhh5Okozyh2eVc8jUIDYVZGIFjyPrszuuh8LxulL3n6T1gV+Cl6eZBOy7ml
7RNflTWZldQDJerVHe9V+LW3uSg5nZVsx7zcmXbl02R9LFAzL9aIuYRhf3nQnUmuahsbS/UpxiLh
TBCV16R+A++RPpUz7meE0h3GNEkDCSWJBsuRrzNQ51OAdq28fQdLZe/VDHitzlALb867eT3lzJ4F
orFfDth2oOgTTmPjSN7VV0KP/knmTMggcXpL2zl/+C4aMZwVoql9w2b+PsvrYOr3vrTTM6z4ZpvX
RYonidpuyd8kGtkTapAdy54RgvPZjPMAEsLJTnJx1RnG0PuCNOFuivgMYSp6VzttvuDyhtS3XD/N
nrSYJvkCNTg//v1IHiI/6BpayLAFuCUk4nbwk9DBYz2whTEwb7fFHpEmXiMOg752w/KkJTgcXkdA
y0I3AseMPkNnYalTKLdosCZY1w1jHRv7ykyt6vK0JRlGiKR6dM08bu2vrytgS4r8bA+pOuuBnYK+
YZTohNXnGIx3MszRfWoXAzgDS05w1ltXcPYIkT+NJMOTpxCVRwF7xAnMa6xvvUUpJo12sgDzrOwY
PlftgCk0Ra8/eq6QCRM+UJFpuSlkObHDFvXaXcwPDccE34zZfiYY9HpKyK7S6r8NjxNxop7ReRUa
u4w2eh7t6SxNC8NJkt5flW9DREa75CxI0O43Z4rw+nphruFuLUq4QGXBffOnwhUX7FL1uenXhQl5
qsusNw5eO6udvLsqdd9YOhdT8BLE1LFJQPOPT20RijutidPawp3na6LAxbyMVBOe51OoheNmqvBA
wURInraDLyPJBr4b1WL3w7Nop9FjhDhvBwhxepZhYGOf/Y6sjI1vWudOFdzr0vhttZzVO9cU6xqp
lSb1oL4CquUNksMPi1ZzJuGE8rESBicAEiAhmD35Ij5Tb1ncCyv4FJFpXDj5Uirh1r8CvLq70Cgj
sG09ugjL/9rSKvxKdT0gSuvMMywTb3m6aMdcGyze/mOWOwBEZkSyOWxO/OOFD8v516wxdxuXl9rI
OMqVPT5LMq6N1WOu0TxK/HLQwloVrSh0CvZ9pI13o8Tb7KYqXY0PCDbBCaEJurAwBPA8R+6ZCmrX
Pubb+NKcjBTVWeiFt0tq8+8oqt8gIrSti+ViG/W6fYbiCUwoqKvF8dqBiivfWsPRl7Te+BtUckT4
NEA7mzrmDrnryFWsSbXh/hGe5uUlXrxeoq6eOldMDPizhqIVh585OgHp/Sv+PNLxMfmB2e2nXYfs
SiWgmh9OQuq8SNhGpPs5ySlisFW2u68gW6xLFfzWKdm7yIbFwVheelPSVQwh5j0JB3ffhYHmA0YH
PbO0Db5eROpgxNa0Wwjs5RaB5OREVqj9y7gYI42upFTeAedIszMHDfljWUfjRkdUqhmkZIOL35kq
x4QDCu+gCwLPiBsM2MWEP1CWD9NFIauit8jiaB6LLTZbebXsPtp3PVDXGLFBF+H4xUa9WHudGZ1k
00Ny003PN6em21MiQMq5UlgnRnnsZyf3Q/r5KI+y0Hbc8oPp2ehPukUTABESUuzG9wyQZdy4wX60
q3wPhBbm6FA7n/30idHuJ1k5C0eOIR+eyfhVa3pnq9HLcsk6nMsT3GzgjFyS2eY/WhOHRsFIZssE
2vYHafgGxi4sfZZ85AoBQhajDyY99wdDwoAdi+k412jfepUTHPFqRvO1QldjdbynFodPYn3OelQE
v0f08z1kyWUh8ooziQDkEm+GiW3Z6jLo1qMPs7dsDvVDJ4APsBSXfoJhDmNLNK3KTuk3TRHmpJnq
Y3asm01lODOqbqSbEGxD0zQYwgYwLrM0qQL5bkuzPCToeJBR3jll6j5entSn7NTEr4WXoZ8bSqq4
GvCd1eeVY2jBta8VNp0mik/WJL9R1iA+kHSj3ZSSjA006xQBfTgT+s+24wSPCBKE+lVZrnOGqa5o
iOXtrZzhj4r776q2vA1jLlivVjpeOEls4OAgcvTW9nXvrj0ByneaxmPWWj9I8MM5ADLybS5m6smS
GpeVFdwNr/Ab6u0dGoFWul2Kg4qNG9PO6ZnNHgVgRblve/bhQMbqrQutv7NwzDeJEQkngfybpx/E
HrszkP5gWxr2W8eUKBkWdSlxjZt3yTKb/hOucLtsWZ6zyA7I9PxxgTfGmrblAfJAIHHJnUnvrsvU
HvH70OaoNZp5mNC5t6yVK0Cq9rs7ixoSoiHxknfZkSTNsEPqgdwsGgsr+vST4QH9NgzyV+OIY0P3
RndvJFgcF2+yrLP9wMnBSGsIkZHrt7ZAem/G4pC4LnyLcYz9PmB62IzMM9jDxx0Tz6XvJZgObTjf
RzAwNxv7Eq0q6HPcfcZtVaf6U2Bko29oiLhuGJh3v/X14t70aHTqPCEecdm/m7m19LyRno3CwvHL
zIceWFFLWkwfkVU3PKrzfJyjCoHVDR7kuj7SOdU3plGCCRWZ/VQ5Cgt3pveR08QpAjCSt1Ow9aJA
u4I0NtYvC06Gj+pK1l9+MCm0TkXMSTTppiv/487jqo9AwQ0ZcjEcXsb1qWtO1szJO5+6eOtxYwdz
sFxGB7tVZ/t9kGV+jri0n4eO4WE40ndMbEA/m+NQQ7EbygXorl11h6WZUfa5j7DkgNS9xq43+yAN
KOQdJiwHbmbTImJQJ/V6UNuZ7AjT2SOAJxoaQiR3TQEPz0OyDiXz7tO/u5fLkpHGYNOYYAabJBV8
pqMub57ChsCfkSwBXnsP2foWNMo953ra+mJqbMC5UDelFnI7t9Lp/roJx+Ti0VQ++ITKU94Z+0YC
KsB4DJu+ZxceZhISc7qIs2nv0dUt9vkU4okoSElkCYJ7Rr571aTclTxXv7xesOw5O7sCLOIEpU7l
SzfGJ0xn2GxGday5HM3S26shqm/4CyIqM7zvtYzFs0jDd3BA6iiGtoXfzVqgOrxokWZ84CPv1oZd
/6BGOaU52hXvHAW1g0cxBIEuuGWZdPNt3o0gHq3yUJjtT/jL6VPCPF57faFtnNkZWDEccWyWlyIE
4zOAFDpQ10gLbRi+/dt+89vLgJy5PAv/RFLKUfci7Ic3g4Ts1sn6FHGfg3UIPHxF+7G3URZ84NfE
RpvDq9lowbFwicLjJj/EHZwZTYQ0Z4ectDuqp45Tn/Z7I9xCqfTl4knrcIi9rpWqTP04xpIemm6+
f/2qIOe/LxSlTH0FmhX3JnpK0VefAad5QvBdjX7KuXYeDl7jNWfPjr/QzO76YkR9xPVF7bGFltLU
fXfplheTh+y0yG5V2P2ZIFbvzKnHVPB/L6FtaqcUaObOiWmbfOkMTUrV2r9fvn6PVUIRJI8fE8j/
jcS0cI/1sLmlhFkqt5iudldtuMVZ+1y1323t55Dq8Q9lN/JkVKW2cmp0DdOuufkH6rMKa2xCfcUk
nXlyCQ7m340tHeqFPMRfqxpZTVl9sNU0uKKNwbGPdtE5x6Ezmc26sACGpifC6ll5ymKNSUNY3PVZ
tZau84pChywaLqFHy5mqIT+xVzDwA2lyjfvsI9Pb4p4l9Mv1jCT+y7xwTAg+J+8dP4pd28HeGiY/
MgaoB8sLSZyWSKCytkXeJPti0Wc9jieHaTGjxtI1d5jxfusCcQIs+9YIDC7BUfutSpDNI0abK5MQ
hVZU5zjhPPNyVSzymAa76zRQTOLB4fjgcLHJOY58Jf0E3qV5d6iRgbIawRcEBXQzJWY2tcEqDigo
D7S7aiv9PiT6BtbOvAbeAcpdjsnVDN3k+vqVAMy8spXpHtz+ArSpfkQgsy4SKn86hXx1UWocPmt8
ssI69iZtnGu3ZMcVHvMZMpZnQAM6WU9erFCx/2gGzgaWmUpa6XF0dOvAl5RNllY8wYXpypVc8AW2
EJ8yz2cGTVGfGTWXQrUfIRe+KRmJmg7I4AJDCBic9GfnhBeme7shLNt7T4L5FJv9r97jexUbFcP5
QL9RQI5ledC9Hc9fdO2zOroao3POqvA59CI+ZGgWbyoLUc8E7LIxgdxeG3je2yUT22YY+yrNDiGt
sIqawOTCxks3vYsjMFpOr3K282Mu3GsVUE6R5ui7/7xrWkGSCuBbuGabqH46DC/cvAr3FYm5dbzo
eKYX/Wwo+PLjHLd+OhTPPNF6bPPtk9BPdICrXK9Ky8RLMPptWlqPmCnZwU0YA1SZ8Pb4bsc9IWIP
zvCC98Fws5kaKur0gE8vsYozNm/wyYbxFrvJAwSfS+MKkeuXxtoFiXYcs3xaZUXK9UE0AeQX6k5e
4abZjdQddzFfiZUVNg0zTtE+O8BDR5VrFXUrfbsDpQSzZrme6IPLYUHiN0BktC5ZJSCdmTwUnDYu
tJ2yv4wcETh17V9mHgvBBLRcHuJ7tbHi2MN8UXn4ZyIew5Xbze/Mn8X236ZmeQx42gz4e4q2+hZW
9MLMDfBqs6fg3OUbjcUs1h3rTjCYGl0SXxk9Im8trN9+Ijth24N57kx8vAN52878SEmi+Hqau2fp
Di7xUApEGnFiBqKftZoVnszX3nG4lQ/JWZ8MRRJTyJ1gvEveZALIb6e3lGnongvTzyozmIB7aiJq
vkS6Yp0QpnQ5okpLvcO+Z+p/4sJAs0qFsvKKd1Wuuw9CEPEOgh1Fv6r0R8KN/Gvcf2skYMZDi6dm
eCNWhZM6Hi9zszDrwaEkTGVPCaaE0yCrkLWfls5cA99EN5bRnXrufcQp9WNIGJGhfN1+CTP6idpW
J2aCk0DW3QTxKsCMgXdUwR6suotbzd0lWF6aCnezlVKchag1gJyjLZgm8SrdwrfbSKt0jq8XY/lV
CnmfjYQp08oq4w8Hcvmx6qVHnpZOUSvs9lE0/SkRMmEwxExVPbDnL/YCGcZpzRzsa5xbzt2RmQ0n
F89mpkdIoGX4LlujPHLt5YqC4Y2CnOVRXbRmF6xQMRst5UO0FnXRcvALgftkrpxpyNG1HUZocekS
yofM2fBrK6Y/THc+rFrlhGK1N0RpSF8OTh6eHCqJJo4T4tDmzcjEkBbeellqvdDRHzRZuBTtqnnf
xa6+kpMOxymmK7iuWubhLfWBBje+xTfiBcVHlwCNtcJZe6AnnkOj27/Sl2RDQc4wZAf0vvT7BoTh
cfaJ7xlFSJCPZqIArGqQ2mtSRHc6EedoqO7dHO3nNptO0XIotZs1zUX0wZYyOQir+NCstjsgTdZ7
0ur03VIDaJLffFpR8xRQP9cvr2nRdPYB84N6Nia1J+Z80gmp4EOEaopLcPdvLYp+ldLq7sQTfrVz
FZ0Q5cK1JgfPDyIi51ncfgsq8TCYj35JNecHG49z5cZ5azEXr4tKOwz0tT/RByDWzCReerJ7ClMT
i0RHyQEHuEs8k2tm/5gPOSU8HG4QFVHUf42NsYtEe4jqVvg4gCT0dzfdl/T7OaxrOnErY2pIto7a
avAHDfJyFnfE8xY72Ut36xKz9F0L1JKcra9Fl+TYEXrWC0LuW4QRAqZ4WPehKtnRLeKIr9P/61MD
EtRsUq+VfpdM03MCojdEwB0NW2QIF8N7NpZEPPv0jhWZaFw50khhFOY+YMkD3hbM3yguOEe2Lr7w
VpS717NDK5I2uwGSL6BSlyHA2BR/8exWu8508JfWiHmzPZznWOxp555PKHu/Yui8+8oCSp+nbXCd
Fr5Pr7CbaFkbHzhM+rzpzgpHYrcL29x99Hi8F+i+QoLmsg0BfTTL6K2PbNLSeGdSr2SUNDTNs1Tl
7yTA492NWK1yY2PrxfBuT6nC0YYIZ+l2j32CO6PsbWvVwbm8T8sK/M8VhNH8V1aYmDRLgym65qBx
R85fvQeZ3pljQwmwUruIIC8hl+obg4XioAd5uZVGGu0KGLf+ROB3DS53Omoq/SlERs1lFMFgFp66
98RXXck1SOJmp41LirMJ7nAti55VVy3dEwEsjLYvsY01ub7xTLxRdor+lWeEUGuXzb0eqKelPqam
QCZvgJEZcMfo/cm6szPxzRYjgaOUQZYfDkrs28Uc2FSJ4BBRREetYii1MJGRcN5TKzSuTEW+pvhw
6XeIfc65mAcX5sKLvjCHbBB4EK/hrPd37s6r1wbe0DOx1kSuEaSuyH/apGKJSVxMPQXgjclkM4LO
oKVl32SUoxvFk+CztY2dNjrWy4rbu+qU5O5IZAQ3vDfGyWW6u0HDCELEycmzk3g/xurkVgPh2bRu
tvAByUm33B7patPWBt12V0ZoC8UqbRZZjFNpR9+NltCG9prBvV4MDY6E6ahlPvqnVpV8epNnPqmf
+pD0KFSTzSi/G54GPZeazoZA/0q6/xdqstqU75KQ75aluSD2UcCgMXYj3SAd0V5DvOdB3L5PzKXn
Uu1ULmNG5/T8mhzbzqmO5bvSptCPJ3gkbaZ90dzW8pUzED1DFadXxUNbK8WbW8Xt8aWeaoYo4JGP
5TrW/8Cm3jIUU18FZt+NCfyxapaRCYvENiTfiDjTaYaf6tpVc8g/6C0nEm6OF8DOFraj4TFkguAQ
jg/NDwLtRzE8FIGjW2GDEVY5zObVwGCT7WKb9Dhv+1zJo1WXVB+XjNxoH4D6DHQsv7xeStv771e6
xZeVSP856zqNfD2fYZvpuEr4nW519DzkmG8S2XcnNCm04UQb3kSbxte+Kb8REWFb+210VN20kn8j
4chkRgYpOHsyzhiBd5D45ZvrcmzvMwsXS+sQnlRu+6xEC88ZOn7dhpeC3YkqQuzpXFBWRht0T4tx
12aUUEj4CpOhXBYYkzTjBHXrpbtqs2bclj6TqUEl6FLIiOVgl585e+pckg4iiMhx37Zx4ubY+c+v
lxe3+/UrVDKCRHyR5KLzvs7GMTP0tZE6eKa5kB/wh3xYVTkegyn7/ZrUWEb3OzdzuXvNZ4dlSBsb
NrahhPkZwuAjAsZzMFVD7HW5SsxZSwsf1a9+X8OObSauqK6T/azs+mtK7fNRLuyOeALHXfIt3C/x
/ZshWBRkhBlHeZfX3/vlBHu9uI2js0vxs80dpaaY/5aCpW22iFVWRyDXqhAotCDaaaOCoZs0+0Ci
FptlJ0/KIgBBny+GctbE0Rmu5aTMXQm4ZP1v2XT4cUCGhO2tVYwYQ2A13cR77nXOve2zXxEDmm2m
WxiJYM6XXgU0BCH4mtHHt2nJyXLuWyavuXy+PJn4Ef93RR7gp72s4ZZhVHtCWwyicvvch46zr7Tq
x+xlm5bmy4dmuGeP+/Yu6bTkQG/9N+m1mm+lWMLIkbFhIi9QItPsGN4ysunjp+O+z6OufyPizggb
PgFdOHD1ZPgraJMIUi0syrA16reGc902ZLAL4CHBxSZEy0GaWdS/v34rex/TEY6KrvuVMxqoOMma
wazeoCphQtCpASPND7bUrZrdf+aBZZivDQeCVx+v6CJtv/DC3anf2V0hiaZztpxsr95VYcnRd5gO
r7wtMIr9pLyAECmLL3zKk52Jx7SMh6jR7XE54t6lkw3Vkn62HWiPlAEB7P7FAsUCEpTctZJ0OcLT
tRAXGHAM7fQad7+mtMt03Uq5nDlMqZeXgRJpbubHmFQAFpfgQdhyOJtedsG5RxYL/+aqlirdzbSl
b0yV06DXU2qjZ/b7XFKKzmNDbmUJQxNc0vc5HrHlyjxywGqSxUGtoktV/3z9E3AP6xO+0hXmkfLQ
UK2ejS7LOT/SwWSwdBy8EmdQO6CFS+dGP+H19aUuoTWtptQy98msM14es9kvuu+WMNNj2tEZUA8j
5X39IEBEuOoWmON/LzwsxVZ1E1ZB4A+OVoM1ybxpJTmebOG0eOdXmjxNgWxiIuL3bIDrMpbcGasq
+CTY923I6/qLZmAuQ5HwLZyVJKGkfe0XoMz/UHYey5FjW5b9lbaa49mFvLhmXTVwreikkwyKmMBC
JbTW+PpeALPrRURaZXZPPMlgknS6Qxyx99r9/NC6T55RpR/IigaJwtxrBmj/5VbHA3VeVCGmeAEY
tk5yZJwMJT5phf3CE3IPZAYwjuUHnJePpET3YuQxKSbzWnV5kIu7nDgsU7jZyW2SWbs1Izp68gbK
KDT2jOuc0/IgAhOBiTk+Aq5j4D0vQeHUfenbmqmHRuG80nWr32URBrrZMklg9ZpgnYaYaiNAusAG
vBu95wZd42VUZXSSmNI/PmOquYsKizEGSI9PdkeQpJ6jbpV1ZuxIeEejWAvzTvS2PFqOfjI0xgW9
o747asLZELfZIbLMzyyUzVdPI3ozrgFiIW78saxEy6y5lm49HhuyArYySzIE2qxKY+eGiQ0DEyMg
p2UrkEAy3time2+rhmChaUT201vNDkl3QsC0IjYmi96DAlgejjTWz54PuNVKrgPv3qX1jlaFPS0k
rXqjlewqbK4Ze1ivIOeJs9jIyNNZMJDHWIeOvyHx5ilqkZcaQfJVzqprT+TsW7nC1Za3izlWV+xi
nkPBwma5GuRlw+EtGsJYY23mnFnAZVFWPy5f5efp12Vd2o4uBDSL4Fot7Cascoh3uaRsJPu8bVe4
zPdY/t71gZ7ubB1jim9P/a0z82cbwU8RWcVdbJKo69aEEHITNe5zyPDuV7zdWDyl/YYP7V4MKCTj
To2f2wNnJHYPE2WDYQ7HLuaEcQOih8Rwn6ADvnNiwGGFEAnUnco5LQoqhB/U2/OoHoiEZIJD+eAk
AQ4tGyi4Pd+qXLG3bCwng2z5OsEYoRqxyI3eoXJAdvrWwL5NdAJOSiLuXJ3NZo2lIIN6P7bS3/qe
85YwmIHAi6sa++IscXfI6+715N5GHXLya/excRhpeArCp2WK9rBIVOth/CwJyDq5PTGoTQxIXCPz
0KrT8Rj3qY6/qyK322Y43Nru55JtcN/Y9cuY0jx47KAPhVegACeLizGpf5QGeXULvQoJWrgrYt6D
tPcwqco0na2e7YUAAV4Pl+zZdog7uCOsbZMOzYDy857zB/kUOzf4a6b+TdhWdWao1O4SjQWolhc/
mMmqjRScdBGhF3ugT5+ZH5krWXPXRHDSE9lr3AGHWPfRSHudY4iqJ4p7DyRQOUybQVovtXplYtcg
Zq4PVZ9LJJGDPI/zw/KpGVP3DRZTYhcf11FB0IAzFOk3MAn6rarIxZPI6SLNFkwafPWkGLFQxdmX
trfvZRCqW2w06pbT6SmPNkkpsmWCSTNvqVugR4ZAuwsn19j6OQ12TZeP3sogHmQ+imzia3G6gMZN
kP5jBEpBSI8ML8cJXtNeZmaybzuKfjGZ8CBm09uY8Q5l6ZQdBp0wwXggGCScXd8o816HkYVWieZg
JcbhLFsFeL1qd+N8bajSycVrgvbSoPtdidTDmkOG58W7RCCTkRTK0ifAh9HbIpcDbrtKpzg9LXr5
QloIGBH+hJYTsjMeedFacVnk44NPkRk4Cql/kOyWVhJR8RwwXDPzaqxHHLvJJg4BbrHVii5iqC4Y
YTZOAQRc5NGzELZ5xl2zFgUCZCSOSCsg6nmKvYYO8D+bzYZaPaY7VbD2bok6GyOpbxtPVTdvjnmE
+NuEzSPb1zUuU/UIKWgblpiXgofFXl/UYtyhf3wnSCXCIsADU9v5ojyXjWkP4r4K7/3WEo+agc/A
tCp4WwJoPMc1kwaPtSHJrccCpRf38N44Zwyg1oty23cwCctRN64fFQ2zsregJeCH0gXnQ7RvfOm+
GVq8HWKu2+B37hLvBysGtkDehG1RBM/EJq0kARVnAzkHYxgXLtMAbUuWuIe4Apzb2Ozv0bHEDFZz
j42QTC6dCoZ7LY+Olc3Kc5GK8vo++lPg70m5vDa6a6zKFOf1UnwrIL8HmYGEp+dO7gJthDBc6Ser
8yWtYWbcLPbhRW+WME56g3W9hiOIFcrOlqZ1ILE4PXOd07ak0CV2dCxgwWOXDJznIb53phxfn5HW
n4QmmuPAIhQN6lR/clEJn2zUiitH2dUnvcg+S8FdzyzsapG/r00yHM9MWbdmXAcXggRWJkJ9ZOB1
tfEVYgcLo/lmUAwubbsvt7h+daIM6uwAbg0MKuIiJi+sCxVkPF+IS0NCqVnjvUpnn5dVCCSZMXk7
pR4+qMoP9kmiWHcNjY3iFJC9SiFeFYHJ/tVpd7Rp7Bjr9NCpwj6n1GfIIAwH7UdQXI2yxEVL+vbD
aGZHkhHNWYOs7akRmLJi/wR9tI70JIU2aYl1QrhcKRoNjoCR4/IhXajlQHgYOBlugwOGFH4k6TQz
3xEDI1pCo8QOkIeHqGbfUsv5ehh7wVoybh3ZRCAxdr6wZcJskqJvLg+51M9YNrKj0mGJ6y65qg4K
7c0wXyuWB56fT7glyTTpnOXBrPIysh81Z5tAxiqGRm9bz1fl1I3m4FZikrEf9RzmjeURFqph12NZ
66fYEJrCWTkYgc+BHapTr15zFsXX5SGoxTsEBUyinMhnsw9JIQERGo+2c9fNtAUjov8tQ7pWAmKp
pkamjyLlxpZk+Swr0MfqgXn8NU+r8lrPs183ACzrKsjw+IVLKFwI/hj6d1fv82S7+c0SdnvkZr8C
EPPZ8Fx95xqoG0wnHi4R/dtFVxH4uyAH6GRG+r1Z3IbUopSGWPvCgGiTJ/UbZDDG6niA/ZXRZmhR
ypl/5IWfEIeQMzK15AT45g9/LFpKoDTH+sIDIMQ4otBaqr3lwdTEcKjIonIcpEoznqBcluJOxBlb
1ilzyyy9DX1yP9lVftH56Lb8Uyi9b4Yxyw8M/4Wchma/aLtL4GVnX6PU7VL/+O/VBYfEqVAosJIx
egUVAXyO0f01rKP9UjyLGaQxKAScJrge10AViKRog+pR8t7rw6My1w190ddOJgcvKPR3Iq6+e03x
RxZn17Ygn6EeEOIhYh3fEnAgOAupWbT+DslfsklaSRU4opLRyjla0U9zsj2G8C2tY9ayDQxziv8N
VUN0rw+wy83KfEwIBXnEBKUIedU8RjlzioFiFlgz5xKZM2OI2OFk86TULqfqaJQi3jcTLHYhgvbQ
h1gYOEDUExbu/mba47r4+CxVT7GFh9pMcWWLav40LkykwZy1yzdMmXKv/VjcLV8MdDY/qSi/REnp
gQREPauISRv3Te7OyLBhJhsRbRLkiXE/xc2XodC7DrEDi6M/P/RcKGeKieTyj5E3pnsjLN692HNP
UY6FQAaZOsGEIHNQxWKv4yDalyml4IhaqJe0za7AjtazVVs55hQCMAjMA7N+q+/jq4ZG9drUsjLo
NqkmNFlBG4qEYMD7f7/sCf3NbkP9YE1uyTohSJJrFtJL5QIB3fITln/zQ4cY0HjG56UuOSzc1Mq1
pgPNwLk1oIQtc5BS6DIvy+fLQ5QU92ZgtYdYFF/HBUgXGsTmYcNHnWY9tpRzjKJg+y1HfT93xu38
ULnuG8QKH9lckxxQ1t8tHYldKNoSb/rz4aNLSfTmg6M989P9H/mfIO16oZZ/y0m7QRvW/Pbpf/1P
EPZfSO3PUDLy9H//Amb/9cf+1/+IfP/lm/jtfz67maH+yyfbjFpjvLU/YNn8YKzT/Exb/3/94v/6
sfwU/GA//vM/vhHn3sw/zQ/zDBj78qUZIK7r7k+U7L/S3JsvSfgbzJ1v+IC56+6/bOG4ynVdQSni
unCpP1juzr8cnb2jckzyoSxF9fvfKHdL/kso2xDS0NEd25YDZbvO2yb4z/8w7X+hYFBCOcJR0MKU
9f+Dcp//kJ8w5BIXkcnc1RaWRflHHjbM+J8x5LmdlhN+NrxmOdnfsf1Oh+cB8e3J3fUnBOMZB500
n4l3kpmEXpuiM0kcZy9b69UVKETb/qmyJu4b/o+aZOz1T6/kn0fcL+j2X7HdaBJRMJku/4XbzfOQ
oPB/foJZWSGWG0S7qsvixXI5Y7kozbtO/yvZafhViMvI0nb85HpfrF7D1QAeepeZjWSjxyz375/O
TGX/N0j+49lYQrqG6RoGq5PfQfKj51BvzwtflcItCjp9i7EPRUgs0gdLh9g9+Nbx73/n7++RoRuS
I0HqBocQxHX3N+Q61je6JFPOmd0ZiF6klrlZ0q52FgLuZmyn4+CBLw9C1N6E8nVPCD8BfxvoiMLk
zU789LI0+qWlvxlgKo4BvvJV6rDi//tnaszP5OeXh2dqCNMxTA5RS5rqN6h9NuphhkODlGbbfCWD
jrps0M07Xe/e6wzhxUowUN+zFzGJ34s3g6+8R6dvvFPUtu8sFad1Vls9mbXG64cGzE7iaRu7M3wq
NU8t65krV99Hd3afI5c+VViD79FZvqhB1FdSORhR0FIhqEa0+/d/3F/eBpYuBu+4yyFpOJZj/fbe
E8ZoKHbUVExORzSmZUTU+XTskdDZOrmFsc4NWNArOAfbzqt5ftG3Okvap7Ck+89R/XEvJNOYyCPr
xPzfWwO4M455Uf/x98/U/us5w9liIOvhqOAq4swn/U/ZAgkExrbhFv+xNsx9+Q4rlqPGAVcYVC3O
Zb+6EVkOdw1mxevkoful72NL2bsJAeG5cdBB7pDnaB25QGQ3O0kOVj8RJ9kW42ecvgeDm3ENDko6
NvoVEwtHYeJFaGd6TpTWENjU+LWkiw8S5ltQ66jtARVkG8Yq7b1bvwnLoaUpo2YnRXwngTicSXXT
dqXpp8EmrViySY0dXob9XZCweKoH+QfWyPbhw7iQkc/LfIKptxYx9S6Tabc0qk0btf+Q1TBfiH85
rAWXWxd13nwNN0AQ/fbOT5pR6E3P/bkotPu+hclA/QPGP9eGXewisw09dYxK79iMVIqMrp/HIIsO
ka4nay9yxhvl5Nvfv8f6X99jnUw+03QdizOOi/iv73FJe4bpb2T2W1rDQ19pwyWbppdimJpr33DC
ZNA7EtLtu7j4Yypj2MZJN35Oc/Gat7r4h5PD+O0+wjlBxoaL51IIx9SF9Vu6Alyhuu1SEt+GRtBV
NkFwl4K52PU6oYGiyd+bwZoe4DIx1w57Bw2klTb7cMgARXnYLwy3o58BjXRCunjMwUW6fa/erCjH
l9rm37zCcs4NJru166cEN02RsdLZgh9bxMFbPR0JN5xpOxkWrY+q55ei5+dbkGP9ftXX+YtsRxrW
HH0y37R/fa1DAuOG2GzYrVSxOjK62PeNWT0k8AfOTehhQh7ls5ca2VONwgYUs+cDOy1+iDE1bvPX
hgJjCSRa7ZxL3DMoPLVtTwDPtq6a8kEwPW7hJD7FufOjxaN7gc4uN4EOBAUC1IlhLKIEu3K3Ssvf
PMWCRnOiz73X18+dCzgZVqaXiOGTEjoLqUs1wEBJ5agOVgsKFdQhBHv8kSdW+NkTE6krq0J5qD0D
vYFB7Htns4QORPm+yAxiB/9RGt9pqZeD1ADJVFqxfmS6bj6n9h3jbPNT0tfQaM3gLk/xny1HVuWh
CcwmAmprvY8PRd13J9fpuR4UFMDKCIojvYz9xMjgGaOJ2iUIABkhKvNViHLbxTJcFWXePHKsTveR
VxwH3TEORR6pzaKXL0jOu0oDq1ZMhz90ndhNY02mBD39IbIHA3ZM4N+h0UW0V0HmF/zyo2GZeKDC
+5brJe5R178rjEelN+ZdKzgMw4I8bZi4sK9Nzzq62A62rWMBgOuIunZDuoNuvuvgI8lBpvWEZ8T1
c2NI+hVCKy6jnzoo9iytODWVZhwsoN4Yxb3+XIzGG7lY3nkhLKgM6GI567kMu1L3y0M5DWqredxG
Boyjm0gNm6HIxA+KslNmY1XyoU02+S1VwiUslIV8GZdgJj2UpV3pZi9G1d7XrU94gMGt37AN8y5g
8c5dttnEDbz6zizfWxdlJKgo/5IjMIxIpD0D6Zh4v/koH2vUf21+a6L3ulfpc230LRDuubLAfxWs
VSirG9C78mDnNcwFmxRpJNZvvhsM8AGrCQ01M/Ia0OSaHETj1ITKPMrO6HeyAVGvsZSuZvugW6xp
xJP9DAR9SnIrvVcaa1/PPBpT2b1bFvcKUzUsJUVdntmdYeINx69FbjrfU7Kyk1i7W04E13b9x5oA
PcLOzjUh2Vi03G2D+mojltuPJUN5r4E/YWfSg33v9E+RD9vPGHzy8Bz06jZK+8D3HmC041Ccs3JP
ce6x0KFxXLlkQRCWx0x9Rgo6mWtcpGCZk1lZfDQqF87OLBSgRKCcme+cy7eWyHlvmuuZACcD51gS
d46zvngJFVLHtiBRKC89Z5+L6c0PZqA0osf9wJ4fpUnoYzKymcwp3+Z/k+/IOOyzQ2ngA79J54cx
MOPdUEXOxfewz6Fbf1p+N5EZziU1upJjGOypltT9KsyZ9rcoYHeIZH7oM44jdsFeoksBp+lmjAfn
j5C5IQ2cv2uxxiP1cpg1NT8wofcbNJT5NuxJgcuZRzMMJQh3uU6bhgG/YZLWU0cHn+r9xNjCie8m
TAXrypiKneWQmop1jyvK7D7uquAESjh9jjszfRoY/1o+M+y4s4EI8+r5bfuk6na3mBtwhDD7doR8
QIQbrSbbC14yD+w9Pf+wNY32G/pMBEtdVe+Rtc+b3OncZnZ1mQzyvlsoAmuf7OujZ431ttAB62rB
bRG05Vn61Ycj/Mpw+730w6NVV+NDW0e4nTRMYl1AWnCN46nM8UK4EN6VJ5LrlIOAiDxkcSGSoEe/
4Y4P7OdQa2gXzXTAONmo9uB9I7fPORZhIe9n6bJXlOKcRNrnqOt6IB+oRDrGJfcxKUK7XpgwCQZ3
J/0++MDM9ION/97X+/flozoN+hd7nJN4jomQOG2Ztl4xCc6oyhld6Wa1gwmw1reBzJCPTFAUpa8K
1N3xp4LU5kfOvndpjyO4ugbXGh4B+E/kV1vM9A6CNMVVMWNbF56ahIG3qUIAVPDk011Hk7wyJDcm
c/ga2hZcjJnLGaACthBbHpdoA+b+AN2JJl01S2Uf+ydGSdqJghRVWmaXWw3HBmkng7ozIVas6lki
h18Jy13RH0UY/1GmU4GwYGyIb9HDq0C/uYGu+hhr3YugIzr6UW8QLo2krXYH/9Eq4Sf1rVm9eDL+
yp7orsB4vM7tggxuMytI0UDm5sErfNI1XIDDAMoEGIxDwsXOPi1rBJWySw0sc/wcavdD21+9vH2o
6pST3KiDvbQEtAbwa+ec7BFrscgGml5fljoXoVO7Aqe1ZrDcP9SJtdUjvb4agrBt0AgughH3oKo2
fo9T7cqi+QB0L0Po1ZEhoZnXhdEScEedyeP5rk2wKln2GVGDt8XvW2yU12FKny3POKTStaObw0al
atxFJ06I9iHEqfWAsrvZuQKqGz7nvcM0elMSFXNC1cVeyEWrIRvzsaA63SS+zoIlyvt9C76lbYpD
IId5sxhflgd4cXguGs9aMcoK4Aymw8FUxRw0XcTk5+RnLHHRXSLI10DaorapDVLylEVBfSnmB1tI
gJNywOg2y6VsXwE6AI5FfLRWBZva68xPaVS4h9T07j/MgarU97GFWK1rlf8JCtekev/KcmzFYaju
+6ju7nmCclc3xfQE1Pi+0rpDl/srPTfU157iae3OLxE7A5OUsSm+BMwALxUZnb4ZTABsU8S6WD5D
SwRPdo+pdSoV2OkIMWbaa+RPuuldb5N3GnNHf3ZLD9BRlQBI0wtt88HtDZwIaLhxXDb0qCKqS+Xb
31C2pCx8NBY5rfVU97kP9XWsbpPmf0L7Uq/JidYfi0b22xgP2CF1shgUf2sBs5WVjlFzoMqz2QKa
cX425h/rSFtfR23T7NkYaydgLyhoUggJ9RCyBOEqux4Crz3HkZu/ckLvwLWkj14onoEkpPeVV+ir
3Kznq03k39LQ5DiIzE94pAF9F4/D4MS3Scgn9DnpZhkDoBKyYUn5dOl90WNb4VdQxUybtiCNpSXd
6SXVjX2ErDy8x/Q/fWclSriHPFHbUPD647ROWXB9CNzMzH9cmMedBfmLFRHlT+lc3Uhl997UPZPu
hUY9CvyDrVT9YJikwic7jTETOM2a+509ptvCg8tNaDTQknEgFsTrSdWw0J3O68ap9jTOP3QOkTW9
uVH5HTxGtjNYiAerLp8jk2Z3E9nUm47Um20Vc+rqM9t0SoaaCWoI6aR9MwcFBDzLnuv5blST0ps3
WOLV+FiJACN36M6cXhKybcszjq3P2/X3LdtvsYnM8hxGI8IiucGVNuvKOVrvp7acFEKm5jpefz0M
T+iYjX3KeuyR8Q6Jwdrw2awHwBiaeyrLINp0bh1vF8zU8uAnctvYln+r2+rr8oIHoWGCFCd+1gCj
HiXTP7SYfxnmOJJFo5A8bYOr9u9TBKMvReK5uJ3LIYEzMm/SDYDohzqV9R0OravVOd01Roa9zdlp
Pvz9q7UECf4yS1JE5zJzsZWpO9KVv82SXGxAiiVxs4rJ3V73RYiASfkdStW2QugqqoMVQE6XuesD
e1b1VbJVdPcBEgESsdSlk/p0aF0Ey/S9zPlnKMiiW/Wi0N3//ZM1f03E5K1Vjpw7YIUTWhfG70/W
91Kra6IZY0O+3LrDQryKqF+GvDuTVdKdpyB+LA0PxE/jA95BTAX/13ydq5xLnBF8JVkQrJYikksm
ia09HjcjhfuuGhiCLj6GtVX346kvuu99WKdPaV3P/gMvRB8ubLThiptkpVHDTNoOLov1T0OQv/6J
iuaXUEaLybShu79NinttgPESEw6+VJTTwJ1yPWq0867qc/D7WYMIkW2nJutyi7pQrW3hRf+Q4/iX
UYyulEXoKF5ifg0ghnks8tM5FLQ+zYQlpxVbSxzuGmz1lSA2HEeRe/vQRy43h2gi6ktjsr3xzKo8
2XDpA9cpv6P4SLhohNk/HAF/mcfMT8xxmE/DYGFOvXz9pyc2qREtNVfRVcV84kIw4iVn03n1e+hY
xCo/5XryrdUNGr4sjDdJFc1UQJyQ6QxhENLM/+GVYojPS/HzCWQIDHVsal3kR7xr5m8nkB/kmVN7
M308wumez+reecag1qxBi409eNiCsRrsfbjH741LgpGS3VPdpu0xU0kGEmCVAilheVVEp8ZIkpMW
1CQOKLtF8qjhvk2yG5hC/Q6m2pqkm7bCTmZA4RbqJciSU9yCrPC1enpwvPxHWCNJLQf3qYaQdt+k
fnq/DB6dz90s5opyZJAfrmxbsw6l2+CXCHXnGgVxdFjOjKXRgoVb04Zyekx+8PVjqvxRE2MkCpFs
aNVNNuqd1/YxaRiG5brX02ue3Qz9mwhD6zl21P0yaaimJrkZ7puYDf50vFPGtrTQCv0ZABpxDw0o
s6VJGXT7azUAUjdtbG5o9h/yYqqP3iyD9NwugeO5Q85vXY35ITfoqv/sRbvAPFK02eiponhbwJjd
KLie0RrlPr6E0PFWhSOHb1b2R01X9qPvCMURrD5phtPwnPtxc9+5XE4cJY7ILGeXq52+8qJb9F9h
LJrH5U8RGBc71zNOjsH1QrdBV4ZIDTehaRdnt1HFo9l5fyRe3RDf5OHURuS/6pUoH0UiGK52tsPN
RgZYinT870MEK0wrfuDxXRPjSWbDmFprOOf5FrlDeofh+ZHU+fGLRULRitJUvWKfSdZ+lQ7Pvapq
ksmy5jamG3OgJzYZmm5JZBnffKyIK7zz8U5MDjvO+RjCHETpNtfkups9jymjD3MqD0EsmBZxfhsU
/lQMbbWF4Je/trKX61z2FxPF951Vu2czCdDx+o/trIqWTTJccK83TNZVdWkaksg45Ya1SY44hv3s
GXVt+sz4/eOwkZrY6VVmfpqnj5fSQV2Ieg0XQ6A+x3lIRaZ/U4VefEA8h7wn+zGFxl6FA5pH3ryj
hfkvm32qwoFOaFURkYh1dQsZ9lSqQ6A82tZMjuNQCcydWmIPcjZZa6usvpXCxWef4V//788aAjtW
UwRdXCMC+qEeO3PVo8R+ceuWEwODbzjqGJ/nXyI0AxJUnzccqCPMTPJB+iT/4ZBeso690D/bg/m4
dO49Te8pmCEKECqgqU2ttqtEYu1gun7BK5fh9Yy0vWcSjBcHosc3NrmrqbWne6xB/ubj4jrlbriV
wnxF/Er4pBvAi8aUmlL5rKqgTzgB8XJzfurrxJ7sbZd53as9A/piq3rwomzWERrfyXlyn4KEzrlo
LB9rHwbFmc2Rdh53L6V/LyP7mcbfui6Ae5GHr5hMSHUDPzHqo3j0tK4+dnrLrkCv/G1IQDzUouQO
qMRAskKsdlJBtjnoTvDsmk19llkzEolKl3cOPWede/F0WsR1kyXf/zwSStleJ1sn1SagkghDRIoG
rL3Fg4z3t0JNdclBmB9RX+GDxE67eGpHIuTWOpLcHchrfx8ZYLNaQVBq4Ncgvh2UUZPV3xbv0fJQ
V2V+B7CYI0klxlE4afgE1yJNMU0PaO5oUKM/E7EQ5zIXqwt7n7X+H+gvhjsWN8ZRd1HgRvp66czd
iaH3clt2Gi4TPfF6Tqd1O6GhzFmefTqJ56gk9mT5LHOvMbbWaL5net0xgq6ztww5vLiGdyomy9gs
l1osDPWWPYN/xChqnjrZJ7vJYfbqOtfEHPBPakLfVTYJO0t7nCLpa1rglR9X62A0VlZmlg9Bkzqr
tjb2yy+vXVcDBAfEtzTN6QLlbj/l0XmxA5QBfHs7sk6OhTm4Uk10KMZy62isfURsTVy24GVnZgVs
JqzWTZOWe8hwYqNGZ4RnMm6Fb8VXq+443X37iz01xqeo8dLrOMkvk5TBGaYLIq9FKjUn/Jg6ylGD
iBsEosg3k1lDYcMz2EZDS5YzGO9jYFXZobFjgseYkRAb6heXILbrTZO14yEBKbuphBbstBqGMMd1
9JjlkjZkAX8vlfo8zQkRFD9EjTnt2SsX74XkmjZVrbNSw5CdXcSEsT1wJiwm4oaamv2A+SR08+RR
5+5LicHV0s3z2AI+zSxmNSinSCcAZ6XlKIC1Lv4imG9vhzrT9kkRv9i9Z2xd8toIkomwOPtOssnY
ZZ0Zud8vRVLQR/ohNErjUPc1kQjTdLF6K95b3GN3/ixXN9sCRFXZfzPp1m+5rzfbyqHRtpLEXHuu
J24GI0BipaDbqiRKPvTmJrDTDczmNYFJyTc4KAiOMHgelslGbRIJ/GElKNo3g0zwlQRLu8Fs2r12
4s0vhyuw5RrDaPrVjbE5J8Pz2HXPqL2aL1o0Xdvse1aw+8dJWG215SJhlqwdrTCr35txpBiZqRKV
rPd25sRAbwUb8GlwMBWb6s1pzcfxEOHieTSI9FuDJDemw1g698uzavm7z3oUrwI/AfiNOOxCcQub
zSDmxuvFNzzVLoaGXp2x7Wzy2mAa03YtQaHCP8uOCEcPZEPtVP7T2IDc5x4wvWeR/+wHK71EnmaN
Zrdn59CtXUWcmHShPKvu0Nph+JUEjYPgXLl9qIJYDpe7ZL6PGUnX7NMSSAHJ8F5sh6/CrI+jQIGQ
Idk7a5YvDz0d1Tom12SVRlZ3QguO27jsv0xcChmsgjMzMluQastWph5HRtx6fVsWOlYWHBM3PGF2
6Q4CHMq4wkPkrJsqp5xQmNPi3voj6Wa498R9Hp3BLi08X18Zw7Tukz4HqQRXtHailKA04bdHTgdk
zXNLUAV4NHIq4R1VlkNYguasl1bMF0RRBi2qBopVwh+H4J7Ageo+wwfGO7wnKzB/DfMZisyJuap9
6NUm9tpHGEmvQxJ378CuA8xWMng2JHo6Mx8+2YL5mFWq4CkvvPJWonPX/vB1kXCXpiBFJSHhoppQ
5kTeH/QGEukyMomSF+ngiupGWbwnRQ2TL9OzU1O70tymac6UbQweMi9mCVTlkGq53h07QImHTD/3
iTEwyWI1loIeXUl8hGRxcTFByfdstKphUJe84uhPTq3dD3dB6N9VEPefDXsGcPTle8oAetm/6ebo
b5zJIbZJx/Pmq64/fmQBx9I39zB4yTQX8UzR8ndUaYQvVzLeR3NVU7QcWaItL3/f31rQiv7aTdBJ
WGzJaL6k+/vwwrDSuLJwD64+6LBE7A1zl0qBFQM4h0DNjKurWpTWc6iqoxPq4o7mkSvZeEbraLdf
NYbiL1M7Date4ttDJG9d+2AQmIbeRGRp2G1T/0sjsm1g4U7Xp8vQVV25yQp3JZF/7/wxbaB9oPlm
NI6W1XWazfIpgXZ/foEeWacSb17acvJpQPT06ASecbGIut41KrXuZUopGjZGzNYhLVGZJ8/FIN1D
T+7Ac1+q6CCCtSZMCWKS+4M+PzDWHbeDJFRCOWyo6HnK65ir7sFIIcr0FuFiREV+DmX7A5novGCn
QrUSs7yZIxHeqCp2k9bkd/9+IO4RldUoyj0YuObRVFO/a1q4V0ciyGR2tNpRflO9Hq0HLHpm3MRH
j/Z8jVbZ+lTCc5ZxMmK4numkc1dna67C0zARg0zgFLy6AUwOYR7L1CbjLwp9rt8Ttqc5T9hdF5i6
ntFRQivyxgfQECY3EA5C1QtQ/x1TtMxJvyx++eVBM4P6LoRV1hNeuRIJs6t/vzxssb64ZQ/Wf74C
2IT7lZTnx3SMPnw+ths5R6LT5M1By24GkCybon4mJ2N4sKK19s2usABIw8tveWcPZwP8Ki4NCEg5
KoHDMspjK8Wkf7hLcfqei8b8gVJ4ehiD6Fvcc4tq4dvc428OPtZCzMOvbPrmxpscizSH9AHEZ5kR
TINwrkHU3qC1k66minTDWVZhpquqk6yGA0miXWJpn+tOWlCnYtgcY48Jp2yeZSTVS2aHb/bgFkeR
sxxmpckcVQFAMSLQ/U5UAokf5F3QS46bVBGyx2jrqKXhdIgU2Lbl7Uq+LzFky2AvjeFCigCyYq1H
cF+Yyd7BFiXNqh39XZAL60lFhcGUQ8VXtxX7ZVNGR71xLC1Ye+04UwOE8QkAF4b+iLwNVglfh6GJ
yZsFiANo08O7N+1zS6v/D1FnthynsnbbJyKCLmluKahWpd6SrBtCtrQg6XtInv4MyvvEf6OwvPZe
y1ZB5tfMOWYEYjR/Yvq+Kua72mSq96aDn5TVbWRgW6QP3/KFS/F34ogMhP+/2lj5+vivoUpnGyyh
sHU6/cIl7WP7b8hi0s4ciFfLd358p9jYMxKgVH76t0vO53V+aTznY5ULEprU+A9gtH7nILY/aXp5
1LAEEnKsu/phWPwZCJauofPmVyy5NkOLjHfMdZNdopfeZSKWec+Znd/7nXccDfIQTW3tLyDj1B5v
lXihmiVNJVdUZORLPSm5WO9i6H4Vg1Rcb4Y4CA2yP6FQ7/oSf7i59uKn5frZYZEhakhCqMuNs5R0
0B1wpJZVyyt8EDYJVBkPuArxvyoRAk0leCAXPzrr7alSpFCgId9pQE1+DAfyUhNfzdqRj8vS+69a
F8I7D3UiKVEmk3O4n2HUnhtGdixts5QgD907ioy4NLX6p1sEbY9OCmdbIiL0wVgwLd84Oz5Ai3zD
c85eDDTLUThhGSDiNsAjBnnDYfJfevs+g6yBSouRXdG6QTFOFsrB402FQZoHNWOlJUfb7p1zTT7p
Qdhy4jXkHS7wDVd/ilJEfA7qIy9h/lQ4aLN8U4d2M8QQSkqE79KJbuP00W2N41qySIqb7WX7/6g7
xhJQnxEng1n4apZueHb0ipSuSjx3ORSlPh/dYISaRqe5muP+32Xbb4yyYWuSet6x6+1X0jSvrW0b
/yoK0rvN+9o6gbzXd2ue+NEA8+ZxXN3ksVhW1gomCNLbtxJBNrvOCtZgXo/oIhRD4nl4tbfnRIfZ
HCQlAB5Ue+Q2AVg9UrS2j/B3412uq1PaucNrbYk/qh1hK8HQfdL7IWoFicH6YFV0AYQWdBVS2RrX
BUp6cuwhWwh/OTLHgUY9jmjluvyDFBGi6pNZsvOAjtf0pfE2zJFly+bdTNu9mY9e1BHbibFRkgzA
4vU1Zh/eNNmv2+V+++IRGpG07pU/RHqd3H56TZMS0qssWRmZ/jsNTXFStwLOseyBaFyUD3YiD2pE
VJUTlYXJP31bjLSNBqK4mEEBUhSM1ULXnsmGsgwLgr7GaWhOhKz5frWTwkCsoC39E3aqGvsqC9eb
GiepX8xea642oYKzBbCTDLnsnJJWNcC9PBdUboGyU7II/SR5NtR7F5s22oc5CU0PUY6TJXcIqFRU
6V4ReUtOyDuwqaOXr8UDOcqh0U/WmY7DDona4lX3GvBJq2A5CLiKBGqwPK5muFGdtESfs/gj8kBp
91NSVIELEH2X4XG7Z2423NlgNSHXsN71hvWL+j3oJr//3ZEYRVfr/bfUIo8SoTeXDKlLjOTA+TZM
S3DtgVrQraF+Rd2K0v96y7niEsbYRm8GPD/PPmxh7uF0vZSgay63AdOS3ASYCnIJiNtwtNPysZ0n
SOw0oNoykunslO1v4nh4y9pniPUlZoQMi3Q+iPOUV/8yRsZSWZHMSEbIsOApzfB+5U2RRVWuAYAu
+z9EpKD3gKsDj5BRUTBvdj071/8DXNqeB+CP/mZd4VYaHjxEJ+1ma9HM8S2r+NEMsq93eH7MB/gc
kFowgNU7fSlVOBekoi06ZuIeuej+X3++IbloqvvQhh4TTgL2vDLTl+n2Bs/UMwGCMMztycb5LfP1
evsVCpsNJjLgaEqHi0PH9r6UBOmNqdq7fUwwdVz613R14uE0CEzdi2tZj+h4DmSZTtdt+3Lvr3jV
N36M8vMPcyu0KcrWk1ul77AEMZKaDqkZcMAMaWdPciuGXW3IKZ/Fr2kmxYtk9ez59qUn/8+ydePx
9t3QOjZnfv/R6qkb1kaXRrPKBhpzFkU7NQtj/+/7KqvXh94cP+uZOL7Z79+5DGKMnvrggzdDIE/f
/IBeieyJ7VdtG2vhUqUzi9UuPYB/J9NPWOJl9igL5tJfL90miFMFbOxq1j7qqUp2JZzZmDwauIDO
Qi6EBACx/W3NpKox0aX/7nreI5YMC+A813PCpoE5+n+rwtuN7KgEXAc3FAvOW3nQxsialkU9G0Vf
PprE0bIRe5yt2Np8a/GTG8fuo9G+jJUrj8kC+FNtp0tnsKwCpFOeC66to56QvzDwkJzNeMTVvf1Q
q5mQCqNxFEptgGB1/DOA1Qky3uZFaerZhSt5Dxh6/08sNwgnWPFVvfQO3nJKUj0kK9w7GhVGSAv0
yj7pYDq7/iCeFpNxrLv4Nh2Q4Z/yqUn2iDWCso5h65GedVwRqNzbZbPvi8yPZr3doJhafrUGWLf+
mn2wIuqfhoVESOFQkepuJV6ssT7rMfSOZp0aenP1mW1pvbcvaQVnchiZfK1WyjwpcYjgIdzCB9c4
2/oaMIi0r9O7YdTNm+HFYTtUmEb74uBsERnz1hAKJTNun9V/aG3fe4CDjIkCpg/MGEK/Ny2P2K7Z
nNErZd5AuqA/GpfbF7Opu6NlqrNTrOo8Lvf/WBbJih27jckl+jdXGk1GJvIXWlao5Z6eBQ45Avho
N5hHxz8LaPTvbVdTx3/m4c1GPA3QGdL/lt4d8WXiFXdazUP6IP6MKE8vnSFsuP+E9Jml/jQZBTCi
Z1MquJHEHrfGLC63L31mfonZA1yXmKU610RW3p642wNolcgqTKVlp9TxOElqHiZ8HSkRD8I+ZiN3
aKOJ9rn0pHl0p1ZEVk444gZiWw2p7m+/8hodflrtMA1b2uB2GNy+GESwROxN6tBwp6/MS9vrPE7z
/dSPv/1hLV4IpNxR3gzPLrDntnXzhwK6j9vk8Vkl8vufzhIzN8lGq1ge0buUUb4Q+QJ+nv1p72L1
NhuGGh3w9K4yoZxNxDJnfTK9srsnTtMkdE2vvpB32x9babUbkV7vLDZV4Zwx/zE9gjBVF3OCV8uH
NeheWDjN+uBq5XxIrXJGssg/lCoWuymlMYs7l4Z3bSYIFIa+qz1yYW/fInm6JASeM/5hElkV4/LM
RwmgkL3xmuQaU5Y1D60Wj0sy2eOlLYb3Ki3U6wTC+zin2LddCOJvyOPvBr2YSW+vqD92LV47aOLk
mSAwTX+cOfsFZ8T99IEts3GzwGHJhHgT7tELyRsLblL0JP/7Fo3E7dt8TN2jBW28tah3bTm6v/2O
BNjSlcb9UkB+WufpTzw4Mirp9faZmVePTVeme3+0rd3tW8+yXqQtmmurI/wCgtsSLJ2lr1OW8FRN
0H+GvEJPSGYEsRkIZ0zCeBjvrrSYDHcakucPOVusKRt7Iq6U/bxAP3tmAf+hqaW6u/1WvyYinNBu
BnIsCXXc/i4d/uZLUbX/+7b2RIsuW4uUXxEfJgVtsD2gT1o1lNgrCqZUXyJoqUxtu5LeDJ1YbQoP
I/5CtugwOE9crrvbdxIv/ysDcB/CxOgSd5eSofFgM016SCr510eZgJyCB7QnaeE8r+b9qtaL25vO
d1Y6kTPIH+IKpmfHY2FdkjFxwah7Vht+rtUzPOrrsVzUj8o7IsBuRR7x0s7Op+zgXByIm9A5F24H
d7Jy/VQcNoFirBXcrkzZCnFHUVP9W2QW6wS4K0Ojsx3Xo1QfbdE2UU1+6pGRnvoAKn1QounuQQ6+
iqWEyEEDvqNd135veKoAauf0AJSmo5EnPabPaFlrFkJH2aYwmBQ3Bsww+ZEkED2Ulh+NGfgRBZ1/
Z2AJATGa918OpO+2hEE+9iOu3tRjs2N2u1shw6Cve6Lyrh7KiZ9rXxHb6WHjvZ21OJjoWkUxRCOs
3o1h+X9fLJYa+Fe/xDhoXOCM9Hh/D6uhl7+6YgSM4bvdbhFSe3Jc/qXkHe9vWuOEcoybbS+3TL6V
+VSYOi4pkUPvvNrzFqVtRB2PVkrQJ6k/9tr8B1D3Vc+c/sXM+0fSEJBRTk36JFt7OjZlCyUI29Bj
K5fnjg1zBLFvi5zihSi2L30ytlebBc5oJYehtabr6jjWo5OW9kZ2TtFnQ51TaXmyuWM/AAC0/kpo
+014LnEd5bGqr+NMKxTAYicm0Or/DouXoCpLSXmoDYYTxNUspzh5l5tSzhna/G5JPQ8yAXBL5RTG
XalY87RW/LHQJgedrIpHIeea/Ovh4QZbcWRBpEKPGr1x2hCf0FOKEfngws69iBYw3m3UVKgpCRWH
crZrmWfCCo0vlYGghRLKOt3kZy6iDYjyONDWqlEn11/3OG+gs4rF/7kOvYLsOHXt3slc907XH4Ak
kIlGSl45GtMrtbf+nHZExSceySTbwazcmGz3Cu4PEV07XCP63a1YBZLvHmMSkxk+ggIzZUmUHb0W
Py82rzVwfGMg+Tz3x9ApVX75N6nQey9/mrfTZ+E+OtXEl2+NIg7P7tjNzJ9VVl6S0r2zbdVead3j
JzMxKvKN5qBCl8bUQpO7207ecnGHxc3wVNaEmPDj7L6KTJ7qkZ23HLNmV9nTL5U345O1oti+hUI4
gCmYBtqPRb4coazn12zyrUfL7PdiWpd7xLwf1YYz1JbVfWrjyn2qyEEgfK8/OhXGRH/7/clh8MAC
6XT7X91+K1M5rNSEnTvX1ogkeaH7hb78PPgPSeyzabeZWCdFS4oaVz7K5IQgSoT7t/pJOvV9Y2QV
Gn/gDea2Lp916q1awZf+17Rv4/fbMsZWo32/HYsBxSfHlLs24QrR6d01xe81q1nIGHl3L5IxxZfQ
1dcS/WK0IjYnI5hp65jhNYiZfvOa7cgHcPYxHsJ+s1bBYmUHXPHETToMHJaLwJQYfYTzlIdlQVV6
k8yn05Aeydj9jHurOynlyN2QWvGpZd61iwsGL2IgEth25N9bxE5cadCKZfU4INI8L107X7sZuSRT
4D0/2a+qQGuU9QXIvo3DOTTNw40DpumdE8yGXaNtpBj2DFvd60ifuY3K5EzZgxHCGZ/ojv5Lc/Yo
MSLOg2k2fwlVIPEQfBNoUDdwGyP9Y1eK/Rp3I7v3t4rac1fFLj6QHB9XVfB+GKLjOpGMeJnc+Wtw
Czdkqh07DF6+6pHYuArB3K6ckjMsAmbm4s/kKGhDufFsz5LJXsp+Z3DY/akUVHe5j1U8HX0/ZfwD
hqbCMQ8HB414laxZSHDUB2LI3AfZBC1u56OvXC09w2mQd3sm+I8kPVNTD6HDqd30JMvWs3ss6e53
k2hEtGorYQ4+HhubmyKeffUyqTml/sMqIMymwpPfELwdD/y7iUImcwSzg2QilRbkoRN2vIecQZMm
v0BnERcdi6fOIUfWzF0nUGQ8c9ux/69T8zclKcKZlQM97S5EPSCE956901ACnB8G7YN9BjoHzzxK
HGinJM7Z3kCANXN/CHVad8fXtrxu6OgaSOGWmnKZJ3a41nCOzaqOZpmd+4KY1aUqvo2G+mrNf3U6
w2GLAXCE8GZhffU3nVvkr6Z5FIvYHso2jvKG5EiHfNRx9sIWHOoj46aduQ6/WLV+kPzxKZddqWVQ
ua2qx91mMD6c/vbxD9nIT7Ec/ybWDDx9qFqaSRny5JTgpx4cPa73caHVTID96jSsm88g1vw9DfQP
ocVgyLKwVemR2Jgzc5LqvpReUBQfw7zE+0EyIIGCCP1kyQFsJHg7V039l2t2c4GwBEiLvCAzy2lj
On25ONrzmhF3Mxl4eioyzDhnvTboNABE/caMGWSekKQxPnumO15JjfUidEP1bulYsiyqlFz1ZXzp
Yckc2FXMEEDkr23OfueUOYEF6lMkjIE8y7lUWsryxUPp0fjMeSdfB4wgO4b8M4nZJs9ZIeFWtz4z
wolTRp9N/4AF1LBykyiG58UrwZda6dMk7e6w6H9r2/tLJBvJmxa10pTWMgLhy8AROhKhLntX78og
dvFvWguZAprD+rfnT/DcARkPtU77ynRi30vIx2XsftVOaYfM20hIgnWmjxRcc6++/R4uNq4rQhHQ
M+BPY16V9tkAlxQNuJvkh0SCpU6V555JmFmFf+kGH1XJ6uYnwtl+FUU1EHJEFQuEt0JL0fiYSCoz
9pG6yUNSznfaaoA9LdQPIAxScpk34qHYJaZguKmteAhiUv9GLmNH2PO1OiXaQoqbVqV7HhsSqsU0
PsbgXLx0U42X+Pkm7GpumjQBe0Q/1DNWx4mGeobp1wuOluLOz6rDoI2AYdgpmSZ2oXElKFP6lb4z
KGXCAQ08obc7J4f+RnieGiqE5qrPT20lODqRVhit9qIIE58JMZdtf+4TjqemFU2Ap/h54C+MoJeT
wWy7JGAeedTs8UGv/fFslSf0KAzR8atnuJf7AcK4EM3e+66NpGQ2t3AG6WUbrS0/sdmx1d5gMrXq
4lsARSLJBWWDYpzJSWUxYnQmwE9g5SINrE8euy9UgG2Q6s3f2nHQZc6IWUynezTGNwAg6S7NEZwM
WnGPaPDT0+fNSiMfx9LI0PXHfJwamxSjeFzRGfp2QDBBwT5JBThyvuH5rXvbe66aNA/sNS2P0MzC
ZeRmZVHSj+1lhAJUOO5OVWl7KheSBEVJRz7ZOpr+TARMjF80HF8II7M31SOJnBK7OHVOK/cdK45o
7Nx3lPHug+AzXxGwzBtOk0+8OjhN9l+zTEXkOhLxcLvsqcp82Gt45LOW3BxUJVhIAdpkOuc3iOuL
Nbp3Tm69pHHNqMpgSoFyImSjP5Lu0YOvHaUVIt+wMO7+YehzXYu63rspoQNmMiYXnRKDi6E5ah7q
eRFTg1Zpf6hICHJW/xlk/XrS57OSenfF2d8GDD8fOLPA9fEBmeZqBPo6f5uYLujZ+jy0F/OnYClN
5A7KzFqrrqZA2MdQGhxRCt8kqWVJNOPiREP7h8Dleut9mOIR4xoAwvMC21NtAMWm2M0pCxta05K9
SFUi050BgDPlqtkGgd7FJdq4ZFWaE4v/OJmmwDdImWjtDs5uPANZ9NqEWR/T2IRor9Bthvti4CWI
7YqjtN574biyPXC0klTsnKZezb2xL8hEa5Ls2HmVG06xYB8N8F/WUxiXiJdQ0Hi7UkrnismtTf7T
erQBsaJsTziQwnYmW9Nq2IensbcvizWyW5+kyOxDJ+B57UzjwA0IXBid2ovsht/Y88g4dz6ESN6Q
UTcPvldi7efBoV4OjRTegLMgGkx/6yx+A3aBfyziWnZ9Qvlqgz1NE0c8ZdPXxGEVdnX3VRoFMVtp
Am2PYU0jp7/VTOSCshbu2HFbexjrqyS7cpf5MhJe9VyqUaPFmycm1jIAsETmAjLXRXYmAJ7+zd04
aBbchCV+WAtbhU7BTpnsX/DpFfpiRvDAnIehijL725ooMKiR4zAF/m5Yki1XziXLRVIE1oiiZUy0
H9F5ODpj4x51YkUS9H1HG3zErARYKXnjrw1STV/2TUbrQkAbBk4+LFq4ueoqPiJphoztfDBrvx1e
UfRgAJaxS3IgsTKh5sDouQhwDdPIR8saAdOwgHaVlru25X5TPZOQZBlOJRiC3ZBlf5BkofYlSXGJ
/S/kPKj2gHFmvt8BJO/vyokDtS8SlCtfQlLEeQ4J2lX713O7d578F7b7RUQEOI7qOMWNMuv2Y0c+
rSmp0yBZBigEcZOq4XOmwjoQiZwzl+QaRRZlTXOMvlE+Oh4ZAnHTkDWclFUEctMKiPLjo4xL4x6F
PJKg9rVZE4ZCWhUtlng08pk8IrN4rcCnQkjl56C8LyROUdp7oaUP3+mQ8lTTxWhdyUnsv2CLdXdI
7LTz0kD4zitJ7mlhUonn8LbRb6FnGp1d2kPO93pgu1pGuS8IxoA9u4ZZSd6cVrGkJP/K/NUB4ocM
f/KU+z0B79bnZYpigv+0bpwjk7jIYPZG8zgzWcR5ONxh8Y4VQz5AnO/DyEVuq3IOPR98XjajYWq1
dzG9mXbdQ7fXnxCtEzfBa4+met8AAwzTmhoCt+MbJBVwVhJy39Ti94QIQZ+aTvN+ydMPgwtXZvVZ
KWotcJUV1Xtk5tlzMxVDUAidVT3GtCbWeCK1jqmqXjT3mjrJ3kBaVxdYy2PORWq/VJJzO5rEYzqD
d7dCvjhKVqbbi2Bzm5fS5hnv/Sc72Zy+hXlgS/y5zYSKmCg+1wtIGAmXyUyYGq8sXEWG5X6mFgcU
TRsdEyDmze21KxOfZqcAiFhkfwsdDWZtaAb+RG8/z7oTsu8yg8xJn2xrSe5G856VhNyvFSO/AWql
Msr+TMfkU3dNuL4b9yuGesswg8NUAEQPNZ0/bNU9dSDVisppQeX9TZtIm8J2Kgxw0YSjpcsQ4pk4
DtP03rRddmAMTulVKF4aTNVIDhoIFt2L8s1iLzHCyI7r2/bTKtCs7WHxiJuat4q68PsLNbAGnpf3
lls9S2jr+aQIPNVbTPRxE9rZ8KqqCR6YC7fL0rU9EuMtu9SnMaY1X5flIDBR4R6x9izbiBIaDmKV
3wMg92NruAe7nQyipeGHooakwsl159gOwwnH6RiqjKOgXh0AGwZhGj4VUnYhZz6L3ZjXHrYLd/B9
j5yd6YUgXdi09kRI1uFA8BebBAafuQxLwSCq08fdWOXkSeNmWuPhW0/9Z524ChJpTWyw3Xyy4vYD
kACDMAurgGu6xs5XBKliAHez/uxprggNmH4Zw4gcnRUS/W54GQSHqVVZ4AWt4bPwK+15YYcmAeY4
7p+q7P3fuouIaZCkq45ioHchWTguO3Gwi8TdmaKDe+AALnGZqUnWL0kcOywJ4o4uyIBSi605WKpl
DvoKflyuXZwhi8+5JX2CWJFrCabiwwB3wlkjK3aGQC5GApE4TqMCDZ6pKibMSJTscjrMfMQWjKyo
6giec0YgjPjezmMti8DrABGDCnmsXWQm7eycpQ81H6lhGdbY0KblPUltEobLdIpKTtYUzlBUNsuX
D0U9aDO/O0j/h0IrPZSL+8jIPyAGjrUJQPkgkyWsDM947DmUDx6bdIbDWtSI6cyP+5rm7rwTY/zk
LSgQiw4urU1gTzpEK+oTqKlzCvNnRSDUhvhOwAaM1nfjMbtQHtp3Vl67BQkTw7WMeSL55FhtPNCA
HSo5E7vv2gmHqsOb+FROea6/dQVpDvBQgqzKN3Yg/IGpQecYEJ1JsqTPgEMa+U7aaM1n3L/hkHef
VorBiYUoyU2GR6R11aIRRr3B+N70eB9R0CZt/15h9NzTqKCwyRj4YcSPeqKKNOjSRzseiSKlUR09
YqOwXkb4/pavVISDwQSnQ8halCw46pMdQ/cCgXzPJ7geJ9WiU/B/CSq/U0cI1OzGf9x+PDVAuCI2
xmI3o4XeNJusfIoa4WahCdRQfOsxT7gMbAXRZXxPlmWHTMDJ5R4P5lyZhw6OM1CsZFevC80+5hl8
/IrR7xV4/6UlJDLSSWp9bNUd+QX+rrdTus0hTzjSABAkemXdDX1VRVbX/NRD9VRjBuJ8YHniVr/R
9mWHRq6/a84WfmawNjNnEzPzsZk9d0aS8MgS9SPMNZS0c1yFnIG2rhh9ktLrCvp9UK0R9ry9Rebw
iDz4OkxLut/ARztZGhfiFDnSL+gPvSOEcIVdxVtBJabFrl865thfuWmQtDIwmuWAGJiaOPfk+My7
oanmSwKdPNNnIO6ef5dK9WatQkWd9mRo6adyrSe3ItsGTlK+Jzqg20EcF4G0NlyibSK15lAzPTRf
rf03N8X81GjOL+R91kVbpxe9+5A2hmsXwRULTyQe3cQKXYv3HnVY2MqUK3b0A0RakK11QLGIMwVH
gs3CXt0vo1bei0pnIqra82hk7g6RThr5tsWMLHvvEPtGVL7wXxe6thZZyL6zKQQxYx9BX90XSzpj
yqX7dSEaz8sNLyDFwTD5KMeCNSiBcVqp949o4hB8lXUdCDM/x+nkRn7Zr+y0l8+uql98/uTBLFE6
TUihOyFEkH4UslRRcqx3fS9N9gLDqw5d4B5f8ZFtpUTel/6SDRIMYQ8EBRo64BU0o61tRSNMyxZG
D9leyw7d1XPNNDpq5z8rktgoLXFollV16VtYmeO4PpgZb7QvqIXt7pn1D+43rw8EouNg6jzJIzX/
kl3jRK62DNFi4KkDNxPqRsnF4hJfoHJUD9hCQ6bmaMWJmC6Gr6zJ3TuDJOUq7vZrvJx6FP07pOlt
xCzgfk3hzjYiOTujidKq6kPdaYgDtiUCr1UFc9b+bsb+ze6KvSpM3o4yG/de3z24Sa1RHqgTZ2pz
6OX4EU+pcay1/A+L3OTMjNkKrASZ5TTbyOZMLVoBYL6MrnNGZgvZydfTYHUvEqgMJMXzaE9/RZH9
jIXFG+OPNAwLOQAFvnXZv/pVLaICwXPkF/pPMZvPjHmrkG5uoZdy0Xhnf5ypHPdlmwy7A0GiLXOO
dgkHkE/wg9ddOzPJWO1sOosx/1WT3oDisG5D8MyoaDotJlF85BVAVqXL4tA4cgDlrI5qw8xSOInj
UPmPWQrleRtbOe607M1ECLwdg9hhBmGUkKFcsGf3kAqL9HlqQptIzatejkfLExahlMzC44lREw0o
6x59zMKucetDvKiOzSODnrYhxGNa65M5mB/I6kbmP60eGdZfORFDZckX5eZsi7LlDXnfd2On/H8E
miWbOYkcMJw75jOgpGvjGnit19LYqWFF/ql8da86bDv3Vs8HO6Jk2aUFn5GQJlNqUNKBNf9Z1v5+
YLMW5DNuBCDIeVAhqsVuBqEJW33gFOo4sNwNOmN4ipFHUD57oQBBumMo3OAHuOhu9WV2xZ3bFDYi
XuM6TuK/Pi1yVA/5gzO2PkPNoEqZxlUx4HXwNIzr2MRBZ/hcyru2R4VITzl19Ldpz+DLpelI87Zi
GhTvGb0Nh2Rlowk7/064xXWeXptKYiGdNVJWYvZrohTo2GtSv7osvYoSwYcxFhQUvJ+wBPAqRo2X
WRwcCMjGTvtRlvk2pZq5p//G5YVD0WtY8BrYEQKL/zrymis9ZIyQmGeEx/ozjYlmKXjzS5Tm9Skz
Ge61rTaes2YbzAbshZgNEWZxpxvqa9Qb/Tx61RfDGB1wA9PiylDdU1rdI6n7JXzdOtZd9mlaNWyY
cfkzgSPeMf/lLejHt7HSnDsvO1i8hhn8mKhaRo/p8Xrx+8FEd5K+M2kkjbkAjRJLWAcd4/kDpMv/
UtU+rqxhW2PJL7GOGmHM3YbPUbu4eju9a0V31Bs73s3aVEWOLXld8N9xSD6js9J22ph8zfpsH80q
waHI/bqrQGiw3dMZaJPd1Rb6Uy6meN/ncP59VXxKKBsmVIhJ0blMFpafGGxb5vIstpXxmI1VEfVt
NUbK6q/akD6MWv3XRpRPH0cV6Qk0gqX6nmMdY2HJFapYab2n7pA9tEHFMiYxO/MQC2ytzZIRI44l
NhzFtO96goC6aTqVFtqxwSZD0C1hyM/WO7xEBbKErKaWUjmny6XRYUgyzu+d1v8mFCkPrNWaNrL/
TsxF+ZIQG51PxnKtjHPTw9lZBUaQyUTL51jf/QoGDb/pkxejGurICyNSAWSEZeahwJ8P0pPqFLGF
g6OQZK+uIucBwPz7ZMmLyovpKExJwZdpBmfcNu3OJ/noSfLWXBRJA9vxS9yJ+8EddX5q40Q/3+XM
fNrNzt8lNL/GuFvr+CvN4mkHjAp7XKzJM1Gdz3OdafvSdoHvNJhoMmN9Nmv52JV6yAOfPeXe/DK4
zOFG9aamsXnBd7qv1fgbJ0N9h6b0zcFBRVbBdania9kR51mjLXLa+IX1Bo2f+SUX5u+5oN6evto+
ZT4VG9Xd+DEZOs08LtIilXQDQ6JHvaeWwJV9ToBAi5ZzIksTBAzXK90u57X6aWOo/2Zm3Y2os8XS
fRq+YnZOGEdYZoDcJiP+rjrZX+aMn5S/QmPJO7YGUq8K4lPj/N8XfsTBwMqHdHYY/WOZ/K29bKv5
0m8LD/qBaPWN5e6DW/Zc/EvUyBUpLSjWaedYZc6iO65Nzyefl4fcoudHCgiK809nod3rBJe8gRCU
cF7H1KtdVZuf2fizMAQgnko3rv2ouEzdVASIjf8s1vSfLGl4LIXotPpWSY8wYGbwWdjOR+bTcOdG
G8wW7cNUWJ9Vannw6Ygj3HKNRZUwVWQO2yiqwDw71FvyBz5Fk7cJbh6SjUjOdno0EVvgWMoiZK3j
zludV5JuUEF7tOMJidkTuU1BMpHrNi49c+BZPxKFyrocE66OKiBYZ0aIvKSzzT2HnkYLscSbHn0x
omzvmCMXInDUjvrO+hnYNviG9WehtQxWvY9uGSYjM1LWFRM1/pqcpkZn1IUYiJbLSndMqpjSL1wY
nQW2fhGvyN3fLCt5szUOtax9h8qI/cmcblzrX7G2cuET5BNZo4ne3jNo7pvx7OrZz5DGxbmsqy86
uzdvdSX5hWQZoeV47n2vPXQMsqVOLoi1kNFu2AyGpi9lT9gmONFFsfyaFRol8ycVwzc/cyMkDIce
SSbtZ4OW2VzimGaLDAOccgd/ycRTYRNpl657OQILWZsDKyVwvb2XRPxBP4XL8sIS/rvPcdXJrd1G
omVqpEiiwRmaM86dkXNgWyk4fXdi+vbbaxgyC5O+eGxVNC08eDpNmM40MBUkKboONRJHZQHlK2/t
qyUoCwheLUDaFMOeHvczVgOcuOFTVskC2J0p3iqAjsUL/TXlHWC9JPP27H+5aYAAQfqIABvXYS9q
ro4pZpmo2Xd5NvOjbU35/8g7s+XIlSy7/sq1ei7chgNwDGZqPQRiZgSH4JCZfIFlMpmOeZ4/Qj+l
H9NCMNV181ZXd5fM9CCTWRXtMjnFALgfP2fvtddRE64tlyZJP3Gy8kLrcfb69OiK8VPnhtFGJcWR
flq6rjJEHFVP99yxt00w2WcyxbgtGZH1iLU2QgiUcs1O14fyDImL6Vi3nkPU1E6KgqxqZlIoBWuN
DNPnqKdzAi7piNhiZesps7cxBxEkMWQFZKpyiCdcxOZdIaudiLVm5fWkRCQzbDZsGQet5qpvCjYk
LaJJ4Jk2jTAGub4zECdo0iqgJloCLsJzgs9nY/bfDNOzFgVdhuNJJGtV0IS3y4mTkAgvlW3smOwG
277CudBSMkZ6JjjVE1FREOmaGAmTf/mpDAdgeui8TRNhM5bJA3MPfBPz4kS1H/PaAq/vpge4Vlgi
fch+xEso+d6hifeGLwGnC093soPI7EcjLDykGIKmKsVHE2DPZlhQfqs44k/R51avh03lTjVTXC5E
xXKi9xSnvYucQxsmH8zlJgstNgAoCcRqoO8PsNQHkv6841KXdgWd9WEmbwP9zcThi+ITSAh/jtWA
SVq/SpjL+WCNaAu0hP0mLie2ZjIf6IygtLMVB+fuU4Z8spBBcqmLdD/IttuQRE3lU7qHkQYAB3mP
Ug0YFktasuvS13LmqowD44uSZnb0lt7g0kax6wlnx1AViLtckwkp9quSuJS2J0gTZdQKCaq5dp1k
xWG3WjtwwNa87gc31yJsln3khzOxbo00fCbhq66GHNpylPKLjE4bfcBwTFJS4Ej6nQp+k+PwGmAg
kax38qLh9fVq9lh3vM1thTRIp1HeomyJ4hknaTu+ZUFKXHfWlb5VMM1vrE8IL9BsOl1ypnkDacMs
uMmyqiC4lxNcS598IF5j7cn8LcaBrlcuMbvDBF4KTWtHPLjvLlMjFAL5GR35ujKniu9Ocrp2ePk5
SCu+KB86L/o0LPpky32YDa3ABLdDHfXgKSt4sFOTSXZKUlLinppR8wtdFje21BYgWPUj9YbZx53M
DeXM2U0G0SZTOS1hT/uqAJ0SIWczgsIWjCuS1nMfzTdSBRfdAM0nAJaNU6VR/zsR3aBgQSUKCogy
gHzqUUTozpG5ZrFCOb6avaQ7DNBcZEgPrVYuYuY5Jwkn+zbCC9gE0N45COnNxUUYmmkBfU0sJxlS
991EDSypk+FN1Hgt4dW0PcmHXVAyu3C4imT9hADnRtjKXs8zmDCAh86+ABHGdeMep65ZQC3TyouL
h7IK7bWWU2qr1ni1DSzk8cXtNG1LiSO3rHKruoeA25n6ehzLebtI4NzJfWY/JhSIUqA2K5MxnVff
zKwIJtEpvlByPEQRyVXT9M5Rjpgam6uW0wmxiSNxddMNNl57U/XTxqo5g/S9bDYZe3CLK+o4kXnk
NWVFtnX+ZFb22TTd+bZecgWVNyQ+PchDFoeAqLUp8ylMwA3R91CteenCClJGKZMtyoDWl85NZYXT
CoXhxs5N64h3kVthTIKNO4x7qx++6V2GELMsCjRM9h0tR+pNegbrbBTrDfPs+USo0JKDYRLbyItb
Q1Rp7djcz89prr8OOIIeg8UiMibfQi/N7gCf3dbJGyki97Qq+lNp00ICLY5Jakyx2NDUQXxzLCDm
byvpWPTMw88x2Bsmhl8GkJhIbEkXxsJEf8OwfzBQkzQ8wjtLjsHObk0FrUY8a7F3TuLsLMygRMGp
a2t0zQ8K408UR/WNldErTXXx0g+6706gVvK2f++ihiSpdCAli/DnufkCdwZFiomeuq9f84RJT8Ma
PdtcwlHKId2D2664l/bVomq0ZxPBAs3qrik2RjU9Na5uc5agLklyzgFBmfohJgYjk6hx+oZWIgYu
pWQBa3B+ClQInBekIvzZsNXB3ZZ0JF0sO5aiPYNibztghGcHijg+KxwE6buVe46PkutVK4p2Hcxi
K8FYcSBWTzhnUZanqcWOj1tc7ze4vGrQ5IO05VYhT3VDBg3CWTJAIwwD5JQweNumSxDlxKCjDYcH
UWj4A3UT4YjynKNZXGoQMU67SxwtvqC9ePWuCXhzZeFd1Nd5jzJdN8WiBI5PMRWVa5tbc/yRJvR/
je5RVzUDYS7nsao5VOmmekhsnf7DXarF045W3ElH+LISnlauIwSx26y5lG4+0f2LIhKv7SNW5mCL
aWIVdCLfF0Ju8aTYe2tWGwY01trMdBoA5rSRy95td1l/cnVO+6OtbYoYzLgDFR094QBNZsq0bGNo
RICGo7NEFxPFxYx17r/BOFwMsm2x8SZ8LRScO1xwg4ICPkXHKG3B1DBBdvs53TpHiDzNTSX1F0Gb
EbKlQuJDNdjjHTvhZHshcq9g6zNIgcPPXwv6zXVfPIxtfx5qAzk75UNJEwoJcHjOgtBbK07t8Bto
Y4x3bQ4wVVtMJDT0q5U1Epim9eK1n30RPQ403xU/TOebnn5BYl8DLFM0VFnpqPW3ip7jcdTLi6ky
MtMHep49gVFj0d4L0XI8NUsyjHvnC+V0hfrkVCV4NkgCgo8AovhcIW1d1VN/q5WdPCrLwpltt+cS
79vWie8N7V7IENqjTp/NbNy9Se20mktNcWB0dSxuwIDlWE78DtfbXjkXhU40j1GH6h6Tr1whyUDl
50GgWIx9kIJ4O1DFIU2CrzNywZnjDKo3BEVWSNXeXXFcedKzd6XMPungeRWefSjI9o2jmRqNGI0D
EPQ/s3LsvWtmapVLp99xeEJlSU7Ybcawn6bL01UXKnKWLkhC1g78ObqU0LsJUdL7CoU4A3xaetdv
ozpMblABu6urv3vpXS285TYeuAznBkddhPQZrdoz8iQAtOBdG8xTNAUJj+BVpDKL4g2mKtJ3OZo9
FbW7VC79txHEkKW5O50694F9q3lAg23QZAvZLzNBHNryQphyoOU6IwVE+gonEsF6gqzZ7sZzErlk
HpbiUKN4fW5ybHZzaa1GCbWiCLBZqhC6QYiU9xmACueBWb/0fX7xiGm6M7Tev/5lIcmIruumPwVF
7LJzJNgy+zB/6r2vqJkpPMei2V2pA9TN0RrgidyE/AjJdZC8yBvUKs/8VBeqRutoYLmOyZa4vmN2
RNozURz3chym01WSCqvE8q8ouQEJBNEJptridcyAJbU0vtH53gGTsO6ws9dLzmSKVWgixLYS6CkJ
DjN8o5JvH/i1zGqtJ5uSeWnlUulQzeMsBuNBs7QDreI5eMUqJGWgahcXzfVDPtPkCVtzJ7r6fmaW
8jh6u2Zk6DzEubaHun3QiX64FAyBfeIBmGFq2ILt3Dlff75LkQh4pvMiRzyLCh2SqZFyRo3T02Lf
XMkxzgTTaChGWO0Ai67PtpdzANOk4M8YI+bDqY+fMXNCCgsTRKZXqpveY8QExYEfl42amjSV65j2
15566j0vqCFgerCVFf20UxppAsqV8Ynk8qehKQdMrF6Dww4jTuJg8uPmMdnAGkxzdfXEGvnFanT9
IEdEVMhAvKeGxLrFZtcBz74mUmQEamySTgUUSKDYadKUqxI8P+Lp5Cz0ZlxbmB9urMIBTzuNgR+1
rI8DejitL+T3MTVxutHf7UBZTRm7UopReC1E/r4QQG7KxYKHAQduxDzFaETD8QxYfBc2ZXSLShH1
aQiP357T5DJY7naKBZyj2XkUVxNlk1V3OZ81NarcIsgh+hiz7+iy/tYF9IhRK4QPuRhNZFa8dbHN
uGWM2vnzGFPxZcN9Hvbl8wSdihdpVOck/0xbeDgPCzA/NfIAGWx3Pw7OF920OMF0Y5n5XVSAwJON
yE5lME33cUWZXc8K00023WB3bx5qi2LxSk8i+5CgrKBAWZtmamvliK1YeuybbP6u8e+bCbckBl2u
LiQcjw4kgDXx08WLURTrIOiLe8NICrjyGRtS2zuQZeLF4o5PFY0dY2yrdPeappDMLpNuQ7YmjtFh
uofFzzgDX/0VDxP1yKnsMD6LNO6Fn4UxcAF23+gGuVp9MpgskMWYaeu61b/SbcqOU2iORF6Uz1fA
ujNFIB9T07qtg2pm73LuNZmzDpgivZma2g9ymjfTFCJ/bGILY9ggaJmSUiuzL3U3cn6MO7g0sIAG
lImrCOzYNk0BMeODOyYOsQ4FsahbSwCEVlZI1Jny4qPMKYlbFuB7k3nx4oG+vqhIEzZlGS+5zQ6S
T3wNV1tiHcI4MOk3+wU34N6dhn6PEjfjmLwoBS1SzBp6VeECU1WQsoTp3A2LWRc0ebgNTNzOg6MZ
Gz0NOWgvb0kQNhjWE7ryfB/eEAa3t5oWett8wWNiBRGjXZ5znOLbrg6YJE/DsbCkWF1ZvRR23iof
hvyixbWzzRt0eX/7aaXr38AdOHd1x9iDw3O6T83wK1LzQ4LtPRqLemfRhdyMhQAHDwz8ln/YJl51
c8VVV0vcRB7RsMnyQ6TLlyJst1c8V22hsL8S6cYsQxnRzsu6ET6OOaGyHhSc64KIoRL0RZ5u7SZF
OlBy/CGWgkNy4dKzwuA5jOoDpVZkmyrr9dN1sy0i6012YQ/JIx5O7fKh0/FAQeMWRFLeMRo5sUkv
6/v//pC5Xxyj0O/KobgM9BKol/iSZQdv5QBS6PrZbJItXg1Dt+3211xBM3Br3NYtcoSSi0BOlnnR
8mZTtXX/mrfUuIgJzbMqsuiEhoEv9DQ0JKI16p6XVlxjhafP0rix+9A75E4X+LPK4s/EEzKqtTVO
FrUtaEpkZDOl/VsfuOaXyKlOvf55rILoHaINOg5Bi/qDGtQUEp5a8K70ELOFjQPAdIoXTYMhjhTl
Cz3e3qlw1VSj2ooEFYCF1PCaFd0iEFgJOuumXXUL3tF4lpN4SbLMPNfRy8+MWi+FpNZ8duqYMOHK
8e7GMuBB5OoemqK8GGAshsTaQNhl0x+q/Iyo7AEmvba2TMWTW+idxLG+DlhAjhggg30O0m9zRSf0
argfF5NbHE/l4Zo4nk/eZQLCfjsRevpMViBdNicG6K4RR24ufjjJjt6OFaX6zMLdSi2+cVGbn4sx
Kem94eqfG+DNWg9utAwEilqH2JQ2rcfdEA/JAwnPpH5bdHQndrpDPMnLBxstHiAAKLXgVdIdEhFo
3AEtgqjq76Iaq7wm0Bss9p05128+NvzK7T2U7QyrMPppLQ9lNEnkxd/+8ebglyo4FPNe+wmQiTR3
cG2Dhmzy7jmm6YjKbdRuxhDHCtrf5qQsWJJRcr6uJ5rKR2h0joVjBQShRhWyyrhR9ldA+zx584E+
BQeHjhGjk1TRN3AGDw4rFnnxExV+W7sHXU8qIhsd6CjYzslyrsdzlf64VjgZ+xrHV7hPxtA62yQV
yc3H/l4kznRfuOVLb0mP/i2rUWhhDETwUW1IJL2UpO/cukZsXWJmr7NdEkWiWxNlqTJo1nQH26uZ
1rRmgJdhcug9TsGBi7L2Oy9I/QiDyZrh8VFHUXXXBgVz8cUGxCzJffh4CIgKNfQ+fbk3HVV+mhAH
LmI7sC5NWR61eMlUQeV6tEPrJdCCdCci5o5oA2DiwRUqUdrvPWI692yxNJ6AGfFaLj9E1Mo9yTFL
yELxYGsY0bIkQFjC8o+PGC1Vnb1Z0AjapiueVK2fkQDa9IBsPqOA9zWc8U/5wNlKiy1sbmVziu28
usP1xpmB24G1ZPqMxxsO2/KcHFxVXa9xWMPuvqVbIE5lYa8HQ69PV25MJ8ufSJ8PJJlpxEtopsr8
dEDFzISf8Y0kE5qES4RX1lvDSIDbanOF/CZMhMzWtB56VYItyOQBmc9tnIalf8XIiD627lUfonpF
6YfW/QdAEe4O/mOQ4Q7XNJiKWt5dH4qgyV7uenxrLKuBtgk7jLm0k1CfkUP9pQuZ3WZNc4cLRz56
wzOkg92cxuFXlRa9n1iC/mRke9tEZ54Cv2Z3xaR2fZRtyYG+LzqizpwldkDgj6wwYANDjRe7/M8j
C/aZHgNowdzcGZ3DFWB8XfVlSK1cKecgUCLhpYxA8VQwj8EFAnhsKCev57ayNwwfsQTC8eWkhphK
bZo0KnZLcATmh+iHDtKvQP+/HTNKWjR+5h4XMsr2JXOgDwbrEA89fijHRn5YteOmJ+x43V+5AyJO
D0MCRRHNWbRpLC/mXEKJbC9eY0gDDDSq8VujI2rJE8MnNIkonDyAcvLxnxrOEPovNeHdlXwxXUJh
vDiSexQO8qV3Q+auRv6aN05yykFYsRp1xarLbXMtFgSmxLB0E0TV22jhfbrSJqcaHYtOKvLKKFzn
cWoInq/rH6ThYUk1Uj6UBmNCELU+rceBIU6Plhaj39bNrPigBcGThDh0V7P2XFN/kaPyrT19l2LQ
vY8UKl4fSnTEIBFG79iR1naiQkSuRaUzBCiJrkeC0nX0A5Ej2twiMR1GcckDi05qUn0rq0ljDA+X
Q4LTXNVsOde18rpqsnqWeWcwEr4Bo1b4HASJfRwoBN2CxsFHFrEIbxD1qnVbAsqWDqykQTM9WFfG
XhfqR0/beJtOGcPVa7LPcEKIku095Dy7ybNPUdlGT1l7oqIvP7dWRv1T29ETQBDnY92xuACWn2wX
q0c0q2brFp7lc9s629pt8mOp5dxOtvlogUOpWnKxnLB+w5V5Ejqz8ggj990QuD8wnRk04mwyiYP5
vrH7T3NkdVsojLQGAit4Koj57EN7NyNk8VFGd3dFq+2JFbYAgDMJZXaE0zON4F4rDmRZGCDV7kDJ
LQW81hJHcl1UlO6yW8h2za073ypjZpDISjY4XN19OO3yiqJqsjE9y5COb57bhx6BzMnyxldF0uWN
I2f3hjUygQDDzCtljX0sWc8CErSfGoNDqptaLyxb8fco7R6sLHPRhqgjk7VpXdLV30+lqG9dLttV
UjM6G4vOWV93+2XITZttOl0f89Q+5u5Y3ou6ojctqAuuKScm7PvD3OqH62YmF/t0bencxqSWGcS0
LBkk13+dKvWFtJgevKM38II47iZS9aUQg8G77HpHmQ4PVmrsqyXWqiqNh2bQMAHY/TEy8IK78wlk
SbdBfZo9TcE0A4qggko5/skFLgLhiAT06yUMcfEioLMeuWHQRc0dNbpJ7orU+/rhb19I0kDuSVSj
LVmF98HSUpjS4AdyMbnFcP1Ge9Xc1kMhU3JNYFJKnLq+k7nukSPl1x65DaNx1i7NTIiqKgPUfktV
Eebu0Y7ALhBN/GDm8SN+uBbejHIXsxjLSWOH67yDFUC9P9FA7ms/19NDODZkypFsfO485EWVm5T3
rWIka7BptP5YNuYa9+dntJUgprFs+9KsfswIEA4p2kD2LeVykgvX1ziUzNOY/pJVdZhjrJHsj2on
iQc4l3lPmcM0A0sCpPQyCJHLjVu9GKe9VhHxtrDa7sI6u/tAEkvL23ZhQsgaINjlAJ3UtAbh/KBk
WgIuoe2Ei1uBgzWoK6YqMRlKVfVsJ1NME46OiCbiIy8MNIoOL+v1n6age5bQaXyZCfK5HE7IjRe9
Vn2+S7P0U8eI81Zr5Gti0xcsY9b9XDyiDRyeZQ8grugWouh1IaFlfZu1dIX1QtpPSayfoxCuf5tL
KODZkB3+SglrqGFEgmmLRze4hCMzp1tbfptdmjV+guSuwkW2M6qazec+CW4991loz47xUpsvjfWE
QmVVG/bKwXlvmYiqqXkMU1uz3pIi4x9zsSck2ASx0u7afO+2666p8Ky/Ts1D0z0sjd6/6kaYO7Sa
JJWFdVdIXO5aehSEStDnVS+jkvQ95nVFxTXiY4xIM0C8Xf2AMhTN0QFhzZ5m96vuLYLZmgyAZgK2
Wbmr0KTNMRCyVJnNCyGzzEFDzIOI0++b1npEt7nBncXOExuPpJ5/Kw17kxdwheai1PxEyfumbE8G
IBF6+DwKK96neEVV0YPGc2S2YnL5hkLpmWxC3t0lD8nN5cF0Ymz5hoVeNxkuYUeMuc6WHwf1I4dK
2EdMjXFHt17x1OC4AEeW4B9pabpMGw2rNnLnIUhwtYfkFEFKFS6TzcpkgjWTi2BlYqMEonaUm5qp
kzLm8vYRH7zP6/8kwdL4c1iooUtT6ILhqCVsIf4cFprXVem1Y1zR1S7WA+2u22n5kLj3SUO5X1lT
yfCKD44o+WA7Pz+9/ptqSb7UPWQwNTr4M93bo6lIkve1PCXRwdSxHklpPnx8KKlui4Fjz19++5d/
y/O+/8it+FPW+J8+/b8fPf5Lhvn/UwHlyzvOy/mRafp3AeWrrxHOiq/q/bfv778d3+vmffol3nz5
6Y+0cs34XUd6bBJmsqSMW45Dqsjw3rT/+he+ZLAOEm7i2LphMAclMCgnIJBQcsv73bCJhHE8E2G+
6+nQg5eM4Y8vCZvVG/iBK66B5f9UXvkSWvJxcSxB7BIwMXngjms4nqDD/XdRvI5dV2CSHKpPhIzp
/KL2WnkXI1IPasQw9vtCjuyMQ2M9gvDL8uKY5mJr6xdTV3Scf16V/zAaVv4ppYjHQ+CtXJLApSEc
3ZFLiNIfYl8MVefArpA0KXt+rPWToqCccs8P6ReXxkBT702ypwHqwMFwEt5iXUn2gT7c123+AkH6
nMzfInB8q9J2Dwy8Vg7isyiWnKOjh0rat6YGisqzF5LVt0nl9Psp6goo7qP3EPZkDdUvST/tYaM0
3Q+B0L6aq01lkkadd9jISzwKjGCxwRDoRp1V9N9MQj3CjsbESodrkUbhRjUvC+gd1gsCz1WG7EtY
GNcDjRY0Q1WRMZrj5XYPRtf5JGf67bBr4mglCxyyLGYDts0clQUYUX95DiE/OendOsWdZNM0RuWS
FsinyLQDeuhHCX8LF5Flfsdc7JeSg3JNqO+Exarr1rFoceWxKgJRcoW2MXhSniQyePyuxlVd5L7B
Wkz1aA3rfnEHoEcFiIANDsQQB+OM1NI7l+OIUwu/oflPo0jCPOKtIhQFcaskqkjHrI3wE/Mmn9Ug
BkJGLon3HReGj7oRyfhKgqsmlnF5/VRx16LectHQEaCT8afMOd0jJQHrkK47hqAx1mh3EhvJK+4m
L9FsYnnaGnHna+5r6TarnHKkLV54zkFyPyw04sxvHfQA6t0aD+P0kqJZEDx1bUC0PQLFQDohG3Ia
l+E20qwIdVjNq0fUJYOlUzQw62tSkARw5bRyo3YC63QPX6p8neT30k2R4pnAi3Ugrh0jE2yInB2H
CM0h6TAl3H3daP2MUdQiVhUziCxYxh4cJIXLu1Eb19L28Mwelqc7c73MgdogWUTZZWD8a1dhj91A
+57Op6J5HaKT11+S6mE5iZGER74GFm0Cr6JqE1R3JYwQm/Nfnn/vkR+IyVg7Gjl6br7yhjtTuzWK
VxpuIF24UYJkPTcvqPUQfK76nCtRwHlS74K33QY/CDpw4DLhfYFL6NsmbyeZfFokV8j1/ZRCMjbB
VvK1AZPq8n3L+xDhgkYoRnv70uR3GnekHVy4JAJAYDR6VqOBPsIUG02FG8icG5OO3XKZOLT19JEL
TqoNfNlNTjBw4CY3xbibq5lQAyZJyJXGhdKRaZibGnbLy/IMRfwe8i5jdGRcEECF0jBFql2pk6ZO
qWpIH1Di1iowFHPPYrjALZWucTr6DVS1qVXEZ3IrxO81F3HW7LQBcB3PMurfRUFB/x0/ApJQ5Udc
fHjUl5ey4oCU4SzugdzlOi5ljVdiDjaFU962CXMSBoCxlZ4q6b6wom2A0z1DZHkTaGqxzQPbHZ/N
woL3b51bZe0qRo+BYaBqyNZ0VYVHAkYJvQJlCI93+aouyk3JjV87X4YSjTCXZynRGBnvCXnJCepy
BVO8HGFyYOuvXgRdwLKDMFx8J6GHYnqDl8QVYmMtBfv44FiPgrerCJaQXh7U8G60LRJBkhQy4t9S
rinepbBhGlrt4pjJzlRjZ7EBNgkcBlRpdKN4fJ2dPISKrmIl/GVd7DOdpW3ZJaIVbV1aHhb3Ctci
emV4TYil35Oat9mi3H+Nk68hNM6yQMORu9+QCB5lb98SmnOt3oLS5YzzirpzxHJUEOgIcGC5dpcb
lftANz1f11umuYQ7sjsh/VhZHBWB666lYAGzE2hS3VoD66ADHhTc1aiVuRfTCkwhKabjSzW+1NxE
EWupkb1P3IAOXSYerDV0fgOnfVnHEQTjBWYFQxdTjZyvgk2qEchHS8cl7ji2WQFzqAwW2yLR0QaB
8Vrd+lp1V3Vq61XGdhhx9WQhanro21s3N7dNpLZ1Or7VDQ0QxzC2SFmPg8UpzU2bz56trTs0hot6
aWTUv4iUSHrAbYC7j8caZe8cQUFLcAXzppi8MJlzKYCadsaljnl5hrtFjIyvb41Pg/DPzbIGJbzH
QwsuTtkHY0j3C9UqbWDeEI+5bEB5iIqXdy5hDbMxiLIm4hjxGOwVHty0qD7gJNvrmrkZNaywtfel
JKJFb61TlzFwtZLl0lb/Serbr6n3H9WI7rp42xzQfZazhCb8YffvurCVHo36VZG/i/QuQs7kdquG
XTFIvdVyPf+hbPtZBP8xiv7f+3uCgDkKKccyTdv69e8l44KIH9HJhTGJx98H/W7uXybj+5jdwOL9
Pyi5n4qM//23f/mlMl7KzLeinOqIif5//4d18i/ftXsvbr9m782ff9Uvv5mCf/lcvRdLCfvLJ6wB
UTs9dO/1dHlvurT9Y7H7X/3ib+/X3/I0le//+pe3ossJMr68q6jI/1gOGw7BnP9BMY1aParf//rb
49cob7VN17Rf38L3395b/uXb17/7TT8La9v9HQDMz5oadLvNH/lZWPMl8BNUj45u2KbtLEXmz8Ja
GL+bwrBtXKWWbrgmP/SzruYrumEJDpgmJ2ryOf+ZstpYwhv/UFaTRko9b1Ol8xARY1l/CnccR6Or
xhl5fdEaL7bdfkdqcTRm+5w2wRN+4h/JIgjOZPZmiPRbPuOcE/0jKV40p5oJnrWH2DuY0m2Z0ujx
5gsSBmtFMCM3RCo/LsyPd/7fuQuE/DWLUi4PF/e+xwuj86g5Efx6HwA7DEyJ5H7RHe+DOiIuQtCa
6noQJAzQzyr75OWtu1YDtQkhGoFcICZmiApJFBZtDLhNCaGIDOQ4Ochp5wZUUiXNsBXAzrvaQDA0
gWoYrVLbYHi/q4yzPmoo1IIrpQTKopAYqUhx2+ZzvFSELEvInr/iUF6nIZQBMZ1S9Fu5Y77q1szI
oGs+VenBE/MLnrN+xf7brxoj7bDHIWoCetAlyNDT7t3wKJdrgry3Ni8k4VlYjRwHgA0qPGbcr07X
TgAfjE/oZejbOCmDsuSeZoaF+83ZE9MS+nWMrGQK6+2oVfKgQFQEaPLwzAPoMFsUJKRnYTGPGALv
mEuTlEn/oi6sxwx+vV9CvUQ2t7HQNcxjht3AIYLOS2khVXP4w9bje13ob5pR3ltd/Fpq3WaotP2w
AKu7jIkwtk9FC3rt6fNbl6r3bNHb4kRIVjVMaHgRnA5ce6WVLJ3Iu7Vdk7h4rb7kFc3PxH5F24Y4
Sz2U8h43tvARlj5FOibcsmnejEhHL09RBqWuPpV1vx8CBcXFfENh/agjN9+4iXpPMnBPdcdRR8fL
lmlC+V5CYBLHlt50nnDxk7zrPA8Djk1r+JESn+EbfTKD+6CTCKBfaxJ4b1Z6i+sJzzEC6jFEfqCI
+yYae5VC3ETNXy1AeRBgTjgo/5/vefz/uAALg6bDP16A/+f/SOlifM1/O3+d3n9Zua8/+HO9dX5n
RxbCk65NL0MiSv239db7XXfoVtDKoCUBy0fQZPi53jrid2HrtDhc1luKNP1vjQxH/92lybHs8qZw
TRbef2bFNZdGyh+X3OXXW65LH0UQZmvjQvp1DctHZBhpDxbApJDXNMgWcwTbAd3puZkLoPGega2D
kN26ogO56HqZztGFnoZPZlogn7HO9ULhqMfgCa7Oa1DWu7SrtpUp7qpkdvcRygW3xupLhjg4cADH
IaWtYqFuULORUDjdzNMt1Mzbmps68dL7QOWvdrVLg/iBxuVtZTtPhhovsQYFUSY/0NbeZuhMUZI8
ChtgRozLqw/CHwEeUhgNlgU7rt2yYYI7M2dWlQHYA9jKz0X1Zu2grT4pc7y4WnOcF657HRUEMxW7
2bMQHAcwISGTaWfgAhvFIY2OZgrnSFLzdyn6HwP1anvOLGkSdt3QQRjnhPytnngEujuQ++0UzkdH
M1ejo5s68gxyZNgUPYkkuZrKsxsV5TktVcrhCFFwoXCatAlgeEUKTuZ4G320s43jjp+dEsn2kqE6
WKO95ame26YPVnnJoyYg71uo3o1UrG2bcV49fEoW5oos8ssA8WyU3U4bC569QQLRjHiKFLrsJRfw
070E5mTojod5oB+cuRM6aHN8Rvw8nQw4hye7vpSzR6+9LnZ2VdNOmHkJHSABqNwSfYWdT/MnlzE0
9tSbAQfnXrYZQedJSYbP/Jmgku9EQUi/NI17VMcOMQ7TYhVL9nGrUV17LdIlz6966zugc/xhY/Zq
1F21TrtHNCPwCjg5F4zowbfh9hhvmpYDSkiOiUTFEzIAhmz5NCcaYkZd9w2dHTceP6UtFpmQ5Cev
h0dRubhcOgZUURS9lVNxajFaifLcK/sTyQiVn7rqrS4Lhl1kcs7eylScxRLvxcX9lanvbBR7c+g/
GYmh+yqUiCaLEfKAVUEWTQoyZTe9ga5ZTBaYGzjtoNB6DnZjehNB8FhPkboQjmCuSeWGi4eyfZ06
wZazU8nsWe5dwu4TEoxp+6zDYXoze47iva7fmyLQiUE5OiOxF5ZBb6pPJFpzTCK21yP6Nym3C669
rDCoNDrrnFuZvh0Wjr+xUJ8it8LzMYHKCeEMBKg7V6c2prU2VPbj2LCRaOTDrWJrAKFaZIe50RNk
RzGT0DHe2kq/cP5xDikdIeZ19X7SvRdLBp9AMmBmpHlAAFH5ohvL4Nd7QtJO8z72AF4E1UOzINfK
/K3T+zuHBcHw4KhoIS6zjCSLXUyYZ5mKz2CVXuOZPkjWlngALHUsF6YUsjnBzy91HkCMYjNDasEd
ktGGi7qLIpZ+JXEHLP8fI1PbdnNwb0a0b9KujbcGS4vVl96mxFBVZuC/huKht2ZxBLE13Fixu4cu
a6KYJ3Bal+rGTDAb4wp47Vr1wwnyjYMUXVopBYV682aeVxZwG8vBfdQcgFNVZgHFrKEhyYp3ZIaH
lhPYQYPM5NazKw+yzKHWY80Pl+qUjM5sE9j4SGFcYHeW5jY6gbX/X8ydR3PsSBpdfxEm4M1GizJA
eVaRRbtB0MIkvEmYX6+DnllIE6GFQhttGN2vm3xksZD5mXvP9bYpQDapY100DJjSnlndB7acLFBx
GCiOeu1wva7UWH3GaQfzwuJkm8z+xHP8WBGhubYq5bcYzF0cTc9aqB2raY3rEq/hBK0Yp/+nF404
/Fper2JsANw7nxH+NQgfDIZxfmE3zuFu43Y3KUhXZaUzLkrreiMy5k/oukVGslcYujAf8QByQxzy
vALTg5BWfzYn/Iazyc+Bk/93LD5Fo6kreBGclMuzpmYfXskDqxf0dXHxpuSkYYaVgTitek9q1/13
Kf6fLuw/tfh/7WH+61//x/9LifL/YfunmXQb/+fq4/TbdWWR/P6vfd4/n/LvukN3/6UTLmapXIAu
gfB08P/u8nT1X9ghVd2zHM0yDF1l5/KfosNy/8XDRD/DLMVbqg5Klf90eZb1L76GS3/nmKbNZkX7
vyo6SLH536qOZWGiWzSTBrsYmxZJ+6+qQ0XiP2lEPG54OIO46Ktjo2RQmvRs3CpGB8PTEtER6gb9
T3WYvRuEoE3swuqDL9VMaxJ6mh7iXvXYhSFLFwvfu4AY3brK2qY6dkvwmWlbuNDBGNZ4aLmiube3
UGl1tH+gHDAj2Qc1vudVfs2yTHvJbf3BJBhw1sTb3HKYm3JxL/S4WpL+NFG2WJgDwh5T0NQbr1ky
q+ssindtFTEs71f1ZJEeXRTXOAYTBYvmWKfG2SHSDWnxa6bP/+B4sE0KSztP6nCSYuHQLO4DcGW9
Gp9RlK9c0JDaWJq+1xhvjk0ArjXp5tpW+y3SRJqZYpOX3leRlJ/gtufU+ImoEUxEQAbnvmkkfqfI
Z7up9uYw4cCI8apAwvLVKLslpnGx7WLDbvQ3195R9KfriuAbkAvQg0oS30mz+ozi6mhXX3Eh2auH
l0HPbiUjciOe90hpNm31CrLG17lSlIiEZsf1gRYFRUNWuTYFNokVxqycwT5so+VcHnLj1GpYQBqM
JUWJxLWMdloeBp79DHV83NYTLRg5IJu8tYPUwooayq+WTorZMwZZX4VTCAqb/DY1f6mL7iUFaKL+
Jk55XV7kJkZQ6E1fnQcqLCaqJqzAKY3w8PStYMyooStXDPtLwn2qnQweO+G45tlcsC8c9vh+nddM
8faWQeZfMu4ktvAOPmnjGDcJmBoPPxsV3Bll7gQK7zrAB6G7I9Mc5yew0EPG/+T2kBfcgp2AJk/1
hNLAma1HQff/XFMgzCwM4vSKYGgdAUKNsExLnS+U2cSniGLv5Tl7n5FkxLcoNUdgDzMG/8lmZyC4
94rPzJnh21rjJp28OwpO/Vhx9+W64+I9Bl1YNtpRmuazlMmBlEVRXXLmJFTA3zQZeJmx6zefAn+I
GOVP8xyV0bFrx3ulppuydlMsAuVGqRjVS0NtfZDdD5ba/4VKuTUFfiUw+CR7lSP6Tp1hcpYEBgnZ
IUJ3WNu0oXFEBAy1bIf9UrzFIzDkRjM/Wm5pMIweaWgzsT9jHSPdt1SUX0m1zl02VBxxR7TFSOsD
WRVwadAP5wcQcWxMJLle+DTkp2F9YN+Q4VfSDkGZZ+lexk5yUa38lKuasR+8EpRDL6dbUXvNXi26
agvVOAMRGHrsMnNfHZmbtNStmU3BDf+kuThZ8qyauXnPo0W6US68lO7oxfIGu4iJEbiBBDqHSnbH
owc/Cvca1vpMfMzaqbVLMsfFcexHln7ijlOYJVT8LcvHWD13pGcWmHQtTxyFiYfRgeaDqJvxt9DG
54jNMJ9EGkrChflXO0tYXwb8DXJ7P21tCdOH9BF2XYOWnUi1WxP3cOn43dsaJuqCLuFt0LztpB+A
N3XRhANJfZJyJCW8XlnWJ/Abv89wUonvoij3Ljubqie3Uy+3iOk2rksMh8rhmC8W5fAq27NdDdum
TAK37lfCptqG3tPnT1o9B2PRBhKre7YQE/TbWLzZA0V/9mGUOx3/gTPXm1Deu/lIuNEaDPw2VS9h
pF7n4oYiJ6yBG8cHi/QXE/8upA+0PVFzwWGA2pstrKYETqwGuaYcyaVYl8aDB/pDMZqVgVN31HjW
JoR02BM7ASWpZ/todEGBFVkrV0l1i1X3WuLknpmvLHQMZGMEZueEosfFa1GPaAfVNeJHpimEaFOK
K2TIVaikgeisDAWjUueZL1Oa+SpSshFIeIEyPUNAGE0vubaTgMBm+68lxVrx2Lq2iHDSaj92Me0G
pLXijRiC7dS8IjpeUPEp/2EkLyD1G5zhU5JdXKgKo5sEwxS9AMi5itHbk2vbs10X37W77VjlzakV
5BY9xLJ5nJlbDfG6hWOJv2vNvbimnF85iJeTcUGzYMYu91l3ECFs32Xznb8ObvLUkSqGfnUz69F7
3n/CAF7FOZxlm8Gdq7FlldXGME+R91ZHZSAT6SMM3KraRxT/1ZOznqe/tku/a5bi02gHQ3JLNOfe
FByHi+vV02+NRBjEFommZ80vnlCGcsV50g75Sjgm+Znpxsz/ZmPmBrACpQB2xjrvordwLNMeZkK6
r9vylg7k0cWbaLJ5WwVWN0Eh0b2/1Mre//kzb16r8OH8Pq2vttR8nEozNmFcvovpPazYi+vlKjdd
8GIGmyPCl9b6wIBCiV/kDDKHiBSy3jmDMDJ1U7dWI/FkZWGg5OIy4EAZ7Y9Qew+1hxFGlF58dV0N
gB8k80xUjFFiAvlqkxcGtyQSMmXQOUnZanB2rPQea2oGL6vuuhWIljJ9kot3SlinRn/Ef0r6x4ud
vvEEbW325qID4lb5yQhvJt5HA6p2rfwScUUv3vn5EvlC0yOTl7DLT2VCEDCW33EogskNT9J6d5ZG
lAl2n8B+ZjvuAmHxeICKh0QANMB+FY50RugFmTQgLyWpoxmNA3GF4CO5SMVuNtqg7yo/t7sHQhQ3
Dnwk1z62yg8o9VXMjrqzfqEurkqUmC4iTNz+lBLTWw5nrkGoYRYlNoULXZnv0kBG+bg1Izg3ar3j
eg+wFwbTWO2y1vbLUlCyMZ0uq32uyzPbTgg2jfhC8S5r+W6htMbjVxOg3O4i6T2WI4p2mzsI5Gc0
y3XN7ZmW4FFz7y8yp10YPpEOCU5TxTOgP56VgQCHyrQR1Xif8TTc7SL9GuA1EXpR+3TL69jQvXMu
vAD7V702i6fM5Y2alwg2ZvTh6zxXP6hjKCRDXAXrsYVMZ2AMNOJE0g5xREMzWjuKRWBRFB2cmtat
+JnT8SfzzAjgivVcR+Y1JImeVfzgqtMunxOkxoSpZXI8oTxPV4UmH6MEHzfuR8JyzSg6ZQ7q96xy
35g1J+zmbUjs8ybCl5WwTO9xfMN4q1dRPP1ksmVE3C/VnIuSwHvW0/qB6nEXFWQYqvHJzLynZccs
x4Fc1MEXSXoEdFPP8lKrx87Q/yLD/ekKuXVamIPNdGiQRzRLuEIliAQCfFLWHAf9saxGl1nBmzmA
qqaucQ8dqWaQc+y4ZI4Rlqhrvq2UATrmMmfSF4Hiqy1+emnsgFSA2x7XeovGxrWolvkC/bjtLbgv
2RH8Ne9YMBcxcnxEonH+ME5fCpOPKb5lUxWERXXsEQBU0BB7xFMMPGNIDFzlzLvgTsIDU0F9WO+h
91d65YmNzm4QybZTLwt7P5/aTRrz3nAIuiCJR5lfklg/DvzRDEa1q6odhzRPAWMHOFbeEgkQGufB
AEzBD+CK9ajDFUoJQyE81gOip4wvrDd2MJT9BGCgSnJNqcGnSc+xYa/7lzp21xJhTlYG6YBdcxp2
ABYPkfpRp/bW9CreNnedCdfIfiXUJr/sph1ZLfz9rKBhy7l1drc5N8DdrhLrsyzMp7jczyanKwiE
DbU3eoBsI+YRDssT2cqOy4QLHYqL108v1rFEwzthYUGrzczyTsDogU9EwGDfbB7/VWg2/uBMqBrM
daViqzOrt8FSNmH0zWN6IGZ53c4kqUDyUijjY6O7eT31Q7hQDitrX+fVgw5ackkF+xWDsUnd8XFR
YUUDlwlIMkYEVDHWhIYiBQWgKOAce6wXN6xc0k9skTDA4LhMLdMkOFJ5k5WJm44INi74az0ZT6ld
4YW1CApe1Bd19uwuE9SWUuS7M0Eizg8RfjXwbni7iMrplrwWZRV3JKSELwaqh5Lauox/bIycJV0c
RY43AsrBHrG8dhydawhEFhusaNDXsfJTiGfiJlcak5y5TkHJx3smNCZvXsHthdIwXqnRZ9dB+AxN
7iQNKfBOrx8F/m9GukQOMbdw0BtNZ8sEfqFxYRy90r3Y9bVWxV6ZJoquap3MOCKhGiiLzLmjdBF7
0EYrofZn3u3bsuBJYcQL7WxVpvrGm9DkzUedFZppSBRp4XM9Sn/2BiTlztqlxdXZFMVzwQwNzZBU
/Tlh6nx2uwcuyyVgc5WFyU61o+Oovnb2UvySBtR9CiZFLeHryTQ+RhaRytVfxJw2DA+SaqPkUus4
LGTxl33OPJsJP+Cc3scw2hlYm+IUNCJg66ZwL2QDniNvIxRaTl3uMq3baYiKcpyFLax+jWDxgiIl
nw8OTN9Mf0nsZCecV41mKQu/cg99HsBjrbSeVZW36oBFqPxLM+EnJdusIto6xaMG1r+B+AYWqTK+
GzLmdO+zAF0cukGOEoy63599Ydxd1bqmcDD6dK+C2Smaay9fKmowogQFdEBiJ6BXvUlUU7PNjZ2K
1dzxqqL/6E135blMS+21S/Dy2N0lZbNKuE7EUdEqT0zX1sMSqlfpvoY1RQKwz3D8qtnrTKj7kOBz
Z3Mbje8KNohQPkz8flIn8mfVCQh09rsKJkM70C0hWcFRW6l50LjnXPW+5EzpkjkbYNVbUeyIMkL9
cq5EtLa1uzW1a9M498WXLRru8x/Dsn0FQKHR7pK5CcCj7Kdi8Ge2qxboiwYpp9sZK1E+JkN/zABf
lv2BDJ+Vq8PxnbuABwNOxKdDCc9qYA36ILApsJwi38UkPCVuBRSdrqdtT7ZHYcixM53c4tGCESsQ
DgHxxW51bRpng6jqgrFoZRE748Xee69CiQ4FVzIBTpQdkwINdNThcDe+4HfYl/1+7nvfyMg5+Gtg
TrG7XhmiCapFgGeWFFvJSfYD5uwenhxoj73uNQ8EghV+U5NhJZUvK01uGVxgdiyEdijWJrRMNEOK
Em4hLD9NerqBoBGMtXx1LM6CmlcwczgymCWvh2q4gXMeNnrKInvolIepl76q1t+585ywetp1Lp4i
Lb8JXOOuUlMfqs9hRuSBBfmZ7mXs80No/OFEWVGY+kTU3gCfXRsKTg8y3pyKAIzsbhgJ2GjLh9HG
N02MsNv5FYefCfEtQvllDR5Xi7KrbfRjuXNbMu+awQw6Qf09FTfmZavpu+3280JtprtqYdyjIFMg
5val9u1aIBhEdjDIJ5IQRyJeIRL13gfOVj1yNyU9gmcdtSW8cP42MkAhVn4wQ+KjjM+R94bK61bB
Nqetj8IRsxh6VcO4qEr+ypkAtGXP+ue3XMgfZr2BNbSqU+lrVQ4qsF9XbX6M4X2MEPkVWGQdssWV
Ph+mLL6E0xvYm3QlZ2tTFG9qhxEZXX7VwqI0yXJ1SBE3pvucu/vYAAsUAvq17pnbB0iXVsPw7pm/
sJDYfwfhJHZA5fFtsNLGXmf15E/rawkvMdXLtTPUV4dpUFSwYSldMpb6T8eD6seQC94g0dePmeo8
9GTlsF0DKJAMnwPda6M9It2uD3i7dqJKIXuquT8MDO8rjBagqgEwDn9F6aCQIHR7U6i2REbSHyZT
U49nFhLpn+y2kaLu73aNee8H0hZhpJSdKAaalWKjbcNVG8T6DGaYLZkdKROATHECSvhrmL9GqhHs
LU4OrfbYjX6JYoJoGroH+n57nqlGnKsNm6+mRs/T4SMplRe4KtwMESe7sRq5HRrSNWwt6Id9mbWH
kc2bqCsfJmYlL1QYLAkriuIpUHr1AFZhldjyD/wK9TZ4B2JPiAqIDGowhqFDfk1q84mMXF68p7ko
ARX/pMIKGovEQJsgtBAeNmx1+W6b+H5JW/O8W9YmjzbPwWhyySObjCLk5RMBjH1R8H1g5LfVe6hX
fhZR0mae+4HtbOOFB5V0Q9NZwI/zD+36apyLjTp49yZc162K+ntj9yelfq249kPlzy4IognfdCX2
abH/uSnJ0XgFPhEkYO9HVKpWYXADU0FYXzqJleirfWf4TUY4ia1DlaiWkL5nvzf/Rnm2FSjF2qAt
8syA2v4yNstAlhbNmd9CumdJma/p+YZomT3t0KpsH/WMRZu+lXwh3g3XjmAdqgwSHET9HCly5ODi
7yLq4pnQwRcjbT8bMfzWyDSNhs5sztZMsI3CXVvsu7CNKwHjwY0ektRmEnmgmSuuxppnJWwZZYCn
EnN+GKzpiOR5pVN4MIZFf968FpV3XgwwfPqRXJCXgZZR1SHnwP/yTlPanZyJEXV3HsFBTJpOQQsr
vyHgbk5uZvgEvvpoUQPH3avYYtmknK4d1Ld5RpTki0mcVvuDj+4im3secnfS0+aEPXbOjDkL2c1w
JtmKuJnwqOPhB3FWEw+gyzU50c3aq6DGYovewXh9boGSRLl1xb12ZEG6NjN2dIX1hfT5qGTexqvL
O5vQn4qJj6KXTwUrXxPEbnuu02+UUxB6Ruxdjq+xo6b60gs4kOoWbF8AXX/NC7EB43pEUkGR11Bu
s1HXKWBBj+V2xYrrZoqXVi1ZTcUbvYaZQcpqUd/HcuDZ+M6tj1YnLDR75+U4dnYwFS+W+SwsnlQs
m5nzmZf1dsIv1qfAVuIajYO61WN5jtDaD95IUM4xHHpIXJwTRPdtBndNVpi9Ambvp7N3cUOHk/Mj
tW85GgO3+U4ZeqQ4u6FFB1COfvHbbYBiTEsMNqpau/X8tnFPlkacKL8i3XtsCfVKlOHZkIGCC0DN
cOtSnKDirmBaZw6dVQI6Lv2IxMtMzxFbHx5qU+lqtxDAU5v+FlgB0mz2M6vwewxtoRs/eZX6kwwJ
mTJ9s++9BiCyRjq3QAaA3XfVtE7QagUza/ESZ+NhqvQzNfq11RuxInplwMrIY29U9gGPJU2uPpNf
k8FvCw1eKq3NNB9EjH6YwHJKzTinrnKpI/cez/9YkWuevtx8aAg46klKK0lFZ5jnOqdeiap9anuv
GgQ2EtY5GZLiDfrrS9fPA+dLcTWFP05JzCBj+lzMWzMmLy7N6daOHPBumrw6nWYif8c5hzh1n2cO
zvZpDPD/O4jbycPp+AtciCqUk2QQc0xxoV6VkhO5j32SdIe4PWQN8VVNEhQJnhYGImpTAkbgrhkj
GbC3CiJ3OgBCWuVqdEC2i8VM27SOQQPqvDJtbZuZKJqOSCaCUSJmek76NunK3uz0aoUdjXFFM79W
OTCGWIlhVfCBaSohKql6YvN7QylCtaCfrKYRu8hA12UngUIxGjmZr4XzWQ9hDckYFc33wI3Pmga9
S1MFfQyh0lD1B8+u7kSGJA1r8xo8M+JwuzGRhowtbj+IglP0l0qefHGs8uINcdu36IB7RNQ+THB1
RqKRwgoDXQi3dzo+j6P7CjxwEZ8tGT6o56Oq2hQeQ6eu3cFW9wFy1zE5IUgCeipSLlYCldvx0PRc
c016jG2OoIqldziceOFPExSNJHkr2Lh5KaSysl4bsb5NevAwDJ913i212geCc0gSK9P0/pjF6sZS
LJqfjIDpZOKBYMRzbpwE4z1sFpLQAODQLBtCRLtpjI+WXSwOBnkDSfsTKui6q577S4nD8ORgua/V
zjuFppode2d46JRm3qHZQwkvzmRNa7ibeYpHu9gx7kcIbp0JgGjuAjpsDDmFo1uyeBMeRXAEOkQi
kixHAhBI0eLJyAZ7p+TGYwqh29dzG+AoA8PZ4RtIYjX2o9NohYCWRY8Ss+Gqn+zHmdhfjNDfiLug
3LFhuoh9V4fmwQ2L0zSibIinE9TMvK7Dh3IO38eWsB78shHcO3r3xjz+80EtedyVmqZPzbpHNVG9
I2GPz6Z4jione1KdfV2SeGxF1s2IzTTQvI2LCRk9i9zFrvzrkAUhPO33JOsZm7Z3rLNb45Ad+mHX
Kfx+ao+JEYmaXJSebA5z6+nktbKqIOjnCI/9MEgCFVu32GrqTPBSWcm142C/jjpjOoiu30h34LTX
4eYRUYmnl9dibS4Ri4J3++hUz1bs1HtP1icB9gZjrM7T65jIlmor4Ft76bsehhPJRZXhGuQAaERK
ApnlDc1jndHV9sQNuBTggz27wKabetNMaBAgIbBgqUm1WSzbZNf3+8wZM98z/txy1LfI9hPInTZT
x7H8XAxAaV5UECsGx3eN4cHKO/dAqG2y78L02/N4Q/YtL0QpR74ub/ujW5lvuWcW5JJylGcUfB2C
rC3t2cwQ8xzZ1EqCarOU/XydSwXcEMPz0B2drTOoL1lpAJ1AFLgZIRuQlMH7Wsb6rnRifnPkyHoV
Wz0Hqu/eXp5ShDy22R+qFHNDBquIibPnBeRgnkFYEdU0z8criVzxBf9HkC7rLjLMvuzRM/ywNn6k
/smvwnsREJtYSv/jyShgWP5kkeI9WdFq6HLK7xwVcZi9SUM/ky5E51a9uFIxAy9O3xOp4fbo7RYY
Et+QSGXHy8k3WifGNWk4Z83UFDvhsrnsCQgOxBnFmZ0vctfUeUlyiTOqO0qHPRfCRhl4bfbSl3xe
CN9i3S608FY0xxGmOyoTbSOK+Kdsc7KaOw/oJDVY5ITXyIs/QW4rdEMonV1QiLDQw21tLmHqRvyQ
FSzOMI1fPZgMawRt+KnK+FkavVzbvXVm0xJeO0/n3E/7bAdiLCZRkoVbFGEQaZ0C8WFbQUWrPxPH
7T9a7JyVVbGlBvaw63TlzXA6hYk0JaWN/GlM+1cARb7eS0r3Nuapm+0n4VpXYDIpcfDoeCO936dL
UhxBFcWmwYK1qmIUflbvMAdTPZu9z/QXaoS08s7fZxW01YmTJe6NP3MJ5i7j4RoZSulXbcXZWcJy
HxhH/PPBiDFP9WPNDNe8DtpoHrtl1tknxbcStX8j+UkGjBNWU0kcHpqmpizd0zvEOyMmxn0KDz33
NtOJDtat7HDYOWO+AY5+GxRmVSFWPL56d5b2pu9Td0tmFpCcvLimGMzWSeqUpEiu8kX2znFIG9tP
6xwAwjot4SEAL2q3nemggSownQ0AEfl5xJgmR4OkxhI6106xy992Hh2GckW9cJiZPwKfn9WI9xoO
Tl+1K7GKRfdiQKxjZiQODcjcuSa4VmHXKlyHpsxCqoonbxwquPGL57NAr4apNI8CN40oVEhx8YAz
8FMtkQjzc2nJB6MMPe4TVPa5oh5lc8wUUUBxF9F2GKctE6/8IPt6lzble6haw4Yo2S82S9QcaBj1
PCcwwnR8dCKfeQXAFvf/NYy1fKv2MQu1maBuQMCUSzTSOgndaBrw5djsqAxEOhuEo7BTB2Kywhbw
Xo6ZC7QlL3TlltumxVgpMosQxiiBk1VhhVOafdO4rxA7B1T+brnrucnysA8fNFQqOmMI/EvOE1nD
jxHEFr7isI9yrJqOUdA/wACIBtv2vdIgMjEn0zVrUrpFqAnrhlX6ztF9Xufk4opur8ZTfUyS1tra
jbs8u4Z2J51224RA7M1I1r5iOk9wnn4VKfrH0iEs15kEL0kZ6bwujufnrlI86UmoPVo0MOu6Yz0w
6D1JhqUeeIVlHava2/MKKsEUQqvgnrnEbgumw+2gD+TkWxSWsctQIO9GTlvkOrl1cGaYv21Bhlle
ON4tldG2tpihM3LQ7g2qKPpAgVNCNbdKO1tvBdHzZTi+6x6pkfliYybb5DuUYfQ+pzmQ5R9HlvF5
moE7ZzXpoMSl0aAl1ksnG+duTJzZqPcQ1iz/WoGSof/su61iJk9JbnDC5CmlEYitndQshZEY67mq
jd94mpqggXRPiJpd3JM6DCiKWaFpbXWwheBHF4NYaRA8rtVYlcTReECcDa2+UiFjduCeLXUzOcdj
kp4tQss2xHoOa3tCvleQS7L2lFg7/PPBWf4psXOFTO2LZZXOQW0KZsSaZCwYxoYP0OMr18sYLXHB
zqVlBTC5/cWcxxQGVUjYIDkvTqrvRubOhyjnJGjYbG2TWrOOAKPkEYWOoP5wivPsRvVZWz7k0L7X
RqomuzDltu3TSbnYbdLdhzj0Y9Ob7oOJvMayPw0lje+hiSekDZUF4WKU27xoLPTSgvG8XWoHFAmg
tCYL5pzVzMeirK9SU5yLxdpk7AiZ1/VD1TAWmBpaxwSx8U2L9QDC04/i1c1ZiPRQRbSaDlE6na2k
p4QwTCQz2a7ppbyYdHeBUYv3mfFaOOn5Ndda5FoLBHCuxj9i9apNlOnc00lRvJBHW25g0js8Fpa5
j2IAUrnuG3Jm0udEBO9VY3MvavN9MEoat8IikpVr5MWyCSi0007b2wumnei6x0ZJ06PXMR1y7eLR
BfL+yFIWVhk4rMZUm11qjc7d5V7yjd6S28IpGD6GQ7YvEwBlje5GqzRGHW0QopYhjt7ZTGH9sqra
rWHbGvgL+HRmGh/TfpeoZvHQ6vW8yeV8TsZpwsFj1gfKtVs+DLo/ttw+lVqxagN8dHGXD7Y0PuZR
n7Yxa6mWULOHuaqVB235IMYSYalmPqe0BuuREuraxup41VOb2RObJBOa+vWfP3cdIgArcLh+Qfzy
wrp0ljAaZl4qpDMc955Li2/lZ1RrR34X48225Xiz3Gg46or5AnHZ2xoql4iovO5sFmN/rjQdTVSe
ox22W3D4yrTTbYdpSFV6J1X02NOpXba6iwh3nfYka0kKbb+ZLePi2YQNUyHovl2o7O27aSHNhB7z
sXxXVKlzNSbl12Fhyq2V6Q+wiIiShrldGrL8mBhB131Db5hOp3j0uhPZlvQDTD1ZsuXAd8ScbW21
7S9awn+QWfTKhqH1B31S3ju62XRuL5VJKTsMhPgweWFzjz6gDqN+WzlKfhjbNLr3jYWIaAKCSPV6
VkXhrVAeMFSbrHSjYAwSbqvvtYoy2+6rEPGd8daNwAZKlzlXlAt7yXEaToB48KOCBCesrGydNW+Z
+VIb/a43TXKL0KQ/QOPV1+jekgejDzeiItIVp9L8Gc/lloM7fJ2hmQaoxwgINr0vnJeUaUP5IEJ7
eHFmrhFuoF1qeA0rXcu5Tl7nXD3IjqSBQ0GqU4A4Jkq9xWJhPenZuhRwckLNJDcCpse9SM0d0m5U
bwBl246qDIHY2m4lvW+fUUyUBBCj0Y5ouhGxo0WTwo9TW2cm3NXXSQ41CDaAOVWssRxiAHQwhqZ6
a5amzGPdPSKknPNkujqCKQZfcghGdzLOeTIGLba4A6nvWtBAoY1DwzgrbOi2wsF1rntp/hwmTnOj
JL9HiVIdO3RrPjmKAppEkwUjGjIA9YytpzB8SAZK0oyZyVgXydY20nw3FOOT0MNb5JIwvEDiVokp
zLck0YO0YAY/WeTRA3Bl1KOHDQtR+ePUmfNGxMO5De0HwqAxrsPBRhmQiF03TpiOhQWnrU5pHLe2
Pk9nV5q4BlTpx53722TmY26hfK/nRUtuy03Olb4qR+s6ePNrXtG62hFQ5gEo6sZQ8mbTjOxtOhQU
JF2XnNLD9KaOQ/LMJwK1gO2aJOaDqTmvelh+FqH6nhD2xQuErDwKofqTagqeqIFFwWqszIYLSRre
s51DCPAG82OSsCOYeTnbsWBaHhFofrNVmHEg1zc9IKSV2Vb8/Fq11+GMUY/EvnQTVttSvutlPx+a
0IT2lVn32JHtWskHjVWZfU75HpV0JiAvLqwAdzmLV+3kCswlY62iJWsHm76I4UXOaaD22JO7gfaj
KiD5dY2Krk1X86NlZVlQLMovEcf0Cr05+K1R5ieTeMWATMWTyQoNmBf7FSve0Ls35KwTLDuKagh0
1d4T7H1pXTnwx67Yi/DV8zoLi/8nUtqX1pnCXdW7p0kt5ZPXA/aIuTmbiDA2jbimcTg2KbHJqUCj
049jfB11eGplDkUE4YHTOWckSMNqmstuX7k5Ct0+wUxuYIlgiIjlCu4cv6hmcVt4TAlFdyIxF01J
+EqwJOnbjjD8SdejY8s+fpupTLhzKY2TIGOR0WExLEBTY62HzHytuj4SHDhvyIhntx/uXSRmZ0TD
j3HdakwzadYJ3SPGJnYKgOTmIgUxIKnErAzc+N40YXkekQuwP8qtra4OKMriXkXzgoazciB4WWSG
kduSPORTlD707qUjvyIwGQ3D+LdwEyjAF0pyLfYJ+0orY1xDBvmlml13C1z4yJ7Ct/iGT4n2OZVG
cRGV8tmrdut3kwMWfnAaEBmT65Mb9zVmnXrIu2mfeWNAWhmyzuLkDB52ychmcqFGVVDCxN57EfnK
8iZHgpiEYpK1V+8JPPqcbVSg7vhRLrIZUWu//5O989iRXNmy7BfxgaSRNHIarlVI98iImBChklob
5df3sttVqAcUUKie9yRxcVVmuDAeO3vtvcmkd+GO2GGmKQykouiOf/HBzPL6ZISoCL6gl9hGEzvL
hvSOPFXpxsin9hhM7dkcgoeiMn+VSTJKOOvwDxaW0xzcY62x4UB5MILHueR1ITHF7D48FjkUEPZs
i2L/lvqcgyGdehTgubuMIknk30ls/MTiRbNm44XV0x3OG3nnlk4OI1Bp5iDrTuzPaCGs2eaO+Kn4
7DF+sxlxZIKythBTUpSURHcl8yh39vuuWxrUHm8dmoG1XbhG741JeNvG624ksv9t+p4Sm9iZzob+
JbCNbV3TJN9EC1cRxvttTXwuzj76333L2yd50tArLa6DqM6My+Rdz9xnxqLm8dk39v1i2culy96c
oNhQO5luJzN7RjOYQGXm+aEdFXuCtHN2VReoTSqkIEhoP6SlfYms+hRGYbefdPFck9K6VjvzXyc3
5NPiNv6TUY3u1honeB1juu/JkTiMMonv0LicjZWb/o5FxqHIRusga3M1sdw8imtkLubZzftN5fTv
9sDiqfSp1ah/OcjLbeN3OnN1+kx9pPW0Fj+ud4tpeiOOiA7exT+k6i0eew+1wifzu2MgaRNrk88k
MXkDyYm9GeguvRIskevxZIJVyDJgI84jvKm7e45zanzL6UD20DbzmE+W8NunRuNQE49EnBoOrcIy
V6bddKz1uW+TJ/gqnD+mCzRhDyhpvbe1FXYDhxVe4oGP9wT2eRAQSzZxZyVDC1aQwd51uFmNRnpI
hTWv2EGy32hD+l0WXFUVvCGtVqvQaIrT6JB90ThWRk1sGrLf5IJDXxGLXSJiN41dOaAC6T1n17hO
CuTu0DgHpAUf/+koKydyGGvCScyckoYxxpshanpai+4F+TPczA7pS27E9U/gwVR+eK09HEn4QTwS
QNazxxxpxDFxL4mbPqpvSu5YpduXHNyFpe3Kl3LaGcYyHRqvevVZKe1GG0JTEJvpAH/zauiHNIN7
uUBSEk3Nd4v46HNpF7dBOc92mqgHZxxOgsoAzv4PuyMGyyQFMGSum/L0TBSf1jxY5mZa484qw+IL
s+JVJZbYT6gB+OGYNTZ0lSSrfPDIpMmCc8VS4TgwsIA9I7rZYmGdtMYz0IJvDwCJENGwOCm9qrzP
M/uljsKNDd+BAdcgfXZ++dOC9xGyRfUNKIuT8Hi3hlHeqX7X195wcPPoOR9bHl5Wwf6fmulNwKQY
ctUh1qhCwSfClyqnaYmnv3J4L3uLm3FaqEsQ/UYVWSRY4pj0YpNeTDvb0lyqeRsy0APmT33JnHnL
4PolEsIcuM2685/iIk+YpOMbSffcbWu+rvo/44g0u6rDdZmhj4nwN7ELd+2NW57uFmROuq1HD1/r
Iia6KLofLOsQGzZlPNIxzBV4L9b7gi61fuerBFLJWgj8TUjlJx7e2owSrTFGd1rNzkJ2T9eQtZ7Y
p5QW0YWCyRAvw8pJr03S0FAtI4yc3J1pluTNn2YqzYhGk9uxG650zMGfyzneuUv9QfQZ7GWl3LUZ
4AdGM1uPNeGJmeyrdbpEvwNOh5yFyNExrY3tOcAIQd1euvZl9PnAs9SOt0XvPpiel29GEzaIUGsG
Zw/+wle3MIRKZfga7syh2mUNTavFyGPD/8H5TwyWEyecdt91ZnSbtAG8QOng7p0E1tlcIhIKrERD
pX+aovf/OQT8MjW5Aej7LMviON3QuVBtzWM1wtQky3xNqoXQJp+VMvDFeFfYQE8ZXHxXkybGUXw3
CZZ9BfWRwlr+hIPHe8yWgPvbuxHTs6ii386L2rNBTAFPbsKWHXM42MnwpSyPsjcC7ffzs11RSd97
1biKFetekjVaEszaS4T2JMehOvbjgFjakezPl/fDtGm88GndXoXhU6MaMqrsqGcRwdsdDKGBrtcX
96GvzmOcdXvfbT5Nu8NWVNPEbvcL3/y5ujrEBEP8C16gobPuJbCe437DIbwmQd6+VyK5UADm/srQ
OATihaK37nHqQnllcfc1clCdI1wD05g/SYNwyzwqjnYW9miQY/YSN+NjjwtgLXtyhqeOjAq2YnTs
QYcT0Xntp2R+Ui4zUHnz22y+eiGqQ4B2S8SF+yyTtjqXRMaxTqm+HGom6VCaaM+l24V3v9MKuq9G
0EeugoSpugjDfC95S1jbBQVmCOEZJpsjz9rbbf6aketEl53h7pxAxiu7XSAvLV6S/x/s8L9J1vkn
V+Z/sFYmqv/8b9ZKzJD/Ya30/uUL15WYIH3HlRSf/bu30iGWEh3Nlbbt6XzT//RWev/COEnWA+c9
mTuEMPyns1L8yw+k45sklQT0ptn+/5uzUuDf/Lc8B+2stITnmi6zDBh5YOnkyn/LgvItS9kq7nDa
ZJ6zyl7TuPv0Ct1URzsrUZb0QPFIZAtvVtmnpiynjI27TfLOHQ9hHiRueyRYm1XGVdvJE1FvbWM5
G9SNItfDbHq/vqSgQWiLS80ib3qsKOoclXz1ubpjZOCxjozfyu+l9A9VJe/By4p4vC8STD99c6Hq
bIVp7mkgN6yj9dYaHWQB59ldHvvy1HMUL3Z7JsXsGo/+vho7jnKnPg71fI6oP8CggvQsw7tGvMNG
7gjLgDjIxVszKVj5JzIsdlUSfjZjd9+2HSENIQxGx8zWrSsMNpFMmjvhPwy6cZa1dIZMr4If+WD3
yTYCbq348c3wMSWYpQqeFeESxYxzjshDSTOF20T3WAHuFLFs/lC9LltSntFJJNglIBOPj6YTWDTS
Qz+X63FISH4I1xRH78Nu2ngedApbhCgvHht0vjI6Uo31VKrsYWC705XeNk3GLzGY17gjiY2omObV
QgtmlqMGMixoDw17Fn/i7A/Nxp/rpzlwWg7G4rFN521WskO1c3UfE0IRpeu+oGbUyXLCgMS2yqjd
o6aWj++7TcVMBcGzDDwP8gSqzBKrmiE5yxe0E+ak0LnK/J1Y75caJLxidGKiAj1y+3WV0mXu8/Aw
HRKFcnflsGBzg/yJBFBcd7iWgPcuhIyzoqQ1VIzyp3LlxiiSm+CnWDAKRfgAub706Z/QWc6ejzVo
8Fk8UsIIu5G0/VWRs8O0t5J991Vx6aChlMsfRGMXGOYmWALUmFzrhcchbh7bOD8Iqq1nqh/l8idx
w3u3w0lVYboLHmRbsx9s6XtwNi6FgLSwHE22tDPGBzjlUyo+W7fYNTlBgf0nW8uPdKIzwR7w01j0
8pGCdJcAhzWomDCAu6Ryj3H67FKky815Re3OyRTRvbTMc2UC0KI9rQdnuwwuFnzwyIU2KABSdVHK
fWGRcVfZ4XXQbR8tPb9UjdN9w5De7Jwp4VE6v8zNOQ5x3JBwh/6IggRVphZqtuvo5FVfbLnI/Vso
h5S4+Yz0IRa3oPNvTj4f6ZvRKZ/Fc2z3tw7ufkxOTbRvCyKCqsI7BEmJPRIAJ4OJYMOW5u1n7HL9
ld2jZJzo5m8qlX/cRJKDvjATYgJuuvCt8Mi2IJjXv6bS2I5NeyCGA8OUDaczu/gTRNTeJu4Yqz4U
h6CHnZ9vlUo2Qg5n0anwruOdNd2cLNDuaCn50LnTU5iVrN8iLkvoKl3rvlVFs/fH6GDIaG9bxM2o
5MOuXzvcXq2XbopCvZKcHkPETLu0Zvw3X73FQPV8yGy5MhbEaOM3piCKhOtLhcLep2RpCl0At/fz
+DmwbJbyVJsaIvoy++Vdac7ei35jj5sa00sBtJNjsBgubujdlNeM0OlHFpgxLG5grduMQuW5/yGF
/qlpoz23/u+SdHbCHlrujiaeWZo6A9GShgzDTM77vVPV3016qKV3Mil0IV6VgolU7WfddDj07vtC
HEWiuLULk1B4QdZMOvd7u4ivsPiQwfkpGMt8Q17JiwrLY9P8iDA72Fl3MR0CC80ji8U/XZY9BU33
LEdMrqUcSMIgpiKrts5EjkZOYniFiyCrX7K0vs1k2WgkXaSUQo+k0LTxcyYmvrjYH0jUBJvZt2Lj
FMOng/IMe4EBVgBvJk+C0gIxzARLshcM47OocpIi6jsfO/nEcmjCrbAG6hKUG3sePmurFT+lz9cg
wzDD/Ub37NAFvqVKA6Ye2h8TWsDU2HyV0U8wkLUCLtHxRZiv5XhVhNWEw7Sh9B04etmCiZwaqzya
oOkep5Jtx08jxt+7oqEsKzVPGX06dyxsQSU8Ii7dGd7rzfTdVZl+DJxsFDatYkCtmQj0lkSYouFK
xUW+JeVzXGBt4fg8tz6ryXy301nn1bpvUhrnRoVYqtrjpOyXdlj6XcpoTQDKV+3NfzPUhq7iwbCw
NyApzN7JMJ3XdNIcZKyV9Nhb1RNthYTSzl1/sQv6y+PqT0GrDiGt+5GTLUB/gV7vkdib2drFmDst
nV1EFqiAAI+K5D7KOaIXKsRDUlPk1L4Lv/pr1PlvJIs3Sit/QyD+McOZrbLmxZw7gjbj/MNq6yMb
7HAQz2GSN3c5sIrT4vqsgJxUrD6rqPkKbJ9i+2jYOwkrxoTXuPYTMoJiNojlO1VgKxu/tqnoyEyN
3VjwBw7i2yiprLEjXmjx3PrmJay7vz2+Qt8sMABfM1DWuxit4K4JueeaCG2mkV6Smdmgib/7juid
vOUeOn8V43utaNtzh60T4f7hVjeG8aaZ8KZ1TXrNPL30Kl9HPABcswYPKLNpj1X6sOB6goWb7szO
+ETqCEDW4nw5LGG4G8vsJbIw0i/dd6mB18ilBsE3zkNFix91ezY3dNZDRDfV7dGVEYx4u5fTgjWD
0JbCzDd1Mz83uHjg9HE52Z9AiGfboafEzu4NQpzuMoP6sNw6UTlzmvEJUf2BzTxZ42/fcpi6WykE
fKL1JTwLq2XjsjvEWOGi7qsG8bBTUhIO5e09apIjEcXr2mMJPgcsNBr3JQGJ9AkRJxvuGgz5Q2uK
/WAXD6Fs8QsV8gy8sh5adn8LjI0TQvKp3tn4T2s6QX4jwz+WwxPdFZMtcYOwP2nak1e0fH5DanOT
nL5Dgw1nZuZXfZDL8YV0AswErr2uU0K40/jXj7oDmvtajoAa43MVhq+sitdmONxb0Oiq4WOcOhXE
VWVfLJS2oAjOqV28G32NCUdcRdZ/xEEG/lwiK+tjMjaSG9eeFbYCHGZr5lnmCEygSE/00RPfeEM8
RjLsVlOerMyAmIRfz693Cc2ijvq1QOIdko/mT4llbF5anlw5cEmIo81cHlgXPDg1hYhxuEcy5Kcp
09fJjbaxhnPq5UA8bR7cmjkj98qnnNI+tVzX+yHkU27sAj5MRYOOzIuxZNfGs+/7Ir05uOEW1z4Z
tnqqeZB0VFuTsXrBW3pMjnP0Yqhd3yR7xwueGwBPI+9IqZ0jrujUMlaP6GnvDiXam4CsQI9RSrbF
gyni9y5iP+nHP7HqukOQ1htfl9s5vrEBMw2MwuSgqb5qRCo0NsKkSpQzHsNugdgYdjugMGp06w++
GrLNblK4X0U3gYFyhTfYCZDrdkU/JAPba3CfFVgt+GPxFM1NpBLjyN7/FtQ0iShvIo9QHeOMzG5B
iVeIrWMjkGxoLx9RceYe/y/p7rC9RCRsy4LaG1k3e1w2cCYLhxxKY+7dF7zhB3vCcQqSJhcWPqUm
emKB0agT4R8nXFaORdI6Zc+sLKJrjtbRggmbYfVMxwofgkrswpxYFHK28gWTXJmsVLSe/m9QjFdv
QOKwKLP46lHUmin9Dsvwi5qNY2bhyks64zjmw3IiRGuV+gOOhxWA60TTZPPS56Rod1C4JIjTUkQN
SOnaug5kJeoE8twgzdqW/cay2Wojz5WIPeGjtY+lf6twI60Lyt/8rP8lv2GFStVM84UVP197CAc7
IBItepqxOVIlTZj334bHDQVFhEgHm25hk1I38uBy5tx5o/3tzqOOi2vLVWUDODXTzoo7VleEHMfZ
Sb3JvnxmjXzMC/c5Yea12/gq/fTs4nOLF0yN8nvAzCjDm9HTNDCiw06dcchsIF4eaARnO3TkTFHI
HotUObUwmfrZXU3Cf2FDH2UjeLw26igW/mJ4CwXhClyzjJPgX2Gi2yRDQh0qLElTM5RChJiq2auC
bIB2UEejJrnKxHsIAshQPh/LBB8UynIBSi9ZY9ahTzSXsQvZO6uJtWzwZiljOwTfbEHO2bRZGo/n
ka9eMxzjxoRJLyayytwsNEcZkodZTNJbV0S3mAr1BaP0HD4TBYDs1C/5k+0t4Ld9go1keOtjvAYV
Pj4/e8+eoriaddXBUz0A6KVWeqVRUzt76X3lJbzKVmJ1crxtYvNZ7taB6o9NWzKg4FI9utbXUrp7
sHK5myaX3sNXe6kOaar6DbFmz2QgM+YDe3DJtSkIckwDOWAfcx65Sh7x8MklWXnqlkf2QQXxwcle
FFAUMSsI/kO3aSccWMAESmQPPoLNUNS7PIWSowiAj2tnqi1BsLp5G5OjFz3lxXLocH2wKTqYOmue
w1pueJYp1C0wxd0irXunfe2wGAS/s8sXgJX133FIj8AWp5AP3GLHEGXkZTvnZrhUHWHcnIR2qBMm
4o3p/mlz3jTG2Z7FbgBJ4AqiwziiBwyRMztddy5X43AFRpbeVy7No2RXGPfRC/XQK8MsV04/72uL
4SAftnJw17TNzWzN65jiKJcWMotslWy+J8jjmWbQl5CfoGf16mTZ2rdPkg/Vwmjhqlcu0VgyaZxL
fsjB3IWypvwPpXWKz56LRTjKrQFzs3tiMCBCsGEAsxKO42Hdcv0sjX7HP81+EjkpfJfROs6+2PWJ
khBZNRhP9Dfh5l0OtWtmzPohUYFAt2P5I13Fo2E8FY33MAnxUdTBwzgVR6nKa+ESVbXYaM9V8251
8kwTGG2kxO8gnFBbwVbPowrpbsEMxVs4YZFteROX4eym5noYwp3vikc2jw5uDvFg4uc1+ypcy+Wn
xonpNfLKngjfv5l8AGwcumSkowq+zJ6ee1JgT8WgvuALeLuLfLpTccTDIPdB46y1iRzs9ZizlIDc
pj7YsJhslfOd6n1tXB9yp722hA467kKHe4ste27+DLX57iXpulHO2mKFHdCP7htin3QJF1hy54Nl
R0PovsqdF8+aDupxLoKFAH/1AGxzsnKG2mlaqUG9FWw76IDl1Kn5TYW7tlvxTmTV3l6G6a4xkzWY
5HNTKEaJ9pLHHELJpJ6qciH1olKnMMC9pL31ylnBlDwqmgLusLs/SgYCpN4wRi3K3sbYvhKkychj
eMWOPnd6mHReJ/k4YMRH9gPO2u/CWzA4u3oaKQQ3U9gIpn51XCZsHp5Pk1NbVPNd45uPg+/JfQIN
fu5JT4kxGmEheBDko0w5AQgleTegV2WaH80gx+3nnLoq/bJH+TIza9CoTl1iQCANF/8kLy5Oj0Ym
cTq5fvFo7iDbmaUXcS+XHpMBGlgZ/GZWtnWWvN5mRbYbpbhF1Y9HAqoIcPICEsZU2Ll+/WF1FMdB
IuI423kk1HdAaIyP5JPOP3A667ry0bPPrfo0CI4ePeM5aJXOlXpNF5/PMduwmDwL8B+1KoX1lWYE
TgHBrHj2I0p46zZmdze5392kWggHsjLsor/SAcpV1D70ghPCdKxLZhqfsHY1w4hqQTOf7Bj1Wmxi
5Vw6Cqyt+LVu5zUSOW0dbwq5gbB98OAkpOCB5IB4V43nNIi3jP8bD2Tdz9/q8KM2/1QZJpUsKV+m
zNYFcOsqoJzVLnLwI5PR00Sg5LR2t0N49EWMEk7pGf9H6s+c/kbcZrZxB3BXlwtg4yIuu6CJOc6a
rkHd7yDrbO+IlJSsM64TplUdiJR9E13w0IZ/DCYcLuPGLYvHYJvQSpqH4V/URDYWRg/STJAe+7ts
eRZ2/O2b/a9f43JrUgcWJ80Q9Di36KtdGRJjT0WUy1zP4d0SL3+zNmLRJ859/ci5TAzNI/3ra6Oh
ygyatuq4TrNdXXyxzkYitWTz2CeeLkb4ZH+7sfjx6IyLmGblDWH9K6+6laD4rEiOGeGuZbYV0nhQ
fbzuh/iSuf7VSfP7AtqObLSfNOHy6zPVIL1jrknRsUnjpCCchsgwdVlPNmpPSCOpT/ExabgrKai5
xUV3b//wFl8Mtg85lTuJH2znrDox0/n46vAO7EjZ2IZUhdhIXgqneu/NG9e9AD5SYQlIuVzAGxkj
GnK/mS2T74zzP41bCqopPgkAXrlh6pxXMCXTemFbg/mPc8OJMP+NBJcFE8rP84Rspyh6CRYehRkJ
KzlLDWBI3G91eS5SNLXioaD62c6dX7ucwC2YfaFqMWZl2SVkp2zP01F0LHvriHOd3utV4S/bahK/
usttHteT/+Zn4W5JdW6DfZD8lhlZFSMJNdw8XpQ6jBizSWlmcOk2XaT22X1CI162ib1Lwz1MZTXM
7KhN0uDH6aHqxN5kVmyMVU0kilHjdr8NoyDhp9j0acC4shkoiu8wHraHQG7Rn4YFmlGt6Cpj5K/p
L90nCcagJVyria7Tzl7VRP6OSXrX993KYo1mwF11MdIn8Hu/xPsJ31hpd5vRMTAb9LulXVmRu8Ze
uu70JMLiStQvVtXvBodibnys5m4wyw2G0IaNBE+0nUggCHOyM8jSwI8Bw3Mj5oQP5N4NjVNkeitr
IuydbLi2GHez+TiZTz2/Lb5d6mDJGgZLCImQc03eO0L5g6+Qcp60hP8a/Yd6OIU+IYvddqbdGzlO
JcUh93ADLUlxachZmzr7FuckQpfNhel8weZQD0Q0DHgBAJ14BTYm2nGZZbscFNCm+8MPJtIcId/F
344ycSO5dqS7RqXccMVYl5gTovhmWvIlINGCeH2QmudREG4nCSriMCniYJ9nbw0lgLLmyqe28JdO
Qv7Ql7PcG+rW9NmFVRcoyyOww64h7lF5yxX4E65svBvB7UwMvw4nc7a3h4Qup/y99KujPX0U7ezt
rCgjapC9d5lTQ9M6l6pkp7OU16lFMpTikVzG+zAT53AM12FrTIiytDp5prCPEb4wyyZ3pmq6d8tL
7p3GtNdTz3FUz9m3I3nkR3UFxrPwYS+jKyDeqmHV1TKM4f27p3M33ER9VB87miTvDASgGgBXxuEr
hZCfQ4xdopgDeAFKVQpCo1huctkLi+/RS7j7eAzfOF0B4eb9UKCMNsHsnbmmE9MS3jme2ip/gmfH
5oBqtMzWOq2JBneX57IKka5DZzN9U8WKUWcg3+wDyIygmWJbc3xEShFz1m2n4d1QF58M4trPdi5x
xRlSiZB7of5Usbdd6iNhLIjAg0eSdsKmwCfSZYWGzkF+8dSz/5G4b4wRh5ib0NDhtE9qzTWk7BQQ
uIxotyzV2mazlOZPZlTsAqtZawMq8R1ZTe9hTRksKtlgya05zgfQXLaaxUMZ6Xz9nFyMzYg+5cIM
ZD6W0TRMiVfTm0QZz3eFANpqjeaCS0Kd08Eg6M4Qr77XPQ/jyCWjtcjv0RZ1iZ1F55kyso80UKNf
Ea/LHMlH3NKyrtACL75Tro5a9M21/CvQgaUWhB0tDYdaJG61XMx8RUBeY1rrsMGSFWhZWWmB2dNS
86xFZz99dNGgXS1GV6jSvpanO3TqUAvWpBwjXWsRu7r1WtIetLgN8XsdUbtBCKP1rAVwX0vhgxbF
E9TxWcvkQgvmBcq5ryV0qNH8KRY4BhDXyf36mv+R27XwHooXHx3eLaT7W6PMp1qil2j1MZq976xj
LeEDUUW8Ysj6Pfq+0EJ/qyV/S4v/ACefk8YBDLiA4B9AQKMC+K0oz7bJSGg1SGCET5hZOBY1YoDl
8qPQ0MGg8QNfgwj0vN55kAmBRhQSDStQTT2uhAYYludZ4wy9BhsEhIML6cAkrY3IoJl0qrXnHlIG
AXTnwkeEcBJsI3QOp/2npxiVWb9btxqqAHFCmcuLuxLeItHghdIIBn4XTC/deAXwJxToEGAv2ybk
KGp4Q0JxBBrnaIC7Wg14FJAecJJHS6MfFPeSMxkds0umwZBGIyLL8O3YAVadjuz8Rf2EPuGZZkq0
Y1nuIoUNK1TM61l8SzSAIjWKAmaW467gWW2P4qFv4ZjGGSOTal9ijbIIDbWQIgxqmSXHNIxIewx+
TFEziNUFKEzWJmvTG54Lp3RZUwLMeJAzsUZobA3TTFA1xE/I7axBG6WRG0fDN6HGcKAa+RimVzqY
SYVtBPmvJId4jnVqzerC6zNznETWqurJy6806mNr6GfU+E+gQaCUt1sVh04DQr5GhRoNDU0aH+rh
iCwNFDUaLUphjCYNG8lxy9bRXWPM+Q01jmRpMEm4l4LrbKeBpU6jSxKGKdEwk/KfFg03+VBO4T+4
kwafUKWCVaphqEnzTTWLy20JKUUuk8laHrEjhA7SMFWlsSqCM2aNWcXLOYG6sjV+VXjTcFe3HCTp
TGqZhrQKjWt5cFt2PA+HutzVZif57IF22RrymqG9Gk19QX/plrigNfp1x+d4szA2GxoVq1V6KjU8
5ijde+swqnD0chP8jGjsXY0aOas1fGZCoU3eXGP7IkQrkTJkPvg2Fi7IxUIQgViZM9FpPr45fjys
8dREUN2V+WxRGG4pXTqwF/8KmuKj9UJSI9Wp6ET3kDb2c9vrnSlpd1VMvHiakitUeWpTBCythMbu
WrK3qrmg6TeA9Z3HAs9FOx0IoJ12UMyr2B2f6LawLnCj7odLpMdjSwUFu95l2QblGi+FRk9BAXuY
wEXDgWSs7DC4cLPS4GALQSg1ShhqqHDWeGEPZyg0cFijWGMwtNhtnQkQ6VdOwQd+mOL7ZAjE42wZ
RHTWeNNH/vIOl39ARcVIyhN7JbLJ4uLUEKaejyOJIJ2zBXHuVqNGJDMNS1Yam+w0QBkRhdaxHMPZ
wtOzX+ADxEI6igYvbY1gCvUi+TmERjMBRlCF/0wa2RxgNy0NcZoa55Qa7NSHQKBRTzP8zv9BP2FA
PQ2DJlChHhjnMJlrIwGaV5jV10aKEUdS5DZoqFRqvLTQoKnQyGnT5huYcV3EXXts9v+U5qHmpX2w
ArJTAnXLoFczjbHarfnZpCMCTJhUW5JrsoBFTT+LTQ0D68HCsm8zz8511oisDytrc8s++ATGxU7n
gxcuzmY0KDrrO8+AfBypZ+hwMQ41KQWax43mRT6pcPg7B1gPVNBGd3Zjc+GA4R01zFuX+0zDvbXG
fKUGfjuN/i4aAg7/wYHhglMNCLuQwip7MzU43GuEeNIwMbtTl5+9p+kN0rj0xLWB0cPY4u7VsgAz
Kt0gmY7T1hsHWn64n+1dMsVaDTTX+hfPy6bzIIa/tdfdQg09D6aR7IvAtrbzBBvI5+I5i+d7vyRh
NbQKyq7NCW5Vo9SthqpbYgI1ZJ1r3JpeBSpKNYJtahjb01h2pgHtDFK71sh2oOFtLCli05kTi2WN
dhsw3lzs6BaA+u41/i01CF5rJJwrzKb3OdOCnm1ynPSIK7a8ny30y5DW0MlxoRuG6Rd3+UPs1+d0
qhCy2hIQvcUEGzZFdfYnaijpFEGXSvzqNBYPvUbZCZtLN3B7wD8adM8h3qmUmIEjPmgnUKfKKD6n
5OCrxVuzAkPPHJ5C2PlaQ/RYdOtdrMF6XyP2fXluNHLPDW5XwuDP/8D4UPmOxvOjCVC/18j+YALv
51D8i8b5U+vT03h/BufPh+VEF6C/8XAAeNoKkAJ94gYs8cEVMCke1yJHEfnk1mG2C4G7WQw9zG70
4GmbQfOP4UBbDyxtQqCrXG4atkEbK2H+LXseOkF8zbR5IdQ2hlgbGjJtbRi0ySHTdgeuw8QG4YAI
tBXCwhPR4I1Ig4Bnlaj0Ibisxrlg8+3T6pKN6GOFmwuc4Ky4/JTDJXHIr89SkBhTDSxxpz8YZDgm
0vMIM7YZauKg6iYlO7nkby6c8/PKqn17k7sJwREqwvjBOE8GRyovTh1sRxUBCdsvg7aLZNo4wvnY
HlV5oh6Nq0UB3683HBNBl/Pg9y+58M6Zj7fardWrNX3EbeI+meOfICax0O9aPKTk8ha5e7CCeNzl
9CZydcboYuN4MbT1hSlz1eCFcbUphp+bk7bHKOP3ASHIhkrXOb0sO2W1cMYByXk0bOEmGSaYKMPj
o6DyTdyQy2poU86s7TmUf5L3251jAK87sBRnJ32u5Yiwt9l3LunCtyjXgcdkRVzJW9GsbL4crUi9
t0WIO2xgdingOtiT1wdnqNgl5gSW5xipySveQM4ETxYObD2BYTCtMKNbU+J8NHBfGCj9G1a+ew76
jKcbQb/VaJ1FC18y1A07+hR3Wz+/W3iehCX/VNoEVbbzQ6+7HgmeualkfHPx7pP5ggwtal7r1GMf
NWljldQWq1KbrSZcVzXuq1LbsEgQWDduzOO9K1NIdpvEMpdDVg1bn3hNwDVUI4+S4fjZSmS8zjS0
x4cbqhem2suxxGHt6yN+yVnpqpRC9Nlt8N8n8LxcmtaVQwLMkFpvAyv7gxta/Dfh91QSs5kTNZX1
f/LY+ktgqDX3cuVWOXFCXvG8zFnCNoWl0jQP3Bd45KOoEzRN6WUvzVNOfR7B7/6FbUGUyTeW3IBC
A+lBoaiqy4ilr8CziTWciraoWgifzbc99xnWbdYz2YtgAAl/6hpKjKBNnqmxESzrGVUaBqn0Tgz7
8SkzX7y4ru89p5svcXOaG+5XfmTjrZ4q+yme+YVjgTtf9hmUXXNqTN++4bS7D6yQU5j0AEAnO3wY
LVa5LenAn4Qc8UWPDcLfB12i0GThnj+j3FUlYVzCFdjM5zoEjylsuhzscJ1HCEdBLuMzIfb/8Vf/
9fe4IE2nCQCFF+wskbR5I7u9mPFycShyHaN5bT5NFs8KkwBvlnF88CN73A5inDdeMlkHCxLH6OCr
zMG8eJ1TrsyktYgNXhfT5Gx6x2rPJIx8lq2ux8XocICQMVERLspM02cTIbojac/ACMkgTMaxaNzp
0Hn/h7cz2ZEcya7or+gH2OBMIyD0wkmnz0O4h8e0IWLI4DzP/HodVvdCLUGAtNGmUFmVGekDzezZ
e/eeGzlJUKA/M5QSkgDk5lY87JGM75n6Omvws8GOw8rlkt0E1yWBGOH3BDgohfKY46mic219LHf8
jR4hgTTJMtwETcALm50Jf9QpEzW1dtdPJ+yqLY7YeV9Wo7InLfqkh+24l5UKT5B4qrXRPndDXkFV
5+Kg21G5V8xxbatx91Sa/bGJcuaeMlNtoE5YQlQwKr4/j0fySS4BoyZJKKc+0aRT38qrwqC0YCK2
qXO9fqr7atdnTMfnIpfcUhHmJgCBSk9DzAjidF0EXpn1u7luXVMtEGvQel2VKFdWQUPItFkAv6kE
rIZMM0CnQYTcx3oNnlZRXWHwZuGK9ORo01WXIl+sJXUCjuUnrSclOCU1w9JhcebbSqQfiURFHU61
uVUnwrGG4xz5+mHMYps5i3UsW3k7Fn6MO3GnGUjdaZl9qt2PaqcSfVt5oA9TUWqH/lMyF4ZHaR9C
3FkAOeFgMBYvXyRZDhBKIskthK9sEoqIVd9X1ZNPb4Jy8wVn5bCrw/plJOtt2yypYmYzVrReug/R
UA0EIY7MZitXjfWSpXJ+6mRWsd3RnM6D6JaPT1UewPqOA+mogn8pGT8xTzBuOmwxt4Acv8RZdbS9
MjpqNLMBtsLFpcKM55OB8cvMUE52qflkKDMpsykyBKlPSTjwy7d5iP5gf3cLhXuxCuMBqzD3ylr7
1iz22mqIXhVCvXRN+pIa82Wg54fzKDlNifRtS9p1tstkG6KapzA37jr1jiyGtQE5gukW0zS6Mo5d
DQrjTOm3atvFx01qVNLUK+r/NPF5yFvsiH2FuFWdABOapraW2HIdyZWjtNsz6awcS8+wz4acrsHW
LsbIs2ekr2EQfAZ65ek2CaR6nQEtTSxYubL5bKflUV6S0GPkyHhG2DAbiUq4bBEUI0SJZkKrprcy
q50ZyVXfaDuq7jjQapT+ub7Wad5jtmPKGZUSTrbm0+hV1+8a281yBIg5qsxV7A+4AOtlvMNtJfdL
Qrj5GmrdmnHAMYGv9NHr4VJqpLihzrCe4nC8odIeHBlRd4m0YaovI5pcbflizNkhNGA1qBZjLs7e
KvcXE/WLn8qXmj53E3fXSQ/p6c5FiCIue+OO/N1oZF2o4/AaNHD6y7n4CePBYnLJ1SPML0rUyRcy
xEbhxiaqglhDnm3mAraF1iA3WnG9mkA/1IjFCJmmdTl4FHIjeXPEBZsK3ImqJLpASB5pFJz/aq+s
oCQJLzTNF+FHmCg6XJXhRIeln3UHa9m6oLMEYJ+wME7uy5AN4m63+DNxf28kBZdyrFys1KZxlZFx
MjD267n+mHmC6SMYr3pgM9dS4r1lJrs8qd/5mkokiEidAPGsp8ggJMsYtlWa33NtIYVHdrNGBo62
ph47p64H7I4hiopxmbLlUK+laOmS0awStQWZe2GDF3ZOyku4rXNo1YANK8Co6kYdcO2WagnswWAb
DqVib3QIdKuauQYR76jASFxLuxDEFJdvV4uueWQMdESVl4YnUO0A/jU6pn2/ICReRkfcJemfOqlI
jG+MeQPGj3BqGQxb/CUT77UOwuSj5/UznIjXqBPA90vRJUBjWUggJlxhNfS3+3QnRKpshApTNqgS
uI11uS39gr6fKE8wRxeNuurIuTq64T6MmPyn1YAEGsQka8y85APvJ2fYv1JzLkGIewY3TFtrUw7B
zdbPE9LUm6VBzOaOdOTNDYTP1uHaKvvilJCGAWQN26hG8SvixKPtwoMw+dUZaRSCuvjYx7J1HWbG
OsAsDOxyGfNdjKxKWY67XJK5JVqVAfGmX6tzYt5ZFKtRSDYOeotHMEebJ9nw9hgyJ5K9kdi1rbkW
G73TEHvyZi6NhAB7eoVHVBJXAY8GgkroEQW3WMcheEVytdN0dboSJqjXaXKsmQgnHFY/Bq2mRjSm
M3ck/yZvbW5dwHKwtVePFt5HPAONeC8lymnGa/4kORpw1fquxJRH7KUSlHx6wZUFxNVOwOV81v4n
zPhwJgm9Ea7g/i/Zv36KsGpcW3YPb2mmvN0nmem2ZJcMfB+a9evXN6GRllP8AQCxSjIcVT5cX74w
PgxhF7vRJo2mafZNEHthph9MsBCiT/aZ0sFyipwqbHZPXcH5n1pewxvvfSYoBUpRD3mBiTI7nZ7b
Qndk85RZ2tpG4Q+G+KKj+4jeVb1aG9wuURmRmKJ+WCqmpkXlnXBJ0stHE6DpiKWzMOQrqOiXgIQM
hAkwdnPjW5noJrbJl6TV+0D0byYqgplufNyHP3ncAcS79m1xCYjmjEZ5NyPmzZLibtr0V436T19v
s/olSb/l4ghAd0WOS90f+hJwta29lJZZYTdmXpQHVwVLvB0yB8dMnaM+gWafxsieUSRrDMnEa9EF
26TzPTQQpPclR3lK3CmBB1kJhxcpaW7YSaumX/Jn3iyEME2CXmZI3ZoYJlv8GaLqGqQdl65oVcrK
VouaPX2APZ6bUxsy8pQ2xA6fFhOFziwjAvPAesH7bWNtQHUE0QhdwrmhHB3jp7x5y62vWW7XKkxP
WFOw6yPVX4W0DBXTvyc1DeCWxEYhgh3dyGuTlntdhwhxJ/HYSSpjGVobdAxJr5DbaNtN7WYmDs6R
Y/OjFe2BvUfdD5l0zkP8Ib6giOikbBF/bUcbtVUzY3EVUEZV5heVLCGdMMWPlqp8cLrLhQ945FFm
EN0yypwhtGvapVWVL7Niy5hs4j4Y8ZpafyhrGbpk9ukj/JbaN4MSqqRyU8OTqUMOKAl6iJaZSeZh
Ege3Cafa9KC5eKmpf4w5Qme1wS9Ll2NinOx2cv4WSOnnkE9XbZCdYSlLuCqrTfoldfFeTOkxbuxt
prCwejSvkfnUU6EGMLvVJhwdO0KAFOnbQbIEg1J2HGaBB+RDHcU6VnZEQ9g+kATAHeeICOyntirx
tM6osFuyI2pj2JFqtC5EsAfAssGZeKFL66WowIxsujZ++CHb00NYHWg/9EuDoTpjXZ9CONuNoNxT
6YNBOtjCHWVSGOzKgaBrXXqV7OZXyRCMakCqErqfiCUXdUtdbe1KX5sosNSoge8Tr01DQrfKjCPR
t03DHtP1rQP07lDU0i7vczy23G+xJkjFIzP39G8PLQChrAt2uRFRDDOy7ZL2GlEBZ731ouXUubYP
ghOWflvrb8n0HRO5BahhZ6iMF6E++MqzXw8HWUeYO0nvyZjRFLQgIwQ37qBvZAdAmIN9tpHD+Ijc
0cnIjyQVYj1KEignxK4CsukE78HInSQ297pGFdm3/VnmdHQEZPyy+GxHpgZtOS0nueKIJnr7y/H4
P0e26//NHaejniJ00BCahn1k+f//yR1XpLE6LUAQl6nUuE3jRwBcy618xFqFdEuSCGoPXz6tX5vo
yyzsTlppkSRk88TLU+T+9XL+32Ired/fRUkvHtnw3zd/ivNn9qf5938Js/z7v/6S0Mx/vjr3s/38
l1+s/7JOPnV/6un2p+nS9u///o/Pdfmd/9v/+W9//ncGTFyL/7MBk2yT/rPq/mu4JX/mnw5M9W+G
aZjYJZmAL05LPI7/SLdU8GbqloUdG0G9Zgud7/efDkzd/huTc0X/bw5M3fqbhbFBtnRD1Zg+WP83
ByYknP/yjKm6qclLQrdhCKFQP/3rM1bOgTX3NTRUFeTKqvbpXpKLuxnj2DyXivwcF8t1MVGHfVXW
jkVKLZAGxo695YRJa581hXIzFSgK5iLJtmaqP0esmOPQ9W/1VLG3mzNw3JFsbUTY86oiUu7caGha
xqk9sJYFVVukuqkwi4vKz6ebTmDcnBnyXszaRm7b6FkhZmZxzNB11FN04GMkdlo1FxwyfbHzrAqi
BbOoY5ryCpbsXEPqe8jW5uDklUZ1M2GJG0aJP2/S1GnVSd5C1Lhb8nnOKvKkdR8sR4++ihNWdOgt
JvtPm3HwJRU8pVa5pbQGV2M9cQIICAMzGVIyRaGfP+lp/MLdnR+SEiWitoZTV4FMddOu5lERdPOU
icYfF2UjaQkZ0aHItZSxtfDTU1RWFP1M9IZF355NIwRQSbkbGEanpH0P4u4Hde1voBXfnZatq6Q8
+Xa4ZTLp4Wg50fS+oXw9pCGoVLt4WH2GW0aIF2Rnj7KxUO1031qLsHkKFbDYrUH6G23PMmFsMF2R
i5OUw07JFe6N+KtbnZYt3xAilKD6HltxywYXIca5XmQvERHGDge0v1L8nphmle0SWBv6uDFPbkLv
Lqo+Pbo88IbypZXoWnapf+lFgYpTcNO33gGdJY4BiB64Bd5co88RwxcqYwfpI/FnE+1GeYfotI80
C5BotIhVS/0PUEoUTJK0V/rwnoQpA8FpjNBq4PcTpqR4AhoadF2U8wk084yri5uRk7EK/cWEmpub
GrctTQV/PzCn26pw4gFh6xJ1EnGP0CEy5uSBW0ndszFP7Ytet+8ziQaWUT9FgXJPA8KEZomysk4d
i2MArDrkuEkM0Pdgp0Abobqfs0OSM2oJAoaCbT8q7qSPNfOWAAng0q2Af/fgXsus1mgjrw+GbxAf
zT6oaBykIdctbn5ks5ZvBZSoaRCYQFtulIhJAyUjDi/i/mVybbMrICMToY8+/PxJ2Cj1/RK0ZsPB
WilET1BjINnAHjICikpTigiZnjQwpXmlFeJDxJYAzkjEeSdrXp63tkdcJhcI1bz5xKcrNQr4AN/Y
qkiSByQkXCxZvbD0ggtwUF5/QLkB6BMMb0aDIJN35jxgECOpNbTMJ27/5E004Y8oSE8d4vqS40km
Q3IxvjBNosGCiAvUWFPSCpIGvteKeQATeB6IUE97jrHRi/UOlBa/ZeGTroyImQ1xqwzPMSWu9LZ8
r2I1dtKp2qZMGvFzdsuNAPNIKps8OyhrwvHBjPynBzGPyItgIkPQLONbu/Ib+U4S/xNzOH4onyb/
pJp/cLotBPlPxlpo/kogs+WYXmSV1ARN0kKvUC1QDLXKdF9PnDh7rQtkyEZNfZq9jSP4rK7jAg0N
jO1UarZKMo3bwEIbbzZfdKo77J3ZsGce9qlwnVxbIf5i7FKbWbU0zDu8nw4j90R4H6R9CmngIdgr
SsjliQbCK1cZUIsUka2HsGlYU6zTlMyvytwzGZBAxM6YgyatFRvTSlsgujXXqpYAPWovnZrpZFkm
dC56SnZ9Iu8F2AibqD5NezUKkSFM+T0O1q0VE7ESqHz8UYG4pOORrZS62pgtHN+GRynSM5MbZbiI
SrkzFT3izCUyge/zDNAXx8hku5ES07FXcFtUuH1pQhC+IkhqIi8plwYQhT4O6eFDHiBKVbTZyhYi
nkw+V6ZE6g53RLFQALiiaOKWTFF4qRryykph9/sJMKrra13ltDJAkTzBcM9fVgU4sgcFo3jK5E2O
3uOq6VdgVxFWTfzHLe0we1saybc268esZE1GKom8edJgYAeZpBWg9eQs769IdVA+EE2+ZW4or7Rw
mdcRqynq16au3VhXjmObYvPA5+MGCTGAQ4QWIp3ORpFfU5H7XtARGmDNqC3zIvE9bQvFRF/ZyBg4
XwO+KpfAaagkWNUNuaJvk5zpqRGXFKqXqYmP6ujDwwEMW+s9/aFirs8lgrGYU9UVJUG9vVRhrq2q
4yAKDNEFapoMc7UsTrE+/DBiy2IiqfwkRGLJTweRLzh2g/AiCsahuHjRmmaL8xN3j5wTbjkqP8U0
GaCPlz5HyrOUzyb4Pytk4w8Jr2w6utNydIliHyLkkgHI7ZxTmFCOrJOJqQ4ShtwJOs5ajF8h778G
3OaOwQDrMiB0LcNMNhjRd8sVRm0QYddm6OZTqqMxkNdjS8gK8doTgrs83eolMkms5IqNrTWPwgWc
QL+rNcsluF3/k4Pco22lM3RCplFa9ec8ky4B6naTBOZn0CqmZy2CGFKPyOAmmrQse5pti0KNmfcm
M/PCrble9EVPxmodLG4r8hMWRaLZiOpQD686qoqnWTzYahlwV/xdaW/jbdZZq7pphODkaVZx2wcB
xONrJuzGuCCSJSYcnhJ5xmrqZ+uwrElqzbCw2uh2XLI9GdRRmrlJv+hn2/lXndITsikOWnUtEgvj
b8smFCvEPkb0WPWaPPDEbEC31pgyyzKYDn2FirUB/Yi9HCLhgucVCnZlApgg8gOFF9C3iKQBNBw3
P9zJUZlm3UDyXuTQAidWuB+f6dQrK947xDJBTpq5tF7hkcX2Twcj1c0zLIZKHX21qfxR9DgTa9BS
12iu9hApkal3lGhN+d1FDJSsmhSKvB2+cnQnjjQRYRey8mt5/JErw0a9pkwXomN5dNuesM4AI+wc
Mt5OS3lDJAsYnjFhAc3noEb2D+IUrBiofryGhXC7rhxOhHFEjoHCusmDs1TqOOBUdMZuXdQ53ijj
Uhpof2ceEwki8wlm6mtKs5DpP8PilPE67QLjeSKYHLvJNczjT8RqgfuC4oN0XR7IWTXXfaTGmILa
D8uuf/oeybxvLTFOwNZXSKaYUTF1zyJsFZEKs9xuSRjPpdaFik4Ary0T0jA0qPvJxSAdmMAJwHOw
30xkGOEAr4BkUs6Aw+gbvzM3ZIhcZ1pJjzFoMgiSTI/IB2L8UDUcaRPpRqAWkogzSrM/1cLKXRIg
i7VpPcF/jp2Q88Y2wOov1o6AcHKNroFiW0+6uQy4m6+G5ffBDtSzhl98+zahEFC0DxI0UsSEurhQ
5sYyl8jwo+qe8UiE03eZnQzjUqTXr1j/itNPEb4N9XXOZEdj24hihulOzolE9hCSOWOlV589ZU5R
YyBUv8uAjlZI5t56SH8qdTcoWIdAVzha5ikqiXWJDueMRjBhAjC/Om7qKGDzOOMHQHYMkHfX1nUO
xUbScD8HRHEktxpnSivPO2giJya+QC2nrTUYuzDpN4NNVOkSpnUm3FLmZ0BT5d22rGxm+RhjU1LZ
2w4nyaGBa9VP8PJ64Rlq5bUVttb4s50qEu1sF5zpOjLxXkBhN5UPsm5Gf2MFX3HHxqV8SBZ1Z/Nk
G4T4Yv4rii885JXdbyvlUqHYLqntx2uHuKmvSLCNnNpkxEg8cFtijM8eeR+g8KqJAeodOyOR77XX
qUAzwzGl8MY35TGmdfMgOXWpxCy6dUhZ3NbqeaiZ5kDmTziZl+MhWo3Zw+qEs9AZhPWWLyJvxtvk
h1flL/oGynX1FqEE1Mx6befhFgyOTnmTkgDMDztkUr8tDGyasHrzdt5FM0UFRV6I40qgE8tlxYn9
aWVK1yim/pnu1U0FTXrVf0mkqrCydW78Xcaks5C5NmyieRV0OAicNFzjzpwDoN9w2VzV8kikbGOE
AiTL75CU4ZFiZ3r49hp9M1WfBkAMb4+94p8cXUeaU/6HSR/8Bg+FUiXtNg1+ZXMFPnpk0gF7PD6K
p/wN/gAwm0HCnnwJkFhDuo0o5PJNQXihvO1xAdVuKJ8RvhMAFOvIW714N5iHxOjJVdr17NnNWmTC
k6wdvpNV8dKnFJEnQl45OVctIr5SX/nUb/J4K8LLMJ002m6R9VzE+2wAsYANOieq0q0BG+d8+I4h
nSgIGhPnKP15fHav2ScPS43q8mGUz2ytdeqFqQdBvkq2Wr0tQxfnCuc7cJF9GvpLqRi03GQ9DaNE
cuwY6xBqMntivsjpfg42ceMG6qbmmAYJVP0EEQPCPzF6PqJMSZWcGOC4oYTdnrsEQN5dBI7BbTOc
zY5akVy8nsN1TbSLCqtlPQqCJxgVHKtPdS+IJrin1/6S0sd9Z2ONjBV9X5gdTOeA1rNJBJPjiwNZ
JIaxreADWh4512TlVbKDbQFmPzuvjW9FuMyq/E2s8mm5+hO97KEiGZHci3E92tgmtg2wHAz+8dZE
GDxvSU5eNFXYUib8JnsDOS3h0TxJg7Lxlb1ssVVxf6nmbVZ9D8VP/F5eimiLChLhZc9ocKU/6F7C
YWKNICXbYlgFoJn7JJqy6cBVPWT2XU4hzs3bQA7cRN3zWFXNV6JshgFn90/Jic3eIZ6i9K6RmJPk
v1i56ml5VXPzRtd0lal7njootro8Eom6TdK7qmxSFWXHqr2S8IgdlRwOsrQr7kYezx9LNGzfeM4Q
12K6GT2fIDMoR9nBz69ZzpBQ9yReTX4Y5h1tXsaJhDFHIJTGe3ZmUlxwa0ruMyNSWuckHxuHzuBC
uEkmDJFQ6TdMbe2L8R0hsTBXGC0Y0lHg0Ib2uNMu8R8osOo1SBQTq6l2E8s/2eDfA2wqGK/QpXP2
f/rBCdCbyNbFohW5EcCEJDN7J8yM4g/TL2k12jUdz8ELSdQ1MTN7pg0xD5jlWnTdGXsusPx1kKMK
cbAVj9IeAwTYf7P7ZJ1rIDbGddjsNaayZMjDrOjIC9sRjob2AhdtMkPZQIN0gaAdIShUnfy7zW4o
OeEkqeGlVo5T71b5tQ7cEm8vhA7qnjdaJ9Eve0fxklHh155M4YrEGDIJjKbB5QUSICM1cMldsioE
3360C5qjmZ/byJ0+J2aeTAkYaghsDmzuY/OEeRc5BdmokS1jlPIoMmwDjapTnHlrfLcIAiUDs71b
md4wUpccze44FJuiPJgjkd889tKDtBmaahSupBGBFZLt9WQ8RRaRFV6VIhi5Ek2eB8zT97agRvMy
NNGrpDyU6sryihVivVsAaUm40uTl/WZmLkd5NHsMX1j9gXQvecWTf55a9APSycINTUpV5lrIVdks
8o2p7hNtP9sEELzYYsdyN9ujqkDk3iYbXGF2Ae8QDeBhkG4Ke3UY3Xh+qpj8ROmaxlSl453RlKo+
C8vFdIFSSOyal5bPUnWJj9TVjcx5EG6afJ1iWIRZ0R05IVik9CESQJktdqi9TqP+XTbPyUelMTZh
BMa0x0VpOKBbhICCL8mV5HtW4dPbdBwrE9gG0sNo6ElrvhDUbQhXZ7ZU9rLVwGXNd42t1hz4VXq3
wguuKzP36Kw1nDE4gzPFgzs2SCt/2CcUV/g3ChejN42TVN+yNCaIPAaZwqw8mkZOy+6O7uBD/TUp
nvIV0bRFf8raS3ixFaemqUXJ6yiSw5KikihJqmQFc7O1vMz+aSfylO54eOxiDcCIdlICjgjL9iuY
dpQjK4HfUtsqs4s0ejoho7AY2M3Ewy7vXZIuY7umKmqUHSf31HhkXRrGOu6hv3t8vNnoKmLlceqG
yCeutewhIsi0zYA2Wi+Qp6+mFI9zou7E6EBrN88TylsSeat1to550+QuUaZIr9W8Ln3yskHFHGZp
HwaHWP/tQfNCVUi3k+HBimqUpzxcF8oTFTrFrlsG35G+YZlJkLolUhoII0WR6985exrO5XZNI5g7
OL2bEA2Ba7V7Wd7KBVI5eMyHCHmsfxponmPbT3fobBiTN69xciQ0SUIbgqlQXJJXX35y245FuO7m
XQ4Ok2j783KtNFHwmFskndQBPTHj2kaSTrKyk7p9PbF9brT4AXiI0EkiYcZvlmKJaLqwobx6Znwm
olMr1+OrKQ565SjPfBZjjSgN3OVjCTxvQAUub0ghPrX/AgajsbowZDZoFrbs1pq9CrTnItn59Ldq
jy1X9dec2JzeQ/9QJC8KTjrs9hqVi8db6moPQT8FTcFfAbleZwWsQ6TgPhvpCS8HDRTwhDNhYTsD
GxRpodYJPQRJzK3+UBrni5afNnPvd9JvzlzZhp5HXY+6CQLhSqH/Be3rmD7ThWF3Yt1w0LJCqBAU
5VszbScfzsF0KtUbVSz50XcpOBr8G72IDoq8sVWwnXSvZrD7qgWXTae/hMMIsYiziy53mFzSYtcb
F1McS31bfcjBHY8EkecEyxIMqjT3kL88uczaQzXOAe0GNi86p5iL9uRP0o6hXPtWqhN+LNM+U15R
m6SLdmVlDjh43ai/YD4SfwJ24uqPyo6q7LpT6ekflCfYV5QeHANe5j3ZT1jejWM8H7SWyMFTzuWR
IB/pnHErp6lZHgp9H+rw8ejn0NIKjilsPz7ldB0rdwlkv+ZVxZpnxJhee2qjdj9J68z0aLAjyGaA
NtjObCAHcHBUMIbWMEL/VULV2AzZ8IhXWSGrogOHxHAdZh9hu875bZwnZKWh78Io/olgCzwGJgRF
eTHsEy5iBM48xz1KHKwLi4O/y4mn2OoAXl50MiR0Lhfs0oC53qhs+V28mOzGCV33jiKTmLLiEk+j
w5ZoZi3fdwn0gT+BOuCsvuj0YI89Hmwylbf1N0XnqEy/VdSVVJD6V86aQWxG6WjTNkvpic+NDK+n
hhoGYkS/yABPaDhBxUifcaHyjIvmFn2S0aqh/qtu/q67gYuLIEG+hG/8MFTS7ZrHw/xkQk0lKCfk
Oq2mh/xC43mPMp8eHWdi7F+qMwRNlBK49pyR7qcBdM5N3elBqDZeNATygcMlo9iUJSEhmEPx+hQH
qWYwYI3cBG8Ke8isIP8gZSpA72NBQCk6gIcEnwq9gGiJHCJqdhpWhnbdtRG1Vg0ERxJrPrEQKg/R
DbiTXABt9Wpq0lOelmz35L40uyBjxswFsUPsCTlkoWiYINr0B/UXBC0Fjwyi+ZV5Av5ZvmnD3Z93
iEL48mx9fRtHT/lJ38g5QZepnhZywsuk7OfEo3jKBQ4qBwYa9zh2jExaU+BzDSdzon+Lo1v87gso
cvhflnz4gXBhYH4ZlxqSLhx4JabuGQsNEtQPgVMV4s5C3SFOQy6t2ew1kBDcpoJQeumrk32fxfKS
BKHOqjuV1yFAgaI23OfjVdzfrf61oN+IhpYYoN8usTckMuGkx3fWPZQ+9l407dseW541Nr0zcCu0
BcoWiegqJMUexat+EdNtjjYhZsW5ea8ZT8inmCcqdEf/QqQXkA24FY6e/wpgmSXdq6olG034Ts6d
LbbQGxrMMpBj7Vx57FYdsoJG6o+VqM8+Sh9AEkBNAzSATiXW3fgOaIRiDs7/pHx19nkYrOdq7g8F
d1UfgapENuuxotBA+kahSkzyk9yHT5rJ8gHRcY/Oftk5rUgg8s3PI1l8luIfjPlgR2iGih6waXwM
qvii1GLVG93RGOubljpVF+8MNmt8OaiIiBYlZIzWJRd/rzjDsQRiH4w3uU0sVEmubVntDpfI0ADa
ROkRrysqSiOnrVMnSbnWCD9ZyWpHMF5DUNl4a21oOGnl36IseyF7lmPAkCAkvbepn1Pk2ChSAopt
yu7aZL7AtKNFUgniieyVDu57b0DuQ+BuMocNpOxUzkNyrHQqmkGVEUDFarnBZ/+rlprl2fhTzB9k
n8hXVDhfPWxwhbAEKxp/SpERFtddiw57ahw+2glp0qQgEsunj0DnUCfdBqYooSdsPGiL2HGqj7Rl
NMNeSBWrlruK/iVt/qX8MbMD6k1F0h5xVKpb6BESz30/e4yd1jT4jAOpFOZam4gVLaaSGU/0pzcS
Nk0jfuAXMIA4hpwlKupSNbubanANpN86rh4W6SGhdsjL7tR2b4aWXbuOgIViJv6DzqTcV+qGJIGr
Ao+CeCx5Q52I1znMJa9L4Hfoc6xx5WHa2ub2vsxMmou+wnjZJHhB97l+RhbbfAVXktAi2Lg9RtMq
vPp9a6+tHvV17Dexk9nUwmA9KjGCgkm+hwxyn8knwZCs+w1RmC7+lCZEHgtxjIGuoD3SJI9Uo2Jq
cVm11QCnw0i2c2X9ScJSQw2E9qhLA+alA149rMBEhSlOgtTQKVLsE3NKekZJB7XKkb6ElEi6RQWr
2LW+kRHBBLor1/bNGuwdQ4SJu3W263WLBJkwxCfToHxneMQ9cZq4adUZ1Xi/79T4VbEK9mtJzlYx
8XpItxgbqBnoS3hVz8ZizSXBi4QerT7P9nupGd9Zi6wJ6JvmrOskPtoafW+JwRxmNFqgOfwI3dc+
lMT4k+Y5rSva7gxtyo850jlCUOIz2y1YXmq3rcr+SdOhn3a+TjOXoau0UFiWek1TvwwIFVmsQ4qY
/uLekg+MfAJ8H/3sPCQYk8gP4Pr0qkWDwipMXlBpPyI4u4PQ8dtMFg6mcSahLoTpMiHDrAqbbl/R
vIgEZXNRcGLQLC3bLNxXZsN5LvE4D+JlENwW7JplVnXG+yDCna/JX3JENQFxuQJUsEvagWuQQcAk
Ax4vT6XZDWGVrCxTeQRXE3riKh8Tag1sVL5KxzaEWoQ/Sj4IQ8ogaMyl57fjs5H49Iaz6Setido2
2mQfC3ILE8WaXBiYP0mq5J41VqQSNKHX91Pp1UVKTdDRI8iFZDgM7R/+UAvqRZ+bjPJmCUO4MgMY
T7HWUzses65VMTunuTcM49FY3rs11h9zBv+zjjmLi4bLB8dc0mfYhoz7CE82sDnsC+xC6hBHbtdW
rhpaKlz76RfMLrq6JOVkZqpsDjkaOmtkrMCH5aNUkJg/TGwoJpp0bPvZRyM91AKqRBX/grXcKQiM
4XVXmQOFASgOCVBhkIIU6uNNMwUAJSiT6/iiZyp+48DEczIzQ28KnjEc8BAoS3Im+6tIp8vY02RK
CLUbOLij1BJb7UmJ0hcpNy9paodYXWjR+BMvqSc6XLPjnRngZ26V6Qs9/WbABMU7k89GH9BKmZKz
1Yy/usXJgZcbc3tzM+b4UFvw37CzV14uZW9mRKOAkb4/mS/gbciBh0s2UuqXCTtJuEArEjzDGqtw
ZfYk7YYq3WLLAo3QXf0UlWkYLn0gK4JuSYVEYCrcaOlKRMmbH48YvGayFOSCyto+Fb7sU481NaZf
HiGzBpoxpNExFwn9HfzjkFE7gBzkT2clhUVIsrlbYfBOSrItmAyFRvgGB5RdW8FkLZf1Y56KTSuL
lTwmd0mbCq72NHZJj2W1G4JdNZ0JLeUMVM3hgtGNduxAgmBrlPtgyl+agmwPQZum00HphhxuuknE
6ETjCGT0WZgMNDQlgrhY0Hk34rVc4Q1U64kUyFC9/wd7Z7IcOXJl0X/pPcowOODAojcxRzDIIJnB
KTcwjo55BhzA1/dBqdUmyUxt0l5a1EJVmSSDgPsb7j3XCIzfHcWrTdcdUhJg7iWbyAcZkYrnsuku
2rHeIqD2rsxPCd4Pd6QeysVCEl47vkjOsH4O2nlpXCbATYQhooap549+sl/ArhAjN9VY/MZshuuP
ZkEn7X1TMKFK6w6uR/UUpe7Xu28WcGQntlTWWxEBCQlSoEtJlb6MKS0/9rdNMQgyhijUMuhuqIBp
tr2y3qNLdw+wnidSj60ahCUqqNgssrOOu1eukBlAc/mRD8GTsmvj1COX7MgwN0vkxJAveGVMts3C
VT7L9+iIB8gHTQejNhiKM8kPchtMv3tbllvXYYjrus2h1wSSuT4219nYOKWVHkcv+ChIfzmwvC1j
kMilbj6nUHec3AM9dPKLPeSDntSnTBVmkYz5HuHVYHIWqG8nvVXhzJ95NGCvKJtNHmX90RLqubFS
TF5DyDRI4FCC+XZX4WZc58Ml5cJY/KVsCWfugMl3cXpVn6MOj02J8MmumWPlariTedvvC14fMkGa
o8TB0cRNfW8V3f1s2xvb5ou6jm3sFQgkJBGgqdj2qXbqgGNZh5g+KW98mo8ZpGgvx8MQRiCHiZAi
DB61C+/XJADOhyadvPc7LAzo+86+a6oXpeZvJBU2CxYWFuiqfKT/U53W6xrPPjG7fPoWyp+sY+tR
Z79QzzAiSRE04WN/z0chcIxqxnrTrnFLEAmkpe9Yup8zU35pF85dxU9SrwfJOtDEh4vt0UVMK6G4
dJGTHHI3tDeeP14DxVqqq+wPHVnRCujle424aNuWDKrbSW/9GQpp2zLLbfOQFTqn2xjG3rYqpoH1
SfEMjNA52G5zFfWgdqNR3sGm4Z6sP80iHbZc83qNZvBFkKFOpCCrEisBKWp1/U2Ota/mSju4RWOs
tC5gKSAZXOo19jYQQZMZb/fCT6yN8Kn3b0rl/4Qqe5zr8SwbH9EJXJA11tSNEbU3loTJn879sujt
5vUQyb1g0pyxeHFc9TsrvnJSn7MxP6r6KWrLaElyH7d2VqEMNJ5lyszSxFbBVcu1jSwX/bPt+Xuy
Ctw1LLikZ/SnxkMZAG3CU0depdboSgqWcwil1T77EL2Xb3RcHFQcG/ByCFM2nXefvtc2rBjeB++u
Q0Q5r6qvWaHondJFhYz4NbBqCGWj+qoWDqinHJMFoiBDiWEfwTA309n1LbWZU6olpwvuQ7+/l4Gy
2IW8iimztixG6SxF+OJX3l3dmcwrEgIngie/YNzadN2H+xD0PZ1M3D7PkYuLd7qQHMqM1IZ1MZJE
7ZkJ2ZkHx3V5IsfuDeY630UIGihh/dfW1nCQbr2dKuZNTvME6e3clMVbGsuL9qIz0qSv2ui2Gthy
Vtx0BdPYWjApUe7w3PUllEhcLKOqXx2fanJO7W6dea+VO6DnYWkKXxzoJh36GGGHcAeubiNR4Ktw
XiiBh11GtbeWfFwtr17S6BwVIrj5gngvB400lXDC+w5UrIre9PxqQUTYtiFiryp9jgpifXPQCCYL
Pumy/+/MlqLXOdbucsWXZob1EG4ueso1OV4AZqlc04KIaFthHTLm+To3I9zUAItzRfOcYHOGfrJ1
Y7tnSVshuIYOTr4GZsp02pu986ufhn0+489qoVnywde/prF9qnJ5imxatk6wLMrtdkcUh4PxAdq0
uRVG9QIxYG0jreKBIDnMUhP2fzIQK5zNrslypan9m7rOQhYt09YoGQZVIx201jQTQQzabHT2jlVs
hiRJ7kCIcldFzTY3WMO4znQajL45+xqXv5RGuJmFh3YfgUzHzbBpm/Gzq2W4RwZM8k4YsKXJq/bG
XXhuaJtIlABv7eVtcQolXvbCJqqhyd7noQo2Dl661AiPpje4O9MqGKbnDQH3eCPXWA6NvYjc5mYa
jXY3N+EZ5259gZNDW+FAQ/HdqL8B9qBK+rMxuTEJZk9NKW/SrngU5Xx0jbbaiqlem4YmFFVnSx9+
21rw7/j23hEekv3dojGPelAdjja6deuV1Y62dlfoVJ6xfjEBTtN70SfFrWZK5wf5XRqb7YmccgRZ
nmamUrp7MHBno47Uqe5ZtfneJwpsBeW30YdkIibIoguJ3CA5uKScMKiYIZ5BMxwVBXfEkb6uHOic
+dgeBqcO1moUuCZ7Bm02uSCPUUCvlUSxeUKS1mdPquoJVhoTWjt3zg6eP0CsS6IDvE0uzEo8gmbQ
B2THGC8GBx91Ydw6agp2fsBYIovpf7DvQgow3YPpoOssbWRTyZxmyIntbRnIS+iw4WcRviehdbpU
y/Ndcyw1JXZCzut62w6UimaY0GzZzv7PL1GMQbNzY9aRNI/OLk/PhiNmxq8JNruFptm2xbjPWuu3
roCyV23904VkehXUskpzLSVuPuysCkBinJUgCWb2WIDLY95KDivbWzgx/Ek2OqjJzGY7mC0Ei3w8
pRPk8UI2R87K+sbrg41aknoLaJCbSlaUOplMD97gv9chwOdhTIjxhKxUa9WuyyR217MlO25mPZyl
PRyUV9CfGDkTQSC1KLNthjJdeXSG9N3PGd+mFuZSkygCk/ATY8GSlWV4p9yZVWQK5sguE1QYMPwF
dCs86dFRJ0tQ9NKPDYsEd+pAW4T1b2MhIk5QVtAnTtQjdojrXOPN1YAZF+8kKYXAFt2qKLaEgSPg
BTy2KUbWaF4s5NVlfJDLACS+6N7bHuOIDvdeb3jvnsM4orDFu4McIW/QjGFH1xcfp89NpTBiK+Z8
g5WKmyFrUazB9tqVjJeyfGKLTFIv8EoL4JwtDlkL61fPPv9f7Fyn0Rx+xcV4QKdP1Yorn1en/pF4
g5pW/tgo0g+iO5g5+GYn6T48I3gJcuaEme1DShXkTdbOp0ZGm2rwSsKUN+6ooJUogaw6PvEhoi+o
S39V+/raFMCvEWBdekQCpkrQk3T6tamnYmvLGISpkIC9gHin1CpojcpV26TnIUynlTWyzhPO/OP5
WNsxw6fMGymcyr78iUJaxIlDb6fao4iNF9EK0OYoCSGt+NuZXOhVjQN5Hdro/4egP3QNKRGY5h1q
/7XjlafAoyZuUgZiON/giolThTVzn2lVH2JK98iT0Cz5hsN51pdEoE+SsvlsI/4dkCPmHAn5qn5U
RHhtcGDallls2kLsZMpO22QEolqb5HgmzUov3shQ3tAgN6vZuZEiJhUuz4GWBmxIkhGPVmhhE7Zb
gGJyZstrxx0rdKTCHYjEma21F5TDxVcjKxQWq43g0QpCZhtFyOPoZi9tmB16DM5mDzkEJ9wmM9gQ
EGVwPxsoz8CVvnjMKii1vIOP986KuLk99mJE+4WH2Ht3zeVDKyswYSo8m3n/TVBqdgR6WePxM8KJ
ZiVsL4EOpwvJR1DxQxPzlGRuOmXEM3oMDxGukBBTUqcx7CfVEYRMf87qelf30F4CFJMQhutDbVRH
5XfuThiSpw/pWVqg6W696Ngx2pOsB2e/rw/uEnlQm9m89XLfXs2hD/SK9oRozHnnKsJ9Yi2YYMBF
2Hb1XLM2zFahN86nQn33LUHxXGZ7i3SLlSy8RXtoFgeXPtXOSveQRewjJZzXIvF4ZqV+GKzxWsSz
egj84YG/GpWwZSsWeO0L97669kzJQ0mT0W+KQIV7/AKgJpYImmxkN+pH48wuwyTAwwyzfdVySHRm
fGymAfguKYJdXNxL4pkZ9ZApJPvXAMcry3VFIo1gi1eHBsmSon3REfPyFJEjbVwlNnPSNdtEMy8I
G3A6skICh3GA2hD3MMsEsgcgH1lISAZyDmIJmgSf2nvU85iaQ0VkriMgVYPOnTtaDdPZ1jbFpF8G
KAmsPQkHHnIRbokwpnBwGx6MGJf4IPVjArp9VUjzsapp1Lt4vDGqFlI7groiG1uyOkBbYRc6tKG7
6sqJ8Jgyf2xkKBg/Il51p/FF5ta0Z3VgPhmD6S1gC1K742beew6wmZktAJBS7B4GYmDw6+2RvFdk
F+RGo0UNw/9E8v2LjjAi8f65I+wcf39G3XfRdt9xgQ3sT5PZ8eu//8sS/Lnv97b77//C3+XYFmF6
rulJywHa/VdXWPAHnjAfQ5awJdnztvM3rjD5B0YAV5gi8HxueYlZ63+T+fCFMSlg9OchlAaYKOS/
k8wXkAr4d7l8lmd5pumjT+brEAC25Pb9jfOwN3XgmU3NsbM4QLHWtDe9dHaCnW1QFg8DYxp69a7f
TZXTbgVyqtzNyXdw0c93guawHUsgq/ban3E5oPycAtRCmqmYWUmG2BUyCId5UWLViCgnkp5KYGrp
zLSyUx9xVhyCftgSFU4XAeZWORyouedeAo/lJ4GTKN2422AFG75wDyqYHSQq3qnI85fRpTBKhhQf
xkxBRNWzml19a9RsOaAOygO04SJDXgHYbOEF2elDgi4eR7mF6Vf4qG0G/1Hl5Q/kODbrMwrFob0X
BUXMmEMOaWeDdRTpEMd+MD7qjEG67BDP2PJYJXA1Pel6bDtoT30mr06q97ALxGWqmfdFKQ2hVY73
wckwSkYg5kLlsTRqA4dxZWkwbAh6mqRw6XgNFkKryji4BqbxYhxvJ9A3mRqt9X+cnf+as5O37v95
j/vxO/8gPF39/UvMH/rLS+z94dq+4EWx8WHyYjq83n+xdrp/SEe4IuB/tiOXF/L/rJ2u+QdRnAFc
UR4EO7AD/rq/vsS8+5gGJMdCICD2+f+WudN1+Zv+/i3mzeXd5aTxpYlp1Pz7t3iq3Eg5PbeO3QIx
HlMEgHbHRZpDXxjr+ia20/KQgEoHPcqY2ipR8QUvY6XzQ0KBss0rxlciGgjfYss3h6LYpU7waYTN
SwRZEB03g/s2RDPZt1nN5iy8Y1WBxgKga1miPzBmjoDAzjA/tQ867TYw6/D0WegtXQeAdji+Newx
68r8UhWT/iZaBG34LgihqNlr+m78U5jEP/VwgtOu3FrRYlB0UEEI/8MKrXVsW/YRJPVDhdXfi3S9
cZVutiANntplJUaGxdowCijfIR0wCNcmC+/lkuA7ZMmmL+0LLeJbIOO7OAuOjPH2JEEccADdgiU7
GXNQXLrQ22LRHCCHDIR7h+qtb1N6lZwRG91K4TDshTK3Ipun3MaQv9aYs4OeQyAo0WsayLEKRV08
5DammQLMeIgPZKwwE1Sl/LLGIFz5CvUHuUOoazvxoajOaCnN4EBU10dPbBhxdakDYlUznHXLR5Ui
nXd+sphwTbO5BpP5ETlC75tOE6STPjgjqTo0ibq28l0fLNBoGVMxRqXDRguJCZzJr6xHTd1HuqTq
Gz38R4s0fXpi9HfOkrs6VcwfC/GaISwiEwE5Tz3zfbbJRkQ/Upof+BwhxBgXorzOaVxfSb6Zd2BN
ru3oPZs5MI1qDhFfouTYKpWhU+AH1YB+drrvzqk1fzVhcaEHPzT0IjGTNNIqt54j+QBx/7IO9N9x
I4ZfQQ8zqK0iLg15ZUTzxeTGXHNH1TvL9F9i0byzT+fjkdU9DHHiNCrogK7BM5/bs74tGjRdFP7i
0Yfygt+zE3DkkbYHyAEAMLWMiwHIxBW2Vy2fCpP0QZ/6nmIX7RxX3a6hQcMg5HAdmgme1GZROg3k
pkhr6xHcKfnMTYOt6CvXZbGbu/kZYqxxiGzYTFBad404KtKUIAad4gmYf+tWj/1ooXsY0XJ1zG0K
lkn9POztYFg0kXo/l421UgPKuEY81SPWELdqnp0JQNIwQOlLPotqepC2PsRB/eQkE00OGu2MbK61
2bvPXl9eTXB/a+DCp1oHoAjTxywanm3MI76G8GA0V12dCSHZivQTx4q1HgahdpDOYgvloh2SRiBs
73Yo2hd/wMuW18+B3ZHOitghNqZDHCKUECHkxMgaXril8O/BrxR2/au1araE7XDbLcKGiN4FAB5R
V+1HUS1ZgPTYFY2Ku3zbiZ+h1MdzZ/ZIsIL6DYvhfnQYcUd3GfK6kLDVVZLh2mMmuO3rhALd734r
GEl8PJvZjd9Tm5lji6e8IlqcmC7zoPz81HeItZSaALgH1kczEP7lg/wYU7E1VPHkqhaLIdHoaqj3
U5+8lykT0Wx0P4sMZjNkUJNWnTp+kt6yFAkuIm1eG7uwt6RX3rrlYN8wbDx2c2yRvgdDpJtelUbu
r0ZEjmJpCgVU6zF7T2B6EoEQvRCVNeLQTtpt0PRvaWmelilthjopyYd7JWjGjHrAu4D+ZJDmridI
EuTmfJ6EfYpm4I9OQFpLbODAFVrc0q5EF8to0gO4RRYLPH+E0xAwitqZJhH19ujyHmfsRHDagTXW
MzCgaMxfjduY14G9GjRfJDwbIPs/nQbJGGgB39erf3Xw+zCvgHlx6LwqssxDA2GsxCgyjhDASQ1v
emON1U+tsMfbd03eoXQtUaS3p6IpH3rPQrPH76PUJQvs6od1NXyQAqjPzIQupI6KB/93a7pvqVIf
3DvnUMYPsGiw+uj52qLq4sOcuGrasPJgZYpdOgu5deipCdyoDoaZYpNpcOPOzDdWZStpqvCnuDXK
jCQtkvPaaChSYT8OgPd7Yj1rz/xVBB5WHyJU4FSZLyR+0piqu45S0cmRzUBgW1utbI8+wXVDYN57
CVwmEKX9KjLDxy7iQLbm9ykZr5bV2/RyxBFjY8LKmGSvALFwXUbosFJ6OE6gcOeHw94DgrXMnE0m
MdWudCFIhyQaggRL87Ufl/0dhzK1Xh2fRUrinWE1xxDbaTXViIdndCEGnul9+qcZmvDnuqLWrFAV
25L9tD0Wp6jR+s7JpX9yHIrx3PQPmFvQjPplwygWAVqLCBoHcnZBwIAdh+pkgyXvxrXIFBlMOmAn
uW3MXpNdUJ/6BS5mV1EBYx5280Pox/dxoJNTFFVvZuC9JBGb8rpo1b5W2dGugh+ugjv22pT65TXM
EUfFpDBCJScz1RIEbtnBuyraixejNXVQhj2XWXjTG/09gVZfc+I/dKlNiEq/j2Mm0lafvKoaHKCt
cGPE/fwkcS3Seh81LpJs4aUrn5tUEi/iVs5n3AoLCF6xVUaH593tH2fTy9FhzDdIKRCGj5cAuCZ8
SLVt2uKnzBBM+lkDjQkfPiqX2N3bMvxMpIEjOR0WTdo7yHSY9KBeDkn04yr1iiV8kwzeszIcBCjO
AJABVWDQnYnrJgYvQE9WBu1bEPbYWE1S+RJPP2a9ff5Pzf4v1ewuTe8/r9lR+H69D/8AY1n+yF8q
dofimwoC5IrrLxWx+38Vu+394Vk+pbcHX8W1XI8/81cYi/8HjbhFOWC7lvCET0f+14rd/UMsrXjg
CN9a+mTr32m7Lb6X4B9qdnfRA9gm+1G+kOn4y7//m8571qOqvFogLmNHCpjZMajZqTvxl+aojiss
fk5SYxho8DcFPSg7B6bwWOErQXhGv9kFNmZsAtZkU4OIGgcHARKGNzsmKNObrF0bEojOT4Q9ialU
YJKnEGnWnnjqb71IhYC32w3RdRAfpw6fgy3vG2oZzn2Wc/ickyrobptXJJEeepFlG04iXChyyfpv
Bbq4wKPECrAdxqMRtvXJdCVKe8IaGoVFhdypF+MXskFMFKlkkC5MuCZsCNaASZnCVQoWBowXfk/H
oDPGw5jWx45D2RvmHn1S9y1cFH8G7o7QKr7KzFpkYNWhCLJbdrxLtKZ+q7CJKRSy3txdvS548Kzu
OSaDz7IiouGSEP5teFfN0yuf57DujIbwrDp+SpibIpUnFnWYViOIxq0hfNQG1Q4gP9x7hF6brMHB
mC6RnaZBSc52/j7r1cX2Sa50wFXQtLN8RhlTJsVrG5VvflLVyIKHdSTZLNpzi0zSHF6HiqS9QuP7
V4CjncDbRSG+EHescTARfVT29qmQ38LfqjmKCJxCgtePB8tvnnM0ZCs0Ryt2lgIohG42TAOvfVVn
B/hPrLpqbCY5s4OxaL6sMPw1GsWPQ8L1Mmv5qP3ufWqnrwlNCPX/UYYmaS3hCNDEpOBt2iHdRIz8
0aSDVtATGi/6RSQg6LNgj+JGZgc04v3rQEsnNHQbZNqmj43eIcN1KJH6zCNpHCYc5dqFMtiwAE0t
0LBZruY9BqyZyTpYUe+W2Da4Ve3iDzGHfJ/a47FPZucYTR0mT4ss15FFxKFUiu8LgCQUUDSHWkIq
Mj3bPsCBaFd2MhNmX6EaCfxD1+X2RpdsjX1f3nu1xsY5p2+DM88n5GPAAcpmDxeW3pQfa93NhJwY
/ss0zR+Fy866swpqzQIyMQxoey3samJKBbLeJf9v27hcvJ0rxnUiAfplZvfUnBUS6yovUIx7AxLz
pHvR8/iZmNq45DkjqlwQvDnONnvZOWseRdj/FvRX84j3nM1lyfaY5yNApFdMjNDsQu7iEWZN0Dev
eZe/Lqr42qTCQFfJFHjMX0CMv8xNE2zMqW42hRmd8oca5PhJoHZCpN/Mj9VUUgKTQSL0VFCrmcmd
M9gPpam3Mswf6cCfbTbnyRA729leMrY7We7SkOzBaMT745XO2aqGc1OXP7bufyHqSDdzjBDM8aDs
pZ4+ywgDqvaoNpDQ7eLYPRmuXxzZ38c0RkdDi/gOeNuOCvQaJeQ3ZiFpJClgQ4JS0RWSVlYUHFG+
zED0Z0H/l390HfwHOfm0wgLJdo8/wy7Kp66InnvooCHCcWtyfvq8erJU/J2Fab5PBrdGVMpSLQl8
mht4lalJmEDegGMABfS7K9VJN3+yzYm4AgLSw+Riv4Quudb7kGd+1YwgMsRIe+M5l7nyfgW+jtdT
j683KfKtN7uUVMUCQEeT1BKFgK7kUgbq3XDbTWuO59kiLybKzPe+HtbQgqpt/ZW0kJ40Vc5GJYv7
39Z3MWSDtnKfw775kN703IPd4cukJ+l36gT36yiwFYecHk5nfWCoc0qGB50djacqyi7VFO0q+Dvr
kjkSEZjhIedqWvt+jumT5fI6xFibZchgqoxoK7AmA4Gs6Vn6UKdHFulj0RsMPsQpCPoL7BVu0xBe
6Mq1FiBIHLGDpAPt3Pwa2fFvB8FJV3Y/mrQQTrD0CPzE0sw2ilj0m8iZb+Dk3NpKYZr1McEgkOyX
PQaCRrAMKPodT5DW8DknAS6UIupIIgFWYQmT/SiLc9ENhJPDAzA2Y2aioIxJcJu6cJ/3wZuP/mAt
UzIiEwIatxO6hJUY1D0A1WndOqSiIHdnFa6oClU8sKsSDLMaL3ltwTeHM42pk+O9gb/C+AvqCKSG
K5jBIBjLY6ga/qifXIggZnE443EdsCzFDhkHoYHM2O7ynzG2r6GDm2lUEK5wIjvhhzCxZzSDTfQM
Z2aXZ9jLAtTsVc3qRmKmy/sHw1bJ1eizM+mqYEdEi7pJhjPkUMLChshAc2+7u7aSz9WQt+u2wyHC
pvfBAmPBANmAvGnggCzL+/5b6YrxeqYRkPSORW6BRP4fowGa7O7NGBjJD3WKZ8L9ZMFfM3hrkdeA
M5AJxp0YZQoc9GtVAVIg0gcApSQGw3FeJ8t96Fskf7GuHrq+efKQOpZLtUBWaj3mJyMek7Uv6mWI
xtqziswj/TRLAM0r6BNR1UXBC2xI5iz3mh+Yd3M4i8n8rNPm4PHDH9gIxsTslYygmg/Vw9CPbhjK
IdV33j2FqCbNzRf2tG9VR+bCEDx6OXjcPCBc5SsBunyMB/fDRwPvJMyz/AicG+Eq1ZbLVzTRvQta
9pLDBLdUfkFDvWaDvio0Q/c/yS51hWusIjWB9VqPgconjseOUBKBeYsi+RDZ88Ul2xtYvzyM1XVq
UDcgPw/XTMwWMT0Ul6BjbeqMNG3IaZAb+E64HgCB1Y3Iz07J2t3J9ZXdtntCHbkDrAofIzp6MWQX
5QzbaEbsbsz3xlDdJQK1wHznNrG10hqahTdMI5MTfNiIQXeOJm0+Su21Iu55W8GS88q2PLZTf/Cj
5qHrlhtWRS9lDYwlYL1hsZRWIZylDpCm4OpZQgK1cvRhyKJ45dnzg/JIIk8tx9omtgtz28kXyBZh
pG5zZ02WxYAvWuuWdSTMwavRWFfRDtBqYEIXfrUbO/ODNNKvZq6BxQ73tld+EdpzUujbNjWmhiBu
LsZcPdLNoq7p5n49m/u0JnwrzbzuqNLqvuDXkYTMBTqiI7OoXttDbx9cadwkA9IrPtr2UITjeij8
bU0sKIAiQEKO5VHeNqLjteEURlHFhZ5vbLBIs3xCwskQzI9+gqacdzO+DHyz6q0Kh01uJt+g2KgJ
fSPhbO8f1YT4gfQI0C4s0nE4WQKkaVnf+7EB3MHX4UEkMZQRZzf5LaMFXGU6cHdeWPO0ulSChk6u
F7fFNjVa4gwKjTGmunDpEX1NqOpKqkns4d6hErcTJP0R4F1zQr/RANvpOrxVjaHBHEhEh2VNjK9+
K+KA764qnxySv3EVLLUVg3BjKIm8SIyvskCQ18qnniyapCl5yuqPoHtWNu28k6ThymklVmex6Wuy
BRJRPqGvM1aNlj9eYZKYEUW7UUIJWYLf3QLvXZSWjKt5SljYsXC+9E99XDFhKd9aJNEZBY87Vr90
ERNkZL+RO1oQKaa/Z8YKXidXWW9W2LnjL1eOEenKQUehywtSJ4Qeq2R6rfCQHJPyk5SI7KaxiLg2
eX7J6GzPWY5boqKIwUtx0uV0Q5ZDsARUwYFV0U4MDHtbs7DY48PwbapNYpI+P1ps2KvwpbdxNFUx
okUkTdfMcHBOF3rYY/P1lzvJI1ZioD+Y097aBKNmXFb0+0R5DDBg7Q6YpZypfyedghCSqylApaEB
RQU34tALXUBLYgrX2kcwiMPhxoeDMqZwrljRIuo2CblpJIpheHioS3W8rfvwE6VXfjORBMVXRV2t
x+hVxMmvqRebpOZQmJAL7Bo74ZeYltzuSDeNuU2J80yewtY7M3lkA2Oan+icdVOU67HF+QCT/CWh
S+O8FcCedH3MvQbJM4G4qZFeZOAc3YQ9ROSNz0R+WoTarFUy3Dbg3VadT/uEbHFHoo1/xMb12I2U
LcxpKS/jeNgoYIOg0KtNbk+fsVhQnJ65Y0OQIkrl89Yhv7M6F2DmAnk02wKkmZ6ukZORHBbrs3aC
FAOgt4W7XNy7VQTjsR9Ps8uMryJwRcp6pHL2TrZRMWFEPLuoOFA8DJRKfUyk1ZD+9MG9CKaPiee9
nDNUIMQjt5LJpMrKZ9NmWi2JWNzgywEnzZywaRPUDll1TVhEb7AgYW70G0TIPTkc9WK4FxfHIeO9
K0ZAms6vouVySGeFSy+pjiN+Hq36W0P13XZmVKualFziPmKRBQAwBhpeNlQ7wxy8D+Zrkk6sRhoG
iVMeg6GoCNhkWbY2XDo9GzHugF1Mewx2/Gx5HHJqdq3xDiJEcpPuMOetyYFO/UuE1fJfWI3+NoFH
VHrvivpx9qfnkFmaGdiv0/LXzE6F6oUFkes480ayq8MYjdG8r8dmh5U0FIFCjizZupsp3IPpuw/4
dQYVzmBGA6u8KolpxkOzbqP0BqtHv88h4SgbRDp3K6E9PG1su9NLYBTVxvfQ4VeT5+KJ4xR0IDxp
dhBOSeOOZ+5z8K3HuoEWo/mFrjQgiwjHZwXukaYCqSGre/zgM3qfEg151uGe7crhaXLZzgu/ue2g
ZK2nAj5JRDCQjiYsjN1J+NhA52bXppPY2FRsqyCaobsMeG6hdK6dXL2bE7rmAJFLXpYWRnz8z0s+
kQgFwVijeOoZBU5so5h2AC/o2CYtbEMu/vrsJT9Q5759F5Fwh/R3zMFapNG18+QDs+/DpPujRH4a
ZOHXaF/l1N6lTfFeIPpP2c5y5qJKSNFWrBL/NMmy2lOk2ZSdnNCJkVzycUX4Aks7N33JBONuUGe7
Gq8QddqkjnWXfDOQ4HApn0OGO6AX6HZw2ieMtWFDvtGMov/X2WOJZjIVRoPnd2/PDa9dNIhdm+V7
NihPo299TxF7uEgnJSzdDmRI+ZlKe9PD7AhzoEJiMSYNzSsUuALaRX41TCPfZDLYhzPeNEbh16qb
n9CmQTmr3pYNbR6b4aFKTX30B29f+phcsRNt0iaDm0/F4Bs4rPvuvk4KjZGm/8rz2FhNlMkRTwDC
vhUcPB44wS9Dl8tYnGCixiXPtYApulGcUTWwfkxKnHVjlKOj6AT/aZidxvBac5BjF0wjJGoMwdPw
U/gOGZCzQt626Dek2iVXFHb5jsvRIIus2HhJ89opCkmLHWhqWw9IZ99KicFqrvadqQhnTxA44RYx
EYZjwkwWhCcym7U3hs9O1zlkVFCOY6q7zxFYrfVAskQW3Rg5ejrcQzn283Tj2ttEmsQoOQ4eKVom
uwJc5dzQsLMimJKfcI5+JeWwjVOyr2wTsB1ZL6RfYF6wikdMSPSt87Hn/TTC/gJM9ZbueDWr28h4
CckiQZJ7KoAC5PiPeXFvGYWdA43OMWzRp7hmd40GsKVzfBs1EYbQoL6IxVlGhtw27lnk+f6lMTJk
12bBpKdFlYssPN/6hK5iJZxtmR9kHT44rZr2g0EIrUIJObY3TOc9NCy80tT83z3bpcKizigtReLM
AvXyHer/a4dCfaNRL/CfOU+pBtRC7F+r83zTtL+Y1AABzPgcdTiOlIiYVFlRkOsBbV3BfZjEXe9a
nHxNdp/m4jUJ2CNPuhHb5H9IOq/d1rEsiH4RAebwKoqicrSSXwiHa+ac+fWz2AMMMNPdc922TJ6z
Q9UqPkzIyb9BjfELSzLLsOimTzHx6gFLV8kXV4VGLz2OcKo0qCeiSGhELrJ91XEu1FP2aCIFHqA6
MjuhicdECFrISNtlWVhOB2UZBmqHC92fHYOGdqbQBw7TkegawWeIO11G+6gfoJn+Dd1YOljTDriD
/jDlIZXGAhOPOiGIlfWXST+Qc78sRfwq9OlHKiJotk38QRrE2p/Adxgitsoc8XTcQmy0Rn9fIIjF
f6s4Rs6esER1LITjfUSfTCbddpDFc5Piq6JA9As2xH1qEW4+G9/junBrT/8JiZICX4QxakLmn+e9
vKw423mDcM/717ZX0ROlr8gUI1fibAi9nR/BxC+NR6CFpHCUyInZSruexyZPM+l9U824zJ4hXL88
lk11UWe3DXarsRo9pxkRb1QykY80aX+pTKryRI8SR2Ntw6acHD/2L6KmWxs9FwgesbZNLP1CnP+Q
EmamftK/wqE8aTkJjl0sPXRuelI+PQaNcfcXAwMk5uPei+0NiXKwGplsrpjivRg8ZVihpm5jpKCT
56mClVoIt2XjlOXKB/uyOVOSZdFQAtMaeBTp3/mRkuwVqpB0GEjHi7z0VkZLCSxWCgIsS+YRahAd
SJRZLedvOiDnr0bUVjEgXUgD0qqDBWLkeWyTTkTlW7GRUaVmP42K7NYKE8FUzr/UQcdXpNKy1Fav
cOUwNoz1gbsVRbhmovRUsnyte+K1LbCFNbysLIPbTcjHyrpIWmlzRTwQOEwwTXstDW5/rBdxEx1M
lgfbWJMvEAiRFLCGxOmXg2yucwBRKeQQxT9jwRs2osz0jEE65kEuciw85YaIxVPnM1aJSpTQKe2m
SScGwhKCatJDNoi9E7L2d1owJRrzPHQTabr2M6ZtaMVLxQ/vECwE7NHwX6Unmk7EFNLZKGl6zpmL
b1D5wD9ToK+h0aMnQgU7wddnbKNkO2ngMPVYj7qToSQbhm/xQhL4vzAZdq2alyEW+reup/FJD/T9
TJLeq9U42UUJGS5RsQkS0M1UZFBdoeZOSMsAB61KJ9CKTI+zMCG2tuCQ0QSwYYZfVK6PHRGaejxb
SA+gP9qdEJzwSxrzb8a0+0baVwIINuAFZ/Zs/RapCL3TKBzw9G8isp4JB0KzzvskLzEB1Q3NQVqW
RzKOjrmJP7e3uFgkSzi1UvBRjEm3rHHTBGlyFZBfC9xaEgbbZe2DYY0DEWsgn0dS4Mqu0xiasJVg
HapZuQpjvyEw0wmLoHSlAZxe387Xg5ReQkWT3NHqKX/zF7EgpRh9WBm+6q6VBrY3Ap0PDimmVDhY
+DfHJRfE2GPSyHL8dm39w9lre1ZgYaxj0txXxTWU8munyTuxm14cR3AjMvGxN8uYEOdYC9eqRDEV
BClrHtHMVvI8eoDCT2TXxO0oqj+dKmabtlL/sM6Pa70td5MUJc4gsPOsZ2FYbAzjfsRS2HnZrQsi
ejwTklSeIo0cvJnPplhbKQ0ghGm1wwbcpogqVfZDuQCZVCU3bQzQc/qi7BQ+3JoY975c8Zxn+CLq
HDyI31FqCkL31QYmiwP/XY6McApwDgxxyBfX1ZacRsNt4f/rheXvUqzefUFMr6X4EswuJbV9XT9X
ubdHn6VSwQDaRa25G+SLlUFqGBQMflyZzAoZh8dhE25jYVPIoK50DIltI8qrcrL+KWEE06UVIrCE
Bpp75rYC6earqiGuFpZgKoCOxS4zFyEq4qnQopUgPUczx2OvtBRto7nJyHGm+R7caVDPRcshrVjj
VgnRwtI1OpjtaUokBT9DQx0qpoqBS3GVVHjisQiQYixVwDUHrj4FhHVbnqPJjY3RWNYKJ72Gt4ZM
0tQVI01Yhiqsx0mlP2xU+FGiwcZfagdlLfomloFSoW2C9oPROJNP0iizn+a3BCGWpmAwYA1l2YHn
n+VN1v4TJQzyCea7FbUB6+3AWLSss8IV+nVeWAksiSwXCkDk9BCnM2TXIqcUwa0tp5CE/ARiKRPn
1jdRmMy/b5LNkPi09WPUGZK1oXgWc3COeEBXbFKpFOfq0aIHL+bElTJZDnrxr5mUn4Hn24tLViTe
Vyqrd4IKrmNEogCm0DzlUmfwDP5z0reTpL3KRkbAwQjNoJmEb/wiWetRZ3hwsJui289JLBqn4hZg
zIdRMkHJIwU4+MmrG8IJrTmZ4vdk7iMMzvFJJTa0LJjDmG9LvhGmiczu7MsferxVfDfu9j2uNial
xq6FYQYOvzzC8ei2vU5g1zWhYwUtp90U6UoEp8FqQPcvvezyZ3kLOrZKknY1zdsIjNBqn0F+l/iY
saRLM9NhUm3CDWw2JXSygCkGdl8lk9Jvq7zm+mFqHSW/ZMa4YLvAQORtBijikMbFD7HXD55X20yV
HMW7T94G1zGSIyYN3jELrzVD0P42Zsek/Owox9PxJ1Phi02wjD4y9WaO+1a9e9Ofpz404xVWYM2C
tTV96j3LPP0qYBWcdm1nxwO82b3e7DxISFXYuIG5x5JUejuYQF66s6pXpV5F0jl1eCoTcb9x6oyg
haN6Izb0Yk8kmCtL+VfE9whAIbC7hnlPcRb1nYyzOX8Y0r+ZFA9LBifKcaz/2uaei5dJvfrFX6Q+
Mk3nACFAUzo22WfgfzcQTUUKCHDSQCIzAFncezr/zSPtv7X0W/Q+ZPnbYwTkqXdZuipevpIZVkbl
kh+6A9Mbs9WSYqiFmh1ySIUp4E6Tx0yDPpUxhpf4YNkSWASs0eDiYmNEh4e8+JRqC3HPPQXYbMS8
ZZTjg/6bCfecrKF8I5vWAtcq5kuST2D2qc21bPYjJmPQY/GB+NeQx03dE4lhCna2jXuMjttOeTb9
QefUjjPU3sHGJBQ9XA/hWiHySD3yJ2NtaxinyTx1TIgYBHQ2fmwLaGZYlmu/K5YFekSBwUrff+KO
Za/dw2mzMH/QX5Qss4VPjdNdZPhvATEk19xWGV/T+6Gl0clXAkpCrLTEAGkilrhm5mTQe8jRmlRn
kqiZguhfqCWoSHmky/cAijWU84VEKRUYidMIiGkZtluCAXmGmhPfHOpOmDn2jB0zx8YtZwKw6UbT
OcArwPB/Xp6tJunVyK+AYuMkgpuLz0n16YuBOxj7Mt80ALBCYMIoGRUnak9RtOvCYwl2SfpI/Guq
8ZICSCJ8s0NWCWcy3wfDRRs++D1rJUvt21ojBTaSX2KVL3OmEkGEeki++taiJKy58vgHWy8+ZRcf
71kP/mFKv3lFpGiXljepIBrjNoh/afInyb8x6zwj+qxGpmwMGxLlT2QzCaluVC5j/zWUBVcsnwkX
OjIn4K5sD8I7F6cEG3X8NiHXBGxzYoJyE+QVuv459mdUy6gQocstOfjk8W+glhaTYKnSr8hX7jec
lD8ZO2x8jwtOs6WFdjlUAhflCv0PySng2mPpbixT8yOUv6DqOnyM7ImXfBQiFmpjS/AjWsMH4HHq
jmDRjDzy/T/0JA44KLODKTh4W+D6tgf3Ea/h/JQX/JLm97LmzGn4a0g+diCBMcO/Rv4trgw2b78k
1hjV3Sj/NPNlis+8PiTlo8AWK31E2dEfnqr3VfFZBEyoB+tZ9KR8MbdrkW/Vy9CnlMrR9WYXHneG
dXYrfQvvGvoVaYZUWdOiuBvsnIxoHoGKC1k01jL9egZ8bILWUyH66+lr9S5aDB1P8VfffLGDd5ht
LSgJ1OtooKlm2l0ExFmDZm+zHzNlVVC5ooCEs7LMj1LZ4dhdBNPTJKGSNFPw6TZCwQXFFvjZeWP4
FTZ/CTuRBLCDXH4T3dcwBdbQCc9nj4lvVjRA2g2WGyC/K8drA2aU7sWre1vhe8043MeoZ7dJmRup
+ANNolFnDiOC6fBfiR6E9XKuOB0ec143dGR5IQJkZbnB1ew36VqroWDyNqEqXQhwjBLscIScAVWp
efCJhGUZ1LYF8DFWzmNKwQfYCigRgXyM2e2cWkjP1mOASGFsloMHwY4MUKETnBYsRRylmxC+XWN0
yzkEpLdLgKYWaQaieB/lcebB8Oijp2Tfr4I964QZn1usGuUZ53ANVd5zpg0sixxdrWydW9XLKyfw
GMWbTHSB/jGfWMb5G13JXSXWxexQdROBJJROxBes6HkEkQtCMIpL2sDgTeFvWWVPSg00Yi12w6BH
6fT2QZEGxkg+6LjIGUIk8QOLTDsRUv0ZmyiwUSDruPl8DenLrafu0j0BZ/eIAZSnd9iP2H16doBp
+2uFO8PYi9Gp1z4V3uO8+yX+xKZTw/UXORMV06g2q3F6j+oO+AcJgxtSWNZM85Y8/H5MOGjRok+c
FX5v/B/YO/mBuWhFDtACMTEEf2Yl34BgdEzAIoPWFAW75SNzkpCMIl+da4QkStDm1vx/9GVYQPkE
w1Rg4+9N/LRMaLpZjY9JVjeONZ/IYAGIHG0zeZElDmPiv4+3GX0HL/G6aQ30PoxmKYxz6KcW3EpB
Psw5stUtpnqNKKWsX7TGJrJ/Ex9vzmpc7gz2oeiDYh4t5KcWj5TGOrBTfosCE6rx4YnfovpVp3sM
FxRuPo+E95cib1I4mj3GyC23A+M5ylBAhTzgIV1MMvtGM9lmF80+HhI9zgATmG8sqavcay9ijIw6
nC4CVwUrEoY6CTSL0oEoNpezewRVt94fjnEyb/tepNFyVxcIsTFWpw8t3Iq1cCBk2CYVxE5wws/O
CKKxAearS3Jztz7RqDmK/1bXzq0V8ZOkgNXymDtofufkVWOAKCgYgMmo3zR9ieMTfEa7zRFAiD4c
VFJb40K3gSas8y48CAbInjY4VoW4FVNv7XVsV6VXLX9P2EQbpm6yWrjWEO48KEFxmG/znqdoHMiU
RCHFuAaKIL6LcotzAAH/1e9R5wP2NaSVHhbukOabgFzcTo3dkQmtP/t6ZfVgptbFnJNjqv63b8ed
QIRRz41NpNlqQk8nNiY2nhud+tGcvexovHLTAJROhvAwuUYXX+OuOMiBsM/98AyeW8XN36MR2qi1
d9UtyTW0+oj34ejIhXTomdOlGB2aely1HcYY1n/aZNihh8hKzBwVk4OajXspMlfDMI/UyMPhmtFT
dAZhfi+8/tqICVV7RhpKKt0DsX2VssG2ND2Q6AqB0d8ZJcpttXHNgHmvqTxLSXyLsXWsavUmajD9
Ms3Nk88wSb+1aW0Z9bEsNrUFEy4QdlKU7+SAwTuFaSKSS+an00NWrXOSiX9DzFaEJuCgCtJZYC2a
SPU62TZV+VkJ0V+pkTrU+x+JvtSL6lrqxr8a8HXq45aJooPvjRtJQiJS6uVXYjFF5vjALf6BSk1H
sjif7b35LtOM7u1LYuSbIq+UFH7PmxIHVV5+i7N3vVPh9B4HSHR596+Kdl698yZiL1YpGiuLgaW5
zRJUE5fR2tQBiQm3sGU74hLiFskfOaUEXJj4Fqo/Iflv+McXWb3vtFfF65KCdQp8RgfwFcHrMfYx
i091kbIuAOJ4rMMHUEoAhzjWIVj0DNQEmy0cU5WBYoG/qHA6mQdpu5BcSX4zn1mmQK+84Npl/4oF
gjYW7qnX2zIMoTvVynAWu20mniLlwm7V1gM3TU/hin2Dbs9jieCvGC5Fzy2FxdERwUHWn7zVHMQH
nDhLrAvyIeLSlhqG3MrRCs+6w2TK9esjr5I7UTWpPYtyBKVoPkGho2gCtd1RKpjolhS0GIp/r+W1
anwkHMAp4amtcperrcSANIaf4vYthnSb/4TKXtfQgA+fJBZuxBXtSP6nxE/SoBqB9NM1soMp2gTl
g7tyMUPT9JNZHqoFLJLKLmz4jeW2X4CD0g6cLiYA+KVio9KvUNZJPwmjE8SwnVtCIm3IM3ciJ18O
PYnpKNWWIXChby4vWErHhgEeKIGkOChIO6XuVlhbrNmIb3HMgCIKDDuyGdcYTtcshV+Zmbe1zGog
+OO30l1gTy5S4zPmuAgv88ig5alAxj/MSWY73dtY0gnGFzfGmYrf1D+qYZsG70G+qd2jnOgDP1Lh
HeoP+qNqchpxPVr3gnI+kw4V0OKFSTuzZrOPR+TKd74KtHMaEyPoEEc7rFqbyAozPzbqtSgA5eJG
qceTaDdLuAI0IuNwKgu3E3d99+CPxcpm1E6ZeTbFpVavtPHUmhtxiRiUF4E6HbybA1BEXiUuD062
CYP9wJaS9CYl+0mnf4J2K8nptu8jIqx/gfeopWsQ/lGs95arBJe4AUx+xc1D8Kn624Pstu7U4Viv
3rp01HVXGD44jEXzYiwFnvvfYkmkgXGMNs0KXLlRHny+F5uhW3Lja9qNBZHsH4iihZS/dQbjw6pZ
sigOSf5gn5NzZbfFT6++xuZfJbgGvCL1qA1bIdpNkAFtoLXKvU0PbbsTvUtm31OsPkrbO039WWhU
V5si3DbtT0ehZjTXEFNFhhbO7G6RepDLdWx98fmTxIAS+jJIm/lX4carHuFy9BGMbkJuFmeG6STk
e6+0BXUpe3kPuJKaP7uVtjSz80TBaiw4j2BalMYSwgwUGm9R6f8ICUBu41MsttZTamGYdZeaLlcm
KnFCkiTQQ7q6CGmp3GsWC+U1e5yFQVSj56TUiaD65iEFwFcgtiFOopDGFulA9/RqN2UqgXJ5YVxi
wugT8SQla232XwSunhKHyP8c5AyvMi979fDqwxA8s/prftKyARhaiPeIgb0O1Dmy+bsUJUX5KVe7
UNkwG1toi19U5XMMZaaep/k3BmToNDt5svFi9afaPwdyuzAEx5G9L7860BLRN+X842Vdbor6GDTH
FoVlv8/F3Whdm2KYyYmY/dgI55BkNqPwZ6DFqASm7eFvL/wjJcxNjPdIhdkq5yb/mX/A91mUH1WJ
zhaJ5VBfi+xclhuDbbsraa5psbTcVdVHXZ4ryqYXauwOSnO5qYVHsOTAXcrdgX6Rn/jYcerG7aVe
Qp2Q3rl3kKsXkhv0fgtgsAsqF46iYwBrpHV7EsYWjLeUh18fIqYHfF42YGQ6/SvpVczZVgltcelt
AuHIpxCMX//tp9npyRhavkx5r7CNj5Kbr/wRN9Rd28pFEZq8cmatzKyaXWitRHDunhOujIZCOjx7
2jaclzL01FTJM2/VzkcA3h9Sdwk4X3TuvRYBGwU3xV6ub8PSmUgJRHMdqTvm07DMDBSlub5p2m8Z
GFi7tfxLO+3GxZdYOkgbaE62Zr1LWbyN6auLXc/haEVuvqpZUC3zlCwV6sP6r3aKZRVA0UaxIWis
XWuWnvJxQrY77gXtqGsbPaXl2ZZ0kb36S68kBldwHHyWV9N3CwJdVZaHOyPZSd4+1x5KzIBrPWQQ
+Y8axjtpK6L56Jwe1sAuyl00/1J3wpbKHOgZV/P6epsNB4sPPhd2Yr0T6Juj6MeffjKMPYL6nJXj
NCi2v5TpxZ+czjhtvTWQpVmOyg8wLFWX8s7W9jhIETSvNOSok0kKTc0NjrUOO4E9f5rKnQLdB/RZ
nBS2u91wHyGxWO6Xzkycqs21NoULrWjkPNfd3zu/u8LfYEiyiquVY211jP4uc5r7PZJqtyvO8EMN
aev77vHMTw0n3o6aFWg2YvSMgt03SB7eu1nF4IaVazrEwqBYFtadv67BAU6PUttY1TFlpGwtqHMW
wYUBX0nbu9DyTxY0bIvx3y6l7KPPt7y4DasgbdvGhyF0Yad0PwipFlggVpO5GBbf5lJl6XqijK7J
AteM09BC9GKMvhGsR2yRRXuOuHJ8iJmreo+JbSGuUHV4rIOWDOvoraK5mGjPkrG3OIhRYPFJ5HDg
E4a1p8FgCpKX8EyfTXJuu6NCwWM8dYUKCWdfs1LLd9NQzjJrdxGc/H8aUlMlmt2j1RjC0lFNOSbC
uZUVMvo0N8STZjoci8mHQUW1JmIBN0dN97wuNFtlWYqIalWhODtLnAbxTm/IhnZo2GlikHMfk+Fi
FHewO+wzeC7Tb5joyJTXufwlYWw3mcK12lYMP0Csc8D341LkJVc2lflAwThwYmT7JjzzZqKuT5We
nv0hX7Vg54kYJrnbeD3S0p5LjdZ4C9MOKihBjsZei44F39oYcTrvYGQtIW7ySMbkC/P6muxtEXza
MVkFoXaahg8j2ArJJkiezYM6xqksh0cakv0+A+3IZlhcqc2NxTRTQIIdR+oZphcigjodBy/z8y1x
YjGnEyaF9Cjwwmi8ICziFUpfQdwF8i2l3pEzKK5rfCQUvdBxeBjjdIXepMt35nDsrS1EYoYAJDQw
IbdDPlkDWG5H6qE//BrD1gI7lxFYRQo7rmR2KkA3+Et91ulhEioplRAiAxNYlCrtbHLIn0jQLX1f
E5fHSlRZK3wRb60Xrjhg6RWXMvsd0dvBVjORSxD71tplQ8LECZ4e9lg6a1qs0vGwtP5TvJ9Bfjaw
/c3Q3KIFZB11TYdTs4LMnFb4rlBWyekO+UjFz5C8U4hbwLBKllxOgL/4l6tc19y6X2XlSgXdFi71
jLi+7svsnyLlqjIPyticqOqVV8bufdcErx+yXYnXhngY/gZO8+CrHm7CdDCi57iEYpje5iJu+vTr
ixmwglkRwbqInLHcyulBlsZF0J/07MVxqanb+YXXvbfYMv7QP+cXqm3wH5DYh+m6NrEds8jXeVk8
hl3d0wr2ibARx6uqfXbxXEOW4nEUz5m81fyDbp4wTynjGkQlkFBb9A60CYu6YJlP/mL89G2ILYyz
fJeJp8ltlk2nCMxeIB8QG1KmJw6ZBZVLNbhMGHNzjCibSHnmtIwaS5w2PM29lcH4nSYh8hsq32c/
HsziNvDLHrqDOeyhdyrRrlXXTKha9CfpquHNAh44NjCVJJRt/GwWDbT3NwKe4gkLvbVcbrRLJZxj
8Vgk6/kDVL0VRguf1JOue1vdRdvwNsrZ1uh4zVtQXe2/eXQqYNGeflqgAcnwZsFk6+2RtkeV74Vw
Ra6AR4mncglJmZ9NXs+Xg6JcB7iD2i7WX6r8IVOnddm7qV5l/xkJm6nlwCRkODrV/ZEDlxpXoUUh
sY3N/Gi349nzwRzeLNx0o50tOjqic0cXL+1pBmtvO6BONIKnyMJ0yQSXQXt2mram6XY4UOsNM2g7
V3BTECMG2ZYDaAxPffJfhSy3IOy3foLan0+g/Yuo99bsUmV22RpVxUPyN02yE3VnEo6Eay1a4cNf
BQ7Hi05N2govGl565dFmy4qeQtia1jHB11deCuVXZQcAk3gxSoz4ED7L1k3NjzIo5KjfecV3oZ7j
iYr6icQ56x0pcbSMsd4mNL8rkUf3MUTb8kdfAG2oNqJBg7erNUolXAmi8o9RYi8OlHvtIkKiYOX/
Uu1f7h+tCRO0TbOGE4ir3PL/GcGvrq4HfGfdNikY5F/C6lLG+/u8JT34zbpSLhqOmjghRpER8bgP
u6MV/KIEEL9VbohJWllAD+cVJJeEWtNJLFvzPSkaleSeVWKdILM46bC7KEmn5Kn6O1n4rmuuLo7M
/Er5UFoFcxQEDvlerm6K+OKKynTK0WGt1m4ye6d5uoTrfMugGajTDZR/k+XBvVNx4aAJFxllC8NR
EPd9+T177yImg8BKmdRf1UHZqMm/0jrH/U+VXnWTMgEfMggxl+EyR/mXkqKidkjjovFZdjabXoxI
wEbBzCl8k/HWq5fEZdn4mTg0ZIKEggMGLyefQQC3wd/ImivoZ0iD7E/Y6PAgiUxR8XaxkbiT6Eiu
ox6hedsxrWraQ1o8werh9OEQFBEF2MzRVEIf5Pe0REyikPelXUIHbaf14SXfcXlvm0+zWbX6KvJ3
ivLXZ39olTqWi9SxmvI7N2xpsoW2S+IXrMxDn25V71iNt7j+1spX3T566c4vRPFJYnGDai8p2xAs
igH/guae3YEq4lffKOUjazEtjfewudAC+Tljk150tPSRFpup2PfG1pO/4Pph6kE1uifpAj3uT+vw
HEd3cBHcFpwZykUmyqCUhAVLY6J7iBCq/8ndHq8nC/+/npQNcdfqVKcgASG1OGX/G1amo7TkIva/
dFf2BGE0XvwK+mNYoXKXHwNTEH+tu5a1kcOLiuok928YTW2f9oR0GJE/QPoIfIVAPXW8sdwnrMXi
r4FJ7Pxt8OuQAieBnacZ31P+9oVzL100aV+OnFmU+dhxFx0zY2lyUxwy3iy6Sc6BspJImFO+dZOw
2SVhRel3rPM+PCfc7Q0xjkF+BXnvzs2aInOyBq1N1rmbLv4kYtU4VzxesWPbPUyejhx2idc/TA+1
R3YHoqcme5oCZHBcy5dRP9HmUyTPIQ3O/CSVbAPL8CNVD9Y6Kg4Gw0XKYAQXOiJTljKEWQblgQom
93bx8Mt7mQ0fAgM6+mvNOI/KUvgzp1X8TkN3LNa1tgHMCUtrCc+llI+NuZz+UuAHOTDPA2+CJG8r
Ug29E2cAp8KIQUOiY6X7glm7UMofud8Z5q0NrmZx6PV1VbgJV6KhvipGrUQMzq2ckNLLai+TTVaf
n7xhxxcD3O3r65FerqQE9f9a5tIQLQA4IiszDgxsytVk7Eaa/uJI/koibQr/guAZmSyAj/RNlLKu
4ARaGLZPvM9FMJZouIWR2T4rL6eq9v99cQxfAwDGj2g8BOlPScwXH63mh2iqiSNF6Tbkd613Y1bA
QXa1uGA0WOFzlc+WvKVYN9x+XDfUNhWHzIKpBzh6wOl24HHO8jEJWzV1Q/MIyCTpIHx+yiFylqcq
O2Xn1tb9iyi68sSJEjgEeJkXukji4dZ9/JpYymWclUby3a8htLHFzMlWSpkKbuIPPVnNnzn7oNC8
YmaxAxHUGWbNcZ35N7371/C9cm+AfaNLWPwGOpdogff9CXVtQWwPPtG7GG9a1jIQTD5b0CENkpmX
LH5TsnfqIm/X3KFFvGEzh2d7Mz/Ngryrtt1D+OQ015J1I52UmiJTcVFPcyS7TY4OcD+PNQ0Z8eLK
rDdTcgukN7WCNK5lwq3yfdae0S2xur13Nq1i9d1qPybxbym7knmBgXpxEJxGucz/YpH9QTS9+c0I
+c2w9uyLR1agymUQT2jM+UQYucynbLNCsYzs6tNA0NM0n1yDg0Ey6cafViSM2F+gPLBvoDOgVF12
rOuW0UjC3ozzuKrqKSruDJRzA2XpcMZsGAqncWQe547pvnCRU3lkRl7mEVIZvxjW6cqhIGRCekvZ
2zvkTA6qSxIYKwllZD19RuxjperDjJ+CdTIaoqwOVbcTcXJQIfdofMLBTjV/flWS4BAVv6MKvCd/
KIxKkvq7xMpJoDlgqr2+6GydG+uTWwql4pNfu07IID1ecgRRtBrL59w5D8zbqA0CZo1oyWaiIFhU
k2N1W3HppcNnDWOfUYIAMyf78oAdFRhzWvpgY0tgKG/cuhsuXNd8sfnmrFa60xl3mh38v+Q5dnQ+
xKn54mk+HrVmHeSXAgghgXmGdY/J0PXOjUT461rHZt0BSV8VSCTjf2MMoavdz1MXLYAcxDLAO6Th
u24XLM1Eah3hq+Jvx+XbTD8RJ7OO3OXlKQ2+dRRWQ3TIGNAY/geMdcQWP4K4yQUY3UzR2KNQqYj1
QZSv4fJrYGWJv86uy2cN/cQ2lqDWST2d7wR92qTMhqaWVFYOdOWfp71C76m3d0vflPK6Sb4bn+po
OxTfU/spCIh/uciD/2bZpEcH4qfm3QIM5/N0IJaecyuvqDe/3Fb+jVGznUU7+kPHnGWqX0jAIKjW
FJTUFSIXD7dt2pPnONyYy5OjAjBtLF2PaG8N+lfBcxNy9B8hzm/woQL1JcmsgpOCs7qj0vWYe8B4
pmT4m3cK7UA5aN3F8QlMkqjRfYXYhmOu/O4DgC7FfWO156bYygFqm+RD4HVFtGtjf2wFt6lQZ/6L
zXmjKy80UpUjqBKeR3aJz+PJlxf8Q68xV1rJyYp8hBCj86NDg0+o912i5Zift1H9lItbWh/z7Nfy
chvuLLLlmyi+Nfx8nnbhQRsQ/cg+33B2beJzfIumC5l0FqNm8sfGHPfOEgo+QQ7LWePmM83nX1/I
bEMYkyBb59wbflAzs1ZlvIlwsYhcVbqTjTunGCBleKLsoiw4GcE1FHESbvBAOEl2CZbfiYdBBIwt
A4+OIz5xKvFooHgCGuWoio+b17I1lchyILamjYNhCM4MhuhydWuX0G9XxFxVPYZCwBzjQVI4a/i5
hp2fv+c3MSf+2mKER69ZMzKNxyfYZLv2j6q3mVvuuUngmuBB5M5nkAOIDSUkZiMoym+r3EzCKvJg
rfMDyExFddbN/SwKH++Rte7GG1LlhVKcppFDA4kvwUn7NHWzyCGcqDD36VwSoE0o2hPkzkUufyvx
D2N7gwzW7JASb4LRUZS75Xw3dOTfDMFmlK4D8wbTmVl8z0xaJfpe/ARVZ8v1FemuY1HUFjhyUl50
KjRDX+vjptDvXcX+iI8/Ti9K81B0TJKrpDia8t/8SRjKh9LfM/9VfYU6yLeeK1o40BJyUgnShr2P
/IyFHcPJx98QYvO6jF6+EHqCGQ0aD//XV9YVntc4eU3Zns+NuDK7ldkALHoElgRMv0p1FYwrKguQ
eYLuSv2R0Dt8j6j4DPi7FMXs48ggqjD5NkR+bEdSKVEzANY2MaPHGIXU8MKvV0LDV9M+sIufEF9m
4su3Ll51Y8mw1FEuAwiDWnAwD1bt1O2+MX7T8DV8lOUZI745rrUFBkX+tMRE46LuhjuRZvNX6aih
6FOolCyZiowclOozbW7D+OFRwkUDmgOK14ze2S3XPQf7/HtHXDjP9nKD6Nz22zCwZjYXQ3uI5k4N
/3L7O+tpfP/H0nntNq5lafiJCDCHW4kilaMthxvC5cCcM5++v31mgB704OB0lS2Re6/1xxl4YcKl
fKpl2k3x650iFvmG+luFRTpj3bHCS2D69mGYS56fZ7N8SdpHb/6hyg+GvRr80ypcISvQP+NNXe7m
8BR8ThC8Aw9rJswbkpRN+aBtIJncrv6p8BghcecGbXREAvapo3Ih5qjSBZlH7UnjcjdT7VfHXs8A
HxyC5IbiTnA+Vkot637emD56N5lIFf1lyl/r+E+DGkb77/CEiFCsBRYkbXjNWb4bori7wrgjMVs3
yrHHtq3ciK+r4k3mUcOYvZSEVoh+IBPYTF5owio+i+pDHK5m90XM12q8qVS6BkRAypiH+5bedI4M
p6DmGiRaXnUJulmymmMk0KnEsbCWXCv46TzuiPTPwsK6dI5rU3vXET0+XSL1p7ZWag/tc3IGiIOv
JWKa4uiaCaofCl7U4EMhP8EgKtshissBsNRmnN6vYXBjZFhseAwcU9hxO4q7bjOZtFL110Qvznji
54biA1gGT3xMXuNOabwXjpcBk2jOy9GT1BLu0+6QoqZLbZpnuV5xzo/UilvfKvKe0uToqs6tRa9X
4JM7L0FJam6HwBPLNcwnTXn4GC3trYeJiIVeBdQd0QX/gRSzKIdUgU1lDbHJcicfI4DNGgwRZJeR
9lEQGLRXlJvO2qkHn1L9r1m4Jo+jO3pJfyQEzOX+jj0uFOO/XQb8iwYBNoxzOlyFQDvoaH6qdrX5
HJQF3JZmy+ktC97mgR3+z5HeJYo/a7pKkF1sqelOF5+ReYvxtUW8NO8Mv/ck5OeIMbBv8Aq8fXHo
Gr+oAOHMRb0UwJawUc24vwauCiRJevOmE/COes+Y38VeiDPRaS5i76ybf+1fygliAGktaIWa8qIR
Z0pQD4REeVfqQ9b8GsEZLKokFai46OLqFnetPXK5tW5t3aHflPpuI+LdiC71hwCqLDsDk/xWCRBU
QrolphpZuuhbws6HaKnTkPwN34H8ZTuHSFMwuf0rzDOfDDtMzFmLA9gV8h9Qv2Qh7ux1QpEWcRuI
RAN1T8gJPfOu+pbHnq5dqv4UhPyJSFOD8i3GQ18MJTEAjOMyt1jEBEiqWlJinZ2PurnX1IPdAKn7
iOJ09LI43UESNeoh41dtZLUzv2GoiI34fUWPar07w1ds/Iw1sj/jp2fGIg1mPQfcXzD3xlpiR/Zn
svndRfL1DLp1A0LJcEVs0ICE3ZBXp2fX124FxmbB6QQDUf31AztTZ1Ez70HTK1j10J/1y9mM7nyn
9gIlx2iUOHQTdKds1lb1R8GJNSXULA2DV8+/JoqYDJS17q8NW3+P9E6xIWKzrya/BPkVMHNgyItI
o+iQQo0T+jUSBpvlKriw5KWT/rT6awl3CRciGYwc9yA0KePGTK8xKGuicEtTdl3w8IU1r6oxrUMF
kPTQyufyhTkoRVQiP9oBYqXajtKHEsEgsz8UJHiIiyopORg/CKHuK4wDBU02w7xJOKmzmgmEVlrK
TEmuicItuDpZXJFCjSUOAxRq2m2IWs52ClLZHhehhbXRVEI4J92RP8iPA7+w3TH7zDhIVgHeNI0Y
r/VsbNuXiZVW9wC4HePQMXzHVwu/3mKcHAa+Gq84LXQS9U4rCpmpeGZB5mfBFbNGf8pgp4ssEzaM
YD4r5VU87xk5HXn9UvPl0ya14q4kLIBnyefLDx/iXhZ6E7grdd6JL78P3lpS0GLKufOIEkt09QXI
jnNQZVb2iK/RAtRh2uGqNp0PeTlq1b2WXkriZiikLj44FCghU+MnaZ8kFzN6UHDnAGFWESWeFv/N
iBuU2Gk/yEZg2UMACpgpXC84aLXqih3PNbKDmLqi3liTJQnCAI3F27mQKSZE2GMjrEn84iVBNzRU
k2rr4vYzCiqkQ3NDtRfwuLSt9MUv0tbX2xxCVpB6CFrhgAqyfDSM9XR8duqq4SoQW5bZ0wx+xJgE
MFZJ5iEAQ3WYmaaNI9P8uQP+hgWBM4OGlBSU0XfVs3w1PFTGC8VWxfqrbvyAYacDAcWPtSoA60lj
phCNdDjx2IAoStbu08YNpJY/pnKrlxORTTptUcmQuUKUmql8R6iga7tfZz6wHWWQSMN0gmtqSOMd
fwWO6Ca/Nvp+AdN1ZG4/85vVAbWSxYs72I8u/Qu5FqAOjGuYXTsdzBWNKl6myPqssehrGFKc+Z+Q
RY09LTE79mevlPZ0e695JqvwsuTbeH5MzmNGlhgNUGnsA9eUIwC7KsK8v2XtcCIcZuXZNORRN9/l
h1a/GhXSEJA0c2LIRx5I2dCODlW3ABaTbTIhUt7ypHCnaxPBDgWHAcxsACEuLAthSg9Wds2CTwPY
caRUlGJI1dpnBqJUUWTkYCwufoNMxj61VYKHOEzFD+p+yW0DoSOvZYWCFccBMkQZhboqh+PmLOXN
1ktSjb5UEHmpvPzDBE0n4lpdF6Q3ue3aTq5z+tSVywzLLOwkkf3XkY0gRVcunCWatiFdrhLO1uaz
DTxNRF09WhQeMQE48viIhZ8Aut9GIwGytTaQxAsArImbVbdWvYpaeUCH2TjRxLlp1Dde4m3tnHvz
vUGcMZM6m4Sox3lFZgpHmmTmjYs3aA1QJPxJJjP8v6j4goBo9S3TgxRAKXG4ZPKunQ4tP4Sy7pmJ
v2oB2VkHLWTpatYjq8TIvAD8pJu3evzmTZYzF1u1Sj7+f9Taa2/dDOrfZaJZyJVdNzrD6JIBA48u
bkJCfDB2wdVZObzDqbWIc0GtgkaXoACXDpFhg0arcQE6O3903pqEJYGScIfbrqXMjU8y/WSIjBca
kK+lcQpzyCieDo2JhgBT16ra7xBBts03mCYVEYU/wSb04mIXfBlCS3nowJb5OBNkfsheZEsCL/mQ
0BdbIb9h4G6xJ6x7Kae9jJEPP4pWwmyTmp7BEIwb1qC8XAFSIk185wwka/1JFIsKYH4lm25xJ4/e
e52XHEp/cQuBuR3Smf2eFVkhxTphOqRJDY7rZPfPjl+VtFROo0xRWKGdDV24GwUAsK0l0X3jJtWx
WNCafNMyiZ5cas70360kbk7qrg3MDlXZrL5/m/YKMcuf9ZHhABnK5+ycUpxp6SNCeGWj3jD7vTit
1cTjOlrpylrCVIJD3fnTiBoi6pJhPZwLzwl+SvlVoENKMzNZNZ5Tqpte5ybgp5OjNT119EAggDha
AyDgbaR1L2m9WQWJJhzyt7A+8mHTeqGvFVdxFETRiTxH6qZYxrxh3quEWEQ3NXbl6CwgNjwWQh+D
MnKrUATl2ps498EdI/7R7A7zobbeWyBgMyG4Jts7aLTt4ukUKBL48pE0BXc6XtAUMmGeVPtmlrsy
u6tNse6Ve2pZENfoTxDNjxqtd5SssQhFF90noZhwpO7Ir8SmsunVU84R2DJPqtmfln0FxGr81Fxp
4ntgCF9jZqNaW1H4MHOCV1yFEb28iHOjKx9OfRQfbJX61gfPm7gCsv6Wy7dOPVfN6Fr2souqcmct
FGstDtEhDe9e6VF0BLxPUeImKAgBqHWGJhSBQnSq/8ybiS5YOITDsvw2qMgsY9eG76H20iB4Tjsq
2PMPWftEdPbfRweuhOLVkcksnXfsbVr5VWNOIcFCApmOSVJOwJYm623ubjEmozJ/scx14fPqVa/9
8CshEJo1xqXOK6vnuOk3KeAbXhKys6BLL1UlrybzroNrVNT0AWTUb0n4V/Sc++hIOKPz6Vnwsmdk
YdI4vJ4WpO7Ktik2tf1atnsluUXDn4Yrvgw7MiVI7lE6t9smrBq0VdEnGvsgtCt1NklfJLMbHlLr
jgSpe9mCp6OALSv9oj8O5FWzR3A/SjYpei50DZB4uyH8Q1n1f3XrmfKWRDObZa5fR8lrXfyY0UuY
vc84FRbwo2F8SSZifeYb44Pzq8if8nxu0ClUr+QDoRbc2oS7/umhH7/39u0HS4/2CK0bST2YPc7t
fC/TG8GUej+5PWxojL58aGWvNsEUVj8G052JI6V4cgEo0h64j8PCg4zDlnuw3ZqgMV5i1s102ROo
Ucqfjn0JaJhtLxrEO7ZlzC5sZzJCrEcQ4IxXfSPZqc1Og/JHJY9QNdV3Fr96jw3Wmd4NFUcCFJh4
vOiR3etkm5l2yL+L4kJsvBRwoxRHCmmgmaBFepYRU5NndQGDG4OXBha6+tClk8CsHArwkF8k5RUX
26paLjRTIMUUciFJ9cKITBhSQ2/iBLOCT9l0UbWvUmH3QKTBmmExXJl40huOwCz5aaj25eqmOI5o
8AHoIcUF/AEX6/xW69fFJBtnUzExLSgZzg7SB/MQwq/V+k+9XK3iWWB+rGloaXnpB07AgqkHizcA
KTP52iZElRStk4qbyUZ3wddCmDQyGbYTNQdKOqCcbNS9hTsKZqH/sdsPSH8H4/uKKQ/4v62G9ZfN
mXMiqGrV1cf5H5itpTP8Nm8N1gRdo357Qq8CP1jn7gyZJpZIs/2L+I2XFg5Iojlx2ZFBhQUObQyX
az9dsYVmd63H0YG6E20gabcMnOQxWBDCxkcDfSsOwaHGXIYY29xzz4TJzlGfi0sXVU11KlJpmP25
/q6rbzXfRtrD5iepgG/xNwbNadBOWAO53XhXkIIi/FGpJ2Opz7dd+71goxwgb8kC1L4d3Mhm8zlS
ZhFvjXJru9Rx62xBqwLRrpfuiglh0QzQ899pNoGKTGW7kTDrxXuouHRCbdkzDCkvtU2LxDXcqBPQ
iCc3XwoBL1n7H5FqlHvTldY9TMFGdyuSiBpwav7YDTlk4Acp6i0S8zDr0L3qIL1hyMGdDK46MZPs
DGRVebmXsQSnp7a9psp+HI+EAZOX9EoyzimIbxPHak3VPAuLzYDu4CJklC8V5K49hjBIdAW8+7i0
3jS+YuNfZbD5UYcXFxrCixHnU1RHw72X8/f+0s/nReGHWITYgpJiq/nGRpe8IDm2kqcRkmuzTRNX
4kUAeEBGEKJyD/PIsQVbVtqbMvp4qsDP7Cdse138rKu3PHsHNyyIl2fZVTZcfCZ+X1AZpeFXqeGa
TGYXkvYGCFGhXx4ZLrLm+5XQfZUaOe1lZA/7GsavXPtziHSbN+plDgnq2kr9bwuJlxif/CYbwqXc
I7T4ww7vgC9uZL2r9pYsdzJJN/IbKIYhbZvoj6yb9ajSkveI+D7q2JcjcpT/kuFHRkwPBpRrj9q8
9gzefCI0EOymOx3hHGqARt4kb0uKFZsbsXGka77MgB9iVnTUE/m867R9IBrhbjTxXZGbK78a2hXw
j/rNGU0uubyEJ8sRCqLo64vqXPwt5jfbK8hUNG0y4LL4HP51ULSLNPGlYCRD05DN73nvDc4zSp5R
9NeZD2m8F8FxlhkNLwT5e7VxqNRjn2O/ZPwiA6kBejfZOHs4HQl+R99UyjHGmsq9Ri/p7Ffp1dQv
qnwfW1KDrlX0pzlHwK2y3oug43917RPbhbFuyxjrwtGqyc7OObkrKmzv3dLiKjfWQXaehzvpIrb9
VllHjZQ/CE9oJSyWy7MyXxyaXRFyGi8GIJdRHYzxawa4r9UrHeziF2ceG4ubkPKR4Fvp50YDVLgr
HM9T9KNCpdLAkTkbGjdL2kK0Nc5w6sGz/mkXL1L3NWwouwMyTYcZJSUmMTZtnec0JrA1XYiF008L
Zbtk53pzx7MdrvrRd9ITHLWLFxEd0kS6tismxpTFDLhlrAApLlO2RSPFU27EV4HGL4QDMPxp0Vnt
Z2xXzSbGJq8fVPXixDgC9hoRMSCc3Z34WEDeRwI6sagvfA6uBB/NhP+7dJcs/lGJeRqkP2fYIpQW
mugCwMYef4IchNn4pE+ayCpXn0ib4aIIjE9n+FBOhr5yUM04xAueZNJakbRIn2kh3pL1wlvNtOkC
yyFlcKNyI6j7Hk8XEqpE+suYDsBm15bzU1IT3qx7nXTmUyVLYnZBUapyYIhYPG+OvkpoVpTtNJOQ
wpe+avY7EEmsvMUf8+yNkheWrwlp6Mn3SPyPo21xJ24wyZFA+otKo/WqbYlUzHgHu0IX1jrMptGp
gBtj3CHXrG1OCFF5YSbCN6go/S+dQj7z/5GpMdZMZLvE+Qiqr2T5SZZf3j/XaQ8h0Kfab4F61wp3
sldhA2MEwEcqQtuzrcA8eYWyT9k40Tu6ZiuGr0sJ6fVrLVtHTNehEJMqdKiBWuTmTs1e6oYjs0T3
nF3iflcax5oAFoqkFu3Gj6ecLCTyaA5i5ybDqCsjPTYwvxUEDUiEWR9UmAkuNKooQPCeOkyVkXw5
9r9xYGzGPFNuyMTNbTIJVstwQoo5GB9Fx1UtP0mLWiXKVosjcXcpqj82J0IEkCoeCh/5vL6rt4kP
zd6dLK25tsorjwvMfqLthYjfcM5XpbpW8kXOPiGREJ9LHNlWehiB7xvpjy7e9SxhjeRiUdAZ1/aL
Je3I9sQRjdn4MGo2yugBgfG3buzH9DaVFK+6uobwGaPVVH5lp4y5OVh3xDpkd3EEzMnbEJxak77L
neFghnR1ZUOADZg4v1vRXOsXW/8B4Eg5enqeItQtKErXRrZnVRAONB+K2/ngX/djUgIHdLxldqpV
jQycXYrfoOQxAhAgp1vKwCoX0nqN3Ld2LPqlh+g4/9PLq/oXcNQ6B6SSM4UtUFyawp7k3NL4t80O
WrwJSx+GJSyfOQL/ZeJAr5mOQXyRptIvEIJoW98BdEPRYGvG2asbF5J8Ij/xFzz0HdI3xOmITFwo
hkSF5FYHL6Q1NJTvBUOfNqE0Gz0CIRUwOD7RkN3+Lg1PhBXchC9oI11N+3QoJqUxESCuNf6NMV9w
DloseWLCmNMjhJPb/8hIAwWMMX9bfE19gF0b9pJxNuUjB9t38aSnHjOQ3+m/HTCAwDy5PnCgtxDi
hInCYqJAj9StHbw2w5dT/KTg8gb46CabF84BtM7djp75VVjt5vGv18lHRwVAxkt6I54rYqJgsBhQ
Myyog3H16ITiyx1YZNj4o7qLibe0b6n6T7GvZo6vmDh9uwEBDuiqikGvlXMovznNX2+v+u28Hacj
4Tqp7I/LaXAH2Iu7LL5aZrqBQAPKW2kW57gx0A8vLsB+RHkp1eV/8Q+kmqBu9OCyMCxmjxlbRgis
YHvUa2fdm/C5hDkK/xB84ETf9wAytEgI4c6jC2XU7gbrkNWHOrkn4fswwhFQwEzEGJ91EB67EXFK
RKXzGpvLhsGf6SMhhpGTajw05n+2kICDCQIM+P5RwDYjm+Ia4DNHO3JyduMWoV6WbCQ+veCa8qzT
0D2+sQTa5UYyCeAAFQRzKWc2jWxnmRQEszZvQS00hVhyrkKpf4Ksr816221qLI0HeL4BY3LKOkTU
MA24q7DhBKPEMrohjO+7QwY7Sk8RN0IkH6b5KiSOCXdc1EmU0f9Bw0fdntx7Ei/AVctipyJw7klw
YdeNHSw2RGIWSNFR0zTWQba27eTRyyz0yYSqdcuutX0zpFQoX8fSiSsly9/U+A4Ajyye7RK3Ys68
s4rrh90hICRjudX47rcs2Nn0nseXSrr30ceQnRPejXY5gnC023ErijW5d8rMRek11Cd1jaa98Avt
12aVKbuvboSPbA4ZeURM8e3WHNSN2Z6snl+u9gLpwNkNRc6zmfmO7L0TerySAOV5JsHZV1G4iwjd
Vzbj+ByBu8YBuUZ4EVkWmnl2TGLh9il5eQRpzkHuWupHBodocAJOZA+UXNTV6q2bP9X2XfccH6GU
EK2QzQ/QicYKiDxRDrOxHxr0i2a+MfjrsdPCK4ON3hq27KUOMV9uw3EP/GFJZ7zGgFw8ciRVJC1R
4sipumPzxINF0GHToSamyPDc9kRicXD5y5O7SAw/Juh0iUhRbiJIgV8GL1zK5Vuy43/VuNFPVRgU
CcK4IiDDUuMg/enc3BAmxx9hYiLyPz/NwzXu37Lhm8xAzAMhECLvGbrKVg5WUveZdK/TovGJn4Ju
zxzf3MjLHrnsKPdrGBsqyP909RdpqPE4Fn3VD0FvJ3awMH8LOW8Y3JC4k1LxmrhwD0gjh2th4luV
tjGl3iBg7ETJg6GRnNME/6L97NjTqRBnAx6Hq2ZdMQSKkpfI143fLttnYCsKG4XYq3MsUJBpRI0E
MwQuspYieEYKJ8Syjzjj8BZ1nzU2XM2fMMhz9/JrRMCT+XYeNpPKL8fCVRJRf42qzTJtQsFyr3gD
N1SfxYL90B/UewiNx5B91zVDeXTmMR8VptlhWk3ttHaod0MfIxMg+yMbW3anuWFTG93e2TImTO0r
zkmOZ14ARGTk17mxtI4qeHK+RmyUVV/7mX3kT0Q7pBBICZBlf9ndyaHkurICd9aubDgyDCKeK2YN
AQqG0dHhIRCjIamObtNwSRA/EgPjDuWdHEESSM55/5g+u8zn19eTO0OD2u54n+vyQ2K5HJp/NVXw
XLhUV/KSTCsGgzw68HyJ3Vrtz6lpARbxcQW/8T+6TYQES5q5PqrbpCe0nEQUe+/b/mqPf1gUJEQa
yexHqf8aWr7wUy7tp0qOEEGkPfO9jd6boak1/watWGUWkQfsQsIFwLBLaVlT3FWbA4gI4Tb+EAKu
LzPO1+Rq584lSvd2/jExdbdVgrYBL2D2JlCHArKYT8JIMKOGrlYTiTdS1B1/yzwOXFz1A/AYJ38W
v1GvsxqdlHsMqwJ3TYzbSvlouL3agjUkvOkGYU4kVYWYy8XIKSgwJJB6tU+wBasDsMo9qV9V9VWq
j4p9WNBcaqrLWJVnnwUT98LTnxv3ChKoLD7gm01zKzsMzrKbcTsxiCIyqD5h+I1dv1X6bekcgMUK
JFJgqcOPVgMdGBQJwY0tCkiKGLOj6hxXrACKjhm4wRrLWt4/TbenZ9HmmalpAKcEZLWYH7n9VU2f
BcTZCi6iBT+eXauw0ITAEmt8J5ye+ck08SKNJ3HKc+QJs3DJNTTPtBjumWGISaLXR/US2ri1PWdO
q/9i2hSemUnV3eYWT789MkleVyKP4urBGb3WWgsvm8NcdcemgfEvX/7EW4KKNLV/DXvk+uey4uG2
Sf1BL90wsY+4zNfpeIiaA3PC3CFTGgDvwLNE2OsscvU2gSsxuwGMZ8pNbOmpznlHuFUMGh8iIqjm
dBOKWGTUHPg/1vxjgZCIL3V48iMyMQb/uJXhaeZu/9XiPfQnRCfAKkEPgLJNzIPMAzFzpSGp0HA5
aQ7kX3PjTY6vBiJwZce8PGIcRB1FvLx5LGM4n7uYcxIQnRch9NTfJrLz2mJr63ud/RUVP6JOAvYS
FzmL4QMe1Yg8GVam0O/LK2HyneIt8Xfs4OzjoKnP6FBkrEcItYvSX+wDtOY40GAnRl0hfIukrVjK
mL1AEDAjshofaA1M5wvQPyxX4UMV9LKr9O5H+14SSKIhJ1fXkfMuNRgniGWQUTkaE2LIKeK5oC5A
5vG/JtZLT8Jc/BMp/wKb9HQv8VqC6mH7XYFoqPG5n96lEJSWGQRZ8wgv/sFRKmTJPKlYI8URJ1mb
p0nHQMc/EqF18TOhIsIEdYuMh2le9DcZd4CiHXJCpBLSgKrqHvFsJiec3LWEjWXXNQenNgmT6jf5
7Nu6WydXMz6AJ5KdvBo9aw28xM8F+/qYikfCb61G8ppGrtHKXT0RwaW7ODybAGbrL4ZHA/mG5fXW
S0KIDjCBCQJJvgPjB6k4naeadyn/Www273xDyguhFCuNo3sqfShPEV8Q/+dNXvCuHsd55ywaoidi
Rm49jBvLBSj2Zuj3iahfMDmjr7Z0lc33AOLfuUAKUJjiTPuR42yW11D0XX42ZTj55cD5FhqI3WRh
ZkzYvP/jIix6Y78cerXCEZybGJrKD9qzzs3K0iZSDV2lOksJMIWSb3KdoCKgPCzMKEN4NF4bR9pm
I0VByzFBxB1zwRHtFq3Yk8Po3rVYo2kyUNWjXl5YtYi14yJV0fBeZNRBxY5gAvGI6XD7UJXVwAFr
9OvG2iTgNHTDSgk+QkiAve5TNJzsjO/ZCLyKdI4ELCQhXi2DmMjvsgB6OX/H5iED8dFdvtyJ+Qol
Zpj0h8ddri6hc0mD1zb6Vw4txWzeWR/wCgBQGdcClCWtKEPgZ+kX/m/6bjG7qQcDNWpLB0DLzlqj
AGe7x95Xa0eDLw03beXjJZp9ZNv99E8crB21DlF9KSRcH3RWFIyIJdI12l2OeG5NUgWq+ifVnjX2
46c5vtUWum1CN7TlI4AyM4ofzYKbVhf3rHbKypo/xaJaWYbXqDdH3oNvWH66g+/o1rpX0RzPXGpM
u2n6ELFtWcqOiKTc9tgBED3xwj3H4hngscxNVjeFv1bLvIikBIlZV91G46YgzNsM1zWzW9F9qpZF
sBi/YsDh642yiytwYgpit5/MHFkJwd7dvmAxofKDP5S7+5XHDX5JxHlp44ehvBPOw1tHOSp7n5Ci
9XeQ6xVLHgeEQYoXv0rLhNGBr1q8CjYhNdPnf4ho/kgkyrj+5USAzyfT2mvzByrT2t7h9DesR5jn
qzkE9hM7Yf4Vxt+aQHbDZ4QEsm8dPPnQ3/kl7299tWrpEyhJsBB/ND4XLAd6+5LOqMeYBeeOsJYY
9cq7oz8sFifTehE6Xye/6PLHSP4RdZg1yaXEDCueNpyooZMUH94oNr8zzrQ51uGXXwnSRcuS77SB
0bt+M38w1Ouk9bcxDUHs1mNIMTb6aArM1gJLAkGRGNcU+Z33UMxkABjoPrifCAajdqzChErT5ppW
D5LqPiv1j3SRoDm2LTWcwXYpvnIIJ0Mb+N8AYwAdImmnrOYORsaw2Asf6W6gN7Cke+dTRWoQG99m
8hnUt3lGxct41TMny/7gAKfQyYb/5i1mX6xHkoZXEJ+9S3Qo7M3CkaBH59rkq6/e5vKrovUtQYeo
dtVFGZ6j4Ee24nRU4HeiETms9QeMQisjapB41f5L8fUHxMUGWbeZVYoJcCMNnKyHYUTPz6x1frOC
zNUQevBvcaMghr0p1aGR1xVYjBVupZ+gZoKhlyxwgWMmv2x2hUT/dPhdJA4zMSIpBP39tnUdgNGT
oMEcchK66lrqv8pEoxqdYvrgR+zowQLrWL+ktq9e9eHW6ZeykFbfJWFU/U74mFSyvZ03QLtVW154
yy31ZjYDkXlgKA+z2k8Sui+3a/d5/1UT15bnJd8T4eHoJimVK4WZfCMLSezB6F8xfAgP8/4Nbl14
+HU8zdMKCSBUcqh/wkwQt+sI89Ue0lXn+6+m7xpFcCB9K8VWAMCA/1H6mD3ND5mwXqjxEvR1Ev3G
4zVzDoM/Jvg7zRqDDZvQarA24ENtup04ZROTUd+PlZvqXPXizMqjIW9BwEzEAqoPncc3tgMubZAu
pI4I5qGCyKi2yQjk0A0WEQfGxB1fVIK9aM9M0Xngi0JGk34OK+JH/gHpBbVbzx5+HjKBrprJ4tr8
Ftp72YHvyr03S/EmxuGHoI2ICIYzBg6+9x7nWSOiw6uHxNYhywdNVXDsU6rrPOWOdP+D9A8UnhCZ
uL2H5TftlPxVfIRrC1camZ+gat0Zlog/81nlPwjgkBjQuiSRJXUJUTLwMDH7tg9WcEFAB91V8Kch
wMkUH53su1pe/h/vi7BdizLhxCesUEr/mdoupD+q4lJQPhiVk93sW/MZxFSUtC9+ZPptdi10Z60Z
R7Ll+gWMi9HKj9hOlbbznGF0zYwsC/WKvQ3QOwcQE9ogwRwNOZ/5Fa19KQXMjeiv4r0toF9u5n5s
+fZeJPsoZWfSLmA9hdkZ77V+qJWHivh0ASpsqm6TIAhSeULCTUJ6EM8uK1jPO/AfQzh6oj7KdiuC
qyTEqBXuzK4WC9KaJZoZCNogEdJz6ZuwXATxbECwwTkyPctm2k/P2Y0A/oyMkBSic3wIHR94jpqS
WsLKwXksDFgtHBYTMGoKjQswueWrGyOERvtN/E1KDFf4kFrIOVGnkwTF5yvmSrAWatdcqXYZVzdl
eRC4NC2VwEtZ8E+teeF/p+WNdFxYIZI0Mn6QOn9X6leFva6lQGARljAu7oyoLRjXAvfgUeUPts8d
idVa+VlizqyOMLpT+Wu0GDl9WJM2WLwg/0xlvIwsfbB0Fm+0tojsTMrCTKzFhEENE4GHqEkVwrC6
kpvXZGFFvqJy8fwnwATNjN5YwjnLOSVI5Josea3qzGI07aRwOqHzVZXfMUNke+jMU+4T4FXsqMfz
BosgPl9wcUAxFDhDKcM7sxTMhPcUPKFIBRVPOHMMyc+13dKdcL3jE4Zfq07EZ+EBMctNIaKeiUQ4
SiZSG6+vCTHYZ/g9ZOMe4QAi7RRBqbMeJodF916TmgFhCpTWWjtyqDDlb9r50D/wjdqsYZl1JbZ9
FfQH0CUDE5LNWbNNkG1Jv+3YbqMqXdMzBq6DohyPBlaH8s7B0qsvsfleZPZO5QtMIMp5OIEL/b46
6jIwgeHrPAEW6ifVfsZYVRyI5ztndxrnK83iPNm+LutpuEcRUcz/bNK0i1Z1qfTa1CqnHXUHsskB
8z63W3Cn2KYWW8Vcj1O8/JbtizzSD47M203t94ZhuO95xrQj6XNeDXbHeOgVlLVueC89p38m1YNK
CpLwunVFoueSwMOQdbOtitPoSOhHQTkJ56o5Golz3jny6/KfikvcKLpzgSqaA2REHKqCGUdYaonk
VPUQ4oilsZ1qultMRKrd4MbFOo0TRD41yVaTLR6wn5QVUCJ1prmY03tbkCz3Dq8tJQiy9b9Co9oG
ABJ4Kg7fx+qsfkXVlrgN4tu5BthFSqLxvFaKAMKOGHlWwXD4QCbwL16uUIYzxHnL0ejEsHXtba4u
dvo62j/J8D3Ky5ZyAIa1KkPmZd2NkHNAIZbpLPc+W3YeMJhTH6LjCECy8n8XzMD3F3A7Si4PBAkD
SasRlcvNlyibwI5wFt16j2kvuKIEzzQga2Z6iAd1+M2Jd4mKf2X8IREC13wBkZIcZ1BfXIEm3KzV
z2yfSVSLlD+DDlfnkciLG0+fBtnn3Uly/oz+pJp7FU9A8HS0hyb98aAuxT1JEf3sbFy3F1XdYCTU
8IerrjWGOy1jCECFSJmuS+BIXFw06yNUeMNREcnzXtokXp34LJLiQhVbHT85erCNFDwWhBvtgCcL
vb4h6PbuXZY8YZJQpT3cvgpSo6SE916kG2bfSpmg0N9z9ShbCH2I1DhU08jxCy2EQImmCVjeHXK6
eF1+qFCSfUQ16MqGMWkIZPiUabAffY1oyDz+UTSM6MrdbHoIM1xQ88sES7T407b2EWdUWx5EczfC
68fJqwDOZobRGNrTYr2WF2S0OillnVchDSbKt8sAO2KGS7MDeX8l43kdK+dRBoQCZHQmEg4eFjdB
yaOS4Z3jlkRMw1jOuAXW4+zmLWe02IG0wsMZLYI1W5ASptdqz50wxFtA+nR5a1vCJE+FdsvyR0+W
QHzEfSPVnsHjDp2zcXy2crEaEWbPJNFW/6PuPJpct7Ys/VcUd9x4BW86Sm9AA3qbTKaZIJjMTHjC
21/f37nSq5JUFYrqQQ86QlLcqzQEQQBnn73X+tZTyo6ZcB+Mczf9EaPVW+ZstxUuSmZAMyAUyNV7
+Jts6qroGbhLn333dEUs9hnCqVKrdPvSmU1+jsL9Z6D101bVJh2WJXlsYH9qm2c3cxOv/kire2ue
g6m/7MfPICBDBfdBPHeMW4qKtrz85Nxt0Ac2YgGi7LQXXkLtsUHEQPADjcivgL2aTdZls6/YVNn6
Ms5fg/6sjBl33rrg4ovareK/jsHOftWdlTwGW1Mt585AJNZLBeNWDKiZJPOgFbhEuUJNae4lB2Gt
ILlxkjsBfhICTmZaJEhRRkLm9G8p6WVlSn3TmFTnfDpE6EUMKAKXaa1BnCa97JjSAtQeVAHc/3hh
2uHYouLPmIjl5ZKOkaG6OvOdtCnJzM4IVqTzWS2f4YI2cz6yvDgaGLSgpVvbBv25yhlN2cTL7UUG
ixCi8BvqHXrXact21DuK3Qt0ZCFvttuFmLaUhEKWBtch63+p5LSJukmMCL9Cqeswk40lbkxwT7QD
R5dTBYtAr1Y6EYXZZ6mDzZAQXrF8jVwSmsV9GeikpEvLOx1u2sxzEJC/YXJ060Po6GoCONCT0IeO
66eYYsk3tAm7fBCr00rDIOxjIoIL0vQIMNiGEJZQt28aiqH+pAEM9wn26PprCb4/xxG80q4Z4LHo
yVDpww1HNT8p7MFzSoX4fQQZiMaXuhMNd3kdydmhzqFPrfFMd6KlXs77+qiLQYQoEO23Iy+mQVTc
tAxx1TeHmwzHnLIUg4OYBQz8o21cCYRk3rxhnse+alfYxM3PCnihonPh6exq2dRpwyXRNwwfZJIt
Ln7+9vPhIw+oPbc+V5IjCA9sn/mkwAsmuqtGNEEBLHYr71ziyHcf8gbVbSOfHs1qsFyvhi25LDx+
3QweAF0mLVl7Vrww8n3OXqTXZNTPLu3XEV7WY9tyPgO8gNhD2HQrM/meQBWE4QXheyckG4oA1AcG
Wj7v4iR7q9+t5c4FvCtwL4gzUWgEOTmRLz4VjHcqB2JWlylSlGI5PtOfIT+pn9F953nERi4KDg23
XhV/WN09jGYtxq2KtsOlDHayea7yt0eBXmohIIedS7XWMHsqqg4UH0iyYpHZLryqIkd07nrejmZI
F79rwmsdMmnGfKvJPOS+jf48duA2JIZ6HxrDDwVj6Cq2VmKm7YJATfpZpZaUDDSvg91QXWzMGrDU
STz1uEwAMyRQJNY+F6K+q1gG53A6gxvNoYRBABEcWIaQ6fPQ0xnnCsRNvsYkE9aXStkP+tWCVoG3
D3Vo7C18btiWVt4qy9djv36EV31Ilqb+nqnPXJ2qgr0KJafYwY5IhQrWdgtXCpSaflyCvQVXcmD2
xGoqtlwjXphuSmrIZFA/SgVfl9vkJ4fU5lB96pWbitak4t4Om9lohlPHfhsoBGNCk5aet66Dnaa/
Kf4J/KvsrXN9l5jrKNmZ4dWxLgjYGhgVb6OyQowcBE8xfXzFOvrcAdqayzp3ngLaKj5NUePOrGgo
d1K9NSid4UnI3gozczGSoTUo7sNHeqQPtERRXUqvNtGpPe5El0aXDvOoJOx2prMhSpDL6Nq1l47j
uJL0VxUxTELnSpbo0iZvfXbN2W1lG6BpcSPqizbw54yfp+Vzj1xY7j45oVJDisTmgRxJBl5fkgVh
h5DAsksgf5PXDcKxMtdtsPSKeaZPIVWvwUImqPsyFJymfPSA3NYrIfzyzEPY7UeEJsbikd0GZT7Y
l0ynEp+xyDLhsuu1rWzlJ0CYavWmhRc1ex5BcTFgkRahPk9gD6OXnfMCFLuND6T8jT7UmBDg13iL
jM86pZM8IM932g8v4E6YjwkBHW82WAJzJqduZ2JK4DiLFm8fKAc6XFF3Dspjj3cKpWaLkoZtJLBh
c9j2hFaXIEdorEoNRnoMV9ERvIHf9Hhp5471qiSUXLsgxrGFRyKDoWFjXfRvuvodcawdBjzZ+qDV
QkSOK+753ILhd0xQKNFsnNvaKpWfCYoc6iPg58rY0cYazSMZinRg8VLBuv8p3A6+k46beQQGe8uG
z4QNn5kSlSGfkc+ipWl2D6+ezirpFVASLpFHdpbhnKTXxvocuQokKvhUSBi7Z/QJYUilo6wJSo7V
q5DU2aBVn3lJcjhhLDOUYybAkB4IS97OQazPvO4gxhaplk4j9UvkhETKdQguaKk1H3kuFIBdqxzK
hLbITq/XUk2lLXp12WeKuYVC37SWPBzESKsJAXY+OzBROdXK+JrWE6fqCApiQMPzOwhYDBxau/bW
qzfk0PBp6c1CbOrVyz5IYQRA++c3xtqWOwckiger8SA4VyCxajFpSIpJRYMsqYxpzbISGXs6PD3Q
I6V7SyNjkggwhv/N8gfnp4/IJkmvoD/9MSSjYW8mp0R+1UcgX/0lWku8uW6dkWDLELskpH1LeRUU
x4FeVs0mNzM/HYqrzt//vHBo/dUbxaeRzy1P3OUlQYree18P3lYHwl4MuGvpyuC+QDNtF0hb2JHT
Z23VSa+0NBqAVzylbtnvigdpUi67OB5XDaXVzzZfM2voe6TA8ADhAtvZxEw3mNV7+YqhB9moY34s
O/T8rIRor+PkHe9XmiDGXpC54+niwyr8rQ4DIsT7LZ53PqMkzp5qHhRlqbJjwyeN6aSEacCDY6fK
X6IRDBiujF41e8+zrQIiCuPXeVexUlbZayDRfgfS3t8THaMh4LdgWdKudjZ6+2pzZMqrGE1a4tlp
HAJrarCvNjcp1Rr252rdqTzvhONyz2UyxiumSzzYgIhQ0ZCWSzNnAKVJng0iRRjDVwxtwD4ViE42
jxyHbvVjrcgbTnjWX8lPQwoUcNZfI7TwVPc7vbuN/UYpiWucUwDaMo044h4Y9ZUdv7v7Ljpopgua
PF6BepEB2TqmYOg3BlDt7dijU6B8prVJo8RBZLi0VgG3XPuUJV+G8tS3c7gnzhedVyv7KrJDHJ57
czM0i7reorTv0AxWaMCkXa9fHNqgBMRVF53bAk9u9K3INAAz2k7VdXw8eXejm9khk/atHRzpmLSP
ZUJN09A0CUkKyu7E2DKmTthHMQfSdSSJcKUZbLRwrFA2gh1IVxGhg0ngqimazHVEeolyqgfaRe74
WGA6aCQkOJADkUxpzw/E4dVTGx/D6G1AOlLFNBzGdlIa+1pCFHR5IHsA6JcxoHwSWS+0eaT6XAwb
AWun6OkJKFoz9bOsmV0yFT+E/tmTr3XxUWnnUP2UQljpCO3zTczuy+Ulg+go4dcr2/nYLn19WVjc
tjG0+J33ANvynBQoJrFp0rNuV9yQMMOYgIMsBl87VK89BX0JlKVZ4M7AHu9Pa3EgZhusSzAWtnxu
weTwMBrozuy9HCLyyiSrm8+nn9R4JlyR7Ft7/fJBsCMtIkaQNGEw76pbj5QHeReGaEeJKbGWlnqJ
pBeHxz+oWSE3XCl09aqem6ZbDIRpVN96lLsl8xJzWDLnSHEddsCBlqp36bN5I5O5s4g7CVjPzgq/
RvRwbe72A5fBNM+n1H94ifJkxdPXdD48JpPRs524BLWYxZrYerdmLQ6hCMBhRG6LGIzojTC8FdBu
MO53xS5sFrrJbnGLGdVMz32V4tISUj33Ebg5u3OLOnl4rtN7p7IQWwa7JoGGYtZPtRURQU73NdtZ
7ZOJg70qPyRtbvdCp4nYpYR5YbZHU0VJE+0LnUvLxu+JMWqrAAeIIS7jfcRaDXqKm85DC98iqddX
cDTZPujkOrQIJLGCgHURU8f0IEkRGYzbnglJg1c4bJ9rDn808HHO4Fa1z1FMECqtwApE32gtWgja
xaLt18C4/MiNrXPjUPlQXyg4S3ABtjDEAsSYmFqMHfje1FpokB/aditpl7z5SA2Aoc9dtZaGhN35
KwPDCHcM61OyRwhbazsDfY11JoaAAUnHsxPyeBpyqVGTbAhy0Yd7mW9tOswlJ2vR9Rtt3OX9YZDu
kkj1/khsl/49GfSjvNSjG1odSwZsgo0bhuvBGRYZz8cHJgMNA7dzLaqnYRM+XjuaFvSoZbrvXFBm
/Q0T0gSsWc5ZQNFv0DFKIMkPL7wonQ9AuKHM1rH7trNX7KQNHbDgw3O40NcJgAwdpZebm/wmOBoU
ltGe/EyLaUfUHaz+1BfPWXd9cMdUOWSj4UOyoDDiv0/Ce5rPIdZafGbB2quXkkprxrrb5tmgrYiO
nC0D8hniZXM2sjM1OI/NzQDcoigXEg9qa5ONG0db649qik5WrmZTxENEyciI70XLF8C8YR8A13A1
PJBcEPRSI5LY54B6fdp1ORs8U7928tP4uBO3J6qcTltKLE4CKxhhy2F+XTIW5S0xfn/4lyF+Nq0P
ccvSi41ehI+a+MdpwX6FYRG9dqM8l8ZGUU8Ef43iGYFHxsrcMHxrkFqlrPANu/8koC8avokqFNcB
m18YZ36D4uLbY5sN5ULZt/5LOnwlZjTrQposvU3o3sHgJs7mPUCtJAUCfswNEMV2+TQMZ5JdUwI8
4g8+AXjaBDl0zGl6Nla44lCFwAxFuWkuEkDb/BQ3NnJ9xrVwGnKbMN1VR6wxBWnsfzhI8ahGkbtz
ubIh4kMpVfgwlkfb84mTTqgb1TNTjpT31BjMnQ0RKXGrvBNk3rTiabeKnecC0hYUGfWzfFxzxhQW
clr5wr4xBwLJZD1bcYHn+gtHn4QbUtC5T4v+AEe6xnjov6VEgHlQlJliXxwf5zsugZOG2xz4rZii
RPeq++I0Nt3Rsjdh+iw7C5qiVJt2eE7VI6fKlnY0SAMfsMfu4UC13mHHlNysOBX0er1u00gHunoD
3Se7nD9az5WqM4jfhr1VtudRTDA2fWDEwmUlxi2YncWF42ML5BmgffIYZIftE5MazioDaGoxadR8
06a3kZYkliR/OXbgFbahcVVopzQMGDrgPHjiLFYwqGn7IAYp8CqZ69TPaIawgQHqqzFpYDA05x3B
aJXq567djIsxWvPSSf8sqi/eIAwKwTphpFcA2l+p+rEkLLn9UoatJ11z6zA42yrfmu2JIQJQ1Hg4
huqXEdfcgaeyOkfVWZWv+eOYdLOYPtUDSeOMe8TvyYj4VryrmV46lrtgIY1LIPNl/pLFLdsuxlo+
8F5MJDUzQO3Zzs6Dfczp+EfpSaUHiY5X/whgP414qGnLw9l/b8dVPCJaWrL7wbeTyU9RsReZvAZJ
cyN9Naoq1MxQlhXUyy280WVjPRvoeDnLPE6TdC33R1XZE/DjR8+6Ny6cPHfVOCJM99AhXdfooEVU
CrwG3xNAFOsKuo8qS1G4zoxbklpTr7P3atWzM1wrwLG1lVG8ayDsHV1aWQ2deetUMPvOMcux+rHz
QutCVC9PEqa83XcrnQF36cFhQGaCzXdelE95l8yk2mbw3axos5rtJ/A+xFdx6zb0xmvgX4sY4JJU
1kiYPvv8M9fgQri1tklw0A0DVqxvHSHAw/9ClS95WO/f2/ytqekD89ZpyR4o3A2mWijl4oUTvMrw
+VS6wxST8/HhltG2hrhlc2uDGbVMNtYnn13pMGVA0cNJ1leywuYiphvrnWBqavEeG0BVbhPrQzeI
SkHHmGzHfNWZ+4JWtKy+xuBDYO9B7NTmifHxqJhi0V1EDOXAuKWcj9/65KpYUNTxuulU+QPZd4xN
lIiWLDJ65Rx0b526dHr2Qs/xLbMRadU8dQJgUdXdaChapNuI6VhHU2IJIFC3IZcYMZNdIt5xQw7Z
KFnnS4Q/9wruaoR5aMsDKM9R/aG55CFTjXu/OGVAkiSDLZH0nsbvKM3YqOR0LJDs0YVxSB5gNofB
DlVCEc1l5kdykfDoWnekenXLWnOHZp13t0L0bmq0eM0ZyKHmtDSZt6x9Ho3rhPqt0W4ebbCRvs20
7hjAs40K4uuAJ8Pb2OmybJakq7AosqiyfgUPBBoaCg+Vy1B5MQYKxfjcQJxh3WK07Mt7YVJ8IBVh
VstNptJiJxLdFYBu1k3xfPXR7AudfWqsApIpKCC0NXvkc2dehStCXsIKg3PDPJR35vcns1/nxUtG
YSK1iHz6DyGtiSqXMEW6/ywNHrr2jia+iUC8DYTR90USmAzpHnnfFu2sDP3RLmtfR0xSEt3UhseR
1z/p6tWynjKZbgbnTqEjwwOQ5NECoRwjJX1PVrHABHi8rOXUiHMQIQtKEqEAyWslkQu3itKXdHxh
WL0f06Vv5GxF32r9RE2Farpi7R1HV+dpH0CvoP0TOASF3sbyEJprLiYhNld8XNwmyy6pZ7ZE5jjy
05J8cS5arRYgjYKW23fnv5chrVsE+il9Zcd1CAAg0+kZzVo0vPb9mo2brR+k7tQNn2Vxc8Ivjz1I
YZJdYK0fOfaOp4yvkx/SOgCeZT45hKtiFTMJqFjU4cav97Jyow0memJET0+UVSa+7mkzR/eJOYsR
ub1IpYLsh71mAKRDolnETISJVfT645d/++e//9u9/9/+V3bMksHPHtU//52/37N84OCD+i9//ecF
kECW/vyZ//ieP//EP3fhvcyq7Lv+2+9afGX7W/pV/fWbxNH8x2/m1X8/utmtvv3pL/NHHdbDqfkq
h/NX1ST1z6PgfYjv/J9+8Zevn7/lMuRfv/64Z82jFr/ND7PHj9+/tPr89Ydi2D9P1G/nSfz+378o
3sCvP3bZ43bP/ssPfN2q+tcf1j90zbEcx7INU9FlRbN+/NJ9/f4V2ZEdx7Bs27B0VXF+/PLIyjr4
9Yeu/cMyFJufUtAU26qt/Pilypp/fUnVLc2RLd2SLVlTfvzrjf/pA/zPD/SXR0MyPTSA6tcfjnj5
/LcPWrwzS5Vt1dB01VA11ZF1VZX5+v12Dh8+3678LyuQDeKHB3rI6qmiZJo1m5Mxo9fvBqiE2+WO
ZO0GgZL/ZE9RFs6ZAi3CBdm6gztGILiGyebqt+oUkdNCW9Rz5htc+uVkzXgT2aPbvUJTXNMUX3f+
0jDXcjOjzKz2V8CLk3SZLq257SrASXMNoSBtmiujjJRCD77pBEU4FdCuRbxOG4CjGoCJtzOsMrR8
SDl4NwBsnBoO4cQObY52YEFQE/q8cEYDaxOctG5Kv7PZhGTNTK4Qo7byXj0lTAPlNdwlV11TuWAQ
yWfGG4o7hGhzDAMv+rJcE0jwEcL2bJZXRrdPgv4lXgH0iXVAsKJtwf0gW2IZO7dv6g4N2QQuQjVX
AHVCFrquT9erM9ltxF8Qlm/JRJi/kzEJPKLcllvgPmt8Fhw7DLfJq3u5+JMPGjJbmCHz9EwrbBJf
Cwz/FqBba7KRFzxR+SxCAEsoGK+Byzljisevew8nF87VhO0KqhkChWfW3UGFZQKtm3yUb9osPtcz
QAvbdEI3Dw5H+Kyoj3NoImKIWP8bYr4sQCDaqbiPC3mVL+uNHiFqn2Saq/Ai/NwWq+4R0deiWvIA
PIyc0bB7wjgEIox3Ri4l2U3I77bge1aE0EC36pFBP/vJBrOivVafSFlehM78xVTnyqmVNtXcfOuX
l4u0VDDQLQAGkwQRrqNVNLNnGMlXwapfCGvy/KrnLjq9l8RVlvGa7Ylr7thc1OgQ8PGtXR3Om4W+
AHFCPAOoTmvXEf/pqRUZ1vdLZmwG/8EX/vKcePOqX/FjEMIKJKsr/al7ZlONQzRiBjfDudYjCRPk
QMaUywBPCTbKGndktyjkmbWtZOhGL+y7jGTvnOjSIPDFNr4LtupOe6JZsWjYvx1JJf/IRnkG3oqn
+wTUPH+Q1/E+mEkHFq1pJO26bs5QIt5mLB+GKxYRe8qfqSPwehG70m2xjWJcMvDcESXPBGCuKjut
WjUmnkDgKPQRmEkpDO8NN780N5qxxrY+VPyObNUN66bBTr1kZV0HR07sFjRa8+2d+JWzD+KfJ8fj
FiUmWyWGE5iOIkKNJjW96lcEyflF+E+QnzM+/TbfUSltRK6Sh2wYgPdcW8euxBVVEnEmzY17xU/b
M2XBtNfCL0SereufyB+rwQ11EEIm/SuXWWFMwhflyBDeeJshM/We5HvkTmpGVu2iWeoQMKZk6hIg
cOeNkaTkQrp2jzDFncnUjzcskZwdHQXijDHJwXuWCHARtyzJcsNLEOMRm1QfHBdyPsYCrwYPCmva
vnqn6Ohv+k/Tnhdf0gfzWljGbKQqzeX6YG7jvwD0VocLZYiyHHYPgKTuMB8grkzq1Tg75K6x+SDp
e8d9Em6iT0rwNQWNeXvgqYi/POLE53I3td+Sj1SaMGFn5LtzbojmEBlGR/WsHUPnWYtWLYkOEPWm
7DJ36pu9zSnYYa52zeQurxSU8QdSJ6yF/YrXbZfiDUXx+aEeV9oZbYqyD761vX1sp4RnPmnrPXGJ
ywy9JMOZsxWvhCLnqpe8Ieye1YSUIQQR0fx2I4S3nKJBmDwFy+xIrqA2fZljSZvsh9ncIJlhfldn
zMCn1ae65U+w0/XXx+0Npza0ID6dwa3R/FJt3vAxMeSnSELaDexhiXlv3m33qqtM96QmXqtgppOo
wlugu4fOJdtyq87tQ0azFDEHP0vvd2rOLIw0fI+zSLBq7qmSZxwQ/7zAQkQwRIGIS09b6SjmduYb
cna2y9+GMeGPyfcbXi5xFPv6OiA92CQLUvWu1pzAPSzRjH2qLdwTtwHHMoEi2n5H6hp5NfUTG50p
jqdJgaSO95Su+OPWWeCS1QwWJmY8YOEOCbqUSa0sGkalM34GoCjmC1dKZiOZ91ye8k6/+zKDL8PV
5v7RWLxJhIN2VGUMBNBVsJ1lQm8tEKzObtrtGUHu+mm6/JZWTKDUDTGR7vMeTxH9f4+N382Yxiu6
Y2trp+xj+pfHkFPUoOohHnQh/kWIdAJoBZP/VRw+/Vh14l8eN9KHKzbwWw7KfkUbvQc0MhGkAjYN
tJzfB7obn60+I40RnUGoH7z5yZkZQvefMH064BOCV8n/eSM1cUbzQaONZrs5vp4WlJtSA1mAAeNI
k/8nxeT/T2Wiqf1tmXhL6q8/VYni+3+rEhX9H4Zl2pqjU9SpsAz0f1WJfEWxNd1wKAIdVdFsCrjf
q0TN/AfVmyY7lkrtJmvOf1aJmvEPWzZVw1EMQ7U0RED/N1Wiphl/qRJV2SHlzNSZO1mGjM7sz1Wi
3Pkpcw36SkFGv7Fop4DEchNFhNnNjbHY63jKevse2eoqj9F/By9JcFdFThCEnNyZyyAb5AZtbwhB
EN92R4+ykItpKV+TLN6MdrDKwOHr695DkkbdMbGV06gSldHc8m6DuvTR3Kz0W67X3vEhHY0BN986
ufjYGz0yqzgy5JmwyFJr68jnKD2M3mHImBGLOZMbaSr0FVyGG3zD5kAlwiTINlGaPffYtZG+CycH
kAmH0gKB+NBKNJm0aRliUgW7ZYZAYxCjq0ycmVJqEWa+aZJiUWS1Bo2TM/PpEQfbBd6sKJ51PXAP
Tk8g0eri8Tkw6RhaDPRxtX6kZLNLvAVh+PaXpaHBUE/dUMJAkb7a8ce0kFl0Oc8mwvvMQxLKTjTG
g4CeaVoO4HhysGc/Bx4IYKKZpypknLL4knkccl/L3ZOdRDOD4+69zu1UsI9ZsEoTvII0hNowXigw
aFPiF/wimGs06CsPFwSMAJ1uuDeuHjDMW1+b5vgBmwCvEHTd2McN0xbTOLw3xdZn79zUC1SGJg4R
BdheB01CI0RHovcMsXnAHYQXRXM4CJ/USgQq4jgl40p6Ax6wUxe9GPE0L2CXMY6A82g/N8NVxfi4
98P3TMbtcLOQP+vwf0OFfBtLRY94LfN+pkqTroamrF4NILSZcuWYHhoG5ExDYHgVRxkaJH5KBaRa
QFL+XdJJNqVx7mW9WygAq/i5EakrRHKMgcoi7bGQRe9cVSVDSqiSs1CHAsqFGmvgFZ1jiV5A76nJ
arhgfFAFY5MWtSB7bTJMDFOGy+Vjo723BatuwPQG51QhfaSYSdCUgTybShFd2VDn06N5PYJNZ9DG
YSV8LFWDDz0GJGGyuyDyvHdQSTtM3CP0ClY3y9OlnqFcLd+z6lrVdwVurCDclvTFSi6vztdgfhDw
yMvIcj/DMjp5yEBMM6TPwdmsFlImz6T2redh3kSSm1f2RJXf8KgoonMwcvFw5WJ4wgyPKKLiqvUZ
umNaqWm8+OY1j9SpzBIg8Uk0ONgfUTKT8zs08AIxpMDLxjaIiWsMcdQijbrkGkiogyyyayEM0zte
tFo/K+iS2rk2RWgyq1veJJ2hAYeCSvcoDhFMG1SmSj/Lip61Grs614r4e4gg7KHdcw7WHAdCIeRt
wdSkJ7w2IfdIrbjF8NoXPV/v0AiJa8U6mgxOGol2MQgWAhv9kGbVLojuf3iI/76l/uMW2uLR/Kcd
9M9noyGrqqpZsi5b4tn5hx20ZtmqE9QgRGBNVlk5Gw9OzvQl0TARc8l5LKvGNRW5k5TyWWFv6kTl
VpNAWzOGwUo+9u7AJ97KCiX7Ipo9bB4muduSpNAwkchr4mJRWBhsz9HZL2wguTTk2LLXpbj8ieZG
ce882OsMd3GT9f3Pe6DKTjIyJWakDmrKgW6pjrwwDe4JN5AtX3VRQgCY5pMvgCyozdUbKjDWEHzk
ux69pa7Hq8GEKkDhd+W9LE4VOyMpuns22jLOdThAbKYZjI22Cs5pPWAyXPz92VX+25XnD2fX/PPZ
bawhjREBiJy45xipWIxPWMOsxT1qRUDxqcHr4lvT8Z/uB4mlR0dVW24Nonb//khYMv/r56xrqvmz
WaOz4P75SB6tJNldFfM543eHRaZsNa72AeA9Jm5BM3ILdrA08O09gaseys3qWMGsZfIaGXhYsJIs
TMxIzaKSN9JjlqCIy09xhhp4Uhb33NgU0gpJgRSiulrEaCtkc5nLaBKaw9+/lb/2fLhiHVmVuV7F
u6G99Od3okWaLcs2Ht1Ud0vno6kTWjwIbS1SEsvp378WTay/3h28lmZamqqruuL85fMrlcQJAgH0
7HQQwzQuZwkTi2ZhMKj9qPzfiso/NSj/eDM6mvh9f+xnqQqFkGxSK8mmbiiquFv/cDd2ttxLqhfQ
deZ5M0bqyvK4rcA/xDkKRQiHmULCSH9XpeIVP6PDmtFJDgaoa9fRw/H9eYa7h9nCXmkBa8TC8R9s
VKXZiac83hMm9/HVjwi3lvIPH/t4unTC4DnSosWDm7wL60+DOBQvuBDYvRpxQyqVCqq+nPpU7OIo
kiQ6VnaHo6RY6o+71RszbXBLm4cF0Zj4nORbMfrzosF3hb+RsQqLqygjJIsJYoRIg3zWasM/LK87
lC3zbkCViyEN2WZPRaDT6rYUpsp0FMrGdxkPa+3Zg31YSW+prpBRKy1r7nlAlNFI8mmy5BE65UqZ
RF4/Sy2I7RQyGNTEyhty2GJ5UC3WMjp9nSfI+tJEvFu/u6hxOPGuMmPuDEtvrNM1Zz3hkSeqBpmf
kcTNUeIdNFBH8KAvvXJNDAr9JWTqUWDCBX5pUaibDOHqDrVYsFBZ/HTEFHWDFVL6XABNqopjDcAF
hUkUse+z2nnOIuFT90A6LvH3DhVjUWirbSwo0196fJRyJm2iQ1JTwmBIU+J38b7EgpJmLyMkJ6sg
gHFS2FSQcFsbiJu98mabtDc45oI1b0BOJQq2tgjZ1DYDqNfAmusxPCx7HfsUwBm/LMLMaUhTayI9
kPGzTDZ4QAtyprQwfTGKEhhyt8twuqARkLVwFVQ2il8JMzFgBXqoD7quzbvW4lvIhB9CoSgJ5plP
sYjunfR4Ath1aC+9gsw8HNysS2CJtTCh8MdZEJGaxUgUieXj6EP4wKKpq/x2JGu2GS4yTMDpmuUy
NHc/1+W5LaDF8a0KGI5RwHrmVcE7lWdfDe/Co9o0gUhU2VIs11qH/YzyKI9jnOolkQj0i1iRjPTO
6FEek+uI8kwBIz0QIeExOctPBZnmDYWQiqNHj/xL/NAoFTetHc0in4jU3L8kijqNxQUhXQckEI/q
3Cr9No+DWWu0u9qnNoCm0lb3zv5Qqa4VtFCVsbXs7UAbLaSstT80eiYPBRUX3EReAciBwYWfcXB9
u3ZSN6sg4lqoBqlmUZdkPgGKPkuZxQ9Xa/EcaDvYQBArJV1dNFG9NMlZ1PA/U4pQ3ThIvcVdGdJO
GwmEyFnyGDpzBUzybClpLM1QZ8AIsBzm2OGbQGVDoK4C5wjgfCqeFxb9UcqijDgssVo1hkKCAe44
Z1l2xTJNy6lW+z/r25LLZRBVdX9J6w+xibAK7eceoyy6uaXeY9TA4igeEQOwlqQRaR5H/lxLT011
F0VUp69QvNm8jE4VHjjBjCCDSWAF80DChjm+x9B0RFFsmgC34IbVKVqji9kTI0OgYpDfH9VLHudL
tQOxQgcLWXTkgGOolZUJL7CKqAZ4Py3mStg8lTNvFZgaoHwChb4b4Thl5S0L48lGGR8217TYuxHT
Y/FVsbOoAgydCbQXtLWI2xMTxCWfV0+f6ufGgqtBbB0cVlGHC003KWBtirlKQmwFi57K0pQmWfgJ
sm2uvDqorGrY1z10cx7S1oc451pesMm6lw+e+9SZJMaAbaLIjsul2FE1SnKwLPZzuJFlgJB6YSDm
hF4QLxpEDoWPCLBhx6I0iIaqQ1z6JKaLi+Dda96zEPymmGhy15fvMLymLS3iKEiXfKyA1a5NRGra
d/hAzMlU0jATwiOHWc4xyHgcE29mMMituXyDcgQWtMwp6XPIL9MIy6H4t0esJIGf7LUdGrAkC9bJ
2Ey1PpwW6CdypFPYgeee2lH2GFMVga9SA0PBx+3Ly0o5FaTSBoxqL06zSYIPfYQ7u/C8d7z9IUZu
/1JTEYvPunuEC/MpQdnV6N//OtgM7oRTnxVintEaFHBvQkty7UyIUllL1EWRRHBeAHj1w0IvMFe1
3QTBR6mBpcMAURgAXMWiK6NY/5bjra/AbTdLBHK7NsEAAsy4nPt08FTr5YGjVokYytPzrkyaqh8t
pzZ8tpsLT1YfWXejxi6NjwX5J+FXwAjCpvvrXzoddl+1kXhuejl6QCxs2qWPbhKPZ1YAj9uHzWq9
jRWYYRnJnMZIpM/2kVwKSFo1wxly7pYe/BplTRhBnR0YrPIuRBEkPrKxoYtYZ/RnrWSmQylpQ/LU
bYyG00HmVBBB2d0cI4HjChxcdQ1gVzFs6dhHrNog6JKUNfZqxypXCqlDKuoByS8IjQeTO6oQ5Kj6
FBlHf+PWBQMYlOYOap+yCeai31HQfYwN3kHhuwFRvzEKC8VpcRRwRdFn1x/cSDz+FNjiDqQ7JXnP
KfxrLPhVsO5o7iJuiEi9adBbsyBYAB8VAb3mE8lnsfLie2gtiPUuxQUkoX8Dom+Bq+Ah+Ug3vVTx
gEH9hjfExwQL8N0bXwz18lCxh/H+uQ/09s1SnwdoBgmMCABMJhroEAyT3k7UIZrGLUlmcN5MTMuO
+kD8Dn0e6YSKkt/4P+ydyXbkRpqlnwh5YDAMhq3oI92dc5AMbnBiIkbDPNoTdT9HvVh/cCm7pKys
k1X73OhIESLpdAcM/3Dvdz1SEhaH8oBwgLzbmtB9lCUepZm5DIekRmOi31p4fTNWAsePt5HF02Hg
6kIFPoH9DaBhJtSNLsiYAOmETzm57q5wLKw/uKUVbRLvJtHdURMqLnHogbwe5s+BGYiNRAARcULx
gqAnjTkPu/xz1epXBylfLATLwwCyx3qZWixvzqd04Guy45crVGsBjOxggvc+1wvF4WwS0ec8vSB2
vNGaLR94iqDb2012U/mfRhI9zFtSc861MwoZ/t1H5nsg3Axx/advk2fTUXmnHyX7VTd0gddNN2LB
sy4+ygUqccw10UKOpTjSeN0yRg2u4H+T64sxGxsNWcsebiVyzia9kSiLPHCWZQRzBGZ7iyzKceot
oPPr/18wrrF4jzKMSdg+/YCpPDrBeNGbHvVUXnPZJYhDi4EbgBTADOJITlD8yAvNya8gpynltLM4
HZLJo+36WJAe4UggKJjvjPy2IDd5ZWLOLrGKHO8hBmBawhmNpqZ3X/+3EPNCqvBiIuqyy3EHXINs
MW4zmyLMRc/Yxk9uRx6lX34shoMeU0zb77zmc/EmfFWMxhgeZJogFNfhCFilac6ZMJaiQEtOty/V
vKNGmWEWWl2+LZirGWkdym7aTpiULA+YXA7PGMOZAAySZK9jvOzSbGdyDO9tfDSp/ZFOEaf6tM2W
DJcCI08PWTz1WEesHmwTxeNsjJk4Md9L3ddOZ4BdqUQZG3YoX23qvL56jJGmRa7YTzVUjSDZrYVn
3vEonufdOvYp83SneZpL1KqFxRIFFqvBgzWJb63HLc/yIrNrEh7l+sj+bVJkP0wvcMe5HFANehNY
4XUGOfe3qJXRuzABoUpLgaOVPZyEZNMQtJFnQPDFZmpOkmt6mX5k6/P0SFQV+UM/Owy1AWECIavI
nLlP59tI+V6NwYisE/xOMFty89tPE/zoYrZCTAnXIovwqENPanjYFchb2ruJnaTpmxVu8SpJDxgS
nLhl+nTtJf+tP/kX+hPHpoNHqPPf6E+evyHugM7Ypl1f1ckv61dv3aX/8X/H//g/3Z/3Dddv8/u+
wfKdv3lsGxwVCBtRCFOX30Up618oHx1I4IQu+wa1/tUf+waBlkUEvhOufbzLkoBe/w9VCn9lh6wG
VKhQsvj8y/9m38BX/KWL9zzl+0R38Y1EqATym3Wq8KcufhmZmswYrTZj5DzEDgEsNIa9/qgChNU5
MTBAQZCnZlQYfvMFL0GbfQn4j9B9qjKC8FK6bci89hoUGe5WDpnwObF6huRfO1gMS+yjWmdkzf4V
NlbM2otwltFdCR2UoKye7YQN85p7l+J5Vi8ukeE62NjpS4zVPdWf1beow3FD+W+jCFtyb1sHX4X9
fcppoXjU2tCV4sjeZTZqGig7DgR7iVs2sN+8u8l5zmsAqy3zM+ZyIKi2a+lL9cHYgW4Y32z7ZOvv
LdkaI8PNXHg4yqLf8FsmGZEK2BkdtzmqHGpfD1chX/BiUHuk5cbiobGAc/Vzf7MiLGLO22KGGhux
bmb7Xq+q3sG9dUDk+CLe0+AcMwopg3SsgkKQ3kzV99b7iBYMUwQO89Pji8Aj66Dhqd95WhWc3kP/
MSb3vd885Sbeu/GIl4yoe2rn60O4yM8yTmHtU7x435LpDrP1rncZnvfyUHRky6jyAM4EeXe8n8L2
t0RC7h7be2Gbfd+tZSYUxG7C5twe087weFijQEODBEbiwcGP4K6Tmap6aL1hJzosUmTozumT6dv7
LGcQUSYlJID4aa3R1/egGocjCUDnFg9wQDza0t53QA/jxdpWQ34IGmvrDB5pft2xDMPn9S1dElYT
wTmr3fPT+mKN5kE4D6fQov5Cixr74VMX5B/ry6hHs1/f+jJx9sv0NZtg0SVkMK+1Me9Myx7EacJz
LYtDk32UU3s/GHm7llksezIbLxy/9ZKZu0qGRFW6t+NgnfMwvfW9/BwKeZErtj/augYXeUqJMmQf
mTdsZyaM64PajZLbNCRIlBot4RE8K3BECQb+aNi1Fj4cIqzWqiUFNLQ+7Flm7INGnyczXwsWK8bE
XIJzsz7Tcd7HvrMPMrXhWxyUBITa3tSoVegcemtrtT/TfgR0m2yJ2eJDOVZ2eilxiJC69JI3ELfw
ACvqgiX7aq009wW6y0ffIHEp1oXTFxstOCDfqhCofig3q9i9ZAWr9tF79p2RaOyv0RRB2A1PvQmf
kDaumTxb5Rx8g3fBlZc5ZQ6skDz2o3kfuvms1/zdSvKqQ14Ojzzup8iyaA6/FBYRpdAdK8//5rlv
chY8bqnlqvjks5fsSsPrEhv8Kgl4kjZ5H+xfAhXyxMzB9gJKlRG9P+/x8Ms4+bGhz1zYW5U8QQMP
xDP0tBbISKlAGNHFtPKtZTC+1FjnCdnK2HEI9SubHhlDyfRzNF8CA642/eHJk0WGdlPj90dYHgcl
rC0UFMNHZL+VNRp8MsaRmg7ypUouxGfqpcWtX+21Qm9nE+z5lDj3Mi33ofurwbdbo5vL8gvhsJsJ
TfekkY5VtJd8DiP5IDDDi/w4snga8dlGEKOuuYgrBg4cZmBQ7RSPo4vfa/wYEo4lpz9Ey3e7Y+I4
cFLZ3/2G7iXDx9iSKjISotHhmmnNezybU0BCZZ/iHh/UPiGYA7KKM8/biSFfTTaiu8xbOxkOpcN2
iAN7hlM0caS5OC1FAR/fGg8V4kFVo/eT8mCcNfw7BF5KbiLm8dZtd0Llhxo/th57jCdwcPS7PUw3
LQ2I33YsTOShcttzbJvTiEgcQblHBOifHq3/ZN0j3L9Oz39/NnksAiQPOx/1pvPXZ5MTAyOTKZBm
L9MUYd6BAMUvrk72QpcPKe2KNUHdXhfkfLjlmGwFwBJVjidVxdi1UG65GWV+D1fUO/j8ec20s5fW
2QHUErX0bJg/Z9+9pDYRAhZwP+Qf6mlJ4tc0Reofm/1ayfckLRUuTuacg3zg4YVEbIjJTKc5stC5
I5G/dpiRQqBj8yoyTidOkAm8lLOOeCj7G3wHDTLAGPXQEjP7snkVysfIQk6LBc8uAX9YhrdV/JyL
4bQ+N+rJOjcD+XHQ3a8vsO1vrGCXeWKvOOgWk5+ZduwyzsKBWUHPwVc59Fp2vFdJfTvq98ZHt8we
UEseXupJ1USyFdbZLiwCla1HHiA7HV54Dp/Xwxaz77ZjVShajG0cZF3HgdVxaAccdl16W/LN18Ou
rzDGjvmrExMvD4El8G9923o07D8ze7oTJviS5kQSTSxxB5J9aWTGIX/kqUouAO6JmfN83lU9Sb/A
LG1a8Zx+LysyhhEeWVXyIsbqYe2BVIRheuGNpC+ibdAuiZE8RFOV3JJ7J601BodAIp/QkjIl1ah6
6OvqoePkE8zsunS+iznP/10Z/0+U2R7rnf++ML6pOqTaT+mPb38ug9ev+aMKVlTBvk1kcuAoe9XJ
8Fd/1MFqrWgd3xOsrv5aBYu/OcJHjBP4EmWOF/I1f1TB3t9cZDIKPY4dCgrY/1UR/F9qYD9Ame15
1NnIvD3hrefQn2pgS5vBLpYQlWVXhWcr3/mjFifb9c8SwrTvYAKuCzVBplbJOZV0al3rvyRWF5/H
ZbpEcwyCImgeHMtayGgZ3pbGkG+qakXcwuPske5cLs2ejD/7VIJKi41vvQc///SG/7PjMhD/WMv7
YcgSmF+Dd5m3x/6HWt6vmqLDHuJsa9JbvSgmPKMTbEeHgm3V5DyUTurexjFeqj4ig74mpQqHDGTa
rnjP7BHAJI+Foq7iW0+Ht5IDGfiJCDfdDAzOYemes8s7FdQCfpvjJUw6bxO44SkM03eyEgHUkERq
lni86AQCcQX5Uvoes8RnkRL8ElYQvTNfl8TnMBRryM9UAX6ZbCiIMvHRcVT9wNZ9JJMS+kaat5+N
1/8g43tVAMc/3c57H/zB2iYTBtRqzmuO6uVe4UwPZGzdl95Ipaqq727ldu+WGr9476Fv+d8sQ9yA
wN/OToThrIMbx3GRSwyqOSu35rH2Xea+hBJGcXJpXGHvvHih4hEmPk9+/iVtQBQlOT85o88YTLaL
ffe0RCFZUisYLyFTLkTEHQXWfu5weucrBiaZgn2YshYqwYw3jXmZffZPbkmKoBrHQw5z2u/CmVVo
gwC6K/KNH9i0MmA3VbWkuzHDcyKH5K1XBtX+qrARs/9tjbSUlZPw1Mt/uNYYHNRxYMYz83IuwYTY
qZn6twTGlQqX/EmenV7vh4gpYup4OCQJ+Qqs+F6G0UM0o94RNcu2mTIdLlPMJN1Q1tWMOpWFLNQZ
wgZeZU3oLHvHYJn6/ZC00NOGcxflX7pAn3NwKoEznv3JsiEOv5nJYhrmMhG2NQIzvUh2WkNF6JvG
WzD1zMcLtbIc3STbhmLFlcq1BgJjMbvsaKwChEoUwaode/kYmepr3kfIN2sFCSdzD1ZePiRiwHBu
davIpQe9HDYbofFMpjpCWjsx5UpGW2N+zlG2lv5NHqW3XeaaswgbXHZCj/dIKpCa6oYEgXXlMmuA
fjlopKQmY3OUzVe/txmLs+T1ygg8YjJiC9XtLsk1kmWDrC7zq1+To7/kFnFOCGaT5MUN5YOkEGRL
hONAY/1KeyyRzgIuLADOyFY5jTSkHV3emqQZzdauxhLxuCYmzik2yxQSr15hHvT6OTQ37Qptka33
mYooOTU2yTeBOCs+5c0i8J0qAEi17O7aFgNqCb9MN/fRhO5sgVFVmfSrcMNLI/zXtBNfItl/+M6d
pZGfjxruk3zx24IcgJtALkcsqa1JGGd7GMmSjLgvxxD+PrOAmhc6+6F9jUr3W+0SdFuXP23bZnNQ
P3bZeEh78c7486Ebui9xz7aoLni6F9GxKIltz1g7HGTBDw54t5m8fplgG08DVbAKR9SxWpHFF5zp
cEaUGrNLfhZGuZYlULPue9y8v+Taf5xToqt5HOwDJz321XLuBcHqqVud7FCzGJ2dNydk52HJ7qkz
AxkGJSt/3N940camfG0peaaZPBAm5ZUndyESwSoQTM9Ay0kNaE869s1sZ4i/RfVUJcU+MII0c+7C
uUTbUCXt3l5oXe3EsCzWRMpy4yaO+hHrj6Se9m0EmDVzvqZRiUp8mbbCYRvqsYAyISIp7YMjaVkr
DQ0Mb3HSTQb7yf2AvnyvgQslHSDZqM32Fh23iegBu5xVaeB3L7MVMDCHyhTsq8EmsYTzhxn3dC4H
9DGcGLuqqL+3fnJOHNrwmSXdNEeYAZcJDDMjSwcDr91OH0Hg/6g0IZ3rfrqrHMI3/BwkqtdaCNqc
i594D1Y03NHr1LuqCcjXlt3XxqaRbwaNxiZhFJ5xClXLirXJx+bQdr3a+GRhuWybna4Eqa/CramA
bl+fjAJH1LFwZxbGQEV3WU0i32zcG+P2822RsocfLcZAo98T/ScD1A2qgbqaEzhQ1cWpqnrDT5zG
56DiIRIsXUi7zso6nhOeqWtS/GIYMGPFS6sh2NZ1rY9xwnDfSovkw5nc994S7XOVI3Eg4RCFhGV+
5tnCadrmyXM6R/7eLifrYAK3enTgbABvIqrF79igu4MgwrPIybMqjnFXz0dlFwQZ89sUuk7uS4Mj
bAH7stRpfBCh/MJH9lIr8cDNJM85Gk/jrQkucXLQTS0ea7VCQjjZkTCM8jZuPdr8SMq3wI/PTYuz
WUpUJ0HvnpOIvMIighmxVicvSVgGGy9dB1VtmNJE19O9WzMSy1WVf8Qt4gDL6OUyjLVkVg5KZoxZ
FsVlvUAakHLHNTxeimIsDkGfGpCLKlj54RBwVZQ/xTnLf1WL5HvvwkV3K3t8qgvb3Gq7w9oa+Eyu
chLq08i5G5Run0rRltyp1osJGUlPkXldIlzUprDV3exaatPFGHRBM7OC6h/SiS1+63r+QfhZc/EJ
gerHKn7IUkUWrhZPgeCUnSfWP1H206jKfkxN4zwxQSlD8sFmK8GfXtTdvW4W+oAhYYzfJOBaoAM4
MSoOaaeYq1rRPgZr5VWXEf4Y/eiSgXwqTU7IFuvyewYn7Y0r4a3T577a8MOtJTi6deNuZlcB31yV
QEvEHDELVhVR91hM6SZR7altvpT1lB51w+3dlYj3s7RT236eSFxFQJw6OahCDWMT4I019Vxo9R0X
qtpaBZqRCEKBqZgF2mMOFrhn89KryaFlP/eJxWiqH7gFMQiUg0ow3kXP7VIeEhMeMo0SSTNI+S24
85vu7Mf21vLzQzIQzTQG4CFd5lRKXYRKIVEbyo6l+moDyJ8w4YRNInYeGZT8TkQuy/DoJTOiV6xu
few9eHN2bAICFULautIh1GiZwOhFUfC9cwZGcuYSO+K7Qnh9E9Y/y5J5TDBCic+b6lbMkoxBrwd0
CJ0jG23yXh0Uv8nws3cnbE9JjVVNETSTrClceZ6giWhSjS5jayt4rX7vXHq3eB1Y2xtynEVe9jet
Qyky9PjBMxeEeGRcsgSCbZzG20G0d4IpYdvM4FZH+3vdyE83x8BcB4iyfRcITmW9NORlN4TObNp5
fOlTKJEGXiujl6oFU0WK4h7xxg3gekSxFv71PGSYZ1vqEPfhU++mzxoZLogbhFu1hSx3krdOogDg
lcx9bPtnNHakRjgl2GJmAmQIXxYRfKt95OKW0xOhkOcCKtWHkaQcZyRF/4Ir/dgOtU+YRvBFy+qs
svxQxS3EcHZig4fuHj3Zj6BhpjCK4MU41LoVhpu5b7dDXb0WboR90c7eZsvDYE2w3NK8LR1y9yTy
bsUSfwueGkHo6JL6AF/76Fs5zs+z3R+b9tWpsx9pwYvJAZLR7tx31XLPXYsybZ9hb/cIccomHoF5
nNFqm4CM5pQDIj6EOXvqcM6xZc/wxcb6ze7SdJtUTFpscmrr7H60m1cThPuh4OWWDYPGNEUbKzNz
EBaex7TV2Y3xUdFWDP3cot/TJVJ65RTLeWY/1l083ZSJRvrsUx+MCzLrfnlCc/iYLbzIEbln6+08
ixk+FfktwYC3VHgpbEZF5FLEKxFsesk4Y1YS5J9R1Lk3gBbPrkISqI/BhGrFMfpbZaXoChmspeVS
HzkAhQMpc72cXMUfpEHyY2mK4FjHiBGEepHLbB7SnKe+tmhOkL4ZOAP5hcqRR9sgrB3TcTtoisdp
jHFctcrfdFEkT/3IIzrSrXrr5QgOKcrQtFVM2ibycAOyDcMybM65bQ+PgnyihKX0EtXuexFX/nGR
6CiGbpDvuWX2WpdvaWEYCZdj/1B78q06B3kVvaFdiy+ezYb7+p8McclKpjEJNHbOMSnB1PdjTdLP
sFkCd77TIXogr4keozIa0Gz1OOpyK3wMTdTdDHm57O3aLXe2bzeblh7gMVYl/6AcpvdPCTByll++
H417b4nP5HAPF2tyiQoH2LVMzXM7/ioGZjOhmPRNMjxMQdw925EpX8Knuc1/2iLI75Y8tL4Eqnlh
JdITKKze4gYqWOtA8+Qi+VUWZXSYpjR7ih2KcxNV7sHTQ/Z0/bMxkRuFlGguJMB4181wBff2JoRI
F2ayvnNpzMmHN2cJfGFcwje/8vpDHBl9UZW6D0y3jlx/dBpbI7y8r3VJ6OloSL01EeJPy9hf/Vyh
L4rJq3Uoedtlqog2CaOttwBV99PyXPvdeBPMojg2BtGm7Hbaat+rqfEvU5toiEXWG3lcANjHmmZD
hgeyei02vW3ZzzsxBpAWrUzAd6U6Er7DQaxz95Q7MCIib0arCNIwGdJ9GcFm5zJCBM4tnveBfKbi
9f0p3bM5lFyjyIvc8dglwmX6lbxkNcxk1tx9rO+Cop8JIYZOWQwV3PIlmzbXLy1L2MLZ8Ok0xDDo
5qnqQAHbgSWPtlNe6gQVwbVaS90Bcpe3DyLnB/cdQty68HfdkJBrmpfMFFG552X5sDiEVYh8fuTs
hCJr8m63wO8jEtFopAN5oF9k+op6cz+WGYjkUlA86jbCQKK6n0itEHJ2y3zTugkqW2aPoDP4veDl
Rp7aWB2jDJnM+S73UbsMo6P3o0UcxDgp6DDM9u6gF9/bwrkP1xFMPxNmsLBu0lx9FzEURDs0Mnf2
nQuutE7r8jBE1RoAD0LLL6Z4M2biXSmkT12JqnDMYGSpJgGfvOjvZd3+rIjJTixuxbVf1QEZqd24
Spl4F+c6jc5dGt+H7BVfhEbxyxU5SNfcLkM87qLloYjDh9EZx1PkkudpyC5K+nZ//einhRiF0UMH
gt73Z2nSeqeTPGT5IUjx6xNKyahNcS9BCXIXfzf0QFlYZMrj75+jpBjQM/m92apNWEnjqdNR81AJ
x4M13cRqTHdxGwAI4o9ZQ3c3ubEecV25NyGBMyDI8nEjxpxVToTRJy28aV8vERclLqhZo6nMArBQ
svxcxrkA2Oez4JwtQDt6vnNMEZ512fzoUnfa2NZL6714VOA3cRPSlhS2vwpmk9+vuc5V3rGnOvek
G91UNjo6isNiWw9q3vq16Q8T65e1VGD21MzJ89SmPFgX5lI6Ic5b1pQITfHuaodqsPCAr7vRBkVH
f8pWHZAUTXAZmwVEj2n2g+z7o2fG6CFYW4NZlz8YR4KEzetyj2d9XNWGoU/BQD6SWT+vI5mlEIUK
WuomlK91lQS3kyiYWSP6iiOHdPNYvS9Fe+h6T7wsYYV0KABPPBELEWkPHv1gy7vgemsGiHx1wlJM
wxk7Xo8EnTjZqY1QcPd98ezrzyaCXnK9ybEUnlup83PGYMyD9PHQuOFb3TI2s+rhOam5/1sPJWQ7
a2+3TMl4mc1MrioaF6wmfc3pIPyjZZW/rq/fi0T3aKXeVut3XCPtM1mKIATc4TlIQus8rPeORhRG
ugHHUjUjhJqjhNfpISWv2Hxb1myd6gidaNeijU5D82Kh6rxtK2wVjiS7Vtr45/rsPPvPSKIVi6Bj
OyjzG0JL6DzrXELb4feim2/zmf2547XhPUc4CRPw106V9ZzHXrwNbBhmTUR2WkBK4aQKuu36UWIm
ONnR8hPFkn3G20TjoWDS5xBD3are92IJcCDFT31jp3vP+M++7erDvB68ymy0RcxfF9U/ru8919lb
t2CMLEyzdmcRCTp++uA0E81nuFHRQsDJPKf7US93cSg+E1dVSFX5DdyB7YJtldAHAkI6GqUPKmyq
S2EVe5si+lFCUS5XBTAPWjABADG9wvR30ZzDGxYa5ewykFNZZ9u00XsxdFjW4z7eI0ua+ZwdczOy
t0+yPnyggaYTqQ7BkDJuWM9tN6lOSgF4Kz1QCEgz3BsyAolMy7Bfmhhqm4PzvohMdEL/Q+Czhl6r
qEX7qdE/aveo5J1Mogx3JkKwpUalXBec8LKBUellDMma4rvSc31fLdiSC6R5RCYsQLLBERQ1YT5l
hWbwekpQYNVf89E9eYtXgkJIw3NhPotW2ufci4EgAlui9yJ0YRxZYbOev7GrlTtYAHkup6m6mfo8
oluW32SEjjLGAdnj7TzLxT70zCsf8Xmq2pofrud60QfbFrXwnocMFGqVjkiskE1eP9DrHWNRV4Nu
f7JboNALuMa9tLMvkjg5L27LU2wn5YPgObSp15vMG8JzHLqEDWgKUuauLpKz+R5/ItfBODyWHZZu
zAcHL0Sma0e+txEJ0S8Dtel+iuz+Nzla2VGXQMKtVCKk1Mmw9QqUtn6SdsAyvW3S2+hSOyHpfFMb
5oHKwBetl5EeoE6W/rxsrKw8MCMEJZCVrASE/q6WOd+KYiAOJZ/qNye4jWw22S6KjOfpOy5jdnpl
kMAK/iZ6zPJzJjpgXu7XYKq7254HKeYNmOHMuzjYucDTWXJ+DUG7H+P6e25GcVFreYzZ3mEoeSzW
88gxKAd7ev/f31FrQHs39yA/ryWFlQ0TKg3UoLNCHl/PXnd7/UVUUSR7bs574Y/d16Sfmaci3Nny
ZIJ1WFTiNmtTBi8sDTBWMXhLXTt5brj+ufzAqs9TXB4t3snf7KCtIMIWzS6LeFJY0jrOGVGXOiiA
nxSt799kE+1h5DmfXqlXgDHunSqcoM7qcUAA6w6HPB5wn+ZyX7RBDkzPtZ+sur3kjBrHVk7nNl47
fNp7tBS2c+Ay4vNJuzcswfMLVI31zIpd8dBUmzFR0R1KHKJDYEKmThDcLkQVypwx1Vq8zK6PdbMY
Tsz8JUaFBETDtLSPHAnHKHaGh2QiF0Dar4zMfG507iCvmMCmd9nyI59+GTyjm7SpbUKPsefEofWa
1xmwsSW2q6dkgSUmvCEi6K3+iNEFp9YIEi8DjDL6DJg7bczt9YEvqmafiTS5pN9lOJR3plOUOitk
DXCWvi1tpjPhUBML6hJyWDCKvw0llQGGSaAH0fJRw2SPvLrdJxHzf18siJXTEBlUM5V3CDRz0Yiz
R95hASkJkEfOCCkBl9B3vJb1uSGDGhhRUoCqnPmkOsmHjtrZH021cdvktW0JA7IuVSrqx96qX3TA
ArfNJ/toLzU2jlzwQyZP48LsZcWsneEyEplT6abtoe+G+2vhuWRhd2KBQiVgqPN866Pry7uKmfLm
epmXSRyew7V4tNysPVox81Vl1a+ZMixd4ohMwzw7WPNqtyp4rCNrPzPjx+pe6zsOOP1kVTRv0grg
YebRO8N3JvqFg8K+JRCkmx5LZlIsms3JmPlHQhTRMbVD2mEBlJhTlXojdhjVNsI78dxFcm90cui8
lZOifHMkuyl4zMBMmqDy7+BNj2HbP0ZV/jNGfXVBOcpIYS0xRBjLL17DD2MA8HCdofZWeQzTcNxb
E5A4LxfBftDYFnLD3NiWI/k55ZMOp7PleXqnh/lejPTRURO/XY/mvqmZmchYn2MGf7+hSYv5JLeN
E3QXy6lXdwFMl3FO793GnR/mWcPZscplq0GeO7JwiWxwR+bimU2KpqjQy2S311dWe7H7Gk7dczzF
DzFDzVOaeXR++RaELrr0tVTKQ7UvXGxyKFDWa8X9YPd2njsTngrYAKJO1sgMliEmqOsHPea3hS/1
w4RShjSllMbcLfYV4pWHPq0ptD02L7oB9K8dG/oTo0TGyhdt+p+5b8CurfXWVEFvs5r0rtTwpyr8
A21Xnuj05K6wuC7HLtprCYJmik4DAdk7z2W675HCxBZwQZ0rQqKnCtKd1PTq27UPYRyeUTV01W4q
Qo+MroqhiUdmwr5oRHu+Fu8Bi+7drLZZMMV7z0Mf7pDGC1FU0hV2n7IyzmFwg6fUbZtjU6ZIBlMP
YROSnTJqQeQ6NqKaQe2QRKibXnZfiJJKgRRS7VxrNEtUpO4y8GTc4Mf7aw3PEg/NfFUP5rz4/XBs
s2S88axi64/CQwnM/mDWfYuW+oNpjodXg91EmzNXc8agQYSsI5I24uKoKPYGFc/HUOfDxbUb98Zb
b4IuH5/p9uVRNNOjWy2PVhHWXyePNn6E6zI1gXNIs5TQ95GshiFrEXKK92uJm/QMZMflTtYAASqH
lMDroVVNWXQqb7hspN/0/8J/6qwm4P+0n3rsuTwRQOtAgwZLjSbir0t7E4e+m48qgEXhHeZZ4NVm
beD56WPiL97mWovGkpBZG6i4nrDolesDeVyLmOtrtNc2zbFwHs3sr5hGylsU36TJ66eJtdS/ZSP/
E9kIKuY/yRj+C9Dv4duCqezbX8TT1y/5O9IPeXQoQ26oQDgKt/HfVSPyb9J3PI+VlO2IQFHn/H/x
tCf/5q1/wxe6XmBLgWzs77IRG9qfDB1knFQ/V0XJ37Xefygsfocw/nOk31UX8p+XYGAjxHZ9FYTK
8W2+3T/qLYQyQNzzFkgcFuidsMEJiIJqZMizbRMWl5It9aFcXIWRGbeMX2XET/omOU42INdY/xpR
D9zEY6fOnYJ016AzuPHtkexQQENxMSS7Kq4jpLGWAptKTdKN90Ud7UU2QnhuG2hEbu9hkiuoep2j
ENElH4fqVCaMxwePjNWMhyAoCWtvZdYv3+rSB9cW8yUuKoDNmGJZjC+32ax6GlHkpH5rn0wRVfsg
xplpeqd98QGdWD7K4cwrArIucJxMqYf9CSlFWNvkeABkNQUGkj9dCP9Uz/KXG/z67np8RiBwFJoW
7vG/3uC2u6hGqlatCcMPBRThLY3JspmrRjzV7EIpa39Lm2bbK4tQwD4jnAYI29L1EfuyinY9k99C
UVwcyKtzUM7/4vX56wHzD5++pxAz+YB/2AzbqJP+rBpa3KbS7bSQZxyu1mPA5l58H7XCPQ1zfNvH
MdisMAUanSHO6HH5sf+o3b3x4+dB1ecQxAErsjG6xa9anbx3K20fazd2zoUqZoT39Fhh876kaDL6
YP280yHc13X+4ddYWyICDa5XgB7N2TRQg4d+HvfGqb/aiU1CUD1sF5git2Z4oBzYxfUaHzolZmcF
5C6Mrfh/7J3ZjtxItmV/6LLA2cjXcHf67DEP0gshRUo0zoNxMPLrezGygZuV1RfZ/d5AIaBApUIe
HMzsnLP32mByAQir0h5vdubglAKCn4x+8ez50tpItBqNN/fo+hYGkE362x0xQ1AaImzJnGsshE2j
DS4X8x4vIULOim3CSRbBDePIEnkThIavB6Qql/EfWAdf0s+/XXwfUBNgBQSi4A7Wm/MXyVaVCCZf
ecvUDf9u48XPdJOLo59YTGNLfR4t0I2O8sMDOvdIxNKIknZ+4aDz5niwGBDwNjuVcRod/Yzjv9tV
G4uG2pEK7T0UC418TrLRvBxlvejbFIQMBJ2ADQOfuLNzFAFrnUEO/ZjjOTUsZ+tzMEmEtTCfX8Dv
BxPn/RTp9EK8V4ntR66lqekFR5/xAce8ikLIDedjHIN1mQecP3NRKzKKSrzT0zDyUtNyQO3c7hHb
/JI6za617aZXbADf3KH1Ic30nwnzxX0TLwnpPXzxExQxbktXo6gwwneJRd9zSY7hYNvM6a0kUmVp
7YpCvEqfyaIfAlaOvdXPZSWEjlZm+g83ihvyH6+Jj3jXQr8L/5RNexWt/eVOMfYdEZ9XxMDVkiBc
iWBT1VnkEYQ0YH5m8Og8kEz6HiYQ2hmj3TkTkCMk8STXh2I3IyVj/Ifo2JzmGRvrTzts903tN/Rb
mMI39tjt6oVShE459lzD6c/c5pVSwGl3KVR5bFid8AUY3XF0bCvK12JKhabxUZjtecq0Q+wAJb3w
SMAJ0mzapzm23jg3XgKX4+SKkvInqoa27cDkh3QCU4s567CQ+LVUeaTNyd7lRIpCoHpJKTm/ymks
AapJ5vOCuQ2wAS7vmZWZfG+IGtW+rPNbLXKw3AxoAnPoDgvDit4NftP5I60xsayjldIuIg0jxbpn
fc4mw0JXjD9rDxJLFy94kwNUVVV8U4wrt03jfjoeIYrIPDgZZgo//JxQetjBJTNnamzSkgtPb4cw
UDjQPBzCtcbzOA7WzvJwPsppDndpsraW/UIf1KrraAxlbJS9WtDXQ/5Xh2rJrzzkOgI1cQiM0cUK
4jzVtfMzkcZLLvl/Et94F64vIv4FCTCoLA65ItPZNd12F2YVbEazhYmo82+pcuTZa/woVDRqcjRn
gJYsXAgJ/yZdeXXyYvtbbscx7Bz9q+1UuKXu5cWNd76X4YpcP2bYEl+Ql98WO572cx/8MhvI9kNH
BYWM/WS3zJDFCPZitD4sAfOgYwQCs2o7OR4iJyoCcmE68u1R9yxonws9PfvKuJdOehjGoHpO/CQq
9mFVDd+6NG0IZFiBUsxBnLI4T82QsGCElCgZEYKMB9ZIoXAjkbMh2jJe6t5zyO/wqZ5H39lSnZm3
mfWL/rJ5nIR1opycd+4aYJUVlALo0unPpvEfxVBcxl6ajCXqQ947F7/v200j84/QtG4uoXpxGt4x
J4IJOh459NjPgwdvUYWQQb2g+pGhPaF/g6+A9JV+NrqN9O3hzJzNdpW4b8YXa5A9xID4Y/HHTze2
GSE5d7oa/b3WXrJtxmPRW/6uZ97e4ptonACy6eTg+Vnyc0xBR5Je/zCgsrujq7IbjBmsbdNW5/R3
WVsN49vwDT9b5KJ+O+iq+BzoceeouunMIY5yTtX8I0uJRqJj92Ko7lY4s/yHYuFrO/jrdmGtCB7f
gfbnoid2/b+dJRo/STWHh2QjW7IpvC4A0OYspwZ4/WZQYXis+vBlWNry3Oe1ecfkj1dEhFejAvXJ
2J59tSUlIk6tk+uaj0XVqDM1axnK8TLT8GT13XM+Gs/M/tDTxI0dIZEPzoUDOTlU+pZx9gJD5cCU
zYgtsBNG037iko2BwwDCe3JkTG4/iXIX9qKIatckCQDJJZRnTnm9bg8hqzZC04seeugh0xD9w3Hr
b/ggk0vkOwzVmZUL3zW/1vG/rNMVvXwhasgosWTFDbnfTtNDvLVY62QPZdjr2JWGzNaHEAiddMeD
XRIwmfA6R4rMWT387G3vx5LWN9vADJ66nrFFQ/OnAP9/BA9ZsBb/7dy1flDXcwKPPdy3aPH/+4ai
HaPmlEGoq/kYd6Ld5XZlvFg2O0xRwwoecNVf3FCSaFqtEe8TUZrjPzxPa3Xxt8/AqVQI7rXFYm7b
62f8y8UyLR8V8YBSTFLi9zrHWhK7+zqcCcG1PHkT9WOc56/V2FX785+nh5YFZusho7mvAkSJdWp4
Oz/2aCPZLlLjrPLQdbnQm9YbPvsV6gknua9iaIBJSXBKntchUmIy74mPN07V+uXrTzzxau/F+dUs
PfM0r1/GfjJPjaZNgsg6xSHpgOvJ9P2YLgZKFjz+rlD3DifKOzsgSYA+br62bnxCRgou4MlT6c7A
lIMNOSWsKBnv/VZvPcTIzwv6lmE2gv0/PH+B+R8X1eK0z3Hf91D1Q13/20mhm0RQAWfkYiz+z7JH
irTQslkmPd2Junpyqq+Z6UTHxIj6YcR47RMN2BIH3Q6Z5rkl76ktkUCflgVjXltyfDB0frHyJoDl
Jh91XBx0Nr6hWTcxn8gfrYZnsAQvTFYE7dBXV9JrF+VMd70I5KYXT0uAbiKfJzC3UwGBcysLmLG0
HMWR5uZ9vtBX8Afvh9/ZHLpG0BR9an82who2raAwqsfshKgXxXaRdBFbM5AhNK29j9UHfeLO32ca
1XoCk9BXLcTxiUwvMDgHrINYD0gWUwM2HTLD39zEv9fQtOFPfTi0ehugC7ZRRy1pUU1euWcxVFEQ
p8CtfC3uEqP7lOMAVnOVRxmdheqN2DE0B5RypCOCMWQKLtg+6pB121H2s2s7+HW9U0JyJPNNtsnA
NZlTMxQ6lca+Eybp4aH6rfxhRLWPgd5X6lKGmF2VJ0kKtgClxMXE7fE8FIquwo7YjnI/mPJDTyEl
BNJ+BgvErwzEDpugkmCuEg1HZGSNblXZdDmRpi3UpeOw66pqI3FblCXd25ppvvRjuOTegiQq/+iX
4I/CUp+ux2BLt8I91cSMamJuMubUjTuiBI8fbNck0YTYq66gszpYy11Z19/4kPQBXZu4oE/lVZjD
PPNBcNySzCf5BNy+ONXpDrEaqTUiP8HkVmm2gang7cDfwEsSj4YPnESmjBjDgZjYIsMzIY2jnSv/
IX0zZuf7QCrwwXD1VTr6O600iGQ9c8LUeuI2/GRXKpCuo5WN3exBdMu8KYqq3GkE6zFTNeBKrQXc
w7XvwhLYkxsUP2uziqNGcx2XMp7AYoQ/YlHt2UlwkoZ3nI5w1S7ckNotm2s490wtEWrbJdK0bjaJ
VbIQx5TJ/TJ4R6EKRflcFxfNMNUMmpe6cLv3oVve87jZLJ5HyuscJC9tpo51UQ27tKTDZxodTVHE
RpuiDMDD066XnVoTfRB0L6T8DU9IZn0S1Yoe7Rhxbs6llTq+lsUN8+8Uer/GUMDsCoDUuyN+VfoP
SEzoEWZM4p1yPhYaZvVc9ADtm7eV2IvLNHvve+3ssA3iCOX12CwdbXweXuBsyx0qW3VNDBmxw0NA
HVx+2GQ552oau63tPzSLGTy5sd9AV7N3U2UET0lg3xZKOdKe/nDauDhXqmp3iQ3ViwNil/Xo9ql9
5eyvgWOMGhOyoIOx1RFK04tXEfdlGdOdY1nMbPxuIpCnoAM0tmY0TGLcNKm4ZwYKNMbNXqrGme6q
SsKsoHmS8xZufNdeXeJblVnMTjKAQyXxy1PZ/IayC0sSig2PYt88+oXYFbnXHFvVyii0x5eGIxLx
Rx96nl50bYZnFdgwWG3q0tY+Le2a/m4AtHGD9LTQgJUZJ+GiORvT0kROOKFuCUhJdlkmu+XnuATG
ncn59W4geVMiZp/1fsBTAOQFNm+WMB7QBS73yq3Jp2QrSdSPtiiSfUOtXSbTh2XMWGm6Jj/Jod5q
PBZm7sDXmSjwXLYg/Dt9u+smlG65coCw1XSn0UPrs12mBCFVzK/hfcITyQleT5gSzrbCV6pJJZ8o
EKU9vDmmvSuJt17mIr4OvXeN56Tn7A2Mg05fsslLVIqxnwIfdx0GBGg0mHpWB5JsIjaudoMZNGfM
sTFshPdzR3q8P/DKK7L/ShUC6jFSTl/BPVp7XM0U7MTMzJC0xgReMc89fcpHliQIXHr54YYeefcW
f62WlBEdicHc8wK8HSpgr+zSnZmAWi6S5TSG/kajmrirjJAw8Rr5r9FROfhuT1kUngOzuXrh8F0H
E7+tCp/9RSPrTMI3C8XQZky6ywtV2XxjpxJK3tOOJw5vsL1dWuPfSXXyuPQT11hT0AgyykJtXP0F
XnpumxePrlDC9dtZNTMClREqMAbGSSvvpUyzz6TQLPNI1EkfNHaBwPOT9YFzDIhb61VCBhWqxG3Z
mLjel/y3P4nl2hrI15OxLvfTCbRi8hRY7nxwmP3iecHik9FVYF6LaLkvAburEh80KQnBWO6dfjgn
yvxgswezmrkbw9LPVus/j5YF9GFBIWsa61RlWNlfU7uLA0lFIHuq+OY5t0eXuoF9NfOT8kAA9psJ
2C9uOJ9b796CMLsAAmh3449+PBHwGnY0fgjOJVoBQi9Nr5uZ5AjMjZKgMYwrTK8jYITAj3qIMk5j
fhoV2Z7l4L9YjklPzA4C0vUiJ67qbV14RIjlNM2mCj3akrbfrJLFN5zsR0eHr9POB+RWsh4epZwv
0HkFgmO4P1NCwPrU4T1I10BohXVenONqJrHAXcRxGYuTkMa9bwhFKbCoE8PIAL6b2syBmMmSJRhX
GM2jkPoPC2ox8Lz4KPWoEZLiic3kvBuUJNhaNt9L03c3vqMeJqPI9kNgf+topSR5QYipS7TcTH8u
T0iukgsgRqcLrswt2wMuJcIhzfgj/NRj8IsFYLjzxvmXCH7bix0chpBGbx+uRpI8jJbUJ3IkxziD
Pv3M9OtTFGzCRRppmdnbaZ66vR67blc4MDx6/HUxY0dcb2Ww7X1kCfHiVOQkEF2WxPmPMh0+x7jt
r8GKd166h9Cvi53ZVmzjZQXylcIXEAoBxt6e5sCvOh5XBXwPIUn24zb0UOxlSJlBdbs7VtxzWGJK
b6xgOo0x0z+r6+5l7Z0FWfQzxyWKbMt4DLr50mp3NxqgNqnFlo0TZ2/gevVQOFezY61zuqLf+Qam
nqW1zgwng7Ofaa6dvsCrjBB19gdHITu8q5XLZQEIrmnvsWWkS9TUKV15FugKKbsMEhXVgsFjRRfd
tLzmUrrkyniqwucWOA1NU3N6NVQ1Htp5Vgd/nGPMLs8tEM+1GjsuHM6jwafbGtA62EhbXy1VXjOa
AI/Sad8HIwvvyc4MBkXmcvkTdPXBXpTapUwX6XuUpIXWD4PDkExnTc2bSFT6hBzQJ0Oya803OUec
TMPEBJNNmi6wTLlRpSRlwSb2pPJ8Etw6mOAJs4VA9BxYC4zxgY1hDagDnbnkzUHARIyOv4AirQmC
yLqTCyjCQ7MWiOWd6eld4y9EMjcEeQpJjV1DQi11TS8IdVZUBITzOct5aHlzkOJsa6Vgz3QJQosJ
S3vqH4BXICtrybk2gvDN6+TBSnGWs9zkZ90yzV2/M0UQX3CMoJzVBecrXY9n5ep0WxmNvYnMuAuA
z5ZcU+BfiacnPPn9T8tHMFUnqMMklsBD3azhv033XU8iO9cDgYeTUvMJ3krO4b25ZEpxTdAgYJdF
ENta8Zb4AOsldJRxGMpuoQ28zc0ECYafJXSiBKQBvWsEwvfACz9kX3jXvI00whmIpfhBDP19tOX4
4ifJI6raBNWvpVAgpE0aZQbuQdkq78EVeeRw3MjJ6twAD9B7u0cQy7AKAfN8FK7TkFAKM8ey3Bcz
x6u3YJYZu+KH40sU0etIhVZImrGl1CSiDcLRTyCzcZzmtfdYzeHGSzmRTVNc7Rk2UNjoFm+K5/XH
CRvGxn62KLxSSW9EV7e2CfDaMSM5hnmjdxLq41iF6HU9mn2pGrMjSirwjfak7mtNl5N99Jeb3brA
8K+JyQmqL7S6lvgglt57N0MCRFBSPTaJXz0EYog3dtGcvj4CMrS3vpL+0aVNxUwGCV+zc61J3ucV
j4x20vrcz+6hD+mDD9iAN9bwlhDrOPd1ep5mN9KW9dsI69cQs/CdVTmcAfqMyKVc5eTb20TKCJlf
clXiEohdP8KYAd+hU1f2ZSI8PbysGQKoe0PSRJ7TdbKjntwGW2U1xXgWxvJgSxKp//yB4aLXSF8x
MBKiR1CJMhqGNjzQZuvO/mja+9ZpH/vA7o6E4L0g2wItn7TinFSsm4Krvv+aG8zDtSmK4rbig5SU
4zEp5gZKJLK+Oavf4wKkW2MOn6kpf3jFr1bN3xGQD4cwzA95FyenuApNMiVZeBP29tlK7hUP2mU2
cx+QKmnmVWn4568vGN2gMZP0F82MEa9eb7wWjS+2cgU7ytm4VqIiLofqmpQ8M4/aoJpvCP5oRSp6
qVojTfcAUj7JoXmHbVSdLc1sk1/bIFx1/unVU3VSXmY9mNLYsR+RmdQQEmmH/vAQ94p2LObfPV7T
7jaYo7ufJMD5KmOtERy1UFlJpmOOmR9wTMutq3uCuTWeAqDoHMXv3ZCS2yy4u13lvGoiRWsDtpwL
xh9zL6WbZWDulwi6iwQEZFAyMbP9pyqXL7lnursKq/q28+j3zwzA4G84E0qRYjHUnpXyt7lgPAVS
vR3sXt9PghMokCZls8srACzGQqy9yutLn/vDS5eMW5TT6dlom+Gs6FkldYfSI5XpIc5cPGUJUctO
TyJblRj5vgUZ/VbHVJ+LUyOhzcD75qnCjlB0bwi6iodCtepNL4dldMr39Zeo7FU9aZnbfuywDY1L
eoSH89Su84HCa2AVegvb8orPYee1L53sL+1I8ySjzgGUCcSyzFA1qoRFKzHLX6bzNkkBlnjDLZi3
NEVDUCD02G3VMx6oJ6B8vtXAveHbpS+3Gulr5mY1gRWSNn6Pfw59Vbxf5or6pQAgFuBodyzw/GJc
BOSt+NBgkKe54DX0i8Xuy6+XDj78ERvzyfDEewalupbo25KZUJO8p/ifKuuq6Aj+qQRji+4AEJ7q
1aTcmP6lqydwoGN1pZxtUpdlNbTzXdNX+mVW8lfnm+HFLZTYYE/lBULjd9dU4XQcQFMLj+SJyiVX
HcCCijJOKH04I3cOMDOHSQBBVLTDVYY29fQA7HHoe06Jq9nDDUn7iguGc3RN5548FNgXxX3M4oXA
P46og9xTWdMYGt1xijBeqQj9pURnmwzpLclIt5QQfdH0BFtYkr+lLf0DMLabVaA7s5LY2iSiB9JV
tRRpyLe2Y+k2l8nBv8CbgaK1cV5RvaOpbduoXfj5dRGaHyH1AayYgforrZ9CQd6YwLL2xAisjAwp
Dq6bxvumK5PnOWPxKzysia47/+hJeZZlwlPtmyVSYnpBeS+rN5rQwzbOgo+OUdWxke1wBEIf7ouM
sLbWdbuDif+o6Rf9jj5wJYz7YBRnIjUqNNwP4YhseRp1NCX1/F01wTXNZ/2CwvakvQESRZsFxya2
1UXhJWcrOrmdbbyYrUPZNpvfzNl1dmmXn8yKCdzYmFTeyfSIZuKNCRYJL1xeFnPx00inE7aidB83
9PVKweGj6fp0H479tyQhZrZxeMMbs+SniJa9EGFbNLLIQwWtmWXP1atws/6Iw53GY8I0zrQ7HLD4
juN6rM+L+doQfpV4E9T12novE/Mp5xcIpYUYHnUq2TDimGa1gV87DDcCMA2geDcy6qo5lrpDjVDW
uwWR6Zd0PaUztqs5Sq/7cRfqfaWBAfWyPZn9cPp64vsQZwaypgaHprd2vMd3N67GS96WK+oaFWBv
BOWdJZiwdigvo07T50KFfhfPSIWDcfJ2PS2A3kMBNaEHiSazbiIYh7AYECbf+qK9n9pgOrdu+4kH
Ssk8RC7MLmiKrjt8vYR69qc77skaH83H0kS7MjfFCCT+VIH5ZmUel5O5dE/KZ67C0jY+WKL+Oczh
a9Iw9JwkVAR+wkVaBRB3xiqZbqeD6ZAXUjGoomJczDi4SEwlBIDQQHLMOz3Un6OgihqqVJ4tlGg5
yr967dsEOAzc0gBmvnDS9yx4IiXgOm/oH210undfhhbDQ3M9lj10JMZn6FWZl6MND4o833lOMtyS
HsD017hRB4xpk26Nd27qs7OGWcuKgCE8L9CPcLiWYLgOrqIrS4u6wJy3XjFix20HOUE8dvyncdBu
6fm4UWBg4qFRRONxANnu//7Sn3sV/oDYlt3FFdydpvpoBtO6V6F8HGtXRrOvjkhUlyNmmwBWPb2S
VmOdLL2rYTUCPqD1jU5czNaOoAOFpplv6kEmIONI3WEQuRpsgf2vT98iPirf6e57kbQ7p3oF/+Kg
go9v/upm6Wu1q2g6naeDY0FynjwqpXmdn07Td2N90DujuqUl2sDF8fWmFeFD4th6qx02g9QL9RNn
yzzC0zVfyuTKjkx9u+Dd9SpbH0tzAW6lR+bkxXgw29GNah+1Sec+Gk5+YdrfwbvDiTRoGOBeMC97
12RoiVVEdiEkKT5A6mC49NGX5y1ulKWDyT7aaXYKhvTaT5DkhXT+oMUgjnHfn+aOOnhJ8b3nhb9h
7BvQCKK54BhXGk8176pXc2g1vrfrTFu71RsKZ+wxmEsBzsd5NDS4i/rci7eLqqqoXmeivRmehqkL
ebxABqO3B/ZSzn8MNUKsEqp37trLlgJ+IBWYxSMuevRATfjp9sNydpprHzQEdY3GZ1+ByZr617lO
/CffjF+RKLW3MDMN2HWYMeeMiCKsP0sEOzKSFFmbuchounhZ9dijgydGC7VOx4ILpC8apbbRoshX
ha2NFhbSiGG2PtycFPWgzY9x7gTnhoAN8PTtK8cNP5lpCtOK2Xn6m6PmGs+UFykiHIbcrPe1GTyU
DWesacIt681gdx0jz69fXxLTLNn+J4sZesaDk/lnFAJkQAPL64603M5ZnN9bISyzzl4ZL3P8YU1w
/PwAy5ybeZ8L7Yu7eirJmbA5RDCyW23m3iE0DAKeR86HaB04zARrTLj9HVUxLjq1XA3pPKexbx/m
lHU45TclrLmiXl024JzULjRq0lT4xJPgWeHFQHpj1yDntbiyQz7nrBM8M0NwtCZnvnlm+8NFmw97
3AroVcDgiPW0yWp1iE3KUa+x+7t+luU5HoXee719EwmmhGUhTqqQfbaDvYiCHRifF0Pji3P7sYvF
tanK7mz2fv8g4u6X2yn5rTMRWDhOFwJS7D+9xJmpc7OftlkfM/QSO7n04S1HJlE4kJG69ltuFG/U
pAEJY/iyBrEJV0hME4TnNPfx40xuTFgRQpEWjXw0lRK/B/vsh+OwtruO8V56y8sMRhpLgZ4v1khD
pOJfQ0VnvTxPTdKQ+q2OTpfApdak4lTLeiBOx1NH9/Rakgs1DMWhrMcAqzNJVjr+DYykfF3s5Y+i
Tl263bQpgoAZaxJEC6DRu8B2D1ZOQDhLSY+EBrUmaZn41E5wAkbImrPmnoYEfYZ/AKtB6MFJaNs3
4BYT124Ok9W+tEvPCdH1eXa86Z1YDgHoTR+LJSOhIi3V1jDi5xkp4tWxaKrXuvOeXQ8wqESVuG1b
lqvcf4Zc89EnDrkcAdGTeHXC7ZlLhk9TN0OEywip9TGfZX4IcvbATqsDLiZ90lK9dhW2ZlkHaP6d
587nvOAH3bBv5yY5T1iaWOF412yGtuu4bNemjk0shWgf2j6YqTX1++DZ98U4vyVK74Bp7BfZvw12
eusXj/ag0Dsx5U8pbk4IGOQyLLTj7oJDJlyIG6GcN+P0o8K+vmkt9hF/QpbZV08NnaztOJGb3qdh
uXF1SBs+r773qcWUTVG0uQ7tGKHjHcSUTxp/EG+8e9x70SgEdCrvZ8XDsVk/TMbhLixcdl+n5FM2
AXGz4XPpAJnofSIqujtHA44PBgfPzVC9l4W4h9Gi98hLAVTJkKyKYcHfnMbzXVubryAnumfbGW4D
mkNvPeWq61APDTgZfJxTKojgMwDLuKyOSKsQTmVD+7toxwKjqzaiLh6Og5YXarj4lnS9QSIgKWRT
kp9IWvhsSuiB5MMT8yyT25jS7pEmTJVEfcds3V8b/2zm4kefeh+VPLZTDglTo7zokaFfW9+85R0m
ocwWy1HNn4nPtCEr61d3pKBqq/ExJO/sWATjjZhy4Jck7aYVBioClDYLptzeXsuT8a3jmgweR74J
UU6nxTPe5Q9f2QEfCwSLOaWfRp8ApmEe2uZBFeGt4pi9PNSmy3B2gLjg1A5nLNpGWgFo8Uz2ZTrI
MlKqrrece4O7ZGJdrONKPNK/3XSB82C07AWcJokNo3WulqDZNEkdbJjRcgah6J1tOjH8gjERF4MR
vBAy1wo8wHBWJaq3/+IPiO+pr+6ov78hEnxwlSRZ3GeEWYNJ9zThuNjm1Q0D+FU97QNnQus0P1SV
PoFmxcF00pfCALNmU1Iv4/zDJtEgrd03F7wrDBvCA+yjufzGuL3PjezFWfKXNiGW979Mlw5pW/qU
1olgkEfPuGn859CpT1ORvWQMCu3Cuw2wAf6/xv7X/53GHs3l/8xmvNUdfPLk11/JjJbgr/ypsXes
f5l+4PhByITFdSwfPc2fZEb3X8L21vi10LFR0ZurkP5/A8qFRVZqCNAc/TPyFITw/62xF/8KkcQj
jhFEgzkBmWf/Dxp7VP7/JrVBNmqiHjVNzxfrJxF/jzUTg+OUcd3Y2zIcv/sL5tOtvWeqTxMZNXxH
m+hRM6y9XyixBY0CBn9JiTUXf6akN3XU/nJvrq0gfwaWEbTtcLZG3/7z24XO4w5AUgltFV+fguof
UZXii3O9B2d1SYV+deOMlziMFmOOjz5bX11/2LlyT+twdEhTi3pmJOO865cHQNicfypq46+/HZhp
SG+tgNU/IFl0K8IfYsV/S3/2nPdmxlAMTXhaorMPzJDzt8IYO7ooPMtSMgOxMvUYxDgsU8AFSYrN
4MtcaXI+sEMMlkPrgLAKSgIB8zzeWm7sAG9byk8Irvt4bIb3wvnRoKO5BqgzLrWpCa3MfqazrG/k
Gw07ILTYglFy3YZwAdWRkGhZupep8czntbYKLCYZq7b464sxJCcnm/h4SHErf3idQghIGCFI3anq
PvLdWlxpnYgr4gH3zBhzDnXzjVViw2ZZ3boEoHqC30pXGdG2631wBbLrwKrGDTvpPV0c8hBi9Ldm
vfyuFujRlJAwLNb7nA3kDo0dA7ymk/jPIVEUSKybcajwWtTQeocnwJjisDTZtOvwGG77LOToatsG
dk8Ju3Fq7cughX0ckjUJl9X7HwTPluX8xwMreF5N37dwJglwQH/Thi1mqEeI5mhnK+86tBJpYw/f
IoPV/V4E4Uki6MCb23z780ZLgAlRbC/0WlOKRzd3rfPXl0VJ+2zlto0pep4P4dy9oWjNLgVz2wuj
e/eVLJe5/6VTJG8oUipwjTZjpi+jKK7PtYlQQEhAwyTO4WjQgtI4C3qk8vGZdlywV8hp78fPplDW
5cvlKWT3aDHTe6Ch2ZKQlBA+3o3t8evbmukOZDUyupKkJu6ezfC4wLRhBJ2gffl6QLAx0wj2y/ab
KBcq8wLdKoLjDpp052DgJbUTATuDgBqoteUs5PegqdkOYgp2Xw3blIolaOpdkDc8VB0VJhs2974O
e3zaiBLo0tcgOuzGAXbDJ3qgu7eFf2le1PoFX+kqWi3MvYYPgio7edPoRPZ4L2DnpThVa9+6JUCF
UJds8FjW+RYw2GmkO2AZC5qnZqjcjQtmbgsDdGOEmXeTfKrEGZxDKJP8hQnxfQIRecdAVT+or7eV
PmNytro5RksmN22ZPfG+YehpYCXFVnsbujoEDVvuxll7x9g1n/+ypP8f3DLi31WR/qqaE2g4hQhs
RqHu31WRuaebvp6MLMpDwlzuRJGb9xn4C2R/vhmpMalP//0l7u2tXcc/GmuKL97oihcLp2THUQjP
pZWJDxfZCVwLkhZF1c/NXWW+IlMbT6ZhqPPkOiHN/gA+QuZbB8MO14QtpgC2H2SHSjB395t5voEk
SqnKcTz6MsS3YOkDQpObpxr1+LXcthan+8q0jrZ0GUs2thbbuGQgxIRNHO0m2EgjP7hmUt/js5ii
uSHOd4LX+YkxCSOL9uXZTAf7tEb3rN9kQxBurLSB5VZ2mJzy8GJCCX2a4oanMkbCIpjlcXYRlz/f
vRrlQmSa9P4QeX7as66iWXGo6uzYdTCQlPntH+4Te+ZflKMQeh3f5H+rDtnhdtl/U6+SUjkuioM3
WPnQPZljM58Na57PX3+C221ukUd6m699DY83y1n4UIwjL4RGP9rZdnxztOLQLZse8wPf1hg2D2WB
d/XLpGxAHAAawxP79W3YpZD/mxazCr8dZjAkTReahdZFu/bvlPDAM1Fx3VGwnmwAx7JiG1a4r4Sb
XG3Owjz3xnH8X4Sd13LbXLZ1nwhVCBvpljkHiZJs3aAk2UYOGxl4+n8A/s5xt89f3TcoEqQCSRDY
a605x9QapCVGvtWgvl06yI9lTwkeSOvF1FDVd1Fn3wOsEQsBeRFvrlk9zZvY/8jtQSeeyn3TzTxZ
5rTIt3i/Mvr5MnzTNJTNvvWpEayrbmWWhGcl/yIHR90CRpQblbfxiINWZ+Sc4QrQYrKcKr+RRwDs
8ji6sTzOd+dbQ3X7z5/WX0m0fFowwrAR4iNkHWQZ9l+fVkMlWgxoyZZ+ZIiTamKDG4JfKnykTVHY
Dp2MyD/mk/m4HNH9uFSSV2K+afENsbL1W+qexumHb+AiUgS1OUKK6a4u7E3AcmyN7QKMh62fAxFu
5jc3Jf/iUiJhc3zVPDpFZx79PMgfZD+GG9NITmPmQkw07PYYxMNGL2V9CyKLk5FV1U+JT3wx8Zby
vwie/zK7TYetbiAPR7KKjN4wxV8XNRsFghlzksYKuI8cuz242o+sDGjjMkyyCVLHbmJNHzuwLwLK
0DaskTz9s5QR8EQ8+hE3+og/qcGGW6ubxUE4WDzgd0y43OY5BdfKO5zl17obGCV3oKXUSdZYKOI5
jetrB8YaO1bZn/W2gBhLYPsaiqyxhavnn34fZsWg/r4WzBcEvY7dZTfY6G3z6Hun9ea0aMhPmhBv
wJVN9B1TjCmF3bmeNlWZO9sh63+wMirXgV6DwAOnzZyYzg+GYjF1mMZLMvbjJSQ52IJkMMmAnkoH
67Y2ggdZJQ1otJgMmAueeW9Dw6b8L5+F8/epnq+8DizJmADoCOCtv0KFfUj/SlcUWMRYZB312G53
XqvpU87sV9UMD1x+Lgx91lbpq+CbCRq3Ne9I5ndOYam3INZpZvXqwVAkqmIVf5hQHCYuLv4ztbTI
kHMiBfEzxjjXtrsnH/HF04yC9VrnNt+LBggYrVquayN4jToSb+SYkywy3TJ9CUY3JpCxCwBsd+NZ
rXuFUWM0Zfjp1bXSSm0dBwB4+k6MaEwjrWasbtf2ucUFcXSdZh8XQf6U+cUxL3r9VjX9h+mgfOow
ip4NDJ97X6M5Mknl+6SQeMu6/Uwk62lnpEWrHQc9ss/24NC8c+sPd9Q5IxGlow4eA8tKufi5+Moi
Mzu6au/TthjSkZSf8NC1enxtCvV1/nV84WqUHeHWd11aaa0ubyqU9df/fJoR/+69mL5dGAlsloxT
HJNq/O2Rc1qtd5NMTt3X+guwg/csRAWqxLQRZYVSefZro34mFanvVEJj+R/pjoQeFh9+24GIBGcr
nAkWhV7mPiNQGcCU615HpZ6n6VM5mRktM7fgx450GIGO7bzQLu+iQAXZe7L4noBtXVEnIZsyqzet
sshWyINncGikLpc9CYx9j1BIyZyDWWTZLmfqsHQScGcAbyzi1AVggGgppou71dNvcZWM1aIZ4SiR
LrHKaeSRklkbP+IyNP7LeVr7P28g0QHUh7oQtqlSMv71lXDTaFKcs6Abp3LDtLtuUcJJvrSFTanC
vOS17oiD9YSdXke1h/2u8rr8vhpOJQlvizoNvUWJ7pGIcV3uHEWa+6aS2hmvXrt2jN1//sD1f7c6
8IHPUQdUCAIMq2P//f/SVvXJA4J1mmaFfgonRYnmnrteJ25sutN3qXUth7rYl1n606nlsFYrxzx6
IZ1DriP2BUYVfhMvBi8ceId546hGcghwNMx1lRmm1sJrB2uthJm1SQYwTZHKNPm/vJT/czbipRAB
7nC5okYnyezfyx3XMwpw8uDhkthAodjA3KOT9M1o9Q8z9q/Qdw6e17afNlyxRawhcvM1IkUjP0q/
6MsndpN+jggkGXY1pJnErraPate6VM4AkcXSzqH04v/yT/O//cWP4COw+cKpjmOiybLJl/jrkNFT
xpnxFOPye8HcOuSoKj2GzcYjw6wiREzXx/AtsKIpbMm4TMxE8nF6DqrEJYR86Zh1yIWJKYrqhMpB
SCr/APvGbqagRG7SL3+XWhRQ3zXH37XTD6e1+1mYWXQXgnjYaqyKB46udgsiJt4ji/mp9h6y4CYP
Nx2Tz4wWzdXL4i+o8sGFeoxjM4juZtlewE0Fn3YqgmXXxAc9bh6EKQD1E374XK8qHFT4l9uAUShg
4T7Qi7cx1pjzW3W2N8upOlQi2hadkuKErHz7mJvJsbJS9yYki0lUD+Ulbz9iWzVfiiTvbq2tPhrb
vxPPUrwUQkLIDbL6kHg2yViQwiE3mb8bMqbjgf5y02xt6O2LPnVfYGQTSMBUZEcYHKe4+gk7ocBB
Hm4wIDqAO2NEDVg3n0Ti4w9Mi2eufDdfNnSMgYSz0uG35EQzrjl7LZMS3mlp1NkjNTUFeBkBzB4Z
C0uAl+mRamd4JzxoWLo2B5XlYR/WZOAwxYWjmBGchAKOcxc6dPeq9pCPRQpHIUaQ99zbSkCMMGTE
rMUrjXS6uDk4qdeFAm/ciRPwQa1NjJjrmw/d8Exwt27+7lnO86hbE/7lOlY7bSjtz8laSbCrYk2r
HwmJSq84b5KqB8kbE8ygOzdEA2TBJtnNBT74luFlWSNWwF+nQ90kghBuHVhKcydjG/pKTbaDkhp0
oGz12jsqsx7aNdKGM1SEaX+CiTcB9L+IH3GcRSCCDyFRsKh8Cqd8sJLdiKJAiaqDknfBEkHpRUOT
tkwMtTrMC4b5Lm/yEdZdwmKAt3zehZd/ZddKeHBtKZ+zsHog/Rrf7Z6+eFFlMG0qYBKRZg8L0Q/a
TtNxG8u+rJ9QH+MsTpyf7ii8o/K/G2A+H1bdHju9rXZmpgJOT/gC5XaL6VKLz3ZY86pt3gWWJUTa
zh28AqNSVgf2KrFT7/JnEyvBY8ijCtY0Lae08CjjE8ckSxjviywdoisA74z7nvO/h5YM0l8gOhy3
JOStXUFKURaXvPN1Fz3Zg3uMYqBsIQmOa1pdzjUYBYI/37jMUDAHDQJw1c7b+IBx8ZZI8aYQgR1m
tnEl9oKWRufA5q3LditEwajLNZVPolsY5My9gkgvX0cq1fvcBHId+Jq0/71TnBAty3foZjLVvLaV
jnwtNW5u7R2pm2kaSjd4DpQ+IhQk10lRDZ89Jn9vWg+8Xljn350ISy1R902NHUzxtBHtfNhpMgLF
hAeC6aqZ3kRWRTsuCrbYdchMK6J5QfOBJ6pG8ayQLvFqyeY6txFlaiCiHUYww1OvxcFBczFtLu/1
KLO7EfktXhvw1OmUeZzE8nskG/LfGLHfcgGPNwjCYvt7bZ4w9tiGRRBhFR3XybREZjHyQ4kj45mc
ccPwW8x46rAfHbP5Mg3lh5IM9rdQyUBmcY056n2RkioToSPs8YvQC46fYqyzx8GtHzJv/zm8ACcp
x4TFyoI1SrIL5/Cp7xWNCJR2E0SJQhWnlOL+hnrV4+he51I5Bjlm2vhIWYUOG1vnsEjbqPc2pIjU
R9fvAGXkRIs4uIQwuA7vpRFhnBOiXxDhYiwp5hQyMiR5OrZ7yDDYEdMLVm3mJUpPPke2z0QlqpBg
oj45DlNzlyF/sQxbq97iNw+PtZN+z6O4OciGEAjyjmmx6vUX88xqnYQeUdVT53YAee0k8kzbtjsN
GLJdGlNHpQDe7TP+y/yseyiCY1Lx8agaKMthtMX+DzeKkfqnzrgewBhcZrpfE/nashJmhvuiCjbz
6pFDoFnDp+4BZ7nlfUoxEJ1WkESSvneC1A11bKJziWbt2tfo1As7PUDdsh8TJ6QfHG8D1qBYK6MB
mMKKiPC1/GpZe9J481pMGlNZf4I7sYgB/ziLivw0X3n5Teyl7le/Wj2TRzS9nFwLk9Z/rzvbNPYv
EQyLndJpNUnjzNfDkvaeExk/RYyQwco4cfm5qi7nxhyrUH8HlJ+oOB8S9vQX0CMgqpdpcAaGHh2U
0brohhndU1o+xWBXRyHroVogwP/y+674PuPIOj6iY+uRgFG6tY+BhDAel2kyc0Drh9O3b32EYn6E
GzdmbXQH7HXklMDquOFAPChwhg9+l77N/4kswWapTsOsbvockxx9PH0WgVoujNOvUW2gqrsYz4T7
PBPiMDuf0sZD2D92Z3xa9aXU3aeWPsD850M1fSgSuOXvI9swnMt88omNwT/3Av3z1GfuAu0XeuAR
LaDKkHSGnBYTrd1O+1dPbcQjcn+ZyljQanW6sxJqybruMG86+MxOk3U+3qRYE6ZTa0bYmifwtcmN
35DKDnkGc4MRL5P8kVm1A7vUX6ZjcVJzHa1fH36lUaFsKn28aHGT7bxeXWG9bffaBFmPSnstyIFY
TQ5dQkgwOwlcLchNoE/+auI0Wo1K+b1DkkxQhSDNm4iBxqkH8Hjjz1HlPx7FtgxNAJ21qi+GMiZx
vGrWgdqPrEgD+ul9dgLGxMhWszVwItMqFMTwZjDIq9Y92CeOr0GIk1qwwjJgrzA20e0lezo0z2U1
bOFxRDsSzGB+VgFAcEbHWyJ1oAD7+TECWFCj4FuZQkEJYy+BHL+OrSRps+VXKD/KmJlt3LrBpofJ
h67uI0nzK5zrn0rT0HH4gCxxy0IdXTPG+iQ8KIW4quMTFr4PK1XOatH9LGxyQf34Brni6Npbv0z3
DQMwF+VZYwUP4Qwmidv15xgD2E9HFlp6nTzSbETCS4zS0BVElcseBVm6SisDsG85HCZ16SCfrJr3
29qmiX8iVfUz8+j24lDEeaMDTEN5nfc2l4Pu0mtjsbVLH0R/QlKT9YO8eJWZDSkbOoVhDIFxYet5
slFalNIklmwGm6IqA6cgKvOQeqW/QqtA0SjQ+7UiQOqeqc8IBQk79Nd6rUVbYeQ/+kqHGZEyUB/N
9ilJRpIDJQN/ktf64buS4bfPSC2wMPsBPFoFHDRjDIDOrMFxMvRSevW1b/Nrn+anUkBUbN1VUqNK
GnJ5opl3Qnb6MOp476vawYrt74OBtZ3Fx8lDLgr5gdKRhRs0cPensAhfFQR36A3XpshgHFJm/Ko6
eRcIt/g0iSAuqhhlDe+YN+oIi6ZseXUhpdi1XfbW8zIHxT3Zqvwxpu6Tm4JBNTuhUi0HrwQ2yI0Q
0CKbrloaQ+Uvh8zmY8GxoyYNVne7oCE63FFuv0VGfZGR7zzMIP0oM7CJA9EZtGiYGwZV+kGc1N0o
Ca4fPNIUdXDV+V7Ns1XnWzjl0YiWxujTm6WWcOgvFom7KlIRn4qbIYpn2JLhouFyMgbuQ0z5oHt8
KcDSxSWixYU+iMrTgCSy4pty9IM+26KSAGWGSmaVjNqHw9ylFp3ELoSqDvMV0R0aJGwb33fbWEu3
bjj6Ou3eZvoPhntvCTEE5pOOLGahmyyjC7sgCrJFkK4gK20zBVIQsroKTQ1Cuq4ljaU1SgQ2qgRb
AOBlTfh0sav8+hQQvLfNFRX3zDSLcJGcJKjlZBadwuICA56vUvHK7PjeZNGXjlkFbH0FwBAkpWIq
C04KwZIua7+QrFn6pn0pKrzZpm59RsAwC089WpqDM5KYiVxddiBQ45FGfAS7ycacvpRWcbVFw+c/
0CMtalpWXv0E5OM7AyOy5iPcqki5p7SR57AayIhuLlXSe0snJugNKcsSUHC67Lz+SJYarimX4FY3
CIe1RiLOQm27F23s1GVThz+RMG610oKo6e19v9/XtO6XzDrqxfQirWgIceNjEPdjiwkB6BYyruhi
n7peJXPXlDqthOgUFPI4HQslpm07uKALzIwYObhK3SvjT1tGb22RbjSnDpYaeS9rcKq3OBmCXWMV
DyMOgRQhruTlrocG9gs8i43LyW6hqAYvOGDibSq7Uka/IAN883sSugTuwSBGysaIaZVgRkyt9qef
GzABhPurNkd96ZfAs2KNtp4bFfhC3XEbj8hwgS48RpiziRlu1ZFzLyHa7Umo6ik1ExygAzaUBDcQ
KxZWEZgbiMTaj0SLekPyxLwzPzg5UngPhx+GdxdCUfKsdvk20OG21TxXNRNMTL7tLKN0OLUBN4YI
mR+i+guO83VhtMjtjYBWd1C85CNQkTSDs5/hDXHNL13E+toMma6maaQctC9Z0pWsTRvzk4ZLq6GM
XxgeRikhaTeR6PZQVJflOAXULidNJ1MOKnNgGAthukU7R0WAKgh4qHEmAveN/INuywo028GvbLaN
1PqVR9LyAdOQmTwyqWcvljI8ooAzyyR+pwHLH0TvPSVJ7E0t/qrcbjgnQ/fTRWC2qpsaU6zGE9sU
EfUE3y+0zFp3pkWEglseRg3/u03mM74vC+ptZG6RTfeTspiTQkCxQH69QyCHg2xMhyLBsI9hHIot
LzMk4gRsskYNl6rnxaSCk389JXtbGMPKHEsJRIurEPKX5oUEGKUJzfgGdz0f1dJRa+x/XisOA5/K
Qo3yHbME8gM7belGUT9V7QkjyRpMfZvQ5mwKOGvEgPig7peEDObMq1VSwePkGPos1rS42iFYTXce
thKH4KyzF+lnAj8+AwKM02TCllvqL9P0v0ZXIU6peXQS57SSHu2IsXwdvAyJvXSy/imt9IdIQk5+
ghChEElXoKdPFqCHveX5sEeEsac6G+BYJ/qHTiXi6JHy0hHYtsrj9KA7Hu4nmOlLpOibYMzM93Co
0zU0l2ijx/696oX/Fik2vRAouK4VjRsrl+8p/8zGM41PZk3rkn9/NfaiYBaOmlsfaKcFJ6cZPoO6
hhTQPzdETmzaooeiPmCQTftvlI35SWYB77z7cJEIXFhVQEFGH4aFHjaw0BTcBTA9jLiYbDPfujFz
ntoWN1WpiYiWSNAvBa/mok+bOCi61ajyreDs6J7dwgkOrQxO872RriNSO8w1gAd2KoetT/m9SllY
Lq2MUYXXtXh5eE9dmxMQ9c665uDeQ8yDpmVvgL5lR8euoNpZxrrjVJ/FprrqCoBvfaF9tpNQorGT
rdaZk6Z4gOIUWO+1mXzWbkdLv0jXSWBvaFvrMv8ipclfkEwTLwiKxE9KIDpzWDjnsbobfLIIU5y4
PWhx4YKJzMFgr7TUDDdMtapzGVQPsyiGKQICnnum6BtjujuOxRr63jLwCvOF0k87C3I7aMhE1ktT
D/JcOmlEOBOPlpCYGYsgbbeAmr7ECFCo9gzS3xyE9YhN4cfo3sH3WvlKosPkS/EZOSBg+FaSy0dD
2PygGcxpLU7Dkzuqwb1n3bMopwcy0/+VJenwJKBPHMh9i0n9Zv/Y3OgH9u/IDtONxSCavmz/09Fq
HGueUtMjwyhuTvHsicWki5wUnQui55LbYuFbFRWLvNIqXrJmrG6WrF5T32jfYDNn+9hNO0iPRfsm
YD6sGq4u+3x6NK1IAuoU+1bLWjyqCvvNtHu0rfak21yz5h9KQwNDlc7afrDK4Oi7HeYHvCYXxPCr
dkiCu+ewa94/Rh+KPtIC/d89oSGvTt1gISDjic6Ao3EaKFKysZmoLgLDn+zQbKw6+dWSHnOwqJ1+
79J1SQwQ0bS/nzDtD1UPkFliX/7sUpiIkNp5VODzsQpuvuewyJdobnL81AluQywx/PskKw4oxanu
tSXSjOxTtxj/4c8OcdQ72XWIzJC4kyj/zGz/lIi0eVXr2gYSVIstZtHxVVMYb01PUPomXtZIf3UD
hHoqVXUHh83Yta1a3YIWvKmi+/Z77prb3rYb0t1SlSqASrXpRvM8VqP6VtPGYxX4hqaivSBOY9jh
JuqbXfXNliaPu/YtFYJToYU7Ql/rtTPWxYYqpqZ+TKZ8epTnThnXD7eyjJuvJkTGqt2ZI5w8BGM4
BhCb3jkbGvT7SuuApEh76C6D62m/ntNhGNF9glvR0odbK2QFgDeVdtxuUq9Kl8TljN/HqHxUOI5p
QrubKDBcH8PIwJfcjz/8oRULUTj1Qw3zeI3Aw7iQudzu0rj1WSgy9Qrw+RsKfRsYtD5tjLQ+p4SZ
AjTN3YtDQjDRvFF3s/MwXielU06xGNVJZNDHo3SUPyoYnqNuKL/02r5IVcfIqeL/9jo6LXXiTfmm
XUe/tnafzdJqVprEsFkIoW1tF/puWCq0JdUGDAukjn2Xm/YpCXqizMndu5sKXovGKvVrT4zSBbWQ
XJjCzr71CTqBvB3MbU46+bdGk8+mXr2XTbMr7EZ7jKqGvVQO+N2q6T2tyR2xS5zC86OYUTeCKTTt
iRhbnttCi2wD95lLfI8MP4SOo2JCHklA2FXDONH+HWdroeTfNLIgM4aoMKo7adefZSXt6RRqHEPW
kjcjJuJufsA2DPRYmvlCvWauMn+86QwsiblvnZc2Lm88rn3GCgwsUOvlvaRJfaCh06+z0qzfM20y
FvIMmmH2MjY149wpliAqeRw38avn1+l9wNZ0N8LkEAsaXQFyfOZe8HCxoN6htis3hSgk2O7DFiWa
cqsI/FXwf76K3jKu9WYgMyqgpoyK3SjKh96l7nBpTD/ZFCOcitFxlG1qcqrCUXkyUkgeLTHIvBLu
4utwvHtXG+FJYQS2zeLx2/xAZpj7gbC1nWuG1L7TBrG7cpw3NQddhXXBmdaWaYuNsQ52eO9eOrVX
TpMD+vdGYVFzUsLIbSEsxPHByJPt/JTh358372vq9Ki0WfpaMixNSc0JFrb3Aaa0Q5aDlwV6Bd3u
UF1WWc5syFXlHjWd/qM2sqc2U+WnM+Y/FPjtl8GO5Cr2hlUpCoWVBG0Ojtr21G0p+OrTfDvMrZbr
2LS7iBK/AdqDDVpmhrqcdxqGQV+5J+gosou136nWOTCLEjL+dJNkVOMUiHdTFjZMn465BYYHO+nk
zamxZ0Dm/CWnXaNrwo0uYuNpcPTgOD9jfm6MB2CbUVvgrYOXts6B4CK/DC4tfBmUceRF5GCDNo0m
9EPBFfXS51W2KrQyeG/5pHUWKz+N3Hqja9q90lZh9pEi9EjUID6LVoct6E254+54nZ9qKShai6T+
NjYc51Zoluc8Bv1uGD3VpEm3MHVd91vGr465IH31SjLltrjuE/VGD1wTkWDVR/4D9iq+rukpXaie
EjtkLoMMa81c0DuEaateh6IkPZJfhEjKewXvc1QrW7y05Mns47DFBhDZ2UdxckyDAFeiCjceORP7
qqObSzTf2Zr291lmwI8l1Jok3fJmVnSmo4nVJXvelbYMh6Ut6n4dl71cD1XOGzxtGhrBceIaV6NQ
jadQ2v3O//DUsD3htffpfSn5g950/qiNpa645vN8p69QAgIgfHcKTe4HxGLHMY7CY9Xm5HTPN+eN
FVXhsQDfZPYWsxkffPa8qR3vn1vzXcQJWwJmiXCAfAByKh24rhnMMSK7cRfYbtoXigh3mfvS2ShZ
TBi0mxusMRQb7Hmlf+drk2PtdoyrMtU6kSLuTBXAr6n9cGhonhzUKcvS7+rkBuKRQpUvSM04FWFV
Uu39qtJu84aIAYBshNivIhdILPz1MDhlkr5ZW2dH4gM+xgmIOG+YnNLxmTaG2cMYnnfWttNvSFp6
/vOU+db8vPknsFP9z5Pn+389PN+dNw19xHWhFxxuqGFulM/y7NfQeysvv3ldH7nUsbiZpT/623Ta
OT8iXSYXxMCc5nvz/vnnG2SBC0sPg918N2qIzbAwi5KZXL7Mu/78QIIBfyHrKN7P+xSjf04Lt11x
FeQNV8vbmNN4xnW+BhLZ7UuXTpDity9pSPO/7dsfTWzLb6IB6a6gBDJc96WAXVsVrHwUPSYhS6rG
qkHVufIt40fZVmhrneGjGuNsZ46mBLAkPrsRMFyaefoxiRPvue/I4ci7mPiFSdKSiJZLeoXhkFLG
rfEPSalLnGkU5lL2jDymu+BbnlzU7pui1Gn14nJ+tiq0bh5D0D5McP8LZauXjXIi0+tH5+vgh/Lo
y2UICqNGoagdtRw0hN3tvIBoGQQp0RNSYoYp1M8vqFO/h6ga7R4nj7D1cQttotmG+Zh+R0cNaC9O
PmqzJp82YsqCjpi6LdWDFy/vLipT6Q9bJ14U1T3FXlmaNwXaHv/m+IH9U3uOK/2pLgfWqwC58JK+
a5G03kNPy8kwBIxBHBII6UFpH2YfpBvVQNgho7F9gOzzDmU1veROVVdlwsWzVZP6iTisH2khiuN8
L1bLkPwqfWNNWrt5l99WI1gBeZUtHQO6Zfm9Ax9KCkaubZyuNJaBAVAic9M9ZoRgExqxegT3NA0D
p5v02QJEA9I5Ctf50QyZ/9XYxbeSGfcjoWbaweS2t1oUJi9uOr7MT3BUVCYh3rjnge/J3gVzux0K
RXt1Uvfc97r/FZVWtaBt5NwBpfoArYYM9jfGicaggzT9ESuWHN7mxqloF5SJaSHk1g1KdOQPSufl
96AtkmWVRPGLLcU6jCBozJtAN4aNViffs743ifWdipmSHl+2wVUOSAhu7NrGvAcaw6Y9GA4vXNfi
ZzepPnwiTTDJkWDa6I8IgOv0/cz4+g/4NYLptB9zWap6qbwME/fAjfzwR4OjeNDHcps7SAsCTd8i
MEtfurzBAE+LLDZcAj0D6kbD/cIzz2WqwoRRCeuIG8xjyZCuG3usvwdWgEXBwIYQggj6HmvKYbT0
9IFHODmTC8GxO+2nIn12USMMo1ZcyR77Z9P7obUICQIHBlpo26yGtmaF9XCdN9KnD1NFobLmGruv
kLUC0ejcJ5nfKtYBR8tL3jH8uneMsvpBTe1fsV6793nDgLzbYNqIVn/2EYZzgOfxSLyYCVAOyaGw
+mbvOeMFBCYFHuEcazvO7I3LpF/R+/QWgMQIjUIhNavYlqro174hsDLSid3BDv5WVmoAKKZCkNAk
rAOMND63NVV/G3xxyahopw7VZb6lTbfCriYV0em1FV74JxgY/cWto/7iMbK4zHfDlix1I8ZVIQJK
bSXtriYzgWsF4eNq4YBbDW2b8Hlwd96HE+AXzIr0ENLSwopvIE8KlTtp7uY5r+UBgI13T43S2jNZ
hU3XYQzMFac55zCpd7EoAS3aerH3x6g9YCbVDm7PNV+xu+ikNg0zrNHUaFUHAnkwdaqiRwYrvZGc
ZLIrVp2ov9yYgNZy6H8mwF1eaI5RA2UQEL1RfmplFy+Rsxdlo12AV+BzNR1+ez569PpNsTSkX671
AK7BCjcoyERPCFIMGxSxibLDYJKdm6L7100px/c2oCeoaWWyVYS0sSU6+qIa/JIcL8OU5983Bwyy
RKetwRHwAGGpz2mvgDjExl6lCp9Wa06G/y49NiqQ+jEnChuZK4Kbthy3WSBy2ni4C2safDVeG8KI
B+uABMc6EOFpHbKGhYJg2L6aH5j31RSivMvTw/MTa1/FzD7f94wEaS6thzsinH5X+Jl+JmmxZA5p
9Bz3vX6e91muo/1za9rXJZULZABSyDgogvPLtPPPc3JqObXU1MOfX/D7t0xPqzJSK7WUYcyfH50f
nTfx0GhrtyWx7a+f/fMLGNx2C68Pm838F/9/z9M7d4n1VT3+/qnpn1cN0KULdKvjPsuH368FTVaH
ppUSz5SVuxGVFOe6ns4eYUDSodIdUsYlY3pROuNoe4ityCyOdprhWeusb7qVNES9L3Wa+YyxEASO
Vnzo4S7eE2yn2zAhqH7E+uTknGs8xW7OdgxgaLjYQU5/E7P1SyHvOBQ+G1d5a0WIlCFKIGb1ReRt
4IC3Fzt0LkLrwYt6mqctIHviFTWJE+bLAMdWg2efej/bQdWvquIF93kjsIDVspEnS0JcRigy6H77
xAAuOwW6+1oShACppu7Ohluftaj7Ip3+XVFtf1eYlnaLS3ktBPFSWmpY4I4FWZ44EzZGdOJcF35r
msI56KmIVs4Qy7VwgSERdbpKEUN1Rm8eMN2S2eF0xlLTq+SqAN4ui4Bs07q1+XvtvSwlCVZlQ0J0
31iXNGseHjEPTaOJVyJu+JzKWnuzo5fIJJSU1+3mcX0ojHjcU9hv9YmroGi0SIWKi3j08w3qLUBe
yKdEIauFXfH9FXpDUwRcqzG0T0BS+rVM6JPEuqPA9/Qh6jSwn11Z+Eglc3FAV2NRK/NoUebRJZPZ
t3C6V4L2gj3sr+fHmtBBntebUx9hIhJWxvhTNwz4aPNdfd6C5JWHefMv9/ETcbKfHmnxgxz+3LXs
yAbFPD3iiT5dGU1DYjaEp6ccwelTIXhBeVjd0ulegpfyRHn7+7H5WRhWRsdsLx56t98b8nRhCJEj
vfqzb76FOrw7ZWX3L/vdZrAv9rxRPFTYuV4ygvif3wT1NGVlZmJH0JkUeoUv736L8iSEEwUOVyUF
6c1IKm89H3mtlOG965JrnPZXNEreR1C9jYZoWYfQPh/JmVmZPcNtcixyYFxoJQpjINLAKJ5CuqJ7
8oh/GnZzZ6hg3b3OJJy+J/S9INPBY5G18KthuDPaG+hbNsEW9ThJwN2wrZwiOykx30nb9ULyJpDQ
p0PonIsi2IgGubvMs+sYevnJDku8CVGPlNbQ85Wdk3u4mneqg/rPw1YS4edRgsDcE3S0nh/9s5l/
DS7DKM7ChwrwLCrG4TsugnSLCYfU5yIYv09RFuAt6GVYqQqBLHDQebA/ihj6Kl4KGF6QwdmBzztF
Ao2Wr72kRENvG4DXsG3qZa0DoPUl01+9g02jFkm3MVsGE24mxwNo/olJc2t0+F+g5oD1+Nrw1tOM
W8CpNRhCZQP+i61LCMH/Y+vMlttGoi37RYhAYsYrB4CzqFnWC8KSXZjHxPz1dwGqG9Xd0Q+FEinZ
okkgcfKcvdd+Iwrevk0WgcbrT8GHt3ysxeM+X/5QHLolpp9+OPMpfolUk54bKPJNGWk+to7HJm+8
yq8RlMPHyHj7bA4p1ipbWB+tpYdbxFXKxdVV43XxoBQIVA50TCofca5LemoybkpE3xGzLEcehtJG
YZL2mNKIzaDCEgwglkNeh3tJsOI5aJR/n3IGIQh1v7gmaNzNMAfRrZ6H5xbVx7FrJkQPmevCBJ50
yPQZe2sEGvzMf4esTgnETDhzKrMWJzuAsYKiYzmqYw4kaH163XCuB1NQYqYBHihXhyRvhmQP6mmn
vZMQVCFBha1twNt8Z8K1Ph2EVJBtll9j0NUPsaUQIp4vYtXlIRJNeC12nT2YTEsZQ8j7//M84fLW
DWLMf0+nKE5olzanIsnmM7rc+bx+5cIoZgeUoXWa4KYQUPjz/JDo4xmTXhUrX7QjNzOfx1+jmL+i
kJOrztM3q0+rXVQ5+j5JkoAbR3LQnC55l9nwkUg1Jhl4bq+sg+01lLzx61fwgEb6yiMthSXpLB8h
e5lhyGBOV06tFquoVuBOGlGdX8OBhd+gPqLHN/XkxzhMYkOX56IyQrfMJ5dEanYWuaoBiFi+nBPr
FrNTZrk4TJQetDZLLI7Yy3CpsJL3VX9WSVABhzMdpVKNwPCs7EED7E8V7zwOWvYbvjsJMq7EiCOm
reoYTPdpi59yiwBK0xHHOArHS69W42X9aj2My8Of58oh37rBbOzMZqQpVOJhvrC3//eAI8W9AI05
MkrNvLqv8QNnxWWyN9IKbLxgtXOH4hwcy3r8J1kerc8XeT0fBbinIOHWOsX2Y+5CubVnd991WNcA
cgcHKl+bXjmTATVtBiK8KR3kuAEbN9+LqvsnWmJPR4M3WW9mF8bZ9FJPuXNOkuYXpaAhdJ29/u92
ggyamNrHEI8ZqbItGEtt4nRy+yPU+k2tKuqxyWI/LbVXQQv9VArLOVVG8K4um57B0QXkUIfZ82At
sTUdA3i3XTKP4YQgZYcySXfWYFjZNAU6j1hDNBIG2TGy/yQifI4aFQKVQqcv0aaDrW3KBCx4Egkg
2Z32NfTJM3iMzAeyj1hbOeqyrLZGpV44Lw5Nqd1yh3tbfsMMt0h6OBXxOiHJsR3hzRa2PxHb91mf
H2qhiB1xAzclhyxCKLW2nSxNINn7KqkD8T09tgWxMJhjywQH64Dfb8v9YaelFAiFg2mpkUTavQyV
Ml5BRZZUOuHftCnbY5JE0OhkJzdtGGwNCOwbUjdpEhLrAzBoN6HCn7iewLPDzIqsFzUc7X0XDn7n
amwLNAKF88E9RgN3baXIgE9SEE8pveeBIYozOm8w/+RWzfM70FPA9LEE1R8nJDdQHYHHJBo2wC06
Jy4cfyfhlhi456meaPEJzHD0KB5gwcw70syupO2ZG618y6py8LQ+3OcFzdckj4udVYmPNq0YvTfJ
ry62wm0tSHxHp7zjwL+REKBx7PFLTqG1T3rXfCvSV0ddeuCouCHDVt3jGHZXF/p3qpOJ4JROj+/1
w5Ft8V4xdaRSA0m+Pmwn/alFG3+N/rixowESEpuO5G+MDc+jK6HaDqTJut17IrHfMPbc5jmiyNxW
R+bFKiT2IjwSAkrjOPGsmYbBCPsH60LYHsLIxq0mKV3xJncJw3QXVNgmUB2NwQIK14zWzESEMHNt
SFJ5h5NYII7LBgNvfoHU1RbOUxZ3FzWh+983+a6t2dY7yvDYtfJVD8t6W6eAitOUWQATL7SsjCJw
6xvbCZRpDtb3VEfGHzsEr0VJjn2xLhX2dK0vo62Wdn9pgR/HktDEUb0Ce/tHZUizKRn/+6017qWg
qxNwT0orBsXxBLa1yVKoWej8VBgF4KMYNlnVQM9iQPVdEV11UI3ppR31BqBYtTGw+lgUswSIVMUu
qZB4ueXw1kSuQlo9YP1IV26JTucN/r+1xeWBx0pKvBYON+RYkQuRUkmQF4ePjeMqcHyRaq93pE7v
D3oLCyhzHLlH1lA+8Tpi97mcQOhXdT9BhGI/ZDtowhLw1uHcPExWDT0woTkYQvnqXRBWRvRMm4zZ
L8y5CClMb5TnSWEKqVQk2SZG+9lR30E8ulmzRQCPy0qFaO9SFKZPLYMupUIRGJj41RVaZ4FUgh2F
ICzl4RaYMDenoesunVpPJ+K3trIs2IEneB2xrkBiTNyjM3a/RyXN7rh9CR1G5JjE7PQzyRaiDMhp
yVS7901DfBUMV64QKMf9rJM4kJKW90JlG6vIuFxPMuhZoM8KocbiholxfIgZAwbZxu3ophKlXj5m
SVM8MAXcaqO5LxhEPIB0xLTazMo1YMpWVC0og7Ezdw6MWFxu2rwNh+Q348L2ataj9AwFUBGGzNfW
oquj56Sqjc86p8Ui2JwuMTFPlzGJmo626f8+Xr/q51TZpbRdf74xKOiXWz2pt1QVYtfE6jESszwK
PfZl05CXgYd700qxEQhvAdIjN3TcmkVpFiels7BIuYYvaOEcc8QC6G5hpqU9DWPGoVooXogH/6fq
nHjDGp9nJBd3vYF+NAMACMTuoHGv30/cjIBJ1V92zmB11AnTit1lQGMhVsK4IG0PHqZ7MqzKWx0F
ReN81xLvoBU7BEhUKTD4aIQsHSisAeTOteWECGNY+mNpzdSqgaIUtCXxNElxLZymubtaBsU4aIyd
EjY2QdTZvUTkhJxCytss5ocmbsxNiDd6WyiKcdEctUduS5u3iY4yZg1ULTf+xfLu63ODjUdwqev1
R69yfTCnQpjeMSlDx+0bUXtwxVRds95+iJVUxaiFLEsSA0oXHddHYIvmIUjkdeKniEhA25FnsY6r
ot9VrPszfXCk6TIDl9+/Cpm5LJEhiy/KyMxwLqpArm115odEO4i2pis9t0fm0zFB+OnVjHPf75ua
PUKttvXFxFRwgaH1jWkKnYROkOQUGS+RmY0+oyQUoNxNmesRRVmyhqTItxXqoBkRUJuflFFA6WD9
7NGj50rxLaAnePpslfspRAdKnxyhL5ZqCHqn0v2sGDV6dCh4yzINnS3bpVOnVH+CICfzqHZbpluu
e5vN4m8nhutEY/+Rbj0iTsRNm87VxQ7mX/bZtuaTU08JTBGHj0Zv9CcWtYYkN5EdIns2H3X2bYRM
32OzejSiRmAM1BTwFsh4KgEvtVZj8zRJ47Y+spqhfmjHmKh7jaugCVMkNmS+cfHbqJdqqHkgkz6L
NmQ7lEV+rU0PXQnFeD00Ta9flaYiWku4+R7r0L/fsBi1MRNYfnAyKuLcqXLXH/7vz65f6TWN1ESf
7//fPxoRhIJwnQyLrjP1K34m1LH//WK712611fbH9Q//H7+Sq107xQ6xIXX4Ny6KYU/BsA+7bv7d
JMDrNAQaH61b0nODFb4YOwkX0AbjCYNjvBeRkd+1Xmu9blbpr4Sz4sPGWWRZ8hVJ/HhW1Y0CWdvH
5/MOM85hvSOTfpxUokiZ9eGTuKEHovgQEQkOXAatQQ5JbcAeV7Ms/5Uv8RcmGsQzkS40sCARyMwT
ZjQ/T2pGd6YdzBOM1DMuOPehGlTthSEtfL+8UU7rwwqj6A4HZOSvD2tLyQ+IDeId2oHxoC6CzxDz
6MVq8r/M54cXuvDak5n7ZfQ0ETn7Anoue6ms9B9HKmQBLo+krrZ7nK6ZZ5vhY42tPbdkTouv/0eP
EoDTpthmdZhtqvaPHdSM1DC775y4AGLcDupO6dq7rAf7hH94q5eNeFQSHE1lhx2t4AZm1TK/J9BV
O0IY3Rj8v5I6j1EIVKIuCMzpwbr6USMPc1Z8hQM2hDSper/sKc76xh9Cxv219jmIpmSfzmUztMYt
q1ovs/vopAKSIHGOLMveE3l3dKT128EuuLHs8M0OqCmt8QE5Y8B4Gq1kXeU+l575CzPyNmqcg65F
3UMWtsOrGSJYthliou+P/MyGWt6lYH7KQdvVFeaBZqD0Dyh632tXvRuKmV+Fhgy9vBZG/sSk6CHv
CBKZa/bN/QGA4C7BoUR+zqkV0bslg08hqIBEqRzLEtKDHCBq7uHXoGGewOE2eENyvfRw9d6TJj4y
CX6sDeu1dktQgk8zzVNpYv6cM9IK7LjccHY/OGH2qGmnjstZTvY/uOCPfHxfHQVy3hBnVLqsJdJi
ZygPBR2gbNAxN9yx7XpqpZwy2L3R/CRIh2IadbSDHZ5hTwX7vNEnhuMpqV1z1D+iHKEeoFXfLkma
2kV5QvGKYg/vSZrPkHKHDKI3WwP1GucR8FSnOiSa9btuGYv36nM5VKT22pgunN7y66TwSP+8QYa5
13Qk3Wz+hGt8mb/zoWK3YP4y9SdrJOgsBh1QlxaXHMEs/GeM6Ijs1lMGC7RS737D7UWufqwzEGlx
997FSYSQSfHKHPFcl/0KTeMu+vHEePvNYMFcNieIfC5xvMztag9q477GVuso8k6kmyXJ6HWfhpZE
6+JSKfYjoLe7rSlHeikbs8GEKc0HtXePfTWV9JFJTEC4/oDPwxkrwiic3+4wPscGLQp1wpsXUMrX
2NmV+8DSb6g+fWm8kTYp2FF2GuLqdViQzU2wPxeZ8RdI0ImL/NQTrzW43YOaMKWKQJ3jfGJQHecf
JYUz4qrnPqspuXp2+o7gVjOoCw8CiYhiftYGowWjJ5mAPdUIzmlexpWL9DmiXWbX6ptNItm+XZqB
y/tFF0huMi6rDSDIPxiea7X7XeRAfOsC0ZvF6sNgea8UbBDGFkU+Ze7QymGTxfL3pLrHXMR7kwpw
iMkUWUSq29FCrUVlk7AmphY5QVhtc/btYSZ8ltJ94mr3QYPua09HwEvFpk1xn4TByfkcRuvIEECx
5qfZzb+kMb6NoXlEBUfMXu6Nk3HFsLivGIGHHaMvc14+TGJ1Oh/5rhdPFpMJUs3VZgdV+5BPOJgH
9Vom46Nq010fIlomOjbu7oWbyEjVc3WGTya081aq7FpjTZQIag5On3xhAdynRnmzJd+1KxPBCo1X
LE8s5/OujKx902UPXOZgMFi4MsZpMZiLIrlmagzaYkIL4u7GznloQvejH4ksi9m+kmxzIFHQ1Jvj
qPeXrjaOQiiHUksutnNl93Q0h5bsshQt0NT+LqxcPwvtT6V8migFD5VgbWwgkgGKU/fim4CHr9pJ
2TvhrZwzD4Xok2kSTWFPmC77/kxozi+mFYgs9RDhfnQdLfWFOtuzhOLXkhi7QaD4j5Xx19zh7SLB
ZEPT+ANVEdTcvvhCjn6sLC7aukF7SVBypCOIDrxpERpiAt3Y5putodQI4XYO8fzSOeUXyjCBR2Wm
IgCI82syp1ODJax0iY//xkZEyPtwE9yYcH7lGSHuKdflqLQojy5lMS4pyTujJYZKS4ePqZ7RhJID
VLg3fDR3s0o8ztZFcpL42hhDWEI/kM+nMCTpYL6RQxhjJUv5IKJT0ZoX8pkWoTI3CbAHcbdhkPFC
jBk7T6aVg/MdzdG7Hia32aXzOv5TUCnNgb1tm3dkFd25CMO/pDp76ZjC7Reh79bjzey9rgFNPFpo
IzjfWlobfd1hEKivBttXRxEY+fP9fKt6VOEWKgnkwRe4UZvBpEFhpoTxshE8C5C6bFkQmhBf285B
uWuj5G6UymnQu+PolIflbqOmgKqVdufkWGNs9W0ycBzZdO6sjGQY7i0+MWO3UEuxwSnNRy+z3WS/
INd6VEfherX+kPbml95y5vXAEsANbchmxvfRAGkPHhOLEgIRx16XBN+5iP5nDR2TkcvPGBBahSIO
Xz+gWDzSCne7yh03NA6OhQGcWf9tBOYfgsexU0r7qaThIkaUd8DCP7RsnCBOgRIuSGMFX3UfjeEX
YgC6hbTOIk0+TYb4MIsLm2Bng6U7xH2SH/SZs6mnKRIz7IZ8dzMs844wYl8WwxnhGvb1FoQKnV6t
pDEo0/4r8WEr+A2VLXVV9UkI0cejARRzayoLdx35od2rxk4a3LgcJ/ud4u+kV3bDnvpGWN4/cxDf
nRgoLZsMKgHdejUabM5FBx1PGqCB4TkU8S1WmRr27BOb0t034ygOpRvuJpfQAhNQIduUYAcB8KYV
xnEMzJReY/q3iOSranvQOSI6NRRUOGluaqzHOClm37LU3yrRbkWm7VEbbmPsMibFeMi0Ikg3lkI+
KPVn+8tMyAxAoagPNFJSpNEQFqa+3guReT1Z6hgS9FDdB2nlEW69l2Pky1h6XcKwFWNUSuBRQhoY
0mEj81L+2oS/aFbmvd5Eu0hm+06DKtokxwUtn5MDUU1bGaHmFwzD3WEvGbunps3Eo/GlzFGBt0hZ
Cp9udToXpDRyg5UVAeNQwwexw8Lr64b06qwlm1Tfyz7nkzols+ajdfVEGfiR/VWwd4rRQFvIokfo
SFqhXlp99qL4ld9NwhEvOuk9VSEcaQwfWRlPU8m/G0ZbOFh+IHQfCgsrpubJYfJGB7FtbHtVUnoh
e9+q9Q2N25l0dno5keM1HrXMPmQ4d3vaGHkiHjt+u9ANL0IfgJNtly3u9UY5SBP5jnwp6OVO3D4C
tOk0hY8heXxVSHOnVc8wJLxSt/dDyoZ3jA/MEvZqaSAYjfdhdeuZggRDcmxV1xtncQyWRgPegRD3
Bts8YsRcZBQDegsVDTgfIOPGkL/BMX2Rx8fCGrxYi48VQJ3BWgIdel/Y7c5IJk+JrW0BSyQq0u3I
CT7RiGroGtj1g8t1MNazR6dwj73Jm9BemOyV4eXtpLRpCtteU1n7sRkP4DO8RkNQAVCshLSsBM4+
ARxvzkdXYNG0LCAIz7qd3OJc7mdAKaVmoTK2D0oHJSnR+D/GZMKBCiRStKcxNM97g1BwM0v9MCQq
jQunlwN6D/XZISZ5+X5pK7snJSbqAMa4SnC7guE5m3aVkl3TwD6ygfNLopxGSPFht1us3CSkqq1+
WEy4i2qq3y2vx46SA0PFg4HcL+oMP63KowHUJG0R5s/mIXSNHRv0E7Ec4BLjfexsCx3+WFJ75Eaw
Y5Dn0MgvaW+A74oPIc6VsNC/S/ZWgpM3Uie/M03ilMYdNeM072EIeLZ09qmi7uIwukl6tdAdjkqi
HhZ8fK0c8554SPMbdvYurZZ0U/OU4vUcY+fI9bsb1INUmlNMIEXKu+OMlHUEHep/INruq6zzCqrO
coB1jlEXEuG7LOUFd3NYf45WR4/MgkQn9jBL90jQcUwpADIJ2BRu4y+GDXrksyn50Dt83mqJ+GE9
4KI8KGXGoKtHN7vkcSVtHh0rdl0XaHChz4zrk7mHsWmUSt1DirGvP4xcZqjXFkmeg9SJSOIAMTHA
ssacngbZ/2JohMNmYd1lhT78HBph/gBPW2WOLhlOEfCU1ccwHJqOLn+G2r+zmIu0TGrOs4nOo6sI
jpWBSM8Rjir8AQWtVUGo2ErfBA1HbRY04tToUO3G4qzlv9Ht/QtYJX8wPZnZ/IW5cPqkWa88OJFb
7oQKBEEJF78JPYBjTkofJqLhqwSKkYQjLFj3Fi0stxXotmLY8JpgfV3IXG4Z1Kz3rnpRAQxcjD58
r4dKfzVpayNUdnZCCxNvNDr1shL82oWuvD40kDIuheJ3KxV4fpM9fmRiejGNuWFslamFZ7VXRqHg
Sdd3oagaPoJxmj0Kxj9rqls4WinnkEvyF21/djx9fjHiSD0JY3a5XXR0ZPLIp9gkh5ZVardiafQl
r5cFar8CnYuiCE8gHSjAy7jYsvroGymgFxhBxk4ATgmtfWtCswZqaBsb9zV5beVt0uDfSsKuf6g+
MiK5BbFr6rMFf6gU9je4ETofM6LBUsEQP6Bl//N3ZVpigL+ut2zxMR60Y0DtwAHHMTrsnmE8S3UG
yAZQZUW3Glbz/x6KoZuwFGdj+p4NbOLLNl/N2elzmMOQmbpDGwLSNPQ+W252kmE1sK+dEnTONlMi
ipXl3zW0tnwoVO76Py9o6inFo/YUiOlvlFcm+V+wfR2sTUvPJjq2xvSDA15T5f/DR7d1iwXHkiM8
CIBum6Gfq7OaNUfNbbqHnzdmbJy/pv3qdKlxnAwloZLhYDyyq++vWhYeoJEE5/UwTnVAqF78e4zJ
IGjFQj+Kl+9qN5Vm3s20EJ+sh9ZgmWD2clof1YuAqSqsm4Hn9LDyYpQFTFSh6/QDGf5uM63Wd48/
5ItoEr9q8rO4X8fRVcyqwjAsNdg78Zua9Zf+95J+Hjudmm4UBCLe+p31NY2B/QjWLaafwZjn3k9U
HWElHW/NfcJQ+7d37OYwDeSUTKaKWl6XJgpJVyUlb+Fzr/iwus6emjHqj+sjUku/o7oecPS1I4ZB
vd41CxOrN4zXhjfnEMeTe+mt+k+uTYW/PloPpmhrEhyX72Ipr8nGabadM2ENSCr9fTL6yxyMGimV
Yf9oaI9DM2o312TUCoyov6DSZ0OhVTVOy5BIQdr46/O89qMaYBUcaVuLKZkeor5Bgvp/kXk4N9nF
aggRcTdg47W0xpsC1zLwuxsoiJbDYITMKNrEROmFDAbXcNDuolrToRnjWlgP9YBVQUNduiNsHGIb
eb2FR+jPCH0EnKQF4AXmFdk+IT/4VKbhS1pEL0obeY6uaYeeXriP/Bb/ZbUwfZbFp0kRX9k9fThV
VbhQldEgb5R5dVn0x4BcwSOL2IEWQ/za5KzBBtonCwVQsFky6bHu0B7qeHNgjauJZ0D+2jTLPz4O
0NI7UNeXhK9ZxNMtAGJ9w7DtV6XIn4oZ0UDVhwruhlLu9EDACuuybbe0gbUxMa5Mb/SroY5/Fgc+
fbPhJWoxolqU6odugCPQaDaN5Wo9K195RZrHgIgWPjy7SeqDXyld0B517hSLj8o5ldFbEBkOwvfk
SWj9qRPzdIr1nNO+LnL08wC9gz59iNmwH83F8AvpP7kNdcg2O6m1eWNGZb7LBP1hY6lsXLWAVVDi
+h5nfomeRtjUl9W7pWd7GXKDaT9iIqlHZ80N9Ven2CLLiUZfuISpDXa1RVJnn38IWZaWwc1uOvYc
hLN4BLEFL7KzWky804iYOIb9tkDmu6m3Dm2cv7sIlNWFh6drjGF7I8ne9Mi50WFqrDm+YpOur4Th
NFeJ7QrwPtIUWarllZ6LvjNoqG5ytyKkHlyeqRSqv+joLgTHpHGr0VpBcmpHXKqGTpDcxtXGaI/f
wMVeQQgUmxo6klYNQ5U9fv0td52O/sFeGUBgzFkTG+OfegKfMkmZPCQtibBWM9sPWUfm0ZDztvlq
YRRncoXc186pLpbQ3RebLVKoq72v2TqhAAggd4MLLMo17XTX9BmJBKPl+KoQ7bYY8aomba9+4d24
83Yl9N5QBivpPYZwuBDXXUM+hqrZnZBs9UiJDPRyy8OCW/RVo0VmUwGp1X0aFh4/rzip9hGZWojR
4B9oNckFuZ48c7tBbSdbpWTmJG3f2RG4ZB+7FElbvNz2dUWn4U1thiLaweueteEphcozgLo4Q7Pc
6WyPls4WZ0nm/Hbs8i+sdemvn0eXZeWhJ5mH1mYSHUEsdodE8hFoyFtkgDJ5/RQj0TCEWZpTU/Il
hpY6fvnrwgQYol5F/ZWzsSVrp6xOmorbA8FDdvn5sIQdF6c6CKvjHAzeOKSnEBz+0ZSig9Zbqf1+
AgqxscZldj3XyJ2XOKj1K+m2jAUZOGoaUYOqVBQVQH1en8pWP63lynqoljFdmMfvRrec2W7s+lrf
PpdIzHDuE/Ni1Y71GOckNZh51x4KJF8BcxkYfwXpvQRP79Zyxchc3JiMNDKKwe3K9BS9MBipTr6d
2QnaMgCtorZSDJNAKivb+pvgUsTSBk7LZIK41AiDFTgnYwjBhE1PQSXep5GwDLWCCe9M0XKGuSY9
3AnyetgfVuCVU9riU6UPeoO2W38Wih15FQGTY1Onp67TUFfZ5bDH0ouC0dFg/0RB/NQa1JXMKNBv
Y52b0wNkdcSv+X09rDTdRbKwnKOuFn9nQqAl0PvOx/o53eoMoPC6CP8sqGrqAljK0Ius6+kIrE/R
BmR1QzP9nM+D6ea+LFw839ogH37qr7r+q7Q4phSp6ld3OSBALC42Gd/3QSAyW5eGHw5bZSEsQ22i
36cctDCaWahiWmnc1+dI3tGOacjQ0qnvK/ZAIl+CZbQsg0pl9ldhHVTZpDfRmDoUaCxLeZZZT65h
AymIzeLUgN5/CgLEAaxxd2DpNJqcOjuILNduIdYp/LRAH8Opi5huf9RcHM89IIncTRsvy5D6m8x7
9l0CnCOly7ojdh30y5T+Go2yO/K98Zoylz6MWzKbv9CEhc9qMcSPFrFFGXQoH9JYuOnylvCxUIm0
K6BA6zyRL1UvzAZ7oEWJeACueKK41/U5F8jgdUwy/VBG5stavkUNNA4dONoAqOCQsIwQq0KW2vKx
NXGGFt2iLci2vmxOeSqDm6Xr9g273oI7jRztI3dU/bCWMCGIHjVI8uPKgVYpKz0jaRBnG/0Q7c25
kFjAGVD0Ba3yf59s6PBofrxkxPXrymUuzzSKyS0IY8ejWAD/bcKQ0oyQZjESRLqSETP2U3lPCJjG
AIq8bb2sS9B66GLL3Y41A7B4IsxjCzHh2FqafWoUQZi0bGjGETvi23mDdATP5ktjfuPoaff9vKgz
CrLWIfqp1z5NCcumxoYYm270eTD25mKMOq6/Zv0OnPEcOeOp07BlwZZzcJHqdXASMaO3sUoTz1XU
Z7Ui8FCLE+Nut+JvFDNCOAzGgqtki3FHQ4xDn2yuhc9GaQOO0Qmkb7baE1jzwDcmBPXZUpDCaeqO
bDUs0mTzRGV+WBpH+kKPa/ERm1iperOf91FtnkJ8cZ9pqRD1ag/FY07Dw5snVJXqHJjUdjpTiWX5
aoeh8UK0QXj+6g7ZEnyeeULI47jhtLPSrN4RPtfQegKNTaqXfqmr0r5rJlozbXQL7pOdBewEHotD
uGIfRTBbzJ8QmpbRwhGb6ANC4Pi2Lg9GFX2vH17U0PptIyP0KETdu5J+NGnJ4NOiGG6z9sxU/g2Y
DTuIsL6bmmLcNSINCKFdF8uJlryZ9dyg1xdMgKc41wBDQATSh7OGgi5X/7ZS9uxkAYYPGR6uuDkX
avCiL+82cN9tReVtxaG4W3P1FbLbvFiqm3l6hHKXkwNiznJfWw8l0cebVibxcQ1/TmP9kZSGzjdq
Y7zD9PG0UtxtwoIZ+i2fz9ggkM4t+IoVtCdTELvVK11ziWKAeFqLdrSwSWHouYtQlZMO2OEYGup5
3qRK/9ZYQfICTpkfV8etRrIuMoNyh5tEeQyj72h5qTWDjlOUVGccEOrNmDNlJyIRXFFZgoXM4Sr9
EG9LnFUivJY9selzZjpvYTo8omCZnyIiVvPQjX+zaHSl+rxugiOdqF5H5urWrNAoojaaPi1VZDTm
4uIsO/DvupHubGPI3kJjQqf/RnUrfukYqDCpMClTmoNrpSa9fKe5jFbzqupueZsBLx5whL3rdf6u
x+6uW4iRCgLMTZLM0K9DZupyqSfXG61TC+6eunyMl7VtXeBwY8Ckp5uwFWhIr2HhaodxGGl6K1q2
yymFQXrmXsO+VwquAgKjoh0a8hO3PHPAKNJ/zugQDpoQyQN4V5R+QYnxiEdF10QnHettBoPg5iQt
rTLTvo9ua3OLC7Dwl4H6lUcG7o8hJ4ymNZ7blz4bQ2AydXG3K3KMW0g12vPYhSXov5oMToIQfv6g
zG24rnTuH3IrAuig8VHU0azegtpGQOj0aPQgP+xCTfmlqD3UkvAjUoHg6wJfDqFw1SFC/n+0qkAc
I8cq+NdGAVwvDoQrUThNWViBFrBR7Qfpc16Y5hPqGetJljlYpxFsRLHcv1C0ngLHYkbg1N9lHcev
jps69yoxDoii49dELPntIINRqPfM9iLzDTznMiw3f62PCqfSoYE6crs+NIUVb+uKXptrFLhfEB2F
NQ6m/1ZaFSM8RuXxmM5ktrrN/NWB9sr0v1nUPZVkCipj9W0s/GvqDhg6DFMu/Qy9hq0r1jDM3Idq
AmxMn44+PlVzNGEjU5cAhJlxkAtFvY4HDWlhl+zMvu280IyUJ5erda132rD5dCdXf5KAMfYuM7b9
+jDTCgn3lCkfQCfXj938HUj+vc7r6cp1Yb6Ms/uVTGlz7dIq2k+Qp32rITscd2BznlALH4w2KbZB
H+ons59ekJTkTK3ZGeF9XTBCMQPwMLvIeJR7Kyywy8x96Tf9azNm1QV8wRmeTOOnSztoMr9ZErj3
ZDie8lDJbjH6in5U+lsj3INp5uLA3Zuhn0nz3YyjlyAx88c00z/MoQpQ8trhUVXs6d2JmDs5TJ0D
bWq2pkFkV2C02gURMLhVpT8YCQmXczChhjMn/lByaLR2z0wGnX7kD0NPeuUs//KCnUcMlLlfR2m5
j00kr+sCHtqa+sWE1oZLbUGHpiuMFFgF3Z1peX3kg6HJOOXpZcYm5OtJi1pZVgAWhVZ6Gv23Q64p
Jf1pKVGLoJoFCByfWAxrQBE5GQ2QOmkZPCRmkrM7w5baodixmlh/R2+MG3UpFHsnBqEv0QEzdvlb
Vv0hk21/n9McoHHHPIVtlb1tlKw+akPCZCfTb10UnfWZGns9L4QFljhwlqicdto3M2Eb/8PVeS23
rXTd9olQhdQIt8xRVLIk6wbliAw0cnj6M9D0/nXqu2GRsre3JBKNFeYc02CcjdA5IhPjT+Ik5r7U
g2Jv8svDvweexpEsSXNT/G3KqTzLuagPc0COi1lMb3ZrZU8FmJidAZ0H/A75aGHfU7tR9YQmt4cA
nGQX5KhbLPvJkm6KHgq6XWzZPygs6ksx181FPdOchJSVWjfXbsTHJskwNvqLrRzRLX5o/cZ/Oxt0
fVEA+jaS8/xgtxdbe4eyt/VmaV5VIey4PRY85s7m0rRZSzvqjWkCCZh5kO4W87fGpDy7Hx224Jca
Qp9jdxK+e0wRVkVoskvL9T9qYOk01aHD38s8uWLf2LbebaDCaQmKzQKHt6QR2n4Y4ULUw5xsZAwI
aEyImmYe23gnLDxd5lfvQFutE3yuR4twkTv4e1gg4blBtnRmjt6aOtEnyU/aDwMg9W2v58G6EA1o
mrIbtkYbdeuBvoaUXHPQd6qrsEq33M2dSFBSDslZ64qEdpvNIpNRlMIcu2NKcA3XyB/iyn8pErzV
ABnLdQrJ2X2w/eCt9Gy4+Lqb7GtsaDGo763uG8S7TWN0Rmjy7yFeZlRMyX8WRQqpEtrbY4FfBS9C
n8KOpD6Ic2bYBQujjSDZeqNqY5oY5g0SFD4s+kM64GL0jQYmWtJzh2uz5zhyQAeD2Ff32zGvfyPV
74kbMtBIN3aw70II76Lu0FbXsAsSkmjWeUBBtxlIauZgJULULKz6loEGYZHxkKWef0GAyn3OlElC
DG+JciH2rIYKhgO7bsr+EHbjpdXEhRUCZbfVP4eV+1ojGoeP5116lQxFeyyQczoH0uNT2wWS6Zd4
Qjk1DeTwI+qVnF5WdwQcgt4cQXo8RcPInq7un6j93tXMwMF3e7CH/sVDDDTw7j5a0hueU1Pbz2R/
vFHEN5s2G+hZ/Q4E6fKAUZY4E4PwYMez9naWGK+C6dTJXsq3uigPju2X22rGvGGY8YtJzX6sliBC
bErt/Rrg08PZrlvOWv2LVkr8njeZf+7jAnMsP7K4p44eixGw71wAVERmY7bO8FZU0aNksXsyyxQW
JGXeNkh0Nhkyxls4l+fMzX707gK4rPJlk9kFx1g0QLPM+jlp2/gxrDE/LS2ozBj6tUwYVtpQw6b1
sANXmsYW1aERD7QwPjFvMJ6MVudrsr6SDKQTxeisVaHXl157dKD81yPxyHh7UWwS9j52xRIR1fz0
C/IDSMn83vRktCaAK1igyuHaWB7jIdcWB2idrBsIjWE3EnwCsfwZUfkYBisSstrfaTb/ZNxqV9M8
W6cpHq2HMLEe7TZuTqmReNvKpjOA8YY4dyl354qI2KC3vlWB5jwk2ROK426Vt5n2mM3Ma2oNIa4h
sfKo9E2zG7UHJw03niO+tSpPkkCcFyM3003k9vFH6tJkAwz0Tl6L03cCARq5slzfh0lRjhZceAyr
zFoLDkHpQ2zOkvBIag+Exr5bXBy4MubB+MVyNX81NK28dqHw9gRCDUdRIBJJ5wz+TFSQ6FciFYlx
TbcGrmmb+2qAas8zyk+zyOPn+/8TId5WL304qPB9zxGsiRv1d/ptQSWaZXFVlbKRZuAixyLd9Nkm
HhEvaDpWTtXdlEXdbjVL99jeMMt0Yw01Hm3ZRr1sOvuWdulvJwfU6bmac23npn1CSvnXP1YbrW8J
LoTJ/2Yqpj2EIuwN9jtgaVAIyxNQ0AROzJc2tbSrUVr+jDyCtVAbOZDn6BjDn+6yVlCXQ5hXGfyF
ZTBnlQU2i9R3vxW5/okd1vmN/gVKlPBe3akRO2ST08O9m0yYZ9dgsGFKusMqF7D7kCt05vtc6CQp
g6x4zrORrE2qMxEMH+rTaUQpW6bCG/fqzE7bpqa0neT9JdxR5pQSPHY58gNJDDv8dl6tJNjaHSb1
1BtIpx6TU8K8ZBdwXp6iOPlBNkW7JuzC2EVLb66nnU+IztiuhC/KPbzNuXmw7ZiemnQEv4iuNT3p
rbJiJmjO+DuRpjgjDY1eUl8OxOnAsNW057iL6l+ww561fqh/TTwZkrheNwRtJYUkExa6L2tPp935
zszUYpxXlmitbyxu0cs5Ol/T2hFw07AxOvoyJFlqXCFaOr8Z3/3aG2bjbNjMJ9QzfoWktsTFz4pT
gAkIipCvnfGQFhILFgQgvRLjZhI5lv+aiI4oVGi/6HESWknGBkj5OkWJVaQ4ZJcRnJq+JSOqnFVj
zyO2l7zHTE5cilc0zkED83qeWr0Acy8YPk9MzktS1zowutsaOyoiV61i4EUW2HKBSFGRa4eo/JBM
EouloYNFSF3rbAdjfpiwC0BSZzfr0L6rS1PKuli0Kj4+OtFfYEbBI+MWPFwkZHAizs6NZWJd0w2i
tv/7dKlFydxQxEkvBhW55L2hsOFjDmt8jQ8s3sRSEu0RJ+OfweHkUd0ztaK3oreq9l1qFDsdi88m
8l8Aalm/4lcES+K3h1kqJsVAmImz91JhvzjwPc6mbOFGLx0xFOKSrDJwetmMmRu7BlJVtYMDx3Q0
EvkH62f9quvGml2S96RecbuZgTYAx1Mv54axHgArfYsIjiRTi+EPMKLmCeuIOAiHsfQ9HQvyqgMR
prMAUjmEhfx3b1PP2LFjB1AH4qhD/lomU6pzoqJsL90g719SX08RUa3briePwdHc89eDk0oU8k31
Tlkd8QPzSv1hp/8Q83dVuOhFCB7d1xKcQnZwUh0q/uj4XKMEVa0qSDw8stTpGxMK86UI8mqX9mnx
IsueYTwfBPtoGXG/Viuvr4c4bTZZBPhf6NRrUHhXnW7GH7ICedDomNLT1rRvY2MK/AvxL7x+xoFa
G1QUCXtB6/XBTsNgSGeyvNdAmyPYHpG5jRz9loJzfNcHrzkCUNwg1yYtnSnl49yO9WMSje2tjx+/
vqK+PA9YpcqRGyOT/X5jxezRiEaGM0l70XOLsw/O0Ok7W/pLQjomxVS0ICJcBAEWPp4NnB8oj2UC
Ua4bjPxmPLFLbfheKLfr5VntVvnNeUkL270WSAIHoBqbAuMxiheUxwzJ7GtEti44cWf+LB3q41A0
wcnSSOdStwalkCBvJuWWkOUV8xu3rQ4GnffBj936CYd0sRvzMNnwUUPEkoTtfs485iJdSN0QBWCV
lo91XUb2xokca8eUULw0Np+Zyg5/+t/UpWITRWLsOMRDdOp99KAVefnkCbkuBUR0dcdsPTa8pQte
jpgRfJlDctUGv30ytLJ647Sf4HSuxoZJgC0s8SIF0zwgPUC+HF2wiC9Hyfqw9y5mmnvAGMnk+XoZ
S+ixxAUYa9hLhOqoS7wlq+aopvkVP/UJhtQDKLP60iSjvCDyn4dkXyYgJEviYRieDLzpUZQZzFO7
5qYaN5cA5h9uqVPKt/7DaHU4w5fDplsOn85BDds3kvVZ4IBcrRy8qqJ0WWGK5BkPFwTRtkSzziun
CsB5hmd1VDXqn1geMkaAeNngTKo/mNicYJ7Voz+jxfHEbKHdtGWR8M8uN8QCUySnNjl4vRdgeBcF
9jGvffPMLmd3gm2rLq1nmMAMgpIZPXgdpNuxARLrzN0lFQx9Mpft3MzUitKChaXR0+Y3TZc8lOwu
cXfiDYYNRNkFaCK6mUFOyxc1ULDRfX6NwbN4/l623yub32C9DJL1SX6iUhrPWSLaa9AFjOFSpGQM
B8jWqvUlLbZ9CyNGSWH/kIxl/qqbOkKIGFI53R7cf2Hc4lhPniuUIn4+PXXJlB0If2L9HZuo2mi7
rqXbJCcjdKqtHzbmzTb792hIcLzkvbx2efriuNaMBvA5WRY5zBGrW3FDHO3zIzMDQOF9vmumljKp
hHt9md3vrYmYS7RkPkUi4XcrrOqHi+O9jkyH6axufhsT5PGW2eA0l+W3ZZxYuuH4ynqwX0+N8ROF
CHoRdVCNSIRGROvENnHtRteqe6G+gtU428ekD/6kUxDfO8yAMB0gdqjyQ24uSvEVksy6EHbs69z2
gN9S1gna5GEiYxtaOMgXvJYoTXuuQr4V++VfwcXeLG8WRMfy17jdtruiZnsOgnO83g/8wnDTpzGZ
5dEsGcgEWZkd7YVhoGbWEpM18YFpvFZfM5cfeZpZew6G8HZqgq/lGMoibaKGXoz7pIoe69bR90nd
3cPoVONJrZ9jm5La1tcRxw3o/Z+NkKEEOBaIHS5o98rMf2alBiG/Y9gVoBPtl1ygeQ6hGeZxu/3K
K1fPsqyb2VYV+qZiu3LpGVvEVntoDYd3yhCxceiRRhPkfAuW/YyasfA3PbbwCaFU0EADduVm+pCX
8kV97kzA7MSOD90qW6K/aCwPXAkDHRavgqgj2kMCQVUikDDwyn0az2+6W5cPutXg7imlREyeZuDI
UhYaBmuLBAzsKlB6Fhc7pnomLfzCgeXvSQ5xcJdK++AVOlVjLx7Kyp2f0SRspTldIRvHazgp8r3G
378L7ByxfJADTnCLiUA+5BrqIXYMA7rdbG2+vhbhRHbtaaO2FOlRdzli9RmevBHoyRmOcU6yq8aE
I6gTgtjIbVR/oF76AUMSaiKl4PMhF3MO4OHoxQlHJ+yh5cFjlXR/pl46Vv4dhIK///p6EDnpOpm1
bD+1mNhxLAd7qrsTtXhwsgFKneE+0wWQTkCQbCbXk0g/CaBsH9SVtbwSBOadXSLd1dZpWpRYjvQ5
8TUAttoYpXDh5/CKHSo8QIN8bSdRRJsgQrA8406Je3T5DouyC2ua6qyO7YaImbUBihAvzHIG9ubA
ALeXh5AlKtJL/o/7AZv9TgkPm4orfQ/qpdpWS0D8aJyaICaidwllD1K2z2GTutfJDW/uSMQI72c8
Zd0bpgB59grvoLoP13uxk14SvydeoA5bZ+Fm4aPTdtEFybO9ktLuoQkFCf41AsukhfCgqTsYNWn6
u09AKAO4ETBgYTwva5A4xKICvGM4dozVz9LA/xrBNl9NgpRuaJkFE0geitI3Tj3j9Nwbn9UxAojm
OUHzHMPrvHpVwOYvtMgvRs8b7lyVmF17MRFCJmpWSffSMlVrX+PUjy+qaA0nMAqJb6xVnqvm44OR
fC4mFKlXafX7MJIeGOdraNb+q8qFslP9b7dcyC1JKceg7hFr20V7SBw73Qsz9p5bd7DT62xTyo6j
lFfT1iSYC8P9HGX4DvX5pj7EWuvfkAylq3G4BlE6fXhFYR6TGRPoELr6d76rN/Q7v+vYw+HuhwgU
+Wx8PWSJM+C/sIlWixgkd/H0McXZH/VWOlXJXDWzm4MeB85NE3oG86/yTqC/xZrBwXRmB4MbcQOC
onwqynrhEBl4KYeOKDTqGiI7qp9mMBc/+uGV6aDxE5M8zXPqpMyIkvlB5BEQWtqxB7JVgoO6tnQL
64DXkISlXoqlcocs9jQFJhAZElFWtjFEtzEngXPVkyJzzrhlE7Pu7iNY4isIWdwxM/l7edKAmHjk
NIlXbpdWh2YkN4BsoRkHHtF7ZRwfGz3U/ni/PDtB7zJof5avCZQ3K8cW8Qta5kPKPeLJBqS5ZMYu
sQakNAQ1F6B6KzuLmIbEtv9S4RXgWv6EYIJWxWMQMRtfZ/FISQLaYFM60a/RzcX3oCi4x4EIgJzR
7+/xYY3Ib5Vj4F5u+U17smN/5KW7uErhwVg4qoyIM3/gkwnOGEOUNlzNYJEghQMsQTY1J3R8MVCP
kYFNHqGk10pxSga3O0mfUOgGsIxv8k1WIiGotqreArNFpICXlF1Iem247m5CBgFrcesP50J3iEsX
i9eyBsxMw8USHnE52cmRTsp7wEynb4SWFs89LsZu0Ruom6uaa0gIRlsD/BBvv1YfZ3t40sj86e7d
DESnKkv0z8C0tFujWTfNSP2t6dXs5OjMsnLqf8h8KkzmIW3xY8jFkvmji/KZ88G8V+Eu0IiL4Qgy
5ILfoUzeQpwpp8hiRkgJ1j4hQyyWi3/+QUZSscptVm9xHPyNMDG/BOOyo3C4JSsZD32FEkjP+OCu
ujZiwWvIPptQ+zHytt5Lz5+2gwOrTiUcUy/jAeHuY4tyTbKE8xow9X68t0sqYd1jzxwigZrsFXxS
Zz+HrGa9yLK2ZIJxCJUBgqMSxmJrYJcNJSskzTD9WzevE5/WquIMWw1eP733bSj3kFbxxrejuVa3
IRJVE3b5/z2om5SLjEyPmqtWMaLVumjYGRrssJXphf75foTDGIrvwmB4wvjmJjD6aRVepzEmKy4k
WUaNKwCIuVfPwkqyDC/U1gwx6KefSrG/q4ydvDz6GhBgIwLLwgYw3TtxHKFZsH/3U9eechJOVz5g
PMk6hrwROxa7oKSoYWjdPcIdwmrKouzh/nEGYRDv5xRlU5F44q0e0Nq5ejQdVNOTc+qvyg6bdkGK
Rkka7RsOjHQdxSQepxo5OUhwSQgiF8tYKo6qBebmoPZeMm/pSKE4bYqKmPvEa7ojbYOz8j0dYnbh
Y+kMn+5tAt8S+XpM/B/Rt4SP0Q91siZ1Kk8MVBAgojB5HOYo2GQL2azPZ/eEfI2DT0Mp4PT40Wql
6Kpy4M5zgXNO9xnZu45onvGRereAxA0LzVRvM+ZjDTqTbivZEXgARmAoJdY3UhAeI7pd+BEuySb5
sOCnXNBxSLyYOKm3A6OzvS8JKblLwfuq32p62e7qudGfk+XHZa+d1+iT2YOm7sWsNpWH8xR7xlm0
VXohSvoIsDU4CMP61c5RhSVvxNvNBKC/6BE92rMXpY8yNmrCJiJMsSTlWLL0LsnUZdcgbnV68FR+
xiRmZF5BFmk0fKofczHy30jQ2aVtNa3v7y3rEFLOkVlHPaPgZXzVTvTeniStIoi9D7+1849ELw6u
TV5UFXT65v4buqu/bT8DP+ZpGBXtDpmfxixqVLocs6jXaplkLhsl9ex/Xvot3zmBpZ8AIkH9eCLB
v2xaxVbt8LKI/CTXZlr1pZDWFhk6WZPHsB+q60jbSJ6fWQHv8DQ+BrynWhyJm+kQ67wU/E5KHFnv
T1hdikBuc6AbG2HgvnaXB5l0701VYQ+3CLfGr1CcWNKsGSPiE8DHcS/R/ueGPEpAFduu1euda2Td
vi9icbz/Ru53ibGhllh+j9QKT52oszNe9KumjelrOMXPwK6n92GQv3K2wX7Uv5TLSqIagsWdS9iM
jQVPyYPAqruPwYx/GVINacGLZCi0gxAjafZdCTy+3B9ssdN9RRxbkXT1vVqcF4fWYDkIh6xHJSnW
kZ/A78GEM/hZt5azsNEaP6sGOPGrgytgZ8CeuKVg7m92K/x1QYQBa4jqyQyS5EL+HrHIsSyJowHY
0NhYVFTZZ1gk1gK8BxhllpHFhhlDsvTqn2ZalWBQOzZztt9syjmdKcY6l4+X5qGsqI/DnOX7XuDg
cj0wxJmJzHhZQJkOAlPHonpNSkvD9QZEBzQx4WCl/QwluX2YOmYDDbVbQURckuYYhfUUyO7io7mP
6mXobYXeU78R2neZRENmhPyhySB/DmxdXIaFTT6wz/03O4trlkCdnEGgVDERuJxda6XRtvPA3XMu
Wcdx5G2b3UK8YOvwN3lmDbu15o1kOI8i/5WQjV2DLm3LRn+wcJSDlAuZmGl11W7UXBJ2wTbgrsSy
GtH3Sg0m+/nqoQ5Ir0wZUU1VPjr9IaN9XySELOLWTMq3Rc/916jkc1lZ5rVysu/E2sjv7NFQ9Dio
/5oG/WiaUby6XvtM+6t/+vMVrfsi2wJ8q+6jTtI1zxxyaTb8KgN8u2HRyfd8bLiqjcI/pIURnO8n
F4LFjzidHx2N0otxB1gpUzu3HUxp4AflQzvm+5FC0zlZA9kh9KnKxtP3mHHGyczXfcoJvmssNux2
qZtEpuIZYHH719W6qy/a6YnEUUL9puhbNEzGCX17ei20xfdh1KA2lxF71Ts2/cX43S5G/Od+yRgu
R7e8miGao08TILOdtNkOWKLWznJRa8447WemK5imeZk2+QUwMi508DSXEcP82mZXyWKZbaQDavNR
DyAIENnNv7l0Ht1yT/1w65lYVNeDcVMRlNnN8S92lABE/u9LoJrOA3xNVG51Tj5IMDC/qohMJXfr
eO8/IkhCSc8WOHOhLKudQjKjQWDTVtiM1mXvI4hjAdxAICnA7GH8k1rtXZoo/utzwL/OAZlqNQaK
ErX7a5lmZPKG4Uld/cmwUEN6IgWM2n1t0Baf7hcIoh6U9rRdYABPc5m5r2ogApOCYLb4ZYg4Kw2S
XYi0a5ieCx0G/hgP+7m140fN1YPbfWs92ok4KIvETM0HxNC2CeLR2UsWerhztDq5jwe8ZUbwP4MC
2pCn+7wyslzviAzhZs9D8KQe+PvuviIECszwgD1N7dV6PvcrZenj2olXOeCbk5//VYvkpuf2XGMP
r3o+L0PRnoDAs10ah3pbLcdnGhsvkV6mBy9JCrijxNIW7XRU5YaNJwHOLkrMICEmp/A5Bwra7Iwq
CrzcUN9vyWqkrx74pFXkR1MUqnJDkHLGRcmm7T7ZHrXhsQ+hdmFJFsNiRNBRqePQH7fKdrfuaf1Y
v3Q/CYd+00l8nu20v2Rj3pA/OuwhK67u0h+n4E7c49GfJCGYUAze2NJND8rwhFfNAkhWstlZNj7h
7LarRsfzhQvso4ic/jpUyG61ktRhu9EoQQBrAxwYpxHZeBxt9eU9Uw9NSq3JLB0yzvJ5DzQrfgRO
GzEJY2sFIIq1U2Alq2zpPI1ekxctOHJEuSeMoO5JPVMPvjH+e2n4Gkzy5U/V12RJoK8rG39T1FGG
5R2G9ek+q3J70L62XpCStVxYyMgwdxd4monndE6JjM6ztPF7DOw7kxbBjjW5xr4xvARyNgqr+w5I
5BnSeteAspPov/Ae3psELcuqhyJrL+psy9wNYjiSU0ySUYuW8q8PoA/GKbrl+9M2oaloYc1s+kg7
iA6Q0NcDdBoadB1ripX3FbcXF38inchoeZ/w+DkOQiP+RGDSHZs2I9o3EMYGrs5Y7gv3KMxX3+yn
n5yOSZhwJ2AiR8tlkBLn6+mudNvk6pJMsqF4nX5aw8Zpxh8ht9aDUlR8rbVmF2lI7CP3D1rAzbrP
dY1Wq39viNSY0a09N5SdL3WUEzCb+Id7/emQM4RpvidPfNHEWmXzUobc09PFk5cDYLg3GAQd4TpY
RLR+6GrbqoO7MZjdU20O+ON0Ohq/RBEbMCxczb2V7CUwe7WS7W3ekS4ltWsuE0azzKy3s2mG59jG
vKWejcvLiXHqIfKtg/o63v+AuE5u/mSUW8YepdTAEAT6iyzN5qJK+DJnhu0UzeZe2yblXBGqgzGe
/8LFg+f/ZwlexttGftTyfiu9PEXKyTxNjdcKm4VDMmPv492hdofOCoYEfWNSOp/3qyPzsZOSk6Au
LnWZJbZFhnMWsyrhV36gSGe4zSRnXaSDdaFCvuaxU7MlHZnEkeMnrk7yYSDhwLyNdjiEB+sBiP7q
wUxQkFkg+mM81X8wN0w7ZbLF6gDYYSkeeqtM1mr/LmPh32LyPFhmm+lal+IFwnyMoxatqYotaaHt
XMiZf2DG1YUAb8BuI07VDjpt8zbtkQeZ5IBj2qMHYVpEjhy4JjWzc7zsJ3YrebTZg+yJd4rW9xaq
cQkutIJxNWbD9MGZ/O57bDQzbSYLLiPFRu9zZzO7ET+1saij7vcB9NMvqtRUtx28oRTdFCSORfKu
2jCqfWMwiZ5wjXpgrQ4L3amN+knG5htG8vTYzJV5HEYMa2HYFDc1kkEoVlG9T1cLnNynZaOy0gov
eunZIu6SWvQgEBZtRz5idHWb/jX3AcP7Nl1g31SPoSCqkvemuQZeREJOWsFQSt1yiyKoWQutL4kw
B8xJICwCPSwnUPU6b5w+EvI5l3dmxfHMqrDzCM5sIsI9jf7YZP30GZrRLz/x84tVpPex8ddkWLQ9
QzUnqIhixbNFwz3D/n5FGHaoxj66wrBC9s8Gd12PhXwH4gm4EtfPfnQh9eKIQtWl2/hA4DN5zUya
eppwvy+9Y6hV8jG1R/jYBZ58v25n1D74rf61vwwCdppu9PtZoIGj+mAz6NWrIk/a1yI3N0ZiyBM+
j/yxzGjP7zXclM+8iaw2C8uv9s5ky03QpD9KAm/hAGr5o+1YvGtxS6HoaeQLN1TjLmiBZwFPgoKE
UYW6kOykrDajVRCThgHitc0bAtJZzIDxYIQRVsPvygIHoWaBUnc+qoQuCIXAXOzQDa416AWXxkDG
G5pdvxMOSg/1smwNGzFUsmpjSnu1lJ2z0n1a8uhVH47OB7OkaTyo+/ycwnFmaYpugc7dICgiW3Sy
bZSPG05diGNIRwiP6Hdt1UFyqASJ1E2YXOxFz5fbTXcwZlZ6GyPcKFHdUIkOv0BpXZppRBiwDMdj
UxIFVHxqvlYequXUgTHoXpUQOFqOI62DgYi/84f6un+BN1TDuEU36GAZWFz/9ALZuvDEycpRJqlf
KEliDR7l+mAjx/lXYU/hixmCxo4y/JxVNGnXKW4RIrWkhV5dd3ThMjV0DvD2t5JktYvan6t1elVO
7dql1wCzyaqy8YBOI2Xsj6a0MSCKTIDpMkByLd+6Wg+qkzR1m3e9cF+dKG4uet5FLDdKjOb+2O5K
xxmfy0mX5IqF8vsorH/P7l8b7WgXmaYAtDtP54Kiyk18HGYIRtgofXLRhxugl+55GBHPhHr4cS/s
xrJoluy3cRNxq7iQhdBv44j9Q7OsJTwyWvYJh916hPzJtM2bman4ubVWEwuvD2eKmihEhRe8kxOV
fevR5Lt27n1gswHAIsAgD3VjXQWpfyujysOXRQ4NTU7+gOcT3ViT6G8hvmG0kCYSx7F69dIEj7oE
CsOA8dz6rOkAZa+CknAvf6Ev9FEdnHj/9hpD+qvGEAIwRguiRSJa/L8HGXv/Xoboc3ZIHsyNzlyZ
EDUikXoXBp66oWCdHLcMDIu1j/1sW6WQsvCbz+7BDdFKKsOMB4iTQ8AFt1s7z/hl61x/UXuLJMR0
j3pk0xmQYZdsxWtTdq6+Yca9hJHbGL2sLnqZzdBf3U3xjYmGcpwYriUWQNrce0H4OzB1jSmoch9b
41C73RVq+egm1l7LSF3Lin5ZBcDw21d4hNbTIjQbKt+/czvKun7BcE/YmqxoshfmAL1H+pyPiI2Q
OPjzAJaT0ZZ6aBbz8GQ62AUWNy7z2go3bhtu76MhatgTWHMK4TEROFYsZLbqpSea6fBmxSg1lVwd
SdqqskF13HsJNxrqvUfbyrs0lOeqKz79yrmqW3Df+wTFMi9uaYuwdqY7fq/oCsdoQG1AzJEqjFQ9
pJ65Off1YfT6ldW0q9b87jHZ//QZZW0nrRPHTs/Jc4lBC5K4Uu+4aJj1kPC1mfE5ItiFeDIN7+qG
qz7IbuTmWzJk4lVKiCQ7TdP+IT2a0mR+GizzTLeRv8ppdi/CzX85dRtd2YlH28oTMCOttgcAna1Z
HYWERPYcSuWCsgkIo61RSAkWyct1Xsjmp6Z5jKyWV7VXoYjPkm7XgfLEzh/QuCzucc6ybSnFUSkf
2JfEbxbDqnWowe1uPHSVdBDnmYSY+2Qo4xV2WxOW3+EOC2EC6CjnPpUPSSzL2DV1PO+h7f6oGaF6
KEV4TUhcQ1Mo82Opx/Kc9HMNIqP/oYpG37GasxzEr4CLcH0vQTl/WVLjTFkTyOw8MP7fkoy4+EjD
EmwFF5h69vVgYhcnGQlrk1ZM1mMLPWxNJqC3ixdhcGOwsMeBOzLs+q+sFHNrfrNmuuDx7xAU05MG
N+YQezqpS03xrvc97FD644slAMDMuVGe29j9NtS9ecpyotsDk+4G6e93TEd0mbrxO4qYiMcNawqL
ILKjS3T8M46qo7bQObFvk8JRxYzggDCswnTmDVm2LaHOCFa5dhwXxBrbAv25n8ry0fPttXqVM2m6
BIYpD+rccQrG4HYFUAlf8gO/8P1cSfOohlCjVf+jBaiX3en+2TDQuCm7aEXAwqadmECNE5fytve7
bBN6AuNoHFVkMGvyO+EO9sbnznjscyKJQx/zzv0+gxr+7avXJ+KnrFaxXf3ukZrtawtDWm6Gf6rF
2aoeomTUT2oBidUeaRIEzaTWvo1ZH+06ExhsK8btYDTek44omKmIzP4Jl0tdW2m+43+XdsyoJ5bB
98HVj0bZgMNr4ksNLf5bN/64b+90RAjl7LR/G+Djus/YWpNSuxLJg1zZmJxbE7+pQg7SeHRwyWRa
VYPj49hPD7WNYLVidAXDApZbnq/V5I7TkwHVEqpNj+4PnM2dTpJgkYegFBLuYnmXbfUBDeViGBVL
l6FIKvMIN3C2wR60KVrD0E6RJKirrfK2tuF/j9NBwukdjO041uN+QHt2DYPcvxI1zaYS3JNbmRWG
mzo8ZwhBaMrRo4RmPhyVW4NDk4wTi8GDRQniD/lHPUjrm1vJoxaaznvsupcwsMRv7MyXounIZTLd
TR8m9WbM36FOb2x8ZFd9+Z4iF8SKSD2WTsvLVO8XzdNGLSX9tkXKh73y4mlzC3cim47M30XllN9q
iw1fM3SPJolk+MYc7z6UaVNUR7HBVA3ZKhSd//bTajqullTMhLdRpB+J5ZKgxA0wApov9/cewjH5
pMWkqx8q07RQvy22bFqeVTxFJVEF0DtjuEy7PEIY/28xwdgC/1xaPPa2X28jQdbm/SNflvMe5Sgc
n0WEFgureHBq9tKTT8ziMv7lHsyPW2JaGuobBEFQOsTBPWS6bA/uoijOz6HlwldehMVOqnEHjTHK
BIs6RJAtT2rJxEQ7GzxzC4yUkrM20d/2Ffub2YLAGvlA7khYqnraYegGI4Bi26ydi1G3J4Px00HJ
lb/Uy2mlM5fx7JibpJWE/K4Db3P/1WjDgMjaTciUj4bu7MvW2N3LIGcCk8JWKjuUYglIGqcCF53f
ai+UMs36/9vlkpxNGh9DFnTF4dkcDfumHioxofg2YLarlz3ertxx5GVSJBKqPPI0Evc9mCV25xbx
6KGwH6Vu2vuvgYR6JrHIrYwJTZma9KqdgU4HVI38/5Qcc6S32d4rPs3Rk/XX38tSWBeBmx/VZyVK
+dYbgwiYGoxOEyD7tq00fa00Z9PG1JgNN3lodwzHdSZx7+pZCpkfTyEBRsNiCJ90A6Wja1mP6sHq
QbVmRRCIj9jIwo2WORnbQ/mOGhjUjW0k0aWP2+gypPbfDCSWsekyvT7r+BrWPvXWExmW1qtae3gV
+hyOknPlZeWuFIV5TtolooF5HKMS811EUfstTWNaljE2X9P/x9V5LbetRFn0i1CFHF7BHERJlGRb
ekFZki9yzvj6Wd3wjKvm4bJI+jqIBLpPn7P32u302gsNIm2oYZeGI8cYQuijjasA4yvbsL64deS5
mzx1IZC7CG+1KrwLP/iN8V/+mhT3ogW9XujB8Gs0UIrOkLfWZ/I9OrWDP4r31mdquh018MWwXRPS
Y6/rFBVRK1GbdMg4RCcBxxB9IPg+Dh6awTJ9csvIMFfC/tpO7msL6efU6ZEGafx/nbbymUVQK2Ul
akGd9KUw6oeXlnDUJyuu11e2UdQbTkrzjMyFvQ7xRwqeVHYOmxbb+KwjwZFHoLrjvmGEEmzldWrO
JWWn+H+upTYVSoZMXbl5SQ0Os0MhhHD8j9o5xY8WVTVnpH5mGjr/0Yoa7pawkPcBTI5uobKvB4yP
8DwSWkFLta3S5efioWdHIFfd1Qh5RJQQU+rQ7WDqilKaqXC4bybUbY4RMj8TS4TTGh+dvDzY9cHF
LZCK/bgLW5wIVG0NKQRGy0BQSgCTEMGS3MdbwyzOBeh+yLxLmR8x3mGlZQs2AeScDDO3nRWLguUL
Noqh/+pGq2J2Lujc7UA5YM6UMyxJR92djPP6sYQ9kwIq4Hmf17AJta7W90to1q6fWKZ1a6ov/EAx
k5g2fqrEs9YjWMLOfSvU9L0c4cxAYnyhg7saWmBsuwTBxX91MyB/tGriU8XBFr0jYTRSKqUtsK4T
ZzhkOfmxbQyS/x9VrlEmB78FTkPyNpl6hKdB5Aw3c5JeCmSrNI57/lXt8snclY5SE02/UqIRoik5
rSvASmbQcZBT1EI907B57+MeACZTvje2sHlbVp1yGybNOqSOu2ObFLwtlLLyIU/wi7Rw3E9m86st
OfGZotnlhjb5wfKISJ3DySSqCOEu5w/B4WuIJNxks5tv9f+bNERpVG6WNHIOVa1jjK0tE3J3PTG5
6d8iQ3tXEmd6skf7mzXM55enF46FDOciQmFaoltCJZxe1HAxz4RT3Cv6FpfBGZ7lMLYWeVLyWVof
mA3gjMJuPrgqIr9IuchZdTxb0SYhrWjtZpDDeiyT0YKHAoxpLFoKjnGBp57WUMOYGQt1lm703YN8
5ZEtiDZaqJgwfRqb0SsK2GAO5as48RWdS3hFOO+Zyz6Ns1O9x2Zok51EcJJlsk5KzXOoDTCRiJlL
85T0EjlscR3Pu+qGewUGU37Yqkk2Twh6ujZ1cOv0N0+hgGPaavNTt7FRr5TFRPmQnbuWnj5YK2Uj
C219tpKnsqffMPa3oo/a70pvbyoDtl+ai0DXTTZyUlmpaXWsmeqxz9IPnhJt2gZCrZ84selrhfFQ
GyGtGdNMKkC0evto5O5xci2OfGHyvSpPwHDBHEja8yq39+qvnvTN29ScYkWJrv9Ya2Bxxiu3kHfw
lumFOrclmo9Q9dIqGS61Gj47PQwpTiHVzJpD3jhv/Xs/1a9z7NV7mkXTztKJuFVom29dJJTfVaem
Jya841FLsp9luNj3mKShnd5nSL+oHwJuN0rbVg/cd3qucHeH2H3Hx4v8q6E8nZOXNh2Xg9YB19UZ
bgOZcU/lguJAS9QLw3xQ8/3U3WUnOIEDxvxpEzPfeVhcUAKxQ/Gr2HwJVUZt6GgCHu9MP4oI8o1A
ovRaNTDPhQOKwSHEfdYtLwNf8lOk2TtCG5aXKOCtSoiAwgXzuVMzuVSLJr6GrOfH//dsnEgRGCtB
GusilXEjnqoeM/oliQgrzmwaba06OFdRore13f/HtPdAK5EUOKyGe3Ny8FSC8vup6khvajwQX6Pn
7o0kVj6cIpkh4nA1ezP95L7kUDX3gFlszTbPI1YmH6VT/dhbqrWpx5L0dTlWXlQTI6JQ6nQaHaAo
SK2jbBlEk/Naod7bDHrTnxbLHh8cQHJj534aBX097jsz9IJtCjP7EjVwaCsFB14doLBX8x8kLfxq
R+fmDtOXPD/0JfnWeTELOSFFLyILweBuGK5y+92yGR75/y1bvc3FRVpFvXE1kjG6JKhe2mZoN4mC
fl1Bri4Hf/gj8tPofFrYaoks0c1zWNMFdvTCAv5pG+BmQFHI4WXOLs/A5YKB/O5ScK2SFChZFprt
bjgoEcypyqvUbTiO9btJzcJQ4k11s+Yil0w0Sgmxau6wi357Djpu2cRPQajsqggxLD4jZiWm8kAY
fJBuZpoD+yHp6q2BgP+umUZ3WdpSeyvmHqk40mP4cVWokx6eTOaj2dC0LgYr9dMxw3RA/xmDBk2s
JnvhkrBOeIPbp3lLwowHvAGcdYbbn3mpdwAWvnIbwxCuAnfqr2ZODUzaMdYktlVkdsOP0ViMJ7c3
oGmUKfYdfs9a9ZIyR0ohP5p82bv1cEZydlHMOMAIb7/L5VO2LQyRklTXhwXINwY8aJ1BzTnBMPVq
3xE56JumfUrniiAKzaMHKNp/sqC1HE6HPc0kOS/LNe178kpr3wfuTSqI43L+hdHDeY5ivLkCrjDM
HeePaF7n87BmEdnk3VufhqK/HWvrZz802t8iNB7gG4f59LO8yusCkPpj5TrF1sGW/aorzT0Khz9p
YgmIJLUYxVAH5iH/ohXcTx9LPoIE/i8fg31n9w5reXlrIhKC6PD4XpuCY+i1GhK8WFR7z34Z9fLZ
knUYhAVilCKx6sN+iYvgxnQ2xlNgYJSJnfSQmcrRfVmcVAHMPrXfUz1iaek0ZrZlaqQgo5Q3a+hf
40wPTm7XAwOzEpjZss4wU87UnDWCCyeyDapg7UE+aH0b0AXOCA9Nw+W74s97MDNnPEV9+D33s0WC
HcdvI5zzL9DnVpMTdxAzQdFwZAAjDREgu3lxbAz9D2Km/vbvffkSc+9boaTARIR0Sj6Y6fJjLk1l
fSuwO2NTdeRThWORkWhdZHsz7OiSj4oVH4ABoPqn4xk5JRB3Cg45Yot+E3t/zmOXXpas/KjqrauZ
WjRKITOG5S+DBLCD6LeNttWBMjcFV45nIziIE8UnZmvMZwRioJFpugFXawyZoug/9Tzlsim18KjP
86/13Cs37dI0ym0Yzj9L3ak/yXiURY9WmcRHLDMMdHGobyPgGnYL0IvsEH3P5detJv1/h7ckcYJ9
2xYP9TJVF7twLhjUT0MPBFJTaBLBC2CKNihEL44s81ju6HE0dVZuvSq6o+5vHlTReDfRbGkpjZPB
DQ2WGZ18gML+7tLpnb0Du4wHW1fedKoVLw8auS5QmNHAST8stKwUTR5fvdC+e4CbUu+/lvGbmOp0
dw/yCYr06Gi4iSJCZpJXpY6f1KiZsLW1SAdUZb4OpHb6suIYBrS3oOLoUPVUvfjD8hPjtnJDt1vb
F7qmbm2P9hO4nGSjzop1SJx8viLF2tpwE24oSH5w0kQsG4qgTA6/CKewdRwhtdUb1aYs7lvr3azH
USzzREo4Ku1z6WBUR727lSom9k4jPZyF7QWBOGOxKqdLKbAKLtZnn+P9L9SiGPGHx1mA6LIBjCw4
PHdHgM70Ug7eOljDqHBKCOg84T2Pt1DtbKFoKaGLoJRdTAXD9cxExPLC20Dr8GTUDXvr6GhHfOXh
cZX70rQ69jO5enKLihdOgRpQ1mMGSxdmaprd+2J5Nnodo1+GqS8p9Eed7viFUTG+FItEsVSzP9tY
j3HQsXPJQdwYqPqlM7PL2Ji7VdE0VnRwhtiaboXW2NvARh1bEc8hC7y4cTe1PXU/giw761HlHLyx
mreyQOf8uRkNLOhcX9+uNj0UhbF80/YtP9vQ+K9j8HaRUwwkHca5muzSV4gG89t4/PJ6wbjRq+ea
dv2DFBwGYJuRU3TTU6KR5C4HAFMBmEhDMLk1DdiqUVceA65AaX5xMX6cYRNA7zDsETx3YuxD8axQ
uYelZDxDY7vpPcc7TlYWPxc2nSxxaELZ/SpZSQ3ji8Iqsgt4OctX09gk2MnKTnFjVsescoj9aYhS
XRs0lBmbUjMJwCnVfC/33DlBsY2Hx4QQEKosSIm9VVu8p26McCDMgWUSXv3E3hPhz1aHs/RjoXJE
ZxZDkTdd5wDHOPocEnVB9T62hzkYWPwdvf/DmgBdu0QsFhXFLlcgcf5bBJCeIntZlmBbYubZuSRj
HGMDUjyWhPljpvdmWniO0Gbou5Sr9aHwmsq3BlreXKfJSR2Mzg8Qtx117EXMlAQGd0RcXlM8U5tH
nCoADEn5XGmH7WUVws5o5vuO8DGaR+a95QjCCbH7WGbWhI0aID1vIPwfuFo50ygRjQ+UO9dMBABG
5MZd7TpjgjGR1SVeGQGsKtsh3R4z0VNptNHn3A2uj5WsO3vl8rA608P8A9AFfloyjf5Ks5tUf8wb
sggnZz7rKSFwhhRMKeNUvyiJoaPGa/qnFa0rexcaovIGL/PBGPKepr6WvWDnfi4LjeylRn/pzY5i
SFgnRiDLieDZcF5RuXNLfhb5UjzIZz2Yql2soLGLCi19VgrD9fkJku+8+9TbOrqweSCoEDj2OQvS
q9P0DfYNoegiHueHhV54FxtquH68RhFu1k+39oLpFga3emA8kZTVCDgcoYo2TKgVy+StiFRwGRBv
tHBAUyLGEZI4ieaQ4jMki0gY9puI8XNcTc6qhWQWXJ6Hovslv0tNq0UYNMJH3+H+P4bszngeBN3Q
XexxmyD45nLDCc2+uFnfM9EjNkhRHm0gGhIQn51oswb7oaqi1zEzcn8Okj9k5MWvQ6/SfVYR7u/q
MPpYj39E+AY7/qyjWaYa/iNmxEM44uiRpyvFvmJtAbE5EsvjDNzpm0StD1VH2l5r6fAdSV19BbpK
tHqABbGIk2vUk2GmY91lmFLPF2IYHtFTLUyhwGH/dVX3RLQulWecaVfgMTZp77td+ldHnGrpoRWz
zRCn2tYi/msj22Vrzww6FwAQxsg6HsJeCXO/a5KOoEEelCQProj4jrbQmsm3lmT5BoqgIc1KH+V2
xrQ1eZKvMkiy69gNlc+4zjWrMGTwLCIwpNGjLpmGFtlcchtgHbR6uqlJG6h3OU5S7fCPESnxsQlK
+5bloY7hix80t4cXz0Fsrg8/3NTwblIby5LgPWbD+LOqcNti8vX8Vc9G98i6tso1CKplFVT/bcl7
S38pUUvQo1yyr67SDoy+sgdlCvrrMFj3iXSVPyaUnKAbXrnDkUnUwzvkouKwjBC6orQ4KM3EpsC3
6+ujnj7PlT2TpWUf5fYqH8Y4QVFT4fpMy99zpzW+LCMQHKG6lHrqhKtMilLVDDs8ebvuuGk6tHdS
7sB3yPyU0s+PYg2KmGhyygf5JWoaPcBK1Wry4vBTD7EGcEZyFLIeTZwE6soHffKwoyfl+2imMFeF
tMZBRHGLMEA5iGa3ippjdUpiuP9KHO+ngu6QNOxCqSPnRB7FHTWpt/To4nQ+r5M2WsTExSCzLiEC
rUKQqMvwDgOa51Ql0NsCSy4fHOKtoJjTDhyq7r9QkH6SKFFIaJvnvSdIP+XSfUXG1iqtFmcH4n0L
oPHOYS8EueZGO7emI5R34DxgJvIPbTznGltkz3VVwVE+TOPPpV3e6kOYttnvsm+/GEJUv5eguvXe
H6ktGbs4u5h5LECDnnZNnJDzjOJhIl4FPtVcbA08KpdQya0H5U1KFOSDlLQQeIq41SH6rgSvu03m
0H2mWY/VmJxvLGHs7aiiX4iqXNgpZm730ruUUxaTcq1eyVYxf9RZ+DXa4aMRu91VpY19ipfpW8rN
5XktIi7N19EynKRopDVKG1NNP2wbWPVSv4RgITgkQJX82AmTz5CgWSS9AmIDZ6zOkEZY/Ta1SbI0
lOU6JqnxFA7qghEn/0KpaF3KMH+Qro4lv8sGcspYTw1+srjOh7Yz1avmsCtWRl6sfUwtIKkmteiJ
y/6Ah2YG+UAR+FSqoKhYe1tIP1tZ7RtppR7KA+38+UXXHXBosXPv8+HYV15412otOI99lENDKuOd
4c0NFxcRIPnIKS6cx9+I/cHMKPXvKQ0vyViDVhAT+3K2NOIgqfBl0VTQrfVR0XeIp4iLWnVleuXe
5VzGNDHeQAhiOGtVvoba+xr2S4YXXChyWpwVRWqa14pOycFNapwqcpASqt1F7wZ6vGAyyIjK4mMx
1vaGlpFGXNlknaeFPDLMDsAGcpatekZ4j4JOBAHNyfPCkA2nd+ucWhG0UXuY2335NBRBM/lg0snJ
iSfy1Tz5ZGOh10NsUROQKsTSoPwwzZ6j+0hvUb6MXT5hhyhFW9TiVAxox6/yB0To9J0Fc7IbUHut
1jtT0OXWjijZ1cN2tIi5ctT5MQhM8RNFSUAYMtAxWVtkGnDquUbbB4VMYA9DpQUBqUfGHg1vupP1
aEdUagC6yPdorx/l5VhONFvWv2VxGm3nkpcrOtSJkgbP2oIE2rbtr5wMiedIWVph3fC2JO15u6FN
Fz53A71fXT3OWYlVxlyOMeKvY+upJVg/Aq9CHcWZN+AilA8uutj12b/3HPGr6Ygpo4Iktf33C+Cr
juQ0XrppLvEK2PdRagfijDpAvJTrMVBMPD2ZzeKIdf4GtK908ZOz1Deu8XswCuWuwY3yC01l2Gjl
T5ClQIDm1CqKbVGrTviPS5H5UyQqQoy4flvE+RWxkirwowj1xUuNw0LjJg3d3Hqmo0zoDvTQTdiT
pqAv1Rfl+LgP8zb9gVIuBYqYAh0odYXBFkjxeT8e7bmpv1OhcdHQ0fjoN/eQ4qxfhQ4/UTZ1nD5v
9kuGSKWaTRS1VBbHqOuWtww37dfQdbRSAg9rK0anJNLa+zLEDJVBo591lPGbSGes7pGBgCHLRhFJ
cfVQT2fZKQROrV/L3P4h25lB236XgeOINCqmZ9UQPJUuW9nQcLIwp8Y55XNOiBH9u8gNgTws1vQE
GbI+t3Ga+YoBhZ5WzHOa8/GCvzlpne4zVBveLRVkdjA3A8pZAHdyBaFgNK4BWqHnHp6i3/Sdy0Ga
MahcmrqSUVWWRvd/M55qZMsZlXTah3Y6PVgRip9BT1dBk0hQeVShkJrd1CNb9qbD0jtvtav0h9X2
h8f9YUDA+zia1SWrmuBFPoDXuSM9jm7ylQJLANwkIKTOS5SXGtzKX1WnnSS9r3WO81xhfVcyr3rP
8dj8vRdLsKEtcV0121Q4on3k0lHISxL7TsMAMnFBcWkA87YZ3r6PqQbZ2BFqnffO/v/hFpoOIeYq
HgOr8JGA93rVCQJuTXX+uyrlpLz+0zPIZ3QC6tK7WhYxK2oCuT7s4+al1WDsNTOinKbW65fEw4pc
ecqr6pruPYclKfRwdU2Go4mJZm0LI/hs9wPV6ZYAMkGU7bTDEifHpdW9j1ABi8hxu/ArvRkBfgpH
ZxPHy76p0SQQV4i9Wq0djNyqdsyLoufEFBQMtIvo4PXedHNpUKL+jqmzhFdsKUTUFjlYmTl2ix9z
L/pG02aHIkJwm1MbIxASdiNadyNai2j2QUNXj0hZqCmBG0vg8eQwBe5bHF8oTctiM3+ZVTPfs2C6
E1zzsgrZetKAq3q8A3AgIm1kRE0i892m0fWsdPSu1t58anakTAdWd1HD4oeuuHRWLKfY5CN6NycP
zV3EefEZNnIIiUwhhNXtcjK0+PuukdP8tuamOMhXqqfSwckzOrDy9UBw4raHlrmhRzdf5S+b2Mot
IYufr87iWIeY2WaS58cqNo/DciIiEry05unufgmadCvL5r5VtlFh7UF7w9XS53AbgZc9pR5RT7Px
6AyMPTjxZvWlx/MmT8dy2v3vQb43QkcAzd3c5fulmBS01aKc9ZZzV9YzYqndId21JpMAP+ptbP0e
tNP1dZ6MX1Ob/hcUpLWtFRH/ylfb6fVzVNrNuajr6EqyB+eZvjJxiBvxtjX6Hyx3+otlpx8N/jM/
xzZ3lYJ8w0BZn/wvcdCK6GLZCwBbYYnVLfe71BcSuhlibKPAgLBLkfi6FqdDxVW6BPZBtXOA37iy
z0ZgtLcMc8gWKFFEPJPak7EYWtsFWesl7jOCd1OyUNfGR6g0HNj11PbZyr96b3if6yzdWUbgAazt
biFRXi/OEruHUSVjgBDgc6hp9k+CPE6JmRsPIziWf0YWVYErPeX3UWR5LIz0+K+6MXLEhyJriiDB
yurimrKE0dNTQJHqGnIMqSsKCaObYmNjZhUhXa7zky1TWZmC//Q5iI/ZJvolR8Yg7hqnJ23FDOG7
2k79DQ2O8sdUFn0jgUXr/9OBNMRMVu3GGiQ2AwXjp+FE+CxCZ9+5hvGY1VeoDz4M94TimGS1zh+M
qr+uT1WYlL52Cl1OXKsCQLfzgO9VTHpV3OBy3hoMinOmHQMilgaiYyje3nPp5MiQFA+a3rFNY3t9
aYvMFFi2OL6x6u6cPHnPOrSRBwMSz1FCIxG00lOXOS5Wbby4yqxcJ2gNd/gPn400PohUc+wMJ2ca
NqsIFQ7/QrwvIjzGDKifCHSr9onKeYjRKlVKN0UbaTLTjRDPkHyaVMq2J9zrNg+gx8GbAzGV4uLg
Y21YNQ1RIjB/HoNpAKBjhuUdaVt5o2d4kq8W8VYScrWFQXkpreFPxB7cmbT8xMmucqrMr7VJ559j
M62syELJh8iCsoVfg1AT+RC4WMeJsbJ2/96jJ52SToE3ZHCtctsjEDu29Ah26zmsDpkqjhZSzVoD
PVWmH9LRN9aZvWkd8N0FQqGHIl9wNCApfisQfyR29DRpj+suik7kkOrpdFumnql7nWe3NAE4z8d0
1ubO3RfLkp8t1H4ng8Rn6aNFFkE+I4B5aCdibZ4TJT4QkM2k1PTcR89AgBl5IRem8LMWGfwRzwrM
s7lYLNNqSxNA6F2jUFm2VkoAHFfGtxmQRSKvIqQ/l6xv7V0ZTOTQCs+wVooMbjvrcTunyH4L3Tvr
Ggc0s/FaMltTdSfwqLTGNHRJ4lm5mNckr7RdVkHNoDetPyH+BUsIrNGfmc2+x0X+lDvTQd5XZTzr
KJGFuk4NOCkg82C7hAuTKOOrYefqcxzSe+JSXrT0g0BKZxvNNhh641sKqhFx7fsaE15lhAZ8NEFY
mMzxKXGwnEggt+dh1E2Ua9bifF7vUb6M3peVfkAM9cWeycKup5zkbHqxgxXHn8nUoQJN9+RSPIZD
QkyQlOc3GaayYrxNbuM9MMgvb4Bqb4A/yyeFhvfu3zNl7BDQmxCsVlmLpzOn9fqaEPDKUA+TTbao
FHXVOjredYHKMpFBb0fW1e0dOJeeYZ9nTk1PFro0JjLWPfHK7omWcPcUAAo5Zax1vkOxJxUdDvCu
I3obZ1eU3bQWezQ0wQgvXkzMi0pEr2V9g49jxxn74Kk3ylclqS0O9Pl8LNXlF2CDel8j1CJBtwh3
bsCSomhAKCR+L2hzhHEe5JQqL/ZhhiOezL6btyQ/wzFWnjE254eoUueboUEbxkLw6WB79RE4c7Hi
1MAvyXI2YGGeoye1Tr/ZqBAqWLP1CnJ93ND8zWBoK9br6Bu/7bJ4k0N5S3W7A2tlcOjqlpUSvvgx
Z4q0Xzs8yNCZ3WTeEd7m9K7F5ktrV1VKrir6lDqmMYj+PS0W8pS0SdlBOZwuQKvh+iztYx5+0Ixp
DnKi4Okv+MWgo+mcO2R71yExpjMHpmrNYDw01CvkuHJ7XnTkAPXfo03ohP8Vbp4/lhj97FEj4BCD
F55pc4xXk4jLLeo14T7vPeuhA43wXJnQJmEA/1iXkzgk4UTYKORFPdaIBhha1cfaJaAQxarBb4/G
C7El+SYVGQYjxyuylOd7ZSjMSsQEUmMyfu74DAmT4TTOECI7eHab4ofxuks81sgbBodW+gKjiQsg
OYzQHtGBEqsciUB7DlaRQh503zyFsfLuCsVNwWBs7yxhdUyTnJP1uAwXeQSrPyswZBtPrMSsO9aL
kiJb0RrTI/ekJst50ZlX2n2z0TMMM2259Jh9MzzHbje2D4yaWyhFBa0D4yRfyLc5DWr7egDy54i+
hxzZa5qC/BabsHwrNurnacHgNJEeceoCKBG2dSkK2JN2hXJ2FArAfw86oDKf0Vt+ME0h54FacZIt
uxws2L6tR2MTEirhIw0jvyyogkfKsv4adfmesbhGNqluba2AxFBVNMBSkT/RgVNFuApKYFgIOSUR
a7+qjU0NEdTsfqh2PB7X3ZrcHsy5waMVqZAOOSdv5d9OTA5aA3lXyRaRYqF6kxiDQifYp+5mDRZo
+Vr29Rjy+ZLYLH2hf40RTRJuNHsxKfdDIK4eEaOcMXBoDYZq/y+WxgQDgQNGx8xuvRYly6y8uGht
CbIwwkZik+YNq3T2bE7unW6F8ipqS0pSvxIMG+JEK/qp/OzKMFWP8lm9IDwyx0OXas3q7ZEGnw5y
B2zt+teKfaUoTyj6q/mXnqIpo+WxBzGoPYUQLnx+5/wVYcRc+/R8KfUUvVRLr+xJwvSxhi+Kwf3L
TOclDAfK6emK+WF67kItwFq9cM2XIjSbOCT5kXkumXcSxsFMmkxHuChwPofwMAkvqIOn5cSqQLk0
B7kveBNnleJ9yFrltlYbE+3FCZ/F0BH0KcV48kGDT7+Hh4UbplXtc69ooABmO3qvmwoxQO39FZnn
bdQ85pk6b9UicHa0ik9ohmH09cAPgANkHF0UAk/EW44X98wbxDBOmYzhqcy5OVDgxieQQ9BHaLNX
EcnJ9LEeZOc9soAfrJdXrNizABUX22VSbVJYoRjQqgKz4NHafiDVWQR4UeQ3Z9se/lt7YZpievvs
Cq1G9UGewnkN+uSPVTS633WuecMFad6MoCK2bSIWUZocHTP7TLUuQfc5Bhz9x08NMvC9ICIl9LHi
zEhk6R8XNVkMWrzAuCkR3Gs9fiS5TRrK8NcQzAgN/pXh/eVPBQPbCxCojezeEoxKNYa09iCZcLNt
e7TnipJeLCs2+OAYodlQHOSsnHoLqKW8YxTqpvVPSEXc01AztHHxKHN20d0nTQG/KNU7kn8L4/Et
Et17lRyUlZ2SN0gDJ5eQtWaYX2vDEYTE1CUVTp4ThEZ3XgxUUXKqP9O2vyUL5dsIAbgs3Uc5P7Eb
JKexnSCEEDOV2BnuBYevi9a5+qH2TN3n7XibUK6n+4SM303uaa9GbQUPndHnr4QrAh73xvsALw23
CTN8KeNaOGaRGrQ8tUlHcdnm0zFQ5+QWpuZdLoe6i6uCLgm4G1Hj9IpKZil5u9uAA/oDqYE999wz
tZ+zjypbu2Q4dC50CTCryE8Pj9JRFzFKHocGFggNCmqlX1ylrnwkg42ItmPSX46/p5ZAeG6XJ9ki
bgED48oEQFMru3SySqwGTX2OtYG6mngGApIGUIFua9ynMBuRfg0PToTTNzB1TNVjjoFlVZl65fRI
VIASas6THiCc6Al1P8dJCS18yG6qA7+n0Y2FGfRUbhXlPwXhFzFw1ue6YnRQksS3nu67vgqvnDeP
c2iGp9FiECZTNEgVH1YFVypUKnzC5hq/HChfPbP9t6ZxHpA998+hu6hvtfcjoI90Wr9/or6Dw9rW
HcbsKNddDVDnhWjkaNs4jr2Va68M+B6q8SIbQTa+VX8Y30s9i/ZebLfnRQ3hkIDr2yg0/e+Qj0Ch
5IWzlS+9iXR2RuY1n2UCwFp8l/LYCJdkPuQURQ/ZpsI/+45eOD5VaHB2VmDkL+qygNHxdAI8LHcr
Bw0YgU8oqLEbVwXcJsjwG1s4s5vFnE6ScaYtKiCftHntJxuqxsQQL3abn0utGQ8zVRBS0JuFDuQA
SXny5Uv5oJjA9xLEEHo2zycH3NUhqt15D4YXhEY9535Zacm3zXEwnLvxXSX9iCnGYzETIz2JQnUQ
D46dTGe9Gn7GooBdiii4Dvg3rP8zTEn/lOnEzCoRNcZVkT0zvPgt233a0glwu3elSWgfC3V0jjFj
wn1RkvvdzDhLYme5O0bFPgOWRDqM7Mp5jDXOuIvHMVj21lVzIrpT7ntdSo/TnuF+djW7BJQPP3yn
z+rZvh2pschfgfWHsvJnPoErqyFn7/UYQT6hoKFpm7eSfsa+pWMtlMzVJm6Ua0l//Lvvy5cp8oCM
VTH0f5OIm1yHQxXjOYiDorp1UUhLy3Dtq6frwR0C5p3kqPxLW8qf8Xad5RMagyOzfPeQzj+j3DNu
emzPfiVy3xbVGjZgcj6ScK63ckrvKtjnOyO8dy0XXqYtvzEVVtspcglqnTJ9u27JuhYHOzmZTAcS
KvoYXZeYU3qzMT1Cj/Ubkng2tXDUkQ+enzr5Mpx+GhFd4lmsTxkAZCywvXIIzQTmtdecpPU3xefr
17m33JSl2pGB/J6XuERJC/pYUD7HXXxX++ERYI2OzI/Cw2ZsK0Kowoe8ZdpI4na7l8EKg5GSSh7m
wKY84P3MSrRL1CfV0THLy2CH+sms8cEK6ledAXkilUU/W/Pi27Zp/JcmzbPUyMIJgWtZON6pcGxQ
XpmuPmLMJmcOG2nKWnuUUS9FA/C8iwp1j7xY8w0CUX1NagdIbq8OpROSiVjVbPfzsmvawd6PsbGV
dXJt0qAGWW6hXqJTBg73zYO24dtKXjPd6alMQiRYAKvgioXWTFZeSuvf4n2LLqbdaM3z2ELSaa0E
gg747C1ZV93JoFJP0hRtSE4zuLRotXtK/uwZCqldhsvoV41IaXTIutOFtnoaBmLfxcs5CFICwCh2
aD00zalJynJrxTYCefe1iTO6iBqaPJHcqvQuuokqiBiYONGnTaBHFQAD7js65tItbBEltCnx/gsn
qGEG5Z0cULTzIYBLjRC2nxnF9FEN6B8hBAt/2hGVpGB0hi3c0WImM2uywZTCjU2OqWnh54EYqWyG
stfYpzgzV3F3Eld/maRMfWZDu2VKQ1hdiDE+CUdvD0m5289K9T1q5i0YSD6Cp4EVKIB86WsO2TCF
gykhHyZKrx5KW/PStJ27XWeNK3ARh1WGnHsqziBs5r3pVHdlNGP+RUtC7znqNulM3ofNP3hrYgzZ
DfW0cBeiGvEIld2u242jFdWb2wTXwmJeZGcLVAoBbMVsHvnmkirvUV7uk8V0XoELTadgQgTXm1wD
mqsTs5uINmTy0vSOccK/dWiFvtc1A1CWpRFta5XzAQ0c8qEQ9TxEeHfPYZj/krihqeD/aJyCLFQh
C6lni27AxELGMnRVGwgiA0XHSkPOnC7dF55HQqatIt8b3wLLFLO2vn7EcpJ/pOAv5Ig2MpN5L0mG
KgMxYGbI8m2vohWvx7hLtKrfeDZ/vuDiYHXzF7JQvAI6mZxPt3UznPPMFAeYqTmXQ5Xsi3qht1/m
SHjRSdvIvZ5oZ2dXTlm/JXEJ3ajp23FDLVoYI3GS42f0P4Sd15LcSLZlf6Wtnwc20A5cmzsPoXWk
YpKsFxjJYkFrja+f5R7sqW7WNdZDwyKj2CkQAPz4OXuvneT7ZUm8awMo5jyUXEKzPvYvdg3zCBpg
cGhj8iqHLAxW6i5zotBad05crfTS/Ygv0P2dUu6oacsXJvWoLQgoPza15W0LCZDW0nTjNMu1cnTC
grzJPEaIlNe1yL8P9mB+QHyCXaVhIjqExMi5TUbxKAXqecEjHkP+bw8l49CzkSI74t520/Ux9EQj
2m+Dyd+0eRCdinju14gpdurpmWfmV7FEt3JsnTeYasW+A9i8UV8m/QjWFvzQqvOYv/iJx/mQWBI1
8sS/GQI3t9nMOXGyNycGiGUT2sBgou5MQ5F0IBJdn0MrPxejhpREfhVXXckfTEol6DrL1GW8oMS4
eMF4c0uB8Mt3Xmcr1J+VLS3V2O3GyZJ/05B+DwA9SH6/qkhacLvLldk5tnJuDS/r2w/qVTvZy1O0
8OyyxdyvtKLT1rH7LbGWcO+6c0VKlpzZzwUJ76qQZaauoqs6ED4H4G2Ev6G235ppS5qybdJIacW4
DdNOHHwjWV4RyL5Y0TjdRjPDo5LbJ8Fw/FrpnkFhJGd5E477wyOmmflGXK64WlG8kZq3MSeI8gGX
yj6ijzMmEWFS8sJFPlnRYiMAVnMwIsg5S9ESDBcOfXpGS4DT23QuQvfvIcaWpzBZaiZsFsxuB7qI
ukoTsi627OU/1OQJnLIMjTA5xO1V6NYb9yRjk278SsKf8VJFaP2Ry7rEJYMBgO8Y8xlMja5/AHHQ
b5V2AX5JuLO6YtzEZeVdA+pnCEhDchbkayUtg3C1LlRacHIWoK/hiIlaEDi2LjLryYKH/qkXZz0a
4U4AUzkFcf01l5TEEbWlM5yYyw1Q+G6eGNnnWqbJ1b1oG0GbdveQLDZNy8I4JMe0hYwtX4R6ydhk
Hp+o42wqaJsExV7c0gnedlf7txJX4UaLJortihHfGacdAwY2BKtWUYs0r6ZluUybMiOzR7mQoI91
gG+8C0BSGXuMV0lpBOuGGYPq/2lGnp9sV49WQtOXD0abEQqpXfX+7rlDearpctzKGek9kIx1Yhbj
B/UKxRkSmQkgUWoY8WVspueHTkZL9PxS5BEGG91L7ppW7MPOGni+Fuldznn0RZJ8ZuHWuwwT0HrQ
clSV1aZxivGbV0YEfwSShd5O3HDe9JwsmJcCK3TXtOnSfVzPwStwgO1jVBmgOB+Ga1ob/Wcepdqe
MU4G+9e78ZRF1T0W1QHyBmPLMDyqErbVaRQFrPX7ePbPYH9NJoaMqayCxiCFo0ZZ2+AQGAl7Vz7U
Cbgp9Yv5YIZBxX4dzE7qn40nM6WAl3lwOsRMdCr+0LFtB/BX9SSZ9iJ+pXGYbu0SU1XfVa/EeFt/
aPS++F9BhFrGgFlL7SeNlPGV6dnV5yoS2daDXXxUTX4WH0gmDgQc0VGK2k797BIxvMnVZIZHwMSW
N3wK3PB9knQwKMnNugEPO4KVObYuGURabRqrCgmVQpjNMkLMst0W7YC5aecm2FRDgby9Fy+PiqUE
LKeRE5IiRb563uc+4VsOzRzDqaQrufSAGVhQ41Wcs7sSOAdfZ+pISrrlC50hB08RiR6y6XoJfBGv
Wi2fT7W0/Mua4KS38xencnHPkW6hWgNjJ9p71rLhGVob6ryshL2kLG4wijcQwehFO7F51sRSIchE
jZ2QwMi9uLx2rt3cC0ZiG4Jwl2090EErq8+Og3YpNw17E3dd9uS0bxg1wXrU7YwbjKGEbzYfNMZu
+4YknNQbkIAPxUXMenCKSEFbmbbXcGUAGVeGjcLL2seXyfKSkGny9EBXFKG/7YMEYVFrbHsJv5eP
hWgoKWJn73M8ey2iWmPcaEMeovduznQmtGtW9N1LKVDSuUN4wX+i74dl/p2Wip5hGZBToYdpQhZ8
aVfkpym1gvvYNCfPWjNrytMVAs+278wvdVy/95KAVQ/juXUM8VoHFWpl9zDOFcN4OabPjGwf4Chc
t9ZQX1Kvqc5MTL0d8Qb6toPGgzxhai9BP3brQdpRDbjQ4Lo2xlwkHw3XePcZP33rJx8JB/jAInMu
sezihPLgzSQ2aoW5KSM0tJXX2vcm4qcuafgbVCJ3/3jaYbbv9vUIuYA2RCYpjMkLBUDet/ohR5+A
p5zmrshj64Md0P1AMX4ZJH1PVDQa1ZUnrI+LKJ4DL6shn8s+BmZLOup5BcFAOsTCRndOsdBuqfGB
NoZ4UqCJUcei0ubUQ5PWtHu6icjp1Jhcz6FeD8WajJZ0n0pNSvJd4BTfTQOW4MePcGMitaaloIUq
E4WHwu4PadB8UoCxgYYwNNZi2lajVSPSHICSuRXSN8moq+NIh6tkHdAHNs8abNqtVrUzGiCguw9e
VZkhU6+zM9b6/hA2AEl8u/mIHB1JHcZ7kJs9nYZ6ZNGy7fTQOv572Offle3MMC2SGbzSoQHl0+IP
EZFG5ksdEK0sNBTqTKp6oKLo4DyHNI2gSotrZngfTc39qtSVTe7tatR/NWK4Y80khFaz49/VcwK1
bLdBoZYzWSloH6MZ4VlavFk2SdRJzXBabh4XxBkPrmLmhhX9NnhRnYb7Av2IssKOo4ycyxEUNV33
BVYfyX+k3T9wR6hOGDlgYc2tiSmk3ILKg6FFa5d78T2wxSq7hq0hvgiNFbRPG2SAeNpXJo5Ua5WF
PLh0Ex5sHVnzp6YzPi78doWGEc3Y4aJZro9WtHC88IVLJP/BOGde7klMjv1VR27KZkYaUs1WrEMi
Dq9mUzPJtfqLHhv7GqdPhzTRjBlztf46olqc5k+GM1mrf/7jf//f//Nt+q/wewm9bw7L4h9FD8gv
Lrr2v//p2P4//1E93j/+/t//xNtk6HC1ELpYwqRz4cr//u3LS1yE/HPjf3mROxUOZSBJVC2XtAwv
jmtN34qpi9aR69TXsAGGyCYGnIv52S0wz+ZpC3Go8TbsZEhGoZFxGzwIQrQqks3jlw/Kzl2NLYJN
beqc40CikI55kAXHD77/EONrhf7K4DelPWMbr2EZY72fe+uw6CWKstJ/yu38Qv/OfBpplWpjVODf
Ii6lpqlVxh0qxyhkpmG07WYIUrT0sidtYyk9hVaF9kcWgUYYnXVtCZ7Ubll+ZbcMhM3liG4tfXK4
Oc7I6F+Swbee1MGoxO+JHPsnwuZOM2b9s+pZUJ8+9b7nXadycPeqKThZybJRf746I+oQQSbP44jZ
aQ+oDvnD8lvvfqI640p1UXGrM2zI06zhfzmNjXfmNv5UUxs/u1XW7Ms8cw4+++jXhXl3GT1xsvUX
dYAEMq2DJMeNVtbGCzXvWu+b+J758zP6EPM8eT3s87kFj8yK5kBwL4MnkGNf+4o9Gl5dvLEl0ZF2
rs+ntHDeAscpX30vq14teyiYOGfhWb1HSRafqMEX8hX4rz1ue6g7zFkJVntnQ9kgICPc4qRX2PAe
E+64hrSiGdrnMGSkoZ4/etp1GHqlVd+IDEhXPDa5lomuT5v6ropCd6lOXFw31Rke6ri/WzQadB/4
tQD0mpKedGRWzZRuqbUnZbN61JDMTRkt8PDeQEKJn3q0pQd/Ke8jAjnippZnNaIASzHc1Z44zl2S
JWa0Gp7QKIEiK3ry4+jHIQ2MU10v8cWZpfQlSacDlELMI+WELs4yH90WrOM9XCSvPKiLa/GiL42m
Xcck9190dNDM4vHnyhZa2zso+f3BWVW91ZNoHUrDG+Mg+J35k2a888/b5w5E+LqErbPtysQ9u5x6
9sH/eqXe61i9d3gTPj7+YwtAiECtjU5aDGNq1kJCifqjNk98PsStv2TON1UM6kGTsTVPvmWRH/Dg
TGjQcddW7lePOQHS0ji8R27Z4s5qk+HkhE2+W9ox2Ti+le/mFkC/ZsDf7ECeYRiPZQhVWu6VenW2
PlY8EMf6vVwGtGLckE+JF74SaS9WURq4v1Nxk6NOq8j5XVSdOJIJDcICaVJMlbxzhrw/ERTY8z2l
jInJ5ZeqYiVPJMJJMU2FPn7vF7rUjJcPPTiDtzbTt15UWc9xVj4lMtdIBDUoW08sG9lAuDXAeG9B
OJ98d7QZgDm8Jd+37czZUf4kZ4KmnUO3FMjB0SOMTms+ddOUHwVKtE3lwO5OJWZnrJEZ6w0cvRJQ
0g9MSVtFeFFlMvo89OFuMIA9ZK3jvFV+BuyR9afvGv/R3YtMv98I2B9qSbbEkG+MAAlGkuoJEc9e
slKDOvUKjK15MgtuZQxepHAhFxvQdSVUGsuimfumadLtoi8I4UtfzOsmz8IPXqg9V+U31R7907tn
VuaCnxy52/8XEmBpMkw2dwo7GEQA5HTR7khruk92lf8uX5RBRTtU5ZMkkAY3dRH026mk0zV1PWJM
p3y2pAS9sKd4bxTMy8fSC54b+kHPXYX5nv9PE+vmJYjH5UydVO9CiLrsvIm/mPN45qnZmJdUc0mx
EvpDCR+7pDN5ifOi0E+LGKIVrKd6Zev5chr90T3KXy1Aw7lWsQd/HiIHSopLZOxOvTekxp7u28Wa
rPbgupjJCZWYP+GNlcSbNrk3Ru2+mu50HGpR3WZ3Cta922Mq/TxaeCOHLE7R2Dj1yW9qY8/kLHhy
vK9J/Bk1cbwu66V/f7xy8YPMaf5mO0uwneuEoOKma48dMi2SJymE1KEXyx6HFOMS8uYfcyGk6z/0
PSpQQ0grqrNkFlIdy31yyAhVW0E/Wpr9Qnguue5FdeyAEIAfQiyTuSJ9EkRc0QTL7Rv7OvRccbij
V2LeiTXVtlqHSEt3q+dkHOwXhAX6bJCHaWr2Jm+qR6wcSv8fBGzQj7S9lCMDIzerttCKGzXwgciM
kAAFdlktCa3MOKJlU08A0sshfS0TDYyuI+ADxAbreIA9lSdpU+KJRkzlzKRc11YfXnDTxnjm3WFL
HeTvkI5Wx6aVYtnYGXfFVFMJyDF1bo2vj0w0XDoWqaLGvlsa+1mRg72wiY8x/r6TXY5vStxmFtlw
fjSa/F7rt0k0AwmvBnub957xVMF7xUTsRQeotM8Ku+3UzlUE4dufaQLo45/nsB0uCvszDH2+Row4
7Bp/3EbJOL482qNOP/FtzERcTblQj3UHQDAGGSTc6f6YcGNFcHaAHqDYlF8fc2JXr9wfA2pG5OmP
fBM1Lnx4xnJb90+dbP4aoVftEJqOq+pBCcBDp2mQJmrbO6vNWNXXf0RfbKPWfuhI4MMHLL52t40r
4xU6WXlyEU+vHalltULmsF5cbJKiICR0JpO+TP3mIApieR+Rr3lA9uGEISHMZ8aUX1W0tTrIZpbq
glYRDXylsbEN+BuBTe5Jn/4W+3H4Oe5GwbJIookwdPeQ+GnxbMXNJw0wzYtLQNmZ7mPOWhbrm1+X
qO5PBapv2TpdCN2xdGwEjq7/Z4FqYhHQQGW5IBzZhi8Bv9mMt5rlbHYYqX/79U8zvf/px/m6b9q+
o1um9VM97C6jiVQGX/tDcsHY41s8VzJd1ib2yrKX+zgz4NDcN5QcbDjdUGZFZPsSE+uu3TzSBoGp
gTdNqkta5t8BeCYHpWiAbP22jBD/1Fcm3jTHo8KaI7Yii3xSNmbYbrOaMPO/+avM/6HMdz1TYM93
qfVtS/znWSxKr9BEWaC2Te1vyinrevDuXMALu7DSHR5GVI6MRBNs8uldVcszHoPVo9giuA20grx0
LVF7B37KpZNGNvVWGpf2PvetbOUUOs0alKeeob+pEomJDbknwt8Vonaehy7uXvBPxszWpFDTshj2
qhhmzGDONvGdj0aJ499CKLmvE7rc0J6JB2gr4DMlFxrUP9IBvOhScqpW+ZwsVxG6qy5n/UWcOwKl
qUmjhuj0hO30BW6Ej+rHfx5a0/qQ5Y0DHEB2vETFUpumdbZSBMwujeIrlI9ZTMu6ZuZ9WcKAAntx
b4mDNoxR6rdIG1GVVyNjMfmr07ulRzTb28eTVG0Rprau6Fn+gc3df18mpHaPfqHGCoLKrG9O8+hE
J7r5u4oFXzWdWhefsPApATEjvT+6YTP5h4emHIIzgeAB3eEOF4pTmQe7MnUQ7Mmd9qf+DMnjSVFB
SOW9PTT5ixOH0OdYjWZ6wWf2Jy8xgXAvcNcOqqWuDnVOfqZq2cvvpb6FFmuwANyGGIimYDdX/e6y
gd8G1iJuD1FZgjxor9sLg/5B6OQPMQnoXOONkkk2DxsQ9MrrRGrranKQms7skXM62Hu17+8jDJ2F
kZ+6lLSLBxav9MNzTZzEDoNSRolkRndtHsqzEb8DtnDgsbbW9sGHi+bFA4kNcEd1MjLP2aSGME+J
DK3I+pQCvc+dbSet165dg+Vc5pEx+jTGkva+V1WpsdCtH01omEP/KTKlRE2fzaeKjcwujYNq/wBo
pE74lsNm7aR1GWmfSYubIXh7FzQ0oEzdGnIa2ODY82PuZrtyPuTX7w6iA2XqKJpkgjI2Pj/uo5Gm
epyMGDCZTjA2EmJHFFOwZrIg9k5lLadHN0BdRCE4gH3/sDHCymcO4TEGxZ2jGjAWg5r9Mm8ZKw3I
JCr6BMIFzqMhejqwXDQ7EitHcnJAO7AQd1s1xzB0Z4aKBAnKYiDaqfxY2rAfh4pcBdXnsmbjvRez
d2MIbX0ABfqeMgXkd5VM6cLoirWCoaqDLsXadB3L/a+fUrZ8CP3UixCepXsuYnXf8nzzPx9StkmM
fGNPwcbNjW6DOrnc0R9NHjt5rcBcpb5UJ1WY9a3P0kOJ3+qiTSN2rqn+EnhEy6zUexNnR0Y5WKAk
ljS+EBwKbanViSOXvtEhROzeNQteZy3D6yS/5OEP3LyrtU3ofq2LDMNBgJCtFFuZxPJbPy3nPG2s
+1xHcEeaDiM9jPkq7Xgqkj/StKO/RhesF7tghg+lidwkrwfQNrse5u8US7eAZtH216fNMX4+bfhw
hO0IXXg2yF/vpyULw2trFnVIeCAeoZVOqMVKcZFCBOmMA+rPmhHpW1tnJmy7GXUrQ7Ft0lHUeBDP
d5iRszv9oOzOsz27pzB+twEWDqhifKneM6qw36rqFbOZvVHKDVL/yKQumnOO8EJrYK+1EdNrJ5o3
yRQjzYjiYRsaNY0sqeYLOsf8MT4Z46Ffd4uZbQbfT3YNBu7dQ5qWt3kF+4WyMW91GxRGWGwB6zhQ
SqDWNEa5jmYSsRTpF5pivlV3zK9Pp2f/dDppiRmu0G1T+J5JP/OnqzBl+IualVy/x9LHGcvWea2l
lyBK6AJK1UVtoxSJCPhYgXOtn+x2DjA/QLVfsuJECMlzLHvg6bJnxuMT8UBz+bNji/FQNgYrhkdk
BUn3yTquvfhuLlZ/dTTBlcimK8qa8J1iM18j+GPAIl8lJmtcVLTYEaRS1ob9Nkm1GlGUT1iV6I1U
ur836YN1WRUjSGYDMmQgVeh21LuoD+Jdm1TbcKbGTju0MG7+PMRCf2kxDASm4d4IZd1kGi7OMHgh
irO6tl7EtIkgEHJKnV2UhESy+fnbXBXOuugYoMlms2MSl1m5g7ap5TpF1cPIj5afV9ZXRUILAu0r
sNvpmBIFv1JtGG3Me0CcOXU+fhCyzIKDKj6bseBR5LklEbIbYQS/xXXo3WDGen9TT/6l4+k7pu64
kgloypvm56eMNjtCWBEZrI8OFitXfcXIFRyCpQW9/0UJYtUhTnrAhXhSWaiaAVW9OC1xE58i8qpW
WaZNd88YJVXQsbYW4d6HcWFAqbVg7mmB6ZveweWbYSu9aQS44NkheS+Yrgoe3HVljtbDP6Yafdcp
cPUPfsM2LjFYExgFeNvY0+j2IRagtF7eBVfJjdjVW2Xw0RQ0C/gc5s9dtCwbix79SueC2kZhZFyc
8GO7lOFTj5Lw+dc3h2n95eYwDdOlxqeK9GzDdf7zEa2boSUjD5p1ihUMsRzRIE3bFJSVUCZKXxJV
ianezfBzjnGbDsBwGrGq9d7YOzMPwZycQ5JpqDcJbuZPtM5TOgeneNabFUFNOZ5kNp1DMNx9eWrz
0jJvv/4TLPkr/vsqQ4/WdHzB/UY1bNiG/BP/reOdafVsRIhNNj4bXdkyBioI0chkOVfjaz1bfjcH
4tMIST85RWATUawte1qKUNRJ7lkJOyhusZN8fewW4xZsp0fCM3cBvZARTjXyDt8nhFn1+CeCdcYc
llPW4tlVeIBcAIobvHfKvvk4R4tkw/2LUM0Er3kK4NDPf3PhW3Kn9PMfLlz2U67pGL5n/PxgM2KL
XhR6p8Rtvqs/1UnM17z0lkudQbRqHBg7ogrGs9O82QLJZZrtXGvKd6XLiGNI9eU8yPeaimahGU3Z
cx4S15uM4Q6c2shuIDoQxNTz2cXuSeAwQTOQivchnp7tABVbFe5N9N3RxsLs/DfVg2H+/OCWz212
icLRhc2l6cqt3b99sFoE+6sYyKnJ22Y+qVFQBofxGLnmU99X32t05GwJqvyQW6h8onogoQMR0Lll
Fnf0xNBgPWYI4VXuNbYAIEROO5BXgpj4tsjDWTdi8Xhp5wsMJ9XZdhLnncUu2JuOzG4Rg/UxKqaD
iYJTz8OR8MuwfgrQaqxUrH1uPi8z+vM0MYgMkiGP5shQzcqrCiukqe0tBxjkozfe14jh4HVhHDOh
jyxTzQllH0Qcp3XEtgw8zi2/lY1lH+3GM+4TzBw/kFFlUggbaEB14qkgGSipnOfY6f9I3QhlaIoD
9DRbpOmMMQGD4AefKKGn53E8e1C3oZhnL6qH2GL+vaVleRJebayxF423ZMS39BBNzX2ww0JFSkRp
ZA+7VDVH16iuNEiZIEJU/yvWUdQZ9LQfHI02HLCGygXR8m7jYBB76XQop6R/UR08w2u3wKlfsEma
O1Ch/YngkOwwUbGssqQBPNSDIgMBWVHo4e7U+yh+RWekNF8RsxlnBJmU+4QYwlpC+pf55S5a6ntT
+dOnodhOMQyB0oyLd5RM4UuQfmhoVmntOWhFdlc7jxay89+N2v5SphkmiT4+tbYhXOH9/NyxNTTy
deukbODi06SljGYFEgGGx5sHKpmW6pmB0ddF96bzHFrR1WmjT6BU/JvJgE4k9V2dUXXATrO2h9y7
eHBf9t7EDWobY3RXB4B6EVWqxczHLlDlKMD4HOXnaqnA5VFm5+cyMNP9LFvMD3uea5kDaSaQ6Wf2
VargraLR30Qi6MlLNsJtU9qYVlChrQkOZrOtb9V4upWxUb2ZD5cIi5EuXUk+ZAJmPLOgbYaq4W8e
4NbPPRrHtClKhEFnyAPj9nPB2xozIPsOZS0g9r3i4ziGpG3pZbJR01TNHrYWEQmrYSa0p7GHZ6Vq
5Y4P13qR62t0tfF2aIPuuUzzeJuKT0vv0O7t7WI/2eWyo5E6X1tOvCz3qPEqQrRl0nDiEneQmAAu
EXdwCX2v6wQ5Uo0Q0+mHz499nNScbLAYgResoR57DVGETF/tXZXOwx0v/UtsW8bm8Y+tZDJ3imFt
khN/g5u672cf0I1dE+Yk3buNOAyNqA5ck90mmKpvXQvv+LG4uBW0P9xiLTvUZTikznKxsvxgYOo9
Goq1kyAdlyOme9HZ+TOlKZNr9dwa87H8VFVofWY5Bnpoz40wd9cs8sGLFrp/tGOdfyO8HdUtziWY
jXNcWh+qxMh2lo0wNc/gNWnJQK0bw7cqJkr8PHQvk+9ddASIF/wI16RJ4ldRTOk2S/DuRuVtplu8
jUasM382kQo9fxakSSEAKQ+gnc9q1l8VEpZhe/CgkDOoceJD8YUfA1DsEG4HqUCKTHgzGitu2Lo0
n7squpJXs66G3GDJRnFCXlm6Ltm27wyjdbYi70a6BnFM2uJMLqY3FCdS9xjRYazaINk3n9SBMKVV
Drf+9udbEXbdlYdO/dB1kfX4Z14yDTu7hkSdMHbaZO3wXXm8vdomUmMqplWqD8vNxp0ovCja2RXG
OMTW56a0gjeUQy2IVL/nW8wbLV7iVwNT9BpcQn9kGVZ7nAiR+zEyUn+lzENUjzzQH1hLNRM1Pd/4
0SkOzTGFNxbeYCvZq04W6h739qZpZms7ZV5z8CcTlVG72HIkaW8RN/onJEU9Ez+Sv7QUm0oCl8Oz
Rqb7M/itZkxp9MTiaaoy90DuABGGI72ioIy/i3yarvrMqHwhScooiDgJZJ8GYvGwa0XOSGESfxSh
gzoOd+FWUVdAzrWHwU4uCPLj82L/pqhtyms0d/MXnAPeBnNqv1ddMHWw5iY9mHwyhjM+65jgj30X
8CvTHNsXccZoG69GsyLZT8LGzPCrlkwfmKfE5PZ4K1/X58/oIq9aobGSlYsL7BRnk/q56mACvK4o
m39QrMaBlGVmsUdiGhEDx1V+o9mLEj2r4I0OY/3ZzSKCSENyXcJBCzGnYnIvXbJy0w91h9bNHXQo
CMJcirPFsq7wAAL+plKX0X62joioTqWWYclzCmLg0r5AK9bWp9CcqkvrB+ExYku/8V3wiLGZfZB/
EYn2FNV++EXZUZtkuGpRNZ44s19Ja3Z3lWQnaf4McNbx/b1ybukLaZh1xq3kjFC+7Cm55rm1XIoM
OR43bXR6YG86K3Mftgxw+vrqh5nA6VrScZAPibQSp643+ODs6CPCDI/8KrJXaI+/PcRNkwOBwsGH
auhUYG1H0g7Wl3gVNEN/ZNMk7IOBuU4or17bgSKPwHaTH1c0a8PGxwa4+V9oiMr5GnPDpGlV7fTQ
xO02lfkb8qHxYi0BqZzF+A73e9rqywvM9Xr958BGvRKDDyXETk6Grn8yWqmITEgxwI/3MuXN/DoU
RM1redMecAcXf7NG/aUn46MJwIBKGUp0IvaLnzYZaY3TPrBhVjFnrbc4zKcrDRCdoAiC+6Lq7lVe
sWsLq7qPDiyrJGk+jIl0CCcSJ1WO/rcqA55lSa6gp2I4CtOR5HaYMHE4nJQYsHKaaZNaNhl3dGy3
wgb1q9MI/MTe/sAltWwT+lX7NnOgmJGccFnkwagwjNONHjaGVdXnvJvXqkO7TFmGmsZ+VXVSCb57
rgd/7UhF4GOpUrib2c2GdahbbHRt4A/Z+GqkEf9MzqHqmFvt16u9+Mt2zaYlaHoGkx/h4QD9addC
GqOHxA1oY55RMNPTY3e8DB+w/sO6Im8CVRFoPJPhtJJUJA35K4Og+APlYElbfOQxvdbcYCUWYz1q
RnJfMJNdg8besJvpTjkqsZN6pQ42vKr90Cc5llL8j2GwQPOTh8r1f7yKXYSKKHuMtzAhkDI6Jpmo
Lk5HDGo4+MQATnn9ZOR9f3RFZB/GgVkFCAYPIhx5Ma2HHVb16Ds9uhKzh/YTpOuuM/0WYkT07kjn
u5rDgS7r/eUlHNqKEswjBLGYwlNOnMQiloBEsfgLDlgasV7T0KpR200AGhJ2siT4jkjOMwUMSR3z
yDprE387myUxgGRTwGWbwaH18zP3un+Kg7T6m0/O/rlMo4mrOx4gRFewK9N/3m/GS7SwY8g7dNWL
dg2jbHquw/CDsoV7jqXtFhpLEfPyykg/6rYPwtAant0ie2kUv8HMz/YAuKLrF/InzJhOY52ta7P5
/GdSqT9U3tm3mk0v17kstt9oNiJrZCOkOlCYaOOTxc1v6Swfj9HNKLMs1D7c5Axdae29qjUUYcFQ
dsnHrg+3oquWj34TXOssekUhEb1OgdS3V7iSD2OVGzvN5nn662vd0H9urzim7/u0n2T3Gz+W99MW
tpvLOqOvSn9fpB0lOp4FtZVLJWpZb+Nly5hO5mhI76JvkS1MMVqArp0pvVVzPsxR6cSBGVzcIAj3
kdtCtmtixGBQqMXFJSA6jfBtNIWTHFtyRl3R40LgxGU5EdWVko36zrJn+O6uHCTYm5SSDj99YN1S
0gHpVbF5I4PUO5v6Aig+aD+mXnnyE+eiquVs7l5R8N9mY4B2yNSeQJreJj6UDkc/wlZYYLwLZ8H1
i9S2NSgD+xpJja1yXHi8gCOZZKSUnLzx9EfFpllHRnPEXqbIFIIoo/sg6uVY8Vev1Y3ScpeoTZQu
yMbIkztdsux5dOtnZf1Uh2ZiD5sFH2sXvO8oLTKAAsqT1l68vKQQXCL3g1EC2QDfY60QFkP7Nil7
hB/Am9Yn7aJ1QrvQOvY3CJQtcysCXIK9W79oQUIyYJelbzHjk5XJIOWLm6XHXO/QUXcHXSz2W1w2
NcVyMr3gikPPKF8V5Ev/+hryfn5e0gGxXNO1aPDQ5tR12SX5ty6I8BqkXBqF76Ogb+MaKJkkhgTG
MyDD5J3+LpGli0m3ENb0c+expMw+laXtReN+wn72mO0uuY51hvbDWr0Hn6qhHcm5d7IxveIWGFiz
S8gpVRttqqZOz2Vi+V9NvUEgK4xhh6lR26Am6w+5lqByGfP8AsdStlWMjS1zXEbCoe/upO8L9CIX
o4RGINO8/qR3qFfaMparrq/EUWP8cHwAU4boEwKy9v6jSIntb26OSJmR4R0UXXvXkKdSjKX3GcmE
8gMlDdxn9Yj0aLnv87QfX4cey2LTnfnz47PBbmY/J83Wi4HZ0PsNngUE0iN9l47PtO2vzGnPqjPD
0KniisnhwDXdEfNtfk+h4D21y7xbCI7dwN5k8AEie61lS/esF4W37zpYLL/+tP8617f4kIXu6ZQY
TH/cnz5tP3SDpbNdpDgzI4mMRFm7cvqtW9ivw0ywSy8thY8ekNH7d2b+f+RaYF2SxhneCp9tQVCB
U+e5jKyiTm7FEpVnfehjWtVm1V07nYgRr3G3IsZkaVVfciPSPkHAuRqmNq7UtHB2fHtLcPlvv/7b
DOdn6YcQpmGxRnu6Td6hocuOyr9dyhbVRKmbdrBNSVdc+eUQYQR1IgJ3OJDPdi8K1zyq9yMSgm5Z
2qJWClEtIn6BBool6TiDjTpbTpAeFOaN/e0fNH+xcYcTRE0da5oqzprZb5D3pB0SmiwNQY6F+naG
oxCAmVm5OVAX9Rhq7d8IpKNiRwCJTC43mDuWESCJinRiPR//GDo9P3sWiSNWiIvMTzMqBSI/oqHx
3s0I6z1hg70x55vQGX0ecNpZ6ScXlLEeudQ38E/blvnbJtUs71gvs7Z/SBY0k9aX92loehKujSBA
UFWVJxs3dsTowe/6wTgUrrtZYMDqw++DM87/j7Iz240b2bbtrxzUO/dlzyBw9nlIZt+olyXrhZA7
9m2w//o7yHSdqlJtuO6FgYTSKctSioyItdacY55djNJGm3aYnitBas3M582azzlUgjUJFmwipWV/
X15k1NJfkZhLhRYPeXYdXLXZmJw7C9yNazf2WYsIaV92xDzJaLEpw43JyOCUhZz7r/ICO7NJKvAL
OCdIzXIOyVt/ttNK7pNNXvrEwDs92xT3gwv005dw/czJCyUxSyLV7a1pkEi2lEhTViIzL+0WkyrX
b8YaS1t93ESoj2/DEXt0RW+EoLSi32hFv5VS7a9ZYxida3KjZj+0K7q9C6YAdAE+rrxD5iTbYdfV
fXrHkTM4YisoP6eoFs9Lb01xg2SV92PL8hfVK06a2uv1cCUnXQBfGYdNBlrqdnSc/hhXUodzxoBY
Hyizlt6KHJ0Hiun0YCpMA+0wwV0eSeVrWgweSDv89PP4PKw0i4lT3W+twPh2VVGrSJ83v76R9EXd
8+fOPwdnYTqmQYUhHHQb8432pxup7VIoH0UzbkO/A0TL1pdhOfE40YSHPDRekbnZB59gQ/wNND4V
Um9yXIh3y36OZ2mrWSI7WGUXM7flyNQZ3Gg13oF3/YefJWvUVOYPbJCXGvDk28Qlupq65GQVcyKE
k4Px0VDshZ1jnheqBCQpZn9Ob+2Wpwq6GSBzHFQX8C6Qkf54vVYZUA/7sSUfaVVCkfOS2nK3lpnF
uyJK0/UinGzx9h2uAlYZCvCzpKBsixYQSibpfflBoD1YZYOdRcvVk2Y45gkYLiakJjx1C5lMJDaK
c2MdBhcFBfKhlZG807C+OY3a7WwZ03afVaVmDwgnTZo7yAcvCWLz7SJYVgcr2aNce7KnrHvioBBD
Dp2MQ5PY7VPV0ieL1by9CYsIJS8RmDa6djbEdrekoykdmhCshOZ2OVh1CeL9RSS4JIGouXWVxiuk
SRyX7Q1wYnBc7LVljbYqK80cNxNadX0axR3h0ZsyM0lnnW0tbEVEdMwfoWogxCp0RpKIKNKuN0ZD
WbDUfnVa8w7rZI05A5u0oyWPyN/jlZjMHy5DfHrqaupxTCsgfjovkMAVWqOg/ZwCJaY+pOvQze2L
H73LKSyfcvaK1hk4ZSf9dznzIv0ybrwxJ7x0aY52AcaAti5I5CE1mrexx7kx26miEuH59Xdvd2y7
UZ+KbTe4BObML6suDf/r927Z6Otav73TFHC2CwDNjPM7TAPnONKyVZvj+7omFcnEEHumP7dqJ8FD
xY1B7kU8bTuDieTy7mh9bIJdZQSN7gBJTVqYz9diwSQvwyNLJT/0ACTppDUEEE5t/C1m8TQtewOx
dYX0G4QQm0S86pzA3MdY2o5X+UA60KNH50aOhVl+0csyX+G2zlyICFlQMh6e/ecDWX++ABO+KJww
EdbrrhqhQs6NtII+LqS/6IBEYBcF7WU5zeSJq1yI/5A2xPmlyZdGo3mGe3eJm44mtoMj24rqg9Wo
O3MMuWtjcFNaqje7uGsL6v705wPnNGrWScCCZi/1t1zFEv4iPoVKgnaPaZEQvQvbVhrhvYpe9uSM
0SFDqHSy8CKvK3t4uC575qDfToWZHpO5WsjCwjz/ein7+wzTMDSNjg0dAYs62fygBg06Y5oLFtOb
Ymrw0GqtPUCbzLODbJfquF06IHTIDKsdWc1y53cO2If5ynHNfus3bnNf60BpeYvUL0nrB0dyCIqL
WqX5WfMLefEz3bxJZHZjRNkxSmPjbI8dsqnOtW+UfBvNF6pwmzMDFzbngRSwX/+AfyuaLY0zj03L
yHVR9ajOh6W6AStmqZxcNmNDD75DlFiRvkTaGR9Fsv2eagHSyPmvlhcttza2cU/80R/6rOUj6VaI
6C0fKfZsqyXxGBU2Y4k29G+0WX+9PFgZdhg14tZm2n+Eg69cjDoydlID0aXxzihWuZW+n2IoymuT
PqWLcahXrINo0SMvGH3eRWtTyVQycrEP+BnUeyh/nL6b2L1Pytxca/hJH/IW6GjvNN1DH9r0niaI
K79+74y/HRgtnT+GjZmNEwfBKB96RYzfi4LUgmxzvfcAuLxdIWiotjB268DHjLJbGWZPzHccuypH
3f5cWUGwInkvWZu90h5bO0eUk4CLa9IVanbUUIGdEjimli/D0GSrHmLrcVLaOcVjuCwPi2pV0cgf
hS6+EsSBXiVYTRYd7VLYLzHEm03Rxzt8UGBGVELk6Wca99djRaAo0Ys1TcbWduGqMG0tPpPpmaHp
+GxAMOLbnL1zZBjQHG5+TodVzK1dJdxzUiXPdip9KrHf8+eZL5EjUKUHgy5YI4KTQRijsbbjY9vl
1mnRbWQxR32frHUlZCeGHm5WmzaZbK9FJnCzPEwGIn/8s+wSiWLj5ZtiYzc0Aj9ui/JWfV8WzwXB
nDrBs9L6t0qayVNBBMVTEss7X5nerr+LiTYpLv6MzgYRWAAkQi7O74YwnrU0Vm9E6dCRV3MAslPT
PduGCQEy8WOOYQQ2eO4w8mtom6/XohZZYu0t55gxLqdzNxj4FkT2Ngi4iALa8FbzG+1s0oLwzIyM
N4tu8dVXPcRP+M/7G6s3v5EtrOwnwNhbV0FmOKi+uqI0V76QIrzOIiW7gUw6rPGLvBvM1++JiZlu
bceZVkZpa/tWszvS0wpzoo/cI/Dzle1QOM99b9g/lbwst+PjvMJcKRZhqx0UxBkrPLb6oaEJsQms
VqwxYd4uauAFgkTfflOR+gJkX8+vxN5l0VIG0J5BGt1qJsQP1E3pDoXhXYTZgftU+hiCeygVi7Oj
ciUNWpi5Z7q53/R4yJ7SoCg2ARfYqsia6YZv8jWttPRkW316Wv4DP+ryvZOJAsTqkJxKoPWiUqm9
S5LLUzMgJqacEw5NH0WjNE4iij9VWWDcpIb7srjWl2f8El5LNOEndyKOwVGm5NAytvDIwCiPxBxh
V5uP1bnpzi6b6I0zBNNLoQBbArY16kO4hUKofEIRZnpjUH2SGfyl0knBHyE3OOX0tQazVUmxRJAe
5fw1wmWxQ6jhHypakuDGwQyzfLxKMcciMAIn8Kk5a20vL+ZdVnPGKCYCT36mM5jDt+tm37bTZyL6
ui9Ov2ptMMBSMGJszArnCQQzSJ6C/bGswTAu7axCq+egC8wty1NhFrHXjVG+q9k9FiBYMoQvDueF
T4ZT2ptRhct73ZrF4JwXqJaaCBIzJPnO19loYnus9V7Y0ZsnPbI6Ke3vHy1/58Qk+l4pd0aGv9CO
ynBDSIrcEj7WPlxfsYj+3C9juGwK9f1VXQlgP34QSZcTpacDzifyyHUuf8zwJWf7nysnPKxTIlpv
GQDrtX/fYEuufUscFcKYrGXgnM85ZCiZiOqYP6orbEBKogpP0qwg4XiSuwWh5mMPBItv0GXi0buW
z06eXK5vRGNZD+VgIYZg2rbSjBkaNZ/3jbfAJ3Gwpbg2rNIhILTtK2+BbyWRwnzdKtTdggXCsEBG
dB+qO6HDSbhCm9jFqpWLiGjvZ8N1jMgkhnMWOM2vgkvSyrpsszQPF5wYE918dz1ZTiN49ob4mFPf
5g9IcugRZ+1F+rp5dJlU3DjJGLAijshCgVehcVcP+pin3CeJ8E/WyAVZRQHCwCgQx2WtN3rC7Kgy
P9sMftaBSUzrwgEr+uF16T3/eidcjkF/LvjmbdBES81SYaGHMj+0hZJhbIuoG3OmrTaRcZ1b3VNi
9iu3cg0ql/YwxKO2GSqi+Ba3aARFb9T7+JRPtTybl74MXnpA2F/k5L86FgUQU72GfrH/iuQx9wib
RWEPH5aReZMyUIXBuwJpxSbbFhVafJQYZVv6DO1aSC961KBPHB7DGTc2jemDEbIhK2b7qnSiOfYw
w9EU2f45QGiJ2Kj4B9miJj5Ky9G9uXNHlF4ZsfH2x5OBMLqGIaFdbq8XXYzcexuqX40S/I1LztBG
a+17NzVibzHHBAObgqPRcsapJemblsI8GLWjboGatB50Sv061BOVbFZL/0RlDrVd/DCVqLLT9f+p
lD7ahE4rTqYF38VVfOxZHIsWvcfiKRgRVxRq7jWFW96oUh8vZaMgRUXv32YrNcpwOg1RtZWL3WZ+
WJa+pTgsfbmXDjGUkr4LLSsbCYFuDjRjxdzZSdMe+FhIO2UpneCd3uT6uwCCuwVWPqDzgY6btFOA
55hbtKvdacuQTV9fKQAOQMpiisxTVkbrSD5c9/FAoaGYC6e9Q3EA0N3iF+lmE5D9WRA/OEO+VdOB
TXOY28p2gX0AkVlxBczr1brinHVZUgraqd4vPfuCVJm7qxPYmvSMtzOQtyHZgGaEzhR5LLNwVeyc
ZQyq5zq9+l6NVjZZuN4flXJkZRcN32YGZ+3eVxRayYn5UmnZztYSmKva1ifRMvQqMI4FEjm/l8pu
yGfOcj/H2ZZS+369/4mEZokH44PyN+xB9VwXpDpmlnpdipo68hY7cz0rR0YFDfMMNUPoPhyYxP8g
6ru6lP4PEXaYDEZdhTiHIA/xh3GdpxJTKZlrTNreIirBC3Lj2nNXlBKEFqCHlQjGyAtdunbr5aJa
Hha5zNKN752y22h0PtDlYP0/lrgHVREBRLUY/8v6psC1v5wmNBe2YwUvdJ9l8XoIYudmsTGXWkpy
OjEi2+hQ/SyUJ5gdW9pg76ObN14/a8/ruM8OwVz2jJXyHkLJ314Xsg7mk5FCxHCzQtkMGBm9gJV0
M0bJLiAI52xppr7TJgnn+Z+krEtb+8/r29wZVmcdLz0txCvGhypJZDVdLngDm+tArmrRe87S+I6y
nSnNWqly+yhjX3g+g4Pnnh6th4nZecnV/NYlWiwtK+0Uzw9t3GhYph8yfVLojcTGs8GEwYuzq3Um
RsV2YmCB1tGxR9cLzgPO9pMqOjgBXcgyiLOSLPL5RA+Co2ec4ESH6y7cBrpELgbIUikdBnRpIBJv
ULV0wwwJQ3066vulgy4H+5YEKnddlsyApRjtm5HYOrGOfcTnjTpnVcbcaMsrfsaZJHBJ9DKj6VPT
4XsVOeAPwFEG+iZFfl+IJoszavnIKIgq0VOHuGDRfvmHneZvoludxXSW1GMqpOT6uNOkqZUI3uee
7ZuRztwU7Gh84UNpWxf8prC/OLBsT6IdibZosfvVPTkkboEFmdHSIcxxEKuW2e/dMYpAYYzfrVJs
UCuI27qw4Niiy924SRwOKxgKLbNX+7EfKUtSO26e7L6Hbk+CGh4R0sHpTETZFZSupYGJjCknjsRv
fLSJDvoeEpfUvalF1hH+f7tCtyV2tjqZOAiHkuTXMdvlrAHnVLecfyhONes/vFPUUOxAXPgWNp0P
s13b0gobycTii560dazw32bte5ASaQ2z2rxdHiBWWreGq78Sk+bsI/Vz2DGUXGuJY8PbjB5FWuD8
kPPuLbLmPnZbKDIqaQ95mH+OhTnSHnVC2kLOppBlex9qzSMy0+hLwox31abm/opr8E17G+Ul92/e
5A+52Xuu1RETM8/O2HkAQCvFPUV96fmGQ28xdQUmOtcEODxpF8J+whtdmRixSlx+Fcj6BV5N+qXX
wtF5YMQCKimvjzDmxjtTL611l4FlWB5kaJlHYNVvvlWNh0yWg6dUKpEpuLV2BvrSZTWlhcraPPb5
ulbcr71a9zd6X5d3jFqqVWB/uy7W0YBly+jahxpxUVFV8P3QuB0L6rEqlrHXggUjrOMsrUBbTyWh
eWwM3IbLBrpspUGinlDEwtQec4C2TcRF4ALR7OmU+JPaeH+0S5KMN3oZKRTsjuclKPR6bUayf2ma
hLw8lV04Fk7yLECAC59+ga9E7oV9KzvZap6chIubBn9ChsDOwui/DGXqFFjl8hYG2GKiRpkHLaWx
hxunrgaFXbFB/fBIgi+t5tqu9mUokn1uwMBC3zIyqSa6nKk/obstR/9sGbK4HOHZuYtorfS7MDLK
Px32c+l7SanpN/yslpcSnLddPD1qRhRCGz/gzGIH7k1wGoiCd0rABpoz9wUBKV5D4CbMme2VoHpA
qQmibXlameW3X68vC3/ozyu9xSjbsvBiO5prcu98WOnHahy7scOf76jAulunbZjA558H6IFbc8YD
45fKN12Ykbw0Pw2dEtEVG9MaxOLc6ykBmcqxR5SqwgmeAIUSZdpC/q8N9AUO2XkiCfDzaiQKWGVx
h/Os9JAhYWYfc3U/zJi+Ht08GtCQg20JsCqLDmR3eogjpk0DG5qYtunZTTgzLPwQWaMMASqU+hhh
O7LZnOHVaKphr/ibXOULL5d3hwplrQh93ASOKe/ccroszv/esU+VNbZEgOo1GJLsk89B5qZ3U3SG
qvGsT4ONMZX40WRQxIt2jDo6KzraoMYnsrio5wCiSS0/V4APV41Sht7YTXcNDMF/WNL+5qSCh60J
XPIOh2o0Ph+Hz1rvxIWvxRyKrd45LICaa6NqmIgzlyUBlldqTTxa6xiKsHedMZEm5Wrk7uAl9E86
/v4Te6maATBa/oaoEPUUJAeVff9RNcNgTU2+bU2XfQOp+SL+SZSWz0H6FDPqgUYUNuO4um7KQq3i
A3P7vRxEj4qx75ObolTzFRLXcqe2sQXwLCS7hh3tpYfqCLHOauHoo0YZSG3RMi3AjGy2X3zE27kG
AmEwJoayedX/g2dFn6/ev1zdhmba0CFtbS5F9YVG8KfBnANUI0wqh0CdOT++dyba2XNTcQzlCS4x
hJvvU/Rgm4X5g6nXpwH8TRiXO0tSlKDR7c+WGO4M46DRyXpg17EeR2ns7Srpb2PbGY6NPX0ZU6Ge
WV/6DSIxqIyBkf/DhfAfqivkqqohhHAtVF/iQ1fe1NnGtVIPmdm2xY7TOocTxDU2wp5pxLgAF0Go
8PPHLEURm1kEA6xk1ZFMWBJqDwI2PS7NaZoGNuQgw30CeO31VVI+aEPlPsW+80q4i39ZXsvD8cZP
xl2qagc3mpo3STHrjVVB1eW0cAob4iEWQlDrKPsAD/ummGo2W42g236g2/3HWCBWpPR8KdTN1RVT
VKb9iJnhLMYuPCZm0v48y4W2H5LpV6LukYzcF6DOqJLzlQTxvcjV9nTVllzrPrPr8KZPuALMMNYv
joOdzNWUzLNK6+RrUXfI47jf9b4KT8Y+9lP5TetN92SIgjiDML+zIjI57pogjPZ6oVI9TurWAprz
uYXIQ7Ui0ag/Z48LEASeQHc3WkzUYnoei39F08J8V5oFAC01+PHrJflvIwoMsoZGFa2jybNxX+h/
nSaHjT9yjoiY0xVx7iFrgqYz2fxml0vXVaS1o6P+NbTi1huRAB6RGDEw0CEh5124ieuiJHxFEBdI
qs8R4UntJLi9HecZHEZFn8UFU5L2yvPAhX9KEuF8xte6LmI9gh/VjlArzG0fFOMbMeXQjmkrHSRv
FVvkPMEtNXRrie0cEiajm2Ic2mueiA4bhcA/YTEaZfDfpvW3wQD9qfeosir/SY3YW/RRoSE+P2X4
o//D7W5+1Gah6DPozMz+H/Rh2scFE79sDn8T7NBUt+rayRvnuDxY//vR8tSk6Z2vMIj65AqZd37n
9zMaZrjDmDFHdWK1VN3Bf6J5/3TdZwpB6hIpZAcSv1PWxag8TFQ6UiOd4krLn5H5sLCjnkv2eoQJ
/Vx96LI09Uxu6c3Pc41ulPsO3e92kGSf1mggWHi8aMnelpr5nKM/nbu9M/U+TDXjZqqclwVz+P97
lRlImxzVonKx8Wl+fK9iUQ2tLTLjp01XuoH3hxRy+Wh5yEc+JVbacaU3/Xlx/yyX4fJg+NJcOcAp
NyM6qHNvJ8XaVagAexFcpoHSw1JClyyjYLtssohhjOP1jTCm5mEp8au+WGe8FxdMjbeaTz+kAaaN
mTny9yEl4+JVSDo7+cT4gEKn7K2TJpJ7ja4N9lyHcF0ya71+gilT0J65b229gZ4IGml+Ntpadvvr
t058dJpxgwp6XQbRQhp8x481mV1mbhOilPaE2kSPZYabVJdhfsvQWznFjvYFBZOyxW5E2HoLk3Uq
ppMZjdF+6JzX2mhKBrxOcUL/1XiOMej7SubujcOBEHgaRxUkNZ0Yx9PSk7CCpt404tauRHZbVgYE
w5T8mMIPcbmxjO+bQckuJPZ0NFMiGBhVcheOYF8BZGdfGy7HnqTNN0j4X4HVB3sqYxrfYvaSOCk5
9n5xTB1nTzEQQaXu9Sc99UlUEUzkmqK8t/3kkRl7uzG7JjwscXH6YB3yojPf+z5/Q8bT3DpZybEv
yyg9g8jGwQ7n5tSVhe0JHPJs9rmxmhUVp0J1v4wo6mGzJMoGqa6AcucHNyV4VPw0fKTT3t8gxW+9
lgS2G73y70azq49T53Zr5v6bpVdiZNXjr3+p1t/U1Hh2+VWqOm1dZJ0f3a2GdB1wNwXvmz7hqF5a
fKOZkjDUmxvaQepatyvzZZwaC1SS2W6qUHYnS2msx6QYgd1o0V1vhIDh02Zak44JZq7Jweum2NXr
ed4SdrTnCbijYTtPY4B+fhZiHG6XF2VwBOESf4rNiajucOLiV2gsJaFB9T0HOhiDl4bqa5p9Xxac
tplTMWWrznkg8cp17flIEOEAy1trVZjhSDS8Up76wmhhvIMqM93BebUy7SQKYl1MgwAXYx8h/b8p
DFKs4Rwab3lHjsoQt98LZ3oqJ6w+v36XNe0jKIlMRbzRiK9dRvDOVZP4pxMZFYyrJm3sc3mO/Wnq
zRqCnoMoeKZAxOWnTgFv2JjG0WGSBZ5yRFEX96rjISUqbhYzIktyRPqiq8CY7e+vWvbYJXtvbpBY
0Zsxgtld8VM6Z8QlK7v1H8puSPdX5gxyI0jhekl8zJLhaQ4eGW8J0qhO7geYoYA2IrVdjRpqz8mm
oaGPWPHV1BoRdvxOMe3LqWZureN05PS1qLoNymhMFAzKUmN6sgcnu11SfmU/PEVOkm2FUWNQU/t+
Vxmkti5io6UXqwJD2jAZyLacY+KDY7do+dpBPSduT/vciDDwm/7TFSmkJN1TTTgTcqIg2feNg7Kn
Swm9WcKn8p4gj2T+NoeGkqXtRmMXzU8J57HO1ylcbTff8hknNQF1viz6pHR+mmjGLaw6+xCmtnxm
YrleSiupBQ0qFxanpZLGzEegh6rosDnEeCwTNH6BqR6W5twiBO+I01svYivNaXHVwYaEcadh8dRS
nMKddSHr4NPiOGz9wtguDpjruY6Jr3HoYK+5PusNNIdc3Wl++CVy0pd2Ggkong9vsfHy68vSdj7U
CVyRGuJeVQNI4oJ7+aiEzTMLXvHU/bRuhmUbcWqdVHSEZvewPCiDpqzqoNX3y9M2ltNdrn/qp0Nk
quEjYblsBXOyp+E3F9ze+SqX1IxSDW+Wh96tzR3krAxptlKdi4G4UJE57qYPTPtyfQAUjJmYIAgc
VP799TdKWj1K/NmpAD6bfjFe2K0mG3cjdbM/2QmNfFT7AParOFqRkVe/JWp1KaLhlBemvKlnPayG
30Wdsk/2dJeNOZzdfP75iEvYTVUPTV5Dr5SXbn0eoC6ddLukw1vrmD7oUN/JgFaTPdUlEi9M5JEF
LxVR1XlMpDyjfYG22Mq91hSH5Zfyf/4CT5YLTPlrUY4AUcPmw9P/ecJyVmT/Pf+b//2cv/6L/7lE
X+tCFj+aX37W7ntx8559lx8/6S9fmf/953e3fm/e//JkkzdRM96330lX/y7btPkdAj1/5v/ri//1
ffkqUFy+//u3r0WbN/NXC6Ii/+3nSzMzmlL1T1fv/PV/vjj/AP/+7Q5VdZB//9u/+P4um3//ppv/
ovvpIEidvQkWXfrf/gsJIK9ovKLrXOi2ZVqz2JtaOS8gjs7U6n+x582lJSUmR+e5dSqLdn7JdP+F
FkzVHNcx8QxZ/Kvff3K+kRl/ff2V/WccNuv7Xx04DuwqkxEuM1PLhEOFDeevxY2jKWZgM1HxIr+5
VYbmlJD1GAv1VGuPjOQzz1QMTycFNgc55evySPsWNzjSZyPcaTB92vpbE7drw8AWrsNLhtw1FjQf
7IEgAXPbpZ9jBIADXqVDJBqSFDTPgHOrkkVDKlmeGOtxenO0d1O58e1uqzFdHbtmS7+L7i1E6Rbo
Q/NeEp8Zt+5KG/X37FWjwU+80irhju7NrxWZV3FG2pfB7Tp+Cid8ZYk8J91B8j8QCK/Afuraah0j
mWkMBD/jVpQPZfWS0/l7y4InboeVGC66+4iYwWhOxgil2029iLDAUtzn8iabeeDEwgG3l72n6fXK
1uO1W1N/3RMNiFNircAssIibVN7QrrmM7XDzrEOog7mDJd15Lfmienvb2Q+umayMdVS+FxqJSvHW
b/eNH60LSx4rzq4IC3zs3AIpShsSwguB/mjMo2fCgtXPiUNiFh3y+qGcXK+HwtwZGXEKePp+OHJP
vOWqLIfvjDe3DDYf2sTifHMJa4qCtmARPLfU05O9Tix4AVO+yRFCxmZLnjidV9Ojm7/tLI3Dko3g
k58REP0uM14ID1vV+meIjZyRD36wHXt/DautieRJB9qvE3NsvkTZVzonKwlhmejuiMqWwzZ+mP62
Ug4RiTMW5yc85SsKOoYQJMchlJFh5OmjSgZauMkjH7sXOYKqvgHpfNH1+4wjQSmGtSPXtWrwvaqH
CKh3kKSrNKzWhYjX3X40Hns3XNmpONR+4NUyvZij7aHbOnI49eilCPtxdHwvzaZ1R0cGqCoZ9Maq
px72/Qe3RQgGy19if5glHua6IWgvPuA5XMXiiUD3gUmZad11YXs/GWSPl15ICoFKggA5LkN9FnF3
N1Hdh6C0+ijbQOAoKZwsE9XINHGCVbAzsHXUxbeOTA+gQeLsmJ9i/x5VAnxbMsyUZmeItzloSkTH
Dh99nWNy4Rbp2UtE58K6pf6HtzbqYidjRELps0i4aJLeg1eINZiQNoi/fl97hUuKcE7hluerCGJP
iNEnN1yvrshoifZ1Gd4ZNaP9cNqgP1mrGXGpI0kPwbtj7Ox2LXektuKHQSb8Ka6oF0r00TMoFina
VHxClrqpUMLYK/2zwP0WDngvo5KLl/sVgdPgZqcUEU2qv9fTD0N/rlK+4njX1/3Gh+xVQR9GznMS
dbazTM9mM48Aqq1CQ26RqHli2uTuPjLESZbVvun7p775ZkgKGlgzXfQiRLU2BxRhYQJcs37BnrjK
aAB36jGEAwerKsrfTTc/q9VTKzl796sICM5Up14n+7c4OTbl13D64qg0SXxQnvSqI/dLSiw1eo2O
4ePIjMjnkqKVurWLZ59QyDpF6TKYpz4at4nqHJPg0RIY+/J6y1lqw5iAwbiMuURRFCu3o3YRcYKJ
lblQWkS7KMMuE3iOyrVUH1UIETnEPKO0aN18kXDNMLZsBbTzAZ4H5dEx6J57syNyrwGAfh+rKHyM
28wOCcvQNlM7bQhxO5osFwF22G4yLhBdtogoGQ3U4ITV1aSgdGNukUQ9mVIRwuZ6+oIibd1CAAGH
DswKcfzQhO+dsbFBf23iDtJ5kwb6piGJyctJ/lx3TdJudZrXsBfJeJREua56H965rMOV4WIfykri
PzXEVW6f3dDhe+pxmHBSNGhNFXBe6+SQl1oEwUV0wKG/mVOqMya3hx2StPqCK1HxdEQA+qtaRV+7
KA3pVAiA8oNz1K3ok07xsosD5asLedexghSgjH6Stv+cWagUcgckF3lmtLosvClddhgV1ABxhAnY
7TbCoKWu47DpFLlK0fID/zDGOejK0wa0PgRUfNfkRJmWWeS4WgkAN5cppe1GjwlbVxV13B9GwxG0
s18LWAOMS0oGieFnp9IipKSEOlhFBAhVdfcs7ZkgRwPZWm4By5v29CsnDzg+wcc+cdzwEWm2rduW
8M+ZE4eWAH7dhI1LKe1hZTJ8VOpNWK9RGhxDQCJrB8+6VWfaGqL5D1l5rWuWG8zI6XpIC/VQobaX
CKh5B6sy2hcjfVhl1COvGqEwNc1OWi+N/3mgR7cSEExa2oEmqYSUpYkPHaP+Nm6cWiFYO4zvJhqI
q3R0ScTsevprqheKqvqKpOm+H80voRmY98zHC06+SrsjjgFpiDMgIy7V74PGrldVLIw+LWsVeUYj
nY0TBjuzRlEFkLytnB8sbtXK1mpxEOSasob3D2lUOQ9tnd64Got95JbM75uW9pPT7Qx5SdV03NEH
wM+aiY4ep79FC9Bu6sF95mRf0TEhVwbKsz6CqS9n97zW2fBQKDub7En2NU5/rgwyoDufOxryLOq2
50lNtLVViYewfm2GmDvAlSxiBCsMKmty44TjfmQlQTvLzQEDosLcnemMpykKECPHnXhGlQ4WIuD+
cOueLDfjGIY0x+MolVtcfJ8CxwkvceSA2+tiFsDmK5rR9qhjCJK8OTTpc0TKPWCNGhtNUn+yiiKF
KaW99JZAgeySEtRq2QGYGqqVTTUSoOUHIe4xfc7Bsk0TGFJKWnJ6Q9paeOtPsXUTazd1Q5ZclXFA
cofs3arszhOi+GZVdCjQ+LBocY0OTB1wGAWbPAQpD6RsTVs73zSJ0d+qmfk4BqSf2KAnVpHB9kKK
HtR+vBBuaj+ahENgmkaopFaM60qPArWXDJ3ozFBgWatehPDkRppLLZNigsX6/eDL4NBCCyDVAwoE
EWDd2Y9JHaUcX2EyqOk/1bndbKcOVLiIG8qlrGJHFd2Wdki14afjDAhEip8u3sbONyS3j2avklsG
q9uzu+ZsKUazlW5/duOiu3RFxVyt2UKbRqDtvtctyFez2ym1cZc2cm00cbEFIBADG5ZHgV0MQzje
q2HVsxnpesFZ6GSl+7g+5wY9fZS4sQB6SvNHgecMbFesSQPy8HOnQP2DbAJD9E4qbK+d7PZWVhNK
BVAtrJjMDKE1VbfYRdLwLdS+2sXJQIPl3rrhrubQkPITEPQlGHNEzpaK4raWOj/kbRYcgvzsqspO
SX7Y8U3SlDeoOblPwo1MVgDQ0GzfddqxQZlbluEhLY5lkG878ehjJSZSaA/ojX6B+Y5+DV3JcKQn
sNfn2El4lCOzwsw9pU30BuryXTEQjWZcvMj7XATYSgOQFmFR32KReKmjz+P/5eq8luRGlmz7RTCD
Fq8QKStVZekXWEloBLT6+lngmbG5d16qSTa7ycpMRLhv3752nm3ACbI16zbLsZXYSef9HUR0zOpH
SmhrbF7FaqPGXyeZH1WNkdg810p7aMGJXmGNPZkd3Gk+/XJx0GozgCTVDs1jnF6mJUZl2JmsXVPn
4FjBex5LPqsVLvbVZdDxdMTXvpc3Jsa/dowfrFFDdzsoyyPhd3AF1UCXGCDJR/SkJ51QdxfT6JXO
KYh1GU0Fjzu9ev3uVIUvs/aRGqHvGNtFcg4yK8XDMJ+R15k6QNDFLc+DTe0jCDlgJ954I0vRmygn
inLTKJQTjnLEEben1p7snV5112QSHpleFC/EdISnuKu8YrmwOL8b8PxG1l6Nv+LJ4vO6uE2xGund
aaoZ5bKYlu5tGehTFfR97IaD6jfmN0qY1gPM5L3KJyZeWNSdmZXMn6xlKpbRcOEljfvfXoZrhccH
NnswcYuZ1uiDQ2LhNG2OUfQ5NOzbXeXKwMr+YOWnAe0C/zYevW1mvrZbAnopbW5L/NiPJNz0z/j2
GQYTvZO+hKbkRVT8JP4Cc+UDV6wPjLLPkTdtNQR6RuY9FnPCR9omO89kwhUWkDF718Jh5ngiwNQi
fmUl8Vf6NtQtps7p8tIPjsu9zKg88og7IZPQ9CbcUJbY13N8TUbdTSP+FqpBmWoG3QQgE4OHsh/M
2LO1c2RcFXGtdG476SpHj7Z+HZC8hSXvY+dQj+yXJe8qpj45aTaytnUYncjshIwTKBQZTQ/YajP+
mGCu4e0XcKMKGoCBPzX8yGLicHk9K2vcJHVL1ctWxlLCAVsx2awZydXjkM13szoP+nTQSKGAor8r
2ypItXIv2zF4Yqyp2Ck7+9SL/tWWxFabjpp0tOIU83pE3fW26lL9vADSumYlHVp3ju29TjyelJqH
XNYOsnriYST7BxWx8Yke9LA17pLibS7PirLs6XeEdUv6CRonsnP0YUYUBMxkqvCzTx2PbnPAbNew
WqISx4N1oo5wew/1JqH7qtVYx31zxbHKO/BmNMOzznpHb2kbMV9UYvVmnNIaoPKy6vcV7UWmHZpS
3/TyKappCEfqXFihZuGHNuI1cEfraaLyIT0qcAx2F82d1qc7SVqbBrx+o77vuwNY3acWd2ZOEHyu
042Wk9daSTA11b2T9KcQJE2yfE21cVbp4CdivlEVFhw50xG3tKcpLyGnhA7xG0WPD5HVBYq5y5Ak
pkryp+lYsPQWoRR2RP9I30s7BmB5earZEiE4zxudejc1vc9K9y5MdpVSbdOU8Z+Z14yv4kukFV7J
QuCkc9sit8XiUhbvo419LqrI1s0gCOCfG9MvwToCBhuwZZH1UJeM5PcahxfUnUi91/ays6B6We3D
soS+gUOgkp8h2OylJtrPBgSRfWM2W0dfDpYFA46hgVNIGGZ0mhk2eGtx51jYSHV7L/Ecy6HCbA5H
6py/yHG0183mVnExa3b9UJCIG2UvsF4heB5nUoyInfOMR8N6MtrOq9TMnZM12XzO3nBkHfO4ufTZ
BpSN15rVlqSnwIEgWAn1RmqN4mAdmUNPVjJCKC39o4DRaK2xg9LJ4mxUcBuSsIDNfZ5PQ0JkEgiT
VHe2tZNiXfISw3ieIAwWRUc1iSYURRZYAe1nUnPX6nmL2xc156Jh4SMOpZ/ZxlMLQ1yUNsS+5WbT
QhYF+b/2ewr532kCQ/xM5lO7vDWpdkjtjPr32Qz/csAUma5z2jucG+TeQmHT6oSYqV4AfdaPyvxX
D8aGUfI+pEuIjOm7SnX4EWJfdY3CddJsTItCNg9Ue+pc/NSBOjeneN0BVBo/Jii8NabX2Z5ceWIO
T45mQmZMA4vKGt7subgsBkksfPQc/FYlGzHlRTWiQB7wCDmmr+mPSbGTR9zH68ed0Hgapo6aY9DY
8dIPOeTkF0Wfb5mKnRVTo8OyGKWykVTUvr+T8zrneH9kzRv0vw7lqKwuQhs3+HChK+zN6RCNtGy6
esizmZcq3jQac30ad/kUMgizKVdz8MrFl1yGQd7ED5JuvCuxQ3jU6iaN8Exyk03gibVHuWZw2Orn
xdgZFlcnMVvgmTwrpzGNrFWa2hvlSf5rKLETtUcsJ0+jWGeTx1o82znw0pxplswGfbMjrTKQM4AC
ovQ0k6dYrQ9WOHqDNTH6cLiJdM9pz5J9w39ssvtU/WIVe2MjUEmdQyacrYirB1nofko3VkHc1qBq
EwEdzlc2KjhgOVy1S2VA9yzVuxjpFa/aIqAnHbv0IIoWq2bJI/eYhLqLHw7P/5cT9086HB1tnP2u
0igV/3rwGBW7HPH8RQQ9n4jQZ8sf7hh7XzLLA6p6T+pn7tEmfQ2dr976iruz5TwV6hgsLDQUpQJ+
d+8UOCnbB5MBq/S21PFrgmrTLIK7BmY1frhIE5t5AQNP1n2p+bVyGMtolybwbu+g7CLdtRU8vG4b
p54TPuhXs72IZW00O2ZiyKN49NThAMwtz5A7Wqyi9mhuZ75Hxcp2VTLyPYxsP50VmjurH3c6yXRk
BbrakJ4S8iJMoR60Db4/V1U8lIku4/DAqV3FycuAWAVgvehV97bAuclZYqmqpy63TxjH/WbJvDG6
y+rRjjGdpm9OogfTou7bfmRLpN1bSX/iaXC1+SdyKNl0ZQtGEMVl3bVediqEPaXcC8ZzBLN5zNg2
Y79WXpulvQFoRFCmJjRruMu3LJw2WGjdUna+s17z4cJ6gk342cg2i/yKKyEAg/ldx385Y2tVO9BW
Bl1zXJE3fTuAKCEvfDhOJj7w6alNfmXm1zxuLlH1dOsmoW/CnYYwwFVEqtx1ajl5iFuU2ZxLQD1I
5rtlzOz4owFwrLLnvpLmaacvWdTsZlJVlLLkSHVo6NLb4wISLQHvHc0CmYweiChnEj88KIDkxqNz
Zhf4kt6UGK7Sxx77W/xp4jZ3zaNJQrhOS1oU4TkCN/HddUQ0FLJ1lNiQcyBlSNRDjcyKvkNkWO2J
X8HRx7XUzkYga2CpO2rWdj/w23tF8gbyYVlqiOiVHRSAPkcsNZpDm2+TMQsM8A4VNQ68j7C8GMLE
IHrUkj2JhacSsJbdX0bw5G0GYIDf7PgEeA8Oal6NrAJYqEH+AW+CqHmas86ts2GX8g2349EBwumI
ZjfYJQnr56pO3DhGhbR/bCAI85prX44o0PVWL8gEXquo6i+fXtt42aUx5JFB3fQovGlONeckO5y8
FYz0kKe0l9QAKBrl4vvCZ7mZv7PGCcwKoqb6GSktzwZrl2axs+qdavoWdzVB8sVWyyWvq18xCoOE
oYSC+MDLMFWncZER4WqvHDdgL7006U5TeknmTysZvJpA81X0xbHpDvZK8QeDFhZU3xld+6HUlw1e
DMU4jdhpovkwEp4jkYbNLH/K3NQcfRHtnPzSmURhA+BLBHHCdTCW4Lxe0nH2koFPf/dQUGLU4gh7
W81hswuuYPsizzUn58Gmkq66cFfpL2V7CY1up06S2xF5bXxUMApz/m4y/B8JiSlqmI8MuDhP5EPK
gxFEGGdpnfr8W09elnHeW9q4Y7vei6FfDG3/rjm3iFEq0SoBrQzFzJbINTcdGqBPsCT2mXyuRRUw
0FnkeTdBb2HlHQp1CZpV2henmW1AjRTC2bwPbBYgz2JB57Y51tKH0ghP5/SvsGJSiaffDbiULI1+
tO43d55a2qi+eGQ+v80VtmvuS/M1Ov12zCiEFC3QkdWAze7k6c10SBDokl2dHIkfkSPs+63YZ1rk
KUnpppL0MIfgd1tMyqqNz9BvOXs6C6XGvncjyydNrHLuJXzuYA8thocuHhsnTcndVJjHfPnFkutp
+gyO89Nq9izzE+Q3IY65o8HeljrgvAifOzGQ5VQFg9J9CGrRVe6V9E2B+rksd8jNQW/nTHi+S45x
rbM9SUUGkOct3KyTmeXrm+8qRnZPyGlNlXqPC1QhrC+m7orMZIth3hvGjRN/gic+mTMCTmAW2UZV
MA0ai2ePPkiTxoa3Fk1uRX5wsaQ+ae5GOgfgjo6ddKrqp4lKBnIr+04Jr8+HBNsv77FXVhuEoZkS
dZivrTZuQ5nQPVb2kVS4M+rXwVg7dwJllQlDZ3WayYkoHKY3xYW1zmeLPI1wTXFdIhcn+Q6BsXc8
3akOBvxEx5bcWHmP44k67U4ais2GGsFeLOk02NBCPy9vlXItqyd9+sIisW/tCs1k9lkTZJJnek10
LHWQYd1fVZExCFMXkeeB2acLNT4cC97ENDAjDIutEyjz2zK8zpZvWDvlLey/rcJdeaimAfswehZC
v+dvS3NpObMmWXUXfXjO6KkzWb5WFfC2mtWGibhF/dXsrKAh2nTp7cdo+RwLHi5h4yVvHwYUzEzK
/UbpYB4xipR5xaHiV8UTpBdW0BLhwh57n+TlJY9Rx0zudGNmPQ6wKmJQ5DgI24Q2937YcMhx1Vaq
tLNHg3Cmr4V2ESTdPF4c1Z8V05/V4lArIghz+Ib1q8YmVm/mZDVKngVlVNaGBzbj3G5o77mhHKnS
D3atoFCxDoAB0Ffzs22l2DCsTZkl+84A2nd07OhloOY3OBf18LWhJeinZpuRTYPayKsPRgXm42SV
6NzSk0HrnUqHOR2CcoL1pywY0NNnnUmcAH7fWzqbKqPXqeO2xOyRPdmVCFoHqW5sN1EI2j9JQNyH
FDv2U1wawIf1LcaKo4LsrTiQo803nSV3O4p3o2WfRiV7MMzbAsxqEsiXNH9yE27iSPJL+8l02KK1
3/P6tU/N57mZvvuCVN4zpFZP6wHWmEdNqEDlqaOGQ9Udl8JCpi69XH22kjVW7Nk5dlV86eNqo9ZX
lWWh2TwO9ejGMuPt8C7US6IAgcu155BwVHwzMU8lBR1i8PCXYeBp2Y2Olxh/0fAa8qcbrXkbVzsQ
czC57/azovkDaZFV/dO2adDY7bGh91maNXOVBZXkwSrTY6wzTl6P/0vKfVIbk4fG7znzAzsUe8PA
CJjGngpjXq95uoYt4uae9wH81KARGWwTBomaHynvXIS74ZuTwGwfIyKzFyxEl8l5SvR7vFG4cJXh
h5tYii9Z8mLBeW3szVK/pvnNTq8ztJjuWgj1WJNQ/Vh1uyjed86mfVb0fTac1HCXSVvIza2TeTWE
Mxv9w/ys8+U7A/s5SVR2sb4hUM5TOiJjB4OeyEz8uUcLL4utVBnc77+FAk8lqXeKaDe4DV/TesIC
U/pM7pB0rdtoXzsEjsK8LwTiSGOxjerNyPneLempXH0E1fyYYCCAwfPpzLiZarHpmMnohepbihIM
kor+eF5UM1gHH2LJNtNYAmPi/hsqIJ8oDE19kBk4kKfiEU7hFlPOe3Mv+WBERJTqEbYthrpc8GUz
bQkn8Fm8Z20CbEj4Li1/JjiOfJm4GUmyU+O3YgBgxb6XqBmKwi+itiLs9yFpIhS3KRgFI8epR9S7
Trb0GVl3ySkfdfVGnp4+2pjlJrcVKJ8m20Pmq92iHOQte+QbU1MfrV7yCZHZGtaXClsDtZ5IUL8N
f2WSzy3oSik+Y1F7kfIBZMxt+091HE6cBTrD5Gqhc8vOXXopaQRUziiLD94SCtcqFc9qK3p22thq
/KiyT5MQwTgHv1Vx1judH+Xd1vrq1JgmmIWh6H3QLdSO1Y+h8q7cEvtZKGANsAcEwyIx2coJFeTZ
VY/AK0JxSQQFC/D3vDuL4ksY7yVkP8zovxIBxWURXp2IsLbxy5AOTm/4sfoSk6DXiXALko338Xd0
zvGivFJ9Yy9pvVZKfqyeVL2h3qUMaaUUSXNi+k14R6t3ZGlTTkhbmQudearHivdLCVyl+Ct18FYh
+ePFW6bNl1RR3JlbUifva8yJkIK2uRiPgmiZEAfh0u6bCYBJgWsrlwJyb7xF/7ar9myPzpZ9hydh
zAdbd/aOZu3k/sEenuc0QjpAS6G2G51Xs/gzSl6Dg80ecYoG3OabsFw8g9uVhKIORInDB49VKz+h
1satEuix9IQTgxOAI5K3hXZurFzD7E+ip6m1FL+HMT/mZ6uCylqZ6Q6woK/2097SR8I8hl0vxfdW
eHY+XodO+lbxmhGZeSAkGTWz23ZVfliAtCsyah+D1q4AJmsHOiGKUpk/DU36a8UkPKyO4Bma6fKb
D6D43lOLZBzS2+WWRdvqV4WIRqqPa68uOX26SElDKfUCAoMNdoAHoVthuijrmrTK8HVWb5KlbxIF
23TTHnEdMpLhu8AV+LQ2DIzk3zuT1y6bdxbx0Hy+BkQvsHf4z8UfZdSuUKtnUjQ3bDeGj32PlBfq
1d5wfpSlIwAm2TaA2FP70E5EB1ftcwZvwMJ8kPaveSZvMyH9WhJZw7ZzFxVDJjn1bEW/JKF8ESSP
UW7oYdpROqxgvDXYawjkuXhAeD8CFYZzMe/bRuzhNHvRum+IJiAqqB/9Vm7Hs7D6/RhftB+B6AsM
7tNi5MHLYoqz3FCBq8pdi/ojjoCHum/+wADkEcaLxdyu6IS4XTaVMW4jOz4KE7UnIVSzOsXDUeU4
i6TIrRQL4Z+5pEH4s9aH2FmOYoa11qibUNgHZ1J8EvTwj+CzTnrLVVqmscUieYJTSmm6O0iub7yN
/hFS3n7MeH/Sx6XhgslLlLz6Rsj0ftaQ5McvyOzMNhVyyLIXZguPTobfcIZwZjess2O0KvpH/CJB
oxZbmVJC0zpfMgjGQKSWVOWtW8A+cmkRafNkgSkWGW4dSf5kIOAXoeVTfe4rvENMJyEO30hZdgHG
XjulebAsfFksLvUDvKzs3R5bRHxCZG1CDvh/EypO/kUFlQDtM4iIUTFzEbDOchv6fmOp01XCuRFe
We5z4QZgCpuGO/z194aNhoo7vR4BKunobviz+jFIop8YaF/Lh18oMol6alBDdGCuWEqg4NXuYyok
DCjPDcVmwiINQE2OgJ5ACqbMYWAynVvm32n56SWJnJPOZ5Nis5SYfVS9cYHJ/Orxqnt3h1JtoTkf
SZc/UpaMTftSrk9eTFHX9qQV/dnYl0oBjGVefIHzqCR2yyQ4UGAOwuLvLYP6gsnP10IbKGvO4+lY
V2UY/JLdPpDNtCah6D66TOziVPHNjlFruq2goRNYxFTv3WbzXzSI0VEk7YYS0LnYTGgWBZUAgxIo
frj28DHV27m9Ed9xyubJD3nddZ25L811i9qC1SI0LQxIRVDZuFCVeietQ7hIeuHQ9EV2NZV17jxu
suYMa4m8ZgfFODzygpyVkA/37GeZBIu3v0ThrgWEHI7WUU2iwFCjneLg72rJjECiRw9hHwHHW1dt
dJCFBREcjTAPlVqSfR75zRe5qm6PM3AdFaG0YwsSb6V4kUb1Qk4llzuyQjLeqiQPRvxb7Cs8lvTm
YYbSTGdYmo0vbnUTMQ8lt6xZ9pIh8bpX97SfvVaUCAjvuv6eLBSiFq0IS0kjH6kl8Ur1yJDhBXaR
3xA+VCsn4kNdYIdPVVceGiP8VnWeYjFV5PMOj1KmvastpZJWmtsWDaaQ5aDBEK3BVK5Zt51mqqKy
QM1adnIiuyq1kjsC2W1TlXwoXniVLhz9YgWvVGymNIRNJfZMBIK2lyLEHDveEH0KGLbsbCrxDA0h
/EnCflPQlMHsfZZyx6vJX6c99a+1wwIcuA27W1jE+8kwsE3twMqa9hama0CAN+uvuvRbIaRMOBid
ErLNDLmCSXf9gytdYzNFiS8d92c4Y6Fn/6hRn3BZ71gCRM9PblWk76w+dS0oJKYHkGFfs0gMY8RV
8dF14EgGzTPjdK9nhd/gjdOju2Z8LCVccOjYPf8sBpx5X5VzV1NpV4E7CMuYyf55kR+j6lGdPscS
UUgnGZm+Q0/9mVcWatgOAOsN7umvVSCkcDNQynYTD0n5KWIymwfjDhD1GEuGS/mI2VoKRq3azjaB
9wzVNSN9mIeWfI3xnW1XVxkJj5JgJRvmTmJQolAJWs5Wkk74rWkHMIpwmFVwrKee2gVYmWnpBkqP
8jAmg+uMEfZu2/kdrfi9QVoXRsZhovWnhsOvnwf6hOljgeVUt1+iiCiloD8xoM605syBahh3WWJl
ulVUD9T2Gq8TvgHZ8GIezeKMOZRPQzQAtJmv/cISvCAZa9K8lpCcuJWPq53RrtyRBchB/h7Qa5vq
sCz5ZzstqVuFesem+6p3N9w0G51KTSjFw5CpRSAthv6KuHtlAzg5ZrEcbZeB5tWc5JfR0X9gAzx0
cfw+tJF4taOJRVLrpQQY5FWSUe/kmAiYomuYXpvzNmxmtNESMzpGqujRkByLaAcKXx5iagRXNFJ1
l0cmoxC7NGv0Suygg9YZH/2ok0mlF8NJ4c0ulrbxc7PHOM+sGFUhfy/tfGOJ9OpA5iYtOWFMzzG3
VCw9lgvq3cRYaotRI885DUIo1hPUBlqs7sfupZCi0XYewwRrkuNgYk1LPn6F/iUyOT6kPcmF0BzZ
0U2sP65hc2coEc6NmM6HhXpLXrXVEiLXsjTRNsur15jnNwO57xqzHKhYEZxUw4EPlyLOAlkhzjh8
kR6UGPlP/3HUMxvbDKzfovw2CWz/OJZW+4WaVeyMz8HKmKiZnRZrhY6Hh/8hTkjdk9nM5750op1q
sWND1Iekw1BUVbxnRBeEr900bciz28vUsxXkSZlPDMofk3ym8dpRieZ7OIywU6Ixf9JtTCnqKL8U
Cc1i8TLrXDZNmp7rqat8PWVe1VnfQ8cRZk76+MqKCfQslDUkCMcfpRJbS3wd1YrekJ3gaT0RRHcg
pGmXOWArBqjSDDQhQEtxmmEcZtgrRoZcIgPmmhLpR3S07k0a+VqgfVC/W+RHPKga5SUzdTNvNpF2
h7Dr1kqPvRFtfML5qOJKUogpSpuDUk9fKYLUbhQNeto0TCwUZtKTwhqIUEp3SSqLOUYm0+yVWmCY
7H/iXaji8mnC+TJH54TRrRbFJI99L2huRSoz78ftDOxH4f4j9oGKbQ7sGj/ydFoLK8RCT1cODjBa
osbcZmAqSKR2SCFkcS5oA9c3MTCWwU0GSwQxlum4rwx/OX1ow8LtoD9rUcceEDczy7ZksqN1OdFX
jc/B5t1KjU+pgD/KmCcX+CNk39b9LLapCn6AM2CYoTaMWP/q+a8j213N7CJjWUqadi0bhsZHUXYb
Ifp9aHyDAuc4wZfjPCspDnsTAAOb5pADRMTFX6Gz72Ah0s9v03GD9OlN9TYvl42i0XwnlZ+P6GTM
+SQEc1t/K43PVGf21J25YJvqqahebUSjgfDd1ce6iIMI2RW0biKe2IJj1mPnGI0pYnG7JAONZOgV
9U5T+Xbk9iGxHji3K4Z2hZaymf0xyjNK46tAtNUyGRES+0r4ZMoNE5u3oUTa5XJsTVQDIkInNqdK
PXcLXjVAbH5SsqH5RwshURwkM6f7iOlAIc/xYnFdaFa2b2Im+gsx7SY+90OFDQc6k2cAzcnvKE4z
PXD3ICfkffpGeDHR6uUMSHgXbieyIen0LeNjUB4riyDt1HDjeWMy2hZLEMPOqEMicdM9TLOAIt5z
7GpbtI4ncTvqSM/xD7KoV5CN3TOXJeAJbTZLfuJUINL1GF+YJH/AKfENcQnr8zpAkhhwYD+u609R
sHjA9KJg5Cbngda3niINzL2wIwBDm3hp1J4oeNjDRIBZbw4Sbp+8Vbw0k8Hv4V0RmJ9FvemHBPgA
aic6Jizg3n5dEKUN5Vy16VForN8NyQowZLT3lrb7usi8LoTpzjBibUqO0fCrhtfqGjK3HbjsRvU0
ydSRjJBmsDWsVBhH1vjdjh69Wh6lDu92nLOedLTCJ7bJXYvzvszwyeVPRTqAFIixg97nMdCb76XG
Rq9e6/inTg4tJid8Rtl4mp3fcEBbjSq30GHVj4HNDauNhsucgqzAd2vemZgnS4zGv04LSnP1uPEQ
N3TmktFBkf0zc06XBZFzMjwQ/zIZ8UCauoXvgha+Lg8pofTsc8vTFmyI18ctEXBBHB6T9LnsJhfm
n0v+ZlL94QR1S5u2aSdID+RWQohSzMoN88kjrpuprUByi8PtYuBQ1qX9xFHSyzepDljrxDi2ZnS4
rb0lfk40b0pkHsf8O6Ka7TvbDcXLNB5lAgPmrZy0wfrRWZiyg3Rw5Vr2zepzYhMElP+0ynHEzJQe
RHcXf99cbgr1rcn+uGhJohg2EaelRkr8UvJpSFu3qCntFK8q9lr2tJi/7bCL8g8Dw2f9A4zdFw4E
Y3JDdF8Kn7UKI4lRN/LOImDKs5Zy3iAXtMlUXW3xSPI8S2QtXUlTD98zgERfqIq5J4gw31s2geeC
WW1tlTRbdEIbI8xjVmNSCXoRPhupE7eMQR8iyy/Yg3dzkbAwzwmxTL0R3h3jMtIkWUqiv0AL8qsR
rV2towkIxvwTG4X90g50UmFUv0FYNNlgEAwEesC5I1NzYaMgW8V2mgjZG1Ljue8+1DK1iOdSC3+c
kKZs6VabZfSo59/k2eQM0DiqJL1jU8lULSrH4a+o5lcz5/bEHsY7eGPRi5fTvLdhA/upNzeEmr8r
DFa/ijoWbkGnoDPOorGs0Nx6DnwplpUgVskDJmOzH3HNXIDHX+b+Weax1/mLaFbCJOSmJDwM2Ccc
/hzGFQi3ULk9m5Uo+WvK5F0Jkip76J0ZuycDJvvPTuH/XWeRPc0sEZnlcmiIHujQNNlAXca/zto1
41MtPdj5jy6lt4SXF0+0RTH/ko1YXU0Wn/qg1xDisNIQN+Nbfeea+mOLkSRiTSnOa/zGp3J6cQb9
7DgfEns70vBvsLhejlo+oiPrQRaPD43OdxMXh2zCfoKPe7wKeSh9lUa2S+T3vFHPS8H8vGvomZeQ
dDSjrrDGCo75Fv9ba3qmqbi5ZCs/yK1b3eiJ2Bi8NIyXa520+1ii5CmslPvRLOJNBAntmE+QX7j5
XzvJb/N6vBi9thL6eXOIvdyxsO6w5c01HMpAcbNzsrLP8RFx+SkjE6vMvOeku8pWbfhCIlpPrapp
D0XPw/9Nv6LWBv6FMWW5RrauuZQ+ECDlkv9Yn3kWFFdFa4SfPXv52E4bdu9e4CuJk9o3cTBkNsTc
JX+wNYJoF0bjj6F+ZoD1SDKjxV5cO/ra6thaiN6jLiJ/UurMS1OglRcQFrwkMfEVHpRSnfxxjGEu
Us2201yd8gX7OfboXVxnX46KQYGCWNlS0+0dq114p3ziQp9ivMJ2dmmiQngGXVmQSuyfT8WHMoPL
a9Ov2ZAn5NeMfHbSrdqsZpyd5b9IOKsfB1smjy0DFf5CvBos+Sgv5IWOfIaufHMJ1Z49IfizKh9y
vzcN5hmzx8CXSOJQMPZ0a15Omm6iYbRU2YaxxWgGrAfTyl0FTdFN6tj2nMYqvaVlETtKgQaXAwit
Bjl53fySumrtTqgUI3kicjFbAyjI6nKTOL+ziLHDL0EdgfFzqbEmiIKrv1HEe9mlezYDD5HOzRet
KJjJ1B4sM+eFrAIpSglWKwt89BlAWpSN0sIjvURMprn7lAS7w7Ruaw9hcvz3c72WdeSI7D5PGdPB
9UuWSy3d+vrDf7/470tuWPMhVUcIZ/9++O8Xu1pilKIR3w6F+0DzMRrevx/O2G3IWlJYYTRF2ng0
7FQygplmK5fyoV+/TFa4/OfLv1/735/++7f/59f+/duuG//f/6wivuhgNweh8REEbglfZR5CzCxK
m6a+JKFrWFp3ddgY3w4JBZ9bwfc6Ap9L//uHcmHh7XbkptvbdegBR62OOA/JRPr3LxSOV5ltBTuf
D1I1shsHCWI+/OfLkJK0NQ54g1XWdJrZtNYkT4u6639+9J+fJka113DkEZxbEP/yP19IPsg81Y4k
ekud8BQsVwizxpGJ2rLFGh2Wcwcti5zqf1/I9GYvc/3yf34trKV8LxUDWnpqcdV21vHfj+jjkaGy
GU0CPUOnr3HnrtTUDSWC2DZp/z6GmgKFL+66hz63c7yPYbkRapXuEECvcW/oR3vKkobyNQFjlLGL
LaXa//fzeIqWY/z6v7/h33/177f2JU9JqJhlsKxhami4//2lX6rm+NtbDJrI/T7++zI6Gp3Q//5c
4zVgPtojHOjsL2ynUP7s1EY9GkbJWo1t1Rhac+O+DPYr2BL8DPQlqn6TykI5hzH6h5Q250GzoKum
7U3XiAVkbPuhsheESwyHOsYWezt2NCBGM+WnaGRptVedwwJ1/2ixoxOMYMBohtL4wUzVTww6xqbV
5dZlwQKhFQXz+O8LC54tKpCE9aGH3D0lJAh7EmkHal86XSB5odVox2hpv7Is6nBHY5bBK9GGYFSr
KHqOQr1mCJcBs2TAhWBFHU+oIYGVwMZjFEY3Tdjxk6vh2PQYY2pJflwGU94V1rIvyhFbQTuJvWlR
ozkYTStzZhM5Q45T4nYjSu2/iDqP5caRLYh+ESJQBb8lQSdKIuXNBiGpu+ELtuC+/h1oFm8zMdM9
3ZJIokzezJMHxwX0XZhNu5viwmN0rC9ZZFendHx2V/JHjN9bDdwq5OIkB7kWfeE1j05ekGL0zYzD
wHx5RzHBXhhTWFk4rG1Asng4uFv1hrzEOek+0zTHzZIYyY3k1kt/E8MFf+73fWOus4z0EYTOiqrr
i9sKKEyIPfFa3S1eb3BoH5Nd6qDSpwJPo0+H4C+NApbA75cGdk/4YcXtKCBXtNgvz2omNjhHTKac
fnh2DeIsWFN+/8e5QUYXXDZPSuJ2AYdKR3yB1joEKDozoSS4vNZuaNKGIV/V7yc7wuzSBtm2Rmt6
oIh4Pc2XH62Z6Z3QKxa45AiaWYZ7LGFNXJXB4ZRGwvJA/me5Bl4fk7IdkOj75cMMlvHBJQlJI8t9
Lrv5KFfY+5L9q4oYW7UQ+RU+3d2w1NYb74XcVWXtbZOF0aQt6vjAkVYDd6HheKBhMK+mDivn6jWN
4n/KnJ0zLOogKk+IQ+j/OS0mmTUbGLCnV6ekWPS3gCclH+PVqr3Gff44+6X/SBPSpk4Nj1mC9h57
aQ0HiXBUr4WNk3Qf7KBxHzyct9wNrXL//19rslWVlg5OKj3pi+5Atsdmfx0W5vfk3qtDhjRy/f1H
V9IYmfMlpWUuZM685OIu8jaSa2q04sbaKV4mEB7mofwFPKRWvhfwlTcpNVDnkprXMxJ5eaisbmIY
j2LjsRH2yW1Ru/EtJ2zTuhty12YwnQbrLRVJTc7xwQm8+g7nTH3XxJwiqroOdiC/UFU4aO+7fpJU
M9Oz+gurkdC5D+4qqXVtU91FUYOb19MYYhziKzFiOTRzPd1y4Af9mBW0KYFJ/WWjLGCE+Ez4azUW
kMetq+NvawVRxiv3l9gkQdRJMp9Vxt3Qi+7WIBj+yx39JZBqqU3GhBppxr9z2VLOhUi9ayKYmkaY
/Y4dFvWAQOFDDl1nW7eCXO76dzUlTWSObV/7ZkAyUnb7ICEfX5VDOskww1Hb5um/zmnuTkxSPR6X
F6fzMaV2EREeDoBupr3rLxIl96I32n89JlOMe/gapt+nW+BYxjltMqJC2pcoqUA+4OoJbMWMeWkL
nOCFnIfusWsLdKIy8O9jkq9nE+jLOZ/AbRKpjWg9MIf7omqG+0nED25Mnpu32g7LGcKqlTf+TnIi
DH0xiNDAuXP06ckjoug+xFbwWvdzwN7Hte6XBNON47Cz/ZM5sDbjRR9PzEgeLU3QFPTqXRX08gjQ
+7fNsMBfND8PWPFvoePgjdDWLlnK5Qsy6PMoCYFHmQmGMi2z56AlYINkwtuev3BWKncRp4iTNHO6
aiycKA0Uq5oB6lUxQvXiZz9IJdGsqSWSWjoH3eCe+12kIgfRvKwzrAyJfHSbzj72/sgVGNufJku4
dmK0sIWakndbT7CFHDvNT4Xp7SADpnSuEiS0fxlB9P5WOz/JF+RgZmC0Ztk3OYYEOOf/fb48UjyG
HPUNyiMOzHFK7npjZd1W/JEUH+Av5mZcMvNiOdg21fBkRsyAzZ6hv9t4lyaZDQrC+EAFOXKYWWVT
6NBdcOR4fhoHqmfYvrpdU3vue4qXfjVO1ceOhevSCmEclA8EahpFccmTJL64T3EljEvMYrUXKUUB
om74z/XX6ETEtimJPgQAszfCZfsEOOXd9+s/EgeaUZIu5n9P9DzYd34lF5DRmOgBK/0+cAs0oT0F
2fhyh54gCNWtNTWqBFuCBAtBgNRjJ7K7iHEt5uTDuWEQRh7IHF6jLJcXLjDyAqCA04CCq5807sEt
7PS+j/oUf2ma/fdvXe+g5GrMkMj+u/gXfedEng86Ln+z5g70Mg2xoe9QPpmDCoiTVm6n3iQFOBBS
n6bh/ZcMPKaY2XxUtNwCCUJ6Jl0nLPn91A9NGNf+waI+DsHVma797P/rEi87uD6dF6As6I6P9nM9
/6UoDBppZ+2pUvS2LrVUYbpAty1BMe1MI903eJGPjMCuFmNOXIQm6faoxEUdRwxARyL2U0VYCsTf
uXEQVyxXv2f1fvBU8s+UDQ6fOrVehtJnQ0HRncnBOX2UHclrZ5TJYFbucoewFlt/0GFIiLDnHjx7
2M/leJkk9fSqO2He5aAzO1ciUY+NhiOdRNuRqqs9HcEcJPvgcUnj5wKmw3QYsUpTOP1pO2Xw5AgX
K1JbZNuq2QUpPk1ttXgayyS6cSO9TWYyaMpOqWrql8vStvsht3LEsjrfFIPzUFb1cfEVNz+8W6N9
VA4lbhBCqz3sogM1h1wwJuOtnHoglYWGIIqZpPEJ6lDBt3HH6KJ4pT1rNYsMt/RWyTDNoNdmvn+x
6xWS5qc0VAwzAbrLbOXscI15Kqecdbi9IgYDNunJoQMXoJeKKZlXXOhY4piR/4Cfic/1UqXbXCtG
ZeUr0AtEuIKmnvjR9ZWJNxhGdd7GXzIr6EZp8BG4KjoHg5RHw1+3neV7iGlRNFEkTWNpbrU1vokY
91ktljvRjJ++x22rp4aii2z8677Gd2vW9Sbr7YY6HEaDNpbbfCL8ljnOo0rdgBHTaGxLz7szeWp2
gkLzm7myvXWihNiQ39Kl8WTIOAym5a9Mkd7RGjB7JVSPZkZFR0DxNruQSjArtFvTpJQnnq2zSfig
Y418sKrxvrPBL8W2uI9V0L6OxYB1g8653Vw/BD4EO9Y75xL3yHmLqlDhcY7dFBhN2a1p22UWtolS
4ABuKvcdVAB0xuSU2K3eM+ZY3bRuEmon+Egk2JY5b28DJ2nuIxR0jBlyB7YXwYVCJj9uH9qsMD5o
zz5Iv38qEnmp27YJKaq6MQj9kcSWS2gGDt/umFExSC8F6XLjpM3xRoFXDPsSrMToLM9TMaonjyzj
Lae2V00d3u/x7/fQF4k+v4Hn/O1bNfaT0eUAW6kDA4gJlxANAWvQwPSgRc9iTnEL4Emn7RhHasW2
52cMsMrqbsI2yJiq32aUgEt30HvGrd12Kb7Nvnl1E8ADkRcRBGn73TQ8RFk3UMRh7VJJ26Euppn3
JyBUwy10MF14L/P8ZSYRfBVz+sYiQO7fpf1ooG4jHJNmFatJp9UAhka+b3y1mhM8ERvfdqxjN/+I
ue1BGpWPvOAaXZ9plR2M/q7jjW3tDF84McKD3XnfXmU7Z3P6s1A13tfzTW9BWya4/SHMWIZ5VTt3
pnaIo8ONzMaPXhlxCKkZg9ksD/NU8XpLm2Ds2P41YDGEc2akW7/D9Jg8LIC5NylOVPIizRAWiFZg
eIanycuXg6GRljN9JSgsN4Uo35NZ/hO2R5dpVlthKRG3ShPjfYYlPFI48xdmcxp3sc+KGwa9wEfO
x+8MBcRixNxb2VvHJWLXZ00TKpT3P8F8VV3xU8niqD3yXErwptIcmG1LR7S7NluZ9WVrbLGQ703Z
muHiQwo2EBMTeETu1Ki1XPhTenOxB+IbMFQ9jLrDEqCbu4Cy7lUgxoOgufx3xnOdjwzpsuJdO/o1
qeIwmVFrbUc+dYtgvtztUEvNqujfzVb+FZSP3faEvQPJNmhy8IQrUvgbpy4OTmPp8ww4QQvQIFQp
J3kBrrNx9s6Q0faEO6X31MOi1UfiMEQfHAyFY8zg2keTJ0fJAgh9Y5vm6c3cZ4+SY2lbgeU0ooPK
GntjCjADQfzXysv3dAZE4SeEo1Dxj4m2410dQOWZ/fifPcppO+TE4G1D/K3cBJl5nL6EZ7yoUWEG
V8xrZk4yrkxurRaIUzDaQCXJOFPq98fu3m13nLCWN99NwOE9mtnBDdF+zhFHHdG5O1dXuMLwFdUW
J+JhMHFnIILRfbN1pX/bMyKu5kTtsHiTRV6i/SSGe1WCXGo21bPhckPXJvMX1b1z4SGqM7N/etYj
iI0ofHBU9tUWDUnfuEDhZ4GP3PE9TtbQofb+xtVkHeICpSkjfWZyi4QHIh5F+pPH7nPvuQd7WF7n
nKFS05UWygJDQtEwTLFPtgf7v3cH44aaixeDpgeS0BknmOrL0QnO/Arb2+Q7lzVaJCK5d+wJMHnU
PmTSQarLYGKm1KyYPiprsKIjOjUzQRHmvq0J0o96/b5S++TVxG38AvfBlFiv9oIw5jpTmLs/bV56
N8E69l1q5rJc931gBoXZ7uyugfk50yY4xIdKxeeIcp82j0JYrrBILZyEAGfoFuB2xwDYqa1iz5mK
ObOLnOvNxPAkGX0qukiSjU2IefQpm7xzjHFw8BeoCFGP9jYEt6jOBHtnc58b80vdEJJvk4L9ZuQL
+u4C72HOsKVwbymi9sde3ZzyqxdDSajR+8zhMnqe2jlT46HTImbUfGtllL5PQ/88s3UCfnGPfmI2
O2oEDhXLlltyLyKRD7wm3diqvOYulUdYYhWXfjO7ah/ij1/xXmeKWxsQ2T80XlH87tVEN8zbhhQA
eI7iJoWrxzzUO0biES6NuR0idrQOFxUcVlGrp7FdIcVqq4VnHkXyJ06mnxLVaWOnWNu5fW6VwnLO
MoeHVTRfATW6G1EXD0s53yjTPGRKpc8pntGRSxivZLNN1VhsLcrNNopdCVTP8NqDyTslqEs8xgxn
zRIPB2yxZDfP4E7Ap5zRvqxt3tADlBcvtmqPGFU/TfNx7OunWikwCRbdqr6Guizd9YXBmdjO881Q
sf5EkX00mwQUf1RVTAnaBztLPvw8MDcOm9Sm6xRtDGO5K9OvGdD1zrKAszjz9GCmJBZkRBmjAWiN
82h7gCZ85FSFDsz+3XZms+8nXqTGsw/m1O9ME86SEZDu8/InmkuILZU98P4h5+YaFKcysIkCuo91
jXvEz7q/aUQt1JomJDKGR7FGK8yImwLjdrHJPYw8ApFqyWbkzU+Rze6+tTV0iOiJKQvZsOkuRxcP
tWaS0ozNHZLTQ0bk4diur9/grRUsExfRJMhuzIA4q3CfE9+5zXsDn8Ok/zUQMUNXDDBT1E++pv4s
22to++GJNy37TcqeqhWKryA6yD+6L65Y53qERdh2cxLf5xbCXrVkFyrJSvrVnL0Ru298kwsTwuy9
mJMSZBKem5m2R8B+6GW+QDXkATgstQi9lgArqd+zFzAHhc01tinuzyzBEeq4Ibfobb2e8ID4NDhY
YE+lAmq+Bhsxu5C9LJuzQ+Xhw6kqE20ES0JtQF23R7yeOdlTKCJvQ0BtGKMDPshtA2C9qk9FbbVn
mK98vJfDoorbmo+Tb7njMZ/0bcAiJTHE2cp7F5E+szSfdRz8m10GciARcblBj5ql/YTSBugwsdi5
889l0e0hLvv7ovXecq8C3aIOWfUdG/Udz+pn84voQZuk1nbN55V8zGrz7Mfyrsj07RyPVxXJZpdw
3mOy6XBcJMzDT0722GOI4uCgIi2jQf400MA6OhcXbwQNVLO7AlD4JAaHPDIIdaEZ/Wfs6q9h9sGh
1vPeUhioK/viZfF4U5anyvEJwbRvM+NV3kD3K/N4y+Vid+Gkze1scL7e0u+oOBMUFrWb7WYZxYGi
1ZlLYBdv+ckRRNyJpJM9PC9d/YLHpwyhs5K4FY25CRY68jp2dQ5mn3jPgHbENtADZKOz30/Lhhfg
GZd6UGbBtaRuvBpJsY1+DdNQeo8YhjGS4LSg131+C4g6Oyz0RX8ZpfXqxvz8gqNxZDCYWzTAwZwn
nHvKjIvZwG6FBYNx2iO9EqQmDAM0S23+8W6dpWUFLrQKs9zjAYKjEy6FDbpbFm/txDAeHsyOstcX
xV2xzpL6mBdUm4+AV7wiRci1CJ3l3Xkx5PdCYIzm447Jc06iZi1zWShC3sXrqfexpMcUmCQMYUM2
mLGVK7bZ1BR0Q2XFDhBLgusu53YEDHG2YYeBDTsuY/AoEhIFruEt27FzKFnvUHSrvoNh1uAU7TDG
tajWOdrpVrr84W4Ijo0VAWwxuNLpTIIC8d9K8TB6EWdEECQb6OR4d9s3f6X4yCF67Tr9qRssBm6P
+go/OLf6oyispw5e74MucvJOgj899yXmeHs6TB0Fvs4mK1x536b5OYomXMb9nITMYS51TK3yNJqY
SdriR4wWq6kf70a/eGPP4IMcBwJj5sSHsXXPSJTNDn7+RTb6zupendwSkPWGMMhGfPF+uY+H9JOo
F8d+UT1GCA67KPPu9Or2BcHb7qGdPvUVmKSgsLB6Rqjic2fedgAUI0wwhyCWeNNK8ZktjOQtT57K
gcVc1+LEQ8iyksltlLh/6qSibhzWCqcQFuu+iw9xCrKyRrEqfMLLkduSMIsMXmFnIOHgtDUHNfZq
fykemdsRAwqIRhlF9ayriBuBhR651NCurPinRBbkTAnphPnHczPJS2UhV5sEle0lF/sFHR2Vr6YA
FI3YzPqZRNPQHlhhqfalDtjAgWhqQvx0TgpS7xQZdaq86wImn25X1pds4mxFzVtJeXPtHDMUqiJm
Z09aTbgAaJRISf7MVrKnJ9Q8Rg2yvGaiutj6K6tyYFUPDem4LWcXQtYWCcZYZucynfbc/fJwjL+U
SXGiqBK6V5FfqwWMXTWCdqBeKaQ8uT+oHHVGlIw/qIxPwmjZt2X8WuBWoAIDz7/SDyWbdFyEdYkH
Dt4YA/ZzSVvGrhvwoIqkeFY+tzYMqdiUiHUDavSW4ZwIAiiRB4fRdNW1z40/Zlkb5Ea8aRv79cNi
VLf9KD41Mtq2itJ5kwXi+vtfkAKrUBXwSGNmCqHHKGXTpWNxjFkyI8vsN76HcaubCTvGRcyS7vJC
R+NeupB56oKROG16//puBEEL167DUd+kyT/Qk1jdpL+s5McjfpvhRcv6hsOdOroBhp/MId4mazxN
SWrrveninDXVFeCzw3gcv9qcZfuFOOZWelABB+Gf4nW7Sk3eOR2TkaLSbF8N/T1lKzd4Ik+DAQk6
nad/DTdTzgXW1pMeeyZgd5R23Nm1N53nnMiY049BaEGnxRSJJShlY1o/HrBbarA2K2en4rhnFf1n
qvtpb0AHaO1JbPt8+Jcu6m2IbBrIjV3PDYHHdFxCTRyulpzrRxtQpV1g9sgw8wTRHaMidS/9dPVo
k4BgWRz6v6YZv5YQn267RX0WNUWzLEgP/uTmZ7dVt5HfYLWDOJjmbUmlV/dGSfO4dZIEgpCxiSyk
VM4vOHRaaznYLq9GVhpvHDXnW+XnDDUWbqE+0HjKHRl+WvO5GN3syqFyKlCH5ykSnMbUdKiH8sgx
+mz0EB+MxTS3i0vTKH+ZhbmPdKhz7EVyrJCDaC7FvOeDZFrS6ZCl/MWOtdBI45G7VTqkwJwIUGnn
WyvgY5b0ZbxDY+EjUt4Mpoc0kzihq+F0ODM/iwsgodVAByPSWKU32nj5ZqzxjUWt3GL+1DyXiWkk
LLv8HKZqn6K+YYdTFVckDH5JvSRXsyCZshARjzE6sctTgFcTHSjH1mebm/aLEY+nmarjZZn+zUw8
N5Pu/L3L/OFsCuNaZM5aE0IJrJO9jUFq7SGZp4AfyI83MbQg8h1NN4cjXUfEtaEFMlzDOTakB03c
oyMZE6Y2HvQgSabbWvDh5/cekxHnESyOHNYt3/qIbVJxrLIwfbT1umDg1snrkj+fETZs4itXwvRo
u82zWwmLmVhysCeWZj1790UZX8sCQ4vNuA+MB1fVBsyWjrMChaQ6tc1nnX2aDaUQNVe9YAl87AXy
e66cbzvi5+gURJcxWYmJDmx4W3xOTv7YKYd8p9IvrUuifFFQYmsgFviHWLlRRPIC+1wQfPl+hMtQ
3rt5/oP//pVyhP1QZZ8zd4vtJP3LGFUQRSaSobNSPHIm7oWuGW9mCTtRDBiylH4udL3NKOLY5ZjV
93O36JfJ7sA5V/OJzMwdln0M/ZpCCaq83S2tFS8C5XmTi4idBNwgXSawS/jcb7PY3TqY5kcPjT2N
idV3dHJb6+VqILSwK5YYx7oeDgWjwa3VZSVX4HY1J63/h0/GMo8fxWCyteIE9VbJ1m/PjKumDcFB
VvUc26TsoT314l/dpvhci+izTJPbpSFjAIDzh7gCxlL4rab+YAYRYlOAdmxqsRtzlzau6QlDD9nI
Zt90WFrl/FQwxw894yEwbjoLiZSCE+bChcJzXdXV1k3p5G0LWHndMJzKKHLOMed0RRfNTcKCgjOr
JzWAFXspuS+LVm3nGO6D08GGZDITpOqjNBFNh7k3WIKGm2X0OewbzriTh3SkIS5qcv9I3dbJzFR2
CMzsE724hgQBx7Z3hj9eDVbDXbt9x648QAGnnB6CxlTCYSsVZvuGSBF2cn4klHz8701a/fOKKIDh
HS0Hb8xfG0zIY9myUSvASfhxdiltvEEPVGj0aaR2+2teERlcHCaDboXIYiBduzXJRskbbwTiOAof
hhuWON4wafKW5G5OjDXngoH78CslLsId9FokHppTa19MJd+GFjNn00heCi9oN1itYxTkZdd2wiUv
pSosroQOZpyVnLvWRmOWqBRdekN1HUe9miDh4KAPRaSFkwTXmIwxyRj+GotPxJ+iqF4aWGJKGtlZ
S9ACJH14F8oOh8h0dnEzbmx7+igUBTienb+7dtOe7C7+om/qYBrchHW3q0xYOG1fD0eqZe6j2TtW
bfssJJI0o0MACvGd5rpLyEj9qdt4Aojlf1hl8FXlDmjb+mL62bNOcEHnVN+CUCq2nCEPnQV6a4TW
wViJqTwlfKwQWx4NkxQR4UoGnuN+cOlG66nExMeZYWBADTKxw9S5QXAXYK/vgUQEhXyye/LLw2hw
6uOKHTAlJqg2sN61FtyE6bK4lbPyvx+MnCRWjlNY2PZr2zc+b6pHpX3xbUR/i9zFbeQJAgSolEAC
Sf+2pgfCcSCxkuDJiodq7Vj6l7rDTz9gOEzqSdPQUe+ZKOKKDg4dxE3XsD+ZAH7F5hDxsYN0Dsy4
9LDFxsRjVMRRtGu+jVTfGFYVnPDzXNy4rc8zlRAbZQ0PxkCMrzeQaeO/mEDO2QRlLojTbyJMr4tM
DXJIBnZ27wM3GTfNuTmVrBxoqzbWXKYsLamQLcUtkLGG1+BjGO2/rivZlwaf0xWCSDG5XxFH+O2A
vydfQPGSrqAw2Y8OOcWe21oxGhqxTRP7mvZ2x4NbtwMalWdv+oRiU1all7JcCeyngocgGgiaL1Z8
h6dnzxvhHDAfELkzZxYwEg//oGbALdQTM8bSesoiBkkl0r7nI6wLxydL2n5OBXn50TFFKCCzuPwI
najIPmbA3AIbzJnzTwWzFfaR2DqdPhdcHw/LHD1rOqfOvT5O8A5vOlnvQUElJ6effuLWzRiqBR7C
i9oGtLI94arHJTbmtwUr80x58aEZxSXXARG8GncmVUBMM/PxxgBd1vdPuu07lpM4tG0nYEyyhQK+
yTAQ4WS5oiWdKIUApNdA/tZmt+ZDYdalxfgStGQHe2N8LVB/4LEFF9s1H3Ib7k4b+d+symjB1oIx
Zmbz6gyNYSmejDCqw77jY7NEUAZqZCSOjgToLgBS5y8Lrn6Y6YaVoINrrwxNWapc+iPHDnQBaSeh
FahvVfMXJMVrw7yUgSYWrZTGcm30IHOi5gg9MQddntPQScgzRwuz0gbjxND87RGJx1H8HQ24aopV
lB+BuXXHftLNOG5ky2d8WqBNEDFxFy5lTkp9c4sk3xKVHJmir+KeaIDxTShW1TTv/QJMZjdwpICt
vmNKd1v7rLDavTP4GTdWGxCZi6eDU1bVbiwnJ5SctNIB47xKe/B7o/lZuhOwfhAYNqYxhbIzoqcA
gKOGfO1KbhdwOhUXjJ3KjNdxZtFaqHQWxG8gP6C5+Vgtqh7E17iUb8tyyPLqbz96NzLmqxWOdZhB
WfGFkF9jm8GfYJRlLEzK+uikjOAsUsJfBebsIDbdkxnPD2qCNyIw7Ww8wKWVqd44e9DW6JNAwtFR
YrXvhyVhNu8zUnSYvncvfdo8tdiJgFcAcupnFDJtPXG/OmhLAIFvypUfoc5cNxBVLGdncPtB1iAJ
NWG6grFyGy3LMytNt8lnugOokd52qUtndblejHOSCNIt9rPBKuC0zmngEL61Ix9+LRycjS2rh2Kk
RA2stptezIwwx7C8V8nHZMiTPeCSkya3ZKU0T59t3aWophywQPgr4iwO1QuGxQhmSpm+M6ffU6iJ
R7jO/d364ajJyjDJKnFSTNNdUn2Y7JBbm4kT+37zLlF3apecYJXNr2lBudGkWVlGuhRHVL8ElH42
/eG7uC1S77KGgMepuwXC/dL0MWyndpenwXBclEESFE27sAE2L/H44VG/usHyNiuPXBZibR15FVhb
89oGlyEJgAal3WviwxUNnlQyfufQ9ff1+5JxWql7gLxe7d7LInnn0FlvK0k/rLbfWUEFnsjxuvTG
1QAditkF2bm55yE8e5NzxMKuMQK6hGwCJvOjyv7UgrQzPot4lRGMZtongqv2YmE5EgE6kpTQU9fK
dWFaX4zMQiNJmYim6mitbNb8e0JzpcSz4pw1koAbEhRTFawS03hMdWMB1zpwaYKSJV3/0DgOON8e
RPEi1RK666SxN15FUQekZ1CC4q5KTkb9UlBFd6KAd5IcmThEQRmxGMowxTmYLYznbGElMT0bDVD0
Z8F8cR7ITlljXFBgOt0GcfEYl86/cjnXZFICPuQpyuS2TQIfGBBkdXdEoU2Qdzhhk+1r3O5YlMFt
J3p9Jlq6XtQBLqLin33ffjMXHvFcNcMuc38MG5Rf4DT3oxAkNGL9nFjoBfVA2ZWCfDJGrDELauum
LaPQdNFMPORIBgAjMyiPKc0Imxo+2pedM1/Cf/Dtxxyb6KB9LpCOwmQcMtgFKPKOQNXnmEWvpwfX
lje7ba4MJTAS+Paf0hW3/hT4ezQeMhYtiecO6EKy2OHSOF9uTDaRCK4kwMpliSHUnCNKWEShUgUc
aWpykP9+wdq78OsGS/ZmPBrG/Dex2rcsoQi7Th4nmkNqGZGNta882QPeKhTSxAfeljjI4MQH/UiH
DHQGjKs8eUIeY4cHyUMsUUDN47R0N4WKjAN1JT7sU4vaq+Fq5bK5Gpqco520p5IZp1t2+lDEw71o
+nTXVFyExzE6+U79MzEiMGZGVlniYQrWhB6L4VIRzOLyPoEPUEbI+YWfVOTiZNroPZBpTpweQxmg
OHud/MFN5/IisR5QYbDrFqbpwBSNsFLZTzIZD6oqnjJ7eFsibANowj9VIKtdz8Gs7p0jvoufrA3y
E1b2XUHWTlptHxIm6o6B6+7kBMSrTr5oBfLgzahbB4wqGbrIxwpJcl0Qc4SaP2/KnvRK1wCaDrDy
M8i6i83FuNG28YIp5zuBVrmLx+F9TidmAMmLCfh2q0vSGeJpmREKHEweS16CgO6RBEbktmXykPiK
Atgf9tm8zt+inCN6i7mW9iXxIVvKx031yf7ueX/U1L5YLUd1I6KyJOuutaFv+pwLSDWpz8yHt1iK
D3/Kch5JBvx5m1i7xkkfB+utMovj0qT5Lab8raZZkgj0NifQ1Xeg843xa7DEh2r7CxXir53gIDmk
1g1Wa0ihVMURQeXe/kVk+km0uH26QYIRdbKdVeGZFcwSPFdzkRTmPWOCIZRoLruUF9bUdoWxQl1a
tlxjUq9z79Q33si/oA3dCHe8pA3+bx3DxV+c6Jo5xMdjgEpE+SBkiil/0qbPLBVpc+pfogDp1PXw
HgdF/t5UdFdkdcNBbB+Q+0vIf9d73cLGId5CsmxemRKQgYcivXVTHOxkgFgg2wkqBBySvXOhVJBJ
+xrKkI0ENmlX74GN8DHPb7EDilNWyRkgjOLr2c1O6qvr0XCkGSI4xKzDLAIU4wvBTX6OieXqdQdF
/BoTku2d3AWz+0prCtzcFNGofMfy2OwHk6+EKoJ7Hecoz4/t8ttuN/1Tc34flEGzkeV8P2ABC9M2
Q8QV3xgay7MMCLq0yO58PGF1WM4+yYm9R8q9mGnx6j2hCQZHsKYQkDPMi1RH+dV4qaf+uhRuvfc5
klvsdxwvF6L/dBJbJWPdJruM7Xq4mePnwcoP/TBY9w6cJlcSwvY1e7yZ4JNz0vYkmuyfqPJj170W
eU3/cJ9A2dLXKuJbKkc6LL2P2mK5abBqhkXSr8JxzRtsBcdIin/RyAhINm0oxgxtq4SCFOMVx1i3
d7XzBID+tdZwmMBEh8rlcqUaYzek+tPNSwSVcbrt+0LtaSyU4dJjSPZ2IgOB4fuOHwbCeq+FEWqO
aiEmw5fMRKWV1D+FRo3ZlbJFCHAj7i3sn8RuPEW6uvyTMaUPU9+TexsHU75a8UQ5/6EKhYNHPz3r
dOG1Q0TYYOE8F9JZVqArieUVDeaBFJvNWmygzbviJfXxwSFtm6HloT7LmYEl2IS1O8g49XDQsSHs
CNZ9x1RJpZH34djQFAcfLWHwX02k+kPtMnqsoGfdkHtWlVtvcTS0cFG617oKShytICNinYbeSnco
Zpw48YI7eQ4gtBrNi9NALSHKqW0YKBR53pQJ+7ZJ1yiqouNtfA4jkYVrNUqZ/PadPmaW/I7HGWXL
gjvYELoFxEGZIZ6zZnpI0/E4ZrR/1ivFa07t/7F3ZtmRI8kV3Yo24C1M7gB+Yx7JiODMHxxmksQ8
z1i9Lthqqapbp6QF6AenSFZmBiMAd3Oz9+4rcYgX72Vh84FkJaEYsfzye/U+OWTl5IpQzp7jc6Cn
bBEyPp1zBvLLpGETyE35e3TfIrAXBmaaFVit2UBmPILrjZYDCqGViYZ/NQgNdYw9G7YMyHEpiUcN
E8EBPNqKQAdMfwF2LCcIXlrLViu2yz273rgyfbGfKvcmTHq8GDBcEh3hTIiFH8WnYs41Y7aBlT5x
nujpo3FsJm5NXdAF70sCSqgViBYEhAjQlIEd5WRpfw0g4cnrIatHx1rHSJw51dOQZJQwEdz/Gmgn
ncBGXhvzU+btt+SD2HSpclZ6/LtwaOiTWrRMUFKEHlpHDobt0u1gdhG4ZXUqYVHKsJ/l2oY9xKOu
RVPp6AOHJUs5uNwYKNQZ0U8+agl02OamQQe2FH4mNqPJ8NI0tK2W1zqUCfsydaWx1X3oCvlElm07
LC0zvUj/1e7rM2iUowKoF5VPwvumsXgxjfSBA2wIc4LeskrkOpLRUyuZ8VVF+IWn5NUgNgleYkvc
gq5LkCoAENxu2owB86AwLIydJswnoslylR7tHB9LERSsr0ZBZgO3c9zMvNPyPWtZtUf0WZ1CPWfr
wK1QpE/+R+kjoaxHlTFwC54yoirbeUFx0qOo2k/fGOFf86aTfs77wtImP51CfOiFaW+6MPqWkVFs
O0NDOGbF4DEmztxsHee0atUdTc69xBd4QDiKCdnTqP8tms+lwtBKi+TM4IxF2kUynnjAs4M3S4rX
gRPERnX5M3LPh9rVGhxiN1evq81ktN/GgBe0jEnlsDKkKAU3WzKDOdCDIP9Re8e2mz0DlInPiX98
uA0of1KdPAF4jQyufHPY04P5RNq0zvxfLF9gxGcMzuye/JjmrL/enjfm2+x2CaLxZdIThDxvjdUz
FIWUpRX7EHKSlapt4CPqKtwjwgjEi35xoM7n5eRkFRMPSCJNz73FSZMMgamNLy4LSYuOMYUpbc4L
PLZPkoyrNt51bvpWUhWEg38cp/hNn1iSxLDJnbfK4Fjee1AwzOBXLNiHfpeZOhbhtXyThX/R9Rff
fOeJO/TsggkMIPiMTAbdA5KaOwqjVVRUvxQwiZpkx/4FwywBfm335HbDmTH9qnBmQQUvEW5y22ev
Zcm70HIckHV1BOUQW2QPozpgk6E61bZDg3pYX5uZu3HvmY2spQQpkehXCo/3qrPWjnfxaGW6vnWV
kEoyk4JhViWogRFE6x29BJxxmD7g4B7s9ts3GYN2rjkuehJ8elffqyjatUbwIgswDhSqLe8MJ9K3
HNU1ZfzCbI1tYA+Pfh0fshgdZ3lpje7T0J904o5YTRZZGK+jmMcT6qilbqPmc0YZF4Fw7trsbhw5
Av1/HCuysWb8X+NYiTD993+Env4PcaxV0/ofyZ/zWPkjXx9z6qpQf9MdjrDU+ow/HM1S/xXIKkz9
b0xATdhA0jQsWyOUOPt7IKtlzCmuav6JMlzHMf47kNXU/qYhljf4ibQMV5HV+o/X9n8IZNX/HHws
lanz8jTHMFzXdCmgtT/HsfaI7yZLAxXgu5C42+KTeTGB8ZN1XxuNWieW+8hmKNY00Skd8+Lq5a3c
M7vZ4p15zFBMUWVjhnSwrBeKQucP7+V/vt5/y9r0kiPhq4mblfz7f8+VnaNweX0WjUdNc5XUbF6l
PsfJ/iEuHAxEmAVozJaC6ezGb6NqU2uDtyjplDKhytDhbji777oKJQOj5Oha+ToPrAAfVjTGwZ4Y
YabhPEMYlihm2qUq2WsgRD7GDi5vzUnLe5ntJ38IjlOd3pdONt4pt/ooc5MRcgS8NoUev+58rJVa
DstCy8r24Jfhhzbqw11mJv5zmUR4qWYtXxDDbzH1D18hPHXBWF+63jTvINKuO6+/mWGf/m9v0Z8T
dee3CMykqXOL6ba09DnX949vUanG3JZGjjKdD3sz4qY//lwS1WBJ6SH3yJ5epqpnBZvlJS8aDQBY
eX25VbTigFCGzjGOoi0lwHAMRipcPU7848DQzA1DcS0G8VrLZDzGreFdbdHeTyT6PeYK7wFW6m09
+HAgioL0qSzjAORE+aJyg/Gkhw15TcHWTivnpedVsDmYpMkmvf0yIUdGDoXq2XQosUxTw5tmFrdx
HsP89U1kz+/An28ix3A1kuctsr0NU84PwR9uonIc69QPTKovFsgB00Oc0A9BL9HfcIV4d11DQdfK
6IislBMFo23a2RqAW9GCVbbaPjq6ZnNuOnlX0G/e6C2YcC8e/HMCDAh1XXxWTZ2cg9R4T6IBcc38
rSZEdswWFMBrG7Sr0brxKrFEsYFKo12H+UIhjKSaDsxuchH4SquLry4FicGY9XtM6ovMuuJaTdqp
n43yP2b6n4vUi//8UnnFmqhL6+iFsXVXTdK8gwUS7vqm2sVBkYMVdHI61A24Xd90Nw3YwsjJ43cJ
VGBjpTGkH1PqJBAWw2kMg33nwMfo5q9+vhUGPqP1NowOgQ0oqI+BKc9G+aYosyPTaelFEO1j37or
bK86eTnz+r/++Iw5EvpPHx+AFNPg5KsbuEpt9U83uIhdcBzGMCxLB+OlgQDuLgjsC2/LuHBxM219
LQd/xYjuqTcbUsqcEhZQzbA00Oq1Jwd/w5FcPiQ9EM2mcW7lBHnFCsc70l+iU2EW8V0d09p07pKu
K5+LOaAuzlVORAX9LNPHd1zODvHC6qPtX/9yjvUvv5xpuGwMJoOX+Vf8pwUOT2+saLD1HD77X5ZL
jNWQBcPZs4g9BDVyDjjXdPoAcLAHJTlmtE/08CqU9zsIHQiVwguuP9+aOhtApWpNhp587+eSqjmV
jaS8lTdq20SYITlWpM90UWytHC+OnkWdK9Rb4Tq2WovRmxxuPxe7G/eFwP3OIGO8tXmnDqXBefDn
h0GVjDfTDmjuswNsyXFRJFleUuhJF1V5ZLG4vVr9fPlzsSuyrnLb8aGij8Ruw2RdespUH2SSX+LR
CZ5wpnTbzCRwGdneWrhO+OaMFIleX1410ukvullAKSnhHylBjETlEqVoAI5L/QKzVZY/JXkSrWvf
NPZYihhnJcnMSZnS42RybqzYrTaa3d4UkIR71Kn+s48nq6XvcW2j0n9GX7em7y9vvVV8/vVHLP+H
j5hFWhncvny+tpp//oflh6O9CjWPIVPnSMZzlX310ek85iOpj1P96me2fPMnNKxBhJg4t0mSmy+M
7RD8oFzGDXwYLEarXRZNG0FkIX3j4Cqdzjn9XIw4dU5mYuW7lNMpmkq/XHWJ8Y6prtm6kW2d0q7K
DqPdHMOK3CU6auVe1ab+Gkz3Resap1bh5CCsHYeRRQ6Ib7fPfkL/H1/MrzSX1mec75vK3DVFnp1R
6zD3Kot1ENWkH4u9QBMBw8SlgTxqk3eg3fuPi12q1V+/nZz6/uWRsQ06CXSytTmufk6r/+P7OQhY
Y1WOPqsf1oGy2gOWVTqdYG06UDGeSpjYd80+IAw4yqS8JfPF0R9BymvXqLP9u9Ypdy1/8/G/L2Xf
rIrBQ5rbEIqmKGqeSLne5pHSX2RJi81JiTbJgLqEGjmjIyrQLYvnoaOLhsJr7UvwkY6bTzf0Q/ZK
mB5442Gyz7pVnH5QGQRAEAFDM3+ZoFd3dR4R4WIYQQeK1cH8hGKidpRQZF7MbvN6vkij65dtjRas
ZLxcNs4cwjf6e2eqrkhly2PbEjKp6Z4G8R2SUyEKJCFD+mwEw1Hg2rkAXmzAibaHsOR4/XMhGg7a
kQje5TD3g7xanNvYFOd6MunH4otsEg+MvxVeIQnjpmu0s6Th69SjvnNFaVzs+YIMCkF5YzILz6dm
M3SZvE8DoNeRW7RXLOnayi0E6cwVEDePqQntgirBUJLcy3kaVMgZTNFZ/XGyMY3VSZa/9+Hw2hZD
dRv8IjsHrlYuJ8/K3hFGPSLI6091MEbXn0s+AfsKS+OQVhPdAc+Wx3408WhH4rej5dnvv77rzH95
iG3dtl32H8N0DJvx4Z9vOpsA6WzEnLYMqtUgu+KGHqjYVQVouogP/CxbA3eGGw3kVgA3DNK2o6iM
9x3jmqM5JDUe4uy7kinWogAX/S4O7Rcvc9naq+CTiaDYBsK6ZuM1j32XnFQyy2u6jTdr7HuO6wiJ
wtE9/VzAg/UbLzSA9gWqeyrQWlYwOl7++lfm7v/n04FN4U3lxeolpeFSaP75ly7dpm8da4xR0bHX
j/njzyUBsAgT37j1IIrP/uC81Ymk8dAEalkpJ93rIfWm7AiHkGhkT8JzUUF2Q/jsYI7F60sz7uen
ylPdPrFsuax7M3gePCB3iAwkmSebkYDzJycKkLHU6xY98K3TkobWm0bcUJOTKDt/iXOVSLYgcNkk
Nfk9WKYFU5f9bmycS0XyNvq7mvN6NiIwaYZlhgZT74aeaElsV131WEa+Twu5/Iw8GpN+UL7n8d2+
DsJPJ0Y4I+KR/pn77klcX+W0wLf4Nprua01Fu2y/GuF8Z5i6pwIZ+iBIfAri8X0w2dDogC4T/CbE
5/SzdWv8KPsQ94yZb20F4H4w8c1Nytq6uW8sGSMTY4+5hw3AuXfgtk7vbgNjfMxCxl5oXVOSUKru
LarkLrbjDwfHq1sittQZFGDtRiHN1Is13CRDo+udu8rBzyM9QcenvIb9hOctC8KzSOl3RMy6AgEI
uMjjB10y0+hcqijpPUdh9FqJR6XKh260rX1kweuqMqDgc65Sp/oXkXF2EG2yjMoG19sg7iMHSX2r
gZa30uEpsuau0Bye1G+NbnoAA7+IxFPggtINMpeEwOIa202xHnwE5jqaPqoBWqyM1HLkR4sSLeMm
rUrEs7q3rYzsBUmqiRwtJNk4MbAwyHJkZj4lO82tYwhSprM0mTKYVbgtdXOjI2UDi4MGRpRyR/Ik
AxjMqBuz8H9rIPSE7XyWStuHpIZsjJCoEb1Jvb1/81yr3liJYGzYocZLZKut9fyeMw+rU7py7Ii2
LgD51NUYq+NNddpM7hMI+AMqqK1ezQA76UjImZrYGWT4dAhVZSdOFhaKQyaxXbc5HGVgs5ynl3pC
BguAlwWOY0TRxeCfRBEf+c3sNcEONNANVN8luGUUbWKbjNo9g4DvQODE6Qw/3ARBXJGGmt2qVnuE
GgSsqFo4TrFTBgoXaPvl0EHYKOQhcGlsRoO6OMVIl7c258k2poWIcaAcDf3OiKfnqeqydQ0qD2kZ
32dDtDeKVW8nDSZVA1YQi8PurhvksEaJL8Ls2W2cjzR3iYzaQfM4K5PBSNNozXaAUflIqtx3UnnH
XlrB/UDbYKwoMHqLjxOx4pm5F0BbIxAXfXooZfaLVvc2CpB+TywhNUI1z3et3ThFG2wYiD70czG4
9MGQidb0x5oAQ+mETYWR5LPQtA9h9exF/kuCCWAMtF2nukX8GAY6SrEGawz+1Xua0feD7mCffmHK
xmNYuG9TpYjqHcWsdFwV80ZlvkeEHQR4q0VNAHA/FksfDmc3fKG6y99SXng/IKwUeWdf04OPnuk+
HfG69JgQFkbJwzzK/GbE7oeKJ5ymPSBS+hiIHn0EZb5w/FXi4NuxQ6GfO43RXD7kC9T545MMox00
bCaULhshZFYEVb1mHLSKHF3djD+LOLAIcqxA8qQlSiBP2et+LK9uTj6jgsEZWtGvGkMeLWHif1F1
Y5kj23XsOOX5ybRgVvBOKhbZJ0XyPBXqkh68Q+/wBFb9sEtLnjR8DsZap2Ox6ODMETQFmDb+IjOV
+RoTxqnJ1l6WaltJ59Hxqk0jEWXgghx3RA+QggrEszdozxJ+dE1jpiC+NYElT713JrbQ9Dymyj0x
NRR/z5Qe0FF6XZwHm3yrznYAk5I1Dm6o1sgrRY7/6tmVc6IFc8cH/h0lvK4atNKiNASxcORoNKK9
9gMCGSVLfJnVFhZvd7bVyJpuFHwIbruDQA5amOTVUlYHlWzBN5aLNuavSW3vFT1Us4/GcoORi1lU
oBWrTMs1sILNU+3hpouNAvwfeX+aWXy14dnVb+GovhkM+ZswhAftV8AG9BLhpe6l56qYpo3ljS9N
MUfwGD0qOK+PSTLo4bZWPLm6IC+xCxsiQQHt62b65Thh8ppCvgD+yDwonNJLZl5knT3hC7tVhiq3
Pl6Iur2GzabszccsN5hyFuGD3VinHqFZEUXTvjOmeithLzZ1FW7SYehXQg3+vWcPc1yl9eUBP595
jCRMOw+t0487UrUd/LcJ0DB0KAlynG1rDEf0FvbCjZDoJiP6wQw+G8njRoIkEKXXTTiUeznT7gFv
o1bqzn1pPeoWKUxRJ9LV5CbXaCSLg9huS8TxGasDU/NYz9Z2toPGYK9pAGlbQzCIDj9xq5T7IGFB
7Kcw3VtlecpbErrTIdfWLuLwDY9CARzWzfmPpEvsbTFov0iWq+4bz19H3OWPbLbPZQeq3+1s81yF
4iwR3y8Kzbt2ht3fwVFL120UfxUBNjwXpUWfVPXSthjvRSEHMG0cnhyOXJvUzH+brY9XO8qezJ58
uFnxSSK1YlIqzZKJjGOvCllP59YQaz5qzP8CfVnLKK4v4T+UYGRMicVGWhh+Axdsup0jNaEsJsW+
eO174BhZ7f7SynZXRfDgvDhjf8jr3wzxTh2dDkCYRDSkSHfJKqGBVYSo0pzA2xQZH8qEjWrVdzH8
dLxruxyLnkFmfTqeW07PSyOx+p1qfERCVo+SdNDBkXi3acgeY21kjIdlV1XIHnsEOwSN3ucDUL0x
jH5Fk7pUkbB3LmkkZGhBRpaZdXTrckLx+pHMQUp+RFZbPhjHJnamv1/0sWVrYvMrUjs5KfIwLgED
fzdq0xMCdrqQ2dGPu/SYJRZpbY0m54nJt41gYeGaxMcDOLaJTEKca2vYRFAKZUKRJU0Db1VgQqws
hOiq3XofWAPxpHY0bbIO5H5rdq9RMr7aiVltHNg9u9AboPT2754VzV2LdN/l8xG3FihHhMyWVRQT
SU4iNBOCRYLHpXYhLaBTeK2LWY5D7LidKMQZyMM7YjAYuZiymXYdg8aFa+Fd7NpCO1T5RP5ceVWo
hdYd+Yic79n4FHu9HZJA0oh1yksGx42uDNDkL7p9ChEua2Y12phJYrJl04xU0DgmwBD/FnYDDwzS
K8Y7e2fVerIybG1bKqvHaomyA4gZhKeivxQR6M+uOhQ12phWaoDHUUD6Y33H9JBO9IT0vEgB8pCd
VvnvAaKvCBxPZBPeZVAP9fwPY08dM0obqSb0FxvjSd1+hr7aidqiO5w/9lP8yIiV6GnXfHIZYOPt
83FMO+teiW+jmWBnQL2wDQMcqm5jbC469I3l3IE/ZVODt5mYMaKND6hLpp0+NL+9wTkF1F1LzJCv
g+ZU+5FEg5bmgc+JJqlRNgfjtJdJ9zQReedC2ogAvxWW2WySssXF36Fy63hJjEjW04QCqhBr4UX0
rzBcbXUsVpGFyKMMkRHBP7Q2ccFR3zZ4JJspW6tvB18xKxTGAVTpsL7QggP8giTft9LejyARwR7n
G0wlIK4KsKGUT0UE35gOOBAvEAXBozFUeLCzTqynAbVaZQpCeDNj4+pEUXSTFwIQUQRCJOAvEByh
QOOP1h7p6qMjiVnG7D5BIupH1DMD92DnWwOKeEy/caSvo6l8Cb3u1CcubgNSktOQDMIWj6Cs3XAr
XNykkNbuY2G8TOU6r9tqR67gfZ7xuTl9vXXgcZILSqugjbqDYpda15ra8mhIMN8kIFiifO8dRXo7
gTPc24jCSstqmezvIwHVSY+524XHHHHUgt+oFW5JXqCqbhRS3CL/4GzKghOWw8pIKWhxbQACiDNE
oqLeTBHHhGSsPs0gj1c6r24RE1XY9SfYZHcTlAZMLKG3MoBrnadZY5YRLaDYGjgFIcrttJLj2yrj
RVLG58DZeY4Xlk4UCbRIfRVPwxUt13Qwp/p+cLCZ4fDAekuEJRI06kJJius4faR6T8SV355Laa9r
t55xwEGzVjUSBxvxGgrH6aA0WGFwiN5GAk1TSBluOsdBMaD2IkcxH5lZei36Vld2kFutZD929VMR
JGsxhtMGtzNS3YoYPCtsVzWxA7rok4OoUhOza/leZ0ZIixptcGogeIascO+Nb6hP7qMSuzfhR/ZS
cC5Q+vSRYE1cV4aB43Y6hcYQYg9gKzIKnrcmuKt8UPJqmpCwOIg3fIik69Q/g4j9DEfcdalyN5pJ
Cnox2MznwUUydAmfU21HXX8fS9MHTzk8WSwqxZCl6yrjTzk2XTTvOiDaJ6/klsIljEbz1oUFdmEV
WNtUxeNirDgB27Hb32Qm9p1Lqz2uT7pufBh+t9dlqtj9sOI3WbTTrGxls77sKsyhnGWJE2/LEMBD
CbjDFjxA8lqJ4I0KnNm89e4x9FlKUz7FhrWLu1quRGndd8ML8d5E1pC9ipKIx0IwYsT1wuSffsKI
1SEwTkRB6dvcU09tWlzQl06fCVEUmQIKDyn1EjS8jCzwzwXOjwOqwN2onTWjDXhTBYDNhSP55Qag
bMYUVtAylb3HeQW6hKQFhFlrtrnnurA+eMLCVetymoXaMi6lhoQUsc5H4ueU5v1yMhE84S+ti9je
JK13kIlHqYk+C5QVsbU+DuI2eI2LZFf0/AWi5fzdCPRtec9zgNsVSvr0GfnFK/ISQo/69gRhA96Q
x0FI6UQ1TtZDirikElq/d7zkMWZmFkTB0YpBiThGHa8CCbTS86eXMTcfh0d6VvnKYEM+CAV5kXkX
Eoi+3MBp5gPqenZX7U0v5R3TXW/peCxXU5t++ZSkVbKRvpdum777nVsDOep1hcdH24Rx1twZF6dF
bk4Hud4w2AA+0rYskoxM90IwhcBVtBV5YMAIyel5dBwsfXkpJ23toGjmBQ84rVjzqgixTktcZNlx
xMp9uKexifjeSEmA6iq1azr7RFHz4OXMYEajW9cYD9ctrR7UxFHIwEaW8QY18IM33YFapD0whuWx
6DG3xzDImIhG93HVf3Y90GAosuTcOcEy7thTcLYcqa2xlrfftdM/lUMJ8dcJ8TtU3wG+iG2GQ6vz
tLc6D48iBdiJ47Oh+6QRUqBDpfDxDSwKCXR4UGuQukfuVzoCAvGwEZ4jj5o/Cc0Pc8w+RJExaIAR
69o8ZzhFuolZNMMOgE6DxapkXdRASpo1h4dAWlryK2warCmr1JkMdKL+DYdjtOqq5AnENuZdTFvr
GG8mxUunqB7SfiZ4EZ4VQjSfuB2FVrNrXaiDmWFZtiRgh7lWY2QbyyBImP+Rf66Lb5WI102rb3oD
Aq91sO0UF7Ynp5VH8kjooPYH42uvlXr64ZW2Ix1qLYf0HJK3o1oy4OCvP6Qe1kPVQgsK+XumnPa3
6nUqUurXqicWgHPtfJ/ApIZRvecZwsSI9uBEWpwrCosDdgxezCfbkYHbsuwQP2YUA+ueKbMt0KKG
w8XPwgNYmYEcKm0lY1oEUBzGZRWm3wO1dKdehUqOMSwgwJSIl8t7AmNee5IcqUf8S+PJaCMr/Ssx
3Asace62sX3Q6qCkpsZq5KXJe40myU0BKZm06vis4/cguG/6oiO6BW073tqtO1orHoXn2PJnWkuH
5iwxT0NjIdQJKUbJbAZUoLsc8cDhy8n7xfSmIgo5CE5l4KEjlQ+IUMPLrei07FC0xa0I67Mwsvg4
+M05+QXFJvEGl4cN7wsMwGWg4A+qKsI8Df0o8x/zSn8ENhe2xmYWW6X0NPgi+wjdco96dVdYSOHD
Pmb3y0mmKUHSd2l6P8UWBmjd4lzCafbnq3hgglzbUEpbtTXM2t8hXreBS7oFdD7IuiilV/PoyEhj
enR++FxUps/JLXr0beIwsV0bHE7mIIcAaB4BamZe0vImelV1xtfQhOIAVInIdY9IOK/cConEpHPQ
MVEkmwNi+yre5Q5BVTHBivCUjIVqBnMxVPyh/CPsaQvxusplMpCzgBmDE2mJ01J9mAET4IJMgYUB
yCotfePq9+Q/VPQ2mIl1CBuZDkZUNkNvPFmqesHHRQPYhV8MQHZ2glDJZdpXneK8GSziq43JAG/V
EcE5aeWK9vdTRuw78nR1H5ty63b5BpLqtPP9TVNfK00bj1VcuusmAAkqIloXnXrbhnX+Gmv+L4X+
e2GK5AIKwuZ2D8Zl6hlXLWjIbyI/lLTXVw+pZpSkF73Btu32MersvvN2qa9ObV1/xvp3afspFTSL
iAlK28bT5SQBWPSOJSJCeRFn49rSOAoVZbiu2ia9NmGwJZgRm9kiav2DNozOXtZIVzqY1PFgIL2b
qndohsHqpGkWPfzZ92OkFRL/jHe+JmcosJ6yFNXq0NokLOjKubMGbGiurjgJjZq3iA8l00Unv1gM
QkB1bw0pHrAJUUKGybnoOXshPFznLahsd6Kj4yggAvkJ2GO+9Bz3mY2UVSqIn+0+gqhvFjQCNWps
jxa/PZT3YmQVywa6STQPJN1flHcaAWcp9oKFhlGc9ZgSR++npSrqj6jXtGM/HwajRm4VeaY+HZeF
zXjBboPzMDXJZrJIGKm8Wm6yClzk0JuoBOhOmCZH+R6BClnhdyLycpihUB5c5g47Oyx/50lNi7iG
1kdN7OsP5mwwUaSQouYGn5m4qyZJKsrZeKezeS1yA/QWpoMvzUFqiC5lRyOArPDeqvaRLtUiFUXH
7zZ84BfbRzTKl6Da0Pr49wlk0hYj+Sm04pcEUnPbJf6DZg37HkH2PrSQBwZa+dYLb9g3DziRynOw
GuiXLZUluq3TI1gl2eUu0HWSGPDLcid+lSvl8mHEGt43dl17Vmx9McRAXZ2eWh4vtouk4zly6q3r
su+nmN+16oO1jH+YwfxkgzBNnftRDw+RFz6EVCSDww0kPVbOvuEBTCqkQ5XeMm5xc/xt3bBIUfrq
XUhmr2Puy0G+EUFlImCf7J2cxNapq19sBwIbuiBRShfLunZOVd66W4aF342Yvgp6gFAu2g9dp0ZO
w4iYuvoyopc51CinE5daKZuRCZxeoT5YDvqH0Dkn4EQ34BRe7WZa+Hl0hn6DpHLaTxEHr8g/o7t7
pnVNiyMH8B7Ro+sr+wPHTLgKMSmv9CQHOsz44+DSvmxQKaPg9OutT0CK4QT5Bmp5tC4DPdrEYFBz
6MH3RoOtSCeGg7TngoHFg+e2EHs503hDekM/CtIqudjhvrIphYAf4D6s/AwVFfii+iuuJe9dQiuL
N3LbOfUVR9zMTwK5zaDlKRU/RGy8xmZbfjOB8BceUVi+HIxL70xkf1r2dxpjnHb0exk7aFyrAsuq
olxmtInupwwAf9PSmlk+7GXeCwW/hyYfT4Mnk7NdhL+deLS2bezRv5kPK6IeN/wWpGJWaPAaU3/s
nVJ/1KN8a1AxA0odGC85nNFhgORoV7TxYpPYgbnCv7F9NHum9dwDVuCSgjuIJWpE705SuNw52oSl
KZv6ZQSFO/VHl9AGrbkjnpazmZ+fwCBUd8IhOTDuOWGJZ4Ksv8l1CZ/1XDYnFm5ynyuPZDYqN7z/
7pcMoiPw4eoUge2rQBhDREcGD+wwo09ZULbTVF/7ZvdL9PkxU2O2NwKSQvpYr0BV6nKpE27xO8JP
lpdQx8xM2yLvlhuMkfq5kvQEQpT5q8rR+nOPR/0G4WBVUhXeinwLJLq+MSjEi0ogdJFmirF0lM/W
7Zr34l4RyrBvfNXdg+fp751GVbvGoWZto482beQliqroFpqTPE4yeHWIKb/9XKKOeMrA4tAO22Uf
qDC58yiYb5wPkD0QpgA/0GMiHcqaHlCGfyUMiB3Ti/GK/Nm8tAlHCf2tQ9VwgCMVXmMolFdBIbsY
Gq/dzT/sk9Q6CFEzjenIjutK/N9OgVeJXle/lm0MV3B2h4u+rje2G9c3d75UtcUzGPR3Wiyrm5uP
3pFf/jVtiD31Y808hHD0Hzz7t19wZmZIjoyc7exEIra1qkyrPCG0FqpvmT142dmwh7M2Gd1DmjyN
TlHeOFP3D4FmAiQqphAuNl9qEwwywwrTzejan3nLg7/UiBZ0MmySVvVoxfl37GbaySnr6tHJDBsd
Y+pufn7oNyWrtj89jmZ0g7bovvSG3tCQLtOdO3XmowT7yAhD23gOJSi4owHMgwJHG1rZg+HzEXIW
YVX2a1DFRiuWOOitu9TidokJEH7NByf/NkLidxA2pudAAgrCyadWKvKHOzcAXBPUwWXyo5oBuv1h
drOonAnXsqycXRVbzjWzGHIMnfr0OFHPm47FQ/MxJMG7H2ndU2WGOtoA+xo5AsoAYBf0U9hacKZl
27l/egog0B2sWauXlsapiNICgSzegoqEXVso7eagsidyUXTYjgtC2k2mxCfLpFNuif4wRc5j4Jvw
X4VEO9TyWA/VnR0xVm4Yui55xeO2b9Z0gKqnqvHLh5lloevnNhy7l1z3cpSUd/CnE7aDtD+MPuG+
emn4x4a6SWVo1UOUY6tEPjqRSb5gzgEZVswOltx/sHcmzY0rWXT+Kw7v0YEhMW1JcJ5JSaS0QUgq
CWNinn+9P5bD4e623WHvvdF7qlJJIghk5r33nO9cgcDnR1PxkdWHpJQkSqIflLTbBCmXnouCo72X
zZs0tXlpTyb3VhAtOouxlCDgRfML/25y3NqqZu7MI/O3iAUMwDhXrklcvYy9om8NMqxpugEFaowi
3NNeuWAX0z1fHQhDiQb9gNxW84jsEax5Gul9ZZojwcpWlQmjLjerctWXinkZrTQ70YBeDmWDJbt9
pqoV9q7DmmDCKF86NJFm7lPkobcBZHFZLuTYXKvx7yBFZ+zh5OXemKS5LVuWfSj9CEhBuKjC2UmX
uQdc1G5pREqISlNkKJWnD9Zff20nNkDniAAzi7SVQHHlVcP1sa6eM8zceuCKtjZmgUS6aAbBkwCA
XxOPmOPCMa+gZ7qZdFYTNf+qrstz0iBQCarwt6815/j3Qwb3wC6lsh6RCC5854cgdTZTTKdTaX9h
QeAgDAXdzBxGsdCC9lB3oAS01ZFQjsWou8F2tCJzUbnW2mXDAw/YtyvH4kYtFNvG+k4OfRD05NDO
kL9Y5wSc84a9DmsLVWIRooIZA0WuSaHr9hO4HE8RUQHhqRh3tmJDD7MiaoHyKeX1YTsRPtNsImmv
gqI0vmVmeAWma6nV6j3VxnHPfBARRIzl08wtTzNicK3PD3mETloJ7lUns4stA3HN9EAhsvcRIGQB
N52KbQR4Zq3n9Yea23DTZPxH4L3DejdaFwdF5Sx3n42diUZtbTf7jFTAYaqROsIRtRJdJUWNVkxZ
gETEjpWdLRVdl23C+lJTBvwUW9Wn7jZ/3JM29cU1YVcWffqExsPDEhqWmnG0UzQslQOrWpLSELRI
+MBySfmTBdl6TKbxpCdW8er3yh+lRKuuxOOR6LF+6yTJpojAPqdgKwPdjA+qQh5nZ5j4ZTNzXzq1
cwQvyiM6FocpjF6NhglfnwTaJWkwv8FASmaK4UCEGAJtlYF+OGBsxUOXtPSiW4MGCNJdlBHA7opk
ugRoka+dM+yqHCCD/ixQEi0KCcIQwcFGmeik7cLSO3ORGIGPdU7P6OERFGWGau8lrFAr3DLjZRrE
JpwK+xgMNbS5Om32MZQdohX7Zfz888HIKnQQM1En4pzmDBLd2pjozcMiKSIi4DU84Yt6xF6qUVS+
BsWztx6Lfj9mwt4Nla4xmukYUNRCWTuwrt9SQUZGqEef88bU+oPmj0TNBqU+11QbhlWq8FC2Y7Lp
8zQjYocPqR/TbMh0Rqo9Ali3RfnvxF+O/9pqkjw6aTMuZz2HjgX9koAAAgt7Mu+WmpssOxm4L7VV
uy95+a4zZTuJyblOGkt8NrXpshsKgeYZLePogN+IjeBINU9tWJbRpV5PzPOD1NBAaHbKQVP7Zdtq
xlbJfYORfvU2MeVehQ7vuWE7T3JwS9epzOTeUbEdIu+Zj5N8IW0p22W0yKB5t4gQhSAzNmkLIhDj
gohJudbrl1AO1a5OfPSzanDvGxNgWRhcOswgvw6FaFkHXpbVUMgn0/T+5zkHWuqGKfrfPYEQW/1D
bdttxkjds3yJSezpnyucAIGx2q74boCaLIUqDhL0q92r3WKCTwHHUAqoIOSDMlsYZgKcyJl9qGF9
y4YXd+CQUtnkbliKtSUeyjzzXEH9xmG6jNTWX8nUHhe5GOsl/yDYkdRsz+OmsV+szl8haiD/jSfj
LZhgIdbW1sitn9QdV3IIczin4Fuo5AqvH2yYwDXkjrQlW7iyLcmQLe0O/rCwOufmMmzEU2veDJd+
VBVEn/AG6AIGWbUvgTceWpXUCy1Yj5V6kxoJSz0HpHn1qOzIXBZ2q73AkmFB9BV6sFPkbhl6zhtc
EzCQ8BMLlV72PPHdRRDQOkJVQYJ3KunV+XE8n3CfkGfA6ElqKOLcMmYu4vhAQNOp0E/uQGTm1ITG
WsigW/sFzskSbOMZ2Ruz/qo5/v1M90sNDrPqwO/I4m0e+Z/C7FrkZ4NFbyJs13045SvEgcac/mpx
Ld2iuIruD9rQ7ORybjgQpbQgO9LcB3rBB8ZM84mkLRQlQXfWERqdncRpdo5hngPRXlW70o6un/Yv
ffyih6r++veTzLgVLmlnaaC/mJyPD4X5zCWOJ/cdTMuGIgZanozSVW2W/qUmfOXynxWQzHgQOP6z
9cA2DVvoBj0Cx9Sxaj2tCf8k3S5h9UL8QUAEk9NAPVOrF8jK7swm1HEhYgDT7tMMEWkZFOo2gCo8
4gf0w3FjudLxyNdrl2wp+SwpYfCzvPS00dCshMabjIOUpoRmz8eKyKKaAAc6L7lPe7EydjSkn4KN
Jbp7mzDEq500B+qT/FwMxLbLsjv8/aAMDMOyATnN30/V+KuIGNRL3e52fuB4dVfX67xzrB2inHBT
RWG0c21hbEbCBbay/jA7tqsWtHLP7w8JR8TNQ+Ll+pun0z1DdUIymIAnagPWTYdzMDdZujQMOpsG
cQ1olrPXtGvMHXxJ1DJ5h7DVt96GtgJwmE/wEaZkPXHkgGSEfpWimXiujPM830e8G7a7VuziOYJT
d0j4tFnuxM4KuGZzzwaAkUSRZ8einwiY7nLyoOGHXls6xB6pRfby751nRCDUGhK7guGh+0P8xkgG
/8aQBmRk3AeENde/HxzBYQxnjb7Md3mYpsfcb8o9sUpeYyv5rWgwrv/n++d/EQ3bFqprYduW7uim
pVvav90+WWQTjvTsj5CmOfcrYunLyMgXX10yKe+tBTWyQ4YDcouvieMG4LXL4qbrdKkKbDa8YfHS
TgYYMcwBD6EDZJBFJTqPNsQhI8SlC4nLB6ItvnIg65QmCCdCHwFcoT3cmly7rGH/qmX9dPsWS1yr
tKZLJuSaZpxDfAOb//ySxfMl/csTgyPRBUmBVkNzTfHvL1ktHVj3ZQMJsM07uqhW7iUu1vkuB42s
EaeQDYgca53ymqgFdW9npqfWfnTCXRyfIhXhWw7KZxuhhytcq74PUa5s81JNvIDzxXsbPEce3VG2
0JrKEUOxk/PvgtA6htVnp/ofU1ZApdUr5pBljYw0H04GB8d7KFp1C/nx7iTqVpNEr+FBIQxKouBk
ahXv6AncqYjk7T9fkn+3L9mOCg7JcYXNVcGm928On6DQ9TDuuJcVqPIzGkk/llR+yRgjAl15Nug1
1AGdGdCPN2Do/Ocf/tc/9C/vBz/dcHgjkHcbmqH+2y0oMrfuowjegT+Kz1SJPgZLbDpI5oBkgUwk
mrIlKmMitIQhbI+Xe/gUqUOCTYNT/j//Lv+7C0GDQlctzXV4KvR/fRpYBpU4D5g4+3r2Z6grTvbA
5Tt4QgDgdlYI1sMWU7vOS/3/e5d//m+8y/rTz/t/9i5f81Z+ZtHPP3uX//6T/+5d1t1/YErWDeZR
GINVrHf/9b/0P09Xs67+A3MVtjUMEYapmg6WvP9hXXb4K9O07KdbQmjq047KOtOEmHuNf1hYJxw4
huzswDfM/yfrMrPrf3UC2brQcc2pOKosU/A7/rt5LqyZ6/jwbuYJZZ5Xt068xt94YhUwN2Up9zLR
Fm6A6pJMabIq/H7nlNbBnxKSPcauXBFogGkYU1btJCUVW4ifhorXZIKpxzSQe2VEkW+WNanUZH/J
hGy6kvF6KX37LXJoxmXDHVEjMyWH0CaZrIUQCCH0N8PWiDnJTJUB4feoY4+YhhTKip5u3fRpa6Fg
ZKJfLyzVggCV1DD+tfCAyjhlRNzliGfcF70nPEeaxMj6SEV7JBxST6/SLsVB0XKPPpnqDZz7FE7m
Xid7IpWsjl6IbdM88JmgUzYm4DGrqm6WGcGlLIbR1ldDmIidfiMNAvkgMMwFzSxU1/W6GGoLBV6D
wLtWr4ERo8cO0AtZ4JNaWg6MkG/uoN2JXgGYPrCp4/5wF0bSaXOjwgoTPBmwLeQOazKYZqmMao3Y
xADMF0xJjizTSWHBDM2lUPJ1BsPKIyPqqmV4z/N+QlRGGh8ZXQvDwNERWtVCJwLhMC2jzIVhVyd4
iks0QBHZOwoaC0o3r62de4GneSktUncJycRbiGw09Me96jAG7rch7bH9mKdnLXLIoR2ZL1nZcQir
Ly3i5sEIGyz9WtzaSqi0+m2mxWP33ui/Zu7m+MjaS5JznorEuI4YFjSIOqpGY/jdM1ubBojY9jgx
BvoakiYA6ptOC9f9SSoGyGZfoM6y34fCgC2hpwaT13YvqhKlGyq02ViojxIo4jrKaKaPosCqCG+5
0R0isQdjA49OzHuVCAZdoq4ZFGOjWvB4G8MNljlcGiHCdZRMhxgl3cqpis9AONSKDHzXDXtpUief
YxDUa1oDHJaJWXF8Widq+0dvE3i1osnmZUtnB8nd3tBwIGjuwRGc1mTmYxYehIfRCBkd/WC0mw0Z
1j5VZ+dce0mIs48VX08726sb9dFGdggzhSA6BUOv55qqD4fcCwad5C/VRqMiei+0TM0DSsZ1KppZ
CnV7DqJvG3SQrgyAyuTMZF5XAGNpQ21FEhAsTdDW7EfoQkP46Z4WJlio2wq6tC+XFHiw6jENqOAd
ySF5xhYSiRz3ur4Y2+6hty0Wu1aQeF9+kXaLKl51INKb6WeXgdJQCMN5bpG4NgQMMM1ausn0cNpa
m1c2Noe6Mu5qbbCO2K/JFOrU/c1rwZUNFQjrQ4Ey10+j89CXH37xULThvVfRtAT5CaItPaqRnMY0
I+kqYpZqpZHmgdyEAqK8pPQk5+mjZGy661GmtUkhcF6m0TqQl5KQuSoz3nzCOdEJ1nhiubFHumDk
UfTHShIAyuho1uWKtq+czzq2mpWMkPMBoIFjjUMBC8BrXbi7lnhTvGrTJkHkoWiGv8zpwBSIUfcU
HFaTbycdcjnE111EEGIcO3+NqnThRgBMeTFnZPfSK1CsU8ICAaaLB+e409QHZ5JtrHWskEZSoLtn
0M6aR59jXpVPgY+tLSko6YN3qK6YFdkG6ubaNr/hSfFGk0o4N4P+0oOBAZYTLovo6bPAAzH3OzjP
bgPBcDC6q5ZMHZw9NJhNqr5FTFPmGk7pObRXYg6T8aA25WchogGA9fgiE3Xw+obSIwwRavRatDNj
MhOpqpAFIp1LnJoxBuHDBUDGJXkS8NkdzJ9BCFuIvgDtbaIBXW4pYSPDLtVvRGFiKw3UXTJyPUG2
hod7PllL+TIxMjhnbfpIjeQwtBP9eCf8Y1UF9F0Xg7QfmLPWTek3Mo5d6Bkeet8BqN9J+LgkP17q
QtOPhIJ7VQ35zumluxCIKi85WZhLqFmRJ7CysybKfBF3iLgA6IcBEslwxGbqGFIuRskFjF0ZrXI7
GNFqqLcQc2HsFwSNFIG6bxT7Qjce96Y+KCulrL/MKreOiePDyenax8QwYh5AzCNyAupjOWkPo0nE
yg7zu68F1b5rX2i/x8xsJ89p1MBLWoGWL+J3akxcLVofjlvRcWK0LEKPAIrWB5I6uO8ywupMLWvP
2OyI/e532Fhew9KQL2Wm2EDiihVSAJ2+bFUsyWtvOeXr9M+4qxvJ1mMEibMf5fSiOkCXtIl2XeUD
MOa0fTTK6p4YoLtJeO15LqebbYbd2hU9ONj6rmZxsE01UML2EB4th3iBKr1oZKthBxqnNRFEzHqt
+N00keiipFLOeoBAzjEOUWcJEsTFex8FtHzHYos3wF0FCyBUBojIpH41mDKqyRAdUV57qXqkhC4+
hYGrOyXNHU/Vkma+4dUFQP2hnMgMxee5xr+tl6WzFEYnX8Uk9yq2PaB4M+gMbSo2GRqY7WB9++EA
0pgjynpsElJkqgHmU6VCViPp59rwnK+VisZm044bevLmsrLL7KrqYQ721Ro+bKyI7UC4bjl1n4E9
iLkJnvGgtz7BqdpTw1Q7lRdXYfvIK/NCN9Lc5arQFpxLjl0WxPeMxAX4nYsMb8teCCM+hAbJX9pw
d1OEqk6yZYhWPuoR7hVTjnUR0hRrDCM8l2p4KGBXnxAWg8FrTBrjz09riWgrVdB/1rmaH5pnEjgi
GDRteRx6fSHR/fhGsXAsFi23C9xdD+9pxa7/7j5HAJAQ+v3f/xO5sVBNg7dPxSSIO5Rr5fi6WGVZ
kBxC+2t4AhOSBgguqoZF8hwKRjqok0wJ1SXdNBzbcdnhLGWngIuzJJyHTwnBYQZTOihawy2J2ejc
JsBeMz/vxZKMFnGg+adGuokfCvGOIuU750r/ggm5rqNobhT1aaobsUECMyZKcOxEnq+JiCcqjrbm
ErH82qJHzfjezYFyInTsFNROaVs+RyJoFznmbcrJXekueGPLcO9l9YzysFexQH4iRo3GLnAwP781
Q0a+t77MlPRVsmrNIoPA1lLX1bmOnFtoT8E6c3/dNh/AUU5+IAhEFN17aT00xzrrJfZ5xvoGzUL/
6TwQNVVoYlovbTAwE0obVBWORa/85Jofg1IyQioXmZaBEhg9RuWw4gDVidlUcZglWkVjNbc5mhWw
+mPQmn5AOhVyH2RKGmNmrUERjJ/lyYpfug1+mMwp74zweRhN7UdFNr2My2ntSr1ZSsOHVxMBWrFf
+uwzRMnQO8GhxT2ADbDbd2WyHZ10y0Fu7xN2UACdkQz707ZfyxKccFmvTdZ21KNrPLKrSnm0obWu
AedlE8qoRGF8agItK+EP4xXqwuZgKxBdR9j5LEW8Mqs78ygi90mx2I3TBH87z9xVy2F4Cr+tkg4T
9imTuUj1zFVrUk9jGNUzzAeHOA8J0XxCVgFtF+4ZiT+umg4XSja3htxTQZhGPciZLblLa01pPR1z
/3PhFJm+gL/MxYFuCVtp3kS5J6xhrTy5orR5E0hjrEce6uBZgS6wJsq5haJqtY4KdY3mfkx3LnJF
ONMbg85f/W0O3zGBCiZ5SB2n9omThuoGM/zpJA2dLdw8cTmrOY9VMXdgj5luYDiEC0viZ3waYV29
O4AMn+UaGV3FNCeO/WPQL9Kl3vBh/Sx6+vaa1aCSxM5c5682DAgOtslazV/HDM8+CWdTAxRSX3Qm
+DmFxJKRQRlTl31gwhZOcrLCuZIY0YROIxWPWcxwp0Q8V1a0U233zRqgPcfGJU4jZQGaB1kL9kCr
nVaplDkJlQR9MWSY16a75U3EA01ajuAMqH6X/IhKDY+CiVmr/2kMlQfhkemjl5DnYOotwiqNNdqY
WVhClArEM3PNNmfuz4M5ToQhB503cLaZSG4qtVXY5ivLhCY06OGi08151cDHJOA2FLG/NnQyN58n
buQVXOZk2GoUDYrbkF7bkr4mcfaaxArjmA2BM4dost0RKa/D2apMxr3dwEsP71Xr3nQxXWwEVeA6
EQ5CtmlL5xDhWQ9Pps3Ys7QA+rO+blB2vE7otWeCZOJZWeu3kEIRMaE9i83xSvf/y/XpFPuJA1Zy
8HmZjqRrhgGzAHwZTgOiUsRJTBqKi9qPHz0OrVkh0ovSyCuiEERjYflmjRy4Wk7HyKdlB6qeKQGW
yhqPiEI2feCQAZi0p1RlaIl3amz1z9isDoBEH3E+D9hPEPEZ4aIt9QfpIs4D7MhzRZgQFKJe10YU
Y4qefhSl+tAVyUgX6TExxg0c3oExPve0gws5h3DJTz5JHE1ZofdzVAzRXGAvihAgAIgGhJHJX4o9
bjYew3ho9FXqG99+VVorMlb/VLW1sp63GWoJwBYu2xduYqKKk5DwOf81iFyMblbx1ci62Qyh/A1L
nPTwvnAClRqVmbqIaSxvhGJaczKnWUysfK83khPamL0NtWJsyXL0Eq1Yh42pXMbEZYCsMMePmW7S
Nud3tPSwmg2jqa9xGPMossLr3ZmIJPwIRebR2E0WpUwyeO02Lr3MXA4MVXjC5zIlSScZgO9zhKT7
YSVXsjc8uxmYI/jikkTJRdosM6WdL7MMprCf6RQcsEdDRiocEY+AxBwycBq8EqQ2+pY4aT2tOWlK
ZQlKspkjhsaiFQ6jh/2QqtiEKVOW2yHPTiEPZRM/iMmaZ7jaME4DzAqYrlc8W4lxd4n28Zn0Oj4z
+BBD24b0dV4pQR48Ddpn2BzbaOf0qAEWE3/vFreBmrx3GU8ThVaIUxLc8uI62NvKAqKbULpGP3X5
OYx/guGCgaZqz+OwTcZHl23K13y4+M5ec5c1aQ+WdasJahiCj2r61W2M4w3RvdLGwRLAtKWuUHYB
1UphVXNc9F7Odhn17zHupeqkNJ/peOrqdMZ8kKTOl7gdqYLXCPJ5iWFyNeVHbrERtlDzj0s9eHTT
PWw3DZr+9KFEL7QnqPlB+RICrqCJLv3ryJoNmoufjPaYIBZd/oRPDSdV6N+YofwlSO7Sv7XIsit0
NEZP6Ir7iJ2Dma+d6C3xf33lO4Bj0Ov3nt6NjXt3YPfhUYGDvKn6VTktjHGZon2thy+kYbOM652X
d3PYKv2liBcFZnGxcJut6TC9e4jsntrXAyhOZJeR2MExMHyCVTIXzT1YiP7teUwJEctDBkJBuw7t
tc3w0HQS/ObHcVqYwU6ChVf7a4ovKIgfka7OOviyOKFnTb9UNVKKD7XCGsqevgZCOsUvEYlc2BTa
XsyWKrwzheiwzviUwPmBH83d/rdT99VAXq27GayrVtZIJugZ+Z+lsW2NJdv7UK46c1ubCdoLDB0F
gudiFWio+pnQmu5Mac9P+w39F/SJ23b8CNrPqi7ZvBA4axfHPSbl22jwHDtMZZxdEB3oeDvtvm7+
RPqJJHoCnoB24OOr5lhPK5aYbNfhOhIDlUThEAv62ZhQK9wv9NczHXNgb5Gn+yjj14Gm0vNhfg+1
a+2Ao9WARETRLBovplhnnIzoi4AHJkfyPQ32fvrlR2fJGSkHsFCUX/awyLKVb+wx1E76AxctNNvj
WGwypCrMdBhOF/WXKrHWLkRyBF+g+Rc/GRkhMBYXDPXm6KRZHWkXGco5qM1NASKUBJFB3yrmDmJ0
3bNwQV3Arr2D7+QnK9ZPC3paPDMOPuutXLXUDpP9IE495tgrVnnwY9LmUZVfBXiEtM6tsSuyJYRA
V/zRxJ+YYT31LBLTVczcgLTwbhkpa7/f2t0fmRz1ot0ErXMBOOFV1S1pQaogqTVDFPX3XrkW/a/l
+Fu/RzzfnurgRmleJhFe3GhG4epwUPGFQqQTWKbyozM2enNiyG8g2VVQpEnJAdD8VKPtALk5UFRi
gZx54a6cmDkHQaeI8oOIENr8jBpzbrZAxHJtJbpXvkYGJ204m+0WkTo7u4t5v83f2mjDlu33tCLZ
ycwIBRav0S0x3nKw6tRjH7y48hWxGj9DdY+2jennwyZRR+GYp9FCcLJvvbxp8SqSl5wj++Cc7fxa
GyhrBAEJvoeWxi2TdZZ067K4Q9HkIQtyCnjGxS86safKbzj8uM1O0T2lxvZEB8BrxrMf3hXjmonr
3zKw9az0t3bPI+fM6Gx2l6rYD+4ezoWrvKkjZ/Wf0r5o4ty0m3FcD8bcJdceck14SWFFh/5rWh6y
eqvQt97Z1msynpIU7++CkGniGEzQvQaWC3jPvrUtpkeQXCb96MtjH2/poPbZTqf+K2SNpZQlbK/2
71bANrfGENrLz04nDoqQEOT4eub1QNPTJVeZBZAYxxk/2kHIOaBCMJxwlom9Rl5jxb/dIC0hPkZJ
EPVeK13BIrWwiJEsos+2PEvQwFw+oV1yucKY3hzccA9Zxn1mF5+T8ti0uFMuantF0+aQBMyUesTL
sO/6sxK9N4w44u+4rDjCXIRxHovL3aQ3FLAOa8vBn5N6XgTvbXdhoRnlKXWOXfyQ0W4ar6W418Ve
yTd9AwRy3k9wwV+tfp+ziXW0puSPHVxH98YaI+VW6gct3DX+RRSfuYnlC9jjc3kNXA55mFhoO5GM
eCuU4JZxtevyD5yN54LsemFOSajenfYLkRshaT/WtEl5qIHEK+TZZXNOpL55BBheWFhXvWd0IqQM
cr2CFT2K+dQwp9iMMWCXr0yDVOvx27vVLVjg9hMJduI3GKFLrhTcfr89ycEhDSddSIKmsvGnD+5t
cELvKrUN1jO6+eCg9RVtS+JxKPy4jBIyU0erIwNx1PGiYoh9+VKwOqzUAOvzqoigne414+ri7jeU
jwjhKodmJabzPdzbZItx1Sq/y+F1ql/SiHjWUx1T9STP5tKsN01oTCw3PQEq4x/Ux2r2LYKXSN6b
sJ1BWyOsZvD88sgzQhs+Jxu19ka8W8MJABuwmwQH84FN2eiX3D/w+hd9AIoh2HHVwcYbFZq4V40a
P3M/2+aK9glxYRJCjL2yf3FlGoLa5Y13Bd78XNfWItw6HXqw3dNUFH33Gmce+nbu+NUU4MnZn9k3
x/LVGS5PdTencV4Sb8GUL8buloJ3UDCwi4MMtmLc+riI+y/JlsP9SypE/xsjhJwg0fhUY+tRuZvG
jxbgjduSy1RUCxsznba0m1+TilVrjk3yMhg43bPHtKvqW+u+CXuRY2opepxsI/LvEw9dINeGs/bV
TT5+ds461fegrBNn2U5fzNEH5Tt1TrZ7ENaOH0pYHlnz3OHm+I1vkisLSMTPMPaegoJtDJ6ewje9
4Wylo8aJHRIn96tB268iVPfdH5FOa1skyiynqfs1Ja+xuY+fD7e9yqwVEh6cPvQ7+INuOQDxJ8gr
Qu/A9ppkN84bhvrVD9sUeS03hLpySFBLQnXeEddQRq/FgiBlMeFJGtd8qpN3QIgXheo+CGj7OxgF
edQT4qQi8iuIflyjyh67QyWwsNwUac0tWrJVai0I55sj5F9wAgdkuHcxieKn5ut4v2zIgnZ3rvFZ
xKRMdpsE+8SwUJ1Pq1IYZ91sf09pnsSriYNzP09twhxnpc2vBe+8ld+d8trjt9OKiwwx2y1dbFM9
BClTXvthUWl7QZdHW/XqoRxINVHuIwEpvC1QdONize4Xd+e2YDY0qEu73IJhRnLf969ku1j1t5qu
m2YDm8oK5gxBaKchlOyhW6psO9GPaeN9wU1trRgOchcb/kuar4mvpb5N1VVUcQ5hQ1Sy5VD/TiFZ
9qh3CV2kMAxZ1/IFQd6huTDqRxe/shQnGe4tn6y3Q2t7PLI6IRwaAh1MiAS9bVp/WLec32iitSj3
qWfxf678aeNPB8c5Mlu063XFLa5ea6Kj7Q4Qluq1q2fDGev5iu+VlQe3YbRoPUpswvohhHVlnewU
L98GN2KSLCRwfZ9QgezQDochea9sexaKtdphVVzQtp9F8Tk2XmPwEF417tSts4qhSqQs9LfC/JLR
3aqueX5WwXdA41UXhrPNhw2/CFGJo72zzevESUGnpY3ibGmTCdemntO9tMq6No+MH2YNNchEsyqO
3/vkHNe3XF/yI6nMEMnvOgWjr2e0K8FzAH06uBr2Zw3iRKIvWoL/XOhykxE5QvSQQXuBXI2e9Aoq
+n46DcNdpje9/TQNMAsfDVPBBP5CC3iLRK/wXFn7ut6nuqf/GtMttt5UUg11lfZN/Fuqc2I4fPFi
lechuqbpq18cnWafV2TCzEpU9fgrALDsneYaTadO/BCLAqg+LLdjt7C0m9D+xPEtag/OBj1GvEL5
5xED7s5KygtvDA/N3rdw1L4XCraAva8eUjgL06oiTqz/Re/KvImVmkRSV53T+RrkYuDchcIq+lzg
7oQnuUrftIL0jVkTLYvhjdJNhxKD75UgiiyiM63wbeH64x99G/hPb9xh/c8pmuZCfeCP5ys8mj2M
B+Hmowc+Ru4xpzyLtG3AONa9N/HerTwCD2Pz5PTdjOEIRsaHW5CT8BjkHk0q0Ns0vUih8Sh/26yQ
kfLW5A9DmTi3fpTGivscyGGVncr4ESj7hkTDNvk13AM6U8L/unZLr8InwxQrn3UKnt35ADUwbu0Q
G7LJ68LUYFBPrdNhmfYrvd379IWnj9bmGrF6EqprqGdHO4BUUorN8/xVGytEyJQq9PWnE2Qsvmfn
daR/+ngOnsg55hNLq1nWw4Gju3kbmYVo8OY6wEAUUqj73XJRCTqu7b1V3iKtmA0Ipcgvm43+D2Jf
mnovXHDZv+gBjyGhZx5AhZko0dRRGRc/A7wyYiLnqXbWdbSXh1y89PkqAA0tkJfukq0/vJhPjKEK
XOdSg15mkhdYR1W+uRY5fdE2bW5O8CsZ8GQxTtz+faR5HPfnxDy22PBlbYLEhNKWAo2K6R/lyNvD
WZqekmzLuD3Y0dqFhwDZ570J/fmHGb2OlMb6KnDnJbFOza509jDLZk88k8HegeGW5Z3GBf7h6cH6
Twd79ZXPmUaNi3qeJ8/bhC2brAfgNH98cgVjQnd6fTuVB4XlKDiH+YE3SwTricDP8EXJGLR2bDM/
LRER3Hc0C06hR3ndLYh6xMPqYU9MOROnC9bfcf5V0xDtlgz943thrw1/az1PtGTFua+SfCiCrUGq
4M8rEXu9cR7J82thHtRo1yiPGX1xhu6HZ+N6G6tXG0szvWjsCn8oVBFkX2TPETz8VdkEhrxapH22
dzv6tha5JXt2UZCbE9iY+pipry7MhYU7l4xU1eSM1pd2DHbCpbZUF2r5HdBjYrAxR/I7S7rPriXg
KqUZT4uzGe6ZfzCHm1n8N5bOY7d1awvDT0SAvUzFpl5dNSEsF5Ji7+Xp8/EggwsESW6OLZF7r/XX
Tw3ndgd6xPb1PGfdZ9hPbib8NDGKNZzkxrSHyFsenTp2BmOXGiB88nnZgHDaRfiGYutjCSQqiDlK
KDSxHKvaKs9PMT2bgysPDy14xKYICJw7BTs9cnu/1+E+nlcjv8vVsXcehG7VmsuGPH5UAYZ939D3
07iXilcZYKUhnmVjvorCnjA8gkIZoZlES3Uzmy+UvhfFV61RVIMN+CjoJ8J1Vo1E0tw6DrEjgFzj
eOQP0AKqboj2qPh8162+lftL2f49mz/FIAjAAo7IsCjCVdesG/lujt4L7IbDz8RX0XADi+TPhG5S
fzXypoRZGPko1pL0Zs6fMwAYU4QjaSDG2adgbMiFCtP3kuegkEnFoFKKGIR/AzT0IFCYlW+XOhhw
MVWlLzosXNL3kX1ji5xeeDsIwGwTJNsKbz2vyMJE/aTg0VawlcqXdvZ4eSKGGOOc6rTVR7fJeBes
TbF6EC+VkepmvGjxG2bsRN8W6oHzLVXeogaTy72s2fZ3mr42K3aetWl+Ytaxo86pOT+lAFADmE6+
mQLLt3gR8Utb65lac8p4l4QKFfSGQgXOUYbI4ERIHLa+NUdWzj0a00KTtwNH0RlmV+YOIBuHpBf5
1VDv2pSu+UjFcVuWW42Jo3fIR+WlirEB5+YaL4mevgOuTdqLNO/rckta2lLO2kJe9FTcFQ65gSCS
vK/SN9jJ6DXkc6KI6tyh2IYiVS40ZKeeDonPWMlJr70o9WEIwPtLflrZ4YBQBK/6E5/bmi4AaPnK
N9JHL/xOhH2p4zXEvGfACSiUbcnUfBG0oE53jUulPCqhX5drxlegoGdFzmDt1w0QNEQdOmY2h0o+
BbJvaL+N8ilmt7w+pM/XYiIZh/vR0YfvOnm0QerG0Yn9UedVqG1Ndojbj1bi67NaM5YK1rqhmjW4
DNm6iT6oXgh1L3p+WZjGy8iXBu9kkhGfIpp/iTH2xkiGP5b33oJ05Kg6sGg3f7ruJJNt6W4Y7DqS
k/J8P9ZuTzpG6KcyrgQIHZhr+Zn5dbeVeh9cTgSDDLBxEALtzYS2d5uguJj6ayHu6PNUHeFaQbU3
d+VpOFGqehLHkrDi9+IZtLaFsauigxaK68yg21v5zNNX0U2AkNWdOr0sUql/0VLLIU5gJHUhtbkV
hwOAExTRLuccSfJ3HuwGw07Jntda6z59jeabldxJg9OrXaOc/t5E8/PJ1aIsmGh7Vkd3rNc1i3JW
Ac0DfVHspb5Vk+IJaWALAajkfE+Nh2Yk+MEuunVuK0DG/jYE7pNNdsPT2Vj7cXyLlpTTDCfgeFHD
3w4R2EDMnIJWueMP4UXFFAXLfTL4OOPVOdIYqieOwvYmM6fU5nWcb7M3O2r1jbGNZjWPYBhvsJxh
xYSExciIcPMYaP6pG6qhVWTJXAkwYaPyQ2RPKG2y0lfUfaV7qBIxwKRMYUEV2C3h/im1HeMKjBdS
IXYR97MjN08kLAxrCbZ3mw5fvnd3dJ7VxZB/yJewR+JE7A48ABVR/5IuLzfUQkv3tYCHiCBdUmak
czndQtEd3EclronBBZAH2e9qZHDs/rKnUFLxXA8KMXY2CZD5uWPvFx/C8NZnh3QBAfQUMdyLRIZ+
xHNqwxU7amRy4Wjc0kQiRvT4jvd4RG9YQjs83y2brH/5tPw6CRsIqTqoOjL9KBHpC4LoiMaukQ7N
cqGTuyPj6bQIl2xcxN77Its2X319KLsPPiq9B8dXtzL5CZZ5TUsKFtdwYsTz8XbYcdt6CkHNhPZl
04ca7RBtCaxB/PG9yFq90gcSaX9m4dbVJ1P70hI3nn5D2q2G+Uf1SP7orpn1yIQvo67599k1bL6x
aUNkY7tTN3pPPh+fqAV+zbbtasFmcKWVEABb9yBf6p803pLhNQS+tcwNM9YkX/gYqtS1MLCypvdr
bcHypS+BRyJPK7stbwpETOLiLPeXVI+N4j3ZQCgJwcv0tIsGN/eGr8yIr2F1bOSDGH5AAgzxGrS1
XVJbiEDZhewGfb1Tcy+zaSRjW10HGyZGFnYuRpHbhHTy8RksZmebrlUUsbcxfIQBRHUFfyscVZKl
4/Y1wmRlxUQEpJ3dAElX2blHfEalFb2BbD9kgwEyx6Fgt4zpev9auSQI0BfiF2u12Jb+gOzFH6yL
Mr3Q37jSalwL0lUEvEhJ/aS3Rxl8ssRA90r5iCwWBIRmGORdnyjWCebyue8V26Sfo3DI44OghjOl
l+XJDr4OhL2pfVgdLXYker+o5Tma3pfTp09e5WKn+oMrZn5sfBDLtBoTk4i9hCegQhT7Mnqg4dWl
dFTQKp8EENJ//dgLyMrd6oFAJAZ3iPGpYyAw6DtiLNfIjWJGRa22GQz29NWzt6G165Mlu3m5SRIw
9msxvqjCH3GhQfCmTHtF3+odUsm/qT1Ixbce3xVpAjgARnlP0z9ssDSR/Oa4Hc5ADgBwlnZgp2TG
CEcwqs+YInSFw67/RQa6iuwYObAPncFPXrjEwj8vFggL3TNu2UWYplUyz/9Ajpj1BfU0iGjuVkth
+HZ2YNzjQ+eSeFueRfg5yW9FEhbWpGjZHbhOTsakHUKCjqzKefAdNr/i+FqJp0m5jJngks0I0tuw
WhYwW2dNfyT8VabtADjsYdjX8JsNCy/qFgd4FOjOtkhhWWefhXCg81RNvZSIv5qQ7Gf5V5P61Ide
l3/U+VUbP+b6FLSeiQxBkX5kxE5CtQYSzjnYn+2mUV8qmiuj4iIiE4ygfQjQ3QlG7XMyOiRvTHaE
phQgYK8WZ25kyi1Zh04mI/Im8kvCXTqRTnT4mN5ipM8PcbGmq20sDoTbciCjnQgJUSpvJuUXXuSH
mLWd2Bt+rN/RJRkCnxRxJwoG8Kb7oLEgQC01+GJ+7pVvkSC/mRahOD/Lmcsp2n2ZXGE90H8tE5VT
k5zUyE4DQDYLD6n7aI0rE2/NMhK5tJSwhIJoXAXBiSRPMt90tnqlZ5TSfIUvsC33ie4rtgivTaia
wwtChlbVfATlCznPxVlnUKF1QCpIgB4WwDix66EhvvE31g5hvEEYzxMhITvtdmh+V5lxtlAx86T2
N45aqr0dyTqZvLTBGmoGpP38zK8dHkbTslPVJfNC4o9PbyUsfAMZp35CASG9IbScc4xMa5rKFc6q
eFMKZPJRd7diX2kPubLRaTZwLIzHnoCN0hRytog84CxhbBgFypDF2+g0K9z1TzRnfrTJ8g14it/g
lmx2GNZa5VutH4vSTES11HXcRlTiiiPFpjCeJsdO+K5jm1p+cAn0ZFiwXzi/iHzHcpmfs84x6Aht
2XVDrhoBXeFzCWaq622Vz65MjkgTvmTSvUkkD6QRHcZaMh4pScnDNSn3peqrxb3EWqWOx051g3hf
WYdhQBN0XQATMbM2bcZqjftTrl7r7CPLFwDHq2uvZ1nK3jvjpzO+y/4hyk4vH1A52riaGocG6tTh
UwTFcShZI7LRfzqm0yUEriDe0HkEeGzjbzV6y7rL9b1/XlQcCYkvObHLqINb1dWTbUoFT4b9bmCU
pkm1MG+tQheBsWbpyQjgPprAezm3He0bK0WJbWyDrJzfCSwv6iwOXDLser4EDXcwV0Gd8TdxT4P1
qKaNLtpH2ApthByB87ez4+UbMjCd0lxwqsrWnaBTJHjuUrrlMdj6VoNrr9eEpoTZEb4DsLpnWeAP
XeqtV5B1+KmhcAQiBT7iq0GRwQD80biijf57FQI6EhgQXwyGi6AfHBkDQ8y0J8a+1XoyVyE6iGGf
qZhs0zMBYf3sRwY2Jl65Y+ApkCB7+bNiRozQPhro6NPHEtfD8f50uA58yfoEKYA4fwnSb3GM9yOW
/ym/Cu0Z5MuOQ6KVJqhvhluuSfMyTjQCYOnoVpMtST96+/b0OX3bY12R0YysZaUSMJ94ZQqOqz2q
ENOwzbQVPCphN7cnyXrLM3YmmUND3AVEJjblrQpUcJUlQMaOQB9Er6z9FGHIc2AgIdQC82jZ4qRT
PlLj12hAA8VzyxaOVZguZBDj7AHgvHreiQhBfLEyeDXq3JGGNX66BsG2NWt+gbC+pjIo41yN+KFq
/qeDo08Tv5qqctnbRPsWwZ8aKqjv14N16KaFFeNgyTrCjVEZmz7JEMSEYqucfVWvUOMo9uADrS04
T/T7/wUjv6EJem50Px1u/y5UyMacypjvkuesGL+Vkux7aWvmu9LahDzE3V+k3sMVVMeJFX0p2fH5
oatDtjpZyKTq8EsyXpFColkjOCTkCy7WYZXzAVHh3BHizB4vC3ftuTUsm9+HDay/EV/lxCkXQHwl
ciCZTxQxQDx/ZOkvOLYjINeAJ4fWJ/NZPSn9RTqLzBGgX+gTSe/1QsXPluhUPtWw+GOLHSEalgtl
ANO2qU9C0sDbgOs7e1oraiUMUed+3ZBGhcCVTGd0zVjYwl+TLD2bwDswzmk3snfzNBU8uAxdvZE5
2eo+/ePqUNYkcLVk2m1mkDIhbV2BJN4UL1D7MKDBIzt0LXO7SDRThFmjAefmjU4I0kpAaP8mteUp
TixSKMisKr6G8h11C9WgRJmhcuUa1JyOGmniv2CH1hHXjF6CmuKyQZzuCAbrL2jkTHBk+NHJl3i6
V8WPjH2lG++6+FJjUwLRNxy9PjK1Bfk1hiftEQUs4JtOuGPOZifmX6FAUw3K43ivYyHO/nrpc0Jx
nIWBjdAM0Pqv4RHIbEpSq3vICgOcJYsfhD+62rxDwYo8UeETRsAPaEeiji2STz2AyaT9u/YzVe8y
6dBNthnIBD8O5ZuuIFNriLotf7Ao1ZavRTD7hwH1Cd911XlQHqHkqNlnaR5jX3UM42Vcm5tAvQn5
hxxv51ZH0tuQqAeFpyGRuo6cy6xCBR4YYHg75r3vLnhIF0RYjpGrcudo4ZtMsbsQfffZlwEBQV+R
I6TZKi1e+KQ4kRfEjZBfYxtPB1l7IQNSKU/pdFv+05ZwN0EYcuRAo0mPOwefEF2t8ulMLHUSobQ4
XPUrW4KK43kJh92hjtSlDxV6HYo0Cf/G+PMBU0vPmYc0j2UjowhJEzctEhANhCjt6Dyn089BIlwr
gatwRKEwKNp7HQDQQR0V0S0e3Flek0VrLXjHBB08Jl4OgkXOCk6sVyN/YxdYZU+X3MlxndB35SNq
h5diJCbo1a6wpCBpRrbqi9t8M0DHWzQEX63IoEaBJIToq0PVeG9gqEn2slPlp0MhZkT3mU186meG
yPf5A/KwSd4lvl+MRgi004gFZycIxG8WHgaBGRl5nBanggqCujn242NinabRh/1I4Sd1uQyjAy0E
yEBhonI4S6iFiUDJnsjlHf+vfvzukZwsi1BaCiC54Mv6ebm6tf54Rx6nwpAnwyOp38Li3Ignlm81
+YkIERafb9F8ZdeXos+xpkOQGxP4gugvOEn6WlbYgFZt0MDCkTCF1n5NGwds3ZYdDi5biLyES7zh
SOBurXqCW4dvre6d5WcBYEW/JgFbdqdlrie1BYfOwgl14aFAzEszJ9Em11CmDSxeSZzM/SsMWz3v
MfuhgBXWD+BKjYmAN3FQqZIZaIRZ+hVgXiIRzZlrUptjInj1heYolZzoF9UkNIM2xbz9Mp2eXKEV
P6PPmygBPkfaK1y8SIVoyaCZHSkDqiaRRMfPYNzmNBYph3Y6BcyKzYconkXhlLP85cTGptvOQcFs
nXqbypTyInfrYFbsotq0QDywuatn7Tf8lvAfC9bkEqsCS5rhNsLdRDS0If/J2a0meOuzEq4oo0ht
hOm9Jm3GcflCH7eOfBnKAbiDxtKqOtLio0I7FcRNI7mXCRVXROaQme6i23I+qpm/7HYRKUEOlp14
Vz7Phuqkk28UJO1VTPL1Tqg2VebLyRrPCoNQRfoOWX/0ty/vnTQC/7wbOoltNwPJapLIdhC/KeZn
FysrA0jyHJpu6kAjhjYE0TJDoTsbk3uCSsUZvSrepMuL9SHFR0IL3Gp2Opxlduz1imeZ+1B6CNFP
K99ig/WGBLi7gFGOrGEQBRMZUQDmi5ohBNqrPiMEPBwRISnmdxLQOiAMR7O8wu9K+CyvyU+0oJHk
Asa9cBjYJZanDC0WmIeblrwlmwKkpNwJ6b7ufSPzEhjkpP5hC+SJf1o87vE3LrEo8jrrJGmI4Kis
YTQprqbm05VALxnwh8iY7WCdtVRib9aTFXmD+j5AMBEb9nx5jvt2vBb6OtP3IEfwTKRq8UTN1gYz
Dg0js6fLlyd/fyYzVe/oTE/WicrG/ty3zbqb7dGbXH4W9PaNy7fN52luRmsjPEqg7HHb9m9M8Shu
VmSALYNwgq9e5eywphQMmAF+km3dzIh5BufhfICPFTxYaWwlfAUjljRzeepzFqCe0aV9YgG1Q8Jt
tJ3FAaLhmvrCV4YRd9tlqOkEYA1zIKQZfaI3SqDb8x8RoXD/sXWteb1qumItRrAnJRfxkR/x6fXr
5/jbXCi4YUhXbbZtUume1qLnSEaXhPfJmIAQeZmr7Qy7wjYGxYTO6jZTYAgmagDpS9mBiQGroR/n
Bk8DIlYIroH10oWLee4l4R5Uj0n/nEqdVadzjUBetQ1gGyKat4SJr4z+Bd0jT2CLnEGHMGGuRGk3
8fhO2rhWK3XV9z+GiLVpz+GK9YYXt1/rm17zK+aTle5PxMnfrIkNID/q8WaCfZU+U+YzaGuFzYPq
XFTh91Q4RbLCNehF2R7TmCK/JixD81XpfwjJ9DUSOxekON2NABEDGkwlRtpesd03QMx8/4jsouRe
K6Bu1mGi1CuksiPGrzX27+RO0b2Igmlc3GarIv4mTgyclbgLx3L1565hiICiW/aKcmb+YSBJCQDq
4bMJOW+2WXG26o9l4Cp/OOLa+PNpsGSb7H45r/wCw48OpzC0xjiQQVSyjsCUh0+EZRVGCF491jvU
RGJzb5YvxfAfceJzD6HocjVtg4Snxec2bpuAUFqG2To4PwVIixWB5lh4Hmrwi0ACF6UBjXlECb5c
4AtkbT8MWBKxeq7+IWjNvtYfNWmslfypJJDjG+iuob/yGHSpP93z7tZkRxFp6lBQYEwiPRr+hoMT
YopQEPAeO3CiaC/bVPY8rwtxRCsYgUqgzOeC0hGSUNi7UF89ZCIxU1vWFyUOHaJVV/lNwuXIaBaX
HvIXESGEFSjolkC6l2OuoUkbWg2Uc/E/O7zMkra2zJ9Y3Eb5JWjvE2z7Ev26vCcUczMy1hVhYuk3
xTKQv8iNbwT3ehPfowdaMa3QDyi0J5WuFp9zG7vs7JDWTLOQnMGsLcfpDALUNoswhI19au8xjAdx
NPN2IbyL4K3kgRAm1FMlvCq/O68NKjp3BPWBQ4i6LbmhVcFX5dByohrnEXWPxs80vHToR6w3XtiG
6OxgXSnXuHwBpcIGZAgcYClW1HM+vsgcfVH7aqpfXxNQdWSr6ht2bDtU/jpvAJWlFlQ5hqvviiW1
oUt2GhobBqnQnOaSRosWWZRA/1TI0dewu7dISfSRDxTxucWvkxKfXwbf0Phzf66zA/14afOX5z9d
QOpVidy+e5gWYaW+yvwmNardfuWcwRuFt+I9RnKPOfRXgoQqiY81TNAVXgceL+GDM6cigr1bU7xB
h1LV/j6H7VAcWSqVPbMCd+uPQo8VadbL7UdF72kUbwv7H6/FKoRlADUcLhCYolXZhEtRCpG5Q43I
UNsmnCQq/9zloeIdWsQagExkM607/UMLvzKIQYK/+R0BFHD/QqGQ4XOvSE1dMjVTxRX6LWeeqh9p
0wPjPi3aBrJBuLzeLImIeZdVvIfI41aZe0xJ/Pm8EV7m04gkezHLBFhpTKdBvBgqABkV8Jw1wymg
j1TvNAuZQ3A3pb85Zx/z0XCs5vCACg3EJbO/W9Uf1+16oBBu3id4rYf02EfLAJLHqCI/mmqTCH7C
kaQ7GMVZ+6vbEpuaXRbWRcgBOE0kW/A+76gCqvJY4RGs+i8AN5pkmvgdQG14sm+qHmIq3mazhPsa
/OWQfxLZvMjuFRIAFYDyfJNPjpCf83nTEq7Ndyj/pm3A35qgSfRVm59jcUdq90r/XGpE+3bH1EZL
ayE5UU0VIgWVNRL+MDVZVS98aONzX7ncptN6QW2C7o3qWiTrC2HiIVaIKFGOsDNBJoTYBVE4cQuF
xt4iyJeFIX5PkOgON32C23NYA5qe5SlAtwhhtzj9jlzKMzIuoX4hQnhiFQvYy5x+WtdIaeSLIvl6
h2yK6YOpa5n9UJcPrhDuoUOXUx+9a53RTgAG1F/LeWck+0ZkuWM4nI59eUC/4gAri7C7wE1C+iBh
AtfW+9IBYXo4snStRAJ4QzsM8C9jE0q7D/1PJo0r3bSmL8I3zgQwOtx7Eq7xfP1EAm7gcaZqz1ZI
4nRneygPhF43tErziHH1YW7SjL/FJSHQvczPz7bRwIPnMfqcCMrOPKfyIzIvPJKjvCGzwTehxlQy
PihyAMV4N1wiOwYCMfH1Qo4ml+U85eLqESsMf1G5kTmmWPR6R+BJElcHCXK4gZsplR/B+jLrNzr3
2P3oh+7zdSvFttZ+LQlCwMcRG69W/HYeQR8B5/1oA32g0g+AEbEF9IHJ8W5iVfvGf+nDLrKeTC73
WrdfdHFd5ivIG/q4PjT0myGLkFY0BBHEf18g++75ovOnBj3q8StH/9Lt1roF+PQA9olRYWEgxGtE
PUgm915CHxXVTvwEs2GDwOVH0UKxCb6m5RtNO9H+gzcIaY+5qOt+4Bg5gw1to/NfzIEMxbFEKcAl
a7xaiLkin1iiOt0949/QusjStPoinYL8Ymutz7ugOQTf7BfddyjuCLorfELtNcC8mbMOOz2BhcCo
NGZSvFpSe7KpGfKYGIdEdJaoBUx7gNz/YD+wFHatttuywq0IJFiW1QYlqVW+NMXv9FbL56LyBshL
ngXJ1YkDnw8aWv/mo0a1Kb8ZNjteegXFqAN0R1/ZYSq+cifyNAVCP3GwZo7JRUNAHnxbpBcOkKFw
Yrg8OLV/TWHDqCzzNT1ThCqCyXYMISqw1jOfJbsn8nYGZuYC899YpYlnxGqnmidMIK4JeW/PU/Fq
KvXZbA/TOfFRdaqbxi98YBSufawuB2aGQMIaH9kQPH3V8729kYNAmMSd300kspBwfdPTwAsLIixY
tqOvqHu00v0fOm29tojWSBdZBWjmMIvwcFfxOfIsWx6sPbkWnF8XnXc6l45Ld6PDqDGWpwrBKzMT
Q4KWnsYAWLJG6Zi+cBclQEMZXbERCDDhOataSRfAW8Dmtki6BlQnknbI7rHFKo/vAgAD6UzvkG7I
iejpPgmCGDjYv9csA57Z7MgEc+IZN8GPVVJ98Tk9t+zKtBgO0roSjgugxF9ZNZFzjJztHkq56ID+
VApCmJoOTDeYlfdE8rb5Z5HvirWIyMGPfuUY6pcz58tU1n2A4ub5HXdHIX8F46g0b/qa4g+NMbX6
LMbXgQ14YaoXXWc8fCHV4LhREKcB5lfvkhrYZP8uEX19ZauOaf382/1B5BNiwFwiU3QoLB4+FOoM
VWDfjTt7PRwKNnKIiteJl1+4JOJFKA9TsmbA0xGokS37KWh3ORuh1qdVZAbE5f48tbuQFTdrIBcb
itAT3L5eOOZB+Fsmwyz+EdtT88uwC6VGKSjf2msPECUMN0LfV7N2RTOsEqSib4P4qMgnsd/F2Sfx
JqhpRl+NjrJOCQOkSsDuFp9hD7gH0paAj9OgfC7kSZNzRjB264ZDqgaDUbbBpGybyYGuxz9U0u1n
6Glo9ZFlqAeyYVcV1E7I61cjGqITCp4XeJcVbxHYzeZXI76wzRgE1Yr+AOKEJrB0yMkIcQwp/dsU
/cjSognHX/NeqUcr3yzDz5hfFhEYcqO+307RRUed3Apf1rRLK3HVZq+xRoQR5rTXfn4TGO/VZnJU
sJrK2Df9eyNs9efVSo/prAGN8uYNV+BFHAJQwmtV8JYjgJHRgrWpK398FAkWrm0zAknQ8vInDOex
eVdQ96mnKjmHMzffuuy9Z8FYsk8nF24os5AT9JOdI4jroJBchRYqAIxmHw/IbQIvbE+zyIS7N8xr
p9/i6C9+vg1QCR3yLuBLHpFagwVjxVX59+CWCSLHZOnyCvGLh9VP37ow9hwYXw0CxS7jdK7Os0AG
IG0lF105CyJ1YIptII5fFLdpc9OZzqPouHByyzJkJa8NisZEuYQScfVrY/Iql4sElvyWQKywUbcl
rgP9nCq3dmKISB5x/5N0qMvPsABonVjbRsxvWi3BDv/pwrpvdhKiZ3DeypaTjVV8Lmu62FwD4/bz
MeqaE7jAFdq9joGbu1+0bBM6iws2xlHeZ1zvT+ErGb+KIyz/EqjI7FXq3wuFZIDhzNBeRo48oI5R
p02rxbbYEXYQWztlkVrQTAT9tjZqiig/6vK9w2RZvPZ8NYr0ei4jytnoWwNjl5m1u79OM5bnXCJd
KvIN9s5le/IbZpl2D8RUe7RyINZG08rhFIY83aZrhb8ET3jQ2zW6aJTJGAoxt7R/RLSuVAaQ1npl
dyKrXZAeuGaMDkhbQmixGOXL+1J+S0byqsJiO8lHIb5YFcw9Z8ECNg8Iwrdtcy6TQ0PYf7GNPKZT
LoDRB9vQE3fCPldytSwYCR2geB0Wghzd5oKsKHwhUoKfH2USiZMBYMEi07D5vJqbSGjuXH+Juts1
Dmy0eq5ylOWv6ZPZJsXlngGCb8PxZSo48jDqLNRPVzHQgQ3KzjJiQBWiSKYzb5nZ1GItRGvwI62+
m/XIKPEjsdwaj16H+TW+lRaSeqWUGzC8J1RUSIuihiNsjo7cXhYYc4SSBuQtVlDFrCv9MRkPBbBA
TkpbFk4974xWvgG7cjkip61sZt/qdVmue7iRMb+HgwI3R5U7/4Ku8zUujebqHma3WfXjuVUZ1FdL
4ZrqqdVGelIjhUEijjErNH9sCEhRVlKVOQZBoTM/iMYm3NCFUb+bak96y25+8PsvsIPFhcKuLcYD
zwFHaM1asdJOsnUmwqTrfgrxta8/cmFbtuuI5ApgTOR98KM6yQye1ekrhfl7zA96+AJ9YEvQPB1H
Q13yUkHiiDXYO+KMGpeiIL5NwVnPf8OacSfZa8K2q7CuIKnBW0iGMcuIvcAX4S3kniCGPGx6f+Ky
eDoEsIwXIsyXHZjYYaJT+A0hhgN+57T7GYGNEsnph7vAdAnjLCkbBNuh4kWpbfqYwkHWg9M/hcV8
jhlLCZoxwacRI4nKZwO+E7xApRJljbpah3Yyisg2OaKfeeuS5m7XRIQNiNMNE+CEfLPZ1LbpjNq7
Rn8iSxzLH33beeyUDpk4Nb9xQwTcvzHAoj+HXj2I41C/PUVy4fnakwEWM0dpfgqUazSdwuyuWfZz
3iaCwLDM4WRDViMjtSO3JglvhTlC3tI/Ny0kh6OLw+r3uyZkfWhIIRFpH7PBFjtqxnAsJJd2uoKM
FSCqkXHplFu8+u2Z/nFRIxsCN/KqdbQZyR8vX6tgl1hHlJp89OThYPxNxn4BGhYp9xxQc5B+GNFL
rH638suMbE+1AQvidq2nnvydstk5CFky7C6OTgAILeyQ0SXK0OFqKHul9wnfRSdOlxsxXrWyR+2P
Rh77TmtAl3HdKrGfsjTFAK8NklosJxBGedj6sjRjGkTzyjG+rco3vorI4tbmfKlHurOQxU7AOeNb
hQKILxr6wYVoYoBhFQTyHwD6pO5qcYsO9WlwEJxETmJA9jkDNB7eLHYpyIF16Pf971C+xqwfpm6X
2cvTQB6uXRAn4/11nmy84XI+MVXX4kot2JVd1mzSJgCxQNoQGTK4D/Cyyn1UPxKIo75V3KF6Mad3
nWBHMSaR5TeLKHDxkB44SvEztRXCPJ5WergFRmwxAR5YvRO2UsmF10b1enm+TFbRuCw2pjlveNac
Tj7K9JN3Fwh/Bq2N+YmyYjnQgopP9jawNsnzqSTkI1q4majETVx+JP1pOV8DlH/EOdq/AnoKNf0K
pN/kyZkUofxoDnx6oLyo+PaUvGgwQrTIIYJq7VEpoYJ71Pa9mxrGqpeuClm+4Xg1io1iXjAm1Fgd
QpWsxWs+wvtBghg3JLiki3H0P7dEJhHJ9jG1XF14uJ3UIulxwf8t998nlytr3nGaFpEU8bab9REf
IOwzVx8wB3zBgguq3LrVQfZnz5jOgifi6HIz41NO/2Dn9ec7cQIhcn1RvZgUyhd7IUVBRfsXRR4M
gAHXR5lJ7tRUXjQxIyCnLMXXIPiJptzr8RAirlSFH9X6i4vXkEgEbn4+V+XpEfy2mpQtRVQ8TpyZ
wy1hQ8VMPEtvy9SoxPfUZmRpzj9oy4qaFSS2k/FKlRjJ6nSTj0fAiw6BSPtTzD7qnOWLaCuceqpM
iA7pMNSxZQCH30KAIZuHwkLP1R8mnNdJjmOf6KYc1XKKaXreFZyBEScLXGvtEv2yzGB5sh5OnDCY
mugD+KRdAL3X6itCucYl6pTc3iSAAfabjsUJX5mW0wsZJ0Bqb8bF2l1T/QUWH35KqHaTkVTAAuMD
G438ogZb3nLhi6ctYji3xp8U3MUC8IoAcs2y+Q5mYO2GeCHe+oicpcU2QqhWzR6CZPSTOhQ0AOux
PM4gAX1rrMLhHQW3YHMZQT0uhhUo42G9EAdt/GiNxWFqZm9NuOQTWUAZWGN41Zt5kc1DHSKMww7p
60Hu98ZFzUk3xJ9GXvU3QW+obRbCUr+Myce4kCWctQt8W+OPSfcT32IxfvGs8+oCdug7mBodVq/m
Ck+j5XJVKriLr/wRGmB67R+XFQ9R7DbPidFetulfsRPMm9MI1sGEKjcf+nSc/XDTyO+CG/uzdliA
jCr1A59bF35vEQlJZPp0KDJoaSPPA2ELV5dp3uLlh+Cuz4mCAzMNvKC+ywIsi4LmksSdGuPWuQvR
uZh/SUtAg/JH7fmYvBnPM1+aQ6BfwGWB8MNcvdbBsbcD7oEvVXsA29PLjYtrFzhIlqmqIE3KkaTZ
jQd+HL4/8g/x962XQyNCWgqRxbDRKr/8FZ47vGDwnoqxNePdqAFVDqBi8n1SzplA4jF9KIPe+INc
IY3bNRHynDOwocNebEsmR2mEOtFJ6P5NN0qJcp6HozdzetMwZlev6levfy/Oaj1+zzH78cmIcPrp
clLwer5Roo00AZEQqxkYBymu/KQWQG9z6dETFcVuOQlqgyQkN0XqYk4PeeCTSLDFG/e8JkW7QbGk
Pv4j6bx2JDeyIPpFBOjNa3nvTVe/EF1t6L3n1+vkCFgBK+1qpqeKzLwm4gRhAY5xCvWDlOxy+c/K
bprAGbHu9D6i4qcvPZgyPLv+tkpOFX09zSeEkmJjRLc0wf27HAgAXJYMqAOZdpTPMUGLHvEKM8rh
fb8X+b4ozo3xbfMLH0YC21AQxIoYepX0IjXCBSrgiTNtNIosbkd+C+GaIofNibEEb9O1u/Ti6+hf
APmECJXrrdueY00MV+HJ+iN8AraHBYAHZD3eetxYDYYgboDK12jbVdZH0axjP1awEwgPhMVDFiFL
u4rnllVwUA5LW5ZWgvdloMg3OS74IxDYMDM6h76C2h7KVc+Ov6aYlymusum3Labk3G0BBDHx/rAF
G9DaIugq4knDCpEbb0r2C/I6Fi3Ny3Iz2IGI9mJyq3lHRiedI6stSb0fAoVe5AEVzig/XOXVaJus
PLGo1/MLjhnLeUWxxe8vLYaQxqP1J5o8ddh91guP7tJNW8xnw9RmweR2T9yEDI6ZyH3SyUKzYsJI
xXjEP1xgc+Zn9jA3B6yBVfVmmNI/jbcxMpI7EMk1zVjSRWo7cXZaQ/YYHQttkFlsRSfkjliFNjkB
JeyMCZnfm0jb2PFU6ioPd5G8NqQFpF/5MRoreL2mTfeLNJRnUh8/LaSg8Spd4+ZQd4AHRXOEyXgA
lYK4s/YXVluvneCiV4jGajbpK5JBeJoCD9csu+55J34WmSOf4s5umYCiiiepA3PvrLVftHvCepDx
LYt6mBC4SS+9pHwVJT5l862SruCnuoftHnBodgGIzGHaOei9nXDimGj91Xyuxc0M7e7cYhLEiN81
KL+wPMwIXdeLr0YieurGODzNTi1aDo9BuYFUUGETy8iAPO+9ayEsP3Txl2pTcYL/rJjZYNcUqiqL
wrYcfqlN+Rrpd1nsml95SsOl7SWDP0TF1d4GjFgK3H4Xl+8j/vRDlDJMYttFY+3i9i8vripqD/hY
PFuwPgkSOHF5A2lCvQ7YkVKLLaw5y5B8SARPzEZUPnz7eIOo04CXrFQ3nyZ8+yAodJuYwgzH6FeP
X3Dy7lKSSRmIFD8lv9LQ3q3hKr6O0nx0wT5nDxMtnXKpq9jMNumwixj6akJ/yq7RlG1STGjEgP2G
LRdi9iwhJ0ncURgjkQOmwUJ7wpsQxymIenbODhwX0NnMkR9EadjZoXHZdHp44uFaF5jl8jVM01x5
BxplhbOV5K+y/W40po9EqOgkhwikU87CILeQkKKI9PxvG54Y1yTSlGssrmNSbouLq+6LlMjpGol3
/++B97hqO/qKdA4kEK2dYf4yaPXyC4MMnZs+nmvOAQossi3BejQm8vdgf9FJkvlwTFwGft/m8BGq
X4Zcz4zyqbE5AJDDWHLYtU4AqYBBEOJVMfb08j/xnQbSE/bktMfmAXgIE/Wa45kvoibZjPEnjoqE
Zt5Y6cGCVDE3/rClj9z5M/Utp0ImPV10FVYuT4b0yScjiQh2mri4PWXhwcz55ms6mggmyTKah4sQ
EAMrGQ3tPMqcwCMtaG0Z76z+0qldcv8ySgwcwOHMGHAxF5cQJRIsG48XhU5DGxhuhmgfQ9L2dvwn
YgwUokdsqRhs7amGJKJS0mgziFKWzxxmZtkrpVoT4Fkxl7HGQ9ZqNDERSvmfIEE5jqKD+iEmyBPB
WUzCireB/JMydAylFsFIOK1l/hH1mtpehYyJA56gWLfba/XNMv4CNg5+fWbJ4npgwZAS2qeg2/nu
2avuWNEYeM8JzyQ4VuL3pbNzXzDvhCKFySKLCa6CKPty271v7rXmVDIISn4imKbDqiopK2t7plUi
Z+fXnoEsdX8QaE5j2s0wyFHmAPkJxUgAubNxRC8pOt62UrFRYe5LkWbWCJ5PKuisQvrUKm1SWh+k
o45juSYEFknlOE9t9CHxDYQ3hoAZI/OkwL+Oko+OAk14alwqX8VwUO3iklk1fPscRI7PyxCNJJxW
v3nw5xg3tbzJ7t35GxYDwdMbikhSUrHpivGf426p1UscZBwbk0sLEvbNgKPYhCTWNI7BfmAvMBgk
es9ZrAl8mPHTqjNT2+CSCOmlJ7q5Y1EtuR9CvW61D228qMZT+PlGTiy1/saaJRp2+uEw+ZT8tz88
ugGr1pbA4JaXg4dSRR1c2SR5cFSnWO+da1DhTNr3/dkawmnSddM727rgr0IjWj3i4JyWAdyMLz0B
9jTJKbGv4MIRg2DqW4G3dv9QM0InBa9osjQbbml9lctPBgvUYYtRYxi27JDYZ/JHwOU83I1tbZ8L
rmgN1Z5Ijl/pXMzSsb6o8tOvfuyItNE5Gt1d1y2DVkwOvbk5k8qr75z5VWTQFoU+QWwyUREA4Gs0
COfKURvhLHE71uYlV9NaUTcdxHI0ulCxsGtwn00V7uovGNv+Qe4OpPHRyPOc1CUCiYXdfVR4Nrmo
xL3MtACJ1kJOd3EMd5fzDMCn96NaPcNzjHm8G715BiToTU46Alhpqz0hBZUuZq83oatyfshz3h0G
69K3VX+Mzp3pac2uxaYD68dDyYzFZfL/iJNzxyCxK7F1jPehWEvDqlVvCWa2sJwYBBaQBwzh9ULN
NKte6LwAbgLzypbOXKg8RuUyYKpkzK7WzlRR25nDsj81WAvvbXWLuVmPvnP1bdFMFEgf+V1T2GPY
/FUQNuEcBKEc7pJqjZKpzbehdACOPSkx0yqrLEarzmlpEMeAGFB871rgTDV9YQRrN31VjTMZHG9l
McUSgt/a5auS5nxwouzKQA4IrzliBukpZla4HSY2qwfdPYhPwlNfibXNRgCTbP2HfRaUs6p7VSb8
TUovyyEzZsfXO/gnvA9olUuUaiFa75q9hC2BsIvmGnILKT9I0bzpHxbqFhjtBHq97qyu0/Mwy6dK
tC7yY6rSbB3FHyAMnoS3oAVj0avcWYkBD2azwZGBsMXqv/tVwPiIZh5p7Ilx8jSC1FhIpwrPBup4
kpiVMZ/7NvuFCbGHBPDFbHNOzOA0jzvb4QFJvoirdPRqKievRL8kMGMN6FGe/p1WBy2/jvqnj4RN
RRPX3Cmo0IJIH+Degm5GIRTUC50XvNjXM+KXiUV1CUrQQGuSdwYlTMXpw3hL+c21S42vP5ynTJNd
jEhRfFMY4Fb5xm5ObK7uoHYnhvGu5H2Kn7gmho/zyvsYioeK1lHIn1QexlRDYWsgXWdU3bJbR5uA
Mo7DtEDqHeZrKzsaaMKDJcEUFA0smcECsr3xt2FCEvc1kZnVTr8cOwROxEk+EDiPCqtyP51wL/Hm
MrZFazcDd+AXG12/CuGKHHyIz9bpMB+Vtzr4chL8gYzsSrAzM4iu3OyfQ/5WrE0D+CZ+l+qqH9ZB
cB+6Z1J9SOlvWL9Tg1uIfcNQri1up9BF7nBETYX7aFsXz4z5NHkM/7pFRYXYTYww3GLqY+72rDhB
PvTKHxtPa1rfRmZJNO+DnrLAeXvKMSu2hj4wnf0kO6tF2yQ3bznbMnDgAk+DV2m6+xapiL+RmceH
ZHJi/oii38KejwEm0oUFHFFd+aL7P1XZUerutjHPbIAD2TlOVvaEZiU/RvpfI5tTGyvht4m8727N
jTk8P7H8df2frj8j9hzFR2ptWudWYGwh8YHpyhfPWVEgSbaWbkDfyMdQbcRwyEAnQWIHTZbmL9BT
DOJpRzVQPEOU5UN8qNKNmYuNdzs8xYuI9WNgjomBWYFGRQdCUqFvvUMeCEl5FGxaW/2Hb2aUDw2K
Gs9GtafikVgohbjBtmq215JlOB5l7ZFL5LWPPIufPnIMtksLBTiiMU92hvGRpa943FvaHkNhGX0k
HGG5fUZ1A3t1ScWgq0vTQmB0autV359yC+WCs4jyOxEIKUoI2vIK5vb/ViwWJBz2SbwR8/+a40k3
FiLxJSJ9ZN7UnzYRZuCihAwSJWljLhBLdQSXgHSSjngPBqzOVEzEpCnXsgM89KpKHjuhExW7SI6v
+WjQrtBGVGFNIOlPb74JB5tFDN/mhGg3pz4jImXbmyvh5As/NdzHuH1B6bpLIU6O/H3fLqV26bQs
GqFooCzOvVONBIrq59v6iLaethWOfsJUxW9cV2tbXnnqqtMnabnU5DfxGE59CiBho9oBsLuQbRJI
7hl7FYTlkxL9C6PyUF39UuvXmJTEIc0ez2p/M+8Kd5+RWyCzweFuCLKrbSFIZVtRLaqHVa1DRmwe
Wa4Xyzji1IjfGQgSmYk4A6jC+zfZdOz/dQfMIeUjjFt0mo9BXRoqRQo9w6IpPxPkt2C5+wOL2lbd
kEDAhmONQBcpA3unaU5peifxZ6oXK02jENn2zS8lHEJSJrv8sEF6iUNkvx0Di3uYcdFwV5lesGDW
BCPjECTfXA9+crMg/0j/mCtRt2PbiqYqZN6rLEc4WjdP3uc8xCbLYavHpfkamGZYMK6V8ox4KpFX
qSxwqlK0cxY0MbW1t0A0hq1NKz5Ode+vbA9CHAARArk2n9O/6+koZmBh+rLIXhCephE4r4HtLXkZ
HZMoLNdYPsd9Ul/S/OYaAK6+61IArA45InWTqV2lw9552/lJQ1otbSzyg/wDQ80kWuOw8QPoYsda
31ErJRWHEMYkXLz5Uv6SCQhCvuEI4gPwH2IhmADeoAHE/U/ubm0qcQIZSqZIMtdOzdKnh+vBdprK
LkWlsi8DiERiJsLrj1YRHy2f52I0jz14IZSnubnO2p3lA3ojBhLeYffIqeIclauAZb9GbN8Kc4/a
bRjw5+j3GmZjOoMz0c7Evb4MSAiMMtyR8WysnqDE3OQtHuiCRI9YY7A1h5Zox6emghLnp4z4l4I2
6DBOEyzWcsAkUu28gjHESTNJ0Xvz0k99zErsujkga8ShmvJZNpgClk3z52GyplgitrhGsYzSAdet
2Kam3lXj0/GdU6+sh4W+cDzs8hnaoXruWY/fb5n/P51h3P3oQqtR2mSg/7jswFBJzlqUc5287ZwN
9OmQJKcEUbXz01l/4mcwYVq4hTetqnOVMWacu5SIt2KG5jH7Fn1nAzSsvYXMKiX1C46ynO/wp8Mi
UgdYOQ6vnLYc9HMv3Udgzpb2GOKN553RKNryXtOEk5qRiLcNRMrFUifLOdv1yr1uHrHzrBzEp9dM
PnjuOg/2FsPDaQlCbo2CbVJnPxHX91hdCn2ua79W+pdq4BnI7FnU9WdY3J34rTo3eeLPveZMYsN0
WGjTKHvJbBWEztFE12D1KdVWhmn12TR7DXhNsLVEiO0Cd52b3ltmA0pJFjePETmUbLqlqWedNAMj
xrrzgWrOEC3PAL9wymJlGb15w0yKmb9fb3RqAq1eGt+sXGHWoDGEBiQM4+acF8H6ZgTENBdVDnkB
5t6yb1VyibvvYDhl6k8XqOu6utSlxkoZHBAhPLr1FXe7MT1UbGpjbr2RFUGu3OSrif4hWf+7OtmM
eVdBvkrMp4HesF8BkuaRPgA508qrne1a2ofSyRcAb4BkMUYWfYrafOsYNoanYL/U3bJqj3V8lgGB
ZTuZESjDLHtmYP0IPWZ6nJVuKuDLBsUXL2Wy5L4O20M77MYKvW0M4ZhXirmZDAbrwBFgUoMhrAgu
vvHHoQAzxdJXRNi43i+nAYK63xGRRs9Ql0LFxQ6p/7bUzCPTw47FY6S+oA0YrCGrisqu20bRphnX
mAumwV9cISJ6ti4rre++Wiss6/DBd/MceZ7+jPmF9dMQvKVkq3JYdCAG+2vLBKWQqWZBLejIbp30
R3JPubGoRuRILL92wuuqYtop1q3EfW1xZh/+yaikG9OjaVrA3lw08Vb11rb0UA1yYpZYNdYRri8D
NUfDCxSfgfxpDYp5AaU9j8ExYwRMkyAYHvhMhROgk4H17cjRSnfBAFR0iTxyDnEibZ8dVvcq3VrK
DlRcme+t/NxMYBKiRQAPk9/U6sLWP8dybqE3n4XJgjsUnVTdHYhvHbhf5IaAHGpHFtXQ7j4aKsas
uFXVx0A9X12s8uJwiWrqCnZgwpAuQqMjBlWFdDHUO/lAVnMI/HKa9K9W58Aav1nzC2h3jVoGeb7d
VjjhNtDbzTXj7659kbAwxaWQMupjMIE7kJZQK87O1R3wF6zIdYcrd7bcP1vfj+ij8w5xHyeW7PcT
Pz+qBCdriBOou1Z6uHWak9PvYGsOLN7htzPNjNpn5HHeVQebRl4lY6INjibT+jytkQ89NW0tZZtE
PwgH9lgu1Xkyx/YsNAveQULrEApRAf1FtEjSJXR04ZvR+qfFmDUCQTFFEpMxdYZ13G1Hc0WuvJme
lGIfItWSTiYdXI7Y/GEYn8pwSaR16mwN+F0VA1KlWkh+AQ3KBrCB5g9LYH2gJJym5qfCKWC5L7Ev
A9eLOtVKP4LuCKRjoiX7sdhEmEpitDu03vNOO9tf/z7A4Yqldk7+X+juZefatV+QXrhiJHePtDpV
kPchZU6XomXSo6vwM4e8ODJWzsp9Ks5XgNSlAovMK8HJ2C0sA4/e1vN/BHGuhAyQbVI8kI724VXy
Ej23s6lqlFGwzx1rms+b5OhXl7wSbiFz02DlGNSn7n5X9i+ymVmNINBC7i1OFb0+sgaxQ9raGTUy
9CowtlrPNB3HsgIQkRQmF8XxptdYlF9qXhhzl9iP/NnH0FMtHEP0FzKIPb5tH5aOTx5Jg4DF5bHs
dWgZGE5S/tba2f3G7386u2A6jYOGnhWLGUuVEiansFAnRBsfRpLhEQtVi4inyl2i/cGVxO+tUSGw
3QjUq6dsdRpu2ziZhFsJPR9CGei4/LyZD9aAYKcp2ciKuUkYOKSMxxrmZnlHPhk4QnPhJesMt5u9
E8do5cyVBeuZj3p4hs3apj3qb7AiYwmkvcFaSWMNMA4cj3vql4T5G1r/uARZf2bRMOV8ka1dTtrD
DOVxa71c0ahDgGL9NHegIctwZbfaRQ0eKf4gC9sdW8bgBLVvCA55s6jsBxoaZPe8jlhaneGiBDfo
0g5zU9V3D7n6JcJaOIEaShVYAg3DUuBPSX+WmoMcPdCrznzmzGCmoi2y0sA8VVN/gWXcwGBOhru7
8uoZkzp/Ua9s/eDTdq90ex5GR2r2BORGg9hYRgkjbokWuqaDh44rQm+AJ+JwRRxt2D4SYbCPL5Zm
WgDSgWrMfiJD545q4pNuPOOMV8lCDhwd4/iGkAKmrwoC1AVKYO18sbiIWMNDpaJIBib8Ty/k80pH
h6ZeMLGiy0tizAQLz330GlDew9CswEBFKJq6cmXt9Wxvze70h/ZknBOyTj1hYZYhPmfZRsyCN0A1
NIr1bNP6NxvJu+TMOpdUpU9EhuGUgWRwFr08mjKVwax6KA1G5Y8a6YO3YmmX9ztR5eNElXjbeON5
OMd2Iw1bMLU8jBpMPfhphrV6fBIVCNdR7hBnn+J2mQnCFlQi5x4nC+H+yy8dcc7emlvj/csnMTo3
JkO8OiCz4dr+A/Yh1wVqyyLSQj6Tkf0OTLk/wVvAyuoZ9jTF4p8BtpcJfDa5GQ2tJspgQh09oZVc
wM2jeeaZbB1i51ZtdGZl8tTgg9M8I2KEF+EZz4w3xB+/o5BgPeFzgPKJG86dZf1+8DdxSfcsRrKQ
lNojqfdpu9R6wEiwQ4iqAT2Ptx53tdIs+WNDpOmS5xDu7XiLBN0Fc2CvbIRO5gXnyLSq2bjtPDTy
EMETbRMAIDYIqTywyGAeL6uHsGLSy06E3HmKN0jK/AGYEMeo/DuK+2FWI4cR40kkKl20HJOPFOCd
U22DYSMMyEoxF2Zm1d7m1TnQCGyG5Y+4E4QNj2t5r/DnEnBOkS4TX1nQLmwciz4N9cBAZ8Vqn6NK
bc9kceQDAbjhdPTYRQowBcsIyeC8QDT/vzRaoSTi2+shjAJSz+fSA5dyWy7HG6RID5Vp2l9LHVyJ
tw/qd+8sW+GYZf/ovdNkoeRHM9kQDoNFEr8pEvXbmM/E4MVNZhI1vrqP4mfHUhNQgaosFXIzafbo
FQ1QVELMPyi3xvgQXqzwM0P1bY9n0c1ZwUGahVOl3XvIrDxCQR5esR6Vle3e+0fK0FU6Su61LLaW
s5ONZRhicwaOWQ8ILi6xUHP7zGDC5wOwAJv/XvsOnJPJojmyXuHSX0I6HIOfQuJoy8xpL/3FMP2y
VdGAc0QYXOW495xLKm/1juxAujhwuwd5WDvyTAYKMQitn7Jv6veej6GmLq3KE9jDbDgXZPn0+jGM
9zISW/2E+CUu6gmTAHH9htqal7coPsmn4auOWBh4hFAJvJjP09rNha8yq74SYgdVin5OTXBoGQID
pr0FhaGXLWsaWKGflI4VQg/pKv6ADSSBRF4O9tMjyjTAeqkmSFigIkYrBOhNibZxWBnRQlIfOqMA
QlDE4KXYWUjJaIQsfI7+mjy5SU0TiPKsDbjL2qfuQ4R3j2G21OC49g4WCGx7CnI3AIPME9uYG8o+
mjNIeUSHR9HU5hBlMCnABWKSxH2eYKcMhiWrMa5SJjjLJliRG6yVZ+zNPR29Xb7h8AklvH0dRa3S
siY1LkLH3DvfosXu1gX8jupTb7p5il3zzVvinttm2yZ7RbsL2zATWy/amv1G1cE/z8hdGetfvfho
zLeH2iFDbKtUEJgZfRjFYtDnhvkxsEwFfeerS9G2BcZFuJf0YiZ5+9I5sN5eViiPWeuAKRB1smKf
O+WD4b2FNsCDxscSmCO0eGTGokt/i+5OQRRfqXTDGu6p0PUGwV+tXAL3kfyO4fFNEnG3QLeZjr9Z
S1sj5KzbkPCGdB3yecnEUTF205pNnkwrBxeYzLJ6A5gKIiSTiMw+jVzarAGJ2mwfdMfM7MzkCGsk
AqCJZkdOj2SULGIe0r66yO4eup/QdMFYo47mXwsQryyYwJLFwaPGVyFKOU3lFdsLOhRj6ByzjIGi
nZXyM5VetXPDwWwweFCvqf+qgLaaN3QGjbiBA5zl6KM3uk3Kw12O1o0YDZioaetzXGxSpDNgi3Wq
6uGdVYhQnRn7Je+3I2/FAuWInkdIw0HEUfRY/E/EjPYhRw47aiha7MfhaXnBQdQbcvRm4Q/7A9Vq
t2bIPyfjYWCm1ewSbVkwYVYpOr8rf6PnSGXRdsUrtj+OsQcuOamLjfArsr0WE21afPNcguBQQqDF
2kMr13UjuMlGvGgTfiAyRv7KmQ19Vl3H3pcp8CPenmKd/0BsNxryI9c5YM6Orew9VQRWk0WAdatV
oLo3y1PZobGM4z72GCKHWTZV6chNGMKdIwBcqLgW0ZpWwUW1SEMfnGTtoNa8bimUz50NBILRhW/s
hWE6qj7FYx7N+deLbk7zAxtZzVhigFxkflwewbiL4aYWXAgooIuttZMDBDejCtAQOECyEpuFUPtV
60vS0eiwwka05K9n+S5ID4Z1xLhIVOzdYytHPTNtC1ouCc+vRbMC/boMHpJ2qF20iR1r9U89XqYe
y6kAIxSB1yAaJB0pEhM5ZTeY7FwYehXpTwsHSd0xktOCu29csmhlqptCulYZ2oqNgdIFcqS9sROE
PtqcuTJuRc6MKtzm7e9A/ZuEh7hFCZ7SjlpfZcQhXax7YoJIKxMdlqZ8lUkKRuYVc/VZhGi1LEyh
benBgL3EfZRm8aUq7DqJw16jB2Pt0uGMDLelCVIqL/kQZ1nn3UrDPlRS+NeUxSfJJdxVXqrPDEk5
jaNwHVErJqn8p+nOyU/GRyIDoCoVIA3M89UQ/ZgvbWsu4jJfE/d8UKzVoGfvbvzsSJO0+XK1nlwu
TzqYsOTHzHxWCXg0v13azHP8wttmMO7DJNmXVJKB3LBSVe7oxacNLn4wMd3FRkkKdhVpIf63NCJ3
A5NlAf3CHXedr3KZYgMp9JXDMqVpeeDKiENzWNBaL9D/T9VA2+/9vjm0cnOwHGXp5falUxOZhUvD
+TvP0QZqvoRuBkNoG138flxKig5u1FnKEeWm1B9VdpFIMuzMgUxkLdraXPT0WYK12XHWlHL9Y+sh
qwbrbDlit0MvEZN/jvDNQTc2JNnaCvCLAvlDZu4zdTLzS6FCih1g0Zk98MV+HmbQZKxhmY3oXMie
dW2kV6AlXa9c5iMbYFZRtfrmMJbabqUkZA5qw6aTpX3sp7u8DQgOG1cxMsEG4YPicW+yRRiSjuw1
h5cK6Y+aLJpcWzb0nAWA10CnN86i05jY99bB6tGaxikfu70f5kvDA+yLHtmKlVlfiNicnIZuRGsY
I3yU9maw0ROeCCqsBN8bLZiTfMS4T3qvP3iYgqBt7gwYAnJUzGsLpijcR7HGyELlXDlg2MgoI554
EfEaBX6x63g0KEwA6KlkWhbLMLMwnoElAm0Pt3jR2oC0WF+MCsn1QgRUkkWjcFMqeL7tdqfoX5L8
HgGq5OLs+VEsADYWEQQVPK2KpScTU5eKQucCjKiUWNqCdHy5P6IsiZGtGOz1+1PoMy1ntRSiNvQN
2iSUgZHNotxg7Qe1kb2FztxYDw9O/JHTVw0OnTNBG/1BqtE/EAw5mtBpQGvVGJ0NBqoma+JhRCdW
w3xOolnY0OH04F1Zq+eJPlXJprDBhQ3c2SrlhvPloF0qSAdTkBJ2CBTE76PTYeXOy6XYb/Jm7kfK
xMBwxQnsyfTGdJrBuHDH7RC/irFa8IPOidmcxwbyupFCt/3Ra2ZKjEnCo23t3GCb4vpgmEqlPEOa
pFXs1jk/LPwKvehG/ZtvrCyFDDA2l8TWUxF+tuOFojuJHjke34YMssBCZMdsAhlaIHUzz0+WFekO
Np9IjNcjJgNg4jIoc2U7xGNnIUQY1joANy+ZV2g7dQYhUiLfmSg2HIvi4x0F14YoBAkGvoW62tL5
2NDOix8uoKGNM84H7dmSYdQJ+SW/YG5SqoT0oULSEpM2yGKMRJPBQ/KO3WOgpmrg7Q3Yr7mu22zm
ddJcDdDbuv0iRYI34hWw0lXus36sGK/RVCLMzpEoBANVCWggFT17qgBMxUSZAIFqRaXGo1Qi10Iv
AEEAzUPLZ66nKw2oV+5GO71U5kk50G3QwDEYnBfmtczZgwW/GeBjkxmGyhMu6F5GncxG1rmZiIB0
6KMrPkAOd/CF5XAJajpjOhHFYuyGzDQjOcNB6pCjXbeg2FkQjH3qZfRX9Z+efNlYiQWdolKZB7Os
FBUr+3slfpYtyFltC8PrBrm+ohMGCESJmH5LAZNiRuRKxyXGRDuvKA0tdGD9UM09cHv1V51sLQBo
PfOuit2czK2d8bNqgEg02Vp1rTyxwxplRTjFjIWrKeNNqUtUtJ+t8vY9WKIJH/O5s0kxpZWs5mqP
LWQkHKBTt3H5UZu4wlgjdPW7c59tf3D8e+wcc+2Rqfsq+FCKF9AKu7xL8Z6HX6O9VHqqFIOGhTE/
0oRcpR6swAzQf9S0BD1/n/WLptK5MpBQ9O7GaV3WUz96Bwa4+20QrYkJqpiJyOEj5p7JLR4g/JTn
lC8liU59wUZf/UptZg+xcs9D8K4wR7BazEJICm6K2SAjlADZRgZFvJe/BdWCZaZh7hWIUoMF7Hjg
Fr2nOaK+gO/uPXYny/xMUEPHozsX5g9HD9CVvA2IKn++emsaBbIFMzefYSzEpBqXYxB8BRVTeyKh
iDZI/7oG8aSJ2kF5VRgNcsAhyq8S/dlMpfLPFBloSDN3k5M3LgWuANIhz1J0VEqYXq8AVbUw4amX
IAS7jnlPKbNZpAJmSybrEUdo8dXqd7O/8Ul0eEFYGYOWiyQCuYJpamx6+ezlt4QgXeBH4ZYIWMUk
R4g3kK03iUfZemA8JPvLhM1sdFKiYwtRa9KoH7JC+y8tfBaCMd8R8AuLPk7DoVZUSwM926BNk8Cd
2mwCaqpQv4AfLRMiIuVwxDCQynwWOCprtgWG/cE/QuiH9cn8Sjhl+oyqxV5qPPT/pNgxWj9M5ho3
dmP7C80ztyn9rmHlM59RnAvJNoor9koQI/tPtxVowHhSswdWGSrQFCIYJhSRhTZ/eQNJBG626rNi
FZUzkR9CI2KxcUdWcWRUJUWEqRx0YthoM5IVeW9Qo0EsT6yE/qHbk3MzIKHsFtkGn+OYLGAzi4pd
vfNvStm8GE5muPOCiwReD017s5VxL+Lq0bN15sDtu8flzwjuVQL72TCmMJSbeMiT/LPEluLxI2dO
z18SyboQRNiHEyEbMHWK6XLDZFyFqIPQVah0T7EMSj9Aoa7ftbCYae1Jd7OFplwk/S6RLqmpb8W9
mclb8V6sykcz/Xf0VD5OcJOyHSlUju6p7r9y45WWh8by4B8ZBG3QHv5qnCDZOUiJevtT/YNOIql4
LdPkV7buqvWu+q3qHnPgM9Y2RQijaEwXf+MyXwzqI4p2Urgu+Hwrb64F9sLU0EQofy3Db/cJ6wwo
bOlu+SwDe8c0gbUdy5h6Kzs7onjw3Vf2tsRumVwLcc0GXzp936DdlPyVJIhs//gzO8Mu06+8IcP4
kXHNpsN3h5AvKT4B/cbRFYXhCBdTPuh2RUA3acnq2urvFXVAQvphpel7m0UKM/9a4UR8yVw/Ic72
0jnJDTOqvVtczOY7LVZFb2PwpW8JMPERGp+OXPtspor8rvoWb8w9zZ7DAA6quxr1RVQIiowWd5Fh
31ROaZTMTH+nKpfWuNbMUGK4xZfWJN1sYy9U7xC2F5XifdiGBb3cgYR0/t3CXnegLcaTz3zEVa+a
/SpzZWpwp8bREUMb+0RHZhd4LDm9yuvgfyfJl5Ks2Gk2+iVB302zboxHtV7jwNPUrUxaiBJuXXnA
VLssmmcgI3bcxdHJzjaWe/EZvEG169xtyaqyPeTFQq+AL2wa46I1iCzl+2jeOvQLSnqAgl7SMtoK
w5vqmGHY4YN3lWedbqp8HyuvYDzI/VXnIGiCO4+MwjGA/7lwflXH2CkjYjZuTPHH0ehFq/Tdsta1
ohtDEzDsgfcntQ/G8sqwD0IWp5McLAIlmaftTJZ1mBdZongYDplddtktV27ECyGAPZohFiR8h+NJ
AgsplhY3017XDIP0XYzXN1zkDusKY8due2g+EjbyHY4fOluhd6VujJauceS/lNFJdm4mo1jbYESZ
cqIjTYhPRnm3zINfwhw6+8U28VHxr/sRSeQKuJ7tn3zki0RGONoxNOyZK1OFL7nkWItbqH57aPld
dzbjN2CHmG80a9DlkeXS59RanJ7tlSDsPP2N4WsWPxHXX7L3vWDeoFiwfWumuA9XX7UlGpRFgWXJ
+ZLK9+B9jeHTtPGmSjsnOdEdzJZUID5s45KzNNN+cu4aGw9Wj5qmytDydOH8P47OY7lxZAuiX4QI
FGxh2/RGlKEMpQ1CFih4U7BfPwez6LHvjdgkAdS9mXlSoW6V0ac70g/NUY82HLydZXaZYnrqmUBT
5IdYfKbxa9m/ed5LNSHAbJpiQxgonE66P1vZh4M6X9xH8ZPLf4OWbRYKVnfn9M8mz5Xkm5tj666t
iEzCSiFLgdHT95Vzx4KlZVNMgBCbKYaEzxwHpQyfAgS0NnxKBOcnuBvW1Qp/TD6A8oVvRJ0/OR0f
6F/FrgwTIx+9jUkXzG13dDCWR3xrH+R4isJPpz1Wgv1Y+TFF39rcuQPr7+puGC8JdTH9IUnu4Rkz
wMthT0cd4Wpu8OnvcjV1D213F1lnq7kxY5sQPZPkzYC/yTHKsb/77jUxdzWuSWSN4JSVKMQHZb3y
Xc2q77Y5YMsbJZ2j+b8SCxLFEiRJaDVmefKqCNsIsHbisSY5mXMv7mFDgrOF1L7y4Dzn0MNYha45
FlYyWiVSsqv6XS6wZXlQaXaFd4l7KsSOW1vnvFZ0AOBfdPO/Bhlf0THJBLjCiQJah1dWiSNlyJFx
MD22XThSuZvI4dj27+Qg9MyO6xiKM8vDgFR1Et0sdtycgP+1A1Fhfs2js+6SfMVETafqQXYUjtq/
zlKowJlmwNuXwq815eKy547q+4+yeHJZLFTHOHlexjRebN98MaVG8Nwla9jlYNTjGPUb+jJC3Ffn
Ivu1SST1rH8VwUJXPQ/TjfGu5PiTPCT5I0VtRbit6yX0kEeo2meZXp3stxPI++b76HxX7ndd/tUY
+ouVGGgVPMbDj5eOKwKuy3zYGT9L52HOHNY3V8d6gwvWcgoxWObHTwRWWaN/2CbGTbKkdEllh1Ae
c30IW1BmO0Ghjw+8ajfOdMM/6fQqJcvuWxxcsteG3gWoiiaMOyx2nOSLvyy4djh9q2+eovzmh+ip
hIMDqGZhzEIyfqjYiijExDMv1/O2QA0oofS44jjY/eOiies3roHMvjcIZpWvE3u9bG+5+6mgHPVZ
RWcfJjRnlObY8Bc1XbqbF4dobHvH45jzRwNuHBMu3eiQyfh0ahIJKDToUf9Q8KBvWLQEqR1/kfjP
CQsi7hOTj3Pl4NIviTtNV8A+jIM9kaLgxphFFTJKywOBS2bCCq/8296ppo0zJfhBgo8+n98Cz3qt
zIYlE2KlNX/KsF9Yh4+Sh4CFw7nLi8vEr+yiX1O2bsp37nqb2OggwQYlx9a2uWRLzBzfYeNygpgO
bgojLhjzQy7rkzdyNqjKc4iLPpeoxBKYnoHpGyvACKqyzJoHzw8fzlWXnzvXX9JYm9gsXPw73kPi
Ozjn6Lfil2DeSyAFaGVZ+yzd23l7Ggf7PBgpGbp/swy381RtDZaUgZ+AMMRFGUMIiW9jyIjiEwbE
W0Cidee6epf3lFA0FfXVrlhX/RMEsv3sxxcRRo+t7B71CIEjmBi5zzq/RkCl+08dzJeew5GOAQmk
5qbjaNpV47FWHyaOgXziXAvfqbN2hcrucirZ6wJviotxmFI3r78PudcLhnWzvxIQqPz7KRr3Oas9
HQMRwWo1IerYMIAS/WmWj4t9V5GCSWmNK1LrX42IaFjPaTPBAZve0qQguTOfOzwcYiQ0qc/B/KKy
aD0XVCOVNPLQ55U608qsNK7k6dCmXz2pMFY2KZ0SRP32fJTbMiOoEi7RuPI7AobMOFoRX0n/XJYh
dIJCtbKw10W7lB+Ul5TUMuhOQNQJEq8dC2MX4Hqjn7YB/WUelV8uo6HLYazC6OhbpJaxVbT0zfQ1
UH5/Qzcz9yM+aHaxFufGcAQ9EdYzGi4FRHror6ZB/K/LuO+03vBEyK3Pn4xm3pWKprIuOttiOsq2
u5JPnMvxjD3zbGYTF5S4Lwr9yAC8c2ipI1lDahRSxEhPPfyEMnky6farpfGWTcPV0L+jVPvBd1/A
67pyerKi7NRX0d6hR0sT7NWZfa6d5tmok18jo+7KW+y97XAOXvyx+qwHanq94Stpi2sl+O5wLiXm
P8juYTDGyyDEpfDmS5xiMeYuqWNq9lDCAm+JCdvTdwvfqaPZaPHgmxuMDwUtSFmdfbZNxU0E2WKk
koEDjbwGkMFGRnQsc33wJKCJ1S4iOaxlv1A3XSMd3QE6+2RDsBFG/kHTK+H+9aDS5yk2/zLbBvyV
9pc2+BvFcO2l81g6LiTafu05836g+btwh3VgjvckzHBFmNDGbAcjHseLnhed9y6aAi7oEguoq9J1
yHd68Azws/47jgeSPPmnHZ6By6BuuYsFxoGM2QZUNwl4JcabpeorpTYwoe1zHtXXLiB8ljvWrZzS
/mTdQ93naVqXt2iYG2LU36Mx/YwDxSgYFA812Lkzj8yArXzA+jDrun9NvRw3MOlkJeVsdSrVOQzn
F1/ldDdM6pECRIxNhvOvpNU31iTiBu6gRU3Bro3eKojlUEmzg0NzdZp9wullNVdINY7bHKvkZlNS
FWCsBzxAX4vaSyveO3N4tGVzaCbIvdBWsHzqKjlZjLRdhusL/0kukdtlfpxjl3ajAVqfs/egUwTm
XU/bVGiTvoNBUiGP4K7iHdrJVh3KIVnPFUl73TyaE8HxJAZ8Eq1Ilhx8ezh7Eax801iHsfeugHJl
Yb5SA9cZ3bfm0O4ar6Myk4Rw2zOFJWfFwDap8ghW50lQ4M6XfzP7RJIdgQ31uXa6/dQRferMo0je
xp4vt2jE09yN72bc0vPBqJ3E96YQ3zUm3eIkwxBnIRDhetzUWXdYrACs5TveNPaOdK8BkB/TTy9C
XHfQO5LmIaqaY6/m75mGBK7xh8DxDmPHs3JBsHk8oZ1qXfQ9cSWy8bhhRD7ftQaftzufndg8uZF1
6nzoHgq6PgcEH3XfST4GaFcZjKUcm0o8ccb2IP0M565KLnWijgPIyVFguQWNQHQwrKa7kWVj7Oq9
PXVbI4LW5Ja7BEJAroMLUw35rENk1Jflb3tAqX2V0CI8IHGoi9uF9xpNvhnnTSYNlnzjoU1aPEL6
OCMBSraeNSh8KuO3QJWoIhXeSoPazyLxYDWAde7j8pjF29C+UJ/MH2PnAP+h7x6skjGaPYu+0AXa
gD1S6rsa8eeBO5+Cn9Z+a5YxMv8sjZ0f3irzxXcfydaI+HlUgiUwQIvw3LD/buovxToqSnuW7Cy2
vHfdeOuM5cH0EHMfi2FN1sJY+ZA6gljAWUXAhJRFDNgUJCiCB/KzXXAcuLFH6qOzHxZ4vRuyQzGP
DimvvnhdNptR8BQwL9igNcb2odfLC3LYjNY0r7YN+DP/M+Jmq9mdo7AzYMcdPYewTGz1qEmPcSrS
E/72O9qzyORzDjrHFE9ENev9GgRxum2ND34I3QvxqyyeKx48FXlbn5pdvQp4SDptgJn8nE+Pfr3p
zP3MOMvJV9Ow7TSvqdjzcbTZ0QjvRfTZOH+Wjb382Xc+a+fq2cyu0HtNnLv21VI/fN/zCOL1Rw7W
MvLfYLqRO5pbPGPnrVpIcnclUMI6VmsQ/d3ItozdvLfFNk4IxkQiTtPLiMvLjaGPsygoCDAYPm0s
XUXvHxd4YPzzOriE5FE0FA7tQ1snmj3Qqjtnt8Rjg/THb4QVUGCwjj1aLz3oSIvHmLwzsueS3bHs
CYQocnEDyOZ2yUffWspGLQ5IPKzrZdfGVtidv2xAmBUbNSp7HGp8DPnhp5jR0IvyCItT2Ky+knjk
tpyu49LbZBTxNMhznpHRUR1swofRRpBLg72aOsJ4eMJ5c/GV0rjAVYSeM+pi54bZNtFLcrbZeuyv
Zc+8MB2wftCIhkBMN0dKgtcOb6CWaX0ACVsAKY6OYJNHNuxhYuNF0qvIo0CD2HvwNMjfOOehaKKG
Qd5xWCW70Yjo9MLbn2wV5raO+qxyL7JHw3oJkxyN4jNPfk3rJjoGiodwPNCtG2wTbhXSuyTyo3KB
A0XfzvQg83tyJ0iIHOTnCiqx+lrQbhaRtu5u7B4KNJgJ+er/eZtJTubvkfo3iNcC2N/MtNTDQcjq
1yIi9X3jGJXLn8h88yx4Ii8pt2px7XpUGE2m38sZkbCaD6+ef/b5GOKwPXnGT6apE36N08eZsZmi
jNl+4eqQ8hQbj2p+jmBTs0DJrM8U0SGab1FJ/BVONao+d5pV4rkrHqjszFGejRtlUJjRr3FOusmA
EnIbEWUlxj4ux+CzK83tnAoyXM8NPpkm+x1pZ+kFN1315+Yuwh/S92QQ5FwZDkVV7Eir7BkfvMbx
4nofScZLmyMgmvRZsZTtflMfwj3WDuRM4i6Y6ddKZ2s0vG3pBU+TznbLV6mL683CINNiE3HWWFZv
raz2boSHcYTwJXr6YCGhprhPMcZam9mKN2yVCMvExHiI/1nFJqisQ2DQOoifd/R4pIpuPbnhMWbb
FA7OaUyrjYeeWhkAzehB9QJWks6wTXgEDxBxnWSkCYR/1i4x/KOozbshGh5H1LjM5WIh/JzT4DnG
6YGZmfYiupx6iWR9jRLul7NzUU61F9g3jBDXPEcMX8RbaeZbXjWd48W2bDgrD/WuSLzNLDOML+K9
UrBO6pHicMh3cjcN7iVqyGqVMQrIYoBAkoleIqgWMsWox9p3wP3B8WBdRclG11c3TmllpNUuxnOj
tvGMykdcOXRx2GHwzRigTdOANphuLX4LycgVboenurhXsjgTgQY5Uhtbbw5e+b8O0D0pFSVz6q1m
E1eABRfEgohVp7CvqbmCFOI6UOEAIeQAmWYLP/DIDRh7ZIZgVA5IbURwqmwDt2jVwgVzl9Wzrtcl
RxzOZrE+jzTAJMVw0Wre5Lg8igTyXYT634v1oKfNMIRHgw0Q3lwBXKrh542Dv1cgPN2s28nJB+qJ
xG6b9x27tDnMN8Gqob/ECZ2NIafNFNCvzpTtAalkwNm41bCfBmIvODJ0oLY96EgTq6vyLcxLMymc
O8/DuY72XYJ6i7Tc1WyCWFlM8iURyTGv5Z65pDPLtd9R/Wb4t7YN1iaLSc7p/KKogq9Jsh/n9hhL
+j9Xs3H2GOg8jlUp4uPEDiQA/GNylowoTv8d2AQ5OE6GJaL8Z6RvZsXWKR3XA7nY1EcfIqgYKOJw
/VcNk6a6h0wr0eBsb1UuEnXaYSxG36WiLU5vfk1B8YdC3J9IivrdvdO9eahEZXhovafU/XaMj56Z
PzU5zYjHJr0mZHcJ559ckW7txzi6i8oUlXDueU3tpXKNZ5U0B/Yz5Salibpo1d0yGlbVvA7I64yU
pJRPNkCZfpsl9z1IhUy9W+NzI7787M7uf91iP6o309gm9rOkwbPYpeZD03zn8rCs3adyOJhMcrZx
ToY1CPNQvIYQg+tHt0s3Oc0qov5O0cyUxnAnPztxXkJHEbh0HKCm/CoGHOFPAYqGi8swdBbLSbTS
XbkJfErX32PbXQ2s8lK0ucH9NpdsJgGmrZN3R2WQm1McKF8D86U1xIo/AbyHFeHunADPErEE97Eu
yCDmJ0/QvYA7jjHQgz7JkcQTJATNlvIimsIbKoxRwZYfk+eEJ/wJeTJgwFg23nul8J/bPT3rVzt4
mBIY+xwuNbBvEogoEFixTC//6dDGhd0eNLdQI3WR5tU2Q43syRoZl1bg8Rv0MWpoYUlgG0QRC1y4
+7AiS8gYjaXXDfk9Z0QO814Knodt0KG/tztRzLsxsDfDaOJNHbdV1V4N+yPkNu2zeAVTroJhZQcJ
7q92F9T2tvfCtR2qrdDOuk/ltq9qPNkf9sRYAhcnCC6tegmt+N8cPGSlj1Xfh/I5bhuyB6YMuana
5B6yb90ReEt5+Uh5Y8s5ELS6M1DmQy11dl+mzgOrYXPKeMOXowZxDzr2hoDiFFzENTZSlFxwk7Dq
6SZhsC7wueTxtMtDlvbRe4HdKcFWETlvFl5hXFY17WdzXe4nHYBHcTdjCp8Jt4Wa6XecRgrbMd8T
dq1qus1o1KCnN7cwbRUE1lGuSmT4gNtjb7KZ1rhQ/kZOoAOtR8v9JIFbPaL9kn9bZPamn3gKv2oU
okIis7jzpp3C1Vi11P4RpOTFacIWHR2TGaqzwtFinayMS5njtbGKLf4BjzpG0V2qXqsE9xtBDo53
2jj1PTihnwqFrLQI3uR/luboLd7nrqM8KVrjNFsWqtW2b/x/DhP4PFJdZ6h95c8bnln0Ap013G6P
ptEq6s7NIE+yJWJhdTtFccaUgw51KoG4gQ6Tnfs0pgmq63kIzPcg596xguRsnd3JOpaiuLP89l7x
wpmIm4RZz3fbh8xxPqe8vquAgs3i3hGwYXwujX9WTS5iedC7mbGdOx4zLauSZrxkQ7erOnqVMnGJ
gvha9+J1SR7ZCpOjlaiTzLgozIpYCBX11mW5AkRi7fvJ/KG/+y4sI3Bmct+YExeahvHlgVlTF09A
vSvr4zB7D7NzFwbx15yW15DFVG60b+zr2DyXkPg1SImw+wHZGOv2mpUODgqAc/xUQ0zfy2Kw090l
DeArJQsvoLlE1FdnL0EHZCvAt5y95EGy8YlFpcn42pUtmBNOK8MtA9rSGs4hm9DIcURhqyJcmE7b
MmrvrbjCpJ61Jy6gcy88fCYO9zQsya54FxgxlpiB0bybPtqVO0C6nU+iSg8sUnFgYVoPmgflMWu6
PMGmprlrGERVQpedl916p8GcEdk/ray3bhS9OZH7GorhKUSLC8xnCgCeMt6kyQC1FbBP+6d2lsd9
RTI8UvD6PeBp0A5bssw7uRM5sCTdmQ2vumwurli+Bxw7C/FcBphhxPQSGNS5jBZjU6WyN39OdtLh
ZOw5f0NUHsys3opBbZshfBpL/5Ufe02d6GLjiIpqzIID3k0jg1WXc9j3vOE+CIjpdRzlUbweG9Vy
18H1GxE4bCrIi1i5Y/s7bmkOa+gN8o1zlcmtrB5h+K8lfRApF1uCztnW7dmHisWkvqhm1VOEe3xC
RbO7mizxkz2PD3NCVIw4n9HgIl/wpjFl8hiIWMYnGbATJMqeJ5yw1F3ZzzescJzPpzu++XgTbyZx
54z1JrLlZqJFvnMZ5mb/mmKgMK0EnGt6R456KwEqesU1j/IdyXIjmm4ak0ISO1s8rgi99MqHzfPM
Gr+LqL60rPOUBneuZhPXsSUuT+FMYfgAwxS6ogdW1Bsx/tjcFmv7a2aYE4SzwsH8a8xsIwZ3n/T2
aUrtlywyt27nHqoK1ZOOVkD/OA+2uYqehdYXfBB/Uems7VgfNNx4f9j2fN16KtRhtGc6PtQ4RWK8
WQntYqmVbWdXf8Vabgf/CYvfuq+zS8PZRpXnKSgQiBA82MrCLD/4RLkmN2Idmj+UPd0EdfgyjYWx
5kByP3hnEQgq4xXgH8HQxvbK9DqOzHRJ44u2x/wik/ZxLPfUyMKRHEPjkhdAQm0MKV9Sjnub63fO
SRoC31CoxpJq3JSHfTFjcZnFuR6IxXUmRl73RA77ze38v/HPp9jUkuyjnDuUUQH9gg3fypH3zeA9
TUt8U7u/y3bNSsOThb5Qx/VDPftnMzQvpTkRxZx2egTE5dGMXfYPi3mgZqoajBkmdPEgC+h6BUgq
Rxpb22v3omofogEoA+FsEWR6yzDyrwUYIKIQSKEPldHeatAEYupP4IQ7f173jnwrG6KgIfpNmbYr
dhI43+aNvBQFtmvJeTUinEBuJXXwRenqGuBUUzluA7yF9s3tm+1I5wFPK+S+xFulsjv2aNAw7MWU
gq0JKD0nxZEGKOJd+NTVTBFJN6zrfDqPSEI0vn/Wmp649iSLfO8G7dke+0NmQ2dmZ9m7ybmJsWZ2
lLnLu3oko3cWMf6kAv1qcCnIqQ7agOrLQ8dQuH489vjaWtGnnpPrK3kI0nlQIRfoTl/C1wzDYjJ9
d1W+raZgBUrOHvU+n8ttindqUg5VVxK2gA1mwlr1jbc1zX5bgV8vXT74HK0rbHemg/mlHNc5BP58
3DFMHlpadzU7fo+a75aJnBzmuaaYymQqqwkslOm7DzqxJQAExlR+1BKK+81ISiYpvBECR3IUr/mI
tyrz2P7l63AJTuL4q1sNbuF9pJshXFM9H5DX01BqJzDjy6m7YrFJc9TAIOqyVXAX4gKpOsWexF4s
a5iw60/d4MrCvqUYam3aWQtFYqOC7TizBkOZVwRsBcNRTn/1HJOg7pPtm2/D1TF5YOsA5k1NdBD7
KiZJzgxUpnz3zblA6Jbxx5R8tfOtX1ZEORhDj6APPD9+m5+F0a1LDrk8ukjpleiN5VbaxDq9k4kM
pRrJfoaFu+nizn62VLw3xKPl0dTXKA1NmwNibAtadjqL3ud8KRukoqHsZnIIAROYcGB9VUbVH4qW
RF+gsAG5HRBrD9b+WN78RsZrx+a8Hr/ls/dlJ/o9AwmzFqZa+zOBX23V/Pwk+rCthKNXIe5VQ8eP
L1McpRL+yWDwagEfWSlmjtaxHr0ayFkuWdaUgOZqfgtl6nIM9DFkF2YKiSavLqLWDy0kyKhWmHa7
wt9qfTZCHmGWM8qVn+PyNChU7edFVcn4ksUOvJRZyWpbUD9iZ8LaK3AnQV1xVxOYvmWKDzNxigS9
mGPn6Ip47/HwoQ2VwySE3zBKqVvEWjV6g89qO123ftieS8KFlu/Q3EmU2fCdr3rwQbWOFDmG2bPw
6aww0u4baN+6z7xtKqyNtAgrs2BaSQaEQmEb8H68foGDKHXmSlooyB5A2yrcWzE8Ls6/RJvppJcB
Zlj1of3iPq2M59RxAe1EzPzlOR70OXHrfTZUnKI9jATtPJ0l+a046w+8sWKb5Jx5nPFBav+aFCGE
DivsQdEl1yCOH32Rb9KcrP7s2Yzq2kQuwRxA5h/QJEbAwcDOICRlceOCHqV4QHnwQyLlHyIyzZYg
sVFreZen4LA0KHuTwo3BYm1tuTGuwOUPRZEgmfoACqKRZ4iJqddN5LHpkFXj6mqN7p/tPdLIAZzR
cKn+iR5mE+544r311NhaHnR/Xnly1VYOj2n8HHMqE1CSy13hQEazY74kUf1sJxUxFHfcORkXl90O
J8Pv7V1QnJRO8lPehTvps0bOfWasKDOH/ZhH57oCvaJUiG18LXlursYIzmdiAsUvMgrB5izbiikG
9KFswO9hv9ENOUXJpnplT063a7iK6qXxyG2+os5PN1E8Lx70fJ+6C70G+uNozfN6msloeovLiV4u
0alhqwtj3Mhq/Bnq/FtbVHJ4omVEZ4tvsaY3k5eG1u9DNksKuTL7NwRLWXuI1V2IZmu3+dGsMYn5
7A9rWd+JtEZU76DhqhRAV+praGEkKSSCwMp+5Qj9E+mSBEs6Y28Qn8WARXuo1knB7q2J3O+2qoZN
AxLSdHmbOvhaA6QSMdO5mFNP0eaZBfcmxTsaoL97yTvp5OfZ7yyC6jnzE0Vo5ozMPYnw3cUIUM7R
d5PjaE1tmuoSzNtBnt+qPvH2tgrPRYmQ5gHPqifAi43v7UMklnVfMNDZjnM1Icyh9e0E3aKVD1if
Ndq8r7T5i3Njzp7rGePQFIFfHNVscx6eL3Jgp9P2A+lawVmISqFcfboZjNYhfO4tmLkx8qYoMVn2
ItqMMaUeBte9o72vxOpPSUMTQTG7VCkSnLDqvyEM/ybBPmDkXKAqzHN1yliKc6CIFKxk/9Iyaq19
Ezt+YH6EbHvGEUtPYllrZ1rc1BbBZWUHx9oGdy4M/z2Am9dDpGmdayoZJmw3/OVek/PAYlHRPrlk
TUQ//Qi7NkCbUC8INcvyQUXwAMtCc0YRyTiTBC9Dy5VRjB+JR8w4memFFY5/V1bPKespL+kFlm8+
Dsdn/WfsSk7F/6TvrewyAsRvUi1sNJSsCaMIzxExNRuinFxYbHOZI/lkw60P6o0LzCrMDQY2vNNd
ZHGyKTXZ277CU9HWnBaegrQ8+Q6g65Ya7iRVoGx63LNh6eNFGrZj4SBoTgngidk+jxK6hVXF967z
rmxwAGEIcjRcfN2S2ggICQkoauHwbtQQMHx/fNJ2dbYdy1zXM2WmqFutD8XGQgKWDP1ZVr8h097n
sgQKHBoHC6R20DmnknecOyc7pzYLrz1fHpifUFkNmwSH29br2V+PISd4z0A/K9SdZTgzlSqP9f/v
RO0kG6uxj2nH3qhtKEvrNCYP13iosdVlHLvYn5JZ6HLiXSOzjS/dDj/oU82OIcM8Q4Sto+jFJXs4
1GTfl5NQqt3XoMXcGfQHEVXkTrG/NxFbL9Hop0wQ9mktDit5M8NkAteD6Uo45bsTR6hoY0SoLlWM
UQ3UL0qHplkfbNXa68Lgzl6TqnOnkEZsVi9GgfVmkB9Ji0lxNAuketep8YDc9TOFIJYMWMsbEOew
IEc9KUQTWvfyPlJCv/ZwgbVe89Ti94GzhLLkBOWtCBtUMJsFXfzQ+OYv4sBVNg0Fi8GWal/M+8GQ
4wclRed53N19gXMw9KO9QskpW3rI0pxqB9V0R65LwooxgbR2IeqMFhQMuIBTUuBu7gO5xgHwkpn6
LLQLtohKEO7VRwfzL8PareAyRR1LV7Gi66NqzWZjmtQMa/Xj9rQWTFbNzAeOF/WtXjXsi2vD3XPF
oZSNfNXDEQx5j+6fJRGyA4EmqzQ2Zerz7x2Bhw/fWz1RZxQ039hq2ay2cBxTSLlxmb72FltawyNj
6DI/+VGIpZfdUM/lw47mycmKbN0TfuUAXq6GgWBRkHQRaoS4ghEtfWWu3CbIKChmr1jQTYtjESd1
wqK+tirqLUUAQGLuN2QMpzA317r7cYuQQ6DT31zuUnULx6ZD53Eb51pg8u/tAlD51HubSZewEORj
NPpLwfgMbaBHrc6wbMSteUtsTkaOGFKM0DjzOhy1nLvnjVXoG8G51EmgPnjRo121Djcy7Etp7J+8
DvU3RBrr5rRZ8SUllN1fEpOVtuW65LYtF8xWdqSGgbAhglZvtHej5f6EM/pD7/4aU2uit45s/zPW
ZI7n7qvskA8Q5HX7XRkYVOZgYewzqXTmDfPrjA7oBtnO8OQbBwaocYpvopNTlmuoF5FOAcs97ExT
FVxU85iZ9dIBAhgq7sgNDf34XMEecFKUblLk1A5Zybx6mnWakfkMiRE62GhdFb+40o72ns3OUvWB
t0vaDFGrJwMR1M4h5JF6NqDGZXnybhfuw9SY1F3XP3HLI9NILf4b+kuVlcs3bYY6ol6qQkznpniI
ypBPw2RP042w1XwJUYqRtY9KwlVWREUmMQlTIYjMhWIfCApzLCNqfeEKiKnmdkBtppxZsKXtabCc
lzbMAfE4ZHtVYRbLWZHvDQp80rUV+cWRTPpUfvjJUsKYozNYZCgg7rJON6Mn26re0F0mj+OckcDh
6RuXhWL4mEk7JDUgnq2QfWedjpe4l9TKhLaz6Yf0Lm00ayup7q10JIvFuStS6A5Z0wLP6DqKYNhP
V+YHXRRqVXpWxXU5kqoamh/Ci7hjZ6JGZmhvUj/WxzDzHiutP8s+ZdOGe2/XYmvoO4+pbPQefB8L
8VCWxKIYQ4JMil3YcYIz2bZV3NSdkg5fnUTLbsOgfFXL5TEK+G4M1KvbxT++raet2ZznlIhQx0H5
n4fAzIQDaEq7XJEsA/KOYbLRd8Zc3Y+GT7rVTuXaSihkC6GLtEyISZizIxoINdktG4Y0wIM7HT1b
09gjAvYt0rxPTQ7wdgRvtWCAbjLckYQDQ1Ug7UXdnjacdWobkFwEc29nUas8JKsKm/ZKjPbXaHfI
pAQNgpkx00jsTdX2R3Dtn1YcELRukKDSAs6ayQOF6JBjM37qxQrX0D3gRJUJPNB7Dh383SqW/2Qr
iQRWc762jE3hT7c+/jLq/L0w6nedsCwIA5IspWpvMo4It2k+/qh1XoT7nBTQvaG9Uhfocz8a9Eak
1t/M0ZXLmCdCYjSrmLZTPcIwTLUdYKXJd5kq93nbQjokZUD0szTIwJmB2E50SRN5/NfG0DfCu2po
4LbC5lz+/VByTMRmSGnHeViK8bTDpjzFmLcGLR0G0Hzbyjgki9MiXrzJcUhax13O1zNb5WoJuHdt
+0Hl+rePh8mc5Un02Xro3Aa/GocR1ivrrqfCUpackKdBXMcIgZwWd3YH344rBXAtXl0efHn5SC3h
RCllrLAAsZCEi0G1rVqOvOwREZnoHfDFfSvtD5yUX9VcXz2z2ybsl1bZ8GjY/eKObEEDlm/FCMIg
RtdqoxnbQLbMgSMBaVvQ161hpii96wA34C5pB3CTeUKSxBu2QQTLY1IGteEdAqwPaqmzzjS5DSAq
64TRL+4Zoa0YubhNNLQ1gdXEOVhJ5ZNEKfJNYfD2+gm55lQ6e2HwFBkGa6R9NtrLTmK4Nm1yUlJu
54pkHKav25gXX3HJvmluEEmwTL7JsiVy5uyMMaHsUwZIHuwcVRHu///faRVtqHl+KnPz2Y6sZxSM
bwLqp87lZG3ZjIV58f+UtI/jgrcZLbJf+t0tGJVm8hd13n1bXxMWBQBq+JJNc3+rjfm3sHHFmEQU
w/RlHJh9nEa/lDaJ7oJjWTujBaWPVu3QDph9lDQ7yrpcB/N/jJ3ZbuVIlmV/JeDPzSwjjcahUZkP
0p0HzT4oXgh3uZwzjcaZ/PpeVERXVGQDhQYchGuW7r00s3PO3mvDBKjoEPSlQlMSqn0HUbbku994
60+WFnQowW4yMw0hHGOhWbSSVvJ8U9sW9a0z7gOLmAEpseBlIZoDIVit+Cr6VT/axH0rUbOmafIt
KUPItc9qxMfpeoW3CRWyO53inqyRGbJxMfxl2MlS0PRBvDFJ+7uHvaxK8A8biSwz8Ya3sbY+t2GW
7PXXPsomstcueAG+e8lCidkCaTGMDRJNCypORpiKYf5OioezqmaclNqHHvoXatZDjgASiVPucvy7
7XusnQA0zu4wxFsAr2CBfJeAeKFJ7r1gJ3wfuuQxdcWpy3vM3RxgtIJW4PStixMZ0VA+hfG29Nha
km3nkXrpY0aoo/BgQgqXegzKrVJs3P76kurUC77deyca20058JyFQfdZDgjIFv9NWMphugVxnLVK
zb93MV5ShV3vNu74kew+BSio8k7mFJdzb5dnM3bfyvBzGbunvKpuC3Rqs5ex200FbUBM4ZoZaFHp
ebsYKvFiqn/1jf/Njg9NJB/4jc55jEFx8hC2QSimf53u9Dxx9Ohp0Yy5/S5JI4065ntLqE9pOK9d
SHBo1uAfpI84Kh+hpi8cBnsZTxs/4pAsBw7bSRwxj5o2Bq6p63vfmtGFpipdvWFHmhjvO8wx2bqY
67HmtsN8K/mV6A/H8ZYo+hclaGIy6/wcQ/MhCmVmzrEq+VTxrQtojjSTHplPN+FtOaS84rvZ2hhq
9qW2I+QL40/HYq1rYoqhaZkPXg3ysfF5tfU1lb/rMeLsk7MqOHtMaWBuYlHU/PXrCcze1Yn1RYSc
A6ukppSx5aFT40rpQNUREU/DaCa7pbOMc9nWv5YGMUdZ2hTzqn3xcuRECAYOepLXkEUdxySPjIl4
5DxZYPUrtwvxLSBERwiddUDjvADjU9IRNSYN9jUMzKnGOVWo3QTNQSbioXIRiteRBS9pIqyy7+Ck
1LBka8HspVPzdmpIi+UsaKfV1k/qCGHh70X7eVEc+/Nc4phzgB5ILKu4QbnXFDPUqgSq30LRqBqN
YIF7unb1yZ4Iee5itEdW6x8prTdxycuxcOmFjBm8oiSmYzR2TItoxeGJWJFvcYCAsZrHL4Hj+6ea
Yt/P6E/TIs8WlK4eVvq2r7JrO1hPHevYPp/Md2kYt9k+31d5vT5PjPPbTPJ8Cc2J1Z6fY1/rYzj5
Z9PrVWB9X2nhn1IGmLdK2+c5Ya2qk7g5cD48WA2Z0HFFk1dEFqUCKVBFDJ1Wza6/W1qWL1lMr6FA
2+r5JrkJdRDQwMeGhvB3qzJuj9SBdqx72B0jr0xGXuIe3kG2mSoMZ01IhIUefy41R70uMg+9hakp
Z6ypA7IeNXEzVY4eL+279uT26jGYB/1cIUZjiN8zwrqj1oGsL8AhRwkuj27Pij9vRUWo2FK/0tvi
mCUDejYc0ecFm6co8DOy4RNd2NyguOEZrZ9pQwXUs8Griuw7NfNVibIplBv/ViNSuMU+c6AliaN1
NySEZkzC9MhKaBYt9YSOS5FqmVOgT0lycJQHoM8Wr20iLZQF/WmJmvdq1S5kRz+j0qwKUL9+uoI6
R05J8ibSDqeZOYJKUA/biLtS5sfc4+3AgSUOk6PZoudn/SJL1OTuVxulZm9xm4lUzcxr+1/0cxY0
XGAfWWorRNFheenI1g1Ge1fW+tCV8ueiF2IBS1b40NrGuf8kSlJc3GlFNSbibewAJelRXkcbua9d
vUdxPd5OE3xkienQAfSo7JTBz4wYNqEiNrYuyLqt97UKkMbmLUPPKj0XYEDAKOOoqX3/RSlt9rk7
beCUxIeWEzKCkfBXzp22XeJXmTXVIR7y9VemTKbUeqxjyWh0dLO97iT54AQ8IO2ynE2blOTUSqs8
SA+xm+mm4rYGwBbQNibZl6PyHLxhrKoGG2pOULzxqgIRtgys/dVyO8cu8HmFCS6m2rPHEcV9W3LT
tywuTYuCnzubKKABv8dEwWypCaUtxQoMazRuUQm6I6ebchM0nGFkNRMIkOQttu96F+Xd76KnNkqH
5MuSDM0hJZZL0TtpfZq0aVRfS3x0iUEmGy/ICuZ5Hm9HQ2JObr0UE92boDXywN7DPNCutjHR4U2Z
LdfUtXHNx8sJ3ssWNwW5qFX4lgVfJgOB2hNoN+o4f4jT4aWcAyhW2mH8gpq38lmXlmqVZxbl99pu
rkPKRMYuedkYJwOHUj0mBZp2J1yt9In83HnZfpLzl77y3kqbeinKUWS6EzN7WEw9YTVjxguTGUi5
gK1TDHMTJAOon36JCFJ6KUlg8ZF0hOG0Wu36dJMxqNvH4StLZndrU3phpaE51Vf5bRg0r2pi/5aK
pb61vW9JJ+yz8dHjOS2K+dT5zl61m1wAnsqFIZAnNVoqJHOFlbyamJNXPuxk0OqNDjejQj7pUcbq
hoM24bgBO1k4En+TQN+KgStaDfOCJADevu4tOGJ2LmN8klDPadHPh4Uq7JbPPqoKEWbJegLbQ/1C
hlgMgFjGCiX41KFfnj8bL+r3GffqTdCbY64ieoEh1S9uyYfK9z7bhddt1ZIzc0zcbRLDjektwld9
hOtdvGTbED7HlETgHz2X6V7cP+UFKlQsGJOeoWL6PydJC7YN9a5RmDbmOHqZEkXSUsFG4/bJe+20
in6ldRrjiBj6DIMMsYZJE7FbzzQ/8onoTYeTNbR6Srmmp+0YPjklZWnUFTz6CUqfwZvN3kyXKPRH
dnQBAt8NCGIrg21v1ileU0T7eaFxNld4KoK8NIdIbAc9X+cQT5+u3KPn9OMR0Mn9IL50S0UK+lAh
xNdsIJixaAH4egcqSNXcUQ1BnS3hVCAP3iYAtqYwvxgwZlsZWwc1OjCAQ3qr1EPugdoBZzbN4jRV
j34LeaHGBIC/Hj3lfJ+4xjuhohyOy9y8Z6g+YJkW1mYeqe0S+zMd2AaFZceKwFl46BRZhmITzSmJ
F16yrccO/To5xNLyIz6neFh0N+xSlN0+4KYu5PFEPEakxVhtZWJ/LZO62jJ1tHwvJMivfZqIWGsh
zJCKQTK2jwp1Kbr3lFPPyfaHR4uUjk1ThN/yKPoRt012kR1ZEbGfRMfUqiGgIJQrXALR8NOh4tOs
8IlD79Oz491SaFpDAwV6W7yhXQBP6jjgG9zJHLwg/JmP3jHjdmRdau9Hsmp6UYDztNDRM+LwN314
Ll1+hhOocxJANVFzKpkw+kCPLAH+bWmsbVLmL8HsAKufQVLr5K0ZkPVV+QB2jLu9ECoEIj4dveac
uGP8MC24sxdOswjxCvYpcoLinHlzjBOm1NW9O4pyMyU0LiP8AKdm6vAPsoM5dLKw8s1AE1CvjTAS
9v4A1Lur3YMfDOVGoeAqXPgPjhMBHapoUtOb8HworV7dYCplIIojKn/1bA4Rbu+MG89vp50s9bfm
LV3CfSzxsLS4dIeh3pbz0xKm6TZAWL5xeDSDHKZCnJIXF1fpZqmRL7Ehf+e+/05wWM6penqfXZf8
Jgt/0MJ8ObSt+pJYHFItiBA5A6DcWe6qxt90b02h5E557YubVZcFf+fSM1rHzsR8kGQx94eNTXQb
tDlUbmt6mpdr0FIvarMAvysQM03orW0AjDq25XNIVe8mhDqoTF3yngIzdcdrZ0HElaske1bIqCkr
OzKeOSv2SNpoYfrO7coNsZyf5drZxqgHZqf4keEGR+wAjo6Nf1UeoxRN0GaGHV2YKkN+1XrSO1Bp
JCHurrA1y4lV/pD5jFTpj9IRU9Vj68irWSTHzxElxlrDFCgwschRymvjLJsElqprTw94r15d5WvW
wARvuaoh3zVoBkfY7iEPjG6HYxnZM/f0Q9EjeV8sDDRd5MJNjZCpd8BMV5mYyJoIWOC0M7nXISBN
TmhcwTlHmoa6HeAaGBtw7yi4w5iwHhfJex/xuJV2XuGUb2CGZjboRUiCuWJ5QDFHGE2q213WsHyM
S0tnIihZLiLmn/jsdrJBP2UMHc8u4SAKmxbhJ2V0PY3kB6IS8+0m3s919zk3EJqwew6bsuF/Y+t8
bpibJG1bbQe/urMAxm2abGuQqG2QVaeILdiO0rBsLyLZkT8cXwbo0qxcDYrGHkpaQ2vHSvd1zOoT
euV4yJLu3h18lqnKQznpBS9RXCJi72iN9AZsy9xMl9zxl4MnGO7iRLZuPv32H//6z/94m/53/K4f
dMGgsWr/9Z+8/YaZsEljZId/f/NfL7rk38fX/Nfn/NunXNO3Rrf6V/c/ftb+Xd99L9/bf/+k9bf5
r+/MT//zt9t8777/7Y0tO0k3P/bv4Kve277oPn4L/o71M/9/P/jb+8d3eZnr939+eluri/W7xamu
Pv35oePPf35yHPHxQP3xOK3f/88Prn/APz89D9+LH9+bn//Pl7x/b7t/fpLiH0r6Ae33IFQOd47/
6bfxff2ILf7huq70sXujrAyUUp9+Y8Prkn9+CtYPiUB5QMRVKH0+0up+/Yjv/oM3pec5tvj4wP/9
u//2/P31fP5W9Sjc0qpr+a72p9/qP57m9e/im9PHUvxmMnBDm1k0f2f99v0prWI+2/5fImLEHWmD
3GFFz5Wwoz4utpoWSrm4JC87SNCm2webUDVER3MYqruyHPV9jmT36IWGTph23X0h+/YOvMFXp4Se
S4V47aPgW5JQUpQywis6z0Bfih4OTD+Lx6WFsDlQ0afSRNCy0HTFQ0LAiu/pDTIVFCL+SMZnmD6o
0cIfutDKLoNgVb6ljXUk/9B3Sn1nV7N/ttC7C1uFjxFoCKvPkq1dxsxH6Mq+VLk6dZrTVtAdtNtd
4546JC0H+5TEOUFsFjNUyRjuAQAZUQwhs4IyYVoSuRndSFwsiPmcY6IppHXpc3M6irldkksK2fbP
C0v0xqr65GhHIebZCOhI7yC3bbKV/ybx+1noGHbG75pz5uYNELScZSCT0SZ0gvjpv734/nyS//uT
qng9/e1JdXk6famo32zl+spx//6kLljsLIeqcCvrlWfsIzQWRff0canMCKM6kvBJ++nP99kW0xBT
YXH5+JSwTfr79auKAq9HmSPB7FpLvRRdK7fNMDFmXd/sFhkg9OT09/FR6Y/BJS7hvAg1qxd3tsQ1
x6GeytLIDfKaitiXTGx6e4gRpq7v/HgCP95pfFz+f76T5YyJHDu8xJKNEp5JitvW7aMe5+bxr/cN
UdiQt8Xl432yAcD98Skfn/zX53287+OTP96XCDCr//Pj7Qj/328jFXK4lrajmA4ISu3g74+466S9
HDoZ7y1hzftc+fPp4xIYhzJYYe+iIrVP2TSpY0ShhYBDPSPuuXGaSn4W0de0HUecK+NNImNwyIGD
ZipymvO4pB6inZa27yyXB3uWJwSd3kH1+Ck6vzBXbwYJUpXJ29JU7qmpgIXhfkfZOnGMrP32fVk4
yNjtbC5poKFk+hyzGm90du2Uf50aDIyeWvDqu8Wb7FqgASsIJtBjf+H5JkvGH57COOqujXStp4RZ
tt+e3XomcgL7ERu9Ps0LWVGVQAUmU/iuWSKKc82p6tTXyOjnSMGaq0mGDi35TZcuN0a7hi/1CjWE
jkCBti6Zl2IGzThG3XS3OlbWFSae45LtrQ52EUE2bFbFfQMgbCdqB5hjiyMx1fQMtJfal9zVd87c
u3eCluVWa44DotfyhCmwOqYeHfN0Se8qq/O3wYieTqYOh5r1EgfkEJSW4hBj/LKiEaLRQ4X4YDyE
gafMYz+Nc8TBXujXSAe2wyJIKktxZtmW597bgZ3fDUx1EOIM94P8gMeRlscPHe4Xz5dH4AO/OKon
+0L51iYJiYVxMNNHUe/ccyxl4fXEtC+Ng1wKScG+5rgJez6tMRUYsBOKmyMsi+FqKr+/AkiwEJuW
2BQ8QO79UkSXpUdQ207guxnSn7suIYa5be+kSLq7NLf3wYSJaDJ4bZZqaK52SHlt2/Od8U25r5If
jNiow7Vq7yXr3k00pcl9mxCobN/KrO3fxajfZAWJNEUHcwTT0N/j1gG1nTAvdu3+Di2meYhogNF3
/TrXYtXgm/A6lgPGmtqGiTPkznetdXfJWzTntVHRps5Lcq8aqHJ0psVJ1516ijWSdzriEVZo65rw
fJ20b/R9Wpp7CoDsCMXNujCNA80QjjhmIqqahMGxk5WMj+IxgZwwgsycO4KF8qinZ25FChWJwHU0
2qC/g7wJbto4TR8c1dNs7cbnPhlv8z7yv/h07jFdxSvRYbnNUm6AUGGVqwLraoXujITXsjfCRhve
tNT2fa1/LiUqucAtr39cfk0uPUbGQQ393WTOHmU1NRvjpPeYkekJeXV4lmNCfOHUnhruyfPHxSr7
+szm+xouLjbBCeaBkcC8GogVUSeie3lv89w8jCzrk62/NCb6VcXywWu85T5QtYuJgochmdIXjxM7
0pnAgRUVyz16MmCSZo1QaYvX3MAZwDQC3sAOzVsiyYMoApDZnccOmzYlaQtBrFEaVtWOzg056fBw
7xi6Y4Pp6RTRLmKAKQ38cLb1j4tPDXrUbn5eVBKd/rqYzt8xe5thcansXPj5sLen+g59CNCqMm7O
fSbN2fJeJX66HthxVzjmvioVuZlpM0MrLcCpYMG4bVeqzOD5REv0MKv8xELnrlqbspEgF3CERUzO
5PhzzLXz5A44zZPgOVaVc6XIf3az2Qdsagyvnj55dmfELeHISbxzxZ2PHPJpsGuf3au5sotx0b6F
YlkyRrYzdxdl1q+Ovt/pr4uhdaCFnHfQQNLzX5cubwhltoJqs8QRSt4lCMhFQcYBl43MERr0FFum
CPsTc2B5ELVFdMjsmQoedIGKMIasluEt2TljMp8+LhhurNsxY8g41bI+pxWvkzTwaWJj3GviFhtF
w7KSo5u7/XhzWNBxuVXk4XlAU0NfbnqOQk1c05AG9zPNwxDh14UTfAjkrG0OvRcFTwtqhjkrw3NV
ZmdWJXlGfy7PXtLIc26RXF876bGNeZiHGu9gv/7PBP5jJIkAEtoIlmCy7p1G3CUZmmo37PdDlbrk
8bgS7EXp7nzpvI59+MUtqTPrhCYyjeTyksEB2ovFiJc+rR9lNm/VbP1IZgFIYH6Jw7jfx6jXOpSC
OCBneXRYvxvUQCer5wahZzbyOj+HdlCSCoDCZ3GWCETdgm4lQk7FRkeHaK7r9JIEyCmblkGD7dto
n7SHJNTtC7RTdTOT61AtBztor8u6o6XGVudCuOSM2hW5jPs6Gl+a1K1OumVbH4TVHOnw2pfKIpQ2
y7EvVsC1Czt6mwWJMaXvM8+qJCjgbPKeLFLJaYzNtNXG9BA3bnfWGrCGYAFnAL4qzns63TTR6MNI
9OBNs6OZ5N8zBOkevL7vHgLvUKRg8dDmCtpnoXzg0OtjQ+kBj+BFwNVZwLs2NMJ6F6y35xKHZMru
0Nm4wuLqVYT5nN8KP/1ipSUjOXckQIFG61X15mudAIxY8qq5oPCuNzWN2NAa0sfQ6VIWYVrCtaZ7
09uvsbZ/p7kMMw0rX1fGRHzky36mN18XZXJEHQncte5O6Rxzw4oYHsfiI9r27GybNCst2C5Jqh5Z
RFZl6cd683EZ8u5LJMOaEBr9Mo9uc6GP5uORtd+sXvtHD94OJfR8b6pSXtICnxfVPcgIhqXHIDXO
AR5zgwEECSuYC9Arnc9cNB0wVpvCO3GmSqHTe8WeCn2GWqoK+LbTNaSWuR9TBjMCrM8uttsM3JHE
yihs/DYtzZPMkehlfRcDXtJsqzgrjrjOK5a82L4d1y26IMXpypR9utI7+ppWszm6UdFylF6bF6zl
nLHoSS8sJ7dDjEiS3gOINxDpqGXLh3leNo1woC6MC6bMLgu29B/8Uyj1GTUmh6s5UQ/B6P9sV0e8
cebfQwD5WYX/diqHU0uvaIRQ8TBMS0TaXAyPoADPGOv6oG2KGWZYy6MuExw0XYU9ZZmOi+PE52m9
JJG5cRA+XzIesqswwZMXeoTPUAgeUxuKcdw7p8pzHLB95q3IJ4f13HqieZZcq1U42vYCTKVgs6Tf
xD26VkJakx2s0W96Xk7zOHGni3Fwd7Ywe7JTFHb2NarcBgnyMmPGB5bcLErelYVMD301Hmnt4MTV
y4nhDdNnOP9bBgL5SWYjLMKJoe7cB+oUFL44YiC5QR1M1LuAhOL37FZdTYvTDIe6QeocTUo9DlTY
G2UmZ+fIGpOl5SwEnuLiDAQm3q5uv1rSZ5aa6hxBQfWTIOkfsaTz3lR+dKgF3ZzKG4j4tWT6UHsB
6paxBVIHGCxA/mgpMjYcxoMXDfV7w7Hd33iTFI9zZBPNU1X7tE2sm1aWcrwJrPwBRUT5aBViy244
ndyapIe0ykIwRQpnH1PisHIQgIYjBFnx2hivIcxQqxMZfJnejLLuL22Wl7uynJIbuczeyRroB3pr
8Gcd2XBhm0miuSBGE9MpAeFYSU5DBCa2hXm116xJmyCwhruijvF54AAmYxWcQR5j0/CsfOMaUWzc
NXwrC9SX1MaoWmLfB9PPRrSsg9F1zk4Y5yGMK6TWOVB6CuF9LZHnr7KJMksUqIbxUJh6Ord5PJ0r
T+5w67kn7RThVehAEMBMM01xpqV45nXj9tPXyWfGVqtEnmXPHlxUFiNrj5FwOx+El6tL6TUPEECc
g6CNe0UtmZ58Pz1gF2GMN1nfJHfsLmzUD0bfWA+6PDmnqGAtGSNpsGpxTtYmpJhbhqOrACtIGogm
eJfwWcCbWsBVT2ZSe8y+kNem4JppOW5zg/oSIxpSCfm5xbA4Ovl8XTpOFEUYv/QDUO0OSMhoHhN/
SL+1jHXRPac4adzh0Ld0rKuSFm83eYItDTwGlmZiXXqbkhlql2r7bVTb9r7syzMr2JptZt4x2lKy
RE2OpnrOT+Xg/sqQc1zMkFOmO8Nz665R95Q4WzPW8nPQj7uZ6vDilqHYMtZ/SycrvrXLoGS3Ug7y
2kIdWy1xdgh9jRUbpmNlFR718KALHMYA4m+HEoKoyzAfoxjKyHJY4jMyg2wji766yMqQSj2I/Pxx
MQG5GYntchOkvGuFtcwekee+anbj0DNtitzlHvX5vfRQ7Eaq0o/hamaEOPhE02w3yKbfmXGgg8OE
c9vX/KBwsWdkZppXaV8OlzoI+ksmh8dQRESph0t6FfbnJkRv7QlL8sNmDjJWtLeRShwaUYnT6EcL
2DLSOb5LjK2HER3wxugpezZ+P7xDzkfFMIVM7WeKhtKWwxkmG9iiangux3G4DZ6DslLfEvcF59VD
AAIL1KO8W9b0NVdmWF96G7tH/V2ZASEmfLCrxTBv46KsQT83LGfH72HnxPIlnUV+NT0pAj2aHibt
Hpom3EzY89qzwQ1VoPJ8VnPYoqBLMP95/Y9GkEkSNB5/Ceig58xU1UHM1XD7h6SjX3UdedtCJc3a
FnkL9Co2L+tQhAM97cmoH9ni8nuFi7gMq9v+Yw33h6ZBrjgAoMpQB3fums+YkYEdBYu76QRqaoYh
Ctpq5t35k5fuwrSJd9QPm6b22guTCnFcXyZ+MZoHmFfZ2auDe+m/msFJeD15+Z3C/8UrDnzYEPfm
zOzSnOPSQXgh1A/QatmOsF64OQP+0nhOc6BY/rSFv+6Q3pDHObsU4odcZaQ8doTjalx+aARVdRIt
xiJVGvPs+umbEyHMKodBXlQ/fM6tAh1b7XV8URieG8v7MeoQBneMTL/Ix40oFv0IlSGgV/egFHj1
UersVija8azQsHyXmFSk2nmyfDu4ReIY7dvOvcZhb58ZA/iHiV2pXxuAZQeNgLP7Fx7gcAdiymfl
mrGJdAsxQH7pXf64JGogCdd0KIdm50Kfo7kEDKhWp6G2cWBNzgHKZ3mxAqYBw7zJW51QJnPxMn/e
mQQpxNI3HEvXC5Kx5EISAi9ha+h0jhdufIg7nEcfZw92q5hsDkhPiynPH5casQq750z9EZ5EEelr
iNz7agKoH4OfknI5S6RXae5ERItbECOoMyp4OvWN5zbfJ6/LMAOgNiSVCVezWEuTj/8V4QN/Zf1g
VaV4FN50QNGMmYeDwbmWHncuB3pg0oVEs+WYWz8FBlYEcK91RRZxYcoDxV2Cj75GjV27P42wnNPH
ScOyAI2aZTm7LvqRfmXCMAy4L/pQ75PQwbBl9uPkj/ycfDrbbkH8Tc0sKlXdeB6AJW4sGbyIgHAT
UwSrlaGbDn6eiWOPFYbmQIRZsN3pwM9fc4KZIMrl+CGb9KsbpKd3Y6rujgEgxUKTjJvAXZOIrHS3
APo4GdV+/dhTKkuKMyer4AmRNga39jzXRX5ybbsmEuHOxxFeO0sFejjvroH/JQuVOibNgpksxPtP
Z93a+cUQndjg6IE7Q3U7gii/1W1swOhyQRIF2hWKROJi32WZHrcuP/CSMwrj9IJR+ePQWXpLcfqj
nHexiPbNIK9R5k5HH6bSR4HW6foVyQLehWbq92Iorh0Hi7IOm4tYq8/AcX+fSeTwcB1yHyka/S3z
4NweBg6s8WdSGKqHJmcmNtgN1h2To/FYUUq0pQiqtKiy7D4PHrR2i623qj5LTX1dO3i+3HCpTikb
QpTDM1Y2ZEfOejPZsZ1pt8vaT9QJY4RYtdMxDD57XZ/tOGIQsb4eBuR6LGhIS+4x4R/kiHQFHiGW
yjCGr1NmbYnuvEIYX1tgEIqRl38qPcMXk/8zYJ+6otxjnoiJyy+66QH75MgI3fF5tn5Px+mHsRHc
N3SlzvAEv3dtjBOpwPZccTS9tp4j7qYANmYc5AzDO0TOcxTxw6ZvXloe62Tyj+kvmjbRWaGXullM
uG6L7lsWauxwAY2tfhT8Qdg5ZwcipB8Ob0YC4p5b91LB8dFTVeM4k8Uudn8J/rbLhIPf2prSSh47
kf9oRhbRkR2J8bgd36n8CpYmfcwDLz27hM2msYQZYs/3lUQ0CJsUV81czdxrTUoEskoeERE7m25o
3F1e5EcPiV7iNBrbaMiouiTOpvN42AyW7qaCJULlPzCFzU79rGBvpNMPfhVnR226xYUL5HBM2qto
dEBmd7m38gjc2tyhVReQLpjaIbYkOI/71RVhu8foxhHroxlLd/AE0WI9piOoEoQN0KVIc4B8UlTF
NWvvgzHEa9T1xWXizHMRDW2JNCqhiBF4dBqRDdyOro9sHNXrudIuJd0BnXV1dSmH0ZjhkDEKfXKS
4j0KcGywV2eyuvZV+lm18XyVzvgNIAtdGrPgZ7YaRbxA/2w5K9yaGT22jOj8UQTBIPkZ6tEigVdg
VWgtpjXoWIs5t16TEcBQNvBIuWZnBN9uSfB8py39srYbkHcGNZmwVPV7PCkPJsJLaPK83jeu97l1
6I1Yxv81BysNRvdf6ajSDFGKvMK1tRjJ5Z4MDnPEWt5u5DiXWya9yynUxMqYBHvhWBMDmWbdDIST
C86pbiHB3eqR4CSZkfdTK5x7ZBEZER3ANUd7fieZIjtZhQHcCWjMagt9bYWwt3riVitD2vfI+AZa
3xwphBG7eZjTh9ESMfAqGuhNQsfA8mqxVVLNDJrja4BIhODnRF+KBMLSSHYbun7mW00+ok8X4Zdc
diMuleqQOpysdJIyhGvgV0WLnT+VpUuhGOOuNsLArZ9duPxVALmuevJbKzlacoaBNDXq+YD//imO
WhQCkL8rr6TDPQ/Wo5VhP6w8rGwIN9KP/1XOefL78c7pl+yhC5fjkrf2sdMDxMQQsTLWROgaQ4nC
c8CYVMznLKuwbeHPAxDE8mfsGj9i/uIhGdg2GPGn5Oz0HGqJ/ItCMA+rdveh8PQ1CEx7jpoR24Xj
55CjbLmJcocKT2fjYxyUnwM9xDu8uMtuat350MBT6Wk6XrTl7km0MrsIC5tk5nOXIuq+oeXRnZyk
1LdhJphnzS3eaid8EUPi7tOOKK1y8gowYVMBEbeYyHrL3O4y9zQUxTAH5+6jRdoQkCdmKhC8dae5
ACTf8S39kGH0bYzRnwErnMRM4MqaR7/541K7S3PIl/z4Vzvm43/CazSHd8HszwfPNzLEOhQNYL44
eypAZH+beeVklJebYWT9WE9BgZsmW10yyAvWDh35AQweRP+7cEOCMF0mwCumZNQcY8OuWq4fF5MZ
B+UUEhFMpu2dExYgdGIf65bIOKM3a7qNQxAo6VwfnQwYT9Mhmv3uxu+y6c4ZBopcr4J6y5SG1uWl
S+HglnWb7eeKERQL63VKy/aeriRENdd+6NmxExEEd7Wcwjs/SC2e0VcRLMFG0ULaJ47rXpXl/IB+
hh8Cpd/G4ol7DglLrLTJN42TE1ZlDH2LtbDN1xJ3mKIXOYj/w9d5LdeNrE32iRABWwBuub2nF6Ub
hNRqwbuCLTz9vwo9Mz1nJuLcIMhjJHETKFR9mbkSQ45bgGxQ5hTfQyup9xUYE3+I3/J1Y+UZL9gB
vUsZL5/pKNyDE0Ox6uEx9Vn2Ebmg2qGt5teO/T/N31F1DSL6phZ3fMkzl+ljyaOxhHl74bfY7ouy
/tHUZXR29X5i/WoeL6aH7gdxP6Icgpk6AqF8qZPm1LEjedQ+yJOZuSt95eb4xlCeT7lCpot7cB7S
hIA3R6lx5b2OG5Ys8Ibs2HSdePagSfs7TxRvoxuatAHaZJ3ICvooc+aXVEl56f/PZcH4zTNcQOpS
EK3Bp5SwA/HCswQpI2Rg53wmHc2bypTiVWY6wcRb1AH2FNDNcV+/6i1Ih/XYncPKYlCFG5rc1Uiu
BcoT0Ag15/5OhgzAXWk7nORBseDyj3ioEFA0aXu9LFZXHyXNJKELP46EMvlON2LTKOvhVMM0Iawn
LpTSMZtLE1qm53R6n2wvOK+XbpLhGYPyZ1WZ0Z6GwuCyXhKQuCCkIZet34ZjHPICmS5JljHX1gvH
unpYWgMJPcBCsPCOrsOZHlJanO3dyAJm7hscBNjgbWqrsC4e8TyqiaAKY9U9ybKjE8mvxmDfpu6b
kfs+n7A5MEIcqAPMOY6X5xZn7bHTM/tWXzrlw5Fz4M0pvZ1PtGzQ9wUJh4Ja9cx1+duTllqXov8p
C/IVU9F6mC6r8I5l03oaiO/0pkNxxkxUNowXIht5SC11KIbn2K2tvZgaQl3624E7UGLyP1cN6RCg
DRx9xo2nR/S5dXXHvDynDWnMDdy9ftunAuOu3vb9e6GErb/kqhj2Co1q1p/5yCu8erKS5HXybP9g
uL4a+KUzeXdDdpFecZwwrL26k58h4i0BxzuaUbxSHOZOdDdBdGGLvEIr4lhUD0ZU5V0O3/lV7yyM
Yg9KQttXxPM/VZe7B8l75IxgsKvjfrkyG002RRR02ywsKnjsfYBtj0PO1sW7fQ47ejOHdhJQYw0N
ICW68EThBCzCorp2eUJ2honmjrfXeLaSrjj4UnE/1M6OzXZ+mtkRMWVAMa5T85RwDD/Pq3BWZITx
Kqvbruz3WgPgxQAitoRj5mVNfyF4218Gyzg1bO9PSs+azYywN+M2/HZ2TEYyjkwoCTs+7/HWdUN0
Y0oNCmWYYMEw6DdK0nyeAVm7xvZ95ZDP390Np9mckVWrINzjGcL0PszLsz+lziUlh9EFWBf9KFY0
RVL8JOspfyzTILfY/INNpPe+Iigi/GrAGO3C6NhflxSGhcJvcPkvBuWuMGLphgVeqY+lg14eONzy
3k74Y5j3TaQ2uGSlmM5imV7bMp3/LxGMjWO4KVUIjk/vLwzTby+Zw2TOqpOvqZT9G6dCWCaSiIxj
Ge59DEuKOryaY4HnUkYxJKgp3Hn7uNHJtwiMBlYLRGR9KWx/3LqwKnjsm4Ov94TYS8VNOMzqnhpn
+myHLMLzySjJKuLnQF8KRlLob4t5rBZGeEVf8/LH4/nINI4Hbbvdh7PjPwZneHV8xgWYy+EG9Dgf
+jxYANCXE6pnqBZmI/50yIV6FXblUme7kC7wgSv7cxQfS8N+jTmRXcIcZHDog+iX9rdIMdAJq9C8
eo5LPBkRbedNucIXzijHB0nq1oNzKBLnTVl2SD5T/4InfYlmzDW+PjfV0mFijGIW8+7H2cGURU72
hFxkpS+YBEBtZcYpKqaLmbriPCI8kIGkeNKI/GpfOTyLqB/Va9x7ybEqp4p4iPg22vKlNGtiBIL2
IhTAUiv+rQASgcbOabqOvlIjsPZLa/hPfiwFU9meTpMM/xmMbQTV9WK5/FurGp/3RHqbT8TuLqa+
pA4Wkn9eKdIOdb+zdCE84PCisJMMvTmmcIGnJSJ6bU3PiR72RnrsG04OE4VA/S60usLAjLywR6+z
F/MYrBcMM6xf82ROu4E3xQ5pIb64BT54st/ISRaoGmE4zs7ynfAyoWZeHIJcaNi7WbUcAZswuuTR
Qv1WkDFiixZY445AzWOjJYhdMsdNeEB4gQsY76Avv+Y5R5HxsAxxBvIPqeqPwxhhq8oj+SPi3bBv
yma6BAiuDGXq49w55gkZAW+0H8ywo+BFDYXY4fymbrNtsLh1oAsWVbk7MboYzeChwMDU00mfBIye
Kn8Y/uIT94mzEKM0HKkem3TlbSib/KvAxuLs5lTcp5pwe9Kigq6XnHjIUzuBGrDSzH2m9AYmz2vh
LyPecjhL82R/2Bwpr6PgxqgjO35w236Q1vqSsWu9CkLQgJVNAdTOpZcRb8QmiFPn4C3Vb6W4W8cM
Sxu4MbfeqBaLdoa71jJYFgLE31sxmN2efShdmHojkibxfI2TwHkqQQtsQeGSN0OaJs4VNidAgfwP
E1+DB8dZhxUrxkNuTVESSKp946rmsl6EXqM8WX1aAw6Hskv0Dwm55Lik3Q4VLrxqZBBFRQT29Xf8
kl4yCiw5eKLtkcPtKMIjk0YOkX4VHvrCGJpnIszRg84/h3jzNTYZlzeGR6AErAtj3Xzn2hlzAT28
deylPIK1ezG1B7K3FUZqs975ZlLf2yHFFgkM3GgX7y7H4c1aAo4+eYNysej9hItr4uK3DpU86CKe
HuY6+jJb8+W/u9xcHKf/4SrEhWoL13HsQJh26FjiPz1uWMD458q2ODSyZaK/xEe/CD36X6stFaga
v2r+rmL5zj4bnAlxYiAoIBu3SVAkRzbJF9xP6tzVJfZvyCL7dhT5vjBhgPu0JCW5u5lm5u2cYKI9
J0w+UpdjWZT0F32rC2s+ORP7Lp9H9EmolBiA4x98DElb+NrEieAuPdlAYM55dqz1VDAPCfubCQmb
UTE7mH0daIibCxS8bhei+TxRDeac//vH5Ghr8H98TiQA8O26tuug0luMh/7zcwpk6dGd0Ju7NNCy
KF6dU+AT+xsC64MJao/uFYnga6FJ6uCFROrm0KyRJzVlk7jDPCYfne7Q7gK7e3rNiKu/1N5svngU
y4NGYdwGavIStW78loaCPu1qTs4jv6+NSqK7O3rzK+hK47RUM7IIRdnbnoBwagbzswl/1nHGX1Hf
7KXJLAPi8TlokskFeLiw/g7BKc6CBu/BACiO7d8n8SA+76gT0anxWWkqDXMLs6vly/pe+gADcgPs
2FQNzkvUPbJhcJ9znReGVIYSzYA/LJXBrFC/+onwPkNw/QiEdB80ah2Sxk8enGLksVLUe21qxpBt
VzzW8eo8ZKCUR8d+A75tWVFzqAJ2b6arygMpDhgO0jHBSbL2C8HwcD/5xXBpTV78YvroE384R71T
HRt2PLMPN7lwe/8FmCF0GuFVb7BFfzUF6UHaca2NUHWPPuqjIi2gASnXAMAJyIjR5r236mYPVVKz
v6DqKCJCZ6dK2g0EFQ9cIpvM9YNep6QdLkLm5nQM9FbAbxR/jLiN8wxuiHxvjWMCoAHRFKf5ckrQ
Bsmcf3eI32/TaMi2k6lQ6r0pud9QozLAdKXCkkYdDgijbjos+nOf8TNtWLs5d/rtd6Ph2Qg7vJK9
h0kpSdIcFJpdhiCu2Wg2IEAK1d2ZwhlPIk7s3ey/F3ou1jL0uiqSoNhCEGhcnXnyxp9yGMf77LJ8
dobRbOU83sD3+xcS3eXIsaSxxz9LaQSHwZxpF5+jcR9ZYLm8MI32mIDKg9kHfy954dwtVAmrSQhB
tc33JQQnNfXofmYV7HCeZzuA8vV96keCPcbS7UjQkNjKJUfWenwvZHRL82TYOWW4sH7uApRZ6oOh
U8XtMB/tyXEI/Kbqy69dxM8semlzBprrH2qbeMNGTieH3OqHk6kZBPxLKRz2G+oo0ojqGusLSMCn
yPmzVjnXtwlKRhGEmTa4uAglt5kKn6eWHO841+ZjvaAfAu20cIRgs6Btl1X4Rxr5DDLyu7803XvD
GwTDajIcc7K8m1gW1mEEQHkHI0NlcYQpCKl5V3EXfO8YZ6b4AZtZ9q9eOWcHEaTpPRFURca0T9nT
9Ldg/8DmRg6HGcbj1YN4x1NBbX0+03jAuMz7RuP1W5Yd2N0kL9IAlIk6aZKecp1hk2YZfTVGUlwC
aJUUug0fHvyqukFv0oaMUF8wapNvikxvu24pBSkTjRoEoHnCIzO8mI7RvUrNFrLBP5coAiwJzA/9
Zqxv4Me6zTIDM0no7Lyb+g6lS/eMp2E7uY54yNYtqdScXpdiPE65PbzpLdHRTgFRpC4yQd3AGlnf
p1WDBhj6qaYTXDy9Ec+1N3HdkrfHMR4nOvKoQeWVLt7Y+3kYefP6ZvYnEOZ/jMTHw1h3SPfuzMfO
Z01xnLARt/UwcKwX+xyUPf2U7L+lvkSguykULH6uOxxCmgzNhzzeo77lT0PLuXb9QGY2BQOmjUvv
TOP+v78xSKH+f4Z9T7BLD02CICiOtvP/vFqdsgpitVBS51JRZGFBuY1J1NCZTnrJ82V5mmbjI7NL
vKQwOF4yEX0jp0BPNv302EQ88wYMVN2SU2fXLL+F5o1GbPxSJ//TVllwRIeJ7p7HSGdcgjVSP98i
WPo+0KhNVlcNuU0crjJRxk2gWT05gyDJihKzb7q8Ow+e9zVlLiRpQGJn2wjIsqfSpqzbmg+R21BZ
Z9s3hFjuSpg+nEcDb6MG+RV0Jqed2ns5JWUhj0XMEyGdNHnjecoPRrYAwnUlndcoQ3ltBee58PEO
GfYj6xPzapgc1kg3D3gwc8BWbSW3zl9Gk1c3VUXhhZufIKTiVxhAlXNIzCJnlCnEDj9+F7HoXtMJ
2r0H17eLWO9w7fDa+ZCOZ52IKH8Pe1i7EA+ohA0ziJWxQ41Di4TFS0VvTMbi3VYPTvTZI8o6mH0K
ZnayiOw5NiI8DLQd9Ulys7q531qohCc/hMcAbh2IZ0DnDfdudvPK6dPo2+zSRg4z4hazUFXCTOgi
8QELur+7rdudYNNH8Chj/EYmNkB47xeDsXBuJ9kFg+FM0bRsNjLqnwy25Rchguc1PJAOHHmNeiKk
pvJkX+jEzCiccl/YRMJEqtTWC4dPWDunwW89pOGUZiqb7gHLcjstZhd7EIqnip0kdAceb2qCipuH
hgiJPwi2uAXRgM6m2TvvcTBZh4RN57YkX3Idx+n3GI3JvTDGR1nBRZncxn12y5LOYZUZF0yG5jmO
ndsSYu6KKQj8wFX0gvLM26RNf0WOc5pz80nYs3erwjh4tRCJd7ka1CagWtHPK+MErjc6JFn+7hh5
zqyYWKJiDJKFLUjwSZ0o4aOLNI3sk2JnbbqBdfGnxbqQTj5wv7UEtk3K42Ls9RY+nb3B1OIRW5pf
bPH8BAhRhzYEAsRBOmdcwmVpT1mvA6OZaR443Drv/XAgSWxAj/PnczogWI/eRNsGuakHbsn8zFpT
PAXFm6yj+a1rmK9HrgEJWtIg5HVj+sRwhOgeQYM7u1EELE/MzzaTKJQjNZ9joqZ7Q1nfkroIT0Ds
WQzKKsfYPKHh9YX3Zi7NayKz7pwVNOU6wfIua0l7DsaMg4gAsqfEqB9lqstz/PDJx00GdVUG79BS
yoG2A9+CB+yTkxBE8Mdl/CaUPf3ARQMIsgLI47Lzem7Hfp+23t6X2fPszfK3VkIlqRFcgdRahzdF
EuupERDFhTnCMxijYWdYpMWqKi8vMI6cQ+1VwV1xVNkZLkZMQau0UwXZPbUrXu9pFR4jKLDoeK3N
BImpf8+BfhvnM7aObGi/l6VnHJqx7HC2cPKWVS22jWPmV/Z7+bVkBTE5ajsVfwGmR6iX8ZBe4yVP
6dMGEdm4M2VGEy6Jf+bfJZV5O6HdwcC2StqS+2g7CRVw1xEgI7NJ2QI53i4QH3OEy7FkjvZSjO2J
5LqxrcHbbVbDP/lM/A7GeemhfjWO9H/lgP0M5ugX+KLUfcmGf2e9LLcaOwKezO6FDokbeK6FuMFg
vI8lO1yBS0z0CHAYgdKNsSTdwyjlJ2YVDO0TvhDm4ERcafB4qmzEz6g1u4+IJvNubP5QcqAn2KG5
KWcFYt0AjxCF+BOHKP9DwYlJAKIsaBYpX+poSODURQePwNAlXk5SgtIlQVHaAI7S8JCXBZFRdtzX
kPsAOpn6K+s7Ct2aH8LFuRWqkJqdIHOeyDRRZjRFoCfE4kFmglGru1vX52qqPu2aAI6d8AjbKhCg
niaA70bKulV0v5LU9PezI63rwMpzHbHgjXldPJkdY4c2iMXZxEuyz7PuR2w3L7MaDGpmA7rS+pkb
LUiHXau1+fVCVenMi+Q5isaKmj8OgNbkVbvFosKJmtBPKwY1kc4kk0FeE9SuI/MXawicJDd59OEv
fHZ6+2NysLcobho5i7beHO7XG6uHPMQciLl8cFYTNqJ/Piwszcd/p0eqFLcswq5RDgMQy9F7zM3g
X+twfEOiDIlYzExn+RnDQp3ha9lnqS9j5IAI9jTYXlUN7ZcIoQ5qWqT1MbxZ7rmUmCHqwQ1IjYSw
Wa0FDBmdFBEw3jVQksHJPq2Rn8qABp+PWCZaOdqPobR2o5B/OwlO72xWUHxjer248eBKVxawI5nA
2DXaJNyOwEQvHD8JMwXWbelQAQZFJRWvtF1eL/M11ReJIAFRqrlXLXj/MvPtLS5AzBK8GBoOFhR/
hl8hUGXUnykxkguaJh015cxBYeBgDqNiv47DOtN6loYZgJpLrBtuG1zwCShPcDLPtWFiR8Amvim0
YYsl3FbpNZiJndihC5nCmDoyC1pmWS/AFzjnJdOjmtPLOLVEs6vg/M+ggQloS8NazMk1j+1ToYoe
8TAvj2bWYw7sRcc+IaDxsMkC+7pepioM9q5onw1pb6aBRguIJw3QlBrmRzFj1YCZIyvW9UMhVThu
57S4Nz6wsCpUxrlPqRIh9IuR32PgSDjLHK3yUSl1iEbMVN3iwQdIGoMyJuANlUKSsIdPoQdZFJq8
qw5DUtKAWgoCElUGtDqM7YwqoCw9USdp7JgZRmO38EKq/ZtBx2/TJfVxcFxIdYQl+k3TdYioeb9r
ayzsvatg/lmEY/7dhUcwFKq6xtW+1OCqDad8q5ruKg3sgn1f3WumwEdczwyYZ16xSZt9lPX0kBh9
Lq2Eqr2eOBRRLQYlzmnRCnOrmvsyBIx0xr8ocyf6dQjqVHxvk+8FVoedDW9rN8ZZ/CHU3auKOwOb
6oVqsfbm0HVVGOa+0K8zZwhLUPK72LJQAsuhQs3EUpswIt5kSv3M7QCmE0SXKlMJt2zObWCLXQ1U
+ZPY+rMIlPNsHqBDzTdY2PPNpu4soV76LMAlX01tabTYOhylHmYzMcnLcTpNDsQ0XA7VG+UD7dEk
3LypoWWaMSEGyJvdJQgc1Dk/P7pg3FBXivJmqv5X3rQEO+cRArG9gGrRM2UHQXXXSkJdae1RywuJ
sd30GSVBoS2/BXlPXbxe4CTtTtrLvkUtD65ebZDfTHhZxXOx7dgFPrle7Z8RxBLdlcoMnmPhk5XJ
4V5kbUlhE55YxBL3OqetD4q1Vv8snOsfjpVuQ50TOm9jsxMM+gTQA6gwwheWaW6oZ6Czx8RVn2DG
jpP4YdjiymjILTc9u92csvtbHzY5+c70t9NhHO7tnoF2DOiNRADSFBS3Y9j+6mTLWW+I61vFjm77
zx/fAc3apKWwnk0TKovqnXLbUDN9pO8eBAF8bqSJsl6ukYneVwDEFZgTTgbo/IYE4Y3y4ulKJRkA
tPxlvbgNr6w4WG5zjX9KDJXcs9Oj6sXI+yuDcA8ZW3QHt0lfRzEZF7enCyGd6SdblzQbXM+mJ4ZF
wyM/osMisE+UmYA4h/xtueZbYczMu5VMDmVm/SQs0bGqepA19MWIKk4PLK+NRWOwE/mKztAcCxhB
GLjZhLe3RG5+9EQpDvwg8U0qfKOC/oaNrB2WFn1ZvxpxCexSHSRzIUntMctCj7dS0hJ+bO+Gjv/C
YxL8MKCsnoJqotPISm9OwDMa4GV/+D5biI6Htc78e5urGddL+jC/Chotv/rFNC/xiBw72u9xy8ff
j7H5wrnJRErB6KlS8U05dfIWEdtiQO0dF7cLNo0JCEdDXm+dJNvtwEXL2JU9zE5WD7all07OZ+k6
063yOpLVI3JNn0BVUr75HAaZdQCm/WtIqvFvmxPqORDtXyk2TjsowoPRJe9VP1vPhNiejZIyZAPU
DOw9M7y5DftFTrDn1a+IUhscZGGDTmS/tbo+MZPbp9j7pUDBUNZF99DGKXhKy7plyDU634icwErn
rYTFekay0dsN1BhxWwxc+E2BoSRRcrqqzD9M9SJfRmnlz0hs56agPnkwUnXkTrS2RVAaj5mmbe3K
xHjOhKuGnFwQstgHuhKj5Z9ib8xcgInyPXMjhpYKmCUnQNAm9DsQ7AMCOLS8nhsT8LizjO3eNlV8
iN3xjzs5/tWZBIRJi6CPqzPJazBZ+HWwR+LuqRWmDM6I6zMbHg5kdqMuTU2FlTZbrxdI8uNx9pM/
bW20m6plXERdbgY0VT2Jmidm9Q6uezc063talhZx2co0zpS37Vb5qbC/DcrhPaVSBpxT/VnQNXFZ
LwaZsQ2Ir+KJV99h0Smr9RJF+bOfaIhQN9QQ9s3hinrRnVrwvjeIfs6NZ+JoQrgxpp78mdVVt2Rx
9QiTfMmEpMQWjzx2ZsU4usCv7f2EQ2RgagQvnGbU47rKm62nLcZp/zX3YXmIQru86g0/Ei0glFD7
oeoFaBvNKdaTPxpg5rGHEMF1FIFrOWUPcwqoNLDQTzpgSEgndGZr438n/ZNsFqzLSzafI5SuofFf
+1nFLwzNRiY/BVwsPGjfA+en/m3neRlQtjj8EDxTWxjoErZaPpK6tsFKNcSqW8u5VY73t42k9aEq
6dzs5RnT14xUBpmriXX6UoesizZYNgzzg30D93jDi1s7cJXcplkxHtbfVCLsL735I2A4kwxoAG7Y
jV3copExtx0yuogKb954xmKfqIp/V6aN15kD1JsnnavfR8tpmNq7m4a23uUl8LzVd38e8h8DLYxe
GuzNYnAPnIDyS918i7BX31qXwDoBe3cmYpmQqmlsyzlX+pIN0trbrv1uaPneUEGwqzIc9xyRqzMH
oluKxHg3mSDfLOd1lpyQMBP9L4hAZcsc4xFmT9CGlyUXFM8647gTkUdkki1+InmtOI2b3qPqniN9
PUc5TOLSEHB39Ld91/v3NPzGYWy8RnE9XYse/07F1PVprKtD0w/5B5Tu+GXee0t2S3o5/TZS4pwb
hi0HWnHhXEE2f+/TYHq1JV0PLF9+4UKVT1V4zSJMOUzRHNiivbin+mKwEWjDhSJdFCxV8xGup6WZ
2NLFnElE1GlT7xnokpwjuXZNZfgSZsEEhQHtNTDqU2dYycNGNJ24tc+V9uKtlxh3ybWdMVTJCavX
+kMBzRf7qKVwOAx/WrSHHGwrUVcvovSpmxscM1hiX2x3kptlmUHPl+UZg4Ok45lablbB5cOLp4cf
F289A95nx86RP+2FduYkC4+j3f7l9nH2aEkrn7BwAXeL42cPRwJEhB5QoWFSouKwLDF2GW61Zgd4
1TzcFsrJogpRNwH52VKslycJ6oOc4LQNWDAZugXQK3vnEzspQbH4DHBp/u0U6c9clOJVNZS1xy7m
ZiGcTx3dLm0U6R6KlZc2DPks7mXeWA8zbbNXEiJE02aymKbe32UWNUWd4/xcysD+MMcq2lgAMWHC
APMVHNF8kv63DnBENTFlIK7VhgReupxUwiOwOppgVBFubc/922/n6mqGyd6rOOb6TZx8zWJ602Hl
HMX9EHh4A7KWWI9TO90p8/q9rMfogjMMLDV+FX62zHrGLmw9F0iTRTl8q3s/PXET12+LC8qWJxij
TAUjQ3ntM4wl77JeqoGjlUhtsU20cyJtXIrKmSzu2lC04ByQqYCp4s0LtUFvvUyaZoVLy/zfEYc1
iDNCNia5e6kamV/nakQDhFE6RcYvQ6ez4CfEG7uESIdulF5nNyeBFs0+wWVRPmZtbJraLCakNR8w
YnzwMvd/ngRS2jVg2HKIE7HFB2J8uf7Cnt8Jl30A67Ntau/TgpOPrpe/KCGjSxgWf0bTG6/ucGwK
cj4OtzjwvxCUx+pvCkYzPdTSf4PcCvlcRw89NzG2rs2J1ZiM7p6mAMwFPQCCjAWMQqSeJ2o0vqhr
T84LvTevbkTuQi2Engkjxg8v8Luth19oS/bL3wRls9yU4VAnBjpiveCj36epn4Cpy/CTRHH/6pqq
2TghqQzZsE4YEDfvoGzMLZw6NmdNDrDWCLknguAlw8J1H/rxwFMTvIQlaMKkx2ewxng7vX0j4Pkn
q2ub8EEFGlR/oEkxlQ+GnQPhmeXcZmw2ZS3Y3dMF4D/NkJRgUKKL2YnbBpuA2+ep68xlF2uHncXR
99JpqINfwe3T9x32kB4/YczKhGNcS4/UZ8mg/+ap0oSdztJCd+50oZEmpjJh3unqNFO6l8Q3WRr1
+rh+FepFMk8H6pihLNMfx9581JbEYCCHCXRh2o2A069KzMhpqkX+0t/aQv6Mg6o+rKdeE4jJQIsF
Y5qoRV2U2tIQWxxLXG19Xr9KUiqFW4HfOdsqxBm9T4dAGN/46H70KPMXwOXFaTAKtZldOBJ5axzR
d+HCwWKlV48x0tWmTXsTpF14S1Lnb5PcIxibNHwzLLguxpj/cOr5EnW8KmaSkI9BI5R77FNUeofF
DU7LRSrnNTF8+HpyvvTMgNmI6cYtnSpMc7PdWF7zRhilOBVV+J4VnuBExc6DFzgEUKLpuPu+fBjn
jPjyS5MX/Zt0U4IU7oDHFb34zcSBFyQEbZfa+wUQJ+gUc3436Lc2FqBtxqO1WyXdCqgsmRXgF3Zc
M5evQ/9UJBNZpkQ7xWATFwEjV2ay6Y1wJXs+88IPZF7WrxJBTMgFVQ0xr9pbGi3wL19AjtkDd3B5
SHW+Yc6Ec44Syvzm1zrodQhK0ES+xMx6bEOh+jq21R7c2QdsbUn3OUsY74OQ2XFvEgUDt1fv58Q3
joPLnjCcaLvjqBm+sEdWxzbEu84UgHol+kwKwJ6H9TufmWtHsu0pbPr+lBZ5dQxttTxTbncNfZgr
/9JNQOAkR9zdX7ytu1ulL33XPomwYZap/Ga3wp+Atdv7zO3oMEyD7Eb+GpuamN+8xGPVIHXozH0O
c/kocg4zdR6i0ZTF5xobJPu9cRL6LyKXEOH6H7Ehf8dH4Qn8AURvIho0gCvgXgTevPdFJ89JGkVX
122yoxm7r/jpG8TrJlaX9eINsBqzwQr3LBRdR9l9+ixw6RybY5zNzXXNQK5f9Yl8NMmSHtf0HeYv
olY6h0fGoTgoYf+aDSFPg2u9o0XP93XxYQ6NfSWZo/2aZzbkFPI6dq/rdxaziI0PMHZb6Ox8v+b7
E8nbo441+BNt+mJmtgveQn/p5pAxWr3eK+0mK7SRbL0I7SsrreHmutHnBMN5P1kG1UqTnHhzWx92
RzbXkmVIEx0gLJNzw7b0G/pF0rEGft+X16INXZwcGGRPtkK5EH1AFJuLt+COz9PsV1YaWrzCsQcF
yLlMIaWKU+vgUAXQ9OTDrcMJS1FY1sdMLvXG3cABRIkdwsYqk66X1ZmYq19KMrlb14310oTTcMoH
iVFzYK9XqZd57opPi1mKGnVpUi/3oZ+LSSPm7tzllFXn9WH96cNANDsHdZvQnhUI7ZEFkpVIg8l9
3D+ZeLgov5i6h9eAccnjmArD1IzpV9Re7H9HiKyY+PvsCy94ashYJ4HGBmwSojnb+lbTXNYLuz3W
cI2dTsb8z79hvPWrbpyhiojxtTVRweoynyiU4OIExvsQQIyw/Ml68Qw8R1j1i06XbiMjb8IpbH5V
0XxM29TadkUDHJRn8t331KZgDvhKZmITAJ1yEzHhqPIz+N5Gj9Wp6v3zCoLwQ8PZlzO1v/yN98Cd
s38uci4PeIJ/mDL54RoQSwGGbBFA54+K/jN8gRnav11QmIC1C/8Ewai+Ue5L63PgEQkpmpHXWSww
cyyDZ373SrwSfhdz2+MtNDOhrG1cwfPGEgK1KuMlCcyf1N3QeCelPQnrRWCjvxpIZJRhnVghTVRr
TBN9IfWGBrcVP265S03sItiSm3cVuaDaU/clhRKE6G2d6ZO1z+tX62VqYZ4aHE6i8JzOrDSxxnJI
G20wHFW/7ww070Ul9ySZplczwByWBai4jd/bh5oUPvVHfvpSWG56mLG64j0hfru+BqsIaEdCGh6/
g1mdiG2e/n25tMDHKKOE9vyxbpTiohLPbV4/e7FsLsPgzcdVInLLv6ugFcDyHfsQAxRGZOpjwpyB
vLjJcGIWEt0J9fhqtHBIBZBxVrhDLg2aOjPi2VUT23vM8tVhFZhqryYikiHlmmNrPCx2FlRfJG9l
ClknSCpEsUpGR1Cm3X7RkVyl5O90+NV7RXQOCwT/inncpsQzdXFqnmAyKt/SFseY0lGuVRpumugU
Vz9xPVdvxEaZr3tvMInowjD1dNcegt9euwT3vCQNSjO1eiHU2G3hi70M3bScM49+KtGxawL8MOq0
kYQ5Tq5UVeYmY1u+/UflE9mbJQhsMDPmIBBJqjXMBU5rOrTnWTrZuadYM1BEZIkEcILgQX3yiavi
acBDsrqc8lygoPdNQxkQ2JX14hCubNgtMQEnpRMktupZRCOmtSp6S0szT7fRlJQbQX5+V6vYP412
/2vMgvLZHbVsHRrp2UDx9LBU6oFgeypJtb/IMvolSKHcrAktqh5C3v6cJxsKNIAiZ8bPbCQxElQC
ggH/b3JI2SMfsIgH1rd/7xw+eHU2QXFTFDZl5RdTB3akMyGjhZ1docZvw/9wdV47ciPLFv0iAvTm
tbw37TTSC6GRofdJ+/V3ZbbOCLgviaoejNSqIpMZEXuvXQQ06F0ujJx53h7lzAuk5xrgT1jwIHTN
bflTTQ7tkIQ8ej582FFXAGUi3S+Lq+44TUzShTkTkeXG5toWXXfF0ZpxPgV8AD+eoV3bjW96Xa2b
xbW51/ko0IM6r91c/TuT/3uAEhDv40wjm1aeBkxjDg+IxO0Nsu2v7TgNW0erGS3HHllmeUEmXlRN
9ymebuj7sqdh9z+mJOtP9JayZ9A3tKdKw9hmfb3mj/dfJkuU70GNWMlE2JPN+rJCDhHdA9PTboWe
5OcJPRuO2G3GgZS4rYnUZrvQfxvExGzqpoxshvFmdCyD4dfYm1+sxI/wPVC/O6joz4XLBJyG1Emn
A39Sr5Du5Gu4v8E6QKwrdfFqiTgHndMEkV4U5M9Or0kfYd71hVYHqCXSf2yO9RuAXek6ktbxqveG
8+BRv9kD3ItEM+vrQkzq1ZCL15e72C/LYyPtXkZoIoxfwo9gGF0oB+z121A+adXitghjbY1TmaSb
hOTYte1DH3SxTey6WUem/SLscD4VOHNIHJKavQb82ymk2XhJs3E3iMW9KV5Z1xNLqdtZsxetXj9r
DX2lkVfdockGbjqZqtcXSY63yqWCAIpOOZORBNRIQkObx8N5YetbLYRyEBnnHtURWl21dS7WfjC7
y7bEynJYeo2oRozO8CfS4BQZ2dFxwvCYj1Q1ghiRTzUo5/hu02XMWxBvkeNaLwSHUz200lURNNwj
dGAIvy4sJsBwRpYSoaIUabiGznSiahsCnebK21Oosb+QU05G3SZvNLBYwuo+yo+B3aFMjPnZGRNT
rTpLPuVhS9hle8jVdG9N6rBECH+bh8P8QPJk7MCdEVDdVgernntOk4S1RZ41bduBUVLsQXOIsAOe
9dacazJK0N5VmTaua+xSF2GSrzaHBML4RCSezJpCaeuHsIdEMdqfF1q6MDnuQvLdUpMt1pSHpGZM
TAY/8QugE+LQHA+Ndp7VL/3y0Cp4PLMU8qQRjdsu8v0r0YXZ3UIUlRfaag6m+itwEw3L6XLqw7Z+
LXGIbyYyUTD29+IFhM8xME3OEK0dX93M1vftXHO+RKpym7kKN0b6I+jt4GHbprsfOCIc9YXDt1h4
vKQGOhbM9M4+7/3+pXWAuxNpcNC1SrCPJeKFeCSy37T8gEiVRCa9FK/10KEissx82y2tgbSJdi9Q
N9JfnHSHzqiXqkrCJNXwvGiYVDih9tpHjn8Hcck2Z/L0VCNITxB6w7PJ+tQFBv3bSJjZP6FN+8Jk
d/QluDrUgi/M6sSjSEnDy1DavhIJU8EVwkTfRj+x8BRr8Cf6YynscVuj8jFj3XyP2uhge7rxHJuh
f2EeuXcSAqWEPr7Fi793zdbARiF8ulmh+2j7An78xDmsLu1lu0hCbcbYwKYY/vyXUII3N0fSAVFF
Pp14ENdA86y11UDF6YUpPZ59+csxxU/aIys1HukSz390iC96Mt3raESbMhd/XnWdBsKd2c5+zK2f
Vl+VPIlC464WYg+JpS6BNGEd/7nMlfGWAMx4qUnR4Jsu0Kl3zqtr2oLPofbfE5eTmk56aytAnCEw
774YDTHWqFDfRcUm5GEP0HD5aU3VIXPrvZdc0JlupmmTNb2/oaAy3xP0pWvRd99mQlEODIfqd90I
XsioW/7Fdf+odP/nVMzsPPIXba2eP8SoLnoIsyVbuGYjvpgXGqMHK6DviBLU3FJikFU0puV1yNq7
wp31OFavTUSekWQ0LsVobpRQDelSydhhbhFXmO9Daca7TLf7m+eIwzSjBkyllDc0+ldkovYGyCX1
Hj0GKtgy5zx9sMiQ3Xb5MH8jcWHvxTYegpbnfw2z8onrwj8GSKpcUn3cuRBfrNopwTTFw6axUpeW
egUxy+VkXk8m0Qx55mLadLyNNo7e09QJvxjSZqf7qPUav7zmGKFeBDO0k08c+9rqdwu3zaOUf1k1
bCmwvB3bhSDqI3X498YxOpWpedZm/XOgOY3RP361PC2H3EAGsmFaxTkoheRtxbRX6MQee7f4aqDs
XTuFFuK/oWMFZqM450L7XkvDFQ4xRARjWb5pRfHb7KyRfcqOT5hgyTzQQFUnWIdP7tgFH/QIPnI7
C+9pi96eRAANg9PwxQuZG89GWYGAHNF64uJbJboLe3uO47fJaJInpszNTPrGvQyMw5TzwYPiau19
LeGfmYf/3zN7Hq5JwvQbsC5yKFUTcFUiaO9zuhKxMf4TlzgdlB3UaTpmQs1SH+ZekIAttL3aKx0X
bYaPr9/OUAPoBrixJnbyb1YInRDmrbZzIo8HNGLplzlenrRK6teOsIW/o2eyYJBH5CmxtQgPP2/D
ysS0rM9I7BDRjevCd77MSNegSFexfynBEhKLkZBWD5INKmZwGrM83XGnHpOeIDh1K1e1dk8nxzvG
UugWx/0XefMcCCJOOOzPv0tJYG1aLbwzlsrXQw/TRv2sZkCIcMO8mrUPnYxkjBR1AeOEPHjzmD1x
qK2KdwZAy3p0c+9r2nz4zXPuHzyUlu+x1ZcbPanrSz1lL8asfQv6wEVrVZgfaJE3iQDsovBaUard
CSfPDmY6zhfM2fNliLviQGDHK38ZBhjc1f0mK6j9ohQqB601dnS5obnYhfc9z14imjzn4QREiUl8
kVocCTFvnJmcOEKQZRQQB20WJp0AJOPsI+AxX03QWhQTYypqTUqPSFyUzrhALro09aN7Oln02XeR
qRPlyJnzVsVW9oZ1tdhBzlrIkeWCwEJJdpVuOI9Bz78yONJPANidh1rS2b6Wud4fQKAYYgCH6tOC
CESefOmtAqZJ1sNa7Wtz3ydmjBVyLjfpEoerkm2A47F0hvbFtO+ypD2qpk5aegW07d475HnrHvEE
N8fYFxdbKkkFI/gmnLujJ4+SjRqKZU15sPkjANyZZ4SWUA7loo26oGinm5YWe6fVW8K4An2+qIWn
ZgTfCbmMKlsZmPypYq2J/njkCyrxzqehO3BouU4DwAPaeTr8ZDra9tOixbJXfaplYBJMG/h1DoR5
hBdRXPo5OQrPdO+xQQRhw7GLE/VVSsGJxbZ+5IEgJUIuWWr9eUWIJIw9iOrHHDOcp6HwW6P2tXsU
UzmQir4mZwPHqf8QknZGHfUakDBoCqZHA0qOpzek875d6DEjHoEmGjkX/mN6V9Mmml025yv9q+3O
DHIq7TS403IhdPLPot7q1Y9uBBFeYzsivAzkx8Wy56c+UZ7TNv/pSj/0MHnj2ehjwExDfWhyoqs0
6ayeOxN/pHpfG69IDLpT7esxA/JogBqJ6SEmxaID4mThj8aWLQcePEK8ZRUlU5Xtyigw8OIJ7zzI
BZWTh1mYErRYSAipiaQ/4bq7B2lm3hWEO6J5vHFdBIlLZJj7PCC0TU3GdCsD/OQehOVDWik6E4EG
VJV5vsXwJ5vS/ljIM2WobIoDsZ0fLr70g2t6zlOz6fIEbFNushG1yP4pPD3cF131PW+NdG17Uf2l
DJj8itoHA2TjUUkAtKxjZ4Z52TEcVnMINefpwDZQfwJq7xtGDjC4+BCz8QS9xRTID8KeySWxdUnD
WFOO83W5qO5/EmIpnaeEZIQyRTHyv6UdQkR0c55glNApauSoYXRQ14YmJ2XemK9oQrTzrIRxbln9
k5VxuCcjABWCMKN6a9dRvu5LcFjYc/Y4VvSTWipEgafeLPcopZkqinILmpkhDNATtUx2r4PmkIrR
iWaO1V4b4Zc32zAAgbnYctVbaGA2eESEoYElMIvakYPni8s1GBr/6KfZ7W9bVL3CMoI8QhB3//9u
3R5XzJpBLSpqOcNQqiO1pHP2O6ojG7F1nr0ETMgOpsUNtozYxTF3fx9zlAI0lV/RX31EGo3ipASp
n7WwfDttONSD/H4bMdP+1amSME1u1AHw73kwTpcDVbsBb5FHUW6RNQHWfdm2rf1vGDsJ1BKEBSaQ
Ol8n034MYOYDXtvA4DE3JA1ne79nqqXOpQNV2MoiM/HojG29SQxoqKJw4v2kp/EpGgNAn6FnIY8S
ZE26wt5FI0wl3SfHLplwVtsttFNaIk96SuKm9W66Q4QQrWGkezfXIQZWA41+wIFs9D9zesfgX8SL
llZAduG8kgRBndFNfXCZw9+VTT4U0pv43YyciXuEDj9PYPXASWrMSOg9ok3sWe+AX8x/1Yss0UH7
gCnS/ZQPjVkriJEByIWpmRVVXhRupnGcYKlNF1rO7nTtYrz76lRpM5KEoZuttMwlo7ScI7w7XnuY
XDyldZZtST4iOMRnn879maRHqQjxozYGZBbm+8Uv/BdReFvasNVh9gDEuVkd7T9Ld8vQYcXLRn8Z
wiqrUH2hMOrHSyplA2rBC0k3e5rJdQ2eBhBYIotGviTB8TYOmDG7VUDxm/OE0mruIeCFYME9akr5
1+RTozMtSrWrUWrjmwWMAPOzcn0pa5UtMErWtIKFyWPadzSGkV1heednmkLkUTeOumfKltm1CxF9
5VV1dHbkol6NTRSBI2lyEpDQwAdjG631Ah4qPDLYfFZaX43Uw41nAe+rqh9KwDixOacGn9gQzN8y
GgXrGV35KrBJd01iN0ADwjJFpF3bdRZsIJVJZh5ESrQnPoTk0H/zp+z9emwCJ31RC6FCaI29jLq8
HTZmxcyZnvbSnKzFPijKmloUySLzglsdUmmss84uz6OuD7f5vyU38vMY9RtNxD/QVxSUjfw+d4IN
ljVEIY0tqHXudlVop2Cge5FJ7EhGG+mIOecQiyxfpygx0BrRpVKLSTbrujdQJ+e5oKWip7QAY316
9I0RXJsq+0n/2j10ThM+8eFpz8q2D8+mqVFn4oe5jr1jXbPILo4FGrSj6kcnl9AIwqvZkEMMAxXR
Oyaa1QSmYuUuHYHVaYPxLbTNvTVOk5TR0/9WzQs5sMgafz5EOgQ+B6MIs624DE6dtco5MqEFoPmd
GGx/fdPx6RM+svUwAH+2HzAaUMXw77alYF0tOj3K6ScHNf21XZp6iwzSvs31kB8qMDf+6HsXfq5f
W0F/TCvfG67xYwgLnmFCfEnlDaCWUL5NqISwFyYDEmJybMdKGyFMLjlpeZbcBpwfVuQ8apu4q6DL
m7daw7BujfWL56VEsCNfQL4rE1Vj19i2dOU0dybMgWpolaqun2bHPJZj61Dr1vex0Zynj/D8mgXp
Rb0jvAHxhAGhxWgJQckHC/ehsN6brOCtF1h7z8Iuw/yhkP1hJa4U2bJqCaWYkWXyIc7Tv+QNzPwV
dStrQWCuAaRwr2evIFdrZ88VHehk5HEGbmtiOPQG2+dUprZ3V++appNemRbznAtoXX6XAmXaQywD
3W7Y4FaJS2EiRMxbtylUAPzESKjk2ZU8sVmytA4x8vF92Fb/AiKbwTrhd935NaphUiAA7cwuhOUW
/VAofzbPpr9TJwx15iAvkVEhevModaazz3PmkHuwoVyQX5el1bydZg+E4U3ENfIfaKuPTkMJlHhb
fD3MT+hkrPrcDp9UARhbZ3GfjJGk58oiA6Mckp9+hIFT3gfFkBycHE++ZtfWGp6apKnpiSSrgdmO
0eMbkfOqOdULoaHhVwv1BR+1WJHnMzzUQls2wIoUvfd+cmhVc18LCOnzbYyiYL5T2fRofsPQKg5K
XSa0b4UpoIj7PWGvbVi8WoH5T+khoZoGjAF2i+UajzzcK39hMgjOhzy8YbI2ut9EJ9pn8XVB3LSN
q18kn7jnSljRywhzjZDZof3eVd5zyLMPJ87tQzYv0wvZnBFFknxMSimQaZnQiWtOuTnXrEPd/6SW
dg6GltyFA2o3TsNg49TW/I/ukkVj/cY/4X4d8D7u3HwwDqlVnOzOWJ7Ymn/YkSiPVDLLWev17KFL
F15RwEGtEC8/1M88PztPHDoOVRkw9ogdMqlB9a0aLSIaKZsr0lLa8DWvwhaGuPdLX0imlG3CnqE3
U6UcQIJDRW7CAr+azFuu5MwSbCvMaec1XX2h9q4vwIdQTQYDUI+YaUEFO4QKH3Zs4b9mDd6LXqqF
EzLqa2KFOF1H5dYJExLn/zPPNaadrKqKR+uW67c5LgD6QjubH3FpcgwZuCyRvGanxjN91NSLBlPP
YPb339Ddj31IwsYAesPo8L0n80VttYYbZhfseRdE5z2IdNFu1c+zfo2tRr/2mSWNqLCDYbuhPq4B
jxXJTM6lJAwhy86xtQOTVd+fUeA/BKr6OZQsM4MnQz//Qs97/RRE5J2cIpTAC+i+io3m0sjIyKXc
VAwVMhc5N14oY9vR3F6pAVP2KdFmP9FtgASBl6Nlk6WhKhILfXxhhm3stDF4MH6s9u5QBfXKIJsK
LqhEGPhzW+/UaECxaONORoBphbTWh9k+5grGI9bJ/ELNO8yVjdKVQmi3JCUUY5cHbyPt97pFSKY9
t2Q6y7f90MK77dsWSjO4x9lIZpyhOSNcAsrKlLarYNoWI7Hj9zBBp4BtyYt9EbfY+vzBB3PUupd+
/Zeho7wOlWDKs5jpk+QTe0UfmGablSB9yTGdY+4Vb4bWDNc5WYwdkL10QxQbfNpEy/J9WYuPoqfz
EmhofhS3fxh1hwMr21M5OlnFB1LFGy017SPOmmNR0SNbdcF71CUFrXviP1zPzd8zJPMMfypUq3S5
tggd0s3gZ/PZTvr57MViXFuWNa1nqY1RFNA8TMC6wQkLslDfqRovDHNEVpVNzo+/H9E5TJNRviZD
Xb6iGSdlGobLRgjTfJ0za9j4qZ5su775pfWD/TLoqX6YErqjM4aXl1lnxmVa3xKDxBNCvE+VJRKy
ifufmKPcZA9FbtXUuJ4aXTQXsMq/DINLQsFX1FK4z5wwu5NPmARZmUZhbMC7DQgBOKPlfa+dzKK8
f9rPCO8jOyQn/6Wd9Y82DR4oW/JjJcPOPDv41aJj3ik0jM9NdiTeC4eTxrSp4Jn42WY3qOnRyX1S
E9UjBaEAgixgKmmd41pY8IJDC760g2FuLMwFu0bL8w+gcghViFgs2PMeEVD7Ke8+ep+pLZRdBKdy
sXN7ODW45mqTU3UIpHgzoah9JAHNUNdsvrNxpaeyC99J2tKOirVG5YqMzjOPYoCuOYbzO5rlYR+k
gJLCUOvPHLfLdZni6lBenUGKCYsw/eHG/WtF9XEeSu/icLxem1Z9q+XZEmETG3cNgBiF7Y9iThiS
iaY9G7imcbvZ/zDwRtc4TBurxG82dkYItYhnntd11d5YkD9WsYvwHMvT0YSncW3x6Iimd0GBYwE1
zSHYgtRAzl+QiAjAg2yPfgTZNon5d1iRYra1kwIIImkXBLAkKWAI29i7tmeCXY8deispmjS7IyvD
RerTSqFnLZeyqamgaEJD+CD6gfxhTA/YiHMGUxQ0Inbsk9NUjHohkiI4BmuI7cc50ep2TtRZ1rao
yaE3VNEEAB3Zn/8LOa95gqJsntQrgwL5OKvIQaJmhs5qdww79Y1os2HDzFen24LifgncZ1tav4wW
C2tDDOyxAlG1joUfvdSoApzOegBkNVchTJqdkviohdlos3ZSnXjXdl6n+bxcuqQGczvamr8GvWNs
sAGaV7ErFlhflvOvslFzYs2uA968k6nZDyoddKwo/bieu+gWuin1jtXnByq9AxhT7xmOs3Oki9xy
ytgNdUM8Qe2+A16HYNEkRKDErV6cG9SVrbPuOudfYnvr/SdRUvfmd70gekKRDlWa1uercCesxrro
coA7yyUIUixmSEKJ/Jpqd2vBUa0jg9+D35RjMgqeVcBgZpegz0A1UrGdaIP/QZ/gYAhGTmBRjCfN
vWzrus5vpqxg1OXwLrDh4jW+c/Tr6NFoY38r5MMcktPCUUbnDi2CLVM4tj/Qo3uggN6fVrpVt9OR
BmlBxuS0J4TMfg884nZWRe2kF62v/vE8b3wJ5NKlzilZ4LpE7rkxveQ+jOQWxzNzSAVa+7sApsQN
2w5ItLzCPv9dchRTqyZCjqMFS0GwGcuAaf8SJ81EmJj7Fo1ahDMwtZ62zyWh4cPrJmRprexFDjTD
T2igHlOMQDwwde0F5SBdkJBZHS6Uq1DdHtnj6eQCavinhqj9iP6ofGldcFmD507bCBfW2eJozsTd
no89GnH1y9f/ETvTZV52emH8imUglYJbQm8iG09a4gzsG5cGMQNNCxz5L2IAVDp2RclVj1UtwFS1
HZuuZVTtdc9eWJdMOCpcLgAjLo/e+sRZRDT6+pPCJ4Egccw4as5jIlaY7vNmPDslzp/KdLlZEqEd
4dq6G4KjcCnJtziOBez13mPj6JxDZSbLXVEBDHt4wYCjjWl3TS37w50X4/R3EZ1vnKCXM8OAXq0h
/0fzYIzvZMVG23QYPnDXzyh49H+Q4o4I3n2Qv2ABbq3RDcxG61+MgvwzKqqWWZ4f7gaGf19nikU9
6L0Tfst8w+VHfzZDSZKh6X03voUSgKcWt5/9I5bu9aQwmzk5bntk+Ss9t8tbPgzNBwz8S4zybpcn
FVN2u0+2LqL215EalUNKOv9DD3JlLnCHcoES3umCzF8BZE5uI9k6dEL3ceK55wzazl23cgQz8hWz
wxXjzNBjOzW0fSbNtLlWayeDtBHkh1FfrI2UuYxSDRpVwCwtg3R5JXi7SPwOpSDnAJKkXywUhrs6
wrCkG/7DsYKRA2eFAZHLu+PwRKZQwPQXM44T33y5qFdG9dZ1EWaCILiyf1I0zI54VPweBw6LsHVI
1bv25oBojR6reldmpgl8mITnKtZOrvIpywU3PiomDvbrJgt/jjjC3qQt7A3ikRuhHNLi2DpZmijf
BgH+1u+djzxpH+SUc2eX1W12kwjrl7NsEt2o7+ZeNZ2jpG9vVfloZIVCJ+rIBCQ7uFZDV6scsT5W
zDSV1NKTOhf6WN7JZizTyvD2hKnyEyckAdNpTWyui8AzG9L6QB10Uxg9tUxZ85oNUG3MCtSh19g9
2soRjRxfwozzbrEADwTWl6BDSesni3b9MygjDy5mp7J7AmNpS3fxCCLHKiasn8E7cOTqRbeL+tYk
HvYy7J6BrtPLiuBYDh3XYRuh8Xe6sjkJCZEJTZuWSOnMhyItv7tpWHy32+M81tl+NIH2U/AlPJC8
4NC6Nl5mWvaIr/imD6093/JZcw59b90qMiUB1uJdxWPBlu0WTX4gzaigxPX8YMWk8t9hxi3N2QFJ
mezspL0JLoo5GTc8iq8IMRhyAyTss+aJY05uhGq6NgbZyLNL9FpT//gsaZnEDMfFMB9KFT3YSQme
qC+uop3M1UyjapVq5E26MkNJBSlVum5du+LnItCflhLSHNRY30EuFc/WM6ozKAI5UihiB1JBiX+H
OnS+MQmcblPbRRxL8BUjXuA5BIeLZDMPJ7vfTXQf5uxLOUUmmSFJPK85gtmbulgsVB/JeZEVX8ou
o2X+dByz5k/3G2SnfZ6Dn4YHS9OSiy+Nz1MA59du6mgrtLEGN8ZOcPmfumH8Wmtokf+KHJS+4bNR
2rnoroVkla8+EbNQX3ChLm9Qv7gHBOhSTT5/1MKwStDyoL7d+gmJVJX0UJHEXFwSbXkv+qHfWzUc
i8phYHM3BdEpCJS6134xkzPbdMnzxtDOzlS/ATb6I+dUms5lwIBIqjNSLtuIkrcloTuZDt+hFEyr
quQLzsnlBA+O+E4sHGaH1EWuWywcrURs/NuL8tvvxV0uhQQqqSWFOHvxgnMU8oD8u7Qd6fYutVGG
dE1JQ2J4/Cg08WYUyGgv4EjBPfiB8UpjANUNV3ThQjSaXDQy2EWMqT0lQ/nSyymcWrhOiUVr0xvH
FPfhyAGpFrvZYyKEPo8ndkw72OUEdd/KuSXNhQuep1zeHNVweLK1D4tzIkwx495zWr8NCNl9pXL2
0pKmdVT9/PQPYDA3jhHVuy2RYK1mZ2dXK5cKVkH+4UacPmJpSq00zSZ9xkXO6rk7utOcdtFWb3TG
zxi+q/HLCMnzs87l++kJKbEeidlDip6rCaP79N6AYNnZ45CfU8kkQaeS4F0CzGph8iSeJve30eT6
B0Bxf3wzIx2FIyAqYrdxD9oSxBO1yYgBlWM/JjHaxHkbvVJNH2ffRldnEW7Gs2q+Fo32M8rS8mS4
UC1qTl5uVKJBiK36BBhwsAe8xqCkgri4VdrA7BA1OmcjY4we2V54BjS4nN4zEjSEkxN21SHoYDVC
f+uZoL46ziSgHUZXO2m2GOXIXNKK8c4vMN4XDNo7oeH/UD+b0MF8yvloBBH+/B+/QmnRUdAQxCh9
llz9pENK0n1GR/tGadDd2uWa0989aVbOQTSrhq9G5/SweJiWNhICO6ICmAbjnhmwh2LskTcyweo9
qcHNtV/ce2UH2RtPfXqaC4TMLOWYvwR1cestAmM4iUQ7Dew/5LC+EFvOAGLdNmbzOhTLT1vv8xXd
JKR2cjjpT8kN56L+7KnOtmVh5NvFw/VuOiMhDwEcYaPGIKpkjVadcrD1R8KwLL6zZMjORpTvTDIX
4ZeRAIxlm9NWUED+GYMvozkt256ydPW3/ANbhHUnxaA2BBjnah7w6xwtGVUH0KFAOsIgpOyaqnE3
iy6GG451a8Me5f+Jula1UDNgWiNCKvoM/iC4btfGuNss+oLr3iyarSIdqyWX4TeuHv6APWXtG0Fi
j5NLw2qTIA2NAFs6QIo+EzBx/z/z1DmmQz+dN0UGTIytarh6frRC4YwImqnjmVrSP1cczbapifcy
nZD+NTK1VL1Siy8pVIs1Lhto0w6KCZaA6+SQZeQCbJcy32Mv55nrIEI/fv5wsKbPw5A6BiVRTsiA
bFfJqfpsxHjEIDF9vmLgE281vn4gqvwCcuD514GxBJ298lMydT/8klG2+mfoMJDngTRlhYjDgRWt
fJQHB/XkIjmJVMgxxBiaTSlfinUWZTje1GLXg35EQfCSBGW7ng1yLCdEvhe16BPN7yHjwpGTOvQi
0dmVsypbLq3f9qfMPERyaBxEnX7yPZBFKw/pCEFvAf63IVrOk3AIMETitbGYsvKLDDOqCbSabu2n
YBlaNjZ2PtxHgJkw0NCIO6aNtwlmAjs8uYAmw7nfaR0xxGHyZkmovtl3iLEVXx8ljyEHyubaRd+2
JszUPCHBNiGWMXiuWv81AYW7AZmFhuG//6heecItdp/H2Jj4Lv4v4OwpRk4yisQ56LJ7Jlqxp+NB
m2uc7PxMR5M40TEsNpa0sTlyGSsyY4qGlrRdo5YQ9XTlglyOA9ySW2bhdCnaGByOzKJ2rRi2Q4MR
1qV/9s7YwVu7SIpeSSkxN0vL7H/xgn77OfYvQu1sUF1KIUBs2d+RI7U7E2sz/34WQ8WZDFFG/lz8
Ix2NiTwsKYdOwdxhIGgqJndMrF1b9y8iLhBTkdj2ZRwSqmTpIS45EJPM1pGrIr3FaRSfPx/qUxI/
ZmkWV0uOoYbQXWLnG3hn5Jkkz2WPvA/LmFb3y1kFduYY9D2tTvbKzehJspR6pRyO2uhmB0xLBwZF
7snP+z8LmYp0l0WIFoB/qmXpfxa0CcB0F+NNmgw/n2/qIaced9rSrrHWuyfDS6CppG13qrhb1btk
Jo5piUx4rRwAM9lZUUqecsGU4qIscmpSLJU6W3dceXdp7u8J4MZh0ExnZ8iAs5nz+QMUwECXnPSj
KLgjFJNJVJL4LHO7BqenRwOV3jhB9Fj9P0FEM1tcIgy2Nn/npE0FNDSI3W8D0MMjgYlfYtWVaOk7
7nAbE/s90Iho3NSmyWhZD0uyuSEBx4xQyLWbPQMC6yATYJATicBYdjVfuS3dTkD1q88FmjMCb7lw
wbKDcpbdwDeeL2pp22U5TKK9sW+l9LQEj8DKO5PwxcyE7sxn6MvY9NpWp/Je+TY+SOuYGTwkqr5o
UXs3eXXSUIJJ8Cdp3TLLAHUodwqgpZOZgtSKAC4hL2eFa/sv53nNclDCjGN2g4Ka3QxpeqqMWHYr
u+ilSzoJSRuvkZ9McLDmerfMCByboMl2KaPgt8GGyJ11cXEaHBr+iOit1SzvzpwypaaRzt3KXt1v
/IVjy98ev3qltwjKlhlP0dcidxmFWdl0Vllzo1QtuU5pHDFHY78g4zTTunsK7ACZRYHNHzPis8Mg
sgehMjFJayQ7CrxQC0cQtwz2Mz6+g3oXedZzimqLsW1qX3s5Y45rqztDKNwoG1olOeXKlUY24Z3d
VqCRtr5F0UuU1ICZA/qBh6xBuODBLdu0mW/uh27Afeyf0N67L42Mns7z6geP7GbT1Om3rOKD31QN
MzDLZ3PlINe/NBWijPkVZsBwzRNreq2GVF+XtIwOek/vVDOQt6mwR8Mgcadkv4ReFRbXgv6pGnSo
kccimyZBilEC14uZhBW4SXQzs/dR9gxA7MXYhGSG2Hhnx8IYqz24QvsI/OlYyZ7+Ikt7WcScsO7o
66BnBy1CB7MAZOtcPnVDL5pxcJDRrDQ8woao4LfbyKPiWsym20WdKW6dgAcFe1Dblf1sXNDBxIf5
Sy8msfUoeu+BXAw6dZi2nXTbeeGD52X6pWyb6VD5UHXqJN7FgbPcRwLSwScyfIMcHN/p0LDUoMhq
kzgQJ+julRR+t/CwebiBiPB4RN0Cukubpejea0cz+LN7cOaLzMGBApq7NSZ6CMbbmsilS2IL52yY
X8huAH0vLwOlMlB6g6nrf8dJ0hw13TVQ7C6AAQU8Z5iQ7jUbEeZ4xm7AdsskRLyR+FK+BHEC6DPW
8WZ0goh4oz8lnAUB9vkJ0yzN+ZytqAHLUGloJ118w0wB4B7KnU7R6tSxqqDqpxrGlxcXw59FWFZ/
mIitYhACD6RmeBWWNgd03jUG4XOlRo4YJGEKLQps4+5oTDT19L0aWvsrWnpvNVIt3tC1ioMY0Jok
eT4wZ7Tcn33yFTj622JIHzo66IdnQGLLKuQ+s/RMc7mRm90heo4bIgnS2fyB9lPf1yRcw6db9HvQ
EhzQc5Beq04Tsj/QR7LnlDsRmaIeIRLR1O7T2CYtcQkSFDEum5ONnxXss0TEKTGXpzslSr3lTZf/
ePWB1FLTWQIUOs3zsVt8eEF2Bq2tMg1M74o7B660ITuo3mWeuH8e3ABYEHJqDQ3exwiJEjM5pLES
TaoWskIpuKOpPOVh0xwcZMw7Rg9P8BvTERcCML4or4/ICb/FzM3vNHKbLSc3/WDYtLX+j7EzW24c
y7Lsr5TlcyMb08XQVlkPnEmJpGa54gWmcFdgHi/mL+r/6B/rhSvvdA+v6sgyC4MBpMRwkeAdztl7
7SadWSdCODHWI533terzhWWN0qb29kar/RHHqNf7wG/uxRS5mz7Xx42Aqhs6RvcasBxRJLtsqcCp
s3wpw9UuiMuKnii71f6gIBVm5GurIRiAJC2rI74cxBANGTkX7FnUFobWpzg2ZnqfkbcLO0QzWOR6
mrWKNArEqc6Wk2pTsQIeQFhNSxsFgD/CoLEnaioSLqp4g4K0DO9z2Ap3rsPCnzqry4qSKPlonsWJ
Qu4SjrEwzeYATzOsFSsX0xNj240HAmXNftl7nCI7udfksAFi4D2SS9LjfSQuUPwzl0PRkWL3LQ7J
VijT/hUOsHeAck16BiNmf3HyY7kE3NSp/VZ7uApU4z5kh7+dPEnIk5MAvm2ibacRtxwDpnupHOeN
DN95m7gGf0eRDp80MTpXRIHTTbIapGLSmxGzUT0+jKzXHbvXrupgV9Jf+U1NRqSTu5vBsrnFbWh+
cBeR1hPefZ7ouZ3VWZnWMP8GsdY1g9lkdsm3E4B5Vp1eDBTTJZ5oeHz7TkCjlbS59Davrrru37VJ
icmTxvLnvNlUJHAR6zTvHNszt7qLBcunsnb3MgwBGp1yqE6jAk9WVvO2tDwu82AYl57crU01rAR0
MiKpKEDiw5aMq4hXFZ5JHbyxGw7sn6KV1kXfiKtwdp/zfeTk/yJxwfF+DVyAzCZMArNsYRpsGew/
By6Q7hj6w2T426lgQxwXYXbFpf+UB/PUYWtG2qeQ5KpZqoc5+hP0JWxavBPLabH1zfpbDgvn5OtZ
y2wXPZiIQS6jATNzsB3uYQfFvM8QfpbSvExL4nzbENnZdRjwiE4kFctYKyfitNgR6Y7QNHIhQiPE
LG/UQQPCvnHLhviiZSydZW7AWubMuAxF0J+pvutnukOSNZyYAdAxaUqWLTSjJm1TlKALrFL/Ipd2
4gw26OTCntyPM6r/rHHvdPvYOpp+guqM03KMNdr/DJHmUL+b7HqpqDkO6Z6Qj/ioCNQr7Q0ferYt
9D4/qi+EYTz+C6q5/8un4lB0J8l5wZmbnuGbv34qrY5bQtBa0zHBQ/axN72b1Wd1yEX//UxdErc2
gYY5ES8EDmdJ7VYHB1U10Tz9fdIuuc0yqq6iR5BHH5GUIz1muY0S0UQ8ftJ6q8iwhNgVsSxesYHI
jEUwoZBQ5xhtJJ3msIDRmWtDg7iB0KpmwSFNerlUqCtvGwkWHXJZg9wmhpa8tcQI9NpJyuSmk5p4
wmpAAYhJkhgXnyBbohTaxUPBpi5Y//U7RxLBf3rrEJyK5c0zGdzNX29ou3E9UyR5v7ezaMXOcLoo
QVi1VIVx9JqEN7n6Tj1Ruu4b6jtyxDVXntShNdL280xdYkH9/kTmzeR8ktW8Mag2fqItKSIYJ0jr
W/WQ/U/k5Y9LdeZYUmzGMpdrdakO8/IiEuKGGOeTwLLrrOMQNKs6ZPZMBLoeES21lGXHxSPw4/Dj
MeMqTSoY6ikjyZibjGI+WLp86J1Uu9JMcTfG0nhUlzEySJfvY3bKLVSC6jF18NvcO45G9RsN4JWT
kBudSU2HZTwNcIdlElXktzL5Ypir6XnGIViP20BSlxcN61eLzbei3KmHFOpOHZoGM4qbGq+/PB4t
MDz1E3AqKBwQJ7X98Zh6Qv3GnDTkqU0Su9iiilf6eNvPEKl0DO/jMgr80Mz/uGRHQOVQXX+eqt/+
8by6VId8edkfr13WA8xvPVuPKSVKDwzVkvJJBoLOlLRmTZ6c1WEyo5g08uU6NDN4FhmUzH75nR8/
A7ox/emSwsCxF6zwwmYxTC8l+o6o91u0JfGWBBg0qsulS+yPJAIug2+9xElkC06Ysth4azASr5FU
YfRdHvvxxI/LZHkiEmaPbNHMTonmRRczay5mWdyksomuxTzQJSUye6ZkTz6jsPslLVuvP/FY4RJ7
psXzAYJTfJwXe8gnNms5U5ciYRY3Gw/wi/ONsKP6bkLeuNENUhQLn8L13BQS/t+U0IFbDlObEckX
tNEOreQNrib7EC5ZKHLZAAs/IoIRkZwdbYKDc6lRuGyDMLE2GQieu3yxCgIqoskpgLyqx8iE7a9/
PV44vwYzOQa0d0u4wnCJshOu+ef5z8CNZwjE+Xsja+5ytAN/aFecVfYjQW/hQXdScUt1LYAbzpd+
uVIH5KFoF3MqntjvSciAa/L9maqvWZOD6Ul2ppaQ7Zo6hOiQZwwJAZ7zICvjDlfYfNXNR3VhUiI+
D2W0NZapSR3UTBUuSKP/7+VA8WoVW3zB6/Rp9JzsI7LYV1Ecrle89eEuan3nAiPi+6GKUoK/kKOp
h7DdfH/ckmB02yXbPK+cq7OIxtTuhphUk/UH4bPhPnXAEtIYzEtB2WVe8iH9OuOUDK/xX6xHrP/i
87Bt3XQ817aQePm/fB4TRFqkU0LsY5R4l9zzzPtwYO+a0srLYIveq4ci+tM3hWhefzyUlIFxiKFj
rNLll6Tu0vsgAY+Uq7I696VO0AkNhHPAHXeEW3syizwdwSXyRJ3bYG0TrBcr7ELh/qenmKHlDjcg
cVP5kGxrFAObVMHMoiLx2TX527++I+1lbi8p02Fi/vaPvzk+d6RD99A0LJ8AEc/45R3wUyYu3cNC
WqAXbbJvSsqgDmRrpAu1Z5pufjzophF+xdJIVh4pezuysCN8THr2LCiIEeEQIGFSl3GpHXHkQKYQ
9rMeJDfOAscpaZhDSldHTz3gjAP1wnC3JCOy6WhS96Se+Oln1IM/PR/kfoD+imAiIqPifY3pZG/n
7fCW5Slrr8h6zmxT3Lh3/+KtWt6KX94qJDOGbbiOq5u2Wtx+fX9glSr/8TfjfwRiSg2/d8SeGTI5
koCYPY60KW9mPfsWRo1R4uLgjekEVZSkaLYiKwCz0OIbb0Nq0ExxrjYdhIvUmCXduxsv4WaFBoI6
Ix1JcypIfmO4GUf8eXw3xAWgvrhYUyJYVCQXcyR3UY66i6y4zNiGLc8a91HszT/95PIKPlBHBSzG
ffscRTiqo3zIYPjBMFYHYyJg7a/fHW8Jvvn53XGxu9iGZbq+DtgMwtefh7aqxU/Uh4Gzc9oi2f6Y
mNVkO3G9jjSCp/ncwhlkJvO5+pkoinJSt/s3PRH3jDDUnMLpN/glyWOdzP0TXDTEzXEib9WlSDHx
2FGV79VlZTQe/RiYO+rSqKb5srwQ++T+ST3Uhu/qxcSc/9cvltHy/OnFUDF9fzHIFPOlyNx79Toj
mLptRVRgezRp7sfw8p5i/Fr7wQceMta9fNL1zjgHtfGa1mRurFE9lMJpHtWPdtJLV2lTA4ZcfhSL
QLKdzBA07/JCObuGI1tODaMiz9rEV9zVg7n/fKHC9DEq+sWd+ln6dlgP4SQf1eU8TqBL9S7YqEtI
Y3QRUnwA6pUszTUf6ciq5/RKFvu//tT9X4cPRg7XNSxbdy12c/qvcUjL/84dxxCScFcgzfc6slyW
Q4KKAOpT/NayNcAx3rD6ImzANm4AlD5UcWZfSjmnrOgtWvxOWz4DgF1jAku+ePAtTtRfnHWhzQcf
aboDqL5b9TrIS5U2p856h4QJRsUbM/F0utXZo9OO/VUdaDuTPeBR5i2MDBPW8gTLzv7aLIdWVl9j
t97EFEaOisDQcFtdhho+je+4uCA696EiKYPFN5Fz7vIYTv3iHGs+TTWYzqk+Dre2k463Py7rPImg
jlfVul4qUJ9bxqUqpS6V3ViXb+1c73nHErIY6+qFbp4Dg1VWaOfnRzzD5W1f1vYlRJq0stugeSUY
sYGpSjZuNkKdqO3+tVtoLAho3gg99XZdnMu9JOFp3RcRwdMLcM9fDl4REdbq1ejs4wFUTzzZoC1N
wKczbANMu3R2TxjMvx+KGJydujn+59fxf4Uf5d3nl1/+x79z/bWsJtxiUfvL5X+c469NKcs/2n9f
fu2fP/bnX/pv/tRTmfPfry/0p9flf//9n7d5b9//dLEtoKRM991HMz18yC5r1b+BP2T5yf/uk//2
oV7laao+/vG3r2VXtMurhXFZ/O37U8usymz609doef3vT17ec37vsfs///vbx3/6hY932fK79t8p
jCC1Ygil/ur6BJANH8szhvF33XOpF+qeZYF48iiusOdro2Ua/7vumCxuZNkt10L83bKEbXhQVQxg
Oa742//7a//0sf34GP8N8fpdGRctU5nz56Hd1XWqekJXVYLlH6ZWtT9NfA4DECiretxIIkoiVtEa
HnAfsABfy+liR572MuOWykfAdTiAi71hafKBngfNCEjieUPWYCKd+6nJaer1tdijuIt2JWaXFfun
8bckBdSDt8bcRoZnAmrNo3MwOIv3Oh83sESoBM9BuxdBrq/aqaDZ5bblivW/hYAZn9kcjd8vE0G8
UeC+6p1zY7cmxKzlkBp6vY0o+a4NQ/Nm1AvQUYgqeBK6MG/GkrzdoDXnp6YOmnvk8Ft1FfS9/oQf
ZEtKSn2PFEZ/6iWVOXpu1IWXy2gKrE00U17zSbdYpbNpIZkgVDWarfmsLuVrBjPn8NMN8/0j+vkj
QYH55+xSPliHjQQeK+EY5rKb+CW7lIkIuUtkGuvP7MAodSwyCBt/T+BStlFzVjY7gLBQrvTPNJ2n
O+9T4FfEq2AEG7Jt2y86KXp8iukfCAM3Jdh2c0YrMadFcVdl1eOnSV8fWmujak8qKQZtnHWTgNmP
hX3R4tS+GALybRXQsFgq2Mag5wtQHKCSsA6lHSNIajVBhm/x3LSyjQFPLLShpiWZ/PXzn4LibSfz
TiOc0HMfs7rS1kOfEvNmEB02jwneR5G1O7PonS/zkG2H2ezJK+rvar/9VpCPdzsJUE441H7zqmGH
dYA2ZDIUT3aQJCC2upSGLsaLmf6BucCtTYsM8NowL9Kx7G3YDNMXOVekjROcSCA5QsigBdIHmpD4
T8gceUJVhImOhAu/PZKWkR1YVOk4RRLdI4CJdlIb20h4ppneneb726ou24e8zp1dk8AHsbNh3cR5
/EBypsncnROPmnVsgvruVr3fge5S5gcvLql/fJtcPzpbbc7/gYLWuspRoiMHmn8TPUAJvyEXcq5K
e7d0ccki6qP7sEe0mRuVs5b47lalCNsrjgeIlEnyYoZjfvW04KsSDDGwUZcrvPtqAmlw9Lzyvpb0
02qX9IYkL15xt+Wwi/kME9L4NijnzEtj2Q5NhqY5Oi7GAl+PDzjPksfJG79GhCbeSWf+ZtWGR5MQ
5MPgZTgrM40W+eddZITWF8VI7DMJ00uKC/3rxykg8VndNu1y77SmFbB1XP7sAoTIWjfxGaxADr1G
ZlsflHs0lIa/xutOKtzspP0nuBSNhaQt4fnbT0tn00y/ZU1iH4uB4CT6TmROLFuoKhb+NXGwt4DB
uxRFjxXLyWYilaipYEON3ksqoYJOE8K7KR7gy+K6XJB8zRzOByT6dPLqyr6I5dDURrX9LL1PJMcQ
5Eeq4kKCVQeHgQjZC3uEFXLA8lgkjsk9YMY7PPVyG5gwJYq4iw6h3r+SszIiFGqLL0UOuEHrscYk
fVMfaow/W0/G4Rkqtr43obUbk2dtQ7ON3hzcI5AL8q855pFm8G5htbS4pJaDOWFeIA23i7tFS2nV
67kaKdOYNu7BCpmKTf0hJG6mTYbqBbPxynIbdOIOu1gX2JMzeFAVuYlHbBy37RGnB2LAsjMfKPy4
z2kkjC0z1SZqo/aoE/x1R1ASJlD7Qzfa4r2uv8nZdc6V4fa7sP09Ex65YRHd2iBvs60LkyPaMGLh
j0evTZ5iL3+3YIVrgx0fAACRPuCSfOvj59miFOH2HwBPRqlpEOuIIzcAQQPscLp4AZT5spXcKGNs
rQMkxW+e32isgdV7P4TyaAq+b00+jeCCZzKeSmPapWbx4oMAAh1UPamwk9x1yq1mdUfgninKX1SI
BkXHQnjWBoV0zDq/dQ/1UFnPKLifk6n51ucx9BU7mOm0ZFRgcFvLa44T7jDEBR0LDLCuNloPnQ7Y
ZZICM5XnlwdRm9o2zdL6Levd+5luMKbeQ+SW0wvWCGQQcfy7pnVfEVkwSRKqTMds+F2jmbUpXfl7
A6VyUxW/jXBOjmkNlFmP4uZaCKEd87a1Oxa+Hm+ALTXwCOD5p/vSaGiwVe094ZfV2+dXTCRyuhNB
hxEny95JowCaI7+ouWOWi5Jbovn+nEoG3vYE8loCYCLEtKV3j2oczdOi32DShXK8gK6WodLoX2Z9
HI8jTPd7GWM5LIfIIiGdO3BMpXMa+JZvIYx+DqCd7oa3YFmiveaEfEiavdZJT3qbRHSmy6k/4ieJ
D0lloxDucdWbrv0CEvXZB9iWVYzgwzJwdP1TOZXvtpm736ZRX9mGne3QBM83MgzIh+WWuUoLTzhx
p3fIxAhFK1uxiyBc7uuAkG9CJ8/Q0dZN7kAOKb34aI1wwwzh1te+tPhXMGsEodBvaNDa58if5ZV1
Yb5PGjt5GtES8F3OzFuW5tqLpuuHAmHvfnZEvwmbch3OTvPm+yUCdiCO9OKJerNNfx/TLNsor3xe
95AY59jcNI144G3tIIh9dBLWz2QDlAnGr2kbDlutta1XDHIJ3MGS9mOloS7rCufh8+0cXAiM7QgR
LW+rq2HPT6bVP8qxqF61FI146mctVk1sAp3REVDf5lq992YXdFRulcdKimCbMwB4wVcvowOV5qbF
DZ3NB0oV25DILf7hPQjj8tZBInkvuwqpiJs4L8GMEgBXKw1gNN2+9CCJ2s6qD4FArtMmrjB9LtmX
lkasLfniN37j5C8khW4Vy3icYfuDwHUWejamrDixnq3Quk5l9wWDIf7UWBI87eOAWymCtO0HPlTw
9qNp3N8keLS1h4zzLpz53v04GwrhbNnCfZQOmj3TDo1dgy0A91D8h7KBaA5fz1AYK91OtCcTm9vZ
iDRG+eUmMb0WGo3VOyfTiI0v6bMbSvFYyvRulqAIQiFBEGQxib3TBLy7j+ob0eHjrq2Q91ZLanNl
aI59jaxy3nrTkuukCaQVjG9kIYb5V1ZaHgrc3FnnuocPt+vQsCy693I5KBm8keNWlFEX7T5nw/Cl
pFcDRAnCW5S+qrN57rClloKot4q1SzxP/dpKwxsAtcX2c0ZbBs26mtL4vgIWfRyWnWE424UP34Su
9ph5ztZLo+bZE9G3sbTINVxGiipw79s2qaJNQ5F6Ww0aORVC0poRePdhBWzlonRMvd6+JKi/10le
12snQITkxy9W7LZPejkTj0Ns5gF/vH3RA+3DszVUJZp3i2cNdxI7VVE7r6UJTTZYmkaEgN90s9CA
ohsbMpdJlAu6kx628wUTpnzU+aIiEdxUOhVzC4HuasA+geiaQxnfN6IXN2kYGbfCjazt52gnC1xm
Ue2ndDnm9DadKhSE4/jg0VFxaIqvclcrGKb08sJWwTkhzHwA0KydU8vIN3Hld+9lGK6HNg0e8smA
G4hQZ9WbsfbiJUWycYLevnMSI903KYu93CINrK/ph45snk923TQPOOrvgI/IiYppKR004WwN7DQn
Q1t44TEC0PTUam0IsCj/PdC9dF3bEIOGuXa/oCYwEQndTjMPt43d3Di6R0dLOMVLJa9KYZdqCENr
R+zGUuT3c5YA018Wjb2pF+tYr6ZDa/dvHgC/cyuSYCMzt91XmVdumCncQyUa/OG5rRENnV4Vyo8Q
nvHYD9ONipNTh8q7IJRZVe3QbkIwZHx5EL0aVK4bIeqDWuO5Adoux9ZueJdzRr8u55Mol/Tjojo2
fpxu2t5mgpqQ+2xVyzQRzu/NSPRBawHwolGWX2Zd1vtQNPG5xBSyyWC/r/quJz1pmr7Oi152bpJy
myW0Cz5XfbmbEvEGZ3TbDsNyED4r5AIQCRFRjTGcWfQ+OwHrQIULr6vngdv42Sugune+QI017YhU
DC8hKGc8roh+5vC21phq6rERj3MfATfuNewAKBMf6VrU58+vepUa3UOQOcVT060rtzOebOkaT0Nc
3emtdvLKRruLUzKLWKiYN7bm6MQKRKyNvWbAF6nT/zK0bhM0wr3Guk9CNiKKi5Z54VrWEcBYz3Uw
1fqtfZ4AAKg5z3PEMxSVHt82MyDBUSNA/fIEo7BD9+dNEGgbCkkJr36uHONLs/wJIcbsR7H8Vdgz
ryG2P+AmKCN/8vAJXgTg2HyErvZig1V4TBdDWO478kEOTrRqJdU5J6q1nbq7InnoPIreJp0T3Yrm
xypkyVuM83DU/HZ+HGDfnNKZNNso4BJiBh3/mUadYVgQzRJSW0PtFmFOiCZmN2BPvklY2S3sQ04z
dTo6IKvAhROr6SC5WgxvcZQVx0hrAQjU06LqsJ5t1lZ7P2u2BibQ3Ri6EVmLGQAlDG6FQykPzwE5
36z5qeXnK79y31vXzY9BRHB7OfmwE7CKLV8Glk1NR14t28fwZDohtIVALvyVunrrJRZR0fbJ2mrF
K4ps/cYfsp0/WOkqbtE36TCKkMPRIgXKIA8yQZSdjnyGUeA/eCUk30BLy0tg4CnNR0ocdF6mh2hO
fbTbhXewezE+6O5ITzLGBcvuJV+nVd6t7Qi+ax3VFE+TeDv5RffcuhZM8oFEyC4CbCEHADG4qW/r
2s7v6rr/DYwOlp4Ye8BgReKRBdKalijAL/U+QB0AYNwakDdYDjns5l/LMXjWJbXRavAfEdbRB07b
TR1LjPMMnLB3UrJ4M7O84NH9AL493X0uAqzaHu9SMmd96bxjiZ9+M5dEU0NSpTBsAB7YUyAY6tU5
HgrjraWRs+1Sc4Th4gBFz3Pr7IXAXckg4SufUghtIu330I+uMtSqJ9Co+U0QjtdP+ToZUDgJFUvD
j9neuYb/yEIT3NoiKcYVVJzgabGiHWhQeuCetgp6ZRP2sWo8tHffQVioFhzE5q2mswYgm81l4C+I
vM4oCbgjQ2Mzo82b47pYS+JpNnbYm1thcX+1LGlca7D/mCh38Yr6FbSjC4s9Z20VUI7BvLKtRtL0
PGindHLq7/bNgNlm002jzZatBMi+bELVjyyXpN/YK7MgW11BpRRLxWKFeozC4thCszvGkGF3Q6OV
71Bfe6+d37GrP/m6+Y5JbeURhxGtljMW6cULmcrpMZ/482f4Cmtax9b5h4Q5Roy8N4rqXWVliYBM
OHXWTX62DWeie6oFb6HeYPrrxDYAat6KwZDr4J/k9tL1DnBhZ+wx0ckYkPmtnaEkH4+uohMVm0+m
MIkZhwknykYUuvXsmEb5fUNR2GO5wVI0NukEtNEBqGjA+7QsK972BPE8m+RzsNqVIyNGe6dbhbwb
AzmuTcAswEOp51VBN178eC4fcimfR7dO3tTiZYLd8AUuFLpnK3pJm2q4zUHrE9usa1/Yg0EFqDeR
6eK6LrzmUBQZy2pyRW8RKOdnOMTuziua6Oy20fdDilgryMrwGqc9cGMRfDDlkioVzHc6TgtnH4xh
vB4G/OyAe76OGVJK17Oal1Gyd2vE8iXzp5Ye6FzeUOHiFlKn5sA+G0YRymIrCpLfXbc9dCw2qYuO
/ab1QQvOegCNXyYd/bKpPVQzuKLW8GZiLgm1o6Z6X3oTTWVOEpOSE0u6+4Re/0kXvkXABg7xtUsF
b1Hy1zfT5zIwpS3jIi/U5jC7U/kjUjTDtk067zTzwYGeSCF5SoFQbhk+RLPPkMzi1hfdvFKZBOFL
8RrMYrzrZojNHjnIkYA+pA/Rt88tSWhYsGkXzr+XsyIzu37lDL48tRMlOJAIT6bJBFEaxotbDPNO
jRyu+e6XofYFu09xUA+nQePgCugH+MuT8G8shMuAYLoP28hvIsOl/zsAfmqccjza2eiuaw3pJTPd
xbI7+0ZO7PRJbpmPeWgY+3SI6wcEec5K6HX4zdAeYs/bgTitfyrgjBGtpbw2UqSdrnsG5cDdIvVk
oy6NCbAJLYKVryCAPXHZxMuiFiI8ELxp1twMaMkVyrKsnMfPquIwE1SwIqv4UNYAVk3AchM3zDjg
jyjMwNvkvdfsXJzYZ7xh7rJQLaIpWWjB/TpeFq9e6NKfMGZ2F5q+UgUaAk2zc9K1j2IIurXhIpps
UU1fHTz517xP0jUmXtB9Fi7LlQO9H0OZsFeq/iA9ykENm91B3ocNOUXeouNTZ23qibU1tNVtnh5Y
99vPOfCBBy+O9uZYjC9IK/VLGzhfYTPYF2qAxuFH/Icz+6i0UbtstBj+W2GWUPaW8oBVFz1Ve+ML
wVXaAzoLvQFpYbK5nPqoeq3y+hn/XfeR8HnEg9Me1JxbtQZV+WXWJNiygpXy6PTeGyso9BRj0z2g
olyHlWk8lXb5p7NxpGuuN+lG9Zw/289pbuF0411Sj2lLZs2yqSy64c7CanSkyHmlq5Vdzf6iNV53
D5cIhqAi1pKvezO3TH6xaa0QHtXFFk4mIU0TYqvZCqqDGyIJU5sPOmbGbaHpX11fGmsqjPlTXSBz
mJvBJGkEMypUe+CItt0em5DYEESpzX2uE2cLxps1lDcA2p5ye22xWDvWoS1ZPBfa/RDS8iYxsNpb
8xDcF1GLL0dVZyozvcXbUmwNltYbBSlQB90lOCSbHFauhFW7Du1ko3fMZzsfLk5kBNccCN4SSnif
eoF+VbWd5Wrq0vn289b17EfH6cAXR9QaIgDRlMm3ajBXQSfgc+/VQ65l+CeRYv9XdW0/sx+CqclO
bntGNJE3S4xcwchOaMcItPuYC+1Gx9fZokG+U6XW1A/mTWin/i4MfPHoTzQnaITdxHYAuLAJ/O/j
nlp7EA/dUE9ooNTKESYQwQK70GJDmcoTK17nw0azJCNGUj6Jq5dZYtvPBtWmpXMhTSfaJWORrvMu
+TC0EFG5MwBvIkobWWlovJVV+Yac07qh4vJFhkVAlFlHNJ3hk95kG7d9WozPYWbh7ya+bVfi9UM4
vZ/jpjrWmZ++sujbmGaar+kQ6wc3R4+3D/xxB9TooAq1OtjZM0L5q8l+ctsPkOk8ZxbbwEL1IHLp
4LNdGhKxxAI0K7QQWoHs++z5OSIWvjbtpwxGSmOBBg5bD2x8zTitPgIA/CQjTIbc1LPuLYby28/J
KtHIw6MH4HFLetfc0eSjN1Af5TufH3oCLneTNyfrJBURjDsNmos7iBfhONFBdAbZq5ioHg2IrRRn
/AuyrS8oDbQbstvah1LvFxTZ2DdbqxTwM9FM3Vf2tHD/w/e4Hb294jZQpo6uFHRWjjauLYThm5Ca
Sy80qq8Jy/AJ8MQ10DBgqN6F9KqdCcL6Ed9vdvrcRX7e+qY3FQd147JyB2kxtCei05O1zjL7Pp/A
wIsoHHdxpB9VfoEeSnkA1D5tSYTLbjS3wjfVyfhI7Y3upO+Pd5odt7ui7LIz+z19j8RO3M4oeVJR
GytFscQl0R/deJrXmZc6/A0tS2xtGvdmBXbKmNoPTRTON20E8GGTjRdRfXMYlaFb2PhF8vKS20hv
07Ss912uLbqP5EPHwHRsusbZzU3kHwc0hWuSbqZboY/Vhni2eceQ8+YJoFmp02KwXQZ6MjAZ7WE2
FZVHqm5lvgeDyRhWcEs2Rj3cpMQH3NOe3NkzeXCFHX4sJ6NsjdcwJHVAZgjWloNbkQuhzsY3oz7F
SRKfaPPL+8lLHyJHFunO0yX3RUnGh9MB2G0cccyN/qDuvrxOPshKmHfqyq/87+WwJBxGdIqWweL+
pG59MEQDeyE4B1TTxE7g/Nu4Ay7woK++2mXxRUzhN8tvh8dgYAsG6YquX6Ftsb3efn7oRCOYR7V3
DSwJOi10KvLk2P9CgXZ3kIzqrfqcuj7uiDeqgk1KJMPZxkq3/3FmJ5ISZWoNJ1QZaveuDnHe3hZQ
FK65YRNU6UXVNpL4mYWFmdca+GYS+fkscFihFmzsh2Ru/4CvNj+hmkfM5rJSbpHyqDHNb/ek5WVr
u4tx7izl2GyozxSTjCsAh3PYRs7aHo05X9ua9yoqWi4OfKGjNvDQZ8tB95ZkEAngzjHCjWj0l7KI
cNoswWNTZibXISYMmyosdUS8wZ9Vr7nPGQENfVfW5vQbg5lLGNVbaFbEpAr7j8T0Oia9nD4y5OjH
LgkxNpEi2tN7XpsGaYgO4PjBLJtTYuW1tTGmPt+H5KhT2MX6vNAEd0kwaJvOgN9EaH10X0V2s4uz
Vp7dSbqsHLr8FNmWc9PFMIKbztyr1Ym6X6N0qjdtDYTYp6O+Meiqnyv/3oEtR27fQK6IdB8LT+sO
3nJTwqcqz142k4FgDMZuNI0Mx29tbeUQhI/IYZ/F8g2kvl1fy9E4Dbq/dXCbngM6KXe5IYs7M6iy
VRKYwWESTbnHAw/1uMjHc6UZDVxgKZh2ZwNuSUpZsfblh1+QbyJLonSavB8fChmZO8hKE6mrIftB
VSwgxO6jjM3sBl19BX2Ks9mol7M2PoyR9cXOEcUCJ3DleoINWWaStm2A22rQm00CmQunynAbLqlH
bdnX+a7rEEfY9Vs52R9gaAVT1Tcno1Cjad6pJ5/0e6fzsywmB0o+QT4ShN6Y2zGprfvMZHHr1wus
yC9cepp9NWG0zyd9k+qhe2ADWlxtnyiKyquTvT/6lJ6NpMHigh9+6MRHNbfNWRJUQ+V4jtgoLgXh
LLDLFRC7mI+FdCx3KKy9auBSZxopCDPAD5GPB3JpQtoztCNCsDQAbuKLKnl2GdMaHDnM1awYVC1a
T83pDO2CJuvgwzcHaeRUDqnPqqKAdrLZ1Gz616KQ1s4L6GmT9V0fJ2PMLpobDqA70ukLHkVS62iR
rcIOzIMOIMJOKRYuw78RieAEzRIGxNLHKYdvg9flT8b3C6DU+ZO5KEl4xqY5fyCFizFkqQKi/DMw
UVbciSVQoIEuhZpk4HMR3rBcknE5oKmfQWwtRaiUP1tP9lBNxDevDeBcj+Wt8PLypg5RXw3t/DzP
KFficf6/dJ3XbuNatGW/iMBmJl9FKgfL2eUXwq7AnDfj1/cg69yuiwb6hZAo2VWWGPZaa84xMy+b
9PAHvpzBM/S5W3SFOhwMnMd2qxQ7KGLNUUL38Zuoh3MKJXH/97RGJwhJmjySwGM4PxzLvtz+heAx
WmlPf0Uh6/ooa+aPJPizohmthZ/fzMZ4lEXUb4IOh2oYg/kRQQULLu9dLwrznRG66as5cEjZhmFv
k0hmZA6G5kGqTPbHxbtuLN51o4EeGUriwrRKy6iS24xwFR6JZfP3kduQ9wyvfIememSQE/mOkYiv
rhMzrLvR3mLdR7+bQiBPaCYjY1N/5LYantZiMbdiIgWn+vS3fpxmcbFBXfAtAtodSKZrlrgawKlw
RGRDV2udmJQ9Ivca6HGihH8iJP2/y/ExbyaA2zNhTMo8qc/IOMZdOqJS0SdcBcsxsuRQOvXcbKPJ
Th7WbqkG6F0tl/ZbbY+nCEHAJjT06bNox0MAA/M9syD69T0Q8zidTmrtkng5qChOkowFuq49l91D
OJnJZT00TFH8+W+d3jvRI83wbwrniuUs48GNLprHys31PT+3TfM5fyRZ3nhGmbFZD1SyEXWmdIyU
U/1tCrLio9OFug+qkazQuM4v1ZQBqTaU5GnsWPupKHu261MCbzLYG25zpTLv/KkIuqNhjOM+VSHG
lAxJNgy6Wzoes7Ndz3L3vBablqxZUmZF8WRWEWkec2GdWIiMxD5TsHXpRMcT5bKvdNCjzSQ5x6ny
H3G0mSHQa8k4eSuAtKFrXQk7ee3MmEGGbF4zjUS3YllmjfGk7NXliBqWYyvCO0pULczDSdJtsmNX
hSuim88oeY/ATYeTkpMJk2ncjmxF9XBXk35rOx8VxhjsYuN0j+NO4ZqRNnsrm4p7EbfhXqn4dP5r
c/NNr3c4xm+5B02Hf4o5DvQ6YLPoLmds/ba9xQfjbrDaMt+MSMNTM1ly0eFQcSKJkQWjtleKmjCj
qK8/Q+zLFIRT9ffRuu/vq1AQDmVl4BJdSGadZHwQpqp6XOlm7UKwtxzHH5NtoW3qsezeB7Njzlsm
5Q1TPK2+uVYfGNKFeORV9aFosbxZYDh+/J3gahVk0uVenJM5SjFqj74SdsrjqIF/asP+JWYc9qLM
GWEQ/y0KMu1XZ7rozf/izxNCmhCnWKDT5XMkpvqFi3e3yUCXEzRrA8UtLcM9pMYrkIPxv25vUwWc
c6VO9wu8FUFA6nxWreRPOsZ3kPvuA+KE4tTCsN2ERGkCuomd6hqmz+u6wWq1aQvLyhnNeJ+ZjKML
w8yAe1uHGNbLzkX9sy1R4bwYMTT5UAFbBBxaPlUd2iDk3bYfEKrm18O3qlujH3cu16hSPwI/yxC3
9nKnWu67HAjIbS0LEazGFwpliDT2jCt406MECVQohOrEOHlkvoK2RSDfxfT/WDG6IszAmvdZeZgA
G2y5zDDPzstnY3bph8dFTU+5fnZnFRGz24aeVRThRlcjv9BbBO65OhN2HH9Hqe7LASqpLcNNqyfK
1WSKRUs/2CpxcmjdiLZGrRJT4hJFNPvAIOdN2VBKcPOPdmHDd62GrUKjmfzwCMmvN8byaJK8yTi4
osUzWgdHr5fwpQ3uZAb8JP1sUJf+1DL0wX1k+pUEzK1VxE2hJp4RTc201/FKuT1LjNDV4efg1SmM
q550/G2QDFRs+BsqX/PNIVcL+c20I9t98rPlSBrh9exCKhfZh5g37NhTLVslTzO+mIrRArMxEPPN
LU3gGUE2sABukvjQFtNzVEs++yneDrH55czVlxHRiAptbLBp9ivo59tcxGSgEkTHhQvbFlwQoh/2
hskn0gj7OOlKsE0s2V1F+LuFPRvhhtpNyjB4YfFOjZuT0lsO265GA9cZgPJzwk3aWAn8XEvFhn7y
3nCrcZcbqA0NXfzW5+atD5CqTY51Gk3tN1Om/E73H0vcslEk4yN9JHlRm4lzHPXoQljggz6KGQfZ
/M28ML45k/nQTLu2p3DDaTD7tpYjYet6QKDlcOoMmNIN1qKdoZOOFDdfqhxvdckaw5za34DRgSLp
8s9Q2HAhHUjso0EnT6juuO3T4WmcjW06uVTMsBY9mbBSm02uB3Fvfo5gyuyUiDyRME5S2vcxBLyB
oOZLb7iphAKSl2vlW7Mta79V3rtRPfRFG28jo6IUVMU9kmLCqltuuIC3L2Sueo0ofSAOzs6Uo3oe
U+EhQc9pFQz9rYp+DAu3eQzU7KnE0JWgQGEi17OYEc5bUw+KV0uSDN18JtZMcX6FkIYxaW/Rk7T7
oQ2N8y6tlJdo5CvNQhdPSP/THXYBOW+Y24u9a9MtCzJiaqchfXFRNOyPNi31I+rRZwQM9iMu0e2Q
YIsstN1ootHkelV5ZENDqCdC1iulxJaUih2NMrnVlAU7k96lnN84QqZDjLgJXjWq3wLL0kMHe3Q3
dMRwooKe92mvymNQEqjNHa3b1sJ+Din8qZFj/SBH5Sugj8qFOhm3gowtv8nbgSEtUSCNdMw97BE0
EcnEuFLTyuNgcd0ZwOf3JGflkz3sC8A6x1bbzVGn+fBvym0Pbn7KxReNwJ+DUe7pMWb0DZuXUDDE
HWv9U6jp40B8oT8H0QA2Hg5VOdfuvi2iJ+KcgTWnje5XZOrGZt0ey3D81OzKIXUx+5MPSktA03jq
Ibd7Qz4QvpPY0uN8+KPCVthKu4Nxr0VkE/A3qRXrDQYR+baoUkaLky58m+4zp3z8y+k4FohiVP1M
RQuLRxLAtmr7Wt8nDC5Yuimjtm3DGgG2MMimrbe60kckz0baAUZGenIj+5oF3OkGg6miydnjN4Lv
O8716mr3P5GGa2dG4/yppqp6U73EiBYX1JYnuh/BTbNJtSLj6BbWwT7r0So6FgCdHBQfgTubJKNW
g0e5gew9k2vHLANK2ZKEKvVVGIv7t7q2Rov8zGX40YDP36uoBlRkg4e2FLclSxWoA6eYpWv0v60y
89B3EKoREt6bamdF1607fn8AV2dDe+FeEPgmkWJboh51jxw1b2ZWxd3zoMJOPmlB8KnKTj2wVNV2
vYbsYjC635NCkqIdYWl1NC4DyfSeJV2yreIEIU+X7JEP7hyFOaRaF3CAf5QM12m9jH4XqfVtsi9x
/i2CVjnqXZvjuW7TXTxp4G3n8M6kyNjGJdDvptSgvGWQkzS4QqV6d1oEGLImNc3p3PhQpUuit1KP
uy4YqxMm1C4Jnjqtd3z8CdEmjz7KrhlvLUaYGQDqPauKdxI4vMKoolfck7/LOvgVUs74o+OAroEI
xpnklyR9PpSRsDf15MoDuZw/hIlpzWI9sJHy5JZRsUWgJo/5kO4yA/1/W03mQbSkvGpzt9dMUq3M
JEMw1U5Hk7yWq71sjLh9nUX8Kc2p/5ERTdWJcN+YrXhKRXZBJ5YfuwXwVzbMcM02KT0HJfKGQDLr
adHT6EtlYrYphX+sfUR2+OVEcX7l5mR6aSHfs5RAipiFNMCgFzuA6ULkxqZQxfBYv5LBNWzN2v0x
le1P8t0ftZhiOpamxyUDO0SOpiCcYRWNdH2SoUYk0zbgWRbPkCSeKVO75lwS6rIYygsCgaN7iFz/
oM5AVOAQPfeRE9xbTZb72WHenDaFcm9oOW111sSbAImQQ+TuAf6gspN56oWtnG625FOiUVjtw7RA
W0JsaEnIrx9m7rAPa3O+zMrAp46S8eSk/W1kUnxL09r0bQtiT6y7jLaYwmMwJtB0zMASGntI6gKE
D4v8NhtKT07pd2EV4m4X9nWWS6iOvh81ah/BFRW+af1amil614jFrFbglYJ8txF25CDrxwcrjgRc
16dGkuHSA3tyA9I9jCG7WLpTH3q7r72uoxJhheeldsxhY9hcihj9LHeEmzIUJ9bO6U7EiDmt0Dnq
U4feLAMSrtJ32DUVWTy05VKWd2Nz742UNHWMHJ5plRgpE1bqqupE295WE8Lmk9hXRGs/WLQPiUaL
MahIpFTA6KiptTvuGxZDDkW83Aa4wDJjq9YEvsAzC1FzDhV98HQ6MCknsxtKi51gwCbE4aPrMkCV
8dwfOh1jaBbmp1TZ97Gw082A+iw0IQEXg37VRzza0WhbUETcnaov/eqkDbaA3YCjJTGKTqF4+qzh
+Fcc00/DBXioP9mDhOhEn3/T6SxqTS396RrK7ClTamCqRggdigJia1h/U3AcQ60zX6OSxKERadZ+
yJ/KpkREPaAjwW+roSs3gZOMHBgqkdtMmRncaOLWm8LZmI2q+MZChS3CflE6qP02XyDVLFu8VIef
UlRBC1sAN3NH88ZLHJcPihUmqrZ3nRmLnylju23j5o9NqRe0CcCHbTao5luOvaNA+NQb+VZLctS1
iThVFSxsiiU6uK2zd0VOemvS7sYuYzwjyde2NaaiOiS8qHpWqGZPjZ0cqwnZONFcZWiD6zPhmU5S
u2QaE5LUwmrukgdN7dS/MA/5NURjhLQqUJ+cRZ2NJsmfNTLT1AnoMCXJl9272SGmaRYNljgM/btT
k9Ij0sL0Y7uIvYY6wa9oKWyzlOhjE2wVufGHsJa/SWd+QHtkeKXOgjWay21gDj/grccnN0Ayw2w7
9EypNfuWhteG8jU8K8aQexpUNS9rqJQrkMTAilSTiVFDA4+41oas3bRSs0Mtikeq9x69QOacmGcd
rDZLr+7IlQcMAM3Q1tgHRerwXUYPswSzZwNR2ASEJ7uFBRFBw4yFngeosZvvGG1/RqP87pb7W2FX
Yj8pv4fk3sa1fQUBP5K1lcpLGNgUuogbuGYMxfRWZQVpeNBz9shgOMNnSN5BVdBcRI7lNa01EqWd
Uxxjvtk2AMhtDs9N3GvZIeQr31apY8E1o5YAbupPqiap7WS+Fa55ybs0hnpK1jY6JA3FQplcDdN8
lWVOFpa960rTC2tbHNuIYI+WGx8SkKY6rRtVl7t5rupjmpHLHkpUS0FHqWaryG4MRXcBM4/lLu+7
ZzMlvlDN+3eGPZkXaNw/HdOpTrFScU6tD/VMVKdkuWT9e7o+ylHYgWta3v6/npfrXirviiD64fff
p7Q30pOMHfFCk115SZfUuZSbRrQ8y+vig3Mxua2vJURcbxRRGicHqvdr2tEssNrQ3a+vVhxqjIH7
cUtMWv8Eggw5lQZIpmW0VtXthqMm4BR0vHYOy10n+8lPAHKoSF2uUq33pZ7OR6cENjMDpI5N51bo
LxgExDsWdIx7ZWm8dRbryrB9scLUupUqwmWIrCSJxPLRKDP72ic2ym8cDlDusgc9Z2AiCNfalk5p
ngik2HAz9weniY8OHfZtkGNCRwuDN4rm6kdjnVGrEy8MDHVvOtLiLCWcWXTlgzv16h2eTHhQo+iz
6uTPJmuvpp0giIirbhFpvAHzZwnoiO5JoZozUU60dVdfdNJIZyWIHtdNNwntIQt+I9GZtgwq6dyZ
OahSUSToRlT+cl0d4xNtiNua1DRUScCYwiR1zYhdjIWu8r7ke7rBPTRC7ZW5mfpCW0WxyrcunKg4
E9E/Axml2O/AaVZRuacEFo9BRLoWvoFoU5DvvJlonB7nokL4C5Rqa4x5cig02tcz4mROy/z2Litt
OFW5covoseyHKjSupHO7u9ZwKf1wL+NYKjRkr9N1ogsBu3c2yaeG30B8OS+0QSfO+sLQXJ7929jx
qF3Xtykj8y7Ul8Nm3ffvLeujdV/Q47XKpk7d/nt1fUFMijFtNEQfkj7n6f/5BetTtVG5XhOq8/fX
Lf+x//WjMjcI48lQlf/72X//+XVfoeh4eNS52a2/gaXTeNCm+rELRUVYnRNaBEjFPAyNyjqtz6uc
0FguwLwUgMk6GVFHMyOYEGIv+9Y3ri+MArRyJd3EY3ZdRgbtW6YC9HJsAnRCgWmD4YTzR02H/LxK
LfFARLTa5nMx4lN03fxZTmHD/88C4A9WV2hLD7ZaUFh/H+aGoS2YXXtrkQ2X7RNl2vbm8BmwrGNw
+j+bvhqKaz64wcE02qvTAVoaXLvw1KiaEAXUYbOFnGx4AdLogBan6QDXxF7QdOpNk6eqQFiPgqz+
nqoWwTQSBm4f0atidr8rR81uZdL8zPSY0Ji4TB7JLtSQfbT1w6BZ+k6MvXpNo8LZN7jmL2afpse6
tMVpcCyk9FpXgc6NIeYjcDsYCsd3ouoYyocE2zytg6NcOpOV5BI4Iv0kU155tApVxz1HOhkdhRPc
4D//bPVzT9CLXVKWr/tW0/1qxGfAnRDyV75zZW/ImaXzofDqLaDavK1Po1F5spxR9RNa8BsNd9xt
NIr2ZvzfRwRJDXIojgaN3z6rYcdlbUY3pxXRzWq6j4wk2QP05NpDGzci/C73U+wGL0sLLNHo54xM
k5QqhC49IK1whs6+c9resrlC2FPBcB1HbEitEzzHaXmiJnBp8rIxXYruSVOH3b99bWv8GaJeOyWa
dFHIJJ+OkRfn2n1QzNR9Ss3BfVII/8VXHUAdZFxG7PyE5JwNObwMLVDc7K0S4pS6MlNHtWRwzwZX
NeS0DuSBLZ/joGp/GBrSRzNE36XIOn9h/Xta96Ntnnf0/qZ97mTyh0HYpyXS4DWLe+uM2ZBQkAmb
7FS6PxVis2KTNnmf5ERZyB1J5fkrZ/A+tJHO1VPbwNAkrNpBsRe7LblKkxu8ElpH147u2UbNayxx
AGZ3Cjkr16B6qewyvAy2UXkmPTzYMsmzg45+jkR10BMWi9lARlcU2NWmMICh7KBRSjzDK80XKkSG
aWW3En7XjVIwwKUyfnWrLPNA15ePeaTLgzV0+oH0Resu4rn24nlnpjXl/1SEP6UeHRRE4h8daAag
twr5B0HmPMaNhfl01MKfNkrkkaHuG5qfcD9aSnSMhrJ8RlwX/f0dTj6/iiTOXke6/cxChvRQ97b2
Iu3qY/1HIOb8EkbtnJNIIHEZ7PlctY7CAnV5mOpatMvd/JhVY+e1dk5YJyFKOyPrC5KnsvKRzMR8
4zTlg2Fk8862zPapjrr2SSUMT+CFfFh30SqszqIbfq3PFKjnzE36BaSGqx5CZnCyFnpJivVzSzIw
oPyFjKLyvbMQWfBdwPUofmzzs9J+5H0To1wqzAenFE9BFKrPQTN+zQoT+yINzbvl6sqlD0tKt9go
v3IiKMKRYh6AmuVjHUZxqhWC7qCafrlDvrGIJ/xRGXq3TP3nvaK57kesLmim5AeTvP41c8AgDZob
P2mtVR9SiuRDrEi4yarNWtFBixUEZvyzbMU5nuxf3ZQqFwaje6mSMpZF5LCDJT53pt09U9YTu0rJ
t6t754mWTP0ci7I7lVAqN+vTqiYEIbCyHZxJ1vuZfsvTLHg2gsACionIh969+xwEgkp4ZKlmqeq3
MZO02iCFOiTO9MXoVL8ppv5LwuvzlUrofsBHe2uqmfGaxOChu+7r8i3rHcnmqV1/dGP/K4tDupJh
/4olhjFybg7HDG/RVDa4CxAx3mun8UgqYI45988DkLp7vdQnY7JAgZan6z67LMt7ZJWvNWfgksZX
3tdd8ETDA187t/nlHf9+YEzkxRrhDK0/vu5Hi88BHXJ36yTTsc36SlhFxE8wYll/niEpSPqyJztF
gmpcNyI3xWlaNv+ero/giyJZ/P++7FYB5kJiS9c3N+ub11+z/sS6c90Yuf0197I4k/EB/iommNhN
NaIjYCX7fUIsn9K06n3duCTgHVtW6RsLemC7tYD99TK7zypjW/pTxikU43QybG68BTK1R5tTbNBG
/QFEBJOaNFB/NI0FLlYoGqdnWID5TZzdpBuuFxIe+qq7NYu0kYT12qxtitwcjVmoifTEgH8ZOGfX
dTOSJ/f30fpUbceeLC+sAAlxEOjm/9s0PV/LZn0+ZlZ0tiu1PqII/ZRLHKAY8/Il17GJMzBen9jB
xB4DN0YXm91l+KjHeTzMbak/4cPSHwK7QazgaE/rxoEHg/O4GLez5eK5JWRtpydce2UwoJYGD3u3
9Sm7ZgRH0Yuv5NdcZRjTwu61q5X6OEpoXGLZr57MuS2+UsJ2dw1S7WM6dMarXZpnlETuW2IUB8uF
Dmk1qXgIwjJAl6kjVGpU7T1sJ4LXWuunm/JPO7muPEMGtvcCcPsBo4b75BoI1te3LL+oiwf3o3GY
mDdcpBl+0gme0r65kk5vL76J9mPKihurkfA3NPAHpRnij9BGLBSZenKNLUU521Cltr0+92+No7+v
byWT5yAHN/x0GTz76ILGW2dzu+X2Me1qwW2pSySRMNg3bwWp4VHIybrNHcw9SWynuLvt+m4hr7qP
jkYeHH2TyaVth62XF3KNdoREArG+Y31v2A0Ho65s1pCfdRrpF9z31hVBboNjbXnYJXa1nUZGQPQO
zkK64C4KXUDRRJpNMgJ4onVnVFp94a8P+fzlpd+vj028Un7hgFOjEQrOKKj8ZOqbW+tmvxqKzG+C
qp4o5rVfJumrTmZkeHhw6FdRTLRvUmzTWtBfL4avjpDaaNP3uId7K3vrZX6m16hcSrv4bzMvT9d9
lG37QaWlEyaJi0mgs//3+/7+mGa+hjixDsOU99T5Dm24tA+R5khEuesmJPjswuU7vMyTTmiebjJd
YNRXpvNHSLbmflyQjYqgc/m4vjAMjuobea9gcON9hVm9Flzp9/h1aGY1pFajUbQn0pGw9IROycU/
qKJ9BaG71x8s+3XgWn5PF7h0FdewGetxn5jKeP23Py8XBgYfkphmuW+m5IQbo33URJQ/Os9oVOad
YQpGZlqjX+ca/aNul+o3uhoKkkZ+2qbFfN0ZzBPCq/rRGWSPWo932FnFeRY7r/k0GNDHx3sxGaY/
4Kx97S0VkXQrv5MeZvY0lMM9jEr9TNPRXjqD8nvaoYVw37UMZjECL3oNqrMXeud6RR03BxUg1WZA
qvnGHYqJUa4uZqi6811c5Y8GsSBYFqydC9H7BbcECQw1tNdy8RKORpWeFL5ZLGu8qse4RrX2k9r+
uZBV+VH0k7kfMgSH6HWKD9xruL0it7tJi2guteo0CBRj/BhRx+xo6TE9qMQAG4PDjfKbNXWbNjvJ
aHBPaRIxYVQ7f0R7+tyh8fGiZGzecgubJQZEk6JTTpd8gk2nFcofR5pMt5MaBl5ebUQt20tKbMzR
KuN0G3fJcLdZpOyocVAIK7lCQziX13g0uN0pDKyYUOusY7h3cuSdUgebRsv3dpvjMqW94cgXZexp
bgZh+hXN0zWOllxCtOHIfeJw4U++DFU8o0trc5yXtEoi0bRYNNyHOanyFyUuM7Jsu2GRLopPLVWv
bdurLypkfj5Txmbr/i4ZzxgfC08GYrgiItg7raXfIWLIF+SBDiF7WXESkN1e7FlWO7wdcmtQOdAk
JMqWG5W7JTmz23e9Mb87dOw2cRX3N1MLsvcq9hQ3E+9aW5nXMuxJtVKCeY+ppNsXrkm4Xmh/YjWe
6aaK9u5qTBqzGoiAqqfk+eX0U1D0eIVIym+hVOd8COa3tJfGfpaSlauRd2+sHy7rG8YEhU2HsPkB
0Hl8ZbAV8d8TxXfKYAuNXH6h0Tlw47SbHRndROjFSXlAd8DqR+t+BCXNajVMyzO5gLEekouWq9Nj
mthgU4ULgvd/duH+4TiwSthqvGHdn4TmcEJEQ13IrnVjtwRKOShmPDkyr4n4WpFZgay9IOl7GAjw
fOyWDewN86FQP//tSQgUeCxEAI7bqW/rfovUpHOr5YmfxXq3C+eqfyfPAWOQbfUXBOj9e0M6QFsT
T8Ag2r5nLafIslviwj7qTlP56w+RXDIgC6iK4/pDDE3f8m5u70NjVa866UuxVTo+GpwJ50GJxXJN
CwIUgy9UDwy432SSrFlCyBV/mzaL0QYj647b6vg5dfd6tMwvZPccwintWowz01Nuhn/W/UNkNhtn
FtFjnObxpUbm5LfLD9QNxM1B1T+wfsX7IFGbg0Lq0RsH0cl0GvNLIYyVsZaun9KIRQ2loPkKIinH
iRWHVxm5xisw2IQAprK+mjDDXuks/FGbXP37YtUDipvKLXm244fdGdqOoXu8l8tTdFwvlhq3V5Z1
8Q6WSOHjvRy3bisPYQn9xAKxLAmcUpTJxYjdfA52HnuVKhG2lhGFu5r9JEOHP2QBMOXbEcpOlCff
+aB/RiVhoZGkZaxhIV0uu75Up29Y4u2m0WfhhxXUSJNkPKb/1zmPijMd35Di7NyFFP7YSejpNYi1
0sj2OkNep1ZqB415mGcEBtxkXMQBx+hhts3+2Pd09w2SyJhhnEcTnPr6rNfr0Bd6MvgB+vVbqLIR
3Ag83Z2SbRPkyamfC+dpwfBoKWsKLe4I9FJJs6hU8DJ58YM7LfU0mvJb4L6Qz+NyaiblxcnHj3zq
kSSg0JeBwUQpHUk1IMakm75ZCpvaxIRJC27YPqtNHSSan+nD1jV1yDhKvjPL+tOBh01ISAUkQ7Ev
DZfIdzUNH8NISXbRRJd8YVt8mlaPeQTTmOoExalISc2xQsu3tUR5hVxxBmuofWkdllhrMPSjGYRX
swszhkH5kx2jSwSCvNezuNhnrfZiF+PTmNnE40SvVjJeDSU/Izu4ELL0okQKxOzge7bEH1yd+PgF
mbSz+MaYcbXbtLq6yL8yi4/eUVNiZphmmwh5zo0mYLPEJWkosGgIvj0MXYU0r0egkQu+clki13KS
hHE2RP6BPxf8Rn6oS8acQ8JoSZiVvWkdvfTQYfoT4lPspEHmlQoKylK5AREhRQB3B4M/iLJ2TsYU
FULTpchCWmzfmksSZ4uN1gPMeHZM4KmCzFMQSyPsVMWNPH1M6X2zEoQ9pO9Fg9cEScjMzTok9xKp
1Km0TB9LoMX4tWo2XW76kVrGXtvJxHPADPjpNPxu3GG6Uiz/zAM4Q9Ls9wMcnYrbnxdHhtjG5vCS
zFXxms7JS/EUMAc4BQq3DFsAXxhJ5UKP4vRkAYXvTPG0a2jTNEj4YwrLzvZoHuZ9o9HtzPwpxHhj
JzpItFR/KdE8bhJOSC+IZnOjOaBhRx00bQ2CYxN9dQSGn9SJRY8mAnVr1j+HolM2oR4PXjkVqFvy
Vxk4Foo3zgoweVtCWQi6LSo0lJrj6f1woWhyPFESWDrq49HNgFHQPwXK8BQVOiKqEI4pRnVYIcNc
nrQhedJdnAeCuPKxCKVfhcyRwHL53Gu6PmKeIMRFREN/QfEKIwPxH2qY0+jKF0cDoW9G2rynAf6c
Auvah3rHHSvtNQ8I5x8WWwUZOP3vfPmTUar7epQ2PiuHaGRUaEXuR1snfwxTOYgoecN1mrLeZNJW
xcqOaaeF7K4mHjl7ttWAMZooXhxRR4eoxnamGeBdbcKQB5JynDp5J8P3m74OUuM+oT22JejyxvyP
avVnWNXnFhlYoaba1hBjtMnm4dIPfjaRPK9rtGUEXTSLLMVN7OZv3OvkprWtwlOU4Siq4Ci4Y5Fj
sZcy/i3mAcVIP7yKgRQfuozTVndHsXNtrSESZjyTU5p7c2p7zJzjnVO1gVek8sbkxh+V6NlVQ0K6
a/3qKiFTZil+cGPnCqbdp4kcGMtAjlFZKAXzilFjQmogLMWbQdvc6L2iBFVKo5cLksDZRwp9bHxL
ShUvy+VrHCdeOMKtDpws8lqabFzoCautqo0WqpqnTeFPklUflz9yyuIvK7jGU3SJygl8/9Cw2NaK
Q9lNn6pmTHt8iJcKQioX7STFOFhgENSycWuY5KFTmyQt2cSo9+fBos0fL4lgRb5hLiK9QLE4wJMg
2EQdV6uTcIb3Zph/Bd3MmrbK/Q5LnjW4fxxVAFtToWaEWtBtWoOT1OboTmf1iwsrSkASrY4KST77
vlbP0O8JmZAwBwheqq+2cRtMEnEPesn/Y4rcF1kOFwtDONrD4lneiNZOLyVTds3JmqVz8bPWaQal
FlS4nmswRd+yXDgCgjroqG0xSG0zmFthm385NmLiURrwpooM20iUf1UIqF5iXd5MR3sPyumxtavr
nHXMgGol2oyFzUeMthRFPyeVkR4qtWT830dvxsCVhd5+slFi+8kS9a9RcS8DuYNJlr1brnboZSs2
RY2jAy11FOBNqIoU4IsSYAYONpX+QwcqCHAQeFg+tcggDIQuutV7c239VuY68pSY8RFOYTKagnMt
MyKJUvuHgkhCk+kxSieQW93FwgY99vyqanB8jCtHmoaXbM4fZsbFkvmuIbv7RFfQA+Xi0V3xYyuN
NlWoYGKrj1aEcTsji9Iur1E6PlqG7J845yAruuJYRvkvSJfJngMoRF3i5fH0nCDUQFwrYopzi11R
QSqjRdLKPHPdDlw868G4mws4b5CGd209cDwCJWjdAMtiSyxR1vxChUE/1EV3Of0f5s5rOXIly7Jf
hBoIB+B4DYQW1Eky+QIjk0xoDTjE1/dCsHquqO4qm7exaxbGS5FkRADux8/Ze+222sVDfzPk9rPb
c85GEcxNSh6DtcgeuuCdcvsknR1iSN6YBwhaftRMx8CcDVgVuH5HdaGlzhwxHjNacpNvFslT3wvk
RiVnFaHVH4NJfg1/7VPUqFOQQH/x0sOoc9wCthOmd/UyFqqGLzfXLo1WvxvzQ1iLWxsjhB0P+zw2
d5od3jXN+2y2F5BjX3aV3+oqes9Q8WbKi7ZtSux5+IUI3sOtUXN/i+BZo0WGmPnAnzYg7SWhISxP
jcHaCxwi3CHNj8u1PgHQ0SzkyO3EWZv3AY2IwtkyaYRRjTVKDi9E6GwFxJDPFvr1bGji7ZwHvHwA
aGn/IEGyxwKjOJ2OWB9n3DL9Zm5S9puexImWXXDVYNvS9WqFp/8LbAVoFkefVpmXCFAFNdtz81Ol
lPaeVv2uRLZ21Tz6utQb39N3pGUhvKCvtKlIylX01A79PK8rarJ96zJNyljlhdQ+2lmhZvOKc5qH
aKVp+2SJWhf0gk8Q3yjkVT75AtLSraMXDensvfcSiPw5apv2dzoQONqX/du3sbR3oeJzJsZTnPnT
SDAvb+Ge10Lb8rflh1kittFyqGbW4iATeV6tHSy+OF45ZipoRqGUzI8Wt0oxcCiPBYo0TUj3R7h8
VJhEAV29LLlmvcWGuXMcYf2ei25vIoB6p8ZaRW3JsFEP0NdO2klLRufnYKIXogM78W5mX+biW7Jq
rJxFzrWnDfKjiK0Gnh8tc8k4wtaGy1SZ+qFt4VaYKSTx5WEIlW8aD/9ESFR2f9s5wXQEe66tm9Ft
9waKledQAmxScn4vlYJI+cNrw2wdTbb7Mf5OwiT/FWjg+DOwfG+VCF4nQ1rrxHKwki00LRXmD9+A
JDMmAi1PzXqX5mSCsXvRxV3cBN/2YdgNxdnTiudkHqa3xLYvrRIAoho1NWfbKNROjDSLhTOPF/CS
5bZtSsllo+V3WhkHl3xhfZKatkHhMr1K1uhVhiMBDOmQeOsCxN/OaVy1Glu6x4bRO5+V4JDnqWdZ
uxQzIKH+eGjU/UzmDzu4SyqUAzdOTT8jpk3LbB8jXTXqvJVTOjDXmrBISKScmlaces1kdnilQVQd
WJ+JlnUX2Nu4b6efBcWnzIz5PeyAtxJriMG8n8P7jjE2JppeuwB6e/eWw+yYVNYLtic2DwBl2ELj
W5Ki0zMHKXPbVt6vq7FW5J8j3kWt5bwHeJR0RSNznkbCpVnCLX1fDq39hCCp3bqFstkVEdaTs0ew
cOw297aJ8srW8/UkYX/74OWcO8sGSSOKnmzGKxyoLd1L041PEKDzH409vw4hMRFjPeMSaftDTBjP
M04IKJmSxuwQz0c9aKqTZQ/aKsOz0oUOUMsFgpDp3sUu6A10EvxqlzH5QJV26JPiIeXJECvPNzXo
SVf4otblwpwRuSTDSVdb3a1umoUmRDmhI4x32t00JUhQuU5r23Xv2ijR73uC3JH5WsgOr9xl+Pf8
r/CYRgAamFHGbEfoD3u9SSfcIngGrbJh69YR7Bme99YWGHu/bXOgh4g1jnDzLH8Hgdg2sR4RBvyh
GS5gi59bvdSPBZmh95HEeH3lzAaD+YbFtr8zvKqBDgt2wrmA4tTP4DeZPiU9v9bmlAmI/QFOs42B
odH9gcCaj7k1di6DTTt4uHLF2ii2HjH2Ucxz49NYYhJAP84y23WYqBjHL38hh5mCRSVaLr3f5Ux/
p+FPJthy/gz1hykRz0XfDR+M8581JV7x5jUP4BYcEN0EhH/fXUVajZCOpL7v6mq4N2lfJa3qN2mZ
I7W6XgNpKJBXakhuimzsbgOG/1czmhd8FVaVPX37KdUX/Qvw+pzd64Uy1tesbmERHbLO0S6hs6gT
815CbgXBrcvk4frAGDg69Ib7lRXTUR+04XFqHROwctXRFovLmxLJHNVJd7wmZ86R56C1zGqMqMRh
fhtv89TTLiK03xHLBSugIcba6X6b5SSRUNgVIgo93fSDdnZr1z73blDgjspr3pU90RLm0/cLEQ6k
FYFhtR/zjGqCmWe80/LZnzp8o+YCykCJ/9PNuvFOCBry3/CsBnk1vMKc4cjkAlxMBlYsbKjhsYJn
xGBjepwNhqMWp+NTIuF7uMp6Ids733ezt9GHcQKoA/kiqBl9mM57XgnmcAs9vW5m2m0lEcyOgqUW
JNX91A1k9In+tXCc8QE5RLSidJmerQiLU7XAOR1itq+BukCCrCPWvRvoU/JprOIBAq9MDw4qqE0Q
hx6NVR3e0ULFuJJvVYklpu9huXYxpp7eUdo+mkrj/L07TBgSg7IQqza1uk3djfC2W7qb5IAX4qxf
Pxwdd6CLTn7b9WaFYEmX682oNbUzPdcvwjHcF2GfnDRtD+DFu6sad/bx2pD/kf2a01pyyEyccRf2
XAMzkEw40c571faB79mNSb4Qep0B4uamJpDoWevtB1XCao24wnrg/w+SZRO37I2nvMVchw7g+lJC
zuvx3rMF60acMSQum8dhkbZJdOaEd8pjX7bGfqIq9XtM5jd1Hbx8o4PDPE8f8NgmKFJhWE5ZKtY8
cd13F0R9N8fOnlhRSFvDXAFRHSAl6WW3za29jhOp9JWc0k0JU/fbtEva8sYa6+heaycHTISk5d67
GExzyBE6REfaYczS4JqZunBfZwPlXht9DPQjfSkVFqtsOjBUD59JCEHynfnVHGgvINcEblRM1nSV
oMZCYXmqDIrBKFcorKOUTZ/tJaTxAgtY0F+/bq0Os6/d4t+/QV2BxP8VJ8WPRBo7CR/zaI/OuK2Y
a+wBGTLBn/r+Ce6isSEgsdqGTD4Jbw7AS4cxAqTGKLkusrj1hbDKTR+O+LtlC66fZMFnRfC1D/0B
O8B1k5WheLIOkutofyV6//EAzsbekZL1HiUo2wuLhGuOLfEWfAC0TkmH7j/k1oi/pvq46FYdW0ik
4baUlkPAx19za4yxLoXDmHDToZw+XxEc3pj156KWF/TufRQVv/LKNn3slN0NnzG82Fv3tRU9hllY
PBANNS9OCabSJnnpUj/LpAlWk8FTpmHV3qp2Cg5amT0UC1chau15S6efbmqoGfuw461jThD4kDGH
NfJ9nGzWwXRVtSNgxGO8wTkk6YhdCJGoWBMzf96O6rkkYyBNIO6Hub2Polr9h1BIy+J5/5Hnw+vi
IKAwhWFatjB0TyxRnn8KfRhDM3FTz4JZJgFcX1lBnTmpQ+ew3Fxhi46HOfK7uIsER3D4R3wxbje8
TfgqUWcNlfWj91xBD8htCuwcg7glE8BAiG7SoVM9Qn9Awz2t4AVjFnnNxBKZnaqRcTD56+E+0MWw
08UnV61x0UkI2M9TJrDYdeOFobS2/ve5Cqbx96wLw0Ug4JqWkMt/xvVl+dPT9liH0sl0Nd8OvOo4
aTTgJpw3V5iBjgn4hPzhk4IBh8Y4aTh06hljClHtKjJbQFNJs/d0+nK5V7q3yJkMMgRQW0FegjIx
BM27TBue0NP1Aro+WDbdysZ0tEPSJPHjBKX53E7Tzz++Qy8DosOMJjwOlbejGFPnVHnm2XVZMttA
VG9joIcrx6wepjExbjwRbOY81W80gpVWXTaTvWB/XWlfQWqKfRNU8wZsY/3TcPPnxpgwJVtWcWu2
Xk3tyedl4BbrGXj1sdbao5UsgvSHnABoWmB6fcPmsZXKUFtHH02Gehj53IBeZGVC418eUjFqOEP7
bZx2apmQrkObTL5SEcjAQr9Fn1Udh3QREjML9es2D989TW1KlCOfcpw/4T03P2yvgvVj9/HJSfTi
xsD2tdbh5vxMzfAAgDH4zIf+heja4TmMYYCksztg0Mu2QWabdxWD0B5zyhErV3wT6iGGr7G+6WVM
CMC0yUVYfoEyeOtBVHbC8fagilG+o3e4RLK+60PKctWSVTpNTv6FG8gWdolBSZ/3rosjgdQyFDHc
1+1S5JWCrHl9fEF91+kqfw/YtjcyBD3vOTAhIJvxJIL8vZdBDAPmsYjzDASZnp4EPrTvh+vnHC8C
u4BF9waFwcO3ccFqEjRpBr+ZNCPTyeLnfEB6HQonvigvyE8uIxkWYmvCQZRRR/Zh9zlaTwSFrQoU
05/DyFnSs+VzP+rOumrNjOlFG9FaSIwd8RT9/QzhxacXxBSnwJLcgyFXaqK7okagON5sv5B1huY+
mD5SLyGQIuvze02EEJRm6ew9Iy5PcTme0l4jyt3O7P0odPU0m+4zoYT9x8iiRV8md+6nuNaPY6+h
0mSNXY4zzRrMA5dzahvnOGCiMEfdTTrDwRpLyyCbWMUY3qhc4IfYD1Zpdb5DMC5U71qj3xUS7NG7
dFMJVwXJS18SgMmaZo26xUVm7qv2a4CifMKYHZ2q5UGDo8Irs3yoC4sPr18nWSA6Eav8+9+vKda/
7DCOgwHaQrzHOuo6+hJC+KclpW1T5teG1q7p+iL2jnUSSI0CeHHbWpeu8SiY4LNsrYgA9i6J3AMU
P9fPEmk/h25VIypALElGdn43k41FSyzjyqTLE+7tysXIFaP46cwfZtNk92GqHQIEnQz5OqDkZsDQ
ipjPR1ylxdZIub8LrF5HSljt2DftvFb56P2nVNy/r6G6wwK6bKa2bXu64/wtmiYB81BZUArW9jgQ
WG9n1tm1CL6dJFkAYKfrwxBWP+Jokm90bg6pkhI1HCdWL40fsiEtlhMc5KWo686tQv5GvBVN9ev/
Xx9i3WHsXjjypfaMrwLn3EMct+ZRQ8SzMdGJ/4dndP2L/7oZugLLvDAdyzX/dVcoGjmOwiaMkbgA
1rXOI200Ng9JWbk7amMEhH2U+HmRBdQ/+bQfWfyVKtfaLILTHw+Vkm+4pbUTgRpiB9ynX9ka7tIW
YhUQCftkJFN0icZWgZON18Se0fGbjZATF02+qBXTpezimTNofEPx3LAc9A+CeModHVF+UVAUO0dV
rykxTZcrihEI7vfeWnaDdVNV06p2EvnmufjhZdzZ+6Esj9YU0kCxSRDxYOweMB6Xzy0NlKLjPNCj
haO7acdnRNOMQehMI2cwL7NmtZ8MKl6MYPwP6Uam89dE6qX4kC5GO8tyOXq7xhJ19edbRmPu4hYR
1PVa6ycf+wkGoXHoqmVOovw2loxRGOQ9xKM81cuZiuGkdqhxNK/73vKe+uWI25VZuUvNLiPXvaE3
MCJ5OoR5/zLNSj9fCUYVZ7FDN8MFuUK0pGY+CXv4sbQZTyxJtJ+WwyzosY1owk2iPAQhXjSsUAkM
eyNOQ42JFWxro+1WogGvfqW8IHossM8b9MBQVLFzIws0omQ4tPoY+gwT9CspFr1ownQrijfe0pAp
GYU4ieMdYjtzD7rXLugCNqIByYEDS+mUdpn9WAztuGlLQDZtegg9YR6llliH0c5+qSuyW3jhxbCd
3Ed3i1wt0fwrHO4PQhwXcVNtJ9o8b6VBVFTZL7CmIfzQ7Nx7rAcPDRhA0bVMK6oHZkkrDJsQArGH
vlptfrkGMwwBSAcnoRzRUDBt2tiZQY6qekc7GBN/w5aXW/T6Qs9IN11nBH7FAB737dj81tr28RsM
eyV7Iv+KCNGwfyCy6w6DR0IAa99n20XAfbUmv/FqtcVc84ocHhQFxwhfA751/D5SVUtWOL13RktB
u5X5Iyjq6sUUXklvFNpH36vpVp8Axq1m2/mZBoQsVCPVZ1LSC86jod1ZwmIv7SrnjuAvR6bceFf4
Zg/X45il833WM1Mo6YGu8RQwWnOqV4bI+dsy1UW3oNoTninx1FSw95fPM7et6PVPwxaVfkC6SpOm
fqwbDMBpFx6lNVTPQoTgB3S7sbH6YE0a5Di9AhkYnQoUVOv0e82q24c0MtcW4wvGavBdaue/yZel
QTiSDSssYHD3NsfEd8SWFT40JerEmfOYqucXO4ruDSSg/jdMizbAOikqVFwg7XCTJiWYtiFVd2at
xA/Q9vNqUUA8xVELKcVbxPZWdYg9GRKXzJjDtIPhHagdGD4SiXIYikdUxmo3pyLcXHsk1/815zuk
WsS2LRdB8X+/oac9d2vr09PsutombDOCB5Y7FxfqoaGskdNUvAmQYCz+qEocheKcOU2UntIiAvSY
yMekSZkXmZbasVncQj8ktFEs6UqIZbJXVJMMCGIrue2EtiuZWW1oDLNs6W23bdFATcJNT5VLbsZQ
Wouakhzma2qCQd3UXGNMrKJoCfMy8zsovfr6+5w86smv0ulCRGFWeHG23J1Yi919ttxqoxfWPmNk
c3tdQcYITtjS1ZaRxMPsyVuGFAjRjKEhsIKIhDJv5Pr6HVGVmaMv0775wnwTIHtvs2981TX/gzUv
uOlj+ONO3IFDaYzDv69LxL9s0zapfrxfunAwB7jXuuVPdUk0JnhZM7tfO83WrOZPZRr0PZSDGwSG
6DYvE+3F7pBG5h526Khxkpc+OWhmHT1nmJCWYGBhMQtn2FRNp3YZ0zOJ6NbB+eow7/va/Paaq8Vw
bpUd7dqwWDxrmoSH1OISwTyIJDsILlHVdS/hfGNobvWc6o55G1hQLybTeQ6jdQSm7aLP1u1EvO9j
b2Y/2SM/5pzjcuUQZeuhs/mRunZ46evvhNN/pkT+JQ3x1/8WYvn0PwZP/iXPcvdVLuGO7d/TKf/y
Tf9rGOb/lxmWNAT+z3+nRv4PGZaMnP+WYckPfGdYGvo/hAcR06MINKEHLFfed4al/Q9Cz4XteSZV
oW2ay1f+mWEp3H9IKL9LBjU/ROuBMrotr3GWwv6HNG2HxEvbtC0qSvP/Jc6SHsa/Zidajg71nD/N
kPx7fytQGaeHtRGbWPgUkAkWD8gn5AvZMx9l+GFm7aPrYIjATTJY4xRp5AI85xywbyj9JhZP8FLn
G9AkdDaKhnQDuEErzxkurvnAdIMqt4BYbBvupl7Mb6kuP2UyPs/EZ68EZ3xCjqgRf0WErm0KZfUr
qzNfWzWXh6bqd0NSMtcfwUS2GK12mY6VVs+GYtVLhOZm43i7paOFL6vf26KfL32IF8yW6drOhLtj
4d2xbwIALiebolSzN9hCF/KqWTO/HOioLdLqwN7PBmoQWU/7mjXm1Nb5rs9i7KRGulVaqq1hP/V+
WcM6GxD4rQymQIVq1bFuE7kqKDfQ24IcArW0jqKwWZ1MM+38OOn6LdlGH9R9t0MY0NF1RjKSZ/Ew
BuZXRT4lWZy9DZruqXdyk6AiLA4VEBtzdDqGbsmXEopEOwC+sfippWfD6UCqt66+MjvYl44TPw6M
ADaVGphXhbPvUt2uIjOn8a6lH31dGaAFhlc8X9WuQYskQ3hXXtugVAWfP2Os9+0m29Z9+wwq82cU
WtPK4UVva3r32N4JMefo21XxUY+IGSyR7Y1p0mzoRhW+6mbqrbQFPbXCgOGSbPMeo10/Ed71GNZm
sB5T76K7LIUQ3nTfaZP1YGTF1tFw90dNRR6VHH70jaQTUAWsnwugZ8YP6wwp3jDh+KZNT7m059vU
BCXhlCca0RPaBkdupuhDNPm0SQ0BcS/DKxIRmJWYWy+3NjFM1NzAqkZn0tpGlZWtAE79CAjH2mf5
wBseGzdd1z01bWxusMxssRZOm/C15igHUqI9AMKUW9kQYVoX5aNsxzeZc0z0IkVNYCJCp9JehZMe
osBCqawxymWad9JNlNwMYu2dGsW4q92QmX/u0cmDepEF042lR3uS2heVCFlx6WgmUM4kOsShEBs1
vFS9azDrsunDYnGjN78wH1vz0bAqMpkqsDyRszUSYW8ov/gLaAjiKWUml6VMTKD5r9GiB/CO1Es8
WZkfux7NZhHetPYrDcjHWdgWYFXvR5pn470dur9y1FZdHzEaEKYfWUDu6s5EZWQVDblYII6tXsyI
UK17XYveau3exIO9QVXzbKo8OMf68EiyKv0LuGbR3A0UK86CSOj2dqdw/bVwHZ1XPStaqmsP8bZL
AUk43ORL1cn9cBjnIWb+YZwWpq8PGCdiHFAWF9MVe4Moe7ZssSHbF45EFEJ2qKb7vMBTjTNvFdgm
rLjmQePKMRaSOsd4w3fsAFd+7dD0Qa5SIooPELsCPqx/qtk5ibRVe9FV927Sfo15V2zCerTOFR7O
LSJeNIAikgTw8VY2E9E1orjjSut4zuEJT1F5yeTKSolZJLN33ROK4xc2R18HoG9g7CxLhtum8MTa
sD4rOPS8nVF5aluHho6GnKvOWEO6EBfWyAQQQn6DlWAg/k0ySx7d4AOq8tpTsPC9ZRCBFhEyPHlQ
xnxjBwnddIRV+H2REQMzg0XO2GGs9fG9AqFvyjr0XZOajzhD3j6gu+h6VjiJNk0D4kguA7k5tqqt
MPqXPKk+In7kEAUtLpXbCHMktz18NcdGt6TT4I+M7q0MHaqvzsBxBVo68hQLrCTlltI7mpoHu0UE
UIB8quOxQIqU7PXefK7TI0HIIColhkT0XcHGm8Z264yTXPWmTjsmsTdGPsGUW9aGgbfN6Mxk7/bW
pwsDk/WvXudy3rjBEB25wlAXFhuCdGwK2AwU11i+iD6g0+MCbGDeatQjaePhlrRMnrDnNbtYGgAw
82KLEG9YEaeBygWBKJkY6Icg30feVwVCbjcaCP9Md373dFdtMngqgNzVRoO8v2rU+FJANUV1vCY8
azn6QNly3fhWOdqdCw3ch6OMOrLrj84Qx7z4cbylLxpshMHkSevUzmZ7DLLqZPMJj4thM7UC9WED
bI8G58bi06W9SIW0Gi107LGMJ8Ex0whZ1wGigYrAWJngI9KVCSuWqLkIlycdrAzHpdutPSfzLbtp
NvhLXF/LG0ZHLZqL3O03UVhxknBxzCScmn469a9Jm45TqC65V2gPQTG8NZpr+5XVI9JsrO4xLZeI
AE+e7dlbeXwNlXd7FHNQ7IJpJ00XnXKApHVcDvZJ271KezywLNLXAwO4RVn3oIzhc7nfTTYXBHjK
DyzOtnTo1lpMg340xFMu22xL4sfFJTdmLSZPEKmD+i4kQBizF2jL1nBXQWk9l7BcMDhBwwmNIYFi
DRm/tSRNpzXBKReVL8eFGh9cjx4WQfVkAHbhbi4n3TdTuTYTdOR0iNWrBfvAbXB2uS9mMyOhSFDs
N1Xj140lbyYDrMC4PLFW93wx9cVBm+EqZYX9PjfDthDFvIsGnQFCjgTVQd0uB3hzGahRAz6clOZO
j8M18CS1is3hGd6QeZzMMV1Js/nCe8mkHb9WENu/k6a7t91prxb/VoW5b/lCaXfz2hAMg7vRyoF2
kMHjsUnh6+srGpTJR5IwtChnjfaKxVxZhiedpN6Vsaj5kXLej1Cr1/ifPWLgOFZqRf80CWKE9Fmr
t+6EQ8Dleu3HY1flwcWkIpMG4KF0CJ1d7+X4kAYAK0S3YFWFY18yskbM8jiF40/Fy0W+4caaBApw
pzzzm8kiGkzevABRxDhA4DUjaqK0I2vKfR9Ye9YW1QEaGDfTjrkcms0s9R+tcnu/G2LQPWbPFLXM
2Pccy3eSIdrlmXE3IwnRCCI2RE2KqKF8WZkXmUsyNSMbAvDJaqWEn+jRvHDLgCUKygbCiH0/c9h0
lg0y77xNzMqU5LQivPjd0GaiRKIkwh2wt3P9I5PBiBOafThrSioE990ukFgMVZov+z+BOvp4JEjh
7JjjuCdOCCn1VB+sIedujn3lWlvTpO1gDIRu5OFo+HOu+UkxjhdHK8+1tp8V0XZB5RDzMY/8y4r1
3hXs9DLnKMlsjIAieiar8cxvvuNeZImtEF1SWgmoReOuzTv4qi04RyATqwyvH+oml9DpLn5oMv1J
Ke2jD8RA3w6/1JTTc7UL5INCtXc4uD0WPIcXv/6d9K58cCum7MCdzHWBaUUwHrmnxqOxh3YJ0Da3
UgRDKT3jKo4OcVlSilvDZxTPd5lrkMINxnQa5QtogWKnF0QIVMMjtqH2YJZEhIfZi6jm4iXW1KMo
dlZElhZ3KYlzR11NZLY6pPwa3S/DJpzazY9AuH/WEh6dSqw1DbIbYJVQe6TGBu5YapMW1iqEKUtC
ZY3f1MIHYKJRdJiz71znWAI2JbYBNHdRrgeHn0KvC8GtsPZVFiNGZasUwZsjQC8apKGsOfpsJh3M
OG3beFVHZgLOtLf8AV6Er6C3pc6UniT2Meo2+6Azr6JHxzuKTqli3rWjGM13ZcG0OQzke1vS3jAM
nehWA3hYaQixrWyvRGEfRmcRM0kL88HZOzMqYhfGk+3BXJtZWR/qyn5oGRqRDcIr5CiClWithhdr
mBmYwW3QSJPLD1UNwEtMS0OyBEppD/eRAbUqc93TWHVssrlOLso87Ula+0WADldk8Sod7cvDKkG2
TMVSVL4bqoY11xa3rZ7RpAimcx0VH27tIG/SvbsGOfZ+Hut3ic5lawgbG0Y/MS3TUrqhZD3N+qbr
+/lYx9oe699xzmnE13VtbqhK7g2PjlsKx5B+AvvSULMTJjeMeh8VHSjhRjaYAIOT12BPx5kSXCYG
Y0D0FKuqD8M9O1rsis/luNjTr6vFmuCS4Z5Ols4hqedEYwRYGAyQ+FUH4NCyPutCy24cY1EUQKfr
ZveUZLG7HmKMY/EAQiwyQW8uDDOyn/SNVGQCI59b1YbHKszQHOsyKYjuOdTbtRsCPJsAI/PzBHng
M1z1Q3rXlEgGPeK4I9iJfmCMiGuz+UfDZRQqHX27rj/jU87WAaDjeGBz6jk0o20ixW9GqO656ggQ
2CfQgdDyLHhrEO2gM2NwY6uPCUH/VsNF4wyF4vhHVhb4DCqCjH9HBVz2zIGR5QHjVHPEuHhj49L0
Idf8Zh5qyeRkqfSs3LqkjpHdqlOFwvJiwwIGXBuFHOtil3SuaWp3TTMceyq54/SKQBUdfYwYJXPH
l14fEInfmxnLXiPW+uh54NG0inPzOjZCd2WVBujiHBoLKt5DYHUn29X5K3jV7b4Ptr0ZE91WOM0Z
RDzpG/zYAPxVsc/41aIdTmyuC3MOftaCiJKud2gYsFD0ddPTPmAV76qFHBwdRmShjLAfpB69xPCe
gPy726oBm1uOHf4G4kM4TALHgJY1Li6s5OhIdAVKk79GDTZgN2Tzai64Eqrsk9wihYe2hg3cdIep
4UJvMkncmXFi5/4RghNYKXZU1dB1G5nioljC5pvy4sDcQ1yEBQRsBUiCkhRM5rQhm2eT/mqbKAEZ
c5hsspHIezG7W7LiUq1Y0QoZd/aC87c0DZ9NOOOtzpJT34jbsobpLGP9tcn7pyYGYmRELjVV7/zW
JEuJh+FoA0PhFW0QVqNS3zr2eByy8G4q2KXx2zuFF6GxQfqqsN3h2fSyKdlXg25xSZ8yK2tP6Cve
0vyh9b4w9kRNOxyctmfFizlpwOkEpl7OnwlxIYeMzGpcQh0UWmGDxO3Vodd/eMr6bKX1G73fzoSe
icMj/S3SydolFttzhF2xpTRiNRj9qhnOEs0DiMd56yHQ1bURXDHd+KHznni5Z7wgmGMMWbdr5YKT
MONxUwYJERKjBcB7Tm6lO9L0DB8G3Oye3V1MEBeF0j4nYfy0NPnU2zMuhcZYYhuRfSIaOjZxiAKr
+zXp+btn4sriVko6gzu7eiO75a40kngnw3WN2qGstHUVaVuzbU5TTySio5HGEXu/OUnHEFdDxy+C
mHxRuL6irx65L39DeohWeqzUWpPEHBGqhMiIyVEQ0+nUnV8gaFHZpi9ZwzusJusGl922CM16qzVL
bcpmbTF6hk+PxTSYfrV58laDOpal84Q6NuAEah5gMB6oE6utGhZ1D3oDEoAglzL02Mw3bcVzTQm6
2YDOvI2mbJ/FLMFo9xbIewRwYYgI0PBVhokYH84PT8YEKjISX1k5/IPIizbjoD6dcMaHATObOujN
ai28WGaNew2e+RTa26bt0Y4burZJtHPdO86ZflhJy5GvGj+UVr81Qt6FXYGJKqn8xAJcY3YueGYA
l22xtKod096m4ldG6An6vv4sdOdOlXp5mQrWhNBbYpVWqcrEbW1+kqn1NGpmuiXaa+N0E3LJiuyu
sqXRgvjSYUkocoNI5qh/ajd6Ph+bjFORFWobiNXIm+m/CPIE/bBJDgPxvL4pMUbJ+mnO8pa0KFVs
oX3eZY77xrb7BTwSKF0rWn+ww9uqM2HIE4nog8YKSNbOVvkhwvU31ph5ak07U3bBrQWn2IdWtnVV
exhDqNC6rzmB4Sd69tyLBWvTz+8MfVYqt4wz/aidhh/BqlxvV9rwODJP4fUOqmPKFHtThcnJtevu
2A1Cw1eUgy7o3iLRTKinZ8w2Fu+/a8FgH00spVFw1087MVf9Y4NMETemyOknlIBqU9DJKeMs6J9U
SoEx+Ay4VpopSo4E4e+R7R/1zJGg+4eo7eGXouTPJMcD0cyHiD1/HaWLzF3RUjL15qEeg7vA6ION
C2NqVdvlb4TLxi75qDNzPtL2Kztrrac92VDGVKzMuvTOIctUoZGnNauzl/U/3UkAWNZc1lwXdlfx
lNQdgacs9i602zQ5OR1e7ygNFmO99UqMb7MaYLf5bKauPw3D705z34jPeIh0LJcmCiD6rWv6OkY8
v/wXc+exJDnSXtlXoXFN/OZwONRiNqFlar2BZVZlQms41NPPQfWQ7H+M5GoWs4muyi6VEYDD/X73
npvT2JpW0C8VxT+4JzL+Sd6DH9R7hSHlbtGGGEVbuLC8cW/mor9SXJFtBtG6G8zdBCDp/p0k81os
O8fK9ohNZhO5h7HestA1q8o3aHvIwqfMgJKABB/SZCMeI89DtWSHHnhx8Icix2GTkaSRSPPQQd2J
h9fIqjZlV2U7JPB+/c6pH6YynLc/15XZpgS5U9jnwnLWYcbkzp0gT9KjioOSWSH1WTxddLlm5MZF
6ZVnTab8Nkw5bKtO2WAqgPzlsyhBWxUVZzqXhtgAi23mGoSNpIYFI6Tc9otAKNWwbYYw3oECZLZb
bdsqyHaVsIOdP9IEXVJGYAftw1xFdPvEZ1l3BRoNrfQmHcqQ6uMNjOQ70+pbFs6Bc2YCjXVI2eqE
1YsX1L/yyHllWrcbp8FetRFn9KnMD4wSri5kmJWMFTd7r66wLOPGe0P+YWRQP+igWJkFVPm6xmPh
tdG7g6CGxXF+iM2Gk+Oy2fFu2avEbOjULhrMD8zYbAoKCVBnSSnOhJ1CqgPIs1mUvd9zwr0Ws5U+
kWdHDGa7M/QWj0v3Zxz9Clan90bLMI5511o4u/FqFvmqhNnfNGSkiKhsDO2x4xS7mTl2YV5DvPW3
pJYuhPn59Po8POetfRMgiladWR66xP1JgTnTaIIKD6CLM5nxOoftLrCxgHJMxZHQvOWz96EgDFVT
D4imxk5g9O+19nfSz2GXDx6PY7PuOB26p7Fwvgld6VXVkEDpCf7u4vjZrWb2Z5pKgKRE6ohOKJ6g
O+wBCPK8MO7n9jSbdbudeR6vlB3BDRUo28NQ0TFQDii2rDzAVRifFvR7q4KqHV+ujQwz3pj15xB2
WFq6zWbQbFX+cGP0yL9NwRkAnvRohnRtVNGb2bmXpWJq5WOCAeDHjJ+xsHc2Jmt6E05HSif5XYP8
fRQudYS6GAixoR6loe9s+GyRvxKGnsQkvxDQNBFil2dGkCX1pVcAEQKQ9BurSNK9O7gvMQQ2Mnc8
+zyWtGL+gKoC5GEabsO6kuvU1C8OaTeetGPMg4Nb3grJUYGXatfC0JSWxUwE8P7WWTXsBxm9tEnO
5U1I7AGk7XNbNGSyRORCw8Y6K+LnyrcIhbkN14YJtXTKvXI3sSCaS4dN41N9aTO75eHVnX2tXxtI
Pniocr2Vc4LlYjBep3ik0azD/wIwblcYEbF5QrXXCu95adn9BsRxfnBHmIrMf9FfDCR0FWpgCLbD
qCv+LAvjMKjse27pV+DqwBAdGBvSth95aW6Qvqgtas1dTDtCBXhiX5tBd81uMGNBva7b/j6gsGCb
hYFxzcKOQCVvSYKNY51aA/0RyFgkAGYY4pn10vTDbrLrazsHxygvv1MiIRzMuK5gcFKt25iCk0tr
bQE4xUc3uQlceJNGPTinoulQeiDWZFENzl9jMiZ9DAzg0xWjuq2GGAnocyyDYUem7stOLJau3oDh
Tn62rfEqYBw2100zErJy2oND10fKCUuh1lTmMkMypx+0G2M12OUJsg/p6QRdWAi6690MjTk2tbNz
pHFAPKmvuu8ewctde5eNg0WIf41e/qLK5ldaFQpXVmlhpUNgqT1aD+qUfUo6VjdVwJo7OulLkE2P
FhRA0PlIjM7AGgQsxGVqc1+p/tatiqeG23HlByVHzLKoTtZdGd8qQYSkkiZbMCyFaXZo+j7YTPls
4jZx+bh4BheRRR60Ct57AyXe6INiXfZ5TaJ7rejy5rj17MfmYoZWv0kqTSsrwdOpLVBeXjJvNIXK
LO7HSAf5vk6sJ5lPzjof51cLt+O6/sF18hDZ9U2R5yVLo439LXW/hup3sgh/FKkQj4LrLIoHt3fQ
+4sbgY+qlheJGZc86HfvtLuiK5n/6ODdLBXlEi6jTysGAeEMsJus6kn72UDoW3drptjQCFFP/LB/
wWC6JYp7dd45gEiBVdr71iaqAgflqXjoa/tX7ZRs1oOd8Ee8vdPRdeDkRji0i0b9snJ4+mTVu61F
rJP8ef4Za/XGJT1NJW8sJV+WfdMJU2/jvvwMPL/bNKV3Y1Y4bowN9/uN7uYvqA2bSiQ3ZWFqglPD
TzYTO5ycu3Eu7lqHorgKbPLKotrdM0LzZnA5LjOdwYQR7bK+ig+p3Rh3wfJNdp7eW+AOIef6NqtR
Nb+4wWnsqwXs2dtI2Ey9x0pMpzDt3vuq3sxJn5w6WLkTUuVV8w/dizw5MkA8TrkbXZXXvkNfz04R
R4x2mPydAXxh0zEb4mQflzvgqNT3AgBQJQZhHMps41sbaYR3SaCXnZvGK3CMhArJPyAQu+B8LTJI
G7dtKYoy3PaEFa5c//FctnVtoH49RiGF9wQFdrVVPyVutKWsRd3Yk6BVR8UL2qtiayzTFn+9w4Uf
aNBv6sp21SFCYRn7GaMdG6LIFrgtPZDN03hLLey9EuyNYQbrY+3ru8Hp32doqJ2TYO5rwdotSBfY
E9OutQ89ZZIUZ5ocqQB80PYLbsBTKeaogUF9eKPGGSSkMW8jy2TSZ1uwWgRHz4a+pIJE2KVM6hAF
1NWECxbUastuC/3gUJXCWYuIx3zrPJQmWf3O7MxtGDL09pPulFjds4iCE5sp2KEGjcXt6Bkb2J6H
vF/yCiG1Vs0YpVh/9Rnjw8RixP008Wg4sxksVyNWq00mrHUycIXj7jPIrgUkMBL5rKkorEog9Wxg
w40vOUDWI61ankwvoQRK2eHoygRD15r+wnXppducczWnGHIegCuSNUTR8MbXrPqjNHYlTrxYwEig
X4UhS2OGW9PxAhKQ4mu0i3JrFcxIGdu7By6Kg5UZPPKM4BoYMjwZLCTssg9qyk04oCN7I/p+QB8E
q1bXLzRtP0Zx9zSD0qV4JfqKX+ucaFNveT1i7UhIUnDmztIvhSd661ZEQv1IvpPXJDhSbwOBCWOJ
zFH7TaemafykpQBd0MQTN/lvafuvzAuo9TLmD9164da1HL2aKmLgJKZhreygwIBC6O17NXZ7SwOo
kR1Gy3IYt3Ec1h84/TFrZJbJOHP4PeU/ZZ1+O9n4bPJQn1VPX1vwWbG/mFNGjU4N76LXyY7tZkOl
TftAfQuXgZkkR2ZAL7lTfdpznp9wX347Tn8qNTBwqSV9YIZFCZXgu6G+6TkgUcNiiwob16/IMpxy
rfAFcsVLartPBgYp+JWmswrG8eg2RKtkmEQY6JW7wqoSHkVi8EDHn9ZRXHFbyI7PjMdXYFpf2nNP
dEx9+2ppourUxoha70BNBtIPQS/6rTZqkfsn3rdizLbge9SKU8vGT+2Eg5ASh9kWDFtnUmOlwdES
sZNEIhJlL7kEZ+fJTkEFWbObbE1SlBNtS0tWd6uikbkI1l6G2sRkk2RfTozLCf7S2kojD8A5InZl
cGTb7B140z96i1vUSEymsz5jUcUQfqCsuF5i55b8PTDSPyU55IJx+jH8+qtEsV01JEUIUwnzOgyE
62P9nZfyow7YWxaL5uor2DMoYxbdHOgvX7oI7hGKrhCR8z3EJrQ6Bv9VgKgm4RzOep2YWXxwRciA
zg+IX6YtZFd+ceAkv+HujZvcjX+FLm3go1lgLlbJKhJFdvnzwr4rw/vewP9eQIZlQDDDxbB/Trro
W0bMb+amSjgoKWIUsf6Qdng0ZUKpqI9XMDa/fWBcOxFQzGBrfqHqF0gXNEj4nkxlxYCOzpys2w6w
nehpl8fgI2azfKnzgpF58MluZjV5fXAOS/tTaGvl1sFjVC4ApWZkZxLeVDSxgfHbDHb6knSS9WPS
77Xj7uYefamfXrSb4+D0hsdCquSeLOCG088daMH5YajKmyCn4UhltbHLLO9B9SXPHEntAIhTeFxu
+OU5NuyooQnRX+toM9eECWoq5TZE3AXKsHtj93149gd+U4oEUKZOfCdD1Ol+Icr4qpy3sYfloanT
szTSV1xFyWmsAVPQ88Bw3uUwRuArXSU4QzdT40MRa6x4w7n70NvZPS3FiJ2O9XvQDoppHupdNySk
Hk8I7OMV+MmK2T4LXU3zRUxIssl513rNcciZIHdhgQhmYhoOQJAYWlJtYmYn+f2aujkPEyUeKY9h
As8e61jTGAU7apfYBTV7zJPWuXTyFZXEEvkkPHzSu0Enaf5qjPclenEfUBsc5dPvQKAjwflblSZ7
F13nv5LJuIEJexVNpLe9GWVUQc13fRGb69CFqDMzc9UT8o6p7XUEhJqbPPtoUopBvDLY0U9/X1sF
bYKW2OaN0dMtixbDNcodLQaSpjr8TGJIdUo+1LlFyTClTAjTtHvMICBobmsOEGn6V3sZ5acwwH0R
muyCx/Q8EdAIp/qO4+kPpQ7x3o9VsELnRqLKDSiVc/TqtZ3cDcV8zkft4SaDsygxa7m08RSsaXx+
L31N75LGZAe3YPzKLQ6Ng5t94IGzDsFcPkOXhz/Y3Ke1jvdaCcodvOITMgu0DXP6nD1CAUkw0dYF
jiSmUp2cwSmWScsQHMF4bSzHeopDDm4/fDBSSXe6K9Ds/JlW23ot5Div3IqRaUTwYxV0+SGpYOnF
nXjRk/c9Np06QUWX22FDNxDfG3zUTQ7KaK1ydbSbJLq25fyu4F+tNFUVp34wqkNZxAapqye1KMhx
caFGHpdFMy2UMFaQtC4YldaUPpUsdA3TsgCZwUWfXvquzCj+4JCGwGt/UJQV4MxwaIAg8CEy/DxR
ctv6nD273v6xpXk1sg6XUZNdCL1zRrPFmZCVSmjRg+Tqbfw629Rmd9/6PZ9vNh100OHdWsbo/1ba
OQQIn/FSV2PLMZT/G/4oz8HhkfEuPifnNUo9mjN71LvBKMGB7WrXekpgsszhjHrec7GPywA1bd4J
UPqrf9NA35PZQQ8KHVwcI2z/nvMslzkoS7Z/yYCWbojwXSPh2ANDJceIv4hbPoK/v5OeO618j88S
/MPJzWjlhve21kzVIQK4nHoimoHlCCE2605p8S5SQD1//K//r43C/60H+J+cwv+dnfj/R6OwMv8n
o/Bz2nzGxT87hZff8ZdTWIl/SDbjEnEQ169nSrJxfzmFpfwHUh97Qs9TNLNaSv2HU9iW/8DLYS3R
bduxlOtgIv53p7D6h4VJWLr8ieTPTP6mf7cw/5PVO/wu/8/P/6XQOQfbomv/17/+3wZ5mz9FCR+g
PSFUyzLdf/2Xv6eQ6r4JIGVPZDyCcs/O9FddNneJNW0bS/7625vyX/xV3PwW70L1t5AZsBWPmgHb
Nk2fwKAQfMd//+sIoNVZZsf9xqGu+J5nwFZ20rt3o3jpouAgVXAOWHlkczQWg9ndQ5p58ZeEGagY
vRuxFaJOqea+sX7bxOjwSPnFwYvaiKoLXjILR5pj6eNQBT0ePrrd2XffyngQt0XlgWGoennQhZm/
CEAGfZfsxOAjY5eS+cV/vPhMXyXLzoEUsHyhowQ9SySwhN15k4BeO9EwX1LnCnantYNPNsbvTeQk
d2bT/bhUj68hw6V75mXhASOGubYYUDL7Lg8DW+u1qUV1xalEo4CdRlQwJQCLnexs1yB7o8ZyzuSy
aSmfhvlQu/gQe8PsDuNk42cgqfZAqa94gKvYk+HC/sdk40+3d5plcBVLqvCY2ayaNBlwo5bpvVDq
zkxjeR75eDZtSNCsmAfJGZtGPp/uy41ERDrNXjadzOWFulkgNps0M6p7i/LFJeGPaJId5eD4CApL
vREe7hO7J1raLu4seH5L45FSPAUwUPuHxi6eR43+RHw/X2eqPNJMnu3NQT4VNK0+5g3KlwHWTxrP
bdmYj5oNcVeezfy5Z/1deeMAdC3A1ZzYrXuYSN4Pk7P7kzIrZrQHF/sjsSzxZDZELcUWbTa8mKMr
LqDPrDUO+wgfF9XgMo8PfRnNd+gSmGiUpJBtNNsncKakofpHIwjOlQZVmwxNvXJqoV/atnhPfIuE
t/b0mYEaoV7fOQz9MDygo1cPQ9I7B0NhckJS0nUAassVOEtc8UY3m7q0sSj2E10PmHpJl4u5Okyj
Y63KpdKiqiPnzlTpXhZncmj5LRVY7m2XTO5tBQB25TBv3g2YgM6hYwlGwPgk0galLlMMSZYX3dYn
HRfT5T+/RH20ubF74CVDmgF3k8X0DHiP5B4nwzf+BgCBVnkIsvTXWMYXS9I+44XNwesop7RTc2Mk
i7Es8vD9lL9UCp/IB1W9/ZOos3ErHyCwceulSbfBq+HeaNvW4MG8D9ul7bmqpregNr6TmuhoAiES
mnEGR7HOy0u/1Mpxi8XrplT2pafODTajf8A7TIxcP4WcDy/DwldXmocoNQrPYNYfjSwcXmJwRYFC
Z1eT6Bh7EwumM3mydtwfdM2VtnkcpMmJx/On+xigAJUqMyM59K967OS1qTf1nyYHIEHAjJamCCNE
5I68nqbYPriDbzqeGLnOtBE0O4/BAcJZcrTH7LFYhuJ25rxPC58+YGIJwJDp9czOPbKN9Til/UGo
9Kfp9EFl9F8wiO3uQh8ZLcrFQ97WAH8JDYxA5doOszsMFRLk3bqF8bjJtTw3UftFXJwO8HR4FCY+
Cl+GVCki/5Tp9Fw68fhO5wt3fc+ee6Tl8o683FPuAkeVMC0WXxqu79o4MEtO3vBDMklDd4bteopN
q/3by5+vJQ0OiDDqwn1qKHEsRDdthcjLh9Ef7w0LWF0aa0p53SC5lDr+5vu9z3ri+z2HjU1SIwvX
jJHqFO5771MHWS3sKHR4gBFWfBxT8zFBPX/qIkRPVZI6xIy94Shq3TXgA6RT7NsKdSBicYTKWXbE
4c32Msigvai5dM+VYFDFf4vccP56YaBG4RtxUCyqyV8BvJxFb9Tqte+j5DD69ltY4pxJ+S1b0Xvu
Z+FRjoQ3p6EVlcG74VX1sRrqB0+NyQ2geWdddkG4i5pserABB6+qGrNO0NMS5Q71o6nYReogJiDj
htusodZiYuaVtOOnohBlX/QcecraF1u3hu45Daq5wBF90R7GNWBx9HHQVH6ms8TecFIkKtLaxSpK
6LQq++5oRa3/noYVD75Z7cjgloeyLV4929SMEKz8RIFgcwmqfg30fLiU/ThfDZHeByZDT78r5msY
209TpHFfQ+S+812b4zi8xH25rOkRsfU75Dvw05a9g6iIb8f+lQl7YY2AFurpDVub7jy8EMArD3LC
RZdlDPD9NDOPkTA+MymzpzhsoO9z0+ytUOhnaZdPwMniX5QJ0ZdLnvqxtGkdngufQqJgvNQSU2ag
kvypmTygjLFSv8aOclpkmB/0yEUDXyWpGH81A+jwYbafMira9zQGmQdMAvGjCCsme8ymfAqOXrxE
heuyyozHaZpTZtq+cZPM0PQnEt+nCgH1XLQCq1hOGZAbc+wtRxrnuedueiZur/WIhcqeG8R6W58D
L8Lv22XJrkMj/MS9kerc/Og7a9qYQX2JJP+rtEv9nI+FQe9RXG///FSUDmbUBK9uMnlbbWTp/Z+X
AfThdhCus3Y9oLyprMZVShbwSv1DfWWiN6/R4JtNbIXmvury+0lepT2uZUW4clRNuaEXq7o6LG8c
mNIPkzoFlgX8K445/XLtxIVof7Cph79S1GZf//wo7sfsKuOjYIFJLVQLudTD1lbFEaOUFSXciMk4
J8xTXnPtzb6jOd60xp1vM+9csF9Wjt9nNInQKBE9zoM2r0mC1l7SXI6T9sHJRHq0/ebVzaP0N4b4
U2CmzkvOlC9tjbcBt8c2wG10Ba3QUUOSikM4wsLhOYkE25LQVl22DdI+3mVjYe88QManym0l+Ufi
vWOOrFcudCrTyvauXYGlHdvqlrMWfEiLWtcWeOrEu40vF18/tj8j5USWt0e0jhpwctIeERKjgxqj
GeMN5jCjb81HbKjtjgGbOFtN3V0kgdltY8zNHqSvJF6PLjy1qf1dHi0KR0SD8KeR9eEe8eIm6Utv
Se5TE++hmEP/2mvpXbuxaa/peKaM19w0ZtWckCXr14wobqFy651JwQec9DeMqSnXoZ3uuCBL+ARx
cucvL7Eumq0iTMUjK3V2OtFUWrp1dm91pT5FjvPrz89yld7PyUigdEbjQT13PzBWwfuL1jgm7Rcy
xc2mnPL6JvFT/2TX6LJ925xoYdKPSo9qpfpCfmWioI+yMn+0Gi4Bp+t91GkboiizshwW3JOxCHCl
HxW3kZf6+9pzqa30GB3rzok35RBiGpbIZrxF1ldbDTdJknhs2+p4PRvKuZnD4tNqKMcSfT/QwF0q
SgCFdXXpJ0c9Nm9QyBcckhW9dH48nSBSFURs0uHB/ANlE3Sv2K51q6zCYOeW09OZOuJiCea1Boi3
GyfK33TrXCd2tA8FybgHmvGKbYnnYdNUiDNco09Oa7mnucJLmThR+dg2X3ERZrdZLSm7zrjKgLNl
t8sbezvWQL49q0rZHOrxAgRtvMzN9MFdXNHz7ZVHBHjqFGi3j4lhbIflOTUkAkLy5EH2jsbrn5fJ
WjRfmoi3UZ0ecgJ7RuQPt6bhzPdNSPJ/wnZcKBRCNXGR9vlwComu7/zZMbi90Ub9yW6uFc+rLfCK
/ir8KDr7mcQN4oaLnuNjX2+SW9qqbzw/nxjf+1BxLSr8Ck1fuXLjI+ZlnHBs6L3G2U6h1RyV2X31
njXdjiGsU/Bcj7J7KAq25U1LQHJsUtrGqumHX7Lzoyb+Mkl04ReS7kMGk4dgXzydI5vcJwwK8h1O
0XB7EHxkrgn3N8zRiLQPQyikq6m1mVBGWZ2/VrSM78I8aHY0QcRXK+p+8C8WtxyIENF5PHlpWNwy
3S1ui+Ult8dbOXrT6T+/FMHrZM3FcotB9YRjT53mpsmPhcFBieQn21NeKgnNyLCYo8eNGs6QzDsg
GVn4Vji0duNZCLEvUtll3qWFEb+Rt7XXXcSno0OAd9K6Nkk4ckRLF1g1hlc8KDt8EYy68B5suyay
H3KsfhN02U2hlPlY1Wid1VQP32+A8ABNdtk9TNXolFtJDSkibt6qsqxQ4+bwkuMx2jsVlF0kTr4m
8CeEfGQ7CLCQygNiowoV9qXBlqNLK3svp5lMGBHYQwGTcGlJJHI73vKsodos9xMgJWD5wSrSmLLc
AH8AKU31xIbWWxmNz4JINvQm1RVak8IboduKCmD55MSLO0wMzrUaInQ60QCOTuuaNE2vLfa/bAXE
mD5NHkbYdsqddSwr81goIJf9FBBfTPVX705PNKU6m4CFjLDdyTGl+M4zvP4qG75oWRKYaSBqpVwd
oI+ieOMFnfEQFcC/qlrO90NmV1sjVhrbU8AkRHsi3vWBpP5PMqUup36mIKWYD8RY9E0yYbbBaIbT
qSWslQXjlm3bPfeUuiWTv1IJPm4rSOaDFau3amCGEk/cyXZvxuc2WZqWfOoucE6ftTTPVC09Zu1A
E9WM18EByXZy5fK8EOqOuUj5gCyg9gieTII8tZZzGO2hfw8rt5+2WdsVN7HW6X3Z2DwiXPT/OLfd
OzrNTrrDPZY4NGxVIniH65N/zk6+YXH7zcOKP9PTpzmkaAsP106Gs8m+qiCKUMaM0ryIQZEJtEuE
8dGMLbY6VUzF4NhkN02IvccNnfpZgZbidJvcD5qenqrKpq2OJqK8XTQ9Mw+w1+Rqqcd182yruhi0
tKqHQznCJpk/B6fBvyHsl9ZVj0XjjAB1WHbAJ52T2VwY2Y23DsoSYymEGayQxltv04aTAQh3J09y
8GNG1gE6WJU/o9VQBe4EAFs4SZb4PRJNpKsow9+G1vccYRQGDRYD+oLtS9623kldu5Qmh7iNyjW1
r+Sxc0x2wwC0Cgz/jsa1a1wxQANsbG4rqV5JIpwsJCDKwznYNI7UG5eVmqwDDq1gdM+YS6Uj8PZm
L3IZTxtQHtd1gLky5AdO5z47zBlWRdXCmOvMe4Ja9CyAlshJva7o7tyXlFgFrFVMC55m02HZGKAr
+4A9E4zraQR27sYKhqeyzq65a29zcL1+On1LijR2NG5VrIjYFETnHSd6WTZNTfKuUZ+xmtJ1LVS0
HmGpMVMUJ9iNwZZixRuQJpSPLMPlibndRKilygXZ9ox5GN7jqGEWl/NRJcMY0gCLmRo9nwd9urFi
Yz5MzVdrA8r1ZwwdaPIbcGwJhxjxVs3ZYzwTIG/DaF1bmPw9t5Kbtr3pMiRxJqS3zliO+Mn0xQrJ
OzQRDgGIh5jKCrjs2cCYNmN3BySfD7BC88CewGdBaKJqKwqxUokD1aDL4/TnRflxdSqHxkfC37qz
jfszJYxsVLCUW7e6jK3/PImMJbgnCFbh7vflu0H3yrrCl5Er/5LOIXK9aE55Re4auOwdM2gCxf7R
TI30mJONSAOhTwHnW4bUkG8qImxxAQZkqpYRMy6z7nfTxZ9iYkYMXfY5iYdbb3Sf/FSTirfFSvn1
IxEBxPcNx55Px55QFDFGsr9nwZ/t4zgaJM+TpF3ntXVMQpEcrI4U4DAepsXe0Njo827qvbnIKQxn
frraK9hb2ygQj9Tq7ZDIjtU4PAx1DXvGu2U0dR9N1aPP5g6Ks7oMYcLyYIAsom7J6y6AkdN1FRiP
tu73Y0v8ohp+y1m+LE13fRN9j134vdA+V/SF3UhGN2tfRgwdwu3AAQUfRc6UziLlFTDZcE2G0LB3
nxysF9TW2ulaBiI5i7Idd6KynqPemU/+QJzBFHyATkbSXipSfAY5sCzT1JSNyTm0qAuvcBaTHyJo
2TBtyxkheI7u8fWXj+n05RYmFoZM0ygb86jvp6jGbcxbm1vz42APAJuqgIYaLFBB28wbwp8FHt6v
xBPBum3cn9KIrsxSTq7nP6FR4JUw9DLnhek0VPiheRapzVxwhrI+fTPLsS1Ev+ZJ9yecgj/DiDOg
yJfqLAa+Cc4MvDDmmpqEU99k7xnV1msebK+eyMh09+ZKC0DLwdiZNDfdY47/TANf79qW9KdlLL7y
9EfMKda9uUqwE3pv8+w8zrG+wp5LSMipj0HjuMC+oyss9mliflYFHGZC+k9U+WCxGl25zsjPGbWL
/aC1oU9j4iSFSMLGcjBZqeYuRbrn0oytrUrVoyuDmKTRnGKepX4FjaVlCNrFW5mp917JN9rVgE3S
9LRy3HgHmS4AUmYssY/2AE1SX1kRytnPdlaz0IF6d8VU75AVDMy0aNc4GVDoG/0QmO21Lkg79NBW
17bzbA9zs6LD5xtH2Xdj3WUpNyDm2YMVnu1J/q5ckIZdZ3grd7IPesovVt5hMta1vidITCx2Ij+n
XHKhJob8dCTAmfQzESeQ2DT96rUBLVegBq6KzOj2udUOO2N0j0UuahYEQHBOHt5nI526WaSLTZIV
G1Rkep6xwkwjMD8pannOe7yusvYpLp0o8EAI1dBETzPjiVVJ+ek+TfbsdDkB0YHp99eydefHuNAM
4AYqRYy6+sCXscFPbGOS0BGPdN4oV+DBK8lQouwO3pG0mRW5kEEMys2qDusxJimEhLH50NYVRYpD
nG3xTtf4kALVkdesJf4VfBakY6PNgNBGNongfg5slI6HjGNTt0Qe4EaNk4w3af7Sh7W/w0Fyb0Tw
JHo9qd0MYms3mZk4wBdb2WH/S2SzvMB3sO+a+NVijnPkJjrEPgiP1vLnsx/Dr2gJuI42aW/qH4JT
qYb3wBIc0fmuAZMDq6YC0lt3HAssjbdtjNr+thF9t2Fwb24zFLO9AcLKDO1iC0suB++b3ojJ21We
SxRYlLd9s8uT7BS3A7uGfqd7bKKm1fx0kqrlzrgJXZ4s7PK/o2z49lLSUzxcnDUzi0cdEeVsKGYR
LpmcsEUEYDO8MzMGwaY9UPTMXd2MebqHUT5hYv8k8x5c6oEeUvHtd+rH8dR9hf9ExhVMbwdnTm11
l4ZS2Qv1AehFMwXxyYiPzBsbio0neXawkLEh0zRLx0fIH3pFv11wkyN8AaAaTZ4m6nPMomLnslkd
ZM6MdV6i2wTciwJBeXQMc8e0JyOdj3O6qap9CwxwY8FpBkk3yPXiZcHteEFnp7KPwQe2+dCldSzY
4BGwVk4MeWbGyNKnGB1noqmEz2m/Lcma4xsotipRn5Sb4Ewoo8+A/fAKJDQAae2fOj/HqYs4HCWa
XRUQqH2XkDwI++G+dwFcDw3gTtSvg9MhZWuOewRxUslqDqhqV1CZzCHKfeJSdEw++jLM3c0S8AYf
A3ynaGCqBzo4mBEZtSDtuKl1mdzBWuMIQk/17q8vhnkobyQhZJhjq5my5kgWGW4D0PrtnI+UG1nt
XtJpcVsrMjJFGp05yjPPoaJxG7rtpQN2G3hNfsL5y2B5oMPNkcMryUfzrrb6d+Gle0EA7rXK6SiY
JLJlaOrm1eAgczvPIBXIqXHzD4Bp5266+pM4jjosr+xhw7OMCDgmgGoyj8BXLtsvJjUBbJNuJ2wH
VEYQfVF/c++A6V0lIn6hpvw8hcPJG0XzPuTWrzLL3aO/fOjIXytc1/6uSB8jMuTHCccgilEV3TsB
PQTCfLH/N0fnsSSpEUXRLyICEpOwLYryrr3ZEG3UeO8Svl6nZjMhjaQZTRVkPnPvuWkjTxZVUWBP
f4b+lokkaBnMrh0MmO4IBXBUUOmzebsAud33PeieKtaHdXtnpzTiggxkIfZmfEzs2lsvRoeLqLMj
9i1MOJlC6Vv9/nt1s+chGTtlZtgfqrbvD2jlXTshcFzqjMByQS5XxuV7t11GVC3Hoi2OcYN2LCR4
PqgGgfAIlQd9q1gNQiCcTMTVLKJzLETyX5Nh+ovmOywkz3bov1De2Il+zLE2+a3Jsn9apu65m9BZ
T+VNFv10TlBuH+1S7ewZxrRW6jkxiIAKnUFOASXxuQ9JGrRljGohZaiiWS0lmaVe05imLQ/r6mgV
HUJR3R03lJcASQoWRVNGKB/Jdqs7IR4Xg2LN5jXBUN3vRLMMHCk3/HvDGlesvHZMua9WQXOZKb6S
rg33yniBRTcyA584R0N4TWNsstYxJKY9clikwZg6nQfzABzitSU1bRMW3pcYod5NMiX5rW+A+pry
1+ow543W3UuLwONqCLkVdtE9SW/unsyZVSEyM2P/728rLEGoZKcPSdUELAWEYBNRvyn3gR4OiIL2
lbDMfOh06z1jGKTgCGB9ys8od7LaERfXYTV0x8CM5tnNB+dg6OSaMUZq17R/SG7RFwPVQPCam+vO
5RaFsJfvbdz+dYUVEGbmUyXm5YyQhxi0+zeWtpciRAdbNZg7Ww9eRVwTYVWZ4vSzxHK4NIlARMjk
VbeJJbBIk3gtR2srRlc75UlxJrumODh8jysJduxsM6iNc1zv7H9RW0EWejBLxzcdFjRVSybTiNWE
rg8chVXOW2i5CE1NxL/CNNKDa+kcfqSbT4j7ZEYTUZQEEiYJuhlrpL8eG4sDkEAgZq7uUQdNwwda
M6Vjub61vekdcezwuLQAI/S7giUieBN0NnBukeDryKb64lKFs9R7KMFaHtNhonv0Em3r6lWK8wfK
TEFIxorrPL4ppeKbEXXv3lhJoLfkQbIOCwxTjR8ynm8JjTHHcCsPhoY1hhcBY9ktBjLPr/vaD7Xr
a5q4YqT7/OeqtpsQQV0DP7jQgQZMXB9pf+k1FtJYSnznJwWHEwyYOJ9jkpJWA+lJ2AXT5TrJjO23
/tpVjkkzGUeAs8YOTTxjTXWwFeycGUXn1F09vvuzXFCWEx2ibcCEHpep8fAZ4rw3Yy6rurafvChG
HOk0qEKrcKdnOYsaF4XjWgMVeyAFgjOsQisNitsnRQzFndEum0SFz40118fBELAhZoNTdWYYayXi
gAX72ib2GLQGegYVZfve7rt1SWz4JqxeMrNlDZmwqwHrZTzqnr0vm3YVO0V1TvR71I8q50D14zXy
BhHEi03ajZOlly7EPWmVGM8aqCneUl0Wb95khvweI81kx0acDpB4QE/xBnruX9SUBFTHY7irYB0h
QPWKi+nOfLemlWxzKjZUiGyIc+YM0zL3R57WNYYdlot08L6qYsa0/8BWXfdZzdxsTN6kTyrwfKnm
9k7iCmzmliilast37iu4JM0eGq2NLnCUmQehvrLdHbYYmkpM+aE8OPP4qSETLYC8XizpVVf0coHp
zJLAF2TuszZtSLlpVv0q9Er3WtdASKRJu1xkX17NI0rUixEMnbiUzIBwodMMQRhZsKzO0J9T71iU
uFCNkHS/TiI5jVcT685L1FaAAxAf+ywPzEPS57gXpYttJnHeuPlSFGBcSi7+0VDRGY6Z9mun+Bxh
39trJ8mOcnbwktWQX0ZxLTnEHdeLtvFs9X4j1K6Z0CmAGFXX8W457Bl1s4nykyUaN70A0tBZxLZX
2duSXysG3xA1WCxkqXbo9FJfF7G3H7lu/vD2boqJ3eJoIerV580oACopy7xZ6YwTMdAXfs2VXRdI
SVBL6AWNbgVZQhJb6E8NJVaLvhqh35RtjLKQK+pIHAVZdJsKnp1QEaMz50b3YC7sdWTI7IRVErgq
MmxAeul+WrfFOtYZI2tIRX4rBk1LzlE1s7g7IWqo1q49u+d0MPNTPYVFMJapEaQx6/ylFtuCceSe
Q/EnrKP3WOj0DFxa60yAt6qN2WLjxpLOaewvw0XzPQnLTzJFGWvPHQzV8i5dlBRjY3nwvIYvnf6Q
wKlfd7JQ7oTxHnHEC1OlZZ+xMp4V1nRL4oGyRHnvTx2ce/cfqkLgvSnb8YjCV1vNeQprYhjFhg3f
2SwtYyOb+D+HV4fBT1zupNcHSi9cKlH1kQ/zUbg1MGjmo4HmGfMtraaNTTsQTmo4TwOQrIlLOB14
9Fwo/VSrS7PBBfItx6zHoqKQEnatQ9mJ2Ijo9tFvcJ+twLtuk9rrH/AfYu2g2N31fIkeB+/KQV51
I7P8s4nM/mDWyB+cUh26n1gJeYwo7oIYcAvBeAlIU/SN5Ry27AFJHoVJbMDl4ocyCssNYuHPRoK6
x86HB8xqh0N6Hzswy8B1Qolh5T3dEfqj2evljSvkX7mb7RPcxxrtBQgsa2Dn06oeg2WuTVs2Kdo1
lLTZ7gDJir0okhXkNgPeF1WDBzDLP+xjz6TS2e9kFuFobR+cHjIPcnmdmaDRBErkQ6CnyHMZV2Un
GitqMGchCYvPwKymkV2K+qj7OjA7CPKmNtxgmmnohMDOODrIzIXZyNRBTYmy4mSTGrP5Qa4a/SXA
dhuI5UeYdJuBge2z12cN37/VHFueyifjMwG5tKsq/QXM5PxqlsaWW2l6FEv/qbcyP3kN2bWDdDZZ
hb0oXXDgx2aUr5ql/sSN6i+OY96M+w8sbVrfNgC0zSIlAo+SK2hnEpSyjllYAQdcG/CKFQuJkE3B
QFr/bBkgrQnMw7mS5hyw/2ga2d0lM0ofB/prYd2/RW2MD3FV6A8YZ/o10ecvEd8A0ZwOkJ6qBe8j
cQZQgEV+2mjGmirBPVXsEvzKwIXSuWOBsM14skfWqCNv+npSJEWwGFXHf381sD/dFJ72bUlMUMOw
Q6yN8zXEyuGOHKwhmGG/68mzHKiUUbv6Yta+bbPdzHEf36ds676QZF6gy3h15xDytId42e0jqKWE
eD96fUEUYgtLzl3+M6WDtlqG26wQ0Ulv2BpbWvIytE280VMDK6MbuA5T0lDY5g/BOP5AGJXJJ42Q
kIg83qlt2r95ilDZJJ1pUSL6SST9w2lAO0DrliIgILCnAfR01bgAkgI5eq/fzcJHoD7m+2wn+xxM
EoyhGtqLETvPJRBKhDze0aHlgDCBeiGVZJeWSrM2VlsitwCVLkcGb8zhOfhBglbjBstFvxps5BCT
QUBkdTct5ap9BjkK0qbxdrrkKdF7gADIsU5SDOpo6RXlQ4pVunHnfsUOnK3lsMkHRbR4p1Ubd6j2
DoQwu6giepySwKUx/pgrp9i1Wa2fvcggz8guNrVMn8jzRQMu788kSimCkovsYom3whDiqSXGoAjh
wiTxV2Vm/EVTdDs1kXZW1CZlG0gd2FSZnIAMVdPr7PT5YUz4raeiavZtkZt+L7t9es3JRHywR5Lq
SItnepiUBMweZd5xj1k1tLg6LNYsNbU9LgQigJ3qx0HjwzNNLcaHaa9tvSeMSpn6XuJdH388GmuW
UUDLljIwawYzvcsfd5jnYe0xCEMiVrK3wYWBN8Srt+hwOQDS+uCw87MBMY3VoXSjbLc44brG+E3L
4CDhOtjZoIgVX2V9U14YzK44D69pMkC3riG4CJWuk7l8KIcp9HVcVoGbxqRdxYpRgwlIakhHctiq
crgkTXaL5jzaSNKpEBny1YkaxlMNyVBGYXQfYGzYTX9xXR2KkiV47BFM6gz89zORzaqI/+yau8mm
4I87vb2YlvxPTkt21V8cjvnV3HDJkidR+j37dSxQyCHTajen22hMTJp8pkXK6abT4jLsSFQPlXMX
Jol7strmXFr6Sk4RNHdeZGhlUda2Rwgca7WgT1x0pZ04oelGyGr+APKiP/MRbcuFIy2Ko+U0YsS3
SmRfjlF8gRd3j4y/wXtppBLrnNGtPkUs1aY/1YWkLiVLe0k15P1jq846maAM3iyGAuGAtdimws/Z
qwd4NDImkKa2y/GioXjzNgAQ0jHPgwHNNL4GDLgwitblHcBkRPFjvVT2plmcW9lb6alh7ycqDpzW
sGoujJFvxch8zwDj1YS4C8IiJPWHvX0+juZpiF8GlqkjeajbVLGfcWKVQ42Sj25Y0fe502veMWdi
OdM9kv6DWxdqy8r13DMOjI9kwdokXDeoZygzRLi5p25IgwoQkC7eMvxc+0RrqfgRzxXe9EhWewK3
X0KvMkFlqVjCUM1MnAbkpZIIyRy6766uUbVBPmp1gAJxfFOG+oLrBkQV3XHg8gXBlIR0D8y8RzvX
kjzLbklti8ZiQIvjKFbYK6JUv4U4v8k+IpDWAqEBcKl7GtIUj37B22bCt6yhWXo24JQ0ZAczeuNr
FI7vNoXsmub3Dl/MEDpnmeaTMbsZ54uBCpWqkCDbUVuu7O0Y0cm/qesxEhkwIEoHBEvYOMXFHZ3X
Ks3etGmSD/clWs31sA5rL7DJV0OV262KZHHJG6jeUvMlaiJvl2YNXa1CuJU627yAfZsV8j6TI88w
aoKpttiJ2RN9q9WicPTQJ+aaCQBsSIKpsdr93FNcRyQJUWNVLD4joMhMsRikorP69wMvqn2G7/if
qfpik9tTe2jJq1lBHcouPdbdSqb2hZLIQOdjvcqOVLgyty9iyCCdRM0VwZh5QE3S7yEbr3TW//BX
+hc8cRDU+vZAPPiljiFXgfwMnDI+5ymyGHrCurQ51LoPr3SCumvi7SLQ+XjQaZ2s7rde6lU+NSwn
B5cQ7i98J4dEs/+SpnD3nam8i6i638Ftb3YjRgZqbHGjNOO4u/uMO6Fj+yLSCFGcojt/sGc1+3Mz
Z7ALKRHyJruqLt04ITvmzACU5OFZ8ifBLDlOFyrYqDinxfg2hqyRVBIzTIuTI/pCDEyUHV314Hja
PpNtx8EkPhfPGgM5T+emL2mHmoazxE3GM25imQzGalw8dqINRZvGybAZo+jJjoZm06YLtqti2rZK
4XEZRXgA9gpt/N3IhXV1zeqxSrHWsTmO0uFXmQY+uR7JeU4iXVtR2Oigd+5ZfahSP2cu2RUlw392
1+5w7JpXuo2N5WVFkHqYjeg4trJMbrrZYcHMS/bP8i4DSQl1RmASxHNHziuwOFr8bifBROu95u00
GIl+VvKsSu50/PAk6RrxtDIKYR7jJ61TbypJCf/WtPU+D4t4x9uQwCin7EgLd751szwM3QRFVhZd
wEapXDlzotHnNlAO+oqps+xJ8S2qJ2VHgsKFNXutPzAXTrZd79Rksd/1Mgt8zCbelSbjfzIlJnLQ
OyhimcCwST/GJg5ClqYB25J5vB5LwjzJq6Imt6MDljf4nD3jgohzpQVKfgJlE/p55hJHaUxkec4O
M0zU1F6EpQIT7n1yUx3YwD2C+3wQg8WlsChWcX3McY6gIBiImkqYU76gWbnaKTp/3CkgKcziQ1BQ
+qNhgfCFMyUgJORggmFtrvWCaaYdO7gutLlgStAdM33UAy6Qo4oiby9SnaIg1B6tO7+D9rwLJhuY
zGAm19hiMQNArgvaOMy3okYGo9/Xi1GVvhkGZHdLsgzo7/93fbF3Pf5RbgHrVAUZfsIkIEojmm0B
n9UaOjvYcAxR+VS/2OsavwM9cpTQYPWGBiTJtMkPS48ERPRc/mIMBh8/uKsJlLjfkj92gVTLmr/j
3HZTOKtMkEplXDvBGstzGnavWMNYDo7GJq8wbDB1iaX22SHMYm/Wc47G8bsMsxsIjqcRb+RahJ+6
42RMR0djPTWx+VyXi09lNG2We49fJKSCIxH6wYBnbPuJ/a/A+SjMEx9dfUuoytGnpcY5S+ifUZtA
dWgPUV6ZT3Ip9Z3Jc8hJO6wX4CPItTsG6PPy7pgT1RITqrTjGCypnzrmLj6S1jUlrlxzS2/Bfb+B
hHB99l2zv9Q3oY4jgnnmlL0KUiE+HEAuq3vETaCREYyVvWLWO+VfvQM6mEywH40qGW4ycM4E23Ym
xN0U1/iSt2mNheWWxGjfvKx7VzNFTtRH7Yvj8dH3cAC4Zww0+NipY1XT4xng3AHPaegO+7VoMngN
i4xukhy5xbCLbddZgcGr7Rf3/HLFmFEZbu2HIn1IQryPqiw/M5Z5JFK6jLpJwd1Fonxp5dSdF49F
AWaCA6J5BJH9ftFqonr09NFxv+tOGGuL2MAAk+k8I6wGc79jMcFtweCArp1rp5dqn04gFXWcACCB
wm3ToD0YkFPtNA90tldhcVWJ+FtEFfljyFBFUN9uqsYxVmWDDNGI6o2OCHwDr/W9BD0gknzrzICL
SJsN0pzYaDkB0VPZhT76Zvjw357wHJibboghSjUIt7R7bkNqvS+O4itCYL5S1rMiEtd3ZvskOEkw
aLDhX8q9aFIE3kofdg3ODsBFXg44D/IGKLpbCsDCS3QKnxa1ekcgRINYfDuMxSuYyRfK0WjnofIB
lmn9RRB6mKeAENaX9WLO0TZdAGvqqfhaWISDb1rY6tTZFnjteRalfTaX2t5gfytBdrUvTKi11TDi
DFVuZu6kmz4pbPfrJISMQWkUr6p8SS9x3B5N3XywbcCogzbdlqX6rAD/wtBnHFNAYOwjaK15BdIo
lGgfGaBu+6PR2U8xzqUDZh9A7xUmBdSYQCLi3ma+zwqvstMsMOAtE8sdneIS1p+DeYc5UXVg/vdg
UCYbwPzXzcCqPOdA545Gy7mkqIepvQ7/Qt4QK+0Hc4AqEE/aEVtg6tu22QFPDG1gxqVzzMX0blma
vfbsLEiXxT7Ylf299HDUZOm+LGhXnmuXyylaImry4eh4knyNxXoLVbti8G9fFrlQYxredbD/Kwea
n5lwDJB8x0LOsBpH83rnLzpPKYRW5nrttG1a49lgjLq5O+inkpWn25oPSnOVj4ao8r1EK/zJLMH4
GeWD1SvjVJfQcsYpXXftjGDHSaqbHW9KXTLYj821hb7Fr0nJ2xrVgbKPAmdZ1gW5pJtk0PHTFLm4
tH0RSMGsqclt89S82wZCgSSHg4v96mfKdLFxBmzXKKnjjaVp37B/F1AyzAgyES5B7xSY25l7YPsG
nVdbW92ekHvNr4Y7cRozIgED1+5wlg0PNfYh2iFwUFHIWDrk8tBGm/sb8DCf0FKsWtc5dXTyuIN7
bG5l8myO8bDKgRHPLVSMxo1+i37fpT+CYDaIt+VXCbFqHkCWipmqxwrd9yy2P0jZwyrlxjqkmFel
ZUz3ZlqUzMp9z4vdVV9Unl8T6ORPJLqB9dj2Ma9fgezj1N8z2AD9r+OG43JopEKbzWbEiW+eYOYR
G+m3sPgXw2KkCI61SzhM32pWObeLDPQ++nESm4AUBK/YoyH8VMD4V8tFKumCNNTORUR9iM4aUCfz
Ci+0D/ldIkFIiqMnfB9NBbjbu7FbmlbU4KMvQMSmMzgYu20Oeen1O1eKLy9VgTRx71AbFZr5PM0T
vQlDMEzupId26tnUQSRjKfd4vN3jYJWPqAjfsGoD/XJ0A8Oy6tdfswIbm+jeM2J/dN4t8c10OMGt
b2p1ZNELyxBJlFabzbYCed80J7spwmCM+2mTt7eRzeddDHhDPXnVFW5DMfR/mKsDyVNcVJCnCxoS
ZAfTXzi+CiF0eBDHqhk+NShY4FKTw6TwCdkYTMH9yT8jDXdjXb2BBtvZd54tzHaKG9JZLX/GksK+
3PkvIyFkWLi8DHbz6Xxg4VUH+I1IWCCYQ4tY87JF3IIHDCh0TjXP/Abr26uc5809OaFsGOPx4aJu
MeFPKTwPE1qbrvIOkWkEavFCGMB1sCBcCNKETzXiz+zcy+byG2fCrbbTFydtf7sYmJECzNlD71II
Nutwa6lky75N7FqM/rPFOqF+yOT4KwDSBQW7KBF9Io29NvOMgqsBgzAWfYMCF/kNAQOvMaeA6aXs
c4zuTY5MOHKWLg5p4yuED6xtsCnitYGbKqDsRkhCeLFcwoAoR4JFySe7q+AnsnlZw5nvt3eeBYXS
QSu+e7Ptedu0b7pbBuVE1ZBPh/wAbtpg3zcod76N9B4zNrfrLuxv0tWe7t/IEgOEXszxqf8birbf
0KgzvpjR5Dq1T1stjnlK+Wh3ibHN4GsrFmvwjii6yonvKSwf5J0Rjjck2mULi7dQoeHPXN4D+5GV
pAo+nGVE2t5Uxz4iGLIefxiwM3OYScQt5m0Ut+EGz8FlcmvB2jA5hpB8ezsTQYv3h6sMU4c3jmh8
AUMZc74yF/oXtlF/ptPt+2FJiCCoTwy0UaJIVifsDs/eUvKS22eyCV+rhYLfY4ihprfCXtxNHlmB
tGLYhCN6BoOdQaPYhpvWxWWTE9n9tu+0PeTWZGemsQogyd0RzfEfjR8TETQ0K9fsJfu29Esvi6eh
N6wX9in1KtyDzrGf8U3eMjYTm9xrWm6b5BKbff0xp0c4XAj1WkUCS8mAk0ROeXUbpGWkEm5Nm/Bv
z7N/TdlSm5EahKBrsvgpIrwlYm7A7NA5SyN5qggJxQWuuBB4Rmkxv2uTidTgaVCOxROG0U1xp38M
HNVW7VpkLC2Y7VLL4EGN513rIAE2hyk9WtUI2XyMz2gAyx0iZuB9qj8lEuNT9ETuuLtzWMxuYq1m
MsMDTADVmjkD8Al9rPxiVr+0f9POS5nBZuW0XxxKrsak8YC/zxlmTq+mJmDUtQZhURqvvMsbmUCP
vVZF8lEOLkAiPc73PCcGzSEROlVRMcUtziZxESy1QFFGek9fB2anscjF00311Nv876K6/cQHu5cV
BcDoDgFLMUIadPhkScQxLAqGfeRienBfQhYTTPhXKIcajJ3Jlu0piT7hh2lq3qGip9cLxHARognR
SbjHooPCzfPWMHDGlBhba2mK1y4MGftrFjrOcvgbbSc5tD00qwWryo5ayE2Ola7Z266cfhNSvpAv
ePu46BH36H0gM4tHtX0mqXs9WvaAGBhlfZZB3rELm9pGunvmvZZvelZ0COcHxUruVCbRh7sAvVqm
OrlhqaS/qvYpFp3bBHQY2QxEU92JpiCLNt6QuXt0mJ8M43wvt5g+ZObRzIW+IoyCj0hDDdVE+h4b
GX9uLeaCCpOnVucGKPH3ocZ+ZMiDsi3riZt3tBfq0FUcMxzVFPgpoWsfjo1G2nXDY6qScxw2Kfw8
51k4qBgcRrS8Hd3R0SPMeYV5l/+Qveou53xZfs1ibUvj7jwqnXOeEyqivjRAap9x5ErGFpJVcGkY
a2cA/qFBLVphCsQ6250ng7GWIyG00f3ffTXdppnlZsrwkYdMIYKWnTER5NnL7GoDqhp58ViREb8e
HUh1sq5abT1VRDDFXi+22lQ0B33g6JV3nxadEQZV9eHmnw2fxHsT2jQ/ssXBDd4bMKv1oufXLHJA
t+Z0/RSXCQwc6I4kyyRQhHypQm87kTV6D+5qVnk/dD5G/yQopbG3+1KuTYPqBez9trCNU7mgcNDu
BCPcgVOgqUZbuwOjQiuJqm2SUlRRLR1EyDdGwMoe9kr/iJwB746b8DQPbkA4MleXPaySHmmSGWHu
G5kINAAbCcmad9FIT2B4GAxF923W1kXPFuYDNR1HvLQR1xRc78nJN6mbvqLguH949wQqXUTbRutD
PwNhe0KF+lhgDDsCX9pZCxpNM/Ye+ruVj+JGruj99H1hGd9WPVb/OK6+PjrixUqMc8XKT0NsDr4d
lDRRVVj1t32d2eckE8/TwPAtyaZbVxjNBZC/v2Rym1Br/ITsClatRxQqHyGAM/zYK6Eie5fniPNE
HEG2aH65hrCj5pK1bJw0gL/vCi0bYt9UIF93CVitS5YHypp3pssHKrBHtB7IQUzcMpAGP++FGo81
anuVL9Oxtd9n12HQlPHah7qXQnAQ7jYMmdfd92kYFt4M0/nPcp2IcqNGZYbLHP6MGXRoYJlYUmos
l6i2Bf0wmx1RdjtjAaZcD4QD9EvzZ0btp0k+BfOa5Ys47/keAiF8TzJKF2P0wZBFOziaoxH0iWbV
xdm+tlzGy63L2UXC5SVsmf/ZVRkMtbTOw2fhWd2BeTMe6KhueChHucVSFvudRT+ctGG1V5inAoeV
eBlJmnD+gy0Djoe8rNzAVtZBVt6bh/WT4CdklHFzBNUIrc+d2BTNV4/FCtN/LTt7feQxSaMRLtyP
MXHDk+VuyVuaN/dBDhmldKaPqMTCdcTy8646JCYM6eElwQWRZvzWLlQiK8twJGD3XtdpvItzj11q
5HibQkm/J69pFTX6eFDSxoXrwbAEbxBAJSc7K+06Hwk0LZPdBySTETvTVBfPwFALRgOtmA2ZjOAM
KmueiaGguFDa8Y7l0rw2JLPHntZQszB0IsSMlVmuxom9jx451o2Yl13YfAL3sR6kNj/mSKDXaNBH
XDswwe2nPIw/9Z6hb+fUeyuaqNBq4+Dq1k9jLL8epNBFee7K/kYZ4DJFNJet2wPsRTQJim9+mi33
fr7v57lg+9GYx7xAm6aYoE3piDicIcCOCBo8Xd5gBgsJw+AS0hNOqLVQGfu2Rd6GunGYV1fEaeV/
/5SflhLlmYn6L0+A9M0m7/nlYjDSLZpEbxi+JAmAxGgy90C9DMuJ4LDQqjDQ8dRZ9LjY9OmW0/AM
YX5beugUqTvUGdb6Fvnri1X1TgCBDIG9rn41b2IFpRkJuG79RbW8SyNZb+DT0nUUsRXODsziFKpk
GCxu3e4LscjAybV3MgesA5UuBuqGm0g37cSvxUQwmWg0nFjab+iWGp4fAhToVKuV7S0Jsg+yKQyE
TFZmMPB0gHYxNMlG4Kr5iFjTGn7h3jiBSuTrgsTFHmNCDTXzEWEuM1U2duscJXIDZeVFGPaui8hz
q1gKBd3I1L7F6r/Gm6JWU05tb8WoQRk20fo94+/TOelSB3akNr05Mr56/6S/Met0m1YLs1G6MbPs
tcvSZ4R5yHMqiFYu+3S/SLGcwKGKfEI4wLdE7jGs3B+qaQS1S02DV3S8SC1uhdbNb6mWpEc3+YaE
xU2EKnNN1q04o+BnQwvHUTQ/KbqZK8OPgYEnTbtEMjAYmVpJARuUh5haKxnQr4yM35KmJTQDVkgB
RFCzwvaN/KuNnUy2PxtGiM4EjZxoQLLlVldtdGQbEiwb+z/dX6wSO8oCXLiCUkg2Cio35epfbLHk
urnriYpBn3d1ZJ3bCoNH3Qd1juw4dglzlhAte7fI9k75wvzBOkU1JPFJywEcF/UVK3q8YXH6gmHd
3DpaEwX20jxzvFirgQZ0XcoPV7BSjWkWdoZ1RS8VXpD2LBXItFpQcQGDC6zFLX3hKZAbPEqw/+/E
lGQ/9GubmonGD3muWSLOb/N97VYqyEttIQIOJxXskW1mxSHiHfNoYCtcYWlqNlNlHeEXBixEw10H
KGSYvYCiL18xVp3XyGkQa5vha8kWeQf/1E9GpN2JDtAfCSF8t6wm4YA+ACN+ig16i++dsQebegZI
UAGynCAHTcMsFFJweVgt75TyqMVxEBGXoaYUk+7s7WbAbefFzj8hHxdbL66ng2CBNOu1OuVG+APd
F+HjrQ5nSUSoRIwp3J0VRnLd21i+kkW7gewjYLSqP1gZzYx3/1SMGrmwcyQg+MYV3Yk/dtV2TpJ2
TxbdAkXjqA8PRgMAh4hQCxZs0voSCOm6ijFJJ2OH0BnF4JIVm8VhBlxFTLabZt+FC0N3IyFrDUxx
QBlPTKClQAMNdnqkSWAkXtOhvzrTQk5lcil0ETNAY63NjgkgXIn6v8ki99BW5nhtJrHl0R72s8b3
m1MK3YZ22s+hso8zuBCAxa+ZazhHCop1nJfOruhnUOxuNwfJgAgzjSN1KgGjsLGruOLHB6gR2qHs
TO0A14YFcxVWayL7MjREKchpgo1WEPJ8gX53v1ScE0KzvY0aYeLEjESPTEJvMy6WnZpjaPti6XZd
7TKyiD2162YmaPf2DEwiXE/IugWyPPJJw2r4owQn/rNlmY/L5Dsz0mzTLkiJVkTCoz5gEAUtsoVw
6NRssOFhw8lzPp2+lkeEnT9JONs0ZjY5Zv3ibk0H2jmda4mWB7i6nuIxNKzQvnaJPHxhZs/2I6bq
PqfrNo262Y4GPgudaXBQF4ODRthSV0yY+GfjMPohVI+NCvs2N39WRWE+Jla7S0USvc0EtJyyCs/U
v78NW8Pdel5dsXHgn9q0mlRUWb4n3YSQ0lyryN4e7RWOlfEIuvoQo4w7DLF71rQYxUNFX1BUYXSo
QnM9Yio+L6X2pcXmH/yLZNPbe9MIl00dVu8K4Rj0zu4r0SxyFl5mLt/RmecrMTqXngHKQbS0LWIZ
+g1I7abv9RfJptMvFvMQdhykCOXw9UPktqpjHtkdCGQUWfM8j35NAYXxDYB7LhMvKCwEaKCmZxSE
znoE3PpQjpjr9YFAImVoR9Xkz1nFCqS3cEANkrNaDbRrmXbG5AU7dj4uY96/upJlPqs2hxVINSE8
KrywODfeKO7t0j9Qpjh09NizAv8qcbC6/3N0HsutW1sQ/SJUIYcpQYAAM0VRlDRBKV3knPH1XvDA
r/yqfG2JBM7ZoXt1tfrNtCI8ky2CUOCzq5v2IpZCgLJQf6T1MzY/5ih0c5OYaJBDzEaMggqhxIBH
o6jqt7DJibIyT20Te6oUu1X5MZEyIRL+EIr5gXpkFyLJrc3XMQD1msT47azZrnFStdSDBt9mnIKT
ubI52+XTaOc5dCvEESPxsBijHhUigGUytzoE0ELed5y9omS9Sqz42h5qwFT7E9EEqYKVZ2pwf7Mj
mJ5SO2/6trNNM3wLiL4akEyFhEEaKLXjvQSUvxu3BLii08QWmbOxmDrl0A44CpAKMIA6FnjYyiXc
5vxGcqLbZv20mIDVADjWxJYaEfc0bZkuKQl6p+o8xt9mpzo11Pua8I+A9acA0kqaPwSTMVMIlZnq
e9Jm7HwlmQh05+LCoLD5iDTexBksNNntuS6zIGYv0dNCIZ4T4aj08C6Kpj1WlnWg9cCW8SXU+gvf
/VbrDGdQn+K07IEHk+XY45+aryzsgdh1D0lA9ayG/M4X4S1M5HsfPjSt2MHFciCyBsJ3BXXPw3pQ
xE+ZiDHwPkZIoEZNGyHQL9Ts+umpFPKHataEZeUE3b8cqyYqZzAI9twQiAtOO00r1MElYs1vw7xn
NbAGjDnBFuwvpFHhYZA+FaYnQAdZghU/+TTZbagpeQ0d2obFtGnvQzRVaI+tut8IZeUujEMyk/YC
mulUA/usaLmnQ9I0W5A0NhuIJ+DAzYB8WxCbXaegJCiubHNwbJ+R17op3ngqoEn8wOe2hoHCAhcZ
Xt0r7BNVfpAYpcGXYJ/E6J04FLajhT46tXLE9EWEFTZb0NiEFwNtjYlRU/PTBEV7dFEh2oKGyJ3I
SJGPcSENLq/8xND2E7MwI6BUxpjKAOyEwHK3AGRYkKAvoHWT9idg1GJxDQ/FPVP5epAFEpG7UYOd
kTafKDgcXGVuNAWPSh52AyivDgQ0tHlZ1V2gZYv0pbJ6rpiHpstfXOoH8MibUDux0RcISe9Z+8kD
5tIm4r3nZ5nHe88GyAQwrVbryM5OTeIrAhlweXCMYKElCtQPZsipTgZitK/iAy4zT1eov6Z3VOde
SPUPPINaR/Eh9u4G/Tus76n01WnLrstfRIa8qfUqd3+tFv8qPLNF8qNhZBKrPbA3jRZN774q8SCM
GXqixuv5qPQ7ze8WFIadnSYUJSWAGYhdGwnjCBtGdgt+wwMnBueiBotwjHmWUt1geZ/sRoxtYeII
eExl69a3/UdW0BkxJGCd7REI6CvxW5f9oPje4PAVWQjH1UXMT1U3cPJhiJDZ6sdnQpIAhfCia59t
8ZqjWRG0DlLXJWvewIfBzB3OorYXkagGxdUkulLKZlYtp1rY84LYKWmbDAoGebLzV7Vitz43zhCX
gIMlu9V9MyNkziNJYquSIZv27+saPEyPAhtK1JuidiJajE0yktd9OqV7AyV8bnHftYzB+NkizNI1
FssYGnzyhQw1jrsTiZm0xe7ASnuAHi0RA9Zmu6JoN3KPeJZZX/2UM4L2djkyhwJfpcT34ZnIPhOO
RQGjcS9jW2+9pLGcev5Z14EdpOeuf+twIFnjvJWYixr9Ft+jR9L7BvHmFkOni/Ni20WLpyVPvMg1
AUIKM/Opr3ejPDhTTydVgPVo/mK2ERZD2dA69wTbmCUQQpjXonYgEGFTwdSb0g4L2mlsiCqkc27Z
WTB5YGSMGVR3shEzJ8Ln9Ay8ZG/0lybgpcsioot8IT12uGnl+QKXB69Cv5GoIIfEaaAhac2+yxgm
kvBadrJdWrHb52yEQ9rx1u2BaOKq5IB320FlbAH2InWKPyogW2cbIEYrXtlgxcP33bqZaByocSBv
rQobqFsBRAmAI0gW67F7KaLyFoP946a2xxglgYL8Kr30EydJ0O4pc20LR0yoNIwqaUpYrM5Z5N+m
ObnhZt6JNDdIEBDqNxDPyDpD92VCQkevFFpM6jBCB/oH2alEK1Hbs62HlEQa2i1v6GcH4qmRmSZI
s2XqKwwT7Bs66N1/0vS6oicSdNks19iAuAUwPdL0OvZUPGkTS6YKSWkm/YgB/53iWUuJWxDVpba4
RkDiNzU7UHzrSTDRTtyA+mx0BaIp51YR3WAY0JRslzBwszawEYFsxWLVwDC/mJnZlxu4KJtWleCm
CGCxfldvAsbwU6m0PqmJbpdKPlmNzig9RVwyi3wYwrtAUJ1APiI5FSfLvOcxlGTe85fVHK7P1wYY
uqUID0gSbKW4RMwNkrCRqxY0uiLuo5wATTU6NetWa5VZ9aM3ofVBsjcC3VtzoqguPSAkG0b0uwZg
V5qqObEP8O77PT0ymZCnHNsBLTFf8UW5auVJXFf3CZgGl00GLbh2GzjGJ17qud2ztO3zFk9UthXk
EpXKQN1KgyajN0vg/tfRUxTeEWsZWKH7YlfPflawHwMcy/6fCdhr2J37+idof5TxGTfM7x7GJN4R
q7lRyO6Ftp04FhJyMMNH8zcR2/x/r7H+aQNicl7TcmiwUo2vjf49ikgcS2Yf4kvG76jypkYt8/SD
vJR3SbsW435smThr+aFVLmjmVhqVkwdX4Ps3swC6HhxiM3Ygfm2LqDqmgbGjtN8XsVdp4nus/8a6
and2YN7M9qwjSCIjDPXaBOuTXDS53idkjQWsWEhN5cel2O9rT+kYUKcEHEGIKx9yd0BV6YVmhqie
kRmMTfNHLU5S0fsG9BU9y1ypJzKDAsiqkw0og0YlWBELapzci6VzQl430uGvMsd9lBtniGEfkQyd
I7Wwr3z3GXPolWo6I7o55QycsaILZuSm6XxrVXkvMMDRpn0z+UGekJiOtio4t2qKUPufsJBgrZHJ
2bzL7Z8K2idkvjlEBJJo75lcuJMy3q45fiqgsIacMghf/b44hMuzliAvxyQ6c423L8S0bKXB8BWN
xA2TgQgSAE51k3TsGSS4nNL+vNcNdRPyAwZs3aVVmWtMCOamJ3lybo8ebN1OQg850Ww65IOxcG9z
p04wIzZu2TUS91jpl4nq8Dz9WA04hlDx6X9ccSYvWj4UfXmT65gexCIRc1xNJRZviHpIeTm14B85
3jGTpzpR9s3yPuqvmfo7BogUBWA7cO/AvZUwVAmZLQrzNlrFhpAWh/CqXzWsD/nCblV4oFF/HRmF
sFj5JaVjk2pEXOeIgEcGaoATHjrGRgs7sMo2AgsWfQ535HzKCb1n0EmcUyyRaCycIEJl5nSIDPVz
oRujYoJPxLmui8eylHEaku/E7kGMKfGpuzD9pVFzMRMCYeb0HTUV1SnETpWaXzVe1ZcZyeI8U++A
9kM+IiRvvBVkDtbHEj2Uoje3JQoZfmbIupkkBOSbGPTfdXsn54CxUHkHhYssVEFdgFhPFmyB+E5T
JUlZb3Y4MjXt2GiRX06zj+2nIzuA6Bve/SONym4uJU+AWEjMQZS5mVdDV50r7QjH1AlzCsLADL/j
RLwYTApYUfnAR3eN+t5ZZytqN5DMNgbdfkmJYVUCdyArnMHU3Kwrdz3/pJZ6FnnJk1V7HQvKurW2
JMyznW4B3Ak/yyqUSpgZ9yzmDlIVbEng22mzt2itU8lMhdfCQmjZt5dvulnaSckMSHIDdBg8LEru
ZYMCifNbwAVdqfJrVhR3UKeOSPOXQ7bPedxFqEb6ALpM3k+qL5YWek9+liQlKmT2TJJHDKF3LBBX
ivGaDMNrABRo7TdF6K+tXYo643IoJyqiNabJKwi091U5ujDIpwgct2NxWUPaNXXZdAiru+w9WX/U
7grOjLVyBL2vBvZGGpzWPxQRe0Vj0OXql6V/WRUh0vClG8pBW3eL4ees0H2SqlsZN23Bqz3jVUPn
/F7kCWc5+UZM8GIdEQjtUnuqsNoGib5XYgrSxV+6cwbmMSUndYZUy2rfEp4VrAzsNS7Hz1IeLKHc
kWz6bFlEEWITkDW9YDUoqtxn5E6yjebJ0IMTzuFZOC2krI9T8RKnAX0GKPSFABFwuVHdeqUxun2I
Z4opdkz2NDYS4kc2sox63uC7Br7x20ABhpCzHcF6t3W8n1rQUeNuiRtXwv5jxh8AK48h87128XvS
5Qz12rYvTXNb8S8QhgX1aijnhQYJ1UIGhZ3URTHSnWSCHBfiBGLRX4vCRS9hrJtOEdABA2RKV2Ar
0esyKmwxWd4sFf1NjyQrA2ssotIV1RIkEQK6xDA9TmhnopqgjCuopKugs+eVFMcuL+Z3kyU/n6VN
xDtQcTYwDHJlOdyOyVspabtQQYwfPQKNolyCMHKjU7ebXaI/B4nEy+JkdEBZce2bx5RSxapuWFjH
/ot7NFm9BTge8XaS4g1VmVVZv+lQ64T9X1NpFEoJ8i8dg+evKJANlYMApVeXGET3kxOmbtH85Oid
ByIxpHTN5rwhv/VNZd2homobQSIQT8SMCGoCwqwx2dMxOhYD2b68xF0FrA0FPKnxEylqpMmFTXOV
RI91JVT6PbaWQ81N1sa5S4kDlI5AQ+Wdgh+9sqSgNXMhlPp6cIxX36s4npEYAI0w91ResRZAp8CS
XeXbVv3QGQ6LwlnCsUDwLSWhdWWzy0pYKpFmHRSBOAxDpsijTl1eQmmvQJwS2eTEDFYYE7pddGXx
pm6a1mnBGsuRQNAHrxyJdXVduE3gjdCAQ8CVc/dCmyDXOmAvf5b1TSzOdlOlr3J4BRKRNmxbziWY
iED/xLuBTBDSRVY9+wkFyEtfhgedDRSrHruoD62J9RBXfZa6dYwX4klEOc26Yata6+ZrIaMC8g3d
Bvlr3uVfIGI/J/Wg09FlBSlsOH+MWvXGELI3o8+qNL4WWr2hKDyLPaxRQhFjzlLuS5xTFbM02Dud
frWgqvG8rWHL2cCLMhfc3WdD/FcJoSfkgEJ9NDAFaV2tRZnEmWvqL2F7T3Oc2BXDZcNlB5mQXiUA
Q/lJo8/S8semvABT2QYM/JuFAdXIlKe/DBKHvlOZX6Ek+sCFNjlQz4xgY3lbhttU6G2pWddtps1w
CuSSnzbHrvOM+ChRTg5gBctyQvEKDI59JpSVSPcilgSsplxtaLZLK4GYH3Z1b4Jxtb6yeH5d5M7t
8dxVadCTrDscVYEaTNeaYwnE0x7VAYhSL96V5lcbhsSFDLAPZLhRyrgG7IrS4A4V5A1r1NozqAVy
ciBvpOuYRdvHQCUITLAeqab24GdZF0PTYzgTpKGvVaNHMHuKvlhRaWQisIotfoleScRttVqyCNxL
j/CsmO6fB6tFpxgp6W4K1Xta1bFfY4mOEWA4c7Jmgaam6rWRfJ+adryguySSR0cwuTBwVBI15ERF
w4mQh/B4PCxFKTptnv/CVRg4y8kqrEsmQwojFoUNWsL2NkCuQD5pcjaV5BwOk7qT+jXcdTCZRypo
dMZtBQPU6xGs+gvrJjVXzK1lzc+MX/DE2O6tJRfWzpttngrxPmURwxJ/7QVxVNdW/dOXyHhiXNdq
OEcnCFhvxYh5sTPr/kAO8Z4LYPRVIh2NhbbPyGLzkTCl3PVqAgqobLe6Ts9gdYqDrfwyxfrkgZPB
sz4MhRfz5GgtQTyd9WTf8DKswdeiJD4Y578ROIEUijQIyFp9iUi0y18l4rDQPjDFNDEzTGjfCqP7
ruqR6RtJ10VpPOgSegdItVsxAiXwbZDsqg0mYppOkSoOO5lArsvqZiBJCRcGZHW4CPoLB/lLOhGl
F5fAg3uRMzEf1X8SovQz0HhFD2Djc/YHwCI6Y5nPLPKlhFB4/O1/6L/7PfrFiDQypd9NEwYtidTQ
GyPu7yBqbp1uVD8ZCGcIW77WS7k/ZNQ2QxKxT9IiZ+YOL39LgLreaNHY5nNyNYF5jZIib9rgo9EA
Fu3mmp+qGZlyl+u6Rg8IrwIZv2m3cxz9SYbAYmrBTitHS+VApLBG4U8KcD0U/KagcpEDyPneYvxa
QkhUL4kGNXkRCrrXBIJP05M318uFrcdhsv2KFIqXkSxhWKMAXkk4WfTymqdobhewFj9l2lqeNAh/
SL3pT9nWbIwgeK/GhDsJ7gzAdbLdtJkLEiMXR8NN10IOHSVmHIOYbJTF0a4Wthtt2v5FkbUWPgPX
yjQ7lSgLW1Y87H9mogdNge9QGXiEBFCSy91Ey7Y+F/Vgqd6iAqjLJavekWb4GAVYXKQt7s1IP8Sh
AKqasYSkxW9owo29iqe3j1kuL3X8Y8jv0kTJbxdcQkJzkmZ92ikLSY0zMqoBPSdYaqCYTeqrJSPo
YK2IJ8Bciqa/qtaYn2fJOGVVu5etlNMPP25ZScwNoZBvhhhVDihEhLpd2rtJJS348bk3p0iXGDmk
w0YvMP6hRBi76AscOAfWNJZHuXsfIIgHyvidKbVnxtx8tRxyswsHtKcbJSUokaGi1Rpuvygnoa53
CjARRcv2c7+gEYawRniwqVyUqGZoesvTdov1bl/Gjy4x95LcOymi13DI3MYgcLL6bnQF0qSEqIl8
P2RbsAMMWeA/+6cBnG3kam8W2Epp3ZJzAV/GjkoQhVzQHrYjh3rdVRn4JuGd0Q0uaUJqudfqbEZ/
z7VdPjCOuAjIQeESMMNaXCAeVotfytj6pj/OwZToYokf63sipLXdM0X9LNbpBQ+WlRCn1u5SdNpL
hX3hyzAvUoN01dqT8MBSIt+ERf/Uo3QHSQpfD2HdwzNcZk9e00GDH6Zpr2lQenVsHBqJ4BBnbmob
I5EbtwEfLZstmKBpiv9KVw5xJO6sNnUHQgJ066p33U6WH/XyL5W/JvSeI1iqiiYyYH4cMLCWagKC
w+AsfeQV1cNZsExHkd5UTDMTuPf1YyqYs1TmWytSlPWnZqdhglR2Yk+KH+NW9CGyyr41JZYhHWzY
IFfyknEb01mAHEwaJ+LwWzD/i8o/0BDI0bmdJqRc9BcxjV/coDtO272kvqYRIBzkVCMfN7Y7HH7W
y8DYJk3ZDiIS74tpA21zryQb2fw08l2R+MTSkUAWBzeleZvMIwmBfbRit38Lc/ErSGJk2dCsJMeM
aZVA4xbnTkjVUEBvNOPpmknHpb+AZLHDqrCrkUxTBUh9f5NV7ToqD9Mip/T1/6mv4cHKYBbDirmh
2Fz1FGav21bwMuBT0VIFRQdi0nk6pfmyjcPANvS7WZ7lvEYUsezVDupNWpwKcPezBP+FJ2pS7r1X
MGJMoxo4FMI7BeF0Ifs14g5asywYsaGxg+M1EJMTjTYtD2B43kuGKGjIyBuKYoYchl1Fgr9YqG+Q
gamKwdOO/FzwgXlc5nLxsMewecq3qUprQolPlJ/6JFqEXhDMWQf/hCBnC4mEw8vUaySepp8JOqVM
eeKW3ym0GC0i5U0jiKx+FCjrQEaZLw7drmR7scz4OjXGrJQBOc2NdJz6ckOR7YTqsZ+ZaJjSy5Ka
rjX2fxVNfIGYKcMZsO9h9g7Mk6Bw2hO75hSB5HRo8w8YC8uIIsncI7nAVLcq9JDBExaIopFY6BJB
HfRPq2f47aoZjs7qC1jNOjrqX6T+UqL2HDvgJMS7jCi8kmprsrjLsxOqJ1PDXxDxjoRbtfSW4BrF
pD0kPMgNoaNkREIZr5lVrjyoc2neYp2MCFxYRAps+LTicEcNbUwnSWDqstzP7AdeyvppVC8yMksg
lOQOfzTgvRoF+xMCMzNARO0LSXsEfL8BSZKwqQNU5bCqhhj8m3CATi0E6Zg3CrGr+CVQ4WU9YXTB
p4Deqcu4OJFvTgPOfJYZFkr2Ujrr0ledfea8ImKwQ2Zky3JJ9Ilk10A+SGARRn72U5991JLmWtQv
UwlShKFQIqPqqoHOZFRc5o8Y4nVhJiGmkcP6dkPQIjRiXicNIwy0iCZZQyyke2qKfDklXUhzqKP2
sswq7YB16hLj3NEvLWJ4VPM73D+Xe4a5MwijGL9cRUKn9Bjk4Veq6yuw4KhN97ExvTbZGrxK0jEZ
pU0XvA9JYWvpdNar6HeQo6eRrGkzzHf4EEeLkipS0BPNRv9vAkcc5yQWgSUJDsYEiDcwCEAuFWKe
SeolO+gWYLAVCagkl70v1E/I5rdupWJS0UVnIzRdQ3JYnL+YPQ66wLKLlpBQ/EIcrTrz+aGejrOV
UOuMxf+rooFoSoDFVNMEOyr4CLLu0SNuBPTyTBHmSPLXIJXfA1zkrMuIGadD5E4l3nNlzLNfiveR
8ilLT70Kr/qX1N0azGdB+0ucZaBE32or7luZUOHK/BiFyZWX9ahMP0hjPzR8MhzgH23PsIma1uBp
Xm2+rEMGoPJB3iB+S68FLm72twz9GxqaITKxCZX7MI63fYhgx2KYXlUWj7Duh5a664F9WmLl1w0b
GXVdlHyIUobCeH6OWfrat+WLMBqeyFtXKF8tNApN7ulYzMMyfUk9qB4FalQ5+jHc7QI8gW4uVCwb
cVP+jsdWh9NrZ448ELSaI7wlGdQw2S3H/hKBsq5emoTkkAYFfx9dciviT3R+FYGKqg/C6p3De0uY
/SuavL1V9XZ9fB1VekeaHHEQrrq04JdbszYdPgLBIDbskrMwZKeF4eJQVtprMLMjmr8pDCX6420H
cshkqA5fjhW4ulCas2E1mzNppEQlxRSs3YZnCO5ctJIZK5RD/KVynuvo4SVuexF3S6j+oSIosNKj
wJOWS2TZSuCE9UlJ9mL7kVnmTSSBdH5BAk49G0uHpSG+WpC8BBh/eYzQEkQcs0v5c+V9c+foQe7Q
FiXxodeNnZD/6wrJW1+KIX5G1V3DsVMAtQpzheP+glAVvoU2O4CNNCiKpzy/NLXLAgQZmyF5ZM7i
cME8rtd4neBE9tydJOl1IlabLWxerEQGF4nicjSCRGWdhZuV3AIFAM0teePwxrEuAFnHCqMxu0QB
yS1mG+KOyrVALUxWwZ3FsH7kEWjIGX+Tf63aBW7gEAQh9rZMnZfeLUSgm/iI4ISNtOwjh2j+JYr8
yGQN0BZDfxnuiIUR3gRL0kvslatrohdkvCYnowGU1+QsKVvj1uWq/ZOxCYxM0ZclvhlMtw6+dbH2
zaiySQ/wsxIzVT8yBOWu7zM/T5FTQnrVpHArMSqxWPxwozAoGCuPeL+si7cxfnSPz0M60SqgCZ0e
Ker5LWrSrLGDYJNflX/F14we/0KmaANgRNjH/uy3r9MDw+mSbk1K4WpbfzAVsJAzD/ZH+F6+8rqt
iuOr5ddX0LsbLC0zJsUX5MR4stXsNUS3MHKT8z1eMjgDQ46EaJgvID6YneBZYptILTmzOJuk7zgo
GZ0bwz9h2CqfI8vbervY1h6hQP+qHiVuIQJuJYLObOuPhsOC0I7ElMkHyxEgJL/5FUkd5jkav0J4
wj5ntSvNjlqf9HuJEcbc8bV16X6quFk3jVNhEcVZjjpgOU3IgWeg7Zvi3/wOlQCdMr4LytAFO3zh
WMpHvjpXPOa+aIfDDW7cwjQRv/HsUgSRg2zz3POjDQvBPPyA/Ch4zvvFrVkRZnsy6rqMnwnVIcY7
N6i2QnnHU4M8AA/nGB4z0bEkj5bUGYe9Gh4E85BHxNKeq9mnKA475saeUB1QCaGD6eEb7UtodXyB
kOG5Nt9LtzthkpAJeTd+Mfkaf+TBoZgtoYyNHpsTxijs9yDh1ctZYp0enmrjuzGZnE4HvYdHtK3h
4fioXSXtPCsPtsph9iq2d6VytfrRcHfRjIb36rNUPc089tolLf0wvbQ1P8KEZh1mTn8JWm6P04NA
7bF/iomba16HKgAwBlVbwC+q33v+rpRfyIDOodXryIClnyBzhX9V58oiMD6nDTfRCycRAmnGbBj4
KAZjG8U6Kja2LemPhFIRCJDpPFAWtOqDZqBjMm2cKPxQnLQaB9ZOg6q8Y3tg5icVPT4eZGhNi43/
hqh0zm+u5SAlEJEO1U0zF/d2LR81tpzxQwqcJPXQdKrdrs5cufWh2oz1KwcFj3eAIYLnjKQgFhdM
zMJvMNlBhIKHx540FbdQXs3e7hLfkHbzfczteTmMT5mRfIQy5awJzqiS2DQgxN5anylnLV4DPGjK
K49IUR34dtuOP3wKhl1TwrFk2cVJ6+nVaeF1CYOThoJ6lzc+DzEqNMbht+wZoU5I/KZZfyWFBMTn
QtSdaWu7WuNUjb408aRPB6M8tK0nCnuTSNRsz6kumXaypfaZV23jOpcoSGOZ7/xCYkQbd17IzcqB
7Ku7OvxZDFsipV6tbouxNSvcWVt9xvSyk4kHSv2i/Jcpe0Xeg9kJoJgul7pzVJAl//go+A65J2vH
XHPZt4p+htvC19P50xntb4UiKdqpFpUZONhoxwyxkC+jfJ3OtgjWoNnSfrHGFYqdtDhV88sk24Ag
1/lNCBjSSUBhcAolrAKcAaM3SrkTJScL2QBbf2ErfF9sDtongR8JZSgIFMR6JdtIuxruLeWM9Us5
qLas3Vhpb4HlWvVGpBpKcUZt6gvGw/CSwcceTti3WHjzBAQ/w+dC/gfR0LpNYlZfbCpUejKkNBYX
CHRxxdkr40iF5clcZT8gVCdMTXJBvTW0Q4gZtIIIL2zYl/SOr0puD/y5ALElBf2m0ZmnbFHf6E/h
X8yNsvigIijgnW4AyLLLuBHLO28Nvzq5NMOOuX4BNzTjG3yrFDf5XDF+7wokOWuPXE+kSuls9HY5
fwP9MtkQB8vXDHiQT5ecmwYvLBsrlAqv3aj7HSM8DjtSvrQaddN9mugLRdpupkIA9OXbKigZhBeD
QAj0Q/hYYAvsjMGTm1ON6AjzkYiC+VHIO1Zucb83OYN5QTI4BcRukly5baTTzCgtFs8dh4w631WW
mZozMZJXMd14SblrWo6PLeCD9DpuPxS6wk0aHkI+rPd8cjmI5cDPyahGYjhdwZyxTalFcAC3ha0M
W6tmzzzRqm3mA8SXWvJO1+FrQzmIeLuPBM3yHs7IcKetsTh1jkOMwcRmPK6ercWRAO4S51SK0Fk5
sV28c1l0i2ghAOIgsdnKKKaGXfwxWfZsncaYCs9DyhmQ0qluUap0oq1UuD+3oeGB5KnAjxBgkbpy
vwlfma/VPxLRdQ/eMQo4PlkQirXJSbpVmqMSXVoeHAbb+Yv1Vcx2XyGRwS13IVMqXc8DW28Y8ZNu
56FWExIvQhZvnTuQyxgCKxukWB1+EeWoE3Qm7yvR41crIydVnRIWAbv8v1Ha8vOR5x6xqvkMkUne
heasXjXsY+BQWFQSM6lxt2+brzRmNeHTQiFmxcWjvhM9Q73EnQkuqFPfi/JHrLdD80LUzMA/0jjj
b0vmDfWJw+vEa8HX1vo8PESRZF/ReUF+xiaCrL92PW3hmojjIeWrXq7QImaVIRQphJv+KKR3nV+z
t1mssI4rGz8N9iwydHoIHv3AvKjWHqg8c9vOyQ2Pg1ojuEB4MrCfcpS3bsIGv9p0+GU37OqmM6fB
xNClx9b9AlyQJSjWrqOMZKDba5ClhOA5Gx5CPHV2W+VvIa0gxtJ9Gf7hy4Me8FM2W7PbzdaXafgt
aHYVwkPjtTXBSONdKQ5Rd2SMlYhMLkEoIS3zUgQFjXFn8qY8OC7GCzdzju8j9sqL8lZqP7nxPTfe
iCO4rRhx8y/tQX8h/wDiAhHV9EsUXQbae7eBjdN4erCvzd3AgptaHaXGcsKOydJz5FrIM1tFPo59
YyMzznB4h7hisZe10BiwM6ELXzb0AiXvCgoYba0S5eWAH4sjDX1qDXyFIxLrK/WxbKfvlNT9pTob
txUD6evvyr4jVikZ7WxBGAmj4UUweOAdSGB0UNQlBgCva2hSf6D/22bihQK1H5j/YAnfMCsuqj+K
ktj4wVrBrcObL+Rbss5Sy0+ry9KCvqVhcA2dzCmwKs7IDjH4wnpr92RyXIi6YHvO9ZUyaCdj3OXe
pqJH3NhZ9zR5wICKbPkdEpw+MhU8gPdouO+kE3aFkIHJsG2yrVbsG8QLxXhUydJAyEGc2tidqugi
TS9Cgu634lwnRgTXqEGNJB8TNCmvCzL4BWZvaLg8ZtRVJS0kEOZyOmDtIcaW94LjjpeuOvP4GSOd
pQc6DEANOjG4V7uwOUUiGZUrT4KHznjwZO3LqWAVAE1qLV95rKJiR0FLBRBfdab/76q1GfbpkeRI
Dg7+l3ELpQwvuaywSnuM454sDRYyvo5ZEOe24Sjr+pD5sq3g4QmhMJG3y+lzhCkK1EdKnZKFQPxj
9VvwAqQihb/Tmduhvi75fR5hzopXoSIuAVkNHFqaW1bMorCJyWRqgsmPLNEPq3jfL70XQqedKkKV
aU7RBiKxRTdSOzprVb0TX9Y0j1n749IekxGpAqEw/Tsp4VRlBnHhr7GJBmu8CCMyvMxXGbswJVEk
z14n2mA6aSXjE7SVFZTGYEtgJEoGHuMw5IQTubs8c6VYbxZVQFb92lbEY2g4gq1iKxqEdgtotOkQ
+uEK43NbX+f6Mk89fcapKL8JpOF4R2cX3RpO9rL4VJrFKeavDPs2Ws/is+XkncmfSkh5ECQT9QsC
GelTaztw1pVrlnzOg+SIyAtGX2MoVoFKSPuErz6jzoC9hv0oNThWeFnq88Lprw7vndFBJlL9lvgo
rWaXNUqnKZuxsyDc0G4hsYDJwqRJwfXYaFczgxrEg2BMzJwzYzP2BBgux4yJDyveZmCSLQBED91e
RQG3VetL3LPL+uVD7lLO8uURyz9FQ+pESLh1/aVCcGmr1M6HkdkXND7qOL67ltlneG3FpyJjxfp+
FNlV1YAVsGD8adUTE/tg+BwqbdNZjPauE7CprH4XlU+ysdC7vyzRG6IPl0DElwzVMcRJ3ZuGZ6bW
jDtDDRjIGhOu0u5EVKh9R/jYTJaCVi6a39ckSGkmEQrq+NJLk75j4dZIOH5M1aLex0s/RL0bqjQG
csLpLJmFF1psXISpzdl9jQX5ZhN1oMmZ2PVIWSbc7KK1FdKJYwZbH6IrkurZtTh1zeauYUDL7vFf
W7Ab6gbZM3JOJX0Bc0XtgcotFdhOwflQakgBNSvK2g6lhjIuMBmLoX4nkHsREq6rQKAZn1mOEqBt
p9ou0rN0L0BEZfVfHSedRy88xmb/FkN1CS0tQAWi3YIZv4IW3Em4CBECC2zndThrNepu3TLRV8nG
fxydx5LjxhZEvwgR8Gbb9N6z2bNBtIW3hYL7eh1oMe9JipGaQxLArbyZJ9/F/wye64AlSfn1TeNQ
2Mnad/kMArUj5MgRIhLvBVaKQmasZF0NlpZ2NvOGoKGx8HvkrcZuF1lUPizuStQnkWPeyML8IPXW
chpql5bhbdKhPpbS/K6V4EIT7MKz/ZXWIBhEI6efKWA1Dka4AIRC1ONZNKTR/aLZqW5wz7QknplX
Bm2zgoI7KvTwCgdhbFC9s/SyP1s4Xy2dpnFuLNsh3RHG3mhV89v4FmFyjhElq688d2bdEBJP0Dlq
6luRxh+lGhisXqZSwWLvtwYum9KlyLff6xokgfqn555plcWIUyiBOql7P1WmfMUlwn1Bixf+DfI9
XlOA6wpwu7g2ZX9Fs/XprmW/MNW0XXtn2FskdufpIe+Tq+p3MQvweAdmg8ynYGhoaBjQSwQ/kOnm
snWUpVSAh2mWaaO3IthQBI03fpqFeu7OqSFrIFLkw6tw8niv6qTeJZDTcmZXsvasIcnrzrE4qvjP
B+rMTFqu2rYHEsT7qOl31QwvaeG8Jz0UQUmOAOTDTmbZ1VDlbnIHMyRXrkaDehwQca93nso6otLW
fRD+4EmHVQ4gEIkQwlpN5Q3Jmj0bwCPdJIStubmAFaUd2TXaTdgdLES2ihoqy+fdLxybb3+2U3L7
qHvy1665/h3l1fvXapjm3Oasx2DFA6R+OOejFW9pqd+mLtbtXvLnSxcWMmge2399be0aOL+K010E
FOc3t+eukrc7jcaNBDtxwocnWd3mSLvjeCpZDsWasRK18wVQkAgLhTWQunA4FQlxGmT9xE+/pOO/
J9x130IMXLzEJRTXO+D8gzYqXDd2voEIwP6w2BoiWFpatCk9WlpCkLQIg8HVkthY5R+S58E3+4Mc
3Bs5UqNpLoDT6bpQQLz5nC11zvh8jdYLgwMdo8faZbupAr81kJmNdM7xY/RO0GxvroZ8XZuruuER
O6ljEf0GJTpjc5XltirYajrZoQ6tVdLu6qFdJ5k4GQZJSst7RJp/qOKXMaEgp7W/gduY8FfWROvI
uNcGMewGhSLjuNYilMX7BNukCy1uYBizKSSfSm5j/GeSxke6ogrGmUubZWiOKQ6hVx9/Jd2/MW7h
je9z4xvuJpyo8U2w8oXytO4aipJGdC02hOS0cKTmrNOz3lqUDCCRwDTKJN4Sl9LLnnIil3yJP4sJ
pFWTLYFHill9lnjHBO+LFinzsg/JLLHdSVkzAkKjJhOfVow+Pgp7JtV45iv5TB22Gm1u0Y8TfNSC
2BMnZW5mSwWrGdRBtjICkAn2aq2YSW6zQVIs+u5Vu/8M9x/oM6rGF254K5MPSg+QejrOWTgy22wv
RITR0JwLGezriBtMk25S8NpBc9KnWksTOJEvVnFmLXMQZIVEq1RpMqttiLGQAWh20FqPVTAtbRS3
Uoq21KFYm0B7uACaEg7K8A2T6816CNkcCyNYRta/PMeNLDyk3z8wmHTuhCu4hguqTvBwGgvdL7nU
MLKDxuoBBIlhX/Yv1fUOWspyOZ2RHN7Ho79NjHGr9y21KJK2t5xTHTs5fWt2/qcGXJoVxL5oRnan
OXVhA74NFcSc0rOnBGQe+tQpa3vWKauYGtmALGEnWcR3HTISWENpWC+TWYwgAY0sZl/fVO7A7Ibn
XTCQoAA7kDsLDpEILSBQZoEnZjrzbkE+cBanqKuWOq/4t6n8KrPh2PommBznrLNobxqi2R0ySCc4
a0hs6L7ccNc8Y0JaB0m4KvOcjQQnWVBTZxNxM3L5r6MtD3l/jqqjBWDuzYvUVSCJf/jqsaZMm3v0
WR/pobSUXcX6w8rc3wpLkDK6VwYQn+C+qjtAvsCuHUhEU9RXrDEcp6X/p9jdO2VEO23Ub3Y4bomg
7h2cltSdQHWnpUUBAO9o5xwGqV5AFnb7daB+ifDgV8Gy85VjvvJansLFGmLpRe+zo5cZq2SsT6ON
pM3OxtO86xDV8E/hfbf2PiTs3/dAeiB5PnKCKwHWnAibskHTDWC1jQNNO+fQ23uE/Yu9MSagX/Kj
7Go8yDdvhCrRdF9E/VAxNN5bog0kCpMm3Bidi678I1F17W7Jfvioh81Gyc255Rd/aoNtOAruQ5Mu
mUpPnPEaTiKNgk8fnc521Idha+BdzDU/E0FK/VOFexyiYdZUBhA1dW0BKLFArcVCf6+78iWlOFpd
taMPk5LgV5/gYdb1PbRLCtU7HpHyblsOdVYgs0Kc1di/6rF9sShiNF/ZzlWExjrqFdonksPIBhqy
Dxg655axnKxa/1qjy1oZriWH9LFXvsr2o2mHw5hUt7wdX6oeHSRtTOTvYW0m37I/NzScBv1T4RgX
V6hIZPnBMWcHfeQbFN9i3tw+YErPorkTlld4Zqxxgpb9kdjDvQKiS598kyxSIGRCu3C9LnFDHSRp
h5TL0AqNb7f3kRxLeDHRl9qItyoSyyCILo3u0UtL06Nld6cU8zprZA5DHbE3+oQfOlUMOAWPvZLe
mtF75mpws5DBNYQ6aD+bTHP+VEmG1EmYqnIgwkhI0LlLIsoqxCDvlknjroNWgiUMRaM5ioJFf0wX
Inv5IrWB5EeHFltx5stvh/pVDY7rnBWPw3mCnzqJQoAGrP7aT0bm8QZt+drVztOro/farZZlYPzU
AmdOXBSvEMsA5eTLvq4PEC7pJ7a9o+XV58HSZxE7eLXEW+WMu2paIjg8w/36AxOEqjpry9I+wsY9
cQjjju7u66LYO+bks6gDQnjNyTWXDZHkLLW9N0uSr8FMsglZX1DmlZAuaArxhC775OG1SglsmP0D
BtR7SS1dIdOHsu+7+uhWyUOU2jorOr6luMlq7btMZ2HYr5PCxAzSiFvpX31f/jAg4WhsF+b0cdOi
Tni6x9tW3HA2fQ3mAVPiuSuqraUlL503CUwrRsJVNZ3YoFOt/dHfJQNftkH9AR+7VoIIf/+xo3Wk
AuyUtOzQ4minTy0RFk7ZstU4FoS3KtWOhdRmSSdXXd0fQ9H8DjI/mamyzO3qfysl1jH00aBBe057
gzalue1z/K+dTwguZ2PSFjzKqK3+Q3PEKdfygzlg3oTjNww414sPquZOOkiH5ZiQnXKzPXNFoBvv
9lhSe+WiWSrtyi2mqcPfFYHcw0eCA5HOGm9Pu+KyQNnsFG5AEBmCVFvXOF9q9qlllEwxIq68Kd6U
/MtiuED6X0HcDwoPPKwf2S6FsuuYIkT5Dm4eaOQzSVFqSMUFWDEEhgEuWS39onyBsm4IEKuGp+DE
Ws7AkHMAfOtKsayJ16jIqRkuBhGxoXKfFcqUQpxuMFqiNjBMYJbY6TyY8C0NlEbxRzEso8Kn26PB
MoQNfgseDOZBgxPCAm1ZQtAk7oguoQBxSYaefjFsZGq47kAshZT39QTMydasS5iRuoYfocCi+x4l
WBZ4cW7wAVWQftlhlcUlTUbBWrY/ZT3MO9TyEhBZgz+r9aidr9gGsm0yPHc2DikEfZohzXNy8mOm
xq7egfXYdCLgTObDdquImLBudnL8beZixBxT4aDTMDw49MElhbNRioskipW0j744KVB56higrfLP
QdWr8cdawsIZRZZ0KgnpiWwPzSrm8TKQ/G1MzOCslbGY+QYYYhgCxCbbXsWeSin81FsK4cqNyJpx
QFTzpymcmcJyrNKbOV0VbAN7nJzuwg6CUxy3a6VCQuuaLWPvwj9KvJ4Jt5XpCvBhIQs4qSpBSh4j
89HOfozggU6FNW/BdN4P7L/RdePy4rS3suy39IMsm3rNPY5zFW9Ci8o4WRQpFqiJ+Mf02pYCeVhv
FnaFqQxuRMRew4Hlqf0OpHNHSq64JZrWBbuE4dnsS6xVyQ6HAFnNmMv/dfJpVJtIt/eB2W7xdesf
JNuWZvEz/ZhukkuJldQY+LNTDxNIB4PoI+BSwP0WokPl2HLgHdbfPBLfOrHH3/iWEWuuvwYMT2qA
eGx9y5xBr03ZgFz8jC/Ie+LdcGuM5QH0AYTHfjOhXfVk29rfQjk3csXvNOIH5H+vfTfztd7+Ehep
tC/ysUn0IYnBJfGJvlxdAPq6AmfinrgsSnrqeMJlIjpQVnYICVUQ56w3XsAqspLHxO0fAJywsZQH
xGPUxcDRdvQl49rBonBVFbEGa84M+ymKH4E5Kds66GKWfHflaXTH/8fuNP3kGjdl9hqw0GrmtYpa
gOseli+HVMLCkTN7PNlckh4+Txv7AQokw3SHgSKPhrmKZb8e3gX7J2YFlkWPYqJ5p3+g01kKPUog
URhraZVFG+esimUZggIkU4YbDS3UqtYAU5BfNUzZxhH+XQInTZ8cUdKbS6xkpDsxVa7bFKds+fQI
2EXWS8G1T+yZ9TvEGh4lNZ6kZNyHJExGkvwSgpsgci1CDTQGXxoyAXBd+K3WPAjd5XRDoWZ1YeDz
qNRu5WIuQV+VkAYM9RT6HuooWz9uaGFNprxz1hzD6SKqOY/ufUyKbedvW9DsEgW7IOI3QlOQwH0s
HKFKODBu4TTX95x8TNXeiAoBAblbAMJz+36mojRJPHhjwdYngGpZkb7C5jno6xQmjI07x+Tn5RRo
Few7uirZurDQXAnwgjhsgDIKKmtWhIRxCCX7yrPCFtqzpL7YMF+jgQMkKVruj8hggNqS5aiyFMWU
q2Gg8HhWh8iE2G2xcy7DEJhChCxIKIJqrwKewQAmqyWVYsf4chPAciXrgeBhJuR/fSjoIkJp89aR
QDVI1kJQGdVRcRLhIOi0j8FNDzwxFhwaVznBEt/Ml/oOAY01GYeRZckyZgzGOaB3aoRL+LjmUaG3
FmaFQe5mGKD1AarpwmSTJsaq5I+QWOzGMC/x0LrQAnqgpatiC+GH0MnSbj55SqMy3kFrWlre9M8m
giccrdJYdcSmvM7cTYld2q+3jUYYMaDKosjoDemgoKh0Z2GPxVIME5OaWnZt8CQJtSxGkNPaOsfj
KrV2Ts/53MTbgD9iTXkKWevqjd9kDeqiCSsYo8qc4+QKfOgVMsgybPAX8aQPu2gDK3ta9cbOU8jf
NGFn0F6cyQrMPdS0/wk0Zq78Ir0LIl11NuGfZ+h/mPqHuZmRf4/+JJjMrpJLRf2tEk5fzn1ANgIM
uMy/axg5XGQNbQZW/tFWF1CG/yePcMfYgC5Vk3M4syg15NjzicnAdyb/ouTsYl8xYh0+6Ub8Uzhj
heM9UC7qiNmXJzCGpd1AYChILrn7TJqzpfwEPhBTLDCWQz/ZU2b8PuAjCrvyht3eSNpUv2TiGUWX
Lnzp9S+V4Wn94TSv0niOCLYGa9daoUopegcF6aofBWfyFk9Vz0olw/7dybMlD1q06pmnvOhrwKMN
vNF0yHCs1P4U+Gew4wTI3yL80DZuQ/0N0Ht3w1hlpGdV3kb9lca/tgk1PIOdB6P0Ijn59fcwpF12
SVPxoD00ymQ72CQO1tMS8oPGxrZ1fzm0mdk6yAqicM3Mi/kGYYyN2t8m2HKXW5s04lHHxlP4FWvZ
j8W0n5EAblgaufA+nPYetVBkhmppDDoGAAB4abby6eUY2DcMGAuykUce0bAQFIyTEB4xyoN37ul1
sRSAPh5Eab5KQWFjIk4YwbrZQ/XrGRHCpeqxsk3YJKJ0cJKWfAweEqOeXMzxa3IIAwwH48B1pVtv
dfRsh1crANrBZMk4zTlEOPMWpTu9Zy4H2dOIFqY9CMy5ys4rlna1qLq/yP6HoNwKFrXTfOeg3rgY
ezHNgMzGiom7HNPhKEt8p3KWFUwfrYX11ZpPYes4OY6gizp9ASDSHZeJit7OcJJRQsQjw6dStTsA
1eTF7PPg3pdfPHIV+50GN77q/9IACMRVi35G46biiDfbX8uADG/e+DiN8Z6JS1v8lQNE8ZPrblJ3
LpBf/EffBsvEIkzMo1es+YOkw0XW+2CqTw09MDOA+tEqlFfBCk2o9zh8FosgvrnNZ4Y5BkBRR3iz
6RKQUEwXW8cx+aAOpb0utafF4r4pLjkzScoI6sn3gnkgNGaFMuBd+XJZYttYsSkwerOtC5djJ85U
feKjAIkT3xJgJKP6LApGbRxMpH+CDje3dy66f53GHjvbefXJKi4jjjY3gP+BFi4yRk6dLS4JBbAh
QTFZGblKzonNqrrCaGN/WJjDC6+llxabpPVFJf0MWETDtZum6JHh3RWfvCCC4bb/ypWVl31WuNBq
4733fiJQFAUrkTD6RpGaN/HZbI71dHos9lKepXMJzI1nHMP4zP8m4TIotol5wpvfKxhwFEDh2ApN
TukErvny4Il3pliUWbLYY2qMsXrG/YYgEBrfuBDqsDGlf3IlR9GmW8d4TZ2O1GShHKeQ3yg2vZM9
pr9VZLIbw4odN+5JTqKc1dddWHPXHQ5AGICk0z0RXruSi3Qk8gppSYuHvR65Wz3Gm2Ha2z7ZBz21
c8M/W9dWFUgIirGWsuOopRnUjGo0J2p7EM/A/1TKCTQwYGBaAKpbGgjFxFy5vmRTzGmncLFnxmeo
+UdA4d8BHlA/ROl2mmsUaRd2PZ9mWq/6KZJFHlY29pInbJnKTYS2qSI4uRLYm1fsoqOoTchL0cnp
aOEIBY7R/kOvtStWfVIQ/bsa6HSWDEv4v+s2eUSGzpoSolARI3DmK6OLr1R1bodO2RpTuWjQ7xLG
qtxtF8kEaK+L/ZBOhzVuN1NfTO9+FDzU7IjQnRz2jqzoVSKu0cUvYQZ32k0vLf3VHTEzYeMT0/0V
HZ/rDPkq1b8VjGwdbbxwESZ9TRutteN3pK3sbQ4wy4+z1ZhYG58Rx4Y5CSADP7qzBXyvhO4mrpuN
gWrp6OE68GlxATsYMvLpVI0UiNogcoyGhKVisnrqxnXs+jfLJolnZA9d75U33Wodos+boGFBmnfd
Y6zYTAZs/WkRu7QGP1LP9Yc98WDDEuHO5xuA8Yh9JzvcyczFzbFfdLOhk1hFamy2VDYxl2k/JU2c
lj6dUaqX6KBk6ZfCaNrd1Oua+agqaVDdDMXc27JZaVHFFk6BjGIceZGbGKdMwcpw1qow2MfiYGbl
p1Db9Qg2fUpcZtPCaOJrdRbH4cH7khD1Bqqk3gJBVbFhnxNmXYeOBx4C46k2GCx8eI0cwYHqz0Gm
74k3Xjqtg0311ybtMTFYM/ah+tdCqWPkLcFmqkr2b8z5kprup8LopvzY4DxG+qMqQB+9ThPxFCUi
4Nj1X261S56Zq9wtzHk+7rW6Lk9kmT4zYiNFRns3/VesAlkLkJSwhPbde5C67JYXXUUsFtAi/P5Y
a9rR5LXD9Tl2TncWtnoO2RO2MXSR8qbL8auS4ZnAx2f5cqKBWZR1fz65JEB62n5zh7q/77mPGRl0
UU7W7Ht2pjtcBZR9x3p0brT2m98EWljpKu9Cdc9mlV4tzoE4BRa2ne4sj4ilvbJGdPqivYy2cYIr
ubeNeD+w/BNwYIWkK1TdVqj8eTTu/XpcFW12hcpjU4abUXCuKgFijdbfojh8+S5rUykJ2etoxjm4
9oyjnJPrC9Ioi7KvFwa1F56zMmBMp5ho0tg9NHh5IyVY9bTpUjkMZNynegIidVewFiVlwI0dxMZZ
bagCpZde8uChUwtYePNWqn9asvTQN0loj8Z37gN+ylGmJAuDQmvWccAg7NwluJE6+YraYTPi0olN
sJyRvTCKZjmdDUOgL+74sFFZLba5/CBr0PZqWJ6NXHt3k3E2xg+7VbYx23UXstUQYMY33uaJejGc
zxhIGBhwegMiUk7sQ8F0gqBY25l3wsTk3ErPJNmMAE7hN8GjuRVBFTFRFwAM2dmhM6Z93JuE+eAK
vuDdP98etsB28UFqi7CR61HgIjQ11MNPczz1+EebvY89O4RxKrzuYvnRBU7oEazKmopLFTNSO/p4
WDFANxF1kCGRjEwuXYUxikGib19x6mENofMvTgnQAPU0mLRi0OwYnvMMkQkeig1psV7z1NbXOWTQ
kIu+dPVzzC/Dts++5Z7TBvc+6C09UTCws0B+2U5wCRhxYU9ugdb9i+m5a8pok7FhkNJc60q5H6AJ
6BP6Vck3qcHxzBnGjR85+6L6abDyitIirpFuheeRRSBKrtoHtzf21is820F51PkFku1CWwL0duPi
hiQlSv2zwtVcgPvrU+s5Dtp7pCr/gj49B2JcgJBzXsWQHC2RrFKJA5JWLstGoCNYnmnBNrfqdw6S
ZgizaBNh9+LQ30IEc+56seA0xD/lLwCpACija4aUEIal/Dw6m9H99Lkh5cHKbK40ABf6gezJV0HD
YLUX3Vqrt1EEMI2v497s7mPOTXsNwjRKpqnI55YCmsC/BtV7HH+HgNQsfjXZpMZH2MdwuAz7cFtw
RPDMs55taqyuHF+zRSGuoKJGav3Mb0n8sbxrxt9QRm9RfY7jz7q/Ib32Ly0/jdkHK5Ce4d68Ns4a
7Y0zX9m+HG+VaRupbRR3qzSbAlRP5c0c/6AO/zrym6xXnfxDIDe4zdPQ32UN5pABj5xIo/yAaeJ2
9kPgCtvrT0LlQTe93IHKHfM3rb6bEvPZhw7oqdB/XPOq8bXFgT5Fy5bY1ivsGtlljIFZ3Wv5wZRt
RnfaukmXMVyRLnTUXywIrEtbkS7GSbLAOZiQRexSxsryyR++jfaQ6Hia4UnamsrOya+2Q/7y0NCY
l5+TimgtoZua01Lh+cSc/shKLMZ6A0P+SKHczIASngiuXH7hxmbshYLXvCxokUp+0pU9jA0xfkmx
q9sPp9sGDH6CWwTCn8IKu9ul/rYfjqAzKoxcbCKTQ0MUlkyq/tdL3qrxpqfvoKZHrITR3mkORXPU
vIBobPRmuL+R625T0kzMvz4IHt+02KxOLNcZHYas52nvwZZewUTtwyukl+nj5etd6JswwE8KOjLB
i1Vm0O/3zHcqwVXz23LZd79r9YZX1nk7We9KwNMOaJJnkP807ucImbjt3lW0vCancuxlKvtashs4
Y4mOfzlbwNJs+oPTrTNvqdBDT2e23ITGNXCPDPQpEW7LAfbw7RT/NI594CxM8ZVAGNbOfnU0xwWx
zTKk2YQ7+L0okbybX8v9M+S9zK50OoXFA8Fe839S/dYwRbNe5BpwUV4d/5oqLJX0z8w6BBybax+c
3/BVmIe+OaENpxbMlhkM0toilPngohlj0ht3TR6EDuWeUO/Evrt2Axb3rT/+C6195u4wXuUNqiq9
OScb2dZ95/QSaJ8xkeaaK65HYM9TDDonD/QVOhcyz8mUnwO7+axPFi6hggYkEWuTN61PZmb2O523
p/sELx7IJiLFcPaKw8C9Hqp71ILH/8rEVwQpZnq4HRVuf/7Tw0VMcxBumWjRZoe0X4b2T9+/e/pv
rP/Zzk3y9eqR3HWX/hri2SWdmxFH5K+2A9xVzu0ak1f5rvt7BdqMPY/wYZN4VyZHNFHG8OyaoFvW
jX9qm42sj+m4c8Sl0Y6ufbTrR5aeHfEeY8jyLOPNIXqieXeRnAG+K9bJT1b8RcqNUSOZkf/5AdgB
9+VCHYmgD2tI6TCcAP8cQvu3Srd0tKtYSNVzopwH/Q7kmSMC2+qeZNyDj14lcAL/QOMj0ctnpd/N
4FATs9bSJaGtQeALOtgdxqNnGPx5xg0BxSY4KOkxyr901CaTQKWJ5qayo0RVgpv7K8S5D4gfFM8M
oZSHgOvdBu9Yxv/EeDDg1mjvafVvusDImKpT9k0Dnqr9oSh2BCwG+54gdgf5m0xvgbE19UNVLcf2
yKatJ2Su3yJCA65/9Yptlpy9AWPPvJbvVIGAB8cYt9NYdJr6zmFo1zaaf2Lx4aPXSlIG/bGdwAWE
KBuJ+bsfS3Ao0HpSv7DniRLY1DhbTxrtX4GLSxkjw3kYidUN/ivkQBDoEZ5Lqo2m3mWOqZROC+ea
KfYjz8MvJam+hzRZSIYdbRC/DpPm3GtfCem/t1JHw3BZLgp6f0cK5FjSq+feZjzupXi2WYfvPlAh
jgRgxl3HnVMiQo92RumVZ9OlXcbOIqOks2qyg6aXoKg0QO1agAkWoDafSKUkLBDKeA753sStO6HX
lO43qUpMRPC6HSO0FoUpMKT7xCjYsvxB+WAbFqYT6oDeeBJINt783lhrDpKPNAtkXJMMRmzGHOVi
S5lz8WUruyk2DPr+LkVBxq++UmR1tg05jztj/v/Ck7oNXIB1xeozXI4ZBlynCUMUDpsv2ggfjzQr
ZPFRLutW3abUqCDt2mfVLVlHlUBnxoGzVdmvGssdjnBcTRVivxUjGDcD7vxUwb+Od5w3w5r7MtSX
VDTP+yJqlo3khqhHHKDK0fvNtEZfJlDNCp0lbqxs3EGLwLGIuYwyKBCqTWTSDAeu4WvfGrtMDSlo
TAV6taLsTYYolqUZ0yCndPoyeTCwyXA4h9GvVp380Fu5uUtPiaDJ0kXUbatqIvsEH5KIdzMMn4VC
nqWe2LhWnvdMG8XOTfBKFgG3kOnzhtK/cSnnxrjE86KraBr3fhzEcjUHIGeBlqsA4PK+R5suBrqk
CF5tx/565nBk6xvIy04/8HyAXkGjifI2aIRg2Nrvosoc1k1t/tWum1P59GNm6UTpKJWZbNVwM1J9
vky7Etd3jcROYxvg2qjWlyidufo0NbCdIz4Eaem7UCuuVVeXV40vOGtlcLGkuzqr/LZg21DlI3Zs
ScS2LXjEmxw62yKBbaCA7sXJOgsbUhGVnd5zXEGifo0EgkLD0lZ0I3LX1Ix5iL90NoiiWlFrtBhy
h1KvLl6yjHQxnEyq3/RcpyMaHd7J1aWwtb9SR2GQTkUeEVmAn+wKcsEDQWW9VW6W4p3AsOQEFuld
y7386GZVRUNmu/LL92bEVOm4IEejzMw3kj6uoXWVQwRTwFf1bhtHjD4hCWDI/nthkBVLnRgjecij
NpU7rR4OyeR9UFsfv2lZr0yFE7xX0vKeIXmTfWE3A5GeKqgq1Be+iOHh9ISy+4gr1kTdKSo8E0YN
5I7/MPNBaO+HzI1PUo4frkjz5ehGK1UxjXkDoJBcvJFuvNyzV6GkmCpzA9pd8HK+DQW/xRY9M9Fo
gFoGBmcOzOx6lp3XEdWRi9JXyUU7wavPyEEBM3Jw1cTqpRUjVvrx2qPardKSZbIllQ8z8U8MXv6u
LzogLA3pkSxSWGM0GgofmLPOOQ0OAIKxAK2le47DXOVsHTqxmEGCMxw2jPmi2PGtVmdKlEDnT6Zs
tW1e6JchG5Ckhzaz2WXExAjC9qrl8Tw1WTFZdqwvo5oQeoKVXDcJrZS+SWBWpdal4PjU+G9l3zXz
ToOHgR93XnvIXZ05ypnR25iN9eKzNrr0LS8olTCVmvQMLn/I+cGMxhbMRi1dHDlSmEtFLnZTBF6V
nXOWKuu44phktR4UF7ZGSYyj3pY1WLXKX+rIdVil+RjMNGedwEZZljY7srDtZ4IyDmoQo0XdWqQo
vFMvscgLdwCTj7UKkHa7aYccH208vqKQji4FTPoSZeUWZ/aDb9qKke0P5Rng6mgij7bdE/i+QQSh
OAG8elmxYH3sSiYB7ceHMGMV5DLo4NngrbokPp9xHA+CCyjcpLrSoRIFf5VOgEsMbCV7LAigp+TM
5OSryuaSZkSI46yDHuddvAymm+ITwUK34OaOQTGlU3ohK+cZN+HeN5QdupvicJf2ivLVduYdpNBV
EqITiT/vdE0HnF/RK8qba0vweUL1vlPYvitTxtvCYPGloE3gFgpOIuMpounnSG+3A6tPwBaPmHv2
zCYEFNjGomjYCLhDsNe7EDFpwNtCiTxvWU28kVVa2iR3KP60kdjjt2uon7RUfGbad4eMFA821fWQ
HWgZrhd63f9N12nXDhV/U0Fhdg/CjoxNZEAUkJS4lHTRzVzHOjsBT3UnbSmPTuHD28Bta0iQJD5Y
R3A7eTNMzMEiNtRVPebPCToPYRmvt6r2i0ShmiNo9bkXTesp/GZjiDJujWxKsWjcLGjTXm8x7lr6
TwT3GYMPlPSJnRdn5isd6/TcYMXszWM3plsvGb7DQurUtaDvtf60TU09eheywFpCTeXWS1goGRya
iLZM70xyfBW5V/k8pB8GVWelOXVSccUva68iX8dZsax+sxadNghLe9mJHRtcXNzCZSOP9dGu/Mug
O9kaI7vDE5Juy2wxCKfhZsjau00r+H352a5UtpA0l3oRTKnYFqcIVy9srkNjWoDn1ebuN7CRQmhf
2G3l3mMF0xhEQSYOJ+hnv2P7KF4t0RMW7WidBwxMp4YTl+OMnHO5vgweMh1joVev/ZaTO010xjzP
wJuO2F2H+I8DGc/OnT+y/fQN3k1FN26Ro4Z7rVs05Np1h1SS09ApVppk01hKQpIU5OWqs9nzPupN
Y7xZvf9URm3WGtxMZUgRoLQxWRcFmT9r4Dk1kKF2uI59w/xw1fFSKKbO2bjZD3rxquj/iPsWz0hI
Gle5uJ4MlsDmecvY6g7swV3pfAeatyzAz27KWE3xg95bP91aDVGmLsxcLh6eCbh2+XT8Gm4Yfhcl
sxlLCW8FMflUiDes/V2CA1TT4Z/i6sqVW5YDLzBF/VOJCbLT1udssLu5xtgYKzY2I6hmBV1fSWat
UrfuEG+gz/YE9lPnFTk6qCPiMNhl794Yk9ZFZvDRWefCi+9R5tKzFZUvgW98Lv5Hi9SkibW5WmTf
AzGuoItBp4dsYTpX+5WKd1e9ZKUXzJy6w3Bg2quY+y5Al/BTyPhqqnwtPQ9/t7TmjS5jwlM3X+nc
WeU8vPg/xs6st3Ely9Z/5SCfL6vJCA7BRp96sGbJlid5yHwhbKfNeQ6Ov/5+dNXtrgFoXOBAx07b
siUOEXvvtb4FHJScl8/Jq8PDpMHIMR5f+MwBvqiU1qjDFIQ3yUhu3dRfUvAAzY8e4QDMQRLHwYPR
ZwSz+sInh0VeF3371uvunCVP9HY/o7Dfx0Z/IP1t76CqUeajVWOYGfXA8Nip8R13n07y5aeSxlfH
SKnEo50uXQOfVNDOy15z131CQsGZwbFIJE7HrCy5VBP84inwWZGTn9UD2+rx8IBlMI+dwbA2NSVs
72mLKQFAM6OiPpqOIdvftqMgrwVHQ6rmZnRQqyShfnKIgyeCgNYNxrq9ZpMHUWaw8J0wDmAGeeiX
FOIMmspUQSn0DEk32f/wlh8rBoqAOaW0H+x1ObkOLhossQqF2TrP0lsnoHOZ5Kbki9pY5Y64me0e
zY5JyJ+dojKqWMiThCKfcS+pN+Tq2tMn2CksEqGMCbeh4kRGEth1Q4pLaO3Y7YNXkpLkeZ/ZqISw
Vbc4OUxyFIWNpV5Nz7ZdP2TVjmV/YzbDp5fB1Q7PegbE0rvoMHXf7UXhnJyZpPA61evv7yiXp5nL
5C5IpmdvKKmadM3iLfHO50gOxgDcPohxpjbm6zD7b6Fgna3pil/Rp539gqWixpg7De0B+QsnrNPf
ZICLLdJrVIXOIQmwURuGeGwLbDRyKth/3XUG2ruw7dqVZVZPUcXWLq4EiaVZdalbMEEW7pyqI3zQ
NRLSeQQOKCOFnuER+5nnmMpKnVxcylZ0OO/5RLkdffmON2wbCfAwoppsyXZaDFiwagr36Hr1CCWq
UFtywA+t0Y1Hu4qwrveouhuXXqaPDCMeriF0YzGohos5cyrM2gUHOw9I020gJC7uvXLqge6a85bi
c6aoGD4C2vNhhGqp5lYQGcj9YA4XOL+68CFwe0UHNdm2Kk/QsqdMpuMeESxADc990qn57I84bgoy
mlovvx2WYJsg615a7lG8bDQvneBA2tMLoml2OMxFAQDcDab5YYeLgr11r1MzekoieoNjWCOcLjHz
Q/phxjsYW0n1eTX1iHGC8NFOjRcjwCEehzaCOIspcW17H07IbgoRBlIkDVhzDGCf0KRYtVmY7BQG
TEM7pxD6Iw0I1JWN8v2rKV0cOaLYm+0MO626kLK8MuX8VrYUo2TW0NNxj6rodmocgBamnbXuoESj
UEdpqlDeoG8sIAGkBrY46N8XqySGk1mEZi16tRZEGvFiCJQFyQmBd28aCYcy9bHHh9E2gQSM2svz
N305naq2K455VXMT5l4xttcgKuEriBg/9hTlJ3woBMA2B5uTeEroQDQpeFbSqTpMFE607+fs9yjZ
EYcu9oOpOMbZ8FkQW7nya0GadHqbVtmjJRq5TuUzWqufOq4u+im/ZVey0Gpg708RsiaPxCmaldvB
Q1otfQIEqfAeEGN9pWMU4u9vnnRN4zaz16L1gE0n6cKAZhWgpwzf7r1wiivReNspcZ4q9FtzYvz2
GuTTTlfuCoHSYjZZ8SsiB/KYO3Q1/LRKuq2Ev4ONaIxh32qXmJIOQZY5sbOwSV5XBpkXObvpHj4t
rW6D8Zr0600ozm4BDXaw7Gu7HfXqmDTRhXId/GkYR6dQ2luvSgTcYGwEoWQqEm8xCkLMIj2MTkZZ
3/W2hZNmcNQG/trE20M6jMyf/Y5uuYIsYdQEWXYqROzSryGwvppu2W2DJSixwWE4Z+w5ZPfUyeia
Rd4MkSr0HsNGu7E1QlrQRNm0CNUcWjNdoYh1gCs8mu0+7pG5+ZDrmzwQeyuL4FhpEp8CMMOLOA4v
KcYefWhdBK4GFBNN1TKUMU4dRz/MRntbIeszJKEH7NxobuW/E9XT862v+y78HLT5npO1ZGkXSwD8
kySbL5ayLsBjKRmKCEuRhebLac51D+rMjTHGZziq2hG2oOHMRMeK+b7L2FUTUcowKvL3kvOErbJx
MAjKNkdYwin7uaKO37sweqGa4zXEmgqDdVSb5aG2UccYFgHJUcraNyw0l3IbWqScTCG/a0DRxgCC
k56Wn6HGx0zX58SY7xYhXhuO/A0UA0mXRofYuK0rMvOKwjkmYXdpfK73WnX5NUnZq1JJptieh2Bm
HM2rokJ2m6UxOw0fSKRTIGqorZGXScZUnXp7VsYXn6w7bdj38xLvqkT0iMMQ6wDLei0bl1tCgYdN
kIrgCd2ys+fCYltLMlmG4ONR5FGMpj+6ixetAVajdLKGlbf8Jh9vW9KT5hco4/BJWhlMpFz3m8F/
qDX3CF3bhDiYL17IEuTIN1KJcD3XJztMTvnYvXOLwbGWYsqgd7DHDblHUPcRBP11GXrhymv7O45F
1BkvPkHgDsZhhqSQGLFPArrJl8YhW/gwGamSwgxlRnsbVmI7LbEaefU09cW9bjGYxKbEumq9BpFJ
6aX4Y3Rabet6vHiEGdHX5u4ycbJUZfsLw2e9JgPzA+XlpdGwe6cCi0MsiDabBbucRNHZzgZvY/RV
uNafVVneSUMdHM9AvFMS+wKt716htVncAe3KDGzUc2RiDJlHtTk0L3Ys5qMW2ISLASQDWFeoEGZM
G3q41162d6oaY2HNjrzLF0/siCWbUAcHxfXakMG7b9Mg8sfwwZD7KRYXlBRfBF+ozTTAq/dacgJt
dNgR2SZXDo0TI6TEDfwROlP11OHZv8zjh6dCZnYmreF0CQ4Zmcz2OnpN7BhjU5XPNJhpdWtrJL+Z
ODGgJyldmT68Y60Ce5F70DlM5Ft1JaZV0fk/o0mzE4th3mam2oYbSVIw4kG2EhUxKnIChjqAwqIj
TOpGAl3ATj566dpXQlvvQ580yMkWoyCt99p1nq0wvKerdUNo8CmPbdZr7jE0mdcajNIoWZacrv5q
erGi+/yrdXICIrjDW0y8swZW11JDotZG6fFGEUKz2z4OBWF9GHDiK1f1h6lCJtS2jEcsl3swO9Sl
h7gC8ABpUoGdDFD8rEwjgDxIEhTBbXgLqGayLLmNDHs4NtnCvulXszO9G0nx6tAnUrZzUAq54Iz3
tUeNTtPUehZx956a3rMbRyv4gSOaJy5AVQP1idFUk+/QL2+xAJwBP/rNJDYXb/F4jdxoTU/1LUPm
0CJ40lgchZ0SO1v7bKXZucxdWKwDxW3YrNzHwZhvHUIEKKBBUrvLWid3bOR6mCaxvS3Q5LQOcQgN
sQOg8I+BTn4JCn+krBYBUwPTKd8VaqMIC+tzJK55kOaknMWfo0ifvNb9UgHXIFV7W2DoL8qnrlNY
zdl9ix7wTKfhQtSZT5bG8kCaCfyKYpmJ4v1jug9p1HIxcDhiZ1VZvvErecEPiycBXVgxwzzAu5UI
gpziQR4TjvR2dMFJRlgUVbKwCklWnGLMb9qBp7loZEhz+xpnnGaIH/wZNrsZIGurfLPckmu6NJ6V
2Ajza8y7ZzfIHwqS5UUv7kERJ2c5EHtiePBdywkkatrMDzIK6PeES/cd/mx0nCeWKMCy/rrOgxd7
zF+CBCHpFNACXEB7eZhCyYya15pAp8wD/oHbmduv4bf4KthhJgmSj3lM3gC+y6D7Nc9Zg86feQzJ
sAuFDFSNJOz5tueiJGPkJVmOm68CMl0gI8pj3hb6STKfcUqo4L0uEbFWJP/U9JE2dpNOa79iflLY
7HkqB6Z705XN8ge+T5P70hLqgesrZPKD04KY62aXeiC15TwzIU5/OjVNQU95d31ZobEwQrGOrH3f
Qe7M/TI8161qr9iFi30p0WulCW76Alky+kmE1+SSxfuegDEOJednIGt5aAtalBMKa9ibzCfdSQG6
tLHQI3+Fg0Qi8cRW1SiuzBRGVTZOEmnrsUfwS9MS7XKCVZHGKW9ts+4VqPCyF/5VUOmGiVnKih5v
65Lpst/7EOwEM2GZ8+PShlJBGslowvSoichFG29aWwySY5R10KOm3xWCz6Kc3sWSzTUYoP1m95Fr
5Xc/uSZK3kysM8akOeGB+6SaLqXAfdmNKNT8DOZcYXt0QCo6kPta8Qx2WUQbNEJz8zko8+gAXLVC
hieWB9Q7AVpjFGo6epCUPJHqbZDr18DNs01mM0AoDALkZ07QJip/wih4LcseTFVHn4B3pTIiNrBd
uHjp7hQRBXTYsEblDSiXRuB+npk3rHJCfUNH7f1eAqRUAAs750G2mbu1PYajBtD3jDV0ZWX468zz
0EhrWykieFx2mG7TPCPiJ4hGX4wUJ0M972kh/8w8F1wYfjNvrODBWYxEreJ3EAxH6RQGm0om4v3c
nVtKhCGldNTGSK6fBwIqg6kCKQMzSLwmZK5eJUaHgVKLZbLck8x9b3fuSx3SA7MMwHbB5JIBbNXH
ph8PnQsKGL5rsR6/8jD2Voj6AzZ0FqYtRozGk1HN+qYlExur6LhrpbGnMXdnTLpdNfQQsd2TD0hk
2co2gHZLTOdcidZGeMOD50soXQF6YG+ytjKe9VHmSCdLRltbtYg2ig63yGzTt3CShpmeIskc5LCH
8GsBYMqshdeECartSRpt/JJ8S7c26XCPxrphfHyyNK2dElVCXR/bicTMbOyX8parM0f3EScD+wcn
J6x6gIThEzWV1yVdCKhZ0mKIMnrnzJSY5G0ywMPIvOQFl2nFJjLzVI9FNr1vysC+d/V45YTkj7op
Sml6oYTleCh+Ce4ikZRqhvleAS/J9dxNlafFWjZBuhkyPAsDIBdDiv7OwXE+xXfD5Ii9I0hZdGgy
0ktyzb1FTDF7XR/VpnaM+8Sq9goK2oBV/RhNxbOl8/6QueW1GwCekYZDUo8liaoYzQ0BGoSNTIy1
wtp4o5P31eZQC5VbvRuRD0aqDp4U0Bk6ArzZaUMWruZUiMcJZqnwILXHvzsbvEtkuh+9ZxJ+ja6z
GjDSIDGYvABgfRdPGyeZ9wOFMGFNYlgVGBBi30RBDW9ULkafDMwtom8sH9yq10iaDQLyMlu8UpH/
qpJ5BNOJPn2umfLkA9Gyb+3IOiFebURwxG3RY6NAVOP8mjpA6yLnbUyux4llUkbDLRxfxgPhbdfa
MFx9EwdZHwK26plrzq/OVHvEQtXPBDC7K1R5D6Wd3Q8GWTJmZP1q3eqe3Cq6FLxhLNn0Y5nRBnQc
IA8BC/bTZcgdLG/PXL3HzvQQtUjXtV08TKP96ExzT/sLFs3gWk+dkx3YwDO37nFU1iiL+bVJcENl
DmEf3QgBKbi65vu68x+b/sUg09J152uSScQVrTuYFgDOOkV3V3tzv88ZtkYOEZ6Ni/2kghgprOlI
pylkSk9uMN1FqlGyeDqXJJGQrthiqBsFEIp5RDJc7foZnp640kzbZNCzYhK5TVZuN067EkBagnyb
3GcOCECYBoNENhxaLsoZJKOV/4wYHgXZZ+g3h6JLzjW34vYr9Vm/vY5eR89sqjGOou80jbcMrlRT
rlOG5Tt2bS3bJBQbpbExU+c+jvNfQR6+MAWE+9Ez2/XROgXbkIK+VzPzMrpkyMNCfoV7ExChV/p3
viG4f2Kpk2LjotNs2KeOxfVcPo0VXkgT5nRTPrWDa6NShqPqE00iiY4OFLEljMm1LH9leHdK9kCO
HtArjjcJzP0cuZKF8iikD5MCaC0E/1fgiJP6ysnfmvgu63oadJhZMcB07NnJaV3HWH7I1KNv+2Fp
uSeyPuICRwY0dxCh48haieXGVCt6lyiAeP65nNY0W65MUPxLL1BCPm8p6gZK04bKOoztFSZWuYlp
Fee+D2qAgXAV7wtibWHy0ip3O8pK2lbMoJh9w0RFSWgPkCLZF9rvJMSsekaBJgU0Zqd1XVorG61L
nq6cmilRNUcf2qENXPi7cZ67qymjlUdOQ79iT3M3JNi+UhLL2QHCmowIkUWskBm1Q36TA4DMWDz3
u8b3WbTdfW28Vphk297D4hFvK0LJMsB2aUeBXqXnJZHdRyg7mhRPKjt2+OS4t11TsGiOcXgTIj/o
izfTuzh0R7MlM1XlBBPFrHPopE0cI9ZnWJjwjlX9onQn2b6U/taVJXZReJ5Bb1FfB6hk/DDdLLmq
S7ifi+vXBNwyGYh04QEnNDCBBuRU9lk/4Zopruk946yur5XzCwFa7iiXVFi0kSG3toQgEtnih/dT
oqlx8y63bHwOQB+QSU7tq1XpnyLgtpg63q3Q8rVMfKj5FpURcJNKCHMVSVqrWRUz6zayp86WW9co
1rrQj9qkhpETWEA7WJTzO0eAmsRGWJOP66+rpHSeBGFoommjn3aJSdTtQCIwzDUe2hzZzpj18/Xs
oBTuXbdDtWTrY06GKLgXeDykfVNC+izDvTTewqTrL7IHNNMO1DjjC4uN2U1P7pyE998PKMOnU89O
LvCMpywbo7PpDdhokPbfhgqcZZ+P10xJ6tNsQWPyiqC4LgdmXZPq0zumx/5V64XmThmNQ+wAFI7Z
w72skme7aoYHQyu57uXkHcK+J8lzdM6xUynUSFVFwANHgWZMdqwqtD9cKEfcP9Mv3xOKQyuHoxd2
5dPy74RVDBIxrhssfuEo/R1Ms3nNtL8/eMR8ykSVr3YbPRittO9LnWNx47u//3lOXZekk1pt4r5j
+qWrmsIzifa5g6C8pX3wtKBS2iInH1J23jE0uUKkO6evrl2St1R7Z7sxpi3z7vIlmosHaXnqjmlX
/TTA8/z+Zzo29PkrXD9F69UrKSL187uvn4xBsR9KDLqjxwa9HRHIYwr34asu+7GpcDbU1fCsekNs
K9RNj2UJX7yVnubM30RjZP8WY0WzVmn1EPuITIqRDptu4/DW0wDVh042V6Y/NNd6Ru7TEBb3FA+p
s1I4MR49jeLAba1fQ2snZ9pthBTYk/sp6NHpO9N3zHuVNv5t0jZ3jgCRxm9+aWJg12ag9LXGr9Vk
A4Va2EyvcTV/VE5U39H96x/qfLr1WXFtj/H0HO5auCCQuyZ5PRsK1pjVPWTkX62V4bxWNYLfvMAa
N1dNulMSvY5EvUAhZLQn6DJXMQiK/YSo/NEgK9GDRxZZVXlohR45d+AelamudokbPi4Djr1nR/7N
FHU/PanbU421FR7TeATSFjkhX9HCOHfcyVOaizdTmmniLcfj1GYCVVSMQyg3fmXzwGcuawZsMNQz
YXbb+PDlmo4olg54wm2aAypv2f+SrADw+/sh95AIzWmudtS+N67JKW8GYji5ST9vw1mBxucMuhtt
8RECa3sbkfwBCbTPMiG4kC4qQzovkOcYj9XI1Uo/qu03blBlnCfCvi6rChmIa26VSVBh1tQ/x4DM
ADFCRZ9hgE6sVVEJmLeJR8IATAG/ZJi3gDDgGVvDu2vt7ILd4dUce9uZEffGtF29G3oO5+j54NOS
XTQNmKFi/WbHHZe/SqdT5MJAho+SrGaobuaVWzXtQcJ585Zhe0QLaw7Ls2+hU2erDQzHgBLQMCvf
WvaS2C3YqtIz2ld+hEio62MPJRs618G0EMjMotmwL3/QQxHejC5YbJWxBc6b6ciq4R69FABb5Onp
Jyo//HJVDPm7FT6IsfnN1KK5FBUmpFYD/HVVRsvRFKuBXvX1NLGOl4OuTxJupMqDmW2hSakiDARi
JdgK1rNDPQoKrsk6eXDW8Ebd+nzcK4HAzk3hLZHcpEtPHYFIFC80x9gFpPpnB4YegS79aKCeRhM9
TB3sp7bzyk3E3JKRsKlXiWlBLkfmW4259SgkwsGQ8+HDFMVt5iRrY0IubTvGcJNAW2EMi1i7nYyR
dlaNiIYiZ8vTJsfa3srKda8p7zHhGsLb1ByOQ2bHB62G9lVI2BsmJguHOwQMISe7UQugxl2s7bAL
Co96Ouw1+xMnrvc0VZCZSDPZuVOi9vVoM63tzaY6TxH4JAvIGbiPhsnu9wNuCohQc4Hy7hfzGoT9
zKZvsUCxpGYThDGdIdlaHlrNRN2YUZajfFFHOQG0JsTvpsyQdMZdf2JmRh1ZJQ3Bjr15Y5vxfVcN
9j7xuvQG1qe+iuqm3H5/ahtpenM12xChJBfJ1QxwctFp0rDQdAcLTxBbaLQXLIT1nXKw/Vkqwz/G
2Xrn2dYdUd34lzzdnPTyYNYZJChT7OM6d45KWcEBCUryG1IAVq4mmx4EmoPd0Mrf2nQ+0iavT77v
aowkvknKTpGyJ2kPETvZNTAifSHkfdiJSmuGfFC67dINb1yUCleta1i3vpDwpjLCUDo/mc75KMBc
qG07OuqzCBCNpmIyNo0PBTXUAclVs5y34hk1U0wT/ENQRg5G655ckZfnoaOe9UfJXnvAxQVww7nW
sDHjhmKns9DJpWNBf8pvCSF2zSd/WKSBLhTpkkL72Lhxt4mjEvOOgRyxMBADGsD5usY/lU5oP1fk
OfUFZ2ARTNBhEnwac0B3KxLAq7oBZ2zZIGsKW/O+CxbNCGG3prEt3ZwOk5NYaONIh4qs9KRxQp3S
2t92RTAst7WrwvRcJtZ2egqNPj2Zfcbz5pQ9ArnP8+gQszPnVrnndHrXsGDOo6C76rY5iP2UhU/Z
JeHzfndIS9U9+pVV3QWuohCM2Men4ZEiIDq5GYOmchdWrXmuKMse86rgRwmvQrU4XanBEyctgvGk
DJLkNESv7wdGCKSq0K1VtOOvQ3qxFZCMIzROANekfFmvYtTBve6sk2Mn/eMCPeoi2aHwksFeJ6eO
m+xNRa+E+WBfPKqaNJMiHu644Z5mzJM3ll0L3HZ0csjlynzXPc2BAU5qeeD1oFOJimlNvLRkEUoo
5bjJiHUsGb6VtSmv8+VBx8nThC9p15lR0MGX5t++v5oMOcCuJLinyisWh+uFhhvQfmgA5++H73//
/kiL+dfUsfv+l3///lSaSwiR6AjY9puAwW9dJyQ9srXP00mdWwi0uFuTfSmszdgPPaxh7gBlQUFD
8q7AgiJQUARcPkpVd7MbYumfg+g8FgZy9Dm1so3KlgSF1ozOFtzB8/dHvAH+yWpb8D/cPBK2YKdG
+uaRubBDPz1G1dcwj9r2tgHFLurPhknLzGmXq+cb7rQ8MFaetyrEIxH3RXeT0Y+tQ7Y9TddAUC0S
/3ZOO/+2cFBMJ77HPVLUFxsX2z7sXxrXGo5Gkw5H+uYmyKfM+dmbil1g5wcwPRLvxsuCV9fifR4q
U4ObiO5RjbEVXo7g90d6+fT7o0bQymFaA6qQ11ktdsiyCw+mqGZQ1TxkaYpveMavF6O/CJ205nm0
efv9ADIUj21rnybTPMgwqPYYRx0g/6E+QhqsMkdeN8tDUjfNzhSMthyn+PITezy0TpWAzBFfdlLp
0/88VLhc9yqxSHFuVG8ujFOkdtAHCD7htkYZwxi5a/0P32zJsWBBwSb6NcahePZokLEILPNFn7Ra
H7NrVOHfiFrVIcnx8QhZtfEUz9gu4wjQcT40j4vCpqOQHY2gO/WT6dx8PzBeiTf2XENVmcP8HV6x
S1hCxxRbQDgsCNJlXVqjKpkwk010O5BJlLOrvzJqrqbFEOSqoNh6qCaOqGDUNcPbo8qpf0VT3lZN
f04wE3BNczdNR3xP0zDRpHFuURnDYzNQV9hZFDxOqDhXQtMdkBn7cdNwsuXyUZfULxgFkYIIueOt
pr/6ELqgiHK7BUnUsaQB2zBKQkJmXK1n+iWEepkOxFNDvs79pE5Nlvko4KnUcFiCPwtcUte8sHpJ
TFlx3bDPaSAY5kgQtoztj1rBtx+xhBsUWWurgPbrgfBaExFEqSiVdTDPpl+S12un5mVIUXj0NJqC
6VeNGmaFryM+uyAyTnFjPvCDL0mvpoOYIOkHDHJQpGwyL4f81NKWaiC1bgKYmZuivWY2Smh3RNOj
glmZxy4gRc/EcRFZD3RK1lbl/U78mpqm9+XdmJLbFKRtRuhG6BDGJ+m2RNK/T0qiHvKxoawy5Q29
TzKAlpMCsk/BBDTERNpzyAJLfNgJDaWBGW7Sj8FejrW4KTL1mMSP8Wcw28bGL/S4BdMUP5v8GZti
NknnJi9tU+nE587hoGMKjqXz2/TVkpq3mN6K6BKm4rV3CqbbmbiUCvpURDTqcVxig11RHnWHuSgX
5q0XU7XZBTki7OqiXZJSMuQzBtyJkZpAwrLp2xqghyIjMvHt5kb5CLLbWJmQszqK4by/mAIXvdmQ
lwhAssACRjsksl3rHOSZONcCUd4cBNtkuSUJmnY+inBErRiD8BDBXhLFryySEU4xX617txtv0KKU
7EnRk87RHneAuRkiozqMIICMWC6BCXp6zQxzaxi19RgG/UKHKilUcCSfERbeg8TM96XVQYbpwvgy
9B5KjDreD4Gi3d1nejtYXvwkrZ+m24vHoimTJzDApxrq8FWlSblG0DldoslGih4OX7OE2o9qTRyZ
xCGx8cH3c+TZ5XVBt/O7aFrLDLaZ75f0LuJIXmaqaYBNjIWqwRSXPEIlWtS0qp2S+brxNVQ3diTa
W50ZeOey5WbC7mwXx2byoIaSxmVkZthEoMSgcB+PUdyNO2RYCd0AP3wWAewHIM/hth2825HxxgO0
i5+BZfQfwlyKWup1Z2kXzIF48duOdij7wI02Mmfbo8EBG09Mql8ZJa79nnSXfvwkQLT/29r6vYRW
Bna6YcB7mym3vG2LtCUhITA235/mU1bd5i8WSMBNSDQeOz+LrqVxR7ZEAcrBCV8L0obUHOAF7dxd
a+ftoVLYuPFeEVDADoQCA4ahCFVyNpcHNCHT1moo9bAwAt21oXM0TB8fktxwHkrvXiFzo/c94siw
ayYlohZ7PyehEEIkIhTUkAjK2vLebObnbDCGC/etT3MEA9I7UbgvTBk+esbVTNg0V75dfPrVkyfx
dQ22lsd0NNj4LZvOceFQ+lezAb8LorRxF5QhKskR96QXWS95GTDRLfSdV8OOKgvT2BslypRGmuiB
czSclq6sXR9M98nUeddKvUYh0mUxkf3jtSkZp+5IhAoFMX1Bcnzk9F4nwxs6RO9x7vOtD+t1a3l2
sM3aKH3hln4iy9B5HxvCRDwHMMXEtAQdS43wC2ngS+l6OS5qAorDoZgeQqM9IB0v1jEl5K4hZ/AS
NSi5wmFotziauTvPLVarYaQ+i6/elAn80YbBfKbFy6w19gjhjGIcSVZv7rXrYKyLiX6FCooOAXue
gnxqtAP2YpANK68zp1cwRfEkm+siiVoQcwgu6yRBwxLDtAWKKwCYCP/DbLV9UM3YbrxM1RsjBEey
AOtv/Bz/Tx7/Imts59vAELABUaPDFo/t5AbhLLnUoxjXTvlcItmDG0KEQ922EISUHDae0fv70KXq
mCf8WqObNlzn0JZsPqAZZ7/+boc6/0AAWtEmimn1++WdyTlw8NViK2zcB7NCroA+s91HRiRuxhzq
vhtG9i2aEbF2HBuhik6eKH0NYHF2fWOUXO2icQg8asvoevCTjyJnoD9W4HDp/IIRailIPZU98gaX
Z89u682PP/7jr//1Hx/jf4af5R1FIi6E9q//xecfvPdNHEb6Xz7966XM+e/7Z/77e/75J/56E380
ZVt+6f/1u3af5fkt/2z/9ZuWv+a/n5nf/ve/bv2m3/7pk01B82O67z6b6eGz7TL9/VfwOpbv/P/9
4h+f389ymarPP398kFCgl2cL47L48fcvHX7/+UPY4vuN+tv7tDz/37+4vIA/fzyU01uXfxpPRfxv
P/X51uo/f1h/4SYN5N8XWO1cwZz0xx/D5/IVQ/3FlSabacv1hHSlUNaPP4qSYJQ/f7jmX5StPM+0
bItz2HH5K9qyW75k+3/BxOK5Pn1MNkB4dX/8v5f/T4fxfw7rH0WX3+ED1C2vx/3xR/W3o728PJTp
jucvf4a0HCk9mt98/ePtgXYa3239nyBlcj95+Ca1hWhsSkjjDiOGWwYRv4jeUo8GfCCE8xT2xBBK
WHmqeqliGp3WPQAt/7a2fXULz46hS04kVZKQmzEZc/YxeSC0Nf1ylQU1/LH0ELAv2NTlMLKjz6/+
4X3/+wv7xxdief/2QoRre46yeJMVyqp/eSEmqBWX+FeCc7ryC9xwz+xJ39sy3QiGYo72rgVUW3j8
3w8jvb991Tj5uRB6INUvGmhzl84CQH6Xwdzt/vc/Tzj//ka7SkmOv+dZQkrJEf3HNzpNaYwVAeq9
qMKejUKlWOUSSQG9VMz9iLgwnIBAWT79figFvoy6MF7rAZ1/HDfGXWPRNKorQK9VDQ1WNIV8EjbC
C19XFQlpc7VOzHT+hfz1nlpllxs9aVe+mV8oaSvY935x0MvkwBk/wqE1DyV60WPiUuxEuWSMrjHx
cehx/dbOsKMgiN/JC6drUrQlPEf7nVYFEGLCJHoauCLkrpkLiDhMV6NDaNO6bNmPPAufjNVlCclw
s7k7bwLZNXbuyFy0Sid0h+mpnAccsymDSIcRw20dg39WRL+kiRu/JxWKmaL25Iklvlr5IVo2O4wf
c5WtDcvuT7FbUMpDr37O/TEmpW3w1hVREltZI11iY0APb1mMmNE7iNwkIRN/e20Nc23PGXx8nVn3
S9b2eOe6r7Cuw6PdNdOu6hbXWg9XeOz9rV/HxvvizXHqpvtkp/ll2rp7UhZsqHnQh8iTjNWUdRd6
6JjClPy6qJb5JTfD9DJtfBruq2hCw+dIg60BRfdhdpuctfP/EnZePXJj5xb9RQQOycND8rUr59BB
ar0Q0mjEnDN//V0sGdczLUOyYaJKGoy7qxi+sPfa/j0vs54vwb8HbjNu9QDKk2rUS+J0bJslyuoM
tM/RyItsnfeZQxYVHjXXDzYt469rk2oDDDHFvqjML6k5C2yKUH8xtSrZs0fWqLh4Gys/vZCj4V6M
ThmvACm9i6q0n+9aocEXEWBNR38fjcXM7MtJF/WHVtuQn2Xr9B1ov4NDbGTEssZLKrnpNaphS0uZ
lcu8P7Btn87x5NeXxyGbyLwBiXwaap81FaY/c180ebFNW3s4qZZ0vzHpKamnhtyRIp7b5wTxlG6/
yKGvb7kcAbRFbDUsVrv5NDjETCb1ZaypnfJQs3aaX/zd6A5L/CYB7WfHKQ4miO3f9SLd0cc7OChj
sqO8ZFmPro2OXZJaJeNLsX9UDaOAV87XM+213txqpBqlJUG9vOgzmxcoQLQObm2ntylfGXOwAykk
L62DYqKyn5ho9aW6ZTIa/xp5oUX99K5BIpQdz3S0GnSCkltJKK0OnA06FT8c8php6vy4jkP7VrBM
UHHJVrixbyqNklNhZSfkHs3VICECRnUe6OwOyVD1jbs1TPXh8d1hT/iuwtdJpN5RzF9mxh9Ebkxd
0dZnpyjsg5mpE2WPOLbzwc1ggBHoIZemnpITDSprE2ZwJnOkz8Baq+Rr1BVcyVX5IoboEDk+IAtN
iNehobdGzx59ZZR99ZM0+Pb7myEIrV9u1g4OFcnTz6G8xMX575vhFCq20ALk/FS5UICxcg6mNm7N
UAfYCiF2U5JbdKzmuabJwhePQUkIKoDRE62ie/YD+oxAddGrz4jnSaJhWAW1d43N0T9VqUm0VdPo
wEhJQu6bJNpFjetsqy532DdAMO3DDJPT/EqPYDoSuoK3393QShmvAY/kZRr7+tqOxoU29/sZHqTK
EOEzeVWoqQjKIGJ9YVd6dXschKbcA8YHl8lMGp4wQLkIVsa/UkTyn+n5F0JE71kQ6u96UTtLsyg0
cplU9HkIvzJstlF5R/2lY0YHPCNz39q81RaYPmbbQSZoIzAQOdXUvvUFdqw0TMujsMGCRE56xbGe
7mqJeUTqWIYM5qHK+pT09bQUzuickPQoGgeDG5rKsZRZKKFQkwV9g/wz9wLy7zx72/k4SZ4qp8Gg
4AUMLmTfoGZm+3cizxU7v7ed0JrMKL4UcGS8qQpD7rSQDU+TkjLkji1EHxOqsQo7d9HZqQKs0I57
iyn/k7CJvsi0hBVU0BH0dSgx+nwj3KFdRLaGmQ1H6gqvnrnK0J1cEdGaVOw9N8/CB/Usu2npO46/
zaOovuBEIwdeH6g32K1cgza193bm2Gu/yoqzqHVeZXMQF9Dj1CXiSHg144mCW1RyEVpcveF5p68J
tbtpT9GilwxpUGNLnD+m/sKgxIEB4jNsdEr9pUigGRvazKdgNKp5NmJCC6swQuhmOUXO8vdXhqTk
+1COUSCYiMalTjnmfKxi2lJphVkPlGNFvQk8KK0so5zjVHXVrg2J0Zt6WR1lAbmzgqwohKEtkeN3
tHuQ6oC7wCTvRPwZBMK7sqDPwT59V2EsP0Xs/SKU06+w8oaLquUTXxpicQPCoDV8MbKGYBa3zuhi
kEl1MXuYQqm1VgPpiFX7rdW5epyxSXc8sW+G4U9H3zQyMCTq3SvUxeqcYJsRqbH/w0fyS2GnXF03
KVSldCz+MxdW/6hQaa+ZydSsT/th+jrKBv1M3JcrRqkNFx6aOkHgU8jgLkYQcssyrqIm6LOthJUA
fLAmdELY4TbuRLOeWSGnsS5f6smyDowdLWIae5TKviX2j1dGJsdNQMyBt3s8N4aReG2X5QYG9/Bm
VvEbwfZg6upAfXL8dNYjXYPaLd5GrLMoldGUaKw7xDS37B1b121ISpdRT+klGz6PlKjoKY368FiM
i/mV0cT9+vefmflLsclnZiJ0NyzdoE13P9xfO9mHajRwkvN48+N9GHjT3pTiEyCaeitUhM8HK9Ht
8cp3EdpGqeHB5hlXnt1bb8QyxWeU2Dxbu/6Ho/fvjAe9mZvFXLdoDLTK6JySJrGe5+mYrGv1oswK
m8jYNWuNJDoGqKTITW2EldiCQGISY2IECjyx21ZXXaXVqcizdW9GLf46z4yPv/8EDNqqf19IfAKO
y+6clA5XWfrHs8YvbOyZXYyXn4l5jqUoQnkVUKAR6ZS3aI4zExNha5knY4gIuHHdZOMCxwByH7nH
MQSxOd80usAGKpYzNwv6uN2ghCLkooLU+f8HRBTRQRu9t9//BuqXZ6QthGlYNDN0UK778byPHNmR
X0/QoZV0MK2r0PmMOTq8Dbr17uj6F7MnpK43zQy7bpffowIQcz4016qLcjSTBHzl4Be2psxWqsnS
o1MLsI82NCsPDOad+lAt1QjEz3MZLLF2xho0Fw4gv9m56943zUn1Y2uDKk3keIgsN3oeSqJCoVwO
Og/QYDDro42fvXYIAGfkw6jcUPV9dMVLjd1YhdD63dp+V44g472tqwucAFoQWdwHQ4hNmOJmr2Co
oKgRpJzGwnpuzMyDHV0WCBPniwlT71+PedfjYCfwkwdUQataN7Tt4yoeCeV5D4fsM47rfgNdIDjQ
C+qLMXEEELnhjxfXL18MHbmJymn+blyHe/W/b0iDUCUTdB95fdKwV0AIBqt9PTJ/PRJvZm5QByIZ
00m2IVtimfSJeRAju8e2nNR6hEhyFGic16aAB4uuBviOo8OhTcwde1r3pvUx5FCrz+Bc9JsyIK6S
q7g8JolAnkhS/DAgqg1jHG9QDBSTT4IdYz6eo5FRbluNd/BdoG22P4du6jEBjAXaYxSBzp8uMuX+
cpUJU5eUcoaUSunOh4+i61yrVxF6RwpdzWzArkzdS5kGhPyUdrfGRGOd0ca9OzGRsk1a8wR2zBaF
4ngdQHYsHy1s1tnu9vHWMcrxEJrasHR9RqIO3d/uoU0aKv9k+ESCD42u4UJBDIjiLgcMx1uvKNbo
zt/UaMkjmhLEnFPhLj2PC2hmVzCmAz7AjaAK1mWy+O8QwBfB15R9lm3Y3touZQsePJV3P9aQA1mN
+Srp6NKqWTPbKZh5j3+3ugKUhVSl3FQmLNpJjQuQLAE6F3awovHk2dE2j56lqbTvZuuN20eJSHij
vx56l8l15/1dFjh0Vzo6mp2myBp4HDJtAINKU0e+eYtWJusJEA/ynEQ+ojaC5zT15Q8mv3DMahC8
hUID0K4YfSbvgxxKkiow8EzBwOSamfeu7chM7rowgzyFoiQz3fSeohEsHbyFEwLHeQNQOGiDG9YW
y4Hu/R5FLSm7GltHXw/CQ1fac6ocvWvN/pdMKB8irGvYc+pZIN+SkRYpsQdsPgkabJmSJlJMLKRD
27xGtd+9jHbdvbQao+eRWD7RtVu/jpJtokgptRvRbSqPBPLHhtgIA7Fx4aP9XBjrIK/jQugXkYPA
bQiQ082+PLoKRrxNjObQ/Mi1SKzwnSKjTgOdQunxM9ppxVfsdMU1d/roaWwt8T4GQbr0ewxDItWh
fuZAK6Xrn5hSecef9Z+i34VQ9zhERfEXiOoWIaiL+H5IOxbm4MhE6TR7PfOIcaNKv3at9xlUypvA
7/Am/OCSFpH/bsXaubO6o9YUl6ps8pfQ4isgOQcJeF3/pVlW/zn0y5vwE/XcZvUXPbDJ6gqIp28e
J9fjfVc7F4rD5sl4/H6ONWhQwDgJ9ULe06KZzSfsKeyxXj7W8OH/7+Ipzgm5mir9qXY1myB3dglu
bC/0se1XmqrzT9aAjBrR+3iyOvY6yUAmdVGFBjwZR2y1xC3eNcRHzWySR0FefbL8rQnw9+9osvcG
NBd3LMRF02wgAqgRnlpivYZHEd1yHu/IVTDQ2GkYbQfwnUCa5BmBWr9SydyQwljjdMoJvRM+D1vZ
NDFAVJhDIi92pWVcUmqPNbhvcf35zRBrVT2ZEjVH5GMfSgoU7NgD3YWmYyDTjLK4BoYmtlMYvrGS
u2s5kwffEf1bVpck+tLdqb3OvOlQeZl9C2Mup2z0xuXjrSodIh3jtoQmlWLJ11FE4h3U9k0c60eg
PO6K+gEnC5XNyrPi4URwK7dn7VV/9zqAWAQlz+mri98//H/tA5SY5740x8x4IQF9KOB82FX8LyAa
pZsjs7l74slxzpPLc7Ki94ssU+yUnrsXL6QUM5hUrXQT67bNDGJFCAyDiFLmd+lVT9JI7e8WffCT
XqXnfEjLU82/2VZWffdMhNKDVxbv87YnrEV7g7C3fYwcwhJxbEOMEgg79SWxwmCH6huYgp30ZHEj
tU/2am6CoyGsnkAWkBAjc/tUu6N9Gj1ylf7wofxa1QqlM0xAwKts21by3w/eOi4bz6hoY2vsgAu9
sevDNB/CyZX70buO8z1s8IJup7s5km8jixe1Gxg7XVmkvtbDvowa+VwRXdEmSXiTqiOUXpivj7/n
M9z2pMPTBjobFXes2Hga21Z9xaTln8IUShzhEprqNkQ/4dut7QoV6zJu0DfUnhlcKyG8UzHl4AGw
RUR+lP4VeupqRSJ9A/MWYC4wz3AFi4Ma9PRgFAQ5IGaId7//nMz/8VS2qU1YFFGkGNbHUbMukJ1i
S88XgW2Ib2NgEAfWgtFkCBfeE9EBLPIZJrhAodIRf9IQtgzm+mS4FuRquuTT4lhL84M5y1dDRe3b
W6azK9H1VGVFTdwhUHEitU240az6iKw/HsT+WmYg7BOtVWdZ0iy2kkvVd9KAjPan3kzrVywaJi40
xE1psCKyAkVu0HbPSTw4PL7YEoqievr9h/E/GgFhOyxXhOSsYWXy4aTpMgs7ss1w0+qUuc6bgbTj
ZuQhmuh8wRxoPZdTS0pe5xTfheMx8TOd8ZDorn37WZw6YIwQDluOr1YuEMsngALmMlXW7K0GiNoX
3q5XaX3sNKzDf/j55yv9XwsaW4djI+eS0xRQIz+UWEE1uV5oUPqwk3+XA6VV0nXOwVfw5IWVkvIe
++S5ZJuuI668jLGc+y5qOa2AgIhIy971w8FoQ+sNqkW1tMfcvtCvt0uI3Igz+uRo+m52QHoVHX7/
o+vWr627cF19nmawrTJs+8NdTE8MyekzT88qgaFzIOrvcSj7+j+v/vtnFriXRVeYlsSqw6SosQZo
Dq11rjJZ3Wrdl+uqG1MCHBEyBCAjVg9dpsEJuUeifx30wXo2ze9KldX98aZzSDuVMGG2j7dqVNUe
CgNGr15HEmD6lC8sxQ5+WA1br070i4MkeVkZhUMKqdKPRTCcbaf2j2TjkW8kPZx9lvPeOVO4fdQ3
GPG9DR7UZBkw4b8PMU+TPUFRBNXb7Vui9Wx2hydRBzjyyWx8rc3Y/tzaasKCEI43U8Mt0zeuWEFM
CNdp4TLaGZC3+Ia570b98zQhop6znbedRhxLM1xg8o/wDEBXaq78+ijafC/TbuHuUc+ZJdQr3dSI
Neid+i779BuZOeNBESiTViES41lM/jigbitAkBnDrRyEOKY05uucR8uqNtv0RTf8cz/YJBKGRFW1
cW7x3VRgFAUSVWoERGhRM8Lf0BK1bNQcDtssfs66HRj3JGiUSzGJWGzSgGoFhQZbEKb+r0jUwp0v
2jlzmSl2N0zhrkIIBwlv3lCgtt+gPwfHTUCKJoV2yzkbFl5Y1p9LNX4xWe5sjTaZRTtBOO5TPapO
j0NP2jLpuWQl1GWOHXEMFD5Jj+eA3tJVTIn8y8zJkAfqH3ULQrRbRj8QMjCT44HpAsVZlO4omodd
auG9XUq7GI4pPlQGYuJAy2KfQuTjmAjAgCKdi7duUnPfsk1UWMg1nzCf1nc0SisPw8IlzfEA/f6C
Mq2P9wKl5r2vZUnbZsDz8V42cVa25ICli0fjWxSoUiRABkAXwbOFBvbZcm/V4KykZufxCj96djDi
Mj/TbcT7aajry+OhJOc7IWsKxAN4ZZddiQAYGUR2piA5TK3+inPTuXeleotnQV6RCwd6cZ0fE5p2
vEDJPReAK5twNSaSag+LwVOi6/A18yk86J01/uFOYvxyE1TKZgY430JMC3zKh2kOci9km30GF+0x
FKgzndHAz5uz/7fbZ9kL4Tb9JZ/ag8gJGsOUxiXg0VbPriAwSBnx6fmXzomGa5kJ4976FoZJOIdu
aBSbR9kShK59apXx4/dfmv7L05g5jmMK5lAMXIWwPtwEwyGIUakV6cJKPcAQkyNfkfCBaO//6irU
mugDqleHfFy7H770IgjXSaj7y8LuzE8e6YKaFyzzwvLB6fGsHKPS3Fo2V5yBWuf3P6r1y/TZhvyu
dFQFaAIs++PQzFOk42SsIRZ6wJCuZyL0aND9SS/2j7fScfNNT6QycaOhfsQk/92qJaHUXTGiK+fQ
oLADkm+/mpZLFV2EWNPiEqybxdkHXWJOuyKxMK+r6Np3oUPrQGaInWknMn7tzTTFPx7vHE13UciP
DScq8jV4vO4ZTK1+6319R5gd1Fh0QgI7sRX18qLyvGXMCQUv7gnerQakubHed4tq/hiLnDF5kmRk
tM5veyVfQ0uJkyDBZwev7adY5l9amX9qEX4VVdjCQvIvdNZb/Pdj9Z5peZCiAkoWPx8yfaMdqiwB
3x2w+WZLuYgznH0LLlIy+iayBad+/MIHs0jSWxAm4F6BaLAsn8gpGoT1jqeEBzQ2B8tug9XjThlY
KIiT5//MBnlKSm/6VE/y/fenxP/6VaTjUENSdAtpfPxVjJpHsqHBYv95qSeT9GnfiiV3INKdcyPd
wjaH/Ft5aOL6obhHtsdtCYXZRsvqF3SL2qLKnP5ku+W2TqW2e7TekXWQj7HmBBTTNGx5j3pKlf8M
0H3WLFlOzA6sCXP7h99IzhXTh4pKpyoxDcls3PpF8sJmsfcp3cm4TZ2W1ZWMj49yX73xSySf4Oke
2qHcak0abNLB/aoloTwT/KaWvVfDD/Hc6tbb0TPTEATvkXNLtCS50t3jc60tPDpuqNYdEqZ7kUkY
DYnFA4z84SvZJQO5VVKhd4vq22hjr4rNDMvK1ixTDKww8EhmcfVl13ThjhYE4+P8NDbbpp8ta+u5
kRjr9Ah2lsisSVyMqlQng43eaTA6H5FiQzpANNUnG2HcmHODs/DdHzw9RATSdkuPYUZk+sMRvzO8
vYgIvD4LhlNWpsceDsE5zVR8a30Pf5dmvTTzYUaGEGKENKb6BgK8vtUqGQGwBTnpyHQ1acRP9ui9
rEDWePGMZJmMIU2ACO7m1CcbuJAj5O0DUNDueZgPVhII9C/0KFNvT1tcLjyb5kMG/nAZDBJtrge0
aW43xtQk9VnzSNI0g+7CNn9Tfe98pR3tPAsX6ERo66G7kH0Wn1gUGauiz/KXtJ/dNi0SDgh8q6gn
LmRqyqPmdbjsGOD8PADRQVU5AoaHeL0Et1Vdi6KvN7YM8UN4GAzHaSwuAKGhv3qFS9r2tJWlTC5h
5L81btYeGY9YPc/kLI4+j3GOdwS+NHBZfGo4WZelH2TvYhiTLaGw/tpy2+y9rOQ9dKYLuslwqUkX
ml/l/P1Y6OYjiPOqY6SpV+V2akcKQHIAFatPkO3u8zSPux3PUG9tQq6hKEbMSeuHIKTJRoXbq+f/
nJX79tHWB6W0tsDIb0ncBgdunMuhK+NVwR5gS8659UnrmjeBNONpKO1y9dgA0FmOS8eLeca6mp+s
Hnp1X0YKqTtQN9fMd3qY7cU8YHcxA2elOj+Kn/9UQE991F1635F3y1XduSkkkL1w+JxETXJsahjn
kSIcJHHgikdOxTitLbfZoMCQ4AD/gu2A08uZzJ0fh0RxVX6zI4D8W9zV+SVPA6QgZYb+m3nw9nGC
tBkJjUn+BBA1W5ObHDyTstzfTIvtv9vfgPwV8aqR+bch8ygPzTF60VpK8k5pX7rSDJ5bMy9P0AXu
Fp/Gqq4dG4+/E2ZLS3QVozq/3PMI+fF459g64zMxWIz4E0xJDM0Ok1sDnQh8uWdXpj3P+LvQdcfP
WAT+0A5ac7v675vX3NVT/NmM210pP7SzmWvQnuswfxFf9U+tRvxcB/cU1zeO5CBkSR5bBhI+XqGi
LZZV2YINVmzZtWZy3wnaXDMFMK9amFRPJXxUbGZoXh81VGvxUeRCP+A73c2zqSOMbP/UsRljcUwZ
OdeIRkkIrm6AaZT6aNA3TMWTpY0B3Ksi2ndm9W4iR18aU0X/1rjqPGGoBsKv+TuK1ecOKsrnIGXJ
Lqx6ZyOKfYMR1hbh+EVWeryx1PXnQ7MQJKT815X0eJXM/iQt8P/woRq/1j082SyLPTPPat3+ODBh
ocMOSpDpqk+MK5aPSavwhHXw7HlsouS30hbuMZjFXVmlfTKt0d7WmjeSj1QN5t4CmcLW/ZAL5TBL
HcyTbBFejGOXXx9zhKycGeWFb1z+8DD79Vlmu67zEBbyKBOPRfA/luOFhszNLHAZxplBkkErcnyi
G7PMGLrO4rS2LlYFwamzjcqYNZ00TTP4ed65ZXXTbWvXevfs2tx5WYANxq39bCcSbU1pRU+d/lGm
+atO81FH6GhbMV8rKT6cwFVjaiKqqY3yzpavrsG8ggGlcXu8MnzG7mk4nZuyEp9CrxdAg0LAN3FR
n4HoUfRHcXio0Uicy/kwmg3SlsY2FvcIN9Aba7f0jqBxO1bxOSoZj+iO486cifFaioTJtlGAEEjU
YhaJZHplHdpGzHicOJvjBbL148+mRgf6ZDqYA8hueAqDhmQM6PD8CFjLSF0AsTMPnUk6Kofe+7tR
5TkoCgfngMDZP0x3PPp7TQbNp9HFaJm7TrYv2q47+2HSnZnOMVhMucHN7x5/3tkmrH4MSIsigWcr
9NjZPy5Ku+sZv5eVvgtprFB9hOWnrqoWfeTWq7Yo8WDO+8PCkuVai3IUkr4FYC6Bx0JCfAR8eV6j
hv7dZM/z5FseknskJTNUqT/Wg7oMBGKTAoLJX9la8Z7MLhc3ja4Mnq3nmlSDZTNk4eaxZsVmM9dy
saZbq86HLgGSY74v8GH3e0ewlvt5BVkKDdZjPuOnLno2RcuwHo1abEUXqUU017t2lnxuaZ34lSKa
yBRgAT9m1l0sYp9jtkZ3EebBPYnGPyhKzI+Xu2I9bqIJEGzWbckziHvsPy6ajI3lkPYD3WTSXrSu
L98ZtRNVOoXe2TbeCt0f9pVe21tEu9wMfetqFJ1ce6B/wKAY9qvte29jVDs7ZQBIJr9LnkVlqIP0
9r2s1z8L9MSP7/O7BJR40GXF+4RB8+E0j2PsS9JqCUYEPb5ikB3+YVTOVPzDc4Lf0TTmjhkptFS2
My+x//E7og8jkz0kS3TIC7WkVwECZvHMsxpI/HGXfuPqJEXwIWjT2mwFU2s/xVl2zSfhzNNYiBmV
EeD2sEiKimzfj55E3wUon0T01Hql+YmZBwtLcS+AiG8y3bHvAFGo+gmKmgcSaTkwkKizuVOT1cbF
N/9TihskZbip8s4DtC+9wyStfisbHSxgkSxavfeOlV6IF3eOrZcjvo3BMFay7HsENdaBoEHECqhv
H33EkLp00FJvthju0qseETFlMoALnwquIgOGziltDYZFSVy+WxLZnlPkQLy6/CsLx4ytIP9YaRK7
DA35WzL04RkZeXW2anLQ6vYCha+/xyirV2iI8LSV+XRpWgo7mFSONj2nMop3fRlkLwxJnE2WwLaf
KFAH+uNnq0W5ZkJ33hIk/2K3YXkJXOaPmMrTmycxPGK5gkwHTq1c87AOYXjb8ToMrOhzMfm7KK+c
r4kujDX0a9K0l4Oee393ucYwscq+kAr06snXh0yFopI5F4n2j3MvbO2AWbp0FzhaGTzM13XalvfK
5Yt2EtbiI+iSP3S9zsf1zHzKKYQRNFf2/xB1+vnotLnNhr13k5fWyt9Lzxt2NSFUF7y0GZ4uM+QT
9NcuaoIf2TDsBTycg1vi5zJIwl3g0agveedne/SIzhoHU/1ipT5Jme5u0vXiU165asHNRr9p83ww
CRx1LKlLl51tf1UDYW8GqbAbUDgsY2J8z0Ft2S9ekFvQskpst8ystrnU022pVwdvYJb6cxFc9Ahs
Mpf4TW70gLXxMaFTetYJ4hyc1nobdCrrytB/JCXTzISMkLeJafYOaSaJMbMIAZbwaTKQSJIl0R+I
WSZguXIhJiX69DUVMziuj18rK0TP6RCowrc1VjsIpuaJh5u9Y/RWEG3keLdIi71bWzHgFoAGAMaA
skKX/5pHnCBuNZSnx62YQ71nh8NBz8mtS7vuJYm04DpcAW1Zh2pOIEoCsnTH+W3kyfEPe6ZfpnJ8
4bQC2LIZcyjzl3GRW/W+b0kRQymsmlNphPXGr0W0iodG3tq2/t6QU7YywZ08ekiY79rOJFAHsHee
exuBggkJapvufJOfUMXGFyyh8caXUwWkJvsK5dy+Ug3j0/O87A+ODLYoH8epypFKziox12K2AZXs
wz1Sp+XQWomgw/W/EF+RLspgjG71fHCkO+56MRA2YqTRzSTC4laNYUwupH55/BOPPyq6gUUXK2Yo
JITHD2aULbIhggQ/N/z0CubO7e2/Hu9G3TuO6JPwcXoFky7ykEv53E47vxnNq1l97uevn2tUu41u
7uyti1VdiinjcYvC7CE4+yA9Y0YYLioec2spnOolZKhpZ2RcGtom1GB92O2IXjEOgOyGFDRRPExb
c4B36jSa/YaS43vU29UPEBFN6Gnk8rrtwh5sa10nsXoDZMzYA6kc/0y9NVRmbqzcUcukvVY9W9UC
Aj4TOhOstWte07pkx8BqZJeV0GRF15SceeymHyMSH22uNCLmtHrrPWFEmq/oiZQcbBdLCpCShqRz
blFoLsPYpsqmNzvwl6hdPDAQfEuEbibhDruJ+SmOy5fMiH6EbXj12cX9lRFjmDGQ/zkd9keCG4kP
upsiNzcwlFYa9sb1Q9ngqWphB1lL7BgIMacHcwYrBfSVq9yNtOqSwI9u/FZELawyZX2mtLKWWScW
LbTFF6Mip03SrKzS2JI7pF/xittsvARMBatCue8WeVRgIZuL1pNDVzXVEXMrUw1nk3IqQh8gNHEa
J/05EPbfoptjq+QCX094h4NFWq8LP3NgBL8NyMHaNYUV70rNwhZEUpTbhpiK1eR+6u15HdUxNug6
C01KE6WXKOAWK4a5/K0tZlv5UOw7OJMn0qThrmt2+2oUNRhUcj8WjQpuDMyHXV+nkOK5hl+xshOM
lEJPbOe3DkWtMaNzDD1C7zBAL20UpIbHwRQt+HCgHWKuGGqktQxWYRs+3o7zn3lGlFO6G+YcHrjE
ZFBdEIgB3e6SYelpCLW6oqe/DG8ipMUiEqU6+25TnZ0xrH++yoRbMYiOO8zp/K09HyoY/uTw8Vgt
hTrFnpSfo7wblp0w47M/mvpWc0eES42Vr2uRyluoKSCSBubWCjotGY6F9Tbp7tXRUDFmdFTkSLXe
CVBZmMf1mx21R9dsi2/K7nwggWCvuzZSR0b4IIigxX7DYPGk24wqfXIcli7kiwMrMoRjdLhvWcHt
e6i+eyJdkfnjv/haEN9ryXOp76tD6rP5Gws3PON+ulO7b1SVOGvPM90nPbenFTKhY9NV9ktV4mZW
xLHcdQiaZJ3k0XaoWGI/3nouowodm/wT1Xm5bbHRF/50b51Yf34coip5w3tTnB7vXDxFa11T1jIs
y+fWIwdK+OmwCIVergA29Oco0BgLzoexZOMwFUZLELO0t0FYTxvme+VLN5T7kB1fVsx+394s2uPP
l61BT25TWdo0QLu81HaR6RxG7jevorLEruwqgwuhZ3qSD/i2C3GQ88ykSSdxgL1PtCEIMo5e5KJj
nGzMCZO3zotaOwfsU9Z5mTJUjEPn9Diw9h6iEta9k3x1U31ZtlH5AxnxVWSl/w44DOsEIjkvHLYa
ssVlWvT6eWLRf26nYTqrp7QXEVEH0Be6uW6TJSzWygA2hyzWBq6PAq4pxmc5++ZUT3tatLI45MRk
kf3F/KgiBo3FGdAuGvrx1cyqmhtMy/KRjejr1E7WKpKiW5uF/aOc7K+yrDlR5kizrKHMmAayQCWX
pBFwhcZa8DrSmpq6dtXJU9Mp+xCPRO9kXrkRLib44Ze2t9v9EDvJgrCuVa5NREy6bE0MgOsy7xi2
FIS16DkgRb+EkCEKXDQ2wx+Tlh46bLkHhn2v4h0jszceZ/aybk2SEVS/ygbL5k5XbbtEPBdh+5dw
o23UOPXWNaHimXkRrmuHcC9ABy2js68TJMeysuE1SvVk6IS5udMuHbOv5hT2NKA+di7yiaCEIbwE
MmFOG+yGX62RJLeAGesOrxp+zMmTG5K3TUCZUM8JR3cS6AtaiSRh6PK/mRTStBRxtsCF8cmNDJYn
dXAhNvSrSFjxarF/6CgXn5KemgxHJC+0+1Alr6ZvJxsP6UbGv+sQjtoVDSSnf5l/b4h72AuagKcs
NusVjnl/3ZiQwmXp4sBCWeyadCbuyYSbtnRiM1xhRYufco08F+B/bO3vWAt5RNYe1TY74hVpU/qi
yM3inHCPf+pc8JFKyFfh0v+6wprWPZKmpVGvYp21iJ+XqDubhFX5cBhk9zUt8eMo2/qkxtJA0SZv
UdD8zTX4zeq2rbz0/0fYeTW3rXRZ9BehCjm8kgQzlYPtF5RlW8hAA43U+PWzAHnmTt2pmu/hsghK
1lUguvucs/faFuo0UtPRd8JbxYG50bXW2IyRuWW7QIGMrIIgyoJIVzsPpxzHktCqbmf50Tnp5itp
gdmtrvDYKeW9LUEmTkVvumVD3EnSi3o40RuEEcRFXLIClfZgOWLfVTI0kuIiWqb4UkA9t8Htb8FD
OksXv3OjZy+d/dMwsz+qP66cLnkLG8Xx00OXtJ9GTD+WCcU1ygFQg65kA7F9siKRac0BBtIEfuDQ
WW9jV4Kbt/tHfvFsbQaJPEQp4FkZLzgiN0FDvK1hkp8A2M7befxFdw2+mHTq+i0kBYqrkWZgPmQ/
OhmHTVBj/g8isdUSZHFRdlHV62jCUIMo1V16x8y2tT3zs7nQ6Yx2oQgG5TaOgh9B9+l7LjSQQn+q
/Iw8s8z92fVQiHQrMaFvnqyluZkeXRdwDQqbFKON36HGt+o/8FBFSOAb4Vspbwfk2Cw/Ppn0VUs6
lyYTThC69mfKxEsdVz+rSd+JPv9sAwuOavRAfXHkDquORQwxBYXICRXENyse7G3mmnuHgwHrBfbL
mkKycy3UlE/Z3AQbW/R8ejcSeTQg1qfzNHMvAuBVB9wth2wJ8FJdS3ocM7x9x7iNyALkwa2nMcqX
1kDO8zffV2iSPVbMylHjcw5PLyl77Qgkb8ef1N1BnasQ3NGcKf29NXT3Q5R/EkcNCqXtaK9N6clV
ODklRwcIDWiHFa7BujCPnIB4l/WKuACz4ptr0FIq6+Z7SbGz9flMNiwCdQlBubWsB58O1zIUYr8N
3anSw84DZ4E3gzB079yU8b1JYQAMUgx7AFiHkunWvnQJd58lQeEKkPpEDQUbRj/bjfgxE/xbuiY0
iIbl3nzOAxr4vd0fi1l8E/py0sPEwJlXv8RoT1k0W4o9QuRyN5hCMG6vJhjggK0KFhg6j2I8N+B4
z4Og5aM6UgJoIPZRuU9weSJcOGBcANXrcbbu67uYyRbmZYIJYs67nv6ZaXs0MKTR89usZ9s9Wn2x
myaMFUWt3v2MELImGPd2LeIjuJE2jPJv0kYhm8+s15G82JUxLgxoJ8xHwggAzbnHwULb2LZ3Ukg4
GRbYIQZK7WVU5jnRmUOA3sNhiTFpgg+CCQZfWRM3w85OXMCwovmMvAakGSXStlL+76kZh5vRuKcm
S0hlWog3JbBDq/rM4+xaUbKlbkZ6cAtrXvi7nnCk2PbfRglGBuDnuM2ThtzCuetAhhTP4MbdnYHR
MSQI42ftWHSp07HZ2gCsl8J3V0qkLIJQTNYivYHSx6HNlG+pgbfKGbTdNCqyaVQeH4oJnGWW1I99
wxjP9A8xfFfOYemfGQjGZmoJNslKqN7Qzu6DRHx2dQY0VZJK0mO5yMAXB+Zb1YOi6SLi96qaMwXw
jX0+RqwppdXsJw0YVgtFMBiDM2e36ZDV8Ueqihs2zsckUg+5bz9whnjxusWfODqvDmtg3xHC5sqY
aBQ0qf0Yo9kIfhpzQTSb9Y3g49DQ4uPgR+9C8jOOqfeq1ej1LDYeJH8Bt+QwbwzHJe7Yd6EwJr/T
pgsd8tVOJpLdrpHgeYLoXLnOcxIvJL3Jo00WmyyzLINpeeZP+uTW1jPiZf2aRNk1xTWdYwStsVYa
LeHNLGhKdo+91x2y8VOm4uzavSKZbes8Ebldb0rCwkcTu6DbEFdcE2Q/eem7bjUHFWdYjMWhHBJS
TGV2gz57GXGxGt2Bo5rpZoseoBy3TaEwcicI9ErjRwICYBNNYaqTCtwNMaklFpFC5ShhchO9sk0b
tOB6+ofzpROig7s3OQiThQG+0P4kAoFfZS+bB8ZP5k7R3m4JbjjGxMSYC+E776ejaydMWOAysR4P
1j6hFOTDqin2tGHUkQXr0MzJe4PeZqtJL8A64xCZmYPboed2xNWykVXpHdiuOXGx85iMxXZi17jm
WyuL794UEIEDPm+b6aARMvm99DlwOH0ndiC7+WtZ29gamWWOBIjK2SJNJmGjJnPDiqyjmAIo/pky
lwP/d88mVAc5Yuj5it5AaSAqMCJGmNhShIy3EYNC0ZcR6B4JMo/Q5A0JyJ9Dlz+Rmatmc94OzIxD
1miLuSNmSIJr1X4q3DtOo9Y1tuMrpeeuqZj3pCkZdD6ZduNI4eGypPWVg8GdoBHXIrCgMRCrTalJ
AYTqb/29JD3rrDUN8oKa83Ou4x/cskkonRYuTgsODQbDxs4WMaLlHRDJeXv7GKWQLFuTFT+vFAlG
8BPTP5ZzkSmMZddvz0HPkTWOZutA65xZBXoJ+oDJebSadwcpGzGv/OOEpDekMQHGHEUbxWfP0etf
CfPDjUcZtvGG55SR0QaH6MXUhz/t0MP+islqYhA8RFkYN669tRvnW0DC2s7Tp3cAj9YGRmt6EqTO
Fm2pPzsYtwffwMxKVsBWI1I4tQixTMCGcXIerBCIwdbOqdHjUcAm8zRj52UoxvgnVkADug/1cYZI
ZtR0AIZ2D1LJ22eozmO6dvvRIzlJueJUySWiWqt/RXhnYsl71CATAfQuxDu3NACnOy5VLece+Eif
vWYwdpm1A0APY2P7L52o4nuWYPJY3R8L9cDCkx0qHX1BAyb5udNbHUvK4BLAyGW9PEQNS1h1Ipg1
eSwd13yZ3A6N9ej+h2Gj93/mJoGnm6aHBNe3DZwG/5qbaC2T4AhXKHf0YgcahL/NLZNTBdzg8yoA
KYY2fyKxBIlXEgrZZdc8q6AJ+yY/HaLbNnXT8yoH0jySmwPjzqRJt2cNrJ8L2WEm0WBrRFNAqEji
yHNr8YObi2p8vSSU5u8oYgyuUZEbl1SbXkStBXfJjHWoDowUGtliCerhshNf6hncGxsiimcYKITT
WH78TD4v+Ahd5JD90ArQtX6sZ5JetELPTpro3IeczcfvS3FIMFFsCKmSj3eAPHTo7tArVGt/B0LN
GwqnkDi0fWKfpi5zFgaUeRSO9h0hwnTX9+J70jgOHerxmyeG+obG+O+DV6lb2lnuf9A2Gf/uaHoM
gphOYyB3fRNA0L86miruWroRur0RSNNFZGF4CAi/YDK6GTvHP8CawDVptXcaWUa7kYnQ4n5FGzoD
Gp0HreAI5h4Rx/wHp6Dxbzsu4kcEf9yvhLZj4f63CDJHGxCAH6URlaf9sUfPVtEpe3e8FrWLrupz
PEWYadyyP9sMG79kbZmMUO3D2SbV3hX/Yehv/FtTyrfkYwugCkNRC5LnX+9mJliul2B2ocGLdoRB
k31HJijhjxGmTW8eX/RR/tIN75wX7cPE7ONm6am1nQuizP7/Kb5t6v/2lHo26nk7wERpG65nm/8a
1w1RlMRqathENMaSejvdDfwdxr7edx2e3L6dh3Mbx3fxoMsLs237EhukFAVFYj/6BbAUncWMdAdi
eVM9CtM+kLemQqSwTF/M0pUn0zZ+ON2Iikl5SejUjrz/Gs3YmGQQPeRVTBJxih6e7Gfr1Zs5K62X
hWa8+d5YLmLqeM+qgClvXtwekfD3xM+9/5UYIwFxXCzj1kJsaYYGnXhVo9DBVr/x4T2CWsTxpxcJ
b02DfGvpofxbPpc6YuQwRuClHAcRtqBzQ7sMtjFTrI+gH0C54B45zEVQ7mtHq8LM6RcXcKlC0djJ
riGflen2wi5C6O/Dkwc2qy8PZZ9baCrxvDnNI9FBjybJ9Mm2i/i9fg2qY9N/dtl2F5QSbr2Mvidx
9gJ86upoS81cXtDMGhflF8lRl+nNG2f6uBj7nNnq0NoZEH/d/slGvXKnVG28cPRB+KnKC+gQfwca
ANiy7ut7J2IuWEbMK6PRUaGmA5ePKAWoSaHezEaFym5qnecUB0RXtMQbEZ7Rx+2rUeNupJgKrlme
GUeht8SRWB0TRUe7+aB471u6uPuvRXn2rYScRM0Dwh7sfCLpL21iW4eBU0rldX+KNrNPkWn4D+DK
0jNebd5zbLbbHLzssAHhrm1sa5S3OQaS1MXVVfqiulpE0389S0gdSK6zBZpoM0clEjH0UdfIFfNt
qjHYp1bK3KJ3Ttw++M9io3rar48oR+unIAfiM2YwHLoqG49eMpUHEXQ/FM6je3tQ2q5PHPu8AkQJ
j20wHFonG1SuO083lFvOcSBghxUtcCjqUhPYAsN3LRLt3g8q/2QpH/eftIuDpkbSYFMnDjPTx2mq
++Zr280xDfumPOAgz5eR8Jj1T0BG5icmu4TmNLi0U4TNXzfd8kyz1aNq9Pq4vmRoHToqb3ybguzb
LEgmF8EA6afW61vXNvUt6PCc2RLjY5EyD3EavcLNHqGU0HAqQOmd8SApp3toloex9M9fjKwoSunZ
j/l4m/yyeywK5y1tnp1cxRw9G/qiAZnReLQsdTcrb9q5JVOxXAQXHJoGMCkelAYzu3abHJCJreMZ
5KG30c+Vo3pYr3SH01+06CwSGEwLzIExUHS3PmPncE91pD/70kVNHQUvOfPG3UQKxxGO5Xdz9YK1
z4qs6cvglV6o66V21fPGuowVsRlYPqObZkl7a3q18YFXQ+W7AQZwXVv5Qwkv5UlaxJ/Zkz3f+7In
W6bAChLdmDbIC1bUQGy6bgC6VBYVv8IyJT4hPzSL78L0XXA0paIFV1Pv7uymY4KaZfGwnw3CgILZ
mR4cc9Dhj7Hf4ZqJ76Phh0c07Dl1kNnSUODEt17jDKg3o+p/r+YvEslQ/1i5c2trcpwLe3Du2F+x
XxdUgK5HXLa09QcsQgr6bUz3Q9t/iSacJvKAyxTdk3Ko89risbLs16+PoVv8Ea9q1nKad24LFLjg
qE0vKyXElISI9d+1k10+TuqhWLzIHlXmPnUdWprLJdEjyQ09XLFrCYsNSbrobgXdT1t6xsvQOsVz
U/1RTsnCtIw5uul3G6WKVIla7nsptV9RRRGshuBeoLO+wwTV7KMJ8FO2TNfIplBXS9h/DL+n5c0t
T0Ynghf6NqNqH2sP5Krm885VT/+8qpGichMsxc0H7QN741aYsjNpnKrVt7QCiu1EHAQOlaNVT8EW
OfX3gL/8NwgjGw8h+w9m6gnop+fcITQHBN/0pKspDVOjIydZJwSxJbWLzWzASSC7OjQrAgQqe9yC
8UcoMfeTj9FzGKO9GwX9130XTXAOLDHRe1zuwHrA0k6jNdh8SY86qoIzwxk47h5SpYYsiTGqK07M
CJnskYxvx9dolVfldIMgNNUHw+EXOan+R4U3aBtUwQLT4sH7n2eBbdmsMgOUtLgyb1kRxAdGrRXh
D5aF7rprUbxOaU7+hXiOIjM+Tlr2UHJ/E8vLQ25iQzFJXM5a8tADdvIXEWiw2TD2gbVjBAOvwM2Y
KzIf+MSHtZ0G339QmvsJFnm4RnE9XhkI9yFyJGJWl8v1AzLqXnzQGORz0a/eDOQBXH3wDARJaDf0
n+02KTniEC6JKIvyMDloiIsLhWx7Fkn/KuEWb4Vhyfuv/Q8Yjk5q5j8/VJMToDFU8BFdRAG3iUVH
bdanZv9GQRUWc2Zd9cKJ39I6+O0TB336Eg91gGM2PsbpuBfGx/JEzy3ikSOn3lU+bofY7V+7tkdf
44hDrynaAugVRxoSJHHRBd1qI7mKRRXPkKpK+CK6qD8wHKHB1HV6b1nWivv6s7V/JyOSri4djGPW
cvMMc0A9zgk/xGd9G6pgfiGfxqaHlIl8bzfFfMMsa4Z6Z8ah7Bu8xHpL22I5eCV9Nu0m4neQmefH
tI+K9yVbapcrx7+Udu+jeVKvkdnseq2pzi53OYLRf56qgI5Yo3vfvuyYqzNzLG3nHKNoYKWWsj86
62om9SChlekHYaw57UEhu9ismqZVFS41S93b4meTlcYb85r5RLAKmZwXCYP3wTEAFYBsysLCsalL
jNocWbp1e95VXbxBcM/curhbGo1uspc2rXljOR+t5IUcCst+QGkdFq7qSRZGBkkAH6YFTbTJM55q
socTK7i661Gcg7xxKXFCuiKAsy2JKhDxeC4WAkEyTiZrYsNpEoPWF03hH65C532P/Hc15D6aOp9+
p85Svl6SXU6nIrcxE8yFoRHuJouDS+jqHkGVt8sKpzrHRv5nNS7+E4pTm9500dPiLR9M42p41J5E
wO/Xw5xUVv7kciWD6V4pyHGeO+B1lH10EpIR0nqZtt70GBjzcBRYkYyiKL81hv6ZTjg4vt4e9K2o
zp2C9Ja2YEBq+HcYop8Zk3jRpVmyVGYO6kbaOudW0BAbfO0WpVqGPLJWP6Bus+EGBsfb0d+vtvy6
kCD5yiT/uhztsT2mpk3jYo7Fs6qHj2Bq/XcDnFfJOe68PuTLM5UO732bWDdwXNlDEMV/msRS32I2
UN7FvXlwhFDfvBRbpp6aCAr4LHAJH7V5S7I6vTVGHn5ZGwesCiTtNbRbIjYuymb7FAB+2uuoZV9j
1b0mM61jTEhoCNy4uc+a8VTjX2PiVOZvCHm2NlEVjx0O7+NMcPFB1En6EkH/YjFwr21X2nexESSI
6pPHpiCQqFVtiFjOuAm3M4iIcPTbekksQbEZi+YnYsbqvkr7Chio4LRs0bZeL9cPaPKxWaEpBJsd
1UhyuhWr8hcx99IozY95mv60GBRXyB4S2Tef0gmc99TccUCzNgxIMyCMi4gRyFsTEmpk4fGt26Mg
RWzTKVeHtCNJd+jUHDb5aCF8gJWm3dWVW+05xTGXbBfqtEco2VybZ27Ur/qJU4Ekw0kZ20jL6zvU
ZfYh8kxO+bIeTvFYI7qN4/FW96I71LE+3jhXdYdEm7x9bky/Zu6yG8fieZt3ZvuzDpJ7gzvqdUgL
g4mGSXu0oDIAOfmSCK3clRBeMZwsdJrSLXd9pXO5HM7WjzqdnI9uS0pqjw47hNU0LCd7iJROZLxp
qfu7Yqh+Z0St+caobGeX7fTc1lNPdjxNpQW+cPGXCgfNHVRMmZ/Xq/V1b8qtBhQHnwJD5L+f+ug3
4t36WZ3+M3YJD3FV5+8Q+qtNQJ7zZX3wlmd1hr1ouz5NdeffX3/9Gk0g/2jjCPhoMRustgORa9Fu
qu2KXRCLbkOAByzdv+pRRXtTur57X3q5/2BA2VkH993MVEDr4tBPvfYxWh6ccqq2lF6bsqybpyzJ
aMLL5COqHUjxvRUqrMB7feFJxKX4+7BecnQct10NFJz4eeuuNYtHik3tZLtau806oV1ABcShYzTD
gd3ZesUDFFPB1tDCg/LGsawmGMYdt9BESqIVyHJPst4J6XwRVGtb6kdOPg/3jnp1SnHEKUicGpsw
7f5S4COK3N9+h3DH67p3B84HCcnNcbJ9fUu56zw7evma601wobf9yGAxua6Oee6CA1M63vuGoe7a
LJ7vgE+rO7vsmFo0wcPyX1W4D25uTec6jrS33pBvxP9o9z5G8Fsblz8jxFOMt93ftp19tnmevOao
BvZd4xpna9gHnje9esODbafivQI4dZcM6Qu/2lBHyfpHSMqFxfs+++a965AYGQlsIJ7T9Fus4RLe
1Ri8OH0xhmWRo5hYlIKWERRHInB1sJETbXQq4qQRFEwxPddclKAwl8HmaIpvsPmzQ7cY5ApJdLSX
J364auZn3NMXNTLUYCCHfa6cYNJXCgJTyfg+nZzyVzdSQMDkeO0055dI2vekyCmKcANSSI4xHaiy
eY7hKz6xIaDnbUZSFH0//QGIdHVFry9jUsIRDWBfi5zhlSykb+M0ave0lu3XLze8QZ/pxHjLPvl1
+lTBRrkPtMPqrkD2vjOKSD54aMPO9BxBn8ZYfOmRRk9uEtRvyJEH9lqbmiqtku/cFtFGm72a9bwL
Nm7NVKMdpxxfNuHEGqqgn0THHf2x0d/0jlaByfFjGwvxGTuafl8TSU7aNc8gXMX7GXPbPcU2rwmd
KjyH9Ai0hZUVZOBPqQWQYgvvN4MZNG9BY9KjzrtjVms3w6qTeyub0Md4A4WAktsh6DlgYu065z1f
zC9jjTlzEx8dZ4lW6wAeEar+VMRWcrBNPPy9Y2SHnMyWjbPGUxi7frCza1cUxcGuBSnjLThyIxlo
NRT7bOrOi4/6LS9J8uimebiwPCdvpkenO7Ugm60fFZ3+MdZOdY2Z5/jLcZ1hnH6NJ0MwF2C2lwfU
R0EydYecL01XITXCVW+okRMcqfRZ4VbaZW5dnlC+L+b3CiPHIbHEcPBHoqwQV0ShEio7KN/pjxWu
99eJbp1ByfcBeRP7RqXKe11Xtwk55h6t33yq69E9x4JDGxEp+4pYFeIDbHET3mSHZG3pz1GQ+Bs6
x9+ynBwff3k/FMv7QVveD3gTcE2SajvBFgh8m0pwgQebuac9dDg5VdoRC6jJCWA1/8YNyuM/p7v1
iFeZ4jKsRGOZI/BrsglPyxin1dbs8xQTB2isdBjsJzPSUFTX+YvnG9AT0qA9wL+m1i6q2oTi4dTH
Zup+tjJoX4KgL442a9qBKv+YMB2774OS85BRiT8Jf7IMgL+WDxuzJKncFrLaTzWJwK6WFb9LZ+eX
aGtTu/wp0V3tgiAorzMIjLscetfWCfLy/e+Grfs3pI/avasqivtmyaJIc/e5mq3oOQ6Ml5Lt+tbH
2nCra5vIBP8K5XN616q2vLoupKMmavU3zHq7zujfVgA1kTxk9RLzpazSeFZJ99RLx3/xsuGall5B
9rTBCiCNp6TpH53FzVCUU0e8rQobjL0vg9dv/WCoLwP1LerZFpVs3WnRJa3M4hLbqJU1JyNy1U26
bZrrWIGXiE1dC451Ox5GZjoNrSL6XDBmO4dI7iqrxH69tFba7DDau4/aFdMtMPMYqL3lopasSdWG
+8p7dQ5C8J/NbWq6fsfaCtRj0fXzNxkPWtsDiq3ohDng2/ernW3I818eXFgnA2CXKYs7E3zrBqsX
9lJmwSuzriys36U/DDTPyG8VRjec5rR9mfq7TKCzwz1EYhrrdjzpzZmLZH2VKPs4F+4rDYEM1iAx
1XFgJzfA0uKNzNMXrWDdcEWfhjmhRBtLSefdCKBv2uR77GJ/QjWezddmKPVdb+bGrrBz8sxRPThM
DwdI77NpvWMVwHtdedo+c1tG4wM/rTEil83M9DfyJ8SNxAOiXX1aH7gLdJy1dr2PejU8BXfo1yL8
IW64bgmDK6pH2erQ4W1tl9rs5GqCjQK4ha8+NvJXq4CzEL7VHU3Dm3AADCcJ+eWnnmKlHCxYmpwM
mbJxVlofmCESDaN6N1wvcVyfJwmNpbdGvM+r8Xky4weiivY9Nv5nw/lrzJDkflEy0Mas9ay9Y8RQ
VNZ4m1vUlgQHB7vVoJ26pXPuVvK5Mw75DaJHs9E4oZ+awMmeiGMpzl/fFvoVm1u8hmrit+k2WdT0
RPGhaGsFRv2V9EzFltPaXO7sUpX5VcJ31kfUWTNoBo6mI2O2JQ5yfbqmQBYGlNpoZLltiB06xmlp
fvmFWGr7nVDCt0+PBn09gsvnln6K2Wpht1jl8Xn2N2Crp36B1q8PQWZoocM3v/3ntQ7sy60QJPHo
tFBprjMEGCDq7Zx0yVsuVbt32Fd3LOgdB5usuZST2e7olH8I4tKva0LAYEtxZupAYMIy2quMfsRM
njSH2kd6s1RLVkb0F272ZmdZSXUlK5uSYKn0J6uF+GMnn8xBIk4VEczs2YhebKmZ/TZXRCms/qjZ
JNoJD2pNqB5C586Y8yOs/GjjJlG7t3oyY4TXw95vRXtGKcK6robqUYwZ+VmZqeCGx8MHVXU456b7
DfOU3HfLGKxKHDbDJfF15I34vx6kOTyUxJxdZ6n/Kjo7+qNnv8Z0epLsUOe+zXeCRfmSGpxg4ONt
Zjxv7ORYo/akpLE/T3V6BEySPMq0/6L2+sjXnzuJA4w09BnSALKeXNMRd7jod2imrg8AJx91uYBk
C/WaS77lr/amm9vpw3rI7J1vTuEVD53Tdvcjo2B2v/jiL2d9j7BawL/L9d+nAkRmDqSTEM/6JmdF
tBfRWZucXMVzSq7iJsWKiWEthsGHD4fuIrTi+6qRB6Nu3bOUVH1ridsoHZ3XqOVXhl3PSasCbuwr
rmN5D3eDMdA82J+MH1DGVX1ynfomveZt9OFXLRVpL1XYeoa9yY+EBph/msB/9jR9fu1scaj1/s/6
55Mcj558tJLu0nFd3tePgWCVTXbWRPLZRmjuxQtk92HAzN7IOCveQcqZvFG8/DwSprDLPEYvy9Qh
Jw3gAYvrZZAmxQE6uC0eAwjEfjegKfRxYJfUVdKvL2vvlwADBjEaP22B7v4qKybuTh4n32fMY9uy
sexLBELyuQuoL91YPuoiSq7lEL8b/BxvHNcZ6uJPW6/0eTtNdflWRHoP6QoMnl/8Svwg+x0VEGNV
rr2nVjaHNqIBlK5Oc9dCjHdl+rKyXMfG/ki9SUFXR+eU18K5zA3YOt/oorsq8ofQVs7wVBWCROto
Ht4ynY4mwWZMMwqrCFHpNRfPg1yynAPX/ax1XpvOGF8NXf+llcFyakgpZocb9lkCLtRvZukTS3tD
XloT04lvxopUr+rQEkV3tYuOOZgXLAkQSL+2wzyiFF5eXD8cG45/rWl9bOy5w//8P4Ev67MahY7n
9wDBGkcrfiPpLDWhnUeTDZuKYnnEBEbPZXnVHRN/P8v+LTej5lbZOsariU3FbYleXS/XDyjdbCYC
Z5vmJhsnONd+Ea4f/edTCD5zj+2kvY7QyB4U/MGTViESrVBBPayv+RYR1/wZD/ByyE7RwTFkeiwO
npj767iI7ddnZfed6U9HVkPAoKD2/f4qC+yBmiLU3UYkgnQLTWbMMP61ADR8kglteDFpv5mvoN5L
hQe7ICfv0XGTixaY5fWfB0yQLZJ27/facIxLfeGFAjBuxouqLfMyeq61dZTb5+9mYvX3I8eGHQm8
0X5dTZxa5legpJ+NPvWnQaZyW8S8SZIk+70a5iqZWac0h/oL1gsiIf7Xw7oP9b2TX8fCRGfb37BG
FaFr9ckzPbJTBQv5ujIHE9VNOMbMEUEkq0KASEi+d8nkHwfz3NmE4Dks6t8nzX6op2rmh3hnTTnH
Hup/Rb3ynAYs1KOitz6RMRjXTnfM68g8ef1wGh3T27ZUDmeZw05LAkYUuuqKrSW79rsfF1AydHc3
uwIytjaLR78HBrO4B3CM4qsagdp6U3YbjaD9ifaFe6Ex4lvG3vvgaPzOi9GKThYpOuEqfpmpfjaW
ywTjb++XGj7sLeZ8aLc8OkfTjBqqkZcswAbYRyNIZwlRUljjvaGQzgcehLx171wb4Obo47ax6l/a
oAUX4fqXPmPARgfVuTBd/igkYZLrlSBHB7OI3dwb6c8obacHlQfBFtfeWV9m4K0i9RWTF2PDnqGA
ARnrQ6v5EZux/kN3+7OH1fHK2pjtGwejI+3//qbZYRMvGfGo0b+SI2aXJi9qAE4/yz6quoR5cPJL
qHvS6E7eilqWeg14H4iYVYx349LJWIHyI4Ks3pLe99ip+t2A++PaahQfhrKnrVOnr9M09oevYXdf
DOmlts592bpvnYJagZAnIBjJvADAcE4oSpmB0x27sLLRXS9hv0oTbPTyf4tqNmhV0sDOF5D9+lrm
/GKfnGBTlMmdRJeyHdUAt4/8NUiKTdjyZfdx5jgvS7f5hPQHUslymaoovzkZZz5L7lWH6AEXrEB4
u+gW6XjaT6MJu2b5qO8V8cWSnFGYvRvPNSCWoAvSbwEGulM2oW5jBGGeU8yzOwfWe+56OXHSY3mw
m1KcGE66jwTgzCRFY0N3Y/sInsnYFsPoh6RRa3lo+cP9OGhOOPbWu7Z4rIPlYX02+FaG6NnMrwzx
3pBuzI/Sc/OHxrFibNFR/F2rkiqsCuca0Ti6VUYE3RSC5vcAx/J21DVinIcgfdVJgsCWaZxXmcOX
51r3THVkW7M4umXqYUi0B6Y92pvZqu9TmUevbZQxjoj7jenisgtcbp5CVH8LvTTAzfjPgXrtOWpV
Oh3ww7xKXzGyAko0nip3egQv5Ld6umHcO0LxjzlQLMO/9dngNj96n8HV2q6bPSO+c/XL5GpkPgO6
ZbKyyeZk3nAscK4in054O9pdv6RdJcAeEs+oHjtDN07dMnumPwzNdq5eexfXCzKBH2NDilQbGfNh
xWpkXgcZ0JghwFQV5v9Jx/loZ5MBIimtlyiZh95oZ24C1stYa2pElPHcXNNKv/hNhKbSgTR4bLOA
dVm0+ZXcukstOvPoDmV0lhTiDY4m7FZ8rESydBWNvBNRa/XUQ9HMiqCjkELUcvYlzO/O78l811Ay
snG+ELIO8XoFGqa+NW+9r1mZBzaj9so41PzhW5YYrIj+h6aKJ7xGgIUt50SyEk5SCem8JFnVAhuy
Rx4xbRyh1J3edMgRslxkqHxj+2Q1JGkpRH6DVibnoMrPBux3tWk1wzzlevK3OvX8eTx8vVW+aN2A
zlN6C5Q7qpjk3pqteNdlwtvazIYYk5rcoT2Dc/wq+1UGGGNffVquLPDlD18/V0//4tGN9Uc5AQx3
Etiha51EE346rHXt6MZkQpl6skuWqbxFX+8aWa23s8EybaOI8wmD/PSK6RsG2zI3icSLVqvqPQ+k
ROSQlmwPwiLdNtZOUZ+9FP/F3Jnlto6lW3oqgXhnXpKb5CaBm/mgvrMs980L4WM72Pc9Z1BDqXHc
idVH6mRGRiTqNqiXAg4ESW6OLVPk3utf61sdh7VZdRuv1sRxHqrbHjKMB3Nhn+fRYxqX7wMIpFst
DpFAcjW7KIwL2TpW1Y5gQnK0cgtTeynulFT3X2msZ2vPbmGMGSpOOYLZhuWWTrDM65rQi1/8yHXk
U4OdID2v0QNF2NneYU21FYmLKwpxdDszNtWYFrcZglDv8mmgn4+gwvg5ViTvmtcu6O6vHx7hjcWK
TQwsl8pCjLLaAw+7NuTVUnnGru9ufQzPBlQYq9KtLwJWOHX2nuPG20KbOE1TTBCwcEFNUTWuFVk7
z11PCQBdVHatY5jXqkumnozJwCOmIkuA5cr6SjbFluBc9+NWZ/rbgldiNZK0XVHD7u20NHqO/UA5
I/eYdMSP7lox8CN3LWOmLpzmB1j5Wx0blo3Z6YyO8azGVXLJbeVip91wQNTBLNLlxZsOkXgx3/hZ
I9dX1DpBzAFZ7Gp6wJNFJQ5rn4U/+UOHwtT2MyK7c5gQucwmabdx0S9KO9NuDGXLFSA7V5a+NxEA
9zM4i9lvaXrZluptg6SZepinD6YKRIrxauTBA5jHGm3S9kSf7WEbYcxYB3VRrErCIMQ/cASJwF93
nkuzAwP1qxRTYCHa+6U815h/Xl05xFB92tX1TQT3LQwNn/xhLl78DEU2V2y6A0x9eAAFvTXKkfoH
is+pZ2EUoRIoCDIPYFOHeKkk5kunJOGXH+NEaWlRkzlzwhl57WI33dQc87i+6+pIars6VmZurryC
VYRZWfVpvvFV9V1nJMKSnBA/J9eo3gcC613gYuXOuhsJuIkTYEKH3WyfVENrwD1bcurT2KAUE7bI
HPIN07eYd1tiUHCsQh8qrbv5reVWBlfGtLut3JU0ocrJxp12ZtMB+W03YfflpfT8mJrSQYKzR2IU
AK+ux5inKuEiEUQEuHqKZTNJEp6exLsqxvFdcLpe1BiRj6PIxS4ogep0/Yirlz3ZHhJpdaf4uFfm
h1pOgG5u2vCp6j4FNRQPSEqLquysZ7wBe8R4VOBiWM2Ehop9yFphPHiHfqWTuea1yUt+pyhptrw0
VencSi1hiD67EmOrvW8Kx/mnh/wBlCt4p0uyGJGItW4XU2qWtVZ4HMvit/kIzbBeMdXokMbSEGR8
6XWA/23IEtldUdrM9DtRu/twUNfx5NWZAQtoXs0uCe65AFArx3mYibVA6LNJoNo6aH2n950LzUuf
iDLbzsPXIh1fHsO8+aFbLvSNadXUeVy/4phGJErmslPYxt49w9WNUoiv2iTDEhri78a1KDJOTcBA
My11Rs0xYEJ+apjQQSHIUoUB9AwjSajmK7Vw0bbxY54iyFKJZe57K203ias1L22frBk5Ro9+lcYP
gBVAX+F+8JH5rtapkCru4/WdkUy+76aDuyBsWij86Ur9c4GaoTcUsSL2oqN6UpsouaUGWs7L+xCt
Pn7o3Nr/oXiT/7sVU2jJbg+BMAlGj/qzLFmcpY5DCaMUPUxTlru/38x2hvlh2hlPylRxp3kFuecJ
8UKNlvfYUCa1DYqWK77RWBtf5zIrQxAEM09h1LNFVdG0NoMViKA569LmjEEzCgVrcaqfh5JQNT3A
rzUKwy5ssmDT6tTPTKckx0/MZRqE/tqnjoscRJmDOQbrgO8zL1YUtI1sDaahMueKYx652baCgvgW
FY+lm2WbLOtjhi3BgyYz5VuAOKjYaS+01MBYgdEKLX8SqRRXhAoTyBATgUHSQmk9mxiq4F0z2RB8
uMR2rnHZyMnne+BbdzTUpls9NpSntnXuwtrQ8E6kGRt83yEHU3mgYmVqbNlG3NJegu27NcCg0lwx
rk2/zbaO5RuPhfuWV636Df/xq+ePflawDrNyrYplCvjrab5Hi2uJmoHhem/qtHV70wilsTgHlcZw
FydW+yBrThFmHF04VBUMkZwZvd56LXNH381UK19P7jA5DPurj6zAZcE73jsC7qCMu9CH9zHCYqr2
ikNio5HnxkpNVMClDj+Q64Gv7iFsKKsoC9/8tqEh1LWLV1uW9kkSciqtgXyulYOmZD2ymUUnQ45y
16lUVFkeb0gDducGA3t+AdWP35p9gyRNv/RzLYZThkvLo1bEa8N6PXu2FIiEm/meJ2S86RieLr1i
fG+tpqdLOw62rh/BVAh9RqJt+eDm+M2GCmQRaog8UMaib4dYUHWVMqgAuKndZUmo3UU6EBFOdsKt
9W1FyHVZcbXYBw69rvMJKOjlR1NakByZ798njnEjx+xTpVTvNqShA8NvxNslxfQdGdLd1Y3xUI+h
coz9NiHhzTdUYyd7JT/xmRmMu+GbL/1I+vcBMaktA/qjjqtwR5lFwQ4vuOix2dKiGn/NZMrWMj5A
ypm7nm0sJkD6CBXWxTBNouQzau0duZvo1aW6fUMCMjvktOUuKtP0mP4gDNTm+NGoboDnDgBe1Pdg
jwvfWOg0m19P5INNf0Yalhf4Rzet0epPsRKFq0oocs/wPAEunhjLHtAE/ZJNzigcA8hqFI65s5py
eECB3kQRriod7M2pM+P6ElDdvVRpLFjjTBFPSkDlbuK/EvahhLXLz/PenhM8m6juQUm/u8lNlGjT
jyYTdNpGIikLZQtW8cGLq+gxjlXemFOE5nrqsxr9aZbEizikPMTFUTFL4hTNLkntbzW1aPZNUNvP
VjSscYgP73SQC7ryYmWvNOJTIeHGBFg1LpZnlyud3sEjiyj/0eCFoPjxonp69JLEwXOehP3bWJch
lIZwfDDsuFq3VMS7bXOQrWlQBCbeTZwpiNC1f+aM6Z8bV6vZwFrZNlUzGK6E+XBxJ+2jH2FwAGvz
2jeYvlQudivVGc9cJ+6LvkBKIMt8l3g27mAp220jzOAhhhzAzuFGB6q/HBzw7F6qvM22+qtOMOS5
SuSwxRrcJMnGHvozgmKywQFO5WtjEycIK6oGxr5Y9k4tLxZFC8t4gF5TJIQsE9z/N0Ipjbu4HL/m
v0X2j+c7RnVE4gImAB69xTNhHT/iMQg7SH1adxKW+2HUEBlj1xZnVSdXpGpVwa4ME2NqtSh8HB0r
Vp34WqHGt8i7+FXgOQtmhQEe3deQhuJlmJCSMiwSCj2I4bXh6y+KrzHCCUrLP0HUsPvh1aRZp22z
btfWdbjNdZ3aPnxn5wYlKMyTc9EH9boz4BgP08VCJEil+LLpIQh0fd+3+ocfw+fWC96eOAPTV2jE
I9VuL5pZGwB3KTntzDp99pyRAC/yFcmdNLvXsC8voljvD20GqkzQbn8K3eQudKvyMlRFcZJNUq0U
jLgrpYjtdeT05kGw8V72gUs3BeL5tpSGXOdOhb/Bsl60wi5PiCXVqdfzeMN0nrpf53tOrogpvpIA
WVtw+LhHgqsuIb8thVrxOjPFcClC8YwHNr9TY+qDdN35NAUtY66H73DWQX6XRVpd2eSqchrNHH2y
F9tYKzT0SAQjpQVHSFx5mmPEONWll784pBhDhC6KW8QTu1YogbbBbg1ezzLJknE3S/JeiOk2hEfp
sR0IptVinJXGfnD7bmlnVr/JxpbTaAHeWPetZqnbGamdIL4ovvTfABIZXURdg1L9vBOla1WLvOdQ
qZtbnxQgmcCG3R+mN/qHFxoC0l041G+OPclbDpZNzw3t03VVjtt1KsaU2SIoDAEwyuw2FmOMTe9n
8UPFKtUR3jmf6s/pvMtP5TiyUp0eatSl7Eam2yu5B3NUpNBap1bE3tUxRFL43mxp2CsfmeMz/EyM
7Fso9wMX++U1j3M9FxkB57lQuOqpjZNklYOBfhRu9igjRg1YS96l7bOoi1BpigLTRBvlD/NLgwVu
jSFvz7mzumvR5E7CiJ+Z3omnUUxR7bbhgFOCyUdTN1tOVnie6QJ9rPjrrKVi2RuKAcn3wos/BfSW
G46fXubIBFsSdxeNxIEjEeAtDtMWw1FqPii1uY+rtr+lXsx8oJdAMn9WMUlXQFVqwguXLDXw2KAO
q8zz90MSDBeW9XJVt6ZDVKmGOcP1biulzaTfIs9fds1wdx2dueRyV15W9jd1jPiF66HcsvawNqy7
h/UcsgAX8/NhU4/N03iZ+5S0GOdcODJ/8KeegtBLoylZTlYowQdBhg1dg5r2k20ZCRxKYlVe7rGP
5APLZPb1Ym0qlnYQsBidlF7MVmIRELQ7hoJA/BB2V8h0hRx47ub0k6p3/N4utXmuLnHjxAzAKk+C
rzfCd2H7N2Y7iC8uujd0ra4MmYnTnJV0C6r/ytE+i5LMYZoOQBNg7g00t22o0bXvFZXtW25ydmy8
fXLdVXs4j2xhmfyH2cHo/PBOJX+DwV5t12liYHxi+PR8vRdiX5pP75peRovcyzBPxqV1H7HgvzKb
558jpitghcY10oKH60XrzCOztXJfe8VjlqnrDq8qxSzWuOJsF3zlY0vKuGi7gww7VuAI4zu3zV51
6K3rpGawO6vUrCBX19ensQ2KT6YrjxZ62Ia4mhx6zd2UWlE9jxhB93bZVyzDTX0ZdEDRQr1YW6bn
fpeFfp+r8tHLh+LRcOIvqlGiDyJRX11fACXQujfFSg5c3YyXcKAsklEjM/neD5e+DFeQF+K7VviI
2INDSKfu1W2aWSb0J/qeJkC4G/XxbYsbkLQtfAqNa9aGPs/fuqkN2fFLY+dUDuyeMLno/YiRnx32
VTVTvbThYA8MqBVu++KxG8ceeX8NvNrNJRd2vPCtMX5mO80rl6blbQNOcaeHE2MFnJvCwvuhcNzy
4A3KuCgmC9/8nNd+y4xejsqUz2oRGxsmfc8ekTMSeYV4cXSK11VdCU/aXPBSRAk20AB2SYBtb2VO
QyGopcPuem6h1jq8mTH7NvvvLen9o5fZ/WK6WH923ZvbeCzshpFSpCU7lBH0QY73JdFblFot0h96
iXofxZ2kwgsRPgAQBp2djIE6Qe7Z2WBcnF5LUGO3Nl6VY5tX/lrNOv29DeWiaeJsy24Yp/1E0JcW
/JjeFe1OzJcJ4mQi88T9kGTqUrhttPfKB3L04sn14BVFzKhXRJDktvRCdvXBEJ0Mm99VS2VzZ5Qd
MyQjvxnjVFm5eUd6SbPj4XC96zIsXiPXQTMFXlgG5RduNPBFRbqtga2SOWdWO50zVX1oiI2cZZOr
54JR/rajBeN0fQE7ialfhhgvM3zC12SQWVSn0hLGOp9uZhx7B79GFTsHJWb/JwN+pKvp+upzHP3h
nCgRtnkH1v/vs6SaiQeFNkxypqhU0vT1fc8iFbM/g7umuk9EyM4pt5tFTPvu8fqTgX5duJMFac7d
VP4ILtdX25U9i9exCrmHzqld58dy4YHbPhlG7O0iZpnXe/NGiLRLxYo4r+5829eOOotL6N9gfudz
m5Ni0fL9YZIt88NcTOCq4Kk8D4pWqCW4LYoWKdeC1jX6rgeMekwW7JjMHy5GPoer6VObd6/g9OCr
p55czzLffN5pXb1aFb38MZpERVqzMe9FFsdLO8q41hniHISqulQtJkiZILSgYROqSGGAeB3ze5EI
wHjahKZwB8Vbpo74UmGLHRIvqldhUgXbWJQV+mFUnWI6OdlnA0MNdM1d8s2Vc0U0mLU1u3zEhaOS
Wcn3dCelm+J7iOoj16R0fuaPH1Ig1M2fM38y8hdjX3rPM83iBRlT6+L5MYomU/E1Ns6K0wORd5Ep
/YlsC9YsRKg3Diliv0DYbh07lLdoYjkzDam80ejEYuz3APx8T06h+FCu7ezWVmgjCpEZb80JVotT
vzoJqLlPuAF92vpa/4aslHus0+zdZb98nG/CQKemGz8QbYPGvvVzwluFa+xJwqBF1qzcSywLT5EE
IVVbnOsV34lv5ocgj17dHp7murRYvtFpmb4ZoYs/C/vkoCruPp5sIyQ0m8UQAnYzuk6cch2zR1ga
3TZuQOE4k+O/StrnuEmc+7ILylWiVvZOts1LOOb9IdLsELlEVe8h9dGRhGiu9+u5NBEFNj5wQEYw
20oaC0z8Fwi166amZ2FWk6UMwU6QGed4BIoIFVvQwC04gPMldZQM4/XWSNCj3fdBtLQ+4VkWywJx
Y9uW+W8OCbn3QemIbFMEeo2ZNpbmMexFUMOtJlfAm4o3fFe/uTE/Sxd392oJg9nvCHkQw4TRTnys
CJKnfnqgtDw9f4LXmeH13u+fquZNfyuqtF8RtypeCBOvZsy3U+vWOi77GGZQXCLfdStPQ8clKdBB
YKHbja4DNHAL7keStpyh/+VxY+TrhyrR9acmulUap1lJUYtLKQeYBf74mQ0q54tcUS8yyqqDApFp
A9wJoh+D4V2vdvGiqabasbKhFlpDlm7ym1j1x6m+0ltnDYtcYKThi1rIYkHlzXATFEn44gdUlQpG
QbZeF3hjs0PheNFLTuEawDMAMvNnuUX6o3HtdJt3kJoMhxo7bbqAzDe16z3mHDlHL2p/PpWL+r72
GenHzsgu0ze8O5IY0Wn+/EiSerhmw2qfw5EOq+aB6k0gNDX9I/qIuT/qzpZlthh14MknNlNJ1j3R
ypieY0H43pUxKJOyBzhItJf5OLJdhOjDiBPfYVeU3bK1SB1BQmofsgoPj25WvFX6cjNbP+abOrST
iy1IDIZJNGzS5uM6cez81l8MeW1/QaIyUJK/ixCfFy9V91jgwV10qh7slB5/iTPdKJ2gXtH0kGNI
TkUpS4Z80G6DRMi9jiZ5iD28HF3TyvdopK0cNMpzqfc9gm6rrRPS2Ae1gPuPdW3yyMlQ4vuzrCM9
rqhGdecs54dE96jgSAYdjJJTbrIwHo99jCiI+zhjiGFVb0rejPwZwhVr4LvMDruLE6ZMuQOUGBBU
FPdyJir1lFAmNVXz8rIydH8d+tTlGLXeneZ7/vzQ4tKgt8kd6rl5r9EjYnjxtnbuq0IVbGK4aUU+
Hq3iYDPsWRYiY28jpsZBEtN3EXnXbel7HdavTHsb2os+WvZ7aI5MXqy7GqDRjWS6T4CG4M+iKyN/
Mz+p+KW/HRRMvVFeUDqM6bwow3GhOnG60UXcL7q6yg6JMRBJjh12+8ZNkLfaCv8+Ux1DTGChKSnW
9YyKqoWOCewtUmy5y6iYXga5FdFX1BjjuiXKXxicMuskse4zuns3flmIQ+W6w42ll6QFQzE+Qxf7
0A1F+a4M/kYS4Rdy+qeOCjpkKdFiEvcvTgZwokuc276xerKb0zDbc2B/9HJfE9ddaFP1Xy+1YZ9P
KISwNpm2MkkZypzdMmP+s0JTEBovfH5d0hUourA6DBLIJlLRsLTaOj4ElYSs3sXrCKHiQRhVuvVy
cOHs1n5oQUQeoUFgq5NBHMbcqC5XZSjXrUU7jqAiIOkQf6PZrJ4eKh3GWxlnYlt7lCHrelscXcPn
1QMtuyNCSvdDpaibKtPowA7Qql3LSC+gWAO4N9CcjKgtP4LU3Jsdeb+GCdY2S/N0O3Rev8ebZV3U
oQqWrWYVXyFYxjLFWebEzgn2E1zDPsj2ZPfsrZoO5lGr76eA/Ec5qO5qxDNw7FXMVIM+7iuJNUuN
GM9RqBY0OWEL2dcPuufdilT0b1ylhtLG1zxtmjEWlgeyhGTpbc+5LYTOLz7dq6XxmbTg60frNAUB
n+HSH/3Gt+8APZhPSFReRmKJJFmJJufqy5hiyru0adONp1nBTaTpw16HywGPdBi2WtNmi3kUjT9K
nDqMNFcwPaVRm673stuevp7Av58LLJmTsfp225ViBgWhg9Z7nG9UDLMkLx/mB5IkHBkezdh4xTRd
TODHyazVNl6kDwtjDjQjfTNSwEW6/ue0rc5+rWFTTXWIeLPKQLyUuZbtFObaXIl5KBDhl5HpqMew
cE+w/iXOWqyzXBthAxV7TxmQZYwf80UZ/q96KtQhXQzK0FwNhk07RQqJKy+sKRM7R2GHoXCPKacA
dar+AOv6HBWOcdu3Y7FrZU0xtifd5Ty9VyJpHmWII2V+yXSLhhOj8leO0dOtMHpTSr04lcPtXPFJ
fkfcZH1xnB+xMQLQOuOYrutaKUqDjjm+aqDal0BflG3m4LrVYsql+e4tUfT3eSrpT97RWCF8AbWV
oGQujG2TNqix01U5JlZoxclDCbmsGtX8LQDDvHET59wMhnMa2jDcDbZd7VNNKVaF3jKqRkUqitx7
aS1KhAIDTCHFfvY9tZHrOfEUCG/TtHV+U8XBRRl7uQsVFVSVW9UrY8Y2+ZrFRcDKfrs+hPEyDdyp
hEgz5wzoEXtrI7Bl+o25vS5pMq19mIVuOIn2klKU9ip0U5bJLzIGqOyoOp2g+ppJ0Bao+V1OToZ9
Mb8kMmF5wQYe4vA6KVDB0G+nuzb678mdbpis21sRV8+t4zK5kCHJYcfwoKxhJaq0jn1nGt3WesVe
Iy69IzIbeSwxKivoDMvYpvCun7YZSUxJWjYkAjUJTduGtnxbmmGxG2ql2VYyg4QbpZegNtJFLgdj
R3DoybKnwbRS+3QYwNbVMCKXhNHSgPHs0MS5sRA1RAncAdOEuhndFSSjvGTqlVT2y9UMNgR+vPaL
3lp4nbefZwBajauQ5BYGIm3MtHWqxNgJO+Nm2gIomZp/BrZy71m1+6G5z2xkbrD1hF+mXn+QDw6f
Yhl4WwZLwep6SXNGIOJtxTKrYqP6yZvq4pPSfOb7Huqxy5ZtIcuneOjgNKil9W2QmJTk6Ubmm6uU
ayEZrnooj/NNC23+eo8iwQckxnGbsU8wb2xg1CcnMxHOnWBqTZkSIHnXPjccILt5u2tGubGJfPCu
vCy/kTnQLkbWhGS/bHkcLPES6p55MnSQA8aoF/iNup/AfYoT6J1kCXp9WXA5IOdr1KvPNxh93C1h
wW6R9O7P5+YPDDImNIsxY9n43TtnHvzrskiPUdp753mzm0kcrJpJyLYLVvPsqNcj8y6ICRxP5vAi
7p4rXzPwUTvIio4ljvM9tTEfBzgs5Zr2CvsYZYFckqvVXvTY/65BSH6ze12SKFml5tiTXiSaFJo4
GnHudwBdp6izG5jRcv4/RQMysorBAPG/r5uW8UmaBhJvAdTiq7TTDDST+HHynk2pWPYCxGvSSj8W
SQ/bwk8AjYzJkXyRmS3mu5zJmHypB3i24qaFFYMWU51me1hhpwP7IqNfU3kKCFNGFghFf5iYuZJw
V9Wve7YyBky4DqrzdFPp/rEiy39kwOhTr1TX6YYYEPpgIxT+UnEd4QOjzURuOqCSZ+k39QEONbp6
0Z6H6Sl/Aph7nDVX9SioXCwBiSjlqQja4VRNN20TTzdmtSho6lr35lBytWPAkBrmh6Ep2SJTudp6
AfxGlbqcY1aNXHQU3lRzj2ygYvhlW3fRE6M9MoJj1jsJOkHUuEu1xJsVIWc8wMxZBNNZhECYd8Im
8eFRVLKZH/3+vKL1dB5ocoFFhzRcbk/brUEA0s0jG78vQwcF3fyzp7I2ykv52XLHD3mGRLnJpSyB
dHip9SS5V6R3NxuDSrettiFa+AZvQkJ9SfmqYj1CNv7sAZUsbVTys5qOQG14t4vWyPQFFr983Tse
Npzpr1aHg7OggoRSwywxb6FMMzSdRqI6Lsll1dLPPFPzlDAyGaItwfvShpN27CgLmvR8KQYcG9pL
hkdokVs5IV/yX3DGCwDQGvYCr2HDYY2oMQXzumPnsA10tHTVJyK7mVurQ43BJsf/Htl2Ak5rjP/R
R58yh3OdG+S4zBpOeBBflHMq2xvGCO5zz96Xeky3x7IfbGaPuD2U916MyDIbDK0u3adg43Onf4XB
6K4g0355tlIcogm4A3QdSW9IgVfZ9BI6mpLcWIpyyhlQPBTS/yg0zb4+0lQMGTbRdEQyPhj5QX+D
tet5fjTftFjkzJFa2vmRTDSAwSkQbDOAqxXH/V3eF79pSNdhSMEFMggtYQiNKjj7tJXOja9gCCtY
8b+zHl7mUz1EonTcUCuDHUHRFoWLF33Z+Qo97im6pRG5DH4pyDC0kSJcaTYbHdqZPm5ZlcUc16Zx
LORbJwjDrMKJm1+bnYUuOfHXQuYPnLCY7CUpji7VvBtHW90bhvNCtDQmHkcLAEvP7qa2k1d86/aB
/FWymUrMF33feluL2k0870l5Geu+vDSt+l813cl/QRsatk6ZvCENQ6X/8M+FVkGv6QgZHCx6MdBS
5ef7Ck7ZTYlv8xLLp2CaqYxMAY56Gy/DNHoN4I4f7cG2btLEFYtEc3bdVLAyn/RzcN87wnqCik6e
a5QYTH15zty2JiKNYjrfy4ye+Qo+2Gsiq6cm8prQwkQ0gurD3tv0MiFERUDR6JRwqystkTDs2ZA1
ulVuGAtc3fmPNkuYTA898940a9DwMSKF080wFfNJO5IHAFn/5Cd2LVQcM6yYVpq8c6Qdhly7sT81
MB+Qa3NWiFMurfYYY6G6iUtSA66qJL7+0LjA7I7WbCSMK74o6l1rAS8+Xed4wCroEW+6VeSwh93h
EXfEqu4Ssa78XN3WkGJmuuG//aEOufrbv/P4M8uHkmlm/aeHf3vMEv79+/Q1//icP37F326CzzKr
st/q//Sztt/Z+SP5rv78SX/4zvzvP3+61Uf98YcHa8zT9XBH8ni4/66auJ5/Cu87mz7zv/vBX77n
7/I45N9//fUza6BC8t1I36a//vzQ/uuvv+omEMx/++fv//OD0y/w11//43/VH/UvX9+/xB+/LIP6
P/73L1/NL88fdfD58a/f5vujqv/6q6b/xTApHsL8aBuG1C2Qld333z9imJJ6ZtO0pKXLX38hIF/7
f/3V0P7iqNKwQTFYlqaJiSxZZbiPfn5I1TnSdVuTAhjmr3//aeGzD16WXv+MvDo/H/9z6fWfapWl
rpmU00jTFpolpKXKP/E04WDoHrKCRqyBmsbmLjDu3PrDdYsF9uoqRVTdyv5BRc10drebJL93gltd
eGvX15ntMOtO8o3wrIXi0AhSPqbFs8ifzeHJ757U8ewXlwZffbhFEWEQhja+HOw7K/u0Jb4tYFj3
pvbwPz9w/3tH5f/L4f3/45HLn+7/fuCS9gza4PsPhzpfcD1EFVNOx6jqUA9iQuYR03n8eowqlvMX
y1AljWEOIGFJuOUfR6nCh6ZjRtU1AbbWxlj8j8NU0XUOYc76DiVWpuUISK3/g+OUq9Efya8W63sN
5isf4Md05HTc/6EbkZ/BJwMGHscWoLtjHVjgAGsKW7W9cCl1MBaQWXw4RMFw0htjNX/KfDM/P9+L
neLSpQnVKtPXy+nm+mk91fSZ1gXXbzx/geHj6HISm3Q+fHMRFE9NLuQ9ftdlp2j503zjLLB15Ks8
JikQOeNHGZfDBYhCfE9z+h0i/8KMlWKP7KxjY2AH45flD8GoZxNb5b2ZRLyL0qhnVqJUqxQDh/9K
eGagD9SW34bAEZI69tloxLQYgZjnFt2pwWc/jXBWIfavDucDnJHI21fAFPZNOMan3FOBhNn1KWNY
3KZgLHtSdhtlTPe1qze8bgP/vekyAWMlR80JuUagUx4lqIMj7nUVkSoytHXoFLji8SesQr+gfVCz
tpENnaf18pClRxk9jGpfrTAwBexG0WCZ6BZYrc9O5Cs3nqK7sB1SDVH0EFZs82N7MMmG1QaAmIcg
oBEnNcCqgJKCydmsPcj8TAyxBXvq5PCI1Rs9QLcOu0B9j9Vz1yuA9VnA6T5+6a6s7S2dJKAzaqyy
BooaSxvrorTE/SwiGbJkVRkJWvYsLi5s9vVFK01vy5+jw326MFsBo3uY+P+xPDtZFx8TObxgwUP+
c/JiHcIDbSZWWOD6aKI2cRJfpyWmZVoGwOlGj7r3aAhyePbNOgNbvyoVuaV4VMN4VD5VPRb8MIRc
6zETRbdwNjXQmobsIxJxmhDKd+vhpUs0zOpqxdiPibotjlwn0tVo5+TdyF0MICM6TZWLIWAQ1kTb
oWVD7rbQNTPabBcGQJFFWsLqL8zQX1BHY0fjMo30k6B0jK7obC+rGoCg/wLWbEMgaO224NhrLKU4
LWB0+Oxaxk/MD8ail/VvAhe38OnjzJx3c0Be1oYNnZlnRauxOsGPCl8TkX4aps+IlQVbod84efKN
TZySpc481SXk+YDVyqLj9yESbVVnYOqHAFDE1s4dpJepbkIazD3TVw4/pp7tVIQkae6mJZ5no3GD
ZE5faT1sWklNiwPdY2lB8lo0ofmhD3p8GgpHvSvq4lsh1nioox92X9n4o8qMNI8pdsQhdNr9bFKi
2sXJlWCvaa3cSU8zVkVSPA9NY8OIrryNnTeI88dkkoXcJL23I471Whdv6Vg7W+E9srUAYB72UD29
Zi+UKMJVyI3v6Q6qTvZi09a+QFM4D/RFMX0zxNqi1G5V5h+DUvcHB98rQku5rZCz0joM1pZaymcZ
6G9JKa1vZa8mDqcZsP5IpMFJuDbIbVXKde/yv4okObQ1IA+kn4NuaFucystYM5gpurG7rXqOZV18
UfM6HekaQxCl3WHePcWu+PBEcnS76qFraOWzpPNFGRuZgLzKF4YsdBxw2do1tSNwhxLIR8+v3pZH
RPcnWw9uqNklmGljgs39fgfh6JSEDJZtScNIUKUPQd2dYWOeXRG/VEbwOQr/g9P32gGRvLZz3pcF
jRmW640rN4VbUMbjXZObd6qaLNNiMFa5Su2BYar2Qlc63J5p/CxdRV0c/brjNK7Sx+JaRDQU+zVU
CUH0jgIn2cpWWVERmYxRaemeluzlV4nuVtg7rHTFTAEKRNQfGPBVW1VX+ZtQE5OMLEgsoznE/4ep
81huHFiy6BchAt5sYWhFUt5tEFJ3C6ZgCt58/RzovYmZDYKU2lAUUZWVee+5BHuffh/FkowNFW9C
2UHscXr69Bwh+RzHeHDeXDx6UWGuj2k36qGWZ6ii+JtMeMZT7HERi33H5qkTgMYT2g4kq8RBieL6
JLaLXMRxLQzkoIZOGH0o7MIK0J6o+9wGMTuiVtwz8BuNp1lwgGx643Et0CSUAKBar8nDaV1hnUx5
ZNkuMEqPmEqyYxNXO5F+q3Fa4SzTAtQXfZUcya7oNq/td+clGO+2uYdo32ZrhtG1xsmOvOFduQkI
V5dfc5UnRjB+qGaPn4mxFRTuHZSxMYQ6ys/pvWN4F4FhPBo0nH0oYiSoruWLJpTb4DJnEDk50mR8
BRrCOH+E1lIgKQ4ypp7sD/A7Xe8foWvJcwVRElDtaunZfp7jTyclFsJ2WoJiEI+VRkca3GJeiYe8
b2XeBxZuml1MGpFTwHSXsnf2Be9mVBeYutWph5tRXL11OVhAQ724/yaRZB/jRjk3GmkOk72RJNo1
aK3mKYvtm07+Z2R6kqIhuzc2vJgzAKufYgPYnNOVkE8Qgbbau6OvbxJY3c5U1bPo1Khqivc5aT7j
BbvQoE70R6t9rlsb48I7J+xPIAbf9UTz0PYyZSaSZTT1K+2FPRK7SJMNxkCH9XT7hzz6x+Su5Adl
wnHZ9j0ps3VykygMAe6Z72NNMmPr9i9VtuV4RCkKhRBI922tHhltWoja2ZHpvLPLkqHhnWYlXSM6
WYSaEa6BBHympyJelZZ8ubbpDwvheZylDjSW8FnuJ41REPMtEfReREAywJ5BfViG6nM0yUtFN+n4
euacC6UioFgC8dR3BYcDf/C8JUCRjAjpIqY56nUPqbDnDGGPZojUkWdtUqxAIx7An7oiB8gpse4m
uEGeMiAY1dS9CN39Ka3PAmLAgvvUK4ABrgWockhiA4pqX6ol+UzNfG0ca3lgbf+7puOXLUwSXsr2
35B7u5Y7OprHheOzPtBSh37CUMUIXS/ZLaWGnnom+KN8ka39xiF9hz4B31h+ixlyDTJhpuyYJC3L
bvUTs4hUPaEVMxN/1ffFD7yTdUz5ARC8ovigKZ40c4zYG3Kg5l0tLUxMm7ykzv1R1/xb9CZJGmt9
R1bfuzli/K8Z9++FxTTIsJCuFGet+jQLG6yslTrAiIDgdwS4oO68taZaUtRgI9Lj/GNkVAxygJbe
IlN/m7wAgVquaVFdcquHJls1Ud1Buhk9lxfOR83TdrnJhs8awsCSTX/qnRezb0hQ06kIpAoVOkN0
q7CXGdluVdw7l6m81BQkYXDq/Yy3drAhxPSgBgK8Hp+zvZ7FTHSjM0nyve0wHXG5ns0h/iKldINT
k8Fo1uJWu+duJpzAM5WHWqcMY+QlfEd3raBsPTo49S5/1jfKfOUpXzVtysg2l4NeYhhEsu3uchk/
TwvDXZc5XWdcTfYmz1IvNv21KiObhAzN01SGSo4BqZXDIS7SF87MDNU1vpI2N9VQWMHZO/rO8vgN
6xfsIWTP8/Ihh47B1A/f/VxhUcgvvWd8qkRAckIhyUta+1bAX1y7fw5ybhg2HxpI6HEeCVkKJYIb
H+MuepJMBHNhhfokMQEyPM1bLGC7UZuvbUKl1lT2wVpGZV8rxdlwUeYVw3m0la9OnGcNvwmGHL3G
aIwJ3wOnErfDI7JmwiML0w5bGJL4c/Zd8QaaF5Beg9hDDauJyISckLlJvSRrkh+MNbm15OXOBAc0
hLAmmqGig4Fu0IKlYD/et4w5C2bDZDr4YFjMZZGB5oHerTOKZIV2SqnvsfKye+v9qR7zJ8fId3o2
7Mr6nKnNfHBMgAbGaO+GoS59MTF1masCSbNYF/iu2hjOiAkmZ/COw2i/yEF/l/ydILOXj6GfDR9t
yh4eEH4Y94Ei7TzIMwMcaI+oYSFDqs/54KE+2NhkxhNRg04gLc5MpeJ3S/s0WCjiyG+JRpuo1Nrs
/4y2dieKLVHDHOMdQ6yA0AMI3SDufN14UKtRhtCcYw8WnrXkz6wij9VcjhGSUUqBDeFcGkZ9sFvQ
YlQNgQWU3y8o7GFQ22R1p05kOIs4xCbtk3SLwbKna6bWxMwSuflcZGu2a2VVXmvac2eTvxmxL1jh
wNDo1VRxKemNpKk3vy5LUjAEjcnBtYh/osjrQnvM/ihTM0VaeWfMlXZc51aeFGnXp8KxHzo9b8OR
A47Cgepkv5iq4ETYy4W7PJeRLIcfcHmEsmpqQRWwUalrRStCz2X4z96JiF53oz42Hm1jIpqDKcKs
uRxpDOVO61r4RgIOywyD/TRuFxhG5LF1Ve7PY1UxJ2JUhl+IYIahbQJpv1iWK0+zF0fNSMzrTHwt
AAB02Z1+o86j+ClgEK3Ksm+1+ZAtE0cWRxLI0yOXUuFFBTbBbg5ymNPvRa0q0MNiIVZ0ismR/jAI
GQRZ19HVzIdTuV2aodwLBoCkQaz/1nH4XpV2DoQmapavcT8PBU0o3mFvI+TF5TNnqh0Dlhf6akEp
1dtqFdWxazqQhSbrT9YkhE3F5amUMGonVLSjUD8dtpG7rsQQIlTqwbT5yy3a4sqTV7SqL2jqo8xa
dp5QnvgEeZEjU+NqKbgJTAb5flY4/+YOhwaFqxOUKnkIY1e/JvPEQA7oajRlkMlIh1oD+utQoJzl
OjrZ3pkaWusT7kQ1yS+GbjwNalVGfd8e5wynGTKpJFDJB/Mdi8mgseKd7uS9NbAwNmrZBF4WF/ef
JUwbtoP+Li5lHqXLyka2toxj+nonEILdmbGyb2u4Gwkfb6gLJZGRhVLeo6+o7pWEttySKPnBLkld
U7uLyYn1iGc9WrJCwTzdxFGB/Rqkjj7v1/KzaolV7jfhvLdZmNq6BsrIDCiGEudrecGcFqNjEPeZ
Sd+AgCzRi0us3nLOi6FJnxxU21ACoSuSxrifEW/fu9j6I71QN5iXd6/kFv/tol6GjsMlq1JYjtxY
Ak5PCCG2JOnQ/WJsF0jIkA9erupki7rERHAyDEA1hzA/8lBkKiMyEx0ywIcjigWs9A6uwcKyg1ES
fCac5RAD7AzmzhL7rsrGB36Mgnje1YE/kjEItnug4d1zbLbQLbaE21K99bH9xPZt7m2UwYWiKLg0
sxdmqdODwZmVsWlCH2idT3jXfjoWRKwZtbLv7X9th32tHYr9nMp3vdHkQUeKDoWPYjnXenkQuoT1
zOvIJL1Vs/2ravF81JQ+MsrkWrkZjDsbv2eMc9Otl/GSa9fJqrYJbF4R1OI+6sOsPUwNiwCYPkb3
jNKBaTZJuB6dvC2PmU4u2jJwfsrty4SwkzfcdinE2I3X9IrlPz2xVxgnFEzJKaY3A2EO5X5BrkVL
MVhy+Ao8l0W0k0cyd7SF7lqea38cQh0Y1S7Lyak4/VhyRlLbjFiEc2Cs5hgORaqFrpO8N1IwfnHy
12lRnhGBd7vJXJJD2SyHOvFga22XfJzak1Z84kaZv+1RhbPiKPvChN6kt05ztQbmIvjxljfhVGz6
7b7naP2eOF1UqqUbqi6NmBgsfVAIU3kaGHwaAM9rt/quVYJpOrnWD/AsuV2tlE9iQx0liuXmQIM5
jiKGsvPYJA+2DqfDSadXC6RdULMVxlVenyV8sXs4YTZ7Xam/DplBUTEfSrXOI9csrEPZr9/V9m/2
NiP6sqHbjUI281X1UoD2vZszboVBISOB5lAFqPdPEVsEDuiTE3RdS76sDUKLUATyrev0e/CEdjeu
jskxsyMtFnsc4IN5X7DhP4p+dvZOWidR2o9eoHV5vCcYqbs110JVcL2MNsrDwrkn/MW+FwoZtFk0
kcZ6qRoreSxV27kuW+J6SacwYGMxdwv3CU1f2kWKSB9dtU8eMf4S5tIkqJIckhtGdwB+SJVWKu79
pJU3m44B4zf9gzTXCT3hV6ZM814nvWFdCDjpV1TLyTjQGsE5OqFaGOWuUA0i8GIE0Gu/pb6Z5The
1tKCEhfbPYZMQrgS/DKQPGJm02U+XZS1HadQg8oVFnJTuxrZ6KPo6nZrC5ErTnKUv542wRgt1KCF
mRTFsYeQBqbOxSXRNUxwPQZoL0PkrdWV4BB0jxiy41bpLlWv/fcyCHs8ap17V5jFtzGN0LjgU19+
LylLJpVO/VzpzcMIwv2Qkm4E8Z0LnkZ9RnlQDZdydJ8AC1XrodueGhX0N+7V4fL79PdCwMW9qoHS
H9NkR5LXf//Afx4huC3dKblOi80ZU9N7aGE1EhikJrWerTfRkLGTzSWNsSYhJGTq15tRYnCd5aUV
uXrDwwOwxeD1/T5d4l69ldtfgpNxEiuaGyLK7lMxr78RARhI7ENvF+QzIhlgpUnwjiE5H0/1FD9m
UwMachazvoM7nEFqsVbA8gkCvVzot2oYtBvtkTDTwZzn3DckYyn4Eaokh92QlKE1ieHsaLYl/d+H
HZIgortrsoNMtDwN5PNzxnhpg6EbzVk7/n5FKYw4UDKzDti9+7NXLf3599H/XRiKDaGC3cjXYNmf
i4VP+gxTBZmpPKtwrqCZeh1SLQmmOFFNATyTGBIOilQ7BskgtLbKYuU4iRezZvx7LkbS7kmRIhB+
e/p7ESmkewIT5wNJZCJce4ICyTY6Th1TcDd/yOd5eZwSxHjGqoLaMJrn3ON0bV9jYhnu4dZ6z0OD
HtheX2qnzZ+N6qsIZDEUL6ZDyidECqQGecPuD11jpNR7SW2COepKudpDWrxMJS/c4qR+0npi4Zsl
O7kLQJ92AWY9W6u182J0ayWOmItj9XqkeAPh0oIOSl+kH7qKIM+89cgM72h9peHcpu1+TfP2WBjI
ddaBlOK14c2STeJtlVwbmDJ+sBytgMGeisOQQU5U7PXzN2bKxIf/mOLkMO71BJ1zrDbXLInT1wHn
epZmxl3fofsG+/lqAq5O5/YNXb1+RbcGHchzgmxw86uyvCt8Go+eQlB3iZPTG+F9wK4wnrCoRd2m
M9QUTEcVOdCmfUIXle29dPTuelU89jiKImu2AvA1DucPCXm0K/20RU+UKjlnBxDD8GNOSy0sP7XA
lhHqsJLcFSH/hrIMiF+p1mTXG9xsE/aeOultCNjoZOi7olLdaL8VU/2SlhdGrnxnldTbk7aeFYeP
kKfGCnUxdJmmeG5c5WsVKFUyi4JeuGGatsMBqyB2VWQyDVLmoF2t5dT0aeDaw2tuYYUDY8jptbV/
oBG8DMMIBmthkbQMgIKrQ7ebplCi5ePF5bHl5Q8VUhyz6n64/bVdoJhV6AFX9aG1mTSyYHFkSfY1
We1BOFgnXMwQnkQdCqaFKhIwojmBe4RzqKfrX92GB6ca1aHHdXDg/niAJwRMCdenOoIMcXWFNl4B
Lgdq5ozrNn5a28xkXW3fjHi+gmkXaa5EDiTC/dqN90vuEA2+KJ/CA01CHqDuW30eSazn6J7bI4Ht
EO1R4nZrTviORDTkEaTr18mo7wtZEEc+NmbUCX2A9G/8EUPxmo2kEcU4BUiq6/bVgma2k3a41AoI
+GZ901vr3Lr68iRxFwl1iZl6OWxdPUIgJkvcErUatrHivgLGYlUAlyEL5X4o++cJEci+NshubtGb
0TbGJNyA9FC7tf0g32LftgNW6t5Z2AfMCQQE6rQKRFVdogcdKOM4+sSnEXD659qBwD0tTCX/6AY5
r4ti3BeWOt8JaQy7TNFBoMxgcVJxHTuOp4ObFbeuiRGGoI4XVdecC7VLX5c+bjc6FXukh9zvd5Lo
Ti6rG3Kgk3TjGjhJrpMfrBiBSIr8uGzjxaQR/E69fNpblZQvRjtCiyl1POsUuPXk1i/zRPk+VCbB
NOZYv+hkVxxRStLt3r6LCQJ8OeD+qgAQUTR69eLVU3thUvrz+4zkFvMWr84VfHsKFidbDlpMRoyR
pMp+g1+MA9kWhCxAZGbr/X1WIc87eHZlsJSQIWjV80tcFskLBdrvEwAR1IQs8ZG0/hEOeiepE0jh
0JzAyc331ALaYn+2ok1PTV0fSFh0r1ZYNgjDlEqjl61lrymdiRAFsYS5bL3U/VyG3towyrLzkKgJ
jk3LrKCq1MtDVzWPdkom7UgxSVzW+FLF+qlataOwbY+g9lYw+aKOWRk2+olDjwOtmT+jffcc9q3a
CxyI4nxMUvTfc8fcL2He6C3ZgwWgKsKYHKO74ikTVkmABg0nuxNij4qX8dn2jd/vzuQ3HfOM4/rv
U9TMnLBH79rH6gqle7rDZ1MnweoVMOqae870Yoe4Jwkhzc9Rgy8vJN4bDVIxfYxa1p4mvN/3LVaw
+80Aomu0SBiIdMHv17Vaog3LPePk4q8AT/w0eusutZiwmnkmI4yIqSbtWwZle1eN88FMGdsNeUGj
Kq6e8xqUrFfUAvVr+z6s/d6yCrDjc8+erKXLnRd/QrvYScTcp2GTGKpkHNDUn4OsHsNGXBWPjdSB
XN47d1lB2xeLKvFPxlNeMkNWoQLMco0DTdGfAdszwgFoquBEGnAOtEHnphgEjQTcosd5Pm9AAqhb
77X1au2O4//mp6Rq/qQl4d1+L6TkBS4U+t1E4QXCvxqP/UI7lPl0foNGDSGPpUji5yD8oLy1RfOw
5Ca9I5dextirl9ggxsdULUKBVlCtjhbIKU3vGgRwYTy5RDyUkt5oPz8l2AFfenHTOv2h66uDstCP
pISm2G3Fq6W2EBiz6s6F8+rH0NRLMj78gcWdWIqJPLFqvVO7TictNHYuGguAXzCS68rJPndLfldo
7rzr55i8GAxAxLSf0IkhW8iR6yE8jF1UnTL9cWfxTPEy6M7MyLsA7kr1cp/qAOaNA0PsnYvEm5v+
KxF8YeqZfLZuSYtXbwOFFmSdG/4CI5N24QuSBLLucxhshfirDRRlytMWoGnZ6tUFUJdn827gg8Vx
ie7IJGHxDBAJydPoJibaZTS25NqNBml5eX3XYpfbIXF75nh9zRo6O472ak9Qm3t7frW15avTcJjy
jwq/7CaM3V713RKkxfssb7qzOH9QuT+wSU7UYW4SJgnD/Znbsy8YdSuEZSglMT0AYyJTca80mQvm
eM0fFCbmO3x8N7J6JTsMOUicAS7MaercIOtMsN/jh6cw+Rv514LOVgnzSd6NtEsDZ2zpN4mS3zzt
U7kM0HqVzPArlnVP5GirB0UJx1X9U65kCJRWFw1qT6M8V2lJ2GYk1LwJSsw+oyWmKNWTO28dv8lw
bIkPXxdEKATqtROKTlx7Wms8uuX6rgx5Hq65fTLUAT5X9VHUmM0b22XYrdk3s6+VCGrX34U4tmjy
eAGz6IK+1d89wseDcSIWO8u2oaan/6G4xnNafmnVxBBwym9jZjJlJtgqRVqSLmbguN2HS1yXjD/s
TfW75DZe60X4QMh9b+p806QBKjuLZqxO7duRJApzrmBQhm2PTFRD8v6MrIQDSfQ1dC20zrSIIHRl
8cOSwq7WUxQG681S+jIc8xXy4vR3JWIBVQkshwSaCGVjvsnF3+hEHUR6HLHyki03z5e8NCND4AQ1
3OeKPJd5Tb1jIdIfuMa7Ks//aJ4JPrfsfYU9Fr06hlZcEylLCb5zw9fe1l4zWLj6P31SPmRx81QZ
lu0DDD+KrfkrYbbu8sLVuL1h4VT4BfzFhE6+YLfNcg7rhizqsNO9mGOw8S5m8BSt+kelxxuii3pq
F+ZDKYOmHtFzW77VZfMm1Pgd6OpI3iFy3CwQHbQ5250/NMFIwKUJRgCLy06Feqh+S0flAfbZ1P4x
wENE3kivigzM5DwPKR8L5U5P45uDrJcI4fY9ztnhmUapC/qZ7QWs0n3lBFrags2KBDTKzO5JLeD9
IFWY6bsynOI4TQfYhtbTW9njQBVNu83ap175iC2pCmgN3VtgBw5Or+zmhjmtK17sUW/5KGWQMo2f
1uivTVo8cBtibWgpTfGBbTVliN+XmZDAciuVa04D4uSRjWU4D8QECyrifh8DQYTdSaPCKC8O5+4q
2yRO6YfXiTTEdHyr5l5EceJ9bXa2qoLdSkhOaLBZjxuKxZRUoyPjr7QqIldjDGF0Lw1EGnqHbQpD
ykYfYiKPHqy/6jDdT7T80Dfory76Nk6QCBJNL2atL/hsdzonn4S3GbNVxYe264g/nCnaIOodyjT5
Yo4Pw0ND+kFJOuX/Ng0N1mxl11bgJVVa6BBRd7KCX2Rwsm3eszI+2J37UbevKYPzyFu9JBjEVFPG
WqTBggJ15+luabX+BUjSroeyXkgN375XoQzR/xVpmNBu44SLE7NXliZoknWXqIPGwDMwl+qpzB3y
VizJSa4Woa2Yf8ykNwImdCxjD6gPIMrWTXa20+zcM/uHQGwrkYsmItXohmrFgNhpbpNwGI3IaWZK
DRMSDgKAqGO/Y4qxMdFADTmQyfH8Es86UR8CYBW+WibxuQZVGxSp+LQsOkDotwALaBfmqV+qxdIE
de5ZF13Yu1MO2bGdjBDaVRNqKtVNv3XCS+s8aaYezQqbRuHq4pyyJuznWrP2cZtfcs5LrAZQtUwc
LZiDXbRJjXZS6t5fU8U9MuwZd3q9fPWqNW4pJlT9xWm1SyqsdD0q5PJi3eV/92j10d+ZodwttnPK
eW8aVWMeV/wQ2zfc1ZMvtwO9HVdnFXYJcuzlyMAdknJdBPDd4VxZaRgbFr3/2nsEWxqfrJqmIdQg
XDbaDKa5GvJbNZHUKNgFTr+Pfi/d4sanQc9UZmvaHMIhVggaAB93ktuFspIMAhAcftJDg7VqmZx/
v6HS1cXnVQHDU+5w21aEQm1zQJ3ZulcqZ9P9Zzh6d1bmIo3W2CjhKT5UhZfTyLf6kDm6cVIVJT/F
KLOMJoZf+b8Xd2W01HosQbMzMLRnWQLL2ReHjDw/Blia0Z1WZehOrtu2h870Qn1TyJjbhbb8fx8p
nVEewXYEW5pPWWJawHxGc3ebGE3b5fdRbon6FJvEtQ+q/p03hX1i3mExzBLfuqoeNBW3TuKaEXBQ
TEDb5ffR1K3lIWZcNKdKSt5XnZ09G/CuIpdjrHTJKUHo3k4ypHMG9lXqsEe893RK3MY3k5VrhUFi
B+7pbdTXKgCBy1z099sTIcFnyyiM82q61UEf7Lt8o37936W2VwULI0ASFruVRWnnyX4+/+eiKf/7
aPta1t7Z/JJOnIPpqv3+CZeV7SxnXexF7T79fklg4zql4/n3W2hg/v+/8Ps1taHb6fW9RvmItCwG
mHwbWiqgUSE6hsVaRmlc4cpqeuZeXgu3uGzBHeGMelUaEzmd2hnfBvmPpLiJB+g3tIkndnVsmT9a
170XRaq8z5OFImjt7Efp1sjCpL2QsTv4qmzzg+vM1XFSEw3J5WRFbBjK40gxHUArLD4Y+byaq82L
1CUkV2aIiny3ZwP7vnRQe20j09/L7wSVkXx6YugvgJ0H8Cj6QxkLgjMQKF5QIayzzxGiv7iK112A
JO4HvetPv9/NCXtx7cI+LnMHYfL3T8SFUHFidSnTrUk/um7zqcDpDmwyAYa0uoyYsSK367FTyQ6L
O740V2/fXR3ZgOMRryKZoV9SvYaWl8SU+baLJoGUlkHI79SsXY7y1iYGznR+2Px+juMaRIW16zrC
wE1Xe4HViHYPBYQi1OIg4Ipgb6JYUTLGFPrUeGR9ytemOU8IdmrkM1lqn3PTQqGEZQL/taswtQMA
D2Bu7Y/4Lle69XPkZJ0FEkmDkOLc0w8yKB2SmPQmNBscBWRyJUrqIG3jJxlGCslBU0hjSL5c2qNW
rDwY+RYPtlDhMT86isK76BxM8waNfLlUK+yF+V036Q8Ssnymi7gf6EaizU4OLtlkE9oWtq92iuwc
NyjqlgOd8WDO6QPH0HU8r2FOYq2Rqq9/ertXQrPTR+Sj/YWaagmIkxj9NgWNY9mruRslK3Opd7SV
5eesGXrkEGHqz+bPGo9HRDYv+UD8fO/hCmD3euzFesP1dLbHqM1RE9aGxzgm9u7YYx63OLU2fqFj
8y2QRcq++sQ8Q0coNUSYa/W2Uus/JniHhZBm5FFZ0FYlExuIP8l07BsMgPaAprmdb6UWkzanTAGh
b4E6B5MGAJupxt+qLANt01THfSGJylFvrjNEboU53Bgp3E059pGK+9VMCdPq2mZ8cprnWC9v82Kc
TA2XT1129IeYx2psh/QuP7YfgFdgBZnKeyUS/QYh03en5TAWqCBXSP2EQ/irK/YrObR8PPjJTfFc
euqtU6dHMkI4jWNMhMyoHAtkbH6rN2/1vBrBVjWSxUU+h0UeOkkKPZWrbJFw9pypUSBRmTOmP6dE
CzrFegNP94FqDSbV3ZpmC92Z9V/dDOCWywKZpmZQtdf6SkOxP4B/CBtsLaeaNU/ttNX3clLYRvfe
ZKTHmoy9X29upqyvdgc1q4KfRW46UITOvfDi9vpkXwmLM1vNOchE/1bwcbCnXRA0e3Csmmo4UnpX
kaESSdzk/yByvLTUKGEmp2uuzb6trl7QyK11bR4bDRd6RoevSJtr6TRDmJbuoZFMJ20gl1azJbCO
O5JWnhPzT7fKJoDJjtQt/idb9bsGXuh75vJIOxO3vkvRUtS7dLSNE6drMuaQeOI9bW5d1d8VAqen
orqXFjw8yehB5VScdV1qWYZOjl9rJefYobwa4B5AnlGHjHs7WRDsYMPVR+1lTfujrN0+cDTEoTTl
TPhDzPdQXHY9xuhRC9Qpf6SjeM+xLozNZfIn0GjB8JFZVH+KW9yvg0b4zAhFJp04WEIPl9l1BJke
KQ2tB9pSnJ6nU5Jkyl+4N0IrPwoatQianI96Nf66jBXnDJnKpNdH7Lpkk/CbToTd7uSbEJAVTeSZ
OPD1KMmzH6lesHIw7lhb20c3mtNFEij/9fUdHHJkLMULMZk3Q6CHNjSE9DrBBuj1gBcsUP8zmmBD
kjxLq9/UlVXGrsstkqtkNlVEk6aA6cWiAXvp8jo0xgYMoF48DwODWGpwRi/1V1Z3ZpQdzDlLQrjd
z301b+xrgC9oXggeiRkDaqr5JWfrezLqZypRMsOX7ru39A/Nym51c2EJKw7GxOEqyc9jArGzte/E
rNGvZOhSVJjx6kX7zMo2dPrxNZ7yD2alAMZ72r2/qCAFbspKz6ebHieZ30B+TL71lwWn27U5bXKM
F29th0wWKCrvjo5pEDFP5VVh3+RMnsBOwjV8TTmcQJjVYEEwBsoy88gw7rNdXN1nVn5qO8YSb5NO
c6+0VTegNv67xHaAM6be21Z15VAPtXpTqJR00Jb5iaZNOBC1U6XyG1G5sh9M+83Gh6rG/XF2Kw7U
4KloHpw7fXiAXEaWXRzfrav4iLV/ojJShj6Lw9rs7bMO8Em5adWcI11KzqcV8Q3QqKk1Gf43NKEH
5VCa88mVKYfh3LonpKXiaJVcHPyUW3uDjJ/KfXQd6wc7BeTWaZ4xKWfyiq+A8RZwF8MZHhGi/utm
XdsByGPKvTyO2y81HaevsbN0eqka5CzM4hy4WT2JrfjWaOHSFTcvsnryCBTxLetdNQYVRr/z4Cjd
fVOXtd+UFNq1bgfCrD8VlfjQtMppLhilhSooI1wGQSgCqTrABa7dWXXehbpkKdY26VqY5LN1G0t6
oExUl1hH9A5dwcrgbhB6kRA+ZfZb5wpale2QPc4mzPbnIqqWg+qzw4K6G9NDY8eoc+KwKsa3eikY
fM7N2wLhhtzT3ufUWamU7ySRhkw5eT0GjriejhGnZjkBVlyOSUVLIracd5Yc/kwczG72J40NVCdM
TRpCWwY+CX7m9hTMyw86Nip6kmOpYMec1zmjufaI9/MTN/3yyCyh453fBN1D3Y2fRNxT+ObZPbIT
x58TXSHolF1H7eaLqG65hfwnzvxO7X/UvH9bl/qw1NLzoUk0PmF2lK13C3ng9rBAW+4I52HeoFf5
Z2Mj9FDkq26qh7JFcVTU45tdVi9M5Jm20+6glEZlQtStyw/ect5V6Z5MOdFwwpn3BqMJcpt2Zn0n
sS0T0DHv4K+1vharV31097nrpCD/ffBuDU4CcU3K+1hnVygAu11M/d1ulvQ0l+sN8s9fy3CZJ3UM
jnVnA4mhglda5zi3TRvYxtITJMIJPNPoVyvd48Rg7kC5NHO3Gf1euRqxwEfoJsTAim+vo2fDUS5j
Gr6Hj78tz+pNzbhJwcw7B1Mbd6pV3PBp7NGfKT7DWV8qaLntgVhqgA47UbB+KBYnVDHW7pHuPRPl
dUTuLD8rtzyqjpkFXmKJY0yp6tfIQvnMEY/FBJE46Fa9mxpeV0vTZrEmVN05LSjFjvpFxudB/Bts
ezhLM31Zpdof8CurKO2UH9u5QZpBqrKSuUmE847sGXy9MFko7VLO8Bkjva7Z9cJ6K9GNN2mNsyyX
fum0kQsilhOHTUdpFDmCd7aXXh3PAGYNfMfyGxixHbUjMlMVOWZsc8pP8Xv7CMzNAO5W+z8kncdy
7LYWRb+IVSTAAEybndUKrSxNWJKuxJwzv/4t+g1tX9tSNwmcsPfah7n6ZAl442RsSQ1CLmSC5n/O
KKe88WSglWSrF1Tmo+GaezKS75OyRFQ6yHsNlmwbDg6QieRnWT8L4Ri2P0fDUb+1II6o6zvfYCRY
LKwcxfgmXIvVgCDyTncxdVyBZNdoHmaIolHI55441T9Jawrpb3p0InFuNYvSmc3NBlMJ8H5WTFCt
3jgmjds6Uk8D4KDUyf5WWrvfnQ1DO5upTz/ost5SNTE8Ud8oyu/NJGEP6wI8dpr8uV7svxmE8VYb
00qtGDl/YWbGM9HuDZ7qsPa21hKNiI3C+8GpThYy4hOXK6xRXZE/0U9MqUnSChq4ZJMuNmHc/hMN
A+yxGwbG/ctTg7XLXVJFJ0c5H4fPyPoIEVqGS9/fdrJDLJ04mGyFDaWyrvae5+EeXChV1mGUWngC
8o64jP7PgxCA44ZjwSPFZrCAaIqpvIfNJbady7OBwGLjIWLsPBCjhl2DFsAKyYeGFXKOnri4FYMP
LDrl8wDOddN68Omk99QXzN66ovqqVPXIegXpeTVemTsj69fOu+ONu3SpMrb/YbfJJIC+Gi7Szcic
M86C2jdWKFXXBREga6wBGTMXv27cY6sh8lkt30g1jswtCR8CcjjtyJMCj6nw2pO3yWkj5gOhf9YG
YT9BMph9gNp/JU0KtnZOTJQVWUBLZz1ZFGoYaj7nYIFB1TEJorzvcKExGZvxrZFOz+LukxKGpkBw
A5QpovU+ry6V9i46JA8T875vBNlnUSG3bCfrUnqnRYR70x6hCxWT3hRCvQyBa97EHtVdlqRHL791
1jEpvh6Cf2JgdwEuLpfbxKh7wpkjJ4aVbLxFIxVj45L8VoFsiMzxBnVvdof+cEU8ruPAES2Bnhb8
dkvlp73yDoI2kAHbv9IgJVI0y3FwUCD3NTJI7InETbOUGkDPbvMe6pVnmNGZ6LL9hDiTwY7zUmAY
qcbt6Ia/xEHVPgUFOGVCLaZa31d2ec1ss9zhPH02m7iD9dtAT+ClokE1hd+a7UFYSMpE351sMxm3
3hzfD5FzI8O52I+9ecgxDdwWvGv4kPhfBgmcNIu+ZHGWcxzK8NtjP9BrYPtOucagupDQbfmguilF
ZzJ8LyVDEDJlOr80ekxWPTxDtG1M01EYOUFL5DP3oA4Ug4nF/GbLW++zmM3SbI6I+s1DakT/Eo5Q
7KzLk4AWRMu96qORvHJ9zgIjnM74n4P5KOG1FfnDMGlxjko5becovifxNDnw6N1CevzrWhd2MAoj
Y0Ll0oX9USEy55PkOQHxf1lU/11PC6/iUpNbyv4+SQ32HuQGYXe0tpNnsG5sebSkW6dsV+Nt03Jp
d0707ExwhhJisXBnLoxR2m8avXzvllFK88EMD0kakG68UUZYoa0OwmOXup8dG6xLFKHYpfJHUudh
Flzs3DgDVf4rTPvBa5bvyo5x0MykKyzo4mwmUn4IgNBvtfmMLTDZhXXWP83x+Dp4dexLrklOikzz
oCDexyvHv0h8q+8yDh5RuzgLTXvRMn2Y9U0x8isSaPQ8oYjckKMZIzTq/qmczIzB5GfSVv+IqwB/
tBe+BgFR2dlkf2RFRByEo8ZtYao9ITocN/Nq8GvMDxdu5T5ZuisgAwCSzFMIj9+5M0P7yBKf0k0/
FEMx9AL7oJM/pBSA/h6AZjiiQN+9iUaR7sn+/ErNaFew87DxLSF1mgN6e7X55Z+7e1vTb5ipJw4p
CSQbHD2YXgKGyFXYHGM8MxilTMd3En3TZ67c61neyal7SUEA/6AHOg0zoUu2Re0wMyetXfZ+YTof
0EvbuMLa7ypr+Z5GOCXOmr4JLgtDVVH1+04blD+InnDAwTXvc/Zo0u0EUYFzdE+FiBE2IYtyem68
RN5kVYxX08mOqg+agwvwBlsMF7qeSuJ/O/c5HhFkZUZ3raOQVnYpmcAbBW7mHT/vCc9Gc00UmZfj
SGoYuVCb1F7yfVx47GoiuqqhalBRdWW6m/DdM08xbkwCfnzCsMqDU38LBu6pTAEoxmob5yN3r+Xd
uGRx7psSKWXRqb/acduD7paPxfughcN5HKLdTNP+XBasOY26ifcZJo5tAUptj8HhnWEsHkLN2p9S
a98zJdkplxJ09NS0U55t+JAs6fuIxkCCeEuCTLzNG5BwgXWVqMkILSQgM4y/Y63kDfS+6CxZqHUZ
UfYEqPgSTxEqgTneVEt9Biltbth+goWL2jPiTLJxXf6LI+IioWWMCYjWr8R1tQ24gKAAB5vFjFv6
ZDPyu0JuCeITr3FKZTYvrOnpemhyRXZk2nScZDhhRgWwz7rv6IaoKR2b/qnLMqSzMtr3zFURh/xk
Xtdt43CaN9GCjiQXuJTkwNQ9ATcKoAcP5sKYux+Xd9E5j8LM2MIV2V1g14eEUR3ZniHQ995tT5FO
bhzNwV+TaMo7SzCT65CMY9gUni6b8sg1pnObzDd4/OHYhfVx6ZU4BqSLb/lUmboaDZHyNkHkSpcz
e47se3ai9MZG64xikYpAhbdkMc0bNUzlniGrOjfVYbb6S2KztwzTGsuSwdQwcNyTPdfNxmwcTFVg
cTdFtzyHS5DtxEALnXrlez7i2m+T4r5Eod7gIT7aqkODm3oP9M2kpA7PqnG8qwM733BY18cTEsOp
eO8MhuVjSkfN3jFDlF6Zu2QCVZC07oHQpTNEZQJ9ImJ0OoHxxo0vhUbS1ffsOM1Y7m1CzTYGj4Hv
LRha5glEEV/yD8FSr+4worUI+Q7XyCab1MwonK+ZafW7tBr6nWsE0cnNjI2jgnG3eMrYZOnwgS9+
n1snaTnjoR4em6wiTbhlyRhQ41GBkfrKoMjBVyy/+RE/ZE3FY+NDMocryoZPNYQf4NrMbe4e6XKl
waS2bvq/oKTx4/hDaBTbg++muyw03KegSbtn06E80m7pHlxD3aiiuo1LAVG0MT+bJWCGXIBMHoEm
HCYn+Ggqk+/DCj+tlTcxOZAGSI62mApxRfYeKtYioShWwUmACj8Nw6s79RRzCrEfsFPLgUnK2hKP
wGAzhI3yU9cx5KYPphmv8SJWPInDsIrsmuSUI1nbEHK6R9jOeK1mllqEFp5UIMibcGPlqoPZic8j
Cmg5hBzlnqjKt4jbnq/CKHdu3T1aNTuHfPWUI8XnhnrWGkkmvqZpxwQ62wP9spnYMs3zXifZHOsJ
HjELF0J/BudI6Ulcr800ooOPUIfoihZsK37VOW+9LPB4p16+9YrkaDkI64ewjXcqIGnODOWrkU/J
ZdhqHVhHDf79MhU1eursfbSX6tJ6LcrgmtfU5tQ27Zi7R78Prgj9CpLqdjSTlJqO+ALUaCjh6vzU
EgnQmxMRLNV5rqiQh1aGB93ky26sS8FeO98zMgYEkcXfiPhS/CrLciJR9tlphjeVZ+9N3hrcGEwf
J63srYeZ3spIybJFdU7WAV/sOODiWtRN0F6LW6/obyb020fF0vbGKtVnONq03iygdzYHc1FujQDM
nGIPuk7qqYAqNJDkQLwmvToV+sij0twx5Ybx0R5Lcupx1xGLgSzCpWA5sm9pmIiWJIBXHhLYBDN3
hbZzU+VddJpV8tUGFKpYFFHVOlSzmnEFKUR9OB8Bw72HufjLy7hELRpYu9ZRNfxA5iGd6Q0bpc30
ZPcJ4Stj/9ZnlnEcwFSROgf8H6RoFrnFbgCQCkmCojFPTFgRpR6w0s2Q9iCzErB8mTFUPHuj+DIj
QV0H4N93hHYO3oBzbfXt4I4fzOVPtiGzCAxzTH6qqyVUdBKEqoAa8XBKR/pn5cMzIOLYdYr5Qc+U
uL3TfCbI+S/oYuzBu59GE/r0dFIzIHMM0p2bp5Aal/SRnbx5EF70ABEOrEQeIG0xyZfN1xOaYuBW
TnO0o70P9hUlemAK3q4EQQ6uo6An88+Z+uQ2csZvVwLu8PrSPA2mg3AMhXEkKLjsssZpb7kkRxiP
KXUSs3KeqmnlsykpAQmn/xqN7LSeua9Jx1NnGfQb4DAX3Sr7sNRGvpFtQK1qV7ckMhPYGzcJggJS
tnLCLdD4XdRDPi35pTZomPJxgNqknK+4zqiMRIDuo3b2GIPAeFdh7xtRLE4cpYF3moFsg05gFjJ1
JBqhiDvQW4InX00GTcbWAnJB04hXN2NCFbBg3XQ1ucMmLoq4cvZR9x2uMeJT1J5cu3k2CiJ2RBR/
hYVx8vohYKIRPy+TeM7tX9N1z/Yw/WQ9SNmKgooalYF6Y6A/SYnMzVK/yRRaH90XXBLBTb645yi3
sQeX30ngvbSlODVifi5rdZ2GP6gPDfMMBKR5eR/QBWNauLN6i1PdCbLtTGvPI1di79O+XWLcmbLp
vU/Kuy5DOmCGDduBSpCYkTTeLnfba4dVcWyZtiMa/mRQ7Kybf1JmBgzvZN7SShwrAgb8Qc83k2U/
hUQZcAJ6N5Dho70Z4G0Yc5uv4sOc7OzYL6xpNZQDhmhsFRpjh62bCrxi9jPm0Q6CLtO7tGUVr6y/
sCOVE3N9sPFE/5gHj1bO1YRQukXS3VKmaDi3NaQ3gjRPKFvYmc0Mh/IwSe/siZEmE+HOdhpG1Fzj
vc3BXABV2chvONbBJk6ZnQVx+h3JWW7LjIOJr7aeimtQk2fgmWSRcJQRXDIOI4us7rKUDbLmyJU+
78DPYhnPoSyK8/pDp3FyJediRLIKlaUiCkM4cYFhyj3DtVtQVjj3hFlzfETdZRyGF/7YsLHCS213
1Z4PvtxpnmxH7S3yi0lAdX4yN9uqJVm4xCpaFgzeWVflW+nokdwtIOltzEaoVeSCz+KvbcIL5SZ9
S778S6lviXDDhqQTyUi7qx8Tfri9MYlzmo7caR0TSsdsmYulQImyjAJZ6tc8U+bZDKvPVYvJN+iX
APv90Jy/7DJDZLGG8GTBmlfmeB9SVxgU1YgWOCfdOe+jfdYk6SGB00KaCS6CZMxOzDFCPzXoH5BR
ohlswn8lrEXcGUvCnO5Ro3wAaEqsSN7nW062we9NNNNWFvKmsMK9ton3ltISglZL8Fb5ExqeY1lb
EYE6vgqjHw++66TK71n0zWaqbF5NPqa87QEBLL8CCR/aomZnZHTLis6JD+WJrRBQhKbycSeRtG1M
/K74iaPI+x2Z8k58smMyzdTD02/cIR606P0cCtj9PMJcNTqXMUzBfiSsGbLbe4NQRMbg+XyIl3CN
AeXnLZPlAU3WGW6uD7YII0Ul2CLHEVpiiYrdZf6R+mnn8sDYgo1fxLgGCsLiLRvl5F958944+ec0
RNdSMgUHfd1udZV8Q68t0F2xUpmDtDqMRtjip+j2rEHfg7Bh5V/E9qHLntLBRtENI+tYwI0EFUGM
UeD58FoKBLfyQ1UKYQb3fyjVbxr05Wfsel+JA+tKF/DZh2C5I7P1HKR1fGwr+Z5FAazKlve8AGWT
MeiTwnhGwPc6tK8q5DPC66MwGTWI+DUaV/1ChDyZlrgqDm7a3y51/68N089lFsBXIosVpfnpstUE
atX6i8FZQj1v+wX78FzGb+Af2CGwgQnyVPNnocFUzg1i9Q7Jj/leDu/OhNsFgtFNU1u134aHYrSs
c4rDNuSkQDxbsGq0tN6EJfGepXiql+mLVNRL0vA6OgbDNzmE+3xM7XOSvgGjOXdz/V4Z+GC6ARWh
PaJGih4ToEB5x+LU89KHsipa9A3zQ9qOEq0iQWBDHtPid91R1MQg5uBobW5DZBgOQveeClMXf0Ed
lKel9l5bSjTOrsMsI+/sMc5N4vSnG9Y1AhXdzvTyj2EycfheRBWl90vV3rHZ/1iq7m4qZLBNyZcj
zi04e5HscMzjvq5dFJ1MLrF52XtrBqpNLl0vq48iI+G2qhg/K8YWjJbf0Gk/8WOdVEsGJvuqbMgR
qKFvhv3TbofSveVN+jbhU6Bw9Shc6CXtzjpn0fJBvCPHn5sQp2VGDR6DCv/hEONBmX7b5n1hbxXy
bWykiqN9W5Gk4GbPq1Z30c7tpFpyDuLse8R349v5c4X0wZJJcHRUziUj1YVwDc40l5hyL8HEi96M
ZdmfKzjZsoLV58r36MPiOi7IGqBXlSdiCIUiAC7KmdKj1T2YTGyRX9ivEKmJtTY1qdZGcJ9NL5WX
8yzTS4k8XRd/BkhHdbBtHlnO/D0B3gmTrfZOGQH/qabYR3VPrAb1xBYu8Gsf9Ig7O0nhUqPmm5b4
wkvIhzwnHDUo4sN+QjLJeMMhVU479V0KRwNpqOdHFg7Z0raYqcat2lTI9/zMroPD4OGKd4OuQUix
PJHR9IVHJd03JPyQGfbkGhllpNmdMXeVDOqmP9MiJaUCF7ZLI3mKx3yvu5HOviJOIy4pAyYTu4dN
uEgCvEyL5JQlJEfPoXewougNyD+VKxa89Vwg/khMqD6yd8QFHtPpmno4AsheKubsbg0ZWa9Uh5wJ
M4RfUDCd8C7goRlnMM10NcoMCYa5cEi1SkaL8xspK83R+pkxfNVrzqTrz4FNb0fQY49GvUpscSbE
64mn70Vk/ZbNAhEGc2Pe8DbAP/K+7I50yqbo81173/UNBXOYMbmTHzPcMl+oU5nq8dFt9V1hEJpJ
Xhqm5y7+E/ny5y5Eb5cNF3ggxJFsoaeScyuIp1UgSnEyD667z7x1suCh1XMULJ2hRO5rpf76q04m
qb3TnHwPRk+0m563huGOm1LM7Y6EvoeFGcx21IeQyg/aDJ1MX66pQ0SJwMVRBkCWKrgbFaJqOLFw
qU0KREdpf5LGi1166M3ciu2q2JIiAiQ/QC3N08h1Yom7wkEtk6qqYzbsngq2AyFaMYlbYAdRmBXI
XN87lvHpzayvlppuFD+e6VvAKPnKEE8lNQ5uND7yJjJXzJvmqkapuxkYyG5q2lAINPZpQkPQqrlA
YRbltFQRojQx4ZGda7pAl19QigHxcQ/tuRFRuJMFhKUSFe3eQDkLUN3dDUm1bGMYG8RjgemDrWSs
tEnYIOM2C9GVN+AR7kSrFXpiG51CuVKK+05tq3Ua2yBiKm3xM1fA+HJ1cWb0WnVAofNf5ZLdWz3t
EelUCcQSxEkOG9CWJMldgRb1GCPSxLFgsE9M2ztRR899FRknMtMhtQ2sWjJsidYeMUR0mhKArIWE
qSInFJVN9c61wLltbGMzuUstyVrA1q9V2b/qfmi2JXwhDNwQ2WE1BUn8MpGaymtgH61yZ9ftPQDd
YRMha48q8WordWF+kXME3RaSUj8czGMfsWsy+pSnmZDCzYjxjIXQXqzJ0atwOTYcjtrW3E8C/YBL
KwLa+d3WlrutCvk4JQ5oHCFIJOs/emf4CUIUdrBKLmkQvZRZ6gDrGF/LhJFK6vBmonT4ipL+uhD4
Udl95Q88/mmfp9vUYDfKo/paUqjsMGS8GhGxNXg8iQws35PVWGmJM2fVVRhspGZh3bZuW+zdPH9q
iULHrZAM+SFvyJmDm7gJp+Gi2GQzBol+CmO+t4K5PS5YZ4bBeyxpXHdWp24KN79Py/G7xYbekx7l
V8Lb6bR1/bhi/MsDkiAy6C5q4eRADnxvfMHw4JWRiHxM27pN86/V6peOw9WqzCdZdoyPZMXyMlkO
bufGR6YId5FjRtuy3xZEem9dN78V03hijc+fiZ3pQizZHZFZZymOtlP+jTXUJF4maDyuuJKKs4q7
PQsMDGDKdB4O4Kkhuy3dXVAQ3mDGb7ZZn5KxAzav32vjt/QmACv2ovgqjyMYL8K0JFVfSf9sTS/u
bNzKBmMmFB1Z8RuhZonY0wUt0zniL/1Yhb/4twh/setraYiHdaHl5tTjGbpkKjqYNCOqhgXWyS43
zJtigJ1p28N1ScplU1lkfrjdxsHI3Df6WdPAgFB0n4mKzNEpQe5EZHe1yu5jzg0WohUTlGEO4o8c
5bBvAsBEce2K16o2KCbH5JQsmgX80s+7sCh2uM8e4jbFCybL9rNNC3YX0bRyD5fzPKg7zUAWDUXJ
bjlNWLNa6lvFqj71s6Wvg9liExPpR0vAHcP4FD3y+ked2txahNegp+zDi8lsZYNDOyJeyILCabjt
k91Md0PPMAdh35HMlfDGxJT/pOOQUIbZfg9U/2JOztMs4kdXmO0x7GLMhlNYQYyQx2hw1HONDOoS
55okXtmdx6rq0VhBTZqNtLizOtd89JL4iT85fng9zLagq4Sft06DGZnIPGV9Jzgi3wSe07OLU307
WmsJVtCMx1ZD2GAJdC+P3EdGnA/9KIuPajaIZwNfQoZeVn7QpGxdO2jvah2/E/0QXVFcI/TW3otg
esWNIiiUPCD2I5sgoC35RzwLvd471Y1X6vTNZMQxr/9Xq4/toyAmwI/q6iIbRz8Klk3sDvEMWzPD
SQlniDHkV8jCXLS9oBxwuKtytbxEk6f9yCxPjYcmDAdm9MLtEx+J+qm2///LpXPOykRC9d9fZk2p
b1OpPzqWG+eJnA8/8RrrYbG9c5aqBsOpMT+SiMdEvcSaAsDzALaj25rtW5xIGFgRTh3Na1SFqfei
Myd5qmJ2Ek1d3M7x8tfO9XYwMPQbq246Zcg2WtT7MiAoFxwkWwD2exKmBL1js9oCCDohv9xr5YHB
1Idz6Ahn3RpEUWNP7VnxttbGNKKzbfQzxMi18g2yj5xCAgCK3w5N8VhYRxE16j5sPjBIBuv4/GlJ
59swI2OAvvOoRgaIJdHTxIf/1HaJM8fFCVnPO0TNKBxy9L+jtn4mhNZCM0LT85kZ0ovo0Mf2bvbr
WtOnMaV3QTQwbUbpCeaBTsEa2IKP+w7a6aYWZG+hbfgy6xnVniepFuRV5O5bVJfDIcWbBEkK25JH
6O6Qmd+du1xUYjyEg/FjGFO8LwRjFtm/EfH3V3r265iiB7KG+i0wy780ro79bL5Yczr4qSvfJSJR
f0Lk2Rm2zSZtApCGDFz3DHWqoQk2wEFIe9P/eqOefYx8Y23HKw+g3jR2+mVYzAipjKPYNTZySuud
qOsTgrX3tp9+Ch3sKaQ3ltO6G6XcZmchVmYC0PqZORXbQlrn3rFZtQ4KNE4CWwMZct+g9CYXCIPi
YemKfyDeYW3awT7QaP9LJBiCnzcQ6tIAlK/YuRkGMedsEbmzihNTQfhtJrt36V4zlrJ+uqCOJlWM
mTnAnJiRBfpUC8RUbi97INlXpVG8LMHPol3aC9wwWXQdKGXThXCbZBwh9sKpCut7GX1aism2qVgG
TRTYG290jyWFjXCpjY00/yQWEO9i7hTQrIetl+MnLSWYwZ7JPDJog2QJ+KzGbbWOxFeVhQWVZ2w9
H/fDcRkXuSGPyqQXCBUWfFyuNhzlbvpio9XvBkufjaNArQz/i9FmWWz54Pls55HUo+ZSAC5McO6A
3+gf2szyJQVQHzywGHkktm0zVnJrNuTOd2Ug8ZJH14Xsr81i/JrtwN2Rbdu+/AmVC1YPMX+XnsTc
UY6tcvHZZYjUXEdNRYmV676OsO7RrTxpYXziZT5OoHtHRikjqhut+B0sae51G17LOXmu8/beZoYB
Yeg5jqzbGI/1JrCMjBbdfl6/WVuiwZVO9jysSeZmAa7KRMieoG2ADe63DicdA6KnSYkT87O3Qbt3
jlYIW4qPDCGUn8fmYxzVJzefsNHrO9spwO8kzzaQYVF7T3kb3qvW/UKc/hR416rmNmKYa+5BRi0o
KdsPpeY7MFWYRg2xXXquVEjG3IVrgC48gCLwSSovdiCVlo10iJFyxBu0AEWGdCzuMMKisCVCDW6Y
4LcL0bpYrnlKyFgcwPn3GP5sY8x9cwGJxje4USkxy61nfZlezCDVdU5CJTvand2Im3CTBs9m+5Sl
5W8+9DMaI8miJrs3I8l7J+ZbTf5S6OgXmVRAKFoch9Q1inLNV46r92ruKxCPPM99e6XW/8tbIriR
bsx++1+WiJPctWN6w9MPvNT8dQYStpd2OsXefe/hHwgZEhjY66N8lit0kaMl8T0PWf8ioruwFTtb
QERC4ORPABmxpZRCPkQwYGju43PiJCyu4PO0RNfRz57yaJDcnOXBEt1PCiEIZRUzqISXry4YhPbT
sYy095ir+L2ZuNpdXiFiLykDwrZiu4DoIDGKQ1e6R2/W2P7K4hN/XctOvL+MEhKtO7ACI6j2SvFL
Yv2LkAjlOvKvp5TvbFxuHAvjL4cCa70Axm6QsDxaggnXWF0gmg4QpylaFsDiWJmx4sntkho3nhfC
ajA12DXFGCbSFuSaE2RwJpjWHO8dyU6D0gwHbNq/VISNHJM1zzsrHq3FgpBVjOEuNrNXzPE3CaaC
bwEWdUyjfBt6vGGLUfyGTTPslYMGPWzZ3Mn4Didkfed5Xfw4eOq+LYd7YgIwrSfWD111cR4QYe80
oAOaAUCXOH0eQpb/U+weqgALSRVoP0W/NUBq2HrauEGcCclKxZeVQHKu8kyc59l7J2ve2RslozXT
ZFncZ2F+3xLQa45rZssc+4V20keZhhcsNKy9HXZUOLLIQoovjq7TrZE6ARhFuz7GBT04DIXq6qF8
iN0cJHCB8Cxn9saEB+Wk5aUrIXdBv6HCgDrWOZjS8FEGrhAVucfO6xFaE/HuUd2UA/4peDO3MLLO
02Tkd6Zktr64WO6s6dcMqgJ5q72DnoGf0UYUy1a6sxdEsWr68pyB5iT0BhYkyLrragEhAnyDlgb2
VZQ5D+D89gyIvyc5t4cU7edtbyH5SMF7Qy1kLwJNa4OHiYWkXBS/RlAfjOCuNh10FfN2KfFTetwF
I6XyLrDhS9KnwmMaOwrqQbDrsJ4cYpcOZebdpw6gEe7/nV2OHPMhJwdjH98TCNK8XIebovbKu3rI
/rEBjPeQq09GlSS3eVa8ERAFlSvEs0Mn5LuYabdBl397mNTagRM6r7eCjxu/dvXQgVX3TTQSW5Fg
U8gcirtgQqo0u2y41Zz91rHGoDNBUMNtd+vxft907U9uYbS2Ys0RG9BWA/v13W8b4QQCufbPqPHE
9Cp7SUTaPyZZdSkJjX/w8ga4sI6rQ12g+ZOGeT81hnnBmdUwpFFX0Yz9dTKQgM2iLo/TfDDbcPQ7
qE86b/8ZI+zo0Gv+1NDmD503fQNRjR+M+nNo4N0Ti4kIAkuNZmAgTAKZbIJcNz0eqx1pl6g25B95
cpS2tVejiuTwzVjLosF45Qwr92hr/qaMZt01vyeYHatejOOK+67wNsmw4O2Mot+w1waD2eZ+Spqn
YvG8c1+sICtdPiwlJ362LCA7DRR6MmTuP1o7B96QbxgDYAl20wM2UFlXUP6X4BFN/m5aJt6IoHmL
qn/CYhncCDJfPAg/NT5MfBWPSwqZgiB1a8sb8ZyzPcmDIdk1zArNGCe4YNvZdm/ImtDGRagidBO4
63X6UifLO1hnxF9Wvxaaq8/JocxLx5OUjvCzKnyRgxNe23aLbg27DnOsrW240ExZtHZCI5oNLEEr
JuSxnMcSgxuiBjWNzano8vEdKeyu0mP8whWf3c2d8wrVauu10FqLIbzkTZk+1p6qHgIUYJXjVoxs
2R96kZk+CqfKTkM381BAyXv878+GOItZFtDhddndf3/bXP+ZDKvHhOz3y3//YuNWIwg28kpJUeXC
dLy90bRAOGZpPVQ5xSE5kYlBEWp1JnWJnT306OhvaBrvwIx8kOQFkyga7U2h1E/gGi2wE9QfwD2l
H9RmtQfO++VlOSfoHWl2LmN0C7aYaKe3ZWTz1mA+tBieplqEh3IyLHJR02zvMAfpXXE23RIxGXlf
FofJuTEGOgSIY3MGd7sYWPYE2vwEWAeUaehex5KQQ97gaT+V3n2RPY74vT1D36WxuytLU3NAhlu7
Mr/z6UeUD3XfV9vSCzW9SH2vVO9uOaJgKBu7sO1QUSTrvmlmiO4hjwTVq39ydUVZQhSxIu+rBXsw
sqGesKgSZ5AdC+6voIvOYVVaX/zrJng5pjBa9jep6QoEV4VxDqHGKTluW+hADCUNKhgGzgUYpX6s
TfT7vXcmKpOVBllyh9gDJbZ07iNoeeJ+p8R8leW/Gr3QIRcjXveyfxuitLpMSXdEt4zqpDK3dkNo
Sh3WeleV5qURjCLYYzBRz9P3IU/amy635quUXsU3zHFfobNVFrWSnmvYJIINgutVoP1LfzHhcHBJ
fM/hyL2u/glNaapTvPplY325WcKKjJsyDd66qEiB+TXhiyXVjyjatwpG/q5pPT7P/EumGBmkXHFI
+TYgAXxnFQMG1GR8d2f28LoSG8BSYLoWedua+bXRT9mQ5iebGCo8oXnzIitCTZEmtn4YnMcIy08t
YvhTOWLiEv/Zxp4kZUXivIzIayB1QfcE7bnvQ040Jcv+MsTviqhOQywSIx9qKLbtO5giFw+6HBzD
AUNlfED2wevQJgTTjXwy66rPKI0JjB7hsZbEU10WD0MRE4gpvedKz95v/j/2ziNJdizNzlspqzFR
Bo0LmlUPXOtwEXoC81DQ6kJjEdwH19Eb44eX2V2ZTbMiyzjl5FVFhvKAQ9z7n3O+o00hjjQ5pzjL
WIUoZ53rbEWQ5dXIg8eWFRruyY47FFLasjbQmjRb2+Hh2oea/dHjN5vRCcN+pY0eYZG8RgUiSUxu
fYZ65C8TlYeVVlT7LiOYoujMrul4CbgQyDF86Q0qDScSE5w79rT+pLXqPcQHctBc/VjbLNVH0Fzc
NIH2WCPpZ6fzmbyGr7R20HIVYIgJEXPdMZhIYKj5JqimuUxR0OT4ULA8WyijoyyNSKxANHBcAY/O
NT0Dwk0jcNmWHWsTzSPd4soFW6+W1bCz02J8PplWvqvV8EMOECN5kK7iit16A/6h1PcqTS0HjcwY
M4Ufk9EmwRfkUiHNawxkiK1KxrvNVHhmuc5H+zli7d+arQHYry2WNSU9hPb8Yu3hfJ0ForoWZVW9
OBBi+s5+9MbqZpetS4JHXeew4BejeRr8tt1KKwvOtopB2yeTCJ4+d1eW1B8wSeUsK3n/wUeg2cH5
yEgd22xiJ+hs49gWh9LIWA/cPGQpkpL1l2La3ipTbJKooGcJzu2dhBW2KuN33EVyrRfJAXwiS1mz
4g6k2cRC3S+zdsk6J2WzYTieLAeDlQJNamJlGrXFaQ70J8RqvyosyvJsF3U+kuJiRlIu7arG2Mhp
GQnKDhxJMKFpUxsUUwJFGu+tqNSN7hxLjbB2TjcKvrFbVynmclTjE+jB5zRk+IseL/Z234Vrvwue
Y+KWDLx0tpgRiZqkL4AJpSRSCctg+uNmHmkfQDypcykKex1i3EWkJEods1NA5/rWvdKCFGCjc+SY
43AkQQQ0jXtKsKq3mQbVhvoIjuFaBeajT8QS/4zYJIXzYsU9VuSEqXHfA2WU4NH4YgxBnl0d1fdn
MrfJSvfCFR0Me43RxUY3TdIqoDLKoH7ygmw7ynRV2u3dbcBFUikBdrzxz74fHwLBbZk1hCbGa9dG
65Q5XOnrm7K091KTR8J1MIuJ3EVsk2TFFjN9FdoCl66Lw6za1ZBp5lEofwIVF2c77T384GK5yaKt
egiEGTYLuwRuAhtxa3rGA+21MBzlwpqS1FUUULRaVf2ylVhG0MjBRi8DDf906dDcW3mPjlV9WppW
LgY1ezWTqrzng7cdhUolWAm0FrxjXeGmy6Lu0YY2UBVTX8ZZpqmFWcY/yCK/DwYxNJckiVftGdq/
CqGeECG3nkZlQ+Nab1rLAlNa7Z7Gs6vwnGsDWlpqnDmuKt9lEzw6dnz3THfFs3jZNd2d9k/jwBrv
CiV76d0N13r2hyke0vVvgJJAtAz+p1Hl07r35uUA1HoDIhZEPLcpntIi+/aUmpQLOVyD0yHqMZdq
EEZcwi3sbY07HkOGYGm+LFRLgUbMmZdjSagDdyupslwyxWdHXFYrITi3i9YypooIKHpNtYvt6Ay4
vET78p4JooYH5Nllx1Bsrw6W2DhxTbaGriAPpXau+uGWZp+LMcXZKaAlmGYpDylDscztP7Wqhw73
olYWpveyZNqQWEugvSZv/8nAdzyXBezLLM3AdvbtXY+a5URPA4Oef5dyfCpZUkY+dbI4cmc+YIuK
rG9fdEdtAE8ebB32MTwcCV3U6Y0FXLjp84RUERvaSA3cZYZcPUfI7Z7MJMB0yj2nIEXky4Y1ISH8
2E7juW4ILM4pruBGYh/WMD6wSvANhEGMBnIm8fCFI0OQpug3SQLl8NeAbMAryL0d/boycVt6/rmR
0Yio2uNYo5rJadD1XIRCpEQef76BEx1nob4daVhYBoKHNVOUH9Med6mQ5VcyVUKhXJWpVb3kYZFt
47Yi5dUieMsUn7LPzsC0/HvqWvWb5QVo6LqrPGKCYG0cFMU6xLs5a6dwAcscbyHN9uBNZgJWR9T9
cOqwkGS46MUBCAKHrE5ZFzeL3PtywCn6APPh/OvMKXjSwvf4cfP+OUmIu8BbId7BCqJVEcDxM0Zn
lUXKyW9x3cDc1HT7QlMA8y+lcA6GnkPdhPocevFjbAXVKilTZEkWOkymasY2A2q954TA5gQboWjk
spW1fyoSF7STVlHvWtBtZ8wTLpQ50q6/YOQNvbeyToGuajs1vDKxaeA4ZfkFiKC+HpQmBFKTg1LG
7b2wnTrbuiNj2dJR3wZIu9+qAEJelxqdNWAz0QyNdeSba5Nk+lSWxvSzTq5V0l5881nLHO2lG164
svet1UKFlIq26XzrJ4sE4IxxUZkZPjdHcNfyvvCWA010Vxh4Fqr7ULrtVY8yc6HrbUphzs3PmeJ6
I27bFBZmOxjgdZT+OUJIRiQit5KBEbIiFpPaXICCykuSusHEk6zD0pw6OE5VNVBGVMX4IDWs8bJX
Zp25okIZtIRuEgF0uZcVOJ8ZWCDV+4yi1BK4hGL0/opuwTs8l3mVi6egJtrfDOxrNIKtdZyR3hHC
QJuQl9Jm6oQoejOb8DVXaYFi92ttmnbckzPHTueNly4unwHTXQeBEzrqj7UHNsLqoPa7YTZAIANe
ZBjua7qyGpgO9RDdZY6pS6mekJbRwEPM6pxlmwxnxRi8DlqZHLHikorQgRsoznNdnMemNHZWOnCv
A7nZEBpdORGpZdLPSeXXOzeL1F3ccuV4sibB5ajmKkJiheqkbau45qTycXo50Sg2vtv7WJM4mEYb
Iv4FIEdinhENBawzJ6Mcx1Pe9bS0Fyw+9LnlEOHnRj74ZDMc/8q+vNvldnEm5NmmacMUOiBWNKiP
Kdbw0ONuQN78RLP9p9XbTw1OuZmT1+l8jKkVREztXcI2rfo5EA1Uc+05k58gep6TomTqYZjLwvbu
/tBTkBfyG5tGPkhcS30SUwW/7tiuGn669x2cTTTJYW2ZTHaRdcIjRYbebJ5jVH4MO0S8DQbmiKJy
W4GXLEvDnqtVegRJ/J5a+d5vckw/Y00lX2gRce1I2mjYtGRQn4K+RQMuD4VnXUuaCE1VxftfhXDz
fIRSaISwbnGeoU4wEqub4CxGfR1IakOC0CcIdiB0smsjAWZbD7qtK0dtF3GJYQ6X/s4os3wpUJIO
SWWyCaU0+6bBgMN7G1PyYLlrx/eI+BvYXcj3EuPAqeGl0YIMMyG8XmXzmu4DOezCmvINNB9trXcD
v4b3Q4vcY6hFrJhi9jnZSGhQpCpjYtkt0B1oxSlQsgL2w2EOVjSRwyJXHo2uh5uXJzN7ZKVqgGJd
OKOyHJx8WEBzLQkbpfPUBwLtRVHCmAxrhU5BdNiMHI+AA1yLs1fHB1Kg9qmV2oYnYLBuqvClw9LU
98U+HCUxWgQsW7ZveYDdoTUEEr3Ln5PKc9nysOxGccAOwMUaj7SNdsltFFQjBe3bL0Y71uBuHvLX
YP87sOQkcdu6s6anflOM+cZOkw8SqxJuo8+dx6HsjxjN0WXMLcpG0objaasq9JW5oRPrqAOfPxXK
Ete4svW8Ss4d2XwKP8IjqLqY6JDHGeR69bI3CmAkTBbpoyx3FtfKrcohwDFkio6Co4K5E1MPh7hw
8h8MvczaNO8ltJOXPiXOhnOQnPDIzmHUCMlK7jn+CD2jzbBl+D47SxqYOg70opMxbIsGyIJjP7Vh
IzckZeOthJ+7Mv3GenGLFnNFrH4MzjTwE17/UApRHOLKYLyij+qH+mIHVKhWRmctapyM2zwM4La7
/bNWHLCg9C8QwSBh1UHNNcSHRJnoA7XMePXrQ6tn2ACoOz3onm1uO1j1nJm4vFp5t+tOOf7jn0C1
f/8QPZr7g2H363/8t398nd2neHNVxnIWHMBx9uszxKWUY1XzltfD26//YtGTsJVdSOUecr0dYx2z
fYZSSlIKDAHZdFKB5tcpKPzDPxGFg3/4cPrsr6/zY33isQCWwysBt1sHzVoa67GtJ46jib0Xms28
lPHwaPbsCIDnd1jpNZyuVc8c1sycPfdpb6vFxORjE9tOP/HSu1dJB9KEqjZmth4+Sj+5jkSLwOBo
zPy7aUdQ+K+V0dSIIMbPOBYAnKJy2I0jKToMUsNuSKciQKebvG4iPZpVTAqjY+xYoAYxugGlQjCA
NV7AViktSB3JAPYANQeOccJS+l1YwWcCfY/dcbZUpLIeJqPdkOHVEKKDn8KYee61zXgMgnDZ5JPZ
Obzx0HBWOn0MdQ4Eu6EqQ62aY58XzERnjnwKi6hZJIqPOla6d6/YSObqyHOhTttA/a2G/Y2r5Rak
xWNXare0c2/qCJmoIKXldeEriRM8HhTJBTrLZwP0RTh8pAWjOav4TnOAvAVUrSK/hDa7zIEf4TUO
cqx3UmMWCCkEmArQgcQdy5pabGtN61lGQCurlRfb7I8wi9kGdP29jrSVEhnPkXAPkLCrTSOsR81o
ZloQkmmzaKKD/7y0A7pZE8whpo0Jo8MBY6AC1YX93cZA6KlAwLG48tTQ3U+vRFTJBxNKXAkNu08Z
+fWSjDlOGTkAFQ6SqxpM+SCt3KSsrwD67Yg/8GRo342A82OIdHANhQ1HgnBUgSyonTUIPQZT29bz
7lVIWDyhxmAJhAWq8GubjDdUqnKWCh2AjV1wHHR3ETfFW0nmemBRuChdfnJrTF04AfEORVoPqtJf
CFEYnJkEHpSwLw6//mG9aySLLLA3hlDSbT7axaGc/hEg6nb/eon4/0s9+Gf/3z/zYoABFtT/tv7O
p/L46le9/T/+858/pLR96hT/vdP+Tx/Q6wQB4EJdG331NDbW/9GjvbjX9//bT/7eYv84FLTYf+ZN
Vk8/zce896dKcEf9ZyXixzyj8j779/+Jqf5/+7bfqsR19W803qmuSp5JE6ZFp/1vReKaoGKcG6VK
X7jmqqbxnzXipvE3y1TpnnUNvokRLuXj1X+W3QuTBR1+GoMqPrJR/0qJuMZm9a9/KfJkmOwTX3//
q6NrBKowFjquyStxdNvl85/3K/b96u9/1f6bV7ddEmrkjFhf3ZQKqA30AlrlFoX60jJK0R37qMGO
sT37OTOBBgTFBY/PHPNTqMOaae3iWBpkpnFmPRQWo6eopKQ2xIsSq9mTWpRra1pYY9/ZAPohft08
iVjBwdjCYUqU8EUE+DxNBWthHj3V1MpRWBgUM2PIEFNLtL7RvDVayyS31FjaupC+NAVWdlo8lZMU
TewtDxzcY2n0WqeFmDetukB1P9tZf0GJ+nZdntadNzLVUd1DPObUWIb5OrTzOyMN5qcUTjIK2DlA
ieeWW5AnEvlbVr31YYw6Rr5er9iIAH3eCR8NvozFm+c1d1NW+7iVr+ClbqSRojB98wOiWFMdaN+1
tB14GAFFGrVvwaRhD+Ww8Ms2PEQ26lXF1nOfhOkL/T/es1p6ZHCzpn/Q4OyuyrSu2Fw4BfVd2Q30
P/0B1WMQxu+KzJ5oA2XvIt98F291o6hwIDsOpg1UdCwfzYFbYjPVboHkZiwRaRdz0J9YZJOfrWlg
bKsqekhABqmusfUaZIJRA2ASpD0ZO4UWUYCrIKZbQUEEAlPjErwqAF2OxrNhfzg2xh/HBJBfWlh8
ctaXbkkD4hiAT9bCq8JXaS35zt6iJnPaa4QjTaqJkQMET1ZaD0AyHbyrNTr3EOKaalXHQOCJg5a9
yibbtJv2PXHZbOENtr2gmeszGF9sFoLIzmdqB9KF6ChDAHXyZXTenjUF6ZHEWlc27BEdXhl/oeZu
jfwBBKe6SMxvhtTpciSySxPgMQv6VZUClNMD9FtjfKW+AQYr1l0iQRPhkB+ab+kG8reB+WNx090J
vEqbEWRXMCHn1KReNY57d/CbDmS0uLujqpEnUO36q9CAAtW0unWEfU3X+2onGlpU+CwY4vqJdBmq
fg4RBm0Pw1r2OlbMp4L+Edbm3LFRlfoJ0pZthJpuaLo7uj0zssQ4Yc1+sok7usBdd7S5ROR51U1k
MlrAWTevBp3oogFbSW51ijKNpB3mnq19Uso667XsTbFBZCYFLXQQaVY+RW2ytvbkgqGLhhbxjfRu
2kd27yQ9KxNkR+UwVgdDP72Y6clVBNGOoISLMA/MMMscQk32uxroZ7ZsbENNTC11IT46zv9l3egv
EbgKSWU8+uOefoeOWUGvuasQxAJxOYg1GZERYapzBxxUKQ5eWVLlEpAdzJs9mClNjhcdFcDl2ulT
/cVga4uT5k3qyo8//ZCQ/ELPPrGtuqfIwaymegsLu+4ijEsNSLN91uy8Xo4sgWZVbH/FwyeTC2y4
dXVT0vYkhvYWD/wZ+njXWg4VrDpKVRjwNTWMYIL24QsHD1VrDoUT21BCY1bvfLi0T0BPvKfkR1E2
9TvjPzopC9iInSRt2CHeMB3UJqdn7HKOs8zcWUnOX1c9tL3zYud71c2PaYNnrJyrurKzJtogKaTa
yXaO5S2dnBxkl296kHf0+Z5QRvOhXBdGxwzOpCHDBwwg2TZEaJ/+UmErbVG3yds3U0imgBxG6Bv5
7aBXyC8XQPDY2kX+U0hcqQiBTJPkM4G26Uq/Zem5bR34j8+e8FZpXx+4rDeBoe56ij6n79QwZpBI
ozfAWlhgyUktr7sRJrd2iVjBmXC4a+VBi59s482k3jZGnWACuOD3mxl8meK1V7PdEKhnZNB1Zq11
1qgMTsJT45uLAGE8C+nF88SmpWxKZd4t+o0XYbrM8j31biv8Nxuz4P5G1K6OYeRyTJqiYcVsL6YO
oaKvTw19INPEk+E7LfTuznGNKcIwxR+zHQIDdwnzgZ3xvlGsQ4Jzq8zQCdP06LY/XrSf6lT8+Ewh
8ZK2viuX+SKyug0Zru2Qk84EfpTgX8q5mTm0pWOdSTJ1IyMA1OCaaONYoXL9Olqe6Lcps7bpf1sl
IHTWnRR/WVevbanufXYM1Fg/qWwCqD9bKnRv97Z3QxdZ+6SXRPTSZdEhLrvVdFyjik/jSZ2O8+B2
y76xFlplLYRJSJYmXEJYSz14YKS58Vp4pXnxYNeug9NC35fYGsVQfAZTeNOJ83Pk+Kcg0/am4a7Z
oyw15QufaGd7x9LqJnZhcvTjVzUZN+wpjyV3Ip0HpLCoHMjz5iknX2h03ZOR1O/Tx3QZvCb2cIaI
++DZxkvBxJ53ZW5BBpV1SrVOejb7+Byr/rXGE0IPyd6tyHO5h1zYJx91YLQnlE+2UYvhCRTlqdCN
ncsAmhndWbbqLsUJEwTZue/bp0H4jzE30QS+UV4jpZfemx7ydWP7pDj6GV7ZwWcqWdn5kcJg7jJR
iqmVkY/2omoe4YAP2FUb4HBrEVbv9ZB8UJe+6PV+4Wv+pV+1evSaZcoFO6TjtNfG1vZgp+aD0V8N
fgZGgZtRpvMqVk7WZzj4y7Gp1lo/zDVN3UWYNAqCZIZGrMi8ZK5cRpBBGiZ9Zsy4plA35ditDN89
2El3HNKdKaI19u1rayBfMLVcSZJ/ZrIWQl1nRXiJCndHi9R19BmUuf4z1eZLds5LlxQqAszSjPN9
CvN4YMDQBjRqFA/qmH2rxDrjK2aCU1Y4W7skvGt216Q+hUV9p+7wRTftN1kB2OtC9Zyqr0GxqON6
XypgGErivtYiP4IU3fGovqZO/4IL5zJdM7YGGz83vz1Ou9TPf0WMSqPfjJKybGJ9xq0mpVHZ2lE4
+kdS9j9dD1QkGg9FMT47MniJ3WSXms17YmrnPp25voLZLwMFEuM3sgyIjtXBxXutcXIH3bB2Kvw2
JFjMUlnItjpFI5HPDrLfXa/X9Xj0dO6w/hREm8Yo2xwafMlBqeEKEBI+Ut+4g4qyTvwcGCfURJ+e
Z+SxY+NwWjuh/9AzQ0T0CmDT9D9x4r2XyYcw2pVkY63te8jAaDyzwWxulRJdfHV8pchn2+kRJgyE
LsWZahc2MhnmDWYGs/fXcaQ/1syhwuma81p2bDazwBkPx9FscLVCaihJ9Pc+nSy+iRdRshowUqYz
ihN/lAU9q+MMKvTOtrsHbuMjo23dYtnh6EskhVc/cDd4KB8ABy2rojpU3tXEBdFVGnCF5kmT4TVs
4vMAhC5iZEe58dJE+VIrbT/Gxh4d/URw4zSM8bnL7a1S33iMHdKwfwoYuwiTtxvzCCRJHoBPSaU8
5Xb7ZPZcFFnN3eWnCmjLYZA/JMpGBrieI+eJG8gt8VltO/3WLqZwgndj+nwL3OEFH+y50SmCocjA
01myRai2HfeO0ZwjxZ+SDupXRhXGsig+2ayoE8T13oUsIS127vOxpJJsiPHqPOoe8kCK1sRmn9Jv
PzgkiFBDLC7SHBDSGueQRvGxai5ds4nz4CsYUN3ywbEJrBbAoWJzlXs8hisSV3VPFJuE976mPBxS
31ESC5lepJXYdPkyifOti+rxVXluT9G0Eet6ce0tid080ImfaSr0WY1amYJRTKgwYZEZHpZwJFpd
4sd0Wetg48fzIjlJiXsOJVCnAHqNXzUhmE+hzNx6orGXlNkn0GRJxeFkkM5KDkhZVgkcIO4OGe5S
6JPQnZhLgtXnVJJZPMcCcPA86wD7rV3kFHjOR+sBpx+JMf9aYQREVGEcr8sneB10/rrY98HWLXEm
eXML+LtpdU+VnR0p9RJrSgBPWQ5pC46IWFkB7eMRYLIUh2VeDQtV8eShbtll4WaFq1GsBFXgK1OT
+0wj3sLGa9k6PJDriWcWhBhIRq29e3a5Cg3W6KrNOqemJFBz8a0FCF9FjHtKV5dqVn2ikK6NFvwB
gvmpjrlYg7Z5k6NN4R9kwLXL2xypzIZhWSagrcq72yUsK8jI9o0QM1BnQVoZePXo3yizYKM6+ap3
2oljjvjIhM5PPnQjpIaV6fmkM3IxEpIrnyPP+NHaAPupSuyE5IMuXOypPJaD1AJkj8WQxvExWSku
ifG49jNi41JbUihXz2DejIu8n3yq9U9IzyamtXJ86FyEKP4SaMyto62LAmgYtmMypvYU4+yqbdTb
/YZuGSxQqRduOpwxKx3GHetzcuLCY58LiM1eVRaKi8E9VPaF/gAIblMABFhO7d6jAZrSHgn1mHnr
gpSKwn1p6I9Ja8cMvAnoyrxcqmVL15p2tYsyfsorIAyx3bcbawQfB/1MrpCZ4hVFfg2ZG2Zgg4d/
Bj2aYSIIO9KLH7RUeEha9rdXNftEVNUO4z3Zr9QQnOq4ixicxnMlA4pgsRyYJUQR5hEUKvrQPJyC
DNASH9Oi2uEdZrTNm+CtSEmQxOCywTCZHHAkQXvL4y+sYPHCgi/GjL2mw0iUmyYWW2Ac48zSLm6q
9guyTNAKXJf9ksZGL/afxpZpgoFUknY08OpQJplMYAIVUDnnrlqvVdvHua65xjkKgnlgUJZVWyZt
3nIb6yO7Km5AqfsQ95ilya/AmLCzam066yzFDNqkeOiqLrs3UHicMe5mDo9T3nsid6gYR9aVP4RN
NE8rZq0I2xfZOM92YXy32BjvJpx14bn0SSGM131TPUQeG1SMJ/7K6XOLPvZwWCdu+M09dXjg3cjY
+rirstn+hiwjJ76TshK/Fb4USMZbTctYAYqQtx9Rqvay9jYQsK0bTGV0N3sHmjaYlmCw3FOdcDaM
gOhR3lNkOM1VPD9on61MrtyAAiWZUyIXVHF7i5KzzVxyy3lMjMjIQQCm1s1xTxbeiBJ/78y2408l
F9S+V3Q76PIBX1m/a3Ft0s2uWtcwlyXAFF99iF0ClaVLyV7hWtGVida4EbTuhthJDlWQR4uhUT/9
EfuFErH4yGlDIgEjZ2kAsXCAQQ8c21yNeWAcobuSrFKj3SBTb4uPnqAPxUSgWtNN5JdPStgUF6F/
A82ga2rqeau4Z2zqvisZ+rCzsQ3aZ+LsSva9wxy7TpyAOFPivlmW9mzUff9dMvKt2vHZNqiaJAhg
20h7rZsE7FCo0JngUYaOCEzB3mACFCAcafNwQMxllb4u1eQ9KNJv1joIWel7lSbPQCt3XN5k1cZ1
rlOAEbvapTNhckgI41VyJDNxHAI5lb9bGyejYLRwqAeiMAQMglu5j5UyUCGAwzV1GKIblhjm+KvL
mZ4DC5P8ADUiVgVDvwGf4w3ZmhDaJ8bmHUPnqxtV39oI00U1c353kyygs3TcBX17hmYczSjKASdl
jLjhK5acxJHSgQAAV83ILYUeRLHqRndjv5edAJAd/mDKehe98VKNx3BcAP74cpPwSxbylQfH0sys
rW8621Imt6SHM+K9Dx4oAY1hkkblAVER4mCN7uOc6x8ULzsEY3KA6l8srLx7VBgvzPtaBa6E2bjV
hmPapzCL9bVOZUeYo3uzz7VXRnhkGLX0Mm+Hm++lrNaJEv1IYZxM+saMjkalrPlqzOioRtkWXik0
Dc+/cjfZKFHyDjkd82YlOHmZibgy+AFwB72yMC6h4z1O/2vg8mjoAk+Si5mHAKxYvrHuOUqPZmXs
Eyr+YBHOcf6ePCc5VHhV6FfFTGn0wypl72mpzDqLj6Lgq5xMvqYhJBv51AFlqxvnkUHMzVWcVaeZ
a1m7R2E9pB1XjRtZFTgk/4esKzpj9Jl35jqxsauZ4/hsDTVX9kR0yemLzyGMpBUlLBbD1IigsC+D
D320tmHFRtj34ne/JzAv9JM28ipgJCeA64alhIJHfzsEGfWJNni6MjKxrEaOSZbSGSKz9lFR0Sxx
kBusjYMAHxpdBP1A7QbkwXlYQj50gMeoGqtiE7G2cQF7hbcgdJ6GNliAAGRRw5vRhQipETysxFtO
f6njZuc4lDcJ0KZL5Ebx3S9tsN8Q5sGOYF5uHJMdO4NOXTxiuti1HKqm5OoQub1yckZ7efuhBcRe
UnMTae2lzVajzjnn6hu7VJY2dj1k4PTAiOAT384UHgk+Orp/En34cfiKtuPYZJa9ooZsm2sYEvn/
gsB0KghCPQz4RFDsMmlfVJFy48FwENSYU0LLwv+csZMT94WoqJuk8T5UsQEUrBSb6ApbcGm58bKy
m2PWGBfPsk91JunOEguJ9YIUeTnrea2Z7p8ixQF5GV9iYWwIJS/d9NHgehaCOAZKl+CFZqaHr+2X
LQaPjcWrRmcHdIwOrCT+Y4TIm3fHUjgKPAZr6qok/6oFm2DCIjvMg93U3lYZZ2rCXRJq0EKNX+rJ
H2YmjLv7h1GWr77KWZYp6S3PjUucmyxm62nWL9wbNEnIGaT5iOo5jzJic9LDMGbGa28GOLQCu2nf
8/qK3t7GUAOPyImK6D+ckPVDDU2nKPiesMBE2Zqfvu2sipHDDrCoHAT4iOxgIIpTAVzOa41jZZcL
BTIpAYpkMwQw+qi7Psmifh2q+IdiFOATRvbcqxAhun4dEWPVdyjYP7rTLDqlPZYceCJOP0adUeZO
ya3qRVvYHnSlNNxncPCUqjQXmvuNo3gydmZnRwQf1UeaqygbChtGF6Zq+OH3hAmMZGnW47NGSbtP
sZ/U39TIWZFdegZ8u/MVd1c22Xvo6xc0t6XPpK60OE8H6PtVxd3VCNrjPq+5CXShsUsiSapMWUb0
/s06a7gybqDQOjm0rX1qvOxGPPjC8/DmYtVommaVCIqHR+5pan4XYAHwYh76EZklqstXT8VDrjbx
x0+Op6Ee2RSYym6I9UvKyZyok40q49hjDrsI054iEBjxxubNEc/li5a52zRny9GltPexXMFCGIdf
pLXWraXMe2FtE8/fy6F4jcbu2ZTOqYccWnns03tB7Sp857PBTtIOu2eHgQLJo9l0MGoGoT3pT5kG
6AGRpHEot5ayJnJdZZipDBpWHB4iXOIZvdK58tnWnL1DnxyMsps3FPaVTniso3QXtnBsAY5/MOVN
cWSj33bPbfBpNzJeORU3Y2NyX9OU6mnVFvvnjMEZDYQKlhn4V5i5tfagPA4DlqQuv7UBoe5KWSbE
6O74J8mJmRsk7mcRj895DljHs7fTKZvr/sdAwCRyeVz2VkuyqpsXpXMqDHtb+OIxlOZ6enyHXn00
QwsgpH7hHs96YPKHK+0W8gB+m/yspQxuVX5U6GfnITDWg6iPNmg7wCPc53t/eGE5zDWJ4bZrqte+
NL4ynI1KCqzAKCF7Zs411Mdzq+DxbNMJd5ZZq6xGsfcXXs8ZkJXWxlJ4oZaYbtRmCJmdOeLMZL7D
JIsNlrbk1H9QfCi4bRsfZGQ/IsATHh09h8VT0LICybCkUIVDyT2t0UDbrBwoSttuQh/nbVwU3VwZ
qXdtYmNBUYGP0y/Ql1HSBYtOz/Qlq7Lv/68w/9Kp/w8Ks2bhD/1nGvO//4/k+y9f33853v+kTP/+
fb+JzIr5N0MVtlBVy7F0BFVT/IfMzKcEl4rmOqZuCVPXBWpylss6+PtfLfNvaNKI04LptSuEznf9
LjTzKSRpfijfpFo22vW/IjTzB/1BZbZQrFWVtg3DJu7DEkjl9/xRZZZGowij9rFq+Bna7ItQ2MT5
0Ndw/P7h2Jx/U67/AvnpTKl0jUQ9Hbv/+qs01bQsnVgZvg8Dvf2Pv6rRlTp2Kn5VpyR71oT4d/Fn
Da5JojZf62G6D/NoLTt8lL3/HJXmLcEVyB1sOSbWXnNKnK7yyy3V7xiwQBAPL6OpbEpj3Mo43jtF
dC6UaJFU+YOtKNd//uJN9c9y/K8DpbET1ZH4LdUStvbnVz8WaUfzlcpTriTiAnf/oekZQMI8h6gB
/x/1qmGpTjN2GH3iFFxA/IISGp5Zy187Jv5F8sKA6KB08hTFwUq8m00PiDf8X+ydR3bkSpfft6Kj
OZ7gzaAn6T29neCwyCp477EjrUMb0w+RfJUs9vu61RMdDTSoPIiIi0BmMROIuPdvvK3WRBE8Nymc
yzbVHYv1izXMzG7YYPWpa/kti2wAhXK7DFX8NxIKu6VZQn0eQLaa8rD3PP+1SxEVxbQIRd/c33dK
sIK+vQ+xcUcYZGanJgt/qE2Ffzskzt5r7b0fsf7HPY8dDvwfpWBlFfHYzjvSHfix7wYNVcaY50et
AEhUHZYFsfbTnySZK9nf4/xx55TKz0q39mhsHMsBDR+kxK7UoipRJyLZoKiITTnWm8WGikcialSe
dGPGyAlaSn/0cAR2ZZD9MpabmveCOzWoT94KK499jn63ixw+S71VCMzTQchdnoAJOIgtEsTW29a9
6aQMgSEd+ctR2SY4mOguziQW8kxaeA1C6EZJpQ1C54sILn3cxahHZVfpkKMXZeuQFocFf2dQ6YEP
+S/atykZ+8pF3z/f1GD10M28d3u0iLAfWLK1bGXf4n9Q/mln5B4txP1CJLrjtTIlNrweMoK+Tjx0
rRL1LnHGUxjHi8aQ7lWVB0RSX49QzUlNIlqBLx+ea3Fl7osR7kVuvlFnv8m97JbCKcKH21RDrVMN
rvOIT1R3wMDhW9y6TrHySD4HPo7gbiBtyGa+Qqc/RGxCJx1wr1d1NqJoSHXouRbdS6cZUJshKaQl
D6CwsQHyoXgOsxUuORD8HJlvVoPK04BIIpARQOd4W/4wfP/OM83bSMepDhdQNrwtBN/aDh7soTyB
Z+5nCcbEc24v3kqFzKc7cr+26wbPrG5USOejDjhCqkRRAp+uoWKhFObuOkAsmwxWGy9iZDlJcuFv
mUTMzL1za4ZI/7u1RGYZnaTKe8+MDy8cf8HtJqfckehnp6WPT0D+fb5KJFXaYkIs2htspZADCuV1
E0T9yjRjmItjvEynX6gTTBTESZS0RP9uJvXaQYXsXaeIVdbKa0LlD9+k/JTUKvlj8k3Fyabwh/b2
vu3hK8q1hMRJdrKoqeMWvRwxzwAr05szQ7UTeC0TLCPawwx9znz+J+QO01Jo+rJKKoy/dJ3ERx3F
dIpr/Mzhzd5Vpv9YuuHCVikADmtprF4y26UEmFw1Q0iWqYMJ0y4HBH37JD8Z0SbL2VLJ6dyIjLc+
jx5L37mx/eCRLcGibdDL9ymU2dXzlNhJYBvP4erPs9rd4E9/4+rur5jKfFvgg9HGuyYPHofRvjXg
+lmh8Uae0KYSe3BnJEywkQT7XJN4gKgPFVt/k9TgfUjjXaXYP8uu2ADRfLN0shCISvvqIUyia7nO
P4aSzLGl3rhJuVE8eYsHBllJMA1G/FTkNyABN5A7HyUK43O7jq506bWJ8zvbUbblUCMopKP63BzV
EQyLC1qe39/YFvAOsDPNYcUbbrTPWm/rVPEVQGhgT9V1M1whsIgxVMP3TlL9VVF74EMo1lfBg54B
Ah399dDhoNdJ11ZXP3Njf2so+yOmB1xgIfFebaXapZCrqnFAZyi61iv/1jTLrWRK1F5Y9RZ1dQIl
uk9HxAGTkJXn+KroYLLdctO7mE5agAoxILcR4usK7li5fyM54VP1I9bAL5FaLFHmrY+x0uysMlp7
mvEzxec0ZeuO9GbNWhfH8gGdz8KBZDeSjR77bmYH5k3ZkBIxsL8D/nnC42QPMXXVIKgPsNV6G1T5
8P9Xev9HKz3HVFj4/I+vaMVPFOIEh/y3/358e/9f//ODhQ3rvea/nbLy4yumUDmf/okq1P6SgRVq
jqZrOIZZCri9M6wQvKFu6oAHLcWWFfjFXPJzuaerf2mWSgZcgR6JTLR2We7p8l+2CQzRZplogvuy
jP/Kcg+J+WlF9yeuELUrU2YBpoNitJRpmfYFV9goodaq+sQNdKAomljDeh2ayZYNsRqJ0Li8bhAk
dzq4VLq9N/LyYZBsNKEauCkTb0R28CUnaSDV2LTbWXPVSP6roZ7Apz0Y9fiMawY/BEnaQZ444akA
RWZWDn2/YKuGGrdiPuMNfgDTVcto1qFfioC2vzcS5NoSlEIiPz5OGU6nA3CWRWCHWxBKsjkuG4tS
IvD5EyJbtYBvlEF13yGVsZRdJVvBJeCzTEIf0pg81r1JZZmbN04PsN0T0Amu6bwhCBssTB9ciML+
N2epOpPySYWod+6tQZn7g/IuF/kRV4xfGHTdgK3qd0l/QNEqm5XuLX6hNYs+FF8co2D5h333zEfg
hXsQVeUA+xs0K8EnWS9djhEx9Csg44htzIy7pu8rxAPcl4Aa1SRLRhI+AEgFnj3vErggEL7Hd8+D
mm2Z/TFA8cSU/VnRxzXMYoyeJFbAtfqoYfcCBKu6itCSImd8kyqQoLzSvtYMIJLZCM+Xkg7+Q8c0
aK9DCf8jxLW4TSJ0UGFnPIP8CoxTa15Nq32TuxKGUjeCw29WXWSTgiABgDXMfdgU+7qNrmLpVamd
R4NnCpZQ3jwInsgv/ygC7yD7HTW59DaRMmSRuvTOUBeDMR6VkExcX3pXbdUcJFk6oAAyT8L4l45G
dKf5p1bB/se2KeKxRbqHGI5ClvluuO1jYEWsgXQUxTFBl0lUw1fVeS57R2n6a8p6dZ3EysbX9Ucp
RW24jm/qDrQBOqWkSDvAf6g+qdAbcR0DyFCilFpTKSXrljzkbXRnWvFWN3ii1NU66btrqgcUBXP5
0MjAFYEr3eVo4UoRKJW80cBzshD0E9LznX0np9QEMUBrkAAbI7Br9cRIZs3F5iDcJzLwGFVu79IM
SYFAeWUVZ87zaldmGV46oR8sBudOGdGeTl2Mx4MECp+Xlwup7Z7YED0V+K5Qqj12mrl2K4TYkuYe
9RiKhekhIj1rtS+VBzM+Mr033L/w+EaSD6z7jzRVHhILtBn1S6RN2nsDGXBcMLqd0ba44pgQLTBl
K7yhJMXOkjdNUR8CX2oW+rsEjg49bSScJ+8sVozzoMqvM9RrgKI+iFGjliiOsChQK/YEGubScMS0
dYPprNTFKEik8keDboSPBbgPwnimV90ul23EReMfnVW9yHb7y9aHH0gfPFNoBH5GiqPrLCCR2S41
qc7rUYK+XjV5x/RXBkowwy7EJdWQeEgiP8DmmqyLyYfQG1LKWsSvTW6b1cDyYnCGZdK6hy4cl6rR
3ehWdTSwR1LYpfiIhufAMIw2qGZorVp8h9XogHolQCTv2Pr2Vo8RNay6KfP2CJ6ko2SQz5MJjggJ
HlItSauZ7QVIVUEpG+CSu5321GL7QXU7fmJjz8dnpTVOv+68lpeuBJxTT7xlSRFk3nvVldr389hB
6BwYCmrMCSsea+24OPHQwKkua5eFQ51hpO4PoQTpyzGFCi/112Nb3oaWb85KeSpC17sMpe9Z28iP
kWeTeObTgRyW1uw2UJvMlmOIbQvqTztvyB9sfFLcIP6l9rAw+r7DfxhWemKqKFZNlfyIzFaephtr
RF/dDH+B5em5QReHJidrVSdyjBoIdaIIs8+SPGNdDT+zsSPbpJW3QKvYziQtKDE0KwYwTuFVqtaA
LNvUXgxpv0SsNl23OcQ3nCbnpuY9pXn+ijFIwGYSSNbYIR7A7pj/IhcZ9JcmkXmbxQt2mT8xZ8bH
7E7qYzTHq/aNzCkcvgoDhzq7QrsOEgZFQG5W+DEb6gxxsZ+1gaEcZA8SfMRKGj8wJZAfwxB4zYi3
rYUNLGaxzg16rw73JlVd9iYIKXAkccXeccjgcumvIMMph8tDCG6StXjTSlsbAh8Eb5knCbasWoKu
EjBis0N0N5X6E7t67vyp/NPVo4e0je+ssf0Y7AD9HMo0ZQdagydexu6Z3avFvcVWq0fsQpSVUevw
xfqHmBcEW1BflgKEKEgYIN9InpMtFWA1/nU73SQ52Dp8392MpSeSB22TABQtpHvbcDEf1sIXpbiR
eQLM0ZaGRG09hwms6CypIS1S71BD3DksjSW3jpazBi6uMpQrHn5U9R2AOI72A0YHTne9bi0qE4hR
EUkzvXVP1FkPms03Bhw31nPhoXTtg13Lb5JXvDfofcrBT6u4qjXteWTb3owRKIwEtV29eFUMvFQd
I3lC3PXeUKN9Zb7UxvhY5sipOgk0hTjAoLiyKakKUeR7dE7QnEFUwM8qf2apJRBoJDcpHaN3NSwL
JTlIZYeCRz3Vkdt8izP4g+WpOGqQlIfp1T+GfrNBq48nmlV9mH2Rz81MXhga9AdA1yooKICQpj3z
SFJNmIJTa3ao7ig8sC0H9F2ML66R229+NT6EJGDYUtf3pt6C7UO2vtf1U+5V0crWSAK3sX5shoQl
vEkKNoRbDyNrH4+U5bWkNreei4QOTijk97Mg3huAnKifstivcLPFIY0NY9wMlCfBmZUZECREbZfc
7a6sCsR7a/GeHaN/rTH/VKaVy3iPQiB/Lck/uLV2bKUrb3RuvKzgy2XwDWva/tFJ1J8pO0y8WpJb
UAVHbndrcmo9IiFhBXU3U+5JLO4QfUC+tUbDm62bj+0NRbASN2tHqtg16g/hE/vSmroRNcnOLE3S
QtFal62d3SNwXdvUASK7SRf4PF+BbJk0h/iKBawt8UzE2BOKF9/UI4nrJz0q1LUVpZjTyQi9udIe
+cwdTkHbIim3joK/EIYBnvosFmUJ+QbcgkJ1bOZuKq+yHMJ6aB2yuPxItPa2l+EJmjqWf2n/DuXv
DukpMvbRhx08Gsg8Jk34q66MAlk+dsZKXl7VI7RyDRG+WYlPUoLflsQa1jHjXyEG4Thdm9M9H335
IkTXx0V4inqbMZt8mSy1uC2aiDWkIrUkbVruskWO8Ef0XHb4zuFgsGzSsptJJQQ3WMjIx9wFaJF0
snGMEQ/AxrYB4diSDDKo6dr6i6SHV0rt/eLJNwsxKpyPao5dl3LfDfnVtExMAnPbGeY9cG/AcAbC
K3WRLcwAVQpu0j/CjAc5ewXkIajL8/mWAx4Ksu9RmLKmik8wsvPEK2T0zY8aKkurg7esJ5C0P/60
S6pP1B2WqW+/qhpucmu3z26pEGcTroyao3CQbozbsdWRx/NRc4yRWsT+/Mniwa6ku7Bu47XqNJsq
oswujcXPfpCCpW92GFGaLoJ4yJRkncZNbEyVuczalyo0OSHVQ8bI1twXKUyCZTDppLa+jAM2mTlV
+8BttARYLWHRN0K/hgMaqu2kelovG1ZzFhv6RSVpk9WIxnogxT/JgwK0yin8jPJ8hDgRxQmmn7oZ
k7kBnxi6+DCRdLKA1S6KbjAWUtyPS6+L7r2+BxTsqguUxdDEwjtw7vT57QCwbdY3ABcqZfhASxDA
f9yfwPSsU7RJN4Dhjw5L7kVqQTQO3GRjshIB/xs+4GvyE6NJ+OygKrRJRdBRXpKRb1rUFYu0b3iQ
skIBdBKSR0GIbEz0OxMBuBn7yQjoNNnxELYn4hpbh2yAe7AiSV1q6o3sZ+18kMYrRAqSjd2wslAU
liEe93IQw/zWyI1GOYAHnUzeHNf1D9OCSd0YyYIk/7SM0YcVEJJxgb7pupStZqNEOzUghZpo3IeN
geq+FhYLOQMJPy1PG/IyKJ4ce3daACWQZsY8n0u97S/XMrDWFepNZKNb9wH7RYCOxjU0bPKiMXK4
NRINtgoTQfmoGsq/4wjHvRlg75AjH8zmBi0BdwBcYtm4FVqG38FRN14MDY8CqeQ3W/vZItdJaQNF
x5dxVBHr5kkgoXqQJLfDJD9RWxA8pzyz3ui4m7g3FKpvAt/TsFlHNnVI2a2Ur0hVJAu+Viw6qrup
9giSbjaCIZnrBX8XtabKnXBD5WFZTh8LkE+G9Q8ppeVYYsCuyED1PQxyEHxlxW8rDpXRKDfAnQ7S
3JeGfhlopM4nkurGgavUwvSAWmqxQzUPWmOdkBFGuDSQ24092QIo+rGL00e3iQFCNnsjlfDU7EoA
ESi+B3GxjfCLnbdSxtZBkx60oC/nUcmfUp+ZDl9qPzaXshY9S3YDTqGVkY0lP7HGrmGpjzCqyNRu
BgMvQR+aGo+DDslaEo9Jt5yqjEe/g/GrGn2+BQK9dAIoPIVMyUGuS30FPwx2FvJZsW3s0zoM92jz
rPUk88ncKvUy0M1lwBctdRr4DjA3EO8pJ//Z4CE1n/MhdRbjkFz5qQ62OdC8q5JNUwpScQ+QVUc5
ymcJv05Sdik53gML1G2URW7LN33I5rfCImZeDCRCKRZX+FBFDzBtqA5XoIhXfhOubaQTZ55ShSfx
MoZqMbOU0N/gMrCMXAcF/npAWjimYo8o77PWKh7cEBkoY/pUeCGmuaHCPgiLC7iMPNoSh5xzo0D8
iBP1qMd4HyfZsVX5ReUoEbrILEK9WKTtQdXq+BEu/w/+tOUaZ9Z8lXqxNEdE/WjXeLI7XhPiq2au
vJYyNAxDdloOxs7VMNx4DdKpbItTjTx1aYTFh1vcqGaaP6hdcYKc7Rys2vjpN3DyybdCFXqIvPA+
kHlAlxoy0m2urDRJ+lkU1X1IFhbAJnwApUGso4EDz52W7ZQsFzAPkHmFjYUXJwxEFZWr3HuqTA9U
fBN487JobvshWKAz9hDGyrNmZre1nKDxhEVSW3g3VZF8aGnwoXcWGsHWoaaA0IfVTeM67Q0EgZUK
6hXlluzO8NSHbDI00pxNJLOn1eAR6kUA3k2V1p4tURuXagTxQMjbw01Z29hkWomx5Be1qDSQOSze
AEC1+TVcIZgR2LhIidQvB926TQsUd/M6lOdhbG5Sm2VS2ZQGeRAsnLF2mEO/PgYtVDME6oKZ3KvP
vc/920PTgzVe+GZHnbZLb9QBdKUta78kA3xVqhhY/+oIUiiY6BlsLwsvjpd+FiEBBbegtUrkn4aj
pRp4p8AnhfLCN8/zAm6ERvaiW7jVSfFQrjrb+xHV2xgxKDC9znsNvBDcy6ke9He8axHfkqKZnja/
PGlbu/lDxJ55VmpvfgfJCm9oaGBoKpLzVTtWH/l0N4TsuK2GDrhpXG3YnIRpcIW8LbAnJIsSiYJP
mN07k+/AmH60bHHA005EowkFIgcv3tguKYMswLYqbFdT/FhIDLAawN8BXVhMf7K5EYCB0IDTzZQQ
azPJXUnNFf6uUIY8FqNdZK3IoMlAbzAeowZkbarJThhqKkke5JskueRPX9/1sXwX6gpK+g1C2KVt
7asQ8KFVgHxRGjadNYaErT5UiyxMio2LHaJRYdKudodytD+gFeunWNIW/pTYH9AHgNjIMsnSfRAn
GD6ukmqyhSY1iR6ovgW59YaKk7FLZP2gooEMrMxmm1MPH20kjXsZGJjdtEC7POceTusT+i2zKjUx
qA8Rt4aH/OaZ5a9Rta5R4sQfddQXTsQ9u9KDfO437oS6AYENTLBZ1JReQ4OdFDQg9tKUMPAZMuol
XbVvvWfQVGz2ey6JzJkfknIKuvy2ZPXXAYRuJqw7sN97s7FelWrEThr0Bvo/zeQ+o2+j8i6qivw2
CqNtWtqoE9YAdSOH+89glPiJBuWi0cwPa3RyRMLKx1b3l6UGyj1CL17vMndeBaALjT6hJjUYK6tV
392hQNbMqNB8719bA9sppcb4teoRYe6t/jkGzrn8v1somPQDfssL/L+hJ6CRp//XBYD5W/r28fY1
6T/Ff0I8DPUvU3UMap2ypaFqdUn5SwrojL+T/Lb2l4LTua1jwKlzZKq/MR268pdpmYA6JjwHA/+l
HL9m/Ym00PFLtcGcKFO1gSS/AI98TfGPdheA4K2sB9NxfxqJUbdb2ewtMAikXik8ZdgvQMBdSpFl
7csus/ZiuIG5VK++RMpgSuuh2+uOTxFLDAzTPOe2OFFMcW7bua0uJQtgwvk6YigwcblCS+bva8SR
/muwm3w1FrLqI+fy9zsoB/nva1yikeFXdyVPbOTxakRGmyCA8omqMBTgQ6nJ0SHJy8+jb32uNNRT
4hd5tilYxKUtLtVjS2qan7C8d3+/qG0l5SvRblUvWPVTzGVYHOloyE4LvlzeW3nZAp2OOx7E52M/
KzDWdd31udPpNBSapulFPCXxeKe79sLSIv2IzqY9MybxAfIVJdKZpYzcs6zd12qwxWioeRlD2UDy
P27WohmmWL0CAX0ofUnbp2WA5lJ33ctjsk/M7DrTGkyhxyKBXecne4kMLg5xOFEi4T31Ug/WLfY/
LHrPHV/GREA1RfHUZvXkWdJCBQsRrsRc4hq2mOrSvlxKHIkYMSqaX2asUntuuLBj/+O4y2nfriEG
RN/5I4griU4PeMgytqpfonUeFYfnj/al4xwAL2eOv4O7wods0Zg1Tpptni9ashMHANryta5Sh+pb
G4c7d3xTcxXIc5IWOxg1LEgaHbtizy/XbAZ/mE1ib30Z5qs0Ti9Slm0DDRFT0XcZIJf2I/TxLRZd
iVKl1zZco20ss/5wBzW5vgxM8zoZFkQqzunoItTWzRAF1g0fZ+vloXQULRAU9TW5vBmsrBpmDP6f
eztwnkV8OJ3kOAGk4dRE1Gs6XQzkLrtUU8PR9zKv1sKlx6ux27ZtUl8pIdKWpOpZyMKAUOpGW2Nh
8apMXZd+Gc+CL81CxhNQSTHTvsSJYOTgScaJqcKomPMLL/di4BInBjMqBsC/oU77ixLXnIAdW2s0
y6EdrCvfruzboqm8TVCSzUzEKEqq16kTdkfb1O3boW4w82gcsGBTsHgB4oZ6gd2Ue9GE1GDsEZp6
FydkgHlvVU3GnTKAZSQiHMuWjlREUbr4e45qRH4aBK6yxlfNvg2g8Fxrlju/ROgp/mtyjWwxWS/5
xlMOia/Wu1hz610V8MOFLvN3WxxdXv6TGDEsos/zXNrfprg0xdG/jFMghiuos1HD+vfvKC/rz3c9
ArOWSmAdmSTpB/GCfLRx6HWPFZRo46z71PiDtv4W4pU1FAxfJboaJSh0bbi7hFym+tYnR0OB7mgj
I3v3xyUvzcu5evHcqaW+F1e5dJ8vLdr8fu2lX2qfb/YSyE4ekXo5y9aphOQFtmO4nLSm+kCZ6rNZ
6I1yLM2ClXKI90sJdOhK1yTr0GDYK1qivyhYgn5ZRPwDJlLRJxWfSzWeRzU1fWXCFGoyCwDLRtTo
66PaABBQ1AYU+zQL7a2kR1cl6eEXipgIkifIiLpF0q7lpBrgYmjhEUdIPBO6ob+3o6LFCaPX3n3c
tfDu1H/psQ4r+j2h+oSQwMKoYnPnBgkahVGb7OH0mhlVHw5Fpwj71pTahseG6BTDl7NFnxRyMjNT
YYCY1Xgs102JdcX0gnK74y+sKLdRazN8NonQe6DL9T80S+lKVA4YuYSfYy6dgz7eIOMhr0UIVqEe
LAT4nFJW3vlGnewQ+qDkPVJOK6ejqV8t1QQBerrEi+6r534Rf+kSR3/OI6b43X+ZB5tP6BZDXd+F
0zVFhIgVV5/6hyQGDh+2JPlMaSpSFCmyKLxI6d9H3/rCoIZai7Yhr0PiE84KcdZSBl6cOyPJnAAB
ZErPM/1z+xwr5haziHjbaVFHZ6Xzdfrfb0mEnC859TlJjtNdT7lb8bJg3/mSf35pUnQ0ACDQRg/n
78PLOB44b3XbgcP4fUqN6Nr+2zRi9FtfIyYNqL/9J78cx/wTyMJPB2yNrbHythHyheen//nTSUpF
b3zMQh7MxGwG934YVbxZzLhqFlUmZ8e6LEjltO1D4wL5lJR0AuNNfVHddeusdN7Hqig+g13ci3uW
fP2DlJf5RkzgW7Dt9JAMa1u5aFHHaKxiDazkK4qH7ilByhtVDI5yJYg3+I6SXACpR1H197DFBhED
FHhzU/D3aUTc+RRqPPGm9glX0OXYFZlzFXaudnQrWTsqOHWRGNLeI5DPhy9dIsQex3YdtOR4izHT
j6Lvcq7oo1qF4H7OLfIycJ5UtJP0A4L5cDh3AQAladCb5uesrEEpoLlJvidHgeiN7KKZAUzuqpN0
KKJFPD73rntdIFf5U+mKVV7ow1sq+8i6unV5g16rux5LddiC/P08CaOo8Vl17etaU96jWIN9rJbm
IdLXcPezg9copE6nno5sU7EQhzZGyIvEwzJENEVMJ/nmQcJ2ntooQmEQpP1y0do91CudfBIiqdHw
eahObdEpxbgqiKNLH+jaJUmydCsGx9qq9uLoPJdo/7vDb6FiRqspTpU2yJjqMcWXdyIuVQwUaHqv
LdaxHOenHP3eU9g4IGpQb1riTZOfWIKOGtnvgvJpIrerAja/gqE34WKczwYGq+6DdetZN9QLym3X
1cBoUsv0Tqpn4GkitZixDFnfrQM8bbdYxF+dm14Q+6cKYawhGay9aJ1PxuxwCIsEdZDI7BZdMxXC
3MnXIc179NgQa9ggqIssPjgLb5uypYPAXdeUncrIWpzbXo9SRIgaHY5ICfLvl3anRCVfG+xtvLZ/
Dfu4vMV7UD3IlaqgSd4Or11dvSZFX96SEVQP4A0oGVne8IpO+pd4didf4uWp6IQNaonhpVttTA1N
0cywXmJVD1AXbj5fUhftkZlod1JnQVpVSbZMw98CL03VqvNFVaagPf6Mi3KFBKAI7GtgL0qeJ8tz
55fLiHG5L1FGprC0uryVyxUufU7cnJxef3BHOUFkrSyvPUlFhdeNMoRpPOTa/aA694nRII5PrhPo
+8YcG8wG0EFflRHFGRE3yeUCpLK2OepdV+cQNEz5gw8qTrLTzK7LSy0XwKmwbPOU0NpQglCWcUNN
I2/y4dWptGevz+Rbl1LrIdAiXMV07dwPD3W8xZ2jPVziLeL9yWtBxDf8TueeuityvcIE3HQfs2jj
QDl/gqHPNwwOxaywWu0pMdt8xbcKpR1QSE85qx2KLUH9+yQRZXpouYmTUqOmNixhzGiAKEQnAV8/
VB2vci2wX0ZgYVT7HfcmQmhzJcvlwOPOww5Ii3CQCaXkFm0+pOlcF4nAot8aUm1AsjQNVNC91467
x0F0xQkpkKjEEcGaIkjbplcFCg6xbyLfXuc2BuFZeUywvji2U87YGpAF7dDIbheik+Q+8CQwABvV
9X+MdmNvk2EipInNXzht/i4bxfNukc2fiLtsCkVs0cOgu8SK0WlTqf/egJ5P13QMOadYsR+9nPB7
s8o9kOujRPYZ18oS7d/ziU2q2J9+m09ElAWSIHVOihXoPrfo6cVTzJgjYEzdZ49uojSO5TmQwUUF
mG4u8X+1uJyR5pjqzC7tfzWDmNF0SaTwP89Si61u8u5q3cMgef2eIkR5Az+lvLl0KSb3oqlpGVq3
943ws9lNJ1ya4nzK7p+j5+n+PFdROlj/cR2Rqs8ye4MVU3vsZIVNkBTeBniS3yrJmK59rAnBQNIU
A4WETQxuCdFG9ImXMLZRa4sg/k1hvye6nPQvJ+pzhGvqUPuJHI28y+DonHQXbCWIcht2a7+Ulcb8
cKr6V9p03oOGN8cqsELlHOr70ZdQKXTPoZWBvtwlNB6oSlah5C0amL9/zipC3QFTVPEGgiAoNzwD
uvllozAmfjBLKllZii1ClBqGNRc7gy+7hy+bjX8+FPNlOV/by1TnbYnYpoj5ksthVYHf03JudICI
9JObUZdWeuNOvLAuf2yyqmJlFxt3iW2Gq1Eb8qUYRERJOxm+8iV+DMtHJw+qY7gF/md5+VNUhg+y
JtfXqqrYbA2f1KnX1C2MhPGqnIkgVImTTW3p0dJPm/yp7DRvYTStve27MXsCR/QQy2RofAM/gzF+
FueM3eRFPE3RSEqzrRS3XNceUBit03/VTr0h1di/IRLtIdoS67fw6YeVmkx6kXlp79EcbVZyigOh
VGGiMTaW8VZyuvP36a4fDt9P1+xRWaUNmhES+YvIQypDUQo0MtLKzjalCz52jNL0+tz5O6YJ7eQa
fff0WsRVJYjvCQRbU2D2tAecB+VTbynPogXWdTx1uf6s+bJ6Hpta58ikPo+JFrYb+cFDCC8GdhUM
fnZSyBGfKnugUNV7doJWlDoXfeM0cAlR2zg9wLSbF5CFvvSLCDEoyxrq3Zp+BDivO+jG1zx8KlXS
8OEuO/Avivpi923+2LDONA3P/Rljc+A74UeMdxxg37a8azU8xvhP8Pdo3WbH2BnS5TjaX87JayTT
qugjnM5BbKba5EUjc3PqAn+8Lr0oWTq6n66gKxp3ndkmR27/T3ZkCAajcUcOFKB07Zy66RsbpCBg
zDT7jKfGfI4PwPEtEMMF7iF3KPcV0X03fa9kUAO7pshdXLH41jngK5fGYAFEnkZhKgJjinTpKEab
7sMoUvXh9xSi12CrvmOl4c7FOQoc/KXfV3iPp3CxEZPbdo2hsWFqtWOaquYC5a8R/rfDPkB0imGl
D/VjlSI9kyJnKPpFlxgUL4ni2ruiVdCSJfTSf4kN1A7hWDUd52JUDJyvI9rT7NQjrQ3FQ3mD0l2B
O68NGiPCz2I68lAy+n4kyfJnn8/m4TyK2Ed233TNK7SLCu4oL9Q2qr2V1mwIRPt8KHo7ON24sU0B
EvxqI5OVrWiJl8sU/3yKCKJoWiEaHOeroqDkCRyxuuLDVleF2eBM6mCgrrkxIqPsC67E0WVAxIkz
LgNtggynaF6mQovNWYuBS/C3a1yCL1OJi1+uqykIRaihXu1RjVCnXy9YgfABv81Lo20BUtfaQ410
xDSiTDcAqv/hA+eMUwOLj28j0zmTSC/qWT7esENNAd6RouwUj0Z2cs1EQQZ3uG7yNjtd+sVRjzla
WuXtNmKP7iEi1Sh78aJhRoF/mqvLyyyHQ0j55HPke8w5/M/hoSlvoTsouv+e9Wa49Yt63IW/X4Ye
7zajq3Y5PgPrWO3AlohREXdu4zb4eYqIvgx/m0bE/fMUvT42yNBNFxMniVDRjNoiWOZgVdaO4SVz
ZBQlNJAi6aZKDBflJJRlczk8ipbfK9U1UCoEdwhIpxcjLz68aMzjN5iiJ24cFVlYvnFwexCzmo6y
EMBRF/TaRgyIPjF6GciAM4AZm06xJiatiO67jizYpTN3dW0jmuJFzKNBbZYVlZteWaw1G72RWY0v
4rGcXjRPT7auOd6YemYdRb8dY4IAZpN2Lps4JuYoNIngL8OV057PE315/cuw0+5VQRnOCHPMexSE
Y1q50XCm8tRr7PaApKLRRnofzEBu2V8iDER3/uMIMYcWZ6hf9awyS50MTz76u9BJ7R0SfPauhYJ/
PhobF33oS1sMi8BvfW7aDbBhp7PFC2i/zyMvm0ZE+3woxkfX0OFD+sn8y2X9YAQX+g9v40ufiBFT
fLnkl7f55XKXdyOOxDt2cXBcYRr2dO76dsVL3JcZZbwr6grgHebBIJNBIB3rPMAW3ZHMdlfgaCH6
0AbPEVBuiiO5AAsEMyT1DmrV0XBs5ZgDgGY0nAjFzl70w+tSjhjaQ78NOtfbsZ7c/W/Wzms3cmTp
1k9EgN7cSuVURrb9DTE9PUPvPZ/+/xhUd2k0ZuMA5ybBjIxIUiqazDBrhUlsTDeivB4GmWttLV1z
bt7NJV1psqJg4U6EYnuVyQxyYgOG+EqFjcGaO3KlXXLNjtJ0ZAZvxwwoHy00bH7zDMBGObzqJGZi
aQcRgtlmH9/0C0hfmK6EFJcsWSZd5+8j9oYT6a3pk0Ox/rHJzfqpWhp/AfTSEucsIvI26qfWm88k
bTln6Yl80Wr+LhLDWSMhS1QXravhr+lXUQzGbF/UuEYSXb1PfCh/WB7123IOtHvVGWbI30PY0sp4
a1LJcj+bqbowFTHqJiAjBhOJyaMIxUSmceslo9wy78R0nYXE+eGO3KMPYrtOI8oqG28oAZJi9+Z0
nenbl44lm1yBmMj0XQe/Z2fl6i0k2BC3FoZ1MHA9HltQDQAh6KeU+KjTl0d1ada+0Zs/D2VI+mIl
XWnIlYD2ShumW/ntHPn963iCzIXyEyquJjI85bed6mBheJGht2pvj2UOaaibQ3u1UXkG1tvpOi6y
N6eU/uhp0wYOxQ4oN3V8lMYGRvlMZcZZeoFSwYNgkiOrg3J4cmGc8mGCrJJtBoIHGGFqDlrDZGTw
DJdnklLojgYle33Kck0tQKJOQ0d5zOoseOoSkrzsZGhvRSaN2dvRUati+JFQKxY1hZfnJcXdKEZX
Vd38ljuV+XDVbPPg2bAyHXhj7EReKQEVOG5eHqQrAyrPA5nEXIvMLwNzmCn/ei01CENAD9Xzeh0A
pgXBes1cg6kF49nPwOai0iAHtcAN7GNXKAUAzoFpHe2lmSHAhmphOfRsqzSpt+mt4xsDGVr7uQG7
6URVisgmmXQdeT/VOibSa/PmVHL+9VLkqkTpzUnlIuqaNLrRST43EJdSXhlVXyGgAxKDl81DoBZ8
8Vvvo8jTqqfSdfaMQzOr5dc8/5PylflzUNX2EZTpfDMv1v1ibdn1q7WmKx9FHaxhSuDCZ23yQX61
FRDOiIUNp1oOVV9fPCT0ywTnSNaTGw2wKMLriJea+p6igvs3Jm2kaMCZ/6v1OhEUdn/wgU53Mrmc
Zh249u0pgi5eJrqe9tcZ31xpNYXNFuSIkqiYQdyhK6vT1HOL3egVm3mCdHuR5U3AwC8V6V6bq0pZ
Vdhe++90qtgbbwo7xpW9TCgNbCYFOZbSyhmuQ9d5LHJot3EQNvu67juTrB6CSCFFI/vMa0JlU/qz
vxkNI96s44amxQ825VkHF6ubENZDZTPg+rzoLAB1YCcfQGlOHprYhjo576Ef1VnxrsaUkuAjiIy7
PG2p5jUzh0id2WvRCWrObgPozRIzWIRurKAA93Ma7kpRXk3WVrU6WMBWzXZoopOaDD+MTHe3yYJV
K806w6rzd6t1hlUuM/T2Juld7fj29G+N14tYL0iuOGF7sZmVZAZYq+UNt/Nmi2pHBQRw+OkAgR+X
G6BJvvax3x1lUBo/Hs3tWNeAZ1gKL74acNLL6DR7arCj1cIZ2oj/aVrZQBgnDXEdAMy2QVICWTyY
9VkawDOas700Ve3CDyaH68iirdTpUtMbDe0bGxnW2r4Hul/MF80QxrnV+m8TLTpis06ueul6FYVW
GFvYnXvlJQKQDq+ozz2Nv/zeWRrphoOzs4lAkJg3v4pErutGtusGkHyvujIgek0JFKc6mCfwtP/w
3NnfW8t6OwTK4yJHtk1FRQnl4e46oMvaXa/K4ajH4R1OT9bpzbKKXw/FZmp4cEVYLSOjmx0qJRqU
l2aM40utxQdtyamYVXgn8iAkpKAaH/sRhhu9ig56nRsf/ajXnsgPP6hLjyr3dexq90vzl52bWaes
TLeZUkYEYwB+hqmCxnK716Mx88w3sjKEv+xGhKLTOYm2bQhS3eqO0Y3kiRv1BSI/68T+gT0ZPRHV
c/t6dJXxzvvsam58UPqwuYjGO7UO+J1N1lUQ6y72b04xl8WXugBQGlKy1nw2Y1iIraomO1lTJpxN
GdVYtendj2AV8p0ylG+GWq6u3atuWmczkQxvWnVzbTBuM+eURX3zWLUx5TplR7Wxn5dfXbhDwnjO
fqdw0KN47D80CnfybsrU/vc5rhpRa7MIbwaj+j7EZcqWRNH5z0VEcPBKfZRuwB71pjd7/WOXlsb7
0VbFZXZVrpfuVVlGr12ZuR5K46Ot6vrpapv8mClp3MmNfr3brcZs+PRn6xPz7gGyIuplo6rIAZn+
yxMEsEx7NLLkPnbH+J6MS1vPivsgi78bSdYe1FlN1P3SzZy2PYSU3Kh7awq+Qz7YHnriYhSCpbBo
LCoV5NvvZWJmTQXOzSHrxxs7pwgiKGo48/BO7gwfCMJQi2rr2E12uFNLgNBkGKiuzeg23gv+SBfw
8sQ+SASM7KEPnu64j00cB8CMNjsR10Bmn4yZNCHp/pvRqATWFkcYZRkmbFgODnRx5lR6nL80AUxE
xkAtZdGTw6VRbA/mhM0nzYyUSzaZsI8ktkN9iTa2B00dvopMmqtKuiiPU79Leis5rQZXPav0yAKt
snlzlV1tVQin7tTROa9ms6Gkdw2Q3wZFPTCQ2sEZ5toQYFK6qwzc2G1rqg3Enj9l19Gr8j/Zkkvy
VCi5uf9XU7F6N50PkMt+NLrHf5xyuQg56z+ZJpaDC503D5Dq/Cky8fUSldaGtUMtmn1cNebGsGN7
ry5vUdMazU3XuZDxLF0Zla62vDmvXRm9Kv8/2aZ5ZB8zJf0jN8Db+CO3dR2YkxpAKyWFyL6ZrcMb
WaMqOumNfAoAJ+4KA/Q10zBbsm0wCyNqzifgMW5TIJDnrxN+gjmKLz7EGBTyGSyjMjLVd7naq5fY
JnntZphS9SJ9N+mOuYnXRUTO4FAktehJN/NSfAzWqt55cEKshzI4p85AsZq9qr6zlG4dTe0uhL8N
2rg0ug2NFkoi37JOoFFA/WUth2RSv22usrKZwjt47fZzH4F/ftW7qqzThOOo3+UVXgd9nC8qCGCz
Q6rxJoFg9CF2xmeScsNjPkMUeSOyOVnAgO2g3ALqEj6ITJqityAZShXgOa7aisG/JOzxIKa+HRwS
s38Oujo8Xs1kFrdxLBDGIHtocmrqehwpJDs72Ydycl6IhUWADtKrrLDfhBWpzNItII2546ELbmFJ
zaBfNdqnrO+BTukcsibhGnlnWk59vRfdHn6oN6YaRSZiKoO/zjzVSngPLkz+AT9Yt3lnrvKxW89s
LOY1fArXM3td5UDsnH3r3WQilYbGjLrXI+kWujO+l4mKNuq/WwBN7P7VNPDLJa3r18zX6Wsfyp//
zlVz/oodabJK0FX43w1PdVTd8t5nqlUpd4+ZF+Hz+i3NSRDdBp72Z1mP5rflwFUi81tsmH9CEWx9
SNRx2liTRT2YHhjP4Qi0vbg527p+CKho/zS30HeAJLmvKkpyc8cMLtLUOpQ2N03Yv/btqCbcAmX7
baJF4apz1b7Krno+WJxbzW6WOlZeXuxLXVDV3PzelE+aHIJsC9QiVILrSLd8FNeB5VMa1QrMgib1
3su9JncCmPpwFI3W74Szsw/rnVd9rj3de5aODq/gjR5UzlG60Nl2u6J20m2hwbtSgK52SJf8+ap0
GgoTpv42lpSGYMnCL+FZ0nWzvVS+W1/++5ezQWB9m57LL8eKyQJf3zNdzzYETOsNWFYVOUXc10r/
pBS6ex7g7j3yvSzxkxjO5zJT7oxgyn43FvwObgIIG9TCTi58MQAvaJznNf8g98l8nQrrmbQ28g8o
DndPvdU8hYkePHphEz7KEWXnE9D0arLzwXh/dJdGBixYAsxofvB6NyZvI+U8g1NT3rzY2y00OzdB
FX22KPo+rl3DDpUjAaYnmcnpQCopZr7wsodSFa/dO30PKqjsoUoi/Q9xf7dusGDEegxA0npUCws4
4jFqD6uamDUDP0ic6Hio2N7YD46yml1toUHoQbuuWtCKymWH1uKV/e9fBay0dz8LUXhVt1XiC8CY
uTxbf0399EZKViPTCJ/SGeyurukAMGuSPIatz/xYJjG5TyLD9Rfux6pwoAEiL33bhgnV5rENB6EW
DXduElpVDO8hLFGW0kSPWTfakJnfBLmv5RRXkzCpKKO1DopGoRhAuvrDaXJ7/yQiaQy/8g8pXjoQ
i5hoDheohkldoBymCIDGRSgNwCfGeQFPwq3HOWzubqrY9dtR0xOQMYv8E+WmHAmdxzhS5qFW9Sdy
TsDJccbmE6j/Pzyj3kgazLAkxIx9BltDMClb6cqAyMigU7ZrzguUhPDR6BSBrPfgUEMtJjaibsFX
9XSVvZsnqIE7FL0UZPtbeDMrAtjZeKkKG6BNx69IFHSHy5umGMa1KyqhblXQDWIhKmI7DwVwbW2r
vc7gSerhdQoxHJa53xj2ajzd1MvkfsNHS/G0DBI+EESceyOZ1Z3pkSQxGEX+ACds9qBAYk0zegez
qX6IXBqRh2UxndJavQMbEzRYlyL2swYYfUi8ELj8Mj6Yi9+812v1vihC9d4tIoOM0nn3Ti5d3+RP
dBU4uMVAmnYxlaNA17ZVo/ondQCVHA6D6MbpQh9c0nBSLjkJI7vQBfo1d3K6S5MBV8Q2fBlepXL4
ZqheEkHbyHF2IgQGD3CPAeQ5hdXxc7PQmXZWM7LVGbTnHtzP+37qTqDiUHlct5oFeHgV7da+DQJW
awb9o9gOsN8cqmlWQE1NNBg39Pp/lD28L1B0dV1XbWpxwDR0bXCvqYR8W/XQVCq7rzyzHq1pGhtw
XAPXPNdjbb2Aw99sdC3M90GpmC8FcBmnwSZiLaMi681gx6YqOY5kJWIcjz3kn3VzJzlskrQGFJFx
l7Tj75LRds1t40MGxp7qhxuYi2wjvJmG5T3a417UlCDfVfHwPdAWx5/IQEcET6pYfILuOFUnOZIm
CcDCWEeuQtHBK5YdCafutEiJHyVWHikKG80qeZSdV0BPxiTCrtjhg06S2Dq29BrTtPagpIKMm9ge
7yhlOKgN7B12VsfbGvb1D3nugNXITuK3AiqyuUsd3AvxI6Bv/Z+OP342csODlACvf1sl3TOejGQ3
j6VyZt8ZH/77Zfy+gmX5LW3XtW0CD0sBrPPutwwAQGiBmu2fcrtj9QISif9AYo229d24u5hW6txl
gVfDjJbXD7gI5o1mQcTjWeDUeF5T/mDJd9ubRFNujCE/FmNEQhOZmfCjjfZLoIEBo03qd8eBcgsW
lH47wM79mmoo6YI8Pk21SQCKzpWgAClrSUVkoWGf13zElNRDuIGTM7AP3m9FZG7TJC2+Bp2hblOI
2I6erjSPPYCTN6ECTk2ZjP1mjHJWUvWyknKreTxX4W4VZctiy3A+/fd/kav+W9GuqVEIo9mmZYDX
QSHxX5+JDIr2Mjfd4LMCHCD0JjybUfRRXGd6/abzc0QcZ3QSqhI+ik+tnl7VxkTfNk4I51OXFo9t
xsOuRxnEfHqbbkApi/dZNYYvbWvDZMKo9KzKC1/wTb7VSJp+1ZBBURuMKd1ktg7C4TKHnKHIDG7H
XWlTBjT2k3sqfdIadq7UAslhWAX7yDDguYG2sobUe3Rue3gQ7qbeNw+9N7s3fax36W3hw0xk9RM8
UdLvlfu48pqn1BuoIrQKA5QBwCslrWkofW8/4VfbGku2XhSUzq0WWOlRRtPGegaTSNvmMcARQPm5
L07hgQYB5+pdkGnOS1kF2Z3XNVSNLKMDyFXPSneRMZF4BRG1sgDjcjBb98WNOJ9OyRaQCE76MMXl
jrLK6tjhvzkqdbUQN0lfc/7hUIZqKqGOcjSBvAJQ09JfD4dlFk9mkUOZNXF9KiibyWNHp2QHtZrV
m0YvzMdqaaZEHagiMG7jfuFQW5oMQgsKMKiOTQso46PUu7Ngd78r0qi4eMXE+tnwAUZPtIItRj5+
JEanUQpadN+GuvsAI573hwtcUtLWQHmVZrDXuv4hsoOGOLZWP8Gl0pzVenyQHriaRKIdoNkWUfBL
ywC/Duyb/r3ol6Gpt8a5mqeWZMC836rAjpxZYceXydS8TTMP/RetSy52o0MObSvPMYS1n6+q1aKa
p4PHXtbvvwTwTwH+4/yolx1F7ib3hj4/ElZpYPhgU6Bbmb2v0/Y36V3lTZG3/aaEkcCeo1VVncth
JPKCqeiZ6fjnuIDwjQOptlA/Tspm7Ltk1xN+vLVznLh2OUTUxXrxhpB6/72tgMqManh4iYGTqWfj
4MgyIP3gCSYal/ffCZ1/Abq0+JBSVgpzYufszLb1PheltheF69w9MBUXuzT/x9zkIPO5B+cdgqSm
2LUxxI+9maUPHYQqZ3aSHf5KRftuQx6imen3zGNfOMeDd3IzG4I9IIduOtWP7sElnbY10C7HbC51
6t9o5Ehk0vRTZWWA2PxdB9iN7m6uhwc3AzBfdUjmS8MpvK8G62mAg+dFRGCmPtVgVN2Dy2u9qFqq
b9vIBDlg6VZAgVIP4bA3oleUw3yEwvTebYDCuWFxCDxQqlNeGngFwDcRudlGrZ2dqAdqYxnOMgAD
1q4Ma6nR2btfIyJbh9c5hhwPLri4+HcLAlJc2zfLU1nEtVp7gZdzPtcshjdJpw1fS63YN7US/VB8
4HqtYuyg5rPAtFfD+cCyo3vu3Iwt06Ly19nURmkvDRy15yBJ4F7sLIBcvXJPBSd0w0ZY7tO+OcxM
9J08bxhrSQUlpTWe7m1LhwAM5onvMQmq1HiNn6Kyhtgss0ZAP/UzjNLapTHa9jwZ6n2VtSyL+3rW
Lgn0lVQ1FU+xq+ZP7ZwFD2am3Tpa/SqKjbx5ZLMq42zzeJ91wyHOLFxjYaXBQO/l9kmOpFHYiADV
GUIRSNLSmwHpWp7zux5GlBw5rXNJuizfxLkB8hb+q4uxNGWYEliS/mXWY+cimjJ0VRJDP5ky+G0i
99VGFK08PzVV+3myQOUz+/J7bBXTLYEM9yEErepumKJ8r0yq+RIplLkGdm7/gHJz1Q3Ya7zRjWyt
2XWUReVhARtgOF6kWd3wbLCmGxLgSURiVGQyConieAlltM/t4DgN2WobUadA6TCoXROIdIz4Y7mO
WFF9NNVB31ssko5V6FRHn/SXGZAbDlNFKbWtDEmjJkqV3qyqQHSu+tfhN+qrJpxX1bbpiGuybW2f
ezVtn9UMdC7HAihWuqB2x4+RDcXDMihNnTb53q1wQYLvFt1y90FZFUb2g97wXU0BE6GCisUnqe/t
2U3y6EOftuTOZ8lXg7D2CPwob1rcIGnefIyd8mRoiv0NCoFh44dDcZo12KZBVXsRuUYS0m1adMO5
Dfr4ua3U361FXy0VEFldBUJfl2TnYlxC+xCXfRsGqC3COcsfxtiNHzLesKRpO89lXty5feVTpROU
d+qkn2Ij8M/+InIK1T9fu3IkMuoJbfgxVy2xFn1prlqVPZEkD6+wyL2iNk52Nm89BdTpuKmj777S
H6DQKz5HnT0RRxn9PVXd0ycn9I9RVu+HwNjbRtZlv8ef/crzT11uxyNfnXCb9CxfFcW2doHndt90
yG89K/1NV8dkF0dmfMcqLvuUVOAgN0X2m+2GL0pbXZxk+J1sXy6k1czncSjSszf2X/s6tJ7bpQkm
tmxT2UFqUSobMkGBc9IVePiU2fTXBjrqBeNp6YdKE28zAuI4gH4Ov1cEBht1ys7rfWpWv8ehDc6w
TlWLKxlGOaz1PNsuoEeSn1Tl1An0lDEvwe2taHegl75qz32m7xUtcG6KMiyhqX2w1vx9LsKDxIpl
3DXNf60E6NThbyNSDyCVAbU/QU8S1w9i6xAUVll//mWuvPQDDd87JQRlzxpNNFchr33jhs+3d+c3
7c7unfR3VYmcG2uc5se+1kCWyhVja4AK85W34k6craLhOxaF835xpjixfS57QmWkRgR3mqE0zyqw
2E+U6xg5pM23fBW6Q1YN0a0M/pPBtBjEsFzXinoZcUtk9tie88Zpz/NsENjzAPeWrgxIQyVgd77q
yVG6WGipDSFq7oBy9WsWGbh2B9c2wLhbhjWrOGla5B2u8131xKzVOxDZpvJSW+ojWD7Dac0tI2IS
QhwXGBtJT3Md8oXVmXdKTd3xFore+OABRfIZgo4vYRH2j5qSRR8CdwAt13M+Z2ai4pUE0MtZtNzK
wne1sH7IKMHYkx8m5nM9Bzq0GfOj2RjqJ81yQaT5a3wGBKAfmpa0u66I7TVu8yaOk+eAdewkSiMh
nsGsfoTOCJzR5L9kelftw26OOyI6xHvmuYRpwAuLVxV3CQfBkdUf4mo+BdNST+wY38qIBIxwqUUO
ZzP3wLukInkmy3szDmHHtzADgSF0u+9xxMdcRknEowJuKL8VlJ+stut066hYdIUL7LIR7yGAAkw1
0oM7knhAsaQnzQCKy3oUZ/Z/yMJlVFRm9i7Q3/IO2mg62P8iLHjqQUuMKobW46RwYElc+Od7Zz6b
caqeXS38ZOsBvDpL7yrXl+47GTjylDaSxkFR/E/l3uzemskEIrOnGu4SJwaJ838rF8nCJaQb1kaU
3518ainYpiZzR4U9TMRdGn/DhVPdWvqckkusqs+D5n0k3JB8myq73yRW7xyzQDcfSxBGcVmkd0Zq
ftca1k8sS1+7pUA91AuWhP5TZlbDQOL7giNhmfNq9k8ywYVYASlS0GkA/i13Nuke26RI2/U5mWqQ
LCud/5MaRsc1i7PNgHRvyuGDA5bOSR4nacQUSKlXU5H5iqmeR1YhYlQAErJPwn6+LdiUbmNydvbl
UkU7m2AgFqXp3rukpX3qmi/1InYVvMyRYYOSXEfG56uRdPHOvTPCDoIvDQS9X34tV8vD6K6vzB9j
SaLC6hYTZ9c7XxhuxgWatB037wauyquxsqTxiWNt9ZmZgNy1WdyDrUitdUmO9aEYGutDrsHm4bW5
Sk6LZX0wIgAHTMMEqm/plhHc007gfhVdjRpySLjAOV8sV4XJ2vpZNDytkw1waNgm/w7p/v84VWfc
Bm6rrY5a8b6ublxx3vbhfZF4wFqLZ/eXP1fUDKUCoFFrY6CDfzp6r/ZWwnqTooTTddASJ7H0ozJe
J76OXk1/h6FivC3zDBjinFj9jQFm1X0wF+CK1hFvasu47zIfaFw5pLxtvB2KoNuK3mqSJK53VgAj
EJnoSROQTHZvE9C7TbKm274b6OsFu/TnOUTXjzB4dx4ZCNr2W6C38T1+YeemKa3xvN6s+p++mkSf
lCqMH5weJFi5S2vVHfcmhCtb0eJj8k9GAT5bOJ+GP+qRlWzUBP0HbTLNi2OOn8my6T+QHdh/cIyb
zqjjtVMPzfcuM9IlcbD/wOK92MT4YPbS1XGKHWSudZS0TplLejIhc6UAP36Qc2VJ/713obMOdW/v
z2VlHTUuWzV4Na9oChaUhLryASZlXhTh0NyVbZd8HLow2GrKnO4zI0w+9mZt7yyLmtU01OKPgMop
h35oTFKg6aqgW57INJlupKuETnnf5d1nMa1MvX/Cq7iTnhtQ6jvuRE9OhFN2N5Z1AcBRdJydIXg0
O0g2WlV7Ct1Ce4odxT4DeXwPnpX2JHK/y8MjBbALgvZPNV4G6t413eJWZIkF418++8diKtzNTARx
Wy4rJHVZF00kb5Vl5l1E1LXUf5Ie8EnGpBEjNyqcrXQJhDTPIfBOUeK6l6kbvEsE1B/+2Ngt5ts+
19jT20F0C7UiWYVLlysJ33bdJLptMl3/6Mfa/X+7ZvFn/zXa6LgmLEk6QIqmqVkm5X5/9czWSWvZ
aTzUn8Afm7Ym8U0+/92X2ozGQ5GP9a6o9Olbyd7fMZzui6/Yw8HSqnoXq8n8zUa/+6V/lf9Vv1rm
6aFE/Nby/X6nL/P/Oq/M75nGq/4yv1M6yYZA6Qi+dg23Msl6hOmC4kuZJ/NmgDTpLqF0/ctolft4
dNMPmR2ND7UHyqHIfS2ZdjC5gSqyWOlz+Zsz6NVjX9rFS9iOR8iUioWz2j+YEzeudBVLcW7GofTY
JhbdZ1z8YhyGEyGbYEGtXk4JQlW9odRXJd9ec48svJSLNFVZ2KekIbb9SwS+LEEv6Q9T8g2oakpt
l9E3Azo/xHbWWljrE+N1KvIHtFsrZ08QqCqLVWsuD3NvZJ8tFU9N7XfRPc64/DObXXZAM4QbdmM/
9lr5LGK9j5vjhLuCiMuUf86oAttGbjCT+sMcuH+HmyALk4uMwjW6ScwfSd1rpzc5EWuOxI2jFBns
7ksOIdngS8eRnAgDFuENnONUZd47kj/4Twblkk9Y1eafOXQjcG8kFsh9gwruNsW7hOMMtmOFb0JY
okXOI5mwDgt1P7joNVDEiyjuQIYHEX8Cvy7TwJZZulMHfedQQx8IDyddr3UeRVvmL0Hk3l5l13PI
9KIX+GN4ifrq7ioSg+U80Txo9+vlrecBUGa9FlF2HLgt8hbKU5xQaenV54BQ9DlfjjpKAoFWX/qp
PZGETd1NdAhRvOpcTUS2Kv+apgsT0onVcjV4M99VLyfWdHT7dmOEEGPd6g1giCo1dzc24C2nQDWB
X+5B6z9Jk5vT61HfZ4y86S86q7pYijpQUOVphJ8CyB3z8E4uGjNbkM1/v4+0hTH4bVIK8K4Oj8rC
o+tatuV6795HkRW2ujeO4O6rADLVt24Rf7fm2mFZTwRAIgPRpKjbEuSIzTU04JWad5wU6FF+RQvk
qNT/8LiDSAH5GUQgR4/0OJnR8nBlvcZm47np9iZg2RuJw5L57D5Gnrex5yGtbyMbkAOyAPsTES7r
5Z+USSbamKKcwtXyRjnP70yYSO9wIBK+WAA+pIkqPTnyzXyVSVpCbRL57VKIoAQN5J1MujIgtqIn
U/2T7Gor5xiKsNrC0x5uOmrggV4g5XzxUxbiuIwXv6b0SSrJb20CJFvpzlNqzpvRg8x1MXmjnZoD
VbGi7hH83OJNI/oZLhP99Qwy92r47gzrFCIE1eDVjmluxaT31W+63303YgXOnjZvzm0f4rVfCgqu
edLFbCs7x6OeUmRgKYSvRQfdWK0W9kSW68bsimAf2+Rn8lBH7n6ZMCsr/WjJ/OB0BvvrPOtk9dDd
w+c7a9QZphUcwZbRhS/SFGp1Jiu7vpeeaOiK+apRmXb40uNYeaeRdc3L/3hedHNBgvsLyKJjEzYy
HZIOYHbT1XdIcaENzTBr3vaT1lP1OvSJe2Jr9Bmsw2AfpiAQ+zr+iu8Qrtr7ICL1qtGBmi+UGsID
NXwhrJXcOz2UfEtvNAquvE2LW5+alYPI3EUDtKRVQzOD6AVWb164ZG0cfJLCTq+P6nQ7prF771fO
n5DllJ9bszUOWUP6r3Qp7Gg2Cgxnd+zggRRJBqCxEu1BS1zrU+XeitTWW/d+0rV1hoS8w4PjkDEs
gzKDO2fVXVqyMG4A2lnTy3ufipsKurHbNftc+pnWO9DY4wDv9CVhvQsMMgyIpTRLVXUMX1FmKMNn
I6qI5oadc2fEsfMEft6rRqaBLWno0ZPRqMdu2d2a02zc6WX1p17GcbMts2ZTBiz5FX+parTgqr+1
vAWFedkej0tT5rVxV8btews9G3av/7W59aq9kmvKQ+8p5VlNYFCrFf9BGpG3eKTwPyvqRmRTWSnr
qB9alLUUwfkqdymXP+Z5+0VdtLq+B/o+zjLwKqt031twgeS6Uz0bsMw+q4kF3WOvWneUpkMDFEFZ
6Rfa/ZQq2SPgag7O6bjb+7kGnEpW5Y88pThh7fAsGld5m4zOTWBU3V7U0m40iAJY9rYFDQPaKJ3V
clGm57wNc2K3nv0FIvS73nPjHxM+1ptpbqMPhBfnfWsue4Mo9p7GCnpCUYFP5jbw7eY3mU2H3uhi
61N65jWZb/NltpLZYPCIfxiNx+u0CKMPqQWpX5pVPzSj+dYrefowzrP2KeIWyaJMeSkaI/gwa7zS
ukz7FHhnHfa4GefpZoom7sClGZYmHxYHacT7UHpj7t4rs/uqkehJTHy5g5RERkHmMm6CgIKEMiK6
LhPISKTAtj3Z7lG+QzqFdepICOj6VSqjnpS6pDaIQtgQ5eB0BV/UIndPi5KlD8fDecr889r9NY3X
mM5llflp7d50tmXsr9PWuU+Jiq3sdUIjT4EPShjl3epvUZLvHCVQ/phDKDb7avrSDNDjwP4ePLQe
rPOtn3jL6/K9UVaM/h92CC2lOYHEVtuavY+n/M+mNOo7CdUEPVs2xbtcozKjw9JubHipRB11L7cO
99xNQgYoN2S6g8LcfOAHMh+g1EtPPvx3LIPNh6qxjVU+EuTbtXrQ3l4HZJR9EtXDqa+8mUQG2tY6
TKxvz9fJqei3zhRK7kThOtFQ4W1SeojyrrqiohWmhgt6dLbvBnytfXbZ3fLo/bxM3mfjPfTL7+ZW
Q15fcbSwpZQt8QIZDutu3LBQX6AEf9rLnz9X7h+1Uad37+RqfKBOMn64ikslSo9ak326imSGKrWH
beC43pt/lAz0Nqj4vVnZ+6vF+ke6/SZKh+py/RsJweqnIgYtZvlNrnKjDlSAl4L0zeQyBw7d9LYq
mvn9rzBn6sktM+10nSQju/MCxtzm+p8ibhDvqtRNbkFT1S+u7/2mdklwyOoQSi+RhYPGYf0FiJrh
IpIhbPTLqmHVQJqCTPpFZNTW6mwZ3GzazKVabHS4MTervRjK+L+e6DqF/1FOJoL1GpaLkyM5ISnS
X64TjiVcNokX8trzyuRSRSwyb3LtU+gtmVmLyADrJdpPPX7X0m4vCWV77SaOguSS9SGM2LoFoYVG
rvbNmyEZl8bhOb+pE0vdWmx/Xy2vw70TnADGGu/WM2tmy7ZOhg0tM/iKNWsv9b1b6sb+sD0z3ctL
Xz4E8+huNcrJHrrlO7CwqZxIwqnn6lhW5dc4UdrH2CteG9WaH3O3bKnD/CkfeyMBCtJh5SZqy0Dq
KcZDRtBhkQwB6GPT0vglGUleROH+dUDOVFj11+tJxGA5UxfMnOnXyQPPA6h3OZPMJgNh7eA9L9hj
sZYlJlrMz2nkTc9gLozwjwek/FvqqywI4R4breFeNHJ7+j/OrmxJTl3ZfhERCASCV2qee/L28EJ4
2GaeBwFff5eS3k257bPPifuikFKpFGV3UVIOa01HkDqA0U0toGYIrAzHI/DO0yrH8OVjCbT5NwXU
rwc7oP8H60XGe+Mj66LiTCKtBv5nViQvNKIHKiP44RzAT22XRbEDgIUcKAUk6i3L2AOHBcAAaita
JSvgJLl5CLIWJUt8EdwGQ+4WG8tnXD636MdDlPb3nzHTgNKzrPIt0BSaLgPRvPrX0pDs9oiX9rJx
yYxgpyVhePcZh1i/+4xGyI1z1R+QwlGJ7lQX3y3xbBsosQYBjX8ChINVI5kZaeQ0tp3UhxKGdTJM
0TorXhjy+E9I/UZgdtYmxQ729obZWCg0YNNLgwK/se7LhzDs+ucW3zP4gIGTQ0MXrHXgb472GeA2
n30R9s/4NUSxAqiijzR0Q2Ed0tbm4MFGGGulZ2LDyqR80AKYAw9qB2hQAx51tZbMOWWyp0nagcx1
/esDNRIlTBQdCWzECUWYBjuKk8zA2tGbUI59H25Y0L8qzdGYpLMqr5jB1Vg/Av/7Kh0e7qhmReTS
PbR6u1/qW0i+lLEsag5A2t7J07cqGVKr4PA74Fx5p4YMEuR80jLaIulQNQ1oMDACj1Hn5Y4THykN
uYj1ac/tsl/REIS37Al/fHQrJgkcG+BrQpbzES5Q3IVd8Zt+lD+RKjURBycTQDr/rO9XSOGGPt2r
Z/shMi7peRw7jM9OHD91MfePVpUya2XzEqBwAJ8VwMO466Oe2z9SI5VyYnWjV0XdtL5X+r2fhygm
oWX3c4uxeaNQF4rMklrcOL/hZxAwg8IGoLVeGScrAY6B0YTG3OhvPZLRLOm9G5ouGKtikwFbTK34
kx5N/PseYJYBZWDS7mjbBkzhFdgAYe9/eAzSKxsAAqelcVg+xp92/JOMtmh1wCy08fF/+BCLSl2m
+DbMHzk2p33qFof/uAMtoyYIiq2ht9VhUlQ9TDWNot8J1EUX1dXH1jfHPYlo8p0aTTSjIuNZ1ka+
U+0AHPwyz76ZW6xQj7ZYVBbzfgxqvrw2ms08S+b/fTHZ4jrQLfTstjzJu6ddtqAeB3Ic0tMaZxux
cGe1jn+lGAQAk6uTwcofdzEIowdULdiNtovMbINdEuTanxYVVaatNCsWXmqXwyVXDbc0eSlaOL4Z
R6aXGgEIFpk/cuJybfJmL43pA/DZ44dYL+IHUPuUmawe4XWsHhM31x8iQNqoAYnLUaaP1al+UyFp
K1duYboPpGeWU7W1evw2cSQ2brqQTx5lpFOTqFdcYFR5s/7TdEXVgZTTLmIz3iLWi1CbHTlbp8mG
j1PYHJgo2Lc2Hn1UwEzObRpj7dSEhbVum7z81qYeKUgdjuncdVokGJv1DSgGAFjQLPBn2+WuYFX2
qcTvJViUrPYwZH72DCDHn7QySrJvqeFbzw7iSwfaO9e4pL1t0/xt73yIrDXgP5e9wRv1ujcC2/Wt
cXDaZm0T3YQAqFJQIzZbVuZXrWJAS6jb/paiiuXIWQ4k7iYvXmxpJF6QABmXSWPWBca0Cd949Kqr
CQuktLr/RPXVfg/KrClKxJ6GKfCtQQTfADV7ahFuUrPLcGzC6E55WYukif7aDmAKtsG9jtqbPPgy
6IDJd0wD3ms7vTYsdTySm/D9gr5Or6+O4/SPvZZ9r5Q+XufIzUcQ9oR7f/YBhAFwSkBeua2zAe2f
tU+5VnzOegB1QMyRN71LuD0gLx+QoeCbqFbxxK2rC5TxNS9wxXKizro2uQRBK4Au6kuBwpd5SDOp
0kaVHbLBNV1DYbFSpBlU1yFM7bIjGSS9edbnIJnymcl2yOApHaRCCGcP39LX2VadI1o42vVL1RrT
wQ5w7RtKFpzKlcPgcunaqH1ibWSBvbt0PRpSA1YA3+uDxNi7esVB6yeMdeuGxqHpwxGM86iSLxAk
O3RqSHXwy5D+n2jYBtm98uArpt63tTS7KJMpmq3VRv/D2iZI17IP+aNRVPVeWk4MFsyq+dQP/jpD
6txXJJUqWsVBP09hAfcRQjQeTWhW+VEMtvs8WCk/lGCP2BhpIb5EI9A+sBD0ntHGT2VwEm6ePcWD
uQE74hU8IuMX3UK2vj42JjiijORR5A1SOxSMe5GDbRtXu9cJI+1fJ9ogyOcVTgAvlAm0NeQQghUy
RCBTN5Gp6SNZQvWoMdoaNTFt0ayWiVSvftOblZPhZ1Qxd7ZEan+yOeu6p8gdwjNp+U2BsmGSLw2Y
C7QdkuJeeOS2SAZB9QZHtb0A0qSEa9pn+7wFfoGnJ517i4ox21gSdY51ZLk3ahJ80W+TZj7KqRTH
Rd744Gjv9f5MIlpOvTTX8dfFesOL4E1oa4kXm6gq3dPCsDiAsNVNVlZ3qcC9Ay9onD8BjRYZ6gaA
w+ehktmoLFrb8eRuFpnEKVDIqjtbSZ8/WWUW3QDJtV0UAi0CKHTcdyuZVtahs+pghZLC4YSn95HA
ERufWztEbm+AfP2mMLoHu2kV8Sljn6OSZagHbeNTzFj5V+5ra5LrE493Y1jmu1Ktr3EBR5Gb/CuL
cu2Y9ibIjZRcAH8O9eXIvUOYld/qClTfRYwCLLNGWgCY7OtVkY3FjXW5ewqYCDZww5hfLCRiG2Od
ff//aTBlw/zFRjs8ttXYzqnliVUDdiFFYVM4J5zzYPqMam1rq6v0c91Jf/6XOIEtfg0TODru9KbQ
wSVjmrbQKYxwV+xdZtwED4eVPHeNuc0Ai7Ayhnz4y9YCvg3TItxaTB/+KppyWPuI+exptueIgtcp
w+FUzfp+9akAC8mNJovJWPtjIJ+LSfovdhZ4s1g2uLbH5QMtmfBzes61ARUMyLp8cnDvWVmqGCup
ODzNAztSpRU1Fa/6lV9aCTJNUX3l8sgAmO40a9AiAfyGlYY3zX4M3AHZRiXKF34t/u8YgPKGLB+3
ywRdeOAoB0vuMl3TgYGuS3IKss0U4Fqju0l1aoOuOvWqoWHpliiH7EfrgZus3C0q1Fv0aBnJZGdH
e200jovuO7WabNK0M5oP+CF5NbzovW6rHoOLauuITuzB9wXAmWUjeuZEt6NtaaCGPkFI7hYy/BYi
AFVsbT3q4k2oFX8jhBnj1QuVRW8agMXO6/FspL5YtVL3Nyg6AOE1CDOy84hgw9RJa1uBquBMDQ+d
J1x8VGArsFaRQnDF3dk5aq6l78wkBwpAp3HkuwEUFh6nzEdkHzqS0GVJmjMEgrz3CmOAErs9SWnB
AO9602f2c2020SXW46850IteeMXTFxdpQoMelE8kKjp8xUzuZMceWKQvQeUgGw4kXqZ0wgemGpT/
t3Ad1+1KDkP4QE0g8+hBi5zHYopQH5my3EFVQR8eBa8/v1MDIoiGWGx3+/evo/me38nRAbrgOrbr
6oZr/F4QOUWlYUVADPwwVaHiFRfmIQx8xNv/qddgBXut3JjLN3KEnpTGXJCx6FENBxiRzQPgt05z
oca7uo5eVOZB8dtMfSEBHNeFgAchC3fqkaoAcQFGulH8HKvFBCnSLMkqnEk3Zgxn/ruJ2dZi4f0H
UPZpCakAXPDVwp92IpVlE1rWEm1AALypsTAe+3b0ATJrXtxYNx6Fakxg5h0Yimy8sgNfcGWrZJQE
1CgWWCqQQVgggelGo4K53RkVGM8ozQO/RRdaiMZZKSi83xak2A5lx6a/pxU08R+MkEJVa84eaEhy
Byqmfjc0+MG3FNqhoVARqQEdt3MCYtVO/ConNVQ1o9ARxDWLfuRXyS1HZps3xbzeLxO0ANmT+Trk
pVgv5mhi2d8skXgc86Lc0gTpCYaLsnqIHpAZHPVcCtkxAwBdqjYnvWWjZXOkwUYacLtQ+UR7LjrU
s/nU74Dw3SFZC58ZufPxcQK65A7l8Q2uKkFnHGVRiMybcZfUGMQIxpGGA7NG9wT8YuM4OFN+QH6I
1wIiA9lN1JLSos7gtV2FI8r9xrHyT7jSWrtaZw80yoA1CWxiNRHlOGh41KUGyRnmHsWVh7uJGBiW
p0UlzkP/RLKEFsvINw4jSgSkMrjopT44t2fT75fEneTHGMAdtGQ2QwvJbCrxknld+LZ1LQ1xEnd7
5EEOGvvJCIZ11IzA901iJN73I5xOg5kHwIpD/Tc1CGcULpLPRnkY4+kQam0fPyPfvPOCNgy2fZIi
tZ80qZocqYwAM0YmnTnYZnkdUKTrOFpwmkyUHogUycQIHWiNVwonP2smar/W1J2lTOuvTWeXe7ue
cgQje1zZ7rq4GLRbQGb/YqRWlkiJDFFvkYFw+WoiMXR/J1rMcjMIgFH59my0OLOrB2eyg4Mbom7G
0xpQyOWRDkwg63QniohfDpflC+KM2TYNSublQ2CA71ytoEYaduqNVZrufKXIcJ/cBC2qiUTdmSge
SMxzDJivuYcCxycfbvT9Ikp8kJqtyzxvz5Xz2XHMja4lDkqJLfEoR2SkZizNPBpOk3TgGQEP8ziB
Pp5k1LjSHlY+PNy7RebkzZcqCesT/LMoGB9xt9GdsXkgDTtFXVkJt/ai37UWnGcTokiLzJKtAfzO
kq+XZ+p5mazqJAz2pBfYMjn7AT9XqLg5ZZPW7WPb2dOoUCJrGMwSuAVJh1ggjq40Q41JM9Qd7ZiX
iGxCn5ScwgRnB3DGN7RwmViG703QmJq7bfFX0e4V0v7dXqLMw/8CX8X4O2gChxkW4B2EY7qOKwC7
8y5/BsEgpO4blfHcodplA/zHh74f/R9AJdxHVQBIjX4CEjNS0iLwYR4CAwcSb+iuiEEVkZdU+Rrw
EP5PO9YPmVMbP8rceESVtvxm1v03xo3yilqDvwvZ5lcdJTpAZAKMSWP0wa7wkbPnqCsTGAbgMPfL
yXOrqjroelY80UQ37EKk6T3OAzhAjgaCSN6yyHYAKxaVabFNUL/jWV1p7pPO8B9rXn1NLac8GaiT
ileIpwY4czzOc4bdnGNtfGJ4B6DWOUJJK5awXpe7osi6VWlPIl4hdqKter81tq1V+Y9A59Ueq6z4
aou0Osm6zre6LOt1pNb+bh943U/z3vCGvdq1jefKmMQDLVnM0+60h3rqXDoRYqk2A3hR7scWzi6+
pWC8bdMH2ibvkeYnwg9Fx5t1E7X+LmQFoCSCMd/WJnD0aZikQ7eXDrBQxopFH5BMggJj3zaATgnl
oANwmz5pnzRdjYa0f9RH4FupOWqcawtophfq+9Vzy4vs2A0lDl9y2KFEkR9b1VhVgYrUKUVZslXj
P7PL8O6nmaKefHMFJG/MJ7Kv9T3Nwb+GjB3kDTlAa4KBuZtM/VcQF7qb2d6s+c9uy7q7LYEaFeUA
XVXbk1h0VfrfvhnGb8huBjLLmG0xE9AnSC9TqZp3V8apRvGgnCr5LOwPIkpFvPYN9TsBGlWvTJzo
TA1cO0BTeN+1kQp2RuyoOI3uA6fBgPQQ4Gf/YZ0ZlM9jgbTiVuvi2eof9eateFzhDgnbK1Ii49IG
wvV6nje0Cg+EvHbUoNvDX3CD+3vJ4PahNEmt0+tza403ypykLEn3H9GMaEbDxpE3Ao4iNRIBHuFG
Jkj0qx1SddxqNm3VBUe1CeE3AQT32ib4DoO5yDkCNe4bjeypGR/jKA8P1aiBULyOUWYyWEmzc6MW
3ihaUQzFoW4kit8SnQMWhllIUtOyZ5sD8GBXIO7WxShlHBrwyYFYJg3WwO7QgEUa+tdYa8aDbsf4
iXYC/RaatX6rTGSt5WEQzLJlojCGbFWaab8lWRSNA/6sR3Vyw29EOmb3zSIr2vRr0OOEsYgW3UWG
Apbk3AQK06kz8EJFAUy3XRRRHJGd/v1+BZ/rO3cHw7XKsmz80XKL89/e6gkioDgpVOVzSQi/OFye
wrHhZ9wd+Jl6KDm/H9IEWNe/dh2qhOeR0o3iCYCAy9pCQ/UmvFh3onfmYtQqAymB2dlGlzayupQZ
PegBhRoUHIfv1L+EVf6pbTTrpdMM98mKpKcDE/EFR2jrBfTQWztqikcSuRz+t4hVw5mGIBQVqxrs
lnsaAvqz3SK7WG4arbZf9Hzgh6CCK5Es9ZYZbVtfH7RsI4wIwesKANORaqhHDVwK/AiiUutYjwpg
mrrLDPVIRorLOjKDF2Oae4uJZd07M6hIrjbA6o5m+4stgyzQOtYK1ERlQ3NxVTw+zYHXOuAsNY9G
R1/bYWdsadjKJLuaVXmjUUDZAbyNAfAaDqdU5QO0eKWDGBm4DjTrlhUSW2045hVTC+vNr00G6MVh
1JBa5AR9Oq6Tj0aOyh9SoKYMcuOCwzgSf5gs9rzRPpF8bGss0qnlMi/WUY7frGUd9Wgd9QD/+9/e
zb+58/BOhmPD4MDIsCw+ZwXfvZvjpEOpvG02z6M1Cc+OkXDXlqV/yWU6nfIeLOa+jjzJNzn1qNEH
Azdkx8p3i2zRc8uw2+kaItvLLBlehiLUN1OW1qd3ctpxgmdLhdzx2lF7L4ap5xvdhICtMU8u65eH
LYGf5SX2+C9PNwBG5O4TL2tpC/V0dtnVp2X/5SH6aCrXmtW9Ph0tXZ4C6d/TaRrYmkRDpeFsgxNf
GrpfD+BCEF8F4qIb8OQB3sIWyXNf9N8mIEJ91dMMbjMARAE8kUdnhwOSRkxNv7ZFPWyECNphC2Z1
vgb7DxK8eFFE390J9eoaUrYk/S66xhidZ81K/UR2ZbipgkAcbJ2z9CPJtKiRHuA2m42QbhV9HyNU
zwgwJ3sgJKm1R0Ch1Rt9LG1caqxq3wT1t0FV6TTFlF071dBwBDfLAaeix0VE8nZwsyvyPsWxaaw9
iYBsDFwF6rqpm5+Z369o9M5k0+D+FDQbmlvMLlqB/BgCPxJFc4Jv87qW26Dh48WtuvHi48t0iUoN
+Cl9lW6rAnCOO5oZgvZvfbCmna/JagTwUAbvdGKMN6cF3SuppG00gdm5zId12o0bTYK5Hdnp5T/a
HDFbUH9dkO5do0bAyMXmv/3UvKtYcRi+iMApF1zH/QE/N+8qVgBMCt4+gAk9lzHvzshmBwmA2Rxc
3AtwvSrk2QY+dufRWMQ5ugVHFW/IQVW5KFEP/zPyPOs4auW83LT3eJs2Bxot8mXtvAFZbX3c/d/v
SmYXdeq9PWcpQT0TWODCCx3npyh89yXV2bjNrGo6AhfVuZrIQF6j1s7/0qQoIlGwVTFUuT4A879y
xi2uEK+qulbgEGIm/heW1YDszOwf8EFFVqarzAWxXlh8k96PH9zNzMo7AeqWerkV81lzATdMe6QY
vGr2xO67aPmae31NY+qBwbPR8rgE7AuKGKixjPBSoGDgSiPbmnpwjtjFrBGqgodK087vNArNLxQG
LzDl/jBLOyAFLSlQov+bdVpbcHCe4Jc/ASn1B46q1GQVoAbx6JoBbvJaGDwJvQ2ekiwQm7g2Jy90
wcqJF8kpnaQCyM3h8lNDwpgrhmCq5/FdF2G9KFrXbbwCqEBxJPUB3MLskbpzEw3Nyk3AGELDzvv3
v3zTEL+dsiwXWZCGKwzcohlKSH+9IcjUKZokc8tnzgrn6FsFB2fdyNZJ2ObwzCbGjZqOFdM5d+1t
iJ+z26zGSs3fFdnUembcF8lmELFc9xb8mbTE97vXxWAGyD0pmm6/GKRZtRE8Y79tFCTI+XhbToto
M1TGtR4Na/tb3NX9mfzK5H/G67Y4JfhhIhE1d452lvOcZhdfNeDagaRE47fZuxXmFKNsyjQA96c4
m0yg3OC+prrwn9vHQjXUc2wLbE40k+mjvtND5252IvImUGHZx5YYoWjhLKXlI/FCLTaTqQD7CLD2
Ue1SgKQUzTi4qt6Nt1tfD7V4nsGBP0B5s7snlY6UB4GLCI1LPfhb8gJIQFq/k5GVIhoGGOxWNTNL
hKr7VJNtHGWIl0EO1GRkBbVgfpU5WJ6E7047KvsxU8SU5NA0FxpmTrxC6pf7MrRu8WgicQilvagV
QuDlmEkAzpAW2dBko8824ia5tzFNCTD8TPelFCBnCLSwRgnkAEiO2kS+NTUAlE/OZRrWG4DOIXdc
TZAsK+vkbFftiDpxpUNjmmaWz1e+34ARHqD4m7HCD8bQ2bi10HT5ZvudMRrSklht9c4qp61I566p
OYCmUOACVMn6QJ+4HP3PUZ+at8DSjL/wqqR/FhDpWNegbgKAVaOiatKRFqA33FojSR8QwG0ImFzN
+RJMff7Z8lNA3Zdl+6KjvBJJTTJ5CGNN2+oibs7welqHkDnJQYJa8pIiJrot6zZ4NPuiWqdT3n7g
ZWcgLpTUXxImXlog0fwdtKjATJHZ7g2uDxLZLvrpwlUGx8M5ArfXiSo+sjhAQmoNl9Fc39Fn4HfC
Fyw+UA2IJSrnscs2NKAFUQ9EOCQ3xHfQXbmwvyMTxwRm2yCKXV+M45qK3kPuRAjCNOOaKuRLo70f
5kYttoYbZbvel82LX+ZfW+Rhffdz5xNC/PzFKip/xwYn2f+qIMvPIEg2TzVRNesKWQmHs+hixt/u
RED4K67DCHpu3sF5a8Xf+iCAo2LUc8A5jt9oPjZw3HBMYBzR+wDvBbepijnYRYGzGViN3ir/TN7j
qv2zCtTyr6tIsryKkLvMD2A3PvZGok3bCBk2yC8HGoEHKuL8DCS24myD7qxCEvExoYlE6dBsruvB
Bog8Ng4bKMRAjk42rPMJ/iJaN7W9o1+o67RAQPB1vhUc1YGhZusfcvzTelnh5D83rt1kP/uhjFHo
lk8f4t6EL8HMsktqlQ4wYGJtyzIOpyL+wb2pMUH+UDfV1lS4QkYNl6fVn4NJQQ0FHVCHSF7jhbSu
WWWt2ICsznVfyg3LguKAyBUA2wwBauOlmRQNMQ2RJzd5UZPa68ocplfFP665m7/rkhG7q382ppBe
JdKfCB5OhVdpPDnpaQNYCVML05Pm9yB9UUJqSNaEbS1W1K2o247hzeEMUGmdC0qyqvtJFeCj5kbG
NgfCMSi1gABybvOVVjRthqOUks1KYYNuM5QBHPCth3COmqH5eb3jRNohwy1itIH1dj/jFiWyc3LQ
pin05piwbVJqf+83k4O8gUBBQbu1edSYEQHMTMCNSyDQTpoC15Om0zjfNXHUHx3gaeGvunAyZFiw
ZA1PuHlxVOwEFVMCP31qrHdAGdCjELl6zVDv8sLsT2nQrVPZOSNigbgVzN2wFCbSAXD7mccxKeBO
jgAu0PI832a5h6SPEAAtobx18HrdqKdbie5NFtKbaejip8mGvyH/GThw65EemHw0wCZa4wOQddlx
ViFtBCW2oBAezos9kmsA5evG8bqI2ww/YVX5PbKN/m53o8alB+Vru8oeAo+1SeVRinqchuWVR8UD
Za1TanwXZs8sru3LnPMumb3J9RB4oypHvhDgeK/D6oFUadGbPolSU9gbfxQDEDjMV31lf64+N9Pi
edSCV9vJm23SReJxgZM2t6tvhhYbq5GBQiJ0tQHJZYh8UyOD/jghC+oyj8q6vNo1gqFKgULbWpHb
O62UFQqY/ln0nwxVReZeaBXc/7MhHGfttYlEj03nB3s2DBbCcU0987gqkd/m1oUoXIkAVonKyuUX
beQ/8LLD0yna11jXdo7SJCWy8Ks9c6w2nYk7I6Gep2WC822KJFC6LFADIPoMNWTVLCK8dJIrKqJV
A9KArdZPwvFY4WcX4ARvF/x00iObldLLRtQsILAFe0hh3La2qRUbR5mhLZd1pKJMkYH5hrI82js9
ZWrygw+y4Fc3LvuTSLpN1eVghi7G/uSkhlN6Vl+4YHREuPFkxn7p41SC7iylRTRWK4cBnNLzxN2i
VyvMOegojzlZCvILf5pIevdTZyd5L8Hg8TbWDYlqlgZO81vCcFZEhafYzcLQ6s5DxqeTXyYfUsPq
jqMqK85aHfXJI0BCpAMQWVWtDEyf15Ll1MFBHt9nba5WXiZiVu+DhvXnReRYYHw0O/GVbPARyQlw
ERvtytWcakvbGLniDCnBtdvp+AVpUcVypl5nNxIPB0RDp9cTjyYsQ+J6TdNzlxd4sfEYblASNp28
JK2tA68dZhZb1HsnG3nbbH1lOgI/KHIXYwmOMA6SsY2JWMjJyd3sQQiGBwPF7fdIJpv0Vw278Nv9
NFbhWQdDr2camfhRBs9+7DdgVTHzVZDHJt5EJYKcQcbBTOqIpzq2pFcUpv2mishojlTebesieR4w
7m0l1o21jcem/TZUoln7LQsubpRGV7csnBWxtvyiYAE7/mLY7PZafQQgOwNvi2T6hBR7oJbU4Y8C
mSTb0tQG82MZJj9KNxJbx0Iu59oUZrMegXewImXf5wA2eVtHijTKFHIJ4Hf+me2XrrKYpWLcyngz
xWIE21g2PVAvC36ALrq80YAapO2CcUvUDUgSoDWrun2yl2GMnwK1fOqG6WG03ebBelpMkTqLOok6
wAmIw2+aTiSSXQ7PFi4eKTg09Cj3kcgA5iy1QdX1NfKv4UjyAI3QH/oIfD0mUvg2QiGgUAPXymtv
cp209JaZd9P9xB7USX33Tk7D92sXq4s9kvkuvNFGUrCVlosL3i8IpeFMBuJkg+mrUFbgMm5RQ+mx
YRI718ptbx4jEhJeUcyG27RSH4RpPjQhXvvKBI2oWczMZsEk+mqmMzUbkA2gJdPdwPzQg0OvVmR6
hhq1v4wcpFTZinbPDHXjA1y2syaN1DrRN89D0/f7UHn68Hxg+lI9X/n84jot8eVCsR5NkIxmqdGU
RzBBNG/dtlW3Wgy808sDMLbwQcj1snYx0DvlgzblH+2kQRDGz419YxXZkyX17Al17iukBaQPJIp7
kDvGHQjcQ8srY3uTGty51UiifFaFKbtsglfLVtgftRmFzzjvbmxg5t9ItGjQApK92Vg0ctm+2njT
IBt/2oU0/nWXskN6mlHIErluenEF38pnjorMPY16pPeDm1NNIEtsnqiZYAenM5xtMXX6CsBLbH13
LZmvI02b6qvWt9h6Tuaz4t4rnCgGnvlUx84uCNtdaCD5CNBgQG1HqrK/0TIr+Iz8/m0CgNkPIEHG
z2/ONfUlCz8DyNJcDbk/nPrRzj8WcewhcB1+lkFcHrQ0iOflbJoQF6qlewNluf0onO4Dmc1kmmyt
tPN3tOptF2Hw9IK0Tc0jtd4EaOH0yy4kp11wed4YrntAUcLnKeuSJ7+PErC8u2ALwhV2TcN5YgqR
NqUP+oFkgJh44DJ0z63z3QDSxgNJhy4xTspWiNJJ+PXe7MzjIUg7L6xK/WDL1t5oLipEEnBgZZpg
L3nbRUfbAY4h3q7515gNeJH4wedx0Hsk0PrTrvNN/gmZsx4p6K2sNiCfyo8Ame5eLDd7tGI/+wpq
8GmVdWV50QI24G8cmHc0MWp95U2OzoFcBOZa3ifAtoWXoZqa/OuvjwEWB5w7lFw9hvJxnzMp5RYc
Hcc4ldNN4L/t2XJlu86RQribh1IPgWNngTxBzTpi8nEufQ5FbD2RpAZ0IJDRqvZAwwZ1kXu4eOSK
hmUS8UfcGOcRiUaAqHq6LlAhZHmWlCA3UA31tO7H6AIGmwY4376KETBMrtoAMulR8sMiJzVqml4H
9bct4x3pvluvgUAPUIq9u14mFj0tw5l9RIx3tVhGgf6AKgnWuTthGz+XjRYVDd/H49gAu4GeLrRH
ff44WlqF12i3aEbgdLg0/nE+4o55cwA/feWBiL4LV8Cdfh1z/j33ixY5wEWp4bSmpYJte62rcdxS
nM5WP4Qrxmq+JiE1PG4ctnVx506KGHDHCWrdcWz9Swv8DVg3xi++4LhIKrn4RR44kJN+Y8JdP4zw
7KhFoAAevwh7HBCsaIaDk7ezMZIvi942yXF3O6XWWO0iVbHPzfLQWDY796ryn0SD31Qb3BjbdaRA
Akgmw6q6DgHe8/EEgl+SReXIUKIB2Ml5qJRFJnFKHqPEA5IiAzq3sqr2CJOBnRe9JsqrDerJsId6
CmrcWq+uYPZG2jpEVjBN+PNB5V+ICP0nM+z/RtojQhBW7z52tv0MEiv7UxmKaWuWotxpE7SyoruE
kjNUOYCBAJwCFzcZkiu9v5ssG/bdkBcrNjLEDZAKeYlakVzpTf5+NgQO9bvZHikjK8RTVFL0P5ar
xj2DWDE9u7JrNwyw8es+djIQo+RAJ1e9KP/c+kF466LhVVz1CAkuqqQVpGOwSSchVp3b6tJLxyi9
mMAmkR7e9Y8cx6q93TbpxW2zKdoNDM4Ih8MnqPTulEU0fW6B/r5NcV44MQHfTBGIAaUR8CuAiIWt
rbwdS3jC2uZ01+21+Ec/4C8TDqX+HAo0elWwrW53AU668MPTxDC2Ppj81NjxszZfJzb/K86qcUdL
hgiM48GhFB3AvDL+HfnZIGWbgP1KkK5MjM1JpineFkbhJY3r7HEWkw+tagb8he1C3Q5WNKQJhLJy
HC69RUI9Fx5fjyWhsVsmYFbuXYZfBxsv1x1ycwApMqRrlgsRenkUe/g2NbEXJus2csLEA8wDm5oU
EtQ4o3wGebU1/JdOIVOFSSl2td0af9dJeR5ct/iRlvyx6jXnG5gCPvFcH76CH/JvDvauLzZDwUTb
g/EKcXn4t4OxWfla4m+l28YvDnJtySlKowmVTg2qMj+8zZH/dBm9zSnN/21dDTI3u8mBUN1FIMqe
QtSFNHBJIdk++46g5PglxEVrVWV2cJly0yd50ruvciSDh/9R7oz1rE92LK69t0NyFri9B9L0ncaj
G5UsWiN4H0IrulEtpFCjX+cCN7gRmzBpqtGyLmHJjeogjRGkYmouHaR5Bqxtt5qQRb4aNZZ8rBOZ
e4A3q7/hdX1K0igBIl+46XKwWnsTgNT6ImPfMxe4R/z/GLuu5rhxZvuLUMUM8nVyHsmSLNkvLK93
zQRGMP/6e9CUxPF83q37ggI6cWTPkGCj+5yxfMNTr1gyZndPOKJHakzIB7OLvph67b4lVe8tGWA3
H0yrynZmNgz7WrjNpcPR2iqu4/Fr7mf/OHju/AJAkh+2v+w6/YU39eZr63t8ZVQivQSP+Lpj89Xb
5oOGQsxlmhvOq3SGH+pm/UsOePiEOCUASc3jaDfmN97Z5ZKzqPwytlW7iS0vPVVoGMT+w7yNY1sx
f/Wy7jOO3vaIUyIbo3MU24xRPe7CBs3RY835t6DrxKJXs1jJgr5wv83aefbfdnfaf41HdmiMBZBY
6wBi0HLBOJ17Av1I4FEPfP12OWsrxd9eVfa7lpazlpUDsJ7APQV4z1i4e+Ttq0NZodKd3n7RXrx2
6gRfexz7b4VVA/tFDUj4v6BHmB1pNSQRf3RAp9UnDDdktXCM5szr8TitVA14WrJoLyOUCt34gPNt
HVQMp9zKixS5xsWSLucoN1K0rXhpUGB+Ey7iJ7oc+VRO0KJFH7VO6sPVnmPvdZRQLsxet67atwDf
s6url9aVBK4j2n3V2X9VIArlk1GT4fuHw/xhlYaSJQCFzX+BFzHZ93XlJ+v3GHyMwSXx6T+Zzq4d
QzeoM9Z7/EXJkQZLJc4dSqcHDOlzWs/qMXCQaPf7HLfI3NyRYrbLaukeJJC8VbjJ9M5ijkSzOToF
uZO1nVUhPVK3D05YrigBgy91tIiroH+OOm5vvDYuD4HlZlecrYDNZezrHyErV5SBSWsbJd587J7z
JALAU5wtqZYRx2N5gs74j9rIMgtwcgiU60lNpY2krRs7OdEMPMKK0vJzHUb6IcMRBzDY9LesRP0Q
zQKzeJ9Fatblvf5Gs1k7KNmd3Rwli4pD17p/c1BtL9PUMLAdZ3j2UnYGnBNI6FgBsMSbjhlTQmfK
8uDwBI2xAQ5cuZ571wEcoYs8RduRrZYkswrLuUTRC0lKdLdNYq2sUAA6inBJig6n8qWtyzP5eOAn
BIsEe49DXr0TcRWHFlGbPaMSoH9mj44d+OhU5GIBooLgJSqZs27RgXBK45odtVQP0cZhDc9Fptox
PV3/hz0WfXfrU/WCr4FLKA9ZN4LnCHUgRdWOCx45fE/LEQ/h0+jinj2oAo/qdy2aF1B6C/o7qgs2
0/YZz3P9iPMqUBs3Nb4zakn1vzRk2ngjIicJK12ztONcPaysyrq9Ff0ei8sEdU+hrqOGKb4QK+Io
gvKhRDaHVthwTyviRXSzalrZmWa+/G75uSLdpyVOfNxVbOTBRVbFgzY20TOv7eoY+sCw9MJ0/K7k
dR5Fz14WfQ3dUGx7dHJcwK3xPgwNDqWRjQUTexcwTbFuvGsc2wEQo2e0y1k2O4McGGiHdpxOWlIA
ycLDG1WBvKyQibeYrXFPeI+KzstuM3i/XSlPYrkHpOFTirK3S2bochn1sb2elnXvX2hmRZ298wP5
805OywLP4xB5r1NgBwUQGrx+p7BOH2Krxh4+YvWClrgBDQ80ExHIqYE0RZJQsUcPJr4OckBmaDYd
mOh3aJJDblSZ3CiwQw0SsdY80wKecVGLl9jo5LXvuh74UHpxye3MO4RKNpLMhqxyfRSCMIHMvAXC
1eunzKlSF4iioHIzUF8ZBf2RO7b8QkPteUAr7Fr0BH7KTCv/6oosR9IcLFm/O5HIAHPn5CTxPTjK
zEHJwirHYfQyK1AlgP8c1C9PUx4z4KymGaoAZyHaWM01WM2x8VEV1tHnwMbk0QCT1o6MdR69K++W
ut6yfVB4G5KT+3S1u3DzxSOqsCbLm89BF8BxzaOHt8WNKOweva6B5rpoILftFTMdxXITZ8+5ruWH
AhSayKdiaeh28iXxXPyhGZfLUlZvDfOasx532TPg1u3VwMdb18EHsBe5Jk0zPiSN/Lu10FUwcNk+
g0LIWCW9SLe0bLQW9YAWwMRpaQIv91KHxiOtaNCyHz7zoyeUOLXPJva1AGr8CJaB/2AKFivuhz8F
00FlpfeM4fVuREEOegRQpYBvhtaEqCwrVRUwrYWFE0zb9fWtZ5XICH8qaJYzj22GEjf9G+cRnSG4
d4KFOOKBd5wikr7RUWzT8Trd+LwKkOIpXq1hkPqlsCN3KViWoojPBbYYGkOBfejmmFpqakXWl8iI
up3sUIODQmHIaoWPiAe1BVKkEugXWAWdbrYgVkJDIQ+NclGgU/5MxkWYVtHW0gykdGNwfEyXma6A
VpWxAyK8tal60I2OaWK0hwq9AfsmsPfztaZrYyuUrqNG9xex4knUK/tqFKodHmhGzUL3tOFk6+H7
QBpNqXn6d4Mj7mNbZXhAk4iUZDsvUcoRLoIKr7nliHLkxRyq4eOXIOf5ARgV6TbuwNBpBRy5RjXE
QSce/MY9FaCYPs4ihrPIbYfG1wVZzA6+dL+g7t07zKI8abVdDP6LRRum6U1c7gbfi1hEYHB2TBdA
KoDN7Yzhl6GuHKRKVg1NuLBsN9u3WWe5C4Et76EBnDCFp3j0AdwgANFtj3pKWpIiBbYAmOOHxzFJ
EIpkbs2Rx8E59XYOkAaSHb3YPoKiN1oCYbzd0lFv0VW406IVecqF+UAyvjZ4ION2g9stadWSbOm4
GL0qk8NkQcvBsyYLMqMYc8jPGHY3PCeGr33tTOROW2mFX3mbAAYNhE8PMuvZBunu4JSDquAQaW22
swHVekHzU7bupMufcBaPXILGrG82GEmY5nXfkzTJF44re3Bjx9ZDp45ewgLEK3ow4FCTzmOaHEfw
4CtdV2Vo1ugOKc6cD+lp0upuNi4pApqEcXrDcngXrAAulY+3LnPozQ0OXuX1ZgCEO77wwgcD34jj
26F/c9yyA2J52KJCCKkUfJbmREuakaxyvHOOhjmAroHqB+U9sJumZNgr5zaPQjDyZl9mtxuTFDxP
xxz1IRLntEgUob5Mk1r+oCW1vgCUdviXVtnPMbrCn5vES/dxVTebti7bb3oQLoHBsirLyHtsyzB7
BlnMibs4fLbQ9f8cpZaDFJie70iZDoAQH2oAH8V9DgyIIQwfzBQBaaUcPt3J3qxHZ+mVSbELkXpH
Eh5FuGXMjy7wHr7ghMB9iGPzqzHqoHOrY31bNTFb0zIyUEuXZGUGUnuwD4BnamEpsxxVHEeTI2tN
23WAiABG0QhxBRMoLiduOccWd9qHtipb1D0l7jlgTnAiWY7G5Af02yITKZH1pyUpBob7E0DJv6fK
ogc30L4C8RdThZ5UzBkU4Mte2FQ2aoyDc8Dtv7KWVAlKVoEAi0HJkAvLxgJUOiQk9eQ0oBbEW09h
KOJsQDMaSgr656tkg4m8RQCcjXNPxU3Mxq9bDXHQR8fucylaDnRyI2txa4IiZlF8LOO8zBeTdeR8
TBNknbdVX7xyN3Z3IFREobBCgjcCp1k1YJjeR2qJk5wf9Siba5F7wWv2lTkyfw3aEChoevwPeYBc
m98EyArWrKQKQNpB41OAwAKPgQ/EzuWocF1idB25S9YbYjt6/BEYjuVRqoG0NNzJJg/S4AuE147Z
chKqWBUKumf55MIT6wDMBHcbmmg6Wrq4GeYLb+jDo20i6zkWvb6ehGWOczN0w7Xi3eDWY5qT32Th
9gBN1UAGsEVf7PFdNgcn9a10io5KzfBIUaY1Vx9k/jSyNpGTUDY3/qSmNWkmRxKSt08Xnf6ExtHA
gJgiERbGyH62CiqfaN7cAVQTg99fJrJFkvk2MGyB5/xOwCgHwJ9EwJpfERUc+f6bW5dJ60gWZNsz
7iIP6/CJk46iey5zjugYudCKBrJVVyV34Lxox6QIp3si3foo5Ux3vhpAkKbG0MmtbomznJSUpKYZ
KezCHjc2j8IpZT0ryHdezr4xmguRKEy2Y5YBMfLuGnP4BHeyPcqbURP1cRefPOi6d26J07g4BUVy
cg4wf/A7mQUwvWPj7O4+nS9BcHfzZ9AlKg46twInhNPDxC/6jUQ51alWBw9jAIYl19lN5wuoFwKC
juc3KxQBJ+tixJ4byMZmh6c5KOhzaOnMYjYhPxB/s6UtbWtJD68QcFSL1E36LS1poCedz81mkXgJ
UvLq6Zdzmx/brOSA8OyujheMQBFx0us8uCxGiUao+dtZRrPBkT2qtwZzPSu6VmRXfYyzdR8lPsAW
sCQtKQoQKW89xRpy5yFQtYJy6uzlTj5qln0as2E1x2Adnu9oWHu0QLNzobBjdDSLTlytoKjOIJ5a
Cb/xrymYsa8085t6WOOgkC0HrRvTdcq0J/zF42G2KyTYPKvSO4XmqyXqseeHUiIL6IR12C98oO2f
50FvbEDV6oLhlB67sy1pAILj7gIUSfip/W4c5naAQ+mifV8Dy//djzzcsflZdOAV0XV03i+03FwX
IXrUAEBVnFrcxu295bT5idYO6LqX4MPRl6jvzU+zotEZnOc1qT1p1AfL1JZFMKI9DzVR2cp2CjSy
th5yiL4ccKqDYqxjMwK9Z0dTGrzI1PaxxHGgMqyZD0OaziY0Q33aRwizTUq+nPWzudUxaOJIw2tI
Ze3JZLK+cSfpiOcGIO7UJyL3yapXn4GEw6g9DKGDJw0ZzpdgKCf1drSe/qoAWxod9XLblGOjwrSy
w8tr7zhHGpgWuwdhvJISfdMVWoHwowR4nDKRRvAxnXRC8/NNYBq/SG23wwgIb2U5uta6y/AfZMYJ
mGvUoF5MpqHBltGNig5cOL/JS9Rk35hNDkrWo4x2EThuQ283p7uYjivOTeODL5mn1lECbBEMADre
7cLRA+sz2k975EQPpKBhtqNlinq1EgWJ8LtTWyJHM9NQlUtSULwp9J3h7Ew287LC91kgaQIEw98+
1U0U8iA9uaUoGFiNujhZAYqtW9ENb5EBsIEoA3Vc1ETDm1G+SpaL1xjUDidPVAJ9EBAjPfVuxfGz
PY2Agl1KF/tlu5LhtyApwLxmAjnVT3n1xHOcySq51QDMFfCW0ZbM0hQsQrwYnpKgKy8CSalF0KFm
RAwiXyUgoTvwsNHeEmMSA4YqOrS236/ICsBf1SJywS7a+2251D1bnoahexn9DJ01bQzgGjWQnAYR
1rdLkmk+duTqfXw2+1dbp0T/ZVVLvD/jUjTQFehaf5K1WR/vQF78+K8h7z5S3mv6GknDFnSRH59V
s+JslQpsf8cnUMY5B4ASxEcaqtbHvbbp4iPN0Fxu7hwBxldlAS7IdzNaNn5Z5yiDh/DOjWR/cpnt
wCIl3517IAft7CKaLnIXb17GAwpbWTvsQDrpHcBK5h1oBprK91mFuyI4AtR6mt7pyYeX3q23hjTS
ItbByHenIGPDxE4dnesfFySbu+V0qX83v9HzHqC6Gtrk16jvB3gSjoEXRH8LskTslsFkgxHwOuWR
pDM97qT/4zpTkerSBPAOuU+svYHe4FLkQPG8HIAFnbMTjCODzdHR3EhAmDvSBj504Y/BuXY7vKl9
aiZD0hi5B8AFA3hZ5EMyGjRSiMxPtoDAiBdxDYzEAE/VBTovwRmms3xfovX4WHutiWZWy/8fNS/F
lzr0UceUDOjNrGS7idSr+bynQTVBtBxit5/e2WdFpnXBEm222qQQtUTyN7JcH3fa0tzkQS7R1A5O
hjgM3tDg7T8i34V6FZHigV4yfUlLUnAUsQBJ03E3dsK8yQ5PgO9+OVZHMiO57E9+XUaPtIiTwToZ
pX/tK4bOrDGL2VYUI6hd1FXIRNPMemX4XjyFjdoiR0X3kAFkTrv6QNEFmBe6F/Cf0K67xHHX4Im3
nwBWAphe03tiObOeSPRpnysDW7JbeySxAbgw8CcK9mnPI7+60IrsDRP/2aKbLpHz3qBLDEkBRFfu
ddfYHiQyrY2PjpIazHx9YqLKqhv1Iw1A/DSOSMR2y5qloG//VNwYysqMgxWpbqSzk4a+8KPZeuhe
igbQgVQFOJ90NF2d66o1zy3othaW8Ao0BtmAF/tU0BKnvM7JL55oQfazFc38sA83+J6AUMr0f47V
yDZ0fDgDp0yQKvMxJCGucL8/FB6zdvMp5GQ3++UK4oEPfNcYNRoQSoYzOgfFRyiG6ZP2eDPtzb5c
hYnHFtietUctGoR9Ii+tGPslEv8JMq7AdMZ2SsHZ2YXnH5EAAMMHTfXwgScgWiOlJRjksx3N0Lvk
T+oPh0Lin63OknSDDGufb0uAaZ0TrbikWSWB+58Cnh05JfRnDvW6M03QihlOvWN5czuL6qiZZMHn
7M5u+N230xu8UmTtj3LUABKRmj524Boyj14DlDet835bV45KHIkMRXtkH7XmEh13hEZScKRYK5wi
0oqVPU654jBdT0tuIzs4gsIHiL2oGokCVHvmotkTSkkGlqFD4wSgDlWQJuQBqqCDMPG24CvSkohh
30nhyKLTmikcYZ7kYw+sQo5/nVLGbI+iorcKXd18EWaxB3afylumotTWg8KU1tRAir7UNuhbcYB4
b7+LPv3JYJbPMUhRj9h5vMOKen3ZHuZ2WpEFI3Ch8vRr2NnVlppf73pjaUmK2Y1kymvQArm9k9+0
45Id59q5RZHVjoJ4vPxqVAq9RzX2TrY0naMYoHtdpbJH0v+mYU4IQ9X2BHtqgaPhpqmO1u59t9zU
OTfraKYCZVkZ7KeOusmGq/48gVZTD9287Om/m/A9zbtHOnI9x3I1TfNc7tm2cdeD7+J1m+UAGXjK
6rjdReqNhDcVBmmB7G6aqvWssWO1L03yPSlnOS0tD6hTi9lN+A7W4AnCOM1n3XSJXEc7dmxqKKj5
vPitF9nb6iP8OYrpeiLakEGBOtltxKrpL0AZtbV3K/uQjoZ/lTiveUyi9kcikvJb03Xp2qhQ/UnL
ECdfPljsOjPIDlrHAOajrIDrl6BjL2TXoLLE7B2XBsCZlHfFUVvge3gdwQmkvhjDwNsStdTEQFUH
2Z4NLrYCqm50VoBrD5mNTD/N8ty0UNpae3JFMhpYNYLooMGhop6iYpVk03U8FBPPdgJHj/t0xI1v
JtUibabJvWt72mmWl+o6RQr0u5lVqzX8kq4DXA5chz5nj+O7xQB0ruk6dfkEbNTyEujInCg8iB+R
wZ9U1fqzmyRyn+LdaqPpbvpdxj9JX9vomNH94bGx8b1SYBmBGmSVGkvD1ewtyZLAEFdlQcSgJCqV
Bb6y7xZMC0ByUje7fkzGRWK7wKshgEGz+QeXGB4meEHkFc6BN1wsAix0xcC26D9Ae6vCHSSIQCsN
wGqSsXwzYQ4q4MGaGb/igZkHsiD5R9hJYrYK/KW/zGFQ9/QeesY1nEPPcX4PTXK8S8Q6gO3cqB1R
DUoj2GmHBlSTdXiqo30dRfppEk3qpra0Ew14roWnrtzTorABRoG9q7HmbiROHTo5wggw/nj0JzgO
USI1sz9ndzIfrztHTwKv4cNqNiCZ1bTau5rWQ1XUhxTQcoDI8XZy7LTvFSAXIn+ovhdNCyb6lJkP
oozSnWSgNnHR1nsNQJuyQrm2eEN2+FkfCjQGZkAcA8Gn2HYo3EaXuOa8jDJ3Nuit0NapG/KXgRnN
Bq0+/qSVNuhYajYUG+bDGAcT9roqLG1Dvj7DMeNgd/3KBjqGIYL0bBaGONexZaFnTk1JONaWu5TY
7K7MsEwnGWnLKoEh2TSuvwVHbnLQVJg51jRTbh0HqqiZ2k+zksLVY2e+B0HpMMjRqmXzcwBy47rG
y9xVi6UPqtlMf83HjOFYqTWvNCSD0Vxx8DcZkG2DAt79yK0fpjQ8Z0Fmo7DEGugW2epGWDc4wmGh
THZkg+jeWZgo8k5Sd5VnQX8QPMtezJYdqHo/HQJ3hVKzHsAdWvaS4rXPxBb0iHaLfOVJOa4GM/WO
eeg7DxJH3wvZ9dFfQT++aWOBM8tG0/ZoEoo3Y9uk370W1cLKgDxH/NWTJxvsdoG6twi1gv0b8OXc
yTPE/nUTGbg/KE8yIM+iiZuNBRYKV6KocpFKhgaJotg3Qxo+0GAWqJrkgGWvpJDZ2kTpORhawM03
m9AMeymVENEvuLEikpRhth0AbwxQ1BH0MZNNrv1VjcLYtwrOnUSiFN2xdvwziaZPIWLbXgLtgKOA
7MPOD3iCQh6rCoydk4PEpQJ1NFs6tasdK12A8J7jtXkBiHp0jxRKQFLSO0W8Toyu2c+iyfp+PXmT
lEKITHxpFDkXiUYAGq9x9g6KOlU9b6qhdAp3OYAseDnLUKIrjzT8SaYpGAQc+R+rgPtb9Dmg5p7s
yGMOOnKkfGbZf8cj7Wx8F4+WSTy+JXgqnYoixt1vdIQOSBVXO4UJjw9p6q1pRXKzG7RJSTJNmdGs
0ePkAMigtW/3iyjcuALUlQX2Xsc+ScJpRjJHKWhmeH6UL+7Uf3K5k3F0AOWLwnbLZTTo+pLUFJFi
jVyL8ZYCRGEcytRHGjwFcwzGIl01DUNIa4I1npezNfKBCQ7s42RFduh0MQ8FWDy+66b30wzD7kma
Pn4JaG8DZVeZvgF7GRVjFl7BPQtQw0KgiCYanC8Oyla38ZgIQP/65oPlotA0zrv2Z88edL1x/ibT
GoebN6acF9Zkmojw3tRIgFgSA4I2NUyxwLtMhLu6HgJTASUTNCvArbdmfc6WdwrgLFp7p+TPZAtu
jxQw8crX8F7RkumfJ9EQdRfAMY6HHgRPN1cg0/kKaYNTgFlGM7qCGLznWT5/LlzFAAnKmXTcFhng
6X//G1IZBks/A/7vpixAPAoAnLPqDzwQGAshuQwKzoVmvuCTchbNZsDsn5RkOsvJ9vewpCxAL3+h
2adywoqZXT9DzqLZVXmNgx8cWg0Vfzj3SE946KGzmKFEIFe8Rp3Fr+jFSZ4lj0p04aC7m+TAYbkW
fd2fcabgLYk3JIjVgTRN79dEEHJDMUJr1+fa2gIpDhqnPqhNZiYRkk2UI67TJHvLjtdB0hraC/lV
6AJegKozjvaWGf6F0/g+iZZ1hLcp2s70KJw5BTpbClR7Hqb9D22FZi2XkdYsXM+bbKYtlPzcHVGE
xK3Z1mwLF7Tkodz0cWG+ZmiJBkBnVJ6j0TBfR6SKcFz3GrkS/xcos1qQFY4vgu2fnEiLlPGfnHzl
ZKgrjRb27Y3bdSglBVogDRKVYAfHz9c9UWeSzNcV/xxpbDQKxIp7JgEQYbDlyFACtgY8ZdLBRiuK
mwPNaJAJw89wXtMsVoaVVUMTxOM292K+Jb9JdjMl87uQqdHXh/u403oapyizq5SuIYAk/IdPQqGT
0EVeMsy8VZpI/1KZxgMrDFCrSN82FyQDowpaBgoznUxINinQWH/s8/4wi3p5YCmIOHEeWvvLkRvt
MS8MHzkmoHKhezUGTGgQdMeShKTvlZEofOkvSaWHmb0yhrC9mGm3zcI8DBaGXuAli/lodSnGJX4p
gKay0PVq+AaPUM374IY5WkptMEcnJlBMi8Dx937kp4fRtm+HP8kkWgdROa6/29FydiPFnczD7gdn
xlIs7xTkdneN2WS6Rm6cfGazDXjUqkNsxNXBRMoElAxqPU1lyMtDjg2EWJDBbErLWcZZnWhLUmuh
Fr9PpyBkdR/kxspovW2XMxtnqzx4AM5cvq/BbbtoaO+kZKRIzBhPghIg8RXt7ZTCZQX6KiN94dCe
rVaK1LSBDFUDaooCoHk2dhfdOB6CEOCogWA4YcYx2BUV+Fe82evf7MoYUMDE0se67tttlYr+oA2J
OANNcVzrQAJ7jrmDe0eW2T9BgIiHGhqQLK17Mtrgl0Sx4Q4tRCh/azgy5mja+DmKNt5PS9IAD/hH
nA3lrSwG209lZ/0+9roRiXZVf+258tWtcgs9MIhHoghvdtdayJfRrti7P8m8tnmS6Js/kC0NIKWV
ICQ2H6uU15M8L7PDf2d8LON/AEc9x9QNbnsWOJo9x9B+R12MnbSzwRlXfeGtpSojWHLpsQu+SM7A
jQlknlWrlnZf1MbKLjOx4T3Y5y1UwALMValIX9pxsWOt/hdFsMq8MVZeqluH0UH9CRodtCl2l1k4
z0s99JSvu87+x0KF7UUzrAcuq/BgqBWLEutC8jpP+61whxJlQH5gLkhDNoXhPBhuFB4mBcn8tu63
zojfb84b1LJ9hm7yr2g49OL0rFfjqnP05NvgFc46r6rxUAGS4DFP0GI9ambwM4jiA48iA117KXBl
LV/foyqv/BIEPJ8s8iF4wL0l/1o5ZoZebBHjZcyocbxh7QeO90XClZgHwp9gRTKcmRGh8rB3jqQk
OZC0APcGMr327K0tqwKaGsnJoo09HDDwjTMyedYjs/dWTm8DOW+QzQZ5cuCOgKreXPDYY9vWC4DE
rITzbZNmXvRdtsI506L6NKBIWTo2mzv7cgT/AkWbLklqR/s2BwFz5Yum+89uWVgXwX3zwsNr2fXu
2VGSWQywVRRV5cCquJEpe7Ib5OREEWhA+bl1GYAct4qVE8ksM3mrh0zsSUkiOIIwwj3Toghq95BE
+ZFWdMWgAsIGmTemz4wFaSrz/mr0mehqOZqap6uRKSk+PmIY+h3aP9IkQQlCgBzoJ6tTkrl/pU2b
YwMOlCsvaIrHVJ8WJAF6EOAPemAG0ZKGokYTpq6PyNT8S5wI1dzXKsJLuGoV56gABf36xdad5oLM
SnspK63eGzV/akAqoS9IS4NeFdk6sVD2S3Z4AH+odc3D/S60w+0cK6wlMpSuK9bgRnGPydS+VXtx
tdIDIGERCs8EwEPdXrTWC7SuSlsAI0tB/UygPLmC6pmmJKXBEdmt5U0gXWvR/G/J7WxMF6DYbYOS
Z1ScCCB3md9pF4dXKiB3VFPWiyR3W0HaFJKswv3605TE844wB5Brvkq9hSn+CcdYx4azz2vtxAVg
LUTxfqZKp6vgT7NPqGwHDpqBphqvqJqNa6YJqsuhQCf2ui0LgF4NskRn3KgdqQCt1LLskDv8jVZT
oZrpGd9y1HPgNcQqK7SloebpWSxpbihBlIevuhjcs+743bMvgUBjSzHssjLZFXjjvFolarq0OH0w
gPoGrAuQf4LYNrE2dgqmcxmDTn3IDya4UR5JMgCQfQsIg3FJy1IZCEv/ZrQiOpHI0DN5MtLwlYej
CZ4Gq7GWrTE2W9KiWFpfmyPoR1KXhVsTMCVT+ZenyrjmWq6pMKzWcOtkmb27L/WiAq85wuxHChqm
CJYmHvUosHeZF/0wXZxXJUAK/MK7dFjpBeDNaBkpWWUPyy5Nioc+7YcvTQuaImAmmAtSkiwtwfFc
x3m/B1IPQ+d0Hy5EIwCwroYuat5ntuxzgZflj/VsE39azy6NDkqcKc6deraZI7i2WxzGPjbWAwes
uJv7qOkdtHoZIP8cLsMSvTw3a1nJdNuIrkbHp9LP67wbqkdLFvJxjoEW7upRmmWy0VB8uWYCCNSN
M74A+RDJgtYdgaJjZd+jMf0CfsP6KRV6dbJSBWij5PhYvxg4uR+DzIsvlYe2AJLXDnKeAmmjK1Cb
2ZWXDQqm0OX1fcD/A8qNve6sCQd8PUbwwwq77PTfexAdif+7YycDB04Af/dcMIua3LqHftYd1aTp
iOZLX0nkczlnh0INvWH5IJGgdYMeA1QZblJvYAcSWegxyhb368ln0k3zwU6AiPnpRjPRuvCd9HSp
Rrf6Of6dyxSNLkre92vSkM//Xp2ig9D2B9B/6w0DmPMm8KtgwdxGBxQewNPep2lWBGeS0tB4Odt4
lvU1qgykEi3A3xx1QGQFZ5rWTg7PMI297ZjGF3IRRRNUj5N3gfOQwWk308llW+7d1OyPdZoO6c+P
FR104k3+u91E6bXlqb5G11++M4NqeOub6lBUufYEPIr82ob4EZCczKpPs4HJg4FC0Cdsh27NTCNZ
gkoFOQq6iyYWCj29sjhZ6mYbqyqWUA2sA9KrkoOGXO4MlJKhIxTf/DwJ04MJ9shFTf2ytAY4Z7CY
fijzmszpl6GDAWnyoSUpSBaFdrCg39Icm2LRkhRlCtrkofvHMIYWDIcifIqqJn8Em9KiNR0094Zd
ra1sQP1siE82UVo97VDLEEEbKy35Bhxp36QE4ZlRBk+mmUS7oQczPS19wwhwTAask9rBQ11Z9EPY
7HhnFEtSkoy30SW1TXYmEYpH7R2eXoD/ppCdtexR3KmnerYseNa/RlZvrIMGHShBofevXLTIoYm4
uViOrL7gy7POx2BvAvvwDZ0DYmPEfXbwqqh6BEbLiP9VfCX+fxYicMLdIJl2ynD6l4BO8C0GyNHa
KFrUDseuPKEiuVqjj6d9jXLt0VIoha7IJ9NIl+E668WtKe7Zk2mhUAqVaQN0vsFsXlE4pG8cp+rC
ZZQNFnhqfl+HfY4em7A4MGzOloADNR6NIXC2gcFHdIC6Cfq90nQFDNrkGzJk58Lh1j8tMPlKoym/
G4NlLQs7jx5iZnq7RtrNTo8UIEbgtkuJbrofwnU3VVWnOwdFnqugQvFkaNghYN8zvdg7It2RzFZF
yjQz1YyWGpU0k5AGpw3+MoHBuyETEoH0DjAYNiDtwEWLCmYA2+yJEIoav3tf+5DR139ek5oMSQbg
qwSU6657jniDt951a2tAlel89RWoxdVNSvMJeLB7Q/2mg5iXu5wVI87MvP4Np1son+2iGzNLmfng
17kxA0R0CiT+aB3gwbkbNHRtRybnL9zK7Z1j4N181HL3Jeo09U/S9yu0xLovNRP6FntDf1UOuvui
1YCLb4pcrslXSxJtY8vWWZNvFlSoXwRi/4a0aY5tiCxTMAYrX9vB1tZDhcuWtCh9d1ZDB5hBWlYg
uVo5WlmjBa0t1mYBprk6rpH/tyJ1mqaOAgxd+5gWoJtBd4w6EciZvpLCZzsyJ8PJ596d1rEqSY9R
joocPOBPJwpOVagk1BCZZrZB4i+cCDlJZkpU496sSYiCVrkg9gjCEDCzbtMatn6lFeiQm20J7Odl
8n+UXVmTmzq3/UVUAWIQr3ie2j1PL1TSnYBAzLN+/V1s57Qdn3w5dV8oaWtL0G4bkLSGYYB+09Ta
fLUOUyuMy70Lz4lcdMtygDnCuT+bMk6SBF+jS8bDhzrpL/v/fn5ysBCWsJcFQPc811dRHbUvUZdh
NxlEXSyiq+allAcoK9TPaanGYzpo3yjaWODIm7FjzakK2ksMBZTY2Zz6CHU/dG1wq7LaebQg50gj
J547i5qwzpNNCluWcpLEzwoI6tMhr2MsB7swPTg3YB4I3Quqa10D1QzKHMz8V2bqRsn+nE5VSjnH
wtKGp4jEK9FYWW8ErU5NiP7GaZCtqMp5e5+3k5qQ3du3UxbBtD2I+V1kRU59yhojbt9Cb/40FmXx
GAsDwvPG16+sr7GGCfJNZ6Qsqv47izpnPDoOY79yJhwcfXXoQP6vf4p1adTNWZXAEuHrW0lf0tP3
lYI1fXXP7dxz23nQ4tlCw54yhWQSYMHE8Xsg+x4AvboHIIwd8khXD6DdYfoXpc6cGhvl2rddpuZR
CxIJCBetDtE1PIeptY8AOcF0K5z10bQryZIS4AYJt+xpKBtarXMFEN6KksvEtvep07+dhppOWxeJ
dbCd7H+f9tQ4ZbRYTbw4tZtxmNyMmnb6I+gM0+m7HNqsdpG0W+r6p2voCvVG+e407tefz/tC3OSh
uWknYONQu+2OSvVU/Xusj8AMxgsmeEFTt/9X3z+do6jxOyiSNFtcndwh/CV1KfkABJDWgNjhxnht
chtxi3Wy6B6LAA+pxZ1XpWc61otVsRpyDp57mSWY2noMHr+4heqYnN7TIZB4lzMtEa8bEWOXsi6j
LYNi7qGwVHRfRXD1sTSxrKYahbAKhDlhElgQ7sQgUnQacPKFmHvhOosdyF7ZXbmCF537UXTNjzxy
mtcxrXOs2/LxQfNwHZnMyiNrbHiWAq266w3wIwYFaGaDDdwb7uDB0comva9tzJnbtHKf40GHzLUR
xt/V4O0riFOH/n+dLw9y9SBSkSwaUcJ91G4haTixO4Na4bZHRUhQf0DYSi49xy12dKA4lVgW/ZN3
bqaS+5V9GqtmYlgUIPOasBicGXkkbx0zstewAjbWAJ0Ut23GzFlb5vU7LJM2eNp5P/JS7cvKGt7g
/aXNIlgOH/EXJhtd9TAj1aNwVfXZEjtK3pEOMCz3jp2tmQtYurl4b/qtQSXiHYo6Ljyr/4lXfRDs
fx8jmBYhI68p5v3kHy9BvTuMU4lLuLAUrfWJLRyrn1OMUiLPUCtdup+yD2J4lnx1q2FnvLXrCcGI
rlMGtbVdibTz6B7APjQwnescF8MIhsp59OlKKCVzDeB2v66HemR07vMIX92SoIIQBaa9I0B2ONF0
Gd7YF/b2a4DTeInOs1mFV4pZyGF9oTvWS9FAkUuP7eDW7friGLoQaZhqFMe3Nrg14fbuGVDTh4CK
q/mYsQiATUxzQ3l0cHBfmzEd2uJNnSEHVoTlEhMGd3bOEf2oNoPSYghRYHxqMAfg0L3AW55qNL7p
Zr4RD82RTk6XUcroxY5VuDul8XpcWzqU15MePj1+5wbyJrPuDXAJ8B0JLw/akG1aDhO9qzhPgOEu
Yob3q6lDZrc6KIcubPjyzgPB9msUGhRwA2dZhcLxzw1QvulXTRpYB2UAvqcyK76RutUfojzRZnGT
sO+69elZVfBeOUa+cKsg3YGBa97yJDb9sTfM78CS7eO6s5/lwNJVALGRdZtn+aPOurdoGiHXKkgh
DhIi6EPcb0BWg+Js08lXSM6uirH8iUnJPYPkwK0ogWuOO5hjq9pUy3CqUmwYjHElFRZCusG2bilZ
M8ruUMbJimrMBqLM6Bl03GQXbIEl/nUYPWZnEyIZKnhTi/XVTFWzGsOVGK3bq25Aov2PUZQAVQ0Q
f4x1UTwNlukWlBt/70otA3WiYjqEdzHwXUvK01n+gys5LMJg7LawrO627nSAdRSmBlSELjWK1B5T
kbKoTu1UOnc/5Zybz9kXLacxL850PjP1vD7ReTgqOUz9gKGcE0DMTsBA/cymORFw+kZavp2b46kl
m6g5FyycxPLCwznnRM2hYGQUYOn87/bziahEY7Cv85xbDQX5MwvKxLOyARq4GPHtM60q2sjciFcs
1tNnGAZCeSVOP/6aMWpKnjLGonqy8Ahal4kHFt5Yd++G692bvOse4rAJdh6EJefYs+zemaqfa0vn
92GJqbZrV/aM4kUi38c6Lu9hv8T3taMNMxpHOfVnbrvsLgmgIZvBRe8UN3IbEpRpJu9GQ71pUqQ+
pLGqLR3cr9KfYm5mtfj+TDlJUnz8x0qgce2fbuqWw00LXBfIKuLKruwP43oQXjC23h3eBpo9vKDj
A8T74wOVoAjxq5QCvCRh9bam+P9MM/MPOVbQh5mGkDqr4Y2cmjGEFjFQLqt625TYb5hq5/jVaAZY
S6u8Nn6e0uBy1fuUcu5mwK99nmUQsrpqOFepZEzf3jRS+uLiWuAWkc2A1ijmfDCLFQNXbX7S7s1D
exEP0wPdbIZ7CUOs0rB3dDBCrd+kWrEwIJt+Ckm7ykDPnFKS1E7B7P1qykXY7IQxZ7DGxspuEY47
2cAZfU9FOkR5G60yQ3tUXTHuzvEysFaRbYhthfcSMOqZXR4aDf7HFtBwVKPDoIEuMC/wVgdyTfUD
T/l2JWFgc6DWutWh8ER1BuV+uBPCmeM04JAn1SqOwWgNxuJjbNLi2Mk0f1kzNyxeEjzujnFgfvS9
yl+sJgs38DIe4SKBxpKZYF90ML2masX+gwxhuf9alHZ1LEY7lu06YEToV1yIvHRUOAI+e8djV6rn
ruHa1jHhVUeudZWG1wpMw/LVORamHrTyYXb3q+Vkb6fgm5e03DzUuWlgYR06t1js7H3bCtRx0FN5
/FMDDLSrdVxVBSZNWPkNPawW04GqPa3+2lPLVbMZYgYPpa/XcxxeVSE4PEW06bGLc9NOhwJbKaAQ
DPqKqtCPrZZ//zHb7N+fH7NNAww717Ns3bv6LdtF74jeUtadE3p3Cb4ThwrigDunarHJNTEr5XS7
pkNr4HODYoKcVQkTC5hDGs+920KcPtR+BHgb4UZoweUWOjqRVUQPWh3wpdnpzrazxXBwUygFcQs8
tQsc2wl/RlA0i0FUzCd82hmuRjg3142atcjY+jpPWWYIfDWzZxHLB8DXgAEIwjjb8ajAvaPQ4F1q
yvg5a8UP0VjBD614imKr/mwgMg0RsGSEvUOhljzG5OLvHywmBNefrMFcw5u+mh6M+7gzbadc+DXL
SGRDBRDMnVM+d3Gc3OD1oNyKCOriosCSb1KNge9WBf8ORjCEe/EhyjB4rsuifeED1vxcPQFiGagD
PxkCvreEjnXuIIM8dmLLd4rR4SLnVCz1t9ZWDwGIF9hfg5cxOJGYTmjGM2ga0Tp3nHqFjST+0nYp
oOGTnTEYoDO8lgT7DOKyRw67BT9L2U8Ym+SrJIGf+Sy23XHLQzVuWV6OePspzG7tTHUK0gETVw7H
zwa7FCz71QWSVmUKNB8S2zSocLecBnJrcHdnXh/KBb5+zOdtW++yqrkpmaMdDfCmAP9umMD8IesW
QNgG6aJKDWyRBc7BxToslIEkUEpen68Biqz9U0o/ljB3C0EkoXEoxyiDddZoCqdvGLj04Nsd9KDr
FkU8ipnBGbzBpwM1nHJyyHv5VhnUy3PzOYdKVRniynm+u4pT1RuadFv1zobGpBAdZBVNLuJOqC+K
ctD8P/WlGF5qlA/qDSRzp0urut7YNH3yyV3dglNHY4MsUYU7pmAzjU38/DEKg9yPh7j9ARELV6Tt
J8QtmW/DKHOXQ1FckzOlA76I7UR98CFnB45p3nM4VQesg5cKsCtBWTSHSSxuAa5iPvMK1RzChOnp
ysMnsYaa4FPQN4251caO7SNje6qpJP8UInorPZGAyWP22PaMx2NdQIox6AZxJ3S4F3lM0++joU6w
jmUXj/CF62YSThjPltPC4Kjy1EGzO2c5akGzajOT7StmjOsB27o7mJY6G8sdvE0h83QXO/E0yZA/
QrNrfRhS5NvzAfv7UMON0kEHduOfFnz943x9rlMJBBZswFOROl01n2MWJI3xMjWNlllBLP1z0/VA
F6kXxYtep+J1t/OAF1d+Kp6bLq73fKkXZ7koxvT3UteLE14kXBRprPNZkkqJXx/VOXhx6oueF3/W
Hy/oPDLEOfnm77dXZtrXt1fTci2GZz/Ef3SwXq4e/F44wCS5ssRdDTdkSIFBTq51h/sgTwGftMPm
6PXtsKul+hid5sN2LPYTepK59TNP44+Gh/FLEWB9IrDq5NiXurd2Uj1YD7yOjzqH6bgDH7qXHl0N
jm+o65RsHej8Q7PN9s2IPGfeNJG3KSvXfO28Zevk7Zvs82jjdWW7oKxEDk9Nb0q8FZqwfjPxNpEO
znATWhE2PHJdAb0sinnmFdljCuOwm6Jo7+reSx9ZPKSPJdcXzaCFd1RzpC6xGs7aTTtleFqtVi6W
v+bUQVM55OXz+o4Gow6uPQEpoQwB1Xa8Sk6ALt3Oq5sUFAhT4fdPIQJgGVGRzfuc6xfwKmrQoI8x
deBiNY4hJLVtO7kbRZzcJVKfD3B2hYsLH8JZmSS3sQTWkxpl2yZ3aQjVbd3EQhbmskjRvDjwTVBf
VvHUTDmO24EYFHjJktVqDLGko7DzFPBJFRk5dDqTgwbPPdbOTuNwvJiugyiHGsiUQycc9SrYgl39
erqaSDXFoU4rUIba4faXVGqS8LVVlNgTqvIu2LUmVEzh/3tTTDUKnQ9/ip36fnUDqSPYOVwGOyZ0
fZk7muvH0vSeRN7NrKKARszA2UaHusO8Gd3hVYxAPuXgvB4orYigQzDFo1RnGwhk4yuRDtszTopQ
VCdAlOXiKWxq/TdqhXhf4yzdQCTgqRYvuTA/8WrM7rIWzqyGlbcz4o5NcQaY4p/iaRP+MR640Iw2
4JE7Iwk1ElPTmYA6d5gcT4pu0HgAU6UrJgxzANuiMam8tYp4DgzzVCexNi0FIMmC78Ip5kZRjr2F
SsxBUvuE5YX2mvVsDzen/IemqRvISvavaSwhDmg3QAzWPMJMyG6WmSj1x3AwEx+CiZhVm+Z7K3r3
yZNt7ldB5330XMyHOpr8C+oIjiTC+xZ6ePCpdEweJVZsF1WQm4dGryHx1gXD2vO4OMZA7M45Xs83
qVu9phnQnrD9dHbxpJtEJYrxMAf9rtcZnqz/NDipWWDZbupyKlIm1S/GGeG164xOMb9IrEqgVgH4
mcU084umSWBVB5gPUpEOTQbboSR3wBnTqyya17r1AnW6BgbAyt4OLbe3opTOlqpJDlsYTCb/qcea
gXo3JZ0yv/pE1ELBczNVG7vBWmX9VhuZtzamGVug7I+kSrMjTdg+hQzSF4F1xaPnpR8UM3sG+1dR
D3Oa8bGEj3O8bGin6SBHf+gPpL/6j46VYeVzKI5BnmAj4WA5cHKA0q8poMUegqFKB0u3DTxZy/BX
PZm4DlmRI0jtxVXmuedV87mBhqDqeViVB+Ps708izJKun0SMA3Jl68wzuKmb11MoDxKlgAjE3V0k
whKvhaXTYYVQlt+lCWH8Sa5+YNljk7reiyqTcR4rW4Mdk7nCAywE4RYHi5fvOZQVNq40f4Uobtfg
Q9Rmn82vGmRbhFusrN1fxTmk/o8wc5gPHoS5aYxG6AsWmWughHSgLYDyD7KgeIXraLvsARRbUTVx
hxfPqL1bi8XtfebqN5FXla9dBGiFkqlaULWE77rP8YpwY7Zh94RbJ3xnkVbDz2A7tgk0mUa7fC0H
sGmTonB21GrHs4J57kvTRi3E66JVF+MLnM0FH+5iEcerwRwhCQ8isr6L0+4GgprFbQrb09OhhY2K
7xhtvy6dXHp+avTeBqJ93ynlFItc651XhdieqgmMsdagITS+nMY6Dyjt9uCWebI2uP4oOgdYtki7
F45VHZqkkIAISfdNE1jeLlww07EhMN4lsf2NmRF/C0G5mLvgeWx7hdsRhx5BqZT7BqkOe8mDZgmM
Tj87rzQ0ISyGaXkhlJgDOYbqVlQ9N1AytXbYLltRw9UAmEemfhoLrNVjxr0RprppJg4VPmNj307k
c6qeSl3hAMKv54tzjBrqKY9KdBjkMKxN6MTXiwSShvd9rMp7rffyTTAtjvB2hKTZ0PbdrNJTc3Wq
22k34xm8dygbyOBunae30B2CkwrAyxD8cxmAN02U7YywstenatdY+b7iCVooiepU8gKJ2R8v4f3h
lpO44DTGKTMyWrUui0j5HjO0RRDJ/nWw3RWhoBJlmH4ZddFdWcbdVsV65XcepA3wcoH/YKy5NxDa
NbCslZiwRk3Edz7IVSTBF8DmcLWqgThae0Mmn/NK7SlBdWEKyihc6c49hR7GD2CmxH4eQr+1Y9FP
o65fs04Gr4HsKig62ey+ciF6BGRHd2ANrzY6D+UGi6/WwUoVWzRg0j90LvSS7L4s38RQP5ed6H4y
77FX5rjKo5hvgOSc263KXqsQqCBVVOMKnKf6NcH+rs319luHCd9cz410p0eVAawYFqWrtP025Ir5
OlC1s1QPuxmev3hPm6BtTVxE5pxbQ3zjVRD5A+h8KzrpZTssPjRVj23CqU3UZWjOG2u4dTnw3nYE
wjiMUjQPWz0ixWafdlSwc/zWwfZo1jOzvalNSLvWKSDJWCYwv7mw1c4CU3uUoHltOpVnS1vz9Hc3
3mt2bX6LOXAyQTPLgKWElgh+VyexYLeLw0VlytqPQOhvb6lFdrA2fHeCKt4lUY38LsucNVMGJup4
/M76Jtj2sBlZGQP44FjdduvtCE/U+lOPoNelQQNv1hpJAw59K50Hanc4tlf81klva5WGfortY2cQ
2F2PbftRz9RnIbmEb4l0HoGOHGZFyJPNqRHb4QtAcbwFpOydR4PxdJPVVT/zpmRbaPlBDQaedKi5
VpXcOyAFU08KAUTz9zNxD3d7Gkv/X2ei0QT01P7XmU4JEriqr78JdhKfNsg7kjn60izgkGZNBw14
zlMpgOgXBNqmOh1O9XOSAqHpIj0fZ+1Yi4sI9brIgjTZLNJzJ4HDq/3oAHi6yCcTQUxtQMVIwmeY
F4fb3+NSMO1pwBvbn+I1FM+2rIiyhVGFH/iKan7klNC75gFGDbTXvME8z6vFsI+nOPSo4HNYizco
qox/ikdjN9zXgMWd8ltMXwzsLAODqEdWOEvxTu4LHSjcFlZ3kOgwQ7k0LLjTn+pG37b7ts/wcKNi
SPrqzSDBgMuLJcVYlshfzVI5GMSuBHQwxWW/UwOl06FiQbUoYaEALigU2yl2yiEB9tMZUxV9g09o
sjpdC2VWdgnxQwOUmlVWB/cnPBWeTDVcnbcVoa8oRgc5YbXO1YuYFKuw1+pNCsl3KEy913lcYa7m
1a8cJgwKk0Rwh0rrBne+3Ke41aRswc0yXqd61bx6lYsZNRgOTVN3cCaMv2FboXnNTYBTAsMKltSp
7NSrHEYHzntmcW+MzrFoawGSRJMt81iqHR3gID6ue/wkqBaV2O9O2hQQ9wGWj8BeFwhQFPokqPOe
/epIwaz0oBrTacn81ImCnNVQ06Xx8BQvVjZWDWFKkXH5biijONp1b2CNFY4MIPiycNFB224m9SyF
TRWazwdM4TzM1eoCIv61FS7CvDPmcVN0IELXdrjosZo7y6FCNw+mzdsEUNdVybM9B5jHWnhwltsy
6L1bC2oGYw8cMO062skifKQE6sAHVwM4VDWLoPHs1STxeKe71k9oEA/vUobVTB+15kBM8Tar8nkP
+NDciXh1HAf3vbRb7RkwR7HlNYS6qdqAQ7sAJgOEEdgzPbcM5N8gt8DHnZJtJY+dl6V3oxLeE4z3
7CmJBsxC+51qNKCtZ86MqiZAEKcBqaoVkGCCI6ZPg1JoGjQHregOpvXeU2bd0Jl/v8rew1sbDXp1
lVSF6Vl8cZU6A9sG2NDTgBaWi8sifPn9KkWkglki0g7eDJiex1nz0SdSLWnGTnN8ilPpP2JDed31
3B/3XKjz27a20Lx8BPMb8P/WKAEHbQewl8bQ2slywC7IV6sm+8lqKI21+czKuuKtdx1rU9aBOy+T
qoS/XvETmCE8jcU43sYFtisgJfhWtBKu2PBIh30yqmvcGn917YIY89OpK6YDP+1WDrcQkek3EJgr
1vgAjO35oADM3hZlZzsLCuInCVVeKkaNnlewYfgn3zCAowqa4YXpnWCgOdczT4P6FXztAMfJ/NzQ
oNMxCconNX4Ge9z9oQALkdZwGUpwdsrRy1ZD5lZH0C6zdThE+E5EsCc8+RoVZVquewlmejQRcAcl
0ZIPdrMGpSD5FaTekwtSEYPZh5tx7J8SyRpp6F0FAnAEq7Yei1tFYt7JrChf+rYHVBhbd8IxnEWs
W3IDZfmLeKwASQPGRW6cKa4wh8Wkd3yXU5zyW0eUW+CFuJ9MTP8GIHJhamwDW6TwQKFskgsYcbsD
VOG3FGpgCSRqmWzw5gDB5gj6snPIZRorwO6dOY8NPse7UHPbRKy5BVe0PkziVoEnYINLDbyBvDN2
OvS1ZDWEvYQhq7lbwzpLDMW+SfMUT6ip2BUNVCWceHGKWWOG5hIf6/wiMwrGPRby1Zqac+WAwjF1
vs7uuGxnlpNn8zDDPp1P7RdF6kTdjRxbQ6P53dIaG6C8cZxZamzXVFXuWGAt3tZ9qma5Yz+E/N1x
7eb+Kh9v0/aD3rm/8rFgL2ZgRJS1WCmYxG6kN6pjmFgadBCjY848daQQHbgFJDIHScY/xyhFmTCQ
F5DSmVPDuRvujoGPr623PMfSadAhM57ajsfb80jNkOtHE+Rz+IKGN+eBKuHwvSi6xTlEpdBlEv6e
7PM8NMVhNp8slVE1M6oqATgkbERwOx4HezyNQi10QtZN+I7GatcUo7HoCotRbNzEhDXN14fA9VS7
iTD7+opQpnQgMSKs8eKToqE1KPmvsHOiQKcHsVWvQm8bpxIILrAwvjnK2HS9gFUUdF9mbR2qT1Fo
wmca9gsNF8aILlBStxEHa6OvNUhUdVa/r82mXEZmAhQ270u4H8MpWG/ZfVmPfeiDpw2alIBig4M9
x7hwXkHjHLGlZNh3XZybS6d34e9XdPCkGIpmpQG7cztUiZhnmGoZhTWs0g7K+ZbZx4ZPxXpIVw7M
kncXsWTKGSF9qReZtaO0atJroTiWvYulDhVozCrVzOPR8GzazeinRa29GdJ+D4bG+FBxvc3dUYU+
FiKw/lRasIoMfzbY+ILyRBdtA6iPfgRd9u5h4vbeQBMLVIHIvKlA0NQnJrSrZQWgJ6L1G+IxUzCh
5XZDv9ESVW7dEoRrezq0uW7/hziAa1wvP1mg41mWgZ+RabJ/bYQ4dhQqy02aO15qTyTnSnKt9STf
SiUpwhgu96ON7YQJEw1e/O6c96fYua9nJdUuSIHxzz/JVXXgVXD4qnVTTUvST7JnpbaplsL7GO5f
DU5bQADYBDRxPvKOLatJ/NfL9HYPKN+HIuleEHbXeWuwowV57FljpPrCgYMI34dj6S7q6eIvMDFn
1MspKIxQnyVGoS3iwGkheq4l8Ox27Ttl5Z/QVzbuYPGW+HjbKfYj1lgWcNWNnjoTj5+mxiM2em8T
Tf9RpG3hxyV0J3SrEss6NoNdmKb8PxYLnWvpTmxaYb8KVmK2YXuGw692rSDiIGKt7oq7GlxLeAMC
3K0/1J3xDif09CPm+ptqe+PRxt+x6rMuXhtp1D/+LQFzh/hm1Fm5z3rAvrFn3uKHiQcrWQ7S45JZ
DbhXCW+W51iJreRNUba3qQMKQZbmYMiLmD1lmMr5KaQ/wUI0zVP13ArxHcfHxuy0HNfcatp+sLT4
Xgg9vufcDDZpZBfg+qJKDYGlnLmuu2xxjml9/p01ZbmjUNBUIeCkM2wRYCHcy2x71w/CgQwXSoGu
EGy/6ufmqm7uoywC7QKK8Lu/L+ha7F/IDRuQDcexXagteXDuvPonRY0Vx4Yqu9tExyqtOcldFC3A
AEFeQpqu1ROOLWqxjhqGH1LZwo7m3BxIFTG/EbWxx9LFHC5ifAlUTz8fYr17iHpH3o/GG9asuoc2
yDrwNg0gbaqkW1PVMAZ7Z9YepFimVgdSzw9Q5YRKY+QdqFeSF3wZ1/ozNppin0J5lqb3pv1KFTrP
WMPc+jxqhEfrXMKbeh5JfFHypikbv8bEag/ITrWnUjy1eGlyH9tJsKLaKY+6UJ3y3L54z6Ouwl1W
G5eFhI5ZgZWbN5NZgIvJ+gW7ie22TvUR+17ceAu18cM2KnnHyqg8jgqLE1bfGm/x0LNZBWHvHUjM
8ilh2ZrGoWF1gNdXQffkZtveTDS1jBWklsfYyvaahr0w+IRvaogDGQeK0SHDBA9PgoklPSWf+lEL
dc5yptX+1DtLvBYueNOwRZy5a+XCrW+UA5zKsFY45k3rY3lNu9Wq1obfPf6L1MDT76EC7t8UdbRk
mc02nhWzhz90rA1m7+yxwep/wfp3r//whOfbpRI3BOovJ81lIB28de8CiX4G+lMDZD4h4ifxa71q
+H0QanS8NrgepGJ2sst58s4wURvA73tpFagdeJnGgtb0cjzFuyneT3H+W/ycD1DSRb7ZW/pLobDJ
o7lSW8jJ7/0P4zupFeGyU+yr2zaMh0MrW+GeAP/zCHfFJalQnNyHp5bI6scNKUwkTQddzJZhKT3c
WxEvXuohGpeDZOYmi4roPg1Z7YvBTj++MjwXHCfKCLCQc58Z0J6mDIgu7bGq+JcxchbPw0HuY7it
b+gWCaA/7OimCUc6ZM+Atrub3tC6aDFV5ZQ2kFHrV8pFjG6qX91ODq4cM/FFgPcoiKXbdpTMTxZJ
8Psr5jEQ+YuQLJSkVqbH0ronOQpyTGrFkN4GU1o0pclmsA/QKAohDRJ7I3BOzXgz5l6jPZSZE65B
EPYwu1KFtuW/HyzuHgCRqlfnuJUBAgRVqRDEfZBwt04poQdYb6MK9GOf9CoJvBhMpHeHtDEpSHUq
8fzQj51zgINHwIzkplI2u4nxrgfZHy+05q5ZJXMK0gGAL7TARsHuquQmjCEZRHHsXUNBaOogWbfu
WoGzf23D05zcGJmNjVHgLCr/VKZwamspgAu9u/j7HH4soHJYdWB+R4ac6Clj1c4V0x1sXYvShm4g
6qXWwafNDDQfOGwovPLqAOZ0N/iKa3xhJjkcVqhOTd04Vgcq4V7Y7rg3zAS1UgMkjH+1UhXkmfvK
CYBDTCChKqYf/nTIWDfR34Jen4E8EcwpyJxc3HSFh0Ps93hNxP3flr6I8eo1A6oKonxYPSMbBENZ
GSibebOiql6Xw87ET9aPYB1wH7BDEMimgrISmOfnAxbny3kW2Mks1L6aG9mAnV5OvkKUSfVTScFD
z8cz5VHrwmrlQXVtOwK8YuRYY3eh3B+yvT42Jt43RAWZ/KmIxbx8npeGmpmw+AT/5txe5czclwBo
+0XQ6YuLdiDg/umfS3HvRmO2vmimjhd17EL6PSSNd9Imis90CvDRzdPF0Blh4dNuQ8/CruvX0Ker
7KBfunJ75+2qB1UL+kOwoRkuzKwKZ2MNwX3GHNOH3rRxpAPT2wAr3BYMEwrzFKJ44prhpkwx1zk3
VFOK09T5QuXg2HJdWQ44MAi6mQcI7dgB4zaNDGpN6f/97cX9FyDa4fCVhsGq6TiWblyD8wfpJGYN
JNEt1B9A84Iz25HZeb3ubd5jIunAUSNT3jyx6vg59QDukICY/gjhQwXE/8+xa18w1QhfTSOU877F
HTBkUTKTCbaGrLGRh3iSZBwY9KRr71kfeHPTDi5+lFPY7q0YfJoxX1KVOokfv6Qj600JOsHT6Ja7
Rkj3tgIO4FyjtqiDzO3UlnNYv+OlCnB47FQc6QBnnDe8FnQbwXJnGzTpsMNyM0SpoWOAPZsWUvEO
ZOcSo4k/8/wHiCHFd2OwvJmbFeONUN4IChUbF60baC/4Pu87j8efWlh9RLrmPLZsfBydKBvuwHDq
N7YxQvVR8HYW8NQA8F3pey/z9P1VFWJlav33f6F5PUmwHJdjbsCZA7yNZZIa3AVyODAGfMXxXvE4
gAkM9WRjH/U9pO1ZPyxbT4EdN4jyTW/YIsx048lpR7mHKUk/0zqkuRMUSQJzdhg9nUHcwtjbhdq4
Q2qW3/WwwrvsANKYO7B5Z3XmU2rtIT1avwHjsMU2SvHkDaLfysyBhYoy+H98Pw3zer6KGRAw0fC8
gJSM4TH9SssONqJOmAdt+OgW1YLBlr7lTEClI2seQp2tsUjqvrRQ89marQXEENzTXkJokc4buB1s
qVVwsRHVWD4MNdgxOtihlFWpRq3HANJPjy3koG5rplJYvmftXBd69J25ys9Ty3pz87BcgldSb4YQ
0FlNlM+UkOtYImEwCvo/yq5jy1Jc2f7Lm7MWHjF4E4536cv1hFVd1Y1AOOHF17+tIDvJzlv39b0T
LUUoJI4FKczeD4BtL7ZdDojzehI4wBTVk8P88qnNeXIMKrParDo4FrKNbw5gh9UmNKCGbBO6Vv5g
57w58KC1wCKGTFzgp/8ggyovFWAXKisKedpeQyZTe4+Eh2kP4Fse4YY0dhHwdr4AHRZJVSXzvwG6
bYdtL0JgJlDXAxv8IV6j2GffBE6E1peDO+9Y2PWnqfDys+QT6rans9B/TDVXGX4OcKaQGFhNuQ9V
nR8IK1UmLVDpfICdgE/G/4xEVw8P6C8KqdgXG282nsTvqB5I6h13XB7FGi4y9eMfYyhKHMPah9QC
EJgHmKKoroX50s4G2w6Vau4blIkdDB6E535O50sCN8EhKNLiwRLGJbGRB5Q0MruOatub3nDt/XYE
az16KLh57ZEOpZ5wnbs2MJ3DokOJMmCw//8/HQhTP/hRXEBQMkdXNpm4cQY0/u5f1055p6qq4C9I
8yguZe7ZN9BQHmtihCFRZQCZ4zEIYOIyc25F2x2LqWgfBdLL75Ok2iRJOjxUBZt2VeUOD4nAd0Y9
0r0bbX1wOjUD23R2ET7nVbdzde4VcNzVdQYBcmRrsQWQyaFNm2xPo32r6o0MgGVHo8rsL0XhFk+o
fUICgXK9Q1xY5za1rbvG9flzLkZxrKt+2PhOz595U6qrL9nvsSyjfDCLT3Hf+I+5lVwRQDE+g3CH
XwX4hSMSc6/tDzbAunYkNggXIU88nU8k8nT8Q5aGC0BoTNUrgpKBnZcinBGU7dMjGHrj7lTFGkSu
7nf0RED+q9gwb2YXn35hY7sZ/bL4NKo0uO8a/ztZ+VOL07We5FldNIOuqDu1weiKG5JXnksXMJVJ
DOxQ8G3JM85RYMex7Oqrhb+/oxrA5Jg2kpzgzXQYC+qv1YykLDMe273JBtRceTibXFDb412sIYWD
oZ2rGmgoQHSNrbDg23W8Kq0fdlZn2BuHQ3PpEu/g6o2f0N96mAbNYyDYd6sIQFjypoon7zsqBbG9
Jlic0rAXkSaR2ZtKTS7qJSh4rkoGWNV6UKcatF+o+MAVyHhOStREK00mrC9Yua6374F8A66kCnD+
bPgZGp6MVCuSTyaynXbImWtufcL7MyJo0wEECuVjE2s+bTdl30Sf37Gitv5EHSsSsHj5QxTxHAWF
EQP1H240F+cc5BZN+aXEbXo/I3HiyQsk0mPw+/2eS+8kMjf4wv3yjG/ZvfEu9259HaCnxcksgwjn
6HBHOj9pJY5ao4UNM9v5s2N99adMwi+eORqGdXya/qxjxNJB8uH9BJTZZnZG/3sjPRvAP+507/Ai
PePFgccUMfYXsi15JiMZ2ABtGt3mauqmbljfRYPRw52Bm1GTmdmBpMVkRlbDWCZieowZeNyAA2nv
p8Lpt/RPof+H3RUbs5HsAaAA8rGj3xsoTebXoxpqlXfxnA+39axmOGGzR1XouKFTm1R32eg5ux5Z
BV+4BKuF/jG6AmcrOzQqsALU08loa7a18XMtDyyRzX65juel5gl89CB4SVD93gHrb5vIfH4qENtz
DflCT+rc/VazYhUA7yJfaOMEMxoBk1579YtC/2HSMPgtNJ4AwQPA5JaDjWKa5Z+uiwP2DEyHMCg/
e0Xff/caJGrHIsu/5fHn3r6uhOp+DHSXqWjivSVhM/bZ/Lmy0n5beZZ9P84K7kmwhZ/B8pbeEAtg
u3SIu+e+auMIdDvp9xaucf3rqodcPNbavcjzAhh4f0nKFOeqCE1QZsx4OmivpQ3osx2LE75Ntejo
I/k6MLOcb/E8QcRw0Cf21ZoMaUqOqss0k9NuRBTwXFYciK+6l8ih2c4aHJPcEIVGxFzhLRevRG9e
fAGaONKz3C43eINuZIy4pQ/9mJzGJDC//Rmycf42mWN6smUx7gxeW99ELh9np0qfW5aaN8COAtNE
G+dNwjeeqqYbHGP5M24MD6G2B0PltGN5LaJAJB4S3hEC4TavN/OMith2+mx4pf+Tt2D1sGSSPCMF
2z4Mg6pOPs5aZWV2FyNzc/BlJMEtyZDhRj3SjVqXah31SJcyD8RGSfX4H9j+/2sao3x/RVrPyIzP
RcGnba1hVv1UjfcpGM8WSYOoulzaR1GCcI101ADziW8tjWWy6uA3fnA0LyFqKeatVaY1cFQRfZnc
6SXGMfGIROPkaAtnfim68Fs7yuLHPxrkSFgFUEDkl3b2Ex7bE5eISQFYCzlGViCudlXENzOR5VZl
WffdAI/jYBTZz6BBLHPGLuuxrEago4woupiKKn0JC9Rmtw5377vY9CKr6TwcPBCtTIuy+lTyxMHt
0hVgt4dogo53Cxrb4YBgRf2pyOMMN+882dOoW/jzwfNCe0ujfgwmlQFO3E2ZAj6kKvwY0VQ8Cmvs
qfGfmxQC8lP1O7CToyEu/J8gPETpQCz85wq5uocJ4I0nsg0FMLYD5Op+sK2Ru/4ste2gbcNQBv9Q
VOp/PIPCfe54oJ3yLMb80DM/lD72nZWaIe/t5+XZhmj2oc5EsDe9nr9IpBtEwG4Xf6jsh8zG5geg
+PGBl271OAmk6CNZZDyacpKPmeyyTdAH3Q/W/LZMQclLxDxhPHtFh+rSyWvPDh4ddy5Yrrdp12S/
saE9kq2hynuFP+3vUwr+Gtaw5tmaLO+IutCjsCzQGgBf1gQY8XcQcbwMllW+xDVqekIcE3ekt0HK
l1vl97FXHE/Ccjj1YXAF1C+/jPHk7oCvlz0YbvPaQ9QKlMuJkT6UwnV3SveS+FtlO0jH6OxsR9BV
+O32UYPCT4QOPffFLlqQW4E8OB3hXSWzmZv9P2xvHUsfqzQkMmjEfv7v/8AbEALI1nY9x0exL4jj
dFH/u+2tGeMdGXJ2r40zBieK+i20jxQjTIUldhnLerg8EDekAOBCE0nyO4JIy0JS9H4NItJMVpWI
f+ro4mIZ5jG4Iiyj3MZOYoLYBk2oc7ZI9OoG+N/UJSUNCztPt37po/JQG/oOCqki6q4TP6yzTg7x
jETEGgiA/qBeKqKjn1Ed8QBIcYSVUoRXSJy0bhLKQeKhegGNI2jr/Vy92o3YQxwXJdlYtvnCyU8L
Tla4CkeUhU2x+jMzxfzb5CDrC16SDrCr+fRoinHRq3R61c/Av3nU9pQPaXXWe722tzvjNx4XYIOq
S+tmNJN1ox68ROaN97twUsU7tTUEs4rsNBxOvGjuyDRBveRVOMFD4jWPqCKagqhqO3ZfJMqCN9Zz
tyRSg7w7QP8Z6uLaWfky+cO8rao+P1jZCBHgItiQxSjGlA4q0GLpPHaZh2x22NIE1P98Knjl39bp
QjIkVmt7lXMDWAf+63QLiSc7ht32qW8G5zZpNlTEOjSmW3sx28lSW1uTo6YN0n7whP1CZsMUgk7V
EGCgixxbgdXVacWOJlPzzihj/rIY6Wit1Y5WZdL+QnrLDFo8+NyrOVRg+bE1l9LaOBk8iqsIgHyI
5iRPdWxvVz31yHax0It8mEomH69BNihPYjuvxM5jKG3gX60TO5JbI4OWFqYhlfLqCH6bBzz9+icU
rjmnKkcZOCoC+6dWN+ArhQ8imMWRRBpA4RcKLREI0ZMKbHCPtQMc+tlOhkU3x9yNchdJlmRveFn7
6LXLGJNIEckC585pTfAGzG37XdjOOfZAnhUxE6yAZdj/TEyGUDp8HZ8T20PqlJ0O96kMKxSApdUB
L/uY+F14BzID4GC5lfGbqcrdrOmMqjr+M7Rj9lI0xbwvAUp6JtPRYSDkkn782zxXeBjDlKVA0UFG
DvkHi9pQd2bDvtIG2BfmfAcmtq/r2BR6X2kLbNj1vFr+Yp62xE41fEAa4yEJ3OnmINHulmGXvu9j
Tc2udeuAp0dJRMxF7ZDSEaNEYapQQq4N+wRBAtk0AFK1CraHCzk4y1KONxsPoZ1ZxfPntrO+U5IB
3FkgJ3EBjuCmiJRI7BJjx78vh/ETEOCRoa6MHsnsuuGW057TaVJw6n/o0rgBgJQzYCcxvkySKJn6
MP2dDXXTLv4HL5738WmCOnPXt33XD30rgKP5Q4h8UL7XBMhpu3ZAzXZsxs+l1acR4FWAj00yiGn/
kmVh8nOtx5WF35ypGydPp2PQ2lFjO8mRDmDMUMHd0AQnC4TZ1cZVgIIqJIKhRjqGDo8MQORtOhx/
Mxw5n4Gb6gGcMOOREIZxYcJzn4s4Sw9AhRq3NJq4c/XAJnefd/7NQXbzR2BzksGUofaqcOooAObG
jfGOTwucOsnLnNRF4DltTy14rP8h3yD4u7vXswMTGDoe/LB+AI9oQHA7757Mdi6l1WdghpqLBuDB
GpjYjpZnGEvw1yvDAicw7JPBmjijjIeBQP7doytNvTPyqc6Ne09OlZjx+Crw4Ft88oktxF7VLSBQ
tMulDR0RFYpbSJwa5s//OqlAoakGgqyOBGIb2yk4JXFuONVIz3wkHYL2zaLzNPQ5DSTO3+wI+3bV
dbXd7OBVrRqQHboIbQcoNwtAhvHkhnZyV8oJSBX4fL4VpYixsQZSrhN28mmU82fS90XuISLaaqQ6
IM+Efb0Z+9j/hoocje0y4qSjRdOcN33lpV9CbgJro8+cLU3XlzMLK38acORYLkf2TV69Xq6Ife8f
tsHhhy/WClGhDgo4E+58x4TbW3sc33+xSN0DlVaFEmQUTCJN0j+jdtk/Uw8P89fequuw7QPscHn8
le1qts7/r3QoaEOqBoh2iLd4IUPGDkNeSCbK4j7LX1TZxfsPerIg3TKN5IXwmLrrOC2zkCDrxQZh
xqCi+esiOTEwL+zIffK7F2Ydbk2IPyXbEgmJ5/rvjcBD7Dy2DInLeqBrZw9+6jcbGnEA9HGauk+r
+sMsGiAd9VBJ5hbRKv/beasJA1ZQlHWT2lPwWjDR7jJgcm+qKUFs25dexAMA55RN8Q+g+7ZNKDHv
t+2mDyp1P8DNgdmWb35EkXGn2WaV2wQPpeUghD5ty8ErfmZlnMCPmkjA/efe0QlNcZxir3qyfcuG
FyzGuRAHykIWP9U8AOXcvdEmNOkyeGqb3nwoMHaXxpwjdxPVOsDwQWJ3nr0O5AYYu2iA1xjgdjw+
ID1jbpEkVwjzBJDLFvibRWsixaUKHrxpDh7ctmRH3gCMZdXJpjNuqZp3qDjsjYjsQP26d+3cuZFE
TQA+w8hW0kKJZxw80PwciG27mfdsSyaOvoTTG8FyCdKR3RAMj4lmf5hzay8Miz0nCTcewoajLG1y
vgzCCo6jARASEjODz5symOIzif86CYgCXVTm7MeKOw+eZBUI7yHHk+daBcNXMFoVDy0wSRESR8hN
wh+2lS7qllAYGnwVUt+c5DcFkELg7kzpjgJ22FP/QJ53+FDFRfGATCTgI+hAHs3WaIqRazrutgml
ulWegeKgss4+OXDyRYWPMrcRFJwAtXP/ZE346Hci+zZbBiDXC8t9AKe1exhkUZx7lrxOR6z5dfoc
NE+ZKG68RFaMGTaPlhkmj1Ma5J8yYYEqHuq0G9QNOT9NtAQbnNQ7yBngOzTaBIkLihe7OdNoF3eP
jl5j+GsNnD+jeHlOez5Aq5ze3A7WgAOZBuOC/wtlpYUMqrtR1vjRuDLZeshoPSwM6ahPB+YwiHhE
ULyAXLR4mVDkEk3K6a6t0+M8AsALlKrm5Z5McqQnXArcqsCeDWOA5HXPNhzKWiB7mVSIyNuNeYqJ
gr112bjvs0kssdNg6EEj0aJeTebB1TbKckNfReAl+QZ0rcZ1nMf5Be/kRF8wsHwS7I+lOFAkVk93
zcG949V0pprdBW0s09k9SFvdrlW+PE5LME5+oY+h0QaOZHL5VEi3wJGx0n2dOjYABvLndjgZnpiA
ioPGdnl5ljNOU37/qiL9qEXBU3zefgfsLBf5FCgxnw/0QVhlMSDxCpW89JE0jcEfXWDnkkQWboyD
K5u6O5JoepGGapleDP1wauDCjUI27GYWnou+Gp7Dvu3uhQTjnuSO+lobyO5EBV5+9DToBThQL2XN
+ucKpcD3XMbgkHTF/LUAU+q/NUskFxFNb/RqcPHmKo6x4+NOUuwrwDBcvF5KtsniGoBL5pjUIKZH
96PcuimvI5qwdOHO+SR65SyLLDqaKeoBJLzUfTeJZL8EuKcPXF7l+bfZB68ZILjYPuiQ9+Tphnp2
DbYuv6vYebLEYdWDoQS0zJ1Kuk3RxtmO7JAniPwXmofKXBw8dBIIVp+CFHoyIdkF5Nq2Rx4N8mHh
ht+mglcglZumQxwXP1cyKpkiLAcQf6D2a3crDYy9WUaytcWZdNS008Ep8uFxEeI4u/y7dfrkZzfH
zZfAnvE/N0zrIljdfG5jvkXCp/ym0/qPIpyKvadFxPbv3c5InwHGVN6NJSDzRhXU39bpDJ65Z7AJ
HpK+/KMQgUJ1JXjL62REOaIqBBjTbaSzrTL1yEbPAFftvCc70gvL9yMQD6jtaCOjQxhx/Ey9rm6M
pde89Wou+GmOfSA2J6IEPF8rD9ihOF/wwzkQAbYPT9kGlcbmbapndtfPcw4kbeQIeNK9On0rUDvH
imUmmFGcL1y8TBOQRPWr//A+VpFGbeWnxwlwVvlc22eUB9rnMAVo9AZbX2w8coFsrXmIU8RDMb4o
vdjFENlaukxrkV8nvC3DnAzw3VP3k4BOCVW1QaZkZGdTu1/BTwk+9YPY8+zBDUDYbqAqeOoBdUhN
C3jHpUdib7fVKVDD7YP+g62ra7k5wCT2qG5/P581rXv05NA9jK2qNsIbHbBZifjFaeMD3Ua7Pi4O
rOnjPd1tw9JGHZbfv4AtLbsVIKpd7sLr9DQY4xcUmB94/L1k1vREdQYB9gVGnX9qdQbRXwJVJ0AQ
SO3/9JcZMt+/TjXbIV0X8Eku+5wHqni0kAn8hNCLAlEz0NBIpAbOhmbDujzW+XXdE+kwafIRUkIp
G3KhRjfeDHWKbIuMf67MkT+jElxcU9IHNtITcqfbJtjFg/YEGcrXpnBR5h66E2LrcVJvEzupN4YW
TZXqHH92X5MJ6cjObXNMWeXC/hIj6HAhDS26LKeX/6BbrgaoWCDPAP88moFLdIS/Rl2oacQMbNFV
xtH7b7JhqVdLhfKZferPf5Dxql9WCONqg1SA71njgm+67LunoUu7J4Vq2ijMvOpMYm8G1YMLmBeS
qAGDozx8mOX47W+Co+7RjEY8yJEeK1KBw2oAlPcJUQ5ZpsK7s5xxnxrTeDa6plNnZD3uAOhaP2Z+
yZ51oTBSWpxPb5I9+PYigQ4J7/i9tI79d/OqXprI9DHCTW/a6dcAZNrcGb50mVXcch4gW1CrW9Qz
7lCzWRxbLXpz+AR65f4RJ6fhyRfdjaywaWVH0+sMJL7ACqCpKbIzeYPsl2Vp16yHL64Rvy4NCIn8
2TbUdFF+0d2NuuknBx4p5DLv80SaFnbm+kk+sPauAu+jtHBm10zK9iHskFIEd82NLBbjOMn7iwrD
fTmjom+7zJVzgAQHKwX/Njdt1IxNYA2yDHuT97OFC+i16frlGLxeernC2wXJpBgb1JBIxzhg23dI
ksRHULRIHyUfnz1ALwFohoXH0Iq9rbJa98voDOamBg3lGRTHzpcaiPk0qS5V+lgONvgTvvo4Fxyt
LjgGDNBI+EYVuww4eC8N/jEhsvvmGUggWplQ15f2FUnG1euc1fzjGotcxjzcuPC9bciS1qSekxco
TVunryNvr2q54GpCvWVZ6i7jzRB0F0RPvDC/C2PXOKzwv6mGgyKg4A86Gvige5svNWoVWVCDkrun
hGUgYQgcB56vut4AvC45kGgjo/ihSvwKCWmoByIdNVamylsYpkdkVgFknXQJs0+2XbDrFOBHGIVV
/roUrSItVN0qYIh5YeXsew4gxSHh2eMgZQpEH4KHYqjcsSzA8+kmLHz3guzMxYL0mmfuzs3xYetJ
1JA+TX/IOfHuV/WQGld3DKfrqqpNkJOjeMM50fI0oPoSsaOM14f1umYtvS1Yi6sdYL9ksnH06/Vm
5Cmva9Hrxb+ujVadGDPvkqX+4/q2hioAPEIHyIqs+wJ3cf7N7gGHYHMHSWFa9OGTMvk4f7bqyr10
yKnfMK2vu45FyMSZbh7OGS81liC9mDtxgHsz3tN0Xo8gtKiDZxRvBziI+W5EemCj+Bs3ccdTPcSR
4UzjvYEQ7j3wb5oNZ7LYxyOD7m2gswGXZA3SONAA06PUq0fnk1eW/Lzakj71kYsCpsvrBz1ofYGR
Gd6t6mRO+1vvaupmvIzluvq14JaSXELZ3dmT3d9sB3iJgPMCKUb7viFdwNJXHXO2fTm6l1+ZVr+Y
yRSyWHsm9+uyqxnQcaz241VH5KAcGj5/+3CJD6KiubRqgTSkLVivfVQA4bVPc8vOHAXPkws0QVRR
ZRFh4lFDEHkzMKPavFJ3q95sAJsEcJMZfwxzeiBAPIFUu4/zCxfZNYjYlGDlsfwrR24/ypOVSPaj
lfdRolQNn4jd+Ff3rZmSQg6oU7ROE/CwTjRAsxfrRR4kiu678XdijjLm0HmCn4IEDkjZ57bxmp2N
Ku0d6dqpdp9yRBOcij9TU/Yzghq2Ye7I3sU9+UkCvkeTU9Vm5+OgLrqo6iawGLNYHNOJZZFrNjnu
ZygcllaL3S/SVsE6jKbQdnJukDQ5GvWedK2PuhGc0zA50ZNBjwkZ3tQURCI2TvlRi4oXF6HRy9rY
fxdpIIwHcZGt/7Xvk3a/qtZZVhyiBFibrTrq/dvlaMZqTHN5B7LVoEetTmuW2PHoKAeQQ4dDHwAO
EacG5IQOBuC9wOZRbkqvbR7b0m0eATv8qiORBkjXNXvAlh6bNLjN5hyfLd1UsQPWNupS40wCTCKp
I+Pz0l2HFtMySHwc+hR7XeCdlZr75qCXpzm4i9vH3mz3hecCIADPVPxqPeeK5Ho43qhbpynwCmVq
PGIfXgMLECGPlrkJ0o+oq80TBVA5H8lp5wxsbt6QYzTDGWRvj3A/EP4BNR1nYIju2bGxfcAkkI6w
EghF4e8mpCdVAFrLg5X6T6HBcQhSs4UMRmmB8AAi9SotUu9X4n8wzZkKqwD+3filj6vnoXSsY4fD
2h1jo7FtLLP+hMoK3EdA6/nDdho8NSr8EIesACyXmn43GGqJlDdYL6MXIFzZgzEl7IsaDLItOyqj
NJeVAIBRfwK1cwt6v8rDB4WHCyj43GvdTa8N4MHsXdoGKiIdjQYoMKi3JJfasAOyYNSo3NubhoXv
yc8CFznSktXbqdd0Y4C8JYkGaImprVMY/n3xRWmYQXNEBrZ0TOSz2ua2qxPzyotkuBjtn2WJqsyI
VNSYXZWBMYbvLQM37DSuzSvpFzuhZeC2YgpH1mIILN4z6TyQOadnshRwo8QYPYmN7zb9Oe04zr4A
ExrPOIwDt80ru+7YJsl4RkZw7IA7UGkDPfYvWlL0cx9YFzJYl1ntx8HtrQ1ZIo9BbBRDFmHvli3w
8sJmaYbRvutmIGd80JOYww1Vgq/+ttqT3vOy7srcfvNBT2IadkgLSp2nRWrBJF4NLsjbNtjilzdu
zN0EIHBkz5+MSg0XoCHco95kPMRZPVyYbqjnNMAe2iPRtX8v0zjo7e7bHiAOnpnW8YbMyZAWTJBj
Fm/WhWgEJJchqLH+mhjmgHuMyGbp0kyyZFYAoNUg75YnQNzhzMoc7PP182DueXOc/RFgd1qk54Hn
GpfWUcVmjL12Fyf98JzUhTgYSkok5vPhOef1/KTw+yx8+AtJk2OLmLrIPyExTuPsigrEnyQhVRlm
tUSKIzZJi4S6qWVBEuH7ny4An/g6xGBNRRyTA7OJjTevLOBM0w2J1IwJ4ulMm0yAbhi3y0gFzDsa
mQT2w2qs8Edel1gnrmuvo+sF1hWmSd8KlrX1KyEbpS+9riBM6+vUOdaBkBrZlAJeGrusFYXxAyhj
94bqyCdg1mvbVUWzSKQeLUnimy3paUmBv9351YXq99l4qtL2BV4f1I7MjCP5OQ4vkxvXz0FQv5QE
1vamryxVP2t7JA8BjW/iwOTwkQTpz9Wmq91D0+IIg6U6YNei546ix08ayRfRKlNvUdL4OofEWTkS
MPwm8LTeFqMBf5oQhSdlrUeotyhXmZRkLpzJOjLDXl7Tqv/4cujVLst4E/4VZui4gF7ILGmhDx45
opUg4gkSqUHtwiY2pXlaVdR7x11Bcps58rJQV6zyOmels9ALtv3obwzzq4Eb++dQhbvCLL1vwRA7
e2kU1oHEFESzReU6X1qjSM5eB/Qn0is7/zxjH/rUmllyh8+HRaQvywogdmBJvbHAsp94lbzYXuZ/
CxiSUlv9rBgt644BOfKunhPrLu3Mn7VXDscE98EANW6ldUY2BopAYLHoet/tgNZSKpz+fdMG++xf
K2QbK+bzq5mL7KXd7Bvwmem5cB0ihkXdDrWZTWZN52KEPy6i66LCQYGlt/8xIyxz15sdUNYRJwuu
g+GllxRMPRcl7Bq4j28yKcuswu6TutTQ8GJJMk4UcpOlSqfc/qdrrAs5CTxrjomCxTIHnNqMBDQB
r9gOxQbVBhm5MZhvxti5+b79bSyxZYtb07kJEToKcE7cvKRgTCQLOVfujXpkQr1BFa9LkUhNWT+m
9mdCv+iG9q7mKr8RWkbd2vwe9d47GqNG4ul1LBXg01ddq3p/03HOD6vu7wuB6mi8WaV/QJUBUF0F
QlcoGruMQygu/oDYzYa6vRGrKqIujbO+EZc5RLmCp4pwqwrPhCNvfN/8VzoEJF7n0jSkKakYz/63
Ff+DxWrwehZI9ceLoNVMJBr5TTncuqDr9xVPUaYvYv+xi/s+SjWEimwFMEa98UuBlNS9H5s2cFEt
+L/sEsR/xcjPaZsMLyKOy33Sw1WHZEGIVZIC70VOEY2agHx8DMNsNwF374WatHNPiDpkD2RvWg3S
+22cpWnQwzZhWa0VYXdKihhov2UHoM0AYFSXWWcLUm8VkUDQg9Q7TXekswMbiZG6KXvglsv01iov
v6PGB8cwYuhPNesQmyNVk+URTq3+ddENojmhvNg5h06N3R0rUfweWOmF+HzeEfhMxkHjDJ5Jjwy1
V2IfsuAlA7VIG1qbFJDsSR/w31uh+IYnbXnP8kneSgAXbHC/TH8HuuiubIf8a1+WeE77AkwwDO5X
LtQdGQQpDkQ0M0b1VBqa8lZrZKZqAJV2O+bfsRet7rji1Z3SvcCp1Ok1FIyMa8+Iuh7pYoKwNPW3
ccXWH6CXXCNlhrkKD7MrnkkyUqg6Qu58ZzgqVm8SZx6274bibpLHrMqeKh2IpiZLUBwztZ5/oOD0
OkC9wWr+YKwRx0XScM7LLDOvkSkZfO8M0S+DmVZ5UljgIEfovvWVwkMzC8+lF7Qvg+cEmmvF3yk5
tC8oc4wRFuIqotEc7EGPuNVsFM/nboO6lztW29l9XFbdi+vLaeNMATuSrenlw0GizmuLoCR8LpKf
Ehkga2xuuX1xNdfUR5k3QX6C439Po6vd7HV4EJNyacIayFy+4Ne4MgWeq91QvdhC6irdkm80jMBt
bQqABi5iD2frBXjui8Wq/2g7AEl4EO6hcPFz+JXZf3Att0NEEgiP5qaavQmJqjLdrRxav+TfWvm4
PgxLvYKtV6ABo6aPETCeqOmYQNKems0XgXAG0Nz9ILy27QB6pNJDxL8tdlMzukM0zHl8XbqAJ4yv
JAsLvLxGGp5Dhp3zlia/mrP5DxclP4dFpBWXYT2ZehbjzkYmstrSgkFs1VcTeImhPVYRqqXFpcOx
qwL2LG7Wdu9lF1IiuVLAna+NSEnDuTf/YVUi0FXWuP3/col3qy1dsk0T3AyAIZPvpd1/pvJiye0Q
sDSyuPKuNJ7qtv0sNArMUEy/1P/Cntap3tbJnbk5SaCig9dk2uqIwyeUd3uIJY3bOUycVbK0VKh5
GQOM26v093nInPiwyjpPj+UHo0nmddX1inp0tdXXX6W3MXptARJFBrssk4jXcusIo4+yVgYx4BBk
cel1Y3lllu07BRa1yZyLC/VYn3so13wzCspJAbxqvvk0ELSAK4tWcxMwkoAmmaot68b2VjlDvxfI
KUAlXdHeSEe9qfXbG/ValTQXo8FBUE/wdUO9QOZqWqaZcr44IEk8Lbp1Feo1CWD6ixKgFR8G1mvQ
ywiKEGF7/TLWAZpB13x7GQ3SN3GW71EuPpvu2Wo9aR6p61A37EP3DLSS+lVLQ/5gIPmbe417DvIJ
qWrU9WYkgO8mwFVtpopNG5rKGsMDZ6ReZVnQZJaIgGLiAeqOlw8DE8WxaBRoYlSNKg9SAmkFcMkG
UAcBfvpAKtyOX+1IpIZGeQMoLGbzy6qnNUPWY01koi7zaVTbFoiyXeIZlyYVzod/XV/bxsMcMPBc
vdqt8/06zI+WZw0RXXUdeLNd9euaAjfsna05i43IFsitHQmdCJwp+AGUQb0bFvCiWHsG3slKh02m
PN4ibWSHt4NakLRXF+ot4jSD+3cdMSwgoVqyxe1I84oIqclGdEPir3RkMrrq08Jb8mb7YSqJNJ+W
E4nfH4BbG/bZSdRJHhmAd8XZy7+xsuFIueHvm3e6MUxO3GGLhZvNoMUEkTPuzfh3eo73XBWV+QC2
iR0h5lDD7EpETVral0U3DmD0xBYFqDH/R9qXNcuJK1v/IiIYBbwWNQ+79uht+4Vo+7QRiHkWv/4u
JdumXO2+98T3PbRCSqVEtXcViMyVa4GdUON6c+Dgwqg8LVOcQfUFiUUTGskox0NRSvZdvADsG35b
5ssSmuAfhH4y1Oz1wPPimkNYe8fGujt7JrDnsajDg9dr1slIWnsnDQhd9FCV2BR+MTyZvQlsQJ65
rzz2QKjuDf3nwhZA0GdJ90324qGVg/mj1fD3dkcg67XhE9OUeroeZUdj0MfvlTZ+0z13+BJHCKbn
4BIDjbPrBxyf4ZmXst0sHwuoP0XB6Fbzx4JqENjK7fTjY0GUBqUNuYm6cfBjHjJRs2fbUPxFg3mG
Fih7bmOLPVdKBdUowSKRZrhtO0lkPmXJK82RV4L4yEaAKHhDDjRhV+MaTP3JI3lEqE7fa3bRBHQR
snFneDMbFCKTP86y3nFygWWgPcijAyvBio3Q76Zh25WKWM0+L1dxci9ah0UMUVj1caVRm0+++YJk
uESJp5SHFkIN/N2UId7DE/2JK2YxnUProQ+RaMczH7RqWpPtfnnYXZ8GqPb3t4OX9qgLtKca4XPU
EFOvgAw4YB2VFtAQ+flmnlj8OlAh/B90kgbw5MCQ/4YPdlFoCcYKy8YkA3Dpd4w5vnWQiMALwmPt
JHupg9TH9NJh1fM0/QuSno+TBGCUVRCxmBKPAyc4rU0/i/8OXf1zX6X6F2QbvVXld9arW6MirJvs
+jEDOySKEkEEILhErmkMi4PpBaJK+J4AkMCprpIyjd/dOMlOKWfRmux1jTIlQzD7Qda8f07j9IWQ
PiiHcTcGqgr3MYJJGcsYuGUy+cUHaUaLcOG3Drpzaw2AavzeZXEdEycOajWRmdMJcLHpUw4WZrwr
6UcjBcEigCQMqdQ2v7qadU20nL16Y9W+9lmQqgFZepufEc4Nr0XjOq9+3Dx3w7QaKp6/Mj1KH9Ki
fKFRp0ymNNfI7dZPuBdkr4OIgchg3DzUVpu/Tmna7nRwC61pgStquU1kHZ/SySkeUtsagCl2sg3D
4d9a+5ooHiAeNQSpMlrZ9Ffh5T8aYfOsW2UgTV31stdWelvre5OwSc6hAv3Ic6lwRzaKg/ZJVXor
XSGVqCF/J5/0fatzYJmqU2lkxXM2IagikQJ0MjcA0wMqj0aBsJwSfaCGhpFQog9AT+BdtDbRzXv5
oys6sD0ox0lN0Ozdun8dzlvRMtoP/DM/fP3vzlAMvq0bmE7hHg1fYzfNYkPOnIFj+39zobX/hd9/
4eKBLW+HF9jzf+G7XLaZ8NhezePfP+ndNtVwNtrROroGmEghT9GeqEeNYCY0nVVDPbKV0va3aZO9
Laa7pcvE3VLyw+MewdZlZycCxZ5r/KePE64ECKqTIo4DgwEa6v3/2OrSX1sQ8zpUbvuP7ZwsZZBI
SYaN4epDUHfc/9r3OPUUY/h3xzh03eriiwe+n3U/duPVHo3sgNtruU/1mD3msnvIhuYsnH4LFUVQ
nsYlkM+Vpigx+d6fNAb+YI7ve6csmJu9rHDYlhXUeKyUncABm0NRznlOI95/qxz5l8QN76ufcwiH
daF4xqll3C51X3PFF9V5iSi+jF+WKVdZlyH1Oi3VggG3sfVcFkY+HPKS48qb14OAFuViNlQGAtE2
BkNiYuBsA7JwvgbJkY4iJNR29/kzwwvDO7izq7OO82lAZvLybO8HTrhsrv833MgLQguVFEKRBYAg
Jlz3+IvvnKYt37QRxE3CzvwNspbFm+G6xq5DZdm8tinYB3cArYVkSXKCGKu9orWGj6hSaLuId6i1
IB+LcWNkX/Mp97/bhnOF2H38LhyebicQVxwR7fJwd7VL8OHZ3ncDRXJRLr53/WgHZds7D2WjQ4Uc
hPko224DPDhHPFbB4O/reO4gcOo/Ij+YPXCPbxZT6MOuTHUusgfyoslQ74R6+I6HxaZ1gAP6KQ4R
aW6hblPtm1V4KqMyMQ/Ij7ZT+kQnv2Cvy1IvYeUjT3aO8CD2iYiniXALXlvG6dL7to0D3zQ0G5yP
IE2mjNR0Wj6M67ZyIHoAobi1rDLco7x+wIHfTbvtvSc47V8584397IjyiHWNmpwT+dnQKLiYpW7v
e8dhKrTeDsXa4WsOdpzPdtLjy2u2HQSqavk5M6FhncadONGQZWufFfyzbnH3JIuyA9qyhOZazcDs
Fvfi2AwgZcHzvAAnRihAUwmqEBsfO2ql9VcOrZGAOX53XXyrsvvwBdGy8d5wAwXOOlAM0KlL1k06
gA9M0QuZQMMfRwCQxUWX5Xn0hr9igcOwUI2btx9NH2m3Q5olP3L505AmyIVpwjnE4D0ZOxA9gXg3
FOee4UXZyz9lSq0mRdAXmXPVrS1dnMkjzUeo3QAmPLp+B2YAzfOTJx66ydofvOhCDRPg510bll5u
ba8H/qyRbbQrKxEeeN94QFQVmQPYJGgKWrPtT7VbVyEouND1Kg0J0mVqHpeFZ250F5+VZmYj+d+M
QYjTIbU6IUlmmDWqtFG/cu446sOsDJUeN0bfbt0zTWu9CaFDhEjYznND82CY/guhjfEK0j5XLiqf
6rAzNh0964HEv3RgPLmQS+QP8qwWWHRwWJxpVmo4oea1cVxw4IOoEOgVIDZNjCLcLNhw6pGfWYD2
DoC6YlxVPfCkNegOkM8vTqUqvlgasplUgPGnadT3fXiHbgfVTNQAr2nx4oxsx2nA8Xp3Z7/fNFNX
v1kW69k2HQbxmLfQLeqh41uiow2Q9bVB9YS//NzhIyy/fNTU4DLjPQOXqVttPRSfrmZEZV//SIQN
pkqnBgfYgqG8g1TeIS9/rY30sNjSiECbN7sguQ/4HV45jAd70qojAgPjiZrSEuMpTayPoSwAChMl
39zZaUgLyPduuOxUQ4etWtG0A1j62GvQOFUXQw7i4xI0/JNtcWGlDCKTFcdG/daSDjSviQvIPA1z
9SOUfQxWXxrP3bEyfphV22/Jpo/m3mviYc/7ErlUBsEycFDgNkhj6oFYrDr9q80Ej+DJffuT57Kw
tvxuMzKnxW0D9QtLiYKAsNem7V33foL8FmeQH26aJLIQufhtvYYScqR91C4Vyo/mXZa1SBnVUIXO
WsiZe0NqBICyNWdXGM1ZgiJia4Xh32RaGlC7NudlSD1HLWhKjW9QLgBMu9pkmViGd2snoDVAkh6h
WE5tQJddnMlGw2UiwpvUCpTA3SbPK22ddBMqw1FXiqJ60W9NXvU4hNQnp3fT73WGtxEwWntPXQ6J
9dDzuy1eBPt30y1PjWJWIg8A64f9xw/IyKFl+AswTFDhGTX8r4DhngDEd7hjQhETDLkRvN6AYt47
hX3kn3zEw040dCFECQboXzMh4n8HMLBsFxdaQQ0Azfmu8G1rhXAtAy0LdMvaxMe5WxrGBjU5zjv+
Vy6Wbcb/afzxWwtpsleO4pSdbeXDQeIN+im1U+B0lYet/d0BhPgNoYcwYC0CNfHQhEcQafTrIufZ
myxdbW/6hh3QMAEV9qlJHBMSKnr6Zop4vMgy+g9N1nJIHxsPGSy10o/a+KWzGOiy2+yNTAUUNFIL
zE0adGsEC18dxCsvsSpltMsRp5AhzXatKoL0Ml87cENAFUjNDhnoG9nUB3gMQi1TIRNLvNdue6Sp
1zNGcei7jzFBD8G61yD57H39YCb3PYC/qHoMycRxL5EIRCjgZ0WZ1qDUQXNDd0s2athoXwEdCc80
inlWXQtPuylDu9uI3CBUHN5sNOD058xibGD+ywEuz6dVbIr8EcJMIDnQWXgd+qQ+zUNEkULgLKsP
n9rsEc5VPo6fQTqpJI71uu/fZTrIzwO4loAzTV+LWnceJjECBaXsTaE3G002E6SnMJQ/3bhbOg+8
G78imt2fyk7HMUtUxUNsh3ivzxLrmI7Ogew2FzHE+oT/3kBz/tSxXIDYugDljaqfTRzX3GZ9385k
nboSLhOQbDmZisqzTsShdF372R9F9ZIb2Y7qaHuUCILws/Hnolvag8dmux2HqXi3fJEEiW/zo4Hi
M5xyi2y90NYxoxl2ed19CkMbASmirJtp9qlrlOAQlMDX8xRye1B1Hh+pGfMCskcQ77CFfOQOGjLb
TgVhqRbRhBtXVFPuUMATI7L1089EDvpq2/MiMjsO9AZqf3hwy6k7NxCD1WLZHsE53J3JhD8Jvv0e
fgKJ5+MGTmNEJKad3uafaHTnt9hogrYSWh8HeQtGI5q1oxEyizQ9d5c1fifmj/APn+UydHktST/R
3vPnoo+4bMPd1zzxKx4C61zm+tYAIU+sV+IC2fv2uU0kv0jHfuz1FOVPqgmjodoUcd1saMgYyHUy
Xj46dvSxyATe7cKZOS+qE6hyML/3V4OKxFPjqHA89UrEeU8GtGytQTN3ZI80K4EkLLmMVlHN6zgY
437r/lq07Bh6DV/JIcTpT217s4R8FseB9qVLCMGAMsqs3Y1t7pI7CnTxYZaVHRLpyPiHSNqL9oDX
eVRjWcIKDLx8zkPZlBbUOjFrqVwfDZdZcv5/XGtm0kWtG0iTANXZjJQLSRR9JEobQEmvjLMsA8k3
pE2D+g+Urm0W1Ydlgry5Wky2f50oVSVFM4GINkaqrkYF2gAg5obKSLOLiWIXkKWyZlNrQj86Xd4/
Wwgdoog1jr9FnpasgHZGeKLB89mp+a+FY2q4f8VF1M4LCxSLP1qN96pru6RouotdoARjSNxoWNO4
l3wn20weJz1COhuluB0Q5aprNvw/MYt01BgqW+pr/ZqrLZIxQy1k3IOaiRxn46/NjQnKBH3j1gFd
a7nq4pcDzYrKffzvFJOOS6kYz44N/t8dVHRP1Fh+CLR/IvpyIxJkDGtwNyGxBFm3k0NT1DU5+A63
LURZwFHk7+chrUfB0aQFy35s0PHWpxdluWGA465oZjYuTj0wtKebTfw4xiLEpHYFgkF7cry5LrmT
UYeQ9HYYwerGkR00FSaMel2MBOBiAxcaqolMcSDTYl+GvVq/DP/kQrb/wo8+hbpi4XT/uGJWRgUS
xupqoOiKg87hyQZ1pPqFZV9qVFPMQhuW0i6ioQG2lKCDsNCGhssELfLtz4uF5bpmQrGxCaCKi1pO
3oLJIbEPRJlMDTEku79olBfbnQsNUeKyNkvXmtd3gJXP5MuLryidbp3avb9HxTdU2Y3puUbC4KLr
eDCmlmZ+gXovD8DQLS9eNWnPTRc/k33KnGojhro+yCzSIIC0I7NXDf3ebUGxmQEr8AXEt6cYbwyv
InL7M76JiMvTrnU3rBBRi64eYkRPU2IB2YSrIbiKyhzmDqjEruN3FD3N/t4YtrsG+rbbQm0LsqEN
sl/JJzGFKerlm3Q9Ffg5a04Jym1RZ6BdirW1J938JbRrIMTteTAaefFit3xY11plb8mB44gILrVo
34C06oVMYEQE+VOneXsaGuC1OrsW+0IjanIlseahXOdEW06T5R0KByzvNFuMQ/VYFjhBpv6X3IOM
x0QkLLyBABAU8MrtPHZjFKJlZg1GOTNHVqItcWpB6OmJOFZaaF6I0eVXIluJlPADiO0Xmha1OdPl
dKR5sgsBkUMFJN6SbWZ4URcxgfoJFhtdCLfHdYpgqVOiokGEU3gCXVB4omFrTNB/qamlqXme+WKj
1foEzoifa+4W0tC0WrnTnei1byWyiaqB5q+DYA1gLKDTaDYMIhEftshOoFsyz1sKtN1p7Tst1Llv
oxyL5qE5J1e+1vnrJhvso4cny9xMqO4/ZngXycEXiy7NkI9fgKp8Nt7M33RjaAJaIJf8uZVXoqYP
DD7vXLe9NeOApdbZ1a7HFJhON71MqqHeMtRxTZAMA7tEfmXPrGFFXQ52WU8Ps+M8oYX7voJQ27Ld
sgn1APSDxlMnrnqSZvNlYu/FjPz8fOd5d03yX7alXgJVgzGv8erksXZaNb50gRoZ7D3yvm80cuzC
vQyObiPzmI0/Qoazjpv23YczTXvgPKcVs3Mt5AWnQNA0tM+AkoBZTyVvU925dFXqfcq5Y2913nUH
8igjCPvRu+wvDzuX9tYtzFsPeh/GceCSJLZ7v4euIX/qjDuK2aeuydZuDZAADaE9uzbAl/hWRYlz
YUomhezQ3GSowfcgMqHeN/QUKmK/u/XK7tsI/P+bm612o+W02+8XHcaonS8KPuaPiy6fjTZXFyW3
WkNSwfKgRSWaFOR2RiGfEmlwEAeW+JE6lfvuOv6hjUWGaDmCgGPqjzceLAV3U5VF3pqAyrWZg4mC
Ibi3IJBHE1Hyop3Ava3k/6gJoS6j59b0SKvkCGm7QU8+Lw4Z/qn+j41GM0VteAu6Zcf0pkOm64oP
GdqzTDWdCHjvNi9k6ccsDzQNrNykPLv4k9gsuRjF7N+3xolH6bQXU9cqSTlr3eD/4K+++Iu+KwxI
kiAuofP5Lw5apklQXNYfDgwv3AV4YPxqAHAAKYFnywFxTgtK/O+FNx1ZU2vvXjRpG+EUxlHPi/px
yiA+Tx6QewpkJ8LnQo8fUytJzqUF9iP6xPS/oiXFrscB+ZFMQODKdQKEz5aHkLGMkP/fuAKVtKGb
2SfeQdIGnOI/x2SkxnKGEKoTnbFabNTTWrWEun9aByk2B6dJiHmDUEAvMiBQzB/+2NR7kjmdtU7Z
ZD/4mZYcMjZ8JhPwvipR74bWg2s4P/CmUO9JHHXWSY3KXJCzmUJ+D0ecaEt3bUiG4Z6/3NlvxkXN
c1RlP9ADYr7FN5n7zwfEYEKi1Bn8Y2lYAdRe+MMC62JScBShuhZIHLSfuDDlB46sCFUJylYXUI9G
yq3C0z/o8KTUH5oQWmIJG+KtUfMSsiVuJy65P26joW+Osy1pUXnfQAV7EOBamG3AY6dbDa/CgIxZ
j/+7ZAlyoIpI+zf0h295hq5bru+auu7fa+nYvAWB1dhG174HMDF3tX4lCmDCMpNlm1bF/TMr0rQt
A4M8Hhy+GbiaBAUVJJYR7h9N7Tx3ad6xbcAgudMHs9E3cWwfNS8vqCx5RzABggQsWIF/hQ50gxOv
kcsVwbLiboMZinC3l19rzcH2+CVC7T6e1FP25a5nW33+hTcIfeeQa7qfbar8ZYzzdGtqXDtpkx0C
PlLW/bZSAnNkLLUS8AMRrWh2sdOQGtsYr02VmY+mhCo4yJ6Hyuc7u2XWztF874trbxD9cVaSN3gN
s0vUMivoGOHHeP4MUhfjmSwWw1EQQgwIzymHzAOvreCZtSJs2qDE3uyu+9uRUQyq8rSE1MCou4GG
BPCGjFVWx1fwrMdXpA+NHQdkFjdi2GbvtE7ji950AdlG30cwKhWgAwKK5oEa1FTbwQTppA3gMaW5
Qrj/YwaFlwiZut1pogny1v1GHkRRv8w2/OkkeKbRIIYWBigEc9f323igRUiFABKGV1Bv18pmDwmL
6KH3y4+mxotd2DVIvMISR3glRQYaXfVeulKBvXVZ8gMXwMrjYPyWtNVwBBuGt0YuXH61R/eoN3rx
Bl6z4RgP4ANMFe5Y2XsfJ+QG6f9drf55PRvFxoig6kfkQqFOrhdgRRxAaEWzZVSHT4U5rHQn1J5N
FGzo+WAewtaVazfS44CVqELYJjEIQxgOQJQd40aJxJiV1xYIM1oU56qiidYbcKEyDp2VFmnNPp26
LNDSzDnwxHFexy4ewAvRtFsaSiOa9iCBdYNiaJxXU5fDGbXAQGSpIegU86dR02dfLcb6VHarBnnd
Z3IYzORzX+rhhTajS2VlC61V3b2QYi810o+mZN0h4cuctUD9bdCAweAKpEJ79UxknMCxciSTbg4S
nxssgSeIHs82h5uQ2lBNkVTyhFTDkUx5hzvc2MbZPvT1gCSKMwGIlS5T41pGhkQl4JRvwNrPnqDi
yrbMtfXVTN8LWN172FvTmSnxITeHcMyUG5gF8rEIPGu8mXXULK3VR2h8Bwyz+OeezqTOsqz1BnPA
U9c2V5qRp2KHKlsQj/W+u3FCE1mcVhFaUYNwb3EpClkAeYzoGc1GpR3vYhAX4/+ETzs3j0FLBert
T2HmHF1V16KjmC/gZjU86OGIGru4HgOqhJGNsWejzN+7NsuAgu+n7fxuEqsXFnoUUWOnGnBsDaT2
Nlarbp/06mJZ8sGtFDkWEmkHwAwvS2GOZCZy1lSBo0Mg84Cz7Dy7lOeUgxAQtbX96FKpDO3E8eXp
OhAxNCgLv1rq5kG9soqRSo/6reukuT3P0kSHCuTQA9Jr8SV7aNQggmGoO6bh0vAit0HYhkuoqPOB
F+DxC6e+NYtAM0Fe1pA8l2qGQt+Ct4gdehS1nHtS8VL20qiHHAQf6GZu1m+cTJtWi49Pgl7LGLi3
aW+bWhvkCICtR8ggv1hOjFCzqYPrAiNqbKf91jTedAZSGEfA0AGXeFz/h3fZmxv3eMqyJtbxgkct
1cLCplnIx+mNAMdbl4dnT8M3ILHy8c1AGReiCvr4hrzSR29Sthag1WMrTG+7FMYtdXJpNE6gw1Al
dct0b3XQARk1/C3VxE1tnROCDe3DfVmJYnd8FWwT9Ogx1AkTyLpOMe83SQ7JwXRqQAE9G9V0NYmv
4MJkezIJ28KNHNXU6ZmH9npxo16IKgEjwQXV94WaJqtfyqGo94kydXTzoonlW/jLZf6uLd898htQ
71J3PZQzctc8QibNPGaq13Uay6AUim6zdGm+5cJC3rH9w/wEkQIQ4aldbrrzXjfbLtsUWX6NYqZt
7690s5y8oady7LHRPvxdspF0G5Wowrlz5Rug/2y3mKhHDWk80tJ5Vg73vlyCBsThYLAvNVARa6Ct
e2jGHMkf8bUBQdCbOQzdI/7NXsmKhKoPjfUsAr0WK94hvpFuYq9K9zSruyYETVGgjmguoOW+/2xC
AXjFcVzA+y1ei+kFeX4ZhlrM4+gmUHVSr9A0u/iZzoQ3DxSlrBIAtDY8qXELyig2G15nRvbq9yEk
gFXkNryaCSoiA+XcuixdQbHeEZcyAUqahXHhHaAuYiOzxNLNh2ozpMX4pBjagkH6Yku8HUTqQTQe
pjOgyMHmzcZMCtzWaPqDAwSMivMUGalZqD8Wm662GIy82UgoXA8QruqjCznOY5Qc3+4zG2ke51yU
uDnIfEtHREBcSO1Yu64GAAZ6ZKuT+F0r7RZ4Q9iRj/vwGCF+kYPY45/LbFlpOYCH8LzpLnsve/Rt
zfErT6smVs8lVE6pAydAdJvEkMMhz1sdCGd1Hl2a2WgK9qxHot5ZvGtWFpflZqHou+PfWyYWTr4/
uQwNoFUCscW4A2FhozmvmtHn51HIbNWqYZZw/7GM3V0J5c0+SPu/gaAvX3RHAiltR5/iGppJ5NlI
O0aeW4uOtA/EDqsNyIonPDNq9molotk7dhKt02SSV8H4IR4luBEA2RsusS7GlRvH5Vbm4D0dVAP0
ViKRqEC3Fnic0TR5U8OaPkHZuPEW2VpycnWEUUGuZ7yFrvUX9ALAGeEMO210kq9m0pRrAO3LB79A
IKDy2vfKg6w1imAZqjfQW5obmyX9YBBOFDiR7dw73/j92gB8srdb/ekakoX4+S2X+5PPsjV0iL9/
lIvUBep18e8Rreg9Axn+MkiGbrhkXps9xcdZz7CMQAEw8a9hZ5abEQwvp75onattSBFYVo2KSE2U
QduBYDVV3KooVTH3ssmgXq/oVlVDPWomL5HNahnTMtNwAGP8ueJPy+5sZRI9CvBNXaNsyE9Vy7rA
ZJX9Dp6jaBO6ub7XIOz1XsvskzUIA2ENrXiFqi0+fsOvHSSbdkIRWHqpC2ZM1aOmAbPSerTMfubI
nKkwie5yYbpc1s3TnbYzRxcYvl9b3TBq6imLERNBnQwf5KMXn0iZgCQLflpo4CglgxZ5WOVDFpI6
kB+raEBmP3MXn9/28RPvze8hmGKqtw482UXnX3ET84FmmMqTdOWDoUyLXVi5uQ7z0l53eMtG9UDk
XwozaiFVODEw3dvWwcdpGRByECpS0pSGPioc8AaJKshW6vk8SwlXmmWp+JhNUOdV+qCtyUyQYY5l
emAG94L5hQEIl0PVSJDUJW46fdJA4L0GIYRzNUfDnhvb5E+oNIZswS+7D8Xni13ygLwW+9jm/k5I
AcYytXyZSDruBDJurE3j5WxvFtrnNrRMvnXDOjl5WeFkbyMz6wBUivgsNC7TNA+kG+ZC7CEOUKHY
Ve+Oo2e76cqIQWo4pGGxGSMG2JgTRivQb4G0eNT4IawdAI4dUIqFYuTvQ9treyuy+rWnhiZuNZsi
N1Fy5Cb8PSlBX+QVPLvQUBtxqwbc68WqGtSFcND9QzYsNl65gZp/0MD15rpIAOuEgo0e9L3LoVSF
oH09Gv60b1U+QIXEcQKpE29DXXwwZs1eND+70lRCUX/q2hHOQ55txxup1neIhXkb2pqmOdhqgOgq
k03IBhzsqlxGJw5FDhbcdz1y8FM3Os3dCsCug4vc/589TVt792XsFtazFo05eB84oEt5hODnpPda
gKN4Idata1oBSjWtU6k/ywZqRqsJ6jUM6qlfBxypEbusJgQ99GoLDbz2bPoWsiIinXYh3kcf9Qwy
zlk0De+a6L/rAHj9jX1YVgHi6q7bGHKhMSScDYUYUKMB4MllJE2B8jdQlOiqFCZG1maPzwiiYDWk
ahmou9kr1KLFB7LZQE89eRA4b0rjOiH+lOJEiOw4x3O8aCztSM08pqmbcWcDgb6a52yTmUEv8G0j
rxYRtNPiv9ho+TJRRHZ+8AQHXcE2D8F6merGtlH6zCbU1TYWt8zDpDn9pz/Yh7APr24kqp0gUCpX
nKByCp0T2OGcEw1vZmg85ds2AwUNucVh/iLtCJVKv/zJ/seVP5d3CIzcXMAxhufGSCPmHnLO9RWY
v9k5sgr6AUPK09edErwUMDrOtINSoX9QMltQgxUsOhpavqUq6LLsu52srAdmeB+F0SC6y07UFFPJ
ihX50TQZaUg9svERsvX4W2AN1UVTjxqvd3jgjlXO1/WYgzl45dcyWSdjEp+oqYbmo3dnC0fGT5Dr
Req8Kkq0d+40n5o60OdOCHJ1tc+N47zSr5PPBSpilfiA9HxoOGQ40aM8jm711KD20r8aYky33BuH
eWK59Q9l8iNORmhoq2cD+WbZZFzUHpnWHdukxglIsS0g2l5fmiasR0R0MQYR3tpu8EC7sZEPzVqD
VwRT3EebtpANoiFDhYU032teunet9J0cpRmB1abu/lrgtSPBdqcuH0EO8hgZXYG8msLzLi6Ez/UQ
e5+RvDRcbPMS/F62bZvFB3AT3+GTyDADj+oy9I6jf494IiyRGbrfQK7zHSWv3omalLUfvXtbrDmg
bkDF+OKX/+7872tpe70/4g6OAjo1uvN1pJ9uorDo5rsG/cLnO8N8l6DffaZuKAbdW8ih3g5a7x+X
2wE5kOvtvWXu391S3AgaoHWKPCkYYBH7piLsuctsE7WIuX0gmy+yBBUOVLhN/6peDzhOzszv0GOX
Oy+D4vciqJroehUYCHrs2AQdVprgKdtb0CB+IBOfmH/Jw/qIqEMvAtoEAvVBaUH/1lLoRRRAV5tI
eOFuULhEMM6rrKsBUS01C+4zSMe0/ZundfZjZmnPkQJEGja0CKTwUJfoVcmmSKwo6q6aA2EQCkT2
fPheQawLaDAEHn1Isjhg32lvbORGgUhlbxsEzxYT9X7ZyYtM1Ki9F/9lUW4iQBbXR4v1zpby2XdJ
bUpbF9Kdzr67u8u009yS5q5Yy7d4twOB/O9p+cWPJnzUOK/ogpERxwe7cT/hP+M1EYW9wVEi3jI1
jFC6DYrYoQxotuF282BI8AW7nfHaQyr6VUKaRXmSZWTsMQLT7gMtzjoZBxJS6AfutfpjY0BDquJ4
AnX6sKEC1gTw4LOXRJBxxjtrE7QN+BZD/YXKWZsuQRatqqCRrSphERxLtk5WHxNW6psZUzprJjPw
wq8y7kgQGqK4HZ/PuSyIVG4P8wQBUP3KKQ+pbql8fghhXF5pmzYdUJbjteGajFx3wV9K3S6xQ5A+
wLOCGO/cm5Ay1DbLzM1GZAQ7/HgYam/WZVjEGRbdiDtbwfx6XXqgpKeJXL0YUY8anV6MljEpOwCE
cbuEZt0uZWsPhA5rN6lz72CHHaBuEFoD/tuuz7kC95exmTkXZGnLLQ4DYlWRPjnNM4chtNLjFjtP
6SA4A9OAWjoU0je2tKrQpFjNY8bj5mxHSDdIAVAv3nOik0tHPVC04ai3jE0fYZvVPEdmchghtHzS
vwJ2x44RHRyXdUwtnpfRAsjo/g0QRryNwgo3c7rh9HSXiZMnI3Pso0/Az5sJWw/LoC7dbJv4Vn/i
bQQ64LGrX6jxRfyWOn12oVEjPW/X1KEV0NBUbj2iUYY1uU9kshiKJJoKVYhaGyMRZXnsCgGGLU1O
BkMsE9jCVcfN8kA2uqiOMLHZy22EiCMivtwezzL0mb11eoZ6UxtRuVZ4NkLVmMl5DmXaqE0g86CD
1kvZbiaqrkOxsMHlOS/DDsIdvF6TrU4jZMsSb+UCtv45KZNHH3VTz+1Y90+Z3b+g9qX4jOcJ27Ua
+J5ENuU4KVj4aYV99aCNrf5W8AFHF6wuKl8evQRkGzTEGx5eFPjET/OQoyQp9spPIpXOJRxRu0W7
RbZErj+K8j0N1UcAUj5BgEpO28hmqDJUTV4OKD7qUWoPzTc2T2gIHiBvAq3ac8OQy1MuCbMtczV7
W0kJOdhwxKtoAuOyz9QYK0cf+cXNUnPemiazKO+3kKFyV13rJi6UfnHlTste5DQYuD+oEW3lNE1+
mIr4nS5EE7SVCa1zaXbXwu42VRgnF6vE39pQTYiS0+OYak9kGrqyhm64B4hji2fJevGjnt0V3/ra
kIcYTKvXDjHkK2i8+wcTGApyWOxa60+7gTfAyyjfZaMEYumBF3JjuzjT7K8Px8PxYUQl8N4KzfoE
+sWPBjF8hTD6H9K+q0luW+v2F7GKObyyc5iZlsaWLL+wbElmTiAJhl9/FzZGDao9Ot85dV9QwE5k
9/SQCHuvdR9TT9kYEzb/fBALKJGyJRkOp9bxHuxI+yCjAHHr40+HEsCtCvCene04/FQzMFqL4g+t
c5xdzkVKJm39qrHcKAYAorNLrHzYYinKPpAPeLL+JSO7HrOtrZbx7gMZUyzlS1yfD7L/HC9DTuQG
J5go89oaumuuaLSIUMt1rOYST9GeiLMIsE0Si5Eis7W9NBOMY4qBi/uoRbt7KVfq/aykkIYfHycW
NGd1mlhXI4jDKh3b5D+fMGLG1A7AIwMfW2OYR6WVJ440RkH42tlsOMqOSCP8kH9kHnGsx4YtydzY
+8cC/irorMsseBpTrwVBGY+A4yMABjIBJkC9tNHBPYiHFEC/13JSUlP6GZACHtyUmkKRM8kiFDCF
UdQjteh+DWXsiouroUUgBDT+5eVRpqSNOApTVisvFerhNt67eO9PASqnTSSa/3wbythbJgPchD/f
+cNQ3akR5Lclr4eDike26tsgBclq+hZ/qc7Fn8HGn4E8FiBgYOnWhTYH/GIv1o9WOgG+lMaa2duA
7hRSalZjg6ykrcYGfVPOVrcxbRz6oUA9enOQY1fEjjINUKnSjQTe5DbJnrrq4pjWtZMgGhUuMrp0
me0W69J58nZRiR+vVy3Pbbbw3yzDnzcAGvTwm8RwzlGYZpot2A3FMC/M7gqOlhRgVRr/zU6D7BUb
8aSjRgRjvAeZFaCbgLE7zgK2YaitD9QsbvRZR9LxRYkyTGhiJ85etFmzPoxu294y8x+l9zAPwry1
uCkR6zV2WvqgB/aR/hbZBPbsHssuFKyJOGQMLDC+LUc/wOEl7oAUtu+7IaAH+JFkID9oQe1IO40B
GElnlMi02PNLwTXn41Utx0OV2hcrsrEBBoS1NlRjEqYmty5BMoGCfii2Td10l5WITKgxRATqSWMy
WubYPrztFxlBYIVx/clhS4AJXo15B/IpwMEyOROSK+vRCF1ws+2wfPevdu7WzdkHLsYekBoxqqpM
o3wtDOmtL8C/1EB0sQVcHUDlZ5D8XBO8Va9+b/q7chCYBpr2JlPaaiwzHpJhHC/AcvAspMQgbYqH
ZJQht6HZ2gGvr8hcpwhSy1AWH1r25O4GmsNyH59Fj3m588XslWa3AEBoRY6sa4UoVCx3Ro9yOTln
Jn3Up8kJM43nBrS8N6PHqSNrSjmyhyW6zR0ewa1uoiBPWFBjgd99YwSYZytZHpioE21tY0NuvucH
N0+b8rM5Zt9JRLY2x8/eMbWNHIkrUC/u853LS/PHrxi8S36o3nPlBDzeocdEll579J7zJiPeGBqe
Beq96dxl6QzCBZ4HDo5VHQfElZ0LQq4Udec0tlID3cnRrkElJhg0JA0X1RIaM60wQA7h3i3m6sbB
3Ioyqt7b4wgX2Yp2wwHjv68y0/jiWGO7cVOj++iORrdf5rq7Bs5gnZum0Q866/QTMnDnjTvpB8rL
kck5belsltLSUQ2LXB0wTnYvRr2sLFLsgG8mYUEOd4u4c/NNvwDJWqVyuOYYI69LZH5QOkigRymy
fvJxTzZvmR8iUWRlmVkRgGHt+VnFwSpmOrxVXgM4wtwYoKa6+OPy1jhTDvhSNZ49c7ggUZvMrLvt
ysvCafsbl/iEbN3dIADX+xSU2r0Dck29nM4kogZEBsgXEI1me8jIIrsGhIKnxuDnlUx2geVZHsYG
Cb8fsGj7i1bAZQ2yszKeTx5+x84TyX5WxEWc9h8ngRYmjIHqAY7LAX+zTkdxmjMmO5AIgKDVY/2J
POVi3ED2Jg/AGLKq90RyDlaRaY8MUA98ILJadAjA91mVwYR640VDkain82uAGsfLaIBQfSWL6/FK
2qiPOB4SaKi3gKIS1UX2uKUh6B7xx1WGbfL7XLP62kxeM2wDzI7CLAUPrwZSnKcCi0lQHI0gIjNi
/SmqHDFZavQ9UNVcUFEb6bPpWR7edX7xtWEH/G+wv1EG3YMDc3YOtdmnCAS47QbTzRl0SC2Qt43m
kCGXCpmAQOUmbVwDyDqcURJ8BM/Ux5SG+Abf1GSDumwDCF2xvSVFAAKM41siA5YsSDcWMFgeUixO
1B39CVtc2JiawsQEFrYckypH0maJhXsPArhu2Me8ysCgjSbCTx7Q03ZXhzQehjZycTZS6qdBd0NS
R1GBoy8mXuiyqzznl8gBPAglGFatN16LaPeWaChyDt3OqZBQIRRzjgevV3brZMQfCnKXkB5TVHTA
L2ytQ4IMFdcvoosBAJW9GZdZmCQBsqxJyESewuM4WpCoQJo8xmYQ+dBQKZTzg0zGGi173iaOyZrl
FSVXgkWG1a9BYu4dLy/PaToHV8foW4YiAnRB/i4gdgXVQGOau5UGJC0mDwfDXXa63pvgUrRScLsL
p9jCdGsAAzyNqCmxER163lDvaDNf7t7LjXva7Jfdf+k0I4oO+HbO/zISszWjmGactonuwqyzyCc+
qiyOQHxXaoilqA2AdWzZkgKTfHzTlHjsNC26ZEljmSEivOvUtcE6t5ibB4UyLj0gIzhvCW7E9QAw
yL/tHIsLzTSQ9LZOgCN9rqdfpxxow2s9aSrQ+mIvCceO9IT2PBwZWbPxh3wgy6f2Q4IePc9bp/uM
FfR4UE9p9Zx/kAW5sRk9jsOwAifInTkCm6E1mu3IYlaFJKTmfx3rAlVOuf9fMQyBNUdGdAv52Byx
/4elSaQNF8WC8sCpQtr/QjaU3bxp8syQpCxEsKLcqPc/yfD+fosnuVkEO0xZlNj37Z0TbX+qzdI5
Alxl4zv9TimAbPVjQ/XdzVPaW33U2FML2ik2zHu/4sUpyBv/4ommdTVv1bwnS1PkBqIKD7hBvzL+
z/G4n+458zoAQf+42ARikqk0278BYPaxFURItWio55nA+aReE5ggF7dNb6NkKCkH+9GDoV4g+5NH
8Ynk1FA8gziVaAyak/YEFsOzCkW9Alj0ezYUAwrMAdXemdtUHMlWjoAMWiED+Xj/jCzPdgVpyEh2
CRwoL7GZvrYXQdK7kwq0Cix9kCKP6ssEuVxuuhR4LQKHvQOcyU+sYKkgCGuKYHnjDqMxkYLx+nM1
lYCPEOxi0m/VfdeP9OTsLNXsbBS5GDCihjMYllDAPm/TAFn8BDpOcOMSOpwFApmcBNSMhDiOlEUO
mgnqk5jcANmm7cbJ/UoiAh0nubRWdjIyygeTdK+k/4rpFtmzX+PIWd0TxVQuk3jp3jRxAowlGs5+
qRu3VvXWpTE1yC8AIQlpIqDXXmgcT7q2q6b064NdVZtAnFHCElijhzdUEsOybx4QQl6GPvWfO7Cf
ikFrBwDWo55fRvuRY+lACiNwdS/MChz+eQWIl0hYRuACMvrF6fB/4toNUN9r4PrEDd/SzWWNFyd7
+ZEChiz8kG5X3ZD6SNRbfWL5Eck8LycT6aMISkYl0hbfpt5eiQ1kjecXDo4FUMGnHaqW7RzvRFRh
S40+dVN/JSlZ2lpSXOYUqKsbEoKwBonkYJdbGAqeQY88Xko7msGajClckDD899AkzY2j4VAXIH6X
QjXFo6lfW04u4O+yYPfoSOPW/6vv6uWq1UW7WVDiuE1R53WZxNlu7jscO+r3MfWosQYG7p0AQMhC
qRpyW4Tvg0wNK3eqdiAIRbnk3Q5c3Djh8nqk9ro657si090Sab4tkk69wv8MwIiK32gCiEKiHnkI
jSDpwbqcyvKz1rZBCAdubczZgOtJQj+N8kuemQCQGRzss6c54HVxcCENMzIkIbYNgcQyW2+GA2i1
d9EMgkIfALFHMCjfVuUro6gOUyBxP5soOXnoBA+HGuDukOXbpe3LL0vFz3Vtud+Qm/nJrIzxEzdy
Z8dt17wAxFx/Svisb+cAANeoJa3kWqvGGXKNgqkZe2SsPKn112QP+tXA1opeVOyaxKa5tVE196lI
in9MJJD807TApgeyG77HPztt5J/LoWLbfOj5Sz9VBib+wBZlS5mA6KjexhMH69475GAApB6fWpxf
b3hiCGI+LIZR3fODQIxcWtMdpfpRcSf6akpt3NBFKOC7VxIXUfchL3wPQEOKQvdBQ0lKJm9BGFbi
IkotIwgeMxVL3QfdqvIlE5IpE6V9+Fx0oVR8ZUrxeLX7d6Iiq3jS+P6Baai0FDRCXcVpcbFQvH8q
dTH5Z2jps90vtPrbqFjqVlfflgqkPiyQoUFjxATY6R2RI0ZuCSrRkEErRLlC0JBgGoS3IbtSJ/sc
eNRvSBvk9wAOAqQWnOi5yJADbMrTwkFpiuxvFB0KEIOWmy3f09ihyqCfbf6lJss48J8MEUe6kAz1
nyhhpJg/2yCbLrp4IDQChUkgy0NkPciImqNi/jiZWHirCpFFiLuoMQ+lO6AI46HOpGAlAPByDztH
5G+BJ1rXZ2BYWG0wATSgKTDFAYa2vJ/VB6MuNWTUlkhjoXuLswwVUdQl9VDmH3Xw1+wjAwV8joBW
NsWMnnoPMi1zeiQlChsAyw6H3umRdIaRsqMhEsXeQtHw/0dmg5Jzy7DzhGXm9JaTDGha7ZzMf5NE
phxrQqksGEBUupVHXCBzJu9AKRDHrEQi/j2/GWfsyXUVw8rAUDE2+F4tQf7EUtYegin54PNI0KoI
9ijZJfVKOnIU8uI9GWm7AFDFYcp3NtK+X5IGUB1xXJZ26NXNlwb15ieSkZaaKDLrrYti0+2DIlv6
6VhiTypUxtTTLFGj9HYFA/DGme+2TfJhKtNlR3ioWgw6t7Cog686drP2JJs6b7gMAm2Veg8yAD3D
Q/r5DaiQp9nGkUQwY/+djcg0mpEKvqOx51jRYen4kOyWAlRHj/rHMe+Gar90Zvx7tHTRzjOG9miP
TfsFCMKgEJkBElHrzaVCYdim4lb7BQwhI+qYLP2ZgWT6I2BSP+Jg0X/2/HYa57021siQxi6gd6gK
u7xkTrDVsVF+olEF7CBk2gjFXKJAfXRMrw6lSghHISQNyXDYEWFe5OrTcYiHgxySRqva6qKZ+Q9v
clxF1wAV66E+DjEXuwGveesB8OkheqFhi4euJiOTPqVrSlO6u6XG43Hp4nInLyJirsJLV3XPZCTv
TH5EcVH1CcX3kWF6fZIhEivF+XqHCYrGe+QPSxBRAvstBJ5okAcpUrqTek8aakgBYjusdEovAa6e
ACNV6q5007ABH9Ze2pCGZdEfLbO8vdoDph7t+CLJHI+pqMOz675jrLaCV3vHdTrjJ6VUZK68HxTq
Au+FjcBXFjZ6PG31ALySivwR2P7fW8vSdiR/5JBUdqR+8FVD6hFZJfVE0EU8AB7kislS2ZIMh9rA
ZlVq5UeyQM9e2VjHVz937FcwHLRILWDNYaTyy9IxLlZZAQqZ5QUTuSo7/JsGZx4ZHwxkiz/pSbtD
hbxW77oBCEtBnGDFQngK7tJKdSKYeagpBSmOstM4sqlC5CpzUIqxjTEni8H+yoE/GQCk6yyfBZm/
vK6GIJJ6BUcFDrO09EZIwdwGYGGoQIMlpjAIiSF9xBeWY/ALnfwqqI4K4ph6dln/yVHhhro81KMO
qDD4sWQDTFq0Tf1s3D6s5RxbvxXmop2VHGgg1iVKMA8Q7m3asr3JkU0TlzgiNGi32RIbz2Y5TmeW
vZJcJ0IFlK67GeBOkV1dxuC0GCNRM2Xm2rYAG8+GKqWSmk1P1JMlVQkTgK9CTcVWqzorWXz1szcV
YJE3aROvKDdvy1aN8WavWeAXbZfpGQAF/c0VjanVzZY387AzbBQ9hLEJ6j0AXSFTIutv1JBxlAIL
sDN4d1KK3OM20tILWxwSwpcM49QHxIMO5BkXGyK0KyKaybaBhp4BpY9k2jR3WAFbfwep0Z59IEgf
kxa50khKmpGg1oOftCmXEPsfgLh0+/qWgp5FAFv6jlZFAGHJ9JADFguUArAoIg7Iy2EyD2kGHFaS
TbER7ywdSeQWEreeUq/3nnzwEOw8ga0wAxd1Ae+HA1Qihj9fl2XNtUkKDPXerTcjcEKetCwPZ6CA
pyEK8d96QjaCK+yGv3WGRSJgjnvi3IzHssDCFGPVBJPLPIA4Q0jqBUUuoRn75VbJ3rX2UzxOASnL
znNhaltkgY4HE5i9v9MQs7fxYHAXeItCi7LVaTUkrTUv7PfmqwqeiwpmuonSi8rN0lW+vLEEXyXm
wuIeyebhzkoqbybHdz/n2INYFdQXk1xyqWk9rRhGH29UADzf3ls/kKyKwA4F9vPb++zLP/zlysED
DtAyBqeh7L1nblnes00YeaBW2PRiSDLSBn7GnpBvEZJcOdAwANKY2HXX9qSInY5bgKspjaPjpN8e
jCnmGONQIh+BECsuPdfY+gmA9X3gc9riOQTiN7tEiiS2q5JnnO0WehiJrh6gOrupPyVpkTw7VmCP
SEBGdmSz5CeSBah7eHPAvNje2O3sbEnoBUtvbFXoEtOzDWY31Ya+Y1ogyW9ljBugW/Dg88OXL5dT
pPWhpa9brauUsdElNeCwNWlBZo0ADU4a8wqWIO8CjhxQtemATE6QgheLhnrc6PV9Zab4ZxVao2/G
Z2WnAzFnU/RNgJwAKMhDaYOkPluYcp5JrgIPebfsjazkKI+yUFwMMkSixCZybHlEIs5vJSYAje92
K9mqK71/xKIw2VKjGoOcu/btInU+4oRqnqfO3PSVlx9ZowGfN/PLWy8a6gGe60sUZ8WZRqjsrm42
Mq6PZpuC5P5uRopxar9oM150QzqVNxI1QQqIaWG7GM1v0ezGJ/kUVyW0E0PuZVd71k69CeiBTg09
38nE6BNbMGiM8mVBikq+UMYY1VdL9aZ+E4orkLm6AA3pKnirvyyN/5JrGiZYpg8Q/mgM6lCOE9Bh
POWNZS5hrYETqqndS6YzWKIsFRAmQu2bbQKYOqvf0pAU0sUaxvziVP1+HYyuk1o4rp4TthxW0WaP
o24h+Cdt/qSZzGpa1dBMh6Y/tmWhlmU1/yFbGsdehB8W/7oycTJsQrXIA0V9UtHr2MmdGjfMfez9
1vTEz8S7IRHNOIEDI+vrA0j1gBt3l1OPZLoVv+g4LteRHOpfg6w3N6kAlo1FM3DgzOQ2KwF9jaGF
09qVgnlYnpOMGg6qpRfmjfVRKSgK+SpFpSFfWPo9xCdrQDL+MUY5CGQBCx9v+5HZyERDA256G7is
VnXp9H8pB8DzXTrRkC1Wj8hOpjFpdJwFhEC7yfekVoZq6NUeXNSYetRoHht2ix13MqBSKGPpHAfz
N3DhOLvRi5YzNfjuR2ytijEAv3kJSBwQTo+eia6Vmov44/wweFPB1NbbLuQMxZwrtXQaZGjhT1GV
E4VTw9XlSSPdHy//YD/QjZErNV60B9p5c44Eh6UnmS+RiHMOBF/mauyYxXQAfd9FyvwHc3InH+qR
mnpKYecgScNpNOJiUgOMCepKqXJCnjsqFW3zN5XUltVBvKlqZAPPlBj36zQ2qafEuHFx2LlqR/yu
kRdHLiph7t0EupGC1443AFy0uAB44vPc4IWJHBV+1QX7MzE9U0N0z9QjRQRYmTNr582D/D1bCscT
09+CAkcLfxnzwfd+OyCFqK6oIu21AQh9uZ9esbM9Tnvq2lORXbvSuoI1qT+6aTWmotY13ejdMm8X
JEOCNVX4zMbY4ThPmHs4S8i2oxEXAOwKMgBTWYv2QYVzAvyewSMSpqXRGid7tIwQaa4RsF1G7K8h
ic/aeg0KB+T44RGUGL8VpuVdV88teiqRG8rUrI16cFEPBHvek+wlv69clRm5dnppIU0BtvKy9DCU
1367oroRaYGTR2xU4MWh4WG6aZNZe6q8at2MY2af3YUdldwZkmgJacyc8QNWCc3pPVfWa8aWpYuL
9J6fYpIxEE0sFbi4W8wp8hhCy9M/aCjROSlXedleBE3bYR30ylD/gI1IE5g2hWuaZ1TcmefJQKEg
agfRlaoyHoCR41idt5ux1Dh6bbkzfaezAJ8GI1JTb+XjT4MeXJRK2qOCNozbLglaMFAbFuosYhCQ
x1gwXVqH7wAfUyN7EU3b+9UzDe9KMlVy6pESiF67BznFICVeJFL54K6BzSyc/IEhy9QLcytIb0nv
xx8rMNJfXWd+0dM6+ShFS90fZq0D74CwoEZLpwULCCAq4lDwzS51jducGBbYpGHW5XlzC4wxVE65
MUenMcuxoLdYnm+A09bszG4uAQzzI4g54G2NMh/nRH6kMBIv9Mw6u3HOdTxL8mrkoO0WSY9Iobxy
QUagYS/rWOnVBxrNXdFYe9JaxCrQ2l23GZOsw771DxdH49x/svxpb6FQ8SQNpU/vp9V2Zk6776IY
LBWl490M1PDf6h7lNKDQ6nYkk4p2LI+ag3mwktW2mQFUITsp0RT0HvA1HBRyTsszyUlkAqIV1HMW
O8XiMh4Qr4wROHvil6GPU4GHQj8d4hLkKaEqdTCFBodl04EMV2pn1n/y0bUlRrnPXdqLwA9VFaRV
0egyMiRpjBJLzFX5hYhANirqD+sad0l37Rj6BFa3n+s2hOM6YtOHvhZ3yFS6A55hiwak3ngmE3SZ
UgD52nqqTOxC/IyQRkMUVb+i8Cg60aheRuyVA8IOeYhA8N+RMNeq5djJHHazGBzAwMaY99r1c9C7
/tkWFavIoB9BNr20UlY5IAoJkc8m7ew2C87kRc07chLd45I9iVRckskhXRFwiUBRumB3rL6Ad1F/
oSZANvnLsKe+EfVvUgscWBc/mJ6VISlNngwH4G1jG+MeYRFe7jgseJsY5vZB0aFSDc+hbD6o6OSh
YdOvAfDoBSfc7RPr/e1s1cnrojXId6uH8UzDTgfsb8nHb4mtJ68kAhol0uA0c21RlMs3UoLwJ37t
TCTMUAzySljtXO4WZMbq5NajWrQBCAgHBtzJKfAsoqaNzLeekqWcJcDsQIoOybq7yYNx3UbVvklr
INDe46mgS28Lou4UiNYecjvJV4VSdsoXR+Wr21um6fNbrn+RxsMJQPN4V9ALQzSZaMAIAWgxEoIH
G++aqEGSI3jl5YgUDtLY8Na/O6o4tXhHkYJkq2CdiotzxNbaPJiS08pIXqj0XlIGSjlQ81pnHWUU
56T50VMyAxAjW2YM4OURJkrB3CEopZA0D+r/SaaiklvO4+i/Cm2ASWDUEiQRNwDhSJEPnaTRJ7t0
+1PNdX1XOt1z37TNFbwpV8LG8fxxut1HAHOUI4LRSWI8p4sSeXJmOtb1SdbBAjfo4nIzPQUgmSPR
qny26ay/clBEtvklxcoYSWZ4zsU6wKcarT7RSL2R6WVs2NxBKnqLlLUfb3b1or8rSfTg/suwerSc
8H+q9acoDrqDvcyoChKNwVEftIiGhlk8fZ+SwtjRSMcWg5TTkMzIgYb/hSy2ixaIKiL824UsjMlR
xVFXNx1MTxYgA4HgaULuDihDgqKIgOtjG8l2FrJet8CPhHMK70LN7A71IejK35UI+YxmspURqKtU
eYWCpCUe5q2SrcxHNhv9nq6DtPVta/nYm9YB8Z6nSMyRsCWEQaKwS1Y4JQ9QJ8pGuVCPB9Gxsrz6
SBYkenAlGcGetA9QKcrlXZt7aNI+3AEbXFTsWvZfBN/iWRwTS+pSUwF7ypvTKw3qxm84qmdd9yq7
g8XYdqpQHaY8qPcYJgVNZY11jjJ7tDAm8BS8F4ou1zrLay1I97qgyZ/mgePQdYm/NCjWSQ+WveSA
P0RjJnOyNbkeb2ts6DwFhTEB2devZ0AGCsfSm74wE6l4ZK38SKlkf6QV5l4kXMWhcbQMMxi8MJPY
1J7dnkeWau7nAnS6dR4s1zTBs2N2+uH3xcLhJA6Ko+9A/cNKpPhepH4XOklQ/NYsfr3vAOCMDHu9
P8RTugA7UStQwgNwqF3sgNUh1ksTsEc9uMaBgfuXW9uAAkO6PBgdYubt5FhYR06GPF27zrZl3kXP
yJOPnqmXahmKrZDAtidZVzcO2DcbzMOqGpCCylBqBgBdlWx4ZiKAFFEEDecxezmmsPOIGSNFkEIV
J513YNYDf7O4D7pQOgMsfduw4ODqXXoFVVoHCnMUqxlAHLlO6efHZSitIHOUFuLUabKBgDtiSauW
oIM5V1gzJnPosRhlFGJmQXOBoe4OOSYxLyTCZtZyyHXP2ajpRQJ0m6LqQH8rphJkoWKQl4iRCQsa
Mb8CGrC4imEJfsEFJ2gPCXDZkBpnEygmJKfUOUqMo0bZ/mymLLBizgGGhAKOIeDA1gKr8x6pGwOq
nVNnQWXv5O91zWoBVuVM47EAbsihapyjOy/GmZpuWoJJjnWrQXZh3/kGAFjTFEgKdytlT+qVpeyS
nlTKknqBNTb+RQmtFu8VYCTF3iE23SO5WIvthm4LVF919uPP1dxf1VgdbAHQCOmfpJGnRt3c5LvC
QHqHPCbiJXiuOYu2ABHEjoZXRs+qaXCU8JTNf5BkrirU/84T8uDNvtUOJOxckByFQwbKSqDHRWEU
l89DVJ1dAepIDQ5y3dXwQdYXeMX+ZxPymLMeyI4q6kMYGtr3a/KoYCet8aTDL8MXMQqL2FSDZUjs
+IFPxj4zcUM0NDEzq0KloR6pyZCG1KTCWQ1Ji6QWOCvDBz+dYyebO/qfyuIhFJt17BCqu3G6vxwL
W3CUoauqqlzDDIsZ2Ryy+koWXXVT6x5Mr/1G+bpSJvUdQ5IzWwYwJlEtVw/YBFAE4Ty5IWAUrg0M
W311ApihGlsMIwo/tyS0M/zS9zifAou4oE7NtMIz9p4oKpVW5AWcOi9c2ct4QzvvcxPT6bEB7gMQ
qUuUieH0qahb/pyIsykaGqYO6mzMEXckI62ys/T+Y9qZC1hCf7hSby4BajIYsQyplBRDXXBgboxM
xLo8gAnUvfK8qII9yzwfjKzzYcmzod2iEse9yq7b5EvYzqm1MybXap5HAbCmg/w6SuYJ+Rl4VoVG
D1pq8qGQLO1Rgj7zj6s/3ZAthr9Tf+TVb2qlcoL0i7ssyF5q8V7b0B9dBnn4Uax85A+sdgBBbcRz
sGUCLcUuKsCuuDP77viut5dD0rhuPl2pFwmYFRoWcYmXWV2AiOQuIxNWYvklI8YpoGTa9E+yMICn
O6COHFdSHm2POqs+0ietxOtMr066QNBJ8NTpM60/y98J/Q4Ah43SyAyaDklo59XPZBYuNM5xO7sE
RNsReBtRyKj38Qa5MOlhnqNugzNgjDUcJ5yAeQT2cRqbKTPECf7H0Qi6eMONcXiuImcbW1b2wWJd
9mGMk+wDy/CRGuM2pmyIgQapHwCGrj+Rjkx1f/wjmvToLC0Grs94Z+vzkWJQg6R2HPgG3bSX12JY
Q+wYkiXkxTT8JZ6jJAjNxgRDFGodsHPqMaTLxeAiFDKv76AQQ+qRrGmx8TFb8+XBjJS68OoLezqM
uf73L2OQIh+XKEx1/dnJygHfg4bMPWtK662WT+ASfBjPRf7NT4flOrntcOuW5skUWKaLGE2MYWoH
dsguMqTOZYl+zfGNgrrSGA55gX/nIcAP9uD5Cwteis5AKlsMsgBtXkQ5r31Fwrh/xDwX2O+RQP2m
Bmk++nWJsmIfjeAJBiUEC622sY4BZYkAGro4WICz2Wg0Bmx3/1Jan710Apy162Lvkyf2b2Xts52i
w53aCTVIE38hkWOm7rXAxiaNiFe3Mid7bw091hKCV5ca13E8PBFcZBCYBiYdc9HsB+TV3XqRMpWO
eo85NoYkQ2JUfCu591omI174Qk6iwQbnY+wav5GpFAlljXyFjaVxvBa7IPfDxXeil3xDBnyakpum
pcVTlrJdb5n12RuaJ73B79YKinUTZTHbc4DChg8KQ9gZAQB6U2B57ZSWFDQE/c1nyzKjIwX2J69f
Re/tJ+bo+tOjWNwMqF+eLBcUjgWKz+c89cDJ3HsfgJK056j9faaRXi7LSwReW6DS9NkmjWKcwg7a
N7J3meN9GAweH7DQE+cicCdF34MUtsnHYV9h6z/DvzaYk+ZCz87kAr4ErBtcz9lFGcf707Za50zN
5CfAfl0WB/iz6JGMNf4/yPKadqYyQ50SsNuFnXKj3oPvw5BMVBjl+8tQvl74WMOXOcBxgxZQi1Ri
o5px5BuQJgynNK9RP02KoHLs4EhlOS52NuuQpDZ16w7J2OZQfYpH5CtXXYpiJlG8Lau1qUsNwxZj
FuF8i6q4SYQlYv2EBX67HVCFErYoPgrmgxWjcBlvr7T94g0TkKB04BB3i958CcrmOxBhjNuCJ+Vt
LKN/SGzojruNh9E9ObVVfOG7wNfLE7JZkDsBUpltzSpB02JbnwFM/+TwJf8YtLPx0errSx+11uc8
ZykoVgEz63h1+3sAUsTFLYzrXPj6FRWVuuyRzMvN8aIHX5XOjFi7CwLDAEVTV93M5jPSosG3I3IV
owWNaTndblrwOCMZNVjffLeW0Tk0AOM6JTMHy4UdY9WJBgUkAK5X46kapQl4iaDI74bvmCgR9TIj
TZ5YAgh8GlKkEWXmSwMQEwAs9KIZBJaCQ6gLNJZdd2T/MCboJamSdxD0HGSpfEhW4axScD7fpG8M
4GmklNQ7y2TAfV1szFa6AOUNJv5jgPE+u81zHgCvAAjMZGIIOxfnLzusFM2dJnIWAZZRGq9V2+t8
V9ZnmrADFmbCpupSHsp+Ws/1ExANHpZRn0I50V9N76lL5rypQj2YPmhAqAA3JbB/NS8AP7E5HggE
mEQpqsb3TbZ0WxqSoivyrwM2vnZzNyc7btXdfsgr4zMw7s7mzEAcOHIcry2e9aFMsuj0f1sAZKbe
2LqxHOzcNi7ULF1iyt5/lg1L+opD/3blakTaV1vzdcDhpm9VUz8XWGEZ/8nkfPo088jegUvausS+
8V2WyAaRk57HVlQhmwAqxFrKvaoGZV/4G84ztnImVBVclw5U5xA9WAA5ey2zxhT5OnFXHYZEn4A3
ok23GXAohy523LAXQ1KAbqO6AZ2CBrHW1hEyMHCqWiVBdgTa+G84FXw172ji3KldpHpoqHG/y6iX
jDYO/kzNAYz7D+hx6g1Vv6lB5fQEcicAQ3ttABzJIr1xGi5REloMievpktTXCRDE18rpa5wIJNtc
iEiONKSq2K66WGZ5oQ5Sym3QB1CRadbkGkCbXIOBrYEjETAB0OEgIL1lTzz6V0OhaIso2Xqd7Uvj
mi0ANSRrp60zZAn8HIKJIcl83QRk7SBCctcOQEQnuitpS6GUg14CVeMNpMiNgN1Je3ty3/GX8Mlq
n/Bha1HtCWo1JtC5FrWb94xHZm78oWj/6DKcTASd8TkobHfc1mma7Ms4GoEs1MyXBxoKli+oXq1A
WYyaIScI5ZgslxaV4Huc/Szg1tXns+kW34Jyjl6RgN8f9dk2Dp2flL/zqP6UxVn5FXX139Ip+rUB
SgyANlw4hyriB+4MqMGxjSy5dtxEkY3oxbGfI7XoPiahzsDnmnvWsHtQTGmfAB4WDdlNFJHGPMf6
ApnDB951w5En/tkfdezNtWBKlkf6ckwH+/L0nk7ztVbvrQ11cVgAvAXqyuwA2RUnQL0ucgqkG++R
3zEaeoQpyt1BdgejN45DGWH6Ew/8FXiIwOUAKT1I5YE92S0cJOe5vSOlO7XWS2A5B1LGCeyr3AZ3
LX7zZ5JVgeH9P86ubDtuXbn+yl33OVzhAAJEVpKHZs+TJMuSZb9wybIv53nm12ejKIs6Oj4nWXmB
iUIB3VZ3k0DVrr0Pee1YCJ1glGPLZRbB5t2Z2otwEp84ECdn3HANCN84wUPQbUl5gDptviXdgV8j
uuJw/9WhET6BayELobkosgYFS0D3oS2EYYEmHFkYX4JMhcqcqMApQeg4OnRdHW/yyfJWBmqAIAQH
Ed9iNYn7bkIezEbZzMpW/NzUHRVDeDsGyLOpUWqat6tlgPxkm4BU/O+n0PohCw5VlndAePrjU+TE
CMhW+TVE6vVaOwAugKYkYyc1AJJQpMxLyF3Owz0OlacEAzGUHXaF9OOVANPsyUp+UpnrUvU6Mwct
bEO/3N6RC9EgTSP+IeoiONCp1SzhFtg6XT6CNdppvGjj4XfpIU2NleJd0mmZ7CM/dhHRkXJOEAd8
mZoIhKmKJ2OhtMiiZmPrVnpYTAvLhUxMVdKVjx10b/4wjWyVtHVXlxYDMVzZD4FiVKjuJkVLabXF
c98C4SsQ5w5c7tfvu9HUPhvjxKE6he+D++ZcZqCohOBItcwvzDi88xJUeYXmoZMgVx6bNv9mWj+D
VgTfxwlq02ZYilMLwMttqwM7nFt18L33/K8BOBfuGWL1B3lXVl0LZBZ0x9Imim5NBIwT3GnuyaRN
xr/svIbYijI1KMva9kgWAFCIrgYy5cWfPMKWvfOvNd3b2h5QYQ50lE59OdYbMfhf+k5U5zo29E+T
qLNzmMZPuS3H1G2twnY9gFJ2hh8YnwLwL3xCToLGehaCNkpV2tNMakCJ/sXicnBzp9wLVf0EIWnj
RFdLVx99VA0yw958GFi6i3MfJvkxgIITIcERBxmRKf0cmQLCGL96VVYMOaAn6mfhFy5xaRKkY8F1
RD5bcQvk2guiZHHzK2vV1YmuxAZGiDyAwXua5E2nGhNECqA+1o5c0SaQfUD89+SZ2olMi730dQ8a
bG2/Jpscub6bIBQ63MW6NI+oFxOb0Ej0owM+ttvB9NiqmXj64vFgV+l5fXFa3LJnmQXoHDdrj0MF
lsQSSEvhd9IKNLq4jJkxuU0M9NjCCuQTDRD1G4ZPGsF1RbtkamLd1ib0dd/kShdWoMU2MwctfSfi
r/MWgiC6AkeuwhF2+sGu7OjWl812ivTuHqHx7n4CHZNiZvYOg7JxB4hzO+bTah5VtnBodgxCsjdk
Sk0A3bEfGjbUTZrKxm24KvZNgAB17emfqOlk1WyhGdevmyDXUzczymuBCsdLl5fGp5ZZYJhmVfhu
RinN1DXAaLWnBXCQCu7UmqM9GW7t6F99pzfXIrC0U+j18a09pHzVo0ziu+YFSNex+lFLI2wYpiLc
g5LeeIjy5pYcIAM4rQK9ZLcZk+2pTiZ/k+lO8L1Goa1agZYeh1Cuh7qd8Hf6riVheDvfW3z5/Je9
UD6XSRPejm2AexTmGVbz3QFbw7YuoKYJCtcckSi1KaI+NXz0BucMUpXrlNrWjmxl2xCEs9rUHsu+
JP1n0vj2rWA6BtwKQa4ixychROK2majPAxTlvzDnnVdoO/Bqw/HJDFAdtng1xQOZgbodjwULotlr
yuJXr1RCvUjo6XYwpg4SyCHK1cshuPdMy7wW7XjUhZ8E61Ix2+PoOZ866dja6em409vkmWzUfDzo
ksvk5+9c6OwKMW3s7zT/HCjBC+RnEMNIbqhTkFJGAaFWpFjBT6cclgG9qFFlhljHLhaJIVZeVK4i
lD2OOaAzRrdZsMEf4L8T6nhR4j58/QAhpgkxqjTxUhGK16gv0lSCkHLwwS4NRuPVh7XeuWtT4CLI
xo80b1kbiZhsjWI4bEeTol/ZfhvegkzMQfq6Ld2Rs+gZckdf6ikt7r0UKluZwQ3AGWCPx3wXdY79
6ABqsTfBybNNoIz9PLWuM3X6NzDv2dtGF8UeMkTWF0RJ1jQORcBwoyFIfOyyKv7cO80nWo/5Kchj
uzS9ZBXjt1qvYb+jXsjUa9Q4+3Z4i+LZY5Z2IHmakLi2i2J8Spuab8A4Gu4li6cnUeonc/KK+7Jh
ww3qopHfDqxXt7Hqwz11/+imJ/Ydq9I19gBbBCXtz+0QFFcEDNpZwz70kD/1+8w/0FeUwQ2yogZA
uF2+ZqGl3fOsegyyyX4uBMSVJUusm77u08socSulATtI9k3VRF+ccpK7FJzmuxFEs1/8gW3IISrC
GDWQxXQGsUp9y3IkkMcxtp+B8n0OUWB9b1pRfaw50ulk5yhFBDjn2U81vinsQhwaVmr39tA8eki0
Bxme5gOU6D41bBrcwgEsPXwTuB/j+KT30EAgU5MF7bXADSmKTOhoZBWS4R0+XzeG/HGMxD0WSCFg
/G4BRMn+LwvQ8l7T1NeQJdtacVCHDfbVqTOegErPL60ykZ261EQlykEbMeTuYqOrxW+ckuo86NDu
rdaO5/XHZZMJqXWRr2m/Sc2biyBtVU5qq8vu9M0HcbzhmLPgX37MEbZ924jTljwkTR/ak9MenIaX
Ll3NPssO3k+80O3EEKwXR5rHuAfZrTn/Y2qgNBAZ6oV9py43gaqoYaqiJlJXthoQGhSnaIBsNLoM
9KrAhmzLAEAcrzP8UCioZxTjVFazHMA/KhAyrVi4EeQOj7FWObdVHaO6VcWUzAERnl4znuI8kJvf
eQS82hUohH2yNI4K5lCr1p7HzB00YA59HU8QGe48bR07gdgE4NFMsScu1qlwgtuqjI1PXZ6Fh7Eu
gRshb0AhS2B52vzot0z/5GvRcFVr+WOGPFaR1VtHBWuXcO4c041Ma2sMiFx7b6MiaMBotDiOdnbl
LfBuZHJYH7nZgIAoZ0jRh0qslK4YvjwNMkaLGcINQHTUaTquW+y23QEVRBOyJb+mYQYq6JBjUpKm
kFRGOS0NdkP1OqNSIzRMAzydnl6PD9i3G2t8HuxKDEnA3FjrwNbiNY7Hv2iTiBIJ2ZcqBIcwuc2c
SrFyduw4WZPx3Qw4j7aXzM5GH0bX14LotDw0tdnucALHxi2abp2UyX81/bNwfFuBjLsNqq2HH2B7
erYdQ3uqUPjspk3vf/axzYO8OJ9u7CTEIaItbNR7x/VRh5TDfjILlEGklbPp4rzb2mWK5GlsQD5E
aYiAyMo5FJq3WUxkp2ZgYmhW7/pNN+Ehml4WEzEv09xAR1kYEG8DSsqBsvcTPbzinScPrRZDLcru
nwYtqg+CVXzdDlX/pIPtGTTQ0XTRoTv04AxItSq3VNhQIYocyERo6fCUOxIliBqrEL9DpdvB47nn
5mBduEQ5QLJ6iJtdWxtgpQL210my+ODpFco6yIUaLfIR/C9jy615zbodzQO/prq5c30d9OY1Z/Kx
DHC/d1o8NU1Vy5xMuLdS11CVzkuXRnPl7ClnXTl/mEujQRyvwdmCTG4hQP8wtwFQL7+ue56/XadQ
7+C6CSyMbI0TNZYK/S7dxfZ+HlnfJs+v8adxcooqHHnGID4FmW9djKFD/FD3g500QICCXRGM1DiK
AjcBOLIxZsNiJchFXEDUJEHyHlK+v5nZ9AKxT1Sa42H5a0mCdKQ4fI9A1+eutEF5Ri+zuKCaONz4
DGU/ve3lrgB7HrIKUO5IiqC7iVTTt8jmSx8cxjRADSp+upssBot4UDjt/sOMcIyeIjz2Dx8m+EiN
OxkOxssadKX11dYLx/5MvTpCYnMVinjFERK4Lr6ZaQAhBAROEyrWfNUgRgaKXuxn5y7ZvCRVPL3K
SMPvvLGBawTk6N/UsnxdZhCQRO6QxLNooDXlfdsF1ZlMqL6O1jL0wU9TcbGxGJJJIOXJL8iL4GZK
l0tjtPrOSLT8uJjoSqh78GyL9Per0IBUo3G2DxHD+SS9Dr99rUJGWB3scH7pDmmKvQzkNCHGI2W3
NlDOeUtnPx3B+w0PBNQBIOJ6zww/u0kneQi6FmqzH5bSi7I7dLkpV82An0cam3yX1t4eGKDgHiKL
wT1rOMI40OvZlYwD7l+n4U2iObPH6H9FJRxPwD3leSDyK6AZBvEbD7xNOgd0Pte9M/WzBJ9fK/1u
Q10TCqnaloZHbILXCO2WLnWdLMBEoSYus0U+vDCmVfsFkkhgRmma+PTiPN/hYQpwStro0a4XqMoZ
80Cb4Yq1D9WsvE+ewibBs6JLLHbFmY9dbZn+C4Cyek+9xZ52Q3jAr+GrbtTsaqrGgy7sxS9F+piL
9jFG0gswoNVA2pi5Yz1U2Bk8eY02uaYZjncgzpD4z3nTqY3sHloBmbatMPMOZcY474659ZQN9eMQ
BKVap6sG/nXSzHsKKQCP8KVkvbel3tIsyo5kK2TGZ4nIDy5lIz/O50CntqBUpVMcR+KpX83HvSrS
VlkFaAmNLEdABOmE60EIRslw1DcmAxzSRlxsUVZDcapxhjTxLjVBWaFVqbObZSFG1Mf7UGldg2K9
+8zH2LhE6fik56HXuHiCJDz7TGoSQHeA8SUvLjRPTtbvl+kcpSVVyeQg4rrfh0Yw7ZB7qh7MtoJ+
aIy8gRb9NGLG72cH3uExwhHi061oZ8jqhXTeBcFDSBSe1N6poZE3PzLVAIetp7Sy8TQo8zKA5EbE
bi3VZMb4k4GA59ALy7olu9fmzroIJ2292MYcj0xp4ZNF8EDzVnrq6bcO6pgxqRcMFtYY7xZybPBs
DthBQBnanMSmmUJ57E3bOdJV9Zvu4kJ+oKB8nbFMy6N6VQWWflh8RV99Qd623OI4rgNs+8eXWPzo
FZcuXX14FzT3g98AAbiV1VW5yxXBYlMji5VmDt8y1YVuWj83NEq2xQWfGfhuKsUIuDiGI/gyaQWa
UjdTfcAHCzGSwZn2o1aMB72ygS+RTbeppQ4hO4ZdjGUlwXcRmftW+JCuZRJ4O8ewXyCdDN2mQVgP
Jd7pWiZSu9JKoA4dD0kXQapCZt3GBPjtKoMk3dOdn3syAvh7eqA7PzU5G4utnXvVelZQFArKDJly
QNLsoI/dIbBWlhbmt+Rt1Vm8LGBEoFvTwDNsayC44g3k7/CfDrKxv6yJXoOad4QnfiG+mW0irrHm
G58g3d6WVnBPTYFj4MaOmLmJAGe6xx60vimy5zxLOHaj2PesGw+s8nN/tEHKPoCu6QjdUIyDO3E1
xty7ccJQuxsF3oXTTKj7L727qDW9OyeH9m5mIStDXRqQUzqtk9qWG5rFKhHdoEZSByQPedfg7EmR
nHAcPlu5Xd/UQ/va5I6dbGQab/02N86idMZ1JyPneejv6r5MXySI3vGOs/YqmQcZBhPvPQ2ADTRE
Um4H4eA2zyUOqJ6ouLvA10AvhlwyYdKoyQDMkNNYHcqpt14HoG2bzkg4sx+NLT6OR700sY8wxQn1
HgrolTTixPGmukPGwUpNfQbtkfXYGrWb10Aidx3KOoX3rbBixDwmhSMkmT66qiCzegCP2cVPoh8Q
Vq4eys6rtto0OgiXF+DS68tkzYXff8uSbqtFHv+hXG3Gy9k17PIJGLHIPiKz1V37CJwEHMSvX4pB
j3cyHrNtMpnWl0kigjJNeXShUXyaaSb54zIp1u38dpqKAIXIinAPvHOyWLVm050QBzqnYNQEYv/N
1ii6vrn/3n++HsBgcApSaOJZTmWfe/zG3DCa0pcyfhCjYz6bE7bseZgN5z4yhmsCTiy3BE39Vo8D
0BWrnJBUlOZ2l+NNUN9T2SK6grwoBMAHY3CXAYcySkufrj4uUZT+uDWm8gV/lQBF6aDRWRqySUWC
69eJs8Yz+HWUBiI9vAu6JtgbTjQi7d/aSOqAkeTcjgUkp0qgDsiGfdPrAF1N5E2X+YinSmrHUBzv
QhCFlRnyl56s7pAjqe4UEnW2MaUvv9iwNY4OjcGRzlp8aDh3Uu1qZz5QTd5wD86mcVv0HhKbcRxd
tNIpodikhY8Rj35WquZEMz93TKt/FKhBWwGLNd5DkGfcmkOWneIYeWVg+x9Mra8vIxJ/y1tLgmw2
Le+MTAV3DhLbtus///Hv//2fL8N/+D/z2zwZ/Tz7R9amt/h4m/q//mnozj//Ucz2w4//+iegjNDl
YVI4+NeCBDhT4y/Pn8LMV+7/FiRVlWVNbl1TIF93RLVDtDqGlWx1AzWOi4mYd5buzL4TQqcF9/Kt
iJtwJuQhjw9kP52UIHg1mAl0nxefbQ6egxCZRReP0/iMGDM+ZrqEiEMMXBh8qEsNpC5it431u3Bk
zM2Rr3yGRrmLPz//MUI/aJUWWvFZQw5qq9d2cjTTsbmxWIx7ggn6N5L+0WxE93HW8/ezoh71cbL0
9wllL5f+rMCHnYy38nkY7Ekcb/Q2k1zPz7/Ij6Ntoek6NCMKABKpX6n+yFO7XwMsrZ1j3NxQdHmX
OY55FwaQQq9GcUM9Kw2Hm65pXeEjYeB2oHQ7oWz88+Jv9bG9h84iSr7JJa2DdJtyL1/TAtRAYyha
m8NQb+u319EhaL4yA+Ef5qXDjH0CyVlypqV1g4XXXoZgqJLBPeUXujK/JtjJXqgXFboBtR+kLoTX
5+7ff9OE/qcvGtClDvACXDJhmBb/4xetSmx/jH05XXVh+ifSUeLVUASz+NKsrpSjui8MEV6Zh6E8
cwKTbtbO/aAz8mD9Rx99Krx6i5pM3N2IwlDH4/XQjI2/8kYzvSVGQxqIm+EF1GHWAekCyDWNobEZ
8aXaav4qjUbxPVMPMrNhxSWAdP1FGhbeC4CXgDfa25nj2w7a8MrLQz6gJGvnW2Cm82uHrRuwh28t
8Bqh2quMNJeyTWAFBSSdUksVS6AoOqY3PEGaZe6BT3jaVX5SniEcWl4bE2BBOsyp01tuZaULkdFm
Pr69eeijkeZuEtQYZeHrqG9/+/uPCj/9j58VBH5wM7AA+JBgHhVq/N1Noeu0IU+ZM1wBy/TcYXLO
QpravVnWznlyWOEWnW98xSHUWqF0t7i2Vlx84qb2QHYv0KLNlFvTAVFC8ynQjqxvja8o6ev3Y2h6
G/LiOH7yMhEbv62bPUuK+iYD7mSjEq0udSM51TeBatrYej9QoDLv0k7IIFdG5EbqietB+W6T+YW/
H6PC+tKH4CWUANtkNS8e9BZcjcprrAYNWjGY5LXTk+HXDUqDY8CndNx31ppVSZe2vLl0EIENZLqu
DefsGXr/tW01z61Fb92EThUcoDiHPz9Os7eGUaJ2rJymb3kQHgp1888z+8zGbBNpAcZ7p/4keRCv
cqcxjtQ15MhuhrRDYBR4dLdyUn+HYhYPkk6FdtAigYh5aD6NhRd9Vxfg442/h7jolUVdkOVtKNOn
xQdDOyNLyhOdFpeGzo2IRIg1lHtylwYs3Gq2f//tYYJ9/PZYnAOhABkFy8RThR457749oxmL2A/s
6KoBceeW3GEX2xzxk5LQXm4s48egCpLIRINkp24W6enJCvTNBzt1qQn6rlmLNtfmdX/n1xjxYdBR
UZKrV16m0iuMA0SCRGx8+WCn9yAypztGhb+z28g5WqrRU+TGUPnDxXHQBlzS0HxJVurTFTgmnONi
++hDyy3DdIViw72P6t590gf3+DmZ29fX+8ul3r2JZa0PS398ZXKkdzevTu7L+05BMJuq117s7/yW
V1mWWWyDFj7wrqm3Hj66o4xjCMLRJTURtJOOON7px8VGVx9syK4PYFRQS1Dzrk9LzH1RhmBoahCG
+t0av7PRywAMiF36h+EAJHWrUquyrSGBbzBy7ycwd0hHyumxSSrwUbCiv/BhEkfAMaHpJ7TwHmkA
8CQCMfCipFOShnk/jcJ4Bm/q9Mid/tcktUkpi6HbNoW4YA+fgIvUSDJXZPWE+hcE7LRMC65xb18M
up+PajRv49fRtCtCGkWmOLinCVMbvJ9PHiHm60jIbXsnDrcDYBVnYVqJm3egzq5CPMUHM5bn0GjN
z21rAXJUlF+xPwx3sYWa7X4UxVcz43s+GMZnmj46wDbYym2ZLvF/punIYgUQWca5bgbaGZou1xAV
x//1DWM3Y+5oxDHMbSmydt2xPHnS6+4qapP/QKL1ztDi/gsDMc+mz1gDTunMOaeWFWzS2kye5NAs
rmUEyYomcB6csmBXWQsQ8jTg/VS9RHgWiJYmBAv5aOguQPHlhvxohBqUj6EmHTM+2Cdojbv6WE0b
swcWXxv9Zs5yLZmzJcHVcxs70hSbEpUkm/Nn5NdZQOK1XvQ6l2Z8SI6puXjCQIBDC3YkFRinGgon
6bJDeq1ZGba/qZswOpItLyRK32igEJN2wHODQ5tlkgWAN6qiuLRL40hXturS1TLQqvrjjuqP6ZK8
GZUNkxNKqVFBvMxsy6RYjbIGwFpO3VakzYutdl2l0b82UxdCVYn6OmJ81apV4pfL+JAnQDakwMdk
qoKCmlqVRlRUb0H9AZC1lenpfBMr+MriiApC7eAj8D7/j+k/HzrY3HDcOGatxFT9QeY/mhG9jtBf
CngUw40ahQrr2vyUNclrU3oSzNJLn4ZHU4FVyUh9iLuYG2wEw9U88v9ZY16N19U20nQrvjhpkSBs
DCJaTUp5i1hpfzSwP92MBsAcQGrsCEBNHiV+K7emAzoe8tBBoLkqqixdAxlgn0G5euhl1x6oR41U
9qWLYsL2WPoVcK6oFCyYn6M+RB82o9WW5Yq4TnjYjqe5T5dBaWfFli6pSZHn1svc2oI8ts0PZKPV
6Cr0CgUZV6vbIPdFmJU356zGoTyqgZW5o5HldWgOwtQVAH69FrlVb+QHglmOoBA4lAIa4oTSJFu/
rW1Pv6drW8fpjtwdRXCOGqj37n7d1S73ksIFbbTk5qrtuh+TYeGVsF/fUYliOIF+jLqGQjpbNUs3
jRqdVJdGzSjJd1TBOKZeCm5y82/mLs4017HNY+4nzqpCme8pVt8zhog81KORxUfFj7LqxZQhNYY6
RJf6CaorUc+lhqiJzLTb9L6NJKHyJFufhX68pT4tunjPU7y+W//91szSrT9uzSxDCuE4zDKEZTtM
6uqQ9m5rpmmOVQ1pFuyh92kcB+ChrRW0GAwzKa5ZXoYOsIIgmK8R/1nP/bFN+CXr780xsq8t6NCc
dd3jJ889r9rMfRlq0EbVwVMVgpNrtlU1KnOHCIl5KyvENQBLwb4yUmgUerH8PMr4m2dp04s1pZ8T
X8oHBHbk1tLa7jCVPr9LfWdAlqrVX/ym2QZmUH/1ArPYTG1knZxcolJJgojcnvrpxendph/DF+5x
6YJAI7ua3oA0PQNEHQHO6ltp4ZzG8GqxX4Na3O41yIxniesDtLZnMrm30sQ/IoiBKKlq9KqPAHdD
/KDF0WfjRKg7IxuNDmbYbvFAReE8dJIBLVFTglyzjm1jX2YbBMniVdOZQHr0Q7eOezyhM4r3eibK
4Kywr4+NCuFSgxM7qhxVpakyTSrGy+3hFKrwbqwaG8Qa+xrRs9W8CGoejXVdtMhCvC1i5yxdGTj9
zgsj5FQesFlKV9mIWOSIovAtohWGtcZts7iCyqBY9TG4/1IIp14LZWtSlIfhj85/Bngc7WdvGmGA
dnmilft5rppB06jLW3aj4Tl3INO8CF0auTgYXQOCKm5hYbLRKqhbe8x5uLO7KEJlgBdch7fGBNrt
qvUppCoas91+GKBu4COR4JfQcqEuzVj8GNesQwp8wgf70m21cCUkBAt/N73nY7ACG7u5owmihRB6
EICEZGFqRoXJ2tFQ2eCjmLlf92/EzGrAUwOLaeZuti8pSn4z0Dvk6fDchsjA1HUx3BgsQV6kdDrU
sGMAUftrFTvZg7Cn8gDYerwVZpE+p2COUOMO6jNXBmqjdVXtC2047JQGlPGKEHtPJgzUgqiuE0WI
Sfihz1eAjdZb20dtI6QvMEcvsxvLqLQDBNdNRJeUux3q5TXY0XJkmMe8suIHxhuAfJUTrZH5LNvG
tu6syLur0wSphzwOHuKkie4LnKxM/aYsWhOI+dy+mwaH3cXWvmBGOHciqB5frDY50FCrnHiHH18s
KqjTqy7ZWMftbZppHGE/2GiABQJQq8RLUCn4y2aqAmGNIaVD61FTGP516HPtvLwEwFFt5Td3YLy2
74rQmi6F3x0bHh7jERHkQDM9vmqrYNxM9uQgeI7AQefpOOqrqzJlwECZzrgDwyUcySh1EAiNgp1n
m9Ci5pyYNtQLMGO2IRBf7IY2Y6v5BWiotgfTTWrH3lD33ask3WfEMqvjoF6Y7OnUhzdRt0fFpIRS
n7IX+VgerC74MdtKv7n8/SPCdOSHR4SJyKE0mCVsiUtmf4j94H6PgFDRARU9Ey2icj7ZDjVriyfv
EA0ldiwJ924hBGeBOxpZIaaDnHrox6eK4VFSgrnxnQfCbMNTkQY1EtiGxP1AIX+6ATBapwaDhoIJ
TQFioTRK+gg0OrWxPNiZjizgm7MUVXWDn9atM2nNtg77EE8ixw7deIRAYtw7coMwpnkXqWawDGTE
Ji1VQGrzLgirxxC1c6fB4d9j6HYADJmYd3Oja7u6tiIgmmAid7qidYy4wQA8yrzmt4isFydD8Z1Z
MkBKaooQASs1Qz0TwXxWjzqM86Xq+0q88Lcj4w2Xk/neQfnTyijtep1EXZpONuq2OkA/ngeZTxqg
V8iLDs/Zdy/2V2uhBPmuy2JVeYHXWJb/01tc/h858hF7xGxOy9v66E3rJFCJMKHyjJpE7l2G3rBW
gyHSr06ec9cC2+sJAF/xOEq5iqwcQldyHLaGp0cnB7xyKCewwNxIl9TYuFvlq6VPV1MAPNpo43yQ
aOHrxGWJQQor2H4YsVEl4SatL9wWOpW3SDu8jNg9HEaziLyVMI1qG3umDhgqsn2riSXjdUxxnlNg
m8Z5AjavQEBRH7Y1Quvf7O5n3GpiNjt9nK15yb1davRWt5rSmHWrYNBw5u7LfNsZODdRN1I2upo9
eVF458ZIUOHBwfJOT5Ya9DwIUxugyFKKAKQDYLdAqYCv2/zpjfrwOvImGBDaVg15YLt3S+y7dlYj
gGu2ogSa4mLXjjkoy5D2ca3U9C8gafNvywhVwYVnW8+eVn7tHaO7b+whOzpVM2zIjl8pgMIVwJIe
8K1lZh+Awok/x1r6EKco2JgqTVvhtI/EOc7wcgVsYb2N1Tl8Njr4ZZ3AdYe6ANh0PrFrY3kakj6h
Lle4FdZbMtIwmFi/Wj0qqZIVm/8ZwjbeFZXmnRyrjkChlMt91+mgHrGzaotEUXyHG36xZjKrH/I2
RfC5NeNvPC0fYydufhZDss6ycDgNAZ/cVtOMK89MfYNTE7ZyUjevsy1lyEOFfXeIcPc/NW35OlCp
KwYRsh2EO/DtIz8y0jyIbLz4YaXvyzbwr1EEznDUyPlBsNM9SIDMeSPLRlpVdec0U5WHuwn36ytl
kQI8qVGi53cIpVu1HV8MyZpVVdS30dSP3wbgldcxGNBOFqZ8Vva2CF/tUZ3f/v2t3tCNP97qTYM5
4AQxTQ4Vd0NaXAVy350GhB5oHElK84Jijqg5OF/16MkSpbvUmn0oUVtKz/7SBUhR7aAWCUyc4Ruv
WUE+6gaZ5vzS6UkDNiRHnmPZ36Xt0HwiU2sW+cZu63ZDXRr4zaTMG+/IgZpaTRJq0rLQ26SedeUK
4ftkTgIVDNvTPHG+UzYoha4cRJSmIFghKlMeyGiYCAFFQ9eBKiN1NH/zJ1E/xJ4koifHniT+qDg2
o7pYujShsrwVLCoQ3sqA3oudH6wQiA/m45fcB6maCYbAOwvPv23st/65BkP5MQwbtosmy77pkMlD
SZvBH/xhrADI653vLYfUDCAlPuptnZXsdxL5hhNIQ8p2vSATkyiWa1YjXxTktj+sFrji3G+wz6OJ
YWf8L5F++ac0EXM4447OdUOgEt78kDuOvLwpcZDvLr7E88S3wPezKqcSDDh54lqWj65Wpvm5FE4G
EmDUn0P3p4CscpKyNRmp0XBO15Fsnrx1bIPlz8sNayNsa0LIFKzeK4KzRS0UVdpsmlzqWgrwRqg3
8l4G8EdobshlGSA/mrEsFSghX72ws29enQMCibr0+z7U9B1zQsgOcw46BVA0uJ5ug40ifQI/WrG3
AeJzawXGaN8EFOmKbKg6j3dcy++HWrxKLP6l7zuXxDO3Xd9Nq2gcQ3esU/1ccOY81tZPPCnAtich
IpUJ4PeaUQxP5FUFvX5GWb58tLOfTHmVIwpofBvwPPJCYkaJHGAt8sJaZF68aBKtZYB59/y/3FqY
/fHWAuAoNxBnYMKxDER7/3hrMUEf3waStRc21Y6L43amztyQmYsMCIxzMGYuNrpKx8EFIWN0DQYP
onPkZyDm9c4P+Zj0VlQj0tN1dG2d0D/0LatXeZGk9/itE+iWwLQO8mpuaEZ8RzZU6upn0UXfZhzu
xKsvWmVpZ/JtDBByJvj41+RbZWV5n51nzz7wJY4OlTWv0yLge66j5qsTo5zKHcP0yRHQkKF1dBwV
d6XZaOC8FNU6H1l9qCGehDJHbHxHocWPyLru8tIcv/Vt8N5egCyB7LLI3tuVf6TH0zcvGb9qdo3n
NbuCiKr5hKyUd+sY+ZcQyeMnXot8p7jIt4nRlE+Wzy6vJRKRxVBE4v/IQeF2IRS+6k2+710Iov82
Zk+N+fDWI4D+W+9tHgjF361Ca77NA/ead6Fe5kfzK6Qxyrx8HyVtaqm/mpzA/X8Yu7LuRnFu+4u0
lhgk4BXPdhwnzlTJC6uqqxsQk5jE8OvvlpyOU+n+qu8LC0lH2JUyIJ2zh999PfNlP76Cifz4erPf
LsayhzxE7jGahLUtvQOpfHIiaiiWZc3kQ4waCwr5nXwoKX/vu45ez0wcUa3zH/dC8BX4oCE2PvM8
C49KFEO/bqj6AVTduBjyo/SgH2F1yBqFBo92AalByHhju90MW7S/0WpOUAMzy8YbMjfAI4GLvoCE
Ln8kJM6OuLP+jAVjj+7kI4HEx6WHDdljoA8QeYJD31ScTUDg1X8IyuvjpTVCgkr1XbUzoUiDgeGU
WPHaNC07m1a2O7xCtTAPoW3u3Pdl79w3bVtsxoSAZKf7zKFL6mCZNV6/uvaRPsoWU+J5G8bYexyS
Sj/tPmD73vEAOwHBbZNHMbJN+kpFWxb3FZKi+lNMz9xY9REUrsP1Co7ODVy/UcZYAsByXO5nCmGY
qm3ZHYQ3Bo2cEMDGlPP3qQebp43yl0Ck6bZRabWpJbW/5RFdmAA7LuzlyMBBHlF4PTs+fjZmwFwS
C2ZCEsBSwjLKvd1/PBWdr09F27I5pbbruK4LpvDX9Gut0niEJSu5SRi8la6UcgbMH9M7LcMWv/Zf
qeVf+hjgVkvfj0FoRw43TIp4/mTucKX2JxWsymjgTpfR64BxkLALGKSZudcBB5B8KzQjLM07iMK0
d53hMVYUPIhMgDnR6lMXXLd14MZTaIYJIAfZxpz2ANtFdhzv8d3UngZYDxQVkd8kFGEXVcrKddWr
2wqP7p8xa76c6KFRyPbnPHdfhkb0zHrolxggpPLQYWO9bVY8qOXJmDf4ZuVQY5+JnkvD9DcrC0n7
X3vAXxFhSzWMuQq6RamFsAqtfGsO5cytGwHd085o2wKlAZ3CzLN/1BXxtp/i9DQPlMeVspJ+Mfvg
JlpNY60G7NQOzrS7qlqmUvZdaMRSjcrl9aC1XuZBrpVGD0eySR7YAHdtLO9AetMt+NdtI1R9cSf3
HOI0frrOcxibD2D0NqE5NYdSd5oz358hgSd6vvo6oKaH3//A+Zfygm1bHh5wjEPHwnIc9hU3xNsZ
2t4eoMFlXKFeDHmrp6Fyv0lh83Zxhidt/phCIfWxLy0o6zDBDp3TF4+ZkOA+iZpB/RBNSuBPB0ZW
AfoD8oBdH2h9/A4lRpFjH4k1Vb0xkC5zqFKOFF4tDmYdb0Bfpp/Kagdaczbe01xEG5b2pJNaWHOV
kJ9jh8cSnn7fYyYA9gQXETImH00zivLd9+4DMpr9HXFBh5oIeJLcp6gAXVBZUAm1wNUCwMzguHyn
tG6GIH8ZDQJAOT0231S9j4putG56jNYBCPi//18AzubL4su2AtzTgW1ZgYUk3T+gdhzFH+wVUDdV
mTtDlAQ+RfMizlSbQCWd1uDrx2z8o56ouG1QYHuw82IF54buDhpZ7QORiYOtWK+QzKuxdEmteVUF
sX8WJRS0xtJzYFjW+udMEnWTYTEFMXxVLuagFvBGD+ytCS4pRMih+7lVWT2WKJZMxVKWcbSeI+qd
Ze6wNYibHv0+pyW9d2fVrSGH3W/nNMJqFlJ6JuWSJLJbO/0InEyDFCOUJcIce7Q303+Nz1Hxvfb/
Gm+uU/bZz8GHnZ5Rt6GZzzYu6sQLZpRtrm0zXBbQ72bKjpYR0G03scCBTSXsZWeOgyDDrqryjeky
g9cwO8dDE/xPxNkppJz83s8O1cAouE04OKDW3/YVfZRNpXZDLuSGlQ62qXE8d2GQ0/bGN6djlwtk
cZrvlyYcX+8rVMbWU97SIiSoL+7LOaB7bBdwhkofCj26/en0U+jl9FPAZZqecL3UZaoZSdoedo81
OFQoGR3StH9VU+KsO9FB1dWeCI5mBNQo6/CpfQnXc8xZ40C0bcCDa3VpmumXizAtgIPX7O9/+vzr
Cxb61ijrAazkYcnlUvtLfRNAZ2WxHOznZiyTGfwpKHLAQ1kuYoCPn8THWTUl733Xs/8ZV7nI0gRp
pO7L6BH7hvx1LqDQEaTKXmc6cePXTxUf81dLd6cAv65J4tRHhSJjmFVxBNdlH7sN6XbPrqIgakAi
JFJJurewSVgKrStiN/4PP2V2dsxpPZ3YjMfnIo78IfRI3BzjotDk0d65i1CCvVVQGAPuER8dVBK2
NLCquush2/BpwMyAM+/7jMmFwYGZAY5lEcYKAzM0QC8zIj+a3nIhcCmAnX7/fxIEGtn7GWLObdSd
qe8hT8As7vMvaYKOUTU4vJqOUw6svz0quIc1qV8dzGHKkFOn+pB34BCE5nSy+tVYwl3VhJCilwcO
x9f3eZ/al2g920Rem20UdWsX5biw0Gr8KVCeq8qrq5MYrepkzjoPxt0o6eTLLwMzlLDXicQO2gxk
esVgziBnDtoctuIAW/x9qVxfL5midC+c8eF6dRMRMFbdlM68/nQNPZNj83zbF5truLmMmdMMJcrY
QDrHY2YdRDmOt7UsUmDQKrypeAEGh+7L7Ta3Q+xaal2zrZ8KC6C0qpicnyNLw0a4LixYywc6KP5N
MuDlYVY43o0DSNgtjMFXVhwdgP5snWXTVG9iGKDuxPEE2vxLE3iracvMyhAw9AWZ4EWbFNLajKgh
YX3JKbT1tQYU7wZYWMFwfdM7NuQ98UsDBeV0iYCOoLXp5UzDYowQayZ8zJr9ft50ECe+nS9iZI7z
h2f0LGDfhlTQZJVLQy2AGw2yaIZ9YNrX4QtxIXd6vibYlfUhFPJn2BnAHAGCk0G19I1KxmWW79UH
Cajka1uoYGGD8Xf0bJA5gEdrliqdxx+9vTTMxV4HUB1QFG60s0TsHwz/C6bz3hq8bbwUR83zuDLD
LnSx2fHWoLUCP6ppdebwKTD5GL5aOkM1H9cRbg6xLFgoL0qNforj5IUkMwzCTMud0aUPvYGJXUIg
zbK14/wUjI53zpsyhWElKM5TiRfzOOX1aqyHeTUNwj+bEHt+cfD6DlPmbh3msIfId8myrUCnrqHr
+ZAA+ngzyPYNcrp5sygVgJBl2i9FzTkyK5DvSHNIcUOgbd6PXN2ZriSAy2goC6/bu4F1j0ffDFSf
Bw1p0Qfn6yxzNvW+gJJw9vilv2/hMCjs4enTJSE9Bup35z+bD5XGTrfBA2fX5+U303e5iP5esC1V
O5q5ryyJoS3btgDsu1b9XWktkWsYeIX5znejH0EdxJscNmYh0/i+VqtbwFsNKhokAv0ANegv/SbC
9GXpVC4U6pIrzwhlmM5Ei28oy7rMNcGfRi+Tefc+zwSbaSBOeAvIbZdQDkr3HJrHP5yYwVqu6OlT
l6hxCZAXOQ1jP25GJYoD6lj9AULD9UYAD3k3xmO7dLsofq79AUXIUlo/cm5vIQmaJmFfixDFGfJn
UDrfsiENvk3l2Cx4VtS3kEWBiDs8Z6rIbnb95LwY/xhzuBK5p6BYU5QJbky/alFHChtIEC9I2TUr
PBreedyXYbdvdl7EXi5x1+vpq5S9er8Ky9ay3nANiaV4A0FPxosuTY/5we0Mpp8ZdA1otuafI3hT
Rrdx1u+uKFnyEWH6fr1Go0ny0pY/GXwFkbvIDmADIg0P7iPNHOhwFF5+6TOkSE+NDla0nRe6avIh
mT/N9GZwbNRenXxP/MK6CbocUvaX4UjL2OvhYoSSbg6/IOoVR6tVPbQ7CztF9RP5H+NFWDRkiVwt
vzHiNlUEX/MB5UwsRyGMYw5mQNiwNEpiwHXnYUAS/F0j5+/OytwDdgnHLJDZ9hcvhes+cqDRi9NO
ULO5+nj8bdmBLFNQ+i/pyJrNp3kXZ4YJEy098RINol8RwoYa4o8qTc5dBo32Oikfe33wauslEfZ4
dLD8fOxcJPUJHcChd7rysbHyYk+tDgJxOrbL++RcdykIXxg0E36dTlIQq9MYZF17yFcRJEi3vT9O
36Cdus77kT5GPW1v8RboINKLfkuH+Tps0M22Yes0yOijqOtF4eTDDZT4ISdGyfQNOYBca0wH2yTP
LlcU+oqSR+9XNP3mg00YKcC9yOEIgfSYehRpogWn5ItFWHzMkC0IXS+WL3YcNRuvVxzYGzS92lGL
SAAxbpp+FhxRHwT0QF+jKuKl6Z6YgH6bvob9cY20wva3IXxZ54CtXJIOOpnQV9Dvw0v/0nXtR/rM
WVgRhJNM3yUvMRYgszCWv1yac8JBohjgxoLM40kCEhUxdVs2HiVLmMnd+tls72PaIz9MOM9PU4ff
MqRexo3dAne8zKtBQLpJxSusK+DRmKDSC9Ov+GQONhSPtrIleVgXSRUt/WLCX9LeKn94jwhalMPD
MuPfoQUd7y5NMxdGy9YSTAG8ZHW0SovkclFB+mGn8JA3Ydd+05y7vzJXuEDMw9W+AZN7AxtWJKpi
L4F6TUselVTVbUSy6vYyEAglF8r2AWEFozA3tMKej5BYAGQ96iX0z699IAVnAKKDijiZGDNkJn5E
m5bd1ofGj/x9sHLgD/FJzMrcnu+9eHm1p9HctQEMVQZ5uihVmfuaL+FBDaeHlD3FbUWWTcdBfQWR
FbizFCgbwOlHZ+tbaX+cSl0RJShWmoSGI3q14BCCWgPwgs7Sai8x18QHZMjnDRIwMBfTjNpMk26/
2GJV/nCANGqzu/pgmbMOBAbN3t7DPOMemhITfrNzcBZ9BitftFTPpseBiWOUZ8PJdPHOjhd0bGIg
zjEYgSu2wlKNr8zoLBrUKbvyp2RZBfHLTL22asJam9H4UFV98KxYtejYpF5FRYJNh8rx2oQJP77B
Mzl+zHifHwGTzS5hJGjTxdgpid1dxB+yEgr3JX7AknrePstFf45r60lNFIKtUGo4UySojh71bnI8
dM6lPpC6pqtKsXR17bPt9mzHjN2YiNwHl7xsixFMsMNgU/Y0erR79K1X01AQGH9IQB82LYb/kwcw
zOChlPCnNLGiM1gey0uk36oznki4syP+iF1gnUHpLwUjWZIUW1O/KmF5ZEP3yewhM4pCbYxH2Knz
yHyaCljmRZXjP2FX8XQVfKviDG8jIz08ePDwibZGHA7+ZB0WvVbtbACTngEWc+9Qcy+fRWUJlBfA
WKsnRs6s67LQoNCziN85oFs9x9B2vkTIKY8f6q7+f0foT4kYPLLtjMrVBCGLED4wFCC4FqajqoMo
aDIOa5aNMbRL8BJfooA0rVQyijs3KSBUkvjirt+NbUdOptccqjJwVtTGovv9Qjp+EmpTpzWsmnTr
EicitiFwJgl73D3VahL8Ne/zZG8ue4njotoPFn+5RMg0d8JiIDCWgzbP+1ccGgVIob4AhAbfv+Kl
TfZVn5LT9XLALTirZqQoCpoJhHebSn8pOx/jZay8ekMq9eZZeFXJVDhPukXr+lMrS0h72xa2/eSy
8TLWRsp5qtz23+Z9jEHDtQL0kOx65uE31w0/RKCwB9AtGwWmrR9BCco0R1Y9Fz5KRc20KiMk6oBg
0lLkFdyWokYCgl2qh4lNuI8C8hiYWmaTzD+ytmhuOj0o4vz9gpfRwV2lgYsLSTosSkjEb7jEcyTj
08VzoCv+dh/wW4GFs0xvjD+B6a8dKLvRiiYrY0lg+maVjwfChzsTdu3/mJ5HBJIkhRzW/jhkoYvy
++sw2+9n174vZ3JO4rcZetKXGX7TnryiPXSzdI/DONnPYO5vco+MZyjcIGszvnhNbj/rV/+dTOhD
r2MgN+occigAhpyL8pgnVrsC07M5V/Z4A0Md9wXm1N5uSmLsSLXTCZn9fGlFIG2YJlo3XIz9uWgU
RHng1uPSVEYLo5Aw4l8ePcWqA7Qg8aPFRUuhccpsO3mQ2EeKClxx2h25/mIDDUDM4MmZu5I8iX5j
ekXSMOgakpNptXD8uUkcKH2ZZk4V3Uo8kJem2cWFtcIfv7pMLZlEhQPo/73HGn9LODaZUNa0nRB0
ZiwoWkDsRtj6BNB6mkfIdcIq3TQbZwxuEzv4M82CcYtnHpQYYHG4VwFEdoemHU4O1JdOAmIuG0lj
D3ha9F0HJvwXrkZw0BfXPnOW10O7tGAJsPwy4NOhWUx+l6/NwHXUcZX2a0EywXykGTCfhsrdjyDr
gZDVXyXl3nz0g3lesek1Am0Dv22vvDFnLfyeu9Ccxj1GkgCFldCNimxhzcEE3xt0mmFzEGbYnKqC
ITFXKrJ0aJUd7aG/a/2abU0rHqYMCq/62W3azugFh3iOgTbDgBnNoaX8H7QO2/uC2bW5E2C361PG
Agbs7lcgjucHiTvIKT3SphrDC4pqgMs9Fnjl+oqZ6ioYcNV0uDWQqQniK9q39+0aUPyPSYAS8XWH
4jjsxOJiGeUaga+deMwBuRJUvgCO++i5dH+ERvC58kMTFiR/eK1cCAZF2slOTnHnxY/ShzHFPEIf
LHDK5BG1KgoTrQngAT06u0H0ANCHHjIdsIJAaoO07t6EU7/N8UwT+OfqcPjuBbd1x4+mZWaRXhxV
MOdAcThWOMQihq0ZfvJsKKN9A1+qp1ZkcokNcrrtdLMsBfSXXMhsm2BL+HzrlBNbmOZIgTJI9VrS
BMvWrk9zKe4usS3wIwUsDfEAiYdFn+Mthhrq2XzMbBVPjETDrQlVFu5ZvPaBQdQfyhMetj0pANuZ
o63BQuOVGi+nX5tmFDgy+8mMksb7HAyBqs/Nf5tbV9Ayy1S1bSKKpT3MQB/ioWaHIPWaeyTE2nvd
xYqEHTLsKu5Nv6T2pSvo2mUpMygb2B60nyHiF5yG2F6kvl6dZ31wmvUhSSuY8o3+Xybg2o+9moJp
UVSszcDlIh/zr8FJC629cab98kIS8wGzyQbxZsT8TRd0JvakbaqToY1l7QQaZc669TUecIk306ob
Yd07HSRGdB6OGxUrw/M3ilWRAns0n0CpmU32zQSVnRWsFfY+i75KihPrpf7hVNNbC+Vz/Pn66QR9
9eLU5akVlhrT0yEpehkwM1JYXX2akUbudIqqgiMHl9CNceFAegOLreARhHf7qSs/Nf4eMWE12Zqw
v+eMbXoGxiCA2yaIoRMbnBdLTNW+zpAAEiCArrEhqLYXhKmY6Tfz+jcrA1AS1oTT6GRaJcQHVuZg
mmZAR5glgFkkgKdsIctDk71pmjPIbQFRaBYNH5cznwBR8ffLmeAUP/STH+G5wXAn80Thrkwsf9d3
PF/gzeE/eqKej4UzfjctRxVQlHfpDA8PL9qlZEofFVEUCywN4NFNNyvkKcHiopQ9cILZnB5zB+Qs
sMjSRxLbcjkVmmJWk/RxbuAiJyC1E5qpTlaUN9M0LiFMXR0A2r1RtRzgh0iENM0pspFlIWVZbH5f
/7BM1fuX+ofHPStAVRwCkzbwtl+KUo4U0kL2Ai/pmMi9Y2Pr4kvyM4jImgwKcoxwUBh74A61qhHk
pVxoj80O9BuwIf4Dj4fvLgniN9fF7wu1LfbcUoFMQ0nYw6TIvCyBs7qXtYrX0m/7WzFGM8y8uMDL
u+53cT3He+CM1QE+cWKrRupi91n264mQCiyOJF45TdItQFAEsgDLzYXXjOrFB5kRuBhb/mB5fIRL
whSHVX+mnUyhOj7Eqzoo4LXGweR29JLLirQUiNc+oeRdLbNoqu6nTpXrtJbzkVTE2iaj1aJcOUBt
cR6tjRsLAoFQFCLsDKvuvHPiHWfMPkDxKQitqLGf3dFLt57TEayt0BwpaJ5ZP7KNaZYVKlpw9m0P
phkEzrMra/tkWsLvQ3gPuI+8UdlDkwhwDXCJ2Gnk7QwlmssHDJW1dwvu1j8YcyGGGHY2FM5RWkad
qc8g2qZBcX0gWFjxuT4YEFr70RwSpF2RZHyIouK+H4vxJR8HkNr7GaR2L/VvbBiVroDIzL6hOHBr
WT3/iQTXPWAPw0uEXcFKwQjiBop23g1Pc2vpaPjn0Awbu6jLuymjxZ0DcjzI1tONcji2/NAEKu5I
ANcFB66JG9M0wR9xwqn7DSVRChtgMa5IiXqezeDjaZouhPWgeABW7HXUkGR92kDNk6TZjXnvJC5Z
OLFMHkyrxzL12uJzvJTw1Dz4GXWBzgTRcYZRR+bibYcNsA8jnqG8GVuHL0dQTb9T6/8dISSocBMY
3/92DUFn97+QEtT7UppETRKCq4FvMQdgyn+oX2Wq5q7HBnkTNEM4By5ofgrvRCLs9DSiabSjDHY/
+B9dEQzhL9B/E6GvMWlegJlpO7E46QjTGmpglGRbHfBfW+2hkp+tbVQfv8FoYMtxT/7hgB0Rcj+u
78XYIKJqtdpc+Y0n9H5O6vZ+kCnMQOxka9RsoAlA99Ka8Yla86aHwQmsXd1sZ5rQ9/s0yYrFtnJA
34COQ7cWkUYH/XpoLeBiQ9MJW/Niy7rh+G9x176alkcABVz+hoTIEKbahUlw19nW5fzNtK7SEJYH
n6ZED1rQq4ZbSXVruq5hZuaMwUt/5NyPKFiEfn9rfl/+3GtMBmlukelxbqh0xmUtZPxjzi4BLaA3
i4TXzW3iAcT5uwAe1XI3B8EyBUyPFtvfP/D/Ue/2HAtCV8wo4Liuw3Q9/BOtosRaopt8KznAEgq5
nXBI1b7oM+u5c73QF7R/9LJqfoiEvUykQ5+HCTbBdl3+gJEGfe6aMUDivIRCj54TFGAk+F7WwAYZ
sVNdREt8gthersjAuadsHmEGhbn6IUijiJ4+Po5G3tIZYcN7BUyl1TgvAyh8r659eWDzE3QDTc8V
Q5VT0F+voWbAhLbDwmQd1QD5UOaCEoHbR8K0p3ThO6okbcEBQVKc1+5rpxr3JAb8W5AkMr3QP3Fv
Y4V90QCXmBfAiqztbEFx3Izmv15CetblEr01mktY+sKpS98vYebQ1qOXS8Q6U3/9Fpnf/DXTKN5d
a3OAbt/ZPkeByhTtruW8JLBzyOOCR23qf9cBO8n+Y1Hgf8VEeDwAEsLBxs3iNgVs5dffCK8Tl89y
bvdY+wCTqJfzvX75QHkKLxpNi2x/bQIb8T5qaJHX4LZxfwQUMlVCuuWqozRfx1HAHgISwXzCzV4g
LsAeRm2aBc2fo8c6iJTqLhjAvsebwQxQkqPo0hfT+ogvXZffXi5YNwPMqyYoyVe8t+CcEaVbA6q0
c4LC4ei8dVAZOjX6YPqdpmxNv2kNDCIDgUoXTueXa2+ws4d6joIwEzZwu6geACAT/VVMULShMASK
lLZFKjLvwSaZv8q4wmuy9+geycIenLsx1Y9DyA3xSbw6xXQuYXX5V5u/JZUo/hzxEA7BkBPPObgc
yzyA8BxMB+Ndwj1yBxOWb50Ek4/WkVjTlHqbSo3etxzoaFKO2WMsOPmP/3LnKzjSt8CGcD0warkd
/BOblI2Da80lsiW+8rEkmcixt4CYy5OOrqbSJ3CURd/1EPVafdBNf167zBnB9nNpA8S3HKrpeYDj
1p/g3MERGknoMJDtshM8+jk11lsUd8mrDWlSgOS5+zCnsL9r+zY7NcRnG9WP+SHppDhMiVNgI4ry
ffUfz0Iscb+8YUH9cKiHH6ADKkhwWRx/ehhmzFFYnlfNwQWC/QawQW/bA2Gx6+IKPG2fNStiWd0j
CbCrgHqU+EFhp1iDQ441mhRL5G/IH2UBCKvdorZtO4Quad/Wp5LLZjtNvg+rKK8+At/tItPezw8j
nphhWthYNs9YO5krJT3cFeAb/+dcFQk0pJj/PMVMLh38ie+oPXgbWwm1x8LQBg47Lda87dk5ymBZ
FwGc8eZ71okVDKKCNrlTfpT8FeTFjySh7AUGeNHCXCKFY0Rzwp2oYDwyTpsKzJvF1QyP2PVv+lrt
l2eCTZxMC4A/GIz4QDnzF3WTILs/Ds0Z9XI2N/Z95GbNmeNRvssoHHzNWDJO/m0+YkWG/0r5nGDX
HRZ8Ut/xNzjVCjXI0AqeIiv18DuZkNJtffUTOtjfoxq/ExkB7+QjZ3ELFwexSIr0jbVQR5VaMbVq
FZLhIFuaVm9gsb90lRnqoBWMJjZx0iyqmuK3+OuZcDJA7ceqBhDVwtmn0RXkt1GXsZuhPStX2U+6
BSn6Ty0z1gzSeSqreeXqyJr6l0gz1uqWHjPzzJhE6/837+PTP+aZqwBWF+yC3hlXTTpNB88i40GW
NA/nXtqXvhjEDBj//n0wcdemOTN9KofUPPYY2wHWTzXgb7helY/gvk7KXl3ipvqnT71pR72xPHsA
QW/SJGkXpqnmoDxn0L9cJP4MX1Yd0uk+3AJhYBfyznSJIJKH1G3/MK0+FkClUYtuoL3YHpwYRi8A
KhzNwVbejH25brdId2167FnAHiytI8lneqRm2LR7KwF0ampTuHx8zLleKM6A1IZ0WLpxAYHeYZsH
/i5wKUcOwO0B6vtsz5rkgk2vVBZPu66XdC0ncOmywIF/mNfJ3eRUkMCL/fzYl/IhceFMkjt+/HCN
MH0QhsnxfeWDiTcHPHf+9RrCq26nPHnqWZr+cJx26YnR/QZjerYeoHuwlY2VPcmovDcBCbz7QFnH
BrIUHlQuSZcuYf2c/KitbgnItPutSG2+gJBltcPiA+j8uI/WoHhUWEWiablx+lCgDuA3BeBQugtP
xfcIM2j6fo0w15hcVi0BhGpuG8ofgF8A09NK1S6Bes6dQG1n4Y6O/wO+cWGCqt1PvwX3BZhRCVvA
8T1WTgm7Gbtim+bNuIAuBX9z825Lqpj8KV0XqIWofu2CLlmOJZtOLXCSO2Sk6q0dSHg46kkQvedv
HYDWcCjtzhzgG/zHZNljRYodLTn7pngOZjcbk3WTVByynvPbNBMPqvtc3vvEfTHdgGkT1NdhSgLL
s1OQD4vcqb17WxB+31XM28uK/WygiSlApGyAHYPKbeQLf5cADf2awcPHhi4dJDd2lgWkTA7blFfa
2D+hvODcEanaO39UMcjZCIMxAFs6ECXdAeWeYnI5Z+rl96t5y/3K3/JBkGa4NwOP2aBJf5WzjFgE
B03bEocuUFAKCq1Be6Qk+Qq2eyDnIoWy8pPR/4NnURZCA8N+ph3IZ7GVjXeQiQDC23HbQzQrHApH
brRF/F3n5jC0mJHysYv2ye2RrIKnQbkA4LF98tSsDsiF0jDTzdoDLKRhgwiDMu6eOtqPt1h3v5ip
ftmVd5UfH81M4jJyH3UB0PyY2NPEfyiHnx0yC8s2SbylHJ0KqEcc+jmWB5UOKXx/P9p2kQJje20T
1t1Qng0NyJWJshZKMzB7iDXeddwuNkClkdD0XQ82JEycTkjkNRBrDp9iWe/e1jl5jQsCIYgmBdy0
6OxknWSQX0AGjU5YVk5kOeJfjxL5SJ1Djeet8Ss0gqVX8wvTNIeZB86BgOh07TITvsSaMAjZhEs2
5pSEUWP5d5PlHNvKqm58rB0IbAzh3QVonA8er25zpLtXeG5M73O8qCfbmmRQdujxPcO4ktYxiIK1
udhlDjaHi9hzptuAxsGdGahrCM3RtHRQIDy7HbBt1GTKB9uBDM1wvvgomr4SyM4lK6Do86mzHwbQ
UzhB5kDn1nXOHTCyy9xrl+mvI204Lzx78R/3wVeyt491HBawEAaykc78h1jAAHR27HSTOHhFAT5O
PaV4F7kF9qlJDZXeMj33mrRUEW1EXkLUMAlmiCNpAg43M37/fdyvOyig/C0oE9MA2VUKd+IvOyiR
MiYDNYNF79H8ZkK6HT9VHMzZtVlUtbZgk9na9OFJ068DXzZI9U5w+gCh6baBebtpXQ8+7++LNIGR
uo4yBwH6xKIRSCWmhRPBDZxwuS2Bfw1TFTh3WR0gmZhrhUToadjbIANpQII0sDa4X+PQa86uYF/X
pX+HaHcJM/rpoPuGxDn//u+m/zhfluRaA45yKMBZPsNy9Otfrm2jEZjXrt6XHOtfhmcpW0WcDsdW
QxawO4lD0+wKoBScBgLZDq+HY6dhCiVMv8MMvIRlA7ZXCFm/5FiJDkljpzj4ZZMcTRdYy/r+1W1e
kDPNRv8+kVGwmWxVrhrWk2ebTmAXjiTZmSbxaBZm7gRGkh7N4cAjA795rFs5n6H0vuWJT54blwJn
WeHJaJp++geNR3frJk2+EC2Adhwi5qcKJYLJawHda5h6xE22SJOe3JuAWMkWtkO1OphBUFKg05x3
49qMzlZmAS1cgONYkhBg+QrWDiRaN0g0rw2Az4t4uegFHuZmFHuHfSrz5hxnpfvglt7K4PrwOION
qU6IwKfaOSQA6y/AnSTuH1Bf+ikGCQ+WAHZ9kyGHNS8ib/jZYF0dEFpXKoL8dN07S97lica0PENr
zEZdDupHSTVgMTU58WtVAtc4ocq6Q5E8eSWgotmqEC+tSq2DbGxrYaYjc5AsqqJJsSDr8yfgIdZw
4tQbQxJv1RDhdh1QHHEHeHRAMCna9umQQ9se5d2LVIbVZq/+JAuoZWncGcRo01BwX4QNgcIVgJIT
EtzuPYWZ8JlOsX1HuvHNdMNMT63dNAdGWXNeVMHvnTROsWhFVNKPb4Oe7BWuWptr9cm0iYIY7w1A
1DYckncLEvfqIUlwsLul6+LHZBrQb8+X7qCajWmSdiqPgFw8ZZTDPWvsyfdhcLqbyEvUQ2/RFePQ
e58ngd2xphjWMq1uubDOkODE3R/5ZKm4LO8zzU6kQWX2P/MuGEpAV1upNtMAL57Un24JIyWcBNLR
hb708BzNbLwzBwLD0rsq49v/o+w8muTGmTD9ixhBb67lbXt1S3NhyMzQe89fvw+zNCqN9jvsXhhE
AmR1lwGBzNfg+OVebsOyyACshaTiNh1x5iqMyIoCFv/Vu8N+d5f7WJhh/Gx/Gero78KLk2csf/C7
AYe5MsfG+WKqaJ4GJuyh1kjbVzdqnvC4dL5EvoZQQO13x2yMeoTCP8ltorjw9ophjztpBgbvvqe5
n1oKm+fEMXFqmUBRh0yUK5IHnkYmuPJ2g5d/vzWDtgxxQ4XGXKzaoNWOWheCDk/DiUe0pr0ZXe8d
It+f17j9am9uE6pXvfC+SMscvfY1LD8pMSMlws/ugleL/igXW2ZqrdK8mk+34ZlVY/bYr80217eq
oTQvqJq1LxqAyBo/hauEVDsYL7lavJEOU5FKT7RgKxd4doURqmO+B5PVr8ga8CpBHj2W+qyv6hS5
JulwisB4nKCePKqN8XuHvlyhKNik/XHFvaNebpUsdMMmLre6V4fdEYuyfZg47i4o4+KhKNT/6yz+
1Tvaac+bXdjJdQICtGYJT47fb95BweH9VulQ85M6OJOzB+RMWpMPONHYKZXhD0f5G2KR/3dIXaDv
k5/XGAVkMCONAhZxtYlTb8M1lqtiZmfer0na5Hs/Nf4JGSll1bpuu4Ph5RwVt7bBI2P92yzCba0b
Qt6zx4/7CLNEfFON/D9H1Nbcb8Fq/VOPOGYBdsVexjKddteh87lytOmV6rH2mADAvHZ2jWdRZ6lf
mqBh5unK4TqxK3o1/PlJ6XOcAPx82tq4HB3Cgaa3wfNp/KIrRnx0NaAlcjGbr2cU/IPXAWzZoLfK
Lm2MDuyrZ78GGh955VjGDzu9ytuUNhRNWStYnzIvxL1uGNnDhWp7brJiM43Toebbw/6OLGi/HBrM
97AUtp4k5HVVsQES0uwl00lBdDpPDrxMa9C+O56DvCKV7NWNC1MYh9GGsiA8GVUj3eGQmzzcaDM+
nE/obgfLax59QGOoFPwyqbm1u2BckCOLp83YpKBrjSHdte3c8PcM8fwO7r85S8lO8V807H/f9AUf
kBuvejf9bET1qz/Ui2efqlffymYwKry0nHR+j7qifM+zRdyxM8IrKG/joy6QMwnM9z63xge7R4RW
wg6sXwQZkmw3GMPIXx3iemMwxdnlND1kuaZvgFzHG2maS0zO5NCa09OQeN5RTaPFpWnpDd3MP9VB
dLrFauDVRwu+ykHzLY3VL3vpKNTfWmoFbx0Sn1QIvG6ntjEAYBuxmmVAg0n9xoGpcylAbj718EvG
MeZprFTd65AN3RbMNBvlzh8Pmu5Ei9LQcAEIqeKi2BbPVaNgtIFj1zvC1hnPeSqT8wIWj5sc20NK
ka6Zxf8EqfKuICf/xUzjdJ2lBauvafR347JoiJJyYD2oKIdoWT6oDRyMQUmsjfSiXZRfAgN9V+lN
lMp7CXoSW8ul/XIIHeOpD6hwoFcw4HxMFrdj2romqXVO+zp5mRbjalOBZFE1MNukeetw9ex2gcTk
oM9oN1ADepDWmOKPiQ5otKJuic5z02ok84PqLdVMOPGQHfxy1g8O2r0YFEN2MLX278L60ELLf3Vz
29tmsNUvJKL8ExsHHNxrzXqm9l+vzaJo/orz7uIZg/mPBmazq7Pw+wBgDInNwDxpkf3dUlrr1flW
sMR9lXMvGNI18LPs6CxdfTQOx6gt0HhamuWgdmu1U0ZYzrjLDY7er8uSfeh9ESwLXrPu8Ax00VgO
crg2QQllCVfwn2cRsQH4Q7gCrLFBXp+z+7j/9kZmba7MsG/2TtWYhzZVHu+uU3ImDlNiOIWyjnGs
HesQZBj6RXUNnmCswS8nRvafdu83zrYxeG0PI+DZu7rQHq7ewK4b6lBwtZO5aDYRbOhjbTtXXG6+
a35cf4zW/Ga0avFa8H6fExZumxtJnW+JOjDdz61GHTbTwg1mxfFxsBxj7URT4PE1KMK/zA7yxqex
0r/Ojt+2r0i44zfmdRmkao/UcDC1yPS6xgqzDarWnWG1BzySDJSQ6L6lau8xsbWSa2SM3MKNsOcL
zM7cVbENLGxBOHkVVWjDAtRmuFZ4sPFH3NR+Zp6zdpMtLlzlMqN1ywT2R1M67rFyBFKRa/2xmZQA
pfpB+eQBTLpJKTbIcPeREZyG0fst7k+Id9/jbpgf5C2zfo33UPzE6211F/UKfEicbjUcJSQSXyL2
tcRHCrBHCekQ83fqklNCxSIm+dAGT3WuJ8+apX/t46n6gp1kuq3ToD4mknVqdghdz59ZE2cnV0Hf
elxGsUmOVyMI1LrGEcKqtZJ0t5Y8dWn8lUwYomI1mwtVQBZja6y0LOzPgt2SXmnyoSBMvgy+96bL
4Gm51ljme2kOft2ufT6PtSxMY2RKt04SUg1b1qkz9ZazLEylWaigoOzjTWwDEbN0VaC2e04DknF1
ARk3qiAlorJmneflIE05lHlVrtrJm7cpcIN6de+RgXJJGvDIjbPCZGVolGrNngsr5A8rGryr4iko
KveorWQsGQWbANvgakZxDCUjMF5sm2L4glHoI4QdMz+ONjIKJm+1KePqCR+obHy+LZUS1V2M4+b8
WpIm34Kj19+0zG1XqtJ737swXds8zf4xDPtRLc3xS9th6Do2VvxM2X3cA6HssDAvvuLibZEox41D
3N+96WKrU/Stwq14Q7ViUdOPStyo/h3QlJcoHuJvs9n8Z4CevIyzzazieTmEyyJ/C5P+Ub6VqoHD
xf+Iaz1UWb43xbnR+aCW8fKt15Sm24QuT5rCd+dGB97sRpdBGc5knzFGWAo+UglaQkZaQBUTPMqv
5rxASxKr8R5uqihd1uXX0c/YwlBL/YYg/UpdcEaQZNqVq3bFK9KVwx5WU3f0yiA/TEFmw+Syahsz
yFYzrVPp5r8/2fV02OWNqp/vD3t59idsgJBKLN4lbgTGv499aB36mkd5upU75U5aMQGb00rmH3fu
Wd7hpbu9V47+iMlEZP8aJ00Z/GeMJSYcZ7g3RTgW6MQrX1mINo83fmS2xCbD/Z+xYeH+3gmWcYXG
p2+89jnfnN714m8tC1UxKLGmEbr2OHuvgd0mezNZQP22bj7iXoHevFserd4ynjJwPJt8qton+Dg8
Re0Eui+6aycgPApb0il5VFJQcgU4xTcI6Q4qmFP7V1voz3W0LKE16+eaJG+Cc2f28bdu4j8Lw8H5
NM7p++ibCEWMabcXuFbY4o/S4Dm1l5WhNKVX1ob3poC5mtj7Ofj/69r7neWF7teG//0z5HV5C92H
28KzIWkIiLGBOb7QpoFW4LNq6mN+Bcb8B5LiBrkYyeyso7EeN4LK8MC+nCezPTSNYr3NGimzqiuf
Z2uy3mBvx+AQvfHSLZ3xDP28b2f1IE10JZmkx3JEuJvBXh+YR9Mv0aJZmtqA2HjaMoMvrTbO3ZfU
H1dypbzUYh4+wBX56YptO2/esp0PLHbycuam9teyN9OT05fs+i21VrZJpXhrX7IAtpFMV2wfd02v
WidwS9Y6sxpw6MvKK3MMGwJJXlwVu4neB/6qHvTzZ1Jy9jFN7M3t3eNh/9xMgw0eNWAyNBzHPoU+
r5Doc/yaF9goDK4TbYvSLXsSmYxMvatpQ/Erg3GPEUvyhC1Ps8HUNn+nSlcsrMvqO8qDuwEQCqDG
Lto4KIX/KLwR/Z9QTz7iSsH5GSflp9Hpw/1StDgPmhGd5Z5uj+N8o3jOJfcT+D42WafR7fSjVpHJ
odI+vyYaCHB7cfTRMHAN9WJ4zrzZX1utdnagjT6YFR6Dul6W6KGQ+0JVm3rectAWx4RF+1YJy+qT
l9jHug/yZ2FEDSqCOaB9n4X1NGjmrQ8xx2oXteALUU0KtqltZec5MPVn2zbylRTpas/9AZbWfzGa
oDw5zkA12W3Lr4qG0wjlP7UBLArD+9koWu32k4LdyDp0acoXX5rTpNJcHr/3pvykUONxN2rYVrsi
xs59KYmLZ2cV2c8YWQSXu4MnzybQoFN4ufmGLkOXkAbKFQKK9/PCJSQXkjIsH2st+tQpgM1tux7C
td4U8Z492X/aEbPESumpninxPm8m8m/59PPkV+T3E6VQvZglM5Q0c76SgsUjSQcJpqjBg/y58tdI
iDzwQyBrSF9jxNK8/4/oypDwcgOPuh+KGHOFVh2ZTLwO+sjetgEiqfOgYYiop/OGlIw13C42F/RA
E9fbOeiH2yvKTZdQDT/qNupXSC68v0FhVG0lFC4fU6Woh8GvxjXbLdz9fLB7S3bwIE0EEz6RxbOf
fDxIIZOkOwkjfRydN6kbd4+trS1/bfIyA4x7mZhbD4CB3MUcNnmRQ4rI2LpDXGh3j7nV+BSFuXOR
q/IwLh61kTQIP4Nijdymsh4pJOyz5WvtYdz8iJbXkibz4OsuOZ+uSJ9h+/CFn8vmkC1cCiFUdM74
M3anXBhxTXLqJlrUsNQxFGypZhK0lDjqL238JGkovFusWzgb0/oL3CMJy2iSeTiVkAJQodZEmvaj
WTg3XYm5tlo3ZyVQsq+IAaDazSoJuY+Gz45d+BXjlfDkFVF2MCN7fqwctd+YKJW9NwuEqlcs+0FX
k3/ABpsPEwIxJMR8Zy/NPvMR0Q0URT3qg/tqTlT3pEMOs2+mmzRR39zCm5+9Olmjppqw0US7EGZE
5Z1uO0htQLjcstzblhEJpGBzy4Swn9kJcFZLHO9gYxYNgQOYjBzsdP4ZE7jtTV87r3/GpEnOG73V
pAsPtWpa4BMp+leeFb/IAe35DUI1+FUsIV9BwKEJzWdpYcqYvLQDKdpxQEHqHjNyuMwVP4OUqugu
iltMo5cDVKqfZz0EsCCyrpEJcgfCJp06AO6962HRdB+behHdfUkhIF9uZZkxQvVDuqxkF2kNjF7G
SzxpG1HgmBqU0jdZU36NzSo4ip5GU5SMy8IcgfMIZJ4Ek2Syd71VaQfPwcPFLFm0aLNav7p9Ub+O
Eby0En53ynbp1YjYgvkk67bSWTk+LFtV2UqnXAQAOVpbjREdZQQCQga6fMvq5dctM9d/18cQK8/l
BZTlRfl4LkWVw0/RI3XlQFzbVGFbO+uKFPnZaYKuvRhKmJ7dHGdiqqlE5SBBucjA0gAUg58nyQEk
iXpM0S7NQOSn0a6OsnYbmVj8zia1x8Ty/y4z68MyVZCk1mhvlDIOHtpARRWjd8hwuUr/4mYhQMOW
fIY9lOuuKf2/zcn50Nu8+KgqoOpyUW4ebJKjk2GZmwbPvqd4pBYhB7Xjd1eoqEcRkT6TXeU2S2Fj
uyQNfhuqIWvmF7X2cL9FiMfRNnQGLA6WsX5gAZLWMtysADO/Fj3iTAsCdEzH31q/+gQOOunmD5ZB
rOo7fj5N0utv8GpmJC+n+DpixHmalQLZDlMZnq0i6tZaVud/ZZp+KdRA+0cFpQBJwPqmhpWxggMD
UC5K091cxQXSyH13Rvnf2MUdQMqxdsO1Z+rD18YqD75jz59QR/9werdbFzVrL3LP1qtZxPEJBTlk
YJamHNrk2fUU/UUa9/FBqZiv+jI+0shOSO9seK+NrmZX0NTbuUn8R3NRebEKABNaGmILvDRFyKWi
fjNUvf8oIT8FZNbEWUgtY3HD/R+91dJ7c15c7t7MPZX8ovmakrbd1Qmg0KyePnvZrP9A9/1Uks3+
UgBsAXDQZiuDsuehdnp0cPL6U5L5xlOgVMlbHeBcu4Qb147Pit8Pa7uOjA83tP0NuT6LxwG8G2pN
FUsVIMgfEAvIKmj1wEybuwexXLTSz0U5OB+1kmsnfkygOBcnxmrAkClr3eaR2dJ8BgP9YVvl5yKc
PzwzmT/jl/Q4on390vnAKqAI/agwlPvsjU6GgzGMn74Im1WaGe1u7h8yPbRfZHal2Avf16z1gzQz
JwgRz53N1WCE1ivmHNYr4/NhR027uiY6a9hT06fZJmmaeKWnYHDln1RL2AoKQLC9vAUlCdFV1eXq
g2UN6ns0P0iYKqYPF56LmrTYOTxAh2nnzRd21E+V3lM8RCQlfzLNalo5bIMOKRoN7oq1THlexiyc
iDXi3tZNzDNSYhsFeXXY3yHpvBnuuQt/AtoDfSyPt8JMbdd8I8BZoO4QfZtjXJ6mQCleSo9SXWZS
xpIMc7BS/Dz4lir8etHC1E+kMusXuTDQqTc6OEgcm9qtX17I6FONWupSAGmMA1QxULZShTIr3C9a
1lUH25qtZyvcWQKVNEuSaX5/veXjSpqFOQ1X2c3OdmduynmeNo6eFThXcpAzNsvJOjIiY3uPVUCk
f+u1nILEz3LFvUMGy7XO0isdcqDA8HPcvfd+Z9UOFwOhdB0Vw2dX7/gF+TH2jIEJjCqu4+i18avh
kpTm2qy1bqVkZn0DpGezaa4Q/qE6seDTndpFO2bplblLmvdeGfz/cC1SUODL7lXUkMm9S0GsubLj
CmHRrgdg0jspr8q4znWV49CO36WFgn+C/2HzHOeLon+ZZygHzu64vpl0uyoM1wTLiXq2DCzuKPuk
nYI7QZM5/7JdhPgydpT4XGy2wNJa/ngcC6eGtlP0ZGnGOHkXJFOTzS2OaWAWpel1Bd/esnXPGlpn
N8RTo2dYUqftdMBcBg3ItvxS6jk65Wjtr2xXK1+kqIzcKc5BvtmcJHeHNqu98waWutLLz+YYNZRS
RHbKMfRukyNhvhbdKYmJ4JQc3EV6KrLN+NA4xvM0VT6pGw9tv9J+7PzMY8MG2ecer3q96ncS9NWx
wP9GS+b3US8eu7zCCjBALNcImB9LX7vobAVe3Rq3aixEYACaJiWFQLHgtPjRVdgiejlne2cBSwkj
5M4gKZvqtPw+L5ZT5QfT7aPVHwliySFLrHDdz1S34v09t3wfO7YWkEKSlxuw3f3jEDo/E94+y/HH
mk/j9ntzWCJZOzvuHHICCM1aJb4Idal+mpKye25rtXxuhvZdwiUJ7Q1ciEPcTUi3qK2RvTZu0D95
RbqzRfMuDtFRLCbHXmqtPO+YFfe1HbUbrWOXiGCZYznHzxlk9U91EbPGYT6OMm/Evzsz0JWk2WZM
hePoT1eNsgcqa2jLJNgsXku1WJfaGJpYUGTBo6c7ykPpT59c4DzHewhRnuDRd5x+ww912Mgw6ZUO
Y5hZeGvDJxPIDkiTZbAMGWDYy8vIWJAbAZlSDmwarFVnp9ZOYrfLmqVdLD2/BX/9kXLTnK9eB9nb
Tkr3XNqKc57T1jk/y+k9KM3/FftjiGnZOj9KlCbuHe6vW99jf9yPFfp4YFd/iXrHX6FyZ/6U3btl
nFLVzM5O5W0lp3SL3dJNMj6MDPPWdQsKu0euoV6/FR2+2zX3jNX9dUh1TzvEJHHd6keNVcwQ7CEc
2C9MkbByyrr7DlqNzBLrShs6rFrN+Hf46Gi1RW5co0bLwE6yLqyrMviAGnZQtNkC9lemb5kebwTy
NGNudzWZglbSrCfDO8QZuWhpjlWbbKveYzOz4KPyPptI9MT2JalD5xTgtL0NEOo4y8FVEbcMnCxB
6JWOwQ6gtErwdnoblKak/eXUGafq7C2H3+7hdtpOH4tgw8PXhBL178bJabtkA1Fo3sk2STo6vXnB
L268SChMAhPor72+X9QOLIDkRrMZPkdAUS7yVAxikhgoeGRrxVxqWPd2J/UqaZdpQUEM4fUHNi8b
SRCHdTftJX7PF8tYlJCytdz6j/tLTcytY3LglOv3ZGY1dg9VvQsViEMYWlnacVa8f8a6mp5uscZB
1iVUUpRaF32b5TBZ80O4mEHHdalMq1SOljUm6yTz2u3QWcb1FmRyM67S1rN2HZKCPkvrduFtoI6d
bq+5X6UVRIBCjKwP1m1OeuTaYPq8qgOsAjPbicJt1NujbW1MFXW8/wILBEyAOWNzGtQaKQNqdL8N
yXWlOBSW9g8w52mPRYa/r5m03zXPOwWdE35TIQ2vQ70aHlR/DB6MqR/XXlJF36iLHwxXyT+KrIjJ
2XhPtuaHrIEQLUBS3HsylIgKy+C9SWjqD23hJW8ScZLsAYDA9ChdgMG7FZYc6lk6sZCMNlmCo470
NpZd7xDdnbfSqzVIt1do8qylt2KCumDCHmJnyUs5xhHIROk7OEqOyna0s+YCywVB/cB8KvtyPEMg
hmu/KKSO7uKwLe2+4nb1UrjkcbhPlATYCn7NKpogtF2VXa1VGKWBNB25OwPW+QovTri0bme95+hk
rhS+5ABZaMZ9d8gDdXxR+GA+8WGxgiVcR/H06IzFZ5KF1nviNd6pi0GjSWcYZum+rFprK82o60o8
OtXk6IbImiRxzHZRTXYJSuZbwaS0OmYvaDuCbwGvEiyUPj+c3uu2W+Sgq+5sRg3eRWlxdZC+u8qZ
HNglrgFS1ud73A5FMmUZXGVhgpFbBLPp17VZb5VHQx3PPUhwqjdRN/08FYPnqBrbAzCyo7RamMrF
8TaGVer5lsY25m7cBXbQPPtuEu/bsmcD3wQkM+9t0BHGg+8Za2WpnEv5XA4ZDronIxr397K6xLvU
8tdlH/ibmYTDYwum2RzYe60jHLROgYnubvLLI9fVfWNbNKW5iX7FwpQUfN9g2SbjpKOtwlPcz1Tp
l2FxXNiHLmv/Rj9hG3Sm+iIHJWBnjYV0BojCnbP1pPj7kbLdg/T6leUdHS3pccv794o2BVymNA66
elWivQwTJNyh6LZxoONuGGufZE12p1z/xraWIPPSxcni5vDHOKuz3C14j2qlFh7pG90dq02tpPr6
rvAHAI+eTnc+34DWBcZbx8r03EdnUVeuo5B9/mwOa2tpSkx6XTf8B4pgcbzHSdzB/4m9tQzgYUt5
Qx0fUNXQ2KfmmEQrTXoaarVlC94mL3aCBOBYdvM3dQpxjB79v71s+uRpufU49JOxlo2bLAx1oGWb
2OytzX2JKB3HcCInMlXeRQNwQoLKsw5mO5gPOIB4m8nN+08pBefViIbIdw3NDoC7dQDGwdhTZW++
dYqOu3yXjW9KF2GIXkMsNGOrwTgnnNHzYdkVo6IjSFur5N1Em+GWSnCVCflZJETWIHhGKgSgzIej
7pcqroiqgUmpxtKrQxcwP2GnwLN2oIKujp+lEfKEugxN5KyqjFQOSkp6C8gcJ7RcDDnT3O/WWRsD
SFqCYwXDcqPeTzGXdM5ykCA8i4NfRcpBQre7yentwttpQEJMj+arjehRvfrtZlaGVVY3hvVGX7Kw
iIn064An2VZSsRKTsyjDwkofx3UrudtbyrZOv+uxjm6h1Q1bZ2ymL24XoNYW5t95PgTrMnXTJ9B/
yfl/jBidNFjryZg+LaTLs6/P9lqv2vxhRHDhqa5ThYeaEYCeoikHdewadkzGix7F5i0k8bn3V1hb
kG/+FSfpPq5gSHQHGVEVyYOeLNYdiz3LmFwtdUge/jBscdPZxpS11nY230Vvg5iZsad0U2LBnI/e
ps3Gv26bnhjBSlgxJSsskzMpgCjB/2jb/eRvbwuSji3cJmn9TxOPg9ujxYeJkG1uT5nMQ2Vv7H6E
KjbxPYIHK01lfQnU6MhP1zixPqqNjezTmdOO6hLTlDnQVvesgM5gZi7jdN/szzJkuULuEhlZZdzy
CL/ufN/2//dOt5cwFFikOi+NX8BRnvo6yBxUX8L0wRhw4UE2rrk99eE4ndSqt95DtL73at/pe69P
o4/eSY7d5J7VRq+esWvVH6Ik+3xLTvaD/hAb8W+tnOfgRFXvYHhBD8e3QhczNsNmq2I8tap1G35A
UhrVZcofb7iH0bHWfjSzrBRPjpT54tbGCgEzhO5X/w0TgVbMz/GCmIDwVDz5+oNrmIuSrRxlfyzb
ZTPMvT2ykm8S6rp63lIeyXlLkAGLAJ2iWUFlQf6Qe0yaArmQGBrG7eH2ty6DrRbzX4nJH3C/1mm6
jqrr4loz47ZwanEz2SdpNOxkjwgy/q9sdgHA84+9BKX3nE0pGOUbMqPQ2WbXQA+Ej1CR9jxABFw4
fYDGtFnTH0AVPw9LS0KT8iNwfeVFGkzyYJPmorzRH9IwMTdhnSV7pckhYWr9xZ1j0vdoOP32gEDw
x7rG+O/Jc+D+4Ag8Nd/ZA7PYHx1t8xIj7zXw3HnBKtl+xuf7KXT66DMtnFr8iVRK60Wf7cLiAZw3
7mVRZfvIsE2Jos+V0mgX7N2pky3X9FELjSEK1IP0UtLnycmd/fLtVkdrncFMrk7zGXszZY8LoPZm
Gf0XoGzZd34mfw0ARd5mKK4HTDVm1J+7r/myAtP8tFiNLbtvWZB1VGESRzNfAIE5b91Eon9ZtVk+
rO0kcr/INRHzzGlw5ua2atMr7F2N1nNvqzYya0hRlXp5ZPoNWP51cK1QouNLDcKgG1gXjAEpzHbB
KmRRnjygJfneLy0/RYhIT1IUi5V8WRtV+8gswmfpTJEpWxVFXV+kmZAOXw9Yfh3kRoajDIuVBUy0
vMAKLgUVItOhznJ7FYwOPgy/JlfIa+pOcakm3WdRowrrS8SnDyLLfLrHncKlxtpYVwnJLN30hrPh
GV9cw7n6msW5sQd3UFxZBiUJe150n0fd/JARvqw7xY90ZKO4YVXlrMM+/eqzOdj70iED5dAnbHuD
2PlAtgwlq9sdZEwQFl9DJ21ICWfAmQP87nXdnPJjhRsccDPZtPlm/jxAk8Q6bdknjmb6XIPcYTlP
Sd31KEp7lXtGcRMP1GbxK7udAhgot8o4ckUXFFc5dGJndh8z6dgCOhHPLrdPz7Wrzo9olnt7L8uy
Q9Gk9ZvnTF8RAM2+h8b8uZ5anPZA3S/Agd8GiEwNgpmf/TTNXwYvS7a5YyLuvBzkbBJWY6JF4RVG
YTxl/QVyVYAS7g/qB2Si8/GzlivV1vXBi5oa35/CKZONoqX6Vw9mQFlq8Q9cQkF4eqX2THIgOdqF
iixorpRkEpR/dK/znyIfZKHnBO8BqlqvQI7Ti9UiQKrGOop47FoTrJka5JsWB3drPFEIfJBYNoW4
nv06ON1wiboKa6xfIRnWekqz8QoEJqXDQKYHMsXeNrtq3Xh58j2NvvaoHv/QquVXNvrxq6JRowiQ
eD5qlD+eUECuyGaCs67s/orjQ/kK4/7oLZNGjtj4UUdBYCNN0u712h18rG+X3qr/Gsf99J6jcXD1
OYWDRhiSAerbCLfvZZTj+x+20WtPYWKzgHDmDz8ue4o2SodSDmdUHPrbGcIPH4PqGjuJW6LUeh/i
oYBfrpRi6s9ZiFt0F+HDE2TloRLxREU1rBUM8f+0c9IKm6gHetwNJjT/3tNWgukMjXA+W9aChl/g
ofemwENlsPRWWWCwzok+Cb89RqQ3ZrnGlhZSeTIgDugX5N6lUw7hvyOkZSq4TEOl/TkiTNvukIwx
8KNg/uYm1XB2bKt5UcLefFAja98ttswSAgpQ76rSbjf32HJR2dmbvvnQF+nb3uy+kMJJnyD2229Z
k2ObigRuquTq2UOcfa20pvFhwpzb6uEIQzLUnH1cjM2OX2aBkkwb7jS1BUwldjIBdA10r5fokpkA
gcwgMSeUsxiegY0s9b6OcRYZW015R/5n3uMuN2ylWSxTcpVZ7VGadgXewcFz8OE22J1WIdnwN1gP
0cvUKSfN74OPGqXSC9OXtfL8+aBV/XffSBT0peE/dpOnbhRM4vdCeOyVCFUtaS50SGmOM/b2s67i
SnIuq/TlvuCSM8Q1UeAerHknCzhT/tF7T0TqgNo4xZy0DvNdV+Tauco28xwMX23fH7fMKu2piFEg
8dLoH1msmQZyfGoUuM8Yp0VnjCnibd6zUK9Rv3bJOqix+t5ZmfagYDhGzcwzPmxK8vvBzanbCWim
TJDnngb/Ik0usvvS3UV+A1VgUW5VQsV4iFE/ktZ9k+YvznuFxZLpFlsKa7E2whqhgugj7Xe0A4tn
uYA7hmRjIiR8IwfYHl7Yuh2Ex676Whpeuy+R6r8qau3PKNRzSr68Xfd1n267xFCuEtMLAwXzkrrf
AY2Bj5/NZfR9jOIkWzvrhjP2TcHOdYIeulqHOL9XkumUU5UUFjBsDv3S879iQ0fFITWnlz/GlnIX
CfrZpaxqF2g+3pWIHlMWmVSy61mcXGwdF51YP2GXBwPSqnD/6B3rEutJ/lTmw6rKh+lBWqmElELf
2lYZbCTWetOSRep5FHbkbYsmqM6jJGrvbQkmwcz/JKe3QVFtrJldWmDwXBNoUH5WIAt/3kOCVbKr
cFR+LDtHWZUFHq73CqquJ9WFksxJdt8SJ5E2IAzqeCt52GNAleNbdLk/vCV8b3ZBl28CtKrW947b
8z5EeOlfcLNn5tG2q9TxT0B5tADR74cb6PyGMhf8eVKXfCGWC8H6mjl1sz6MtykbbKdYOYM1IdWX
RNvfF6yyau0TcJB16kZbad4PDhokitP7ZxXFAWeVJbl1Usv4ZQ6T+oo4PntddVx2uOOTp7U/tMlx
j3dN81ZBgzp18KyWYWD0p6ekMR0kun9eOQ92fzSBeXl7rXCTL4GNTzHIxGKbBCxjHD/8yDNX2wMh
sPf+4Jjvip+eBLmYsQBbA3pAFN4ek4dpxORBBEnUJDmy8J23Shgnezfu23NnzOpafLzDhoUupLzh
PCh6/xnhYEsp3tCH3pd6NDx5I/zXhVqbKGRW8wHcsPBxZ097Goq8eFk8InhUpzPzoe6774rXfkOQ
rN2jelDvRej2Ytrd8Je9BPWqqfcicvtFgtmIDHzlw6/VBqu9wohWYMqBdUAaqWHxC8AnHNv6k92q
uxvoAWHS/aBGxq1Z5cXZ6er4Ff7NrYaQsetBc8s8ScUgtiv/2Xm4lxfGxuxPLDFicNM8hdcwD/AW
K9x6K+MbwxzxRxVbhYgKEMLK9mkm4XsvkMrZfT8ohVRpVkuKJ6yd/0PZeSzHrSzr+okQAW+mbdmO
XqKkCUJmCd57PP35kM2t5tIxce8EgarKAtkkGqjK/M1BMGK3H6lzy2FH76ugmql8yMCCDxOgmHSR
5tcerCDc3CYJxEwu1KPyu9EF6Jq47ImqcGiSz9g8Bs9QPq7v7nCedjF4wQd5bdeV0e2dAMPx6zt9
ednH/0uErASqsUjPLBrOV7hxjldk6U2P3aSnz1OSPUm3TQVp32KYshsKNC8W9vpGBDymxY0dqovR
IdPex4BKpGdehE2UBt1l6ct4eeeupl6SYPwcLGRN14+ibV5l+kEFuvml6y9zB9WzVsLurjTrYCfN
wurPVZJHr/qEsYaXWbCYl9kdaGA4L2p937GKel6uWoZf87rNsOfkEb0rlbq8awOH9SVsv714B3VO
rx7KAXkqaZpjUT7pLXrxpQN3G5jRs4ug9L04C7VWexqETJL5toG8OHratueOhyJmk2jpvHpTfUq3
1dJEn2M66V1cr2RUq9T4uWRzJoNyqGNkddi5P0iLGwE8LcJZ+mxg39qm0yl1fOPerUpSbmEF+6qI
f0uXpc+gEWwZsLKvOHGFhwmNebSGldcgiIrqEzzuau3vy66cvgG+rvZDZ3Z7IzG6b/4+4C36jVpW
tZ9V5O6kl4RW0P8zKw0FfsdrdkUbOU+weddD6NfBY5wW5Z0VFcAKVf78uDAPZ5SdWMKPSbBrGhW+
4DLQ281wljMAB3AOpH09rez6mDp6fLD1IehWconbHFQtjGxRyx3C2HlSO+OXIGqcxM9XrhsgSubW
+YnnbLAVDI7l7gx3KL4Dnta2sWUUxwYA6bG3ErK8DSaQwrjoYnYhUVX/GFt9hKiU+g+TOZoY/vr5
HtaM8SKxZXfvd/gZ+aqFsm6SuWcts7GLyoY1MtLj2UK34mwsB3tWC3/XuH67AtoHNKe1wuY+9XAi
0UKWN73Vjz0aFhDTVA//FGVO9TNrdhvJBQUkgNOcWOBjGiEDRjk1J2s5+LVxjMhP7iOf7Nfa9ev4
VCiz5mK9wanlhzhIW3VS3zU9Cq14ep3IUSNuI6eWl3a8vOa6PVAK/ZC9NzSnO02avrqm8ZPFsyfU
SjL6cvpn+ObXQ02e5Jm0UziLeH8jQeaZ4R1wiC+ZYVWIav/nwC63GVfSnjzKtmlPxcbqP4ZgNFhf
Z1TtlK3dmLXlh2m3a8HBynYZdYTOSWFgxgCC0YUDCG5UmGOZSXEQkE0nmeXUy/I7CZROf4EPXyE6
S7SquvnBWDLVMiqHYejyuxr5mJUM6KF1qAF6HydV7e+H5eAGRkxGvfS2KQIe97cBOfPD4pg07FZl
MAwV7HWWsFZV7JOloMGwtKRf4qWJBbFK6RERKmnKgFuFfC1DaH41iLcHOP6f0TpGaa+pwwc5SH9u
QY4u0bIHK/fvAVUt7qykxHJvGZBgOTOwEb+38vsc/xDzOij9zpTfwffEKCc17v7K48oWIu3ULykV
iTtpyeG25+gC7GPt1N2PJRmEV9OLsvU1k4JX2ZPbOMkmmK3oXknK4Jy4frklJTZ/4Wt+dBs/+qV1
bJkAixavFFEx2Ymb+NDVk/7UeaO+khBEQMnCaPN3uRqJ2Hrdzn6xLwJHw2LdUD5p82IN3XTxryq0
1lCjqdC0wKjwXjO+mxkg+Mo2lBc0J6atW9QTCRHVOCijx6uxNLKHVC3mBb54CELWe3GuuSehhLST
QAWjj83OrYGhLHs1CYbG97E519q4qlKrPyKNpa0DC54YFiZrYasAPGR/Y3Xhq+0H0T4AFXPk8RAd
9YDq4jRmlIO67mTZmKUZy0HOXK3PTunMJj9Phvuq69/7ZbDujHRXq9QupHkblfmBhm5AQy16dxu9
XeXPD6zZbnasy19sG7nzxmm7Q7JIvNQ1KhbJ8JbxGj/5XWOvpdviWcEawqsvMIKtV+Ame2uRgPFG
1NEBgoPqWma7afSqtGr43FRoXZgOXl7OEmYViCW4U/gg+RBJbtwyI/8PfRKS67NycEobRWNSKdc8
ydA9hXOsUUmDRmI13NDFeKSis9jDxqwZWQOku7+SyXrhrpO00y63/jxFZG+pTsoKPrCUHcW76jgn
cVdt3KR27orQvfRJCsgcPiq8qHrhReUdeopWWo67a6Ru2WjYjUhgoJY5PVZ2+0Qypz0JtUsOeZ4n
Wx0fuc2N80UNOTubPtoxy6Qr0atgqrlMlb7bVK1x1U2c8Axgf/Y+TUZvcctPbdXyrkRy5iScutIP
kaaNk/IizfpPU4hHiZe8j0rzw+jCGRZl99tcCVYzu7gIS+kWnGhlt53ViU+3+NS5LImVPtx6ixmd
tfnQCPd4CGBS6caU6Eg8sH1PTO10O8xNqH9s8luAEPgTkxWkjLAi/TnLgDr30SZvKgdCoEqN4inU
R/9owmDeoAMyfYuD4aJ2CE03cV3vZav6185VNr/hgmSSUTnYTZZu29ZDde3PQC9b5VtbAmVyWxtI
xIC2RdwS0YF68fzAQsW/YxMBd4SW9IsBiDRvEb3RPk0jav2r24DEKbPu3/UWUmY38xAJqSbMw8LU
OZANehW0ur3g1nnd8cVokpZEHE0ytlihOdWrtOSANCOlkRnTRpnVFm14Wa5xi5BroAvyfg2JWK5x
+ym3a9x+ynINyCnOaSrNf9RcC1691P1kA4K44FASvkYVBPupn6udDEZgZU+ajpyFjEqfAlKzoLbx
LF0eu9z1nEbzAQ/48LVG/Y6MGbBcGa3ConmsFgOeZVCmww3ZNxb0wIWljfOwb+Xhb2QiqDthhflZ
jTWTInWr3hfKVLLt8iZARuX8wJeRSqyXaW/xPH/1SBkeTaRAqh9NAMkwpdptOG9uYZLeWuzKK4Mq
/jwlOH6iedrOMWpiiyN6Q7+j+PSnDcbiyIJwS6MZoBl+vhNMWBrD+zQ0DRc3wZiRB/tXW8Zde/DW
gi0z8+A5NJ14A5oFixC/ysbjVAZPpl/wxemjnkdc6T/yGdRPg5OyU65tY502dfTD9iye+739pmDr
tU+HrrjLYiv8zE72IgEt4P41O2GsMEZtuph6cHBaGCou/6ZLF2KWgTiWs01dr/7sxvPbMLXOr86w
D7FZNF8dpZs2/hKq2dl8mrCjvoWKVui/Q3llRseO3EfBTXl2i7bcqn6pfRkgQSRaG/9yHSOAddzl
r4jPDXvXn6MDLCPzCYQOSkhLSJm4qzR0xu/5bKUsf4bwnoVgSK7oS2Pm+Zo6DmA9qy++KU3onZpW
GZ8z1S0vYaU8WLz5n6VLwY5hUzp2tPvPhHwLBE99kFGQi0jLFMDPi17N2cGNlrKi+mrcybBp2Dn7
j+/XqYqnhSCrXGUtg0GLpkpDjXqHyn501816BqpAix+auueZkKS9em4bFLSXPswfevM6rGJNTPIg
x1KviRSehdzCodGb+x5R0feYKFNVVnsVt9RtovwYpUeaQ/GKuxBhurOrqtCFyTAd7ClBtnzQ2Jcv
2aWkNctNleNFr/gL6jBXWa+6wMv9Ksgf/BIzm9gr2kcUn0K+Ll53kOYEm+kRkRx9j6or4GtpLnEy
kOC7qMClwVVqCVv6AzVClzaDeRK7LoRElRvonDvWUSZc4/oGdGOTu4Dr+85Ld9Xk+kdNnf1jhyoU
LPiljW76ZUjrhtXJn77IqN4DJVriPgxXVA6VrQzdDoVvqNbaa5J8+QKlcHIiVvZl4qi4MOqWe7QD
vU/OIUwyn5t8z8MeG1RSGCQieNGvJz2GWq4YzkXOIs32UWGaX279qYkrLBXl1rm0OOatsjQb93aS
G/MmXjo1bbpOkdaHgUFxw5Xl+cNeRuSKQ8dOyC6oY5M8ixFGWWfF2OFFivH9tSfNjeHaBuKROx1u
rYylEi1jcuiBMDIm82697tyV7Be9beumCJ4qFkVWbEufW6UKEAbaGQWMJIBzyAf7gRLBUl7aitq/
lPVonyVWRWHoVIzO9yZE+GPNRmMCN9q0+3jYSCZH8jd4V7l7w06wyFxUW8sZ+cEViiAPU9u1Jwlp
l9yP1bXuPstD9YOcq1xliW3L9D0WEvuJz+JdxjZpVoZuJ0f5ZXRr0O6p5BzixlefpWuwYJzx1jFh
F/LRBjRSnk1r3CR2iS3U0hU4AEpcIK2r2yzKsD8b81fezhRw9NR/qpvwi9dO6leSG/7GGmxUzKau
+JLFn4o+0L72jcYztYGchAGS9pUkB2KLafWaj+V8xii5Xcts3yiok8CVu8/T7mF0UWPA7FZkScnV
cmMGjntkC62stIXbAo3yvSmeP7emjN6CxSDIifDjSesZMmY5G/ssbVVK0x2Ib7hj3xWz2fIm9P9R
4glx8zn/UgYBoiFDSvUt6a3DiErKupgBSszsVY49ttyXKIFnHPSW82qnRbNKdC/+hWTAyjEL83cc
a4/OoFRfc83T1lUXKBCqHHXveGjjO1YDH98JuiNvPuUQpGb791kCXu/Y14Fy+L/jWC4VuwGZKZwj
tfoJFWTYfT9GAXW2uADTCMtyvLDeN1jxB41lIF6FUjGYr+O16HU9Nq177rDf+4BnuvGRtMQ/l8uM
24b2iodaBlLeODsv9Zb/ll+Gn+At7kK8en+nIeZeVLi/W2gTr3urq57bIrJ3amg1J8iy+TmvlGyn
kdt6mX3XWqkmGaZlugP2eUvFKd+pNqSPXzh8Ptv4URSzZx3s3J8g9NFMEbhcpRQC7lnd1chqL/ji
f/sbakP3ErRYD0t/mZr+LvNMd+0EoDwsoHzXRfmtKct9aVZJGF1EduDW/DBKEfoiq38Z7Qv19zsX
tnEU6t1O5vnb3DW9o5NCY7mT03RpD9OIBoWc+lnsvkcF6OYck5LNUmzMTwNmJDmkbfoGK/SPgDbs
XTEML84wI96wHMwxYZEvp6rpvnfehqVvUIyvetnqGHn8Z1prR7D0zSAdn2pWJUd0QPDQ8ub2NCat
/VApKRTw0cp+Rg6bBLUy7z1H/wEMV3twTQUJSBfSmQ050QbMSucwsHULEtvd1WOpP0ifHKw5uHdt
9uRWVfK9qUdFv7ftJ4lq/4SiRAxx2Jy/3WbLYGs5lBcr+7noMIr+A/tKWjxU8qTFAnyBm0lziciw
GGwLxG+QXAIBuhxkt3ndePppTiGtj3fSdwvJSypjq1sbaWj4XjB5thJYIYJNiXjykATzwUW6aWEe
dRWmoZsX2XZI/BpZ+STe3pwTwY54D/08H/MyV07oCkHIiT22JaYWmNAsefz+k+HgNAiGO/TLsloN
bGVOcvjQ/nAqQ06hF8dxkX0age14w7ApTD/+sfhI9ArQFMsFT4n1QQUrNWkOmPPl+1HTtVez739J
hOPACEIs/ksOImWbl4VO5jPv7h1NU9aazlIfOVSAaU6ar+G4lWfI7fWbnSwOTzC0jEE7xhl/CWn+
96gIGsEXpFLfo6JFSlaiqMtVZzDHci3p9gdLO+I2EiKoz6VvUVX3mEJjOyTRED8rAKywOtDCH24O
AMemus4aNZqPKIi02z5pre/1JzVIoh+GkSAPrBvu0Zw3dcRuH/ottDgn7uDrLcw7OURKCzE7Vbzt
rY8cm3qWaOlDohdcogTGferjC584+7HwP/2v2uZ5rwL19uEf3nTN5Qwh1+ByVUiPKjRjJCZeUEXd
ENQnA9l0xJ1SYwAmRH463GH3Hi92X+SnTclSS0coaeyoBMduxSyIVRQRTq1krJMleX2d4OgalNpY
14FRV7l+RkRwr/SdeqfV+gSkdkmXIxBFjrwDdYZWUo1GY23Zd7DLWN+M0xdeRPFhRl0Sy1gECr3F
Bz1q8/QePdjxfmw8chRGvw8H5O9FM0QkQW59N62S1vLf4yREgm9x0ifB0jexSSD7t4DFbjG369+u
FQ/2uC6zVqeYiH7RzfZpTrR40+ZQtIVSJgNX8lilq+ol+nELNSs/W41WkO26ie0utK/YPrkYceBT
a7VbG4jwSfrkTA4qflnNTk6NSOPrdwsP9LyoVzKkeWHaLZJq/7BMqXbhUjmXQyKVcjlFhI7p06Lp
BuLzlZdGtf87pm58Ym7T5UymyNmfedfLsgl4/zFONv4sRl4d7AK5f+VWRhTLOS74A7nFpes66lxR
t8uND4PCOWYQn673/XWcL1ZDFh6/Gsdom1PfkwD4eDraxlMZefleRzPoJDFGmBX6WU610M6OwRjN
LDYmp/b4q4QZnq69Hp6HqEVd58+ZyzpYgUp3+Ks/lhm3uNvc2OO+rYYllfjnKrc4JSDniBzLv8Qq
8hkpkEW8Qk2bLtrFiuPt9EZ5Lv4IWnzQukAvinA2guO6lzdkyDdi8zdDp8Mg6kTu+8rNEYJOIsDL
TsMvYwDwupVOFzuK7bt6O9T1ct0o0AzaoM/vpFCJWqG1D7GgxiKPOudQTOmFROQPa87616D041f2
hDIkB6XS3rxhNi/SkmtFvvKqupqx7fpYebOrYh2DNP8GazrejXjOblLwmBhR6HvIptYqWjadYTyD
6Y3ZjfLQUu+lr1+2pApIiE247EYj2Y3Oy240YzeaINiLY+ay2S07rQM8S7TMm/5c2uMNjiWBddBH
zXyQAx/AXpV9z42y9DlaZT7MbWA9eL65Nb0KDYI/sSkyG6fWHE+3LjkzUlJgTt/Va2kCkSkxzrL6
DSw8IJIgvvQ1OnDTBk2e8SKHNg4srGe1nh2xHq1EDp4qdX9nAEwmI4AtXZ/hVRvb43SQZmx6b2OX
BY+REzefleIYLu50tZt1IO+cKvpmuxG5xgxt5imhmNsbPZh2r2OlZrYO71sOUx3/HqLUOEpL+svJ
Wye5yy5umYQaoHNPxmHbWFaLn5gOeyXUCmTNlukygZrxuIt0ZBdlhtv2FC2T0GLrn/Zhdahz9MFW
YwwrUw7XtgGf3FJgkAOpzNONjFxPkzksWGFX5s6qwl8JxpJsUpa+iKCdWeY6by20JQABLPlWUXsN
dKvaNDHiabe+m9uB6MNKSLWEzHbGPeaOzyHZs2PswkIVSW9wiZ/AqaQvQTGH5wwTQ6Qc0ef+0586
yGz9D/2obIXnsE3uyzFAVc2BrNu5+lbEYG8CsY1UVqWN6Tg2xyXvPQUEfLC/Rcpsn0X4BvKASy5I
ZS8tnEwP3KTers2c7w0zwdiKRg9sAyoWqflD+kSnpxeRn9oH22tO+tmuK30Tl5N5xEbgZxF45ffQ
Kq8n8X9O/gwtJ3iBVd+lR7fyb5bzrfSHS7sgFNO6bh+XlqAZ83+1/oxl0DPXPn+nwxWoYOTjbwV1
fHxIF2WvIkaNdorNL4JliFwbj838TtQWYx3JRaA1XQ2hXCQVhz/iiv/plhiJlgDS/RI9DgP50/9+
AYlsRvAJTpH/rpOZlasJBdE1y/RO7UtcOLRpOsmZiREt9lkSg7tEqqylu8kT864YFOgqhOtMJlOS
4raK3d77BT9MlKDb4XZ16YNghxhp9mXy2/oYoQa6kWJaG+mADCsktDs8Gl90tbxIfzhmChihJOQW
oeZmGs658RHCZ/ff39f2SB1/6U+Cvt4Yc9UeEUpWvvySTiPkN6bIvUcZPoa4yMKWtTRWFhb7kAXU
8lbon6Q7n6CEJNCfr59XftHrB5PT65/l9kGufxoN4f61Y/CBJKhHmWmrVU2+yoZoaFfzYNZnI14c
ww2v+qRMtbp3w6g5pyW7ExvlfNb5O1RQrBfDMqwX1fCcFegZ64Chs/ky1RDUc8cu1zLaRhAcunJL
Qt/26jWCVAiAnycExs+a5Ztr32+sdW2oqAb/Gbg10zyYmxXOKvOdE2jHQAkKe13mU3D6v05dRPNB
Mw9xsQLnPx/nbitd9tIvZ3IJOat0hE/R6EQaaEaT+53/0kQ7EHTKWSqNUoGMjN4+oCWO4fbAFksG
esNFdjIoje21s0jiR7NsMbQFjVttUOhd5TFG3Pg0zUhhmKsQ4eaHeB5/8NGDQzOm6UO1HCy+Sg+a
WqOnYAXuVppOa4HVLvAx2SaA+ShUONSAp9jAFdj0f/41mbKCDXoHvccEAP9KRuUy1eit5TeQLlI2
B/Qs1LPh6eHJKOzFxkJ77MdC81eub246xQ/vW2mm+Zyuy6RM90Xmq48mIoiPSEjhs12w8+uXeTI5
zV3/Hjmd9y6ZW5bt99QZyqOEycEl/7GFR6Jtbn3UU6+/BSiZhTPlfR6bGq1ez8j38VK1qdFNSMtv
0ovhyp9ew9aLb4mKrq/0dmW0xM56rzzleV+vmgKBl2Yc9G9lX19aJwDLUCDcj5ts9k8fgUIAhep/
zjvM4ePYVR4iu/fwuuvqY1irztnRa3AXOA+8yJXMhhVl2qdVE4GYBUkdLiWTBJuanam46Svbm3Sx
hrF+tcW8zrvZ+j4orBS8LB4fmkV0N4r7H+3IRrG2dRRRTRsUnxGVT2nRIX4UoXC1FARxXUHabYmQ
5p8IacmkITHUTZNHjw2mKNdHQ6n4n812zp74+g1PURJeHw16izdCHanWTjbKY2l/NjEQf4qAh/4V
hXKVhfsR7gtZnLIaW57lYRY8a0neoNVCS7oMXNUfKJ48d71ff+jPehSwmgGzgWExFZymwB42g92N
F/SFx4uXoeGaRzYJTxQnt7gMjSEGe85TFxjFdX9y24B82JDEmYVrkmxGrqdZspi1UNZeeQmW1RPc
98faJW+nQqDbioyomfRkkHnXLjqjJm7tiCSE8x4H1XGbG5p1Nyxa3fH4XRtH4y1yZ+No91oBAAo/
udDmHeImbUkBUXOeIhOAz+In1yYWKIFBeTVs8BUGeaKnRF+UfFxSgFoW+E8qH/mqe5qiUOTPvxBd
eI+MvfQ9EmUh4KsmWUfBnOBQ4bbqr2be6KQbLlfew5XioH0e7Ca/4KUGM0KYEFf+g/Y59KMcFxQc
8hDduwimQDW/xYVTPbjsJfxV6Va8J1hv7a8QBaULLPBWS97uqlUbx8oeuU9QGJ6dnoW9BB4fdyqS
F8+RmWqHzB7mHYyy7I1kzdkuLfackhJH1YC8YFG8ZRCKzxA61GduhOLcF85bIIR4zFisNfIIzV5G
bUudn3/JqRxI2FYgqBJn3TcJpYtErd5I08CErJVzbAK4WCXDnK9x7Zm3npIU973XOetB7RdhDWq9
OYmcR9iO4b1mmNFa1n5JO78P6FQ77gfWzmuzNiNMYRc92aJCfT/3tRcqNeUKGWrnVzuQ9C/S9ocC
g27dRxkVyCA0D4U2F/uItd4GVua80fJhOJnqWG7k8WIm1ZMeGM6L9Lfsb0j6UHD+0w/G8oKyWP3T
NdP8rSx6JT+0DkUqR23zC2BphNMWOT8ycfllrMGBSdmgn1YWwjH3AEX8k8LyVnBcf8O9lsHAhXW+
EGFuSK9o8MojihIZClfbYeFWqQ0lWSP3SoxQ8/huLFP7rjEaeMFIz6EhQ63npfZL5L2GUbt3XNu+
lAalUaVF8gMjxr3VFd0bdhb9vkYDabl3ms+OAaS1mPNHcAfDqp/SYgO33QSqbmtvWvWzmVW06rzG
usuCcaKKR9NAU4mEsftULCJStd9XK22MAIMvs5sIYSILKsw7aTeChAJFpbu7ZllVK39vX0m/PL7f
2x/idUPt7vRsMNZjW04IQsZgMYCkb3od7TmnK4Jd4tT2bsJw87MRa5QheBMfZJQcQ4Jye25dZNSJ
zTujT8rnbHBshLbvJAjSlfOoVdWDtAw7msBUh1T9lutnfU2ONUV7N4cX0VlOh22Dl72oPwGo9i/9
cjBz5C11dKr20uxrdwaZXXyTlkxxm+jNMdUAFzXigTD1+xiZxU1UeMYd7l9UQZc6XGUU0CeSsFpL
vU76pA43eDaQBTTib/2KEmq7JQV6tWWUWBnNE4C3S6x05akP5raa2PzzN1+DnP9U5eOEMSt4BjyG
42vTjvCEonIwgsjP/XurbD5LCYIKpX/vKuVnKVe4oefJmFQrrCXSIVLQR//DvOUqEukXEFct6mO7
SM32snyURaOvoFjv2GF8lmVm6IfB3svHcSOjrErTx9l4G3QshcWGeDmUyFpffG3Y3xJ+Nnp80nXN
9+EF4WFl3u/92kPBJinSu1Qv3vyFmZaG5nDXt2MMChLemhUCIW9CrSbzSROC7NZsov41N6P+0cJS
ooq+svjx/3GHfxKgG78yBbelcLbKF+zwjF0Ejv3EBgilt8BanCvS5rNvlz+9eJo3bmA3a2TBC+Cr
uLfGumbvHRGdAT/+r7aMp8t4l+p8hSvoIv+hv851X6yEkFeFXfOMhwpPn3K6SFetFMgrxvqLEPjk
ECyVV9KQ6MIuPL/r4f9zUhlSbByFjauGD14x8+tksbONm849uKJ3oHduu3ln6PaAuHdO7LG7K9oK
4MqkfLLgUEv+13Zt84CqzrRpJtYsmDFE8+c6BB2YkhjaiPyJyNNdhff6aUONFrdl27D2MOlfbLNw
LlHkwbdZzuBNcah4+IdlO23/GpCQgToL/k3ORlp5hktdOiISkk6mvQ2RZ9sKgUL8hT1zh+BIA8IH
voVWancN5cKjhmHatLpBxMbcP3hBGR0F9DXLqJwKlIw0AOD+8V+j1yssIzJPLjU4sbo1sX1lte/w
klIVsPxO1Wf62eh/jrzcEZEn88nKgsW8IadLorTVCqQA2WQ0gDa1VRNAD8/6Sd9cbyZpj56hbwoA
3Or+Nn69mYakv78KXmSjB/dEQ8gj6FvlFM+auusSM3hW8R6Fi2s0XwfDfY5FNZq/X1JY6m/f6b+q
SBN/ScMcfncdBU8p9nn7cXCGu9HSf85j99IKkqqxG8xFaF6/h1asW6dOH16iUlnPrX7VEbjiQUf+
Xiv+lzxbZZ/lKnF0j3PtdcN17UsTLFtY7dQIjBuAL4PmdRhH9a3b8Pw03ijW6Xhm5B2QEs94wwRX
3UVGY+xktHax2TJDC9iI1YHRNks0FTovQjnOxG5gsZs2tSk82S3OsfLfl76+juOVYQOTl6ahOu8h
0pSDXGUPlHi402Y1Ufd1aH+bvbF4R73ySTTyX8m6SrJxU6UIWaFR3QZ7IYHL4TZy65OzQSjicqp1
GCQgdgyNKdKO+uAc4hAuluMa/+iKek4qO/iVJ0BgYHCCNEt+9Kmif7OrHI2BPk++1gFU+LkFNaY1
QI1gjMWfAx8pv5HE9utQ6t7a7lKomjrLjTRlRzWHPBazcrzXPCu7pwBG+bUOzO9p7+7TbEHzoZ4W
dbX6vfdYl+tZYz8DXBp3Fb/wqZh4xts1JWGxPGuVLjko+ngnemTSJYdscQ+6maJdYxczIYkbTCM7
9GlyJ5pm0lUp0+dwcHuoM13/MkGV7RJsp73F2hHCU7L1Qx+UwNKEUR4/pGF/9CkjILwFappSskLu
NLP7F/T86oOvLUXl5UolWRD2icbi8gHkVfsDdL1BXoPK0atVDAZvZ7r51xvsVc4+xCXcVy3iG/Nn
MibGssPzUKmscyV8ki1d0iOXB1+N22HZEUqfjnCl7s7hk3RxoyIxmPHqk8EJQfUzBNvPSKrmr5GT
z6Sd4M33Ee8rV8fNdmLNInyoHGeWNRiJ6mB4avYagX/dj7ORbRR1UHZ6ZRfrQgm8At5XpJ2R2N35
cxAcr31+Wr/k/WA8OKvSMAuEfzILCw2bcuCyhrMN7XdeFQPoRmN+HCzrH+mmWubxlHb0g5EX4Wtf
Vfu/bIitSINpE8xweJe6tRyQw+nvxzDBFtd675L+rAz0XVcb6Zp/fg9EbbGoccgZnUUG7Oqu5ao1
DjOk2daiEhZYEU9xO89XHeIO1M9h1pdFfelmJ3jkKRg+1svBLCJvbVqAC2RA+mQ0AluvLuiOJV4u
YQcqDwgDHP9f10gK9cdYeNpBJsqgoQ+fkOQz7rQeJk7h4uAndZnrIbM+yrElduMALHEOHyL+KK/d
+gZL/137z1CG87vrDk8Lk3mfB6O7uiLMtXGKHnNzY2M01mzRiEEAconunWb/btlpsIEBd51bL0MT
2C9R+KVt/OFZetJ8GEFXNMOdjAXllB+V0iURHoCwvO6hwD7PuxvkI48mbv9bW6AeH8AhbZN/pugU
7G8h+ojdMtY36UEM8dCBtICivyBmi15NUARY8oXqWcZy3xk3Uzk3exmNXFTro3BCbhfg+KtiqdX9
FGnXqfWk1ausWbDQY2Cu0ZHIKd4sniw2OY1D5ib/hOhiNFtSOQDyY+Vy/RtinLlNZ7RN60KzqT9D
c0/BPD6WQVnfx7DWb5ge6Vf5JHDQiPVQBfkQSybkQ6y/mOPeYqdy/A3EG/gxElNGcQ8Xe9wrk1Kw
PCSlq/nZzyYYq8fajLtncJQP0h3V8XuU4B70ufwYZegP0h1SpfARvduEVWMg6zN6R93Hg5TlrQF+
omzWZLzLb0FjnrME4762HzaGrsQ/w8Kd+XJE4WuWdO4WL8JiXU+oS6Jm2z7bSCkews5rFquJ5lkO
Iy9XVh29uoczgtdq7EKMRPn6MV7Q7J1tm9d6mx2zEY/Neb6TopvUz6QG1wFcHdHvunXPph/gj9y/
SdCtv4icdKthXrW5DfRYbf+nqFk1PoS4snA3PqiKNQpIGCAOeCxcz7Rousch9jm1kMu99cugzj7k
5HObh+biwCB9cohdOKOdo/9mb9s95A5IxdKG1UWe6W1U+/lEeiZZ48FRvlUjuqC2EmG2YTfFGww5
d+WkZnaW0WA2d542xU9diiantUkLP9lKimYewl9WWPkH4X8Ip2SGfbmzHM9aX+9IN1DsC7yN6wQJ
SUeclxVkizE7xkwqt33nImeRUriXIdDQb4pn9zItZyQe3I+jsfmZfFOwxqTe/IISyUb8bnzWqpug
Ht3zqFX6g+uTuRe6+aiwgaq15NPg4obhN621C4Bor+2+dQ7g6Mx1oDT+3g94QfJaaM8DVsrybpV3
ZhTNn1Ciyy/SMhb/ZW2EVyjvV2NxZ+Y3kDE5uBheAc/KQ74ZQ0L6vbbCfZ93xlO7HGzXyzHIVu1D
MPMGXTeZeW6A+16uTU85UAb0HyXWKnh5+Nawk+kF0M6nuQyDk6WNP97Do8XPmrTlWutatgfkpKat
ViMb7U/L1VPFV9fyG8hsu+rfJkPHgGIpUWYkyNZOWwbbW3VSapK35i3EdRISnzIC1IZKgNQ7Xa3R
NtNc6UuSrTeqtzAdnlgj/Bdl57XkNqyl61fZta8P6zCHqTNzoSx1ktTZNyzbbTOCOT/9+Qj1tmzP
1K6aGxQBLNDtbokE1voDGelqPGCiXfyctOZrUwxoIJWmjyx/YiICVsxYBfw4I7sUlF8hlGSZUZyh
+JbLonVASXn5rTb1FU6DpHltNlXWdhqdvyvaY59HqyTgISi/U9cG7soTx8TyIIfkN9UJ+G0a/occ
ocCDiGFQYeqnT16+kIOVo6x6z0cMyxhgXWWT7+26tLozZh1E5FzLbnG5vEwbmFJ2fB5QBZnDYZBT
pYtRzA4KJ3wwprBaKEqhbw0EHB965PvMxTSiaBUbCu5x8+AlcL4yqP4eFD07/RYsL2sLoccpae6u
sY6rWLvadZ4lpElCmGIRuMuemvMyk5AnBL7iGzktmwusSSKcrmt+g0Vdwy+D8p4yXNTId/Mf+4qD
8Ictz/ERWV8UfIcPdT7lx2hcItJEruF+wD5ETlzikn/FueUU7Qx1+Oh/yQM3fFjuNArnd0pkfJhA
GrdyMpbawvJyjPT0tmnUxTX2r/VOiOWVVWS4hf268RiHew2dvdva6ZQHHEzkM+rKT2vDclgUll/s
rhM1u4ttAW5hIcdax5seyuROftZz2CTYeY1nnwqtdTAqha7Wnivcm/OtHWba7T//8X//6/99H/4j
+JEf85QXfvaPrBXHHPH6+j//aVv//EdxGd5//Oc/Ld1zOc44lq6jpuWapq4y//3rGYUcorX/Ayh6
yKMgSw9gu8XaihIodC5f8jk3KjPoMnNuwNAlXa0/Dji91Ho6POm8vfe4hrlrbNanr7KhXOmuSVFo
+zirxifPqpDXmSmtmpai8F+M95oPPrzqB6RxzVj9ivrpeRhafacnkw2frYfWcEA/zzwgaHdTOOT1
sC+fXQXwCV9gTe9v7ExVdKz+suAWdcgNJW3KSLjjXjJ0weBjF1DCANeyqAMrMXejFLklFacIJ7fi
JamIGMcKmmREHx1YWboF7pBcxqIxurMVPv8yIi8n+37A+fi6CASp2MkbpSnO8//+r+Hqf/41DFX1
kGYnW2O5lqHx9/jzr5EmBmkXcBeHNAHnM1pBdUzdqqJgqNUr3HaLtRyTDf4R2l1Rx5chdORgbbXA
r3WzjldUXNF3Scv+AT5Nd2kw5MjAiua8dwFWI+6Shj0o5VbbjlFfR+umLj/Q7V19ynwUbu3eK80Q
LEOV7DKiWNAbr30KDVSwpqB+qOYrOaGX5AfkmJs5ABHaBm89OXhZXViNjmLANrUMHyoyB8bLETND
MWPKPw+cSsO7PtWMzwMncoExqKPqIEPlotGsOXSGrXGQr0A4FfX+esvLGLdMK88+yp68ZZsP8UZ2
0fOLH1AsupxZ5X3lLcFKG5d/Rt7S0xUfjTcOvTpfoN2//1Nrrjf/MX/76vHi02zVoYynWaanWvZf
f2y1z1O+lp2+GVpSQz4Fvr3W1AFnQGoINmmqr1DXV3UXpz9sK/6RmE37HJshPIxSIMGRp9qdCz5m
pbhj/zal2f3omB/T1MeI2+GhMHKAe0WJN1qjpyR2sms6/OZCjjPsdJg1QnOV4fXxWGi9djbB0Mjh
sDbLW7NHWRU9dBhog5j29fgFGST7WXOH7thGBvJ8avGK1ZK/N3qIYfG8xwuVAn31VE2gGzJbdNGr
rjy2SEQ8St8TTXlohj48yxHkYtEpG6aAVKHIcg5Ol0l1KMUuDEB1eHqaUD7+VzMUw2vZadnWTeAx
BYUbXyYN1BrqxbUvp+UydIaRqjICZ11aubUwNW+6z7zaXNZumD/3oxBLMVnuC08RHbW0dEJ2mExw
gcj2F6Xpv6uUDr/lQn1ssU/6KAr/JlT96Cf1qo2uDjEMKIfyV2BmmB1TghtU8dKoabVAobd/dRGd
AITewsLJlTMU9r0cRkQ1BK6gvKhWfdt1XZ9vLXuC1+QLbT+PZVPH1keH8r2A3J1s2narFJr/HcVC
dlzpFJ+Aknq7GM22nerycnBLQ4XJhietpiEAKP5bqDuIeGFrJsiWOR480l/xTghBRt5aBz6408Pm
89Z/hMJftp6C1v0eTZV6G4p2XKuUtJ6VzPiZY2n9w+pf0LjNPvKWd3ScqukjIMluUUzR8xAavO8c
3dtXQZM85RY6LNFkUGAy0/SpQ336HozIg2oiu49BULirsSg/FhTQljq1tm09tGiWKv3t/LK6kT1H
C0drURTdrS0aY0s24z1NFfWFcvRXCy++Hzbi/m4Vmt+zKjdQrGyjRzMu3U2rCucQ5uj/WzbFiGxe
hND9V2deRDFxUQz956I+6OxV2qAgJtOSCUI4CD9md5ceONq9F064K82pzj8j9AQp+0gpj6OhaLcp
xYFLue1X91KNC5sCbBqVfZSrBxAnha5093mkFSeT46e2bZVOgAAsHb4bqv3gIxZ10zniVg6lRldx
6EjrcU1W2FtGrWLzXKORwZnDJzQVKbI4fVo7i16pgoPewpmA4nGSUu29mx9UK+C4NA8pCpSQkIeP
nJNDZoByQ+2SBLou0kbPXFdBa6zkmNqkq2QwEG2s2zvV9K0HfW7kVak3Nt+92ljyZtJ2gwYmSj4J
8BrVVvXg4PlWVOGjq4flyYjQw5mfFbJJ7VRbeR57KrkgQAHo5ENXvUbIe4g8t9adAL/qaU8uahWH
crARuZbdphEP3VA/1HxE2yWWvW1pJU9yzrST5xY26b3sORVimWj/7xtfK49tXPhrNSi1VdY3aGHB
LG4QKin0/aXfZO/WlLjH0VRiMvnmdBN31vtl7rpWzqZIg56v6+UYJZnxAUbvQgW2N46u/a3P+ZFj
mAXnJonKbYNtw2GajFl3m2xUhjnR61RaL/IDinbiUv21SBhqefZT8DaoADyUuhD3dqGgx+ebZ9kI
N87xyc4QdLHa6l5r0+QldONli+joYz2U4Qtoi3ZMXkSoqI+91iyNOSTD+P40YXchF6hkBh9s3hNA
dpEUgzaPu2WBiMgErVl2C3aXN1WRfMjeMEf0Fj4rcV0GN7HFSRn3tE3jUlce0Ik8sc+Il1ioON+t
eC+fXUOGzqJRWd05m3RlK0Pt1g4voTnmvN+9adc2cGZM33msZ3ESeDohZBi33UpcZkaxAdiN1l5k
JuXstStgS/8ePK+FUX6XRoF9U3WgTgQnpXfD8JMlj+D8zo2K6jHOxFGOK9rQrys3g4BBdf4dqyYU
kuK1mueI8MAvX5ZjWH0dcmWHFZ/+s8QIBP1X62udlMoiG0rnPHjVuLGGWL9x5tJQO+D4EQXpLvKt
dGdlqvFsun634nwmdlLzG0hhvxqq8XM2Jfu0yjgEwCPRk9WY4dQCnt54HjKR7JSh+73rzd1KdfXn
3Go+Z69dubZASfoxL3g59qF7YyBODMk9BBOMFO171JXboOzHDxApP0Y/dZ58L7Q3UZ5zVKgqstkt
OQ0BPepb3P+QkXqKkMyUc0LI4CJvvbpGbMosysOgR5gItlGzLOauHAuowF+u/v1YQSJsCoZ2yS7D
xnGRmruKQlSwneZL17LLZZ8NmEnWQ0jKJI3u5JVsBIn6tTM2+krtZ+KXDodNzfK3vsQWBXegbt0U
Wv7mkF1ezG7bd0JU0YthoCo2hwUoIRzSunOX3Zi8o8DRKI99WWgbCzXJhaNbwxfkwVxO3Wp/rxdq
DseXCSntp1L5RJ1C+ZwA9FMupLyfnLiukBOe5S6SyRSnkC33Gcj4ns2Zey97PujCnR908VJ2ZaPU
zQtbx5eRx/yiCsVPKYImJdIkmlg2vRsCI2kxFp0V0uRQHSXH3CFnqiqmslZUR3+Cm54vUtW2f4Sr
Ucv9H5YFzSbqTPdJVbphbUQbU+T20es8E/JzqLyhwH3W2t756Q0fJWYKH7btpouK39WzMjh4Grht
dp8b1rDXMa4AYNweLJGJuygIXfakYnoDDXt7wdf0BfWkPHlFk75capF9MMIC2lheZN+nLt81I3l4
3mB3hdmT1zaT/jgWqf+l0zR14WOg9ZzjebYa2Y8cxQCmSW/0V7zS86Nsqq5EBTYtq+V1TF5NSKhO
AgDDdXywWm2dUaBelb/Wy1kzukFTun/A1g5bavBS+IbX6YLdvr7UlAIOsuel34TaGzeo/0xnP4II
opjRaTLs6SyH1AGtP0sPuo3syokywpkU946jNodVcW3vLBPcaG2EHQJhPIdES5GxiNWj2nvjjedT
YI0pUn0Ln0Ir675FQ2StFMN1bsKhLI69iX5UD2jzm9rbd4Nvq4cqrcuNGfuoUks1ocsliFb8Y0fI
8X/JMEtB5qtG0WVaChddhIeMNEh2gZLdtAi/rDOKb/iLl85yTGFfTUkxHw5/9ak3UyhwQPmUJHUX
AjXr2za341fU1DAkSr1z5o3qY42gK++++BV9nODO6RAtl10n0cjQ1Gm9zsYsecVJkLQbAH708AnW
DeMLFjndg5x0LLJig8LuJg5PGZjOhYr10XNWqwPIfyU/JmzOtuOg49iUaekB+p26S7sCrdvYttaa
OjZnMYUqfixieEV7Jl6oY118V8xsFw/OyAcw5VBY9LO4injQR634aot0WAxhZD5HtZKv+rxzjpOF
PbTS9+rtNKG71QduuOcv197FOZt4yC/2KQ5tZzkY3r5syxpBxLC+DYRa38qra+P4mLGj0lIuaq/D
TwJLh2aF7W+26jhvqduO/e6lX7RqTtFyDpKDuGZnq2oe5MTQ3NZV+hSoBb8bX3XOaujZ5w45g0j0
HGRI8J0nx+huEiv5KXuyaWAWgsuk1Cnj4yxq7n0jvcQrSu6ce6yUANYO0RaaBuwztxgOdVyOK7VU
80Ommt2bVe+SGQVaW3q+94YmW3cSK5pHXxGdyU5OjCdmM1jjxkeBfcHZIX/XBvZ7rQ0WeABn/Rah
VT8PT0hf4hCFMsGlqzY/g87vjt2kGDyVqg+XrcG73QryGXXc7YOmzt87aw0MQ33LjArBOnCHKzlc
+XjPmp2jkalTx1Oe9G9Jq+IXOLj9rYsk3noKO20nOIq/+T7q16Tdnvl6YdGTeGyTysl66x0X828H
0S0oVfbbCE3LDXI009X8xgW6iiQBw7UPVrE1wahFCYDCIVPStY+s7svAy/6lQFHgZE8lvoMMmaET
3+qcrRayi3BCvMvCPLgsiOoIrUde/bgEEyzjbJKD29opG1AZ01sUhsNNPOh8vuYmKbNFFrT5sZ+Z
S3aLTUyIouI1oKioQzgFeOHrmN81aEy5nZjdxNnLaKANke6h7ijvIgPhs/zM0Xo5yJ4cD81qlek4
NDQmRuRGaPfZyg/yHqSrjbgl7AVtPaZpvzBtfcgQm/e7Wy0j67BBN22nWdOAHj1jk+aPyuVSrvFj
oJFyRt5NXvWUmWPBCSZyh/YYCAgJoxL2XwxLREv+0+F90Gv+MdNMvMLmCSfiQ+ZoCjCuOuxOkOR/
ovLRf3FF0S51X0nuKrdQTlWkf7vcaBbNUsUjvjxp6E73XQaUyYlRNxXTMN1X1Nj0hbyMi+ZlhgTs
fxvD+9066G4AP5S1MFSxycb1LVxZjm6u5LLA6NyNV4FmlqJHGlYOWi3CB6mY9GtItZzg4eJ1O0Px
1OAzSg5NVq2RUAPaCN01Zzteawu9nkBAuWnxWKlWemPoSLS5jhZTyrDyF02x0HuRwU5W7+DtNEsn
bJMCcSkdcRrRIcDGrUThBKiilMk6NBq6YZyeTfN8CQUh8y0a+1fUSIrLvyyMqr03I4Rn539Y3qHK
i88f5nJDLRKXH0Z2ZZPH1W8/UJUG9Q4IFtZ98z8p7/TnD9U67W3QBHdT6CVHxCexC1dNNg+ks0B7
AFz8Nd7WWr9Ewb/YXCfccCzvo9xdyDA5nqZqDEPGnTPIPBJLXUecFdYBhxi65OPFHaWMM6bsHanS
im0n+aBoJ2fBlvoPmE1BUGlu8qyvDgK9mQUAr2RtoSZg7kVZDeswDp1tS/V65edhtJHqB7IZUj9d
lQjg/jaWehqKoTgEbfLQpoiIbG5lDtWmMar6xW70x9IJog8z0qjsRxnZFfR7Bdudg+fG0RF4BPvq
OaLnP1Tk6nettvAg05sWl1KSHDZeMJvI1pWXPDaOVdwjRWm5rxZZyecOse+NLapqo0fGsUQcDdh7
gWMeCtxvWWQd0Z3yf1RGtVFwf/ra2yBmdbYUJy0t/e2YinEvF8U+NnupPk1vKYukPxmOvBvwmuNv
i4QR+dt+XpTBon/oIxWyyLzo17/kjPCEVs1opu+QvrW1riSob+h810sAc+jXJuJ7j8f7v48YiUCE
4H++B4yQ9DuiXZd7wDhZTXaQ3vnl+5Aq4igbHV7HsYQasMohJqyFliDnY3Zt+EBYPLXs92WcCIW3
xN8YK77m3moHd2XmTfqipCJaZIqm/YjTg8hM46elua+Nlfuv1qTC8DTBJmiU5XaaUnZ7udr5tdqb
V6tqqv9a7bkAaEfSHjz+cFprbWchkfJZEYHWmIz0qAX4ZcoJyfIpBpXPLDrGsnimtLG1Dp0+XjYS
9Kqf6wgNnUTfhFad7FStSd5d91keWaqBDUyezcCw0Une7d+H/4iW5xgZHfeavejr8r0NGsvc8zzN
bpu5MfNZmshz2JPW+Uzs8DgwBTw+2N8l6VmLa2NrDZm1LecT6qTl3x2VJ3hndvozMjK/9XR6CQhg
qkacdOdI2QurdvieKY8eR5EHw9CKZw+e8cQZ4jUIEh37hjG/dNs+TdaAA4ednIU5/pykPbUGVNoe
9Tbbdrpnv0aGNh6QX7CXbRqTtxxsbdnPP6+k7Ei2jmzUJmp2jWYg3KHNco+FYdeX/pXboxdZDSuX
3asVtDHpw9QiweXFUFtytDUt81EO2eOYA5oRxU08R6iiQ2L0zwXgnVfw2fGmtMIKkYw6WZU5Qo9m
qE63gR92cDcQKJKf60Y89kZqfaVcPq0aDLFgD9fdPR8A3hiheEfTfwZsAMElbQFQ2PCGjUxZ6jCr
TuiuL2LcifPlddZV9WhtA/fcanAKOUm1wxaBuOKtbPsnClnVaRCqcnId/ziYRfEGysDbdopirWWU
zvFo0YGzva9xlF+ksMdu+tFYyUk7s5S96rjlqp7vmKQKBYBWISsyd52Tx83g5czhZAkPBUZ+l6Zk
85Qtrn0ttz9nMEvnBFgaYs3h3zlc12V16JIRGu71DIkhtNTsPZqA1bnjBHTyxNmH6XuWIyn4wV3m
5PFSduXEFAZQgbJI38kx2WT5BvoNUtQJjBPhtuOyF2UeLCd0jfZIIOP5i0LrSTa9Cz2zz8qH2A2K
gCxR3T/oOpsv2UV/Lt9Q7MuXqllbKyOyYCfqkTks4sJr7mRT5ll7N43qsA0870MO+cXU3P0W5/hx
dJOXQCvmWBmSksvZx9Ah4lxzD5wUJ3ThEt89yMb9dfX3jAwP7TFdoisEVX4OlGPy6hI9Rq2xDdDz
MoI8ugEEG93Iq/+p+78a8+IOMppjxavr/eCEAC4HSqSIsb+TDSmJ/i6fQSUFVVSes+76Oun9CpNj
o4qx0OxxL+PlSvB0CM7JS7Uv41vUbBYyVi7treAXokYE8MwHo9KABpjqbWBM/qqtQqzyIoCedh2p
7cKJOmQ7FF3jWgaQHwwuAWZpdKSiDRcKe+Y3dxxsxDlSleRk1ucA3cAE8Q5V7H3VVhe6iY5hzHu/
wPZjG421sXZbJ3xDng6UWeWhhUci9RXbqpov5lsVaPFtrs/JyrCI3ro8dklzZeFedv12uE0VWGUt
ReBTn2iPlmjES21+8Y2BonBGXcau0JaQXQvTK3vht8ob+jsa5r+EOL3bP4AOJdgo9gpljhvZk+NA
TMW9gfOPNLqJojIEk448nuy2leuuCtW1dmxUDUqQ6pMHCOGYo2qaO+pKG1P3vu1yxHOQOvehlNXn
Co1i0kOA6VYRck/6rIn1GwxS2IZ6c0qq7rXtFAvceB+cJ9UH/NMAhHGDcxalwRlDnxDRP/Eh5/s5
qGyTdNO58ChkhJwI43tPOxWx80zGsji6eh+85MOjRKnpmGvd12qekt2loDmqTb4bEcJey643JyLC
xLAukLb5Fo6tgiYC6rfGbSVfma2pvSnJcNk9wfDaGMrYfR1q/J+taMpP2D8rW45gwz7Sjegh+bUI
97rLonwcLosM0joZO6/5BSDfGAI9E90LxUn2jLSPVg2wVOqhvFNQ589uVDMtFnKBHMuq6LcFI2iC
Br+T5K41xXMTxN/FLDhSJX63tPUmvgvM1jqRyvooSn38gtgdxkEKfLuuNtVTGxo/ZLzeaNUyMChv
TXjrnEoXu0M5EarY9hRDPdxpUVHMtgkhiDjfvAsz19to0lBgbjIcsD2npc44ewlcx2W3tvK+gxaX
NSvcB7DY+zMmoiYPG7yHx2ELjGbn+wk8afaf4NDB1b6NU/OiDqZ4a3t7zhuxUy41NAzdrlf3IlLE
fYDlKhCD2H8WLWBpd3LrH43KBtk0f/652qnM8LIao9HfV3dNUOFGr40rmYRBWDy/j9CrvQdHqy8V
7GFWXdtBJZHpmLIJ7XVjaN8blEeWY+k7DxBmIWYICB5smCipGyHvab0unrzBuh+x0yiHnnQsFttp
6Gnv1bxwaiYKgY7zuTBsx+7oxRxbB9fLb3Kc45aV5K+EY8hPArm2JwW9v+z9JH5qHmvnscv+kN/w
pSsncRjz9oEZ92s7W5eR6xxtu4LBFuP2c+217gogiXtMBlGfUHGoT4yMRvta91HxkEP0fuBsIRZG
UI1vpObgMNo9B7252/rYjJB5f5Rhfk7VMDdNpMfQD14GSOAgJ6g/W4LfbWiM/a0sgxh/duUsiuj9
7ZBkwVo3Wt4AwnzBNCp5pt7LzhJ8yC7J4vCpyIzv0jRQDNOLUeqfAbpiA9eNjLViBfWppJZ1HJtH
e9ZgvI504eOFwCfn6cmpWmv9rdGPysKNHMJtEkNRF2a7dP5NWGr3OVZERbaTXf9XnBzTI5XsVXmP
9J57jlqsnguK37KHLDbexEPEK7BBYHFp9e775AtxK2d1py4gxuukczHLBSXHzrlTR20vu3IjLbs4
fo7La1fOZvbmAj83DP1ohTrIHf6ZG6dqd/WM3pFD8ir0KuVGBM2OTG0zEzJLHtVxuCt4yewi2x+e
PC3/Io2L8xRHz8abnmSA2ocRnFFwXxzzLgGp5r+Xbv8ZIO8Q9nqymH1Hbv971KCU4Y5T5+dtcNH+
Ig1If93mGiB/kFpUX3RDFI+crOxNhQVoRa528m9QY+VkplvgNWy2XzdyMBn0TYEZ5v6vcTkpxy7L
ZN939S12pzpkQaFpJ0001h3UCmVhDLXzXniAOYWOl5TXIf3P1vKtJyX/7wFCuuq5f4HzTMfzNAdM
nmEBC1Nt3f0TDhapXmbbWmHteddNuxA51mnpaSI71Jw+xstlyp+Bmsk8SuK02xfg6DS9DTYmcq5r
bSi9pzr059rIBEJAtU2Se4yFTZbf1kORLahIeU8CPxQyhtahdRDBXYoFVgnuk4yMpujG0bAy0udA
lEYzuHUAteUkchoWlSnX3MkutRNlTVJKWcvgaEDM2Q3cdwcVr6Wfj/aTZY8cXRqy7LJrWJS9QDlu
yg7HWDmEp+yiycMU4zvicXh9QRU+v5c9DBHDZaSb8aFtR1DIpMoPZuAN+4HE1ipEQGvX9qCUvDgv
V/yKYM81sJBFxXs7n2LvMqsHng3Oty32MngqjKXmYrOQo1Cwb5upee6QWYQFUggKznQ9FTM8fq4U
2L5onsFnBJuwb5Gim2f1tPU3uehLzj10FWO2sg+SYRVragQGF5Ucsn7xnTM37JXju8lWvcPotSvZ
Qxjhc1yGXcc4HKIrnXCccJ38R5ur+Z1s7CgvLlfXMU3Tj0PkOLvrEAknXAvmRo4hDgOKj2cQCYw/
JuSsMvoRXLaoOpDGsPaXMR+5IS9oqsVkJY8RrI67LA18kPRwBzZGjIusHPxt5trvocZ4jh2AX2Xd
tbncwRCz3JvZHrVB/5ydchcCc4DOsD4J9TzCnC7N/Cw7CQ+77Ria41J21TkgtcvvGnK/N3JI1t1y
KzlZs/CxHMrgpq2ARVN0n8eaJgyPeVesCj5gZDsf7EbEt0HY92fSUel+Eo0JbY2ubBJTB11UOdEe
vaD+bNsc6ISYvWT/FQGRHqI173IY34x5c1gUFT+sYcIzcB7SMYK7L/FJkT15nwGq19px4nwtx6CT
kiIuLG8j8unOgdJ8J6KiPYfYu9xCF3uWvcJVgXlhiAciHiq+HJMN9PB9B/HnXvYa4Pg3XlJ9k/Fy
CAHjYsXv+sVIeopGqlt/6cwPpW+Nt0EJJlw+RLMQ8Cn4tOswG0pXfU6dwVghPxquWld8sapcOeAe
lW2dPBnQv2kLJCfCdqlN2jHq2SkoxkS2rKnU906L7jRXeI8RKvfoeU9fJwVztArMK/9IP63hLna7
YahDqFoZhi9DcyCHgNb1EO/ULLDvAsuPsVq2VVTVO+e+8oznvIJ95TYcMTx+CE+r032NWv3a68EI
95XYlrZZ3yrZHTrFYj5ueR0ypxo/UW/vtDTeJEaR7OLSirdlnsK/C8ZFMU7RApiZfVJ9fO4MVRkO
WRhRkXS1l9IZmq+IsvF8KUz1HptMC1BNwD7ILYKt6VTauhlS8yER07IY9eAsG2hR6n4C5MDN/zUG
0jJZV4VVAcH811jv4SUZKqm/x7sxvKwNaoMUQ5oeZZgKlO2W6vbDdZFaKj3PHnzCr4sS4NZLTXPi
rRwb0Rm49UPvpjPBaCyMeiwPlESRu5b9fEZeyL5sbAXLl2BUb0s0JNLFpdWxhzhokL4OidJp6lr2
9c4sDvIKkgmh0zxfy1Vy9HOpWgwLX1D/kW8i+ZIKYh81ybmRY9fudeyvuFi+y+T05fI6f70FX1bn
84V3uRSiQ4pCW1j4JR2GuvlsogDR3WRuYscK04Xsy2k5KK+uY9eJJKqgK1+n/77FdfVnJAqH29Ko
hiWC1Is+sNyTgmDQY5R2e3hhH8AHpwe1QxHa7AJ9VQPy2XSa8B+nVOB7TBbnh2X+KIIB0EOPsRRP
cSitQWvuCq8udlBwzFPXC/xvoib5yNxdbGjxj1IMHex2XzwqTVFvcy0194aS6kCyUedwAfp+jUdn
NakYJlhe1JKuqbCfQQ3mBhPN9Bk98b2Fnux7mHbRxg0qUH89pgksoF4cxMGz1vLNbOv4W0Md8Fnv
xNoxhUG5M23ekylZD62pPPf1VO4ixVo0g9Pf2Cgv3yC7icW3udZFM+69NJtLrmQ8SFRmK8OuvJ2l
Z/toio19G0DtAkNW3hS28TaDHuSDPZ7zji4HwZX/zNtz3Aq7QStB0aL3uKJgxy/0HEfFLkRr4J60
KbLHZooG+zRuswK7WVdMq1Fp6nUp5sJ40UBnBly2NYJApQAGYprPTbIfFSi4DkB4aExuivthfFYq
rd2ZIzscPybRDwbb/oa85i6evUbDIexv2wQoJu+VpVAwAdBG58cUxCfTU0xqCPHS7JPnFIraV45Y
6zhw6wVp6fQ+L4L+Hi9MSnKzb2juKjd+1GYvSBvkuwzlju3kcITvALJ5FXV1N2q/F2ASFoNbdSdD
ocCXjvGwiX3cmUEc3Ce9V95Cw8hWws/MJRrF1Q3yzumbOq55CmrLSfCBQSnCW1khkP5Sz7d1OWQ3
qUsx2ynzB86KmK81QbqsdcNcaZSSHjrN9FYDqkOeXaz62ja2bWR697auvoH7g3XWIKJSIk+8jymX
LcNA/3DsITkgKYCMgPno8hjDqiM7dDF4aqVQZ0xdUOxzw3BR/4lKUkyFurMVcTD7UlvWdrHworRZ
eXpWrnJE0u4dO0oPNhu6GGtapSkXnmqDGxtc/7UtkflphOc8xvuIfSXCAOT5K4/NiSVI90ZAPzEZ
347x+Gy0ZfaY7a0+OnWNjaUeRFbURMHnhOSdNnZSsZWfFHddCXZho/6AJZly8I2a6o4YgPYV4qsQ
0KVjLyb9qVa3bTycdDuGO3FS0MFfjGKMeNwn7a2uLgM/3vs/2hhj3hr/oINsSq9KVyOGGWPuxgvo
sM2hLFB1LIUHYT9LdpZibioz1e21nZTtsujsd5UAR0f8uw8f2Qk1OHYP+UE2uhcVlyvZVQo7P3hz
I7s4Q8c8xn9F/zWdkqGj5t8vDM6Uh2p2BuFoN2aXfp3l30Lrm1NafA5CZ4kjhX7IRaofJjO0OKKz
v03DZ9S8/AWA5S/ox2PuyFMEUDCmYd44eNNSXoJ6frb1sNiExQCvLbaNgzOa/Qp5oAH8295PIm+R
hx0Zkh7J/1go28iixL7wXO6QV8Uyjlve+hUY4tJFeg7N3dGBKOshBLfkGQ/QiMe7EVOmHsTJ7lU+
3+pC1cdkX1V2pi2HVLw4wsHEYP4JXG9te2qxH5vnssiGgxf0w0GZGxzI0zJEaSXvsoM/N/JdI6/g
vYbbdiSFubADRVv1PXoHaty3B5JA2D7MV531/yk7s+W2kW3bfhEi0DevJNiLjVpLfkHYLhttou+/
/g4ktbeq6pwbN+4LgkgAtCSTQOZac47Z/yrr4gXmrr2q1JS/QLU8YqnKWbuJJwJRETUf8yHYznF6
AVaoHOsl7kVughgjoZKZlP1TeB7NdLBifjH5/6eZ1ZuFmndDVkl+HKY5PzIB6pSsPzZ6bh5MC4GH
rQnWaA7dvN7o8o2pdvgfAQkdC098N4rG2uRqMtHMIMF0m1T5W6h59ZFv6aVY/rDmqJzshOiebtql
jufs5C8WwSJY56VA/0H+6jGu2vlotXjEKZ9DC3DLI/WK6shc3t05ScyEJFeP6ZIcIeqyu/+ZPt+I
P5N8leVVf3+VQng7tAbrvgDjHnJ8XazDwkVDqtbztrGtR6MQUDJCD2ymEjVHuXHVqjl2aYRHqU7Q
VmLSWJVFsQrbtjmKOPgO3/2xrtADlmHVruH/+KjQTm7drdTAPWnWeAxj8ZRUqNAMdCCHPqyPVU5Z
XnOsj9pWgnMy9vO6TfLHIhEjHGPtJ5xI8IbNcBK0a+E/hoBw7NzF7QFOykaSkKrtU5U2oW/bzIiI
0m62MSC5dZg6dF4rE/s8uknEi2+THogtps7E1zyn3oQWFFolHkJWfqYfKiVfODPb5oH7I1UogFt2
+zwV5eiPZehyiResa12PVkREZ9uIlb09m8Nz5NBdHaceFfpSAFuaq6llE5HoYCdHV0fykdOS4pE4
q2lxhLWWvtGApW4xyKK2Ylnl86WCI+3W1h4tsrptvJbJgUXac+RFPCTEI6JPUnHUoccxPVp7DEhX
L/SJDg5xt/Cd0IJ83OEwNvinRx1OBL9PEs3UO0dtFXLHJypM57fsmMtQZRLBLUtDgEyZp+zCOLuN
idXuXbt9sAOyQ9OoPCQ8s45xEO86kbT8KXtnbQeEJmWEB6wA8ItNPRdkdesK6QZKeEljQUp8Xasb
7q32hiA6ZF5O9kYSjLqxE8xFiVLBMR9D+zEmcnnwdCIqgaxsUjd8E2bXENhcr0KnHS887K58h+pT
HhE25/QPy2N15XTehwr7wo9p6axzl2jUmlm376oO3UpN+967AsNoW0dHhNtrq7YngtAaXKl9nG6c
ru18L6wudRQf8shAIeCZVyKhMAsVnonLJtPXboOUvMuaHd9PiGRN8agXJQ6FutnwnzXvbVdYu8zu
N+OgN7hgzHpFE4kPtSBwNYr5f1USQtYNPnK6cZgpHm5ZTFyW2f9DE+MJz6axOGhGz9KgV+lVMhtP
5wnpfseDns7GeiiBmVj440+ZGv9Jpk6g1V+80j1MOuqyxIiYZCmoGIaR6pJylPLw84ZrmE7OylJm
/K2o3x+y7tbMwPzVkt+/ndK/rLLKN5qrGGfFIueLCswfz0xwy2f1K4up09zo0PqsJtgMrnpNkhju
njfvdMU7m1lUrFOt9Y6WhuS91HCOpom7TeEYXlrvPIZaCDkuip+dfAxY/mTW3lV6x6eGZGH5aW+J
6ULxYH2m28TbajF8w2gpZHtBcM5sDfQuJbJLVdXKdbYg5CPt1YtqOipZN+9MpfxeFMQFk7hc34bh
tcgy6K0D+XJM+LQN86hhXdfWg51F1h6EJVwnrf41TkxXYkojJ55GlySzqv00XgFlWCurHapdbTnJ
yc5U2uPR2fH6hpZg+lD3pXuNRjizRt0mu3ZAkWRQg18lQeqcq1nlrj93tg94QgPsz4xq6IXrh57Q
121nlCsNAdx2LL0VVATnCceRhkq+8HtPOMuD21p3KSHYVQ9xPayIrqG0BdQKzR7GKwBDnbX8UMkl
6vMbDRfIImHQbDQdxlPq8TkRNq1JJY1DWn2ODePlCB2BXx928Fy50VqZTXr7Ec1l3aUsp5m9P5fe
25TqPKJBPuzCudwSiPNdx+7lB2Q58/xAFVqUcXYtRrSG6KHXoTq2/Hs5Mv/cKknbRo4A7CddD5Ru
1tPgjMdBaDc97Oqt4PF8FV6Oq8LCMcRDILqFYfFKjM0DgItLR3n5AitqIk6ARl85bAO39x5Nq99l
E8+fSlTGxlYJTK2rWFwnZTJW3tgtvw9T0byyp22tFs8I/5uNa1SdXyjdjzQX7dZ2CT6NBYoLIyTN
I42AQhgmCb6ClRP/ESz2g1kd0CoVUC5K8qWbAa9h6r7Oham8eIlyQyd90uFInil99FtdTVgA2c1w
0aJ266aldoqWva6Nh4stjOGiKqF1tOEuD2nOGXGE2pk7xDrD8TkLBYOSp1/iaNYvAvea32AwXstd
btrHcUoaMMOkU2vzXL2HJvrqtqya97IchlVndN372PBTerbRv1PT7RFOhuN7yDN7hY8RNyQrklXs
duq7lk8dcgeam96cdghae+O96ex2tXyg301iKAgcqZ135FLNCmSI+870g9VPGVj+2GogD01qMyVq
/3fWO3yi6lb7ljQzolfDjL4t4NCVEYj+rYwiKJ/p4L7WsYKwk7ijuqte7Twe163aWi9RlxtrawzL
l1hwV55s+maOF+T7sWnw/A629YQFjhWgaYYoMM56gjRYq1FoWxqysrl29KtnD9U21HGD4kYEwR3X
09lLYnOXZO30UDj1sDcJhDtRZa8OrdNoxw5ZPiwfwsRcxAP4q9xgr0wZiRh2ku2noTKOLWLKjRA2
2faWc8BH6PiQVfmRVG6LQ96QrxqrLGPj7jGb1F0RNuKGQrvet0AgFv+Hhds6f6lTYlySufxWhHHt
IxJS1wWBnFlunuzYfCBLQGMVpP3qG+MN1e6f3CZ8F9Ywk+DqkDJ/QAQs/LHCTTGyEO8ivuBzNHxu
+lQ55vwsBIC7nk/n9MHyonFXO9MbjJLBtwJ7ue+N5jYe2n5TZqI6sTohLhp7heZo4z4HKbAeIX+s
XIM0+Ymgr7WzLCUSyxgO5iCeTO/DdVT9NVem31HPytzk8xop+04Jk2ud5SwmPOc9wJ64Ki2re3VD
nF8B0oFdX1fbJKSkq9Q6snPFYDHetJc+Htxt6OX6yrEngpKo3/b6g9DphsD+VpnHpO8a+nG/8sTB
8qitGz031FhE0VYACwLCEz9NtNtXWha9lU6D8WBlDDN6m+5Yxoq2j5T4kQeXP5jJuNamFrysWv8B
tqbZdYE2pP1DQXbgad6iclPjeEXwqnUUs9Zv5rzLSV2sT5HupLsi0N4ZvY0p5A0ii54tRXnIHCKZ
S/STCpPAe9dmWFaNWfFKAYAlJRAYCoIuJdB8W/dZvNPND70Qxpb740vVk/mpi2Q4d3zgaTsSIwya
cOd0dXoSBkLVoSRtNbGH1zGr7F0YBC2w6v672hSUFMiine2Ie98Y9OeY0oAdNDA2cL1u6NJ/CKvF
D2R0r2EwxSg8VtmMz6+rA+ojMU8mpSw3RauReurw4K+63ykd8w0aVLodhR29NO62yoiLKdTeA2id
s1QzL3NJrKhpx8ck8uZbwUzaTvpfig50QHNTWDRBt9Js51noP0eHohm9cGacY/fx6ESZ+5eHJy0B
W4qSFeNEHh6DRksxOo2k+A2z9wjFxT62+vS7nnJjlw7LHyR26+vkwPdYNzFFT0he19CL9e2Qz82x
IZ0E0RyAq2GpFYiqGSgVUaIQpKyn9lhfVV3lAx57rDvKiSVHXpIDiKC6OzAR7neTPCyP1JieSGpq
Es6XA/c3+Nsx+S66UI9mLKad7fxJq6A+9J1C36R21yo2lKNBliU8bqxpWqnae5DY6xJ3+roE5qRF
ib0zpk1KE+spCuxLBjVoHbcdMq4cGtVI+/EV6ypU7B7PEvnaQ4s1XElzbpaohajf7JTcdn6FCb1/
Qol4EBSzb88FNfwAtm4M2E2lCLVKG4N1fjmcyqj1u7670V4riZFv8aBqCExto3vsZmEgDylNjGTt
JgoPUZjWLHPJiZpSs1qpWE03pkiJPEYTBDgheioynldZeVFIA5s8u92XpmVA4KgDPwiiF2JavbXu
HNu+11677EVFleOnSVhfumL4bdLzJRC2SvaVGtE+03i+zUibSDTYYNU01sWIzEFRpkvgQR0t6+Y1
Dmo6c8GfYMjzFzXof7C+60AONtspDBaGHd/FskwvNvDmA7FY4dqz7U0fqB+sw6HdiW7edE7AYrdx
v5MPlO1nBZq1kfS0joxgXonKCVfAtvlc1W+paYesn5rf9QBw3knmF6tMt2n+XhWR+SOo2rNdVwBs
IV2J6VsoRLGCMkiYzVQ8wcjvtk7sPBlj9q3IyX2Mm4901F6Drv2dZ8xTu/CHGk9/3LjOmVF4HZ2D
MKQvF6snsoKunhUfmqrbqXY3/wCcC5iRSC8968k8qlZFSylFybVqq1VGu0msHB9+/FdLrgKNq6I9
Dz08GqFmCWLBCnqPN2y0uGl8RT/SRxAp2WzCCv40izbLcjASAHpTb31H5Y1PbuwQf5ahQYXzhQeZ
2UePZMObHYe1dfBdbQcCh63JXXVi/p7xhyFgkvVIdysqw9uOooxuwWhaKOYuhWf7MQvnd6cZD5Y9
BCsT49wO4tmr4or4uthId0mg8IhqvT3laI/81vCH4oiPQjXCQx4ExVNYp78gvIwrVyPdUjeU00+H
GwTTB6c4hrT6VsA4CVDz+mztjtzg98y600OampfBZeZVUFJbF4TUUFLIEceqBl8JsLCVUeZ+rAyC
2z8Lqhj9zXam5OKrugn7uzDHi3xltJRbHRxp6lDgKwnqHgtPHT+SWHgIm9LZ27atrIukVC5Gwa/q
QJi2AFHzEc6MSxVP1pm2VL5igqS8eROCOStL52W+pLwZs4pdPbSzvW410U1JigSjaWQDJvMy7Yos
uqGu4lHWDpO53thTy79EOGH7jJIAel/WPbRhQI8nnVvQFgVKpE/wPQH0RdpHZ7XnLmzOWfbgJjYW
Hqys68KZgzOefb+1IyhX1ZD8VjGKMVuPqP1pwIbINohNDIVLtHI00ZCifqFAmU2slRTr1KGoT1OK
m0k6mgvPrU4dLPuVVPaoCYXqr5PlUbnLhHJtJQQ+ZBRyl8ZwD2w8rIUfq9GwFWPgXW2t+NwMAbwD
VCtfw7qhEfMyoxwjmlpmOH6eWitEXSYTthUYiZD4Op1WIZVCbpD40fE7TO8NAE5aa+51qvEl1hNY
iGVYnmW7TCFIRLif5bLMus6N5T7pVn+WwzZzSMej85fikSP8pX5ktociaoDolKXpidkn606nVqHn
o5KVBxGjN49yaDmDchHMcLm7vIeR6gcs+xGPasu5yY0uflfEEFxhDPIMUfk/QTEQH79OEI6R+DPL
rg1TLkQqZuaOu2jUQkAOyyU0VkkWADIhL8nLufTtJKWRZCfvzKqm57Kd6qNK2eUOc9KCcw3H8LsT
Tc22gix20KxwIhWqP/PZm39EkzpQFlLNc6417dVpB2clD2AieXfL5tyNCDomD45s1qT0JxE47xQv
+db3XrSbE5Um0YhiMsij/M2I63cZ95HEqPhms/8oyDr2cRB3D1nwjRsffhyoAmvb7nBkJmRY0w5o
t1lmOhd5NCRD9GxlzTnVg478Uwz8O81TYdkvfAYTyOcFFc9Lr9q+gjzzqVqUUwXQOrknfQXL3lSn
+pN0IPz3zE+Nle2bpHz6SWtc4clplC4i/XQH185WSx6EMLTTpGv5/nNwOf4v2G0y2vFhSRCRmYOo
de3TPZOQBINmRwn9WR7Af1hQY8QtdbpHFBZzjB38HslXDa7zcCfjaU6+jpraOH2Cwv6zC6EOqrbt
bJt67ziudwtgkm4NfdbW3rIrN9jU0uNUiN9fQ2EMmAuT+BoSh6lAauFcsrw2Tl0KxJr/uXJs1Gjl
5p11oJMe3FQq/7fZpVJHolwJIJjz5IF0GlzWwpRhfiQGJpAyEuNjKmL9PMx96wsqqL4e1clVWyLi
5asxNoBfulO1+teByZ7zh9TKtnJ8uEfFL9c2rMGrHDmRfBO4bWTPB0tIfK6GMeU1TvnaKLba+iX+
kVXXjb8lczIfZ2tTun2zk+LecdLHVYUD5yyPVlGwth2lfynmRn10u+RCCHXxLaXefwz7GmEMil1W
cd60KfDnb6sBoKWMM2hzSqexpTDnW9INQMOSUWla8Vnu8vd50Du1e5R7E49He3jTsl57rJCNyMGm
rYtz0sASkIkKLIiGg9FEod+NifoWTXlPkY8Om+nav3QPILFo+or/UPQrgKbESxpNAv0M/D+9BI8/
RMZ7UaDXleeq7kw1qYvdrTzXMsTnpf2CQZaXsrT8vLTvrfulyViIF6e1bFrIjrO9n0vVBCN8TRNy
aRpXTkdgbRCmV88dr8Wy55Wx9jKLDYzJ+L4jcvWVW1R2kYfYNOsCY8hBXqx3SKqmoVU38micR+kR
T6OyijqceCElwqtjNJehGrJ3IbQI+W/r8oUI2wfkjPVmmsf+W8knzQXp8dc/T7Vd/fPUXnWrf506
TN1FKy9Vuo+jEvlcF1Y3dHQ2cqHiL3WhNFvzFBJUn02HocMI1v0R5Ix8lD34q5w5jS9PkhcHxMbd
8LjaN8JX/3YxPtPpIE+rWYda0JG/rpbvqeMAX8mrrZqKXV+lyjoYEak1CkAQLQ68mxsp3XoI6C9X
s76zl8zzUTcu3lzEHzV0h8Vb01xV4jVWpEXSR1k4xWo/UByZB30tdyehxE8WwT9yj/uI9dynwwjy
fsbHHSq0cBMnm9/S7IrlrLnanlHtzVDNcK3qMN3kIDYTXF1AclcGfNz7iVNtEtYwtDzDMTmuwi6P
H+rBEy/KkKmbNmmVjdzNGw2/cogKRk9G8QKMxn12sT8sO/IEs6RKR7/vYcqb5mipsLdx3czvbcjE
u6lN/Sgf0DYW56Ztv/EkqRDitfpNZXWfa7NyQbBvvCZ98sbTSsG5y95yjJgq5RKTZHOoiAj0w9Qi
+9oKflfz/KGPWsDU3gio7vcmT7BMPU7NHO1IozCfrAk8b6Z0zS+Dm4yWN7eykSFNyXgzHT/krpuu
ct2PBlqTNJop14r7C6VfRkpaIf/jHJWwgm3ZejDcnUHd9w2l92ZxuREHo+7VqhT+5OXl6f5Pmbbd
c0P5UxsUiSSVfDbDn7jmwrMcyl2aQpRL0PgtX2TdVrXjmNkzLmwuWAxMT9B6iB+KFkxg+z3WFlu8
aPIHL23DWyMyWOlF1PwcOxeQSpS9FVbn7miwWzu79cq3XORnaprNz8ZBBpCbinttsrp6aFkg+5Xp
dae8xwogjTJA8/t9o2VPfSeokDvln8HK94VeV39U6mX/fLGcI0dGXgwOdnGFkJqbQyaVL0AGHopl
Akbrz69KEHitSk8hRSK2kh+DqU9sPxmi7iB3/3ka9rPP08bmXY+9b0NrDdFGJXmbMv8MFWwcqJUo
rIAXaoJU8ctXThs6vqmpIGdAOvh0D+oDqEiPOKNcf/zXK368zzEjH8qTS6DwLVTC7cy666lZEiOX
vYaw2CesJTr2cp00JdJYCcoj2JN4NtN5YdJjASREYVMs7ouonh5EhO7GWJKXWjdQ9hKfrekk28VK
SlW7n9GodJhtz5SEthKzHauQ/1NFNdJzrkbAsWXSaou/bNdM3HcgP+B8yss2RmSBpg+5RqvulWFk
qRO5tNhH9OYPgKOSFW1pu5ymS4vNB/kbr+SGdc24tUtoI+Z/x76Ojg2eRpUl2U6OleSg3d/AGHv7
bMQPhNbpkEkGqBBxGD+JuZxOLUnWVUu1uB5oVqN37lcywbNc8j3bMLeOyGtweTTBRW7uyZ5KmVxq
c56OX+fKV+o8j/60PO3lLlImb985BXDRwg0ec6PZagMLwG7Zi+l4XwhZoRHIntxgWCkPhk0h7GsM
bVUO1pCNvEoecCnZrNRcVDBJuBb0Q3Z1+nzjDgU1rt648uOqTzOYrUNb9jQwo0IV66brWHPVg3Lo
i0p7ykwwPwB59q08GuEQ3whdIcGEZaxYL++X6lF/TZFvZwpJs33nPKCpvSrj7OBbyAmw1RR8wWmM
CGHZlQdGQqm4MEg2VtaRV6tEgUdOB277kGBAmphmAK7EHB/k2d7yXvZjxgL3/pZxHhtrXBPpFouo
UrTOZTB7vjVW+n/fY+6DeIFainx2xMoUPxQFeR27VHEivymAZjTMCX1nhNTgO0Bq6CsSJiD0oLpv
RpKsecr2p6/xgQ5A75flEkTjGQV/Gk5ui4mGxtd1gVk7u1Lo37+G5Kv72yQb29xGdR3eWv331/pM
jhBfeF+edU0Y3oT4k+UgTtdzDsDWskNi3VBvKO1G12D9WNGg+JKFCz3xQM0x2BPjMVO318k0Sttq
25gTAaXLbhoHQLdjrbqUmh5+m9wt8Fvjm4Fr5sEanXo3tUA9JLqLB/bL/UZwD5ILrbG9iMx9JZPb
JjLTjp4ty5oOfTYaq2oJN0RxwHefapWvmWH8PFO69pNwELt48fbGtRnfYPduYmnmtRdWC66kz6NG
lSS3gE+oPDfLoN70ntH9zeGI3KrfaiEmDelwbBabo3wlN/LeXosPQfT4RqHWfRw1Qz+3mavgswKk
KUT0XfqWWrQ6zNP6X+nQUxmIA/spoW62AxF3apsk8EPu7s8moMjDGCJVSxcL9Lg43VpjnSMTfJYj
1PHztc3q9yBmyB9FaLxR0COle/yZGCNwVH6/c5MD86lp1tOWm8SvjHmhE05/O6FvZ+VshnSL1Hpq
nxq4E6RymdRNw7BPD+LSYUe+zq7J4hEVwq+UgjLej+g7VMVyQ82pP2GmiHxlJJorABbE7ESrnyMm
9XtvtmntTpr9OnXWUzmP6YPbsgaXGby60/ULWUzdyZReufnfDsgxYUFZpENub93cg69pqO0qUqdl
mcyuHJOv5EZZEuCz0FQRmufc7WlmvSWLHt2x/xNIlaraWinj+CZTrMa+a4+xg5pLniHHnApejbXI
yhUn+AhNY/oe9NmlbqLhRQlFfMK1NvoYDufvUZXfx91FIJI2yue4y/ntcr69jItlPIGeehBOC8rC
C5MVIjDnUqZK/WZm3zDNGN+iIbYgBABkdTIFf6jeky4HnW9nLbvq6D2qZZjPb9Q8bJ9APuxoMu4F
kPAz4SheBjuopnLedjgUD6hpPIQxytiGdHVd+wFT3ExVrwRYa+k/ClIDn+pGOH8bb4V6H49Vrh96
dOl2boMw9rw1NHj1w1UIa1xm1/rQonUMh+/CqIDD6MVwMzu13092reyJsCRmwLH41w0oMamdNFcU
XvZRuNYF1PZAJsYIttQAfCDHaLwxgTaaEtKFmsb41ErlL4NPVvviGK31pA9M0rquvbtLEWaop0lV
krVcnmYiqLf13Jn8rViH0vqDPJdn4kHuOsLdalbtnQmHfNb4Lj40pZf4MokQpAMzJ1qyeUpLCYAi
jaZiCF/Vwnl00yr+qeqjvVKd0bpqWRF/OsWiKJ/2od4aGxZBYLgdUgPWamaWK5gwykFT3eRJbmrv
wVIN5FN1kT51XlCebK3/KQ/JIctpl1YHlhMZlhfpgHPINoq4w4ziJsdk/h6mmp+aVrl4T0CueCkg
3nicqGZAWRnOLq2IUiXL6j42F3gFojg+Fiq+5zDVrMevV7MoXT8aS+sxZArrz/CUj8kkLrFmCaAp
3rgpdSfxMWfnt0RPPzceloBSCe2LHF+QtGvdqwOAXcxI4yTVHqceaEGUGdU2MD3jm7cI45c7ztcZ
WTh+nmEUtfktLYr7GTpNllXRqKde5KitpWPc/tuWlfSw1TyRImXu1Acw342jUrUKyGqcjSk8hF3/
Uc+WcYGsaV6SvOQA2W6/Qcd0+ypujT2FjN/wYfpzQyBLaxtKsckUpV+7rKKgFRC1IpZYllZLtJUm
YB8mNY4xxzBuJPKZN33ZTAFxKUnJY7mNYV/DK0I40+k1jgzOk5u4rYJt7prAYJYr5FigjCbO9fyY
mQEySHAULC8DSr07d2EPUn3ipyUgdCUmNXiQY5JHKLGFZTO2G0rT01qO6XDxTWGb1c+0b3+4MTka
SszfIxum9xB2GIAvEfhyV6FjTTHK5N5uRQBqZ6U4NjrxhjVguDUGB7JrmoaU6DggAVFG+tCwoClQ
9e7+frgep1UMik/gz8ZLrXsbOUdQkr55/Br7qtoWy3lNv8hKZdl2HheCxbL/NbeQ1/Vl7fqtqrk3
ee/SPOViTbNzNpc7WeENJl7Kku+TvJtNVnSVR+W5UVSa+zZo4c4iU0CfQgO29OqHyMQLLDdi2U1R
4K0BYQ7+14HRFs39FK0f503fQQcY9KEDjTVtusCrH6NUoYVwv2VGVUzvuLEMpNAhLU+vzF/mwrC3
eCgd31jW47QVqvNUNx/dspBvlo2o5pXVNCUEP86PNM3ADmjvEr1TcO+g+48AE9zmOft8JceSZWxc
xpLBKrYjEsRfVYMmuPHG6GgtCcMEB1UPCNA/BJnGz47VXgZLJdNuGLhnkkE2nVUaDf2ghHzUAhSg
uIq31bK010heBbUSjVsJhf3alVBYLP7OZhrpa3otfouesFK6E/1jt5CGWU0BWwKy48vdBK/4M8gA
Oh0ZgLXFKv+ZpWiiuvDabO7I8OJLZaF582lUEfa1PIjlI9k2TA7T9//N1NNZUWf7EWuze62UKH1F
4HSHI1h2SazIRCCCtyTqdTT+Npai0e1cWAkEL98varXu/+uiKcy1U18vv2AF8EXOLUOkRAe5K8Gv
yph+7sqj0fSP3bRyKS8s16a6gjIqTN5EbVZ+6cJMFItH2y7I7Y7r+U1VLAd/EroTZYzF1tTm8CAU
VpdeadRPxUiBRvMgr5pkoP0sWGLyiCFxp8QTqphg86ziyZuYGXjLAQ/zqlIrqCooys/wni9qpL3L
n7DoZ/XizJjIsSi8wgP/9zGSGt+jeiQBJXZoZloN3ZcSU6JZ5lj15WR+iEJE7nOvHiSDS57Tk7H3
v465SyNHnhL1drvrB3SORNnHGjRmUV2pcbhXGWAvX6UxRew8QZv3rwNkKp474CSnr/ECpdnJnJK9
gJkha6mygmoZzRHiLm2FpWybpCjLoHwPe1moTXS326PjMdbygknptKuYjOOcp+URovew1rIUPLod
RgdLaa3nPNC1A+sW+HI0nJ+LwraeIZ2WqqhAAzHCc/tngnAvhEvwM7bXqBLFr2gAEKrGuXemwZ2d
s2SofCenj9LKz3+r8zfWB+qAZRWf6WyC7WJPTmXleJuq93E5NMqv6z/H5Gnyqv++hzx3QFl1fyMw
Oht0ODfUtSh34/zXwDJ8NVptTeNzCE98NueNMJXqYzmjd43rvSZWa+0GV9p4lpu4qMdzuGzkLrXv
XWIhPx/RgK5MRORAEI9lI1CkLGS9frkfBqjkomG6mU3ZPMphRlzhTLd2OfyfEaNyd8AZKBNjc2KG
1KH8u9df1LI09g62zJUsz8gqjNyMVoBVJ+mOweR904YpOpUmBb089i5fzxPdyfyA5vhFPj7kJsYm
lVnN55A89b8X3pery26jN8dWrxGmCWW8jXU13fSmwB6IpmIrx+xBm27YDrDfpC3LueW8e9vWQVlD
6KZ60euf40R2RBwxYa9U7ZUOTXFkXRVvZA1qGde6/HM8dbJ4g8N6/v7P8+W4YJZ/QyOXrNJIfWiz
yHwew147KxO6eVn1thUTQp/nZA8A4PRXlYnlvWhe08MGdjNuZRV8rqh7KZkKbBg5ZVtBPPP75ohY
K7rc96x2qQvaMMWVZS5ESPvT/VbdqO0r1GP1EWQmyUpfr6iEAzavNiM5NFQkp2E9j5r6Hmf5h5bo
yR+7/1C7bJF4IJPLs8T4MegoOLLRsl+arlD8oveCi6Kg1RtnL1mUBgb91LBCm94jJHFxuv7hl0lZ
rxV2em7mGalar1lvkZcEW2IsMMXLXTVNfa9zm4M8ag4OrGXh6ueqLKy3Rfteitp76t1If+mJSpEX
oVQVVxFa3+U1+J/mo1r23drCt3HxIliNjgguLGUrvx/Ix2r0AMG8HFRbCO5JWl/lntzA8qOMtlzh
GuOpSnrl+DVukkdMQxqdRI1W3kI2viUs1btWMWmS8lUYGat4YtH3NW61hrMnDShZyTHkod5VWzby
TSq3ppcRxjfK01PFNHDRnihZtv9CDQv1lE6uehpdrdrB83+vaxdQ1zSY9UOiZFgqeqWrH7rQux9O
B5qSvhwzEwy72xA1hz9NfQk+xB901Tx2SkAhMunV9HR/mS0vh95LT/KV3FgDkub1fT8cZ77By0n3
UdIJSJU2j8Fs8+PO3qlaevvyGYIMLmmc+PF/jtwfOeWfPp6Sx3v6OifLPflU+X9crtCs38dpS0BD
U0dXLwNIm8x0buVurWgRRUUOYKIpj4mJLsecrXBPW2RFeHR5zueBzK/7tUXaIBrS593XZfJApsKl
tCOxJkBpRIiujje5MSKqzwOEqHa5T3yNW114oPnhPITKovgIQwiRX5fKk+WlTpK+yaum5VYkX/33
UocODgi1FE6kvNRttelQ8I1jWucZlMQVh65Bkhzuu4pWXIMipifOQavVzCd+coBSnhrSZC3Np2LZ
kJrQlczS5Vku0jkSECJ9LY/Js1DwPWMRcP8PZ+e15LiurOknYgS9uZX35V3fMNrSe8+nnw9QrVav
3nvOnJgbFgEk5EoigczfnGRLRYP+qOodEEYxW85KrOlXBkOS1IO5H6TMXu3AzWuRMZLySaQk0yf0
o+SY7MGsAhrQ/0982g8+DNto3DkAdtb2MFgbXYjd2L47QWop/2zeRmWwHFVFsCuCb6O3uVqds0Ry
dfBIlWFtrLnVX/6ae2venjcMQEpXurONRba6SlX2gC321zId7UxOvmlbqJbFYE4Z0Hz/1HiNe3aF
nIIZW9YhQXB7YchkdelV8RL5nWk3oL77YDrfDCPPd5pLRUoqRmrTFzSOlPcuCf7sjsKvXZYr77do
qUYZhF//ipbdY/8V5oV/jTZD11ijYcg3Wug8x27xBkfnsSo9oU4UVS8B/ADZbXeJfkb2tVq0XVm+
gQ13tpPvNVgPdcWbkoX28voY2RenxtPNRNQqRkqDb3trwrSwWjO+YNeBY8SgWS/mzKoVsfvip5U+
SZXPXNNf+iCs36soId9dDsm9QgZ2V5MQ3ju/Z2u/Z9vlmP90x6c8LcxfYnaMGNl7HJBmnEsnuc+g
re2GHv9fOTvQoDn6bfmkWQN+OX4IhtHxxw9Hw4TJ1NWfDaw9LrXo5Y+YRs1a7f3gSvZFQTf0vR0x
OhpUgD6DRRGjIdF10cxc2aKC7h1aE0yWExvzFjvP9k5lm7Vq2iR9TqY3D5jZItba+AcqAgtAr8pX
J1KClch6XvJeN4+qa3brpAyLd9Ntj27jAzfErAqNqvEZSZtyW+F+B3sZO5EYNAFQyCTe28CsqdmV
4TFOsCMRSKdUi5x7MMH6/XiIvBTU0uS1dOvlc+jMxfHahyxvv5wbfixy9DrTRNekGBAPSeS8aoRd
ZAfoWWJRq0Tml8DTfsmT1DCvJ2BSfmmqanwRJ//rGDF9FrP+9Tj/Of13jDpl694Ig0fLd3rU1cJ3
LR7YM6NR+dywy0LCO36ULTuBJRQ7dn4w9Th/JoPMsgG62Mr1x/4M4DxZGQkWTcIkpHD77sl3IGmK
K0JM2e7p9xjF5uuYxOLJMY15svV7HvIb4FPGqDhaWYUZqk8KCTSF+WLPzUVuyubSD5clzhJ3CeWV
c4FM2TJAi/CbivoIuZnmFcmyxSzYh2kxgrcoSL7G4gz07OeZ7JOjMg7Zg/9h9PYoJHUgL4VTu58g
jaPJoX30nkPCVI/qnRkN2kdjPFSx2r6HoWLu/YlnllHV1L3hzhiRl9D7S5BCQ5T9FG4aVCxr/aTj
kfeMW/Nx8PAST9Nae/QGbPbsomvuLb1WkB3MVawN1PIjKDVUQfB3aopeWSPTO6+9rqx3ssZMvWM/
1CRae1wF7qq+yq6l6BBo3TVMVqxFGMts42m2sc+pETy5hs0e4tCJmy1VJTQEDLPYFmg9/9/P/uc4
N9XUI+6mS6cxii25jP/9IzUqho0hIkXIBjZ3Db4iywa1tU3RNlhrpTAUF82En4WEWARh1m/l+9fD
9l7pleoRE+ruHnHFb67mtiejos5pqI12gqv7TRZ4ZBEnwFA11Awog6LmUwpmqwHCZCPLPYg3dosQ
sNUWqgJQTVPNN7LMJtGq8gz0dXGB5mPjh9H9OSr9KWWc1pjrqUddWFhpeZpF1lixkvEs245CDkCF
J7ZJnYKEKP5Vu9T0grM8FFi1n0mVLNXAQ5Hmd/9AgnunGTWVjag5zWIxWsl1aRHvekWzj7JLHrS2
71vMDtVg5RTtiLwPUFNM2uonU+MzI42B3l6ll/daF7bQS2rnmwL5pVd8+0c/Pem5/ig/V9jD5Ma8
eLp+zJGl3bGd6x6LHkgRZIHvlY4NZm53ggYGXtrb3GrwTawLHyLtlyy8y6K9CutfX/hqnSwruwAz
W/5TxL/F5Fwn86nwTrJUj5Ffs/LVxN5afv+id47xOte1vgbj6ByDkkvREDUGhXVdeQeGduzzKPuq
uUiHljB3kHnMllZhNXfuEDnTc/tsVRiiA1EH4GraarBtkBxdSslAKR4o+9IqH5f9FG6g+XcndZoL
65z0FSRSWd5BFQHKGzuCnTFnNUt6D7NscRj8urubze/ZCEf/2o8u6muujy48+sK8Rqli1WkUQMpu
fU0bu7uCYndR/ZKad6o+8HU3EivchWFTwqREIM8QBzksByIBJ1fhWC1LpDK30ter6XRtpxvA3yeB
NJV9pddze4w0yjQSqgr++D7Dm/okQyIs2+4GB+kQMQFHIaDnEkiEOl17d93eT3M9CfJjPL9W0b5u
E6/BkTmZ9nOTr3EZ6pFsnNmotNopgxRxqhFnPk0pXFKt855xzBq2sBnHZiH7ZIgt4RVZ7Ue7sXOe
Jpmk0RVHP7jGhOyHULL2rMQ4WPZwh011c1fpWOHEWoJMzHJ0sFeVn4T4xHyEZq+igbJLflai36sQ
H7t1/Y7/uz8CvWiTDl7iicGn7vfNfEl8QbXjRfxuidcwjkq8wAdoQA0KKI52LzM2cUR9dgwpZNgU
6/9pUQVo1lEhsvMsWe5sGz0CpcvwhRLNLEvbI8CS4/Wdq/4E4SL091KzG3O0+ytsIdP7s8zBdBqc
gJBU2C6XWUTPN6kRtE6/+wQMiPFWA+Mk8zP8q5DS7+tQWAMVZztsIVrK0zGek5Vr9CD5xIhT9sVZ
nt0Osg/gseqRRhNBKpznzeePvAm9D9l5fUwUVVC3dvEwkJ1/PZxseuIpVEzGQxKmmLT/86xTV9X7
CPpDtNUw0J1iTT0Mtj7qe2FQsc4LnUr3fY72FfnY338HbgSiPX3+/T3uov+GOA6vR9+RqnavSPU+
AyUZZbm3ugLRSQo4uz7QGrIcrPFkILL73tlrzfUVzh6IgQAIzkTZ44yHMys/bzaFlLKG8RXquktc
MO0VkBp9+Grr6ZdId4ZNp7f9sR2T/ghbs8Lou8pK6EElrjHDrKGDi36wPLsdFJ/Cqu1Mu1vXfwuT
fQCAenBhU3xFIkkkkV74XNoByC5l83bI86nl3hCtb10SuoRyg39JmwIqTB0jBQV+qQtMe4+kBSgH
n/9CbGJab1YQ6uzJx+tYb6nftd4v7K3Js4RzHa7dTFFXWTdiUoR0nWqM9l2vpu3jbODIrOZzspCD
ss9LTMgrrosBvAipJvUdDyuX+vTsdcMVo6oH/tryodlYhprjPIRugUzDdSFgsgyV8HNu4AwYuOUp
HIaKxJgCRtnAzc4PJn9h2Y61lTfkAEXoXTUnb7cb9e1+/O/BW3811Bufwtehh5x5ZYgYiLaddbwy
PvkjpNTOclQVW1rS3H+OdqJ5mytH0TB6moOy/apjkQF9Es65XH6x+iZtFkyPo4J4ZRDFP+IJo9q6
H8ZjMLJ1OPVDnFws3ASXrBT3XoH9p9r4EEuj8aMT8FtXdwx8DyFABI3f7tS4ne8x35pJn4bqFzHJ
H/qjppGBlvnVwXfm8xgqsIxFFuR3ajZ002+jj1KS7JKHIBZL6WzG1MYoh0viDauoxF+VCuUnLWWg
rGJZ+I3ItcGoK5hANG5xMZzmGibfZTDEAVLB83+EKeWoXSoBuPTRpXTGB3nLiUcMvqfI/yFb8pCQ
cl13pVBEFmaVsq/GZXXhqHp2+HS8NNeliX2MD0X9mkqWbyIO87cszvRDKLNDGQJL69klgX17n3Fk
KKfCRPVPfCRmPXkrX3HclbyHw4C7AyKB+SA/+esNO/egF7nkXzcyQt61CzMKd6BwjOttXvYNGovC
GoHH24pAb90SbURNp/pca8m87ZEruYDPoJ6V9mBbYmBZydR727Ryf8obQ9dPu5oy+1G2ruuANh7/
6JPLANif9XIw2VQ81BALIUAsDLN28RQa7P1kc0fjXtu/uUWDDj6AgP8WgYdd/wZx5Y+IphE6olaL
UpdY0USx4p4KTd0bUcKSRr7NfI53TYoG9+1tlhk4Ja8D0nnrgxsTbi3Hxw5GLH0S7nX72Y3hDSvt
t2HI6xd9IsMO05xySNfUd9Ruwfhh/UAWbVrAzxp/TI3LN8xuYTdh4Er6zbV3fKTjQ8s/7BoiHDPV
3PsuH3rQdVF0cOEmGHawKJLoPdMRdMTLrj3U/CAPdhU0GwcHUaT5sv65D/vxmOHJtajiuX+u0d5+
nAMsUIvIb5d+2p4arZ3uGivxIOer08o2+bYFsZk+1HDcDp0GOCWP1QqmZbuTdSJk6D8jWhHR/O8i
ki6r0DHo/ngMby7btYpT3BLMRbJ1tThd5jYcF8Cyfn2nxB/d5MCISyZosX4Ym7vraAebemVWySbT
C9J4rWm8KSiFLuPAjk66l5pvJsWnbCq6lwlo+h3ZtO8yqghKb2sZHZN4C7y16YhDIku6IsBHQJ7a
vcLXHm8mOC7CWwDtjE0fCW66EBtXC8VbdUGJ8Ito3vDLUoU81SwPgavEXN4G6g6Is0XSbOU7Xrby
BhjCmNjvHWvwAHSDIoHsnAesGzHDgaQsBEEww8FyEcnB3HwxtK7fo5GByr0TlG9DDvKmmNJpF+Zd
+abG4OK0yFAvcjS0oG/Owyu8RfeuN+33zo3wqcH8YKFW+ITaSuh9tXz9YFoZXqrZ8DF5afqr0eZ3
TOas97mNOlaeZvsYsoHZAKQNz26u2Xs3V9Vd1A8DFBIjXamwDGJ8LjfSRUuaZOlpzlVV9KF9wBox
D5rP9iBqejJQ9tnYTVznyT7fHtCT0PVuI6ESbQomRW8tFtKO65/maPZPU6UHK+i0yhKhCLtnt5sp
Jzmc6aiJIz26nFT3C0pwzt3tUFt1srIHLFxkn9uxswK/EJ4whteOtzhUzOdjHreIzTE/Te1wUfju
3OhLP0aVJFD7+NzZ5boiK3OH6JF1J8+GoU627GJdITL32eeVen+oY+vHFFlLHQnpF7IZuIjMkYle
lTe+dxMSqWZvqXtTCLN7qAgi/PX0Cd4RlWJZP5aFZSPWt/wUgnvZsrRIXeEV421kUbkeQYxnSvxL
lqSxcPxKdcw5a+Igz9RWffczr92F5P/aLTv0cKc23rfIaT8jWrWaNkh1sff0mmGXsIVkwThAsrCL
iWr2oG0jMJnnaxNtefK2RVGvZEyOnsO9Xbc462RYZ+e+wx0YgboxtLOPfMosBA/m8Vgng/1ajqho
Jk32AYl22s0DYj6mjqEG5adxAV2n2c0GU6cmgLSJDGl9bZOp5Gvk68aT6Wsfk2npr2M+vziNjuV6
Hx/5AQYfSeLrqwRwyNkaU+c4+7lO9QaVLdUzTA8PUrtSwJKNXbUaQyyZi9Y4dHltAMKC1nviMpGs
g86g7C1jTL22TzBnhi2XwhmagIockm5GEL2LZ9aNn9mLW76ClHOCvh9g6ZOvPk8WymFOvEZhq9/b
Kb+j7eyoEUiJBNsas3DO107oEJiKE7NJoAgtyqobztLEY+Anahr1G7CD6JJ0ZM5ld6lCHNN6p9/I
ppwUak29tPrRXcrNU+5UiustRv4nG7Jt3X5OtaeUS/xTWvPBFCZyKAKg+8WujKcJd8g/+htxn/53
/MxOeJX23rV/Qq0ozrd64kPul7vcVOyB898H1L/F1lceYW5AeMFsYwM/Dbldu3/poKwcfDTHVvKp
tNbfD848vKBQWf3RL+JDaiICO92c85pNu+GbD5bjhk+lOe3llb01PahznQNolBr+G/rRPXtOdhl2
mSYPnyArtOJBEWlWCjcLB5k2AlCtmA5qOmlDQWsALHvF/MlhebDT3AIon+nVN790/H2F9sHKybJh
6wmBgznEp3yqLXChiQN/qnTThwR/ydbooP6JrlSrKJKx9pHxKlrNel0eUhIFp7/vMbKNMJtGAqhG
bdNX4o2qN8pyiGr9gn4okotaTFraMgCYKN2wg06LrfNYW0+p1Y6PvsuvisYMcf6QqPr33DGDc9QV
zXKqcRiUzdshofh/lk38bdH0ANu4RdlpgCjg8klYbM03FZWkPTWZN2eMUn4oVby1BWwuV8L8XvUc
NjICA1wo+rfO7lR08YF8SJDo7VCnLYiN2vl665JnGOSMZ7Q3xrNtpKgYmuY1AiWQp9C08XMrs32r
NdPHCCtuBbTYPTddzzZTQ00/ytXs1TfVd0zk7B9UrChshCddad40Q2keq7FuKS0Gv4ogTo+yq8DS
7a4d880sAmSXbfnqJk6UbJWHnYFk3dCsg7FMcJWwgqXEw5aziutcPNl7PKqaU4TIgbsw8h8KYuFa
rTkPbD2cfRU53WYeG3wZ0/IokevAybqFLYoDSLhxhQ3CS5I3kEQD46VWdUTzaBlU7K8t5J2+GyFS
PaM/IbglAT8Nu9nFqMbHMNT1xykC5uvmusAVg1ZDDXNfI6AFsJhmNHbRSkvd6CB/AGKSNVmoVZgu
esNDCHBv9uziyIbqdHUIJuvFKw3DE7I82V0nM3yDtkEqUuja8enJT0h3/GlpeMq4vX2sVjkCUXbn
e9mF2E9wCBLkDqcmrkjdgtrJcR4BOW1V62Fyyg+lmT88xWgfwlrT7xzuBAvZj3Yi+uB+2B7a2M7f
m/7sDGX14bjPvY7HdZgm03tq8NIVSCJn6L7+C/JY134rqcw9NQY0GmJnNRZqfclH8LGv8rISIE4h
0Q9KVDhs05C/AAUheyQyItY0bzNPcbj8ayAvUVjqa7XeyQHd84Odb/nmQUdfbQyqF1m/sdJlONGQ
+2JG0LusXpCknC+aBtxFZL5t80ELXHyq+OkV28HApaTRKu2+qapUqOlmP2usHrLA/KUqw4vNN+99
RG8F2Uk9vffQatq1hmns8QiIL0OK7QsmHcrdmKNJZaGMcaaw2pzKoXphe4goq2KG/mpuamvdY4v3
KA8aWQU7ie1zlnekIFw/3LmRpSdnkBza1szcB+ga6p38Rsap/cDXTyXXyndQjMkWkDfvcdbmdTBk
m9riyj85CpbDI2tLLcntQ4461EY3w/wF0tKPwc/sHyJ0MJtsWYSJXX3D4CfZ96TCLoUWv1pVGVxb
uL4WF9k/ikGrDl996oV72Z8AI9YWdvKjNsy32pscUjEcDO6hsCjF6QBocQpUPmduoHLQTftuBuCk
Visdz9RVgVbN5gpHutLwnKR+xU29WkUeSyD5j3Ta6c/mbVQW9Azs+Jb9GJz0POHt/usbhEq3sQK8
i2rQvwdyvbz0XlAfb/1N7tZH8RjeVBebasbUru8s4zyKQ1aXCsqmMQWLFA7JH33XmMbJdsGkfMgB
eUjkDHmKLES+zGOnXHd1//mA0RZzclBBoWHN35zOMne+UDgK+waFSfFzjEIHcyhPhbXSuOGLGk5b
2U/6nqIVHl4b2USp6xDnSf2MB0F6ltNrJ3i9Cgh4ZXBWBz10PqbQe/KAKJV4Lx8TvyyObNEDpItc
FaBv3wFFYKUegV5lvCV9UC7k6R/t64Q/xjxX1ReGURY7JDXdO0dp7+X3Mgk79w7I272GCeNpjIcM
8T7E7LKsLM/NmLMTquulW1nWM86azUPpzCiEQ9GYqkA92KTUloarlm8+isDrFouHrZzU/dI7wAXz
UWKYY92z7qsEMqTfU+LtJuv+91jgF/a1xSOwI9HCy1BCHW1rJTkgn26QeNAOoMAtdG7H4DHOsksq
eWiVM+8NH6iy183NvVuh7GDOeNq9K2ieNigKXvzZGu9jO+u5hIcfiplM97Lr2p9024Yt4TmkoHbt
563GK6725IMQADlfazThkB+03t9h7KW8W3OSruM8Lk4egqhnFOrLlUmx+atlIpAbZkAJWnhznsEr
ZTfi7rgdalvDUnCNyFyU1Uw9+uG6yo7Vlb+/LoNax/DWLOb8Q5uHT+2E+t9a71FfMsy23P2xVY3I
zY7mcW7ZGB3KUYcJauXWyYgRo9bU+CIvUdTo4pNaTG/yEiW7ClWDBEWu9Xol0+y4Og9dc6pjfUeC
zfho56gjcdUEF7fw6iOzMdiB8PiK+eGH3Aj8Dq1Az6KiHn2GNr4fbEYjCV/Rmr+Fen3lnGYj+SlX
RBhUB9dlkWMqF1j4zu62UpLLpcnWoKdMCez634yVUnmuAj+5kxwWyVqpHaNeO5NXgNKF11Lm2kVR
WndX+zqQOSeokGrGkGkdNg64uXJQ+gPSR1+mgf9qGHb90+Tr8ZMLfDCze0AGYf8k7q3LdI7crWx6
iYqz4BR8lS05pyma1yme4rOc5GV+i9hcFq8oZ6rYx8zqmrx0cG5nOC5kLXDvFCVXeZAD8oy0XXiy
swxG1+RNC9+K9R/9OhDrLDOuEP3rDfehNOGwuh4gqlnFki5NWRaZQ56ukxqUOq5CzzCEgu//OsHM
I5Q97DSuJ25ZOW9Wmm3LDm92rjbWQ+K2wAPxWl8Pfht+q+Hxdi0OChZ1f4slxUG3EFftzPGnHJcT
bfSxlmWjp3cI9e4d1oaPTjB0T5qQTpW//5l7YYktzEKxm+KtmwXkq0OsQI4WKfKmdptxARij6KVQ
zXWbg0eChAfzLNzWPR65xtB6H3p47VaRYd2qSfrZTfSs+Bi1+dqADNpLI64c7BW6ZxpSAUE2IhMl
TVgSfazLEclH/6cR+DXSlHgVPVx55lZXAKSzIeRgk/rFTRFcSNjhXBydSxkAQEC6aG0+u037C4Hk
6aul+WRgxrcGM6XdTPXwXAyg1bcTfR23o4Tk+fMENgnGZFicJUpNNtFtLs4SpTbXiIvJUfam+qaL
k2xlWtg3DbraHR08ZZ+yWLmveE7lOaq7a1NLnPGLDCu8b+oMBmYu0ZgVyVf+VR9UeLXnKOqxWtS7
eBfWKuKNfjvubFMbHwb4QHJHIQ+pl1grvbLKTS34tQhHT2R5PyNqEwZuLiJyeypRamQfEjrVM3rP
+YNhok3SGFFzZr0VP9suUsNCLASHFXPTdGm7bWawJKFtbVxWPRBV+u4UZzXydb3doDUkEsqFrl3A
sIVPickewPeR57oa8U6NsgpqTGHkaCRGA4VR6eGbGm7wNDfBeq7s5H6ym3yf+OS8X6nUJ7swRSzG
UHEruEJSC8T+qFnQdiRtSbaRT/2nPffmqptRaYYL7gKAhIsblApapxnKTrIpIZAWdkf4DDzJnswr
EbQU8bGItzRsIW7xMsRt/2u8keXJIgqxA62FhWvvGPpKyZuZhIU39ZsrhrpIhoi0qKjxapFymtN8
OuEWKPe3ueqlu5LK1jIS212jdXJ4Gc5J7oDlntfJZ1xJqvRexluYBbJgMe2djbTtkYLyBwJLAkOs
Vs9xhZetV4CgRaKxwYNxSup1rmrz0m5Yy11fgp7ZMzQMVikyw4iOE4w5BAC44q0CtvDIeWn1g4sI
yaVPHQFt43UrfnRtykEZJiOUzFrVMKW3tVHD3RcLy7HGkMLLTGMdRR65md/rS3nGryg/+p4Jl511
53XJeZ02NXs9mW0qfE2E/BifZjsF0IbnZtyYKKJTzqbvj0MxoAKWe8015DYwjShcLfj+GyczNb/5
GbVuWRMprKC9wiC6SEO8XwzImr+TQxiFw0mn40fDNVpWS+SwJ4qncsDTMNn6WbhphdMxljd3KICY
28GC+iD/YS32upe4iO7huzioWzrlBiVB6/qvU0B2LrNwKvdDMgb3U4iJyDBNP0JVQWZdrOEjFP2N
lZ5niDW/RTFYqW9gEieYFmzyQ74gq1iliPxXHuDKIpXDDTXF6/AtOSCjq2xWly4yY9ftwRQq9bHn
timf9o8dA64srAgixG/kS3HNBdYpMbbyiAK7eaVsTBthOXRVxRbbGb+De2Kzi7mnZsFRDir7FcWZ
YD2mTbwfECFcx0J3R0Ky0tQNzmBuV0NVosAgm4pSr2RECtjfdTOhHRuZF3kYqv5XTvpid+tSwUZd
gimM91Ar32V/nmlwCOxaGPoGZ7fKwrM8Q9xrXpsZwlG3Pjlg6la0LMty2qR5kB31qH+/faebDNk6
hODeI/FDiNAph6QqOdkQZvj1Kr17RNkyoZ5eUATy0d4d2c3/tBEXL0b/Z2RByVMHN3kZjNxa64XR
nFQNqGhjejM262gCaMaEoIVrx1fMmIds1HmO61cJKJMwMh/3tCxHzQOi7LhIu9Le5E8I4IdgfYvu
Lhuib6YZiaV6mO5RyuhXstmC1FnlQenuZNPxlR+OO0V3spU/zZ6FF6FMi8w9wlCtjTBPZuiYnwnd
pLkoDPTl7g1jSOplJbSTMq2PDlJZiTJivuxCfaMK6JhkK0hGgzy7HioLF20lepb9tzBF9+u1kVc1
BK+iueBpv74WMv5qpkG9G0wvW/ZZEzxxQYmXlAymL0jnnacmbCC9DuHCATb1czbGXyk/jTeM0wuI
rkpEgad1toibtgcj8Uz803BK00sl29hD/TPtci/d2xmp08Sqv/b6NA5fZ4DxKETBjhToCpaRn4db
s4gmEsWynfsTriLsMP5bnOzTuzUKCsFZXqdscbGCcq5zASzdhbww3S5gclQ2Ay/Q15hBfIbcBhoL
9RDNvAuqqVj7UGVXKNHmV86zPIujOyVyyrtbN5ehP0OVmfh/Qjsrrf4IbdPoHgzoBVPU6SHpFXUz
uFZ+UuZhOoRq63PfxhKhawt9RYm3f+n7oVvMrMi+tVzir+Qi39IWhp2XKNyO31385d7qoTKXXe3i
FkBSEE+Hyl6G4Au+KQhzpANJyBrw4caPen+vF7r5yKaYPbWIgM/0HZX84Snxym7v+TMC0HpnvHcm
tRERMMUwTvHoKC/o4Olnx+ZaBpxcOblcNM+KwAXdDl370TVTdrr1yLM/QmF1rfAdG5e3PrJUK4ea
4H1UN+Wm8wCrWHY+P/V4O957aHQCZ56fBtWZnsrG6tl5auNBNu1SCfc6axtQgWFbLY3+VdOH+lEO
mmIvMqZku2WTVRsXuNn6dg31W3Q6FfhHcrB2WJO1WXAE0It5JQmvCxJeCDtHcYs+MP7VcFNJeovW
rEUcREg8D91uTpIfsv96kLMwzCmW85yYrKrU/FCAmVrYBVtAV/e6u45f5AqGTf+GmDUopMD6lSZL
S1HzX6iQIx7jz6+eZ+okgmrzAkwPX/dY7dfX9NdMOjL3V4lwsvKGykWYHbRt7HnTOwV5RONx5jzG
XTS9u/E6E1GTg+X6NUp0m2RK/h2lRJXy52P9jpp7pLzlY/3zjHUUrvwMnqMyrdwM6dx5jM3Hrojj
LXrJUA5EcwYs9NjDVMcRdj5HfU/LmTBW0+xygWcNbHEFD3M8cHV9H4jhMBj6i9a3Bzn/OqNoMPGB
Y7dJUbJkxrQaejxwrjzqsQD1UvaY5iTjSA4/Jt8jpN8LLN3lEhjoPvo0KHHL4VQMh374OUzGBxal
mO1OGN3EevXQY+WqIXTXQqscKEn+VQsA73u07dba/3Vrv9UCsBk5lrlu7eV6QYZVsTIcRhR1/lvZ
ItGM+7m31V2NG9iwkCHAXnBRkBv238NyQI+LApsPURGRowhVXidPJIT/mYHvKkrs7MzRqk2Oc4BO
9/VUtkvRKc+6D1wnlYM8N5UwvfbaSk78LUoO/xUjm4HSQ25Lk48s8+rrWxv6/KcRowpOffAz/fDf
3rLIUqhpn18nyTdyy1fICUOWowPtTChBloFwZ1JdUAlBse8iPTwCiPo8YM/BKLIPQbi59dZupeFb
K0KvAXJIKMZkDoafRmltGwGEWnZz/qqahQ1Ku3UepiTi4KM2zmLx2oj43saudbiG+2OQ75GpRtNe
xMfioDYGqas20ldyhhwIAiVfOuJp+krpd36pCOMccAvC8UBvjk7eYhHj9j7S0K7RgvERvZmdBDi1
KN767xFLxkOyoAY0rPykKe/axKjAhMTZ95rSfx6X+pcByNV6jjMXOgKlUw9o8b4w9EWlevEDlqYG
ICPspTaf63tl+Ip8QfLmJ32574WFiZS4UfGZd4IxW1SUOTb54PhgaurM2elTepjLnlqo5lrrKUpw
nxuxNStr7O0K2+YL68iFX9vxTRxcZB+4oRsLYSIiEgksXBNMIqFlkzuIfZ3VWbWWuQM5QuM28k/Y
P3PgAJICSXKD8lUvuKHtuJDYXUmnrib4okOEELlvCnjG+DtGDksmtq3n/zEPCRKsw43mySel92wH
zrs+1dl3byrQe6+a56ynfgGGytsWTREsrALEHnWv6ABGDzu4dnLfptzivkOOIEcfY+Ha1vDw/47o
rOylqeMWi8uuubtq+Izwl/oeVIirhYCYpfSP6ENUVzn9FaeKvhyj9m2oNmzuQe9vcq0MTqEyFicW
1c66T2rl2TDgkWB/7v+0cPLWjJ/G6KLSqVXqcyrmTOEcnNDiKU7+YDpApX3/GbbE55zu9Ncc+Tze
gOdk7EavGhf4MxhVbY1+BwafogjQjR5FAHRzDXKdtOch/xmOCXsz0fIRGJkWch6b+fw0FZjH/I6V
/dcQ0x8uqIDuPbffaVpn/0h066NACAjNTS3cNJVaHTtjCPEGAKVBrdb8EKFVPs8LP81+UZnzGpyX
nb7douw6rblbYzehoaTDVbF+imvra6654bcSd/nFMGrlA1a7wzFAnXEl03GRdk9pwPoSN8ZHFPcm
uCVt2qk+wjKRuCnielaSxsBJAYmm+Dn3yB8qcbMPVMeEkkr5jTsWUvCN5lQrO6xYitqT+dp2YKFB
fqNMWAToKqZThrgiuMNklehkzedIQf+XgbazkpNwbFvObmkdQ818agw/ehyg+92Rxse9BRX/jyHE
sKfyp24vm3b54evkyYIqRxM9RWqSK0r4EQ4kNV3LaM5R7BrP+ORsZT8adVwHE49NtHgw8SQuKKgF
oun2ri56/ygPtpv6iEKbn81qimH4dDrmWr9DalAb0codx8XAK19Ppd89NVw6Du2Ik5xs6rPes5DD
KyZIlAuYlf5JK8oMCzrMdOQgdkEk5Sx7KQflpKTXAyzFlGLvmx07GLMa+SrNGOQ5vfOoVEOyh14R
bsMqaV7tmi1IlTcvvasPh0a41wn9wlIcXNuPDlwwUm4Vrv0gB3JVASPuoWeh+XoTL0MhUojoS7i9
tjNX+5EUnXPwpZyhmId489JsY/VOPgqKZ/pliIvN/2HtvJbb5rk1fEWcYS+n6rIk23J3Tjip7L3z
6vdDyDEdf/nbzD7REMACpDgSCaz1lk5qsk0LTfYKN6kfdRAl33EcePLdLH3U20LZ1iZ3jjAc3ftS
y/4WUPRJs0tbMpOKFW1iHVtYaH4/A9cFP+mAhdRbFyZ/rH0LOrDvjReoj12FDauX8IUIeW5t8zpV
kf7owyPy6nBFtK46j5DNAaup6jM6KT8QK+iu86niI+7HftustdBpLnqixtChntA157B/RFM/wOpH
zUBWx/Zza5p78Y+CicJJOEYOuU1xFmF3lh7lCYVgw07KZF+7Fa20MJy9HZiI40+DgDnqOwQa+mWf
+/J27sMs8PMsQ1OrhZggwozexA+I/cu/nNWmlHQgBFcTnJQC8jzj0p7eoxyaA3cL9wg40r/vMmfc
GA6MGbmL2TDiecWPyeKrx3kAREgob3xyKWxgJ0hIzyiZPO9cKeuOhOSz0XLu8OUOp6TGOfo2olbt
pCQ1xjJFMS2OcLTkBqERpsV+/yFM9IuwJkHygert8FIAkBVhnhK9rda/r2ZNq4nmFJaDN1+MwItP
rs4ZPhYVSB4YzyYFo01vIaIFHo+jgORPNry2d6NgX/DoqvFS9BtRWx0GBIWWkc8uv64HZaUOebYX
oz3/mAK1yjtz6PWz6fbAYlhMDam7Qvry1qKZj9TDJbt0D6Lptb/wrC3Ar/CBXM9Y5aplLsoQNebR
S8IX1NSQdtDLpwFhtWtEuWukAovgpewRr03bbNgiJxG8qHb0qkh6e2ulNvWiPNqL7lophn3S4+Qi
JhVeD5cwd/uDGP1zbTnM2LJP71klxse1kdl/bay6vY3qrPvb2ur0Cdpx4im+r92kL3JHjk3TjqOl
+Si08CLL9duVlnMfsTRJiJj510mf4tkoAhHBcFexFiHsN0UjsMqImN3bcbUPmuYM8za41pW6UVZi
CpyghdT5+rHTC2OHkOtTgOonMp9STPkQuaRWLg28heo83UlZzunfrZWViDEcwz6pxwYj9uSgKfYr
nlnIPUzTxUv0fqWPZrwi85Imer9JJ+kl32bv0lr+2dI75azH0j2nZ3SR/AqZhByXJAHppLb2KUpM
FlEy6vbooFr6MuaedWUX5Y+0M8Kv00X++0InVSB6xMXoNz/EhfL7Ygr+n2L+01uIBUGXnvibskWU
0MKSunzYsQHoX7K038VpHTw0yVSBUoJ8IfpFmKshNGCyeXrh4bLz3Th8AKf2jzBnWk2EyW3zIaxo
JQ5NPrLS82rvbzoMqNX3f65mO3K9Fm9qUOZa5RL2xX6AEVk0wG8QhSzRNPRaOooyV8zt5TIq5Bbm
USHkMEjm/+tc8THEG4mVqYtLx/l95w85v68Y7d4/xhDU7RZeobWMDBvMhOOcjLDTb2TJ1G/EVVjh
heJGeo9RyzTQNoG1KBxVXqRj3W9FoCo6q7JYxWZZnebJ/+2i07t5WazfzAvXaYSRrXjP94Uvff/L
omJ+DLDu8mk/LKqAJJYt/+On9TUUBzxNuvwJLrGf//nvfxexqG3K/VZ88Pnf/O8W/vD+qWsma61Z
CQH81o+emzyUsS1Efk+y8dAl2+lvRRMyHICPpMS5spvk+PLaPecB9ZFJiU9EZKr/YTp2n/+Ybhfp
x+mVmS3FYu/TcSAZF3lYySevIYlpTiDnSPuajEPwnSopx1gUqdGMtKETYuC4zd02uvcoO/8lNDKr
t9DehI8jQgel+Bl13VK3gvhRy3R9HY9QP/BitQ8A/4Cf4lb3ME65t7IcOk4ki5qb/c8MPSh6kmRb
sz1aKFNZY5xetLx1l2qnYy421UGMsoU7hxqgjtPrvQgT/ZZnYLMjqZRMW+xaGlRZD+JqftHwQKDm
aL+FzAOfgkXTtbV8mVhgAakCd6fILWE8eM43FIYrhFF+N0Pg3Bn4VQu/v1Ya1xkVBTREYhBDQTpM
dpDdFZtH495FSQyoHA7c+iTmhoBkfEdSHjLyLzQSwwcowPVDKT2JY7do5NKTOJBnqNT+ORINH8I+
zxFoAL5//5wjNpq6rlUPcvUsljZTz944koXu/fD0v0z862fCH0xd+j1OnrLcZEvxdMKwQFoi669f
iWcYYp5syNpnYGjJ0bEHvp0TW8HP9Y9RinKCU9s+c3x5i5LH8ltcjykoODlAwLJX9o7sGvdh575Q
UPK/NTKQrVHrbJROIbMPI+J9Qvw2zH72sp196aeJ8DGVfYX4wb3t2y9iHCTLx4mhV6CHM63Ypr/E
xA4U7CbQnqrRaK+qyMXMHG0lcDMKxCqDR2bvPolvsBQ4P+rci54oERRr1e6iE6clLDr/Mqfon4Q1
xfucdppT+2l06ossOVi1Nm7UbFfpkrph01HgJmQbhzZp9Uk+ATn3kt+YT1XtNZaRcoGC4i2ccpHn
mTt9n15y9AResJnXl63cJGdtDKPtGOGDrCWT+CpYXpTH5dFZj/rkC9n30U1l9QpF8C78nut7geSS
gjhcBmE/3LLtd/YNurKbBHunRzN3XkSEYqg3mQZSM2++Sumg3UYT023MMWTDCoDiLS3Rn/kZxgQj
j9VcrtmmS/hMbvRYcZdiWLyYskb1PpHOpQgJw+fexNgbUER40qrM3BetJ+8odQzXhqPHa9sKq4dq
wBbHB7X3FeGhU1ZO57OIc7yuy7/ybHiy2ih8HQalXMYg++88jf/NOrExK2naciN+2+IlNfMeoVl+
6lb2zQjS+pijwLaX2UAsPJIS9f0woPrv3EgtqbxvyJNmqNRPPF6haxuGzTZQ7PFgCaYvanj5xmpC
CR/MUb+mrKyg1Bp4h7AEHDk09WPpAZGMLLXfhSia3Wu28hOBjOzWi6JhmantEmor5b0/rzJ9QAHI
ixo8Y6erP0fZLtLHIfJt9M+4TK64Pdn4pU6zPsf6zArF/D/X/PyO/yrOy4+J5cnFNwDWMUQXXb7j
aY7IXtX1qBvTNI2kuekzfO5j7ECXbjG264A99bqrItp4pW0rDoE3IrgrPDS7ZBKLZREpdwh1JVsN
odV1To0FYcSvJPecdRZp7d5P/PxRHY0TDJvqq2FHCMwjW3Uy4SPe4vfULMRAnHCzHXqzOaf4oh5z
E+tzsZJk5XtQ4BV65Lmxqwu93VSxpX3R9VVdAOJDM6bY9ibPHEh8j2RgkVCIix8CEp/6irXNEmNc
C8aIWXn+dL6LjwI/P02qQExlPlU9ZKNGdmOXKy8v4UeH9PWizwPL+mE0sirqNrYCzk7t13JpV0B+
wK3jSLAfR9fEM4AiNmxkFGcqt7jHmwxjnOJnakbmd8WTTkVRcYcvdH5irQZKYQDiGsYOWwlPxlMq
PPRaDgrENZ0lfpDltTF6YPZJYK0bUytec93fpklofR9VCcqElY931ohqMecoZRsqZfGAl/dPYwzd
W8tPkDkOYXWoqvGt8kryzk5pP7ieGq+7osqvVdmL96otefvO7BtOpmawNlI1eDRyDRtZ/iTfpdHF
rrOjoj2tVMXp+Cb+HmDAgapaFS1VrTVJVPX+deYP6GDqvfnV4Ohrc8t8okre7Iyxxw7Rq6wXn3KU
vnOSk4Dedn2uPTjmSagFiwYwNjEyIqg2jXwIS04CoNu/jfwxR4WMCUOMO2LUo42SG82aUov6Slp9
JdgZXVn4ywILz9v/HDEGWXoAWV/6NcJRC/xhMQtJMYz2sMrs+JsgiLGxWfplgAuxiTp4TUqq10AZ
k/4SERfdQS78/LnAzH5Diq1hx9Yrd5ImxW8RmXmu09x+xH682UY1WVOl1N1720u/X96kGV9rf+we
FIq5uwqQ4hZhdGtpTOxBQH63iWb5d54VV+da6x6o3eYvsoKUGMkJnqZTU4Gvt+jSyLlObN94KEnw
iv5MLax9Jyk1DBIjf0G1gBISe7SjGHVeMvT8XhoFMEgh4xLv20720hhCrq7u92IOdLKN2knFA8fE
/Eay0RTG1jp5zJRehzSZIZt95im6zvCwxP+Uq1HtuPJT80NfGFXYsedIxc2FOnyv81WSDdwq3ktj
ovAlmmaf+cemeVCgJh0LdSSJlyYPTZ9DWJm6ADPX1F2myzlkboorW8LJuoHXtvo0EMtZh7Y6JtsY
3cILSYu8PyBi3R+qyOsPhg3b8NIZlMmyUFR7LwbmEDHjEidGLDFlHp/DQY7aSDp43erD2uLSiSNn
geLisAoKxThwUzEO4mp+mfsiP3wkcUsd0SjTcvG3kLmvqtzfMbXhXeYNff+jhr/5UmLJVeBr+CWL
E/km18+h1IOvyTV9nyKFeYFpjU2CAX2U4A8GxGsu5Yor0TdFmKCujqKeK/rFy5t3wO/ReeBz2di5
fWNtGq4W78kJaRele1wuseSpbXk19zXwhyC9S1/Vd0F8MVgpG6eXoouyvuiBLxRxQ67q/dhOAsJk
bjeVjYo1NKk23lLSKhaXdjD42bVildl1/z4i+mCjewouhWp2LeaEOvaTl04flu86bNBYx13mxq0a
/8W2unAt10hd9E3T4cYWQR4Gw/RsuMatQK3D971BQOkttI46nDl8EtoWHNG/hJaKZC4568KbdeMK
4HlX3Ri+YSytELf4Wej5ou9MyotcAQNz8KcBsUCcheOyaocIEX3QigLn0wENW44duFu4gSATRecM
VzTUql+aXgGQ8i8AR9E3rzCvKuBCnTX0B86IKz2Pm23aAzxVbDO9g+eT3kXQbvFvk0yeZUl2Z0dt
eleO3yrTc25Fo+gc46pIsLSwDBV5fZXiOtB53153eSNFSyr592aidUexXAC48xo63Ea0xALzu8bA
3ddFC+l8VvAX0v5z08kmjJ+jh8tZ2l+MVqhQJonbXPlO6cC2FYz1sjW+470R72tPMxdOGisboe3b
YO9y0fw1vErfIquUL2bRX3F1iWtOhtxFl9C5WwfbuqA8JR52PSDVZTQoGGlPxmai6ZR1tRcPSb0b
30bnZjAFV6ls7C112vq5JRYofv8T3NO3WKujlyCxlOUwJvrZUeoJt0o6wC3t+kp18QL2sRpEk8rU
8UVr8kdcDrvFOPTZt6HEYFOBSbzIS8oGcYCfj4Cyt8ACrKp9iMe8WatNgpRI5bWA1ik+QNOnRjWN
KvDgbhup5KfL4GUCSfHGrYbLdKXwOgqUMDkT309uVQkuTZEWKDmbPTS+DGfLMnV34HLGpWgCj1NO
qqG8ilaj5s19bZPJINKLFOUh01r0jGX15hIdAZ9N3Xa4CqZBtfGLdVn1+jqgIiAkFAxcEpa5VZdX
ooklxFmTHe+MUVDyGFojzzF0F4o2HE9NRuWk78bsOQ0LY+uMfrtueX4cta78lfpAqMSLltn1vk84
NraoDMz98XuE6BOjCJdiqym77rocC+5L7zPEwKfmPA0QHcl5GP2rT3EiZH4jywR5s0h65dWFCrCd
P8v85vOiYqlLswJdklbIdE8f+d+/hTH9axuYbEiaNvjZgQappNJ8SIbUXDbaoOzaSjJIrMjlRsX+
Zi3DXn3wAkndp9wLlqIJV98+Sar5Ilq4M5p3USsvxMx6mi57oOg9uziLAMl1QSzp5nAMRgP9wJy/
RiEN5QnI+hrDPowWh8S/baaXCMDVatR9ZSWaYkCEqGO70W2wevMEX4F6TakVctu0yOWlRwatrNMa
E5Qw3Yk+sVL2+w1Vy1+3FxeDPqqPiEwFy0u51LExY6Oq1K8v7dzhKcS+2tnN9dNKVo4gwhE0m6qp
ZBaSMzICl/hUQm+uCNV7UZwVAV6Ffh5pemRKDVW6hmK05GxcHgWwFd3kSdKb7MdVXdgX8W4xqtYt
2oni8hIjLt8DBTS2FJMvAxOY1ovw17BGT1+1vR7mG1AHKDfU3pWmeZjmVrk3HBp9DPKNuAS6Oxx8
SYFEj/gYCTUESTdQPbeZbUPvGiTuCSiuGCYW8xlCJkW4yKDVBgiVAGFva/Qx574e4cZ5dL76b+La
v8yd1us8EBjCItmLVNRWObZ5eaa8frrKqkh97WU9WYyF+o/Rfuobp9F/HydGSVi8xX16j/l9P8cF
aLBlCPFPuUqhA9Ib9Qpbg4A6O/lKvNejFaxutCunZpVWsH8aC3N7v0nK5RRspap/Fqoic7BYDory
W7AYVesvbLia21zR9yq+3k9h2fXXMDe+5/ZQPQV43x1kc0CTaBoMcMHby4odQ/ZkNDYji5K8Yq3F
aOoY2PYlJmIAU3DTjxMmwM+v2FKWT2kogfCUe4/b9jQa1nc6mry3otVVKRRvo7/3Hat+BK8jerO0
Ns8uqjnNYDvwaJGykbQy2Ehp0Bwp0CYHjM1wSKJQeScHGWcarda+oLNzsLRO/6U17TpFm/YbJHqs
ncg73etGE6wr724Sy8PC3EuPqYIGydRSJURUwBfAPxbtcFBrKrpDuL40JwUVcdX1knVVBdr2kl3y
pG5Y1UOHYFynwNxDOxpPveZaD0ZkOkd0HYOl7Wv3jhWZINSUwt+QPmAbKvZarjT+SmTFuWKvUy84
Z0YH4UBiyFm2KbuxXIumV0stVqHdrxGnDShNxkFJ3PxeeJeMw40JQfur6bB1CIrcfAwTrV9Vjmbc
+Hmtw/dUjCspa7yj4YPVr1U9g5ZV2Ms6s/rnInZ/dsjn/qi8bGk7kzWDYnVbN6/Nh65jS23bA7yb
IduLPIoTq7cI2PZnlEvz+zFVd36DPMFo2x00B2CzIhcjJqU4E0clsNty6Rcxzu15BcO7Vq1TM3j2
aW5mdrFwI7M+joWkj+AaiStCz1tHhtYtSz/t1lEm2wsMy8qj68k/tMDDua8fMb13OQ8fTXE5mGqO
cXJcrGOLz1H21gmAD+82XWWl147TH5hnjeNV0KnpNOWYB45fQSt3+OIinmAtXdv8YtZFf+VXo3vO
qJxcd5UO2qqQzqLLbx1rN0KdWOie5J7FgBU3zkr1Ks7bU594yQuzWEQuMLieuk44GSaukiIsbzyk
t5eJzLe8HEhkevnPCo/aRWO25qMSYbVdFHV0raEVuQ8rgwOcT3525dtj8WLn1qNh2+mvtgT8vpdC
KJuoDI7oV8g9+VS0xHIDuzzFCP1z5YZYUpFNQHoKYDFosTnUij2Jn2ko7ZKo9fEi/R3Kqppkxw+B
Pg6LKHO7TZDhx9T2ZSJDsQuWKJHcm1i0YWAil2u1UIZTTY0FqbPG2AKa1XjqRsbSdUn1Qno9w6PS
f0kID7uBVP+IJ0pKlObFtiqUZoU/WcE5Hldaq7RLSLBY3ov0TaKYd7LFv3aO8JBZ+RBh6PZdzX/W
Y9qpbN3wBdl+4AlRFYDvwSkR3Ud8G0gLP6eKpSFBVEir2o/xhOoT46FpA35Xk4AjMqnaia/HMZn0
H0VXpUnKCgn1pa843hpKZH+nZeVw50sSaQfLOIku0JXNwdbqH3wRswRNK9SdTNuptiJWhKDCrtQ8
1kXDC4dip6lo/IumeJHAraLQiLG8mOS0ZXhjYcswR6QlnFW9CP3L51Ab+zmcABLASlvQwGZ8bShS
cV3BTly2RhB881xpL6MN8QQNwtxmraFuefR5z7ENpHUKEDM7F3BwLfcLh1/8u36puJpfhNYpukXG
cjTdYjUPfBBfJa2qHdV869amtAG3iTNxGnxwGs3xskEoMGuuhEx1hUDXDgKkvBSMogo/nbsQvkXi
UQBqgfGh5ISMCtIuAPRxJt+qUzPHnXTtcj/hloasyjwqtAPEKCo2pGvfg0UzSqpsSzIUS147O9ny
qP6YLlLQtuLC8xLvPo1Mcm+LgAOHaayyZrSfNN2kto4y5mm0g/IISidct0EVvlbgIToJdn0f4p5u
KdQ+a9XVtqBQzF1eptGd2WJ2J0I4leLRPloPqcreRtNUexVQe3jWHEtbDZ4x7ERzqCHzNBAxT6Lp
6PWa+658n6lqce/oFf9LivQ04v14CvF9X4imq7fVTixZavx533RsA83ujiaEBbCAcnM246Q+JJ2N
c2ODqrykgoVVpS8GMiPrsJMCMplFeq9rzrccQYaXGL8GtK2blxBXe0pNcn3bTS+NUSLBaOeHuV9P
y5S9c6hCrSBWvLR9YN9E2WbuEVd9HCKXWMDxnAdiSiJX6pi/pI06rPhj10vVU6wxXcSlgv1J6QHn
x6MdKw9fD7YZUt7dsAGXaiyEEjBCKcPBs7JH0RqUsDr/2VVONjJSN16iROvPiWpImn35PkmanAiH
vJevk/DN0RpZvbt0UN29EJmdNWdtZ3RXRYJEkBioshxnv9gEThdb/ufgPDHV62T8Gvok3DX5cBEE
EA8zAHJlsmJLGiFVs4ns7heeauZBtR3jUE5XVQlidfHhUgwFXWceXKqDu0yvTqLLk4CMGh27GT+S
sfcNmmSPOgDCMSFNz+RRIz+R1TfvRcdYNx6alNjSdX3CxgPvtt5f6WWeLXRsVg8Rh3dUIf64wtr6
rQ+AzT9G5xmeGyPZKA+gc/8S1+W3bakHlB4J+Peh4g3nuE8fR7yhpxkvCBv0V5lbSSfxUjjIFylS
PWC/CqxkHrg0/Z4dY5QBsHyf8SmOxykel+pp7sZo3FqWOJ1xhyjKUAJekBcUaofiIK5Cb8zxPJza
l8t5HDOEeqmFhnaZIwbsmATxQlyKl0EN7F2QKbt6HJ2bvNXLa5gMCx+OZrKOcT3cDEGHN7OSOTci
RFz5PWKfSLBqu3mgiprL3HZaae4Xi+RWmS4/DSRtCTZqWkQMiNWLNiZrgaK1NcqvhYVVYphU+S4q
/XwtjBTHSMqWVRjIByFM5xjJypdi80HTYdD/ZZKIci3gL/x6/+Ukzyj1c27aP6mjYFNgO6iXUM3p
sSD/EsKuWDmmVZxUudeOJbo2/PJ85VXrnY08NuEPv+TG0Qb4ACiIg+8i2UJQHD7HXa5FIEkVq0In
JBn3TYdlSzfdIssq0W9SdNwXvTpOMkbtqfHM+ElWcxcYuKNujbodngzHPIiA2kv8ZZwEzU3hD+ZR
VrOETXZUfEOuaJHypl8os0vrAYrLXul6757b5U8x05iohEYxynd1m+Hc2tcG+tVR+0VHtkdEkOwq
0bpkEKY3OkGZ/xD2xsUBI1WCfqeoWL8UE4huVHHbUm04WGYn+w9NpO9EvwgbNHysjAmqJ9sKqLsG
9xnXtDyx2qcwIWmsTKv9GabGyQubU0yhOb3cRAPCcnLRtyucxKBfiKTy3CmSyiIXPQ9oANoR8yNn
PSepnRAT6aSADK/LqN7yUxm2mVFq2yL2zeeg0dak+8evkot6UwNh6yhLUn42/CRb+NUgf6UKhCBB
hkJuo+poGIOIW4kZQ4O7O7/JF4qTBeo2V4FluCiYmOojpArn0hQyXnPzogylcepyDMe9aGH3VVhd
td19hbvXognt5NaMh/R2jNCzBtP9GMXlcDX3a7gk7kQs/63ox/V/xF36GlV7i+mSYoBCpgVrtzfA
3ctQcTKePce5GWK6J5pOYPGknV6iPqnOfLmXelwmNxCprTMbdmOfD1CkjLiBpRWTOd4YTlqsvDpu
wuWYARnE+SHfXtpSoX6VOvwwEY+wzmy4rHOCBW9f+P6tWBC2eXGNbNJWjCncidaZV7jbTKm3cpaP
v6aLPjYuF+3vi38OiR651dZj3wUXp0nx3Uj8PttzrvsqvhCjcEN47xMRGIri3s17fIgTwV1t8RVy
sv+iH2gKkA/HKi/FC1F7CFR3ehQrt6ImcTl+i9JGDLFi76rjrdlS4l6Uk07DKPXdxmszZdl2ybCQ
LQyNYsOPH/0wR5kNGLswRC6Ri7kYIpuqvO5998q8EueVAqvKVWta8sltlPqEIQlH06Dxv5d75O/q
xdvDI4OFsAsB8GQLJ0iSA9CfqTIZ1OiQTJ1e1CYH8YKl89uVaH4Y/jB9DjcVf9zoFZA4f5BOKFTz
EMMOUjqNDmkXL82ljRixTSwNVtYkAuslcBZEzCVcjGeuppyonIvGpUezFx6CKLcuClVI6ljXgoDg
A0Q9mEbzfeYklKg3r/hbNRsRMXp9fmU3ybWao5GEXj66FVMZAxW0382J/JYE41tToO3mpkDIfQh+
n5tOhlNyqqeonQYxmU6oQ3EBozHPxiFeKYGbYRHAb3CDF566iApKPzWYNHOvD2l+pBAcAYkfPWeD
hMW3S1OdRtB3is09um9oDrjp1rILaxN4gfFojS4VIDAYido8tqVtPYaOb25AE2l7uN/xOeB/bxFO
eI4UfqMDiuCrV1fo4NRKclKgL6LI1PcrD13jL3VfLekxv+dDjWu9q6TnokvUva311mbMjX7f1VBC
iib9YpI4+GHW2a4zXfO1lBCnsCA7oTUq54eqIRWGcKbz+B4K0OkS2uj630M1N7+s6htvodUU2nTy
26q52X9YNSZVxRkEpEM29kcLMZ8dO4A7RFWddBVMfWJAvPRy3h9Rbe2PiamtlaqHKTN1qV4EvfLz
5RBNrpdB0q/E5L+tdZloc2rdYYezRN0O2/l2MdhePBkNao8x/iYcGZvo2E6uxfOoMDgWo3mjRUcO
EW/BvZuHq9ZC7W76oUkgHwGOxXpycKdfo+hM9a5fWDmHwLkvEj9OMSxexMineR9iwMu3C/zs/WZv
56q2zSfYVASBZmsnJZvHRpfvLi86YD2zHo+ihReEdKi06MsFlDW0QAAbVRm2YhTl/OwOkUmxmOiJ
0wQh0yKRloh3yAkIxPix/HO1gtUukK55NbFA3gwQ08NlKPBfGQfrTW2f7agrt2VW1LdxiXZFENj9
06DBzXX8QvseFvW6FkVA0zdXplF4PxQXI9YyV40n2c9ixNll+TZNrWRrRHJ7yDUnP1AmKLe1ZcL8
6DMMDDlq3IiXIh4snGfbdD33ebnl32SOZG/NEPHkTwN8m1Turxyj3xcRE0RTceJ73zTdvWiJ/nrw
dxmQmqskMs8+tJRq2RTeTg0A9/QFYiBjHeucgpxiBxs5eHBUKdyPlpkvxWjjWsVZHWsO7GX4EEhD
8OAO0ksSmBnAUOLDgQ+P0Vm5EYONYfcHNedzR41eYYTmA9Bs2vvLIOhlOD6uDN+UqY2uelvVpOIs
mlaLgjAKfWfRKv3gNZqE2wMqVhs3jsfzQN5hhTgu2uKkjBcmIglf2Cs/oMEz/rQUZwlMCU5R4gcL
Je7cX3FT3uR5on4dC71YZAjiPOGYpoI/d4c79p792pFL7RoLDhM5c1T2Snscrzr22bvOca2TN71z
qMFxaiOf86FEkVNrc+sayXR9W2h6g6EdKV+9BTSp14Z+SjI93GD73p5bP4xXdtUoj3UUobdvN8UX
KxsfvWpsfrp5igyvx2et+x+RIwXeQpL160HJza/oo7KxUSP/OQT3sMxDRb0T75wlIF4lJVFXDbkx
bZWzM0fCgwekXDWHsnb8W6OleCx1kUvBXPNe9SAzyczAUU/zugW+P+4MnJJfEymT0YHJ0FqZwlKk
wWTZKO7aMm1uoAezyZz6wWhZq0QN5b01zeoNvtWK+VxPpDZN8cErxY22FLy1IUPwalA69ZD5Zvpi
4jI80dwsp80OSptrS0GCE1EtREToSGn2YmDg+x5FzUxbCjbbHCXWspMLgw5sYQZ+nij0KOWt3/Qx
30ngIGkhG8ssNPi/mbbb4qWddk3mQLZuHhDB3jRjHhjEVkx05n9ZJoQdfIDPfytOE6YRWYvOwhsD
KGH0lCEnIvrdxrT2lel2qIZjGYKoY41hr9c+6A7nVUdL7mAUtw9d4kN2lWXlIAYtFfCoZxvKRkAB
UGpr92hdIlExTS31pL7RzfQkBr1MknYo5ChLtnfWJe+V6m6zdUtrXIs0WB9zU49dZdiLZimpP4s2
Mq5FS4uzhVT5CRs52TqPEHZFgq0rGv+Y+zqSa5lJdb+wDLZfae0Xj0r46FJ98xadP9zUKNZ9UfCO
XtZVqdwpEAc2lZ53RwUpwCuUeeUt/8D6VqvHcFWyPXjWWu+HlSTpi0V6C4ccMklouC9J5oxVu7BV
uV61IYwo0xuChZQ5DSp4QbKhvJQdLQSADiRsrU2JF8XdiPsOFbRcQpQ3v3JUXf9lqSGShnb9jUWN
hdPk0toaTRludG5vkpy0tjixUJTAZqLPkl1RhfpRnE7EgIizUNy5xGXi8DKM6c5XDTh90ylGnHvK
HuPv1Lf3dYshiVAZs4QIWclDYfPXzqYM7cUlSMTPkV3JF8SR0voqhRB406BZ+KfthZoh3oB4Ktnd
yQpDQ1LuKgy71wD71J3dcrRrCg25wDIM7sdxOLaBk1+LrlLR3iJ8fRLGCAr5WOnD26jmO96uVU39
YPmBgXtTpDwlTdbuSkMjtZ9r8lM6FPI6wK1mK0Ybn3y6pentlRhNgvwX6hD1tRjM8bzxQs271yJk
dQPp52WFrEo4Y2T3l5bCQxwtCd5Nph5nlVi0IwfSXklOEi9FGntuijS2pfBuYlSksT80RZL7L3OT
kN+fSHJ/CPZlttbTUtE0Kt4oxcZ76/NRrMQ3D6lEeUJU5xJcBNbgd6OdKOkpYfI1qiznRpaL4NEq
2XVMGvu2k3P080NvA6hIf25D6wAgtqPo0ud3cj95N/XasxvkuGx5droyqP08W7YVIcyvu/u6DK6w
NYVqKGt7yzSqO1jh9V2c+uHGHSMF7ip94sXUvVc5kJ2DaMmGicAyk+KUH2GaNbeS7Q5fHmo17r/4
UofQoaaV2yGJD6OZ4Z+OYwjqVrXxYOIFtCiM3vnJ0wi1syHu0oWRe9ZDAMduHaVjfETdOjpOaob2
MN4MsdWskxyISics8UQ795EIuhxK89CNt1Hs50vTTM84kTfXQuSwyzBCHmruxaJphE69Tx0pXgqR
vRRbz7Nrqus85AmP0mJ+jpyJeqxjumm/O1zOXpfj/1F2XjtyI8u6fiIC9Oa2vOlqK3VLuiE0kobe
ez79+RjVS9VLRwdnbwxAMCMzWdUjFpkZ8ZsFaKEJOCOYDW3rWg6KVregnJLHIlUspzkrw+ug2zUc
FR8BEwNtxDuL7RiXxpvOg3HtF+p8lmaUFhskhaxPQ4kCudqXX60oMd9c1SgPXuAdpsl9oSp5ihee
iFgbyVk0T/sw7urLLZ6pAE88o64/uCKVpurv/FqBs7bMlwOMCvOuj4uTm2HFFsZLCmfRr6SiY26c
0DZ2Iipndkh1NpP3I3NduFpoz2EFAi1RSkO3sTJVnSnYLWOlU0IhinKBaxsPnlFNj1dsRzK13p0k
EczMs/fz3DSr6z9xaGvvbenuDCB8qDL9FNV4aGbplupMddX8Th0IvKvajl9qXv+nRndohlka3WnY
qsmMKrK8h7qoIdw1Zn3ov9RersDwGfwnCizamTfPl6Fw/SdQY/5Tj7zmDu6rtZaYjAUchBpnYed7
ickBvb3PgdeGCBZwoSlUjSf/WxggvnuVXEdTJlmHXcU/Sq0NLAg4KyZ32MfLGeo072cSu/WC5YkR
o0ycs9+y8Wrmut2S8Xcea2wMHh1cIqhr9zoLemLU1Omo1OgSVMVRQoiAtAovLjy6O129v45Yxhol
TDvXmpvjLVaa9YhZOE9jjP1wVoUMHdeXzLAqTB7UGrmEpU3xTD/1bGQ/xGRMJWOqIP7k6iheSqyu
imZcXUcGhWtubte1DFy3K6SQ1I6tsamkyoM3smNshyr74WPIl3Sq9bXMM5yn/jJCGbATGSL7OqJR
uQNCFp1PXRd/9SJdea1sPNu8OEeGG1bTadID4PB6V7xUBjRXr8AwwkNeJJucX1Wls08bjiutNN2r
JYEoxRs1S0+lduHhyH0lQU+NtZVlWTOEMOTn5Z6Sjuvs6y13myn9MvI2u9HdHuEhv37Vg2xTIav0
lmpudGx8DIc7L17koUS2lG1MCV0vRNSmBbC6mWIzvwNfTcYYjchVk1fImUrwQ7+Mx26KlEoV7E1b
H44y5Dq6sYDEJ1YImtJpz3IwR/gsq9mOzXIlgUxFVNk2FhNrCdoy4Drseh4UU3s2h6Q7f+yTyRHb
kLLQg+PH8VHRoXIGSqQ9DzUb30XlaCOQ7QRYDgrpSHs54LkF1C1xAXE3vbrPgLSc/4jLCM1EM2iZ
KZ236e2INYZieT8Dr9PORoKJlJz9rSkxpXQo5cppmXjeJg65QWSekg44DE3+I2/e/jzyNjm3QPKu
ZxJrlo5b799imu5gtVGMuz/Gquic6OSwxsomQ6y2h2QGVc3aMn/ozME46Kwa7yy3d+9QJyz8XdmC
WMpw+VpbrRWifGkP0xHHTYtMQD5FvzJXjRHf078InZJ33Roru+yHNS9YMH5MzwC6YTGa83Cq69m9
wEVzN9ha5PyOzHxTelb8PLfYD/lzpe7mhhX5uiyCZ6UxZr5CivkhBicPVQnXdBkrBy0Y7AN4ZWsl
TRyY3U3YA+5H4ZJn8Fg/gMQwPlfW8MLmvH7Ql0XP0ict6YNh+aH1u09GLvPMyrn0/ZgCwDSGy42z
cOM3IArzK5jVEV4NI+Rw06uT5jKireHhk1T0d4nuBsfUae55/Oifa1XFOCeo7+sl6RTNZf74u69M
nPgOewBoFyRpLR1H4k51Cqp7LeqrEsydXLnodVLuR/KWsGRo3josyeuquLBZTY6GPZ3XkJw2UcCO
+ij6TYO+KSOr/d7N47QNbac+eVh3PCuD+kv6vWwReA5y+ymAuXnGkzDalgNkH1wszLWDCuF5dF00
xePmQQ5YRzYPEmd7cr4qc0nH75iMuE2oFDhZSJxgkIJga47x6ZdKQ5fHq+yWG5Sm49jHJFKBsQWZ
9liiuzGEGBu2aqDvnXj0UIZmFGrfy7ap4xbTY4jR6jcyaQiT5K1+lkvbyHMfurGbN9ZSIC164wwI
xDxXpoezxBLy0O86ubqPkA0hOXRLfbQO1B7PI4VS/u+xZJDVtck2ewWKtdjGgQIEM4oWS7LW+jpn
xqcstaZ/6+qVDR3lu2q2DqxTrX+GMKOm207t6zgESyrMdR8Nk9fEUPTZXdGE9al0gP5QhNXu5dpl
H0XryQ7z8Wl0wvYBmU3/EGAwsx14In4jY76mqqq9cY/4h1Jx2Orp1vhNIR4XdXJBmu1L12J01SwH
OZOD0yurLnWVkxhgSWg0OxXFUSpjU62mO/nrQ4TIPVZxF/nj5f9d6VfDMYqGHxLCT0hFdcJKtXWZ
RMpWgnIwrWlc2VH22QAK+FA3wcZ10vQSLVrKEsIqASDa5B9QqDSdTW8NjxA/2RCw9XSABkfDXtFA
/ZGyrXFX3EXjYGFSrJKlydrhq0etCn/JL+iCRKfG9NGczpT+a2OEP7VxUB5VtUa1ou5Y3S/DUcpM
N84URGcU2c1X257WaGcPX8nfmPsZ/aadTC/C5qTXavfJrBTjDhJVtZbpyNjyTMP+61J0SvSi+xjP
LpeVL6Xk7ox2uq1zi2ENtmgtr3FFw5trUXCSA8zSGfvIZzFVGuNcOSRRgovC7wF/mzQ710kyyo8V
HD3c/H2SXMhxZsrNPSt63YvfFBwdz03cV88s4n6lRdZ87zoHR/NOUx9w7HAvHjf9umFn9D1O+udU
bapPcMSTU1lF/VYmWPMPxQe4DAQs2Ee9lh0AzzdveZfuZJ4VRuNGRWfiHLZwzWc0HA/iSomGtU2J
ILYoff2XXWW1ctBleZziprq7lozx48TXcXn5qsshdvyzBxD2JK1AdZ27BkWsMI9Z63i5s52GAB+o
pVnL6jpL7e+dp2pHifEI8x5cXU8vZtpuJTQtyyS2s2yyZwNHLwUBKPmScpD0gd1Nz06iKCf5tte/
IAiKQ4JooIFQQBqan4UyUwR+8PC7Vc9F+BBV9mch20gLb4Fra8jmUEbOoD/wi6tyNF71RqHyW+gT
eiKF+UXSVV1dgWCnwHQnuSw/9rSNZyL7Kb0WNdxDi4X5NdNVYutwb5fAkReSjBzIPbaZk7xk3Ryc
7SLsVy2oIFJvCruovkChryStJB3SBAhRvSROdzGNiZf4rNYv9liH1EJhhUinDEv2JULZiNhxBTso
2s3s4Y8lw50inu69Zry7XU8+sogp3ynozQ5RmD0aCVnuITdnxLIT75OWWPkxjnGnk+Yix32HjjWZ
+aXXHCv3sdHLg7Tk4Jl7x8IzTxrUSu+RpZ4fpGXZTothVs3qapls6VO08dsOkOTSlA+exr1lfund
HJnuWU3UfV/gm7Hg3gFR1rG6d6CWb80xrtdY/5ostwobQZxGOfHTpnoBMalAAC3D8aZrkG9oYYkp
VQMzta8yjEG84jws+Dpe4I++6riPjtbmrzWc77RQXovJgh85Wl+k1WdzcTKsXl9Ls+vCxTGV7Nt1
7HLBaKzvkNXr7/twLu9zBVtMxL2abWvHQBzjHEvB0BgR2OfglWG3s7CyQm4tmh6tNpouOkU+6kes
dCAAkNsAvMJDgCb0v/empIq6Wvm/mmakvQ/+Y64Mlt4+jy0M3cx6y9Y2u6Cnm14a30ovbl2bd5O6
kbBEbn3dMkBi3PfJTsO0fSW9f1zjNg6AW4becK/v/hg3qA1ofGXYZ6Hi9KyV7XiGwjc1+1ajSCJl
/2v+5Rb8AD7RQ7vZU+GflwdoF7IlRrZAGB1l5/h4h2wHyw8vw5y1GNW9t/JRraVVqV6CsMa4LZFu
vUDocjeOY81fhny+s5Zya5prL13VRG+56w1bt9biu0LJpk3jmr/6xXrN1c1hi705HKOlKcZGcVw/
N7lj3UnIgOp2CULjXvo8N8QOSNx2mqJ7axSwrh0+aLPjqa8FVP4LBed01emD+lpWGZkzRTPX0ts1
hrXcV+HODmrttVINDE0bRzlIbxnOvIVnd74bl0vNWvIQeJn3KJ1ZcvDS3v38++N6WIU80k+Z6wXo
Ig7lW/fL0wflNZ38/oGM0ndzEe2fLUwZY7XtNtJUJlODNV2CeG+14s3phl+OpThHytnKthxTe+MU
A6XH2cwRhO40m+XeVParEHlbNp34EeKsSDY2COyN3h0N8npA/TOIRAMmGGcr6qALBfHI3mQ5dbwW
05WWTJrnaRTISv1NzFmv5q1gWustbHebJMbyedI1IuXOAlEp8V+1F3XszrrbS27BnXB7tIs0WH/I
HsipHCayB2dW3itpGSp6F3s5TZTqnwl04fUqEvqQnaC4BYznqlts8/DZtHjoPqmjaz51GWbIma7q
uzJtwI3bTU6e30uc47WdOempa2ftIqP7rmxgFKyDGpTz2iknxMwK53IdmrfAYcqWOrKMlQOSV8XO
s/ICU04+zc7cf1Av+T56LYmaEF90lHsusZd2LP9CXotqkOkHrUvcRxkSuEawjfiKePlazmOwHBZC
y2GoTXxRl6tIR+fO/mJBub2FJK6FLEy3PpWpt3aKqx2cgZA/p5qfcOgcVlqA1m+YpycZkcVVteP3
GJwAOMxPiYqBC7n1/H8zIsxgJ0QZG27L1bh3VWeTOhrAlutxMqPoaCnaywe0y/WUX8K+yI3gfEW7
CIwltXskpEz4ZEqx47GffrIN0GgW0k+/2ogUd+H/agsLhfQm7z6zNgXe45O7R6xMO9e1VeyCIs4+
8cx+n2QjDtua/i+vhr1WZiqm4+yutkFlzndDqb1P0hUrO1swSa5MfeS0yl1GgvrG0f+Tx68t9H/h
++OvmdWrBHl+foHKHU+1euOHpfXa9VCiTUMJfulIJfM/mTw5AIq7qqzdb66nKKvJC8qXvOdtAQgH
dbrUR2LfHYIDNqjOg1wJPhDeI0GrnmIAyqcy1L6Xw1Q/Cbs5XUIIqlxDYuUto5aQtGSohPQOa6qG
W1lCU5b/k4+4T8IQ2UmiKpdkV28p+jbn/qbuxALuGpyT6Fucts7xlvsaSv7SNk93gVefCtvXBwCA
dgTk86rNgbdacsDMeK+l/fyd926E83o/30WZqT86AzRX6YiSKITo7yfPbhORW6pVA+kLZqQ+TucQ
S79kA+pmOUTmQz3Z0VvLTkFDg2rVNkWM+bnRP9ZzfxTWab9QTwuceUhjv0jErqqXlFLevfBQpwSd
EOjU9Uk6qwEhgCoznZ1MjDonOuC3Dlh0IcTy9HXPZobimsxFjiPfOl6MrVrs/mgiJTpe09a/Kf9p
a32IX9+DjaFfY1c8ncAseWL8aKf5U65AZHLaMLzIIYqUL1VVWPtbiGVUeJkSDcGTvAA5gx4AmAq1
8NApv9nFFYays7o2OyWLoZzEe6f4Zfs8zobZVbdzoXkbFFbiZzlkLQ+7JInjk7NkdySWGgerCdon
aUyBlp7DwfpxmzOZw2cHekf4b4JKwmoQky6l1N40iIYvkZ5SIYBegyBayQLOtEoAjx2PKVMNX+Ch
GpjZJh2Zv6U3nSrIJIaNmgRlz1bsblnLZUAuCxeVlRF1Wqe3fqbGXbUYAo1VH6xaqzM/q040bEEJ
OHeqC5dHL4Jul4UtYMvIv0czTt+kcT3t9LGDf9TVyYM9AyVbWnIo0sRYdR0VDmk6RuydYDiWK2nK
LM3WH5UmcS4S6q2w27uVC95+uYjSRjW2a8fJ7+bnWbPrF1etSN+U+rYL9GkvrpO5az36mTI8pXNS
UWmcD+I66bfJeNJaClbSrFK4evUiXfv/neSmcPWmpUx0m5RTdeZVpWvrCp19XHLBP4j7NApo0XHQ
0xwQfI03tdc0L5C27RklnD/HDk0fHWdUEtcBTgkvXWjJ2Dg2SQN5Nk9CxFuVjQpqr8ofgSi62xj9
xR1sip6HL14piYthyF5YR6mBl3ha20fpsMOWeuKNf0T9Mdsp0DxXH3o+nPKtT0VDPtTPrP9c9vZZ
ao1Zp+GOqpJtawWYgMM+/XDFuxvZ534O7cdyQJ7UN5KdhC23iM+ZH45rgcGnU+xv7Aayw+9Jaq1j
JppjUKfN8Z+TZJSbopolkyKz0tap2o/n0AFAr40IvmJ7Qiq/TF7qhZ+X5ZlxMCi1PvUwjllTMQTZ
hZVGYfMfTx2MdYOZ8EOhRzy/9SLfGTCsXvve+zwoQfOTdzO5u25680YMfpO60c9lZGBSC/5pE+NX
9H35YKpy3cEpeaE7WQKHySuzraWp4+vUJxgPVAC19TFHIs/G4iVr1P4kvXOPApAZBf5Feis1ODWe
7j5Jp70vp7FF5rtOnlmLH2WIWTXJfRijteUsl5+zRjvlPls2mSIfHnaqvq7M/GC6qfGt9JFTX0wp
Xav7lVBY/ly4OSouvmOcOgX/qRjC7eb30GFqnZ8+Qx2yJn8d6uTqh6v+HhoP3ftVlX5YdPLsD1fN
0f7V9aR8xsii2OltruzJSuJhDWpVD6PyFSyVccZW3cBocKi+ZklHVjcM03s0cbIXDIAeZPxtejgw
DDX6v06v7fF9umFaqUyXy/qeA9cqgRLeFJu8Hd81RkQ4xDM6FyPP9EVaje6bBkgWhkSVAWujG87S
0dozJKWxaPGgnvgF9tJ+H4gjH6oJLx8my5zfV/jjI3VcSTcBaLjrdzEzqH8zFf9VPM5U0yOzRV3v
z9NkLIYVVrTmRvozTQnOcjbr+vvZLfZhtnR7LpoC7+8rcLObys2n+8QPPGyYta20bgcLiPw9bNxy
m9rGxBOKsWCF+Q3JqVPBnrSm8Mj9NN1/mBb7CHu4A5lmoFLyHvZHNGo8lCZ20pQOQa1jSP+x4/pe
zhv2Jl4Kw+jDflWCbmT6u9tl5RLucu3/QYcMjnjKjV6mnDPdry5KygqpDPWTtOSQqwXl1aVTDs0U
9Nikqebmj47cVKuLxBIufEBS+QWZKOqxbQHTZiWT+wKrlcmNUVtcql63w63+NdgFZa5b+zYG5inS
0mFcXycrddXsYGojHbNY0cpqAvmkxcRnWVhkOf9KtRGS8JAFiARzxcng69QNttda6l9n9n6RnMyh
30G2bSjT4Qsj5jBXCxgfalaoZuHJqfpMv5Puq5nMtb8uo/sOijXuYakeAvXPYzaeEaYZBpnNM0At
z177HVHpqpAoKWPcHrqu8oGDLMNloE6u8liM9coah9beSXbdVBrUPpE62EnGHXT01K2cJlKBPS+J
99ugtLcZFOZOgWNv/T2tlASZGgOzsthjNzy3+udbU6StpZl5kBj1hdNy6xVp61vz6u8ahaDWc/Io
SGoWufsMtTV9dZ9te2hetczpnuO22pdm3LySh4+xzva+XPtUe/kipsqfQeeMfsIxpSZC4oqZTWCA
ThhHVklLbzmScVH0od9Lb5m4PPuciaXD0psbmACFod/dSS9sklfkE3sExuhcJOjli8VG4R3nWhne
RbmkBht1DXKbkZ9sr81FmOtdo2vpcUrzvaeMNFCg/KXvwT+FvG49UviVq/31QtIzk+VcXz2zlBjm
Pa7Wpv7dU92nybaBwtRuuTEmdCWlCSfJfMwayz3EKNGsjKUpHWqqdnD7f0jjNhQr1Ffgq85JQuNs
YZ5o4zFjkeE7AO31z/bg+mfdKhFQNOIBeARJMIjpI0bISwzVz6NqlT9Rf1kLkEdVcuXM5g7xlwXA
k86Idzo9mzskeoy33B7/KS3NeGjVtvy8TBqqtlnbY1u+WKW68d2x+F6BVV5rCLstiwdgeVSIdzp7
0k9q7IYrbHvcRYGDIZPdkTPFzQX/3+YZpg67SkQpI5jl26Ia+kM/YTjfIJDUhWX6VvdKfI5jO9xI
XKYnMGhyJ9YRb24WxeVwDJChtpBbw/YWMTMnnV99z7bv+0o/xWqhcQLYzx+05KBFCfR2Sd/+7vVB
lb2g1Zsc5qVXBgfW2LD0GGnxQg7jGIrTq1IP8P85uUboCpsl8nHMAFB626cKTiSZMj6SrEkpgfga
8GjII+zrYX0lc/ylC9Xx0a38zF/VoNNjQ48vErMqShfAX849ebmt4xsqC5j/VBmvxTITlU8Wt8db
POaJcYEoiREwZchb3PG7zQSWaMaSPeiQ68oSM9m1Abv3NB8r1F/UedUskJa/jFhsFJ98fCxuIzQT
JXA9DTWEfbPq0tdoH/wmhgrhM/ELf4u2kX5ll97YoVYc/FCjdjoKiVTiVO4nYDF5eB+bxc+o1+fv
bFwhUJVV8WgEvXIXxIqzpo41f/eH4Tgm5Yj+MgYvhpF6u9py6q+uPq5kgBJiZ11GdXgm1aI+a0H8
0MmeDaQNCO2q6l40v/ouUgWQ2RuW+Er2VMaUwXwTLbp20TAYlOfECfVvuhl427IfvSNS5vurj31q
UD+n7DSskZxIv2YdEH5RZiZbaJam969VZ1/6zGy+NC0CEhnZnSckNhIwbRYsd72zz7GKXUznefZV
4bkcEzReixntRUrOL/mo1xvFSuxduOxHTaTFHitVVJurSxoP7bazrAMc5i5ce6M/XxxkRKAowv2D
bvPXptvqu4HXzOcEsCiCxP68BwCTfMuRkkow4SY9mrK0RvNTwtyMIXWfb3+MXu5RKqwvCgTU9ZDV
D6oV4n8++p0HtIOH+rVtmuzFMMPqDzcARhwUWx0nuAcJNaMVXJYLZGqsrBJFV/fepGePweL2CWTt
k9vxk021Jr+GEr3vD+6AQpw/5lQk+XUmQCdQ1Vle9DEpQJxolK00bx3SjFCAQyPL03ZD2YQPMYub
FbZFUI91CgVGBpRJmm6FS7aS6NMdXhTGW2b+nMk2vHq5trXtwGoQA4o05N6hT45TAuQEe529NC21
f4/lS8xfhkSNutXJ9W2Gxfm2HRQf7hX6Am5imS8SQ1a0Vhr3WSL14PIgLdglWkX4qPV9eAcXrD7Z
wM2QjCinb5Ydn9p4CPeNSZXvtRlQkNBVfF8BMUx7hGwjNGB1dT0bcf81rJPHNAvMf8c4Wuuh5//w
xw59riY0P1VKOW59G6aJ4ZjROm9aPDrN8j5WbVzGKE0kq8A3mrPnhP1L0JrWYajUYu2XIKPXA/DR
AbT9U5rZ/QvUT2PjWQ6MvxA2yhCiE7JcysdLfDX4cCFv5IHIDtwtbjTDWogB0nFlGky2sw2ckV8T
7/BL5o1rlNR5bTUZpEuI7/75Q7tWfcoKdrKXmBys0sMrK+EG0Uv/wZstHqedVZ5Ca/4WWMn06PQl
D1x30HYhaaeLjLgOq9mxxGnuYjXLuMGO9H1sqngW60F/dnpUqpf7UW5DuT1jk3VMoicOCfz/3Jpg
zrpz1uQPMuIWd2NNXcUge693tnQMppWcJ/3gRdqJvHpwqfTFfjJb1GlHEHiUY/VuOJLnP0lMDsnS
+7chA7XCOxDpLBVjyvVqcX/lsGjIR92B01v1XfgPBB1tV0Z6uSjiBJ+RnffwNyJBGyPW/KmfFnZQ
br+GS4tqZPrsQkuSPhmvjz9MtLBfmnBQPjlT+pCj6/8gXU6D1EGuo84sw1WTers95B6Af66latBY
7UWUT3onOwsPbuaUG2UkE/kuKDJPdYhyUo5hg4IXyyZW+2BTQTW+oPhvXA8IpuBvp7jZPT4U01E6
/EY1Lrdxbgho1qjU03XsbW7QFvs2t85SQFVLlTSQ4/PgWSqyzhjv66wFlaE6Do9cE9g14TFq9cvc
98VKmjPazIeow2ZAmukIWFMZ8xyQRqbdWzbYGr9qi5Ws71nmIk+TkgecbIjP1+Ztgf+h/WF/cD2F
G4RrsG6dsYxK7uRgptHUrNyxohDUtgieSVu6Zt5IVDp719xWsWPuPS2FLIfr31nstsIIxhJon3gl
zcGBB4houXPsT+48zhh7J+Z9nJeBsSpwVAGoxPtGgkFMT81u/h5oRXG5mmaPpHbYA5W+g4mb8xQu
UsLTUkuQs1hqCdK+nkq0Fn1gcPvjfpmjU6rbvDOV4zAEYcHzLsfk87VGOWTv+KW3TZcmLszpxp+y
6jjxI37FID5f6lTzRZp9gxcdaKnn0kUUwmvwBF0mTXZdPQRR+E0GQbNHC335gBBRuGMB0nnnAQfC
dqTKL3qDcuw6amoLJkD3Jsg6ZbDKTR/53aGHdYbqi//evPUWtd4dAIcG6zypeBlMXm0fZGEX6Xdo
qugP12XdMGjBmh9gvZc13PtCzukPVt11K5nQL8tB6WBqbCUGP6dl9QcOIFiXc1LDIqsKZGpYfR98
ErkrR1aMLk+lh2k653bNg6xvqMbiXo5TYLexsinZi5m5qQ8u+RHwCIbYmVP/wH+hCLaOmgZM7aPD
wl/GIHT5CPkW+b81FNrH64cYBdlyx8LSXL6mfOHbrOsXxRiUh+UPfpfl9e+QUUFvWxRgQ/P6l8t0
SmPRwbOap9TsjjFEJF7YiwyeKOKJ5B1+DKsEyttdAc/+P/p4y0A298omUtxhbYBlOUROZ5BNLRVE
waI0gIJmKOWxWXCRt6b8c+WdY157BSd5a0rvbbDNK/TN9d1vnVc5aHQ0O98ysdcwrGRXDrP/DzhG
1nPAiCCSwx+qbbO5R5k2OuqVGx+Lbqju9dDFqyA2vU9B6wCVxr3uqPspWGgb5riZuPFFoKO+rSY8
4dLkImhR6ZXmvGAvAofe22ArUJ8gTmL73VgPCLbXT2wTv8mupyVTAWgjyI72UFZfB/tEHY93Gwqg
w0ZCJd6bK8OO7aOupO5W65y+2MPvwgQ3o+zNpn1ijg93cKrxrZEbS+6CdNggWRu/3wY427gUnvL5
w22sgAJmU8Y0rQ62oVrAPQd9n4Ubq3KSQzKBhec1riOrxfoF6bB54KFZ6aBpUEtCEK+7q039Atqh
3UUg9K+7GTVKgQKSS4di6lf+4dqO8y66BytOQheU5TUmE+EmnaPpe7YIWIiUxWR0b1MHqFRaQKqb
pyyo3vIxrs5XOQynBom2NH1FS4+Iw6kAdhCaAdzduptMKdWVIAb+BA+APEKPx+2MeesOqJBGdXVo
wwJUuF9jS5LpirrtUbB7ThpffXYg7Gpuj3fI0hpKnmCKoaPkVwAXWbdh3a14UivHgCLIc5Sbzv1y
vRwr+o0zDDh6bPBOAOCWOOojmwM4Y1r/SQ5QYHd9rHqP0nJMS18psauepBlMqrU128rfSjOvq+40
GzO/YS8cPulN0+zioTFPOqZwD6x/g/UYkukGGpaAcSYmBwCL+raI1GGtaVr80MQ2bissM4djH3Vv
ErsNDhSlu89q3uaWzTt9SB6AVY+n6yTyA9pdgu2doIr6cTRPhaUEV9aYwIOkeQUZNfbH3ua/m93S
LNFMXueGU94lvpbMr9QztS0Kd7zrFZ/cCro7i5qR7+zKRXPpdugWgaYEjM0OQFnPu4teRa0p8cup
Oaj2xbr/EJGwzJJrqhN8HW2guAGZGTxQlviXKLS9CxZVOg4mFXVx6ZFgqigMqhOkMCCFnY1yblV+
Tgxvo3DYACFSgN303uV2Hek1VZauvJHRIWPsh0vJaeW31Sp0yBBLU+ZOZXOwFaPZm5MHo85pkIWk
jmCbbXZsLNvf1IvRkj+A3xlQWDjpZsuebRqj67P++gBP227NP1R3L798OaiJN/CzKMfd9T0WeUHH
45XqbRTmb+8y+myDrEtpatkaTG5+6BaQkhwgVZL8mZ/SvGufk8opENvX4WcvAxIqdndV17uUROfw
WE2W8my1bbLkgrIfgaI/zuD7Xq0ij/cFwtlp7rl7JWqbS8w+eDultgkOw7IX5ZT+u910p+tzWo/x
RM7C5meDEwvsXa4RturiU280D13Kj2tIVGoPtoLtvYMqVpXEWBWrWAenXgc+1HKhkNWpe8ooSOy7
wVef4OK1eLd62bfBiC6yg2rRsChM8iKWDi4MzOBXdWibrZIE/G1ONl1c3RsOgTnXdzPwnLmrd1Ob
GayJQYsvBZPrmTSl449Y6dsK2lf8A906KqX2+ZdfriDzKCrTvl32du2h5GN9Mz3cOuUymjqoJ6f5
twwwNs4Wx+NucTeee6/dZ9OADu5/xftgZD0pQwo/W+QGs09OHEQXs0/740yGmiUhJRaJyaFgP3iR
szT2DCwHh6/S+jDuNkQZqKYmaoU2yh+XuV3LCjxnY+t9Qd6OD751/NHUptZYd45Sbm4dajBEazPJ
zA1VCR8kQISOOj5CaF7oqBbonnmSDjmosBQQwpejBKxloJzxhCnOFXLZ7mSv4Wn3a0tlA11gPw5Q
YFHRuWl0yNn/W6hDupH9e5f+uM27TSH1Ha3LEEyqXZVrs+BeDxo0Qxc6X0Dy98l0jrGSoPk6Q9WL
LDM/a7H/XVoSD3VV3enI+20kJoc5S9s1MJEJICvXkVgGb1AujSVfsHJcQArTzrJ89wSLoD77JaVg
fWYzwLbOvBefKw8wD5YiybCzpIe0fXQ36yqA1XNnYXdSxfdmSQrgii/O1X/HsWM1u7DsU10fYED7
7RWZrPnOfMh0TFikl1Juca97ynVmvHD4o/6iRZax6cvC3eDX1d/bttXfo3Y53Jux+ctxrfwgIXOJ
XzuXYWm5LW0tuI68TexZ4BzUsfwiV9B8/lvJJJ/S38bO5mRzu4bSvWKdwop+2UOtJ6VEIMTAsji3
0AvJG/+gTRoYkEJtSL8a7townmQh2Rfmmg1w8iJbBp+bUlp+r7grUwtM/hePelutAzSHIbsMo3c9
pY6PxpZEr6dNrOtb1atRNL6NoszYnFl6TgejN4r1DYbe5Xq/y7FVWBsZIIdbh55jrhSW1aUNu5de
g28nZcWhdaDZTHBW1VC/Sqfd4lpleHdKpF3jUgyUQuLvuITaekThtQTSdivV9qx7Hag6uIFl/v0t
PvVUU4DqjNtbTIboaNQA7lG+3uKeS4II5xKN39WCj0VnXkc2LU++2h4+yVntjpdSc8yzOSvG1k/H
GZXS9NUki/hzGbqAfT4MHfzEOgPRfB+KBtlrWRi2DA1AVu/4ZZT9K4Z7caUVd4I1E0QafJr96FT2
5b9DpsISQZBnErdU7zrqFvo98QZSW0IycU6xUwnrvtxOI3DU1aSM1XFU1fubBQpA4/EiCmIS8xL7
/5B2XsttI1vbviJUIYdTZlIkRUWHE5TH40HOGVf/PWjIhkZ7vGv+f5+g0N2rGxRFEui13lAcG2Pg
00ydeJ4lTsWhKILy2LvdtZw0xZb+CHuMO3iAG6lUY3nlZq1/Hdl1bWotb9532tOILen+IWjjP+do
hHYmF+VJmMut4XMT4QAhuvpBjKComDAdaif+rPAYfFj6Qzdpd/mUFegbL7uMdQ66ScrWQ0V6fSP6
nCicTD+BKqwrowhQBSBw7kxKbjirbEDUVGaSp6ZxtBfj4tB5IN0h3qCnDi/3sgy8zdYL55B2LtQb
bx0FXnQh3xxd8tbvqfz+aoc2JmMQJLJV7eTRRQz0hg9DQZy2TTrJacHQmieWU9CQRmm9UadvEdIF
RzeGEzQvaYtTqZr+zr9dFt2HMsnKU0sh+m6Qx+SuGfzkTjTFmejjEQU9qH+KwTuD/LlWg3tmgaDX
iBOnywqqrdjIu+spxS4TwfKxU+7ktmquWQzHsUvi6I8KeKlducGfRuqYaPjI+QN1kupIIjfdm2qm
PgdW/KeIMFP3LleT6DNS5CjR8Awkch79pFeFLA4+Xeyp1b835akJCuNt1NHst2DNLNsjSqEq3+HA
VsOtAur8ZCOGtc/TvAOeF1NlCzTvq9xZF8MgJR3U0tpEb+x7HSk9/uFp/lxgWL4dmtg5q0MBUGBe
r9LKfN3KAFXteNpNhWjoCqld0ceGqkDHYdpp9lOMVNCedXmnwKoEJSD6UhEj5pA+wip9Fls1KE+u
Y6fypQ01SXUFIlDaqdPuJ3AL9kbT2YD+4TZyA/stUENu9CCrw3ce8t9CRJycVeolaBNggEarr0Sf
OITsVpO6Te9EKxhV6KdVbG7rGlpdD6bq3AQBzxtZfcQOBlOXX10iQgxiTJJQFn9MeObZJY6hb8ae
PMNab1D+1JX+IZ9YN33VTIYJYCqhjn+FfqSuA8srbkWNl2YnI3zgNhW2JUFgrb04sL+QQkVkz3N/
gNbbeNFwTkepxKkbYqqflf2laQsUDAWLNUSrK8jTavrS/ewTgeIgdeqrmLswXue58zIJQijTyvKY
82mDXbYWOAyB2Oii4g3/KfrYMVg8vcOfA82xQDqWpjiT30e9Q3YsYWjfLeuIawQRMqlBp45bRxTN
evD8R3YsJrsN/uBG9tcRScA70Vr+DlC24wlO8/dAPweqmr1WRRvc9LT6lIR29ikiX370AMxsQNhm
n8yql0DiphCkp2ZjVOFKZV9yFU3Lv/BwFFJes6QVmqxI4RmBsRdaTcpgYBlRmo/8hkv3bp78Jbpb
2Iy7/lcUskTvopQufBdl1mSBA8cZPnMDvIBJflur0by/hP7TvJbay7tcczErKrTkOcOYdaMnfriv
nSJBgcz1T0GS2QDKGW2bwnpwMGEUg97UFdv1q22Rw8mLHzUwi30Wpd2+gQn+XOmjt2on5fKh99Gc
CZXPkNXz7TgW/jlTvADIWM0bZfbDN2gLcyhSASiGRqn+MLQ6MNCmcnlQmx7G7LCNV8VU94KtCZja
Rzx3iPFptVOUgrO/PHQWcVZtH7LI97d957ydjb/OltHlDImi7qEH1b79F3HZAAqC2/DeTfRc/WT3
4Zqq0ACWEey3jATEOkTP6EurJI8zTt4p9qPVt3+lXfW1lDBjU33XBlfh2bccvXd8s6GRYg0QoFvI
OpkkFys9mWx6a8w5VmULjPe+MZ/mInPLDtnQmxrV0Kg6N05TvSAvtOPJHuPOTm/2rV6qOxt43JcJ
tFQXjvccoE19MUuXYtfUL8cjd/WhKIDTZt1RwzblYRzSs5oVxqtmB/IZRfZJYFgj7z5k3QFdU9DB
UxObT1gvUqbtRfBQdFRpTRxbxKiX949p6zc3Mairu4Z//GvVZthV2f4zstLyWW8HO+NJoD32rcWN
KHXks6npY0OJHLTvWJZSUW8yyEvDn17Ul1tPlg9Zmaq7WoPNFztYakEAU1ZBZCXPpmL0j0WarMSg
kMaBBvPN8Miwii7FAXdYjh47cN3btXlVfE7YutllO3wFh8ujhKsad+RGqvuqH9hu2a630yCabGcC
Th+TZCaZ+rRoiQh6Tm60lNx/6YuQGNulCCGe3guGiECjTbp11MYa9jkGSLnpIOa5scszDIVVg106
NqabrKuMZ81UpLvOiHNMKQzjOS2r8YZc4EG0pIAuzKezoBmfRI+chM8yTqCAxhlSFcRSLNPPTmIt
pSUdWeIbuBNNcaXaD6A7YWVHRTFMTXk7UC5eTJoiPD0TNlxg57IkHnfQ3cozMCob4bRJHQjv3Kle
PI33dolK+NQpgkIJjsxOntqiU23Ct5h5zhKZxiaJnjHa460X3cWt2tZUvDkdPT6PgAKVo9rm4UGX
UppiRByc1NCdg6Kr1kGmOO8XzXgHxwODcXEKJRlmn9Liox0m5fHj8LvI+bQLLInb4zCs5rbbaeMd
Wg2DtBanboH9BSZex9T4ZXupdWnmb7K4BOxWqSjqTSUvqqy5PxtpirY4zJHitGwhrunVGK4E0Ub0
oXlqVzukC34SIjxY3DMGrZHC8WAP0VeBFPsgHKJW8iAGZ2zZMvprYIGfLYN+Yg+HOEy/zlaSYmER
50gqpi5JzecANSvwQTz2yw36n+TPpGhrVzHfnaq5aL2i38u1Z9zDVEtJPuXXOUK1Im+H5fuwXkJs
pdDvl6VQO1gDs9gYY8KWvleDk06OYeUMUvtsdVZ8C7PxKAZFV9NnW9sxq4ciHNtnxzORiXEgVonB
oUv6bYZ+wa7p5e7aqhDPdHOSD3MifytK3finZlegryQTpjMjPnt9AO1n7fWpdS9cVloHWEyXDw5C
YeiDCfsVz8nRWVQd9TCHiIGVkzTd6c0GYrB85dhiZixUx8KIhHrmRfZaNDUz6jdh5pXzqNzGN9fs
lIcskNQHPZ+4N9ZPfWfXR+RhkmLUWx+Zo0nfWTTbsR4w4oMY2kH2R2cbKWg/3Qop6Dl0gP4CEH/4
bPtIdWqK4ZKLJOzDilMYHkjD50VYOlcQAdJCk+8bKutJJxUX3dCMJ2y9IkjWVI8EzaJtEMZEJWYe
9CY2hWl3r3mTlxcRIOLBAAKgnWgZSBjoV2fsLkgyG0+iSxlInDiKv6oylvYnnAXf7eEGlVBHUw8V
HXdCYoiDLivWsYmCH0uXOEPvaFPpjXsRLbFGzpXWhjWxL6bVxADue9bRqKQ/RZcI+zVdG0jMzxdG
FDlT8nKGMSP8ZKJfCCdUAJJnHPKCZpbzqDgP6qd3yOQF4BxNUGcEbVDQd8tkP89dsM5RQgE254MB
RIqsb5SeA2VU7rLcQZEkntLCinMXTV1iXHiBOtkIDl60GZTtYmeUf3DLUO7mYplrl88fmo0GiXQe
Lbr0udGs6Bj3mvpQNbBw8gkML2qLecGnq7KCvzVLeDui1CiCxagoNZZTsJiLGqH7KCtYIANuA2BB
QQ3VhiD4OqVQYF6E+kWuemXYDGad8nTsFezgGZEQux9W85ykcteo4Coi7TLPSXiyWvtJiQjwMQ+y
J5FBitoGgk4chbuZV720RS5KxIiz1BzKNbuu4C1QtMVEMbxkrqBRA3gTqSMzJjub2xSDZvkhIUfk
yoZ9dhU7PSEWtYuEYFHnyI8TpfegCVki3cBdbZ6HFtsR4N5JpHZEMieuag1+ZN4clnRPEfZvfb4R
su1UzOnT1fjNQdKndvVrvFFM2ssaH9szzzFBRMz0HW2XGzwg5bX96jb4zIqDTzb8Kkm2dR1U/77S
lfKENR06qAnwt+uA0crWVshPi2DRJ86qjORq0O+X6eJsXrdCvIWtYrmLCpKKIFa4mLg06mSvrdPc
J52sd/6mynMNozrDy0n4xdkd/63sTpwth8J1/LfhDzGlWTLitUp0aieRxWmFJUQLMElTq/gs7k3L
DaqprSdZ9rLjO2dkMToNaCRxjm8g6wm4/WsAZ7ifM5alJEARYoa4L6I7kB1KFeBglykuruRRgO9y
E7+MBRpR5NGuVoMW/xjL6iNWdGul9RWM4dLjlKF9FpFFRX4wGpMH0QKJ8ynp83Keh6EIOuHIyNyJ
QQygOpR10GwUqzaGb23sFlEBMSoVCNg7Ey5KNFUddehIR3E3Ey8oKBC8Ukt2h1NTvNxyRHXZt0c0
n4L0DN8JpBFybOFd42pQDRJ3/NlhV/0fLrTC3bsgxZXDu7k9Rzoud9w1VmghOS65WFtqqp+LutfP
eowxX0ARJ5taiqTwZ4Gf/nkqYlTw9+hG18FWNJfJQ5UH7WrpdMJiDdjAuxNd8+gSLclA/SRH4eO/
twaSlA72a2ffklvE49x2Plv69KqEz2TFGEWHKV5vvw0Uk/X2jgIfDkbTSh1CI8dBqgbU+huEpQzj
6JPkH5CFiPBlMMxuPvwadRVuY9SoGAhFIEjQOxjpZ34gtGqHWGgFqyXzn2zzDzULlQcBz82VJt3J
MDc3YkwcnPy7PAWIBtqwbwEi3lPaF9Mn21tvJo74avmra7xYNnqT4As3vR2gbBE9Xt4KEWhPf5k4
G1V7paJvcFr65xlLW+m8Tekl0WNn2spwcIa2ONbp+NBKE/dNq67xUCaf4wRnwEDxnLNlefXZrrNy
m414WeYIkbVo46w1fMcvuW0Yj+1gPiHgbH2h1OqBiRntYwff/xMGVatqHK0vSdb0+4RKCbgDwkxw
dU6K2U2TKMoJjjQm9VNYkClfMwP1SfRuSWSqKB2JeKicIUqLUXfBPmczGGDAWze4m6k1706b3vHX
uYRYjuicoXXgm8P3oXMvD0D9Nupk6aDpGAl28BB22lQ0l+T6L1tW3XvFL61HckQX22nKh8pC7fTi
2YELkyYxz2MCugG4Fwz5oQ+fqiC1V5ojZ1uMEcf0JOMtvJvRCa07UP3qtU+yuhogVn4KrShEqQg3
WxKu2ietLuxdA1KV1DVNr9O6langDtSFBiU1bu7bIdQm3j0pXb+xsZ4KEQLDXs7GyN1bRTnv1+CQ
XkDQa1UVZcnldG/bNlp471ixdwgp3ZwU3zbuwO9Fexes+MQyKTeIb1ovCHTUKC6bEtyw1NhAjDZ4
FmnJnhYK2S8kXHAEE6fiEFZqwR7JDTZLn5gTWI62Kgq7WbsYRd+6SFGvLb9EC1pWnHWy6286PCTZ
2/+E0bZKoV47RKpF1wKZlYYweBeLNrB+LMAfHIT+nJfhmOz4w3kRrBuCSdlOb3DZGZCax7W+NeWN
GA8KF0ikb/31QeNONOMxTLbJUOLAusBBBPjDQVFvDca72YqmOMwxQ+NnEzTwW21WeksiBzCJb6pr
d4JvxAVg6ZA9tBAoFYf0U5y68m3pMICuDEUrkdFADlUoniLwMK59Vx7mefqkiQrQ0dypftvAqaEp
+hI9Lu4iS3oSXWIqfMOviR4iS5R4oMZ9W3rtkKHfjUNT7USzUcFZFy0KDKJpV8qLlrjBTbScRwSX
9dfILZpbojRPpdFIr2HVOyexHmIpqJX5iOpH3cNYtfL36STLvPmk/4+e/xLjdVX9OSCHNtoeGvxh
8WoCANxq0OXPsdGlZzsKwIcBxnqpbP975yDjr8FdRgm8+KNJKYuPmutha9RCJ/RG9eBWDQrAmVSt
dbSZv+V8sv0ian4Epfu1tNPmqjWgrgebTXhoq8k3F8Y35k6acS+Z7KLkwAI0ghHgN9kzX1zw8yhc
tehR2JP5Thmn34ZA3/RAyT6ZVBcPBhjZfYHawxfduIkFS0m2tvqYdkfUuvuX0IfcNl0olzUP9ZOy
wQOx6B9MB0i2g0TUc+T1x9rUzIPvm9VqiHu2slUD2qeR9K34d4rPhPjvsunepWGjX+b/9fRZMYKu
QSivVw9LX+lH3lYfqMLLYrny1/LGOFLocYPj7D+01BrDDpaXPSp7UTlc+ucy4zTaDSRaxajX6PfA
rrJN5cn5ZYj9fhvGmf5sZdj5yWro/ZmQYeQHSf9rrOKblzvNF03V5XXKw9MDtQqQz3xFTo2pR+tI
U9R73XCTld/q9rMHumcbOmNyTookOCN2I21t2VKfM7ugClwU1g9vg4xR8oLaydWZkobulE0ca3Sr
ApKLW7uOySG6dqLMIyiq07ZEZDOJoUxBy0TyRC1cykLfT7I+S2lucMzoWPcyrCXKbkutLR9zSllL
nBhZYkQTA9ifxbylwidGUgpyKwAPX7q+9tYCfCFgGAlfoc1gpz7fUQN2XZrl+IWjPHcSMQLNUUQy
GE0zuomuPqiqy0BSDsc8CzMV7jcHbj8efhB5tJd0pbimmZy2f0qhpH7VErXdYqnow8YatJs45PA2
L2qS7ksk5OYu0R9bw6ngCe8cTGraosvUMVLGewLpsmm6GCicqN6LJfkpwzwEHprXu5a9yu1uS0a8
viBwldyGSde/G9xq15JrXTdBn9yWgb/HikFZAxzoYs6yFmFKm0JXlKLxjMjixBkx/8wm9ZxO0nNE
5aR2n/pte9SqvrhFNkn3GOXBR9lSntqudE6lU6npyiocSA1Vb7lbuZZ/noqAuVcEzLE1yVAKpGG7
EZ0iqHDd0lhjBZ4dY2Rfaj8CvqcUhnvO7Sd4Vc4FdzTn0nt45W60SVx1ULjpp1aOW0TZF91h1IrP
ItChOA0EY1qgL+07r6wDjPemuHjogq2h8SaJmBEiJfevtD9JRirvSiit00NK9yVtA7RBw+R7jxwW
muBpcrPQg8CP1BOPMXOEAM+ZlvI+IgcTvNKAwftWG3wOLL2ZFLWdC9a93avtoMlANzd6tMMV9O3s
2gk+u60xbAqnb45i1FC1I5+t4qmJG/nW6OHnLAuCz7h0KfvcsqFuGxgxvgkyKsFdZ1XefVmo0dku
e3ujsxP+1oK1E4JMElQ3dsU+PE9+P7bCG69sAuC6oXXlj8ZXKfQ+NR1YWGViIMtG9GGslmrr+t/m
4c3R7RSexXEAtLKrr3v3tRfY5O/67GqqSXYV/eLs74Ne4vjAgqaQaQDZHPtYT7OWqV2VKIe+j79Y
KUo0nZIj5w46wpkwEb4WYms1nSGaCjOv8p3NhwERHHRZs8cKKVotM5ZVpr/vHCU/lh4+EK1Ckjl+
HMs6P6Kglm3y0s2OODcikhlF471fpep+rPLwLh/a+i6S82bf4wuO5iEiuDJ/yYscYrFtD233LQ/T
CzYkk5zsa4G5hrcqjeg+T2XvG8Z06soEAf/c6vBbwCazJy5Xreoq9/OhktV7fOWGjaQ2+ubDQAQC
HEoF+ZRAcjQTctkUbYdbrQO/N/d5raudbVRYUThV7y15xKYgksrgIK4kOgct+Q4eJ18DngaCJgVR
c3V5XXWqX+eu2LUR5KjifBMG3ogdC00E4QfEotGB4/E4HoCHTWAaRXW/AwVX+a2fWl3Gbm654WEl
8V2LwDKJLjFhuRGGevzJ9qJiL9L2vqb+FSiYDYsWCUCei8XpcvgorhWm1Vvlzqofy0kGyMB6MosD
81tiymQ9JKN70G3b2A+oqx7NsbGuAGAr9oB2+bmrpQfcoVyssl396AGGSquu/S6hnT1tgIpn1cEA
scWE6iw7rXrCXgqGSezWDyTZUWNANPGLl6TIAuraXyEuAIhvP8Zlr146YT/RBsrqQ7Mq/HTvyGpC
RgFB9ZD0/KGeftLF73I4mVJWiv4ifuCXn/UlVgwssag9vYjW0i9iowAfSTvAe+miuMgnoQ6AL03i
j2urgEYlmpYyBufK8n6I1gAL7An2+mMdysOlddP2STOScG9BD0dZnsHWTPvH0JvHbLhQ6xHI516K
NfMeY7DNoo/rVgaMycF01tT45RheyOToV0byqejL+nFsXwfDr6/R6CE2rLvBgbQtPsW+Cmhu6lsG
TB54VmVRvvXV01mRasHBx/F7tQRzs7DdqD8L6FKTGSYuPt7XGfH0Ac4kgE3V6PGf890Z/zQI/BQJ
iC3Pk+lKVN0lM5JgY47RashSCyXe5xxgwpNBXe/Z67AxdcZQvhOhvR45kBUkZaL7qFusYo2t+KeY
cvtqmWN7Ei1xAACjHFyTv2r5Fw/SzqkGDwUBg7vH8R0gERwqLFoFMNeMWvQjlLNW2gRTFFhGxeqt
8EiG0sKIoxtPhZ7IaxsxyD26EHgHWSgKJ0rZ32B0149yrgen2vL4VkUyTWfQ73MXNYygBnC1AOPE
N3UU32Ojrood1Y0O+5Jf3+v58VUMiZmGgmR1ZEAVnIrG8tj81Rt1dxYVYmRry21o69lcYC6jLLqD
Xgspa6o3lxniV4p7l8Vm9EAJaNPghgYqyIrdTZL6QJZ+YWMXlGw8PPaZalwEZJbEkr9vhc4Yj7Ka
ApkrnixJBNk3OatuPT6JDimWo3VjV8jcTuNuEPB8M4WrqDtBeZ8K0dNtyZoORW2naFxu46g3LvqQ
cc8SXeIQ4+E89YuGh4/zDB0oHb5NuTfcLYexzSGOhVp/l5VNVkAdpG12JaLdeXYScaJrmSHOnF6m
kpRfu0oL7hrLL8CBIj7egJjCEib1P/tp8hVwWMf7/Eaf0q3ysdeT7otvTww814se+3IYdq3iIy5f
N8Fd7bSHutD1FSbniA1NhxjSzFVqLXdXBrkyD4g+MZoZ9nBtcB4K8GTeiK7aMciMUYnfZ7qTHqAG
YbFlVOVD5uo4HXfUrefSiWhHZf6zHZZdehJtqwBBtU6meNGuJpZSobc4jVResRtkSii60bpfKjtH
zBM9xjBuTw4VhK99NemSIJd967NRwccOQ2VJH4Pb3yf1k/LjNCkhp/d1nCY5/zCpR50bq4SwRpmU
DHipSuqVTN26yPE/kdWUtH3IJhIRBu8CcYk94XRonBjAtulFh6XPA56IYFHZbUSfWMCAonVsDVjd
xbSfFH1KOlmMWhQRKiwUINJyEGfi4CUalo1mwR1Dkd8GlN6TgTP8bJJTnJSHu8nphbliQIQsq+RG
Eq9qHWDn0vdhlbzqEBbJa3j+PxdeFrG8zoZGe156xDrLay1KKToG2nj70B91bP7HPAyPxfQf1c0J
lALXZf5/227/vqmxmem6srmK2Eb9MWhd/AAosT3lEGBXs1+ma6JZF+itBXcSv01T7cubJvXr2f+y
g1O46/TK2iwGmlC5Tggl5lc20/Ije5mjlsXGcYZICPDEjMAoNhlSRDOyouxKUgWOchiVAI2pxFFW
oVKrWMnWw3U5jJ02XDNrWzhZcBWhYkx0j2CF9mEBWWSJD7A+VAGcs1zgJOBjpvnLsFih93diuaVb
nGVK+X65DxdblgSVf+M7EZ7mylJoO9ZRCrTHD9UpUYsCDPoYi4CpurWUp5pIl7ae7yTrpZy1jM7V
qqUtSmPBFK01rrQVFxKjVrlG9Nu9Sab7hxl3ymmutU3yo5TAv4suUdITh6mrrjBgmit0CGjMzQXQ
DW1YspRb4qXe/ShZ/ovesTul0m/dBUoWvEQlxs4aDJmjGLXCsdh6YanvRBNndmo/vWJsRLAyUsiW
rDJbi9EOAhkQLD6u3rRUW3YSuAuDcjKtwo+Vp9z4KobmxXBUcUbuOaJV6NWjeFWxApqdBOWnnk8X
JJ7C/1PXOhm0xtTEwzY4z6fYM3GKcuFZnKFFGZwRA6nJYwOYzIw/FF8zT9CJ3w7a1DTGpkgB4NIp
O5KJ1Kudv7W70iv/81SEzrPEAv/YXq4kYhSgKWtkn1uSED9fgiUuLNqWNchYQZarWnK9c1RRs3b0
3j8vzWDqy8chggyo9rdW6ez9hxCKjnG1mmPEEmKO1WshbixYg0xLiyli8MPSom8ZEHFkiv6INFvb
Lf05ydpqfpV50o47W0nQEAVJcwoxQjyJs39q/i99H1b+70v5v3sZceW70Wp5gf99mSjpuJ/8U8xv
X42j5rBOh+EmZs2Xm5eBBvC3S78f+6flPr7U9/HvxsTU+QrvesXV5yviIgazV3T8x2v699d9f3Wx
jJhaRQ1+Bsvay8jS9/FVvV/pf7h+EgN6+PgPetd+d9l3p+Jl/XO7VEd+ryy3YEsapKd8OoizzjCS
j81/ChFxE57sJM5+O3cJWeI+XO23S/2LuR+WWl7pcrXfLv9h7r+42v/7Ur99XxpJekCgG9Hz6a3/
7atdBv7nVyvhphLBVPjbf/pf/NG/fU9x9yMD9m/fk2WZ5T35p7n/n+/Hb5f67dX+8f1YXuXyzv92
6d+GLAMf3u5lKRNNsiDyEHVpsL2zVwMPENeB3fPa6Cq8R8GVK8AO6fQndEzbQLePssTZikDRt4x2
bQjXYRpdBuYVQLIyohkgbqdlEGt+W1A0PZR61kjt4SYx5jhWVOWm0Hr5Inlpf44yT0J+whq+2BS4
6zRQXxwMhoHPydp9Ox2cwLTPYWyhfE9LHAJo7Gz6k2GfeuGkqlRJ5jzDGwCzRXqjzNEiUEwhB0FV
MstPywKm1Hn3SDl/WNfRRhTUYnxA3d7xXqtKMVdpNzZ3Raf5r5SAC+rJqXkO+8J/Ne3hO2rNeApN
rTREzAHa4b1ogYNHORBCkWjl2kgGCs0gsaoXP8mdE6wy9Al2eVlMRlOIYZ3enequV6rrHvjQW2+7
nIpY0h8VYnIhgjEBuELA4QY6zahMbGzTlfbuZ89utNcEM2fqQvlTK0fep7627ZPvh/jAlxpCRi7b
a61P6p0YrfK+XQeRpJzEqNoHLz0FtZvpmuAvKGoqUzk0Q+J1lYBu/wax7TviS8qjL4eoqPvB5IWQ
dt+stF9Tmgj2SYkHlqv13b2Fgu09JgynoE31O0fO1WCrSUgLIDVzXSJyhGGulfJN9JgEmMg5t85d
XWOIOq2Tt5OOMKnuA5YezoXE5KsLDAJXKbl7dhEGkrLg2SLzgMndmWSDtdMxPb83HR3sXo2O3khC
xvIz8wWjMxWxxi7BIJCmaZKORiYKUNHULHzb3QM7VzdIyxsvpoFNJgYt7tsoupL70YtSSEEEaz06
ugko3K0ITge4MkgoGW+jw1jswrYPdiI4HaEPKCi07ESwruvaFhUDdR4FhtpsFaf1kISVWVlW4m2M
BMheBGdZ4Wz0QVb24k/QSGrhpyR5B7FyrDrVhm1zdRBzdQ1sdtYa2sGUcO0yCp+MPy8X36Y2Pefk
Ez45Jq4tNtvMMY2kJ0cysEicun09v4R6T812HMNPWlcFByMq4q0Y9WWs5iXU549iFAm9P2HbuFc9
y7uLU7tXue3DjWUrLgbgUvncQNY82FqH8M7UzLRauaaJfZP6oXzWmrJ6bodk7YVZ9BiW0qsO1OwO
mtq417MoW7e13uNE12FL3qbdKXLMFMux5DtagNFjDUx8n0zg+VjNYe0FQxfuwPijs+IYyqc2Qhtp
VJPyLJqNpmPbwC1Rnzx03CF7zuCS5hYA77ySsmdDjlAMRQThFEcws/i+uLsi602gf9p1iEsdLSJV
f9DA+B5bE3El0edDMX6wZK/dFR4a3aJPHLIEPao6ckgITXNFnFqQlac4HiNky1JiQC2d+6pt5XPg
hP7kcPY4ah3SFgqsi8g6qU3Ax9k1e5LLTsbRQu3/ThzEUMBXd27WcvJtqLAl8wEmBSPmiUZY+E9A
tNn9WVXzGvcZpQ9ML79mTfYFmSWEegYDB54qq7e1pw87KgsFrJnTclCjqsK/euqs3eptxCVPvYoa
9ON6LSuvXvtn47fRBVf3L33pJHuzRDltDFwdBKi68ZHhUWz1jOHjeAuNfhM0ZnyIh6rcW1ntPbD1
N9aqlOu3LJavKbzTjQ8ue9/G5qnUK2i24CTWWlSNh8bOTrFeWw9maVgPUgScWR3J+4o+JdORwuQn
Z1X5Q/igKNY+RGfwkvAG913sHtGQlJDD41DqXrGXLC9ZoaIgXSzDbHd92FQrUFd1jd42HJX5NMuo
MudtG21rlEHOzcR2EWcixiZHvK3lNFq3PvkkBdBD2un3SRrIN9FDimEyNPEt0HAEiIHSkXtECFGX
Fn26pUSU51LMK6aKeK9/T7GFvC6292aNr1gA5mUj+sQhTZ30plkv+KpH9zZlrFuqrVNMwp/tSH8O
kUO4FnFdvnQTDNSAkHaRKq98QUsPpjccICSD2Jy7mZc9OEqZPbDt2A+hZF5sJA3AAiCnyJfucRKA
fMytUd1YuSxt/KkaOOZ9eow8MBi6HzST3O8KKGG5dUvbXNue193ZdXiKi95+aGynhy3hq1u3CuIv
rRR9rgupe/CHkrcS4VKqoGWyUiSJilGqDShSDt/0zm32BmCZR2rAvi5vWm80f9iSecO+B/mNZKoY
lhoy9qreH2ObFIReh+mT6APbdWnVAjXEnHtgHGXpQQuK8SwPkr6nLBI6PliOxNBuTZllG7QRg1er
6qoVTnUVyJ3q0lqdtipttaMQMlhncZArPAKXpjjTMys5kJV+SosGGXTR1xpT4c/U+k2sGdZuwJVs
DaF6OA82Xt+eo+IIaSnxZzyZ1k4kpWsEba1DVJjKC95j4abTENTwdMl4cGNpjUnUeGrN6R0qcYPb
FlKcrKQmfBn8KUtNeVct+/4vY6i/aWajfso8B7xdHQcHZFvSnQlg2OzvsULt732ev456XfcYqvvK
JssjbW2iXn/RktI9DRWC9aN6RsgXMRQ7fwpkfdtKFbiFwfyqt1p8NkYyla6H7ZCV5emlh6S47dpu
/CTV2Dkoe+4kqrRKU825WZvI6M2bOIcV69wKQ7llUm+Co6XluSUxoe6sQBTr+6VvKK186ymVshGz
xIASjvKhV1C3XPpQyMs30B6/5DI75Rxg1osbxz/ioFF+GE65GrOmovzZOSuoKOljEyBy2jsyXu8q
mbislaDwRQ5Oqmn6JcW8M3dC/dZSDbnZsfVjsJX0S90o3lbV2+6oly3Vg7zm58zNIPS26WNtGfpz
2dhgq0C/Wa1dX2seKxDdBk1ndAF886jONmI0dXEz98dC3UtdHV/UojdWLdDNSkdi02xPilJXtxgB
oecxg7VpBkYPNsmyD35XeFsbRMiml2vzvkdHci+PYYZLsWPi0gbJqO6rg/J/jJ3XkqS6loafiAi8
uU3SZ5ksv7tviLZ473n6+RC9izo1fSbmhpCEIEkQQtL6TV/nB6vM04cAaiFibpn/I/XNc5l17Vuc
VKzlpXp/krN0fLR7ukdRQw7HB8PvnRc5aDB9gVR0DJXCf0Ya+HviIKtnpd14h+V8tEvqNrooRm0+
NLbFaBMRu+9p3f9y9N567PCEYTSJCHklm+W3rNhbOKRtFJwMn7V+vPWdXvlHMTJlO06acUurzy9I
J2V7OwsBzgdI5vk5VldFPrhpbcXfMyg9s7JCfbUj1DisoboUSZOzmB+1+6JT6kcz0ArEphrryxiY
16kOIAqk5q1iptHvyai/w/xS3ybL9rc9oZ9rpOI/b9WSfECxDQGNEJ3GgOCL1MaQ2TUF+JlW3aFa
XvzutFmeXkZCbTRQqSrSJ0WuzF9GbOwsS1O+5U5fujhGpQ+yGUVH2bDKU5Grya4t2thtPBqq2hr6
cWYgXcOq1dxGyWqspAbAEYDTGPKhUJtUX3iW4Tb0nQYP7Ko6tR1nA2sISaAySl76hxiJsWfYjxby
ByGCcGWT7xS0IO7VfPRQ88/tGz+D55jy5M4ZxHg63BKUae9f0a4Grq4wW4pwt74vY2PcOyHy8b5n
VofSq/xbSy3SIwbvzsXJ4+hkBoF9Lovwt2kiGyMP0s2MdUVNQUX4vShPIifKxaafa6zV2sD8Fsda
d1iL1mqB37U7Jx74yNaW8ZyqmVtOaf+YzTm8J79pgTre9kaLkVWgVq4GDOwksvYoXwjnfZ9UPb3D
26244oHiu21epweRTaS2uCYq+FZTZ4l9riGKxE4i+mAGpdYDlJCUYIwRJMpCv9uWY99s4lqzb/qw
6186/Wloo/o3BDyXDxJgkvCLkttChQv5CCJ41ylqvme9AjbK0X62qGdbaYPWdWTcp/V4zfvAOfv9
nQEx35Uj8zG3fcwFiQvaboe5/Ax7A6+czqVLkk/F6Kb+VOzxOm1Phga8IB/s8lW1HHQvNJC5IusM
WbcbaubMgWoNG4tRxYMKyeLBhli36RRjPK1l+RR/bwfLOk+j1z+I8lgPHgyzymFn8JF2+8E6JigM
3oqdeO/+RK43BVqbITzf191rgjDIeUDp0MXhuGYGH730XYJLuze+eFaebe2g/iqgkSicKYg1SdhI
iLzYAFCjsAj8QxFomNJTRZQLrCW2jfZJcdrbUm6DiyaB1pY8+l5GNcPGULv+zioy6dEbzXve6fRL
3qL8i90NcJc567TOzmNUmus3kpmGjKaiYTxNof+IlUV2Ezi/8jSKLl2kZzeDUV2VqKhvM1+x8DhV
4Kor8otcOcl9m1fPhYlkSG8X16kv/umsUbnNjVy5hfxq7CJJqtzWD6IHL9Yei1JWLv2cE5toTPh/
dncWcCsbOzOsuGccV5G0Z0NRMaQ1cngLicXzxJLYMnjjm7i/VtjWf1cKO9z4GH/cZ177Txtq5n7M
2oE2kOhvY1Ljpzg6F88Is11Zemddj4djzMzhkhuGdagbDOSGmLUAi/hRkdrW1u/So9M4D1GeO7+B
+HSyAeXQ7+FcQK78MdgaM2tgQG8mTEC3I8Z0MPkdkCFo4iqe3n7XM/NNqpDoQmp/kxU5Urk+fiGq
0k7fLE++r+kgH23HQ1rK4Au7Qd0XiOdY+m6XT3B3cxYVZ6WJnWSbNRCNESc6Ta4ufu4RFg1L559J
wxFX3Wd52P2Wun6XMf/0N1L+TU/u4WkbF7Hph9C84FNNRxSVD0OPhPnU9IGrwi75EafaNvZG9Ytv
FrcmOvPMvRC6h/PvHabENt+AwUDA7qpvZmExU1ewzC3bUXscy+o7xFHvyFhOOQZ5vUm8LvyJw0W/
6cLC34dqyP1sy+5pGKqvSVgBIgVp+eRNqoT+FNa/9DUnODHeEa+p/A4j1mIHLgYJsTq6anKJPoAa
jG9aCkTR0WrnS1tWPxtwP9/TqHsIJwseU5mqd3KIfY1ThtJdZzYpUmzJzzxujC9aGFZMtj3nHOMj
cLWC4NlGkxiHPuW1CkzlHnjfq8iVfVkz+EiaTaHmc0Sxul+xRKGMGGpYZ9F+TBk1yyPuVGkgPxf6
YG/k0GkuLeYd2ybzDFxqcm+f1VA4cozstih+Dfs5THvK5xCn83PAOvkB1UvP0Ky73DedTcxa1t7J
LAYtdNX1/VpozFkvaM0tYdFiYyLph/0YKnoQp3CfbpHu7YCvyWX/FeSo+Q3MxZKYS9535dZk/Gcd
OR7MbxaV0aMZXDwbsrtBHYIN71sOdsS0rmmp/+hbr/wiy1Gw89V6OAkrK0j6ZoWS2UbvAn3LX2CF
RwMdhdF1550CrAnuqwGCEOJ9wfeAWWE+ls6L6ZgltHc9PZSh7bylDoz7ugq/s4Cmu/hqdbcVzI2q
2grFYSFDLFJChVjSevMmy18/Fa9VGTy5aKQhcd+FGyeY/TxUnyWabqx3w2xabqdWSNNMktMYy+lV
TcvsGocGbrtx+U3UYIY7U98DG7Qi9MRs72s+/AyMg65eqSosXk7lIcic8ckrK6zrZ9myAVdBNR3z
7ww0IYmyet5P+dvosMDlWCHrbpZfvMVqGm09v9BPYq8ut69S3TD9DJPoNekfRKmnluVdbKMx7LU5
uA8kN5qT04Bag0WbbbtUg5wya2hCw9B/gOpkIMgjHSU+XJInJQcuNH8Um0rTD2MXKXcil6lhvcdC
+pgE2IE5hklTxHzvq+ofJSlovk2GCvxMU5STEXjOcxF394idN99Arw0u5Jb+1h5962Ya03Dr2038
xcr9vQA2qwocKwWgEC5+msXbhTztf9aYDJpoH+bGGfLhiyqF6gXupLbNtTr4nkhvEAL6r5oeSjsI
qOYJecdsV4WtsamgTzJZywy3w8b6KUcG8WFEFlaXGuOptRqG9Fr9TcsNAIFqVe5SKYPkzL/cjBpE
nyKRC8YCNnpdguRbx/W+rIOzgkLC3eQ49WthBhcgKcMDU/XmNdXvMz8rXywWOZ94wyBVUGqqsXc/
eeNTkXEXfDPptqo/lJjOy2mxaRQpP3R2aVzwZs7gf2IBBRvlUWwUB6mKOkImi7FhF7s2VM2tXw7J
3pwwxxR1yt4G1yij8zUf1o9Ke51PEnTYt+NhiQXDOx/LkAFETnbrc4vgaIkNqLro7MXOl8WSozXv
pTzKoSMH3HLJCN/C2MMqA8HWN1GWqXhaf0qJvVlufqwn5fB8cjvbqKP0TyhcG7VKv0hOH90DxzRY
u4yjXQCTYq/NogVTHwW3c10QGpFbqH28NwTbYx2zCHKIlTAAC2vddsUOSVZZKmAoJw1b0Hndo0hZ
rOwuKec99be9KCbfWuIV6XyZoaO1MdEm/JlmLNrJXmw+odudHsaCCVxh6jjeTohiWFOYf5/rwjjX
mRfODh0SFBit1cGYaxqI69ac7pEf7ulXUTXqDWSs9HlH9Z87xBFqKN9HXfQaWA2gojDSXkK0ww4i
W6eq+sJ8Rz2UOdF0+ILbCffqswSG9io1QeHmhRL9TH4Zhab/MGBP4CbPtKOZQvUcgszb25Ymv3rx
9Cj5yDVpXv+STXQXdaN36Lq09c5L7ZewlK0ChmSApbkka/FtlkXBnZYU9T3Ppj1Jlf+1kz1yomje
+EwVTqEdfhVFaVAWx0DHXYB2yYvpFz+wKwhvYyXUL2qWt6xVXnuzHW5DQbWFkjbc4nlDHvTIGSFf
M+VlOwQYZyHkxlp6BaPWVRomiHs6j+k8gpbsZsJIqCICrRdO+WQpYXdQfRyCUsj712gG1dkj9KJe
GjNEC+i8oQmqL4XaWds+05WDcEIbkSzeyha+3MLrTOwd5sryXLmaK9c1EHk1HsJ7J/fqa+2rx8Gq
ETqZFU/TwcMLNkkewgo5U1rs7FlVWmexE9QzcNyayIHY2/ROdp7qApWt+VCnI4qDQq1be532knZS
sm+SOsGxg6eO8GK6n/yq2OVGssElk/7KaY0LXEscMues6MNkyd+jxd1fRVHqd/U2DmwaqTVrz+RQ
g2Qlqh/kTt/ysVPvViW9ucj3E+2usJz+GvuxK5swS1mqyZ4HxmoPkYb1rUAda4n3KjW2fKvPuGOd
Brgtai04iOxghvFZHCoNKM9lsGs3AQwiVoun+EbWdNSF13yqNdMWPA7yB/PudUeopQWEEWS0ZQuv
jjqKxovBAtqLodAJo4nM2oWWYoBKwLOwiuDn5P9WrFz6lUAe1DIJi7imAROr+dWtNob+JbFAYhl1
UDyleUyQdDL9n3X/u6kLdO/+PUZPp3SHp3d1K1e5dgrjh85zqgemdYWLL0x9WHp6kVccEHHNvNvR
rYFhyTRstXpMt7JuhnuBQBUbgnbIK9XynzKBLRX1elBX+2l+HKKelzO1VLXa4AUjdupKEljQzGvy
Z18HfypS4Xtq3Sv1RCX0SGZpFS5d07f2fWHkDqMnv/ue6BaLCbX6GjXwp6Y2zBlCm9VLW3ksuVNh
sDDSQyPQfxjiPmdlCF+80Qg1Pnt7UUH31BFluEw669bzONtqwwInwKGd8DJMl4woJjYRHbVcJ8g0
11qrNrpub6KwSA5iBzr5uPYl+GIWmoV5iPQoxqviRvM47YvWQUud76soF0VhbT0ut15kDWqInfps
Ce54jXXxYDXEmnUjxkKhowdnz1EcV2RVq853NUIGRzEI0gY8pPURDqjYa7e/U91XXpTSma5jazyl
idSdMieE+Z30qI7BKshZbccz2HtPpY1M4KXSLqJcbNZqIptGMQJIdVa66w4kIZODFk7JRgjh+q3X
3RLg3CyGqKJMaOLyrQyJfyN1LMrWHXbAYpsJYt5dy1i0lU99FH3L0fVUnI3c2Pd6w+qKgKILhLoA
rIcQ9c74Rd6JIrFTlItUD7UC+R5oIB/kn9+PEFVSNQ+0zVq7nGuLc2ldtq9m+prQXRy8pDxryEWv
ko6iPBb+XGivgf+GzQbuE6Asi7s/0ReYDgMerYdW94c3vZ0Oy7IkkHPXD2PjNmsr/c7SWlDthYKP
keXfTKDIXuVgio7OBDFQ75w9AyT5Era5fczGXr5Inf+/Ukyh7ePf6vmGf9OIb/WI1NTwwOAbzZ78
RsrRQxIDEmuOS3jG6J3EgMQMC/3oe0rtir29ZKE+5wz3mG/ZaJnxrWA4CSl+zopPBxTCljkmWfFh
GbKoc+samwUtCcKZggL8X8J2GS236Eb8hBHK0j5x6FvEXs0pk2sopwe98PV7g2DYooA66rdBUys3
fwRQyUpgHG7ETjVBAnxEY+3ASkH92DoN5KrECVBTI4uCU/OYxw8E9qoHURI3zfw9R91e7JPSFKFa
x0RqLsEVONG/1MTw812nzpMQO/VPgvSfmZO0V8KshZFKgMSKPZTEG117y8MAFbSwey5lDYK50b01
Xqm9Wf0sMJho0c5vqVVVTcuKYq+V35dPOkvrMhIHYes9LMWZpt2npTp+LZmmbr3UKS9Ti/11UEZX
OTcu5R8d12TWLzAmJ7tTvFY6lNZo7iOCwF9tfCB7PKbNodD26XizuBtGHe4wLcJmUZUaNw4M1W0e
Rc5LrqN61HIBOIQ/C2ElnKKIhejRkpv3iZxqNNrLe00hsrTm/t2nKoaORQwiQsKBSRvNwR1SjDRL
3cSAss2tu7ZC1GpWGhebntHqnxowOLGoRP+nrfWlhjhoPYc4wJKQ73k/xxjr2nVQiR4q0AUgDMVn
KVKU5yqsp50nDdmeBRAFtYixPAENqV2x1yyG+K7rvJcgpq6MP+KzYu3ELlG9qYp7ubOS+6W2gjaN
hlbzWfZcP5h1ifBb3DTWkBwtsb5QGlBjlVau98ZMwNPmTTmrWfeBPVwYULkiV84S1ktq3imqsY43
XCDR/6kxl8dl2G7CDCvcMSxstwxK1OhlrPY6C8DAaFffkJWbbg0/k49j7zy3YyLfiiILtsKwNYLI
QWovMuhvRqgrZTcvGBQPuMOMUBULWU5vxQswjbl0wwjrQbR/UYTiG9qlKnGf9aX5y0GERZZ3SNRy
sLzcefLQ7NSMpVn3/zog8Kb6cf2V9ZffD7LivDvWJR1Ql2bFWYcJeq7NrjiLrCarWE5nYe0STtAx
ax4YINZjtjNpeVsD97RdEaAkwkKtm0OvTHc9b+DGqrXuqA6DarEYGU53kvNryWn6mN7YfXeSWYTb
+2rK5c9fdPH1Fh9/I1TSTZlW3Oz3HUPft3cdHYaooScIKIWmE+1bYlvXYRj8PY1NcSeZqEY1psFV
7Bg144pLa3hRRie8y1Pi7t0YXu06kk6OjCBiqDE8Huaymmi+4qSO26HA45ZqndtntBWIvaV5s/dl
9GS3kebJt+lMIQnz6GIxiEDKQcs2hs9cfZvIpXZTy8j+wlbzOsz4+i85XdONDvl4a/oJ8eMCAR9i
CBYruHF5JzYSBpRLqmnUg+XDMVRHe3BhYld3Y2awohJ4UGTCAqFIi+ncFvJWddf4eOZARkLEupOm
bTBU5ZNal9g8e3LxIqla5Pq6Xr3lBjNBBrrNbZyEgRs0GDNEwN6AfrQ0ZH3E8t1G3pOFI4JJ3tcR
w6BtryvFq1TgplDWPzzDm65ao8sHG6GMPZA2e2NPensbO9ZTbEIgroeiOGQsEW2zOnYDPx/hTLKJ
U2XYyyGm56IM46nhMfWG5ySPZGJS2KyWEHFDKQJrKDdVfc/YvvAjK9th/9DuQluKt6WkMdv0wmjZ
BJWzH6zOuxk9vM8NB38uGRX1s9gkAIjR60zzWx/e31Zu0wElHsN5LVkK2Shxld6qfua9Rkp6QGjV
h9lIF+w5wVbU8nVWVjrYjhstx/zRV4b81OVjvuzVIezgwhQNDB84RxUr9sbqh3KTqonqWkqanX3E
6s/oTf1JrWViR5TP5Gyx21KB0oFhorrYiJrrgWvZWkWkkNbPgCRa465Vu6+jNpgstYWcJS/N/0wS
heJS7BB07TSjp0VeVBUpUSaNDUTfFyjHzUF1wuLslEN3MpviWfMcdb9efhgHg1uN6FI1OSDEQbro
6mzxBXzh3M9Af22GgpuT8TNXzALwRmBsHMOXXDqLZu4xmnNZ2yzyrfmoNpGkyLL01AN1YJkXB8FK
JoYt6AHipP2kRvU/ynxqInFEjRswKOdCGe9qIvrAS8tdpQctomttdLQixnVRDvbDNaYMzoDpFzB/
sRbIlicibp24xWKzVPIalUeypEWxqL9WZV5oHgcJ17C4y9JjPeOUR8VI06O4gTldawOtkgfQtwR9
MTWdbzsaERmuVplWXkfttg9bYgRz+Xr7xcMUZcsjWneve9YykVo34rms2U/12lDmmTeB6R11ZBnw
sCCczwNeq0miVYh8C6poXC46Afk5ukR2SlRpkg4MK1e8btZrF2V+29p/DhR5cWfW2iL16ZBP2Q9/
fD1O6SouHjtCZq7x8Bzpmj3tRAtoLDWZ3A5e/xZZDVahGmNIduJxsdidndcHvWZF2fpE16wkFQDS
1gcu9nw+zrGdbVZAmQp9NQdXIxcyIdYmR/6DTUWMjvacSvXkigJ6ouZPUk+BNuPM8jx2LAsO+dmg
7z5XhO9pnHNSbHCeLT/m0xBJ6LZBjlQ8n/V2fXjNl+Ryd7PK3HWOt7PUH6PNYL/z+WrPm2i+H9r8
O3/L/q1MHCF2iMPWrChjRezPqeSe4LAs9b+72LlZ3lTxTopNO3cEImUJ0o7Iixf5b3X+VoaUBI9l
3fP5F8QecdrlF8YUbGBVRi5IO1aB5r+9PlPxEosH+6lszYrUp8P+VvZfT7We/tNhgWOVLNn43Sac
+8hQxnPyT3LOd3MLEn3mhz0Fk+oEbQt2jWlKUhwq8stJxJneDx+BW+Dm9l4oUmpXToe6TY7i5CWK
odtJ20nIXS7vs3hNRde1fhQ+la1v8lrvb2W5MjM3RFMUFdfTiLI1u55GNOk1K1LLG78Wfvqp9TR/
+6VOUVEM9F8SrUGNef6aLr3f56Q49kPh8iX+XCoqfKglkmulICy7aenIe9HHfvgtUevzWRl5ZafO
+7F2GsYMCluz8dyxiN5FlImsSP1/64ljxWGxnmynSK2PS7e6XvrSrYvr+19J8TxC0ZOLpA/UCQDP
t/VGiE+NaNutgvOP1kF+l32fxiy6sISAWnMRnYTIp8AWZwDlexdX4jTSNi9r1yrO9dfudv5Qry+a
qPKp3vqOiR2R70jEt0d5+ch/eo8/HeulEqtY8nm5eDP7MRZyfpoH75OLeAiKdj2BC3VK9joLLaRx
sf93sPZheBCIAYa4kHUjrtryI1zFtZ1JcGMvbsba84vspzJV3EXQa2JwVgeBvBPvbCaSNvDoo87q
10Ea9K8jwPbJFaMtXIQk6H7zWy+qe0773Aeoqoa1/WEMuly9eI51p0h/hpqJGIAuz1QMQEVyaczr
k66x5ZW81jyKRoNYX7KVpmxEPPT9joh/vDxKUfgh//4YwfNp1TSc1sa0tLH3Ma84vfjZtbWKlCgT
e/+WFWV/O1Wi1jqyKVt9ntuLixNVmzj/xwcNy5yh3C7drVYyw0NYwAHFyxQu7sYN8im/2nl0J3oi
kcI14mM2D9J0Z6bKb19Ty3PcsgoJMq88eyhqHr2QlYbbrrRR3wmIwSjShGZCVx4/fNIYFfN1W7+S
4tM45FE8uX2eQ3IljrABffBjvTEiJTa1Afpfy5p9rd63Eez99RstAWTeg1S8ExWlwVC2+PYyD4JO
zannr3ICqvBYQ3VCkQusMUYJYWg+lrUDlXwoD6LPmaqEoUwOg3zXcctE6xVvtmO0fIwm02Se3/pf
JFTrsOAs0k1b18ZWVFFqtP2RQeQDvGz0it9vBmUr7qTYMBZCO8M6iasUT2bpqkYMclHNs59EWRmF
zoYllqtpjD8DWDUnjvv0YJJeSomJ/xSveJIHOyXqGi7EceVBPYvXpHLaY9yyRDRNw4WBUsqqnIr7
Zv6dL0a8Y7kRNfn5ca/XJ4F73iFy8Q0/pBfAHdKuxjJichtsKE6RzHIdnmDJBinbL4PjaDujHssz
Az19RwP4R1z8h1ndMrD+ULq8amK4vbbvvrbLGSrBysL7mG29i4oVExlpmqN4vZZbNs8tRdsWJ/nU
By3vtyj8dEghEbYNCuQRmYuPmD1heSMGpl62z3XUoXHHInaIuRSdPOyvTdrb7X4cige901kHAiUK
bf9o9OkDgbONgpZN6ns3ZhS76dQ8mOk1Dx1rJ341RtJzjjhukEvf+wXzbloQjWV+uZCV2hhGgXGf
epTymulJop/0oNKWSeoyi11GFuJFFO/5Ojj4VKaJ2YKosyQ/7RfZ/z7AWI4RzYDw7V6Oc+9Qh/0e
Fpm1TJf+6+jD1Cp0t7P6sHS0Grcx+adqAuOwttXM1F0wQ/1RFBFR53si+pQlKUpFXqTExvQlKvk4
WDB+7Pe6OiG+gZ+PXhu7teNYhsGi9b4PudXcrE5xNeT407L68b4OIZrJEJn+psXaG9ZM8uEFXHtR
8VIu4xlnkqMjfQrLi4brpMFwFC0SAMwI1UB1EZrwDoqS7MXrJ544kbaN2oX2UTS9ZuqWCuK3Exbd
tlleTctQUVzZp9/9W1nQOnNoNrxpOr7MbjGY8h4U1/3SnVV9t0e78iouW5zNrP38kDZ/llPEGa2h
lllCCr6qQaZMO0uaiOYnhwmdZLH/wxdeXPfyoVzeHvFVW14n8Q8NpQ7P05NZ6dumkvLjuvKRdpq6
bScl23wYEMsqDpiFrmdLs/7QBD8kxcXrcZZv/UZrzU2NCtwxTy0+EmAO9klEKxTfeDH/rVXW1CSi
2X4R7uFdNqeoeyqn0Dwktb7XMouxqWhNVp0EEG8apNOb7141e5CUpYra/DyzFm+E+GFsKicCP4Dx
1uYnGtbnJlr37WOae1vsaY9TFczMu39XrT7cweWOzh9/kRJ3UQbovamHBv/c925Lb/Nxm5ch3d77
SAE00rnT0zd6etaCUFibh0RGZobHAUAB/pH0wmIOuiTFQG/QA5Nww3yOD8nJK1gkKL0QI7/wqKNo
uRW1RQsO/JJbK/INIvIz620Z4ojf+9DprG99xXBvmw6+utwkcWvqIGy2RaYiby1m9QYLCWMZnzrY
cpOrR+qwVwlgi9dVS5snQ48Awizf/p4lBLwpvn4Yco3A13Zxi/oXa86j6ToEglnqVWtuhokj2PwP
/9yq9lszVSjkijGoaJbiNnNV5wDt/dlRwGkP6/13FAJJ0fy9W8uWsWwz/y/EEdVlDSRTyp8Get67
hHW2U5beiyYhWoPkjBOvde/2EyShI/4toIHokcQvm4MV7gILpccPb41ILpvc2CRqaR3TucWwIufs
StxvTgXyxfMAVqrkg6ZABhpGlt2xndeXub9hpbApA5lR2dzJicchUmqFKiOC9e896XJRYt/SaJRY
nnYiKQrFRjw1kdKIZbveL7tJrYeizbdEwL/gkqQukzo71DPgalLRAwrVPdy3+n/X7Ky2kQ61VbSq
2yNFKe7MMrIT/ZFeAlw/iuSyUCke/pIc7No/G/r3xkv60zrXw/GAgZhulptPk8Cx8RBlnRJUNJXp
Cf5nuvOTcZOYKbA7lpQC+bcePA8EPI/jwZifI9I+gAhEOxHd1vKILXC4m/jS6vPygxgDzuuoybzJ
5s2ECN4u9JNXUSQ2ennpcAM4iepZcHUcLjmZR8HD/EaaTYXZRPoiT9+64Gao7lUooNso23eFft81
GsgWibCqZYGNqJXBVUxoLgwW/KQ86uDBkd0MNnpF4zEJ9O2YbLUbqVLwzgRNeK/ZZnzfTpp2Qmf1
6s9OXGGUTQdPCn8CZjO3mdRJW6dEDdgHmMRivlUTavfzZ7RTDbfRqz/ZoiCYhRaR5oa+sYWXn5yj
1g6OmqZJB9MLU+i1BCryydYe2qIq+F6GBFDnLE47b6FqVHt1CjeYhHrXaXyeNLzyMnB/1zQB7iQ7
qYUbD+G3Tho5IcA8Zx9CWXyKx981uOlr0RXm1WhoK1JStVC3Q5Sa7dB5raGwbkHdyvRw0mbxAy19
jyY1wkOVfKiYzXiDT/UlY/JQy4irqKgAhJKsg1Mw7uxocrjQbegMwW5qtaPkV9HXQn+btEA+YPtr
buNeelRiH404Cd6MVm+zrNDezOBLB3OonsfDOChhFTAHNbG1JfD/u+7TA/KXcL276reGrZzkRgpD
W5CWWwCf0xZJM98tk6jcTuNeidXpLNvRa9gOkJpSLJHQc5c3VZT3e1PXo5tOwbl69vTJJJN3NTfv
Mt/fFCOdY2vaiPkbUXNQsEbcJlGhYVzsZ6dsUp65Hu08ACs4Ox6hR96/3OtgYKZiCxROghdkOBis
VfyeICOKTZ8ATC4ntXPN+QziNJaobTc/pwymApbtyYuTfxsKiDmj01svYV2+GmoDf7SJ0vumH0BI
BpN9Z/Zj5uqhUe/WD/wyjUIEP95OsB/cFnFVqy2yO7Tc3N7nJuD8e1HnR6rNghW+FSRb8d1udc9x
U1MbXbN1hrskUDzXQy5ya89ZWZOvsBMKID7qSUrxgsf1kHBXqI47TH5Ut46hZUFdaEETF8pezdCQ
nLBtKA+Zk2wSu1Xwy4zbY1p0SNCHQ7z129jcWlMFzVQONzj4+nfrpoV7dXayFJAaT7fUiZkxP505
Z7ejZyjY8KDl1knVA0YQ8PiqQcOmzEW9O3RVxwg2jW0+OG0WXYiueBtguSCppQ4+glXHrG0/eI0S
we4YIuQQ75oetO2yGXUTt9j8GiWqgdNW+Np0CcbZTWFsSjs9xVaMCYBv4YuKQwmweim4swu/eZj0
qnmoo2rXdYjSiZyWDcpN2muntKjim3jeJBay+NV4nXLoPLozgMX1f4ENyR6mKT5WuTWch1jZ/TLQ
FAVQZp8itdMuCOKXR8T2N8NQ5i6U4AADZoNvEJGb/WjToGzEMba6VwwbqZyMO6PqDqaV1qeqzwGV
8eG7iNS6KbwQppAW78wW79R+GDY2YpVXj1zjyfq2sowcPV77OccsCCRDcucYeeVWNuq6xhQ7R6WU
6y0ShFAbjdQ/B1rn+oUt/Yhz52zjPDoi2dHIjfcDgfsYCEIFZyYfG/0QRdFBy3NYukZr/xPF4ZOS
46EpTX6Ha11NUM9Ca6DHwgKB5ULeNGWAlPgsgi9lhXHEg49QFUp+bpNnPsG6EQHCsMCt0pT8c9L6
bpZNX6tG8TZJArkg6JEuLfUn3aiKZ/iwkNIdSKgFjzFtTX9neZ62Kdr2a+fluBkl8VepinayOZRI
cIQsC8RtyN92boqo/aaHeYhihoezjEdbMk1i7mFmnoYSYWGaaH6KU7XGpsh5DNLmfmzH5thC8nN7
LA5uYLk9lh1BaElyNhFx/jtTkaVN2oKKhdU7ywLQT7NqIrsGRrBNLFlubFIcagQ+Kxi5za9GSV2F
CR/sNOBikWcfmnkcUCMlTGhhpkgAgjjaJRQ4B7wLqniYeeoNlpCxrG0LP9g4EZKfSmtBGpobIzjQ
dqMi2usCvXc2U+k/lmo7Hpy0qTZmDpZFxQs3ziyDoDi3T8nSFzD1KdLyON8Z2yaNG1yhhgeWWgfd
Mm9r3UOpsIbQg6Z2uFFVY3ANHfBZnd5aWlS8BlLzQ4HOdvHI6y8Mf7lWPPhK/m7p0ZlVjYT2bC31
oMThSvmq7+3ibENYYJNJurETXtCT9q9HdAdTsVUHFBSq2u1inVlgXGzbvmPBNM3psuPcclsJ2rcE
IaBLSnWjy4pxVXzzzXF04yzVpXHFbfx3J0f13jJ1fA1jVytD/VilrCZE4c8eRWbsMdI3s+yrozFe
U91W9joOJC7hL15TEM8bGEfauVAn1W3ka1IU/8PYeS3XjWxp+lUqdD04DST8RFdfbO9JbpJiSTcI
uYL3Hk8/H3KrRInnhHoiFBlIA3ALNnOt3zRLXofOKWm1z2E3ogbRRoDXvDpZ51UePVuTx3qD9D9x
DI2EmKYXJ83CvzrRnD0wVmIW+ugfbNhYJ1VTSizkUTrWOuhKE7SWlLCQ0K7jLGfTttVlyEvtmg1+
dQCa+3eMQERuLgfoV9vWUi5a+qmsLPUZYd1xH6R5ubI0pd/GGsFHs+mssz0XmdE+VG15zL1A7Osq
gNURixFMn/q5KHwbGo+mr9uMZDuinQu1ikmUA5I7mjUyEKYSAd2swmWJ5/0y0RFq1fPMXfIsw8g1
rU+BaX3OPT/ZxG6mrV3N6Td61Owmq8iXZmcEcPH6AbBHU66cdHD3aVVs64pZWQWJj5XYTkHW/cRk
1VtGYrxPrKHBETtu8QvX3LUaoZACzbo52TyJu1KxnpuuLB+sQCEsNIhVAs1mrfS4e02NeIkxb+XL
NoKdNEC66VVcr7kPqkPfWPHOz/S1IDKq+KZYu4l4zIduOgpMoRaJOagPiU+e1cvFKasweDAnpecO
w/QuKfrgYIuvyBErl8ZMPNaNKtobsTrwFeheoM3C6Q2dA9ByPBB+FJFTTBVTTxpHF80kjgOpfHrK
wvdeP3YLvY7UTer5+skccWWtxz5dOvFZDWr3fuoeCgNMbg3NAXAtURtMJ1ZdyRWaBr3dMKVIsrFB
0F7HIw1v4Q3UK3J2Jq5TXeA8Osxdc4WAaFgjLyP056TDsL3temc/216uwBMo3MTJPtfVi1LZ1Sop
lWJh4pTD1fF3obocKh67CQO0lVboR1MNzDWwniX8fmw/Kzvc5mS92jofoCZof/dub2yStlUOmEON
Ky10kBKt59dsJNJF6n4EILGsjYxMCX73q7TDP1gteSMOebXHKwR2Ex5dzI52MU5iy8TMH7U6Glcp
kVnbLT9HmoGMECSVhVt0ZwW/sEr34Apb5UtiqCShs+RUFbVzxvLOwdkqbjZBjTYOvl3AKdW+APe0
Ln1gbqOfnp2hgmBdGX1xGHv92ayCjl9iDFD9reIygTHeB6MNhN5M60dNs6rHmHmvmoroTjZ1zNeQ
58b+WHZ2RdxfPRORn6BDqcGNlKVfOwMhKvY003E6K1p1NYa2egT7pK/d0WdG5ULS8LUs3uSFgqcJ
NhTl0Hp73mj8YZDyMx5fObb9oF7qyAPU75TIU3H5VnKwbNO1lTXoLmBQWGgIJT/ojVLtHbMg69sk
nHKzbhDgKKNg1fjV58HK0Nce3PRilZ2tLgbVxwojj64/tclNO0mmgx7kB1mTu/GQ49FkjSdstUhd
dH23heigXi21Ga72Sm7LwvRrdHR7QnevbaVm/dX6XnRywXBdy1AdkB/tn18H9F3jr5IKAa7XNqvd
fMUqHfB4BwbeUVXvINz4G0IM/hUglH9tccXexPCxV69telVCXqsB7mUiCUGCVc6295z6IveYcn26
MNfayposmronqjwKg/vV8a+W46yEnYX3XYUch7D0eC/guFxzL9HPrTXeyZosahNt2xLWwU5W1Swa
L8PEj5zHC1H6j00LaQEHZnsr22ATtHdQGLbM4ucRDBtLnJTg4Oa3EaWWVve1gYPZ7RiMAIDdrowe
r2/ZlmRKucpSxVuX7d+F0tpXCKH21W27Ye2kYY3ZO34zIPIH/HWU4EEOCVOUeTM+2Eu1EWDMwd+e
6oxprgXS7SrqnmQO/mcLOfhW9P0sIp55u8KHc523+mMv8FtmEtAt7bk62Gn4WERbtbf0x5j5zKM6
Vf4SK4x2Lwf0LKL20aRg3j2Pl0NQT4k9lwWvPxj71BLhVSnc7KCNyB8kcRVeo7koZmhpZaQ5kSqq
snACVqglsMoDEbEixlYGKQ0I951q5EsAhcZTgXnLMtUFM8Yq05+YzPVrU8MBVPZygtzdTK1f5u6k
P/mxlZ/zofgix2JxNFy9Mrj1xf1XldMyTkGJpbcVn7Im+jtGsQGCdBUcKs+u70hxicchCtJ1AJE1
wfhkGY1F+1ibfXyn2Cz455os3Hx2zfSK/tbm+YYOgZW1hyfwI3PmohH5Bu53dH/bC3OkNS/ocS07
VWx570t83l8P2bqZtQBPqu1lG65e4yGY1f3lDrLN6yD4BzC4biMc0gMZNpVrWR2MsHgYPNhu86/M
sM68S5VwJ1o3WlrI5+1bzVAfiwZIvKqzMKucWHsk5KU9Di73Vqc3D7LJCi2M1icr3codvMHqTp0+
fGZSpD3KpiRyz0bBgyFrjrAtAExKt5bV0OJkqWW3LvNoV4pKO7tG3V+NfkDpoxAf+Dj2V1lMToQz
jNlo8wfze1vhOssp18L724gxd8grgLPXyQVsIxsBuqDFolrTvOCb3p2lYko+qp8hZuvvOQHOSjGy
+GKUJhJ/gaZtoWE3D0qDy1zeCPfjWAZ7Y5qKv3GuPgyZEp57N/rizVrMLtPskz0XVml7ixJW8Z2u
kzcpy7x+bIvow1gonDZfn7jLM6Q4SmuluGGwyqAmX+KFDBEEFSoeg5aWG1UxqoVhpsrOqZbZIC5l
pyEmV4Xuzn5s23TtKh/BKRp32C1WJGghmg+Wlr+vDXfPs+lvbE8pFzbCDl2mXW0HgYrmS51g6dSj
0oU4tE34I3Aesg7xF8PVC6ShfXenvmQ1wGFfXY2YJj/yX99UmhXe57wfp1hcAXiOK8i3LktHdzib
U6mt49FEKWSKlk6gxx+7uLc2fRURbsgz0q+mvcZVWcPEkZhrMwTGUYcrqlfht74V6sEv7C9OHR+n
3A3XYppg0IgyefGtreoI5naYZeVEgZduVKrv1cRWNkEU2uR80/iuCZWvMB5RkylDlP5sMJbBF54N
8T73hnujLZ8NLR2f8jpR8FIsPxdDqu7j2QSC9SQum7hI7jW7QbIMaTQmo61YRHEc3WdQxsBsq94n
tz94loXUQ5ekt0LDOLhUBnTFwmJayOl0olcZ9hikC8NheuoNdA1tzF/jIYsueO5EzBCtbK01Wr3Z
ITIafrUR91iqRWjdZYhkzAlgi2lb8VUfg+F9PdrX2DT9r1oavc9MB3upFP0vqCVkHowyOGrl4B3s
rkp2lTEUF6TaczIoyHAyD/UftdTMliEA4A+urTzbXTH9rSE8Y8/OR5mXkHZGmwB393HRR0Xy7JSj
sZrCoN6hJKAtTJYGGLKWdXVAepCpma9iShIXeAoGXnffdm3z1HhW8zTOFDEr7a6yloiMJWmgTkdZ
HYRWrAtRtBtZ7TEP2ycwBBZtk7VPsTV/0OCPvh6tzJRNLGzzXo7XQtvCotYs0OrjT5lGnG6CPhrW
surCHz3ir8Hace4NKj79pjmiXURNFviMXRyjJ4Q2NzG+gSOAQL2sWk0PJQ9M+0pWscKZTj4R/O9H
s1Nj/oLJPvn7zMJ+maxMnOVv93orWnUk328jxrRiFe6ORCnmP5XzvbgkZvYsa003+qvAiJOFP3rB
XYez2h2ghXiRRk1G1IE2WUSdp6200QfyUVnKaoRNj6+h6t9hDozmPgqqd4qqZAe7NO7ftMtqABPV
7Kbx1DUECRayze8aZioA2zdy/57cDxh7N1q3XelexqFUt9VA3LHWbW5o2SgLvOUWncqD/dpEgNC9
5ADql80Q2bcDyF7ZoUOM3ydJ9xeu9Be1KjoWViLXyaAH1qUJxqfRUaf9T20jHKUNK1oEB+Yhmais
i1YH7GIDbrCZd59uVVYnOBWlfbCbPz8kgWpzCayjZPU176PXeXchni8rskD8h04kSTCYGxsSLrIu
u8Q4pscQRpJIhXUx5uJ2KMDF6aIXmr2VjS36fPDT624Tlcl0QelWHGCrYXFKTTaJSuz8zpzuh2Dc
Q7Es0dnpjWco+8yDWvVWw85vy6zPe2gC13iOzWhTTlZ+lSMrLV1PyTDdauFYrupwcm+1AiQublX5
oxyJE/iimqrxMfQK87kVLByN1r31JdVX4bE4nVzTOSIHVDwXqbaxg0F7SHonf1bgYrdxVN/JPiRI
0SjDO/tcJUW6MWLSDYZTXXO8fjtzEQpwirrlgO1U4po0AAnqxLdXYVc8RhOudnUw6Vcw7awYInUO
fY7VDqmKbIneP/c/t17C4m4nOuIqY6f5C93B6Egv8nLvtiOfQF217mEgaSdzqM/6zJ+OR8c/9APa
nbKq5blAVsZismYC84gwFxwQqlmirOisAqCj2xgZs60yfqyiKvziM/9bolNW37soCy7g88eIENrF
lgfovVOjKZgrUbYutKldZulMbsmyYwFfHLUltEGix1JrzS/cH3sWVeZzZxBT8OHHBkmsvADwh+eH
V+k0tFlITHlcRBdHOIa/6HCIrByhfosV5ex6evUldaO/SilDNuKbVafY9RFY1XcYY33BvORq+iJE
dbiMwQho8Z2ve/rZLbix56ZoLuSWo0b6FiJItPBgeqGq5D3C4FooQ+1ucbOenoa8ue/cMv8UkUuE
EZNqCx1xpaWdKA1qelpzEqKyV5NuI1pslyOoQSUkOl+92JZ7l3pbK40rEDEUIaZScJNWeaYomG7p
2TLo0sdkhOySF9iPJ0a7aTWnWKe8+5Z+1/c7NfPtZWFFAuGQvNpUA6a1feYFz1kXaztLQN+3xi7G
LKPcJmkbri19XxR99YSwFN+YFtFKJFYfZK1xvfetMjQXy7aS5zFEFgo2EoTtuRorQbs0tGHcDyMR
yMbn7dkn6osXd/o2m9L2WSDmsa51ywQb2VuPMZK6BDvmFXMFRr17SEORPInBD7e+3SVrK6k37/74
r//57y/D//W/5Wizjn6e/ZG1MzYoa+o/3+nGuz+KW/P+65/vTGbxBkxUW8dc0tZUW8z9Xz5dw8xn
tPZ/yDPDtYiCcNfa40uiWgcpZVpOqsMZFIO34OOSY5o71wc/yE7zGBHmH3xz4rtWlNqDz4t/laeT
etuSbbmResAo6A3w2+NK4joqxyFWiCYwXOeb2s44a+wU6N+yNDPTndTXkQWTByYdaX2VI2rHWsj/
+H/98j+v5Zn4khcj3zwYtL9W/2f7Lb98Sr/V/z3v9WPUm0FPecq/3w45h1+qvM7/bt6O+uW4/PXv
v271qfn0SwX5qrAZH9pv1Xj9xvPf/HMF55H/v51/fJNHeRqLb3+++0LovZmP5od59u5713zFXf2n
G2Q+/Pe++UT8+W5b5d+y5FP29e0u3z7VzZ/vYPf9y+COEa6juqat6pp490f/TXbZ4l+8mVTNgZJo
C2GZ1rs/wBw1wZ/vHP1fpq3bqm06hEwtQ6Wrhi5Ll+n+C9VpzZl1RR1Dt813//zXv9+8t2v2n29m
1/31ZubLZrmqOh+IYLjQrDc3c241o6uaEUpE04cE26/jWOjFEYoT6zEFNGVWllmxkI2yUMdQd5Zy
M8ja4vi6j2zr571fR8utwsLTu276U9Z1xS5XBx+uVjaiRoiaxvG2WfMsHKNsxEjQL8f1raoU6tFW
iITyXqX7p83bTomFYGFvzgDasow2VoKwnDOr3crCNPHNvdVTBAsRkyKbgSrKeERPV80P2qyGq4R4
uPMs9Cu5T9noY44Ztib2IrB2b4/TZL3JHxusDxa4E97XYb4a+b3LbtZTDi3m1GTUD7ImC9GQJiRB
MvcWRduAIUWSWZkn3/NA6YNVVA4dcoxZhpu2aYk5FiPJRYE8v9qdVR83zHaKio+eEaEwEQK08B3r
aPMJXsGBzz8iIvPRhsR9bZyu2g6Kh8BR3KVHpY+cQwJeLkzTo2yJgWEcfrrd/8P7kJv53+4h2zBt
jdtH1Yguv30h2hg616wntbMVAzNKda85xHNRt0InJRyI5lAw8T/IHlmVW0SgxpWLYN+Cp6A4yELA
WD0ksU9QW9Z/2pR1Ny8sUphhs059gqBmvOG1nNzJou215C5HXQ5pRGffC9M5OE0bm8soJD3r21vX
JMCd+Wjl+CN2r2m7dwbV/AhueaGFmvpXNfbxrk5UE0yflT1bYtpEfftpbGJjC5Ua5mrqeGjgpM7J
dDrnBBTROb1WZRvIBhOtAvEia6+dr2MVUxDp90K0XaMKXkM6Qupux4NA//qgmh4P3Wtda/sUcOPc
f+uSo7wakemuaP4Zqs/9rzvJrZ/GNJhc7VkawJGyjLu67tJzUjsrnnrjrsliVJtaC6/raHII9/UO
gT/ErhfJQFJwnPpvFmiYh6ZgeU1KBqG3wbKOr0UKZuinqm0zfwlH8HJySD/ppO8D2NeW0U0mSdvm
Y8YaiIe18w5NZHjk3SgE0Y6lZ4N/tsiRrGHTxw/BmPDJ89vxwTRaZ4VmqHL7ov3yQfv5U27w7v35
Uy40RzeExcsZMRbdNB3n1095N6i2N5h6gnEuj6PV+/XWjL1j1Rlry44NwprRR78vxscYS4dd0fsJ
vB5vjgErq77XP5WzR4jZZYQ36nlzQtp1N3nt11sbYqh2WGmkCx5IMlePqp5hYUxcYelZGmiJqQ86
nGxjNkEbautMdMMCTYxrWSXNWfeH4D1O93/VSXrJDMClSEg3/ha1b/8cpkShyVkjBE+NG/T3D7Vp
/4czw/yG7wKIDx7rN98FfURca3CS5DzP9T1XCU7goio9zhrsQucytjVs+yqlwFx0rstNv9Nf4jiu
tr5exEACw35p4/23MEaIAGXUfo5DtDeHUf06IHH8NCj1EQ0RlLMm3b2Pu3KZuKNySJVCOYCO94DZ
zJuDbpN3l5s1XuTkueZRt82fBuD+3MNRHxbVMDEJdprqgmI8usiib7TFICJzOYXmsUU1buM6dnuH
eIFlIsniP2c+kWA0WGNCK/UCmBCKrEWsfN+UCq1agaoDhLlwUQDv2v/+dLvqm9NtqAJYkDB1RzVM
zvibG9ED6S3IT86fhN4AnSOgBfwoClX5Xh1y5NoXr3U5ppONb4bfRspG3bQ24aAhq/PjiHLrzWHG
Ntdvf7Tmx/78V4oKFIHa6NCI5tVG3cQVcbIyWhttp+JU35rxqdcK3qtamnaHukqXJmos8Ur2RKND
jwkv9fugAcnyvQ2O9tYm954LAxTd931ee1gBhCSErbtAHsaWh5lHK5HiErcswtlPYuJrLrCRIRY0
HWTdmhtllUcSC0kN6FHXTM2zSOCJmM2RWTz2tjpCyQRJQ3PvaFO2QjBdvMgt2dYW03tHsMzuwvGu
hWlSNpF7qvLe2KmzZN9cU+aPgNyqQxDB/8t98fbTyn3h8HHVXGEJXVfd+QX201pjgK4OkwcFyJ40
xwqtRHHPgkwjhVzHO5v0NbFK2jBtJskO0GupZhOiFyA4YJ66aFanZllcIEXbpwDJpXiuNZ4ZYzE7
b+YGtoE1c5qs8zG5jQV+MLn/dzonbduSGKbcImjsmkvEzng0f+3pUCXFjQAiBdKv015L8eAFTZKq
KwSf+4Xr9I6xrPBsOlSjZR+slvkIiEAGdfmLi2UIRm2Te1Sswj0i3+MthIjUlay+FtXgfB/y2sbc
wT1W4X5q0RlC2sYsyNuWloMxgTOcklzP+EnzZjOi6bkp0OkbwN7wCtf94GDOPZlax9tCMz5WgxfB
ZShfTJRsjzEEaMSvfdwWX+vDWH7veW2LCLYsbdMl7OrgOj9qaS5TbC6WTminoWvTDV63Qd4fB3ND
7AsMHUA8leSdf3+T2G+/Yqal8Z62hIN8N0AOY365/HSTAMEg3uvp9r61gGmPq6QNqvWIJMU2B0ZJ
Akhv9cXgKKehiP1lnU+XRrfd9xMxkCMQAxascxX913YLnG5c33qzMpvhzuV+cBHJC138pPKKoNFU
BgfeqNlF1pQWFx7NLd7L2hDnLD/Nwl+LArsM2SYL1jbrMc/Hf0xo/VVVpS5GIl0X4Lbxn2pSMk66
0s4y+Org3qu9vurGyX2f+uRx7OAzksE+cfU+O+Jcrz1oDkAuqX/qqP3XpG+UK2rtT0EWnqy+Kc6I
k23dyRzuZQF8ZkS6dvpge0iEvbYT60UrvwfkYClgB39/rXTBwu2XKQdrQEczXcdCZVLT3beT5UZX
pkqo2rQHmoYmhSvSU+47vGDlJmwoNvnKZyf0Ybx1gc7HAsXpDOdoirfDnUgQpypxJD2hlAHZww+C
zdtBck95jM4obSaBBFKneR1iTASqACSeNLlMkW2ySPsQiXm5aQVhfQqMWt+FRXp6HSLb9df9ZP22
x3xU2HO3wdlU1Scl7dBTLfR15NX1Jc2I4eBB7/K67XjWZFX2WJYbn8fkb1kpC72+1HMhq0riGnuQ
Q/c6dg+3ptdOtPGxrhp6gFY/dnjdn8WjBkEGwIPslR3ymLI6CuKsps2cVHbkSCosAIZ3hxzBL7Jc
lbObir57GUPnQ94V7h2gQ/vZz/6WrbZoqzOpIFzZ50Fh6gbbYmpRrZyrldEAzosznHE6wzmkvbDv
xQAMcqqIwHdMbhUmUp0NdTbH5WrulmMKYDHkYoID7vT22Um6diKaj9S+0gt8cuaq7Gnc0T6DGrHP
U4PgT+ijKAlKbO1lrnqShTNv2T0ikSuzbYlrpg7qYBopRWLMpMG88pypeXWemNnA7UgR2SOTR+xv
7pFFkzObX8jNYdQs0P32x1vbqNvVDtV4f5EANX8Q2JRNWiCekJPSnjozXDlzbkbWCqvE2R3pfMSO
ZxkupUxXJEv8naxC6623WlOrYLnpFe0Hr+yTOwOUtqnp/ZEnhVhaURksraZWWwSzUm+nKnNjAzpx
HpNqdXYvO34a14YXJXWr+wBwBFigtl9Ys70J66Vkh6Z5sJZVtwvAkzMx28mqpnMqU9MwzrLK+n6l
qZiouD16aMn8eZBFKd/nyDCFRyV4gojOFyMU/VUnsja9DxNeeImZtPuw1MwjaT9kksLWtBc9yHU0
bdXPUTDVuy6zq7sWB+5bQew8Rg327k2zjVrKUIrL8OvooXgRJcsOuX/S9yT8m+bwKu0daQccahB0
NHpsVaTat+z0s3ZcVblpz6wV+3s3WhDcVuxiTFlyluO+N81jcFV6CCreUiYCtZNp9bfCt6iCucWe
hOdWhDo5+8bfhxNczL3uuOYx4pMUrBINYLYopvuqrcdFDR7xKgt1qFHdq/ppL6teb5R36Nlv6rJR
sT/D42ndluiM5yaJmuXgW5uyEsPesDvyNPGTdKXP2uabSQr+PUjHao3bSnj2Ii07RpUzboSZT4+5
A9Qozpa6l9R3sugaVh2apc/WTIm3lm1cPFYic/HaIdtkr+wwcsJFr3vkGcgS10XW+ROmdQB/agvh
qDQJTEgHvWAGEkbONlEx4c6CTyGmoifpJanaVX5xLXdVq/gJGblegNmd149zG67r1jFHnUpfycFz
WzuPkzVpaSn3D2LASL//Omnmm3UIUW0deTTdtYRpquLfYtuKGblpFcLBGBJmkKxWCvyYCgz3mhxo
VWejKjSto9TKAVaGI6hiUNX1kBUvWWP5W8cGuhZ0AUmAOA/Xxny6mW+/hL4Pl4WwFx5X/7S5VW7s
g/lsy6Zo3sqs5CV0E4XQfnfrk80/9pHH6edLJ5t+tHM6DSD0/xzrR7ul9/B45UVHe3aXKPAKiSc2
KN004FrVNL86KChd3U4MK2Rb4o2syg7Tnm20dfcEBSi7FohFXWLMcWRNjiLXgxEjFhDL1wNhBoQg
a+qneznEy+KnOfy7Vd24PMqi88HdNnPRxp2/THsT6dy5t46AjJK6CsK9rIMtmnjd5+vAUINHw4EV
RwZU2496TnVK9RPZ1feAdZh2wlRDdpD56F4OBo6vbAR0mIVXI8DohKHywCTfezBb1FlJioEimtsi
XAIfUKgqF0ZcmntZlR19C7s9Tqs7uRdk25iVgrGz7TLZ9F1arKRQbQuE+FQMxJCkEPyPquyUEsGJ
o99G+GbEPC/6p5rPVg1ymGxyJnEnNW0HZmoVPnKsgvN4RAsWGQQtB9NjAtnmdpzlFG9dNRpyty7Z
WGXFkG9lY91PT+gxfUyiEdwmtive0Wwf/MnSskPXIl78+0dGn1fmP2WDdNtwmNIJHUYVAVBC/b9O
vgtTD1k5i262Y5s2Jv+Xo/2jwC3x3ILxOaQ+iMw27QEK2P5d3UzTMk0S65pONmYIVhAvcksH8t8M
4JLi8L0SMJkboDfWkNW6/tQmdrISCvESkoeoYBHXOrnQc1dK6mx6r/e27mwVSaj4azzYdx4m9zvH
6oYHWfj+p34qivtiYlmUcdvvfn8S3oYvOAmua6uqKYQmmPIab6JFqC322OuQGdTrIlFWlTNly3EO
bgUzyl5F0HORZcQUotyYCLOlOm4mKq9qtT13RcYsyxq2QJVIkwW6dRhs51zZqb7tnHg8unrIhIzM
5LZNkdYzJ2etdFay0AcP+FzU9HB7M9gAM4/JyuPneHAx1hH+N9/y+u1Q5O4pKdUPfdQmaxwMu2vk
1MUiH3FasWvnqmkE9LGdsUldnNQ2M3Y1XBIsZI6dX+HP645XI1PEnSkUZ28n2V9BVOp3ItOe3aEe
DrUNiUgzcCZVh+SUBA2SD0Mh7ooAyFznWx+l6OZNp3MW6/QIciwTH5c0wXJokdWe8hJ0WGwKZo6H
2drqL6PGAKflXQscqLqf4vGDbIa7pKFTXDpruROxuHGh1mI4p6OSvcTtNrV65aWFK7Jh4bHrChOw
aTnNHjCLRFfEhySx7XVmVNH/sv58u6ThlWfiT2WQ5NJ1gxXonGP6af1pO0md197YbMZITTe9Y4/H
8UdhZUjATJELVUAg2BGJOloSF6zW1vw0i8HOzjmOMZZiH18LEdhcusH9UsAIO3oaCfNM99438cjp
TQDZTJ7iXxxd8y+VgfzF729nGdz8+Zl2LJ5oh+CwsPkUEh/79T/UJDpg+D5oNxUQgIUHxvssiyD0
AeP70DO40ayNbBvi1scJ2Frj5ZU9oiCLL3TQepuqHNJHvQtA9xbhTq3d9JHoRw87qIv3ThmNS6CR
7ioMXfv8Zi4/u8Axp0WuALaUtmgdIzwn3dcpHJ0LkwjnIrdaL1SwYQC1IauyyOCSL+0RzYtJ7hpE
kwUYDJ6q0pvBpf9SGxHgWzDL90zynCOXxH/o3TbfeDOjANBi+WjgZ4UhZI4/VwfqU89ZoOJqFa/k
piw614iWeA+NP7XNMwr8JzP8gn9/New3oWhuL4KiWBvzArNgG9hvroYnoj7udfL4k6W6d3ZyjcY0
PqWxG92KwkUWAjsn4Ch+7T90DSwuuxjgjPGfU8cE8fcJTxdLMSyoBjVLWcMZNXRaV1lge+9Fbzio
xSMkW5cWD7QX9uug8I5qhNComs7CLw5+UTq21GO0UgYXpuSAAwYWsPZTFPnjNmhYP7hOqe38GvGn
Yn7X54Vt7wKt+dz4ig7zbG6ThVk5UP7a9iRrioaGQQydmiAIzBQ/qrFOi4U4J0rRreEERcuQT91p
wmpzmNAPhoflAfHqYVFoxnjOUsAgKVQDuDE5a0IiJIinhqe+7Nor/Jx1BugVTH9MWiJtxLpCwXkB
aS7fdCMg1BwuyDRn6ODKN526jaECTivEblgUjMqH31/I//BYkTgFtQkxk4S26c4X+qf3BPRdo3fz
utr4TrmN5gge3CxgTfUc4JP1Jq2qLe+Zp7KLil0fR0ekbqvZCdcuD/brZiCi6iAbCycDJhtX40qJ
gvKQzwRSuSWLWnHtjedMZz+wSCneOmY9FJdE9GgU28AqwHNVfGrHeR0wOc5wV3lpR0QXMVO0BU6y
GDQ7PfU5hADcoY7JCBtdWJ8HWPENZkVVh6ebCnIGz4aTrFoVRPIRYqvmpMfXYvL0Bp0Bg/SPYucL
T0cvwwXbas8U4VJo0MoaD2NrLngv0vxUJNoEkQA65O+vhP12ms8jxeSeD7bDe85BNf3XK2HAuIBA
6mN+NgBPav2JeIXpZauiDdSVqTj+g6c7HYtBU+xC16rPyhigq2oBjS665KLUeJTXflCurYns0UI2
VkGSoGVcWauo78wluCJkJE2YECpLhbvGretFzTv3meWQWZzIk6L/DmlydoyxNp2Di30zF3aqFZc5
6tj6+Rk6aX5OJ388ZsIu8ZBJVhpf9SeBisGTbocHwDz+ImiB1zZzuDqfY9StDEpPaoBLnKQfyVao
4kwlrPAYzEYOBjw9p860UxGa370dXMBfh0gbXipBYuwm6Dw0pNghBvNGmPd6Hfxjf+R28PJjPb0d
zSa/TyP1/Ptr9W9zK66VqYIC4XqZBuuzNxNMEIRtJLAz3ShIai8sl0iXNhr9U5tP/l4p0dKf5mrk
++fccXYyGsSrQqyV0YcNhuRVG5jGYXAC8yD0Eh4kX6bD4H5gZut+rgoUvrVYebSSUNnJXKws0iCY
E2+psQktwh7gHtyrbhruEbWBz4Ea7usRpTp9Qpl3KFjIzgCNONM3zBSr9yaXhQlNs0oUZdpZHfkL
J1DqNRbq3cG1k5+LLMbkZfHaKMd4TbgHcTdtw3n+OMg06VzI6mtbnPY2oMUfY167kyb+O6gLmEwD
NlnRwDfNavIGY4GwWdYpNBBhaPGybbQux1p0pcXcBnYYZ/+Ps/NajhuH1vUTsYoE823nrFaWfMOy
5TFzznz6/RFyWWPN7PHZZ6oGJkCQrWaTBLDWH1Y5y6q1E0TqvsGxHn8dt7pleeltCC5DkbSY6WmY
ZO5tNfMuKN+8EOTJlkxMbJTDHe3OimcRmezLf98FmvUvjywLDMO1Qf3YlvicCWqrMRmRGGk3aYQV
jB0itNDYBMHXJWTC1FRraIYAwUcWKiglTAEYmpalele+yTly7oTVJnLCh9rS+oMG55rXXoSrZz3e
5RFg3Jl+H7ptcMC8vZrforIIRd5u7DJ+JVA0XJqCSxgPWnvO3Imw5JTy7pp/zl4F5NgsWwNOcwj4
btFZw3SK0/xnIaup3l+7aUp3Qd3DkrbSGscHYnNKGG6tIcPbpk+Su0FDcCVWcRYeFR3qoubG62QS
3xpXHdbELUsxRacBvbCm6N29z6x01n9aT7W944cAs8MbDLiudbDm9UTTa/7BnzSMnypniVxyd9BT
MDWeGW4F6T0Imo66wtEiXRJ8btdDF1azMNQD3Pb8iMAgFELApaf3djImWw08NpKKUbVqw3lyNt8f
WqiAOaqQf4ubIUX2gZi320JyzHS13lp5iYuuKmY7UNxUGyjP6J4Ww1nLfHHqACmWeYv1oVcFOO10
+9R3vQOAy3rTEc9cOLNKEX9gxi+DYI3mjtZuYkaCU0t1NGK/KRaV3VTHeK7jIqDvqyYkYGbXOEUo
X+CaF/iDUquQ818VCuolPoJvS4XZz1bhVz72EHcWfc0SfBnV1T2xyeYMJKC6n7CP2ZpJhC3PRAJl
6fT3aoyqxuCX974VpssmqKe9q3fjpmQegz0CHihzEbJOOciq22MXiQfXedSTr0MltEsW2+D0gydS
jgh3TAGk0CqaTmAuxxPTevuIn8kUwKxaaH4qmCJQ5JGn/GFaqf/LtNK1TcsFr2RYZNA+Zc2iGk+A
LOjrjYNM/0LrgxHLUmM4qHn5c0u2EYqCvxn27rqND5bvRjP55sRr2l3dTP78nMXTtMuAtx4dC+ln
xoJ3R5jMufi+oxx0tRTHCWz+rk+MQzHDZYoxSLZGnj2YE5MEzWQFaYNjTSp7Wk5KsROOO91UudNs
YBVw73hM3/77faKbjPC/L3EY902b/yiYVc9hjb/NxQhqK1Xh4CRm1WP9VhjT3QjW6aDORTWDtWTV
x3i9a/V9XPuneijX6ogXAAoO4wLoCBamDbnNXCTuOZjX7IPduWdZ1aYmOCq2vumEqh9hL60E+fZN
bkOUGZqsWpeRCXxAjaaH0B7ug3Zyd+FkhqeYhQaZFIIdhQqz2PlDPl3X/u1rOyZYS/DsQC6Adv79
a+P56KddB1saRdgOw0Cjv/fwjTtFdvWXYXTkXCD0Af3ZRsasegXv9iALe96aFIQiVfEMfro/G/Py
NUjUb5rH7Mnxp/GQeZ2Gn7lwMAVvERwZeGSZFByaeR6pxUl2wtT8a6SFESZsJK1l5tonN/2Hb2l8
yjHOKybHJs+o2ui0GqY1//h/+3FtZMA8wd+Ako6mbPXECC/mXJRjZ2/7klF/ptOPcUDsqeM1Jaua
7yzS3NEvRV6pS+5v/4js1LhsMW3uBTYXka8rWDNpXCUyh3sXd8JFXuO7JAsgB0fTKBzmYDQVLZZB
2BZBn0/K9LmH6x9WjXvRW1csvArAQDCVuDOzELtM+PSGGxYdXxtSgU9B7SD00kFJjUMfSmPBR1cp
wfGgBEWCpt8fnoR/uSXIwmrcEHBdVGC6v1+sXE98Q3H6ZgOfNrhJM794L4SXEJAj8LTJWqc7wPiv
F5ULCYFmkRNKKTLfOqqDoS6c2X8RfRZvNeidA/Esdq7sBCpVnwBxedtQ10ocP/zqGpG+AOLFr2KY
+bJQ2xcnepHvvjbGr0vHrnqJWM1/f8fPOLf5hnBN8MdzhEblzv8Un4MxBq7PKXifEMfbggcoTNIY
Zb8EoolKFULlJ1lEPtQH1v7F5qMNQyttqZqQMfw+TY764Gprbj+mGkRTz6ZGaK8kHNeF3rZML2D2
sF8JrUpgNueG52JATLoJp40XDsWJ/IAL3WbQ1kledhesTkvcW2fHN79HMMfConuwW5TnLLdAVatp
4ZRY4jHwk12OMYlveBhce+b/x/PiWlxkwyR6pXKBPt0Ccdxmw4hr7tBzJRD2EZijaDFCEQh29LZ2
MyklWUh3QLRjli8yh0bsGi99jpEVUxd62mK2AwN/lZUTYqbkbglZpTgDJZ15CJ14VSuOcZsWdvpg
Dm95VNj3A0ikecjR5tFm6tAmaEPtsY794ag4AeKqmrL3gnpdjglcgMwpQNh0GtKSw2tUmsTvm+TN
0LJNnzvGXyjjXkoRWV8KG/26BvU4EAWLxPhToO+fQyZYcVclyuuSq2Ia+vt1mopMLSqTSEznC3eR
jKm9sevRXOJXcoM9WX9feOVtEMdMgQyR7+EtBgdFV7/zHVuS/Ui7lc1gnIzaUfZ9PswygsElCJPg
UoALQHjgB0Q185TVbbeDzODg94ZX65T06toaUuXimFO1+e9HQ74Lfx8IXVXTCfXxphTkvD4NhGQq
w0pMBeoefm0g2OZArNVSoGOmfqpz3HZylJAHYm2npsbfpZ0ZtLJwkwFJMTPYA+IPlm2qDFey+uO1
qkNxVoAcR7Ni0eiePgqnNdekidul6DTSQadej9tjFPjDCVEfqNpyc1SL4dTPxdRX22gIcXZxWQS1
pn7GmM0/zSmjtI+SQ1e0JXJy7dkkOrVDgrs91kltr1qBJIxVGTk51k1WoEel5Xa5dol0LfJM745a
TebXa/r5qw6LeoYXKp6drtCmUfZBqgcXXIvWXlyS8A00rIsE8PP3omqDN00d4j+8ofR54P38Mwgi
O6AcHYd/Pv0MLSD4QuGG38RcrmEVp8Ceq0rxbgq8U/fdm5igGNqVcoFKqFzA83oHpXVOxK/0Y9AO
5w708n5iuNvb5vhtIlRzksXwawsPi2pRqqW9NnEhOkw+EU2ljU79XETV+JBlenRW07E9h3aFslim
bfl50VLJy9s/3HT/8m1BykMeshmhYX58GnOMNLBbJCyrDUIQGprfcN5anAEBEzrxxj+OGIC7ZGJ/
jH5wO2ZbMyWPFpX9Cn5/e1AmRd9HVbsLqmAgUbLvlTy9oITdbVByyPcA6dZel6MamVrtlpQvwbV+
eLajhBxyicEoiZpqOXWdu3V1RMVg24LV7dSYtT0Fqa5mqZfJiIWeAvBwLtrOcDd2bj+4IasJWeT+
WJydojyP04j0so4Nu943440+jpu0q+I7v+Cd1TsdVuA1qu2kPFb5vGaw3L5ZWdn0pIlMwW0uL1hq
im6PgA84fCvHEKtAEiArCVTHXlT84U4z/jneE3DT54tOngpQh/j9JVYgHsi0z8Mxqhc7YvDBUZ3M
fhfAUhlzN0HqVCMZZUWsCdCCaGynuwl1Hfabs8HfLH3GK7hclVjOgzWyvxZ6rs8TPNJqnXpWJggP
qG6Sk4MT7Jol3AZvXPuKOmIcelVDD7fnxt3roxYhJ9OmC6tV2wOw8GXZ5frOVAZMvpqFrZsueDmw
XXqScmkUA4VGK9t1Q/D2f78V50y/DaZB46J8jiuIJu6KokirjWGRNTLrl6xK26+xgQSDIsb4kKjO
CaPU6EbzEm1pDY6zdVwnurfqrj1VtYtjd7YrYZhCESiDnZ1K4KRlnWqX9fSElCAUHXVRos/+aE4D
6k+p668GFc/ubPzWkIjZyYGQ9HeCCNZ2DEf9YEMWdCFiWKyToWbmLkaAepxcx77VWEmSAYcYU2/L
OloXddJjDCDIlM3zq37Uv3g9OBEZ7+rmoFc5xNhHDso5LBDuAruirAMNVqpbKmKlCG3c5j2R8rQy
4TzZo3NXWZ5zNyE1R7yNKbM4duNYnfMwKf4w8TDnedent55JzlgDtDm/9z5PPFxUMAisKeVGBAWp
zSG9s/3qezqYCZaeBW/rAC86o3eqs6GF6h5K4LGCnrmrbdNYEN8Jr0gAPqRldAJ4ti1KeL0JmMMd
Aiz9LoyRZMid8sVszHjFeIZGJ7MH2I33GQ9plxnf0tzEkNpXrwAWw9XoJO2WMei5It186BI7AjOE
0MLSL4ONi/Mny0Sf8KFDotUvGfvTb8YQDwsZ77BjrT5hZ++ixNjdB36gnVyCJHZkiC1ScfFRFjCj
MYSwdWSkBOGZ/76X5eX6dDltkjg6GXlmoLyofn+0Sbm2JVl4Hu3GYkFJymuN8MaibXE0UmLWIWGp
/DU45Wvea6gTGhFXuLObDbHhbgsm4SxwUQxjg1dyXgrCQE9+EpF2nrrbSgBt0Tj+3kC9Gg+rdc2M
b+VVlfeSsrBY5BOCYwoKzro2BIzW3OlhM1g3ZVyfG73zz5Wv8at2xVtYRcf//uLmPDr+9sVJvrsa
rFSyZIatfp6Y8TTliG9zH1mTudGysT0OfanvyzY5I40Rbhos4ZfghZCfG3vrpEPJY8hzVJL0IeKe
Q5OgDlcgyIOw7OAY21It0l3j69cm7tVFP7oQ6fpkOAOCsnbYWsPf8YLNgCTUTZlVxQVM9yYiPQBw
MjQ3Y1sCYuF92pDrKKHgCbhX7vjGB4rnYRKraoDTxNV5qyv7Vg1TZcGXBVoSh906UPrsPjUXYuY0
ZQ4Kv0ZqQ5VCAXNCO1iUAU7jOYuuodJRE42iPaqNHbGn/KGa49yALIxDU4JM/O9r7PwjYsLq0LLl
42qZvHo+raHEONVRp1jJxndZ76N5di4go5wR1izXXl8VS1llZjJLG0BOOE86rrTiVjarKAkAdJsP
kAX6h8mSBEW/fm9zWFQVzB5xToqy20yo9tJTzHajJ10GL542cOzqqmfVtCY45J1bDTQEajWjvYry
ptlbbTZdY1dkS+ad6puBunPeEqorO+PqJnq3QnY4WJgsRhdqo8JR7AHfy612mG5ix0K16Ve70D2R
vfcbrfqH6Iz+ZmQIWWR5mt4HrKQ2Taq4yHP4zTkwg2SdmVP3lPntt7ypY+RIIye4soRg/AqrEZQ9
tomKHtlPY9e1zGII91SpZz9NTofUdCfqcxcM+SkfzSenUnVSTVm0TBRkUrPJImAw21A7SDii76MR
Vujyc+ygGbzlVyo2EVbY4DqbYFgwidX+8FLR/hkotMmRWZptqjO5Uf9MEjOKrFB0Kw1xkDWCM26M
m65BoUZv0woTPsXejIzrr1b5iAdF9dW10olER+Xti8SYHpTQu9a6Xn016gmhRLQDziKdLsVAUs+L
Anet57V7h7BottRQIX8l3PgwVj56DUnJL52g0uPE08XvNPMLGGtnEarCf/CbBKSj4hZYlzcrQlXF
fYC2sZGG5UXW4LfnqKE3ycrtc7ClLu/7tkNFTgHhu45xjF0WrZpfEL9Wd9zViEDhg6iFhf9A4Ed/
nGssl+KzVoN8LpXwodPib85gOaf3Wj+z8GOPizLvVIbOPaqIKy5ktXeIGZUpOhzZqF9dKHMIJDpf
zTbobny4n8xunaJa6BWiNWmhWAeVKPxpnAsTGOvaDVCX0ftRPSUuIRLcmHH2bAXovNS5rfUenpht
dl+UUDk23Nc/WsVbYfnrfNNZIy8ah/V1hPcLAvb2eGo8IlOG14Zb2xg+H07q3JCHB1HrfjNq4HtO
6iVoeVgI9tkhNL84868VxjSEuGu8RdzM3wvApId+cocj73R7G7kD7DYgqWuzNsQtzzraR3VbPCYm
wnNpO+avwFjeAjBsb/BE9twOWYAz7bFR6ibki5LVRPrlL88q7+pRq07gUr+ldQBfeXDD4RBqFXrB
81b8a2vwa/UPsxHN+sf6Hl45QRCVdTA28e5nIklmBVNnG6q3bkuvxz7YzBZDqNvbNK69iwGMBLBn
GI8bi1kSNwuhoFUC+ggA8Z3s0luYn5al81CXhH0/inKu4k5TH0AJLT7ag8lFRhKflfe+sipEiOKz
7CPrH737IoIrotUNPhIc97FDLVworD5wFPTIxqNEjcnCCNu/Vz/aEsUXh6J96Ajb45Tqh/wCpvia
eCLaVUUYb7poZJZQNFdHCO8O8bbqYhm1upDtJvG+pZ5qI7Buf7gUI4Ocj++0tcmr8XvfIRiuZQIi
IffUW6BjASIX4bLoW2uomdWyKAdvOiyKWtTrZK4OA9TnsGZuNUeWGziVyxRMwgpdpMo8xLiWo3rr
EwyS2MjRYPGAbqVVbzKn1haePz7lws1OnZo0d16TK+fBaOBvDc2dbGq03lmPDTrfUaGJbTca7snv
9d1oeuKLh9bCMlZL7coKsN7VhBf2qCZqN10UY8mg8qKBvfk1yNJ6h1LjE57YFitDtUCu0ihA7FmM
z0kTDrjshoBUwjh9S6sHp82Nr01Tqiuvb/xdN/tRR3pOPI/pKbQ3vefxaiD5ViD5Hb2pj7JQZ5wj
4ttDsdBtUR+1uZB77KyZF5tzvUuCQx8G+U7u0KrJW7Qp9Fr+TndZBLqC3LulF5cAA4VTueoIv7ub
RmfYRc65JIycoiW2UG2trxbFjD5739SCPgMJC5MhjdhjxUS05e6/9ZGbSRx6GPQOhMMHwy/XstEc
IvGHp/Kfw4+j6QBLibjptmUxsf19UstYGYraV901iG1cR4OKpdjU1cbCGnBZyIRD0o74oxQhAWGW
ghjMsmsPqF14YpOUWDKYvQMKdi5iZYy3iNcwYZhtQhRp9ik3den8Bs6ZcO3srCkb5daAt0Q3mSjj
41PDqozc5lzkZnbiCvv3CCNiYOKZ4kmF1LWyzG64anXvb/97AoacoDOvzf82zzV4LdkzvFTTNGZg
BCN/vxas8ga9d9NoC3BrEU8FSaZJ+4Z8l3n7Xmi9tvUNJmN4tMYI0nmasooN5AIct02ipdGjh5/7
Rrp730806KnuK3H8OEXFGNvnrn0jm9DXJ4vLym2nFflNVGsGEqiivjHnoiY+dpOm5U061MYhN/3m
velXe5jhTI6vOlLOv7eNmJC3XajtQy3wbvB2wJlFxXjaMEoEiefqx45RiRED7BQS0cK9EXFu7v2i
u1c7nRjiXHS6L451n+HmLTcNFAbKxTC2V9RLp61si1WihdFV6Tz/dQz0cR17mMbLao7LicJz8cS3
Lk+ZqIkNMRK8umJEi5q52ck3hvCpy6OVqOrgVQzFuCsGnAHl4UMJDcD6ro5Bc6+IprkfVHvVCTFc
A52aYynDmiFHJXdID+GnzTUwi7XcKZuyTvjLAqmlvWyzkwG+AWgHdHo54L1Ig9umT+2z/ABzVNKt
7tbQE+cenmWU99Oq8jqV0FaMSYspwnIrTxYGkX4eexMYID2ZHa+tojKujql8maD5QSJWzXtEWvuN
D/t01de+dW8NRnWTaAOiosQe0TwOv/5bX3moLqpvk6PZLBW7eVGQiidksu7UqY2+E+V8NNwxfPJN
3LsQciTOZSMuCLAuX8oefMdO6403NV3psUXkKU2d64Q22A6dbfxt5mqoI8fvZWPyzRL+qu6d5i9P
i1DtneKn3JqdP0nUn4q54A+Z1nIHeOtvkRohghEi5FjFYbPPtGRYBAoKF2BYym4VT13CO66N77wu
jO+YiT1nXu4dZQ3caXdtYXn7vrbs43Qdu850q7Zmeg9na680hv5MapugdDbZS1lVY6K2lhaVwBeC
C3Ig5dHAAN67Op2iHiK9LqMfA3+khiXGfWK1+ZJog7WT1SauUSAPwfFib+AVyzorLoNvYzMPFeg+
IKC7KezMwCGOqohLliYpaBH5SMkHEXARmosDCvcDC4wA+M7v9QAK+LaFP7f4eG5jJdfXFUZ56D6a
yBaW5pURXDzONQs5iquZqfojyJD3fQL9WLmvgCj2vq8Z9f/DcfKc6nyW/zpu/nT5Cb8+T/5lMM+K
G9Vqv07mndNmxTe0EnBWrXLzHKJOglhBqq9YyxtfGrtfkgPU3vyQFFAXOc61GZUQk2+t23iqpT+Z
cXWVPeoh/27rZfUwlIqxHUtzBLAahPeijZAnnc+Ru93BBqDyYhiTudaL6nEKe6CbRkeWqoqwQuNF
dmvGLqsJwJ0vxtQ8MYCU/uLFc3K89lRTebSGznoh2agulWAYbiPFdDeKm05HeRqrdbz305RGoH2c
Bto0pzl/nCav5lycWrnHNElR7B2d/ziXW4FMkn+So+RP8zPEuWqFZUIaMW+wEl0/J651H8Q8//JJ
Jn9Kls+qLqqdmfciCrFkspkaLXJCIJgsusGpDCP9sWJpsyAh9bMq98pqbQ/OzHDs9plb+/tx0olh
mKOaLKe0A60bpN0O54jmThbGtNR7wmcoMjINMu9N3k8HC9VC9MEU475CBOReBXenll5+h2pyeF+F
6Sv+K7gc1SOivmmsXt0qEIRg42AldyCFxlJOKE9TF6a73BriLbRH96V1GQ7nIw0lZH7Us4hheX1+
p7ZpuKrapTpHdn5S4361MyVReXn2jF6SAUcEemGiUr9s0NbbIb3Am1yJoFQit/EVhcofRZfld4rb
RCT3e/+YcrPcx3W0cNU+flTmIuqB+uMpeW95ETWzRJZdeDeyQ5vBwqiDyD/LnciRBuCsnOogq4qS
VatebOMcTZZaXBm/SA/4qvWmJPCXAl37mmVDAQq4FvDtS8vACMCsvkTNgDN7bL2ZrHnBN3T6bSCq
au8ZsLcAD+ePqBG+yh5WMNzpaQOK0uoe8XpHpqoNxZfh15ZvKj9k068N2Sswe/HlV9P7xk1s1NbN
lDrBI24ZC2H7UORQxDs3GUF9tHeLZ0CS+jafJLa0LZ6b1p5dDH13HxvrajL1yyxXtnZLh9hlV848
QgRms7gjp56Jch/jU2Rd1MInkwLXMIV13FTnVIt+FkWUQwfTmuNHe6JzwWWPj7bamk6WWnT7Dpdk
aL6/jg/7VNkWsfqD14pH4J2CxZK27tW2Wilm87MNS15ll9kt4Pi5i9zhMsqf1STYfzTJrSL+1qeF
dkOizX3vmVneU5mUPqBc+7kjyIfLknhxTDyBjJbBo0hy7xrCUFtmKg4XAwlUZVFBYF83ERBTuVt2
TISNHE7ZFQuBwSFmK45Sn0Mv3pHGdt9PQwqfaV/SGIQiLqrbtddMqg9QE3Mt+a0mIpRHl+xzzbi9
qlpU35KzqW+78eJMTDJjRUAlsmLHvSn1LrvGGe5fbQ+PKRJxdpVFbbrW0TPdkzqpywpXKaO2tQc/
suo7c0AxeK4VdqvxAk53aHeKq6z5QcSaoioZE+edmZ1bq8RNkq2sChtCg4oQzQp/vFesIvpVaabx
FvrA8FAI5YelFNX3PCY2Jbr6lWAO/lvppJzcOjVPscIKMvWz+FVgcCW7Vm72V6uk5oPTIa6MPr61
d8KyubrKDEXJ/Ox7tk0cWEOGpiM478b9wa7FNiBvDqB4rpZC3w4ZucgwrxBGnreCYYSe9KszAqC1
edBScDQKY43sAihlY5QjlkUssS/FXHiY2qxztUAGdI44yDa5lZWtgzwcXge/t8uqaQRPQ6wO+w6P
aNZ1c5ePM0mLDtn2voPswceZxtY3NmVgig25/a9pPnh/jXhmsrQz3yYuHW//NLonrWyTRw+cQ4Gh
JetqsGvdUE5Pvw5q0A4Fm2viggS+SR7kIC+3aQE3rHkjfdcrVTxFeb7Q/Wp8CZMoP6gk3la5YYwv
6JoD50xq8/Qv3cTcLf29Wz8EOqt9WOpzu40XwyFt/WcTZXtevUb9NOmgT4iw9m9l5K1zxDLIZpa4
XuDr+X3w0MKJ4sF/5qUdrtpCN2EGOtHWVs3pCGouOQ4ZCmXmFDYOtFinvSJ9ew3nULBa4BXnN9Y3
7ArMReck0f0glHGD5k93NNS0PYmiZJFf6dUDKAFgXnFQfw9y/IhEWf+w/PpZDXLx3OdJu+rSMLiJ
IkPZWBl+riaRpQy3yS+O+YaIsUPeSst3Y+QNQLPy8UtUfJfNXuB+aoYp5i+mYWrucMqq14rV1zsE
7LOXKlEvMMUqwmpWeusP4WMhzPTFrSOWiaLzN7KKdkwBYlkZLl3alRj2BCt5dOfL0UcLVzW+QC9u
ivKq20X5sYv17K4OCfsgVQq0PsLNLjf67WTX6j1yZultg9GdSSbpOYT5vQ+LVl9FdvaogfoibkJu
Mc2IUBhEMQ2ohlp0E+YJorGG+EvW6qprsb/qku6sE9yRbR8F+ioYCgQmIkpkemS7PTfJduIihKmU
Taku7LFsDmEbji9F8N3nRf2k18N4KpMGVtHc3PpBuhL51JDs68eXeHz7X3tNnv3zXOH4pmuB8pSJ
gBhLVfs7QaT+1redYIsILINY0vIBhZ8A4gT/uHmvA2BOF34J3USakpReZt+GY7UBlaJd3NmnpNNb
7aZvWtyh2If53qqwp+mk2FOx1VhqHxura45Zr+dbBtDx2gQtQCOe0idPw+40KHP3zepDoGUetzsr
yDUKtPZbSpZq0dU7VHLSxyoalNluPYep4qv7zq6L3cR87WpNbbQy0z55STT1CUKe8SMqbkyW3Kim
z44dGXjITGjNXsnVf2yNv/b+r/2UznhBmKy+D8v2ubWm8q5LI3EO8GBaDjh7vGYRKmVNmhiXciri
W310/opJ+ryOYiTRk6jj0Wsj/3HEiEb2txzDWuu1Y/HkGPlrQ2IK1XkgYGTh/YwlJ2gO577N+wuM
3fVgjvHTOIXKwQjDalVPk/2aq81blITVLVQIkyERLzZdBM5r3/YZnCQnOSceJEbmwrfl3J8RL13z
p077RkCEFeWbESjGK1HqPHQuQ9Lwc2BlsWp13UYKb26bC08PjaPvlUhLUZM7LbP+uVUX5ADC2kx2
su1dqygJpwbb5Lp5P/PHcfJggX+vgPVeJKDwjGKsjx8F75zmf69qjV0fp7mQR+RRYu6nPlunbvjm
9L165n/kik10EBGiio/jXMX70VraonJ2cq+PMPE6nEbykfNeExGrTVUZ2VpWhRE5O0dx8Ji0suSR
Kx8hcBPrzI7mM8+fAaXo7b1W9i3KJPFRdh1NsMj+nEGZeyZZkD7G5K59UZgbz8fpTHoFsZbQlgqv
852slnUenFszf5I1MbsJJSioL7rWVY+yzQ1qvLWRWl96EsJv6vWmIsGEbw+dRdkGG7L7yTqsNLEw
3Vi9CVXrzvBC9yXtXWuJQY96tdPM2UZKO1PFWnGux6aAhJwXj3aMk2oW59N3nTWjfGrA2v3tcCZj
0xXZl5+HKy63PKSZYm1qIdikisdLCQPzBJ4BwS6AZU8Ck529H8bK0pyrwLGMjR9r/kbu1SsTV3rT
n3Zyb2coeDYlGpz7uXNRNy95FuABO2TD04DqT2HUILxL3X1gUrroVVaAMPtKzMjy7AIBBivsWadH
K+FWp54CzpC54HNU2uUSyFx5lHunoNj5qMfeI4lQ3QlCArI5DDXtEMSsNOVBvp9l0G4VmJbzKXPE
0OC2dfjkDsldHAVkjBQMQORqUxbT9Nxm5XAnK0OaYbGYOGhtzwtQvxh/9g/NIK3geD6juT3cmXFw
3weiVMge28HedX202jOopJCATePSA+M6ZSDX/9amMAxBGxbNUvY2uKAXMRdyRwVG6lTr5lK2a12p
HmtAHn0ZZA9DY17atnEuld5kD36RhqvMG92t3FmqU7RPBqKFcu8Yp+a+s2Yv3baPjtAj7U2i5PdT
a0ZH2aTMLp1yS7Z9VD3XafL3w2Tjvx0C91LdkWTn1q4eRNhrr5jSFaBk83gDOUN79bXu2EVW8RAM
mQpxcmqWWRBqr60PP7Ec1fFSYi18m+TKszxcc4dkWcRWzRqKoHVe+P2yaKLkGE9Cf1Zja90XInkg
66Jfx3h6lIO5PYZihx86MeW5lzzIqa34KPf+8yDZKwXeHM7qePBOf8IT2hmW9FGVWxK8ILdE4Mc7
C/MZCWUwMcIBSfz/eOynU72DIeZjP06Ps2m8LtK6XLgdaB0z61T8Y+ZNZ3AmIJKot01pIfYWoyE2
mLLxfdffDsCzMFpmZdesZKMspt6Y8vP7CUH79tssd+6KQsGkfUTJfG0iVLmoQ4TwZr9b9ZIGznRx
XJyXs2Qg7JX+bJLttZGPO8vP3z7a3w8NWp753uY9pjcpzPaiLfoLlDZZkYfauJTBb0ZOEPYeH1b9
OjOZga+tFoNkmpvez6cLtG9HX9yFMV43VcP9ErtKfCEPMamLWRtx9PTze03ukEXVlHv4WzqcOfp+
tNuQKS9pZ3wnexvtDHmOjy4WF3eJzbxDRPXXR8jNuvW6lWEgmvXR+/1o1jSgYvUGO0t5NvkJ2Fsm
lzqz7noLX7cWMM1aZvlkvi+uXawFbLRb51ygbpf+2TD8249cIPC3Yi0PaoJES5Y4390QgE4/HdDM
h8tzWL1RrIFC1uuPk/z6FCtiMhPxWh3zfaSpxiYq3OZcJt5LCG56917Lsxbjh9BAW2DeG9rcPnnM
Wet5j2yTRQoHclhMaopYhyrSpZ4Nf98te5fzIYjIOtswwiZPnlW2yTPILmHglMcg+R/G3mNJbp3p
2r0iRtCbaXlf7VvShCGzN70nQXP1/0OUpOqtT++JM0EwEwl2q1RNApkr10KC+f6D5aWcbcwRrZ4e
moQWIgDTcLpjOP9WvuIjuuCTHQHZymCN47/lyNdDCnwbpmuKlZwF1ugiTOtWN+lv6bOdjNYOGQnx
7YyCgo3w5pTzP28ewQY1cfSVgX2QvNH4Cy4XNO1zVPgnGnfbi++m5XObw6OkKTPnQJ4BPRTlyzSB
q71NDg7tCb4abOgAKp5bK+9nEtCVnJQ38/uiW1Jnhb13vpubhAGkwcmbnJSLfIXGW6X+1ELutJNV
LS93SPbROPV5bGyx/6OiJRrr5pex9+z77/gP92h/xd7D5NVv/z0RL/2Z69zuLa3b76HTcNhl16jK
4hObsPpRZmEQ5nj8i2ty3YhyjmgeZSitsY/SJS2ZueH4+reF8l7yzr8XZoKOsL/cS97md9T99jLU
sqrb7f97L/Cy0em/LrlQ3uv3P0hMxheUmNhTzjmm324ZKa3f/4K/3O9/fRp/uddf/lH/6wMSgwp1
gR1+tUWxtVrHvCotFNb+rNVtB2awlhtIRVjeY5L/I+ekxyoUc2mHPYo68w5TJDWieuP4Iq2JOtVz
nY8xhBhhd9uhVqT91lkbhoggN0uf7N65JJmO+InaDmKl5/RhJHwb5YzsObpNtC2McGxbeZnJ8LTV
fq2EU37aUDaqFtKZzzPuAGhs0gS9ELZ6TjX7gOyN9+iEEQPtBzvEzvVZCuenb0jZ05claj0yRE4A
wTZgMwfOfls2rzW94lh65XiWrtAlW1ihGqO3uvsoF+ktJwlID77dXQN0dhuYsO2l9MmVXZPBzZkg
MHP3TeaTH4D1c4P8KstR5jS+SEuWqn5bck5p4ASYI2XpaLaqXM+v/428lbhE+tQCoMzoBk/F+CVy
jWhVKZN71IC1P0/4U+F99CdxAj/plJwBsMWXJlNzeiPpHwkQZL3IQU3C5HYVtEW7pjO0XP45MQeX
dcTu2zK/flgw+6UJvA/4cIhk/N/uO/u8BgV6wZ+U/EVuYUEqjgolzYKCRQYO11MPUwMOkGf0aK/p
9/x1Kb1xnCGxJ6OiVplsmGNYcPPKgMCofX0JXmDHvxCp8PlWkfQ5gUtSpYnNlQCncZRDk6becQSs
2tHd/cuZZwr5FjrnfdGq/T7KeXCDTonYTgWTV4CWVHsQQ7P3NifvcrtMfdixw7bftZwWLnVJV0JP
B3Rl1LGzyuqp23ahU6Gk1jj2NnGyH/RH9rvb9NDCbaeE6lkUumtvh6CYeWUCb32bbqvEP0/1sYTo
WV/c7l955to0Boc/SDrwCr2PNj66OWCm4diWPppXf14ppj42i0JNPiUxAql1rYU7XS1I6wRZZpIL
68MrHdVgYmlBu7vC0gmvVT28dPlo7WXUkKGzhtAYTRJmP3csBVDu2O0alYZ2qdLbcgka3oOWEXS3
wUxzF9VpiIr+mJDBrqacEztKDzqEf9pC+jy9MKEt2ct7SM/9bo1l07blmm+9A1I5CdVXpVHprpqH
oFAQfCqd8ZseKf72g09e1iOUtcmQLKXl/V4mTaVwwb80hbLsGjbQDjnp0p8CBIjZgiWmFwD+xbwP
MkyPIQP+r99pM2vNU7Zb2q1bUzLcapJfOkPiYq2yXVsDEQyf5WSPqLCc5BMYF07QfE2bcXmrX+go
Flxn81bqkKalTB9NWBw+mn+s9ZnV0CZBpT5MDtT2pmeKxfqyyrp4pxrh9KzrmXZ0eEcv5Kz09Wlz
TFCGuUpXMNnmWm1tSFR81oeh0V1FX+3v8VkPkKyL1QIMKbfsTa8FHMsRqRWfLRL42sIm4XPJKqe4
2L6XrgCdkT4OBsz7xHwlZ9MAkLE9US9byWkRxNkqls455s91/71hQj1qGerD1K2SSDE2mpl66DiN
LRjzoUvWNzuwkNiayl2kWRn0b3MIWNOfIbL4Y+VusDagZVpqUDCRGVOa72HvuhuEl5tTPBr1bQhQ
0FuAoBrpeOpDcnVWtdDtynyf8txBFBH1dKClxrtPG+TCbILx7EbIVrpujEa5SzYo1gOT8m1qXVD3
zmYGh+hbMLNKFyWl78lNdlGgNNteN5MXz//+/wMd+beQzhj6Dd3zX1Ub/jBQSlbD4efPHaI+IcVS
GjeMlNzKyYHi8wc/VYVsNaHucMgL7xzbbvkVBj9UvHUtedXghl4BQrH57lTDVh9rNIbSJj+S7Bu3
baMbVy3zUQv3Ka0KMTNw1Eb2lWr0JYz1FxUqjseu1uhBy1trIzPztm9SFumEf9acoX93Hm6ndbjN
z70NmaI8pcs1LX92m2g+2t/XFKXSv7sXMmLTQhOlf4nTbDpZEZwRMDMKaHhE86yS8Z+N22BUz0oU
NHM1gfkq0JejjmygSlr8UAf0PyRe+Ri4KOYKaEUpkRc7+YvGpLphgwitpfyVZtXrVSPMdC9NC6IR
uSga0/a5NMqddMO883ORxpn71MUJHKepbh1DY3gPW+Srx6gInyoUIjcVqkMr6ZNDlGoxbM9Gsrv7
oF44GN7gnuWq2IWtEhjA+n4jH2jlTg9CHVpybi4H3Q21VV3yorn72lT9dxIeJcKgRAVEBNm6yqCR
IG9HIz0NcMFJ2iTe4c6LKaCNqO1BZj4HOWYGscg9yCgjWuVg4Vl/CFLDoOCPY46XkWHGq7hgc+Gt
suFLY5TdsTdFH669KDlKE1kZzjdm90pvCWj3rMof5ODnWv6QGdmaZE5/lq6pttpDMPSPpRVV1tnO
C2sTgnNzjcRdJY22iywUGLKw1je0Co1fHPcVmqn0c5mnyY4k5U93Hr92TsfTr6ZB3lHJjGbaE036
Hd861d/bsyk6xb2Ay9zJiFZc25rWlxYNVWfZDYLf/Y8BisedlQgU+IJtJzaO0xj/2P1by7OfHOeU
X/28zr/YeZBBEqefVGXI14P2jzoY9VkOCnvY21XoBdHKQmEc0sK0PfYpSDiIKD8+cGuPfDkaSZu4
FjG92f5ynHk+oDJko5rS/gEUeZvnSr+sYLRdy8nSNAD9qpHWQfc07aVPCey5+SWiD8alT+PkdN6K
fZD5pXNrY4k0N7+pXgdPVGN+FIFifhk89pBQUKMrleUABiK4nuSCWO085KFS6HM7E7RW0KoIPHnn
tC9hmf1tjk1ACT9t4ttsLGelaZXK+Wb+Do4oTT4GfRxAOIO0mhp5KDf0wZpuMe2l883wOMb5tIBY
VXtxG6d48FRnLyeDDlfQdItyaO0n6cqS6Edl5MlZWm4LlztLjnmqRiuHJynFMTtQN2GXFidHNHm6
kpd0NE5qahxvs0EsUFyKVF4MCa/soY5tuiOSHIRN9VXuz3XAfksx+2sByXkKsjrNjZ7PwYctN5dj
2JIaiv0yWsqp3NGsnu3rdEqhxVvyt9ft2yCib9LPmqUtMu8bJf+FpnX2D69BAMc07IKSVUVx83ds
TjEOdLXhylgAxuZrqZKkzJv2lM81dIBMexIo4gvFA6Ba/ige1DKhIzF3/Z0d+/a1MSlQp30uHn0a
Sc8GqKyFxFcZti7Oeg5hbOsL41WacrbNdP1m+jAXLYbGqM6RAClR6Um9USIbvoSu1x4n0oGISEX5
98JvDhZ6m+9/i8hCC5LGSeTUH8iPp/07H8Dct48hB5kPt/QsQIMBRPkfEzKBPmhvchGbpNC43UcP
w58LrIh6Z2vHCqyRc3m45u1rWTQD0bzwLPJpA6mV8W7SGkOLLcIx8WwqA/1cEFA6lL0/LjKMzHtu
WvXDogFtGiWtr+XMpWw1ZfPo2SCHEi8Tq9Ca6ZaroP6/tpI2YiXX9DNzFUlSYy19kshK+u73QQkg
oGeUEEhOU9BfjXkpG9U/hFU+XD14wexFFXRA2Yr+rJT4bhNKaVzS4XRb5Pduf+0NhNGHdNpFYW1H
63FotH3jhZ9bOgCjtaEpw7ZO6P+Wwbd1tlOZa6ODHlHeGZQaP82l0raiHyZcZ/E4XGW4HIJOexsy
CDtTNaOLmY9D/iNVNXJYBF5NmvIfaYjMWWimk918MljGSZ/8CGQw9Kc/426fp7SNed39s7qvk0vk
vfJvtEYrtN9GJxOl4lPYafYpGEcStXdbXumFXSwid6w20hyCDFVPeRkthwzGcbZ1Yg/G41k1KmpH
Jtj6iz0PqRIqqwxO5eUoZ6RTDg2gG2SNPGNb50l/qTshLrfVhvO5hIVxiZAc2hOqHn2qu4cGZloA
krV6nlo+f+meKEKvm7Jyb1Fk8V+7JFUoA07KkxqkRxkl4jKHZ1kdF3XtlqtQpEgH27bxYIeZ+SAa
T6MdmKP37DJnl/TXXrbtm7Q7S78cSghPlt4wtFuqwrSpRt20QfYCwuCmRkcZDdxHD0aGx7svGbLm
MZsH6WsamhpkiBySNBFLN/Gh5HGDyr7MSoEvVdTCC6c1KmzDg340wsFae3HRv42p+VYVhv2jTGlP
Qo7v8/8MLXv7TUEz7AdnU3K47c/QwKCp737XLHDE2xxazHet/+9dy7b3kJYslhaohwedBumVU4t8
XZUFe9PZV4xRu4NIe6QY88sHbUJzHlExNOYIGSaHqBpoA1XKS2X7zoORhcFxKJKnYTKcTZyg3ZnS
NX7OrEI7N1U1jQt56Y29tzTUvF3Vnf/LmUGOc5bhYwz6kVzAsJXR0vdhdTczAcSedmxGKmsAsef7
pnNDt9D0DVUd7WiTUvqJHXWsU+FAGDUE4qC6kOnT8pM/0cXnU9bQvKU05YSmq9OiM8pyL33scfKn
VDtyPGwendmAGQLObwQyFnJORqWBp630LkU8fA6RE5mqPGnImJ9khFdA1Qg79ub+05FrHbfakPS3
ny4X+SY9REXQjrv7T4dge9FrdXxQvfAl7PXpLIfaBC+zqAD3VsOszDBP6HwI/Fc4s1IUpME3cxwC
9bYkbhR7503hM/qn6rmxEZKklRCaQAM5MmiCpnAaLnKwO2+4RAV1ApQzSYf9x29XwVqNEgeVQXKR
Mp2Xx6Y40jZoLGTmL/I7cfQz3t1GEKenQQntkz4/h2jGsj6Yfi68lRMhaylD/hZ399WUG/RppqGZ
bycHMV+5dEohq2Zf0PvoFxZJKsg87PA57KPi1FbDl1ueYk5WTHNEwEbhIH2/I2jjDp+9wGv3UZhB
J4eMwYOZG9nCC7PpS9UCA9Y1Pb2kbaPsKqG0Ls2kZMYXIDTR+zQc9+x4/0ijGWhIl1eubadXWJ83
aHAVp7tLXk1F/K+oQmP3h9/tq26p+MYjTeZgt+nCoS5Z8rzs+00JEuiqAw3bjQXkz7ZXV8saKolN
aiXWgx301oMHNdXGzLxqCWErWpUuqgonv4J+fg6RA0DCGL2dfqunAc04Bsx6eskZVupIRmNYXIw4
ovNCGPsu1StjpTl1cVEJlj4ZFoKURJ2hctHJJuEm2treR37z8mfGLaq+TCrf8hhKyCfAGtBENpP+
hsasv+xRHH70Zu5TGPnzM82vsDX5TbBV1Zqen4kDemZaP0aep/OWoz3dhywNuhNIP0/fIC/v+oZ6
lJPsT9VNpEPpAcvvQcxD4Df8N8pLe4SDU15lWaqDdJ8pOeX0CPXFxkmzN6c32FWS/j82NaQCwBdz
++elV3+m6os6wCwog3RpsI2qHi0aPi9NNMmb2wX21o0Mb2uQQX51tfTq1IH45pUcU7MmGR4qBF6P
vov8hUPn8bdgLecD6NxWztRax4KCA9UmGClBKfQ0UVowObefczGKo9eT6+bNiEvYzc/Je5iPlvkq
DJNmKUPuEzRkl5PaHVIlio+uD+sDqML4eDelz54n5JUcMn8CDAGEmPRoZLSrQtp/BPVT/ehndX4k
lRI8+Wn0jzrCGSqtaT7t00mh5WJ6lJ5eCPUYxd4nOXULijnoxWOTru5rIiMPl30dkNSa7yqHWGv2
1Myji7RU27MvvlZs7jeiR8bZIZT1njnNtqWSea3nQV5Z84aOepZ5m3AHn27oKfkE9k0nUVfb18gM
nSuqbO2eZiWodv6zfEQDa+XkI9Kxc+xtuWsYDyEs4oefd3NQYIxiMCBGgFhrFaGpsCoaZEr8WfdK
GaefMliKm2kfTApKLwNkf1GOyJMbmNMqV3+YsaqdMopJ54kc57Qq3EJbWbzI1hKS4zWWf8mn8WfT
2IzScX33fQr99JxwBN/y3Jv7POiHTrqCTWJTfJOWHFIHnsiFvBx9ATpMD5ECcJXzPURexXqYoZk6
QVCsIVhaTc0nU2mt53R0F2PtGo/2bIkwdZaQQQADm826VSxUU/tzLoZmCZtPtcnYQsTg11FL5c3n
7WvLwm4yBSCzLS6R2TqPQxA514rn6y3Y4xB2dJPkeyInk8h55BCSIvhVPQs/ekscVJwWatKBLoAm
W/Jlj7MlubElm3bOt4B+ijyj7ALHMl/lYHVbJmOyUP3rsplN28l9Tr6Wvq983eOg2wKb92sdssn5
UjcVUPq5tfvok9My3NF4HHu5p69ktBz8ACD8zYa3jnxMV7BtmG8mB4dWGZAT1C8QSjtETpecXdpN
ds4IBG62DCVJwClwFczDSAWD99dA9Sek3xNyAJz3QEF69YMZw4BFS3rsAMr8T5xckUN1xZuOh2Pl
+NZRKWZ1rgkBYFqUaCwyN0poDidEy4eTroV8436beZgrOaBXO14AjxS3QG+eljEwIGcdcOFfayzf
tNbpiIhFq0LqupC3RF+p8qviigiNd2119cWGvONgI7RzlcPYxDA16skeRCL/4dInzAxNuI73wgdn
4+kvIVmhA4xaf18L9nalQOSQRJe4UcvVRG/GqxPmUGUg9OVbtfJKT+1ZdNb0UJY5+5Yx8oFrZZBH
0kJp95kNQ1baPEJjUu+roS+2nRNrL3Wp/5ARdCIeKaNln8LME2vUFIyjnYUNmQbbMXe17zW7v9Ka
3BhOxEyCUlNTzBcOyPEPpChy5gMNiu00pNtDj/fHfwOnGPqXyouhNaCOs41b65sys5XIwZ2ZSu6m
vBJNR7cCMtF/+O+xnl9NW0Srv0lXRI6dWrhkQPl9O13vgXzCCiz9ud9fmqFDS7kptYeWnuBVU/jJ
Wpq0oGkPGeo2NGFWX+8ueVUPI0rk7I5DpNYQvSkmPm/AK9sy89UHGQJfB48ATndLacoJNeOV4CrG
St7cGLNthmYw4L5c2Udx/GDN8vVILw2Xys1B3s0DD7ZkhTywtlKrttQXcloGGmN5yAeYFkMn+DKG
CephUoPVcaud6o1kqpDcG2cF1kpK7mWZL+hMmqF7Q2gNp64MPzVUlc4W6NgXvwyDlTH12a6KJ/ES
DaO9LTInX8nZHFmCs576X+VkxePxpCnRVw3Gmquu2PHVnIeeQxmPf7uEVujXhLwa6jHfxSN/29L0
JqT65FU4KPZp4n0qb4I2D/B9eatuCrdoPYQn0AXWuYs/lfkYHF14XY72PMirv/n+FjKkHZ2F8bT6
/146dPA65Lq+luoHd2GEuymvbjoJclra5K+Vgxyy31f3iUytBQLEGkxX8+z9XrE6wpvmQngcDoaF
1pDqFvtQFKDZYFJeDuqUsWezYmXXTVV2hIk7O8qraZ5BqmtjOmC4Pc1uVpqK8ljldJAN5HmqX+g0
mxNyWZ04J7Qp0Okr86dRG18UCoifE0cz1n0y9632mCTjF13qVTTaieAIF06yQqHJe8ona9vCF3Ss
5yHO8rHcS9vqVeiHOr3fRL0e7R1pyiAttH04cOf422Xd5G+GnYx7Tauo9aWlTx2+TxzgBgjysKuB
cqFqMkRbLf84zJZ03eOkaXVWulRsUR7LzN03pdW9AVgUOyWaG4waU3zWwby7bES+9qBA161aKzMl
iPHE5/7dQw3ka9YWvCvCIX2g1rRQ8yZ8mByfRntVz/MllBzTKgji061q2s4VUlnujAu2/wOsX9KS
/oAj2oKepWLZGI62NGxIdoPEH58LtZmO9OvCYK16n+JoSK5AOqzjiNT1AlGs9o3kQkT5NsiowWIm
0LFsarpAwMCn5tJyR2OTyi4sVaWJMs/aXTaG/kX65FWWae+B6SGaGgIqduZXjzUPlem5V8sf3tKs
zw93v2LM5Ji+u5UBsMz2e6Gjb2fWivcY+IAKY9jvSRQG/cJtejQs56baNgoTxAGUzzSUX6HkMp3V
VEb2SUNGgCqDP214YYQrSTFcFka9UEMamKyp1V9HH2yGNO+zQrjtSZpyVppqS7dNV9hJ/C89FBVd
E7m/sxR9WoU5TZ2um/XQZuQxipW0fBaR8W2I3Pqq5V3yLnZDPxXvtmYqa5VtMq/W75MDfkgyTwBO
pR/JnDZ3aoqWYsBB78GV92MAuwXaZCUKhCiAOF5r3Rgw0qCHuC6I0dqVDBhhXVtsO/sJuQdYMqyU
518Qmg9D7IW049ItHlhl9ApeC6Ld2RcEwQAD9a9ZeSV9ha/QAeHQ+pjohc/HrPfLcZiGjYuEG6xi
AYqfdThFKCwq2O4PYSIdFZpTjaxaq+/bTtv4vinahfRl9C61sD959S1GOjVL0/eCwD/8fe3A9IgQ
XlUtBOKxW2OmESib6RH+Tqgb/UxFqskJz4CHknWAKvxSCdLobDcKVXPV0KJDm0QkGPNabPJMTZ+n
vLAXKvWJb54SrX3Iw/71HOPcDl4MzsA0eYXwEyqXpnNqk+0upoh4jvUiXYo2zFfIy6OgWialtR2p
7JhslA9jGoEgs+d3n8s34kBnO0Lb7njp3SzfjZGRTP2CHp6eU5apXOO2Va6DE36K8hjhmdmS/jBP
7EPMyRV9vAJdUM+KnwAzJDBSolWvDWBopqYSyTJyXww4bB7qXFwC1dJ2YYXSbGLVHJ7l5YchLN5z
j3Pz3TVO7DyBizlza8MRsezp2oQ8W9xY6beWGnXxOnTHxwYuiEM8z8oQzlYk+NQQTEIHzrl1nT0K
FBdSoKNKcSxUad2YXuAmopjWbnhYKo9moPiPyD4BCdG1L9KS/qyKTBhXHX+JiIR/C7PEIJZqlYut
jBNV418Fvc08zN1n00JXMw4zbWOOfvkpHrtNQYX9W6jAoG9H5nRRPK8+0z2sLOXxPhHuIuHb+LmZ
6doNVI4OXZp1R3pPPgUK0kOZORhfi1jdN7J0mk4QQMMM+aONUqpTfhW8abGprUZgPdeks7rdJEoT
Bc4IvuTBeG1MExovKX6JYEx8aEF6LG61Am8kE/anLeZ5xZxrM0lCHkyuB75sr8vJz/ay7hxp6cXl
VHLMtYQXi935+rauKS91TgQ3mTsEh1u5SQv0Z5tO5H1bdbazsqFk2hqVjWxK1QPd0/pshSIl8pNs
yMgytgWATd34ZMbGvley+IcwSHK1QZa81EowbgMAmfssnoJVaXG4kHoHJglmduKIyxykLa9y6qk/
ndKWA1LO8Ro8z7Wi4XwsTLe+AafMUi1WihbHq3yY+blG9wrNkg85pGhBRQzJdOjnQV7JwTMQTrbj
UCxuerGVRtKyQ+ZGyrj29G7dtF/bhgd57sy8dRAXDJKl4LfvHiZXSf98D6ACLlDBblPOW5is65SD
KmWipC2Hmx3aDSqTSftdCnRU8ELkC33mvLoJdrAdOeh8gD+dfPT2wa8En92I2CFol3GVIn6wMsew
v4q66dGb4gqRCU7+RqespS+oVPQNcnUc4ZqO+u09UEZ7YfE9b5J8/4efTNO5MoW5DbzpobDLL42W
txyOA+PVKfMvxZBEaMZIBUIPUaA4GLaQa+pXqmPWSgkj4wU8ASgI+K22vdDUTdDFqMxQX/gir3Ia
yW9Xd1959xkNlHaWgrZsV2qPXjJcArtu3j2fWr9w0DaTJmQsKNcmMXRqmdW8A6KYuUEzcZGm4QOK
Stw3r83KKwm8H3JNbdg8w2rXXskg6BhjlHl43Emz0brnDMB9qJfKpR30+CEe1QyYRPNJWnLIm9wH
CWiYu0AR3iF3Te+QzoNHTZEXi9jSpEABnzTXxovLGXiiaS/mLN7kGmmylLN5qFqXPFAfpXVbcEnd
RryEXlaskSvrkS7RrIcOSM4mo9t59MMrIKOzosbetgbZfy3nQZ+icAfhXrEY7C6xFiQ9y6uhxsO+
EeonqTQhXVXueftUM77YVVqsRjOC2DKrKuB9an9JNe3UUMB/li7hj9CIum548No0Ak5yom8k0deu
WjUHOUBzb285S0OTkscHty7f+1oVG1BCzY2kHmYBSOrH7DUvNQ+6VHjr5cCLq1sHsODz3PjlK2t0
hstE38tF07xSTpYs7zP//yynXFKvyEVyTI5RuGxjNI3l4KoAuRZVODWLjP9w6BuYAfWGEqvTBUzd
AqTbIbspdPCTsp+gs1Ac8mG84BD6i3PrjwkR0CvtQl3fZw0iZvKEMTVRJU7y8CHPGZNRuTyJbLEY
W/JqZZYsIisfHyqnpukv10l42zQOL5CgDs9Wme/a0YnQHffFez2xI7qVEouJpmErVYx3m81LaJbW
a04b+HXUlX+kW51IBAKXMNaTOYxrLQ/jlTrn8HPYvnY0i35GlBx4TTjn+u8TaFV9lpb0SylweSVX
wcr8WVqjLAbMw30SGpRlMLY7dDn7A63R/aENgp9XWjd8ND3Rk6GPoye3nhwPvQCgRQh1fArrsdqn
vhgfSvFCDUug+TPv6OwIeNhUTbx+R5e3md28NGUODTWJx3ofVwGlyMLoNx2gHN5MZnygTXUP/iA4
9jCJLlpUgR+Kzv/k0mj5CaTkuKUphT+81ovg8tfbBUoRIa2JSftWAemgbhp9cgtvPA5h2AJcZpUH
T8FKuABpxyh8MRBCWo36II7TUFDzmq/Uebj77mZa5165uNusd81cX0z6a9nk7TVRypLXfZV9bwbU
TM1x+EIyK14XlgvYRk3Y2PEnn3aKybYVwEHcBOIlaUHWdRmMeLdZhG+fMttbyEnp0vrokqRWdvEB
MaGpasV1taXJPa8fFbdtF7oBWaDbUyKVgwOuEOlgh585Vv/GIFW/A1x7adS2fy0KYDdD7LRbRzfq
gz/TbpXxj8m1k7fY8QJee9OMk6mMd2Pq+m1m5N661eJo7UFgtxKTEzzUxapBEvBqN15CycwetU2i
tPmyG7PwwelynKqI36tBKUjjsUAOWmoqBwQFHuf/yHydx7zL6jo/eEvwdEr4BA1jse2z9msAyOio
1ea2ceevtSxhyeH3xCS//aX/q8oVs8E6TqyQpa0pVeudcK0ft7d92ZTf+TnJvtfAqNHY8V+zyg9t
ZTaQN+Z0NTtKbZ2teZBXiRtaZ2/M1BX0M9Yy7ad0WkjnPVC42a4OQVlK/4cQD+rnLdjJH2qsW5AL
c6sPIUKDk7+2M31znwlMKijDxCO2TaduQfIZ8tqh3A0Fuu3SMsToFqvbhGESMwtvNyC69jzw49Oo
btubvCV4akQvO9g5YjiMpRPmKS5hehpOQ3S6WXIiMsd3SDKAbkHfxTY/6f4pkqNjV/WP0KlJOsXO
8OT0Wr/1/cjaj6ZbXH0eXisoi8MvhtPs5Zo0rh6TsuLvDbrd1E/+qbpRPHk87p4Sw/2Rk0s5SpdF
dvXi2u5eWiMiFE++DQ1QI6xoXQ1N/IgQKjhc9VGvhb/WqM+upGmzq1wohpHso1lmPjqzQbcek/l6
6HPlqLXmVhn8dWbU0XsfT87Banr+6kvRLb1Asw7UjBFlMYcQTjuFnWpXIZmSVEeh1dRfE/fqQylx
8AqRH8q23lgwd+/9DIEJVfPLvQb54LIQw0RWMELWA0rX0ds1dvQ2mk69zuaiJvjZFsk515kFy6MW
ZI2PdNF8iJLDNJ+Q7ubdFzTXsUzC25w2R/3P0D+WVx41zTKc8ynh0VOci+MpLk9wEmDJeozN/BRP
YXGSV3lhUMOXNviy4sTZejo6OcJshPmtB2rwPnlbCyP9XrOUrz0d9CJIvmt9qwHuH5NrULnRsQ5h
EW0zO38HbHmVpwBo9j45fNVeozgH4BrE/h4igvZUo9S00tJRvI8BT3eY5qqzPyriPbeCRSd6+1VA
1XftxPhZRhlm4+1iBxY6aVocqlcu7Tx7aYoE8JCjlY+j09LFOHq3KMqt9cZuQ7SyICyLyTru7daM
L3kVRGtlKqxXNmVgPssh/2eoXnhlWv+68fha1W79qY7gPVPKLL2tVgfV2JO+iS9sM3+urvUo5Tkd
FPPqLIXSI7IX5lS+J3kWv9CsjJx8Flub2uKFlE2witK7/K3saP53KmFdNDgnzwkU2QDqmGj4i1Tz
oPgyWaoJS2dZHxy39nbDkNAdler6qhpNcU07oWxn9loSAEl5spNC3XgARB4zzzdQxNX9dyepv4PC
qv4Jgb3f2HkGldpWZ0QHIxhnWpWCPbJdj/1RDE5/VDhBUQie9tKywG7BOByUcbW4x9zs21xmJMNR
TjWaBvVMCEGANG9B8i5+CT9C06N44gu0weXAX1N4sYer4kb5WRp3dwg04RJOsEs0matv/5iQwaif
6avBq5ylO9/SsapMpRoVhfs6iQXSxnobGUveJmc0Ja23oIibUxTQsTOSh3xLjara2YaAaHae9aD0
Wpfx5G3lbNTW7iLgOXGUs43jIkjk6g+N11GeDotklzh8aUoEbpNGDyGU37QWpDxAg0Jn7f0/ys6r
uXEja8O/CFXI4ZZRIqlJ9ozDDcpr7yLnjF//PTjQCByu7NrvpqtP6AZnJIHdJ7xvSzdpnuT9LSjr
Fw+Aq2DfGaX+0fcoBamiz52mRQQ7GBKILmPQLT+sXrlVfiY46FyjvKF5e1aAxVQaI34WZ1nLJQjg
/tY0T9suBkms49Dr9sGG4iPgVRTmZ7gmyj0ZwPaFXCv1R0uIaR5S9whNe330ATL4yYGr9tMU9EfS
9+D2TRYZsHRw9WdxVrjqXQwVFL0S+MKbX9JADV7GX61Thc9bv4WclBe9afN/L/rt8Pymz4auvnqx
+2TCeHGVYW5C0jjviIEZ61x63Gy3+lmtAfjR4jhv07uFmzJ2S/1ItV22k83VAvSWCjaLw5ZB4Fpl
7+MxzvaSWpDhkb75fVlcJVuxJjNEVjPzme5797mIAtK+kFzuhoU8y+oarz5Po9PutIFiFY1c7ouf
aLR7yVSckt0Y5DqVxXV6tbno0Qb+CqgXfNOpL/ov/DxQ4UcadixIe4BgO20AettK0dGwP5+KkT9c
MdRqDQ+gV2jPBafdj13kfJXqrTpp+HqwzFUS25sktsVTyr5ATV09pfvzzbOOMvtIhYV3lJ5cCJ+e
piYaP0r/rZEO1ckzQu8gRjvLsi+AYoltHRayV0MHLlVadW2/hyvXjn4So6xJHCiOcs/Mr5bh/s7L
9acuMRQK+5vXgaMdQfLmRdS54tsq8WhN3cV+25zETS8MoIbEDtrwcGoh3uboBFj5jwGZR/kuQCMm
kfMllNML5fedXaa0e/ivGOlWC8QYoagKvEqA48lLxRbXmUizAZfpsyvcVkRTZOpFGQkqdVpKc0l/
O63dgrZCxh1i0lpf4MffAIQESmgTzQWLaEMgUjSKqdIkdPbiIs5Us/nUDPrTQdq6DbjWPhnmn2t7
nkhq+efWpS35naD4a8UmhAZMvKVl+4f1Dxr2WPv/ZEfSCp3mAoOh9u4pclqH0gbDoViBWZdE7ksP
CW0epNll0w+V1c27Qe+Gk6Em425z3jbQll2WtcRPMioovm+ce527M1WinJmT+R+gDSj3ZLNo8l7E
vB0pxlxmmTepT7Wd/JtON5gERJeCek+tcAiXahANCYwpYfAh6Ez1Swrv1o5LPLj9VaJ9qRdDqFa3
epHEwzUn/ZDmPkBYywIZSGnsyo5cdj+m7r5O+3ENgtiN/jUJ4CUvyrCk4iDT+6NaGdXBVeH13lGr
A1aiVz+TpCDEW+jjqfcrCrMEm2ad8n8Tr3g2AmrziGLzHtKNwNvYNDPti45GtXYflPRjgQvZ8mIp
jAUj8bs0u7M9HJyAJoKQjOP6Xkkb88jV0rrIK+Q9OE8vntp9S0HmQV46D+8g0c2kmJ58uNxEwrV8
6mzKC6aDE+rJ7g4HVFbP0yeDiqWbeL+3KUi32i6Zem99VzbyQhTHZAETpSvgAsLRC6Sy9OQ5yYet
wH5RFYtqjaEvYqgMyQc1A1DSj+KW9vikvU1t89ea39Py+anTdOujpPdMvksOoBJyF8+pcyaN4n2c
l3qkbKJOLde+imZT22bnnWJ6B0BHwlWGrJ3+mFXFPUvVfbL87FU4PY4iSuG+zGRYy/PToCL6D//4
nQ7yxq+1YmqcB4PyA8hhHARsfv9FDIv0tAb938Q1R+DQDnsO1BEwxpaf2mQq8RcZrNBsQBeBpSFd
iPREZ9OoY3p18kGk0IDNl97jZxop/A9eMcb8rdBQzhFYgDf52levhkFLlvxSvYlO2vmHHjCoPcze
4UcZjCmIPiYBIeHC0a3TgyFPw+wUGuS9HgwD6CeEMMhivO2k0L2080YIvyQ+JQEtu2kvJNzni0iZ
xAEkjuViiEnAPBfDn6nuVy8yEFmp15mIgdr9WSiUwzzoRcxMtXqBjZ1GuIHK7ffW11MR76eEiA5l
Q8F+OYb86fiQuozp9FsG18xR08F8ovk6/aQ5+f/s4foQzhTW8KkMXEj/TOpT4P7pT33TDhdfV3dl
3tLrFY8pKfYajFFzwU2Qwaot41q31kGlu2FViR6w2J51dJbXmlLeVnFbZpfWr35n0ODy4zJtwV0A
KD6h4NNSj9uCza8wg/I4kM3Yi1UMjeZ+cimcfN4gW4vBJkudxZcV2XURrcqPLuubSCBbgwXflWvr
asikwUx0YvU9E9jfcu/BoEEVYwWnaKi/1HarvdRZa0y7uQJdDAzcPVQX6BaDDvbqtBNZ67XwnI3Q
UVc9weOD2GULU1WNfe3GdBQuC2UYizSaFribX8O5qPkaYTMxrDuucrnXOMAcjWr0nrV2DL7Yrv+z
Ww7pb4UJwaI+jgUVVFH62wTxsEayhThkFN94F5KjhSjglKlleq6KoNkX7ahcoXWxf5kBQF/AM0HG
VYArNr51Zv55dChM1aMYboG0mp/dvIp2opPBD9X2kwk0bQukwKrXbP9PbyBJKA7a1B5cy7VoQCGM
5EosqQhp1FrIwTedzAj8E0uSglaRrcXRd61Xx4dK14fF4iy76gQLn+EmPEu4Lt8CdFP2x9CPMc3S
BJrFKCE8Eb/b1mjf5pFqf4wVpe3ivqllITbZb7P9936DmpNLMPKzZrqvgVGJjoqYqE4UHGTqt87J
b/zweaQUtTptYdT31m1WS3Xvl1ljwu1FzG1t0OImU9+MxqNL/mNX1i7RfVpT69u0DOAf1LeoLFGK
bCbEFajDLE7iI+bNUcR1sBUIz0LjNBIzJajNoAdFtM6AFv8v3f/qFwZws3MwPct2Qev+NTuWe6Ki
JXvpGg4OO5nKYFJIWGgZJGy2l71sepmJbob+/WJlwZOoHteLSxvZwPeTviQhxzO2tTIb5JEcp3Zp
bKpXizsHqTBo+NxpPlRGylWB0kAgTJhRuOIVO5nKQFYBjBXAg4vFuunfdZZtvKWATMzbrn+r06Gl
36kRtXCbs6yVFYWhZRer/5NDqKrsgbyZr9DI7biJ9hddSsBgcp+vaanN5bNMxUfnW/5gVVTg1APk
CrTgpup1NUMMtqOBtjguTdkXZ/CNS6Vr90PxoyjWB922THYRlwdd2kG2aMUZ6ETLM1SfTvLde8/c
tlbcujiCXTDsnAUFw1KMpyADcb1q3fwDVR4LlMJSL1bN+mq41y0+XWM9Nc3oAgK6uC0q2Ulmi1EL
R5B0IE3qE0JAQ+8RmE7sNlqQaJNrFevN6zQNxhko7HLJNRohPaQNbLutCry4qkzA94eFolG2kztc
t8dxOttG+i9QprEYNSdlaxlePZtQoakorI/rGrE7Zg6y84KYJ59PiWabtp7WBmbmvz+4WEFHtAEG
5V8kgzktmCMmhRXU82NZ5e1fvO34aEmVONvF1AOfQKxur3XjAEc7wPIts7hU9HIn8joV7WzHZrnb
/OF9/Ku14vQkVtGvLiLXA2QU+3W67E6/Qnsd3fh5msboAot0cAhcvzqMS8ijHz2aCBWJcdSaDtEw
iTyxdHUPqOESARERtMbp2U05ii/6IqKbBOTMY6UN1nUbLN+iWr1PfqEYJjg/6P9WpMTduspScfFY
H1LAtq7f9IrngB+h0yU7zAmw2JHZ8zvgWPW5rnvKafUQ5iv63r1DxP/g4U6pkXp4Sk1AxsUH8qj4
o7EMOrnFl2CsuH4urFmLylZc9Rok+Xl9n7uVRb6IjNN+e20Dx9Ws73zRrd8GMvVopTxMsRLvH74c
5oLLnFb01UHY2w0eAB5AZe88ssIXcKFGDhXzSM4HWneL82J+EJmqAndXdEl8jBez6O7M4j6qQXlO
4/F3seYN1SslaKKCzZQvoE0yo64TXjmgeUBomqGf3IOKyEM0p0g4NdHqsxM3GQTRiV6yfO+aenhI
FY1KUDpCoOzQlOAqs1nXgyv5rQW8dLHcTQs3jynzlVWyQAnMZteotGvHDs0O5tI4scDNrDPRzVnk
X0Zazx/04bJgW1WORkYTWQpu/I8GcdnWTuRGyAv05XF72GCV8RNNyL9LzU+jLmk4e/hV6oNodBng
4Fp0ajH/Kh6z1Ay9+f2tTjYIlyojYrp3e8qCKQXdY9JiOK6AQ+PYN//cqtMAaKH6H+mShiHFP/XJ
MJ/UsIx+9UFw2JUa0WUCDznFA+GhyZP4VyUIzEvYNTaxgFj52he/eOnCRMDlYRlDjkf+MtCH8G+1
SY2jSKuPQ17R2otiG2xZKDKJ/tfVm1l06+abj5L47vqYTReDx3BWaOYXlVW3mn9cHwvppZrv1rkY
U6XrnyZof5XSgYAs8DrtaiwhYpnJANvP7zDwzCfRD3bx3e9uyX9N3xat/rLU+nHf7TF3PvLE1rN+
J1VFGe3yce72fnfJunrsgoAWxZ90h+IrRRl/zms9eAnJ0e3dTC9/AzeHBLqtWTdzzO2fabJ+En3u
K/Sru6N7gLCHWqDfB2hN6BqmsNrhwr4gq5S/+bH7qXIBxgXOofmgVrAFi95uOjh/y2G4Ws1PqWMk
ByWP1YsMLmSflygbh2z3KItp89zMCSAfr2s2n3WPTRZ3x4jG14235duWwfbcO/cqCdx9SAfDPtBH
B7aW2KXf08gPgd1YoJajk6GcbOcyuFUHU+SiFFlm9WKRWajBafW4RiwymG0HTMcm//2W4gMzC9VE
KuGSbd321G2bu6fKR3nwWc2z7fXPJN7gCO30S2rr+sXkqmXsZdqqup3BFlg42eogXvniJfZNlFml
KvpFZjKs68Tb18aD2TXGkywTVQPgBlfhtyWidBqrpsoOXkOVIkxPCQk5LYPMpBJTZoVVaZdNXL1L
Kdzc1viyx2p79N32k602cVvuzMa56uuAumvqQze3QLfJ4jtmv58opyl2A9FSUnFDE139WCkB+u61
6Govgyi1aKyKHai3oOyLQieafMrN/ve7ldsa6nSMV8d1/7udS7oUr5SmGJS4jL+2Aamtxqk+8edc
vNBTXLxkNV+Tu03O+SMlbhgpp0135yM7wNaz7iAunpRoyFSG2adYlreKDwMKD0ib7t/w/VZnt23S
F7J6NAotTYAi9to8tweSjumLUfNtP2bPImiLZnJcjrfiR7t3Ri+ioYCAXE4ckzGrlFWBtqm7u7ZQ
i5cxIlQ9WKO13z64zNZPL59lCV+4qXHbPuzdh/dzSinjqLX2d8qpqarukGfnaZj0mw7JT5OPQ1We
6KP1D2Q/p2tWdxDmylQGCqKna7EpRRbLroyN8bo5PawRcV0IJva0OorSMIKy2t0tv9M+bLKuD7SO
kIza/6oD3Xg2lp6eZKZGQwZzKRq0gAFaDaWQcdYAGN0pxbFddA+GTScu2/5hqh3bma6C0nFziiUY
7Hp+HehFDiAkX2RC/TNNS1BY+1VWrD5T1lO6sbkDVDkeWltL9rqc0949rdHPF/A2n2i4Wc55cozr
uh8gOjeRZjjrmeC9bT4NORQXNSkc2LX9hN8Fm9UyDYaWo2FfAnOa1+nqQwwzgWb0u7fM1iUm8N7N
bvFu0vjV+3HHKKtKuKFpuRQfN8kqOv6WLQGaHmnCa796dkdjWK5REhvVAAkHvTNDL1p64Ye56+a9
ntJhGhqgqe6SrJhv/RRY1olIS0ug1qS5IrDhnh9hnLtlXYiXWrekKof+27qJWNrc6i65MS4okWws
zxBDmf1mgrYDYNiyS7Sw9E1p9RzbIwAHy9B7RkJlHJXbDSQL7U6Ud1Ot6TS0Pp0zmkp0fllTFMXr
6oSbGMCAvQWdwKI0xg8c97SruInxdf2ybHuoCW/aUxskV1m0rhfvh+37Foxo2A1OFAqSTc/mUr9A
gcs3yo8DyQT9UlsQXIuhytzv3v+8RKxUQJl868iadS7b3e20asfEvNpOr52N5UVepC0v9mZ5x4ss
s23YdI58A4hlXbOZrGWjyStdaoCy3aZ/bxvR/Q8ud497bxs3BWV16JL/iPHO+f3pe1s8rlTl20y0
9ZDCcz90Kb9M3/9j/v4/6u6RQ02nbO6Wzi5PQVyh87m7WBBqpCAXAidhvw30oaDcZPGcesImO5nK
cjFHOvD+63Yii1lm2yO2fe72fXii+DzoHh6ldaVzsmoQHpbPuX2Ev32kuKwfUJbcPX173Prvf3hU
Q6YejAG1MYNoZyhm9QRJsX21l3jDrI79s20NgEcgbYMRabRHiSzO7dsKtY+w/Lhu9VZnwvCn1b5q
xMsx+nX3QM+LesclgRoQX4uO669yoHH6kakMxXI4qZZBl98RkWc5Im126uzCo55CPP64R9FGTXgS
ba0Vlr3fFsls3Uk2vdu/pwDGhgVrb1QOtYQx2SkZKlt7nf2zTqtCgDfFxxj9/2nJ/7r1g9+D+P/6
lA9rH8RtKxUOv30UqerBjoMTgW7andUecKzM4tsCcOoCmLZ8RwUwCNpeTG+8TMUnAZvqaR68n+cE
0KtdP6WktJfFMtgWZMJNA+zTplt3JRfdw1SluwfZSwkcHQIjeUKT/4eQVH7II8geltOjDM1yvlsr
gTmG1dTh6P8WXbcYqpgzz8Gy/sWx2brGRkRDLjHNrdHXXmK79dz7ZJHAiFiM4qFKgLcBw+RmYxA3
MchMkJVl1Y9brm3Eb4ahy+ezMWR/go9CQHcZtERtTk1j/wrsPzw4Sk5gVwxlPvTRSZoMVq2hhOm6
Rux+dfUrSI66ygh/It6qPI9KPy3QwqBHhZZzTkC1OAOYlN06Ala3QKmISabZjmI7fpdFJ1a66l5d
RLeaB8dLjv5g6zvx8SYF2tVtM1mzibJwnst/NUnqnkSfqAShOoMi7yF2qFA0vLT7YJEu68q5vKqA
rn9wqST7IPqgGfqbAlr3g16MquVCyBZBP7UtqJ3e0haoVv3Q0HByWB2XTR3LuqhBCCLwjzmjLV30
kEcS0TVBuaXmC2Be8kub75ZuetjOyvKPcBG257AvqytUzdVV6b7PRjsALQoypJ/tKvNPYhW/zeVO
13IMdqERNkbNpJ+1UU663vurqLaB9VEMdtFkIInn00nEzWBU5vOQ6sFtU6lOPN9cKB1Ji+6SQnMv
EgCTmQwSqPKWaJXMNsODX2C6MwCfi6P4PCzZttl25YASkgAMS5oMpJ3ccJXyJHzMA9BZL6WtAWA0
QAyv+wBSUHb3sav0lIhDPpyUzjMvSUWBjl7QfrWTqQxwdFCX+jaII9VIr7ptXVFDLFPXY7gXXa6Q
Fdtt5m0vequ/W2Qf6g+KSxk913wFXGXwl7IE201fRdHphl6fimH6jzYZVg2MGi5i2Pze070t+2ff
9YmEvfmCXZ4LdV138JrIPQmse5CV7a3Mgz9FEvR3ulI+2uD5gVAJ7nvG7ZGbuBquQPEJTQif6HZf
V4t/oFE9qirWeJEFVRVHz1Xcgk2S2PNP6QyvnZOWZyjsks8+/bQfI18nHk6H0m/g1Rr7Jmj4WPDp
fHVroAGGXPstSdzp1JugVIkbN4NdUYz1L2bTdtRZHTSrh277rV9HEs1FNBG4FOUQGt9zyXdpZeqF
g4OaqdVenO4s/zXlnvPsN3bwbEG0cpPBeJvpWhO1Owqm4XANKLtYDNqgtym4VG9TJ2shHChddd+C
ZdLugpqr5p1dpiH9EBdI3fehboXtTnRVMHM6FXe14stPlDMd6ju900qAB9hn9VG7dH62hrqizh1m
whev8qhEiXR+Vxe8q7y3oxNVPvYKcCW6FfAqsVL/RtuAqGR4AL2iSySGb5f21zuErP/Ppi4JZPXQ
auEfvZdRvmUOw9e8TYtr5Xsh5ITLVIba5q/6Tk76rriSM2v3cB5Tlf7mKAYRSx+IppR+hbVfxE4H
jz7BpWuEgqOY9rfqD8WqLO+5XEDx2mo06O+afdhCyzhaHfPFMlm6Qzs2jV03WS2DS+dpRXX+eRa8
PXGUfWKwJk8adKW7lYpkFjKTZVgZTua0IfgnvCalQ/cYaOM57UDYhatkNYu8cp+I++tS2eWNIUX8
gdT4TpvyD/62A85faoHNo9XjRQbT6j3aSxpqrSnMTDL+qxab3aivDpur6CBIwHPzWeWFZFIbQPZa
t6M+73W1Z+mGeVyd/nbPh0ds4vqBADAcwRnsVJhShudcrszL9VhmMgxymd7k5M3cLFfoWm7Cm1lm
6bKPzEAl4nI9pX8AsWWs+8syMW5bPawScXOJZ6gVlKKDadRrCa4tJQeqXs5XKTaQmRNFRLVsU/PO
ttq9PLgkk92/li8YmT4o+3WjdqlnmLvJ3DUxyGixEVr8UWt9B4bGYrr3lacMv7njkqqWjyEussX2
MaYps4HFWRaLcoqBEI3MiOJu2VyUDx/OsDL9WFcgH9RWHhrHMooBhTfh0viYNXZ78b04Gv4SLW1C
1JYbFl2Spp2OByjEWz34KDbqsrqLZvbe86Q0YZ9RRgXqzcUvK+MlogTipS2ByilpjF4JXBSqI4He
YgC0DOxZXX8RspZI6F1Wny40QmhVeW0NgQUHdRRfwEfeWYSQy53h6M0Vjobmqi2zTXw0i0+kpSOM
TkZEGa1KZu/xPRPH/S9J4EBwvbxmtjfM3Zspk/eRbgXlbrN7RvkV3PrsDFZ6cANJO7jJ7EGMUr5z
47abj2nkQ6+w+cjMH8gxHrY1HgWu5jSB+sGm64qOMw/rttUDR7lrOT217aBeyPSpgDS0yrnxzLNI
ou/fjJtOZu+JxGkBdtvM7/k86GT/7RNsa/9Zt34srYPTwVApMKUMBaZJieZKIFfCvJQbgQiifhCN
DBIrjvMrnbLzqt4CwGziQgrzoS9q6gW0+iK3BCeNaIWEZnunyA1ju4tsl4uHu0ZLJnCX5hwq7y4y
dzeX7WJTu6FxddWTaGTQkxS8MvDcnIiL2EMwPIyz+jmvErp1/ybwLgskQs/bhdcWzQxn+YenVvHV
HwFvk3+vWQ0ky6uwXnXb/49Y33xFv/2fvuk3FWyi9VnvIIgCTF+96il0vft1WqlB9SzToU1vIXA2
T6NTj/QULZ6jU1nKHox9SjUq/7vWL5cpUBn23piKYd0ptAGgHZcCLFkJR3FUPROZXBjuZ/+J2378
Bb5iBWzktHsalxpr0XVGe0yKOv0oUtJY0Uuq+B9Egnq7fAl7eue9yXmhe9p5kZmpGNMFemZ29ZwX
2I5f9W7a0yyhpQUMyure+ewZKqmdhYI466huHZSpvWmLyBv3i6k76ScdNqRvmqXu0truftb00f8p
CFU4FXBK2xSOG2X8KkvSwQluWjIbXKgwUt8D3uow1gexmv785Hb0+xcgO/Y7rXGdG0gKzs2OuZFG
Me0MCKK2bLu99xBLRxUYyDJ+f9yWimFbJzPdUoqnLLG+iGQvm25uD75a4kDqo7tPD1uakXZJTEi6
KjkyOrnyMkcgwVgVnVkh4Kj5opJh0CC9NygOOIkvUKb0C8kUqGHSU20D8sp4Moy4/ehGDnARXlh9
hsU29Ltw3yrwZltq9UcSzBrUEp8z2MOssxu67SlLQTiks2D6IEMKkhJMaAkx705vtLMyddN1KLQL
uOvWN7uonwPVL76ANcMfQwcVe2R/c9PQ+tjN2jfxUSgDvCpTCGF6r1nfRtcrz62pUzq17AD/KYW9
reI/qZb6cQzm5DlfEiIygFeVgCem3VS+R59ENUh+5sGFGv7XFWIIrflWOk4H59ubXo96MJ1tApCW
2tf0MRa59eLa/InVAFD0qdkcVgAA6e5v9fbJ9vXhJiAAzYIEkFa5+zTRuwQu44IJIMrMBeTcdOmM
35ABjHx2XgrNgGeqUM+UA0JYHhXUdNP/kFxlKJeZn9aVDoULFKx2pgT7dqQQqvpzciwQXskBue6s
c6D09CtdU11wkGm8yDITc+OELhSO4lRwlUxSTdndKcVpW2NVPcR4j3JuBj83Rl6ct30fntXVsfdc
ZcZ+apNiOpnxMB2nxOMQko50QfNeJB+0JkIHRXs2IPvKqCUil889kencFcblUV5Nor1bcDcVkyy1
tKk+goEQ7u72u1vfAAj/+kAjPVpQBVA07s93Q7N8PY+O3mcUl2N5ld/z+a77ZxcTlp51/3/283yL
mpT1mcAPHDwdjpz3PoJsWGggzxqp/5PROOkpjTLjySbedXQjy9qrXIQpzHM/lJH1CikcLm06fZpr
NDOBhdX24VOamhledOxJm57MIJemB0imSWLQyhafrQVwPnLbzxXtIS8iaVUfPfONRN3YYnzzMArz
36M5zAe6uMPrhsQpM9HpVPMA4fNm7qvup7g0uTf27XR1i2S6zq1p7Tv/KWiIXNGc1HY7mWpt9OKa
vfUEJHMQXWClaentzotDvbBWTVHTXXTD24m0DeZCjvW3ohj4HQQiM+2pMIyWnihwKAA5HGFqbQy6
6AfnaufZ+KL3bXCh4/nac3L8qJZZ8DGtRv1sDiqXgDedzBQYayC9vj2oc90Nj1oKOJL0VK6dlkU7
2PtspGN3laUdE6YzKgiXHk7xHIPmFHqc0QGm7p59i5pwctIvOoWJ4Nku01XmsS/W73fqZKFijpZB
HFIO9k6mW8+bSjzEKDq9VEoIKwuNyrPv24qhrdrwVqfBNzv+g3gXnWFu4H00Zs0/KD43b6+bHHBs
B3WfDGl7dNK2M+ir95wPakmX11h6N5HEL+qj+AkQLe8ALJ13bsd+vlRmygOeMqUlWdDMlco3H2en
VLPco7bwPKQLpYYYBq3195bpw9gShto1LivtKjOb1hLesmZ03HRiiNKCn1IioygyZzy3pXkxzdGG
f6oBCv2sBJ79KZjhRti5RfrND93gKjoYFWwKzehgJYB1cGxVO/YCquLYBCh039ZomxqgQ7PJF4EL
6Fj8EdHjyF/iBPTCS+2eSTbD0T3P0y9wuf1touguRyQ+d3Iywna9f1gJZmdySAsjgOUOWAtKkPOb
oifFiTblhMqN7zox1GBBtBTk4yODFdXFzdACKm3G9GkYfL/aGT4g0JNMtWVqlgbo6yOghkvNVtPM
XNFlug3JUqJFBJU6rcVHRGMCLKDzKBBy+8HcDW6Y8k4I4j1nRmNfpAE/7rfBALqKPPmbLDPDK+YL
2AAcEhv9u7mEcScqDesp1IzmoqgMCTXtAFMoXXOZ+OddZLYqxS6eogzdiK7XdfqwXJwi2Wnzl+34
K2f77XFBeFILgvR+nQwXSY7JTH4sMgvf8oKb4W914lK4ffiaF3xYsonvOm6Pf9ccNK63r8zKpbjX
054UhwqVAB7PvfyYTLMqnKNMK6m8236gd17ywxRLLSV078ok//itEFMm5XrLrwHRnMrYb7IdUlzC
uel59RbD6vOwME9OjR8718HOGtg+4F0IjOCJGuXR+OVNVJIgar8omvm77tc061hqTNDRpSLMMTzi
Cwy9SrfEKgd56K/KKdKBph0TQjh+w9fg5p6Db1GvslLHOMmi1V/vY/PkDtUfee3v26mD7poO935n
LAD467RqIU+wwSRKwTN8FkkhWXWb3ETrYd9mKsq4L5O94w3+YfSV6gRMY9qRwxx8ZS9NndLOKbOc
H9/JGuHC2wxbK+hm3QDOoGcpn3rHKcEfhj51HLvqGKru+CnTPJ84Pi2Bua+DNmZPvwhy8ND4Fo10
C5ywBqiPRgvLrS7K7zrezPS2dvSDCNiwEZp/um1dnqjoHS7jAo/WL4PMRPcgbi6Kzt50xLBOX3DU
th02XdCkt76ev0GE3N1Am4FOcmEcaYYx+leUtT9PvTn+bIPud+r62NmD2F6Ad6P8NvBdewWYkYKA
uKD6MV4YQkTeBvGZ3hxNaHaBVonHfVUV4eezytfLZ5k66hx+puPgmc53EsSL1VtUUd38xTd/1tbF
mUO84X1pbRfqN+JoTWHoFDvFtXMCzT45ViFRa75qgNpc79uxHxzCJqOdWK7XcjPnkASh+uv9fLmq
rzbvSgN+vYJpyglAvvy3Y4DZqGdDT6unB/0KtLn5PZweBNbhYYnouuictwZwdI6R63ujqKYLuCMl
p8hgnoCRyCui0YtWZHtRrnZRbkMWgU6zeq52cXVkvTOZ41NSWwfRyUYTnSlQkC7biSwb3X0GsahW
be4nFfpigvdtM1NtsGQv7aU4uq2b19mm882sO7iaopIa5j4P9Bc+IHkq5l7W3GlFXk3ipZkxC/yM
QyfHC+VouNrvtuvFZ71y6xu1B3tdoTGYxDc1OFXwnFN2IFLtOAqIDZWS72TaKvlJ0YLx6kJjk1Aw
cOPW44Lez9FIhtjQFna3UT2I6OdRb+zi2vSuUUJZ/XJaWg9OpKqoUS0mZ59Qe5PZlLiSMak+yZC6
XnQac+DBN11eUJ2bj5QRq/pHUevlL33odbexAUDEngP3GMHvQVns0LwQBW1exCAz0ZHJGKkhd/mr
wuPBTW/HcYTYoT8PSvoBBkX7HCxtHJH0cvgpKF5N9oWDX80W7+tzJZ3IbC++INrzB8RvukgyyEbL
HqKHt67fZ01nHhrFD25g0GszDbYeuQdr+iI6CsGU5kWmfmHDeZ7kl6aD8cjMiDPLIGKdA5XCIexf
a6Ygd6jlW/ISld1SE96uFX2LQlIMdzKU0fpllVdfWSa7DPnE9yh4jfOhV/w/U9P+NesS7RsI7uW1
Us1oH5aG+q1XR/c8O1V8TNzudxMc61vegfg3al+NgaZxEUrA3cjX+19FagDS+pLE5Xxy2oEw8+Iu
umBUFKBi4uYpUIufbapeoJ6fIJ1MtGznQxD4LKKwKYLOle3ySHvVCUgE3FSvug0zYiqsL0Xi9CAb
aBS/ZEF97RYs0X7Bh7MFSnSTxSyW93Re0VXlukWiDBp993q/9wSodFuzbvn3slhKuJ4dPXg29QEW
gkZJQCtWg2Nfxc1hlSvHiSC4Nmwogxe7q9DVNiQfdcsl6hr7H0OaQGglCBPjEsvUWhpIRZZhFesF
gelOXtxFvFuuKbr9RAvqYfODyJaunNr/4iumetQ6cklrrv7H6oD3dKak8/NYUY9N1lQ7qQB4dLSL
+TDXwIB4lgn7JJn3nNMmfCh7mXoLRh/tMzCUiBy5Rn5xFdeYj3eukzuYBw+0mH0ba3C3JOpwqMrc
/GYThjpOXN9ONcBYnwLCfp+huAh2qUdRtFE38WcZsmFWdpVvm+dNp1RheTCgmTrmU+gcqC/1IPaw
/I9WpFS0uIfH1k6Uj6KSAYyo9ghEAHhrQ+DC77A4T6b2qXCB7BNny8v7J9P2nN3YV+oO8Jr+Vi7R
viZVblpmd5+10im+zURfl5BgOw/g7YbqZ1skJ08vXu5/zQL7aBrWdGuL5cB0Nw0Cv6b+ufN3tev6
FxgJ55tmVOg45c03bxnEXcR6UH4bnQ7A7Tf93Y7rXnEHBI/VOJREy94P+6z+DvgTx3iICPltH2v1
F4U8d1YUfjQprX2bz/ZZ7h6sfwCbjJy4/OO2j5baSXZOwNkk3ji81JMzHTp11GkYSYC7EeVmgeVH
31sSxxg4+A6tbpxAmmw/EY1onxtbC3dgpGseNXAo7WG45JnR3iKvaD9x+W4/NRnfSNSUFwfRyWBk
0fyhDJ11Ualx0NyNA2DwAdXf582vnVRIjIMh3EUApn7aDNtz3vROlv/wnMWg5NQ01QBj0HA9ENXP
/X/nMBr/FCva9GSHyXiejbD/OrXmz2DwZH9mnfOuQwxus+WCaqnm+/T/GLuyLTlxZftFrIUAMbzm
PGdNbZf9wrLd3QLEKGa+/m4FblMn2/ee+6IlhUKqcroSpIgdew+d+6eIka4Ha6V4c50x3keTAPFx
1bO7F0L2rR5scxWloITgsY5l+4hOtSpqdnFWf6fRYqchNVFYouaCugiuF5vSDUGUpHm9wtHrNyrK
jLVhKgTpF56vAPL2J9/hKIz/D/4v8iDbZI13yyrGo1PkxRpnjGRHgWQKLqM6BxAdDtGlCayzZCqi
uDpZifuJTEtwGtXI+Zr5NlJhOlZNs6IIzXvdr+dw9eCB8UDH4f6TspOG1aS+6FJupGf/YfYkGs5l
SL2HpYtNr1cpiMIW0xB74T4ykJrVGsqZNXGts7uZSX+GLOS3vm8fhzPpTwjNX3KmV5+TTM2ZxfYL
ZSOUFvUtJQ5QjxmKOLFf+9Tuj7GDcqA5gdGkKRK0Bg41IzhDXDDAzBHAPI/kNh38AjAAfMckGKE2
eZeO0FUAxsfSTWiDSwVHeNAe6+EC/qEhwYB4new7t0ouQACa94iDuLCuQLNKw9Gb2J16eQcJG47Q
pidKdg90k5d1AAySGutgHUcxyIiBfi2BQUBdsl2c6xpwSJRKv5k5E29GPshbxKoXPHaj2dSr4igL
KNMhwKXWcVe4WwjN95fBhfYiqStGMoWEVgosptZqJDs1EigEqJ/hPAuW9JOd9e3Kjp3+PHTFp/87
YUyJ5VEXslVlE63Noqg3H3hWFh3B0YMgqJ9l04ZIWohdhRoJ5uE9TqfvoqhyFEQgTD1lEVLM/zn8
YDNATyyM3N6QjRrZ93IX+D1I0fXBuU9SfXpW/ZajxhdFJTgu0wQyccE9MNedG4HIP6glaKSgRLU0
Tay2QeSC7fKXnRsQtqpsLQ49QML6YULVWruqBZyDJrw0ava54fWrQPXV3QEd9Nb1AJUKLVmByD72
qntSpmwXd7kx+5Cj79XVFtXII159o/ky5Wmzrlo1bZV+ialSmBcWK9TtLGPqtQMwyXUH+c2Jpl3T
gvuvNVYZ/ehHO9/RddEvHAYJhSxuUdSLHBuODHwtddzZsRxkEuiaOKo2OETmuOGIlp5E1A8n+1eP
hjRBtj5uAF5axjS9LFl2WGzUayR0iEzzrwfz4v/wE80+GudfhVYsy5YVYET+51d58KHh735Hsll+
6x5NdbdlgH+obsyuVSsoMbshLqGDuWbMbNZQt0TCGNoGr1Fe4NE7MLUqI3N6JZtyLBBVGRL1jrX5
2k+gXq69sdzRpCnydKU6H5zahpm+SlZ/ZU0yfvNx4FrVID26g5vPBAzn4mSWCUBn+X1yWuNga5Ha
pelDq0XVGSrZFhv1IrtzD5YT/ljsovSiu1P6wQ3RA4iLHbTQAih44vDJ4E341PSdAZYQkyEjbNno
Kq/c4h3LNqVoHAMlIVl/cIsMDBjanRZCSnS8qDy+5ORCNq04l+Gr1if+H3mSpQcKNS+R6PhXTJr7
eAR3FviHdESa7OSWlBJczTTOCk3bzIXPcbwDV+zQpCFqBQEnFmaUP1HTgNj3ZKf1p2C0stlEdkdf
SBzE6g8hXnIgUQRtAZRm8k8pq/On1E2GU5/jE0aFDwoMvUGd8EQFXB7V5ud0DL4nY5kVa6cDCHSZ
LUZIkrWev/XCCsdWiDeD14mkg5cmcMIYKU3E4hZbpD/9Xj8SitxINg8TdY63Ue2En8jeD3a0cyoJ
AMSvU8dyuoCMjASncZ26m7QC7p18Sssb5uPJ6LJpN4Xxl3aMsvNYQS4LqhoqWQ2RNW4FicrR1EDy
Do1Wket0g6/TBRSVQL0n+oENavibp4EHuecI8DbH0RVqcK3Y64mKh0hws6QR+2XaT6FnW6f30gLt
xATuDHdju+VwnqJyz4UKoBvX4iQVOLzauEiJglXRtaZbMZWHfMR9c2ztwd2YSBccvB4gQBrmRWTe
WA/qUQjL5rumnzqIEOt11DjH1uPd7YM5QXATcO9+bbMiPeJ/YbzjuxttQM0JugCTX0dWhH+Jvsbv
P7hfQ78Y1knH8eKAutjqAx04dYkrPG1AvBxyKA38dpqMRB7edQjyhULu7DzbeONX3ymnT7IKfaTS
svLIC8N84VYJCooJfHBjlBZrr451PWs7toBVgQy8cczLgJqwSxPHDGEPC9z7QYr/767yQZgVAYjS
uI5YDeDE2AVt1l0q3wcmVk/MPp420kzrNsXJD2yEmmBa7LTidzZoxYFOrgIXwf/DmX4kHgebcYiq
08OvsvwI6hktsK6+pf5idQfhwcg13mJzWNlgLDwnQ5G92eBy2wZ1bm4t4GffpkDElyFnOOVYpQv6
xnHlIr726t4dcxXHnnUwDCHfk8oAoBgCTS7yRztI7H6wQ424B0gqyIEcd9Ly85Q1EK2tI9AIQmhj
j4C7OuCO/GkeMr/Jz/UE1fRkyn5AZWYltISMA1iWjn0HZy/uwHhU2hM008APuRtqrz23g+zOAG10
c2+xqcAsQuQjwLRgWVAfXmYmb/QOiV1Xyd/pAPZ304CElt3w8JUn7hM0zcavvcWqDdm5tiPcOduh
mPvTHtqpAQUb6xCqaq+Mur26OgvfNkZ8rC2Q4pFqPNmScHgmDzJZOm2Pu4+xoklqRNA9O3iPPO4x
Qn/ZcaETOurwYeGJHgx6Xlqv3CjsdmbSgKGzapN8OwWotkawqr4GurHnQKHudjEoXlo3PEd2iNVu
r+p9l1Z/ZzZgStRI3cvjuNyhVKpboW4L/M/LNPWCKY+uRfBoTjUfat1q5mfIjBWrwPTZjowl76rr
h61SvX+q96f9yId682rRDtG14Y/7DzKKAKuAxs5coPBAiscHiVKFZIj2YBwQYMfWRQyP9Qyz00O9
Aw2hS7SvSsgo0ZI8k4DuRv7Rr8DXBUKuCy5o7CqMyLq2xPZYT606Itp1T1XkgGJbT//shkIgQgae
iFi7f1hDTrGGd4VciT0NUaAGZYwM8O1f0NmRULJuOdVb1oBxbcHLLj7Uo4aAtQ8uD37zhovP77am
bR7W0VB05VfIDZe7IJMMgqeDk57nbhK1GaJZZYC7dGl6605Pzd1av+s+WN3KDhEg1w5O36Xnspi6
fW4Wt8X0r+1pqqad567ec4AKNtAqeqP5x0FgNZkYg0zBP3tnscfXQtRqPYZGc05RuleuoqRsz8z3
0nxHViQTRLgOuvJUokjxUAwDL1c0Q82H8exJ1kRvktB+EKec1jjMT+t5vMw/rv+wldeC/ssxQABS
mokB9k6IF8iwrm8GsDI3Cy98tgoj2a64JaL9MhNrHxrK3r6riXtHWqFK++dammTml7JFFSXNLauD
yXDPiO9vF9P8o4w6YwfcR78uE/STQo5iqwh5/tgCiloTGp1T5z0rAZqafA9hCN0Mv3oV9PCq1ewG
6HG1onkaUy8eQCYQDfF9WbJs88FN/7Ah7RCFXaaX38BulNxIv8zWNDs70jSNaZ/5N1nWtLxP14Bg
4QU3oUo4YECQk1rzLMwMBU8LYbdo44aqvpBtFm82UVJxaLLke2Lzch/Kil2d3hG70Qu9o6v8/NUW
9g9wG+XfDdVrTL8L3K3N2akLExBmIUD2zU7AAAcHqD7jXCgZOxdlDkb7AJj8zPwx8ZG/pUAkvvQ8
3tS1wd/IVFr1xozA5UojOZkIJdrplUbeNAxr2+/kURnKxTtZGVvDqINtq5fj4JQfRWWsGxz9T/QS
lzJPt2bUgrm3ivK3LoldVF+6wOPodzoHs+YL5+80IP84639YTu5e6J0/qCjdTgzqauSBiDIEAjtr
WNFmeJ9Cy9YLVsiAl59tP0dEyIDeHRKP/BCjTvPYlUV4cwobwQSzdz/V3PyzGIf+7+CpkL3zd9u5
31wwHc9rIddS3hNDuB/WMn+YNp4XzGvxRxmugAhBxFKjnmMkn7d9mIntgnp2XKAecLnOUAZuQUK0
qrdOkI3PtKAZUHeeKP6NdckE9FzxFURl0Xco44AMNRjiZ1zILTxfIhsMHphQ4j2plfEGakV7zSZT
vYLyIziL0vkr67WKxpDU7/lYOBcfqPlX04Z2doTA509fbbMaf5W1ffWc1n71aogJ0QPwYG1pAcPp
4SmRasvDRq4LMwy3vJzai6ebXhdTFfogST2yhW7O1qMuvaKJxA+gyuCIwW1Wc5+8kPc+jtlQHpd9
qLfsbUZ8PMbIG+I3LkH8iuRoh6dPHCJUlsa4elG3SzvZQD19KC805trZtnKxStoa4GQ9JNu/1tAU
qklxyuIIsXxYrde0QweVtsY6EO8e8fChekWcqUe2haWPOW0JaT/v/cFOvr9b+mBz0i/6lHpuQOTd
I5juIGwE9PuqlxVuUE4grlYRxFAbAUP2PF58yMaiFFd+4K3+G7Ma0a+1bfAJ+dJwB035GNBBE4Tv
jgmkZjbKk0g8iPPp+yw1RmF8BT4yu6S2LwDXdOUJDKE/PTwj3ZtuUclvJvRyVgVwoxBOLBOcrpR7
WG4jVmoj8EvjX7N0TYF2NSQgItvH3z++6ZBr3VlIgj7RN1cYDYKnAyvAuI7JpLedvZBpCuAfHhJW
2LMbUDT3Dijsev1rKfnm+Htfy6YpjvMzAN/jvSGrdFMwF6KHRnMqYivjV5wZtonqvH3hT/vA84Mn
akxbgbirCb+Y4/DTZAPxdk+dbkUOkAVDYMPomn3gGODi1ivJd4A0DDSZg+JYQMZw3m0MZQoabctH
8gvUBJkft1sqZqKSJapoCjivcBI0N4uJeuTmUSEUjU08RudqKDPBI6xzBbhnRA0FujDZIoac4PYN
/iSyUXXN9GtiLieh2hrXcZKtcqFcHfX5unKr/B5Ikd/BYJHf+x4yB40AD73tJYGzKvS0XYKjPM+T
7+SHCC0mjExZZ6MRx2Ut9TJdnyP9/WKeN4I28SbjE7/QjstPNYzsNYb4HcRB8Tss9nHK65XNOPCh
vyaiLpR7I4OqIbNN45zJMtgK2WQoK1EGmPZhowkaLg3ZaJZsNGyNclw7og3WZEMJlqHmbWisoJP0
c7wsrFCyrZqq3v1ua7ArtdsyY+BrlwCRO6XbvFu+Ga/DKR3fmjhoEesX8bONA+DOVYF/hVR2Dq33
CVwkKGI5hEzdCxZ6q9Lu8qeI8ewJfCz5k1u7ZxtX9wvZOR62W6ghQZCL1OwCzVIubBMFx1D83M5G
2fB6q0wAxggc0aJQ5ib/QZ7ibe/fUDA1gkwVmGI9Kr0t8J3erLEC9dZt3E/fSEdl0Uz5MHzQX6GZ
ekI8Bv9qaK+gwrwAcmbyN3Gcj6CLkohEduVQr22OZHNnKfNGNmocPYtfp/NcOZvJIQcT8g3UACAi
BUPIarHNu+k9qgiBQgnVTPIFaDFee8h6IBIENjRqpiqQ5a4+JSNdtZ2k3HUFbgC+W6agE26dG6qb
EJUS4TeWgDrZiKVzW+xTCPSjtOMfZKJJ8qdeM4nvtl60mMitKO2d57mQVdChr0wHwVTUiblHNvzn
7AsJCmCapGbxpWFQWp+tovsTL6L8OLVZAWk+e1OYiXwF1dYJ9AHuRSDPdUGktjvUjD2RabFTzxhG
nOPJb8qg7Jm44ASimV5kFUCIeptljSfs7uCZ9n/bq64kqkjBcLsxjPw84yknjuIld0zelYMUlxhC
hE27xM+eBvA9WyFYWkaZ508tKC6fpOcVO/IrJxMJZfIrWj77gRaBb0Jj1LG4f5gwFnYMPPHAifHA
glH1ZbUNwxBCjJpGY1lH9Big9X2RIWq3PgkJ8KSw6rslhsreRGbBISfK2qOLR8rRh/AEypmYc6dm
0pwZykbatUIqcPMwYdj+N8sU45HsHquce5GhlrbFt3e0v/XSMPaVgxMs6/36BWjA5sV0pALynId7
slEjjD9GKeQz+AUliND29FHQJxWJDmSvXnQkE31uZK/6MAYMd/qXL/gFZ98eBW3A1csAMhhetlWt
qA+uiu3PHjPfobJePCnLY29QRUVUprM/5yo39iimh/TJ+NT2EL3gROyN6PZ1ZvMGQUN6BWRA7KcG
MimzcSb+JldqsihExnuA+ts8b0x9e1J5fba4HV0yCUXICPWA70UY8E0kpDwWRRy/V5MGjZfei2n1
8XPTyT/IC0igcJ8wSCrT0K6KCVR1bX/t5IB3kpGGR4/lDoAtpdzP52x92AZ06BrhIHuls7bv2P4t
a6qdtMIWqtJlUxwqkd/yoL+BPRrU524FWovlLKlUNZk7OghKCLvumBnkq+UE2UgjLl9WfDQhA0mu
gNqtcuHy4//K8EKEL8QEs7iM0Eww+sqcyWUW++98ydZBmy4sQXcO5vWSOWevQYjXHkAxzmugABHo
8W6dbXs3DiGaFWRK2/1YxP6NJqipGikPCDUls/OyotHLwL2JIgxXS+piJ2pofSiCG65PU22tTUAu
0VjxFjUDKGAsJSTUHFJA9LQ+YlwNDHLiZG4HaCWSdR5DDnLntWN8JFuVlT9n5zXkTUYTirpbhOUQ
p9fRvcCNk6NS2R1sdJN5IluXJ0fPmqLThyjd3LU0DWePbM6GHL0iRtTV9F8tXOI20jPUEWw/9ueg
De5D0bHnrmPy1UvK2Vx5Zn3qnQFMGtorHcuPi7LBuwcqs57DppwXCaOIVxAgyNJgDx6lNUNY/QsK
19qVWzs+yA778iVJord6MssvENbiWxfx5sOk3fjYriCfaz4LJBlHnG4Hu7lJb9r1QG1+DcFAvO09
ziBF3vSfcjb+tHsgr0IRr7mpI+6cWt10GdQd5p4f8Y9DPdE92B6Gv1wetvp/bE8uyNbW+JF7nvTO
nRrTcJ170+B0JnGtOjxMCPvPsq2622KGUFJ1GpT3RqYW0dC7Wx0eJDxkKsu9yvn7wgc/c8Yvfkpp
oZAc2KC9nYTvxBH/gS6exlbTdc2KuuTYM292bPS3qja6dj8ZTfSMT5/fnImtY7y9nwdtol4MbnWB
oMd9Mfl2/Iz3FCQpf7lK00FORvqILGgbNWPsBGtcZYodDemnVGPvb4vWzpBU6FKxRnWrOrQuym2d
+lR37rlL2mLv9764Lo1XZREi5S2uiFPs/CkyVuzJVrguLofkqAr5mdKXlKqkvGZSA1RqKhkBnYDM
J00MBpAcXpOirham1jTwGq5LnFWTSkXQFNVZT3cECBmEKUd8GTAdTvBc9kJuSl0bYW2YzPxLoKsU
HL/zL1FcthAB7l/aojjkrpvdEUbN79QbhzS9/7kYRdpn84w5BfupBpZ5MZEbUCA/PB4CN613ooY8
hgYpZ9AJgchBTyyrYhENG+hajJvFRr+ATMd+p5pOrJetUr3WdK3wENb8R59xpNDJGcAi9wyxkcPD
JvM/wGlbVLIN47HWlXuTrubzLc+4dZVEuXsRVAdbdv6hdOq3LgIylBoRBxMO2YQp7Qg/6mhk6eIw
WsfBjYrURGCIoRbAKeRzD/W5A9QacOtMTPlMNtdKtepM9R6wtDlJ6fwotCtKUIarDOWB10HyXEdj
8twJr31q1AGiq60A7hD2zAuBCk/kOqs7xMyAWOucEZTqUXFbikGoaETaP+dC+zmL1Se38t3nksfe
UzU9OWnbJIAy4G8feJY/5mEfVu5e2Xm+Jl8V5t6zUsLehGVnb2lIE6icHZAu9dOjDbJlgK/TYlO0
LbvbLuiBm7ZuIMWAoVFwdo9KNH7fTpuapfaG5xDVYTWIPZSunchCYSON6fpAsugxzlDZIbL7F2B3
/WPsTxUkmmSaWasqFvUZ2KbhwAZ1MNKyPoPfBAgfS19YaEwN+TX+MJTzkt9NL7bMfC4zlCKkkAJp
Q8T1Q2TMrkKjy/OG/eyJOB0w0a6NDBQzKEjFLHB56JKPgjAfbtve0aoBMYRG1heUhkavZSw/iynw
ToE+cvFJojoAdXLTYKsr9+x2WFGX6XFfMbH2bVlvUZSEGTIiJ4ksl27A6mTsoAEmURr5j6129P8C
jSMTWbI8WtMAQEsg43+50TBxIiTR4zHFrRCBgxLC96uJRd0lK1R3od7SLDbQ6uW7WGYoiAQkMLfS
v4E/wMFE1Pzc64Z6httqJd8SmMDcjjmqBqWz5Qjw4FxlpqDz1Ma5ofG8vIkwRV2aavDZgN+hLbdU
HyiMZJ/nmu6v6lFcQjbGQxSOUFVgoEsDqeeY7XhK8D21MtTdL4gXX8bTDqKHANBp9AVNaNz8FpLb
yYZVU7pOytg64IQfveJyF16BRb5RLXPNoK+JzAm4u8LxAN6tBLDT2D0HOfhPy4E328m1oYSrbU5m
AJeeX+m9H1go4e6Cjj1ZnoWLcAQKBTCmj19pwsu7DmpL8b6pfdDcSU3ZEyG4jpJZ3S1i3nmvCrjo
1WS3Apf5yAD7LAIGp6UZ49YHPaYupSIjro3xKmesQ8KlLM6lLz42jRODp2sxPvhkesnUeT7w7cC5
oBptOqXcG09R1UzgqMFwsUG7A58IjQtZ3JsIpSK/81tsUlX2sfC/lbnXXpsib6/mMOI6RWOVIMDu
KlAf5wOyz7rBmzm/gn4WmPpkRIm6AEJHRWii4ZqTQF4KpMw1tD2+H9ziuY67nR+MkHiIjfq1w2kB
gpNJfyQbUOLGCVnqAgVu5TaF0OlVNgYEkuwYutlBCxB+ILkZb0OJ0/cAtUaVDeoGBBbAf22Xrhrb
Sw8mCxFWHF+WcAeFKVA5p07uZF8fIiA0rDQAaBjMw+gjllOBDgXZ5awv7qi16Td1FZmbfvTwHxwM
Cd/ivd+vVeGizs9w8mOaGfyF577YhEWcIsKg3BeeCOt56t5oQA4JgN1bCejFVnUVXvABWP80XDfJ
eIbvlO5GGqHr44ywd+zmaTFlXIGaN4UO7xF3sR3xh1ITSfDizuO69N/yQMhTYmUJAASoeYKCeK1p
Q36+lmTuA7jgqzd6SZGd5dF4iANoNpmixyWmCqEjhKi3HPFool6TWt+4XTtHgA6CrR2Ar9XqDPkM
SVO8F4vMWlui/4q4bQkYihyemev0zx7PbZA/preGBfYBdYH9OjfdbOfXZgY0gujZHizv4TEwwlOm
RnPtOsFb4GWdBrF/9x3PfM8rUCR0lsH2EPdMX8JYnqEnzDY5+HA2WpTlHulmjOruDmEHVMIxxQBT
gS0x7PIsDdQPdAk7ZkaYvY8TIEZe5MqrGWfpcy08uYosnJlBaIKqldy5FJVpf2gaaHlcQnzo3PHU
eZkkXyZY2K6y3qug+yC29EwN/OlvMw2RPNZPWHo40rN1pCfm8ph9nNbeSro3p5MbaJWyvSX85DYV
mbxRjxrcdFFKIjuxNfWs3SugWF2e75GMGq5Fn/U45wKd1dCXUOovHMlSKoVSOJu14b3MM53encIz
Nf4A4NCRutBoBt+8Odtj7REuk6hCDs+VwPm0HZL3xizfqKy0xnEbYncS2qtjEe5l27EzlaRSQ/Yq
tIO1j5rQLdly7UsTqE21j46r3sg+1HYfbHpskulNyGPZadmk8rtNZQbNCy8Yijx7CBBCH9b4IwLC
+hLnxbjK9BBVyMEpN0AfWvNkQloDFDuAZgy6oZ4D5DaIwpJsu9hiM08vBaowwJT5y5GM2eCml8oZ
n3HG8fY0udip55h4XBoKpcyIy7VrVM53G5Bw8ItMUPBqgiAxLwMFvhs0VB1NPXz3//Z9g+0e7Phr
7psVTgJoaSpL2i++tPL9snZZErv2dmCobKaKETF2uMHkxQFItuFKpg8NKJOu5FH62WG2A1O1QcZe
bZZXLf6wkDAWYwlhZrx+DSPNnJXpoPCnNa1zD4VqB4mB/ueL2fCSba9B1oupz4avfIjVkQ/QeQpZ
3x6WSkEqMoTc788JCpDTLE3QCvR+rpgrD8kYhMW/tqEJ38tSQAG6ACpMmm3HXtiX6ek4EDGPXyHG
CIw+SDxcD89eW+KuwNr6CB10+xxNgX2mHu5artqViKyCjUsdyOaCT0LtOP5kZ58uj/GhIbCxpkJM
QMrNLcIf3mqutXyozizzErrgEvwkYRmHt6EKtogH8hNUg/BnQtWaVLeZxc60SmtASHFqehGWVR7s
bkRGDzB+qKFGNfCGsWfvFCprj5R2CP2MXeZZUkOlMc38p9+HTAXNbjp9sKm84Yj6GRPfniw75Z87
1N7uWj8vsm0D0EqJDP2VaSFpUpNOfDs9Qr8MUEdyCW3RrU0JaCf5pB5E1lajg+AzXpu/XVepQG56
BTZLqhdJPae5pg07zhUhNMSj6DiXj9AQB/TjrBkNsOq/nPVa2gnY2xV4cVeTDnG76Zg/mUiuVZNX
3MhETVZU/tZsuLemIcB52RP1+jL94Ev2pLAhbAWmJk8nd+gjmz9v/R9BH3KikA0vjR/04S8fOw1n
V/1f49Zg6PE48lxB+D2CruJ1HAv2NlaA5wvDmw409KBRBY2aKd7SkIUqBNhoQDQXaJA3bpjyqe8b
qIdjRB5TlUMrMrwzrhA/V/H3NC3XBd5QX6au7HciTdMj/nOnt5Clb+QAAhTcwawquDv5jXfgyF2S
LJRMoUYAo+mkOG0tGZUhz4BEkqGx9Z0huiR1EaEUxgGYcBlHISjJ6/ZPmjSMCu926j6OC1qXFGm+
Hky+Ao4TPM186p9QjViuoyRNf0zWF4ZH2Z8eHmirIqxAOMkNAUh1EL1OzAFSAAeULV3QklSwSxAY
hcSzNUVZiAZSd1TnhSNVlBp8TyNqBBV2LWNHw7NpGJk9OO9RK7SmxA/rcDpvAgeXiH/njci2uPV4
8C55oyEOxB4E2ii26Yz60obT6/hLyhyVBx04nzKw3PdNL9coH7QQMFOQXtE+pG+OeASECOUzM4v0
0usUuz+l1dqsZXZs9dC2Cm/PRJCAJx35+Ljg/BZl9Z1GFvvCY8vfJ1KOd1s40aa0WfllaPyrZwjj
r9xXh8nPva+Fioc1gqTGLoA6NfYD32UJeuPDgFI9PELjeDj4CI+uqpGjfpCM3oTiIxPHiTEL4QMF
J3cTs9Tf8LZtnoAibZ8qC3eEHKVtGau3tYFsgU6dfmhauR/M0LiUVodolv+5ZMlnCE4m70kTd0i8
qGSHt0v8Hk/IA0+A0Nx41mSfIiQ1gUOP3zU3/DkDnGtNbmk6thvmo3iaZpNgOHTCOPPUdzZsip9x
L2cXsCCyCwDAiEK4BNcmg0jj6qB9wG2BR+o8T/4hiKFTXJageBNAhWuSl0CmkEBNeyu+gTTJcP50
bHavHUs8uQVAzr7Z5FfoZtp/lCVi+zTkuflxSLOLs6mdl2EU2nKPk+O0KQfVvJTm0KNmYTKPpm3U
L0GPot7Q+Upz4AasX2QvQpDGicq9uRniUHFUbMFQ2r3x0G7PogPolYZRawTPfeauaRQr3r3FFagK
JlSmIdHVvQ12nK5bPHQOP7POnLn4Y/uVuaUeq0ClF4NMYouapfEMRSeUR6JwE+EEYL4MCN/54zYP
wmYVQdH1Sk3pVtUVoYBuHYGucUM2E7/wddTNMuQ58465bRzJTh40+TBEac4XKOiG0G3GvuSx7EG+
DbjUdlOND+5hgoZhVoLEE+JsA3CkTZmsRc7zm4hba2OwZPqcRRHykjz8y3Mh5Ifb2vcgFojW5UV7
H2X8tXeqt1G/BImFzdS9QpY5JMnHYku2ZQLM1kc8pfLLbDfNrUx7dgSvBjtPvAHqmLrzuI6ss226
gEBPqabmgIs2iUqLRj4ueVzdVyjJDqv0RGscJtKtLvFeFzWoJwBy+FoDk7OTQGYcaCiQxO/CL6K2
qoNhGsUutdr4q3TFLumj4hOoLsYTiH9xr9L2gk9vYjSqWzyNe8UT9lSFAB9WHpKLptGyJyN12RMH
b8BxzLnE7fcfG/VwU24hYPVEK03Xwd2wMFHMIctNowQkjpOGnTThyjecmxA4Awfcqw3aux0DXPEC
4kZxLiENu7elLJ8z4ZnrnOXdxkQZ4Jo+GBwPn6TKkOH1oDhWWS3OK6OPV54eQW4m3QRaZmwihbFM
dNkWnHCoySFBMvKi+Qb/TagHjrKNnzjNps1scWtTU51VGIodMijiU9U6X9zacv90qwknat/+Mqjg
p2saKwW9thTHNe3KQ/ZFybLe+FVTbxtNApfqYjxmRuAYyWobKiu6aZ0u/DieaJ5cLYtnewCQ7+S4
LKHJ2Y8PUFvPkuiPwAj+So0ufxmmmJ2HFhcjP5D1t6FudkPglZ9BCVIcRDBo2VXH+TKprzTf2aij
xF7gwYq75k2o8Nlrp/rbBP2AtVTTPsl5g8Kb6YcLjstTOmT1M5FpxtL6MYYuYnBKmXuH9z6C5zF0
JZIg9080jkrz3bKSbgNKz6OsVXSfvK4NN8F4mGogkOfR2ACaOeZZgz9NPD7wdlLXYpw+WaYMX5oh
zy8F9LjXhmWzW+1PPygaQg2XGf5MLUSyloBJnNrNpkQCFR88AP9aCDgk9V/qNlobjnp40hfnsXyl
QVl26bHn9h9NwZw/xtQAx3xnxX/3nxse138nrfl3BSWLT0jYRni+jf61a3l6appp2iso6T1HLT4t
JmPra98BkKcXoQLkMEGO4hs+j2JddcJ9tsMIdXu5hfRtaUCs1vFrlCz5qEKfmkE9UeN3sX3Oobhd
BGEbrMiGQqMYUdOqOta9/9MP1O8K3GmgSFhs5JyEGeR+J++y2POyN8E1zsC8UGXqiSb6wvw+qRKw
MPAHHHkH3HICwtXXoEbhAueZJuozm2rzP4x92XbbOrbtr+yR58s6AIiGvOPsehDVWpIty3Zi54Uj
dhz2Pdh+/Z2EsiPvVJ0694WDCwBpm2YDrDUbVEmf2lqwRQlAL1YeYXYXV8lMJpusLWAa4V1WJ6ju
EOV/7jR/s3lBfkxe7hTW57ClUGeHKjQyQk1zP+kUYPAx21siaO5NO5P5hyZwzkoUWqBNbcoMzUiX
bpfC9DFO2J0/b5LQGg8UCT5XFFwuzDDIHCKxJ1FNNONM22WTomgcpkLiecaxl8GpCPGX9t2m6MGk
c3mCNXHS31Zth4SxBAMNKgx0V+TRGZmUn03XzprAk1pBSsSb7MqCGO+vMbRDipwgTbhpRQaBZT95
N19p0eJnVRmYpuYLbjYJvD+BDpPRjQk7yEaeCLMXJjJHVTD02IDH8fGoMoOMq4UEArSWI2cDGrja
lDTJdwMKSgslRXM2mwmVGa+ogK1oSaovbX29jVXK7s0AVNWzHZvwBpSgGKZeNorU0yz9eUA6xu9x
CdN5xsNZDG6WgPuwW87ygJdY1gTcV/sF+r3TOdMc611F0rewjzwQBcDNI/o5xDwCn6b0xEI4F0EP
rmRIlGtYj89hhDKch8859y4PpXF6zOaHtnKyVZpDgA3m9MBQmAeXmu4yhjzokNteOfg+qFz5d9Ji
rol/Nr0dZUpvcbvTW2QQ2rUvJ6xB57bL2DwiT8qpTk5D4XGIFwUomCiglYU6lWE5ovrKIJH8q00k
Zbqp3eCeOZPe9Egqf+EaopCtCl9t8Ps8HhJ+hIK0fRuUDUQh7SZ8LR1rX0FK1wu1dm+simA5QZro
zmcWnrFpF3dptMILhyce3FDgfiQHqGBhxX3OCuRO/fK+ngPTAvusGorZCZi6FSk9OAqQs/1jYnx8
j22IBySh7B+hnB2tXTxcns/HrL+lKoc6cGG3a2312a6xxh5rA/44RQTg9JJRZCW6HvyN6PmSTYkE
FEMCAXrtRQkTGdBwQf3xX2P8IWdfACgjY8UPck6QTk0JOlauB35gUEfLXN++KedIYdlbLs0YMzp2
MC1U0zeBRxfpGVZWNyPr8p1OwRNTFpahVV2sCBugFjWHVQuWj9kzG5IOmF8VuvPspCpuqW9D63uq
QcCVzrhFRilfUjewn+Aw+THUIWRFrr0h6N+ruB2/tV3dLXpl2ycaxfyUJUNwN0B54Npkz+1VJR6Q
6Bq2OnXkkUo7fKqydUUc9hT1SfRUZOtmDmCfOp2H7qlp8r20EuckJs2eJqu4RKyT7CkX6YfoV5+V
2MnjCBZEAfRUbVufy7FUd7JH/oUkwZeuC9sbh3ZI9M6dfREXEHuJ+Bqs4lfWOnIJmKV1D073G1HB
+FVwa85C9cHRtMsqeUs692P75IL11w9ujxcZimfzRcuD3DoDbL5kIWFPY6B8E4G8iZXL3PdrpOmb
I4b56xNBCuwwjc6mGxT1tIMJUAAc2jPZ1rXWz1Obj/sSasDoGsZnrhMK2QPRAFePEAWPJOmeJxYN
+yRPJi9Ik/GZWViyODQINnZjYYEH1w3wq4AQ2pt4wv2xL2FCDSeKuf9DrFn4mOLrB+ee+sWOkuJ4
3RDgPT6EIES86CDES/Tv7VhRRfhYwKvQfLCQgOvAJp5s5Of++ohd265fsWmAsLHKB49DD+SldmfP
CVZ/66HfuGqjtr6BRb31EIri0Uy5wqovPCJlegsB6xoA70AuTAcLrVc4ypKzxHXdEx+MfX+ew8Ev
fRX79klPwBRqpCqPfSt+bigo98e4xooWdJBxndalBX8+szWDin0xBuRygDm0tjEFspru8ko1r92O
TfFhb3avE6QP790Pu1XiYmg6Zj+nUdfxAnowinB4tATOSxb13bGIUejKQh6DmESCbTWH7tAEYLsg
Z2F6ZeS0KLeGX01nTOP8yEeCyZGXTzG8xBTcr+YSgdl0RuNyqpH1zSesPntUbhemx9eweuJRHK5M
WHRaAWNogVHFyeD1vIu3AevSh8LJw1uek1vQ6NIHF1XBBz/RahHhc7kzbWIK9WEKkq8oBixFEzrn
3gV8Me9gWGBVrv1FZn69VvgrNiYEFR+E1WAEXoPHz9AsjuBi4lSHiLhbSQv3jriSKLxWumoFHCMM
jufG6waM1qfAYnwZxVDnty1bHSOlFQAJkXPZS/OJQPgmUcu+EvBTMN1mYNrHzxk0jr04m9JDA6G9
fRswvgazvjkLyIB6qRDxNyHtneIF/+Fn3bpmVfE6zlayeTUQUKDtDqrLBnBiNolN6K4T3emqXnpF
o7RxIba91f2QQZHHyWIgcMvuGqeWtwCDxKBpIt0GynJ3708ziGcqK3Ezyem+pZgSFYGbbqtpgj7A
zGbx8SJLaMrvDJHFct1mM44QZb1SXWgB2zP89nfhTIYxI3I7872LnMOv4y9n46zZ/NarYgkCH4pk
3hXGa1EUxYrMrtcGwnvpmER3DIZydYX2mr0KEjOXsSa0wlZvgb3oPPiDgT6D2eIi6iPyIJHGP/W0
2zltvO95UX5u1dRs/SANN73j82fHVV41SPFNBrpdYt4RHCZIyN4Hqq4XkCAK1hIZumUzZ6dMRsps
nCzehVXY7a6pKz2LCphO03YN57EpUhq7a5MZZk7Z1/RHnWH5h1L2zOsoI1jPwctFLXwFioMAEUws
QjeoNo1ICOY/c+wmdX0HK1e+gQ+nvoTOPNx0FFaWbzU8jBamTZlDopEyLOxk8PEUTkKyHV5nr2ag
+YHmDLqRbIe065frSU17bvP8RkzBw+Wcpq0bY2hZ9HdIimRfwxLJC4CGvrcc84hO+OJB6HbYYB6Q
7oZuLO5R/3EXtIrq70Tf0FZUb8jUtaDd5eLOhl7pjQUFHXDJSPeksvprMJ8MC7tDn03Vs39nrY12
iVEtmRyn2mrkyK+qJx+kt80QvH9zIG+QnluEQFUvehsilZfYdAHKV3nj5IptlY4PGn/DWenQPxYD
5svKmsgLFJVSz8pVdhTOODyEUBg17SMDPCRsMr6FAhh9wRSgoDmmoLW8qxskzc37vZ2/BJe3vokh
TPM1CvGkXT8Rl69Bkbh031HnctilTRZyXQriH8p6nhNYVucZzTij6kYLBV2lpRglr5BNcrUXWgWu
m5GWm6Za3ABz8mQE5cx4P0+jgxWCtTnji66bqx2AafstvLYNdRwCL5o+Of4GIoheJnRDTrIs0ltM
JeEHpyDQgv8TJn+/9vox8CQ4eoff2quUFbdFCnWEudOMT0s/oAuzKxTEmVzRXTpqPlirjEvqAcue
3Ea+OHR2ynIvqTQDdq5im0FU7rlWFKuYlCwvvSVk5ZaFyBu8o9CbQjf3PCpQFxFcWsqBrwqnDlfW
NyPt0s/FCLO5hAPEci/icr91mzHKFg3oD26x6izYceP7vw9nUVkojKhby3KAEqdQh7IUMIamLZv1
ac1eFKQtbJBc3JHzEWaw6TBhXliegrjMIalswGVMR2vF+TJ2IhsUEpyZt+ndqKVzKKuMAFVUvvGs
p+eg5eScEKiMOrFSGxMGYS3vQ3CM5j6zsYHOXsNBJl0CqEPPxIWWdxdCZzfkU33QITRSUSjN5tK3
aTEb3+dYwIdqfApQYqPQwSTQtfLjsttbPuZ5Zg/ejvNkkMFE0oUisWcanXnMRUvtGkvKXikrATsz
ZRsG3x/w44ptD8vqHXzSAGUBHhiuOijqXDem7dewMAa+gQ+0WkGJb/JIiyKH8Uq7eqiZPdNWw5CK
xEAZmCbjvGY82EzoaCW3U+c8XNtJqYEnBwTHIlkArcxpvO1hU/l5AGSBkt5/dCCxcx6QLxzn5oyB
8Yk5EjTG5rAErXvjDE63skpAoyLf6nf1zC+G58wBDFH+MLLGWfPUJstqqMVDn/fWnQzVxkRgfYmH
v48PFRx+zXjTGdTSxyzFvYw3B83jk/n8JrqOV1MSrbOugNXNnJHP3bYcFgAMvmEs2Zi2jBPIeMy9
nINjsGgZwFQQD6KLjjDEpuu6kT2IVD+ngYW40XnOUQCKx5/pPDNP/RBfsgLgM0O0dB5q+i9T1gmQ
nwSFeeihaujKAFRT7CSHOHwg4i7Eiurvse7Dcoe3dL3QVKL/Ot7vIkywbUtu7Tk70NAgOgYcQkBz
NKT4Py3mZE3qgiNn0gmV9NUpjcHxnzKIcpo2M9jV2bAkw6BXpm1w6LEATO+kNT5vhfOEC5TfD0BZ
YLJnfW5JBazqgBvRhGSEzHcqRx/cUvSG6SAh69aHN2PGAaAddflTYb6GGCKm/Yer3nxmXn9dAHyc
CxG539DFZo43d4qsIofOZ+kGyFVk5ocYYux9A1n2ec9sfMCiL21DToZN1IfHa+f/OPbfDXHcYliH
bZIBIONi7t6WILtEpNmWEUWWCwKQh57k9Topy/DccmC1Mjevn8MatiWDZu98ZgNVGRyRgUDeTY1D
Nzxs2I3bOxCRIeNL1Tlw4YaSM5QT7eYxqqsnEiTRa6zhMWbnbnUq/K46pLFVL02Hj5lDQbLxxYbR
w7qxZQF2S6yvRzqcElgsImtWN6S6scRs30yC7Gte6jutgiaAccgTmLJwz8nz7w0j+kvjyngZ+kVz
qrmmm2GwyA3WA1CSC62bIHNRUIxzBh3hkOzjHmxI3sAAPIh0vysDWE2VM1stSgg2wq7wlQKXzbSZ
Tdo86hzvEfB9UIZr9T1EpYNVHY011LAiTMBziNOskOT9K772T0ICESaT4Uh6oGUUxVulYv0AN0yZ
bzhKWs8xK89jMfj3JTSScUM7L6b5OkpD+vGZ8fpsTal/L6PxNowr8lZDK+9O2sQ9Ce/B9+vgM4SS
qiNzsdY1q3+K3MASxRmxI73dL1PST3vdk/cQ/M8H7o9IuTTusIktop+k5YKvm2Rv/2ZAJvlslEqQ
Q0ee7zCmDti3PVIZeedD9WAOTYfdj+SQZu4Xi8QwxfOHcUUwgwdbmYiHrMvUEfry52ZS/GFSuXiQ
VXeyCe7H0ihFERh1bWGKG8L5xkmaBbTkQuDHsOE0Dg+s9h0I4g58+VuHCc0QM7gTLaASJoa+R3ET
2ACMVhJqySDVDCoJ126f548adfR9wJDHSxKVPVYy4w8x9UyfacliBpVvN04Pps0i4bhiWR2ixIfx
18MvZxul/TDB7sJus0cat91DFK8wb0wOXdisIS027rJ5QY+bLTmYdhMCkoBXbjaAIQz+Tbeo5qze
0LBuifdk68Gehx+oBdz5pUfNKcFL3Dj2PUBi1da0meNGkyZUc8bQxKlbRDcCqG5zGtMUDrMQHmwb
luWUAwxWWT4k/Eog1JlfoCIQpvejBnqzxTLxu51Dvq7r3xRptZePALIEHKClKfLpOghp/TTZyTcL
GKnvZdPskf7snuVQZStIZtUH1Bs1pAbiky+x4Jw4BRi1SvQLtN5SaLC8COLG27FE5cyEUROuY2T1
PneN5gCmgr8Wz8OgjvncRyoF+HAUR0fowDPjQTNls9/adGuBTnYPpP93016XcBuNWU7WlMZY7OcD
YDLN1O3gdfFzT8xtkEfsdlAF/N96xTzOnIUIfkwrBpGWOZ/V5PDEiOMBynm/smBgyYeQabvG/asG
B/NgWtoYQJ9clsEh04W9cMtUnwql+R6rGrmME9m+vijlN6+aZM4SKx2GqWgBVG4KMrnp5o0LcGpt
PUHk0tmkTAOmPWkkKmNnn4/6bkSO/GQ2Isz4yUmqJVW6RL7+r3Y8ZTamq324vbYhhVxB97XjXlez
Y5mOL4bWl6bBl7iQ4p6hpnjnWhQqujOtz+3bEiTyjt1k3SS+pOzFNPOsUduUyX5lwvnoTKXyHquw
+q4Cc//D0Qq//41b9fUhYdOLKGnzlKpuDbR29TKUMSwTko6trdQtX/pc7yGOEECmmgPvXgfQn5jb
44ZqT9moXJvDQW1GqhaHV7HTfjgcOPo9hBeCx4k2mBUjcVBYCpolJNkkox28OLW756kgD03Gyts8
qsBIntu71i6Wje0PN5bq+XPzalozNWY3LhIASxNGvgIFwK3s2wn3NZRUoClmMppw1HSOcTlCkheX
2sOcxTlm47S55jLNiFqRjZhGMB4oX1SFU0Inkp0klIL2wPZ8URWfyRBxV+4dXn9pcl7f56Kp702T
j6ZqbppU6S/A+AGMqQU5QfVjsXdFCBaD2U0nHy9t2rx8aDMDP8SXXdMqsqR2PGdUxV4006LgIFS4
k2RvYbsk/Ri9xXbleBEq7rcB5JEOfgZCAGky8dJQCOq3NXsrfDUuXBT97mWmNYBCTbgB+cp61NKD
zVcNsLCI74GWC7ACBJwoTbX4lkFEcYwC8ZwQ5HNiFPIA0Ag3rUuzJ0aiMxTxylfXgeK9H7rjKS8q
uU8kZChNB+6WEMDbb2pIa7DNZv4Q5qj3scZVMAPShL0orpwH/CL1LsJDuY6bznrWtL2cIfMb6fld
Nh7hAA0BWb+qwYmtbxXevBvA8EGcF7A424wliooyK1P4ysyxCFAuvMQjqqgbe44vs0D4mwGQPoCZ
11YO+Fv+NN31JEvvwJ2imEGijHDtAFQivYv9li7qtPvZwZNyukvnjt+OMB2Br9BR1hQCdKg8mFM5
kabLGpoTu5TRp9Gy5AsFhn4J1RskpFC0+cKBsrGjVr20fVlv4r6INlHmqJduRE4Q1m2fawgk39Ta
JUvTzqvhudR+cG6qPL0F+UAu6nIEL82y+i2xubUF4W30eqeij5Zy2ZH7yYuJfC2GBwI41NxlNqXt
HnD5yZ2lbfqYQ3R/UcQuXMHwkdy1zBnnt+NwpJ1y99IBxH2OLnqToAzAkAq8hkv493FcWP0RFqdf
mnHSt0Mf8W0081QIyDzPFLfwIqu7/sDmEGUwX7uQmYBXK8j9PhDWczMgFs0Kqapqa8Khd+5Dqeo1
XNq6TWaYNAbTD8VVD0v3ft9ltC82UQH6oYTmKNBnWGr45T4nwAMRpOfOPbhXkP9XxRFLc7rDUppv
28pvbvEOLldAb6aPQsIPVtqT/7WJraNyAU1e1OMmLcvmlI5IgYICCGJk59enzHXKQ18mzXKyx+jV
lwrzm2h6sRz6c+4dNLF9mq/CGIAvVYQU6BBcl+smiKvxUArg74oB13cYQKiXKe7eeVfaDm69Pq1R
dM71grLWutds4DvfBYPUBbDgC5NAoTu1/RpD5TcDmgaq6fyxhTr/isFj4VBbQXZo2eSu4jBTj25a
5IthFo/9MUBG+d2tw2LBLAlj9BAArKG0PqeBb30G96+7KVLcRCaEcw20DPvYXpswsVtov0dttUbe
JPUYSfuV5TrRS2w537Iq9k9x504nFeffbcbjl1jraqWQY9viq4EQVSLVZfEXhhsZvvYT98zRbl86
C6iE9cdW5e3joH6O17WtN0OZkLU5nJL0rsJH5yHvawbRFBTN5HlEwvEcdh0/dzCWsbpGHkxUBQVo
MhNEok1otRgxONzBB6sLd+aooVfQM+cOXgt/nQPzdXdpaUicj43il5MPcGuos2rNwhBScXx6jqd+
/EqiXHhSFt0BCoLknP7VPs7tzq/2ebzv+OPXAWh3b9Djz/EtnuQU3kg3mKzXy6HT8CXjDjS37d76
HOMr4oWCh/t8/p/Ane+Msv90autq/FxixjW3FhBJuht95/J/G8buluZ4hgXUY760DklAQGPAABA6
fs5jaLAy+wujtX+I2wiEpDmMSh/YL2jmwPkbYe2CDvA/HNTa/qznjFObg0QrC3xFyn93EEoe8sGn
aps7o7XpRAj9qziz7roqsL0eH8CvpWLraIjbdyifPpXtkH1p4wiiC0mSHrMimvZxyuN1k7DoyR2q
aGGj0P+e2OmiLS1rJfIQJRJLCahXYyN0Jw8Ad4GUBoqJN7JUHtygrqql6SZzbBEFKD8AdxFncu0i
v3We6h58UgA8X/k4rAhgJ1C0TW5rIBFfagvWVG3WD6dS5OnWtsUAjH1Db/uiZwvXj++dNK/vMmUH
Oyja022BTOodlLHDZVhK9pxQWEmRsfnRUxR4VVa8jTEO9BlrH1DiwhsCSeQFbaFFNDaBE3oqHbwJ
7yaYUM1hoqCBV7Uwt+i7e8Hq4h66f0S091GSdvc2TFhPuR9g6TVHc3tMYKdjVxqTNLnlxKkfwdSr
HxuutxCPqU6Xpgn4bguQrp3pDB348wFkpZaml6scC0kS/DCdEryXx++mA2atNU6Q7X3t76Aiqj+H
NO+3jRWrWdsFJkd9AzaEnr7l8LWFQgj1b7Cw4GeOFbFpd6cM7gZDkAKvyJMdQBZQ7tHD4yXfRAgn
+4xMP8NSd5fwkq0KHVTq5sHCgbrN0PdLW/j+TUpGeoiZdlcJG6wHLTET4RUFTz9jS2lDMLF08aDx
uv7qOnCOoGHxDvvpYtE4WDmH3IbEBaVfrM6yzzPV5WDai7Ycv46t/OLmXKxV02fLMXWx+Inl1xbe
DbAr8xOs+Tt33cPFZI/pbw3hdzxENnHGB1cHfMEtws5DTGD3nrtQ8Ga621NofYFUMu/qWW55zEAv
16nVLrrCfzE1q2sJ6wNG2/QkhOglCKutZ8Lr6N8qZCbM5sE2iz8O/lBhY00F3cm48QzbzRDayg6q
ynMFHUlxq7GWA3iPF/6b6Q6KvoUn+0x9y+cxzjympxkMh+WQeMjK2NMiDKV7NJtKwxvYStSwwtra
P8akRrfZbalqdhDMPn1ou+xq3p+RlU92v58ME1oOmkMeeObcaTn2xy5eWbN+vw2hHTirVu9GtN9s
Jg0n99oJQWSw3YvAv2mvnGhVRHF+ex3ah7DyKfNY7szJzAGZjWyuSkW5Nm2s4UiiZpCSB79fgvs4
XwI8VD7mQVhpKrtyf5IGTQ9PrSlaXvs/HAQlZuEVTsPBDWxtzK8bf1+SMDtxl4sFqCXdq6Tl0Ybq
xWdLovAyQiZry+vWfhJlcjIDNGidCwcv7pOfZxCucXxr2XQ/AtqwFbMTZz3UDGW+mMDgWU43BCC1
GxOKkDsedeMfZTUmizKK7aeB5MnRhD4emUc63CPtA6osrLWWNMrDlynwmwUUoeStsnsoMEb01gdn
7KWvS7nWjGQbEyZdjyoJZj7Ehz3p5eLCCyVIiuZyqc1l5TnIUsiO+btoisWsl+Fwb3JnEyIT43cX
FFp9w0jBW86DFLYVvvJkQoHpn9vMhqoqvQviZFyHg+svrh3mCExtkxusQM+m3de5WLR1Pq47rHhu
pRA3II7Qm2GOTJPZmzI4FWXF0gRRNujbCInTWxP2WWztStSDTPtlxK9OXBm2ho8ipNx/tZk9Mxjv
umTp5hCWv7aZvbSBnauFX2QJa4B8ISHOujFISuJD2niBtBxgmCpfuNKNjgZ8eekAY5XtUH68n0mV
Yml6cJpkJXgMSK0LzZNPf/zXP//7v96G/xu8F6cCpfUib/7534jfinKsoUaifwv/+QjR+iIzx/wa
8/cj/rl5L26/Ze/Nfxx0jN7qoil+6N9Hzb/NrzPjp//87Zbf9Le/BatcR3q8b9/r8fzetKk2vwX+
jnnk/2/nH+/mLI9j+f7np7eizeGpcX4PoiL/9LNr9/3PT1RKc6Eu12k+/8/O+c/889PxHbJI7fu/
HPH+rdF/frIc+Q/FqC2l4zBMbRl1P/3Rv5suSp1/gNLPHSIFdQRWeJ/+yItah39+stk/FIWvvaOY
Q5iCB8ynP5qinbso/4ewbVjHMUKoDTyj+vTX3/63/+H1f/pH3manArbxzZ+fBPn0B4rE8796/tsE
UTazbUkI0K2cMeLgB5Vv385RHmA0/T+13eHZzsPqWGSlvQpgr9fNQNmsHfQ5aeyFXatTqPhw5Coa
LxuY/Pzcs7FI8pDqs5AG6DZjcht3U/QWWihOMOm2dxNqbjeuHVRrokn6uef+U5CCY60doLkbFrGj
gL3eHgzzYtFntX5wRN6fMi6WQwlR5CyF25w9/zS/rMHQSqvOm9pk5kjz9zgddl2OAr+KGtAzqj1R
YZ2hQq+Qj1B4jwfuhKx7R8p1MUS5B4kbGHS2w/nDP/vnBf14AcGf//0K4h9nc4gmcgHXCWnjbvl4
BSPwrEOsUbpDJKMJiJa0qO5yC94cbTg4Ww2T7yOWnFDVwIxrASnM7OQnCYw+sgjqgkHcLrECCJMb
KQPRrJ3vzA9fw1n4yB/h++JyGKgl3NkkSOQeSpQUluAuVB4eXnqIeFssSiyq9iPv1D6JCFhLfmV/
IVUEBWs1LeDrmz5b0R10GcqXnOXRrpqcepVlWNvGIgOTXgtnoRI2S44hVYAcD8D1YVjtdRWXh6bA
lGxq9LZlwgJlJBpPY2gPJ+JG+dIf2IQlZQ8IUgEraBBS7gM9DhsnKToIn5f50cbxkGWBcFLLyNHi
A9C/bd2fzR78zvtzPm66zHc8XUn2Wac8gbFE4L4BBLe6rLPtCCKB8Jq48bGe98o0FneKwIcltqZ9
3ozFGqyuPfBgUOCdN31Ld7Udg4bE23nNopoNzGFLeGDEIKaU0fi1C4JdXD1ZPta63EHmvh4iqAZC
TrVlPf0xpc0JyxP9LYXTw6LqRpifRvMCTQ798j/fOf/66DmQzxUOEYrIf3PjgDMoNO1Rp7GnkhGv
zoAJbis7fOikju/0lK59o6cFVmG0t+Bl92oPVoNFXtbeuHLAxwxzhEdqB/TUxWxjIu7CZYPHHVwc
w1w2C9I58intwBwlCtojJB2hW552ENMosgiOqKsqiuV7B2vKhVVThvztHYm6yKv70n6y5ZxTh8wo
ZJg79hRDYAAugoJ6vV71MBAAxeWG0sp1FqWEQHQkyjdAhmFvMFk4BfJVxVLyfPSuPGCqPv/ni6h+
f/oATRGCMbg8COAYoJzx96cPqz/OSgjM/3z6KEg455z2wbICiuI4paQ8gslZLHXB2RF1zGjYaNuH
nF2kyLm1BvjPRTTbKD+jZ9OmXgeYFJ81lEJhTprfwTgG/yGmjqoG7FWwvjhRiBc069EJv7kd+Kes
Q5UTqrqoVcKpG9PMGGjqTIvHmpPnyB5TvATcaBVyyz313HMiVd/78wYWU5NH9YSTYU3sLqB3bSp7
02yF1NP43GE6uy9YgelujwoNScDi6So5nIZhqndsTOolYPMllskpZCtHiP4kuYTOIDx663zCnCqK
XiG+0i4ngaQPU3ybkKA7phaqXFaswUnAe+bqL1U43XvBoBta9OXxP/+fhP33t6Tgri2Y4ygusJR2
+fxB+/iWFCAK1bKrAU1TWiwjKx3uE7ChvLxqwq8QED66jPMfePqXpGXNm3Qgke+KoHwUfShWTll1
S0CF9RK0NYSRghB/HY4LJbLmrcUMqh0goB22QXmUgDN4kENgxzol6q4AqgxCp7r5BoUaFMeLKj43
8ALfMxgbgHWAJRdUnfS3omBrKQL/vSry0xDFMZwOQD09CafL1w4MNUGUBLg9di22v4aWHu39oGF6
aXqFasiimBxKvKzo062h+CYz2beLwoVbsXrxn68r/+3+p4S5DnEwI3ApEPe2+9vXhxYjhcg3o3DN
rQEmrccX3uvsh1Ig3FpN8h0UxnHhOJl4sDQkiligFTzc3XKNp6r8klLw+2M/GveoZhdfdG3tWOUx
YF7v+iaQD9PU0yXMPtVa8OIOmEZCvApSF4aFoB3+IKhd7IRccMf2X5BagxQfqjO3s0PWTYgqpFfS
rYQ97q2k/QQQDTahU8TQ5KNb1Sk0Ja3c/i/XxPn7vUYJsqACUtOOwvxm3vn7vZZHoY/yKYXuZ/o9
b+3oKAPSeSn8ppeVU0iv1gIURjsEFKjootXQ0XrdIwO7ogVyXngrY4VVhF/CuslOeLOhTJK25TGd
c2FQx0iQxNSuM2ytJi2OIJoHw8Ipu+LotD3fTUxOT6nEctHtRHNDiwy4CjzLXiYT+Ta6Lyqo0lch
4ZZmNRGA0zUpFgBI98e0wMvIhkzLa9ayxVABR1Eia7Sq6767sUXhoowMTEvfiOGVZdOTban/5YvE
2b9eOIVbCCBslPsZrPh+u3BTYckcXqB7Cjjp3eAzfGSaIc2hV6jp65hWEGK0LWtZzCJwdcI7D5/U
bEFnOvbIbN8DtDqYYVL67Cr+pXeTfGnbdXULsnC57FXvPoEyAIL7CFdWA7jADLHYcqSFFs6QgMMD
v+fHrBrDdQjp5kONqchKtCJepwOB7GAAzX0X9JqDC6VRHxjJg0lQdq2zCP8fYee15LiWJNsvghm0
eCWhKZIpK6teYCWhNTbU188iT98+p8eu9bykVYqiAIGN2BHuy6HCv5sbkVqpPmrerm+pK1Qz+fHf
zy31f61jnFv3fGqbS41STwe6+J+HqG70Zh6bhRxxuyn9jlCEF9syz21bSF/UpWoRHVeqqy7mcujX
unadllt2uYvkZx5rulz+QgzSIbaS85uZZh33T2ainVm9m2i27UFLMZHpZRtvVHloXNNC9v/7O9D/
P++AmkPhdsmSqjg2G5J/rsTahis367v6ZMvU0zB1PZmM6pepVtX3hLEATJH+pTKmGODUdK0c++2R
32WnTkpuu7aRFsDpPBTr/tzLaLqUagbHnlrtQZmG5tlpqups2VbnMm49omw5OLXWk4yRHv8BPLgv
iZSC9rEmB9vL7jh5BbjTIEvXvwp1a3xXRgf81Zb17lZmU1BaiXZFaif5BtmqqOo6/YqE/P2/Hx7t
/vb/sSEC2Y+6lXrCUVk+7tus/zw8PV0dMvnUNW6WhUAkaR2ftU3LmOMzlJpBH4wsGrityBM17pOb
EWM7yOhxiGzcPodpGqyPocyHo2jRSklN0ritZNjuvoz1U2kUYVsV2i9VNV+xbG/fpQV5h4ra6bPJ
K8wXTkWoqqEtnkIrpx0K/XO3xObzTHW0dm39rDh5IFTr/JdXqaYYuH/38ColIIr/j/uLavzvw8Gt
GtKlzqmucmj0++//sT+UTHSQoOj62IQIsMK6zdPrptPRAudGQgON0w3JFlnVpd/aSM0emmIE0X9U
SyEjRK60Y5WvQ8A9enqpkGS91GPJHQbZrW13X9pWM38xN1WPJOj9xMwA/kJI2/tcwc7575+swnb6
Pz9ZXTcttsym6lAoqub/Wt0kGa7YoDVdnIhFee7y74us7V9XOvbaiJRwuGtD03yVTozWSA3vEf6X
aZ1irVwaQWCS2kUmy9VhRB+F7NCwsFuyg/g/XqWiyvd79j9PQXoFiqI4iqFyicnK443845iPOQbN
VurmwEiqQ7VqbmE47wtj2GG9qZsSZtNFtK828W99roSDxTB5RwCcD6ARquuM9CXb1rhXcn+SWzed
ukthpaFmVweipF8HrcPyz31EPfFfzxPDoGwV15wWZjeKb22mvT/hpf5e6j0s+iTK1OlSLEgjFFbU
CXXXfjAZR35dOuG1pXmtYHcmoMqLxv6ES0gJmwd7TaLmTP51gr8yOTe9clF6zBXGYZC0uJwWv7Mk
P59aT52XOLPeQRwcN501Q5nfdrXnzK852FwaWweEo2gOOGdcZhZP1dwEpaZ55ZC6S/nbYXiIw2p7
13KXNE2hnYCvG7BxV69fj+urVR6Ln3Q4ayI4a3I8N+rnp+rW8mazgvvu22D8WRj7Z2yAsgQIcYnJ
4HmQnlb9Q3ICRL+D80OWXhOiRoV9AllZTDWQ65AyojTcSg8RJBSdaxkAkdtDss4HK3V8DZn3SKbu
FhYrH1bGZnVV/XWXvsx9Gcl3F1gpR53OM4ynTF1CtC7PptwHXV55GF1fErN9mzEzKCRGdzriDuCC
pRXmG/jtAo8pt7wwn4tAtsbnsdpjdR/Z/+vEtFhvsDEP854cdhI2ugpeyzj6yMLHbDoa1rdUkm4Z
+ddW/dkluCUUsmUK8ZzWutsVOmG+LOkQKl4JsuzmNTQ0NRxK7WjIOv4WSUWTqgFOzUEujxR328Fo
P52WHKeo0uHHKt+4vR1AKBwk9bbuWE/S+tCR3T58gGjDWIN7mZxPK+PB8uUz3UrPRj1R0NgWyTm7
kfr3ke7aOc1ycMfl8qcSdJAc80eezlFqE+ySOl5lY5n2VpFIB721eLbdRbtGUSBO28bpkp6SjzH9
YkM+04x41emXP+GkpYxQ33WEFfr3mpFcrqVHafsl8KzVpuU7aXso4VaWzK9b5VM0Ob2m1xmNqVPZ
h03yNPom+ts0fC1XdgFhl34bzds8vc2aa38saeUjkTPqZ+IK/S2Pp4kGi5ehgXeG45Rd1Tu95B3R
v6vhylycKVAtrNH6sXCiPcGAFVsczIrtY/LV/Nqmsa5Bw/7K/WIAEvuNHK6xDZbRn+5+ZsU5ojCi
bmqJcjG2+2tJ6smdrIy0xDzSqoa1InVz/CcdUQsir93ZGA5krkCwZzg+jTcpV4Nu+QArcbWIH7B/
q/eReilDhd38QiWa9b7FTVAJTIBmtTwktQWFZs5bJJu5aTwoDy6HYVPboNEnj14hkjL+KmfwgFNf
0l2jEhHF0pH+WFDinZooJJnFRhqnf5nQBiye276PG0K0dMU4FmbjreOMyYSOnSMiqZI9i2RhAE2H
cihOFqOOTblQbURj0V3tRkGEZUYQTsiWnM/jpMb4dXx90l9TolBRgQf3ZshSc++u5OP90iZK3ZUK
XDLEVO9YYXRfKAaltmeXUSU91dnzILy0O5Lc12Zhj80G8HofFWPAHnIg40Y+pFmsclXs58z5tgwr
IscPtfyZK0ps4ntlFkamOnojTXJnXb/3Ri9MzhA834VKVDhbPVseoeg7IX02B3soPmoLPMmoJMnX
BsJJrrSqiz53xPs5/a7QR79Rxio+y0y1GJqn9jWVd2bCvQbPpCJo4xZVBk49l/5O+JudrP5QUa8s
DKujfkY5hRn1R9lu1S1XzOXVWZeoL9iCFZnB+jDrSaQ4Uu7Kdh1r8qC/dOVmHsZEjtZ8JyIReIWn
FZkcWntGb9jJEQHq4qm3nEhzQG7Ncv9Z2/0KzaAog6F1yqgbxrsycv5Ki0+hF0oMvSx8HdnrMbel
IOuNQJ2d4XOiVo4cJXfcoRrGT9mcsXT0WL/kulE/KnJkH3/W2bMVb1JhUzbwv9K1Znedj3SvJokW
qrVyg9lOhZpNX5ZmALzdUmtaxfKBDKh+bldaBxRvTrSqCF91quplXMz31d53sKA6AKtSXj4XZ7Xd
VRVtRK/0usrK+jKOhBVm0+DuYiarLeesIH7+X1+0Yma6VhcYqe9ny+5IoH7SNOPEGuFg2ptBPTSu
gbx1kT7rXVykxcbVaeRH49+PNMAH6lWVIzaW3xJ5kz1bSvA52zTXBgE30UzL7626/us5H//x8eXx
s7+/fbysv3+2mXZQp1zgk95iC8xymS59bUKsxD60e1plo6g37puMuma/sTBF3o/WgMqjNhub3A5+
lf/7C5I9Xsnj+2a670/aEbLvKkQBrkVr6MxWUqDm2tWUmgBQgV+JCdR14rW6FhXDs8mD1xlYZ1Oi
jWoeFPKnJmX1qbHZfaQeyke3HFZv7gqs5Vz76XRdVI0b6+gWTX/EIHNsWs3X2yWSGzWS1K9CpiZS
LnjKAyEp1zqhAhEGg9BAbGqQZN8KlUbEpPtzVflwzHyj1309295aSKRLzUfQKId96Fg4nZex3YEP
ZUHf4LibWTAc1ZW3IWjHMm5RSgh1CDiY4UgoMb7c+3IFTtDrZdWtUYITW3REpQLorPVG/VTZ2XlT
c3/WCq8tTBbB0Uc3FFhgv8HauylzjabYLzLddoZHLo09r83MALYtAuvlMJDSsTdGoOhlUBdKICV6
0BEktiHNLiOmuN86Y2LgDOVC9G43Q9opissOLb8lNtrKJDfLzRv+6ydz1ZEaEy7vrEdq36fNEfE8
9XEt4SuXtdd5H773bLuG4UsluE8lZBBZ+w+jehfWFFCdn62RYGOb16HCupemS5t3t9wUUUribF8F
kwWlnw9PzLYrsfDNRDdLhXReCNMsRm43qnPcLMtXt7d5rfzaGF1mMJ5RL349qSR8qZ6SJp6DMK/r
JGSdZTjYe8y1/8Ro8uhk5adTbK9tM4VKMwayHGSpETgOd2QmOUvtV7/xgcQW1yxmgwDKcZAnsl8K
7WwNSE2rNMDwntlTTNM2yqsutljQ4Jh4G1btQSO/fGzie3uxpa4wnKBqOq+Gnz05oMfr8y5TDmlY
1dWvNA0PhQF2fTFdXQxkRyoAamSQ63MgWumQbrHUoD1VJRfYFlGdkdOK+J4/ayZzYNWEmk9abODw
GT4Xxb71ZncAekK92QYS10Klrb68FK8KL3Ah8bDCNlu0NVdZoK65LxXlydpsHAWVb2WMgDqWBgI2
aDYd7m9brLvX2B8yFYbSFp4jGs/STe718N7r3DUnIsru1aq9+Io9oiJckVtLblP24EXWcBC33e78
pnDcyWF9oP42RuGqVenlmUpEnO537Pkwu7sK21m8IX4yc1oDJUiGYCA91NoXjl4ZmaXLRxpgukE4
LgeSup1RalFryi+9mp8IwznPOb7/e5hV7gQtxT0VaqR/I04+NPfusqfbAUg6ebPKOzujiNn8KZEV
XyDWYJ329kUmZmD1TZVYqiFeutWbMGH04ptjWagVSXg08Y0k1nXDJs+O4lNup6euzd7r9khb+8mE
nTbrA1d7+95mg0uzKZT1FgcEL3lWA2t5bfs8ZBTvmlUd1NiLBqaQab6F5OBRwis+En4ZqnwG/hzd
B8YiQpv3nVke/kWWqdGI6vs9NpODtqpiY1DhfCzeTHylraUv7USG1fRF2vVzsVxHtfbvczR9R++e
cq5pBoWPjVO7iPd5o+gxj46MUlbG+lFsZ1pPb72+B83exXP7Ya4NIrr9Jd3Xn5U5RI7ITzVOLj6h
2ap9kRhu22hRZySRxmiOT/OUDdYzNtwE+b1yy4jNUsuVj3UAp15ectV0a8LhZ6XwiJfiP/+41/l3
2i4YGlfVBUG+UrgztpBhqt99r47kSzYrTIf/MgcNqlRBTYFUr/7cgUa0xwhli19Yz4xYPKWXvvdO
Ejr7Hf+SRKqO56bi+m/5HFmbt2o8yv4E2aGqsoNa6TEx6En/nXHU137Q41Zsl7vuYUvApJpxBfKb
24u31sfRxGYtLayIY2AN8mFfExSdnxonSN0cxxFixFL4g7XFLenPzfaU7cbvZXnV0UCyWz3oY/Oy
ZUaU2ySdaAGN/17HBbTJ0aAv/p4briX/kAkO3cYVlTCpIFrt0UDwSLMP+haVok3knD2zNr2YVvpU
NiImSypifu8apngxrLtZ91zobAoYCzDR0ZnI+Kg3/WRYqIl9UBEhvsQgrTmBGTzZevdtSPwixw0H
HB6ZNdttxV+X1h0S7TBL2dFEc9M0lqe1xtFKpgvaI0Z+sDNEX10ckLSTLKMU1s6rk0EHlI60v+8Q
nfdy1V4znWIl0bpQX5h0XTcKD51+g1kgsq2LN+rBZ73XX0qdJn0FcNZ5QUvwZEC5qtdrmsT2wv2Q
IIpvcgoTpjvjKXGkI694LZ/s4d35kSzPBdtQxQiG4i1RT+jwbXm8yLnpl2Z+lvP2XbLql1HpjsS5
MZvcTyzIUS7bsT7Vn5Vi/Zqt9KsO62hE1ZXh6KqqFm30dFp7Ed97DVW7IXWZQsvkxWT6RTGsl0Ys
p3V87Vg5JA+Yj9fh8b6jvea5Yi9ihOOrLo0Rnhl3l7ZA36eIhOsXa5joayyRyCwPr9SbOX5Vit2V
5i1SiWqV5Y0OCOqksXR3a/ISY44NfMs1NqqEvWWGZjPJSY9oPjZ1vtJb96WZeQMOoCHZ47V+Tsc5
rNevLfJ6ZW9DKalCEspDxMt+ZpnQMAGCUGxa2kf1Nuzc243StdVTU91LF9IH0rR939GTrktxIuvm
sjrw9W0jKJcynJP8Uij2teSph329Kmxy8jr3ZiOkmMRxzu2zokPSqCFtGiLV0hdG29GQzS+dhJx1
yvCYZ6H1gjNORwYmEe536DVs3F3i0fiNMbdSwOeceQ52y5p8iJLtufQmSQncUSXs9im00yY07AZ2
cfImKfaH6mg3ZjxgC82nvC+vulbQQDaxC0LwkabnunYutZaFu0ZGSGeCHE1DuyiCSlJu3X2/PMh+
Yuw3HFRhb23XVGnet2R/Lov9rNWHSpoQlOtvaCvOlUENV2mRvrAL6rnAaFShpxWOGS1W+iKW7UJW
9dlWjQjbvT2b8SrZgdIqIRaSd6eePuzkZ5UuBODQDSCzVjHdeV0CQCGnqknD0VpPQOSiBceLPhtH
ZS65729fMAWEJWHPSd187QrjCyPJ51pO3kelfRltaq/7SpnLl5o949bK+ADWD4eqzugTt5ZK12SQ
4CTjV3NPbmkqIgVQHVt9tR1jwF7P8qSc7OxP1Szfc9Q1eydu0OuDfKauyLqLohJ4gxdiaWCWizCF
Ay0YK/etHpdpwUKgx0pvvaA/4lGGjwnktyp0D43DoSqiSTfDpZd9UaTPNla2cquug+TEY46mDC0o
EQde0W5nxnWHSm5e0ib71mRWbFLq309xuUi/VeYcoV70lMV6Eb1+WgH9z0wOdqwKznLCPXSzSasa
2RSu67vMrVHgYmt4BLqEP/cmjbueXoSaHKX1aIjJVbi8nF7xNSvxc3U4iwIe4/qjEh+dakW2nr4s
xggr3jrRQR6X/MwtgCodTCPd1ILsRQ0awtfB1vxp685oA+JZV09iq+jOTy3JTiBmsi/zmH/qpfZq
pVYggT5kWvTUWW+VbZwskV9aW41GrToz4rkQfnSW9SROHDw0W7DJ49FaJeDAsisrwayZXkNqs9Ov
gfVzZYS8LZoH4QDKDinG5f4kUvlWcBljJ+VER3eiXdKMcSvGjK7t8K+PEfOqVyFbp7QxfMNOLqWk
ekTT+qn5pTWtuMvWwJnY4n9RAEolaw+oC66yXaF23mPQwtfBWZ8FG1n2eMeioF9nFidnW6+azapd
BLlM0brT/UBBzzTuQ+J6W8TiEn/CdUUJSJZKLU2ROVVMFZS4PDfL5lsGknEyraqjxi00N3xlSbxt
6rlqsoi9r2QpN2tajn0uuK2IizI2T3XJKTymhCelUatpv2ZsgYxuXmDtHsbSOmAWOBIkfRsdGZyO
9l5VCuv08htiGgusg76pCgUKxvWjknUiY/YnJmYXkc/04VDG91kfOnXlLXX7LO32u2VZL4wEbwoR
UkhCX4AuL7MW1tV1XdPDPJWxVCxs3Ok210o4b6jeS+2sN4tXdvrBqqm1Rz02DdDo9f6CGvaJvfi1
SvExizWSh+9rnuH/179u9fZmCPWnReK6qW/hMifnstFJIBBxS1sWIMKJZFhCdb/gJwHayyLGG+g0
5h4CYVwxslJNpwiU+wlX5clSO+YdtmtJfaALACFVcy5ATkoyc+n1Eyrg82o3RDNKn7lIb1KSevRW
twDNhke7a12pt1av+yOM1e22JxI3PfT+OJt2v2fZyzdqIL0IJtVk7yaujon43aSv0EvhOGd+q/2W
6j+j3ruJLGNdmykwDN/sSz9nH0SrQ7KCFQLSmow+FqMQWbGXyHYwUgQryB/Ke9jbd9QUkS21nIUO
mi/ZbfMPrsETC9RNFWOYt8oL4LPAKu2rvDVsHq/I5+hHSr6SGB62gjBN11Bd6SE13IpMSox9PheO
EhrK97VPnqyyviTTCCCFYmXb2ZOxqR9ooDTgHGvp7vFKM16ZobsifZJmwlQeLZG/uyGOIehXPH74
6I48fvP49vHl0br5+1sxkrtMbt0Kvg538H+0e0DW/rP7UzoExxFubMl0jRc1oxUwZnQhcJ4qFJpM
Atoxb2gr8KUDdnCQkGu7hdT/62ePf6HYdsq//hADDX3IHHdlp8yIgsptb+I+lezyIJSGHYu9xhTh
PWzMrMeJRz9JHgduzQoxFTIip1hZh3996YCbMpV9fE/P4F5Y/b/fJ4zoEXuu4eNHupN3sbA6/vrv
P3n88PGf//U4fz/EPq5E2Y2EmD6O46P58zhM9bLBnmsKVuT7YcIt/QWeRO7LkqbgwuZL0WrJQecO
ebSUmuYTZELmq0r9178qlJMcuq0HRGR+EfeDNt0P1eNf4n4oJOxmUZVQat47bI+P7PFUWwNKjsnc
r0pPCibn1UoHZVZblyYDx/bxAI16P6J/Pdb9oW2j+IklePKytOcj67sjwkMnIg2qiXfDqP962se/
Hj/rFZskpAT1e1RU7CR4iMeD/f23j58ViCe2v57m8ZtiJNzGkcvXseTwT4jk40S/H+tp6AYfDukL
LhOYxsVG+vgYdFvvi63zLfpGiQpgdcJFiRhz+TOxT6q33nPmmdRpg/0BZI+x92qj9gplDcQi8FCu
RCdub/3m/JC6S6J4ymwf0qehIKDVxIAw/0FBd9PUkV3Z4rX0xAmZ8aVyu25/poQJ4L5Hd7MQYTo+
sA3XsOgAlTHsdNfCW7Ghl2IERsSJ9QxD/InpbKBFOYPQHHosN7Nbu6sn3Asno20gcMleNjWBpB0V
7TiPFNWbGWXC8RsJ7LZI43RMII9yCyrLa3taujSsJM5KECZdK7vCUmEcrcje+zfaKX8MyV+S9jSv
iAnE0L6iI4hFx+cmOj/XjHAIqiIn2Kk4lvl2zGZxkDgeVd4GDOJPw7Cfyb+IIIOH6ujEuvQ1mc1n
LaOCnX/dD8OemJ5ZQ8lYYGJV9Oh2Ersn1S1l20f0GCy2oDD+PcoDAPIT/bUQ956v9RngiLMxUzXK
uVtJySExKlcj7lCmONnGmm1XGnaGhMWM2RLiVhhQ7rTXjDi8X4pE9PPOHqDdz0Ir3YxE+iWlkoMg
2pMWI5QiABLqoY86IK472HPrg532J2sLsKu7mLkIomJkNfp3enPGU8DGijbbfCo0ZvPdi2atb3K9
h3qZv036TKu+credvW2mPBd9fr7vHKdK4yBxyOEKlCNkbRWySpqJA45QDy8sBSSjk52RFhB4E1Ku
jjN8ciruGEoAgt7rxrv2xnALKqCSQavcS0eYIaQx68eKDiWpM37G25vbnnBTZk+JGZrSl1GWDo1G
x4zwzzJ7U+wXhT3K3JBzpTlehne/vhQRXeSDXKuHylbJ/65YRcNcetEXEEjwivP6V258mtUfbdKO
qk3hvg5ugo26bHwT3yQ8pbDTpqNUCTdH50YE6EEhcz6pe09eai/XWqAFRCnvqmv1z62o0Iwvh/v4
1NxT9s3FcQVKtlv3uA9MgbwzWZRum3YnVQUjuZpej7FFKoXbGCa5PVemhJlFJ7OcMOL1X/PGCUae
rCB+PncsTy+N73vL8OOutLf7Q4F3EmKZK2MNybmlpLT0xP69p91kMfsyESEo0kGbbFTKnZ8Wb/QQ
pCx3S4fJpckAOnUO0qLTRKjoMxNS5YCT0pmLSwYCXgIbiUxSQILU64oQeIutzPrB5g0pGukAafdh
5ZYn7DQ2ZqYEnYputjo6wEMlFmsFHaAk1rsEme4xxARLdYvUcMug+LUVWBOHC7FrXpXsXpcJhpQX
OyvxZvNhEbzDxbMz5dkJGshTco0SlVv0EjSbA5kmuTGP87SJy8emsFl4EwXsDTm0pTTICGCvELyW
qIondkhi/qnxoNuQehkdUK0bYs1xYixNx9Kuj9Y0Bg5jFms28M/QuEp2VzkrdzB5AS5jUMN1y451
P7jGwtmGTKLckTozoRgXw1+w09OXc+e6p0PwWxY/aiJqbJ565rCJCmNanK65C5uMAYgM/133p7QL
IZAerVKEez6BGqMOscQxTf5sgw41QaZzBgyz4TPFh4HgYX/atzpsywkmdenhEDuuSkZ4yuaN9Ip1
gzKK9bigX1RVf4jBelkZPhKUEGbsJ0QyxvNIwa2d1AoBCm3MrK7irnGuqfWprRmoZMh+SRcmyYdR
dwzwLb9jqJehdK64ZRizeUgWZp6S7ttoVloLmpEluRJL5ejo+AewrkrEbE51lLB56QkNZ4cdg3EN
7O5nveAi0JyDEONd23NAYyp6b1tonNQnyFFvmWzQ95bjvoeZxihVrGmsjBO1LpR641mxmEb03eto
QkMVZBYtoE22e9Qn5s4ag7ETpEnvQTyGxPnRyoZPWJXXFfS+WTwh/oaKAPPUofTvb/o6HLt6PM55
zeh+w8CG1xx2M00a1tz2aPPaTei/xF94pmGfNnM+DuwsFRqClhiDmoW3yjTOATvYUcPiaguWRT5u
beo21pNgH9pDSIV2/dyz0udmRtsAxqFqX/tC85zdoQWqsw3owgrljzPiDNzaowmKThA+UKtEFlXK
s5QbcNGJTJ6SP9kYZdur1gGsHK37AMogE137MLTJq+c00jnSRPAicIYupF5SnMMKK4g0bJ+dyN/X
qbkRIvCZtoikpyEurCZqSvuT8eyxrVkRZXYf9x2xWaZ06zTcFIAmeGO6em2xQ7fc0gGYnmbETp1y
21cpUsDD5/Wr6syXIt9eM2f+qubGr31gF9Qa70R3HY0OtfO+G+dMlV9GycS/Uh9zfT0O7O60Z0C1
QBELChsKphledSYdjY0Qmla5pE6Ox9t4GpL0aytJbyihUUmJt7EpYLVa5FwCoudESAwfTItrTYIG
FYkyrKGgYAOUl6+7byTqbVlhrbW7SwPIw1Prwubxk3712HK6CQ3zduB2CSPThtdpc+vWJXdoae4q
zmnD7ng/DOoWZTL9ioVf8+HnasHYGR3+8GzvWjRbUUqM+ZBmSB66c7Zxs5iLC9L1C8vh/bL3wTWz
PNzogx01RioEd4eSsJ4MBpFpXqLOkqJSneK+pWliXuh1vg+qem4c69R0SrwsJL4W9rXABTnIjMO6
wnVEEvT7tzVx4q0tolwVWPhoLqbc7TTbG2iHLzS+SyI+xHgupG+LBmENz0Y1ZW5iUl2w6xEgtxr9
Jy6rw0xab9php37d2pulfNRU6E2FRM2TdZRIw6epvCn7rUaXKA7obkCCVDRYilNiPbfzn12/9aGU
3YT4XbP/Yq95AA/N375pSzCqoaNy3j831ocmIWmKtg8lASLqDm9qDk45kn/Xx+Sp/czJe+7cEcmz
fHR+6N+dL6wpoOAQr127q3HsI/2wvqEJoMjo+dgYtL8Klkod+pkvmH0cMnFc/szzQaN/TtiYySba
LAbud8t0K615Z9BW6icAtOm1JT7JRRSvvIlyASI5MNWWG9YYuHC0ivvYWGukqKYyHvJUNZnkILfj
iQh42ND/5yTUYmLBZaPg/gxJHsUTff+2yostHBpelF5BTRPC+jW28qtRp+tVglD3s88ElRchvYu3
rUNzIIJXwjxqz1wMk7cYHVEHkOZryEtYClR1cnXJoEhtcssvSkrbcigbhhJ2lvhE87bH9e6nalYG
6qAGboYFXGLGPxoUadmw6knFh7Or50qm5wYdz/bsecoPDmvae7ltu8cCTcZbhgUMSF99KO6OsOzf
X6TNDNVaYc+SbKjUTad1c2O3KLa69vL4WdnUcJnFPgSKuffAajHutL26fVPLLhp3oNjVqry17VA+
P3Q1qgMN5v6jUuncbWoSLiMG1bLZt8fhnk+Qo4vlTiidVHqX18cXPStz+lJIhcj769L2jP8RM3aR
7leVhHZCbxK6KL3+7fEjpsLsY+v8Oreb9rRLNHDvn8zj02I/yd4V2liS7pvf3+1JMrWpi70uDddJ
Wl8LcD1jzTwtt5m5PP7n40tXfM8VVXtOShiyYpMdX+nt4QyXZzw//mXg1jfX6tpjLo4fj4wIhS6D
IgbPlLvfxPgar2LqmQa2GQ4U6saLnlNm322RkgExEJIIKR98uLMAXqY7u3VaMCH4UtcWz50sJcdu
YcxuaR0USZsKbnZq/nqwK4xY8pQzxcUf/L3MvsN1lL728r77cuPoYdEtyTtqhxNRQ15W192LrA3J
ZdA1oo7VVftS1wzIl/w3apZDCicjBw4KD2oZLnTkTZ1OlfMsr4oRsn0YX9lkZYei2OufoLhfdNWg
iLMVLOP6HEtDrZ2htGi3HsPRrdS4sqSRCc94/9bZmqibZf2WWAUEkmm8VvR+DlSFpVvr+vZJsD19
66VfzpbIii9S9c0ZSvXSwElCF1OZUS2q5ZguJBSmrVWcsGoq9zBD0ROnAyAG6ee+1ByTgbDoB3t2
Mp+3HS5fKks3eRo7qDQwthSrKK5tsozuOq65Ny0y6pl8vSHM1/5oAt4OY5hfawatj3dbHfLinjLV
drVrjWYRpIb0h0HKJTV67Ve7lJdWRgo7CJpadQgELbvYpLdddlzcXV0x8MfRVbuFKJ+kwTGCfMqX
k2H2llvdoyW77mlnr8eQXy29x2nSgxEhi/lVF/P/0HUey40ryxb9IkQABVeYgla08lJrgpBaanhX
8Pj6u8A+9543eROGCLHVMmBVVubea/MuH+Ha/BsTnepk9cSP9PzLjYdw+6Toxp/SSKWbso4+HKz9
d6YLUc/3hgExGk20lKAjErhICGg9I7knHYVxaG++DAP47GXi3Zh5twPcw0CXdpSzkO0jA0ZzHLqf
TlsHfjHl5nqmd7C+3dnhPkkk8upGmC/0yId8eAzNcgMzXzyV9IlHiM+vCuPfJfRAiQbuYL9GQiCe
6nsm0VZt7GbDlGzWBWNuS+Fr6Yz+OSwC+ypKupteNDy3TIB8YyqqFZTe/pkK8x6NkX3xJq1/xpKN
7ap0QxoCab/G7x4cw8eUBQT0QlKc3TAaPkeDiAE97+oXs2CKpoqRDSjr2RUtkma8kDu40ff63CXf
cMySVdPpw73TIDCzSZ5dBaJIEBek4bOlox0Gp+N8W5wW6HyT+qLYpvKmCCgNU1JPgyGmkWtkkNCL
mJRGEmhBwTVPc85PIRBotER1nxmxNldsHDZswR5TTNdcyzBtr11OKHqblTN5zcW48VC80WtV8OQU
QTp/LcFAGhFgoDDurILZSabl944RSiZ3k+4nixXi9qCHC7zPISFkkgjDTAWAfPk7JV5SPoXLu2d2
pZ9MmcvAMAupmVE3yzqPzrj7MHRCfH4IUbqEEApOyc2M7IreWpe6KD9yD1GFGGxcODXzikGG59Sc
wvNA+IlvzBMOXq8pL00LwlKKwoSbifJjSXi9PVh6UfjAlKttHnuGHyzWz4lYiIdhFm/lOIT7OWma
Tb/MQvWO4V084rcUDRXFzc+BQTldq5ZjNav5ez3Y1psF85NwMte4koA17CU5hbcVQLQB/tPZxuzR
R+WRZg/ahc66JPM8roWihXkzXmVGOHPoIDB98V7dLt0eemnsM3gnJ9cO0kNhdb/x/VFtM6Cl0owP
RcE6uER4m+j4yZRfuCaTxiGQjMhu1UuQ7CTzkPvMhIWqREAz0bW4PkROkB3VXGKXSYr2LYtDVEp5
8p10FhxC5/OvfzsXWrhSlhM9Sc0ZodTZ947ZRU+3BxbykGA0U9u3yA33keMUQFnTe1A3aE4TyUBg
Ca6iWbXLp9S6mFmEkpAgkG1JskaFZdejZe/M1sa5xXYGk+PtPSs5ARdggfOcgaHZzeJqTPyuallM
l9uDMZi0gWx8Z9X0z6WxMzBUDdThVHwbF84zaTnVTIKFk5/JnnFO/L+Ehbm2xxA2MPboSLWk/zAU
EFLmOPVuCIlJRiVUIx6Fdw42HicpcQXBhJ9HtbsERY2txuysM90/h0ORnW9Pbx8xPdFQWor9v5c6
rCZrTD7W4iAwTqPV6aeuXTIelgfNLEt/jNxiq1nuRMJMs+hfR6OeDg0kUbXEG1bLg6E1cmdr8uF2
ycEZ8ff67aN/rokdETP5ITMS9skiCxHFyHVu2oC5IUMifLf7mtE0z1utxN2SBQjDVL1ua9Vc05n5
8O3B84qIw4Kig/TfS7dXgOqMziWvv103VdHcDWWIKD8o+qcKqEIa28PD7ZnAbrYuS7CaQ5fFj9L5
ynNRXyUnyH+zP9j9rJWnNOPvtXR5RcAreuz6a3xZ5T6rKDkqkVPfDZn7KxY0dFAvEPjcF8619rKK
dA4+EXa9scr7/MdRmrXrIr0+9ZNCkzdGcFRcdUKY4+4hirB+U0o+NqmhPw5LQS0BMB3m5ZoZlcVC
EAhTRpMh7TOEcRyTZvqfjl1nJzMdzuBMzHurMeQdcklQDD0y83AUGwy1wUNrUjt2Munv3Ihp1u1a
JLPqVHnT+VbBpkYNkV+ZvIn16RsLe0cG8hgKbXtDCiYiecVJQOyTFWyo7+mJIHtfDyMZgivLeu3H
sXke5jZkLtUaeFPTdOPRGzm6sdLubb0fwTxa3VeczA8qhKnszVa+t36L1FZ7p8/EVU1uQeNbWW96
It9d9qCDbFS5ttoKWGTHWRRFkvniBfH/nsZrqxzzi5ubfpuX/eVmdvMMb2MbofnXMAsa7icx6GbP
c4CVKsqfRcaszicKQWO5Ed0qmTuWeA7SqKllihxegAczbFonFDuvoTVwXtJFtOvR4VHB5sHdxH2x
6HWas0vMw5aWWUMnk4IhIxfohXxqgYvPH/Bf/269ZMXh0PoDORu++jD+Qj89r7xypkgdSA3xQJYe
sqorzoHl8V92yWOaO+VbadKGBG0WHOPlKRlEuwKKygExBgCkmXAvMd8TNDc/36zwPIks8Wq6MLCz
PEDhWJA2UKPfeY2nBJwjPw7+bPcQA2t6RPpILK/JiZzRNdoH+cQI2i3M6e8X84L7qTLkjpNdDeQH
87coiuqi1YpUjxgs8GgR9TvperqHQVBdMtTpm8bz4se5oHEadTP96dLTzrKqnrReintTs4eXSqX+
7WdLS3luxSTuuo56Vo1F9dbWhbabh5SgD6fhx00/kNqKbTrRdnVhJnOfF0QoGvMZDRYweo95jivy
8lITYn65fRSGS0aeh8QxaXu4DaJD/UnY8T5hv9t7rQfVUSsEmsGuPtakYK7rEEmy7qWQN5Zryquq
yk96DEcqeSqbsD7++yCxFPx9atQdTps8R8K6vKTqFFS8KiT26Aa+rBLD3Og5HpniBscsY7GVkRyO
t10hLLXhUAPcJQlquuh1Wwlfm4zrMIb53g5s+1gbA3Ofks5nY+GxdZdrRqXwqehW+uwGTzdcQVso
YwW7fwAHNRrHlJgGKrG9sOGmwwyVbyQAMXMmDlBaZKfoATCxqNwZqjBfKkEAbTnwytutkzEGXkWg
0tYO8EmEp7ROyv6fBzJtgqOtctISupDURLdB49cs2cvmLXu5VB3terv1CvryNNZevbLVkucKMtWd
PVsF7qc4ufSmvb3xeWcjaR5q3YovZPf8n0uzp+7cijuid8qLNQ/BQ6KlwYPpzuHegla3ul27PfCL
fxYztZdWWNkmXg5P6fLgRnV/p6eoTbRiMu/tYNaPtaefs4KY8HhCB6jkZWAQe56Wh9vlKUUz3nVo
DRP6O5NTBjBy9WrcYUOmpVnOGF+72MZTSX7FftbbfoOhpH5icvdIqg7CW0lrp3SAsSqPDvZQWdF5
bNyfLKqzN6ZQ+Tot4/xeMxf7hRvENAfjnxmdyt5yRfwAcwRXlRGXn5X3TNjewRq99NoMXv5M5ggn
WLZZBGpm8SAWpaMxWOemKvZ/qRiVC5e10UwANnnmHZHulUy6UrPyR5tBULRoZfUlQI/DoToCRWY2
Sy3jNqQHN0wqIQEUX3PrHQ1MpHSz5/rA9CZ+d3tao0U9P7MeD4jI9D/NkorOv8NarIW2tXeyKFmP
kfnIV3D2upPb7EgOUsOgKX4i9IL/pMo4jvnQtwgjhiV4huIn382Z83mD7JDKTpsVV80ubqx4FS1U
jNu12sU3V6j40Qh/6SrMH6Oo65+SLhrW+jjL7e3pTMQvMqHogdOAB/HlrarDaccAG3zeBKQ6zawH
q3W7RyeS9TWxgXxlrmyP+C3AxBJlubUS2vi3X+TtYZr6Yu1ZgHbThgb07QgIlbDGhKZJpiBtFtKd
XQ7LnkmrSYyj+2aPwR2hH9V+un2CDhLUnajEWwDS7/72UVJX+v0YxVyrw/fIKZ29y+nqAKPZ2JZR
Zp2lin+Qkz83C9u4Tp1oPbcGbzno0T7CVY0wo6K/uFL34ISCOmUTiJmf15ralNWj0xr6fbOQ5Aa9
Od2ejbaB1q0L3ZXZD8YG6hNcFrMv7gWmcdwz+L9BYqu9nHq1QkvFRm4H4UmkLcBwqVb5INx7cKfy
flTuzoJCf75duj3Ad0ErXkEnCoLCPql6fqG7jAUpmtJTNJfRIewHuR+Teji7UuXbSNcHmuQpO3Wa
J69wGJfWREBEYtVdVdk0D1bOoABgvIeheQrWKmyiSwlEd2PrEHkzzwzXTR1oL6ZFR9XwBvFR0BpK
Jsf9GUS/SkYYRcZEPoedoA2v8vRP2C/alXL4GICu+iT8di9ORmUYkDh+zzFvwKYg9iHH30PSVcVu
bHuLWnkodiXmwL8fzcu1aPlsONrkG/5/ryvLVaPNxh67iflmqPmRjlvxMEFBwdOG1T9MrZgDfjXj
PAdKGFbG/FTm3T8fRf+7dvvsv68rncY+lA7OzdtL5uUL/P1o6pNHq5+wA0Z/Grdn89aF3m8mRZe9
UmX6OJgBS0UMgLQrrM+4tuzjDbTD1MA+MT58GoyKcTiaJULRKbSBtkz725JTmQhKu0BChu2d6glP
GER9dfZsWqAgi8yX21N3edou4ALkDpSsaTyu+wDfRLSkZ2odP2WiEMkN7Jjvof2kOmnf1YtRT6OI
SMHrlsNRI7WrWwdGjbztRri6PYx0sxWtvRJUzaGY4z+3XiIWYYLeG7SO9CVTh4irWrezDSCB7d+W
XiaYAZpFe1aQnz4g+3jIXRPzKR+beRPJ3DxredcB2BlcpGyyu2RgYjZ2N+jPVQ1FWi9l8KmQ5gZB
9MTIpnxpDXy1VWwHT8pQ1J0lw9JOpvax0UvkWayLT9EYCXygbf8qJuc1u2o5VEatLUoiIKxufXs6
1PzUvWqNy4gP80nY9pn+dbQlCC/dt1Myb3ujn3ZVqupfhgg27OnTyzA5xUl5dOVJZql+kanh+YnT
zQyEPGNd6xEmVyKlT6M7ztDrjdS3Wqi7M83S3rd0PAo6mGizhZ5kLw81IDa/LVMsAlXjklKsddsu
E1W0tbKquYbpyFTQLoHnOixsrNTI0Su9pOrHsfG3oalcxw8FTWWzB8FqLU1pK8DzUiiNTXxpT9tT
yGnVS5mBR9m0GwwmCv909iySr0aTKV9se6y4S7tvmM1g04Mkh/8q2kasy6Gtj7Be6iM/hidXtw9V
aUU70WiCkEhHxPgY6CBzImpOaHZeCvjfu9ul28O/nWVhRt0WfXDogxgaaj820yXVxsUOHrT6sf82
vaQ70jzqa/925faC2wPK4skXc8qYcM6tk8mAjQGjGRtsxC3wtSwHE+vki1U6Xz70pDRPt+dDyLki
R809y87ee7p3aan6eZcOmTizykli0rol68WMF9OHBaDHVU9p8wqukySDMDGKe579bWLZUX17li5R
95PMWwi3sbXWpp7GC+S7v5148AD5ViUy3TbLsaiL6MLfPqtuyKTls3+fCmYMXhb2O2/hX+G3Wrlu
W13z5avfLjUayc5ZUl1vz270jeVViRhR1qr5obTS5BIZTMWGsIt+pfDZ14xeLU4MXve+pEnVfXM/
puIrC4WNOljvGVtrOqPxNr2j9i3Wk5j0V6vucaR5g8E7aPksjW/fxVCAIXQ4JIUWvwezw5lMk8/g
EMurTkuHYKLlusM/QtFH4zrc/P0laU2ZbW7Pb9+wnIBc24I+Qq1j509C7b8vvD1vYN6DUNQoXXXn
dHsAO/XPR/9eU2a01iEubWdEb8gKLPQ9yqJwNLA3NR91l2+NcFqN8Sjox0CxIv4vokUEKt8VEW5q
mp9esdMN+smFTkCO0b166byTsVFttM6b/WK+GxXld0jCddcOSDQaDssklMMDBBJF/3fbaL+pL5l+
trBfAnUs4W/nzQyxFhD/rIz7Tuti31LYoLyxkStH1peuMh+ySpIdHhUnswth2Sb1m2ZS31YB0ZVU
ZFbMEQ+Nk6eZV7Z+HKc1Q6wO8WX1ibWqOelCMFSqxUuXAMXTqo4hYkmjBPmuFwQMr6MHwqdShFc9
EyosNDoi3NLLUW6mnzhlHhkkb0UwlwwhK9yAydL/QPmO5pas51Mu8EXmsni0PaQuYWyfbTSF/LmY
z8Rly3kr6feBQx8mokufyxcdLBrvNvkU5eMpSuhaBIOX+A364Jilxle19ysol8gK42VZS3Z64K3J
j3lzRlhOfVo82Nx+tmmt8vSrKcL7Mey+lj9pYppUkSXmcB1VERPA0H9vHd7Pg0MvY5rdSzJoeD86
cZokEeINBlgwynsvCV7n3njOCu/KjA3bSDpSIDrRl6j7d9azwje08QFvdLnLiU7umF/XlvgxI+db
K9/LcJr8vCZDQtSPKkjwWzUr2nvfQ9l911pGBiYHS2/GESFbgkl6Y+uQQi219K7pE26mLCQ0FfmR
otT2hS3MtcmI20LemC40DA0nW6Ocw5Alq8XyHDAPz9S809MBwbNqtrmTPZaz+RQUzoWeWbJy6F3V
NcavdoyfayXeYm8MN4Y1HXoXGXW73Nxu7tyLQvPrMMu3JqjHZOi28aBfZTJePc+8ZmWDqmqoV5Je
7YS7ALEOXgv5ygROTu1n03s/lWXbCHFwmuP6MlwSxiKT8SnmhS40v6SGFzIstrU5abiT4eZ3BhkE
IlATRWC7r8fySsvo045QVaKuZJszQiDm2XcowB3VbXhPf6xDdVNvoqR/r2z5JjyNDhuB54ySUz+S
yZ1RtQeNlXWT5BM6Jo5s46JHqwLPr7ouXFf0AsoKDbWsdmHthGs3ZKOcdeNY6iQdZPXGmrKdN+Zw
REYPe0uc7yKE9n5vlw/UG6c4oM+n2hazQkoaQqPsM57IkJFzh4xrTSnaLtqVXtDSrO5bI3v27Ngg
2wC6BC22lV1a8hjOAyQjB3enk+LqIcECay66Kgeaos29XtbI+cbwp7K3AbLpNbtHRYcsZ2VjJgLT
68B7uWLx4NDS1I+6jOttlZbU9x5uXa9fDTmmbZQx2N6zBPSBG9MZzU58ayw/cXRuUwSZVRsi0VfR
Aa/6Q6Lc31lMLnk8e2dj5CsXtNSK+ZsAU7o3FY7kCBpCQ0N926EV9h21AYM9+BNORoGFeTT2k43Z
bKx1AtGQutf5NagIICjd5k2L1I9k4LpgHgb0jEVfFqvZ0H40R3svEKGUIZooRx0mmmUkmXejcyT0
9A5cSrYu25DpZb4krxTWLztlNczE9BVKskqlpts+HoN6Y0QczV3LRI2oa/xwMxuuF+5ieldUvzQm
57Qn91VDiOG0LKpT81Rn7RvF0w/Gw0c3Cr6pfHey1NnxMcZbo2g5BClv7Xzhj3pM2+RFw82l+j+0
LzljabaB1ARjSRKtzRKpjdBQLIUh1t80YaZslsu4o/noVJduh4o/il4LX8UGP2A041JMv8iM+pw8
CCGYqu2OaF+YXR+YcbkX+gy1iGXcAUvdlerbdnNjVeTxQ2BF25bV13VQdKaRnLbCqdem1bYnRlef
nQv+V5JiUU/ZdkqRGvbwHOf0O6xaptdO82aSKEKLwPwBDGGvCgy544Rb0lP7cJ6Nc5+PT1HfYCSG
CjOYe4Lhc590GHOTuAmMINACuqvYsbGewrvTVlkwFn4cREcvRQYIv8J04GAW9o82Tm8o2emXGrxC
ArcDSCn9uQ+uedHdzR3Fasg4vUfPoQ1kJ9F4Sq01Mbyl/NWZUFUY9l0pOQ+ma6MyhNjg0/h7NgK+
ZukZQFyzYKWDJpCJ+DYMRFkRZnextMvrZHwJSlRLhN7foZ/HxRGi8ATnRfaNuZKmgXaiJzrInN3f
tkOQGozkF410SKla6WdWe5xk99w5qyZlkjia1UtdTCHWqGRnuO20caRHtOMY/5aOZ2+0yIcM06+s
wNu7nfiWDXpdyQKERXlcTfCaCJmpXzXZXpUh/4Q5sTtdkUN2sk2ytALTwCTa3/fZ8GegUS7JmONI
mL9Tarxy93RbYaqHCb2fMes6HvXuR9DFXFXGgNsurVaSzKhVnqHkY9p0QFB/HuLgQjrEKlMoTY3y
oDk9nDc1rTGF/4hMa9ZDmbP9a9uIeiMrMF8FJiAo6oHrEG7iEUhRXRccypoPi6m8n3bGK+TBfFXy
xvDHtvvSm5mhajCd1JBcww7DsCsrhXQP2uq28wAqotVSRKTM+FoLmv6Z8+hqUXcpuqDYTHRgfbBu
eJGxzEKAGtHDS0TANugu6h7UOsg+QIiEZALNWXERDkb1JB1n2nbdc48g4g6x1jBbfA9eca6aHCe4
ok0QxYjL7Nl74/aE3UronhDuqq1oLSWx/pZ2cbJGjskYtho4N+gT/rxoRl4NJqIVESm5MvJbNxhR
zjfymW7NerBFdHGz+ne0oK4LjXwtp5kvyQ18vTwwzJl3CDJacupUc4GmJKl5L/pY/B6aUT2H9gU0
lZ4Audm3LU2LJNd+A7rKw7Kj+TZDFCrZzOPa5Iyrexyj2ijh5JBujbn6LrykuhetofA0lEhrIAo0
ZbFmIB8zQ+aX18dIYsFvOVH36Y0WkxrlMKTcxO0wXETNHWo6Ewtu5R0RHYHBYFFNM+rAxksOTWDe
5y7rsayyfYrQOzbzbVPZ2c6xowSuDHL+LmgfFeoWDFhlusX6SyJAmX1lrNzCBp9UOMPetohz09X8
1UT1j5wwgAhOxX5FghmMJNyfaSRovEdtjXgv43YGqtUQxXwM2ZyjdvjkOIfxO4AQ1zb2iyVbZ1OJ
DIEseOUh1J6JtsvohtfUAN13hsTBj3RItBHQNbv5NTbat1rSECqzWFkSopibxNf+LvY0du9Rcq5p
6ScP/fiWxJINwBPT2uzj+7Yx/0BTI4DvV+otXcFm3nppLNAJKnb5AblyHzv021kgLEg4hHztC042
wZQ720ZSqGf6Nq/ip7DWdjKERFGOo4KA5q5iHe9g3xfzYUIMjqoIEGOpWyujZgoyk9Iwc68DrOMn
Rtm+8vqZGeIsf4P2kpt5CVnsSkS0lR7ITTNGH1o8LOrrNcmwvqsN/SVP5stUVc2GNDKbIv+5WuJ2
qoqvDRz7U/Lv+nnUDyTd3I8VruWifphL8a1TobWz+0l24Ldj6dcKLxKW6G01UgUT8LuIq09I5paO
cYgoo7AI4gsODHL2Ee2LdZnkiHvCot/kUS/3HplI7jBrK8q1e7OlNJ2d6juaaHALT8Emoc8RbaXs
Dl4HNsnIg08712Z/0P5MpLls9Ka9AkQvF+MCFWlAwFbdu/2LhQ11SKa3grYJgGrY0V39WUVRvw76
sxXZxXZsfRPtx87QECbbI83wNESto3Nzm4LJgaDRT04NPTpRTVuNuGmrUQwUeGv52jLkdAjpwtsO
tK588KqWjKw0PxlRyBYs+zd4CdspdGAupYCtlJ1JcAjoOYvxdfBIloXzMdNGMBBDOkbuO1byFtn1
ybYsc2NlygZiVY+4JzD6GvzfZUPFa5t3zlDB+azAyOveqhibYNVxXFzVmXyNNwXhfAzhKX3x19oR
/2XVMZLorAwjmwuYujfokboKn4fd6N5GWOxzcI3w6DozHs0YeEXa4Kjo7+wShXJps8iyROIHgATV
moIxED7xvudYBvZ8cfEgp3UnIB91EZ9KnfSexuy3VeIcMbjmh7zkJ9biJjksasiwJLMtZLneyPCF
aSJo2RRXqSyr/RjZZGsSEY0sjeOe4PTrpsVGrxOXMzQ0Y50Ys6CyTDA/+jWZ4/PsClKr3Hzw6dNt
FanMZ3qZyBF7TsI9Zb+r19WdwM/mtzbNOrQJpwGpOl3uszOUyOQbVrHci9cT69oDezUKXdgjgUmt
GjY0D5n7Dn5fYwp26VnfyYk72W7RjnsRzDaUoQSK3/c6REJOuyVzSQ573HrdAysO8pTmIJVAcCuo
rvJ2D8cCTHMXfAAAHIX9ZdAhWuntqO7nGT7vEk7mO6X4xQEFSH6Gn7esgy0qIWJYOsVxvy0+G30m
rCel8O9yOoemdScy28OIBkuq8ZhAZUl9P9rVtzUAkKo8X49G3C8EwvoEIT1njmNsQMFyW2h0zcd2
rPxWEzicADFoS31WDG221uEyGtL5tFjACEi1jumYrQxbpTtdcy5mpdUHEyHvIPhXEJUcvqOehRW4
UOrq+xg9L3W24yedq6+gheyMHOPAYITvIYOcdZtLerN6/gYi+tntrYvdcRiCQ0Of1945dBt9LwUp
TP4uzjHdeMuyhU9uI8DzkpEzw1IVQa8ifAItsRnSkUQYryFFZ0t/Zbb4VMey2MBnwWEwo15uTJTV
4Z9kcs8BRNeo9UwOKBaNI+o6yLOEt3Eu61JIe/HcnDUz/yPHBINwTpFLz+EdJfoVVZbaUKa6vnBZ
M3lHYmhII4xJYcQ6vA90bpiyt37gbtxNihFCNbXMKngL9z3Mlh4mUsnbftMqk2w2PRxW+sjQjcbz
Eu8GoMzOHmzcFM1oIyB05Xcm2ChD99pUFig3eUdSG16rCoXh6GKXmq+FJR/dIjvhVSsAMKM5ciO4
UvKV1d5ymEwlTcc40uSuNCzvHCDNCNJLR4CjHHSHgWl8YoR4l06Etg2NhSRM/JaB+zt2oVhG2jF2
LbiQskZGX1y8HncNjRneTAjWsXGQZ2B1qyIIvlw0aQDp4EwPxk+1/Hchrm6/jbNfqQ7ZUW9YQjvG
99QOxqd0J7zYwR/b6D3up+EucTiX9i04R47xn1ncPg3kODYo4hiqUqRz1thZjfPa5AY1RGfxngAP
6OFYlman7YXllPQg8AhK96Ny83SlvOnOdUeSAnIsyZ4VI3wZ3/OILpObl0xZW/jZRSXOMosZjjRZ
QBn9J9Ty/WSY+ePtIWGesAtRHK5uTxtOWnh1JEJeMmvvKC53uQQlFJEBhCoOzmqY98Zh5ns81BPo
mcSe0LyykmKeXzg7I3yBLDpEeXqt9by9a/voWka5t4di91wt4tJU+43WnaMSewQ9ciYSQbLP5mpe
te3ocQg0BzQFXg6J392CiJvXnqm/VW6lXYqJDTfWw5M+Yd7TdIzpHtSvfrLTTWPgyQo9RvxGqE74
lHUfkm9319vuL6c6gaR5t4o5WMsq90e6SndMUp6zOP890pDq2/EJ9na1j3ShqPSHyB+K+MmjC7vx
YFLNQ7WDUsJeNlKM0GD+lVv5U2bW5N8SddWB2+4ipgKlm181t73IYX7vXblzsuRieQBgEoV30pSY
CdMCmQz1L+tU/R5n5T0grrWVvRpoHM8z1ndTMyN/QmHJzuMhyVIHUvdGciIY3I6gwVwXkovs3WZt
RNgVerxGnWuuFHTGWRZU2F1+QH5wkVrBYVgn+44/ft1gVgmKBTRFr064sHKyN4chehJg/IjEeK3L
8qMSBHUr+6ghj9o28wjEn+8EwWxYhTtmZQEEX8tc64OLTISYA9Pti1VbyrdaYG4UJpjfElEo7EV6
cflTjlT/6I4uGA1ub7gHbn10FVnUyw/Vubm9JfkNgVH+kIskYGCffClCPBCpZwoy6RC/jwWoG8Og
lgW/aOHVN7G6xZxkiP1guDOcpI6dNmktVkuCN5DSZQ3KJLsg3FSLPkJTbFgCDkmeL6C6MlqHGkzE
TrAmCUwibdVaWAkjfIc6UPG+ouHoWf1Hjw05rRqUY4bz2QXhJ4fjp7jpzmnZXZqhWJWmwmlYgJie
jf5NRtlHRwAC2W30EAYV3gk7fOrD5i6xpt8z0UbrehCXkM2UpbQXKxcmGZkovQyfTfCQeqE95za7
iba4HwfzMUmvBAgQRxhwRE697mSWgJWjKw7WYxPbmzgoGPebXyjuIVvQO9v0jODSlNaQIT6568GA
ev2hqbM75E7jCuj6ZYp3oduFW7rl1TqWODqbVnzXcbSFrXhgDEFnNCM2a+YgUJvGBiLZz5TQkNAV
J4KQP3SXK9u3cocM6cw6Ihd/8hKSv9A4YSHpH4ZafaGhPCzJiX5flN5e0PcrguZs6DjJFy+rRKaP
YptluB68V0YD23BofjcVlXqs6hP3Dz358KQp5qpNa/yK5iDDLef5kjtVdRdD9HdyjnHwJfy2lTEg
FsaAqg8xcF525r61v/Rqeq/luB/MDNm6esunQwbok27yhCY7PAesLE7kPNm2eG11QK5d8xo6wWf1
PU3m0xg4a8qpkxWAf+Q9wrvXhP/q9qc5iu+nxMq2gH+ea5lDrG6wDtTTO9RVKGL4OqEo0NMN2wdr
Nk4dv6za2tQ/QRQ+gHa770rWg2I5HloMLSRbzqjYnQIIDkzAiOhEqbjYZkLbei7tmV9DK+eNvdwg
CUbJsTbeEw7ca7czHoC+uP4UK5DmtcYvwnyFOP5h/VLKIcI0Qh1L+eaLsv9l1yDVUhyhxrEN2H8I
lKfdxVBF5tjZi7B7jgfjbUzfuugb6sWDLdLAv0+UtWvCEZqjN76AR74rZvrC2Ij8BnGJVU2cOlkP
EMAmHAq19tXW2cWiePqK0JRtbeanG2MaTvMEl3SysQTQd0MYSHWkrM/KVOTakCU7407l/T0eu9R+
rXBHouA8c+bsfYLyLgQ//kHUtE2m9NMRoAK87kPeN5G3b83xqtPwr6XGuzbk7D1JDW5OCW5l6j77
Kf6mm2nDNay+Zy/nnsG3htNkH5KwObLQ7mZ+x4Iz8Th/MyN2OUfQiCzMet+by/m7YXyb5lAWiyA7
RfF3SmbWWtMgPVuBYphjgSZyaGYWNHgFMeNgFwPNr/QcrOeWVjy3TVv4dmZSgGZuvAlKj1+dOZTb
qRjAM9W/jYpKNWKdif7D1ZktN6psW/SLiEgg6V7Vy5Jsyb39QlS5quj7LuHr7wCfs2vf80IIJNlq
EJm51pxjjt4hHaafodbjXLKiXROwCszy+4qKOcrJL1W6d3qO6JXKAGxr0JQF3y4lJAiSI6tljGXR
C7WF+8bZw8lNvAHhvgtVrRkNKk3UBTyX2olAIodvr3u3YpiCQBPrJmEkhOtICWIvYX1s+xQuYDce
fYLtGTGwansNvcNOexNZ+CvjqrD2TO/dKSTz+QbAY4G5N+gjb403cA1diVBr92C23YPeY3SnXuaw
BAvSvb6tKgPzZo3duPoKZqlpTh0Pvxfq7oIrcpgbGDviO+kSP2wABqA2IGfGzFByFQzIrudaGlKU
xIOXYR8YI2Z6zJ+rMjS3kBi5nDOVaw3vji8Wi8KlmWPY6m5vhRGFWfMut3JSf1yNs2C5tsQnhgS1
LtAsrxxbM1eO9wja+b3rYx+gBI2Qwbp5QvSbwO8fRVcQlJp5L74cXpCN4ifJB6RE4ck0rIdIpyMg
0MsxdWlXiSXPxNpcdMff4BLF2T4xdfdR1uyz6LHSxLNpliF6e+8j6JmkQHe4THF2iaggrpzIuhEw
/OR2q6Zp8nWGZ39HZAu+O2ILitCTYCGnTxLM1rBVOVnbL6raHxgdbkNIpVHP8LqNmv3lFb+QnL3n
FOBYCnPM13aymeYZK7ATURDKVGNk9ELrLm/5uLzspS7QjsSp92Bik9ay8sg65114WbMqmCKte6tm
WZ4OB9Oi8O+JeE/tAEGp1W5cywD2mdBMQaqpMyNcR0iUNrGhPwLE9dYGhPmhzY92DEbDI/Arz8UP
iFZwnp1ZKc4lyk4pmPr6dIuIHFoz1YUg44IstOrfdCLgciTmny4KcWGBegnhObU1PeFSG70tcU+g
gGugAKODPBLNWIwKyt9mY/vEDwoCSWj+lGHzYbAWPFUgP/IJsY2r7fCdceFCR6dVXIQlZlYaT9gN
tCeH+BN0HjuzORVR+17EdJgD5a/bxHqzqu5Sq4BBCKfaKlTZxRrkfacjUvbLCjCKwyrNr5oXoUgv
VZ90vvZ9QzuOknmKg9Aboz+pnONHw3IgyCS7pyF1DtTwPEAxYWIw05Vi+HfC+FFTxCDj6aBFDpRE
vO7rKsc7LuMTnaxoVTMVdtuc3kPpv1TSIQsH1Khe012tpQZIvy8/hVncUVx7HOuYy0j1AQod7ngf
XGcS7YQHj1bfuIkVvA0ceJ5x52fNb41o9mSyLv4Q857dtbACWKUZ/Q8/pPqal6w5KzwxIZBD21Sr
uEiOnbJ+0EJza+8S6VVKVmpVAb7oq7UTBj8NN39hccPYq2EDDvs9grlh7WTeQwyeae8Ow0+HCrod
xNdAqfLodFd6KdN6mltaFmZDSgbD1lDDi2/Bk7WLebqVNqd6S1HrtwOlkFU2EWh2ygWR/gwXnolm
JeBKo+L0sau3IIyJL7PkbaDkguH9h+Gqjed169Tt1f1kEWgvDPVlB/pE2imLZd/OX5mWvSZMY2yP
FYGH/Rfxtz3goETu7Dv5JXPtXYWADDUFoozQmai85D8pid+n5gu2mWDt0qVfscb708v6bGTZvu0K
8LNG65AohrQzQaEwxd2DpRX7Io7OdoyPNR/5utvkQv3pV8kYtKKsjzfiLZ9699hlEBeFIAXaCIhi
pPxcU4paF0I7lDGFz8blwhHSAveAegxQs6h52ac+RZIwdJ8MyREq5XplMJxOA9KfRtbP1Nutg2U1
SPiS7uz/8qfBvWWUM+32mbW1jd3wkUyiGboIAyZjDMyfhpgkajRK6GcNOmq5Tg0b3N7E73CIYDGZ
4FpAE3iBA2wlgePfN29SQ1eUYuinNJtGZ35WHUa5jeSkcZv+4pBnzxBk7FiQbeYSkmxoGxVBf5pC
tJyuqahyC++xCcUxtrr0UHvdi2FU/KoM5gOsQX+jx392JwQIdhfAHokZJdoABU3qck60FGD6N5DV
TAdsfqYh5Hd8ZURzoBcB9XSsx3bPchNxldrWTDCZyIZvxGPZK2Ez+ZVoPlu4gas8SgiPy2xAqGH8
0XshKdwZkdB04D/dDncNVXjTa682X/qUlm+sfAnsmfq7IXZ/B6MYVi0hGBnknVVaFE+jd9ab0Sbg
BCGz66WHHi9BRHjxWjlu9Bn3mlpxlerWScW0sh3yHWW2widXQx1kJEG6dNQqgvu+c85cq7hwJj2h
IdpJH9PXuEwojJRvzMy6YyqGdzGgHsNR7iSnuqToZ/kdhT3cuj4gwzrt4GuDWYuiaOdAklzpQzKn
0DDniFxKcFPO+mfVVtrR8ry9MQ3WNg1mLGtX3jo/O9e5ILGLKhY8GVbESB36NuGNkPNKs7aZqMY5
vwuXDKUyt+Nt2HW31m34Yyyz0PakutltygmdsEVxf09O2hOoYGgykYZMAtlRJorHCdniupfZs+ij
4xCY1EHBqVTTb1mBOI3TlzZLvrrI+Ghdfmxuqr2EDWXZqVWfMrA+PQNwazzY0A5GlGNNMaxMKz18
yVoDtK3Vm7Q0IJOTapiN1DupvrO8ZkbPkszTp2YnWJ6yjv+gSnRIxPBKmWjllPxugvQ5murP8Yeo
B4ps2ia296JwdHruzZFpvkMgF9VDEFfIvF0MihViNngTtJi3ToBhD0TIbgABUow3NERvemB8FWP3
PE1UK3Mrfa29+LltGlyz7oo1Q6biu4FhehTO/VSlHyJFhGTpKZA9BYq8LF8wCtAEkHu3zeTeIm1l
otPW2ZGzt8bhJCNzq2OB2QO9xOOmfQV2rshOIMeMLiTXiQHf5Fz5xE6KgnpgvbzpakDvLkD9wQcd
67eQkHQm/5B5EYyk2YbW57WNym1d2T9y0zkaXvWnSot7t3HUqsloN3lHnUX1uqxi+HOJDUWLNmtJ
dE8VqCO+zCuTa3jfJOQIUT4wnYEH1VKXQbVM8Y5ReSDUTDZzKnVm0uWdzlEG6DSuiOvmt4TBjCpr
BGshePeQFa9inZq7B6afmTNhVqCp9z0jGu1ssGUtXnvflF+llvxKbPlrBGkXtbh7bErN7dug8Dw4
sXFrNWo0c1BAg457ReIGfXl92mQKQbfdjpu0t81122RvzEzgWCEzpKjZARtPicDN5xdMipOj8J1P
3gsEDuYs4QQHKLP8G3KRqClwaTnuuZYhzJJ9JPVqXSnCCgKsisQI61x7ex1dS/zDdBvyaiICy516
2Bh5t637nHi3CauDBuYacAxmRboyTPU3ejtejS6H2GUOn1NSPEfkivzEnBceCGKjakMILpdcsl8B
2U4510EH3JAUfCUEmV6wDQXrIfXORareTGHed8L+KFKxcXzjT0KcNBbWzlk3wbpDD7PR7d774YOJ
nudNOoSjJj95VfiCSUuPQsaHNPwSRjKwqn9HGv7LMCkuIMb5kaXjmxqYQzYhw4arB8QXlMDygINl
KavuWiIKRNwAcvd1qPRHW2qCdXkIrZFVlx8UoLp0NUdtVvoaPg0/A0pe68K3zDW5q69ihD0nac0b
LR4C1MQ+XaG25jLSJtVLX2Nk0RnnKjofvfiR1+MxmLxma5vTg2ppG4qQnGCkHAXEtXzXECW2sWOk
+RFSbrhdr1OYljtRqW4jPKfb4e3+SntGJE3S99RYaUUARicdcGnYPyOf2oiWP+jH4iZ5AzB/zOjo
epSODWYz8uBXo8BaMb2XCq5VYFA3ZwryC6wTlwfWHUo3ERP1mw7JyHrqUSiI4EeVUuwXlftz0lnM
Arm79RWz3M669Ar+VtFOPaUn+kA4QeTnRCnZzyM4LTbl9igxmE+0b3Zm1IyTNMKJiMJsJBMNDHG2
s5pGbRqbhVHSAM6jqGeJWJLxwzJ+HAkrNoYZoEJtel2DG16XRvfVaY5/X8vPoqGKbhtOyrRk+s3V
pL3Qu9o1Cpg65d1I+9NxJ99zh880oAndB7q5kqHDwrLc6TkCBRfYyTh3D7xGF+cxYiaaureQWNeD
KXNWw+NQbq02BV2uD3tsafWu0uyE4252aBmft66ffPZGQBhI5lNjBcwpYTg9FskexLaKjGnl+4AW
3eiatc2vthIFhm2w06MzvnoKYrqS1NhiCUQuwOLbGeGs1ynbAy1aQBHgnAWTsAT19Rr101SHb5mJ
3tvsRUhYiDizeFdYEWOqkSlX/zGJaT56Z02L9ZXXex+tA8Qs7dWf1h0pxnJSafgSREmtEvroGm4L
UPDWPKhKVqwJZLTTEfpzbuvzQIvPIQafl9dJQYmgO7Pa0sOiQPw0yyYCfCVl251tKFEGjfptSR7P
rh6qu7iRHylgDwrx9UXK9EhE6osW06oxzB2Bn3OBE6ycZej2OtTjh7IFoG1QDAlQz+0naBkrfFtc
kIKdmpsw6EzpMNUtvlTnTdrMsMXAstG1jQM1cXEbBS1UhJZHK2n9m4H3BTE7ZDI7B9DuVdYm19ER
qpHyGpY9MtG4ZsZ8MMVUhmc813S/gVWswoShklNo0n3ejMitVTbQCXOoOhilB6opVc+5Ln4VhvD3
ukt8BjC0kfGSz64rmEROZHiBPiKZWItpZzcO+b5E2K8ajdnbyeCUTKI438pmrO5qCfl02Sy7dlmX
cy7eo0sdGd60SdPbmiN2vm/i3KpRqRfIeHoMBNjsUKXW/ch2Clz8mr7F4r1pC+SJzRmBnLaLAwM3
63xo2SAdZ8kmrZPdIfuXc1zO3004B+PESzoOudYHbK/rbkaH4oAGDLrcmhGhf3eLGXRlwmlmBFTZ
XckvNPm+KWba6Dhv/Myn+43xklUqaNRlo0X/vbXsujM4lRjRFojdUSsYb8oMeCCTZ24uG8IgyPeQ
xVXO7NpkzuaJGdxWFC3J9J17qcum9fP6+1bmer2+XQ5ismsQ8s4PSnWj4gWNn9n8o6tDe4BFrv6z
kTJiUT2czSzUMPoYX14K4NDhFbLM0NcORTEmCB7QSF8TNS/C7vmqUkXaFJ0RmRVUWxtEj/5AE6u2
QVIZw0RwwPzJLG94ucVUhw+hjR+EZoE1wBI6BSlQuLsE2/YditadbalTNn+7vXypG0RjYYASb7TX
jlmUMPwTEyxAIGnTEI4IHf80aHzqIiL54u83s3xby6aZvze/JdIB8RERPp/LeRCN0tt2uvyMG3T4
+Un7LQNqEYoPydafRqSsm6yo6M+xFjf1XxREf5Ndp+E1x+ja8lcmrWvuwE/h66pm6nP8P5+LpH1G
qu5h+ay+76a/zaBleUwCq1bRi58hvbWw4MctNwdSs9NVlQ0N0Yn21/exHp3O993dcjOo7OJu2QzZ
zH6ubIQFC004clo34Uc2n7DzaWoZk0PEW/JmNCw8v0+m/z2vlpPLTzJ/B8HuzBjpV+/LKdn2Osjb
AuKLruIYwVV4DBA47JeP1F0IvMuHrf75aXz/Pv7ZzZsMqSoiDJuvNQMVcLfcKoKJsl1NnxFhBCXR
qqnvvjfC+8+t5ROjm0C7t6aDH1btdJcycbobVYKOad4kltYiEWRKkqOLYcUNlLCvqujWzhvaCt3a
hZCzk47PunGURBFWOeMkuKbw5o0xX65RxTSyKetGFaURqSYHK6VnX+khWechGu/azDTXnRe2qJnA
vdTLhvp+SDv6/u/jdXRqK6ONm+Py9OUOI3SJh8gpEyzPWu4ox6g9xBOJ03qkmyfL9K6+CLxr5Ri0
aSkMZzmHSEJDVeMAfTWdrH9YHhH6tXeVZveJDHyOUPrvM7MOVnhQcrUejXRTUna+WZob3OxqEFtK
Qu33sUFXwU1zc2JeqsJA683usiEOV51M+DPLs5bnYz1qHkYGie6fR30/FI9RXmbdfZhFV1cU9imu
Onkl2RJjArZo1smxvIbzsREf9Daj6b2ZZBrCxmEmzoWw/lge8vdxdnSCAKk9LH9omFgccwJMWzQf
6HfVNSot4/ufLA/AhSNJSZxYwOGT5CrIvxNW6e61NCA8FcEkuoAQTbwofGrtkb1NBXlVq9RKrKvU
urtq8s3zOD+X67t11cgAWGeYcffLsWXD8GsxxaEQ8PeYPsbpeZ4PjlHlH1Wl/lCLjG6lk4zXstwq
6l43F+KmjfzuHpytcbXt8SlORH5q29C8Loe6ka6gQ0rURkPqsRxa7oxRrh9tg8XAcmzZeObY8GX/
+4hWseYLWFJJg3icvw/Nhwa6U6no4c8PWe6ILbKoWlu+/f3vy3GYRqukdggx+edVeUy+KEnTl18e
Mc4vPmvbetfZGnig0qmuUJdz1/IfynlTu/BqJclz/YQByA0G66oXjnUVXJHXhT1WSA85Bv7JusI4
VzOplE7YfGzZeJAiTnM2OOiIv6dXrFnpvS09Gm6ngcLUKqk6Z6tNQEqrnnRI5PIvyo7jk0I9T1cY
8UDn0B9WzERhew/XtnqS4fRUt8zXJ0dtMP39aNpEu1bzJq9VuAsNP5xL5/51uUMU5C0bDrIdCx0t
jgaVJhel+uPykO9jtX+qWPNfv/diTb+Rc3EaDGnsiUsPD6VG0AZ24+keWcBqKoifmTtdUTGcg9r6
wYj12jREbPkss2IVobxvaKcn9xZajJXS9GjjNQMx7/V2ivTnuDe8VVHRi1W6+1Ia/qEBmNr4vGCu
Giurtle2g5Kk8S4D/qQRp1urgl+lB6sxKp1o0xT2qiJjp8l8bxel7S9/6I6xjmGsivx61RlJvfKK
9EslhIzi6s0N9duuUgEI/BjkJlUvuydd3S9/SE83D2YQEf2BeJtf9IVLtXU3MVkv+TOXTE0/A408
Un77pxENR4VJl5vLxm5dwfxucLT1clPO+8s9VlqAFoL83CYPU6O4bCwP8NLY/89jl/1ST3Wgpjyr
/ueWn0/j3ZT9Ip+EuLHlzv957Pc9yzPcuCE8PhPHStOgrv999Pc/7aBQo6aZ/zbv5jUtW3+3PO9f
f3y59/uFTYAbnDYmrnh+SRQ2zVU9GnIzuv5/X/by6H/92e8nxmZbbuoywvs0P/Pv69X/vvfvf/n3
HXthXGPZ9b7+HvrXG/vfT8oSo3uQpIWh1eY7+PscBR1sjfkOkOaonirLiveg3K1SqltRlv2jFinv
EIy+syKNYGbsSiSr8Nzioxnr/aMUQ3nrqcbMO8uR2KnVvnRD8uQjjJT0qo9O2qNLaLiCXMa+G09l
MVzNcd8R1vGqbK2+R0xPIHCsnEeZ9hQhZp/syZrqkS5QMlo0QyOqpibL8LH2kB7x+I0mp/5xuRXk
6HfpPscn9O01VXav2wlTax5tVniUtwDPsNDQWXbldv/koSKd473rVMeGVRJlrLuDt56Qku6XZy0b
Lcs3SSOPbgUh1Sb+7mxIujOeY91ZSZ+cLX7Lq0p3SYKxLOrbOXqwUBIo1HtqOlZAJ5Y90hMmGgho
TfIGo1oAfOAhgtG9y8cck/N8SyuC+DjQL/Lp7bke7aXuMSWs6wm8p07k04wrFB2mPCwYDJ3jZ+kP
H2HGm3dzFvhCIBctrcY/IQkhCtCondcsd/a4V0mrixThToN5oeUarKHrOB+uSZ+YPnB2LxNbu2m5
9z7QWfioSvc+M9JX3/XHTxkjA6K98eSxLDilllFSaSy9e/QPGJUK7ZWSrnOrprF64Mn4VFKKOKwH
KLNZ07sRZNiA/Mp8c7gCjZqMHj0tJxE772aorQ7awZ391hrN2EuREnVHgExF+aRNgFd2J2s5B9KI
1j2nIcVELO8PFrPSQ0lZD6hPuFteJUSc9WQYRON000FTGnV8Sl6oZRssHbnwn0tQBXOTbrgEBJPe
2aMI1jLTfyVWPl6p+arvTZVQmSMyfT+o5g80rNpEr66cgyMoweSEZvvT2AEux33haOO+Eoo+vuPE
4HubFn8CQiANvb1HtNT9340279ZDc82KdN3NGLMWYAlulIjWwrxbt0JyRnnqCgSTokL5kmaB/IPb
6QUmRfNOExR+e162Oz8iEaGw91AanGYdKhcTOWG0ZwP7/qodadMS3IPtXmcldvJt0z+1fed/30rk
zzgftHOYjKW5qZCxEXGkl4/WjKJD5v1S+5p3q+ix8BNC0qd1NmTPSunYHGLmlr7vWlBrENT2sZvd
GZk/XChANHjp/B2agfaIUqh84wODe02QoiEZN8tEwlxD/j1oaXVrzPLLHZPwDaqi2iCLjh86H6Gd
VdIGM0v1FaFxIJIAwEpoGzs5lBXFc4CrQ0gl0WjoD0gdM0zUUAcZk857GEzWWcnEtE3Mu8sxsCd3
XlkRlTHzSCLGDdm0H4MH4D5lgrdLmFFxTQlDqmY1QUmY0AaCh67/2qT1Q+CW7kl61CYzJSHazpeR
KuIXlk/imtpxeemr4JEIAYIhBW2u02gCFTdJg30gGNm5o0kc7XqoTq9aVNySCDEytEcf1FD3rkvd
futkmW/KyjAf6tYifCBIYDsYgGhLvzvXsWIVTAtoR6wzsdFmaD25YRFccOzguRmPuRd+mH46W3rS
kWZOJdVyrBPmRW9hTOyYc7q3QENsbGFAVngbzp5J3UparnEXuMSCpzPiJvR/03dx71vJFAVEUshM
yHFa+GMU66XWWk++VddbFyn+jrWdcy7D6Autd3GHCQ80ixbygwaN+MNVPnJMSh83s0Zxy6I++BQD
QIfCNylU2tkpLBkVhS1+kOCL80sL21svn8rJ5bSVaYLYxGkGVnd8a1hGMP3q9jE2k3a+KDKvbfsX
PfFHJv7u10i6BpGmeoe4hl+vXZAoz5CVHJdf9Ngb9QHzWb9SM1fTyOAVZPBoC3r1mzGaJ3Cir2/u
zBsosp4yae+jR5p3cX5Y96wKHrzUdy6RFpQvXKYZY3omsU4gjoCgeZ259dRMjnwy/eoPQUW5TPRz
M3MNLAtWtl72+aWad515NxSRWmOwIJaosKN7MEmYuqIk+7LyfdKO9c9xRqOG6O0q3fY+UH/fL+Ra
SNVrTXrBk8aHT4lKcEnr8uIP+pVZ/IcQfxVZMTUELGtn3+uiXdg3+pM3JSZxwUG39htF+JhZhE+l
MiMK9V7BacpuhObwJMhiA2POz1vT17qo165lzcRI4UR7X6hfpmtjvKwb+rzSnlNgGbUhcqREyg8y
udgfDGlVvRW8hLXu1MU9kAm1cyIEx/Dr1dA/RS1Il1J4wMDZCxvan1qA/3ngNIrq5On7+h4DYz/C
WAsAedrtR2WVF0cmUOgT+r953vOuOfPX/B7R2i5X4GzZegPREwOV0e+rIaYN1NqpeZtG+h8moWrb
BqvjLTCdc4VF9ZWcMqxVGY7cZRdnj7ZCXQkVK+aXu1wGKwmkM/WMYxwV7j2JutkhHMMMb0V/xosm
PsBlePwXaT9MqUUvwGysBDXlZD3neB7oWc/l3tn9YBv/uaUFo1pj/gPBOiOkXJhJh9qmPRGPJU36
5SBpVW+RCPcJ6XqD1XQ7XYTMepXS12GAxTrMnXzbmF32nCMThg5s/xpccoH0oNS3KCraa4leCSWK
8bLsicqjh7zTlC5ehqzOzrZFRbKYMS6tho9nMHA/D0gBHyZ7XKP5Gt/bGqUmIunyGEkRPsXCIYB1
jHexEnvZN8jAlxFVY8naF9QnlmOyKQELDmN965PQ29UjmSAamMKhyr703n4u5JDeSaIpdrnASFPV
NgRL2zavywZyDFEiFJtQTXEsVBgZXLKal0mZkKZzMPSwXo9xh1NeJxcv7FMiMzBmb9X8kge7QGKY
MpHC36hfzQDTPeeM/cseQVH2wVebvKQdYIJCd8OfnUkEqj5FxaMxKesO4gvewGXE9Ok7kOjm1Tfo
pd5ueWfLri5giLaOB6IUUalgDflkhuabJXH35LCX9xqQ2pujuxSc0CuvI34qz2QBt+1gP0W11T/z
T38Zbe2fB42o5SiJ3P5xSCIyUQK3uZQeLrS81JxnzyDqoY3y6oEwWzS9TveY597wYLAqf9Fl89hb
o3pYvuDWHx4LfapPVVpdQdZG1y5ImOr0Tvrlh1RGZa5/GHaIv82L8lMgeEStAaAlbBzkU0cjQeNq
RjZe350CM9V/tg5r91BzeyQddv7ul3DklVskB61u8veGUd+RzAwSLxM3J9Ufpeln7wwi3j6r0p1p
owqLkDgSaNdsC8llNsrL02QVu0HzCV4s+q/eRhfU9nCu8nwgJa0K5L3A/khNBh9iVDWPo8g/PY8C
H2IGaJB+kdzDMH6l9KE/A64Mn0EvafOOjffqAaIRfOD0hNqwfeqrvHtA4xOjQ7gOdZ3+rtKbj+no
t8GfYbptuC9QTDe2HGbLUlS+BZEgXCTz6DjNuw2zAPARLT2vChus1VagwiovOdvOROxhis/z+7IT
Sc+mdwMrv9TJ5y5j1iLL7rJZ+PnkX2K+dGsb1CdY6LZWzkUrPfduYpYYIFaHZTEfIxuU0YWB9tLX
Bl6lJNGgJtXkR+JB37gjJNyVpj3BZXEe8L+yZ3bjSyqd9ORQWrh2OD/udH36SSkTL01Zw6eeh7pl
vKMZmEESLHGgMPCVddyczCp4ESLvztkwK3Tnocn4/7t/79XCC3OcP72K1WMzufVRn+jwlGjqqKZD
11tOQ0cJGv2xTrhvFDlnW5tIMouMe6OkbVUsQ3oTlgyV9lhsTUkNLKvH+NWPSYeG+RG3DpJQ0YTU
4ZBA9FZc3JtTaTB/7QzmpNS9V0kB1ukbXScKJPe1K3oqB1yndBpt70k/9huUtuJozrt9YB3I7p4e
8+SBeCHnIbdYhbA+HN+zIbky9JX0ZpX1JA3zTSFGw8EX/EahXyEIBUvWRHWBJBnqSb1Qy9oEDkVD
r7AfnfIjEgl8E7N/syzDvctCmuaZyqutctqeyW+hXSif74E81Dc7JvC+yXcBCW73UeVAoLKnhjkF
C0P0qOjWJeBPvQj0iyPoqGt5ED+HXKYI5HF3IEbFWjWEedEOYb+JS7G2oXzdtIzzbvlgiy5EJEvq
xNrGIrsJilpdHI3oEipMPxEOoCd2PrXY//3PDU1TPyurkuflL426eMuFKk7L9atBfYXtNxWXJJEB
jns8UwRrtLAJyuETnTJX4ccErOMGJTYAL7fmuh7Xz3WZPLNQJ8J3PjQ4lMoqy8RrMt+pmrKDR4ON
dLk3dt0fJCmkuzJApprMBMRMILYYdM85TzBJXkjz2i7HrfkiD8na+94NAutNUDag8tyRIYngdHmU
O8liWwDKpKzZVrs6soh17uV7AGT1Vzax7NfnAZjkrjq3kGtg7j5EdmZ9FV3yFWd68kHHmtrhUIeb
NB7lUcU1+pHAw4Xe9fepwUdBZ2gnyZ3H1QZA3VOd97MnrzSWzlPihu5XP3jbTHNypHCgkX0j7n57
GhCMuLXeSXIoCQxD0EpZgwnxEOxbW4uxMnbDeYY/QYuicZ2iTQAdVBH3Ae8GZBqgRTbOBohswDrS
L5+HNyMyKbw5bvPgaR1a+Fq6VByL5lKU4DZCvXJJoHWM3UyUS0FRhomuP3v28EGGvH4ZSQR5HiEe
rFmz+wfhlLuJcxuaL24rW3F6Jo2yX0WisQyX8ZOfYDDKpgS9vSVZ3lom8UvLQ8ghv6fFGaBpbIy7
tFLhE25jpqD2eFv2wI7gX3GpZvZk1SyHZOWFT1L9CeYHuYmYrs1kIIj+7/KUtwC6VdeB/86r1Qn5
8660UBSnSUkulWkzySp8+wcFVLoSM+NPOK691Wobh+O8O1bogVxYqEmWJx+hUzx35EAEqwA4DRO8
P14RvOMPOU++p85ZUiQvaqmwpEZTM9/qbDz8QH2/f1hp715URaAcV2H/vel+hlGnvzEVZOHNV+wl
VfSz7bSHPsvbF98wxaEqu+eht3HUVTmaxSkVD3kWinWrzE3SptYThACLb4SXEwilsYrJjPVE/t0V
7xTEf047cCw7N2hxhIFZ+GFXX3HFIgAgmL4rGfJwqCfRqwyHtdbql4mZOypBYm0Q/psX16Q3QZAu
+UXIEmCthTNSgQyTicizqA9yRMsBDC0RRIc+QxQOJ9QhSqdUF78g86rtSm+XKs25LzWXWo5hvJS1
jQ1Acq3XnFnzlNXdFfcTgkMnoP2Ls59+AEqnpDL2zHvVVWOuflVenxxUTmqPKE259QOXyYbV9Qzv
2gHn20zym/pWHNTUf5W2zUI6mAyQ0ct/Ik9uK/2AVIuo9cODyekGLgqvvPJDgqPNvHiHf1L0JkLp
pt1lXAo4Ra3iXm8Hk45x+yT0sj1CAbN2bhHbd1SGJOK4prn1YmZcWLMNdHrC19psoZBpMGis5vF7
A/AdU60BDmiQVb0r4o2MiJ3o26h9XDYqLQmQTNppH+bpzyDJ6scgSaEumeVvMFHfN+YjQQKxdDIi
Hzl9Me5YJBYHgZP0rRgOheux/nLhcwQlzQm95pbinCqq9qGpneKhT7IWCpcvfg68jwNZqYSqxcF5
Ac8SoAFdzDYmCAdddA865EJeXzgn7VGQ0vioQHrX+kOEvMzufe3+u3raliLdwHFBC9FDI2PdGg47
1HJ7IqFmsLXZUFdUBR6NITh+fxV4n8dtFMAeaROmLm6mnzlv0+PAbATqIbPfoLtSKxhvTZYXj/M7
w3kRDML+mm8U7uh8BclAPQ1Soer6Z9sWc/2xlXuzdLzX0ByPosl/9VNsXnW9zfaNBwkobTJ3/U3L
1ALGHycvH6oGJcMC7TRLD2pYZp3CL8SV6h4lIEr/2S/+ffrkIr1UkaaRKlDed6GerFOgrycowN4p
CnAZLmk0pQ/OsUu98AQ5Hh1Hjv4mGXqAIHpBlqaqE0I2/XG8it9pxYyAdhX5tJXQD8tpMI7AFBAY
hVtENtQ9qIwsGx3uDVpunF1mDk+Y/s4uMFXyaM5zdz+o8Qm3jG2GZRAgNW6CGZppZLW7j6Aq7VJC
Ty6g+pBmo+320ur/GDuz3caxLU2/ykHe8xS5OTcqz4U1j5bkKRw3hB3h5DzPfIN+rnqx+jYVldl5
gG40kCBISuGUZXJzrX/9Q8D/l69mgJTCFOQaxKb31fR/IMwKfmYKNKyihoZ1zxCJ4O1WKILTZRtH
+ZbUo+ug8epfH05PAe8JeL0vAzgHquqiD8Gc4rqrD1hM0tebYfjpaAddgZlXxfiANmp4Q4Or3ZiR
L12zT8+OMzy3adc9B3rYPcdED+G//OS5erXPc7ohQigSKlBd1M+VypNPsxCohEELR1LeRozLNSZi
mDcZtSSGG/suH4gCLBEatHXKUqFC7/WdVj3ffzG91YMN6kYbtpc7bEpoLpvEhfAXxYg28sRyNoYs
3UFDShLAU+PUEOAD3S634pPabysbV1Qs/8ytSEzlrR0QTdG67MZSuh+3CUYwf3sxzt0PfVKd82wj
W1F+nEoYw7PBZdKDosJIOtpdUy1ybL2wRErgco5qQh6BLy7zXzrCgrVR44ChWyXGQ5CX/V6LaE6H
sP+a75xMZ8YURdmu9h33VBqRgwONE0PIar81aa5sidxCa+4plxZrgPeERQlVbeBe0GCJjaHol6IN
pqUu2/xSJerT9RgDC+mgXQK6zqbyFLE4r8xLF06mJBrY7r5WQIzdwUQLlbVTuQMez+pWejKAWHS9
tBPhjB9fg9TmikVYvlRsYzwMvo/yMEZ1DiA/fTggVQ/tBGtdcRKEx41QDkZTTCvHFeUFU0v+hOgt
QiQ5GBLnucZ66MRff+3Eq8ATTBrj4lvkxf6qMCaE4676c8jCcRVBE9iB35cscWm7BSKqb3P3HslQ
pUnUOBC14Gg4WkLXwmT9IUGg8Sn8cO3qvfEH19jetZJ8Y2GStzLddDyhu/Ifai1xPii2ibxBd3QI
nMLYUlHkTKNdRow88TQDXqbbtJv7+oMVIMEGqdm+2iR7Rmo8ffcsIhGMIQZV9QaPob2KHt8wdUBA
l7iITCBw0t2npkI80UsgAfy1hU057goJjpCQsaxKbCDiasJ4UnAd22F6nRf7MvSvea2ZZ0K7pCS4
Sn9Ew5eqqvVHAY98iS/0ohu8EcdCKqle4/otiIfBIqlezvcWhmTNrU9ISdXssIV4Aw9PGh3Tbohl
0kcTeYcKwZEEoRtmCJowqgHDdfyxbFNbzyuFLdeyfpoQuEO/vYfFTMPwh8q6eDXU4UeZ4P2NKWC/
8IJxg80/9Y6SJ2+t+9qlzrTFLwPnT+EN+1wga2uyUZwwPEB9qPQvqTVpb5CNtKXh+OUZh80WN6vy
1MJZQjeCfR6K9bLC/Mr3FkNvTcjb8mcLi/g/Ku0TvM5c42earwYscE+A6ktTpi4NxZie9A6OaU9q
0bypR9s9gPyS6WsusCgIH2sz/XH/loNSnOZ6oNbhr/YNBhEgQD+py5VF3g7Si7zTjqOVkJ7nEziC
L/o+FDyDZI3ZMXc/1dDiVRUDmaJQ1EtHnsI+7oyDNXag13kR9k/44JswVdPqlCIvfSBCZ7zYKlaA
KYHbuZ3YP51Ah5xVDDijpx4OFn7x5JFyiDoKS8kRLhWMLjx5tapboL72idzB6UYgq9kMGSLXqU8I
NsxQCDsI5tuxUfdNMODRi1UTUruBFbNsNvOqGvk4hQlzOrlhrWGPY0P+9nV8dpzJfZoIXIGT3j8p
lhtu5quoMtphH9s9dEgmwOf7czVnpTwNMUMIjKXc86QUP13qcorlHrvIrAa+T829TYDWU5yLpzn7
x8zROiZufK3c5BrpDGsCu3Yv9x9YhaAjflitNaJJl6EFega4oa9MqwKUbSIGOMX3KPQPjq+1u8w2
/BPIlQ5Ll2IFkdhDbEX1Y+tYw0PTeoiEyAOyHx13mgBLX4u2JJFgyi17iYUHczRZTDk96xcVDKmA
VoopiRcUGiiujSy4LN+CLifAJgzHJVYn6ju96o/IYJaaJzhFIfW7OV7t0rThRJy04X7QzB6yF1q7
vAxbtGvsRXr3ay/4c2+CbDKoufHyf39vjxU92jFUWhUL0jDluAXIcAOmSArSYPDmOdQAKBlPROep
zvTN0KZih5Y/XwtDjd/DqSUfwO8+s1ZAru8M5VQ6OvkjNRZs4DK6p8XfmyTeRQOdKbzxa6Yn/jfL
hs8boA88kYfnrQEKTx7C9R3kOWanaTudzQb38biOmmcjyCURBDurUSHqFABhnUmu1Fz3zxuMFxmX
gI7ixvLDK3P+sglJP2aE94OhYDkMb4XmtkbvMhoqqV6ShxOoSb8CU61WMdlBhEGzKaei31ml7pSb
IDJLzJ3xaU9lj5m2+EM11YTqPi3wgw0BWEYBSMQcWDwE9JKYpKIa0rCs3SdphqILKcprN8J+Rrri
b+ZDPKAgMvF3D+leCdHycIy2GRur+hh+xj7lr6P8vMcWIIKqtnYuemB/NIQjQqWD2TveofDk0B+O
+uxvpjp6fpr35o0HSEq4OZlhQWmEK6FjiqdPhroXSGLnX3HejOkrY7P8W6RNB1s+t3QIzRk+xp8G
NlKjj5HDOhO9sVQ7nSeol+xUgsvQ1vvi0MnNfL5Of6XIZYFurYkongBcGdxyBQ00H1xWc0DbXL57
RfttqAl+NvHRMGMjuaDeMrEzblGvxT4KBIFvRMAULfdc+Dm5lW8zwOLjUMIjjxWkBthskbsgHzTz
YjEE7uv9k+oVMU/kBDo4NkDObavoMJopz8sBFLxKBA5dbFDXaYe6KNRVgo0+pruxeVWQ4DFfV14D
n3BQzLtxIJeHaCm9JeNsczV4YkDAFerI4iaYadv71AeT/F0IrxyDlRovIHueWRFcFRKXnGKY1OD1
mYMO/MXgMHgk8EG/z0QEgX02ghJMs4KhSK+DEUOjGCk7yc6OYjt9VhwzWAZjAkO9IeEtdI16mdXO
VemT4cffd3xKp0kJvKNBpgUDX4SXMzglBOoDyeg+2xaTAF9ND11lSQa/hpeZqaIsUea5ehvU4Ub3
q/FbhbbgcF8kS5HcLytb1eF/RSrXR+YFw/2qy6Z+WDQV8qwhTQ5DWaQvGV8UHa9hE13gXInwkPgF
02q7LKOtXyCZCAKD5oOo0IcQDeY6c4biccYolTzUzlrO0C6udwacjtVMLKHIW+mVo7x6tNC7CGP3
BdZ5OU5VGjA7eKC3w16JPqrMrGVk22/aRE0/T3F0ivFLWFt4vbn9sDLlYRyoe7XOzX0y6fXK+ZHZ
uAnrsnyyXUXcIuLwykzfTQqnx0CrnhgXboeo0N/cOhv3Acgi7KkfhJZ4B1HLgD6yjthFb4gdcwiq
QZIkCFKSkynRwvabmR6lFEtwexNL72BJlKmOv7aysDl5BTh1DZ7kyzoJ68N2p5SMEmlCMCkR0lpV
BKj+sdTaM/3Lz2qIfoMJbw+cGwpicJVxDcYIQJ85K6VnRIvoFKjsnn+mhyyDCvOcYsr0R4EmiXpL
riNy7nzvy4MitVFvRNmz38bDumlVWqBST4nYyfwl7Hr+Rk3NWH9U9WA7WO7RLGvqEUIhC5mUYnJt
nVg0Dlkd5Tg066GH/hj/Gh37LhwpunFN6K14mQ+rwBarBBsDryoLb4GxxzFjLr+FWVhusrpWT6CD
v/a4yH/tZadBx43SVWLmuiqsE6QS74apoFuUm8wtcZhKJEUrLLMjsSbFY1LGz6oaS2u2ZkT9Hnj9
qpdPTGS52MappOPev6GSNy1sDX4EpivK0nCD4Jj1vkE3kocVnzOKT4Ys8ubHfRKAvRcF8t4Wg5TY
0NonFMC5ZG5F3BY3U3M2YGyx/HbuX1EWGEej6w9dkXwbo1F5TBylfo3N3TzugT3WnsVh8uqfWht6
yAYgEjHBz7UFWtUlSZY4fCi5isdEGn44afxkdWu70IJPs6L5hzyeHvoh1q8okjfwx5lGUbSrunEu
sO2l/QgnHXArjp8VwXTNTBv0b63d5Rtb040dedoe2szQWjSyUyjbzNnWXormcq74GPefcKEoN40p
KC66SHlpi2aB3BJ0d6oYOLkW3zTPRWsIjD3MCOhiA8gK3mR9iRo1Vj+ls1Xgr3xbqJ9Rm73PLI5G
7/UnohUcUzndm8Hc7QHkvUw5ushiXZSyNU5HbhfoN9e1mi21eLSlr8sAfhgAdQrBll47LLVsMU+t
SXZML/NehkOeo62ayaLejnmuFBUtNvCfefbD4gVFvfkqVAP7otSAn+WCimNp0LKMrzuypl58R/uC
p7rzdZ4FSXXBURQMT8+4uuautnXCZu8nUb1qqDp2CGNK5IbxZqaKaKCuC3DsDfVFctOIHFiEVjK+
R1N8a2wfLDgaqSnidsXo3d3BYog3g0CIG7nMON1e9gOAPOv5Pplvm/nQcQDXRyNbm0OmPKLbDB7b
PoCKgmsRLqXAkbK1q+TI28m9ZHOfj1cjYkHfePSyUmxn6L23B2ONiClezYdOUNr7BhMO4s15NrTj
T/KbiMiWvDk3imB0+6HxGHmivqqq+14kEHXTSvngCXDoK4aacmecnPFCyEK8mFTDkzNwwk1k0z9v
4iWWuNsIHvanXzkvVjZqr0NliRX5fdYh1ov+1GSTQHqKM7peMKpSNNtdKkIJT57ZZ0fMnG6pijo8
BoV+VkgGBNTIyA72it1QBxJdhwVRwfkhbKKC49UDZMaxTbJZ1NVXITqIGgKwEvsuEFh+ygaL4HTf
NMZ1fgjHOUydWm80GlTkmFmed5joc0PXSn2Am508GozYcN823aWQueEhcS5nmJj4109lsOLOzHZG
UEHxUrltVfytH7WaPDJ1UJu3MQPRFOqx7BRnZxq5TQqipJ3C/wAUUltSpYzg4OhlcJ6fk1MKNQqx
yls94Mo631BmicNjjbzh1bd1UoaQugYTZprxfHvKG7WScMp9AQT+D2+maLUN7eSwmP8GziDcZSYp
fROmgCuiATNIRpZ4gcRuHinIH7WGtObBGfRTb1IiI1tQXxlpulxhrgE5Wx5O9L6+BvGKXyskyLlp
l2TKTSCHNii17NoFy/6m0luU3hJnawz9bVSNYJdIjp9WVene0dt6GQuWzNJWpkfSWJPHSOX6m2+e
+QVMtfEEHXGQFAxPTo2CW8RkuEA+XAxdH9kvjcIDI03xF3EqPqztG6D9koNBQNxBa3E0DJwW4b4N
jU6XEosCsmKLwPLUUhYzHEt3LrmkD45WlcRtMzCA9jdezBYPmslOSLYQ2NhBNeBVyZLxJjZjxog8
b999N1ZxBu+VS2ObksMBeXVQXjUlv83fQZZb5lOLwXzkReVutDzcwdG47jzVcI++DbO2ibT61hbA
IyGY6rc6Mt8IT5A8rdbGJtwCTDbG0jlB67GqEisSuahWA+ICytTkgjhQ33bhqG9VrQrOQ5Cv+qhV
H8yAEkknfm8j8UDclAr/TdfdesljO9ypUWcsyZCJVhU51mfFRzfmOv3uXrHiZ4lILIl/jq3eIAdH
catrffD418YtmGiPSvvzr1OIrNZl2JVHJ8E6dS7V8p4xpprggupTziwzJ+w24azllXv+vDdmTFKi
CC0bl0efV1hKtDXOeX17LUCkEUwb3bMGnO5qwr7VTh3vws6ploqFjrd3oE8TAH6yTdyF5REZZAR4
dIjt2uqEcd70UZuIsm2s5vZZXJE9nylvJvG4Jw9p0cLs7YLfdBBL6BRIFlBaHvqWggjtuvZs9K6D
s0BFjJniPBR0v4uBIMeHe/1iA/zjpvXHnWc19lq4irX/iYHtxeDsOr3e6nK6lFH4bzG3zvGz51Az
mRyWwD40UsVI18Rm/HNvMiZW/lbdRo0Lw8jWvlEBks1DVAi2rXoUbSIo0N/GxEJmoQafNegKDD1n
qTdu+6ZZ2muDP94XZKzFkIzkmGoZfG2H2ZiOPvoERlO8OYCPE+DXi2UDrJumWyKPUDZ3Ek/ji6tf
+duUq/WUNKw9kl1Xyo036ha5KN1mXrpiU6hL4RGUEwUV9I0KwYjjSnjAR/PMcA/uFzxHZi/GuZNH
IQGXl0Rg+UD+FqMceTi/4EfuA3m//SqIiR2bP4bDqHo9H2oSRZaOHqCk0WNaSZMM2Q3hXJWc0kZ8
n49M1lcaaPhLGfD1WvGn7vGvPSWSuDrZuMuijnAILGwPzdT0LQcPvPld8DY2TbTgviuh4rEH9sxj
XO6F8pzSD79eDTt+tawv7u+dz8/vmN+bhbhUx4P9VQNdbE1nileamxhvemSAISa4zPa5dZmZDVFv
Qv4cX3sdW3qN6O/1XDiV5NWuVaYRSexMMiMKo1wJcHru+NgqBD7adpjv5rc2dVsCmrcx9xSBhZ7o
gkM4FvHBFthfJArd0EgD8NI1ubJM0QqfMfHguZfiKxOo9acZ1vXboLMAS77+2Mmg8MKIdwSIhqQC
T09ug+Fl2gXJJajG7uiUGXE+qp2+Vrm2V+Adm2pT3gojql8ZUdmJq7wkoe4/OcAh81m/w4rXGdsX
SxPVa9LH0xHKS/cwdlP7MhlnHwhinU+SnW119k1zWEGJk3M+8Xx4qaMwecG8Rtng6qRs5sOhiV7m
NzSupFSZtk0mD/98/kF92U+Q7KUZW+d8Dg56M9+p/LXrBNAFNc07KkMBLYW8lY/QdS/DFDbPWZDX
+6GBRllgXvoBtwADFz/45iJB3NoKaksy/cpXMwCNiuAsNf27jrv9jthSxsLyUImbZ6JUmlvWDO25
JVMSx0vOB1494tZQpscRfPVFSwHJoO4CvPqnUk5/20kouz2qWyrigqmXgK2xa7Ow3VYYkh0NK90k
ueC7gYm3nJfHoaUerBQSEw3oRfR2zW1MTEyGNDX+2RERItTmi+9WOgF0zbMVDqQNBXmzGCIVq6oG
fCNpXW/t7iF+MlZp/ap5wpBQPWYppdr9WPHRPHj4iBft8KKUBVA+1f9FDUabTkOpjlnsKTt+WXNL
EoB1GieKsXLwD3NtkeRVdPEBXuYjFGSov5rOlvml8EYo0nuBVsHKx+pW25W25cp3Nv3EClbQN24o
x+xN7XTOThhGdh5yPK+SXtFeM3340eLI8UdEpAvN+9cIp+UBD5Ig6YOX3ugg2Zc8fAR/50NlD0Rl
ZAmJzDnPoslo1S/3fVCNadXFpXKkCqCWbdXq2rIcHzPSs5aVrlcfqabteiJAXkMEaFtwVDyicbmA
kurT3HNZaKQFS4JQ6JjQckTBQ7RJgneG8yRjsT2qYcSozCRHrEYAApkxekbHKEOpjOAnvqz4rYc1
aST6i28CeJolkhLsTYcHo2HCFzLXaOCLtfjEHJjs13iPcAgUMCw9SG47kroauBsE27Ye/m6Ieoat
JWstzQTjKi1oO3PZMZ8rx1fHxdEhyM1kralOdOsHddoZaE8fZlrZfK4qy+9FmMDzy9DDdwxSghXu
GxpDL47xGZWUNsnZb7Pi26wqakUT7Jxe2SqBhvapSiUdTMjEHIqYFiO3fNEUyaEsrfFMEJHCdMot
99j2ILhr09eiU3FCj0p9beMk/65jGpTXxfCYR64kLVOcxaVjbGZGMD5wK2xrvBfLktkLNtNdH+P6
vM6uqR0rV6sU7RFqya2SpjjzpjUqtOOJdx6wnXrlAjplDIc/M4eWNfSTApmtYR8CU8GKJHPTo5KO
RL70ufsgIEbJLFL1pgdRjsoS77wy1m4MkbVbHMM6gtSLBs8tv8dPc4VK/ZxvilNymwp/Wos01t8y
HSdGL3ZUErKaZtMMAbMPpJrjhnDIQIOGUzhHMophAKUZ0clRKBmDW9IRyyOXEvOQplLqPWTtF2oQ
6IpjMZ7jhprPHxx7a6CluESxwPrQ59Ha5yLZk1Wfn/1C/xZ0offQ6bH9Ov8D+If2K52Y98AIznnQ
i8F4DKSLkB+lP3QwrIXd6c2jEzdgrHWwribfOmLSrK6Ym6ULy3VfWjsaTkQ7d8+N8lThVvkSUfnt
8zDrjolvXPXCqQ58HBQweCR1ywpWxTKdo7uZjC6oRvtrKT5S3cPvavCV/Vz/GJh1NCbM5FDwQIrJ
P1vaSWDgv+FsRK/DDbXVeqP53i2sqM6FQ1JilEMYmjqZxa33WFDCcFxqQ1i+twVGCl4n0sdEPkn9
WDsVKTSLaxkmkn+SdD1qLriVZl98xKGlH82avA+CGINt11u4bub2S0wtvc1rUsnmvRAMBDWDXW46
VG2bANXLdwgtedsv3MkIcN9Uf73UKqwWFQQ/qsR5fcMwL8bpS28vXe4He0VoAruwMX7GES6I92Z2
S8U0PiZKksGqGLBtntTvNnzikwFFcju55o3gzHTrwB9+gEajveRW+eWXcftlCiZUZq1/ThnjS4LZ
i2uMP+PWphqpidTaQBUtrmoO41olffunmJZ5rls/BwVam/BHB4ItfPQYh60cP+aVin3pR/WFSVTx
QaSgvxZT3+9EK62XOy/bhzq+mHaRZh+tgYuyHAjkkbGGjfmdIfN4S42OqDXsaAiDccdvASzJvO6V
Z2FCprTG6RV+bX2Mag3ivYQQioramUdVe3JxSiPNy6QXtOFc2sgG12GPnfGCyJkXR+u34GzqWRWu
cypGLBsQIIWfZQJ7NVevjWj1p6xswxVyP2PbytGU6JqzweJ1MxyY4GlqXXlsBgukj/l+7t4TBawS
MVlsUPB2Onqi2OxjZCEAmVKdlULBQAWAF1ZG2DTmuNOr4vc+GYOV+pr5MAuV/IPvHK6wNZFOosMC
7zQ01oVrRjfNlKiWuFpTEt80vfL2yQBQUIYUkpkDxJqIBbi49C20km/0cf4h9opXV03MI8QA6mE5
J8xqgpYjyBSkiPgvJSjbqfJIssb0YWmo9nFGBFwczwAbq3MxVM2tmFjWrEn0S6p1avrBZfUFfcA+
whwBc4pJ3WapB9V10Fz5KPXu31fFra5ABry5vlVctUJ/yhVXvUZ9fLNEzepLaMQ6bEOUDIn9pQ6p
f6mczLx5nndCB/nup7IqLhFx0X68xyWwQByb+qVlzv9QCsgkKdQilHy0nUVIWgmOvC7eurIpxUcC
VXamHOrk2vaV/ti0Dtwj/qovUOqwuXcM47NNbODKKvs+I4XYVl61oCZ7g5SnR6/y9E0XpsEhTaBd
92NSb1pvDC6GwHB/6EgmKjFRW4toSJ+pKwAmfTSQ8yGQGh9VxzXGwshv7uSEznv/OlTloVHVKS47
hrtpp0bBaN4jKhaR32q+mEJQYuBVFzusRtvdv3RNUO9N+ahsZqFOPaFb84l8nLU7Fc+Sws9xoZep
XoXMcbE7lehoxWxRlsiTKqp4RgkFGZLyUChW9Ag0fKr0wvuFFOHiSba62M+tmFH08bEmwa0gLOGi
lNELX6zySvqN2HceuXilia7Ib0mcdJLuE7QLmcikVk9NUavnZkqOBlVosegEmWS1pWZ7YODqyaeW
2osKd0iVZHkBc/pcghPYOE6FKV7r8bi9H5MRBjGGqKpFYRLrE7XQ0QVmHsa6yvDbwaRE33s8ZA3U
V1A5imSl5IrxJApHOfuEaLmYis4N4H0TK7SCdvpuKbYcbNEYzv2jkw/eOnVROk4DPgqELiXrEFlY
2DZ4jbWua8O4AtyLbQJl9TB03hkMbu0wxIVfsgiFzV3tdjbCx24VZEzxWUFBDmyiQOuktnZBolbL
eQnxc1CGJAiLQy1XFK1TWX+j7AbFE6zXK+E0RVa7dYzaW85g/WAzVOtJot51rj1c7Eb/mQfjorVq
842JrbONYHCv70gIT46gDJyDV08ZjAU4xWQAGduZ8h6mzyOX9BJHFvO1NEgLySxX282HNZMYbPwk
siNC67UKzFWltofCHMK9Rpl+EiyKAyTUVVHxPAgbgqiMkKXC4QKHSasYOfKMKkv2M/7ljrBXcAs9
zEeaRMMc/I2XHipVzBSN/Vz+zBtMbfddUVTn+YjguGY/0RVhQ580PD0plSJNzwFqVfUxT72BTPiq
3JW1puyqSn8yVDnwlPS9Pqu5uxzvLfbqFKJAiUGVnM2UkYLjM/Phq4XL2p7JBLozeThvoGcZxAFi
GGeMBAa7gjnffCsl9XiKyP8+32+z3uX/bFnZ/cX5HS0DfZvZyHk+8mOai7ElUSGcmMmqIkNaNwTE
bvQ0RRWzyXYFxe7gDYwpRPnr4puvwByZE/PYKYOB8T/oBVm4CEkI7ohVRG5mmrmLoHH8W0K2yNEu
MJ+EoHubT/ld3W4YT/Gnl++YXzCUTIXhNOWb+dy8gR1xMRDO4nJbJJh/isbdppjhDaVggok52XJC
m6kTpZZ6ZzLBsgOX315BOEXL5hAf0pE20zPgecFoHKEc5m4vmYoUZR6gdaNxmrFuyTATY1QdTPyE
UQyWH6YrMLeVEhLYV8kyrCJv3w1B+5bx/GhL8hLCzLnNxP806w9exfCAW6l7diuTMlLXmxWeik92
h+EwNS+UQNxpctxmYF5jz7xPPWvallYFZR4YG7dKuYm69tdejWnaDkN+hJPepvJED12cJ/EslnaJ
7NhPZv8a1mm5dUgXeSjzfjjdp6dSLD/viTK9qT5TKpOC8H4qTAiZnWjWVo1RirP8VLjiepdsdiIy
G++iFt2qEW54ns/PG0XRQjpQKthC8zAECRlBqFroAu6L1yDOlR2DSvVTyYduQ3g6NMNoSN7nPeIq
0vve/Zxg5QWoeVCzqr6aISh3TbG3RrkVfkOKvCt1rdoy4lHhOnYbZcza9yl0PUmFHo+ZqLqTbjvt
MjZqdWnGJcwFb/quZygs5gW9i+DA4N1NT5dcwwIKZ2/vU81z9n1r6qdWbuY9RDzpySo294MhMk7Y
AxFEFEJxE7N6NjQKlzAOVJYzmleN8Xe76vOT6eTNBm/ubkUaIOOZSTOXAH8F83pdfR0t137w8sY8
RIOjHNOi0oAWCJEYk/Z1inp9p4c1K4QElYLMBN/RYdnnAP0erMRtZzHdCurAQ0XwWXUOQD4SGvQ0
vrszwkcW5uLNhPDuMj25y/StxLpOU+Lf+qpdE4enHXpKtXItRp4KtfpBJ0BUiEuDFOMe8KA1NuRh
uTFooA/zIWamXGWDjeeFnNcOWfzdj4x47bolrHWBPBTbWUKL5Q9XmRYe2q7tdx0Tnr9O6S6hjHMj
rJYWAjtZ9kEz13d9CCI4F37zuT52yEjFuAIyDnljCIZaP9d3aVhE5y4hMhXkSMXYzzL2nolYfiBN
++E+oJuPWbhAalX+VFkQmFvN1aejafsRYC4zDTvhmZOOfb038qQ/mzhlV6vaa+KFb8I+LJv+ggdY
coLofHHGRD8ZnbH4PwpcpozRerpUA0lrQejioSJnUDPAO+9ljj4ik4B1I+RmJLl6aaqu5H4Vkv2T
lj5NjBfaT2hoxYtjS3Wi6T6Zmaq/TMWvo1yOlAy1G45W/pPJFc4Ltu2fNX/KMCbikCrlMR01+6bK
Fi7NzQNqAO9Jz0t/H2cQCzNPGkaWkbOBl1It4qoXKy+ZkJB0QgagqaG51hIFIYWVaxR6KZo0o7V+
HTvULWuzMLuF1sbOxUlp+FLFa5cDmOZlPoffZ79TgVKIBZPncn+gpsc8Uo1yOOs8MvlKb8ZUImk2
VH8bK+6vvb5XvhwGFFumQfUSSNB9DxhGaxkBBhQO3aMfFYeiN/KPMbUdnpfh9BQ6E/4wY9utFaiy
4BCd+gjhFapAKWCvGvg9J651idMYNiZcb0KUrMgkNKiEld1Ga+iD+Nt0BWlI0EsOrtzMh/NmCmvc
8Sfvgqltf3Qbr8NXmj1SM3FuKvTh4GXIVTkdqEN/VDwbUsnsnaEQghHXBGmrJZz+3KvJRPlz08S6
cgoxRjs2TJsIk8QtUtrfZcWA8Tx0Zgy/teV95bWC/DiBtd0LLqRBPGNVZGJzydWQn7sdJaGQ+l5b
wCCz9jOFptQoCDS6OYNgv2tNPt18Ou4yujW6DLcdP8aSvkSxc+1acH0tcsdBRGgO6nV+wZJOeUbZ
2Lu/zg3WdDEcvwWpJMgNgpFY5INdPeo40z2EkebtYUDUizgnUpF8Of0t8Jgwx2n/zMOouVgpabby
dEUaMiofFOEQq9c6T9M3HHh3AouAz8YEMBp1x79QQ9nQfTJ7Cfsn/qxr2EM8QoMIBtSAL4wjzUUc
uttNmbfOvrLkMu9IgJL01ydFL1lNrdH5MBqfSF1UYRbDSiclGinoB4bbpsHoOSY4fChpAX0DFbhe
xhfNloMgPVOw4aGyr1HA/szj56BpxBcDRjieaVDBDi6sldUAQuOcUxxLWrQVCV/9C9NNqSF0xdfU
vWOe4v8UmoNspai/eSldd8IkE5lTPF11QotXgUE7OzBd2XAXuUdvssS2wYlxz3R22GPOomwJEx0g
KVvlJvIIeqAVcxh+DMnV7ujugnqUTzPtyvQag8+gVt8rXTDVjpsvNyI7E4uc4MHAKB4+nfhKk/KV
OADnXQ09EDEmwc+h04hl5rnBBfQMlgTF69HGQW+P4Fps7e6U5Yp3UCIogeNYGMd5jzJcP/qEBm3m
vb/OhX8/58emtQfMJAd3yHYdCNbWjKzhPA42cTaTlr4ETLghA3jxD8zXGZQMuEBOmMv48aB90vQO
D0IZ8sdStx4j9HhLOGXdox4xENdt1CzcNO4evNzfYi/ikCGNSfwYuMFjieB4NFHEO3Uz7IG6MBi2
qVN7yC1c/ypqIZRGTeH6N7Xk0sWdIb3P/eh6eiVUrr/94z/+9Z//8WP4X/5XfsmTkTaz/td/cvyD
mA5YzbTUfz/81ykktavO/2jmf/bn2/7tXZuv/PyRftX/zzc95yn//ftb5Kf588fyf//16ZYfzcff
DghlDZvx2n5V4+2rbpNm/gj8HvKd/78v/uNr/inPY/H1+29oaLNG/jQ/zLPffr20+/n7b5Y1f0/3
r0n++F+vyV/x99/+63+X7Ufz1Vb//k++sN37/TfFNv+pOZjTmKat8TdSLfHbP/qv+SVX/FO1bEeY
umbrjnA0XspwOQ9+/037J2cc23U1978JO5PluJFty/7KszsulDk6h2NQEwQQPYO9RHECkygl+r7H
19cCdateZj6zvBOmMSlREQHA3c85e68tbBqB1r/+q6uG7Sea9b8hCijd5S8I00Qfaf7r/733v1zD
/76m/1UOxQON1777P/9y9H/9V/37Um/vzUbP6eq4bpRybVfXXUvw84/vTwlIb17G/wopX6i7Ozcg
1ea5LUp54V1QDmxfZioKsj3+//f//ePaJTFIX4GPLUlSfclLmC+CtYgO5ToGnLm0GxaB6eAmaXih
u+Vi+InJo21H44p/ItyDhXbuOxMj+Rox1Y9aeGtmPNZfc9WQiSW15buhOYARMsAx1Rb7Ikl6c8WP
JS+/FbE9+y0dPq/f7Kgb2OnBNez9KqH1EzX4FldknwlMFTcniys8NNNwCHHZMlD//H9dextnpC8c
tnbR2sf//o74yvZWmEJe+roKfv9VpinHMOwnRgywYlqF0tPLFyHvWuavn999/uBTcelKTkxF5S/b
Hx2VOv7pxvr3tfvztTLU36+VEnzWli1dc7ufrO3nf7pWttGSj2cSd4kSXRG/mb0iU8GIQWzevgzJ
Nx2m1DxO1hI4OWGHxKfNe/48ctpoWdju+xe0MGQeZTMOEESI0CToMWFvTg6x1t0gc26Jl+SERjre
yzDPjcNsN9lxrdMB/xmJbU0NMxRmz/0/vzOTR+qvd6HSTW5FGgy6bRDhZv/1ncUor3VoZ3oQT3bk
y5YITrvE7Fi71UHRDvMh9sf05FbO411NTw7/ocfzoX2lAUU3sLpE+pxBMWl+dapPfAjQ0R4YP4nX
ETq6nux1lKOFe1CbamZy07dJ6f0LDyFpQThxlqEjiYgD6MEVyVWlxXvUEhqzibtMrRC+i31x30Xm
H60EOPIf3vzfHkHbsU0JIcnGcSZNW9osA3++rBap3rYzacKHzCn30D3PcxsXUNTzqyGd6SgbYQdA
J/AyieQwvX/ahhYqsY5YpNPQO9BqpvAgHGk9111RMX4E1RS39qOqivlZH0DUMEwSOhW55t5KToZ+
45Deu7bop+di67Nra3sareV5GICS/fP729bLP19c14aDo6CyC0Poavv61/cHHWvFihfJYE7LB6mm
dl/kIGYNs7qltCkuSbwGjdnVQS5i6qq4/NoyOb5No+qv+dq/ZwQvXJxQPdl1sh40l+CycFjcHdYP
lqeoQEeZDqanSskHsfkrM65aa8TU+lAoUhufjGMOBbI59dOefqpYGGenbo748oqHwiGwxZXhLp1y
cz9wDH7gcOUQWG6DjFo1O2iskViysSsDKSOmndnaKOjAT9oi5vvfDatstaanFfWIg9H3YWUYcIXk
gvTXDWFVjnhSuB/vzU36V/T1By705rRWw1vc6PZFiWjxw+S+WOnDWxPwOBqmv3Cqnf/5OjjO/7gO
jnRQ+RjKNChVzb/dZ/3qtqPTL8iqMRIKDyEjMLIqzYI+FSR+/KrSCq1bMU4fjGi4Y77TC/OxRabf
eoEjHuggg3pTBNHmgFLIq33o6HQIFcT8ofyCZhy5LZMmyv/ZeiyGhaxgFHulTgqskzCPsZuivbfW
+kjlT/67XZmIELp6b9lsEH2kdjD0INP22bnO5+VEXBeP51LIQDF4soawgvxQaD6Ydn7rJ3gwi7CH
b4vh58O9hsAO4THf9dbyVZG6d2GsAeowvc0kAVzgKbV7O2J2HdKBN6M88VXfkr2+juPmzTlrHbz+
AVKomVQs7oJr3SLi6wb5Fm1sTLdPxz0IvtQDly+uoRRMwcz5q7lIMPzaoAeDZkS+qeM8/+drtx0F
/vYMOY4jDOzWCvno/1j6J+bTGl4EPdDU/SeIYSQazyceWexHy4QPDLn7fqsP92khCSrLMR04dTv6
nVNU/3HB4vjx91fDWsW5H7S4o3im//pEVxmkyTW0JWKehaGz1iSnrmm7e+SI8w7BPrENq/OHXWD+
zZMk23+2yKhDXC8f2+xpGXJACkUznmL6AnWcto99gkgwxsy2Eid7sZvauuma3CHmyi8U2TXSxTxn
wo54AGsLbxePvNMo3SvcdMNujNHd3B9WU1WXQd0Iqg4Rw2OkyxKrJZjNAZ3PerPDomjYrQuhii8m
U7+du90mcBrxzJOLFJSGSg/TJFFcu1MDogj1i2ZPZEe1oj1NtqDVNRDLOZswDkagLIrgh8/vovlR
hrhZNJTR/mAm4gBLydyjHhGBnc3PiIcZ+se7zqDPSPD5hVDe55zkvaAiz/u3IbNPIvOYLvbJGXTp
Y86NCNMA8zKZaN8WzdWeoxTzntMQoG30tnM/rh+RNi8+ltHiPunM5xDiyBdzNCVCBx6aRRTzMSfi
843+m6eVG1XbbOgRJtF7hxFAowA8EcO3/+2wbPgrsVtW79Vy3ro6Xm/N3X27wTWHxqm8ZrNx5I77
7bff3Y0EgUgLVifdIdFJa8OvVoGxedtRq2U5J7HKHhe+RZzAkKzpoEUZjn0aWD+IRdb2bLIimAoy
Wt11mI+1ZpLtbbaHxm43eVWDaOK5dJInlSsUlXaVAc8xhhOIjjdG6F5Zlv0dJ68cOgXXWsc0QUVY
Gg/wK+ddTOIZ2YPjEUFydy91SEyLui/siCgOqtadtTxEoe4Getysd1097gdzhbNYtNlBcts8TjOZ
hgtJtWus3YpYksFi0WDH1B9URU+EEk4IzN1jf2EQyJoCtovmyegErCfxpWQwT46Ky3HMtkEagpnu
fZex9L1UC5ZMZAdlbdIr7zhulcoFJgDgIwVh6rtpT9kbZyIIs/GlipbxFjJJw3aCuRBF++6TgiS6
9BEJPWEwiY3+cXsQl6p4/JwbhZZhEzCxrfKdKIZzu2Kn+BSew5/eGrNHzYowHED0O805OnB2XiZO
xJHzzManFb7nRt+OA/CP9CkEMoPWco4jMYvn/LUGX7IfXTN9jkv9sqGELtW+0aom+P0qxj6wTXQB
q52C1I5gl1qpbJ7KqD9E6lPmHJuvpYG4ppwAroR1ZV38z2FDA0GlNBjfY6kx/DTkzsabKPx4WglC
TW2xo8Eq/70xJKhcusmAToNIibFxqgL6xf2BiVYfEN6ePOO9aPbFks5BujjlPXntiPS/1JtRCjsx
iznPR0ry1TohosFU3D46usv2qIP9bcI0P9b9tTAzIBCuUaA/zMmKbLXqLkTB4qvqPsYdfy9oFe/L
hkaZJi0OLe6WYl5gpcSpf6izAnIF++hpqOS4IwTnI8tiGm1G/F7JPrrrjPI7CBUGkw7WpDSHWrRm
BpDeZhM2b2vTrEO2UmMx7tD8YSSw2UxJUntuV+2PVXNwKhspAXSb7DVerftaOs5F2CNBD7C7lB9F
tKQ/q5OxLFBNb0FM65qlh3/eoJT5P7YEZRgopYRNDWkZ7t8OF5w3oEWshRn0mCOANsrsrFR6pY1D
1QA5gs6EzZELeqzHSLN5iEeNILzRKBGOtmEAS8EArW6WhyK12xO+8OR57LU8iI5TCwMmLO1HEev2
cU2JVf29Wo69OqFU7YKxoR+/uMASNq9wwFV/temOnVTeV4xtiDJbOfLfZjXsOiSa12RxV19h50CR
npEEZ3wL4yo+qAG+vHSWh9FK8y9qJL8s2Q5on1+WRCCHdbBEbq9GWjEvyRXXCSlppKOdRqh2Rqxz
ZYhyKw3ixrhS5s1R2TFiuovKVoC6AsC066IZKBzZuMHn+WYOyb7b1+sSn40EKkQSQ/bXCaXNsWoc
SgnRYpuVhMppT1lPV1Xve/4qs8dznmSkgoP+DPXvve4+uauWPLcpLIp/vrbWVn39qUfAAZ4OhuHa
JhfYla78W3VWLbiHyrkhm3E7+qrB4RbM+5EuF0QoxGCBnVT7oR4IT0FbQ0u+IFLZNrsD2VuJJ52K
0amyvFjk2Quos/dUJ/HP5Yl06zbZr532Ay9ofG4ijARK2fchYHFgAbGXSkiaeI7HSxhjZpF0SM4N
sWrk4LiNJ0SkfnvrOzHQVQ6XlNnEt5wb8GKl6ebb0v1QVy+GZme+AUzw4jI/+hzppy32pX/+mHTx
10OaNCF+2YajLMPQLQd22d8+JwXRY3KEywnZclt05hgNjPQYUlx8flIZ5esOU/6MNtsm4VyfSHHp
ph+Wns+XTv+W6U58K2kDX4t++dY2RCIYUKH0lJVjrUYY79uxQQfRhJH4sVqj0+fxq0KA+1AuzWle
N4VPVsyXT4iDmxsLRREIrcTpEYQ2zqXNF+htOFpaaODnKJ7zWzTDWup6hXl4eanMBDE5hrXEMYGh
ZLdV4LEMk3XdN0tGGNuAsEbZr6GEE7JwiMsEWjm9a4iVczb3nxVSI9hWCQuQx7laehF0DVmblpt/
dHM9McIoXzg52o8oQQ6hXcy/j+9q3VO51Jd+sX7gcdnPtjQPSPJuS2ph1Q7xO645Y89PrFQ5X3W1
xv4nfx3Y4so599ZM7bQzmYEFNL23lyNbcMnheuIsCJM6J6CuryP9yazat36lvJnB15UsloGWwepG
yYHkoG/yACJTuG9iTECua2Pm6soHyB7T7p9vFuOvxdjnvcKtYFD4m6bhis9ez596OUVSWiqZDSNo
jXU+r9vs3y7JuwAP7LVaFGQmU4cOCdUe97WnGRN7+Ub3a6vi3c2gJOf1FJ4/l6wIffDYZMpfm+TK
vq7fWpcs2N4tJh4UZF6G7DoGhxoBEU5Hfrmhm2ckQfl/qAvUXwt93pMtpOARN2lTWTR0tp//6T0l
1Who8JhCIik2n5kURvoDaethSJrhtGSyP1VrkOhW/u3zbG5kOsoNwpp1ZA/HtqaBxfy1CnAVvest
UZOLmcI0jofnCpadIE73KUEK5YmsuOgbI9SO+n2LQRyDBDfIMrvrlj1o3TpAsnsy3WZCZnOSra1f
YGXUMwGtTxPMrW4euvtOy7EWZjH6JObUtwVJyvJWbFc7jwmNHczQhgGcBfVQabfP8/rsxuHvhmMp
qrvPgnMhp/glsYnpI02vPze8MzKYsYkhDSCo8TBkVhmM4KvLNhaX+Iuye0jka4pb4vRJ40ZpdpTT
EPsTsoZDn+bO2Um+1iwjPnJveZnQeHif0mrDct1jMmzAutB17gmruxpTwZ/QdcsLV6tEFu2+xIz8
P00xYaFe/8MdS4f5L/vAdn1pPkLxwMJpSUt9dvH+dH01htyrTSBGYCEt7AB3J1HZnOr+XOoaOemS
pHBa2t60sMmXmU4ininAKxg/VSoggAlSrRcXYZkhppupJz08yJzCyrEBv2HOtPxxcOUxIqOVwXQm
mclux3SeBszWgMAHkqEQqulQKDPX8KQFd9bOnYBr9WtdJsOr9Zokn7y4n12qgz4xrrTj0ass9nRn
OLB+wuyA2o3huLUYe0VoTzC37UMzf6+L6gxObtqRKRsFhV0el9a0d1M8/NBEfUijtjqbZfJqFcEU
PsAJcXe6EYn9sOAQl+XjONhHQrvLoE7UL9ofqCo7C5s/WXKpelWsKXBS2AJBDn8DjdYdWlQkc7SZ
4JuBDorDxydqPAuEqgYTQG5f5/7uw8rxOL8ND1CHSlKL02pfcM7d4UT4boYqZcm3a68btclnpY5O
Hc1Ftl8LlgD5trtWOH4j0p8W95IvmTDFmeIAkRvMngF4HPQKhLBOrqvI+wYGkzzogCz4vPq9RQTS
Hgm54XHnomUkaXdNyp0Ogs/Lk0PVduluMAkN1cCAkjhcdHuXdhxxlmzMyfalXXmmbJoP68ABGWfG
bjFtdj7O6pUxwDRGY+wDJRt07T2T9dcp7LKdXgFwn5GkdcZ6tOSzs7GMKTh3lHbwfCbjLqWLAya+
wK4ThSdzqc7GpJyTyQIqJ/ojlsZHEOkojxMMTEvbHgyWCuSBMTiSKu3h772yQ5ivfTOKPbEifFYL
YbaWQ3A8Alc/OiKJd0nE3gbEtfZchT1BusKuyILhtKhygD7JWiIodyN8VMg1At1AZz3ZTONZEB4b
e6xwYErJ72vxUJUBZT308i4BFaBzfS2D0E7HKk+h2RB4Usd3OjZCvxQ30/pj0ib9oe2LH1NoJuc2
PrTJpLwiar5a1ESwKOwveZsO+KIiT2Iou0vjHyz5i98ucDdyDTtDseXpgWduhKVdVONc8cYzijFM
fYe6Akev0M9LM95VCpRluJQ0yRv9AS6JwQfbEnSTkWqYLuqU1XobaOgJk3pCBQyE4vNLt7SokEx3
3U089mOMY0YPiSsduulUFdNhISvQ79Su1uYOnkqx8e9xFSYNBHSDgQPsGtpr1XVsadLXatX8hr5I
2zBkxblGZA157XqRXMreMo5FlpSIYdM7sx+BuRGwSBPcGwiw8CwbvCS9px/GpH3PNX5zYqIG7dOI
uo6jVjRiKB9t+UygeLiyJk1QHXhqMMmq+ALzF7UQ0a+8L5rlsW91dmCaq86kJ2QGYWk46rDbWQnx
BeAWEZGYKwbxgkemaG+qIaFxHllwMl6zIZhkNwRY7yh1mh1eN/2OpycNTNDxS74eRQrIB9jci3IQ
GYjspcTn6JUm/27H0crT6E9rYfmunOkd8MTTwmqvJ0BTarPgnkyJ3ETttHh0VoOk6RS7SIeWI6PE
pNO9k8tgY4nA0lZtftSMu5NDH0FpLfY/c81YXZuY3NecYfTS7mixNhd4xVlK+1bDlud+MKOk94Nj
x3fX+MhkLiB590EMnePBecxOVv2rH84CftXZSiLEHTiB900FkCY2EgAyCh16vd7pqis9c1BHRSOU
Mg2jW2lzDG6QK48uZUymfbPXqPLD7BxxILwi2tnhn89wIPAyodW9dtU2r7AUUmQsZuQyVJYz/mRU
nnqO6i8miR2Psl48IsyrHZf4AcB1h76QGl7YyX1OWPQtNOsXbhb4/yANfNuei6e49UVFLmTLmeCE
Phu/W/roIue71jCoEDxPaFBg46rcT1uOjOYKfT0mMgtHlDE+lmi4+2bZuYY1g/+jpOxTeQsbJ3ms
Spb3gcmiP9bF0SqdG7rj+eQ6KrkCEH4o46J/jJboHLqotj+/W/JkvlcFsNHHOEmIpjbSu9IZJ28m
1vNE+3E5jRFLey2J1k14Q6u0pkdNxtMjRHCOg9puyGqL8sJCgceyFXSkz/lOWWGUdb9nY6Pdq1qv
AlJTv8ykeiLaNNObpWPIpX06FAbd4jIRDzkgiMLVQcZZNnfyhr4nr8AfsAc8qtrKg8os0wC5vlYP
IDRmYIlC+I2dlo/TzsCIRg86rsHuvIU5tiGIrKTCR514jONlpQnonj6/W9ti9BC9NicL0AxqCUll
tg6xV4cy89HUcDQVg/7ozAyy1iWkDt++HfFWkRhSj/AUTFj8pPT5q0tw82Td2a49e2MhUf/ErXY0
akk4xI424l1pcA+Oq/O9TKUgdEGpB9212aXw2e4Xq4ZJBynPK8SpalvxIwKaUHOj0wAGsZWOLVL8
SByFdDGVDI31ZOu8eL1fqhu2DRiG/HkXj0xchI+EBHOnZDxWGjapKbXG+4Kady+S6BWJi7F3TNnQ
MJu/x/rc/izq7oIh+gN/PcIySkG/cux9Stl1icNZ7YaUdlGd6X2AUXf5CrX0YVqIHiar9XFQIdns
bmwdsoI9R3brT8Me4v2bEQ7USVp1m5Oaw66zAtAA8bQ0Cf8gDkksO/SfEMm3HsXPzxT9mi91qzjy
Lyp/lgZgkzIHWG0Tor3USeuntoQSgLOzSOsvEciHXaZzCClaF0BVON5xnqkOWhSeierAyhiv/Q4z
ON1meF27pBRtQNAAFfdkBoXMynfdzFZ/ikP8cDmFeuFKjIQNh5a+Oy1abPlGk9dkAO9GqFGEUzCj
yzsaB3B3XipslAe8IwCMCvzfXcarTSXplzl7KsH2g5cMpflUt3crJOoPHfE1/iGie0Onq9k8axKF
505y24fz89w+ztiFYfQn08WsdIuulGdXW5EaRu+D03+kzvSTeIbuzjRkexUhFIweiuCD6oo3cyTd
r3ceF9pyX6yh/qWVsYHiiXWrU9jPUutXTrUSVKP1UfXyLgnnUzaC1XEkiTBF4wbaIM5ESuGiasuX
piu2pi9z56p/nrEjeLb7mhrtdWT5dMaQrC9oBPu8drqHpTfiMzOMrH6PppbIWjWcEy7aQx0jaavm
4mT3mbrqY5QRS5LEhyYuswcjYq8Lq/F7EpZYQsGC09tsaYkZ6UrE5pQ8yDUQNLRPWQYf7vNfGrqi
f4giD8oPe3vVA9ru9M1PKtZ93JfqYeLm9bIZJiI1qe1xn27ZkdOtz4fhhn3WX+ZoucUWMLzENX32
qSQI3U6ASjT195l+NHVslbJMZddIojQrSODS/EH2dF+dyzofFi7aB3v1XaT/UJhJoJvoGL1WPViB
nJFkxNqfpe9zU3yZDA4tZNETPOhGq4cELHNZimryLOw1wzg93bZgwhL16UDk1rBWj33d+GPJoWDJ
jyDw5E6Zb+HcPmvjcsWGC2ACk2hnPmUDw5w1X6y9WZdvBTKIuRzv10IBy3Zgigq+shDBf9agwJVL
jILP+hLXOQLt7YiYKMZNS/xtrGq8o5xtZYW9rnC1FOfhY778RERMgrMq71VHYxsRrGP2ZTAImokt
jJy+rQ+D6Ap2nc7lqGf40ZL+sWAvBBZ5Dh31temLd/iAXUDly4NrC1o7FxlVr9OEOLxxC7DmffeQ
Y+iDMPWwsEl7Rh9+2ORVFjXIX73Qd5VDOAB3OA+FI+rtiADrkqpljUC345QP4sXoaGE/FmkCxFfm
XhfKu54gLV3hHXY4bIVWyQGmQJnaahfTTt/xY6EN7/BXq/JWusYPdD7fJtpgOMV9/IeGR+LENZ3Z
hLXM3SGFvzQYathKwmJXucCc5iNUf/JKECC3tEsBTPyqXKY7MzpPqppfJVS+eYJJbDtkg+raVySA
g9cuGlk6dNlYJ3UKQO1VxIJap9DtvW3lZL1MD1IOVxZ53+l4JKQ7QzZXw0Nm5ic7DP/AZntdZXQV
JSi/wUw5myQGNiZ0TnL+us7tvrO2x7DrmCUw0YdnQHffBbOGVK/x4wxKqplC8qRNvJ9K8UCrPMLP
4n5f3NlzCutbMTY4K8ApA8Deh5P+AbbF8DVyrIxmPKjSeUR9clRFKAIt+YYU/WdaJW+lenaTBefp
xCEsd50Yw3H+7tjZrrPMb43AqVQbzgcy4qM5ZaYvy3zcsxjc54P+3ITWxBJvB7b4iKqkuEai+9IC
P2J/3+mLfCtkH+4MQCBei7EwkSuqioF+ednd9YKDfA/UgQDhk0X2TO6EPrb5pwrvhl8AZvDiavxJ
Tpe4ScP4WnZNcmZRIxdyIskC94Hfq3S5mSqD20/PdAdZNkmpORiUvJcNxWPjGE9StisClehVulaz
77qIB0lCuSCFlsj1qGBXICwZ7N+vzhyISIeCYBevg14d+kH/NhTrE6exP9qpeYaHrTF0onuoLT+W
NOb8UPP8uGOBb62R391sT8VxcOLwJnRZghtBa+1onUfM4evaQulLCAEJ0pG90BwnJAkjA7HBGw2y
jIvapH7W7TujFx9LP9C+yqpX0wYBYlSo3+vy4OTcmWGSHNo+uwGhEl5hL+FJlh8xGxQqgQg+N8Z2
JmeM1NRxjeEqsqtApzKj91nx0Vegidv8hxmgRmEmMvX7Na4uuXCi/TDWH5/RnmX71gzVAfs0A3dH
vM0YUUbsl2jWywdjcCkCSKXHHMSjOh9inniSM+ByRWyJ/siafNrS7LXKBNFNaBK+jzJQpMwj5lae
XZs1S4f+xYXbvPQOIXV6o+2a3DwgS6NkT6aEBx5cQ+TMqKl+urnd7F0p3pW6axpS2XvehNes8mPO
WGCj8Zi0/XSgYcv0x+TvMA9+WWOJnw4HSTQOMcetkQ0vkq+ma7OhpSDU1+JgNi0iP8lS2rHjHNz4
WzyKH5WiWd7VuPOM7G3qiOMaODxF6Ld3XE3MyvNPNEco8FM2XpeqqsGjmUZxeWxzVn8aOSf6apAo
mrEE4bDcuTZhXZSmlylDEdUuQBENM/HBq5VdQvNhFONOGmSRceaot/Uhyzm6VZQD7PEM5sEC6Qsx
SBlphF5RzueubR3qYDfat2nPEaM4AdzgMCavbf7G9Kl6zXSE8F3X/5pcA2C6TTc2y4z4lsXM5lIY
zAAdVhIpXDISlkZQwNXrU2s2X5kXJTvEKZnnsHRgtWMuoxkrww6bNzN1rzF8G4ZSrNxx6Xix5BOk
Ax09ZFuewtJXgRZl/dFuhzGopPOs9TSxJujGwoLMrEGwTzoH86cODFFwwiH1AdSkzMVpzYfHgS7P
vV41XCaE8hpMlaVzQyZe2Q/RAtNsjdxb0pL9z0qRBbmj75IDL8puWwZa4HXxS5aYPw2w6R66OIY2
k3lIejCUy2yF9BD40GkIpDoZuIg4iGkwn90iig9VH4bYp8bMKxgSIriq94B/zmarn2THJ2jBwIjR
5/cT9AsxYNlbVMWIe2vOti6DU004QQbt5BJymnH6Y4R/DPEnjaSi1kjv/b7YuUUnZDJ3IG5+pgZN
jKozrJ3TX5OMcxUdMdOrsar7MWm5uwYxE8a7nAXfCXXPissb0XCJPwzrSSvn0atzelL10j8s7gCl
fY7ifdK2v+Y0EpdhoH9RrqSajNmmOkuBAFGv7fqV4yCcPiCVe6mMapfi/GfqQsXA5ozn8Yl85Sut
/GxnWqThYbHw47ZlR+HO5eSHUL6ynkizHI7xjwz6/K2ywsSvTYwcVavap3IZgeERMAa9eA0G54cx
VuZzsdaBcLPkUhvylx3uhpYIlCbHHl2a9SUbsiPwAgw69gDdmEp2X8zhK8+dtUrCGPO7ME5KX9PV
vh2cu6pMz7KbMQUAMFmjh6ZkWZFq6Cl0cH/HsXNzlU0rg/RUvZFveM8yOgnzS3lBvgsrs6O7imqp
2qMK9cFegkaRDBISsjbi5pqX8d3s2m+40z6SdpW+EWPnnReGoYnlvtHqOltZ8gtK4Ffihp7DbfzT
x6SlSPpvcxc6JNa4fwDOJhEDN3fq/Mit6MVyV1YAzfEKpW943PFXm6LWC5/D1iIoIu7Ma2URDtXW
JABnK3vjIv0uqR5bcBWbzOSQM84Fym7/kRuyDliuviq7PXelOiBw+DrEdULIbf2uVc7ToBE9JPj1
EdsdYjiUjWHy7JD0F1oL1MdFvKURwDpak6TNHhygnzvI21cDHCFSVPsjmnLfJVN0oI81L/P7XDlv
0xzeZRr1kJ1FHMaNX1U/pScxj7dZgnTTCQ6c26I6dHP0VtRiol4K756U4zxo5inuck9UfQHqJQXt
Ej8MNONz8dF0JZFgqU6sRYj7i3qcfRLiWD7WBITp1aM2JSmDMjke83XCIo4wekP1+yyHIUjpuNw5
tVQowsOjIdZ3BdgIDwTLIi1ALbKZA6x4qlqXtX+miWomYEfzlaentF7crHnBB8cBU1Rwt4BS7GCd
YVT3IQuxXc0mXFOI3aIHHGtyTOwbWBvLK6yT8h4t+bKfVzykbs7OLYva2CdVemDubB7zbk33MwnR
3mIv9mHUI0EHrnmMJdnOlUX3elBmfutIFcfill9DnSSOJvphVQ6nTEMi+GDR91V8RpcxUuhwaxop
njxZe0uEHzrFb+/mv6rVyQJSgLHHDQ0nzSUuD72reZUIz3UPonkVqN1xb+IjblhvwzR6aWfKBS3s
N7NM7WED3hh5FTEELog+wgNm/q+JwSaIjJJSCTU4PJDGWx2ecEsc7aFyuDcoupF8L0lBswTuUuOO
R9Gr+C6DNUJ5E+TaGAYZ0uG9W+ds1YWCxz8yo7fn+S7jv5sULEwfkNbE+9UW+gHqEoteke1Dp5Ue
ozv2AtiJwjiawmIcFHelv0bOrWpaceCb+9iMuADLxzqmcTBI7crKvk8R7XnAfn5hVSUNyUDQUdQX
0RY/Wr3LkDrztLqj+1Fq8xDoeK6Xyl5or5Z3kpCQa+8m+ZUpQlPPl3L4gsKkP8F2R0scvgwxaTA1
cHT0h1tXFX4SFDHGUQXzAysiTq1UmDJz2ugo4dr7tdFmD9YwqcRrkwbDVGh76L97UKZk5pohDJi+
95m5uIjCJ8xtGFV1h7NhLQ0JzNJ+chtyIFgxAhWd41maPyGSPjWyINdq9ecCKBowMGKtNZz6bgH3
h30aWhNB7UgaU+JnJHMeqDY0bUD5WY6zg/lAfB/RyCc6K8RB5uNNZOON0s3BRVQcYQQMvuk8zq6z
HmUUI5mFJKor0Bpl5vAEWGB6h9J+L5CCBuz9lMGGuEPUtceB0iKz1r8M9tB4I9X/gVL/wFmUTkuC
uG9enbs4RmdUcl5Na7TzuqDUtgl4PySJUQcOdv1aEXxdcMy5sj7jvUwDYWTXxdWEp16cDMMt/AF3
BwZ/a3c7X3N6W14ho/tGcZSXWc29iQTMnLQOgJHgqWoYmily3oq5YyzGnACldxyIquR55b3vJ+vZ
gdXJKYgdqA4r62Sv4yknqpYAqK7ZaUbxFOaCtNgRtdiGfppyduKJQF1IXcsIECYfP7Bxd7u8a87O
UDEHI2URKVdEIEOJlneBsmSFMfqS7tqL6I851kFGyLU7Ls7wzq8peYhDTh0s768aUpUg1HFo921s
v0455MCFiPkDONtDtKltw8WitUFr+LBM2XMcLhUVfZP/X+bOa7ltbdu2X4RdyOGVmaIYlG29oGxp
GTlnfP1pc8rbtLXDOqfuy61ahYVEyhJBYM4xem99n5XVKe7bdp1hDl44DM/qRRJZJ9uEREwSUM7j
o8TzmcYPdfC1YrIB7sF47k0ihv0a67JVY7P1nJMeDNZ60ri0+HqVXVN9h5ZKUnwcxYs64BWDgdeu
Neat7FJnDGJUo9DXjtNhUAsd+Fbz1K5ybLLrLOJ+qlFN0NIXSIhYbp0SR4X1PnRUS8M20F4STb3p
ap1xfzNn950WH2dYGOeQlguqGmUZEex6F6sA2WlgF6smj/QjCZWLD91l4W+lOhNn4A10Go9Ks+ee
+QJ8/xA1MPPDAM6jnok3Xuwqa4enFGRHDwn0JecyFcjweaEb/VMexdYdVLJuFYVlB2jQTb/wLCac
zrz5YDoFTk6TAh3E3nTGh6kEGwXVUF8x0p+3KAgy6HMmULvEo1DAv2hZlIoGzo32bgJb7pAzP9gW
kCBWZPpVPHRH7x4x6E1SBcy7Am40nkqcMReO2Y4brwnDczxidEuLYZOS0DDhK72UZIzycPVAWikz
VdDeoHpQCEFEo473GZdeUuQV8+xs3vTc9XEdRd+V8jLWvn3oyJk60HJDSxYeqfw4S4m5kQrqjL7q
3TQiy7VNc5kyXj/5Sf1tTOJqXY3JQzU2ww2TAjohZC7dd3pf763YoBIBCZVKb86vJTLAJ1o9Po/U
D9FB+KDk3/VyHC+tlzh31RyCHuZG6dDFoEWU8+N8J7+VC4blxW1gDBOX9vRgNEp3yOrcg/0BSsye
LSAQerGuDYLrjeZbLYQWsA+bs6Kb+Tm7GDzcloamBvvQ60lJSBXvELiRzZy3SqEO9dTBXQa6ASXZ
srPHaDHQKMo6Cgk2AuLGUt4NlXhkm450HH2JVKrMfZtq5xFc0o7sFnVr+wMuL5UGo+p0R2qntElr
BFRexYAvHmaAEEhoVl2GpWkK/HpVaUq08ocBNtdQOfe9zTMxs/GaBMaxdminmGgNMkfJT8NQzGiX
3W9lWic3RpDQ4hw7/Yg5fCZBB8C4Y2TGKc4oVGGDiZYenMUzcU8vMV00Ej+b01wlMEIlYNmnICG9
R7mJItE0q0Va29Xa0YoUx6xFqU4wiiCDnRlQ9UzaQjTCSHq2E2NGq8/QA5UFsUWu55dwj7vo0faK
V23WRMddoXpkJ96un7TXoTOb88jve0IS821I/RutccOTJqC4VorJqCUTyVUpi+cKEh3NQhqPFsHb
ICxF4GwWzH3bXFvbTuKfLOToywnww9oru+gcOVwdfbTzIwVHLjbuzEq4C/N13g15fqzNAREMUru1
VNAYHs8/T8uKQ28Fz+T5HNehVZofesvE1q2D11W7xnHGN+G4s82I5pvTZ7sxNNqDg5nZNgB16cR9
MF8pGKwMdDzUgC5w3UyIBtweqIX+EIyD9qhOD7AXY+YoQwXPPTw7duNtUfwYTAf2EVkye5QBB1Pk
AoCWYJxmAqpWiZN71Iboa2ro2dFRjeAxmv4CC2fz0zTtbKdIWmzTYvBUrbNEVe7HquLqSmC5TnTH
F+6IxTGrZmdFJh3mqjJ9KFub0bHeXgqC6fw5nu6Q19FJ9jTaQy4XaW6uJLc1WdH+K6HcIOCQ9pXe
EIYwR3uLUmvYAvE00LTy4CRhbN1o+OD4k3M34+EbKnOwNaHPHtQxJr/VROKWmKjU5wGuuCpom3FO
+nNjG+j9ZFSw1zH/NsLQ38md+RTBQS2+kZCV/ei8DKogLKLBpQhCkzHUaIOSyqc31Z6auwP+Ow/X
ebr28yD/+NfTDlB+is7DWLf2gWZqeMqi4SbuJ5tQaG816wxKx54hxRJZurV2VJoMqh4EtyjjkQX5
xV2JxUMhkNUO2uleMg2jPEHAJwiKAXFvS0Qg256JxaPdTME6Vi1SsBT/FHoTkQ3CamQhcrnPyQSW
+lq1DFbzHB8U159e+7A6dVV8DB3uxklNm9FH3WNq/Qv3Uvd+ItRl01GQuSlFA39EfFr4er1NbWdc
qxHYAKrld/zCI0XFXSfSHmdwd5Dj2hs9rfKVR4PmSCk6oVCbBUfNubWDrEemb7/71Eu+0WGD2a0B
MaUMe5IwcXWIDHBn9dldt+B+Ioz25DKOGA8JLEnWKbLItTu1Nzjo5m+lB7CWYuXEGA0VsBI7DX24
gpYnCr+fa/ohsWLormlJe0fN7NVQgsMfHTtZ6l2LPwiM/CaszXCJ73d49Bs09x5CtcvkAASz6Xou
uUvyMjeIDl6vNusRN0nfZe7W0bt00eFjp8u2T40q/a6PFCG0YuDBiF15oWlCvSioxLWG9n8ygx/z
iHNyGObiRR3NZSkU2Sm8hK2WjEAnJi79BNz0whD0yrohZqkux/KLG+VvY6fi1+uQdQ1O8l65436K
6leXx/8h9gIgTbX9Sm7nI4/c/rHBvLqqav+dZqC2G3rTO2mVaq8K5IcErKh344xguaQJ+52Y331v
PNchCPABQOXChEj1PJQzlZ6MaD93eIMTV+7qRntU6jg4+zh1bvSy3TU9ArSCTtNjlYY+1J0A2i9b
ikogi6AA6cCYl1LXT6kzODKvg72dhB7FwwVkFLqPatCsBxctLxaqel/Rvz76rgrJUqdZj24oaFY8
rNtFErvFS4V+dusr1QlsJn01avEPveNTVisYZTpZif5IU4Z6PY/Qu+2BiCsM0DwXKrvztoE+NAST
vVjcm26aAUBnNUSr2J1ibhYNCdQRQZCRzvOxL+jttfGQ76qy3OeTB2wID8aHtTH3MJzolVtjGwlK
8JFV+myjDrE0atOkZjU3qAaZ0abZtNQoCTp67j3zsNl0zRu5GdMtMAfv7E6RyeywtFZtW5D4Vik4
Dee11qWMVdAgZEt5H5aLJohPLo+qnRxHaxXx3RjDMAXFyGJj6B18zq23c/2BQg3JTJcC+fexsKyV
Ytlco/AcK+Fjh1ymIkr0yk0lguPdytqWXDxbpKkUgeqADpHkllYukzUKENI52E3mU0JZ9Oji7tqY
fHnljThJ7RxevbjZarW3gDyJvruI/KNrxrvCFJo2azBO3AQYy4DFDEqP3DzkK3oexuECK1CS1f5T
7A1HeM2AXUPMVXWhjCtrCLW9EU/pghZHtpBPZU9LnVXYGoZ4WK7rbCgePF+AS/pNZGvurTkYr9ow
Wt8SdxIRChXulToyXjKgtIsWYfDRwOP6BEB54yIZZ5zVjhel46PGWnRRezQNMPIYP9TTk01DDCJj
ZqxGfYLhNIVrtETPQZkdW4fEWF/Bs1BxvUy05BTs8gOyrzITgw+61m1IDZSOQzgrF6+ioj1nDVhS
/7vjUdPoVHCRzQhsr22IPKzyd/psVCkQZxo5nbOkv5QWHauo/arqJC7zp0GkVWnNLsAFTNqUsiDO
AHxTW64GW70b5vxVFBLpAZ9do+bTjRmJF7n9Vlk8cLvGsqnznnIFJt4UOhvqf/CChshd0JF6Jr+M
4UwGTNOErNIxNTOyt65rjb03zLdlgFemdP7ygp5ZlkYJyK/IwAw1/jCB+wwkc8Elnt8kQZShqn/V
dZiyuRfeu0bzBTEe+DUDCGvl6pD4lZ5ePiaIqlPuPEIIiK9+tBFj+pkaUN/ViXVFkTmpPi5Zpv9m
I+bwGbos6sCE5VIQiIlCCVlJuuqJdKIb10PzPGnuEqD4KR3q8aZMJsHsKpF1mR7t9AqQvNsP37I8
JMoyId9Fzb5HnUXb/Vahk11pYrbmnDGcRDsn42IgUuWHrfrMownXSfr6dnDRUmOGSilNcJEmU/vg
WMpNRk4DXjuh1zBmJuJMKPBQIDGbTXMbXIYQnQfE9LvZnf1VPtNKjsPqxhiJqlLb4KYt/LOnBohb
uZLXQe+81IWNYi08oxp+zxnw3lJ0DMUcN183eUXqq2c8m8omQwPGpLYNlnk+fw9PIYGwaVT90CfP
BflEAHVFuR1uBW3kdYrxG5HOBvtFvdA9Rs1tnu8owd72mYYY3P5rUNp4nSTdYRZ9XT8uF5bhaEsG
+k9ORL55Yk5fIMHdhq0FR4UM0j2cmtovd3Oa3WhRzyxA4WnnB+XWifscDAyoXXIVuFfR4OAO71Kw
W/mGshrQDFIT4GE5kFpI4TLeTgU4AX9+UQP1NhrgsXpxcB9X9V6vtmrjHRorYxZgKI9danydaGRQ
uIlfGfoY6IFeEzyOaz5XgpRQjmTnZKHl2TM8wGQVgatbANt6NgxuKEgjq8l74670XcAowRZ/8aiI
5T3dLQKu0uFQlPlegTmyHEcqRR2Vh9rvdxSJ+i2EQNop/dYOV/bI/BqU1LBy6x2aQJPC8nI0+cmU
T9auk//Q1PY5Sv2D5ZU9GmfNv6efaDlUAq0w/aFMGjbaQH8LvOH7pF1mxwtXBgpP2jzVCiV0faDr
goDH1Xc67hTUHirdpnZeann80BfmkmbZGzXv79MQPvUNgpSE971RlXJDCGpIdNgtzZaYUXR3wSu3
Kx1n0zD4aMPkjq/oUU3LZ9r2O71GOZAXqz5Df1ngLC8AANEoxJuZ5m+9eztiw08cF3F5zDO1DVfV
1D/MaqyiVdR+UKS8dUYbWdUYz7hsi3fXE39vpmdw50kqLjTSwgQJcIgYnjCfd9pDim0axUR1VlIa
x1VTozMYVrbC1A966aFsTGKgtEuhC70pzVK3zPWFVSP389r+OVQI8gN+jEPFe+zRES9nO17rmb8f
iupRS5HW1/nRIHt052tI47NsBrvWXQLT35GkubCtPRHnu4BWa1bSvBnS10pPnvIErpvaLBxIouqQ
vyrDHZSFPeQkFSPcwnjoVPs2LYJ7ACdf8pJeoVlVXMVqeF/AkV3oduws3KIcoXdZj+1Ak6tgNF5N
KvKRyLubM3gAJFAcfCOjDNnX38Cp8ieJiQlDHmcgr7YdUyfxc3igxfKdGdkTeADucFFzcK2+XLvN
aN40ahUvrHeweKH7Lam7v0zntfZTqLEz3z0jbOlr74eBBnpL6jL6P3GIoGKz+8vOMNqqUBzoBCe3
szKOS3eZ+8pLGMQ3jkEn0/Opbjah82wpI+Yzr7/QFuo7PlkCexy6Pu3KEh1eSw03cQpQ1Yppt7h8
dkhutsz/FhPVVrRjs+Rgjkr91fUJTST+AsClCr5KqdHYxHPxl8dQEw1iJlpkYE1bIPpjESKymAFy
AsPd2TpFe13zI6rxIluouIlbJqsOcU2jxjO2B1Jcz++Rbb77oMyQ6Yp8eVvjOe7ehp1HlXFkKN1H
QqLgLboiAqpe3QWqGAxo5C7CNa2wYgSM/+1uP6RiIO0m6LL9v5hTP0Cc+o5l4IfSDCuUBNjCSP9h
ZJUxw4o9AqQpKoBHSxWLHMnkdUCtUfMZ4oP1vPiJdCRKSG3+BA0BNVjK56Lb6rsTcdWVZndwpoau
3cx3zjRqOK0UG11938UB1Y/C4hL2rOdGTJdVo6f2tLJGc0dx8gDvZdH9cDQ0IjN9v97S3BWGESQm
1b7pK3VdlebXbla+1K5WL8qqPfNhJKcHJQwbPLDco61Su2vHALsF+rtkWgM+R1St5tyP6+Y0GBZp
4B0c9NS+0CVx17ZGiL0iKno2AOVlkyv6TRu8RBCmNyG0Gu607RYwRHdD2l24jFA7rqhynuwU6VhN
9cevzeroioVeR3fYS051W0xrtevwTdR298afbE6sTRJaiyHWto0Wx6t4cElL81Z8pUnNGvmj5yJR
unYsev7o8peoqSK9G7hCEio8xrNHcunG1b5BRqeiBLFl9pQLgQw0fbG3KnFHUAFPEnRLC4gDaPgz
ev81OMgVlmIG3IP6FpOHAl3F8fYqLeFEHS4JMPgVpa1HKDN3I226Crf2DmQuNyKRTNEgoNYb/Rm0
urlBev+UMKvZgFBnzkd3piURfWqRAWMP4DFK/JZW2x4t7wQSOpko/RwzFMn0daNE+cK26UUFFFqW
eT1cvKF4RNB6Rg2YcSNcpiTAULNYhjFjGWlc+j9xy/49bOztN9bY/yPa7P9Dbplugu0A8MZvCQvs
34DL2m9to1A0b35Hl8lX/WSX2fY/PEpcHuBzD9iHg5/1A12mOfo/yHNzPNvBFyw8wb/IZY72D8My
kTVjFpYcp5/cMs39h2folgbSDCmr5+jO/wVbZmh/IkhMgGWarno2FBtH4LA++ydTDR2zNiTWX5UB
lzaHMYqhU1+VIa57CSAlc0VHf1DDlhdHVVfRPo7qdW48yaNpin/iP75WvpU8+d+9VvO+RUERIl4C
vSkXbgqleXHdlihOCeX8tI/ePtiTj51Kc2uTmLOTfJnrIi29GqIjzBm5iMxMOYjYx8qjClam2a1B
3YEJEpvVlMPQGEJnq9uV+cJo6j3J2+Ec4C/RSP4sHDykyTxMr1ZZLXOM4i+CC2YxFWxxTDgzxUcR
UTuJcFq5Zpeef8j9AAftdTvxMY0Se7lIJhUDoIMcoK2NOFi5Ao07Su6uBgXgILdDuztLj2eZMALA
xJvfgtEowDmxQOruLFMSpZafDshNuZDNXkYs6PLkarnzAqD28lg6jsoa7zLhs6AxNqMxu6e4qfsN
bSb3FIq1Gb7movYs4f5nBmo0z55aEcSXFgQJKVB1x7KH0CYWvoiK9R3gC6j3hkWLg6FjRiZas2UF
XchoW+i07UyMimI+aEUkzFVCwCBKdGHAXBt94VOVZYAdQ7gLxMHEzc1IfK9tNfedmrb3/B79Lo94
QMt9ciG+KwvoeMFebpLTENz/txfJN0rFZLkuiv0wwsNl4t9Nh8FNfl/IfaXuEFb364Dc15vl08/P
3DWwVfc7UxvSc21E8AN8xdo2pk1OpQlOYGwmDUERdcFYh3xTJa1x0DS9uykBT+xcrYpOKB7tde7O
xT0VQGNpgbV+Iaac2fvo9YcyJ7ceZj7zo6GJn+UalaKfawSBRB/7rmuOoes7hlx46VLSYTS6VIj9
fPg8cnuAkLYNMi/YIUvr0C8SdMzAJXxwxiTfzXVf7YKRAm7Z9PVH4ms4Duu2CjPisydtFVJYPVqt
7tO7SqCHtRAIC9Fqz0o/IDhZpUjCRV9sylQvTpKWIal+EuRXOQMJNV5dfmA0foP+KUwVF25Vvjm4
Tio/ff2gDZdepdyIzTxHPIrCeibdpite+XryC/3arBFB3zXzXjPmTOSgU+cyyQk+xHmaBORKFO3a
GJDiyp0fx0lM+W6TYcP83YIbRA8Da5oCCtlS3pQWznlCtsIpE7z62Enn5z4d0PVU2A/zhRsQAatZ
GKcYbU4XiWKXC0qwvCL6fQ+BQvCH4Y/KEvWYjsz9gJKkToDbyWewqE+EB0dDQN51N75YYBOdvNrK
qGu5YOrI1FDcR+RmJm8m120+wLM/ow92qBPftr2WHalIOyseN/OXwFdvkfTZ7yF4ZHO2opfMhbav
Wn58W2AkOpIp8/PUPp9vYzMrXn57EF4+yBa/gxY17U+aiWl7WPNNuBemR8GbB414+vzmdHawH3ah
Hbp/JXaU7iMviVOKClF5o5R2cQN1lm25+nn786m/bf/L6ufXNsialkqLw89ExfzUVcF9ZU3jOYsi
wu2GpZ+hWPSLyacrwMcsF5pNWp6vZMltTviC3JXpRSgiATgFKyjTCbhMa3ne9WW/XnHdb+lzAETv
f/czqryGqT/kD5Nb437pCXOK9LoGiRbGK8tuiQ1Kegx+RvCM44FuPNwfaE9u+a0/4IZNvoEpxBsa
Fe7OTpPmWVGyfRYni2GmqAgL/EIn0rrPwu4YIMH4MllWuJtt21xrTtt9yfuKYWPdhNCcmmBXB5Rx
tFpjaoLh4rUX8XqZqmLTy93pIUuqiyP2Ny7CDTWb/T3BzvnL3GG6EPvxAToUFWJ9K0b4r1p7HoD7
fsEYq+z6rjbXcnfQm/s2LqOnwMOE2JrEAfpDEL0aevx3HBH3T589V5/jIDDSTcM1GOFwKf559c2x
4Ta2akfvsZYYIkNPucRqMr+aKoqFAT/GrV36xn03uzzKi+lVhRBOuEPb3M7NZNyHgfKCmlbfaEMR
M+/xE4rwKg7Lsv65JvcpUFOTfCbN88/98tyR7jvFGvHa6+HYri61Qf7nv3s7uQ8o1bYMuzsHZPx6
7Lrhltq+dZvUcJ4yiCVfUHKeaeTa75ZvXSrbVF/kqXpo/jy1n/XfTiUf0XkvFOMSl5n2YiOlWWtk
mhM23wZmiMua0LT84oLk5ysp/HfYUcSampo0DQPscR9rfx79fB4W582YFLziz/MKt9Fu9LojP1iw
fhQB/bsumOLvY+ow++suuXY9lyAn9VZu2hbatTHz0VNME33/f/N2cp9V5Gd9SMedfOn17T6/LPPU
eyXRh9VYIMjDpfTIwxOGALPiL/aE4jxq3eE7xNfjnAQhWeIAhaKIxLcFaQOL1vLqe42A7qVi5U9a
PMZnXTQMfm0hXDeIDKmedOpmZwmUEMfkls6T6nrm/+p1hDj+9i7XnxfwE+TWnz9Bboljf/50eaaV
pw6+dPRuMSyFo1sG5nK09IJprBkAB2CfXLsuEnkgSM2lrVExuR74dHI4+v7fAHs/ETdhABkQml3m
J/gpQTk7n77IaOsAfdWG8h7F6kM71+4dpIf42CTY5eU3miHBGx1L946hT3Ssfu132d/82g96Ae9B
RR6AOH90KLddz5f7jcB5S/1vUQ0FqhVVR77c2q0kVMmL6GNN7FPnplqTzmlilqNvtrgelufIq1Cu
yRN5OqLdNkzeUe78eHOqvfkSnZC6ksFNVUoAYo6f5yCBuVkBWDCU1SQxRlaJpLsjtnQlD8rOtkEN
fUHVg5gA6xXq4pLePKzOqm3Og44KuI2SjJYOEAKEJK8Zw+T19QykaaBZmt619+R20+/SbAZZ1+3S
+JvRgPUn1kZ+imKyC3xTJVbO+PwpEjZdONyD3HclINtdwTdX6Ws5MSy0LXU1cu3ElDJJdoNVKo8l
taOHaPrWZw6hTnFwxNxEBsWvTVCF/IPjwf846om+sAcCVuV5Y82kShhmGuxA1+q3mNaCHQrpn2ty
3/UoxkLSb3+dJ9eGaLgH4hHdkmbGHMTUx00ryJxSiycX8kDReSOTwuDnAXkKZDlGp+JAaaUjjCjx
OgKpf76NPFue6CWTt/jvIy77TxyS+Bs7TA5N+GKm5erM6f985AVWHykqMp93K6ff0xAfcdv9WtgN
6UW4jtjZCvmeTRSa0UbNzXVXlfPBpFEvOlGWifEqMU8JovbYCJujOXXmCf3oz/0R9rS1N2nm8tMB
+Spy8pjZ6tG67TxFEIsiJz2pRR/Tasm+VGNEcBtW6bOkCBliTewvTHtCyS/OTTDtnc0uOfRmrz/N
euFdiGY+1KIFb+DBvIhjsiX961gjGtSmOTwWRUrJUleodg5lfJBr8QDXTK4R8/Jz7Xr0uhYMTnzA
81Fv//tn4/7L9W/pNrwXy7UtLHxQ4P78bFo7UuMpyf23ZCJZU3NsarSo9g+zysSFfnQGAJPNysIG
Y8Gfw+LJKBmVN4c/nRi7ISrnj9PlScTO/nyj6+nyLeWmfEu3tM6pbmSbiHAvYpeMUkeRmHan8iD3
zIMxnRK5GwsFuQsDsXUptzmdSA9eIY9Tx+oWjpMm21mLptPH4Z/vojGvXtRExK7pbZU1DWbmkB1Q
U5n3IlflAmSUf8goLYuD6oCF9beTr6dN4gi+U+8AvjAqS95O7vpY9aFOb1rk5Ru/SYsj/oppUzKK
WThUIyBLsk8uCPaJxoVcdQegUepU7+2wpbB/PUeuhR72B/kOchN7iPc34GhNgp240siDECEB4tvp
Oq5t2pZL+9T4l5CAELdkGk9q/Z60+dyYa6f0NnU4KUdo/RcwL/1ebn3scjTkkKjlQUMYrrdEwSS2
xdlyEScRUj1ohhPBG0cjC60eSWPx29vIA/LcyAYK1SIvWvglSrG4mKGH6DkdqVpDaHQbYE7k/4Fx
GfW8egVqh4yjzdUHNYTtJGI/jlWpxns9glPl2qGBQybR19oQ1zT/83g5NWHwKt4xxP0s3tH0g4SW
flhvTaVEKYiT+s1U1W01DtOXqM/8tWBu3mipjSBDnIFoczilcRzDmxI3LXF/Gs1OJYFE3LSGahJ9
5iDdXI9cTwSElK6MoM8hoRrNnYdUQgoBTaKAHrBc6avIc8nIq8bw4dcZ7YicRBv9+0oUEGjA5Bvd
p6LfiE25D+F9tqk8Bv+OLDkEv7YJUaXmIE6U+xSPXsRMz+JOHri+VyYrF7kOsapR2huzCtdVi5m7
C8biJNdoVBWnUkD6tYok5j/3yzPkQfFKeer1RZZ4ZS1e+ett5RlyvzxNj8aPt5W7Pr38z7dtvOJv
Bm2a+Wny76iWp5pMv5j/c4Ea7ie6dUCCPF3tVvmeNLDRqV0Y9PXcaqUV3biSz4jrswQp13hyX+WO
CKsZ8j7xnJkyo0LYNv88X+6Tr5yjeTz1b1xI4l3FU+rjvf58/48fGsXOD4cbWAIo5C4Ti965D1Wz
unyMGcTAgSn4dU9AQtiljG/NjvY+d6G7pE2tB0/pg1WDLxAPlwd1mHbygXRsok/FUUkiFi8wfS4D
uYuKKy8YgB01DR0/MbZRPJyZPCEKGupswu5GTJJqKEvFZuj/86isvF+Pytq6PKqKkz+9FhUhUdbZ
kAEcHn/4k55dJN9RLpSgf59BoezlljzYkVa6B5Dx4wPTpyImHqFa8ZtkRd5tYiNY9WLkGPfQFiZ9
ss50p+lFNla5thoAHw026NoPjS8zQpUgqIqtP8Le494SPvSVET4gSlx7Qauc5a4xIs0KEQ50PpgX
+7ojacxru3wTKhHOb6346WVAweKdSwuNAtUUOAK/DsC+NY+VMi+l5eG6X75J1+bkAQovhDxArXBe
GKrCACLyzVlwZqluJIzm4rK4wBZ+aydn/DIBPAKVaU1bUlWmL35XnO3OHe6TMPyb74FDD+c36iuq
Yk0Yt1TT0hzaNob9qQbWDb5bq9U8fidNmMn9Ih+xydrmaCGMNe4KK0N3jozph9GH3oHc6/6Bsm2z
A0QMhkdsykVfPtr4q0hHYI8OCHKFz8kn3pzNUMutY4CnQ251ft4/4N37kaRIPPVeKYFsleZHnWua
CNIeBuUga1gftSqg4ChZ+xRr7q/zcMbxxfI6f11B71SIQBeDsMxjpJyUKeQiMdIiEvD3TW/yslXr
lBvaXtbRSIsHWdyXCwDOFxRh5Ulu+XwE69RwsOTJbkBc29fzC20ylth7zBszHg18Caxl9ug+VhPS
KlGnkftNPCI3RK65j61bft5vDOhwpjiqlwMuCf9vRnKaJRJifn+QaxoiC5sEG881wTl+/kzdSm/a
qbGL781EaELu+/W+zbpTPE4Jhtw8HAEZ1+NRrhVYP/YQ7E7M5xpy1cXJYvMjxN0z7lM1dY4eSuZd
6XnhTasMKObj2cYoRuwI4ygP2FaUfXMg0iZdieKsxiHg9In+7kzIUHPVOunUBI8U8XMqXO5EX4kH
UoV3zaUdP+WXHE8bVrdtl/n6Iux1jL16HqEmQCIF1JmB1nVhh1Fz64rFdV8P+UXVRkxlqO3XHk/3
9r7o7X3uI2vSR+PFiEPyekrT2lupYryAGrj1da+879JpuI9b/8AtMHkunbMkEfJPSW7lmly4c42i
CUvXoWhSbSf31V5Phwg25PZj2kzj6TEtG397nWjLufl1U06s5bz717lylzzDVsq1b/XtvimD6XBd
zNhbybjOdlnW4sA0AsQe16Mf205Iw8oGgWvFg3me7QFnYFYdDbEld7U8dQ5qOx7lFveYn/sRBEeb
KVYx0v/aJ0+hh/OqdVOzHajx1t9jA17T0I42+EWQTNDAgq+4840ltcvpUExZ/qLVaLTEfhIWiv0U
xjHQ1SD8ahQAnoB3eWcTre6dZrZPtthvUSDZJN7ob3PA8jSRpnBGcyczCftxsB9yo4ie2mIjC08I
J+WGrBiZoRuKI3IjFaehl72eBlsbDkv4IS746Jn/m1aBLQYDv32jqAcwMzJVWt0e6hvbFt+43zoF
YcsYYkxK/cFsiuZBBNH1VvYe0z4FGBBUdxa89J3hqULxk5b3bQKBOeg65z0YV04wokFTVlEf1Aah
lmFy8HvIJdJuMVh0+whdtdKTPYeZQMMwKVdKUq9C2F7bYaK5tE6i9o9tpTNOYUU2khgcSMl5jB1g
lbZltrHUnvGiWASJ//s+eXKVpStm6WSI/8rQhS4wHg2xGOO23hRhMKB1+mfCblp3X9TayTAjMT+E
cWHXm3ZyMa2LU+Rr5Zp8AzPHHvDf56WmmHd++tNT8rct1bMsYm0+38zqDujJ0Dj2QztEpEimeXAw
fKgGmalUX2u0P2E8Z2/DHIGeQnF4kWfYDNiWKY7G/3RWjWTsJiOJ/vo+g6phxTTGbukMyo1lNeHX
NKoJKDASvENFZx+q0tDXk21qzzN1VP689rs4NfL94ONU1bcvhLtPVIE7qio13v0wNogr0mkuYkFy
/qaJ4H0axHJ/Vx1V5a9jWgZLG+3G79cl3d/K9XnAErctxhR2KfzPhfns0HS5C8ypvxvd9ClME6Y1
iJ5ErJa9kZvirCg0cjhnQbUjKuGb7vfd2ibR+taptOgY5khL+UzaL3pXH2U1X6uN+5xc3hcLTiBE
5YFTJ2IdGucCnaG+8PTbDEZoQXK2rQeoBiEMpMQ/yH2NHiTbFtkYSBWOyhfUzJItpbUe4jhlClhj
HzAsg2ZWnMY/0cl+Pu/hUPgLA+QRKT4+I5SwfQgS1Xr4dK6pXRpb35NZtIumkBmMaPPKNc2pi5Pe
MWcWB+X+uQ8gEgwBsbGNrt5qZvRXPXgZmkcW4XRXEnH9IPdkkQ3VsB65Xrwyf9Q7DVeARn6jPCpf
PQzpx6vBVyVn/P298mCWurrWTZJ5DT9tznLRt44oKSFglgcqHYbC33xd/hzPWarqavxnGa5NXZQO
06cyDncWfWr5FzygcQQHXqvjadBCbRkFMb3c6lnzGv2b3lWgBpR+vA0sfzwpoacue6WGNxUnxz7o
KiR6JeoVaCHIXmL3n6u13NuKEyIwu0voVvFKniRfJA/Izf+47+PNQKP626ZxHQM0spvurinLcg0+
KG3yXIZFdGql7kwgyKqQncjD/3LOxw6z7v5mJCVjEa/3HvHH1KFamKotQtu493+qVyZhrWpppvr3
DmqJr8yvPXrraXchuNy7KYtMW2O5y78WJLcZwZS9yTPqGq16MZgDCTa4t3FClO6igaWxawYSTrnP
1uLW+dtCBJv3nagT/Q9l57XcNrZt0S9CFXJ4ZY6iRIlKLyjLATlnfP0d2PQxbXUfn7r9gMIOgNQy
Cey91lxjdjPRrdgyIhUsazDVGNN5GSnKUVfl5EEB34LyFJmPGJAT6edA4lHg7xI/f5f0Jp2Hea7i
5OvEDyZ+NX//iDl/RnGnv4pGsMiYnC5VhT30p79KH4eY2dWxeaZMKEKjTFRC75RoSQ0R7y5hEeWZ
rPD6/AHKWLwQ60xxCKZl523tqUhFN7ft2kSZy4BrDcbS6c16ARBf2itGUs0LXxteqfqx5pSjeIgN
2A6F3tpqcuvlNquiHnhhyQWqW4iGD7kLEdELJG8jms3U19l41PvDxAOemrc+MS/vBqaIgWme6Bsq
PKo8XXoTm4KZ5Y36I49hA/clsA61YRZbMRIUY7l1S3hNYvS32XhYIQbPdaoN0OXyERje+Tjlq1Ct
xk1KWevr1C9nvckzouDLgMGaTbmbZuPxjfi8rZz+UZ323jni335qiZ34NNYN+fAY1zu8iIKl76UY
vnQK6vEyzO+aOqjP8DrdvZ1Yr3Ha1GfRlfHqWsSAmQlTMUMMKLGzdWXly98/IyRN/nht8yFxNB2f
RxIpjqET7f8UXhkcmdcd3POz7+MOwn6a8mgK4NPOJLbZmxOTtgwOiS53iwzY9wc13DNTzt23PFTT
VSRZLcBIM3j680q87eR7vxsOTkI9dw8T8NkkzDfLcipsRdMOxqWfN+MjONTycfDSVYDjykue4ehT
Ur+C4JamYiX1xrZMi3A/zaTU9EVhG/1GNOGF/7ylaI7esAx8bMNsjU95VLnyOXCB8QajWcO8KZRz
Ox3CoGVlVJYnMYNQ9LiNdUDbpZ8BfzOSFqBlaVAsO00m3Z6dXM1YievFFbnXVxOfpLn+CNE3pN1K
UeDiWm+kU5oHMK7eCQE0HgoeNmpao45zUwaLIY2j9aR4BTZfufIG2a1eodhz12JaSBVMnzvqS1fb
yc5t86naictNvf5yu602EcXE5eK2WCJ42yjOD1Wjw/itUDuDE/efMNYlWahXxpfSQvoPEcab9ZKF
nXYWfGP5REHCiPcYSFQVOTu20WnldZsG14ituJMxkchud4Jd4Z2dvIf/jpSlBXSn4gh2ABGj/xYY
MMp6WFaG1lDqhxTmJnER83quQt2lXe9hB+umSKsTdhOs5/QmeY/idjcomfu9Duu90Y/OWwi+aR5a
g3+fIVraWHWpbPqgze4VVdP4Dezk3SbzVLnphUBwdEI6Zj0MST9P0B5gs5K1T3mnend+6WWokmFb
9HiLrUXTLOIGGTuaHNFUMl27ryp5hXtl9uDiWLPI2FKf1SKLTzL4EAUdyll09dSELlzVHVfa1Kfq
RXUewMtM090uTu9UynpgwxNYlWvIO7G5bSZ1Ixaw7Cymvrq3Rojo8h5/MwrFcEt6k4DVB6WBT2VW
bTVMmX6wwf6ihchKqDJ359mo6PeFolVrPa6kHZyg+OAAJV+Rfs/O/3afOJoq3hGCwe5YFsgk92mQ
n/PJNQ4CKWWCPLnvUylrZwCnUr5S9ImD0SnXuebIU8qGHFbb/fBqZ3hIDNlwCSNfATuMiZsnS8Mr
q1v4VF3Gi3RawBpxvqiHuN9110hVBw3tWJG9mVeoax4clFxrzc6DfZRkwyFSiSURe7EeTRWho5n5
9sco+cs48fQfXuPs21rtAKtyOWhr54HykmAdgo1e/f1JqH1+W7Jq0GVN5sVgKgry6k9vy8j0i1rt
pfYOxjNM7w5I/jrWHe9YKuq94zfKhkhigKXl1NdSeO/X7dNYQ58qNEfamhalDhSisR6YshQoU3dm
F+kvtxk8ib15jtp/cwuwN5VCjoSSkc8B/bg6t2M196oKCti0jtAGasQbwlV3jV+r92JARmB4//c/
g/J5XTr9GQyZdcP0H+Wmn94HVt/nrCfk5m5MSoNgruUkVyGbrGbmEiQOWLCrNu1XlC/2tIXea8Xn
h4G4Io/jfC6+/X4O6CPIunD+919Z/+TYK1sIaWybfzmbh4f+j52n1rmKkmLHcXdd0I8gseb1gBqs
VOZx6wzvlowRfeG48vo/3eIdXyryv3WD2P7ZLWtN8I5xyG12FdbWghJfyo+xop2il+Csggu1Y1mc
xcvBr6RZR737AsMV/yx5xc+zYerrmtzHdw9jtGE6u81Lsyz9H9txPrh/vNingDFRYgtLYltlEfiP
UAjoTazs01H7SNghbi1dtg/iINnQ1oohrme3Pt2vB8iWSAKvc9I4lg/EIAm1/OwRcz81xXxDHnCU
SAjuWEXNbnEcAEw4SMSmw2DIc10nJ3PrMoNKng2FSnm7munXab4GT8ac2Laijw0kjgYFRF7ZsfFc
6Ktkq/SF81SYkFRMLS9WopmPermJ4KiRf2M0HFKU0Vlez0SzsQ3l1Mr6UbQif8yePON6oehJoOTx
lLfuPSf4GspJuk9M5HeN3uNIMeXkKJok0fNnnzz1Rf+tTzLQ8F9Vx5+uazR72Bsd1D+qtt+aKIme
q7aV8CrxCa5Dvjmao9wuYiOS32SsxGSlMb/9OTWyiMPr01SjaNtF0Pfd2i59HCWy1r+zp0OBL8pB
lv25DyfuzsTgl6KnaUC0O7u/Ix+qbyWwoDBKpjlwf/y7UqI+WYP+sPztukJSoSjaVEQUvh/DVq7f
KRuVn0NqifZ6gkxINMu809d4s6dL0azUOFhq9mQbICbHLlV2uMzuRdOTilfL8JuT6ZXKsw+fwNaM
743bIKueFuxAm4NjbiqvIp4vulAp70n0Bicrc6yDF+lnfcjAn4jMpAJXDYoEqprbE/WWnxSjaoGC
5lPiUoJgCNEtsHfO6BKHZaETQqzSt35PAVSIHw+67Ap6HQdvMgkQzTGLMuK+zuLWJc7ENDFDNMVB
rq1q77pKtab+gI2g19hr1WXjwNoreMUgfcC0BkeGqPNcislOvtUGr7JruPvRTdO5aKpOoi8smCFb
0cxqgJwphb2YMb65lfklUsB3e6bb7xw/Sy61H2Mox85F9AdTvwpJ49/6LdSFu0CiLk0Iw3vTiZai
KdThQhcuBm4C8lsf5qqbfJS3UiVrR1f2sxWrFHCNU/N2ADD/swnwIJkZhR5QtUefhwhguM4uC1w2
xmDr5oV2pM6sWHo9/lwarsHHnnz0zAOc/kYGfZwHvunuWzRal7xx+bIHxZseSfo6VON6VY1y/lao
+jEgx/Fo675zvXycpn26PGmkhehny6LjkxgegsKW5qLoQxy0DOxnmFjaTjTJiSinalT4d6B8ZEgn
576RfJndAPO2mkvQQ36focZhMYXsGmCQVC7bECmv6GOlEUK9v4Dp+mNaarxGHTngmZ9LrGiG84jM
KcPCKJUWEajjFQto/1F2CncavJpKtubp769NzBA/vSFUpDuTgSTxUiKS5Nf/DEpaiZSCXG7z9xzY
5DwhEwWrKwCDB5+W4/XcdLE4bS2s21Xf1KHDT0PXCWLoeigNbLk6wBvIwIt1m4Aiuu6Hp6bNZ3Mp
ks8QsPN1JlXxUqSmTbZY19EQUsoDIK6VKPS4lXw0VXMprSbY3vpvRSHdfwbF/GGKHd6mAYm8hGN1
zrAcG9MouEQYz1ptMr6q7O23foB1ueaVwyu4iX7moHa7i5zuOk0arfaYwIfELmdyFa2m+nOD7fFN
jykGRE7ok7bzNvlTYulT83Zn3lOEhKYfdLupCo6n1kL75PT1nYjpJkH3oEhR96KXRrHUIREfHHD9
BwmM6VLCb+e10sq7oELq2AipHAa/3tnlXTpT8ro46bg7PnaqvOOtPbxqEA42OEehnJyaYhpb1u6Q
K206y1xAJiijkvvbZ5mw2aXNe3l3/TBrZt5vtIQFopgiDvX0wffN7NJ0mby79d/mintevzSSkV3v
F2aQ9KsRuhMxqOiMJk9hk2Y4y9wxwrM4qEnwPkKvIdpJF5h++96NXkVDXANASt1qtVPNbn2f7tOn
GDj//QtkCAfR7DchlmpCy0GfQrkVcdx/5G+jPqoSvGrz99pXkx16PP8odgd9BdowIg27MCoD2Lbo
/LdhMVDnxltV6flepNxr59SYXnsWjajEsoxdLqaNUzoeCqtylN3+fE33R5H8vcgsD+su29gMigFA
C7O7bgEHA9/7Is8WXTmYmwLmXUA8E2K/TynTRH00CARCXRm1FzvVw53oMyelBM5uqJLdYi1a46Bj
MOeOVHl1bc4TMMsqkNiuoz/YPsDq6ZdKVDQYMtunpdANuFnjPyDpx2DD6x7FjFKPkbKmcbYVzcIy
7V03SV5EU9EAfRdR0LHbGlPsn3rAJvZAjmRALVjU6AsVXwZV0kg4g9lNai7EUCXJ7+AA9M2A18gc
I1t/kw1pi/17r5x9q2rB+cbK2YuGdgGQkLjP1Je5tnqURALTihSHd2RAUUHs3xu+SvB/OojAqOgn
/X0vWrCLlij6nb1tRtY9POo38eioMg/GRC4la4UMxb7B9WDrp+5DHfcVtD2K92o1jaArllAApke6
OEg4FUWRVR1F6zZDFP+Jq37dQ8wIvH6YaXzjCYuSLRGPOPGwU5XKP9but0/domm1qn9EtCMat0em
uFiMuc2328NSnBU621q7NO+ml1VuQ20gZujvyKBTFhRiAANTlLIhO+5RPoFWhzwRPjc+dLwE1POX
AqcaB3DrD7P+aOFxUw+i5DDtR/VbVSvvqUkA3otM8DEo/3aY3oQLVdKs46CG1jG0ausYGFW2TZXo
wY5SbVz4U58YwG/D9FkDtrI0SRF6wrppq3q45ak/RUp9Gq8ypz3yKXiwPV//+usk9sJrT/ifk2mo
VqyTBFNqb4KROkp+Bb0Cy9px1hiwpESno1DLihcepj9pZwUP0E6NXS5DwfQbeE1YfRgeNJnIWYnF
AU+f8iEcTtgVstUcjcPt+Wfx11ix3ktgC0zrhbY6174tLS2ASdsuiOIn5r8qrt58NGBIZwCwo7Oh
O9XOknNtWZSIKUEEYd/BjKxRAjJwZXRMyFvfma6ez6PCUreSzQZUtR1jn0+8rXI6iObtUBbyutNi
f3vraswIlOFQBuOzUlbguCzKiXXZv1PRZd/35K7ubQngkNKP1rq1IE3MMjtsV35hynMxrE8Tg94P
2Xl4SL2LcG0HAA61VnPWYVyOOyVJ00Mc1cqKlBwfHh1camW41kthGV/xzEy/5xEEXoeCxhkx3I1U
lP1HJFFVAibHBXqiUwnXZiWmh1BDVNV8iCu7eMxCsGhyE2EhMg3CrbJOrjQ5JDEoujwllaCzglET
TUmGuGN4EF+TLqohanTxJQ61+DgWebrIDSqTV0UlJ8sgQQbtx6ioSeminRanolMccI5O9tczWcWJ
Msfk8TpddIomj1scJ3WSkZHrq9as18tgByLntQdie3KLxDm101lBimouR/lAgJpmF2X9xi09acbu
hVitG/BYmWJvqoqEtLde8lZ191j1VTAHK/C8ejg+Y1cs88FVw7M4eNKlcQv3XkJ+d66NtAdVVb7f
xrVSt5dd3sPhna5R5eqLjcUHCwWrG/p1PGAd1nn5F8BL5sIx1QxEkmzdKcqApfNUafovM3IPMGWX
668a27OzhxJMMM9EKzS831rTGCsNxPfTzEyRlrfWNDaYZvQ9Qc62j7MmvG+oHrx+34oY+WOPJuy6
XBcl2GnV7l2d0kU3T+6GKctg2NW8LEEQulLVnmXQJXGcSc96avSHQouVWTfNCoEYrsMCqzwxik8Y
TghVTp11TjGFuLWaxfG9UiMymJb+4tB2bQafKfz5G4SelgCKjkIsOm3t0I/quUlwJeVfJoiXrYnm
WfDjrhA5u7rr88xY1m51QiMwQq6HP8wuvEbGOC3+rp3AxrN1q6Ipdj18kUY4RZNdVHovwrbOKHWn
EF7qr1Ct6L5NFSFdMYrFdj9NlS3JWZNJMPRNAEp5iVqQXJdpxmBUV/0UbLcSeyL61vXFiHFL75Rm
PBAEJImLwxPev6UqLa5lTXGwc8yxvcieVe5az/6tn/hfeMzG7CPxEu3My2cux5rzJCItme3OiZzm
Z9EKXetVaXE7EC0VOdi8bYpsJ5qtVzsL5PPxWjQDzYS8H2DJJO5mDuWwsyZfCMPGYrpVMC5TVQfR
tFsaB1lHYwq73Zx1bu1/8N17aPF/vugaL7BcTTR8ALPiiN+BBnsqXVelFHyzYgBJPIKbR3f0pHWD
7/qGeqz2HI92MxNTANksqNaT3+NO4l+kBXA/qkn7v3LYn+N1LCYt2SKWSdLWNLTPdt0aFa6eAv7/
PcA7w2yL5h5yXXWO4Jfu8ioixYzy8yz6yMEpPPTjZi2aYmDUrM9X9cC0h8yppUcDZUQ6zu3eSXD1
bG4naFWSB0321CXRKLTxllZXe3FwE0yEMkP+MkpStU+xFspnqqVWe1yjfk4RTT2tuU6c3i7+7Rpx
n34o3/6++FY+5fwpAINeJsNBoSKcGt1//L2qUq78LtG6N7VNkxU+j+FMm9YTynQQZ7kf81oP5Ppc
Bla4FX3BtKiAA8cAishqbUlaOBOdTRTYR4yGrEPUWmyBMo/NqKmcPp21aqxe+/pfZ///eZ2KOsvA
nVPkiQ1Ko2e+TmBNbItF09PDaC/20KIZ6X34W1OM3ibfrq2z1gY1/MfkW9OrSn5QLLlzuQeHS0In
AwYabZKppEEcUC5iweNoeEtNVQ/x6KQnFCxzVA3FByouaUa1dv0whC2Ut4hNpI8FAfsCeHdh35rf
IneGh0P5zYwarCXjPtxBfYeEmldQyfs4ffUGHvmS3ytr0Ux76wkTlvQhVZElU6d4h6F98hrEWbXx
pQbogmiGAJTNzh2OHfTiZy39HiZj+kqqLd2T3p4+2dwa5kKwyGy52onRQZfmDlR/SmcR14jfQNxM
xlQcm0x+g2tTd54yu00x0EiLc9UadxgcARszwgC8eIy/XG8ZiDtz9z4Ip2rhCI9jvhxvWApqj5oc
alszwHizMkJ4uNaHVFv+x6cL3UZ5+fvnH17Xp+gNISpTtQzkLtDLdfuzumPUeGpKjpk8A2ZPxmdd
sfVV5YfmsPJwjG0bdy+Zmrv3W4xUPE9fi5boR2NslbNbO1TxTSwoiNt0nZ5sBzNkj+frWQI+tlFw
gBhJSLZGfy4KM7/P8IP3yng4i64067G2g0q6EE0xoKvOo1k2lE5OF1lgSg6VP15ESxx6V8nB3BBV
aSl+XoYqBBdrrKx11rjjsg8pGmWRiQm1XOMvQlnGSx9Qn4FD74WaQm9bhFY499vWqKe6IKhYWLct
xJf4+pUXX2WET2sdsqEHHRM5pJesQ1yFTjry3+shj7AH02Mj/m3An6aIK6zpCjE5zc0PRXPN+VVr
JRRUQjd1k1H9prciOWbbiGWsr2TyKX2flFlSj3uybN5/igOI5q0vGGbjWOkH0QPE3jveQga16hXo
jV3UpXbq72BhSM/Yib7rPPtPotXUp1jP7EuiusmDbPknBLjSs9r4/Z6kGR5lRiM9g2sJ1iah1qqj
TvcMiiQ986wOHyr+QfxJqieB8H4s/C5DDxMWe9GX5A6GX8mwhtLZ7iUXmwEpG9q9g3U9mdJfbXF2
m2NPs0WTbR9E8AhUj9Jvrps4n+DFDg/aiygoESUk4kz3sUPpM4ea+yFns+cRSr7NMzJSxJUUjiwP
FP2kBDAGzZIVlDY1xQHGqXFK9fxhqm3GAc0ILJj4kXssW7SJf04LixobJcEJkrED3GP94KMK4YC1
cnRnD/eiQTSQsDOR5ecMHQf+NF2iz8SIFUzJJ10hbDtdhfFevLfr8MgTJzz32AzEWRffi1ZuRlg9
EocULXFIYlJcY01t0q1Pz33W8rk9T6LWP6bl8K1yW6qZzdwWrTwItUsojb+1yLldW1WiqtQ9u7+N
teBhFoReE2i6ODgafijvxBk+hOP1TPRBpNJm0BpBFeCFtoNVnO9w5MX20rQaKHbXc0WH2JSEQC8t
1P9bTNcHFAZNfFBtHJIKaXDv0MWMSwnR9zlLcvRm2AFdUqOwZi6Kp7e+Db5jxhR+NTBcrPK+hoUA
NlRvcdNksVXOrMhL8IuPG6D9kv1h+tUP16zt19SBFqznSnLJ4OUsXBssy98fqP9gmNnQPWU2jzxU
eZgy/CnzHZmun3ZFZV382pVn4tXb5diOwJ6NdyJ83Ut5QQZfjnfi1StGk6D6OYoE8efo7Voxqhr9
tlGz/OHfrhe3Exf4KrXWRlmqwz4teip8ah+Nzp8gBbMBPsBmGLTiNYhlA7E+6GqA+1/QdJe8dMu5
55jdRWfT3lD1KUnqSYfG+zKiuNr1VjZlZGkSKZRxStIGHpI0Tc8CKlDUxXGsFYTDBu5SQ4HXswHZ
3qt9cwMFpVgbrWpemtE4i43gUI/+zKb0+zHsDGNTeXKx9urQukitdg6AxmzweUJv3xc7ucrSN0MC
UhCwzD3qWqrufYe8uZOZ7XNSmc8iyv1ralKlP6fivaxcp9pO/5J1ubSAHWUdAXDr40KJociEWbOv
kWgQvhk8+6iSgj1qdWd/qFiRmnwpP2St+G5hCvWm5Rh9OAnsX/g9QPdNs730FjiKxFGbxzhMB/ib
BClkqW6XduHrJ1DL2B5ZpX/nlrm87hu9PpiT16Mq9c7Osa1kp0lZv7W6Tt7Dw882gwkWyQky9E19
bt3loSEtTXsY71XqY0kBdg3q7Axj+8Cun6oSQ99UTbtnHlzarEl65TWwJIx98056t8bxlf+T8isL
gCNe4tZ3o4Ni2mT+ziNpsymQoc1aPY1P6HKKhzQvPvpQU94UT5cXlacUu6gCCaXEeNlP/UlfW+uS
Kr+VEJb5nrHxY9t/6ppTz5d7OzpDuIGxOsKMgcRJUiv6qhcNBmRR830obG/WmE1+CdzYW6mGpO1r
/ASPtgejOZYL7wVDs+fOGZvvUhSumsbQV2YWqpuBPc0cv43mnGSuttIaud1bVLHzQPTyVYN57WOV
QLSNfS35MIpxpeRlvccXPJ5bUW7vSfxb14NommzJWYNgPy0GFEvpypk4xSOdUzHpeupMl2v1mO7x
U7zdRpzZAbhMS87irSrh5tZ3cnnnyoG6a0zsrjzqN58o/cRoUdLT75r/1o3++DXlxTwH+yw/qMWY
bqRQtze65Kn3ko8XtVdYxUfloX+frklt+0ejytklT/Ro1fDR2xsajDpJSa2FAhaWcHSJ+LwNkx1P
w8dArD6mgzatUkR/iUSSGtifXbd+spKPotW5KmreGP9McY//2iduIn5C38aviYZMwAxsY0G5uffU
4IN8Vyf2vTo5rogu06h3FcnkkzBhsZ0yWRiwB9ZiMDQQKOohyQDRdNSBeJy51i05rDCHbZeAhu60
eKxPZi3Vj7Uf7IU2TFXaeFMgi8dqm6iWlzggf1WnOhWa1jyqjffbtGag5jRxXrTIGjY5YbrE6Sbn
scn9oDeo4hMH0UyigX8/A8tVwkfavatk3n2I87HhEq8UXVJnvGuyU//sG02+6MgACspEuIBVRr7/
+/uEOMOfC3QbMa1NvSupVb6cCmr/P9OrBZU2YxameB3UPsmYFc/afNeN9tok7vZQTC/y0cHNDoeS
a2sau7WmMTETZqt66f+Y+c/rxMxquuevn/DruiCSynVX4vLsti7pFLfpSK84B7lqjWNvm8Od6BGH
gfKwtQRSd/ZpoDJjdgEiUGzbiYy5SrrzI4OS/iknxxc8w40I5vXUEge9Cow1D4pyrhg+fk5tbTfz
1rFx1EwVKNqWDQ2pcU4WTje7QAsfgjR0TqJLnEkB6ZrGw372NoBgcTJdw9E+dKqlnowI4aZV65DA
ejcjqUB2gqMW/qLynvVDNBsS9aMkzvsUKPb3sVb9C0j1bjWkrrIDO27c6boG6z72qm2edc6SaBQc
m9o4W3mSP0Y4SEeJmb2YaYfFdUNsUDR7Kjd5ahn1quzT/GUYcZeSlJ2Z5c0dIPNkQUxKhbuBc8VC
6ZCBeriCKBV62EqStiwl6mWbgAPDk3j8YqhZNxuitl4SmbYvTa6eRY1C0pJC6TPYCEiDsCzSyKT/
ywyim9midhV1DdJEWY15TVJDTZIje+B8ibVo8sy77BvEBPe7qr41dYMHPYw1fYNMzmPrlBtEb2Lj
voszZRcSKVlCHzBe5Vxa+b2RfFWk+OcMfnus58DvLBFkV8cq16u5n0QswSe1PyH1Zh7DTN6rOSIX
qm9xoer212JB12+8QzD0ByxXqIfDj3VWSxVkrApf4mjo1B+eot8RZo4+Sihns5ai4Bc7L9IJIR49
DW2gYNeQo0YPnHqVUkR/NPxk2PQ1UpYhaP292xvZJrMz+0i4MV6FJXBE/sXAU2oklOE1m9glmtF4
1IoBJooK01yIV6Oed0DeO8TM3fLYwx25ilp1txoXmt8zbRK19kX/2zQ5KoyZ0MRKQ8rdauPntCgC
dhc5P3i1Ry86f0JwkuWbB/hxGZu2f6gxGbiLlcide6CKPjBbiD3Z/BrIcjYf68hBGYXfUUWFFb+s
WrxEWXKXmJH5NYnj73g+lE9WUeT/a+lrfCpP41HlKJquKoTTZEMH/PPno6ruI8WKG5S9qHWcc6k/
21rDgxdw6M5oHdgJwoowQJ5uSnVzartCe+hVBchoVLxFY7RsQVv78FfmWt5HW7EREc2gMn5vilET
6n4R5A/OaE9eriiY/bLPz7i4YblBtONNS8aHQFQoO/Y2N6ziR2XmX7Qhtl8kYFeYESjJluTPj7qu
5L0kY3WaN1g1+lZ6xq1YfSynfl+h39M1fKYORehmp04m9C529Fk0ysjuM28u9vsiLkCCqz8Gam5g
rm3p9drI8A0sDC3EQ75lZQlCj1ylnZY/g+lWpyyoG28PVph6LJDkvjuItutl3cHrjYasRI+7z58D
YoqZm1wiJtZO2S8Tu7/Uunkv1IVCewjvDyc4uiTwCQ9+bsXANkHfg5eSj7ZV40wnT5shWaZiwAn6
b3UAw0v1jB+WXZxD15ZeQSsa8ygsJ7uH2OL5rxCL+3V54KIZE5fzl7tebhoorsugPY/a4J0a3e02
VgCZvwKwMMs8M30ty6BeoZxO1lJZpa++Zb41rt7dU1kT4Aue7UX34KT2BowksOPponRg96erpXvQ
fbl+CbKNrrkYYWS5uSdLXM5Fs5eGR7g7J6F1Tkv3zgqN4snr6njfKVq7EP04jp0Q1RVPWj0sUmdU
MAHKV3pdswRnJX+gjP73w61PtupuqWd4PIsptwHRRCnaLWEVWYu0qwacd5L4AXscZ8lyQ+ZFGbTr
IEyKg1cM2TZiWbhLUC7sNb6gGy1sGmipmJrIXgs8IhyT5ZCE/TmOcaTJ7bS6RFiuzHpFoT7Xr3Bs
DgeNGs4pB5xn3ycH6yFyXX82GmtKlLGz0Aa8PXHN8Kg4IgnjWvXXxgsetXZMwx8tYoqtyJj1FXkB
t4ke5CmbltnBzuX59iDGyOhcx7QJD/hrTOTk/nmdE5U++v1UvXIUHD0wEZU6/kYoMKGEafh0+ECZ
JoBc7VnSSu/iHKkrn8jmETOZLct47wfInq3vZsEbsRCE/FIf3cVOrO1kIL+rJFStR7skix0Aqf0e
4qNhA5MssQWbjWoqnW0qNdc1i4Fd7wGO9vA+WBRqPLxlhbcPnLg+VnKkrS0ieTMCn94PJKdJqms/
pLx+y0guv1gNfraF3YwnzcqHzaipOXUUjU6RUuzvYcYGq9ivlL1WUjUr10W8RPQVvWhd/AwRsfmO
ymWF8xrW8xEE0xxLnHsQETxpitTfeGWrPVg+ngPFoBofVvfOkpk6a2FTFQhgg9nn3X7KT3YTuUEM
oAj6eaZTPQLpEetUeTDMe8yM38rc6V9bexhWVqoTa5yEWDXicLmRnKch7ooDhJdgLtd68NpkIXI1
Ph74RtN0xvKIgVR3Lt26fuiy6FEV3ZkWb5J6AM87NQneEfmU/K+UsDV35BP4U+RgWW4iqTHAyRi6
LrH8X2KroWkXUp52J9FlpVawKbFtI1eg7eOoBz3hWc5az/GUruRYWlRK0zxFZm/O5LLt3msPy0Q+
Hd4sl5ZRFGFWkob5ftBa76MeFRCHXqBf5PHuujCQoq88qJ/xmtJe8loZNw2OSUvRxBGkmeO9ne6v
o/xvdaln3v19nW7+491nahoBYjw8LcWR/8G6w90DWJxZSE+Yaihom6grGoqxPcldEuHUVrorMGnZ
k5uxLNHVxPqWowvEDlH7cps7wDPbUprBsoDpQZ4+5YUfY8qlmbfpCfWa11tjtBpiYjvNnW5tTFyN
yq1VanwmZF064q0cx/G+JuL7vayVXd9k0XtdtbhT1GF6r0eluqE4W994eI7eezAR5iYGMO8JRDqP
Rbm4qMWojygoOg3qaWbq9CTI8TV6sjCqU5EAX3zQ309RR/J3eoKIsV+tIRo/j03XoXL5X7XxSOY+
b5Rgb2jQHGXkdDJFOJ/QNoRvXB05ofWkkdpdRM0Q5S+x4c6QmEVrhGLV3pa7MYfexWnZkI6sp8N1
JNUHZy46u7giEzkO9txLDJSk5ngUOhchhxFnnzQxn5pdZwxwNGtT3wCLgZLctJTvkU/D8Vpl0Wm3
zZ5KWOtQR2a7rICMXoC24lw8/cGT/ACW0vgmLqLmkYssbPdkjT2/uKiKPL6Wvq1drDhnqR+fVDX3
vzVdt7TVim9JgeOIOSCGgXP0xarN8dVR8BCE6mGc5SGiwiQKzGMd6tIGEpO8jeTIPxrIBSZPVWnn
+Pqz7xJQixHZHAjROXv0oeFKSsbuKYUOxLuyG767yJtrnQ8Iejz0Hm146SLHWAZO+fMiAuHB9SK2
rcWvi0RZnlUCLS9jNbheFE4/ado2XX+Sq0rd/9F2XsuR41gafiJG0JvbZHojKSVVqdQ3jLL03vPp
9yNSXdRopnt7YmNvGARwAFKpTBI4+M0zygrFbBad7DB9TDcZwM7w89T4X1HHUc69FkfHqYgcJrtk
GWssujb1MPh7fc5BlhousgaOWbccJELbq3m9+alIjHUvg9/ENtz8UnS/BB+nafF8rsinYCsWWXN1
qUU5xkvxlxTP5bvSQqOvrtUXDB28O1ElDqLopMmWxHt0/lCv16rqtikujtn4GLfaeApm2wd2QBAR
nM+Wg6iLfejicXbmCWV3rNvkpyyeAceJZ5yVmRBsmeBpVTszz2pnqvg+0Tq2snGunCe/GuqDsFKN
J/x9fd98kgcruFZB/5TMcji5Xjt7JY3NtTSp2kZqUUbOiyrb9+Tf1+JXq9hjtndGu70VRWtqFgdP
GXdG0fwSROwBoP6WNI5JFSs1KVIuJfjPRy//oY2WdK6d0bqICW6gbENLLi+3Oa9qm81Edl7t1iSn
mc7E6Nz3coSOfB2AroaWxirTX0MuDc5FFKRP2KS9r59Y9Q2ZkT7N8UabOq9Y1SdICVzSBrWxuA02
urijMC0OTP3tda918h7rav4BaTCt0qaxL00c5J+kxt+IdeaYtcUhJT/sYhfaPo1DUOwKW4u2YqMQ
f2ptlcZQuWM+spcseihkZfwM+uz5BoIB66WtJ02St8yNrWPqtdLF7hqWl1FTfjGa+MGfc51dVBzN
NDNe+3iIAIo74X3phd7BkXBLDX1Hh5WdYDIHVuVHo271uP6VwXV4zfJHksE5ckp/nkjSx5r3TRno
hWj1PiYrG+tVRuZIbDmAfZn3iCzSrfPXKavZMlJDxd+KVhzFgV6O32xrlY2s1T3+nS5UguYuCa34
3Bp5CHmvtl7btNrUSaN8T3OMkBwlnq4JkySAgKa9TcLe+ZTCZhQRVRqyYA2TT02RlLvWzsKDkrTl
Yzsn30QE3MEdTpHjpeCZthYSKtWAjkovQ6aRg1RZ20owsq43IyotU3OT1oo+pUN4p+HJ+SBePjkl
OhQP4ms8ty2lRvPflX738zy+iH//9ndk69/f/zPchp0fhY26f1eF1gyplnx5GJ8n51hJSt8ewhRM
kuPo3brLI/MkiBHizG89FkA6HKd1VHsw/ZrO27YZAsiQU1AkJDdxwjkXN7pAfo6t2MFjPkFBTMdL
zPQyssJlRSJ3BhlHs9pvMxtilhDWQuSdTyZP1s+W7nzO7Fi9FyUZIywti57jkKyNYmbeked2tfYz
y3hFe+6HBVDuWji1dBdP3bBKYZjdjY5UkoMYrvBTa8h/7Q8Dz55X7OVm7EI3vkSwGt2wSh7i0e/v
8gg9vtC287vKsbx9pPT1oWJ1mrKGxHu07J4GVZ7OSdjiZq52T2OZqW7UdP7WdNhVKHjX/XDMWcEE
tFGsRNi9es23sUIRP9XTgs8DdmivONVXhV97phbWiz7q3g5htGwHL7S9BmZxSYDyvibYnop9JblB
oXnEb/DBisprLwXRYRhC8+RlcFHEgdcnCMW8RHh+5gnNvKruV6/yvmWHJiydL0HuYTmiydXJtsbm
ni0xXqVtOG40Yyi3Vezp9xVPJ3QoSmxZexAFK/Tr0K9uY+sRm9Z7DRjcVwXADJoFsDM9qyhY8Izb
XLZfAiPrvtl2mK/Kvqo30dRGOxMJEvyrjf7FMWeHQj3ovvsIA1Z+iY1yqz13me78MjrpyqJ437A7
vx4tGAtjrLpNozSrHpUjxKYa55QP9bA3benoTXm2UUb0/JK6Q+QlgU6ctcO2Axe3zb2WFXjW3KsF
+L0a0OG3Nu4fbDZbf7LlRM7GclzfC+wtwsnNMQEWI9h+BPxJC8zGqYO2kJwHP4iu4lCWsnKSYiB8
c1UsSZUbpraxKYxcuSAUAf+gL74MdvFQmlnxDPD2Wamc5B7RF/lTLimfc1+x7tSoqC+jUT1ABADS
n0YRS7ifkdxmZzn0Hx0U7g6+lYb6qkKl4CyRgHY2U2Cmr71J1rho5WoritJo3mPIKD2aatfftWaD
17eUZa+6FIUQ6dvgpDrtBZimDf75T431wOEMQZIfcRH4O1zX3rTXBb0mJolJumYOEWUnqP+QrDxb
d974iZ2R7L5Mok/MTuq7ccA1m+mTcuz7uvss2zypgYanO5IkP3jv9tfU7rTLMFh7I9GD0EVanISe
DgR9bpRHr792g2Udiyn+xh4jET1akQcnRKH9Vg7xBlqNsCbR2sAWtCCz/JlpTLsBes9rbS6aGi5u
sqO0h8yfim3oFKPbYyWG7LOpZafbqaW3LJOYcdluP9fGPi8oW5XcoL/Dl845ZvX4UI6RcW+nzY7V
50Z3tB95rzDDi5pvvW50D1OTFq6a29W2Cl+nCqBvxEpnbKP6V68/9bbVf6pxzz5jnAp3uEygVcT4
NLYRj3TMDLw95unpquDn/JBKbfGQzWeWrjykPPRPoko0dnmd7vp+JsPPEYCb0jtJqb7FbAnntWU8
V7GMq2Rt4vc+F63Qn8i8xV8jKTOfcVnqH9M2d5O5VCDZsQp9BLEGeZDO03wATfZ2lsRat+sC8+tS
tYQtsQ6MYrY2uPrvnpZZn0Dx/iq9wj4OZR0dbJRooIQO6T7UFf/Sh2GNjIQW37GVOG61QivvJ7uy
Nk6KyGnf+w8Ob+Y91uDpCWem5hjw899Df7fPGp4xW9ydp/uhbPKNB/jjsZ1iTLj0Xn4ukmtVGaAO
7Cm94vAV7Tu9qg6R7zT3Y9iG5L2S6lX1sotc8kuPE7AFSlb/EVWt5oLUSx80tl33AKnkfVe0eILm
KnQ7sqgHBbEfRPGl+ZXRl65tacpXk4WFKlfmT7tInxTmEG5NVvCh16QNMqvFLwwj7wKeha9+xx2i
iZc/GFnY7quxubP5Ke1i1e53gwFWRrZscgtmoL7IRv1NNdPoV2ZeQGkiPMKP+cFk7/nVCrTCLTul
fkT4tt2WONCf7aE6ORF7gp4v1fiHA1DNanYCynzAa7JKfsoIdKycjDmJaevZFnphfpomzbio4EjW
gdMrX/R+vJADsZ9xhFV4ZG9r2Sy/hgEOjr0tl0fSlNZjVvc/4VbwoGTXnhVxbV7Tuo1OGqJbGxvh
l7vUmZcvhvEtUgofWkYz7pWgaXemzxQJqfJrC0r3uwNMDifKdHwcU+SjkqSSt1XWtS+kJ9ggISKc
J852madXta9zcAD1Xrb85GBNjnlQpig/87+Md6PcmPeOXjrrsJ91m4fI2Y9qOJ6zAjj+EDreM6I9
9YOFw3QMM7XXcF0t2e71hya5hFgR7NhBbjYC3OXzWa7NPiwPAvrVYvEGUsRuUHcG+lW39qrF3eVZ
lrvsUfZyUqaNcTKqLnE1vesPbav4m8lWsleIGD/ZdRkeSgdqR64FP8L5mWvEWK13UuGGKnlYhIPM
Qxd2427o4uzRV3uHfCU286ZTYWvSKj8ltixKObQ+lbKOubwSv9pjhUoKrs4P6XyAYI+lZsQX1TMl
VVqRCFLWU2UVm8CrnAcROMt+7exId1ZLXSEN8FsMHizzKCIsMQbzwb6NfRssMZWdD6qhwx52lPxg
Y+O1fJF8EoBwBpk/dxr6KZHzhxVrziXUWF8H9dOkaaGrTirWPQ4s98o7Wo6tXAoIKu6EFy/QE+wB
naRWD1mXjPfFfAj32ZhmWxbH4b5gpbDWzVZ9wfjlq1YNwy/25yaQykxUWG1XUpKu6sbJNz25bx6X
iT8dpYQHtS4Z14HnyF4eJeQgUVf5ZEa+tfdiKcOuIuP3qiRfwMwk68lGr0qTi/E8oW/kppphbSNT
G1BGjvOtLY/WOS/bFivYpn0yckQhRd1yUJB0ewupbZW8mgX8i9kI3gx1/WLXPcawlh5+7rC3w6zZ
0B5iJ2CJChYCPPcu0iYoAujIgO/BEqNXsSdFsunSVxpLQDJUTyn7TCtI2QNCV9QpqWauuqmBVCzZ
D5EWWj/Zi8IP0m083370NWbJoSp/lSVpPII8nY66BNNk5eEiFY5zaqLEIbmX4i9SHSavvRwAWAcO
NAOXbRLgwRFUeoe9gWa68WBXGxMMvRGEbEj6OHnLxTBb2OI5bBf4IpcWkkda4HiPo9U/+qZ/gRuN
wOAUSSRY4nbnKVV+JZ8GJVlC6kNSGmjjJrMmKLXVJzMfo8tAXoNUSFN9iovcvnNi/Znvj/k8jbB5
oIP/yRC3Zt3chQpWsopblx0bwIIgLhqisvbumuK7KJhBIG9ypIzWllVND7HvwaRSmgFmgjY93OpQ
+9ip2FqvRFE0sFpALVZCDZdORR9hLm1kTIBnb4TBscpz2yZvZ4lWxBsMNFAvDfu6YR+WmNspTyK+
V4ncbTEPxCDAwHwDd/JilyqOdxEHvgbOoYVppaEtcjEqkxdAGl2bUor5+fNYZAZrXZVpQCaWT+Zg
VAgyibrGzo9qjKBaHuGoW+owu9rEZBd+wAVCzlCXLcc7dp20B3kcDYTWAv8acNe70RqTvcTSslT9
CTbaOKcQ7kGwrjuEbHhNg9x0ChUuTqS/dpD6LkH3Y9RyNlrbsdg6NonbIowtVKJq5mLzmRIjJHyr
FGVxaKw7dnnHbdeGyIWZMlsUBWy9XkpevTiI/8BWcVZEkZrPPO8Vt4k8/wksSrjRo8q7N2W+FCGC
TW3IBnxbAd5vDV4tc1EcekcFVWs4ZAfgtdGkDpZ5zPq11Cfqg1Y/hnoNsVE2kV7x+ICRRMBDSnaq
5OCZag9/Q5FCt5jIB+ixkazDSdKu4lCi3LZmttVuFV9+q6uaFobRoJaHIan0W1yvKHds6JlnLMad
bRHNOHFL0Y9NSKbFwc3rWQnM+rGv+5WMHdCzbnUbJ5al6zxR95AqetFArJ5JEHi3olGkqRuNfbRN
1QJ1t6zDCxR7cmmHGHXCXmz+3faiHA/Fvj/yWwtZMevD1UBJA0nKZNoZjmef4kr6jN17/NjDkNTb
qn72x7FCrcuG9NQod4UvVc+O1htuh1sXT1iK+NF6O6UjNeM13p2RA6qCuuXdZZH5Q5mm6MVPo+oQ
ygE7Qo4fv5iwZTZ6X4d70QojAhOLQC9Ar9CK4SZ+P7H0JNu6/Mj7AxgL1YPVwVsMcnNlstA8WdIE
YLAztL2h1ckaFRETxlRcI10NegweuPkpJZWAk6ctr8nr0zrKyq7Ieb1LsWWQYgkwsgAmuhF9Vafz
d4WCQuutbwvojLc9eb45mBlevc0nkPGiNe7I/enjVN6KwLR4YY2DvBXBWZ+wvzno2JjM15X9ONtU
LYmxW99h8NYWG9o7EayhqLWuAtu7tSZm3aJvkZb7W9+wZ+OtY0tI/AnxFEguO6zxDlvivWE53X2H
CeA2DafibMcn0Cfhs1S7nSL3z5Jidc9pNXyGReVccj0b9mUHeVPShv6+bRDjDzsHepEUmre6Rvla
TijL36o6xArudDabPbnA8QcxLR2geXC0e7u/F2NkVZigeZKF6C+j8WZlPVO8EHFAOUpOvg/xG9bb
94zk1NeiCDDGzDXjPvWMaB8O9rFppvShNeJPrRz7L/CR1SMOn3h/OYP/UsVNsyXXPm5FK+CB2mWP
0DmK1lyvntI67x780NY+t1/rMvUR483lddHjYR6htryu4a3u6ohNTtw9kUFChLYzNpFh/XmazKe6
kmJs/i7g3ameKsU2Hkkf+MajBwnzs8mf9+TowHgHx/+s8W27ekl+FCXJ6PX7yB8fRSmaMpR0s/67
KFX80dC3w5Lt1jL4PFVoB9kDe3Ri1KiZtK0HMmUdmZJ2P3ry20GXDpbU+/dLNRP+4ph4/icRtNQn
eqtsgpGd4g8NuR/Jq9KDLbAEixDyEax1UHTvf1/O61gwGpWifIIPvw37Zny1J9NbTw2g5lHJ5Ius
ku4CO7220XqB/17h+T6T4MVh0Q1ONMPm553xDrdQARGtyu+zJE+dzdBBKPnQIIJFa99K/rtWyD4Y
0Zp9TVaC3OttVHRwV0k9AdxrIRWTYBmn7Ihw+tshYqpwTOaDOFsalril4UPcPwhZhkfNEmSbGH/p
J4pLzHKlfxDyYail71/e5V9ebbmDJeTD8LU/A/M+NH+40jLMcjMfhllC/rvP4y+H+fsriW7iLpVu
LLdtED4uf4KoX4p/eYm/DFkaPnwQ//1Qy5/xYajlA/uvrvbhDv6rvn//ufzlUH9/p8g7VMwOtdxF
IISpXTj/DMXhb8rvmtiKoleW2G+9buVWj/PbKLfyrcO7bv/xCqJSDPW+11/f0XLVJUZm33naLC3v
R/q/Xp/FDEvvXo+YnS9XvI16u85y3fe1/9fr3q74/i8RV2/gQBhl322Xqy539aFuKX680b/sIhre
3foyhGhJ5n/5hzrR8A/q/kHIfz8UmPp2PeJ1vNKjsb5rh8DaVCDiXVEMulkyQM9qkDu0gtEyXBkX
gbVk17m6S+qygDLlMKOcm0XgMPpg4gCvnCGpV0c1bwZ9LZr9bqPriYN0dwWDTlR1k5OcEMXcAQkv
1J06atYaIwJ+VmS92WYAekly+nSztRcO98LDHs4e5ibiFIXeWHLFqTio1lvHperW245H1PC0CL+n
OvnqhbV00DG/crMUXU72pMhHyWn+CCpzr5dZc4fYUvYokX05G07zINpEVMkvd+uY1bCGFp49ijA1
xlQ9INlyFCGqJzNFypiaMqoISIocDJceARacLyIa/uHVVbt7sAzVI4n6H67sjCgvqd43P9PIwM1S
8RNIrHFl/paOh8MeuEPivDUvDYu6vKlLhOQDIbO6/Dux+XlAEef8HsUo42Cb65B30asHgIj6en47
FWWyhNi1iNPlcAuKbfsC+nLcvesD8vTP8He1iCsmtjtoCNtLNWZ2eqybd50SWnfiLMHFs+uy9vKh
nglRuGZ+ynfoQ4ehCc5d7KPW8OcYIkIcCpa3qECZ3W6pE2dBYnV7aJA/P9SLQYraPlXFZB5Fo6iy
kn6bymN/KJXeADPJPiGW1gYfkeVmZuXc6kWjqBdnywF4Ha4hc9dJCOCJU5vNFK+K3vqKbrUeeutQ
qxrc39NhCwSgc8NoUp0V+nr1w6pUSJJg7yzxrQVCTdrOHLaRkzcPvS83D5VSWEers59F1VKP/Naz
kTY2aw1CxSEFjrw1db9zx7mnqLtdQ4y0VIrr2JY/3q4jGuRi+pLmVb0TNF1xhg7U9Y2v+4G6iwif
U6xubbdzwdkV7F1kYUE7NGsHXc6APdyj3GhagsNbmdZHqZRMzj1Jrv7lvFFws3BFuNdU3XBqFNVc
+XWXrutIw+JopkTHUuvYZDc4XQ5aUSPWSTb/Y8hH5rVof+d3cRtNk7xedBfEbOQLViH+nljIk7PW
NYjSdWKbp2AGRdhTLv+R5qgDzWLNS0SANjT2SX3qqocPoJ84BXy+FZXWFORn+K8GCZB1/hsbhKbR
KTN9do7mDCC/lEeshAKEK5HFEwes6dK9mTTYlMx1hXDWmuMadsNucUAt+g2qJzXScUV9nRUKtmFT
ResA07vABSmYAQdJo7UwQRB2CKJOmetaSN2YL5Oj3YqyaP4wziBH93Xr+YfOrPtzJxvd2enZIV6J
coQf38lW7/I2H7L1rYHkE3iAwWq/Bdj8snGvdjhR+cV6GaHNorexPtQF83ieeveh2pRDaSepw7Wd
Xw3idfHuvdKLtw1sosklh6C8e8OIyL95I91eMr0Xyq4P6MmF4Yc+rsSOaZqEL+hE57usqGK2Vzgk
v89G4PY1xlh/tohmVMtvPT7UiyIr6G4H8v9L3bf2tCLxCWvKgcSc6qF0WQ6ZV78Vdb9ZtcBEsFIg
QtTf+uJMErn+VM0OR3/2JavurbuiVNyb2q0O4RAaVI8YoK6FISBgpdxIVv2qjW3qH5vM6s9ZlLEw
DREmj6akPMRaYsuPvUHuQB7szBUx1RwYC0bC6ICMbtl1Iw95J6rsQM1dJqM98iAotacuXivoFaNU
v+c1p9xDZlXvxVka+2t1CtvLUq9iYn9OVQPtIkIdGVDtShkKY2dx21D8qFwOpPX4S0B9r/FnmXcG
5uZQd5Cq/H01UVfPl8RXii0ZrrbcQFBl9bmr9dvV3tVnSQk6RndhsKqHKQlLND4woHXaFKFKCR8o
FRvfoE37b3aT9W4Fqf/B+x0batb0Iba3vlRcJinRU/YVtgDaGnG0xKlJJ2X+XkOvqb81l2ZIRhKk
w1tdDrEqH0qsZucet85inD6Yk3plgNnM3FKhY4bbxzyiOQR7EfKxyzw21NoQ/zt6iNbcKNeJalmD
eQ9mPdvYNULD/OvMH2YAT0SJy6+BGaHrYdTJfVnF9XFQA31rwHN5FrFCruVfY+VuMtimAfogqZW0
shReSYIzUOP/CBkmpjjDiGUNXTXRKtgGotWyATqIVtE3b9mHnL1HnMr1GMfV2SdfVbNiOvl6MvAl
+KmlKFrL2ZNbtKY5btKVDqCpVlD5ddqVPnszIVQCg2c+WxqWumBuBcGh7MwItoKIE4ceNeZbA9yN
HxM7fFPfs4m6dBCX+DCSuMSI2gmK0AwsgpdrJ/NNgb6qLyWwJs3Si405AscLzSF6hQeFDbT86vMB
sFkYIjXct8praSiArLCDGfMefp4UJ+yE+8qrlckWm5+yd/GTSX5UQr6wc3cxatZk1WEg3/vPRvUG
FW0MScLXm8njwehtY6d4Hcxs8Fkr9MO6s/BKCYrp4Jdk+xs7mp7zMneHWRgN/txswIV/sq/itwJp
kbmziduuaHViteRPYUjRKoaEldefRWuoy++GzMaMjWLGsJv8B1sKCTsMTg6C3mofZQTHD60dmFtc
n83P0hTeiffwEpEA/DwUoWVsg9pAdFlHnQrPpckod2KePEWhdtItLJd+WzSJuTKkSmbgkyxrJyN6
a32rEy1hXb1rGQdePysxBL8jea/hGRgrYYCLaIKKjl4fG7mX+rvfRTZF/Ys4TJl1gBxdXEzJAas2
2Pm+VuzwURwcAB5FDBZPlNC2UC+l3py0TscKNx3TYZe2fcdDlg4Tv/9HK00adzai3uVI0WGX28jH
ommtiwgZVa+/M+1pt3RQzSne8wSFVS86eHJuYHWEEaGIEYdwiu+LPA9ug2jIO94HIxuf4i4sYPh7
BKbxgfp926CmkzXYpn6rz8NPkl24A/6QTxJehBEOsXlb90+jX6lu2BvBXtQNIG7PoKJ+OLPeq6gq
cx2poFTGjI+qHnT6Nq5wixIRBYu+R834ItpEuB7BI3VSKDuN7OnHMfVe0Q7pT47v96fRG0Chi1Nx
4PEuSTh8/g74GFX+bhExoujljV+uRBmps3CjGjjoiI5LTJpHo+cuvUWzUY1v93EbQpSL1HqW+8rf
fQgxa5k3qu98CowKT9nW0Y92J4VgByeZU3FYyqJdRIpmC6mst0hRNpfIW5MIZUNidBUfnRERJMYQ
Z8sl8SaQNPc/Xk1EskYNUB0EmSir9XBvITC4jgb8kkSxcwLqOm247+zJWvVoUGw/NGBw8yNgv+Xw
sT4fjkGRKqcqqxITY1kGGewndSz6O1/FjMe0UmvrsLK8Impfrbxq6g+iKA5xaz/KehedRanEfufa
GgM+GkFwn88lR/f9K8TMpUuJCselbY29N9ZT6DqYZZ18J/2qQP8OXTReJn4iKmJ/ovt84UEP+m0d
puCUysoF3tNfK0sOniACgKv0nsRBi8wGBJHhHZO5zq4Bqk6ThM3tXGS3vr3PfPVY6s5bB7UDwmCM
Ej9yqqCipRtr6pCNnePB3mbnLrd+LfFQA4F3mfVVBJRdOWIFFIx7UZyaogWMZoauKEp2oj1mxec0
Tt6uhioSnnuJaR20pIlB3eQaSRsbf6ELWqIRf1nkr5FYzy+iLswNQMRLWT9oEOXQ6ifAmzuJKFEU
By00I3A0ub/+0LAUcbHVt4FhghH8rCk2jsHYtWEaa7PZNKBjbwB8XDd9PW3ZhQ+ePDsMrnJor6Kx
SP+tVfTVMScWsYlm+0+iP+T+j/1FRIA47S1iucLv64vGZQxAwWj5AkJ3kPrfGgEaXnEV4xtnQt65
2FKzgZnhIyRg9N+rJvKP0YyxXono1gwtdwy04UEcGlRTL4VXI2vfjA+ZCY0jjbx0J+4JiWksGYzq
fCvZbKPVkjGsYvFx/G4Vd5f+h9aElNi7vu3ct58/ukyOjT171T4MpwTqTVxUR+CCaEsBgH0cAjcJ
5w3/uSaXI4cJZPZLNN2CKq/dJKUdbpY+fp8nqxEfqts4ogEx4//HcZZrD//7/bTdJLuagUJZmRja
Oa/VXRepxqHxNOZbSddp57FkGKZeCTZiphYdByjA2dwgqnrReosR4SWknI3SOHBJ5i4iUowtitKA
e8S69BF8auJy3IhK0Xy7oggfICFh7WtWq9AO47endDGC81kVujbu8cTYyDoGIi5JDf0YlqkBdJtn
fuPzysNigrIjnu+inVzOaG+Ksmn2b/MabwgPZPmkO34g/r3dJjZ2cw3G6b/r5LnBDCuYOZV6q89Q
3tFvp2k+felUoziI/qKX6KDw9VnzTUEWZe4vGvoutc8mplvbKB3gc/TFGaxEeZ4UAwu5/1AUDSJk
RNXarCaotf97rBgpCf2vlokiWmU+FZImueJMB7RyO8vmuiKRjCdx9g/ibAu7jrwmmWknmw/aWKKo
AuOVshDA7DyPE1XiUOG9dlnqEqAFiach25b6F8XyIZ+xv6zrKRjnAR+4VIqetLnaS9v4OLKWdkXR
KKHeo5EkAWCe8hdVIQlPFgjB0TmYGf1tjIk5zUNkBU8+ZKUXDjE/N515DA4XZlok8i4vrMfaM/Fw
X4qQQw6dj6DJTqqdW6uPWNk1wrHrjET48DAhk2KMWntCBG188HQOdSihgl2G6trqCh5eQ2TG58l+
6yB6iYOtJbeuoiT6D0YcbSygNOvCLhNyne24y5VQuxYQrTZtQZ5MNwztKuo8SW/cIjfrW4hoGBlg
hTJbdizU8WeLjeqR1LB2RdT0KEeBfFHaxg7d/GWEK3Zt5qaxbaSLYg77RrOc0OUROh5jSf11i9Qh
a4FO13NXXHO5mcRH6zsCFlOAYT+J+qRxGrfE4mN3G2q5GdEsbjCyktuNLMPlL3izWocsUn0EE1jY
CcNfO5S6PVB/eFsSS/rVUqmME7hbsV4U4WC+iUS0/hazDLE0LHXLMLj9RKuJ36mEB8ZnUmgvSC9L
z00+Gru81Yt9k1bJM0p+31SAj9//NWAIMbyofNIyQgpolOHJaAh5CTFAOTC1tVmm74v6XBTBolUE
L0XR+qEvlqPOvgFj7fatoV3SGDzQ4NlfwLcq3tFXkEuHxIPKV1VII2maSL+Q29UuIroemnVcaf0p
b34luaEfAySeTjBJ+VeVUoHAjtTnFSJi1GJEOpxICYnWcQ4RZ+JQ4eMIRPR35buyGTba0ey+Y2lm
woue48RwokwSqYUKXR6j0Ueu3Y+7FBo0B21SAmk/lCTsJ94jbmfggf4rSfT0BBq4IPUZpumpBhHl
YqWnuKJTbSfOJmxbWHGgYCX9UhYYHPn9CANQJr86F1GNGu+dwGsDF5+rW6vwcp+wBrhAwHth1Zl/
adNoWil56L20LXAkpcvHF68MjZXT1NmLZyX2Ks99BxcFfOMkA85uq8FoYtvAOSqWhpnYzNPWo8i7
FRUh9YBazbvi0iqC/2nfJPFDDNRZkjcz+1NrgcdoVagwV3CsizmrnbB9Bop9ZM/w1PvlRtQNQC6n
9a157pJ2ubKp5hF0CF0bR1GrjV1JxR75FHsTQ9t9VePocw3F4Cp3pXrfp2WyEvVZiideignhwZlB
vdCfmZopX7ypbI58ADVOJWn8CrutXtW+492BBZweC6m5inpfTctt4ukGiTEuEtbNttWBEzXobL6E
f2hBNPzoJx+7Ah5r165opj3uJ+Ve1vExZTkIht7MzB/hH2qD/omIRN5svJoRsjBvM2v0JmE+ZWOw
RsIigQOVkDWqZg6fqIRqgOXfaCUX0HjWfVZKkiv5Bm+z32d+RqpU1IW/z5bW21k05Jc2Qxwr9M1r
wOz1wHdRuxMHSOz6nRHhXGgmWr760CCKY+RdiyK1DyJ2iUDnnUyYAea0S/xHxP2yJ6VKoo0nA/vP
a4hjkYSZo9FZyfdmiNxJH4c/fNzFNlMVv4+o5y2Sv40QOlFJFLppGIx/6L4E4SNDanOHuk3Kr0iS
g3tvXnDUgYN9oowmmBk0AZlYsTix5mWIaPd8+A1SaJwcNEPbtTM3iFYnsfnRJNVllIoKUsi8pnnX
bR6bPeDhVFeXJozT72pHwlcrneJxBJh46G1J3Q5TIX0mg3WL0CD9rNIR4SEzghKVsT+szHrrapp/
ZetZOaGs2zyiozjeoX2+1zJu25XzMd8ao9qvRaw4aHLyFQk75SRKZRtOcCq7PXru9QOLS7ebKrYl
PczcmtEavjQ1ebhcIzsy1c34yVKztaBAI4/Kchg7lbVgOduqpaxs7DkvEBTdJFBwqg+9cdyguo8P
p+cjiysOgSnLRwmf56ME1jzlKcIp2FpdhVLQfkt5NrJTMLeI8JnT/lenmY8JZAUdFt5rOQ7XcH5e
I/ZlsIeTGCzrIS5kPyevybZ14Y8IuHKYwN3i7lfiFThae1GlaaiIo1/5LyFZpA2nZAz01YQKx3rp
u8SJMz+ud9HvoT6Exfa95ChpHe6QXFGjdZMa66YxswejSFho6nG0q9QmWddqyEpTTiDOt/J0MPTq
G7bkzlbt5AkrAqu6xkNaX0Vd43STO0hDfRUNf1knz31h+EFNXWJEl6Sqe7f9H9aubDlSXdl+EREg
5tcqap5cHrv9QvS0EfOMEF9/lxJvl9vd59y4EfeFQKmUKJcpkDJXriVHI6DE440gek5bfkh1cqgX
rUMhniiBOXfP3NF/ns/pTcuEJN2CpuzL3lkPZf/kxQHILxc2G7OTkMPAV6mGUk+3+KOZqirjQiBC
lw3dhlrvrp16jtHD7N1OM1KL7OTx7k92S9Uuv/vTJcnVf3VqEDBVirWaDmUVOqt2gKz2zUZnij/z
xEhJl3xsD7yEqNd/G9d5AkVB5CnSOjqNInVXkK//6HObsQPx2gbZqJ/QS3D2dW1DvFd9H9QE6xXK
ovEF3P4iZNlmNzJ5hYvn+fvQuUk9n2yI+H4Lo6ZeGEzoq7bDk43YBarW/AlA/XCJAC0GhtVYEAdB
G9X50bLAE0peNMiNBrAvKCrzPwd1bXp6S5UYsTGufKtAuVuVSmhIRZCKTCtnPFE7gjzOepBIJZJN
Uz4fHVF1vcLTyp1HUzdiwgYyi4i/AXttgngo+WUh87bTCmne0WHqBjdwRRutbrYG5XVIIerRIi90
C9viIQqEEg6jA6LV4FttEPMuxhAMjko4jDupeW7GV3L4YO4HYw0623xJttsciMkB99S67jwHdTiF
4Z9YhKWmulT/fj2ggLL1NEGJ91MH1hw/kHoddrfJax8/g8rqcfP5bAsGJVDCKNFWkBo2V5OVqLN2
rUtbQOAV4pDNVTmQiRzokLgfTeSqBgKsbM8Df5/rNv3vc8my++LHibH3GF+4jv2mIpNAaHwTGWH/
pmvTlSBFYpNv7Xo96+6HIffvhpyrGBW0ZEQEfdVQh/fcRuAKufjCePN2UY5zV2Ir89n7dj0aoav5
ySat0b8bMT+1+sp4iXP+Mqaxex0Flnt1avIdNal0x5/cA6rQ2hPV8OSJH10T40ANcoIWdYRaRusx
VnU/ZId3uEkHoKYaG8Vgyx7SeYHR4pdDI8gHFchvl7pNpS7lIoh7IjejK/k1bFDnp+bQUXl1FLhM
7qvMlh4W60jnAFkAp3/H8+HcTJk8kIkOFVidNu6UMpA5wg2RR3DJJ/DT7V4CfOLW+3q0EhdKwuXg
bGkrkdIrjk7pAA7HMOgMw1jQNoVstDehs5vtNuKTjSawkPVb6F7ZrzgKQAEZMsXMDTaThqFY1N01
enaY6cRQ7vpGGFbKZmXbDBSZA8QF1xrqJ9eNSpBOaZWvUWaQrmuVTb31yoj9GA0gaJDSi5eoU3JX
n2Dy1KTeCinHufcGkyc4PbK0fB77qWOeSvWmE+5kaBsiuoUqImgaPU8VmLpCA4z+3mDYz2HPXiHI
VFyos+/YAiR57LHOG/9eMr4hM88hxGcK1OGOLHaex1Jvd4VepQH12lGrrSI/QR5NXSCE9vF8gXnK
0f10ASQTP1wg9lpvDSpToF5R5tIdbZ4u0UTYhZq5DUCfNNgyS4c9CDy9Yx/KOGjtOP5eo5BjYuA/
hRCctRbQPAepRZk+jVpzJQcAKF2QXUTm5TYS8oD8e21gE+yH1pdsyu01xF1wW9lgrc/GHPwwMW67
QYFdbgeyFRBeAe9tsbnZ/bgR6xpAScS5IA72aSg1NQJTqrGo04Ve1PvE8j6JcTPZfdRUiz7q6wMd
nLJHoIpOmwQQrE4dbt1kk1PEg0kgEEQdn6eY56kaJIoRhQ5M1jjH20H0Q7sfKkCX3u0R0EhHcwTR
XvDvKUoOIWr/wafs4nGTdv73IRrLM7iS2anR1tQANTRknh0sx2d7nW/IThY669QYkbbshLXNzRxB
UBKcdkiy/jbph/lu9t8mjSCINRRt7LlLhsoptaegDYgdes5mHNPXeYtCiRN1+LT/QKHwF4h+AU+r
OoEvY+s4GREt/t3XVbPVPH6dd0DUO+9nhloEADh5h8TMa4R0iuahzVDAp2sTilHy2gWPcO0+SgeV
6SCs+QcSdt6TgecnYnhGeJySpjkwE0BI6BeZD/jOxYJrnf5T6y6k86XG2DV7GxMaWnhsoxjS3Gkp
V4aQS5mX2BUjov3a4fm8GEDicmnaAXQeeoTdF8+n19YF9wP4IuUya8Hl6ApZBsioJBdAj8ed40lt
w9y2vHqGX2Pngzos0wfdspIZk7G4G4eWffk0yOgaDWyrVnntGvAeeJK5O0v4MofqBBaQqA9q3HVq
F+Zz2oznTHrZj9RMUUmJ1ds9+DUb1JjCg2u6+dyI4Uzxs795vM/xHz1QxOYtC1QBB16fPoGXIr8j
oEO/0pHderZl26AAjD8SoKLkurMfwbE1wxzyygTUE2oYa3MEe1UPvt1NZRbDsiwtqG0rJERSxPOk
NL4LaFIJtCRNShgKFHa686S9IftVAtESQIuxTNFdcRfpdXGEtgF2IBAnm5skUk+8sQZMiJ2AYUUt
d8iuTE2iF0ea4n0eMkHQc+kmmoGvGfT9DkCPKLwCyUd0nByWXlolpNdzXvzo1T698/1XOelhkGGj
NXvYnT4sOEA6PpB2a6dNUED1Hk8FHUB7KavMQAdk5CTFT29GGzzYkLnUsFSn0Uja1AsGzgf1Qo6c
oBwnhNdknl/yClyipGve18kIQNWfHY2jibkjQkRtHpEOPu5i1REllXVkJniITyNCVXnZ6u3DW3xH
mG6+HpGgJr27IByk/q1LX6AUmv9ApE9fxr6czgbwTUcUsIMi7M2hGOJVk2nA82mJt5Fdv7b1zj04
MrTdAOGSdF2ASBEoI2jMU3esMfcQ4+8B/RD0KjOU3u0yhiJ2+ssAs16ZQP+/9COYPm52cOOsrCzl
L3/xd5SdxX4JZGMLLrIS9B5Z2uBXqmKS1Na9qFkgbWxD0A6xC78yxoXl5B0kY2vzpUXmpekQhERw
4MybvloQyyZ4VkBppYHvkJqWY/33QbVhAZxXyBOCVCXob9VBA08l4IXQz+imf22qI4FMGRRhBGBP
urOSYDeuDK8+Jq2UV64OxWiv2qoEu7tq0QGAfytusehUFj/v9UuPXDG1QOkIPg4g+yCJHB1upmRs
8oMY9K9kooPT++XO01k3j2zjhu+Kxv4FiZ7+AO5PyBj1YzpAHLTslyBCt5FjEhXi7cpIPeRJZ7M7
ta0o/1Vkug68TDoesWUyVvU0iAVhLQ2B6husy9FDbfKhMzqAJQ28BenxZgZ9b9Ivqr5/G9C0kNiu
J/2SMhdSRlrnu3gmawzfXN+EK1lHXpCkpnxsB444qu1fmQ4sFx8rsIc6hnagzknoOgoqIbROvR7o
n7YQrQ6X1OvhVXNypPsNlcXy0QYX9APkAMqmafpl2WiXWoBbjDxLG9XZtSz0Hc3DGvx0WlvIFfWy
thd7A/WuYMPEJwKOI7lLWLWnackDSEgQ9mn1PbXiAkSU2HLWR5oNMaseJPa1BI2WA71RC3p4tjFg
GzZx9hSimBUJjxg0UVAi3QrcyDsTNLonVGXj0dxE1WMNcoyFLqDMVuJLCxHwiSAX1AZ6lIzbPioA
uFAxVWynjWUc8xqseGjmrOTmAmiG9ISXEvhaKgvFNprlBkmXGMsszH9z5C5EAMI6X+tFDRVglYLT
VAouVKm5DDEgfxi7M5mo02lBYKP7lliTB3U4PYicaDzZbpMYdg+Mbt6fya63moAkDTSzUK9vHJu+
LrYVD6/hpFmg/iJKqyhnILIywJE6hcmPHO9ykKuoHt76OIUWTLp2oB28ICO4m+FOp7MrqCuLVd8j
LQV56sD3X3jZycstBCA1C2UBYaxtKXBAHXFrjRDCbpsAD1jzjjoy1iLnXRovIMjI9m5ZFnjw+Wxj
5b1/rjroGuR2DEGFcJqWeuMmL53wyoU75eG32qvPQiAgvxin1wobPnyrZYcKkqH+lVr5sy3S4rXX
8K9F/bJ8wn4gD3iRtdd+KBEQsGzj5PFx2srI7fe17guo8rI/rlyO1scr2+rKGq/OlSwRZymzVyTt
P1556NPnpMr1ZVJYw2WKizVIzMDGPVnaxiql9s0UuM/9PmUgw268FSj+/SNq/oc98ugQFRSJfpeC
0GzpokTri932Lwq0jfH/gNoImc4p/aYZmv4SDW4aMPzo76Is1Dao3072cZq0p7FLppXtT+Wjy0MQ
RnPL+A4hjbePYeBjaGEUfe9NBAE/fQw5+X98jNjyyt8+RoOFzcnEOnnZj/g91wLyFUhC5I+ggi2v
ZofHimpZvo4DsHyFK4szmbDaagO/NfsNNWk4n4BVomZnjvNw1HW77VINRWEAasxBdOxOVhwMJrcf
wtLIr9hqAZjQ2Q/QE7AfhkgFYSCCdCBbE0UK9au4rkBy/ACEUX51wrfhkARDPjG2EU2wev3Yd9bb
oVVnKeDvjjYAXapaTjxMiK1kJgKnqgfkPFDtMfSdDpbKgHQdLAPRBaRApiPYYKGpp/8gM9RFIRWj
vEinhryKScpjVetXrFvCZVxV4MOUwmqOg2JQoQPrhgHrY5BBg2Uk3d06II0Ab/3dW47NquzCLeQ6
+6WJ+NmOkndZCu4rMEx4IEMFzpp6wXnt7yjxl7MJcrwe6GWdMFzNwIFJcL4IQ+FtythozID03g1l
hKaCtyFhdxKLpzPqZWBxW3Sqt+6AnelFB9V1kIRdJm4+MmKpVS3p6I9EYUt9qnXrU576u+fv4yAw
PHtWZmOikAywsFDYcpV24FCiJeC8GiTjGFfQCVGLRUqV02H2tjoTVb6Aet8OvtTkSlZY/QrubBNL
MwFSiOUrgF1Blfnpi4ybCqV+sBM3bRr7YLKos9nuScUw5oXyVdlv/gazfmH5JvAMQ+xlVIztdOhS
hmoR0ccIt8F2642UX+52E8AOtFssspyfIwMvrq4TqLRQaR7fD6NgNHO2p+yOW95Nk2xfPnkJN1G5
xX2GHfxVwz+tNx0kLrzYtQKv4EhwKmFWYbbjtZb4l1JaY2DYs1F6bTQ195pZuvkAlp2VhvcNNFPs
/qhl2K+RUg3LDCznGEcRkdKxgexLAWg6bw/U22X2XoK24j6KuEVzkHmAtOiR55iDpjQRBwMeKc0X
OS9TKFj1/KGSdQ36HQCVajPmDyWI+0HW4i2nEeyzy9ocoGkYhu66tpy33hTbahpKpr+NVx7U6aLA
bmVDkwa1A43bVepPaWcCc7e06iP+lHbmLNdt3hypd1KZcepFdhzOKm9+66VfEzW5yz6O/Zsz/dbw
VEuP4lDE7rgsHF971CL5x5kc2ZtNvJ998tMSaLmPbTNu2iI1D3z0QLqjblrgIO5lNcoHe+jMQ9XL
DKqGuDkb0H2b2L18sNPNHP7rLxJwgU5DKRx9VTkuAkQgMTlMLWcHyTongCS8uSDbreNvTcQSWL2g
cbdus5icoONQyP7UYaj5M7xxg84zIfGlGfxCh7zMHlG/6gLx+K+JzsDr5i/BKZ+tStLLJGOVtKBN
cTxQoP3uHXOA3TPn+81syii+XSF3y7cruDawW4o1zl+yiGcrGnFzdrT8IRL5TtPAsonqpWRR52Oy
7qDyCS05j+26Sa/Pusr0ajz3D3oPiIHK9OJN2963iDlBZqGGbqvyoI68tXYGasjmQSgv7oMW4mbS
mMIz5Ei7hZb51deuQjrSZjk/5OFQvUCPbLY3EipFECSyVnXa1F8rrFUNoyzvzSIEW1EugTRW9kEN
RwVUdBteQ3L1IXL6Z4hclAG099IHoSPcQmdkE8omlY3O/n/8tBLhhUIH1/Q4cmPpmxPo9tUTzd5M
g+y+WIzLg9SBWSZrmuXGchR4olTchH7Fqp9Agu1DhEcDQd66aRNjQ0IXk2uebaPU79N8TO/ilv0k
M3l5sadvCsuSX5SX7rsbMwceptSsB6w1i4Nh4yGAfLz9QLaS82BEkePVtE37IYFQc+ACdb0hDxpg
SYQ7lQDsA9nUgMEBe+scB/BYFAPEl67A2s1fAJduduHQsBVXoS8XdruzP9pLbItelf/f7GLKoD5b
hws+8v6cFsJbp2woV2XB8yfQGJpb6FL6Sx52+ZPgDYqW3chdaD6ayRQiKFGBHpOcDRN8PkMuztSZ
Vsl0n4KELMLSSUBnK8ijkj2yXsRX4XZiO6SOpyMM53T7Ci/LbCGMKNxZ5saw23b4SR1aCbqrQ87G
bj+7Q7YPejMQoQJ6qgYLy1SNZysu+5cucEZLvOha20FwaswW1IyqXjFMapCBVb1QJa0groBSFmrm
IxTMIls8IDPtX73eOZEZ3y4YiiKA3Ku0wZQeVNByCMFsqdc15GtoyW6dZtjf3V63iI5kchEjQgIt
gA+vYXrb3l6+4bhSRb0fHKiPkwILOifIvMzvahrIEIOOQYZ0tMDujj2kIdaDyrLl/djdx1O47noe
XcjU6x70jnnzk/rIdBt0s/0+qBun+mD04if5/18HxT3QYmB7wEfrWw9xUne8+EkEqEfVCrP+Lpvo
oCVYbT4UYVc+Fmn4j6FWXbXbxAsPi8kT6ATNuen83qTemzMiVu3p1hQpKs6MLKoDX9uFlqosHk1v
ukMrojrj4a8t0y2Khcic+h6QELa0c86uHjPkGrLSzRFEcMNetBDL8V2vvSC+bAYaABNPUw0hDVnW
zXev5rvWAN52UQLODZICCIXm5nco7/AvDnPZMkW6bZ5y0BTto1u8TSkmAJZ6Yb9NiZLyY4R7N+5a
8UUr2QBqRpxJ1OAtoHMgvhQtrklnQtn+6leaE2hifRCWLscu52vSBgsRVjk5LiguahAnr6jZ9A2E
wqHISUph3J8AAMuZe3q3k7SYgwAGXsZpgrXgySsgG7zAiRXi/bOAVMd88rHrv/joAPzshyk211Fv
9gGf3HAX+7784kLOuhdl9dwaZXLKwBC9GKHr8YXc4jjVduAIll8geLOo2OBvk5SFG45ixQDFxdYq
FhX+11U29YFZZtD9oLbsrB60Ipa1GiEqBF1QZ1qZursBlulnaMtoR7z1AF11Fzp7t99MZJ9sY/Yn
insy2QowMsKOt2q0IzuZqPN/tX+aH/f4h8/z+/z0OX1CdLzPLZi99lHVtjY0x8IN+e9hAJGtZP2l
L1LwvtfCQ+qiSL43phumK2DbEf9pepCMqAGzjzklEHpJXKjCJHhK/znVzfI+3Tw8AaWvM+ZQCFdq
CFZpq7uorZa+4WVrspF2Qg/m07PI9IU5MPBi41VqWpGxQ2pUn3Fjwsushd16/ckFy/xTXJtvL+Ck
enObYWTKze/K/gTWEOcp/ddt6sY/ZvvdjYaXYYR/sYO735ywMYYC06WrbGjSm7V7jdvYugLtKVA/
jBu91I9ZB2YL8mwts9s6jumBK5FhU6L8mykG1SFvwHVLPlKznUXTAk3HkGOZfdQVwL5sf7iCHszu
mQinI2gj7sibph19PLfMOTmkt+N+dIFasUIt32bQwXzWK6QkQjeMTtQE1d+mybv4QYMi3UMuzUCq
Gtc0MxmqntpyQc1pMswtyJj1uTcbOYAwY1FsqZem5BDcOFFTTSkzcPLRlAXodbI+6k52FIIWRfMR
rOBLRnETdWibHDBxyMEdKZbSR9UETbw4WlPTSLk4MB2aRUPNi8cIeaMHK5tDKeTQ1KB8vg1v21pf
+m6/MjoTKoVR4l/HGqVqLJL5j0oMoJ1wOwCN+wHsD396CK87NCNe9Z88gJxCWFylPP4yh4v9ezDG
JvThsWbJ2QpIHIRUHNPCcVK0+0OirYlIf7bN/SDVB8l+3YAF1i40Y2PXFrISDKymyIPVR5eaSJnM
TULYEKaGC3s23TA174MIrUNe7yZqkev7QIZyhCOPUEqdsPLSZ+kB8oPuA6DB7oPL2DPKuJoTSGJd
SJbX3grx7XFFnZ2r+SeJkFWnOslUFNm5dDMGVlqMTmM7WaGkvlnTcE9vDexEm+/zaDUIUhobwPvj
OzLp3oBFFYifN/QJxsHrDxx6wAvqpTkYcnCFzoYrmUSloYJIuOmWPgLUteu9zRwdAJB/PxFIf6D6
pd2TpdNzqD5N38MkHnYUgGtBkLuZ6r6aA3giNrszXrRX6qSbDNlYiL4n/Eo3GE87lH38PrzNqyrg
DgN9c5F6uxjvAWB3vV3n1/mjzZLiMcc6yRzT8RLVJu5xm1lLm/F2S51ASE9bE0QJSxrwPhzPqxwk
rtJdeU6ZnE3zgUATDC+hAJDeCew74LtPaySVGzHG30GD+83poe8DohF/l3OoMbpZZrxiIPXTQFlp
XmAnAM0UgaYnbGfrQ4PwXC23SIsbCnrRXpEXthdh1WRrD6wFAjJIX/o0NsF2miGDkQ3IEyopF2UH
spZ9sP/uj5zhifkN73coXR4BYU2BVFCRv08xwMqNq6UZI6Fx6/gQLGwoEugKsGoWMZ7hw1CCS0OE
V6h4hVfHQJYFy2N/M0DG9gqOAMT8HZR+Cc8/kgcLE+Nu7L9N0raTZeZzR9GH/wpd4SRLW7EDN2pK
8qU5aEq7bqDZp65QDwzB2x7q3eGAoje1s8NzyYGMX9TtqNkwPeBghX2KsfPAsuVPN3pVDDYUtP28
+6tbrWYjIPO7m9rHzLORnS6q9VZ7uyjN1g9gVB5SAeAEhMk23ZSmB+iCZYfc0KyNBArhwkUJGHtp
eA99iNB1zezyK4v515iL6ledQO8udUe+MEdAoBte/ur9+qvUePE1r4sE0jip+yAZfsyVxrMLBCre
rlIb48erOFacrJAHa0B//Fqb+htrDJSmxQGYLeKI+WCGNuRMK/M3Gw1SFBxeZEBiw/dWGWJvDxCJ
Kfc2UjYQ5rGtB7JF7ZdOWMO9MPA68G3IDjcTuLBu/pC+AqSx1bFKbYzmOh9ehm6CaGlp3dlydPam
Wqw6wG6sjVQmSGNjxYpk+wi06+/GWTyejKbyTFbWfmw972eZ6kcdnCS3E9cxZov/78lvPmXiy+e4
q19pjUyrZVooywFi822o78gufO/CTQ/Yh2z62keQHbiFdykMrOwWg9i55URrqjyQ4rmKoFQBqQgj
iJFnhORcMp3NsNWX5GD7z2lXW0teoFi9aaNs2U56tJ5i2zprQNzOB8Nn/Oi31mrIQ4S3qINcBOSW
lgV+ZGuyDaj/C3Q7jiBM17eXQYAupLPTcV0WLb6/utQQgGzlHotG+QXsuS4kKm1t36smY+vaH92X
CuQ1B9uDeh9X2tFGPrnLvgWF/+RqBZiwql+VNLVXdeKl1duJAX7ctIUgiG0gu1gYmfFce10X8L61
LsKAtkDaxPkeCQMwOoSTv6oYVBESIyyWWQXynUjJ0xXqrPeA9gaQB23dQNIvGXVj9Z99yJEOSQK2
E668b5PRGc+/FUXnY7tlHmnLOZR8umPadCQZsjRh8k710Q6T+hqGu0VtTt/7/ts48KGA5X60XhvI
MixAfMQfuBl6a+kBYyNAY3hiiR+v+ro1nkut/5aXI9TMY/DgYVX3A3TP5mJUgzT27yCAb8cTCnoS
MGtq+vM0jvMgyKrOg5oSAS3ATbRwSA9xbWvLbBLJEjGn9BCFI0jaqacLE/l2Sl1TqiOAYufT3hyR
QCtUWWWpoRA8NiC8Di2w+OiHYNDQ8ra516ykWpZVy19lLi6ujVqvxSC+Da3X/ULJ1D/cs71nNzPB
w+yN1iV19RS6Ty3f45utTqk02aq1PPeBJe1LHEabSeWP6CBK6QNbw1E3Tu3MRLo4tce9QRmoDz7v
3dzjck+tTofifCf9aUOQoHKETvnQIKI3I4QUfAiULH+3tQ4YKEiUmpzJb3wfS6gjmo/8/uN84PaK
Tl7aHcG/gfIU3dWCW4RlsPRHsKQDc6OCNIUFUGBpO6AqU+hodaBBIbSdVjfblPhnQ3utse3ex55f
YZesayO+wyiYm6PInYsUeYLK3dhHuADESbE6UAeY7MKFaRd888Ebq+WgkdlwujnbriL2TquHD24Q
co9Xo5034AJ/AUGMf2rLyjYXHeIBO98MXyrGwrNssW8JAL9fOyZ4xmYX1FxNiyQONTxdZB4ATwRR
g9vzaWRZBTLrFT2YOrJbsrfORdblgVDO1BNmyMAt9BYAwaSdnT89/Gj2nJkGyBZRlq7YDh1Fjxix
AnWZdKoT8eGti4zCSCyg+oDNUENIA++DHx+MkgfkaMcGyoPMyjV3zBKzbZ7BlNW2gUybxRd5lUNu
wjCsuzid6q0dd9muMG15mSAECY24pP46Qu7R1SLtlyfqrVMy97Vz83FJg3InqbciM8A84vfyYmLK
eVCuOyd6IlhFt0WMyJkHhcC13fmJXDEo9C1yVangqEoFOlRjvUTQyj+ZljCAq1Fbe3BtcNBfofQA
hIxvftg1gbmkrWrgzRHyWbwP1stYbKCPBnljpHMuwAyPlzwV9Yk5UKhvWe5AfAcUKHrcyH3p61dq
OcpEZ+Atyba9o8oT1FCahDoKLUrXegX4nRs2xdssfpZ1AesRSY0NL4xXhYWN5pgyEBLeLoXcEj4N
EDRbmm2UyTZMkvbcglRh5XkiXtEvqlQ/Kz0uHqDkxo7UakK/OxV1D94/9NHBr3WxcoC4WCWl/2ZD
5eo1LDVv/i2iqrY4VZN5IX/6KYI8vl1FXNSr20QibO9MyBafaB4Eh0G/Id0EQSZQqlSK/8pI439a
kbh39gDx7jYEaz3ZW8d2l0ZjsEMTFeMTS/imk57xNRMGlKyLRm7ILUUKPTOwsW+mge3/07QT06qF
I0DDRdPmoSj2JsECG603t6gaDFe5PXVrYiGjZoLY+ocmV02iLNObOlzdekOBoIRe/BPhtfA0QFNo
36b4K6lpcUTLS8dDIYLqTWzFEckr4BJVU0+APWwVTT81kTKIT2nVpXMzkkI/RZX2a54JGY9zEhXf
qBW1tn0eOv3ZnabpqSva7qJBR4z6uGHyuybzz9Q3Arl410gTnAG4Ihg16isWWNsQBCtPsTZpwBTJ
NfXlAzPuHRAG0rje7psH2cVL6qumKH508n8q3HkbkQDr3ofF8CDyIgUtVzYcHMX1BNiwuU2YVUFL
B3xRswuqaWrTtq/USoqMAQMYG2tqDgYw3EXqn6lFgwos0BcIEAwHatKUrtdf3TR5lIr2JBua9F5T
Udui4tYGC4wBcje82o2o3T+TC5Iy/AwNit1tQJe3+gaFAEBQqEno0OdxO08S5fWwMwFdXoBhwkcq
u3IWSe0DzVxZlrZgms0hstX6gdVP4V2VleEdqiWzbQx5o4VOPjVDmV1R9WfqpQM5y33hR87d7JQ2
eLg0uAfmeVMfTEm6nUbb26DbtQp1GSMBha2fFnaAgitgSPxIZwcbX877WiAXMdDa1P7w9h9jma16
F0HwqtM3SZ8NWwfVQg8Rt3/yZMp/FLqPzIFbPuWgS/ubQ9q4T74sq9kBL95hW0lsutQMGTZL9y54
ZBaxA037woiqk5tp5gtr11OYxy9VPdbnMY6A01bmvhB8kwI4vkYyyny5DXprYrWeIJI1TeVhfjOO
zMdvJOYlyvsgj/Th0IcAvPFBQuUXHY16t9IZZN7dMzY8sTn6AVl8xrDOSctyE2YF1PBsy4esa9au
7JYlT22OpWDcRd3PErEqjVnWPy3SWJUrk692h6BGBnw2dto9todYfu+NqkGxnRoeQuxmHj55evOE
lMewSjKs9huFhXAUPqJtLLwu3f5MLVcHm8LUpe3SkAbwHaq398RbbxShXL62SyCm1ND38b43Fmvd
B4NpDAprxAJQCD+oGpXMBK0KfiAPyNt74IrCXmBwmf7ai0fqD8HtFjDTnw40MFMDOypumcbHOovl
3lVlFXXnFWdbnVEzckL8TsPhaEzQ2gYLB/gZ61IcyY08Ji0qN10PstgdwEf90rPzGhlPqc21AWGW
lIvY0MWdMXjVGdgXDWhWpE4dUZW4PyslTvrvCDNK/SsIAcFhnlk/3NZrD/Ry6pvYP0MGbdNxvOmX
DYuGNZj0muC21FMDHJF1BzIJ0PStdc8ESBrh0TZxxtcwq3Yg3tF+GbZxhHDp9LUFs8DSRb3/BbxZ
2tbu9WGL8lKgNtUg10bdYqLXu2nk5WUKrWKRyoKfMlWVmsaARwtIAs2td7vd2kUb5CLfFya4FG8k
M4CFQtdH612wq+rFnjoy3F6rMrOQ42chlFx7XZ5qMKS99P9UwuhfIjZG4MgFK5pf++ZLC/6vdWKI
cU1OYG19G8Oc2noxflhRthV1EV/72uQPLDcBjM900Fc1SfyQtWVzxBPnK3VOnFcnUFSfitHJjqZM
swDKuBBYVE2/xxtwQad0CLUEjzDVI8cUPS6EO5VQj7Mi42B/ByQuu1rSrc8Z8KOLbvD1L7wZtaCs
WbGjZoqMBdQxxVNqqC0YcLYLDmaYL2FSj8BW6N7O5V5yQNWps8RyaNGnbfs85RE/6Zr0QaALGACE
ZLtAK71oX6qmcmuVmx7V/IR4JTTRogbJMKCwAlDZ8D01390MNRvAYuBGI1DB1HxHZQcYtqrym+8g
pq4i5oneCCCteu88+kV5REWcE7x7ICWBEoBEiKWjPMIOlPLkAU2i8ltUv81BHhoU58BFBI5kPJD0
+w7JtNVUowZkLGvjHqX0xn3W+usGUcoLeeRxYgJx4I8LRKfAs+smzrTA00buyNkyUZjdygaYKwyl
EY2aE+HIZmWVYsqXlaOtx8H+yqCptUtBx7ToFDOMPYXVgZoQqTGf7L59a0ajjNcxSpWDsW6dbVVA
MIz26g7+6m1bijigjTz1UpN26zdnqxPhAUGdZEFZrc7qQBWcFMM6bjwNIOW837eW6R10oLbm7Fga
gpJrRIaVBpCdUmeNHOONBAZonuk24POciBRBlTBIOZY9LAPQjedDeueneKONk3utwwImYAgOI/Ne
b6YhcSCJYOViGXVZnyxdnrdBonXpem5X0aQ4y2NzN7eNEC/fuizONEWZO+md/B/WvqzJTl7J9q+c
OM+XuIAQgo4+92Gz56nmKtsvRJUHZjGK6dffRVKfKfu4v46OaD8QKJUSbNeGLWWuXKtX2B9Og4G3
m+dPUWILkrr+mEanLOiSM1Y774fRiQH2+b0d5kV7yqoT2WlE47sMNKo6Uc2wq5jA5mPrQzBYoJaS
+Zq5IhufOvDnzz0JUNRmoQGhM4TRkUYF0i6MsoeRD/yxrwGTGaIbVWv8kSxMGw+gj1C39WRqmV6u
4kKJE3lIZCTWVQ0ltEqrbKyoUCpZl+CQoqEhpGSPKMZyV9RESaxx/W+uJFipbiNAXCpk4V2VclRK
j2V2aqZD1DO01RBmwAyN2YnOqDu3VA9yYtaDt/HnmIDcqZ88i7EAn8/vp9SvVW25gZRWtLPSIFmT
bvghm6rDCnxP1maldxcFAP6Fp2myTnWTnXo7/177iTobnXo/BLGlzmSzHfDrcSs9Uec4eSiwNSCO
9tOFenpU0IHSGbxqmXa3pKnGVoQnfSg/1z8ryy2kGchEaSo6aA0oKicvapErDRzDZh44Z7T+mmuZ
/te5yP7zistc5l9XpJlNKdkJtdh4feJlVCaovCUEr/Ozie2O+RQ3eK0svVhOfGxSLxLiYWpWF4tr
3aU3a/+An7ZjY8ZA7JBtPnUAUDnEhnEkGx2kXaCeeTqgzAAkpS9hgx0EeLtqMTxpgN87sfZSNGX+
Jpnz4uCL8AYq6PkEeNL55Jcu3e/FM6QyjlO3nEb+N1P8r/tAAgxVXuDv3nDF+bnsbWtFRA9ZmIbb
Cjq1MzsEE1B2KQqdXxt85GfTeYxGk738aZDvmNXMDvHvg/q4YC8Bs6JzJ1F8qTKtv6VDE4kUWpne
YhkRiLu1o2lBnoST6Ks+sVnKwtgZEfaodmcMH4amytP8MvfnKVsDXB16PwUlpitMMb3b0g+NXeKD
CJZsFjKUq6oREtSgsti0qKk/+KJOnwdt3MnSBKh1susscRd7F+TvdgHGtkMJfN0zz7GH/Glf/H+1
5yXq1yh7NSe+puwVKC+hyTzMybIStLVn5VaPS/4sbc1y13Kn95b8WYcUJqKwkbNdkmLKCj6ngdWf
yDTbQy/3UVFGObdR85NzyIrH5dIKL5xdWYaDt0xT+e3HqaljMNJ5appIB5XzrbJNbzRQIVjbIwKD
KSAp17SwbU+r6gx1AL1/nXvwhhoOqGt5yiYb+VWmDwVFIEh2NMM8lib4OUsHdh8UNE2T/jxgeTrP
tJiWOcso2eH3RpyoEziw+5in6tyijH/dZwIr7mkhM6888MNXDBZSs5PJAc/0Pk8HUHVNTVqucBkg
19b5yYlstgOCA4DCb6hzdpvmtZEK3y42af5YptUG5+O0NMjVEMyKuzrBPgrLIJq2BaM1ddKh+Tmt
X2OrMBRYVfWNxg9Fg5UdrWecADgIatJ6hpq203YoREJqYmlSL2rZ8LwkZyfArqdFBfHO78dXt8GW
KBB6ewahONZ41BaTkc7oEPkSErFJtaOhPljW8bMxDaH2MoOfg+CftdX9b/Z55g8XGVI3WglHdluE
ONpDL4IH02r1LwJCrK7Po6+Ziluv6mPnCsHf5gwaD5QTDrn7apQXcuBQJfZyAU75si+Ki4SOyJo6
7B2DxtQblJ3LtV120cUNg+wajsAeILUVfbXNx7YwxleGovQ1dGzltGz2d0gRI/ZQQ7gTv7nDl0y3
6lWUsOBWStu6Uge2AKitmDo0lNjNHYUG/mXfRB1FXx6FEYJakU8QqL7u7snWNRwou6Ed7ktEBrcs
0LobPw3NG6PS7+ppURsjlUStrtHCrQbGfCgCQ+QxEMI8IqpyoKKWpdCFmlB35keQn8+d5E92OgxI
LR15ZO9/t0/Tgh1aO+ZGs//gP9npAsmohScU5Mydvw1H9S7yx3o3395Sb0NugETK01iku2VaE5j6
S+x0XqnV/cW2kdDpgcm/aX38XKPQLLqvExew3xyKDX3lSs+wjOJF1BXK+Loq/eI4QAF0nfzqJiBP
krb6oSy5TpJMQD/0HsmgGLuUtPYKl/k/kDoDjDtN3vroG2r0yidLqWET4tV4LnWZnwxkV7ejY2FR
CfKBVZA5zVdmBp42ptkPcHA/Kz5YL67WI7iPyPvV1nT9kFso3RfYk93F0mm9rtGNL4PVHjrbSH/o
YjyqwS2/ALQJgS6wHwpVr8KuHR90U8Y73yqTYynq5MZywmBtuG33BUj63VAk6Xd9CD+pNB6e264f
sPs05Nk1lHXGk51vRCvyF6EQDpxcWTMeIuGEp7KKuFcEsQIFNq9PkWOMD01tPICng3+BRjPUnHyr
OUM/rLgHTdsb2fFhEJVpy+4iQVt3V9UhgNSRs9ZcFNeBADO4apmMLqURYrPPWPtW8Y0dR/IrwDWQ
yZoczNoedqihDDexmchbFL/I29xHgRcCDgXi9Ty7NaC95qyKDHc8pjdkQg2Xhsx057Jw1Wv5PtCa
eNtNoA/8qbU700mjFcLG3ZFNv3tzh49qgdHPb6kV2n5+yczwsgxKc/zqD2EEEs+fE0kkjNd4mOKt
RhARLKjfJyYfERr1KnOqr0T2Nk7Um0WihlOTrSSfKN9m4rf5SD50+NAu+mA81cC6KsM5QsJmxW2w
eOQpu86YhRHSGAgOxFvCOATSrC8o0HimTjLZoXExWfvuXwPhjjRZwE9a5XCP6CisvPqUR5ZxbyJo
dv6DvS3lR3tsNp94Wr/7lwAAecRege/NJ9ePzfs+QDXVHMmSflu/87siCXIWNrhBCZNApWoZ+Bea
qgH3hG/d4j8mf2ohybRvUMK9bQZmfBrx4g2UCN/wEwb6lDrRzoPi4w1Uqh0QZaAgeRqJnG7+1E8j
6xyBocAu5pHkwH0UgdFIBkTFjYohOi7+GknX1AUgijSSh47+qQb4iByw0kPtRbDJgsq6B0I83uKP
4Z67JALfMMSr96xmBfICIYNauNKhR81Ar8rM5Cuki7ZDIcYANYnhBhxdxtfYQmUhELPxMx/1bu2a
nXmTd4G2a8e2OdplM5yRZ4f4uMjL+xKveZTntfIzlhGPfgJw7yq8H1UFxrBCFJOqiPW51nTp/ene
RsX+7d6CQv9wb5GmQWR3qv2i0q2wrzOvZmFznIuzpiZQ882Ryr5qU7tHHUl9KLok6VaIrIJCjsJ1
TiXKDYvAGDAbbaRtN04faiuksSV2rY3Y9hAz88Lex/86Ges8wm90wM/jpOLVTwepdLGtA4idi6Lf
sV7IowZIyKWzVX+hMzqoOAdDmW/b66WjLP23qNb9VVaJfsvigB0cUYT3zjCVtA2g+gXy5IwSz+KF
PAaLmchvsidU/3Qe9NiDY49XCVvS+h9i/PMpOY1wohSAiCO+7foQ236w0Q0I7nLhoAbFTzflBCuu
Wd2sjAbIwBawoEebAyJtJeMncvN10JzyokAErsVeI4qa5tpMbm2AWr5p+J/cejz5OwkoImSshHqq
smyHUm7k9fDkbU0ejrtsanZp4cXQDXlJZKkfE9OG7Lg26p913n8fYte5RaK5vwGbNirWJ39muLZX
K4HM1TRtpuSO/IdYvE+bI268HzNUtoNaGwy7WweYMQ/ZxehAW1tqFnocH+aN79SLio3oQxOxzOgQ
lzoy0SWqSx0CrgYRb1eG0fKNK139zAntih+J1t6iPOP2/YpQpzkFDeI06Wg2ZxSZgF4iA1H1GQKd
vrkNChSV56LvttRPB01Er7FdmLtemgo1LDhEMmgveV3mKOVPORhkHLtfkTHK63cfZivlFXWN7O/k
TR1KBD34L6G0kBRI3kJrXV1U5wNMCH0pr8kh0dglQPMjdY9TrLyaLRjfmpWD0GS/ImM19dCZA6TM
IS/FzWIvDBPUH3OvYmujANCwx8qA42f8VNODhkcovDSJhWeOTkPnoWBpDIUzxM3pgBxV2iGk+1e7
Ab+QBK8/WT6MpPaYRAY0yz2aaxkDISGE4qeDmQm2sfrUTq+gB2u2OrjAr4Xhs4uunowJ7kUHMtPZ
GHbMs+NBbiKsVAT2IL5zHoPMI5eEbIMrK+j3hNZmmaGK9CfsTkLQ9DlKrjSokh3d6UBnQcIbCSYF
G0bs59wNWZuxsgDfnby4sKB0Xg978iGTxfO/RtOUS5t8qJnnGbe8pcc2RL42bAhKVh0SRp2M3g8x
opEV6uXRTnunBOFQ8H22pdRD7rwS+bbNtB8UgfwQpEyiCCo/IcjTG6DZz9g7foxm/hbcpMEOD560
SHsGCppdTA38gB0LByjFD/GlHFIJ7iWl3aEIzfTKJjQR40mDFRgj5bc+SDYAKUpgPyII13A//K7i
8i0P7OZTNSBvr9mhfo8FjwPuyVrH3zFPDvjRasGCU6GaXyQbGz+ueB64xP9F3A3n+VRjSjsaFdZU
MilRSTT10MHugMwaQIvXYzfYRCaK9kCH8RnAyzuIdVYPzli4ZxQLVh7ZNQXyxbwKy5vEZ+Oty3us
X6YBIbgCkDHK+clCffGjk0NOt9PlU5CP1aoHI9+ZDkOnZWd9Oiw2aqpO1R5PzW0+AhDeyfpS20H+
5AIFe187vqebVQhcy7qyZfrE+yZ/QuQV8MZC3ZNjkKdXoKScG2pVcfWtl+UwTwK9OtCqpiGew2nO
fNrQ4kXUHaiZjnxcAwtk7ajZOAXSgwhwb6k5RH6N3VjlrNl0UXCFRgdkN5hHvcjEa8cyB70F9Tp2
G12aBitU6tV7s7pByOCOOrF0jVYFH/R9pmlsBNtyUqEgozo2WBwglJQl/gXfLf9CZ1pXfAJfdrc3
jZyPK7P0WwTgBzDBGxk2hhmUmaczOgRQBTj6EQ5L809+yzAaQS40bGn+z6daLvnbVL/dwXKN3/yo
Q9SdOrTGgx9CZFmDSki+otPlAOIPvs5Z0a8glJCelg4RgZK+zLO/hlB76XamGZcmnf1+gbRBRtIQ
YDn8+2nC8ueN0VXoTmbjclUy2lVp5SvbMu5GFWHvNt3EMoSaswud0pCiiF+gvFkeNBbltw2kITlS
QWc5MXbSoRg4UCCaX3iDyd5tHZ3FyVaDqNFlmJ4AYKNVva1UglqJn2NpRB4DLdcL87LYRx2122OK
NxFddekYQK/T2V1ylU6IlbkKW3uTFJHrzVf8OTGiVCjcBod3R9dOlcQuuTTi9TwVDQ7V51R04c08
VaqMYhNGWjm7uJp7ZSAh2oFhQh1tpavjfCbS9v3sDzZy6R1LpHiwMY4O8ufZYrOnaZZZqWOxlWAJ
9WILTzzo3dz7ohXgpgrBpE5NnyfuvTIhod0l5k04eZSQV9uHDW896iwtx73PEW/Jyk6/zIM6BaVA
FPEg8gWIqFS1vHEYu4ImpfxWjPyq2XrxzVLiGgqcSFgcP67PIkrBzeTq/kFU/RMB0gmGHkxYdEQC
ZvtiIg+yZ+V4gyrzlT5gQ5Dy+BYEetZdHMXiihfShlp00EawOaes+dYOQYJMXwNEXuGWtefYPlgM
RBacqtSa9vOl/bn5eZbExruNztrUsj+H4ZCu9DwTn+feYKcb7kOiVHLHOU/uwHttn+tmPJEJ4hDJ
XQMg/o2PdxlU8/rAI7e2vQtBxnRLXnRoqnqfsLy7UKuP4uSukvlLLiSYNKaZydTX4KywNTM4LLY2
Z5XnxHqyIxfqSFWGooscRTxkoznDEnKiQWMl6+WqgVBsl/RgoF7mC1hqHoTRA69lOLjhOB+dk2U3
dzSMPhJwESWUSosPsxslaHjj+RaWj5BgR9mB/eu6mKRf3fauCM/LnSnhRysDNImoScV/GPnWduWv
NM0WHz5VafqAkZqgqyIXOrgjOEBqozbmT0WTitaF6F6WKW+5rN5IZ6+VwK0vn7StWu2oO92n5T8O
AVLw/qv0sNxdL7l7kwefaa75b+j2xRR1HW7m5lhYRzBsdFMxTXcQJkQStDzrX+O6eTTTLHmMIdl4
FLoOhO5kh54d0/LmOmIdDvCnU28bUBkdnKywnhSI7shJt03Da2y9ukSMa2uN59lKQYDvoe2N564Z
5KWbWnbhjltgRcCcXLrGQ2X31a0D0qvGSYwHMrUGqL2CLIhOZOvboNhnUa578wBuBg+9sfWVMsDE
CYge1tVtfKDJwYmbHBEVMVbUpAEuviyabfR3ZGpHhBLTvq12NDmqTbJzzOR36qTb1SLjhBRucDNf
vWEd0GaRvaHJHJF0V90qruRPBzeOX/NEGGdq9Vge7nxhtqATwQcatT64A1JlTZ1kyiGRubIqvz9S
MxkLthcRgnXkQrfQoTJOHx/IoAlovLjlqO/pBkDroR8D1WMriT1VF73oEWvvRksoqG533/zOdT9B
2n3YQBFw2Ac9mqHS1iDdAkYzdt1zUWVQ4EMF9SfwFFqgxM2aU9FGgK6Zd7O5hQKfKkvwhSBG473v
uEGhtp9xegs2P0Hq49TKYvUBqMfiGmLiBrvXcNtF4L9Q/jrQ5ZuqVf5YIMm2VzUkfhCldR8nB0pt
Yw34ZtVfNAQ532IOAGTSWT8Slt406WB+VnEzQA/UlHc2i9qdU5r90S/tBHGKRAdroNU/JgOUcSUE
Or9Ow6FRav2IMFxkCAbjK+pvfZbiq5HqKEmY6sgjRwOzhZGg+CwN+2doVIDLGfbFrZuqz1NXII2I
gNrsZqP2ntxQHfE+2zC5LbNF8VefiA4geTyA5hvlHdoqG75lIgS61DVfIDtcApRoZPu6b5LnsrXO
ojDCN9TzpF4BePRVCVO/5MaA1BoborefI7sUYhQ0MrcDwLYZ09daHCNBFMj0mc5kYCfzWfcH25/8
At3Q8d4s0g95Ns1mwwnMYPsPWb05x8aHB42P9oHSa3OvQJZsw7USZSY/c3TkTLOkZb0nex+nKzki
sXst2qLY2aAfeDGzYuazslPH2CTMqQ5AIUGcN81nPiuspWGPGxBom672PPk7iJOhSg0wBT7k4FE2
i87cTNh5L7Rd8GCXYfJftDsvVis/Uv7JTSA7AqhMkl+zkSPhYnRr6kCeML9G0BBk63js18BQ+afF
zR94uB2CVHi9hWrODkCNk8ra9jHsTLkBS1m/nZsjiNgsu8ItmaJ9VJ0x3qCM+kyddOgECMNQ1HVH
LZqtT4z32Syje58tYFqwbZVsEPFyzGRFnFmQHzp3jlFdqVXrab2P3azyqEkHBHlBzBnUV6t0Adic
PGoQiHnWJCVCtj/MMXtMA36d409XYSW0X4sW3JPhYBUPWmKciJvBhzrpPkGt1aafHgpo9EVTLLq7
KSHa/WB140mH+OsGL0dxCusg9BpntM51krNnHXTpM22dkvkRLJTFOgBq7hO5+WlpnQ092Dlm3qKo
3n6jJ6auIVxRImZx1+h6c2qC1lnrQRK9qeySl8z90iagXR2bMTrqWSofpoHUXyU5NHRMwIVYlNiH
JMU8dm3a3wIEfMKw6d6QLe281nLD28QxDIi5jmAZZfkIEeXk3ZdDkUVBjlGuDSRPWzD0gvvD0tc9
nTFsVTupHIQLcDb3TmcsfOVNDxV3B2VC0wGkmCrY1QD07nhjISmr8CZqsIwAv78Ydy7eM3elQGp9
4kub/xhhM6xrG0FX+lumYRvfQVlu0uC65a7Ov6Tg2oWYYvfFHHvdU0ncQUsv6PaN3Wp7HZnOmw4l
4R7ycuPnsu/PxKHtSrB3Rnn3RS9TyEGi/kLr4uxRovQepds4C6oCsqF4JT9qsXq3Lb10JnW93nSy
AjOQhRclSjSyI92yb6fp2S6r1/mOp49iFyD7Io8sVHsoFsRPblac81xzH2MQPh3xRpmewm74MtlT
Hb8WZhhaR1uAKuVX+4hExio36nKP119/wYK/v4zc7qAPbeW7xCyiVan38bCiHhFG46opebjLu6G6
GzXoIDjuFNSamotNJOmwB7atumunQw1ifWQvYKMmdSy2vBb1tvTN1iOUG+HdsAe+E5btHwjfttg1
EY87HdjhVUo0rYuylcuqO+TW6o1UeHsEmmHeyIRrm2g6C+zh/Yxsf+oFsBT0OcBK7mJ8e44OUgfb
ehTFU1XJbwxRxm9RWW8RiOu+GJmfrIGfGq7KcRDZM/J6K1Nhe6YctZXvZMbZIUYEChRTmyMih3VO
cCQTHcQURaYzpCmg5VqMEKIFeHUbC4Vq5angjkBcZAMBAPRvmH1BICe/utPrVyrzswlluX1scbyS
C61PDpau4VeiTKCB3taBtcoLI/7m46lwTJu/Fm4Yrw3Os6ub6M4pHPN60yupUOuNenGoeX6z6uzH
kLfNoxNGzc738+wQZBxKadNk5DEyKK5HNX9FaD9e+2KUa6E7wx4UgoRRp4MrZbnxBTc31OxQvHdv
vztYjO/sLANcfGgeRumjtD+JsgNyGigwhMLDHZRB3m2luGh+fJChvfmTZoXP8FM7dY5TKl7IUF8D
sthpD4iu4X+hi4JiTbX/CVJXe+R6TfyEQeUJRIrVXYhgzGyjJnUA3d7smacJECC0Vms+oQy8PVpm
MXFTOwgfVpCGWJo2CBTx/8ouMQuAkHZs10smhnFItT7bdRU8CN6k53ZIfI8Yve2/7Cpn6TlnkzwT
IvAbcPmmECUsVnhsjTfwbShg/s30Vih7ANcL/hApj9oH3alAODS9aofw3bcNwWjMTBXehwbIq5WP
RBb2huMXS4cyT6+GF8jFvNsJiAGOzNlO/qOM/U2gjagxaJpkb3VRuEWSA3k9Z8R7EblysNugKCRJ
072RZM0n8gibyNrFEOdbYbGVeTP1fKPp/e6PbSKeR74MVTLccfemDWq40K6hfkb/par62KReRPy7
A/3/l1H3b72/jV2c22mq0tHUbgzGYzcg6Qop9PLUIwKwlZXBHiQgYZA5luO33L8p+s7/zsbyB+OO
86RSAzvLoPfPQIFX8xiVFdpGDqhUoudNH6xqF2thjtjTtAZS04Knmw6pOzJP11+XmumlrroAmcQh
KyHuY6HyurOzGgLFg3qvxF78oMmAtXmbPVl6reN72lXgpsnYNuUAF0dJWVxQBC83gD2Vz5UwvlJp
o2Z/xWsr+baM0aMxXGs+/6xs/DGpag0I43K7NN26L7eQRw63qQiCMx9QesX7F0K/53kLabrQH66O
5XRnU2EjE5W+8VonswPrH/TeWCFbUAIhgkcixwoTYWGrOJMMTTY1+dSkXtaitpN6sVc0n6j3T2MT
O0TmIpMgUNXkFcsErCshQGuWvXMqlY6l5mTvKhuEAUPzuVROzn6oRDj30KNdg+E2yO7CYCpgUNEZ
TN3c+ipRQ7wGrYZ1oxVQ/Rs0kTwFaV5toCQ1XlDylR7tIrF3Y5GzWxYX3Gu5HX5uTXmfpbn1A4X9
wDe66ltY/jVchArwjTYxQeSP3wrwI7gIxbjZmTetD/RA/0yPP9lNS9o7UVSz+pA7mNktartPUkIY
aREkyoqw2XEVggx3hCDR0mEUFgQ/tFsw2ICJqgBqH8GVVcmj7kTNZsjfm1R6iF+Hj73Dr03qjXWU
h/2XY/MRGJ1SZmtQ2555LeTBnRZYQCNG+O0os/BCbTpMLn4+ykOciOhsYPFJfAax6r77PA9v7a63
7vUxuRIZApMd2wE2Gm/Ja8jG76jSC26xtp29yGwODF59Cq9p5fpzLvBXzF6yLuytcmq2QYQSAOG+
0l8iBm44PNf+nQxr8HHj5X9BjQxyUH4bIujSscsIqDjEEWt23+R14+WG7D/FLnttXZF8N8sGw6c8
FE9LbJX05JvtQmi1D7gOQbYAz3RQgxulG5AmaY3o4hvaa6r51rygbBMjO+dx+ErLNNogOKhyXTms
TY60WHMtfAdRDF9siM2LeL1U76cXrcJPxcT8RfamVyjtmOxW53iLK9kh05nih8EtVyDsHXcomsle
BOTFpeGEb5mPMmgBLrZrnIbd1UEBNaAGTfgWQxqA6+DeMEXk734dmRjReCsz9iKxsrmAgklesOqV
F+xA4j3vtWeHRdGJxdE2MLPyIU3j9tZOBAAtHZRBe8RcvMrX9T31ai1vzkHgfJl79cH+VqP444TF
EXYttqVB8hIRMvKlA4jrtryT2g21otK11//8x//9f//5tf+P4Ht+CxhpkMt/SJXd5pFs6n/902X/
/Ecxmw/f/vVPgX+2oQvLFZZjOEy3LPR/fb1HEhzexv9RjnRA7BrI71h7AFw66QGRDlBA2kG8N86m
1qLMl7bAS3eXszOrpTzOfmGt+tNQ+MExnF7c+LGwV4DQoFqa3t5kbIlSg04BIgO7RijMd6+C29/b
Uq+uZQCmoqHP2KaF8MVrA3bwOpWvwFSFW9SOq4PKLOeR+8Yt9Wd1iP/jyiyu9ejb1wo1w17dOuOr
XyePfZrLR/wH/TZhOkBCC+gQa6IsTFE6MUJ5oBWIuuIvdqEWyqGG23d7e6uU059mYfCWVeGmExZb
+5NowTK0seQ81NQsiF+NbrjP49xG1VYZXV3IVd/rfvkIeUvjs+CTZoDTTJ8l0D4JsQHYCQiOtDL2
rmVA1GNq2kN0lSjMfGAoVQdagWdIsGP0n2ad/CuG/MrffzWY+ctXgyNPoUNhRwjGbNfS0f71q9EN
Yx9VI0/2gw/sG/cYWGrbEdpjAhlmPFHivhs7KAxNCJxOJbfIAlTPi4evWSMWzGa/6gIfMhYmsB1R
j7+KF4JxK1V5AFhsHj5wPSuP3dRLTToE2BkPdh+cQ0sHeffP8bLjCYDThvGmd6e//7jm9E1fnoTp
41o6c/Cdcyxzeix+exKAPckGLO2D/QxqY5BQJCFMLHZcKCpK7OR+UfskeztIgPwmTePEBq1FoFow
FegCv+OByXYDyK3CDQC5v7SXfgLJOZX3958EfyTGf/0wXDfxSVyXmTrDk+3Yv/3tdMgc5SIK612q
EuuooJ/mIXSKkH7Hg09R5oITAJl4R1SAjlpI2JMdIVGxBTkFduSRDD+5ep6C/ZnbVwOLsKcMG0Vy
kzmXpyB0IcwxzZZz8HTVcaeD5SKKAQ5qiiO2EG+IPsc/suLq8klJRAYMS3Tf+TxxL3l4Vap7y0+b
baaX5blJW3HErrrbNZU13gKsHqxNqMu9TPO0jR/9GMf3efCA3QJBDUqz4moEoW2sQKnRXoE8uDhB
kh9NPELGqnQshZLcQF1G7alCIdKVvMhMzUGV4x5w8Feyk4k66TC0pb82Gm578xXIWE9T1kbfrpSU
wY5sHy7miGanhrg+fbBlrczOjV6ueVdCgIOG0KU40HA7M62yjzby0XiVT6Tw7fpPdw1trmgVO7q7
k9B9OQQ6aCFSQOkga2EAsOqkcg34o8nPMYhLT2Vi+OANUFp7onbuQJa7CYxo47Bhk/q1DZr5MRk8
MEpFe2E32YNQobiMln9jWyFak0mlvrGqG52DPJVnWNAG1kmzsh+LR8f1H2AFg8asshIkuDESOxNx
aAR0p2gOd5oITHKo4lD8Qh5WWiZ7LBbwizx1kg0K4ZtaauHtfKXMHbbZMIzreY6oPPjxGN+IahfV
CUrnp3Fm7ciN4RoC0uq4Lsv98o5B8GOZVBhjtAbytdjRrNZY+NcoDY4O13nuAR8Jis7CH/apPl+n
CXzrDC7bF3KneXrEOVYNmEWO1PRDx5pgTEh0TbdAhzJAgVFqm2caFTiBtq8K/E3orsjGTOAzsPm/
kn9kRahW8o1wTf83Q+9/YXkdnR0Uy0NRuN2aoWXdg/nCumcjaoNBsOluGpuHEjrLyQoUttkduSDo
woDpgzxLZJr5xoytZue2oFeC+GHapSkku63oYGlm8ZyO/t4AGeMrUkL12m5y8wQZlv5ea9s3o/ST
VwSKA+heNcbVCdzkxvRHe0Ud0u5/tKXQ7iI/T84Q3U7XdIGWZydnyu/k7XAFdwF4/Xr8Kegiqf+Y
Fy4DHU2f7tKic3e1pRWfoEXmDXrlb820BtbWxbpWa05dXGIxphC69/B2iQ8GeJwAOsd/WdFJfVX0
kV56Pl5ivhHIO+o17Khd25EW7KgZai4CvFCimaeq8B0ukQ64Oq7SH8AQGm19c8w31Cxlpd8A47mf
fZsegHVwJ+Zbv2ZfaTZRCG0H1SE+VbkYD6bWW/cZO1HfbJGAhmRIAcy36miNPHKmwD073TlLR7wm
3Ao4qho/mlH91z0XIAmOsXvZ0X2oXLfOzJLv99zZzg3yq3K+5+nrsEWxR76hq6YcKf0RUr/UoqvQ
fVtm18339Xf3TIP6Wvu3ew6SCgyG2IjcNLLfdlrCd6pyDwU2KwDlqQKRLq3Ngd+bTodUVcjjNea6
iATfu9TjaDngmzIFz/3s2QDlEnMnAI39FCibBnZIMW/9yHmBMC6Utcimg28lPNPpbC1aU18h9+BL
LVmHEX4AWPIQ1yUALhXK3rEESR8ARE0fygwSHZ17Rw6IorANtGGxVZ38Cz0x7zGYHGkIKNGddRd2
cku22sHuWUUeb9hwyNvUex+GeeuwQaBSQdAyMtv0AYKNzc1g2LvFIysHhY+p8j3NpcbGhb60B4XC
sihO5EdDq6AHP73e1weyyV7vzoMVfx7LUf1/ys5ruW0lWtNPhCpkoG9JMIqkqCz5BmV728g54+nP
h6a35fHsOjVzg0JHUKTI7l7rDwfXqFJPU914Z7ajdVSTPDsHY92sAaP6eXlwkwK9bzXPVmlYTj/C
GcNbp/k5pfP3gT3wq1sMi7iyn5MkRwlgbkxnp+lt8DD6EOvyXs++6JrL4ZlBZBB3/CLoX2PLQJmw
nbNH+eRxKqxjHI/2Aa2EXena8C312cHUNPxhDHrFuVFB7cN2rXPEqrE1y0ADXoiH2JRUYq36BIGU
ZlOZMJVSwk5f3UC9oCm2nAfVa+iOvMkxkZMw0ot/lC74XmF1826ParI2h8l/ahDs8NClVMHBzL+e
Da2hPP713KgL3AcAIuAIw3B4JW0K4lsjxPJ/PA/PMgCORVNuxVQi6YYc3LaGFOX5KZrCea85pPB6
7StIxZXf682HaOAehNDo9yrSJq/CtI9VtsxaC23tzig/G2Ov3edRAtdKjgTO7YfV9OQLrTw6uGtt
5IAs38167H4Ba5OiGDw0B3AL7vMs7Ktsn+0459RcDZewVMcLcE8M4JYnZSKA+Ww6z3zt2sOohlgR
67X/xa+3t4GG22/0bi6OmtqRnw/r99sLIY24UnLeuASp+LPuVNq6WCYkknssoi5/nd1w2utg47dZ
23UfSTmtZAfFALCImUF2Bxu1ehQuatzyUY0Fmh0+hHUNCAqdbCRBPNmgWM1W8Kv51rkYcbpot+zC
ZFTeCpNPfnkmnP/Km0M35UxLCBTTqOr2dhU4za0IAAaPtoJkr7+4KskRdUwIdGrCj3a2g904l/Ue
WdbpdS4Qnl3e6CSDaIIiSHa2Z0WQk4j11cyS9GJl+Us1IWkaEWDZF0GCjvotEkA4wIJMAjjQzvaS
GScbtMB5UkbcSpbVtFZi67FcLm7K3q4yYmUjl89I9DS430N7bG4LaplF866ACLmWg2SvnnTmxHby
LEv22AlkSAeW4aLQd2xztSOQspVDmPAlNRXlIQnKO2lQOjoFbw7oV/JcuJfWtUbcV83GjWy1syD1
FHPqD7KV1NrPtHTViywtM+qElV7yZUb4+ijNMYVV8dx/0fNpiAEHKJkTyTj31Fk9u9O+GvX94HT3
+tIA+A9U3R/Nylju+dG3D3MZI+pPoNo9+Zb+7+0U2sgOz+M/gfZlMAPUz7o+W+PBbCTr0Anbtcsa
uUOf1UzW+FPs9N41Lg0AnMe5VsOzkan3vzrnyri1xi7zbmU9R2FFr6oW6d9lsibHmEWNH9JIpI+D
ZQV3Vih+dHZKm9652UZvG/7N5IMas/jela22ITWvbkgAG1CT7fgtDRR7kymiQOmXYjWgUeeHSXmS
xdHQ9wTl2UUVvvWUz+WmmPLkLQjr5GwsKudspJM35CPdXa36v1rjdEw8KKzTQbb2qvPVLML6Xg5V
gs1sqEA40qq8ovrzIp+T5WZ1lC8qW+YHQ//fL0q2Zpzy5YtSkDxhs5BUOx9T2JNMe90SYEsxHyJy
iJxkbuwJ2eXGq/gjVRYo/njr5Eh2xedEt05yzmjpZGXZ7FVtsOFID9ddxE8ExuYXg/R/0gKXliV1
KNiiIU8nS65mHIxZTW6ltJxOBpzeq2zzW3EPgdm9lyU9UJ8qtDZuJdJMb93oaBfZlgfZNy20opuM
Gh6jwaJVNJxvj1DrdPGl8k9SLA3FmXqVi4kI2fLi/K6AxKGl7p1szVnnV1pmEiOWrRji8Z3C6dft
AvXFdkS6ztRza9fJAQuo4nm2nXiXKKrmyWKQqu3Zrf13R7Uj/osxbgkm6NeyUW15VGE04pg3SvGM
YWmxzeOx2cjWwTeyUzPxi3Yb20Icc9Nn2TXL0W7TRcDGfXlo2A39BgnMdCtbBZSUI3CItB6aS2qg
tZgmmeaRlGouVoXxEVFKbuPQxdsDCcvtrbIKBU1Vo13jrDcPhB4mNPKXOVQoYpmRvddDeEDABcWA
xM+fNDFklyoKLyqeiAXZs5kDm2agr7y0WlHT3vkTIXisOIsnWYfy9xeLcNpJVkViwEVvOQhNcoJJ
A8ahFw2/vowfNWLJfojbhSzKEXq5DZNefZQ1Wsheb7LSZCvbwikZroRBbt1lj2HEAawriSTJohu2
PUqG/ePsjF/gDrYnWd0q5Hn4B+2Pshg0lQn0CvyELMrLUOvPRpumZ/kkMYM3iVi9wHDxQuVFtTzE
SD3+UdLrYI7qxlAx0eWXptrmbeF4cmBfaMrj8OP21zaVmL0J9D15CmaZY0O/T9J4h0dT/iS7W/mc
r3V11n+9fDcwOQNZbyJBgHsNgBaCQrBG6hqpM4Jp18RZUtWKe/ysknfJ6GxJbYxnWbpVoUC6EuU4
7kAY/xpOENMglz71a6gfh7AcnU1qAvyYSAte+9jNbhe/cRcFSv8ougLeXdbA/x/H/Fc/QxDN7Ryc
DkRYRt6QBNpZs5BfJzWSecmYht/9QztU2ffPdpWg7P/WLsezNGcc/tJim/WT41VRgQ5bC1lB2sV9
FiWr8LMoOYfF0hncJp3Zfr98tsqxDXkqrxbqeHDHUtw3hvZT0uVsN4SzXtf2zirZhrFrO08oMz62
7EJlLz92XqYBAacgG8T2Jiqtay99F7UPwhTVQ2qkrzJxUsaBu3XKUmw7lk7giqvJBmcK6rrYfRKP
U6XOTiHHliSJwnLz2UWSjpMxrDy4geNmGopkWjkivyIEER+snI/2Vlfl7oCRU9t4N7V7TNDUjV6O
SMLZqsubhrJUOJvkMHOQRAghGC+yFc11HJ8QukyTIdiOxNbXpTIgL6LphXoOE7HR6na64u03XSfo
QNcgK79Nep0cZUnWu53+a6iskxfVVkZv4tB2bxmIP0Wodd1NTtM/W/ACNm0VNtthKZqK5hzsOIjW
srUwY3Ff1eZRNsqqsu89YajagywhIIxeEZ73d5jS/Tmbqm2joLYfsA5rH5Xk3On58KAtfnBDNtcH
4bfqSrbJOjtQ0PWOBgJCS39ZJ5JzW3f6qY+zy+dAexrVlSz+NdDIrcWfG5zm8qRoMaKTT5ID4iz3
94XuuuklZ58AC0UjhBU4e0XJ9bvcH+z/644d/lZz/NdZbYkeEUkjSrHAMmrraah66yRL3ahYdyiF
fpUleQEDMa1jrN92RjagXNa7wWNPPHUZLKfxo1ZZvt1YsTYJMmTLjG1oWadhUMJHO9xaSppjijG/
6vJPitH58szQdtGE4e2Tl7iu71LDUM6yNA0Ai8dBe5Wl2hn6U1248y6tDfUUBSEWG8sl+X1nRaLb
tUn1IXukWvWrhyxOabq2zDLGp8Fs0eQBFTXj4bMSyIddhioV97gxQ9JcGgqT7B4KOfAWikHcg77+
NQL478+51MEvWemhb6P20dBm88FEDmTWm8cs79pHh5/2fVMSRpEdZB0KF8jKkxy8DWoKxXxwxDZ3
zrY1ru1Ej8ge5+ZFXgYxokuPqRDC2xMvemkI3SXzOy0tJoDO0SCkJvvJVmVonntk6veSapwLG41Y
272TTGOhkfRZyQZZXlqxCP4OcQ9CQoi4ci4G/enzLlCm0CuXOiWg1UzEn62f/cbCOqH++y0chuqD
4CzpED7+i9Ai/bEqxYOsrzHlI2zWlHt1jKqPkGNSNpb2a9+x4UGThCP3Uv85PEe2964mVw0rCAof
fszBGwcJFOGWu3qpk3eyTrbKfkNfh3+3umL4Nbao/XothlDfKbMBarANYY0iTXicSuD5S9Vnvbwr
7DY4d67Z7ISVzM9m6p8VVEv/WW4S3x7kDS55txqnxtro5s3m80l0cRcelVq7pj5niEh+cvK2ETPq
xe40ECDhM7WXi2wwZj08in9HuPyllxs2ykHJdu86xuzpxdjuBrfSnvkold2QBrkni2lD6tUibLOS
xWZMOKaxUwjqSMc+WNG3wxDHD7JRKCh6V3zz7pTW0J7lxHVcEVhdiqHNxCIn1u4T4UU4aXKvMK43
ZaiPF7GgpZIRzxTVCrweGFhaen5rGm9QqNF4SLJyrYnUfFPsnGitklcA/yrjrS6bj8ky0mtA/PP5
PwYp2qTi5azb5xyfMUWJE/ZKXhD03CimF8mbYfZYsey9bdjWNlP0fDeR9CY+jrGrLBqNyclqWXxl
scVgZj1nYfUwTal51FOhrOHFTu8qLNJ131nZiZBL/6ZpZ2ktKXuFpamAvxMY9LqoGMGAzU5Gr8he
cvB/9TIUwDG5ZodEQ5L+zVTOcoay7X49Vhb/eiy9mnQotpUyaB75QxxDf19iA4J8qZ4/azKNdRzL
Zgxva6s8yQbkVvMLbIDupKJ09J5nfJdZZ16QTbf32VRZ24TM53uPJXfa1NG32EHVMShb9xQjjXM/
9njAxUvDMtKv4+QlrdpfIzU/u42UHdLfIys9M24jsVcJv+G58TAV7T5CvPNrk+9GGLw/a6w5VlXZ
2y8IIjeboh+ic10pyV2tjPpWWHbxRKSF3JbTm9+7uVvJUUkxfXThHL21BOO9HNWfS2iSWtUs4neg
gpPHuPHDdZCl1bdocKG9kDlLfFZUpWze50hUkNiaELFxpz+4dfHBpj/zqtEkFoUSNQTYyf3ChnMf
TV30c1F+TYABfuSZ5qz9woquWuvre9dN7H1haCSJACTgWzSMH6ZdoOvL2opj4UfHgtBplrj4lVY8
92Aq1iWiqXtNFMWzSqoK/KuY16UZls8D+tz3LfYRfGWLZ9nDGt19ME/pVVbZtWjWseuGB9l/Dnpr
V2Va6slWgvjtBb74g3yUrMLN3kN7uHuQpTY0BAAshF3l3FFUK1sbkym0cngxdmAUZ0g/X2Tfscjq
SxZZQOAjxUBdOMqeCV1d+jQvvhhR43smHMdj7brVqzaDcsE/8MvkT8ibdCb/FIibvpfqN9ld0dxo
N7ps7GURoopTtMNHYXTVHquBZiurMXbxWjPOAJdk+qHQw2ojJ+0V61jwZXy28xaMomEeyrpIHpPC
RMjYzNlAOD2C3UXvsxRWrNVEkx/Ltkjvw6kH9ZYPydoO6m4PrVkhQbqU/x8H36ZanvafE2gBwI0Y
t3MCHoREW6gOEHxeYpjXZ0ic1krW59o4e2UwGLdudT7+0a110z+72WyWDir75PMUSY80koj/REkr
Vo2jISDZzuabihVRjkDWq6qK8N62q3A1Lz+i7A/6nYhzfyOLdmWRhydQcJJF33jpA7t9DY3avIxZ
kJDGZLLetkBXd2g+xP3KJuf/HXi/h54SwQl0h+5iTYgvpoG8Pl4S6iPstX47Jq1y54uquwPt7m6N
qFQe4gkGfAjo/YvVdxddjp8TeLFDVP9T5mh2jk47IFmDGVPpi/zilFN3QNdr2sd+095nk4LMEtqs
rySIfmQYiP4MVBzADF5HpekvbuqOyPPy3VMW1F0cV9rOMO3u2IYz9jV9jvUkYijP6vJDwel9/IbV
OOJexMQw0Oj3iaH6+0mpA69tdOMlj1p3X1YEIWRxMvgFTJQkvhVxfTH2umiSW3EI+JZmaMF7ahGb
L6k6ki038pz1lWJrxSNFu7h1dkhX7yucJW6tdh20e4eI0G1sWDjs89IQ74VlbGmTPWkmDT+M5VWB
d8rQ0Vf6W2tmgaztXBVZjqVViDLaB5oy3VpT4Su7oNewc1xa5zT2d6TY9duDaodECB5pxq3V0rC+
snQU2GTnMFKNndoiLCOLrG3abu4aeBzLq8rHYd7plo+K7DKz1uvjDj17sGtTc2jcst37U/6CGPM4
roCdNmd54eP9dRcb904zj6e/e8hu8DyIhltFupPFpsR1KQ8tVKQXP43M1F2wQ+0aHV7/nsXXcGCL
2dG2ClCDkZWyn7wERfzNiSztIEuy0VYQ5OiyYRsv4z+7ximxqDQmF/ZZJ+9aXX3WczxePudusKq5
c0Pr2EQ+K57s5seAkCvIg56cWMv48VlFwOkzYOd3nw/zC/RYK6W4JhzI/3j+kLComoCmN7Lv58Mc
PTlYblOePuu7QMmOiHm9yid/zh3lursmMKbd5nCefEcDO7voz8qLEiE9Gwpsw6YFZvdvdZqGVruS
ZR3t0N+3Fqk0CG1wMAwl89RFn/Z2K7u2ZaqswhaDAtnyv0zXptFO9wNSC8sjp2UeO+g4FcmyOSku
nCuhb7TYZW+GMJAYNHGoAv7LZdG2EodzU1icVUsErzWi9rJeG13jUNUq21jAV+9a05qwhbArDcvO
fMmIBsj6JBPjYQ5H0JJycnSKyZEAPSUGwoZWIxUgL2Ubi1O9XGSxba1qq/og52XdUFUkqcnxlytV
V00iU7Fzjp3WOSdp43WYlt+xCJvExpYG23d6XA+J+ttJzj5bdpQtWoSPxdI7XMZ+1ss74Wu/hsni
bWwdWEezQISGvVGzmyZdOQFpSF0zO8vLZEYweJeLvJN1EQkjD3XHev1XA9prIDKXsbJzrPS7SS2L
41/1soccSprc39Zsl29P/K+HybFaLb4RQFwic4R+MVKdturiF/HpSCidC0vpKJHarsBOVN3UsvjZ
ZzACda0KZdjpjROj/GNFOGzVwcEps3Q3hEH6GvnJg8STz40f82+xmK3+7iEQgvnfe/hK1XrT3KKX
I5BUEV1L8KoN8pOuOhvTwHzos8pJY9gin+XPEbWedHujqM7uMomsv3V2JtXx+gyJf6vr2ivie1CK
TSRMR2IngnRf7ezR6S5W1WS111tlmTc7AH2Lsg11xXJp6hS/eM1SPTnNrUFzENRNkBeb1UXXehG7
HpUJQ/bU79afdbEbOs6tjNk6YtafTZqGvsxKjpSVf7TLctNADvpruv/sOC6vQLbIi5zR1txfdZ9F
vnUs7LKPm2MsiM4rZBtPkHEZV2UwlecRewoyO0Wl3lWxj1RcSFG2dH6jdx4qM9PK4lPeykqshhaV
1MmIvQRH8tIYmscqUvkt0SPn4IqEcMlQJw+6+y7bZE2FAt/eIfK4/qyzLYRNozxdwDNW/RiCFXgs
HmV3eUkNwbZddTG1Xp4h68xQjWFRYTyqF+6wx3IUDEyWpWeCcem5IfaxD6HFVH6h4UKruVxli+wD
lrNdN1qPsNXSWzY4Radti96AQ52l+rGwkr559jMckKwKbwDhBk+ZFY0fWpZwTLOyljx0hUp/GgCQ
yLEEnCpYBmwcgyvKIjhWKKb2mnB0Xg2ZOf0D82DtiAXSnnYDWCNDgFkyYVikUfes+CTxQOjCZXLQ
IlPTJD4oy75LLapiY4zT+Fw28FsjG6lBzU0Ot5lwfiG44qOA0fH1S7P84s8ZqjJteWdYOnlcZ0pL
skP/luWdvDRRU+zNxoD9GgRn+/eF0BpkgJGftSxy9Z3qNh+y8bP+r77ziKc72Lb/nONzaJi4/RGT
go2c+7Ne3n3WzaUbnSJ0xJZX8NeTPuvki0lmtKhcbBl+d3VzM9pVdg7zOLCaM0o5OPc5gbEd3azZ
1PFceHjMCqe1npSidZ/LXL+W6FHfqyRSn5tOm1ez06Z3/ZCJ59nvGo+4i8N7QKvZDPbWYPu/0Zei
WMyFZgUIjpwp7msNId3wq2y04E4++nxd2HOf6sQqD9kU8FXHjI6rv+j7kIECyyDL8hbduOEIorW9
s8ZRvGQ+xmfpOFxkSe+0pyxXh/tbKTQJbLnj9VaynX02F+qDLImECIkNkSI3nDdVL+ZNNrTzvbzo
AGE3uW+oQBSoyyvzV0MNohINWtfdtKrV2VAelhZYZtjXOxwNf89QQZy4j4Nwl6cR7ny/68Gei01u
gL4UuJJ44A/NDWRs+9oCurmahRPvJ9PRV01fAi1ZLgZRkXOGF5/ucxphV0pdZwRIE88j21NKsm8c
mfqqtiNcEdE7vnaoSMfKeFKjafAyIlvfoCVWmv2tRnrAU5NMPxlK6VymnrSabKgsfpmMRv3oB8sg
gYztYqa4u6lpi2OGeiWqCJ+3MfDsI2ndZl7HgV4cW81GzHxU/AMal8Sc0+5qW3X5HPbAwFnh6wPB
vfI5Y4Ozq/EG82Rr5ozWuR6yV4LRabvuhnnldlHzWC7ZWWh388pysLXoA4FKYq/36Kx2uXpsNH++
XZJ8+LP4TZntDOUjJbgjKhTcyTt/LsI/irLhr7p0GVG6OZ48cog2t6D/VWtfk4caw5CMx5SFGydU
67s+iOIHzar7VVg11bemt5/FqBrPSTea+8Qx/W1a9v6bkqFFA5TmWzWjwZL3U3uJ1cw4j2Q711U9
5vdjFKrNLggCNHtBeUEQGvyD1iSYZzS6f9WXC6em6jJgK17FhPs3YGDZpDcDMro0ym4s0T8IX8dH
OYe8hHYECDzYkqYClwYPA7M3tB1MY/pilCXSIyTSkcnu4l3UgwhHNyW8xBBbLkUVIoLT+DaRCIqf
DeFSzMwW6JOBKvVng2Jb1VkBuOlUOVJCeeO8G4GP+FRYO3dYF5dvQ/cN9rHz7iOKfeiW4CBZgmoF
gjnYa2qmQAkeFOxibOXUgLzeDEFG4mdpkHWy1dI45qJeRx/gsNUaUYaVgk/svWhBiLuOiQX2lD42
VaU8l0C79s1s6tu0ypX3HK9S2WHCcszrqsQ8yZF+DlRHatGiu/qYaSr53V/amK2FKa6WGPexben3
RCSHbZApSKr+rpN3dRxWKNOJejuJqU82CSejfhpd/jEZKy9WjR+6KJ5lwSj4gVhlgP4OY+H849RT
l2zYd6cbs3UzLKX/HYWygXEfGGW/aibf2ckG+VJ8sA9oGgeo7i02YY4VArBswtcJE7z7vtSCFQl9
As71PO0cTCM2spvrkyKwTcG6u7T+f4+y+qh66VCjVgy9v0L66a+wEeA+GRhHkUk6fdZ3UU6ieJ5d
joN0kw1JqqonQqyYe/47nL932k/tsIS4HOOebDcR9sG131RLfZcsw1jsgmJyfihBg56h5pavTqPY
Xi/A1xlB2B4aJLT3ILOMe6tsfo3mHX0HPfzTCLofTBecb8IHUhLBWbh6oYWsdeTjcPKplSAb2h5P
yTRRPT3VAAM37ll6s0qKbtzru0CN3LMsyfqlSvYSc+jvbolfvEEB/Jl2+FROuv+gZI+AhKG8LJcZ
jWoPQ6doK4vARRdfqWraVfGM0ofbnRqtne6tOUPZg6z72gUJeJCNkTNOW2yp8o1sxQBovMtyhIll
a51BcZ7AcclGWQXTAqitOd3LkuUTY/Cbk8/xJte9xYArXfRFewClXgogfS2LnwZeN+VfWR6XPk2l
tGtp8qU67nioR216cl10THQFZxe2vPOTAquHw8T4Mi0lWaXq+iu6OelZ9m/4l93hm8eqs/RwgRE9
9KFJAJ/JBGSKWvdAiuE/PurRBb1wtoAjvz5l+jCpNrtHMzqTl1I9XtDwAM9fZ2O74nfzYaz7EnCl
nqynbMKAQOmRTezeg9YS1+Ro82Pz4BjWUzpNZFvTzNmZRNe3riPsrVmk72VcKoD0bWUdkp7ck449
oIwUPQifH3dtQNHAJdBttkhWoe9qeAVH2Yu8UyzgRlWJooVu87HGypDhZ1cuKlBiTfyJVZpQLJEz
luRB9bF/anzTcwudKG6yIMn3zvgwiWVHJNA6Cng+zmJTcTT0el6/6JF/56LCc+T7P66AsX0v0Bx4
LFUjOARu9iH64GsYB2LnR5rYJ75CbIvjMKtkxH/R/GJhZ7izF8CD24yHuC75WyEUuhG+Taa1muDX
XsvKENuwu+qJD/q80p47Q/siNN1dqSDCPLPziXYqzqo2SBCpE8CfIejW/cC3hyhBjgh3i465Unbq
VQgVPTjyhHgShhCASERsAD07yrEsx8Yj07EZho51WU3juxHY4ios2nNHOD4gYv9PYuVo7lRGuwkK
rdqWrZKtBhOAqZ72a4Q2ADpFH5rdwRKsuh2GDodmtu6NslbvRAO2lcWp34iozldaNP30u691jhwV
Z98faIPxXjQfyC7sYpG/9RlgEr3stsZUPOqg1VZDjduerrwFebK26oplpWrRYw/Nr2n+DhF6a/DO
5AIXgdFpfqhsEzzLfIUNUB2BHHM6Qf12ZcY9IQNFGdb6nKcArKwveqTPAL7ZU4qoCNd0+LAMa1Pm
LLBThvp2VSaXyAZZPQfk7awE0cax6HagRb8qQ54/d/7PCk2hHUy0F4XoKPuE+VKOBJCyaGHgjimL
x+x4eJZfwGPyl8wVNFXCC0Akhx9pHNQXbTJQh0+fu77XXgzn2IOgXCt++KzBC/EKE9GTkd8AIp7m
Ab+1izmPxyJUkSZPssvQIoKtQZHZzAkfBonefheBJz1GwUFU7cbRcZPwixrNYHN46DT8xWu7rXaR
jQpD33dXoB+eWU8DKGTzqBWuslKjKANp1z05c0HCcirmxRe1PobxcKg7sLk4epOaBb6udOoe52kc
xs0c4Cu4LnT8yPZHDpqyJWmitkM+v0emMoIN6jrAnJERDrvK3rVdhJhIpK5tEJAh6hP7eYbHYKKJ
vML+XTtyLHfXQ6ewdffrAzHslYlcOygO9RiLsDmyi4j0TTVVzbFLUJK7l7cVvLd09UfbrKtU5IXd
7xq1OxQlgS7QkYySs2iy+TZBgGhy7OurbJyHHWSP/IhEcY3ltTl6Yz43x1BE+tbq1HtVL6sjQPKZ
b1jkoh/L+dhrJkAmnT79YK2yocnM4qEJF3k9dgYrVr/gaOvbBH+otV86iHKn7j+PCFx/xC4HONwH
o1Wuf9Nt5yn0u5VOTu8QGB2SSXH/vWz4eEIxX0vTRtGoRMyKDHyRL6phvbivU2i2rYsTjR0+59Fc
bdIOIHLd/cichBBGCwUoUspyMyuRe9/X/iGbXeXJR/HIn6I7zehecqsttnFZfrR5qmwcv+HDQ+kC
g+n+rNphTwqfRLXWFE9N1H8JarNF2iGyd4lNQqUcuq3f1/ma15vcZdm4ExFvCNbYYqVnVn+uCt4s
LQ2fs4G8vl5xdPGxTo2z7UxAeW+HzSnLinqLLszLUKrrcBHLxbgD3WxE5MloJtu28E91iXlvwpdR
1fpr6Wvvke4QqmnqO5Xzxrqb+34Dc9E6KjoW1ii8mYc0RPa/bqufoVYUK0y6DLX+qU+YWI1mjFdb
k+IgEzy0uaHtkSyqg87ykIRChP1JTcPXylSjlTBGjr5udokcO9jWxoDgUgA2tRbZQdfYJCRu8t7W
Yl51iTutneZUtunKtSfoxiLHAS8r3W1BuufSAVmsg6a95FZHNDcrt7DL4WG1oYpIR4MePAivVdhb
70YRwMgi5HQfqgKD8HVLhP5YKNMP4aj6iyU+rCHDD8UYDjmZp1UUki5mcR7XkwWcr9CFuyYMPe45
eaVk11DLSrPqLh5afoPd0dyiJqqvusX6xEi11zQtR7Cr9cmcXOHFZY+YaAI5NRziO3npQyu+Izt6
l2Y1vCPohMB4+yc3gWBBZGmV2cqqa+ufsWG9WsP0vdZbcmCReQKMfVfCQnQm4oim7Vae4ddvDe4r
GydPn9FZsy4jy/2qrdN6XwZNds0mcHhK1D2E3bwyuyzdZGzqPB1iliesGMlzbQBLm9nrTsNqqtJD
A1scN9nXmRuc0On1981gRHezyKyDz07tGEaJdowHA4ZmlM93RZwM+xxVqBPQcGOnheF07qMsYDML
rRV4TLXtB5wiyDVpmzJOnGvWBtEmqM9VB63HDG2SqbDCH0XJljivMH6IUENaLyjIdZuo5M1NIPFW
GFrPtiHwT5jD6qVp9r1iI8CYx+5LS9J+XTtWh/xghOhSBwzImNCoRjNQfZsrTk5a1RfvSkVOVCTt
eCgt0/KgvGJ7y8/l+2gtZkXwWt6hFbeAk8E+gFPFBqELjXcWMKwmoGq9j3bXYWoUqpiNWAiKEhd5
D6wMfHMxD+/E0zmwJVX/rgk8XDNQUu/Caogtzm79HuCqil9MWr1DIRtRGTPra6AYRxwY9AuCHIKA
hON7shiHs37B5l3xxugdW+ByDS/JBNMdYDdujiyypnmMbM7EfmD2FzwDh0vD33o3uvUWwBlnZRYg
rxQZVMvUsc7stYkoiasy18pzm/CWDea6t3mVpR8naJuNA6JRWrLpAjSd5qgDpIme0NoMsBSwR1Nb
20DGt6qqNCjJNl/dPiXF3PRwGNTiiZzOtO3joPVACtlr5MGNVa+hGllZg7OawsTYJISAV4bV7/QC
W9+R1W87l5c+qaZ918T+ZeZvUWL7BGbxJY388EogtVulHCLYbijqPdpwNV/7+WqbEwt2UU9rAgmg
65AyIzHFSVbt424NmaHdGosrTJfHaxjxyb09dMVBzFjPoHWBKG05fym6AuHVYt5V2BRsplK8Ag72
unqIIb7w/fdnEL9T5Yb8KTbYEByY2hm0tmNv/CQKVn76P2yd13LjOraGn4hVzOFWEpUtW3Lo3fuG
1WkDzDk+/fkIz4ynps4NigApWpZEYGGtP5BobRscpiWH+ySBMiQjsyZ+zl5cLb2Z69QtMhJXbt43
ux4xFa1qHBZuCfGBhADiNJGz7YPcQwa9pBDJ8tAlkfsYq4CkupPv296qNmNJUqMMhL9LUcTftFSW
wzausKH1m+FsOa77lEgDD8F0AbfQki4zbCbUghD62SuTa2HVgHSt66x1TogMR3KB21EfCPwd3tmz
Nkz10ZjTm9Ta6NLxqG48Uf2yvaVHmV46x0G3rnGckEKePSPsuqg8lEJmWzt5b12jfhHzZG7IqP3N
7E2FeZRYmTubYR6qTdwK7dmt2v42uZO2KSjXP7VylDimxvzjenCO0SItStI8ade8kO0G3NAD/Cmb
wD4WDo5inmEg1YfGxQaVHl830hv0xj0/ienWtVQb8ZUIziLysZDJ/SeU7Q6D0LLN4OvPNgmd0HLn
eWN02rkLyncpXe9adNqfZuKLmhzDerKrugjbOf3dWuB3GlTWkBJ+KfsmuWbDOG20ZPY2E7KLHes+
qhAsK7qbn3E2i8IZiYydHGBK91GECn2V76Sn/bEne7zYEfCtqYq3cT8523Z1Iu8rMz9rcoACapEY
nafy5M8DUql+WV/t0bjpDVsqC6iIhUeEiQYpYFkiMpm7l2bCVbabCJ6MZmgPkGzDeNKgrNVyOeYO
duNGWb11bXnXdABvKI61B69tvxs4cm6txrB5wjIevsB+XvoJltwiTr5AxnnNifZDnIboYxHBC2Pe
6ew+qiCWZzhKOtWr5e+2tcDKERbseCjgUGA8t12mCTnmPvieRYWNCc9ArqPbj1OGWFbrPlMqnW4T
IMOCCXaf+eLDy3IRToGJvYvMwmUSLpvhgQ9oGOTeFZEeSi/7QCF52qGR4oZo0OhhFoMmLDVxW3Kz
wnQ6XsI2YonKXdvaeFGQ7bUEc8UuT7qtjOIDObjsnKJF5OqmeyHGv+L+0aHrlrxYhqEdKh6kTTS/
ZAA4xjyR95b9rHAoNFs+dRMJr6SrW3asemMS6bOzqywxHfLKNXYJAJuN9NHXSZ6FnBzCm3bY5iAk
d46X3uNAXlzHb8IOzSDq1rm+H6DjHRdPD2D81vaOORwqzZDm+x4lvKV3y31M5XkjEJjbR7Metp7f
bKArZ/socJhJIinCLum+G+hhhXXfjq9GTlooh31Tm6v2eRBg4mK55J6iZNrhhvHKV+WTY/F/kP7M
9lJD+nO2dl4GRkaQlAOt7zVIvDbJbjKjHJjPJD9i8jPwXLca2EBA7V2zHQgp9qhLQRpHCQJ0eNk9
6gwKl0UhMKDm30wg6LPJnjc6kbTdo5XO/PMTmYXxIpPsjmXosh10I3qSrfXdtanDL0N1TvpUnoqZ
6drWgHOVVDMq7+Kxy4R6esGMaGcgy7+ta0Nn3ougzkXglNL23JkFIK8p2wDdx5jZdfSDrrFnGWqn
+WycBRSEXeZoRbsOnvHpsoejiTpoCiG1XzR26lOeAAQI6hMeIP15GuVwVkdfjXDt/pwnQKfg1LBS
e6Tbwbcf5iLzD3y51dnK9AqbK9vdd0t5wwB9OcuahSHBrpv07GJs1d38jmJAn02HmgIjuiwXshf+
hlT/TRpBc07r4qPxcxIohT02xyXO2SIHsJr9bEanqZ/Po9Uj7ua1mAO5Rp5vHAd1FrOwT4O2OgRU
h2leijOrSMEmaIpCpy8/3BhUQDeIkvuTamkxHsrtcqvFZcxeyo/OqiF8JQ6N05tD2n0faXpzXvrm
YGejc2iYDs+NnoJdjAlLN3VTviVp96vtiv7zs1JH6mOKFwcxuDlafJRgenmIVnsOtc9QR/7aXb0K
+L53TVVgxbs27hSNZ1e8Q2qqmOhCA+1DdhdUZQMv+bAKURjbVq/TU9ctFNyXnTGmd0MLEuz9+Mco
vjlGtSpBEMG3bRRtmaTWN1DjJNreUo3pAonCbZzOUb6J9Sg6LFl9HNsaYYUCm4gkPo0dvESNYA0Y
7GSd1TtAzIO6sLe8U7arEPC0/GWrDlsjrtj+Yk8fd4AokQqB/v1WFgFbq9EmX4NC9xmgg3mWcMy3
lQePrf7pL9lP8i4+n2w08cs1HZ/dMX1EwfGFieVJfVeVOZXnZm1UVzU2Yh78zNev8v87HYEO+K+r
Ry9o9/MoSS4WB6PCJXJwv7M56betnZlu6Go2AiNFehzqPKCowwWiwhCt9BPU4+ZNEzTgM6VXA7mj
GUD87effEpFNKoCToXXXKOvjU6bl6Ns99/gm7Pt4uBdRdU2ZB87IhiEZX+U/5nwSJMpbaFo9pjuL
+dwilkc6XPNDL220DcBoygkiWR5RnRfM3Uu+N0Zx96iKRfkrRnTvje5bh2FNE+iOk58xqdtMTWNe
ZgOt3wNEBO+1b3iGg8EHL5mXb4GiQaLHWAiIlMN40ko35dHx55ucY0RpPK0laiLPGCDeUA/ZOdIl
QmWdRlgFGevCR4ORbqQ5m4Wq80abAGn5lrlJA2G/onhUVFV6DsrlN182gr2AVk/2WGA2YibdLqZE
Zo5dcBvlYh1IKlewxrYJW4id07Tls55DasRgGFpxViWbPhPls5NQcS7LAhXD4gDRftlRhQm4Ko7Q
RZTGFtFf01/Sv0D9N5eoSOwtHlHFrtWW+poinGEZpfZRMc3uvanxTxlCzXfMRKhJO0v3a0rlwVs6
zPg6+xXBr/LAI1AcI/LoH2URoZiQaD/6yK62aKUNIEZldtN09j1tMIRVFssfoorfySRtsSSzvw9C
3l2UUP/kknwa64JZaO5zFhG+FCKpN42Ojr3duj/JzPvkApijPL3rjyRLHpQG4bj0NUQrsiW7UrTp
yUSCb+fl9nLssb89LJQOdqA0rR1WuG1I+LgrqzE56PWa7wjISBVkWjvZuzeA/vg3yOFRwCexkjL+
HmmVCxOcYoL5mlZ6uZJX4lC33OXRjvr3rjX+KsauvkQDhEmq/dRhEK9N/CRAB2gsdiKF+SuTNIfc
ms5MUmE359mlzqvx4qzZuxmo72g19TEYGu0dL7BQBhYpVRh7u6jPwkkk4h2k4E+J8vaT3Zjam6U7
Gnqi+hj6fQ6y0SnjfdZMPtpl4tQEPtj6NpovJD7FLrORUxqoIB+RKNz5SNv9aIPR2nqpZzyzA7BO
TRW3hxbu2Wtsd7DeqYT/afSj7QTJ7waHJuJpw7oHZVatYqz2MbAGebfqiNSGJotfWfUHWYGYGmlc
bZbGDV5BG0d7EXsQhusF0fElXZ5JMfyeze60zLJ7HdvOv/cIW8QFeGact5pDFjdMR6r+nfFmz6rm
nVJLyzZf/c/T6ko1qPqqUZd/vfpr7P+9hTrt4l26zvOIlWknQeYT9sfq8vR5WI74P6m+OlLrzRDr
XKT6/3X4df7rcjWmmv8ZU/dRY7PRFTtLr6YNe7sM7beiqFhU10Mdibwz6dR/j1qDTUCwns80ILsh
AvX/6n++9LOVM2VAzdH2IpX1WTXVusyOdon4mOrb7fzvviYDosghuZazKR6OofM4+Lm1BUQkHmqs
yl1m98QeD2pMNTrcdD0eo+vnUO6mL4Jp7OtFHVYWJ9sE5vP1oqJdGuo7bPj/ayzR2tXTUD99jbHj
3DqGaz2XdmaEsV+Jg1MhOI8RtHPTK1u/RXkQs/RN3Y/GNz6wcVz1iLTpjKZhHrooMt/LeWH7JOYN
enXl9xjExSHBEeNIYQTWMuxEXAd2hhkMu6HJyKVExZNbDu3VTrKDzxp7wdqEEGlJsxPMsUPKlv9S
NF57QNzlvWgy7wb9UA81tl1MK8J9GrspIcLXn9KpOyOGkl+wM5JoDAPkBkW1hFZguKjA5ujHlcsP
6VliywcdvJLQfyq6Rv+O3lqxk6NbhPpivFBu7tli9tXWLdNp28Z1cbCbkkqPjiCTYUKUI/TepcOg
v9feCGC0S1c2BZmkDMFsNLmF9VdS/bbavmWnDKCxF87HMtoV1s1B98hiRAqqqfxJLn++qKFGmP0t
yPKT6qkGorDYt1C/d+p6Ndb15nvgDM1V9QbcXqkwTRiyzQE4tU7uyjwdH4WMCmiw8RhqYhwfaiwu
CXYBR91UL8Cm5BLX+R9kaP51wTI5HnIYAxiU9R6qyc1/4tGRd3WboMImU8fLYfN1wdBXa3jfZCc1
VvPcXjstwv2bGv5c7tBLFC/Gkuu4mqTz3vPFmp5g2lZjwonveUEFVQ055QDqNit/qXldDcXjMm/1
yjAPqpvMbfmYyYp/3qHAE8wEqKQwrwrkChz0JakS75i0zK9ItvwbdPt5SbsQnxvRt6/x/72OFH8B
HNIy9+p+XxcORvw6UY1jZ4MJKwpO5ROSgfbJmlb9nDqeNmpMNUOpl5ho0ohEA85pzsuq+QQ15z8n
vi420sU7Vqb+8jWkjuYML+evMT/J/+hBQ/TTxMHGb9rkqTQpGUvciz6PvsZcrQNE0ARndYVGhenz
skLU2VEzAcN0JiahSWWjDqvn3bsgERRGxAx71TVkme/Zk8C79pz2XUbRCvJZc4XrxfGIo3QiMb9W
3VH2FRZK4EyQamLvJd13K8jAt5U2Gea1a1NUP5otyP1u7N33qWjGo9SI2NTZbGrTY9dU807YcOWH
Dg/NqCEocVOyc7pmSETSMvcN72K2YIH8UD0nNxDHok6gerEfuW+W7aCS1OV3NVT2gmgir5ar6oKY
sreYWnyv0XnYmVMdvDnxoCEJFmuhEwT+m0FodNQLgjrVLZF6QX+NIEddbDFdvMBguKiTEYiOt28m
P2sczmeL56qqXvT1pmlHuNsFQXFVF+LTREw390hF4+SwUWMjK08oW1SoAvb3QVwNkGhY8ia1sKm1
yTe9iHTnWsbpBugiW8s1l6OXtXvpDRnYTxEfCtRC3sR4r6om3wcaTlnZuOpeju4rSQKH4q/RhyWo
rHctHchOZfq3XqSs7nORvzvGNBPnM8sFnpsRi1veZYmhO6Mjmr0P2kSxJYg+6qzP3oEIl/egtw+q
V1dj8+ZZJ2bHOHQx9/BABZ090wygb6XGcSoi+d5OZLKympIUNBrzaBTC20pqAmuWz9sOIF3COLP7
PWmsNTfmE87nrzMO0FvbzMUxMHeIj2L+qw/NXTVmdrRs7dkqmm+9qaFN7NfzM28aGY5yIl+dsXfR
LGiRCcXj7eqlzTYMDUFUs8ofXTG8RFGtv2HtoBA3m8YOotecvFZaE6vrWs3nMxugi9ZGHck1xnBL
+0kUIvscMqYoPuNB+Eja7Ffl+thvWxZUcQd9uJkQ95LX+V/E3u0v35a3YcqNPw36DWnQOmyWntt5
2RCQF9Swuw64hJNuAhP1KbHiryWu6sI3nHc7aU8xQN5fRo4wnPaSBY7zMN3y0hh6sS8N8rSFlhSh
PyYVRe/4G0FffRh8iAyyC+Qmgtn1Yg9lQyLAjX818ocuFvcQtMaKzi/83ayTIywSWeIk5pO01UHG
uot5X5KxeBv7ZGUXZvKsulmN3iigiSvMe/cl6mfqUP1Yw9Wwppe4sVd+WdLuQQUnx7ZGI8TR8PAe
0mKbZG5zJOnXhPZKK2dnbj0I/fnzCzVIChQ7QFBholHop6iVbRKzi0neuBvbvGPD8BALM5DFVLsX
kVlif1aA+tKM6t30OnSz8+LusFt7HxbfuHetuVfnkD4NLj2mYpvJ/d0zOb/b0gte8wofPdd03gfH
mrEVw5VqPTchBEeuGZuXtaejt/ioBzL3a2+gWPwosCZSPfSAq0cbpHsZVc57V9a4DxX5QZ3rA0e/
e1Fz/OxVdn3vxuVk66mOrIV5TOtsueVr0+njZUk6k3QNvapvh/3gay5aRqZ7m0zDY8875xsyOquj
8jporU3isMbMc37Jzca96aPB2WjultCO4wHB2rWvTqmGAqbdlsNNdT5vldetQ1G1JI2aj/I4Djlp
SbznrY3vNBLCEMphqluuf4AigMurV9gzVQvgRHSnzuTqxdeXUy/nt8+uOmM01XCOnfSWZ8NfNlrO
p5yM120Y6n81KGB6IUL79fZ/Tox6MD2ZvJWvazvLM6xNOxn1BgA50iLrXeKOZNBkJggG2JF4tlJ/
2ssBMqWR6eKZJwmSgDsseAADr1Jj6jp/rsSz6vq1/QLjjizD+vqv8aVukS9qXA1dRtEQykXGTs6R
hHFKUyRdAcAYiuWYVRSR17HYZvZECEgA53C7t9wp3quoljfVC4I5WqGVWLStJ8cu0Q7a6CZspIv+
TXcL88mtvG8gRjpAL1xRA0tlc/yqOrKhxpQ36XJVXaMDygEZLzuobjUXySkacWdWXWQ88+dljD//
sBpynXkbN5l4qJ6Tj6RYRzRRVDfGDC90sSzeq650neoMF8PdqG5mes5LAwVX9dT764R5zNy8eVHv
PV9xXpOTaBiMrO97BRbNJv6mqlvhtsdPE9tB1Q3cHBmkBCGo9Vp1tzgaXrKKFC+FZUprjlHoW61u
m7NLsYBE8lwzV9tle9RdKkMCNxQciMt5kwjh/QBAfGk4QqSf56l1ln/IW3zMZEK/Vz10EYry8hXj
M5Z6QsMNpiXVDQRHdqxKNzp31iIvUaTFR+qQxbFExPPZzJOPDHm2393sPewZAzvPx6I0R9y8tNPp
bFS4PPkJ6BtyP/HvE4X4lgw+GwND+Mktm4oEJI4QF0qkh2Ra3tylsDbIcQLfqDL3qVv6Ev/P2uDn
zZM6ZPmzajTXzZ7JhiKRHf3wUHjcDikMdH+sqaeJegBwBfQcDp2OxmYPiyXopgtg+eXUtPVPfES0
k2Pk85vT1/zsphcDg7wPd5G/isXfUqB/GpCr30tX/qn7PH2Okxjd2szT9tD09Y/KSQyC1m5v+Kb7
Lt0DJbHsm7Us497S4iT0tewitOAX4bp+tpv4jx2XP/tJ2pR3au9ogBilyuaHSYXQ2NQkGQpMkB8C
aaV/jxSJstnxgSLVFCs9Huy0noKdKSkv1QABHmV5ICOfUPLDBa4rktesQ52YKoHxrV5EcHQCKp8A
37Owlshj2h5gpREsfNsO0dX524f1fRsL42Hp7Rkier2hCiX2eklGzEHuksTLRL5XJzZvPOt5mv42
O4Kke9m5/nHOe+QPJwDK2Hs7uXY0NOpqcJrqPdx5E3mQyDr/Auqh3zIyYDv0ldxd4Rarsc5yYnlE
YtMV3+vcb14Xk0WbIfPZo3APuBuR/WhtNHvC5DRIfs0FLhTTiHYu3hP/LNBgqs4MsEfApNIZZHen
eGscnNqRZ+EUZOXjyt+JQrc+QH7+HJ2k+sdGBZNa0J+472vI35JkfVkhDjF2/UZHpO5URGJ86KUR
v9SgVFRPNbXTGXuI8yTH1itUE1UmSJcpuESQVR7IqBjA/pIj2Igwwfn4eTBs/XWmtBoGJrVu1XUQ
UrzlSfCkesPqPDpakLEnd7iqIQv2wQFfz3rX+hh1BoPVgfIEQLT21JCx+ojWHUaP6gXr6nOyWJmJ
XeJjaUSr2mfVv84RkFY7ru6qV+aGCDM/KvaqO7GzoV7dnVUvMI3+NdYyEAIekvRqzJwD4zQEhQuL
hruphqBkz6OB38r6AuFrc5jWOF1+vsDDh7c3qT6sJ7W1mUYSfxqkgZO6glT3eI5KVKC+bin87Iz4
avr5nvN4LLdxML/OCemO2THM1zby0JZr5DnLJStd2SX/uJ2LrjSx08OT7iMbf1eYBL2R09zOljM9
WCest2qqfskUoQl1jhStvkWcMjiCGLXfXKMDzzXg6quuLSxTnOuypJC+nh11Kj340TmHyH5hva8A
wzRzfg4kEQRUtPihGsRRyrBOozJM/zNmzjF+gXWAeLdrxo9ZTKC8ogDtb/uQydh69cveek0XjUkf
TMtJdRMt6E/GAjxEXWKMrvXKAjZ7efx5fYHP0XZCpfXori+vRbMH7h4hiA63rdZ676GaNGmZ7dpx
Onki8R4d2ui3KdGgmZsA0EpbwI7OF/I86yvICMo7WnLsaaKu2IL6bUM+oCkE2Pyv+zX9P2WuRSHM
foBR5qw94NKZe81o+8+uGuuwsGgM1jPVw9WlPCw1ALvPrhnxqiU/RAA3ntXQZC2ryWqiby2zFq9q
bF6is1HwYKhe02nDsXOakiv4o6oZ3Pm5Ahzy9DkEC/I0Ev9vLK+IXzyfx7xDO8udTXtDbZdKsTWK
h2oCXR700lpuqjdFfnuLG/9Qmlmcbpd2zQI3tbdRZ8uYVT5zMMlFbgtb8/UmaswK0j+BrrPoDVV7
N2JYZX88zFamVn+oht8RCh4D1eqvscge35tYn64o+ugPvBaTa2O4f31dkLJPQXmjbQ9fYz6Wb930
edN2GBGsQEZo60zufDXj5KWbgvzGGpjfKKGfB0gQZ9VzbdfVN+owyOTD6Ozu9F9j6mVOW/5sukjs
jKrOAfkU3l01fkOW0IMQAEOdsUrXAOlSi2nGXQpH9bVJouo1SivSa0ESH9RYHhfkKhMg5rIo8ZOv
I33Dbz86qYttC9OaEpViywb+U+luF2ZMs6Ho4+a1WapHR6LwCb3X5rVMEbm1pRZtdeigeD2MF6+3
Bz4ATkrgUzsKqSClDLd51ecmeW4T/6ROqiFcagyS921wMuaxus32dHEbOfB9jtZ7a4/VOZiaHlTQ
LPKnBqPtogo1fax2bes1O8MRC8CjCO9BzfKehhSKRjJE6TW39dBx62+tFZXw4YdrVA1PziBQbJfU
pOAl/Iz6ZO9IBA9Sh51OSQQQYHl9nGL39+IXINiakz4ImBOaBNOtD+auIwbZtkQfRfB3m5j5ZgEl
vJ1iDSJpxGquqn3gY2DX22DQdW08g5h4NxovPggWBBLcOpB0QMrDYF70Ba25ztAsiguwk3ztkE3m
B/suJhvQC7vK0m85/tu4c2nXuq+gxw6jf8oHCHCW9Z60Y8L2z2efDNozH6T/uuSOgWq7dibf0ZFM
tMpNXswdnKmNPmEthDox5dsZN4CgGtIN/qUvNZvhJ324G7INXlYRvhkSgzvXNrxHYV3tNtH3GsYo
mzL+WJbljYrQLu6Mal+6nX8ZctxgSARw+NXMIwrwrlVfEC37BsJiOkV6N+wrT0YbkBrRbSh+cxt5
Rm7F2qD7PG4926JyW2rGNSdWzZ1Jv1sY92zGOl8uDoKzQgISybUlLFcTXgiox9YYm3PTR02o48a2
az1PXDO/WXZ6Z34TE/4BIKb6UCxQNPSlujvAP+61ab9rSVwfc9Qar8gkgithTQmz1uuuVVmSJTFH
+FtLtBX1PFwBEhz7BkHGrkm3RVMdgnwKToU117uMuIGtlS03Vgw3ohn6o1OviEDRG6GNffQegPBP
pJp+MMvlR5sq+ZZPa9gCh+u3qLORweN347YacL206y4GLToJwLXQkmDH3lus9pYL20b/WafmDK/O
bi4jQIOTtiY8rPauImpjDasJUfgZ9dRBMokwS5EiGRGPnf5u5j8GV7tlGTxfxFG2WXIHvfzP4lv1
mfqbzkqYNmiu6ee5rI2HDcPD5mdPuddtxhT8jVdvrULG176oxVlMRBi5wfM7S3x5sr5Cbm9cf71V
TsrKG9Ck8OL3GX+A0ErJobp10xykO//0bd2/Tn6KdXf10klSoZ9ghxaCWzPgCy4GiSOEgExjFC+I
QzVrpuQbRIAC+/L4d5tX2IbF9pG1fEhBrCBv1ez5QP9pMixiJtLwVB8w5ehq54XEiLnBjHDYRUn7
GvgtHDO/tXiIrfIkG+bBRLO3yzi026onJ9AUL2ia6tchjo0rBvXG1bNnh1I91I5iI00RhXYPUk8a
JjsUzeuZe502FGnqbwFl7eNS/NaoPKDEEKMoRCrj1+CM1UeHrDmL9rEvInxPfDhNpqAGok/QUwPC
4yfRAuRZ7uxIui11z7qyb/i85RvcAN6zRJf8ec9ZIdS7GXLx8xSQYG/MfqYqLB4Iq7B8djUIpUjv
weHbyXUCebmRFdgskrEAxnU4PHZH8nrJxN4NVvXZevgt/ChHoMwC3uibGSAG/EmLMjrIxUNvH8L8
pjegMnV/RkiDMbDfsA2A8zWuR9bZ29hFp28Rmi5DvexBKPcaBiyGriEfiV6MEBGFhcp/nev5MUm3
vZJqzLdLPyOKlnfPsJcfZJrbjYOe/AnzP1CgZuScPNc/a9EQnLU08s/OitOpk/5H6wfXKmaatVuN
aSyr6+OCwlJnyL9HgKiHuu//xvvAghPsilCr0vlpxKvo6pE8LlcCscjM18zzL+AfZqLsKeITHP+e
2LWT3RDAl5IkNK0+2rQlJIo8qUlUdMKm6lY5x9qvy42Tut0B6HoJKC5wAN2wGOwhM5+9gqKUWaK5
hXTsa+X0Plme0tjhVH2o5s4+DE0d4PT+Bpep17vo1+I2OzjvrKXBCpHRfsXWsC2cXJxNHBK3Zq23
O3bqwXEAeHZwwIGCO6EkpUVs3noI955TkvTQ7R0R4FMwOeNLNqJR5NFDTCYNO1u8FbnmXr6aeiy9
z65L5H9yGyhi2HzdnIjYMRgdcIx+DtCzDoJ9JCKstwPU1wymvi1b5o2pCx7FyLYuS5NQNiX6+J0V
ZliIdD5jZHjsEYq6G4n446wOUVB1rugWqx8juzMW4rVZxXPsYjKuut1093Ho5luXrDM3vaAS3b2J
CXXrJjtUwtMlhu98jWDCTlrH/qMfMiIPJ/5IMxOdQxs3amty91MRs/9em8h/WoIeHlpnJGHb3zOv
Tc+S7cE5i7x4Z5UQAGBjxxfHte+msGBvBBO/qG7rYGx3Jr+XhKOGY7MZkVwjB8PvH4EzIz8qDJi7
VqShCgNLtJ3V6woE5n8aradehPHosQywy7AkklpRBVJjyoOONAt+DR6y52shQFvM0Iywn8ZwC45E
H6YBHGsxgMaaxTiz48Q4GQVqZp9AP/FDLS+tPb/ocpmgdkTuDu/zaDuvXWQKZkx4+bLszAdo5skM
XkmP9ORigC4K7PICIuM4zjBSgCvderu/ax3+T4WdpDuzr4tlqzBzciXwO+DPQg8jRzgFi3+bMnyr
57jPnwNKc+ekrT8W4EbveG2ANix/yDHO3vUCl5ig++2XET9ulSXw1lRBs+BUzRSW7LzAN55UM7OE
AbAKtF2krkYDHHu1SrUaYM8IpMDcFPZZ3Qa3zbe4EcUpTyqm7Kn3do2TAA+hpAAIrly2JYppsVe6
PBfu1mbKexoNKL0NQAH818Z92vL3kByJnhISrMd0kR8SKTjER/cz1nI7z5sguK94IwDau9Tg20X/
N9NQ32r+YV/TXboxPzRTwzIJKjD10uigp5CEOnicqwW6/F4WlfUNCXkUOaeHmQrnmI3aYyEJsNJb
9UNtr8YDyd96bx2TYJJU63dBsgQnGTu3hFLaNjORVer0AuE/C8S4e/Ftc74aWfI26exSZS2QUZRQ
hleTpjpC1yZt+XtAgT4+FSBE3vR7l4I3WK7K/RSOyOZ/+tEzXoHt+khjazMbAZt52lhx9UU2tLsy
c4MXWADesz6/LSD4XizACC72kPs6Sb9VBAbIV8ZAKyuKqaq7ZGZOzFflADQ17ZD2viR+sjLgL86u
EL21ratyOMKOKN96u2mPE2yRreqaqdeCN26cjWy19olwmf+n692dWYnfs6vNhzLJlgvCHy/DAtjb
9t30WSDl8ixao6EyjBSmN3hZ6DRufaiggVsCdoaWIjGX8/ZWpoY/IhXsSYqMpdh4y5SH7KKfLfIc
zOK7PH/uJWCxH4X7hmlZd8pXzEy14uokCIuT7T3HK260sWb9BDBCrkhS1cxm/KFpVhQm/xlS4+ry
fH3smnMl+FyDDjrdJi8zWgX0bE2Q00ZTi120n3WLwFC+JS1Igeh1akW2F9B53c6CWzROrwiVo26I
592nrobCCCncUG6zYfATDyXvVXBDneijDJLk9HP2W3EGl+UsIcEq70QdqifaqeGSHdVhupBBgoXF
vzc2JWhfvzNREKq0w7xCColl83M5ALcWLV4P0SbVjDWPwKgAixVSVfmOs/Au1YV3n3/bwwiKef3g
2vWO6ugLn+gaqb6ECqqoBqcln/OjujL2Oj4ZZBHFv17frTdRVxlSnzeul2c79S5TtKYpwCJ8trr6
HUSrH5TCiBdsIbmPJzCcv/r1+5vs2DsWqFGrGrBqUvX5q8OELTIlLYzvVDfP64OsNBP/mfU9FeA+
Bd4ZR/Un1dv4P8bOazluZOnWT4QIeHPbls2mFSnK3CA0Ggneezz9/yExs8HNM3Ni31SUA9ANFApV
mbnW8oLHMKoGyEn66uiV5Z9yXDoGYMyXx7g+YamUeKncx+tiLaDRrW4s9e4M1QqaTAR9rLG/MhqA
3eKhHqd0PKp6/UPigSUZCKPuavB12FOhHMmqwUaMqHJS5ni3OYrTe43zCtXgew9y8eg1IU/UhkL0
1CbNizx7O3EfB+w+p7k2mNatIYJvj6U77q3iNnXY/rXI1RM0+fdDI3ZYJ4S6CQ7yuORpSK5E4zPZ
SVZGgRXqPn7lbucVfX6LrqNH9JlklwQgAmNDOVcauyj4BZOZQATCnFN2NPPxXVaOdlCkIBLZNfLb
NTunPdFQdnQj1xubBht1c4jb5Ms86rdy59a7BLR0V1jpdJB7LXclaQv2/60G+coSAyDPRI6QnNSt
w0HKkhgpiiFNFxKiCenj0H2SB78OTbk122iQlhrL564ihv0gt0J+pN7X3J82KPQ9FnRWuVb1R7vI
hkB3ud5fM3f6mcAr45SxGmDUvWhV3oK0DU/5DNC51adP+jJ1yGc7i21nkWMnEhg5vp0KnBMm3AY+
ISvJi//nwu9+g2SRvQLsrof62nN9erDJoFDaG/pBpgD5vnfQjd/YBGSNn1KwvOvNXcMp3r0174Iq
Pt5BAzdeEYGanJuTEebafIzd8LvSZepxu8NMgre64wLp3iYXtX/KELE8yW/p/eoxtWf1BEdjP++b
LLxrB10hzGOZh5bXWo6U3L/WeV05QxwQJgcZCX2cnljCsHVZBoI+Qu1kgrHehs/Swa5mOpj6foCC
7UZG8NhZw82UW2xLqmPuDAgfuUtw5b9e1y7Six8SK+zlBuEKS0DKNvbm+N7VlwBGo7Drhd6G6W2Z
lmUkSXGrK7D+LDOSpc/O0XeqgZiV9MkJFOZI6S/J9ra+G6JrVtrnyhtuvMbcy0hYD0FW4Ky8tYh9
r0+VDXtzhqH7sr3h21iWOikGyyhU+/7UEKR3Dp3oJG2mDHbpsR3/cQhKWZ6a5NZjpLxmP7RL8UPd
OmzLyrb/mnqQlcPBn5qXAKzcLiU8pkgJcuttIpyXD4fuATQNdDaqk35ChwI/PesCeeKDrSMM6jzm
c/vssDZgf3inY7GY1WLXAp3ICUoZ6u5qLbGq81g+54PbnUxzZinR6OpBDQpsNz0EMzscvCfBHUz5
IhdpzkN9CKLy0UG8eHvwclUprq/TVpbKbZh8OKQY0vamR35QBqMk9TJdS05PgC+ZMZgnuftykoJ4
xomYFYZd7wOr38tbAqqdWsm+qx1c42tuQaIk+5YJ1eAjoLpvtmApQm5YFyvpBTs40JB4iW8YE/1z
1BPuDo3JUe6xJPLY42V5AlEue+Qp/SOf9FsvNrKTOo/XxCwhKPO6G5lkNGbtFsxuCXvuISyC9Qtg
tH8Cys8uckJ58pJjpm8XNIwdDX/Og/eEWJy7xiz7if3io3l2ymVEbJOBqqnOheO236e3o3boJ4D3
210sM4eZNFk+M5mbWQffAi4koBJwAV+JSzZYiXvQj0oXfGtATgx4UUbNOq48ZrLYIl63Ok+uc5kI
zMGfewYeCUdxZO8zFMPW1dW6i4q0oMDnpmvrJAyW+qE2EuMk55ff5dvReGn1x9nI25NqGs/yVLdH
K7m8637GxhTtxqKA6R8I+V8btG3iUOTbL+V1Ycf2tESRhu0DMf5HLbNz0PltPtxDyG7eEJpW3Qpq
Z4i66pax8LsMs2x9vvIktjlmezB8oH+lwDPNyasPFgBpaDEcA4WTgpfAZQY/wBB4LLll8mRkWAcq
tkeL8GC/QDfkP5O5dNhm9O1JrgN6me+3m7C1Sk66/P9PxVptBL10v0318mOkuK7Ft7Lk1so5QvaD
BS3EDLLQVTr7RkVjUbrIZdcll2RR2ORVW7P4tf8Kq18/lPI7360y1mPL3N0TFnCHQxB5DD70sn7F
OYLpWl6TuYAOZh9M5ne4VrAnh31yUzRhqB6l+5r1ly9oRDBIF6TrOk5GqqzotmSrm+YMl4MGU6RG
mNiyCJO/syVrlKSU361l119fziNInPuxgNetJ98Qnn6y8VLNe/h6C5xQf7jyQ8z6Vnd19SLLMlnU
SU6S9dTLslCKOILgvA4AgGydpctWlNyWbI9xq9uu8eHYKP/cQdTBHMacKRNnRyBAfiNlefO44wnb
+KV9/fFzqRW7SBnUd8tIeYTryJt/BADtLzJcI5h0CZpenkHYdVBuyEj556wcvU5VBOU0N26ZHj5C
QQKQItsW7gMmRAAe0ro1bHtAaZBk6yfFwf85aHV+WX/9MpJXsMf2zqzrmXUwS62n5x3+k/+8d5Jb
e0n2Y1kOWs/6rtfHC3w8StFwbLT2qzZDNSvzyrZ6kGP/qW7rIq3rOluyWyLPYytKTo7717O+285I
b+n44VL/VPfhrB+uFCwTPkJzdReC6FtecTSc8VVU87pXlRdeEkwpgDOBEbF5X8xsW7LVzRmaoMDv
6FO1Btm1k0y3cvKt67sWyfpmQIQQLvh1RMvLIu/J9rJsL9W/1m2HyXsn/f6p7n89lT/nC7i/iIn2
Gw8uCm0sa5e1sHy4tmTdyW7ld7aKf+r+oW7dTyynXa8g5/nQZ73CkHh3mjL8Vjsv3MvUIHtQyW3f
aJlDtqLktgXZ1vlD3Yei9PN7CAP6n1oNJUJS2AD5eDnxvbO8lSG8ZqVWyjOmbLbVWZWddK942aZ3
gqmAjW9lZV5g5FKWmZ+1UIBFycosdzUd+YHVznuZHrD+Q8nawAz8F1xtnTRsFRuCzC5FOQPChPzt
8E/T7TYUHNn0b322YbDVfRguUpTWMWhSTBYuSK9Bnc1D5+jpvJf9b0KAAeaiZHwN2iE6rW+83JQt
WafVrSy361+L0rC9ulIMMKT8NX1L+cMZpG7OEmIntITXaJvs14X12i7PZzuyQauEzVt2sTCMGIuF
5N3Ocesmx0oiC4OtKLkP/WQS3ere/XFp+XDI4FXKcTbuiQp8qoFSoBogPbCUGxqRHMuHq0QRr32R
qcvPkiy7kTtTJn2e3cyqs2syBN3lZd+e6PruvzNmvlsqbF0lJ483Knosemun1ciVO5CeGHEETYoO
V/YweyXuGNhctOlBXtHVTikjYJz1uPkqL/JfVq1aDY5IZ+M6aXAO5nl2SaAIBiUOaE2SusFbudvK
vhUo8J+F1q5ceIed2UKAjAl5s3xYuhacTd2/CmbbwgEQqXDXyF2V51JnQJn0qngtY3AmgifXlwc8
t5DutKs988Ptl5v67hGtW9f1rsueRbLrax7hnJw9czrKXZbLbon8gK0oN/ZD3bqrk5aPYM6tpzRv
f0kPQ31vI623Q8YQqbgg99+6Ih7PBkSARx3ELEWgZxCQFhd0Jmm1dHxnhgNNz9LqeYR56kmCdlMd
vERadtaWc6hJnd2XQd3upNfcZeONMpfmQe0zgvSGodg1Ea+6JF7mmnvbI8BTI6boLk3ckxqFVn6E
MgjBZXb2R6ySRA1PzqXRg+YRTBa+ZkhjAZ5nDupFsXqX+uPrEtH+KYAG9hP4m/oAa9wIKwdFqcsg
PMoS3BP1CAtEbFfpp9hzYBY0u/sphgvBIWzhpOPbP3uWPz+lVfMTvONNb2rl25ibqGql/ve8ZEle
owN/6wcqkeJZ89p7s/XDw1qPZ9cPcDhoLew4w7ALmrr+Us/E9LIlLz/ramrvYdQhvCqCtkstFlkA
E1PynFsV/E2qCpVRjJOpKYnjRoixehiXFkxJiAkMKAqEiXZuCrt8mKekepCcJFlROPCe5TnEwhjh
rSIODmUF/ZA/Dd9MnGfnVl2o/DK1MpAjgYnjsBiAd67Pzi0uYlivVQCfho+QqAqD4aHNCmKCvHZg
P9wU7i2RGrjXPIztLaxfUz9FT8OSAHSJnnw1+Q6tpnKRqjJDpBveRVi5CojPDAtvjRM8NbBhP6l4
Qp9SRdP20zgG7CBoiG2P0KrU5l7mSIqiIbubhqF70JLOe5yXpM4I27MZW6Cr6bE1hHqW7rXSQRVt
wDtjTojNjaMOL4z/a0qi+WEtEc0B86/DmNuOryLLe4RlJtpXYbuD99Q4OpplHqapyeF4I5i+MDTz
1nYIdSasVTvotp60O6TgocFAAbz0wvKuAmp31yzJVmR8npMCG+oAtZENNq3Ub/PZTI29ZhrarSTF
FPxdWfSVsp88UO5emGJshtTgtfcJGHXtsf+WDPlXA1c6ceHA/Xm3TPDMRCYSrVBUsMT08y/cnV/C
PNG/TU1CtAKEOK/BmBF2DQ/W46zhS7amxLpWbt7f6n3c3qRpXDzwCDQg/636qRkVBleWmveq0b/W
sAbdu1HyONhVA/RVqT/FPY4jB7LHoxSlAVfoZ+jX82M97nqEO3bT0j3WUkT5YmK5luPwYFPlKMBu
mTMO7w628u9OOptXOVXdmNqD44U3gMNQ6sygRTvxwakO2y9og+R3GM7Jet7amNvHpmuPuQqtzd5H
YrkPsheECmeM9kXDXtk2rwAtmk9gz/sHTMcXKSG0235CtA4wVDZC1rT0kDrHKD8elLivqgsfF6qB
BGoD+8FisWQVEHR38Kf1d/WAWblMYTuRBgcmiws0mAnRbNwK3VTaM2Sb2l6KcnuyVF0+VQ4xYcv9
sceRQJdqWejFZ3v8vf6dNMn9s13UYM6W+wfrNBF52eShT8+YGQcT5hTJSlIFMwj3rSyjbWyhkHxX
Kc3S0gHuOAyPBM4QgRcMO+K6kFQoKyYlvf5a10F409tDAMd7WH0vy5O0x0NYn1Id1qZqVhwM1oqL
Wjj2wEsTRMFdtyRDAu+Ja/jndw19nyIn8xb4dnwEwhBfyzFDw3BJJCd1JrtsJBtsGNViLWrQG/yX
jnLI2ns7uhsRB/xfDkndgfgKVTt/PE3bFZDcPo8PpYo1cP/h10lvuchUlHpzl7YLjgK3o2m1IGBh
pLyPliSHYOJeipPvw1gY+QPgdTXGuL40lyrM5butk+RQ0Lvy4evwI3Nw7GJVCcvKQxNjUpRb580i
FB9mKWn9cKgU5cItrKM3DkTg66FytXdHZLp57EoCND42LL9qKmPAjs9zYX9NkSclcml202s7VenV
HSMCTjSYN7sMP6OKt+KYFKH2opbhcOfq9R95qKkvg12oL3pYP3RMsA/4pkG6QDrI16834P9y6la/
2oSWvLkZp8KZU96nsBm8RZXyBTxy8CiNZhnc+0VsP0kbkcLHFEDdp3zpOdZvyaCZr5ofFZ+15CJd
+OZkL2rTAL98COt0uusDLb0flwRyP33YmUlN1m7mHXM20XhLUfoANMWR47u/1GRAvdTFdglyKX3L
vBoebc1o91I0+ma4MVBNPZSmBSP+zra6/hMyVlAXWaN+jABUvjU9sggqeL3zgq98IxSsPNiZb96M
SGY+lfb4SghN980qf8xu436xFLe9zcoI6iRb7741M4EUqmPlT5DowKUb9r8Dx26/EbKlH+YYFXG7
8V81gs/gsG0H4j3JxWF7nJGGBS/8dxWwyL8aP9TplkNUbDbflYNXH9FrK2GYc4rXTLHs2ybtJji3
++JVBzH9Cen3nTQqhLG9EoHxBSSvei9Vtt/gX3CH8izFETaJi+ZNyV6KdeyaTzNeOinJGbtBvVfh
etNBRF+DaSYuobBC41rDFQMsuvZhYbPze4zucXcgFg9aT6hlj5U/OLfS0re+dzS1wWLcoXYy+8w8
EMZEb71a9XswPtGtFJ1ItQlTiPqrFG2EiNCB1P07Kc7K9MPlm/8gpanPnpiv8ycjJr7HH4ObMBqU
5zRr1fvIB0Yc+shVDXn1RKDPEdqJ/rn02s9J3KpXghWGZ11veVViWOWrxL2TDlIPL+KpVOrsQaok
MWE5imwADHWnI7haoB6b2cGzdI+Boz3l5nPTFCe3cysEC+sjNObl1Z6c4hp1gOUWsuDyqqgkTVe5
0Myq0yH2ekjH7ah5DDUHKfDJeoUhLP2mWpV3hDezvJEiGB1C6vXirTRHKCmNnliCpZvWT/4OTj+i
avIRdWW1JVC8Sr8RRZ2dgeM7Jx3fxzfbMq65q1gvZpg592ViEWCxdGsn9ddEtOSFT5t2z7JOQ42I
nLsks5b6eyx4DfG7f9dtXSRnKe2vqte18z8dr7cEwHR2/FiPc/MwKhXh0oUL9R1RXSZfol+56n82
x8F+a5wRfqBcL+6y0LBhNq5SIuKG+Utfuc/SdTTSuzoyvK91k6sHt46t+7T0EGCpa9hS4IX9DBzp
pwL51TEu9i5hQ3dqyUvljvGPTiNAzDLc5tEzu+BWsZ3kHKWh+gKrSr2T0zvzV7X0mp8dfiPCiMwY
HsbJuMFmW8K6W1rPng3nOK+7A7Gllu+SrC5gxoWj6q5kTr2zy/DQ+3p8W0NO/lfD2keay60WHAnB
z9D4H9Q5UOODtIfEPd7J2WLHpdKugBNWjnlZi9Kse1oynni1o7VnoOnPlplYZ9UewG5vp7Ac82oT
Xn7rhJZyTLVCR5ZqcG4s4n0vaN00d5phOic7yaanCR2XQ9+qzWfeRpXQH9f5ztr5GW4e5XfjvbpD
wpJ0LKzT84vdFuZPMImQRZrM84w+XtoscQCpBPOxrqr6Idbb+sY0quE2clsLdV+/RJagc+DHIliV
iQ9kpl5Ci+X3/rc4GD8nkan8Uoi0XC+U5RpUcYX155QOP0JFcb5qdpPBdqzNL6ENNzhLlOARCLV7
zhZScVXx02ufxtYZc0D66AIFIsa5sbCfMZHZ/hx+YwL+DvhQ+VMP0EEmOokVNovwJHDNXxnMyHrX
vwZIczTtp74jZhme4ubVa9kTdn2lPRK30RGeg8ISuCvngHHN92903UCDanQWSgM1RS1O67Kr5Byn
xgUIBcJ9l0Drgn7NJ80ZvNc89b5qU6zcm73ncQ+g763DtL6VYmfAPJc7cXfR4x5iKo112aUrCXUr
Gtf7HABI31VDqN73Vel/jur5m24F+oOU5iUC3NGtR+nqac410iz/SUphH5zbtEw/mYXuf/ZnfImF
1byUhuN89s+jnznfYj6V53ZU27PTDsH3Qj/XQ21/L4nIQjKnqm+GYCi+InO3763I/cQ+8g6Rh+Kh
9hXI8wPAG10faru1bmmICjzOKOsuSJbxDNnRxEsE8ZoRGb9E7tCCTC10gu7z1qExauNQ2Z11GpAU
fOiWhIExHRq0kQ9SlAYctsVDM6O2hWT1lWAnrhx0FdENCI7usN0VD8aS2FDxXl3FuM+dav6EFeBr
V0bT9ylaAj1a8BzwQEG5l+pf43mYvo91ZO3HpT5a6v+7vwvl0tbfd33OQ3javglcCN/+Pv9W/2/n
/+/+cl29GkBue+bRzK14P7Bhfy6HqX7WHVM/20sddBn1szTkbH7XOukCUWTzXC51H47lywmdleKd
Y51voiTWgrb0qkY9MTKyv+pU5KO93Dxt3aRxjD1vV9fgDYLyUclaC8AkmK9Rq4fg6PCuH3p4bA7Z
qBWPkowmz6vo3/Sd1lRHPUzUu6ACiMckJQUY2tW7dkmkaBsKoPu1nFWHnu0aXI9/t0r9VpQjpA5u
u2seEdC2Va1n2sopk948uo8lt+tHj/wHjGTetwQ8E4OqzC+eD5ZUH51Pk917PwwI6LAWesOj5boI
jibwrRSpGuF9BU0M8PjSlMrJ0L35C4wMw7njrEJ4+gYs6yLXCDPC+fqqte5RwvYe/E7D0bWcG/GK
R5279pm4EQvVAcM46U073up1CGf3IrgjijqruI4VFoBz2XxJgyQ9XN1HlyArkOi9czFTs4Rcp/Wf
MydRniGI7g76jYeMWDLPcLoYcMdAQu6YO5Yg4GLisT4rVdaf2fxBi2/8rsz2OxQjw5coRgk+6dr+
MWp67UaN2+zij6n5EAY6mhhKOb+lYfqboMPsNweHyMHfKqYJOxbSv8/oyZyNsQseqqJpnoslMVSW
h2EBXeLSwdAXKFJDyIbVlg9aCi4eymT1OHhF9yD9pRsCT0dEIycE0CCnSRZNdkLm0ZLtk+cAsg50
1Zr0CdIhBCIshNGMTh1P6KDVD1bQJecKaM19kgGqMEZzvnNcIotBx9tXJxuiSwGV8dUzI+uC2aO4
9aZ5uM2qcbwoalReM6NA2Mfvo7uk8aF4Ghz3LikntF5rjCRRl/inuG1VFBjU+uR6xQjQFdJlCKD6
J/wT5TGNne7Zh+0J3mBiB5lxiAaq+v5l7pD6Qdx5fI0s6JE7c9d3IUapoFA/N/ig9+GoGm+j68Ll
De/pF7Rn+l0VTeO9jw4VFNR5eqimMIIJC/44vk0APvx0/iNp3KOPHtlXvNcNvDbRgrWfoxdiSX9H
tjr/oSTGHxh+gZdbAYbywNVPWcvH2R/Mc7+cwY3R7yAmtkTiYWRDZU+QdBJi8kdBXKLemT88Yg3Y
AmbDFW7U8alGSH1h458hXavvPWvqoELmDWBnVN5kjQaRDOR940MMWwuL8vEmN5Xo1Vc858HRQNOK
EHxo9kDuLH+46dNh+mra7J00LXh1C94UbcoLaAPU8WtEAOAxKIf+Ro7S4+RSG4N2mzvacMCWWNyC
CIrZqi6RwZaHIIff7tYqc4IQUbpI7l2lvbRI5ceWrfuYCT8hF9jOI3VV5YJDw4G3z1AMfLDKFinH
VuneOgQsb0dfzaCv4JZk8G1jtxxAeixFGO2849QW6FwuRd2cAC2ZVnGRop/W2g50YrxD5AGQnO2w
KVgSPQ/ReyrNqbyOXlKhYEFOkq2P5KQOpXF6NzohSkNONNb/cNwMYVQJQP2/zi3Fd5d20BG4sBLa
vavbDpHrj1E532bp12YKw1fmXH9XxI510X2wFX1uvKie45+NIVT2c85jdrwifrKr4kZKcpBpeC9t
l3n3lqXcQF00P3hdA6Swzdsv/ehUO2Nwgh9toLwCKPL+NDXtlLtMB/CA7wMt1yM6QMrbZfFvjBmP
sIPEf1RRHfPZadqvi9z9PrG68h4791WFxP0eoEB1n2tVeILOdN4lplrdbw3SygLrr34mkjxF6+zV
7o0QGZSblzPIIdJxK/b26OycocZn+Z+LfDi1MibghXT/LSVGFcLM5SLbCaSYDuoNzq/49uAOinPX
jQECREiHovii9CEQEt15MmFyfErtZfbVCiIMzNBd60D6IqmUujcOpoJ7R0W4JFah+l+LSx1K3cN9
tCRSRwimdkQXDS/I0ro1SD+pq2o1O5kDqgBSbG0jP0bQwhy6eMK8X9V/RAAXvEKtv2nBBPytL6c3
p2TTXk+N/5LPeX8gVKx/1rsYNkxnzB5dA1KVGBK3+8nqh5uCqFoYHCNi9pGtulipByfIMosPjho9
5KlanTL2uk8qXLtYDLBep1atYFgvss/8unCPzdv9ktgwoFizaX5HU/Sr36T2z9Lyb1UMmQFMOOCa
kjphKf25KFsb+j6MDDg0ut/j5N35eV78NJr4h2JipWa2JICeqCHL6lHDMqFasKD0zOZs+OzXQwOn
ORsIaR2dsLyGGVBAac2R8Lzz+7nZSWuchhmal3DKSevU2ulDrZjfk+VMeDzyx7SuXqQtNl1sThAt
sSaPHstWVR5ilITIB9YcPUpOEjULvs26Wl22KsmhhhoeYnR81qO2VtXJnHOMI2ondU4TQjfpNuBO
IQfdb/2266hDdt+YhX3rzzp95xhVKpBIL2PilbiIfJwnWqpdPbfTrio4KjDrkXZOZ6hipEGS0YU1
aK8sfWpFmarTdozmKz/LuYTZ7j+nedfFcmIwZHLy7Ww9Mh373pnKw3peafbTmEu86znbirJHDss8
GLYHEGw5vTLUQARBsL47UBrWS8oPDDPVP3mm+bbWGfILtotPXsIQ9J1OvTRhe/jH/7T1/uu82p9Z
AG/D+huWuyC5dz92+XHrb5KW9aJdmT3GELsCFT9bratei6WbdPDNGjOPZKVFkkluv2RNt4O6YfjD
wyN0r3TDidUGcmpjc98kUbWvEbAIIqBmQZP/sIpmgkOPmMZevdihP58dr/tFWO50SCFWVKOfvZ4g
HWna6FF48IN5Q3cJ0/bPOvO9E2umqwuFaVTp0UGzp4XK1vtpK0hkx91OqZnIIZo1ocN3PWyMDepW
bp28sc+8AYT32Wx6b9fz2sHrMb3WfkVwcfdZC0ZOBswPRuzkoVebOycGf1kR9YRB55hi3SpM/UdY
DHcKXs+pQBJxgoKhXBx+hYLTIQHvewOOmG2ql1wjRXuu20R5UmO2vCV6Rk+VfzVZiyAvt1QNYw9M
Kk3u1zoNEZfdXAzZZTsqwJJ3yGool9BNVZ6kAQzaj3YGcVW1PVDO+aWpXprUHJ4GFkKtU8OFnrMl
H2ZCRiAvi/khwWelRGQFhRxkD6rOgdmhHXcjUFPTI97QSh96bUQBbEmm1H+uB3D8WXF1gsEi6p+k
wFq8B2M2nvQCrjGpy2FgOM+orGEw/buum1lIQGmqnytU9ArX8h+zJYGOwiud6qm1oWtKW3hxRtYw
T/OSRKlR3riTM+2kyAxiPMWwUQAYataqrb6xzS+R1Rq3UuUqlQ4v2TgjF9oUR6mTxNB9HTcRnI3S
5V0DjHnG1KwXlmpLL/DvTkV+kQtLnR8OO9trjUM71Xislx8pjVGi5lfLhoBwqbIwqz84jnIYgjB+
LspjASD4qdW06Bmf+e8xqvzLoBn3EJGndyNiVU+SuDNc/9BaWaetLp36HBE3mPkTVYkVII2+geZ1
d5tYifWEsd9aj+0i+zgXPupHYdugouWyafNTNIZmq3TPaxmFpOpUF6m5J86X9rC09OuyeI4b93H2
WB30c4WvqOrMJ89LlEcrugZLwYjiv5LRqr91WC1vJzNdtoXgfVD/IzBj6zcmsBylM1OvnMhRCxvt
iugJwbvuoSymwzqi5jIKiDVud7AiN49FnQXPJkayZz0uXko/GK/STRKWZPoOWaDyRorSV4Nl/WBV
RI7LUVIHoiIFkpDcs4cb954aeE9pbnhP8HLPt4bRfQ/8GpaQpV53sh4lqXjnxy7If+kGA+YFz314
Lz1Y+T2pkWZco5nxV0xRe6MEnv0EWNR5QkGsOmqhi5bBODtP0qC1kHuqJc4ZKUoDhCnmQ5WyYER5
Q4E5NmxxJRvGvo+Yf5Peutv6hthOETNrnHOqV/HJnYiYgM4yfC5BQxyQZ0mOhgMz2t5pK/9keAbM
4fC3PEP1HD2bbQM21EiwH4zYQ10jRVRo0TKRhLXLjFoWap76PLLaKAPk8BTEQvyFqc+HePiv3FKE
X+9L3qLlh7aGR/zdIq3iIw59KznkmjP817ftghLqlhBGyUkySKDkkrCpJXBSKqGu7c6ejsd7jCF8
KabXcA28WuK8VZbd9VdVnzGztOxiF+DDlrBGBuog5UxQD72ZfTEX4FG3IGnq5SegTQTyyBb8kVVB
7AYbJEYBeHdvJdGrdpwROKoX/o3/ZPXU+xklOhwYTQ7tozT3/QxCVLIxtDNQ/icxbg6I83HawbK3
3jF3QoIkgWckdm1ciHIX12bIXq6LVeYM9wlyByDMgC+YR2UyFCB23a+pM//0YYtIi+o8Iv91sLSX
AF3H26Lrvzrc1muEHNip1czv4WR6x3GJqk04TeFdmXGyo/zf7W5LTp4APqzwaAbcKwWVtKva6Yc6
CcybFqG2W9soyovNJiGp4nqnqN15MO3PKf/askYQ+oA6VJ4wQ0CrWZO7ENLPinWIa0DMCygtXyKu
neVhSS6DtOFYQQvCd7fXbhuYLYLKxtFllDDxJel49+7GAFHmvtleA4Wio+0VJfOx92Nwq0Lrp5mF
ytGw7oqhHm+b0B7WxDCj8dbXlzuXTd8zTa9ugfxWt15eQTou2dz1eu0oWZFelZwkieNXRDt5sGEs
sfPFIsdSGhUAHRYd/ziwSs/JL1EGEcCCEV3+piTyh7dilxkwy2joZvoLhmleYhTldhSCOZVsO2Pw
yjNnOmxPRsbpVpScpw3IWwHgZfIu4AkkMZawvy2xOjM8d6Z1TZbYexkHkkRLccDFcZqj5k6qSt9C
3CFwWY2IrEEviga20vN8+6L4lGpNjfqokYMBW1Bja9bp9OGSQPIFSJ57uvBDVCYyBpJIMY5gIdYi
5XfNknK4IgzZ7ubG6VFFUeLx6rjFwUCmqy3GaRdkSOuG6FMfVLdiF6Or/hnbz59eOr5q5UKsy3oE
3dgCwTmg9BOu86Oe9eBGk/usqMIdHGU4SucyvLOJhbkP/G6Pv73ZDVP2kGl8InKvsg4eLKtXtWr3
TBklLnQsi2XVXaAbWLa2s/oM+l6/mQcUhGwXTVrnS1u3+cnECUMUe9ejxdIEp6hFiNLMd0qf4R8h
TPDAB5dJI340dc3eT9qkHH2lRRam109w/0NPN382zPSSlyX2OySJosb8Vg0VmoVTeoJ+KTpaAP2K
trsLg1rd8XEEmRwWxaEBkBF2dxC/Ek8S49JVVFyvQYxRBSzVHlK26DRUi0Z0axCFi4kC5/R+LvUB
fWO3OZRQVDQutsZ+/N043Bi395BK4fi59+6CKYn3EQJbfh6r8JoiURppmKt7FeJbI4YdH9HMqv8d
+yCyVSKp9uNsuWcfrhulbG9aPeQmwEMXmTZ32gzBijeDSVzM8Oa5i+kSIUjWY82fDp/uZW7RNLhj
HPuSJ2dDmQACK8T7d4NyZkUx7/E/fmfxHB7dCfx+qdgJ3ESE6bgza08TbI4LPRrhm/zxIPemm8R9
HqFAusHjqd4RTIt6hosCg5rzoEtQumDmuwDCYDdwVbS2OhPOKVBPofK79dGWqcf7ZQTpsd3ep+H8
y6Jxnzd8KCs22YrjPxR697PKYEfSeUX32tAj1jQN+BtDB8UcNTYPGETviqRBAdcGJwaC+5BiTjBM
QOFzoqZ7u10oReBa3o16+8Xne3GA5XWHLjP6oBkuHJdr2ZUXwQkx93uiciYYvaz7rlJOWdD4zxOM
63Pl/lGmqOoFavBj6pVT67IRHLT+sCwAe9sIr8TKnSwv/FOBh3VXjGgTa+P81aswWGCA1JRfDhKJ
8BoZ0cXQsOR5sfoM44K7N6b04If966S5J4RwCR8JCcVSTBVvKzskJfmZVFp3mquxO0xhWp4U9y1U
8nxnxZl/rNMc+0yfnyxbKe7mkBMOLZbBSNMegzFuoaacLp36g51/uPcmpz929UuTINVao9eFPf9o
e+U3re2hZ4EgyTUQPW77NyJy/4+r81puFei29RNRRWjSrUBCshWc0w3ltMg5dMPTn0/+9z5/1b5Z
tSxjyZagmT3mmN+wgB3laUCKZ7WhGjSCFf7qxicwdTMuqtrkbrq3haZvZpBdTi5eAIl1ApMkmK+S
+qjTwzonfcWDGKob096wEpvvLa+JP3/GSdcDdWp+8vVtNQvga2X6jTm3CgfzmQjF5xm/JF0XaKny
1geZeu1tjGryQrQ2tUwukhkmYCc2/yHfgDBx3nNpnxtF0770j8LksMqQJ0un+mdNz7czqcNjOxzj
dSJAtl4i4nkd0mXrdL98kZyNXv1U1NOHMREor4/Lncip/Kf1iuttEAKJRqfRJ1ihayCTE55hwIYJ
50TQNxNAsPxz5k3a9C2hwJqlHVpFkZUKowvGiPdeD0sXwZ9IgVur3fWVHd+TbThuae3kgercZ0dV
oVVPLAQaGNqyfCPjvgwNn4b30I/ZZhiqV/yiDDmO7KFVkZGXhHvT6QkSvubE4oxW20ErX4D534NO
8zbD6+xAoOuygrl7efAy86fRip8qM7+HziIssIfMr7OHQuGOajktO6+iWZAZeNm9Eh9RuiRvBiqo
qoD9yaV51PPu3F2Fqnq5NmJ/rcElekHyC6dYZYdZbODe9VulOddx5/Yyp/kmaxzUkqtRt0vUoTG4
KVR4hBzgfbBeWDWdJMiNQ19lFxcjxqYtm3NVNP8qyz10nfM5ZGy8lLhLvbIKhV7uMaqgB8UjeS0y
Zq7ekzcjaWYJqOqww4G+nawcIo+ci9DRSKM3tXHZaHatwtjSvj3IRmk8Y0TPrK0gVMocXSdaVP9E
zBtt6EpEqACRvaJkpvVzrfSdINV756UO/mE8K5nNaaY1b77e5DdzkKTelSH2MFsptPHyZVnHMoQ/
85T263ejnFezWe5nJzArp9s5iTqtoDkLB/LcQP6k4TinBoy11wxwBhuTjpoYDkUcY9N2IplpoZeR
df++ZO2Hn5RPTjsdlYOnUZcv6VjuBzw4heKcyMdhB5INNM18TAEHYmgDjNaXdli07MC1PrR6rk+o
8na574ZGIuIuMOPgQwMNILsisT+WUX2QTV1t3FJ7HjxANmNmvg9V8S3B6Vmdeme+7BfbLr5YK1rn
7DCJ6mlhjDwo9eahnYCXZ3CY5gJHNe/HoyBELGpoA+D5s9COhjWiAQlMbTgk03RPphEZgh76uBzd
30EMoCm4w5KxTdR7LUD+AlDeaEISeanXYJvKoznW9wVono2xSnsrfD9Sjn94rwYAfdCGDo2yR3j7
BWb5BXtESo4maey3hGI0Z+aGsfC5YNNNrsg2RtlBFR7tb70aj4Uu3yZ+KbZ+rxkmDEif5Yvfa7es
fI+Yy9rNNLm89cnZIJm+sc1ozOVeNfFu2A+y3g28LSwS7PzpHaoNvb2M+l+CAnbbc4ZKtR/JU9MH
gsWUfywaWJ+TVdBPqXcy4+qVXvxblkQoF/jTatW/OtN4NP3xbvLKgDyH+3ZMPuyKfSMjZEQ3yPLd
ZaYePmkzB7RmSHkQRH+unBt0BMDG15QNvSGpaNTWs3QMxlMk2GccfHbLTXUmerSnDsh0tCoul+nV
GRGV19JTGzg8lzJXw6ZzIQLqAsORVSVPjVP+tqPqN9VYyrDzJxIjGTrsU/0w6/6Da1FELink7DqZ
b62BKrud4o9p5LpbJ3PnAPN2h/lkod5BTilCEHeOVtIN7WJQoninQO6+wiDE6JQgoVloh/1s8Sa7
vI1Enqws6EYVTqbrM/DveZs5l1VYPQ4VjKi50PSdacFsGPrsgQD4MYZtzw2OSvLe/9HVNB0NQGTs
xuy9F49PmljAbvrThxghjS9ahu9l+ugHf5fMIEWHjIxiv/DDEomgp8FRYowPa13j4qEI60QedAmK
wKTrFYp1sa/W2TsQMvnqZsB7uINPc/tjjNTGi+TybODr5NlRaA0JcxKGYs7p0mUPBstPyHQSriby
e9asOyZZ84+Q0XQjjIm2kvUcDx5BJfWXAbnOW3umJAwSweLMI5+zPk1Jd+tQLCZjfZ59mobki4C6
OjFA9EKt/eLRtAjs5JoVYarvxWYHUHizOns+txpnCQtvuiYMcjd3CJDKBziq3WthdlwdMnD6Vb/Y
c6UoxstiIzxqMKfEt5Fk/2b07PHWbq6ELFvBe1Py2W7k1jBtRWFFaEbmwnZwpjtNqvaQacWdlVCQ
k0lbm3YdWShTXbdKCtp0jhjStganChGEnp00+YJvBTu1wLOXGh1XACeN9g/R7zNrikPsWIpk4JFu
5blqwZiBuBebErftfrWTPhwgYvoyD/LVPvWTjzd1+rW1G6KWjxnBrDUiNMBHvHdFu2WU8S6fhdjp
dfcOZOFmqleIz80V0fzRCYKrlW8wrN+kz61wqYTwQHmIBJtOT6g7mwzMJBb02oswLdlEQ7oyyB2G
e5yFqRD7M59AQM5yIbPdMXfCWp5M3Tl2OVdgyjtcCEIl6Er+2m48h+UIcbjapoYTZY76WNUNzpnn
EkfqhlyQblsZvE9EiZ+ZxMA2srJfd5hVGperBG+/apD5rt62AHrImzncasbOIfBo49vao2jEbgZw
e12kmg0cVEahFgzU0ZUuR/pHwcKmWbegA9/n1PoyHW3ZxeYMLJkRUoiGbE/LErwdFaHtc/Y3GrMD
FCbEJqbMr1Djj1kKI6mw/lnOWG8chdxvQ01i3URCtMELmvp95ukmVDk3LEg53Wg+Z4lrm58ILr9k
KLe3c0HX2qRxvxBVVJjGA8C+KsQqwwClZYR60djXH9hmaMShadLY94pI2HBpDaX2rjF71AF5G4Ca
G6CnjG+50YGjHm+1jLOt6cVmKNvnvKwZR3JuAGOGa0P9LEefVF9Eio1TppEkcRxq53p2sLC34mcx
/O+2WvMQI1vLaTrdu7V8dwf5DUl0vy5L4JjGR6MyG1qyBNHL8EWsehs+iawD+iB6Kx7nwr2fBo+x
jLw6zd5EA6XTaWT777k9kmhfWU/x+DAJHVQ3DFESxEjc0d04VGl9Km1xFIbDpZuM5DnRx+h199Ky
65ibWoZppt8ROPJszqRi+lO9S9LlIY3tGS+ge09DhQCXPIbZvL55/oPnaJhEzCuLrxpVMI45BTYF
Jvi6JMzNJlyg2BJzvpn7iX5DGmltfarLZ7B5Ps3OeM85GfRtam1VbrATmw0ONbN6q5mOFXg3QwKw
E9EP7wLZ4P6E56R2t7LT37SypNUymVGsYO6pmDC8Egxa505BMo/faYf13rYO1BdDXVJgSHdjU1Wy
+5IXvThQSdtQh0tSqjI/MJrZ4WXIQyh9LYjx5tadZQSel/8sbvqW0qdclqkKtBk2YO6by8FdXhuR
ldvYjEpBQ7pmDpUZ1GTrkAPTiOmtqJOrQs3OP8751HynD7gh0CvpDZRW8uq0KGeIdHGKZ6W4e9uk
eu9aSckxOyNtwoH2cEpItO/6MJR/2piMjCJtz2OS7iyCRHb+om7bwvwqNQZ20xzy+5U31I3fOJKe
aYg3Ow2Pyqbjit/6msve0OdSknI418vOhwK8LMjt+Lm6MC4S6GwNY4EdkwglXa18YPavjNFCsuyn
icuj7mpAzfOWZKHYpvWUDfsUwMYG05K76RvzR1pgp8pnw3HrKGmMD9fQ9u6q0E983DxW+9M0oE7h
df/Am/mkopa7zkzPK8hhyL5FEZAGC4VgvfQpEa53irsplyIDh/Unlhis3/M/8i3PsU/EcsYaZRB0
Xs3ui2+o26UHRgJnjix5q7/Mvfis+bBAotxnhW9G2jVyOW2XY2nrUN+zetplGfs0ndq/beUL1yg2
EEz11+XQ2fbJEvFzdMGnBPBteiBW6LkwTC0kASt6YZA03sguxj3046vXzrNe0baf3Gqi2sSYaq84
zoiuZnTitix8tqksUbFFwcu1ickWrbfrsde864750Rl4qSo8Ewi2Dw1v3qaW1r1WFkiGwnqb6Vsa
iZxD0n+uPBU/Oaa2eEpWZ2+UFOgiIZSP1YkKANIee1jPhN3aTRZGY0jCCFZ3fprct78svDGdH8lk
pUrn+1KwU3N65mlySSyK0N/SnqCGxWzIg5JPAEjLHR6uu9ydj7QVGPTTyrMokzFkE3iUV3LrYj0a
n0ntfbrT8DLonJiF/UL2xaPp1KFIyCkkAhgKOEGyy83Qc7Uw1oVDfD9Y+ts02l+aO6Mr43QbLLLr
ch0xJuf+766ZxcTEfOimc9HBAWcBwAZ3hTcb7/F18+ppyXGFVAhS+1iYzopwN3y3ndp1rvZSEkm8
cVNLBrKh8NZt3AwxZwtVzFQ3PqPiQt/Yorxp4vGrFoxQpNMKlBL7Uz89uqW4tSpnCExtoqaqsd/r
AKpVrmmhuObzTr6xZRScKPq8+U6rdA+44qbP0p1e2D+p16NT9XQBSVIlSjGLzKU9Fw6Bon1XHtqZ
yNRJb7e4wj8LY8AuapLQbWfbvKDxnI/43+IacLC95Ve4ndKLm9WYhOWx1gz4To6Rbhh6jKX1EI+M
UMTxv7XWnkyihJTTpE9a8QEzsbZXM9ASHTeWNM8L7LHQGo1vdxoPpp89NpLOOhOAP2N8fbPT8mMx
5teiZq6atAXoVw1/cybPSyFPTY49L04+KSE+CVZNN24z7+x2+Zja61yezo1cq3wcgWsDe9zEbUdt
flUqVUQXLw2tBWlWz0wC4E3UhPTDt0mkKIb6WJXEKTX2Q+VJQQdde18TedQ7ENJ+fTJZwoXrRWPT
eEElgdzV4zaT2VtW9iL419ntt22VX3Hb4rU0m/sKWuPoViwuTk/akj2Cx7tda7mNyY/H5cSsttHe
Mmf0aGoz5nQmf5my2C8SLGFKNmie64h6Uz1zNuI5X4UV6vRUYXAlzILUMtCDcVU5SYlZsVsT95YJ
yk9HdB/lul5mOF+01ZwTV8irU0Br06bQrxs8mF4SmX0euHLCcKyRFpWvZ4aXbqDWrlFnW1sbvAH3
H4M8yjLwTK6uedXnPZkOUPSxgStvArLOH9Va/oNyEW9c9JSNRUXHWVyfrPJlEkVIgOpdn45v6UwL
/HoKrgsRUxhL9F3icKIwP3FeyzhCEX+L3fGMcnuJAeWzS2AOreyMLSlEt6WoHsfUfK+UI9jopZS1
zFN5PpQnMXJjrLPHP6tAoiPKIB63e3Zjj4Rqv7Vj/s3u94kp0PEANp9M5TUOmXt5s9tj38bvlAf4
MVJKlBih/qjRyOkNwlamxS62XmXucRkh6+WLRcnQJeRDasfGbbUze81XVaHtrpO7Iy+7Dhvbkezp
lb+rVlA0qyiLfd2f6kajQcATbL1C+2bfu1mYhRBZ7O3VqjE3WYGsJCQrUV5yM2eSTSPkBHr7WtDm
NrHFix0tQ2XcaCUdrI5JBDoRLhs1L9UZzzCiZfG7A+Nx2aZfyGBShlU9aMsANN4thujvy/88BoY+
57ocyjh0GeEAxN+a3KtGwsbdqiHL4Jr+pN48kQHjJsDCcdUSdP5yaFxG0hly+nDQkQ2B/9S1Jm3P
37NbDQrVScQofUDs2dq8rGU/RDMVei+5h809AmQ2PpIv/DmN5XWyi7vPqsmDMGY/cuN/LpmdwVIa
n/jIuNcM2N1yXSTkHJfv2gRQtbEo7R1p/Ma1x0VDhV3F8ZeViylAIvJCsAHCt4A46zV/k8Oy5HU3
mbyWbKl2m7p4+GL3O/XN73nAvr2wCMdTfIDEDCAdxWr0zVe/APpt79pFO3XXl8uuHRjLwT4lId/7
3gv8PLCHNckSax3MS35cdeehai9tLuZNXsrHOqH7XHreoW8FkqZ7KUymyV3vp1c2EP+ku1vs8j6/
tg58rUI2VP2t0BMZDL3FFeGTAs9U2Q35GHXYJZ2ihz+GFNeSy9o61LMgUMdm97a3klQAm8DZoTsQ
CQy3hYlaWC6ExqTf5nZ76fP5TVXXoEWVz1FsVf9ktg6nEdJGgryt2+yUrcTnBrtY9Acsa+un+lu2
uCc/+WcOFj3Znjw0jw1nm3k1y2P+WMmX2MqgC3ns0dLESjaMWG/UCMtBNSrw/Jy9s2vLDT3VKM90
47XwWa1hx7K7RWJRFflQRnYrJtQXZxZn9thPjl69DpVXbrVeZBgtkjcYI4ywe2bENJMeYPRgGbya
Dl1ih1AOEamm4Cp7bmeTYXWTz9i8dltXjWBIuygigkz5KfPWohe20z3nc2WSv5JIlfFMcwWECiPu
dNzlqNjDaeQueXXpBYXjGEw0zU9GCRBQt0C+zE2LrQrBym5/iryD/VLLfbmgMxul7R9McRircdos
CY2pYUV8ct3ic0Lk427TaJsa08NQNukhyedrAW2+24y4bFArE3Anqr/Tq4rGiml/NdfWU/zRobAE
RqFRu47HAc0Sm2x/kzAaOFGM3McOZ2XdIHZOOnMn83lmvi7Ao9Ju/dqGkr7Q9nCuiTVTh+KXrZOk
X8YJAxmhiPoUSgXl3Ub1xXTfkZkeDsQbXYH8t+jyp8TugnJCt1EQNQyJrEkt1R7yuYP4wR0h7UQc
dFOmn0ap7ypqys3iMjmdrSSWC/3it8KKhD51OwiRh7XL3Y1T1NvUJLBlTbg5JIkYbiV6e+FhcM8L
9eLUmEz18ZmuGZ9/vWL9QZGNsyG/KRtkdfatcGpzh+iVeQeLAYpEV2fH0aV/2vWI9q2lNIZi4UGW
frVdR4ubsRzeQPRsa/tafzaMxq3zwS5YScuseamd1dq7ZoObWTTLjRiuPaEeOw3xG3j43KKnri3J
E2d2YytSTgtNCgawB4RALjS2WY79UpV9FbhGHQcgV2q8nEy9tnlAZFsNAOp6SV5KxUsUC5ewVfZ2
IIS45il0R1vkr6PDexsbo7PPswIDE5c9Yz4vvcNf3Nm8JPNEKDGJw7JGS8bx5lfbtzEWF9UR1Ke6
TZp7HQmFM6rexHwq27QYwH0PPds9Xttolx1BIzNdZ6osl17P1vHaJsiTeS/YuBMvXBGxOok6olls
wYjZ+fOpSQlvYVb2U3fE+FCZ8XbOl1dLMnU5u/PzEDPriQ2oj2qCaFiix4vKVg7S/glSgpB1kq/W
cqbQ9aabhB4qwqFvAkZJFmRzp/2B38xbtOR3sz5phE97TMDMHrEbNYMJXYuf1kShMwkbmUjYrDmT
7RjcGhcSU//tSSwjy42qzQOgkmalrLA550Rr/KjE/tTNf7Naf0DPEG4BKNzu7tbB0SHjxOjQ8Sfw
LX5amM5OL5mgoGUIvWZgyATdQ5PzWdJjdkjxydN5O6Tau98LbzsZPYFrWdGc6Py523L1SMcT9HRo
ewW6QaXDPofhXipW9rURYB8RwMQoQm7bh9yKlxsn1ultsPURNZYcN2nUToMFjw/5cdRKfdd7dzAu
KAz15WVWxn4ddFRh1T+PMx0RR46BmdRDoKRvUCiWK799ckqH8b10aJFZ/8w5u/PY7bMJ5q44zwqr
EduBSdGATn2Nmn3fMzd+Scgj0RrCrAl3CuWg/fTN/G4l5HqV8amY8FaK6Ud6CPptjgSPu/JpRBQg
782H+1s7iB/W8xyzPcyhN2wZ0PnUrtNrqbvcKpfogirP7zXRQs+3F065tW02DVaU0JjZ87lXJv7Q
1r+6Jb/GWadiceTeYO2JrtBt2ZRfeDdIr4R+Sr+XnbHp9g/8RTlnVZojv9hllILAxWwYFlq+r3QC
nfvYuusGP79pBs5tqwsT3uTN0vrYA2mCG51vb9NRynPrbS3cs6GnBGkb0+eyNBfusDlVsLURLeNz
fVPjA2l3S34d2B3ZdxDahkF+bX9yhqzYKuSPpu7HQdohvaaNnfE/hJMyaaZL7TCZq32jtcsPLdnT
fdVBO4nzPNBmW1X97bpXNotga9QPGOtmPhVDX6PEX4dLdv3HRn2rcNLe/D3klB1RRigPbeHw1w7X
CJpY7Svsj3hyTdZSgtU9zYfi389L2Hasw3FrPOVTlnMe6K8DeInQME03SKy95zh2KFb/NclSwZQb
mnYzVHLbx2xkKskcRL7pVdMdOjU8zW67RmZuZdu5L88Kyxi9Y7pzVl92ERcPwcbeVMARVvRq6cRR
wrHGMqUPpgJ1eGv1w3SeW++hrHlD67XcVK3Rn0d/bMnw3nnc9L0WJstIewPq2KWPF0R+ZMYxVV9y
MqCIu7Tl88l4sRyche3w0XaQXJjoohSqtn7vXio6YmG7iiGgaN3GjA7OtFhh5lyDNuRv3i9h7Mwj
8YU3RT+pHeBvnIvx2V+TU+KwV2FbtivMNg2kVqDHGPLGIH+AIkf9suQCj3K9O8Pq77upQIZxkpdy
of8puC8lEKR7bfmnyA/OY8s4Z7Y1h2NdJTutJBmhM7x/ro1Hsxpf1DjHGwEGOXAXPXCHhfXZWn+E
8va9RUx2/s91OEHXqvzuFLO1ujtS+2mEGNVLciut9rkvMFOMnFzm8MQcx63f4/BJ4nQbZz0Uj8nc
uL74vk6cUIhDJxl80wpi0z2aOK9L+i/bOXEOPpafGwYVn41rzHjSanTbG94AV/wMJcOWzBE1iK87
FXtAbfLyyXfoU5suGUWwQG6cZrnMFt0DW8Tv6R0OFFaVIJbrdjKx7s/9aZmKMsKWcVjm+EJcCKMv
aBGFobDquDxnsiyvVW3/9qs6CTFdqFLBFqe3RcwRnJ0ahqBhV4iJs/tandFHuTh5KihnhwrlxNp3
9ngwFDnolXrUltU4TXiBTHzAuybbVz0l7uhbv2ZhTZvaGV61ZlzRuQpuBrxvJpOZHaan3ktvR3pp
aG6fphjHo0FYbJ56y04bRz8c1ibwRcrZkt2XkBmChLW+6SOwSgc8k9zKC91kvr/9KB3ixGJlkTit
/Sb29FmI4mvs05Wz34xkx+ciMsILyVvfOevwkViIkHl+HafP6aBZZDyZjZcEAkQZCgMdW5u3ee7n
HcYnVtibfMyf+fwf3K++7f0wQS9ApkX0H3x9o0m2VXbyqwb1MJjub1uOr94yPNKFiAMz1+DkuwRn
+RClupjtgDCu7h36qBqpwY7Akk3kgbeZqrVjy6/TdXZj6xZQ2pcRSy/oanxi125WPTKez06tDInd
OczKAf5ws1hL5HIF1UkTVSzcsaO9WVP2D7hZjfLcqajRsbUx/p72v7U7vJIzhRpdN5dO7IyYOydr
OnRlf1+JGfpx/WUWHt50tZ28DEudLlpyGZg7ba/xM9qCwS42flzzl4amt01X/6SwpIW1ARoB63XW
6Xh6/fRG2auxybP01DYaqZVWdXSYVivqrorGxda32OZsqgsZTLUTGVIl0MbajgiW7sHkiSGscfkX
4qZnU5ow0Um6Y8rgtd+NrPDR0ua/adNdoVPjwao1/m5SOYWDikN5yybsmoG2yBdjTf1blI1ADWSP
e3ZmbJVbP6Vtf2dNBEGAqebXyEJZ4XX1UMuZ97ZPTsFWqKNdHmSLTnCVVRxh6t1j/wb6p1o6Voom
hiLcCedU1I1au5XtZVx147au5p2stSTsCoqydtg3tUHdiiac1Rmfnqq3XrqesooFKE67equ3403i
Edye6MQu4DgyfG3Y+qXGuPL8Vqp+288DJcCY3GkGRb+sm5+Ehl6XE0bpJ1oWaov56YzdRejjvvLL
ZTsa1LvlWDjoQRbDQiVElljejYn11YrbxGLVJCfQpR32z8fj0AibMffZ/yUj5RPxS3TeCx2USBED
x0zLrcWmNE0oI1RiXhhYuaRSv2Rywu1hHNqkrHYG8oBTOXfK9K9WHsrRtiNIccHr2vbm66CyJxyW
lKNwqOxxZlCjds71aj3GVv4gWFN2njtFRb9GfmvcxNzJGRYNpoYGGdGU2zxHjSSxM8/6jdkpK8RG
yVdeQrHT4osZKlRzZrmzJo2W2di540hVgtjok1mwabXyKFT/E+fzTzHQq8jXjdE9lN00cdEw8hc3
b2bq/GTK/p3mBl6/GVp62UbA7+mXLYAVOnbtTvqFJEvDvq17xDPtYjXrU2q7L7mr9rppHbqUUlUb
zSP4HcY9BB6diRuiPXjT5vjPENq201tuGKAhZl/s7I47rC6/+hpsYPElLEEOW3FA1L13XJS4cmxe
19gP+2UVUToazz45rF3nv6fT1RGfpUdNYqTAaEcKRKWOdkXuaWMicFfesw7FbYqbC8CjGefV/NjN
aDFjwjBs4zonBscItIvbh4pBho2/Lsd68sNstUlR4hA6JkcLTgptVm9ne/2DZVef/UBWmaa7sPYx
pOnzky+Qly2fsQLbe5SjQcFmhyy5dKBhJGDDFc8FAZ2Mm4AXs63+s9anUMOl2pEaqjLz4hgumaFw
A3M096mN99dbHn2B17Uu7I1Ia2bTGfWJO/u+s4az3SsvoNfItpvQuo3WWXfl5AzbGk+P9HA+qvHW
nOgGJ7RTeu0bkgNRj2irG9lDkMSXarp8tJJ+eVka7EvdAxI8a2NmtNzX1mgyppdKRwKDinSdSI80
BrsH36EooVCUTKtc24DwpDKwE3qyIA5Q/cbDR+cZu6kXx8l14aG0JEMWrNkALdwGQXMaT7IV48lo
sumEALHS1pPaHvuI3Axaqw7VINqHXGjFA9vq6///HmgG5h/hFHHbdGJYkHGaGEFv60P0P9/mQE3N
W2INu8vfQ9gB6EPY4v2/T5LLJGcd99TWXof2AR2me8Au9tjqwDv+HrKIdz13vr7/zwHXo0oCTHf8
tmn43ydCSGdKX5ra4e84zNbqXnXE11+f9e8fZkv2KQOVtK35zf4eG5xhDHDY2WBc/vexMvMCA6jP
5e8I2F0LbpccQdsu5EWo+X/+YW9374la3vyfxwW1ASgdSUPrf483OgeKhTjSJzXP/324JFrtnOAw
+nvSv8fLZiF6KrXv2IvsWrOL73IyPZ+6GONU08rx5u9Lx2+Kawbcus1UPj35fVLemh1aYp3IiTvH
6N2TgRCUjN+MQe2qk9RZfP9+dOn9IUgw6x3+vsxLP48YbBDhf544ieWRrEJEs+vL9iXUucL4z6F/
L+X57StdF3H6eyWZEdm4xl6CIMHhcuqqPdtpLfj7MmPy9CR987nqNH4PXb9YnTE8/j2PwU8iZfTd
8e+J7BpTX1f78e7vu2NuBwueXqZqyub+7x+77Ppd0XNpgcpK02ByGlgXshqCv2/jaG7uecFs35PB
zCp+PabK1hTXFU2t/z5PMSyK/UAdIVKYu3G0sgsSe7prpCrvaMFfnQNtew+izg2bJJsfCpCa4QBV
4XHpOyeImb55ovbqg0Q65cuI+sZ1Z8vXdIVn55a2+1Yru96U2tR8iL79JVSWccm+fvXmvPpWbc3Y
YG791CtG9tJr/o2KiqKip0KHowlmvWXhWPW7WFHRbPojahWW3AoKjXBy7AdEE1PuzBy9NlFKL+SX
RsStNa7dT9m79y4O/69M5u9enfafOnsCqrfBfzfp3W6KvFx2WZsQjeIb3T1h8nA1S5cl6Bq4/PdY
UrSMVK4axc/cdfd/3zASw2WRiNvt35d/3+gzxKE8KTXKHZ7qP8e1ido6WMzCvy/H6xM0rultZ+VB
1Pv/r0HWc4N9mj6aLbsmDdbe1XeaZUAhvh7z9/w+PcFIdfb8n1/17xv1EE9RPdDT+jvk7/mVpuPz
n1P6/U2Hn42J9P06F8RF0gK9kBZU7afOzokEbdMTl5m2HTWVPwIxyILesMePqtTOpt3KhB7x/erF
6b+usj8xePuv0jE9IpBHxmalW6Kq+N2tVjfWrWtKb8fmdeb6r0z64tb8JuP5zW5AuaT2lukBPqC1
WO9rt3XelWM2QZLI9cE3smbnOxW4nWqYb3D3exGpzfGFWNMhtLpCf8FRmANMSu86vXioV9M8W20F
aMFyJK0JeoFTkXZnThwaRUlTnAu2TpEFa+FUFKKMpg5KSlnT4KoKuZwK2xojq8ZVUAua/5MwqpMx
LWYE2SY5Gb7pRFwo7rEoGARoWHC5ym5qTCdRy2j/3rLz9J5qhJLOcJ3vpLyBK+H8jOzDN8OYLA9/
h2b2qqHK/O+hah7+z6EWY84POhnf0TzarL5T8Yh7Kj+SfRbJGLYptGXkjL/HEDyjuWtlupXEhYZt
r9P1i+V9ZQ4kK+fxujWzVd7//UO8rBtY4CR2f1/+P87OazlubEvTr1JR14PTcBumo8+5SJ9MZjLp
Rd4gKJKC9x5PPx9AlWjEoSY6RCESwIYHtlnrN8pYTmlg4rpaJtYZVRvG3QGxbFR93K3q593Ldl5A
UNlSneKEJPjTgJsfQlVE+sH6H6vMRvYGnhKjQWuT4qICxrKFDAwv4VxDVXgBaKdbTsva1HLO6d2D
0Udxk5wQ5aZlZqst2h55pmmu9Zz4gETZZpqbdgQ/zd4EuOcBZ2Yf00TowsG4mW/odRl4zoJUrqFu
61/lyH8sVKTtzqZFmW0lSLoVm7TAQr2Lomohqy3oCgIo1UoKdJ4ddpDeEjYifExpCIllqeWZSbMA
EGBcSGwynL/Ml3mBAB9x3JeS0yzC+YSaxsnrLqYVqXCrM4OUOprTFjIwbXmmOL28mQL3iRRxEryY
/4+FrjDkjaQQ4p82nApOk2kFPFTSwePGw5ABHw9tY+uOA9DcK7RDQ/znzI1zYC2oBt4TNSxJ8oj0
qGYIVYgBPk5ak3DUzOQ5UVP73Hch3tg58fRpeWzal8h9yJf22N3Nc2gxkldTPkl3aYYqlOhxm3b6
JF9Oy2uPEVFbZ7dkcUzEiTrsVQNSl7HAclbxWmlXmrxNs+ln1eNcmnQNUuZC2k2LiiBk7TT/8nNa
+rq+sSGuRbH048PyafbDMqFayjbOw2VrEUPF96rfeWr/cyLL5blfc62DDl489kzxTQkgH8hZmN2T
tHsSemY8SGZyUylKtdUNTV9bSuAt7VhD9QMN+Bs9VUifwfBIVIv61FXQZSoi/xbHS0yNqTBBZUjL
Uut3FipbTh9oC1Dh1H9Jd+jzPH7uM0Q961L95opSBkGaWozYW+mkvd2oSoOsqEzqfia3mrtx4oSh
dQW1y1Ljh8xW7vAnly4QzE53iYrMoG8OABK6epXHWXTbyCTReilSVhIUrnvDmbODeFnfNoWbnSh5
Ea1kCGLbtHbjG6vvtwQjkwel1VJYT46zi70muHB098d0uEG1eIJ5l56ZadwcHJcsQzduMJ4HCEpy
WgHYwMRw9TVykt8DJEn300RLunqf6zXwWmEhcSAxSs8BSO411de72VQGLuf4E5g2HDh993P21y6m
4nGW3cZxlG5edx1pwIJ1qamWdQ41oOuGLbot9mGaS0IIaGaD7P00GxSgWICnblurPJgkBKttSQQE
dJjsz9NcKm77hrxqkOj5nTmQt/a7qHxIo/gWmEf7iEXzvqY/+lw2BpSsxMXBPh1mqQVNYCYxkB/D
0bYLvyXuQMhYrj7S7WN44hU85VFcLjVzFOZUJZv5WEuvp9nXFWEkxfggg7NsCHef+TdSg424hiD1
qWV4ub0qMyC+bWeUW0+rT6a5aTIVEWO5aTYf2UV66xIvq8xzv5OlbWLB64phqTNKbxBRUCFfLfxx
9VSmkBx5HkXERAshKEOz+siQXjp52URVonmhuuLspTDP6aDgLCEKYZ5DGGInv47xsn3rxAVvFsco
gRTsuqxqV/MKHPaFG8bJhTMOOXy5AKvza5lV1tUiJAQGdAdJOJgr6rGQLes0V4PiFC7LLWNicSVD
q0JvzDhmpYmkbACe3ORFPJ1WClTtF+BAso2cgROsGi1bJyZ416jS3GvfSc1l1iCOoAYdPCronZjn
NFDduti4GiJQNnbqSs8r8mvOc9LQJdWKSlzF7GsJQDY87YTmLbIggkAEUuCSaOayY19HTWjicigc
AqemyggTkh1jc0TdNb0KZtNaUyPT2Vemc0p6HoFR348OWWkUBxPEGin0wv+em/FJkQTiptAyE06F
ixzIEPu3mUQAYSxgvt+SXGpJUN3yvoMXednSoMaaZ32pHsktEXE38+iqjWAoIeDpnweOg26UUqWk
SCJz3faGugtoI4DDxDUZ7SA9pX6r1n0smwed+7M0w1A7TyPs73xZMq+6UbIIPd5ZnuvWuqydoZ/F
owdDbfbKnlRnROAS1a1xUQKCf5+Nk5dyVaGneFtIP7eY1lR9j0NyqztYEEJuJ8e9BJFYXxha7V1m
BpoVPkJvy2l2mlBAN436gp79yAJCeOi1wLSMAopOOJAISLt17FrHmbZxd0YSFfvWa+NlGEfVjeoH
j9OjVrQfvmi9p4B3lWB6j9HFuI2FVNFOH7eJTGIKRaCXN4M2pg9a51lPXrZJ7EiZqVb8c5vcAJcS
RskOSpW9U6re3pHyJL/VqiQk8iBxVyFtQ4EbNquSadXHn3SCtYVU+6uoy+MakwIdHh+uurOSq0fl
GR/13kWEYSZki2kyLnidVJGPATCo16sBIu2y7nBcL/1OO00TNVz6IpBuIcmftbyFT8JvjnrZarfw
FhLS4uVvRZ24Ppu6rrrXHTPb/1n0w171QcZjPc1DwogPapFo17JTZFdu82bGbx6UxlBf1ij2mzUf
t8nsrF2XhQMIZcgbnMVLuaONhfFPQlTWl9PPUEEQwB8nmR2gMGmdyeh27YpwHK9NPxM0aCU8Vd8v
neZRhi9OBo2Qtd1LJ4lwd1BG9HVEqviErLx0Mi2H+E7wdFqoxJ2FLvJYmqSfncymUrWh1GIzFSin
pdPPaZJbglyZWQezDOWMn+WnNb3i3td24e166vmjy6exiToCc0qcJ0cnUZLj9Ite6E1FMvXkdXnn
uMrG0kjcT5u+Lwva9GfZCu3eGRoHNbLDlrufJgKhT96jWF+aeYx2SVXD/Z5+vpYpe9IdH8tMqw1Z
INbSYCzjAzN0ryTE33dJUsnEp8efqgTia/o1TUqXtgt4kjd7XdaoVp/vX+dDYwhXQYyO2bQxFEeU
mj7sh3AlSZqyNKiuLHJkb/ZBx8mcJ30ng6/J4Goh19fY/hEhg+Toyl5yzKPehCPuaAu7V+O3KzZV
g4Df69JM08wFmVZtMW04TZBWTo7lphhLTgvKFnyYQZdjDU8jxmnmdiDduMcMIZ9Ns1CZ0nWpobQ0
zao6lFEJrubpNOsb/oIGUr3KbFU9hrF+NS1ufbRbKx0PuaBP+ttSIdXLEMLcTmslIZ/hpDmcY5St
X5bJ8LJrO9LrXRvUGXpKbETGo1+iK8R4dDwtJUJNMBWSdmjxVbpVHZxJfj9bfTxbumHeikxSd/t6
ttMuQ842LhFozmHprycl9JjmYlWlLrjoUSz9RR191FN/nc1LDyaaDYRmWjutGLqImn2aj+TkLlKi
ZDPN9XG+o6qE4hMpSzugrwst0PePaLt1i5J49rIrzR4okxfPHYQKDildIayTHEH6oUA+ayr9sqGp
eWCnc2v09fCPQir9I3gzl6FFex7if3GKgPyuljrrVlY5fG93sI5s+5g34XU5Lk5seDZFSDq9qkPr
tqu0YE4g3j+d1lZGgCdGH964CujpSsdip2sl67aANLZKiqBbTVupaks4sg6Cgy1F9s0QnE6HtKRG
PkXplQzgeCgnCEjkFom0nmb7sL8b8J1Fw6rMrkrXWU6HtCtyY8qA83XdROqNDmss9K19FWlkPGQZ
cjFGVnucss19mwtyL4FiOOBC9cu+j3Tkhn6t7iQwDK+bDMPQU4kisS9oWjUB68RrLl2vbi4xWiJ0
GAEOdVxmkbzBQKbtH15LKLVz3QZatJ/K43pSrrUGouU0W4w7HLO4476mbdoiFnM0Rey1rYl1VffF
WZfAt6cDANS+kPhaZUQya81wn7zz2mvSJzycYnCC7ug1oMO2HSoLon8bXAuj/G5rUvIUOirwFyP/
pqkiX1YoE54SjTT22aDkeCDZ5n0g5YupaG6R51Nb2boYIrzhetmnJRFFezFkdjObjmdAUowaI39w
MqCKUt7RGZNCsSshVS5T37BuAQ7sp6JVoN41lgwHUTUUToqIznQNqdPmc5Nx1D/XEDKGermGNKZP
NV1DAWvo2k/y78B3m5WTh/oqksNhAzggXqgIe1xPs00RJgvVk9VrvSp/rh1sV3szK4dqviFpFK9g
O5Mn0aTgRsYnfSH3cnEADN9ucyUsN8gmoyMq+dHCRDfvW983t0Cg9R9WuSsjaXiucqoJRMgDCOVs
PdhOcSiJZ6Y1ggutljy0ce6t0cuKkb+L2uyUyByWUeOvD7M1Is/YDOvVnHEApfO87WFHYAPtVLFx
iBRt6XSSf0rayJpHxF2X0/LcUsECQXROTjWRLtOqxTLCrdlCs32MX+zOetlBu9VMHVctZbTXM035
VNfBgo5zeeCC4kmL/mVlU3jKsigaFAnGFVORaa3dqOmOBAIq+gEJKpTAVlHhir1OfHNvjJNp1ota
YzdgLjnNTcunEkpM/oikj4kydRJAfR+3bVM8jjwRrzxcb+aTADtM1+sMof9L3wUwWSrgLCYhdHMo
rw3bCi9Jp3svy7PInNeKWt6jtgHbvHlCbZw2DPjLuZvpzsZFOmhteVFyGbYkOSpJbp60Vp4jAF0/
yKg2LZBxVA5Ip+KAVkf+qsul8qaQlWu3CFskdTDK6hP7VgR4qASKGZ7WWd7iAaL1qPb37pExBmTs
xD2HVt6eamplnItxoqvgFkV63ge+MSqK1XsgmDv4f2AtCz0stupAt+K1fF2W/kquGLJNy6bNGg8U
fu/X8XqanVbIfvGMbL04eS1mgqQyyzQ+g7xpnEe5U55ZjTR/LYCyDF2zoH983U2pmfm6GiD1TRtN
K+ra7xZh5DlQLtjRtEypkg6zaz/eTrNN6hirxM9AQ8h449iuuLUY0u1aGxDANFv2vbdEqUbeTLNm
mF5XpLuOkKmcSxjqq7KqxW3WuxDY7AulC/Q9qQsk+F35BzAseR0UGUOaadk08f2kPIVzBW2ZsvKQ
aitnKLJt1SR3YIGhntuOulBkK7ho+0QcdfV7TWwB4gx2FVtkzKC8jivTIg0vZN2XFzLZoeW07GWF
k91pvarspjmkFMXRTr5PxaclvlDkLZ3Wt/sJolQGFVFJy8JsGoikVXnnwqF62QeDC+Da+XAH+cWa
FzaZ6YDUvzJWQD56r5evc47zMjfVVR0qF6/rmndzv7abKrlfJaftyDm1l2pLrnqsAH+VfDneuG4U
3PlkO7tzQT+67dZt+3APszHci9C5qOO+2SDHEu5fl0+/XpblHQmzFmQDxV8XJwU1/WyaL4fmMXIB
5uPPsHdike6nX9OkzHs0VdSoxkDsnxWOIvvdm3nd9Dep7MYnQYsP5ctuXvfQlFK/VIJRu2/c/zSZ
9kWnoJn9/dd//ed/Hrv/dp/TYxr1bpr8BVvxmKKnVf77b0P5+6/sZfH26d9/m6AbbcPWLVWTZUik
QjFY//hw4ScupZX/k8iV5wRdZj/KgSqM+87p4CuMQ69mUeSVfC3AdV/3END4PQ3WiIvZ3ZlqhDDF
gV7cOWOX2Ru70fHYoYZmdmUT+jsJp752ojYNDQzw2qnINLHi3JonBXjffCb5rU1HBZOAaOUGoX4o
BqG9TOJBOehUrSfkhrnXqCXpB1D52VpS3Hr2Wm5aQc4NA83URzI58wmKimSTJ1a7F0nc7adf2q9f
YwmUUxK6ceBOPYYme0dVtpVfp+eZD5TW0fs3c3Yib4Vn96uv77ywP955U9cMQ7dsoVmmqlnW+zvv
ix4cn+ubTwU2rntDjdNDW8vRAXeL8Tfs7ZL8xrgkX4oeZzJgGx3SIePk5+KgsJENzEtnL5HcXMS6
LBC86cpz2zcLJBRY1jmGAE4qNx6svn/ms7p4zKOixn3Gu8mB65/5ZMNvZPUmCqv6WoM0dRGC5Z6W
WnUV7BUHiuE0GykkVTpNQjx/3EbAPVi6UVlA3q/FDViLaD6YSbSb1iZp+Gb/XfZm/5Imb9u6gGjp
KLieOk6FWEfZ7Ik+Tzf6v9694+X0zj+mWV/4rld9mP3PVRrz9z/jNr/KvN/iP3v/sUhLMsFfllo/
p4eH+Ln8WOjdnjn6z7NbPFQP72aWSeVX/Xn9XPQXz2UdVf98q2PJ/9+Vfz1Pe7nqs+d///2Y1uS+
2BtiHMnfP1eN37aqv3khx93/XDee/7//nj1H/vD8sfzzQ1n9+2+sjf6l27JmGTbJVxsisfj7r/b5
ZZX9L1UVoF9lXWV8ZrImQd3Ko7Kw2IjNbNUyULsB6fT3XyVEjHGV+BdyHIpuW4ps2opMLfPPdf+s
o14e2Od1Fod4U2UJwc5ti8PwzcBel80PH06tkmgyNPAvleRtnbZdokR04ubDHz7Q99/nz8Mohmyj
qSmEpXA5b2vGsa9rq0NfMvqSdjWSIxYI1ATpytzc6A4i4QPSIvr2zUP4pD5WPz2qkDmisBABsT8c
NeTSFEcdyrUpbFRkmwB31fqbXXY7gbiDZPsnhgHVwvXyEwTI3Exb25Y4uI135AkgzZGjThHUo/zC
mRojUdKMul3+fV1LZ2QNL5rsUVHCW7tCQ0fLt5IDwdQsT6pSuvn6QjTett+fkqVbitB4Uoo5rn/T
sJAQIueMYTCQrOBZpUMsbC6oUhkCe+sGug7UmxDchMUk7cXCqbVzTOECmBFo09TJPCur1VAbV65Z
XOT9Za7qq8xcpQHuNil6cBKyUf6uznpi8QKN3wuNFoTboBYlevdEXgojXRshgnGVLRZ/uLjxKby2
mi/vhq3gISVkQ6aXa76/OA9HiyHE6G1tROYBasGZk+6UGkqoEVxlkXZupcFTaJkHjXucRtEyDtp9
U5lrtBlmjZ5tY8tYFaa99KUM/4N6ZUEm4NU6hSOxBxhDsukEOa5DY5BCj0R+53ekEMNuR8r5gETT
mWcHd3KbHL6+rKmx/+2ytPGj4us35amz8OaZScLUzMjkmakJbP7AQQ6mTAqo4wMgIaXG3QbBRYZh
M62GTBxpezXWjghkB4530HQAspWGEkOrNsuvT+yzd8k2ICUbpm6YqjF+NG/OS66tzAidrFxHhb9O
DGeL1vTd14cYK423ly5kWZHV8asz4Ixq+sdD9AFoLy0o14iHxLK1q/sSFPtVSVcFncBVCFPo6wNq
H6ux6YiaqmsyX7olWx8+EKOC0hYkXrnGk3EZq1dYTGKNGV4WMf18b1gpvXznKud1pc491D+GAK9L
ezdCIKQ0wlLJv0TOYAPoAwRVfGE16VnlR0cRAVNO44XjBBd2LGAYnIa9vhZ5fUKAd2W7JBqk/ias
RIDDa7hoRP3N8fPHry9OscZ+48f7qVDj0CTASOPf+0eGPJgZRaFUrBv0FlA2sVCyVYf7XtNvEwWP
czAep75TuIvYqiJQKDZRefA+nmFJi6pIT9v4Uup2qS9rR08H50OvY4lAvYdaQL7t8a5bNKF+7ww+
QZ0ogIEcFBFBHTfYJAZahzLuwAlBqBnG1YhiKMUTwice0kA5ec2RH5/U4LatO6NBAjgpIOEXRXIY
TAT58KILHPvKswU8HcxYoL+4h86ssBNGJwgDrvWgWPdNbz1HTrpxOjWeFSJfeZp1nQmbXKl/kSaD
OQMM5aBs/RAMmlgiFoL+FKStXkbnA9brjcD/NFPChW7Epyjf0eL/qNF48VAdrYn8zZvYuAc2Wy6a
pJQI2WAhFzQPYexVc626gA2O56bZQCTQUKt2O2hqDFDuZWkdxuE+MVQiq6WFfHN3tNrSg6ptPorG
Wsjo8s9UIlEzePTBYlgqvDmIhIBHC1jjlXjOWqb/FNTBtwr2ddPWM5JEc91OIyg0N2hZ3KMUtC+x
DElwkZgVY50Wddk16BfVaJ+6bmZkzqVRaKsysue5Fl3XZGGXgRmfhUf0K7MlHjqEIc2inIdZhuhb
iCKMhhxagPk36lA52jG6TEzHQ0Qi7wIc1RD5m6t+vYtR/kB2uEEOMiBLWnrnTpTcGJKFIl9sQcJD
U6o6U1ui5DrSL1Dz8GYa8PQDOb7Dc9UGwZtuuwxBrxC5qlWTXSfSrR0UKsKvI9UULSQ1QdPOTjY9
GEvM5MPvrtth2uxIvGhoo4hN35srzOgfusZ+DDHySXEatYEFKWq46lTlzDMGF9O/pebfakZ3gYY+
oBUg6fSLldO+aFDRUfMLRVL2X3909vuxHHUXdRi0SlvopqIY9JPef3Mp+MaoiemKEyHxlmmbPIet
caL5iJikdN+R6T+6GXbg8lbOBcnL3r9I8DmbQeUDmmSiLOK50BTUclGHSIn26TfFlJDm8EhzSzby
PXDSIir40bWqQ1a3tuTLoauPjgSAodatu7LU7RnpolOX/tksJZBNnOAO8OxKxK6yQJ0iXQDyTeay
T06oUq/bWkNAT8eg20NItyxpVuQGgcMOTg+Iko3pB3eJBJdDyh9VCXGnJG33phs+k5KCYJBZ4FLV
u6LlnvbRcIkr2MYP/R/2IM76ttuE2azQL2rD2GTJ3A/h3nYbznUDOxJdlWYP0PVOxDayOt7KqOF8
dEWKmkPholMWRY+DH1yEPh+e717UAvZTn9XXCHlIEIT1CDoRzfSAC+M8M7idcVFff/1AlbEb8bES
FaYAlKnzbBmjv3+gvStDnimjYp3rgFja/iIMMEWxdgy0x8wx4VfRDhupRuiKe63a+xZh6NhCrshE
N8sNfNLuFp7mdfT89ZlNR/7tzGxha7LKf1370AHC2QQ76boq1rVVXRVQB9NCNuZbwpLawrRhpOml
s4Lo3zbIHnd4Ls2xhPcLj1czoc4vEmQ+h+Ak0TG1TqpNo8Vndmh8c7QSWlEaLpTEyubQ0sec7Lda
t0l2IABAxRmeyEGhzaISfu/X16R81iAbqqYrNMaaSZP8/m7LWlooWZUVa3VAz8fL5A3uqsjStpjD
VFGEDlS/wt8VMSYTeIiZJnMjDe8l+1vuIH1Vk/Ptvebs65P65A3QVVnWbEunV/LbOY0OrlUk4x07
JOZR1DkJmki/dBn8oP979J3s6evjKeNFfniwhiprAgaEbAFNHW/Sm66WYueYXdpDsXbl9BGkLWK/
mnkil9J5rRonkRZew2bd6yig21qy/vrgn1wsxzZl2VQsdXyx3h9bSku0vfyWl0rqN5XRXEs8AxiP
p3rr9TMgRMn/4pEbqsoTN2WhqHT73h9RkJuz8zDnkZvZc+l1M7n0jkXQLsMB0Rpb1POgMw90GKIZ
zi/I4JC2RU5GE89Qq55HOdr/xR3Q9HEcjTaD+vGzMjDdI1PIK9iUJ3JykGJ6hok5B1t+CLw/RaAU
9bNnTXJMZpCv8+J/uHq7RpXQcRKypEK+C+16STjyVKMmGSzpaRDxhalEt20b31qx973q/A3mzdb8
6yvWxof62wtnCnr1CMGYhvj4woEoRGdFymF9tXhtdOSacNJ9Cj10XIjCQ53E3zNSt7mhXwZmtKnL
4MZE1S3BkWBhqURJG/KkM7xA5nB5t5mS2Yu8gVBhRbf6KD4iIKGDzQUbnsrI7+wB+6JbEFV40PTm
unOjVeWjRZlHaOVqEs2KxWP/+iI/q1oM1VYJpQgkYX8b1Ru1lFlg//iqkF80PRqyLlEuc80gf33a
wtGdpS0qr3rmPSLRcaRvcGVASFMdd1l5OD4pefKHUxr7Ar/ddhvoqSpkxcTH4P2bD680IL9p54w+
govKbteoG+IZpcI7S+/aCo4fMrQdbNo/HHd8pz4eVzMti0EPVSz8svfH7Q20xRQEIHBQs0/UPL3N
g+YPh/hkKGdo1Fx8Q4atKh9Hi4hu1pEztPlaDtGAShV3oZNKmeeeWS1KI9kCyqH+jrXt1w9Z/6zq
fHNc80P74SKG3NGwYXifhA8usLjRgABCikO6czit8OFelDIe4r6hnPlB/VgY4lD6IJxNeI5oo2gr
I23rZev5kLpLe57qDe0qcdqlgNUWZ1o1Q+rvvCAmNQuckS4DmJYWdCvF7n1pBo++6/IOkQ9eIDNS
i/gG8DMiLOAi+/NQgWes4I+Wx7RrTtqvdC+6+/oOfNKAGrqCfpgwlDE6N/ZP37Qdfamgjd3UfMpk
ms0IQpSWH0bGwteH+ezVfXuYD69uWNceWixNviY0cxEn5GlT/7IbbsA/wNQC+9eDFGprtBi+Pu5n
79Xb4354ddOosH26u3wyTXOEr7ZEv7fpnZWZQdpNupVnFX+4oZ/WG1P7bwrCY8rUWr+5o1hCqp4e
ldifo3mkihK+hHcFCBOk8BqKsVsz2k3OyqJBPCH91rXaOgzxtILFz0vlXnx9/eon4wvDoCMim7Ak
NP7eP9+28/1WznjBY6Qy6wbBOeooU2r3BXG+WW1BfYmdnWRkc9So8xxpLVAVUAAQmtWwzxprtipk
+FsNyXMWQDRT4934+Wdlef31qX5Wy7w90w8tW1rBzPRcVF96C+CsqyxRDD79+hC/RWrpkXMIsjc6
zScZ0vE1ffNsEqNWuyEzs3Wji02SNXB1ZCIGIbwhlOENybioCmdjBvDGWu3ZEwxr+raYlyEjDGsP
7mCZ5d0iHbX8HaOd2x3WBHp+KYrhsi/5kAtPPwy5fhvno2Ipo/eR+iMHu0I/fn0lv4X9pisxqXZl
INiMNj7EaoKuJ4rRxTzXDO3gPLoVUgYtMlnBND1Fi2BTS94jvDC4owXmsvi+20DZXI3ATg7IQgON
55XqH+7vS4T4Q1NBDNIes2ScmmF8qE9TrC2NMEuytZ5xs9rYOPNc4tVdW5pzqTTPyMeeWmaqLhBm
OUpaRh1QdjMsPtD4tNofASZAy2KwV7iu0nkssnmCQfXC8zTU2/NViNLNzGxK/KN0wgFKSqS4M7Mb
t8RFHHOJZIbqAyJH6T3mW5dJUCCFU7DU1WXyYuTYG+ImXTXakGjuHBDWg5n5DxbqB4GaLDEF3LSj
QnN1khfKvRAxNkYphTNs4hDCQOR8JNy70RI7gK0JxHjWSNks76VVSjJ0nspYOrkCdQuUJOMgOxgB
Ia+wWMXRsI9cSJWxZO2CCgYhzQCQeaiqwokXyF7hVBLDbnbsdG1XzUqq4zunrtYZghseKuSYurfo
LRjcyTzFNwBvlOPQZXvZIDrXRFuYtxu1yS8z3ebzLugc6dj/dFXMyAOYO1lARz3VpJFSxy1N85jY
ALpeUVb+cAWurilWB0X+hOJVmAQHtQ4PQWJ8N5VshSkYz6oGA+td4BrJCIJKGpvsb/EAEFrxuEDf
YHd1D6ZuQI6Zm1VvqYcggXLBUUDIB/W0GloL2kMDyjdFbm8Nn3Va3RBAv2ij9IczaGc0Cou8UL+b
Av2FPgdGFWXiGtupWVKiBGGrs9jM77Cg4nEa8U3jhAdJNndVW2ZzU/fsZQtnbNBMrANcfYYMwiEm
u1A60ne3Mb53bYQUJeo7vctLkVr1HfTAH2GR/HBL96CCZPPL8KChKUdscx6o31DwTYmE6PIyDpu7
XDT23Ddwc4J9ZXpPio7yiOUFB0X6Y3pf+aQitGSNz4esnE1I/0Nb2dkOYJkcToOvW7MsVZd9INHd
i2d2N1woZYDGHTYI9Q1x4UtLBMeHKozJ1PAJ/aGOGQ/04WNGjFCxFFMFU8LP97UlXhqaHct9tsa6
3Z/HprljGLhLi/OsEDun9k6U5i5Ny3lf46+G8J/UffvDGXzSPePrI99u0Ocdx9Pvz8C0zE4KvDxb
q60496zgHp2XQ1bpV0qTL73EWQGbvND87KnF4+vrY+ufjGwtSIwavA26/8L4cGwddHkfEjLFgSRX
F13I8JkgE1JgjXyU6+4OKuWPNNNmIGx/+D6GLDlUAIMgWPnQg3PE7GWu36llFa6NJrSXkSca8kiA
SJFFvugb40cgR+ECK82LFHspRFbSlVMq19g+4jSh2gsR1T8sKbuUh0jbYVlwASCgONFLo8AKwgDR
7J6C8EAsWgIcbdlrX3ZmDhQWjAf6dQ4qSZNwaBHgqvFrGP70bnx2dzSVxodGlLTWNE5905ICHA7B
2CI0UmbxKYIuTyj+gQZF8SAoU/ywim+xyC+Bp1xhZ/ZtcI0TaVQh8ZCcynawFXxEirzvETftDyOJ
z05MyHRlwQrSOE7xuTcnpqN3bVa1iZ6OGqPMxKgoqw9YbCM0fta6Wv+HG/FJ/9kCHk8DbHM3SD2/
f0O1MsvqNu3SteRa20GJllDhV6at/SnNN/bTPn6LNKmGqlso9asfx36VZ+c1eiDpGjGeuVv7+C6H
12EQXMJPPolL93oYQLJqkJnCQd/HxRaj350e/rGF/+yLNMb+kyzAwGi/9aBgyttaJ6egtJVochEp
UN309RNRxsceRFGPTgMSdVTbQfOHYPlngS6LgQq8L4bkhmGOz/7Nsw2twiIxoKTroMTDx3O7nWqk
h1zEywa7slQvUf6IfiRSfKk77R8O/skIxgK7ABh1RFj8Fj2t8T1OO0Qe1pEwjlJQh3MdWT0yErvM
THeSbl5quXEZePL91/XQpxcNYgIjDjRV6MV/eMNES/5F0pVsjTrCXNHlGx8H7ABxL8NHHDRF/RSx
KdBGKOCCcb/9+uhTyv/De0c2ELamZamkKeQPoZ6QrkopEi9b2624IQhmzPysPyP8eWwK8gV6Kb4D
67g2ykvb/eaq9abMEAwftFkvyOR1UgOIuT7vs86cV+ZjacjhPI9KddGgZN06ebTs8uFoG7gWaZsM
MeFVqYHehkO8zTNVXVlNeWfqdMh0D51WYX73iLjPCDDF2Nc58wEjLHCft3GX0DN5yorhpnPsDcoE
GCbARyqLSzMU3+2wustkEcwrq/9xqZoSldOZNsI0/baEEB4H6QKMND0J3Bzxp26SDP9Q66Spr11T
38rI43XgUg06ew3KVmSHBdk9Tijp7IVWw7OtnCcha0u/N7pF4+eXXz8F7ZOXb4z2gZsh+qKa+thS
v3nxRaQbmd05VGomQjJIx9+U4JxXXukVswaBDD2LsoUUxKshhG7aFuoii8Q2yGIUS6XyriJgh4uL
tZOzqsA0ACGYKiOzKovvxZCssdlK96Nyg1vRnsj1iPxr7TMfxQjDDM8YLz102diVzVS0mUjx+Pp3
F5l5tOT+L3Vnshw3lm3ZL8Iz9BeY1MAd8Ja9SCoYE5hIiWgv+v7r34IyKyU6PeWV743KLE0ZCikI
B/ziNufsvTYADomrYHLWfc6Q0EiY7UQtLszp5047LvUuxzGoeBpoez7efxtacZTWZUHqmnztwMun
ZtKvqvqJzhOWmpZmbxXfqOb0d+mkKjUw+6FUg6uoprdr3Oi1DettAQNf+Fo+T4YaWhIEM65t2y6n
sY8fi8AtS0fUyHwkBTvexrghclqsA7bnU0MhNNTM12oIQWfiz1rpjMZ8IG/LoUHkywlmeGpcW7J4
7gc62tNjxF+fx+ZLgiDZdkgzKjoepZo6W70ZXogxyA59375oNqWC8bmasAiZGeynP9/VmQLGstsz
DJsKr+Eyo3y8KzQ8S6QKKNu0brfSAi0bY6dby5n04DpONumQfLUzsE89z1zLOEVHPaMJsclXHCzP
MQ77NUWFCw/7zDyoadCrVZenjY7ndOUpOrtqXWfIt3iz15kegL1mQ6FZTCyRxuBX92GBUAC0uoUr
+8IzWV6wD9MgWltHFSZdHRP2h77UmX57AdFyRZbVx8XWOWS4AVYIyn1NPQwqKoeIc0drYzG3rqRl
PLVLYcAZLjSVPhWyTj7ASeUCZ54WSRV/GupybJFEwIPpakYmf9KU7cjap2Zw4aY/bW0+XvK0k0mS
SBaJKmUDDMs4Qc2U5iy4RXNho619mtyW62imLlhlmN7sk2NGqEob9jjPtg2qvWMyZY0Jj1XtDpYy
+tKEMxuMX53Bekza6VnGybe2N3emI7yk2rrK4M9Z8WRlZP4pD70pXy589WefvE60BRornQPByTlA
RyNrg4Jg55UpB0fBfI8IF4nKtsG7lgWKr8ZgzfGbASSJNVC6ApKasTS3w2OUFhuzuZJ5s3Gb1wsf
7Oz3wx5MF0LjiPJTrPTbmCzh3qK2gBxZ4WrNO+O+bAWZ0Mijx2pvggEvAUzmFkmR8WPVVnu3SaCL
3Y92+lRTEb3waT6dWpdv8bdPc/KYiEuJQcrzacIY6YDLRtgerymg+1FwKIgtNGzjiUrBHbLFA4rg
TRQXuyout9Xxzx/k7GgyNYEkjNYUve6Pb2oIvWUeUgBwvfMaTfqqa4xdq/lFiFWpJEiGrjaChz9f
c7m3T7PDb9c0Pl6z1Qj8xrCabyu3X/eOvrJ7QsEsolWU7n95qZOXJVCDitoV+fLQnmhAcRYIsID0
D/rFBtii/T1zV5bmsrppJlXkj3dlmB2mXUQwADNZvbCaeAlu7LpF3lp9g/13S2jDdcAaJMFeQDSU
1VtcTcdUiVYdhhyZyRe1D7+Pgqyf+YXN9Vok4aPST0cCqC4dSPVP575l/C16GqYR3RXOyVosazZ6
iA7zLUKS3ahDwIQRqECnLBv1uEwiOCnXva0eowUVIvYljqIJWIMGp6ps85+vLS6juyTvv4bdmiD5
w2ShJJt567OBIFpLSTZKEPhGR6Gt6y6sumdnmd8+/smwFUPad7pkCNkWvUPKzc3aTrVj3+e7XE3h
g88X3pMzF1zER8i9KO4YxuneBfeUmjcF3y6A0gNyLr/RYRinq5gT8zQ2GwsA8p/fkrNvJnO8aVic
4T417pOJxl+WBPm2wGW/KKBLB+9I0BxwaF+hSfYkHYkiTS6tL59aIMvIoFFNi1KllnQ6jsmlyFGR
8WjjiROibROQOHv4Ua5maCgFDJxs2eBbf1FSX8ddtP/zXX/eTi3HAeQ2rCDL0V0sj+W3aRqb2ZC0
ggdNIPPGHUGLB2SPdsVKCatt1NjrcrY3PYYcJ0Jl1g8PceFcwQABHfs6G5N/4eMsA+lkrvr945wq
ZgpZB8Ris5yxaz+WFaeuiip8mt+0QbnvdKDG7lJlUIXXu+rK4eAHB/fPn+H80PvXEzl9VbFAK7Uc
Ip7IUN0awW0ElG/mbDvWGygwN/rYHv58wTPzM/fMnEAFxUGZc1I3GGdgLGXO2qTgpc9agtF4j8M6
X1MIvrBPO3spTUNRTWnM4eT88dsOdRLd5oR7qxob4aZFlcDYRU3qp4q41G05swFA1k7jdtHCQMs/
WXZMSm4qCfD5durA5wMMY8Oe4bC0PJRYe6NiR1VBgVLmdZ4TYW3KqyqCdhRCGc5b8SXr6wtVqksf
6GRx6szSHNSRtbeKoaxnNpu0ZoNG+OHPX+dnEczySlmUwuhXo0vQT04oGWpTOwaMsO1hUK7cWK7U
wgLVr6Y3sbD29NSLlUMPxdGLv2Z5Qxqt39AKu/Apzswri9vGwNkiWHnMkxUHnaUtg4lDadgHVzVo
1Mwh4MF5qaeIRPb2kOI1mFDfh+awy93k0uWp/X1+lellOhxBORVj0F7G4m8zS09RJVcSqgJjI7lh
HakzZPBRoceH/59DCgIqZNza1pAmYFx+6YW+WzKky8rahWb1qEBx7mtCrvGPayWhT3VDm6vUjCN2
FnOxqsyeotnkZVf7wdZv28q5xSLsqWmASmduBiQ4NLblhF6jM/a9iJ6ULPSIj7823arYpaq1IZGy
WS+CyHb6kqfCV40s3xSGftCs+hbV2lMUjeytHW/BQJSdvhWteYyN4B5/GHV2Fl6w0k0lYz/ssmsn
SImtW9DiGvYezIAbWcePJjG+xD1GN9jpvkldfx4jcNI6jCBmWWNvj+prmQAWoIo2FTXyuM7Zq2UD
5Fl/Dibk+d3kfJkQA/ulml8NwzSuB2EY23C8zpIcWmQTXc9DWx6jMFt1XRYdeOLf6yFBnB99kdCk
V8pkxDuYxup1No8/oKLryd+GYkX3fXWfWWkNtvWHsFt3wxJT4J+ut5GSvQE1X86wxOqYSOrrfGiQ
KuIV6k0/D+Q3kQ5gOSmkCcJvNnVt3JWR6XhGVr9WIzzkKjIgLFTOwarbvdVoyq1Uiq9xMPLK6xT+
G4Q09qgRxkz4QBFYmymFV2e+Ytz4YmghUe5G8jKOBPj1tDcaTtcrd2reZ07zC4Be8xLNnYh6N8d1
wB+uEbe7K448bWJW/ti5P7BNv1fdg1DIdgG/ucrHtl/Z3Vh482gS9mQjdi8Itm3J2+jmcdeb9mur
PQcVn7sl5iBYCGqd497EAZqQGFLsuhwqkASIGBkDr0sUn62/B8o4XpMi+epK+ynh/JVP5qFTih9l
GtzAJP+WBdUrqM2pv6tbQjsL2Idx/BINjxHtQDjzXC6MWc9IReMZiIMItH1HspRckAEmIFvAbc1j
YluPccFv1BS2Td5+iZXgxoql6ZVl/6KV9OO6mDgMEhrSNTC+AxMwsnLkEAu0Ryn5jtwA2SOZPsyw
Zoq2AszsBAbQkzOcflQH1AoGOpChGT1MlfklDa5aW0V6DnzEa11tPw4qwUhFax5UqnAIdKGrtHdp
nb5xQk42UmO8VBLpl0rkWJzFL4GlXalwe+CTNp6bZmiviQWD1gsqFVZ6hOpYdaK3cvEQ9Jm1ViqT
OA00KOE6zocaKoZJ6jldZ6KljC9dACS0h0bnIiVDPIP+SMm/2kpSr8p0eG7z7m7SADFP6WMeq7YP
hnA9jQz/wW3alSUz+BRxcFW0UMWN8SE3gAOb9gucvn4MVzUDynKjdVLgUBqEdTuU+Rsk2H4JTXh1
VXDETvqW58XBrqIU6YUaenPePBW2sW2tty6TvkGXS6sWCH43XP9UHhoBTXiCd8CQN4uDI32L6ryj
CoTiV2uHv5D/IgiuJHk/9X0f/lUisic7fdxZoXOg7v4UNw/A2zGREJgb5VC8AB6ipZPpF8Xtt3a7
kDQ05YYzDbqBLOvWdRrdAmQ74NTelbAXr40Y8j/7CU+f1HGdB91dV9/UtgzXKDJg4QvVYxbflXJi
WCIpc6ThbMAc8KgTZ8VdTtcwnfGmqwH1bAQnhAJuGs1UoJ/f6Qnsjf7R2OGrNtaya46h04Bsu+pk
9i0bh9AbHQnCeN6SkKri0QCKKzJ5H1pwbDTHo6imkTu0j5z0qhh4iTW3v8M5TjRsodwMFkOo+jH2
2jVvHwGUFQsAPkpy6pbJQw/TbwUTaBBOHuE9X/n/rwrT50rR6x7lp/FKi3CnxczFRv2yQCG1V3rv
t/ak+LZZuns90J6NdkzBXYOmUh8Lp8k2JQUK4dpvtes8SApbnHYMZpiJLwbflojxyaS2y/EdnBWq
MU+H7+uVCEJXTdPflXHjbtIp3o2lPvut0Fdl3C6zlQv1JX1JQd6sgPT2m76ZvbKzOcg57lWfxggX
lllmHE2CDwsQEoxFBDI02aN42wrnCQ7A4DmAO2gBAHZurZDgJmD1hJaHBX+vKovjLLppVw7jTUww
o26AFzCM9C0MQ8tLmtpHyjJsB6kV/HATZH5nQrI1ZO1DYU4YoZyXCxCjFGVc9aDE5rDC6hivWKEj
ioptej3JVPHTjGCVKQ2d286twGjPvOABKolVkEb64qarNjYNH0Cc8ehXBoGprcDwzapycAICQqrp
HSYdkDWJbkRO1rxzdHQbrYFzHXD4ehK8WdTaaeD0z0lg/l0QZVqkiLUNi8wEOdBe1hu/ZfiFPL8o
zN9kCP7E5m9kzEW65OUzyh/CJQNqsUCp420x2GvDHa/LXCNKK6yfAKOh781h1DhTDNXSXF43rxvt
6zRp7hptuk6K5EoHvqJq+b1rTdInQqlf1VD/1WK6Fprt+LYS+Q7W0pVuCw/m6g6XBPm+XYPlCmYn
CTN+TvON1teDkprPhI4ku8SI/LQvf6guK1KvMSFrnV9qXbdudX1PjpzXBzo4WAZ5yFrJ1jl+Fwoy
mwiitG8UAQudpE/fpt8w50Qr2lnaRjOSa7s3OR45abbDFrEaSoKzyBH7ezRG5xi3DWP6DZV+hNvI
hQTbZAjsQO5t0dC89gIcJLAX+CRzYOxJjjzivJmu7MlhcVSp7pPdSld7iU2v75OoJR8Zw3Im+TBO
KghgNvYcz5+mqaWiVzs/IhnvDYMIhGiA4aEtK6wfKpOXW8+Fo9zZQ0OWeTWt2okLpzrBVzYtk9pQ
X2RONJuJdNoTdnprV7wSXVbeq01CzpqhkrQ4NF/rFjydKXfAbq76QD4rMbMIOJejNjSPIWRtnTwN
EtIDLxusHSE/vE1zH29qoERrVySPoiveB16WtWpN9VVPx3QrVULMyDb085mJFSHTVaBkV8KSKiHJ
Ry2PpkPtmPucfufayt0fdhatHb4IzExExLQIc+qpf4xC6SLn3OJjZaE2pb1RM9IV2QovolmCOPIS
UbihkBMVFe8uEUfZArWRk4zXI+u5Cfmckz+pBRzV1imBVs1cgvbFBgs3pbyatWUZsaeQ5Mr6h6Re
sB6M1vHGd1G2LTzZRX5GTPqOUCKKiVV2wK81R3zXXbxXJhYxoc02ardubc/ZS12+ZU1KwnxcGCtd
H49aRo7V0kwhvf7OdHCEM+f+pQ/wqcslfmIOm6MFXc13I7bWkd6zy7Dv7VjCE56z725FVjvL9Ds0
jH7TqceWtc0rw+nOShreTpHpZJwpAA9tklhABBPJkryPjTmsA/XdKu3oJsvldUsKgkS0pmJz3s9d
TGuTwk+SldpqaG3Qgo7rAcldup6mh8YD53ffsu3qbmgudnbWLnD6GcZQpnmj+yR455BO9URLjuVN
LFF8zQ2gCERcdx252zuHDW87p0Ca7PwYo39buWl+bUfgYRrxbrjBl7IHJm0n39WhscFmUFwPo3FC
d3dw6/QwyP6gWwPU4FB5QtySYDtDzkkhBcjCXb1Tzbuyf1fEfZAcZerNs0fcucFE3q3G4q4qH/Pg
68Scanw3eC0Dl5TG4nlyb+HehPbrnDYrQVplUr7pI7GCuoWhM6XrG3qkOEEqpuc8/B3EV7gpbWP0
8hnf+AyENJTXTpfvJ4KMYkEqqS22mQrGFax8G3sG7dm8cY6s8jfjgKOPk0zhimOj61fKmN+O+hM4
y9tMb8k1VPZRnG4zu9tjjr8NM6Y6ggFdVCykdaQDzVkwiaDiLEW/1ozoWsu0XQPLVdGUrcFgQwxC
r1Dfa8pd15Oq2cVbwamLyiIHY3HI9GlPmhE0ukOpuceGELPCVHDkvrOccmxVNmYtPIUV1Wmhflej
b5J9XRJKpVizXxf4O4PwKI1kx4YODZP9Je4xd+etJ9nnUFLaBc7I4cXcdNDX3Gaja9YunaKrIGwe
W/eL6Kp3KLwYw4zb0Aq/tP1MqorLyS9YG6I/OnN2MKvoSyqSG6HK5dgDYWRYTzSYU2ldu9P0QPvh
qtWZvRQ5rGdFfzKM/tjV+ne3bV9yt//C1uYal3DZN9dGFOxllCGiS9du3D2YdnVEx7CJTJ2UuWJd
hvuWl8xKw/veanaOwYnYdh5So7qGqvNXTiSRcMpDSErbXMu/oGPC7QyfFMf4qmJ51p9kc50atHxw
HhXTeAgiZZexZga6+owH66CqwyMyJMJr2MW4yT6bxbsbqPvaMrYV0MegUHZt0zFrWit7KpiNyMt1
KDzTFwli/a1UHRjEBqlwzs3kzt4UhyTDRcc5ju6pW7OUgX4Ut2PBcRt0mK0oG0MCtZ6dbRoRW2eW
fi+xCRGlWjEXjjai6kwcySLz+7YlFlAgJSLzEYukLnpfhQFTW8yZFYFm5g9LPyygb0Q4e+QM9H6T
XTYrW63mb7H7NFsScE3lSe0IeyLycl7kZ4ufjsnaMfxB05GiVce0ZO11wZxFjnnXl+Jmln6FPImM
vP0wlAgbxSbL5gPgEm+cpkfTpWE1bgO39Bcuri5Q22E2DcRErt1rWOVbdRwPFR+dxC+/AZgc4eFt
Uc+lhYkYCYOiULycwhCtbc9S+JADuXA9oFm9W+csGlkRHmohNoHTEDRM0sWCyo/Iqo08N843Wi0A
yyUHG5aFbuT7pNAhzu4xTR7cCEqYUu/o+G0DkT8YhnicOVnXpBaT/7lz4JFa7MbaMGS1Q2tvJv6A
XdrIs10eT7f2Ek3CYovOxFplmkq9HbMJsxgQ2XVV2pQE2r2ddjuS1talBsiyIREPW3U5UfnQIq/r
D52767p27WD3Cmj/Oso3df7REcfYcajA1kA2uLVBOOwnc7FyhUSgrntoSYlcYCWt9R2BrBs1TXz1
ylnS3jvFMwbTo4u4lSibyD+YD3XNwcYsDzSFMD4rHs7ZVd+/RWwOUq7Lg/Zj4Bwq8pNW4VxbvjQE
wiBCISs49K2Y1D7bueOnbHSj245Q0Owk8ZRBXiXmCxnp64AvPVZ1ttjhTghj7VCoSEmvKPhEEuBs
dA2pb82JfaWHL5OjeVLsRGNv63LYlGyfA+KvHDLuJbTyQn/IOuLEOuJhnVj4cK2egz7YdgGRqy1q
in46yGxC09LyhTBvUGI3U2utO8paccZVluCbZoM6V8YmrZxVQgIM7EdqBbEH/SBKHq0i3MxrI5kP
PUZOxVb9qvMDvEJtvk1S19NmnnycemS+c4itAIbpvhJQOVpy3Szbz53Or2XFMxNb5HsvUtZ36iaZ
aOmopFPAeWIGrcmQNfDbd/Cb+MFgSVIPUyfbHYgrRcNBjS0asa0sN1uMKwbRfgoBVHmAilzVPByI
XufmRwczjcu1ShY9pbJp4xDcXrRsDUGPgyGOS7LklGxDWl4wVwQDFyC59LWJ9lR6XfA2GXD+BpPl
jroeHvNgetDyb86oga7x+hCDcAAvLjn2hstHhUn5E4TxgKM846jaDzBwv0sSg+LJ2tU5G6KCqouR
emoMR3EsvVQaa1UsQbIkR3POzqMBubvpVUAPsrT0GQVbtcwXo58vkLTPZuuFRrzRK3VN1OyhbBS/
UIG0jfVD1uRslXsTb4bqRcQljMhv0yq+SsOZHEN9q0PR6cx+a6XxoybnnbHgwmxODeX4Mjv2LUlF
+7gtVuUA/jVpNgqi/cZkaxuj9VW3laZuVLWkk41xuWPBo+0ZtPG21ogkmxw0EbmnTeyRuD+7mK+y
OdvZhraqAFWIyu9mudYQ+WcmUHCuohF1u0yg7DKvNDCIpsZs6ZK4XBAhuoj1kZEH6dVchX4+TZtR
GCB3Nv00HNTgx+h0D4xOdhbOZgo0zxxLn60iAey8mh0J78LyQ+Z1v3RiX+lhPSovmNEgSye7Uhf7
pp6vmjQ+SppQYcd8by58CKBwhPnlZBDmGzuhkjFXGz2qEL+nh74uvgwjpy5COrG8gAebnPdMUDBO
xhuKyMcK0qAG9loq484gZH6q/i4j5ybtBi+i0h4GwT5R812WQ/mM0ScPpp/p99EMY0GHEDz77pBd
kzZ5LGf9yBnnLmm0veMQktW+S6RHZS9vIbXes9Hdx5Sj+z72y5S3ost3QeO1gDUD9hipqI5ZOu3L
RL2x35JquIGNtwlZC4cSXQgNpUBEtxyyVXdkszRtoluALKugJ6GJID37tamGR3Lj1y0mvrwhvdXM
fKOpfNOZt3VmoqPuyWYtQfsRwG08KFMHxx5RQUdoKKG++kJNbstNgk3UKIabZOLcngzdQ1OX9aYZ
6vLw65c6VUtydYj40Ypqg+mwOcRuRPtz+adfvwWJPFLI/3d//PMPTv6Tnz9myud//sBJVwf0ZP/6
/c8//vXfXfjjn39RAFYozMneUyDrj26YDsef//Trl5N/VwYxnrGff1y3FB20pJ69X3/HnAeqdL9+
/29/zslfMfV572Ci2538+98ud/Kj/nGln//y538TZ5W6nxAo/vpXP//pH3+POnhbhC0SmozVzo6u
KtN61gar21qZ0l7pXX3fGHjNqzIdIb23Pyalf9QHKvR/biad65wt2B2hU1hhXVj+/LdWjqlGFXAh
urKDZe8dbQn2gSqlWBdUBuc6Z8RmiAUQh5aO/tnH66gQM3QSbottUEsfBf7KVnuwVdnXxBo2Ip+f
446e5Vyj54sE5obG4SW3xSUT/xkpAFfHWOGYhsvHWTpbv91uzj4oz+GxbFU9djlwcuKrKhf0bXaV
dPmXzspWhjP/lalRceFBfzZEGqqDYwFhkI63RXVP2vFT2fTxWNMbzcbM76x2qyuE+oWRRhaJrYVM
GMSTYDMjyGPXgKtOAfOutNShh7KckPup/DLPLbsqjvPSTO663MRllaOilSl5l210Qaex9ExP+vW/
fV5NPel1lkqOfkPwqETj7BfJeeCYF7RbZ3rWiyqDUeG6kAVOB0U421UGN6XYWlN7zG3OQjeGYnoW
Vfc/j/IzGh1sl9gCNdTMJhzTj1+7tIlFCAZWISetqcPDkErN+4LeUdWER/Z4F6QXZy8HDBD6Ml1a
51RnMLPDq4l+49EVHKKz64lQend6Yhcdomb8862deYakgePYwiBgItY/eYHrOJsnPaLvX8ws3XPA
GS9bWTAlLfP+z1c6MyBcHbUkekQQXjTCPz7EMSMgseTF2I4xYATC2Fd66zz+765x0lkO9REil4tg
IsEZl1ERxmLm//kSy8c8GdfcBoIMC+cMIqSTKQDDF0t0r+Tb1lWfnSL+3pfmLgJzfuGFP/vF0CZf
XEo2IIeTx0XCohxVm+vkYn7uZfKKvIa0AeKwB+V/dEu/LnXy1IQZ9hXZROxeMkch5bD3Bsd5rAiZ
+fOjOz8Cfl1nGfe/zZ7KMBmjqLgl1bTuVWHcK5DoLzy2s9ewYMAZMGxcSz95bN1kg2cOFsmMCPwu
0Hd4My9c4uw3g6vPRcMgmHxO5CulMzm06bmNaiBdy5y8ILc22vTGrv6C4OjMcoNoG78QYEuLWzqZ
Q9XezTMmCJRnc/YeTb03Y+A2oyOUTinsL1Ujr2b3kmnj7O0J5MwGOhXtk6xZq4PMZjyQEzWXX6qZ
ht9izjIIB+37C96kc5fCkmXAK+F5ioUi+/uAmDIdCE9qM/Bml3gKTosEk+5L6E5JYV/Q+JwRb7mL
lg3oogD8I07f24EkUbdQ8+2QPctOO5J/9iDm8C4NL8ibzk0QJjozYVqLF/aTUE2rCzu0+kUuKK/y
UXkrOCBJEV/wV527DO4m4Le4XPmuTsYG9XLphBTnt4aArliM66oO17ZRr//8zp5TuUODwMKlWmy+
MNV+/I4qgg+VPOc6DRniTk2NiWvZwZciG25whoAIy46hGm8C6mh2Q9JSav/g7Nabxlbv5M6pMKxr
4jiQvAcH5cKr+NO/cDobu6ZADoo4E+jvyZQyN2R6BgSAbTvKizOsxbD0FciaorSIykw89JMgHi00
JjZFbzBqzQspMislsejQIiXJ1mnrrMxKrmbd3ZLK4iE0PHSJuRqNkNzU2VdEuqtpHC9lL8csNxce
7/I1/ekGTja2pMRaTrPgrcIeqwobW7pX+tbUv48GRiGDcpNZ+6ZeX1j2l+fy6bIW/k/VwGOLyvTj
t6rokrjlijfPiByCh6m7gNdQaDuOxbtAnf3nuzw3Vtk//etqyzzw28QvJ+BOZcLVzE7n1cZO24kV
z//PVzl/TwYFPjbJGKBPRmoepW3jjDzK0ZpWCz1qVKNtaBLojmDSFheG3rm5CyDHv652Mp/06EKS
suBqlvU+0fATxrS1lOdIv3BX558dDh59sY6Cmfn47IKeyrYsKS04kPqV/F51C9gM1f/obn5d5eQ9
yvpZbYRNOKCuveCAXJlTD2iT4GPzf3k7J+OdGIu4nwwu1CNgduRbpr9YlX5hvJ0dCRjcDI7Y6hI6
8PGZsWg7PXP8sqFptsrwbpAZVSh0ibQRHZF7YcI/OxJ+Xe2UxYR5hHTUgauFZuOPIak1qFYnR2eU
Oxe+pvM3xn4AVw8S0tPBYFdqaaj2xHRnvHQRjI2v0fPyLknnknXx7LBbdh7/vNLJgICO6ag9vb7t
JHQvHg5O0XmI9i7cz9lHB0CU/TSLMgCWj19UkxtxkHeMhra4X9YXWCi+UT1HjfwfXcjEYqHxyycX
dGhOIrcFq38WDl5JYpcb0qKL2E3JC0eQz18RbGeNGsFi+6RZfTKzNgkHOugO+TZQxGZhcjewxVus
koFXi/w/3iByMehjKtPdT0Dmx+fX62WkdToT63IxVBPPfVZuIy26UdJoK40rvSHKsb3wLD8PDS5K
0cdWVUsHZXEyI6Wzm2GIwn9LBpyviq/Qem9kM1x4h8+UfLgM4cdoOtkDc9T6eG+uhg5QSL4ysRrJ
LJQFMhsA1PHf6hVd/8Ddj2wxUjoNImsu6O7P3iFlAkARqsrY1D9euoIpZoUVr1mrLHhQvPO49eQw
+n9esM5exuYimDMdfCUnc+FgFkoY0obfhgEaG5ofM/0ABbryny9z9kkScAcKkMIRBNWTJ5mmeuAG
fcZir7foOWj4KFjc54eivs6NrdoTSkvdTLyrX4vqP79FDQ8JUxWWHdy5J5cmQC9Lo2SSbIZBixfK
Fd80YOP8whT8Uzn/cT+DjpzmqGmxJuN3XB71bzsMdTaJ10tJBaxCqSKXMclPK2nfEQatqHSjMT9d
mySP73Bw9GCJqIiZcROhbEAirCc6qk985G08v8UGHv3UuTXc9ivhd6jbzEsWps+zHh+WnaeL0BJK
46mFKcz7LG5dU267RH8w702r9Cjd3ulBfOHMszzd06eCyF6np2suDqKT6ZUeX2ZkwpAgqRFyOxY3
HCvWhRX98yFVszRkBrhGQC2wnfz46FsnQdDfznKruxNv6depsujg/y1VtItT5es09HMzf/3zmF5+
6MmdfbjoyZ1RbkFYhtyCMzjAfNgHhjWgFaR9zzHErWKvLpqXP1/yzMSOp5B3lfEMv/+UmIK6S9V7
u+eSZb0mLmQbWPM2Iiwui2nAzs2l+W/Zrp7eom6yjtjwWSgEnWxnJ5fcylqVcjvMctVoYoPSYKWC
+7ZmUuzBpAvyGaZp100k2IeXzn3n7vb3q59MgZ1dpjN1RyjpxrAuYxTZ/ejHNO9DhPWptP8xT/wz
mubuH/d1kpRz8tv/8+/ybj4E6fy/RecQwMP//j8IzlnKEP/K0PoUnPPlW9Z/+17Uv0fnLP/Fr+gc
snEoqBJXgbtfW2Kd/hmd46r/hZcLBhTG9GVn8Ht2jvlfC+KbP9BYC/iV6en/ZucY/6VZHJwoKizG
dlAF/0F0DhjOT/MPuT1MDiY/FBTLp9lfmPM4GbNtbZI+eGzN7LWIIGU2X3Gj38DQj9eTVXOqFsSX
jsG+D8wb2QOLCWKhrVFtr4D2yHUuUQdUmIDU0fAxCrhbhBskNtLe6JSqAclbEgoQhZvcZiMkaqQ7
0ZASoFlDGKjnpFtkVIfBFoqfxLqCCAJZfEEHiTS0NLO+W5qAHOmKG0SW8bo03EfFCV5y+/uMv2LV
1A3q5V48LrdgFNrbohImRW8tw3jdF+nB0Sr+AoZEmi1iH0Zo9+bceAfehJK706LXn3+mV+HTOIg9
FG3SJQMR06FONx3CQBTQ3Up0Q+Jlie2TntkDmhnddZjzk5JS8/oC3W/mPjoj1JLEkPOmrfmMAznx
dvpt+VhjS5RNCnpmnp3HrAdNZevVeoymPYDlR71IXxMNF4VQSxrKYfm9m6O/yWZw13PXoLMP5apK
G9wf4eAnEVoqBHSvEUqicKZg07has1LqKVxX8m8bkc+qFtGrLFvu2khu9ap/lDz8eslMLaz5DTrp
VYl0F74H8o7WrB+rMvxqDzJe1RlUnVwmf6Mff//5byo3flOKFxJv5aow1L8qxooM+4dw1g9ThUOs
I/WoVthcwpW/mfoch1h0Y3XIDLB2mOs2gRhQty3ydZuYwyDd2JH6l3RltjNd+GQ5YRrUUaJO21iL
yaDBx1W5NuicOvg+EbNAnGzqq4SEi+KNATyvamk+Ug/5i3TrvZ6RG5okwxPhlSQPJi+VU49rCXoW
XtPwKpgJB5T7q8FBL6nLAHgN9S9yfB/CDGnbptWz+sbh2a2UAZ3ltNMqBy2aQXSooo/7NMj2eZ/O
x0AUzOplTIxBBcdxSmt5g3wwxrFk3tXzUY9rdrmKVq9jJXwYTGs1WDNLXdEc3EnFJ9OUr9ky7sHW
G6shNp1NAXZkJdIHNEwCGScKJRfOxmzRAK46iEtRgzfADAXvWOjuNSvcxEn5riZatUJqBgVYmC/I
Cyd4lxrxyKSmyRz6ZZJReSgpdN8VjUFacb6vOdGvymROENNpd5Y63rVTxF6DiuK6q90rBFX2OmpC
lDkwR6gC31sNGwTJK7q2h6/s/sk1Rsk0qul9Un5PlHi8jRSfTAxdjb5zmsu9wpz3LQyIMXKQFXXB
PrZRvSqp3Gtm8DBO7psUGfEa/83ZeWw3jmRb9Ffe6jl6wQTcoCck6I0kyqVyEkvp4H3Afv3bYHW/
qq5+fqKUkhRFwoQ599x9gJ1asb8uXMkZz6sDgH96/RqSJrAW61lSHioF2iYi1UF+6MXw5Jpe9OwY
w3RpK4F6OYTkyeZ1g/3M1nZtCI+x9UeaL0jC6uc6PxW9dYjjUhyljKNLY8cBZ51YkiJL13k/vhSM
RGOlfzEge+zZBhZr2ec/hngAjdmWBP3QJheFfvg6KJI2u0gQo+eG+x7CniExOoNBm2kj7Nv9nXVp
2SlGQPKQoqT8UP2E2QlP6uhkwzGvuRpSZ90sJ8SOTfe50Cvay1z7RIDhuK37ZwfkU0Cmynubyq+u
BZQzeYitjOWRxqCryN5YuXP5UaQXPxm/Tnb24U9hGNQhvqcR8xUJBAN+1WAY54xUoILUdvlijiUJ
6hJddYu7vVlNr1YNiSoT/bc4LHu8iwxiXhIaW7+Lloz7A4XbaIXFli6UemS/HcPY9CvcN15zowCR
r60ed5YWEVzjkfbXWVj+B232Np7UyV8Z66cC7EGAhrwSZv5D71meF0b9orxsqYXEXMq9dRSyeGUd
OqwNTz15BG3rtsJfhPpbWnl/6MKfvRMXK5ltxZRtetu6tia88dwUv7QWcrCR4yMeupi15HyoWgvn
U85fxxcaGgqrpUvyS2TKsxPj4sGu9dEW9tdW2QUN+CMtgVWXBao0Ftdo/FTZUR44UeGvSXTu9lWm
lzgd8+gxnth46RNNR1PUcXEyQ221n2VOH+lnytvRzFQjWsPnIvJAKZBOxrDgl+saymTQZVyj4SrO
xzeikMLjMGU7o1yeZ3Y08jnGY2THUMfNTtD+Hj42RKBZiXUcamx3s+P9cvtWBSLziqOdO8U68vpq
Z3MV6frDJAg9q4vvzgBJ1iQqU7FT8rCw09svN2m8dEuo+SpmD1ibX7bX2SP9w/DTB7vxJ4y3olsC
sc9hVcggqQDIVBPurIGWs9zlE5WgKH5U5k0NGv2eUbr4OBOCUtPpuWz9Lwlx4AGw2mjX0daQAsq6
zdMg10lfl2sQ2+UtDbG14dTC7pczG6orG4BXx6jDVZRp2xESA+jlJFs7ioTazG4PPT19b6DHNp69
dpnQVl5TP4sY6lysuzjsXaQR2iG/UuQjnFNvfjVhVR4cJnU7J1aondnQdB05UL0f7WtvTHapt+kp
YmPBrT+apD35zbqX+rNdaVsNkspxEFi1NAa5rvN2vc1E6Tjx+aVx4mtbpo9Tnlz0OCSmJo8+aNqq
N7OJc2EwjGMXxYe20p7MmMZrzflR6Spd3xcJ9DJr49ytx2qIN6U00pUPaGsVv/QbkZR2QMtaeC3o
n1b6kLO3Yy4aQYYZtLBK42gY9YPelsGkBSJ6nArvITWaK2HYrFzsuCf/2sIBOdFX7NtnxY0cjF14
QP4929IgDKqJvqbRMK/7etsnsb8nLGJLmWQzlRH2+AgxzYRB4tKNJDBdfR8RQXekVunVtc+rm+nU
FdOxQ4tKog4l/QDlwsdvtl3eats4phdS0ug29OEpdPr3VEC3aAz/y9xYWJZuTVszCY9xQAPApZC4
VcKhHai1+v4rubrpqmcq9khLcgeCC/r+VJuTtjYwqjVL4JNNepdVqkMlaUvUyOPauppZB0RuD2u3
pYGAIDN6BfMPU43RKiPKeklhSdc6mIn91NUpVQTU3Cne4jpyfxX63iHbGlhfWz8OjgTKy7IxiNOQ
8L8eSH6OxfZsY0ckjN7ThvGUYxV24dMNSTQcDHfpaLK2Zuf9SBJOU9gxqtjXsZpewkL4gNbsU9zr
vwgr8kifoiWVSO+jLCL7gQzua5fMB260W1fJX0nZv2t5+TGP6apN7Ns4DM0q6YnuiDOTKA1jr7E4
CwhsO0DC++kRf0SrW7vtaCBDzxcAfjCQk/2IB5N2P5UmeK7FdDNhUKGQa6uYyWmAV+d7PSO7FQ+7
WvSbVNWn0o3fh2zxy7UEGcnKuzUlkTsNnx9PoxBDEGrWV0GcUaO/NH6/l+bww/BYrnuyJAVsoDFI
N57dyX7ELfiS5GLXmw4W75hzEGV0PIdGvh/Ea0g/9trK6bYxcmzlZGathwQmEV3MXBCNtZl6f1up
+ZKG5k8/fevLUzm6QYVHDXGLKz8V3sYXvKB0h3VCh30Q5iUeVZNeMq1Fr3TqtzzDssuz0YK99+6h
6uIPV1vypjKPqKnkm6DxdJDu3s+utCk9EDYaH6KvttNcgSc/dLl77VGSD4kHl8rLaJQoV5kGXbAN
O7GnCz6jCPXLlerW6GTnVSytylYSQVVHOeZu/eJ2Tn8dDcgqIVP10VA1rZhGfzaivmPtXZ9Ja0yh
MTifRhblF05mQAPTU58PzYu08L3rNoOr7VRf/MfCbeQx9NzlwhknXkLb9U37VrWRcxktjKTSIQ08
jT7asJWBJXqNcRzDrNY3JyfqnvDGbjVj6eniHMOUZoVVxe4hS70XKdgFoOH565Z9h9+yquIeS4Ao
XgY5bPsMCcLPT/nEfo4bLVmLwXov85277BXMIU7WnjV9FyF9u5Ihxo7YZXnhyJo91L8ZYcRpy7kZ
4DGw1Bi8IAUmydRIG5skqyJ3tX6da9YLoWjezvOcQIajvs5V7m+4aV4BMlBWLNVVSFAS+OMgmFv9
WiyLPy74NhDKZR4c3G0zKJjeldA2sXPUsygKAIZ/K6VJYprTPxB9SoKcoB9Q68mDESAYGyCFHCZG
Vz54srTXioilk45tKfXpijUg9q11/NusUn9615blkBaKhbD5OUZv9+fmI8+7H4m+VnT7FdtYi7/N
svkYyuFE/y6Jb2zrnIop3JW4w9ke3n+nz+hHXJ6bOzZBc1PO3FY7qypMx6tOX0xM9O2xHuzvVXHL
sAg9NYY82qllAdlbK48I5lkDlGMo4t8FtZeNY6Tf7FjQTjL13SbqW2OrBjGdOgX9fdkSyDpUt46X
7/XJ2khdpLi7tcdsFPkmqzAKa92lyVNz3bZpxsmbX0XheU9DLs65z0nQTQrYSvsUWt4/LBbQe0Y6
feYrX1V0eGXTpSvUBhIpL6UKI+hY2eqh9p39Qk27Z/btvt/sPPcwL5sq3/z1H8edbtO3IYJdqwy6
VJWuH4CrwgXoGrVpaMBcuX70XEE4qOiEPrZTfa6KImUfuuuibrxO9jHWo/mQdOUN4io++OZC+A5x
3P7ZzpoL+dfuISlytjtSOmsxmSXdNuah6bhPJkPS7VMT372AFINpsKZrCfaK8Fgn3c1OGO5DCQx/
VNwl4Rdn0uXRdc72LAFLl1NPFON8HGcGTFqjDn7MwQmnJ9yqHUljBbsvSziHrEnIGTfHTZTh9GpH
7t7oliFZQCF5AQtzKc32x5D8MNTgbKpFOulN8wHO19eSsBaauao2mNxzpOieIMR5zbxN1oXOpdM6
vAU56Pm6diBMzOE2WfK0S/yrPYc6D7nVl+Ps6R3N+DUuhJZzEURyTM9hKnimuym9CDyL92JJ7oow
0l4ydh/ILte5QHkQAyJoE/Ke8P3xhaZBkzbHtXoruk9p0HHsR90jiQFEyGmJxVwlX+xumbmXESIx
+Mk0fWgP9pZj1q0W0SKJnSskh0aOl/vtgN8WHkGbfVvclibQgVVcJ4e4YGjqSJRfhxMfgyWQlevQ
0vhcy7H2eG4eOd+1XgAkqPF3jKgnXg6qMfOi79FYHrqlR8s1zHc96dpgEOI6zbiYI2g8eXHIpuQ9
Y+GyXJzLdambfFIVqsck3RdhsV0GRC2ZryHwL3Ah8xZDDh3f7ALtEO3I7lGWlpeSobpoOfeYTsSj
zgLnt7cjZ4dtyDIqIe9UvUYyK4skRlgECwpB2MyCDGTkurPhprrswhKBOlQtA0IzrzU6VQi3I72z
Y8gGqvBtcjXmnJam+Zo9d4HPoow8MvtCxsJq+kJzv3s/NprFUGeKLzX417WeMebeT4dY3nMBlKaz
PmuPt7WcCHBQL8agAXULN3VpkBRkZNaqB7imXPfLXTJLcl7ufnynRTGbB2hliSBFSHXX0R5vyRIs
nOdHkQKHSd4JQfu05uYpi8cswFU+7zOPftXSpy/VHoitGISWMYSxWtFTWuB0re03szad3ZGL2Bmb
edv62ktO8s59gLwP3GNYsyTrvzsuYlAz6vTYbJfTf58CRodyjx/acId5pwDYmcG89pHl6F7QxXuY
LCgRmhzShVKPV0RPJL6+tA5SUYR7hvOWeRldcrlNxoiswbKBjxUhmQk3cKxDzVC7okuvDZrRf9Fl
/1lV7WtaMQ/9Qf39u0j+b0WXP5Zxodq//cVaVPd/qglQSjMwIMNr1xcJd3n8D2Uup3FbctEE3ibB
VTPRxt/lJxcSQQoPgsRRp1DfF5KUIEkuSri77qJhVsmX5Z1pBQTYNPyyDALLuRV+9sNTUC6PY1E/
1gnsai7CuOOqrLTNImf6lU5lkjvfDsU1scyb+T/BWv+lerR8IlhQiwfZsV3/T9UjAZjHV1iHaPBy
rvmQs35HGbPjb8o1duXYfXHSBUCAo+y/P5T/GqnDH8YdgrEWQ70BFOmfDyXJq7R7xT2Hsqm3JaGK
GWS/RQZWibbRlHMVDMvLKLJ4E41lyu86qNFz/A1XKBt+/8Ni+TDpJydu8WCoFRjEn2JZ3HTczRHJ
nx68nI43Tkf1t2XNMNVMMv+jr9H6l2oiH4S8e8cGK4Fq/+fseCvBjBhNsb0dTG685Z0v49+Qjk+0
nTle8q3qmweueQA33L5uyhBWs+5wphhhj6WHYHQAPHQlIuSbS+dRUl6XIT5lBO4stN9lkJuM77PN
nFnSPOBO/AId4r8thKg7MiTxeq0FiaqYkWS1zXIuI9Yu91P2f6oR/eeFnf9Hhei/KjYt7+Z7Ccg1
DiNFherv724pzfzTD3CQYjU9YYSfbj/bLlP/qJQsz/zfPvhvP++v8jJVP//2l+/My2p5tTAuiz9W
fJZWj/+6RrTrPtXP/DP7/POv/KNI5P0VlRTTiQvwm0qRT5HmH0Ui86+07dhUoblkl9YahpOibFT0
t78Y7l+RaB2T1h7q1Eso6B+LRKTp8XwbIw11UKDm//js/1TnC3+W/8mQZrr6cqf9YVAjgQJnGRiU
exkL08yfavfpQFKNNRfpTtQjjI1lo1SzY7Ki4ab5v/JlI7WUq/YgwnJuwJLmHnLokuJ1WLZfsrav
Sdg9UJq4xl8LzY8PZIo+yOw6sndbPLgoxd+QvZ69ZXNXs8vrHyQ7vsJIlm5vegFT9UZbzzVJgbiU
Lt3AGu0wQYdZLAIEu4pgFW7c0TqWy/ZSMF3O40mmbxl7zyw3LpMpt1EnFk07DsoxJi4lg9JR06XY
lBVa+7KZHdnUhuU+C3lBf9nuNkJGaJ82KILyxWFHPBvPSccqMcVMtrINAx67mn8ABWECfxVO8R1Q
zVekuCHQd8pcijJMk6aSN8Q+EA2UQlgAZe86GI7aGcAXV8MO0JC9gu34bYodwBbhWo5+Hnjs9u0K
9B5o9hLzK8qqWyN8WYiMoYVIEE4tXYPaqR67nx1gB7kIChPKQu2JH6w7KL+RbLlqUB/o1WX9VH+g
rL3LJKK8sMgUk37ooMr7i34hFiXDQNKYF20jWkQOxA6oZpS+Bv1FXDW1LOVTkoTZgP7oUEkWtWRc
dBMPAaVASPEyZzx1DR1u3p6YbOMMr4kYTdLYA+mRDRf2sbGqZotZzAbxkXigK4X7C5bdNgMp5nRj
umsBCO0N6GasoFJ2H3RxspH9KLsKhNiiCHWLNlRkXg0QqYi2qmKRa/hUbghuRcsu+nlVwb2xtHWV
jCeNDHIZWywasUMvepS2KFNESw8BIB6xypGtxsyMgxYhS730Hki5FnkrW3SuCMFrRPhCew6SRQkj
Slvb0g3bgMUaaAJPkMycBmaSrMdqOyCnxchqZGlRvd0NxQ/hrf1uAJRlrekN382LIqcjzUkkumHR
6oYaPMzCxHGTr0aGVOX0w9kH9RHJZZ2C4Jcuyp+PBNgtWqBYVMEEeXBEJrSix1kLDKTDamofmsE6
tsLelCw6axo0bQtDwqIED/CVr6Gu7GDe1m+21MHgajQOq9CMERfRLRsRFEuxk9jydB1b/o8cNH/L
1kZ2CRgLNEqLvGE4RlRpjORDl2DFapleGgTTGuH0GRjMuVu0VIWoSrfUQhgc93LRWwXCa4cA66Hv
meqE3vUR5vGlF83iIxzYHef7tGD7rcALxp5Gqo5ShwRR2mlxh6cJ6pZhpT7CcZSd++QWq4R8MVPl
BIfFBNAmzYdcgsJokbhgjTZ25qTqQFTzO9XPIOLihb2wBJKpvROyaSj16pYbAJ6cZuFhNG3Cpjwk
YSIT8XqI7VNDri7WeTs8OXR5U11JXFKHwnwbD05C5kg+cNFxX8G8QjkBCL6fU/r+2dWvXG+U50uq
yAaZy+c2Gw+YGen5w0BbzbCX+2pvuvER+/OPPjNWXOqKOmLUob2ExYkC+Mbs/M95UixUUxEfjH7A
5Evk9MZsxn4XghgHLJ2sIzXVD8Tn7GIzwmQ3Shm0jdvtk7zfeR00iDB8kw5FMZObDUJCRSlIGsNW
J9G3boG9TNHNtrVybXXaoYGqcmxSir4xqWQQUcJz6VvozlFp7ywxHQhHZWuQ4cAv/PTnNHrfGYdI
1Avp2y8UI72XGl0Al9TiDu1uCTjcYMyoAqRAVoSYqUoSuuLNkkEOJN+q6PRjzEfsSm+G8xVdVKun
Fzsy+msE7N5wxPBUxVCqJ+L5DjAvBaSXKlxPUlKIovFNMZx3Qo4ffQN3r4LZ84gobO2maoFseOFz
l/hk4uUsg8LRuWl1bL/F6cygq1U/1TBuMRhwVeCdpDJc/2psmZ4af+Emu3sZNskXWfrTqYTBhJFh
rY1me9HC1OacxHLtKsc6DUuVrW4autQnROVZ/Cxc4zo6hfOgpxAmw2jSVradFe/MkyZdCnq6H5ss
A4ohA1qinI3W2aRyjSYYLafbzpXTnDnOe+5OArg6Mz07OVQN8nHiW2jp8KyoU9mJ3ex7vZm2rJXh
0kFTA1qm/Pd2zF7aePR/Yl4IfLP8Og1edUsjYEqyTcVZa233EseCwUADSWrr8ZlN7LnBeXYkhvgl
rn5FHjl7pUbM3thnpFl1KoDit7CFuExBJ7F930wEDXTx9DT3VbgyHYZWyHzI38POyesjSENjNWZi
M2ikZOiXwkkPlgSdZ5oJPMa8LoI4spi7oqBsOEa1qsFCGfZDnPvPIdl4dmPmcCWtN3Cpc/BAQNwx
0vInbepvbW9ShU3ImYksSBGzB30kldWxSu1nYykSAWH2tlWSpxBRTOs0aVG4t9xoPNcFJ0LKKEic
1HuDQedBdNHfaydKAsMNp68UxkHmlV9Lqc+rVh9bSIFeF5h+aL2a3lTsx9rqAP2ZX8Vs+bc+Sp8V
xUaSv4dPy2utTerjCJxbf9oTKTqsM9qbVnntTc+ZF77B7n/suc8vdm15+ywNu0D4QBn8hoAHpnVt
1uRx1IZ4G83hNTbDczX16pKo5jK57Bz9CTgUmCRQHL4/7ZizyKXQXPBxjSfXfewBFQCeVEdy15cR
m9wyfxst/NlZxBWiOeNHAzljU3Qz42L1MAuLPEJ/MPbIE59R6uYnLyZVzTNinZhJRpY6TF/Ac1L7
aPuW3FKcDk3T9AcVgvrB0ck6otTmk9ZZ37W4Gh9ZiPEhSOZy3Ok6zvGv2THe3WbuDrHXbLXeI0xQ
EVE6AbDp0Ye+NKYETGkUakWzULUQTZMnU+nVyh7n8bOgwr3C0j48yZqeL4NZhXHevjVaqi6IIPZj
F7+pdhooWxrRuqga0JotE07WhPGJG/SFe6c9hPlU7sOk/sqqUZzL0Lf23mz88DPKmSnRSyoBUmgQ
D5Gc7J4JlmO9thae70Dtd+dO0bUA9RuD/G06HEzpmL5kwIDbhQqs+8kjbiS4eBJ3wUIOzsR8dGMA
ZlOudgK1WcXOyU+NXeVHXCdeAGqMGm71qsMkrhY28R1SjMul8HFdhV9Yk7TrqmBNNfK+B/jGFRCT
yam/lfUCqZTragEhdynWIDKYIIzNPksj72GEmhzTG5Qk4ltucNdoZmVt9NkKzB51xayALpd1zZBp
5tHGbSCwti8GRyOdqWL0xj6fZiht05XNRUAIFDew28TgFbgrWmT5uSw/soLSk7kUcROlv8Rd+XOg
ekGdDHBB16unlKigs7lADXwl3+YFc+DI/DyqQu3i6MVb6A73Lz6FRRA2qsu4xQD+/OE/799GpaCa
/Odvf/utZuY9mpa5+8OTfnvkz88v76gIUIfdcfZ+3B/97b+oXwynP/z6H/73/qwGXtTBYNAtkZKO
9fIlWQAa9x/v380L8+L3//vTU+I7WeP+8J+ec3+F+Y7N+NPv/P6y/6uHhwXtAZQcPdC282PfxsUx
nUvGW7V8e//590fu/0elR5tDeWigvFOJ1Ori+Psz7t/d/6/LhI+WuvbJUCdX2qcE4NvJ9/sr3r+U
Zh9TY17+jJMPPIchmcBSCLFwCiTx6TQ//Kibqt6knlUcVR+WR8/uwoy12tcQz86hn+a/v0UMgX//
TmIs6useK8PEzVcORn4EqZgf799pseQ7GdrrtITKZGgWJcPliyh8oOJ9837/U0QOgH1CDl01yx/V
yp6DsrwHWOGUxzVFPOwIKiXCRMaN4FYQnWw/Br5WO+Xx/t39cXMWPH7/z/vPLr6/PfDo9e9P+e0l
7j//4XV+f7xs5/HQJiTo1U7P7ASy/kjLY31MmuFoziF9Og4M4lW6HADlEXC7zirXBd6NiWZYTmkT
ajxeLIf5/vP9u0YL+8CfM7Tz5Tn3L2Lh/liM8gDyltMhSlhWFq3IEOHMfk8d5H4M7l/i5Wj8/uP9
MMFcNDNqXV2T4olZDtz9y/2x33+8/5KA7PTbo4hszAz3n++P3J+YACpaS+MqHcrZIchb2J/OOreI
o2iW0qBHXWwm3Xiwnn3Vnp00vwy1fBDGJ9WxfTH359rhFBXGgTaWXdhORJKYe8INNmWqbUkmCgrm
1wmcY+pdKZgwBBg3o2uBQJWPum2SbvzmgmlKdX/namTFRuGhEuVn8qRr8NXiaY+Pdud4chM1aq9s
AowF0AYD5pc+bOGv1um2oTc8rfoNw+BDI+rANX+Fxa92jre5WLwWZmDbfLphoMaMbSTMlhO5wx60
rVN4yKznig5vnf9gWlOQLVHOm6yZ1jAfZaI22rijtCvDTdSFGDy0L6qpP/CSP/XjF5zw25gtb5oV
Z6tzt0XZ7hAYgqKv147ITyWBpoDV1GmEaqs6FoJWs0t1cXDzhA/BDqZ4H0JxdCE3D1AGZxJPkJD2
pfDOTjvuAUzvZWJ8H/PppZPiY4ij89x8Wh36bRidgdIjpybUyWd2BOOpbwX3NwpoJSgsDJvCFedu
UnsyY/dNObJQHbedApgJbzvLrn3PVKKtRyO96QMOm7ZkHeDe5Oy99nn55GEKriLSwtk/rlTcP7MO
vqT5/LB8ADG+qXRTOtl+pgmhG91DmQ8/08x4puXntfH1BxjgtFuY2JPYgaWYPCNKnwUQEcv6MYbh
QYfrkaUd/xYPldddqhgoKoVS6RqPnbfVy+gwqnpHE8ImQ3l1rY1CjCk3Vu7tE5Ma02XElGar7AyN
55Bp5q5ya/L18PpBmoKUf3QV8d/deCpxTjo6Th4j3pm04k7jtXaSU5yYexCxawW4t/bHJ2lW11Sf
j4aXHWetuPgjf53GFO/dI6i3ZBVAe9tRs98BgVPgMwFBSUpO9laRfGzh1Uyd9lCW1S6V7HHD6cSO
5zJZr/Dz97FnnlSoP0J3fOiShBZGhw9rblRsbIvPCP9HMsF704na6WAczoEzcmL0ds2y0fc1cGfy
2Nnu2faKS2Nl58IzD04XX1LPxjHygrfsQQIrc0J3Zy2o9jb+QhLBOwkJrs5QQ3Ht0AnzlArzWJXN
ufasreeCg7cC7kEqUqIecLZC+BvQArS1kjhaISuBrbiVyOtp9ybGb+aENbNVZzcOd9FobqOKwaft
gnAC5SbXdd0+6kXImBl/L2Pr2hdMd55zUPIVt+1BHzxuA5aa43SyF3WvV8fBQqEQJ31wb0nXbVKn
P8xJ+HU0e9D61hX54Mgrf9hjdmNHvbJGsMCogCxeqL7OT1rrLWmPcHcBJSfAOmt9C19jXzX0xuP9
o7nWNuqr16g3vSLhsnZvcyWOCRy2CoepcpsnDXtqF3b7ecAEW4NEizdOxWhVhDtGKDal3WM0pde0
GD7d6NesjFNSl08GtmAq5RzavcbF58zhU9QRBZ62J9PNAiB2QaVMXoFEVmF+ZOa412P9MswziExE
PaO8Zbp8raPpqUzsdz8vPpJMseGXe1VO73qf7pAt1z0ujEqVh8YdTyllskxHoRuRHDFueOpBa0pK
TcPKldRZ+zcvV6/sG/ZGJXd0Rx4L4wysFrZ7eVb4b3s3vEllH1q0ENGcC2rq1OS30C+oBcHZrBjd
E/GSaurRzFmTzudRcoj14rVic5CiwPj2/KhxiEuTK0kzHt0k2Ukj3BeVAxxaHTMr2me5f4k19dTF
xSbFH21ZSRDV6bUdnQend28sXx+l4ZHRLl8E4CQ3LPblrPahZuylJi99qr3YabrCnHuppb8TJp1z
3UK41Q4pfhR6c7cScBvjGzx0uXZurh7tSxUdS218rKMeYdQ4REV4iwvv6hTmfs7ioINGmEPH6+x9
xJJfT3DazyOMxR5Uuwe+P74kQ0qR1N4Nfrcq7fgyDMlpEs6DphWvVpSgimdiC92utAE6mlUQ3Wii
jYc6aB02ejhrdR3jqxnupcz2+lzuCUg/Z+OH1vT7IX+q5XysTG8n+5n5Sd/eL3ErfZvi6CGj2anN
sPNjsnObg1l2jDLtxunpVzDUdtani8FVIPvpoCfAi9sP6UUvMbXcyR4PCOmrbC5uZdwfLAxIUMKw
CLcH9ZyAqcJxQZsH4ybc7DwsNnJT5uo0tM95B7bNdm91JC6OMwAtVPu0JGKD4Ctlt0cjY1/e5+es
CLdpGh9xIGwSJb+Arv8hwvSLE7lH2RYHqKsnvOFc0+A33fw2x+VrgqKYemKre/WlyHY+TMDkRbd3
MRxFf3jyvrnN65A+1JKK5NoeNjZk7dDaGOpr7W/dYYecZrpXQY4znZ0PhX8j7xxhlxjnzrmlfvlU
t9lLPIYHQu7YkpiBkVxpofKtiuQa4JTJorj20Wvlle9lJaEtRmsZmWcIpEfbg389JReP8WSacAgj
C19Eaa/Lwt0s3W6DFtH+RavJzIgg521kl1zJEHJjc8M7hn/61ZuLh7COt0YW74oUCVHbms54kKwm
5M5W5Tm27Y06FK6zqcNLhulDON3NcF2mJZaYoj86Vvxgi1tjwir2Wrql002Wip0Yzc1gZptIK4Kx
HQ/sx/aOTmXBDmqBchkx6qv8TC9Fltq7KT3Go3Mo++pmmfj68oUZ/uwDgE/8B6HsB63Vj0JPt2Rj
B3W1NqtxI7Mv04hBGji8DwLYi4agzccTwvSUTwzA83pwjiNgeSXNQ9FNl6oReKAgucr6k11zJo4j
oQw2jRTergYe2tXLGD5tJmY00Nlbpw+PUVGcppopvtY+2U1uYvcpzdptDVi3qwp08HELwjozyHiJ
BXo6cqU3rkv6qWtaj2yRbAvB8is8dBGDXVcGhlntfdr/iuKbFxY4BeJNjnruYNkmYeGiywbk+xD4
ntyW2fxobi3c7JX95JDv51KjKW15KAreqGTjHJZbWKnSbR9xSZ9GDKzaNH7H/nlztJKc9jcaOY9T
ZOzSbnqJnfnseAiz6JhOQopBsqQEpscGHrFh2Qecmhto3xSGAWGbi8x8lbM4C/VeqOrsWiHjUcpe
YthAZlkLtkgTKjeZNYeSqbFxGVOaJ7fQV0WNit1I8LI2VRx6HNTDMBMtIMqtFk17qhj4xeQulunO
dPJAaAzf6fNIglOoyYMeFpesZvEdNQGC02snmp1NnF4xgBAvufuj17lUD6OovkDsePYkrVhOtKW6
F8BfWlXd19bsg14QKcSGp2ZebAYSDacj2N9Nv6BDdVbKjByGAYvTNl6bBEt6iK9nrvjDcl9+Mczu
AAZ8bwp351i/UPMCS8/PUxKdrGS6RaAw53A884KUUsKjHnKrLNzglOlzSaOgJNjsQnpotb7dRmW4
G90yGPwhUCM1M5qWoshcI+EQBKGCmX7e1p83eeIHk1dt6+4xQ8vP03pdYMGyrfGke+0p9YZtl9qB
rTTsMTBoK33z78ydyVIkS5qln8hK1Ga1TS98HnHAgQA2JhAENs9qg9rT9+dkZ1f2zawqqUWJ9IYL
XCICBzO1fzjnO7bpUsoTC+8kbOGa54qH0TSvk27YGggoPQXcpIRUnE6r2s+4krxTOiVHC3go/2sY
bzibbjMIxPIzcqUuvhKShPKRZ1SHN25Mt0lVL0j7uzee85QeRSKYLgRj637bu2ygbGr8bs/xzbA3
RGxtoz8/qMpYoLDezraACwxof2qIwyCt7WYRIdXCqt4yq17b+PN8eXQ7EngMsc7Keh26gPOJ74pd
vPvlgUnlZmK/5gDN9fgG4xzZ61jtI1QohN0EQbixc3DVtnlKnHlze9nID1k8VPtcqEPxJxmLTdhd
wgDLhWVvO7WtjWbr+O0uNoYr4IPXqmLMWotLIykbKG6rmlOcrrEmnaS56RoHavVu2kymWuMT4HXk
sLueJtjajcUuCBHn0LFHSw1yamhwWl4E9hODJWPv52vd5FsnOGvE1Q71osn5HDrzxRcpmW6wVHP/
FGrw8i6y7umT6JOXrA8Oom1/1cV9f2uPBJp7CvheMdcOCDkQ+jIGN855y5zSuVROeokS796LAYI3
NwcHN1CanqtB8TrqVdHFHO3d0bHtdwJe9gAomZ+3pv03OzI+BSOwt2ycFxM2KHugiIq9bTbejjGC
/Vq9S6U43+KwWkDDnkGVpDjbOQHL1FulsGG1jjfUKKfWOYKyWhOWfXZrNr7mgBTSZC3gratm2HZB
R0zfNk6s3QCeqHbUru6yg6nb7RRYq1nXK/LstlEebaU10bh4j8wCdg4s/wH9ecnRbMeg0xtnY8Is
hoa96ZEBlV1AjMt7iGEps7Z95i16tgaWZ9+NHL+lce5nBxvau7QII+GBNfcOPju9TMpm2XpMZSx7
52C7S8pqk9ZMUNtpffvloUxFYjYu3QEaN67+gL/Zv413BmKpSe+yjfuotvZOHPBAVeu6FxsXxJtJ
pR+OYbj9Gf5gtoJx3rFCrJTNAIqFVHVAhJiK9c+7P2/i2ydJi5Ar2doZQKWsYg1L2ABKgNv/Qopw
Wz+Exrz2Cq/m2S0AoTtVxWouSqytHv3tz/jjL9OQf//cv5qiJEP80fV8IwbhgYuMZf0qnDqo3132
3lpWtndHpkP/d4DWMJdfYl7Q/EAYJZkaoxZxJEC+nM1g9P72bxM2pwNW/7fpF34ucm8qSdv095nP
z0hncGneIa22K1ERsObWE2sl907pgvu6xV9aq2J8jQihJ+Ojns/jkHrPES6VwGiG17gK5H6s8mGF
ObR4sF31UlShwWCHksiuRfcrrYkOqMLTPPqkmBkJLoQwRgDuDe1rUhhcmEQnH34+jFkeZRhOXpp+
Ks43tBY3QNC+xjBZVm6T5/ufL1ORs/WmcOvUVY1Ltu8xr15orM3LPKo3uAxyZeRmtu9CmW4LaqjN
xBbq1Z+9rW7lPqYbvPjgQJ8NO1r5NSFFfmdV69xE39UNM6I5eovWNuzHrMupV7xkpaIRfzMM5aVn
ksZRp8MeFfZ4FWWZ3+dR/UmkGfubOeCmIGH0Fnw48Yi7c90q2zBtzLYmU4o8ASLe8AofzKa4ZqNr
r1tGBJZnbrJpMp5srf5Yo+7OsYlXs3ALqN9h+EY+2EAEcvoy5lLsqtycj1MxYIQ1M/TOtKvKrFfE
Mpx6x6FOxcbq8bo5+FwGnDH+JDP7nYGWwfsaBeyqTqQZGdGhEkDDT3AvE5jSyX4gp3bclvQ7t0kp
yud1aLI8vUiJFmGtTFK9jI0eT26J1JweBwnkamT4UaMqqABfuw4HRmBtsZBtx8q6zp7eCF+QsaDY
X/K6B3cvqvkemtfNjrHX7XlAkYFw+jgTNVXeZDnpvHZ6bC8FdGvUB6XL1s/Hm8RxVTfNIU8f8rBi
cZxigxv3fV6u8oFrITA21UBucd4TQuKwoAP33cVr0e662sKm1RFKQrli7gLsSH1ZIodHcjLHm8zH
XtfFO4PJTeLL9SzazcBOhWEto0C9KwZIdH88unF2K4jGX4CvUIN399IhYGWu1j4pQSHL2yoLNl5C
CFIbrVJRLBDP7acsXvbIuqvo3VH4JRs8607X7jJUfF3JJrjYEGfE312+g69TLYKFd9u+Z8jhvhXh
G/JVDz+iSg6ap6rYe4Sw9foYmUwBk2I1YoYy6mfTOtb2OcTLFgUHAGMT+9iE0yneOAVDtk0l0414
wj+cxk+td8/3wo+hy56n4NVqn3gg4uWNR4ZoJEfo/qpKTnbzNU1uChYMneSZ5p6/UboCyv/FhnWZ
G/gunA/eM5+ppXOioghzc54t9+Aj9GqjXy731SGpYsDuWPSEPJWWXtkEkpi9hzuScBEyfAKfSt0h
KUDtp9r5nKQmhEV901Bhr5fmCbnpc3432vLkOsY2qy/jlK47U71SIzFfYcTYoGxEXdGFz8q81Dxj
VCAXfnuvkQUpiSyqeL+xs/OdO1ZLp3r9MXdS5sdZwg/VvtnJ6AKdm3feRhls7lQK+Z/tFUqz1udf
qRjVGrmzkmn/kJkzG1Yb7O1rZJXc2ca9478LapVqOGZdR2cwLnSdLXu60FtMQpn4T1JbyPNbEmam
g/SaB10m2zn2d3jxMB/ofl0xlZXOvmL7LkDsIBM/B1715FQ2DTegWNFs81k8RNa4E92xcoLtnIn9
zOWPv20fFMGvtDUZuk5HDL/nuNK7loQJtfKigMDnYeGP1cKjM65XHDOZs0sp+bAcx7sEjQw79GKm
uyaudb4O/WdtbWdrS/rWwGEaPdxubdPa5naJzWDEd/MdiyfUHhFpd/Wdb9yFzgTv6C73iC1YJL+9
bDlea/Bs49qpdy6ZB/bRIL4gwvf6nMg3mb4N2Z+U+6MT1roGTAIQ8lJK7hl9cz5GO2y1N9dIhvWz
XmlzeNLU6CnBwnn/bA/jIem4cUW4Qci1GZTFlsRZxNGlneYzWTWnHHMNFcZghJsuSba3UYPhuK9F
SaodSR9lhq627tcuuLqFicUwTBEmGaQWe+fIUudwJJnVry5B0nxgBRXPpt++o8ZkP9rd1f58Z2N6
rRxxZFpT8rQY+vbaYty0R2NL+4FJq1w1E7VdNCKZcbma07seLcOAHoG9/6pOzJ2f1JtePubpuS84
yIkUBOlvDP5zrcnOAlzReyq6RWp9hboNHqU9dgffh9syI4T+ABPqdSQVOEavafKsESNd4Z5IpKmx
w80OlYCf/w78E+6S5DOo5chDgy8YTaqnqXKORoFFi2OYYWt+DmbP+m0alC5jYJisitvoGFaYvzNE
Zq8yCw4/X+E1yHHawKmvFT4ifMkiXo4OeT5FjxjLt6L6kA++v1Zs6WjRQ0yJXeg/NWQn39mBvnpj
cpcDkH0M2o5saiJaWM/XzVulwr1OA+ASXpqfIyE4dwa7ecvyvl6CKjBPc2dFz/4stoP267dYNVfp
eT3RUvI30X7RY6Rc44HBLcyNcl/pWHBFG/m1Tcv8mnRHMcXN489nXGGr9WRKsf75f/ngyVOdR/eC
Jwom0Oag/SE4l1ZOW3B7j0YtOHcetjVtuB9soD77eErVJp/T+nbq394KJEvHTvvJNpXJkzQQgS1C
KBMHeXvz815kZHe22wS73ijHiaf58A2Eg+1k6tkHz4y7pYO7/JYD/6cm6dfUgtwV3HAnoJTW6ec9
jbltkUd5tXFh0tL7u4gCVWtwzOEWnJLgzHXBZMEhbYYil6NsVkOBV7Ojys2Lic0Ay4Ju0o9+Hzn7
jMX/8sd9WIbRwIPG2FLatU8/n6IA3A/p1F7S9FinNZgC288ZGAAh+fnQIuZyU0wY8n8+JPny6X9E
Hf4f6b7/Ufb9v/5DyND/h+pwFNj/mTx8V5VfffvR/aM6/OeP/F0eDvLHdnzbBcbvgBC6gYL+jzxc
Bv9mY5CQDrgr0GryxpX7d3m4Y/oecEhPOi6SbuBUf2cIWf8WSCBZqLn/xh5y/jvycOef/CEWo0cP
p4sr8cG54i+YYwgR7IrgmmyI49qyH1w7wL0sIi9HmpUpwIYVUKUla6xMmNSrUxi2xyEIWZ4difq5
KJE+1H126c3kkiT6JS66pSZsbSC4s5FrJFAucAZLpvdFptfRnPzqx+ENRc2jDfEizPu1LML32pzZ
qk7rIms/K8kh0s7rucf/hSXULF8SFCpZTaCn727ADjwECSNAojdV/Ked/gtktvynH4jt8vtCsY//
xPPtvxKPE78bLeUM0TbRLSrz1s9PM0+8BfLgJBLWVxRSSrij84hNMjojIC1ZZdO2Iiu/M1LTJ1c3
Sq4uVeR+GqpLXLYvE875t1S4b1iY3SV/o8nRpWKSRtHoaZdlkYiHmVrMpO+Z8l3rRv4ic5r20cw2
iGfHgx1XJ9v8tgs9kAJi3ucpE3wrcZbaZO0LogVqCVvCNmO9WVbgHZwDWUlxXBv70BuS5dzZ6bZ1
+c7Lobyt50d284E2eDgQC5Ui7SSNI15pJ3RuEy7s0UOZHkVLWLzqPfOx8JCNuqkRsJcRwdkub+nr
JEbyvZw6FrlLO1LBoRH2zF4AC3kLmoBBQnvnky+3px2JEWqBOfCIRl32eVRcZnNm9dnJk+Xpet0G
RBxG2WBe6Dm+3Ml4t73Q/Ki0eo1egxI9u9GcDEzD+3+4V/+FO8L5ZwiciwsDStcNE2g5f/VGdHFr
Q1eaQrqDjmY1e6/ihLYgZG9dC8yMk1msdNVMSzrQN2lBAsjS4j2AoqHysX4MqDj2LP6XsxijY1Aa
1yL3n7u87+4RyCONVqW/aNr5z3B7p0qkujOR62qrC65yFM7aLIKGPRikqUXkPSYhZ36vAxZLFjOS
OCYSeaYobyQ2xI60LODZ2DgEZAp1y5jzsNQu/vOfyL8gfsN5xATHsXD7z18pz7FsEKAFSbw1cH2s
5YgSB1JWtGUrtTGk1MspSCjjAk3b2AE5wOLy2xZ+coc9YgMNKd9WPYmwuBiYuGrEA5MbA4Sxul9O
rEx6YPQmRfvcGma4DouCkDz5W948vS7LBqZ09eq/eEH49v5fA4zrMqwjSwKTDTQ3vDV/OePKjjhg
r41s0FdkdzI5V1lcbJOkuXhchtvZt4Yjsm+CiH7exQIDJMqfJlq10DkWKZqAuHYRbip1MKYpWo9u
Sggcgepr1mzlxjI1ZgJwFJG6CDXC69B2jvfBXydV8OAY1s2XInZ9rKuVW16oyq6jV9zQKnUHXn54
TMPvSKQ0X3n+JOZhG5gI6duE5h2eStmJRwWEqrKe0ahsyqaLDmn+HOomRr5x851MRHeioIDVmILR
ivKZzO2GwK6UeKTUeo1m+Sk8/1oTEr2sp8oj12y6xjfuVoLlHbHW0+B91fB4lNm94q1Yxb0+wbXg
nMifUt8/Q0/DcJBOz92fmfUiTnmYxb4LmUnZYMuwQaTFWO6S8dN2miXbarykyA/i2ZmX9RB/RhLO
TOcb0SrgQpnE8Bl3RM7d0BNV6T50Y5cRB6ru+zg8y8Qxd1IlIRQ4mnfD+RCEn01DAuXDzoloK1Kc
1nWyVBN2o7SoU3bRC51Or03SW58MlvEMZPYno8TvofLZQQXrWGAbbOYLozJkDqQbat8eLlnXXJxG
fLBaWZUV0BosJQn+owg/zDAlSzuTJ9ut6CoDJZbCnp5qUEo4yLv3OkUWg+ByKY3A2xgoB+AgfLqO
KveFnBUTPRTsiBDSW0IlmuO10yZXp6hXA7f4cZxbBvwWUWkCpcCCoTD9ShrJUyM61qIxMiQ7jpbW
PBSwdvLxmFnt0ZnFh2LhQEhze8hK074n1l1tkAmcgUc8iIgJED3DIVQjQ9qYpTNkmckyXrvBfETx
pwDAOUg23K0DQeBRezjLQ3Ep4geU090mUOWdbKCLFchFHSUyXmeT73Vvn2W2H0s3ItxT0ERPEzHb
LkleWGIrEWFIkupLJQBdpGjWUypG/NSY/GvP8I+uFxSbnsEchmqDP6xUuhq85KHBM0cKToSWJkmf
aSK/SpvhsopoTEPVfIdFtNFgopb1vmrZO4vRXpTTa13XA/yx5OBZbI3sslh3oS1WRP65Czf/HFpE
s1oz/BKp0gQmazzWsvGXJY0PnqBiFTCynCY/2hQ62PYB/tLB2LQ2zKlZBR+k6T6QpHFE+o58zH8z
b9KuWum1U6EoCctK7MgQXTZxxQMOyeUciwfS4ycQxhsgyRXNZByc3dtB6eZ0QSXkn5Zu0nVTzNI4
qMau1evEpO2cQpxoTXYbBAf10u6I683nB6cH5uoFHSKM+t40cgzHrnMdfJRlehKY8np+9b6GtsiE
nQso2oixvTZmFxx1bbJKaA9RtitMlRy1VTDazxtnwePvK2HxhzXPfB3os6HcF0x101/0FPfmyGwt
tghGyKrMX7Vxe++NzyK0JK58/d6G+iGr6ICL+CJ9bB6McJd+W7+5Yf4xjfEhb4KWu1r4m7RT2JbI
gS2JyG4Hs98lgQELBdAe4lTjbITOvs9asCoZfro2is4+ldgmrJNN1QARwlbRbHwSf5D6RG8oU6+Z
nbxHlmEtiiHbNzbMrGoWz8pKjbtM2fcOQEoS3wWTKr105Bijfo4efBtQoucX1TnRjAfCMurvnUBA
TrLDQw1xcR2EYQHsqlYbi0prMZSSJHq7E7uAAUcj6ZFLPzo3HtaDsoc1wJDpHRaYx17X6vnWm7T/
il1Ud5YRLUcRvZvjdC1sgaDfnUqABOYiThhDUPwrzobSW1DdUcPV1kqXYbyekIxZiLEsxJVMH2tM
5GjqEdIQhGeU+NMkeiS26rOTPBix/6VwPCyaAl0vwXkdM5gBodyIzoxJJribjl80iYYHaJHjOjSK
nqpDnMPEg045tKuhrctVr9LvQCI/dKvfOZEjy75XlJizuGaTujf6W6rhTOasAIaJIFVkaID69Rgi
iodAuixTH29LGL+I0X2NbQY7pm5GVJj+R1SShlcFn/MEBCc2WGJlRQwbKB+GFYnaT/nETRjwExxN
HDi298XI95iJ8JQGYChLArXN2xiVE9GHRpE8uA57lGhO98z9N2Fu2mcjey/xeSwy6tf1tCKXciSF
iqUobjkspGGEDo9pM0EF30Y/Mc/OV4MJ5HTmuEWf+IGzi/RVdc6F98mezlpQjOwHcBehxUEbubWz
bMfMZRt64zQMb22yHqLIOnhx/BBVeM/8eNu55Yhx1H6evNNoc/NVDrkr0QCCVNX2p2PnT7e8heKW
heB3T6lXnQbXwJ9XjhfSfnggMI0L/TLjrhX3g/WFQJqwTzc6eVb/0UZ6PXbRd5scmxHm5bTquC2X
rifjxZR5zcJWPb/oRO0a9kj0RJMWz40PYYTsmCsICw5Fb/hKiyp9GPDYOQXo0bGAYGCK56BoQkCk
FnOh6hvD5LiQCXPHFO8Sc2pcN+ReOkh7F2Zd1rjnUAB42ddti4Dw6Yqm1/abTx8Nj1kkh9KCOtjb
gBWxRRm+9yv8DmayL7WSxWqWGBcCUX4Lo93rikmr4kvX3hgujCo+TTmrYmm5oDardD2wcDm03E+M
Y6NHg63MSkG08z3qMohV3dSx4BDbhkZpM3QtWo+sPQfRbzvI3yY8ETjTCABvhaMOJevyxkrHLYGc
316ZftCGY4fBZePCcrNqII+N7yw4DlBaROVjJ1OED3wLvv5d6U1tBGvFvN8YpnpReOObnKtfXTZc
s6JCMq3DMyqzX01bUvL9CpiQLnkQVouxFvdopqggsFLb1bhOXAyPLDOwXLiA5/wMZyMC3VXk9b8S
U7/4jcl4NgH0GqiD6YwKN5wY7s0+OQgdkhgseHTiMHeWTue9K8lHcjDajUjmJ8G214roBOBT/5oM
Zn6DExzZy8brtjkY4o4NeEClWG38kvOyT1lGjAaTdNcxlxXbMB5Dj543/0mzJNmkTb8bDXR0TntE
iwYfTOV4qQk6QCI0fhjY2ZaEIj01GTnPURftOxcdVU+KeN2KZ+TCmkdu/yu2Z44vVta14VsXnf/q
+5bvskHEivTFH9nBaD1xqVePksWaWfYIwfHeegHFjQqwCdJU4X0ud1miPwPfvQ+aGSRt7qIxsvyz
xeBbB7hnrBL3Z9lEwYLWZTX4HC2t5KnSGPXu9gubZHnxKuu788SeOSI+tqI1l2H7GwYmemEFGa2a
po0r0scyHKG1AfRIwGtiGh2XllDbuEP60/pIdDTa2AwLjSnRpLhldFZO8jQXyI1m6xEa3H2lOnub
OvZqrPtm1eKA3rFDQD9rnbFW5lR0/osXzajFltkQro0MaQ8Pi1sfVK4ROh7tMqbvaEJKMfUuo24z
d2m5HBBbcyfYnxAzI0C+oUISVb7X/nrG1J0m87DBg4r3SXgfrsAKJ31nZzspAe85HufKeApH41QY
wy8xcqvLiV1H6E/XTIXHEI9tnAC3NZtD4ufPRtV90S49NxFMX7KL1yW2chxVbfErg+MnY835Rriz
8nnYWY11X3cWaAqn5snTgdKzs3LlFEjt+kmBamNcXfPCi8mggk7aP6hc4QHNif+Ox/WA3ETWzZ+h
c3cIIHgejujxVJBBY+rae7czvnPPfJ/j9GCCtY3G8rWf9YAgoaH7h7hrNq+Zk31LTevdZt1JUTcl
HQ8/FSZ/CIR/yWn7uNtHEPHxFyIAumIiquye528uzwADZRm/lml3cNLYuakUN5lSv7NWgbgFA+xB
OEU1B4e075ul68zbjHBklCTsq0hycAf5Yfv6lJbJpSzUAzOua5W+R7mdLoteX1ONqWW4K5zk3e/t
9znoWXf2X15svncIJhNJhwNAs5BokKDoT53zkfvln4mXWDTtRTNxWReCog16xKFsgENnGsLJELmL
wejSbRfeaA25+yBrR+B8m++y2MqQQClnSYLCUZNRtlFQvTdmTIh1Vhw6SQwXItmz8G/rj6a9L4pu
b1KrLGppfuYlerlcvlCt+aCmIlTOMDPHkT+swvlzysATZOwvppiLkqfy0lDWnU54PgxIvn/Ok5EW
eCmpgecKL3WVcX2bamnGxQkjFZvSmF//UPbrIFVADBnsOIAgpDl7KMUxJ0w1bnlDJd+0fx+lKjrO
rezUmOO4ZLdx5zslbAQnRgOY3WdQAFZ5l1Jcphvl01Rh1X9G7bu3LapMy9JPLmTIVZON35U/vfRF
/Iu++zSYDY92UzziYFwoz6rgzrIHyKrrZLtbWSCqquzxkMJvWs4s7hayn9aOqwEStw3TrxQBYE7N
3zSThijXLLoeyrQL1mJleJ9FAtXCHKrXRmcPAXET69UAC2DhxmxPewyryl+VYvz4+aEPfntKQSKu
huxSW6pfuZJc6Tb3fieOh2F2IJbklhlLZwb4Vh5Tvyddy+LwJH4XJEaN5Dp/maoWFbLh3lmeWgj2
BnQhyUORDk/KLBzEHRYsB+caSzTsLfHZVUntUNTcBUXhPCcdz/nIviv6icEG6G9GczR57A6JAn+a
Pe8eVuEltIxn4XPTQe6hHU83oWad0A1YNEboTIH5gpTwsZiD313lmGsdq12HQorb9MIQ+zMzXHOh
50dfdpfIKfaSX4Hbh8cC996mDwAUR9C6rOaszGvG6mRph+YnS9zdnMqIvGE6Ntxh+RJZ0IOcKW6Q
Y611lj2UVx/e1myOjD6dG/ONdS3/3sBlxNr/cSyjzzZOdnXkYq1AGpHT5BlR8j1YabnSYc/sUfW/
tIVfhdWWuWzKr661OWPqtlpmMtkFNNOFzOjlviIAuhwtxX6oy+HASXsq0vlzyKtkyWPpWrkm2Yle
8VDM6qVvgB+Y7Plt07tavvtpOhBL59/ZTPYRjkpj6evk2wC13M8AB5Kp+p1CiLTG+Skdp2pXuDwu
0nkJ6RLhOEaJ1FpOZXHnmvJ51PZdXnwoe8qWgYy/mygGzoglNM72PqYON6LBSLTzK55xIk3P5L2O
CzwyD3PfUfMosfGLhcCfMuLZmKR3yMaIR7B086X4U1lsi4Ga0RGOJybYbzzwcUWkjs99S25sGSpK
NrX1NI7vvOLTRFOeLDST1cg1E3ctyOws/DO4mVyosbmymn9IC+tqT8m06juEzJa76Tzn00sgr8eV
dYoTHrWN3z3omdGqpmXBuYmozP6syhqNh0AON7wQgfA7lIJjv0Te/Ovnnzby6ZDrGm2SrQ9BOr5l
7QBcmXpg+hxKkxsZPGHKvqwyPXcV9vpFSWjFDTVunw+vSk0HFHcQzlS3SzsNh3dAEY+qdtJ5i++O
kz8vTmPrRct+dNC1+n+k4EsKO3uIJdA6LCAVdetr6ou3VslPe5BbpzM5NIeNpcdv5uXJomdawoBE
8vPCKD4qG8B8PRI4SFSZVXAb+sHwELzpCqNTZqEJKlvG3mXlMRW13YUe4G6WqCI0An+0r6copTCo
9cnOOJ1RPcJuATizEtFD1ZoPeNQkM6MQ7tGg8HFq8uU3HsRJnfDDA8Tfrd0oPoc2XGy0UlnYYxQZ
cWqjrYsWM/zyNkmATCHTD2DMaxxBKGLlygqPQ2VG1Bz6Tio72KVC34cTHEjVruvI/NUmEFrC6cOp
VbCypPOc28WpQUjYldgHYC1v217opR9cIMGiY0HGHY3vQtjejgC+l3Ki8jJ9YxNUhtg1HsiQMkcl
kAbZyvLZONlO8pJ0XMGtiop1n2cBlRWAFjUDZCkd857+zT7MLfYWl/BBMUnnofc9ohBm/xj4FZsH
tzcQYpm0GrN/5Ti0N21U9U8zaqnM1B9SSXlKol49Fihtp+kbUUJ8LYpZc1Pe507ObyXMeA50cbwb
AkDlw2SmvyrHIfaiDFLo02aK1Z+XG2blvGJS0+/g/eU7T9q3Hiuh98x742sub7OACo39IJibL2KB
1T5CPorAakXBTx3S2M1Tw5p7JVUstqVsmqe6Ko1dENfwkMimxqltfPDchUpRpF9kWa1MNGR7P/cj
YrGpkqf63EYoJfIEKlARGt5pkOlVrsKcbVPhusF6YsvI2MR1TymgyoVfF3dROOHW08M2JJgpQssI
AFgqvRsjMz3otoffGtSfAU06EwYlHpkwICvmLDvGSX4LHdLMM/MxfpYWE1jIAfbJhpm/ji9NyvZm
NMeAFm+cH5rBRKMV9A1q9dR4yNF7LPzO8r5CnjeG/ttXmq073pvzI077Ys+cyviBVL4kUlw4Worf
Qho7MTXhwWs1IxrfRPPaACyPRX4U4chx3hCF4OqyPjmZGxw6ZuWMWvKzeXvz817csJOnB/Ro+Vjd
RfXdKAWD1w78zJ2D7GkjbB+ERPFoV31xlxVjfvl54ztDQUvewyLvit1gWD108dF8hIzcHrsu/YbJ
bz1mtvHWR255GiZwinJOu32LxuhacD6ezdi8/nz080a78SUYom97ZJA885PkPumbI5MFlm0CCWcT
3d509RXeZ7YTo+yeSp19WGNdb1zTALGqFIJRPw8f8l7HOz+7Xdq8lhAp45UZJOsqEafroLCwuWjo
0boMUNfLcl70auRcQBrfLnLNHxlJlYC31XL3pJl1aTOMCkAxa6SDcjhk0aNnbBEKtmU23hXZiNY1
s9tlHFGkUc21Kzn6aH+dhAwLq7g3JB3SLIxHHJcI8Qsr2ORobl/91PtKCM/YOAYV5+xyGXUN5Dzy
BpJw7h4bo7WPfmu9s3tZsrswzzwbkTUyzrZFN98N8US0ijWlO6khrc4+AC0vBywbktqBun0GuYe/
z43HYJ8FyP2Zn2+ZSGHuKZv4rgdPL1Vz0h3j1zpgzoZoYyUrBtTc2I/EYWB/kYVGrZ5U7BE4MpWh
wgOBW0tQEUjNK87muGEQPbndPQBVWP0Iahwzzg5wV+Ud+lRyj19rGXkHL3LcQw/wjYspDla2x3lJ
Wy13baP3DYPRIzt9Cfq8fjLb0n6m6sDR3k131mz4C3A44TL3LeNucPUxJfx0N45EbKeWy8Ui5G6W
wXxHGMA3Bicw9FOcbHzIVNsBARIOsqkCPt98x/zGFonlgx2yDEq8tNFbO0hOos6S40Ssx2grRvON
uguzqLnLS6NY+RH4l4I6ucYW/Ri59z+3XDNN/blp4b4zRPPQreXwI5sGOFxRrhPWGAu7yB8p/9Gp
N/189OMG9O2Ytlx18XTOg2YLEEbvKukEh+gmmm9Ho94YVpmeJ1aXmgnmMWr7g0Qe+8Yw6xAk9KS1
MWJvK30DBg6RIsxthrugUi+yhZvY/W/yzmRXbuXatl8UBuui8xqZzDp3XWmrQ2gXYl0GySD59XeE
YAPHx3jXwOu+jnAufG3pbGWSEWvNMabqv/lZN5dVNa+D52kZ5+rfU+1RnuyAt347U5MQGx9hOb6v
ft9QUUOnAUQXfJu0xVmSdOJTwgw8aJhDxvoXC3syhol+My4O2XVRieOS5cXDn18Kt/o0eYOvBrly
mMaHsOUrgECOdruwv+KW2iWzY2zKglgy684zADiqvWk7JcF7pdbhwAA9J7TPhl/cERRWOzMD542V
fZW5NW7jIEiPec+WZLIL/6Bka96nRo6Zvr/lW8FDXTXBjUVSd9vSM8MBlEfuzMwFoBXxamaP93w6
MPxWgF6e43Gjz9fiTtrqqggPEQUwnQuua5RB+IXVOmV7dx6uomLraphiN1nO8pAtzHOdW2VV2W9w
TQe8rwD03HFda7azm5y7uI7PYT9FJvevg2eaz6mzghOjoiGsF4O7qbRCGdSaB/Y13BfJQx3FYP4e
ze6zZWi0d2ykydykPawKzhNK4qyvrEcDKeqBe/5JlgKay7ormj5FF5vvUnJOkQnsu29OLHC9Q9jk
LcIMnZqikuLs8PuNJRtQh48bfGbV3DqZte9kmD02vIydxeYrCOxiB/RwQOaQk2SnwO3B7veFB6zd
YrlTohvPdsOXKMT6lTDe8XuXJ5XMEHiXyWX1zHu+dz3bqdHaz6ld3rQy+9kwrzikU24dGvj+2CVp
bAgFO6GGRzMuHsa1PJ8H7UNSuflaLoqsdMwDJvE1JX/Xa4dSkiPOnThk5+iVZu1ZsgaGSY52LzEW
OnXdzYQiRGk1k3Y0DWN7rsR4yJE32driBGTFAiND7ITgaQFUyaVfcdT1kXwYF6VdUPYkcWM03N9s
RsOd+11aDKvToDhbSUmBaZ9duSi/egLism8mxm7AINdipdMnc1T7OFfVz3JGStGn4bfs82cnT8K3
sDcWukJmlt5xsezLce6PiQy2Sg1wTHQOPHYlo+I8GYprNQEvdE5+nBzVX2Vr0GVim9vVwXOEOdDb
eVgTsNTATpdDcRwwOW/IjVdvGMkFMkpJZ1IcuHd5YtxWbeF80+qwyZi+NU0RP9flbF/yFtth3jA1
6VcJ0ukkJRuhw8hxmG1emP1Y1+OUADgIxyzIaNe/25zsQtZ6BuCC2stxar/5131bC9N5VYPz2PJJ
2XA+WG9cSpA8Fkp7syU+b1q6zMpOmS/aamYUTUcCF6myRnAWzLT/VLF0jhktzKeQ+hUcFYN6GNhB
D2bH+mzuihslxDVG33Pj4XVZdbK6x+BFBsvlSjph8R/qnQyH3bACjYpRqCjr5KPth2jHgglfW81T
DpVMEnna5jajdavQuxXa85Zq4xtf51NlJZpnnqcdyOcFwxvIQMVFZcon5+zT7lpyzWDeJh68CpUz
Ese2A93h4R1H47h0UdwiVFyIeQezupvC4dD3eOpCbayjZK7d+LZxSLTNrtFeO8HlwtSmO1s77wxt
v6u0B2/RRjwTNV6bDjvDsjlO2QElqdqfNyLSQ/v5ZbLQdZluHgtUeyHKPQ/1Xo+CD5KaUKn8tRM5
gErClwTbDA+bcZ2Pvnb4SW3zU9rrl2rDX6Zdf5O2/mVtW+67ZE4uE5bvbcL5ii9RtpXaF+hoc6Cv
HYLxxAHJmevHbOHJ1KfTcGQUylfQiKyeaoNQvVlDw5jXyUyi4QT5c8Y7TP/fFXPpY25y3MraBJLd
fvBmGyF+KIJt0PYu82W8FTS+cZroT51Jyni2Qx5tJKe8+LBqf+LoYFJUY3IDI1fv82DXBuBl5hSm
R/Y9u15X5IDLzlz2mXUn1Od09OjgjcVsRrOOpe1p6Z+ynYyYiN93T54u4vFd/bbejSTlXguaeuAf
Mefr8h6la3wSxpG8sBNMceoF7+5t5desQ4Byisrc80RuH2t7bLb1yMIu6EbrsTIWWiis9JDpGiEA
sh9ioljIp2HI0VVDUpcO6XMwXSQ0EXW6kshV20RXFPHTuYiG0qKe9qJV1xiVnkOGKM3vFsZxuDco
O7K17LLQBUg5TUi+rkSKdTmSn6ECG1cKuNSxpT1pdhi44nlxGBQHU8sPB5s4U17ERrp6aaGDCZqO
fQGtTB3tTL5uadJ1TYkubgLjuW90lZOhS50mvdE1qHnC/fT6e9DdT60DUkzoF2RWN0Mp3RFFlSMO
24LHUCu3xXszLQf2JiPxaF4zbJdWUvGwAtROAWSlJNJIO1LLOB5dLovbxqWoKqCxSmq6QbaUWDW6
zqofKLbCXPMzp+nK1ZVXjA7jq00LljCQtbK30MMb+ky4fxa0MTis1vYGHVo0+sjNqPzfvUWflW+4
t2rlosywIGbyPSTfPIemEydQP3KoRon87N6gsSubGEbYdHgluszLZuaN45fZID1fTNYZldP8JTnQ
5AMBRginB1+Xg016djWQwI98msNiBhU7f2IJ1VgcjnOvfcR1esRa6jLIYcQRBnrGB1m2MdLmFPD4
93VRmaMry1JdXlY4E3vihgjGy5LyzQ3CPehrZNJ55mNlTEiEQuOW24lvdKT3v0VnDVFXRu5UUpyG
0SzIZ8RwN3bWv7dxRwO8PWHbtlFMNrSvefahp4uNGeZbZgxACv6TaYYzUQ6XuqAWISen4qdOV7pB
c48mhwJzHsmDV+PzPNvEQ+YO3wg0Qk6RmQJX39CngK4om9bDPEI36l0SW9b0aIdMXROuT6XZpi/x
AJVsz8FFWRallFX7FZCpZJiHI4Sf348+AC6jv67TRXamrrTr6LbDPpjepBkykpVoBAPkioqiKj/3
6D+JR9AyNrviwKGux5NAdV7f8iF1TXQeVKOnTysNe178LoxU3TQgO7qAr5tIZuFI3cUdv6PRnfiA
sRmJ8ZJ7ehIleIs1ydeMaVMAmZyyAfEIjX9KV/+lfvnuTKzQdCmgSTtgUB+HEhx/mO8m5ys0qgel
qwTR8L118ZtVgts5EkDJFPEDMlTmuwhJRJ6ib6eZ0Gexv5ULWx3HmO+L1bxnt5nv6pIwKC2Zp1ra
T42uOsz0XwiWZhgLXYQoAvN91NWIDh2JhS5LXHOWIBwGfxv0KHL6ONm6WJE2BeJsulmFCC3AUUgB
I2+NyHNd70KqLBkJt/H8RCeU2VQ+aKsqR3lWHKA3PHbOk7sSBmAmkdL6aGMO245FDenWXbA032dt
nm08P2Fekuv1nRVjUdRFkoRR1gsfkFOuVUxpO6E6CIBMluOayZMc2Wu6vd/d0pnRs7LxpseQcSaT
9jiadJGlGjkG2hxh/Hb8KHXZJeTMvO1yFDLUYNre8ELclik/DZk+TZlUsz77ujpT2J8GA0DB9W7H
au2GkOZ3ZuNmxbJEwIz6zYQezrLzyQzSzInystRFnW5q/Gg8Eki5vRAMpL9B5h2ZXOo96bix9/Bp
HpEcnOD5rRRUgU50gno1J+J0tc51Mj0Cr+xVu/xYZIocxv+xNMlnt/Lj8RvzNyOkn2o0rZ2/lOUl
vDcIo7mYvH/Mgcgj5ZcdySvL2OB/w2Rq4OeTLl2QqyP3RjGys6wxLxXsQ6VX7OkyZy5iu0d9fb6a
zvoiFfhrOcLsZSX750L+gp4EP/cFX5JgZnqOtJfbXUxIo62+gtYIH6RO5/F1JM/MMIiIZnwwbPE5
GhzPPR8a0bIMAnvUuG35xH35ynrE0shUw2kYpDTNcp05aEVWx8siN1JacfJV3aSFuJv62D0t2cjp
FpDDD4k6myakuyB8gx8b92cyMvJKwwce//Yxc/AtuCG1jUguT+wm+GM5pOkyQ/Azki3P2zm/a/vh
u0HxXdgmqh3yLMbs7IyWW4WQzqe5eBCkaIyi7N224vmZDXrM/eoQ1FkIBk55Rmu4NFFIc96FLCbP
tTLsiFc8Tqo2ux9r64f0FJ2oU0caKCv8uzUsHnu36e7KDJNRmW2NymsQmktvM6CFifp2oEm4B6lT
4dviG+a1tdp1r6yZ2yZZpNUYut3oIBqocVrkg/2RpezIEtE7dKIyPJnG5pK1NfTWEv6Agl73RLCf
cKRa+5U2jT2rXBUECGzBA4JpeSPNtU1p6/vfk7/mf0T5HcyfXHzBWN3QMoy/ie+9hipPjlScwxoa
aQqc4hZ/DZBk664gC1mFi31cbX00EKxexhl/DkKXueSSmeTUEVo5b6YlXH4w7TevJovQ0BipEu0I
fP/5o/6z3OCfQfS/9XH/7f/8P/8/Vi+YAczL/7174Tb7/NX/SsZ/617489/5F11j/cO3Kd/mM0ht
vBV6fAT+Rdf4//ACn9S3x198QEU3zSf/omvcfxiWC0LjWHZgwd3wwfgXXWP8g6yia/8/li/wb9P+
pXrB5VWjex8InvMHsDxft8D/pU/GL3HGO6CwxA09eHi+f2G/ozeB6Ao5qozLafWRJFmUEuSbiu7e
NOerCjivG0GAxlu9Z359mlYXmaZ1QYt9y4WMBraxeo6xF/3lR/vPj+Bfy2/+49tCGNcgD+QwISKG
ZWhU4i9/1sazWxezPX57n4MEWYe8xURW33dOcqc6YsPr/eCL4//+m5q6f+bff0L83UFeWJ5jhCF7
23//XZGycADNUDtaGM6F2UQlsbnGviY4IxioMc5HrS5/IqSPWkYW401R2k/BybPZi67ZbjA8elK9
uv4vPwxTMwH/8efiA4VxkeJB7+9gyNRLt19wGO8RCuwX7FxVIm5rNMOSkDPQzMoFX5CAV4HzXwik
Px+Kv//WVgCUBTIGnfL3whkXSV8OeNvvJalcYqonjJobKJ67MTCY58epwxW42i1tvPOapUTojzY/
c/KDS18Ajq30G8uhi7WH0vJePgTc0XOlHs15weK4vjdk+MeXyZM3OV4UO8nuKyZvXGGtZwbum34J
EKfTnOYZ21AySjRMdPp8gvOc9wSALqCBEb5kJqGnIN16I5c1NpPT6r8Ei3sYkKIGk7mpPcL1CBRB
Qw5USWmPTCQb94X/+mMbkM7sLrLniuA2NMTL9oRzCaQ7UEcgXYb8Df8Lhrry7gN2Hh/5w706AK2e
FXOfXdBee8tnIi1Wk21HuGChf3bi2tliZtgMP//LZ9T7jw+DByRkhAB8fIU1d/fvH9LcMiyz5N26
n7zHpTiVaWQmj/10IRSPVlL0kR9HBGdKi+jEBoecfEnT7fLqIckMd8jxiO4kA7q+zfJiroQWnrXh
hDX9rz7ccFeBi2dZDZvdYFLb0WwEGpM3kTVGoXMXngtt1nuo0H6uhzJHJMXJa+IamHTdDpp2Z7X7
ufoRO7dZRoJX7fp24y13WpPlbUUGR5A9FdlNaW0n986oPpE2DoiuW/07InoaBGzTvqxPLVqEfo9j
w/FPMXjxsF/qq5XvFmNfVgcTNxMNXdXBo+VTRaxj0uZ+DE4zQwAUGsZDn1FTdBqbu7omdnuA5ov7
XSj3Mf6gNnK4LxscpzdW8Nxm2AIPVn82Wnzry6XHchCSAT+3aDRYawQABuPOz44z/z4t4LlzydVW
xEjUcIY9zGT2JLWQhy6740OXtbdI0+bwsV9/cJWf06ckO638lCiCySj0hSSJ1vY6N9ZWEGCaOEky
bzLVgxHui+l26S/etLcdhixb+ZW229H/b48SzXH++7NEf3xCDpUMFHhFGfo//8uTdU7of2zKoNgb
7qUI33z1FJIeRiRH78oms8XGW2kYC4hOLzdMbYC/rG1mMXlM5COzhbvVKg4TWklv4blD9qpzaOUb
XjyOT2J+qsUUzZ215xhKbAb50rQ11ZtnWpTIfIOTby2bvel431VJhD8XJbMRLdI+NtzWyeQDJYud
zed1Lr8N4lnLwPaw/Pa5QFZcW9eiiGKTY586LNzCppLuw4FI1l4U7A0OVf/sIqRbIsM5CoIYdfKQ
Dx+kOA3j1qof5upJ+PdhiZXqyDa2KPboK8ceZigKUDlwExzLOyYwzAEjpDOOTqsuNFvW1l6RLrXD
ezu8neL7gMZ29wj6uXYvxvDkLG9Ocdejo3fJM/vum519DkB6M3Fb5SNWqVeSUzis2FlmaB+FPLj9
j5lofBsn/+Wv16bf6e9/u9SqWZwxQeY4OPztHZ8FaZ66flXtO7H+mivZ7/zWAv2qbRP6AHQxbrvy
7GSCz19l3Bk89qI51sFTbJTmslyttHkwhvkmHMMPP0ap3ZNmi11rPHr2eHZl/FlO8dW1mp7Sk0rD
DZ8qmwItr88PQyoJg+JkUmRW6nxJDmNtfohAYLIS6e3//iTkkPT39zVnKtsCgnHhhW1e23/7LOc8
mp0sw+JNZrjjBUHJ8yiocO0BWiPpqJVL6BdVjHSeTQZ33BmeY4pH8gMeAx+vPU9zTlS84dHful/I
dWni7pwPkZo3hqRBJ/Y/ZoW1xK9WmmK7Ydx2I4ksUZzSxL8XjsJTYqINqcUpzLFPh/Z6oHLEpBoy
3Mki2C/We52goXO9ZsCRhu23rvhGUU9T5lxPyurY5ebO7TCe3pbYgyFiWd2UiSDt0RwZpz6vMs2i
wO12U7si4qUAbhs6dJ3yjSLrg86MAQBDRJ7ZBuVIeGKqa0rlKZK/no4r+jX96dmoil1uFTE3Vj1Z
IXFTd/y/DDX3xJpNGqtDlZ1kh3qjx1HM5pOuAPoY3D6OTFocbnuqU+hV/misZYyEbIOoKttwE7IO
w2qkHixhWOegrYAXQlFeBj1gDDLTfV5wY/J3IOqLb31UuvjKMoL8EXg3apY+vQYhBdgMwu7j0rXu
XSt48RKvOHaETvB9ThPOHIovAZEGtLqEc6ToeV07BFlz4fJjddVpMIR35iG05xYfPOQgJ/eK3NVo
2td6VWT/XcrraLBip05oe4e29S6xoRXxwzNZ7OWbXdFjOdvj7aDslpVzMzz6azdsrXQID12XItbM
i7vUMl4SuzQ/ML65V/6GNomfjNRcHhvT7gmO0534Z0X455/m0aJaO1PpVeSSc8mQfddzPu4F9SAf
lHAvpzIeNYfmZnuLLc81p82Yz1HyPeUj+Hab9fs0IZLkW6q7Up30ytIw3uej5IXRpL+WYMHozMSZ
aUS67AbXE3sUJ902CIstMALeaz9glaNyxN59daj78CvuJjoe+wbWsdjLNg8PJoVKtGOdnYp7e5VK
EgzyiUMcg0ur5ztuEzme03PiScRES8nb1/1YS4c8dZUf7SF9cYxliVKkppt6qR/dqZgiYk9kvPw+
PNiKQVfjJie3duftn8lEhTGVfko8KWWI7yL5IJww7BIGlRtCiAPhpCo8iKxmx8pRckqpeik5eNQx
MMQcPzgzrA/Omg3Nxm+0a59qg9QiYoxXBdRJEaFdb3uXYI0YLsgOr6rk/UkwapsXRNjThZFD7N6J
xm+3dSLJCK1huB8bwuMi//aDUeGczZkjKBub3Hc3VoxmbVJFVtEfMzPrIqs0fy/GZB7yabyOlT5W
lBgbScyau5IPGyYjtz+Xs3WPFD/jHUVhp6n3TK60+W4EDg+btkjuZh+8J8W1GsWWy0neqD56/p4u
IQHKc1lMkpScqJ6aBjnWONyGE48fVp58JZ3K3eKO+pqdvDhVM9M1Hgvnhv0q4jlzVwyh2BqL/xA3
4rWij3tjsx6BJHK2U87Ls2bJdIjj6bHtFx/eO+p8jj0egwU7Q+C2roeYQcQ+GXlloCY7prYuVYvl
sM/QZ27oxeJM3hdk46h37UfS6U1FwKBKurfApYKGrPSF57W5M4NAB8yrqE5KXpv2cw6Bw5T8bSoM
TsYJdrlvp8AUaeEs6yt4t0Y5F9aWuEcqqiZoFPZ6+5UieVfzr1qSJpe9W4z5gZV2kRXegQyFzTeL
mtthRWbn8+s2iQs6a2YekkouktEnJ8C8bSOTNdM6tOcO48DeissoF9gE2qF1t2WspgiDk6hoMUph
GPrAzPdzi17O4U4R5R1DAXCtTdst4CIWv4vi88ycfyV5CaGWgrtQvTDgsR0HUsbyssbQXla3TJFB
JetmCS1ond5BG+ZJhvG8YJPhOaTPh/jhQC3FwGk09/oT2O/RCcU71T1FNNcc0XslOSUDGWTtKc/+
/C9QCjwSv54U8T/e4y91+jK3sE5CzRQX+uqNxzbwIaqHKLNNO+Jqt7cmEnUCGTHmsO4AE3fKGJEf
knl84UhCc8uM9JnwFBDugIjVo6AR8/C4S5oO97eDK0rV/sUmbptYpD/XVZLwWayHEHhJEFnHc8wj
GXvAiQ0+jzWLXbHnWE/sM36Uy+IemXPuWiXjk6BZ2OC7wNO/Pkm7ZbtRS0mVuPkcT9beoI6dz+aX
uyQikhSdG14c77gLVYiE+veFVMR+6BxMDo8iTT8JwWDC5OiYeoobheAKyWaVH3uVHvvB87f5hNSj
7H1ujlnFSLrwp6hqgExlRYEACVN4uD1hN+K2vpGRKgV59nlphCSdtC5OU/GsTtYN1dOWiYCVmBfV
yEF364IXCZHJbcn3lSRM4e5G64UOjeHEyLrf20F7qJOh3sCMxad0mjy2K5tYGvaNk8T2ds5NN/Jn
OW5UYsNp8P7l4kmcwbuaVbOiyGQDlorAOARO/LMni6MHreHRzvCdpd+GWYonGpy4vfBjxZwlzgX3
xbvSnXzaMUPvspTZJQ/sTSC6+TSXuF/jfjXPJMhN7UyiYWoy08sQfIWLU1D+vcaX4cvjDHIVBA+v
f/6JczYgi7iXLrxwagw+T/0djB5EJ8T22W3J4ExGu5sWD0I0FI8kx/sLaPJzWljGqWx6//bPLwXH
1duEvnH0n5KW9ZI5Os8J/VEZqptB//Lnn/780uUoWg0Stfb62jkScyl53t8ERk1jm/eGtxsgDC6q
T9YIrQtV5wW668EAcOYcdDTamJ7QJc+udc9mfHZurUxakVMvODobH19fi/WcmC6Ps6WuzhSD87id
1pjFV7furK7CluY4Oy8rGpzTfrh3U9aqVY0FcpPzyr1J9S+lIQ9WkTTXtEK2MHXJdPBUx7bfay+N
MXEjDZtgmyR5f8e/KC1k4UToYwi3Ar3IloZFRJKL0IolPIXO2GNn8MOnekjEjd+ml1xQimk0xa8x
1LVNMvU3M4OpY65MYsV8PansKp/rQq5Y0LrpPUjaB9Nud9C7FuK+mu1fWF7o1mNzZ3SknsFDH5LU
RWHTKvOGyftwy9MI4JHy52JBnNNw5sEpgGeP2gEA4dH/KPkZUCFFc/0seFSHaj1l6FPOVb0Qa5vc
r1mmirxhv9751Uj6Hgh8Y8kMP0ThEySliiFckoLTUsn72yWui2WTJ61gLz37dR65rA3pZBFXbnTr
1W8d4hwlnUFFv95WiwNAnlrzZR4KUlBm/0Ci9gpBz/FLiY8KI8pxXJLgpmqlf1P4Rn3Mc/vnuLy7
K8oGrpZ8SNr2wg8Jv7nI3cfapIc+169IidWzcJ3+eRwWPuPI1TO3G6NqaacnPOLPEu23V5Ki9wcm
JmOcOPucV0FGgx1ZivC2tvvHpVuTU81IjGM/ioFcJ8UdIuO2zo5nOkUeTkzHloy0xcitd0ZH58fJ
SqOA8cquixR6+pNlU4JcPTuK5U6wfUCiYR4GnV/nDHZwQfEtHC5JuIRRNxu/JBHO0lje1rnud+O4
EYa6D3U23iAkr3Ra3o4vSqfnV2L0aVmdestmaRr3XM7V3lRUnKF6ackwkcKfiOPzZd96xPOlzumv
OrHvE91fdYZf6TR/7FXfYCnNDmCwWx8kYcCQEUqf4yH0m8DHcaauKYAAAr7r0nXvFpr6TadcAlHU
0XJJfVsn2TKOYnO8auIgfg/AD+J2xo2niQTQaAZQC72HLD/UZFPGW4p2Jyf6y2Nn+D1DG2rCwQF1
kBp56Jd3H5GIJiESzUTEVvYQakrCBJeYwCaczkq2oqiu1sSGU5MVNQtRqVkL21RXA/hi1RRGSrJ4
AMtodYRJcxpWoV5bTW7U6XCf8LPqWyQcpDY+OKBq0gOI/p0j35kPSsDmaTpj3SWo8FaCiPCsZqkN
NFKPw2tiLdcamCQFKmF7ts1muAongTbxugf+Npl5zQY1AKxweQ9xqdhXTQ+popkVkRhPIxDLCMyy
mg3HBvCWTHMurSZewBJ2BQjMn9/a11SMX9FY1MabFWEuZKv+E2mGxtAwjTNeTXAKNITt7/U7tU2Y
m5zk8dC5Z8UpfwXL8eCtgXQWTetQnPtAJwDJgvIlAefJwXo8zffQzstEk2cj4E/mcp7KxfeoiaCq
+sX5l+g6oBDAUM72CqnBi+Xiq2wXdFu41UlR0/GxPtumxhDLz0EzSNT77GxXfAP4iG2pOaV8/bTA
ltixfPTKeSKZHI09IaWq7V9tt3hoNfFUgT4pzUBVk/pwjPpKNGI6SzApwcF/k2dflNA+xGBUcClH
W3NVLKwnLg2fjontigpP+IhUvkGdpBuluSw45W/Xcvgiew3hJrpvQLhmUC5DI12gXSGIV27zu7hc
wgWhFg8IrHqaAcJQmu8CKw42HqhYo5kxX9NjhubImFgc1279KDVhNppPYdjQ8ADMyZGl1CRa6AYX
CVScakQNVG1dH0tNrunfr9UoW8BRzeqPRrGYQObeZ1PpZe1rpxm4ARhOaCpOgMf5vboG7cQncAhf
KNK9E55zD3fz7GqybtWMHendcw105wDf5UB4NTDeKPkatprPk4B6ZUknN26fp5q3d1pB1tdAffBs
D6am/EgDwMKSNu4J2AA0vLYAgZbHsVkTghN3CroxvEs7OJFtklgcS443KWBhB2DoaNKw0cwhhrZM
M4hr2VFjrEFd8ER78KJhIUUItqg0v7iJNcuYLcxYs+oHU3UUE/LDlBwtg4DHxkISczG6hewsiwLe
pwfOtuPW1dwkSiz+NRx4Hc1UtsCVoaYsF3DLEOyyBL/ktdaQU8qRJ1iPShOabG6vE8hmQoMNx/nf
WIzhoCbFvz8t4YqlNdbEl5mVDxmJXPfn0b2kiVDQUF8zoh6wqJF6t0DQwFZgpJXmSXEW//IN8W1m
lowS9B0b6nOhT1lLCHBUir34EAKojppUzVOYVUvDq5piDcFZpeZawyZK5gGLLp5SX1A854mkYq5i
EbjSVKzmYy1AWR6Ju3mxmNOwlycMFmyAJA+Fpmur4LX6Q9s268efH3psE8iR7X3g4iIfi+RGohFn
mUJND88Il3DJPku8ED5fXrhDaRhtLqIlWW4Na4X0zu2HAPEG4HKZHyzwK279LEtcY966mXuuNUe8
aqK4/oMWgxiDGi8gxxWPphoEuSX75xUMO4T/w1PLTx9UmcAZdIDxswZhdqdbPvV4Z40np/HzrZp/
ZrXxlNfTQwEA7QBCewDRbi3MjVlAZLPcMYnEJQW6qVhT1KvmqW36xQro2cDuPke75LkFeU1KGndN
/Favx17idHU0FAdspYntAnR7sLhYuxTSCaBuSnm+c015j5wZZSFJDQ+MD+P0d1A3P/iabmwA8UmT
4qmqf1iEjKBeiLc7Pz2Qcnto713Swxt/wubWE8FHJ2wfQ0B0Mo45WLpYw58y4K9/X4Os15pdtzXF
noTzxwTW7mq+3dKk+zzBvKNnpfEWDN7umJnpBUxCSNmIseqUIPM96Hx3aJgW0BSxIzMJK8bVJGnl
F0K0F+JLZ2RWxE1pocgS2FrjydeEvgQ/3zK/fxPA+614RiK0Ruiz2byB9xOD1cpr7xeNhPydaQcA
A0coyl2LGkBqR0CtbQEO2gCEQPgDSqacIUoB1+9+ZnA9/Wy1WnF1mUmf0xZLaKrER8A4eUfbyBLP
uyB2XmEBCXUxgLVIo4ucg7QqWmYydOepjE0NwaH7RRmPCxoEiQ5hUPF1xhmwK1poQgpxba5elb8N
81Ml5aHB0dSlIevbgJNX3+FWo7Sa+d68n9xpwwMgOMbBh7PQAJ3aNHrJfqXPbP2t0DiU6BxatA41
wsEt4ZaJwA7nGu1+iBlxbxc6fjYmYggHQcSgTRGBdkag3bzPMyQSyCR6pBKpLJeNR3ka5mKQ13aS
NwYfhxQVxYySwuNmy5snecQdPx4q7Q9xXgmIWHcOV57IdNhn+JRUlt4SmdnyYmn3RUDE3InjozeV
Igos8znhlb8VCDMkiM8u1A6NRds0XKwa2q4xxZLIu5/uu2z+rvP00TGGk36eTNrMMWhHh6dtHWuN
6RKZ5mbtbrvuLLXVY0TvQawW8XQTv8ZwPBuD3Xjgq+ci5qrrSqW2yrd/YtBxthgiYeeFE7JXSM5t
1k6IFUj2teWZL0GynaYFwLpTr80o33wDP3UZ42Kz5vogVIuDWhBYJgijdo3Af96T90ZuYmvLSaB9
J8lbq+0nHhqUxg1uAu7f7CimJx9Riv4LiyeGhVqZHlICntCLO5ufPoKVnlkFvVNoDWni5RbBKBEZ
i0NsNtF2FhNNi4uuJUTbslA3fMgN9sgx1XCVzQk+RGGz49P4HiefDvIX5Fk0IQkHbdNwGLQfpktQ
XbCwZeWxZ4alIgeVTO33CU9In3xfw6nNMYnmUk6y9VdxIWUKv4mTZtV2Gjl3p9kvfk/xTIK/J//p
VtD41dc6OW9FeKiagFmOoTV7VnIWRfpMP8OH0R2ROz15CHJ6RDk+whxgbBJD0CgI/IBatFUnQ69T
hLhglDbuOM63IAm5DbSLx5fLiz3n+UYxWPc5CwgvAOVH4EOSbdoCFz11MYebsF1eiAt2BVlaziO9
6hj/+xbHzZCPvcH2mx1y1CMMkmBd6INwm8DLy18uWqFc+4Xy+quyl3vLx2s14VpvRzlwbx7vdJR/
WyApcpAVjeVI9TNKjzl/HpEZpRNWI36cZGp95mCLdy1H+4XEMps2VEgq6DnKiXsfA+vZhkgV8n2R
fmSTdKEvi7fW6EIl9OyDFaKlUk2MtIX9IaqBVkXap1AyCe1mUlrShKxpDaczUdHfOZexU2VfPR+9
1ci1bMbylND1vS2WtSQO34ILWO9gf/bNoJtxyuxUOtCQ2JIfDO2PclERQGXPLjqk4RFc/lqYxsVD
OjWRZSfx8tOdp5xVVfuchiybS22qyrSzisQdx2/D+0jm/kqbzi8XSuswxAzeCY/+4DDxkodmz/PQ
NbeJRSEDOEPSYFZftTGr0+6sWFu05NLfUx31VK0tsyQvw+dRVJ8B6i3Ud79H7eKytJULzu0kB+MG
1GzcxHY47eyEr/7CJF9YuA+E9nvNEz8JbfzS8flhN2oP2No5X5OT0IKGr6Kvo1gbwxpOhZtQW8Ta
hIjhglfMRjC2IBpbtXHMQT1GhhnhRdEjC5M+w2U+xJsMVRm+8XpTa3uZ209PqojfPQ6IREPnx0X2
X+PMG9h1hre5PJDk+blmFRSfdqMxOr2hytxj3F/wMGWerLRJ7X/YO5PluJGsS79L71EGwN0B+KI3
MQcjOARnagMjRQnzPOPp/w+sajOlslppvW9LM2Uqs0pEBAD36/ee8x1Rw1SzOKMT1YfJuZohrmWg
19BjWXsutruLFy6buxDaPAGrzQbaphZ6mwLjZg/Wdoj4Q81G3amiM24Cz35yaostAQhcuNDgUrBw
CjxcHfuvIMUx3xdDtWPpYodN4dcsVDmmPucm59K7MCn3cy+OZeBD62VXcQoH3qNsu4PBW7NlwTYI
HGT+T4ZrmEhuMlg7Cd4OFulbMC+8O8B3bQV0zpBPORl2Y0h3J0EnEyVPIirvTBtzpFYRhwpz8lY0
KO5CK3ipiYvqFt7eFMyvFcBzGpPWZ9cuuQoeN9q38GMO3n5WJSE3jKqrWBNWUD74dRTsGOOsvARr
GmLWK6dr0qNrh3AATfuhTEO9zor8DjLJXUAS0NZNxkuMFd9MS5KYoAq2IRuQ07ChB3U6bRvpo8C1
8BAMLnGHKq6RxcbfLfI06FZ41znuEjBLu3ShGZpgDZuFb1gDOiwAHvqkl9Ilp+avgCHilczPufuW
RdhPmYefpgQxBfjE5oujCFCx18lHPjHsyqxgN6KtaHW6wVS3+AioE3Jcc7hSF0LjwmocaqiNTvoB
dBEC6cJz5PiUbRnD4ZuMrqqSeqIYXx0TBiTe41e9j8xcrDOUwh2wMQTx1rEeLM6wdvSZgJN0Fq7k
hNyY5zQAslzEm2ahT/Y9ggkatTyUC5uyXyiVeuYdM+dyW2L33NO3+JRK//TENl8Ql9PMyKIgPHhF
EHKw9bzDZFnX1FBYTRdE5ljn3KSa7XZOb0wDVQSUgay6nYj4XRWhmd2rSO4LaFEIQHhtIHEOEDnL
Bc0Jke2iYXVOMDvnBd5JWNAFDeo1koFmhzFX3NVlXV+NBZbqcHqPYYAmCwzUWrCgNggtdwGFlgsy
tFvgodGCEZ3L1l6agiaCrAUyuuBGBYutqKMHdwGR2iMqcMhwksNihlsPAwPan8B4j2vCV9wFZzrA
NS0WCXUA6bRYkKd4Gx6VBoIK2Uxc23BRST2I2B9AKGQSoPHcUIdmlt4UcnwHIngbxW1/23f+BhXm
dDUVt1gIMTEtGS6WfAcb8xOl8oexwFrrCGzrDL+V8VWy4Fy7BewaSXTJvQLTF5bxmwXfDpk9oobW
fp+QSHg9I82EsPED2IxrsFN3DTfwLFNxMWNgyS011QBn1oM362kn2ARmBhnG89+tAFyts+Bpk8k/
1UFFsfohpgJ8rdnPa2Oy11NEY0LhpJgW2G39Q0O+bRcEbgQLl/D5x8bwthbuWg0rt7Ga1wKvTlx/
zq77mBewTSw0/AmM3WKB7RYLdnd23Ae89R9ebL8KUR3cECEHkol5haTNXVux2+4NY7qyXLR+Njo+
ZkCAeej8+pDLPGN+CptVXE73KJBX2HKi7ZgDLYMVbBvRI2Zhg/nlT1e2921AXpAE3oxXzscBgIEe
7DAL00FCpT1UmXsx8Vxi9EjpPDU9IJb2Fv/9SkAxThaccbSAjccFcTx7NcfwhdRnzYgOhzm9auEs
npDljVuWpHLV221/Kkubp+XrH6O6m3mNitsydlIKuoT2VpO0b6V53Wf+Z9CHEYHPfbPP4/pnOdYE
BUV6bwcBKk6sfaGLwUbzSWeA53Hufovnujl+GaKnhqIZDSC94yK6QyYP0UGMN3punaPfBdD/MJFv
2yr7yal2vOkSSepP2R/Qq1gkDdIs8L2xOU/soV8+8pZNjoN0cPJy/xl7m7XBigcmyYuCqxY/5Vqi
99dBMUCq1O8eZLJDEKJW0LBqhpq5JHSHZyli+/4pyrDuQMXOt26RVnsQDT+aBV3RWenTPJbOqSsT
KJ8RYd/ErDMBdjB7OEM2rfQ8RvClPA8dXKIfGyQrU54TvEUbglxXzKmpyu49EolmO283TqfmrUbW
vFHy0JvhFZk63MqimskcVLCH+zg+VJK02IKCY1CsedHP2EHu56X32tkYaroKMvPkw24CX2weICof
rdBciRZVxUBIyK6MsI/LibfAUbV16DL10sZEGBd6oR2XFgR5r7LuDCILzaDaVVkpn+amBaI0PpJb
OG4dtuWFUFIy9anvJiMQq3EQnyqjSrCzEN4BwywSFk2sLtiADj1JgpT1afrcZyMik6x9xOWtDqCc
3EcEoQ9F3VR74uy8q4kiIUfR9sRIkMq6sF89FZs3LNDXUDeSNXnY9POR0/kFJ/m8+sjTiQKMoc9W
SXeRN1bfGLTewyAqaaKTNVS6L8TKEsTXMRps8pJvzZlvSp+wGjuimSUXMj7N/jN++k3Zy+HEw0Wv
l+Hi2kxOtqKAcrA8o1ztn70os49JrRj7OaRjofQZ+8PE6e6RxlmMfjp3N3OPRzszx50w63Dveol9
zgLAX8giJ6s3vsmSrrUXe/GtgcpOWVQxy2TbmiGyIKBjLD8+101y3c9i2Aat7eyDuexfWkNT4jed
t0kZ8G7mBvNPQxKzBRHwrauWfF1DB/smcDf4JOynqcch73EK74EZrzoSaOZimNCHjMNNZUAk65t4
Y4dGegjZwR5j31dI7dR9Wnr5tnKt6invOkIhmSZsRIBUSHLXT15UXRqB69OfbNKTjMg8pzGyUAEQ
RIixvpV4dTfTIH66Ti+hAXGKjIO9Wwm6XCHuP3fgXYyNHONk131zqVFpozrY5rz0yYjwfGVOZd0a
VZSsDaN7MIWubyvajQbl9m3RS+qtIrtB/bEc96aCXDmMMZXM7W3jlcVhdlkhaHZEBw7CZLBjGzuP
8XM4AnhIoMCIWXxO2P++RdF820w86/MIlTnKkZGORhPdC57hRiF/mNlN7t2x+wlyJ7rqMee1aaSO
c1G0bAhpfeigCfBibhIzal6dcHwdqk5sdMyCFPop3bB65AnOc/NkZF9yWrUlgQbaQcNnmwre1Z6t
axWMoTjPaNUGOhtrGKTRsRy7TW8IdesQuLdruDQjK8iXCTwqZ2rgVaTK76UFG+Xn0HrbKWrnAwi2
+RAFaEXxihsS1ZHZUV72LgI6r6tvE2mK0+Sb8RpJh78dJDtGhhTvhicKPRgfSveiv+vMeFyZ5GUV
xEv1iHCR/wSbujXdmzw4RpGPVF15/j7PFgF4hXqKEOFgZ0jDRAKUf2rpfcAq7B9L2AVH5uOrZHCs
ldmTL5uGi2sRQZxLZM4qw939ZCrygoFUsDXAbV+RlO0/TKQ+n+burWZ8qM1hIaymR10A27DLJj+n
GInMmsrQsGiXwJrdtU3boQGkYZmHkfU2+OgHUGrtuV2a9IzprfE6WjBd8CnM7sJ47dbQc3aNLL1l
1KlxOc4HVcxnIVS8phNW3tAyO2C+NTchnTpOoYI2I8j9DoRDP0Txvcy6+H7yCwSxFqetr38HB8w/
5H76wygdEip1VF6hd3ix3ALKmlc9jok2nmbLTW6GOvn07md/zh8JbW8eOC951pARL0KActX/cCdG
VDhINv4gbwwHQ4ScgrNy/H7f29OPvInUHp1GuTbcXF+qYdaX2TErRFC0ytskn/be7DdrlRj64mWI
Z3Tud1eVqgAKaXQXrhxvUh6xJm97mhoIwtYO4hVfJDvfTGw0v5b/0oJdp5mGVe3rt8GNlTovQe20
d1Oky2t7LF9wPENy9cSrExvzJmwHB8+GkK86BRlFYHEDsg3Yc4boLcZt3kNHFYU41H4cbRgbBhCM
au8FikWxrn1fgEciXrXIcpJ3iYK6pPZZd0iMwqlO1zNQhaqHpJcahk2AXEgi9DTOOJ8fC1pEq7FK
ycJ1w+/Cg588WKU8m5bt7EC+5PwLDLarnMWK7k35bhBztbKvginiiEGEcWeNcp0CjNABehorlkSP
0vXsAD6taJJQMpfdVWPNV3J593D+7zqNcktzs4S4DNVwnyseMMuhcZOF2XOBR5ZkBvMiE9fYz9hA
aNu26FaWTgvt7KojS8Y06N7Z8Xwg/ZUKu7IYHqYTqTEu1Hqzei7iW9qoFyteaG6kqW278mUYabR4
IzZcL6FqNbvgoKJTOJMSFcMZWUcDghrZdHdRIq9L10fZhXRouPWz+RYjyGOYklnhmzg7/acUYmjW
jw+R475XJie50irgqt6bU/Ae+IoRLGaBaqpekOxCElaX1IxfEknCFVqm5wFYXMt0eQlQeHU9/Wik
aPEBNHxvFU1vwxh3ciJO0o2TQyqKM2EAT33GgAZ89iUVPybYAFxL2XyjcWWdfLst15Zq0bAU/jtU
4+sphhwQCztf6775ZEP79CU4H1oVx4A5CJl463ykf0X/wV6NXvJgNPp+NrxDjAFqVUU43+uADdP0
mjUGaaSaIQOhelwJOuScIw7Aex5LehKbMux/xsB1lUyRirlkByYVNpVK/Ox686OqMESaPE2tVd8Y
NMTbxqWjTqkcx1i1uYkwD22CW5McihEdC/p7q0amz6q1r2dql7VjokSOsn9L0v+/m/ARoOH//l/f
iy5v6+n+RxAV+V9ytzRq9P+7m/DuPX/P/molXP4P/7ESuu6/LNdmlO5h9zIZNPKf/o+VUPzLVKYQ
CGaVa9uOImDmP1ZC/S9HukrStLQX15xjof7/j5WQP492LFMBKRx0VQR5/T8Fdf1NeK+/7AX8QliX
cBSX96uJJFeubsjIklvpcOxHhAPnXyFCtIkXrrTLexg4P6XRmHtKJrxWaiJMENNBIIjRqDrvVqMI
XDuD86PvRHyqFwNBjJ+eUPBhi1b2ylDlmyMQeFpun24Tw7d3zMmBDWE0W01+n6ycoHghwu66C0vq
466BREXwB7Bl4NadfZQf3nIAiNAEr/KM2g0Zo4EqhiZwSi0d9kO4LiRtZJ80d3wvdKgsskgQMjuP
lAfDPwT/WObvzgxH48u1XcksSGAAFksu0C++G/R6ik+nxTYQOK8zXd7D82IS2qo3Dq8cA9VOi/YG
3vkWnTCazYlLI6kmYIfcN5jgqP2H+TDadJ6YsdDiDXBycc6K89bCGIAp0ppR0lQ+ylzITB2UsAlQ
yCr0vLuKtlMRiB+BaXGMIexvEtYzucE/bI9eu6v2iXNXGH1xImtyE3slYE9091mGOMjwhpLuBHoD
nznBvnLa7xX9A4t8UM+dd1O6A7uesqJ236Ra7JJU4DvbizZwCF6baryZszDfxzA74qyXTL/It0xr
54e25o8mIpI88jQ62XOTVN/ssjewAnUn4WFKI3gVc1Bsv/jJGC/54qBBdPzSaj/ZEoDgYz413Qx9
7RIha3yo53zdmfS03RYze63lddJ4u840Hk3YCwQYStRF1b1JIPmB1qyixflIZ73dNSPWwXFqfzjm
XUyOWOEegybdhhk9QhmE74kFqExZD7+87nf/tlD+6nBdfL1/seosb45lYuqUrta29/sDoWrKdqCi
PBBFhJY0cpAhB+HFCwPoL3lFnFqavDjhjGmpPGl9GUk9Jqpt8fsZjM3RAuHQc+I1oNdyQ/A4qEQP
YsAIFAgyhrGpCM4AGt9u+/hOJlZ3pmRa/cNnWN7zX92hCElZnxy0PLjKEOsv68QvDzUnrmyRYFlo
7xkDTQ1tmt6Rh9qr3nUh7mlyHKLlSNmmM6nCQ3Aph2k3ptXPaJTBZgTOUNJjAfqJAIi8UQQaWHLy
ZlvkP5BlvwyAxP58xV9+1V+v2OVEKTQFlfr67t3fjMVzbNuiCBF6hikz/5SUCWs0n4OOSFolieIx
EChWpVetnCT45ISnDrRSL6QKLsWz3v7D1Sw/7e9X41kCwxbL89ei8cv3F2ZtjH6WgEG0dZxgPNBU
Jca1qGg7Rnfx1WC19noulyEG4U+beUC+03vtjz9fxu+r+fKdSAacnqmV7djub3cRFhVxGsgpEePP
jMDK8MOVGerwag9y9rkgLLau5n9aEP/LDxUsho7LSyB4eH5zqo0lmBcF3X1Ly/fJrckFdMDgi5GV
AK2KT2vNsaLDhL/MyCZYqCFQqe9W6z2KUSP1SxWh8otKIRAELnvRvxkIBH8GP4r/9naKv98ZobDk
Ww5XqYX87TtRQGhj6LzjNsuQYREvFengPh0f3Nrflwmv3YCRideR1LC6EJsEIxPczh0RYfva9Kl4
+9t4UskqrT6cOXtH2PLSkn2BityOV7FsAOiI459v4++eeW6j67Hvm67EOo9X+68vI3q1tskDQp2a
xEBgnqQbfyTJFeblq6W9Fy8iZGwkQTnU//BS2b9bkvnJnjJhHjhKW1K4v5UDyWR0bQq9dNsqWHfI
kxmk2Nlr+ckY6DJl07AUvkxqZ+u9BcPpob7gtPdBs+FVwpBj5kw2t2LIyLJwExXeDRMrtozp8Ocv
aKl/fn/dPMI6lmtEEyG+/P+/vG5dJUM1sJts4SNcdNPfomTaxUN0CbrEXBfixMGL+QfTmwrJKih4
vCTiuik7QAAO0dsO1qdF25LHDEr/fG327/WBa1pLocdf2jNdGgt/vXtUbXWBR4ypeZP8JFPHuumQ
N2GSNZ+Bg8urgRyVFf6WHQyAd0vYA4qfOtoXTRbtWabIiXDtNUKy4lSLfd+Q4mNlpbU2cDBcJBVC
TB7VSTnlrV/6L1kZpv/05S4Mi9++XQvruSdZikxSYX9/Crq04qjcGf22oR3fW+DBlLHqNcMP6ZbR
HgHTz5TwOxw3dbyHn2vCp6+vrbrC+5H6u55ZHsMdZLionJE8YlJPjWQ4FWG3kTap9PgBh4PSIT2w
BJ1OOa/7Ous2BJWiZBTHXpSfgF71kRTqFyeZ3P2cZSRdLNzQMBjwn1ThNhqt/SjTkeEMDtYxIQUI
ccDRLEZ3E2XUligKyXVYvsY4LbyNWZl3MIz1qtADIRJY09ZuoM19xHxvFXu0nXxZcA4OEWODjjhX
oMY3GJvatRdEWyQGBwqQK0DCzcqp1b2p5njlTnQ6Spm8ma2FjwDlhBH+VEbxTGAHg+c0/1TqjnEW
QDA727l2/GFZhNeO5G/K+RHZ0IUZ8GvGJFLE8ERbyxLrOUZj5HcQEJgPNoJnoo30XTli2qJHaFBG
42ehiYjoksMuM2MAoKW+0b6BnamV80b1+aZNaAgjQAKVg4raEBBZNeKQLc24D5BU96MEzDembElK
jqcObDZtlPAqs72bknnmxsH0sbL9or5VuKHKMWV6FFCJ+CY0IGmEXF7i9NtCttXObsJjUAVA15kl
rqpMZTsONiDiHYQylj29dzNfvz/J4vT19LSEU6AVQ3rVR3W+68KGiZyFnrNRw84N8u71z++j9fet
mQeZeE7bU1K7f9sAjKmaYgVmbRvk4lEF8mms3Q+sg98WhePoSGIbiJeIzU2NFXQyvv/Dj/+9skL5
5LgY9HE4s6zqr6jkX5aquYo9maR1vzXSDqnzKOBoTYpZXbDJ3LssxpBWo7Q/pf2cYJMvrV1pgSIc
Ivf2z1ei/v5acyWeCUPXMpcD52+LexbNyIOdtN8qPUXgM7YLL83vexuWNSs7xgGiyuaaI1UeX0Cv
fzOnbS48ccROHmE247EyjoqY83umwKt0eby6oW5uizbaVWVT3ER1QqyMRoRfjdGCw7Z4eDRBKq7C
nBKJRCHNMX40znJc+vqDPUSRdvcWytHef72rQ9ayNIsQnyk6gYX3AEqqOw8h6pt6ppk+hHf00rob
QuFB3FTYDPt9NJgYNSAdUzinBBE63ZH0UnHRDOOswTtVRYVfGJ3mPnB5f2lXRfs/f7f/ZUOSLOw2
tBnOAKbzxfr45S5TxEy6HoZ+S7KOv5VwtYiVvimcgsdfITizvZ86DpODgKkXD/ZPSELQ1TpC6ZO5
8jZMdVJPjke8f1jHB2KY/3x99Dz/XlRQ/XhUYlylFhSpf92WQgu9he9H7bYyKrH3mwHdjJ/aSxWW
w6sa1rXhXEoA/DeiBogf2IwBnWEPTX4Ar5LsorYzb21fjLcuxZSsx/R6nFFDxFayhzbfrMcFNYgu
ZMV4kxKBGtAaK/04QN6FElw3e+QE9Wps2RJog+8INCp3JtXECsmxOExZ8h4tk+emEUz+u0Ktl79b
2UQ0nSDyMkHp1vaE17aWJluqZU3RCFjHOPiYiF+leQE3/aYpDaIM/QUwuCirGfQesi7nPLlswX0X
ZzC4oKDGkweIAi4snUtgo/uyKCoazJR1KHSnXalyf+cnMw9NYiDWK4cbBy1UGIrwDnc6lAWjxPTp
SZsOaD7s0uUeWgZjDLsgW0uDqAsL6iOsW3uF8OimSuQhcMW+8jXZ1AKZ4ITmIuXjZDXDyyIeq+sC
8++6HE92a5aIepG0dKX3vKi98HUV2G2azF6XZd+eVGR/zs3GdFLrnGfeJ5JbojZmPMlVzue146fa
/F7VOntUdpo/4F5ig9QbZ4qtm0ar67GM5K3qyF8PsuIJt784ZtLcujXK0C4EoaHZ4o6NogmO4yvd
Bjad3iZPcffIIDtO+I53ZB6iGuPHxTW5Frk2Ca+s4RW26LGmIHqbw7c2UdPFsNV3jKETFknGP7i0
YHFwmwlaibwtu0tz4AA5rKKgYbK1HJKKKp5vAhm/4NP+kE6YP6U9UQop2dfm1H5LyuSuh6bGUpTh
cuBJMEEOMQ9do/ggL6xwaaDP0zmcPkuyXj8HsmRnyDdewEtFmMB3t49RFIYQuD053GX22KylMdza
zoz2bUE+MSErjpEM8kvLacRzPUZ6ZvpsnRRY+rMlnHrT1HresJ6+T0u52QxCvac2Fu7BjbFVJoj0
6jm0z9ZiX4rJSmuaAHIlJIvIia9mlFNkG5C/hpv3xKGJJzAMT7PSzwONi1lJ44gVGQ24QchsGPn6
OVs10+Bg5XTuY2wO+8QvtrFejLeRA6k0cIZt1rbjPiMnXshupRIVPWaD153q3LyPK/dSqKl9y8Ej
QRy68ZyIn8MU/H5BA7dRuY47Rzxi6ZXEsqbXYQAU0RSZf4apL2iVQ0L1KyCBdRlv2iohSTJ0nWtw
UeOpXtZWL1CoxWoHMxShmZvco+s9WlD4k8qgXtonU2KQsezfYVfkRjkNujvmUhQ505s1C29VdwZj
CTqizB+NK9nNzpWJT4SyKDxXQIAHHUkiNFf2oK1d5ZM2EApo0hzfwiMinrfMKKeDsvMcyWqzB7XB
aGkJ5q3mXZb3Ox0k6lJNI5hSXnHuUngxvCVqOTRu1EAvzEjgCNIxw8+Fh7SYX2lu2fcdAuNYysdq
LPrFM3ILHynaGoONEpwljuPsOUzj4RDCMpQIT1cNH2MDPUsv56f6qJhLf/3OarKXZgl1E42Cv8tw
1Wdek7tugxdTjGSksT/ygqyTeUrvBqtbFazG97TNjh5iWdfyhhP6RsgvtLKOps0KlXXHMEQO4ZYs
qtFS4ZYNwsQiHFFRuHcELhUkLTEzbgV3AG/DTTo566oNGnpyxeGrFJs4+A4xpSDACW+L4Zu+nOyt
g53vJ2lzGglD+Osi/FYbqJDT9sqF030dNGg8E58BaktALCEWJA+6InuSeXuYez6IOacAakPUk5Hp
B3C/3zXKj3NrTh1bMbMtzmRntfwiI//cozA9hJWlTrDId8zXSULvvexg5YFzzQHUubZjW11/Umgo
DCvXgduON77DLwG92Ss/Ma+bFsJmkFvWsWLBWEgY4jxl83PtA0+WmiYjsqT7oCRdLkiHbvf1284E
7zqhNAEik4OmSILyrS7GNY4mpEG6u6GezNYO5rydZH/bBZbnrpv21A7XbUCBFlNW7ueSEqMdpIkX
aGRbSUJcZfwhg09LvSvhYdudoTaxD4qKuyNSk3iAfLzL5nlYFf0iF9DlpXIDsCBBtMdiJI+Ggaow
wFC7ovKBHOXFKEhn+qsI/RtCuGsYSKXxzj62Hzlhzk6htgP0c3qQ/vUYn1xnSUSNNK6LoS92nMvf
fI9Zr4y7c2XT1ihJ6yBuGLKrp/amjS7bwDh7yrOUog7OUF29qbYE9VzlV4X1lE1odGjsp+toKfMn
pR/YodBBRfN9LOJxO3OYpa2V406P8EBByP30HOv4dUCx+54x3nKkqXV/myFdKqC5LceTNK6euim3
NvRj5BE2aFpl/b5FBE6/OLSwsTmXlIwRT1CtRU2zRPwFHIMN2r9TiPc8sESP3LyqD4ALNpGfFOek
8TEZg7aXqGD3zUxB0zVL2npy1n10tnV13y6u2EH5FePXT+BVJxJTFk+zcXC8yXqIGB6DQevafTrY
pJ22gNKxljj0qSPyt+51nxymnsuvS18uK/Ra+a611xEEz1gRztpjPtl6CebUcPhpNxjWA2g6slKn
0gfF39SI3eNZw8Zujm0xH1BGfZaiZWMGPbCydW3sBmLZNmbEyW1uZghn7pSgoAAYnpbXZZY/t8H0
DnFoJjUd0Yh0UQgkuQueqiS6F2fCPlaa5PKcbkfp96TnAR5AP4JUdLTmc1rTPjcyzWtqRmeggxuz
johW7M2KtLT6JUXbCTVvC1wCXxj9XGnSz4EzTPSNRmBqNKBwCs4DqZfvysLe6bokjpfBfFJTE9VQ
g2P5orysuf06S3o7LOoURbjrd42c550nP7sMZyRAvKPvVj/sGVl+s+QFUH9sg6l7DwmvONkupaSJ
i/pKQJVrQDefXOUfm7CV2yCk2GmyZJPmTAQYxnR7EtOrVTeJ+BjH87lP3bXSbnxPdOFLbTIOh5mD
1KUqvENmkP81mMFr0GCCLhX2bMt3xm1tjaehQVidJNAOBv+tSCo0GZzK9zgVQBfnpweE5giHkmkd
dcgv23LKeHJnJEhojXTWGltpfzQgvBnrHCg/2L4btKiAcPBJI17dxal53blG8TB5BJ0YGJSLBERB
kGTToZjkj8aOsiOUGiAeqMrXauhA2PZIGL9OW64GXcfMH+fYQvO2HAz6ZNZQ8lULO2qU+LfB48n8
goAKIcvzoPBfTw7G1pJycFWUvkHaibRQPB4SPMbnrzfRnhQIMxCETXFCwrUPh6VTLMj1MIaYyGyy
XLsqBCgkX1BRYbsoQvyz9CLclv9NkQ0tfpHufgzmhyIE25db6W3lR+SDk2xi2wR96xIoQFCNq86r
jeMYOtPJqx1e3sTHyJru234q6bSG4ab0Erh5rX4FF7JkMjTxuTMccbRTmClm7YQEBtqfqCOG27Eo
OS+hiyWUxbkDaMXOjT2c1NFp2tP709e9E+lzVZe3yovEiYS4H2UNzQeRLAyfSF/ZJckBzQTrwdNh
cxA5hUiQRIcYj6+f3AamLw7svx4Kq6k+5OqtdFPSUBP4nUMIaiQa9JsxJCAAa5ndec63SiLjK0zc
bbMOgCB3J7vSRDOM4cSiVzyPpgzOszFhKglmZnVeZ2ImRMnMC7kNFx8RNSGtgMrwDwSrv+UR7mre
Nk4dJUZ6W8rbAvUcKvot351zZobqXYPTfBurEEkzhoF97Kr7sKFEARfEsGzo2AYMGsU1TfIVK+K0
m2cYIBRrbFxJd//1BCBmO/hTS1xL+2EF/bc8gtkoll5fKp0HEd13PUtE0SYYf10UMVCaJuBmyiai
7Y6zH8QbiUdCg50VgXOZJLgSwbnFKsGbt2PyLKK4OGXlIUS4/RAuya3F0N06Ye/v5sY+WqP/VGGD
2oBURte/bA+6BBxTVPZnMvMN5hFJPq4Sh+cyatR1KFp/HU10TVCXYnWKy4BRJHunl6fWUcxA0btq
P9dGcJycvFoPVR2cIgReRiHmXZ/TzjDz7CVAwbFyeoJG8P4FOzfEH5bGsE3AnYB/o+NGOVdYvdpz
cnwwLL7LMBCoVolscqd+OBkY1A/wD0NRX5VdRqJbSDvOlP2OcQfrpBHa2xFDvj8N5SuKoskn2IkJ
zQZFZIHDmQSfzD2Fsacv5CUcqziEIRflERSiEOXx4AJTxTed1/n1bHBsGKqKlbqJKNMdW1yaHHZY
OuWbQfgcu4vwwFtlXgIzUFee4b9OZZxsUJA9M/ClipxjMkMKWt/9znVJFDPK4DuOPWoUXGrUPXFw
LIJxW/W6OgnpvvuIa/etGt6lWXmrEYHozvVcPr2iIWnE3p7OrwBpR65YG58brKiJY+WPhj2fHhGb
1rtSozif835VZ8G1HLpHaGF4tfPyW1/XJprfBb2CCn3j6OiBxs9H3LchzAGk942NpvbWlAVKYvIk
QHfig+yG5DtG3PFqLHn08mh8SoupRUAwuJcG7R/P4LhDREYTdBzd+/GJripO+ZB61XXg3uTOT2aJ
7VU4QJ7tgXNsk2AEORmtIT7P167C7Ge07a4T703MXYqxufUdVkg/Mm983d7Xc03FGSOy98CKMfRb
y+C1S6z4qKPmHvIb+GUncHdV2t7NTrkfyhgXWjGPq5lOx8pp69eglA2KHqG3SfMMywF4k8+MUEJI
IjaErcGE6ApmKjaLcBtDc4pDLHnj/CDwCAEBnGhPF0gUq6kvcW+CHGhVvfWqZtoL2I6Wz7i/JQ2B
MBT76AJo2XRO9Flm7bskgXtvMzZZW1b7wMmVqE4EUOiBAzZb85uXJy6NF3WjvZ7YsVAzee77b6lF
FeU41pVlJogR8CQAYjAOXicvvVbOVaQphLqSQDRzHI7B+JHFzUPTQ/KJ36KpUCvybqj5HRcvd9pe
+ohdxpraGr2TtXdj48BN+iBkiG8ly4hVNy0KZ4TsxCtyQMsEnjHiWNGNwO3i07CNglyY7mi7DvBQ
aESi/0SZ1Wq8/gu3IyWBp64UhjVEasSBFztmZpgMS6M7enBLCzsYV5WbOrs57V7zCfFp0YtiE5vp
k+11xJ3UEFmct7bDO4Jm6C7eiRIcjibKe+929XtTWdM24UCN9L8jHbD/H87ObDduJNuiX0SAwZmv
OQ9KzZJlvRCSJXGeIoLj199FXVyg2tWwgfvQQHW3XZnJIeLEOXuvHT+VIFkauGMox9IZBqk4zZC8
QNeRlkzkwRbPMKnCpv8a0/Ak6AS1V4cOHoSN/OlHxrzG97MIzPPinEqIvJn6qWsOOLFauBfIwQaJ
fLUfLX9l0bRDNiy3Vl+wBkrAkDIgmhzENcK9K1nHOIEd6nFpe+t62GYpDZzeObDnEn9EQ3LnYdtj
Q7y3e4FHP6aNlbn+KUqmx2L+RE+R3mmywEeEH7yf9Q51N2tRxEYd4KSymXnxHDPiHwrA/ii4OzQY
Bs2KLNxUWhNbZTf7CJ4fUtHpfu7kPk2ce47Dr5U3X7lLlqpOrkHgHIBrMDDk3GLWKAHzG1cGF875
N4UVXGHGe7L6eKQupMGGLHCy1bBDkEuabOiynvfDc+Vk97HF2DahACC9U9NwTuNbBqc/DQ26xk+b
V6+wrYPAM0ZwKImO5L2g889sAFCmoz9w/SJlZCVsqQnxSvjPMqdOyMA1WkXCVCYdaN/S34gIjN7J
tL0dEh0SV4zYQEFhY1LlfUbO1JzlGdq0uqtL56XIeZZUNJ6iYPZvIwpzL8xhFqMo3xIdEO1GTZBl
qilUmZhBqzWhDMRutGYcclUnNnYo7Y23PV6NCuye3bTGDz16LVSqR0hF4iBbqgYDPPc2ZYuHHSjI
LHMmwlAY7bB1zVeGGSbbkjb7oRXWtQGocNvM4dqaSH1TuEY25PXiwxpPvojOZglbO2PYLPbKa5Mj
IumIdHlJA3U+ueQYrnEvWvs+TDeDb3aYgIyN02MikcL4gID26Yiq33SzGa514X80FXC6zM8fpn7a
jPGTGcQvRcFJrVBMBYWsv5wlxT66HYF+9W14Ffs5xo1RI5qsvVdaM2iyu/wJl+zBCTW94hI0umpt
/mEqNoFdT8hwc2xHS3qL7stHK7Z/+So8C1dZd9rjDFIuhayXm+9H8hHPogYR1dKRTVR28JgmozMa
9vNAdePnzXNhs4byOy9dJzjN5WgVavKZdoTL7pDrAYash2eCQPDWh+0PelzhDZH1n6NHjEeo2Yy0
cFhCokBu2RkDqBUdIEP4b2vMYfmNM5Y7jokNCMMweerzCZJ2O3y61Dhn3ycDK3Fw+80e/eOUIQgj
mh8ZBiMSo3BChEb6BUxg3zXTBbSNDeqi/jJ6ZBQwu3tOWtoBiWuQvbeh+0lUd+SeadYl1xnkRseP
mx8cU++KAL1QZUyMUyrSN1qvv3bRrFXpXkzme2fjgFIJFZRPMva5Hz7ozNfnuIbnGlAYsQP3FtaH
XuPCCTvjkHZYqVqmf4vsNtIogTF+EzM2ZijsawPMXaNPqMt/fk+0ofjyO0i8W8cY7b4r8oau+56+
FZK9PLomeAyRW58hwfaGV5hIBOIkPyKL7n1STgSk+wrFOC8gRhsX4hKJupWxlejuVxB7SgIOu71b
9O+jgea6YuXrW1jkDY0IL+GMTKoUeaIBM4jkPiTOmmF0U0OmcJqBlLXchLfh4tWDrjY7c8A0F4h0
OijyLKca5PKyO7wGTSw3c2qdfMkkoikboOxJ/CQAOVUOp9R6YpuSPDB0gXIik8ad7B4yqY1NKmnf
9Smsrdr5iOlZW150a7uJTR3tYMX21z5prmv8MrgycnI2v2H3EU7xmZ9myuGnRURWbcqVKCbEKDgt
qJyxwMEexdu/KRKAKIbpyJXWGB0Tr3lyGPWfbBMmRtnlj+wWtzIzU8ZpYIMn29iyYo9b1M2cJDVI
12j09r0kbo3jrSblL4j1V6VAqDUS8j1aWeyhPeKZgVEPErhdl4OmEfT7GLB7B0oOn94AWIHAUWyt
ToSKrUWBhYEEwszS2KWVjP+XE5V+NTB14Bl0uSF4sNm4/HdhI26OY/gTVbkj02aA5uyenVq1u8Kl
4DG7lJ1cAlcoGvoqqb7yzH27leXiN61ztauUi+qzKA5qRruadJhyCpgviOK3vcsXsGIC+ujY7En8
ffFSNWKUKu5LH6cmYvfF6gL6oFHTUfnJk5cQTmFYTnHu6kcl2/qCjMrXb5NrGVd1mp+doe9PlnNb
uLs+g7Oq1ZPE6K67NCHJ1N0MUSjvelmdClCvu74gPrX3uTucbxvw8SD9C033r6JYDVjXgAvvlvnw
prfFeSyMV5Ga7oFQpLdsjksmBYzW7eTBTzPzaLvdWtvxdJSdNLdDzd8GFqEb+ypIkd7EQ/BRDikp
UTGhRYFfu2+Wa2O/m+MEA+ELKVAOWxyNHRJbFxBRZDEbJRVaKDIK5/g5Kpsbgqq83UjBK+LmbBpD
gPAhk0ylQ/vozbeGj7YtrotiEwIIJAJqfhptJhsWorR11+tjOnTWIa7hpedITjfs4B8FrkbyPlDq
czKld76E+OrrpC7r7dI0mIQdXM3ipaOhvoOMwhIiOv/KijQgN12f+y9zYNuYKvVQ1rxLYQM6OLds
6+IqZDStE384fO9M1mfPNA4WO9g+78lw02lp7+KEf49TY7IWtf3YhB2jk6GlrucStZ2T7KRPJFuq
XvOQ/E4Xr0AKrWREgtzFxYPQQ7tW4yiw6ndHm6ciQJMhJ1RrhqabRWTUkwW5GeryNTYyYz2XH106
Eimv0UVdxWbYHGZdXxdJe5gM/8Mp66/RRCapOfGWzbzpIFauwUEvKOhjwDq8mdqh2tlJfV8XGSf1
eOmeR+9a8jr1eTRsYjXRk2aCdAzvymyZ0hDSSLZqalFDmIyiACNuzYpDglFUtIWx+e3zkdKbDoSi
Bq4QIzHvo3OYQqZIu+o4epwDtDWy0QpubIX8dNPUC5QG2eu6gUN7zBAxHpJmgNEfvjnzEN0lVr7r
GhBT2vApV5PkpjaJmcC/ZNNLpjUVBjWG/ZKAMuUK56QNgTUSZjs5M9cCxviBB8xc5CQdxhorvl3w
gb6yg7NnRNumT43FN3ZxI7ElqfZH0fIF5Ij03MV2uq3IQQP5p4p12xnpHrCSx1q3rqJ6vB3ROTZh
YpxG1AEYf6NuW2b5EjroHczZMh8tq3/mhK/izr3reNqjUvAA1rTjo3bIt2EygTcGgnQINRAhs4RA
bJkE+2YuJSLrl4Czw8yNKVyIqQPDkk5wD0FRzjZRDPYHSomzzRqkLJqWx5JFFQxjcg0cqVg5wtnV
oqufJrLsMaBWa3ThrDVp8cA8PrsKpnSgpMcCZiYPrRv//F4tCsvj/BQFeFy69GD6aMLj8qdSvnyI
S/fKEKSuyma8TRN0cGMAOMTLk3bdTxJelO1ivE8sZpcxw3FGQbSyiPCIkUIov96Zonwj40VxekHP
y09+C5ugOKWKqMlscG46mWyNqkZ8HiJp3s8eT+S3TqPA6beeeXQq/ILolGB/mFN215tvPW7fybXp
IsYMXP3xYLlVuE/qBMfv/JyEdX2kdHtzxJBQ8otjM4E4o+HM62OmF7DOydGXGSQwIfXSe9wVIvVv
p6l84o5C+HI7TtyARwYz/0mY3nLfocXVlsBais9g682LW3IyTHILiuwc/W8LjTjLCojnDYI0YpBc
7cK0G4uj4b02bIE3dhxzyHZb99qI02rR764440wfxVR+AVVdeXZr3uixCS7uYoiklGWwE0ab7/NA
IgeIOzo5m5XzFiwWHfDua1FR+Cg4l4jBoT9VymeYTh3l0eJf3+TW0B4cb35RI3u+b0H1VOLa9wZ8
Q9q/0xMPB+hnAzTVtI8mfhzEIOxJ0rnKm5r1Owswy9KslR1lV6Ro/9mR3VDuUMl0Hpw4A5sQTFrK
0BHwosgm+Mk5KDgbRnE7mXSw2Zbiet7ovelVeidksGc6AYmwyXh6yc/roj7i4O1tbCP/rFp0WsGQ
/oCUc+8n/cOkTQiExvCzUOltTtwBM0EDlZ6keRx12Y+2yX9oB45HFVib0cKQ3o/YHLxp7YGsBorf
iq2XMp8FNTSn+aPT4y9Bnf41NoSBDl11smX2FDvta+sqiqr0h0kXkA0Ub0cZM3D1+LkK96moiWic
4oh1PXbe+sZ5cVr/Mrb2uyY6cIYLwHgbvF+mGHdkgrMdiTLAClxC2EAAViQ/Nf7s7pJS/WKfRhaC
2w0NpLmvXMnsFNAfR/dzFPr3Zel+waAGU00Ub+4mV4ifr/FsCcSJM8U4OTtGI29qn8qQXrbAE8y+
G27A9R7zCna7TcdsZVjHoRT3TZw/VAM7qln5H4BgTlWPzNLyy5CIKmQEGpHFHGEf8zg9NYjLV7HN
oNKxkkMru63tt6S4RtVjLJytHv2v1kt+mJI/29tjwh/DQUhOHW8oz7fJvRo8tbejeMTHXZKO4gGQ
cov3oFFXoYUDI1Fn09LdSQ1sSjSgmHoVF6Nv7tNO8KpjuNl78sXuCu+iK06hOhGbMUcY7YVFtzOb
0Nwgi9qPlDY2s7gVuuB2i3VkgAnT3xhIckAwSGi8aYy4DLofJA67IWsp0dmNssJ7Mks9JDU4E23u
ZZl1FapsuK+g/UjTa+GnoUxpmuzGcXySlBeHiWlgrWtaW28YdDCzYNxP6+tmdJ8S7c74gFAkuLZJ
Sj3zoiLvVi2Wz8qlvgFnmM4TfIFquhJiE7TZsSsqVCCkgADbIF298ta2RM2TYNgR/RIjhB3GqGlc
xbS4BeN8nIUUI+ZQjhsf0mJ6GRanTjmAc5es4rZi/tPQkipin45TA9A+6oofnaRODS16THweB2AC
Wwm76oCtrM0INVQ8qZeBykt5vrFykyFfYZdNWE4icxMH/Mo58HadyeBX8KpTxQgS0/nWTBrAhdh4
yrF624/0knxaWcx/MmcwWY3Dq5QDu5E0nKHp7TgjMIExpg2dzFLTDS3oMvUGbZsBnJxV3UvhIO4i
qJM3wDA3fgpMo6VTet0PetoWlUCO8uzagpUuRtLgfaXSuG+xySDpnOgft3pXyeIztG28qPejrnxG
GsWLQajeivMFUoNYX5NI4axjHdu76Srn2LUzZP0TuvM6ce0Hw1sXVbbP426r0hmmfHjqVXMWTNWb
wvxMLQwWaLChyrbQd7GH36ez94l/nr5DdeiFL1deoH554NwGeWw4idOlYkkdXVaOGVGRU+CKTbwM
x5S3XqAMHK1RuwxPQeA/uEl7XUnacvGC/dVTepGeRxk2VaeZVNmtm8tbKEBoecqBLvHSqZnnW59j
OYTKTSCcVzKP1khom0xfy665JvZEbbySI1LEMUyAfjBtghnK5kKYw6rsuVXBVANzqJNLALT/ONKM
zFrB0dpllONXLGbBS92hzKrdfO8UHLssWh5dg66IMUZ9kyWeWk1VQnJCDpVrKi4ZjJ3V1Nhvuerj
I5kLTW4jyG/0NvMYgomsMlncrJzUnIlhoDqANeWVqXjUSW35UM1TUDLfwu2XHvzUJDwYKuua4FQw
pXMyHZN8qzEGb0JQk1gn5uuc1N5NSqU39ZyZ2X6QwTdqi/foGn1kfjAwkvESuxyNu/TBosrbKghp
66L1yExPq11uUaQL1/ZpsRKUvXC3Jb9BZqyeTFDX1GKvheox8oZ8iWCQL2Xbv33XDw3jWrA4N62J
ajssMPnU+Ct5eQt/b2vPOrgNJ59c+PPR0szgUlzvHwF799Tnd+jRKCXs9hNTv/1CrAfERZ30jyHG
rU3hT/NtA6nbVpQnkkCotfLb7iqv258VyRuLErzZSVDsbgJgLJ0vleLYEqGSWqNNQbXgUvZbAwSB
wvkVePoV9f07x3q5hvO/diawoMPEadjveMkYcuooey/qeN55VnudmeDLY+Y2TYeumrnwgbXk3hzG
Q+CpR0JoKFYFl7X3NgHpODFU063PFHoYmhudO69Vmx30OJ/Drj1YwXiKI99dGaF76zv1oUEXvpzg
1S4kyXadNrTG0rfUCn4lNhtMiJTKVHCklE/EBtLePZhRfZ7Is+DhQ9TYkEnjtLRWwF41XIZt0Okf
Fg7RxhebKFenmDcXMQ6D4uy1z8O7oa2e27HBpPwCY/hRLtP/2FH3ML9QmfssYKYFFzNBL44TE8o/
wbkeo2X40Us3H91G6d1BbbzIDr5yGTNKbqJ3J87JzEg3fcnK2VGQNROrCPvaxhnkU2ZyVpxb89qw
cu8wMgBFqo8eh9HvCYAx6h2reyodUimN6UX13c5LSIRW0HWM5qN2TI553ptBs3CYSBHoA/gGnA1X
RmNdojLqVgymzBWvK+iX8YgsOtERmV36kPaASZoH0ZqI8PVrosRTGofPzWRcqpmp7QSGA4DzIQjj
Q6mwBnBw4USvrlvtdFdcrTXBD3A1C/OqMcW+shU6wdH6asmK2NqDHcxrpwRFOQ4hrgq6gBrb56HX
oLppf0flCZ7k//0jpT6J9t//nbYfqOuBHEhrKolIQVmysmqB41QgPitPk9dQcIny0YzLdAXR8dOe
sTvIINQbO7R+WElvk8MALgIMOZXp8IEku/0JRmZhWBgczpJDiHTjnpPxiuqdc7oo+5uKhiDzMSM4
kTiJphjtiotgvA9keTJ6bIc9hT14OK8822G78RtN/njcZih9unAtzfrdJg0g1Kxr4dTB/qfdDaf1
LozYfaVsqZsclIo+J5lAuCXbmer37uICShPYutXgWkzTirvSiRnA2+hgRIJoRDgcmb7/N/6i7eKs
Lxvdw+bZViK0Vjg3JrqfI7dLN3qPypecgLy6geazMJNT4NVEMHOj6Jqnfo4AU7P3g6UCL4cU0wqj
27oOr7VRz0zo3XMGp3xBj+wZGcvOvh3jr2kkDSrRlthWU95cij1st9Ws+wgLbf7LL1GOkqEKN6u/
impVrxWJfBurS36gZ87XXQJqPs44wBBou+VYTBiRV8I6Q1AOiL3cmti4ST+ihkA/gg93fGzFyEOX
pnuw5XuzhnI9qHDa2oW4tZtPC5UpJhLgQAqzkndOu5nsINKE0H+1J2eHbuYxQdt2pcErrNqkN3cW
QuhZh3RK5IwUWb4n0tu7jZ+cKxWfcMn9zJcAiwYxGnZIc9MYmGEqjD9jpo527VDyuPikLWv8tMET
3UgwuqCTxVaTA/TIzPqpG2oCBTM6CsUY3dOw4JjV1b+SXH5l4/Tu97jDdZfvTd7OdRnKeQOCBdA+
mupexWBZdaIJEYTlzp5AOJdHK5bcxJq3z3GbXUyqyHU1v3gqmrdBmL4kOb6BcQSi5DKfS2cXnLRF
hnuYfnEWX0IVVbSFjW7xBoYn1xkY3mI2HZDCYtoqXtoUTiOTuZ4AQzO41A27GgKG0zBYt20fhgcS
N6YNtpEMOjjfVoKd2/WO+OAJhLf0ba6gdb53mEzQ2TpZM7EndDYQOkaMpgwQYiurb/u17xojuZXK
JWiI7pQ5+2uJ3QgBRHyamPbsE5xmmjZNP2Ye5ypydOYe6IdViJMpji7BRtuEucSeFFcaN3oklZP0
rlUdX8rag+4l3Wv4pBbUkOBzsqp5xSqUkjIWPzl8+UyIX5QCAxd+Y1q+e+OGl7RW0XXfWPSoq7NV
UE67Sc2TR2l1VjYTCxvLNFVQcUd/xuXwJgrrOGXOY8OArhn66iHD8Hg3av7QQK1KVe7tMpV9WU2V
H90OtIWTRNOpTbiu+hlF4LRpMrT9pVt8FXRH3cmcdwQhHtxVUfPgOjUoRjn9inx4Vyrw1pWAqllB
Ck6oPmBSoxoPFKrIIuyoiltC3uE204hy3xSCkTR1pw2a5gBdJwa82ZwuEJ4hHaHSJc4yfbPj6pU4
tHtL4FoLjWrB5klQoiGr4whbUPgU9FPrIJZzYLxlfvKJZtvalnNyJ0yM4B1lL6ENB/hOmmmj1gzy
GWSlsUx2IGB2LqYe9Cn9FeePje/TAxvjA8PvSwvVcl0KFu/ZCde+bt8nl59l5O5OoCPbLlJ727tv
BvkB0KygnUwxS2T6rWT8MfbnmDp0SVWzNzXD5cENnvMeKKyUgNSkRzYaiEfUNzQcNYVnOrLDZlC8
bVNXe3N8YxROV7qmsJwEzaDM+zVwlQX8pmlwxZ4RiGaG4OLi6wihymd7a5MEg379EeUsObY+SYyh
Md4nZFewj8X9DByFHlM2QdvxLe6IW9QZrXdsM4Py2GccQkw1NECU9DiK0Mc2Dn90SpLhNM1i2ic9
83/aITj+gChtwNHRlEILOy/nodS15t3Y/kAJgXrPJgpZXJlzde3GzS/fbJFhOGftDdm2E4C2IG5d
8hlcMESt9TD6BsvccClobW/qGb68CpYk3viJOR9olgQ2JzdkjNtjXS0Ns9L/DBTP2aK11GzodFRz
jeq0ve5rK1+lbUabPJZvUZecMNEVW6fgc2j+Um8GFb1HFe5HiiayTeXOJBJkW2jjZuoQD8Q12VVl
gWjHVbf8ThyL7rnMqQGJk1pRjnf0ikaHLgQD0G0+xh+kZHPsCgCfm+mXJ5qjy2X1KZ0x1sx6NaiB
oYwTvmn6a/TIMSfQr2oHXAhxxyTO9PLPLvCaTVWCcyqGGQlhezvlLtPqMi4IVRhvVDT9amrXOLZh
DQC4Q4iSuaazk1mv1n0SrHzESz4zUsLdpifQfO0lGNp0R7u3OMvBZ++Nh9PgjrdZjcHEieVVN38k
cQ1IGWwte76ivnHzqyGfUBGUMyeOSJhY6zkCimrtLBP4KPbh2lUDTz7d0mNIvnE/cSyn1TvvwVH1
uzJJFcWP/CJg66zHXpxQIm8nGZsPht1hU8mZQZlLvKYbjveS5KSVLs3wrlM4dePZjk/VVKudApvx
LVRLo2h4aGuSSxBAlKwaaVPFl4EVdHaZPE8S/3gEvMFJVU84kfMzw4O/s6Hko/X/6JGVr8lbsJB4
JHgoO31nuehIJOoeLWl4WCbSftFb130c3M2Gi7HCQQIcVR9p/8CoBrjHXL9oGnerZEblBa5IrAKK
STUV77YajwVjEONKOeNPy39Ah/aDrl6/SUrxgwxCjjyeQgnmEPCz2BYWjeS3bhtiPXrL8Swg3K3o
LEqQDgzxELvAMcG7MFlOfjTqxT3UkiTIlqswSC1ZEsD2qG8KddV3NF04v6xVbJirWrlIZXjvs/xL
Ge3BlYydkwglRTLGvzqGm35b/gTte5qpWKPhI/TNmwGEN/luHskvXdvfjSFYp5RCJzXS9zQDJR0m
Z9ySz15g/CDJ4C02L7Hp4QLozzlxOEYsHqUhPzdNi7FoaOePmt1yrc5gSOTOKFu6f6N6HzkqOflX
HMxqxQQpfjcEzTF3QOKCUk4Zj134M03ad1/oX1Msf5mjeXJEsnbskWdD1OuS6PGyJ30jJbvYtbBp
mXPEJUEaN8/0fvqUG+nVxlMOY6cKxApN2b4vzDMQVdJzovyXY0WIXbtPz+Tcm+GnIHxaxMUpJmrH
cvQLoCBGOsyPSIzYBRYpeuZi/6WO4Eg3JdPGdW8D9yOlGeSXzZNpEWaFLeGOICUujPmeK4YytBBf
yB67d2g96Bk+ZsJeuEkEHiBFO/A6pKnOcSf1yn1iZ8OK2Mxs7/PY0yca5zWU8/u5kItSMH03ejaW
mDuNKyVbV3Xm7gklWbUtkC5UfBtL0i7G8ZbuKo/tiJrlQC0RS+rzGFXiPq2mZ5gR122WyoPtIe4j
WjXh7IuyfCgAkZmdc3blcJ8DVroeVXXqLfQPqW8ce2l9lLJPdu7QMEuzawr1YbRWrcsQy0WrVJIn
Z488rUHg3bPx4E+qgoeWjLhDUtCsSrS6seyuZdRCcADEzv23eQNsMA9C7T6oKvCOGLjo/UlokkTK
kcxT+iy/o35wYnt9yBwCiZBPNXSw70VEE/NbgDMa4adojX7PYDrCloX0Aq/cdhyqmP2KJssy6sgI
ENiTObKvhRKHCpz/mtk3kRImQXlPIk2Cg16U/NWY8ocnv9hYyPx2YRA7WyNM3y36dWuVRRmLCQEs
40wLxanRf48Rg4/ASu8n+GKHqobeKs1wa/SAC0N6V5sGsemmxST/vdQMTTAfPO7lqnM56Kccm87U
ixaVXWrtTtAXlqgs5e/8zsC5YgyKZyHYtYYPoJzz0NT+yvtiF2TlGxGndL9jKglznI2toq2+DgRb
duekw1EU6NsGOa4dSXyH3+b0ZfKYDTIJs21bOdZWD/ZjwdBuFXQpeE1eiG1jjMyssLlZfmcTilVt
QzyGrM7qKbLp4ZGkNWyB6J3nGOnMn82yzr8JDq5v28hbPN8zwX0uSJF/mHkHw8bIY1rtFrocRNbK
OtnDEjaEOXDw49eoB+zi+leRCB7Ksko2pZd+jqWDLVXiYqRD+JQV+TVtk93yH2Cew6qYfzSG9C4S
2KyOe05taXRPy+koE/rmCN63PblN9CnT90422HxqwiUGzTFOe7G3pf/hLbMhYul63v9bNBQuoLnq
SQxZfVJMuFd5WiX7jsWbfxNZnxaKtT9fFvvfDmLXd/C90bG1sVqJ3y6Lg0o7GuxFy9YHxqGoyWkM
wobzT71XyB7Kxvya3SHeuKgBoF1e0/Sm/iU7adf7xQ8QlTwZNa3+GpSVly+MEICS5XAEOH4nfet1
MGp4Xoju6GHa+R7pRexKH/G9c7Qrv6Yd733lDeFfLmjhICs4n30EC/egWlLialWRiQ5Eqpd/MXf/
Gzbi+uTdokQIHX62WK7LPx4H26zaeMa+sO0c71rMNTPfIH4DQ4m5CgXTqlV8hz9faxz5/2JwMEm0
wbwtfn0v8BYz/z8+1CefjIBkRihxd1/K5rM3MU1O7ROrOplUeA8gLawAbd/LyKpoDFtkflG0jFVp
7cYSk8GSPweoi+iygKURpKRBcJbplqfe1AiVzA0xdZ9G6ylC07KL1+Y4GxwZcYLsr6gWZ3rs9k1a
xNsi8vud9u0RYDzZXDNLsNmiIYzz95gUBDdkRkx1rHb+9IJn6qdVMk2EJ8qn+QtMEero1tS6pKEL
O95I8bpHUmAgGsW4cTVBNEVzNQZheRW3T4FN4kYb2A+mica0D3dN7swrt086RvjNPbMmAO35VV7Z
d23gn7sOC6T8gT4GzGuIpmkaaXpQgizxCx8ZM1zcKNiucVtRkep4k4zGK92AzGoYUNb0Rrzopi3t
MwxdQly4XlvMXzf+QJYzUisVN/mxtoAn69Tzr66j2Q+fPXlhpNDhq1HxTtXZoUwFJ5i6+mm4uLKr
zgzOhkOyheJ8TfMyDEaPMB0uPADcs5z0GwJS9STl1V+emd9JE17o+zZoT55VOGQwL/7zkamThoJ0
DIB9T2BVPfPVyOYv+rb1ykVEVZrVu2eM3aoSGGtpALY1MpEw4Xz35+/xbxyav5A2TGgXrme636iE
fzy5fZNEnW45o5JP6a0tL6BDL+9VUP3tg/4FXeAHB64H5srDKoHy+LcXs2r6uHJnFCFZ3XDsqQKm
QLomR1a+Api+DKhKNjNKun1AFz2F+rO2BB1EZSXHyR4A6UXRJg+yBhMu0zxDMvL786UQv+8kyzcM
YShaNggqzzZ/+4YIxHmEmk5v52TpGP1ManukXGybbY40EBi8uQ4QWG8LU4Kwm78SXd2DfX2u7OnT
SP8CgfjXmvL9bbhk7Ghct3/dGWXEGK56qbceGpCubY5mVL+Nrfcya/q8kxcdQDTqIFw3Wf325yvx
O3uEj4aLYQULhcuHifTbcpYaw2BWHfSJ3Mb8mOq6XvMIUxjEFsL2ULfbOXKPpWdf/vy54nf6ixcG
IrSZFGDXDTHnL0/rP57GbnSUqvwQi4SliCZvsfK0z3FV3/ii2UVJfZNsacWcaNnd2ExT/vLpCwvy
n1i470/3HIA3ngNJ6fuO/OPT0XMMOa05uRVZfdPhgGmG4KolH2YKg9vAcT4STLRRWD0Lw7oM1lWJ
PDRLmuc2E6QHy91ct3/5StbvuzhfCT0ejV0QowEX5bc7gQUz8Hlc5RaD/n1AXArAja3NOdIc5atv
6leUQodEk7majjee0V2MKbt0ULbm+bA8xfhHOpJB+755tNNLPVnHsND8he59UmCJneKmMMZ3wg53
miteze5aB+1fSpF/LzH/+Rt+e620KnGOURxsfRcXXxXeho7mGKcOf7l9v+/839fKNy1qHtZT83di
jmeUABIQEG/DWD4H9XQfFPPJQt2tD4Oont02PMHf/HDQ2aDzZJ47rRAZODpf16J/L+bwlHMk/f98
KQiNUEg9x7b83+hwDEFRlnUYtTHWCKZO+9nABlazffN60Ri/z/LuUCTVy5T7t6hq6IZ1jyTRbzVB
BDSMp7G6Rdfx8uev9V+edMsKociaQqAeNpf//x9PullnRTmYPX2XzLzXtCQ6W1wUQ2mJIvHPH/Xf
3mmLVzpwXFb/pVT/z88isTg0W7cjajtvmN9IBVYZ7yY5lCRn+WQSAU86FG2PdZuQgpUDx2CTBswX
/vI9fq/RlsfD9m1WNdf2HGH+htQJJZUbAwzGwgx5xITc9BCPTIwvRjDde4l8145/whD+8efP/Rel
738/1/MZGPChqF3+8/e3hjdb0YRNKZ7cD0SdryXR8AT3mJeya1+MuryZxuZmWBRRm9mfluzHV1Zl
VEoWTn2vpQNhJvgsxjH7guxO8qF8psjp/3Z9/ttSA3iLq+MEjhl8Hyj+8Ux0Q2SYraYlEMXhrXD6
91g0L019zCEGYNKQJDWa1kcnvFssi5Kmjwm4hghBQlG3s1a/SE3YLCcBO/RvRd69pz399j9fS7Hc
o99WaMv53g6Xg575+1kvB1bUWgmjfdj6TxWTO9tElGxdJqEfG9E8YzeeVp1Rv8pywnzGccRL/rLM
2P9tOXMcRCUWCnqwj7/dT1aPsotVzBtt1r/kQOoNEnCaYASweK26G3ocPhTGRCNV6kxk3i6ay5uY
9MAiLNO1M/d3qJ7w5Zk9QtcMQIrwVohNivVoCKJNHUD42R2FkPc/7J1Zctzama2n4vA7FOixEVGu
iMq+TzLZiXxBJCkKfd9jEHcqdxA1sfuB0rEpUke0rqMi/FBhn2NLSSYyAeyNvf9/rW8Bb0B/pmcO
wQkFJiI2WQAp1Cmr6NG7UGmzwqV9RABlpw4pAnr6Ar8+3+9nVAxiMj0sUNOyrGhvhgxbVssbyMwD
4qffmIrRYTlFyW+LpTUyyIZGaj9ag42zwY9XmCcvWFLuEvhniv7m7OKFNusqiOglpmhMvIywDoNS
odYvpEQD61ARY6kO7WWsGt1MjUubDba3G/Bd4ZLOP9hLGu+vNfMWH0g2LUOlbfZmngwCyBRdCG0J
g9nOIk3aCf0D5TkqMHdJ7x5QusMuBjDftCauUGBxXXcIDzCa6I5iV/Zl/3Pvov7uxNFonjEsYMwO
WrwkEW0Wl9U8KYy7UNYWkLGWVVnA1UBY0ZJtBnebKqg2hezwFDfDGjfFZ6/GamaLbYLsWwFHo1Pk
q8ArTF4qmPgWbzz3iD2C+gLyHYQGqCnZK95ioaW5Ojr4yNAc3HBSWxUYimIdxMFtlLsXv75t3jGW
LYMVK51ZW0EC+n7VYvcpj7w2TymBYRHuEn3vpuGdaMsU9aJXTYQK6MK3mpmq95f0qcM1nQAVvmd+
0wezwCRoonY6YFU4EeISdkJUVvdWqD01fjwf2k5fm6hjp540kLc8EDqdeekHj61xYfX6PrQAgvKI
VIHkqmjnxPj6q9mw4ZXMR8EzN8YWjIxLK9fzbUvK1QT41JUh5ZAJvXT9cuZ+i9q/958KdAFfq/8Y
f+0pzXqi/rzqP//jhz8tn9PDOX4uf/lD12nMf9/+yA9vW/7ny8vgeWfn6vzDH+ZJxXC6rJ9Hzn5Z
R98+wvef/Gdf/Mvzy7tc/5raz8Ty58z+/+Id3PosPVfS5Fw81l/YzXx71/WXv/2VX/1O7zeVT+xh
LfaomqUYzMzMLd/p/ab6iZ0MyxDyRbSR18syDDtg5f3tr4r1ydJlBYq2CYrZNkfkcJnWLy+Zn9h7
sSMBxIf9hp/4HXq/rb+5pShQyowHg7lUkylQvVkI1YEn2DHk/YzE8CWKv12/iXbJzjpmO/soHcOD
dxEf4kPKf/KDsxl27rZb+1trFa/STboxtvUePdWs3APs2Od7bBx76UDDZV9tkTviatXX2QoS3sJZ
uetu468pLG3SHXfurtwFB9rDu+TQ7rQpPfydtCFYfR2tumW2MVfJRt+S67ZXt+ERbM3ePyZ79+gc
6m2w9/bGGsTAGpfmB9PrT04IwH5SyVQe5pYqxsfPqzEWdVJNw5C0yaEdZqFKkE7yEe/6o0O8GcaK
1vVwATgE2d9jw3zqiXTy6ma8+DYn/CWp44vUT6qSG+btQ4Lrqrx8CcswBUu8N8dwCCEhdxFdseGX
RzkhwjfeMKcYyGKJjG/3ueGf4xCVnJ0vGrW9qOx6huFpbVRPnp1ws/99aPzk07z7wmhVdWHwuGII
cEe/eX6myDboiIQDFjOk3xECjMH4oDLx7vtyCJNci7GMIxgXb1YFEt3ZljpmP4tHYESVYCIigFwV
H2wb35VjBLBonbUAvQvGi6mPn+PV7aFWnl/HttbO0iAh/jA/Ekd051XuKlJC5ixQuVk1bcDCNrGx
sVr3YAbOVVHKN0S23//6rCrvNuLjNMDCk2r1uCCAUvDjh3FyYWpRyOAFVPCFNuyVqPIrQ0sudCQ8
g3zA0Yca3NcPAGfw5FbLnkcfz3qEYNBmKiqRkeXfIBZZVomGU3t0BxODPUY/02ebgKzBc5XoCzLV
H/O2jBajsC5C76cR0EhGOBRPG2PuLINaFcpEXQUqEp2S3CmXIifVzWkYCKxpNgoPpXvg44C2Gegg
8r5KXl7BFVozFHmKOVtbXBY6RsigQ62kor0rHMp9VqgDbrQw51AMlgrtqyMsyGPS8IBE/LEysWda
Hp830DuuABk6crsmFVI33XtST688q7iCnER60QjjCWg3IFfo7OaqrlXMtKOkL1URAW3dOIlActo1
dNGjJxX3Q2phVOxDjURe4labaGoQwkYhUWErQvy4jvG+DamFGk3vT0qrPig9yrRc4JaoddR+ZNoG
AX/TEhzFFlsFEW1BO9PBtGIcn+J6ox3bke0tkK/A58gEbhsLWsRESwDjhY38VMn1LB0Bbo6pX+J1
kQWBQ2GOuKZhnCGqJ3acIgpdjWRZtvpV4tVXLOdv0iblrQp9C6P5EA8AoNSh/mCafD/eaGMwlAHB
UupR31bj1M6zUhLAu1knwXqjWuyl0SK0sg/ucXUct6+XPON4e32ccYP4arwBU0pcUY7HIWLOjoNz
XNlTTzcvUpxsRFKtS1Fsy9pb1d6wKysxbZhmyPKahaR/dMa9kS4VHCipY1z08aiyDs+2ibvZ8L+t
kljfsLj4yRz3tnrx8kEtJjhAL2yB3p6QNGoIs5MBW2KVHtlRc2eQb5AbTFxL/qBM/346HedR0PUs
GqB8vk0L6WRPZAkMWVrkNjzBfAto7qNDKD/7PoY9FvhkFS6x9WZhQD8w8EsJCcP4ANFEcazs4oT4
BD+1fdUh4KZ5vXfxOXVZhxeCL9y2AfZdhOZIy4H4jiTuZ/LUJ8xiN53DvjuzjIuyeTCselFFztX4
6Z0cuEVXrlxPOg3xg0m6tdEpO04wm9cM3Gujz4TdZjMCRtMpVM95Q3l+4mMsNfXoWk3yI62BrTwM
u1jJtlZaHs0mXFRFuhlq5caC+6S2dx3yctcONjGuH1IOnzMDkkzvrZIoPNM62oDbmhQUQ4weZ0Fh
z5y43KYM0q501zI4KamOFqy2pwzMWR2ps6JrZkNSo/28Epo3VRNsxePPahCIM0giST8acu+GnslW
EcsuTO+rDB1UL6Em858cCC+YtBZhY01CGkwI2TOUBN4JwWTU+2uEacvxjMtajg9UuRkqqPRuCz04
R7KnSksS32S/PtlUO5rRUaJIhCsXSBh5AF0UoXkBWgKjrLJCC4gp2VtVpr2PbX9pONkpbOON3xdH
RyG5FzHWUkXMkLvuIqfDB9eRjNejNWqqOqIe83tEUKMbCRZlzn6tobKANxi/vBE/9Ho2o26EwXa8
DeWd36s3sZ0/RP0hk5JNK2PtkkRyP/RAtAIyZTkzZX7sWFCNeR5MkU/j3VtiGx9CE9vQztS4lmjW
mXGQPGeLIG/vSspPbqnemG6ySVTlqS2Hve+waML+7Ae3GOoWWSddqSkKiMao75yOLZEQwCLEvqvL
bdRlJ/iRi6z1TlRXJVneiUTa24q7Dtn5ehHXPYsWNSRwv3CveU6fxzlNrsUFKQH78hJpjl3bx7Ku
tlJWbpMquBegRMUowQvgbNBB99fJUIBdxgJB5SPv+11jyDsP+qesAVuOvVWs+GtNyU6B7y0boAGB
l+K7aClUcW0b97pMeLc0iTZJ5h5CjUuFIatRtY3ZUJJx3BxrS32XF8QEnqveW6tM6dQtJRroRgCW
2t1KcOnwZVyYqXYT6QNY58++lGEhApwX6jeou+lOWl/CMCFR1u7o3qbE6rGfzxSjmA58BqnR5pWn
0wBXYOpEKRc03OieRHSgb6yIUgRARAmpL1jxt+2dIg3pBErdJBLcA8Q4N+7VOMfKpfWgiuZZUMpN
/epldg554hdxekXz6FLOkNrEVbE1Bamhwr4a2n7ZhO1ivPpSGC1cJ9rE1DgmoRU++xnzfifv6ka+
CZRm0+brvG0uhgY+M5PRaFQ362ijx8Xca8ttoQSbSsRPbpd+scrPuh6dQ6c6SY0Nb5Wx1OdXdl0g
AHXGTvcc++GFWfL04D7M+KygdO6Kqr5LU5AMDTsRRrXRI7cfg0FbL73X7GQjtFXlIqUelJ3m6RdD
V26hCe6CU1TD2Eyze9To0gSuCnXRPju5ZYJa55zrN1V2Er6+TzwNFUtEUHnAqtz2qzuThWsjRZu6
IULcgXVKKoOPlDi+18NkMf6EBWDDicINi6KZpdYXThUsx98w237nUf4EVb4p0nSDEYDE52EHyXrR
ixwFDPcl8svBTFZSmCyBhTwqKD/ASN5oUnEEkflkN9W2LR5pZq9Id3p5snZ+vBF+cdQtZ98k1Z1E
Uc+0R5sY0c3m0vHUWxz5O9PxIDJGdE/4iNBirkE7LHLbW+qBtyr0UYUWPDcpcjkiqRCWLqAxLvuW
94UC3HJyJ0Q7sH4hCIQRSur4zmA8ZH1+tLl5Ivf7kvm3Shk/rz/8UMf416od/4aljHF7+PcN21hT
+V6rGKs1f/vrf8EchW/yQwVj/I0/ShjqJ8pmY7eEtoyiWKN65Y8ShvYJSgHtCwLtdLwh2qsShvgE
I5aKm6lA8xtf+0cJQ3xSDCobNv8SmsEW5ndKGO8Ke4JqnskuiOo3bVJqIz8uEeVskHVPz01gEP58
UPJFasnTwQmXtnqCAEEyqKQtVaTZMcMz19HoghIZ2cYV0THAplEfTaz2wfajVQs6CFJxWEzZYU4j
Aa8bj9Grc/uTheJYQPhhRWuSWGezH5bxDZuUGH78uJLc5LmlOvqsM7804t5V2oniHFIxsIj6KJTt
58dipQhfXtcpKb05VooZw62hw/iMKsTixApNtU6awKUw5A8WwONK/O33emlQo+6iRine7Iy7Cg55
aflQncEeVQBQY/cqtNdUIaBrUpgeKK5+DxT95xfdJp4+vpbgwGNJ9833Y2dIHgme/dnQ4XqZOBZq
2uSm8z6oHb8/jRzEVGhNIhVR391hXhEbeRCj7Qz0HbYyCQWeBk6r2cUfxui9XP4fT+N4LHZUKF8U
2TLGz/Jqw9MPdRTnFZdMy9iBw2owELM/2KRGt2q2M/2DBtmMCTzUr9V2BzA0tsDlG6QrFI9WcSdA
E6b6sqweq/aapqUeDzCL2V0+lhifZKOfFMk2Hi60luuBx6dHKi2UGVaIaJjhxnAeMf1E8VcDgkLf
xHDlZ4HBysG9rIC81bi/pPIr7M8ZjEOgLwAdumDhtRWJeI9JvJWaGwJMrJvKbZext03ROebVtQp5
oClwdEhPyjNyw5mULCxTXTe1TLRXsjLKR9/5sAQ27lDenklDMeGQsj3lwr3pk+R12FpGqeDRC9Sr
KndWZfKyVASB6WKJcVca4h27O7t2f9SbdpXC4WLv/kEl7qUd8+5jMHEKRUFWzUD88YJCzs3gtff6
zEivZUoiPqEhReotFN9YyGxNhYcHLQq3oZhqAIUmXpF+dsZujqJ/RXlSEy3V3dYNrwhpoeTeKe76
h9aOLwZFmVuBu5BFvfHFI6GmH3z0Fznmrz46s/vrezEjIbsq7UEnioQlDEjcFIG21UiTcuEa5YIS
Kiz9E33VdcJaLK7aVVXNfj1bvp9VxrLhP87em9lSyyWRg1/S2XMhsoLvkRdnOdMnukw1EfFrJkmz
Mkh+e47mqBpGVEO2KOm8bI5fDcKo0Qe5KNl7UmjBKaaT+hzHd7mkZ5PeZ6Eexx8lK/3sXjUR0+hI
Mqj7j6fh1QF70EtUZHO+Ji2krr9li49Yv9n8+mT+bB6jHPz9KHRRfzyK1+qGB3yFW7HxZu6z7j+l
zjHWdmbwwdf52YHoanAsTbHpbLz5OpT+zL6N+DowZqBxAblhc1WzsVYeC+Ldfv2t3pVDTMPiOSoj
FwQzohhvDlbZcRvVDQD/tnhqA2gE/u2vD/CtePN2ILw6hPnmxOVtHJcaLHfiQoj/yahEsO1QKm/h
1BIuCbz8sbf0Mm8B0xaDcI+R35wVJlBZEhFUACZlP3HbgqKxM29ARiVmh21e30RKTaAH+d9Bf9VC
cuwtf0fpeSNBP3GiWZ3ZU8SF61pZ6nV0bVVM8Wn6QDAMnurgOiIcMJHXkFaDeNsEgLA8a4HXaqm6
ITRTZU49bJaV7ZgVMslIuR2059S5wuG88AiPges2c89mldKOBRQfiz06kbUFsLU2y0PsKOzMnTl1
X7jiyTRTw1XtlJeq6GcKTBm9Kie+/uCCHA5qawG2cCUHwa4i7zwIMC0DWw+J+5MDsciQtGuk9rDf
XUltso1wO3RRvUl7yP4YiLy8W9FR3gxxvXE4RBCVxwoEc0E3PVcubaC+Q2kh5W4WahQvTclD9XGb
YqHBJOdpzzHFUH+UA7ZiJVNANch16fGl0IAlNoENSgXMR2tO0kDWZP/gWEA1AKZgJj8GQ7ezlGRd
FNHal4Nd7AL1oyLjxfIizpaul20zAI/UIJfcx9OOXSZhoOhSxXGwrVVhokwpzaU/hFh+5XVgNCdV
ClcJmTWpj71Yne9rLT7mwl5JWj4zC7yXCs0JiwtokT4DQaUm0y3oipsEf7ytXhvVSfGvw+Zoecc+
BdMXX6owxTHH9VdkOM1iXDaCr8cyxJqF1pNcKDzS8dYUWEFU6LT93iERGqgbCp2bxrp3zFVTHlL9
qoLR35fKxLS/hIj1QonWG8ad2iIVWAc/9ZDFLvyScC6HEfTNq5ylToZHDZcQtTukr4Z0hNNT5RE0
64vxuJYJXCFv10Yc7fEmrG1RXmpKt6ZKcK8Ra2K09VTYxXPvuLii6h2aqkRmFMDn8KTwK2qKU1d6
F0bz4DdEK9jydT3L9WoqJf7K1Em1qwD4s1cW/rLfqaWxSwYiHQ0Q2bEya/x+kSTmqmzUhSjR/pjK
lLb5QsMxlLfyVlP8LYXjVcQJsD1jEyTBvW4+cql2fhaA0+RmVYqF4n2R5NEE5FEMIyUJ1nGo97tW
S06Uv5Z91z0Gnbtp0/ogZJLXUrExPXNl6AWcXrorCGXU1J53ujsXcbFR82JTon8t0mqFNwujslut
EkECDJYGninHEpbi0F+bRBkZ9lU+oJwFZZ/3pIDcGQZwaa/iFItNOkKjvAIFfLkgJHVpGItQw0Tv
b9L6SxB+qGIap7B3UxwPH7Z3GHPehQzKFAaonNU88vLkRLTSrgCv5xI6DnJp4kj1CuLGvOqz61yc
fj29vqs0j/P3P478doHUaIGs5CG0kR40UVpWrC1OLuh+/OEfPNbfNS3eHOnNesYCOVkNEUdKoxxU
ATn0mHNIhPj/eSC9+kJv1iy95OtGTsgIp+/sdHS2Pnge/eyEcTlQ3yKLY1H5ZsMrkSCiZ0bAY5w2
vbyQ5HntbPz8g5WX+bOHODpr6sQ8WNmrvnnodRDZ29xkcyUP/cKU4A+b0iJinCh69VADnQkslymg
m9VECROfNis7jBcs/HukYLaBKtonDJzRN4Yj9TQeK+mpyeOVGAi/wFXmKMSFkkEXEvWsDfMykOdq
LqZqSjxp4gF7QyZs3GPG2TWg4QDiTchvnARkLgnCSWAiTEz90Dk9Pchr17+UqUS2frdtSFGz2mrR
6caiYK2qFDspuyvZTWE3SQJ1o9uLWrDzKcGjt/XONg+uQ7tf2FQD5EnjmSPygTjK8Nvq63+LTx/o
aMZo5T8vPu3OfxkFNOcvz68FNOPvfC8/GTY1JuTAFJI0GRHN6ID4Xn7iJfZT1FPY+WuqCkLnHwoa
7RPrz1FXI9u6SfGD3/pDQaN9Gv+Mq4Lfs3iOGL9TfuJd38yc7BIwy+DOsFR5VJe92bGbkpl5g4wr
uEntWeSeGxKCas1c1YW2kympR2OrF3QL5luQeDkTTozOTSZIIXhMFaVhVaE8JZnFU95SVxTGZx2Y
U5zVC+zPqOZSVlD0PTpubYguE1xwx8y4dWPzGbfbLGhZ1IADmniV9xwa8mezg6/B8l56WebIZz10
b0SOVJF0Pwc3/hBJ894Np345TPEv7yWXtN9hJOQCJeiaZV1CNcIC1cNbsN2KJCJ5HdMeCo07uyIF
W4oXeQkvJC4IlKYJ7sEMemHPrxWcppLdXQyA+nQjXbSEEcSmOpfxlw6AGKRazKxcngB5XyioKYvO
grIE7QAbQYM3rJ2Ykx7pYU8sAaz3uc+6EgTFvVRu20DaGml8sPRqVmH+NTI+LBQ7XbEWmW5Dk7Bn
OZ2wIFdmUuPMXTS/DR0doDVX/JmZwlpUgYlLhnWZtyddeUrM8x0xSUvFpuaRRlwO+VgCRC9WwIyO
maY896L+rMfyJTCDSQLLvfXCy7x5SNuGloe1suzg6Ifh3ORlQLrBJI9L6vWwI/QOQkZIlnEX6doU
ZO4EvgVsDFj91lcgkmsTo7IWiF2aKacydTfYZWuKLSV4cZHKF9ANFmqhb4DkTlmTs+VOr8ZvKvQn
1IWrGFQU6dk8lb25QqNV15yNMjjErsUHBAgzpyLuywZ8OjFCazna8ghsug/IBgIicTN+5zox7wgY
IHgrXhM4eMK8MRfF2iQSV266RZ2yoIfNAcRtBwhhBmNVbeBsiKrb5qyzYCUEmyTRoEGH27wZjqWI
l1Ef3KZ1j5JIINeg2mLFp0EC3Ma9Q+P+2LMvk1ryNVlZy/0UphqxEd2iK1jRy7dGfpGTsYnh/WrI
yw1mwLlhXhncaJl00J2b0sW+52FbruODXhnLVoJNmKX7aHAe8k5a9eKk12KdRvKxU4D8q+2qi6lH
uBG7GHtWKzSGBQg8hxQNbs/xGLqM2TmyaWFW87RkUKQKegrQW4QYI0Mdj616jxkwyEKGE8Htnqtg
5sncqCtIvTrpN3gdawKNkhDDYIdS7DojfjbgSzuEYngiOmKsmEKO2nr9JQCbvTbeTZ2Y+0oz04OY
DEXwwa6DlIbrNJQbWmR7SvVbS5Cp41eYWtUIZrDvPCQocPvBXvbVVzlKr1Jb3rkJuzIIvIhLNoWX
LSoelhooR4ApsO3ZGMEzkpIpY4sNE6X7uWP2R9jrV8qAJE/6DH5qTxN9hgitAPRjeZd60n0FEbOy
OWuK1W01zdmGbEtiBLOhbS7rLIIU06yGSKxMGNuNnD0A6Db04NK3ohUUl3kW9tuiwqltqzSQJEil
A5icaNtjx/5Wnvqt5+k/16n5V1o+/4bdnLHL8ucP1MO5OZfl+fXTdPyF709Ty/jEI9Ew6dYYrPS1
0c3w/Wk6vsTK38TrhrwelTQv/aFHFZ90BfQSXkRZoGQdCzp/PE3FJ1zNFk9ZRK6jmeZ3HqbkiL95
mCJwpmGkKYjsBC5xeSz2vCqElQi9DKDyzsh5n1DFzsxVmh3s9JKIxcTYeeUxZnXZSJsaU0oPh8pY
Un+c1HJEMoQ7kaND2DyaysoOdxbcIhgsPFbsEaGaXLpgmGXvS9UePPY0/CaxhKRB5hACzlJwqRNR
Vbn7sHyw9A3RIwKyg7EBlVBoq+hrFu9z/6ECRqMfI3efyUtNGReuS5lih7gd4wzGv6sOuBAn5EBN
0m4rkI2kR9dctd1WUgCUrUq25klxY+pHYCYahYT4sqmOsoLrC4gL3DGreBDDkys2jr8oTegi7ao0
iaXaa8VNoW5bdOXuQxvvyxjK/LOWPJb1wVJWjfxZy24G8yLX44lNOssGrU2urkwbUUQ6peUv+wuj
uRp8DezlxggfX26x/4Gx+Kcj9t9woOks5f58oP33/4mey79Mz//9f+NzUr4eb+Pv/THe7E+IwkzW
hTgdVEVYrB6/jzehMKjEi5cFd+eLkvvv443fMgwLdRficPpBoyzuj/Fmf1JNFppYfRRNQUBu/c6A
+9YFeb3vH3XOJqYlRTXwDr0TgLdtEwxyJzTgnVQQe2Jn0VHg06ipNzjmLq+GL5pO4HoOGHpSEnnM
ekIGs5UuYeRMNDs+13K/lVMYx1B3QQ1X/XZI5Vvmi6VtO1fA7c9RXjlIOeUtAIpJbIfoMUP0k5oB
6VZXs8taKWBpdasewmBEjrzmFRs5sA55k5HNcFWFBPrw12pfboCI5AgjiI6UjrqcKFvNyPdRhNIK
c7SGQoqPULNNlAianWT9cJtX5oGEu23od6eB6MOpBaYNOQeLwoKtJKEmNlaO/jYLCwqbfXVSSUq2
0iyfZAGJtgltDh7WTfLFyKMTqax0GDOogHHX7GxY7G1lo/fVeN+hItiuqreq1tz6pncOffMgh9LR
tq5cDedXWUAQquRk0SLbALswF1F3qkfON73RrQPuxeuis6Zx5BqcPpPtYTx6GVHz4wdao9j1zk0f
PJRVt/CSYetig66t+qRqZCErt7Gv32EwvVFZ55n5cCvb96RubBuzu5VIPlVL/yzlOqqr5pRyXoxB
vlW8evbCaiL8bYHZcQvc9Bzn9UJEGgW4DHW655/HxQQYhtV4YqpeX9W6tgrS9kTKOgo44+Bq7SlV
ybWwEvUW6sltC76mS85jft/LrZTXzSzl3UVCNL3abWs2QLkgabHbmgTtuJ158MIKIppxyEtOsB4C
yDDaL743HEzNPyOTX7l8w/EXBm6LjgdgYh9GlsZQ43SX6pMn16ciYZwO7cksMSFFARhy06LXh1qQ
oFW2Sg+hH52JYQTyF8kPKgrQuuSJUJQEKtcpFho7+Npn3UlzR+iSNw8p2o/3dtGXi7oetnooDlIQ
UdYe7gWcTFxGO3ar954cTIh3P/dud2tx4sfL2OvJwRR0USMocgYrZTJKr3vvBEn929eQ+q2l7GWz
248Xp1f0Q+DJW7kdNj1pXuPhgNgfjBpiISjEidNb647oOaewWXZmiB3deCqJ4Iz0cIpEeNvq/tey
9c8R31GO5Sll/2WnVQujC/hzc7Ik8xBKzW1UEG/a8Ejshv14cceLJEF7mIy2rVR7HCQSgDlyElxQ
ZWLNaW4JgYJ47SWHSILMbY8pGNrhZRx6sDfoxHUnpeBrSdG5yxidss8iWAqCW6VZB0XwlXCZk0t5
3hXyZSe4qcpcP7yaeC++TVev7Q4vjf4fZzE6vagCVZldPTYW5svXywavjYw0IvN5MX6aMA3Pblnf
eMQ+qVr41Q7lW0xFt6aq3uZSum7sdIWqbdXH0VcHdKBZhGepNQ9ZKB7diIjzxOJchV9ju1GnZcmA
BM3Kjotb0476zwaJMHVD3AfhrUeZTCc5GkZlpPd1PPhgGuvCLshui76i+7/N+EfEzCBNe2KD9hXi
F1CSeJ2Ok+U4R2C7ddiZxIqyq3A7z4hknpUDIS0VhNSJUhMyB6vvZdIxxqmL9K0raFRTckxO4zQw
Tl5FJD0XDey2ojdn6NE5F+ckrJimfP/rOG5bYzjmaLYa/m6coCqpnpk1Y1ahwlC6GHjC9hT7Gv0Z
Rr6hrz64Pm978aNRESOTjmtRRR9CyeWH60MuqssWK5cX4+MByWs8JSLyBGHkUpjFWnicwJaJKlU2
UmTfpEJbE2kxbRXkcII7d3ygtFL/GCFcCcbJ3/DxXQ4pV6QrAKU650ifF2px1+rdybCQ8bZj7EfX
wYjhZkCB75rS9Xj9zcYC2aLY8OKINF6XaOxwT/A+VspzyuL/VCHqB4CZUcHI6pXn8Rqx5b8lK+qs
tsFikMO7NOnYhRu343yZDeHZtL1zbjPMPcI+ApnWyzjmdddYR0Ozl6qboW7op/B3jmFEdN7oIZcO
elKLJCC/xIJLb2z57V0mQ1WZE08KeAOIpcRPoSLN/K8iIsmNf16uayqrSxAUE3DfszxvTr+/mvtX
9kw/iOn+zBT4b7jeM6gf/vl6b1o//rCrGn/6j1We/onF2IuW7fUCT/9kY87BwIACa1z9sWv6vqFS
tU8qJCxMdyosE/HDhsr+JAC9WKB4QIfJ/M9vLfDGme/1zMgRNJX9noWKgXqoeDMzFl3b9almAf6y
iCuUQN8uIodeFOshaulkJsI27pdSodjTvM5gOySqOaPITmGcYtrBa7PutvNy5LAA/p46lfiZJCWn
C1C3QaRivrX1l4IF1utXJ/cnc/rLnP3jJ8cXiWVS03FU0H9488k9PwlKrbXdZcyDzzZjZdn2dgMN
LEOYbIw9UL9ZUi9uliEISZJoIJ/owaFwB1irloMUtk/XnZ21UxFb96F91LzMAS4fPWWZzCuhm4C9
yy9km1QhdFI07MPPqRoB2iT0Cmkwr6sETM970V4ZyMmnbVuWH3zLd+pFme8I+wH4g0kVmwX4jzNj
DgQN80RMitv4ofIekRe1xxrLThGQSeLRICa2DkO9RZnMLRZky5BGTSgFTgFiexRav0WVp2tLy06W
TwjnkNjxvB0/vJx3AEWk8kT+w2iqdQsX/hcl3Iw74dcXi5vy7W2GqnEUNHKfU4x/q/joSpiPQy8J
QG2qMccoYS9wIMIHcskjcAVJK0TFEIRFvuRUVmlSD/VFimWBHbSkHIMqIS20DLM5Oo6darvajRoT
JZjCfO5o8VwHAqeJASuOImvDqkY4eMMA3+16G9J8pTZ3WY5qOJAIB0oTlTSWXjoEegI7OMRv7hIg
hUAu/dxXanVAu9GH/KXw+o09eh99Ec8DI4oXhFBQcA9GjmRblQ9SS06SABS3F8lwo1XkIllVdq95
mx4DRSAVw7qI4ZwDcJ6WJMSgcfEhmJmbKKMyXmF62fnevZfV3nWKxcugNL+DXq7q6Yj0e64RpyuV
QrRXioJBoP4Ha1Zoh1gKrnRRVuskUrOZji/M9GX9oGam/EFD9B0HhH2pwF0M+opmCI2SN2PMTyBd
tiHZhgwTA/U7avfKEQu7d0gz8nK2ZXZv7bGcVP51Bed1yxle+i1AYUy0FK3pr7/cakZYzn3NadZq
yYVKgnlBAtwHQwVv45ubzJBtKlO6jDLyxXX2ZhWhWKkb11Icf5vLBmYHytUZUTFZMFelDNx1lucS
Mgii27W8fayJ17noU38VyskqNAziaoOWSMq2N/bEON32CusJL4hHa50CPkGqwQ1JDz3GvSkUQWnh
sSHcvQzM3lSxwjTSTMSdOgf7NdV0zQfgjcMmsEpzVUQaDgMnGJaJRBaf2ne3YTgwomlFgoQXU9nv
ECUIcnUJh2vnYUHGJBYo9JUBIVyYv3PMTiqRkjKJV9ZQb2qtpmCPm4zhsPVt2b4avcII/BHMU302
0iGfxzYCwdJU7rFJNEuZIIKp0Xv1LnWlWw1U7azNjGpXAkI0cV1MU8srZ6pT5hcpGg1OhCDKnNge
tCsxUr72JjB8Ii8YfibtBzMgbCDBLbAtO3N0tAJzbSLYx0PheAtClv1pqFCIsmqAEnoTrl+eGGad
zZOsCNmjeLfkVKbruDDUbZFotEIKTCooRu1NidFj9m2kqZgHJrEL/SHKoZsanqRvYqM4CVDpe6Pz
hmlgIwWobWR+bRJo88DRe1Ip6fOaGRmUhpwk5HrCbzYT39jlDaZxvkHvad0FAio3y8QlJs1kWcX9
F6AaEyO3rEsiYZ4srWD3Krxj63PmlSjrN0UdfcbsolqFckAvTjRqE6mwSwmDyzWhL+2OLkHqkZ2p
9/r9uLWxyhqpONCNeRBGAmxhSXNaSOXq5SlTC/I0kXjcSMbnFng2yotgh9t0yXB0tsLsDwK5Ccmf
UONfTnWQRyV5KP+PsPPakRvZtu0XEaAJutd0TJ9lVSW9ELL0jKA3X38GqXuBfXoDfV4aarTUqqok
I5aZc0zcjr2ev68HlxR9g70nfJiF6LZ6rJJPZ/ZJrlbuXtQ4a9o0dQ7OQvfMRcokp+mPfC/91WkN
djRS1k+1yH/4tXR2RTITLl1pwCyIKMhLArK70q0CGH/tTh9Ld2fCsIOYeEexFW6slnjE9WworBxP
m0M8qBpgcoYVCK2t20KY/febxPrnTcJLTpUiFvc98mfznxioKfYyfLU9FrhpQi+WxQJMfGixeJje
3Cmcnn0IxZMvT8BXedpBxtod8kILjxJzC3Rt68Vd5jPhxCNdgms4vIVxf44S19mwNISV5yP1TXHf
2XHON2x37jkxJmdPW9dRGKTdowR/fjOy8pWBx65G9xYIjs8jKKS3UF/SV/ltJhTef//ezX9KGfne
wT44DNlNgc78n8WAI1K3jAA/L7jaqynj8jBzwx/ScKNzT5xbkINneqfMYrdbuKER9MjqPDdrn1Yz
TeVa7nNiAQ7XEyTZnQeXumLAdW6KeUbDbYjNGFbq6+yaH/WoF9disu3/o9Vb193/WbYtRBoKWB9E
HJBPTyzqlf+Y4FuFkHZbkLqVQxPmVuvivTkdwYwnQYEfDXX7U2ESoATNnF14548Pmd1l1T7kFBcv
uQnKGlrRtquFpMpkOxjG3XtmRMbGMib2xcsRYilG/NbYnzIBEzxO9SPz0s/a6OINSVd/DGljYuu6
zzot9Atoxh9drxsbRIT3yh3s5ar1brN5GesWbifjgcOKDtJS/VvUjbukNgn5KBvQNMID+NmN2anW
K/JFAU+T4+X0lIPYOWtyEJspPnTo/Lb6pG6p14Uvov+CevD/EOPY/7UX4cYTFkpj/DeMk81/XNQT
NQQx5yPMZ6o9dEsJrBqBk4NsjDJIu2nfFuHw1GjG9NQZWsBsrn8jFgGupVa9kCYdFcA4DAIejFzv
DmY16jcxpdVx7rTs4jMwA8ffkIy4obJ56fDAjhZUdFt1DwauO+Luh4DU1599WNLI5kW008vw0hqJ
EdhyNAgdp+hEKdCeYlTpXFYc83P8avkZjGUTxV7sIsI0FpEQ2dGW1ZeBlvhEjObRSztUJAi1JvaU
2DX3vaX/+ffXapVr/+9Hkl0XxwlhO8uk2/+HkskZRtWNkWkdWDlxo43jNy0z403aeJCoDSqz1jDP
a6WTma+VhVSjSWCM+c/+GInTIC3rJNJ6r8tq/D+wFatX+39/aZxyYC112D54qPR/lDQM+Xt37jm0
B81L9qO0r3nMQrbtrd9a0V0xd5BXZLnViY5npB3pCAtCJ+ElklXPkyOke1MyvcRcmJtZze+SW+o8
+m9tZFbPRhh9i029BMWU3LV5sPc2EQeHbsSXLHWx9XUdHLfZ9fsaveO2Evp9jAEZFTXA5JCU510P
q9EMqej//RP5L20Z5FATKokrfCR5aHH+8TgbnaVatyyNQ1+pV9XmbTC7NSAE06Lt7IJSjtMpxShS
dN1FWiVK6dDaqznCSY5TO+0Oqg39wAP1e9Byha0xM9BhV8XPKlHX0LW+G0k6POlK7ygEl4CjuX0M
zna2mCr1Aor22MpjpIsWuHnSX7zIYSxLKbOeLr5fyFNeWKeeWcsb4KhDE0cXnUibIwkMWNFz75ms
wHPZaNN2WJwrveeGJwFjgFgnue+UIKfBJ2KiR2sZRC1lG0YzCBDaULGFvFo2CVBC12Jm2Iz8exJF
2RO5gZ223xkBlxfbYQo7ofp07Pbokvy9bSbiEv/9Q7CXH/L/evYWjCqDCUwO0PUcF83Vf57UGQlB
1kDLeNAx8hyYFDxSaPBlaEG+GgijU5G5iFzQxTK0tcNCXRg5HQa2K27s99fyQOLk3s4dazcXmhcM
AAAvXi0fZda9ke1l7IseCAths86OGFSNOK2MNDujEW9+hY9cxW50gxdNwWKD+pgQiywyBVq2Ku12
phgcJBnja9xr4QUBKYZuKkgp1B1Fr9QB/X8a/D53YifcSeIaiC28mR3inKicKpIbGhJtlogD2evJ
ZTTzIMps6/TvP0Pnv1oSfobCYdTvsopjyLlUM/9x2xlM743RNhF/4G8IZlGVO6vLTpFuvZKcaO/h
nYADq50vYcr6B/U+c4swFifZI9PRLmWRABAGaI9BsSI/2CQEcPJGOr4qBx6tN6+Zm8ynokuRzGeK
jPTCrQ5NT5qBajrklgn6qqkcSOYOsxSPuD3vM9WpjZ9oBGtFoYkcCin9nKAy0QGSQW8JX1QXHrVo
ep7FrG1I0CEexETA7pH/WHY/B9zwTu4PQNm4BvHWIzSN+JIF0DPp0nRofvlOz8jnO3RfOxgQlFz/
/0tba0V45xIFWLfc+MneyfgzkAi//vuP3uJR/a8HmCqZcb+wEA1gzvtHqTGYczu1FGcHGzkZsfL4
gpIJ42dszM6OXK+EtiDbiY4sKS/m2hwjvhffYiFOPKl/9a223PYDpgfSyscnjTHUWZlmeK/1RSdH
qs4p7Wh8lJiIBXeJa8rtQj9Voe9dBWmvoRPfGwFdYGApl7T1c6QaEq6TkYDgsE6CbnRInOzQ2hMJ
xiRg8nfZkoFtAh3d+JPO9TeO+FV4yumnZ4lCp62oa6LyxxJVcJXQs+xCu4iKdIVoLEBwz0t+rxTu
df2a2Mlm27ocCb3ttfkMK/xG09C+NI1zS1MjRK1L8K6OtBDUeA0mn3zyLcu/Oqgt86dfze7T3++N
Cfp+GeAjY3cMsCKkhpVlSAoQkS0gBr0tcbvlU0j9WMzEyuhNk7B91en063m8NCyZjutPtG7EQ0bD
qrDHP1gT4hoxWonp/0pNHstqGrDtQ/ThtSyrWX1dfyVduB5rr85Gd7f+eIdIr4+ZK6KbHif+tiXJ
ctfHvSJ5kZTA5Xt0kQsPI+CMYZjDo0kUGN0JHRCuFtgWeoigavmc+km+DZbX3Hsy16FVdzta02lf
+4QQcANl16hHJ0XJzU6bIdHBU+M1nML+yAbeuJjx+E1XthaMMzEEy60o8nm+YNJ60qa2OmpwTPax
zkgfyZ7/90OJLCs9uwR+HZrWNt5Uq4qz2+qEzzYsvinWm0tErJSWJiTlprqFTUWluwgr6TaMI6aw
y5ctQ+cxmP0PLDT7gbyXlzYRz1NllPueN3lji7tQc/XHJxrZNu9mAxN69OQfEcf9xS8sCJwEU+11
WjVKCcHVMyZlEjjmo5XKCzS9fnaJE9/RQl3nfkQgGOnpSbNL81B6pdxm9nz++9UnxjkSMxLqksnY
+pq0qGEBIFIQhr7/3RIJ8R+QLndGkhAMwCdT0qM1zCvPbgXeiKI834mKtCybJJPtOtCYMVLQb/Yb
30/H04De6KSs1r60JZJsXzsmvvrgY7zzjWcEwC0GYnd8Kk0GNSCljQ0TDt6u5QNtFotTRl4Ahz6u
FR1V4U4Li9euDZ09d96483tZ7i1VhAfRDelF68r0ortdsTeSBcta5e6fvNQIj8nmm9D4hBt7JspN
OX6Qsyjjw9VOE9/W1hd9t/N63d7HnvNaaXV1dbjw1o/Ly+qGmYX7dcxS80WNqGlZkO701jPuOhFO
upVckmoKX6cMqjDP/fo0dvQZh3mU8d6pluiSBhpEoY/ccpN5TMlxubW+2K/vidLzEB9rYwA7bY9W
bDYPHty70THuMiriUaoa2dGYTZ9gecFRLCeWoav2xjSGI3453qx54kEfRH21siaYcgRfJAlhBCyy
3iGFjN9S9u6j7RzjOWt+CP3Wx8p6JSu15LASvNNd9rsihRU8c/9q5K52lAWAHWeejrHlWG+IWc7F
QANO4JrYNyKj8Wu7X5Gd51urEuNT22kmOix8LmG8yHcprBAaKIzC2bQl2akMCpuhQjVinXJZ4gUg
iJClZBnxJl382lna19bw5h5OfyGPPm7vo+31ZI1iS92jwr44LRMW5TVF0DlMnEeUvK0R8BhGZ5VT
8IM50A9+6ZZ0L8itqf8JnGqcL5XPUC3GZ/ocZf53xKvv0TDIizuz9i28XDzV86/cQ3qc6IM6+xV7
zNJNvuV6P99sVRFQkQK6CbHlCm/YWcTRq77vjwYL802nVdWutaCky4jEPbxPPL+Ciq7HsLt3LPVp
dHr83Fu9A0yFqFKu2fzOSOZ3b6Gh7n1SOBhLhJfQ9p7djhFwDhj0UiS2d7VrZzeKTr+KeX6spauO
VuIEc/yd8HpqqEkjogCC8sa3GvPZmOS0tXi1o96PsUPEU/8cjfaLdJ5CPwXyaBI2O89DgTTG0bOL
F6vX3NSMN7d2AOWIxHpexwcgqbRN7mgvpIvlh5G9xl6EePasVCchrs6xAKJmJhRxQpHdJkQdr3+s
g6D7aiSP0RvjK4mj5YYZqB9oWfJtrLXvf78oXUT+Pi1j826FgNIjhyhYu90RSOwGtSfdI1xq1Ast
HDfiJ0vW8xwA8cIN32TDtk76N91LyqNDHCCdMgWIHT+yxNdOxRCnOzcyy7POAmH9Y0Rl4bEMCZ5J
8KfpN09rCSmUqXboZ2d67/zsw4j0Ix8sBZKlPRJmf8dRy/TdoIO8acw2sHJA0w45q3cBL3LfmYN1
sCjc+QpR5ZmVa5CEUAz7Ro3WDdPR329yPQRta/yTegB8+lLXXsoBlADEMJVazWWuMDdHjHZco24D
V9LnG+i4TqU2yaCXEIxckqSeqJ2RKypkxOM83smYMTeCmdT6v0KB9GMcGo3kNua7Vevupm7QDomJ
L/Lvh2g0Pn7E7ujWSXVMygh51bhJ6pnZ4ax+NQXj7FFiPqv8hq/bjN2dQ5O/1fXeJh8ZbTXA3O5k
IX9mfx1Ec095IieMd9QQ3l4OeVA5nNp+0W7Htq8IJAXj5eVUFXIQ/XFksLWfK+Ke02VwnxYWaXC6
9U5d2t4XIrmjY2qymLVUqhZ0HY1k+ErY75x28QWhfngKdQLjUCoVpJl/mdLidf3GlNF/drE+PkEx
nraEvlKnZs17pxG2s6qrYLkjsRprtYuJEt2uP1mFan3RKucb1DZRIE2+U3SlHwlJgfuqgq5oWl8K
UXzVSyvZrX8kl2azRelfn4ae6Lwu1aKXMdu27WtBBNDbgIR94+Zldkgz8s3wq1MQjEFnVfYO3fsp
dWbtZMgQ4OJyNhpCTHfyrOAZzkTHThUzwGn8k8RUlBx6NVYNLX6iinafGmq3AuBhIN1h2FU0FzvG
nqTR5v6nYJozQbo6Iw7XDuTJcxnFPeyH8qfM3M0oeu1L2h/YcEHHZJz14XvEKKGeaskaFP51TIjS
JicIkbwhPxh47Mdi/ORU7D6ioTE3gM2GR42InPe8cwIn7b0jntlTLtzp5tvfu8oFoVj13UuiZVvT
VXgGyXreqQgW1uRJcbacuA16GxPK0B8nt+nfhJBtUGfNpxQ2x9+Utde8Jjw9Tzh+cYQZ3AMzzOg6
Z0xtchIBZiqwxeDm1WyanhGnyy0tkLQlzSfE1ujqje5BSloWB/8HjChGd8KTxXeZjg+glYJlUTZf
ScejwWwfvpc630wCoDKi3zdm64xPMvwioVHRbSLDrSQvVasIWJf+WJ6YnHgH2VAXxf4vgHXTJYlZ
ao6MPY/R7B6SFN4k+rHkRddEu8kr4iUCRm3yyRjGgH12elNxl24pdLiMBusFuFj5SlVKXR2bN19m
5Utb249e6+orjrSvf4/6ZOqOGUF7wGJZES6mTKlkQpGY/K4BpOzIEzKPRM6KbaQZcWCNDTBMTHfd
7BQ/rSTfd07iXxkBnws2DCdTEY0bYRi/RoM4R1nRnaSInGD9tyjCU74MihuCQo20Qk11sCf3IZxC
nEo93We82edwNNN96M3kZSd4XXw1m0epDUiN6V8Zjnt7P5xN4kJJXC91YqIHYithi221Xk4fZdjO
+Krdr1FV+NfBtn951rewyeVNz2mCADUijJIpMDQXmJ2seGdH35YnYrTYO9KnbrMMazzhvLAeezHs
40qjZOOE3JVpnZynrCsZEOT7OJ8fA+/SRaW4lWRhYm3oHozy7KMcGKdVeR0h+rFL3IAYyIcFRrKc
klOaPfjv0AHBlRGE8Tlwbt0q+uxtrlWoj3Rmw3nkOjvQSAQfdtYZJU5zqnKuYKsgYa4genrnufgZ
2yyOr5g6DvMyC1p/R8+I4NQvn4mnJ+LEbFB9zWlQtyQFqMts4LqoCxiBFoVMqrOJdQlICWwTT6WL
Eu2YFpiDtHhC3ohN6N12wKLqaf2H/T5zVajlBp4lWwRa232vLAmbfRmNrM+S6+XadrYtybyxUmgI
uKVt3vDEaS955RtYL3vs1J4PeayZd+k87yNVph+zV31E4+RyRhYa1zj/ZvPZIB9sbqEm5v3I37FR
Hi4Rn/2VMvT6Fe0w6ql4vIxt/iVvGVnQuIjAc+L9ZIHI9bX0S+M1KC3SJNz2kwoD9i+cP3bvBiqs
LdZisdVvDavMT5kC7zD0XnwttOELw9RAlXF4AhD5GPwwedVSxUOivhbVGL/qYz5sc0exNBRxFKBA
ZHkrEHHEv9ZSiTgtXYxok/3w0KnhS52OyT2C1SYqmR4ymY+bCCjWcZbOLTI7bvPZejCXi0bhfoIv
OCBceUEA9qVdPkkrmYHphhZ4nuYbs3w2EhQ/69EuhhkTkO1YR96hq886A4yab50q41KPtf2Kbvm4
1iNtggIA1tHvZBr1A1kkDOKGMr6nKHcoZZ2bXTbm21R4xltE+BOmMgBVFmOlHsruUwgy5G/xRlj6
TFRwOTxQ3f4mmQlFomOGSBzSH0NUvq/XF+VzdYk057nydP9S51O0qTFyLeWUlprXaKrHAxGetI4t
iS0nnYyyObzKaYTFUDEOWY4HjzS52aGPbelCz71QH6Nain1kT6c6a4Pcp7pf+8h1kK6Us4gnBixz
k2Hto3Cg/FymGqtQb9UnDbpLmT6T4Cui/odN0ocNTFcb3egUk0l++ds3VSo/TVn1y3KlxdiRH+iY
Nd05JWS+Y1sTENIttoXHD9ib57PmJPOtJVWy0BtjZzXFsKMbkPc8yQ5r96aBQA2aaXCuNgbiQz5X
3m6ofHevzYCJ5y49mCnWrwxCUk/o+cfQDDz1YW6+pfj7HrlvvHv2jKyFmZKjP01ebJ2l1oNkRMLC
8ZI/QtcN3PrnXKvwgwDqYzExZBXUMZmAvEQcpc9jbQe1qeiSTL7kyiy+Z4SAS9QAX6Ox/BHtRZ9O
TyIcIA2b7rTRs9l4M1vtz5T0LIUReeCzIsTRcGZxR1T1lGAsCxoVTZdCI2HWGXzVBKZgxhUm0Din
cH5Zq0i2zsHEiHXquBPNitjXfmjaQEJV47Vv/wxGMhw7DabH1JKMa0hL3xUj0btZ59NAI4ZNKOOe
QBlv1hVKUgsvmPr8JMPyjle9f1UE6568FmCl19ucLllLyAipdv7ITEErT4XWOG/j8kP1vOybUar5
wTz5hCMtOvoWUoOqsxosBwky5FzKmzs3nzC4rWA9Pvl7Kc6bF9d62AhsaXUYDswAl/YsRXa4DuKn
zAvPOJ5wlk7ZzbObX41eua+5K3iHfHke7SF7sE+gmi3cCQqoRco0sd3EmKDY1D3lB0otc3BflW8a
2DYNOYJtRs25mt6snEVDTQ1yKOQWZ3uUMVAfi7wMun6yOOtHC7ok+dF550A74UJU5iIosuNfFmvc
h/I50f9f72P68TbF3BCYgxYdes5e4CNo2KMJ/YTkysePmz+MRq83ina2qeBJVKX8pUVtc9V1NKvD
wEjS01kHxo48THL+7IZm2oo2imCA2bx5SiAA0znc1npA8sLuJa7HRWaLsTf3NaZDbUEHB3A5wJlg
v4z1iER23tvwer3CHO8erWo/qP6ogR4tK5EeSh0RgtOZp6GlRbMWpaFTLnXprI1B1jJgSuNEnte9
edvL6Mmr5N0xD3Htl4/SxJCp1fHIrUUSH3tlk1Kc7Jl8mr8Pgx5Ebv/sNmYdZDVXWxj2Ooo/4tmd
0PtujdTNCQfgc9VRMydK/WwjMrq539v3sQeUSdYIgJy30lLGrfT77xLkqdeZ0TUtsMuyF3xa2zFT
HwbCO+yvZYHNstCte+p0X2IEPUToWiVxw9xPNjfsZr09rEUgknvqebAt7zS6NQtnzXoqo1YEZmNA
OYD84/chsZfGOc6G+ji0X3tjoFqIrVfo2b/LGehnJysi2oYByFTFEKsxNP3eqxH+YHtdf4w5vohl
oCoUM+BViVSaU/YyQF8rHfcifBy9qwJLc/J6qxwCZuVsohrOrYgiHi1nDjX/2TZEzuvp0l5kYfOu
hEkhR6jNX83J+jdmPq7x9ROipomOaYdrtT5UVm8DFF3gxdVTKdQI1CY5hLlF+8VKIXeLk6rKs5mV
zRkb/HtdhfZdRv4RVIu7GwdvD7lP7a1OmhBvEvX8d9/6ETmmClTTV5dZ0R7hRGGSW0UvHsDzl47g
TMvhfeXJ9HdzNn4DAPlwswwDt+aAdRAY+mS3bHRa+SzNg8EOBrNz9ZwUyAx6fCvk8kCAGSHfxdII
2mZ8i/S4fJKpsRMhUBvUpfFfLYHrK6K1Z6/fxEoDQmubJ6kX8W4szecGrG/gVBZeqFUUWNFNHTRL
pnT1HOlNC/k4JdtYSHoc9hT1rkhHsTHT6YvFMfYFZdQHcQ/2xuHvNyLsB3J45mx4rqcJ7U5q46Nf
9V55a99oONJdZxL37Jrt8xCZuyEUMcTWgUOFFqSuopQYVMMGTAkR319eg6IYGY7b6TUREDCaptsL
SC47u/gdtob2sGk9N3mCecc1C3nXtIhSrzbiozCG+OHz5eNCYuSW6p57tamPx9nwD9OYuHDOYnRu
Syr3bDoPJyTeMiuAVJYusOzYn174XxsXMSyyiOWRqpfXL11exEa3o52veFOiqXifVWHfa0BSfmEM
T7yv3xnBIkGpFROtmaYw9uJLqZtyS7s37YaZxQn6gKe2bqOzEWkXycj6aCrBqqauHKozJ97orZ8e
IVCBPTJFtW99yDiiBMvYa0N2qBPv2VvG+t4SCGUPhNWujcX6D1f1BAwUNliA0ty4hIoCUprLfVpE
184LxeW3nij/FGtLHO1ohJfc7cN80xsK6Y3Nr1AWMcVeSD6fhOt2JyZf/mEsf4llKGt077ahinsB
5yRPDlGidqkh45cpImVrmZEVAHaWb9Fx/XJrIoWDLCRewNwXAGkynNg2vtdJmNmjL7pfqo1ppy0r
f8SZn209bdB2WZ4UBwJKSNhC1LtJKsO+2EK9sztRgVXQjlkR3b3HybLjXmTPmOGdc/nB3KZwHHfN
oBeByvLmCOU7N52JbjhG7BYdR2c4oCrSDxN7LmbmUjslXaq2jmHIfaHZS72aI+6gOjBCOFE2aRIv
NYFX4keWyvm4xCE4hvQfXRE5RDzmxin0hsW9EJ8ywrIGNx/QHErz5oakn1AY2Ts0AGQksA7el/4r
30+0l7bbvBnplOOvi5mJ0VO92fBSz22p/2bgcNCcPvms837axqGKYQ20S8yvaW+4+NNj7VMOJkVr
78Go43SlqUEpzNczD+a7oVp7x/L9p1H1gNOwdWy90LYOeZUMey0j0HX0YvtW/EoYDW5GJ+cVGJyB
egfOm51aVRAacGg0JC2MJzQIWA3la9WnSbDeCk1DdAOw0l9x27+NytMAfbQd4fJuuGf9AxocJ1DI
liJY75xM5O0pAn98EMA6XSe7EFwPw9Yx/z4sThqjM7S9gqxmPuXCzi7wZN2zNYhfkhjNoKuWY6+R
90S5yQPuUOC5Bo3/ogOLDDfamZFk9x1rVJqhgpjQzMm+Lr3hVmBkEwhVsz0DYfYA1t5O3OHc6eXz
qCi+6BEeRdLoNyclS9zow+P6bjPQ73dV1EUHuy3JqSx9JAKu8y4q/axF+XBezxldykfWavJcjqK9
rZdaI9x6b9byxZGsPKuCUMW0pzPlF+cm8U40vM1z1Gi7avS7sy/jBFHFWB2dvvxT9+YcaFbyYLHw
VcFIOEUdIW+OEXncRq57KJO62SsH20yb+ZShVlHxW8IqsIv2qI3gu6U+2Zda6++17MNLlLq/BvQe
2OpQ/UGQJxjCmcs7GxNkVSppnuZCRgeF4JzHxiHvZOSzG+IGjbATe4ex0T8bQWyKLsNuGw3pxKY0
+6MqDwpgijPMmlpakSq9rY/GnMxHb5iNC/QJdqq05ve68i5aOBvntY/qHeYnQwXizu+MC9GTvwwT
TEZpR9Funa6ms90d0AX9dCtlX2JhPDGMn6/Uxbtp2ehgQNmvp3BlU0LmbZMHhhijzfp3dVUrrqXD
gjROjOhmD5zMbqhG7jTvZ6P88Ey9oPUc8suWpbLDN202hzMDLZBNRHDhIczA2SmlaHl14rBjByH1
2AbkuHxDqzAeOKbcC4FGG6btjGpaeSrZbe3MRHOZKoOPrfO2eoQdvD2bDWdv+NDWG4v04oK160B0
r0kPQUHBwz+4yALzqPrZETV85LOB9lbpX3TBO2ZY7Rcj5BUW1tVANH+JFNpezwTaJ1A4HBh49Ycs
gbmzmF5Oq4TQqYX82gkCaUVTXWpRPaq8cq4qLySwNekzuHdeR7s2XjWe5u1kNK+NsqbXyuFpSsa9
y5ni93334TjxL+Jy5g0Czf4gbO1Yj5xKHM6XJrK/rEXY+sia1nzIBppr2AVxUcpLH6flvvYQaTrc
aetBEXldcSjN5DIY8hM8d/MoVbaLsjzbM8FqTv7svik06Xu8KR8VpefdRtCy8CP/QGwvQb1Exn5U
0cdgks6KxxOhlXFwG9/f9UiPdenoeFtme6e6jq2Ao5mHmYMcvdS+NHMS/kQszwypOF8X5Z7ZFa8R
FKZtbpfTi0IjuO0r31/uFXSBWjJsu8aEIxmn3+OiIR5yaokLnGIz8Eth7tBU/vRBkDx62ENNgVd1
1T4bs4ny1kVeXqTDeX0WOTn7czFXm1Wt7CfRtVCcr4nv/U5IOgBQjcIRaVUKufoR2xEhirHDo/gp
Z1e/29/qCWesgS0TnwENKQTf25A61XGVnQwkYG5R1KRMMmySyUBw3xOhSbIwvVOfG/lpfUckMGy3
0vqdwVxot35u0l60HaW6sJGV0F3VEeu6/YPlzDRAbWyE+Q2PIjxmWI5Ep5OdNCNwDdFU8LIlcGKw
jt6jiMWBnb7FoWXd0uUfzeht1ZATdBbr0b12L8jaPiNWmC9JDw6xzzt728/bJnutE/N1VUDkXoyV
B+VbBHim7XQmnE42AOxukoM+tbdV4xASfHSr7Y+1Hxi8tzwuFlsJHcLaMzAkWMRSxZvmNfuxImWl
vsaOnV7CgV+Ti7JP12q2Y8h/l/rwZla9eK+j6p3WvAJwSQptNy4JQ5h5NpE2ypNHxiTu0jF3uCu5
BsVYqL0X6e8UI9UxFFF4bRftdFVMH3U64T9mWJP4mQWno/3mq8R4y7BnzXGT7bqu6w85aLsrpS8h
Nv5oPzSD2yRznKcsFPXd69oEbWN+yGkA7o3xx3Cb8laZuF5bR2kHz2fgUJnGtUm1fdxm6qUEgnwx
nOg5bq2ryXn63quu2hqIGW51khPPoqF1DaP6khT1e5UOzYlg7P20bDmylOUUddlY/BlRND2tF53t
MHuCIvViJtFzRjLazRyHLzj21Day5vbq/ZxS0332wGxCQg7Hwdp3lmvswvkVxCUZFqZN+bVouqpc
XON5ABeQOkcf2GDb98haot6+KhbJ2kRqY2mHQGCZtQ3h/HNdxTO44WlLuktr+ShV9XKfUGf+EvXP
2mtYbnjqSw15a7L7xS2QxjsfdQ5Z0R6ekXn2GQvwlVaon4q5YM+GjuSpYmp9Kq1F2jT44gTNLN/Q
BX2KRjO7LRQka2cC0t1ay6pKjcAsNXO6GXnyqlZJytwkYP6MDQvAbFvNunwSmuiQmtMXJ11z62Lv
e+bFNetb+dW29XnLKxceHcMjVHhuDvMMqdwSFB5+P9FiZ8iyXHZxW5ZIzb5ZSJptZv0OS7cN7EbE
cMQAIvF+hG4ofjLxMbJXmgnJH3eZcDdT/2TlUXNyOonpZugZRtH+37IxOqWazZAqK9ytoVnubUAV
ilG4NyksuMMrTTnbskL0YS81u8f9vJ+ojXdZBPrV1T1mQB6Pe5ckRBFtUqcpn9AHFYDKa6u6lp5t
f3TJCBCxJ+Ul15HTao6RfYien36F0O/X1DvxC9OlnDXQjol6ePM59HZTaZOj05YUXCa9LI7FBauW
TpC8sv9h77x25DiXbP1EKaQ3wGAuKsu7tiS7dZNgN8n03ufTny+KW0cUtUfEvp4BRJAiu7syfxux
YsVa5VW3MEcPVBLYpCKlLRDQaGtOUCsYHnEmG9fm2Guver18qb2RYx76i2Yp8MfaHkUuSiDboHTb
L7TvTOtojsorqnCbosv6czgtlCr59FXglRAvdRvtdfn+ZqaQERWJdzf1lzgc4G6o2XuvQuKohlB7
teq2WrXZE1Kc3jnr1RONBN526ef+EE7RY1aT+oTjjWOnw7ZEX90YTLoPBAkNlYHqL0Wt4SNUExt9
RsTI+nlB50IeLtLG19HGyea2DqKUpL2o3exQefj/aK5V72cjuqhqq186s9fuWnqiy+gUqFP/NAZD
cBCudNinCs199eL3KaWpcTY28Vg8aSMtHPTWfuVNlF2l0ELSoZ+e2V5xGKJuRka/6Dc6ZggtbWM+
PfDR/obnLi0JoGe862Mz+VzG9Wvdj98G8q57IyF+bjNL39odMAoxK0zLXrP3OgRh3ywSxP3qEuAJ
juElQGgDTt1bjkkyaiZziHKtAryT1tk6BKPxJwCLpyUDSkmxo9gUEVY2g5aeoNC+jDhHfBgNvHUG
czM7hXOHWTfdrrnxOKTGg54gZWnRcnCMaRfZl1GOAm0ze6tMMRWOLO3OyAr7TpNDMA6zPfeVcQgp
qBX9vZOde1T3Lk0ztCsXmRGfpYC+29KEBy+Gk1I17hrR427bjM8BAOS1G/CILAYKKLjLHExtGR+c
mMLlTFk2n8YzbnRoHxhheldr89qO4vacghl95+LVACoHDXysymBIrRuUsZHoBYhIjCC7Uqia9Rzj
bnAZb6b0+70YsFDq2TSGmp5RfRMG3Ugq4avS5zdALfi+yCN3ojZW1aaPiPu7tjg9WLWhfqSXGAGE
yDP91rU/3D6raUKayoIw3arTRJbY5+VyJiIiuL0x4+ICWVNHwnP2QbsC7Fs2OSZK+2zI7uZxBL2Z
ydxX48L6NbnxawUiTDw42Z3yxXIVEMbGfqR4+rkKMX+yAoQFqPZThx2c9Andtp2W9Ye4SL2zMkq1
w7IbDXIBCKgVx1c1yPt7I/A4+znKDWibz0qu7VsPTLRo3DPghEhbUScc3Z4jNUQJEY8q5aPTUIhz
Zo7uduQIDTBpME2dvrJpj9Biv28U+4Ojpd/pBfRuGIdb5GkrwX7WE+di1aSC+eDAQ3bBKUOra69h
xYpsDc7kED0LPxPGY5EX3if66fIxf/Zs5750EAJCn3fa4DWMSoVoqMyRpqOHAv3yFp9oXOz4JkK5
rvvOhdm9tDss2todcPCXegoWdBO1J7Wk6VdBIhFOkkOt1TIuRo9SOKT0gwqi6lPC9e4cF5Gu2zpw
pvQxSjfRZOXvWpd8qPoZzl3QHdqoi/2wMdjJgffVM3vjKShHXPHq4Dn3BAHlAEe6YTXq4Xyf0DID
y6BHOxbgIAbNqZKK0W1OtfS6LpPd7l33NSnadzed0nNXdb/n0s8IPaFDPGOqeY8lb4+R5OQJpDAT
ji5KjoufzgOlguEVIe1lExl6d7CtJUaUKIuOxZC832o2g1ZOV6MPQsIDo9i3JaqFpfGglOaDMnpQ
fiHOrQqhjfdu9UXheDjbEWUJBHx+X6xKe9BC4x17rSVWozcvao+JREtdRxK0eFP12lnLbpGkMAzi
gqWbZBRYQj8fQZ7mxDsU5fiFwvR8GGMEQ0ZLVY5ZHySrSgMzSQeONbMBGbsBFFWe2Wd7tL/B1uJ4
pVIM4SdepAkJSe5BKTcjHWvnRqqGEKCKTVkEHA3RfkpZCzcW4o262Zv4hsKfpIcyrDny4IkFlVU+
3Dic0h9QdrWfsunP5dhuB1fTLpEdtg86DV9lHEJUciEKDTO9tGkfVTsA2mQ9CuNisuHxhGnfIonE
NcYUPWTJrjRSElIEGB+W8ZgLjbiJCLqGun/hCNVpRLUoT95olDTppuilQiLv9W44QcNFf/t2MIRN
iYAK1OMTSEUJKQsjuttCjAUtRVKBz3ER71bRgULvBhGPWLdRmQsvqAJhlTVEGhEFZQvaJXNHuL8z
0vB9kFpriE7udx45zkp7x/vKeUhyXDaAUlJ97CsYPxCv2kOox5dGn4YtzEPzdwMzEzOb95jbBnus
b77AIqZDfTDc+3kw61XaJctqyJT4YlZNscqw+HtyavNr2Klv+CclVz1S9Q8U1N+QxEuubviqu53z
MPdav1k6964wYebq3ag8OdH7bfuZ12agszez9TfVacqrgbggKCuxA11R6iYqpg+dlRZ7QEVjlel1
cl859ZNe49IJK/ybNU04m8zt06jYhCHRo1qIOJHQU9uEXn1oXMZ1KM63nalDgpRasIv6fHa6HT4K
K9HuCvNax+g23b7PgceFv62LiUI4Pdyq5BmhOG0VDm1k8IhXA8XQ9eD08CtuD7rYd5QgIMsrr43W
xvscssM20fTm6Kk9wKDSw2GXmwbC/nAOpGSZtOQ4ibcqgkj5vUinj8GmnfTxsVHi5Xojgt+iDjPD
deh7t1QfE2Grq1Q39/3QGcciMCsoiLRgm4DVx3pKYHrLe88j2jsoQfRbGkuQS6MBspj6tSdV/X7W
X5Uk2Cplf9BLpzrXNo5+jRsAG8zKa2H16AraIRsAJOlCKrQgzJ8MGzM1tVM5uqJ3RDjRUPTy6QAT
24Uwvlum5KV0w+xK+VBbpeownXW6tktko27X6uQpb+o0N7upiKZLb86wPOSiaicixjgD5uzq1jwV
1vCYEuheb6+hjf2y00jl4FtTCQ9RuH2sBxdVWnj0m8JejXnRb9PIMc7jomZcDE60SdzB2QZJhDR6
0dr3A9xJCQfyRYUmtIzr1qWAO+bjqdT1jDZlp91jU2DelzSrxLPyJW7xpxyDdTwjbhubXfUU116M
+5MywO3TYU8YnnJNE+R94SUchk5zYJhoH/R0Lu9iUlbVmcO7UqbBfnMpOt2n5kgxpIGXMS5PEKdg
vap0TSJTedHQA5Nfo+nAiO0s65GLu3nwRhQtzNFK2AEWcnZLVyOfAghS59Flsp/CVk/uFxF5susz
JxmKTW5e7vrF3QA4p8eC6qyiRMaHZjgkRTHv6jH7AJuamp2bKChEB9qlLfN2NVWNRSPJEhxCgBY7
Mi/w4rttaZEMVulYHDJ8/rKkw6/9O+pBG9Dy4uRwrKrgYQlc5TmvMS3NjQV8GIEUV/1m6UZ/yHUI
ecLNDGHfFXBI0TUYLmyPCrRi1taFlxGhQg33W6PPn121Po8VnFYb8uMhr2L12sTlx7YPaKDW0mfP
m5NLmiW2H6XkMlQTqquJJtto0PzjUYnbwUWxVwaVv61jJw8pXQrPVfSBaDk4tYkZ/6tTw/O2t8wA
4l67hosbPyObgAnzbS1qGCL6VhJGG8wqYh9WFBh5Uzp+kqbXNleVg8oB8D047Gkr2CotfeyFxsUU
ojxwaDA3vNUmFHuad+qQEzyNc/NQIJ3y/RNGiP+7MoFCoXoKzo0afJrbcemgjv396BmbodiGHFk+
BZpw5yWoTENN2KTZ+HvSjNWjlqMIgkzK+RYauYHrXjJ9zA5BBZ8xHmniGtXEuhQtagQxvjW7eKC7
hWznA8Y29pbURKFgmbs7VNY8y29tFsScxsZ92s/I0iehdfEmew2Lrd8T4HbrIas/zZmrnj2KXLcA
7HaQGa8RTVMrL5/jo9MQ2UgCb7dAmQVMH2g/6rUQIjoCJ8pahdxxVoPXxM5dVK9gXKttNG1vSRyd
Jcjsg3g8xG75YsE2s+22O9XR2V0UyC7YhrW2fbDU4KzlVvdE/HABVBE91g7+I8BLDAGNIp+HA0ZR
lbuwuRjThDCgbWUwiIGTw0m5SxVN2QClpKiwHLtc+3wLVfOuPCa4IO0K3fM2vXpNBkAjo1OD9azp
pZQJX/LMoYUlagcfih0bsZiNe6v8WHAdIwIdUfewimdzcjp4vpVz0HPDXdEI0h4QqPuiBWb/VrUo
O7s0TWmW+whDCfDSqUKfzoSv5phn9yPVpbhGAbox2p1d2VmwaukMi5UJWv3YFlsLBscOIcJLZHjL
dcBpcB3RMTvSsBZi0t2vGxw8oPY9p52ePtjKkcLatYvT/F2BULIygyU6dd1M0oNXGzy7gjMgDu+m
GhMZNTC/zWNln9UuGFfTVL6aU7SJa6ABFRKUg4vosUk6FOMq73XMa+kTxRA0SOvv0gQiwvWnv3X7
3//1o3TXT//73/8bJcGk4fN/lgRblzm8j7r/+qP6q3zLv3TBbO03HfKt6VpAHKgnS4fiv9Rf+ScT
ny/+yoKoKO2j/18cTLN+s5G/UD2kljWNi5Hv+kP91fqNVnFT558sFxkA6z+yzrScnzsoPQ3mB0xO
fpyJ5NjP3gUkpXTK2QJNeZDoSvVUZXDUEb1EohA+d011JjlmYOUhun20JJwMBc2dSPPN3rnSqf6p
OOjavAtVRBeou2rJZ2VqjjS+7m0UU8QV3MDkOEq6LdEz5OLkaAGX1hx6tfkS5elFnUep0m1n1DUw
J5O04+TQ+DzP80mnkaZH7WrwJhGNOdqaCiqMUj06DvK7PLOZr/vwJdBbJLK4PM2HieZXYWMgrHZF
PJcYF3AQr26D3N6OtXvL5gqmxq7b7YbW3n0Rvg8ej+R0YNINUd5C24N6ist200Gic1Uf76+Nrqo+
lnxFDPFPExY3vxLNl++CMrmVEZGnKVUCuaXBfYkXt6ZdgZlP6s1IRV9H1Hx6PB3kr+jh2hg0pKKA
O+0id9x52nISt/BFidee/oZX1x5xqhOtENuAPp7cyr71xXyKUGJwp/OQTDtd67ZuTuzP66lzdhkp
3sgMoEFz5Fo6Kjxuhj/S8Bwwi3QI70Lz+/PpPS+tuFeb0S51xHohTI52eknjblMvz3T/rmylWycY
uajJ9N4pInvSwhSo4adrfk71sGqY2wUrLKrZHvlSPKj+XLNIWCDyuk1HV4fzzYLRJENNh83WtVhf
0YSLlr6HvuOrLA1K6VsZAQEWbyMIDBwSKy/BLqiZLWRfKwTfmqwFDVX9MENGlpmVB41mRojXlxmU
IdDRQZRpExldG01ZmQiZoFZ1CFcZYARu1Vq9n5rsKEtYJs0xGMYQ40wq0PB6M3vcycuCG/ryZbcf
03c0drcwqtst3TTbsjD3sqCBajYxqpKu8nGgc6+iV02+TCZFw+IrtN8HJHwt1MPkfUVss0Bm3Bn6
LaTDqwzZODvXRuH9pSckqLdx1tDRjuOSQsMg6cKQXkqXPstQpTz0Brq9Lmj9ihxlleaf5dEmNoxW
N5RW260st9ub5/MuxXGI6ORCsr5qW4ST3W4NSWdXtM2GMickp++awim5dFPjfY668YhmFsVzh455
ncZ0agrr3+VrSwwOZJnI3DbTG2T5ADaDjLnoAONr4ctKyRP1vuAr6TtfqyxB14iPLXpgTmZdqKr7
UdbdW2279cz0aJvWbT5kkDVPwzKl4Tartx5z6cXNxqzSS9Jww3JtIty28YZ843n9s+GYe1Fw7vRx
B1hJjxEmZMEMpQ31t344bbK4WxN5fpZhiWMKmcymPNRYMYAzd7D4oPJQMg8ye451zHRsz8NzhgSQ
zcBhWnhVnfgoAyMvHEzdNo+So7ymhu/brNtXGeRCw4W7ajelO50iSfPjr/ImCR/YjMtJnjChCDI0
2WfQ7nvFM/aKM3+05gaUkW2ox8dIGdgAj6LSKpLMWZt9g/P8UIXPIsI8esPzgj9xzqQPbGv5zpzZ
U0qFvttm0zNmmvWpo808SsiMWXyKNSMwT+DGrpKRkAUC23krP/02Lew0SqfrPEgvVasCjYGcjP06
MxlqHtjhsHE5g45V1e3wR0qSEDcXThPUgZF+XlUwsxY3/Qyf/JSH19yyfQqSx9xILiE7kf6EjTnx
VIhCmuGbrNSl6tYp+xp6GbDY0zxqflzWkKfeqwywjg6Rgi1qsiwUDriJoBTH92Or8jycbgYLWOWZ
qdM4mMho7Cvo9MfMSY6uy0hwoMhlAaOZ5ixGJIRgH8x+xxmpt/klY9oiOcBNBCqX9NhM1EEzNBXp
UageUBnblpyw+DLuFAVZaja3F+VHeZhF1qVoqhrsFpx4IuNhYLXIl4mmdhVxA/G7fIAO+rR07Sa3
7mYz31F/od0LRe+MPiP6s+WnNLR+16IezUbXqamjlXCR11at5RQN5kudDc9lll80ciRosSv5vlwO
zMB+GZQJlJO6GMNhhmgLF5ypg7GPwviEYDUTF6rLaZ6cl1obTyn6bTJCqbev3HlvN8aLReFdvlmb
7H2HVLa8JvI4vkIH3jSgBBUd49TYq256JNLcykqT/5fpqLTp2SQ3HBKEFMv9Mk3PbTPfawMY+YRK
LzFC2BQXBOyWOD26dnKREc46dsDUPZucKPL2mQqvM0k3JXlK0c87eQCQwq1Tpdu8tukO4xwJxsfb
4ObW3suPQ9JRzkkusm6DOj6GOjcGt/KQLvQ9vWrpspXbWE4Iwqq94tJshJPj5C33upJdXK1/BDL8
v9D3a9HBpfuFb5eHBtX/HPrumq/FT6Zd8g1/Br4G9gUYnaNuBE3KJbr9M/B1Ya1zJmq2DhKK+/sf
qria/pslACJYF30IBiHzn4Gv9puHeQLVHI+CEVK79n+iiqv9LKdFLzp1L8uiXRD5G/1nb2h3dNOM
xodkraKt1nNlL85ebjyJvOQUCxLiPnai7T07ZvILMa+bjNuPwjvy6RYdb+h5iSjvz7blWqkWw2IV
yVqiWPlYuaUClNc1gyAqbbYmQbLsMndoNnJGS3QXa28/zNe/EdgVeZ+fn8K2VQZax+MP4Tn+/Qfp
GgSFLNQ8pgQPcKIZtlSuNCsjQ+jLwt2Jly+5+f75I/+m6Stv7iAkYpP78PLeT3I5VaXZ8TTUyVpu
IIm1JcBug3Yj6YIEBRJOye1KWB6MaC7W5zrBg5LQQO85UIkc0YM4KukRfsV+UO6N4bPVEbIT68mZ
6C7QE4mI0if6TEHIiaDwUJAhFFuEf34ZSHT/ZgRxnkeXTdY66sp/HUG3MLtyAnlZB0BsMmIIlIAb
IZ3xDmdoL7MbAg9JhiS5RapxJXWUPmoiCvutUTVfvAXQG1hJ8iAX9KyOt1jWs3ifZFhLjNvy0lrJ
ccvUmDNiIqRHiD0sekOdUvXlc+VF5Zfcn/IjFwXLAE/1JXiD4rCVS9IGcueU1oxmZTZvI1X2GVtF
+eoRSMONYeyPjxk6PhI7B0QsbvYe9jXJA8sjVAiGiPzlmWQ0aas5ScCU9M0t0THjfitTKP8uD4Rf
0ErmjxRKouBboiVmFryixFdmTjZHRkDj9Gd5VslBJBhVhvuW3ELyiYiAWLZFTNSTZd7KYP6mma3A
TCMA9ij3FcsAX4VbwK911Cd4cQk7eD4JASNSCQkiZC/LV8s4y0DI7TE03dqyV/Zcs8q/X/cSaseQ
VL2GSLFvVnL5SpAxOcRV/Gh7dtaRe4sMMpOm3xS/ksxHagqw+3s+cwvUuJ4kKJY/04m0jrx7QzSo
dNYIKQjhsQTsemddW1pj5AXHmuSYcF8eUVaGPH4f6PuQvDAsGx6QnEfWhYw7rnu3+E/OJrKsdVdh
88D0EZ3LoE2JuU8qc69Hy71H60iPvKPEKCrpk7znbdBMdb1UVw0izT/vh7+JCcvm9lDoVW1IyByt
P+mJ9bZqZ6WNmI0sPUno5GiTzSzpleSyDcOqEELPDDsD07IXJGyUidExY5NQzTTf5LBDvcaPeKF/
fkIxt/rbkechl4dXIxLCNpfIX488GsEKT+H4UYmv3bD/nrgzARrXwKxRm2F+CsmLWSrMU+U1vxqk
f3Pqooyk2sAuJmPl/HRmVHNRWZbBIMkjyAkhZ1u7uOv8sQneJE/qjXuZ3jl+k934x7VQLvcVrRZk
3DKJ9GzS2LAvYdB76UdZRg4togm0KOrRHKkSZ/3z2JmiRPjTdWHajmrrnoXSGaP309jBr24gjPPg
wA0w7WweRUAdOZYETImCBma4X5Iy29CxJVWSk0NjJYJAyGEnh4NFZrKwjSXBuy1cCkgyAjBwJC8X
qxfZsxKHS4At+7iyzBWduL7sY40qgGG8hvl0SjXrSrlvj3LARo7OEC0suvWnJr2E472E2f88AGJB
+o8D8NPdFaHTaGket7agPnJqyfJuSBRujjvMZKpjqsEhmAGdwGJHgYzUW1YUuadMHCewxMBpkV9+
8Wj/Zl3jA6mxcAQwNE2irR+v8kXH080N0+9XuRznkrQiOoZrO5EyHy3wgmRp8hiwGo8Se//zM/yb
u5BHMLFV1eG/ubet90M0EUYjNZ8pTtayFuRjZbOLgRE6w0dJW1uwFdNYfiGgadk/G1dz6kgEhwUd
qrOgrbJuf/jgGOpMVrlUAZUsO3ocstDjfYpbjHYSeHCEcTeYs6OAT5mjnuqy30qwA0PatwE8ZFHK
4WNxHUkq7aQJZpr3RpUdx1y7z2mPWdD/YqolZBFgQPAkh3yFuy1f3iSLFJRKclG5gr103nncfDIM
TcMtxKIIKAnIlSKLcoIfJ4CjZb6F03TOPTItYCBApZSD+4bccMPJYa7rHmxC6MGi3wN2IrhXm+QX
hUBxBvmh0ItVH3xujjKWVZ3q9+YwirrBLcGU8ZbkTh7ODRK6XLlQOTocD2QkfBfMKk7mnUAbsmdn
HbSN6BdS2FYyMrPjWwlBE8GJOL/R++MaV3y+1ak6H33Dhq3rzB3sb/JoLi7Z9RK3SCaWFYCfHGKV
8ojE1nZorb24QAn2IBXyP3J/OfHFb8rE9FRCHfxBN8MaT3oz3Lom0hALAoqI3LJae9H+RVfgTeJi
m3egV3Nvsttwi10JNCJgVZ+uRetcAslbdMX4325KTsNC13xL0KoKRJD3lDBEdkom+SR/Ro57JZGV
PLUOM9RBtYns+XZ1OfTY0XoXnIow2ILUIC/ECQaqJwccA/LHbEmYI5GRSeot66riWs861hlrC5KR
7yHX8X1lyMNSD93ID5InkcBIkDqJ9SSzLacc0BbFtRZls/BJPkAgNXPmdFEA43gxmc8FWCXlklDL
eSfhVhXEfjRezd/rBHtdATUJO5MZmJjWBjjbUNv5TJ5G7j6bHyantIwWQtnPMQiWrE7kjo+C3MuI
yPNJcDKBOQkglhDvxdUpQ4TN6QmjiC9kCci2EBBSfocPu5NXGVA7MehFF+w0VlVcvZKVAGUz1le9
NcMhYg5DeHuC+BL/lUuLuB0fSzXAwsB2eV9qa5+BYglCJSBvRPlAPsXM8k2N7n0G6BHb2WWJLQhV
i4SO5wHxKaMHmcecrHJYdfwuL6lUw1ZeTpa9XLISecpOkDkGBX/seFpZwBII6EMKHILiDgvTHHaC
kMYJiBLI6cIpIpC1vDg1SLQp3uR92MwSAd8QaYZFdqyAqSwN2cSWTc/n5As6LrhpEQzw5xvkbAk0
BWciaIudfjdDby9fBLqTNOeGI3JipxNSsAZ40Dg8SzxAr81R4EprfEelZFUOpDicABJN9rwDmhv0
7DYbjA5285RcJJOUPw9GcoRdJA1RE8WAipiS/o2LvG5uO7vQ2qC4dvI4JwT4L62ewzI5mgirtcEb
mJ7khPJzkYU4oURwWcx+002/J6xh+UjX1PeoptCZ22w70jnXydfjWv5F4MiY+o+cgXIkyY+VMNuM
Nh76qALnSWQqcbQ8vwQ3NeUDF/TnFo2n9kuHVQGtfvhnhEf5GhkiCXxrhKg60aYk72DBGYG7GjlZ
BTDC8ZBcfiDQZcezoyUXkI8K8cyTZyTMnAj7bpgo/yybVD5ZrkcJsyX5kFhdsFM3tPymus5ozQqS
JSmBKE4YpDD8FDGtkw+UD5HxkSyCYJy7al+71NzdvfxcuRBkXUsyeostAYoj+Fp2DVjJgAjcO1AR
qLXkknjU5ZsPJbeMHOUzK06z6k2MPdxI3MxnyhGVauln4sXIZmmnw1rCKUkeuPTACYIRZ+N4P6IY
wF/I8Mpm5b6SM0TyApOtLXkOzTQqXd89vs4yP3IsB4ySDO6go2UQzPcRNmO4Iec2orCMu1S++sag
1xOad8TeJOO8QbLznU7hqw3jlV6eXSScY4QACA2NJTlKuNZlJqHaUzklBN3xUWoismhuGRCTJvMv
k9c6uz/ujiwlKeJAkMkRsFpiwpsXX5rSNgeqy/kmQyFfI4Msj4Ld1s6/qMy6VITkroeitBYIV4VR
x1+hILARpQQnHteHHnxYDhDJVeSkk0+QdCnhuHWb9CjjX3Tv9Tz7CeCmAJyylG+B0/9V1n8FL5JA
/AO82AMuZlDQvirb5nPx/pcKu8e3/gk0cj+BMyJlTTHdsgmNfwQaHVX3HJ3qO0gjUfEffsb2b5am
6a5nebZlObbINv9ZYUeRgFq4YfIVFqzI/wRoNCUr+kvWhBiLjZOraWH/hTXhT9FpSuOPTYdMS/3M
ex66+hJUJe0f8XydaMlhJcIgyxFHVdS1lTZvSg8nGT1Tx3d04456hbK3DFT5gwlXGtO3vAaajxZl
m67JK9+YiQGs0lij1f4twcvd41pPUxf1wRblGXTViE4wQUw9d6PQo3as6o/RgugljmF3Q+V0Kytv
L1Ne9qsqhoRZZ3cm9Xfbcb40mEQRO0e0aLYDsZV16CPrF66Npvq3pEETz1kP53UxjfJ+ToYXA71W
wyP6VnoVKfayazCoOCKZgunkQK9aPyBIHpkPZD1vaWtsMoMuilLslgpdpb21ij+lrQerKugeISSt
8sl6KBvroY/1wadOiiwwpFzrLoqaEapZvptNl4rCGBP6JUiwudUntwgRni/QLdbygzV2L3pgH3I0
F1eVQz0YpkI2vhQZ8hCWDtMZTptvOItvxPaTNhgPUcWMxEafQBBE+ah3cZ1SXiYEdqJBf6D7G+0B
WK0cn8i/z+UZyQtKGO9YEF3gb98N0Z0lNkJJQzeEGtO0RNHEbGEYegGEWgW21QqwCBKXAumXuDRU
yrXnRWj3O8jNVER4I9fItKD+Y8TfJtO8pob1gMsg6Z75Wi44XFZpRftEiZhbsxsG7xx5zn3XeM8K
vmKRN746XXlOo/bFa2uDCC351rrmgzVZO6Ov10EfPUZLQQcjzNG4fmqH8aG32vOwBOgrTMwPdHbc
qx3vU+zxsG1Yrqw64rJ20OxZ5tFb06fFnSO6eJ9yFYHTAMkbKtloymOHWDa4U1fy53bYaaGJrgce
4H6MDVMcdfts5lJXh/AbajVf6AnvS0x+sWqhr802KHDT45B3qNYvWv5BFooSFOdOMwHu0EiYUaoo
VSI5bcQJO0k/KKidZQvEaDfU+Qmmij5PbWw0J/pYtqCbvY2bTF9ck1kE7xEnJGMrIZpq8fvtM/ss
+ELkfk6yGfWD0fwGCxVGLHLi1oB3F6zdFaobT/SSvQUR+itUxs5TaiI3OxH8Lma0tfTqpefWp+ki
ppHIeujG7TA56t4pWCUT9Hgg7H7elov20UY4ucj74TDj8bFSltZGCKtEUL8c4k2XTsPervA4dn7X
0D/aW0XtrZEqUg5Ow4Iawmafd6p2Uq3mHmlbC0fkSl1DNiI3zhVklt29rhNMp26hrVE8mlb6jBBB
gU4MJlXL3hmgskdZSmqAGB5NmSndk37IbqJ1TrhqRbW1dbwVbASg0ehQ15Bzr62dxtuuW/aKl9AN
DOfZsPWT2kAtDxc0kPLhDhrqQ2mjr6K4r4i9bNJaYY9H3+y0flS4dJVceYlGWqwKR//gMETok5gu
fUlRnGaHxCIay4ZohSIRGnU9DfoFhvC8hLlqiGCtkH1RQgcsULe9wMV9sGAc5EWwRmAReCa7y9BM
OQKIXgZn+hSXDQ3Ow8RBifaa1jcdJR8FlZwo/BaExmeEq+9sOOzrbIBOtCyI9yH50pvvGSamfoBV
EVoG0VeU1T4ayTej9oqtPdjEKpp70shcnST8prijvlEtNaYlZrozXXommwwhEdxs041X5ofWGzZj
lF6tojtBo0br3epfYuSxR1rH/CaP91UDTX0YHiXnNdQxXNPC2O8YDz8byHOi+sOsRd+yWYSN2C/I
x5E9Cl3DxF7a0RU07Gdy9zb/jNwnPyp3vi6To/vhB7cZ1JMVaA/23HSbPkcqpCrLNa5h4SpqHIT4
qjlCiO+EeiuShNjJsgHksGmPlR3X66TPD7XwTBAYgJ3UdlifToN/jWppzUXfCecLun0z60s9dN62
D12Sw4Y2K5cVozkUmKMuWAdVjQiHFlLX5mx3F/tLsMTEa8u4NfQQ5Zc2mBCbyH17/uKl9sHD0HFC
UWoVKfFbxMOs7L3Vzyo5Kscx/jmrRENEKZw5keaCk6qOuTgiugZWJPZ0GoZcGsYyuIiQcHRr8dNi
BF8by3xoGu1hmuqXyDtTpzT9aMYbl0asbde7D0qmTStkYTmftJYKzLKaMrrmlI6mN1bnpp4lb8hQ
Pi08xNsaOxbZL1FfGbpnkASXxaJzKsbNOu7CO7oH6BdTo19AYubf0EBuVcIhncKey+36M6mvq6YB
JgFhflp+0W2E7gayCy/b6tV8N+fGs2b0e4RlARacPf1Pd7g17RYVyjTHFpdOXQ/U5YunuvpQ1fG6
DaINmMs6SRiJZPSXaE0fGzod9qvSmIcYGjGdXKvIMg9Ve68W2nMZGHet9VVNiktsqs8hF5OlItiM
LuBdrqpfzEC5YgH2/kN8eP89pvrRA/rv+Ky8tlQgKDBqFhzJvwKB2tTXNKnz2sQyq4RWTFTlBIUZ
1YDEDiYJEjQJ6JaO8H2NdZrTu+i5R77rsT1cvBkw/E0b6llF8Qvo+BbH/BQFoq1l2pqhYiJBCfSv
j2ajEhxmHb1i1dT5I+Rutx+31vjS1/dp88WFX97hGtdZQOaWsUlp7x1VRDSNeIvGOWJDb3U63Rm5
fs1hERZ29po3wGQLZsjJdOI/PasuA7k6EPm+PmRDtx9UcBKDnRepd4IUNXV51FFpm80RyBPudPjR
1dtda8znRM3uG6w6o8Q4Dq69CaDfEx1ttag4hkm1R3qqVmdwtmTrTHQhV+jnjupjrSHp715Trhhl
2nanlr3hQPMgww3shybO18WSPUaOu6sjdefSCzASwSG/i7g+Ilx0c/SIE/3zGnD+VtdnhG0q65rq
OBow9E9rIBsCrw3zssUhy6bnBPS0QdiRXkikicrCQt6UBsfcDugzModXlKro4Z3ijYb+0jrQopeO
TrV1kv9uqnO8qblICtDOvlsH+VJutHrZmmHbbXLzE35VVI0iaSW00CYuuJKlcXUVDA+GHeYo3+Hf
YhnJXdmmlzogfCwGjrZei95KTUf7Jq5XVYg2w+TZhzYNntUaXfOywL2mIoTqDY3zQzE/G+1HM9do
ClIHP7boMcMDZAxenLL6Oqr0TIfG/IImbbVyO8KDwLqgAIh+uU1bWNSUSMBX/RlFdD/LAvrussrP
ctpkTB39uB5pVvJnJPxYNhSnq1+cQ3+vB8qG9EwPVpGJlropk/UDMp+YXTZjVE90j9YBANUqTY3D
1Cy7weNEHhDc9nokY64Fcpko9kZRvussc42G3j6bGuwX6VjM7b0RkMvomd9q3S9qFn8zkIFLolOH
o15JCqiT1/z1CfVsHiBBaC2mMPpDnnMpVEbx/0g7j+XokWRLv8rY7NEW0IDZ3A1SMAUzmUwyqTYw
SmgdAfX086Gnx6bv7l6bTVlV/ZJMIML9+PHz/WUQsyzuEcMgH4Uh1WsjxmDOGPhI4xZPHsH1oc1X
M48/ORbliUw4doW5Kox7QrM+//vywCn5bil7/+T/WlSF76qeKOFi+Z/d+v9f9vz/9Pvi+/+XerH+
lJ//6T/IC8A49Kh+2+n6S/bP//k7sEGw/Mz/6g/+j9//iv2IrZd/e/mX3/9fv+78Wfz+x/+8fLaf
kfqc/t15/89f8i9hwLb+geMek4+HxOp7wuKz/b/CgPEP/CcYk/jgXYz3/+ZA0nT/HwZWGNNzoTlB
qxdMAf+lDGiG+w+H1U4Tq4fh/9Oz/9+SBvCI8Hj9v2vBwXnjmMvvxZXAONrUF/Hg316Qdkj8no15
5jiGC8u9llpALPWGi52spkqgA6oiDfoyXbUDmRSih9TXXsjIPZNwLQI7to6VNu2gHzDv9M6YqkhO
V6dY4LuMececPH+d7Pp1ZFeTjXz5oXSyMeJkL6rhQ8p+CobRqXGfm4dBq7AyV12gJEnBpdEzx+GH
44FmqVhbg3GNPOuLQJInyyRxNbVLIsrq36gxXlIvfBg063cCLNF071o8vJLdciK27g0KKbPt+hKZ
+gfU4F+DDAhiZK0n1TOpJa53LAGZkKgceCEqwAw6IggXOZtwh5wwIMBe+ofT61TMXczgtGPEq/GW
9pazoUwnlCej1ooJIPbIKCrgePCdatYaqasB8Z4V5g0kxYRgQ9MnqUujaNNT4qmlwdJPZo85YxoP
mfMSAgF0I7p2dookMSSk4NpEm2T0t4NtvPuae0qn7E25DV7KIt1OJqFFA6CYOY4u6B5VwJosZSU0
LtjDFnJQYNj1j6n9DqF9CTVzo7nOu5o8onpLEgU88Nya2ZAtUr9lUfs5yHDfEvY2xOI1KqIjeYfE
2pJmuFKV9qOFuNQNMpFT1tYmP3pLkCXGKj1JO/4ba+PTVOI9bReISnKcCD6IXP/kZDGht9qTTTnT
NNzNhfOSaSHENf+9TLr3hhyBMStWaB7bbo4PmhX3Kxn3T0bbZ4FfObc5d9+9Sop1SEfgV9OPjEau
sKEt1sbcvzZuoa0yZpiCxKAgHdwRK/dMeUu3F/fcwVZavnE1gDuY3x2fmGHSCAPbq+21vuTXR8LG
4FuYK0lrYvSsmdoNHxkdCsfpDHZxgkkxhveQD7PdrIkksHvtESmGpXYgFTyWSes7vAVFvGrqxAp8
TT2OVnMmylUP4nids27JfmzzXvniIg4q0z9Cf4IsFJOmO3zrWZcGTUviYMgnTHhQoJphm4+8cqkf
/SLnpEX3OY4s1rtRS96PK2hbzEOMbNHTgXrYjVezZV55iXb6GN+ktF5oWXbN0J+HLnu0sVoti/Zc
HS9WWd+ShN/BL7oVzn6kjEmtdD3iLS3sn2zgpSLkCODYvB21bt+OPCXssL6Frn1C9i898TPqZh0k
uLi75L5NobqlUX+V3qNv1bwgdc4DmESkq5lXyDQPaUHWQkTPlDhMhNy/uLVfporRYjxBGSGCi2yS
LIh8+5h509VwjL901k7GQAtX+lnA/tvzbBJfar8Q2LDWO5NYrXJ8mrv4xc7Vh+781mp+lK1rB0RR
fLHI2JCT6Fx9m1AsoimDQZfXUbFg4c0WbjXjTXPCl3ZYCOtx9pPq8IP0/tdcwFKT5dyG2YFhZb9W
c321jeY9GY3bXIB58bTj0rFg/HpLNNJy5bNWON948n47n9yr3mYe2oV4AvN4PZjDn9CeytD9yYCR
MNciADWT8XNSYZ5TNe9p7GJHDrM5GDy2SzFNT5hRAlFjc3fSBrZWqCskBm3je/JoxCEJkIip0wye
018y0a3wleBVmaMUROlXb4CF6yBFBX5O5lDfWBsEAY6hKWLDtAQ9blsXNS6f91/myus0S/bvdbRL
6yefnSenYsuPIdLvzKscdp84Jx+7KkFtERJ+X3zLNRIrQ2LIE+3OLfkT/IVhJ9zDPPlMeWArTJ5/
GZmBSLu/WK75PNn+qR4roEm8Kb1xc5zpuw3Dfad7F7Nk2RLbn2kJK7DS5qEfYIjJNxLEVqUaT9ZY
X6XT32TXEX8dFre0YbManJNdsUE/eHdsP1Chhr9JOH3qVfs56rTYjt6eiF5LWrdbqXDRUOboVr/X
rjr7soB151sdGbMWnfZI7GlqOAkb1A5Cd/2pTzwqJSwOIKzyyWBK5DyOhfzLZvmd1tVEiIEFYyY8
l+RqoWW4D045v0boQm7Em6g3do2+p85DCMLJbI6xy0Gvt0y1Ir9gKdx9q7Jx2tJmB0nn8XN7ktIh
06zsyHssKIS5d30gec1XllrfbtfeL59Yo0jVUTW/xp8lz2uxdq0mCyYt4uxW3raz1Gua1x9Fy1Wt
MX/WreKSjOMtGp17Y0x+jHyvZ+lrpDMph3r3weD8EhO40pmPeY1AJHTvNa3KV8/Igd+MAo1DWCfW
8k1lfAIVOgqp3aKpfu2j7qGqCAPJs88QQTEwM8sMRrXJw4SsBiAh60QkbxyUwZwXT+Aq/3qvOsDF
uLLBfOowbrZpxqYLaWFdQUvfzo9pXZ5cEd8zB0mZx3eHkfggxv/EZRUm7K2QbL1cRZhUh+8ZESeI
ByjjWgnWrAsvkW+u9IQYsR4RfWU2zSWpAIaovF7XHiKkH1k3qb9yCF/aPp8Da0pYkbJwCsTGtwae
UbkzGOWikas4Eg92M8igjfxpoWMebEm2VxYVE+K/vDnDHEj3C0EXhxzxeykFCg5Db+tE09XTIo6S
eTXrfceJw3ikAsaKiEf1U9W3sax3eV3VVAxNge0wlcHUDW8QdZsgj9Cw+CitNiFKhaidOCzgDrjE
rUA5SVJkYmtgvtKeJnPJ9GqmKwEUJloj2qAulgyxUa2c+UNJzpsIY0XDpmiQiE4Eqq++Nb1mBJ2+
E0h5MVIeEQFfJvDSZJUO5ceQEKNd1wSI0W/kjIGzhVDjMLLooMSkGRqf7nLRIdMbvDNa2750S3nT
fpvVOwOARxVT3gyh4Ffr7mosiSfoYvKgOuuLkdqBFA5iWnjHPJvA3dEur0b41Bbxe1F3e7eKwbVa
GxkWxMwD+NTG3yROjnJp0AwLKAtxPQbjB4cgqJ+wMX86HSIgYTY0m81NNtoWuN6ZvpORdPKt2e41
d/IXeqWfORpPI1ymqOuCpP/uBv1Di4r3vktu1fBJRWrQBPNGS4YC3qh9WJXBU2X7Ny+OXkqNXksb
noVJUJ8zvXmpefPJHBdLnAiTjQYggn+vx+3VVd2b26FpUDydbNZY5hFpIif2c62TQBgN9xE790EY
RxugrHZANGCJpSfaELnMnV5695Lw414OD2SRWkn/m+bxe5uNbLWzNjqYex8+HgZoidyZ8V7YB1Xo
/iorae/dhDgn9tu7dHqf/Txa5al5MWrWUaedzNozaFQQksaJsUPPM4Llhwi5vClePfpPMMw5cSZj
8TSQLue7nPai+JCqI1mx0Z746kn/Zwt01Hsihwt96+fxVzR0p2IqMJIR8inN59akSg175KOmfxzY
iQt64T7GZU6CkXuvijFAFkGqlg95X1w8xz6NffiYmpLlNWfXENXS2RW20jT2g9mU48rKvvWWXbKh
bD6Mvhs2o5cDZoJYIEXzolwFIcZ5skIQtr13KSCQtAjwASv/gT7MN53FQi668Rqm0QdSOSdCTVK1
md4mDbOWSZhaFW7Ja9hSOxTtfRjXJ+BoX55HwkgsreuQ2odFR4n07jFGngmw+F2iPr/pQ/6QWDT/
aZLkbMOZr2Qmbto4+gkH93m0ra0lPhoRnp2uhmQPaweo52tRi33cFTjbs/49lf01dPo7EnoAQWpP
US8v0jR+8qS6Vklz8IQwcOZNr3bfPg+xZ2xyhqJjLsPASmJ7XRB0BxBRrqaoJdnC3BqeFa6mcBjJ
hfXri0VhE+YvPjm9ufChNci3MaNxqCTT0xaDKjUyQd4Or/hobgo+kZVhR3uL8AEqOsMinIMI+CKk
CocLRWypv51CRYq2wChVhfHJNugCW0kWl5fuhcuUOCroZrIhvhhZC+CQlD0aKvvR6C2APz64OjZr
ssDGF8Pud4nvVpIW2xQa0SgGZ7Ser4FIpZvuHFoW3w/f2gq9/vWTJQ/aIpR+9NnadZPqr00jvP+R
q1aeRUSSNtukJBNjuC1C3VnyNM9RCSa2dflH7nKNAo3ATHEZ5vF9olMLGoUsXOeVizNHBXaE79xt
mpdEt95Ki+QU1QmiaWPt5k7aV+cgDOpJiSpGpRLP7S6S9cvA+bp3C3DDk5avYWtDQ5X4VmoIMNux
zw8qtrQj6wDirlWujVVe5Su2h+aNMOo1hpt5cNW9aUHJjdOGJYwK7Z8U6vXocNUO7NffmU5DfEV7
S1ojvTM02wC+GcJzZXoYxILQhdZtjgDvKUT5tDp35U30vvO6c9sO3U/qYEbCQzsYBIT7IciwqMHz
uVjg4pXvU97D4Y0PRW5hjBkHeYiHRidBMX+qKUbzhjwZ07rq5fij6eAMa8e4M/TiLYnY9NVnau5M
xzpntWrbS+eSAp2QNdpT31kOp8ADo6M+UHbynvpMISkcqVX0TWbX6SZWu7Rc3iCmkkhx9Lv9dHV9
nYFybGbrMO/ZZc/FXU1XirXKzejK2BLuPpVe/YQ+SYUzTA7yPcwVXNifvFu4iyNXjZ8kydqWFW85
kZFryxIuv1H5qJWzzgqowxEn7Md8pKUmKfmrnqmQJxJbkTR8k+wMt0Y/a6JNH2bvRivWiBIXB18e
7f8CbXnKSM9Ysxi4JQ1lXKHoZ9w4/TlPeYrcQp7sPLOCutOfsomo3xhsOjmNhHB8wAN7TW2uDs3Z
t8pCNWkAPPuDsU0he0GUoFyxCBjCpfgHDHXezBDlRiMhn6Yg2a2ImMkp44fwy1nLf3R9wZZo/SYf
WmNVMYlk8N9eCRZBqS+Kr9JEosi98qp3e9vlgZig00bagfy4Jw9v4LZKzD123SaqYK/AzETU4P4p
MTXA/hwRKXTyEqKnfMwQqo3PmuO/sfJLxN0gCsVwcRMW8rk36p+0ZXANs+N55FJiK+tFNGG0jTPr
GZXZp3y8yohgVjlCyRC6+JtjxOAIPseuEbGzbhKkeRLc2PvANiwYxRwbB+QLsWnGPuWIXnm1c26t
ubrLc5Ns7KonvY7vRuOATGGQFAyJVW72vRIUyLXA3M4CszLPbkuuKNLVvOms5LHuJ5a9CzXyYhWb
mUd+S9WnQ2gETqjH8U15834mnfZoV8muX9AUbGgvlJIGFILIxM4IWXEgV1cPovsB6g2BYsM9Od17
q5yblSURVVreKOKPZ9pCLoX+rHWdF6TL6ez54n2Ihu8JPBdYmXYV6oBDE50MmijPXNYIfHjpjfsq
InFNx/LJXzhrToHEApx59GaMCHrJvt0Sl6nFLAOVEuppMf+knf/ttKSzp8sGQs3Z7Y751YO/VnUw
3TRnST7HZFG31o9hu5c4h+IHUVH3ILyQnigDRthTSSmaluIT/LjL2UwJ3IXNOxC9Cj48WN2pn+8A
52oUvHBZJlV5Qe7TlC5f1xTFvwzd2C9bbIZan2604bsvK+vehXxnJSCjPDtVPMP+cBzoW5XNwKOn
dLELm1IU9nbDFIZIBUqWzOooYAjisnu72UaW26+GSb15mRi3fdZ8oYOTxDONJn+l9EoyDd2Rbl3h
mQC+AIqzqjNtWHtSf1/iTBlsE4k+NGT+MVJoPbEZTcSRLpo2IvfPDC6ImPYDTVAf883x6IzR91g8
vPniLmRTCAtr+moO9hOXGjWTAr2i4oolCpeeiOC1nAFmQT43WcPq1SUxcBVX0bFET125k/iRWmYz
21+qdIcg3i4e3svMvScCE3CiUpve70/JUOVMY5n0zucmrz5lmquD6KZPTLQCmL0dGh+Z8B7HVh5M
05g2oGabZcZy59qYTC0zIY2roc5xiKAFMJV9u73X7rPMuGWSPS9MDyvDz59YjkkHJqi+Mr4wFMuj
631rmf4uZ2ZmZjGebJuJsrn07EYPoZ66SIMHmBnbyUX8Y7T1o9E89+qHGGDQgSZ6pzbSGKUcZkjI
XIFae+bEEuuYLMqyqau1VmThPhPdcTLz86xVbpCZGWP+Zke6+Ycyjr3QnnNIu1uEzEdwGwxxtaNh
mN+RvJGX2W90SRqB3e3MsjnSf/oMOnQfwqZuLSbyHhM/DiF2KNEQQabtlcfqgcyyZyIstlQsQIC6
5DL3fzWwTG607jTn5rue7oG80bATFRNONScME8WJc3w11RpVxsylA8WhvBunxtpXguZ0iJ6HyHJO
Ik2IH3aZyKVlMhA7vCEdmGc39Iu1OY8HfcKEHluuTmvDZJrCoO26NcOKfK90mjujGGyeSAJKI854
U2WkierHzswuUvjvc09gfYtWFGRtwctbFa+W1rhcTvWd5nHOuq3nECvDLcVR/VKnFsZh1R1mz3iS
qXZRiqEdNQTJY89uaGOp5/vbpB3TbYTDSVclkQXeFLR+cTWnFiO4UgjpGuWZFT1jikIOyShDehoO
sxnQRTqONiVo7EfnU5vS6r5tta0UET5ch7sinr4LnnU2ArIHu8tvCZFCVJ2jvx7H74R0Ssjf3yQI
HP24bNZspC5OWSKluzbc7zmHMj5gqFpo2vuBKdihm04RH/U29aRHvDCjrZyrvE6bbwRph21T3AlM
Hx+q87yTvZmvZWXNgR5TFJBRKeqW5MmS/6NN3zGc3JUxNBZ3658xYmwEAjrDsIEA0LXTixmCY+dM
fpIq1GjXrO0gYCl3WU9DRqbp0cfwZ9ZyXifYz832rrWyn2kEUmQI3g/lpuosePfIVlU7p/Xvsi5/
DU3TXKeafs6ixfX2Xo9hdyxSn/RC6EfUbSsTOSlIlUaLxAcxx+4Toa7OVlWCDF1KMH04j2bYwX8x
jnbJORsZZPOMz6M7wtOGgmhhOEe0rXYgfo9aEb8Y2h+pyNHa7lOKaFBBgaFTtEPQFmjD/oFkz3Tv
+tkm1FKIQz01WxuOzYM12NdiiXGVfn3MKhxhdWa9Fj3YJS3+MVTKmqc2cS+LjGG6XsTbqkHUIN+a
+M/Kf+2W0bNNJIdaTvIajvQsPhJMjTFF2NaIASfP8bkODXU/p+zFTF299F8HH1CTNhbdvrTxQvgd
QYvsjt2makTTEPKghe+eAI/Jzoh1NzsYrtpcHNKYnMImu8PUZKMdXZDhgHV0vnEYSzL+SSYx00dZ
t0+hn3frobbntef1/Up78V0WPYYKl39MkP4wQnfpes++q6x2RKsKN7wDRAGazkMqPqfYeY5rVhyK
Ps/XDpxXy1SnooAR1WtSwn57gLURnpXa+9J4yL0ZMpzwqpVydiI10eRqojvLcS7XmVmei8pilbll
Fq7Rq267qM7Y6Gjfs7TbDCqDwOuygAvzECkki9cQWaa139TfZc24kOqJGD6DMyOPSUJyP6ykqZft
0wefVLxtajDXdRnFWGZ3nbJOv4sZKwZO293DvzmIaMZLP3Bmd0mWLJpeuLbLXU27xGldM1Um/dgL
w2dX6U+xhVJqK5/kD7Y2p47CrPfrF0lEo04uMhZK+CLzUN+lAIBxpO/dxv/oSK/mxZmoqTUycTOu
TyPaiTg6AFNuH/mTzWruEaAre9tb46aYs03hW882XyGBG8mf5+19QN6OCrohTXiX1UMrSZGrBxow
bRcTnRFI5V5131u30n8NjWxvTA7sPYglybBllx+PYdr82mFGCS3TO3fu4zsmm/s5qW96Ijk67Zah
RFnOK7+jqKtbFxORH+3YzmQVNHyfu46s0pZSXNUogW3xlvYE3xf5tE7l+JCQFhbyl2OqdxbAykuw
hQi9FaHpLgtmyATFGIcrcww/+16+1/55Xpap0EFQsQg4Z9BV8j5p8UYMJVc8fxoXPwPPVu1FrUWU
f95J5ZCZuoa6GqSvYsttrA9jPf4YnXb0irIgAK1+m4pPLMVvk2X6ayshukhmoC8z+8VvLoZrssbt
f5F222577dLZU8XXMhz6Lr6xgegTzBRiOUoVCTvyJgZ1J4zhOe+uSLEJMlfnkFUjblolfq1WA1DW
vM8FTthCtfu5mz+82soCAJFzIJjJ4iIEZWlXm8lhlql7pDLKqU5WmsrqHfCqFy+GULUYu3MVw0Jm
RdYfJVeMTjWmzE9W5iw03+7DcvNNbQxy1Uo6UuSyii7c+wCdshot+qswYt/F5dubIRs4g3gZG45e
b8IPpfUvsYjvHIdBdJ49IQCcxNw+WpY3rq2mevB76wtx9VHllOJzA40tHckxM3dyjoYd3IcPf/K8
tXQfm0iqA2fTwTCwrM4uuBjwe27HiggsJcbMNhTUnhkOJLsUu3igUJhk7mDMHkv+Rb/zfO3+kDcG
QxSyF1M8fN5cPiaOhojKnLVmlNsQB+tHbEn17osPr3JunM9o4nBg3ZIJ0vzeYfxGJOc5bJEX6FoU
AkZMcjqTY/NOc/yNA/NmcIXLCk+Xry0cxmWtuJ4r1qpnkno4m6ovd1y6sSz9GcqV6dg/qTm9pi7k
Y1t4L7qMzi4yVJrRgTNXmOzmx+0pDydku9oGPzmJF/ZL0Imr+EHr5u8yY+FQK0ES2o3GO/ip+RLf
mk9ynK6dCmd60rPkg6ZoG5Hla0U8LXX/DWHgTWNZmrJC9jpOd65JqTfPYmSo6S1jxYQdH83pDk7u
WUHTsZWvBhEgxDEZ8z8HOrfKzR8mfcAoZzjveuPu+wZHaqFTCbV2LNYpEc2kxiIWLmAmz3PfPAcn
WZhCVipnoNZ9s7ZV+gCnBFO8le/mQkSrGIGTMfqHOXD4RRtSou+nhAuBbbxv4jK5+JODnc3fY/jU
i/qRYz3yP43a/YTnhW2w9DZ1x9gjTy7mOJxanQ08qxJ/bmwHNYdNOtRr0Rc77MPxmsABfVNhuXY1
/5F4fLbCo+Q9sem3QutsTs1BJFIjKBAq8ajUKZLuBj/GHfkv93YXrvt+/ij64SsdWQ3QjPt+mPeY
b+J156GBx5WNkWsYPllbw8L3nXfemT5SIyU8iRL+mjZjlQr4QxSx+RQPJsU4NqUCqZ/G19jB2Kr2
FQsYgfp2F36f3uBkMMsk6HymHEoZ5AMbr1ME4MeOtFMm2nvDCN97/GUTmNo1/im2qkwEoJY8f06C
O5XIh6bDUco4KKDWHXm0+5oRJtyAuxT/ceA45lLrDmxWGZit/EeGh/cjGWegLSaGPOpENsCZIGia
EInUECXeEcHlq1XFIVbZLWvwYGSaRI5pr8C0nx2DCa7snv2qfMp9Oe4c5Z1crz6YLRej9MqDK/iS
tMhd+232RYj30YOAJTLcubq+GXK/RQzT0SXH58ZGyDa66Fl1aPLuBKJIoQ+mgvPJVhezifZIp09l
kTfrNiq4/pj9tSZWloGqd1VCznBMSo/kTes0MJRl+Ruq8rvX6q0ZI5bNUo/ZfHO4k9LwPaREcyqG
u2MWstPnzGpb6OFWmNgDtATEbZaQ6BoLNL6Ei2NqnV97ZFzZqyxc5xf291i7I/KMbU90a8kHaI0j
aAuLjNvBHdgL4DwBTrsdHL6anLJUX2A9Fap0NFBWR11I4dK/63Z4DPOYaU52L5gr2mb9FCXLEYY6
ggOI07SNna2n+R+1jzYgsJjn+VxsvJH2II0eeif6rspfNU9b1/gt2hkZXK94aDBaGhM0bg19P9iO
/hCiGWW/uGfANbDDWY9GUOVk/vsTOkw8nrXee9ZM8STrGTBJiDHQoZ7RXReDMK+rUgxGSScKagMf
LatVe75QAHDdeJgksKzeSMN1Z7jPooyfG2PaeTSCqCAR4qPOAFd8YQAhettp1nXL7V862OhLQtps
rdoKC9d/01ifdqTSVaGrejNgUw7k1KOBz4J96Rb7QjS80Gse+znNUF+skuDoaSUG0oE94T51iXgk
sbTdmt2QH7Ju7ldcnje2TWhj3Ld5gvkMgueGcwnttBZPuuk+eLJ9i0X5mvdpdp+kFn7CcWbvybC2
ytbmNfjD49Q3A/RHPjLbyDehcWeGzN5YlHKWARLXJ1CwBchGRn+zs6P8gS2I0xgyhDM6LPxZzgUt
cOQU3NtWprTFPPLMHc2GBb9qykFJEn86bOqkYjjXvVaZg1Y3bIAtfdAw8vE5fSq2PogulZjWppaT
S40DV7ixXPCkdvkghrhmLuG9JmiPTJXrcV0gmLVFQZyK1NsVKB0DSYv5kCMdsAD+Q0g03c5nkpj0
LaFD/m4Y0MvoZaqVVnB6m3UPkK5aVzMrR/h0ql1Rm/UaLo+/ipG5dYc9KkeL1pnIYO9y5nh5Acvb
ukRzd4skb1pa6MkZuAetf1ahaSWgPBGsdH4kdPF4oJiEmvfUTYb21tVJtGFki230mVgcd+duKw1N
kpGVdRdix254jDJzmWnY6qixcD2k/htNwZ3R1xuWjJ7DoXpwchceTmGGuLwTfT2RMZeiA+ytIWGO
YLyGmmx38Jx+xGCcs7J+CCuuicy3b10f3li5ezcIOQVSumGyAYBQ5mfh9U81Juu9ruSbb6S7jjvm
UzlHa5oz0PMnzQcXldvcHvNfxPEg6LdWVv5ttQhwAPJw/eCNnsryB+c/idFlW2wN/vg50u655ZGH
k+nN8CSUrDldywacbcwkNNN+dD/8aiz1VxXWZSjVCyEL1dpOc7GWenol430BjGabVkBbb7t+PIph
XmlRzIWex6yuRS6b0J39RpL6dyu5/Reqn+Hb17nhNk7cslrKGgbUwwVIIBOuBmTgLPtnu4JjN1p7
M1lW2GbKnySZvmKwR2ua18cB00mHDTUYwXlpo3d0l7UbF0NWnfmXEoIe6hX1/ORqislN9V11auct
RrrEJMy+c0PyIb2Hol5UgekPQs3imGkCWcbHzsVVEU+mv/HHmYll7CNosgzSpTFzK3Rt2bLn42bO
o1nVTGSirIF2C0+6pU+O/ZbIGM9Ya5l5qedaW+UmOtiwrAeHVFkF3R9cd7Errbq/h+y2MczmqQJ1
djSiUK4jTP+scxhbqZX6JhHOR6k0pvmWTgytcKo1SED9DizPSnMJjRht+5tKK9xFH5HTt0iC0Tbh
/rwrCGZi01LfZzldV7LEKnqNgN5qEwrCiBU95zHi/Lhmfr+FLa22cxV/uu5Jr1KXgFJ0WX9xmUjb
PVQZoI1prgIJPRMtgrAru8bP709PoUNpl0SWRntjbcsRB6WT1rg/dWxJuQbRiEXpFRsauA7SmO0d
7sHIPFI3jbt0WnTT5ja4Z74z1GEQTVrSfdae2z95Yf/WYT9dGQmZ42nCY8dRBmuQcWo7Ni/kqVgb
bZ4eyM3/a5qQURGzTrkMMlDSW1zbvtIhgMOmYbmBCin77GcIW61eWIsG0iH+VeutF2v61i67v4ry
0/HTRx8Deqyn/allVcnlP/TO6mCTMtaaa5P9/Ni6RZ3zp+OBXGc2fZvvqJdWgiOY7enQollxxeCg
qvDAJjGlkZFxdCQ2h2m2/K7aZ5s/owbDohAhfDCP7nck3VSPGwLZw4z7jHmwKjGZVKmTcU7xuLYR
Y0UOtJWVepsmgaVYs0qwzaaGYDTFbMCYWDN3zEOeix0AM3wFlXfg1GWpKU+zFYAxKCldwfSYeo9V
Iwb99krVntookV3DmM1LM4+TO9s5lGU1bQ1tOssGhCfF+maYF2hRX+ZPpeNtQ60lB9PqGUTMb6mC
25JTF3Q+DLPWj4yziMf21eYOnTr/RXUWyk1i3veFOMGFiV+6UDRnM1J3DgHW8sGmxbpGyuIf7vzR
J6xDsaGZ7RxXz99sUBFFXiA3NZG/EU0JsE0Rb1aYjAVEnLZ7ymEmvEaILG8N0720HkxRnzyJaSLL
wo8oVNbKs6WxgfjenkJ4QxzeEAS7qUBo4XSACAuGwGCL32Egd0DHRGRVcX6zq1I7J078NFgiuymZ
R9cmbTagUsaN7ZbTtslVfmP7r/ys3TZ9RjKZb31zlzYZ26uc/QAsnHPmvwhlNs9gV8VtjBgujuN0
5TnjyzYehrzdC5kJIqKybE1+07jLYzkxYUPCR4EC7FOP5kL3SVC9ipzAGWuqj8Mc1UezsKAjRDw9
sbD4S881EJ/WXyDFy89xHbc+/vPfFF6jO7CnF0PTuiPeNDf438yd2XLcSJqlnwhlgDsAB24jgNiD
DG4ixRsYKUrY9x1P3x9yqq0rVTmV03djVkYrSSkqGAE4/uWc7wQKdoCVVN35jy+atA2Sv9Zfh4lZ
bkOeXlhTFArDI9RVwmLLuTv/8Rt/fKlMW2zxC49b2ZYs3mNb9Gd7TP/5JSuwmJRFmGzdQOvP6fqn
iVD2McA+viyJca+VlkHQiU0uicPTp4rrGI9RTQzs+qdIr437GDD9PeXAozKX4TRW9Gggtut9myb6
PTG7+j3acquJMIuu/+UfvxNK+6bXsFhYJJ80O10Sf8jwKCkdP0tRm8u9oV0WkeC5JNL3npCXzrcN
pjdAbpb70ZHzfRuTQpctxcHkR+YRivGMjXd459Lp2yThXOW8uiu0VHHiBYSERsmtJG5VgqnlBfmi
sp/iyu0I2au6q1Yt3TW01xUcYmB0wkb5kDlPZWe0V1cLmG5HrdZe//jSsF5jWZx8Ilq8kL0+HJe+
YV2xfsnXvzCiZjhU9sTVMxd3wyiwKeXs6RYWO3U7RdegtCRWfU33RcKGEFTH6GkhvKaBWI8tg2nc
ZRz0m6lhr1mR++INXYB1Uc+tAXEfXxgD0TAaUULqOkFP2UR3pXUCTXtYZMNV5sNwtRFL+xMZR1hy
y4ogDkr9plD9tVq/RFiLebZoGJhF9ploAFH6/CNGXLARmf7dThr0J1Z6z6bs5pjEZ+bh2BMtpDNZ
XILLwAhw44xahCYiE8wVjWmX1LEJktcKH5XehY9ELe1I7FV3f/yKsa68Tg4VYH6oksG+9Y1t32qV
2LdqTeK4tF3S3leBcvfdzG5EUjT4aUhEBaa/5JEdx56dKaDeKhO7phnMJ1o+/aKM4AMC93QY3Cb0
dExOYArYqlgMpr0kG8MfCzVaovRPCAJYGRdVXqzwGrGM43hFUWMpxmrNmsWYW+Mnk1yorU6c+IY2
HPrKuPLoNb7NMiZVVE79Lc/t4hxCGOmSfv2oum8xpfRjbNziGxNmh4cxWwsSeu6ZMtAJrUJVZ0Be
15Ih+xBWTosevyvALDYvKEwtq9Ge8gkJT9syoAsi0JAjHJho0Ys34UJoHvPDQpbQqxsi9EYSjF6G
uv4UKW1vK+wVFcuqz0l+j4eRaXbouv/nS1bPh8Gcw4NDYsFumLXnOc2/2YJfKBW+9abSPT5Wjx4K
Jn09vJkVq14MaMKbihp1Q5wYP/RZ9v4UvS4tW5/AeQxQkWx1dP3U57A0J0l5b+V3QziFpzKa5KlC
dXAaJDTvHGcBz6DNELFvNhL7Gsw9axZBK70SJpxDxZPCq9PMQjRZxF5JwLGXu5nxAKzgMbeZPJkm
uhFZ36UICfjrzqEckJ8oU3EFdgEX8BrhIKbj6PxggNetKtz+IbVKT4Y0WZodpRCw6bty0VWHTs/f
grrI9hoZM1ZN9xtpewr7cAuQ4lc11NMp7qvwbiF3wDTS8WHpQlAAlrarne7NtCZzjzX1ycD7ylL8
g9ljeHY1JIX5cGDRNmyqvFHHsaAjSNfXkbVzug8kyL6UAmpZ0shfOt1mBT6hOuVQnzTShJJ6XaF3
YNNinSQ6Fy5a1qwBRYJSby7Fg9FPxsMIOMYYrQ9s4TkagLLxgiLEeMoz3BMq3sx6qV+bykRHpG65
GEeW/QD250mA9ckDqo7GwqpZfQ6VgGPEPqlMALhr1jbQldylivBHq3EHnP4UhKGqj5JA+qulD83D
lNHtNRXTj8H8zgaIoAktwEPYpYE/5yGOC0A/fTOUx9ypr9iOkGzK5JAQ5QEjoecWoJBkvKFH2VZb
fzZstPtURuNlKYtdr0gqd4uhxriBmix0mkvOBHlzV8VLdpupn7YurI3d0ETVDWROEQU219Uq5pp+
BgjAt8qBHUBY0WacESZg6e0ZXg/fM2PJ9xK8glzKdFfbHKZ9Skkx9XJfVfNu7sJf8FIeC94h5BZG
Ph5Di/Qpom7tqG2ObJISu3mIVS4OURI+mmV9sypJ/Bj3TvJ9TggTzPr2ay6Rh2rVqHkGzRhORARz
cUY+caDNviwHIP7AgWY9uI+wQxOCCk9Rw4m+xl4vPHyjMnW3Yy+YD5aszoMhRAC0SY6Br1IRo8Sr
M5ZCRCUiIduK/qQqumo3WXEFyQtzLswBdvVpi0fDKj+xoDIVysV5ts3DWFePqd5/qFGeC7X8kiqB
fVDTAYEw2rNB2TW5NlOvzTEyHtVgyEnOsRP+4qO9sN1LvYXNZYJsgEB39xAGdb7DZcC0nbkO+gkF
WfYd9CBTN2i2M1uEhpZC6AHktVX4gW2IqhyZwEAvjgLhkOtI61mlE6jM1ryI4re0rt67RRNezivC
F3VYpH1u5gSQXmZ4VjO/pWNDeshbl8/hLgj6F81ahcioxC2i7HshX5zB3OddcZ/W9SeOrLdy1bi3
nUE3EDq+Y6UU+qn9E8kJSpS9FcB1ylTIXqoaoiO9+V2g8n1Zdhk4GO0yKBu7rtF9dgg2GMU64VYO
PqGKSAKr4YtItexsMjypUK3uCS4NMbtgM/VUNt7lZEvCA54e41A/BV2Ao7dufljldGuz4hkKPYxE
sRvwO/Tla24Bav2QHMe+qfrPoVE++q5VWW50r+lU7DWiaLwSxu/WJm9x0zO6rOh7jECYfgbWoSKw
cFsawCbqKUJ0Nl2ccMDQ0UtecqwB4UPqott7jFHI8/RqtaZGuxbuqK+zThg0h51djjSiKbxYTey0
UiLO6kHQL5Y3aWHdahfyLJBUEXsWPAQNPn4Gl3UZ3sb5ZwtL7VZ2zyQ3+HpvPeszYvnBuWuTAV+2
PX2bHVxpJg9hnnYoMi3F0FgFXEtlX3JqD1tnCh0GOnLYihD+8aC/C/hiiV78kHZzjuIF4k5apWid
cXskvTwHTo8LC0Zg5p6bPPmll619DUs5e2gFj2nd5nvXSt8SUuF8cyneHQ2hwqDLjZmhvg6Npjg4
Fr14M/S+vVARJyMYjlzqn5zUZCCjjIf+Dc4hA7XXqcuYLC8JCdpePGQFSpYaRK4YX2bzPa0inNdl
+WIRN9GH4q2SZsmso/hW57Zvt/qP8Imov2Ffz4jyV4u9hsJpp3pHblFgQxcjYhD5tKb5qCB2/ZMw
iEdlm7uqLWhKWe1xiOSoAxoVvXBMEr5ed+dZvIBt6hBDasW2liPBw1x7fpgyfRx0tr9NRIC4QrxB
KxtHNlqlfKqfHcXM1s30dy6kdUd/M4R87tLyljMoSzKXlnkhaJ4BZJjUuyDDOleHjeupsT2QzdjA
NXBIUgjLcxot3xjXPJh2tYqZSG1AjuilNJ8I7IZ318DD6fZI29gdbJLoIVJscektUUpi8GvDc50G
47UywnBLIdpoM9RmWiicW/WmBBnCyyXKc44tHqbxmWYz6IyPaTYqrmK07VFCCx/ktunZo3ifFQS4
YJhIrhTDw6jhe2MSHJ81s3oz4uGmi1lhtHbI0Qvzo+FgT0pnYdCIyCcDs9K+5MWV3WuUBe9Kzk+L
JSeGYNADHbkz29BGtsNMRlTFJeh3q3e8ow5/Ri/zKkpGmqKaqHvCUxOWrlfn05tUXK1IxuytXIwX
I7dAuPQQdLSIXjg0QqZcje0tDrRMREyVV9viqtOTeTb5IKwLpu2iliN5qu+6vjwz4pO4WWLPxE/J
dgVuZpX66EMewfe+rXtEbvf9CnJyrB/2MDx0OX6pupmPWojVHUURVhZkvBXSqCXKuYtJjr6PqulY
dM6p0Xytq1jnJdlFjqbE9MbSIxvedBJJOMSQFM+tfnCDkuwOljsEEDosqenuCgQ4oZPPjD2v5VA+
mYoFn9P086FNo3dHDz2B5WHz1Dnwb0PGUd4hTUPutYlh5lLZ50AGNS65iZ+hYa5k4hXK3EORBOJz
0oQfW+58mEp0J50Bj3CeLn1RJncNIXUm7thyjkdk6CTuWA04s9o34BUz7sWeC2z2NXTIPNbKGbY9
n0ME7udQu9/deObkyDja0XVLrkTUyLqJYFBqbyiyqQCThovelFeuJ/yMcGX2XSx2VgcUvsGxgqMS
vbpI2fSm7W4eimUXifqgQYAqHXmF8M3Jr7nP9jxXOzqMC/rvcLsIBFbOzCqMEO8mhqQQmmG/GUur
3E1MAKxq2rth/GSn4b09xz/yMb/n7GlZ5SwtpHbyV+TwoLdoUwrq/y5/RCpzX8W0jrDYqjaCzjmb
SN/zGGxTLAD7D/dBsbzgU3H9hYkYngzcgoQKeINRGGRGGjsU/JpfJ6A5oCv1zDjaaWfQ1LOZdyDg
F8F9ljT4OqEq8Foqvxq0+jSRB49u41AF0GhqISu8S269dZjU0CatAKhwuC4OlWhTUrSky3wk7BJl
XN5ax0oLTl25TVHisTubAs+0m9Fj49Q1ZIQmIXh6WImHeWqtnTYWD53tENsZU7xPo40+rwvPmuTL
H/9Pt1I0m2FL3oOVnoYaFtSI6cxfJuvX7NrFjimFOOd0oap9MLICUNrUNGSCI2uRVnRI+r2rhSTo
1N03J4AZlok03TkETLy2NtdtzMu4tnqsXsdNMLfWq6ui+36uymNQolvUeKy+9ozSd85oJvt6KezX
Dh0n29Ja3pU2qQBGUHaIAb6LeWL7WvTLBXnn2oHzy3EYbC49MCZFrfGOmWvWT6X/cqnp7y1HqRfh
PCM2BuIUfdMjSz/H0fRmBzlOlKh/tUhEPYMBJMmOc2aLXTAiXWC0/KDGpUxgkDjKiCgxNbRfYxug
v1lF3Vms6CYZ/hvmwar/kORmp0Axj18I3gmjRqf00H7JiKJIlviyGYd6LrcOSoq59GKCgD2ZxfNu
obRgw/Spm+zuKpAobrowwmospiSIr0JBcmuyAkyilNURBBSmNXwnqFdPTBt56rUoPi2rJF5CTAmS
chcMU3ci97D0QtFpHnXGKURfuFELLEJ0XDVHeq57xdrjlHN+rvXM2Q7SyLf6oAufEexnORdvvVs5
ZJES6Eu0D4S6M9aAh5nG01u3/ijjquPc2dOOfKx9P6DEcrt77ksDsutM0chKcalnhMigQKPqYjPG
RVfLXtbOeHSl+eD3XX2xqtU8tCTIbEfjpwki4L5bdL9jlshZ1L506ZnnAwnkVnIvYwXOrDWJ+exT
ghnCc2hFi5dV4cCIGwa2yZswGrFNzF55jjI8UkPmMluMkm+JLu4mOHxYnWA5m8Zy6sj17g0UnCT7
DYjWQi6aRcNt22v6fYgpcKzJU41RR/vM+J7KfLzTtWRvGcMtGQUti2K2Uh7Am58ri8uuyKCrj6L6
XiQWz5hi0aGw5ue2pVGxA3s5cJkeMyHnc1JTMlrI5rrZ+SpntrETENSMpYO5ON+0Od/FUUJQOEKH
ITReLfaBiFd6khiVfs++wVv60QcaR4nZMAoIM/W8lCb059ZBN2qotyJNMS+QpLDRckEClr2s+k3Y
BhPTgzlWyEWt/pAlRu2lKu4O+nSpVPR9rjBM4UdMGBHsl6S6ZBGY2sCMJZya9HuamenRGdsns8sj
4uOc7uTGEMjs9quqdkk3f5JxZu57/dL36YVO9RZNbCBmRaHdmqS4BkwVIWYwXrA74YWY9goaXxoD
rJAHBDgU0269PhVaeRGZuFkqOlRE8PpOiUV90opX2m+IYQYeXcjkVW7B0xC1HyXj/bjk4X7Oi6fe
EIOPRwRrPdHBSy62mKJwSjXRrSoYwrEtIN0yMD1ZNFds+p+zvjxGtnkqDLs7xEt9yWOqHyeD0Vji
U9gF7XKGRnJkjihw987D1moT9uDN+r34hjKQX0sV7MxcW7ZkLgO/Iuehj1OoB2j+owxg8OTOP5k8
ASVIhoqKJxOemz2i813XJPKpEQQOj0iIaeULayenBIARK5Sy1z6YDCQJFhkzuQJrkjvUEV5HRs+u
iKFgFDEumDwEDpaMF7tEiFhPM/HGbD2Dwf0Va/IsCxCFeK4Oti9neJdgRJXfh8uX5p7KnDvftstz
kdvTZh65JAE+DFlfeJOuRVt9Cazz2NWPFmg1VqhIgGfwXH1Cvp+rFE+Jwj7LrIoZybzE60KzLSzt
hHO03XJvWOFI5mMfbXoHWZAWs8IY6vYQ2M4vOVhbrZqZITD0Zwybim09X6wCEZecQs2P0bQvkUh3
QBkIy5nx4sURSvSqNE7lAPDAwiaf9ajonOB71M4gQ0u4cygua5OnAbIpxJztt1Jn+msX/YtF0Yj/
gU1atDIjU+7oxLF+8d0jKkBjp002TBGHuQouLbFhHrGfumzFb8SsqDg8x7U7mSwB/ic82CQ+HqiR
KKcs+87qTTbiBB1sa+YPZph9ihQlTMa2sbejGXUBjxzLAPbVEYLHFssvDG7yZORHMBwCweNY64+8
s98alG5I5Z2Pvobt2gpBK4Mn93FFFPZj8eFm5hcl30uUVc89YFrsUXLZSIB91lgoXHHaMdbH1O9a
WgnIfT5CKQwCHIRWpnWXqDRAhOP12qZ2sHcXtCVj/WEkDtYxNdiopi0kpesvi2D+Ps8YyQPAqCgH
0m2sB4kH0h7xyoXn+q7s2QVmsRF49lQ82vcmgfRC7OyaownTCrmGXB7UrREicqJoly+DDpAN8PIR
hTS8u7lSNmcoGwpUKJ4+4kQvZmyJxsC2ttGYNFguoMORdr+Od4lkOhIoWvUQ4sFc24GXK6s42Yle
X9yaurXVGIHivt6iKWXgyrMCoRAGdBt1X4COYBvpOBPdQD9Ejhl7QE4LepWIsVV8yJn1bpNFwTwn
PnxbcLJWiJIZToKtDrWnPkciBBicx5DGrt+CfKpw9tqDo1F2WcKzwg7XFfYjs0wV46Gfo6X9KExH
bUijj0gi59y1efwFdnR0B3ukmE4GdrPIeYxaIAjj2ukRIOPJSffOXb3uHYsVwcoYjhFKR/1jSnT/
ifHeRlF7L4pij9Luwx2VuUNpeUyWAv0dBAs/but6mzmKzfmc/4wK/WlWlOt4YL6FSdRtpTVpG5nH
VLsNntYW9tE1TRcLcRFeMVM75pdCLhiIalZgNV6vRXXFDkvXhyuwcakWeXE+aPeZVZ06k4O2cXh4
z8kkMVsvMYo7lICazq0x29N7OcXfWhPjDwrrVlp8AAPTuX4VGGVA7QkDehJ9vbB6+1b1aIgCFWNm
sE0SDBNYd/akHgP23j0NT2HwhEza5dNwUdZINR2FbAHtIkRCiJ49JtLaOapCk5zi7q0D/MxKX7ZC
RKixoHaOLrhMJcx+W6TlT4Jex4M2fHJKijskzNz5WwAN9TYHYHeNPqDnqZ6HRxuOLdAiC4GKxg5k
SAZtO8SOX4ys4hEIPPIwfG0EtpLSMX6CXe+ONjqMkfqRhr3Z9U14VSl7fuqxS8LQ2E8Tbow6ba6T
YcWsuUtGNXb/MiXFuogyw0Mcip+jMW/QahEXeywnhsdV2brnmmWdux7/nUbvmNRfLPT8gcrHMxh0
xe2U7SdmIWbAYjxBrgBQie43hDUCHIMXyOlAuiT8hsZ91y/iUGX12xRpkoUFWVWL29LiqE/bbMZt
eRwni9Io/UU8Xr/B1KKQu+n7EGnpzuxs4p8QcI316oKjDBHSOg2YHLcaubY0EfaEbbsuvCWUu0ly
CcNOHdeZMS9brz3dCvGcsJ0a4hIB8sQ0aQmTJxUKxAQaB27CsodqbC2kYyRURDLNe0HSewIuQ/Q4
RjvuDddhahkCX9qUhvuTydPI8Jqa+zB3Kt9OrXsLx+DGPtPEnT54wBoQgGt03Oyn22M43QydSt91
NMQ7WIoDxKo8ArMvBWs7yZbYH2CXYS0Qvmmus70QlybPM91WyXm00SCZOeEO1VAcErM6wXV2d7ak
kXWCk1XzoGndZPLCcZ0WdOKbVbkgsuqJ0RssGy/KmVavjy9zMsptgsV/P/T4ZePOHU8cEYfckCu4
mJt1GgqbAyM+qJ643WHJ7xmFHjCCvRgTczQtau+a0F4uDnmgpdAfHYMToNLamxNAj36NGvD6CNVO
8Bh+cCuuIoWSaUTFTc7IGv37+Mbhm7cpRurgrWMkf45z7ACI7X4J5Z6mqb2ru3jaQTG4A5bGkkoh
S5MVSwKYrsoAkk7/8VJB6jj1k4i2Y8zmekLDsbTGo9X+cODpHiuTx1BmMDKNhRbswuTeVbqGlLtq
N+hZ+LzZST/kKTWTY0wXcJA000BkkC6LR9tMLd49oCdBNdLTue5W6UPlCc+u1BvgZwqtAAkLZUI4
nMrQ4dFIZy4janTHKA5jk35MdOw4URoKHkZ2Wa+hwMcUtrWD+SupdeJLe3QWjvjlME3c5L2KtsVY
PPeCeGb06QyeKwF7KirifTwGNWWDxvku2lublN1RxB1DduKkMzP8nnMIn8OgvSmrr7kzIpeOPJq3
45KxJVvCn4Gdp7tRWM5JC1+KAefKkFS/UJjIN2EqLALAtJVAEVXgRpWtvs9adtJGPT3HKcJDxij4
2PJwCxRmuVYmc8ak4D6wg7sKdvZGH/v+UhS2tWHkTFk93erGJFzJWvC7k4Ec9w/SGJN7hYlTx6F4
nbuex4vGJTeYTX+qiJ10KyiQEHovkcPUEo/ym1zelmGSHzVE4BrPWwCLDjcR5z0YIdLF2kc3E+F9
7tiFhyeT7qNVp65gTjdGc0KwySM/jV8Msv6uYsEdbcXLDp4YrZbFj2nkEJN4XyDlTMN8VdZE4+Q2
s5fauKskZGwzrA5oafhsapY/QYZUFa+D1L6aAklNZyYDoX4SVosJpj2NKulDG0pvRFO9h2kmDwkr
s7uqerD0IrvKbPqZDfOyY8jG+mA4jBMfCRPBU+zeolCMB1FPF0OfqqOKb5o9fTG0GJ44gDO/D4zE
N2cugnndNkFNde86+Tq2Up1Hs/qi4w89U7RHrRwTHx+ouk22gTqljagrC9Ffi5INf87yxO/KJb/j
qBs3eo1Uo7LsM16TFm9MteNCf2Zzqn80ffXEXc3HET9FJR4/UHJQg1N8CXJiWNXomjhpRogRNuJi
cznpui6nsSMx2xbslColvmzgZ5HtHLtMOCep0OKQzTlenao2t6EcxfkP0nwkLzXYzEKVxUlW+bad
nR2kFfbGcU317Kzgmj45DvGMdISolrkjChSFcjJFHwIB20ATKpV8AE3H4L1xnofy2QJ1FACG2nQt
vtA5XPw47O+1YfiO6v2HsBf++ireMeXqj11770m+piF1uODSNsc3NwaOK1Pnh9HmO/455mUFE4e5
qUb4F/cdSVm5zSzAHcmannsevjwjz4V1l7YdqSIpJ2vA73h5H72gPz2Y7fiTWGqC0DUOJbdc4wXx
1c6jhnGSWZsT9e12ZG1cj7fawBGsGdZjXPcXyoXXX6idvsUIvytEhb1Zo2Q2g2shyP8aSkp+8xal
7kte1XjhzOWZ8JNDbahDQlrANmKIXbjR19Qp2FHwfeKA7QwfBUAgTCdB9N4V9f5/zyh9LnP+9x8B
pf9vGNP9z3IlfLa/f6v/HxGlFmF0//cMk+tH08UFH9pfZZgY69/97xAT/R/KJQ8ZSqnhugJP3f+w
So1/COGg9XCUCaDWUvzRf4eYmP9wANRYrjCFMB1Lwkv97xAT8x/ScVjv8uhyLdsy5f+GVGr8W8Se
Ya8RKy6ngZD8g79hcl2ryzQegYUnaEregYYHBloj7kTq75meBjdTCUz0X96rv+B5ry//X+iolgVy
UXfhOFumLdeg5t/oqGmFslzTnIK9+Ws/vyh25eBhzJQwqPQ94jgl3AdsnCxequwS2aBXtK9rklcs
nlGf+AG3pGAaHZs/2/wFbJ0bP7nDhxkAtN7U6jC3zz39k1W/MNEAWvnTib7bRvw3kaPmGr34P4zX
f/4UhmG4lPWuAeb1N8ar1OeIzqDwOJD9Ao+hCxffYR6gX9CW+oGh7/o2vDnramB0fGv51rJMmyqc
Y0Q2lbFXs9mp3O8qQGLrlDsNr83AhEmYFeSZUwQts6xhH3yK5MOKY18iYq8VpGvJRhyxgIYiEBI0
/TnG24Ei5jH9ZAeKLfW1JDTLRB4tmfb958/uz2Dbf/7Qjq24BKW0WCr8+YeO28wK85qndM82LI5p
DdBjkn/m5+rXCLY/DxiDh9buP/+rYr0Of3uveYd1R0rH0qXt/HbFRNYUB3EvC8+CZ8dcYbaIxHMP
ZsDkZiL8i8wNrT/luYKpnuwK3EZubfhIqNHWaiT0rSz4r7F/Zrh2MC+KWB50woV9J9TCFPzDwm++
Fi3/+VX/1XXOq+buBlWMJMNacf5/ogBTI9iGXrBt3oXAgDtU05SzkwNw2v7Vot3vWpKSowdcODhV
UTCb7BBeZflmlkDC9Y+BxFoDUeRwi8nY6mcM3y8dw3/pRwY5eka3LXGIaExrZzv32gYKwXO8wOSo
mrNsgr+54v8Cqs2rFaallOILQ6o//zwUo9OkMoMWhF1cSIs612w9C3zhMyOYkmIuEnuSMw6dsLFy
Dhc43632NRWvlJ+geXeNpR8W9qrlNB7+83v9VyfZn17bbxfmWNpjr7c4x3vxvERUc2xUF9ZrZApt
gyXy8+baISbX6bD/5l/+dzL9n94VtZ6x//Ipt7ysKAj5lCWfAcMWr1niTac3ezp3B1U+743MqTUo
L/A3/Q0X31ivoX+7M/7nM1G/odj1ZGiyDgGQl1ZgTFvsIPlNFE96I303/UiBSGEfwQaHfKmOsYBG
f/MCxHrr/dsLkAaNrE2F7Li/HYPwRKNcr3jjZTduRkwimoOGkU0RuzdszL5ZovVnE17gu60CQB+o
iwIq8U69lxA+MrRlwz2Oh/X10SyQ9he/UUZVCNkaRbiQuXhiDP/uQ/uLR5ChSzLALNtWQti/fWhD
r2HGs4YCvQWmncTdEUa/v2pMGFgssJFYDjn7D0gWh9zB3tHi5ALQHIwn7EJ/8w7+8aD4/R2UUqFa
lbbpAA//8wXUUxhmztwxDCErxeZd6EcaO1zu+soJZhyxy5I3DYFB1aIzvA+m6O9u7L86Xmm/TQMG
unSV89u7Id0OVi8WJy/ljg1Sez+UULCD5i5Ck1Utl2RJbk2UPmFbvxZBftFAMzYaXg/mAEG0J2l2
VznRj7+5sf7q0nYtIO+67Rg2w/w/vy+1VqTVKBkS5RYM3Gg84hRB/tHsdGVdcRzsKqM8gzTYECnD
OqF+MBP7b5IOjL+6uf/lNfyRhPAvN3c4jG1DYBIFkghPFTYNwbuSpulrGxYH9oH3ZEJs87w+9+mz
Vgx/d6qh5P/324sKSVA7Ugs6FIN/fhMCgrhDJp+MlScXunGD3YF9Edy1gY9hkmc7MnZDk2/Z4mFU
yLw17yJewl040YzNHQpyeXVV9j0ejR2SsRhbGM42OkyxFfAlEEBPmQfLmbSvmKkkrluaM4Utr0Yf
0zNw5Y+spNmTeON1s4WUwLgUybBnmARLAH0bx75BSpWzPE7ohVEDHCsA0JBZDz39raLM22In9nSF
kGdIDwYMyoHtcQHKB4rLsWDP18DeNpfotuq0S2USH86Yjn+rHhqv0SPCxxu2qZide4TqAx2s1Hdx
xYljBn4D1F5nGl22+m7NbUVVfGhBvtrOU7AgiB2JjGawWKHIMNCk4ojx2Lt7ut7th3ZPMhu7X3ic
bv0Yo2NCXOF3CngMweW2k3qz9pOpxpa/cTKM/MCsZ2MaaJdCMshYN1rSW9+rKLogEtTTr8rOYPYn
DwictibfXlvsI4usHXM7gkxBRLJpCEZqQ/E+dUy95xgUIJ+LeCdQlcCS0kfyyPaOAQvSUjwGsKMA
yjNKfp2naxO9LylYInZOyZwflHjpCe7SXeUFyXuNphOcD4G8GjhKSPcuSpDa2I5wV8KZabRkRRjx
2E7JDZ4Kv9Xzc7ig1InGXeQMR9tK9g6P8jUycJ7z7+jCXJ1CIvemAedy8jqPRyNE+l2aXjdCWuCM
Dpgu2lXtuzzaySXxxYyYBmt2s74Wznby0Pz1XV1JAxVcyLwTmO7EZsyQJOdbZhCwcIi9yb8A/B3i
o/pWTbgHRXllJPod+e2zgVBjEiHqnOl8rdgfBTrubqPdutmynfTqFFCJQLP3ypn3zn6byA7sFxuc
ECboH9Zjz8Iyit6MPuaHfgygGSDA8QLJmlVvcH5RTCaIUI3wEBjDiWXOLuzj7UApKJwRMMIdIsVt
MHN5G2c1qAPTT9bhO5UT+wzUsSEfB7Cvm95s+9lhnxxWgCrYeYMpyAsehTF0FtxJhM/GUIqFcS5h
9SEzj5BTrA9DhS6vnG8FbJCxYltgPNc1A2gulYYaO8JJbiik+SI6hPVzhYJf6wHkTcSY2Y/N+GaR
9FW7kY9ga2MReJQyYi+JvoaA40eAISZXbE0x+l1R+ZIqsWMSaHXGriOIJlEw8rtiM7AGVMVbPT+g
aQa0v4lmDLmti0Jd+Bq2RgjWE7KTSjpMbV9aZ9ihhCPKMcD1yORp+GiYuthwbrY4On2zcbadpOIg
DI38hk2TfdD/svhgM8BY1KlXAt3NwojNJxlysQTZqeIujJHpS7YaNZ+PAFEe1SNGBkaVxPPoieAy
v6DI450HRtCbfhpJhjnhDpImDRPEcwyAtYZb+6upx83CX8iYJhvOV4WiQrJCTKGp849BzOjkO9eD
lxkvncROuuTbejCBh4YbCdZsAgfYI+Tqw3sdSuD6Xgf7jtWdYERYdNQCoNn64Ieh8S2oLyND7pmF
HdxeeQMvbLLHUx4ZHhFc3pD+F3Vnsh03kqXpd+k94hgM86IW7bOTzpkSJW1wJEUI8zzj6esDMyOT
QhLufVibrlWkdFIwt+ma2b3/kO2RZN0YVbYr2mbnIO8X2tambK1NYDJ+/VVHytbt6KrWo7ihQkrD
gXL4JSIJmgRPDBlvWiKaUpPuTKODUX/HN/tKs7W9N0pM43X8lNF9EZj0hWIDt3rjEz+qulrXAEVj
lEwzm3o299AB1KCft9c2Bct6EqUCgwvreBsl0QQLRrX2xs8sBAUwIkf0QAluUYXEyO25IjWIYkSg
fzbcJwugH4phK9fQV0hkrvwe7VdX26sKuuU43mWl82mU1rrTfjjGBtTqLkjsQ6papyzcl+1OKYP7
flR2kwslGJf12AH2bjDE87N9w66xy+wmsLoteAu+lR/xP4C+CB9SPYCOwqQpPeqYTOXRpkC2P60g
FTOgZl4iOx/wDmmupS5AVVFMH4PN0CWnjkcqmP19DTQA7vUBIcx1LkqYRJPPMVIWLSr8rJEGB0BU
3t2XHWSzLqf32wJdwaogKTx+QqcRgYrkWHcZkAMbgCL1HwwfCvks5L4Nkt0gsXTWoy3gim1VBvsC
lZYmNnYZeD6eJmCzHrTc40BCVs/b11TrU0V9Id2/TaNm7yrQkFPlIDPUWYNyH3jgZEN5JV33oI4b
vUJRqZW7XJ4KQhHa73uJDmUXiqcc1GzFIjbH/knxqcSP9zk6P1rsboGZbuxYvUbt9hho1wZ0mIZj
0om0a8VwD22nXZWlflNR2Iq6GOijthkRi6kGsZuOYZJPVzHa27ryUkGf1DjQplMZr+9rFUU2j0GP
IuMaL96rNFOvW9IsqWtsGrzjSjU6QD276iy8QRAVlmhE+kK7SsZyrwX1HoOsLbsOohs/nJuFyo1g
+juPjOh0Ygh++RQjAXMiDhwddBu+DXIOhMyKt+XrP2+8oxDaqaKpEA2d6SBKhbw2G4H7d7KZDpzM
wsOMKAGzd23/kry+C3s73Za4RDUFZQs0RdJ9UbwkWrnuplMqH58ozR90g+NJKofpdtMhaVUopxpc
aRqrp+JbnVMoRMS7wc5UQduup8g+KZ2qGlSsWuzABG9zKIYmGnkNNULbuSFBs5usdn1H7ELDuYtr
565prbumVu7U0t16wTeRcyHiouW1wb7b+MI8SqmeEtiAKP0dyOtD/I4ekEQ41J15jCP/wYRHMv05
ULVNR3mx051nqfqnwDkaRQyUF/lt8B2NFNeeT6ly0G6skpO5pOTYb5HR2xqDuyW38i3qMHtX9NvE
848tzJi+/9PL9YcitbYVfLWKdeIDBwrVk9vW+9e0D79puiSpdrGHVowKyvBSt9ZR9gq78kmRqDRx
8Yiyz3oMPFwxjhhRPKiIX5tGulHVam+r9d5k3frAQ11wrVln3LaV/ZzZ2bNnxKeh1m5KlxqAFR+4
Ve5kAcWOJaFpVJCdCWnrHvqKqxDbdUL1a4Z1IqO65mF3avX2ySvBv1kqgEwFGGkJthnI8K1OdqLg
firQbiuy6DBd/MhYTPrA2g0LD4cAQiaClNMBbJLh8lSuLRVjXrzIkFgQNnIVt38F3HwhQVxRR9+r
pEqPGmCQTiY4Kmhxuyd/dlN3oXLok87axAYyud4X9Mrhxduo6FA7NVsUeD0a36HOewVE5peWcwdV
xAuvwWOQm9uhUJAJcO/sMP6L9/d1Y4qfteqcpAevkzRiVPa3VdDj11I9VlH/BAd2IxNYLmOPghQc
K+nfhQAig0H8TJXxW+eXjzoWxjhMIvurXcspU5Z0J0zJnmqEeVCQsrCTw1wzsbyNMnZAsgb9RCbw
p+am7Yba5+e6zK457cD8aWshsa6mcQx52m+FUBEPLB57q9gMza9Q8+6tyr3VJ6XU8ZsMxUusmrdt
kD+KovjkYehi59ops+WVFf4Idex23OFJE7xdLAmTEmksF8BZ5euf9VJZa0n0ACfxsxDMpNV80crx
ySzhJ3Rp9HUQk+gdZhwBYgMUW9DM028yg+cG+xOswUFtAb/j+sJZWvBS9Ck6p6XYmUb0MEYsV1Xh
cOclxYKqpXZVJ9aV8ABml8E3GHKN8xwyOzhTnlA3PuYsU8cdKIWXHP7e+NILHWcmcr7Y4aJgeZ0o
4saeMDJC3BQKrAa35y6PnB+dy7DNBRCEvlq5zVrz2LJjm+nup0YTw2FrsFgcfhIJHZC4GxPiTIfa
Qp/0m8H8BMdfFlcV0j6Wij6F8oLbIe+9nVp8Q75oEwOG8rXyGp7+/gD2+MGsk699KY5Kvx+D9KBW
JOlcbmZwfpR6U/k/0ADZ6vWv1mvW1NxJmQUb19uSp2KIOGoG4mO+G4zgocujwxRC3AHIbZVWHNls
/wHBDXCmPcKZNUObfEOME0q+QHq12U8tmQF3Xt6GU5Dyx58oJ+8ifElUsYGTvqsx3eKw07QrI8Ob
09WuptCdJAijsmV8iXofWPWQN0JoHNuIvBrPiukFNR1C0+V5oG79+kjjv5LIElFypPObxFF30zla
KvJmTJp9g2HtdByGxbjOmmqvEYEAfu3lqN9EqvtcK1wKEVhq8VBTohJOGlJWqNKQSd0Z4AnRvMqF
c9dnztHijl8pvLI4nh3tQcOwLZPGraYhusCl1dZBUddgb8C9+3mNHAXxKk8OtiV2KZI5rkC7rJIb
cPLyqkMmKR65GhsCrWbYh5q342xdqUV0UEZEN39ND9fpBEWTBJWieo9A+KnlTWWXTLSx7Sz+yD8G
U32lE/WmJ/6Y8erkmReAvI17sctz5VkG5WPZPzRddsBD59lBXg97xAF+XX1Q7EezMK5GUFyYyu/T
lv+BTthRWm2BVUiWb7w8YJG5JxO2FrJgfv5p+kmojx6skoOZEwRy7tckhNUbkPXlttVLdT1q/Jdn
fJMT8S2kOklNjFmxjX0OIF7Jo8Uo6TsPgF5RkSBUXXRWUKRlaqeEhGDz5ygMeyUvSASYphemwWqa
nvRZjtHQFOuoZTv6P/4/HjRLR7OPUF/3nbSOpqXdKBHWCIgupTrkbe4eXk2imgzBVJyBpYZEO+Lv
XoVEO/pJmJ0OSISzUYECX+u5jUDA5Lvi3lH9P+WSo9tUDk2irOv0E/mVo5pr1yWqC7bLLceAcjJp
xiNsUAMKwy3u2P1ghXFF2nowCISp3SC/RB6UmwJ7BXuea4D7R21glqacDh8yXfWa47CBu8l2txAk
HqL4AdX7b9MqUhHG8y3jaAAZnH6RpbhbaIZ7jJolvI76V26HvGmbTacfFfIwfhVMr0l31DYO8qtR
dIcw2GoawoDn3bSbQmaq4QY+2VRxOu59EkeKgtJOQvKApM90nAglRj8YbqzBbijEbrq1wnHmsU8+
lw0O3A7VQJJC7Dw8m5ASS8gAgdXkG683WfIeLW+8GHDJmJx0X+ymjVgCbEwRQE9aA3zx8G36O7bH
Vqn0K8sMHzTrPkSruML+L5ZA/ZJJd2HSAAIeyC+cxqFCRFm48mpaSzzbOT6cbU1vYMJ9Bv6zj6aU
HFwILoLInH+gKv7/VvL+n9TO/78si5N+PFMWh+VW/VWW3+vfvDsN/tHf9XD5B5UCVSCY60gBT1H/
dz1c/iF1VRKobF23pGmQCf27Hm7+YUvNsqigEVFVaZMJrjgt/P/6P6r5h4ksn+kYAEMolOO0+Wqe
inHp/T9y7HieYq367z//5jRtTtWKt7l427FULGFNzXIszRLOlJN+k++tzNinlhH1G0yX7ygyb4oe
uBZGyYqPEiYhvc79XW9CMBxxT2w+16pCwUPfx76NmukaSTJKdoiS7ZAFPVgtCPHhRXfg63fVXZJ1
t3o4mcrl111RXeceJ+wIP1z+wCBj3VrVMQuzG5BcGyUubltqu3DAjhbxS4/abTCBqwd7G5IJGP6M
jXJfhdpOrfqXoTKuYh7XI7idwPyKHOyqtKtjIMujP8KWdFFcE/5VNULwbFT/0IBwxo4tglEtegP5
km5CLW1jQGk2lxjbe0yxr8gt71du3fgKnAY5eF9ywJUkaEL+Xwo680Z7PXg4E7f1cSIcIL4wkBqA
RjOM+pWZo8ffEOjCuwFKVV/xzsDKABes4ygPooNPrN+YabWRQ7g2Yojpin9UO6zii+suBHMuu9sW
dT1tMiODPxSNf04vodwE6ZM3nC7tLqDqrork5FeIflfWpyhRXiaQZcpdq0/jB9Mxn5xeee6k8wna
+H7SLw90C9uUcot4xgGNsZuo7X5C4IX4RkacnJjVOSfd+mUn3db06EURPgRx9M1IqpUrUUjV5BeN
p0YDxLwPEOCJ6juldx5LJXwoamVnJ+V3mSYPQ9bfpjbwqQrxS8IulV5kf4NHiG8IiCbBVwXrP7Wo
Plu+8gxIHZOJAdma7ul1801x4d/L+R/LG+rAUHJdq2d//B9ZB//mSPy/CbxDEWc5SP3f0ptcitO/
fotR/JO/7YW1P0yDKGMD5XSox024j3/aC1vaHxPkRqJTbBHT/hmdFKkC8kEkVwClMQHTSILGP8OT
Ymp/aI6YquWGpoGZoH47i0fn4tPvxSAa0l8L78YUtd5EJb3zksy0RvSeVURLLExZvbG4Ql5jI3VK
qW+G459B8W0QpH9vQuC/G5mFPoxb1cEOkchURUUGOSKZgzzH+W8vdWBWpR4abUSNXbe2ddPuGtH8
skW7Nc3w1BTm9nwTSz9/VsPE96IaUcGbEssRT6aCSuaApMzm/NeZ5vcGR5/VIlFccDBl8WPqTeZV
33RXap4cAzvYfezzM2QFrmG+puN8gcGThxqW/zPBzws85Pjt/Penn/nv4+1fc6vPcF5W0RWdGWPz
6EmqOb4VPHCU7vIgvDer7NHTB/iHFU8C11Zuz7e4MB1zjBfJyqhKXANt0U5FdKnL65+Bo3HXPP/5
pfmY/v7NjsgyvW201oaAj+ZEgZAsKiuATUukxs43MI38eyM29etNA1XQFJkSufx+t7suu74mb6gk
4EFVkGqa+sWoKpQX40t4jqXmZjs8HjTR9brhb9kQ+0RXP9uaNZBPNlFr1apPhVL6cMkqcWE5L+xH
fbbXVbXJ9LzS/W0UV0a1qrBlcHZeEFBejKPK+suG6FGuz4/kUlvzva9juYIRMyL+LrYyIY5wbTZZ
J+v+WoKmPp5vZWmFz7Z/XXae0iiajwTMd6gjnulQfkJC1gm3PY9DW8XLq7zU2MLi1mbRoDFkkowD
s+XwIApNwM0jxIgL47X08VksMNq2aXtKfttMdLdx1P1VjIp5YVUvfXsWB8rERkTLg60GuA+N3jKz
DiiYNL/Oz8HCptSmFfBmz8QG1VI06ZnpyLkBNIVyQfKU9u7V+c//jlb5VxB7hdu9+TwyJUXqj3ze
KbiE1QZ7ssSmw7SCm1DmSJk1Zn9hDhbWrDaN35umsqrykkhH6V+LvOa6cJq/LK37gi8Xd88K9tH5
Di3NxmzTQ/4oB2FSkzXtBHVqjYw8WnWfzn98qQuzLV7heRNWXUIXLEF9O/b8iDyPr2AsgTWt+Yjy
RZZcmJmliZ9tcSQbcC+o4nBrmeqJ+9GNjbgdFhTne7L09dnWVssy6B2Nr2t1fxVl1ae003+Ucf98
/vMLAyXnm7kvNSWG4/v6+Uag126V3q/OBqxr+4gVf6yV2a52ayMuqkrg6uEJUn2kMjiR0Wtt/W+5
LrYfa2S2veO6Q7FxjCzkh1xU7/w6eMzTEC3RIkkORXtxRhYW7ism8M328J2oc8hM2RSP6qPrpjHi
KEl9oRML21xOy+DNx+tGw/Mh7qydMjzZFHNT7aDZ1Zo653rAzeH8SC01MvXsTSNFS0490gMwMo55
7fe4GiQV4AyentIZKP7kTXdh4pdamm1yAZgG0/vY3DmpXiMQTHVUpiF0N9Q5tuOICnFcifFwvltL
EzPb9D7EdJc8PzprbnUl4spcWTHs4fMfX9iHcrbL4URrRtk65k5q2Y8kQN0+8LB+dF7Of37pt8+2
eVurjTQTC73O2sGmWDmBdPjxoU/PkYSdZweuJytz5w0edmV9f4/v5Kfz314IH+psY6tYkLiOGTrb
VH9USCtMFUd09yX6a+cbWBgXdVpYb5aqEesh1kDoLiN31JgPAQYbLVS4NIIU+aEWxGyJVpqOomNj
WNshtW6NksK5MM2H899eWP5itiJlYdai6XnZmIiIZV6JlgNICv/Ocp+K7GOrXswWpoKLFHYB/H6/
R+Tc7ID6XHoGLKx5MVuUUd1XaDPF9tZqZfM4ZEipODYoIBxRm/35EXq/CeHMzh9yV0ZpGr69RYsN
JkPxNLrJU2MVxcdmlwzpb+unokQ26DUnj06VZK+1CuA/u0s+FhTUqVdvVmcGAUENFGnufM1CCkX3
zergNYWBMgdC3OJDrYhXLs6bVoIstaSj8ZocDOdHPGmcRwARkV4NdKP+UBuqOjsSsJrVyW2aTLU5
bhCH3PVsMAywL3x+YSPM6UKoTHgxVFCTjK3ob8vSxR0HJc61GVGTs4ceDJDW1M/n19TCa+iVNfBm
vDz8duNK43jDh/pU4s1plhgPuEX5Q6TqE7SofRGXV0Nn7s63t9S52Q4cgxbxnFExdsmQuPXabzvd
u6lREUYuIbOQzlXwJnU+hQ7mCx/cNrO4i249i9iHWOVOCd8gQRLbuw6QQ76wbd6P66Bof1/YIxwo
MygStg0J5s4cvloNENqsRW2vu9SHGXvl7ycNcKXfG5FpB+/bohOpN9z6qKPBmvBWFla2CPsZXx3X
+DTa0cnq1CtTGS5l496POOrrr3mzOmLI16prS2s7eXqIQlkFsr9uu+Hm/GJ4f+T+gyMW5VpmYJRr
bcugRWZfwwY7Rr510yhtdTvirPmxRSdmK0DXbS63gnai+D5FOtMV2aNmvWSJ+qQBCz3fmYWxErNl
gNC1PiYKZws2WlRxwJG19n1dh5ei84wF8vcSUMU0im8mwy9iVbUqGsDcrAMM3FyX2kCxO76zoaJT
drgyUJh1wUIMTYamBiKidu7/0MJLZIOlHs4iuOFpZYoPAD2EHNSO+GlRo7fj7kP7SBWzsGp2ZZbX
gv7ZpGHM6rMUEgm3T7F3idPz/nITzmwAI1E0QdCzh6oG0bX+U+Zkk/Qu5CvlQhfej27CmY1Q7mq1
q1WYG9sWRBQKaHraIhTUOfZa+kC+ojB6Or/a3r/rCWc2WLEc6yjVXG5LlNhKHy0tXbmQAn5/miEQ
/77OgryQQU75Ez1EvIBrHFuMX4UYtx/74fL3rzu5UUiOE2s7eq13ckw0PEWMbOHHvj47XjAfzYvM
ZVicHrGdzkq+Qkz42AKFmPz7T1djbSz6lvtXHzTXCFmAIRj2ZVZ8MklYXlhB75/HFL5/bwML8qhs
TdrwOhO0BmClJhxPvQwfwjbldEECCw0j/KSc7x8asYl3/jaq8LjMS7vG/CCJxmuk2oCvxKfzn17Y
b/YsImaFG3v5wEISEnmnPHQxMssHPBrqCPzfCGXlfDsziuPfkRG++O99MAMpW54mYFBdRZ1QL+Fu
1LVvgNp1kNUqP6DSvgJGitcgbqk742yxTuw0XhtOr34o/FPg+/03wKoB5d7SWcv7TkYLAaBwbV/M
o8xoZv/q4pzdlblG3iENYG1196XTfdgirvYUq+UXhMTx336MOn+X2uONLe5j7UJlZiEQTBCMt0vD
s+oONT9kvrCI5lAJINgR15Ij8vbFhSYWDjUwrb+3Ab4oUEwJ+1PGwVrVPTKDrosEP1IxivUVpBeq
TegXu7AH8hHOQhxlG0zR1hPA8/zqWYik9iwglanfVhWCONQDwFe6qNslyofuN8KeRSMNL3Pcifm0
V+KoV/fqDwV7+zWE+Qy8KXDV8z1YOHXmpEyTklCf4bYHgakBNob19jawomDvRD3KQ6mJQVuVOheG
a6ExaxagGi3LqhGpEXhhAZrH/SrksmsGOVhof0Op6EKfFmZl0rz4be1lZlU100sdRWcdSqnVHL0h
kvvzI/ZaaPiPoh2V+NlurRQ3H3rUEI8G+SPtXihtCf0GGlI+Yp4EFlJdp2qQT4r4nSfDmwHJalIF
vL9HFGZ6ZJ7rOxk2LZpsUZiOCMYUdpaMIGY8t+/L6xgQuy5vnDpMY4GlR4GoUD0q3Qh2BkUttFsB
FgCClT0AwxyxAtFHxYoilym/qmEylNqxH52obPSVI0Z1opXCeMCYyYRAAbFEK0BdIjoVZ/2p6vQB
wkOIEQLqPiuhY/PAKVEjo+gcQ1xiARqdH7Z3A/qEX/h9UiKJYa6Kyukxbo3xOnI2igk50cvd/Ihh
7aVr5mtG4L3JmeLRm4uuDZstKYYsOnYlmk/WrhtL588kg3C19VH/Rv8n7w3kO2AgVtVnRknATAM2
00P3ayTsjL07FnLtqtJD7DEzlNLbjWqs9HdmyS3sQrbt/ScZozELj1ZVDq0nDR/pJgsdtHqvohAG
L26TlM9CjvsBWTOeASEQ7PPD/+7Wo8FZrHQHM0MNRPeOSH+izGQZEOStro62owGY0UKg5TQI3f7I
DkSYYnbbabLQxQihtbZxkHxX9WKfNPqF7Tdt4ncmeB5DhNoP9ggPbhskqNP6dmZijmJcJ11dQCAb
cFVJggeyHZvz47Y4U7M4HDUFRoFN5R9NB+UR0t6bDhRoh7evY+Q4FnTuCdYwDmbDLqvHC62+e3oy
W7PxE57iBLBL/eOQw2tqJ7sM1x543Ab2pYL5a8bpnYGc3xZJUvcJLDf/GDr6CSO7Oys115gG7XsD
yae8wPpEfyo760HWeBB3uC36XXeb8l9PDBfWyUI/5xfINlLrvAjKeNta8P8Q+cAwYoBe0+LIc2Hh
v3sYsBSnDfEmIFg9+Baia7zNtPpHaiAfIXTl8fziWNhU83ubUgAysJoq3hph0q5QeD91Le7vhsIC
ARNufAh1RB9mQU2WVpSFTk4fMmwteFOpHRfh2L9w116Yhfl5CebVrfOGK3AisdVou7XjP7D+tucH
aenrswnQVaqEyF2QByqhWevf0uzekrvz316YgFddgzeTW/ij0fZYv4IFaH+5iGS2lnbo4IxkWb6u
neRwvpmFNTTB8t6uITeXGCPZI/fzsrobS21ni0tXooVj0ZqafNMD34Wyi6+bhYHtZDTgmde1CP7a
yCz9cv63L8XLWeDvdFVv3FqztllgVY+2DpQ4Y/3sVJyV92RM8ArHu/ukqcp44XBbGq3ZSW83cUaQ
Fhy4PA0xf5H4+gbdpaNlYTm9YqvfDFgxDHogJBKPGhRbL22vHAmrzPGtD6FXwO/Ofn5sB2rXJDH4
kljiWeTVnyvPsS+spKVfPztN/LQuSV6Dr/QT0y2+UHMbCkS286ErP1fZUCaXcgFLkzBrCLOdtMIi
kGobUPO9LmHGVLprXZjihW7M1YhsO0LlIGdDFB4I88Y+lKiar6Epetvzq/bdVAaTMHspuI5ToRdM
pkfTG2Vv6aYHVtoE0hz9HNX8W+U21vWoK9yZ8Se+cBgtDNlceAr0m1dpOes24qFydIcaRk9W6RdC
1dLXZ2Gw6rIEniVBFmXMQyPio9+3F4AxC1HQnGLLmy2hZk3QWSmz0cIeTAUkwM9Dt0U7FsKd8bFj
1JxWwts23BTm02S/3rh2/aPoAfhEdRh9sAfToL35umyEEQ4CtXIYSRhVKvHWBjmxTzoPWROYwRAd
LiElFpbuXJOpHKuyHXwMIoakmUzuw8/omMNei3+eX7kL3zdmKxeScOB7BeGjHH04DJMYfjhmGIAl
D+cbWFhIxhTo34wVEjyjOTaJi0VLrH1FFcfDr71GfO7851+BFu/cC43ZQtXqrodVJdwDepINeuow
Eiof8dY23HFJWFsoDcDoQtkD569yHWg/E3QOorF8KREz8dAG050YtQn0Enr9xgi0ryaOmagjn/95
7/beEvMTHyt3zZftVPYp+mqjlube1DX7wiLXpkPxP/rO12ervMwDH/tooqbxpDyNP4Pv8TPaJ6th
Gx+9R/UU7soDyhN7Gl4D81iHq3TVr7uNtU8/dzuxU9e41qzRUt5/rLOzbWFgAosJJT9n7DD3RHob
01R9sDfnv/7+04beTqPwZiW1AXxWdUpxBuoDZMFNZ/SA0XA8i8VtVNxBw0kmvv2Fo+/dmw6tzc5V
I0OENBm56Wit8ykZWgQtSvcL726Mwks9uzCF7x4ctDI79+oy7OoypRUpOFhNI7lxVP2Ya0ygIx5S
1UAvhTU6JGN6YcMsrcjZW03XQf8mIxcs1zTr7+WY9F/RaY3iC59fGLb5SZhkoyKUUccoO/BIXw5K
tfFH6Bit1T9jxvf9/FpYGLb52Yd6XYFwdR2iyaOd3IzTFiITSmHbENFL2aJgZOko11zYxO8eWJYw
ZyGGokET1VkRbqsqgtFbGI96P3yvmvFgoQFl+4p5YfAW5mZ+MhrAv+tCpSEXx8JQ7/IVzreXCnZL
+ef5mShxXc7Hsmd7DkhfZ7tkPOrBdYcrgB0f4cbh1/VFjEcJH6FG5srCdPj8bC2N3ywuuPjsqHgZ
YU3SaI/Ia9/5cX8L3w0p/uxo26i+nm/n3bOMedJ+DxCxCNoxRWh+G0lUW5yhDPdBFLfAYux8+7Em
ZlGha5APa032qxFDzEYtx02Co+/99bGvz6KBNfhWp5t9tOWW2KyQAcKvLK2/dyKyL/z+d59XDNFs
92OkUPXJVFuJLf8Kela063X9SdTjJ2fIv0RkpmInvXDyL4SC+dUiaKuo0jMr2lJmvRtxvhZSeNte
dx5hJVx6Xy10aH69qLsx9NGFoaQRlQmXJHxBcaTS8RsvUUhSfCy5cTNZWyHmQx+apDmJR6DbMhYp
2yi1/KPSxjtn0I5uEl4INgsdmgtf1q0Ig0pyrbfdYu8BfCk1LEzHg6r9zCL3mt1zvhsLIXR+bwJ9
MGrxtJKj+tGxH43kTh++g73fyBSliQwlp+jC62shqk0c5rfndujmrdBzWsJCEnKeZUYvSuO3H4Q6
TMTqt59vZNmFvkP5pNXNVRN8sQtMp5SaakZ/YdMs3TyMWQALSoEFMlzsrZreJM5zkAKrybkGGLta
jbYhPNr8hLHLheaWxmsWxpwKWVOLI3mrVSGGu37a3PiibT+G3vwPAWZncl8aGiME2FoGz3GdS33T
UF65a03Vu5CiW9r6s0CWYLCbpbaJsJ4ZPMRu+FQOfrUdIxy6Bsy2LuzEha1izIKZqY2+cKa7hh9V
L5qp3qM5bK2jytCv6lwNHrw4+qzo4sKGWZiWOdvRLKqoGWsrxN4mkd+LAXmHtmqGC9XhhRHTpz6+
udymmm0WVgqY0+vD/aQnmfbiTyDaj7FbXIgsSx2YXWOo1Ied0WGFXdZV9m2CJ4BH8fz0/kMBBRH+
33owgKwsZELgKvT6c2Nn9yY22OjcY9jZ2c0KTdJTpjtrzL0vNDht8HdeP3O+3lhGToccG+Tf2LiV
Nrp8rvQ2vSn1C5fzpQGbreI2HHPF6xu4VcrOS4NTV4YXQuLST5+t3NiWtdDSGqqhjd+NUY5bLrS3
uCBXF2LIQgNzMl7a+GGuaoxNmiIBD3VrXybyKw/jDyXsLKHN1iswiRiJJE7BUARoemv6EeXRw/mV
tLAXtNlCNY0gJ2NG7qmxJxfq7Hvp4L+tj7fYjXUX5nbhTjqn5fk+adhAZbUqyAw47o8hJ8Xi9Hjb
hdu4v1i1mpbKO2t0Ts8bPU9Fr55mnDLd17X9LQycq8I2TwT0w9i42yYf78OIZx4K8k3Wv5wfwYWV
O6fq5YWtxYAXoDSmhQQaicBe7gUfHLrZRs+qwQwohXFDab2j1dvHbkg+6xb0jljdG8gsfqwPs6u2
VCFGmEoB+9d3+mObWrwXoOdeuJwujdBsbzuWWzimmDphiexK6+PklNTapTLs0tfn+9sxyzZ00om5
jItC6/eT0uYl9O3Cx+fcPPZan3YOYUnphxo53fLJ7spP5wd9IW7I2bY2NdVVbIth6S3kcXXbAt2V
9HiFdW504dRe+vmz3W3h2lm1FRlHsB7PofR3g0LO7vzPX4gccw4egJUqrWPiaqtFJgpNPGoH3c/w
W0Tfzgnl5nwzC8FjzsYTEoFo7hu8pPUB+IkiT1Ujv+t2cayz8Blpr4/BU+U0hG8vBVSwQzUme1gp
wR1+jys7QfIrvCSwsDQTs40c4zOYFBaSMYampGhgVcUqKy4xR5amYrZ98TFPijQkBJluPTT4dfaY
G/rN0LurUClNtBVsrDMuzPtST2a7uXG6vjQy9psbjtVLUJjKTZU0or7w+aW+zLZzwkUSfgrLqrK0
7qYI1OskSprdoHUvfeFdWFQLD7I5Hy/zBsNMc94xAazL0JeHJi2+BE3wGcm6PTxvxFl5CA7B8fwa
fj9xDt15ttUbXaH6LACHCOO6MrBWiXMEecIrx/iro0TZGc+ZGFeR+xLgLSxUuMs5otBY6ah/DZP6
kuqlq8k9pGi/xF23iYsLi34pTzXn9kWJ6HKt4Wys6vGmFPWxt5qDi9tYoBxbRABFd9dOAvH6j7Du
bhVEVjPtEkRiIf7NeWGaK9LIH4EI56XxWUbNWlHKa9Ucv5wf9IXA8QoDe7OhhyzNAauZzt7Ju2Pg
dQ/RGNs7PH3HVRP56LzVlxLLSx2ZhQ623ti5ueEgqnwj0seWXOWlMVp6Dr9O3JteFH7imrqjOfsu
/ZUm6qpCVZ6caPugxb/68Aan3NVQfKi+zTKdxZEBjj45Ed3Z4/0crlTDu8W/d/ex6ZiFjSJpEeiz
6Ig6ZnjdtZsGD8ik/CoF8t/ahfW8NOez4BGH2BAZTenuvUg/VCPuzQMGkCiacIAgSWh+7AH5HyZU
Q1k3ZUUzQ14iFI/AaY/O1v1FINvCgpoTixB7gR4OQ29fanIllceiMlZDc39+Ihbi95xQ1AglKOwS
7jw2jsPK05HgT5N2uDDNS4jyOZ0IUrteqL3X7VuleNCCHJeLDbGlCifPtHtfqdZquoPttoKceaHN
peGa/v7NHkn92griqUemI0LcYElKOXrrgouD8HB+0BYOjDmJKJWB1bat0hz63OZZHW7IS1W2gwh0
tNGb/sahexiOX2jNeEVDvvOWmbOWtQKVYa8a8qPSNIa4U8ZqrMKjHwk/0I8Wh9eTMSCV9bVzsjJE
vdyS7q5G+q29zzA/7jcVHmnmD2iRdhtgNNwLfCnKXmuyVWT3OHAPShlpaGFG2L+ToqhL9yrLugDv
yd7PLdTlbCfS92gP94jZ26l/L2Ru5qva9nJ0v0qrxOortwcQ822TF+WznplKhlVtHeQryVliUfKI
c2FfjagofsM1M9EfVVkr2R7ElFdckZlM/WNZZm316JJY7p71SpHZXqU6hhCwGLoAw9scObM7Va98
+6sXIpGMkzFo+AGv37bGobLFw9tPtz2ofuu+VBPXW2PuJfO1NCDsPuRl1HcnShP6FwF+lsujHhbK
BlzTpOlpZJm5bhBFVnYSAdtonTs5LtmD5eEWgTVuN4gVuvxxnQHL8HShbUfuO1Z2SP28CZRNlDkI
Nq8t0Lr6tdUbUf2nFpoG/t2O2kW5usqQkqzIwYX+2P7Z1Dk32VWHGapl3XdZXWPXkOYlzkc7pDkq
ZqlPjbVt+4ieJma3CzSFfNtaoqde35b/Td2ZLceNLGn6VcbmeqIMW2Axm7lBbsyFSSZJSSndwJgS
iX0J7MDTzwf29HQVT/WRdVvftNm5qCNRzAQQCPdw//3/SjvMHvLIHb/rteYtbsOOUezbJjjQ0pT2
GaC8qHVfc7S8mE+RYeRIu0Mzm6b7EKatd16wSwPcGksyYzfHk/k9j9Wx9fp9posiuxsK02iHdeI5
sXsJm0a4xxQ79YEB5JCxFijj1iyBiBld0nXjauqjso3OZhaOAc68aZw1xjGeLK1yn7R2NOv0oCdc
wrTRwBxkagWuoS9GwMaLQwS2S3WAi2viBL1sj4U5RYXA87WpvL1V6GPUbxBe9ObNyjJa3H4nESrR
HC7yygX2M4pZ9Dujruox3yOOdwKgI9IDDe1nbacRGseu8awnZ3KtbEJ3D+F5PMYjSu3yxUWT2aXr
YuhmIMpgoUPvDTpOWmKMWLZBVK1nV6X6M15CeoElZZbNbO4B/sgM3hQF1GlgAT1o9W9jrGcAGIrY
7lJG8KrYkzdDN7RIrPXIGJg9MdMk0cUJgH0zD9CRQg9I/Xlyw6ydYfwm6QD+NqzM1uR2RRadO1Ig
cwLSW+dNAi5jjrIs1XF2NoSV0J4akYY9d0bblinvPIvM202pMLVrlFiheA2KSKvHg4EOop7AI+QS
bvdc12la/HIlev1+I4Mh12/cJh3HSSHBkGPk7Q2ozBtPC7ELDeykCKMaxM4cMSUwCyaQvk2W4ymI
skaSyOjY49slUAEAPrgpbQwodiQhPOT0ee6b3nqMayhtWzez0+TSh/jZTyuFLDt7EnrQyF9uNPE7
/VCaemxhz52I+ZCVXmDINccvKCErhO9ezYPOIAuXd4hYhnA+ljP9Z9PvQw1itYsTT1Zs6xqQZ0kj
InaK9q5gIWvhXuXCzs9ax+6JGZfwQsfbwp3J6PmLecoB/ASR4Gmt6VW5obWbMqzUglXuYLVwLqLa
cU+Z0bjFycBoO3+bVKKV4WvmDEMVHCamobE7dgpg4O3FLRAJmXB/hK51mzJMwrFm1scuMfpO4MbP
X3BKjVuJyTjKondjnlKZbjVrNrTnFAx12fgk4EFqXMwwAYJUgqUXErJoXsVOnjxHnaNB1vEsDGNZ
3eYiy9ZPXVGkdufDe8wrNpEw9Zgn0RK8nfUzsKephkUg+rxLdnqjVPydh9eoceOWswdte8zQZp2R
yLgmADWgelb2DtLDnRRIqcyJXyrmgIEUprNjlf0W/+PCfDDgzQt3PeI3b8rt3HuRreE1y/22Yr/J
TdGlflRqys6/9GksBmudCsZcFCApx+hLjjTMeLxMeVulR8gAiKOZg4FmQGNfM9PODwNp9gHQ9dmz
o3Up5jjaLwGhtoG9zBKkTzUsfY6jNqcpsC0n8fIWWEskY4+ZW+ioHhyjvrBwYi7yvIBEbAzVjsHl
1GXCvClHIDNTmGTpq/BM9NIAZuteTqu0IK7T+ledMfIuZm2d/XKCygtvqcb0FiFAAxv9JptJQYJp
C3sORt+xtdCBL9g20/hDBmoSC440c5NfTRnb5nvUayA0IWaw921w5jSrb5GVR4TgAW/bCjmQA7Kj
8iuRGszxjggouKZRZnX3pWo4dvHmo77HGo2ILWtfM/S6+yWDXJuwx0vokEGt14MCDVYc2YN+VG2Q
tojL88CtU78rDLYR5jmLyviWeHrqfMn1aqxGDphOR7qXQuFI36J0Hq8xmhRHX+dUoJw3grhkqiT2
gij/rsWyrduVV7Aj9H7YhnkBE9r1mPzBGT0eypc5cSL3azEBJbtNJdawN6sONKVxcIhCnATaZPDU
K+ZxSdKsZhdzo8IHe1F7iJkT4UrJxB3pBGYvRutC/Kn0DiqpTlSvfjFipiFnSSyZOimMV9cAXZGV
Kh4e9CqR2TfBtJPEjxhTYob5jGRUGnmQ0oL8dZxU5xpkB4yofx+G1iwv41wnysD2ypSAeWfqm9a+
5zRSI/0I56oV/kgE1G3GqCxn3IdFjr+qX2pZJ38E2CNEP0eVqeqrJ6clFzeiQeG5Z4xshKZvBfAj
vs+9HsBcaU2Vw04yaxD359yN6/lOTbwTWIVMXs4GHEtXXEl7Oj0G2ZN01cGt2T0PRswQKWAauzLB
HRVjb+Od33i1XxRW9qZhc/QWtTkuYXZi5NGTEo2r80IKvbxIrvuH6PU52/ZxK351slLtIbCrSt8n
QawXRxaLoeONorFnNlXzqhvZmD6SbMDFHHFlwQBYJGUODwMozCoNGg+35nZks3fnim2f6yHn2gah
wsHZtuOyIxdlZ3sIVFzU/oyTbX7SEh0kK7HWKGugwGkcvMS1iETgezWxYN/ixq2vDZcNa03Mb7y1
XnIDNhbrCN7WyNJa61o/NecqHEjvcjUWph+aGrgES2XIJevKNvI9NUCroUIjAmSHw1R6DwVOhYJX
NYzbcytdpe8M3Wxhd3pz+2MIphmEZw0rHsFoZn/Xhk5w5iwUJvKV6MUzIwj2Lw3/eeHjpSu1QzG6
TOo5qrDxWBVy1P0E+PuC68mlfReGqZOB+CkbuSeX1weADiybZ0KhCBcmZCpBvAyRDcctFiGSmMGz
/J7cuDs6RQF+th6nHBJzaQzLMSgIQE50M+/60zA0AMIiRmSfzaYSJITTUE47c5qr4XEskmE4ZrTh
GghhpRnUfm2Ttq2hcVWBL8qq61di4oVYJwpXgmJdBrmebUmj4+KULtFxMytzindGqMXO2rU7k30+
I7z4CTbeIJyddh6+6BR24zUmQLJCfs6w9YEBQv4KaIsOWSguRk+QSsZec+eYYZQcVEdXkFcRgsBj
HwaZfqiw96ggDY5jcBZg7ME0Kw8a0SyMDo+JruqdL3CpLPzy4bm1JxHPhXpqRD+8m5rA5rStY3IE
bwi76hYprXnrIhyTfQ23Kxf4h2MYx0wvxXTNrbbzrqXQxhr/mpb8PuUNNvYSz/R0HeaVfBlyW1Ur
DEztcqWPA3PAU2U3kijudaHzTKcx0vdhrLnRas4sNhW7NrX60SGxzH2tbAJtUya11/nVGNXtQ91F
RrDyZjeRh7LI1Y+0Cqh4t0rBpLE0owzvxkx3h91EiM1AEeTx8qByt1pbqd5757gwpmcydvzMu0or
ytPcqbx7awG9emeinFZyYrPyyid5oYlL/GWSOYMzNmLzte/bGX9732PPyH8ZVRdJdlWefdRTIjDq
56Cuev1RaYOS6/9VidwzUyn6uyxqzA32QknyM1R6XqV+RsU+/eYypM8xMpn1/he7XU0Z7p+fmJfS
5t+dYD/Ve/o+6QngodiVjek7It/ow1FUw10+MaXkfmud6Denf3Mp7vzdJ30q+kALSSMl7WBnJHeF
vYsnhjOdapVhwQKe0tHagxnafqGDYgdAFcSbpiqRw33vq+fCA+5ZU2uFgqeBSMl2etTtIu1B5Q3n
stcpvrPN10xdIucMJh2O3W+a0n9bqGJs61PJcDJU7nBMQqdT2W9dH+4y82GOu7fpov2Wmv0h+vmH
G8Oo4FLM+FNdhCHLghq6HuxyPAmibu+25T5tFGnAuZnCVdSWMHtAeIeOn4px03MgFv3PzLsrYExp
IagO/YfLq+OgHOQIyDLaOXFEiGNECPGHHu1UPG+L7g41C9CWeiUapN3yOUXqFsbPtgaPWR6ncVcy
nU5WjEntESf+ozD6PfL9vRdAfnQZmTLee/t7Zph704lT0H74NbMbDTa7fNvvpr5Y9Qw/Rc8OfM8k
OKVUxeL4pxWbm3R+9LR8w3L3uzBbtaDZG/NomaeIU7wU2paE2y8ArXBiQKIWHDVG8qbkKY4fKvfZ
7d/x9mTUHFrSzGfZDABudHU3qnNXhEcXiNiYl8canKlE115MwEG7cBOQQ6i59sECP2HQtHKbS6jQ
wLLXGck6624VEKpaYp7Q+Mp7JKNf8ZrflepnbverNnoNQgBCtbeulXOQ7rybxT7DvrcPaVPLdcrJ
L8NolA3Uzv1xejbpxDMf4kfFIY0ZNgbK6f0E0+SbPT9t4cej8hd7OnfuobLzFVFqvdhXMhroS3zQ
SpOgXO8deghmwDHXPs7TwTGfSHxBi5arInt280cZ3cNC8CN6j0b8TWS/83r628oZi/BT66NvEqHF
E7VMA0Zk051QMMxcfg9mWjXPmn1CgvCf2XL4qOVl+9N6ZytzVa3HwS4z3Mav8FT1Z4nRHMC7XSeG
1Ww3dCZV/DvTsb8vzvMWf2rqaUx/9aJmgBR/fEQfC7KwcTe0f1BILmvXXJGsvRiR57EqfyvFsv9u
v+NTP1XpAUDPQ+GUjJaqvKCoJU5zWXd+12uIwFvrP9M+4VM+799qDr2xQE1hU+jyZyuMSI6aH17q
nOoyzrYOwMaPSPFfjYv4bwSCMJa67b9Pgngs67b8H0/xz/LPKIiPf/SvuBr5BxW+hSpjfMBllq39
/7EgbOcPz7Kg1ABup663gB3+FQihu39IXUoUA4iOpQVH4v/zIHTnD9elyIdG09GgzKCv/w/gIPRP
E+JS2rprMWIH89A1IVBYn1ZJEfdhnyVNDgXW8ZOJc4Rjr6dSHFAkbmul9jqUKVlWzwtbmmMn80LT
gy5tX0wWEv9wWxhqz6txZzn2vokTUh8rebO74KS6p3yajkYAUgrKEyhR36iaPXvvFoPyw1TaHBbG
DYhecOH9KrQ4PKhqZ9Uam9+2a6pTpIHFCQnwTDqm5aNlOnhEWruSHUFZE3hIZ5/J4g4DISCr9QEs
2V3oNtswyw6GXNDIyOqM9GQPcOf08RhM/Wom2Rqk7k9tt24j9+zQ8hmK8jEyvEdrCB5Tzqc0O+zW
XVjhpyFKXnBdfOxde1+kMKaaYIE5bvVhk1sSgmxyNrLsRIUY6I21o7K68y52J89NPh6NZKu16Sqd
bT8tHusMbjEBuMzevbm6G/ryeZySV2E4W3Pq1oWTnRiLW6dGe+Dhn5Dmc9odtp4YHqynIRrP5Jib
YjDvirC/T8r+0NGa+dPiffyXhOLP3I5PCZikWmi7hm5rHmwlSzc/6yqHymLz1WOk4fFe8iiNEZsd
gh9Dk9vRtDdBFa4lQoGGH/FCdxWV6aqpngyNcQi+e0baoEE3yPhxlPF3boSbrfpluJdA55g6Nau4
5h+4TJ9YDKMLal9qorfU/EYU8NeMdbkM1+T729SkwEHZn/vS8xCJNp+KcNMryRHCRTAWZGfDKX6M
oc0YP9WZ1PhdePzrZv6PH/opdtFomWOXs9ZGtdVTZ11HZ/ZxZpmQoXgv//w5fQpX//JZXCEzbMte
YH02M8XgOqZnxsBmoSly5TBfB8PeM9I1pi6+kqPmZyJ5V9XVNsTtn3+2sYTEf8tFPz5beqaO7wfb
j4211F9jtB1VWjlXuVi7gTiAZMN5BUv1TatFW6h2y8t3xCdnVYUgXWMQzVAZpfJWPaWxutE3nZc8
1Dj3lUK95MatVN0pii+xqE+5O/6mQfqhEPiH7yo9C6dNfYFxfTpY2GWve1VCr8dLy9OIT4/lyV2S
GJdZui94djd+Vj+zKSWQqI9O413h1/xU7bGtvReMd35z6/7+67gEA882LcP4bEcWM0TQzAXHV0Ve
iy9Ag4IovkUjh+upvsIw73zRbYPMeQjCbp1l+TslhA2Fu5PsEjJs9fzPnyUKzb8mdR9PE5Mj6SJv
xcXT+WwUYhajsGaLI1Xc8uzUV1z4zlkOktUM5bfW+GLZyTt2Oi8lRWPLTunFBPEqteUFLUDjx3R5
KL1W19JEomR9m6v7Mkm/Urd7N+MM6CEQxjCvE1+b3RcKI5co12D39SvZeOzDlMWGxFwtAMRWz25R
Il/00Lm4bYwKU95Kc4Pl0UnF8uLp3paSrivsc939KHrxVWsAYRYYQfTzZVznPV9xyighR+omKa+M
pn5vwKmXUXHubPtUO9mtENF7nlR7T1ffsyqaOB1Ryaxq5Fzms27ov+QSHQwxkNfWVzmXpykwL7OZ
mn4xx88e15rG9jkN7I9rKWt56UqHBG6wLpaDkbl9GcfsFCY93NmJYnjXHOtC4spqn0ut89MuO3dW
+r589QFrW3iz8tLo4XFMmSFj+18MszoAqLnxqxm8dTXqFzkB/i2IcxGPp1Q3elm+XXKWbeQum/Jb
X5amLxVlNpkF34fZuBcelqxxg6tMFEho49aFdthO6TZNiQmebe86e7dW1A3oAmoUnLBvW82pfMGB
/NJG0U1M7TWIHFTWYvCTpPNWVl2667hhVVR9fsLIAIRyuU1osfjTgKWdkVj3ehr+KnUipp6+xwqO
neHsLAUXfHDdl2F29ugKLkxTHI1KPVB59PwFepe2MNeN+a7t2x+Vlz4Hc3hyWqZFRLhyuymm70Q/
mnpfu5lECOGavgxGR5ilUH0b+nRVALwM5qRaT+2rKFuDtrB9ViYZAt5H37UAsKuTavuOmfZ/+a6u
sZyTFfLiErlj23g4xmmn3PkeWvIgGMkFa99Te++gS6pBPYTj2orCL0ZQMhCs8pudOWdsZ87llJ9M
5Tw02XtesYwmg1MdI7f0PsqLYNhpUt4Dox2jnzUsnJhKPFDbvcMKZh6dEzCc8mr0GhgLOTVSRftj
phkfIZGUtm34lrCBCjsU5QAnkz+edcpIPkNuJ88Z9qNAazo75qVK84+3Yhh+wob7xW/0y5L3xWmu
9EAmvzK9l37oyE6mJ5DQPMFy9FZjKH/Q36RcKO6WdypwilPSOq7vWBxaMcQd/UDE750XbLIEiGpL
FzbtuRbwOLdufPKC5tpXlthYEVdtNTO/clmIWmusKgFib7TYU12nHNamd7D79JWq+vcyDsE8NOIN
znwoGNlxGrbAZa+dyOSGMLsxZPGee+CEOrd70h1B/i1hiGfvbuycyaX32ZDfGGPgMsxo1dL/HQfn
V1DywqnJxg6wz/ZCwys6KJCpN9ep4C3jjL0K9eKHVVDz1ac3mZgXwsVLH3nnxp3Ya8jl2Do0xe8V
3AmV6LtCBJiZUTVPHr2ovZL3sZIz+j/e+L3Eem798dO4bn2xQuDrZcLXYouLsnfDtO+Fw4xYQfV1
ajHr/PhqdZDd6Ig/zHp7DPCC872pq323c05z1l2XPQVXLZaR6tcOc1IgHs9YVV6Uyt61OjstOa8R
OfuPG95nIqYcOuydvKS06+wFZbKio1ghhks5zq8m0JY2LNbDVEGFFS+yk7teOntG/86uKG7Cg32s
pi8afjfgxi00HfZ+DHhmZu48KnubBvkhDQdQt2z1dCbfPXu871CYczf1dtO6JbW45Cl0Ftwsd8NN
JnXn8JLr6jExhp+a17WrojUNXlutX+G5cqrCuV9NoGyXB1OazmlMzukSaSrD4411uSNAxaqyPoxz
Th5cb/WGL7QsYE3GMJ91gklZbdIJfHWJ5yo+/Ug+S35BREtMyPhdl82zV7f3gOBXkTZ/XaKqSbRJ
suKshHVBVr4ZXZgpg+As7+TEoNgzDkniYWITPjQeboWZp19UHK+bRH/oA+sc99wFkSgTi9L8VLT5
LbaClxmy5UxMq+pD4SRHrVPXoOJnltuVaNnG1ItNKRMqX0uB3lCrrn6BHv4CSfiaJVx0WDcb9tiQ
YfX0XQLu9LOZX13b52jQ77XX5b+U5r3QEfhZFfeJfvaalMKLZG/qo/ynosDVWpfl3o1ssMuVur14
yTt5WR50HBgshq69T7qjG12rbjy2UjvqSbtF+8BdXbYN1z7TfLiGAS82lCKP7qh31ifz8vENDTu8
eSG3aHL4B1qc34I5hcNLZDTKkyWqqxCDscFg9eIaJzcKVnTS2xVla9Q3rflL5RMdrAWJWRAFJs/a
OLl8pm32lQGblmMfr+aEc2dnew+1p+gGZH4k4m25xOM2qa9MW91o6V3CfPZ7Wnur5ULrWD16GY6G
QS5eumSdz8gBlr8wwxI5pflD+5JUAcou/dmxnJd8KK9z9+qM8XEJ3Uu6FWKMh2aDej+etkugT3Lj
woo5Lz+vWnmWbnip+m5VDNXTaOtHTmbkFfYzIf1Nr4GAF811KKxLelF1SoTknwN6I1pIFmjmjY8M
J+Wx49cMpK0qDQubGdNydrhpWXpwjtjlE3KiUulPIZkw4gM2dtWswqXLMvNFTFNbNVtNqHaDAIYe
cZPWG3uwCqjW4c6pFpScT+eypbtj/LBCng9H/LU1iGfZcAroEe+5YXxA5nFb/MoMWqO+iOyNNPTr
kPGq9VV2W7LzJBFv6ASOhscS5ac/tn5co6Zc4+HY3/WC8L6k9XnPgpKajt46QmnVWIxdDycQsswN
zxHWqMZljKyLVxEmXYemULdaCgK1E916s7uWg7gk4SUru4Q7QBbi2NyBaEkfEYCZbDvWmYHHdXFv
OtQhdLLOj3gkKvZp4b6MMYOkmvbu0ZXJiuI0xUQbcERMdRiXoNqWenglTU0Aq7JolqgbVTwWwRMJ
cns/JOEPtRMNrp28JOOUvju2eW7pdPn1gLlrrXNxPWs9nZbLrDEiKpy3phmQ3i15bgl628/H+s6J
cDWn++KtXLzyOPNIH39NcNV2e+mN+n3RgmwMTHGrCpUf1jAKVxUtbXXQ5vF75gVv46hvi8H9imBi
X0lz52bJe1WTDJgFe9LkFSvdccvFgPixcUd478YlS8kQ0AxkG4OqhRp2ZW22G7sLb9kQ37LM2o0j
8uLWfA08UjLN4FUO5JTSJrnMYVTuipxicNbgQdwEk1x52dJblw96rD/GDoGtwnF7EziolpYlq7d8
EdrovpkJ7DOjXDFFcTEG0sdk3KhqwKSC0VSEQvCMFT9rRfIpdN37gXr1pnC7XzTncfspCti1emzs
4jh5l1XbrGucsMgP6JXU4jVvAtZ4fLKwm1qZzGrARZdXQ+92oUMGmwViM+cxNyK6q/P6GsXJrdW+
2E19NkaTgo4GNDwDwt7ORrYOy24T5rS2raCptrCxLqD62GRKkpxYwWgqZ3OPQIv3xKu3ccJy96bS
4ZTacmu9cFfb8BEaz93aYXBESUJDNa40fEwJEboujwiEVnY5W7u50sDzUB5p2dWKnvsV65SNkvqg
D9yLcllycZ+j52lcX5XWwZSzu9Ztp14lbXK0cvNSTpJBoSUcBnFGz88m5RqDciVkuGn7hLVizNZa
NxpWZ4BssVbN2c1ybe32xZMoM15sw559S9rPoHZePQQia0vPMa4Jspee1jPPpvK2SRAcMrsY1pBS
m02Z9fz5qKrtqJoQUyEEk7WKop0u3HGn19tQA9OeUJRHDiu/a6M+7Yd+Kv3C4kxDYes+G7wbPf/W
74fgFUESTYyoM1Zlkz/2tX3ndGS2tEs//mYmZWAkjdpEam2yhkv9+GPqoSAb691EX6ZQ7UOi816h
POQk2WdfyDRfUlu/mIoFnBV0Fdj047h+qnvrYgcePPqOvcsd04NTqnrdYc+4rnrrdZSSFNqmkgc9
PkaG4afhEmP74DIVNmQMDgxGwA06BfrgbkO9vRq2+ybLsFvlWGYHPfqJIcluy/ENVULh2xURWc2p
tu5dskKTA21bK/Lx4KHq6+vH6Y0a1IWFfOYP1gNWN34wBt85oNw3GptTlvfvg8w+trJpRltMkxsZ
32n5iNyVZxyAbyqR+5TmpdOGJ2turw15f9+7BwBc10byNZZosKwY8KTfWu3OkcltSW2FYewyAB9o
13w2qYflcLGUK6Y8BDDBbo6cw5+XbaArovexSd97wVUsERDGZbkyg5FMNgQY2NokkkVyc8b0K1xq
hjmZSIzuqkteRutGqV84zu/M6BKX+c9YiNWQaNspqfymrnYtFdq+mikci03EbJ3bG1/iOfipte5L
gR3KMBaHkIlzv6EIV2hsicOPrjIedTvaJA1XHSR3ZavuFiVDja9x4aTHdBIU52aCTjNGHGWafDdj
SIqezVslvcZGGxNp89YPPSRgU8o96mKOOc2S3QmHeA4hQljrVg3f8oiio62pp74b1piyfaEmzOY4
fYurfK2QtW6n0SGC8KTBJWE4iy6vf+10+w6wLfTGbwRWHHX7597Sv1FXeBmj4GCap4Htd5WnME/H
RPhBp/2KeiputUIWO5CoWhPxmWZgV1U/i4qlD+T7Gqbixe0JJQbFUj/g1eyG8rEOolvW8w6kYf7o
1M4hrMY1iruRq+JUBKQjDomTaR2/JzYKpCwY7xzVPVeddvexBrWAzypwe5/s9BZOwVb19bLVk2MY
VXAJen1fe2/xFH79TeXor7MHS93IwyLMNG3N5qV1PttLmTmdiQKr/g2yPiTC2rC2HfGyFABU1O+D
tiUht3ZhiRS0vhvi2ljNsROvkpEzjtB+hx3TPyqef6n02dhXW0h7NOw56WV86pSPU9F0lFIIO07/
kJQI4lZtGx3ivt6KSG7uknDR4IsHz1WHNKkOZU7mSeEh55XTqTPMB9e+1bGkZx2ujZQF67K/lTo7
gdoIDmUWqX5iRTvZaE9DI3bNzEafN863dEiflpOa0YUnVyYPLVMxsZavJnUqOgRL9c5OHnR78CXj
X3MT7tosWRFpcOaemUfldfvhZmJNbNLZEZeseMHXRwG2Ga32U8TTWU31s+Yl+y5EcJekK0eEe9b4
4L00Yc3uFqzqUjt2U7jukM37apSHSFCywHOhMLoV7+CWSQM26JLDIMPUabA1DARLKEUCMWy85ftM
amNm8a0LFdtqvB4Gey1tzgkyOqSdOEbNkuRSOShdikJguI9Jfk0tVi6hlIBX2ud+bA7MNz/OHPFS
XaIEsPdmQe2HXoKeztsBia9vxsGmonIiEwswLUftKL71unxW2bSNgyJBV9hRCAmGbVh5902bPtS8
olqOw1JrFdq6LQkAXNABkOBzKHf5hIxVoqeiTc+c2GS9eQzWK6vaV/V0v5CWEnVmXnkFW8rnDHtH
45PdfbROE/YdaQJcKDDv0aP9xuvwHzoQNpJOwzCWjpq0Gd74a5G8rBxqLTGeh7ZBGafP8opUyN47
0fdQJt+SijRt2ZZ/81J+uLd8egsMh1yCj9Z5LT97ARgdNgnANcS6WFKMMphMtL2b+GxEnMw+Cs7Z
RL4nO9/lBL2a+ArtWHNCfY851HRUBpfa5KRYRTlpZR+4Z8HheAqM1UdMkUN7XQ7kXdJ/U/wWfakG
f5QoBgoJy1uQG/29bt8mM72lgjYdFc569F5yp4Z968KK6Ndp1Fw9Ymfak3vlDqPkTA2oiqO6F6Hs
Rl4wmOrazdZlqdSM7hLGKESFFWfJpTxjLqeZ5QyKPSipedBfe07Cdk2FSDboSbyHpaQlZvu8nPCW
axR04ZCvrpZCbeepq1X8YlIhpMZC6Mhlvmr6/lqQoDvBSGDV1tOorpNy9k4pd7xfL2VRXim/X5e1
nZvuJc82Ko1vRqyurdAuPb8zKy3Wn/My0Jyz5oNtVNeG2q8x8PWXSsHyzz/2jLBWuyDm7IauiRBi
FCuzCt8/jtxEYX90YDalS14U5vm0C6MqWUMpTkg0ww/YlqavGo6Bq1palykksgnthdBHBy7zHjzd
yHeVqe1DjdRNMLOy9hrOaHFKhqNNHBQnW3zDnf/Ue+ElKMqD0fII46T+mk2ckfusQeqe3mo6eYzF
gJoVb0tFxORKl9JlWFZXB3MdZVOwQ9QL3S4vVlY8UW7lQj23R/x9S7zmW0RC4n+s7/9qecF9/LMu
m/K9/d/Lb/5ZVlMdM/b40SX/t//330mEsEwb//sihOfXuGjfxKn7Gb/9RYaw/LN/lSFof7iO4Rmu
rWPlysn7TzIE/Q/aQkCLdJQAmmssBLkCXUP0f/6nbv1BU8hyUbdJg17j0j1CNv3xV+YfDqFWZ9LK
lp7uINX5D8kQPjUVPQPxAakP+gQLL4DPFLvBaG1nSBr0pYNca/gGpgkS6ydx9VY1YaMFolzrnI7m
/xibD/HUpw/+JOMLRmnQSV0+2Huw2JlbexWKL3b/O8c121i2/D/vzXwSAj5nuUK0G/zvryEhGWVM
WYNP6iYZoEN8YjjiwETc18o1/i97Z5JdN5Kl6a3EqTnioG8GNXnA6xs2j6RETnBIUURnaAw9sIjc
R60jN1YfGFGVLoan/MQ8J3J3uaj3ABjM7v3v3xxaYiEUI/HHRrlWVXFrd/G9a3fgqdOqFwVIQXGq
tHavKEq1GtRpm43iA3IZd0WjuaRErIgScABJKu9eTlvmOgCGJmqh2deEuoXmsbGxK8uz7sYCQyoU
cdLH9NCQIh3Vc9APypPs4+9Fbq2MMdna/QvMtJyWq5DR1tWjb1Uxbwc9fa6d5GBXE9YlcjVwVkdN
f+n0/KSk+pn2i7CBHHGwhfKONGRHecq87jjqyinTjYNeWjsCCXZqxpwonIIap17IuLAavHt7aE4T
oG/stcfUMA9dKe5ImD9NAuZn0vnSoGvNZXexSGmIrPCUOjNlvu3PQ3RtvGgdL3S8KPdpHGmgLcT/
2dtPQpfQJkllo7m7FEpZZKd3apOfWPP3GVbyyiCCUDN3OJCsq9K5+w67TtgYZapBl2W7gb04bvpN
aueBRWaOmUW7WFnheqOIZlNBuWxjNsMqhi3jPnS0k7NKc2P3a7famHm+7sEPBKJvOTIwPbeauXHm
fJdQE5S2fobVucN98RnLwt3WzCDS98NmHDI/dK7YxvgpbhMylzeezAMGfSdaAEA+j3Gae+rdiKeb
bZ3pKlsRKG20KryQ0sk+psjJ2+wVJPADIdmzUhzbrNo3Zv0Kd3td8ugjB/AyibdprJzwfj4UlgKt
zzpk3DvaaA80xaGFaJT0jgGwv9ypEnO9sjMPQzUzlFuAnyBBCMhc8zipAv2J5Xd6t8/U8jY0vZPu
jkFsRmSEDGsb4QEzm/02Tu27oRqBmQYId/HW048j2GoBexPmZMlqG8eOiBz7oPbmysrxvSyHDeqC
nVAimO+J34YorES+QOB3/JPuvN0jT7v08Plx41SqKWi8bBdVzioRQZnCh82ny/KTZmj5y7plwHIs
DRGM+RxYpXHIi/A0O7xZU78WmhGgYqBZzE7gyauYN0Nrm5tlyaWyfh08e9fkeZBl45oImb1szQOi
xN04XrswXmtavzbs+M7y5qBreDwEzFVDvuszrH1TpjFDv/FCc+e2D2TwfHe0dGVPyXNvUNOo9U3e
5S/LH207ZY0YKZiQk3beqZxVP2zih76fA0w7D7aS89JFW8vp+MLJvdJZuyGzDrpKoZlYu3x2ruBv
J6cZ1uEwbWfESFl+sSvtViW2tz8ub56FU1BksRBEufZcUBLLL1LeI807ZcySknL0R4TFNjwnYxa7
ku8B9Llrl4vXq60B0BVNgVEMG31pSGIWfRKdJd4Gn88WXfUmnbuNXo3bOlYDVWDIUXZ+NUYH0Zg7
mdZ70KG7WhHEXfeBqIwFtGaoGm1H29ot1zRp3V5JmpsWTwsDi3jZiZ2VqVtEl/TBzd4Ymn2WEnWa
FniNjVv8+YLSfRz0ZOPKW1eg7kLu0d+0xoRDI9trGZ5C7luZpQfMJJ6d/FpF0UaaI3ieYbA9WH4y
3CmhHYxh+pzrvNlE7D42jfKtLS1/RnxpW4yH2T6rtnxtnOIm0Z1zURtn03PeHTU6yCq6r3LnMcvb
vZmXt5ESfuNgXRU6i2lRMwzuxV2CDY9RzxYp05PRia3U21Vrq0Ekn62UraOuV0omjlnOK9dp4RrX
FIYJD2rm3VsLO3ige8i9KgJGiD/cOL2L9PgjVk9Kq/lz3b/VNrQtVF97kZsHmWHEwq6uFtWz2Vxi
tpClBWqSgXeS5V/Vr20obxKn9UWF6ieq1m5k72TondSwuQEaXg996/dSJ3ke5rbWHeN2Eqsm9R5S
YWwy7d0slW92N17ySDnF7MzzwrfouDuuQEfC1fTSu7Zps1/YHEKwAuPuqCV4kyQZ3ejw1joNQ/Z+
I6W54WZcZyfbWYN6kpt8VHbR4K2qPFy5tXJnR+ZBK8nbkiE0b7YXZ8nSMhk9itsqwd+kQGvDqkxu
6CzvIpeLUrIdFMRLNxS3TvET/4qdGcfPRcnx46AUEaqf69W190RAiuNNUqV3k67cKZ57RWFyml1x
r9eELLKvdal1ttrpDWwtr7d91bwpynTJBvexrAGF65+a113tgqXLM+nEi6zNs4wurqlv57jZxx6z
DK+60SbrPI82YGYBZBjRzm57Ue3dXlwrDajYat8iL31RMwW5TMG4gVCr1SzNQ9aMF8Gok0McFr7Y
hSNZUk7EgpmDZAjX3q3XlK+JMM+Q8G/HsTllobupedKTGq7L3n20nHitJ/HabedjHf60Z/udCuDd
s7DlHeVWK3IqCe25sIKiq/czEl5FvKqorR00TErf7qVhHdLG2C21iYS2U9bOPRKonB4iRtrYGg9j
IZD4Ij+m+ZWIiroo2pqKuevK+ADgsvWAr4lDD6Zs3o7hvBVzDzRArxILf5iTl3gog7qR+7CsXrsU
FLdaBjB4Ej9T0ogp2pg3EWpERHj3PWq8JGmC7MfyHIA8bvSJxfpKSDUHxD9zMP+n+wBH/Pm//9eP
siOfZLr/GeGs8EsbsRh2/ffdBxPXImn/8/8oP1vwvbfX6Fcq9PLD/9WDmHQKiDJtC3kXxOf/okJr
f/cMVTOg2pj0Ae4fqdDa3w3Ls6iZ9c8CeiFk/78eRP27aupwVR2DfEiEztq/04N8ZcJ5usP3IjzN
s1116Wp+rc8JVTEtNVE833bDHmEHqhCUu7aBpVSev6j4Za3Qze/Yzpt/9LU0n9HP8k9ot58eTb+2
BjRknoEG3NVsON9fwMvaThpoeIbnt82ujpVr4oAAa6O1M0d5xXjqoZiRhItsehIoukkPZ9jQ2wyG
Q9RRIGX9Ps9hZufdX/Anna/scFuFFui4ENDxLsDVX/1yU5hLOkJ6IvSbDruBVJnQyZTRBhWt2Hlw
+bQF2S3pzrIKLKZWnO8W3m5zVF21OIsDz+Roq5LSpXJ2GI43MrAN5iIZ4EtrpzZBE5Pfyihc7aRl
RIGnlx27Q7PBcLIOatiExj7No/sa0kyL9D0eOfCLit0G6f8NWRw2WNa+KX+01igDMdu3jhudSyFq
xnfopIzk0nmRDowJQF/KgQNDmfcZ03Sr9c54FFwIGt8ZengIZfqmeVCya6Yu0r0sINU4qk9YjdyF
GZ4gzAy33drTxAxhLHvrnVLxZ9N81AUApVfpJzlPN65E9ZrRc8CYNgNbKX7MOu60Q9GeZWVTSyfv
GfmyDJ0Bj53oMBvUKbEi3QBvsaewZ35ZuOOeznCH6O40jArJtO0Y+/lQ7AyLocEC8NqaeDEa7Uel
zRAfAYYWNA0DCZgfANphtP0cGjhowH1Pg2RUHp2obAKUlMqqn51tG7kMpWFAMieMGUQZxzYlWdtM
xTrCuNdPMcqIDCYZC7Ss5RbBhRWOJU30AQIMQfINJfV7Tl8S1pKKY8aGAPJLvMK7Tl0pNSS8OPIU
fEc6fZe3LlJX5I612p0zbxmxy2TtWBEhIzkc7Mr2Hpxw4m8tO+hZDFZSxkNWkhwwaNL9GPE4waVH
qzaaLRC8b/cV5mvwePSmzi7RE91SHOSRilWuXkE9gA+9jhDTbjs09jwp5TFNYW7FcbTQ7/j0cg7c
DHDUQnXuf5KCWixAsvZ14W6RAnjNZYm1VZQwnW2W0WDJDLCxjT2Zkoeu6eud0kdnvW/gvAzhOef4
32bseVBWVFa3BXhutQgNFYvMjcJeyclqr1ZbHvLUgU6lrSN4Lo19rEx9N9jTU1M3sEvcGBLQtOpq
cWOMKTBoWchVKBK5rpT5QWimL0lhQio2gXm7rbMd7L5fFRnzjrKK7pYZzbqKIz67ytPjlDSXVJ8d
3/aagCcqaCir6VDnMG7GevYjcbUGfRvl3BUatAaqhngRsFva8cc4WqdpmO6riGsWtlhsJPCXElMV
eKK7egUgveUyXg6n58ou5nXdzNpKtaPmMi2/tLp7QdOc7wyG50vHbULGcKfUg0JknGtGMIVlbxxd
/GhntLKsS6vKyGBhuFjNGqGPPT9EJvrLsqAjWR3CDKpMyLBUQJYt2XxFZPwESmH0YJX+OJv7KJyL
rUjmikALCLxaghVNbz02sAbahOleKpxNZURHotBIIcjjlaIRlZo3VbGKbed71Cn8pfTZDAsYqPb6
1K7Drrqts9laBW75jv/FqoXgUqbwjW0Gt6usFSctfs7tVPUNJMFEirIlw/y84sbFRcJ1KMLxCS+f
wBqU7zgmKBDZ+O4oOlZ92h7nuT/nJQZFmDQUK6csr2AA29jo9haHBJS4uPGF2wVqHyroWm+jXrnL
PDR+BRWR2uUQGrOtmxt+obQPtWVcNEe7U2ewfdX4kEbx0JpoEGXPiy4HBUSiQJEsEIAxkDGQilJP
GhsHzJ5t6UGxrI0+8EfcZW3GxXCRc7rRG4P5YfrSDOydQ9Lf2kV4HBpiMtuQRrOHBVjkaxvROLOC
6Nbykk1fQAU0FstyDS5BppffK3N8Qqt9Ad+zUBexMXBWiCR9T1QQbs86DGkJtdfivBud50Ktjqi1
3VXZRm+pqR/wwn5qF0GQEruPbUOAGuN6N2g6636uoqOq/HQzDkTUOhMztx+a4RyWYWiY8ZBd+95K
ZyCFkC2tbI2bPJlOnC3rBEoOE4ZDn2BcEd6UWvKtyFmkycARHxn2ZcrtC7Qicn2RVy6qHksVK6eF
YefOh8agsckKM+hni6zDYQM0qqwa1XkAm2PKTx8PUQmlT3mtsvjF0dO3SciA7WrtKDwTj21Vuo9Z
+xg6YQYnPH53Q07CaIzfqklP0NOePhl39YytSVFpLyIuTkXGQem4oHWmTF+i8GBBaP38ZLssuk0j
Q16HPFCIdwiS0Wh2KRQlx6zR4Nbpi4aMBDeR5saL7DJw9ScrwgJjxLJJc8b7Sfh27eFaWbAfz51x
GbMIval14LhqGY/YGzw5bkfLHuCPPXCq4CISVWhW++RxdDjS+7bcSqkBP0giWheia9KUG7ezpyAJ
OZ5mmb98nvYVwitor8FCxO9jblc/hg9YXcFVMANGRr5reo9u39EeiT2lzgMGSYtkC0ahOfOcgbHI
ayrcAJJyVqfvKTcvBAxD7aJszCKt/FRP3mRXvCxzpyF1L1NKiaDipuQnUXuUWbvr5XlqKVWSC97x
N3arrIuyvM0XrGoYxg88E2i6OyYb9ag89E78nnnlbV8WAYbtr6motHW9qBrmHrLZJ13Zwh4vTi+N
bPVgWH5wiEvcGMrbTxJO32kHXbeuiXdXmL0b6JXLVuCqW2IBMQebY2Ndut6zkYwlhlBdEIn+NKtV
EFbdmUqZtsoAL2jcejHN3aRGeato4pTMsQ2vMr2WuQbZPx5SbMz0Q4g/RcUOjVpu8PznUkCO7Utu
lmyW851TBOi99zVlEbYNsHgVbYUs9L1p44/K7s55j1NpqG0yQ/mhu8uLTeSXP9buW5lC/9LXmU0Y
9VIafZIP2AXZS5PpAVXVeVGlJTOrlNTxge+WbxXMQVl+3BGnES9hV9walgYeTA0gizuz2uHBdANP
59UEDu9DTNfL6qIrxX1lc+LMTlytI6wusM/ejotsfCrUtaiUaTN5N0NrtAcdFqLfpSfcLq6lJhW4
L1jOzQPIY8YelPYm/kLx8i8lEuLq4OGskiJTc7pZX/OBqZ84sMgwwgf98rLbtDXW/SDuI1E8urrJ
rRjOuixe8vk+DQfejRncAwsPv8lOcYdYwy1Lc9OUpQzcuHlwq3kv62Rx+K4hsCfTlp3hkKSh6RfG
Jh6UAxXoU6bru0TCZOnmCO611eordMf9DvXPDyOdz8LzurUW9hecL5ojteKo80uVsrgx16EtULzX
LvJA9xnrjU1yPTSTeLMm7U7ohK73FGPCCt/zfSNEF7jkgm8heSPLwikHyytOOva+ZaCirLqcYNvh
Fqp2CzeNt9Es93nC+LPH0A57s2EB8snU7s23xvN4siOlErnbL7Yh/0rRtkw//tACLewNS7cMJuVk
Nxiq+aXR0EPsWbyuVvyQS/VnduBWcHTbBu9abd3ocwbnBxyTLUqT4tYZqY8WElJmtYc7x8HslNbz
YUlc/Yvm7NPE+1+/Gb2PC9lFM7/6t3q2XbdW2Skso291OXyr5+jddiZvCQtYgX+sM0p28l8eSBH4
SLPuexKGEYrX6HUibVcvS29jDstEi228cvQxwMBuN7ec4wlVRNelL5YpmdMvhUkD0RSbEBUiEWNf
TRv9P7Tmf9Jp/unFmKqGAk1HHYlv4K9NrtKprqUJWhc9Ifp80e5UqrvX2NODuqN85Z2fQ+tqJ7BD
zfy2gHot6/jA1nGspX1Uw8lf6BuZ5KjMRsbJVoP8H18smetckFt+xy8GQXu5qrzutlONfTQXp96I
/irFRFuke18fi7mYPblM1WzwgV+vZOinRO3nVPFx4YAc4qlPs8ZB39sHRdh3jsLkG3bCBO+QZWwo
z7+/kV/oT5/LlYbc0EB2QR6+2kG7SdNKTOUVf1Tas0ljVinGX1jTLiv+6wU6BiWL7izQxlcvhKmr
JsRbkeJbI1Kv2rz0qnJoevbU31+K/skK+fJJfATGNo6hczu/GgUQWZuzGaahHwO80SFMT5r1WE7j
c9b351kgBWdgaTLkI+Vs2dJ1DCuEbNyA5F8/kx4Zt4L1IFrXhy1cbBsnsn1Hak92HF7FJLe8QZSz
dfyuCPOu0ljoaJSOsd76yyfYVL/xRNUvEZ04duwbzaCuOif7EM0N4aG3McxSp8UbIRzSm8IOmSty
qqeoFilc7M3c0ddwIH2HYAbbt0GvMbN1FI4Lm6KWe9VDCqdYOxu1CZKrNA5CQ/tQrjCI/aW6WVp/
W02ftOIMrn+1w3j2kUUiKYHt4Jd9ftN0Ls3DMqWRV6zAPqIo/iimYm+K8FSYLeodd5/9HNz+/AnU
wPh9AtImsn4OHxyjYlUagqJueszop5PuewzRv/Job8fJ2bgcEjKGGdzJaxTSFmTKwTaMbW4gwF6o
IbawNlFY+HZLzlQdjTC3UIKjs3hp3OrWGtx9jneXMtiXCo+6VRuXV7hwcArZXizRLgd2dstccOua
CmiLNmeYzmEMPcurx3BpFbs4qHQus6uuPWTjYRknDkPEDKJcD4aZr7IeRldODcyBgedSVN8043ev
s0NfRbzpPA1p9rC8Ay0mFHiLTZfEzY5gyrSxOReJgu0a9vSY8c9UFqdZ8oBwwktWg7YaMthIqeet
lRI2i4kjRh59hGW+jjspsUyR3yNJoFOl/CxGeGZtND2aGBa6WnfWzfRIlDzsL3vfpvNTNSfvmLmJ
VUsiV+JeTCN6Cynj+wQeWsu54Ll17xvlB438q1ih4vmWdyw0aXTnELvUVY2b36ptThHz94UqO6bp
iUGzSwfsqX4MfdpsQSGwdHzIemQlKbSYPn1jOA27V1IaxEtDlZQYE8TygL6vAkARt4sSO2vCB/wU
dqIF+ELz8W5bW8gQw6q2nYdU48diwZulYxq6Ui06SFrXvF9Y04sAp5bJe0dr4hYvndq+JHn9VKsL
mQ4mkSVxBFqUeaV0Lvgjvukj2g9cWmF4Ze+1WgEaxBclMx6F6a2kXs3/2D7+Bxb/S1icE+e/h8X/
8z/Ez+ZvD12dNX/72f7Nf8UjpPkVVufn/4mMO1BwMOiEvsrJjKPHkmbwT5MQR/+76YKVY86Bg4hq
Lif2P9k5OqA55wLAsYOLh2pY+v9Hxvlfmst2DjsH5TsY/L/DzflyEMGRcRb43XKo0fgOX7mMo1qn
osduakMFl9EgFttIIP3QDXntFgx3srIXZx6fbHPcz/jkRNHRsCINpnN4MyKgzipn/4db+SdlDIOC
Px6Nn9/IUnXT1E1mAtpXd3XHVadWd3pwaCRMdktb5Sr9kzPxTkgiJ37/YZ/JWH84Hv/5aUulYXgO
IrDl2/zBlEh6Sl+3A5ESDsKBddrBl4zAlNXC26YNQE8DktGOLeZ77nxvks8ZR+Zd0i+uTsP4ZGJe
R7ltPqK1eJgUb580YTDX5gfzPZTIDa89XoIfc6PBt582cgLkhVWtGN8aK92RzUH7pNbU3UxVVk6I
KUhR/8BT3B8sIw+qCfGGsNKD3g8/rD6Au3OD+a/uL53i7+/Dn9/0peQxHACDr54Tei8AffAU2pQ5
m2kagXoYavqBn15Y/lUMypdu4B+3XGOUouJnbcKk/XLL45ANe2TJhcW6berczyb6GuBK9P4N/qTD
+OP3F/cZQvPlIduq6lh4UTpg+l+XVJ3hWWKpfKKaVGevUXYQNujgp2wj2LvVPIb5HAUQdxvwegYz
5jwdk1jcVDnHkZH151hvzrmK+tVKjl023Mv6HEflZozGnSvWzS5REAIu78bvv/jXCc1yq3754uwP
f1ydQ+Mt5qQ8FjS+l9gdnnIleYd7ASaJm/SqaBPkxvq+HGA4SIdQmX6ByTFRBq2xNtrwVxEaf/6F
lk3J1dAGMMz79QuFMi9VRAjRpo/KBzaKAawEDZZyAC58L5iOCwc0qp7GJ30cN3k3nTCp38LRuq87
5S/ays+h3dfHaix2NjaLCdXCly9DEZvgK2Qpa1tWj46uoAGIT16hnSeJl6Zj9piAE08tYdYyaE4Y
8bSbDMoaaH77vbSHc+eE2NufTG3TdrL2+1y8McP83gJr6S0vfijkuiXRZW94+bV0pjJw8N9eGb7m
0Q3K6QkekVy5KHpWHego/pTIwqz6fSTKIinjN21wH1Sl/a7p4Fthnr3gOLmOOvfyWf+GNeZE7X3Z
6S9KYT/pwMiKCgdAK/zQy3nm1N7pBLYXxeHaSIdFBl98q2zVAcuOPzqnf7Jra9vG1nfgOOA79m1E
YnHw+0W43MV/uctwZAxdX5JMPu0L/7hDhl0yqwJRXjLlL6Dp6G8oyIC9wCOWqcyiDG1Vis/ff+zX
HvBz7Rvo6eloGZqqzH9/WftO1xH6yc6AnChI5/qxW+RhjJmhKzs7yFqH3px8OpJg4s78/rM/I+++
XLPDPqirMDlNlvqXz+4ZN8gCkB0RkSWOTdYGXeoq60W/T0KhZDbTnS3Rib1mdTuneXBstzyF4+vU
eQ25eVq20UvQzDktT1WDZoesgyW2r7rkBG+l+BAb440Yg5Hx2qpOOUNECg6kNLn03Uy9gfcgV7E2
tOtuPqZRk62ntiaWpZ+ecIDmdwuAk99fsmb8ayWwmP44FB2gHuw7X0CauKkHHaoYHAyNOls2+YNq
njuzNze5pzHgcPY2KLmjcRbS9SDGVcO3XtlKWpyVPlt7E9BasTvo6HV91agfDOcN61Vv040VguYs
v61NaytV8fKp7EIcs5n5L5rNNMDxeWdQ0svMueRDO+4Nl0lmO+7a2Eu3elECjQ/JLkaJ4rXZyFxM
30y1clBM9Ukh52wFh9F2urM6A1TYSXanqPIgh+S9drx1JsJwVbc12tsuCH94tdOus5YO12CGtYgB
A81Lnq24Zvt0xNYqnA98ZkPaF2YjHoYhyIbiYzXwQPsFcR5VZ8IVHIfG1rgImjf0jaG5EpX50MzT
OjStcU/Z1vqyKDMsCeZDqiqvTP7stdQ3vUcsxUzy7yqe+NFcN3a6Mrv4dMYHVatXi/OtS1DIAqt2
eXhQo/BWH6hKMgu9v36APhZW5Qb/5KDtiaAo7uPGyIKxEt5mHDkUYg/uZuEBcfO+LC1IXcHBmwzQ
xZgDTsHdK6UxjyWKLYyRdw4S0JWJjG5l4fOTs4d3KWw2GwapYds/2iw7ThYayyZT3zI7BJ7HiTdS
8/u8zd4Wbh1Z7dDZ+jWlmkBjatz9fmUuZ9yv7yJFLnI0XsQFo/O+VGimaoYC7ib2bDbdfROBttkS
4Ncosze2iO8i/AjTcf6sV/7dT2bbMaDPk/KH+v0rCrVQU8Z0asK11TA6q4s7o+tOtWQdNM4YWCbO
M4651QZOit9/sP4F/2Lvw0yGvRYvLsvS3K9eUvzu0Cp6Q+c8MEHUFbw5+y78QNt2cWpgaWJC/GEg
uKNh8G5a8q4DCfhs4O0YCMGcGZkpzSP0hHXVzhjFyNsBCx9dn59+/03NP/mmuLLj0OSaALxAZ7/u
0qExaj2vDeLzko1pceJq8KRG2wunhW+CEB7vcPSERIYEEdnNvhMBvoSdchGW9UC1ht2HS2kfqoiM
e1iNwP3LGetorEo1Z9ezF696V/mpD/KOWEpfj8ezCpmjL/sztQi5RV20OJkwu5zxes3CQOHSm2Fc
ORPQ65B7ByVFi7SwbLxc/FtRVlQdcIoMdF4G/YpDufalmG1YAVINiaqzzOo641yMoep60lchVYNi
ir8Ikf7Xd4F1YS+9mmZS7+hf7naVRG7p9bO3rkf9jY3suGiYBBBMrWTrRTNkU4Tgof0X6/Ffj4Zf
P/bL0aDOouBGg4rHHhNrwUxixSD41tUYQf5+PVnqv3YHfBbNrYZqhcX/tdzACGZs6lrz1lE8roe6
fVase2tq4M5Mm7pzMXzHlYY4pzGGmZD06bOXdczhxw3yrWwda2xxoSTzRIIojQooYlRoz4nIN31d
fosZJTDAuYJ7Cp/UXngLFqevXbNaIEz3OjvyhLZva0TaU9RlSDUN63lWmh5TjbFCbemU/pxiaezV
842Ov7IfOWjC7HLy+1q7SlzAqRjhAoyRucswsyTOTkLgjSr4DjGzz8jdOJ2xH+NS7Al7YPYvGarJ
O10w+i6VPva9xNk63Udm69YRP7mCfJFtajUdRZD3rEpPDQrQ/5UrNp/MAyW7DafMXKUkU6yXmZSy
eOqWsYaJr5m/I0RPahBbWuoBMwNEnpbmG9Zajc1tFXkbFPDYFRSoU6Bgx9zI4kadFnpc3GTcnGVm
Mzd2UCRyL9ThyFSjWGcd3IalK0kww296WKG8hXXNLG0hsJF+vQqj4tvCaPvE9WRUpT5ivLuOVyQL
1Qbj+PStj7N3014rrY1t4MKYSs6AWNU21hdPFbPzURiGhwVHLdOpWqMhrfw8klQmtYmfqTfc93F4
O4UcmX0FY4VBMo1rA1ENA85jXaKyhhRsk/zHcZpuDGVXzSNeclb01kTTgFFJGsRSOfaT4MZ0yUeG
NXAiiJm0JTckhWKelretpxysmTIhHMxz3HJp9WJl04zTLhQoI0ZXPXiNcbvIXd1qOA96/pJ7jOaS
5io7PLWLWb+pqrVX3ivhU9JAOgR1vE2JYIFm8xAv9nmVHfIIGjXbKKWSrLR+00kqDwcrmzW5OLeF
h92Imb81AzxdLyZDxXBfdEUjWWXkQUCNuk3MHLgEe9J2jDBJ069ZqdxHVXXr8tcGJOS+dZDsnSzb
tnBq/D4Gsnfy/STYKNXsJR9h6pgjd8a4ZK1nXxoP1xplZIyomx2TAU/uSH/EkVLrOlhm+U0bcwp6
g3ORrr5byok2ZdevLZzJk0K9acgIKDSH0VI0AIZTiHRO92hj0dLV7OtJy4Q7jtk9sMbuidPJ9tAp
zoslXiNmsFYtf0kV80lYHgwhSq5FX7k4+FAXY4ONLIi5Ra8AjGrYEUQWVQ9ZFJbfFNl7ZCcfFQE0
2wqLomhAyO/iXBOjL8Oui20kpXS1+5/kWP1AVxhQeO9Iiqr8keTXVR23PyW+bE6D7YvTUG+Y0trr
JMjAObY3buWup8EldibTgyLH7gLKE9BFxOBSDPLVbs9Ej3z/ZCd2M3WxMozkKUzKvd7OHWA2NyIO
8XOwumcLpcPQ6xoANMj0lIbnMB3OoUJKjfHQaC4GCAC+ZRHxyRNu1YOY1rlQj04mb8ZxCUax3kkY
a3eLJ96nZ9goqLOVgdZh6Jglh8M7gTqUdpUKlDdtbYdkUqN/qkzEq5FzpMkhyIE0Ct6LVdNgfWOq
sEEkpICa/lif23Pn3drGfP1E0jUIMXYf+TbxTb55kzKBwaSEdEiNODE4HnW1iZ3oNp5MCnB88eoH
1bK+f86OnLg9oP/eK1ZxxYP+ISotRijl2dDxqlGdM16MbaM2a8XmAUVyoZrigJJ6xl1RzskWptaR
wAVAGgnHwaSGoFU5Y7ORcQoNa9HD5BHpEFSQEHIFfRwZUAY0STQ+7g0pNx90Ow3EMf2p1cPXxQ3P
EI7wk1cQE740cts1CO2tIaYD93EnM/e51FBcqdojmixvM0QtHKU2uQLHY8zDq2PN6cWpYEKY0pOH
bvGhHQoZqJX3VOXRuXeGb3kL8ablnXBbQEDEvmwai+kHm+ybiSU548soiEL8jxsd1pTXr4lHuptm
KDGdjSouc/IEidKNhYeUU+PMC20fLq+70l02CpRF19ELd8zgmEaP4jIROTZM4jiWzqvdMffREsJh
FMYsLVK7Jt6iZIq4CJooEJV/jMYmA4ZHruSvDV54mpP6tg6NoKt5LU3CaiA5+jR306o2InM1QlfL
ro6Is433f9k7r+Q40ibLbqU3EGWhxcs8IEVkJhKSIIvgSxhYRYbWOnbQ6+qNzfFkcxpI4Af+snka
szGrMpYgEeoT/rlfP9f8C6gVLqqRlE86zafdelVXy66k1gc+dm1ackqKSQkw2b9FEwI9Lz9UeXWt
VhNGMEBKwpEe5NCqv05a8akNkadh5vOoz94n2rh/epSE8KxjPiUUDK3WxwAOdawWoJuOvxfN+B31
KZ4AWBtMy980Hfxt0Kx/YVsIknHa26ejPFmfbSiUc+QOHgCFAq31WHpsfPaS7jPuvRS7yGvjDHnv
RfpTn/LS3A6xRTVQr8f7liDboNDokgWdwR4H4JLej3Vs49XJho5tcv+gvi2Kfob8/2eZlSIwFkvR
Go92uYkOeHcL0P0+S9UvYlGDactTN66svzIdoVYcOb6tPaVzMO1zx/mTlDNqiZ+cvWfJXcZA+wta
RQlxE5evmUXuE7nQLxEGtavTtDoxbEY6X9N0aC/GFjRJ7ux7NdoPUB0GJmZp+KXCGcFqvvZq+3Wp
7R+ZBkTJI4geYPCSE2eZyytquiJpsAxeWGYsR7MYHuMInosjwx1t4KfCs/nJNTaEKFjx/Jnmhkoi
XlyFtZkF/yK6u3KkMOwKFCK4d+bqg7Bcf53QlpZcw6birVJAOS+wm6UBMawovU2O4O+iRdzMGaow
GCCU6dYqpMcLfSLZQOywwjwKC8Hm1klMWEsJZcMBypypOl8TSBTUQccvmPuQ2wffOWrmdbMYt8lS
3GFgeqfHMHCGHiKcMqub9weI8cbhSucypiF0Y8nKvBwgyZK43ZBH3qZW7X00lMcmZ1HL6RJGHHHb
gtGrmvo26xBm5Vp7qTe3emgDVScG5tREOJQmu6kYnwJQqRdLl91KWiYdl70ehb4UERx4EqsetI6u
lp+ssv4EVO4Q56j+DIXuMcLe95/o5Nz98jDPcYmuA7LHCIHs86ReHXlAQkjnbpbZm9GXqp9o/b0u
LaSlKVmSXa/5aRt9xcYPQNOkI59D9qzq0ZdZdIJ0ibMy5qWxomMuSVLNp4MDGDEa0vfv841zloEt
k04dCki/dvJ9fTYznZGLeCW3iRbytl4Y6QsZPdQLqp4/sWw5q7lBMyVz5Z9fmC9uqBQpCGjO+8jN
Tm9ibLEcDhHQK7wiNddmnnxJhvRgTu7nsDDWSw4qBfJE/kHC9Y2DFxI91XDp1KGyeD5jFitRUEh3
zmaYqPQL67IBV7z05BwnNLYO0Mv3n/XMg/jX2Vno1LQEOVQ5T1mQZ2+5jJIaNGvrbLKa9brw+KeB
VuEYCRPpvuhxMUG8aMQEp+Wnzzwoxvmvwtc/qnD/e0yJhzLnr3exE//yB71gVbT/6/RDaB9aP3VP
L/5lQ8Wm4yD0Q3q12j77xbX479/57/7P//hx+ikflbiF//+vS9wn7oTyJS7+4qdJ+xcVb8VvfhRP
f8fFj/ZFsVt+0u82MGrTmqW6nqmhDMOOjXX5tyOG9odJyxEQJ9KGuqZ6JC9+oyiMPwxqSTpLnI0m
yvZIMPxuA9P/oBzJT7JdF1yF1MH/Qblb9873XKwPoIlqtgffihSbfZZBiT0sPGlzTddIf46x1qHZ
tdEZ5it1tn0L+XI+e/sBIs2oD2v5FbGkq+hrTzF9ST9UnLLjMdwK/4aS5VaEf/JHHSoxBqJ6dbB9
iJywgZ09YO19ZFD5cvc6qec4hgDaWHfyRxZEqkVAL0QGSoepxomMzIQe71jDrbE8xnNHvOXs88m6
KyzrWtCvuZ4TeULGWQT+s5O7SKgSD1jXwtkRIVlCNVOPBrB5ygaN8ESjhtOVR3L5R7k/d0m+Y+19
XfTmF6s+iDjQo/4PYXVYQ8n4HsAJFsH10Da72bH90jV8r4qpXPBznRqDKNO482ZSdrzZO7mgoup3
iokXK7lYoUihNPDT8WZMq/sE741oBInnRX7Iz5AfCM95j1MdDOTyWBTFqkP/IlT2ieyu3I280AE2
mvxZgelOjnktNy91FxNVjW2lxwqsZsW3y0Q9C9xc8LCsXEcNPF7ZrQXqXofWPnasvU3SxA4h3nL1
xrk5uYUAHQKYSNTRjmAXqe9kVCiNa+FZifZRLen9kDJBO+6LtlkJNcmBJlqYvGEYT/L/C+BJobsr
jfoyZktA8+3rA3AkuH/qbNxhfPyVBNadPfQ4ylm+lW8MVExiR2hDatZwQpH4Z+TZ5Ff2y+s4+axx
qoKVW/Pl3GSgqfmHEHyXmd/U84m06KtW5X5ZwRXl4SVTWtcQmBAIhHDwAW+JU8mYDjcT+Hkbji2I
+tb6IX+gUAxfj3wMFNeknP2ZCEZjhAp4Wh6lAOs2wDky3fT06PKnzRaIXt3xbIYv7CN5JTie7nvI
svUS/VR19iH8HvLZ2ocQph3uNZ5goMqrGcqttNGcHo588MArnPnw8k7kZ8hoiyfcy2E4ye0tINCR
m5GREvYYGRRnb/DqZO7J/Bzg+8nIF0pUAZRcvkijeg8Gc1XeZYXnYTcaftggosMPhh1lXbsI+XNk
c7xfZ0mPMvuEqz/3wWauaBxgcorxQj5Ye3k0uYVSwaCeSSKiFntGdYbWW2HSL4+DOX8K1ftYvZfr
yc+UtSFigI08Fs1wT7PGpJdXpOAlPMJl81UsreXFcOxlWncfhCevoltWMfLNrJWyYQP40V8Ghn1j
KJkWAtJWOM3m2rzDwZjMBGhoJf4udx7Jttk07h6N+P4X36074mluG6wSjQngzlkPSr+hOvlVNHbm
rPsBT3vh8rrwtb12QejJV3q2h9z+CvSee9BIovh5+Hd+32cnnqoaBsTe3Lee1V9legoVOZ6Up/cv
457HMqfrEDZTs5FmZOPs/UAEjgbsSVPEwaCLk6fYqXGmQMdZh1uIdR1Sn4leSxnq8v3ljeXMcD1h
0WMVEKp6BSxakNkC4k4T4/pGCOFNq2wqkocKPWmSAFW8depG2xEFKPSYzwORaagOn6Q5bRRDvT47
AeCzPHiQ3y4LLOzhvYzTzgqeXMneM70kvaUrjFOo3DWw6hQhUZfSuNl81UdrFy7m1hvQEoonw+9p
JPftkkcVywIZk5237JNyK7MuSI80OM6j/knWIunUOlVWZKcawx9qY61tvrIsdxoYNFlydIGxC2RU
kM5S0K805bY2fRSG14KgjwuN5HH0wWg4Vxacf6Wz0QAm/r9HsbxaeT+iy5VVFsvmTamjeDGt/fsj
4/xYKJfkrE1Vn1OhRaDycuLQ9bVwMnKS034u200Y8alZ5Wq8WN6/lPnmtRCwcX4wHR3I1strNUnV
GK2N5aCAM2Uj/x0jUMLcy3YnQ022Ntm+ZalJScaF0hR0L9GGbJKyYSLau05YCEmM0GWUH6d6A/h4
L+9HblzqTfK+EiarWGrJNlQzTOU9nvYE3Dk46QDvvnbU/kKAs7KhiWnHaTktvQcx8RIRs3iFBOzm
77+HUw/F+aTHpoep6BL2wSB7+R40VQmLwtWSddtuHcd5UkGB5wCgZSePB3XVhz/wSfPlZpXQ3ocE
DZJwff8u3voYUqIUSSEltHNHT83oa6PrLXB7vC8Za7Lzy3aE8u6DYf3qXCODDFESrS5Su9XPa6Ip
yrkIrUWyFmcPifpopfa7nan165LazGn3J+KRGTxPwQfDzjlPGsjVPQSNAndzeOVnSYNUG2iyLhl2
ixABId9uZXnIcm8vvzaGvRqpsWZutzFGhV5obKXpqpTRJmGjiLhlXMrGItuk7B8SEvemsZvgp8l4
DUWyz9JlgWlE2nwUXr5sIAYJFVmeFlaVBSiJDEdZ5OUay0gIxxIX2QiqKyjLU2T4SVH609VpyYIn
i+v4g0RFstNLv0+lMy0JcgSmLs0njYZUnsIedxlt6at/aGnnl2tJuGiUoHRUxjCbm5Lczv21MpgH
4YzLmBIu8/vj6ZUSjtdsu3RwUI51XZJ4ZysJfs1K5+WsJHKQ0LXEpyxIrSwFL3aqjcltyjrfhOy2
YHyZuRI+xNzr+3fyyrPr150gMXYdBqsIgl+kEc06iFEw2Mm6LlCM6Zqf4YLslQcvmtFO7QJyoBIB
yJSTG5LBjwPI0SEYlYWjIcAWYqsETBIUGdylBDNJWR8buMnv3+0bO7PNmki5nKlBP9LZogg32K69
iZudWQUoonJYepDg21GKTVZ8EAdYr097zEGbMgSKRVb8cwVHGmUmNtEsPSUxMF/rLqysQxtV1155
I34hcvgrHGXTUjqXLwP/65hVbNacrfoYzjDyA9bRLvWul9y9bvXsRlGMjfgQyHpb0bUOeR3fLMzH
cJwX8wgn89bwseWQp9GjKsFVpk4ro3MuZKuX4EvOJ0IBl/EaaMVR7J8swlNPNa5l2QZecOG1Nh3j
mO8WpuTYqZ0o+1RshdTQ/aAX6Y0BJDuiq7M6whJQ9TO1W0l3OHIl3tLpHDkDI4FRnC6blPqeRO8i
xBZ7mok9I2Yy5hgTyBRWDByMUoGRsWVzyP11UFI28jxtrmxO37Wrvr4/gl5HDTY6IHZwdlbJip4N
9wFxaeaGc0L8yoEkbL7GZNDDIHgQ4PrpJIDN++mS/yhJ9H+T/nlBKv1/iU1qsbn86xzRf53aIL7E
P5qQdoi/+/+4L+enPv+hfC7iFwki+TG/E0TmH6RUyWej5jIQDRl83t8JIvMPl4QrI9H5P26qvxNE
7h80sRkgSdm7MbwXwebvBJH7B4lkYMwotUgcGcjJ/0GC6NXejbuk7Z5+EKoe0zhX2Jj20OE0lmBC
n2vf2qz8ISFYapuHJDY4EGl/GaV+NRUFoJCKen59/+wFvnFAOl8eT5d3ScL+UhWdH+y8wPIUr0fD
JMcJMTdpIWsWEPcCznJjGdy8f7lT99/z2Eyuh+ofdixvlfDsLASPOkpszmh7aysz71vt0CcZzebe
gdzHva5SxDeLH3WjbUecWJNcO7ZFC5Qy2LkLmLPBuFQ1nRDAu650Fk23u88GYx0u+qVXNZvR1q6y
Mtp3f84EvC7nqYZG98bcxIgfJ4AnTkZ8gYAXzvRuxsB4KLxDqDVHkisZGY1Rpx5Auxq4GC+9wXHz
L+DXF66yH6zwrj2iVjzALN0lrEzy2/XUPOCqu63yzifLt3H17GAVNFUmO00P90nWgY2p7x3tOHbh
HkL2XQevxEryXV0FO71sNsEAABEkn953fu2AZIu+tsAgPUW9lB/aOvoldookedyfc9R8FLexS7/6
EvhGUrKyLSmRvNzFNdfq2yIy2TwKWv2m9ZAa66Q9Bggx7EZbvf/d3xpmnrDLKT96r6NhZSjS0h4w
H09Bw3te4+Ogskqayzit1wHtwu9f7bSBvHo2kr6krBhj2M++fDYniS2rHzVvnaiOv7jDnudfcUD+
XAUHxfBGfLKC7aBvlvAqC+xd7qiXXQw8Mlj+DAEkAaTWjpY3/zUuxtVs5qvB834iP/5gMpwfEU5z
Ad0zWWhS1KigX95lFESlVZDexCDZ3eYMl6wBzmVF19aSP37wRqzzXex0MQ4B1JiofRC3vbyYaXQm
njxcLLPzW3ua/aq1doLWzRGK6Om8ru1hG3rjpkhiMWu77lXfSNsbg0k5z6OfuAP+wxBMsTc2Iv54
BYp1hPnbku51Eadau3SY/WAYoFEOl4NqrM3yh+Q/pibdeQiqbQ3A6zStaDVYIadCas5va1GNNaiW
3PjgZpFPwLkSVurSL2s9x21Ao9MyiHy3H7dY8F6U4wCnFlZRGG+0doavCtMWPYXSkDVPwm2n1xdq
+rXXZ5RlxsGYpy39jgfBAqvTU20+Bq21qmx4BMrkV/ywVBCPGE/o80xi0toNWrZDlA7/KVtnY7Sx
q/ESH4ZTarvhDWUOYEnH3JFUWhtVt0/JKEe0/jphiB0S+OP4T0+5m6pvFrDTpPuG4IKaIvJSWKEB
2NQOw0monwBTkyX0e72naWvapnhYJPFGWcBJ9dlFGYN8MIJ7YNJ+AGgUpfk+0cnLQOaQxwmbeIMl
8XqsbGAQ3mY2wu1Yx+t82enaZa9Hu7YLv4YzHGR+apQoWzxjVvoQ8cj5CYca8q6SSdloWGnTb7RZ
zO4ydrBlHKH6arh1ZZF+zfGh3sUY8F239ngM9MQvw65e1WN5iZkY4RmYzGXG+2Ea4XVps4rRlEX7
dq6gXi+xKJpAQviKC+nYUx8ypJFVTdE4p8IN1CTr+XfeBwCsjTlRN8ZtZ8mVbR5bK/kCCf9d6MsU
ZEHC96SE4Ij1/SVCClR6BLvKiOnDdO1WfKmkBHTQrgFAXWi4M4QH9vmbjobqrjUPYc2gqWa/8UwA
Uh0ySLDZJQPQjg8ITb83fDe7xxxIpGW8boBemz7YYjHIWcv9XHVQgaN+NcBVnkMDoQRfwv3phdlO
eKZRheZmxAEK5ktfjXTPAMeGX1qHOBb3l4BiN5OJssVLdi3fLl3sTwtQpDwubt3mRtfwX6qcTyMm
gzMfoe2siznu9kUPiZMncwFotMoEzTXwnSBcMSfmaL52OEdFarTT4tsSlLbQlnUno6NsXgPT4dBn
HJrY3GlBtzWZTlET+u8vKK8WdIIVzjnUUR1WMAKll8uJ7oBVaZUYZUM1XDZoQWod/m9qrQx9uJCX
/cHlXq2Vcj36YyS/Sgvf+W61uCiBYBK768pS/0pana6K5gmNmpgWbGPh1/ABGz3YLGp9I/gdewIy
jG9OS0PPlFqHQmGqmNeeXT+VkqsuMNiJmIqT1m8s4MdKDLd81g+Rmz6arHuVFq9c5mOg/owhorqi
nos/d+VypUD4btSW7Ia16lSTtg2Y43UPaCDfCf1bJvbgGJjCXMr3GBgTIZxmco2riewTXSudla6S
aLqclJ80o28ckgVUbJgNod/S/Zj1rCsVPundrauaqwQgxhxZuyhtLnKauFltgnH4jq7yELjaX6qb
7SS3zE8Bq92vtNr74Aity3b5Yjs9vXy2UTEDcd3TqfdZ3Txq5yjLYl6+vOgKE0gFViwNY2XQffYc
pi1oM4EzU9RF8eE8wCG8Cn0HOLAwW1n31w2ZobgCUAVdowFkq7bwWo3wg2CWhqnXd0pLMWOSviJG
yXlqAqv2JLfaHOh2M1w6WEnVy7hVq+RQ4FJDQ2wXm1fz4h2LkUSAkx0jludqjg56jn0YegcD1F6S
37VVd+NlGmrb/qIhSEOUepnAxJV1ycKlL5tyEN4sD47ziVG5gfK25ojoy3+bKg9N4RabptVpTrDw
Z6m96tt0B4HpQNPcAeUzgBSqXtb3zMRxpq5vOCsfsqrbdYg9g2LyFVjque7ytfF0a8yDnipoHncz
jt4N+PWNkg+XsoZZAWDB9GrqFj8yozubFog8bfaZPlI9znayjHiZuasy+viraDNP/WUPqsjyWBiA
NNjgpw2SIj1IajfK1hGUrSiCuY/WBOMztQbXbhIYNdC/A/1QBuFGtVpKatnRQTccGo1vDBtvhGQ+
RQdHDz8pOk1ckckmyr8zJCV+kLxv4pirxVt8E6KkkOhH2lzkRxcznkHSbgUmbCkM2OzOeiGZ2GdX
lpPcxbwHN0UjlEb3Xjkh4Rt50BPOVPDD2bzQm5XukoK/+anabF2hG/bNKNmibYGoM0FesHedDnve
8P4sw+YpSstbutpWipT9Lp3hsSw0LP+4BRDxCX6/eakckwZmUmZ/EAZLkPVqIqG2ISdtc6g8LxOV
ymTW+ULCJtC/zeawpcFaIo3d+4ulJRnXV5ehFoWkCA0DfQ38/2fzFfRRMio2i7MGQ17hxY8WyOQI
fD1eAuwF91YOEZPrClO+JfUk64YD3npRitt5AsPOXuLRBlMl6nrszZWgr10obxbFIdKbn8MI5Mj8
06GHK4nyXYdlQUX7lqkpW0yJzORLbwZf5njalgWuzlMK+SI7TikZWhDy4WgegPzjmdTcJNxMTytX
S/1I46KVFdDE2+1LPBomMrryezMn9OsROCmBgWzpeEPfak20UdBEK0r9wSc6saHOXx5JewcFp/Ri
nSuiKL7akCPR7FV1eRR/BZfsdKonB+A8KxXV6pjHGzftV23F31O/UlZD4vgSnphet9KNAdcJ40qe
hHZSSmvpNyh3AO+jDX1u22W4rnOcu7vxWijpDkvC6MHEx7zCihfY3QZJwn05EHqG7E7J7LcaWuoc
eXA4waxbrlOTE6PKhxyJR9RsJxvA+wPIfnVYYMFHi6aiDGO1J+31cgDp3aiORVF56yHCm5IaI24Z
nst6l4xbR+1WYh1RBxDPVMIiTAYy0Vyw0KUGDhecKSRuGxxr1wwgYrqvshCnKnFBaF1Ns7VbaJKc
sdvu4wT7NH4EZgTlzK8waqDAbeYMx4jiR4wbSZAOW70nvnaRhBks1tNIjxpImUHZVibRTpju5NVL
DNcWeHh8Fp6QQnTfaRlCPnyjzX4Ts4Wq2bKuFbwTmpzmUqjxa7V1wcn023DmGN6OCNj5uLD/9ajb
m2GHFgYTB2bA+y9Xfyt0YjkH/UD/lgZy+uXLzXAqVGun9OArFrdVR4gi9HwW4k6zIcSuPbfnJS9r
fDp2tpveOfPiJxNVkz5hO9CvMvfTGIR4VmGX0sPtDxmL8vJdLBr60FoJ/9yG58jiK8/9/t2/tYIZ
rCia5WjoAUSJ9XxpqZYyApaekDWIw01ejxux5pg674OdXFRR55NQ+BhkxvA+c8+rZw1+phM9kKxg
E/tiZu0CGPbvP4n2VkiJRRHqcySBoLrPstCKVzcpJXtvnTfRfcIwpG5IgcIgJcBZNo0B7LEpSsGC
uanWLEosZi4zQQEbjVziqiMD//49vTU0nt+ShDfPFu6i4mb7gFvqgx7RCVYcYXkrBgg6thnuMnyQ
AnpVKYUCY5Jz1Ez638gCnYvTLBtYdqeG3noso3uxi0nDdDV0rFRpuJHIuIZeZBArqMNAw7BNwiBZ
5bP5wZr7L+7Do9mWOBc/6rP1Rkqo4PcDd+1xnh/o5ZnaCDImghz8gpyFRYEY1+TYj9VKinmLN1YX
nbJ//+Wf6sLngw6Vi4m/K7gkclUv336pNEMUDngpdm23H/J8FwXTdUmmwfNGzL7lWCqDhF/ZgUyN
3SDpATkLgpVdoOwRcH1rh4HaABZALN5mk37wot7a2J/fofHyDpu2qlwt5g4DeqrN9GYecCBpv84Q
xcueVA5WHHLYff+9nPgo5++F/A1LloUcEjbCy6tGc604NmEtpDPg1nl1IYkTs77s5czqpEf5IgGr
ftDB3a1JBFgfQHPeemxaoiVg0qXMfLbolGkYTnPCY4918LdG7kCHTuviKyIvvrJpPyClJzYQ7z+4
fmqIOH9y6umk53UqP1S3Xz75aOmDudBjCbObJI1FskbD/0RNDhJ/zPQMRkl4L8tGX42krGEH06NT
htjZULOLdnUHCJFz3GYp9Vs5qHp5/ih2QXbPCEGE0XgMNIZ7bwB6reJ12EX3p5DWZXcbLzvcLgo3
e9SU6KAM1pU7o5tS9xnLrtvJot+vYv6W5JkcEhXOkl3a7YH/blJOnmJCJFFfiocqTs1E3xdGo2zE
XEmMpWSOJeTNRryL5JA6DTuI+dvE5MgmwQonKMmfmSRGOzZmOcoh+t9LKGQw+Ol+2s/N0eAUERD/
N9207SpiHza1oFM+T3Cc6tw6nPKHenAvsbaEnQpBjwnnSUJMThjCskywAinjkBYu54HAndaIwb9u
InOVtzm7GYLEb7L+lMlaoUQ6Y0Wvc/3EQw6fbGloOQxxuw/taV0THEieTLxFaHobI/SuxA6LNq8l
t5JiK6yiSRvbjZz86Uvw1STDnOQ4t9RHyQHim16ZBzn+2w/Rgt9vle7s0YXNTvrMJq+vGDs4nBur
J8DTZ3/gOOs2+BaQpuoeYG7yvieyQCTaGnulKVCcLE6NNaJJZ6Ak329Sj7sncWmnf2eTsioVmv2X
xW/xq0kYXx2WSD2ZPYLxrRT0Z+Onaitr+VM2y/9SNujGbuS431M3MApzJ9mHMBkh0OJZbia7oFG2
TRFvUiyB6COkrDRuGiwE6GaYu2FDMLs2XAy42MsKcplARbYKuGmxw1Fdd5dqW7FNwuaFnhQ6ipNh
22BsI2dI8N0YnhJvkICoOzptcCNnbPSL99D31WPYfBrs/lIMYcSUaSqNq6Qbt8FCCKY91jmjnv4/
JsrF7MHUncE532YzvZ7EKRZbTzSQcOHuMvXKKWL6WCsINu32gyn9VvzisJDRcwDFxzsv0GuBERo5
wiFYFvmucM2dmFxlOIOHCGOSuMBmjAFJJKsau27Eg6k1DvZIGamdDoZNwB21Pwh6g6dYG37ILIrI
EXlq6MuCL6k4OUK9f89vBeP4nHCvqqOK/uPlItS6NcIPueVY/7bg9DNaD/XMyCL/KJnBLuw/2GWM
t6Ivl2YZ20Ut4Nrny16rlbUXhSx7DZ3p9FqvpgjqTZR9M8mpt0SsmWtcySjvVfOgQiKEDryTXCwW
uF8Mst0pKf/MSHclsyAP3KNC+ConnbBkCLWrWe3WjdNf2imGYCpEz/wuc+7HADcqjOC6IEKY9yNs
/n/rxfxvtl5InuzfLqtTWv+v/+yeulbK6u3Lujo/53/q6iJ0+Z/COoPod13dAkBomXT0GChhabdh
Ev5PXR2aD6wFBGtocSyDrf53Xd35w3ZMnQiXjRZGof2P6uqvhjB15hPPQURT3M3Zzq1gDzqGhR6s
PTlAQs+e3Q+Fb8y7F8HB2SXOohJwCYSzI5dAv3rlltEWr++YLRi8O+2T4wdotlerwOlqVAlVXo2n
n2tmOmVIaQtWg3VDO3pR3JTou0psxzAsYVY9SPj5bAzc/nqQ59LpE3X4/PkQP2gmOEgh+p6FfZ5V
NrW6IOt3qedZF6WaXUolK9VUzv6zXxfpKjawP2S7MKOULr75uptJ/FEikZc9D8WqIeWrKvan9+/s
rVehgX6hTQ5YDXKClwuilphAp5cpWJeRcl8Z2S7Ciocem8tQvnVD11o2fSBZeh0D8/qfX1PG27OT
mamHeIOr6GUJpjaLRa0he3LIiBXzWrxMqw5rCE4HBacBOR5aVB/ef+i3BvTzG5CN7dkNdC5dO03N
Q1cYrCdqdIjMdPf+JV4fw3jIE2QPpBvso/Mxhn3SQP9jxxcPOHaqxTfZIBWulSbXsMD2dm5eyR4v
W4DXYUiIX49T+B/cxastmruAlA8VUtUpjJ9P3ca0eh1TpWCNbWxH3i+d5vVCcXBu8TctvCPmQHuF
kghxYGJ5DAAEn/OXOnc/R233QYnekCTA+SRwOJPCXtI4CJyfCb1gdkNjyIO1MV4WsPfJ/O88zKdS
Ko2STW1qXDmd8IJDy+eiIo1FgKTii6rP5sEDM9TV03oJqVKy+0mCXcI2ObWE1JQT5iwB6LGviE2p
I8/DsjXJJhIiWdRth35ef/Bq3xpETGWUd2ztzOyzlEfdVIVtRmWw7kzy5tTaO2oB4oZq6v0KEKdf
RSV+pKhciSbRc1zpzK7Ze4xa64MY49WRjo+MugodAi1zJkmel8M5D+iFD8YiWDtgDKZ5G5MY9tjx
qxJyNKc7A+PN6IPx/Yq9ehI7IQinRGTSMXbecWqErgYMA61Vqj6cTHg5uywj9RhxVqJQlC/GBg2O
RtVDTbAmRNBbh0A8kRzKiiYFBm9WjlADjj0Z0LgPtzL5pfwl5cPJwTuJkCbwbsrluqG+PRv2JwNl
gTpPvsgTlBKjs6rGB3MhGqaAz7DWa3Kl+EVaC6cD9WG2Pup6MNy3ZhTiV5W2AFr/X+ktl8h1U6Vz
vLUdpDtI/OvKOywZmW3jmz4Nlxn+osNya4OSRQ2z7i1J2pJ7J/VVzP02nvo97KvtTFcBRsDiRevl
CWbT5oVSxo8TxJGMlHQFgG6cbmoGNvZzlAeGrbjkcnw+lYqAjWychpibQ0fWGKzZ9m5ZkvuZUFEU
IEtKIZRMZlZhRt/Xcj7cTfqwmQwMmsluipe0xfeSF67iJtaSsJvplZTU9KhAL3RSKArJwSELOtWk
nimkm+W2dIGvkr4xIuWaQ+cA2fpGvGFVd9rZj+FDE1WXOHRuWZH2atddeBEFC46n02wcxHk3TfQr
2+gv04EDI2Jlj3OcaEhKLLAzY/YnjJPl1mz8nPsx9MnlH/s5XPXFkU38kHQRlkHrzs4e67m7lFJb
orf70VC2nCj8OkbgHiUHOs8PCp1bgduBi7pFxENdrN92dP5IukBSB1I3nCDiZJAHpcZQ4xYMsW3P
onTh6Q3yrSuk2ldShRxsBDNQEzsi+LLN/DEPH+amfGID49APAUVxYgiR07U+8mCm+yXH+Jd65Y3T
hvfBdViaD3XVbnMbg6QlQp4wbJckumuK7DZMhVUDM4oKu0LttA+7GxeFnOhM7Cnd1c6ti2WnOORK
4gxADGPa2AX0LXn6ZzJMOw4dXxLZIS3uG8IXgL9pRn6RbND3G1dpQzsoa6Ssl6X9M+LryiYkX7zO
bgglsQkm9/QN1/OHLGp2FRDTkzKEIYJH4EEwWOLvqzT9Fne9NXHCjqYEG3tmJHuJ+qBCLZKF+MIz
0BwTNCjjeElxm0MzfrNcrhwWP1xwN+KnQRzZ0La4lsIOafcUBXfuwNDiYo6FGXJGgcDutjFvYgh5
U2wGKTIX8tnQrYo9BgJSZLatbj/hFBgNV1rT0wgo2UIILwkCGA+rYd07JoW9qyaMcR0KF6zJSqz6
aWBdNuNKZFH0aW1QG+/ClMwzZu4Z1YqmyHeSelrwuO9/5i0JKCW9i5KNnuA4hg5hRkwjqq10wKD9
k/wXixxMyieZ2h7CbLB1KekARPvcUnOZuga+quJc5mO2dYHziDIhycm1ORRluKVKEozOuJEcUItT
unpyooFIhSsWnJetPiy7Nl3ZFreaH7SQrC1/yigp7JHvkOrLwkfMSEvEnP2dypMu1ZU1aheWwfMn
qxkoSUBepqI6Lm/UZYyVlHiMOUP+QhV5JNZCcONmbJfGAsN6keTf1rSRbgGfSNPxpAARm3VN77el
St+cws3xd48MSMZsxIPF1LgTtu7MwsaZTNFojhutTndqCD4QrdREUtUMp+0QwSBp8YJHT0Snkw+G
89CEP5EZH1LKzlLAHidczxnMHUoii8VozIGOqvq2x8KE7HUWsctSE5d0mpkRGJiMf/3B1fpVqSUH
kYiFfF2JISTxrjXxIz7Q1KG5SdAnZnAJdflCMtHioNClsw96kGeyVo31+H5o8NYWQULEtWz1raon
rEKbDh3dIznU3JB9gmI3+b2lf7AFvyKM/JIhUvyiLC3+pGdhLPZFWVVjwrKW3GCe0CXMEzY2WaWs
vJW1jUailTpgnj1jdY6sQmswGw7StWgmaLd2CT3Fd3tBQOJNWMchylKt4E9jSL+F2kMHhS6ompuA
hcXt/iS3dAxIVyWEkO+/r1dgkV8PYpOTcUmVIKB9GcB0RhIVpDY8GuiSx2C8EUlfa1kriHcPxBFX
aBvWUnZP0FNP/KqgbwiLR83uvy+GDkOTiZ/g3o4XKee3D6KrV81Cp7tDKnUKohHxnZUydCsbMyND
Zj2PrBZKh6spaddi+S5CEUkyLvhCIRU91VULSGJSixZdo0g13n9Tb46sZ7dy9qKmAeJTS4Z9bRnT
tVOHyUWEGXPSOg/vX+dVVwnPTH4MFQcyY40RdnbkH7I6VvTO8OiIzh4r1byyabQpGxKXWrEeXeQ3
zLtiCDYOQkcRwYjyNdWHy7m5MT1lK9uGFzR7BQlI43nHsLwpa9QgyBHGqP/gOK+98VqIxaihOsCC
+Iez12KHc5M5YCdRIjKlydRHqMxahQ3mM18OMzhsbSz9Qob/kOVrh4oBrdJ3sijmxBvvvzt5NWen
HHokqOmy66q0NJy9OiVxjAgEIKVQ7ZuUBUq1v5RTDExxNJgfZRbeOL/TiWXA7aB+zD+cX60ykexg
BLzWk33eGxtbGNUU/ySjLvl3pfug1AtP5q0HZFlhhKDosJyzt53ZzZR3MZesTCISNsWeqeo2ECXT
Dd3uqwSb85F+NVEqyG+RpIb0rfV6joOLdQjQWsiQabGIyQ8w+g6zMVIBYngs+s6aM+IacAhetE5S
D0ocAj6ExaJgWVDBVKXqi8qlpm421gA9jdXEHxd9ASGX34ThlWsDRbA9f/ke1mxzufJpIrGf1C0G
78lqcL1jnBpXbmQdOnxnYvSeaYtylKYnEz/5HEM9Z7BoKlA3apDuJbna99TIqCex/qgZnXXZqoQT
mdKnIK42E/F8Em26ijQ3eyON4ReG22+kmiD5C9nQZU5IBN6LvrGlesMKV2UcFYrwSoFUZmPM2Xc3
5swI5Qwwo0fU1MV3OcnJzOs9tuG2uVGkYo6a0fbSlZQRJOZl32tLHOBY6hdko6ayFpkskPFDGKU/
B+aqQRrH7Kd75bsoeeng8ykQnxQyUpKQuowUfUTfJPGzVo+rQN12FF+LASt7gvhIVe7dNPQtDWHF
/2bvvJIcR5Y1vZd55zUmNV8joAEChCAJ4oVGJrXWakd3HbOx+Zx12rqruu8pO29jNlMis4oJhHTx
u4eHO478EuF712bFq1WufmPk1I9rX9SNxNYRjLU6jRKu7pkLhaXkX9objiFY7kM7uFD3aHRvBdX1
wt0+O88L0cbvuyUnYl83YroBF1tcQkc8YmWSWKwu2au5dnCnkY3sY53YcgIiGHp5H5c2aWNL2Bw2
yglzqXkgaPzappgT2bwpjPaoEmbFTtyvp6hMoer260l1Xet4xFqggdX7Zu13vviZqu20fsNF8Kx2
HpeiWieUC8NzR6RUe4cpsSH/HtuxvE/Wj6O1a2UE4uCaqBOhhFVRXmkKrroS9E9VPG/X+CZchD9r
gFZdotL3nK6TRP58fdm37db4IrEdV98uYCpO0b5IeLhCXnGa/y1x9Y1RtSPnEO1FszfCOh61MST2
r1CGKbGqtQ0gaA0ZsX+LNuH8nGM9OVOoN55hnWpYjax6OxBvh4l3KeSOwOmx64oftUXcf4Vwv69j
1Xvs7qRLWRLQX1fiu1iScv39ItfuAbcMLpdDfRPvccOIt7d+9TAsO3tCqCSEQq4GLGjqdiLF4IoE
var22gzB/bWndSkRQYSzUOhW7kQskMH3x90SnhMAsmtfXDnhfoE2amUu7lC1tE0EeQMNwjGFeW3V
VAWbbtUCYxCVdCbDRWOHf5Z0l2Xy2TYPLHOJ7eKcrI55JMfGz0f2Wobv8vU3x0R/9941SDHAHbcq
VdfIbPS5p/0XDyGXYNc31gdLa1FKxWrZcatHIlclql5ITfDGarNIm01GXCOwjJipc/V3oTt/D6sp
S4qtBk53brMRoPwzMDqUT+VzufpsG5ct1I2tM1rU1AgKfe1+V9iFgnK/ynXxVDaI1eNskoRNv875
a98u7felRYsUkGuv9G6/1JLKBZRtWya7l9riKr9VTmPxqFHdMy7VuS2CkllWX+GyNH1geN7q14gy
68nr0Mo2dyRXteKR7OV5Q8AsH5Ycepeej0mDUhev9s1dNnZn9dV6+M/3iRPol9rdetXDunjdqepc
ahA3StzQg+PkOol3D69PPC/KXDYAx4EEeN84b/x6YRByhtsiSvfRIE8r3mJy/pL3v/WyJdzr8aCK
6WG3cUajm8/NPe/QrHYOG1wSuCIuzVWCjZJcYM/d+UFIO7HMezztB6lVen2oyqVctDecc29Swoid
w5bwfIncpuLxW9+Wi8G69aa+euMd7r9e4eOKgF4RTnxsEKK5Ccv1dirhRs89sv29C2rnRof8ltml
bpG1OaaOW/cqtb9boG8u8X5z1VdLlc1VacMlXE9iZyp73Bqc+T8rO0MsOK7DlDnn3z+IT3iSg/dQ
8t4LQ7wbWyzT1Vcrvd4PRWW3RGIvvcb67TQQ6BLbWKtdJ6XzcvZ6NihB18Jt9EqvpbbXauCTQoDI
nfvLopTUr5fxDij3ud9yH6WHBki8eroRDkMc9WYxuBKmvGrjSCBOeHmh7CCRJCNCZZBO3qP/kPAN
ghFHrX2XPCk7VUfDizuBShDdB76vKuMQxx0ld5LTtWyhg+TazOHK2WalnW4YBj7rWO5biEY7lbER
zyfr9aJaOd6ibaltChfKZQQ5tH8SkQBRey+cXnKq3FpVjOdieKujWI7E0hJmuSEyVjRI89jsSfak
5pXQ/u0+WLaf+rr50rVjyfh0xb2Sxe7M9RgiZXE5NkkkWz9tHdElbSK5ucxC+qeFaly2G0UQuhYQ
8CrF4gNpNNt9CXrcbpj+hZDux7S8LLub9WqtJNy99E52j9akBPPKPZnbotRX7RO1IR61RnYokc7p
sCE2eD56cIOr/bDbBD5djtBWbYTvhPS/L25MVBd6tCUfNkEHYiKf69m2VUvX5YCUt9HqfAur2y1x
6/iOyNm6vBjiVpKIEDH46udzdCxfJzUcF8vHrcddfuO+X+WNFbhnSfVwahWOV5uyalSO9vHFDctr
s3+i9HPpuXIulVZCZtghub7JoDYavrgLyTI2s0Zr161xB2jfeFj3Vij+JfENPCDi0aU1fVKn4uM+
Qp1XnguCpjeod26UbG9a4uRvD8JvuGRDmLi5pxrZpdG0D19Vr30riLn+hHC8DtG5dJ2sjuu4thl5
1R1ZqoHS8hQnhp5Y9fg9CSqoUD6jce4svgWmrE7ncYugaCoX9Vu1J9Dly1vuutXWGrcASR4qFbv0
InBd/ONkOBmTA9la76p10qaDXkmk+Ymzfz9+Y8D9g4xtEbPOeS6GAVFQv5wDXnFg716UJDfk0t7h
xd044JH4RC+kbhF30r+3Rb7E9f+TMSK3TTjqQq7V/qGqbJkcZ88qmZCM+xr+rWxIVLzoyJWeMhE4
AkqFbxsH7kJUfmc2/113kTWnTdA80ZAck/yaLfRFctdGo/ZoGkdCk96vk5ZgLLwPjnhxSNhry62O
1demqJbHy/o6wKoMVgTASxSWeIoo5fljNf5/JoDfZYtsghv+55CFdDwZ/xSZII//EZlQ/S8iWtlG
0EcF1CMBM39EJvAjwAmhnbiZa9QgxA78IzKB8AMSSIIhID3CgxqwwV8iE2iQiiwYrfASaXH/gxv/
tb/zU50cwWQmIt6QasO/HsJdMX1ILt6uYNMTj/eYvFuV7rl6T0a1i1fac/Hintd3lBjZf208co47
JQ4R93GT2yy1ZYlcK5WoSsHVaulhX7cbZ7ma1PaD86LutM6UsiufE664kdWK7NHVN5joaxFsX1fv
C5tqdSQCp9w4q9HmbG1qDWLl8nKpbe+AI411OVoSsVN+niftUSMsL1tkG3FXJIauVW/Js3EkL3ft
0frhePiPyPt/TGL6UxaLwWqzOs6mq/GvCVGlr+/D8XXGJ3z9vyTVaRNvz78j3hUpTs3b5Tr+Xs5+
JmNe/IOMK//FCSuleKgj+PUjz8RfyLhcrrRxTHA9o0GCsZ/IuF7hbhFHq2Xub5Ao6K9kLFc268S7
13HyEEj7n5Dx3zM5IAnbZeQlIRh1An2EzP9ibgC9j7vKiysa5XUzrD0aFAioxkvS6wHH3dXLrN2S
SumI+/o2uFGK+b24pW9K8m7fB+e8ps4D+YS/thKMudOr+F5pk4Zerxokql+c3Mr5hWuCc40RyWvw
F6Dzyc50S4hJ1Rx4YZy/9fP2JC3lvng9rxa3Q7Ovhc/NXF3dHHE/3DXniTN8MuaKf7e39+S9a1rk
FuVmG66CO6k82zsLqlaH905fHluCNMmeWbpwWlJK9yOcEq0VbosLZU+oPkD59HP1YN+qC79aOubv
K5WAGtQYuKGMKOZXXlDzY/3u7d9U6TtcvP2DK1INamy/SQO5ekeSkL+6Mih86pUaF7vWXJn7yuNH
qML/46xEvsnfs5Ian6/L//3f29nuxTndmBTCf2WqTxN/MhXWscRREnYAe0m8xx+6AX4j7EwSx6E5
yBqB2/JP3dAmnRMmJjZmBasW9+KfugGrE7DCbSkQO/k0/hOm+vrUPf0Z/NRbEh7HrSuSzKAgfuaq
B7Xtl/vrqGLkBxV1iiLLEtUN7MhNMk5e1UVtDSouKXehooOaJG4RvVXyVp2Vcs2hnWXRSu1sO+gm
XdyMKkueKunaHt/I2M9/Z/xsOCPqwjw6V+9hrcOnWVHUhVQb62iX3K29ivDy6bJyVgZhKMY09fpx
MAi8tN930nSndip2+msdpzdl5DdVV4V8Nt2p/tM4qHln6qSx46R9P/7N0RFlAf8GDH9am9ovMSPV
3ZUy6fdl1fCJRld+fjeoRUDnmGssTdnLc3/ayadG3ikiv6Beg3K7SZFH1kJNrGSrglB74ZAbvnrF
898z92p0km7irlSUd+LYyF37qaIkm3X3ahju1aCpEzc7qUzZ3ydV5P5OTVRS1nm/qvy3WpizLqWc
FLVPld3tElKsut3uLHEnUWJv1VPbQa+sPH6lsQzRj82GGpyM74Wez30/nx9VOGyp8ZceqYXuef5S
pel0o/w+SxtPwxDbQD1U3DJvTLG/sJQTn9mUqR//7jDiE8b0N7Ijp1FLyhfAHr/EGNfe5WcJiV4x
OgfVVkVRTA1GEad6PvXXur9THf76bCv3+1aqYudFn6swulO8jZVaqCQ38hzzUh1dguPVXOjDme+g
kI1i7lBH0aFeOIvgGG0FycoGbNRI9+P5VvudCAeFyhZKUdtVQcQllc2WVkl3VdfNkiSxZ1BwW9uo
CpUkKx16DZV8P1W3YdTUyq0ZT71XB03ZCv3UF2OR4WLUL+ts7tyysU04V1ZHdVa9nhfH84XhTNlM
/6HY4yDg45Ea/45Y0an/RK0oacJQK80m98F+5uRm6V1ZfJaU5LwMe2HtFFMVSj2oqnVXFd3mX3kz
OKmypsKk6keue1I1SBonpFFMMrsbWWeXGthsSeT7xUblVIpSGxg7qmmbM2bZq5NyNzqZRFGGkmV1
FurssJRFXSFCOkiJuPdQaRxHEDLtrNSERN3xQkHY7F7fD3v6paYHNr2ic98oCgRP8tZvHbi0NUvg
774PC3WqKi8W6mJ9H/TaeCJOqDSmo4t6mZOooU8ymZVRhwgwSHXZnCyUeVZv3S3ppm6pMEBMfTFg
mWwyY6P4XwUa2sOGV96r62mVH39ZX1ab7ziUqYHAvQbjYm5osqKTlTc5sJI5cRuKk01FmUG9Vmwm
RfBoLDvR5mfET6N/1NO4QD7m/ZwKV1YuW1CQscaGv4yqwuehL+Z8yWhPKnowDAqt0ssU9hqeVTqP
+5xowH0Hfvst88AbVUVH/kvFN8VSrdSUvB+6j/+c9/q9KXFietrPKzoqpjFVM/OKfTUoj2KQGBP+
XRkvBy8kLV2NttFbqqqi1q9V9goWaseEs6ykLnqhNmxshKOCVttGy5R+dwzCuho7iIN4C9Wdba2q
s/GisqZegRpScgqSiXZMpaKr1ju4B2+jbK7CZkRJ5PGySw6BY3YI4Z2MOF4eWuoZNVlsHNWGbCb5
KpyW+9JcoaU9bpcFZZcCb8ZSVrspE0bganciO1G2pzEhjWrmTshIgBDkUjK7/KXHdjY5yePk0uDd
DAe+MTh3jnqwtrKtkdl7v9x9dI9q2DDaOriq75UmrybeUats3fWgEV3VAFHCfsxsgoLUIBFOQDQw
EGNjH028dWpW0pks6ICB3p3vtj5oa5IE9gr2Hxnd2U7fVVJTwU67ohntq3oZXshtCThO9hI6t5Ig
QDiX9Pisxt73To859lnFW2N20YQqGXd/Y39v9Oz0WfdIaCony4I592NoaRmV9N1ZGt29M3Jl+L29
no70zRlpD83Cq98362JQTctqspOD2UJWSSVfamnHhM3CLkQKsmY3y548dH/ahA0VZbpQHydeY2W7
gFxFonHkfWoSDqK6RIXR2pEP7aWRHJj0U7nBkFI7NH3QSVfkQpQ11DCKTkjJbnLRW2Zc0laEVD37
VIM2FqqaLA10FdkLVXbQS4t7bVo+2fAKud5ZksGOlneqpWthC0F+g+xx0uqzRV4eIf88spNu97vo
ZBzkmA0juKsBQXOaWYLWNbd5IO+HvomgQ2kkycWaIZ2ILFL2yciQSyxFYtvd0Au9IDSHT90y2A+O
NIOXVeqIpFiGV/NleaPwocY4rY1vQtGCZofiQ1HD2DA+qjmhTxBJdgbRX41Jt2ZczZbaqrD3shrR
XddZNnNLXzKdiASyLLBQBpFp/N6rqEjeYbNDOiB3vGR+MmY/Pmo9uBhNbVMhjveSSdGCNUbO0Rzy
1Ag1bDbRMQtot+JeLOK8WLuWYXdbChG6RF2mFHXXG9S4N7QHb3vQUN/Bnv6GBAKruw7mGzVN59Mb
C3tTU0rKmg+jbXO8ZY3U4K3DgTdSFdU7KpdSkx+VFR5VIMpr1gIjLHR3aQQ794wuS2llrZFXR3vt
jds2SW51GtLj0h9vTaqb6JvqT1Nkf7xWAjPmeg6vykrc1Wxgp7Kv6EBjycC4fWg0bYoOqqveGHu9
EO2PxOKRJmKnz5+X8lEXVNhCHtfpuaUFnDSNlTF96U6GQLXhgA3bURyN/GIiHYUEHvrkEGWh1q5Q
xtHdhFf3GqDKHoxwoYOtqkPXb5OoELMF/aDj/D6yt4oYeShZTtEzsufomunCgBNF3uadrYZzUBgA
oj4lG5Hxkd/nxM2YPpDsd6PhiXTcOIjql5lzc9O6G09j727dY/DwSLjkHZwDkr1pcHPy4sRL5TRV
ziaC8rY6nyQgoX4/pkV+v+jAT4E1AL+bSitqY6Tzq+G3WOROvrDYd9ZZloocVca0b5qhB+M8lM98
SpZ/zK/WXgccFaumGYTewkDDx+mg52153odwYgawtFuakEv6E3wLs8n6yjohYSAw3UMUD83Am/pb
zSbtbc8eLJU/JfFXVPMbvr51b27JXnUJt7OgOuJJFdmwNBh/hIiGNkwkUjdsQU9jwUPgO284DJAG
wCU4kc+Hd3NY1XNmE4MavLIlYkzw6cs9foic/D2al710rcY7I12qMJ3v7YX1UGXVM9HrcOF4rXy/
70B16Ln5UXNApIbB9xZLBsKN6TYcKXPDo98i3hgNzQRdOwwrVlVXrCNMQAitwUhGKnwEcMYXTVxc
GoayTWD11kx7vbBFtxAwJgdrSMiikpF/eCvWK5Zoq9tu7Oe+15vOUdI6TCGbeK+HY1YdooYJW3BN
76jn5NTotFMIF+i1tR1nrUEHY8Di727XfTX/Fv9CDSKc21SW5owcd+QvUfj7w+GLxIINbDw/7+Sg
tMJNooJ/+kD7OJ76zrQP9eV8VDRVB7ELzPsgOX5s9EF8E6S6O0sSF7mbZC4mXjBQYxGsdjJLYPKu
sgPEa5B80LN8juEnRqOLSWllMxHBgzAIEnsQiNVIM7yg2U5IMU3nZICDOpx0jigTwcYXxxuLaTcH
G83jeKRjBywd/68//WD/cOcI/9Q/oea/rI0E8vzFq7RZlijQRNoCo58XnZi1yTqMI+77ebFSVp7G
U8YXYz3leRHxBbAKysXyExLwUdbuJJOl6shKxn7q86ifx17Yw3ihySJjFdyC9wsIoLND3Piozmge
+x0WVpYrYTEKDL8oK+ggl53oFDm7UPC6wGPYEDQOFs6SLurFZ8d8GsP8xWJnxNIFe2MneR5lWYbG
ZGfYiR+mjCtdPJX9Qdd2YCd2Jj12k2zisi0owy5/gxn98idy7WBGC/wgDENzkEVFFk2Kjj8tCmlc
+soSzM9oNqQt5v8ZP/3xDpZ/EEAENBuYw9Acm2Ho9WhH94S94ZU0xsBjknHa88xwHOpwGHr8q+dB
CjFbjAiL/b4/hJrCNO6hFZNAuD/lY9bY4R1IqQsZBTwz5O00zf15PKabtZojNNM0JQKbTr3enL2b
99EmSAcWTGx35GN/KMPigTCw7aFpQqrQMwIjHAYmL/eL2Et9wPO/p7Wv+icN6N+s3hoVovD4cB/4
1/tOh0e7wZWqSsXwxR7EUC3YSJwLnYithrqYvxAKNDMFisVxX+jhx7Z0oAWm4LPfQhhCQmwI34oJ
3/0c6yOLIC8/TVk32sxjiAfSy2haqO6jVWlOfoS5pIWwxCDkhwUWDuPBdmZQftyPp9A/xMqTfJN3
aFcWDp8Ci8lHG77wrQ/F93lRFrbg8aKAdYoo9jQuCL9oI1JAbqxvkhQFmxdLWxEjP6ipM07ZYQdG
i+TViKd5FiLmlwu99UUkFYiPfM6qMBde9fsFeFNNMphFRgcZ8SPhSXiVH8GH8K0wsm/IgzwjnFuw
SJH0m2DIMuMcLmWRI2zJosNTHR7qoA+BiD3NstMyrzBcKN6iX4ZrHRSCEIbOCuxYWURmQYuMhIWi
/U4G98YdeBgzN4t4/iNpmTz9nBhdNoF9mD87L1sYw70FjCUDiCLZZGxlWqdZBsMLk84ECzKa0A1N
Mv9JEXVoKflMjPd4RagEb4/n8NVLIWtTPD8fkhBmpS26o21adSf4qmTE/AB2zwpah2ltumNJGJZ4
8rLIN2JZd5f/RJ+/QiJM88cfyIktRzoJ5SELeAgPQiTiZBbYQxXYA3gpwhCa4OGCaNhd1MxCIfeR
CGJo5kzGRWqIgIEwvhNXxoTsizqzpJeEL+UEHkKpi2T8iCweG8DngWmCTAN6MenF5GuQDL4HQUuZ
qH1EgTkYjgMch8EwpJskk11DPM9g7SFogLcZnwiVwJ5MRDbCHNGEv0yfCSNmaBGIn6CbSCuimJNo
KQSeLNjQ6zHiMPsMO+mGdoS4GyABaZJGPXOATAzCjQLfDLtBoAY8ORTyDgM4Er0oDw7DsYnICoTU
5AtA3UvRmgORoazdFr8eMolZdmVxBjYqda/swrWZIIIOQeiJaxTBTAOeJ1OFwvjCSBOmOmMOCVNE
nPMyVoBIOZFzjFGegx+jhMUb0N+/HG8sBS/TGzpaxuSZ42HiQjOMI0QVdIOhGU9Rw94YbBRiHzBs
LJYkYGhsi8e2hPIRazS0EfpHBRXOw67JgGlP9LvnyUDpBm+JSpDZog3iuRMOBwzKxvMZyGvBDAXH
uJHFwyEdD9hq1ozVoA+8l7I0w7CHgqH8skL+h6mH6zlgH8wxmwBrwNLsmqwIT85TBsR2QD2yScj8
NBbmTfF0jr3hmI97sLznjcc9b47ah4DC4diLHdwpOJ9jh2UfBD02kM57c6QDFvxYVBUGDyw3B6aE
4zN4E3cqjaLFkIg9/KxByBLwq2cmQebOWEoWAuQ3d1A8gQ1dRdA3AscLenzEitFf2mfZacgRVMTz
6CJggvC2x55Bfg4ISXqQX3NUFfJTJsXepDSF0E1jw8+dHNgC11si62A4Jjw38r5fpJ6JII3T0ENK
irJNwyHNgQORk7zsiELy0CA+whohLsK17/3QyKgfkbYMR0YW51Gc0hPCV1QrH+K55cOsQ3d9tBqY
Owzl+d/p0H86zcZnLKeNkhwISPszYGuXdu3HhTh3JoromccoBgFDot1ZvY8czXEKiZyJKh8v4QdD
oYvQbGjYj+Rm/T5AS7SAcLioXGQhs0H8wSPyt8gEXFmFX0SBKVr0x+c/gJkIbMSmCGHp89NzId3y
919CF1lf1vIJ2vXHo4LkEIdAbPG/5S9dfFSBqOcO/zNEDaPlcnSwM2en2bLC78QOg2WF2XbvpVIH
bCL7w1N8DF6QoebxXLYLjDnXqce7vuhSJDTivWA/GSCqKmf7YqQtoDRj/1L276NGxPYDX8gXdm7O
yxb6VBZFnkXzwFcRWvizWCIvGa6Ms48liUrm30AVgQ3OHMqS2dIWhMB3qAOwCqnBL2gpZ45yllVj
kiw2hzYf1QvemgqyoE1fCIlloWnBCwz4o+JA/h92QFEVkQgsjlk+2BnNJGrN7RiQpWA/UYg9SBEN
zK5A/gKIwbwMZsfqIXccgQQfNMLPaET+dPqxg9KX/zK/D7F/dBcTz5Jowo9c+Tzi7CbjXAtfEDDF
/saURUOzTMA3rCexAIB2LBlzp8PPwmb2UAAQmiTLkE7sGYcxjBkZlfWleRG+wUywOKBZwDOC3EbC
dm13YAKoZA3MrjSBfpC5BCEAHQxrYoX9C73j9UHRhfZwgCBFZeKlZbEdBBhizzMRN6KsgT8yChk8
5IB+R+uxbKkc03UDL8QslM0pOn2ATNKVJ4U/kKvCTa478LIfU/c8zA06Eb31UZW4PodIY4gkle+I
NPTDUAemjBZtlQo9z9OeZui8gw0JkHJdXhJFmDpD243w0TlMNUajYDywYBH928hGCAfhKhiC8XRy
lhvhiSpmR4AwgInPbsxE53/QFT/nE3SNjXIMh14colMQ7QwjDIc2ovhDrFA6WnQo2GaGnhAV4tgD
D3GfoukQc7gX3Ayw8ZlBDx0AChAjQfSQ/XZmKD8snOEMMIQVJgBiiEKY90J2CxzBJ4Jw0XPs3wAd
ZmLo8LocAiHwBZjJH9xlWDiiLOSnppu5XRRLMEsGA4HNWEBMZsBLQB3Z8Lk/xa/rx6guhsRrgo6k
hZcKIQdT0A6bLqvmYS2hk8YeB0/DLm44V3Z0MvkgI9lbsKoY90stCwa2xJDHVQnOFUwvnzGNyUGz
wLLZJyXuVPEEiNWPrvfYIwESzIJdENQEKhqbbA7nw2CR7oBz4a5tUpOcObM85jydxjhKB9Cb+rh/
WA9o1exBf1Bu2kM5oYoRKB5+JNQ/uyB/mASrAVKgDRMnz3Ao/JSIAwnSADQy5SEcwvwwyCN4VIgC
/DNMEZqQH0Q2Dsee0xuyVGOgwThMU8FocwyjqUOTH0Q1Rr3TEoO2gQ00yv7h1IQqU1xhKQdXsV/G
80RzEArgoScmaI/dRPbQiWxoXsVeHwJPhnrsrcVfP5+ne5xZU4hDJNQcf8YUZpjjd8l/oyGpFPRP
Hg1u3pPqgLSZUk/4J48GJ66P8pFwHoNjTgTZxAVHhuJzg4tRlfgIkHMiB9glUSEIL7EL4AI+FWEo
gBDdAUTOEMHIYnQA0gn7RtwbMkHEIUtNgziQ0KPEAkAoIEjhC6SSjeMB9SnSXOxJZCKogv/kufXp
AaMO+YfeFVkWCDQk3ABkj3Nf2oCRgHUyavw/qIY4RM7waGKbAlfQC0gVPuAn0z6w1kbSSfdQrxuA
sMCL+BXYUHgT76UwVYhMERhFJ2MT/gSQ2yIgQWewjUgBaVoscowvtCmgEFKMhRQBZtIndk/MbME6
otD66JICJKXlDd8nBsHzYt/pO7/ZzUb9H4L3gDt/7ibhVX/1Ty1XXAW8XNjNHJuGlWJJ077oas7z
McXQYPAmqwFYETNKUAFuMuABgE82GzYWFc6eT1DUUTQD7Mg7kIaIVzx6LLXw5sc+wSeafHxKosB5
12CqNJn7YBY0AGtQILj/pbx4O/uoFMgHWoAgZvgIxc2008kMcZAxlhz4lLmozCLHAQ3bgPy9EDd3
AWQB1OBr+Pzq5BMXFZW5xcQ6yaG8K5KeuWESf/DHRxrJCQ5OKZufYoAy7R9ggCmICjNl00ESbBm4
nO0XwU28hd2FojM3MPmGewrzRqj8Q1FC6R9xjmWB6KQhRCxgG4nKP4VAcRKjs0T1yB/EWRd/2Ydc
P14kRDIaDtQRpMhlvMICW/ALexyE+PguUYQMDSVlhno+hPlBTPixpiA5Qf/sIWduIrkwbOEEFu/H
b/HR4cbDgEWoAmF4lJbgE8AESonQkjC1Q0CVjv05Qxb9kc4R+4YWZN7pA+jnCK8873mMBMtCaIYj
GqAbzhWBPwArPAbYRA6+cAVy69zEQEQjAAOnEDXrCGuEHETyS0YOCRRWPg/TNvEZmDKfXxiGwhn8
BQESrYN3UtaAx8UiiCJDQAEj+Zguvwl7qP5D1EODmlnUheBSK9FNEl/1V/54rWuUtSOESmJ08NUI
s/rwCtTtZmBjSBUdmmSgWURPwQrCNDluJkihojtg0ByvDJ/DERA2P4FecUKBMRLszTCxYSBQhXjo
aCJKxMeNhAwC+S++HWECm8+TZED8wqwrznE6EOJC/dmMAYECe+JihFLwnIqfIIgRUnAdSz/3IMgQ
7IbCwQrGzIPyung3oF36EioUoxeqH5oCTZCHICIMQ2YKtQGqxV/1g+99TzoBFiCMUP9AXdk4dKkY
lEHop8hBP9bTD6r256yT8DioNY9D7IzU++xXzDKI3PZ9x58TWRDAoswix8ZE4QkFz/+9UUduwb+p
LDaRIGW5Sk3CwfYv0UD1+/nYGt0eCDlEDioFKxKeFxjNlxKwGz8ZdsWP3+BynIMi5hBN4k8WFhLD
SKwc/vwwI/oiCOVEDMth/jGjPzIcgSQuNf49TYU4aYXp8x5/c/BkJ+KEt59jPGCqIfV4xhALj/mL
PBVl6Ivc8pyPf1ScqJ0XAUXyhIhbH88/sCt0fFjko1gz2so7QHHOQ5lDnovjr1MwJhHSzEA8lnga
fmzavB8T2sTPcSd+TM6JiFbRzELBQjsm5CM4SAjoY7HK3rBjKKIOZ5KuPcs62UReEiWJGkeW8jpi
W9jygz5gyCkzQW2L2o8mrLU8gXgzAehgrZD36BTSwwkl8g0pNoH6xfbCjMBukPbFYhZX7g8TEZPx
gy4BFrSJp5Np4vngbdgFTJvgAZUhyQcfXY26+AhzIXJkH0T++UX7YmjROk4b0VUshFh8IuHB6SA2
1jcwAU/MBkiQ4D3pLtgsQRTyGMDhI79F+9sE2PEu3EmfgG55VTobCr4DGnz8QriPcCLJIQhYmvHB
drjyTPH58OT448/7VniZ8IqL/wN5Da4QdIjUZQoD7BbxxaGqPo7JIftv4uKCFMAaPATnmAM8dnDw
lBEIVF2jBFlpnD185QlH8CigQ9xRjJLDI1gWEe+hy/89t9W4Y/9P7EZFV9Bhk0zkzV9k5ru+XW72
W9iNwCn7RCZSAHzcVHFF+22X+4dpKU9IyuEsLSpmhnKS/pVRaXV4H2xCan93buYlJuHMVpXNE6EM
C07pUd1Le59Trks9URME9aidRzYEVQ5L+H/Xxpf1stfaKSxr1Snq3bg9vDlPq4VFaya3HrlrCb/a
qBJhI1xnV1RCMS42t7KtFcE9O3N20BXzbJA9Rq09H7dOh6Spxts6Zq9wTzw10VREtA2+rHXwlV06
B+9lroi70FuzYZb9bW/NmLdGSYJZOTHn8ppZMameZK+tld+0GPWIdP2kfzWfLa4Aq/NjsKWWx/wr
Oi31e/hSdYIUevfZdkZggf7qhndNwVtzlNSNx+DgP42HLeELwwrn5yenrGqdildVLcLRataOMIe3
uYn2RLkubSwH/jbUl05P/lm9ONF3CCRJngWXVTfpwdrGxETYZcJZbkQoEP04Ozhk9Gkqbul5jclW
H+32sGmT2FatyR1GEMYyZCRXde6VqB1oLpKyetIxMTQnRZVi64EPisSIxoidKrOKT/+9UisCkDy+
7xyqPzlNNp0KUFZJ+XtdLJz6VU243KcPURthtSWJsY633sri9My5FFfnFNZZtaqx8zY6IkTp0X+r
Rv/VeQYbc+FwE9s90tphRSgF2Q6iw8s8fz8WijIq2/jmcA3dOEAeRlkdjXThEjzgbKy229LzWnwZ
UJmsVhych9d2yPnVIXCjszupC42TCO+uyCTV6lOkrdwhkUC/Yb3NkfFIXn3Cyzqjp1HuL4+KdNRU
MerWgw2RGpWxtTN3ANCqnVSNavBVUVzUPhKMfFbls6pf7eZWP2vmuh2dz+7+2IFwDnJPV21YbRbU
Ovnb4kGgmfU0vqJSViL2niWN32S4nlX1y3+aV3tlsUqw0XJGLnm75iz0dkwEQ1wpq0V0t4jXIt6Q
3Bu6nCx8QOfpTYwTkYis/NKuRq2EzTjNnwYpjt2voypN90/iDmr+yW0QhHVmY6lnNDz2VpwBkAs+
f4YNi6vCp2hvH9KScbV3KVcdqfhWKyARY9u790gmcdHr+HozSm7ZX6SVnSq5pewOya7N2qAclIO9
5r7sUnVaeuvtCZ/hvmzFa7A/becobHYMarrmnfMvqwUFwSgI+bMl1TAgpAanUiticuJq9CL8stlW
V6sET1LByLiFI6NowdRX4uT8u1GFcaONmS8MAhk/gVKwLIHMVV/o7k2sSt2ITp0LrRcrs+bt/Kjh
brwTTFBXX+mSvCTWbX7qN7yLppQVUNy7+yct/S4NeF2RCI3YshEsXiLciDrQmgicjMLFLhhub3xl
O7PuEI9FqOfT5YIFvP/9VqPY2SJWHkSv7eyytzFvmjgzwjbrxLJNqj7ViVn/tm3DNsTk0JG+2Af9
tkhkaJVcxF321NHdWbl7Y+2+TH960tSeMc8pJUmQARHBhsgv/BArHd3oc2R/ZafiaJ3C9XBh8tGL
0LdzsLMOA+IOd70JsU0bdQSxN40tYbwXdQxuaoOkpeM3goqMMXrkSRjg3SNt1prQ6FVx8ZC+VtQ0
rkxvw1Avxs68/B/qzqO5dTTN0n+lo1czC1TAEWbREzHwAD0pkpI2CEmXIkDCEI4g8Ov7QVVX9L1Z
2ZlTi5mYjsxIcyUafOa15z3HIseQ3rrdPYS4zs2j3L6f8sOymc+zdT0vWNncHo7SF/DXk5JasHdc
5EgeLH19qezk5Zo4xvbZuGq5SQYv3mLuoa8pQXaCZB3DVnIeFaRKrvY+4B2AlvFDBoxzNwbZ5yoT
KObhB5yYAEvF9qVuE4CwBWiENuoESESeJbgZToIVR1cH9JbzXI9f1Ye4fDocldtx9tLAdA5/w2aS
+bk4d0dHgZrpVo5V6yu1q7/MrpagIvdkqaJl9jbHMb3ZOdA1BwqRm/9UrdmxxxfJnijyLVo/3mN1
rH3rDZbs1MfrNEUALltyp/oMLPbHyLD2D+cI1Xxw5xUcZrIi4q19b99DTHvPJZecV4Lr+PMb3PDp
OPmVzn1uJBs7bMMy7g0ubwZxuifOXyekLMblcAUvKE5vd0BGHt2okmMKB8SrslzCjvQEJZ1Zu95F
UcVSa+vucQoWkzckBh0t4QJslkqr93LhAhSLYVWuKrvzldMsyAGqwUQfiCArGVTiy2AnBc7oWrfX
6tO+RYJVwI3gPkNurHEWD+1mDEbn6sGP8lzI53IlWWfR2wk82Y/rJg3EZU99+xU6uUAKDGfZOvKH
ePiqMAGi267hUQEsVdiKXax1rwG4WPmCdV/nAHtf36+eeMwetrYFv6d4ma0tJVyVaK9Tv/MUP97C
AcHsvtcFOEh/p7qcK8navmrRFCXE9uvLzAtu1uf8HeWNo4CluYJJF6N2ES9LTz7NBz563mecc8np
wQdzDp3d0/aKlyG6BLfdCCz96eKQ7HzVcL9KK47GF3j75yYw5Ng3wE8LQLWqMJLcuz8XMUdGpNqy
D1R2Kds/vufsFwBhCGcssOFg+tyLkzucI8xX7B8/sYRWYktsEc1x/v1Sgiu4vkigX8vVkRgEYHbm
xBGwOCMorJf2x9XTXW4vMPzcLn0JoBygXOvrsmSOffeO4IBfRjqY2RZ8oiMDrr0ELzfue2OPIcZj
l23yqPJFz0s2AlMoMCpGdK8LbwMpHZBqLP4C2scAjO8HrAxEOQ/WlP7u4rW0P7Fmix6HWFnfbCCn
BUC22wdPf56T9bbh653z866vw/M9qBe7m/2uWH30SRnCR6YMp5+u72FjS6/rcZG6ShTK4OiQBLBM
b2d8JU65ap1sEwKp7Z3BW6MhJx8VRw4nOOTolVFrvdxWV68iJtuOnOzNiiAoOAsgi3W/2HRH0d0R
DthSMBzZyNIGRughIVaAGjah3XVf/ArYpo4VW27SQ7aW7FsoA/YGf39ZvPWLUrQ+0o1p61tztNON
j7DCfARgeLNV66P1rw0fl4a9U/iPo1l7j49kdXtpwpZJeOuS28bgXT8gxRDudp5a2Xf3VXwoYGTv
x5yrvgIGfmrxJ18CoOWBqLCwzM3VbT8yK2I+ndjBS51ur6EgYI0fhdvPI9m0ZplTMUjxNoheEdvq
m0LEkHrN7asugMabADp38fG6iZccpEXsKxQjqqVggRe9NeyuCrDV+Db8cocozFv9ph3lI9MLhzRg
kvB6t/QT9DOOIGHYccSGqzjlFhHp1po32JU8KJnGEKzzdY1pOsdvxfHKXWms21L+wdD4+WmL6wtO
U0auwnrWoJJTGURuG11X6rrYiZqvAGXEmK7lYFxq83St7q4clgxDWrjdQpWt/EUM+KWP6/G2Kfza
ao/ExPbjKGFGCz9/cdtvtK9GG/awd77ye++okqUKfjfJGiBtNk8JnwBZ1v4dh77m/Ac6ij/RLLVi
tABxNqF497BYouITvaGxVTvmFBr1wQcCp+vyGL+Xp9ppFxJ28hYNy9lnU1kQ/MYvgn1RbLTUuNno
jK8/4tXtNf4sVrfcntVebC5n78rqOR9UC55xN190X4/Ktq872fCReIu/EJid72K2+XmcHZsXBGg4
Q6q3uvmm3wf9C55tZ5JeuNVL7rQfBqwBzG4e69Nj3oPsfpM3+Wt1tfSJmtuGvShLrHI5lLb+qZ0H
VyKPUWwlrFxBdZUvkMNMPehc4yeWTD7HEb7hYiLmY6Uzr+WXF4YPjW3jpDsTx1XD+/KVr2oM/WsH
hh6uCBGg/QuR8lpYmczZgbHfo8fhJx5zZVBZzhEUWiUMEYCChhDFPSwI8MVls5sZVr15j+Gls6Yk
SFMtVrBbim69kF3ET6wumMPd64hbzhLRFVZUs697eSNsx0ixxUD1WiC/LFVnZYv9h0jgkXiAaYNy
U+71zeVL+ZgYclYyIT4zEY+5+Kb4OtbVSKzL1TEcCV+SOAzHujr+sfTG3kljy/CyD4FT+eO6kmpL
OGiLZPpgXMiistcCURjkr4vrCtqVBe7e7kgzNzoGcX+bD0cW0X1gqRhqInOsznFIQO+Ds/cvXOJV
8Sk/UNuySkKQfb577LtjYvfLGV67cG4rdI5ohz2ckUHiUOJjBxsdSa/iWhH60KQcbT06CYmjEE5q
rw2JbeZdN1xG3MV9d7dmCyZhLDz7G5Mub7r3mYfyNLI3f0mD54vkVfbZsBTbSrH3Kmh+5l5WmezD
7P1RNJY/MtywkhcMe6xlUoLwyq1jqCFxvuoVon8MLQxf96Mc6j78wd7suw8G5ww7ORCm2s1WpbPZ
VYuZhoqOO+DfibYU5HK8Hv4c0dGPsNgsW7tF+8IqW1cgu2Xy5ks41B/1Kg8lAr+nkxmOHiUrFfJC
ZZvzlOPqeRS+s52eR9wGzR26yPhSrqGwVddDZj9q9Dccbj3SALOEgxvMQOK/Ch8XX9zAs/tAXq6x
2uv+jhH8jJ9+/fCaPiwhHg+uKOB4sg/Xx2A1bhbWi8ptUKVb9lGHg5DI17O1ab/ctpx1O8EkcWIM
Z4HPImSv/F23UJjUgfs1eByfDHm7O3RtqSHk/q7EA7SDdSYyqZHo2xqS9TF1H06mLWF2M8Rt8XGd
02xkZ/webY1jO3jqj3IpBYxFLSAQIvy5MeiwigldRE90DLBudPHEoJ+5+AJtLmzv35CtKEQWBCJW
jptBweRogo1q7TfWDt9jWDP8WoLDv2tWvdMrK2OU7maLLQKFkfnDfFMZ1ljWO425qMpWFVsnFavD
QXIUKRK/uosj3i1t0wN2L6x8eXNvQTvlG9DqrfmqB9O2wmkm6+sjapxxh7RNIILup5+aVSxX9o0O
UDG/YwUk6353c8Llpx8rlnj1DTwPxC9FAHGRleN7YXJo7J7jjrLX3TYbu4NR6OY275caynJrMs8k
R47EXEO2eW2JCYXXGvtFTHSHZs8gFHw484GRjW5Z/HgsGvfOoFfn70xuz83d3ffJvrI3r+QrO6aL
1kxp4qalUwNpj1VFcK5ik6bbVMFJTETYrMi6LX48DdFy2dlqKHsIb86kQEySYFZQcGGNcwaQUixf
684YPOvYho4JpygmKuKseyrTX+IrfHa8yeXF6GzIqL6fW7jZL32QvutE9oxefOpqWDGacJqpIYed
usPNGQ4z0ZIrIpdr7PXL+53obAy1kTiKMDT94O6+meHFw1J5ZPL2dpk5rxQqMIojuUW+UknpCAsv
brpLA+L4UPfql9uSMaZpEosJxPlsSRmOKhu3uOMPsskWgd4iKsTYuWWE67DK9ydYyym2nFz7DjWA
L91jQMlcMmvFyjIfRFmr8SmLzGm4Ty9Zyz9Sm1icBOhhgT1hBtS7Od8onsJjR7OeDMR+y6yPkqDL
jTg7XWjaJavO1UicipxjcSU2iNc3HlWx0rPGIFrCzjzmHk4nlKwvto685FM3PUhptlPaQnToTZOB
CbFyz7gA0SRO5X02h16XH8KBx492LwOB6O1Q2mStNzdUMHASU3dTMK/Zl4jUd0146DUE5TciSF73
qdrf9o/PYxJlfsPjKcyUc0v5q9tNqyIFBNZ1WDGLxZgPwbvzcgmoZ4nM0NynhWp85K3s7euTAbIL
wzpXv2Epifu4UtOhMkJU5SDrsqptxvuRgltSYBJrMpTlppFb+jwUIXlCvaIJku3gv6Zu6kvz+lNZ
RQTULiSQ9nuyHhRrRppe+0bQYBNK+ytfXnzS36Sy9sSUDzLQguEXbP0l7JyPdHHZpGxBwzmmG11g
dmY+mcFsy58uRvxOlPqkZ8wtKX5mR+aUctG3vWII7/a5Z6eSadx8yqovi8H5kmzI46ZpvOXFfkbt
/BmNtq8AklCXiWnPzsmc2VHG/VCfDwTH8GZH6bvx4GUJx63ER7YYHdXSt/2G4bhjNliY+XU2hcMD
iehXLDpdZxn5IlHfJaaHdkxJszQFC1dSa9EivIpzo0cdcLzXHMOdHly28MQzkriWmOBcEPSwhTdL
daUTIZJymk8FsnC4EqpoXPcndjO3zcPg1Lb2FZ0lFrNYIRd8hFrxDSpyaqA5VbEEnKZmCVFHFjiQ
C0K3GuG6dtnxTnCah6n/lTEs/3VxsKhZZnUE5tOy8WysGYHJtBUx0YVpm7uGU/DqvTM4NxmbqfhE
XPk+5SVTokfB1NrRX/4qzwzNEktn1ssjTNavYIyXazahnZOsTJnX1WBsVncFsiSGFAO8ydwIq4h7
vO1W3YSqIWm1yKQobb3ky6X69sodsF60DfWOzw0d9ZsrTlNoVA3fx2Bws3Vnt3MEk637Z0EGF2oU
ulgk78EoNyDIp0Vgx+P7FK6QnGXxqaO5+banNMUn4eQ4yniH6DRGTKRR1O+89RSn+TNPwGIsEkdk
WPhuvwnu+9XhRVcMw9VbElFNNoKt0BZ3D0mS3FK2B2Kwrwfvt7P3i6+LC906a/EIZMxBQjzID1L3
7n29yKyixjHHpFBnKj+yhcjrrTWJ9M0aA5oNgrcmycec5q7JjZtMoOJxD1juxCWTYWyf1z6pH5Cw
0mJw5/JunOaoGp+782owfm5aL9Nk+JPpUN6J6p/7XpKsVT6Ty5bC3G7pp76KEb3ZxTyNCloVTBCz
CJQF7CV+xl5TcgFsxy5S0uNwyhQm17GzuG5XKu9sTtW7l3v4CPQlVDNU825MUaNsfVirW2y3JYYk
HHxRyiEsNHG7fackTWY515jGTpgEX1G8s9N5g5/bgRrruNI36vsPzPUrxhsXuDacxoGqBnix/xK/
sIG+siJipc9g4BFWtX96EIqM0c2XXyS/AygDvyk3+GFXFITllycm0KCcu1AdoNjDFC5itcLmraOk
Uljfg/WmvD8jWDl4OpWnJhBhgfZkSC3Va6e173b1wklhxLQMD51zgV6iWzSL/RhdNlRxKDhyXggP
+Q+mQV3VUfxGtr5lq1vwQxu1BivZEqItCj85Q9PGpeHxUGWiYibsOZDctzmJLfQLpEjWh04lWAYv
n1B4UWnJ+MKG0tu2clnTtbkoKMgtdcovQe2sEu5KbG0pIY8B5e0kuvo3Hl6xIsgWiPbUqIvyEz2M
t2I5rSKD5SidTJn6eIZPlWhbgL2AlaCO7SqMda+IqCipS4z7y6h5zG8eBbroYuf753k8394GBOTs
zgxuinOlvJLaSKnUfJj2mjPYSIGDsXr2qrX05X0+AujreL97QOSHb0NuniiDi+Xs3uvJLSP/YNWn
1QU7IxH0D1Pgapv2CToBOjTscG6fowU2nSVaPIOGs/hWsE+DQ+Jif+0XBhnSxcHX8BcObmBWmQHL
rebKYALpJnlEO7Y+4BbScLZT2cPYM52PbOlK74MTPibHFjb4Ckhq7R0u3X/agvNkEyH5I5samBKn
8sHhT238/Mw/vJlcEyiRuI3TeCiv95iEZOiZIjLYt5zIOoZlg7XFflpB6T69ezjfi6klUv80X65Y
jqiF34WJTG7J1gxQBWGvlgO1N34lvNhqGBM10m8ymEnm2zj0HtVdhnukZUDlrps+N/oS7Uuwz0LG
XO3vjz3NM0/hPtCVEX3JC1X7+QW1P2PF6GUQreEJKGR4xSqhepaE+/uKMqPCaCYpO6O9DOoFknek
NHnjIg/U/02MaVU65E3FgQyaIqo/re/Fuy9Mh85Aa+VqUHrF9kHzyn26zw8uSsBJ/ZKYUqXrQwlx
Zs9Fe0745wz+zBk4Fi0hSBlerYZboE4n74TmwCqJjCCjefG0H25rCyEpH1PNssU1M+iawNeEQ2N0
laV9rASfeMFaZPZhqoEWvsCBp1DyLdn0eugl3fbSOrNXM1/fvH7sr74ZXpeyT2i4mfpMUY7ah4WB
eiMDNPeSp4f5Kd0LQRM8PMN/vhX+YM/Hwta4LsQV33QJX75h7SwIi5IhGlJPo5oYnlviCsJ0iWLQ
6okLITx5p8bAk5tc4GGOBA9ILoOlTT2SFit+nzIBdsGOyQbmpoQvoe3lZMFjeUmsHwLtvis1nMqN
8j29PfvmZWT+qV1x5aknuXQc51ST7UO9TA7ccr8LUL5lpJtAgmaJn2yZ3q7YU7Ad7rZgz7ZBTYjH
+FRjbQv/upQsuhytB0gJX4nPWHfsww8yTCueP9wPA/uhrYqQyDBQIPOmwE8btUPUnQtX+K9cTUtb
IbZj10uMEE1TzKe9fXpi8EOEaAC+ImKOJlRPg1/7r4z/siOPs+iUfFmKIlbFzC/0IcsypGVx4Amd
4xC80l+w58McpjwTTKho7wXq0IPbb0dvqy8uBDP06PjClyDeSHMTm7lOQpXg9iSCO5Ptft5HBrPb
yE0QHfTEmwbWc6obEswtBZp1OqQoGewt8+uiGRgYF+1ganM8Pb7iQKs+Z3NbuLUtadNYx2p+hQ9k
Yk6YWJdmbzl6tzw0EkvOhTvOsRnojTUPSmn0LPq9LAKsiTkGGWX4B2eifAHQSpkydeaUrMJrsFkV
Ph28OVydqwFrDLXQCs0DS79bS0KUMpBpdXIqEVahw0i8bO8ndqGr39O7AWOQ7is3Xo26q+ow71rF
8jC01hMyollo3r0sMp6TWFnfuvKaIi0ULfPKgZs0mNIj1XpzJXNBs9WZHuqKDIMPcaZTv3NJnQcb
lS01P7nY3Gz+ybWmwxtkh0GkzioToVApOJOSF8eXhfLcYikxQn1v13QqhtK6k3hVx6snV0tpV2dk
YeWREpK+VuX5ooWu+KMrKS1as5I2zDGlH5rdsOsgS4mjnHayrBrp8829ajuNuNK9kWxJ2GnVRtSQ
kj/hk50WO0rFjMmzWYLXvyY76ia0eEMR/gchor3El6GUuqpX0rnbM4Q2BC288TCV/DWlSNfXSG1s
zVdPNXFI1J0y9+YYf7Un9bbd5usftPg8tgPi1gj8j047/oaR42AcWh8UmUjWHnOCRS43M/xAD+gc
qXB15d6pD2ZULKPypbUhhQJulcIZEy/hICB2h4gGGv8wCzALi6g5JVEgXKJ0nfnqPPUutvi5IlpZ
Ho+jhwods1O4tEUW9YRyklcs6HWGOl3KLITT4/MJUKKCOAemJ7cIa4+THbDglra9HFHSEaFGubvV
vJFsDIqx68swwUIrH7FCrvB0zc2IG6tCuk0u+AIRp3p57ZkIpjnYrC+F1XwKzkGC86OnLV57KUVo
H0N2kNxuna/RHqZr2M0b1Nc8KjTZxR7POYQ0dLqdqw/mYt3P+efe2OVYlhGrdz20hymQwQEx8LO4
eNi0g7oUg9iapKmiBLYCuC+xeoebp2MPKRW6dxrRPSRNwiI7dKJVREmkzrOttKWshHUXuaUFfflk
wXW3pO+xpkba0fxqyT2vxEPZcuqO4TzqY419o8jsG6f0h7rI19VE/TG6VhZMRkfxJss8EVXcuHTp
RnIloKmztRF1O3NCMlC9I3R+uvypiFnR/NlbfU7Yr3O97Wk/EpK9DfPx/UEn92WkxuZUi/FY4rPr
rbkhXXYaiCYmlydssBL0L/0DxnOxzZ0foBuIVIu5gPfX5jqVoIEzUBwmDM6IUxL5/TCmW9gF7Ay+
b0cbVXaKFXQZwg8huDiPL+IBgYhnykKs6O4082Ty/mALNIKCH7R1o9bZx7YQGFsYpB2a8t153s0P
GHQCfByuS1Md+n1PWJc46oxqDNGcU4l/Mt9tTMD6X6e7QTEakPLpgO4Bo06wq5+oBC6ITwxq2kIl
IDEa/frwKHnhPQpiirsDooXNIHH0lXlBRTKbE1SRn1RYARM3BcAlMFcqNC8dleo7peHUnu0o4E9x
RO6RNKUerWkdxjwCYbqrXDfM6IRZNDmXmX3KLDglTIf8ETa1HwEwOWLtP8aOSdo/Dhf8+oy/QWoO
mnFTVShhYdCaspT8gn2DFWglfcab2sAFTyAj0aVxeeqWPSiYqbBDXlbt1MM0HzIGKemWBMUS5pvS
PS08/vRGA2vqglBy86cg1gctC0LPB4cLwh3Wo5Yqns6anSmZMNJrWJvhSuLeeaMt+EJEqd3Y9E6D
BWr9Zp87hPNs82Qwc5AAXFevWPZBvELzw16cAHsRqvQAEyBBw2B/J25HZCTvkiWUMgLLaQJqO8AX
w4u5PWFOQKJ6sqd6okWfk4KzhjUYKN1gXyecVu7M7APO2aHEM5ToRpHE5J/G7q/L/3+BcfOlzPn7
vwFz7aSKDhr4D7hr06L9l+UHhJvn4l/+x/6D/xWW/F9a/M+fOTf/433+zrqp/EWUoKOFDA9ZZ+7h
3yk3lb9wLdGJ1icl9l8pN42/TCyd2u8JRfMj5GFNU1VkRVdEVf9nKDd5yT/YiRmEn+jcibCyqOgf
/Won4iRODXV4AEbTP1OV5kTMHYjhV5gZB4Nauiy9iQkymMbgNrVmqTqkOFdgSAmhuBbbTSlb98dG
jvc5avYxJKX0cUejt8vrPKfzUqXfpUwPsDiMSFSKZKyJrlmPXnVrFYfZ0ACeQS+LGqSUHxDusa4o
V1QD2fFs5mQlVEBiFaS8+0etj95DPA/P0Ox6atOUN4gYLuuOXjoqmdlltAbCIPl+uD5wQm1hIcSA
jh/4DuSJ9Tu5rGDaVUtmXoJ1BH1Sgb14EBInmsMbpym/jcF4ADqihVXrhO56jEzSqRdPWXKWNaJl
mjQGAjKtjLTRw5yb8eXwGHZNvDPo9g+pCLax09b1c/aZPqRjk81oIJlxSYI2No+gbNuHf1VVK5GQ
PH3E9KRj6Tk3nxJ0TzLdjkR8E0WlsVFhpGOriFZ8kbcIhs9VERqs+7nKD1q3maWQlkF5PRs6x6xj
6p23aNRIbhAYUKQjAkFjjKwUJXPtsx3Al81qu+8h0NZezCtAp4doDzT+L6dG2/Wyak9/qItnTWfJ
+NUxhxEw4UFTUr1Rs/SE7PRKA/h6vj8y5A19U4iDWqIP2Z5RonTMdkC11i2kJLgq2eL5DI02QnLK
TinK3ClYCP1n3dT2QAtDpe390E5FdrobGwFVz1YQnJhy8FNALjI/FzPNuoEFm5l00dtz0xInlUko
j6bVPST7cattpPOaPnflB/9Z4XqATiYxcYP8dKsWmSniFmPmiC18mNKy6apgFOkD5qDtysMwfqas
RAUosd505BXpc6Mk7JpOXTnrgxrIZxqpBXAMgeZHAaDo2jmJIdhFSUGFVuaQNF4b15Hcj/OOAo0J
0qhWbTcsOmQmyFAq+hnKrihP1+qcVurCuKKM2DentDi3l/P/Wxv8M3n4//ovmcj/P+QYn7QY8PZ/
YKl/ss2/mOa/vfDvphnWY/iLFR07LOszxQR8/pN1RtdwkpxXfssybvxFkiHJN2UFRnERevL/JETG
Os8m4uLZTEEKUxSNf8Y6T7b31xhuphsqU5MTa7+p/dY2w8b/1G+VrjitAscEKB5UpSyl+zOV799h
FkbGURNlVC60CYn/qwtI70pT95KoOFJLKlyQro/bC1ouEo1pcQT7p8GmSP2yLQvfSE37nsBplwdj
G1ZtRodY8OsiAXK5T54opxRh+fgarwtNuXm3tkch0oLziy4yaSdNmzt93aHaJg8KIaPqXqQ6kNED
1p+63ZsYoEoMjAc8qar2J+Hi7yymIakiIp+o/Oma/Bv+ZKHWb89hkBXHaCj1KEs0P6z4+bcLyT25
nIGJZMOlLP6l6PJNietv/u1ff9+fSjDMT7resqxP/v7XuDtOZDGdsZgyItkP3A30wkiL1yJAD3jS
U3LqyS0k+IcKP1HhLzATtOAUEee764adgVcxct3GhT21c1d+X41DP7s4KLE7ukHz/iGz6qcKXM79
QeMo9eRyhqy05pq9Aogpnnft50gFHY8b41JT9XPst62mep2phE9Wt+/AKsmqldeGbaA0c8F7zBA2
FkEcNTi/9AY2KiUAjuWVKPbOpPGd378eD/oKKtiEAXGz+1LO0faKdXvABd/FvZghDvUki9Mw3wOA
lgS8o6k5cS35+S28jTP8pq2JYNNlKq7p9y3F1V4A05F+KjlBrzxzhXyLVLQ9PO72A33nXkA9DqdT
JBSh7tS6xDMqYnbR6hjZLBpvuaMJrWWobjyAxbyD7aHVJCOGPQPij/6PxOt1YnqBnyaUaLrD2IA3
Egq/Mc9NfQvqjh6xrHhXpM6rB1XDcpklqVUhhTg+lup41p6CkxKIZNd2q6CXPWtzV9pWSeMqaOCa
jzjs+bKFRA8TWHDL3jwSyUI521e6DPACq60zynHVt3e19Q2NaoqZeegHzEv5fEPH22glKxY+x4cx
f1wA9Kiw8D1GiwBLUAxLwvOWeeFqw9H4LMeHU1Yu3jhQrinmAGE1QwxztUVOsFom6euYs571u84G
S6PmFI3ijuCNanLfRogqLrhsUg8frYdmWIZxYf6iWCjDTnlK3uxGZWl8hKrQ7+JkmD/I/hF4tq8A
SrS+Q+3rK+WglE3HPrznCT6XAl5qnG7ddiY97RkfP2hOzyOORWZLau3N+JRuVKKnRhImHlCBA7ch
r5S6eC1KdXEtNa+pBlsYpbWiXJynArKBEpdejK6JYnU7FTqukxJzE6ZxZxU+yxE+FatNQRo0YFen
QMm4GI2dpe+PKYQypmDKJKrqpvDqJxfyO7f7d02IoSJHIcNPr4q/IbUe8/p+l/pBcUwQ4k36fcc4
lkjH/vGnSL8Xkks62qB4mUnK7jcTUdeLLKVmiaUSCY/ldC82CB0xnZRyzkHF9ZiF62t66SzCSacV
5nWaEIeblkqro3cT7fknX+h3/AODWf/5faZSw0+lhEeVpk+5wD/cmKrpDbsvv3Nz3uaJBf2Nf6es
fun+Zkf/qeTy99PG/7OQ5Zff8kGNf+Tn5r9BBiqxtv91UPO/u6atP7KUxTwXbdoO4Y9/+9fpJX8L
Z1D2+YsJg70iaZKGwo7J+fxbNGNqf5kiCFVU8HxMJ/+k7iCYZKGypJvqNIE30ycNh7/LOwiq8heU
H2BuEBWOvMJ5/GfCGVn5JZ5BV2hSl0KoGAUW9IeQY/n1IA3Pp3y5x0V6QruACbgLrNNTJzqhBZza
t9Tq3ypnpHcNKG9JE6J1mPQhpPhpyX7nEkvT9fnPqOo/voXJEk0iEyLyib9+i/aOv4mFPGV+kDg/
X/YUb0DUGZ6xqoLs6v7xx8nTQ/3Rx/3moe9C3j3Mkod+es8FwyRORl2ncePoMc1HrPJz7Fw/RaA3
kxJCFnT7lN7w4+2Pv4X06x3+x4eeTNtPd/iSdFVs5jx0sRD9u1cHjHuALRQ+hNUlisFR35cDc5Kr
bDlj4Mv740+fjtAfrsFvCnVX+ZYKTzlJT9eQSY5adjTf/LoE0gR9AIJLY+HuJkeQPOvZd2vLp+/i
T0yY9LtH76dNn2zuT8+vJhdhMLRrekqPyZt4jjfsunC+LPqLi0KrmlsUufv8z47ar5b8H1d94nv9
6VM1M7kJas2qMzAS3X8Q7gKAqgGevDcL5iqDbHn5BNY+b/6MieD3FpzrrKiyoc/QZfnNB2fDXXsa
Qp+eZvuKB74dq09xpW1FO9/l78leZpgnNFc701VW4LuW0hZxWxD3o33blF5NE+esb4QX40/uAooy
v3MQprRpJuo4tr9q0/y8IKWUXrh7fC8iNODmJe3Vrwo4OMz77lPnMjKcMlepx5vrHnD8uzRLrFvj
afSxw8Quo4t7LSaIYmB6t0ADowkyyUEGjAKTBViujHrQ6c2uANswMka3NHeJQ9WXvkPnztYXADvT
JzGZB2bgEfHIFmB0jxFCn6kkP9nPAFDor3XYbRkU+kAOc4N8sWp3H+I38RwdFQUE+9OhIXen6Nx+
zdZXW9uhTQnSqfKngV4EkoGJMt/gzijd0uLcjGvGjYFbylTMVoonOcY3BYPuOH2SCoa0W6YoAegT
zAsGeN2N0fWIHabp+rPIDCCIzrBcZYwPKgAf3Y4RQYGoiJHC2iGS2minCx2yDuwrotb2DDWI1c2d
Ct6gRDXbfM0Z5Iq3YERojU3NH3lXR4/lbX3d0mm+ebRtPCJCWhZzwAnrdJe7yloA4FWdZtGVWnMk
BvU5Owibmvm1kHm7GRM4jLgywAGUrNx1q2zDQq2fdM2eaxpirWDNNg3XCRRtbgUVUCOPOI7eA7Vv
jBvgDlf+TOmIVycJJMA0/WluhUh/y2CfyhlnQZx2azLjVnwpazVKkWn4SF606La70HxeMvVHrei+
yD/yHdOKx56vTsRuoOG9nknMeBs73VGXjy/aVe/9MX8yrzt8TI14eaOsgGZHAuC1AFTKKo2E1TO6
LTlBbxXdvzzoPmqq6PoGQAGdKPivocKO6SVPvTF1qTvAwkkOjpyn1d0r9tWhPDxP2gZHMqVNbgdA
GNu2v32Uc5UZsmX/eX1Xd2D29sypM5WMudHsZgVauudealTVdu0PZRrDMXSnowmxG0MQObrbBreD
SQvZld+6Lzm8YipRN2ckj7nHadaMpwYoJThACZDp8srYzijbrZ7r2/Hp3VbIcjGS1nAoETZwnxer
Y3LTpj6ZSBT4JhjclyBG8ho0kLgeo5bmOlmhc9sVm7t3X5NqkTQdGsAm8+swAcneECIT/52wM2tW
FNna8C8yQgUFbpMZRGUQkRtjO4HzLOqv/56svvj6VHd0RUefU91dtRVIMtd61zuM1Vk7mscy2zq9
5+B8zB9oKSq/NzxAU+uPHzjhh0pcZYyZ+wXKASabSnTjsY2MWBfvM77mB4hkjQUN2lJM3FIhbVn9
lZHsGXTaCoTcOcNWOZBjWfHuVnAXTyHFAamX1n4wHzELRG1oXQhpsTubHTxoS0kOIaRAZBgwkNnT
YoDfeWqUfA597SmoZlrUz76a0Mfz8XW9c+qRPoYpOqmCA9vJdEdsRMWEBonC9DCofaA/cs+IRlNt
1X3JFc/ZzUyIgT/UnRt0/it3J8j2bCyj86b5oMmofR3tsVrq0YWgE7jxsyapylPYfZj10aWxRGsS
04XO03m6G56GQAzjXo5dZx22osNIH9yhg9r1tJd0km2m0j3Dr9FTpGRH6zPQ+B/Jwa0GV0tL0Fhm
7B3xwW9yZXGO9zH6mKQ9BoVpj/WsmrSgCqJcH79Iw4HxNUBbBNGse5KEqPHDZtznzjN2mG18Xm8Z
P/eXutf1Hqo4j2rvmD0ZfmXf/DG8BRDz4k/WCiDxD274DSQISEbVoD3u++fJadQk54hdc9G2T9kl
uw/pw9KjqyW9RCHjnK/UTXtxnwnbsG29o1PcDrfpc1HNrf2I4fJKZVVctmbnYy/1kzkfvIN+cU3f
FH/sHPv055azQq35TEneOgzBBg8F0R/ts/agH55QYATXlKfbIH04j7bWfdoZM2NI9mTujNUE+sNW
9FOYtpVZ268ZQDmE88qnse7FTwvMuet07Dms2wQaUNIUN/SEX/vqKPBn9PQ6YMgGX+POMA5RH1SN
gIH5ugcpZY8Q6Zxe4seEYUm9rlKlJQwc+ln8IC72KTKsecIImcGkeRue8kP+jvptdFqHGzYG9eTm
IN13euO9A1TzMi/BcaSMm0CNzz9zRIgIKrIqqdo+2wP7BsxEiGJjhMSd8RmeRvKI1IEaXsrLhNk1
G/N8eubP8+HeLWr5FHL+HUrbgzK69vpL0JsfeFqI6yXowmid14ak7OR9pd7chWrYDfVFA6Lkva7i
toaNMtfYuFqDm6PQYjrn0FgxEB9d1i/E5lfxYMYiNSOd6OZyTbBKMQdQibeGUI8eXuqfD8y1/7uC
lE3NPypIkqTaxJ1rJKz/Skf7WyW17TY7vTnet9P5us3c/ms2e3F7EPIp7ssLTxh+GWf5n1zSlX/r
Ff7/Y432b6Bhe39/NZcdH6sU6N4SZc7pyiAs3zEzl5lCIe4V5XFyeYj+YAsnoDiOuTW3YBe/IiSa
WWvT9fYp/LXkv++H9qtX+r2tMAB3AIEVGivlty4GTPbYvqqUloUPGW0rijRa5M52iMbKhr/DFgGp
ZuFHC03KMOGxUvPYXdyQx4TzYOZF5WFiSYuAA/Og8OSXcODdo5tBIoa/D0PZG0BHltlTKCKmzLtl
VM7oKODzpbh6o2Njtg5J7EbNA+GNaRzz9iiMVDs8uyWWaoz+ZVaJo4k+u2hbxGi5Bm8nIpCG6gjS
uKkKb6yYy7UzniVLjgm2rB5yhq2wFlJXInNNcGvoByN+KApjTDWgh8Hxwu4r4lOzXFqzLeH/mCM+
v89g3MP58iCcsJAi1sJBieK+wwU+Rx1I0rVFZJRM3SJkaFRSbIr4bOUeLMIVSW5cghVuLdt3xM9A
yi16vuWsgpyaS0Rczubn4wUeOVfsayzwi/AmKLsIauDv8u3B0DLHPRg45KthQIKUBDJFFcsadAGF
X5LXpU30GYEHLhtxlKItiVD9Zuh4S8MrQ3P1xpgi8ss319Om5iRK5hHu+dYdb1R2UFdIPrdzNKE1
d5xX+BCJBgGWvdvf8ihVy0d2zs9/CEjw7FHyF2O7R6AA+TzvYLaDXx0MGa65/tKB0+tN5maqmOQS
odYao5mCB+pOhyns1SFJJV/+/MBD3dGCQW4GA1xbofcGhlWQPQhXIb3Zfs+GCzYwez6nLYSbzQ/+
CeSUEZ4GO/sipQuWSJeU2wii4C9EcMcJJsLkRZeqb8h+w7QrPHuykrwlb6IEy9pyST8aKAFb84/M
M5L7lCgp750+981eu8gaRUpAj4dZgkHVij4FGuAcq0YN1dDF/UY25DS+l3TpcViiLW5HK8JbKRCw
QC8myUmWvbE9E2NbaDyOvYqgbgMZigmEDMqehBMA3sfX1J2rHT2D+GNGMoYNmZnTmJCTPGieMBy7
QQ4l6kPrErFkXxbFN9Yy1iSP+FXhSZHDy9JduJ90ClA78Nm7iKC2YZzCKWPWiwGePcr3FuXwRhEp
HsRbnLxNViY9sO1NctMeszjh1boz6BxH8iS8ohHcXo6r4Q9hMjyQWWXOPs6bR9uJUPhj7vOyiUnm
QnYh2zt3i2fBSSRIdeFm69B4K1j5kEmOcEUlSYQVLeyJPeHbPWx8dnAPXTQiJ0CSeyK9BWRNdvNH
sJWe8Pkoji14dlV64by5DHdsAcGf2lf137r1v29uv2Emakvvb9Urm5uMUCq6ETSqBUI2Momii8Xb
mtQm6iy+IpqIRcaaOfpL+DdXf6rLwCiOJXmMs77/0ND3/g3MAUVQVTpYHX+4386Dz+3Wab3n2+00
r4ZqUM+29hVhaN9/J2jazgFhcgEiTaoUPbyxh/KqCi3siEdwj2qnit7xaTGFRp6SzAunl2xJ2cdd
pxB1DItz9Bmep1qm+U0btXsTPv/w9f8VBTIY8XWA3/p9ppv/i0e0P5/vSe3M6yl2RoNP0GHPzl/+
09X9x9miFdh14PR3AskOV5PW4NP+wzHe/9f+/29f4DcYpr5eXlvtxv2DbiwX00fQcpwT9ecBixuB
pW6t3+j1JvpsG1DXR/2ZvmIQs9D9LxzGjnMLO8MuNEr6JuszpUxksAJJQt44W5+0h4rf1sR8jdZ9
hs8HgNaHEZDt3QQ6+dUukdFhDSGGP0ZPVOMfzFj+cIGKxNH+cSz/7QJ/A16YMXXaj7pVT+WDpXW3
nrCQ5ZmGswhqe9x9WjAowyrus/lfP1DGyDyzjs4DG4S9VZfoISQpf7K1oB/Q1f932fDvZRS4C9HV
bVVpK7LM+lsZdenU2ufd7tbTKofJ+Iav+BDUs+L2U5fHxc48/wGIUuX1/uN+6F2Z5sunavpvD/xx
bl79x7VTT/HLWdZSRuDvScnyDwPoI25NYuOg58B7xkDFO/yCAxEMc2fI8Oou9Y74BvCOqctPdhc/
j11Owl1xSSAOW3PqAU+ntAC0daHTQpjW/D/crn9drn/79r89TbV1vPUq9VtP+y7qWvAXxbnRHyPL
J11Vcx/54+diQBE1Bv/9wd3fgUOw6V/5WEZfUYnI+lWX/u05Pau53nwOXRUqL0UPFQeWt5wnmKBj
ILu0xeBxNQMOvk1KRMp/f/Y/at7fP/u3NaJor+oB70idhDB88Y1C/mfhenhFhIcnDp68kAAsinzI
oBwzbeFtDE5GBDh/8Abs/l5895VOu9tlUq93+31S1iWm/bebcNmqp233de1NSJfiDOoIB5PHsWsO
JxMu2/vDdff035/2b5+n/ra5ty/19v54XnqTO/KEqB5/oMMG+tessbbA3WQb4ys42nplydm5M1Hr
oE+pcNUQ+tl6hsqY1FQTijKZoxmmbt0jUrDbQBMvqpu+nceoTULI7oSyadYxrHK8xPzvLO/LZ4z8
ohp+WuOH1afWbHkrfv7m5gYKcYpbB/9OivQG97O2eTF8ujeTTJ4D7qB29LHL4mpbis/3gT3n5i3v
URzFDeWRff9B+YIEU9oHqVfqTFw5QyAtjDTAWj5AhqvVCRUWR/kaFt5zsUEiApl7tQKeDbpIe24D
VCsJPYXEWR8Pv2EzQ2lTZufyHJ0nkjE8amPG3EbpiKS+CA/FERmz2LKz/ApOjnTdWpz5CerWPPOz
sGZSONyEihdQf13OAySM4TnOTjWaU66qrLPGjPvDXBFW5FwcvJ8M5IQZthdW2d1AECeLoRHejXrz
lxMsPiRijiUFTUbe+zofRGQh7gDt9RHhNMKMlhZczc7e/ODwsjefOPYkOjoP5ORbfAXu4Z1GDTCY
xFO0hJsvLN82EgOk+9+wY426G0PgM4z0exugOFu0KLV7bfPKBBqqisU0/CDGuKtIb2RcnS2IK+YB
N95KHNdJ72vVt/SrUuJnfs8piXZiWEw30jWdhfwtJtEILX4Sik8us8I2YsnPeghcOPIBpoyWMW4W
WJaIn49F/Gu6Rf85Pzn3WTPu9a1uZYPXZ4010wL0HA4O4jpFIlEpczGYdVSGxtS+J7jBQ30rUGwQ
Cnq00QdqPedyGaJzgwzQtX5U1HH9BdPclF12grBrjJ6mcslC7Dp3f/hJH+XD/FEQfj/Ma83Bi8U9
4b2T2k47kUICuNmgQuo09nWkDiaqY8sUxdsGtiTuqAz8n9zddIe8LCB7kWDlc0EnYZOPpuuoBYd6
MauxSkCTwRgOicN0bNv78bAO90UXJUKKqcgqr32M3WFxyhCnFeqyOO0gX9+nH7HpNbQAgC27NYv/
SU2FrG1zW6uYAGAYNH85b0Bzw4FPgvRD9LGXbsYv2kWsX7kzaO1M9CMVgaJnK+Znpbe4R4QOcg0T
rdfJjanNeCdw0b46Mobx0vY/hUa0M0mPT//nIe2Mkd+LFXo1Sg5gKzH/+cOO/BcX+H/OUbk39fV+
n3lOv63BBfrfvVC5Hh5zrdYVpBxh8back4W9bIfsYWzC/NqCp+62Ac5NUnmtDDror7LzpY0OEMbC
DkYPe6TMLa9z8kU2t3ycAwynJYuM+xHcH+bQ04bLYB9+OQJjmXskmmU35sUPCRz2ncUVxi0pMTUl
OJ0N+tst+gwZcarL9LXoAtBwoco5Iw8Tj1+eku7o6I3YnTCtGX6iK5ryb5igDWKFy/TctyejgZ3y
Miigk+HPCySON/EOlzA+iPA4O7ukW1hJVnZj0WGjyQEgJb/fBe+zaCiWJ5Dx6Z5QsSa+7yDNOQEq
k1XWB321Rp0FqljVx7cCTJKd+y5Kq6SbkAghCo8w/JJx1w+Yx/Q8H1FqIt9jmb2M9n4n7Vv5E/yZ
450N4Ggzp8T8rI3slACKv1K6LjLM+swnRqPDkqDV0lhGxWGAisiPLVbEk8UMYPF9WCsPUj+lrhdh
6TZaNNGVryQFBhmCco9TRjoaiS0YLTcGK5rMcVDPR0WPQ19q0ts7mmaUuj+FVjgddPbZB2qpc5u9
s94gg1mDkoELcPv0vb7wsZQ+w5/hCDNHIyX0mY3RhO/snsaWg1qOT8MO3yFr/cPhpIjzARgjIoSv
hUg9Y/XgkJ+4VGHc2Lnv18Vl5H9x2CCGB5zz4SkD7DAwN0bH7Eu3CuB4IEDMBLZyE3Sw+YqckKaN
J0mp5Pvsc7XurD94W6AKxh2kGxR5u1xtL1jKKuK0DEGGNHHiGZ6sJOk2gEO1xccpwCqLEyp9GEGk
Lo/aky3SvSG2DRksQkYiKJu/FooMN7mxe4oEh4/v4mAxN+Hc4EkaZsLkxM9qM0I9BkAk/3pezPwT
YGu9APVYZL6RrG/ecjkDlWftBhTEPhZgwAOqBVY+xdpoLG/YQefixFpd8SG1jo0174SMT/qeZh8z
D/W3DAo+indBdbD/iIK4X/y7s9c04Q6BT9WIT0bOO6WIwaXEwCHBQMTKPIILwRC2TwbiFY+/0SKb
kyDubLHR/KxHENswEiyK0+BhgWKViIh8Vk1y44uPjHCBTSDakocTrp5oCGWi0HMRI1OEgGauYHNC
hBebFQdm+8w/ILRl/075TdNVrNPQA/QikbVytoK899exH4EbVkkEHpgp070tj+RV5b2gLhAkf7XB
5TCg/xytAhjkiYq0Ij2xZeFzH0UNE1CyTtykM0x4SY5JuahNX/oXnbkBV3fEDJciBLcXXpqF5sjE
9o4TRTwOSo33cDdgoorTsSZgGcnc4fyBh0vtUo6QFb7F2k8mmLZMIQuxDOMW2b4kGSvligVhJUYG
WxBbhaBOdAd7X7jLRGYqPFqW4SzKx4DC6MTfhcTT1ot5gI6Pv3lgec+y6L8miNRC4mxw2McUQ8aE
v6d8FjnK1+HCCPlIcDieEaageacjIstxMILAa7yl89uVaYWnIBpuFptc4v3J4UELB6fQZMtWeLS7
YoHwgOIDG0RmcyZGOeaCYC6WUZ6zkU7JOLtlkRWF87UisGUAUwIM5FXGF52NIfEN3jnhOOrdGanm
beSUZf2wNYzcX07F+uOVAwz+kRvzocgBMRWgtuLC4zmZcdwZezoOA5xT7PkSVClbe3OU9RbYK9pM
K3mp5f3r2ovoReGnGbwz7WAe5b007zPPXsU9vADqLkLeZrrZk8JlWAbMVZDUGtMPET+nHtGc3xWO
vJq5G+iRvIJbwV2ACijPbkq3Pr877kbokHnoCkMvoaU5kzRpZt3wdnKAfsGZWSRWZ6ArzhtdPTbK
vGxtM2L3xjg+3Y9SlGfgIwUu87L6dHg43J7kS0zjOWJBNC6VccEnh5ETKRYHSYiBBxeZ9LhYcFKZ
JsZNYx+6yiRtJZUpWApqA1H2uItymIxnjBUb1mbrSMyAotFdrc52fpVu3r/2y9EH6gJzSnnTi0if
SM97+aRY6+zROAzy9pyPQQ/wuTfomxkCNcx8pJGHk1REHLI2FS+jNrdHJRdnXW2Q1Z4fX3lnT6ba
4lNRfHbxjus6vLSYTbjdj9VRyP35hGktuuEt2rBeyX/R2eLKz/COFyZnUtF18fK2yHq+TRhzhZMn
qD5/bQw/Voc8/E9cgEl2sDET3yXnt6xy8Q2BelF+bCv6JDytJ/5ZheIU9QXcvOzqFqcAty7R2RYp
US8bounfCQeOs1hAkDDneP8MK4bRbgGwpMmjmABEv4WvTZ36iepztjryTTlgjYQXIBWV6bzSLDsC
1V4jNumFfMS54cm99Pl0ZDsztzcoM+7m5jBZERPg5SwpCIcFKiG6QuzBo8bWloRndO1SQUfJifPr
VA1JAO5msMrMm5ckbAs7mhLB5kGpwFtDstiLMcFjBiXb3OvOsYNoOAqbmB2NsUmX/of7UT7zEX80
0zxy3eSfANglIJu65pY17ogVNxq17UV2d9mnEYLoa0ht4sxDv/KMESNxjj5QBvO4fYbNgrAHRvN/
FQn5exzSDjBejMP3mNuN2cRR9N3idAc7hsXLIsPE+CZO7yHPq20y4V953sfb0GrHMHC/Il4xSNV8
tRK9Hu2opTW8g/Mv1hpAiQeTXC4qEY+IPpOozwA5dMy/4hXD8Qd0BdgbcnVvL1/MdpnrtodUMZVb
OT/9HgB1F1+nKO882UhDuM8vGS5BPNDlftQhgU23EgqV4xDxjaYwjDm9zC7CcyY2Ja8s0lb0VTIE
kU2oBL3QVTwhySO8UvDAaeYZiu2G+8lPuw9LMHZ+5ygsQTo4C+euxMyLFuF0X4cGc8tv5qWW/BpO
/cUH236HucCXAKHXgNOEDTxEoDs/W2nqfXehnmw2aO3XSCXZGZ371yLMfDXHX7egs5T7o5Kxl9xl
msxGJYniQB/8kcSzVW/MwUnqpm24tokRUWqMN09GDXBicpQKBm5TGpv6wb92XKTiooQ2MrqkWbsy
jQe9YrHNuWFQrRi20JziD61Y6taTpdWuZWYahl/iyCCac4qji5m7VK2+zaxOSb1lhR3FgytCGsal
MjD7cjjsxQHfkLzdY6MnYaC1/ORzXIJJlYGyTSEQbYfyT/Tjh7W/OR95eayhu3PwrQZXjTxGpu2G
TEPqsdwo5A51nhDigWeb7Fij/IaLNMWsND0qar9DiEJwR+/Ojb/CmaI0J9aDPdkOpf8FJhd8oeJM
5oV3H3nYUYxiT2VtitWKEzuy5jGbsoGfEsyq49oBuHHCiK1NymAL9mP/RPVLb75gFhjxxnEq0IT1
uBFBl58CqHKamKY5GDBAsu1gZ6eALMz+3YYYGCXz4g+/y8ovy5ydGt861hYjqMpcnJxM4d7h+XcU
ryccrZgRnUeXqIfBwevYmGJLi43gW1amSbEUHkwj8+BP+RvcPUzzPTRjbxd5Jl5kcwG+Bsq88GI8
H1YH01N4DlS1MqAOUhGvPEU622gK9Ezb+ZQnRJ+CH+b7TsQXd3OwJ+fx25WZb+1pGtQhbIqbme5R
0kS1CLS+M9FZeaeoJS1SUvrpWnwh/gsqkbhyTC/oivTJhMvu4J32GfycXtZEgfZArWSmJ4J3GnGd
xgGfEwx7wdA8O/fRlnmMGqacDzIJdjJkkAaTqfBa+/HeMs+MJ3lN4ntQ3CwWlsINJEfAAz7adKkR
+Fwr754pCTWrndA7kh4B4qIJ8LcouuboE7qNpe+nRUH7UxS9J8eWZ27sm1A6tL9WcEWBzFjtUWF4
wZXuVW6vF75muSQFHHi74LUJhkfpSgGvkv9qPtzEbW9zcKkMeK4fYeJ+MGFg+Jk+og1PvpHIAzex
5W9ea66ZZr1fAX1e4rZ44B4sThW3vYI4G3PnqUa5/TE2Tpi+UJ2bMS90SFnCknCK/Bh6XONGZsnt
BvmHBc8h5ST7yHd4j/ZJ2QxpN+55YSm40Ivcw2Y9YKQ2MamtQc5uTlTMYxKt2GjITfmyRbDtcBkA
a6YsaY4/FpXxjj3O7HJBoCXBY1gfxWRbBBe4rbDuNigQsTqO2lwsEQ9kIHDdXS9Q7KHRDWaT4dGC
aBE8gVW8S8SqYbXaj/wkJjfBfWrEeSo7S1Tk3MD9QrdjA/mltJqHZ0dJ0Hjxzt20LA9zl6EYGC/L
hbU0mN0Bf74EFna9s9XLK5RIAS/cxU15BGk33Gz6iQecsXtZZGB0px55YDmnA7YNLJP7F3iOSsvJ
6ITkYOszWbC5d9jBoa6dsvI5xCGLDjdmwEtdcRXzDft2chZ6w9aOFJ3jA/rIYJdxwrbvYtGaznPK
LbwjjkS/EGe+ULYWxQHlvMQBy1JfAyBEbDyWxVO4pnuH0W/lrK6LyuI9kjUN+3ubl4TgKbwsWEYs
fQAqwMFaYC1IVIqdbiqHG6IDoIqY1XN9OZvDmhu+ab1lO5QixafXkLuA/GeDNom9niPXfZJP1f31
z4yLeXkumAB/7Z8rA1NiWzsgZeKGO3nX53EzjXRRIDX0s9rgCL3187ZDvmvK3eVzOaNzj2tktrWB
5aC5V9zWzj8Fzf1TxLwW+Dc+O6wezlwqsJJpQ/FWwArfWC478PWkOwDRIMQ6yQaGiu02AJ5m6+a/
yO64tWzxcO7SYxiwV8dFWLYLbFUdPFmSubt74VDFczLEonFBLR2/TtdrLF7w1hL0aiUloEK9wY++
8U6XjxWRTYzjjftwnSTYIrrPBuwA4EySyqiu6lF2S+EFnpzKNSAi7KlvqHlkMoDENftwzmikZTvx
KRcyzkmfZZ1Fwi/Gr+MvvJTysG3L2D9a947d2/HjG+zZQFi365dXVcFa/qcsefHhreF6jnVendPR
f+BpmnNcAannD8Q/4YgvviGmLCafVqKoM9+Mgi6WM9r3BDYhx8AQW+zut+JruOrJbexX5Z4xdPdK
9c1SaxVqXu63QDPEPZj3Hu4ux71H5M6dR6WJa89hdne7c9tBtomTuIl8B/8U/yJaHzptaupU7ZjA
PQ12R5wEx+ncVmY05ETb5RbbtTLhna9YWE8RtkgGo4b8NUeg+HaiUL5yQA8Aol0xv0h0VToObZhq
Sjie7Yrd0/CYH9ARnj1AoeKbhrLIKKAgwZaMJxNTD9lSLxKSlUeLgdHIfoHTKFvSwynCFgyh91JD
NSXblKC8jO+ngKHbSKVqa0M7oIMFUKGQqM2ttwB6427yPJO1Qo7UJSWh8HI3nawlRk8qP/bLUrZd
svuRBW+FDkjs0rdw2EX5RwTTFmUzhqk8vb3ZXS0/HaKw2DTc9b5nJmvdT+iq7yaRuwkAujs7kKHl
XjzXB61ikn5tAOIkxNQyk5MHx4R4EfEdYsdCg4rpEWjMhfQRvvYZ4g4YFI8RpivfflHy/jgjx8fs
GfQqcXy+w+KiMDpy5wNZ+3PZlwfgJzMC2c/UID3PvX02jQq4C4hqjGHADX41nUQfXpFsZDRocDA5
qEnlDT8ikudf0uNDEAXdzLI35qnD9XjvEi12BA1gwpvN88xZa5Voa3bzsNbUfDInDUNq4uUvtutT
oLPRglL1mfjy7XwqWVyxPG4w3eMadEBSC77iBooFXpt0x4nkGKj+eHnyyGLGFzwV61toSCNnYH7M
8MFd6OGd7Ms1y0eaMZNI1n0QNd7wR4sX8+u9Qh7IZ9wl/uUpCPbDc3s2bPyfobIZtniiJ6FC9Znd
a2s27J/FsO3o4v50e+5R9/W7Dcei6g46c7sXvVUHwm4xqIeYw0KiNbcq9LczPnKD2QufXzVbHl9x
FW2BCb8UFIbFe9wyu6SYYAA3/EoDaPXsJJIr1aMLBofTBA/E3+LLDKDJO8BW1sjyeH9x3mF2dY9R
thuBjNnnKr2aPu4HGdDj5O52wnrnPNewcE7Rg+iaK7tNnWohQT+D/S66YLiJVam9+6YnKJTDLeaV
AALsW0LpUj/yf5xvnAGYKELLQtv3tOlg9yc72s12GDE8U9z8OL0kdFXQmvG7HwPtZpXRQcLVADTA
1yQfSKwFvph52ZV50xNUF62Ut+4mcYgnJZXQ7mDmV2ock96Bz5HGC+AcOMgNRpGcbuFYx2e0NI/K
UuLr3ZgtaO50cDTEz2/1oQbXqLIZeI8q56+uJM+xsGQSAlJUlHjbCDn1QwwYRMXb0dJCx0srik6U
4p/JFQA1i8CXttPvSFoAFX23LL8DzvEXLxPWrV4Lrg8pMNweuqTboIXvQjPBrIhepvzyiCWN4ZA1
9r5N62Owh3Oz+dJt83UWu640eLtJ1t6JUAYuU6UY4PSS11TQaVAQRFciMCW4zVuFGogzpyhofYG6
f/V5ciDYkQAsaxZYhM/tEgNFypAUMyDtgBeNU7406hGwiwVRIKDSI+PGwUYREci7F5VNJNdPOWpo
K2/yFn822JfIZ6SxL12jOZD01sVlTXxWbvIK182OE0xuOIDFiyY5rTpo0vjCF397x19cwoRvYHd2
R44GwclavcWRAmfmZ+hGEslW58E/N9C7IwMRMI/aEHJ8wiiiOri7CgAqk7ORtZ7xNo4+Za/FygVP
5KfU1o5Zbkbek3uPF202HqoobKFyyu6HxGKpoILFjYPGaU0Zg2BqDG6MTRbn3jmSuIKPuCF4+4vy
TWEJyvAa9fbmpXEULDD4y3kdIWl/j2J8xF+Rrl2fyS2rQhDwHYppX8wGmBuS4ln3TQpIM8BG8+BA
Vjud4Az3Jnhnvtc7e3JcDq9Hp+X2ccqzYLveUfZj6wwTIsJ2q7KmLxOmhqKbkPbsczY5ziYX+M6U
8K7WEnQ6xvi0xgrQg/bXpLj5tXtskJhWymEaJlNY/AuizN2l2/UZrdVdSIQ4plX8t5/3ZjaFyY1F
S3I8OriSQOQhArTbMXdr6qvD2cFDCUKIl9JGknkHJzA08ok95Epwp62twR26280aQPzG/Qv/NWxM
GZ3Oi+FkD0yWQMk3XO0xUD/OrCEcSrOUgAmoNNK1GfOqSMjZ8BDBNkCoODSbfYDo5Ii9qs9ZAarL
ls12jfMqlerLuyAIYeY8Qe0xHydrefOXW3PgforpeEnuyXrrdl75wyOBxBieGQiNeO56wAM8M3dP
tkRDPLy2brW/5mgbLq4B0EHSnqnWE5tWrBbLN37czI23FF9J9S0Yh1XeufK6rL0Ee2CIe1bSOUOi
OsytszpN3mFz/vmoVjbX7GTdQr1jctpVa4Wju+eqgH9c4nrLQTgPWzbGN6zMKqiERsBNgESJxf/N
Frsx+0p7DrIKAzoygLXBs9jXRPmmmwS3t9m79CoiKYQCiv1P82+Ap3RZ7HZAEqKueTcUopDM2pfV
Ec9Othhla8R4l8M1V1UsVoBXkF0Q94Ux6NcxGILEJKgVhR5ZBSk3iMHpG+RQgr4iLwqgso8Z6W60
kCBLx/N7YcY335mcgDc4tErbpHYsVYvFP2ZcJC+NXYaXHQzWzk6O06uG+A06PYaIYFcqxpcM65+4
7lraYE//IxrG6QiXBuypFAA6OZS90fMI8q6fQtXt1xwZXC2mkNBF+yeuuLd8O3qsjfLtJnwB2cEY
gE8qS3c2yu2wZD8+WEAjpfMl5cXFxIw8SegRz+Cimh+wbysCSsNukB3Nev0qPs+cHXYtu4IPf2+H
oGgMx+RkE9Iyy6OKBbDynpU5XvaitjOcC5kr4U+x3RgwcX/6Q07nhz2GvqBahn1tTMM2KBZMA4/z
wRhn34V+wTFb3h5/ziZx4Oz+MtLpTB0ZFMeQkwi0mw/f4tC33woHF7JGaqLrj6yLToMrxks2MBMR
TnBTMvbKK1vmW7FpBBjI7SQozqzw7mIczCjSE2MpRLUpiwaDKeqVMcTb/o7/STo7k6KpS4zIE9yP
YlKzdqSlImQxm8koIh/z4nNuU4UWOM1CzufoIqtoTUYdYD4Rmi75k9I9lTfKoJrLH0xu237vbutY
Ny1PcwBOoA1HwbhOmXlthp0U6Z8HMJM2Q/CABYGcbr06ENzzueLkCrX7xw2vit+ITXvBb6Ne5yw+
rZ/hkQ2HB/IQMW0iBAJ2AGwP4BJvQXQkjnEyn9NGKGPNkl3jyTOwOH8zcG851zmYmNLn1zcp3+Jd
KKLWr4PmGzqj8An3gXOov2EtjJRBRrASRVK4x7rE4h8oPTmIIubSZyb/VE8PnQoQc4eQCTZxnRa5
RrTqvZHGVBTTjYysNdGHK57VTnZvbNRRIchlljza4tsxjxM2jV9z3z5kYE+nSgWTG20D3PGZBJoM
BLHK8+4meZdWxvn1hbWDcAq2wfReqiocPIHvHtXbVKrHxr1k+W3by/X76XD28ZHYRfMlZNnPuzj4
bqaD+YkydDa7JAhbxHxkD/CoJC2hcin1jzgNOC3zBh1w/fUoHZikBQUdxkNMn854nT1L7E/2FP8B
ju2Y4F0dvgP9yeS+bnVsv6sSRmOT+WKYO24zi/3G96prJpSKbG4qKSYlzOUwop+4m+vekMHlXcH2
KZgjRRtie3YJWYx7zx9xQENGonMrCjlnoy8o2RPlkJlWlVQ1oEJonWwsL2rsV6gxJdFbLtzAFRdO
YYGgjnm7Yeqb4xb89tj2ts3PdhhdlqC175vXN6btg9VJL0ugA7PzlK2/o0ar6iFW1+l+bsUb8MkL
NsB7yPdNuNnhLhn3E3DCtCubRjJbyS9FBygFOJzi4BkpkCu1rGbCJvOa6Yc+8z3hFGYFGxl0MXKX
MUFndlI2bgMxSrZSbnZmfErnZZ+maz/BFZ7KpUVMJXWgpMOxA5DjYhm6WBAbOYbOIFkeb/gM3/A1
pS9foT27eQd5/CFsR5YGcYIWAGf6KXx1GgswKPTmGMjLZMza6pC1RyFzncg3n9X8FVDB+AJJclhs
UW/4e1o8iraYCeEH8xJbgxRA1isFkkhqshxx9hcPXOqPQ4hgRPe5qPfYkYnQ5JzHB80YKuwCCsba
YXMZ0/e3MRVQBm9Ytx2UC/u2VxIWKpkjkqxn3dtuQ+EdAX6PupNuEobofCWkDCozz6lHMYZ5DEqN
No+FgVh5TeEcP9oWoXSAAnzVrbyIfcB9YinyLzlqPVij2Q1at/+iMqF7gPAAqxPmFCcdxth3Ctc3
Rvm6XwNNTNvojNM5k/lPQYNGQETw07Um80X6fIDRBl2GWgJTvZ8+a05WTo/hD2mEosKMKby9xeYZ
xnOTia0UWYNdvB1ApFSuBcOC8dGzNECP82JOBdiBO4B44N0XPxCws6kRNRbmsDCrjg+zguknduUW
GWyP+m3rqKGEd18gDMNXzki2tu0rZwxUL4VFTOYp+3hgBOQ9DcAhYY1R2UmVWZ/vBq/NPIOqvcxt
8SrBRv+PpPPacVyJgegXGXCSbL+qlXNwfhGcc5Tz1+/hLC5wN8147FY3myxWFdmNqOXuUWPA9K7S
+BwNy2dxGJlxexkxEuX31WxtQE+uQLdwL67mzjyLB/e7odYvprhw9E1Iv7sCw29mbQyK6xSoBb4A
8HpxBRtt1NyMwA47E76q6z9mA0holCj4HiHC+N3sL0fSfCcdSJwMXtK89pUmwP4jFIkHOg/GZrZR
S5AVX7X0dAHnvWJqvfHcGkN3u/Zyi7Ms9PMHm3C5193GjTa30aQZxrUcdlBca3ZXGuDdOmnM09r3
O9vZK+y1aK1TW/Y4UVateJi3r1X3T7Myo5N5tD9Upgg6uFpJNMb7B/Y9STd7N5xz+GIHUYLolFfb
JoUqeYCvNVC8Rmea9nej3Co6NR2j/bW22rJWjOnjIKIOG1/7CSHlWjHjWqPsIw35qlfNOTxX7Sdz
PXqhfnWeARZ+1byabxLwcxeiH+OqgQNO9rdl7buBtlPXjTE42b2Ndz8GxRrU8mkMhYxGXAZUwVS2
/HLrGJ3BTWOglUuPz9TeLHmJHf1vNmtvzdnd2MM4Wd0/Fqh9hk3zBFasMeCpYQz5438N3Ev9rVFd
Tf3H8eV5lDe+9pXFnco+TPZus7SbYV33jvewKfHsXVPV1d1gBTQtapONbJGtNXhkJ3YxnSqgMIDR
LwyXQONX6F8zELTaluIcHS9lJ3MVjFPD2jqvt/Nith5z+jRMqqzvN7p3vJa6/5TVuynL2t/UCMrl
t5toNxsA5SGTiXBIwxOzh0umaVVba9JO9vEE86JwcyKlOY2dyTbHn5Iii7FR4D8shAp3pGMMk1sj
P1V1Geml0K80FxVmieIKP7WqcGa9skf8TCGcyWRt8xrtUergVX5Uu9GSzuYx+0RNoMPSujRwnlf0
yFx6ni5Tbt1lQ1w2QAuLtss3ZJeR6e6zfQSi+Ja2UBx/bdBGnd4mBIMVwtu24xabBVPMLKv4RP5A
ngObgB2/bODee8MTPXVpnsFFHn4mN/dJc4UH2xv6BWxLbSnIZiF9kjAEEgoFOpoNdKB4e81Zoa/g
8lGA7I8A7NKfMLKajXCo+NDl4Q9Cnvoxd9XMKN3qBtpojXNfB9gXLmtMG2sP/1I9U9fP6nsmL7V/
djwoOPWqqDeVIPxPNyukT5j6F5OqU2y9/XbC4DOWnIDk37Frfjlq8llbvh74Mdx1BnF8jfh2tn1r
H3OiMXI0iuz2tDMaPUzIdQen5WD9RfqLI33xUG6xdbKrWruNSW8nnUNzk8DNvrmaOfCx0j+ZKr7O
ZvGd/Ec3vmHlMTjJ/j4N0m3nEHXD2hAIkOmd/Enp5iLlJoQIWzcH6hoVhHlK6smgM4spOY3LAnZq
iCpvdPAwHf2pgc9K08yfKRLiyZk3zK+x8tkufJjYP9H7o01Uxxx9QmqlrjcVV57v665pVkDWmVvE
UKKQgNvSVlSXeQbvdXIcdpxJGSANo++Z+e/+1qA99oSAwgIiNLNG58AiMnfBcY0MCgHUJ4FzTDoR
SIrVWptkh8JHBUATJiseTuFCuakl9NsCt44smziyAUkguaYtuKAf9TWdBYSPfBSGDN80BoxydwOh
Iz2HwGfDYQZSfmeC+ENX7F9fhQ2HCyoaTPa5Bue2M+Sl7g5ot0N7kbsBJqdkZCb3SfFxYv/G8FcI
7WvWr0w+LGtjuGuhqpk8Q4sm4skuBhv17N8NiAK0EbP3fF3xrT0om07dqUCmjpIMaIa5Pg9IoYgi
a2nQ3FXg0oGS41PxShc7PjOwjBPkDy5J26U/p3wuVj+23rZjcaM2VKw4fqfRkoW4OhfzztQn79xy
vp5eI2O7Ff6g8j41K+7aRfakllBq0nG6OBxsdR7T1YiPfCiMzDv0+lQ9+IAz8Jv9zcioONauz9Z+
zFq0ed9LRke0mG9E2ETiv3g4jQibPY4xdzWSbAUwEpz3JrcV7Ok1h9Dp8hMY9tEznDge8DO46a1f
NOCqJqUQ5SDRldkLOd3jYpsVA9//mgbx++NwIO6WSPnFjvoenacVLWq/oM4xehPauZZGeQl8YRIW
sM4zj34bFFlQ4q6acBwn91kd+wfG2WiEbmPv+u+QX37gQJCVoGIz0SRQtz6XyZmxJtIWcW8NRQew
xgLweezXir7pQB9x9+aMp+YvLcSQNm/g1LP9RttgZfYwII0ZbHSw6YZzH/bkBxtb6HQm9lKK+624
MCqVuNXjVfHPqxzGdV0UH3s2Ix2xaHMbx9nDwnpiElrM0oVv5dIplVh3mrfg4IyKM50/IAbnmA1+
EbtI2yLwPF1xoz87Z3UhZTio9SWhPb9LwdOahi+7G/kkE7Jj3C5p0XxjrnkgEeYscnX33BqMxzUz
AJgSGMedL4GYU18Fy80ITgPy6WlLML57eOwfGejo6M4FC0cESQAuzHG9EfaPVLSNghYVUMHmZDIV
/YTNPYjtz5oCJL7z+XPgvSBO1tEtSL/Onr+8adfBWORpXThKn0XwKx6Txtk+aZyD4919tu2Xfb27
4w/Tv2hiu3XiCGkWR+PNMAYaso1JI91xeVF1W08GyLjy7IWm0Z27bocOKdbkqgWbDe7M1gNDbyPx
7re2aWObXnfOCYfe6Rfpy5bG0jt8dKzzGyqGrxrK+n2ZkNYhCAwg6fCyYXZBZ3thw3qdAnDZHTJ0
5NqWtplZDBRTpJ72aTyyfLK/jbFcn52iIF2aMfCG90M7rROSrS7gmcl7ZMhSAS12g02n8UtRP4ve
wrc4vAMXqY6rJlZ9Ed6YD8TNQvxQ7l+4eZl1/O4/sKeDwo3j7sJSam1K1BvXErPuB8Fwjeg656nL
HelsHfghvJvsiAyas96ZrCnSvvw8xl4quJ97ka+7QDbHOCbryFR2gKGWbUYMeSmtJraKvPHloUFE
GfaEuA9lIzswJIQ1+zCu5fK2G5ItP5lAxcBI40Plf7OebW//UbRLOD+Fb3Hv8/4182JdhDYMw6Fj
YKBYjZYFgprChclDFVqulnvU8LXJOru45wV5k/g1PTdCveSAXkxLW8dQCx4Ricfy2zFgI665PbK6
jDXqWkvoQ0STB8dsb63XGoN9qDQmkHizq3lYg3OcnPs2fyEnvttXqj70BF3nHpL6TuuMkKbac7zy
DPdWWsrCs/kxkekya1Dc3Tq0Ja4MzGyGFwqORfdoarCI7lRkdgK6BDhAX9E2u6dYZ4BEd6RPGeRy
NPdhG+eAuUbi1/0kWss60uABsSM8jYfH8ECv5j5++lIkEXPvqjHjQlRLvgn9HT8R3Ciq/EuwjSBU
E+i8q9okLDxjRpvW76OuH6ODQU5wvxHmLOFcFtsg3mHugUyu3vXirTsgkjIpFv4Ol9ZZNRg5GxHS
C7ZujVq8SykYTMciOrDBW4D0YY/abBAoDiOiHrnGjXnSebvBVG92epcEG/Radwe8yDbbEXTkeLTS
IRV/ZpJJzbbu8x5NqP25ueJ3SJznGvhy052V25SK77WWNAHVt1XVlL93ySomI2mc3kcQjWNSOgJt
xK6KLX2BJhVBjHpk/lpIERAY38JPhE7nMhcKfhW/59S0BozIcmiFNzmnmat8poM9Q+VTL/yuBjtj
7XZe1nZ6Jox8BihyggYVMgPUVEt1mTOzRwkkMyKVUBolakhA2hAlK2vITyoDJHQlGvkCTteMme3G
d0Eyq9y1mbXhNHKoC21VnETOtG941sWb3O/GqGtwtKARFcV6GdRxhwhwc6CovisofzfYgeQ7qJyw
qaENwH0G1mFsZ5NDP45fDrwdhrIZ5FmTkTZl6nFpbLhMNoxUAW+UXO+6sWdNkMb1oFh3zHXTGEy4
8CzujDtEFd7Ls5DUX8O/wFns6DKH4cvCMyGuZdgVjR7+BYJbz0xpcYzqF1IH9jZznU6K3IC804KT
YkHTZ9K41f66hzt30JB2BwThDVPnpmdnbdZCE+rqZQix60novBXY6atvnzpocM64qdgfrkabJGgI
J6ZHXxoUiK4iQX+cHAIuQes93KbJfgyxMMBxmIU3p3aHZtQ4qPyheRTsf3imfNoL2ju8UH4wlWl2
ZCjoTrG7hbtVlqr5wlSMJKVntnPoUhD+etikwNoE3banNNSB8N9Enz8qerVhA2WttyLpBA5lwE5m
jqvhs+4BeevwDbluPk6TLOHDNFLmg8bQVG3oN9yaDTqwY3zWqD5rIcBIQY55NygHOhM3y94YKeMM
FtgHn1lUNt0/PhBXnAGSHDXa5pZ51zmHmWIK9h0jzmBzUYyIw4hu4TEGEosNGn/e2ELOepc2SS4L
zcXPC9FsVO8hBPmXMYU+8jE1GJJvVmnNVrlPfdhlajg+xdBUNy5f5tHqPcVvncySPmkf17J1h9AC
ajzSOKDsWpfyjPFTxprtco5cABzIkmVG85IB4j/G6sKpgi4ZrF/R2ddJ34z2qErYXjDceD4nuCQ0
XqbHJd3krTktsWmezc9LrllW8j/gpA9qcIDfo+xx4ZMCAJKp9cxqLkXYUga3vFmcYQdfV+jZUO1b
VEVWdXN4fyw6w0sJHE/WB+3OC6c2noFmVGzBGRKBV4MHKbIaO3lBsEbTcAN/0q0M+GQHHHNcXWkr
2Osh2ZOB5KFHFqPRPhydXJDd8WcBVCIM0+yBxghs6WpVLIqUX2uKdy5doa1zdUJqxt+CN3cMGwsR
xfLG6d8xg1HFzKKwoMJAtxQ64ZJJCIdZMGYcGKmwAsIiQygK0KaveYVkWAhBrmnEhzZRi9QSGGc2
09ZHvDA50TE5KCxFdA4A/8wlIzqXGZ/zKPmfFLxBcw7eYOsXZBFv1umP3Cq9blBdIszwgrJwCTFQ
Js0dVx10Tsz9WZ8STgmVkEkRbF7NoBsBxZjb9GO+mB2dbp/+Pt3Dnl5uoDEc8dnrcVpINvAgCyDy
grCcRo8JD3Qx7CokxesrU8TI+mZ1KrdXRKXi0raI7ogmug8b30H6WPogWzJsKSHhAE/oqF/0ZhxZ
y+qs4FaCxr7tnq4aIOMGd9J9CiagkDL7NCLuJriUE13tVnCDrUzTbZsi/7Nu1h7CI6WgBAKhsG25
ggYwn0rcQfhkxcH0xZeLD5qwl5fffIxgsLn3DijfvCPoGDtyR6r5JuU7zGshzgNgDGTNdZfJlwaG
b6rLuFcVWjhXUfXuIFAd+RiwNwPUH2t+3tuon10wTjx8BFYo1KwJdOZjsbYd4hoQvtp266oI/AqX
gBp4PiSqt9p7UKbu9iZ+K0hSLmW9D+70mUFLWQ429JsNRACAZjS5YPiU2UfoHbJb37MWEg4mkDvY
sh8QZ+0CYlnpkLvTfoSLvITw2VUg+BDRC0g96pIOpHgk33fRpRJnweB+GxPqECfUhqj0MjtJB9Tb
O4OuN9fkPlGFTQzVOnous4yz8RivBJBh+/Bjet5bHUuwhg+pg/c8BTuaV6w9CQKU2o05lBHQJeeu
jlcm0GD9qk5Dc6z1Sc57GlmjPJpLgJAA/Yzb+Cui//LfNTHwNlq+R1SfllNNLGsGAMcV/3TVznvb
9+GkLLisLPATAJ0Dt5FL6PhbJlFE1NdRg9FJ7B3ql5Yx5Gw8SMZ3dnGkMyNlf2/1wkHGOPYUKgR2
R8bb0wwYIr2C35T2Zq6Lz5RkwNuTepK/W0OQWFi1OpY8vRQ8Et8482C3XRKzyD92zVgbUs9p/pbk
peta4fcoW4WclMTqr+SWRI+h9GrDsBkBSiGZZ2v4o+x3YgUX1BE3SyxgPaUHOuAXvZT4KhNZtbSx
JyTipqaGzehO0/+e84DH4oPAiJka4/S2TT7pWBt/LfsbI0pF2qq97GogXItnLkpZcQba4gIHJzl5
u+vlab7ssanUsqIlQ90nemaaSKKxQ1Ao6m+PTmYdih30LA4ifLBoagovVncie6vsvf0xNI7aam/e
nL6wfKRaHA+bL6SbjQ33acC4Sdevhy5RU2ey8zbku+WWgqNTGftxDX830Kc0EnEBXCJUHrBDkE1f
ud5qj79ZUSUiGGevKp/9N+ay5xux+doDx0IMwR/RhuMg9NxkeiAfk4dIHkW+j/rrL0O5UVrcbZP5
t8b4abX924w2a86iwG+gK7KhEpEOZZ+R1sad3pHwaqihgm34BL9W+oBeyxiSojRI2Emki1cA7H14
uMQtaMa6ZkPUkqjBoznSSz9zlXrj6ZTe71xElj3G9cAvxN5TWkp2lSX1s1kbPacPzXsyrevivNwd
jaZrGXSsRRvD23rl38yHsfhjsEI53Js0ln4QH2o5nSYYqaXr3CoLa0kz/RiIh/jnfZLX+HNpOxXI
7v0GXLfz0vQerDRr9F2kR+ghx3lP8ZsfoxuVZYxWB9rdTKm1H36HxuLN/KhQasPTJI4dC0LtXIsX
pW2FJOB+/ItwfnJypB35bsr/r6NV+lJG2B6HvJN6w2C/UL/jOsROaYzyPF2Ejm8hbY9pjTqbttHW
mMBrVgh9uyGEEcRELCkUTPrGUIeWWHnW+O8UPer4gR0b1mZvtb18WwiF9pYh7HkZD+FDMsrm7TZr
hta1a7GXvB26zy8j3TAz0ITSsqL57JTex81F4WZDYfwjQ+qhrNw9wBCUNMuGpVIvnDDUvoYYhgH+
tZnSdhhoPVOf9Kx3ix9ELUSx15gzp9FieBTyGCaGcEmw8BPpceM8SNPvVUB2wImBtqu3YkrRKmdT
CcWA3jTqG1S0dD9HgIv9El7mG2wjg3N6eLk1q0FbxNyFd9AB9Lw5r93ZGNVtCtV45CUt5oyHPYrQ
zoLwOYZACpFi1IkWaZ4jD+i4cz74qkJn7PXnyYNw/RzSwv3Az4DTLu/nr8Vrw+phfVNIYe/4/mLs
9wM16Cu5874v0WFQmlXDXsG2FmoY1Gy6SOzTX/BzuwxOMWXkfOtCQxlajzT4b+ccfSufU6eCBqtp
s/b1gktR4U1mhQ7cz7MbGudZSE/MGFFbtO54rp3GzAWBE8quHjRptX9GHdGgfUb5AnenUdtc0Phj
Z1dmM131yKc4O39vpN/1OnmHx8rTNwiPmYMNKVaBrCdt+xYXNIJtc0snhZLsYl5HNWFts4c8+7Cq
qWvQmyELJNAbosmHkPLBd6DfJx9EpQ4lp3/i7K3apIktY7HQKJ2hJ1uj2irdOQ5Sfvq8eHUwg9u6
/9E3VnuC60bR4G9v3D68UJhzIqlE5l+uEX8Jc1nosnj4IpGXB+ocr5Cbeh0jl8HiZ4L46IF6CmoM
IBfCIwoFmBeEpxcehDYeAyhCs4tDs579yreflDevGXZvMZ0Kf7aHdNHhWP7UZ2iFaVqGTW8Fj4QN
16BAPy6wO4XHk2OYCF2BcArTl+IZif6WTIEmtu5hWfrd8/D3Xdi67EGcckv+od4mmtIfJmkubRiP
YdJvBc8/8gJ9ZeqFUrT2IrLTU97Uj8/p5Q9c0h2CZ39j8JRYjAQqJ7MYDJm1a+7ANzj5dD5M4iCM
/YvSXxCbT6uNFF9s4wQx3wWx6dyG69G3S4ihpFGM/35h2LDS3z4pnhyxnUUwZV/zL5XzFsPFipU+
ucK2aWvklM8zJckjvFfuI4Sb6VRxc0dPnWpsCxmIW43Td9lwCuEel/2OhQVDH37bxhUe6WbG+eKo
8jiCJgbZ5JAPb8pSBB93Bb8Z7FzpSch3wav4eLe8Y6PDFFhE2MHYpwc59hWsEQTe6Xd2+PtcaB7g
CWeQITOkWdB/OS5d09NNvf+CTSoehzRjnQ4E25sF3ZS0RbOjn/nMLxm8jp/ZPAM7bRdbxTu8ahaZ
3Xp6mZGdOZ/x+UfSu32JYJHKO4jGrA1W3tf0HtLBPZBMIpNWZVdNz+wnqr1dJ4Bo3No4OtPb4EvB
LhCu0uaDTKaJ+zMXEzvb2WXHYm8+HebI8e+kktGYRhhEMcGCJZtqr+nnYrbdMa81v9kx5eo+cY2R
hdAq0RL55TmDTHsYYjbmRzc+BEZZ6+lUSBKtUV98gv4EwbqzmX3GR+8wpKSEuldCUzuHMNp2X5zK
o+/6FHe2Vh3CNcQPwrER3IYf/mHfx8MAvqv+RmePKuevCIXi/PN0pwOtYgd7+fyjuC6bgkc3YMEK
F/gi2T4Y8e3EPCmoPM7X6q5ptl8stvsGZk9ezY5pNdtLp+Wts5zdj9m9OPuzkDm87penrQ+nz1nN
aM+gfYgHR/tIpT2LEBjjSuJOaZXDyNhPSMKRLR55nxc/wRuCdyQyEp46jFp4zWMSiSdZV3NKUhId
U+RGPNaWDecDPSYE/GROUYPrAhydEReaWKOIwdP/J7FA8YeQ3H46EJLxhMABOjWwDHmkLeh7FA7Q
pLDsSFiBzSxK7hNYQfFh2DFqlYUulBU15vOfcEXY8jlBleG0HpzRXZacbRF9U15sFSXeODm+1DSp
1Ge+x8DFEuUBRMMfjba/TIyYseouDTlGEWnP+KajND+afSE5IsKF0IFmnjkwWBeIyxLvtp/rcrPy
G44tCVtLFJw0w8fjGmn33URThTZpAMUfb1B3XSJc2ZWgzoIOgu6dSS4zapXeYoxEE5FSLXWXV8Af
iAc9BL0MRHbFkqDHXUCecFCpKAo8Wc4vJ4GDBEUfSfSSy9vpI82wESs9sJexCa07IQkCVLFXmr6w
+MlkkJcD4V7il2mSuz5pWnSwhzDHW5z0KA2P2CDz4WAzewdifr8/j8bDxtvR+sA5Is0l1yWwA+vi
ENRAIg8N8AHKlC2flEg38JQAUVuBAlpUjXUH3g20QcEcxmS7CGRBLS2KZ0OjaHddVTcUOFqrZZ3Z
QctubEpW3HREEdRZsM270F7lPKJollPGSnhoerCb6bct7cUj+A74g9eJeXLcJS+Xj4hEhoco+Ykg
3VKbgO5A1JbkF1CBNvb6DzBrYFTDDqhIZZWX73wvv9ZZZQw/2I3D+wIqQw/zmgqA5fqxa1z5PE8w
FUqnR/juBNPk6WymHkkZlF2gN8jlLsRWpPJjnAFEvXIbBpiGuRBdBoje7BaQZ2gVGdl2wPmgpsW0
imVqcmOOH6TotAn4KnYig4hOPXYtIn/9CiYicNbzpwTAATCTsJXc0z4GB1HpIEXAnllQno/Hvu1A
zRd5DKcGyhxvjq385+nESv747puVmdKb39lAI9nN+lN+b9yfCZUUFxrkmVt8z5EcLfCFN88FGrYa
sgzAEoryPvWF6IDgjZ5IbKH2JaJqY8+BYgam2wQVgg6SDQPK+uQ26ANmJHa0iUV/bNKVyQC25pl7
hpEgXM1bAPwW8c7YrTiG7WV/yjVNuub2sWHpLaIGV7Sl9xkLDM/S8HoIQwkzEfXvvk373Dm2Mf7Z
Tosl08QDGifAL1cM+9/B8vsawtvLgKOhN9xsCkP5gZyxYTtCzTHmBtkBOowD4f3y4JBSvzEmz+dm
tPeGQ+kqUr6pIOCB8jbBG/RRXZgE9JoAm6zBPfcLnAL2CDzpcptL2VVcs8K9Rsg/nn7CKRYjfEDx
2eCvv6qZXb1zn+PNM9zk00r8oUXbhQ9PukhB0Uf4H+XJnVFljOpmU2F/z6Vq05I5YVRyI0wJvTPP
H4j72PRe1EZ66PWRJuCzIa2mTrh1AAR5u5xSGrYCHT3sp87mxfTpNINRScBEcWA03A/ZU7/HLT99
0kffcaO8mIis2EGkG/CKcAWS0dLXGhJ4Ig3a5JtcIo0QEV/7y8hpffgzyaGaR/ZfQkVDECIFxsAw
0d94SH0o4naZnh4GHn75Yt4NS84/7WFk1LcmLskvdce+rNpaDd+Kr4D8Mytc7OepMYG+NrMs6h/N
SqnigPFnf9jhbAJNg+niXQXb2tkp0kkwLI8VwLXROwxO6uF2KOvOhg6fFzs+c2QBYEgfDQjXwRwt
pOb7jIgjX+HavroUNnv75FwflAJ4Qz1I7c/DF9VkK4L5aPftVz/B4NqBSosnfpl0Du5sC1nDaPap
Z3WI3GxWaaXxRZuIgsJ1fooakvzc86rM63/cNmkSD6yRo86EklFFyZf16pceubrFO4fJ2e0vFizO
F3zF541CVLHC5semRUJjK4Q/R7sMX0PwNwwx6VZ8iKITuqditSp4Y1Gf05QN6d+OWhkCCs/xYAx7
i1XjZzj8tfIhKTE4nuHB9uEanbI+KgSDA/17QCE+qfT9xN4L04TLjTjKncKnMlJJhPGpcjD+gzcY
NtbhYgNnw3qx6MTKlcMA16F85KuLcC7ICc2Jt+rN8tUpEs0OjXCuTJSG7KWWYNZim+aJeDYXM7X5
xmWL78VTLMLQoGdw1ZJ9nlgiiBhnCk9ajURjhOBJ39vPGzE3ey8LDUeKopfRQuV6QsRIKJJgxJcG
9PMg5nNdI73ZQjamTuTO2F/NPkYl3sq2qwpIsY+01Wv3a5RNNRwX5/1PQETT8lWatqKrNcpxM6GU
CxhKHt7C0OkosmR56zBBt3IJ9SiHrE5c9jeCHqj63Xp9VWqwhbz5IbD5CkjJlc2IDONzpii/Cjvt
NYSHhAzgiOKwZAXEaq07m3bXMkFkrtG92YhcUX7SQTV6ACa7cOSRjHieV7orKL75N+V5Ph9sbwVD
5nsxtj0Vw+em+M8RIJEYiCgQ9w7PEwpcqlmdFkKfy92bzKCk+TqTGuQcsnPL5YnBOTiZLdLJ02Tf
b0d85o0x36o+Gb1wki+sImaJDz/FkakDb028uwBowDdO6jth6aHmOWltmIYnjzOqqnFtGk6+Zrx3
dXtC4w6uyRumR60RfWCITA4ejKkhaxE31KBl+bc+LbgtO5pl8tHmDnDkxo1i8mNj+42B2lW0EP6g
n/cYstWFiQtxO+SDjzkYeSw0FzEL/Mxmm5/dtPGvNeCRcMn6TGNs4ugwOKXxGVMATc2gopUB3Ukm
RkL13aoQj3Mw3JNVLU7gwi3r8A60lhN+ZOrJTf65bcCF7FENIub4rEcjtKU9a7dxH2cXaEv75gdn
D/dkJXT3zsWksh4RVW8OrfETJeLLwu85aJWqASt+UNXWUvdRqn8xr26bG4sc5q9VR1KL/HyMh5yp
BQnum3UJtfiXUf97YtrT54+b4DhBxO2fUBskNYqdqL+Zssc5eFXP2EPNPRiL3aBNs9loAkwPajxL
/HP5boESn9nLIz3Vfb2DyawYNbXm3PF4L4nMmdz9MaYpzkCYK0oDMAXBSbsON0Ni6+JX5YEIzLm4
wAFpjzUN2imULR1q4yvePIpMVWSb8y9+HZKppWePSmmrdrO2c29bx3AflnAP8V1Bailc3b2nT09I
W+tcayiJiZGkESRd5WBIgnUF4dpggWCTu0ZyA83nLVZJhE1awhsQ6hi+XI+rAabSqsgCgR2edFJw
tqPkw5fP2Pa58MoVvjZ13HKIP77Hmc29OW5cmrvd2ef5H1azGXBgXQQbjxHRGkmLxKNEH877l6j/
zOa4KcKNeOaELqDKNH34jmfYNz8h38Ql92tbi5Tor54kMHwFEQGpE2KnAwoQvgImweQe3IlWpYkk
QqVssMaXHQrkQ6tCQNFjww91aEF3+wEwiUYMXg3WmYAarxHOkx8pstlBUm43WITKqt5wM7oOGP7H
LGnCqRf0/q31QilonCQIEmxJUaVc8yrrs3gwOVy9M808HSIYyJr5fQwgPtBzxesGU8hWcbM+UJYb
jBS3H3a59zfwoYrvyzx0+k/jg6jWaNGJ++WQtAffvWpCsIHR8cTnPl8i2n77mPnAyYFoj3aKmbyY
dVoFvU7+DhR+65HufHhq4s97CZZnaocoIvupW2NITy+cIXm0dwAfA++dLBg3D5BnqLM6hg2wbZFM
PdGKibWPONndpBymEmsOaafPvY4MNhRcKPci+sBThkCIrgp2ud9HytMeJnOErMZx+Ycz0FU7WeUA
eOqJhrSyHotoTMUGUWUcRdd0m46jVmJOwS0Um9++qTm7m/I5usB9anGPPWdo0Y9nNe8Zjcr7ozBG
4k7ER72QWi7/GvJCG/QflTEoiaoGfGMiLz0/ccp4ax5sD29rDOou5iv5RvnFflr48SGFHuKv3SXp
8dMd9qA02LwgPFx8CbJuHJCqPxaoJ6i8bcaQ2TAl6zQgzExYmhUcEor6SbZ8se6Qxejbad4wenmS
FUrrsORY1YxgvUmyoUwXkw4ZuA6ljhlstrzitmHqSJaT04lSFv9PFnEOfAIrSSVOjvuGyPy8adOy
+wIT05KKIpsSmuDwfUuqI0hcmfJHHg5x5Y3ghWstguzG8SRNa3P1yYYHFSVOEvvEclLqFAKAxCjP
SJknAbV375J9cZ3dGFx5yJ7O3syhWNj8K4jtgB+Q/MJnlhx8IGOcTftdv3RksgQgjGeUfdB0C++U
fFVPcq89OHF1M0bJaTcVMyA9ChJwMHh4EganCchPBN0vohWEJDYNDy/DcvAwIH0i82YiCAgG5RgY
PYJy62HWCho9CUgXuWeKypUvBnj8Un6DD1zpetI2Eca7eNsAeBnebiUWguUQJ9mPfHa7hSCWmvNH
Hzmp2Ew7opFZriGE7I5WPQIY/erE0h0yO4WVoo5egRf7owPPqFOkFQQ5kkeqSPDDcWsRCQrQF+ww
ATiyh7+E/g6AGtVtTlEgHSyecjmgzLIlhiMX59nZ1zSZQq8nnCKITQ4WY1xKoBa0NTlg3qvDRZ8f
hXyf8knvI7l4KlLGcsgDaL9piZycnYWxXC+Yt3Wpz/FsOjdMAALWtLPgcejkdc8YXovYjvKXY6l2
K90c3wV5A0iL9oAx9zAiErTMs6mN5vMPY0Q45Ixu7vGaknqvWnmano3qYoweBiCrd088QPYXoPyI
8Kubjs0Qto6077zGnG1FFfx0vitKYSxF4MKACJUeDb/mlUzRycuQJPQFZqrFBi8luqmO0hjhAqju
Op0ThquV5PTipakvSd3lJ7Fzx2D0SNfSsGs4n6zlILZb8GUa5p0CwHbDEbAA24F7Dn8UEazVuOJB
u6u3sesZNKwkmHseID3nZJIQvc5JYoNHSh/5MhNUCsjGRwAn4StfbU8e7FGiWcnzoF6ZEnPGZnfa
YSgfqTLIlrwQ1UPZf6Po9MPw0NfIbbrGqHTbOzN0YKk73yVOGy8DuAhUQsdTlH2BNLDFiXbQQ8DB
MKVdlK92T9pFJ0XT4q8Vgb8spWJ7ON9xvXEDOljz5oxjmpP+RStOCp010r+eMrqcexJX4iW9ltKY
XrECYMNhaJyvziP6VhRHXOGt/4R2yJLGo8YJodMormJ40zwzr8e0BpfWB59ob7/4GTSGNGsXNpNR
u7K4E9kF3IcUlMX97lTUKP45+b6pY7EC46TMergfoptjhaiznlJeCzASSUHwJfrbP+zpWFVeaTRq
+dQtf73LBnpLknrHyJNpyyblujYsaj4iX2LXkv3WNIMXZLo6QNsEhscQbAxkrkFm8ikQy46kPggn
Pt1wAAELte2Fezp3nMnVsB5KDAMozwGG8tyxjCo00lUTDku6iWQbbNVUxLXvWTLH1ZeYW+Qk2U6o
OVJhnL504OjJjTaCe0bjZnYCKEnmXq5P/gYh7ngcbK9+Mo/IAiQI/LBmlvylyT66wG7HkqbTXwJE
gk1PHymPqTvh1XKyxZexEk028akHeDi8T6QOZK/u+PmfdWhg4oINSGQjBRewKZpLQkqvZ9VN0W+y
x3MaJE/n6YB+cxwojxyOwB4AXQqvVcMBJ6Bu0iznEVA3gRlPDzpJC48Eh5vcK+3R6ORhDd6ikuAU
iXnt5qv6J7m72W7bdApWTGuNVhdGnig5AJrbyn4OkCnzKjCuHt7OPe/MT0hFRx+IY//kbZIeSM35
4IT0Kku/G2MoRTcyjJ6bwc8EdzQayWtBDHTwI7IxGINVtEvEki1g2CLXquoigkf13lbN2TPGzRYA
1DVhFhbodOAqSCOFeBZAtpGlASjvNQm1+P7zbLr0PK3n20gJTsbjiKUODhiA5B7Ogy98IDjHHbYY
JaM1sfwysOKQ28bWvdUKQT0nDUhNrjfpDz271rVLv1IeG3daJO3Cy+IyJphQ3ksvjaTnZIFC/phm
9Jdv6hNvE7YLNhCEwgeX6xF7eOAJKYdFBbrbqJJuNUFt9QJsMBsgmvNSGlkX1a6mzaZdRf1bz/oe
F1rwj6QzW24VW4LoFxHBPLyKGc2jJb8oJB8bEEIgJgFffxd9X05HR3T7WGhTuyozK7MmhTWxc6IJ
qYHhf/K63IaLibdpkAVK8F4KxHw+XoFBm5svJcmW7hXe/7odd+tCZRVh8VqbjoGJQz8nAlGZF7r9
2Mf6yuSfP5I36RoSv/F0Pws+VFvD/ir5vvNjHo2hevospRSt3T5lv11IvRopI1GkxW2aPbhiXxtF
wggBcYOdp8E0rBpMbhRnV6AnIXeWv9fcsCX8RY7kcaz8lye7V79jy5/NX+flwUCqf8CjeIOnxAbV
dhUiluGyfn9PoUdyhGtoZK5SRrwRhWzhYtU7VxbVvk9mxYCVwAQeTRXedPQF2I+bRtNVgbIkyHw1
7OdPpOLUHB2mFW82xSmiQ+4/7/E3xg0wHzhRGix646CEYPW5E3xta5BYdXvOk6tTSUe6mJZ6RzW1
JT+GLEOhzGGQ+Kjf2dZECVHx0kyMLioFa5X5BEEiUXI/PVBtCWCXRthnLBgy2CMZ7cpVnczX6QxR
X1x3fRFlyFHWJvrMJCiY7s0pqMZYddiJ8lDMiMiHNTPcUHnv0xN1gwIJJT+dfm0ik6vXEkmMMAHC
OuND0j5eJG+IhHlG6wiRMBsPdRplOqaWxPfROmtz2S2wz7TWmGeuSKWZFjgJzoXzeXD3s1TjF8Ps
MwQGEA7fMxPMUnShpeam/4E3KCfpHLrrcDwXO9rLV3kow3uoZTxh2f64z/cyLVbi4CqDpwouzm4E
ubCUwtVthr/VvguoNTSu0/IoTZ0HI19/m6EafjZAWgN9K90kk+kpESj91vz6mel9pF5kgjh1npMx
J7jY0XaPO8ag3Frgn+g/03hmsYeu/3vNR9/cl+5vtWZZwHKUVezeRwB90a9YrfGxanbJC2aqY5VW
mJUTGthfsQJAcgRr2C898yS6Iy2YDn49F3Y1d2YWtDuGnbjZ5daX3txFt4P2GNgrRYWqLAjsxZdm
YpUtFzuB5yOqBqo+5q2b94pnwY4AEcDMBW+0iZV+bH6UM+guO+Ga+F/bzl7sC7M7dE624f53mLDj
JUordVF0cbS64BoZFFfAzQfkAQ0ZLVxjTYIgNVrXy19MOfYG/+mw7OZZ8Aobb2S5HItEXlHBrTZY
UbQ4WfPtitGz8clwdUWa23kxAmKTcvNB61Nh0UPKrrv+MKqPiP8UaYLXYh5X6vZ0X4hN9v3sp3Z6
90nO7Y5e4rEh152eBMEU07HCw7QAX67SJIIpg1Qi2Pke7zqY6HWf4BDPFnq3ib8tu+Jbl7zpfEsY
/kn7LFsWfNgRb9mkwQ9k8iKv5nGosLpCy5gfdSpe8SesNQ9+FBsErJ2AhVhDJD10kVSOQLijehxQ
AOAuy4LzLkZdzYDPjI6Sakayqic63a73H4rXbTWBdQmnWA/s0aPypxbwVFEtONkvr52+H9Gnpym2
Osek/0biUYh/mzL4qgWcdFj556jR/Bnt7IUtrHV6MHnwCB8k3zyXWbYBzKuUALymMiZhVQUmiiRl
nGuvkNGD5/xB8s+F8iyCLFvVn/CdRB+mWcFRWGtLfPmIVKL9hCZfII1MxtqGFyte/a0t3tOo9QIL
gl0j4qU10LFjH9vBBkVxGhTmZqz9twhXhzYALYNc+IkFnPJeG/SMNQvkYVIvdeUwdr4Fgjx4WBk3
xOPynFq7exzTW0F1KE/1GEJwG9OXxjXXLEozzKi97N/eZLv51+I+YCh2KdNAotdkPsFbbXZNEWyy
hJQs2+B5NNV1rvksQ5Uujaag2b3AAg6/M6prVNJW45RxMH8iPyz9BPkK2ghY6OIPTr890QbKsaeo
9we5xgmfDjlZiCcaywB2TGuywpmrW0hecp05mB9g82sIxA+VMC3IYiUoHr04iSqrpOPmKvoCVW2K
Tw/a6LONxZlCyLg4pYAvitZrMIAmWY3tJj1suQzXfB4+ssTy8ao9NRuamSX9YofqgaKYTlMh6ofn
hWf71Qfyjcu2Qhlhm4vm74ofRjyvJnEz4odoZPw6cWZB2tVNH+RBeWgtW8Bmib6CsejPIJ/GMTbs
dlJWYc5sY11epqB0/kKSKL5iBCwmogx8j02nnG6aqVXzeXzYuw6+FVQv+8Vuye40hddyW9olaAnr
dVjGXP0y97LY0ybaVgu4/HE/HG7xK0LGg4rvuqi/6fO/Sj5F7hIwH1lrxH8/iY/A8eqCVH22Q2QV
F2MeR+X6hS7VpQyq47KsCRZlzRHpLgkgzwANRbrCBMhp90GC2WeywU7sLP+VG2WuC7PXXnl4n8yZ
DOkbnEC4CYA15sTadpv3UryMgcBuiVP7eGG8jzSzmMxr5566onmPA3d2i/eD3WtuefWvfr6SUHWw
GYV73U+WhiwRit7rp30Exs/zIJr81x+cjZacLL055q33Sk9GG161yDQukrKyDgS/hJMtwTyRf9+J
HVsrNvREv5gX3vVMcLAHXrZGXSJHaO4RrKNRuaSErPdgYIh/e+wlCtNreceVIFlKm/grPT1lFAJV
6LQnXiRBpjALgYE8dF674l/v4MOI+7wtfT28l+aXEEdzbJ9StAUOlvwcun16ix/2vUMIXHw9lkqx
aO8KiAaViVg4boySLc2F5Lyj2h6Ok4la8sMimKdzYQbQjKPXpA7dL67k03c0sPJpN5Nr8bDrFerR
QqsC7gvzm0Eq6Vyyk2x1ka2FUFxxSPF9K81gXJQdJcfliNOSQBWxOFVHz4MmO1yzLKDxBOTc/+S4
bPkMO8OftI4B2yrnUW17zjw75edmLu9z9AC0Hqs+GEPmg3YhnmjY1sWxSSEj0ygPcM6aN+i0wbGj
+Pu6AcQ4Zr5gF8vpsrluOskFOX9gCvPbEQjA84IV7N03bmdTNBoyUTKOwhE9ScXh9rp0xmEkZe+f
ujMclM64Hmm28LJr1BPea2k2rCACxIF+8KwPmMtfb9SMIscgvcQXKqCBerKs6ZhLzK/mON6y9MvF
8Gu6ZumrT1c4sMnKW5phOnN186+UuCYaYGPwgHw1za3CtxhYePn/GnMyMpCJXEPz8gE02NQcP66Y
5DMXqohbe8CTFb4W/vaA4ZSyyG98AfiI4RWWE6Jm7UdWx/rJeD1dPQ7vmxnlWNze3t/jHOlU9o0z
sX4Te5vpO898GSKjXAzCSXm7OqKweTq6k+nnocS6RHZh3PA1wpBSDq2VyGL1l3xQY2d6B6Hh46Cm
bFeECqZ+OS+Rxy5zf8QjST8BR8F1s4vK3gbnn+IeJhg9oQXTVxiIYnMBZbynXLJWKP2jM5cefgpT
xrcwsIeSgjDZ2lfiodMb58LKYrmNlgS5AsqIAFXDoSIHcakDdP08DvF8utWUhlt4mpGvvdsTwPIK
tQNe5PT88lKMJtmVtJD1GQMHxevpx1thVfjNnl5meqzsdJD9ZNW0ATUs+pmAuT/Du5ubYS3r95Tg
sHcbFRd9PpAD/IYBb6IuoPtZJ14mTPvax+fKXLPdtmZulDUmsaHw0sI2nX6uLWG7K3dc5bjGK7vx
s1DDcj4Cja+Kh1+1G54wTLvYbXvTYwpI1iPxjtq8UTYmdZg+BKb2pLKkY4WJO6GGrx9xi6fxkmub
ujhNykwpXjZ/st+G/B1dH14sS80dzoODo8C++Y09tgFIw01tfYP6d/Km4pQND3f6FN1GmNSNjACE
iFCGj9m3ibQMPfE/Zq+AKxExAGw/ChK0M8DuMoGxe3Wb0aGfwNR5ovmvtmvo947odsyZZSz5S4yv
t3+9gMsoPVNrHIGjaA4IRf/FTxc1mxFY2/ZufTB8BmGUzAaubhiTmb6JdcnHgUxA0TLZIR/My9tX
ZiNrMynFpSIJRFghZQ4KWqrgBeBp0AnN8uX9fRKM4xNGLvbTXTUtadNlmH8wYhp2p//USKdPBIi7
cdHXhDMI3mNcYbzHdaowjvy7PmfcVDXknWz3i5hGgYvifcpl3xKeM4E61M/F3P38d0khjLVFv5kU
UgxCJoZTifOBH3ozYmmMjX6FeBDBZyz6gKtIezi5Tr4FDPi476h4+e/bCLEHpKC6PFtXYapiEgsy
Tu1/A8cfF6QqhU3CbOGkzyDNp4jFbpO6CiiaSkRquUktAGYUlUvMi14hbzAWUbIrWNT7V05eqOLI
kyFZwRYbTl5+cplebaYbT33PQWy9q+a9LtmW3Cu2iLEyHI6Pw+cvH20A7RERQe5oqlu//BjpCSBL
MIwz8YhGdtSjhznreOujZ0xriDkeotKqAwGTiD+k7entCY5C080S8O87DgXEGd1a6eyGtFoa5YWy
HeRZfPiwz1pEfcCcMQbplpSq9Llp8mWeuRVOZzDDzEaWGx8nfyzQhP5ew6fmfJXbl2dU7MNH/WOd
Zdxqzef3zazZrqXOu5ZHfjtVdUYl0N7+R2WegOmVablZ0uhtCysCGhHWb43NcLR07LsdxnJymTjA
9z5EPIq7aYI/OCKuRxspiPL0HP/2udg7j3N87L9q7M0nz8hyLxAVdhzDAr8yDt86Zspdqkdl9Gok
uWgEykC4JYP7oO9w7Th8VDNtghym+fXIGgagKbibAl7azMS14sfXAGAnRgQcXz4t2Gb1RX1FBIEV
IZ5A1VxWHPMA4LFvV08VHL5r7XeUeMwST4MNCyNHhXRT7JytEA4RYxA6cSziNC8N+i/N/ZHZCrf5
kgCKK3xHaeYjnVtwrR6uC5NWawymr2zWMa9xuM5DpGI5W9wYMZh/8bycxh1acXgUJlt4yO9f1e2Z
S8bwG7M+MZpUw0tdCvkf0m3FJpU3ZN4VG1Yjdo1ya8F2/7uepPmLLDaOafbNePlvwtj1QFg+5p2r
AwqyPr3YIJf0kz8teqIBvDS3/KCu04Vh2cULUE7bAca3pPXten6d3mn28Yw7A8EEDzh6eCL+gJNW
iw86B32b1hSaYT1GonejRlNRbPn88RqcF/DK/9cNOGdB6/aGrZCTTVpCKL+wfR1+GOe1gVI+8Sa5
bXwLt54S/XG5+LGUv1W8kf4OiNNO/5E9iYjg42cuzsn+VZr8ScrTAyj1rIL2WS6CAOouzAvInAgc
hd0ES0Vn8SKcHlmgDZhYzT9Oju3reYyGf9wTTYCNe3mPuU7ATkqQgyjdbl6c/MHnvWpQaQOav93x
uq1e3scCH0kVv7IYqhO3IYSkmlo6RQ/yia5RWc48Ws3BCnTDAyWoB8dEJ8zwhaTVxCFhkYQFmdF/
DDT6NwVX3VaVo78IIHY+xa81roox0I9Y9eD6GFQe61kgeRhiNF5Uz9mGfYUG32oDhsaYxaHwGloS
LzlcS1tnbxoXKAuTWdvEo8cusX8wfe3MIS52hU2OkZPa93yFHo0mRHao34c3CY30G/ASHjbMvkxT
++9jp7vXWljFy4JBy5rFIcriMUjO/b6FQKfL88S/akFy88t7yDPlp0f10/MyXD3WMLC53bOGHNPD
/U3Hhhp5ecFVjR+/h8VkhSRZMw6pS4hvo4EaHsMWiEpwJOSY406f5YwZfOEnRXYyQO+WrQWuGtJk
J5SI7WJIBPCkEngoXrxOCr5B1+CQg345Na5mV5LDubVyn9aBgWAK2womE50hwlzRa+Zko2v2yUBl
0t/TJdD+4jmXfyR2u1dXrxBQ67x2xRrDsAl0Rt4JEzmCx7x9y27PyQgMFD435cR8YIW7Nw+Sn+V2
ySFfj7dLymaVtst/00iiX1WZMtbaqj6zbjVDLMY8DQVJRaIcaYv8FN+f6PR+VB9tYYwAeKczVnFV
idXPuMgpEz/JrRM2tRP7RHP9WWua6lcdGj/XCNrX/lykbXtG4cQnRl8bu/Q9fkcBtJYV9QfvS3UG
0PLDJ10Yc5p7PpGxZAAw6I79oXJQX81Vpyo25jXCZ8DAXWKm+fxA/Yyb3gDCMBFOYM7oi7JFjb4X
U49ZadpsS+euPnMLwU9G1wDfkmGuaXGnl1p1P1VgodZAaoG4ct5gdz7LmVOYPLAz9gWfFskVk5kB
QVifGblune49C7d/Bp/F+9DhSIe6AlTVEX/yRbyg4OyunLDhSCuyezhcwG5qYyqN87LHvOpriO9W
LUdVRgkozx7Hv8uwTsMBcJ+Mh5lKm6SLHqq+BUMSK+0PP8fL6ZGQ9ZrXbut0q4BV9lkWUq0fX6Q7
XMDmY4MVo0eJo2ZECVMilFWbxN3+E0i+sUua6284UV/YdtwN7e1OYvxC8S/Cdsixef7x22/g5wuy
SYw3E8N5Qu14D1/6oPZyPtbST8jJ4fwvU7BB8zdxxL21xCHqV58tuLJx/WzpJOwr6bI2LjSTF6lB
f/n4EWzGNC7EJyGO/a62/Hc4YCAZsuk3r8H224UE1Uw3JaHm8eSacdWXhlle4MYzU7YVS03SzDq+
0rDDkGFj5IHcHl5gxszPr+DR8tugthb+KdKxILyKA9Ev5A+0zEuytdJ9quvmi2yNnmUDQBbxbjbr
T7MGAWFnQgBd8SAT5DkDBRRDtvKFcScLZN+yPaddbZbqxDPyyet0986osXj6vp7bhoGq7E8vUiKy
jdb/szRfAYD7JhDhd4BI79TAwOtJOgtv3lNhitQoALfY+NGj1tV+sBtkQX0MGe8pXAk6B/2mo7n0
cW3mG8fz8D/Xapn7oLvEjB7x9+T5y6YSA6rkodQnOcaP51wAHPRg2s5h4xPpeYTN6BGF0QS2cjcD
flBLnRe8rLgUf/mt5aj0zA2fJRH4gVxAO4aoNQMwV7SflxStCcHnl6fCfYCNEI6/V5OVi+uZqByp
eHfFgkmZbHihU14XoMgduaYrq5/VYEKbKZHz41NKZzRIxUn23zum6XvK84wRd3RvJyX7It4qciBY
E1qstggbYa5It+XnrkHFWqpwyVYozbTMW5Fe4jBW4H6ma16YPZgjK6+t3VHy60VNmAA+zXlYOykW
xaxOvosJ0uzucRwieXns618UqGjAaAWm30QXFgrBkrIT00FUswGf5Ykm6A7gbJ8/RHsyTqc3HUjC
fQhRrM+ta4QbTlQBKBIDG5LG+O/ht4iJUHtwV8SOGkH/qKGBvKiH5TTXhM3gD+xMPPXb55p+3onH
5baGmLBu2VGas0Ya5ovL+AfsPIu3a9V/Ll7oTMra0f+e//p/1/Bn/SgcVrh8UXVUyOVawx82fK+G
adlbI1vwYxN/txcXuIOyoL6TNum9wFxA2+MIpN4E9oRd+t04Gkh4nikql5y+MdwyQOApnNQMGeso
RWnsr7rBLcuNDELzR/99haNncYq6WTukbJU5ok/2CDcs4zYns52ujtpR87XKQqixF65nfv6HrdNl
/vuCCxV44dnDQm648u4V+qE+4CvjlY0+/vDhClNZWDTYLCbwBBRoBhvpgSmHFGT2BX/ePku6ZzkU
uxCp3MzAvInOgThxdI0IMOgShln/77FGEPT7vHrv5e6n2CjRsKZ6XUMxNBkgkBSJYQp5QXIyAu9h
LaHw5HdyZMPp9gRySDbUNXo1eDlbCN43bQGAeS/JTOjR9Mn4ZitR/g9hEmrxEYsDRK4amcsJMKlx
HvH5Hd4O0uksnGrXWHvvzq8iEa1W9L4MqGxG+42hiwdZShLUgf4uKcJrWH680fRed66kV/eYGI3H
RNXSR0rJemN0P62+oHOxHpF1HPILkuAMTQJ66or9+W4du/TrzxvtPE/wN0bz0GOY2tpZCCGBB9Qa
9WsJlRm1KVJ6ggHGQOSQeiYyO5bL8Kpd5rSyn4PO7rcvbF6FFzsFlelirvJ9/tPYzYjxp2fxFVHF
pQ1OAZq8fWShtVUi3mxzXaSzKv/TuQJawdMbe2RN0EAeKdPl0Kr/MsI07d/rC8LKsn8n+rXwpzii
8g7DAddUC5OrROVyOcUhfrdSRB+0LsJsk27Mc80NQVNAiwi9okXSn/LHmStv+jndsP5cneLN+Hdl
JRBEOkKFnB8w++ldCTos90o/dUT8Catlt5QR5yk4bFbYX7BHHBQerjLLfJ9E4le2JuMHTZ75VUbF
OsUsMfOGLwVUGWQv8yjEoeHoLkknc/wTVkZobazNc2nuyEN7YALB9gh+ZEcscFr6IwIkU5z10omS
kAqvlL0yc2oTgNR7qvMXDKPBWvFKwtzb612eKhZjnoI+ORq4cfEKfIPJoO1YZVz5qqu3cCtehwEj
q8iX9iKx7B4v5H3yJ22VLZcgmxVu5QrfXYQw+DmvAu7d+oJwOZB5q5CjHuTLs7bli1DZxk4Pqy9j
pV7UTVk4HWAOMPlCXxAQIf+rcS+BBTVscS2v1XW2ML41Am0RIwjHPpp28y2/XJUrxk2SfRZX9Ed5
KJ6tbb34r81Bo63gFomd1iEJVNiw0R0Wo8sQhWWhEGohNhswlVgL+4lbrxs/hyBL3MKrtvG52bbr
6ludq/Nmma3jdbkU5/JXvn9tq0hddCvpll/sagdoGwnReKsP46mC8D2b51Kf9bnDI8sOMNCb6hnJ
Z54neBxqOhr6Yfa4DWcZWPQnOaW0YZZ9XTB5LI0dCENJ9yxvBCCv7MgNEdMx/cobis0epxC66teX
AQyxgW9Xw+fX457cO/4drUMXjVu239G4j5wrzprHrzzrMKMsHNERIgqm7KX/8kOyaxf62VxDjMFi
nUw84pfPue5Uk5zioKzkcIrhYLcz1D3TS+bNSvcs+jRr+7hpqL0kTE/5FsZthjqdhvhUHFLKW7J6
rHDkZCukYXt9cBT7ERwFtPDYxPnVsvy1No/fK+/YUfj39AVMz7V/1kIKn2dp/zynf69zeRZ98wg8
W56vR9HXl+DD9V9CYfjJTinbivFJ2qPzZcDRQLraWXXufkr+t+f5HYwX419xH1AcYjW5TI4ykz6b
Xrika58pIzveP3/j/UudzPTS9XCP8RW7C0ge59YlnYzeXoBN9/breTQ2Rsi8pjkygbD5PCYcWVsP
EREcNKiL7CasXwf9T36j2iAXhlSHGgaq2E5JRalbkscOO1YvMQ2pj6VJP/vao9RDNMaqHGIhFR8F
5B4H2Co1ahbamYFvkhyY/iv8/JFSwWv19wjTU3wats/zi01NcafWU+ekAoeWM5mve1cg9L86H+yq
JgeSeP3wtcv7y3I0fDUgrR7ccf+57Qhh6uABkq/zNYrgfC/OBeDlziDr+eFbYUoxGYL2Pv0ISgZA
dYi750ZEcjqXdwI09etcnZl+ZUriT1sv0hcVI8i1SBNCCS9Q6rRaOOor5HEakJ2lq4nzd70y7dFw
jZRtE2SE/ocWir52mF1zl+5OzTG7gV0yLffcMBX5mPNtpwVOrIQJ7zPbFceEb5KCZb0WgpfezTwQ
+IXq4J+IFL+eEiXxnxkpT7DWdyxvri6KA1+4NNhRtw5Px7oGrcgaMy47wsOFt2YMs3OwRgRH+I6C
mBT2a4u7eAZNh+V2yJY3z9O0laPe0InMhg/A0NtLrLnQO522bTv0futMvb9x9eDl8J48dbB8CaCc
gQXoQ9i+AdSAUVqaj+rpcBNlYZY4gj4X/DpkfpDc/u3VYevI5ydrufUivzKQtWENbuM2q0/qkIKB
WR7cDYMyZWR0GVFaZ/yDy18oGIAk3zWls0cp1HlY7sY2JrqW6VZD1BbhYM4+ZWBBtf82uF1hFoke
xyUu/vg8Vvkddk39wmW9jWPMg0HfgHQ9/hxmmOx22ZzhLP0GJOX4DkkgSXb6cWONZMttj3C898Ej
MXjp7iTePNb1JxjvCZJ9clyWz3p+hTGB4fksxyDeEhCHVqGDg2HLG1P3gEhh9B9wDjv+kmmfgMqG
FIzkhgEcEcUkENHXlTQlcd2UTAQPI0I7KUL3LPMCcIHJf6u3xCLZ76ebZhtGGk7SFXg6/M2WrFC9
wq7znnsELXUSQQdI7SpZYz5CRKo71avrT4Ya/KBsMZ0aNj3isznEj93MxS6omImSAEcSPqDV/5Bi
do1PIs7v1exNHTC2qRE8Thn3+BDkuKOin2Aw8IfJXwaJYN5ctNWDMwnBfkTa0OtLS13DAWN/kqar
rlnJkkcZryXSoFdKtU844hdJnPkjhhuyyxpBu+z3A193SM7ClHMH9spUVzYzVFxp7KI00hlH7nQn
Rj5n3swXgAmvlzuIK9kpo7J1Wvwud7h/QtrgK9w7ufhlXrFgnWXCvDw+XHy4Ua5SMbkQ8vW7P/XH
ZleiaTFDC8Rj2ReBADMXaMQJsRqGce1g50bQOl8aL/9Z6JwnwhXQnnUZXBfJF6igneLqH3RIaPxP
ulISj6F20smPM+KGMv/VrETDBZEBaaXfxvJuz7cGg6dJbtGFub6Ynlk46cYm2YhXsoh4hST/pu0t
1z3SJvOfGgoM7rL3/ldARmV73kInbX21neWC36m+AevHdQPSbgsr6CPYdmQhx1dB2wdEJrlcpdbf
W7NV4GgNFQUG03+dTWfc0zRr8w55m/D0+yF8Kz/GUXhENP1VDt4plX7e7QHDppAcs/DITJqEQYlj
dgHndd2Vrsf43jG8o6djvsV912c83Ik/CeMdOL9iq9Ba1Yn+lu8rq903+9UfpxQDLsnE4aUmvWL2
y8DCiKlNA1BlzOBhUgCvbY8aFDZlmOlPe5CcagB/tkVgWaYqKjFQx7l9INfV1/nCWHLz+2KoH64H
daOG5j99o18g2yHVlHuV4P0Erg/izXCHZvvesIV3kbF5cYCDkU+ytDhsBqT2k9gPnIkegtgjaOKU
nVxPOtV0jtAnrAzGdv2v6p1adqRq9vqLw3FnsBN4AWiWD3qFaHrESlZyhKWxbegkGYhD7VvjRmGN
nHQoC8qAPx1p9/hT15i4bbuoAxxzEXIyflbzdNl2gO0wKw4UjLDi9ORUc54ViyLBW509BEDOcapU
xW9NgjWA9YEhaXB1XyXADf6Ky1gLsgjddwATd7xu0BliZPtlGRODzlksjhL60ZTrmv/7uy2pGjEk
hAnwV6HY+xm38aKJXvRDpcusceYrsW7o9GambD8RpwkswFKbHXCxqRX2hWXjWt9jxJbA4/Tk3osE
YvVM3EJ8w8ev0CRFYXLBeS+SF388c8gUQgXUH8OXsRmtbvHGBB2kUp+oJex8vhftIrZv7OlAojL8
WRtt8wDbWRkoFI7JUaefDYSwOuZrOkswpck+k75L9gDtkfbuycedPNISP/0C62LqxYKV7Y2LEXIF
MkVwfxobxXCvq/rL3L3v9fzx+zhql8fvc0mFA3GhSfq2Cg8xgUzLMtEI2w9N96EkU0B3BJzh3lAB
2kxGF0d019MdIqRTOGIkhxwtAk6fBiwOLxEiW31ndWHNjE8F4HDPqmKH1sbqlqnx/Sp23FKFEZW6
3XCBP2W7OqqWJzGDA/GtGcHWqKnu1sFwZK4oXOKwfe0G35Rs4MbMUSHlMrfD1DuIWQndyR7IKYKh
UAElZEOZ3Uya8hrYH6XZ0WSKYRjESip1dNltgHGTIDOWfECVSEOfR2mWEZfv0Hz11S1Dc5DM4mI7
pVd03Mpn2WNu/fzACuH8dTRnHHx1LYhL1h2EMehTe9iLwetXw8ivj6xN4U2xm20opzjkCluJJlDz
Pq3PiADN0t2FqCG1EutJ5+P1gC/wLTApSjFPDyYyGPelzcdVfKS8aGrYch/KXgYAxTGB5YHwffgy
W/eudTMb5Fg346iGA4EsWyP3DTwHmYywpPcfPlqZbRIZQyQWwZj5k/EfpoqfO4bzR4vzCo+d8lnc
UWRJVpRRO/Lv2rGL+RIdK1TphSntvyb/DNVvNfeB0n1hjmfGgwNTkAnQ+ChrLp/Gfa1MBCoL0fJv
r1X2T1ww/7xc6p66wCm62V7BidkCWDKHJM7TffzyfX5QXayNS20SX4y9g1vDxP62olP+Nljq/cQI
zyqnB1OBrpFNuzbmhswgBYE4Opns9/zIzsZeZlIDh8jSuo2Mu1hsD8syRA30/Hyh2aij/jOlf01m
iJNRYr+2gisbQOhJoT3kWaJQ1HALktixML9ZQxR3VnswxHl13aF3gOeU9+39dezpgPRVpePXBf7A
KeRcA1O5F/lJKE6ZEJ2y4q9RlJmZblEfgXOhnaVDbLklWRFgGYZ1BFmbJbF7rVdl49Dho7YRMcvi
hfKRASDbG2DrIS7wf/5u6CJ3BjttlS+51/PzxtTIzwjR15ISFnz07xci+8e2YOjXVyDSwOa8Zdth
n29i1vQOEGoTSOrJmAPauOeqcIrPXdMtVC9uIx1EVbG5Ti7Xf4jx2UWnUoL4yAdjqZgrmg2qSgR3
QGfB+/Lk3u8j4tpofZVu926CT8jrTkCa/4+OaSnZDaqTRaa5MjDrQdg87NhweOZi0PXY0egEmWEY
Ws//L9WFqMtqr4dAmCxnCM4S/xQEFgqGaP53F0odKxXEDPJ10LfzuB6FV3/R4D+i5r1TIEaQT6G/
oLDwyEMdxO4dPE0/U73noh3Wj8/eQFMkR++33aD+gm8wwuGvPhWrkdvhVqse38Q1iwz0U4rkfDCU
vLqkRLFstr2mIRLQxgjNLWMLkk8pqk8CDmo1pH9YqTYWxm++0pcrcS4r7xUmm+E0LsZkxUvc0vK4
QhUOEVBxeVa3bRaI3OrtkaEWzeZ3JzuitKVsKufGDPm3ZvTa3OnPnfcgPRFpYe9RbzFmD0sMuRzm
BcrpTPiXv4kpIYUnM2dCHzUats/89hVeLOx+Gici4bdPX5xLlh1nXo82cAEe9UJwiPkBE+sbP0y1
dHkHNmRn7ajrLQzqigP7+mFhunavS4XdXay6B5Z0RcAXqNCpepk2txk3V3XCNUOP/fyftLQ+s+vu
qqwHjLM+P8LCdOsvxGPImDiv2VwDS8fHmBlZnRm9/6LKL99rHtipgEKk7ibbxxDhX2++/ZdPezpl
89VzygBGPqvrPo754EAnIEsiKMlLDjTSofBEnv9OLRPVgd8+jhQEfw9bodcvmDlxdP3K6MgAvVAs
6GDfk7NEHMEg4D+GQwPkOAsN9CQGbFPiWJWXKieuacAtQJk4mW5p9iTkw0j/RUgXYugQ4PlNpCya
Az3/VsRAgp67/Y+k81puVNnC8BNRhQAJcUuThUA5+IayZCVQQIn09Pvr2bVrTnnm2JYETfda//rD
bW7W9mN3GtrHpJxhKsBf3xhutmF+da/Lulrppygrpgoo+JPBAwLhIdsRCP66PBRptSw2ih51PwYF
Gk14TdM7ezJyijER9b77CzV+H7fHbHbd1XcvY6rRpbfwzt3Asu0CSKOE5dczZ8Zd9JOBYyyKjOOb
uCqh3UlYWEgadH9qLDglpGZHN/wh7AMAtpOrI7XWVt+9aoYMdObDbnJWA+Z9ZL9uKpcZrRn22vSq
uE/YesbqS2IljD9zRNgR7+pJTTG5UJKDcwsKofXT0ZTpJT5dKIi+DsDyrfN0ZX3HJewKdw8ptwQD
B/GpCtv0g9CJvC5883ojfXbx64ksOAV1t55AkKj31Lct1GSfb7RgZWwkjwaY+xI2s1xjlM0M420g
fKTNvO8M4B7Da8txUwo4fQNH4vw+cqN+YPaXcGMYT8B0JwmJ0MDyEVw+6U0dMYX8jOjYKixouT7s
7sEblc78vccMlFHukMnThI9KORZ2q3ZuvPzn142+hXjUvrF7tHGhuVU/0db3hno81NXNfWzmzsWM
HmU0uBLcdy2872ukeNg5c/9VefvfHKdgmnp4uniVkeAY2/ZTlcgEeIJPocXXQ5057boq3CId7Fh9
FCRBti6cm/dU44wJkBZ84d1l4n3xrkviH4g19qiLukukEr1NYpULW9OaZFrw4sMxOTBTDhJ47H0z
uBPlQlmuRHrBkotVSpXn9kUBXhTh5/qTTS2yjVPC6qjCvAJuGMoECHoP2IjtGa7t5DnqakJXbc7s
2xc1EPFA3zWvc6VKpWrj7dwPFGVF+oU11op2GOFdLz2pg4bijpDJFDiV5vcDJFgwl/pMVUZ0q4GX
J0Zq4T7OwmCibXerYgPbCfIebrQySWC4A6Ymv4JcgBlkdgALnNihO0LuYP9+OXDCAROgMGAgfg9U
eFn4fl7HGX3F8web+EcTX96jvjHRZkbpZxkz1e84ewHZIHanVm0Kzzwnr4+vXxFdZKcxLIQCT0jI
FfOb4Rd5NFhqibr59hydqHRKNubu6p4er2HQQG2e2Sp9VN/FE6W8iMukdugC3+8gTzR46c8xVf/z
i4vJlzAYpP8tuoP56Z5aP6g1mJlHjNzf8Uu2ut9QX94jxiA4IxwAgD0cQwXbkpG+NyZD1966uv1l
ultCJu2hKOLBG3fQ0ZP7r7ahQS/6ojUm7Bsf8hGBjEtzoU6s16i8hz0iv4AUEq7KD0ucqf6H84a5
0TuERtVbfUj7ZWNBWVZGFpNly6Fw7A/TWxcUq2qvBKzYP2tbEwtEMtihG5Dja39IYyscgviAXa2Q
NCCvBPOPDFKw2Al/FJKCsAJJyVeY54Xfgf1sAJ2PNTOkaeWerjHvQTvB411QaryZiTCXT3UGk+NX
9F181NS8489E0JXiZ/vumDM9o964e43YvgSoUR1xBrGilHbBO7HrkTnBufydB+9exADaQLhyj0ER
r82/CBrDq6P7/sYBs+s4aRyd1n5L69E3HFKxXvnoudNycV6WJHWqfkcaA6QGahaQGqjbrc8D8Aby
nGFIzhbh5ijsAkzzIU7rkzrgEAZLVW2qEeoVsKOL08MApkaKC/mCwoiDHiJE8fPq0t6xpjw0OUM6
8SbzNjRX5i/5i9h7Hd6cyERmXADpIJfcqdudYleoPlynbzfung7GdxmQMCxPZtBAabCL/mUU9hzj
NbpDH5PQhF0NAg6M0ZBSbUEk4PECchU3qZYoCwu4gUHPq46usLSem4p+kWLHOSHxekzq4dVRARr6
z/E7S4zTmOfi/ULx0jyDPMwyt/wKSJ4FQo6Wou6Eaz9Vdeu8gJsZNTVRm6dEmZRKcM+Yj61eNUKw
Xl9ohm/dZn0GWXVQ1SCiQtsNoWD94yhqzEXCc6hOtafXd6z4i3Htlsrx/HPrL0Eos6Tfx5opfK+b
HM640yjh7ZPQzIwoNuo1d0amRII2W9DJ9PR2SY1iTMBB9mApu5bu6ucElwBN5uI83BFroG/9SeEB
9aS1DWSQlckUfAmpBLUL2og8wpokrVGvhrcRkXBbrtn4AYzJ9A1DDpci/fbyYAW+jwwgem7rGz9S
bgek3Rsun0fimi5JvwPpts2ddAeWEbd8w7TZ4vhEehfH28nRQwJ+MECnAljfkNJtYOh/th8Foo/L
bAP7PZnwBCENFN40UZpUt7ToxtSIkObZTJd53DE3GbiQ4RYMPpdoJKlHfbSO9shhroGV+2P9QXrk
nCFoftkkXRhmWvwihEifPTMyuGmSJkMobQPkfnRZ8DKcWx49CTzEI842UzAaqvmzyH40pHg1NgUO
mjrjNmnvyTvSfprbjNQEWpj7vukLYHtVdXvVvB0mz8+vAWjy9ngIA3mvCDR60zaBjMhEGurCL03a
K1Y60f0O9mt94AxBKaGD3V0wYOxkLPtDafN1T4zl1oPtwXJrDh84o9oEAPEyNv5w4JX13uYFqbf5
6RM9BBuZFkSoyGj7AvIR6Nvb00JF9Gb9sX7zsZUC3KI5Dixh4AyzIYklVlE5s4fq08H8/XQYyJBz
Gl8M57oziZvKnUoL8wuVnQ3tp3IVen5aZcCbevTABadFgyIlocY5eWzMMaBdvxV1z0GWC5ehm1Wf
icrQgccVx4UrAUnbLg96aCuG4f3m+M3RYLPaD97uZdETt0WzuvxdFt9u0v9h3F5P+mjAQMP9Zv5M
bskAo2wkMmiruaQQkQGFm/RFsft0uojU5ef1pzyeDMxJg1tsQR/5B1XTwOE0TQ1mZ0+nbhLEoL18
KovBcf/LfR04aj3qMpfPol+dNy/bTpDwPpBQjGAEUm9yGd+utbwBLxUbU/fN2RUOMOF7MCFu+epd
EUflWLCBcmYH4t7SUs9oVjWoH3Pq6oHxB1hC63DB6//ifosZx2feOHWs4fqHSVmPHLdfJbpRExqi
+FD8y2rz983Z6r2x4xrMH8TneZBJmIZ04CbZG4aw86UqtyjZWoem8zQxzF1Tri7NCLBen1JFY2pN
rN09+nqMZEBUS3huf09P7tZyAKaN4LcBoJ0mQJJQEyEPGJuOac3bbl/Rha5r6GQ0WQIEy+dA+yyb
JNPFZ9baFvNDGlrlIYCcM/gL+ZIdWXHei96YFJ5sRivynA+S+4EenFuuJOQIEUT3mjEevoBquL9G
QI4c9t3emcUz+vigrEgdCbjDWQRyW3+Vl4jaghfuzJ0LteV283ACHJ+PfV98/At81R3KKZpBdSdb
K3N1h1u5OImT+FboH8llBWRq4Lb0gyskj1GZSOJCR7uFpB4bXuoq+FDXUU2WHDKWN89xN2GUhaUH
ZEW2sO01eDiPOfXunMivqeb8/uri+qv8YBrVm7KcSxRe2Dl4sLkK/yZ6wNjYMPJndx1Bp4fgcD7P
oYRiA9XgD/dooNsMoBfyJ0Dafd8OuJWN0xgrjCCvYYajTudZ8ypDAAO4kx37GbAjp6j9wT+rEGD8
/R1gDxZIuFeUZVACcjkNsWJRAx6fL94ncv6ca54yZGmxI/eqKsqhu8H/X+R9l+gPSr9b43TD3Qtg
9sFThbjjMj3RhKTofoipraVzC0h5Az+nWtT+l2HgxWl/GIkZmocRCD48/b7/ODzQfdj6jK7qrYTG
JWEzUrMAART9zUUqRLY3RmJ4ysDmHkKGpxKDuobZKXgegzRo4K85+i4UBHKKv3tMK+iNyu4RmVl4
M9EFiyueP0D3r85pTfdgwPGqY+USmLgblOJzRa8fnWFrwHuP9IhD2h4W4jnRpFkDL/XGYLlcfqhJ
pKUR2JgOP+bs3luP8xYCc2ts+xsUJSoKeCDx34IDYIh+CQv0COAdzhFjuT4wM6JoINlxb1TPcP2q
QGbOcMGpGejtQEVh4VQ4QjI1ohmdIWA7fFHr1PEJP0YQ/aHjG4svSmoa4F8KgRjmiy9B7LMbWQcw
WmrpbA4A+sSxaP+MlceEfYratIGOUXg8Z6oCaxJnN/K/AiQ1PqN7DhqC/chRVBeGIRQFOhFshItx
gGL7ZVx6SjmNHoSfYMkJb0cNG6L/EgpxlWFe1YUlqNDqDgH/mUAVudNvpaD0kMrYRbFtnauOy7wM
/x0miKD79DvYWZJfTMQWSJILkYYQGD7IwSpnzL8V3YF7410LR8VbYDBWTsHpEZrb72749Rrcjaqe
9walSogGxDMbmxT3XHo0cz20wvcYIPHMfNgeMGHe1OZ4cPG0MtL0IJcKQGFd5jkEnVdyN8X957W0
wFN49h/bR+UTuC0bBqrRi+Ya6zrtcaHcC48NdkfI0/SFiQjsAdW/iwrSkSBJ2nCY2OPgLDWNA2Ol
DssZHyeE/+MZtmtUhLVte2RnWEuJ/pgRgJ/MQnsK4MLq5ijAdq7cnRml1zAJJ+3HyQ2/95kcskkh
m24RYmyE+xdsbxvy1fMUYPAPO45xLhPHSf57ip+4v4oupNWyGK9hQKD4ctIrVZH1hOGeymBK37cp
R/hV9auXiEuYBAMXHtH9PQLw4XgHAcSvIGRqqCMkg6SJkggq/PwKz48N24DBzUNmEMGHnMhDP9aT
ziaZ4dTsyNJRqE2T5uMtXSt6xhc0yqeZeVlDbAExSItGwLaBZn68I4fCt875JEP4KC6A/1JNhwtj
0UxB3zPQNQz0TmyJMMRUIH4mhZyWmxuxctS1XVhvbrJ24LWDb2jQ8QKKPOO+yPt29SvzRfAbqmUY
PHGxFuyuvfVj/px68XOPp4C2+NLqJE9m8LSVkLsZhYu889rObSCTLR5a+kmv17S+uvD9gR3gDuK/
OAzh+DOCb2u72d2miHflqK6lclvcqoDprCxsTLfBn21kPDyUppg3utiZRsbhzH2h+mP402Q+3vkD
3ETQG46UMtKZKuN8Af+2jJ5j9su7VylOtsJOuIPkzFheenbgBjq5MmSESA6X+6qOa7ipmxNFdif0
f+MxHsQa2RytBZwXmIDmz9MiH8hnNJtAJ12goDJZLRhZwIqk420DyVKCh9huFRgfeGqQSWJGBYoW
KD5oxa7ps0PhKElUgdTkwD7+wrln2YJ9n8rQrMcP9uBdBoqjOwoMBa7jkAawSAuPKnsL/5WsOMOD
PpohkTnPYt3woHgPKK52wwqkiVEadSWw65puulorkC882jRlxry/GCszHXYG6ZtLzigL0dcIhTs5
Zxgqsc6b2DKhV+UUCMtBqkypfPTv7v3dMCUBwB0sKHFaZXcNLDh3eOmAxgm2TqyW3MvUIMAPD5GZ
Mn6cXYPhMjQGYwBt7DbWlsgZ69mb1yJS5OeOypTiYtqQOcLzBuDsgJe2KXr7iN23cwENLJ8xzZAY
H2tfVvEQ7Zjm3faDDxKJcT7bXhY2AzAksIxwzysSpHs8/pg9igK7YO73feIq8uwBlUCmAWVBRzn7
PFJuQ/Q+cfV7PpvUyHK1bTV6aW7vEXzHbIALCzWb5kJvgCy7I3hIEyrYHPUJMEwCj1w6HJTsGZH5
glf1mj/xE3/iBjmQWKFajTlT5Ax2PJwMiZE9cMJAeWloetlexihOTdYe/CJOfPpG/FklV6X/wknL
vb+hjqL4cxpz/JwajFvfPh3y/IHDUxfpNF7OPVVrl4OeIKQSIKkXVHjD93Bqq2u3KsNef4kYpoMh
dh5druHggB+vydAM0vInHFzDC4NbdhmMmDD7CKiqDLSj4FGpMky+KNGh3+3vvxlK5AXF37VMGuIi
y9GbrgKUb4psRIlJ9sUPYTFIYKp6QA2T5DwDfNZF3EI8AYczA6AiRuIUFMRUgRyguGKCs4F5hGaW
wGQDnjUxZR5UNSRcSXtfPKDzcfLSpjrrd/wB9SuPUKbhvy/OI5Zcb1xNX5R7aD9Ft+oJSDOwW/PA
OmhO6xRxx6qRhrr0fHjEM8KF+cJsYYoAlIWsze9HE+Pi/syeMDaGm/LxB5lHr2MCUo7uBZlNaMjO
uyfJBLThqFoWgzC/hwMdWggOZXN4JWuEuqYeaIZDFUTS1sBAtiYtqXr2p/ZO9kxxB9iALmXwi75G
NPbg8Rp96dqYdMDTKybfcftDSkKG83JI6tpei2jzEdtmSYvzB9gzzgtDSbE/z/P+DwyOol6YkBew
TaXgbSJUij76yaBikCEOZ0/vp++he0/f/lswtQDHWXyI8uiPWKm8aR2Exf/8EW4MlWAA9IhgjmKd
bS3ScHX4KX6wMTHdEyEnzeixxJiX4CPMGR7i07OdVHmH9/6xkIR/cMqQDKuh5unrLoAmowemh8Es
UQn9IP9gEJ4770NHdAoJPGhH9DnjYDaC3YXjUfM+heDAo6/DQA/GPsXeQVudCharexmOXtueLGWR
kxaHgRLkFjJUPK4K59vQ2LusckxR8NjCgKaIFAh3wQ2ubQP3A3TuHWteb7hhXHF7hy0OT2w6G4hs
k3eYtZ7FZ7V/IXzmKNcm/SPZVds1qKL68dGLMiTFdQlYj13nNEkIvUJhd3Nsd89Nx8jQ/R165MQP
7ebIRlvJATGtHIsY9lnj9HFbSKA3MVJVOczQB7osJ2Q24oyuUMAEaMfRCf4wx2kB9SGHh7pm6a21
eSWwdq8dHJvjLTNZqIvuO84MaKoMe05Xjwm1neO2AsvH4Qmq3y6Y6euyNmyfPFpSJdt1G4CL8QxN
4Ca3uY+swZe+Ow6OJWn+/eXTYYfyxqz5ElJG9q01q0tZDQkCDmolZIyfwQ7sOftaiy8RNnCVw/QP
4KsHhvN2QWiPiDn6NqR4bARCnniZO4F2sYah/J5lP0wEoqfMCmaG42SkWFBTM6NDNYEXzds1VL+X
qg+3Fqvh+OW0pcAJglqAlD4skgt7FbRyzj01ndFInRKC02zAo/jzAViPyVDxQjz02u3pMPnY65cL
Dctz/dhwJpZ7aNbhgpYDuUfr7Mq0h/j7M+kcvfKLnhyjNIv/F6dVpqr7+XABXLDNM4iGi54+02Ti
EXyyAhrsArZgRFEn+VPyUW/+mZrP2snE7EcHRgC2HUOjpwmBbv5Bu3B4BXSSPZE51ZpnX9TLt0B8
RywKi3I76R6uj3UcJDOYYfxS/4H9Ot5ZOPDPEAoRYDaj+YcOVIw6/PleFSawnAgYwcydTeOkzEdt
b4EjZxjCPORYXc5g5FprFGbFzyLNc3uHDx6ClN0CJyb0+74PDV26QPF1iEeqZ4GSkQnr5rA8XWtu
zlk/FIQOowJQ0d7muaJJmFDAi92iT9fBSfhYZn0RZn8YcMrpm4NSkIOVArvCUA3nwgPjR0ROpNJx
uDfBounInoLBCAmQQ2jI27TWCz1OFZuDkGgKROgUA25vvRiI9DrBBuw8qd1WbMZPV/2RUdYbrKjv
UqoU8LafPh6jp/GsN4Ndp0FVc++/PHMuxpsRMyf8iX5/OSa2vNAihs0NbQEtyrqL2MsMdx2vv/v8
WPHU+eztFpiQE1fHNfsDRrJOfF2R42T3rw72pS5cSGozae2JzRi+PT0UMdbM0llsn3pVjeBAoqQm
ZVBSAdnCpPILfJyZLKeC4WxROtzt5SCAKRNnaRwb9uS9nbAPjY2Ubv2BgURxPK3wSm5djjL+W6QP
f8Fv5Pp5MnHgAxpY8DsfPwsYeH+YPYYQXfFhWFS4bNvhgHGDS1qD8nDug3EHhoDZH3XSk6/TFLfY
/mbTbLin4olWi1esmhH2VYwkUNXCDeB7ic5rDSwnqHiuc6MlqsuK+ceIxVW9pg1+HyEEFZRymCWH
74TGOWboJ9pDwSu1GEjSXe8+hsDVu5rgq2R/oGa7Z6yKW/c0G/pa61LKjHlNJvZ/cGctTshbRB0e
pI+Z6rausofbmc1faPR+OjSQCNjwFZHXp7fHYGnTyM2E/Wh0Wedi+mdO6tHxQ1uId459hAIvyspl
mjAFN3EY8uGQvQGOQCdxdgj82eEh8TNADMfl7StOujA/NpNUkgE4Z7iqSFxhBXNeigFsUvnuB63P
3yBFqa6CoeLkdndaOGGCh+VMK4BWEEP0Iq5eOJlKD/HP4scib0imL7nSZhvnK9BxG5U1WDODm1U/
fO8gdR+/a4aM6XEK/Z34kbG5+UGXrb09+gr0Z55UGH6AEGenYDAU5w+XBpus7s0tn37UyXP1PjL2
eKLI8eA4TLmdaqgEp3SFCWyUCwWyd/ljToirYpYILAZDD16pj0Ic6vz8hg+N9O+VBEoQkHBX/5Zb
9UiNl1AHIm/kKJfuvEriVxzsCOgoYrznS+ALC1daLkPwonBIIhYOR0+BIe3T/0lxRal/np1racx2
sC1ih8eAj0fo5WTRedKlyh86KHzMNyqAOcbAMu+pOOp57I3gBuBk916dBo61K37AcCfSRFVq1IDC
YG2zCwMVIAS/TGGl5t4Lcfh57t/GRXR2JLEWwjTO0PCbzzD0GFb0Ssjqorx6+lfsNtwfndRTugIi
yVx2wybUvdsvg1DeIIMqpIaRelRJcUDQBSkI12RolQtzU1J5YuawVwUWWHCkYetYgED4ncjojUvC
NARzMXn67XVWtSEFABXppTnRyC6zNlgPZ59hGZSjPqME2D4dhE4fxlndOoS8tu+4PT5IWUD3qInh
8Qm3sxcUzAnYO3ZEdeichSeX1rGHcuVAtGWxlEA3xv4zGpO45Cr0pQ1BY8P/kC5KUFZN/6YjMlj1
jRF1KAgeRxRF5wnDoSykY4+59RU7SLVDd7ug6ky5pqXmWiDvaYWDLicEZxF5h19tBLPL/yzUY/dI
8WvX0GtOBqtnx56hHh/sVrAfyDEfc/UThIQTc54vqsqv3iFRex1u+xBrCCvYjJHbsv3DQLM8HO4e
EQilsWxCjvfeKzjNoEhtPmEPe7BKF/qGIBzOL5hafZd2r2NGy7J82TgvWAmjgpBORBFpFoZUosoj
QE84KL2MAEK5Yljgd4rPXu1dv4EknRcwLljVFJvkIWDgdCC8LNvWpMcMySVp4amgUjU9aw+Z+IUB
ycl7RuYaAjsOqR2th4MHH4ADjEG4mCDYHtPnLXzom63OmZoznyGoFEQSkO0GnmGNtVQxItv8yWBg
iRfnHFqx1j1jADQFpFctOAvhAyscXbY4Q8uvsHrbADfT6TVee/nRcUuAND4CcL6NyUJke8ZYyO3t
zrtLDFLDbzihsRFweCSdY888qWOK5pfjOw4t4vqjOCXuzFMDO5gnMKK2zl0hkG5D8fhOqtV5YBcQ
OO/YL9Cd/UqZA6p4mZlJIck7PJ1nNEQ8W70pp9TXOyuMZ87Loo60c2LdEAqMMw/PuYD6ARaNsHZW
j6ro5A63/dHDr2uwchpzRjizwVxZkXq4Y8oxwTSqxrzoMMBHHU/JHky7aj34yKOf5eixfPPUXNcJ
LuV3CoNncj45auMMIodMtucK79UtW7lG/fCiCgPxA0HFAm94AP3HLMrJsEtbGFFHMhtc6TPEak7G
j4YxDRaSRN9+ILXiaOoVywaLCPxeuTM2K8+DimrPuPOFS85nvm/Z/6f4zFxcfGXT+omXVRHksn37
jjFb4WeRXlgzaK40VL34jRks/FwGS6YN1P5SxKCxidd6+/rLv3BBDwv+2YNLT9OETMQb7u8BoGG1
JjwR02MeqqCP6ivogtqwFzvMeJN0po/1ERUEXfeNnQ8VQUoD94JIff11aXZNUHHM1SmwynWbgrfl
1M8obU0eDGOCEemF/HOhTXBVtTAML3sCAb4XYi4kSni/0pNWQQl59girgrB0GfNcLKloJx4VhcVN
thUunsQmwG/ZxYDFuKt0YhXoOZXjbWlMhgPIVD0cDVpnBniEZzknavzEWMCH6/JyffVPn5k4KeKJ
kN44PewZQH6AOpxN6bYEXse5kV0BrFJQqvhsencPIKM+9E15APFBEPI39wDFj8+ZhK7FXNprydYE
t+pFUnE+PI/QmrQYGfA46q0z+AbKAXIKbdaLWLr4euySWiHaj6KY4CksegQjoiPCVZ3da6zgpVAS
Lc095VEHMY2Gk7fXCff0x8hRJbUBIMBIoSQ/7Pi8Gr6crf3d9KPm2Ik1rqKltHBUfgQ4xbCRaU4m
LL0pJzmkSoAIujhGbJc3A7hqdYIWOEVTzSqBAMSMd/M6DvY8encOHnhzN9GHMHQCk//L9k2ixsbL
+YU+noCGMptSGFUiz8zgR/6W7fI2UXn0PZJfgnkLAUta+YfX6DGvNQE/6bJ/PcQTSmXYx/q1Dr9U
HLLSscuIgxpqd6zFdL+vKZSMMZm4dgYZ0l8Nlk1uW7oNJx9WV68Kvh971TfjC8x0oJPlMBd8mR/k
FwI8JtIrd2nWdpShaV7O80PETy6vPvM5T+CIKlCXOu2uHmlwurQRbHg4mSdPMFEQyBUvc41YWB8r
PQUvMSqtAIkwY8tI1IOxYLSMU8LFU0cGVjqk8kKoFN8/dEbizA6/YgD46eCh2tk+H9hrIpMARl8w
f98R/B/1Kx6vgI42uWiOOc04s/P4iTAETxv96hJ5pe7B+oGrQA0hvJ78ZlX/qfhpnANJ/WQozTVb
q+iOwWqZaNvtupT/9nAJthvp25YeRA9Pxy9t7NW/rU8edDCpuBwk2MJNrweGZHCDSh8OBHRmR9qh
W9sRAe3H0dRisMTj7lf4EwZs1u1IQAcZBfy4ZgJzfQM4z9wxLgwScUZEOgJTOUVdn6PrFHYT6t3T
/pKC+V6nl/Q4NAH13GvuQvQ5cA++9vwbQN9jdFvPbyeH/ZnK5eKUtNR+70CU3+SzNR2AJ3YehnwH
OCf4b0C3IdgHGWGJC4u4ONAz/W8AGUadQmd+3IhOea97sDG+Lsawem3j0yrVjDmCUUYcW7ZAEz1N
CCiOYuQ00ewrnoaWV8yrcnbJPP0SLCNuZY4mRr4TjXFxOy4wWsHxxXKGTMatQHV6J3xlZzCHLHA+
W3WsYwE+zSxk6CBILJ+JGenlkZMT1maEjefNKZNBIRWHH/CPDJuxgLbvtThZu+Ya6Ue9S83yL08q
jUHSNfoOnqCWvJprEgVL7cLkXBI/ETfiaHE7qyTjFSf/40Jg0P17b6tIEIVZB3tg38VZnEke1lqf
tey0ZWnBtsayxuCGYZCD/nuIQRjJGDRu7XfaT4bO7NNzsR+fge3fGh+gMDm86EgbmKzTmzho24EF
EsD/y2SW4S8tAL3GlcEE6tvF40CTXgFfEVTFDGdKqArAgr2uHVINXERpWB7i7DTDrCcv+ftNWAk7
LR7dbo9v5yjU7Y/q7cw1lTJZ5TvZ+PceTomAlBHGAVIDmGfjv3MwbRANhY/iD+M1vTKT9+e4Ps9U
iDhRrR0ocXyfcawlnti1klBnYMpkQ41l+sNQQUL31258CZkHwjT4YrgIckrrPBk6Az4YMTHTXQii
wfXhreoJbQJBzTlxI9KkgG2fl19IWxpVd/bnHWJNhA0cHyRpTLrE5NFtVLIh4p5KfD1PMuDxgwFu
3FdDjBaQNHIqYhr2AeRTlp1s6oeEMQ+ceN/QwKRrzo3zYAS1lmWF+j+zt9z7u70+ATWfXGWJ5vE8
amaHipvnTExJoFFuQTPT5o3k66JkKv4Hpb3shMUDLhTQ4RXwMhXoAuGG0xRz8MHWXn9x2tZgEBdc
C3b+bP+N82RIsRa77iO+alN+6J/a8TUDcZD/AVJANzbs7SPEMImBbN8lipBIJSk7Z2nzbS7RD3tF
gB5w/4WY3wXS4kCI0oZojPi0FetkuEE4FR3JgVXivzMbwg4GG4A1/J1PKfZuXNrRch5YRBrsgTM+
mTggD5zELamIzPe2nZtQ3rf2NkmW2ii6w6Cw4d2y8ifTiwNPJIq4ujIDb//hZLb99f23wpqNmQoT
5AE6orayk+FoHlyc6yGIXBEryziWDP/ELUUwZ0OlcKR0vAgfiG5LqEcUqSNhu+aYi7DY/kpsXjoy
uOvzyt8+Fi4pk3/GbFoHR95LHvAG43UvD3gbMpsu5rfEW6a9cK9AY6uL2DIY5uVgZ9ygFxdOBl/P
3vpqSuKNHm05QNhVsPHidmB7bF+DmxPhWsRyz2yu3hws4eJMdXAZwoDC0c1esdPxuh+ujPhlL8o2
EX18bY8AIubJL0ejDMz7TZbflEvrkNML8j56iXwUMcb0l3e27DmEDfuIM3zfHv0L7pIJuC+QCs5g
zU7uCeyX5+KXt3KE1nYV2wS/PeoMt6ZtdO8zsm6j+VFZSC6g6iTYm6Qx0uoIqhd3RfpvkFE1PX34
H8WZRu6WJ1hnemGO44RXPzkjfTKKNLg+8LASEQW1JBnAjVzWNrdpC2TsVu4zpAeOI/ekOVtEZjhA
QvxxaSjG82S4T37LaH7nB1CrV9sgiJKGB8R1f192NC/FtMzdqwhE4rqKCUxuu4DbCddkrqqsuivj
YS3mGeX9ktcdNFT8kmLM31BHQAFv7TnOtKMgIE12uNTtcc8bEyt1D1+0Tfj/3OzbaDQ9Nst/mZ0u
yPfXi/ko84sXiGXyDEUUKQ701lz8HWtCkV/cSzFarfqE20GBc/qgR6iqhiGVOzYAV/HwIh1vnacX
BUDXsCf8whacUUl3vEw6sS0mQ1KvFzRFhEz2xkjgjtcxb0/xRmDfGEGTJSVzbktnFQQB65TUyAQu
UuRCoYU/PbWmQ5sZuBX9iqs7D6YyKbdBBm4TZmw6D2iMIxH1fmXYzWq1cZBUwYq8u/39zd5IaGJs
smQXOdIjsEZR9Cjm7GNrB1yt8/RSwkmmnO+BS3BVLZZnJ9C2IrgnapERGuXPE3tcoPzMpbeDhE3b
STXETOGyYGP6RDH8FjnDiLdbOQHZSobWbb9E4YbThgQt56yCMxbKOcnaMl34OyTnWQmPrHK8SWFg
zgVX7xkmdz7eBVoMqpkb1Z4Y/b2jFVcG7RNXXl7waQC7bOkOLaSclJmryI2R/sa10xOSSGWDYf2Z
DsJTjNu5wtM5S0pwIcmqnaFz7/r2els7vx8xn/LqAZ5jL6FP/p49cRU8cl8qkrC2pyhXxHF5dZMk
jrMg9l1WyDEv5PNKDhzjg2AOg6z+WwYUl3Mq5/nT+33/Ja7lb02ZVIlvpH+KS8gpCGcfe2mkFjN1
kVuYjjOTJEm6yW/lR0cyyI0dBsRkZvrr9foxQNziQ55JTmJZOPNplvBaQ4/7no+xIV7PA9cl03Or
T9nM2Ymaldzcf03Gkc+/hOLsg+sEbNFl8xsxt3o6uf3bdUJ54lzjROcRWjqO+tH8syR1F+0RGCB+
B9wXivrRhxmlq0wuPOrQUK2taUgGADAB3alcNvK7cHeITl87KtL51Fmxs+FmBIeS5EjGK0owmk7/
pvMHoc6sFbpKNlemVnYSzUXwR0bawL/HG9b6ir2GFTtP2H77bNHkQ9iMvXj0uf5TvhObDOLvmvSN
c38iTw+weS7Rb2vLVEKMPOwhtMAcw9exCW5uYc23LVdulMyxyrCc0YO9MQ9r8e8LffJl9WCvzuoI
mGB1Yy1WF69ZbrM4YpJ519t3jGQf+eUv/rQ0XOGQCcwZH0MgAg7j9RlIv4+6YdsA/0Pn1v5lHwvS
pOZYjFyn8lwpvCPr+0P0H1YdJBqF1VarY33OuJzrR0pRa+cw2IcBe5rS8xNXY5Qmuf+o1+FKkb26
laO4aSdEEg2D5TvkvL/y7HMyutvzTCTA1NZkHnGGEPjaxx5qY/pb9zz63bprNnO8NxZb5ua+dChg
xQ3StSBodQuVxn+EW/Z83hd1wBUXxX/Py5fyzI6GXsTr4t3L8Ztc/sr/CDuzJtWRJAv/lbZ6HmxY
BIKx6XlQhBa0gRASywtGplLsIPbl18/nWS9TPW3d1tVm127ezBShCA/3c44fZ3wlC8FLM5f47w/w
VYnoSrMpF3HxsQzn8bH4QVyd0ZDNOI4f8Wa25Pa66xn2xO6EqBG3DvoJlz/pNniOW04Ql8vnbWkO
HeM/n1aaZZCPtjyHx0XC0sxxl0eWfWew92OKpDp/qiKgW4/35cVi9WFnW4tNh1abeAn3d5DtB1No
cdd5W3KLcm1lcUw9xwhwn0tw6AVtff0NHGvb81V8Z4lwAFKkBqyqDGpul6QPb8fal5PZOlb2kX/H
EFLl5Sc8/LhIiMh2TEPLdhQjc+VzV7RcGM7yPmCnVnTpya1qh6KyRetny/3PJZs3R0XCu1VMzcVi
Pjp6w84YGtWe2TE/0Xt7CdkBQ+jPtDIOtkySIEVAQmllRI+rjjPsSbyYm5zKzOc0EVlim2HTKXew
FcxXo6Zy9FS/XZ0wSv2oqpeVkgLY4aSdzPhWX7GmBMKOnZRGsKTHkTSVqYj2SjGxR641++7YmEIx
CBiRMmGlO/JS345nLdcO+SoVvlKzZeZ5taEyvFgy3oY7senyGmYYVvr8WlUqv/Ljaxj7D1fNXrDK
MWHZI0kptxnBl8HWHXJtLgXmX9urPqGAH+B7CdGFJGRHc6ZHICVL9WchS59S6mbrudcJfGG6wspm
8Tk3aUrKGF6nti3zwllV0pPW8InFL6lKkLcGcum2yTBQdjr11GBvcsIo6yHYPyVZff80XK4KKnO7
GsV7m9o35OdYNTQj7Ib7WpPQPQdAFDutVfB2oVSwuSaqmeRvwd3HDrlfeLfIV2jbZj6bK0ko6hPP
e7icyTd5DC9Ja0kuNjTaENltC1E+/qSbfgiXH/PWT5qYixdPclGpDfA1e+0txfel9QkpQVlnn8Ot
+1ldy+71do5mvFKSM1OUrIMHqdnTq52ToOlSkVOtaQP1PLY+ZVNQlFVWJtLUgE1kj54/xVi8gFiH
9gLFNT9Gb3Ly91mQ8Aw+KSrPtI/tGXYVnGADr4WmlbEpk6DmSdKKNzQ/aCAJk9Xz8pzOsK5N5w4n
d/vDrbVX6SPLngPSu+WskiL7HKIReHoqpQUPu8HDcMk2t/hkNR7hojJ0VJ1Kp4+9veJFkjeQHfgp
Vw6H7eDc8GkghDAPi0xicmDX1B0e6zJakqKqUBE3qWN0UdTxHpl04iRZLLi17p5Ovd9eWev95RWV
5mPKDDm6cC6hkCbWtDUI6Md3topHB5hoDy8nx+BDaSydLK83LLkTenXYvhedHLJIeY4rf/oOjm6S
B+twCnX9CHvMMhTKhiE3854FTWf40xudTiHu+YT0SwhEkwhZx3QExdDZeiz9Pw0GvyIBXZBA+XSA
PyubwQh0F/X0rg6x07UbWBSE156mOWcsVyzHot6wAWKeZ5d/sniPig4E4IJuDTRPx59yfddF8uZC
wX5CpZ63GAG5INztkmE/djGmgG6D8rinudP5fAQF8Poki3nPcldJmuwxbk8heWCeynSK0ZQZUpzs
o2Lj3H4IQC/i+Ur5GPJFArXpol2cvornV/XDtd7IOs5pGLths0+Yv+XM7Y4zju321d/aHvkcKlD4
xFuPbYPyCgrHmXbsHJdL0ow3HyHx8u3WxkIruX6VuwE5Nua2QWfuFebM2wxq+n22yyqSbjXias3N
uDN2oGKW8SVhOU1kFO7VghKeBrkJq9fHqWtYI5LQGNhx7AaQFKUaOpklRnYqpYwdJc265VFKWUfb
34+u42wR0As3YXUY/8QmsbxG5bDYgR/HDcykbB9ni6yBsJjb8TxDcBhXPk/vxYoIFtdcBQS6I1q2
qQQFY/KBXrP7EG5Tl3SAkgikwYlUqD3jRTt1XNZ6/aJrb5nz2x4ssumxz9zKr8dQSO/nyIlOzA99
DTiaKZ1OBWnbN89WcvN5R8RhUcdujRtM4ul5xdVjb7UYbJInxUt2y31CzUaPrNWMC4Yo8QZONok/
0/gkG7sTidMmdYUGoA20pMb59BbCyF/umAcwj/uOJg2e+zXAkM27Unmi9+xab07uEzySHC2nR5ci
05S5RYxCErnNNQfiY7PjZaEWO88onWY+n6IMFnKS09IhS1xCo1QrHFaN8nTlV6GFblKsvPlWKDuM
bvAgp3FKOMxqQcRZywFy93eVv4nley516a4Xj5a7UKBEnQhbF94hyC4XXdwmiHW+StDf8pGlZZkw
WSeImOpkMSRQT6Xy1g8d5G2twR48wsfyPKzrJSvx0Av3pSMuUta8MSyKRbynBZESwBwShYnIS5JA
8bUkantZl5qTy8L3gym2+c0ESQDpx2sgkXHD8NwpQeYJfxC+ZYgTH7G8oMHSb0xH0B9sL/pxZZ7b
+xQv5nkn6sx7Z910dxxhZn/3wjNvZdhBSYi1lHqdsjfOVozIIKzeo3OwosV3i+Xc5+E1apirV6C3
jFYDmaGZdM89vLoF3ZN+X9UBIIYJ4uj/K6+OfTLrRIooQqwD05CPGFSe+wAUWH6jTMPWYrYHA3k7
zGaz+Pojty9yL/5QM7QzCI7ZDEE8l6L/TJcx4ESsmvo+3DFTSiWbUQAHZC3bS497Yj7VAZfG0EuC
xYucvHgHKQ3+KpkSJlcXa6C1BN8kaTNkqIaJ3DNgXPk8TW/uMl4Bp4C9MNlAkbGwRZm/Uf6ub64T
4I4txw/rKh65jlhAjp3SydstNOn23l5e+2SPWbrRK80VFfAbn/kufpH8W+wkE9v683I7ROTEtuVF
vBwkFVdnkUx3lJXbPnICthlKiOYIPCIAqD9/caKQpKAVpeUx8Ai/7I4kSE4gJisW1/LUhRRk6wmc
tiIBOgIOMLaVM4JDxrpPVZ/UQgaF0+krz2a3S1qngEooqQB7HrOzV9DeUF5cv4HL6XIzQ9pWEEMy
sW/197FSlMApRRY0wYC9t2w68rGJhHbWDYg9kmDpdwJYQLJK3g9GlZBRFTpC2clvcDjjLyYHesVm
4qUZdVh3gETVp4LEYGMUBPswem2sKJLW8JqXEJqVf+2T0zA4STH0gOa/SYhnOaE94yx4iQy0fujX
azLVlFPkPIqCwub8JXozyRk2ZurdhMiRpil2nxxRgleCMqXRvyCCcALY+xa2Jd+dJzIKLkgH0PAH
eHnAWY0YiV1955EIJejUdhADPvb8PgICRKcKorqKNLUeapkxKR58CsEKzxuCEE7AepHsaPhjWE6f
S3k9FE3gvR0E06etyZXkCrrnbKf8hJhwwKl9gN4esPUniMKg9D36cRNwn99mFbApEhKvCKakUF0/
yg2WSEIcyidebxutkSWDsik/yKe8rZ9qL2CnVQ6ZOGbf5cPJ1/Lqeffcs09rSu+BM426jIWqxElH
VTMHIRC7tMuPueFdpt52H0kGqPZ8wNQixTIdhz1+qWlFU8xXM5ambeUS2jyvjJcC7aVvrhOY1K9E
Csq6dYO5VcApgtEGwZakp8MFTJG1lACFypeBbBYryIq6SQkBBPJSAKyw8K2ac7fXdGTQsqlXcGGt
MGqWdVXPmSIT4sbzCKPNklX+4bKwWa/3hFDZRB30FiPdnAIcceJ1gOkeurDuQzP3q2cVb5Qpet3j
pll0dA6EA0IYIVvHaDXo0QaevD6oYNWLcUIvK8VkNynhr1K58ukDhGN0RXOgNilsGEnu95HTw8ED
KW0Vh0lRcMN6KYsA0LCbkKuuVW6mZMjS8Pu50WJ8L0ncV5rXSIrDpfT9GeQMryvNvk6AzQRKoi2c
xB7pTYDOlKvPrjAe0FPkO9GHyYUaSxRifIHNmnUafa3b6gtrIlpLEX/fGYKuOklkpkCv3+uGzrH0
kp+5FT1li4uOTnH2WRFF+Zsi1VpE02A1CSSSeLzLaEH3CdfGTQfMueQwg8EXudbRM57TrMEteNGt
Mc3sqL1WDiVteh8c6zYwcEw0p9xfpqpkAx+vgmeWAsDQBE0vGx0GbFcgwbOaHoiC0eDAJKgdveF9
mPIJBBN0jjfGhUQPnJbz6yQkh8fIYfsAmTfiNtQs550rEusV3CR6TR5U7v69m67tdBGAvNIwM6bF
9LFc3vK6gw4EeuIXAVySbvnyzsgfwPqfeMryupJOlr/2ikfLOQL+bnQcokzaYIFCKKilPGuDG7IV
bnvuay3TYZl5JIvJNCzn6rc1MJ3a+ySlUjUnCa6z0nZtHb9bxZv5UWd7On3bjoPkEUUrQFTtjpDZ
2tXHLaTkXNh0nzBfDMm4PhBpmaa4xfBH9YiKqjMqgM+h0edShFvdiLlvcvgipMIP7I75w3zDr2pZ
c9LYk8jw3oiRnkh70Y681vpKxxjdItw0n/gGQsB8x27SfOo70NOhDRRh4XuCoFTCyp46HZzQ4/qu
X7HndjgJOypOUtuATGvgAUOWVLreivCn0y3jqKxTSu8i8dTbQSdA7lJ2qWuRcXcQV0fAnSeuyKdl
roRuflrrrKbvdaugHjx6XTyMBDF8bAl2Jn1bQAEVd5DqzvGpvFDHJfnu60XjlGB7tDUPi0YKV/Eb
P1B3aqOraOf3D8G7CVjk93I5mDsk9RzTAwoBsI/rmvwYidDFfQ58+x7OJg8VfrdiHGMVYANfgMZx
GlHGnjhaJaRybYZ6t2m/K02rEBOrfOjUg4ON+cV/44tmLSbdNc2PD+onuECu/+vNA3IB+QOSoFrm
Fv3MiNisEJUPta9x6C/Ewm/FWFdb4cqXrv1K+a+53znbO3oX0XVSNhSsbq0vWS0WS0/H73Els6Nl
1SgO1EP+QCuk+eCGp+Ym1LzxJwQwW95GnY2FwOnF5aBWBej2mikSiv/OzmKyhaFp/GxYRVRTDzyw
sSLnl2x/qOQSRogyFMg94seAA5Pmh7+RUvk3lx4qLBwx998OxnVOmV4lI0xCu/pZoxUUDpy4rayK
BnF8i3CQrzEv6WXtDGtk1Czc2C182Xd0mGBX0hnTl17RG2v0R6N6jWlc3sg9P5VwuLsfaGFsoOSb
6bBa6Jq6PhUXr8zGvqTouA8/MoCWCV3+ab5KEFx9dPPRv9CqZzEx6+yOq/Rjje/RFZHU17yGqYVa
g5ogerpjkH9mBJCxVlf79BuEmn5EQ541fmbj/ugQVZNO//u7I/qyqqTTh+TVrmjng+P2rtuv02GE
OtHYBD+4cVo9jNB8nObBWRq4Q7e+jkjvmPMsMlq2m3+UMV7SbHSKHg3xwOwSXiw6Jg8IqpNBS29/
Beq0SRK2qmy07TqIg0c09t/xCbPrdcfQP+34h0YW3Hn7rmmjrn9OO6TcqpNeLtYO2d1g+O4B4j3P
0aVcPNM9B3l6bPg3IE8Lnrh58W72Ajc7d3Hub9+IpTrWPp/c3qRLOF9hYjMbho0TnXjK3aOA05ML
ujR/UuGJwHQqW0E7+DbgGvoCQO/nOaFTIoEL6CpKaKnmbQAWezOcVPZMwsZiitkAtIrhKJWRjiZo
QpXkmlPEsasJFuFQODVdNicKlmVrxbvhDGATuREI2PECrzrz6fB1OmRspJzCET7TlJwFBBEwAlDh
/NFeeRqUZBLJITAHDWe+CQbzKa7W0+BNFbfzTAvT0gWPbD+cW9c12jj8W4yl5FoFRDBTZFRoHpwL
F8Wp5J+6D0rMetweBwuFkXYiv+zM/gjeozyBlJM0eJ2UutigxhwWSQLTw9Tl51fT6B8rmpmpEZCk
+ILpQIxQtlVQBLYsEMh6maKDr9ya7hmaFJPqGD5rGx055hfYkhWuP3iUGF8cNNWDyckPE27c1Vqt
ydOm5zfYTiPNSV2EY9pGFCXUitMIzTn5ls09J0p6s0lGkFNAXPmb9jcXdTXNrxTAXrH+IZe545oN
NlN0FVPVrbv7cYioSnLU/H0AkKwzsEaZJ6cUwmRzcbkPFww33RE91zZWLecefO361b8L95au7oHR
wflvY62bXoaDIntN7yu3ib0ArYHuEehsywQ/iCoGz/rNarC8P1x8k2rYCTbJUnbjavlq+jSvXR3z
CfrRqQ9rSNPQHzJKsWmdUZd/H6rxtoEl/etJCdcOJpv+DViNBk/6Hj56vIG0o68dVYrVZTiUQURA
YkEbK9gS83pW7+EDfSCTlnB2bTgv61i3aM5Y8zEGdFtZ45XVniDkXuSocS2ZkL7FAQspxikb7ZAW
H1yOncZJkjoUJR9axAYywIMR3wK6yXoMSbHGZCkv/D88PGzrdCP/rDCvRW9rXWg6wc8TVQqSE9N5
IQlRK5w6VhniCtzccKW9Hgbhfcp5ZdYCiljNUJRe9MLIBAT4Yl+xDrEOe3JVNdzRMROaxvTNzE73
+1VHMGMzAZW52uq9yR+mNTSzyQaDRZpaJ0iGd0DQW/o7jqi6+cvr1LBEV1LL+JsjjiSLAbce3Gw0
qU6BAVdEv1aIGYi/bURdyv+Ps19HpMN/Okl9yivOWQaH9rFc0RmkcDC/9slZaBVtWu38edUN0FHY
uzculLNZg67b/hJp2bGrj7BDqGicD+4tqKIhL17+h5ZI+dCnhsbPSgLaQ5pPHjYgexPIGfesVi47
4mWjy+BnGjC1tIt9cjwqnsgEH8pngnkdNdJVk9gtN0NmZc16yexmw6WxIeiFqfh75jXWbHko6MuS
/cEHPlozJu699ZbrhA4kh37um4zoQu1En/xZG7idoxkxCkY3oNg8huhHGA3a0ZChxL0I0SISZKYj
GGgtCIezCe0ztg3L8istSDk8+x+JHsz5sSS9D4rkPikpRlvjPEnuQY0RYopGCHOYoIaHWgYoTDU5
554YeQZR6mY9kimKXDLwhEN8gjdHAgJ3S0HhCSJB1DP1puvQCCJFNxjR3pNAS3qF8HOmQMQfkVz9
mfcghzlXxC5A4d2kSLYgpSg67tbhC51KN4C2xjPa6orSRWp3G5mXS9qUrgaQA1lTK8BCJNSkAN6e
XwRiOwfPIYxI+rX9ARug7gTnf7t4Y5I7xAHBfjqtwogyq4DLEWhfSlnodwFZyXiYivKEb6h08Po2
gOPWYxAAYKknK1af59e747E+wJBXShlyIApOuq3h/3FecDR7B5kWEIs6eeWH6XBxAY7CtlbbjJsB
fAUVqM+6dK7K/0Q+dkZ0wr38ViT2aXLwjLQ3D2lQv0BuA0XcxWaZNL111KSllKlA3wLieChvgFDo
7O3C7HLRAyZb3oaEcDf4nK3nIGNcEDBGMxSKVBeMLidne8J3QPOQ2K40NA/bIX1wV3+JBIZk0mMU
ibXCG6aIIcHxRrvaHQwcSBNDe/LwATXvSAiZ6McdfVYTE81XHUsbdA0AVySz9CHS/7sESWSjz/C3
7/PDSddjm7eu0AK4iOTdG5HdI0VY9RuQNhTOYCI+qlQFIEVSryirhW8JACo85Zu+2EsjrjCB6JGe
AOrfLR2d+RMCzyjwXj/Mlb4g2BbwJQBFaE647BjITDu2XSoYtQSGpWtfMD5gxKouSEkRmFR+CR7U
ZbpK2Q0o+H9W33iZckkeE7JknS2AG90Zi9BIQvhc8i0ry2hzBDIF2wHzXnthhbKIQoLJNzlwv44i
83uuA8qggFYJ+A9ILpVv3VuSenu3VDegZ5PdzjZgZybtvuAd8g6OYNR7NzkMPK5f4FVuU7jXnY7t
jz97wG5C5iYngStOpOhlATCkvTWLw/dhAOTHnSlairT0tp4PmBGTZHeQZqFxYNk1Ox2wRC5VFSA+
9TFDwFsBejYM2/PJpBbJOz717ZKjBGM9C5Hchfwhjl8xP9OmU5NecPJ1jD2QPc3Qecd+xhhMSDke
yG4iY8HKxPr45nxD7RBOrt8TZt9dQ1YPlROFxozD2XBdYtwlnwiDdylnSFPAdCR5O4VCcD5QFut4
plSBzZxoQaiQlszhGw5P3xN+vJz0rnea+T607NrHKZoGfpiy5b1PM2Ev4ffRuRsum+GNDTXDF6Pn
YnCiP6YOjcHMJnazTWdDM5oYNzXB+0KQvrdeIoqDydhZRVFC4ULv8JbB57zi7DUKzRsMfCHbAREJ
Z7S4Sg+boIJaG06DVwPOE5UegrGOHShvaTh+fEniGGm66K+aUqaqhAhF/Hvl10HmpwjmUEwI+3oi
OvsLSJg3RRnbkteeXhT8/VIlR8IDr9niZ4OOCYuWB8hrENCQ73K5cSiF9TVo3Gc2LwI82ysD0Zl5
RXq0uT1szpJHMAq6hC9cfNktbRxgLP/df/bbPdLfNEjuplUyHIdDtfsSOQfU2YVG38Uyr4Ur0RUe
uaNER7KH/OnhSkPQZQoEl5uiDm44DM4beb+YL9sTcrplU086kjjD6HheUH1fdL7m4AMn/z5kZjOg
SMX85KSECuToHr+73Bu/PL1aolaMmDXhXHLufVUS9GRT2plKnyS/4DeBmRK2y02K3+l1AsoVMZ3A
Zf8k0OrEQNiepUJFyHwMdh7uJjECD1AOLeyeJKLWXnoXETn0LsL9mkz+m4JiIp/RUB5yZCBS0UXY
rziOD+MlSj4y5jchE9gkJwfn4IpXI1wIICclOe+wZMMAOsEAI5KTp6gjCnUf1o+pOD32UpDqklUG
G2n0j9Oc9PijpxxJC9/FghE5aUnY/WrTfY1t4QfwCnpJngRNCQfFOiMykILfqWiK7Zfit/ggE9DN
j5ULIDNnGuEcphUc1vBr3z0rqi9paQNR6YDVTdch9UNJ/MEHSSFklWwBMHo9Ehidj4eEjNh2ZBfp
4nXTv8sIlcq1RSkfPOHk8VI8a4RwTDuMDh7hl6qmRg+MAyJGUwqsIesL/hlNG2A9+g25n8OTwUHD
kud67kTjjT0YfP1yY4L7TGFsBEoWX2oZqv6CvQMYE/TwyVgKNEZM7hDM8/CWS7bECo0EH3mbp3FS
5H5gOjBTaYGUbs67ntz9P/tP2c5n7/agVkDQz23uXdzF5Jbc8MG1xGBoo5YIUU+McWGQ1r3o3BJy
tc/ZqVYW6wvn6u3Bd44kIiT6xIUzSrSeY0wwS/HpSh3thsiBROcSGity/Q2WiD5x50rDmPUkMBKu
kWSfwkkssp/YV2XRKoJfGULdOmKgDvzSsGHCcEqqMT/u0G/4BqLSuoO/H41m/dgIfZHtZUeMdsGD
XirNTg7W21rCHuHEwKNW2gPIo3wUIDPfIOaRgi73BxEQrUFjLKTsd9SMXXCMWj5EtgFFSySBKuYn
qnRP0CGREk1cvITqQf4jPEwpsgZiy/DohVbzO3SvjkvCtpotYWqhX/3GkX+gDOm34LJEhoBfMUEL
iJwqDddG1DZ7NjVAPlQMwR0tyYE9QCWclvJhlrEPrWLbiDGv/ZDBr27/FYzwbQlJUdWyZXPOjogg
kmYMuepfh3DxnHLuvEYGfURmuaUppcQoAU3NrzZoMjlLIYJSCF+ja8rJfSkE+DMb/U1GKgrmpKcr
QHvyOU8LZ7x3r6SssEmK+xUvvI6HxtMtyVkxR9pijNCyHg7EBpZVIKJ8LjQpVumn2wdRwN44tdk2
WYNwnhQj70gwwN/K/Ta4B+f17A7Xi0W/SVD8bKlZIeO54IER/JjPh3WEE8863+TjsPDYyy7h4r1L
BCWdNFC+ClyKuIRPmayjBGrdbwByZqQOCZf3NOi6kcPRg+AJKLHgQpAb5POoWoAc1ax7DALkjreV
HtOoDxtCi6c1FaScm42PsE64INI3qYtKgp6nocsjvItoQweyWj0xMTDsOWY4TcDdxhguWyB36O6G
MDQRnZ/RyaczD1YdUNx+fUOHr4edsm4v6NClocAF5ZJhAzVcdISKbr2Z86RAd6cN+p57rCQCoAfy
0pBsVRm4dFp3jzEdSFkK/PTr6DHU9sU9gTYN7lHB7CNjIqOc2tnDTRmyBfnnPkXFnazpqMW8n+9g
gga5G8Vdh9fJ5sEb7QcjSmxUaLd8vX4vFVQcv2LLojA+ViGs94LiRaTgtRDQ4oKGiKurMGC/vooC
chhJy5P/t4eAoEhNaSEDrlnMzfS4/3XTOOJ9+mBEmBhmwFIn3bmo6zZXVfDTW9jSKdpZWnyRhCDh
BKDOMK78EioQFKq/BiU9cBpsnvpPJiJk736Mi1wsOhKg1Y1TvxF4e0OKCzb7nluatpsvJl8Un2He
u7BBW4MDXg1iBlHDjpH8myZbDKQ0zpTN8OVsaA64ACS0bVwNKW9yEmqySQWYjAZlRTTgmoI0niCg
5LQVRZPM+VDmmBS2hT9jegCvHIIXEJJdyVD7aUQ5kyiFKBupHukiHgLhLGzvkBAC41KPkdBusRaB
qzoJIQAeorvIhIAz53N0DC+9i6fmoJd+GBXKrw1x0gI/Ch8P6JoieHooO9jjQOQ1X1R7i+g1ExFW
UG40YqamRw8MEfhiqePHutGkDEKmEHIz1ux7smG2ndVpaNLA364+7PSYluEw2Z4xEq89uUFG4oqH
0UY3w0VT9/b+eR8uYQFeUXufY5pJIlve4ZLYogFK2vOv08nLSortT7JOIABEoOXmKzbEJA9qWEi5
jRmJVG24Tp4XF7dMd49tlb/H9oCuBtrraJJrPUUwRFmoizczbOvQY6x2TzMbbuX8jvszGJx+twmf
6zAXMXYL5NTZQDLhmd5Un7Aa1rlpb2On3nK/bmu3bq8Y3gI7tJFO/lpK+U2jIY0/NhO3NKprhImE
j8OE7HKbge1xF8Lxeue3xdefyY1+ta1dkMEGLHWzJOuhNoaWRIdO4GpZl3pAq0CrL61r+4xKc6u8
nielL3Qz9Gm0CjiqdGQtm5iSINZ6KxJT3jxCts/wrt7JpiRhRlhF6xVTmRVoXjOm7GL5FOpFkhw6
7xSGRbTCYOtNEtOvvdxkf0d7sNA4Ca6chQLWp1CtfCng1wYUxwuKQzoW10yTUpXMZ/0todqVVWyj
Hr4ICvZfbqLzCWHPr8yaq4cYbm2+0KPc4f9qXmVmxydZX5OgljeGjJVZWdTtuDoCGK4GRxeos8m4
BFyBguMPlTSvbwjXll8eXBifGeHppyzlH1ndgIEXJQm7/E4QhYsDgEKHesRih3nRGSW1mSQQjznk
lpUiV/qMkMmdMY7cCPd40N0gu72QfO8h/B8diudX1PshN2t66e47bX6Bg4ju6cbWBGiFzULiCCcp
QwQlOSS7MQlqBfGUD5lTzJs4bw8Zvkliofdz0UpWPVJZ1sM6k/U6G2cLxYJuiiBjLpVWjF9MU6Du
kr9CuQ52IQeQvApFEdcGN5wj1fnTzj4fCzEaXU0/fG/P5dhHITUIeg1+LgQmLw6Xas6S77ddd7Jw
4L5nw4W+TIQ4GF8G44X+WWDdeEGcP49/i1VaZyJ0wbOwp470C7nxaYy8DNjCxz9Op/usvAZXHihY
99vWawoD/6cxBbEUzbt9zDnriupAsxKMhEyOCP6D3k+GIRk2vjZhACVJDDVAC0oqK71HZna0SMpH
F+/n6LkUUKRq1XK593xSKzbB3m3NKAC5l2OfG9ue1do0Wyn+nBp0w/IJ5R5HnBZemcy1pTQYwtiu
lCGauuXiLvUyoeZ3iAD4sFPXzFd40yMJ0M5LEaEN3alS4FHSkCNSDK+Gvjwj1pGs5ZIeBqTGtYzS
g6UAESAlh9Yyy6URxp3fBFOHIVJZPhV7oChg+YiwMMDH8X58gpjtqtyDCfNo1beWpwbAQFxfa/T/
XC3zslOxtKhWM5Kn8Oq8C9fCbkvob1C0OKTSgBCgTj1Gyd2iUKm/eQGYi3otKD+2bo3zCmZFXUAq
R1Asgkb/hWpOIZo0+yBfDPHo3x4QBITtnc5Q/JMLY8QY2jSSAP9wjcGcWoU+uttkxx2ZlHfxrS+T
PdKEaIuqvKYgIcmtRNuaotd9He3TlbhIYPdZNq8tsky+6otKF0nx9NXjrkKCZNjIS9Cp9e4uY1oP
CofVsEaqRJX3e5s57XD+K2/kuHR+szZ6muEKqN4XtgdsJBU2JNBljQRStCiZpPWgEWh3BexEBPCA
+19dRKiKC/D8a7DGDtviUelFYX7i+GA7A5m9cwcgNvWNJgpko20mU+wG9cl10oOTGu6neKJOuHi/
VDhiwghQmumumWd0c48JfIs5XEeN4eKHFqiorNg1FYRL1ya2wKHQcxRerTNOR0xWCTA6Gi30h4bU
jovX44Th7UO83FG4olOCldarSTc+RnWPMGXSfHInhCxb0aq/CG5qnwhaijmqoqgmeuYUCzWcSm8D
5qQJvbtNriDxSLvPBCtaUglj5JAFchg1far1QhIGC2VafiVBvwLUiikuApN0NWVjdymMT85vqUE1
TL5HJ8KKkHKmm3nIDqCAXpEoyNr+8bf//J///n791+rnNDzt36vT8W/H+2F42hxv17//YTT++Fv1
51/3i7//0Wl3Wo16t97pds2u0a6bjTpf/16OyHj4143/aL4++06jwryf7YvxXl8kZCbKoAHq1l7X
GmBc1zfjkdH/rih/jAGbvjorukCWlaUyaXaiDI7kc3JhXZx/83Ttf/Z0DbPRa5udTrvbMP76dMf1
s9O5Get2Vquj6tmHAROelvPIMWwGXmLy5EP53L6gZPADgSCirRV0TnwQ6zSBCjtgc6TAJg8cU9ro
zgEZYcv61w/Zkof4f0vYMlomi8lztv/hIc+1Te99OvCQJ7Q7TEdJ8Auie60/HThfd2Ghf0b1/tBI
j2WIaSd9Xw2VnR1QZezEs3/9LEbznz6L2W00OvVep96Ur/+f19mp3auO8TGNTBIV0csBbAwudWe8
11BbGGgYY/vhb4hdro3uHxRaVCGg5NJTdYvICoBdTI0ctBn/60f758tkGJ1uq902m6bZ++ujnZ/V
/t69toxM57Q1zNfqnnSonLDV5X/jtTOSMny2GCwsEGys6tDuY74sokoqGKmZ/92La3Y73X9Yrkaz
1+11u72W0ez1Ou1656/P9F5dtoe62VtPghWZxvKycnc4UaK7wuP0MwRZ2VfJ47vXSG8M4/T343Mr
qd2BkZh+IIY/CPatD3n4St1xi0Nvsrd3wZqWMPdNowTaEjL8J/DUAwiE2X0iORbdH4w2rWrs3K2u
nlYjfUOU8B8DktYKqA2Lod1oCzCBnM1uMEO3oq7q4Qn00E31lnIb6QMz29ZMDAZCChhRQPJckLMi
osNDCeNv/YTOC8houXiOtiAPhif6FeRmAKeohMfbKbmyYpIH6BhDJDVhlosJbSNF7Mqr8wR1dY1r
U4QEUODQKVznpEhzJjBjKMM33APU8yjTCRaEjnmLyTIsTEX7uYiZ+P0vxEnIeAV2uwBs9MZP/zGF
zqBUY1YmWjw4GPQ3UiA96ZPmVPBftYTGoXUUHoROoRcK2OGV8pMJCV3m7iDkRuVT09vo7PWgyXDN
xE+sxqpGBGWz37kwcBvfsH2/NzUUtvrWLTgzFTB+YS+DlW0Tyzz/akuXA3ADDphoVIf1EawUEziF
4RMVzNph3DsG6+RiT7VlTFf/cvIbpMGU4jheP1nHYpdTppmW2bH3T4CpwBQQkBR5P4LHa46YU7R+
qtfMiPE2ZwrZg46FLVThWnD4Oha6Ey7vqDdeffW81uAYPvFY5N2++ngIubXJIagzkwCfseBMD11W
n1DQkVGhebq53eA8fC17bhUsxiZm+pCeMv9hNWaE4YzHFjnOB16oCzLOjcJFg/4Hho1pI0MGZuQn
bM2mveHdYwZfG+3ZCyMj2isq2yCBpVu8PB1jlAd8jUoeq7tnXXUvzulJSuEsCCdXG1OwztvefBge
orDru90UZW/7aj+P8pcfqsU3/r38+/SEEaZdXx7Xbnuta1Ns/BuksXjxMZeNsZCbEfKdjqkN0X0C
Sl2AZW6a9uZO1EJXjoihjUYdwQTzjoTDkoYahD7m97Z/2/xqYF9632+65uCGXvfMiJQnUZfJ8962
Zm1N+0CBhh51u9VXT3xAMFLl0h6b0gf5kZxLGmDWEWDHFAEuQ9U/NKFC/ph9U7Cik8gm6TDg5uZ/
BSrTiTxme2q4dcbhnCkCsd4AN0FVSuFGFcG/3DD2Q2zi8IFDbXtDoaRAntv9i9NmYgsD6tswo3W3
R6LYnm00h9d9OWcusxGniUGdHGcMDeBpAMZq3g2xK096/H77r/7Gf0zQWdSj3mRPi3T8CD/OArGg
Me+1ENShBwx7g6tv8sJXThUtKMkf+DOj8lO1wSWT/i3sYCkmdzzpAeQELRZHYaWN4D7AR4Uwy2cf
iAXgflhjeoRuOXfSp9Fn2ImeSAo/9JGN7ktDYZppo9IKqmCjLrk4Sdbik2sGjMbmBiS2NcEjsctL
ProR8n/HHKzHfDcVusYSXe+iy/8Sdl5Nj1pd0/5FqiKHU3JQztKJSukGhAKggODXvxfzHXzjeVye
Kttjl2duJNjsvVZ3r+643vTsq0e+JT8rJ8qLMg14g60B4QXdMq+hU8TXynoeETgdCbIbZAtsSRK3
gNeGqxxf2Uhm7zq8mhNstHud8TaeuWViv+i5Yg7ABAUNrvdBPn2Q36wyyoSvItrPy5yVJkUFPofK
VE4cefYpnewCr+spg/uClEUcZXZ24mUj05GZzR4mFGvdkKAyfLjZMIHSMhAaJ54y7PAwmtXRi6kf
8GJMa0hud7UftBIORls6mc54SDoPgn7Qi5NHEL4GL3p0V+mYlx4/x2Ryq+6wCydFhs0OgHZcGXS8
DcZP5NIgrmHYIWOhge675ujit7PvxZrw4OsfZJT0/kC1zHlQEVX4CsZ46fMfbxdTZHYVspGw0URI
+w01//FDaikeeot3xJ+coEt2krh2k2EveNIN4GuJfRV2nL1pMsC6/PiKhI05zFw1MD3s8uwkZvl7
rz7vn8d2kRzIkuuU6cSEed1CK4cQER4YRmLNeo7gF2GJX3g9QC04LXnA38lr1bJmsKYJybcmMQfr
inmNM8LheWb0P975ch+L79Q6IN7h3WZwYohTsy87WYAL4uz5S/RXD5PgxZwOoxJ2g/VBMmS8B3lP
FTx8UD5l0fYFbgKnAn8gC3LGV/hzdASS8+nzo3DYBQd0jNVjpkykSLHr8wPrT0xxvdvkEcm4IvIq
EabR4kVoAro3XsEJiOJrVPvq4UFI4XXEd0LHLCPpTTkcPziTc/dxqeGzsY7HzY9uNVGNi6W4Abg1
3K+zzKfK1UHzykwxUncDLxSiGk7vrRzgDIksGonlZYSJGPKkJ07vVP/bJE4zF8y53tZnVj9Jmk9w
vRDpqist2QrJ0T7UAwUli1dOLscrQiVc91ZYKEbl4hVUCGR5ajjiugr8pyvSDrUIuryHieli72Fx
Z65hMr1LPKGib/jZkNkhjJAHkp8xLzzKh91KLq1HpM8/eOoD1H58lWgQ3daMWfUML/qgRTfzJOTT
flwDPAwvvbWiB8Z98h7hK5YeapLq+z2M5tOXJW04iE26P45TTPYGiJQ1HEcy7MT5iph4ZoMcpfvx
1gcoyH/5KTxAJqD4aLcS79bHj3/6dnTEVYDhR+VkTgV8bWcs0Vgfpo45lVnRX+87JonLlVxybPDz
ZZNizvOL0OkxKj3CbyMszNEGayGlRdI/KzNtdMUHn21olmEibbUH1GMsWBoMjILHLfI7xi/env5r
1+sNhR5uwBya5KUOpTGHLl/HIDTmFWd418Sv2cPmiZbn3ebqvEDbsf/XxslABNazVBTQFDxdSMQw
PZhuM0aeWR0+cSvwM8ojUAn5FunPBUcEbKkTS0IKDNnHhPnmw7TaaVqhnunuY4XHz4nrPI+YZSKP
K4mzcbEmROfE90J4qRFmHkgzgZpLR79nPYGqQZLjioW0ooo9Ximv4nYifC0CoRRid+3nRr9HVD74
FCFwNTD0/vXltK//4XuU/rMhVszGIlXEiZPUaykbAqu9rAelCI0voEQRJeg+a3yaLJEdmtvAG4kt
WNlJedm7FVArlvoXyxYHd3OWPVfZkbF5rqFOMGTGQvhLGIZrHmQyvjn6n2jcWSNeRRm6JvS33uZm
NxdiZ4EWkTS3fIUZZZtOfPsTB7TpFayfm1UeudXCwyOD+x4/kcgRUJUtjthGWQXPjpdbYNRFPLL6
d5wKvLp+idFhILHrjg2wOuqoIYZQ1KNNn+nLxZuiP9DG0phlDYLhv/3rHDNQKwlqhPaNTfFNcf/p
Y/XsfvsSdpJcKyi6kIEdSqkOf8eca8i8GzpfkmsUW15e3V2sxLexGBXAKp4Spge/WJlTdkfkyLz6
iyvOVhv8OnFTdTn909PnY7/mxfy5r8aYaYRHBAYechukJhNpdA+q4EtyEecph19x2v3I6HDoU473
EbdaCr+UBZv2RtS69aE1gCB3S2KSMIGkWmidGwpEFg+xWmB/sm36inMgC26BvNrW9vUX10OqP2eF
TMVPp+VcpLlurAdmJqiWwvsB5MTla4y7WJN0hrMr9T27MqHWy5rXmVBqfvisu/0HnGp7bjpm8FOi
Umc9EA6Cmza6mmL5ZCzesPKTZh3VIbVvaJxMdNbWbfsJcCELhY0+VEIwKzr/Ah8S02+Z3XszFfv2
rrFB4IY+RZ6u8UzwON3NeUVxgcwXSWTqloytGcJNZheC6kBRYe/4uKG8yhekLA153TQER9wHvsOm
5QKZ6mTfrjxxngu2eGZZssg8dJ6+pidaalwu2AiI9h0fRc4hlgbvb+Hi5o259isuDOtGygcLO2zm
+vkKQcncd4f0NPHX/7q1k4dZ//IjmdZRGhXBK8j8Kv5Yqx1ti7nQBwmSzMEXNetlxD3QhxUWOjQz
7CSu7B/ZI4CDf9JDEiZwFdNX1MORuo/09kvGvDx8OsLm/DlcZkYEmiN97e4tckqMQ3lfE4ZuiBeF
GrGJSg8r16SKmOahub2FEjHSPFwaWq/aM3sgLspZdyVj3RmP5/17LG9FX5w+vbOKD7W7YykhrX9j
1eyizMNeXwirQAgV63w9FARZT8WEB8mjHxSxyqzQmfcDF8eZGOdu7csromEQ6jI4h6eQzdnDnMWN
X993EnNtEo7Q0ScLdjojJJrON0JyRKZHIxQNr13txje/Xemrp617qGymd6eeaksGfovWK26esKSP
cQtvDunLAV77+KkR7HXGNw1LN9Ev3oFkONWp2EgLdfXwdwBuNIDApOyUiq9zbc25/6BqhUJPe+51
f1my4ZrDevM+kuzKVv0j4mgmFdbxvkq7MOujFrLrAOzzrZOzOM0G7EhgBHjoJ2xOV1Y9A1D7u/vF
E9R6mB4z7vAVYJ4QQR30x5lj0TSDBv7sXlQfOhJSS0MHCQAMcLQoQ8NKEeNS/SICRIjLNNFS5nhm
KJSQOKsBrAfUpuN0S8+MiuVlioUOUIBBIiKvdxrrsOWvfYmcgt1nieKaE6S77T/8kmyyI26P6YJP
gxQmlN1dR43kjhEgRQ1yfPiGKnLHOSITVDdKIMWpisePA1bqf3zCy+kp7tElyvEFDRLOkYypQpd4
ZNTIoeh+0APrPnyArXidBpKluRaps+QuZFeetMNzc2I5rUyIXV7qDSfV9QchdK24vF2o0Xp7iaZn
/AFuwzFXxTOUlIpiCB6x4jZCHYJLJAJMliXPaK8goPkiHDD0a8R7cqiddiw+vqjkSwOk71MYvTk5
sm8YwTeOlk38oaBkkr/0PojjBE8GkiLxG/bLcLVB5Zl9A1oMKD8J4NcaxRPySNmNs3aQv6byiEKq
D6JNE94cniuyW/DanrIjc/t3HSKzY8xfPRvx3jxr/Gy4b5sn3JX6WpfaAVtbDSWngL8lZ3iSHX89
soB4FGQ4/BhwkIeXnVCYvUOiyb1HaKwFx7AeYz26BHUfEuO7fIcZ8zeZxaI1qJJvdont9+kS76bA
NLTC8rzRHJ32YVD5j5GGzrpjVIyj6iucAKylcae8uYN89KsJxV+fSSCXa82L4WfwnN2H2vHtCF42
Z+8y1rsRX45/AVFEMdERHNx8FO30R+wJ0JmhMVAGXQq1wCq+IQXkDVhc3DcrRuMEe/SxDOrq7B9t
SOIGfaoU1KPH5gvQ/Dhp62dYEslFUWKxG6EDN0bpVDqSyUthQEmnugXh81nfmL3pdEE1EW0xOazE
eiifOmOLu8+/KVbJ1ns2hl2vj3k8j0NCkckptSBNBHAMYgqrT8TvFW8HgIaToT3k5nUK4N6mGlST
LiZZCYyVBJTzZvIsqLZgy5xW3mfSTeiT0WajVyqm9yn1z/niEr3rPWZlz9kTCBuUsOz5WMIbbZ6r
7m3OathX+5ZX4z2WXaWveZ89ho5dDlzD8E02V7uAVYNWbN2sqwAfSPaBbM32rEe9HzAzWJIlWXJf
i5GObCQdmPVwigWjaKNu+iR3KMVStAwQjotdN1JeocExc7eJLxEPfnC3X4Nf4yAgAsigJdw+0Uz1
72452xtBu+Q6GMP7ckSxm5L+J0cVn/qD54WdjDuPvbtbDXrzfFUdha3Zb2cG6BZwO9YWmYHOU0SN
91q2yPLSlbzNCa6jDO0CJ5+Etotwot1a0YbC9Ame0kSVB+xTA9SrYaf1K+z9d8ATwQfhR+i8cuwr
u1JAxTjKx4IDZ2hdt6g/euFuCKuM8vrncZL3yfp7bgIcSTTKZjmQ3XJU+HJ3rauvDEF3JL+ZSL6x
kACW85mc+4h8z5+BxPFEWPJtRIhffnwN676KsuwxBlGIVPu1L/bKEdFsFQrrPPwucRcPmVEZMTCD
QTaIKDlyyLlrpzdgzXZKbzS43cuB0tcA1TSsZ7gS7SNHetI3B0RB+gahctcfZNWYnug7t1G6XPve
F3NXq1hWnLpYCxKA1lAms1T5trnfHRPzt/051kgZ6CN9Srz706nGjymNK0n2T+RZhPGAO/PWIQEs
Bsb0geAsCa60corbJV4kcHQdiAGiNvyO5DDtd4bI9p1pb+gLEC6EF9KKCZjwQoWdSmAUhyemNKCG
tPgpeFYJhgcwCJDVC4zOvo6hpMRm/ODCHpmAlhhEKH5HxZF65fjgiZYH4rzHj4Oc+cgufQBrUIqP
18lfJuLJPAFiN6vq/PJFcJKmE5AzjXnoAXdvGhv0KB3Dy6cTc6OC3YE6Y7qDbqYvjjvEi6FwABWC
1t1feCqSGGWQLUFcKhiZtN+geZTHT1IpDVpV+8JoRctLzmmEecOiQf7BmIEPktZl1KvMO3f71Ouc
ebcZjkA4JFzYe+v5nVnOu8+iSrdATTMFLpQtIHU1TpqEfRnyj30RcGcPLzB4bXv4JdAsjDGIp2UB
Tl+W68YTf8wf5lXyo3x+zLQXaUzW+2WZJ3nGTBv4PxnO9T1GEEQe88urvN64wORP6MPXdG5h+kDc
tp1ZMDuU5GTHx4hKDHXUXj7DJ94XfDy1gFuwtC1Wx6kEH4lklRIPfvHuq5tn8P948sR7LaBPUUXc
DjXbuIc09r8pH/FPcvEXvWKakiJJ0i9G6p/0ipBesrdWiemqgD7ot3E+KI/a7Nm/Rs+49xeuUPyT
K+RipiBIGuSXqQqC+AeXk6XG/apfXulKPKL1QVT72MKFrHSyD6a0bObgAs/qPqnATn/5mn8SgH9e
Wf/n16xkszWvWp2uqrV4NJnB3FDHdp0zPfe8Hn8X+eF5YPv5y2X/5Pr+vGxHbv3G9bVGfb3p8idd
gaEkFNd7qiW6XbYOLtxVEBwIPYb1/nJd6V+eqtk9WcGUJA3WTP7ndXdqZby/1yZdvSPNrySHnvw5
QWa1eBK1i46W/C6qOcDH/XMsxZ3Y6/K1//LdO7Lwd861++6/f4Y/OFdNrISbrvMZrv08IEhqfgva
foYgcXuf5QMxkuhkSYbYGdRPlygZ/ffl5X9ba79fvvv/v9364vlshLv8TVe94DYk9aMbXbPyYBc1
bTcuLLHNhnKkRkBNYW/66BfR7cQkpeHlYRGUA/RRIcc1+g0hJpmcGsUc53/5jOK/LY/fP+Mf78P3
Wz3T5MKqrCNiiyLTk4OEJA99Wc41SIb/viO/3q7/eSCqoEiQqKZp/Fo0v92R8vqS1bdapitj25pW
NWbwbliCfDg1x/qY+v02R1LYcPS2cJV/ufi/0Lim+NvFu1vx28Wl67vZSSYXbybatp4IU3w12rl+
ZBSYAmBtsEcve1vlJJy+e7bav1xd+J/FaIiCoKiyrhiarOvyH8x22yTXWlRycdF6I7TSP73gHrYW
3I9LUNzxFSIqdaQfsGhCwJYiMdx3EAcRz3Ldezks3aXp6c49hB/GwEP1CASDByOLxyJQmAPZB2nA
DwQdMb+9sbcA7p42AXjm9yBkpPi9Q5gy5rCNZmhkq5rkUHEprEGdnvcRnAD4J9NoNNPP/q0vUufi
mzRFRMcR+6oYslJARr3Ekw74pQQXP07hpB6Ht7u9RN2Ai/iXtSL/z+P65/1S/tCctJ/dszav3K9u
SDDD3f0y/jjX8W2iuZcT+TcRWsiAiDOxT8yczYSfs8Gmfonuv8/AT7CYzN6hQGd8HUjBzv3vpyn9
z2bOh5NMTRIEU5UN7df//20tVT2pVotdIS5oELPlC9jOe0zvXjnIFWt30imNxnfT+TA/x30ePPtM
WJF27ikXjtE89fTsbx/IVP/2kf54k5OmvYtFw0eq1l/RumPzgCkBZDUlEAguVfmP3OG57P3GqaJM
G6TACIvPaYeHyVrYX2fVnNyS6WMh/exu2CQwP28/JtKyar10Z33V6dchIMFcGjSu95PXRE+VZQld
0pRDYd/EXAUpRG/WBldlCvFDuT/rbfpNXz0JE+kHyFbY18vdQIqamN+13t3dGroUSmX9TEla77hl
8/REhmDjoVetsyVXPyNAC+/z5/A1NkhoCGSv7rk1zPD6SuY9cVJSG3zAZPeG6um9/UuFJDXsbI8L
4vzVT25RvVeTIbWvFuHecltSOyW1kwyNKIvNw2X9mBQQtDvrpsfEKN3Da191DMYaFGwxnvGLfBuv
nQnTFvIYonJd4EFUHNoDRNMJmQbBgc+oE8RBLvffP9n+sSTSKXwM6yXbPf5q0/cQo6eRRqeYWg84
LiZ0ANHIa0qo9C2ULU/CkDgEobup5Zni+YHxgThvljdEcMMqQ5TxwgSswAauxY+456nW4Ze1hWd8
+Lqn974bNriML0aQPy30ILKC/aKXolk4kaJE8dtSy1WONjm94Xqr/nWsRRJUouIak0Npa/5lrCz1
QGVCD7YX/o9ZiwjjEmxTffO05nZMBwZ7TsVMsoRBTonclRIxAl+aYeRwzr0305eNjxdz/7o1kJLo
466HQiTsIGO85K5D/4R6uBdG1wE+tXTSGDw5qJqD9bW/fjCRoUxhb4Y4wtnYEXyQjXREvjQcUv8F
nhwqky+WVDClJLASQ/GNSx9ed2yMJPgMtLAEiNHuYodC1Ox11P33J7y5vG/W9uIRdIKpiDpIPVKo
MBAChodmYxmQRKGSEBdUQEdECwcF+4rT3ll+xGU7Z0b3/X42+Abjjkr6Bs+BpljPwnsOr6Ec7ga6
93EOvul9gx2kJnsw+DSmASQYkrJIh8GeOzROzWg3KjFOJ+MCvR4qBMxzSf/ESxcjiP72ttXCVwh4
Rco1iWIJ6RXXGUvVfgy+YUX2JTGzzcOuh61T9Nsj0v8n7jezG1pDgDe8o+nNhi12XGVu9zZIAO/r
FjHoIGqinbsb0LxdYRoE7EVh1OAq5SMacB//rE6+V/rSwoABFNwz7SPnDoTVSNoFGl7gyaReyA50
oISdCQRqpLhTcFP7g9Iv8RO2e+sTQslRVJozifj679gAwVDpw5xHcAXdQL2+SH2dJdV6cwLlfWak
9hkjeU1wqm1Cg10NY8N3hPABfpyOjyBrb4ZcFMi7G9dDh+EpjJOjjMI4qYwZLy4WeOGiUq9DhJEY
TqghE4rYYDNBT/1mg7Sg0GRohs4Totx9uvzp+D27vBl3y5bvm8MLzDv+XbcOO/bo7vCl+zVZI11a
G19mB7hw7bdMW4gkFatwiASnuAK0fO+ImADB/bJiRJoGa2e16x7u55im0rSNTC+J2frtgzRWCiIZ
Upu8M5P19+0Ljctf8lrCS5J9Cluup/2OGveQzsTo2iWSSIRgw02hf+Ux/kiqhyzQ9C7jPNLGbJoy
bwW/+Ta4EFu1WUF/DtgiHoPUzvx0SK5nZ9rex8PIhTNzy/nHFpwZMNcX/3QzalD8XLDkAXQHKUoZ
rSHnCf1Bg90BCcZd0kBJaATjjAoMvwIV9bSRiYAx8Oha1AlE48HWQBo4vdkoHX1WZqwfESCgGZED
AzmHHLwXMpNdMgbTvoHt5ZUVDc4aYmkXaEAEjDt1Y03ZdAmfvoYdRK328MFN3QpuIusfsHKZMboY
sTcXY3FUzV5wzBceHyIEvDh+lUD8s3LyaWmrDLoAv/C5a383Mb2CD4WFFTllVfhYtPxcSGIn4fa0
Hhxt/LVWlN1UNTpj0Blg3wf2hxgJcUqcDtoKjK1Cxbn8XJcA2tLIJFJk+PpZ6FjMOaS/oSY32GnY
ZBSmGPmls7NAxGZ/7MNzqgiBROMYqz4vD9fAasfTh9ZGjO8xQyWT1W5ThNzDGSOd3MH7DHMzX6ai
Q9gsc3DZr6u1eNLOu0rY6dbqoPGouuB/FDY0yB9fRqVzXYKTTnQX4Nsdn7HHRxxjHW+hCpLo6nYK
BMyspfvyQQntD17U6IPG7KE0s/LksroXbqfYBtsck5Y+3kX5Pg+kqAdZxI4/hduTh6LTBvgSzR7T
tYRnj9hnIov1tYNQuY/l4MZKIQE6SrbqZHj1OL/wJiAUx4ZeA7OhWA2xCTX8w8WZ4qdOht1rFN6W
RF3w+t6GF+/pfdkxkF4h9Uo9rKCsxL9jjxbHDZti45J37YGW0QeJDhRzkE8gOTvCfnpbA8ljgsji
AZzHGJbQ3hGcXjC+jpTxxZOH6qQKQsXuDkb272ExepGw3ckgi/ATX5y3R8b6+mvLwwz3QrxSCGyb
7nj1GHWNaHbiOkKE4aqd1AwZSXcI3VzCiWLxF/T1ZAeshxLBrTr7IAFxbPVvVrBOyOPg4rNh5SMG
BPDSc54TlASARwJyLR1VuhSxIV9DYKeRxt9AaX6eeCKQJ6ClW2Jh9fbaOOlffp0Yr5m4uq6yxdM+
IkAvYa+GRyRyAYIT3JuMEHwebB53kLb/dT4j7r09RRgbd5TUm1v4xpwGVU+QDL5+AtsphcYIHfrg
vsmj3Sb3seYPehM00NwT6Ca0RIghPi6waWfr/7LJLKLEdqgcR1+4NQNvdXUQllQoU4gwXjoIUXqM
q8P1gw8nJB80iXLOYnZRHpw6JZRM9dvcVonDwCpicYveZ6lDbaNm/3apSfWj4j+C3iifVkBWDQ3M
F8lXsU7DfJiAH4/kWROZI/QnLsd30MalrXPuik9b5rzaAhjcMeCze1umzzOfYWSGnqb4f/k97Np7
Pi+w7NfhM2TsIec90kYKv99+LRL7/lMiFR3i34ejj2ZdvCpA+QJQ1m1w+oBDbFtCYf6kQwTiPB7t
9Bp9ubUmrXCLbdy4PhPFCQ8VXvY5M2OBOtnBVGuEERM1ypt/NveIyz3TLsbZpFmUCyXM5mw8oIcU
I99gVax2pycag9bi2iBcKNc+UJkQgKhEEp/Awu6z8WoxCsYTpyY55q7Gjc/Y+DU6wd0crcCL7fnm
a6fvBwBQs9/ERJtY2RBai0BiUWRdvmFJvgvIAlULj5/u8O0Us7RyCfZUmxg911HsZjvEUfKjsDfr
O6sG/m/965G3nrvRMhIkuWeicV0Idzb5Ynzvwh37iCc8SnB/040860yKpAH4JaOkcE/YPfnn26L+
2vRnN7j8lJRuFH8vIkaDLwQv/kZ8E4XZcZD5fMS5lnxdCSqXU3FRRuKx63tvODmpXuooHEHdiGQX
j80mfsX9kaMUNzQ9ALXkaBb78yeOrDg30Qhf8CkV43UnHSvGTNKhV7Z1K10nYqBf+1/8KphdAX65
o3KTeA8fURE22CPhrXYNDy1KCFRpA6bkMD19Es9h8jizcRHQgB/UyQDJIt8RKVqQztiYfEIb2TZ1
W4yrYEMdYDdrbS76O4IDEv9GSEHifuwmxHgIYoMVBvI14d10bpMkellkR1Goj4h/Cx4hfEOXy/Ri
6LMTnDwdZtX51fQZv+ysh2AUrdLJIWoXrSWjHej0KxSofSLPopoAh95Ad7UNJPNOWSGcefXsguIS
D02VYv06hvAONMYJy0GBKuU2uTIGNKmnv5Rkee7zSpTbDyNq4HOjvFMOkIIMFICOhm9gP3Ab5Zbs
nFfQDu+eggTue3izmbc7FECSW0AUJAsNlXjBcdHGd4abEaVX7HNRFpB9jtB7a+6lkTCgzsPotUXI
iXMd+3e6oTqkmeGR7dDUJcwWPdjCKNdoSlLACMmtuP+Gw1jNnCUGQ/6FEWZmk0zf3JajC532biMH
WwlBIpycg1gTI+qQvSu+keoEMdg4yHLgUFJKHV+1scIDxV7gseO0qFSoKh92zk8jp61fcofHZnRf
qrzOtS1tsk5Wzp52m6+UNQq26ZenhhGJ2YWb4CRkuuSPmkiWiW77wnxSs164nZGCJWJtpWDuWIYh
LBOcy87LVEvkJWOf5nn2XJVdiuuN6AZsigMqT+KEM2p0XhP34pELPmwQ/5zkPr/T7PoU1cvcHT1B
jzKHU9lFA2M/ZG+Xu3eeHE/2FTTQRhMBC/dfsiFQmiciU2PSsKzfC4ChdczoUogocZsMu66Qwj1k
P+c+QrfbcnwmyDRs7WN/XyGYKKzzJyqs8d0a9x/OA7oywPVLUt3s1kV/9uDXPotKd47daaoPVM4n
ZSz7Ij+uHleYn9Uc8QwZhB2qRP1p7WaviQh9jU2gpaEZZh+OettbvUIAotS+wDgt1XNnvlaSWtbl
42D2fX5ZZ2FcwVEOELh5wphx1T31Du2c/Ymog4wXLIdpb4gu5HOgS2HXzO2RzlhclwSrzD9sIEBC
vFII5j847lxjGGukVdcYSTlvG57toepe8ABFWhnhD7a/wm7FBb0jupy4XEMVui932hc5ad4e0ssP
pvLjbwT5ZOhhhkMPqss3BzM+bsPetKJHudjGuIo1hC49T5FdJHj68FK6mDmyUx5ydAEbid6YJ8C4
R2gQkwcdTymKfkPitCQGk5nJht0AaJguwui3KxJ9vyjR6D0TW+W74pLopCP9abHXAC5tDMsge29Q
jxovCYuYCGXqGl6lniWumD2pnjMdfUl021bxbmSsXXOizfKwJXZ5SCWQb5PIeAcaIKMrjZo52IcT
3wqngVzV/KKyS5GKkpHa24hQVkLNHKSB5bH2en7KBEg41vnIVs4AhX8dsp1JUucIeBFcPuaKYNM2
95NujAAhUQB3jJAlzeFBPyjqOZ3gxudCPxsnm890x4s+YMieYci4G32Qpl9c4MdqJ42XBlXjIbz4
wAdX7rf2q6NEkMpSPQKFUgsZfnsEXd8tv0y/0PLudUzklnj24v8FV0qxizZRbp38nJxbvvTgOmoW
GZEF/Zs46Ixx+X55cG+8VA8alXFt67KA7H5zgD3sapDRfgjMslKyUIetNECG1ipfYzQS7wOWWA1x
7YNm3o3koQHZCsAZpNBCb3cygH19+NL5u5LVG++mn4nJ9t5Yp8r/KWe3GVT7YtELYSUQT2anz3vE
5F/DX4fPmRc5BmEiarxBGF2hTH7cHeyPSzrsa18gAZqsxTYgq1zruTu6I2aEl8z1wNgyniFcBlda
adr/r59eYvQu2s5G2XLH9AFKefNiV5V5Oz5YB7FD057FN+89NjmxGqoT/PRMp7MdeLsHGQH3x0Nm
C2Ok9PNZPWem1Fjpy5wZSMUrgnyueZRTVj6i75gw+/ug5R8VDr4QrjbE1wkZOaOXjDfMUNz0wntU
0O7u0LVpXgObzrCjx6AB2wQeSCHy4ZlEF9qL4GZZLNr0Ym0QqQKY57YwgupG3aShE1EmzxVO3GMh
khiMuvkllc34cum+bvXofx77XKOymzeUgVhZtP3bK34KCNg/w8duIwDFWo/nqk3Pu9s6/SLfLejU
akpizFo9gO80LkfKIZsxVFk+4xtypl5Qv4dXlaAklSILYjo/thDI2iPQvxM1DZ5vtpz58RvtfxZY
VS0YFHVe9gVxmHtBwKGBqiewtRe2lQi/l7mBQY1qR0mIN7AlV7xfwvoW7rN549yXklcSb4RjzpFE
RM572okoR2aFKiTEqxidDwzGgMxMB/zIz+fUsRMtHl4DyQMMQCiEDsfjsJkhsZ6QDAutz/gCQyc6
lR0jLaSrSYhNGSazJ9qhbwLQlZ5CtgA7NvI99muaYzhthq0CpBm/km/K+EeyyCWwENWEWgyeUCOr
uIZAuY7Y+O/SLdIAf9MKfS48TsB2wiDzjDnnwiO5xJDcNynjJ/2L7YDbw3yIH6AGn+k7c1Nkl/v7
tJDRrKj7zy2An8upkpFnB1Ubva4MLfvax769bGH+TeblBjEGpoCczsgTce5Yvvti7VTD3aEc744C
evXMKTPHXBIttztcJ1oRUSiRJgT/SH+cOepJe9rVRKNqo6n3pTEtdKQuNdXtXSOCqlEYvE3/8Y1h
1R9GgFQON6DX9s2g0jaHwqXlx9bNfxOcq3rvy6JFq3vnxtYrO9P8PLf1C3H05Bvi3/UM1c5ICo21
11JFHOt+GmNA3ouk9S5hNOuWTRFg5W9qEf3nM3lWkcQKbBNbVh2S7Fsy4PXIEO3bBk2dwsQQlsY3
N2s8+p5KmmB1ko939PkMO7Ur5UPWcnSVBsSfcYcN5mUQBLXxhfcDEVBlZ8eEsVzajZ7DHtyD00nD
C+XWw+kh+0JsAyWGCEIZFpr9OROdBAuT+lLrJZnDjf0w6I5sbPNAfbPF8O9+FqZCVO4Vv8AhMpSB
v2b3NROQzJKUvbEx6PXflV8ZLuoMMXfYWauEYfZLdPcNcoAuQbFftTdHgqNiVnia/I1++1c2SVZ0
XRFUTVQgb/5J/rVibWTpThEWfCY2+tv+1X9QCQOnmYjOQLdW9DaDx5HkECKeR881U/02itSd11MI
5HYQ3NzoMVvE2W5z2NEzP7xWxsvFeb+9zofmvwkmuaPH/8GUQjDJqigyKSyrkqL/QZ9/Hrfd5SO3
EDRHxB7JkqynOAtacoVv5zYyhy9CldXpLkBBL/u534toXEFQHWQT/mWKhGmR4963+W7Ekzj+789m
/A+v3X027qKhKKqma/ofTGbvo5Zi2302DQATQLbySI25MTaW2Zea0GsvSyOJ+Onoy/3rYMsXeD6q
Mddg3XeTV0mkd+SKLbnP/ZNADkRZ/bVOJ/Qih8Yq0MnQfpD4uotkuzcg+KwXTZOK0qaF3dRXa7qc
d2sRLf3IeTzet3awkfoSUAUjlbtiPVgb4OG5lxOgHWeVmxSBCO4hxVKFJ/7FFwcEC9bz8kBku7oh
NP4sBOacYgPDe33D5Mp/3zC5W1z/8zD//w0z/qAyL41ZPl5NIyx6gTZplrsl88wV/AT+L2DMkWDa
6c2DMphoBO/xOqfTGn/SdUblzPnr5J1ldyPZMi0LAq2Kdhblb3n5y8eU/vYxO0nHb6Sm8emJ5d3g
ucrHbC/UDhRbY2eUjpPelIEbfHJuk8xnzCADIUb56V05vbHsIyXAdP77lon/uv5/u2V/vK+Z+f7o
wptbZizyPUQk4Qo4I4ieCW4Nbgqmx3wuKcn/fVmpI0n/60n98drpj0QRyrcgLJKldgmYc/yRcL4/
QZWKtLS7vugnwDX97AO24Ir+g37fZEaINj8WOIkW6hwzrP/+TMq/CQd+e92Mjvj97bF807R+K2ot
LMrlHSoQtGP0BRK5z2Xv6yXAFaHgN1EBbiNEQJpHOX4unptLzLiOp8Y35hkScIhbn5z6peI8qTNQ
atps6EoKDHFzcJq6b8vxZ6j95W4afz5ETcZewJBlSVGQPii/5CC/ffLHU/zs0oumLJYq+72LNVW8
3m7bcH7R/PCAqdl6SxOC9NTCvRr52cA0AIovozdnnc0cAzio/H+cneeS4ky2rq+ICOTF35QHCSE8
/CGwwgkv3NWfJ2tOnOmm61Tt2DERPV9bucyVy7ymU/EOs5rlt6Tlt6hAfHMGYBZAlo6kWYXKMBII
E1tjRZ3QkdIep8xBGwiqd7YIHdDolx76UXtOOA9R5pr7wJu+t5BCAdeXS9Lgko8ufv5k/yyjzwf/
wHrtX6e9clF4cDR0BVr1EHKdhL5GFLzbLTIQ6UOiofuFh+jiN+SV/om8+hLr+K+Ewme0ue/u69P9
rvLWES7TvcYtd/ty3nd3x5OA6gv49GK8u8CCgLAhaJIvX63Wtv8YgpB/klNW301s0WEd9JzHzulU
fgF2qJ/Hx9f9mQooGF01dVP5OD7Mzf191O2XjphIw793dTjEGy+iOG7lwSDAT7Ya82JIuR+iXwt/
/jJAmz52+MfV1Y9YXCIUcjhW37wdaBtR6p+z1N+0k+QwR4MFNIvuvMaz8ZjB5lHMNHTguwxsuv41
6yID2O1eFDHriicNSa29pBM5OzMGMcK14bxpwzrnhNqS9ozTXh63bhDE9hBhI3dAc07iMq/ojYI/
LmrBtokgJw2UoAbvKUbMhzlTc4oMb9gBbI/Mlpch1tXp1LYBxPclwsvmTNoMPST4eN/LOCYRjlnY
7cXDQpoWVvGXimeWXes/v7H/zwuzLU1ClxSt9rGWbRB2u/2eFyZ9RnHX0BlRGI0urVyWs+FVGYsh
ENJbe69wdVtKKwMXuMIvN/H9mvnvTXygGK9WoRanMzeBSGmSjruSNkejE0pWu+WBv272pCDwlvG+
+EX7Rv3EIf1nwfz30h/LtWqVxXWzrsrl6g6t+Vh1qBG9dO93W3YsoJvEI0xJEcPtHAK0k9jvPz/7
P+nW3zdAJP07/uvXorBV+ew0dseFGFZXsjc+vpzErCLedzHuGgO5k590s8WT85ho+rw5/OT4iHZy
qbJYCyENRuIWRvXbbYRladA8YNhcEIgQLxzZpcN008FVEnkkwrFLk8JoZR3whx2pfYeH6Ze0EFQN
W3aDXBvP+QUAa4hwMtCav+GZvv3gNdWykfWp1mraRy5yfEzu1Vr1oPeqgYuoXnJ1umu33ZrA3KMz
gZw5ilqZFRE97V/SIEu+zz9zgK/3/celP1KP97ngru5cGr3wBKyec6Uv6URMgYI2uJLujj0eMAEY
xMzfgWTTwH83j8OaE7QFakewKlBXrLUeUpSrD9KjOh4iCSrGLtrUrFJ0yVZSBTP3Fxw/P6+VL1Tt
573Xqhy7lA6ALDX5Wv84cfPyWTE1Y6P3hi6YhPFQ6kCjF/nCb2rtKIItk4vlJml3H2iaAnj0l/Ra
W62bxzTr5UrMH0j2gK4LIww0aaVAHvYgDz7zSpp5/ny35r/5gcJH/O/dfkDWlJOi1JRXoSM7IW3N
bsNGtbkZcDDX97l3K0M2u5rdhsMhR2e6Tfn8MedDDEpxQLgMLnyHd70V7yA/a2LelpNLFDp9Pg0V
dgyEsYkzLPL+hNLGL0e8LrOuf9801ZlS5STT7I9VUlYflfJ4mGg9hvQAMbEyTBirO2MQ5VDiGfcD
FRnrXjc6Ju1oPZsr2SD20CfFprNAQe6NHJ3T4YiTMrQ/v1blu4hVUzSdN8sPhOy/F0HNVPJqbpoa
AQN5Hicfv3pMCUVg1REC7JQhktqL3w5W67us44+LfsI1jVeev3csvh49sbtUz5xLWSKAzuBTQKjB
w4XyCY8Ftx9aTgwKpUcK3F70LMwAPYHnHKocGChml2vfZLNj84Jh0iaowRWmfQEU4Y6m9hqVDuZx
xgg00bpNKekv4GDgQgKirGF0z43qbJ+QbgLm+iUuaN/FBWCXpC0WuE9Dkyvij71Foluc9jZ7i8yB
xKXF3CbVONPFuJAKvakRdweMHFpbFN01xpzi3EECEaPtnz+v+u3KM+yqBYZas2ufrYzTfZffJuVe
HsigmNKuiJatQAw8VPUwXmxkvyWUqlzK/yx1Hs+yTcXQq+pHBlC1i+NE23ytJ6kQPk5SdclVq1FA
F6Jfr2MFATTql6f8dj39cdGPE59U5FKWL0PjKdlYHGakGzeUD0mTbmwcKFmLX/aNLp/j4zmBaJuK
pWuqZVa/ELZ/fODS2E8q2l3VvrJ2+l+AsXCzBj3DeM3HqXc95NB/NwCHNCHco0rC4P7qMy2O4EOW
yIHnzn28DZ/9Sx+ZfBpFzc1IFZ0OUHO1+cvNfq22f27W1A3bsG3VJgr9vRrfk+vW2F5KrbeOjUNq
nV1rzlyfjDS0XSRiO7vglZ7Rgpka7Tx7HxKQrmusncQTplUuHqCnOtDh3ee6fjjF+Tu2AIzh07j8
raT+LhopVUDvrNWqjgDex5FUfd+rN21y0HrEyHOfcOTB1gYJQRs/lrpiOLUP3Ff7l12ifLNL/rrs
x9nyUM38WNOOUDb9EiRScq5DCYeeGEAOheM0+SU6/NOwIGvgeram1iy4RXZVnnV/LJ7NJN++1A2P
iYr3Vwo2iTiHXi4ddp7xt6t9kx79dTX59H9c7XJ87nVT5WrvtLFbPbyDm7aVsQ6e8Rj1Vr893Hch
h2NO8hagbZi1r5Tpj8vdrmv1ZeYXDU0ggvXojUDOwQeFQEiepA+2QOFgjYVIvAcpEXDvdXaGbjn6
OSQo3+7PP+7iIyd87y6bw+V81nrVeg7rFmDJrZEzAZawGmg0sCoBiOb+b5yx7yqAv57+46h/3Ivy
dLG4Lha7U0aJDm7XgRG+PCaL6S6Dqw+YoOaBxQAOokMGh63DiE9ZPpEPYUqIltLPb+Ir+/1n8//x
Jj4Wm/a4PEzTOml0x9CxAVhWrVeDZ0unZYL9YbOsb6PxKzkDxcPl2lUgV8P1Z+oc7O7ea3HoM8Un
Wg2plw7b4Od7U75dmn/c28fSzAv1fc/3vK2hFq8nfp6tB3dJ84IeKWoIVfce4Rpp1Z+v+lW2f74R
Se6xDVW1LcP4+EanivZ6TGw2hBTmv7s0Oe5wGkNM+kCldNEWmuopLek+SiSzGkrhoLV+2ZO/3sLH
R6kdana5NbmFm6/gKPA+umcFQARY2wMk6bxj0KfTIWR4aAq4aMoeB0fv57fwbaz98y18vPvydd/n
hc4tPHHPZmzkDH0at465AGBOwjlJKT5+y4u+fW5VpeJQTZh+NevjovozV0/7+17t5UVQIge/F9ga
bBoXjGZa1UVLodIUuzKoZPhRoS5xFv+Lh1bJB+yq1O60zI+wcDpft/ZjR3pSDZCTC0DvK2KHqa2O
pgbCMABYbhkEaZP+bMYOqXV/vr7xTbqtqIxEWHmabtAl+TsWa+p9q1Zqb43ufr9Pf595OQifQzQ+
+en4Ln1cKML6/J8dXKJUcdOorbaksemRQrL9FO0dyTDsLAk1xr3CKzsYaEygZNSRkaZidDrIUrs/
3/R3TcK/bvojvdpsd5V7fq5yKiOy1R/a2RAQOA2eYYJcTRSB2RAYrrbtOMZdEEcn0i7pr9aRFWzI
NH/x8/38M5+Tx+efL/GjZrmvK7fj9knuJY3jHoU7fM8tCf9GmJbcDydopRuBFnPboNFjMcCR5Q3g
nenwOqRmfYtp6P6SgX6bDtLuIprwWeEMf3zXif3QarW8prKuGg2S/XHX3LnpJusua3w1xgDgXnlL
Thuk/9abB7h3IQ+LyrqTH7FqufWQ5V919hTTgIIXuBf8svC/K/ZlP+7/3eDHN8z3evHU94bac5Pk
sjhTeBbNsb920i895nSmTrvgJsUSNa8BihgeOF/EHLhJR+tJN6cgnqDY7uEY2EENko9a/nKHX6/o
MyrrVdIhTTVNQ/ns4lQetc3t8H6qvZM7dJNLnIzfXR8EH46RyfyO+6RTnzTQWAo6Mp//eUmpMt7+
dPGPI8FSd4/jRuPiKl2zJPEjvziLdhsgahzj0uQhER+6mfZLOPhncitXsq4qNJAU2eSufiybXXkw
Hs/8rvYe0k1G+k/g2ZE9XQspcNlRjoLlWROtXdyKwY/ur4LwOMCPmV3eyH5Zw1/J9T/v4I+b+Vgi
lno7WlWjVDkWdRmIRN48Cj/ttgH6IncFM+qgOEutOUcVa9f1RmW36XSw3b1K6YTa/bcjUj77P7ej
ESeNKmMh0/5IyivK4zV57R4quxzrDuHPdAfqy45ttIa3VThz2T87d7Reh+b2LxXT15zsn4tbVboi
Vg1x6c/6ff1Uy9tuq6lyCntt54gnWFjSVzTv5qO1itVJb30Pb2gCVgGUHvs11a2kdvJevCG7YN9G
r4EpfHWl1xNkHRsvWml1BQCT6T6SrV+UbpHkyQbY+YakFH2t9yPePOq3F+gZ6X9auuvpw45UxIBM
1zj7axpuUH6untRIubpnIK5IVHQuKPQiyPseX0DhI17cg12HTAisuOFTFUZHia4wWjnIsFQOf94w
X32hf14QlYtG09Ui3f8oKWuVSX5d19gwF18P3kMOcmu41sSwnEIbjM12BRniNZ1m/zA60I4ZnKG9
jsEro0LVBoNZmYKHuR8bm1b94jxmt8S2gb8der/1I77NcvQ/7vPjwL/lJ83eMuHqSSUMRDUBTrm3
Aa5c8S6apEb9GjH93AIkK8PnL3z57yPaH9f+CCrH02t3t19cW0sffVRbpeziBFEyYOQB1r+tPL4i
clTGmtO5J2tiP81TVYr27rBCOf7yxb6tiAwVHIbcURbKFh+pR+V4WT8eBfGVMUApBeB8w4veDZU2
22jfPPrq0V1Y8c/r5GsdfK4T+p6YATDZpZ38GVSq+XVn7NZq74jglokDwJ25y9lhvRglTrZnPShe
oYEKXu4ZmlNFE6W9N4PzKzgZgTKwFR8ex3rtFMhoYdyTMVFX0xsMK5x1UIk5xBpOMTMwBlew1Ai8
6hHakfe1/z55a4xlBg90S16Ow2IzgklNVF09ZgKMGR34CeSVEDWGpgUcdaGZIAydO3Bd0PhOeEOt
dusfcWp9oPTsHl7B/Yhlwx01vnSFchMuge/Ru/Pzy1K+654phlHTTFNRDE37bNdtDfukaZqusA+q
kN9uEGXTK/cOHBqAd62Hs9cNaD3KqM/ooHqa7c+lyl1HQZyCqA1CZeLuXbt/WNC8WZT3dA9qL6Ka
M0cnUC4VpzbYAg7kpSf5yWfQo4HKDXY9uGfHqGL7+dJqHhTcuSEV3VILbTaIwTtE2nYeP1ZuzVwX
72dcGs4ZRbMzpKRa8kKSAnfxjWfjIbj27mBQriHN6z18sINbzNfvTAH3eXIvayTW629VpvWUNLbl
78y6hm6w7ZcDuz1pYsxjLbdI7S0U/KYa+ju+0AEmG786t3PvvPEVNM1GgMyqjDBrwBlbE8uBCb4t
2msYWJgpVuBIwGJpPR+/ZCdfhcE/6xhtEkBhnEV69eM0UkrtmJ9fd76M6ijpfbi91S+o+oNGonTc
OG/U0MHIvyECjvhqkMghmR8Wzy7fDUx+uJ5rqE2NYCAiHltZauOr+2q9RofGC4BqAQ0CxpsGssc1
tlGpuEZgzyvrhPHvC0CX5tIivrSLq4sJfPPQBjRdr4x4i+D88nRz+8VXQZFx6fNZTVVRFc3Uda32
VQ/80cFZb+xXWTWeSu+RSVreHU6f7sJewKTDQxz650X/FXc+rqZSg2smPwL7+Oyk3p7byaQw10rP
6GzhSh/i3XSLmU5l/ujbq2vzGRsxtHW6leiUN3b1a29LXo2g4mWgthAo2PV2y00PruJis5SylFA8
gx2UkAoUq02wSfYzztdaG1n5+nGoZKCjDvRcn6vJHNGx6bH1ngJnaWPH2j21HzFnQbbrIJdeaZWz
8wABLiCGs1NPKn8hKfbGyKbxRoE/srrAvo2TuA6MlhYd0KP6+bV817NFeYgyWTE1jFQ+M5Dd86Rd
T4eL0gOhPfTH22F66mzTKFrCMRpcVojW0ZbBG0mqneV+DbkptbkIs1fjl1TouxxVtWoqR7ylytJZ
//vceB5Ok729uylMiCQyhFVPW9+CcuNHsHE4xetXX9bugYcwG9QaZ4oJ+RIzR7X9S4aqfDfepvDT
dDSCTIxRvuLnHyvzeLnX8n3BS1lHycNLrDAFZM/ItyYmKzDgqE0P8Y4bn5vjU/Sf6YO9awBBCJVY
r5PZr3VPDYZJ1RlWPeKKA04DHh1HB0ER9U1gY9DMoJZUK221IovtPKnyu+7pGHahCwMzejdIQitf
I4Y2KsdRjvi8o7IUju5STqnU7nxgZNKdTx9O9v60iXdVp9Ja1esOmrbNAHFdDMORSQHkvHa8Hr5S
03t/6mjkfZByYVz0OtDH8fE1Z2FotPoXnyiNbwckd2QZBgDz98iuObIdh3gD8/UzMpdaiIXmo1Fp
QZPIahHKgl0TyAradqj1lYOs77pkhEfBhBnCaRaekg6eeOTNld9Wi/XdcE+1VRklKeLINj4yrop2
tG+VSiHXCwQzCHP+1Ym678EbqMGshtIILrmbxkZYQDdxVoPBi3AFYgu4h/PxAFnBZ8TDDYOiqiKN
JhYLfqXh7lZmL1zs8eooZ3vHiCz3XgmKa/OR9W2qFSC6Au5HeEq30ORRxMEBRjKZ8BkFeyCNKKAU
BCvz6K4uy0OS+yjZoQXwZTQi7CShEzNNErKMi9M/zBFqQenEfTnnvj+7d4CfoZEzxIlAqEcPnsPb
528kh073iSah9wRScR6nZUauH555zTsKp+FtCE+VYhKXArpcifR8WFz4GphRboOF3ErS6XnIT6j9
H0J6qJ1cMMJXVCP5TXRVuCAiDvW+gXglVrq3u4egnXSlwtUBAzGlPgKeJRjkZW7/QVMXv5AT3/R0
5IDs1PhLSL6VrBxLnGKwIDUcHoU2TBrPVNrMHcV4fHXGChPzDazmpItKkNRquKUl/hvuZZ4PdiLx
tXg8fuhBKQy3MXz7qP71OZhYlGodhvUON7jVYZllxgJFlrDWKev9x9ZpvDshBobyubiLrLYGewIk
ANNMAV0TuhFi/Ls3xGLe+/XlDKFLy5WS8K/jsZ6gOsLP//P+CsZpJ0LNfevAGoVIQ6v6uhPpJLDi
hTbKVjbuzVc+ZMHtDIGr0DBtNJwSrqyQL8oaPQRVWQMk1NFxOgAVPCxQiJzOCka/MOi7rFVWQ2MB
8qIywCRUsAxWk6aei0VNLqBs48NiPWDunmXPVpbt/Ky/Q1T2JLJy1gnPEgKDV0eAuO7igW1pLZJu
ciQtrLesL79I1jniSG4KaUSD+ajvjW4IbTaR9ePvImEyaWI328Ah5Xpy+nKJo4tYrSeb9niG4jBy
tKfQuImuffQjBMKrzcUezn+JIuLdBFsOvAVv0gWHEaqkCVaWF1/aRQ7x6IgU1b1WQ4RkqCCd97yK
BuoYc4eH0PUAUeAtjaZ9jZIx76sZuGzWnTTV0PvrUTpD3vjam0RdtA6WZa8GS7m+vjnUdGuR4ihB
umz2Gq/6cAw5B8D2mX5gvxFi1rnv7QPWKy7OYWY86zd4DWzzFkourGa5D9iqqTZPAIjtGj5xuM7A
FO+2R8KlevSCI5yMqgTTrgXnEZ7fe8AvXJnrr7Ex5Hc2SyQhGsGtHozWpojFsrS8p5iMsMU6QRoU
Yn53Wl5ddT2CdgEt9z4wtx4husxDvYXhQaUPiq50BzAoiDZxPHgDsRvtCmdQ0NxAGAcKjudBBw2i
irfUoeuSejutfQPXbrw7Xk6AbO202LINMan0R9ZFeINbfYDh9GBgQLSLAVABRJ1QbML6nvBKu8t2
W0YlyMj0B7eFI7tvPOjxLLp7v9wJadH44ixP5AGvrJ0BgLlgaUITddsTK+bsAUN4Yd8ElNFv0eYd
HHu7TIOjr82Oy42I0GKwwuiJMvzXmYYiB7zk9A1sk34Br3PdidDaN3UBcLaGTwtsaUwmbGl5ZtHt
EVGanui0pLO0xuiVoxDmtMuCAuTOemy6QwC5dAz3aQTQ4i4gam+8g0RsUCNka5/Z1vKONaFLk5MM
F+xqv4SUAnXPjUfnYcy8r4ya8ehm4KtmRzSUAOkGahdKAoxqOvCSEAs/lvlgB0pwggsDjW9tNml1
FfpQLFPMV8SYnjPYypM/Zm4zRqg0hR7pkAfcVDE2uZnXKY50zwe/mqTdaOLK7jnYzbc/FtEpRLog
akePntI4UmOqHp6BM6ZifAQjTH35+GqfZ5RPP3GjgzsjZL2yZJhG/ApCHKLVBtMuTp1HUvMTn3aG
6uBoigCKn8xui0snrdgitVQxu7WQacnbw6ffsG6EYo+TYDwDv7yfW4P3jPFbBD8XXp14WwL0Cmpt
jJ7Jati/CKdSpUowG1phIi1wo5ihIYQB9Ssp144pndjsYJygRy85El3NHb881KPzGVGJzaZs5Y8Q
qTmEh0weZYZkcXk0KQid6T2WF8lAjh6R8UU/x4Bsd9h6GAFL1CB+uCi7IR6CIM/MfIr0saG62ZjC
fTOQR3KOpCsPTJv71VSRnpH90aQSAftry6c0mhTjBlbYN3f5PIJ9yE2nnUM/l9tHT2HRPFxvIKKd
1zVi+MoSc75rzM5NHXd6dkTOjoueFylEQ+VR1V2NDqSWlDUx4C0ZV74x+dq9UXECnNWv7qgWNNeN
E9rG22bQktC6Z/iftKJsq31cB2WGYZzqVNBMWFnYtxmKGfNX2tojo/t+icGz/mwHS2oIKRvF332G
3MZFcfjWW+767uiKCJABQEkIPnIcb3W/0jMFcgHBaMqwsl6kHbQ8FKdzxOKZ9lbByV3FVrVlihH6
MYkeYhlfBz6Bp/QKKygb9Lmf25ia10eMvsIBeyOebwe8q2X7HQQDOM130cIBYDCATgDufjPEjHzb
1C/u6AYfcFS6FILTqd3Aa0isXgMcj1+oBd+D+qHJP3mZuFWyQLnJA1D/IjCyGIohp4Afx3PMAysO
pTw88aacTMAOI8qWBghmzZ2Ni/ZYq6IQ7FeTGRtY/k/BomCDSTn/zeuB/wRVh1DGxoteW5de+dpn
jCbtawA9bm1Y5MOhEgF2qwCap9i3yG5IZfsJeOgw8lGhcvkwVMN7n3Cjr8bEQOxvxHZeBlrIrrVb
eZ29GR2R1odB5xGKyAMiuT700dqNgIIn745MUO6tqE1H6E7wYS9FXY5MdzjpMZyaRd3qER2KfSfC
DHDPlgMDnKbjQ3fMxaLoMWKxCCiNHmsmes8kTidPaDgtK32QWu+15z+7hJcrKcfa5tFRXhojUSSL
4tmLTgj/XrF20Bsml2tKfkLJRB0GioRPclxhdJMjPREUvQpiDbR/s0sr7Vo3wWDvGc+uGTFN7m9K
E/QpHg42olV4/uPCuybddGyw/Qux747H0cHnb5E+H0ks9RfbWe5CiFSbCqoXGn8MPTHBnZZkcQ+I
rwV62ByT4pLeR6XTz5tDBgx+32iVA+C6ZCSNxvC1GtKTk5s5NUKfzytevVlea6TjR/8oJnlyQURB
EccM3tsxk3ZKr+TtPrsEKcJJOk42jS8AI0JjCOKkNOkvVxTLJlmBRDJpdzxxFDRgenouMpsBB7hS
Ehobjp+4tbpGYwNNnSNGVl/u2YrVJz1RLHMcq6d3WqyySi6Pkg0iDMWDInPOwcYqzZ2u6YwTmYr3
XxheGzKhJLKRQOC9chczBe579LXw9WdQOIz0GZzunGDfqIyVvfsYBkGLo5Pw24pSkxBWG9aEqdYV
wgMVxMmfHbN2gWPGUu0eK1h9sFPoVzmTsKVkNWd+Cs0uVh4iqSik1ICNwStu/bYZAZZC36FV7eC6
8a7HwkeOXRiDbv5/167KIfMmyX5iOsyDMy7Vjl6L2Wn3yw+JaRwBce3SdxTz8zx40PAfIsKFkJzf
YqHh7Mh5GFGi7pKC7i0o48qgi/BFLlVJRNFrz2/Yc6KcUkgrktqEnqm7eXiMBnpLwxtM0jh+pcHS
xrt+QolbwdRg2S3G6vLgd3lFiOSI68hI2Lmow/OJSU/49RupV6H4FUee7gW9F07pVnTeehGbfxPq
HppVUfBsb9DcF/H+7Yzm7Up7F7RaLYIYIKqIe6cWq5LbaSGSQ6xKq7F3223r4rS7u/4lmj3dov3+
8rdBqwMPN6TxwnR8no7JXXJAKchwz5g7BcZ4ALVSXkRdA09XF9RodZtyWhUDHICcmyVadtTudme+
D4fmVecR5a6IMN9Z+8HO4ZMG5HeH6SiO2+QvHJh8CVKPKL0sdsSlo9OVLia8tAcyYeKJStSewVOP
g863X8L32c1PnDEgBbe7Rb0t8DVI386mGwyWXKK9cYjO0D5fHCz4lZROcUUqQ7DgACC9cVHyFJAF
rjE7UPjKmHWbwCMPlqcZK3VpQP3BNbUVYE2N1oM5xBD3nnle69luV0fktWSGghRzWqt7cYvsF0WG
Fq+Ya6pzLQjK3G0NRjRIhVryB2nsuwMP/jHz+KbxlNpDaJb4Telkq5aipaPg0/5aCKzBSwvX4YY6
apsxjRzEpLz44sUvv7kOvZtoa1Vul8WpM5CNvTLetTwu3CZeCmTXnuEcM0muWAOWcJg6YAWpbHad
XuE2tVUlM+oTMb1u3DrKDr1bsoPhjY40B2Hhw1wOCWiXIAfwm4b1em8dwsx20JetLKFLQGu+S/fJ
43nU1OpxocPG1upNZTodHaZ8SlT1YCIVwWk1eOGqhrZJDU01B5gviHWxor28eokTI3hg6cCnF0e8
GS64OMpi7AVXj8CMRVgvp6Mv0OoplpKVk5Jiybh4KRBaosbfD2jzbGewffmHmEnXywBxFbwZxfbm
XNnCk1G74gXsfYAZp6sfD3QXVRG7teElxYP9lO9B67ZNRVIn/8v0qrim+DatSvftWJTAj4a+iWt7
F8RqXD+6dXugJHVTdaFa7Jv85Xd9BJj50H7gvkMT+NK/R1pcYE3pX6cUypOE7BLCLHwTxgNInla9
1PK7CFrKvX5mojEozVjXRLFtmBwYW/RhWPUTl+C7dSej6IJOnEQ/ESrIxZb0tHKZZXUos0hmgtz2
usSCSpu9TkGy5KR9tQbBC00FYcCsQVu49OfaVdx0/wAh2p0Ds39mO8BETB3wuEGJVQpVgWtwtqiD
+Srtbgx4XcwDM8BNw0fr/XLfa3+N0hJ5fPkabiqhko+UXfaf3pr9rHfRPZrhtyRzGsIeIe4ZT7pq
JToepmq1UaANuTSO3lpPSqVj5n0ck55e9d45u1Cyj5CDsZ8sPF7m3SMTuvdf7qNwtGrEQHULGXkf
wpMvsIh7N7fAf+K8W8ueNeyO1FtwRVsFYybTpWtXVFu3PDkcggGc/+s1vBTufTUgBqCyhSBdLq+m
X7wHrgZEgofm0Kd9R5uLa1TiB5oKSPnRxD51yxfb8O6R3h0RwXGrr85UUYMrIxcUQDfOlH5/S5li
ejsF2448DQsLVth0d0rzmycHLq0yUgspNzWvKCFSA/j1XJhGYxl9FRf+gQM6UCgyQ5Pe1PENGauD
F11KcB1nG42eSLb/DKkpdEA1tYYnshxAbr31hZbSDbDmBgMZqPwSbyHzVusBzc7rVd1pWUnu3Neb
9SFpoaKs+hUlquG/UYprp0x7zCtqSyhOUIGye4k/eSPbwLw8IPRxSTqrMNspzqSdPZfbDKKQRibJ
mIruCS1NNEfotE8KEaozfO7ZLOogRBehqDRuj9GaLOmshznzuCfNzXNVhAAhLkEoey+216cxB5iK
LNehH4iRRP8artY7rxLh5SC9Q8iRuRM56i3xhNnKn9AjyuqrRyNkb2Ay2kBmkHzE9spwzcHbeN6j
99EneVV9uEx4tdtGsKugBxUieoNgXF4v6bGptFrpuDBqvEel0JWpaWZXNCqprOxCLLaB4WIIDD+x
j1wijm8YptoUWjjTrt2dhXiOmCzfLd6e4jHMUbAKvbg0ABMkAxoTvmdFaCOGZPSo6OI9YzRfp29/
iD/uF1sHbWGuHz8cBYHB9+JKMal473tUwWfniusaDiWdSXvjhtrdW+ywDZP52Z6GIOKFUvR5R8+M
rrRzBxIuLmf3XnalQ618iQf8R6e5RRfy7VcuIVoIF41fpuR9YWNbhJCWLGRemo0nprjkj8519XJQ
VkHCFaELwyc/QgriJVDt6++H0GhpWROS6AI9nL3m8AQPAC/Xd2jJS502Ip9iRSLOVbqoV9qDVPvn
M4mjgYkJohpsPjH0qavVFQ+Nf4fKJSdANMLwkukI6FTcVcN2IAHI7v6ZKE0lT3eKkpa+d/gQ2S59
zVYZNfK6wm0vjnf/oje3yRtNIsRGZysTUSbN11BPUr2w1kJ1Z59kkIZZiJnd7nReUa/w197KPHlY
ksBeWYY1l9Jvu0TpAu2/QZ0tuK/Lu+k4jIk7WB5NGhcHD496HTHkhe2ttpLuEVZxFWN4ZF+ovLMO
i4smcLFB1Ha5InnGCLUxcVhOJOoS/EJYQ51SsF0OOuNboBI7lTH1ahvs3u0zS/CNsC5afDIVrzb1
9uIyv3oTKYBp7H3jVj8Z3oXOKA1aXFlKmoyy8Xfeu/2hWWccEvSxU6GNmvts84wTg3ZqWW9AGmC6
QD6/jheVWBMh66AGNqhPe2BIroIBjnc5+qgBAYih8cPsh/hQzHGZ6cNxvDBo0NnKvXrT5mjul5TP
F8pnh4q50zn0VhcH/u7wIIjMCljQYQubN8upMABu8Yh00QZGfVoxBQC+ggSCre3Cnp/aG8SBhwUb
GbtjFH32warGnpk4faqadStp9LVoYYz6C2TTEDUKTsB0HNviiSlAre7eOT/6V7SSBoQQabhCX3i1
4y7cbW+hITNJt/p25KlxvgEdzHy31pGtaEPsh0zZVohkOc3bFAFiNJWRNdx7DtK6pHxAXAx8aCuI
pyCGsBFNzKVMMTVgRxNmxtjk0fzVkhu2mL5VRXFJtC1Kc5nsUINiU3UKIJ/vTu5WFyHXwI1N4D/G
YmFdo3cUlFsect8jHb57mZ1DIkUbjqGQkxD5dm0qMhtastNY1eiAN9h86X4rUtL582ronyh5GVi8
elrIUqcJ+aDd+zDdfknzH/tok/55alH1ysL+6Tx6JDcHQbflixVKB45agw7P2t/Ts0YIttzUkXDU
Gl3ZDk6x+Wvd3cmYttLFhWUlKcasCqJ+VuUVh9Y9XCHaRPbv8kN2HOAFbr7c7Hn078QC1kKyFnWp
HAeEddMJ3aPXP69qodsI12P0sWQ7K2PBNGMM1ynxpINUkwML3cCWCjite1S8bPVi8ujtOhmXeIhQ
n3WyWgsfbQyrLaFVaN2Kx6DeaZLB0oev+idRx86D1TWK7xitRZhKFqxR7E7Iw8hZqYLJQNfTGC5c
GdXrq0OSaa0FfW1R56uDvwUWKEGc2HU3nq01O2zMZJSHzM5O6g+H4FqGCHqzf68ioR/Sz11ekAsn
qk+3XM48KGMBMPTXiFXEHDym87x7Kuu2yTAj7xPuwEGeuuqGP1o0kzuR2CIRIbcWTKEtw7HJYqBS
Sy6zbOStg3zGdo2+EHOKm6CJnfucqy/Mu3jFq9wtL51Vjgs36o+0h7ys1l0HRQ3QWpMgSH6m/AIz
17+B+P81DvwAQamXw8aoHrAa6K95D3u3kWg0MoqQQnKTFcHr7il4Upl1FF5Gwd2Ru4akJ8BG0Jn2
OpPmxCsHTkdlF5BQYDNudy0k33+ZLP96lx94/Nva2Bm3I3c5HL5lI0C6B+hO+lh2S9n1OpLjQ9Vv
s2dpJACQvUSSh39omG41knR8B+k29gVnAeMiu6tqUeN/MFv9F5fx16v8mMTvTe24fhyZfm8uyO4l
Q2NO+B6XbXQHJDycrljQmp8KMbASrMJUn8xRHlfoea3kTLjxy6zX/AahCYoe5rCpWJoGTuEDGQC0
zZw8EBtBnGFog782V0iFnVQ4xJ5PV4GEfdDt7sKj5eOySHeQGqKgHQmYF0czasNjhLcPM4JB/M5I
cP8PYWe2rCq2desnIgKR8lbq0lqn3hAWU1FUUBCRpz8f6+rPPCt2RmTsnTkrFQZj9N56KzC2nSTP
MfPMH56ZMw8/G+y83DJhIwisZHiHj31/cv1vqsXfXAv+8Tn+dV31qyGnlcrnqHk22Re3e/bKHp4q
zP6mI5dks+FAy50+aLDHcMP/Ynv89VL28nV9IImGbvyL0v7Vbunn/GrFZbz62AwzFkB8bh9c4jCr
8X/BNkZ6xJj5N1gznmIK8XL19dX0CgcG+VzjXPqPa9Lfu3+zcv7o6f+8IWKw/nlvb1VHRIiMp04Y
75vxore+xaDT5caZAS3Bl1kjw87V8X+/rPL3l4XtIouGrMMY/OfLvhpBvNefgYjKm9E5t0Ik6SZ+
WAu/ARCnHWcF4Tc9+qVQs9dDhImaC5TTd4TdaDGzXRgxp2+ILQY0B+u8XskJ9UxRoUz/j9U//AtL
ClIMMWTqn4wi8V+rv87vBsxGrhC3ysTWNtJ6YLTa8ZYr3KqwLecuUdpj6rdLDwhul5LX693wm1Ht
0/++bnK/RP+/2/V/3sy/lvBLT7OiaVk/Fvp9mC/PDmQTSHgM/NhDbjyNsxkTyNy01/a6sqJhsEGe
wd6AiQPOwpwQGVF0pTmd/u939jexhsR6HhqKMRiovMV/3tFMvGRlJ6T9HaUwB/R3Pj0k24IrGuYs
x0oTMNLl/ILaTmFo9smYPiXo/ihYnvfkeb+a/6V9+hunCWX2EJaKIksoeP+1ugVNfFay0vVagwcs
i1ImQUAMjKEpiV5r4VhuAkKSaBy/HVUjcTvfaiYq/CQDHutAnTwJBOGC35VVklbS/Yd48T/f3r8o
NNf2csYm6Sstf2STqIJ9O5YC8rawiC6hylBhqLA8mYGV60NJo8i8OpYONUMG94WK0BLh5+ujN+Yb
bFfZ8qI7pfW/76r6l1P9HxfwX3f1+xoMP7c3F/DWJsrP5WV2i9zGHt28qqM0wut4wqi2EXawjrDA
tO5LLKmjhgCCE7ATDQNwCFY1rfWxJGzF3XZeYHEvEw0yEo/sugEOAGFNIhK5k4kcFXCXePbNMmFQ
ebHyH0KA3SYma9DtNndlVDLdnNMNU9/jLnYbOP/xaf/ydPFpcUFAuIZu7c9B+H9oZ+dnK3/SoiYC
ZXmNDGN01kak6PgX4pvRZKhT8RTLKwB1Jp/OB3MVOObS6e45QPlgioySiDDB/r4bVRf3HBdYw38m
MJorBvmt+d5LvS0mLo/4wxQVZvzyFYisPw7xUCUecvlAJwuSY62Fs9lzVs6n7ngX/+sU/MvW+48P
+S+mNo/u+Xv/8CG5jpYxF12gVSI2BviacXk9bN0BSaFnAar9iI6500l9VP5jXSny35wT8DKEd9qL
M2V0Mf/cLwZFrjxEVR8QN3OP5Y06xXl6bMw6j1af2KA0Vm3Nv4fa/MK8uAi4somwOCdSXIXPkBhR
d+AX/CaiDciiAIbbbA4dq8+hutrGQpvnpxTR50aZtIfL6faDO6NGpIxBtIA0zdgzT+d5N8n3hlM7
t6CXx+pTmYDd1WBewZdxJaAzOXhEhifTN8tTbazG0vSe4K7t6Ngp4OY77yND/AsZbB3Kyoz0GoFU
vqEtet385upbiUwfbfwCRHFpsMniXIJu/Tx3bUToh3OG/aTaGYlUmt9g9Fft4KEzGsM0OGxDguv9
zFcWQiS7T3yJ8eVK0mU7kWJtPPRwt2afgD5sPzzV7ON4+gAVxbn5H7dIciKn3ieAlI541n5Duc8G
P3xh9lmJ09uiSKSp8sMfDtBvxNjTAXnTPz3InNDxFcer1Se8x28BnZ+zz/SNyXk3vi3VsEZiIngK
UTgS8lFe1xX851qIcOXSpwaDAb+lgPOHhBToEdEIS+yg1t3GWNQHOWjCEgXCbZ1GUiCEcpzvS5h8
eiASZcBGEA8S0kYcfTnwFeKOuBL1WA3C88O98JSRjXcPVQKM0Jz4CumMoH6zBsJnoZsSQVyPflCZ
Bk9b80i6+zqQ+nAPwSNTOqnYSxKbctR+XoxN9+kMxuRS8bp9P3Z0rlE7uYRaZTf0LNKUR16eisAp
3jXCrj7+LLPJfSccREicPwVOw+IErKpp0DQA2jCCmGO0TLaYfFJPUm//bQmal+LOe1SBGyAzZDuy
yAgH0jDDhyqeQbgj+qcP3xUOvKRKPNhQJxbWfYH9s998yVir371qopGg8GGUykcbwu/YXk7G4jt9
/VSv/qPxDbJeLyvSwfhY1YmQNRFHV4zaD/wCO6T2wgV29JEd6JQAbFu+KuPlTB6M7PBt/pr3ndYb
aabOPp4AkHULpFAxG6K/IUovSOleIFJcf0P6cQnDY3GvEvU6evxC65f3zzm9uDQ7r9KTESo/35UB
9TVrTXEtHIdOPiWRkIQ3LVLm584akv8EsnllfJCoQRYPNnqiJrep4JPeO7+s8GYG1NRjNe4RTvIb
ju8YC7XpOwbkFQ6dr0RUEs9ltbxMyeSaaPDveqRUmOSYRh8fv/VmsMGgtv7VGV5R6WxFbdRuZDq5
+eu3YtyzxCttPNiwKoodsWsaCbL3vUosRDO/LgZRzrPL7wENwbOXo2am7Io5n1udPZZyaerbx/I+
Zmx1+1Heow+gF8FN1bYInsF10lnCbAC3xwF2QMjO27iPH7MUZrI8BTUd+KVPHSFC2eFtX8R9LXja
vFiRgWbzPQLv00N+1EEBqy8lpfAjM3vNA2GczUGZUs8ggdJU1nxw2fqw/p+zci7eIRiweqvfjqcJ
uUe7Zrh9lPF5fE71FWCOyjTTAs5JOULYESnAupGw+pB9fYRPP1gM1xWJBpa4JpzL5jjreIGG82s6
3F8X1UpY579P0rEC3o6vBU9HDzGext/lviWVDA4I3jupyfz0vXxu+1U+f65rgO37XtlAAREWV99Y
N6EyM5J2fZuTOLG8zi/L1xiCEurHL0Xh5sJkbN2OuVODibCQt9/Vd1m1I7aeWbf77iv7GTxPKQCM
HmCsEEBY5RN/lm/38svlrhfdobCxzedre6MEPuduXxgNO4MJY6H17fcaiwlp7TgbD0ecbRALnn1a
cp28WaJ6G32nfE1pvALyAsRZej2i5uM0rFeqpyKMIa3n+AY3g1ILtj17rvI1hwb/pIQAFI6xeP3c
SRUpdvqpD066TnVPIzM4qnYaz/mvGt/H7e8DsZXIehJLS8K20it2ZAwdjNZ98WZg3o0x4sbunXFD
cYvTXcP6OZKpHhBCrtlkm8mxcsBv9W1XsHyIj3+Pq7VxhOhKekcWwZo2xtRdjaMdmVOMzxBBQpKr
9wL79y3uxpxlUbMuiE8R3TN95XRIHNcSpHa4SH8L2MdsGiftZiI8Mn7q6PN2rov7TPHqqDwgakyu
UzQ5MMegznafEUzYF0XeqiH28L16TAwCNY+vI6jgDWn9Vjp2fguvKjUNrz68d5AYoGR6bWQcIGnc
GWB+2dDY+96na5QmDw73fKdOr3GdEKI20ebcK3x6OzCsfferfBD93H6AGOjwuBKMdzvNrhk2Hupx
AU6zB5LmEQUPhhA8G+IAV7nl4ukNDmdPj4155qLs4l6picymzPxgmm2G4T1QjlVlCpHoPlfSjABe
FFF9FYbCgAIgoRoCDoalSSoNrAmjY+jsvuaD/Wt9G3fRdULYQrcfruvxAFoNikc4bow0ILv/dEPr
dnxEpWSCm/YCICG5WoIjEhPVzskJDF4LJF4BIQZLaMhoJh9/AFeI2N5jUvcWjhrGfdeQqZOgmKxp
RmGMpqT4ORusy/kLxvNgTuYdeKyTLqtksCZRiNtDloWVk+gRKPsutXjbxDvGKTjvI4JRGjzIGDwv
2zVbwYWDNeoITwibfdOcWsrO9X3P7w79wb6szKbA+Hv0wvGNRY8v1926zpSE7UHbdxGVzAIiDEdq
PruyDDjSsIuN7nibTNOYrPdfY5GfuNvcsdTqFOZMROwJUIFp4FFwjZ8JEOdtMjjoM2omLPjNy1Rk
HLNUYSwZ1oOKupzDVEhNGfY0yh94KDDOvi4RzeJIi/L9hZSSLl+IyCc2r57AmpTkfV2894m96zGp
dpTK/JuUqFNYcRlRBLF4NeWlvIXyvBJnw80rylflAkPpktGeQsOiL9r9ZwC/ZrDGGeKdDNfsbhJs
EYzDfm+ypwteTvrU7INH0MPnX6vnEmoxA3QEi+LmEqWTuiPFh/f6CIVAD0neiMX4TKdiY+Q+QabA
W9swW4fQ/KQcmr1wm2eFwncZmOdZ/cNF/M2ioVewWoN2rWK4FPGxP41fMkNkI+JIA7fXeoJd/4C/
TLD5czM22pUGFZsMhTpoyT6hE9wB7A4Yk1KXwCmdF+3ojX0uZRoTpe1LNhncMVFlNCdv2Qik5MXk
Zk3WcSSL5gdgZUxOlErf9Uvaem6pb4wU2KtNeETsuEP9T9kB5WX7XmebEkq6YLZDDwUha46ZE8gL
DA5U7bdRBheArfbh07FJU/jU/Tj3ZufLz28+7bOeFLh+lX3Dky89vtaKd1kiESzMB2o4Dsbk7g5d
rke979xs1gZ69Pk5Q4n8kB4T3HnmEd+0pHpyde52A2KGW7b0c9miyvNKWyPbw67HGSILhjEEyLwt
EQskhhqKWzgD11hCiOhLL4B0sBAEu1Wc8dCyF9qt30D3R5Otj/HavslwllsiQpljLgs377/Zk6kO
CsEsl0i4Bk+OowbjfIdeSaGoypfDOnpUkdZ7IKnVuOgrxdvP+ePpbdDo00cdat9ooAVyOx22HINa
LH03hJOoXwq986pBFMKp9/wta4/reOsE9h8+BbvOe6XCT6iHWP2LXvqBIN/PoQhKgb+U04uLD5QI
rWzVeUU46PHLwzE0z3cLPcyVCS/znKv7YStPPflr4XiedzEahO/X4uFkz2sOOfZ0Ttc6V2H0EEYN
+8/ARuBx3nekJME3b0J9OVwwEeY8pAy6r/h/RPEcm2gU2LU/ovXEJhIW155VNphT7ijHaYXLRQmy
8XBVwj7esC8cMBhJdJnVQEaua6tFDzK5h5R69954P2cidcqW371cWK/Ge13tAmiNWvDl8xdJB/UZ
vcNQeZtpfJs+a/rz0uFcUqhNIyF6+ZDIZEom5+WLU2r/x0TSzNfAqQAVWDpTGBbTbz9xtZ+FpS/r
PrXA7ObaUd/SIdJJKOYLkbECpcK7rF4LacpIKV+RE2z0Ux59rU87/zn7BhmUjAUiyaEKFGKS6sDp
nSbGkaEH0MHinhTB8GwPMEj9yZMuvGzfpU1OX2W2pT10BnOmYTyK+Xo4NsYEFxMh2/5QifT6wz1T
Z+aW8vq1yxdlUP5+1hzf7YEz4DdlSgkZVXeeT5da6wWbXrQkPsKuJZLGQW6gsdUiVYopZ+FEUOVc
o4YK/M2wcvShFSAjCbPhFfkM1ZjCf3uF2DEa7Mogn8v7Cvr3PJsWeykZADifSCF/WkNWsFXsFOiv
3KwDHIDzXoOzsLlurzP4suK8PeWZpY7PE6ah5Ur9qVnO7IE7/Wf4Gknz6/p6eoM1xBnUyZP54PRv
yCkTAjksokHS8/zGj1W2E6Nvbt56Ho2pOhp2yF+g4Ogxg9IByPWA4Pt7PrzDlFy4BDQlyVfDMeHD
e3ACsMN1Pu420L504uMCxII2VR3cCqvci5Pt+2ulvwZl39W/UVjDq4+fy+tiOCkYmCPNKNiCjIja
SN1CJ0zO0PizhYqN35kDlVA0XNMjdtQKv/ur32xqVwyf6No2D1xy2Li5CK5EJ1U4cFziP7wXjvCX
k03ejNxhr07ujrGS2Djs+6ZdPZ2rqzqlq66NRbd8hu1BOVs4UMxIowvKcUN8Ms1KSpAmCmsY+xYH
TJpxnA88tpwgZe04rV8SWwev+/exr0MhLKGpHG8RYdi4HdX0/cz7wtoRovuuOFFeVaMvVBC3jIQf
EVxjQOt+/X2GxF9LiOre7v2XRzx+JsTMzgehMZMneSyYGvHKZMUTS/8O8v1gkkW4PCSkBJ8ynKse
ERiAg8+AZozIzcZtjMtAiGefq9wuHhtMvAmKbERmmmRexuQV3SaMvfsSbRg9Y4ah82+SJ6VVBc+w
jMBxWIpWvjQSaCeznsMSNr64vIc9isHZAStv8aLG74NwjREsquDlFBAn2hD4h7xPYsRpz+ZtXyf7
ysWSg2zC7VZttmXczQ6MYNGv0aJAxtq31FsT2rFj9is+XbFxGon8EuezrtZEdP3iAzD42M1SmdB2
2Txd5RTRJYv+T1KJ5DwClOl8eDDsTh6BgRRhRpa3HA3t7GzyU8xe5ZgaNZ2R8eRqXBqVoRfnSlxO
dXKNCnKcZLAchGEkf5JmPNyoGnw3WBlXsopR6U2bBecdGazgYLclf/L1DS6NU9kZaQ8wjdi7HwcD
D7GHbfhDkLzMbzdkbE3vpOKEIF9XCyyLHZZtnSRj1j5/nZm5ECnjDgHMrkQUBWf44g+m+I60HvrZ
dTH92P29ziJWxWtEulQvFFEWsju01E3raYDkxZIosQvWJumCaMrNfU1/cCd4epq5RcgT5qDnImOA
bgmdH3uOWy/atWD3SNgAYRsMcn4GoRfH+ISZDV+12t4RD+iFIO9EOtFV8vANwkvYRO8YHw9iarGW
IA/wGXMyKpIFUPD0LthAEIidMYPB2k7ggdzrLLrMFXoeyxgO6e95e5lSsO81Df9rCv3HIg1gbQXG
gp8BDuTUH8sB5/qAa3knWOsBNCZMeDiih3MbUzlP1I02g7BMFKFuZkeyvSfpict3p1H6uvc1zivU
6UCEPUA1cHhqkWkUf+rvS0BAB8w9njLkLyRmfNwvjFPS4Rnc5wlbojf0r6RLF0Scvl2NuM3H8Yyj
SkE7Is3oaBULzxKKjlhIPvHAE5PWqcNycZkaYTErccq/UmITWZvv0VFlfZaT10WIBlw5SWccXYPx
c4tWFQ7sVCAHaPKe3eaghYlC2k3u9VHWWUw4EOvpE4LfOWo+krdASS0y8+CZ3Ol7gTWwumH/4PwT
A3U7nOsJ//r+WB/NGjrE2zej60KcntfSiT45aefKHOZJbpdAfTkQBsnzyC0eVsr+OVVdoslgYZ9p
tPw3GYYs7nW1JBH8DaOJj0r3drgnVXBZkxr0+pGTS/KKaFEvKymBu/TqJ34K9DspvjtX7xpKYT7W
Npxhb0/wUHP29L5i940zi7jS1ddGFrQmj3ZPo8BTxiMzmEDyyczXgvYBsPFNiSJD3QILIeIbK741
aubVy+JhpbGXZn0h47NhaAtaBtkc/rzxj6awcoRFaZHi696CxhXXKLHkWCb9V/CkVb+Fo4AccysP
+D7bYH8t+dXIIj3QZrMn2j137xP3n7+70YmqwjxCn1RuPs2Xl+VbYi7dt/WWsBCwrkTgCW/bCDEu
5J48gza8LB/0bYg5blAsJ/Kmcwl5+039dHKzVGw4DV7Qq0hjbcOSuaTosJVawyT3jSBjGn+dvRIt
0EyAdxLcOtK8YIOyVw/Qz5OKaF87a99n0qs2bPK4chrk1gMXL00iIjXI7yVaaX3c2K+1MHvGd+8x
N5Dj7kV+YkUEe2mmB/1425de6hA9yI2uvWFCrYmckChIvoqfSKL7aaRSveXLcgFvhqettMAMSHfV
TaoozQNNhrmfzev5eUrTRQNRBzWVFLTmtODX5IlC8uiVDsl9E7E9JPWVDERSkG52Zw8CapFDRhte
eiJeHDQlnburxmVf8PViEVq6NnoxWv5EClfvFYKToT2WFiQJcujTBG7PSwW6mf92cQyYZWxQ1mfT
BR+kUtPCx+CNDYns80SbVU7r3YP+8qskx59xo6BgpRjNnNojUZIUSYWI6zwy7C4oKLCJAqdtAwcm
mok3UoddeKM2iIopEjpjxt3dn5cfstXsCuST7CzVrjxpyoLEUlWrR3BV7jEjBA5eOw+QYeXAgbzj
5IaJphpoXjau4aGzH/RviVMCKyRllkc4avx+6C7N3E43Ay/7BdoZbJ5ryJq6O/Dkz4hbKNjc4ZuT
uyKo7CYP2MtfkR5osI4YPfBH63W+TScYsQCd2Ozwymw4Y7dfvmw2X0fffoKhRS4ybbugjT67bKxO
yIGl6wrVSeMxK9N5X3yXeQkdXWWxLbuYpRD5wYnOB6vDwQwtbaRPDJtY8IRGG2nv3eav6R9T3RTx
077G5INar3W5pguGQiC6PI4+riBIHggictJJviyWTdhami8lRazBaNxoSAAMYOGgJA2UD7eg2l21
VmU+CSMsPJiV8FfyafELNgd+K7kUJdbQqlyJr2phiu9XDydaKDGFdWPBGwTiwq7sSxyaEKoK1+TC
MuRIOp1Phde4FxJdkYLsP4TfMpzA6wAarned8yr5iMuHSUWxviQdPR74s/dd3SYvblGjTSXNxnzn
7F9yuw1egTC9+Pn0stSjl/d7JyQ4j+4/g4R1zER79ombPdezmRsJQmSVbfU7U6eyzeWm/GD95kvu
a2WKwXCsLdSYycHZU5LO/oS5LyFh9L7xkCZwX84RXSMfuK6ZJv0QBz27FlYe6Jt6LC/TgOo5Iog7
lgKmYRt9wVqg0R80LBOZGRDw+u8d0T4IK1OfcZVIO0bY/YJTZsWS1/MvszvK3YGthfIMAO88I513
jmURwAZv98nsDTQCFLua0c+lW97peAAg1IGzglDIyN4jdaMez79VfD0OGa4xGulPFZJ9SpToeCu0
4+GmnBDovAab+xaO7KROux9w+GOA1NjpUWDAUJI4ny5uR56VROtnijamBXGBgMHVkn7SNpirrkZw
KFNHIdL51OhAeM0CCnE/tyLgfPkAEwFzlq08FG3taAB6dzDal2+79glg9yXOzwzatM2YkGt0H50/
Zv210NX0Otjfx07G9ENAm9NDdr9cyYpOba+55wijG/i1H/t8NTM0oZcRv2iBrrFQeK6WNMmN307e
tMyU1VcEeHMpqUQAnYxIPU5qRi/jFinlyzqvNP9BTXpPPgHhoA4aiSCdvPa38XCd+vS+TBMXV9ni
KA3pozCsn3YvlwECO3HnvyJGHHEKe10wB+Xow1lezsmU4qBjENnWmGnJhEGvrn41Yi/vHwwQ8x5s
xukWyCVQJy0xtWxta9JurVeYndIBkBOAX2drvw/qqOxpsyDSo7IVthqyjeVrxeqNO8afpNGim6PS
G0mUkSt9MghU2przlmd5DapFJUdVKDy8gi0h0vJYYgaPzq+x6C18KOaKz4FrZ/7XvofCWPERYMpk
/sLDBBzVg69uVirc8S7k3pCeS6xfN0XJjDZXti7L/TMAuLo2zjB5neSDcrdRPocd5kQNob3ua59P
wWApmSAQhg0cASmoqN/A4RC0YvkegaufL+ZbBd9l3F+y8YMC8oh3ppEMYHyVR2IJ3Cen08AV45Rh
a5EMo+y3jhhXflfyqkryEt9AHloOc41q6UFocB7JkzPjUr87peQEVyTu4iDQTi90QxtpChAi2Gyw
qgsZvwpxvrUFhxyKl9+iQH2bRfKxCfFl+eNvZL5C/qxAwtaA9fxZ3pDa9lS4L+nD+JCUvftGE3bT
bFZZLQJAHQAfuGSRevr8zXbIfSx+X54+Hk5zmmKdkq/vNXi2NwgAo/d06NFRRkOQGa9cVRBpgiqz
ireVzx6O/jCrZc60NkPbBwJ+c9DqsOy+dhcZzvfTJ31JkyZIV+9pETaO8UMvfKENB0V0s+ODevO+
eybFVt8oOOlNrliVgJXWAQc3S5cc0hZA6La5MseW7UfYBLLVuamXrc5ROh7GfPJhRdA4WDnrmVMy
j1Tvg0k+7a1jOBA+ks8uZ7CAOJqL9eUIJGeNneeCMyT0XxwtYH8BYllM6z2yq2GR6showyImPTwQ
7CElJ+Ju2nW7Q93ejOQJPKPp1YE6YD4cnDH8/hjma8GbiX//nLwdkM/1Jbz327GvMNHglADXu2yp
rrios3r98LRY2CoUHPeIhyhGLEzgzNv5WBqNdkYBtSzXuUvEYTyY6RN5Ilm0unHtnX3poI45SkLF
PU8NTmzaL9nSgiHcBKj4HjXPkN/RZki5gOWvycOTrceawpKtseSF+1O49DpMoNjDluJmkJRr3Yen
5L3WbLTn50gDBd9ne/F4O1V4qSLXv7uyz+kwlw7ZrHbxcqP4UxIjeYQZPAlMbea33Zkj7bo34tZ9
vqzv+AwFoT5gd8IqM7B8Cy+Z/Tl8jwYv+dq/iav1mW0mAlHzPZW7sAZ2dRCwmlHW1ZmDRpvlPnwV
KtXRYMajTGmC4Tk/5t5jKEhxhoL6T7IrqXIxIbGcjrd3LzeuEcAxw010eNd3Oz/WF1ML2qCkpqzN
ZyTN29dIRVmrDzHfswlkVJERb99n+0paHJw6uuxZ1Tr62yZmXnx6E6OxVEDZoaUtm6//RmLB7nLx
bwa+RaZIbahE1JQcvwU7F3pGn9M85YJd/D4B3Rdi3OKDN1JEnr0qKfjOOaLcByXvq8OHVSzrMKWY
LKyyDLSne1Pc328bgN+XdkONuOEMVQGhCAQ2nDfUf4AohjGNk7YsLLvGqO94FayO1X421dZMgWrZ
xBfXyX3KnI4tlLKRqsDXjx8c4jlLB0yOeg88dpm70xyFxIjPyxqFoan/PI+35IX4tY3O3pt5i0D2
F542lGObYXKP5BJ43OVxRYV8RnDElohtHgMs7FSJNnNLrAR68MN6sYNGQ6B9iMHxK5QW1xMgAw1E
8eHbFOUltjYMHQgYI7Ov7JWNHMVVGwAOvVuTw8u4Yf7mkAFgdzw2YqguhnHLbvYDbq8fPmcbrF/6
uT7s9usZkm9U3HfXUBGorb8vD1t6A+J5WBqmmtnP40u3tLv1GUYX9fCtfBl1WVj/Cnhh/9wnGtKU
+qd5oaJhXLkb6GCbkgfLRHaZ3Rm1JZw+8zPQgYFMR1lgJpmiI2nNB0fLy1QN/4KvjSOf3SvG1Zhl
IkmcyZjXZQP3+XVu1P25ozch84SqJ43xKdK3LzK8OfLeC4bkml8+wufAKpk+LBod4tz3TZD1SIVI
J5vsus+FSBAAoAqq7I+lnKq7Q/bpRbKHIMfIdBjYZM4bYUPBieg8ew28p5C+7YPkZ6V5T9388xkJ
3bamtc9syWndbzl6nFLN1bBgQZCUwI+/duabE4gJGLL+bbcSG3RLo8bt50yZ/aqjLA8UgMCTIdg5
OeeMJswmt7Ui1EF+YBGGADD5VJne2EKCrB1JUeaCW0fVSp6hhGrYigDUjnynGJD9bNZb7WEXPxwq
bQyhBVctV+FRiIdUyg3TryUzCIkgkaOg2mBe6h7btZ4c3Jpf/yljMeqIL+vThoQ0S8NVyjBxIuP+
n2GHgGsJYpZMGZna2cQVsOyCFEw/GKzKRDoM0C0tiVhGVuqLP9fgHhoLwpOVZU5A8+B0h+In28Jy
AP7F0DlCYiREDwACMoLpG5GzZFgQonW+ZTGNsplH2cM+V14GlfP15bqy5WUfgqR19iSSOLP4PlwR
UMCf/WEi9/kpd68y+ThpZj123cAlHDoVnPdBnD9/2J9EMtgm8C62dR3llX/Ol18Iljf7/Aqa3xvg
DSUIBIxewCYJZrbU18oqJcT+Mnoarnb1Symo1fCru5oSprkjU12DOi+oct+HMzf022tmjOVt/dg/
CTfkOd7zWN7W2Tr3n76KCTHMzSkNvvf16pifcPEEnUoWfnXbMpCQtBNb6wPzBM0mnTXx5afdKeB8
d6tYpIcsobl20DyvWrfZlauOl9txKLn9sEAdG+5t9QUBE6dZdP2V9/WyGne84HBaRZdjelD4tetW
nj33NYeJegDmQM/KjMT7SqNdt6qTJq539TQnXHJ39ZolGAgUKXBQ3b0g0KQnuEQqrM5Z6qsTDpNX
7yLRroQgP358cZ8twZAvu/PuslKOzz3yviuzUOFYAsECDgkm2wCd2un7oy66pIYFllRz0rlDROgx
ArV+hl0e7qczoxp4FPyPOK3Z+pHLMX+ggCfyHubl+Ek9apc/OiSuA2y0HhODDlLyep8yEMq3/yz8
4cfjKZDp+TDZOJsVJFLoPnsNXskiZ6vdQKNtT6yY88CqME28mexr7ar+LfZvhu2a3Wy6I1Baz7+q
TvB03eYDJD6gIecZ0JgcjQp9NMy1kcTg/OPfQZFU94174tn80ID0jy+Dv/D69Usx0LGqfjj5myfd
eTamJIyL2svZOo6sU+WzO8ure7kZYh4uxlqzS5/TixCkA+uDDd+ZTXylqh47mDYr97cVsCInj+QO
K+fNNAumXL6+Vc5AYxM2L9ytAVymG0t4oW0ZD+9QDH51/6n7HWjk127z4Cs4ty82EazPD4aNJCS2
zrkNH9JCy+dZs7xByctmL6YkmWnsXpnTyC5WuenHfW9QrQuGPdw+IeB88BsY0Z4BSsHufYQGk8Mx
iiAFgpYSfj9MoBcCndtNCT9iyKFd+N/oOX68LQRbb9FUGfaQDayb76+pi7ZATPLD/5b2TU6+2pTp
H+gfjRu552nNXJ05KlvPF+wBIiguNICAGY5wmCcjA0IefFnXQzDqm2ZXbVTs0x2p1JghbZQF3dll
fcbjZUb7B2hcDD3DoCfu9syo2PO4bx82smm3kyOGfn61Rw02NFtE2ZRM88FBmUtx+YOywZem/eOl
RTUXGpKZzX/j2nA6r7rDK8omL/iGP09eiZB5iPNOd+uD3YzWEe+2rJsMedXTmy0Foh0IebES5sUJ
PJkum/cIyqRQYGwYvPyxraz21VpFshsqR15yDLOxdpgzJL10uLZgDjKohb+TSFtj3rvDXg/NuNqV
+LDfeH66u3nbKAcw50D7gYi5ve9uEVMORxzTCGRij9LUc5G9ef9dvqfl5jVRT49mNDjw5uFCgq8i
VB5YKvBs/5H0bX4Swvxj3e/wNB7A6uH1UM2+yATGSomtpt3wz7icKCzPI6DLtiJeObWMPQzFn1wd
fU9QospnDDETa3/A9syCYSUMomzRVd4ZPz9aGtEcHlPDHPZxINZT8l6Cq3zc9u0rQ6ugi2MWf9+/
NPs51EbHnBFWg7r7w+ZCAtOoe/CpPvi7cYE/5dt9fK+Ug0n5dXXoooSd6Pf49l1kW0TDJVMcvFaY
DV2C1xXN5eMzFrhwaumVgF3EKneuWvtXyX+Ipnx32vu6uEV57X0ztvX/R9iZNbetddv1r6TyHFbQ
N6kkD2jZUyRFStQLSg0FgA06ouWvz4DuTV2JVomfz+dj+9gmhG6vvdacYw7mrbyshRfICSZu7MGi
PI3DYslKdTgOtYGnnv3rddiYC/G4TtKHBnFosjCMhcjY5TwJ2evRUG+WdKOOvLoq75QME5ofTogL
HBHaW/nGloY9GMPwmu5//nIeKkdHoiRQRhSpDA/qJ9o0g9QFFmHS86QuYHeHKilzqbCvgh29pc8A
lOVZOO2eoWWdKSuonAD+QTp6Pj1BAh4G0+tKWiPAz3TOG9pcdsrJRF5dDkArzFf5hf+kkEfYOOED
Rg8Js8KnNM3m4vbyUI2C5xOLGBqLtF9mKE3spO0rCJ5N3r0N37/gUOYFlQYUy3YaOYJM6ohtoA1m
XMHCi1rmdXAdsY7V29wYKpy9VfVcMxnv6wCD9v/ZoTCoFqXfLIRp9sofomzrps3iNM7Xg9Su1hih
VcVCHiY8JUuTt/2qdfltsitNilmNYpHUela0jpsNNnhg5fRTExwWVGNOMKDcMTU63tZxFzyDPRz4
2kKdJREDd2r3yK2erwFlskshNVj2Zov0sZqywxF4TsDGG/0PWD0TSo7UiwCbIWt0D8yRR6wyyE5K
w2bpLDvXWGvr6p26ZZ2dHYn6LrCC93bg6tSkQIuQXK2SFSFYBtzMetZM+6UEDMnRLlDUQWlaK09q
v4O0VR5YmC2rNkcHZ6VT7TmsbR222AN1G4VCbPrUoVy1AzCzz+ODAgWJTl9tX2fFuH0Vr3Y5B0TI
0pI0zqFxjBIkY0JPgqb7lj+TR07NET4PXmhbPIa7bpqC8T455WcOVszVuU1gFRg2AqBwd33NVjrP
MNv5i3dkxto4LFhF4Er6Kw17JXbM1g0r2HXutaPyTU+w1t2DMFLyGc9H8UlNp7zT6Dd6184BGK1h
FbMe2jerD66+OzJuzuBVelXtsWz0M+ijQ0CYKi/b01Nn+mk1DqT+guYP6icCU5PGF2AYg6rdPRVb
1kUJ7braTwJOiZuw7//giimTYKWJNvRkWg1L+VUOoZb0p6lthqdmSI17Wmardl9gDZfs6mir2/wR
9U7K6+XomEcnAIOFUx0P3sf5sdgaw4qNfj2jwSnhO6I9mry3u8O+VJ0QYag5VE0bLsh5SilSoaVS
rQS86kO5injjbzjsFk3HnKr/+MhG2EtetUmxyWigsIozdNkdmJ9VT7zM/rbzqL8492RdJAGKYA8M
JrcJdWmRYOipsaTlLu8dxsaVfaR+M15OPrVP5ItMKi9oI1rUhNlz7aWfORUBelyX5jFNWIYJ9Hi7
BwnlETKZQV9OmEVv6EftukqnKVJ75sApICIEA1IAFqXcB8wWhjL3MgXZ/OPvr0jqDWE39j8SN0k+
5hsQdf3GNJPW2fmSx7KwMdkulU+Deb6BXOIw0LxYo7gesS2G9B942iSnNxUOr/SOU08d3TmMX1ys
Pw6j/+/vr6s4CS//57+L/+OQ5eeKQBdhQ/Vo0Th5I7HVvoxbqMd0bG3wJRfMFddkGOJyb3xFG/my
201QhPYTT5UElLv5H79e629n5sbVlMhRXZsZh1R6iy4kBDC5OhJMrmBiU16X8h12vvzrKSDPRzGJ
K5ZU4cYY10ZhXFwukkCocutUPt0HmEmila8SsKbkubBVGA6e8k0LawvzY04DKoa3vBUgTxBgILIx
oTM2aTelgTHek6QNRID8qQsm+p1ojt+cVmRscoyKKXHfGDeHeijC8igVxpUIU9WaAaVdLKrZeYlt
e7Wy3n03fMisfDQflzY8Bm0Fyefv20X+xVanKKSgGUTFG5L65cv+frskaVcPtPa6eX5ZpPbbghob
EoxuvfGz1np/oAeJpxCWnP9Evwp+Jlni4YLSdESG7J1j6Z+Qmyfo+7F8naxvx6If6/Kgyt11g7tq
LYxbz7RyfLMtSmRjxGTTfzehBqsu7TP3HUEqXFubDBILVaDhgme3gD2baPlRn1l3Du2XW/jHod24
QfO0Frrz4XrdbEmJ5lmGivMGUS/1Lcah/pPlwrCALEYlb4+v0OMb647VWfnlpv5xBDd3ylkMzUGq
cHLEtbjAG+XpCyzGgA9X74p12pozZaFY7++9QbuHZKItds/DyB6B2wQDOEctNOuxZTWt3cha0zea
5uQ63jnKLyfxX5fwxpBt6IV4yU1uJ4fNg/V2AW98QHbDwm75PdQZowKsdJQYoxCxxd8X6TeGwI9T
1N/r3+6f6FyqYRJzirZA2HDtgYWLe9HNBFUQqGPfHQPDO3qFXyA3pr3ANw2Cz8C547f+9Syo/E9W
ZYE1TrwhCZzPZqolrdptJl5/m/DW6YnRQxNs7RRdMJgQuEPoBwEl3TkFv92n3z751lRdqcZ/fnKB
ituZvSWeyAQEpKLv78g+qJCjfS4/7n2s0r/Bby87WRCiKuIaxYp/s+iE50upHAylgwMl+Co3pgle
hNmM+IQ4FwMlpr5HyKyh3UecpvYe0qKNrGAvrvyHKa2nFvZuxj2K4NkSYu+8KPzspfY3nw2MA/Zd
96KzROO39973I75Zk4L0mjZ1IXebaPrV8slfTYRHOsOglva3xkyW6dI41DAdoo1GdWWaC3aP0MLK
YpSpKyawpGzxY2FMHhDapOZTfS5hDrkpk3M6p07C3PEw6sb8aT931YUjL0hWodEIvf09mKGE7nV+
3Kcnr6ZvTsSoW4/qxWFxAkwbD5MFO/wdcxL7S0G5uKC/MM/gPlGXoxDwDHRU6oS1Tdud94zstNGh
76dFTzR+j+jAZxeHgp+5Pq6Pl6pvx2Yohafmsgabnh1H5etlJASWSO/J76YydfBz/BA+Soun9pNd
kRzZ8pgL4mY+7eb0o6WDpwxPS3FGhf7E3GfI0Gh4AQTx3DHwEtb6zFwq7KxXcm5LMR7c3KsW1021
Ro/V2mcv1PwYWj46AZ9aJIfbhHEfdB6DeUuis/ha2AWPInyZO8+E/kthpqhEyIHSEHXDEG8Ks7BM
Na3rhG6DXL1uGbFYGVg9FOVrY5PSCiSNBouuNjwj2+cKM+uEIfhSejj+Zyl6y2aJ8lzHjEEghoPo
BAoV26Px2cfL1w9rSosNs7E7rFPEsVjLmR3COWIYOZYWgxdlUXnB8DqPbfqXgTmDKUv/sXuXl3BU
i8+yo5PlJluzs5V36ZkdlBc6f78URPH3x/O/zsDN45kbBNmIR252dgfTkjuTjOF5uwqniLbGRyJM
0GhYcB8Zoh58k40JjrRdtDissYcx2Ek3oJQtPAUuQr8lvacJVqV02PnhU+kRsscY34ob58QQ21ox
MPm89A4PRv/Kh7KL98FDjs/tNDIX4ZzeVfyKqhlsHEYwXC+MmE2reB8k/bnXXmj2hGSJtJ4Hl0ta
XEKXXRztOyOixvf6NjqQVcJX2aTT8ccHRfYAE45+MsTzZA+WpPOdXvtsd0yMwwOW1N4XCI4J7i/4
Y+w6MLrTMdJfFOj9noktg3AHtyT1i9y/b8P/Ot0375aTdDIO5VXsKOoERiXNGO2UC8oUvS+iE9oF
awrMcU9h380/TyhX71xvtUdn/HMABtFlsmCK7K76A/y2EJqxNLiSk9VBSggyW1mq6+saNlbf1T7w
nY+nEwWVgpNcRHC/RJOE35zK/73r7Gasr+PX/JN2orqQF1dv8VB53TtnHIWIAMkLiZ1/8XRXdeEU
0v2vmbpAEHLOjLbewxE83eHRfmeQNaqe8+domzsGs/vAwTxPVRJPJLd9VPs5PrJBYiWGKSD4kgQM
9AXJCCNDEvAiNhyGnuvwcbAUGdhDo0MvolLOvJXTqxcsj/OD5NDd1Bfh63EbvFw+sdm6fePk0ncB
0mnIzvzETIa+tLYoP82XCG5IsqLbkj7knsRs98LuC9144gL5Eq1N4KqEJQ28y5DkVxOXiHxnY/Zr
Aad+uyg31Yl4iKQskLkoJQLZF3OYsUF3hKWObkdf64vgRUI3/wJeiDsffc0SqabqCiPNUUCLu+pS
nuXvGnVU2IsW/GxYjs2ZOdNnV1ugkKFFOAzf7ieA/nYraYTpCpKpCaYg9RCSb7eS0aS5Gh+vHfDw
0juAQWSa780oJx70WWv3RfgrXMZ7UW+/PkLfP/bmnR0XXXRqTnys5NN1zW3Bnj2GQJjU2cOUWGyC
WN3CXtvLO69K87c35ffPvXlTaspFloOIz90+z3Qvt3pwXDHt7HDb2c8voIWsBXHCbuD0wRz2G7/S
IJ0vR/xA4eUEqAK+Tl9wARdf7d/752S1YkJxWLTDIxeS+oIHBIoTBAj0hig/LlhakYM9xo+CR2MO
3WlhwzBjROCChvVhJE70UR/jwvSnmeDUYsm0G0SQff7E5GNJI+Peikko8T8vEAlcEOUcrCBBM2+3
pV1pBHXdxWx8F/FrtcUzy84mc/LMM3GBHEHrv8xa6P4J6Sb9Bi1A49KHwgzsVewTmhB4FvNo2aYB
+ppZruXhdvCz0i7XEEr3xxdEvNbD6Ym8AKjnXrLoEy4Q/zmQNfYZoTKWO6WW4E+OxwyZnE9e359L
UJUuEydIZeU2s17bOUhde7muN2sg0+Fi3b9JZbgpMck9qrUkwT2bgQYVBGvdg0kPLd5CZt827iuQ
wVP0y8qeBsh48NgwrDs6GJzO6wSiQDT7+4X879mUBUFRTIENgS4TNvzzGYoHedYGDcw4phoptlNH
xfADz2XZOfm9Ddi/20Q+SzNMVRfJidO/SoFvz+tZKEtFyEC3RNBlF9IrN6lg2o/Vi/rkuxjtDKd5
PO+AqTyMX23ODmqy0cffX678b8HFMeiSzB1E7Ktg3Dy8Qtaal7gBKWi8yHi+k2Ybo7ROxwfVV1M0
2idrNZDg11vnZMH8T2smyCKqaT1P1/HVSbWlnjua4JrRVCxtgTqAHjXNzZDx3L0XjSj+u1j3B6sa
kilKbBPUm71aoQyO1yAPCJW0yneYHc/MobB89qlPj7Rhzns+OLeK1FmlvucRuE5KKtJpsjOAe/jY
3YHqw6p6HPUMLdBoBoJ2IPDTxttdpvYcO5kFqfSVZLhhZAEpbVfv8DN78GXGfyDS+uPjeZKNCJaB
geVsP5yeAjZOQvoJl9F8k3vDIbxKImQ4rrP1jKlrCIt0LR7JdQdl+/elU/pF6Gfl8ONsaDdQLiWM
BlqVcTY6XOLB7HnWndnLiaRPM0e2jldegMaWycqb/IZ8ebfC2jB6PxPj1PcVxuq2ejx0juYBvGY3
Vz3wyqJ2G47XofN5r130yxrRH6spQT801X+pZldZrq/d0eyv3HM8J91t2G1G+8dplts7e7xZYx75
+Lh3b/+7weZDTY0+A98ZmtafwG/PV1aXRyUyWpG+NXA8sifeuEnqCcIfvMucDt5dpOH0rQ5efZKz
5uWlO5VVqnBBC+/vqyXr/yLAKPJEwtoJhiThV785mlgoE/1QZtJm2+ehon2cjehKVSsPF1JuZ4sX
blgy3zrfmXkLD/fAQn/vfaI9z/jlsiJST+nQPFIisx7BvLV7XELtXN+N5fPiMR7TPPIu1lv1OrBe
mORauI8fcT0QP8bd0L2+GD5cGAZ+H4N28qJlE8/EP2CfqiFbfxofeR+RUa8VJg+zGjvJaNT72PHa
M0WcPPbLQNBYo07BWszrX3/DdbY+umByhYtVP8AApX3Q50PFvKlpaPM+q/izB+LQB3T1gSTY4hMZ
mI/q09cGxeP+fINqymXIXP+JmSIxH7W1u5g+oz+z964yTrRzFg9313md50qMBTb9HpTp2xXvDJct
fiBxocckC96cqKzTPCCdZjrXKJQtZvTtxZL4ekbR1Zpv6pe5+8QcCZLtNOE3buzkhXC7y8P4+EhW
ABD7nmwLwxaK+4ZoOH8uMhUcz7G/uHOCy5IXe7ipV/HudRh6n+uaFMLZOixtDkmN7QvcHHsI17P1
Zks46e0+87HdlGyaeyj80DHsoW2Pg2fbXlbk7RAGiNzWniQk7hX+uFrMm+lYdje8dz6rp9BZnz1g
KCyE1rx1rWk8emBB4BSgg+IEbJoRSPyepKy8CROy90JsVsywUcfx2qGZYTevz1sEMEjfffC4mKQ/
sPZu4WF/Sk/937BmuFSvaO8N79zmvz1zEjv4fvVURfZVP5+5PBuYktA04sZk9GNBOSVni7ko6UHI
MkfcTDMajPRhIQbXOQ0JXj1gwoG+29fd3WHGvxWiLCiypgmarCs6hMyfB1OLp0ucGapAMG+vqE8W
TbPEuCB8IBW2szFxe1Dtx1UJMKR/6u+cCrlfO29f0LTY6LHJiqEq2k0tcbkO4kaKdGFzmkJPaaLZ
I0uWYPPoHlfplZhun6zBunSP8x6kME41hO2JV+yEV3Kicn9kemG0jLoJGRW0qeASDA3DTbwGD2Cx
znbR7jqqNgV3XsQurMfrXMGWf8BewhkwYZZCRJmnD8vYPWCfGrVEb9jtW8w1IKwb51ZueQPixnxg
FUzocP9scMkGjIYhd3/UHweHv6dgIwzkgzwDbFEj07SDx9iN92cQV6BpL7PYfdNRdoOpDMf0jj3x
BGQNA/MQJXDQ2Bm9h3Fux+7A1RSn2xOn7exBMJHrIc4KP6JOdJ9CH/f1EneaW8tDZNeKJb+1b7ri
q9h7h+bM4NHaIQGmymzw+b3Y7vmR10P3gTNf80xsPe2WoDSiFh80mfdCRQWCMuwju7rBMES0zmQR
tRygudMcKBJxhFRUsnuB/MOuU/CqaTUyJgRFWwdgPrRcrGRVETfN0BUEoW4/Cd4Bq3zfEFeGy9o3
P7vRZXKwSKMXvMujPzbew2cUqJ19GvKwj5NZBWjlso1XJKL6jKUI0KDd99K9QY7gUvURxH42U97S
3aVPybA+P4tNcLSjJWPlMcSexuK3SROSV4akzlZDaYZ5HQcy91DmVrR+WLeoThcGw55F4srjTfd4
Xkhv4mbwUMwS7FmEUzBDjCx4edcdduLCMZbiOxVaxXOgTSkl0ylCzwFS2kUviONL/5I3IUtT9wD4
KQdKRt68KUBSbcBdH6zTDAcu9mw0cuULyRbakMhydjSGGzSLfFjq7nX99wNEgvtvD5BKjDLUWF1n
+fz5/BrHguftCmiYlyUvtu1Hj6ycUdHh5JlMXmY8TosFnkHMUvZiMZs4ib9cTnizOTMCEeiCLR4j
j3QjVlsBwDiqBX8hMrZjUWS/qPWug/6d1CNf+zi1Uc4zA0NmtiLv0T3bq8EcCMzjw8PJeojpggNj
sZ5Ya/rIovnrmqbocL0B4T/mip7RgwmsDNVTMstsYQh2jhQeUrSpteb9wGmzXk62/VZnON/tDvwS
mSAbwaJrfrI/WB5w0Fr3Zhu/bTAY1zMqVKm6AO/+PH+dlh8SRamFTfga7VTrsBksjstsWH/ITy0y
uxYDTLCrR8GHgNl+btL2nKe6payQMpSvSk7jOHj9+5r+9kb+fkT9duRbSWZItaDmJ7i72HHw8tKM
RedIot+dd+9vu7jvH3Nz4+jNqbnGFz5GJzkP1Zm4am2+vNPmXhEu9kvI7Tte5+402Xz3SO+b9U5o
g8GxY+3ZGEuQhiW1zQYa0Aobg+4PaCKg+12hnQ6tv8+j9MvaAmFVNWUZ8rNgGP2j8+1ERudUOaTh
sdmwgZYXKHy4pfuwUXQgQ7blJBZOd/1td52tSfvd/v3p6i9f9Y9Pv1lYi0FZh2flQOjBJwgEHZQl
hJKvYLm+WbyAat5S3OZL8tlCy9I+2JMIxHLZwPhSxmpzf67RFAZNso3mT4S2+emIhAB2ARa6BnIJ
eohgY23P1MN/H7ko/PJM/Dj0myZZbbaX1JQ49InozZ6JAhF3H5iMF4s+fDCiV6Q87CHDU8DSQdrO
CCJwWu/Zk+merMI9+YrEXal95K472gfM1lcEzbHuPVJC0yeRRv70+KhZtNtmru+SwLH+TPzO2tAC
HQ6TPenVhxlbQuWJkIeGkN+eT9ujKip7ybpjkbZGgTq314evlJ2PuyWR8HPDz1xFUug50NqQNVNV
ldsCTeykLD0Uxmn6lX2C3oT5E8N7zUfNyIiLn1my1Sy3z29kvfNFqxOxH7b16XZnsKr9zJqVkfuc
0TUDuOWK60y50dJKJo8dLK/nutiQrz6WTFQR5H268x3vOsNDmj3MeGkSQNfTGCzOSs4vfqJYxnyJ
cYFvdO4mKfoAAlucjT6GQmJvQntd3bkNlJv589dpEGHxG6rE06tqt7VZWgaGUOQ6AAiJfBNHjhyA
gynhlJWNt7DZ5xdLB5B1dPFIUrlWr+pbgRT6CVwjtRN+ITzb8dEhIxnnkZBM8W02mMChewQgjIbn
wXDQOaXqX5JVouOP1PHhHCcoL0VUD+Btjq4AKQCpyp6EWWwOiKxPHwJ8SQZNOxOaIplEhE6IlkRq
FhwfigvTPwS4cmz2f1rO29s6oVLW6lnELGeMCBRKVgmFkBoGuQ7aGBhRxSg/+0brSpqTSXD8yNfz
OoyOqByXGjQJHMG5XWByIXldt6AFFLKdkhiADkp0J+EK6vhLvq0dZqta7UQErHEcIIpIe0WVwGYE
ZXzOweEFthIRGaNFCVkpVvQkgBYFIdEbyemgZQ/pBi+rhMTe1g0yGG1+N5Y8+iR4uDfy1FzzQ7pt
XAR0q82s+QTVOsk/5feUp3LXcpPtlUd52H0qn/EqfkVYxhljh8oPcDulR6Z7nB4nib0z52ZMWhAy
E2KkYegqjnp1hP3greGYXgadpVU2M4dudy2sHHhNZ5EuE7DvZxgqWmgbpcqVZDcWe5NlAU6RQfjZ
7VBxnFylcPmeIVyk+WVmhRiQjnaAgMNwsrOX0mO94PN1BMBvrTUgTBlMKoa41Mab3hl7tJGDT5Ud
CKzN1+Y5QvAO4xpBrq8xWaPUNu1kK0Z2+jHA0sWeFQRS98gRsjWmpr3uGZQwsJOZan4gsYwRV5p+
oyKVtC8BnloLE9Dh9dzjF7OLxRYxBX2GpTxwLgfvUvh17cLX4kN1zW5QNnIXBraksxVkgsHAJTNd
A1hjhYS4l40eePzBKnBC0ZsWvqD6CMqRXXdviFJZ3Gpwc0OJnCT4XR+wJdXWj2ks95Zm9Pf4OBpC
XCMbsCNmG2J1gE/B58bCA+cpsGSy/CIb3wxaWzILOfcSE/ezg/a3/8i42HKg0HDR8coWQAc8NJyl
C20sEgogYO2pYJkOyZg7K8cEoZAMu9Theb68FS8iVDQqjMXRoxug7yBGb5Q3kyyw5g11ZQ6JoLRR
GOOWJnkOdW2YepzM2INh0dtxZFs52DpKxbXyzO/Rawexb6IwJBRcIXZOM4O9VIk2T7bz3n7iRGAV
j6BqnSPzeFyT3TQ8erripAP7DBsbisvROeFTrQGx+RTLl26kefJn/FjQoxEJSLH5UlJOF5saIIJY
StCpf1xxNeKhzexB4cLjVvU7PUTxZ4X99RqUdENmx8523WTg/rOMGJzOWnoahDphxyKC3Is3CEFp
FPLjcXVGda+VDBnzZWhoYzGR52KaTYLz8r//t//5f//3e/u/wn368B+10n9LqvNDGidlr2v87RgM
URENURUElcbuz2OQk7i9tlGqTQPU7lVi2gcAbqkxFeTYVy/vh/NcP24PSAFM8DHmADWtPv77EORf
D0FjpyGKAu05/aZQJsomoJo5SX0Tu+l0OxOg5RGzdZE3sr6pkXE0527TkXmYBWyqDvMclfU5Kz0J
7y9+y+DiD8g7kKLOjUE1RROTN0Z51omX3GEDM1XU1cc+gkAYVeq+avyBBPuRykEJ7b+/FLUvbf+r
IP26oqztjADRU8oq+Sg/z6aiXS9RonanaeHUnsLguKQu67+Z7IdgsFlvtQPEkrB7LEO0GY/EyYv4
mJHT2KetsQgWNIjt0r3arcsQyEaFxXods2qTe053srIMgpMMF2e1c686uVE4/v+Dl3VJFzSdUJOb
Bn+lnw7GsZTAmA8ww1bN/NTJgOhCVwjpK2qVczAWJmz3nLFW7Qkhq0NsSbovYWSqL9ML743+Z/VQ
zthxCwf/lEt2KzwrGIIvxizgDwR9PwErUlUuhaK/p/bmqRm16XH194VQfr8Q/URfUHoxy02hGcRd
WqjJ8TwtBih4oMnFWC0zX0JAHdHoCEhyOhGkKUfN9ohvVaz9S4TMXXi5NNqI5j4IhmsfCyhir8kW
eqs7l27TNljGBruAPpYya2jQHKflladGAdRwFNYKKREteYknXtsG3diqA9wRnRyBd16bIXMumP0b
xqOWaXcqKmSwv914iqCapsCDLN5+vfIpLrila2GqzMJt+ikuCq/eaa4wH0yIUGbP3kdaM0elwOzs
qwe8bJpNez6MMSNWEJhO7XWgfPzABkVMSYh7EjsKRBmEILZEsGxE8dDndlcu/EqvT2NEHzGGtQx/
grBXZCRYCQlWrDAwW0re/5R/wIYnnrDhXxFeUCAnNLLY8l/7QYkKdJvvwV7C471aFX8RXpPAirFa
gKigh6Bg7bWiN8QskcZ6Z0VbjGwno/+LaIU3dMNDmzUeJEbM918fW1KasMDqPbQt+2L38LdcqAZY
qgTrYPDxNr8C4kLknwh7c09UUzAAgL8zrMjocT85gX5G/xH8wdP7iVY3ZLXIopbg7/6Pz+eL5K9s
34R1DaRCskjWuL6EMO6FfrmulT73EJs0EvorhkqNjNEjcTrIaPhr9jH/JvsaIziCfNpISBWkr8DU
VfB2fDbY+tBDj0iIxVEPUYIlCbcKjqbmQyTbmXOLeRFMBV8/hzuwMnKd4UdhYz5aGQUbzhbOK34d
uttEHwHAoLECxRsJOYsqOGOxHvK9oVsaF1q38CZzzP9xtPb5neMqvjpuwRProYa7tlo0b9ms3l63
yhsfiYnomtpC5gjsEd55MnozhsFds6uYwRtzUhnm0kpY3dOAi7/snmS9n98oTNoR7NwsFOUxwwR2
MAFAJ49cDP1yxRKJUGesDx4Oh/ERT0zHF9kd8jvP19ds8+a9TroHck3ywyQ2Lf0S9m3DfznHx0Aq
5cM0TbbXGMZTB4yxBfZKhSTlqhdfucdZlIp9POjssnkuKI0zsN56MLo212Fs4LoyUGr3V6OcFRjA
WNyrGi9YgeBY66MoVOCw+8Eh9y64Equ6mKCMS2hJcpNrlNVBojqaQp43D9e1QHqDM+0Q+IMGsaow
Pp1a7D2bhDsvQQOQ6vnsQrqMqQGmNPr7oiE39OUkAsWT9rLxqceaI8rgRDo/r7Q747affaavhYSz
paMiZMJOE+BWGzJIrmliiJC1xXEpSL6ozvhaqgFEVzRM+Z0y6me76T8/jQkjeTAsXLJ582mHMAna
GBfhNM9ArrkXcabS8j7OomxfxmMzvFOufKkgb+4FipV+C2/ouknv6ee9kBa1ETXmJX3cVi64ZqLg
pdeGxgSTeSda1S/xDgjLnRtQ/uXW1ziVJsUib3hDubn1xbNUSHXHOtknd0EBzDy1m9Zv6hNMDLZg
CdEWCt5AItMhCY1Wxsdgj1MDVsHFw90k4O8ljadS7QEs1IF1ZttbwMKQhlEw/Hvl/eUhpeGJrkIU
Mc8wg7qpIoKTpEcHVcjnQJ9FiU2eWb1e9X1m7szzXqmOE808+or0IOX+35/8732gypIpKH0laWAS
ubkuclFcz0lwSh6rsUB7pJjE9u5I5fT3p/xy+fuPkbkK9HZ17R8Ft1LFla6d5JnC7i9kHhsLY/EK
puAhxu1bmWytm22B8V+7uNcS76dOdYRF3jCV4ZWi9e/Dkf69MVRMVApFG3eioWg3zcCui1XlJIXX
ZZsPzZBt2IN6QG39aFIqq/5hEbKWHewuhDcyD0d59HCVdlo1jt9lrPfMhuM7nqJfSmAOSKcr2s/Z
6e7cvCrjNNGqUxVLMyV5kGO8eKJlSm5ZPx+zh3gwZUpWiu9KCCdC36fFvKMNotG2CeTUT2RIiCxF
mlCs8wxcfGA8Hg/kYYCy19VoVqtM0CsKCnkwUsAcRtVHbKzi03HaFvXwfGW0d84nWg7WAzyOQPUq
gsO8vBg5m6ddfZgYLR3hlPUeCW2dgiWBg5/Hbyab5Ui3O5Uka/WeyPXrvvv5vuCE9I4hNgR8E2/u
y+Skq1mnCd3yeIB3gJCXPLZ5y6Va6lfv8IGwXZucJd8k2ccP0NoKrpI/TyXsVqErm/NzCCt6KION
Cu3SR1He2vqIQCP54e87Sfv3ra2SjUndr0s0J4kz/PleOwjyMeyiSzMTmPW16LGTw7oSwlFwtQ+y
0wqIGmg0xW6HP18MNIvhVam5QQHXBTypCIK0jt00urqy8JmKFG5nlOMgojEDpxpB06cK+2I+VZtu
qmsfnRrCIOjcpkTdfplrQTUVBljequkFufKhdQfy7lSTJWVQ0XXKRw4HFwdtjYu5ejtf5GERFTDz
hhl+kfY0q8+lrye0MLV9ZaYvcSRg/G2YcvfChvmxQydwcEQKsPjinwKJK1/bh4vkNOfnKLrToP9l
Q8uZlBChMIPv39k3L+skbiqhruXLLOeaFeLpvRMq61S6HfvXcFCsr1BcdAGsx/U8xK70FEVoBclP
iuvZiQylkNwSDbhBnI2Qo3u8L0nlYYqBQ4DTrqmzCnAV7ONprALrFrtlYw5PVLGnFET6XQPqr28Y
U9cZ5KPkkYwvCeS32gc7l1rn0UFZ5uIsQqxP1s3AVuphw+sE6aI8OjJFo+/S0OmzYeeEMD0PnlTP
810q2cZ5xLb+71v1l9VQlU0iNxVB1lTu15tbVVbPeiNEujQzuOV0+jVCgw2Z5s572jy2aG6MK7oL
eRtSyCaHxyYCQietUxBRJsPgMrSyLiWwo6OBJ8zl1Gu+3gvPmfnamq1luDlDeH7z5WLH5mMLdv3v
41d/eWkTGIfrkqxJVqzbcjKRyyS/HjuIneDxdG2fEY4Qx/R4MQdE2N91iY5+0bDfONN9ksF91dHx
uWWMQR/XNDci/72ToeGXPHw65fu5HsnKXglKT9Y/zGYf8yIxaCTL7GDUqnbqnBJQYkuiHdkKn0dm
fh2qyWeSJt4llypEg3v13NqDkzRTW6vR4TPqYTBU03YZRESnG+n83DBOaxaK9F5LRPFcr35yt7T6
5bzo6EUExTA03eRN9PMVVBCmWoTawJi3CvjtmjbQadySFXEF7qNfd0GF1vFIrvSZEbpxZyUV+5bA
z/e0rhs68kalf0//M0wUjyc9DKWG2QzVEs700q146qBKt34aPDMsVcGV4fHsXjNpEcBhOt4pZPV/
38B8vMYtofZ3h/bV1Pj2pIl5Jly7QoFQGrqGbhe9Bcfpe159QjscXfCXR2+g+8F1ZJBhvivb9Un7
YCLB7XsgUsBwiI7wG6I1oQODkHVKmW0DNnEnpx0AxQ/YqEQ+I/2AowMkn5FKN6W9JpteksEL4DmA
a+aVmtecvDPk+WwINkx4V09+TFrfaai9U0KGnWdm2yZyB/XmXEPMwopzmalbsX+rejBM89Lm9OAO
lhP/Uvu5Pkt3BVYIGTvj3w+SKPRP+s1FMyT2ABQbpqjhXvp5x0jqtaqakwD0AxMGihk6GeqidNB+
0O8gsoBWBtlFdC8SB+SOFVt4ZH2EqozNTuSLAZmwI/uMCi+3cUN8/Z8xEN8At7gLOhF278B7Vyw2
23YBA1EbjQLHX+nu+8PT0xORlw+GtUNl8IqSE4EYBFzkI6ex0Ss7EZBhoeiFBiDWMHQl+9BpJkTY
2q+vJDSjX0V98vH3Kfm3CtYNTcHEJSG9VP/Ze8WVGRiXo3GexoIvCDMybrRB3/MshNGR4Adp8/fH
fb1qf14Ag3anrP8/zs5ruXHt2qJfhCrk8EoCYCZFSVRLekEpIueMr/dA+z50U11S+dplH5/TspB2
WHuuGZBFSzL98KvqxqrMoEmLihjVyrA9/GEF+gYKvtrqQ+vhWW0R+26g99VxRk2sZWW4g/VkGp2b
hPcKjiMy5jZm6UzdfYGrV5VPTpVRcLTPcib8sG38xgeu71WVkF1yLqHpeL0vi1PXyNXkSTdkzyiT
G+LJmO9HbNT2+i9ORd+/GYbgl7EJmg1gIRPey5FEvDoJKboiyFExJHsvQ6VYPVZaeB5xYPLrU1ee
G2EVWyEeHw8iD8zemnXA/Dj5j1Q5BWYdco5vDl6EAFJWz6xlNzKnQ+AdfF97T3oa2wFNxCx3FO8+
yJXbUlM2QiA6JluyytY4Stuuwvq8/kzrZ4V8VJIfEjhE/VS6nPmXIrmTmi7j1ESQDbia/1pg9ley
nSgY8Yj5rSTkG0l57sSO5ZbG3HCZuphpfJZj0ynUD5+TdjOtA6gXobdPUnlt6b4bjYQXibC1GvZe
WC5F9BpZF6GsblpaMyZxBYl1KBvkEJm2zUHqq8BpDGId9YfGqvZ9QPbiNB7KAasccXJCaw7W3aaJ
4HQ0QnuchKISZ80U/x4dJjq154CnqklvtGo+svTTxFnMj8bZQysszpX0ohl2Vl0SGR+g53zTwo3T
QAbSlSRfPP1imptcOHAF02dTo5Wm9CyQ1NiRvzHAgX05XGqsgjloZhEGSy0DS5WVbYkHW0+8lg7q
NlHrdstBlhdTdygaZc5vasE9kvhc0TPUMmWlaPctH7WiNyiZol31dCci0B7queLcZoTnxMNtY1aL
kI5arnwUeFGJFXbPKfapnSpgiaM7Y+jgdpSbw0epYHEyFm4wJbZmRCsp+0zLrT7RPA8HTOMzYJBx
4cU/6DP0ryNa4YypmRJIMzLR+c//2KDEIBDUujaIncHNS+fLmPVK91cG/cYfJs9cIl9NVYUTsc7V
YNmI18weQ8ozte707L4Gb/ZWwfIDTP0NPu8Ps/S/k/7qSuy2omXwSAT86nNN8sczTfkQJp3QToey
uGnJlEoW5bSw4PmRiIoI3zyVD9auxW/NTfxVnu2gEZbOsJeqlb+Ti/cufxKUT3Jn6Sdh3FVy5DhE
BuN9XVkvIsmv1RK2V9lvGnWVXrAShRCl+McgdQmfHYcXBcFvtI04SJFhkT/ln2a6hhDgIyAgUse7
FKSXljMrYoRH6L0PxskMNnmyyZ7kDxPPdHb+4CaYHkplByiUa79YWln0ce/oqxuptiusrTbps1kd
KRJYKbzhKc7vU+VGUjEdtodt324wyMpbh0QjtkyAZvJLorso/+j4jWePfGEUv/qNbB3bl1izg/wD
16AxeiBNzCNKZuzvhOp21Pc1jku4r+Y2y318AQnj3Ir5I6AoDAGnhD7d2qFwwFuvZsIlO1E4RaZd
e27kb3m2DgesQ8gqRqsJkHrZyDRUtmrhyK+D+DyJp9kUqnjp+rMZnfPQpQiFIUnfb+ZDPOaZg1mM
DtBO3kZ71jFdIwwQGiwZdng05+eRRgdJGeGyFy5+fa9yG0YF61alwePgoccxsz9BfScTgh8OSaY5
WqA6I7ypwLpRA1aat7G8N5KVka+x74cTkV4k8RmTIJ3NbFWqhyDbD+Y+Nw4SRvnQzibSNneYEFrC
Ow3yTtkFmT3Aaelc+vTDW0RDY5N6tnSqcWqiFz+bTFXhu/UTIvePuQTVCLGzOHuX4CX09wgXEWJU
+iBl9zCTZ2FeipGLtmKjXY4/zKZ/gGPMIQV9hcKMUjnb/H2pwvMGPfWa/J6vuM3u4aD05Be9IiR3
xkc6OBpsYXnx+cNiMUNKf09hrgXCAldVZ3W6rkHyKRay3AyMfaXn68C6RN2SmTz1OlFIZ7nGG1G+
1+UHJVn1c9zZD6e5fxz3SVo3YXVxKgeHvtaWTJ6sYVoj1vtooyLgx3w/2gQ34QCF22423U0CW4tk
F9gTm5b3v0mw7d4ajkK9uFZI/VCcPnDLPSN1HW0B7zmihr9+eEVfV24LyRbwKMJaXtV1Y1r0QiMf
DSW7Z4dHkzUnkZgbOp125TBtF+MONb2r/3Cg+cdFGQIWmjFDJY9evNou2r4RBh/awqEGq1G1mV/4
gdF00Dz/8HRXun3qf7RGogQ4YVj6PPiuFnEazkGGwEfZYx5+a0GTK6Ag3cSJU57H3snriwjDt1xo
whIWU/LAP1C7E73CPACkFt/KZIflxqSudX9TzwyQ7jjHYWBeM9JXiqAnye2JKM0a4sGkntJ+jQ90
BOk03wfF1qK/UkOaUO7Speq/lyRHwGIx73PhXcYhXth0xZIPDxVGuUiXNjvor4p+jPNH9oDssUje
dI4sLFXZ4zi+a2j9E1SxpuPDb0QrQGcPCXNrw3lhoelnd670zsNyklwOxk++J/aPI4u0i41tFmyL
1m7Jc8aUM9/Q2OP/1ZC3hcm2utF6dOAYLuBtM5LrB1dMdlTCIQQ6n7iebcVs00FoUxeSAQS5wnNL
iJy4Xs5Wb8paz/7ndQmiBO0aQBwT0ad+rX70Rt0ooqGR9zoIg/pBex7vhUXub2kWldLNiAUkzbHv
h4osX68VFBMKiDnnax107rqEMYpRlrPW7GZzUDHiTOSqn0nlNBjDRpAxmm1FT5RMww0G2rK1EbB8
+60aGFfRaiQuJfuh0sFK5Yc7ujrC5nkvlrWn4euLw3sCFcrsyIvTbTndDSiIxwTAgwhJirmqit04
KzlaR0Ai3irnp8LI4yO+1+grovtJ3Nf1s2gGa61K7ZbSsc7e4NpjRwxi1A6AuSHZJTH1qPg5eWDk
WBh6JMeP8NkswovYrQLYXWZyX3gf2sAWWsv7YGqWRo1mhcBcpaG1+dzIWH9J0hH2NRjDPmtUB61q
nEurMf1MprvGGnAAvLMasNbT0OMe30mLAuall+404EylLTfJ3PzUPqy222cRZ2Loh+UZCAaHkJit
MWX/rgWSW8VkpwfxatS2qWQsap345XAZlhdOuXZcIymsNn05LqRS3DXhTinuJRFfxWL6NGBGDjjY
ZrTzAVcH7WNMPqOq3xjyXjGhx8H70Cp5I02E00UP7I8mpjPWdGytZVyFWMH2donrmxyoK4HfqUaQ
O73SGT3YFZHlcOiz04jOZmUL86tM15WCXYJ5GYZ9zwoiKsYy771lmd5GqmgH7XCuYF2myps3Vgs5
MzeitS10Jxa6dYfBpZiPp7jfVyKqueizQ3Nj0cGIQKMa7rYKtaXGMXCS2mO9FPU71lwnH/FykKBK
Cqgdhmfts1HOeOstQnQqnbEtEA/52dLH77PTrPVQknYtraoAEyEiZdu1Csom6tkyjJFnvcoNrAWo
efUlHO0JdqR8VxeMO7xTFaHdKNpjKt+VuJx4062qG0sFh+L2MYiPnkDOCc3pfuHdQJsdCSCoj4Ju
D/Br6FsTuUQyCbG1GaQ9TpJLK2vWTXEMeSqPaEPSkvytWm488zU3134LNTo4y5lkl79CDA2mtrFT
/QOl/dJjkUiFTfnUB8d0fO+7m5zOpl5nNwXfcmzwmQzgVJEzaal3RfmR4XeWdd0yk6GdYGYeFbba
nicDUEd5m2rF5UJ9TtowoXnwF9JhWCkjYYxUmvW+oCnUyJqbpli1xtUKL8NljO1HO92JgbCoMemX
i00wThCa/F+WQnwwXvsYx88Dd1K25ohCO7CcQKhx43QU4Zc53QnkQeCDHkE+afXXmrIy0agF9UNI
JmTIx7g0nfA+dlB5g9GVBbKLTZxIsd8aMSWEfFnsVZngZh8OJzSmSe8Pgeix0DNmFNcabwy12lt1
vYIe6Rg8j44ArdIjl96APY+sVETAYyDT1p9lfpFc7EXfdDjuBJzyM0whlfQ9n1wlWOe8Ec/aJCWz
ZFYe9dlOE9ulyWyOM3PllfXe1O76UXFU/VEJ8Pe3Nf0RQpaTFDD0qoVm1LbUv+rjXYULiV+5sjQ4
GaRdH85JX3c06wmTsowniYym6EmKnLL8VXEWGXzFDSRyH1r4HFB3ByxMtBhQ5KjL/W3VEj5C4l75
JnWv7XAnSNk2kgFJiV7I831r2omerCNsw7s5oVqu0W3dyMlbK6xasKaQyJAwelM7FvhDGxDY3BBz
53/q5inq9l0U2hmHC/g0EgRvtb3TQvh3NM/FgXUUA2o5ew5Z3dL6EMODyySYey0oTlEzr2I7V0ub
dtUpad4k7yHktqa6WnqSgc2x79TNVre2o4jZxYDTqKpdZKqJKWjXSXNOTUowcNps7kX0EnSJVWqZ
jtw8aqxRmuKYNeuRif5XxMYnUDFHfquSu6E8xgJZRSRARGm96fnuUvmhT+FNF/tOaZyNWltH/ns4
8/EgFaUBNlfynSRi50+KSdHZKfOlt+K9r50CL3OE6CjznZJlED2UDHQWNPjPU/FhwfZj3IV4Uurk
tBa6W0dPOTej9x/GQE56cbSUcecH47HG2bNac8Wu2Sgd+V6QkQq7hyAzkenk1ySCHQ10HEb3UFQ4
ElHNsOTNw96CWKV5WChzqkuoBtr0qMJpMZSDrKCo656jCY0AFUlennBYg/d+NsVgB2loBaq/6edg
OuWlQ1kqjIDSjHTVw4g+t9YtvbPRPAfUV+wTPrwIcdM1W7cRRzbU/SA8hHrCKrpojdCueQXpRHKl
JWzmPqKB15onmk43PVZzEdh08iqKxFufnxkxAE5lw7H8l8ioHJB9kmSZ2LW4HeXhJjXAEgJgZ13b
iuWvjo4oz6UotY1Shr4pcZxD9qqyXxu0umEMbExMbr+veqR/VT3gnrwRzCt1zPaoQf4AOcJSslJv
ooszVI5qgGE4EYTvcdUR4BVtfWjzxS4g7Gp8++HCX/B5yi2QYRH5Gwwd+ZoNkEpBqsWGMu0rLOz7
7hL0vO0cgckMRNKvLYU1aqA6mJ5jdlzPJR0AU+Hvb+I3Oeav8+F8EyanUqaJDnFjvsk/nj6Ok7HR
Ywl7LbycPdb35WQb3ooKuHFjqAdnaV8h+bWYB0fTc/wQR/GFxAqleasw2RHnbeAS12GnSVMGL+jq
Le36BZz/iukfkJER6053iybD1UtsvpKL//r9E/wmzXz3BDPU/McTKEYgl4pPeYe1u9SvdNBT8iPJ
g8k+MgLJzQ259bKwj9GOisvKpbYNbhjNVEBe6nifTDWT5gZNQ5LoN6GwztnLlFsFPLpfqqSFSw7V
WDrnGkH1T+EcQ1WLl5Qz/lmXXPIXCvQIR+uzmxaDdm6Ux16mjFxh1W7AsBgOtYD92RJJQPha/CTl
/goqXH2+q2OkISd1nUSleIOhiAo4VRymt2RjvMn+YyS8mAO5lHmEvmXKySqi9IMf/f3rhwz/jxpd
tRT6Kmi2mENX58s88kQv8S15DyIMVIMKR43XLLXhcIlpEgr8D3tSHppukaMlwM1efg2kWziACu4M
2iyPCeVdecjlXWFsSzjeu/4jP3QTYmxs5ReTZ5NvxYHtFaUbKafeQ4PJxEm/73YjKwd22gSlevjx
2tKaTl044gTmGfvcdPIDLTyikxA76c1JV48RCVEs1BBZ2wKZsryTyTN1mjWnX35nZ5574Zb4pKFH
bgR4mNW7sbFjzjY3HFGbNXtBl22hK9AyAuuqQARD0hWXkm4nR99aJETFabYqPCFskaw9NdKY3MfD
J+t/RQStZ3vRyUJjvivXDD7dkdfDiwrTNnZ6lBerElYr8RAKcPxOxQUAFq9nl4SSYjdm1wSYtnbD
IHr6TVYlBnqXOQbAKhTT5rb7WJqYPBF8jVPOAZ0LJ/NiGRZbtd6Ja0pLM1sj44CaSgJFQxoZx3u3
FRfrXD0RWGFJuzkhaC2rJzOBCRu8s+tMHZCLbs5EIOw0UWM7+WSnryi3qVbr5uiBlqk/NS2/Mm3m
Af3HaJpX6z9mcxEqtdqFvrzPgDp9Jm2G5kIqKWyqmLROMT0W+fhZTqaraNkuHENbwatWIdtl1Hbw
5vHP4uSXV6ZrJd1e8CrQS2i8I/RpERfXMdgYgbItjPgpbhs3V4q1Jgsv7GVYB2pOYZwxj3hsW7Jl
OmsXkb1lBepDQlRBmGVPuhDsNKN4y4d43U/qNu3SO6VLMGMc5LMlqMdUsZwmpEDupHuzI5oWn6o4
PDVl7WbWvRrRcQ24mw6UvNj6Le2T0BmSc+uVZL2UqN2qnTkRhpfDN49e5bZcaTHDJMntkG7GyAxP
m2gpwdQ3kVrVya0iQ26L7YkkczG5lEa588otr4uyAsvDmX2S+OfOYgzEsDqiYOsrwxbZ4YF3vDZp
R/mjhZ8icQw4Ww0z23+bZs/DxJJRzHj9IlC7ZTWeS2JVZLHnuy/LBNSo8Q+CIG4EzS1VskIbIg/I
j/GUj7I1lylAS8njiDIJadUTiKcm2lEScHTkpCzyCcr8WGhQ7nmvqpYvqwlMai4vEhIEyszxsPv1
mWHmjefrN3FNt3hMXU0q79SIY+9MLE55fI77RnXKOzyg0uCXUeFzXYucBHGKucwt3u5TnORTJ1ZE
xbUHMQt+acPE7pUR3yHtwD/QyWm14gAMtsvSaJeaFEKeaxsEiXeB5P6wUl75wv1G4v4a2zNW+8fY
7lulMj0lkPfmhZOI299KqNc6OsOu1C0DfMNF13CL5pAoN2H35tdkHxzBvocljRC8OvA1RVtgHMMc
UH7REBny2iYOThYBx1Tzpl1NEprXtjsJ+gHuZdTcDd3RwOCGBUZ2WUfj/FawiHzyt12xbVXMPdZV
co6DtX82tXktZr1Uh61REu/Swg+c+3EuYZikMw/nNgwRt90M8kWjHBj2pXLXWw/mxspABtdhRCtO
I4bNkVg9fdpfiXxB+mmG8YL1eNh2VO35PsnXUegG2rNfIha4V9INy6vl+N09MbDk+EXSRVMP/CzS
kWG47eEQzCJJfo3td2tEsa2xoiER9r9ELJintX8zKnvtgdezY2jNQWI943JtDKsALZ30CmIcvoL5
YSIh4pdPrEqW32r+mjNEkd+K5jlJkFGYivkw44pggFP0AJ439fckqGnqsdBv/PSQpod5/ZvXV1W8
7dqTn2+66EEgH7twE/XOh/7QH5oImplmcxPCsOXPSFkyteeMV8EZpG8p6m8M6oX4Hp7xnAmVvpbM
z3g+N2Hwj3ID70W8PEoCg17JTgj8O0NYh6eiX5vJoY7vkee1oUuqUG+69Wv9yir8/QBV/4W2/bn2
XtWCXRtHstSK2n6KadkGLxVNoiIJ1ob+2UvrlhZrVaA6NTca8T7hLo+mTT8JHN3q92jG/9TVyiMK
ySfpRTSIxmW7IZJkrCKX3s+A5La4V8++m0+38nkkCc4jtpLdzRsewKOWrXSW4HqVxDbFR1F/KebT
CCpXyXjoQOu+f1b5X8+qSeJsVIByAT7V33MxVnJZUlNJ2mftKsDxezFNHMFMhiWnrLZ5Tkey+LyO
VMD2roiF17EiO+zJTLA96Vey+uFlz5NxE1rhQU/ZQMf6rVLQqSnxbVOQwlpNtwVnoe9v2pw3v+tS
98+bvi51x8nsTUzM6Kb4tyEuaiQyUcaKa0nYiph8kIKO1Lpez/9NbsURcVc+OGOwlYxtoB9AAUz/
Y3a9Yn2Ud7WwpoCtV4311MTngW3+t2Lwtg3fpPlvuvdAvpgFUZWKt8skjkWgAxgw0n19RmxEhSZH
zqSuqnW5xyVGJjxUswHr5e4GjiEASbsoBuqW/qmkt8DXjO9EyuY8PXDAiUsHDWNZ2PFAjzJAi0A6
+QNAx9Sd41e6m0SiTcOj5K0RfPfyD/j6jBt/fZEYVHDck1QoyH9/fd3MCvCSkNa0dSn7WYGBmkQK
fj5fSfL8Tb671BXTpZWLqIlGnW/GurguOQk96DUZ4Ok2910RQ9wVSAGFbOOCrQqv3R6hv0HMH24H
645U851/pKZ79bcyvRpXHjfYF3YkBWJp6QakE7PSd/p52JHLzIiNaF1pz+ITvV9AuPAD5TnLLz2a
e31u8oSbCpE9v068M989kkhJBXQUUj3huiQjJFx+IlnFp4lFSyXeeo0BQPZLIL8HjS/itC2aMJWi
1KnlY+ItK20hrIz7Vj5Rj+IE/JgtRTLBFVbAVYYuup2jq/TR7gUbDtynRFrxCt+vApMhBb9PYYns
RXsY72QADchGcwT1L9xnDWFVG64JzG/c/2hG+1uq+c0HufaegSQvDlWKKNN/kMDollje3Y4v+gPT
l2NhFtrxy/SmPxtv4xFRxhOyXmLWno1fXr+oXjGcIqdTfGsfs5fg5fef9o/tXfVh/vJ+lU/AtPhk
fISkAIFEviov3uP0Yv4KfwQtvlDZKJM16Fr/N4CvmRm9UA9qnRvSvpdWEfoh8hJ1CH0RtFDVTnPr
UI2XUj94wuUzQbQmWSQYB1tc1Xv9OfY2A1Dj92vT70byd6/1qnDXWqtv68oX96hLl15cbDyMXnOr
cfUmu0uRLIdiZhvU50kzrETrmNPAq5qzRvlnCNIqIUyvCoeDL9L50475Ie7iozZWhM+pbIKQR6pJ
ffeIwcqOOcLRnKZN2kD2TJ819UnK+nVDhdxO0sbTp+2U4xHkN5vWV7a1CljZ5Osmv3z/yF85c1cf
4aqeE4q4m+Aja3uD/WPMPkm1hW6vSWd9IYsCrQNQf/n0/UX/CdhoMAh0qN0w6H8z6/4oIq10zJRU
54CkZsnaEIaPEFZakDUlNbJGclzmFgB0KqSWuKSzVMbG0pBYWeIa+ooEaQycDgTRrbAH8aLR7YL0
DLHtxLZWydCc6eQolbytUriHJDv5YXexQgVWHN1AHXdRpX7rLBgzYn0Zc+LseyAirX7NQtSjliau
W3lyEN19/9SSOL/LL8Prj8e+Ajoqy5yaZMxVDOsedchynfYw1LIzkrks0wc2PQlEejzB6glq7aKU
43Gc6EehcTBmH0jTg2tzE7KncCwHYS2ASTtL2fZkg3YAmG3GwtxWdkE4lxk+5+09yIpTZJifQfwr
xMDJofCGz5L0UgNNdnDohv1AtwTYVauglsGwSf1nc6TjmFcOPGMlH5eIEBZmRdCogeOcepfAV+7E
3sm8YDcl3Ee5rkXOqZuJNRf/DmAIXLu1NZTIjqOhU61RisTLArcQgo99G/Bp/lt8kpEixw48RXhS
tM0MPCqAUzTba3apRk21Qr2Uahu9QgLpDI07txylTRCcp+SXYO77eFwqdXsbWgFNyXM3tRsh/ymU
6J8r1B8f7Lp12/dxVYuVus9g9IxGt/az8TYoFr20yTOYPR18PuhcknFpuH+P46k6VnZEB97CEbIf
nisDitmIXRkh2dMcTmj0e4FuLa8mbIR172UbEtLUeC/W23R6lAjyCyNq8KAodqmfQRDAiZNTrZHJ
S2NOgJx+WPJ+T7XvxuRVFTEMqh9mBY5Fj8XmlQVqg7qCzvPxhG+3G9iBi7sK5On5PxLWL+z//BsP
wsUHZ200kfxYs8AoFMvJpxfJEfftPXFE23wPafpyQZ6MsXKLT29sEzCwSFbvZ2LpDzhDeU6yGkkJ
ymApzTEwP1XH843/+WBYslEWYxBpQmVUNf2qZsn6OvKbWo/3ZfUWTuegPcqQ8MJbKXmIq7vvp7b8
9WIyFs+Qr2D247Zxba0QmL5ieLoW7rVqAyWqRCc84uJofMjJg4LJUTA+yOEZAN3OiWU06fMXk7UM
M3xcsECBpjdiuOwJtixgLN6RZxne9EkLAU/AuIYWqBksurPQrr+/7evhDfsX0FzG4VzGPBjS598V
pBpaZl3rdbjvKbG6kZzT14EQFbqWlXJGSKUp3Q8z6rpmvb7iNc6K+Ulda0W0VzCSyXe8nUheC9JB
FG+/f7QvvPX5SoiFNSggSN6gmf79bFALCH/QcjzA7oQdMaMXX7OrV1XgwGZD3+nAQTHFJf1oxzFX
wrCHCCL/QVk8mJwa3r+/md9s1j/HIvSlWSLIyECCIiFuv7qZse6HCNhmHx5NJMuzqFeUXZqzCn5A
u0j0oACcLVDLIjknnTv62xCiveMfIjw1iey2SO4j4LhudtK45SQv4BOpa6vS3/uYX+F0hmoDNGBY
FeENjkHlD+PkS3tpfpmGyjRCeEstYF6tg0FYBZ2mZAp6CwsVo7GGgeGSXe3t7sTX79/VF++w39eC
MKTzL4w9ruXefq8ldS9yLegDkztt0u2wFpZN6FZQndbJLgKht4VtiJ34nobN6iLYBKRiY3FrbQp8
V9z09Sdjgq8ST77fHFghqnCW6bJdrSV9r4xDXMvZPQI8O7qhmX3fnPDFxOH8NOy7Tf9M7Ccmzb7T
IBK3VsV2JOpqp+7UdbfKltGKnB8cVO3vX9WXzyLBdLJwSkCHiL0PqvG/h5VX56aXUkLt6+LhvyCs
kJ6xOkGPn8lPTbUs4gd/+hB+1HF9PQ/S9GMYawqsSKyNrqZxIPd9naZqcdIENyKKCW/rfKG9GY/K
Onk17/GANaYN3HeDQNJm8f1T/wP1QH/Muo5Gm7hM47p4ZPEMxiEso31tHQs/sQV0ZEFW3+oEo/SQ
uItNTbCPZQmu1N51cIriZRKdS1oERvyhcng3cDOZmlcFDXHgf840NDAiobqY6v9Kp+fd/HmnV2uQ
6hc15X2S7MvRYfnH8n/wz1Lx8v0LuV5TGQW6SjwFejKd7Ue7ukqaRmJSFIwCAGk+fmne4F6TStVi
QoT9/aWuN4z5UuDcFjxMlQuKV+tYVKhGrGpdPEvojGYb1auxp0kZkHi8CtULzd3vr/eP04mi09Xl
jADxdn6+v0d4msP8yFGv7KFJ0TI4q9NF7A5l4Aw9rYD+whgXf/IZ+Me0YifHV0hG7jSnZl4difpC
sqowgjEB7SysXfoaTK4K8xgSk0g902F3LPAmxxTlh6f9Oq24MNgYAxvH0y+RFbk+Kf5oqNEedjPq
Fa2Az0zzo9kJZI/5ZzV0guFARyBpD177qYQ7EZ+H7+/h62Cab8HA3YEsFNa6q5LATKaKbkuMxQCd
hBBR8lp+z/3d0J+/v84/X7IOg3x2ktDJyLjaUip1ikUKuHT2EGnRFWMzk20tRi3kEKhxMjQ9fIOK
4CwNP116HqV/78YsXlhYqDNlAeby1aDKNAMCYs8oluWzPl3i4rNVDlY0oko7S+Vq9hVRLmG/nTtC
akILUr3U+XlgpFvkLHfZ9MM7/zqruB/uBH4zqYGyeLWahsMY1X4ZMqvMjZEdFO9JTUFGDxXHq2Tc
5oXzw7uff+FfLwA2LpmMMHIlsmEl82qAN5UuNTG9kL3QrmDllrMeJX3NxZ1RumPvTkjp2+EhGlb/
n+tC5Wdbx4dAU66+uRBY4ShAEz025iU00aFBlMloHo3lRQ8v3XiYimFZhdseh8fvL23I/3hkY4ZJ
IZJDStavLm0Kksal0+HeFlcPM3uCk5S4HJAd439Ffs/4AH0f3pVsIzab3V42oMM5NquOdbHOczBC
eaIyzJynKFspq73oLrbL5een6djr7bC6LPfy45ODRwipTItVmiz3zstyzryg076Acfv943zV7PMF
/3ycq4W4qGEvpp2Y7o3opa9BPPSQLbhZWlU1gyC6jA9ms4iM8WQauLnJczVf9I1bq0QLCrBeNLpr
2p2S4iWlP+Es5n5/g78JR38OMXYJFZo+0SAYlxj6NaFiHJM417UaB31bX/VOc1OdiKV7TF+qzQnS
qxuvrKW0NU/SdvrMQSCWkL/IhcQd1W2IYeaI/cMk+6+++7tbmofIn6CTKLD5K0Jz03RAjkn/PPXl
oZmkY6LepqXiTH79ooH6iF257tBkAaes++rTgJLDSoJnq7iojOwxqiOg6OqGnmWWRUvFUGxVfsZZ
Lses1ZyKS6R/9NBnZGSTCbsGYpUgu2TWWcqfgwlwMEztCd8cvlw8DJt6GQXk2mcsM0rp4FtCd9iN
5OGXWN/CNV9aXvfUNIBESuv4tbgpx/ww9mRvYFnvdZArkCq2z7r3mUjCqgcSHbEzUH3QZ+tzwOq2
QZ3WCAqNj5EEXBIbIKsSheB9sjIQInBmwhz84RDIRMTDJShgQPWfbSW6aRZDWalscSTRpdlCrBVa
b53Xme0FBdak6a4t64WoR6u8p5UPfjSM476NUtuUtiRV6BBEcW+VPdeShGVSPWr6hxx+WlaKboZG
a0R/nKvhAMJZTJGKY62OSLHbesQigTulb6BN0rLWyDzHUkvX290IfboRtJuu81A3WRBBugeDWDwd
VAoRLVItAfYJ3IY0v+9Lux4ivE5nv7CHqJ/4C0a01bnVS6gGWwnr3m7ZR45QboMQCosgA/4nL7pV
0q78HLQLIktktp7q3ReFsSHZos1e5sdXvALB28O8ajaqv4aIsMD32RWxUvA+0rjEgVAq9+O4Mrio
166E6qi1OrRDylT+minW0sgMO8oOmjitlTHc+vIhLT2nMIOliOizF4gDVUpXN4RnEVHvvErD0qWc
+5i6mZnQoKabjGpV1tEbibPwwHqmP+L+ID+JNLlUGsqFLC1NmDfGLJLzt75qd36xMmsseomHJnIN
Ky1G+T7F99ESa0cMphuxDleJWDpwDBeT2dpFDxf2Iit4QkbiIZCUYynFcHxq2M7lqZ4gXo500nKV
FEcNihnNdlNAaZvd4pqCca987HW+veGrjh4SKibRZfSzYhs0uIhIEqoWr19XMbK9eLxjelDYow0+
p8ORBApLwuYbsUbVVSfVOzRdv+otaZ8r0yqSjGIZIFIWgtTWXbFPthAe7FKTlnKNPaxM11LpnpP8
pQ4kHAF1J2xSuy4mVxqqg2n2bq9ddKhE0XsQ02+MHzgEyOYLir8h16Hkq6gbDvl4NONLaBwS6ujZ
d0Wv2lUve06geduYehSSSfYfwt5ryVVs67p9IiKEkYBbvJH30g2RRglCGAkJp6f/G+u7OLuyTtSK
HWVi7azETZhzjtF764zgpqJOd9+JTe5kGdNJ2q/uNzGE12pDRmmU+/qtvtESdp/ty+XAekJvof9C
vw4o3JWSD/p4Vv6Ag0zntpZ0cj2QceP2jd/rZIJ1cOze3+5D3rXv2+Y1gpval56s4DKUEvcOe6mn
HSVnAT5hv8G2KCcL+a1t1Ya3U4vnD7iXAjXLJqULVLNoLWKmgzy2Hmmoy36ZfrK1NeKnnWhlKKsM
c9Vu88LS6V11rD9fI2az/to7EfakegKRcRybeRcBJoEgW8xg70B0fUzfgJRTFNm38m0U5JzWCO5r
d0QvqSte8yxX3VqeGHR1igoH115VAhEEh1KMrPouhmVzw3NFLh3c5PFMEfdXUTQyLuH2wqxADq2c
w7fEH/2AJJ9fzVRQPBrVpMsi0E33MiEbrwdYOMS4j/I5rSjT0jAYvhEqP9U3aHTFHgrRj9yVFJwQ
WMdmyYOo8ZsLrw/2lAbHHaurCQadN3qKp9ZYzxipbz6XsnoeJZHTCz+81Y8rgLb2tsgfRVin6uo2
Xjet1cYk/MljuJMjv7y9fUFC2yFqy7f+oDY/a8k+znajfHxQlB2LfNwk1YCHfDj0mh84kBpFdV5y
/5GP6j1o9doQsuJL6X6SnoS+5PLUoNpOFN7u1RMRvyaatUDBQYDbWWsQzp9BFo/trpgmzbZXyW+6
7YFTpzwKtVUPt5vijMRPLX5YqSrZMhKuez6yhrHzLj6UUfyTRGOruQJZVC45z3z0lmcRS4pMQGxy
nUzVK8IVftm9Pt8otUT9pUHb2yQvt6yV0yQ+p2piXa/4DCTu6HpUBdd+X7UaVjeqVkqGhAL1lzrr
kHg9kwcBzb01vu5rDMlRhnyK9T5Pa3g3OKCGKqiprQxpNsPV0lGsypj25W6WM3M9otYRJ0lIGRXe
g79po62mE2XzCF7MHDGvBMRFP2nOHUGtvb5NcUo3CTGVo9sMF7T7YgS/X+dafAXg35ijdOSS6JSb
ZKcIbfBEoSQ8eusaU9DQE6+txW8BQ3/0Vi1TyiA3MXWPdfvRQCGOf8b3d/DAhNqP3jB3eq+KXxbA
Ha+ueNlKZG+NIJzeLdJZWNbwCcbjUy3T1n7S1JJ3+qUXRbMtZ2I71MKH9/956zY6L9r4DW6JOz6c
rp7fHFoullr020nxmulbVWx5TXOSWss79HXtdkkmwql41vawdEYKbemPiAZSZCoILBQnwZYwUW/e
O0k/runbezfxSRwKnWPiy3pxCehtOQFMVBKC/aRKiqeBghha1/wHJdGNd7fLrpe/LBGH6tQ/12Oy
rJEPhXAbHpn+h9fzP+ux8n7tWngd7e7uT9x0Gc/zOTDnReJcd7Ts6DdgwTKegeB9an5BvMHyHaBg
9EcOfnefyO7wvuoP7Wdxkf3/PrM/m9xfZ8YcgYCTaWqkET3yz5WiisFEmgicmbSKztrqsZetmJjg
0u69+/TlgNYlqeIdNgcSLUzNMEy7sW8+6VEztq8OS1q3sp9HdVVO7/NyiliPHu5flrOaPpzE75Ok
xzGwnDUN1fKvHc29vhZl0zy63d2a5cgoDaVwsTPpxvms2GfS141qqupE82RkmzvHkFVmgz/PvRFL
cJ8fJ6sKnd2+kKzceFmIahKTP0MxuxGmwpaMCAseRYBh7hhO7O/IJuDs+Ni/rCOpISvd2rP8RL1o
FyRdEO1setau93cby9r35sQFph+7xFb5ZNLNxgZJsKnjnMVjPtcNwj4+fV8wnc+3dQ0Xkil8PYzF
aPY5EWfEZ2XLx3yhh9uHWc78iekUy8Viq6P3AG7i+MB9qL0A8iHIK4Oyvf0sTosheZX3yXBuc2DH
A7j47cxQADuCweyOKNof6NxkgvUIc4Z/M9Svczs/8xSNI8hXA18smZN18N0aq3A/i1xYUF+zZnrk
z2ZHyYyC8bHaOr6TOP72FpJO8vZ858Eh9dIgJylmXkMXg76aX7YYewvneDw+7HCmuUcZkbQVooFx
WoYzjYcjYbV8qTCwTL/pi/20Bp2H8PhmWB3J4DJJ6AhXBYF2qICtjTf2vwXLK+wgoo22AVtlE3nS
EnkSbsg2cUUfwwOmWqyLxrM3ShQ0ZI9z6xcXZC+5u/0TtNLaQyDTmdXB7Cwa27Xir9cleU2OM8s/
ROdTMQlLjO0rN1J3Fs/Zop1/cjVQYmBDJydI/e5nyQNZT8kTnxvuck3qr4Omm1hg7OYkQp0j93we
bi1QWEhkRrblLG6eMztnPqZAP3JF8BauInAmOfwN6uizfe8ylrzMXZWfdYhNb0fCJ0MR5JQ5s/Zh
bK24HY0lLM70DBkzNn9xnz8XmbMdmUeVJDCj/xlSG8kdxj60mM24ryudALF9A6uay+UwM9DW9Cy3
OBvZe04V8zzg2nPUxWbNHXsAiqMG8PriwTz2nTPYE43jxD1rwWJifvrZIjYcLk15rZ+Fi6W410z1
OFwqoTaLtbL02cMtBDuxtpm1Ni4l83ptfo3KlZhZ2MUQ6+OA+hiRKJiaBzQWVmHY7vROEPil5grm
HceVeWEMENayu2Tasm3TSnat8dMbXkyGm+gub/70i19xtw/p3FA2tr26WbZd2fb7hwiTIy7fxeF6
JXGTNTF9rdinHxsv0w/2oJQfjMPptUdFQOUCorSLWXU9FWbU53tbOaJAhlriZh8sJMw/QayeZq68
nWn/+X/oZQc2CGviJd42f+NKP+g+fcVLuzI+mlVwc35WY3/FHtcMx77nkbLjym8jCxv46adi/tGs
g43Hg9kf4/lsf7dWP+Zuzhsw5Hy91oGdTQw7MlKPKcl81q7yCuxuT4zIXNfIsw9oMy0o1ujGVBkC
6D6M3v8ot0P4z+jwE2je5GrM0coa3Y6/WOsJ1g4Cw27+9O8Gx5BirnnypfJdMuSedN05/ymKIrNm
/26G3563IYCS9bnhkVlIgvIQLRZIFr9t03seycr2svxi32Y8p8nHVHWJipw482rPWcvnina4z/Z3
M71utdo40e/vj1wQ/sgBQe72Tnu0S78CIb1kQ4YL75QiPzXuGDGtiK2KYY8cbWMT0GSt9qNgQLhb
m93clo7tUfp6m0+mD7P6ePqJR55sYQTA6OcqtgLdIN1RcrCxx6eAK6LYtPr+74kQhMi/JxmYeZjp
NZwxojj+VTOJ87FUVl3W7fbS6jib+SS++QtnhiDubexn2P6Oymq8wcY3AcwW79HW21Iw4/OzjQ33
Aogx+/m6EQEC/dCYxktXNUkRLizyTy9uFopnd/iQZNZW47fWcz4lH3yfFn5n4FdZkhDnfrnTZL1c
uo4Yrr+M6Tiwp7lsVvZhbmcefXMCTOCsAYrhINaKJ7kpZphaydsm9ik1sfP85ZaMhkv+Ne8OXEqW
Lir1a035VXrr3kncPYo+2XHVwErp6d6C3mT+PZbDNICFpjEV1nvO+fy+8gfH4/D1PSPg+Xzi13fR
Unz6W1875aa8boaXE6ui4FR2lbtf+sfNJCArpwD5ICAKn4+1Jm2MFMLWimpGf4QkQw7KbQCPLjGY
P64OF80nxxQCgFIWI281JLaW/nX5AR/Fl4xqRdALUXjh98QmQfUozcKsdL4n+l/KykPZ/B83ZiKO
VUyYgKOg4P4rNE2N5ap71TF8RSIha+Wglyww07/Eev9rQHKQYUCyLpvAoZF+tTwz4NyVpNL8q1XU
RHMOA35WH/lwgNCv/fez/l2XZ3VFu1fiiPQpaOT9etJSLatt9MwR5wSje0qPcRc1dqEP2CMluqJm
+e/DDX26X/dPlxQOBq5KlsE98///z3q4Ex5JG1X9bXrXPkfZYINydCprES6u/z7Q794LPD4OxLOa
IBpXabD9WjqWlVpGryqKtvJmAu7IUBHP9qd7b2Reueg///IV+XUb/3W037fx2jVxS1ZYiD7+ipe6
U2jsJwtk1KYyuegN+9G/MKrFX2vj34f8o0H/n1vZd/Ez7tTHaylqHz0J4vRE3+Onjx35Jv1UEppu
3aSOP1F2VDlxiP/tUf4WTP/fCQBoRIACpJH8938+S8zYaq7ehGj7EllfK8GwwmAtPYRzO86iNNfu
bZjRYr+jUfD+uS3Hf+uc/m6d/jkF+jsUC2gp0fP4ddtvj+T+FntOYUj3fDuSOfogH9DonIEijsHh
I/UzNl6sCQEDNEi4syWL8/F0WATKh0H3Ve5IoyWebmTLzmjPPtMELDRPGv6DkcnOwnYcx/CNAwsQ
Sz9fabvz9SHpyjzEU4ItdHL6DkvX8B0ZcL9dzYlgZnr9Wf1o65VnL13Fv5oKa4CJJ9tQBSqT6Q2s
xhCtSsoGGo+xCVyTr5z3tw7g0MX8n1dtCOiDXj/02lTabbR6fz2e5nrLdKmYhOp9xcYdk3Th92nY
Cg7osuQ+zaq/EIx+fbb+dcDh2/k/AzJt41tZRT1uqJH7EmbYNJV0ZFDoe3XBX/tsf/p3vy+P15s0
dNJJybP49SWJG1kBpXvFm044NH5mkQw0S4E10GGndFLFexFFiKO3xE1kdbgvLxUl3tapKvf6dtu7
M6S6oYwXUGhaVyBEV+f9cMUhsRyVti2Nzexu4dhrRFPZUk4HQK+zzxyYMVTy2Se8EbOWMCmwnduE
Bw1xJ8fbqQqKFRCIyCJijJQI/KQtYNDEq5u51jgJAcylL4CwKX1ZI0CX8GZLj7xKdLA9dedew+pv
Ja3/uAcy2Rg1bu+wSocE7vzh3hXrvz+S41/T2Z9HNmbxg4xQH4Qmv2QVt7Rq7moxaXcxm4JmKlpj
7zkrZ8nm5l6GbZJ8GK/vBxHjxyGeZaHklzu8WgvJH69wJwbyiuynoHT1+eVy80ufVRzEC+/lAoPf
SGHs4KemApOpthRNJQq9ZnsQln9Tbv3x3/97KPx/V/FrKMjSo8YjkndL8auaghu8UWOKhkS2zmMo
YFgj/U0i+EsB9oCbmJqek/3cGl+pZ30948MIgadVjNEQBmfxs+8fHYAibFukwgRjUEslZVE0b7h7
MS+r9uROBgiBfZRInUkENyOon2EXBw/gwOz8JBtgjvgCjYBP2JQOk91/P7XfSrvfT037pV8YZ2r9
FCavbkf5GMSmAGQlt+6qB3hbvW9zKXgBOm5M6vG8D1eGWdoa3Xud9lNNWUpX95UGHYQYOi5s2K8o
9M1Kcq5CeMtW+EFQfWgALoDGUOuk7dMZSH2pIoq1/Zfr+LUY+L/r0CCcygMkU/4N2lNR9URC+W6W
yGweg2Q0GS8zBOFPJO09HMFXO1km3Y9YrHT1LBezpAreGH2HcnacAPnq6VhRzBvq4VJUw6q0sJG6
WF5ps/1InW60SLtpu4S9PDn0E5lmGYLclozm7mmMs9p/TGQnVlcVjvv/vrQ/8op/Dcn/ubRfcoc+
fRdxXgGXhm+A8TEEV7GL5+ksOU/WdGqcu1t76Uz0MTOdxovnj+5JK9UrZ8UGjPWGvB33tamWz9XF
JXeHskbi4Hn+ec/jS78YBzjcFsnH4WWGu/Q8snASufr+sdSD1AMD7LUeggqn/Muq9P8+qb8uaphQ
lIFBoQEf/jXbpo3U9vU1moTvJ9Sdbow/2SZvYZ49SHovW+chkyNJNEHdQpphcqzxIpKrRdOriYtB
HJY3zMX9T9z3di6d06JZtu9F1nQf0qu2VaFYP9WMDDyRJYPUHu43dGzvV/RTF1S4cmhB3X1aE8n5
EBWnKrzy9dikOUyuG5//V2Nfq4+o7fevCGoAiK7qkPDGd8XTeTfwC3Om6ixz77erX+f7Hn8kVgBo
uLaeJE70hNY0QmPa/egqdcD26o6uPz2VpltM8jl8oAqb9EsTbblxQJCY/eNHfUuQdSO8prd7uhAS
1kHZsaCeNDRjkr71h+tXH810zL9XMimuRGtOxnnA+nd95R+ZYhYTCpWMfL1cPNqP+sXqdNLCxHhA
zon9okdWGWsUGi5Fyz6j08zH6+6MbLWn4zeYIMboq+NiQaOaNtwERCTe19HbeD8Up52U9g0mFwxw
TSYzbldFOJDuGc10nhq/8ToJmoL4XAVIMn5CQIE2qOIs5r1LBRqJj7VEfT+qfSX/kEoMvno9lPHL
63qkYtKoG0oLDM18bD4KYUlnqH53XtRRBCMytZ5o08dNoEnTMAs8oLK8Vo9s5NQ3YfkcF3Z2pWPx
VKcFHLRxqW1aAtN4aqZCSzvOlEUjTmhU4z5UPm7k5FZaQ5cFtEBeO8/6uUhBrN7tSr56r0dCt68m
AlWh0RxjJ+h6ySxfs+ezPdVZFLzSejeO5A0+GFOuFCuaBM9beijGLzfKcHezgUvVGMc7n72r7oxG
AyYZzmsOTlKL4GM9btM61856HJMP5oyK+qyI7VeUt/SWoB2RWCqXiZsDr+i9pyw6GQQRIe8Xd6lc
djmUKEZdSsLcFTRT+xzZae/dxjjlryL4o9HdkVuVJlkRKjq3oINFXMziF5XhDghStv/v75L0r0Uh
mhUgoxOJRRPZzb8XzPmorUZ9mephDPz12ab+lTYrIXGvbLwt6rdf93xlD/H4GpSDKyrFtHKl45zL
P6+clj6avYpmTQ/xLVVAYRaN998n+K991HB+OBqQBg4hZaNfC5IHz7/LkLWF5WuNKRYj/IRIh+c1
VOLzjVe4vR3/+4Di3474a/HAti3VtUiKd9Sya1ukkDH6oYlEMTVyssH0MXIyCnmv9c9fDvxHCfaP
zyn9IBSftGAmCnuX35rWLlLrRirrociC5xYmzBH4l8FeZWTKTredDSb4LQV44OAWaq7c1NzOKpYN
tH+SCvfX0YKGZOEDNDwPpFpWG+DCKv4EcHcR3q09rrKX03wVU2XFD7FHG28Ul2Ixqu7ts3cxUOGQ
B+07J2jERw2m2i/dEhNnsr2UV8pYuRn5hm4ur7QkIqMvjd4ZyqJxTi21lM3T5Ksw5pPFIYeG+Daz
PeqYsXN6+PmShLb5zntoRpAY9RJg8cf7A+71AlJjFdCQhiy1Ghwx6Wo0Mh7UiwdoyiYLRkb7nRgB
mW/+N87k1Xvz3zf9jwTu1z0Hmk/Tc4inUFj1/nOPwhqkzibNtduOXNDm3Gp3+B8prO59Cg/OrXzZ
qfwXpfwKyy6bQjaCW8RPdmHd7DioPq+wbln+sad7DlOyLbtiMA4ESMTDX6I9NncknjqV23qCX7mZ
Tby3o7sj5+oPmNxkPiIlWHCgLP1lNaX+ay0/ZkqWh5Gk4MAY/450a3LmzaQb97uEPXdv0JclTuIB
55t6HQ2SM6bikJrlNbjaqbUeHE45yCOPOHLUK/SnRefShezam/BCLJVuI+9Ab4I9Pvez3hyJB5JX
oIjm/rIxp7Vlm5qzGcR/LPB5lpsUGZe1Stxn2MQe8M8cBs3DvV6dxM0aDy7na2y2qlM5//1E2cj+
KlYOy0h4ZOTYIbPFB6P9eqYvNRFI3322u2R6Xd/m2vk6p5U1feyFhThNZvev22G81Lf9IQ2iRXlo
jiqOYiDS2pr+A/ziaem1P4gl9+OQl+8xh0lk90y33/Hnjd8Bzvtc7+Uj1c/8IzpjAlCdseMuGDx7
cSGtOyhaLCYQ3xvPH/lIx3HsNJaM6vKouf0aN8VJ5fCNxaOA+GQMzTqr3WfLKMX3zd/Uw9157rLF
yO5NKsyd814qK/HESdjCV7l+LYtFfdHXtHaShfpV+be9tE59mqDlAXkV7CIDZmQgue8FSxX3+aE7
VUg3z8saY3wEMvgNAv694BOxev6Q9TcXzO4obMr5Y15tUA/t38c+0OAoGPcjb0QB4XczOWvnZCvR
D9YXY1/x4gWLiX0Z1of3Arv5MqcHqcQGXF1CfH1hKyEECO8+eTxf0iqfoyiycwBX7yPfHWWmTh/z
1xTp1fpxUKfPmRoKm/Ey2pX70ZrRM952i2TZfOmL89vRv6W1vEm2d/++FabSavwFpTOZOkMU8Spe
KGGxS1AQhZWbeqVTzZ4esLxFHhQoLkXjOUu/r14Z1DslINh1N5n/PMLxMinN8ZKXzhDs3C5n8er9
CR7SymlWEgBqw6PyeVAhCJdZ48czwShtxSXq237YAg5BrjJ8h6pTOMkGdpGtO9FKC/qf4Y5E67ej
eoB3vd7VlxQI+GmSxEIwNuYtuG/uC8WmrOAR5mJnTr8btgKL69nBN70qrHyPjpXxMytX2QYfXPfZ
zx3tVC26A+uSmEp6DjXeeK7SDf/QnXRZXzTCUg8aa6GNflBD+XANxwTlOtoOvE46xYoibBKoykZ8
iXfUsW57kP7jDQJgSAUiY1PgTmVO5Kjr24rrOiZs++X1xG+mJS39q6ssRU927s5r+ppqy9zO54+g
nOnz1u0DtORuE2p3g37e3Us3VVgw5KzElzf3Y9zbYDV3LKMhEIhWu4I2c4nD95eacJuVGV6nxpLc
OOgCAqMHQRUW82Fj3rPlXnNF0Xd9KvZtCPl31TLvKsfr12SrWRekd7Ex+U7wjH4OwVeHLHxYdIrW
OFa1dbbWV5MFGRXF/Lmsj7IbOct4qviTlAmr9rWpvGbimlWxoWyFPUs6+jTJT7ssKgPMOgULySRa
LTn0YXJID9GmPY3nRVh52vfjS9jxw+/5e19/EWbHKpN5C3pM8CCL7UaPUlxR9UAo/bCKA9/51cgZ
bbg36VlZq6viAKdB2Wa2OgOQM9rou7sLhozd21bZtEsV6v62XYrr5FPyDc16TBVPOUmn1o1O1+C2
k5lHyJYxBNpi6U4MJlP+aY/81FEClkarwhcBHRAcHO96U9tKJxlmLB9uNg6utOQhjU48i7eLJZk0
mzl2i3W3AvVT4w/EHJQbEEe82EXQiPJk8j0oVAFyrwC2at/PU40qjgAC2UjA8KKx+VZ36TxZ3S+Z
PYEz5jQB4a6p9ZzVp9eBB14c9LV+Vl11pjNuHdh8l3LHn6fWZCbME571CFY1wGJjFEphdq7W5eK2
iTz4cqxBeFb3NXe25tFyGTjd2WH68fkeqnxmINUYyqK41AdtU31Kp+cFudaaM3zPGQnHfnnd3QCj
c1wchQQ8H6vgST+I7j/PatcuuS5ZNUZLaQMTgkgU5gHMUot8qW1onxraXF72025oQB0eDuSDuwcn
dh1vC08+K1u0pM+duB6vWx8+hOBGyzHqOMQGhTmeP3ld+QGGKfCGOaLO3YATcpK1tn0doD+9Pzmt
akae0NsmsgwpesoP17RGWWDKKO+M/sQ90dA6OVy/jg4ZodjLaP14S2PUYXRYhvLnRREMHqfACvzA
PeGYOjEtqGJxJ98Pk2m+QKXlJBc+yyOwijzMk/DdHbNpc8k/BxP9DGTLCeHql7p6HqMFGGyeVfUz
DggV/+SgmictkB7bT6dzMw/bmXdbyusOTzgJu6bitZtyUawFs95x+63cn5wg1A4IHn61clJO3KxV
tur4HO9UHjI8Ersi1WulfWNIlZYK0amc6mGyQUhovX+KlfQpWPcL5VD3gywNhETj+ctDnDuv7NJJ
dsI3HMrlB8/RrkxyibmwbBbTC+Ta4mV1cK+7fpoDErRicw20+fO5kxFwNIYPYmvHeQ/VSuiq6lwK
09XLlpxkiLEwhG/A8hsTrskdeNrnfZddbouN9FlO+Wjq6/eu//SEZawZGWTWQJ/z1eGukLsddrsf
mrCKMyEh+nHQPbb+2Fm5dU8CTFbVjkiizZNfeJ8R93ERXETKPm5WW6Ua025G03ZJEIgj2jaXuyfU
4bM+MEBvG9KSieFeFlt9q6HUBC2FknM9+nq7uHZxgBn9Z8RLeua9I4lKTi1oBfxUPX3gzUzWj01x
4dJATU2x1iNRWDXuyRTNneSN5pmdL+uDHjxCwcGmaUtf0rL7fH2+9lE4/gFbf6guxJy4qX+3+FC5
vJreyAcOcojXiauzJhdnz2L4oL341dcDK4T6gCRtZFw32lo/FVwt56IvRnNkbKtdbcrbGMxKeyAH
cn6/7A7CaSARMq43ffj0pVBegpDZNX7NOd2cEC1hkE4nwYglhP32u88y0D2ROVyZ54f9kQD44DZP
arMOmNoQpgTydrR+euOlRZH1JK1IjF3q3+lMPSWr5+doBYnGyi5tOJq+fpRwWMcti0BdjuaPhb6t
ZgrfP0KZLlwAAyo514eYAXzSdtEchfGMIBVD8D7lAy2t8L5k5rtQ6xIdRnTlQHuYPlhLTmyEYdFZ
2IhfkAu96HxbRy4XGR9SVFj5AaTTa/s4cM3vk+Sp32M+osFNMq7bbn/bCFtIFg6AsNUofC+LYzSj
BkbzABHWjOCet0KShkk1MCj2pdXtW/+9qubpvLD17V+WztK/Woj/XDn/trhey7KqrlLRLckv7TiF
zpBb8MhmTLUC7jm7PABhFJyoDzzs68RUZHaBzgNXIg4yR0dPI9lQquLWgyzXog/kHUudEh1rajLR
dWTToZ9DMAECBnw7a63TuLTe8Khosqnmg50921BMh+wEmZY7Ey+EenXyBzxICw39qJxOGh+W1ejq
YvMo0GaDsRXNmC/7H9xcse+/2XxKpWGqijFG3aMdFStdv3PrysIbMgqNydICxCR4xLiCm0ulsG2c
dEzxBjNI+LpZxS2MehJvgjHsPT7xqSNIDhV/nURqHA9APHA5XCZ3i/i/iWQ/wYNGlgABGUgtfHcE
VopLYGAKiO9yJ7gaZ4rqNJGno3kp0aqa//3U/pgG/7GF/fXQhn3g/7bZnkJKcbzie/GEdeJSVo0p
ZnbU6AXjdZBHpjinzdEu4cPou/Yrn6YfmgjFznokiMyNckPE/ec99mtKdrfnX7Ujv73tv7dj+q8S
zpvI3LqT3t1SWlFLJGR8Xkq+0LiYDgR0/HBjI0cmMAkTVOpMWm/8sO9YCL77zBZhOnU8WoMApgFn
yJYbyD8wX8UinPU6UP9oBRA44ozvip+JNqMgvrmy7NG0u2r2SAqbV9jyn7V2xXNqPMYR/qF3b4l3
GxMIXAS06lHnUvFAl1blthRbQE6YTTWi/SxN3jfR5vn0YhRJqT+JaasYSCGuSHEzB/FATY04haRs
vM/dGT0G7zjxArnsXSsXK1WH9BtWY+xTwib1qWLUXZe3sTsKtatzax25c/OSwnXYKr6oTen1jcVw
DKstCYQUJ4KZo58a2kyB2B/pHULlfj5Fv8NwPtSdbZxN1cQEfQN3lglMLYh4s0XwhmnYsAN9hq/G
Z/ut9X/pZyCekOX/v322rA0Z3bTadDyV/xx4OcRXQRaFbqvMJJ7GGkWtdUeTE8Kyp8gg3qk2UcKF
Ybt6rh60cGCVi24DiI9ST+veiR29Lwp8cF90ZTawmImTcSWzWCan2sZVQ4MtyI6qbPfsNEjUZh36
A+DaS+9GNbEFAmQqKy6t8Don9cSc6KZyo59PlUzbP3G+AKzyu568DpONjspeHLGozTeeojmTzI09
8KYMicgxOnYaT6Dsxu1w40tbXjCCNPTK9jlZWlfz5S9KHUkoH0T4qTbbeim3cY164hd76+Nk8EE4
xdiu5SD2olUavEzvjQdhPzZTtqimqFlRqExJT8Bwk0ys6kwYgGmNDkRTpAFYMkdaf5dhcqFLOMLQ
bwaUwxSWaBbNww183xsfwbux536qp2w2cYhjmlYPk3S+cjtC9ztIFrM9QVSSZY/IgzY6F6ofkeMq
BAZ1iH1N2MMv5ZP3zQChdfzeoJ9F0AmsYQaUrvhqTsJUqUJFntFWQCLIh8Mi6Yn4UB6qTsaoRkls
qAVMx6oXE2lI5eM2Bw/dkbPES6Dzg9QJxN5B34JCteObbwkJyJsC0evLrRNTro23aFnemS21DqjK
LjvKE/w4+gxiTd1Vw6SYWsc6eAaL3j2nohViPu7A6FxtKbNoR1cWLH9/jGB4DC4fb5jq8czmyJ0l
EoLMtIK3a7bcPfJVgj811Jj6nGpl8iBDSafxR05u4YY51WIcdldjUeUOWbgYol7MUDuVUYJjARBm
tHtNvIgkj4+JnZnK7N4a3rFLlm8eQbVQtxGZZg5vKgKpl4NpnMEZcoF7wdOnKWsG/dQjv2GZlrWe
uhT8J02XEGO7cTtFV8O9biVnmc0xzp5Y4mMq0Zc82YvHwpY1QfahYq6FBExGzi7OYAUFjFAqKrFg
errVe8xhyUwVDJbx/gpdkTRHJv3Zh7LAU36wYAxfWMpunsypj43Ja518P+ZdtusqblOYOWUAQOJ5
ZuoUmPketkKHyWoZK7FFyjX7caomBHPczMkHJSgw4OwuZmUgH2rRWb5XWmzRTjb8iPpAF9YEirRO
THmnLh1GOrPsQTDXul2pbKGBmNOiNbIvfyTMkRwXTy/LSRIxO8WU7CiIQwn94Jq/tR957Cid1X7Q
u37OnRbLk+xO4HiiFCY9gZzf5jW7615y4pMhH0eu7r0XvL2A7V9fzOorVfWb7lBHNoOqYQFhSokz
WsunZPbQHPjP3LqwmFjPTbp7svmbR3N8KdSvqIkwc4ZHKYAiqDyMm01qq0mrS2SPChJ9UDRcgLAc
VPvu4Xdkna0GgI3XkfM+wF451+Rn4YqYQMcjEEbEYD3ITaLII4tPMJmjTCIO/U85Mgb8l6urlINu
AXYTHK2yYirRyBhDTEU/bonLyulZCHnUbjIQKiVL3OH9160f0MIjI8zM8QsWuvEM5cYHzigOZTeC
lEbnft0tE78frfTYmuR2jXcxdqWbx10n86fT3eS2bts1DU4Gw/9j6cyWW0WyKPpFREgCBLwyg+bZ
1gthWzYzkpjh63txq6P6dnf52pIMSeY5++yhMqEANGQu+pHReqpPFySuJw5nBxYJsfOIHMk+Mzhk
yApBdaLNV5vMTP3u8jwkcxgTELt1IYa0LtvPKaKZexrtVV+68hsJygM3xuKh+grtNXW8Pvua06wE
I9NJXeLlxdp9HgFBVnOSIkGXZlaxT/YglzXthIVGTTdpVdlwPuI/lbTwGlC+1HSz04w2sed6mrOu
p/Gf8YrNBfLUtYcGiErNyDsrOE8qgF9S0AANGrBM2QjOz8Q66vpMMpWZhdFxDjq4BPDo31Sl+vKD
8s6H5EFYWmq09/KQPmBYL3UVhu0m+mux8N4xbE/MaKb/evElTi0SQ6Zx6J4gawCJmFvAE+n0mg3B
otelxMS5P2nt9HcqPLx8g6KLEaUkHFsqD3Z9Z9Zswkvq5Mkqu3WtW2P4mZoLqtXA9Mpa1/89TwII
NP58TwfLZyTv2cxc4r642/Uzs6u+pIuC8TTyB2u+rkZmtp6iAu5Vjkak+pD7aXUNMy+sf5K9GK7Q
AdrmfVZeawYV53RmyZht8Tsa444IoB41SPzFRin8VFuCoa6K7PLYvxkge9U2EA/ISNrKEyOTOXU9
38uD/VoDfqfXcd/oB0LajBbZFp4BV43wKBUMKv+SHHXDxBMqKYYpRtSvaCzGnWCndIHDtwL1TbLC
wOpt9t4PNAbg7tz0ysqvr9rJqWdwTOtlo0+/G/o4D3985YxQrfgQp8CLGvaOgoA+V42SHXKb5yZH
iDbplcz2g3NguBbn2EXQq+j8+p2l9i5TdRwPHkiah693tAlyUm+INgEkRahCGPjfvDyomSsZBOCq
/tLnmJhP5UV8DJiem8GB7SLQtqJoQG70avmHS1B4AerL96FM7pXF8dLkTqHtUORxWZM1GkyztMPb
c8VGgO5eTySdMJ7RBJX7Bhp4gyXUdCZH5IKH8DQ5/MPBV8zu1kCOioDzTFwII39wZ6scAJr2/xab
MElaouz0zo1+R6pVY7FB9hbc4+sLlPwa3mbu6x6XVoD7bIEZPDuGdAwsUziP89XyGGgmUbDuKTdl
Wh+KNgIKcN6EKqJ5qwi7WMUqCO+MJJM+PMmmjE0Mj9RN5def850wnXwvY/GdIor4LjeJ7wZQIfbp
9/jZATjP7UNyebvC45E5GaFmRnYH0eCoWpKKYnCLuTBPq2K/I0yVeCPmYodyg6gz3XXfydNmx1O3
eeGxoyf6Q3yUZHvOdQqLTLaUD0GfTw+wX7f6sECJtFs6qlNgrFxjZmK+LpRPz9OKIAUrPtUyANEC
Y4WKZ/Tl/hX3TLVKtGPYEJqvzQtb+1M8rB/Ag4IpvnQq5RiWl0pNVjEhgWzPzfcJoTNtmCtTGEHs
DG87TnwMsKRV+SnhCHhKolWLOAfaYUoigd78yQzGvBVcn5gq9ANVLatkYMFicokM2iF0RzjF22ni
0EVusDQWkp7fpcZUbuiB+9uIqRYbWetO6pfr9Eg7BFZAial0qH9owXKH7wvpP9/rdkFWkTHexG+5
ZibBSubixC4tNClGLFNMXSdP+NVCtRgoLM3oFjOvzc1M1+eHEVDjT2qMal1xZf/mo+t06/QBpol2
RH99CQufLksqLSRkI7pR3lqr2aSxO3DD1nx2qNZmtc3mMsv8rHYrxRzXjLpUZ5OVZrSHAlxY+NvC
vSIUDaTToVwcKRM1fel/Z/ABMVPAgAQ68nRxiRYWMtu0823yGCo92w2XQbQ7p2BE+dltF5Fnzt7b
2fVpUG4kW4oQqbFadftSjedgL3fDjzx3YhEW7QziM3djnx1nZv0lANB7aFm4Mh89+gPVDH/VPRhr
nu7BlHdwiDKcf/kOMn17QPS0Nn+We0whsc6vf7rZhE6AWDQbZTTPTAte7psz2AEHj0y1M+L7cezX
x9/Qr1Eg/XZzWybbhDeSreyr/GJYrgBjQgMiO9ANThKOoB6UDuGgd4zvzsXEqqMrWkm2sBl+Qqc/
ViIsFODscANcvCDy43eOsAL7hFloUHI9WcZ8WP154HBQtmeOuPhpNKrFMoJ40jGZ6c5L+kOmU70X
fUJbbtcvienl8HosI6OxItJe2LEzkKXN4HbfI0UgOnbZTozHKic6zQcJ9IdT6wyn4DbobOwPupB2
btefA+fNKacEMtgZkKjz3EiN3YBzG4tt1BnKLse2WjGkw/KiucvLm8jYj6fKjimXpqy6YknBsLvn
llgZ8iRyZdTQotM8CxbwDmB2MppoqQBRB3LfIEO54q2EaEtJp1iQT4mUhDdrLh+syeoXX4XxFjzt
pXRjlES6zzQ86Jjp/pajOQXNoJG0cAxcafZE5/7H/l5extPbrTGySCxUPY21axunM56BdYxf2+ba
yHazOEzGOKpBFtGLliVCmG0Jq5H4OnbkYkPHC0YeGGzo3Yr/MjGtWKwMXGqlW2z7MfuNjTqjfBov
6GEAfg2ILIU8Fq6DI2Unpl/Kecfmv/Bn10DW6ZS6ATEcwnBbYldLt7bsMttTbvMA3wy93fMw9+vM
TrIzaw9e6aGd6Yp1nO2HHm8bA7FaojvzrwD1y9NarN/7tHXyasLqUTA9fznsu4MAXC5thfeNC0Ww
xHxxIdkb2SuQODFq9/eGh0JCYfk01RqN9bUn7fhTKvBlxPwg1X6nvDxovsMOY2ILhXnVnZlY19En
QX8gKd8Wd43edxX3TDfbpZ8AVBj6nuiHFi0aR8LvLXyeF5Wf5sfZzF4KByiCnOCdPyGDZu+LTroW
Li8iJD5rfvuqMNR1yVsTOMvQJjFAGPvv8ukyKNnPC7ddlTehcCWyqqotc0P5KCmWTMDNupg6UGP8
Aur2pA+sItLKzD8nm08GHFDFnIi5IhyNKxq1mRt8yEgQReN4woVnPVsL6JP8qWwjw2K+FRu7n4mM
gWZzglUYsphjupECdwa2AVtl+dnr93XM2dNsQadwxG1xdNDOKSKo3zR5vBZ0Q/ess6v+k4d3zokx
g6k2kgXCn+LtFsKhOwbqqlFXJIaAb7yXUz/QMSJeH3Z4UvCc9vhvzA/yfJ1HBna7ArHoK/9e9HYt
ODTsEMsWW1CRdQVc3qd2VuMxg+WwSw31qn2i2+kIE++6vDf1uspOnbC/l3jYhd8JueaS8dya2b4P
KDbPi6+29V+fORgm52a+LdEGI98rDhiupL2ZiHq9f/oE33QH/JY41cZf+oGGqAtTAyzWgM/kLaeF
tIt9kClKj8uc2Eh4Jd/1I9nHoj+xaB78bP5byPeM7JLGlJWNwpY/GUfoDLQmGS9P7js04gNA8xO8
/BBqazaMxBZXy9QRGIlFLodHiYnFTe1ctu7Yol+TcbAwJJzvn7AowpN8Y6cmeEVQK5apI0QN2SjU
w8r8zSPOw9yb07n1Ved2pZoFBO04kMF8ZDwqIA0jXIPuJqputoc3ER46oFRN/qU4lKERF6eEoKtu
GdjV1zMGULFoIUc2A0k8hO/toKyK9LIgVfBRCSdJpThseeywZdiGaHHGG9RUzsdGw/uWoz2c7eTK
DdqMpA63AkLqUk/EkG/5RLbLmGLhvPNTS2H+QVEq96ui+Uhh3KvmSLkRq5zJG3yMydZcjuSjxT38
VFcNTjWdTPdcZS0dvgqFayK3J5P/mIGFTArDs7ZovSrm+yO95ERMHK1g3PUMdUCHZy62cXo6J9tT
PEv8T5CdRu2SBZf4GLqwygMH9NiIdzExzoZAj40yMXQbMJbj6+P9MuhLiRxYF8IU4EaFrr6xlMBy
+X1FqoxSaPL1QYUtWM2Ru1vi5sCaacwqoyUUdnVkaqj7X8HXa7DneLIMlqZ4fbeqSpvG8PnXKuTZ
W9hq+OJpBinlW/ROmAcHMRFR+nMPTmtmbnFgo+f5eGdmMLgE+87eP/kVLXTC4Oh9lsKP7MEJn72t
HKXAo67h/rsazhpUWhfu8OubUydtNtijCVt46XsagfIaFfYTu5lrcMg89ZCIRuQt75PsiJ6tXwdX
4fv9+mpI3AxUq3MWFIqP10ODVRB8q+jyY7Qmh6bb5fIhXUnWeIZcjHtpSWSnEW+pO9HN290A8hWd
mzvSFKjuSWRzPI7u0GMcbsq1BXAAu3Xbm2qJ2c3lSexQdmJt3XKHckZVTfZ5ZvbUagzE34rVu2xQ
pIW+4LAgR5P27Kozb4mnwVdWrEQ/P5O2h3nXtvXxdd1leyEy8crS21VKWvfnRL2liRX1X22bX6JT
gcq9tnHkoKWYP8jVOi5C+6Xdu2QjhhAw5LW4zimpO0I0TKF0m2LbWAJJolbRrYbRVcEfvkXK6Klw
RaUQPQI/oEMytcZepEQQG/NbfEh20cuPNzlHzkLwXoFBvC2UcHJHdyqRt7akYTTEAkUnf+D84nsq
WvMIcOi5XGPUCTcRW5cbJ9riUyBRlh3NjH1OKooLwJs3E4OXX6ZGh0sKgpvLdBtUl3o0V9h+2I3u
mpM+3gSN51shsBomXutY0tONQIlGtw7mM/KZeSmV8LrRF11hXC/TVS6uXhR9lbhRaDSK0iLBfQBd
eLvdVpzYXuiZq/J3gImi4qkyfI2jPYCKDZmLb5g04hflFi2bETdhXOi9MuUps1Wz6N7bV/L1hFu2
LCx2kVrCpZNsQzBg6dxJZ372yQAs8It9WD3eKlQmvhSQst14PTFlN8DaB+0ziXYBzL43sbX6wkLJ
RAjBC0MZ+51sCeYbZQfC7zslkuoWvf0ZlCjZqwPb5mwPzKVAqUBsyVhgskYBxpylLiKzJbc3U38V
exaeFdnioMNjJfcjGsHRSrDPyi4C1WQcfbB4l9U1Dj4CBzJdsZ43E5MVX77c1xiWQLkBSPl8XqrN
oveCa7jiWRqJXQmvIRz5KFqVwuUJvN4m2Ewkx1KFrgSu332N+T0J0RKDgXMXcc4ysdVMYKJHg9mm
M3teH6Z0gOH5PUqXaDlBnpcY5kRC3I2wAmrJf0HpFgliLwteRunCjjjLlj3b14OHt0GH1hrSwtOT
R+B9g9WtqyuOjlqxkHkZYByU5hDHNEM+Zs2+x6ZazLjdYMsO/JYUE0KYrUC8S/DGLv3J/Wx85P7w
SyOilc9JddUb3vzGIAvyjGoK6QaDKpgibEMdE/+Xkw/7uaNcWgDuxZX4awCj3qjpytW5vjxx+oHn
JmBRnRXZbbLj4a9f5GYb9YqEIR+vYhV3MUuGGTxfL87DHrediFmhlcLg6f2RHRqOEHjvxAAChswA
7jgif+XWbD61aiKtpKEfqYf8l2L0yTj3zuIoIIPAV4x2z95Rw4eabJd7+Ti1nC/qP4KM9CcEZexl
veX7oCxbBgZ67gWnN8+nNplBJLAfHBVzfCzKY8XoPjWDof1Pe40f5bYNd2Vvaqj7MERbawTdODlW
EoxJsLoyrO5kLEpTG52KebByUI/JhvJ7RMYlrzO/wzkLwAIO7kwBP8lPS1fGZGG50zaiM/tghrNW
aw87qYvxMohkQqnlKVCUQecxbrKfcyiG8Ynqj1S9JEPaFp/Jjvhom8tchvNPjJuPIAVORPb74hwh
sHGdm5j1cC/JnTF7q15slGY9UhHAipl75fVNLwhGDyNWj0t3//6AfvYiv21uptoOkcckJSPAzOD0
rs5jYHGFmOWeadsbCckT4xB9kI9asQ3P7XYhuZpy8+XfsDnEUwUbUhLUGJdrK9bC/F79VGY3ovVa
t1PfglxthaViPL+mT7YnQ911ZrjfJkfxMl46BI6ip+yf31McZWrm4TpkTktZtlm4/Wa8iEs6wkVG
06fsktUTm2AZ/5/GvmmbJHdEwA6/yMnrsOOz5lTnHhZSe5QY1saHebnvR4cKodsM50D18IYrmcKj
4x/WM+WIqVxxxAqjO6c2WwSgXiE+lAX1ihG+rQg7LE+9EfFldqeu++haX0v+qsiBKrZ0M5+TFVOe
68QTfzTfiMKWqvtUfpsdnRlCGh9Rx76xMVjiyNs1C1Kj7zFTGiXhoaoP76SxkIGlqML2Yn4LaivA
vGy+1Wa7rAOU2S7fkOOP/GtXHQrNWOZGy2lAGMTca1XzxV7cz+75I4dX8lcc3ww4ait/ZMeawvBv
pjkSFYDgZDkbOXUXFeUXB8yHuqaZMD6jY1KRzj0xFwRkIn/KIYbnQWbIjSdQ29LuiSqecnp+WXQ8
2xMKRBgQ4dY7Aa7T+zJ3k9rA7vTpRXbttsbwIcPvW/WrdvV0FJazxSMYQb/qeABHv/qQ64cwbc0s
VaZshEcR6xbTIr27U02f/yxCIxn050/TuPTdU8gfdkShdT5HzGEjRNGoVYr1BsCAHF2bS/ou1ovH
Il8/aSDh6p8XZ4eGTtV2b/V7pnoSusGi6uyYx0Rs2MdJ4OsaJhjsXFVHBYF1EzfpleFfd6vgT4ro
S7u9lnyMOZRozWg+Z6fQmRH0qweuZFafhLcx8SZW1AK6usyd+X3i3xcuGeqODOlxmOu4LXaf7cwI
HWqn0MluI7rwzpA1s1zFxJ/R08n8NIBJY2h4bfuEujgcfiRWeAOW9sEu9xTsTCJ3YU8SHMkQ/6Zv
eXvy3/Q3MmR/nNl8Eb34iSikDJwnimFomYA+zECMCDNMLIA+NEf+a7/UDyYPIm9SrWWn/4MGoOmU
+HxB9qu14uR4fL3XPS+deoMtO9Q17A7Z3yQUiKl3RCe5Ptko4ekRurEJ3NEJ3IXHHMqhmKTiuWHC
RQoQjjfBDoXBmecaVKz151BgJQ9i4WcOP4EChm3Hw+Sbs+JtImey6aC9F9zPUOCC4HDIt5A49tfy
UeZsk4qjOUy9HITNq5cbfU+DvWZ6V+9lCffFT47gMPXm/Bls9LT03dUaciO/0PiXfdHQQAN1BkoM
e8ZVrbwAGJVBO8NUvf0b/dlP+zfY6i4+v7039D/4cVyJJ1eBF9nEHrWo19hYRW8au7P5f3yVhbae
+wOXcvqAAyUZl3L6V24gSmVHeurZVv3or5Ldbt/7SYjR7DNfkr3Wkdwoc967i6AiU8ThBx2YLnWr
sNzIz0elXGSRZHt93n69F9RnZnhOvgpd+qkLxIrYDy3CI9r/zcRlDOrNuI3XEEGea14k2oY8uywD
THNm8QVFnvTc9YXDs61hAnVu6pcuExhrVvUEFD0rR0hNmXAg6h17SjqKzUDDAZbM4mP2l6wkeLZu
pprRaIyEuVrNRywdE/zOSHzr7cUOQLM90EDO9F7QG1eRSJwhjEj7lVX8Td2QjT4323uxye5+iQMS
WwjFg9H/Cak74JdXEcUJl9Z4t0aFbrL32k34AXzk4xZKFzC0zDobryNTMjdBNBiA0N4/9wkLOyNA
2VcOA0/DS5/n5lB/vBFSGhoJy/pSc8IH5xBbY9w6NXKjsz/L2X6n34OqgFsl118gzNAY3muqgOgo
QjKzQGmgWjmLxshCypNePfXU5X7L4xWaLazKgQkxfF3yKK48/pv3kzXD2krQny93BEC443bYK8fi
Bhd41p4iFRbqEK+HNxwN2oAjIVuxcFyeX7Bauw+UXDN3hjDD4QF+aruCxfS0ou94A4ikNofsu3Sh
UnHFuujYpOhZDW1JAJJZSXvqK0jTdIKNzbx2/gu7Smo8UXLiX+bp0WmWrITEIHw8IfPF/ilAioH3
UnYOYjfNehUNxyA/HgvxK8dTB4Uu06nltn9jJ7lSCC21ZZQyHaWV2YAMYAMJFw/OaWh6mt04HAaF
cH6dsJLtM/qjxOyOIBn9+cWRiZxrACH3MxsDMBJgmIJiK5fYzUY05fV8PdXSA6BnachrrfXbB4Jk
CG66AvHuzeQrWlq0E9b7SB8kYnl7hNp8FdffKScVgGaKjmHYiOs5jyW+c3NXI+pp/T2lPte2FH0w
G1Tf10g50rLU8VEaoFUE4YZRYGTIi/UT77Ws8fvnThB/Ne1Sn9valaynYsxQLMDJ5fCRTexLfoG9
qcnjztNmRy4SZ2A3OILkAauFKRFoer9iRP/+jXYpcSnvDQEy6M6AXIwRlkPKizAj8RPY4vz1uMKh
wSVBvHefyC9CJAeTnWHvRnbEiei+f0HOuapc3Kev8IE6J7egVp1efKW6ZzY+EpPq62VjEYpIk6v4
Ag7fUeic0USAdjJunYD59E68F9ihbHAotvCXYyfdhE65qjFyRDbxwtmxXkEKWD6Y+34qF+kMpyy7
lbjRyNbiIQ4mLUeGsEwrjXRDTu828GANYJW2ErZQp9sVw+LVRPVOmBD10wpLnZBB1i9+pbzlqob9
xjdTBri1m8wxsPj3OYJH7PBUIWMYPhU2+dQhRxIY2cFm8N+3AoMxBSRXMuQzM+b6pNugKF96sfNy
S1ch1oypYMBpGjvjkbYboTmqAiwweHciz1a8Gnk1FFtk6AKdMpb694lUXmDiTiAloYkq3QxF3cvD
+3f2x5JY+N01+gT7sJQbg3y3cigCbdHtLoVdILRDycyYrHIoftDcYS4ReNNVTW4174hnlF85k2CK
Me8XoydTthdWc5juSGrNgNiR9Wi39726t6cW8YqABit2F5bEDRPdwiZ+3K/xtBMZ6EBygDMwcjVY
LvwzrYvV8zez5y5urOY0aAcPlK4wUFkfC0tjKMZJxqNX8C3TWvr/QuMjvh1gFg/Ilu/kE9ivT8b/
rnJ7//9qt25OLuikKyRZ+Lj4Eyd7ftWR/Jpn8c1ksN0Dje1YXlij3nKr3AG95dbLLk+F3V2m9Tb/
7okkGuFGhz5KZ//tpPz93CS9woKZwy1tWepPZ2EptkT0mtvDqhbtaA82xXtrXPH/fmxhzSzpWoM/
0f+5S+jN/xZEym2mA8dO3E2d6cV67s30BtJ0N1wuFV6sNrkGOIMKP6oj/OBp6teoI0OO9V15ai5v
3j4hqBaHBR4N/iXweEi5KBPnAxCTWL25ueBTAzvwbdx4UzQbHrzCzrlFhZ36WGnn9/g+Xdn/HiaV
20/7+XYKdFY58ILqv7zWw2YggrrD2TgReZyC1ClYYrJNzp49usw+3G7JzDHkR8jr4UsAGzz1TuXM
iWiNUcBTggIuD79PriM7LG+39OYu1jEPxs0Tq9CZuuLHDOMCuEtopMwhJeoVq9h7DnDEtY5Zi28H
xRcbzLTJxP7/l/Sl4n3qU/QD65GLDEyTTa/DP9Ovq9Bo6em0eyC/4gfFFRSX75T9+8VizgHfzmxH
x+hjehQwx7Crw9IAOjGm33924Xqv3mjHpmny9A9rZ3pUeG3+mo/I9nUAA18a76PGemcIyFySx0Jm
PbfnxX97Gut7WhTZA0NcJMR/8XbmM5jy2b2XSGE57f1iXXgw1dciP4codr10IOhAf7PFMzOt+mfg
2zNv+iP5XKtJD7dlWXfXaV11W35tjnBzepKmq1efJcUsuUuZ1/0NvJ8K+BezMKLP6ZcszOYw26TW
nFs03Xvmfdz3/Je9BFUq9+55b1gB1UF2Z5tpkxDXqcsmwh/pOj3gDJtDd+TXk1gTSO6OojldcRm+
jGjT6TMYHdf0sC1v+u+jecVyuqnTqp42HK5wabTnkL/kSk6PPj8b+NUR0v9ZXvCUiXbzBeGJVcUy
k64lN4YnGr4JLFBYqnM8Ax6Bs2R1Pvnlhj/Gd4t/F+blIS/8E39e6/En8RIA1Ppn5rw+nlbJtXxa
ZgiIjXDWXUI3RZXM9Rx4FqZnmh0W/Dd2pi21dgN76XGC4MgomdJ52tNli3Y/sF8WlOp7+q/WR4tx
qfhKSOXRQc08KvylYlXwPhVeSbboiWJn8YnQ5nva6gEXPtG6edMxoFiSuThPDRbl0pvURpqHxWlG
jqEL9uTHlPzgtPjmWjQ/DC8dOswhM7K/uVN9hHQYjY2t//BTYx+NmTtsWr6n9xv6GiKMGQoq99ff
9MNMj6cKnrbU0e4ifpDrqUILPfG+OMnWm9danKa+ZeTzggzSX9jQtacP9vrTXsbrLy7NmCZEuC8h
nP496VXmUyMk/TzXT9XDi+n1t5ibwp1PMFBhO6+///4H+xdzpngRxtP3iro+pyrZDAgEZ79Bu5rP
D9SefeIuKl529hkXl/nCFRmpNQhswoaMbPUzTLF7cl58qNewfvXXcXgEbI7JgM4BL4qZumZnksLf
ZwaGw7BpVS45pUlLkymnNiQxFMEhZDtcOtXwKdQ3IU+slBliQ9Vf5bi878UEK2wzUPfl0guy7TzH
rlU7lKzLufFifzz0i2NzoILKKYyXKK0d7RtGCcMxxBpRalPsUTwht8IR5/2Twp/RTCWiovFV7BZT
0iCcUNljixGuF79pb0WhOes3soBri66+19GP8q1IbrU0VFoSWu/W6iUnQXw8B9rQVgqErMBchL44
/EjSFvXHDNXsbxCvytdt0beGuCV9NYBn2Omz1Oph++A/h68N8g3hwSSCGlWWHXQcqEqK5S5pVqPs
xaMPLCB/owhIxnWpHWTFR9fLVIBY0Ha27tGTeHBdtMpbBCdqsXxTrsT+uGR6KkxsOkZtVMxDj+6u
ZaX060jejZqtPb0Ev+p+D+0mrC4tui4zM+UblmDF0qnD9Wxw+nr17Binn8RbxSjqUlAYmnw+avLu
0i2NM9ZiaJu/RXf6OUasBzXCIuIJM5tMJQP7F+1pRqgIsAizho9kq7p97yL2fLrkaLR31mb/yo8w
rpHfw9D3aoRI0WYm+mMO8/UmzPfsKymTXvYqOg0l/H4FPxXWdYD6L8nAJSZ6tLUViXx4VUD6W5SH
/EvTdEWymElPuiH+oyqgyRbq0wp/FViYmD3EGGTPjOaqkj7vzKjydxh4sv/9ROf5T2eIp04xFpOS
tqKcgHfgwDCNpBvsLb5Qt64Iwgx56p9zOxD8IbWl23hptwhJQC1yQ8GzU/Mv80txeX8zh8sO3U7V
Fz9gg51wv02msaJzaz6Q9gxYODFWIQdSvhSwB3OzAP4/hnb7NArnPZowRh9gwZS3+igbg2ZKxzqn
J3efDLm8Yo1o6hgMnGXIq+h5OlxGEQtN/kgA0ou33iPEo1zDuGqpv1QvKc002F9TtMdJN2G0k+tS
+yut4h+ISZh34elmSLeSyEKJ8aJzSXfYuRDieloXTrRZXiCNx+CLgifsOwhDobE8Kh4plDDkpsEp
+rli/RgKL/nNOtabobr554COwKaiJyJ9nWQuOR2hI/hfgT5jZGvClRsOH4hHJuVD8iBH4ItZyAJj
jwSaMRbFHi4fUOWu0NvHfJdfFQjuDScwXPjMg/BtTz7mPbu6+juepPsCDgVessfvp8NjhdL4u1h1
mv+DKHYiCNkl8miaBioKqqF1qdo5TKWj44SMrZZ7eAA7eKNId094jT/xECgWOPO2CHZhlaM62cff
uOujaRIfjFnEuR4sTTkzYGJmZ4QeMede8ZhZ8tRGve/zFSRZOh13/n1+35eUzW/9ygFg4y1eQm9J
zkB+lKT8eGdB4aOm9Uqid6D7mgxnFluUdJfsPFzTVUcVCe8M+ZhZftIBebgyvg2cSyT6KUbmDlKF
5ljpixRurHhjZMIphjevYgmSn5TTQeLoPDl/0i5RDd1Z6i1T5gwlCAkgX0i8cdnzQcbVXcZU16mt
DLBvHVcuD6qAvA3Yo+FEHKy0PHSlue5+hKsAlQiJzmr+guQw+z2z0xowjNbCxxvPyen5AmoNeFpM
SNDfM7IqGXpDZg/hxXcgqKxP4vQk+BO0TP/IZ9Ah9Z4l+1at0BLo7Vr3hc8XM2tYWna3fp5JCVql
H0w9IoZTNnbLYJuKBUGvwFwzvIRE3pAQwaQbcKJYMwJevVvrWGMnaE1cnFo/Bp2PIDYUXHTDEXq9
pwvfAnOfe3ZafqlXySCHF28u7VRk9tKR0Y0sTHAFKPIBEJY/LU7Waqkv/Dco/EHkWQDQXfDUIApt
f0Pb5cHSvCVaTbhh6VcD1xU3FYaj91K0OrLOS/JT9AoQgBn6tB/FW4w4S6/czy6Udd2R1eG8WmPy
vIEVfp7RJN2fW+1D9WsPQwH7PiIpCtAElOF+01wFXNIqdjjz5YkfwQCdDbOxwWC/49GgqXo0X8LH
fd7q0HyjhwaTd2YIu9acWJoQAJRTg5f//clo3flrVn+hSSiOSwYdKdzJgcht8LtJUDMS+3x/tnYu
+4vt89asToLJGW8tVn8B8gv5M7rQGPP5dZfRJLbu/7TmYb2P2UdhxFKq+hzb6qWyULXMJDv8gvTc
YJQsotrDlFxv1wOYusEWbs/XXCfRZBZKVLlZwQ4U1+XCpELWPI1ZntHJ+gG0zAsMFb6a+XKoWqcQ
Ej5Qepq2NZSuEWmxLUNqFOrwN3bxLtx1K+Ez6kmnFvan5nZomOnqKAzgqI4fMzgZrQGgE1JfYkRx
pODhzfloWrBTPpAqqMzQp6ew2GHmwQ8aECE8LF0Lt7So3Ra2GKNEMzqTEe4hqmwsgySk14KFoSLM
/NYm3OJbEz7ZAlblCVkBTZcLxRPkwkrs5ISU4kDTbecppAvKDFgYWEqBaNRzZr0QEKcA9XgTnPEZ
WONW1VogynQraEfW/3ZYH0nQF6xE901KGTOe82yd7z9ndngWeaR73C7uTNBSR5INtd5N3T1knBUE
CWHb0gO28PDTYr18MNnkXRm568fRndAvPF+YydDKDBCXrTZej+rmyZxZ1ssP5fTiO1VPUL7fAoQV
VlZmT3EE8bH7S68wl8VHEYLA4IJxzmpzdS2Vy0t7jIoDY+Qu9DYM1o+DopevQy0wAzqNb/Jt2PPb
5078gNix8JXlD0fYsvxBkrv8KPrVa9yrS7YN2Jf1Vz3hoFu2agxuPlLyttLdBu4Pi2FpdeXPrIQ7
BscG5lu4cMoBHGoipICRoJ15OoWoq8U34EpzAJ2gWe5gN/c6FxzYCNhJM3MUvmh0XWVwJfH3NR3h
6B0JnR0s+DPrqnGrakcNuHtJzg52kQ79tZP2knaMl666MPxhx8hcSuEDfDG2sJJsI8XbEVkAwn0c
gR/Jda+luANa8CSWVJ7uxGWhA6h8+VSuS1jeFuYnKZcB9KckJ+eRLpyejIb/8XRu26kySxR+IsdA
RNRblaOoMWpivHHEJB5QEQGPT7+/CevfI8usRA1C0101a9asakZ11v7epu6tDSsH/wL/CJaB6a87
x6eXDe2BNlt0GnPT6mUpFVi169BsDrdwD4M8Xpg7Ra6cyCSh9rA4uCRN851bx6WvBhm6wLe2cyHo
MNzVgSx3Hm0P4ZgSBHuNos460Q2mPVnGl8mZNDbov7/9bDaYC9TYJWH9F/2LXNu+d6Fr93VAT8pH
b9dZHgCCY0qbi84MjcHwTluU7npLTStdVhGVWI+Q5kuH+dk7/dGQxfrzFgnFWIX3QmXqX6ew+inC
H4aJYhraHvapayQDTWnlps6kgz34uZ3GO/qGHXt1wmwEcd0GOOYzOg3qjBGuoRWZ8ZA6ZTrWjcEX
8a1LiQcu+aNVLAogHEkPSC3ySVbi3D+wAd/7EXU5QMsbMhGK0bff54+EXIs9uD0GjYgsBsqexpiK
dws2BHgVktg5UPmPg3UPsdv6vn3QiwBmFeHvMWQtk0FrZ8P2osEeB6fe+UbTkX7x6B9+i6Nz6P/a
AyvzCu9Am8Xdp+VvT+MHKdiz7Z3IjNNQ9+Ce3Nfpo210nckXlaLAqLO/dx9cW79go0KPzkox3DZd
gN3aLP+Mt2Gt2emmSfTq/Lai+um7FjXfzMb4sR+ZSPnYKZC9qkgOAUvQo9Wm7WZ3j13ZEKKvxuDL
ltmncxEFKtwLbJV7mtszUl3R6odYaMPGVAzPZDV+O0fhlURUC8dN91J2QzAR2ESJPyOP7HRGZ4+a
45iU26u7qEfLQS0fIsuhsCaz4OW9VR3z8R6/DSwQ4PX7fkKB27t8pMGDZDQdyVBe9D0indoi+6FO
/o2eGk8yut1diqzlhXgOzzsdfWAZVq1p50IvqDXTug/SMN6MDUCJa2hw39AYTeyn84hqnKuffFFD
NTi/v4reFfLg7nRQFgJD6gPkbuRKTrSnMaaEVa86IuiX256Yk4wuXhSQ9mmScJCLwWGa6wKlZ+wa
M0pjTj12o2jvvKIHsC4mJj6hE05aSHLDA7KIMN4fu35yDVZ/21uHzf2m+UcL+Tu1wo3x69pD5sFl
rXBJrwHB8pWW1bTW7qPhY5vImj891miW2sSOAeKosKeJ9ouImk1nWrm3Lbq/zf7Rq0XPd35GOnDH
rHcTRAazI1q0Q6HeGa0aFfDd+EFBVo9UN2Uhc1qKXBP/xO6WYN3MjlZnpxkknXvQeKPHb4fmLl8p
rcBwZt6d0qRd9/FTx1vTBYhtCoaHj+2ofh6/VA7KlnQsCEgKCI6Hi6I0j5IogzalLqj9TV3s/hWw
n6BF4Im0S+VCl3qY7ue86TmiidSmScpq5eQW+7Igr69BTF0d9u1IOYc++76btEMdxa3g4vAJTVSC
jOYuQuX3YJF32BTuOcLUJh6Nno5m1ySxffXv7G7VZnvhhSpln+gKaWwxvtYnRYFMqmuSfbH71jOg
QH3bN5fpwvSSrbNoXIJxe2mG1Jh8Fy/ULycf3Xr+GLcb3nR5a/ZO6/3nlXrFWjOiVHf1lz8QcfQI
FwaUAUzvGftgMgPpi3mn8wHFyYFmTePeo/XHJ51iagH9vqhcpV8ssTSy/aILlIKz7XGTal9bd2MM
qKQ3BvQK8s1bl9zhD1ijNaFu7/s5ZQNuqlRXFHTTfsGpuU2aj7HgiMTZQsh2bIcpe1yIoZTG2tt/
AwuJMLy49XEA7Te8lOa4K6dFenCyo+eVd95sIXfn57ld86xGv3j2PkevCVQTLYXK2k5oRUpi2BzV
Ww07hC/SzVnd2nu8fod5Ix97WY0vwR3cTABBr4Lg3j9+5C776X6fLXaDi+hwRd4Q32q9UYyYvd7r
9IMZISQkh0KnxeZbZ0T7Czq2emjIT8PZhZ1W+q91+nZ1VsOUOqfo1Y/xzJbtoTH8qOfDwSu4EIH0
mreFHYe12xRHVT+4e/ZWi8aGh5B136cMnFF5sO3GAKi7X686iJW7r86QcpxF/ecwolCQZI+KPc/z
Ai84BJa5dTQ3zz/UI8fVD9vH21xg93z09vSMReNvdjFcbe+CvNbsZziNp0Ot/p2eNLNtzqLyb2d3
w3LZxOw+6cbz6yAd2nRrXvULWEVrGHsd9okanQl4PvmDZ+pcBi3K+HbulepclnNjzKaq5slkx66l
9obunmvOdjtsjU1tYkRBAjeCQmy83sfpg3l2Y6ecnGYBZ9pU3T4uSXBZP1YbAC6fU5BLfGeCNd7o
+Dy8fK4Q9/Z3f7v5+XNnjei6cwW6324OgfxljY9IqPtRc50rTcvPFNNjQNCoALPb3TztPz8pxZti
Uoq/C6/8kbYuuj7lxQCnyX4bTdNmn8yynz56SMn4BQLBuTAovfvAvrqn4g2ccjb9Do3Qkt7r7QiO
p14LhgWXcpgcnj90tkKA2HbVsKqXr69sUunk6+QWcPsuhwXMsL/6fma0PEBN032wu0Hmrtr9dbwb
mT33QekVT7ML8Z7oZdgEtHOaNAd3Dq3BdvQgbdShzr6JGDN2sK2r0ZNM7pr5wQRd3Ceq7YGWziD3
aU69ZlDQ1xNRpH8GFYKMAV2EELZZ7uOjgQajidCjESbf2zepZ/KgTpPLi4tU2LsP7oMWKzH3Y/js
ndcMzj5H23n2+24Il7RT/52j16HSj2Hn+11C7Vpw9IilOnRn4aVOgFSYskSeG3doZXYfmJ/sM+ml
NNO80VyThpp96ji+jb7B/x1cLCIEaU/QeYb2D1I9gj9kLEhpHlDWUq7QbQQFC8sPIRG5TKy5YweF
LxJcqUq9hSKsEE6SA9HGjU6ej5EKCpO/+I/TvnI5mFS+kr+EU4SiXN7943DHZkp79+lTUOXfaWaE
eH6Zesa6mO9CKhj4PZtnXuZZnyg4gUmnfuadXUpQXW6TSb+loqeRRfpO9XnZGqpORwciKzr/NHvS
sKTvzd72zos0R+Hr5O5CvcV20Qh+2PSSejn338R5DAugVz5OJ0fuguDSBTLryF+d3dvc9AtoHc+K
ipEVIYyijLaPxIlkHIe4zrZf2TdCNSrnHh+dkI0UE0Y2f+MUvi3/wummHJFFcWQM6KFDqiJx9l+i
uTCa7KYM4j5yqmfXRIO4pPcpdZ+fuvzUS5bmZ3LoqyjKY1+xAXdTh6DYnT6huY8aP2ggL/vTkNLt
Wf9tx0/C1qcKXYEabvJXnFl2yMA9A0knx4SIY1w987N40J+L3wrkLnTKc82B4bNVDhduDtrrGDJ0
i2Tv+UIXbh/ml+JBgoWIwbvTmjykFt6/+snQWqceB+B2FcOELaZ0k8Ck9IGG5eDDvFqwHa9GCDZ8
dnHp/GKzAlbQztvRQ6ZLA3r3lfSYw/boShOk7uOL6J91tfO0YBszohK34z/p+W4uGzOa7vuZSz/Q
oBFk7oOmmnQmoMukf/FhVniRBuLcCZodmJ6VvdtIaSkCZGWCMMjvt5zXe0pZFdkweoOlyMHot7CQ
Wix3jSniMLIqj8kVpdyeXBnpK48umtGF7dECIPKmTvapMzbDNEqjLLJINMVBbcon8WmUbNNgIXMN
NtvL3EsTTP2kB0jHpwGDt10/0eree/RRDXTLMJUEgQzfed0K2LGaXibtUc2NGZPcp1rjy0JIwjSx
KVB6fLV+GQ+6dEW63xcOR9PSIIFUnCFIN0bUvvnpj8U+ydgfyQH50F2EdfuuDZ7exd9/0ris0dXx
zuuLDzZki6crqC04gsW/sFefccQGhxyEsus6b2vTEaIvYPBC7hdghvOBPeIsvurBijIhokauUMm2
QWNGFZ5SmoW7C9rD02b/QfUf6OrxQztVhouxe4YUs9BL5BnGwS5YLRmviQGHRDEKyTpzedicN0d2
maENfrCbkQ6lATwb6cGxkLINaYO5fP6xbSKy9LcmyePcu7/XI6UQGy6hDX1OTyPqyiPohiN3pzNu
jSmzb0B4c+9IgSKk4IsMz5INNxD6tce1YT08INEz3Be1teFjQ2hObelweyNIB1fqyUP0/KHV4SHi
D6a3EKsXIf8jDWj8oiv/zRBUkEobIPEYoI9VizvwPmrLt3RQnLqrqE0Ms4qkZEF9MUBvMKiTU1ee
nuA7UOIzsXowcGRXj29bUvL06yAPuicdu3vLgviNknwU+DMIe8rO21B8j37dJZ+cQXyfvuNZa0xT
txmdqcndK0tKtfBs97aaZLt+TB8JSS6gUSmG2PrJm3L+t4D0V/9B7oRs7zcp+Sbca6N8QCZGq4lF
IpqyY3PCbAhYNjW/OS7c1rRZ77aHcUB6pDWG6eSN9Gr5tkOy3h/w7W+ktQO6+JDIttPe4UMJaspM
JhQiZXSEtsIm4c2RDnDn74RbZW+2fkp/aGtziyjDiXZv4iHpHT28h89wFwFjMAtHWjWynLSsjhGk
6Ac6iaAebTtoRxp91Lykm5MvDadBSrmI6MJwDCgTx2jIZzYStsGkyJ+KVRAcporgPQ4s1mPzynR9
hqzYsDaNgxwRGqdPS5vAnqyGKHK9VewnDEDMk/UpiZPtRpAwjugwZ3qt6RMql3czPkfebNFo6cQu
7bxdX6QZme53Jnpnyguok72X1kdKMbtnLYkbdlFzSoucyFq2pjW/HtTH97Lt0oK3VB9KWyBOAvUX
z2xHrwUnwvFSEv9ptKKbcIqmoMZ3OGWtmbbHLkEICbYjXcCVrWWHsQmbTurRtyfN8Xak9fYMW2OV
RObhJevyTysSyjpaDTFT9PCS/ENGnSwlAbBrD49CxLsATPyaso+fYw8JAmjVV/MNj59DxNsSN2gJ
2r0rioOXnxLVIuvZIsNAsRKenDbTMg0sLMB3/FXMjiT3kc0t9izipC/BxwoI0Q5SRIP2zP7dkkmn
gTori+4vfgziJStCP1zEM0dJykhpNNYX1pCUSlJtSHiExAEZmxROdSyD4WRS1Mjk30NrWcAhywLK
4O08IGrNbbABb04nR9wJnlSGzPB2geGxhbGnpuIKfOD6MLStYDUi1hIuuQKmrgM4ssbvvYWHuvhn
hAbyTHWcYI1x0jhCnnfG+Br6X1AAjXuQjyw4vrkUJhT9fBlgUWXj6YVF57GAXk3B3q3htMkW01q4
RCxCN3VQD/tvAqCeuHuAOHv+ECikP7efO+Wq+DMWzDG69+h+yq3XhLHD58ctosVDbWxuHiqoY2ps
CDrIHznxryqdHPZUNT6u30hW0EjgtGh/w37F8lKNWe23A0TIlmb/PsMyqhv79/E9DzqwxM9I+Mly
T8Q0QCNg49thXFChdWB8Du7BtYXdBS89wR2zb5UQUG3dKQI7o0yGyXiwX2fHay8Au0FnQsgVSsiN
OnxiLY6jZISMFcxmg0wEwIQbwNB4Ge5dpBumJij6TnUNTrV6RXe3PWRZjyWjSSLK+LkopnJ7KCz+
pJtKdQ9ofrnBEbGo23OcDpYgxl/V/F1wjK6s2MJNfuTDrmE1I3R7ZYEMbrKO88Stp3BI9Nx26kFz
dvvar+F0WBGNIKVLhMMAAj9qeN3n+zXUeTJLmCeCJcIqIBdgSod38CxXJf8ph81MAjXoPfmAvOh+
/aC1GGB5QNa0z6iSnKDdAEE9AB5hAqN8YryJLLxYDwdgmo8paQMWQy64TeQC7KaeDYny6N6OcAfV
1ahGfpNyY7bCIe+3fT98WBPGaAd5sZrLcGP44EKZudrrrVIyYQplYK703dCeMfyYYIh4LmHm7AJq
grCoGkeDcXqGzwmGsfOTzShtI7WduTkhSIM7uKNRdTerddUMXAZd2/txe+YixHLqJBjxBSSnm29o
SDLSLbI8yHIOrr4wVEH9UIAd3urADjbycg8bQq0jGaCN5q8AxTPEpsfY4l1w2DBXmNImp9QYH9mE
22ZdyhY0QIrVjTx8Ek7ZI8VJMdES+44MCCr5rMyVFaxPjxHX4wlAxdHOu8RwJdgOlip0F8j7zeTP
Ha6p82tw9ay+T3NiePtN4Z4GuMxp5l6Bgnnaa3GIa9gca+RSpGBPdFHqPoR20JGEod7f+xlQYO/T
E+/YxVKGNMthvtXYS5sOEU+mn+a9cFZKDxt2nYJnq56Bd4c10iTVDAMoOoe1zFeHvnjC6NW8ojE5
M4/ZOKezLFO9/rMd7d8bZHm3+ZvqUG6IdamYdA0ycGBi4gKrtOG5amGPrjSZEuc1/XRajwzHaGUu
5nwPTJEUT98vE1lnVIfY3wuiX+hs5/qHjPEvpuYRP7A8OJ1PCfMkSaX0vEHiSJI/vk+kFD441Hy6
0lZKu9d0EcyxIZK9kXiuQ5sl0p0vxEgghiy4f7N1xxbdKsWvgcwOxWq3+Y0uT072UOWaFkfsIBvB
iDx9mxVh9utO9k5k99bs3TCpZyI/Ii1M1IP+pF1ZYvwCBCVg/EiAlHm3d/If7N2bOJQ+POYdWrcS
mZ0JRa1PAijsIKETwYzpn3i2Mbfdw1cDw2f2FdJdZ3lwDdKJ4SdMGs0vzLZsAU19WXGoby50d7xs
DnXcQwrOsCe06mcnhHYv/5ZEbve1BQcWbF6NW+brDmpi1VkebaN+2sOk0dPaMD1mbBw0fo5I4nA8
ZkiSU9NMKsKUqVYEKahPCDhFMitRHt1gGN79SChDAIgeTFLKifNMWPUFEY2xMcMsIsUs1651nrl3
ruOEyX8MLZeUOvGRcLMJj/HCH1iMUuwoOH+uFcLvlk+fDkAjxp3IWo6sSVUUQbcCYL1NdktEhA0p
vNS9uk6vv5RKDG9sxEwLDUoiyDWyo3g/fbc4hCgTfIL7+jj8bn9XP02PdJnxoz1DhOBbFAVR5b6h
4B839bFaiHrQ6aFmA00onKtx4rQn4DP3Y24vzPrh97SFRji5xfzkmhhURfuc1p+Cc0x00PpFQsMy
vwweMbiBLnKtQMuKe0mxOpQYvyl8VSh2oSD48XXv9Bu/8ut6mu0hsfC656hNBjEbE74/vqCL9mvk
EazH80AHAwGwbm9f8gXnQZO/xkJSfQWt1MLW0X+B9B8pTHqf2A5/rakkS0THKEXN+jA6N+eDy4B0
xhzZEZZBJ3QenHRyQz79Bs1Mu09CzyLp0XBZgWIravxuP8uT29MTAwqQFlP6iOZMcaO1ilbfoGgH
jAjfWfMRWdIVrHSC9tBe2ksseErdPrCROXRj/tlLIWv5yRIT75heKCmIUih0J74ggqPbPmJYvEca
5RsCQgQ/zNScoM/IujluuT1RpJCwwgUgMSdINRVhocsPaK+P/DL/Qom5DYjdCasQNQornhfSWb94
f0FZfafpm/OWS+0HSlisyssnLoOWEqsFjV6SP9QpOpdpRYRdp5qkd47V4n2SgqrOgdYtfCJVbgKi
lP766VpwlA4H0AyATBI8ezTeOkG0paiXn8PnSKLZgiWU4EmzCDRWhmSV2RdNIJU3r0J84zCEBARA
tIb7NO5dCIloPOWgrphpoyTKSj6oX/SaNIHXOoLlclFVApD0zBGEei+jI8IKQmQTl0ILVsTv7LGB
FrdB1QXdIglPKnchfqSkiqD7m8wdTVJNPM0D2zmtNYtBp0zby4AHz9EarUS5bMohrFsrmQ1B5fZS
bo9gAPikcIlgRw4T3CWzcoyqrzZ+V6GbwXd5ZjwZIZTQGmQIUFv+Gn+PvcswNWXgE+5HNlGw9g9S
XJwFCvBRzfDpkBacPv0wGDlASqWvZvMGrrEzkHY8xtNUwnkaLaE0TplhimIxk0RkwnV0moBTvQJW
U8ZXVHO8ZN91gBWMMtyaDJMgVgzrJu9AiatmzbkvuyXVCuYCBlI0l94KY7lOSgauVRI6Imu1poXk
bIc4Y/upqML0ssW5jJ2qyInbv9DQabAMMCcInkECf2j8nmG2qMA9kwbdvUTWQHaCnZd/IlZaBVSC
UPWyLQtRLl4D/IDgh9jdDLHZ2nyJAfugmoGAGGXjjl5aXPexDGYFj18sRIZP1j4TqaVFJ4G//EPD
rf0kLFxhuxyb+Bi2GYfrWKw1i4ZyQH29nPOv0WcX0EBVZ3hQOvSjIeEVLDm3FszEyNvMOyRkjCZU
JoOGV6TIUEWR9DGDZhZLrDJQepNTCEmFJ86C1D8LtblRPWPLu0O0SNiPPAuwoLoC5NSYdX3OEf9e
C/A2axAyPCEMskhRfdUgu0V4iwJPvTOl0dpCQF6EE5cdoBAS4t2LKYG9+auAbRlC+YvKlVUXYnLz
BRLE897Ht/cz973zdyO2Ef98DMU/a3+qckGyKIteyUBzlUyRU7/Bh9UdsAN+sGKnqVrnnPUbLbn7
iaNxbfs6Lav8YHHQ+rlDEbftHv3nTAEUEhKXEvU/jb4mno4txKERffrHZSnELB0qxO6Qxx+kb0Dy
iJQlFF88NOvckdUoH7TeiGTVZjv22vyq13fDA0QgMcdXB+0vSwt+kZ+aZAyeA3hkxvcK08xmEahc
iH5zHjGN1EiGHdZVyvC83g13w6vfHnUIXEA6UJLxkKbI7CzQdnbsKqRnFXp3IroQ8R6tPh1MSxnk
PcS7fhE6e7I75dc/G8R7OTU9j9eTk5XBkmGSn+SNejDVaiwe4j73QeWQgKYKU0SuqcAlxdesJooG
CUqqkNDEcQGQiXdkzjBemJ8GugTFRA84i9Pfa7AKVJFSp4BCdS6ae+LtLkKzfIQKnCAusK9CuYLF
CNWWejd9M8b6Gzkvua/c0/tUo1OMxbkVY2N49yiV4MumFO7kN/18ojKnu/ekcsmCzLI+9E7sGQGC
arME/vS63v8EuVFfw/taFFSoGKNVFmSgYqGeCS7xo6rkEFzUF4TMu+p4dIQWzQDxB/jG8vgkTcDZ
uMnJnRo9XIXfQCKql6wP9i7GoKrSTLT3CnMCaRi1FrdIz9khLCFbHMleV6By95bwO9Vho92bRdEG
zWxwfYivYMhLhg0EcIyEBxQmwf7iDQpcnKKzwpVf4IvvGAws5w6zjEFm2j191hi2l95+AHZYAWBm
gyWl5aN1V64/lpMJBJcBx2jrOXIq2p4jgTNhwQDstOj0VwqOtXgs3m/gAMRUxEs5gvRPOZETa50E
EkkhfeKFKuyO13x2Q5m427dQKG0yHewM50bipROgwqqm8Yq1pLQ58xNXKrpf121PrkwwmdLWGD6N
qFY/V97xVtJNwgF6iGwQGwAOpHEbhxKALDN/pOer1XL3yeuzEMFigbgimp2W/mdgfQo+Kxi5zWVo
9gQhbF5L4skG7xSEI4wQI6ZxEodQmky4LPqLDrEPrCvFiZSH+kVwClW/QtHiuqpbY+cxwI0KxkS2
oYkKDGf3pRnRQIFM92PaOxKkGISxCmlViVb/zAFdqkgjoCurgVSPJ+LpBmtJ+EY4Z8Ne4oWgmD06
WZUBvsL3ajYoOi9IRlQsSsWu7UmXtB0Zl1qDcUfjDi62OQ1CUWIZoZ5djyX2mBInsUBUxki1HTO5
+NVZ0xkE7MtUrsOJIydOgysxFo6SC1DwygKbP9YyADZwkhVcrv7JdcJ6Y81p5Z4nVE2xRAQpaT2j
RV/VOlK/iE6bZT9ggzGOcPoDEPKo6v6oWC1BoopKy344bH6OurNvz7be5d4FTcqLAzEBmKeyVhBk
yZ8i/i6oUlQd4osyOVkVlbVpbBlZJJpcX2dBlxmMgYZXa7aNCxdWEmZCqERrV7bwKx9WeCWie4Y3
5qVAx/6j5FJcG2ZUq1IpEhkMlctWmFslq7oCFbCS7zVVNoTnpVVBSM03j5aXR8dvg6WRfisSPNFC
QI0d9L/ekXwrt00ahUwLlU71rtWnfIlD0DKCxznIowvgwXDZDPO1aUj8decA+gB9b1OennQfvbtb
W5KZIftcdkmIygPRnKIIV/6lr+4MtTKdozIotXlQkVTTe5GnoTEDGWqV8h48EPuAGU3Rqwjik0dn
UBXFkbkmcUPvBpA8BcZcMnW7quZSzGF82VRy0SCDbPeWz0n5STHIeUH+x2c7KS5rT3MFfaf1Ig+b
faN0Bp1hbXgIXqE91nnXuV7KqcZ0nTlFW7ajZiTpTesUIcnFSPGG6og1c0SeICenAICb7LY+RZTI
FahIz6K+VJvmPB3Z1zTYj0ivgLEVMOzgtdrD5rimjfMI1ARzBTkBmVTH1QgPChfOQbdfHKhCj/9Q
KCmBpT3PFoSnSxkRJcsxk7AldIInVCYTy0I0MOB2eC+LILWyn3S5Lt0CB64WaI31SNdfuVQFjRWj
Keetx/Md61LiYZHtoqzvoTJ+2UKWXzNSVhL7+B0Hr58qA1ji0jbt4fSipiz6IxHdzfGNGSuaG0j/
IfBslelFZEU6EHUQHIhdkWDcFXrIqaREYnu1nX4RRWi2d/5P9+uzyEtRgpvy032juENpFVEexLdL
xjHUX1VRq74DaYle75s6a0yb/3HXWDESP5C7IGJUdXeTe2vOmCO0U9F8oF4vTFnhNGhSL4EJhBvR
sD5H/lPxscLmKpTGOzBCA+RDXKQySIX7oD40oY6UZsp6I/hd7DVRNpci8vQIkaKgJPWK+VMuDTd3
cBWOAJS4FXKqGn7dDMU+QmSSffE7e3rm5U/NWR33RQd9xkuxSIONJHQiotrlkpGwQA00SLaLZLz4
kCIwEJ85/HaO56b1AwQ4Yb/GXX9FO6GhJCmV2GCnDk/s1bzrGqgZJPKQu8btll9iXsS9xKFYtXQi
l40z+wPfQnbT4IMuVfyB/Bbylr8j8odEBx+sRqI/YDlmK0+eidJVoFbJKA4VFQl4kRlkBSEZGtV+
CkpmZCFXG2wd9Xcgo6rqV1Zd4ZVAY+6pOpaq4H9/LB+m2mNlmhTnyxKzTDHVh6GNq7R4qCPAHiMj
E3Nb01+YN+gAZQCO+yBdq7kjLysGhcQZSKGJZkeItjlDfAngVvQidvkK8JYWQI4/x0uTGvoVaEYW
0QKjv75IIrDpQBm2C7KLgtJQV4iGLbf5gh74fuH12YaJoKwBglHI9PhekXM5Oq+hcBGhBDGtyT6I
wk2l5AhcpBtRPfbgI8SHxLcpe4Ap0pWCCUoV8rOYG/6OCEgYir6U0J8yHpLJ5OPCy6cyJMJiCnZE
ohplOCQUUhGxFZbTOZHb8tVMVohLYZBeP/etKPYJd3rFJB8rB9bgGDv/HpiIaSjIeUcs95u/gfFK
NChekL296FeTBy+nFSLI0RHAO8VcJHBGUM/ce8JKaqbpRJt/pk8oBzurmg+xvbpok8uMQ4lVWpiF
Bqj69nt/P7R6+YRND5hHFI5zVwXB9SjGcsYUIkHjTzXdSoTdb/8J4YtjlWtWhl/OWr9d3/VM+0+V
46eSOZf71utgGKrtFMarmUCDn2juEbAlRF9sbVn1/SYcf3JUdy5Gt16eUIPjmqAvNgLhyDpJHAXO
Q1x861M/KRzSb5rPl0kNpyJo1OLaFOtTZY35IfrHFOnzlQsQytF5SvUi4kWwzPRIHixFxcMtEy9R
R8eCg5pRVVr+LYsp+7290H/T8rQHkSwBjUZlgUI5LNJBWCIkcH0F2U3CbQXc9AFkcqox1LMv9Zv8
DvqrqaawphMcDJZNN1ExpGyQzkVmXxy3uENZRTkT0h9U1c0xeZg9fWUYu0bQQSsjg1WZwQvrScZJ
JlFrhsgAPw1A+RE2UZn0FV9tQEYIyhiumiupN9Ip2I2EWupI9kReCODo++qnw6zVnIWcK9dC5llr
8dxk6AaFZh4ry2qzX7ckY6Kype6i5w+LXSFDk6J1Wemj2CE87Qvga8+ri6gsr0yFbHTnN1fy+RMz
QYRfUU8Z+QesfS+H0iBUAfY8ABUpgKXupY56edG0SkjT6pslltEVCq3klIXXvUtfDaEaQDnDvXAI
k9ui7zQpyoPkXWzEmeV2dl9DLahTX+THmfUi06G7osBDQZQeMhuEa5Cq+VTGRHcv89Cw61YK6ekW
Sw6o2y/68uWI4IGV/XkS1+nDkAp+s39EhCvgsErrQM5xEFEdIuYyChuySdGbCp8o54C8byM2SY88
kLGxXN0wStX3wbnccN50CyyhpIhqi6U/qzu10CqZYN21K/s4KJaU5duFBrZNqQvJKPeUpA0krCzj
vIpNQrDGK/p+hQFGWiJuowZlr+mFmos7yfxE7WB8CILn7PwHKhcSl6cvImpG8fyKn8ulh4nRElOr
g/9+yr9vcH6KrUXeiTpOUGdB1ZGdeZG1O4s114rNFNTgrWCeP0QTtkncaBWLfRbvbLFCjiT62Hs6
pG86NRp6RXqRCuKoOvDkqHarhMfAZIFjwP9AbDftacDG8mnqXKMvqy9tp5IpEOVzdFTvosEFW5vs
RiC/ePrbh0BZ/krtDwSEBJI1D82pdHXbgAb9wQpofYMrwVYxUml0KKkCikn42QZsCYLJTRsEMEBd
MBC4DoJHax60CmFZG9fG+1HGX1bXrHQxLTlxq7JSyj9ABxFfatAZJUhktnvh6qvBhFwWvANFabSU
F1dUqL4V8vkxGcy49Pyy4HLd6tEiqCbUJbGfzNxNsg49wf4MgpTi+6V24og8zeeWSQzlzmT3JI5R
SKZWGDDxXIWAgM5Ts8ZYChAYnrC5kK7FNRphvhEOEwa8ONmCV/g5wUbI+0unJ3ZAX7BvAhP8FRqP
kr0Vt0T3F+4sRV3rApJ45bLDM727WfWyccgdHWHUHGp169GRlH1z1vZMKIa+GMEJfAPC+dRO2zny
KuloFHIkhBwiL0g33ogqFEbIEOuEkTcJ9ck2i+avoCy4O1A3pxYflJeBkiyTPppeGDkdkHQe5HNc
emIws76UzKFtokwX+TpfXTe2QeZc2UCFFB4N86IiVDMOvcys8hOuTNUBOpRiU72mw2nuqTPhy7v/
GBC7iuwUyFbhuji6i7cnUEeFNxdAk68rfSMrSS2sKrioO7WiY4vWkFIdwuG4FKypA/tZ4+LRkYwI
v/GjUiaROacGZi7ar07im12qHFpdcivoGgN9IApBX2zYUcbZaoi0J+dfZTiUGxOzpt9sNs6pOLeC
WC8jM3ILdDtPJUegTKYI8CbGXhubKCCn2yW+S5GG/i/j0bIFSOo0l3pe3UtKxTYLsx2gp2J6I/4F
x4g21NTG0nAvlfvTfa3UrIjRdIvbHZ7rkM1QRoL7TW3wpubf8e0K9IqvZCFHSxksoJ8QkCQUjIJc
mSa3uZQQQiZRcpmOL5arRshScjtO/VdYWAOrxSAesD5Weoa4iyCFzZPw2wpSdCypGMgtlbNOsaRI
YTlGhTU1hTmDdGHPlTJrI0kTw1ZxbYoO0RCweBU2KcsuCVbFMir51UTk1ZxxxgRIep68K5nRoIj7
Ip+VDquKYewcVYjWqS5OSS6drr2EMmOMZG+eWB5dtgQ/CoAHbeSxugyyaUrJikkXyKZDI3SAch7U
t5SrQh775dFwY6iuLwYSU/VpuWItsZo/Ih00n2lC2TdKF15REUp+ajFXK0rL+VbefPELuukt+j3q
NYomcfCaLJWT3/lFD1k8EPtWemgJieD4KSCoiExx8shiRD02AvLLwlylBls558tAwZ8uSvdEY7/9
3K/PDpoc+ATGYTXX2tdDEbj+lwKyr2ygUpu6txpC8RPMuKW+X0MBy+o1InppGRTe6/vrh6717MQH
da/DKM+o6B1loywlyklPmgeJhRVAy1PorkgPx5soMHbrCCzZ9LicJxJp6R7LRf+7kcAvGj8CUg3k
PhmrTRTmfaROTwLJit/YG97J/0puBvNIZnhy5UbIqcl6ntTzTZ3UxNEJY+MDSwov/kxJW0MyyUHm
hJb/YkEX4SbXoMSfLlLzX9l2bfWiFWhMKsListEYic7QiO0C2Vs5jdWc7wj/yr0a9VZ2bOSaCScZ
dxHImolcDh5FA6oErf5cf6oVa3gv9mnl7ar20trpsF6ShfiYko3hj8vpvNC0rqay4lWtfygi1+Iu
6YDosJDS6bBab9SM1qeyBrq11T3XAtSN3dKsmGyvxemwcn90y3RVpRVBZVd6N1R4pS5PM4W6Ms0I
WRIdW4wwLy9Rzuq0TW+Q9nWB1SXLCHGkEhhIspniJHWh5czirzXndNlQWx/wEsqvbzft5TN8cCLV
DINESksFjXgnfRV92Fi6d5UaYvm6imvRd81I3RB9qEh8cTO6Yp2oTlXj2+En3UadiKa5uDV+I/io
8uxaIcmi4m3E78hqlKYN4l8XpjupAUflwc3RKxKwZT96J9Jr3dDqg/QB+hgAgsTHtx9WCH+ObPHp
aSx0eRpeLQpOndMXRGGXIPL0JZwKQJGS99me6nQrzFENAdpmJX51hNePIKOcXEaop5BUgWkaGBv6
p4Ydtg6TVdV7pD7WINEBAOhD3Tl5aDAs35VYVqMSFFsfKJrQ/dZJPetLZyVezSBLhFx6/E8xUN4H
HZc6gRGaL7BahDxKSYIm5ZQ6L12fEa6W1aLX4lc/MP3W4NbWOQvdHE1GzRHOkFuBlFr3A+xGzz2h
spVKAOlKaTlPFjwqeFwtbS5W3uH9+FYvYRph66bA/xLiylHqSwOgLEaV7lIS7DBaeSdwqNBCRehl
wHz1h1sJoTNoOnLGpYKemD9V1NpgaIXRdfLCvUJXkjkodidHNwCHzPWo4naw8oCaQkL/MpEiK7X3
twNk/e4dQkEEVenNP/XGKiUpi1OmKPHzdPZDZQ0WKROUNwhvm1qGK4HSBQZeMZi+iGYnu+8rzLZc
jvlGU0qAP00vae1QamK2XZOOaUcsW3Nk4YmOa+NXvTnbyBHaypfSYG6L9mIf0tiFVIp4B6AGO4BQ
E+md1e9PlwM2Kv8HJYX66cAl66IFxCRXScq2g/FP2TuU1ChnzjPlsPB6eaU0zQVQqZncfXQJSyxD
KUU5Nv8w1qyz0C1WeKC6AwUUwOOS21W8pWfKSUBTNm7w5V3HqyBalfq8j9hb8UB1f+NHDeTUhU+E
N+GFn1KBJmYMt5nQa0ligyfFUqqqI6JfQ91RiotL1UuJl7EnqntEX6Lk5HNAWDtQpFxSBaILysBW
wS2RNLyovDEJPpi2T97OZymwFvcZ/1VFgNKV8AUhLLnIf3bgvFF4gF+0kfdrSco26VFZZaUkyaQT
x54HK0fKATQTkIxSuVU0pJKAcoXawjAGqZQnP4Rm5efqYqhWR16h06kFFfeQeCoGVz5S2EF/ozo1
wmg2//kULbFzEEkI8xBeE7o//jJGgYCe5io6Cqyu+FsxuCowUsoTZC1dACPK0KnKTYPArjiMqijR
eAgNyVlZaxEDFJXeMazCZ2QF+XiGb6wonuGFZ6aUSu9V3aOOp+NIsKNB3fdxNOGOxK8+R89lc91Q
UTYViyH6JpnEk03GKUhgkcE8/LsUh/0LdVcL78L+HmPRUzodXToXqFtKap07nU2swQWiow3VkL5f
UJ2SyPaVgOYEyxJXnVUN9arOCW6SMRLZodR0pS7VQXVWugc0EIGaEKfygtLUh0oXIkUYKV9Ymdh5
DBlppbkhTx68qnQ3MvyJ1OD6/TFKnOeMknyI1N37E7pVWhzTPb5vf9WgXH3DpcjpDE36sYsmeoQi
wZBZ1ugOnToGbc5XhF3EFWWglbv0qW/1RJi1PBG6Rr8ZpqPtWxWW0O2Emu48sHher10DpaN5zBJI
Xp0Vm7ND4QqNCo/WoXhvkzbXpPdX8s0L54VSl6sWiSTGp0bW0cBU1cp+5g26FjYwXQeSg1c32yjf
2CQVBz3nGWy8wZOpc8LaNQghGwDv1HlMzguCw3c4MTKziPsGIvAVNCLvA1ILfKttOlm8JQGlr00u
1OZdD72iI+ldilEVP+8xgVtis5I48Ve/yp5iYQk7LbJBdUomlHnXZFa43oYk0v/6zqIrmXuq7nuE
wMxjoWr5cKGYJjgddDBp9wpX0jWtdcGLGGG6kj4S0qx6A/iAmXB27rRK5Iy6bS6QVWIWPIy4hDho
jatCJoVDwiyyDgJZilSU4Xm+U+pOeMZvlYEBKmeuyv8FM4RMSCB+6GdBUuScYn1bJEvUn5cmcaXQ
UaAPNd/wQHiMBAiTUnuT4CmdJKrgBEEafOADAoPkPSt3+6nrvfhpXxkOaDTqAgTz6tPqY1tEg6uh
zFgZ2/FOYhIKiKFwK8W+GOFKg6RDUl7AEAIO6fhVGj6gMLEDP8pkalgFBAhGf87Oo8RUVIKqpoph
pSeOIKYiGqFx4Vqd7TO8IE2VkqM1bnMmimX1PJEFGlv2AXlXLPv6ouidEiFSakiZdHepCpimiyfV
p4pUVUBUcdAS8wryiShRRFuDHpcF21HQ3x5RrCY9bzwU32ug/qWon0cJHrlUjqwxVQJOGqhr939E
nWl3skrThX8Rayk4wFcB5yEOISRfXMbcgqIiTii//r02PGe9K+fOSYxC011dXbWrahcnKrpT1yc9
SsEk6jlVnIRuv/0eJ+jMEez1MGwyXVLsUvD6uvXvyjHRhbE0Iz5KS+Ey/RP9WzrFXJaqUAo9vTlM
IQJAD4yQ6iemXjVQ1fGhgyEeGh+o2X/Hf6SigYtSDcGjTmhlSWyRVGayvyQKGnpzcLp3UsWxeKb6
oL6UyYyfgYEnz1zgHLDpDkYzmavIqWzashpDC1ItSYl1cSXVa5TPyWCUCM1isHk0tQL/JQ1IeWlh
IankJQFLRkPIvpXZBS6EfyyMU4mUL4jB12QPQrdN5gZxeMFmoglP2OdQ7ePpKcR3/oU+VG/vF1Qt
FKNonk5OAEkvmJOULNIcKSrUpLATsuSemLEJB33s+2wOxVqIzPDv+FHZiLL2yseWVasvFfS1KOWz
exk1jP/hP5WNIltbe4BamBmkZ9q5uH9Yy5VFS12MXO3Kt1LRknaWpE4iLzcFL2AI1e4QljQPq7x0
Y8hMIpApm0omsEzUqJ8slD2S9DGG2dWl+YpjUEGmsuix2a+dycNPphrneYBfEFIroOkVtloZ9Aqi
w4/D3NtE7rUCsnAr4IVsnYlSwvTbY0cDXOo5AJ7UI1iOOxV6ZUJghuemTamkXekTdmWfQp+qmEfo
rrwk7WijhJMEA9k0X/3SPiByikBU3xUtfo/MXzB9KI44Xe+2Xx60GD7vvvMNuq9fiQb+EGDAYOBz
LVqroQYoa/4G5Zlze4Ygh0ouhdBmmdvisYcTmvqdkci4r8AbR/yGPTY2Ddv8dVDbKBMnxTHgaxiN
yEoamBsowxSpg6yWnL3KflUMTncQZsqDhs2ZRZmttDVuEb4zU8Xavym2lduGHjdxh9YTpZUrKmD3
HCLa1zFrQNIv3wvgBeo+SDtzKEV/4ii/MXQzUH27tNCVPJxOlB9NfuPkf9mJGNWqmqz/ltgnKl3u
gsKdQjVPQ5nfUPYj3IqOy9XYDykQUrKjLlBineCdZx7l9on8UwSkUEDz97oU47n2xLl7nSkSr2yJ
pmi3JwJZ9VlcBWW9+FWqJMnb3uoIVzMM/WQ+KVlC9PuEJ7QnlZClzBgLVvjKX5BnQ2dXEFZtMrlc
AmMlxYLbCR8MFVYlUNp9b+Qrib96z/0tcmwSX5CNrhuTwaGrP0ey8vUOmmEOVzTXYJAlGTUfU2xV
j6vV123ItO8y4U2FFkB55ZdowpQMJ/xWIq+gJLVs/1N/xvj1XQltdfiCTGB6Kicx+lbQs6RJQIM2
QaN0DMMdAKhCPUS505ToJop7RZDeVMcp1qrrqO5Ye4fyHwaXMt88NZ8go/tFGaEUP+kDnAqyn1W6
ikofoOQJLJK+W/vh+JdZLUYJhfOVVqGcX/wEQDKZI+y0UMORMgGEgboP2AIMmFOWHVKCr90LiIbe
C5URrYedoCBk6pAT1gob3aruKvs4jOo+9TvKon98mP/LTKxMw7h/W9PbSeFHWaPVP+WIKz6cDnKo
cnwlmYkchZ+8BinkTdLPTELH4vkwIMp69sp4Kw9p/NXBqIR8yNXmPBk+BWhIyZYgSAlAHUlVISv9
y/qjuLw6sctcC6ZIk0ReCU0kmAWpErJYjI7cIOkTuUXKS8XvGKrmUoZ6WTDET0k39qtkAqUZlHkq
E2gjGZO8AzE7kDvBOSlXUKUFZKXClilnTC4Rjk7nDCuIFkyZIDncHc6APIveZc67PNJ7PhVSxTko
07Hlusn0kc6kNNkZaFgXPg5PpcbNY3DmypLAVCjPStb1/A+hm8gyIKNbVKPHiTOAkvj2e+BVPetf
5Cmy+Z+18BiJlYJSRwyCCvWV/SG0Xci87i7LpdLb2BVYB7J1Dr31FFet34bGCsmT6aA/6B/mgfLH
lfStq8oWEeAsS1jX4WukRCMh77ISZC0owwU3lXwf3UGZLvq/AuL6ZPkJPgVdCH63Mmf0btmSukpp
Z5fXaE0xR1bl2MmRsz+NkXaNQJgIjVA2bUDPKBD635eAjTvmgmyB9Uc6cSj46kc/NJgnlkTvmv5L
WeITukvr5Se/KKFQRgVahWxQi76k0kQSO3ZqKKmsMLUqF6g6GoWeYaqr5L4CL2VsVkijLPfqSyGM
KsYoLIxDgTNQYWj5i0ff+aeEHzrskA6vmZZQygl2EA9Zu4C37FRNh+SiSvjVjhW6KKtRxmEl7XA8
lQnN6IrSTNOZC6UARicnIBYLaaO0Ijj+kS3/p4A1Kg+lSuIofxFiafGT/AxBcSod1qNdQyV7y3BW
CEDsHJV6RpUJWqPIkxgtIE2VmCUaCilRsl8GjfK8yYkTKzG9jWkFdyBqVqpe75GSl+kiaEbZMLDx
8U79XQ0L9Irew+iGEmj8fWZNhWj6rKnWEPqYam+rD+kUIdj78UDJKyCoRhZnMnxoksAtruQdyisR
7iIY8clRy3GLKaOwq4K8Mu2quJ0RaoBGqMmR2afDg+JrAEHF+fRu/qkFBEOTc6Ypg0kHa1jGgGIW
yAr7SztAnpJsPwkDhBJQmUhqgaGBbSkn47ivLMgqsZPz4genDhFSmFyBdWq/FesGdoVXmQnQ/lEo
6oI4SA0IPlB1k8iTYpJz5Kfct1L3vJfR6IlpQW9Qai8XQca7PCoNsbS2+b+CZyoYxJOoCquE5mjf
EkaSfGm7PggclVubbS8FoI1/pmZE27gKKdUodRxZ36X+RRylgYDTRscJauNLOXB6q3STRFNaRuWZ
SonBa6JMXppBIoioj+DmwGqUJ6m10vmop079qFYWTUv2G7DpaF/UkXA5cpW7xy4Z8xw8kRL0FD7i
oxyx+h0vEWMUpJ/cSFRHCb3p8gDwhN6J6ShCJZ2C8YajqeQnzZ/RB6WjrzjsEOQlKcrowGBA+iVb
Uc+jVeCg+W3gvWPVyqZVLZgK6u4DCvhH19G5zFC+kMzcgBSD/GQwi77CS8pRbsM8Q1cEsIYGiMO1
bxJC5DVwiQvfhVEozm5NarNbiV4oeE4lbCD8V3FjuUIPAJxb9z2j8Z/RsQSMcJ/jSERf5sAkeCyc
d93VT3TaNksN6fhqmaQ0Ef0TvQ3lwKRPJ9h+SuwQC4nSEeRL0OHHu+L6SIFIriTXCqDLzq90cCWi
2hfKe9GuUXa+rDptdgHvSnZZ94yQTizzI0ka2I5+2akKP0YlMUqFSSjSOU32PWeqSJ2eX18JMBZ5
5QAWpTvHo3rjKmLO34iTK5Kn9AFlQuXhfiBAyR7U8eK0YzWeiXSZnJTKlxFuj+1nwDNRjRs/jVOk
yuhRsoSUWZVHnGOryd1p894DoQfiSkpbVqTyGr6xq7DqEZ7SlUOQ5AXokKhMRN2zOSvDhRxTUhUK
sEhVCPhVzCktYYojwbvKh9D0Qt3KX4TSPOFdKpUKSeIViiMhFezQwBMkJoeAg7Boj6e+rR5jE9Vl
Yuh96ILrCW1ZfVnzSogonYCxSklZyzIdhhpxDgZlfyqLKu4L3hSMR3Ib0KMOe0UXtfeqWKPgBukF
aQZABdIuhdlidpTHkxAR2btkkkjVSTnqHBFvisL7D7S3NI8CtrpgdbQb3RPBZ6nICpTRI+VNfGod
oZK2K0cS9pHqRrAw9KEqeVk7URMhjEZbWx9XxBC3dZgTCko4bFQwpUjLZdbENTKhsIHfiBVXuIZq
HiK1b5KkWVFEeCNfSQfGq38dmUCE2l4VlChRupCSDExAVEfmOdEswA57flFcS+fhAhp3DhApdBYB
+iQdMMr4FimPZkHnaRVqk3en0FhtaG3bsz3t4LkY6EG5czizfrjwp84VJSHJ2awF2n+KrShVTOWx
IskB68TzoWiNUA3dnAhbq4ZljxsoF1EJMpVvR7QGT0n+2dlTOEe9uvRdfz3yXe+jKyAO5Yu+S3SV
o+cXviUOFbDIs6ylU7sruhlwO/FLpJTlQNeE86fTvczEgS5IFXaoDfJoVOiqzNNi8CuZ0+Guk1gj
xzGcV+NUYq32pvYftF4E23SCK+6lWBgcFfwux00mC7xYcEUotGb3XmOT5Fqd04IslGlD2G6CNyOI
T9sAjpNNivN+5cRUnFCuFFlyETTqxNSrcKrOPUVopasVXVHAUxqB/5fpOy8xlSnnT4bMffBckQJF
Wa3u2urhl0FbC/pSijhpYayKNKTwl6gvGEXVD6TNAk9KTWgDy/GXJnzOjt9II2srFId0syOjquLN
IBR8FFHACJHBobdr66pqVuvA1ygpq1taQNI3ssGk/NNxAb6vpKFkcKDodtyCx7NE/R8cClYJc9+2
jy4tOal4CcHCy6oXTgnaxVJ/TDl8WSwjmiZc9PI4uNM1lyNBZjOv6hASNC5qJ7Gv0Vudw4hXOSbk
cqua8kTWoPLNNEqB6DrU/vt3/Fr347IUR6XOyk+0yU4TPMeTURGV4hQbs8HsPEt7tPEdwa3qWvDT
Of22Fz886DbangwD2wXZgQ3vTlJP6zNrdBNWcU5s/toZtUUv1xgaM9bmAQcNVix8yyvv7+g2juEp
cQUdCU1LfZ3cUj6qToTO9ELMpkpPPf5QLcuXtC44uUx5qfh0J3NYuqi91NZmPdmt2tDryXNbChxb
XHwwL8uFP/vqtahUfW1bvVFr0s68czhpwr0HqaP5+5w0xrLXKuRVxbmKEfJ/ha4UDvtVefUN3/pE
SHHfBfUilKWwUJWKq6AQidcZo9ZXDqdLWecIqROetKg61URXBVsKpIjdTiKgI7MRikxIzJy4cmj1
qpQEngrsSMagQBesRHKWq9ikWGhk2cipIJUIIFiqu7II8zmWmTcS5ZiyA7VRBR0dSk0gREqNERKO
dGkIgUaCeCqw6MT/qxCxQsBSPmKSuS5Pfjqv96/wHUhRyfioKjTuS1STMtlRfvIEpDJqbDbtkDt3
1r21QeUj3GEOJEYPvuBlHUz1n3Tx9sN8c/hYD4/ALqdFvTuhdRCU3z97yDMoGrm5q242gd+LXgcv
ajFdOr/cXFq2TxfNxb9/DgH0U4+2tW0//eFkL2brfxyq9BzoHNzaIpqdG+QWn13n0Cu+qdkf06hi
PS+4Fl9i/YPxrzVsQwMPy/hUnOPG0UV11IZJQNOaLfje0YOBzoU9kfAI6N+xu4bewHt6ntra1FzA
xAbkMiFNFuwf2jcQSZxjKdTmaX1odRqCHB8+fVPJxxATUebWoVizA0jZ8gDl+Pcc/IBeX9edSSPp
Q9d8+Ki5kzKWPodekbJW6180hXlwk/uXcVh013Nc6SkFqqBiNI+eRVMsWY9uIujXZmcUjxPaS9X8
x9sLbu3l8eo9nrAx/9A5L0PT0qgAlgJ4ml+8SPshuWa3ABr0OR2gJ7mr0PbkcerB5V3rJcmtAxjV
ojf6wKCp6rYxdzCz4fMW6Al9/+nU4wO0EPMbFyJkxNZoC0SmP7zddeSPtLItTN5lspk9CZ1Zzf2t
gdE+mTaiLsUA9vI3JJqkvcGEBsGZWCFqoyUMxl0aAFOR3ITffnAtOu9BvrIo429RqAhR64j29b4L
3vN6ePtl/ptDuZ7+0kvggxBX59oiE4rBRM9NfevcxUgOuQzARc5XevHjH0Ak1IrtP0gw6F8nQ7Pv
gvq03B0J6NMlHL5dOo19EQDqQICVD0ck9Ijr24PdPYfquDW90NOrln5leHctD3L+M7V8uWvAeg/h
Xb3rfK+nRN1L9/7mHt15a9qgMnMBcdoi+k2QzF5joumEs4VeDx0mqd25W257xsJg8YY19/Kxzty1
DqSx0aFmnd66PpWd/qlPEwfakzSoj7l+HD8mrGH3Rbt2r4nmfiLMso9/+IzfNinEzTqz68r0nc7s
vqp7s2zafcNRTT6BRzoy1sr1uxgM8h54MY2LYHUhBfZCY99Hj1RzkW2jCiIknaDGw0121EzjbO5u
X1YHvQ2VmNVxqZUamad+O+6EQd3oTrx6eAvgUVzQz+bn59RHFXaLziN16fP+Zb+Gqbs4NTppo3Og
2cf8sATbibuH5fpv+3x77w/HjXy4xU+fexqtWF+Q53v7izv7PXjnWdShhdXEufhP+IHYAjOlwUAm
1wH/epGWMkv67S1dfpb51/o2RawuXtMTXEM4p9019t5TsFgTu+ybHjg7g9LVBlgWhX1c4OCOnt+j
6DUzSRKB+Mm7e1B+GbUxhObirzf69NiZ2XC9kqN6Gt294D28vTvXyL9uA6fWjSeBSOPpnufmtK8J
ji4gmTO24Xs9jC8h1PW16QUivS+vf3Bj9NV6dLc6o9s5gGRs7Xq0IvOMlQXroAM7NpT7d+/iGf0R
gvfoe/aUZgP1jwBw4O1BXEWDzevCWr7ZMh7EQbU5+umnPT48V0RW1mdvdKfDuHk0XPPoi5BXbsx7
OEGpTTClyabPDv39LvMDG1gCvuUJjST/sS+WtHVWCdfhBeX9eG9ABj7dMT1q3f3ozw+90xeTWHv5
3lsZo9KBTQD0ZHccZ/4j9zzpJloceTgY1HnSZWFkddY/h3HU9tIpnZaxqoTiyNgWfiLP1OxlOxHX
RpvKJZG9KTyedmM4YkLtBCjBL0EcRp6BvFcCYB/qwqSaUuFBFgqVoMmQ3bm7beLYA3CeEqTowZqp
qJ7sCmUa65Q00XekBwingic0jAKlUgt3eC+Upqw0Vr21ZKUkzCVcpWxdXsVlHT64/4JshivpTSpL
AfjqrCH/wBeD9/K9gGsvlIlSJzwkrEQekZDsa09VROCJJ2/vLQUeCrM++FGIxoMGO1+qhu9NKkfd
j75N0jCygZ977aHyNATBq3TH6Fl8j/sifBR636S3/JGOAGUFYp2UD9JQoANruhDqwNuPyaECKopy
cHxJiFYKR4Q5qgR/msUReT0NyB/ZD7KxiJuSDxX1KaMFIkzA9Crh5/rZ+NW4lScjyghg86UgpBJ3
pmixypwpQ4GoZUJ+F9J99EU+BuXOihrUyhAyHiA+k8x+nAEx8MlgV9pjZTnIXpBdrdJSEjw6T5di
9gUNmUmpV4G5ivdlY8cz/QwEobSSb9LtP8iMoxRVbtONutIazIvybxQn1RII6Gp/aBlUC6aIilxv
gt7yT5S7Js9Fta0qH1GhShXHEgPenToCvaISFvkWonkE9QuTLyFnStaqaMNlt4H5KZkLO03pTfFw
fyb2SW3tDEJu8brIP5bgNVfKfxBABlKF9y64QPKyhh4zJ/tBgtkAwNAgJbvKcJAU0aVg0f5QgpnQ
OYdsAdx0gg+tqeRbV3RwlqjFA68TAGgNzgbeCzYzzo0Simn2Q0YnxLIVu1RlQR4mN6IPmpzGNB2R
oCG8TcXb1SVlcWsoVZas4AOhHAKVhH/IhxZuLgZibelrmWAg913Jp3L9UvYhXW/9fNKmD64SKOUI
y7mVfXkrnTOOCJt2yTIsS0qXr/enSBK1nIRBMV5lnAopuP+ZFGHS5MaW2ygtUbr0rEsF4UtPqEBI
GkFaQgPRu/R6VdpNq8L/IRdYOCLg1XPoeYWAyNOrShiVwI6mAxJhXhKKfwTGasWUoV3iLayX8oME
lGSjxqIxFaYDw5huJkiaZtZH1p+5o5aYDiPAjYIbNHmk21cF+MIoBOFp5ir8QRWd1WsVIrH+qXJo
Gj+5G2iySyLgkiGdmDVFmdKhBRCUrlyh1oq2yAdSqZR0qcL/NN6UqbiDR14IiDAPxbqrmnepWeVK
QG/9kWGVimBGihmPuyly47LAX0PVXNdo+IqF/NjhyGnQ8B5jF6vUy6SoTPkLmnthdf9FieFQQAAU
sb3jwtOThIxmpeIqFCHsRJhe/K31VN24mLK0VsLcdZWKzER4HyfCtQMvqsHnNUglA+tuNhkdOJdK
lda4NCX6/h9kr/oFySv2u3hQ6svyzOFqbaL6eqIqQiQx0C5SyKcsGFWGjbanFrVai1rqQwajUKIy
A23Yp6jumIrvkhJwlLWqbOXYJeTy4JArw00VDBGYsdDfqjWwmgSv+xV0Ja5zSLkgPR+IVbHKDXR6
5N31MmXf9RSn5We0fMahYHr84xXl4Qk30IcLSDjghvQfsDgqzH2fH/vK4ROZj8ZT5+96t1JsVAPs
9A6tjqpPX8SuOUsUlDDgFaMFxeARqkuzYG3INAhVyMWFJQD7QOXkGZRAYttSWFnjqM6fw/Q4JQtw
mI2b5bjyrj1TFYyoOLgjDygQWI+rmlnhdRefn3lVr+0HSnJUTRkH0cXVR8RLUsDgQW5hc9joPqd6
GmU1mhyKGnhGNqXmCCY0fos+2r3og95Wh2lj69Aci3OsPd8PSmZ5HokLJ2PR0CfjZGx86g56TSg0
7ep4u/jJNFiVCWli5Z2r+lhJmnm3Rc2sSFh0SrZ7ttOp86QP7wyMUx6bNNgaNLb6+xWWVoZ+3VXP
mkOSEgGJR9wKFkXAb2qPhmf6HwCH44eQG6lAQ5UP+fg2B0r1jnr23wONXaZF2aRNRkNHtS1ETFMX
6m6obXQSViv0nwxUa2u83dfuRsReCyPawttMKLHMDXEQiDRU2ESZGIsA3z/Nvo7zZ+7XsG1xjVgy
w13fXDhda+Dsx43Zwenpms7At/LPujU/XqZnKp2bNCl90lwo7Uxh3Zs/j0Naf9JlYp493FZ9TBZr
25mS9VoMcM7wKl9djnk/pSfRn1N0lAMqthe1BIfphRxXTY2m7OJ/vejIVq6FhLoY3vGMeJO5tM+d
iKDIDbxEdXk8fl/Rlwq+Euil1Pj7iG6qIlNKJjY3ocOoAC6VLGr/ETVhS0lwtKFU0af9qO2TsLkQ
oz/Mq3m15qJcVSmk/p6OiWkMnv6J2nRkQHaSZFgDrkSp1u1IFLkqwmjtRNLq9KydQaKuzLMXIivT
TdfXhnxuTM8cZxRW36GZa/Ibr5b/YrYtxLm43OiSapClckDOSskvYf86F5e99wpwB9nt2htaZl2s
IqRQrxkFGwVIKaFBJuYVyw1mkJIkIitzfMlXntrduF9wFTrk+HIWuKmwKRXMPX0swne5Herut0zI
dHCn30qbW2u2xOxX7gkiPCdmSBOimaSROX+XspIdqoFZMJCzZQcyKp9YuP8/OFo80Q50+Sx6zc+c
jkDRaDi04/Hd1maH2+LQcud0QWmPo92ze6cv+r0X1fr0khXXO8cYjOox9ZbbNADVK24+4eed1e6/
dw3KoN2mtaPCuXe6bjPCTvnn8+plQXb5q9MYqoXmDGmdRzIXaM/12MVHaBYfedvLn5sWTlkyfT56
tGGlocuOvhgZvRGGP8HsaNPzzaIldDijxXNwJjqazdeUM3fSM2WL41rb4xiqW+4dX/ki0AbJ3po5
QJPd7ETrJdZXVMxSsIlHs3uz3eZWbWVj0gUngEoxxikJorOD04utMU2F3x2DHuqde9Rrtvuk19DA
mAaZz/SbqBi41dlmNo5WkLRojYp/psN18vSK8PeAxbI5G8MG8XOPx0oMH3JKY0Z5OyTitck6dhtt
LxyZ7ikLmqCxdG7uPji+AdAePU7YWv4Z1Qb10Lwr6c2gYsfwb+fefvGgNdqxxoycycdob+nJZfjv
c69F+UoxnZNOl7szAsxQWNJIIycIOpzQlYIucg13MjnT85TpMrL57KdBw7cuLT/b6wmj4i2hFbbM
7/TW5ckOTb8e5ngC3Um9O2+1vbM1Zsy3LGhv08v0VLitNwADVg5H53mVZbQi3K+nx6YfzCbx6jTN
bdehHcmtv3oXM7oIEpTPjsMjHf+EkKznaeEahE66Bh12KRFgIUSC7XxmhdudF57mNybbkaZVV8uN
Tg33TXv6dTRhqrlI+KYZdMgHzVYY0/XwuERSmLvwDvjm0Q7gXVYUj/9W9F6zXPDO3MdipY2l2fYQ
uhNpSoWbAkDyl5O3CplIekyCEZq7K4vP1N7VDPG4Yk2QP0bbLqatetO3QorgaTew5SqsdJeloufu
dT0zLHRvj6djlQ53H1T83JvUGg21Qd7Dg43Z8xpFixdhKPqzort5DNOc24fBK+rlPu1FrHB+mj78
onuClvJsesUVQxaJXj830FvvF1ooa/y+bjX1LzV9tAg20HxlAEyZBfQCp/PZWtuBO9R2TMfpOMwh
2okJ9bBV6o/eE6/8teTOz/2CXmzHlXPF+jptnh68UPMV+ezwj3fSTnM7QfYf7O0X8o492j58tpK+
abv7wp8w0F/WN9nMJnbRRxG8PAxSYjxII/N7bdKinAwOUkVjCJWx+DAqKWvncJL+4KGZj6DmRoui
q23b5Bat+2Jtzpm62Q8do+lpjjB486zTokEm6uB9HFqw+5ud6IFuKNwD4D/t0J9u8Vqu5867S19x
hLSuVzj9OuAcLboC3dz7OI3mDLjoHk0vukxZrrw1iugQl0YsHHhtukFRoLXa7b46Q/tZwBXwYDiu
Ty5tMJ+A67d+cSTIclwWdwwj5PEC2+mqefhkPVjVJ90gWaRb8LSCPOm/tQdP66XzgN0cebasANqG
+su9nBCcZTObv6xxFrxRdkzF49e8L+6Nf8/1jMVINu0tBjotoK+os7i1tTUiZi1n5Dz467XEZn7S
7dHuoXudbZ04keHDOf2KvQcM/eN6CJbOdCMTtF1FfE3xfu7XSynaKzHK2gcbuUlchnzmoo/uyyjG
G9rFzKKJtdrXNLeZmflsKNQgwmuQnV4PjXhhvb5ObeD/+iSi43e7uV0/P48O7cBw9oufIn91z5fv
yPiquaN2OstfJ/9wne/3x77FQuBr5Ptuw3x3D1cSzOjRGG+eOOd0NKY38OJg/xrrGQ9tXwit1j7s
YgJGQU0kbqbtsp/YD2c4BdcIQ0rbMzxb9mFtmqynrevVQ93aSErRb97B6HICPpz/RzfDlQIdP+8O
1EgfGGq7SFwmNXZ69uXvbu2eaPkahTIs4M15DtuEFnKp62Z78G7e/HW2jd9fZZZ3NMk5rx7338ft
6KLKEcx2g1pb5Ncg83kaw4Q/tZtdDhiSiAi3PaEgn1u40mFBs2Bj//xw6nWX/suvA4QOxbQdbbLa
pIA6xVyZEP7X3/1XLfWujzWFqmZKhsEbM5Sk4jALcvvh29RaXZsLywxys+ZljcsQob1whKFjDXqg
RtdtyMbWsYgAZ0Gd3JEVeita6OuWuYjLKUNt+/GK5rWH1YWFRnTiFUIO5M076O644EA4rOqhPedB
4hVX4k9mOkoWxGzCokFjDI7WNDisLDBmNBTdpEH9LY6x0iL4yH1aY2bBen5CIxSD84O4dLzi7Gdv
owH0uWiRBUgnKh6ZTjeHFVoWqHKVBccVRw4zy0WXL72ZpgG8iNY68NcbV6XVU9TjjmmALj+vokWN
THM1fslv3dou2TjLduQ15rjDN85Q2+XY4T25Z9Ak+xFYJNbRR9hAi0cLzjAel6fb1bDbUPCWy5zx
asxt25BLzc9XuhZYYdxwzZ1unQb1MFOrXa59o6lzGqSBOk8xDGMWLQ6rZsioTreu2iXzop7cWDIz
63nE/N0CdjLv4rCMFjwx94m5WQ3unB1FyvEqDTQuY0skzNg+fHpJcSPUId8ZNvN6WO0XnG+aQIwR
6gnof8DDMZMx8xMtGjuTL30/rDRce06bI0yBNOAtPEPbM3f7BYoZAc4CBsbW4c5cQs+MWkBigvjj
dpmu58dVbEysBycFgQdlATG+zGXdDlotXj2uWH7GRfuOFRcB08aIown0ImcK/xq7h4+pkgVcGbKE
OeO15/WQAVsSIk2MpocZxzrTrJwu08OKyx0+nl5768w43PUI8YqPcLitMFdi3ZlZyQJnxkCixTP2
S9lhguJVq1yP9bxchhWnEgegph2QRLKrJzSWmtCARWcOTi+wyfIq9FGI/JbeyJSu53eP9VvPuRcr
tWfzxKvD6lbKoa8totEggqSkYOgwOBq7cGU9TSNnbKzTg3dUg2feroYqPwrLRaKR7Xi1L7RbDitn
xk+8WKv3eDzoPSX4Onf0mDwfv2MWsrI8wNGr3zgIZHHIHGEnMLaasCT2tjY8V0To69ujQuuQBM7T
jTHDtmXvSHxWfGOhmlyDb2zHw4qh8f/1/K1Bl7ud9WNErBRiwU2d9ZB1Zez8XG0oRhQtzogikyIB
5xJSFVmAnkKI+LzuzKCQtPfJY5LWc5aPfcQ7EWQ+pZ3B492Cukwn5M0c6jM87ovNR0M6JnaDMv3l
gPvFOIr3i9d9mNcmzYbJ1X/tnO6G2Hfvhnf1ft/xq7NnP94XWoXbb53wXAFhIMllpBua818OwuTs
8x8Gk9N5t0atYmByxCSXj5aaWys2b9ZIEeCOF2sc230O8mMx5Z5JC1vdkqmBDWbRujn5SikqJuhi
SYZ5EYPgWvs4Xg5ekc6cdp8x/NrvHzbXL3b/DYv7FNzMb9wAYtY8D0/ISulU43G2DiIpM+rUfHYS
GljAtO70sAJk/bXsC6FdL0n/tYr+LxjiDh8hheIHaxFPod1HcXPD5HXq0FyaHdS8Yppt7LXfqE2e
KaRRBvUkmH9ygqx/0AUgfvHGoTcw/Tb6jR67iCXnythAD+Oj6NaOS7ZFjV6N299XtmJALXPFK6jI
kLlM888L9b25d7iuLJT5hvFkcHy1fx+UyJxzhy64+M31F82xHVw/126Fe376RbiNPNZRwJnIOeHc
cLD7ORsLNRn1OLh56iL2mzbr8mFGk5uPrB3sAY4YmnTdGh2TsVnj3glhI05+JKj97s6YyCQjanf+
d6tN7hgStcfefTkYrZc/szWSW+JYsZsXoOYaVZs1+sZM5xBn5WrmKjHnr+Rn9oTy4FT8oMYj5t2O
JvZ9YXE5LoM/g3PWMOUGWg9MLhowlc4pfp6Eo+UsT3XaA+8Xe8z8F3ehVib95mQx/OZ9iFVKPkH9
tcTnjcnYx4S2Gq1O/T68I8qvdIaxedgvmKACw94Y7muDa7y54vVgFtiDtt0rugbJnnrZNxF0rIR3
++JmtQHOaNtO8OSYcqwaB9Dj8HnBNqUXHrsqbXafHpZbM16gNY7cG5dtX5+gnvZJH3WMsuHQb89u
xkcz/TYNzK0+DyWDusFWyj/XrTBiUvBs11NuhvLCH+aoTYHOnZ4MHsNHrxn3Idc5Xudsn/N6hmVt
p38RI5D8crcrk1u3Hz37RRg7/+S27MD08newxg9KSyDMu+D7FDNWpJ78OBBU7DLj63IP3yw0eumC
INJ78e3fX18IqHlcvncYohwN7ETEzwIMhBw5dkknqVHPRzHiyQcN56NYvQjsCY/66jF/CY2MsCMZ
ZuxH8GYioJDNv/2rPUAf8jrTzEPg/KKmjGv/EPvndFanvAcHKfYvUBvqtEb4cB2zVgenc4/XQ99K
WV9D6+Zr/9K3ks1FhIXsSxi8moI1sNCe3oPH3jSvHhujQaVUa/QqprXWCAPdwuXEO7bJySGLXPbg
3aP28RZwK0xwZG5dmxjvro3qaY2Iq1KjRLJN7mFJ1rlg44/boxCODhwF/rn2kV4+wDkOrxEnCeqi
TltNwjz2gJm/8xGu1JTHDcYPpITnc/PrzQXbo0kEYN0BMEhBGLHn9sJQLuTmkK3F9pTNnF9Iu8Az
6rU7rAJCMbsB3BtDpHUG+PBsLpL8k0nAVTWQAXQVveI7ufFhJkO0zmPHLmMMWMl357PFGlHQGfWw
MZhZgJpfHuCdTp/OrJEMk+OQSTfsAS4WepWTgTXLZWweSR06djm6cOjxrrKAlRcyciZlBusBiy/3
EX5C4+h3dlfNWXIenNiwBXha0r+Cr9AFFDOy4R/uQ/YolztHPc5o/ssmMyqM4TZm/pHg23GI2GNz
XvCMSPiL9Ofzdc4NZpxsJ1gXiBcnP8gLl+ZY4GBhoKAUwBcYs8haBj7DTj8hpD5mJs/GK5wJwAb3
hB3w7LDCjwZO5w7BwpG+4NLHnpVNrOYiunX2tncLrO6p89tFolmAqHBv510zH7Vvfkx7k7cPiILf
ifDiEggwirX7caJZM66EoNFd9rFDxCNrdSpm7KOD2clwcmuDdV0+HlOZpv/YKqwNVjMz4+E+amt7
IBq8yGYvjVu2Ox4SpyPmGPucVS9PkuClndIHvIvfy7c5xzBDQpi5HErBMWf8geYfRJSBj/joyccc
ODDH6QzlzkMx0TWgHcN/EUOGa4GivXMPF5VTF1yLnzks0jtM1PZ5xIlZvEY3LKdnp1a49QJXv4Pi
W/NI7CFkADl8cHa9lntMSlad1bHUGqbFO1jAs/OJVitAwvb5p3kJnidsj+bCoZ4frXO/9dfmqgjZ
YUwaPjpnHnv57NDPvo+4sYIo0Fp9fo695LqV2ZWtUAI6M5hgXPRrMU1uSXn6xKwkHe9t14yhX0l+
aukUhYMeZ4mbhXKZ3y7e9xpdxYTh/UsjJj824s/JjpnDtQEA8ERZwzya3EFyGMCTwtgsuN6H2BQI
Hi6uYY5BwtgFnCDpBsOHSeUFHnqfjhBMNEISvK9dHWH5p8QJ9ZHfiZdQK2EFoARN61/7tXwxDHRq
aBndE9AhuczZJMfnrznTK1bFethyplE6esjsMvzTprX22b7vnbVlpnAdTxvsTMDgfMfJpZeNJdsV
0xB8bcOMCSs+xr7F/xJoVbHDeU+br+PqjGd4AugylkWogGbsAbbgu+QcWhveaW2rt4f4HaGzrIfV
bZZ8Jvcecij3G48cPWASvZ1DId/hpTS3VlgP6QGYuUlAUlGYbE7BaVPbEY7dIvknvZkp22kUNr8H
fBxQdEsG1ebEZGrc/inQo9S3uMB88QmuEeAKloNCs29xpQMUYr6r/sorVxQUv2n4mavbpgBE+kKI
moIudfkiZOcxxC2nB3a3teWZeZJ6yIl0uXovOCF2+W6/2XN4lEwUmmcwaw40bpEGZPOQ/1RMGThv
aG6ZaWY2sC9Ynq25tW2GzfDwcQvO8qGLMJWRWIQR0QlUxJyrkljFyujpdUH9Md9ZYfk068l+g/ca
3MCS0GibC3sdnDzhPcmGEQfv3Ym9qNlgBYqwRcVayIxK42jBNXn63qBoEL884jNa63352Ax1x6FX
CgXPylTmuzTQfUtfleMG6gYWhnnXnBYhNi7wIvKRbtiRbJeESWFwlMLFnhbtFfJMx0cPgG0LpAty
KTHitZRFb2pirRA7Q49bhMx1m1lEsjiXuA//MVnb9w6znO6U/Igc67dSPHBHmLugzss5y3FCJvY8
DWKiFa6HGkg9LMPxpbzTupmPJrxNE8XkYAa8dwjESZ8i1MwUNLc6nJlt/vzecamCC7y4i2b3DZKB
EmDU5ezqzwgIs4oUlWvHY+sxNBYGx/1KJ16D05D5DQnHWtwxtahUS3sGSyQQZMzlT0G+w8xhcDeM
IZeBcBhzdKTV8LCD2i8igaQRWro/s8YVkU3o5ViM9SQjkWzDM7GFDdYVex1LOHiVe4MEVVQNbRvL
N1tg1dgOtLomxFIia1h4unMpqqcNWkJPgUiyfhgh3A28jOVq41O3t+AFiBAKQy9qUvhs+ZZyWSQW
L12ZHcPcMCeSMQIxS15IGA9v1Tpp17NMbGB+3vA37iqJIXUDx4mXsJ20IJw/SWBKsZc7uzXnALwB
EbrOsjlzlgwLj4vx5DuEAzgJKHn3ZudwG81pqXYSQM0OA+YdcsfLSSiFAzCBtk3h+qc1Z+Y0KORB
G4w1lLRCk4ZYX5kaBqiF5/JAufyg7c4b6tt6uy8RZU2RzJA7VFsRS5crFCG4gLXl2sCX5RRrRIyB
Lf7YOTPgSFeIlR6b0NtCeIbkUw/OGllbDgQUmLV9oG7YbhQqhIyQZ9MY0FXsRERNYs3qUOWJ7clM
6IK8jUXADuI1NjyKh41Hx9sc/ILnYjDAZMSwlto2iBUWA+/kygzttmNwTG15uSIst0c5n9ityYYn
rvbneYXHWGrZ/2PpvJYU13Yw/ESucsDp1oGcaZpw42roxgEwYGxj++nPp9mnzpyZ2T1gr6ClJf2S
fsnbpD34HaPvOozahcP13zZUW9jDNIFqQ6IFrwck0PFz2eBvdb3fMon89B55JeFsA6cQDr/1h2ac
ZbPREjqd4p++CHwZ1MD2uqAq10/9kmSOh84wsfmgN+BiLcc359Z3KCB3RsqmNVViEdyf+KAf/cu0
GtItN0YHCiqxB3bvGmTg1Q+GkkSLKym6TU/xgZwTJ/J6j+UTC9nMpteYQODrzDtwT4mAlhgy2AQd
xkR+eSKHTPcOPtE4W1xyk1YU2EF6vbXwb4tmhwWIk1/RtYG8Jm1wx+BUZw8G3PkYn6BaeTPB4aiI
/XPWnfsF6wlQPmqP3IcaGWf0Le3mFcznWPyEG1+r8vmFKWY9lla9taEHEC/JS+DSxagq0gCDF72A
tQTlvgtqAiRjg9iU68RIvFvbZxzNPzQZj64YipGekbh+0CIOC5g4Jbo23ZhBsqPZiZNCeqgYL98C
pSfGBW+195hzCljBj/UvzIdsNpRVP+YPUNEXLeYVCA4PT8wStCWeE1oFSEfCbtwEj8OLjuzR7F30
0YU4XjxWv0VeG+3ws5z3mrPgzvNmI4A5xjH/WngnPBheccUaqp2tLKHj04UeN8k8Z4AagixRQh07
mY/cY+iqz+8oZjKcAxA2V4yvAk6qfNEmvlWCQvCwb4w3inNJ292A8uOY4rQRSWJpYe7vFaWXYcPh
vtd4s49lxr7G79KzKY+0LFLPsV2/GQDe+hVvsnwFjCy+DjG3kuwtQQTufKVbWteN+fhSs2H0nlJN
h2+GWw6w8IympVb6zqvwjXT7dudXggePnISiyjd7a+cudRSnW7Tgv20NVrtywMa5NHK3hwkRtcfv
67b5uHPUFDBq5Xr3ltyBDgjivY7zzs9ZfpZLvW6uz2/yGIvRi3lr7bwxLI+LBAtf72YOVDOmdWLZ
K2D598fTo7CLe+AYft3OHWSyzSfV49eOxjloho5YpNdxlI6QEW4ZnKan/q3ZredcXf+R/ymPdtrR
1Oq5er2nhh15V2vSsfPtleqLbOha28j2gcNe3aJGd/0TrQ2chqTyxiGeDBbSE+lmVLpNAcs7BVYw
gsb9KZ9PT79fmnZe0zLM/iHlzrImFZG39zoniFdOyWZ+dDN2GcMdHxtUPW0X8ZucfBtLX8P0K0Mx
1zkA4eP5nfXWj3YB2HujSdf9T5WmCL3aa873btQl26SdP+KZhmxhyT+u4zrZlsVIffy272mh/TH0
NG68HAMMYcQ9Tbc8aqbEwuVF5t77GtoV96kGQYvb819R7NtvzavIkDaieJgpDc4XQAV5HG8W+UlK
bDs3reGjG7aP35wmp8hA7mzbbpbBg1AonZ+6G+tNrYx2yF0gBiy4d9o3H0+KbeDjJ90gfZ8ijIRn
71xT080SXrXn2GkhMs8Xakw6Nick0r4UnYwuyjpfhFE+RASeVyjzHx8IEDP8IsvXTErLe+pXQtft
Hh3fDaroaO58VYiBGHe/caDN0now2Nqx47XmLeiUuxcbtZfgi7K+01M2On0uIBoN0Y5P5T0K3Vcs
tG66a2hDb064ZXEcxRaprmMFwFn3UJLvUL7IEwqQEn75i7ZM++l3TPq1Tt+NxPJ0sm41sr/zg1mY
nmK8vexW+5WV+WwlOgCYkkgAqF+11amdrLegJb1oiS3dcDAy/U9TXD9qGt+ovBfZXAWCq/dUz20t
v4s+k66C4Fel3QNbliRSvBP77svtt9AoM9b7qFfafsqaPcS6WJQUHN7YxRxKuZwNZjxXnuo80yAG
Psdl53altmp9RbA4pUqcjvWV63Z+a5Lnmuj9650Mp49vZPPPM+RWtI6fdpFlR4CRJ1XVjglCNDGo
lyhtmMLfN3zbS8eguXzgYTAQ4fg+oFYvT6vg3i50d2cYxPRm9R2U0N3lUsr9mhENIKsnJLQBqSfN
l2mPjL643bPAVvrqGI1tv8d2snUe3zVFJel3yjq7iFzMHdd0y8wVJfRpjibLF3PzsP2urntRtdWK
/a1nLd8cb+XxpSGNFSLf3fw3B6/NSfio8lAp5RpC+G4kKtEw8cwh7XQ6rl+5a0p615FIyAHJGG2B
uVGwDr2+Q1kVUSaovDcu64xWKzXCx3BV69OrtkKnv1nV9OdJsxvS50KdrTEXVdrzLYveoc2xJuIc
9hgiqX0ubBMm5S1YHO5cY2aK5tU3clYCY0GhVh2U9hZO3prA0aXNhnXAvaukgA3L0p1xJik9eoOO
3wKXvI4PpKXVT3cueuu6+HjoLtcadmfpn04DapQNM0p0Bp98dglhAJP8o27JOEU4ujPvYxxSigbV
r9d7wpv3Hr96+6J3lv1zFjxIT0fW8UZgIztyJaNxCxfxSbaqG/tttTW1Kasgm1sMrXyuwg9Brjql
kBoNyls/yh9+ilahGu9enHpPv3vOHm14pcPd/e+BvNtFmNCzM9lyJW7ie5gU1ZDZlGgoFFn9XKHq
P8o0zX+bxcsiMSAdte2CXbWB3QI1X96UvvZ+eUoKh10cNPeDoqzMps+90PAMNq0uBxH4trtU4AtN
vM75cSuvV/585LtHI9kafNWqOrBx1Anxfyzfl02TcfSR4efcQPX98P5YI6WC0xGCrzgw2yXscuhI
xvHgYG3u0dJtCI786mqPNK+fz6vkcbMMjMucaO0yt0fkJlH7Q7Wh04SsUvM2gwLQg/WiRquNEeHy
Tuj8zCQ6+hy2rzg06t2V6s7e3nn1M3abVWK4UZOT4EUl4dv1Wr3mT+oE3LFjz7PPpIgD6vl4hdb0
K7/XztT7xHVmdj2x2lFGA6M4/FCIqGZv4jgmQNbJdMe6igk+U1JcHZqHF+QCln6jwVE6uhYgnwFf
fTvzXgvpGIVUORkXmpcij+nxaQ3v+fLKjxwreFEW4e6qbJPFa4bODagZa1X90l80FLN/epRoNoss
2abImf4ikHn7o+qQFW3uizYbm/CiNKH9WFmcNT5OW8pkWqUjO50+Wv+qDx11rDxm9RNLq3gRbCUX
RJvq94xkv77VzuJWDep6ojizZ73ZW8yyuy+q18l+0/6dgWf1LrJjv2GKbgLhye2QPs7vx65ge9rl
m89b759JbK0o1eLOkTfr56t9cJOjJWcUCkqkI1O0UeYsPu0oZoDq9dK+TvyHbdYB66zOdX2UltA6
3ydqse507NQSFTeMn7u0AsceJ3AmOIsrVT33QaJ4lj5SYdG1B9XnWN3+NO237EWeQxVyHZ0f7bB+
jZSJcQcTVb3klvTdZlmzNsW6TLa29utw08Q3lHBdeUmSYb6dFCVoKQcr6p2FQL1A78d1vdFNFTX2
V7iWH/GdBzwTWhEWNu2p64KQSekVzI8FadQ/yzokJZteepZxfCX9OOm/snEv/447rKxZlK5eyr7+
DHgFa2qBOLrxt0LVm5HMa6XXV+g4TSFepZHZkULd9eyRbaL7tkqRWgZaVXnKVPu9Y69GUnzq5AGC
SaOEqPGotITRsCFpx/aSOHzwmaRv0FqW+l0kvvS5MkzuqVfwoo7uRg2nJ/YJaalkZhUeBB+o1/uc
s6ZtoOKfvp++O3Rp9RoHee7zifKsLfihEo1ulLF3Xk3q3Nn84j39Dxk1mnclJRy1gUNFchEW5sXe
qCve0cBFi5FFUv0tYO7pjv6g9J2uQlaeYd4+3hv2uBPPpuNHDwFfa4e7C8gZsny8pfutD884YPy0
BeBaYVJUO7cIipeexDKELaLw+AHvfUE8ZntUqUoRCldFRyWvMqk/PJ/TIlLTeUHDyKOhWvi82np7
LoWoS8ZGsPrBIprj9MQlTiVtHMkq1QYRtWl5iE93uFmlXsKd6vOaOmvowF7Q9ZElEKK1AyWIT59V
cXYhBZPkKOSEXyP12CxZseivd6RutN5T4ReHJmUdxplsFJZqlpHQIEkTBtHkeJjqlBouSeuaJKt4
kW0hHXDmlMF/MNYo14P8VNuwYPa0N2tX6lpbwk5KWqOiBs1SmUDjSXOKKwhDGF96VsB9kl6YBa82
vqRohwgo1S71oTfj6K+6xWf8/R7HJ32WuV49jb/ZyHb9HlNNRa3Ic9SbsQpsDUsXU7qAUFAnih9D
PhmJ6hfggQIxYLVlM3E3MMlM+dfK9lt+1UEP/sHHrGWxXe/Z9Ckj1pMdutbKA9deGEWY3XzVxob9
RtLahi64fR0ODBikHmTrB7c4rF+BZgQoUz7MlUHB52dVyTiu3xh34wxQLPeoC7V1/1P4zhYupbO2
pOrNlFnXB31trQ1qZik1BQNoyPvcaMvr7rqLd8wZyeISuxLKXKXfiBSaeIWQICCsItLG2qnHuy1H
jBnbaYCEyhe40KGx2CPfCB9jYsLxI4h+2Cfzq12Xh2ZpT/Vj94tI6sf4gnTx/e7X2fJ0WCSsLQnf
NztkYTPThzMQcVXUPjvLEX3CY5358UnO2H6Sn5kXr4D5l7JPUaQe568453seUQi511YvfCprHfpt
jyqXcMnkeXY/g+hPPdYH49f4qg9qGygTEiiyLFCPxheMylLcivh3m3ZNR5pf95dRcVKaMihp9U5d
zKnG3VtjH+VThapP2+sOPc6c6lFfbjFDe5rUQrtjLq+qd0XnVX3KTTUO1dz87VG8Zxpeym1+KLJQ
O2Qfjq12gCnyg9EA0QXRP2qHfh87jTrgZKuwamZAIfqSlMBJiwFLHZpU/sFaaIzuE2j+7jtzGa27
pbGkcfMa9rApFMnsrjANSgE6FMT6rF1/4FPr9hEmXCgtJMyN8AeAK2K8N3uQ9GYPj9QMn4RbxStc
DwuTf4qO5qZ3TKl0dmbdAdO/2ddnAsTRUV1ZK3WejACNh2jh6MgeYNBBqnHFNKNx1WclV3Hl2Zvm
HG0NzlS6c7YMoNyT18Pb7Sn20J0sMWfGIj8uZLxNn1i0+wdKUltcv62ZSu03J1F6KDfnFmy32Of7
BOPwrDGsz0o/5nuBPY6IOYJQ45M832FLFCDoFkJ+AWPvQHjKolnRD6jsXvVW5sZYoO3vl+oWEJgl
ULPSV+2qWT73JkzJvUGzuNpADngs+izaEq9caQvheDA2zzMSHn8bMGnL31Ds6UXbcIE89+6wjsnI
Cawjf7OkGL44syz5vnfkFKIcePkRmjM8sIfXrrTNjdrUs3qMWZNuQ2XlinsMfWtsEKCRVCRnlDvc
BylmGhcqDAzcdBseqx558/Mc/eQyhOKMzAJFNYtyz3I/LuUBLpV/Kj+FfUWunLrpo1A5j2Jl8S8m
541t4WQ19AqcPeQQ5mfWgY3j3/lyeSDJe/vEtFupK2EHlu6zpEcjQU/KeFfdBn2Yn2/7/56YyhN4
EeeuPGOTypTalfH1bn0k3xhBgmVt6V6FRxXyApbhNaSzzhJWVCGScCRxx4O28fimEtNCvKnb754i
OkXTF9oJZtf9dr/pBc2jTKK/z+q6E02Pdv+QkELVGF44Fk7FU54BpxdbgDvcaeQ6diFQiuQmdtOQ
37EOqM3m7o4QGNo/Xj1UMBovP6OwN/Gp20RGP/pDJ/IcnoAmwvYwULUbrop1s0RUUWnMOD6homLw
JdF8bIw8aq/OXbinVuWBb/QeoRlAcLGWr5yKPboIxpvWDdJTuuOqVNcYJr11enKHzZI5c/DdLy5Z
buLrDvoO0aJcM26AZdocUH3cnN0yn5lfE9QnFo1V+LGKrQ965EWdpx0+KKLSM3/vuxaKdtQWSgp6
c+7duPTcXzKM0C/WXIOvEiq/Cu5P/tVGre7er4HS7q8nNNLstUNdJ9BKHIQd1D7Yv2CD7xMveWuk
eIuiu0JqYWxEU2UetAQYxTw6gyqAyuQAZ3yN8ecuzYCid6hZ25054nuPE46yAV0AKSYHHmIvb9vb
Vjlk4/zoUJ/WBu5PTJFjQdkhZU1eEVKdx59dSCkd1UTY2NvcxzCdUXzokYVAEd449n9abwNKEloX
uFiIpQcrqVVUgxv9t+4HZ2/BjQtdiP+hZsOE6EpoA8j+pyaKYivoYbH3QxYyeIe5rw+l0rAOOS98
p6DiihwYWBgMEsWJ4PtvyPiJk8LuUAzmUt3U0BDi2o/9NIhCN1Cpr3+GJIP129G8hhAvHlETlQ7O
74B6szrU/CmZ+3OrvxWSiJufeI6njlxm8hqRhuqXPsMJi4G7xMJfJGEKHYhUx9YMDp3r04oieLIC
bCKMFJH/2Jh+AVnJdVMMPlSPUSI6QYHCjXINYHzz9dNnji0btmFw5SGADyGiELSwlmKc809HslV4
3gXGFRxGr90D0/X1YBuFJne+7mtT6barUxwEJ41GiUwLIlEGnPVh4X+bIwX6OZh15Q9SLqnIJVfZ
76QDTiD8O6TmjTNveA0Kb3P1MISmfYIm4/LLIAbFVhj95xfxpmRJPGlOshaEDZNIusAIzzVVOeji
vuU7ge1nDAAt9hm7HlTUFNfaoeJ3Q26qvg3po0Up8EmY0+CQpTyShmDH0rtTYITO2ENG1c+XEMKN
m2k9IlurT1YTDM7CtlcGe1L8Q9o9DaAKIXVHyMVhIwsgrQ76ZKF8fJPChi4gczZw+F/G3+RCVshx
O8J0PSSqAkuK7tf993CvbeRkwhnDCvmkn/ikIPlkzsK0MiG7h//AiwzaUMjee34WKOETsCv9yacz
zSOfZ0xaS0j5sk991ZeDUEqJ33caZGBm6ZoMZjJtKaaPRkA93tsHCKKwYEYYHLpT6WvkDGTZob2i
GFsdg9eNtSlsCsgw6mZHuRpzIZI/khZX1KbMhTwRxrtQucScDhjNpvFEKBBan1wmjyQOTgFHjnBW
ur6zFsLkTgHfokD06Ni6cMbJIR7e573vJrAXE8iJZur6eoqhz/nXV4dKltcPaUI9uh0URO+7abmg
t7IvJHI1xJKQHPaJ9g3I5pwkMwR33A45h5SYEySDgjmaK3DuFIhKNCAjfAa5FfwClCiQ/t6RnwD1
DWATdBQ9Dq58HX0JG5ZygIUMkaCOxTegOIKfnKPNNU2LFmeoT4xpTseADvZMl//hcwWv0PFXnyGq
MMBzY1TZspg2BC1JsBQKCw5l6Vu75+DD+maUByk7YS+wfMs/Sqeihgrb1c0nzEEBVUPh1HWRD8TW
+rDeQlOfbR4zMDbPDOKNDq2VMbyPT09OKUVkJ9w7ulXS8CqwAz9FMylQP5cBYAbNlmBXGlLbMnL7
cQh1IDQC3yigvjlpMZv8agarVwD3m/ePfR65fQ3UpQUXYjpONlIUW1Bx/O7j9MDa9cBwZL/7VBZ7
BDVgXiAqHFgQIhAUHTtBOkgCAjyjZwAuCimGtCpQQ5fOrLTrmjcU579+oBRCcsmyDXPMQepia4I0
Y17pSkPZsd1P0C2T17z9JgmGGGUxfc3vc9j4p0SQ6OQpVP50g4cm3j5LDG5dxhRppPPrT7Iku9he
EAwkU0Ta1cKMOZOBJF/xT0lp9ndFIRomqE1Jn/+Sv0vkn/gjYct/DdewoYbRSh0TT1g5t6DZw+8Q
Hd8Xa2Yusilu/PXyQQshGQscxBUYYYWlSgfbKRa4tqngmcTw65R+RaiLpm+VM8/EpRxwd2tYsACt
QJdBAjFC+g8Gx7YTo/EJmDmOZua1byz4DIazNI3K5EOJ2KCwGRAU7M263/gCE4coMn6GeTiFPus2
Jb+eZ//rPQABSEwmp4ctNK0wuBzbz6cAjLk8C6iwGmckcbIuwhPiDl+cVJ5AOd+UqTJlmMA3D2zX
lUSwaF6BSQ3WOsVGtWaY53xS5kGCOtGaEY8UVKOCNBdSzkFORqIMiNe4ZLKBBHmZQLFYr3yBjhef
MdahjItpszhj4gDVGB+Uci31CwsM4ww1D7UINq6+Ql/zBG1RjVvY75mhDJqhAFyOsVV5Bo0LBW+C
tI3lIuY5+/dGZchT9BVspLOU1jhQAbdA+J4LnkfyPf9ZsbbQ/qL3P2NlaCx6swbXeRZfcBduU0Yv
8QlIVp8po7ZmMsVkyshZMJ1l4N28DJpZel2QxEdjRx4Dbxo7m0M4+mqZG1jwZ4wFKq9hMsC+rMgi
vgjYxPsxO6WbpsyrGuu2Lz19sICx0fFyiHE/vCds1wv+NGi3x4/bcXphK2X+uCrtAGOR32a8AYjG
Yl0qNjOZPs840jZdxhkSRCIf6djJ+BmN0GELW7HsHcwr8JV+xi/gbc4K+LI8DXO7HciY5HXsgQxQ
RER2FrN0GF9o78Hc2M8hW8Ma80HZRQxpPvTmmwwOB2PFQ1YiFTJa2sniRcxwQ5A8KlVEjvgQ5nWR
QoAL9CDHozerAMGwFxbCFdObs2+UObOByF301w7YV3Az/rsdAFS5Q9avN/tv+xTpUDNiFQQmY5cZ
N1sVR6HNu7URSASQCbL1GdtCmyuRA/kH9PKUWDZerU+cxmA75HGccHYXz6kasyZQQu91XsMh4ZEy
H0x5fGYDfsA173/6NC08ioPIinBpyyL8txDvMbOevMcC7SBmjyEsb3x/cofe8jGRMXIPicyJV41s
RSEHeiCM1SKf2gJpmLFe/2QVPpnW58XCdw14znRBT9AoTZ+3Tf7bst7s1sz/nR7cTQQ5+gO9efCF
f7MAhwElkU8+CURxDmVhZKFZyH+7l17ks7xI5L77FdJdBMwdfne/7zGuFPiJepRTLqzbyZTB8EO+
rgYMmmgT8as/2YXoD0mYgGxqdNiU8XIwlIA+N1O6Sv37t4qLdOZS54iIPoZ4QZVIdzWO/m7cndAH
AbWA4EBkOXkAuzxcXGwcNHUeXyo5xFQ6uoyBN8NHpjBE3CcZrjuMfuSVPBqwm+z7gfUIKzyOOxvG
9xDDv+eZ90FtNLSnPHnIWsrP+TCbk4CjzNkqkBZBRWi/Z0/daYEXwiz4CGmoA7AWXvMnS9VT2cbX
hHzEkzHiU8oUGJNFbWQS0Rv41QcJZdv/nUqW5hdRn3S/rcojNOkLNYHuj/E9JtpvkgVPzAKk8VYG
DguEqUpLOEwTRvN7awZ4aLhlrjJwCh/ASH4BrR/ML1o/5XVIxVBvTdsEWhZ/2Ydsq0zbNV6is3Wk
YYR6IoxY3Wfln3KodsmfdnC/rLk+F6FgHzfqEXd8AWplLLtlby0a5WRsnJlOWyBa6ky0ZTX5t+RQ
4zhgl/DzDP61Fo+/Hxch61G5IknoutNt6IpBmK7FKIzXt694TsKMtaqgZisDUlJIojLjUIX/85sg
JrTpe34oraSdWUEGnXj+4Dp79oBoBYKLzhCv/BX0js8zUsE18m5HbJoFsoll9W1vSjLS0m97wUWk
kHNyjRm2EBXZG0mR3NwvVwouAIxMMkTG2tneFBB1Etycg+hy1uFPBPr8QT3GP3RmHPWO5pe24Bv8
ItvhAkwE0OGKomvOdRwSD+JfXmELwF75/JW7CNUucUgTcBDR4xcnvzyztPx6XACDz9dEgnLdYpKS
uLJHA8IYiyoszsUZmIBOvavmTN4eqCkhgB7AJCAHkqofRcUSsHlIKIGg7nPPaNByRHCKM3wW+rGy
qCsS9AN1xyvib2JWYBxolvwmuH4Nk5osAKefxeSrLXgYhh95Jv8g5ebaF+iENGu5XDAAKBPiEZ8G
mFs9PslR9v51Xsn3gEWX9MKSEYxSQZ+irbnhea8QfPx5zj9j0Ct9Rec4Lu4jeC24bCLv1MGqjzop
4eDfwE2CuTULXs4dxU0FICFEs49bYIKdgq5wQxGT3NBvuqT1hz0VpDX6iXCq9tEfT9QWApgVIC0q
yF33axjeC7eZlhV7WXnSur/509p+Vvn5H1aojbrf6AdNAa/rD6IUbePv9KKiUUCkDXoQgLfv0CHM
cB/vmsVn5bh+ii9OwKUVjAuFAwgE6FVJIMXiaCseQRSrltDJ4z4hssG87hmxbImTgGmjnY1fnguk
4TB7mwz7EaiRW/t3mMPwhJIFv7Po0R8BmTKFmY2FEjCWndLbEf/CvjKNF0kVMBp8RBh4HoqW/2Ql
oz8CtWBN371ZekJlXHflodvIlIFUwOhaD+liTfgm+8Aagxr11vq6OXRLd2hserRSnpKk9o18QZat
SIAGnVPmgnYzB+aDARRtpTOezB0AyBAcC4QcaWFgDON6YYX4U7jSanDPO13O3x5qDEXC7yD677FQ
fTCseIf+ag4CUP2iF+Pd88xjnGOPuCcu1x7QKRbUvD7wmzvkKCOlXBC8NwWONL/Sk6322U8iB0C7
KCjWA/3mYpzVe4XQMEY1/XbwnDYGq9KugKWH6Owu968C9mNaEJMSmI4YELlRksPGn10VQtt4oGOh
G7LL8QU879iuCKk1WsDXiSggQj9YY9NmkeCOf6lrFPAT3ul/MRECgIiDXHaMtQ0Iwyhp+LECRICn
s/iEXogfsnbEwjiVxDJcIyidP9Fob4/7gQAEQoQAAzB+3IAbi/sB4I5oCgLzaAOCFnzGTQkuWADp
E06NQ+R4n1LKRc0M7qnrE93RNhx+ZolSRCFhgD8ubC2zxCriYmNyrCWTx2oi+MNJlXuQICYMA6hR
2LUkSFH07/dRA2HYDd5XgrJ93oDw8lhmAJYb3UJOgfLmqGIc2ZKlgVoRQwxLgQpUtv7pAfwxd+Dv
3h02nA0xZXaGO5+9q1qxKfgM7+IgtFbwINeAn1QrpsBCoXW48JAVFvpInFlMNMjLCQRSwsVS7hJ3
zcDVVo6aBeb2CmJzwiJjvHdNn9gcCQKRS63c4aMOMDDlIHH6ch8lf31AvBOAeRq/LB5XDZNn35gd
k2JQ9eGV+DhULB7kegu2n3uG00NcpoAKl23hUoagUx3wSDE81ICnghgTg2P2+FTEjFGILNq/GCfo
5z8Np6JqjdDpjVElbLpO2BLdfRODFBX9PCNEaBOxoQgmKIKfo8QYD/ZmeSDGuGf9+CErTdQVe+FJ
MiPC5YpqYpv4O1pRfnK+7cUTAAtf6gC03SKjkqgaqmv6mACBu8QPSC9ML0yX821t+Y1HEHAAhEZW
xZPbphf3C9OLPUVeOFgsMr9z8t7YIVzLLChRB5TXJx+DnXMMGoJGAHYEKl8kWYl2kxsGn7b0WQyu
C37hMCRTpsQHmSdLxtx4OwvKgLOXtE9Fp7AfyCyjS5FHjXS2EPmVMEsry82icBCaV8BHbgGyw8ax
j/83bAuRRPs+5ejy2fQhh4bgMPuF/c2OcGzQNGjXth2BtbNcCDMv/7A5rwBdhefBAF/vJe+XM9Mu
GWB+7cstSsgAGPLmc1lwDfMXhIet5+ZmdKwTv7OZLDxHnIXkWCMS5UG0IWpb7XNfiFX5lP9kkjKr
kONALIPFZ17tit6njJPFZRYcS/TOHXrn97+wKJtOVIQAiwLbiYcxjXbR0VoiJZpg+E3eJ2z53F9h
I1NhX5PXpM57xj5yDRY+J4dnomb4uWijCvMzoYMhM0XIUZpmGsj+sydA1LmELJArhsb02Xe+RWIM
AVeERdw3TCM6eqU7PsmqMh5GgQJg+tAn/7IWaJfq/kv6A7e5aY1QC6w4T0cceC4hM4aSuDO+ry00
RNWaAxZMkf47vLC5SIJKF6ejLAUZHZBh1xLGZeHuSZ8jQGyDN0o0h9Ar2rLJfaIYBGqJghQhpzc6
opuo+TGQvU2HMLeBBjnbCYWqrl4SwUlPLClfQn54G7/kKByeZ/l/94u4sMTku9+ysKuGvI9XoNbY
lRe4HdYPbMq2x43EWnMgGR8xFGiseVBnYDvz17vTJ16CJU9oowXufPsRazsioLrNBiVtMwwaaACi
9m9QlaQ/GoYgqQsrKSShvuSCGuL+jUGe0wtiGf2Zv9yReFwEthFuom9PT13jcGIeYRdt8cEGT4K0
6wckoslf2gWPXXpqVzykt0ovVCPu7JFJ6FxI5wVQfoHEZj6kzOhzDwIY2lHCKrvMRqBt+Vc+gvrC
K7clQYlrQIoICEkRcOst2yG++hi09kIvdirqiCJ8pF8J/Rm1QBrA5BT3L+7fLlUW0Cpwxsn/kw0d
cKg49bSyOSN3OUnQUwxb7GK0ATMsiEtIXJRzxDzkxJdyhFld7iP+HTnkoihJ7pWzGF/iHWqVE8Dn
sXcEi2hQtzO2UOAPMio42HyfQ8UrOO2i6BJRAdwkPFoODu/A6r2PUNZiZ/xTR3o+5tRxerkwu2V8
krwVW9QJOuDNZWz8swfhuCEADxikyufaNkDTcIUjB00lLK03daIoby8yBtCFKzolx3JykXdsBGaB
tkG2ObhcdNwstSKqgdNNIh7TIdZngvUUFNhhLcXIiWw1AorZ+8vguDuxu8ktkDihRziMZADcwf/E
j+MhkWNSqeki8MsoiRGSt0NkjzcyVCyiQwPNG8VJOA2b7kCAT8fZsmRc+dm3f9Gq0qGVtMOdtWZd
td/Ha+BCj0JJDhmNFIJNEjBvAwqLkIPVrvWj+yVT+Bd8xDjqHSUFhDaH3OQVEdIenq1vphKj1Q5U
IESwyopHjpa4d7BSYAsd4/rPSReP0sN5TnVYhbx3OY9rnD2ab2ng79eA+pi8GRfN2IWJXwtre9ph
vWNmThsb9rgRvfCs0qNRokyHO/5BkQVpnkMDynXN12k6SLoITQ+P/KD4i+jB53hZO4BVeQmzoa+f
1f1j6s40f6vNroHqCTMhrc092jMD6DwmWB99bviQho0TspbhfC2JUgojurvo+rpfBvFCn9BGfqgG
0vmSiF4JWXN76mn+NXiO39Pq4U1NospQH+LZTa1TungOXotkYo/1vTGIcKymtx9tXJ2jTeeX83xu
jLW5OccrG71HhU+5j+l3IbDJoiGdGli4Xqvkhn/foWHbKzN1A0PpxcGrtLzmooIbEn8nBO0rWfDQ
yAXyrPltXB+59IY1cbj3nJDU+EZEkfaDQTHtps3UXbQwiasBoek+PbRpPpKs7MBAOyh0SntupU2D
ubf4mR4Yvj4hWQTX9AIGagYt890RmSZ0r23Y/97KivyWUIm1M8bZbZzMq6kydv/eVnhdYIAOsvW0
Cx1SvAjvegSa8IOtVdMncAD/ySjjVbTt8su+s04XN27JXbxxpOtdKJy9WCAnIatl8SbKge8SvCGG
+gohJyAeQu0xUeJFCdMLtvBPO24Otz8eEs3LPcgc7fOyte4py8+OVpNLaqZcbWIu1RWMMVR750E7
742/VYKx3OUrKpS7kcNJ3bx+iuVrVp/iwW1RzYlm0vzvq+RCWdM1aEUhYJjBxwovKK1zQmdEbrCP
TRlUf49tvjCGMfR5JKICozDJIAkj7zZXPWdtkndT9InrDKmQIDSX9GmgS3Buj01LjDEd09UpkA6C
6ZzarDGlFRS6Ef4AoIdHpzwT62ih8Rlnpa9jii8oWOVHVLICexD5A5TuBSBB9nc5c2jqutOc8Eru
/66ogqwH6Ty5PsSO+yUZcRz8UcGacp7SE7xUX2XkmYRkvy06M74WOkjCB3I2v/ShFdtqe6py6YKJ
R7oiKMMGDLOOgFN1LPBWMZ+n7fwtoUuTnJ4gPxBtsoTs+ogXa1PJ+ZkVO51+Blt33Vve2fY/c35d
qZavdl52UM5uEro66mqS3wksGokkicn92Sy5camWuYdiLYxtYTCMJ8WmTX2izTnNAzz1j5R0eiJ/
1lf6O6Trul/rUu3fKagJ4sTf1HpRoEPcRFgQtEEM8SZl/QUZWt9aS74NTqaA7oR3er1+l24V8uxR
zSS+dwtuuU+vT0lHt2j2bovgFOBHV+hqSSwviVa6CwxELj78Gux16tvbiAixrVHpNyD7OycYTxK/
FUTcQtDuaPBNvvFHS6gOxQDE99KdnVNhPkIoeyHt3bYXt3xLNqzdLHNyuFcvygK0sU1GKhR4VLTd
fIccC4hT4nJtvoJWTGOiOQNeD6BC8dWPJNOsir2RTskTG5Tl4AVtx+bVjd4nyuDkrr6Q6dI7WuZE
X3FhYko57ymutTjDzYIMdkCJdzaMYQiJMCBWFoY+Q/hnBzIdqHnOLAzVBrS0wJX4xlgHJsP8ZDxi
zVE+3fSvvT4hhLKe4JB0oF1YwLewiUOmj4knIGftKxOcVDLkKd72XlGYUcuv/o+k+9pNLFvCAPxE
SORwS4ZNjrZvkHEgmZx5+vlWj3TOqKen28Y7rKr66w+1mbEX0JdlJG70yuz7iOrJ265+cNqcBvtC
T6NZGL1Svb9s3aQJynItDcPGw9OqhryHPuEiXcabQm8h1iteWe6rZeCJ6Wu169yccu++hL/AyPyv
ouXMt12F87p/jpS+79W+CelR0jacMa0oxdbmYE+rKmNF22mttP+GcnwYQ4X/1b7npn3Rm7dnlYOH
ft3IYHjEynbNdvoOKImZd8EWIZlUdmHr9pb/0MUcf7Mf2gArNuSrZP3A9X8WxTdvh0VdNky8s/5Z
txO9U7XQPX8ylnvTP52bmZHvWdGzsMgPW+m/FsaWlemhlRjuNHohrCC4vnOr+tx0cl/BHP6mR+Iq
RytQ3tZX9sN+XMy8e3y0oZUheFbxa56F+LqpqafLKGQbu5IBC/d+ta7vYjX9zxlvaSUHIwwYFuY3
aBo6u5UVctk5QGjh1s+qxg4NyrM+i6gDblogMc1fzyYHt/rxJ1XmIJItEZ+WLXdfJXuPejBcs5tn
D3pMvtN/EpFZjfzSbGC6e2/uUlQ+4JRZ4obTo7PjXN5w0wDJle1pkLmGrKF0uMa57yCcWI5Ob7lT
E3tJ/xfkDAihU7OGDn+NU3Ov5QcYTthWhW/3Uau9RXzcNWK5yprtqpFI+gONGeKSL4svNdoM3WJD
HQ6SE+g8YK3QdfetJnZ6l6Iea/az+nRpkoHSpGH83Fk/4B1sQwC9Ls3e+R0fs2baxNJhHoDLE+7U
rHQv+h7FH/T3iuLwPXH3rIO20Qo7AYW9mFIpQ4ZArCzLSw712VLU3Lydnt5c48dFAhOZ2LYua2II
IwNCFL59GJioHFUPtPHOwfQqrrjFcrlrctGi3e3aHqBs1YIJXutAadzFsAR6QbxOtfV4O7XNy5fm
p2kiypYODTA6YLib+0rdaN8qyWOJqNew0Ul0b2wMT43XFPs6oOwgNqVxNxIZFMP6wmZ4tnejrcSo
e+XGWVtXswrHxPP31Nv2U0xYYw2eB4aWz3xz33yFM9hHRtXumsV6wfKltO0UcNRUgFKh6z1PqgAg
+KB6osaAtz+qp0LTy65aJNfNvTMZeKeF9Qd9pxVoaJgkOdj87rbd+L1lhj3d6o8wUesAcJ7EY4UR
KZMonft3jgE3/A85ymmc0ELX7vXHA3sbMp6DkpPCfDgjLcxNAeac9fFNC374yt8KdWNO4lsf7IQB
zLn2eMKBT46ubdSFqJtANj3qlvWtD+G+wCGj8/bbRLGvr+b76aEdqGuvyucCMyjRUMpxrP5KV93W
5K/h7UUBE/tdj3X3snSQXs64CWbBRu5bppyuOT84W0Ah65X30Xpsbs30jhX8xtqjLI+glJK9csWQ
QWwZ36dyr5rGnPquXV72Ob2XP7fIJaFX2pSP9adIX0k3ZUuu8xwTVYU0tpkan9NCT6BTrJXOySaq
/I33eGaDczPbj1Xv83N3tSl579at27vVAjBNJUh2Cr2c923+58vLTO6z1f0UMRKdW/oKHwggbyQr
H3v3uUv2Nxbp1Urmi4u1RJL0fDMrP+eXdZQ/DmEcjy8HjtbRxPMvgq1Q5XIbUh7CvslglsBNNHyq
LNAHU8D1N2EXwuGRS4FXt24cZQ5dm6B8mISTkxtLReIe8T4S5DaV+bH4RKTR+TVMMPKiYl4OPClV
HT1O2DFDkkx9Ox5hmqP5eRSSfYlr5V10Ed354nmU/uDE0rn468Cz0m48K0XnykO7t3kLCS/H6X0G
mtG4YrG8vneN27G2rTGRxCp8E8NR2Y9PMjoLb485d7B+oZi91cVebev8F+vHGYwn3/dubYvpXekV
HRrmRh0fN+QmNk15q1cWsTK6687RVs7pYoZLWnH9xfzL6o6STZ2MuEVvogQfbNqtL49LLz81FKBA
fjz56pSubBZi0fViReFzO1yaDpndV7qGJ1taz7Doks4ElSTw2Li+yeYJ1yo0s8ymELxpOcK5casX
cOBEawrI0IxgslmmVGmX801YVAVrpSSsuiL771o5Vgxs+EaLimatGI7yQznwv27/YAaGgjkdXxpw
gWz1INMtGRdfl2L6UUqMXlvMOX+pRO5T2lUx+oqiKDEgmfZJLXsihvyBeEneGpno1qLLX0CrRtcO
6/iyaMrWqXVvL/pekkou+hve5k8C0YCUoD+1D8RPmFJsAt4h+pUVHuGiMtce8zB+4Bi+JJcuBBWa
ZLBQzzIXaU7HB1HqhbcFnNIXXDrJSxvx7Le8+3geZ1osCNPjVD3/mZgXqvQoHYvBzn1wbt8nzzZf
u8ZjqqN+mQmeCvy5dm8HDplDpJbHOT1J6oZ6lH9NbzUBXrzCM1UkLDgTnJy0Na7jcu3c4UIVmbl6
mhY6qc6hvn37ix6l3YSkqx+SK17NRCnTp/Mubgwgq2NxM37VNcyZ+kOMwa2c/1wDQ5GOGnwtahTT
Z5aujNZXxet9nFtBLw49nlgbDpS5OqkoIszzWeQnSiNudmTlumjPXkprtFsScNvIajBiuZoO1cFs
+zHLlhMFxCZbCf8LoHk4K0sk26driR+YXp13gOEmOEYc2DSGeR9uyhuqMYtS49mluLSa8k9PBvgD
TA86/NmvqrqB3HdYIx/eUu9MsTrxTr6/6KwpxImDYl/JSfxYYj9syOAPNluWTulS+oduzjD20BMW
D0lbHBNVcEB1DhsaJvC/zM72OCyHee+6uhSmr6L5ZZPmIlDcvRiiRHmagidBWelxKT5DJiXx4V/j
VL5UnUm2H0TGd1QxzUQl5MiHh4oHcZ3v2IyqsrzphPf1O8ZLBvGMhHJRnnXWNcgPolb3XzaRiL+s
J+qIjrdoJupx5NA/cWpQxJjou8XHtiaSo3yvyJY/QEqdfsVXI9XyUVgH/7tFnCCYQv8LMjCSUP5u
XKJtjbPvipN5f8Mlj4z+0kSsu3mc9LFDnYI9usILxyuQysVaGwZ2jidLAJaZm6o/i53vO55ZeygX
lGMWcMIkt3ZhJeUZOnn/hxLDmWwZ4LUGGd/+uosscYdXgqcZiWDYTJgoFvoU7uOXmnEMCJazYA3H
+Y5LQzFrhI6NYgEkXUtuhEaPtX2JnV1Z6Yb+q/3kIXXnvP++j5du53L2N/t7HuxrhU4hCu6tPGHe
NlHOnXLDe5hb0WmcrN9qq7dZdO0l2nrWeKRjQ4RpBtwSwLnuxd6OzZP65qOxZiv+DY+DPD+ZM9gW
xq8xX8yNqVZIeUlit+j+/sBH/t78HOjR2Oh84NzYs2Y0m8X45PqxHF5ofWD3/QziYvhNFDn3X6PC
J1AsHm6eV+hF1fxXNnuS4IZ/ZsM6D3aYy9a1H6snH8cKkayRyrbHVbYYhL9fwW4B/ROi52J/pWDc
zJgwrv+x/25V0xGy8DP0x3B6drqdXe9Z8ayTdaNsBFTTePUPP6UeBCQupmH509tP7p/H/mueHmfe
wh26ysIo2QvsSG7Y8p6qeifxhhYx21cbzc3e3bdMWAHlO4VcLS6cN8CyKpYWzYQK1sWBQO/QO4Ux
1njOFFJnBcllrmh9WeiZ6EzXviq8Hx1vmZ2vGW8+69e4ff74vGPhzy2ntk1X0RwcIMlXOCJ0cAZC
etftupk8VsGZ8GiILFDTQskeHtJ7Qd7xrHzbX/MmsZdgw1IR3yknb2HWd7IUC631GLSkZyg0TjVP
WOdgrIvfmvE6fAxXJkgzAtMoN5TPqcqj9A4x6U2FsUY8SvwfqiLH7ji9RnxPik7cUnJqSAawmxSJ
HUL68FrYyqKa7UAxd20hf0OiDcGiO0PjE8/Zw11VYtRCjOraPTrUctRb10PFncGF1rDgcXcCKEWn
VUU9Ufa2zV11+ZZTGE9YZShwfcQTzPGHeONCXY8fZBNymhDWqC5CtcVfhfJfHGpOl9GmPesdi2yB
KwcFJhTDRD1R37ZXtVQnptPZ1u+YublIva5JCfaX9CQ45ctv7iqd6ycIq3JQlizNSyfc9X1J+l5R
wErIc9yIL3ugEp9LNzF8s3psvGkJdJLmNnqwjLbTU84fUzxlQfcffw1vTfHDqfO+aN6ic8n0CoyV
uIg5RihMRnAg/Lxj3VuZyf8DopZmeMnnEmY6RinGtstS/QlJ22aXcv4DV9QHmdVoNQe5N6wNrOWj
ihuamGUVW+E3XFG7z8GjJQN3xLO0wautKHcNHaogFXXbfOlxsBo1Gqdylrfk6IEvFXQDOaT7VzE7
uQ/2/fxkQ2FAQ1w9UN5+pz9XVt7apdbh+2zL8bNxnGWLu+/D6K/3nCDTdxWhzce+j2fduk/+XlW4
2e/uFPxTz7/OTU1K/QEaDH7djoxsm80SK39HnDAzD311D3IMEWRcDoKys5alts3oVUFK1RhdRGiw
Ptiy/LsjZPmOoLa2VwJxZYkpeq0EQca10g9JQOUlqPbeP8jofOJxu6fCAHOGvmUvyX6ojGlcnMvm
K50F1ote1vOKcjdqbtvbMa67tA2235rsbT2ky2Oe2HRVfWwiQFIGnhXiEEIdcMYR8EG5WRz1z7+O
Q4gcnIoxo6Fn0t6vLJpDAIY6xK0rQKBbNuDsYR1ayrc/HfLkH3QB4S//+w6LbIDiXl9K0cvuJ1ZZ
bcvskrS8XzPtnYFRD+ukwGvwsbm6ctvy5yaXL2ADuhhMnQdbkPFtJzwscKzBbkAsZc7JBPg6FSi7
vs2hfhPFy5ztVGNFSY4IprFNGfoTkDY10tdOh5El7IVUweQHZKY+a1uJdon5gvBPtwGCQ4iz8aJ0
RZP9cD1gxAOjOc8N//SNs7rMZ1GVPXBbRP+xa8fFwaDJBJ65fwsrtz2bOMxcd+sZPm92XLYjsfO1
UTSwKMhY5L8FlK7d18EtqdtVVrf1nSwEEzNc4lQz3jaSelYVIzqUg+n4o5VppX9nKtiTwNkKAAjB
pojpEHMhsKpin8Rx9pbcA8Cz/RS03k56lb799lmOw7/LEMDXfEABc5ugTwxy8QUIp3pA+lR/YNOH
EqrgRi1xkdWiY/lsJD01AjeETtOXCjd/GHjb6C2k0TBKv6ZMd0YOAUZ6k9eXFgJbhWSc4faPIqWc
ew124+N09QksZtj573ag8c0Gf+mwzdJXkmkCIgyiq9J1brVElD/UUxkXlt+g9wFmw+Z3NnaX3cOA
2dEXhl4FR+ANSPiHsJb8iP/G3jyiz35QrnXd04y/dS+78W6BNbRG1Tpu4Qs0t2VGR61/G1iZGdF+
hr0di9jX73rpXzL2RYXNMC/WRNePsZ9rdgDZnml1F6DRIY7rhMhDI9pXnEo4/ARUGx/b+aPn3vg6
90+3iy8yAvv3zs8j/zY/eY3Ihy4ek3QfiHF7DwpH01i26PlaUM1a8h6+wTw5VobucszIuoYT7Cex
7vOXdd1f7zxgY+tGerK4azdwFRSoxn1urVZclPaNWRGVR7JZtmqs7JrgO7OxY7bOs6CyaGZofvDH
WydZm3tZzIvmI5r1EpGdotDE+EAQZv1Vx5irBeXVzGZlfyvuW+cyR9dhfIzn0N00191qpqULfpSP
VOAf248j7uquZRHPpKJ91W+vewUd3t5QnBgd/6Vm9Muegdq5vR5qjKZ3yfGHhgatuRksonMnOTn3
rVq006fui3JKzYzwt6Gu4fxfdI6f6+/E6C5FNlVPjw/DW++PovX71jJQQ8rS0LNRvJ2Y7+ohkXFV
suroXUZmp9lvemxiNcIfhM8e6AKjWOfYPjaX3cW+lIoK1dzb+lt016/tyqqY/qV0e4x274sty4Ry
/Dc35P8Q7A1uZNNAUcTsPmekiO0yFcWBlCtkZW468mVbW6PpupqweDo2H6Zy+31k2/sESjB9Yi9D
SHoBKeSpz61CXWx9xbspSqB0OdUZXXpceSqpaFXZ15bVR31reOeZ667JNqpa0FvRbd2lnf92qGdk
6WlWGp6zv8atmlF61uWsiLx09y6b0Y2lq6H3GssrqDwnNgETEpO+sSr+G6wUHYz5kmN4dS4u30+9
fS1cOWS0t1hpWd22U9NLI6zZ8jLobw1JC+0bnDXBy6O8fZSuHxeDHPMmmk5ZvcgK3Rxf01zXN6Mo
+uvd7DZTX9zlK9CmNrsG+Om9jtkn3Sz1Fib9vX2eDagFRp8v7G8gF/RmlVU19n2szDGxO1eBvszR
UESJVcRGXyvkQYB0svYubkjiezG1mW+9FLZl+dATf9oTqKFTjBrr8qxx1iysAzSxVa0XLrpZrvKk
4GrsO+eJ+Ni+iSEw/pl/l5IT97a2ma61UZ32/y+KK1K+/2z6mfrzIz6OaXqm62qsEyRa5x/9sJ9x
2XOmVDzW8nttyHtxaaqLuuAIAJf+s5UpW4OhO0F7/EH76SPF3qb+ahzbuehlQRCr5purCkesdqa6
Hexas/6qYxqkIZHste8AWNU2AyvDDMHcymXQkAb1WnzKPav+19YU24uHBmgDIHtJ282qIBzsy3Yo
RfBmad9MEa6dtVEEYVSg2YHJrZcGOIVs7Ax6Ck3koUzlByey1IBwZMyudzDGukaYRzEqUwR8w3HN
7mJdhgTUDj3PHNWlbi2iQx7oNppUc5W/6r2d0K0F3erfOCNp7Nh0Wkbb/nZRWnZFQUchV5U4meHI
Cn891Q1Z4ew+sT3fnibmLG0HCH4aYJSbVY05emLr2lSFKzG0UFBECc1H1xiiyvc2F8coBcEy9vSO
nbCM0dBBGWY1TSDH0sGWVDNegwsZHZZW0eZb9RY8jA9P66hRTY6cC8J/05/n2rn2ioTX9JJjG8KJ
GKmbrA0UPzzFV2hIlIM33Q5V58OhD4c93ekXZm0ipHo6Srui8qZ5w03OlezgGoVw5nx7yVCXvjC6
j1f93DwOf8pD0T+PutBtyZTse/Au6S5bvtPCt12A6eRdEUDaZVSYyPV4UbZnQl9ugm7JGd7uk9gU
HITqb4iqBlgHLSAJezt2dnpNe4EGbkhhVPhODi7mloS+jTwy8+a87Bxrp2m6l3GURHv7cbRlgG+h
UVCYXi7DpXv+uG1Kz/FlJI63xEyofiZFltBXWX+feut3cMx2wPqwR6sKdks1gKJmkweKlQmolqmm
Wjfr+r/vJIKSrAbrCrylcILFBc1sBpfR7vvcUaaRDuhAbeXsQcKTrEffRM8OV6VXK/55eF+/Xcfx
cZ6kuICrbYapHPv2kB/5WgATHUTRhW6TKWZsWoh2PRdzr4IsAYj2XJ19vnwaAYlmvzplD0N8okgU
HIzZXmEQ7nKmlfzM/4plAw2ZHL0vo3OpEKUrzDcHz/arYet6qB6bMKi2wa8pDa8uAamx64n6GAT+
xCNo8+iCa0DEUr41ax2iRF1l6V3oqtu5IcAm1Lf8b4HZ+MDUsVffgjL21AJY1HODzcdu6GnwN0Qg
RIKUKtcoOXcp2mvUC5ytEQAd0igurMdly1END2RgWdp3/kYSz33YY4d/HS3IWgRRzQRQW3c344Va
mjM7AtFrCYVj+fOsH0WRs4wyT95DOHpzE7nQ6cnz00a6vXzXZqXJ8ZyZp1F6kjQjzmr7vqfl0xMq
niC0bZ7Tz/gns/lm/OcqFpz9mFL/KG8iGVOd7a/jcy0SUONCZbtqBpBsRfVdCFnwlbBtOnUfzhas
j1sVS/Y9OyvH3peioIMv39tG7VzPz+1rOT3MVQqVHZRNRVwUE6P9xw7MuuqknC1xTxuqd3vXX7zl
wpvxq3F2oOdIfIJW+lZNDfWi5aB5vbrSz8qHTq7heV+Xz+2Fz5OrJAab2hpdMmJ/Km92YxQjrI2V
nr1DhGEBy9Zc1zO5ojJaARYf4bKqoqW4MfyAG7EUug3FmRqcQNNBaZnnaqRBLnFJ74Q+gvxukm8+
RrkoMQ1Asvi3G3RwWc0auHUxVgr9DYFx0LSbWhuYiQ4V8wNgFp2iZAMyyjbvYx6I6pM7lp0cerzM
++nSrBoXn+uq1pfle3vleT3X+/gedppocS1Ut7Xyc2LH83Ztkq3QvWPllVa1MHov39Mwcw6J9SNU
JCbJT5GfMOCLtPHdWSPXkV1RP0WPaNfdNo/NzMy+dT84jZbP6CERruPTCTHwLAbRcT+lzWEwUP1G
/dWd6KZvvQQdNk3dqXL72joRCw08IjwfW8rGqw4WqKaJnG/1V7RoHtvb+quVaonYaCssghpnfLA/
n9IakqQOaFMCcFZFcS1OXQojyXC0x0JoEBU6wfrsM8w6WSNpZb83GMAyMPUzFS7Bi4H4mVLynTqD
bAGjat1bEOTHa5SOvVs1UU1PzESGHj10onoZnjs3DzHzaasOdI5z80/Dd53bEls6BXeAVXn4ua6g
OhRPLil+VzMM5NeO2lDB1a3sahi5XY8pOhmTIrNBw+lTtj3vrWoiWGrHZqp8a0AAiyjm5TOTG+dn
3ENxBIIqdLVXcQ8fOGte/8E6CrGmARxAklTOl4/llTbBA273uC+OCt4r9Cfkhnx408qnaN19tNhP
vJ0ai2hf000HSwZMqELnVjpXYbiR4FvE+s5+cBsd+TmEdHdBl43jb7IJWaxcJ0Fc/iz1vZNVpqAC
3O++/WNZi/+EJvJlCGcCnpN1cGidfzmqNhVJdSMs2AKkhL8z5AfDCZMQnAWmNbG1KOssB8VBbIcb
agsOkpqVvw5MQk4VTsUeiWV1Vn7UA2frUN3umvEQUBYU7BALBRoe6udcrirZnbhVMES4x9pDCKow
wLifMrQTC4fzvpZvLGppDeCjvOJ31Qla9MJXyCo1jvqwh5EMHEasT5Q6I0M5br2TYpehlalnWveg
9pn+tdmHkFc7oSAEzI76muWC2BBLzC0LVnG1mm64vrFg5RxeBThNtpDaqZ822/Z5yL6+7KHFGFyt
4Ss6bQCI9JptTm6QdpiDgo3URajRD/pSbhiuV5jwkDjOVtHJD5MmxEM6mdSTpHO8yuYJvWTdCsxg
Y1rzQu6T/kgjZ2VryWaWx0K2lvgS8CBKgAV8d8ETNIAgYIy+bcDr1aNSLwz/WskatGI1gYrcvgpD
YAHkJjZcN1JdYAb/JT8XSdA/+6hbTtuHJBWKH6rHR7KPLYPfz+n1XvYLDCT7PclmnWQzOLHDKZAP
dp0AkwMklE0SYE0wOnZBb38HawFs7BmPxcuwexg+6vneoh0bpBKl1/y6L20fxT+7YgjnYSroaH5G
najeYHrAL7WBiUgppIgvp9vxcoiVdxwfEHs/chc+3MXUPL5oPJ3j0/t4y67g+JGZX3+2Mth74bvE
A9/tNn9Mj+pWKlD/IuYGfwzhi5gbb7M+3+fkufLm+L3pTBVouN8m4V4/SQqT6kjwU3CwJ5shzuEB
H1UWP51Hhrpl2T4q24c7QMxiXT73nKg98jeX4PKG/F8NURWnJDwLIAYwy3QdllbgIdFBw+6OuZKu
/I5KDA/TyJlFP4TaLArYFxAGVAj6xzzTu39hFedJ4HlwlK2Fj3po2ZBW4D01gs/wr8HV4/LmBfar
bDP+++TLcrc1dt6s7I53zjsckSQWod/XCXv0htfJSvx1YRi0ZbZGaB1M8xOw6qADXjrlXRKGKDCC
fD/mtVoV79Si3VwX4qYHTSTsNvxMqn/HD7LoEId93Ut+lC7lZ9JMIhkoxJIhqcSg3XTcTWup4Dj/
D3o7/l7e/NQ8IQ6cyaV/dKDk3f+faoS4wvDg0d95sDWpQEGXCwyzJ0hNdZn9ocB7JYF4ZKhfaY8p
K2wDus/4e/NNhl7oQCL0G163oADPVgKMRElhXhzKExD+wXAsjFLhUtPf4X8GD+8cMByy57nmIJFr
mERDmtKsbU3TXnyG28jKuIn6F7bu/McbLhBfiEUnOFQQtkZWV1eUSaB1AFgzQ4fWjQfjYgKGy374
bq7O+e7jXXmmbGsp5LKh37VUwiSk+ez6hFnApUXfx2HXZaXVdPGC4QfP+P2LYJgfKM5gdfsLGEws
BqfEhFvuCWuYtqHpi1jZ7H8J48OvoUXBDTq/9j6n21sWCmei8GfTrXIq8wweWyf5RpiBrHoMV5wY
QWhcjx4VJpiMup+qfYF8GfueoL76+rq9Uca/P/s3jLd0TeMF/zs2fBkHTRAgLHXC5pTCNMhtuJwM
Eag0Nd3EsfEaZrQynpQl3lyiywXYFsofozPDb3wNj5XAHXaJ1/Vnn2bQXmoPwLm9YiiLMXgK67xq
GAEdhR1hi5TwtHzE1KMz48dkh0NIrkXktslXU4gEStGUbdc7l0D0tUSv0HoSeXxfd/h8yGTwQhp1
e1jkmrJ4q0pWHfgWGKqs4xXmTYGBXBRc/s506P/LPReHCuX/UlJaJ8gRozvGZ1qzqqmQkYilypr7
0AYLQynT20D38pyioKaBBm1oKeeMMVCJ3oyq7ms1CcsNL4ST9VqSHtSllvCgOrGB5OpQN5UbkxqO
LTLxekB6Gs7bislEyObhvomxC5xKB8tkVhq2dirw6wtQ6CmDUPs0gbkV7BoIBW35F/pmiH+snkQm
fXVd7jGK6enNlnObaBYyc98I+RBHAIxKRBevXSDo8M2xL0gKOvRwtnmbbAUGWO6pck10UAxpMPUm
mMz5/ladgGTGcMkCjV5G+QNlPdsk+tc63BiliFvvC8Ia8XtlNksOMvuhM+M/yuAA9dPan9xo9on/
dz8FGSGo2WqRZKmFn3mnXl5NaUa2h0rh2vDPx3vCIMwKEoA8IoPtbeb3YEnk72PspeOlE9ZJbz/N
fft7mzYHhN56XAhMRGLZTarh4ZNuUDrOwbQ8A7g9slnIjWafNrEFbHr7VMqcgbcnXU4nG7FTk6ar
kStTjsw+n32GgYxjLLgSQ+cCrQdNssjihr0erBIXIF1JWEOacBe7cthUdWJil46fiwEx/7OotYV3
vj7kXm5Ax837BNna9cW9D+nLSOk64upuFP+9fuaWZbCEDoc0ohs8uZZ4dJ9GD38lLwlrguD5aWoL
x6oToyFLZX1u+BTmOX2zJlkIfcHRkjYeb+qZP0qTElKSdYzkMBUrhCFdbSuYR3boWvrwnImlBLzj
FIZf3b6jUWUofO3QuJBJRclq8zxen6I2XkqDszpugBI487DItEXjxA/z21aAWSHdJtV9VFFx7dKO
k6fcs6YCLAFEGbq6eL8X1nRQTAe3Cit1ChxutqoBGpMCtQJ8Z0/CZAOzQhgFR9glu4SwmePO7Xdv
6UpS92Bz9Ddrv2SZmcp82Tv9Adv6utfR8fqwc4JMPqteM52bxsYf8wcWnzjmYryRQ7z7OkocXU8t
MR9/yv5mojdkZcVBxBIi1IdYPTeMBb+DQPu+vCGFtFhxzljph3cvj7EdD3xzXupucVneEGxPZTM6
rMIdeuPOOIz3neK+t8ACi4DZhxfp3/5LEoMy1NoyCQjuDUjoRxCA0+RtG9ZtOj08Bd8izRnTkszR
9XZOV1MbbOkSswVHSrYdDm8ydP1apmiz5Z+H3TuXoo6CicqbZTLnbGIN3re+sE5bTGxchC2ErvB/
KxvONswffPIv7p5sT8CSxEpnU9IzU5Pk3BGDJyE31sLDoKmqBoMO8+j8bPeerxQaf+MUEBtbiInf
H6Jj/6+WXHUXhqHxmFyz+KmnRrE1G02TM9YtOcSQJ/gjSz9kDEAKgLbb3ItoVapjTmHnB3M3BxNF
QLxkxnkUg6KDU1l7dWvMUN0oe6Hps/IfQlBx07/akxLoGIVT9SRdzxTzqn4ahuXoPWw86LTLL2Pd
xcY0MUoB1OKVw+gkCCLw1u6C0dK/L1QcvzajunuCRiqFN1Gd501jm4syb3qsjj2HN1UHL6LKDZb3
9SydI9wldNFCMUKMrJkmeEikiopUvmQbBt9W50PzgMKxtR2M29ZSSFj84eCBeBcdgYmiZw6p3+SN
3M7ew7sZ3h6MGi94sNPgIxcc5/gNh72AbrAgNs1bbJzKvAUWeghizxkTJEQp3J6Dz0Un6bw415Ng
58k+X33FmqYYzvi9Iyu6HBsz7lsGjOOAx5+txmUkRd6oY6OEjti5jVAnAak5OB+PhDI/kF6GdeKi
n6V07Gwr23FAfRN1r2cVnFq/Qhn8P8q+48vBghEMmrMW4jmQI81ujl61sx2vYyVRxu/LfHGjz7c+
RHjI1HIlXM32/t8SatHIteN1jvS9VXtnmNhUZgzqLmtPPNRu34c5Zl2hmXsUb8Xtwgy2STKMyj5b
RaOTGK4q2p9W7PWs0BLDdR/2Vl86zBcDelz0wk1zVdsPcjgXIZTegfXqYgVDrUU/9GLICWlgDMbM
5MxaDZnIrmC6/1mWC/NT71QvgMcO3XU3Ed2mi8hTpPdeV3fDTT/WSRvCd8OEC4mOA5fC7Ciuaq+p
fgRNIg9jh3FzeXtEEl4RzDBPQVGJ6WlKGdU4X5WoYmwwM58DqH4y07/uY1oYFHQuUNLOrHPGH+fK
yh76Ub2MCm/32hFXJHyGJG19e1ObNVl9R9Y6lUN0sFEy4FQt1hrJRhaaZ5QI85YxWrxtzUFGJgJt
blwqGajQFaNq5b6hNLdck2hfOg1XaB0A+Pp5Hq/vmfEB4bSaL0jZOfJ1GrfGnEyinKunIkaTnRSG
SKwIp6j4uSun7r6/GJ8hx7d6onTouHnNvIi5gIZwiDx1V83T9DCNQ/2mnohnZzuY5UvmLxv2/48s
hsZjh1tDcTh2XtFyuPmJV04teFwNAWdwYJ+3Y4l3gzPFgfDhTfAZGSqCAecILR/yCwqw+M7JGQmH
7EI3wxyFLpusXPHU2zLZvtHRML3R9jE2tsXT95LyonX9EXL5eZ9c++tenNsmGGn0b5MwXnfzCvCj
5faSrwR+ybF2QVpb9oAcwJJk5UUFmGgdx/dx3n9jwddcfVz7bneXLm6Ym57bAfC+/mzq2/p1IOCs
82g8P84fuc6VQ4RNuTCg4rWGh7u6Ny7z888pOtmd3St/81R0GMbmy25icONCOj1ZDWEVHepLD/li
uiJRWjZmG1Psrvm66YhEd1TmK7zJy+hvCRmuXo89P19MevC+ZocN0G4GBkTYeRS6Og2Fssn9hA5L
F7D51KXGRkaEpsi7+qkX+7pPtBf3pon51QBvdzaILeIXvZsHO4BDt1CNDTLT9RAAdtkwRTTIDl/T
Rwhx+1r089/nkNUNQinGkKkoizx/3ym7tXXVSq8UG+zbaEQdSiB7EoiTrmXzGZ/kJcsVY/PdcNUu
DBZ1P3KXvWvVgrv+18039mP7qLGGd7ju5joYVToTgV0Dq43WwWauEMGQ66kKxEL1sNS6ImEl2Qj0
4mLbOLEO4OlgE1fm/hmew4yn/5AvPqhEL83lpRj/WiNnxebKRnvWP3eyZlHJXPZ5OpvKeeJrcYzu
nmup+aolFa2KSL79idni2NTJGWkdB4jVu67fAVVxSPh8zTf9x9y4HW//jdAT3lZRZmqWBe2HhaCc
syhOyL6A5xGV5HqLKDc/UweGTZCwxT531Z9ZI/+Oytzc2obxIe2sUYxRClHty/HROtr0ViW0ykT9
vi8tfpLV11HoQhGvD12FdBnm+fkHYt83L96LGQ5W62+4txtBUGevvjF8anSx6MR/7QT/lhA4dJCL
aZQSQILSOAGb//VyYWiHIIOb37Mh7bu4xfzINB/9vTMJy+nmCxc+Nu9JVCJNGtqRcRy6Jm2hvF1U
Njdsu7psoXTsZ7P8Ae4HpmlxexCuUN4dyiLVLWkJBgpVPDDEi4rDZ7KYXBM1mUO5kCW3Vqyuod5Z
es7tFDu3+uLjEVlGtwPPbdU8sO/dVmLO/0RU6B8qf91jcybpspgeJjqrvm1E+xYYFOzJfmbvN7P+
A+b9lS47rA4aZHvP9wDQrofJ3qyVHe262casvJ4eosvwxJ6peK7NvpUGOsrqi+NYVV0mzn7mqHLw
fJIgCAACV3fnkFXOhTLbxsZoPUxFj0txNlK2o4z2goe4STRVvbY92NWr0xhwvxrnHL6zD5lsXTsm
bVKM3+uZ6HOQGti72wwqJJNNxdtWP45z2yK1XjEj7gnJvPLkiBa4b7lpZhqLF6HzH7451kj63UO6
6j9G2/bzPdGZ/fMj2ESraPf9dNjmQ0n8+uttOpan3GiBIv2/r1DpUPqj/Ue+dcQd+v3M0ZLOk7x5
HCDqHMX6+9n1YlMSxaY59+zunUlX8rqCZTWcu3/0FAWwcsGPv0WfGaS/dzgI/d301L3/PJSKhOY9
Eldb8wHP7QOOdWj+rdCjZTeJPzvfjVaD3TAfbs+qv+jvLeOeGr90KQXkyZbTlAw4ql3Vbkj0OqI9
bcoW/EJ8XndlKr1dGpYi5d30bGmovtw0gFgdOqPM1KntFUDPC5arqIoEIt1s64mXe2blmyjbINQW
tUR/U/rjXHuociV1hN4aFH7jl9Ju2ux6hxnEzt5jnT1jwy6/11pquhin3/O9NMYm51XNRrbJQ/Yf
dofsYYGSbWxqy+FRH5vSK1yiyzxbk0gi4aaYG6yaqc6DtdLHkx2RW7RGnEy+azMa8s7esx+7aq6D
cLjFkLan1ZhulDz+ya2lXTuErx561/ivlUT70n0MNV+5aaySiM4/V0Km2CCNWvGe5FFKn2b/lOjs
XcKKl+A1jbfP7Qzv4r1uiRdmkzSj7r9qsnfv6c9Ll//ue9yhuYkyLW8fCScO68uq/PppMbsbHTgs
r6YU3q0zSGevs4WHlw8NEktIhyApS4+1JtJnC7QkbI6wRvDvdtAxfZThrBwGK8O7d/hlvb+oy4mw
k457h0XkFZPaR1YdyAcSht0SKyDeuxnL4Bhx/qqWLq5+1sOwjnnMA5Pf6dDcuVX39m4oky3a97V8
tZglFD/jZroZlncPX+PKgu9V/gikhxci7h79N176GIVV5w0vY+bwCUoVIkyjhQ/UI5OvbYwgoWWG
ZTgXZlUab1vCe+XRMP1ZJ3NTsgk6WyVlKx+ei+hhHbqncLfb8MnxJFyVpA0Qmd+x7k/g52QbaxcD
CzOSGd//e3ehTGEOxaqLEKDLSr6X8AToxrEO051z+zaNN1CjEFr+4+jMlhRFojD8REagoOAtOwiI
+3JjuJUgorKrT99fdszE9HR3laWQZJ7zb4czCUj8+jRPJG1PH4uMiVpTkiUoOjC5ueixYGcGoWyn
IYfJTW+94irt2klx5VVDyLkJWXRBceX7WIlMAKT+H4KyK/DmL6O5yqfR9b2kdBqLbncMAf45yeyj
nGrypA+MJ+rs34m0djebN6v8qG6EppjjBUpLMUbHjBG04kh72jfnOS1mBzRLo9mNlqEKB+Hv/LAx
0Ci77cdTNykipJryju12JzRD9Ldge5g4dSqAMMdsJsdaxJ8YwqvRi5BBAvkNUHf3AqFshtF0uUUh
iha0Z1xC6CEuK/nRQuNchSfqYDtboWW1BTWloChA24tXtPLBuFiWHNcsNqybAWeb9WLpAoTx+7HF
eFdbMccrTs4ZA+7n1NecA/Q/fIXIle+jQTksaThwPlKHk/ZGI8nVHdp7qilSuDmjIwIlrEMkiFWE
LMtsIoXyiXJzR9CNKZTARMRMir2M94mA8mkRSitaIl09iXOEM/Mp9lPyrVcqt+dBRnQVYTlaDCfd
H6lKULPQUPoIOSqqcV6tmwv6RUbp006gyYh6hx5naAJmrOkzRse0ynkWDoT7M7ucNSqaL9ouKHzR
wVKoocppVpmDd8XA8SaCr5Fywb319BOsOmZao4Z9RhJhCvYFaIYEeY15SvQEKZ/5VBg0nfRkbJ8y
S7tB01BOxiHtHq7LPecY8lkuLDfDpRoWXSikXsM2DCvC83L3JBYoMwwQ7BGZA+KBLmGWLBDBRA9W
OJSr3aNKhJkFLkIkyUll/tzWPR9sDpsTq3F/m7EPkZxQT6gOkHzBvyCc/LCCMLiFI0M0FpS2hDGM
1hDL68/yR7SBkaJnqeNmXsd1LKVbTZqqDO35qWTupOaA4+M+QtO7lqh5ZGXdlPF7uOaSnrOZCPmY
jI5PivPcgAUvWwOwgdm0Qhp0AUz8/wXU/wdhtFFvjjykUzH7rd58VjfSJVrnqc5vyMCUoK+ds3xz
p+bLR7hqc2AI5hZ1jydhlE+rzSRjgJeavaefGWl1ll7oZGGSEFvvGPYA+w0suYT0h63BIQMYAsRU
xtofHAtdtPbVRwz2rqyW0WUGnRkEl/iztUxh3ArAG6oVbg85zUBhuofxI76JaI4WSRQQFi7ZoIFT
R3JUEKAjvpItTVPMecp7XcjIXXiPlPzbTjN7mvvOxQ94niEmQDr5C1oRusAXnHBQI85BqTZHUJyf
0OqTJB5+w1ekXIfBeJNe+ckqrx08noayLhc0zjvkMS/nTco3uMkA1QoAUmVkxLTzVjdZZ1UaFHF/
8Zsqa1xp483w3J4IdgfXD96VwatR0hc48wiS/+jQjR1OABZQMaPTHly7ufTXxuVi8Idehxr3SqXy
XMpMWOoQcHPDjLawCnyO/w1sPBqYZSk3x6gLmDONiWKPdpXyWUHJQK4NUnAmreCMg7MCpETzw+W8
98wBiAB+T0l/M2MBtoZqlECQs/g1bsVWnv5JTAHjADkOjh1IGDVaD/cnXRdoOWcdWAg+9gvMHRSq
cN9tS06WjbaTNbtrzHSA1tcYZgZ9yGjFZR+sQI6fAOgFk4mD34IesLx8FuWCYS13UyPYknwGIrpI
XZQt5dLRq1GwIgxghum2z114MegZXM/OrnQB72l31iiPVxlfNG94u5nZTmsN0K23VcDI4t4R7ynR
Js2cI5oEqcxkip7ichWHZND0jPz6mbQjX7kzcFcfLOnEei9mCOrSbnxCL71+oO0RtUo6MqhrBkA1
B/H5+H4uQ0JcGEoK9u9ZvaEC5ut69D3oRzeDNtT69u1jjMlFkoTnl0Wp4cSmbubWn39/hwXdaTN7
hfJcncvOYME5zN3qHYycs+Jt8V1cEX5KHxBTwS6DhNwouQV9ppcaxcM4qxz2rdHlRiMWSM4gDcV7
4sX9hNxcHgvWI6oYZZ3hB4lQE7QJKQoGyB27N+aiJb09b7c/AcomZe6PhwpfsITurdxV+/H5Sz6Z
/tNAlS1e7HEuqOlQnI6NG18/sEbIYjJr8LLFmT1k8BjNwMGwJTRQH53XlwlJIOVPEw+ONNXAHfh8
5B+/hV/1qdmfvnV4HVuI7refU1WhqqKRIbkp9x4vl8+h4asiCuitzlX6sFE7H9Da91uhn0t6q7YP
6307fQgv6d1yu8bFdh/XVgcNkvzsGgwvR4PzJNGuLpm0lpuplhsKs9mHyfGhuR0qEbS2KBPeUUmu
8OE4eF+yd5wfFg8pxjxQ+znJ0gefjB5BT4B50/3zHOMsZOViSJCXODW29xikksVno/5WwF/AfsA+
VbdZdcgPeQDvpJrYEok9rNodDAa44WMx/CxS9CKfxasOas3raU7Rd0peFUVG5td4csfR6LD5qGSE
mRAMxTjSAJG0PlCVGLKduczyZlowNAWzsH+46nLrTtzS12XO8AA1ecHINBvDDm4NphUD3TNalWh3
hNtkcuLr7Juom6CLGaKIEQMCDkcG7NgQ0FvSiw3Z3B4I+jw/jeZfqM0xVYlmPB1iFC2CVUjN+llD
v/J+4Scsw3z68BUmldXmCdUI+krxhWvYa4yZ5BPgpMOs5j/8n/E2LiQDGwy6wpdH6k7wsiXkrxqo
pVAbAtgLlzQwv+o9V2gZ9wMQKrtvSWjUMlPG35La7INO5Y1sV3K1qHRIigrb1QD8n0xIr/Hu7oe0
sI5pRKT0Trggxh3djBSN5h0J30OmuSSeYIc1+NlqkqCbVMjbEJJ8knOZqDZg0NnXr4W5G4E+0zxQ
A6N9IXTBapGTFtPOG6DTJjSFooQAJCB4tis+DskAofhzyl8X54teW7BZqL/gg/kzAsnNZJ/aqnmA
pkiniNBcIdko+cGtKdJCcBbGTN8ESYMJ1LVNe01c8s9A92e8gK241aLi8xBMA3P2CQpCNhKft4NF
nkqYJ7y2SWyiuqcPi5hhh8CbqEr/4T6YatK4zX/1KOpmyi/Bud0K84HoyEZciHizQskEt/jRa6Qz
W1R0TGBjkovHAZzs6702efopGVc5cj5oweTyPZY7xNIvMEnYfucTHTbYWPrnYo1JYUsyXT7B2PvA
/szpAQpvEhhnopgxBuaP3LZ0mviXh4Mkzl49540nW3+MQsL0OjBOsFfW3+rH1QMwZWCTIHY6rqhg
cBhPSCMjRuv09HUjKjN9PVy+oPovbMjmDNXb/+/a3S3ChRZi1pOQs2eAET9uF3MnkCW/DXNGOAsL
eU2nYQstHuWmPhvoMBk0XTDIVKEi90CMOOIZ4ccPGch0J18D95qVT+5hb8d0tMkY7ynJ8cjtMGmg
hugtPkhnxHdTcBkQU8TF0KibgEeGuPH59LXQJtpGIWyAZHCrJAdXzz0JnT99xIW9z/8G7VG2vhs8
qi5xZpbmEiw0Jcxp+8NeerDWuDPokPu7t/NeDXfkCkBu60TjhTBnHppAZ7TiObGU4BO+SQdBRRmX
4cPqgvtEzNr6WeLxUD0ypiPentuPHysxeZy2a94jR590Sa8X99EgZH8IPSLAdgSOOAoWN1Qi+G7q
5ZD+WEK7g5lA/4VsrBBr/Wm5xRYmZugx1mSqLtcSnmH0ajQ6jaWaNQkyGzDX72Y0/zBILH6eGyaO
YR8g045Ly8v1gsQnh2FDUWI++TQlfyYLXwi3DVUCv+vjlahJw0AvxufNpof5WDyZvB2k0X6GT2pA
/p8YJiHyIaDgeKz/PiKSxMZKLNLM7IIBVtKckXVetXktklly5Sny6i3gGXf7A/KFBH53iL4TthpM
GB3LrmLsVSrsmPR+OeJHDDDWwSJwzm2YE8DUJOvu361xjKJVdLz+hx0mcQbzoffkUkuT1/QTMiHI
Hk3efs9EX8sjD8aEjZh9yQBnY6ZSbytmlY1pt/EE29Qp9gfPMoou+zia5DuShyKGBYVf72XzoHiY
SdmDCQLizPUKd7hQz6NZux0vONWAmSQfS5nRcy4oN1DJCqUx2wV3DCRUwiDPA+kDtDICa96sazaA
dVNxeqX+g670YOEqA+sCHQxvbhNJx3RSBvdlQT+iXeUAPT8qqTs00T18YUNWEVA/Q0bNiUgULiDW
ZBQ26QIkeBwjinVFisjQQ80pxpZNuQIuVwkRUAvgwE5kEbO52zKlgX4VYgeknqZhldpwmgyNIlff
qqbixiX4VsbgXqSkhNIJ9RSjlnqL7o+i8r1Exu4xnDYg9ztS5kz3ZsRZ7SQhh4+wvayeK1JwhuwK
/480EjMlXY4ZnLn64vYm2A7JfDoH9NfBVnlz5AixUb70bbmCYTXWVDeYaonMiglqc9g4AGiWXYTI
fdYXI8aIZhxNDqcGkn4iufcZGzPb7QufBoaaMZ8PKy+hQF/vj0w6R9kMCDGsTsyfcN4eJkxOl1HE
Fm2kayHCreZNJETbaDhgqpH2oxHm09P7srlHw+UoJFuRzR4MGDsvWnGbU3rSByCw3qxa4muxpVeu
xurh7LeRUi3pb3BbtOEb6j1bP5bDM8Jz4x3eJ9/Nx5GtYsEZCGN8o9MDxOB5QwKFnZIMIPYtpDve
Oyq83FbmY/PtC3FxwYwosk30Nnrz6JFUhHa70wfu7fzefyd8HCudYKfAmaofNnccXCPEF4qPxENx
QEzMklfR2CUJ6yI/lr8Vm6ak84ZQSfNdIg2FT18bLQ57hvkaDXmHuHXNdkYZu39NC5utFK5OcSSe
+nFwmIshJsBt9oiBLGPztkVQwb0q7JHbcfcqT3EVly3YZhYK5M8QqaAaMP+JFTbmkWTeBwQwPuqh
/ldGIFF8OIaB8d7wu5/T4wPDF/w3g9fwaNoCnZM9zKb5BjoTohK3yVlMG8zAH1HZBhmuMyE0xEyF
uuDm0G4iygGVouo/xJiYAELkjeyq1tuKM0/2+84wfExugKHFvJy2U+AoWNA6wDoJPfxxK5PhwACZ
qQ7dgMWuOh4cGdhUBkwE2jPIR4uerjL9+AT74eM8jwGSUMMa6FP87tiChICUYep673A65UAM+/eG
ToKeI4cQgaNS9B8fijhkgknJ6bko2EFaS3boq/D1oLDFcbiW/a+NfB7HfWotE+APDQCHpQcuvZwv
Q7KYiF92Uv3URxBRsZMgshYXpaZFgQFA5o8CAi+VU+2SNTje2/0KepN6yZXs9niwRzs6h+EctImu
gxrjseMttZXoq7UjKZctUO5vNp5piBcXEJr2EyxJ837kDBPOsx1ti0DymtULZH8lQN/cv83uQDQV
zwvs1v4L8gJ7BxiU8TefSR2/pz/iEG6w2kBPhgo5gyABgiC3VMCr17Y8kVO/gzcAOIgIAyGdCCQY
nP0GYEfQjSmIY0nIxHVUP3ayHgZVND49NB2y6xbcKASi8pTR/K0/bIonNttm354YppbtaI6a/c3h
+8KEwOTgBaR7GV2U62A1Jglrrq7qjbLUkCuf5YMxhNgkZOA64o5ouhAsdHZPE+DHK8IYAlvv91YK
YUHfFemaQ6C9z/xxFHQYGjLFOCo44dnSR6kxGOlybvwUAzPmI0XxakJp8mbg9h4TBdcXRknqLR67
PXqV/Eda06BnIaEfXOFhFO8XobTgdUpNT2icyddA14fsmGMHbB3NDTgTuNxB/1FcMHAARJlbjMkO
tOBg9B+mdnlvEspuBit8baYX0H2AoiSkh7cmZjlAo4dkKrj2GGT4wz1KmBD9Og6fCuyCeZiNecCs
y7zJwlBkInVIMuAfFY9kytC/FJdkhuggw3uITB90s29m1uhtf2ZVZio3QzrSGvNxUmFlKhdyeHCT
PzV8Io5cyfNul+I2ALNAqkx1/BJ68Q8XFPsrawAwcoGJjk6TlICWPvnwh9WkQGUHjMwEQJbrRfit
AMNg4vFSAgrWeh1nBAKCkLR4EHSuLG0wfOfqLuk5/CaSwUZAnDyLPVrJNZ05hK6aGaNrMaOj5omE
+gDSA9cZYKZ8GdLQ4K8bCE1gIfCRBgBA098bCcDjY4BCgJuNUVS3ohtP1iqxnAO7Te1bY4IktH2L
e1SR4/43Jt9fIS9fv5ODBDlG08EqAC/a0K9nP52FzA/ishIUy0oj5O+orARNhiIf6oNN6XLT5958
OZ2efvoScQaJPXn40b35NZHMg2opuA4QEJNzVOryz1AGpiyirs1vn+lpzi2xXjljAEi9N+vGBuJp
5sQG/Nhw4ODhNtTgxt4LKkK6F1R5a6kcf6R5UlkMrJKx5nwAZg6cRj3eKHHRuoIolr4MpwGfPzdp
k0lgQDj93r4oidCeMNWwQFWsv2gE2J7QBRN+Td44mC9YV4/hHOZgLKKp0XPSGqMtRheIIhzPQ/k0
EtnAHYX2WTUrRQcOITWQ7J6iMNSBfuPG5SIHR4l4UWWe0IeluopGL0tsmiINGTZjHsDCAXKOSNTx
QY5NBaFppzfH7grYhcCvd26XLMYvUiRsiqfBtQCmZj38vxXoeEB4mmt7YPqKPgaPAzc7dfPnJFsN
VsmOzfxJN8f6vIx31ZQJEyzPOS8kYy7A0r5VVvfdGBH733sKqcfjKtDFNelyg+sHJA+6+Qou+Tu9
PBg6QDmUAf8B2Hrxm0tHdnAgD8SI6IPJ3QBMRICZ+n1OldXrZYxBnojwvYAJv8Xl0mv2BbA6fvvX
/o1x/m04YVJGL5CdzPrhIhPfQFYAsXvolXc8oAgI2EkguhXaKO7StdpqMSQpwkewJ3JYqDsqo1B0
dnmA7oaXI7MSuS+zMTiSLfj8Z2YgtyPWHMyXf1HvVmRMpXyfRV4Xetkea08RT/e9wspioHzNNoRY
sEo+SE9afCGwvDwFJT5KzhYOR5ARnMM3o8Oyl1m/JdYc7rc4C1pY7x+iGSDdigm2TzxLBs/JC7YW
S27Mw36nk/yP3cFuVwZRD+gFe4RbgJCjdm5tnnCBoQIZoJWJeAdgb2wwv+1jB2zL51KubAvan3Il
iAN8LTNxqLOFoQbEI9qtOUD5uCDs2pGNiqvRXkBdIdGh39EoKRhfeFxRzuzZubTr85KcOf2XCTYp
QrBJXu8JfG686m/QV3zmrCA2pddFRnRNe/AibqC37W0rFiGwHjH4BCQzw3rzZge9cmdBWBG63K5g
yNLHeO9UUlv1+1k598KeyDjnX20xXqNAhGxGmnOtrhqkG1gJ/fYR/D7Z3II3OsHbVeZorDcpjwyT
qCh4If4hKG/Gl2h+AHtSiY6/Lc/hGKGqqEuU2QFfTbouL/kcIDu/ciaz2racvTwZpAXg9Q3QeGiE
fDz5DHXc9o1x1Ptjyf183nW9qc7JuVgJYckKdBVaKL0Cdn4VsZjgw+tLeSDuGMaoWIlkYZ1jlI/X
O8FXgszy8RFUHoFvk209Fk8eexbf0Uesx7grfP6XLrEkmA98YDz5GCBQYjNj6mOoH6sALkCsyOBd
pC13CyBVcOUN8ZSZXSP2aOwXZk0uwmFSvn35S9rcsqBTWipgVKQ43gxSWCUGSvcRPNmvh/XepHvp
2l3hWWIKA6R2Me99OHlsuDmk511/JzWZ3059ocOd3wOGd3uvY2/7Jthql817dAakcAA2wvQhszqs
Dv5zJ585TLgDiDd5ykeIbHSYpJzZ3V8Tv6gYvEF7eVbCIUp4fswcG0KqmhJYnmLwpEkH/UUwHW5g
Yb6E5EF2xXbZP3+PHK316Wd9488J/dV0dHlO283QxdsOB9bppALEvwDCq100e/aT11VZcXM4L3/z
ZsYz/7qis+sNRBGENB0WAgwf6J9kz/9Bk4c/aOoDWb6CD4Am8N4x/22OAxwIV5UtAW3GsdnjwDiO
GMKIchC+kAJULBme+xEQ38tokdxhNqSgOwGYLLGD+o/F96otExkfRta3qF7GC7Y6vqRDBo46PSOq
JbqwVX6PQ40hOQa7yQA+O1R7Bm9Y4OytQI4H7Fo0BfX/3YxRMcvHIvVe1wKBFVwrOgptR2O51XbD
+WOSBgdXiuuNesIRu+2O2PCtn8MVbI559MVv9iT9C4KZ7JMuahfjCWsYCzI9RHeloFZ2vEU29uJK
aJyvzcoZmfoh+0Yx/+Hyl9bwURwNqBMhbGhm+OaPkYfDv/e8WTwj3kN0n5M9eSzd+5ZIr6AIelG5
KU85+872cdNRrcyG4fNUMZoVEh/yZTdYSdfvtI5yjwHXdh4jvPVU5+YNlkhG4xcrPiibP3D5z6of
ddeRVwVSzPXWVCZNmRR4MsCq3duqG4KMUG4HXzudEXAo5COV6AmGTAs3b9cq6jdx6uVh38/PrQ/h
QlH6wFlyyvdwX4qpnQfTd6Qt75vcuQXK8olNVQXj4HE/gFQh7xdbrv3YVAEH4jh6nn4uLCMKAube
oZM/ECBGEo8ws40M2K239Y44dCN1Q+Fe2RVmb++xr49MZGf3tg5kbVPfDYA8yo/enVM/3w+tb4SC
8rfRoKk22qLoA4F/PW3zgcZ0amvk9ZwXEcJfwN/6+tyXs7evIHhv58/ZfVJc0nMZpUPYVj/5ezKz
Y8EqYtcahlTKXuaXbhGrRB2Ui/bEG4p7cGvu0Gmwj1NBo078egAp3sfvEVmHP4mO/r1Bpu8DVbsv
Z0h8z82vTNIjUD515pMIQz23E85fVIuTxMWytKtWlXnz/m+VbTy2k6HBQzJGcnZfYutH4FwLvAmI
jEZg0UQcSzypoyBxgXNtTgmK3tZ4IWRorupGYQKdm4yNt99GZOz7kNIPSEgU/xbzwVxA9IXkJu68
dsm317GjoMdBJYgwFvlrb1JOGpQG1JW0r87hOMp1HGHbZDFEh8vp+3OUSSEqb/STsycQKfG/jHBS
SasWMg9KV3kieV8YQfvHF+b7DGkPhVCJsHjDFkPx2WQ0tx/Vbw02/QmcHNx++fYoiPHX2/yMHpv+
Sb5Kix7UpFVceREjjwGA6D6ZMLVU/eLCvnQwJMCjmTp72m+387KAsQ5qiP6TlzzWCaU77xbg95iu
uIl0mi1y15rmPo0Y1+lDqw9fHs5OXorkgYQAXuIlqLMOL+PjIZQip24+tMYnnsmXkeFVsp9tpAF5
5Nd2Otopdn087A48fY9TTUgXuocPMk2VEJ9zs30cOWkfqvmh17lZXV9PVWtAgiTlCeo3R/s4fN6E
XpwRaiFiRH7lv2gx45KQoTwc7bIV506H1vd6B3A/Ag4RUIlu/CGisB00MTGHcR+J1iDiWpuc+iia
KJ5A878rrDzCYzQQ3RXBeC4+0i3HkHfAdeEOkY/QL6Enpe3dD5GbM5GavETMF5LerJCQ/KWEQPXP
CgYLjhU0Ql+rONYXrEIOLbAKSl3PSENxKePS9Z2sTHlC8thVAU1BLQgDO5V98o4nIAboXtBiWN0U
xiIR5VDt9idoI8mgOMTtaWTTo6HLT910j6GSDUC2RgRgJYT5o/gn34pclJCuwWx9SE6nCEtrYML3
W3+/8MjA+snw+NkzStlCA4iSas7zOykt7qnO/AgD0TJK697fYSuv6lCzNTv3yr/vll5mNB2Ghx3J
zAr88+D4jLlUKgRcZyMllM3PhMduKgQLj+iJ3BlEIbUo5lO3d6I0RY1kCxlJh2K1cij17F/Ycypy
mKCf66kWH5aSTXS1i5DCHDq9KDX6IcTEjYektx0iT/z59RwlhtXMULRNGQfoEY4eVrF8HG2f8y9k
0gUOA3vrtPF+PpHuvpVABT5NlGkAh2QWg+n3jN1jzT2dfJC59YOMhfyLek4a9wzhVZE88eNfZt/q
PO3cd6DrUfVns9zFHTsFS/iuSP6eoOnHMdoxwKSalbYIPu+B3IrsgzI4nfEoMkU+tQAA/GTbLnha
uWEHL/dTlM0fQybBBvtL0IAFjtw64uqzW/ysxH1EfYcCoRex9u3OU1BlMwLW7uZNyKG9f+84pDl1
DHZrPd0LgOsGTMpZiygU5SJyD26nijAEtVOkefXiYf9PJZZPJHtB4qH1F7rOOYpU5xwxw8POvM4u
QM6AKELVYHwI4Wit1zP6BpuWkXup9Zx2aLpwFZhjnvDM+cyWIrYfPRlB06w644PP5OZ0GG1nD5HC
ERxWMCacTz5bnYMccFrZYycBFCQR1JGs2+Q3SRGTaSGgiTe6DEPSHZaZI8XvtXIproSNLE+5dcbk
d6QHnvw2bxenhd2eE1BSpFO3q+j56YlOQ8wvbgYN+5z1rYrBYpmjWvRLUy6ze1bIkkPkCfR4s0iv
DsYOdHWcrA/2mX6TlBCiF1pUyMWsuCoogghLdrt5exmhch2f7rGQ4BF8SiYnhnLSOFW39hqQFHS6
HGFwpW61PxDrXp2SZSeySKxyR7D5krPnWE7RxyID5TvhHMVcKA0TPrM7/I8pB2N7i3cMNQNUB3Aq
qcsovlAT0r9qXukeXGLwyNrgxEaHloAaCS0omVvLdnNizhuxOATHOMhYRcwraughB+eY4/7JKKBk
Ks1+rER4Fb6BrA/v4yEPg9gZITylhESbDOrojK1TIwLbkCvTSBD9nhhXTS/Mt86jaUgm9TyL7g2F
sWEqHoTpyO4EwIuTh0wV88vW1RpPdzOwB/qxhV5n8oO161uk9zkfotvxzXrgthYSCPRwzyltElOy
REGGoM4KRL4NI7JcJSi4Bpw7LDhekb3qZyFA9DVInc0bUbHMGCvgzIkIdiPXxehsED3eEPi52Jui
NGZ0qM3POf/81vkQ2fMWOL094O+H/t0dLVggXE5SHUQCA2+9N+uvXwHubg+kwK+MNw/bjhhk7F2V
iZ6Dqr35T3MgBMPAI0+u5NgRcsbsVFNFb4B7zRbPaw1sPjZYdNQ8JB4aNx8hMFnoOZWDIL66AEob
sXPDtT7HzCexNL3Hg9CyVFGchSO9Fx68lyNKlzhx63VH2dmfATLa8kyzleBgU9RlMxqf+QjuSWjL
4d5Y5goMnDq7GbKfL6lUzdbJg2L68mJw9cnYqRkD9o1UHtZ0RhKUS/YXALm6qZHuV4TLYbq1iHYP
ycjD+MRH4L8I2q3+8mZRSpHQQ64BpqgKneG5LzB9pzDrSY4xUSTAykTLUVi6bIc0MfmeiJ7FeEMb
TQYuGkemzrMgmxkFjKXYZ0KtyBXk9oZ4gghDQYMmDigDh6TxWZy5ZGgB2qB2v9x5NJd8/od1FWGw
JJxwLwGI2MMZoWHQZYUDZIwYirkKIAKcE0LmmrKREKLuUnWd31OFnNqc5KKH8NMxOF5XsSuBjE1k
KmyRs5K5a5FCeN9iqp+27qZxZPfaLAE37O+CJuXOSYqWfUbwnMOwdEticZ2rQLVqKq8e63lzhrWe
UqQQ1yIymMBivE6j+gbUZ+IoE9kGU0pN/pz22h/p0L2zirv8Deoj7dcUrTRGnCtIcMCdslKCz8bs
8BkBjICt+bbyntZrNzwWLL6Xr05oVYyD+7XR1xrqfE8UUvBwuZQhNMX2tRsEShCP6SckJr/9HC1G
sRyOYpliggfJyZArORDuYbMd8owPKTIHQTf9oGwV6s++W1voVSYdD+go6OxxVKJTGIvHDi8qUzTO
A/vm5R7JUnMYbAYVTg7bBN5F1HNsNvTJpw/4zYr9dX+PcNBbX1sKogMntHbOWcMvj6EpvoreVIs7
BMDLW81QO2oG6vfsW9gyJSrhR/IDPfI4KH3NTdCExxpnefhbZWcRP3z7+x9yDdTGeB3iGBEUObXT
TQ5zxghkKHdPw4vwP8oW7UYlQpiM2wVQnkk66zfbqPuAbT6BCSQhY8LjNw1Ot+wf+Tgt1UNlttEg
KCkR3gwyKVeNkDvQRl+FiZ+SOgYyF5Qm/4jwoxU3Fj7N6QM/oF3NQfKdHBxioEfowu65ORQ+bftO
9iqZWwAoBHWTlwOVWGwzeS69BR0hTm14MbKNSveN9M+rN4cdiDfl//J9AdnAo3vDrlhuGjMPssvv
770ulslamVbeN8aXOWeI3w7sJ99qgRoVAM/lehT8ZooHtAVpVcx6c/pUnhHWLUXayM5ICsx8La4w
XpAxNb3F32m+kjzVHzvfy+OEZRUhvTqhN0+dIQs3QatOEcAjn2H303ab1Gr9sdWZmg6MSonHPu/A
TkZjkI318zgAXSLsA08RUhZAvARSUKRNF9EX0yayOA8Y2IrZBf2ETakXdkTbyBQqhfM+nQ7e2GgQ
kN8oPoBpXksREZW4QqtTTL+oKUPKSok8MbdAdNELDhiNCdai2sLcdrdkpBrkLARdu2zkTT+bZThd
0NcTwPoyP/Q+BCMrrfssFw/gaE6jH1kZLthLQ0Ao8X6pParNfGDXiA7IPFW84TDkt4eb/yIi5D69
3bxbF36RqmLmYcLI9MVov3LxWYAq8/unzT5iPpbSujriYzLGYUb9xiOLVkPoz1++iD0t2OdItro+
sKDWk/f0e4WfqWCcOHmz+DewerClQPN7qJx3fFvRwD5iiSTsznuXTnaFbuyBJvzc+ufy/4OH/eyH
JZoGVDVD6/mz5Kc1YCnGBe02Cbc3s/7rQKWom8GS/0CxeSheROcw520Lh9WihvsZLWoJBA5IQkqz
/BsR6cv0UQb54vjunO8oaJXwKXs3NRiXk0M17cvei8BNBDDknUJ836PHN8g6NxvY/QHi7UR/VItW
XtFod9iuEvdZbYreWq4nyWub4ushi56YQUYgMgyJCZX492timiSsukDISzE25WOrASbc7eDYzN4b
QKNilkUhQMg9/m2ocCCK4MZpyNBgCXN4tS4pykA3GMWEn4pBmIWjXVRATG7UZyOot5Qw38yn9Zg0
+4dsPZFnELKOORbdJIvq2P1EsDqV4zMm0W+dxJTKq88GlTRoHuZXbmVqkL0lwL51uwPG08cF0urb
H5Ij4gPXLWb1m5jnIBzsGoVuJcK+CGjE38+E63O9zOd9VwUdDOkj4dkGa15rvM3nNxJmNUMlGguz
EhVuYlY/5h2imO0xxAetAipJZrUkoYKc543RDfMMyB06OZpgWcTgMpsBBXmfs3Jf/f3OB8UuRewB
NmwCZ4Sa/IemcvNYjXfa4qYeG7v0+63la/bTAhNcjEp/pxB1xcikmrofMogJeo62kqldEqLeOVtR
tgsEIEmFGx/0CUZuuNWI5kJbyEE9FiwkHEK6Jn2HAdOjFRpVbmqUbjrI5UWKzkLS271IuVt2Psnd
w/i5bUEJv+RG35efIGFe2gWAArzxtX/NCUgjvpGrlbkaS5a2d2iRVcC4TokZh3wXOom+LKJMiY3B
sql0SFx1+cwEmeYP3uv19+MshuZBkoe1CfqqNUbz0by/Q6fkwX4QmiLk00wV1pX5c8tKKi+Ckg8L
nmsqmHk7hcD4cs8r80XKKd5FIHBLY5QPwQToLmkm+4LXUYkbedj3hBwHeTqeoghkpI6BgQ1xBkcG
RnIJJ8pHyJmwUjMS1qiO0DWPC0gBbgiMECOgV7xf5AMh8IXxXDCClzGL+xwe49Ro+h2kGR0kaAmF
LSHGEBXYaMBAkHIWCxEmQYx+Ymz/SqZDoNMJKPqI5n0sH0i/klAm3KDCEeMjIgFO7qGl+S0xd2Ps
TW0CNmwcAtP8j9XznXP0oW1rfEJymP+qyQheOWGRp9KGPhanYi0ajh5CGhklE/jCgtD2TbpmlOLu
AyFjIG9bFOCVlKuHfPu0yBZaJxH0KsSuxIVCSvNlON1IpRxGKdTpa9R3xitgpK0u2b2Q7thIjkB+
X/O7HQ51/q3EuFo7ce/+e6XuKqgq7jPpUlCrY5Foy724jcSVFLPpIJP/CK2N3iuAuPHl64hg4TdW
ehW4J8OFU9pJeL9yuncb0BVdocVqEGr5s5KeQgiCWGPTp4W8Bw1ZQi4mkSzGQEf4uhleKl9yCc5B
ttfNsC3jXop6nhDiiAA+MpEiAn5WSoQ+Y1MC6FFHIj3i8cmYVwXByxIAzkIQgKGTqa4BnyAmv2o2
mg8QBR3wcVdEgbDTIlIIb4vnanB6hLPGBf/DhKcYIAFkpG4vbLDWc0aSEKuLPXr+3sIkIgPzD/Fn
1p8/eX77xGlnDuUNYlGhEhJSrJpGchSL7EcZSSSB26i2nt5Fs2jdl0y2NIV1r5zIcwwJLKIK+dMD
VAGI2v5y18hfJWE3m1PKUAjnMx6W1Dqxv/BCImyGyb7OEAzJu/udy41NF0wqI/UWQnWGo5Jfu72A
H6BBMZSJwE8kl8J+XU2wcBC93ITYAz2hZv54eD7pnIfB98pAIoAw8vI3wxNcojnEBmEcCNx4UeDg
a0JCg1faxVxjjWheb4zReiLVogwkEuUBMtIn2gK0Ff4f/SoAOYPvr1qMrgMgi+TqoEAptGTHMg/M
txD5nhXBjsxGsWWD2DBzQwI0Ahwg/YkSpwEI6IKBvuwEyLp4KFBAxMykFHfGpxWx8PjCvZqALxN8
cjRAiinAqBFrdl3EP3q8TyQFqGMijV77H0l3tdxYskQB9IsUIYZXMTPZLwrLIGbW18+qnvDtvtPd
lnV0oCpz5wbnMpffrYtgvgXXmjIVkIpJWgiW1LPGT75xdlG6M1aJkc6CKcKKas3a2bgSSe/U+XhF
vEVkrKIEC7AthZv82mR3UAlcoxdGOLaCBSJZ0fnnI1CcEK/xKGA148QlZUaGrRahlhkH/PXfsmWP
sX8lykUe8kVkyLzFncr2GsIokyVLFEB41WeNq23khY4ZK9nUuhGMYKAcFjyOfZxFONzjhDlKZ1U7
XwCk6bXvdXLvq+szAzgm8992Oh2mRtvymOStaSnld5NzMWX5wVRukA41HiZMeEcAPMhxaydPE9OB
Txq6P4JKOX4dUCH7zAQGuEC1g1ZpV/hYFRylPT+EhwSdIicdZTeyFEmt81B6EkkjAIxJ6yq8AdFW
z81AZN+R1rJvLSxthuxSQiJO2ineBmRAPZetsAiEQpJ9m64kevFo9br7fMe6T5cpXY5yXlxK5QtD
80Uvc6k+rMLlTCxRJNBIM/5s3GKtrB0yZWNKnIZGhusIqU4ldqtgMbyZDcaLvK42l/JeoOKXTc0S
l0Fsv+N0PxvbQ2fmMXqVMpdS8j5iDoXaTd0r80juxUukUlAfYFP7AK13d/25/VwapHquIFKtHEW3
vDAG1PHGaXLp3Gj3FwMW2kqaCy52TqTfYrDrPPgePSaZj8gQcXrt9b/H0W5geZor+voZ/r6JYa57
/L3NuSCFVYU7+8x4f1+IfOx/5fTqbQcHkgz1rxvq0Mg1l6Ncl48jxx1E/XMrPX/RjJUe89joirbZ
Y8zeTQwPoqnyNrnb/DFnZ3f5S/buKsNZKyEZSMJoTfRZk0pzHP+8NYBKDuRqVefJKOWln6ymOIj8
urUlFNTOw7uKUTv1fLg3lyPZt5NccYvFe8DHDC4vaNAGUdve9vc0uLdPZTyyhj1QXnlggvKDQbEn
V8GYjRbjjWT12As7xMmOeKXEOLKYx9hoH8Kv+QZ/PDMUEVV+TBaY0lvhtKSW/UuDwQD6qkYEUfXe
urauoxXrsMAzZqtTMNXp7Xtyn6x/MXBIb6HRlIdEW7AvDOJS1rcyMqo/8VIRC5w+BY8MnhEO89la
DdKNnNWbyZEd/hBmavV0I0Jb1XsNLp2gfQkqGF/WvoHV8TNenZlVUeM3+fh8xEtysmxw15YsPkzx
ZS/auFa8hMzmWIvgGKIklDfCO2Okvi9LRHiUsDndUFEP/1IeLk8zwUHSW8hivBK6xLBmgOJDWWt2
aTHRr5jUBb9XwYfNZEHCC6uaa5ntRP05RdyUAhUpzUBm7/5MD8DPQsqw+wQAvarHa/NlM/qJZd+L
W/oxKuSAPtj1Hvrx8WP8IBH+5iDklHHZma/aUh0G6y46b+0+ibQJ2HDN2Y9iSwcXgu0kQzEcLbBD
MJyUuwTvnRh52W/sonQGZNWB/8tR68RgQCkKjgSRlRYVuGInm9839JkW/JUYKCyIQQQgsKqF+QW8
kuhF724pHgV782P30T8ZDXRZ1Vqnb+VQiAUfad2zRtdpqh16zFwAoFjD+eyQ/0c33oPuynMy/8vW
jvPHx1K5/3OoW+YeeukHFfjFxGvx65AlH3BO50y0qOT69qdirJBqZdplvt3z02ds8sT8rSdk1G/6
pJudLG6/McCoKJCwTTPFapv+hwv6iff/obQBh9l3cSdukhhORDpX+/MWNz1krhxrHG8wjC4oygy9
FCbJfgw0QA/7Sx5bCQoK9jBsDFJWF4IMtPQ0tPDELhW6E25S+pm4tRwjwfJpg9Zpou3SwNMx7/XG
cSDXorcT6MU5yzJ8hga7F5CGkKhqIwaZTYgA3E90k+4l60QfBxBl0O3Vrr3s+MYPopY5RaX9hmf+
KNFSAmS7u09bg6n7SK7cRwpuGGOKbsBQ1W4GzGOjfLo4KJeVjvpYu1QxWYLyWkkSbGaX3WctKNKP
88RgWUuoCRbVO18BvnZqmxh7pnN3xWk9zKqozkUxWIeEq7zY/5LZ9zMfT0VXoJRTfX0jWDNxcl0A
Uywn9p1DmAM8bBOs4cqYG32DytZzGqz471C27IcQRgZGpqWOa9VIt8xfQjyHTXtB68F9tBu+bzvH
B+4eB3eAUGdZhFiCIILNBOJl3UQAG5qiwY7MKLOa5ayzHYTiBWnXbmeWzIGmPasiXZbW3UN70X+w
6rk2scf67ps+oAoebuykAIDzcm/iVfmF+i/dYtl88+vedjiA5Z91W73NWwJQ6Ti3u7FFC2yuEe+S
YmcOLwPFrt37izaefJ/59yDQH3heqZSTpbe9aGlhswJjQR9AnkagxP7kerUXz/VV70w99DL/yn5s
PvlVVlIN3APLIr/rQjDYJ4yq/NPHmXbkyq/Jlprirf41TBwsh8/GQ62ZlnuRualfr51P2rl/tU2k
gRdMmEYeEu5fqq5nK9KIdXxcUUGMx5D3XuMDacGuv8LWYddXYbgw9DlY1SxK8Y9tsb9kyf+cHxuI
XOzJThQa7gKODkzoyhAWjwFXco+IEKPiWz7MpbUd3BgMUoxyM8ixdmYkiykcdjrVTNGQohVpb8To
YnE2/ymdZBFwb+xEW+tiiEVixTPa1JfQ2yur4SXYGEt9gDgWm4P9B49n4Hw9BQPfYe8SkpDRLPuc
V7fN018wqr00pKn8oA6LeAn934HkiPRXob5s2f8W+dX84LahT6KfkXyuRHw6+kie5ZUUFUdGwhCs
ZbelTDd0vzqh0rpl0F1O1IJGiYV24TUBU1R5VKme1O+G4OaHbju2WHRGkLjSlnsFN3ZgjX2f6ORR
R9KifSwGU4iDUp8utYx6H+ZW//YIn/qdvzYwio4GOBv6Ceb+6kVIZYFis5xh6BCgOdwzxg8rTzsD
q3bamJi4Cbj/NNvAW+Hrd8KK2vSIks1obsRaYYgsHwhSGjcFXzWTpqKhf7v70HorAtFFMyVTY8mf
ZF3OWKbC/4dbnYDLzAvUiCgAVQCwhxlUCDNOVBxl7VJ8mE5N7o3KtUDPGGZsetAw/gh2FUwZjNkY
yha3JD1XlJkrWPRRzoxWVr4P9kuhkEYeOVf3+T3bQNNCHzJSmGt41PYycW3AJl7dTfNWVmRXISON
XMFH8VwWlNXcJjhEVQ20JFvMmiv3Vrq4r36ZiXJyeYtRcjarXF4QCjBIDIhWrXvh1zSpTiPovcJc
d9bNtXU7NexW/o6cSTzvW8YvQb8WtBcRfdOt4kr6F3MiQzHBQxa6jaPdahBwTextVg8XK/DmGapY
poJ7IKq3Ff9o5JblX7QuTq1fRfMjgOkiTKkb3DYsQUiwZpln97A1BQMt5tGhoeITc2Z+KQlgamEe
n/GAyLo1s08fW2Eic0Txw70zKEGlyHEQR8r1Ky7scVE8t5Z16qpWA7hs7P22mXNsqduwWunhsnOz
8xrk81yJlFK+7BSWFwQuA/KM7RvpxDRJ2xLCdSviOQzNYB8WWB2cQDntgx3Iyy7MWax8OD68HwI0
POjeuX88Q3yWpIOFYZlbqEHzXc5QRq3rphJFdjWj5eRailTuuFfxzmywaUYHi+a7juyVqM8GUXft
qhYZX2pY9ScS4VQhUl9/QYp1Ph8X2ubfDGDlUUh/3KxaCARsoQ61FJ5HpLp6lHIGalwdhqtjf/fs
RWbDPZxWaZ8rxx+lzKr82jZuz+prtM/WD6lB+tlax/snClq2fx2LTfp39cSKr+PpIyroXGl3MvlF
cE8vneiB5Kia6JVBr/56BsvaIogI/UNxLG+0VvviAovdbOlV3DOjodmhnMu2Es1DH734+S2kjZ/P
fYgEPBCT+c3ev5mYMxFr42kDiTOTR4BWV3CZR2WTKb8NO1eFnauufgXZE25lA1d1xUTZaA73ewWZ
Y9FxMNI8Yj0e3vlZOk+MAoyEC+dm+Qc1jSI7TjvKVBxoNwM9r4pY7Dve8v3E9MHWABO17bcUfwBQ
fiLw5Y8q5FftvJyvd6PXvYnBfT11kvRsyWAWchmeLz5icXmvn1e78pZ/3P0ZYlueaK3YhMQCudrt
7ZAP/J4W0+h2kmOdxzHo2N5hoaYOnSv99ftbFWBDN22AQYUEtSfBIhjZkqc0feV3Y7CM6j+kgOj3
8rBRtVnI33jw94csKB9eDJsf9Xl/76U3fw/f5Ep8q/KpFSZZvZH/XUjxXzywQtJa6A0yH9X9p6kb
1bx5r4FRIbiqS9RqLYh7M/V9JSHz9VBfajJDLCm3pyKz4kQX36XNVZlRF0ilRpIIzJ1KkCad3Ta3
lREpb3fJMJa+fmCb8yP3sv6CipF5Ey7Fg5X/6us5fXZSnRxBrF7VGGCkENDHSKj6vPQOqaKaZp5q
H2oohMT53HnNAX5ivVstPdVtmpzeWIEiQDRoz6rUwN2TLVG90t62r+M7qF4xMHoKCsJTrh3Hx3G8
FhPcgNwCv+dA8YvPang7mHVWDM24T5irJYq5iXDh8q+slHGul5wehofurkYfVOaiavlGFwik6NJ9
sEKT2gteWfxe8RyXRjOWzvQ43VvOH8al/tlA1si+iqEG+apmlbaXMmRcTvZI3Ehl1eAvZDpuhlWF
lq/LnM6kvAM/oNP554QKoPAWQGdXqV2rKiS1Ljib/epVsGqYlcOcClGskCtZcDZ/115lKkfvu+as
2D6aF0OrK3eZJgrE7qqXKxhwMXyspyjerliRkuZbpxHOcm3iRCDnyrWXBowBghG2qPNyCHSFfPxj
3eH+UzsV+R79vpT9C993lKvIEzdDZWTvfovOuVQIMAz7UhMCosA1wsy9lG9crKRyTeIbHLnl4ILh
woGlnBuugaEKnoLpI/HmSTO7yaNbOQ+QKs5q+XFwinDWw4YR8BpcmslzksWCw9f2PX6QchcoOAIN
IBXoNwxe7XqMUkCLoYTNFfad//GyZXmCcV38+BZrOGDTy1fNVTQbfXHn7Hr02mpAP3qrFzkU6cZh
t19dG5feIhsYVqMNZtWmkKp886ahwTxW0zYe+Q4+87UeRql4HtVj/4TGIorazob+canl+Evkeok6
hkMzVnf0RPr6oGwxp20kBc6nSsYxsFgehsVoN1pbNEHo+fa7gvxZiRSMK7sHp/FtqS3+ti94g5fp
fhzHsln3AxnmItsHCWk+rAyHC2dmMhlBvN1Xq8Kxv+zfOigo5dzvo4bR4+JuysnJtbLrPj93NISc
NgbrHk54bXPPZ7CWZ/kbXdqrANK8TI/j9RdC6QZ6920GmYzlD1O6NAtaBCRduHxHVpN0ggXPobq6
ptSxOn9kjVnz7lhNvxTr+GFO6rsEI6wtDBIfvVlunOOgdv/bLGqp4DZ34wsQKAyIkbrwlqgQu3Gs
uf+Jhcw4ZRAru8p6nAxUkc4zP5crUiGQLM37mYJzFaSsx3a8/PSLpcq/LED2xEfcUM1KsenyFSeu
X+FjV/y4FyZIQO5UpSWAN5CqExQ0z8JhU8ykKm9AwtPW8yAtyz4gLdXEqoxOHztXtmv+a7tn9URW
6xa/d1n+bLP17KO02pbix/7MjZdtbYzVV9Ukbx0c/FYiYgMtLRSAtvbGaxvkZRGZ3gzsT+WbQKJN
IYak89RHnlel3Lazzv6+r7X1I8gpE9XotvLWTs1qj13d5nMESbBjtK+yCUA4yjZi90r0COJYVjKW
mGRkkF2j/x7/lqePtXDTLWwiOZ6dxu9jZ4eJEem+ccq3n/vjRxqgHOx0d9guAvL4FFqVI93E8ut4
Gt6O7VWiF7tWNqoj8pSkar24k/INOWGryxECq8R4EDSswRFokuNwQ9AGNRN4ID3IQ6FtUJuV98Tj
GUmAPGFrOcmsIFRJe1meHFW+Xp0eB+ASxIKRRqIbQazFv+S0EANAsTQoPqjYGamUgvz8RX1t/2v1
ti0XphFs2Lc9KnhgJ8V22BujhgbHyraH+pGPdN3LzE+OlWW+jQSnleR18s90JnxrdVXs7Yrwwmh+
VEIhWxsImZ7w2rjYUKdLfiAKzdDj8VjL/7wweOv1n4VScywnpljFUSiMeik/EaJgQ94X2utC44/h
SvgGw7S/s3ag3W7/8BWzHafy47/mrDQd966Fv4bBz6A3lpXGM8M/NjL5vzpHQh93W+nB4AGGOO//
yoHw4p+LsK8/80Dro1CwiZNW//ODuHQ4ic6Unvda7P1NKpPmP2ZMYTdpu7MraU/MRzPFU2JRSNvv
76O92WPlYY7U0xp7AqjajTtFKPsKRUOak82s5JxqWnyUZaU6CoL9LOODlyuFwc14IBzJDwsqbYux
XJhp/4Tgz0e+Fynr88JE/a/xKoyriMt6prxy4Jb/zBgT8ONJFRNKfuVKmE3pFVN5OJM1IP9D16Wg
GfdeLNjNcvy3n6GspGvb2QqKC0c6zhY09qniH5cSVcdP2EpADIVOzptmfe/fyLl10sfbws8mqMfP
xb+fcac1vuVHP8fiENDmJZjizuXXIJFndTt24Ow+NIRP0yBNqh8TvimTH4YweziOxNwA0KS8bmpG
71+4kOQb7gkPqn/aN8fxfH0wSOcrKXehcxNuPiitE8fdwAupZCAALqZzPRbJlf+8FcZS+lB932xB
ZOF5w+nnSj3iuuc7nUV+DiNs4XSaJfbDjnYrm16IOixx1iouAJlMUP51WeHnTsOrohruaSdsIwQ3
+b4d0bHdSn4WmpNu+pnvMLzhGDqfJ7Wxi/DHgFKbOMcR3EKH983Zpq9HfOen6jktDW3+Pf/rlViB
YMRWhwbEGp+pkIobyZilQWGDpSRJXoWbjXEO0qRXGdT/uzLB0ohrS1uFYCt7IZkqTAaDa6H98f3R
V5+4C9npFn69SPnQvJdK17z3Dyckl+92r6WY4Vu8nOoJnmsy5R0nbKarWpZXrHx5EwkCwitNBaYU
ADLldP2+Of8neR47PvgLnk2ZM6LvfFeE/tmWiTmdQ0GAsD4NJgkBRnz5qMogh2R+GWltWhekevVw
/tLi4gr9kythGtUZKiJOxXOJBMYHYrmjo/Xu+eGcTXDoefXA9nbVlrMzH3Kj5NeAJF4+QT0p07xv
2NHSjB1DOfR0oRhuwgINTEwMJbbyhw0hKRxO65fRUkObKCIt0QjIMiNz8F1YnYuWxDql5a7FMqEW
HJ4fpMrf8a/1t91LSxZ/Mqk7H4kIkWGCW18N6bir3eEvH3foTbnV9x8OZedAh+HEdr8H4XPu+/R3
+BMdySkTj5SnDDaMOa+zV5O+Qi/xb0reuxlGSGk3TY73MuDk4J0UnHlyNRATtK/wGkcGYFc4VEj/
4jw8jHvmdOge6iRQdvnBBrd9ae+7uzY9tWhdd6/bFQhe51w6lBBe9pwwLwQw8iUrLhqLxqw+AxIs
uwwE9sNMXtv95qrDW5m9MGsL07yowcuuzWm3zqZrk5+Divhop/mBpgBJl3L32pjxvo3WwKrYv5jF
vgH5TLVOhVO8lb9NpT0s6HedRO/ZWzSR8ILGhIGkBZVyB0zzgUlqbQ2Y/nK8ql3rwTZUhY3RmMS0
O1vuEPEXBV0gErO6HFR+bG6vhcW2shbCvW1kefgsitl0eSV/YtdM5YR8vNr29+dg9hf9WhooNokQ
r91zjuN+ovkgdfwTZhvJX2uhg74YKhbf7/LT0/GvpV1oSH1P5bAqbPbF80/5M21cwsLjWk2yEyQi
vVciPCsgzMe8AIrltrmGU5pzXmqc697R9uLYiG/r5pvJZeslyV05EGvl1Jf1/bkXPxgqZKbajU1N
COY10TTdvJrs8zTF63HOI4HRc9lUFYMuO8yx52YorpneBnrD0zIGOm9lpW0/SlwYS6LrNWj27UtT
9bBUy/8s67nQBu6NrwSH8qviEcc8bdeYtaONlT7xKU7pVd27n7CmzB2xNya24NH6dwbX7LDhryAs
iAk2KR09Cs9yVobGG6bOVZllerZrODNR0FdmfT9eIx1pxrjpJijNTiW5tPVEJ84YZ91aCS7RdR+H
C65qXIP0NPD7rdX22MhUhbB4fjlKGG5Ti0+PAEKrNEDoUjw1wYLmX/c/xbNsQ8xy5al26V2cZy0b
y7b5CBe0cpCGXLQO4iYFZwZNAYBV43/SnY3MS2rXcaqSRM+GymIjvpt71KpMNQbUS9SP49sh/7Wh
/Um0ZV5XZuV1mwixFu+e3aXkReCnEZuyET9xo7echFO0GT//yhqCh1bo8t4g5EXYXwzq08IlBXPz
sfl5yg2R+VVMzFlU/67wnWGkGLyV619mlCklWq8uX0eLpLbFGwP2hAhYiC1pNFIWtHrCYTOILvEo
8PmfZDwJB437j68fPtKu0r0DdN+lCRqVsQKopPL98NHDOsgkWtewYhPTJuLVOHi93TLYYGtPA4pb
+doYuS0EhGAzF5xJuetW/vRH1gJ7/Een1lhhVMy0jStps7uWTy+xkbNj6VVKEVRp/pF6gk+bM2K2
5Qpg7y+0hE9psLHGDNzpJKF1ZmuxPr6JrXZX0+z9G5yy47bt2DUNjszu3e4SC5wLKcEmZDDGmJQV
wUrw/giig0dWTCtD/5solzkSifU9YN4hKdE+rjL4WfamieqcRk0wYtzPW/QxZ2wiNnispRBaurQC
8QwUwmhVBP0a77AICiHuRwVrstC9FMHdhQ0JLcrLV7xMSX8r3wsJMgzPk2GzwQEtiY3adC3TCjyt
TCs5nA1X6DCM3UOHxX96fgaH7L+ixQ1kBaH3x976HX8UEkDbGflsaQ1HTFfCwpYrXd4orjXbzTVK
VltenrRGFa1NOlHOZovLyPyVaS9vtfu7cVx0V+tWFsNCcH22f4x3D8Gq7vKTFVRlhTq1c+/J/fSR
4eAqIQZ4RxAT6VzO45uznsXmrSBQZhcteakR93GsmDoVZ1/vQRoTIKIFv5JJrszXE/VLk61GLcVC
K8pEL6T6jfnpIYisO0aaH8GRSUh3TWxfKSsMw9qAgnJn9wjqQiJMme9xiS6l2+qWsuCIXckws+ku
guqRTSQL/RUYxPwA35JmFwj++luVMJcXXahMOp/tWBTyJ4OD5mK4a8rP6ry6OZy0RyHLYUVGedem
h4L3ICBayMc+4B6x/Afy8D2oGHkbwBeSnVf5hoLV340u8nG3tZgMWASZXfVI6cHelTrEVpuob7fN
TLYaj9WgmDeQwmJ+2k3YOz8vvdZqUX6RzLBXupZXOYzuElrqNVtNX8q7bNF/rEmQl8VnrhLLVW7b
6j7ZhEye4hURUvtbPWPUaHZnzZuNopnG8SwMsB49tjFeZpuqTPpsqpzJ2s3qh90gbvy1rUfSBsos
vnC/oa9Y45vm+lZHilleoKCF9bl3IQzljS38lpSPnsboct9gorHlo+Fmx/+hpiJdmWTVQWK0PAJX
MprZINU7DHfdq+7OuKS8qsRKYaLzbKV+F7H8bXJtmmq1uVSyK7+OrswaatF6+u841G0OZpNtxcAN
G0YGpOybFKQUUW/CF6gdTHval2568kB6SQsQKC9HL4yEZzHB/g6fqH2hi89MI9/HYUrgPV27wcgT
ScKJXTV+euuP449BZuv2exhF0bgOn4yUiN+UdXcRuaEMVpwbKJoohCmIRHDYWg5JcZb/Dty+oIgx
tunklDex6alx/15XotUI7xjpXekShqAb+i7q6sHrT/fU3bEN47tUMRAhP2Jl8Y8JIKXY8rF1eIlu
gnNaunxEHMNdrbOdUqGhd8lxWpYBbTqRjUF7yFggdy9/MZOrrYdWmea58kLnWgU3wNrgVk+3zsYP
UMxZvimxqslX3Tj21riCoQ92UJxIXG92r/WXbhlGXJu1s4W7Me7MxGWFmcFaDjuEsdxPqrntcDuZ
KYxx8/hiWQJbFwfiOW1EnOndWCKkSZVJd0LXtm+ylKjkyjny3RCNu/x4huizS3/RAEOLowgjqCSM
LGH9MnqqHDwvX3eCVbdzyD1mOPkuJ3nyC8obmPZmbKPBBX8pm/fcwRbmCGtUhGRV5sv7dawFy65b
5RoL5tuL0nJgf//JirJphBm0rKbC3fTJRKPElae4hUbcSarnUseq2MbFV3BOFZiS0uswhUibBhEq
V4+/KV1YM11bMt9OtFbD5cC8v7mRLbX8XlAKv34vnw94lMGX5OlluXvU+ewUGLl+QBxnZjyPArue
A0i3GyXN4xOntmX9q9HQGgzxr9r7EhvGwd6E5V679YD7qmcT4OqmsyydPl6Dh+b/1bs3GXYVVdyg
XVyLAYCuIoWLcm7Wj0eBnss6bUb91QjOpUfIcj3+Jxwases5XvZftdjfsUfSVot6iIuBJWEmXpCj
4fw98FgXxaDh3ZYi3/JOcgU2iq0YfxIKm0RNCfWoRPoiJTtKzTZF+qoda+56Vvt2tn41CXoOz53n
/FS9fsQmsx96Y4++IellpMUjTcr0I5XoJAUyXhcudtEg9yhlJuuPaP0WOGgC/1QylcQHJ+KrJGBN
NwHkjgY9fwHPTJM8xkP+0K6eCZOGWAeVzE0L3mGvSanXp9jGvgm6LVZBTAYKqW6us+3exoxyeMpg
msL+NQ+BrJiScRNpsx2LDtLDHS0Cng061ONv2Q0602Ut2r4IyuCrnM/2Y2ykfhIGMRld/DQ2PfQj
U2vHW7kt4loypSFC+uMyRn8/ojDFx+58rLB37SgIG+MKZYaZENpCMBeJI0h3HjKnkp+nRpB/xS75
xyA9v1A5oaEsf07jTIfxgcDJz2w9/vv6wn13O8kToa1IlB8j3KpMPzZZs+VAYfy70RBf58QWFoPk
Z9bl2A8j38/Jc56EXCjdTp/sDLwy/vv4dEsh1Unsqif/UqjPo9VkPXx3sPZ9FjQF5hFmU6JQeUjB
21ToZkW7qxBGTieRfOpnM/eyJIiISyh760c99b3rH3rupvK2e/4wC2xk+mdXc3Se3sbxl3tnO4gb
nrhC9fBYfmac10wnYWNN8Gp8KtyX9YX8YwSx8rvDIat+7sSa9NwtTJixnOqq65eZegijX5cwfTTF
GnP+cWfXEJ9flk9DetkU2dpDxNvj895FL+xte8ZinCLZv+0/Tm0jun97vvFkQp8Z3KRTH1jinVh1
/p5sejgV+9G+JWu4fa9Fv9D/6qeyR46Y2KI+FM/OOzQH+lxIk9l201ofIQ0ndCNpazJ7HhSMhkmq
v4NhdaBWizutMaVHiWYV0D1pxuO95zdrk3HmO6QgipSytD404dfRupd0kRsY8UN+UKNUIzNnLTE5
UmKBwMvHnxn2KF/RlsevilrKq3bTYdbDsOTVClkc4+VnvL3pvAQE7qrYssGEjydETyqVjIQJd4PG
YZTuug2xEYRT9VJNVfWvJqj57aGub6yBF3QMhjJlJozvicyRj9PvjXevK9A5wQJYquoDI0Rkx5/H
OCM4ZqF22lHXnGhB72XP6b12cAvzqNKVZe0oNuQckt/aqJiYarLu7Ac5ebmpTqyLs7ZSsmX6bAp+
j8H6fsNaxnJ5HKTa18mGDC9uUL7oYXFzFeTJYiITH3aXoeCu0wvpiJUoq7/gt3thBLu0DMTrSVLQ
MJRM9vWAiKLyqWuPSeSfA++iuCnGuuGxfrgtXv3cMF7BwoODCFtf0mpuNVYSkMNnNtrh+NJ5m+Dt
iOdjk52N8lzOttf1DCYSmAUEiuJZyvaz3op3kCGd4O/mcnj74koAXkNb3xX6AVQDzekuZtV949iI
fuPA67JCKsixlPH3NvSaCYL54LV6+n1OxAEsiZI8c9D433s93RQB9oPq1raMcTB9QPKXzU37NQ5G
k8niYpTVObHsWg/StWd1Hgqppd5Cvh9Lc2hvK95GFqrQFA1yzcsko65CbbNzX0qUTJRFKXjW4PLK
Bz/W8BmQetAsUsNsG+HnPSB4ok5JfBD4HIeHeo6ziPazfB+6fNXtT6KRQ6xS0bUyOH88mrghILMg
mw59CBFObDSof1thnNsni6xHv4/VeA1nAj72aFvDcuEtWttKrrnoRwbXn9k4YZAd86p4bTFM1Hkc
VqjOODwIoNAfa2niRqOinM7lN6HTJNJ8PvKneaR7Q3taXO0iOc/tWWWQMnIW3iJGfWpkZ9dEIv/e
13Y2bMQm5EzQoA4/WkMUqd30pqn6ooveiPZ0HTwph288QAX6MZo5oFCJpC+s4V67fnR085RtFgEj
xahWnaAJckns8Gs8NvbVuxGGVrjxbutoBSAdvjAxa7vJZv7+yfHxa7BDPjVCZLyehSJ4ePqhwNhF
Cufeuc2K0Y5rO4xUT5NZ/zyifTiOFoNX3VMFHzt36VnakTZuyvz3WaO/eX/nhpGfUxUcPUZ6Leu6
ngqHr/OQnTNdnt/lvAra4W2iEToIPeLyQbGCLiVBLddeQ3UWk+uHjeedPyLpMlC+/CEFeThP8v62
QyVmuveoXnuLgdjeR1FyyTuRx0w4/hx6m2ail+zeWEMnmVoc2vxG50lk4Ef7zRjNXkyIOeJDNLnP
xUD9LdriZZmi4r0t8ojnsyhSRv7+8DkObTye78T3qv+Q32mj7Kam5+a5Q2gxCS3cn6c+uIUEtYno
+jYKRo0nWQHLPlhMrzxebgSb1PuWp4971zxRg8x3ZqJ2mmAkdbc/yb9Y89E/d5MI5R/2JBadk1c3
mSrkRtHpbIBOAFaM4Rmti8Pg9p/q3M55mGrVrnPlohQMOZ9DZAIP5Ct/52wGAv/KTeNjGjQYDBPA
iO2RoKbGzqzrFMW+aQcfZqefyV9afSRYy/Jynna83UzlWX98z5q36a32fBaiAJgwbGbg04sxh0Dx
LXJabmahQ278JBJTthb/0+oDQ8zLgh9TpMevdLpUoTW3MkD2VFzJn3cjGL0odD53v8npcxwNEHRj
ZvTTf9RSvWcmj4izHtzHp1rmz4hwO04YTcd62c6DEV4p3bi3GCQU4oPIlwebXW+kGo014mupII1I
qpW+t1igXcxEk4P3XgRw8XmoGbgmpSgjtZ54jrayQaZeWYkdftaS2HQL9B3OR8UtUTM7mowNAxCa
fhZzeJLnQnpXPxFw7UurTHm5bGiUo4syKo8Q0QiXB42d9nDROCC8R6ubbGNrbYp2EsrRVevKjvnW
PF9LgiEFjR78HHyjY+GZ+jUX1cC6AFySlYuxVoxhNP85rDh2dNIqnlTLhexnBAGVKcXk+bkf3f62
mm3uUREDgj8iwNjPlWymH1fVfob0EapwMAx0/CtwqAPgJRu6u6fSFOXWzPYyg+c0IULsLKM0WYg+
iorDK/QV4Ol+P/+S2h+xRj7oUa0dmPP1Jdo2u0d5mzO9CDQWdcnNHStY2mmR7/fycWIfTA8eIccm
NufU84XhtAccKUPzp4hdKbMtXL/XhfPIDztfi3F8Li79AF0aBja8lIslXkaLuEHg01x2id13H8Sh
FV9sr6wRwZ5OITI/SuX24a7/Puj5e1d+mZEAdcR+LriAgw7JQroHh/tn39h9rT92X4/Js737fgyj
n4KchzkzDP5RX+nxfcrYVDXPcTX5tatf/1WWVsn0+Mjp54fUK7hE3nqX6Y1S+m8FHLcmrEvXbZ50
+jV1x7KePBuQerST+ZgGFjf73ua7hd0Wc39J5oUdvEubWO2yL4EpnpH6eSdSgzzxNH5OX8Svi84M
ldxNEGzbDiVSmi4D1jLEY3j/Ps1vg211Mb8EFUJkSsLzYBL6maq5YtnPO+fc/roSlD83ceZMCDQm
8iFPwVAUC2BBb3MtLZJ57lvXu4j24opJKsIqLWkk2HIunkpUFJtFKz3Y5cCuNyG2mAvB3HQ/wQo5
tDKT7fDsPvhjEsX5MtHbNV+rPHOH7PTWzA641Q3P7OGPIe8oc+teWKIpEBaFsyQUdByDPG00ewAD
DhrOaMEtlMT+tArxDtDWpfO5BPodgXDNo4S7dtvUogYzgRd6jzN0a8THCrIn291LIIoFT1TNinvg
8LXhwZWzFT0aiZ/rdNY7WXAGqelhdBip6nMNPz8ODcmZpx1yhbWqJR5eeO7sP3JLfguV570QfZe2
pjc6oHjxEmsNabIsoo7AkV3xaTSZATsFH3+tf5Yf65/b1wvWG77CQLf8abxgCPnw5zD2vtY+w2RT
vIDO/CBJ9NT2//7mGCIHaOSgJX8sfpRejtxLc/nPgMwe2utkQSdhHSDrdzf47/1QKvF+GJqmEwwh
FGxkbv/eatVPKAlfY2/a3kl2TNezLH/SatzwPWDeFSSJtGCo4h7zchq+MVYMI1UJZmPeOBVEBvK9
ZSZixmREui8ERq78OtukwwEeVWrUwUPttzAN0+q2fdi8j10ojkwwLDBT+FkYXIY/5aZH6c+b/qzC
qlc2QlAQomxzFDKBQGsnEJCyfmh7lPVzwRH+XDs4NU9/92zyIH2MXVVXdyiKvuYUpFF003UQGtBX
wU4FHy7CQ9z0xi7OuvRoPuVGXDSSiEGgpX//M1lJTbfDyxi6Np71Zr1cJ+vX6iv2/ZwuvmafmKKd
tEp6iTGIXAL3zgAkfkz09wUUi79XvtfQZyIRrAQDvMvh88Pkiq7I2WnAJyBgQGV8+RVq7VP+85Sf
S/lLAMsj/74CaK7N8UupmK+FgXUNN+Cf7XdgXhjxZ/IcAF16PSzIjkHUZ3hpeFG8NE8X/LwA5V3y
gXQ1HM7D23iX4b8//vZ/+308Hf8c+fd7gAOpLfL9brrYzSEkkbnCwbjvoUoHsGnt96AIdRDDzvxz
Ho4hUAcCRSLaDhQCQ/7gxYV77O6dIp8aMUx3+Ya/bZ3ynTmn7PydF0+/PwzM6wVSaPhY/X6lW6n0
w38akhlw243CyYjKDzCmLYFAnTwyJZxcvocuOTMNA9u4Iv0hgN0gBwva8C7wwZ1kNxh9M9y/mDPJ
IDT4dw4veUccvmwBnrkQi7rJjx/5v0f+x3ljaYDMGi8w9G81xuOxe8LBDVfOSWc+/4yWPt2L3iDc
w9Nw6gP3ANXrmf/1YcJJDM9DeBDDkxGIK517vk+Q2hmGjw7u9cbOSsNJgm/4o6nMv7s/TNVEEAEw
3BPBsqwYa/r04RYxW3ZI4caxEj8cdfi6E2aEowgfLVMOV3xVDb8bO2OocZ/1oqi5ZCBi/H9fhQ/x
74y+fUR3e5gdSR3Z+pF3Z+tqiBOimQKBJHyA8PWP3yZqIWos+B9R59WdupJE4V/EWiajV4mcJEAW
ghcWIuccf/18u9vnzsj2PeMAUnd1xV27VAZXz19uSXpxygnZBuuAbi1QV2gKrS67QMOn9gATjVDq
EljEH28kuY1+ibFuwAX2AvHEsBRwg0y+bKtbidI1mofkRVeDjugsNRthUTPUKNxWtPWiiNDBXE8q
VdoGcNdgDTRtSP/VEeMnejLV7/kvu0cFSJgQRHFM03GZrhj+lmlk/MWDaaD2FcgMm2vLwBewaxTZ
GJAEbkNxNkPUSdKosy5Hwoxx9ywx71RHq7DUutMPLgk4xHaRlXyXU7O/tePpntwVrbVMSqxlXSBB
84hdZ0l0XCUoukmcF4r2EvqE0z+OWw9hzyjwRBHKQzKGA8mTxnHv4yrvvaou5z3GH4F60DjVbxkj
zpqN5/wvijsZL9bCSjQJDOEGzbNkvDKaIN1O0wipaiKHsB/Ugvbw6I4WSeKHD6aRHt1hjRPYl1Ug
1uM9SYpwp+NEkqub036wcY5LORUFgIvPIwDV+LuKNOFkQE+BKuvRj9/jOfWkPD4rVaRxxUeiE23F
eIzAcKk4bSA0nHb2CYXSqStnTWiL1kCTCqH0cut5t4M+SXQbGVZVMgqkjtwIvHF06HnNf7Ihs8md
AlZHDKE0xo6y5Ow7SwEEDJgUo4b1S8JW8bO4SYqtTBkOWNq8F2nBr20Wu8xfsWxjqdqvm2gTNBNY
c6rD9nAWPN1qUGP1Sn6BdeOAM/rD4ZcAAiAde17iXu7EKddH4461gXoFHWJpCKNg3+6szwt8qm1K
FsNhQHaCEr6k/9lAZVMomDQgOK2GSD2N7jS7o0GhfPvW4XhFWk7u3CLtgH2VoxhjcnGpGh3cXI11
T0jOc+sXD9lHS0tEtNonbxHMFrVGSKsE78TddEo1tpWIU/VeXdKy0ghge9rHNrgJoHMF0GH27EVF
N5a20G8d3Pl8D9Jelxr5JWj61J6TNOOrTJ9EUWdViuqfzCeYokaAT1SB3QhoOaRO7pB70vRwWQNw
XIsFXUBc4MPGbJi2TD5OwoNhK7BbM/Wz7t3gwEPRuD/YsGIouJB5ACOc7vmlvx79MGEKfqSNB4T0
efAmP43srYG7z8eHfUVDoBS/MDmhW6VK30xiE5QuRsh3dKSU1/NtsClUX5FDSc151C7TLK0gVDJQ
lBFHmuXQYbP6DuwktqQ3nzNXpyV7mGUx7BEed5KQncCsoA55+H6f8RQgde7uzBiYhuy8zvOzHF8q
8Zjx2OD2YoTw2JYHwc3JCBpfQUuh1wBcBSah32+PuPoIhDlDZFNkMmL5lLqtea8nJwTvm0/GvVEJ
bLWe1RbCg8mLjCrirlo9vg9SafxiI8+cvc7H6wCPXA7WgCER8VF3QFgAjpSCBsZe8mCxh9ob6wJM
0G+cbSTEuAAcNHSH9IPsjmQRl0FK45/iqNLqwiXrCcSPcxLPpTZiDCs7znLJYoWSiT0DbTbUnTbN
LxCRVVNq/QDM4uQ1mLwhBcRsQJwcXVh4uTB6k4RqOtTVxMzNXVSEp3QTkc55Vp9UpebLphCYS1hN
gFXygQdw9n7qHxfkDt/iRv7MDXdBSVTTqf3xOO6ArYWt7VNfStDZpwltAjxyq9Vr9aStwNPy5/Os
O2cV0i5ugXS8/eSxZGqAV7pzcLK8QSvWoZSO0fm1nwq0KTryfQi5ofQDu1OujKbdtvZhtndnM/hS
6L9LeWRZ/2RozbnZgmR/M4+a0/Om4WA7YDgFbRrHaqIt0NqwO0gHV+jHctpAqP6JqJQhP0VZaNEh
SuQlEg6CxAHeeIntrkLNml/g6CLA2An64hOdSml4vY6x+dEPE6gnHdlnvaOGFjI4iNfUsxEyRHKy
NiRMN3A9Wy8XVwfJx6nxWpwfycA81UCpBMLU4ilZ1Smt6GDax+MkAX/A4HXuj01bMQuSv5BAWhUl
SjtEghcnv2L8oKo0CAE8snz11mx1bx6h6qWVpJdAo/EEcXwtx3GniGssp9R4DYCDqeS6fhU5ZCN5
cp1W39fvI95ylmERockGtlv8YzWXknhUidQ8MOuereaacAo0z+031eYnpZRrec44Rnj+zDFCRwBg
46u2g4f4k7kjzkQrjrDoHEq9V8rFiYLkny1mk1vvFmkCmNzevNu7rvZUNaeCGOJS3KOua1l6Uhjg
h7TxPCBWgQwOt09Z3S0yxuwi3xdmW9kcUJ3WAjEKr2YUbhxHVksUyzKM0nLSktoPOflXQHMa9KkX
s7pF+x9FeogYGzTXGeIUyerK07qXI8HUjdaUNZZSGwP51bKGrCjvOfYZ8yV7p9cXFwy3vEHZs+4a
dS5rIuVHuoDUdQoZRfxwuli9F7ehHxoBicFQE4O1xthEKjW8xJGOCH1S+qALdQvsi1CGV4B1kzN2
B9gAtIHD1Wz+DuQwchf6pRPHUkc3wUOCR5K9pRWzBvCMhmuFPzg0uEB1BSqybJJ3sklE5my8dB6n
X6YecC1f5Mkr+NcYd4Bg/S+J4T30IyjJVR9XFoMqJ/ij3hICe9rwoSYAZYWIYmq762AFW+lWc6Qn
oEIALsIRCU0U6D9cLrLfNNrFZIh/X73S76FVQqHgrspUg/kCJPTPKcWkmENtjRWNkX/me1KZtyLi
Mz0Ity98MMlS79hZ+Zvq8uzJ81wiBlpnHEzZYomX5rLpEfEcF3087JjPDmoEPaG91M8w5wu5mqil
NYuqhZGJ0mOJNog+vRzgDHux5b3t76TXmc9xTHB1qm+fU3vn1OIK4hpL2swtdCSPCm4ktaTZCHrI
uIJXw1KgsBFzqQv6Lqm2xGeQFYco79/j0lgr9A3W0FNJStRj8UI3fGicAP7/rGm0J9TCUIXt6MrY
Q8sF52AZYYaBzKUOjO3LmmB37zGKgOvoOfCVDAaD6ZSJZ1yfKg0Va7o4wB2DPM6CvJeAUkj7C9yk
/mV1VmW98666RItpFK4+t14JC6tuAx1ZCXS6Soc+/5X/lCfQkxP5LbNTiXWcpatBvufKWDY66j5V
Ib1nTzcwVlVn9kX3tdkRuV14gAcvwHkiY9alJ6tNxy9+/0z7mEBFgajnq0i2eLjF76zrORAZkS7F
5ajAysFbtNuPcps/bdfoSZNjahwZnQW53nZ/5UcqBtLTaxVgquPKwivBUCpgtufyp5aqfmp8BQG0
p+0GJTgnb7Lk1krCrdNgliqvmPq4qjLTkC4SeKSIMLQnWl7lW3BGgBbR5l8nA4pA6S2l1uUlhYTd
SCQCqSBmhWGD/I6WAgck04ZPsu6dFN+DlQWCqKAPNnbnFbspHij5566iCaheCoCq421dPTGcQZGG
Uw6EA62m8HPL9FW+NnL44NYtVF9+CI4oUHFXhvrthuTSoVVQt5D8AM4SvRIVjsaJroeFnMKcnMId
mRchThN51AQ/nCX5A/L8xxGnG/IoRtaWKUxJrY/HfdFXlcp9eYyXCvpPNlsnRbGz5AhxOfMEmCyf
NkN5ClDe8hvWure2NfM3Lw+HFvuaXFxU+L6hv2XhfM6x8Smog+86K7dj7mqQgZI+g03L1Qrg7D9I
WpJYdbCgxbB+b67aqFajAeIt7JqAkhSBo8Ud3lt6nJl2XqahlZnQrTFDatH10rg4B7Q+2qSmNNK3
7PuUq0PHjaN4rEY5MITW/VmwpFL9tNDIG9ZSb9o1+mx0+uU6YEiqKh1OqF/rUlMP44nlcHAwTGKI
KFQumAmrWGTcKlkE7Vm/v1LY67isGu2ZfJfEsQtrCCGs/B6lW/U0K7cmHrZJfQbY7GHEnu52LBpH
jsSZocKQoU7LzmnHfPwpcUNoWxezW3WW7jp6v2T8bSs6T9GeKiz/bJYjznmAzc7xZEFf1rqJ0auA
FStjPhc4gwsTAaH9bmhkCX6W/eIEKAEhPO+HWwx1J6FeEQq0wE8+FSY6KOenraUkQlfocSi/EhYc
/E8ti4Non+HeKNBDxP36ifwPp0uFBfHZmhW74TooAaK4tkQzgzLj1OI35SJGN+D/AQDhop0+vkx/
lud1mfrIjRpVXGzAGRikmaFLOzZNeJxqwc6r+VYa6AfQ2nPOm0QkiFcs+4z23Tdk2qTw940cHBT4
6dMbEx8ihiCEN/iZQqoZaxLMt+gRFYXEg/v0HJyDR5fRvZS2D/B30L5hrmuDFHBff6mLXE78xv88
dWlkghq29/Q/Y0aGcn0gUqG1Ibj1c1Emgh6KDPMb0CxULCcuCrvBD2MPIKVj/jAceuDlSPdz302E
m8QQ6TMyEHJl0BJVq+AJuzziMZhsjDVQxuiDR2CVDZjQhjzqoiJLEkA6K5JtOIqUmuTzRk+uvGba
8DvjhFhZridbkVbUk8Ic5porcGsZpuNS5TL5sHLKVzSfaQoDmWke8NCvVbGFApiDG3TLtHBFLSVo
P1hfkJpbY+jfVUqn/Ja65GL0j/woH+GVAwGPpK5GVKrMI52l4gy8Kkf7wdOqwe4DNtOEQaSkTvU5
foPcPYi40M08FDf0qqwDk9bSH8zlfRDESenKq5Djo2NC944RZFk/fMtChReypx3FGeGfKog9YoLB
eGHKpfJQYPIMdAq4Y9ZmhUdg3XGdDjnE+SprRZio98JOwTX0iZR0xV3kVBN9WoWJH5SGGUO+EPFO
EATDYESawiR/dGDw6pDXDVNWYZMeECF2tjQHKDtOfnygjaHw2FkDlbRbpMc60RmjE6MsrfJfuCs0
OVDI5djx2yask+5nNCEu6pafbSqPxTUE21BqYsXk06/1t6RKxKaA5ONS8a7Nk8fcQv61JZ9mk1Zy
h/QeZH7+PS1spCSEJWsKXRSTypzLEz54BJYQQqEfdh7pFawDf5bmK8Eir62UDOrZtNjJCmlNlLxj
IYle9cby7WhQagCWgrrFmDvGErrA3LvBDNvGA1bN921WJ0MPxIY/+KdLWDOiGPjsWX2yLwd2BhBL
+dYLaY3ihnUoSC1YN/aisJoMF+v2BZ2lZIAU2NNYKQoKKFzZbBKrLT0cdx20g0A+Dw7LHn90oQEL
6vxWHM3/DRYyvIe2jC8VTlrX6TJr5PSV9nm4v0xXeOfK8KUNCDxIDmjcnjCNROWQVYVIHJtBS765
mDFbK9DP2mY2BAZDhgQK0PhRVX9GkaFTDmQQC9jjAM5OeJVJ4w1ecweknynMxWY2V8861eur+txW
D07lQcu0t4bcH48FIBtjYkn9Q8PMfEYYga7unZl168buUy86dQD4O+jqsurG3h0gItVHplC1H49T
jY8JzZi36hPV8GV+gHvoX1GVKMuw1CwcOA07prxtgfLuaF1CLcg1hhKJE8ZcMS512Waxn8znxsr9
2xBJtRzwU28jpz8M7ZZQFGabEEJE30HnSZ9sjc98qF78gbyVODZZXhIwBg3FTsve6wQy5Ja0LHTA
oLzpz/bmNH/q4vSIDrbJvAHwh2tKDqp4QBcKPvXmfRtPznGuopgtkYTTKuOGY7ykeIzQGKe4Y95X
HmGIpSW6hLXSHMmvG2jPb7Qj60joDIo8SK2MDGEivsZHxuyDy8fTk57IqmSrKimkc5Q5sQGwk3xB
aMvrVoTzpprwbsDYU3eqdDfSe9Q8kfYCTPaAg+sLBf8Oig2H0R6aJfMmuwXBKGkbGHyVu9F54P1w
+43GYGH5nz3WOtoMhglObOArukype7yWdzIry1IvC/GMn/Lh8+s/ek8Q1IfefnCDfGI7wM9MTjU1
61o9VAB1ptLimxbWvTucHWp7/zy4gobSM6/qWHXAovCvdlP+vW0DEVvdUguU9V5QHfwpOcKjG9BD
IR3YU39SFvB/umz8JG2odcasRQP9TyQsXbyqM/YGhOcBPS1FqQanJz1fO3pbDx38AkCTVwCwwM8B
WWXIToKxRf3gPVKtXvU3dFG+4Cmz8YUyUboiSnqEET0VXOxWabuoI9HOTkrF+obKei579WW9V8ds
SJrzFJpadL3T+tslzWtzDjJWstK36bOtAnQGNaV4U0mXY9XqQqkfqRBKzO70WzkTu9w1jsRth/Km
QY/+HYEYGk1j/xF9ujOMiZPBUpFT/pq9D/1buQyt9JcoAmNGwZrvkKDGcv1Td7jilBwoNugvlXIz
SWw8v39+rbgqpMJtjlW3ih+r9POiRjbxjJJSfG6j9CF9mf4XUJXS6uh66LFQ6WjY4b/fwR6qzpdy
+6PRsI2rLsOg9Igejkoe0k7ur6dbkSugHm6V6u/0GsjWyt9ctWR9dDmEm0r+Lg5emFAoob6K4lBM
wMx4jBjWzoYJclFVzeBHNaFHdVTedUlxiXNKUNWU1p5UJYRHdzqCFZx/MdWV4IJNYW7k4bfEufrR
9Ek6wrLANRkpzXAe+l+pbUQcbRZbgYJ8EVyIFYg9x7+2N10LkuBgA7HQ9QZULcEFWm3sr+yt3Qw8
dfxrblpOn7ZOvy71JDMsIydKYlkcbYIeKcmwRG+CIrXgIbAPt9ccgUSgabPZXBtuALUq6+Doam2q
Z68HG8OHxjs59c8y5LyIyw9YSTJOaV5WGSfuQAuHuuNHpOPvZeo1EviTcr+JbHqaxZTVOnmk3fTQ
B9zNKBuj/jXYAEA/ZwaWIACp1dsYoBF9Rd1SXOKpWutZtnXAfYBRLzhCa7f73U4L4aYPRLR0dn+g
mqzfl6XGNqDhu5OvF8Ls8NBOrb3rkgkQ5yHz2gH0zOBHchgLj08A4NTbNbc0NBo7yFgpZYjI6uPQ
ksFJOtoYXaSW9uGWoUooL7yNHP3qr6pDMCqoCStb9+MxtI2qDkBHVN+NX78iIvz8Zt7kybwdzB1k
05ln+G4AEAKK9VzT0305Nmk27+cqd/KfGtoAd3rr0oRBpAqsp/oN+S9zv6B6+jYuTf3KJg1Rh01t
vrgtGSu5V3Io5bpoQTnZvUmlxQYoUtswC4hk7rL+O2g2qVS+zJLb/Caz1ADCqHbslK/gchwSUPSJ
wJO/psOnwNClG2aHzqRupv5GC3Sfw/5i70KfUSOa06EOhhO32zbZEmZKkMGQvZLrZuv/EkP0hTLt
N3Ca3COqXkeJUJlhWMiaxk/BL4tfazX3fpBu3TpMTILBXEGHfM0iB+DrlaaZUvnigL5rZ6JXuvEM
Vtfgo0a6IJMLr+QnwciuwelVDofhJU21iFGRLOjzDsSwBILEK6Sob5bSFKBVPP95/57njMwueJlr
RJ0AntqPPq5MVSV+4IUB8lAjnLjEfYB6eH0+iPousCkSqQB8FGT+7yvNwD9H0VnzNQtfOlEpQ8W+
+loqeQVmDpA+BXNXexxr91UNNusilpuBW5QIHObHVE7fysV8FFNNmJwL9P5THXwtmaBLU56oyoEt
75iN0X6CMfulu7wIdnfr1DKN42ANT1JEJhimhnUwoUs5NSj0TrSK7aJcL+1DJdyFVCb4/VXN6V+w
8iK5xZPxuXbnSgGS+TYZ1ozgeU+ItlR8kOaURnnhcuVeKNE7TBJwnEAsgtEjpQ7dwtM9wGY9qaTT
Lkhq8XTTx3b1ciXvBC6oul1maZpjJN5sdaqB2UXsIIGkpW7lQt99HeXmry555a3/7l36k8FjBGnS
lZCPtkBmwjRxKm5dPGDWTe1eTC1TSCNbIPQDwCJy4RRnICsPBeVQxUHmEZEjNNggbsQTtcWRcv0P
lJPfSnc66sJaqj8vVnHTwmAf3co1U1XRCRIwRzlOLAUnXf6AgTvxTnJZZKysQStAhyDerh3fk5gm
ZEOAg5GfUaZNdUOyXsKvk85Ml/ucmD5h3LDdBtJf4Ds0jxvojZLtRxLQx3aWnSp0YFrfu7GkYvnO
eucfxq8wf/JKdxTTBpygUyqU6SzbNJ1ulpgT4j4EoOQz+2mJPuSU1gokJdeaAEuFRiMsFWKZKK2y
BT+lYqZOlt1Y5ahsUQWAYq5R2nslALo7cKN5ThD5g4jXOcPyCbyabGhwIpwDj/d00z7TQGA3WM8/
Ixrfj1GpegLXDBVw/T24jvLtAp1DtPiPb7+gAZ9+fl15MvSgCF0UDYaXr/dKe6Wr+55NasfwUhsy
+/HpaioyYkCoVqoVZytyo/k6eIjlM1GzxpJDCeEbwe4Y2FCpvWHwD+bGSyXIHYpFfqTNE4v71qIa
lWejY0t5WWiK8uViA1oD0HIIugq9tur+lh3DiumrgH76/6RJ4t5ucBveWvl4A50BKoBuxecAbUCP
RpEwBDlrrodgPcmnk2dsFdfwBDMOsgHLBBEoaSZ6EX36L6fMkiPxyioxggNPvIDgkR4plFRCOdGo
wYOtOnT73usrOs3XUWb2bT2gPyinD2jdTUKRYrfYLXIhm8FZvyRvhsb5b4wnYTCJGIXV15ARqYxS
kMPzAt+J8oOmgJSRCd7p6Co1BVFMoaguQiCsqeviUeZRHUvzBa1TMkhJfaWDl9FOgDKBHnxgHKfv
LhRESyCtK1zX5M5ix8/O0owqtblZHQvrWqj6VIQQ49k+0CcH7rDxqKDFGMnABekxq6tSQKJ0jk0x
kS3iennzbrM7qmzJWa7cDEoYTft7i86L1HzbQ+PlydFQRwWyDXH/4PqLGs7GKLvZzzjb+vROjAzw
d71vj5hkeBsVmpnuI8qND5TPv5Qy/Mn4Vn/TDLzNuMgZEDKAkPsgpLGz94C9BhRTMzcudCH6rL+S
Tx/c1A97GKCaXhSiXstMLztbXdzjiL07LI/zQpu7cSDhIxwOXnRRObP9BNZN957Q0nNNNuNN80HK
sQP4tV+Cu7Q0KLY+nfyMM31nJgEMRDARckgdH/LW4FktEE1MAprxu9xZhtNDvbQPCULz0XlDcpNN
yE228GHo2SEqYg7mpQPfOQq19YwI3JmYCZ1D7NCrVpx94b+Au7VGpqFO/EK73fhMNWJGW07PgW2b
BHb8IXXEEa05lLo2TWCp5EMCgM7ET1mZ+28jHc4KDPvYdjeNfO06yON+PSsTKLPzNajBK+vpvnue
bnun9jMpjQg1+yc4e1dsa1sTW85eETqLPJMX3+D16nferEhzUr7LcBt/X2cKAD4y7TXNZ4V5c0Gp
Wgi3gK+rby8LpetzWIjf02eUxyuZgNU5Lj7hw88Y5Pqp+fHJ2dfPUdHbM7H67A0Gv91uc1QiW02K
RdRDlzLDFLuMhxmuATOF56EuBqO9yFExHm1bzkKMOwLqfR+KFYOcyIWUqbp0FRPSXgDdfbEaUkVF
WDfN8IZREchYVWjrFEJ0FeWm33rBX88ODadTjCcBXJJRYZrqFRjo8uO4oyHYqpkNKiaNBcqY74sv
mxGGX5+hc87v8+BWVu3UAvN2gzSMVA90RMyyoAEBTHzWzRF9M08CJ56EAIRjzOLukfYrE6PrY5wm
rNB0+e+3fFmkExtiHN4unIHXo0uT62fxWTjJYwyDP8rnwENtqcxCIIbhlyOoEg5o6QqsNIyuu7Qv
jV2L2IYKHOFmY/OrGooKEURHqDD/tRAjOiUSWjMt6JoSP5kWylvUr/pKcVC/IQJoFVvXiKnulw7R
eF0YFlq3ZX+4hBFVdeBGDKIezjOo6sf0FYEawkkTvxd1lagVwaTNw4k83on3o3PkqJbBqHF6eiKt
EKGff2GuDSyA350meq/JyXZK+fKl99PZwWp8DGS1mVtCG92JeWn0M4HX1b1/uleTXIfFvrU70GGa
bq9Hq2M5E92DYj3furGELSe5jVPD1BB/rUXwfzgo/n/d9HEcXefX+Xm+WbmQ6d7uVeaz0bRRfNb4
2GRhAtHX/AEy0b+PDKxDME9uKvf5fU7LwovMnPkoQLcGDDBTLq4roPlv7/I15HvX8Bo6jN0yHz+Q
KZfK4OTImmGD7Ncc7WHwI1MtJpeK3r1X07QVmY8DSVqoBwpyYvkAgobLeplmls7MmaFMVarYA8gX
uOwaZiAI7/I6x+BLZwJdJ11ZjEOZoMy56uO71jgy6k04dcfK5VjBquPl/veBMwwfBv3rm30drxpv
ArwaniQfWMn5ZZqapWY3+rfoOQAW56jV+DI9cRVnzq1yBEuPjjBAApQnswtXS7pbcEG3sLOLt/0H
QrY7Da8cTvh66Xal045qglC39CzN96PraDtLJXl2jlZz6FoOACbkK26Nu2PCZ5MhYHgxHp5gz8Kv
CmPMpJsuW4qrRqawoojuXyuAQm+xZSnBoYKWkiCr+gUf0aYHSKBE/MxAoeU/mJSiuC8+lBqttcTX
UGkAyj0w+fQLu+fxAEwcSZh7ewws78dr8QstUCyCw8gF0c054D2VJTpj2VW5UC7Cgh4SZVAW1JFR
InBE1In8GcerjEmxQqKbUi5JEyUKi5DfCDejzNP/Uxl4D24n3sNEppTkOBnze8pYCZs6HlfHqLtV
hZMuYCxnumKyNbOix0cBxmomWJPU4FOlwdmGCqtNOt/K0LoIIAblGN+iXEEYRQ0Z8iQVVZWzJ9JG
bxFCLVTNSRS6wtYTjDNUlPDgpEAWhOR9gfH4Od/Ef1ZYa1zrWp/yY6CiZABLEWgTUi43SMYu8fYC
z8gegioFPQp9SoQ+TKX+wFfFeAQaJ1K+2jwm8O4JSS63hvGDnwiZ5wN2GL4eiOu/GvJHWvocQphH
2ynnifGv9B5mXHyjPRWr6a6vyt0Z0lG6YPIVvuJJ3JDo4rr8iW5k3ugcyW5wviscTWQ/Ncss4RD9
WeYgvODEpWZA3yGLyS0hmQEESt8IdNxkEm9T4m9+GYjnSY4JvSEbjzfa9B/T9TyF77ouvyId12JM
fzozRyDlI1BNMS/KxK3O7GdJByaHm7/mNThfeNRP5irlvGJchCdA2ZUHnhxx5e5I+2dmydxPelR0
3TifYm9xZkxKIpuI45aNT9MDgNNsjLfNY+aWfOFv9TJUPcnYXCL155ymN15at2Puit/4Wb44nEv+
dZrmqbyqJqqDq88r/GgnBt6VT1NpH+JmogGeXb93YkbOtX1j4Zp4a3kaejdkWHVRrMsoDOHR1DqE
27wOdl3SPF2icYjuugTu+IXrAI6FDb8NvwDOJ1OW23okh2X5WTLBnT6kxlXtrAFrtuumWdXYmeHO
oXhyrDnxCCcaJAt7dKzwlRGIJxJQ6se7YONI/ZDj2Xi6WRRhPiYS4FH5uKUqeKurnzqRPUMzadr5
elpxQgbN0CS3aQL9M5wo/Jr54N+8A57pz5Iv/JMJmF/GYDJzMM7HcndjtpEP3oRIiWVZdYv+0Qyx
KHUyvULHge51w/yjQ1X8NquE887ciUeTB0qFKiqvWvmHh9mSy6HBGXxiuFV642iRqsPwEwQpZSRc
AgLOJ8Q3ZBlQhy2nvqaNqbZujkH1j5WGtvV8/S71AT8L1sNgSNB7egUNZtxSoYmOyqrsQ+bLD5j9
RR7k9zQFcwbQtPwC9bHoUpyiIEbdqybtAYyn0g5AvmxIqYI8QAecagB8RGX4pbQNKi16TJFOBplR
Y18HZOLMNlxvUOcYeduHRcZMIt145Cz2+yfgH0gJHyRcgK5NiOqxRMzvJO76t9MpihTMG2MjVGDY
dBWJix+IMnLjYgA9V4OYFHbkTZ+7zSwrqaXyuvmKvCpd+40Pf5nRS0T2AJcmNQCEyuwMX3gMcGRc
BoLSpAe1karrYn0hjFff1rn8DYhNuZa2cABRF2RdkH9u3d+8N23Sx0wZTL0ILzLEDMWFRejOvcE7
WdXkQhWEbNZClZ8fz+Au7uUsSQSTzYAWw9yzUiImQQdjPm1emYq62XDQKUYqteKQ+iaS5uGUmlD+
V+0qKDl0uaqGeA04U8o/y3gqbVFguZRshzQDLbwz5tiCxVQDsNA4YUK1CloHmV7F5l9u07b8IDWk
IP8ZWNsVBWMj0J4UiCpd6cHbFxDk1TvBgCG0kzYDKC4J2gQvsSQkVCWLBMrYcdiR7rESP6q9KeGh
clMiOIEtzijJo4sUk0ropv9cELGrAQcpWa2EF8cDeLW6ONSpCRkRCSFmnyghBBkZVXeWUhkHMt8m
15CP3+AkVYIQGkFwW52nEpfTppG0fQNbx2jCW4sxeGt+pvexlSxQE578ri+gfyXtyVqRHlclX2ld
B9COtk0Xqbe/RD5NIULiyTORs2HjEWXZ9aIcbGKVAy8r3IIeWnWFIkC2F0C2kumV0HftoyoRpHyH
7fKgiZBlFHF4jmGZgrKtAx18iuI0pQkkocTa2nNIndny/womcdaaKFSV6QKVaS2Obl3IeHLKLIlg
5wKt3WhM0LIwhRVUhzwVZYP/KvncN57QpSXIh/ZDhQXQVi7ZY2HGeGQcLx5X+2tqNX91jUClUhVM
qdpIjuSmafsFCKDSLhoQpIASrURXjW4CuapNVNvKGpLaQi6FHTGwEr5eobVIQerKmeWpkQSgLvah
ErxWs8q6Dbv2B9vyQj1XUAENdFQ0YhNSSmA/aQYim1xNtNACJn5YTiwfL0MeAZOnpS7SGypNHEdI
ixq16L6IO2OEFAxXQ9Up7gJAJKlNBltyUzgJvXQsTM1N4y25Ht4xPpPiEoJT8ECHrhjAi1wbBr5u
uaaq75ypqS8ZbeKeOyib+c4t9yQfkhODbBUI2qdi0IpApMs0HNQ3IlAt+x0m0MlTw1N9XYFe2vUT
OuPIHeuOgJWZ8h7e6Wy2WJPzFLJaMslzhLYubypuxJJ/cTWhNTAJd0G5TMU0ItyOxUQzib02k3dJ
dZeCODSC+hS4FJgpRfIH7m8uR6WTkJ/Cr3iGDbjC1A55f5xPZMJh2LrulHvlONGnw6VegDTwVXLG
tlhlD8/BDQ9kSwR+kXfLhGXzvnfmWOhdBX/TpZ/a1zZHMZiUrz8m8FWGldKPJi7oqMKywKCkW42Y
ubIHO6hLE1p1mE89qiCQv9i6P4d/rgK7bRmT/nagiPlW2fxEZTW9Hq/C7AjT8KB7Zj9o04n5DcCl
KTXLAEXq0f8hiESRaoEATzrdWnemg7ZUKASmY6ApSv14RR4lxW3qdpS8BvNGMZkeEz9E4nhhjp4J
aCCp59VMXRJobI8YZnD1mgMPWDQtxkshMwC7b2sP/qKa0J6mBw79amjQ6SB06rHFSKUQQ8U9L4+m
3Dz3aA6W2X/kBCVHxw25ctATYAW1YzivyIYcFri26d6EVpLT3AfEqjzEf3l4ADikHkmFCaykp0TQ
dBD1ZzeDjCJrxvQlcA06nYpDBHaiubjt4HEInoMzwU0rSuE9kS+IvSUkwnqo4s15pbNbYsyMWQ6b
6b7iqPKBvNulxRbUtE3IADe09vs2Gar6vDBO0lRKwksWlQyyRVvgv2CVOgvBSQtcyBcekNhQqdSC
7bmgxVU7UM5p0hzvERO1iwifrzZkKf4S0FcHPBtTNwWvq22ZX6hyUWSsYqHbEm7V9Dyy3InwEkaN
SjIk9hFUF2zwvQr8LRQJJ4w93LCeRMpdFXiKPrcZScpCex0x2zW+jXMv/ZhK6WlBFbf2DlMwMbQB
jwCGp5ZQP/zOOF9sB4sNuuXt0l7XzeKwADfh/VvZIdPoaJdmEGababRtEhff9oGpiV3otoMzUQFJ
amjNiDoKfZpo5o8uqYtUOiDZsN5UAEVSptwPlQEhGQiId6045TPIbOHj9HDlv6QJ9NKkoBloeXM8
aIEDJltOSPdeQ/6iwHb9+Iye3z37TinZ9Au7Ou+Jlw1fbZjdjwtf/42OlrupqA33MssdEfcE5DkU
AgItII6AMqf9qgjG+cYB/Mbf+BTlZ5/lgaSGQo7TNEXWad/chriahO8O/NLy5Xfd861RSHeyj9oj
WnsvRAQGAMVZFEbWNDbrUvTjMGBdgMqif4E54z7aehBdY0FxvAdyG+kBgMt5Ve5Z9WvLwVIsQucJ
D6hUALtDA6f8S0wCDZMrzEeibRZcUL+CngIKKA5wmUydj1D5O+ry6k848idOmaalVgsdgRK7YBzA
ruCFln+GRybZMe0INdCLpZoUtvMiYglWiX/VEw4RkAWoPB1qi6SgyQXE4KaJSRwTWKgMYDxYrBjp
XtAAq/K5dq3tqg4Ae114C3HC/ySaJ0b6kP1Ev+q/6eHJA1rE43Lf+CEWjaoFQAGtvTHaQN0BanKT
+pfGs0BWtesz3Q7jfOlbp4bjRhmN8VroRBxGZDhBGYWmTvHPc+R4AIEScM/hkRoKn+IOFSsONEmY
QoOHlHZieVFatIny5KAWyhgkmyeZzXTo9fsGl4lzqgVj3WCsr76pGGJ9Q1xMJUCxw2IxIPZKwpMX
Uqig1MmpMxcLDP5POgsKhUK5L41yKWMx726A/WWUEMbUKh2pH220LulEGpHKanbNM9lMDUo3ynNO
K8n9ku93BTzOgQiGDZXMfRYHyKJp1EUhiTDA4FgeAd43qgV4Gqzu/8qJAsgDqNN4Q2C9sJDTqNjD
lWnhP7ADN5R0OiGF6S3njCUhPqTbuoMQ466UvKgFczo+BDYBA7DVxCNWcV21ChMBkvbU00t40I44
4cI+1gAT1bq/REqVds3oc/tbb/eerOlIXA+0ANp4KXXyOmCAiiy7nlJXvir80I+3w3kXjkgIZ6sf
f4Axy45al5PUmBS4TpRPK6ZOnEyj+udse4k8Vl36Awk1D4MQSe7kCshCIIUdaVY5INb7YEXlffXm
OGUK8DQOA9P68RiBojZ7ZN6as/vaPfSsWyntrLMUkIMLBM8XYgqRQTBtb6Demj8jWY/5YZIo78jr
XNyx3PBbhTO1XDO25MM8mKMXA63/a1cwt4wHwOvscPOQfhxPnD5e1h9j0BFNuWvBgnQgI6vkFOnt
R19vVAv6KUIW2hBZccjd2YmnS1KSnB1H4rgzi6CF0FJI11x6B7ClUPbxVdrnTvLQp1AlK77h55Ir
qnJNQUEOIBvI0H8bkyj3m7wHRcjgr2DcQl3psBC94Z8E3gh/CtncTStTmZDDaVznTyg4lUO4QV7z
VW2DljeoVIF6GIYZG+jJi1feloxsCyFE8/mEfUi3ogxcBrX9IofSfe/B2vswIpdSoQH0wxrPOMQc
Iy929U3rwawnWOwntdsRk30PM5Fg+SXKqvoiawc7DAwwush75fhPBmpK4amUMdAsO8QBYcDx55Ak
sKJ69J9iuAUiNyQIApIKnfzgjiVciJfp6gbG2pLmwElv0GG/6OsMgSt7igRF6gXqkJs7Jn5TkGHe
Z458DZj7Q+lsXfmh6fjzB7MlKIgAoiNKsGxaV4tXlkJTWPquS+d0K912u0ZiV2d0h5ar9XnDbBnR
kYRIGff7SES//6cPpSAUUAtYoXBSvou94gyVYYIdBRgoTt5Ir4FaOybyAKUuRQEjvDRfgVWD0eLS
+YcpWtE95aEwP9RJ01xfGE4BwGoIBjF7+2VAkzevtEiQDLbTvLbgcAoP5MgLp2evfDcP2V++W+ze
mbl5J5x9tsCRddXvumGwt4wK00FxVZMcwoAMAvnNlp8BYQh4qQdcHbvmjl/E48fUnHpHAylPyZJK
FxDEyW9ilmlPvyEQhjU8gB5YMNle+7S6NWseUJfDdILyMK+drZ8B/2EP6IAqI65SQQnDfYEwsvPq
2jAhA3CUKl78mByIdk1bZNw+3j9s8Pz9LpsXmJ1R0T7EZWb3AjooHVzPEq4nG6uLjifTUMfC3bz7
4OrD43iUfuTs0u5bdYafX8qKHbh95VprdX5+7zC0knrgfKjxhXIaFXPQcspHaLX0g0KkU8qMyA1T
jnfUJAGxQUfE8ko/2KDk5kLtl0MVhwQlqK4Y6oBWxLMrFk5CDKJqEwniP2Z5aeCgKxTVhRQid16/
gSSGQaBypDpqKUkS5uiyqCHVAdQgRfaoN1gOBqfyPL5VpNDVswJ0mZSWcIsichH1nI90Kq2gmIqQ
FotBsQLJ9zT7qENDCmQFPWKwFvciLWoPHXdnzIR9LY6ujqw2o5+MNaipOoDkB3WTLpswmV+QoTft
jQpFamRHN4SilHb6F4/HVmZHuRlZK126H01YEorFdker5qP0SIcwTjtNrLcoViibyOPoc7xuOgK1
IRUac2JDORmJHwr7LEdN7Po6DAoPV7UcTRLwqFGPf8GTcXQXgIlBRaoipcQOjweWxZgWNs14F61/
/p08D/y+frsCOLD7211pwm/1d3p02xTE+7Twh/3wUGGTtDk67wrCIGHQ2gmWjCvAeoUI50aa2S4o
OoQMnKGHJ8FC5xpGcMYutyvtNG+gLEeXBECN1LLD0+Bklft4DUEwG7bP4Fq7v2fmTvFLI1aARowC
/9JRyDUQfhux+SXIDvTdGa8sh0MXm8I9chj0H950sZAy0pGVM8JhroJwJ83IveFzb6vGU+H35HCI
TOvGAQ1rtZxbUze5LrOMaDw9OeggNp3gFR8BtcEY4BNTGWnLqK8HOrha2Rtt4ywFUFUZUSUX/qkM
+SSAewOpDF22a8f24wtQKqEHbsZh1mG3IehilqPtMV+RgtXzyZ9QG0oQ9JXTsbVNbcwCV3Khp9Ti
4Dt6DSRYfrMETn3d/6oCikDlwoOFOqpUWyviw5CQ1eAzS1WFnHNs+1Tzcw9zUINFP7P5vR8qd81o
the+ATX659oF5tv7kMX0Tz14muuAX9cIm0q0x4FFEDA3Ew58KV2n5UBXCUeeWg1QQHzyNy1UVZHJ
I/whc+LRPNI9fzxd8Crl62ugSy9AEZpnLE9XBFiqEariq+Jr3EHuiEYmqoxKNbTA7ss9IBeXHCp+
WhPZ+BhzeMeMPhPK9oUGYPSSFtB8o7XcuS3khiOP/KBEYpI0a8PLRgs14i0lBhtG71bv0UFKfc1t
wOURQaREaZZa7IlhlYQCwlf0Q1SC+VBFFS5d+Moq7e5oBF19v9aetWc1Gou8gEF2zdGIfl70IFVY
NlDnQHHd2t8Qjq16mgCqLo9L7ejjlI41glTJHzVrWf1oDTVdiTzIEY2i3dQlVgQVqMV38j+izms5
cW6Jwk9EFUGkW0WQRE6GGwocBCJJJAFPf74lzV+nNJ7x2Bgr7N1h9erVMgJIbKMNqMs99Nu4d9VF
9D7yPMK+aJxUKHczt011ewYVc7G5IpQfswnFPs3LGzBw2Lwvj/3ZXxLHKrjXM/7/GhY1GrqknSz5
O1TWCHRra6AV1O8xfSbEN1A98kN9IVOlqTSvaIYJWwA1Qvo8qOxAqq24lBGlPEZ7Vy5fdcyRdzp8
Daw8T5dEUz2z2KWC/PpkJIQuTONo1L432CrJIdfFAK56Sk7RcAHXQjjma9VrWV+0nFRcJjVryfyA
dTXNnhzWgNWkg58FbAGVwe6yZEh65FRy28JC0q1mpRGIjtaWSAKyhjoSe0WAl8cvhIasOPZTvkPH
iGbR/OuFiycF+Le7QPreDMM+YhI+XP5+3yE+F2pZIkMsMbsWxd0B9KAaBiBnCBF58yeZIHSZzZLJ
kyNxm0FcgUjTDuDGjd6MHqs6j/Gjn47T8X36oC31Pjy8eRbJMkGmTEJ4daTp46H0GeNpw2NUM5Wh
DzVIwezSV2RUaS6VIME8xQaoHmP1VJXMUzOWh8A52UN9SD9G1uxkNccgyeS6WHPsUcxtI/r6wOfR
HqYNi5irgk5xLbiM1D4bIZEQ2RWqT4aVEbHf7Eef9pexfnmCyhU4mshd4Hl8uSgFIIqBHVN5T1m+
agDMiANEP+blisZYHWcg3F88DTB5uXH+gJIOtnh7OEpAbXyLHhIFucoyaVesdnNFPoT3OOmnmTjq
acxjaC6PUae4ZgQHQzZD3xMucchrPbhnVpf8q/T1pGPEIuOZi4xBXKPWEh42827xS7RybPOsntKG
ojSMWU9BVs1ul0hUPpSHJq05D40G6Nf0yaGMpAzbRwZOpU516RYFBKRY/3Wykob6f50JF5bkyk87
8MQMBXDdGdk0Vca0SrnLkEtUMND/tEClGfrFus3bm0RVYdGLGE2AoeDw4Kgt9++PjRL0UHIolJVY
0bgyfV+bbVsXER0jKqKMPv5AD0Zf3OoL6HaRDX9JruIvhUCp5jTy2Hx6qsWcokAvBtD8KkBzgh0l
PiXSCdzOP8c9Ji7AMEpB6JdlpfsmLeECZhV3WMtEgKvqMYo5BmxMohK6c1WXyzMAaVzy7POtKA85
/MWxq28zQUJABYJq1yCMGoYhgUSoxa2EX+ei+I0jD5ZkkU+WNwYand0JShSY0IdusiKk4hFiv3V+
QhtUGriAUelstJ66LJ3fcLjECwgbmBJd/C4YaHXmarTEFPjpzceLxFSspffI77d+eJHZktxgIYWe
HIb0N1EPyOwFCYB2Hu8uWzEcOlxAYs58ge7DX6K2IhfUrYPIefeZrMhP8pZTAWoqbRVdWNILYfvR
LvliZJu6shSn5tgCAY/xO/iaACcyGjXgYalJRcKITSZ/5XVbfGQPSxp8kZ/yLLWyvsA/eaHunjZH
EKgO/hfwBPLrUiwJcEWSIHkOsldxGGB2sDp5s61qp0JBtMxw21uiTj7RA5HYo2QfiRHkoZSe5uAH
sVBBZs7vTDikbTjs92cRozi58aQWqcXv5K4oJPIgL0A8xfly68iveDZQlIZjRFBeFBJEhfrW3gfR
IqJcLJht/bJQTKNPr2L1Qx4aSEriID5K0Kp0ear24eLStC90Z8GqWHpn+L03S3WjOiL9e4lppKix
8t5eV005XJW2Ec1LVEs8RdnTcXcoWZbhAdOpaBQsOI/TFUOq27mKWS/aCYtVX5SUd0MpdyrByJcr
VfyIOErrX+/C9mFpLznx4W8Z3qx4Xjvy6BZTI1oSbVX2cEaS/9N/MRRubzH31DLsbNiEDUwwooiE
f76/UYgpYk9FtcS/bIw6UT14k37NWN/TK8l/vOFi2a9Yy7ddthGegtLKjuoxcZQ2iwGEVGaVGubl
ZUGvPw70jVrA0alBEIYQCIC0b1rElMWf6q/xW53tvoyZjnoYAfoDCLH394SQ715xxN+1sp365KB0
onYOTe57uVcP6+Gubh2UtfJRpRSB0n2uUaMASpak3iFKwSMeOmrg2geXBO6pvOUdGYf70JjF39mq
Mj3/KIBRp8FL7TPa4cJ3tjoNoWEKYo72oycRHKZd/0MUzjYTkCCiai0cHPAFDFfh16gQdSUOCS3s
R4ESk99wuBJGJlPt6DHqfRUVAU0hzU4kD5eBDg9W0puInDH0CE+0aTPLQ2mRZfVxopcjGxuzUrtD
7xojX+ateZnK2Xzd4H9nXCWINQR14K/a2kxrXuVmN5/mAzblfUi4PlZooPPIW3mRJinShBdDxmp8
Teeo7yu+oF2cQa3dE04l/5P1wWmfvLnC9sdY7FxmzMC9RVGjOKJg33kC9qz951Q6H0+awKDXGpvG
xtjwyXH5aMNVtW83NexSYQJF5ILohzbmu2W2eW92S0pPMM4h7vI3r4NdC7WWP3zCfIFdYgIktpJA
b4GCBlNumcvKpLefrMUthsEL1JQG6z3NLN09Ov87z4Ao1rbuw+dxtq75j5dNExQUrsecGs9xmojP
FxMmSU2b6VacfxQ8ux9pdtz6DD64MepVX+WORsS06mUSQVVE9M/0hkYmn9ZprQBGBMG8Tgu5Xt0F
wV5rRo6AKSJafaX2lb+C5hQrAdMIz7S+5e2wipTTsTg8Uec9r7sQ3QVOPkMxJJOu+HJI799DKlUM
taL1A1L2/DRWPU1w5pNe6Wqudiz6UOEy1S+jbE/SNpCeO8mS10i9/z1HbuwLOi3FEu4c8VYRhOsE
SbGIRKhkTnNOUF5oKHJIY3VYlJAV6FGK+9kH5QaLmrvwly3Ooyvbh16oyhQd9fZPuxN/V6anecqI
uj++XMaFzD/ISrHiL1YdHRmiOKhzjJ9OwDeKJLtgAWh/SRkAjnhuGI9A5Qmw9397quy4sEF107hN
GyazLdF65nY9+o8+S7wSVp0y9drIFMpMbz7TUpziaeo56CmxhnS7xGDTmxS3l/SDyEvMqRY0M7FZ
RL3VoQgrplNGFV2mmKg0ezAZYlL25p/JbvYaXJz9+Ml0EKYLIrtAaNXNgle/GuxZx4cA+wLJZHZZ
Vhcxk1OQNe7tvi/j4297SHlz85q2vxn14aMjPlR5qdRHWniR8AaX3+ewgUy9tacMgkZ754z5tdIR
ahHhfXvjHILrNp60mGLWBkYDlj2M0eFmvuNxUO7dA3KMN2z606jqrtGnyLzdd8UvMbN9cqEbLKIt
Iusy7SX4eI9fSkv2aZiF62V7VprB8Lj2Y+YiPYZlOIBFgUz+SuiTymvxogKB+eJe48Ejou0VgPZI
Ry/j52b1hTxFPahTfCqiXuUUBaCqEpbkfuPMxHx5xozGB6c8S0g7SGzcxxiLFDJWCqtYBP56BLr9
QaP3CJqDZqgxzgbl1YZfGqIrwyxnp8VgCvIt+729DnEJA8bwDR4omVKHHNUGL+/dbXYxFp8ZzMhp
Zt4ZAv2clDtp5+nWO5cRyVawX1as3feje2DKzmO0m7zDx+Rg7b5qi7uz3r6258n9DzhighEef7w2
FPbK4hyUoVOt3dNvLv6ykEdUOv/Pm5M1CIFSdVPBgnLWk3Pxm8EWb6JDAZNCryKFJ9/8Cqrj2sRg
514c5DW8/ZhphA4riXJ2GuxoQAkYk4OUB/az4dx8lJSSXsvhSTM+wm0NIgRETpO3G6PTlkzow3h0
G0Hby6brIa/Ixp9g11kz6sM9ARTZOJYy43cf3aOGT316ZwaSLPE7jD9Z1fzPgunj4W7RmlaZaXXy
6s6ZWmnMamq7DC1kgrsOOVtGhNDAYsxeU1X1EeEPKaJ4j78PdkbhvsAwUPXVhYpAomVJZ8eeKaTl
zfqv9adZ0Xt8GyAR/0yN+YuakTFXTlRnzPe8KBi88QiFVzgu6dE+Lo+o7xaleAwrS0fNIwVvYU1v
YxV1C35aPSSNBg1gKQ6IeRQINV2H9bsTL5/Q7+bx0piX2X0vhIHbaogZXAfJoNZRVUlysvFgN1kP
S/3W8Aj/vEAcFD7LUTZGys+q0PAaXgq/UZSutaNRi/m/juiEDT7qcCOjv1Jw8xGhCsXCpUfvmxmI
cOIl+MhVAm6tmSRGp0d393PtqsGJluR8RsIrlEOKGef2QXFxKnb3ba6SZpEKl1xS3z8f6tgfSaHq
ZFSoyAkhjZVhMeblKXKjLQnxiqqwIvp5MFIpU33qfz8/+D/TlsyotFdozuEQZ4EP896vDfdH5jXC
ZO8bo5J72p76bdz/b/mXwGz2odYUERzmxOV/VcErDZU61MOzVXRwCBTuFIcIfmrpKBCHiot+V31y
29RoCaCAs5fVPDnX7oleadwew8gEfSrWF+qp4Fn1mPjrMWq7ihNeXfGyouA8lOeTB3yJdI9nlRtb
e4rexLotCloFhPAmmckLwgNMONJSPzH17bUzepix13Ief8/vMzyivybVzA+T2naDl/9iaPhrbMTU
sYgJegk8+fakPX5jlmkSHB2C66S8aQ2jFcaXyOD0G41OvfUQ7bDlmQHWTazZk1ppDe+VLSEFpL1z
V2OKDfp9pZcmWB8lKJBjNol4XjkkJpQBKI8zUTOINGX0LIlB86RKixFu0Dym+FDYHCH0QsJfiCTE
EzlTGAZKpgXWoW/Ko9iWCDZLNPorFBXHgDwD3FoWmqJZHttyPz8hGKPGtu8gweonCaBVCRYOq0hG
Tawas6EP3Xc5UVV2m8C/kDYIrfWqfMo91HBOlFk+Pk2uUkFL/Xj5YBhjw70/Leq8lG3H/Cb4PpwO
DzLJhcZTyrdsg2Hj5qYIR/wdgkul+6naePPzdAdjmqYs5D4o8NXIwjOUmRk4A4p/YiSeMIIbMdDx
zgwhw7m0vujTqDDzuUugWmF9Mz6mYdWa37und35aMRu0aqcoP1kMDU6SAS3w1TKSQbWv4w8/uTse
7aqviPM1a9IhyipDZeAZcu7ZnPYTujFgBrklhhkmXTboPWR65ZoWiEZuA+Gu8ker8do9jBt/HzLu
JxtaHSUMCGJYuuaq1Nz/ys5It/6xKTSHRP0esgeSSNG3i8hEtuZOh6+WMFk5a0SJN/owq8xvdyvL
dY5Sa6uQrxGhCuYhXTG3Ayoaq9eaIUtrXzgbg79Wn+8PjSdAn9v/6BIiLDZQaMaSUNkO4rDOvvuh
0UskXDLYPd8HiIPC9oCWVkBLAkQPGJuCn/qGFAzpsW2y2LZbnYacXp7a7wF7lElJ/+6OjUMTkBsi
WAIeH1v1aYutpc+UeEmervCN8pHylCXmn+7p8j1PDzOm5UJ/LXoa5mBLc2j6sBaxhVJ6Y+RwkKDE
fmC6ttFr+UzUHF3+2sPmz2fymdyXj784ZGbe27ttKjDQFO41v96YfcUgBm4kIrmK+rfe3d8xXDxx
64NmsO+Wu4slYK1z6dIeby+98BdRpntQJxcuaupgL4u6p1IcVaurk7mLkP2JeNpQQAKiCiYisP1N
ZG0oCyzvjpAeuiH4u1BXM8xvBKbywk/SKVnCg/Xjgpq0vVW0Bz7S8x7Y3NtuF/ACNINBYn2xXq9B
NEsWUS/qFQVz8WFFAkFiLKwO9L82o9PFuNahQljOyXTpUV1UOoQzuD1c3/ZWt+NT3URV7AYTmtYv
5qXb9aefvnspoKyN5gk2fQf2IeD/OlQFVrlbYexVw+HreW1CD3E31DoBKVKTxi4vVoDPAv0AsBer
Q0sTzBbtASYIHalohNdeC+YOvVoPCFMsoNREYGCP4CshHqXK7zrpI5rLAtiF/5W4I4KxEBniYHxg
8B0B81DhKyIvbANHXsdmBWoVqlegYT1G2eqDYdAB0mIxEAA05b+uiELLJ0H5TK1R2oO7H63OYs9p
ob+W1xlenF1H/IRxuPF4VB/RegDJ5PfroYEIUlAUT6eIAbUhsONltqVy/7xItaVQRQEG0yma8W65
W6o5QJJI0ojMYD1qWI1QzwwND8Ov5QM+DL9qvhw4SfQzoPwRCnbgdWHVo+wTPPAsL4gy8Mc67KXB
lCkg2xW4X9G6qBtO3wDTgbuHjTaziCtfNrUN59ZpIvRYt7KALIjOEdTW0WV4B2unQQr7dmKLAQJo
TBMrlP3InkWUlaIx7ZrQZKrASKTgYKTCvTPUpSHO0IsCkchpI+q7QsHGwUrpzKDeAQsKD4Qo6CZw
0nZMwW05V2j/jFShPoEwCU00REzE/Lp7NMxw2gIuKy6gpcVgYfeF4hOUDHNa6r3dzE7tikfLIcNI
PyA0Tx+lPOuXBhuoPPqduCkUJ+6YXpYvirXYeBB65FN4auhqmEuSBBxjyalYFevJ37E106bUfYz8
xcN+Wf3EWgcXMGR+2n9Afo/Zg1aLcSM7CsxP9IYWd+vDpkspyz8ZYvFGkKgFXp54kXsD3z3YjYJA
DPG/zAcW35OicQtrgFQaoGTigAlyVd9Rz+jW+y27zU0V+UOF7UJaUruXGc4Qa2RYV5qjXaEMNUhp
gHnaRCZgz/s+bToTtW/XKdd94GKiw/aEMg/HD7eliCK2lw2Wqd6FoYoQGoAMrTqfqd3efdJztEi4
LW0uCBEZXnkj85MSMW1zNmHnN7pO5rfWvCBzieAuFVseEGeeHbhqVIdARekHeOYVBm6L3X9hilrY
farDUE9aRIRAN7yAmAATdTYz7pjSTOpf0lpT68CF+/6iv+CBfgtcTAKYlm9YYctc/FIqthctLivj
hxROAapSbZf6Fy0JqIGZw9kwtRtI3Sz/apzLh2OmZlik47jgGWPG/tA7W4inhwmGoQBPU/26on0X
t/3gXbdqWFYL/avz3GJAGYNNFQS6U8xA7cNKphQe+2FU6QgRrCxE5lQSLFIggRbkQrp282cGJDk5
T8SyU+gFCrKozhBHZIB51lOcC9VGtaKbpTZ4w6mfGQz4GL9BnjLqZNehjFU9RCfJxq+KnyPbgWed
o5D6QiFWZVABR8n0juj0hzT5mTtWDWbT/2SdBdu9pgKboN+PSuhatOGD7Z3n9gTBASH7HmzdXlpl
PK2o+QxPcSSQz2EnFEfPNlUF6CbMENuKHiWrVxHsS4B+6ki/abvlQuo5AaCCxEE2e3hvrm4P6ZGz
3g4Uha5YsFwiNCSO2wiz6Gde6gsLVSlHPw2WzmfKJlh3TpFboHnpaiOXTCauw8Prb1FUhExGDtAl
7PHlxQuTLwMq8Fg/eypKeFvoPBgGBqzqRlGr3Moa68ZU7C3Yvdv+lg5u3G0PPvoNtuElLFV1YDE0
Ek4SiR9iNUcCMX4kSBlE+mLesL1VR4r2EdA9huL3JkoBED+uS5UNbH9sy+HptyrzF/T77xy4U1LT
UuTPyaj+Mc3bJAYYR0L2QFUSbhxjh6cDsCw6Hoj+SKw55xrQCIwHQVUMbkf8hTCKbsgy2bfB3Arw
E4qnwnNJiFUuIKVg0BBvsUdcWhJzVdwT01LZN08SBxBqHjTZV+eDFITowCk/zYxzXvPBweKIaLdg
HiDBmu4Dqjm83xfXxxlgYg2CU3X8H9XPJ7gRppbuGGP7MNswEHRGlHJxdZhT7h83hdiBz7VHGB/K
rdrZA6Ui2jw7TrekkkTJ2pLt8NWG9fURph2eLKqRsngHatRD3fWdzX28FWpOq62KR+Li4Rbxezro
9CLuVYaiqXB3ZoofxuJDcGP5s1WEKdpEG+FIEY6R/2LCgspm3KofTTNUV2QxjEy8dJIXXqvX6wbL
T2sx3klJtRehjPHDhD90TSiO0PTCAlslSZAmgbjMCM3xg8q33hs5f1oucD48Vf12til/c9O+JXCg
2Iar5dKVO4sGUyFpeGzAadHJYW6EJnKpiifnKEen+sWD3ELlfabhAYSA6ErjgbYFGrD34xPttJqm
qK+r7VuYA7Kw9E7o+/GUCdhP+m4Zhs23I/DS9d+FdnsSIGVDYw1g1BtQHvyTgnTxO1U1KMKmMtBy
oeCpKkLVWSnUE49pR0VKCBnaA+SnJVQLKDzxN6Eph+pJbBv06rvS2W/3mcGByVXn126wHiKXPBA7
Ju3dDJSoPohvwZYgSc8HnZx+SwDcvCgaIcSUG+YcyHn8sk8F1+U8hHqHQtPJNwyWTvrCNNU679/z
oFSG4PzoXSeSN73AVLhClCyOAahfELHpvPgrWx2/GQWt0kteGxB9ubjOGhwWgmLRTrVO69xZHbp1
YlQ8xoeOdEVeXUoHqgeILtXOkTRpWiBtwkpFIESlDdSPuM8MqsZj/DTOeXerlrDCbXHGxNXQSlQs
pscrFgdIEtwBlA5I6fTQNb6TSA2tkM+TvhpJ+B7G2fwwplG7htDImRntGn+l3m098Yjp1uhBofWb
EQ+MtTS0ZJOuWmmuYcJH8/uU64FcNszZ/eSN77Wve9VM/xich8TS+NnBcQI2TdmJBQNOlcOde1/s
3OcCvhzeUlJGj9/Cq3yCI2lRQHiPvBF42w0FGvHG5ECBImvbw+oSIUtBKRFuvVR9qd918sfU4mk1
Ws5pdBrpazogquOhcL/uO6VWcBoltEtdB+/emZiRyuH15tHYFFkGCRf7CJhscHahzO7MamTdB/gf
amxNqhMj6okgmov3rhsjxWIev5mhrNFh2Zh6IdmPMYO5ceVLt6ulr36mEe3LrIisXw9vY4GNslJS
kpeFAdKkEkXNBSI63JipqmpSg4eQAx9dqvEcxSaT487LS5TsBLVE2B6toHgJ7MKuL8Asif0hu+RS
iKf8LjPfW6nfA8XUqUzAlhKtKtxIcuxNnJjslCwVJWk18AGRMzd1rCAgAv9+uc3BG7gP9m4LPwJ9
UbxHhg0UsDTSymIA5I6ChKEpFb0L042ogjQ8hjaYm7I519dpzbC+t6LJP5zAT8zJHDzb/1ERJb8L
JAcqWSuRx+KKSMCIAi/EINjBVpQVXp/hjm6MoEFtxQAgRZOMnwACw5UA1qmDHDYXUt/KodS6nDmR
ObfFf8FxDLdSENmShEk0tcYLVsrABFpg3lNzgc0gMBCPSJiDnPofQk6s8Y9gWDwktg6zBMcDbUli
11+Z/5qt5yfXQq4NJoenpuuF4TQULQlrHy4xornYcXvl15TYMDxBQWbGd/a4TPXD4+37lOvYq+AC
b/fuHDkVwiWSgc3mypjCSg7I3SyPULd7YxxOzZX4Jw6RyzlYC0r39PgRES83lGBwiBVrbb5Jc+j5
N7teycvcknfp7sm+kqBO3Ft2S8S+tU5Gov923/Z1sxu/nD44BGvjVxyIveV9g1T0Z7MJsXof2UU2
FQcNuy3SN4NBNeI/9Rds6t/htVNdIobuwWjc9DeMw5n1GTcmmZeiHKR5Kesw6h237Zy5L0Hb9pii
lXolaTjzuxouq1VYFSWZpTqGwbtArHTJ9LLNzPcnk87VlECv+L0Icw0bNnc87yviX4J6on2idD75
jKAniNjwywnAhNnMEtMRU5jX7b2CpI/oGvJCTCRh3rf7xCzZl17e5kavl/qWvcXTWiyoXTrkW/uQ
z94u7y7mtfdbKM8KPiChJyqWMatvi8qkiHFZjnATY+aRqspaJXyvsnloiiALr25SHasB8GqjHDQ/
nttutZ2rbtG9w2U3mgf7+Yzs8s9nnHQq/UdMtvEm58d4EoNxXEChCvYcFSzvsFLordoncDrT1wmE
UeoS7QACgrgNBYGfQeZw+4GrsJRUBk++WgLePVpgYNTqEK2vPHuWqMVh10SduBBxS8wV7DY3OZ9Q
5ke+Sc0BrYhLlZPKEwUCwaKkLOxEVb07TEQBwyoHZVRjNwb/kYsS2nx21RlU+EnB/jWEexTWKJQR
GVT5D3DFipOFzKAWoQgSAf6Uz/ShQ19pP70D1gB1ekI61WtUmqf0X948753y5jIuzyvALONbv/Zk
qsgnvCLn90Yf8cIQLeZOM9VU/UVpPzrbyHntq73qGekFcSIJDkmMo85jQ9OpbDWYDFM7xERU9CL3
jRjqGBYtrUk3PtJ+w0evR0KNL/qVCIjSPqeiz5Vk3RG1EVpEy9p4gPfkROXIc606tDF5xXF4g3FD
+IWsJiVmfbQBdSiz0/gkHqxiU5l9jbAuJBqfIdo6EsuRr9fsthpPI0GKkkMDtBXAKbQsfRNaPsPq
yd5B8uV3GX+iGGjmtc6Pt+G4sqH6RWl/DQhCznBi+IcMvU5EXgIhLrLWDWKNYO1UndrfkEG+UNmh
JYpLR+lot5fs2L7cuZU77bt/nNJBW//0722PkZhpubMrbZK21yAfqPrRy0bd5XJzs0vQqnjXkp+8
gusrKN2c462L9sul0TIvAO5oHKa9192/H92U7Gs9OFJ2uftZ3GV+/YX5nWdv1+p+pZldrpuvo1WL
7PZdgrsXPMdPmjhn4jn72gM5dFvuaVJa0vu6imBMvcwqCAuBIUB1GZXWa8k8xNb7ah3xMm9r3bSQ
FkKN8wFnBrP/MWsHUW8qyNXR+VYGFQoo4JPdnezWW+e6flvXmrWjzRzRV6qmg3qpG2FWaaC/Taoh
4IVbocAGnuIkvWyxn5xnf6Vhum1Pa9PkqzqqDNOg1a8MMzjx03Rx9Fr9iPrzsP5T/+Frjav1YH4v
EgH8iUzkSCrL9vDoXX/3VHOJa/duKzJPzBMi+SPcP1u1RIJs5VWLkOa7Njn9tSfHKeg3ykd/FZSf
sk3aZzgpIdp7Y/wdxm0MxPTQiQgHyxQD6KhFDZbS2bC6ocB8na7hUlEQRWohsepE6HQITV7B+zGo
XTpPo7t/e3HDjy7uA3SIDpwjGj9W42Ddqs6RZBJhJAZRZGbrJ6q6yd49PJ0m2SJCVyRsd6ozdA5Z
Rpj9lIFv1+a5ZT1RN6jY7dStko+Wg8YeqUcUFe1nTAGgNK49hqe3X05n2duPo7CVdY/nXv0w2J1H
lXPvWLXq9a6Rhg2kQcG5dqFxXtRw5KfObt29Ndx1OrzeHSTyalebDu/DBgrKVwJx8e+BntSX4Uel
sEyEcQnq3Xps7pyjT+e3U/Ivbuo2uwn532X8RAD4wri2W6fRo8LDBj70CTLstn/32tNjeIGRcA9b
ox1bCl14kiZjdEdj5oSBeGBS2kEyuM3SXoqEskaVX3iN3uHi1LrU9rqk3bRSqoJ9oggBgkK0J8JO
7BzcdBF71dEHISFgB0LLfcCwASdmCvJ+sma8AU3AmBHao+Zl4ou7e+mUfQ2tKatFP57WvwEKUJzq
xF5zQjMA2x/tm8lruOum4Lxx78ozt6GFP832pDao9kqB0T9sd73L4rNMF/VlbVnqQDSYfoZxSIrv
PHo3+B07opvMJcYZnshPGhLmtgavSaXzXNRPKGKalfEFSvHP6St5m3WguaP5epsGaABOoIK2tlkG
/WEvj94gfBfbYFrrI0LsG52t57BMOghpjmL83r4wUwWW9M1FmJuE9OB/qPff/NoeKTKboefhu2lV
7to0F/ymmw5Pw9KS6mi0edpxbDcht6Q/0c8Ock3LOo6f42oPczh9b5JhunkOrotodHj2jhUL7mIy
wJvl0r+IjzXXFHrZ7a/vaG70PsvPbzZpT+7TVv8Vm63Oa1NCt4C5F1bJrw+yTbvbcGtdxl4yC+M4
SmyU5OBw+Ekv2iACewigWP1XE8vRDn+9vEImQYjufmMz1vlt+7BVHsVt7GfvcO5/KpNHPNo9naSG
DN0oboZn4nWa5UvBgeqL/+7sB0DzjELFGKI1sLbAg1TGVyFfoweLqUfSy+HrU43jVEQCUoxKRm2Q
K4qBpzNUT5RuzVHM+69EDki8v8nfKPcGRMkKziUxUgxoSTti3Os9Nfp5x6A5lc6PVrplNnmAgCvC
AzHysjtyA0bhQptmPqT18q7WZ3ZyT66EAw5u4jG1hTnebDkmHQYSIdELd7BeysCyAo6RFwYMhuSn
ODQ2T275bmaLw8NsLJq/DcDhyHqTPx7MEiWLBVYS2HmOdF2T1U4546fxi+mqhWSo68SS+nBi35t+
q+pW63a1ZQNiUIzEXFMveDt3BqlQOQTOgXZDYxGZPA0Gf00Uj6BIQImZfTCzP/HFSgx0RK07pHIY
sAfziubry6qWrCN15R/C9W4bVP9hE4BhTZm/U/5tbqPIfLW9e82qNDoxmfPPNbOMipPBS6cThv7X
xWPQAvatWO261VqxXzNEIaomHEZYlo3NbUNd7ASYBsL9MitkI1AiwNRK5gnDu6igL804s7cPDes2
OCOncjMfgz0Qdc0sTWI0paErXuz6OcRRsWrJNt9+bXnZ7vxr79ipGOaRQH1FKEM1/oPOxObNTDyU
I+oIWFwG+68yCcfssjObmxLRMvU/w2xty4tXZhpYtNdP6zeepu/cwWbmi6yIEX9wxxPiNnvdtrmn
TyCBxeFsXkcfQ/fsoks3scPPEvbAudFlFDutsvVYW3i67zbvTB0mH16awt+ZgLdT9btQ4tuuR7HU
+Ix5e3FbZSn6jPu3mZbNNHV4ErvRLagdrTvvjORChBi19SJxoJRKnzJPr2Ku6boDnQPWpZWJiJYV
KKESIIvsZV1Qq61ZNZ75uMXj435erfvNvgGDosFKRatfxkksyrcOtqzdq4/2s2x4C5P+1S9RDILv
sTgOPtPjEhVLGI/zWuc6+GCMwlN33zWGBy+dlSrkSgcUWbJeMoDb98WYzf5pdppVURwueaduadbi
btm10ZOc76c03s8AwZz7092Pntv2KukfugkEaqJM8Lyv6wBCF5hS5z1cf53WVARv4T5Ex7lsVWi9
nZKD7VqsCEYRnyKrxB6iRorENcSsKevyHJYGLZ62xBKJdecGOSWA9Or2sq4/EckuI2VnT5qBK9at
YmVl88PQBi/xj/6rt0ewvda9usHdpVslfGEcT0AHE6SAIVxCXJ4fvMS50SXkG9/lwXr6iG0jQ+Hc
BATDC5Oar/aLw+ICrc92EQYdZxtjfqc4wJWWzSkM6yHgfAgxBBIIjXCQa2blbmVUXl6PPeM2eC4e
7EaIG2aGDhWS7GGlWwHwmLJ+1z3Bqaj2Pxbx6vi7/5NMO4H3BTmO9BctYgi9rfmZKBLMAeyBMPDJ
UMOamDVGZLI3jz1CqxN6lysCMaKreFod8f2kbr0Anq9QQF7hfoTwO5v8bDVPbBnYhcnwtPpIEf8y
azIkkHdvbeiBZMOO7m+TOSn7tXlCBWdnXSFwoAJYgb3o7ll63ulgn5POY1aGPl4LmqkT15xmwyvX
R4Qz5+l150UNF/EbrrTqEc6En8w69s4pZpEd3u6cCfHj6ZmID6cc1PoPN6E7Hdo+VQqUu2iWZwKb
Z9hJEC9w0KVfFvLwuPhEZr3/Gb9/4Dp04PhtayyngKR5nVnsu2TwHKx9EMRuFepvgrPolibUaLtp
79SBhghcgmZOyWlcXTgp0XhNyvvi+b9t4uuIXdW7Ty/9zDd6iDAzKOXIINnSohI8F+sfYwmhrDGs
AqmzJLdRCivRK/0+F9CpXqyf1w+W+g4HAqXIzX0Pf7iMf0KKGGx9IqvWT29W7Nec2IkGx17sXQJE
Nu36lBiI3qhjl6JIl+lfw8uMMS5ATZ/BKYh77e7OP/vHUTQpdR8BHs2HhGbFsxixzizY9V7ubspw
+GnNvHRiqLVZvxmcJ2x/RIXo+GE0bbXfJhDIAqNz7yejDzzeFJtacgncq/3PAJpKWHIhn/evUPwH
x1kNumYVir14BEr4qh6+08cnOoY7u/5evV1w7LS7MFiDE87YgzvdPfVL3waX+3ceEhZO6iHIcD1k
J1CTo68W9uHdrdufJVfgJN65VyH6YGQy0PLFr4XCiCkLUQ4SfwHnRCntyW8m7uTZkXT3eYL+ZYb6
9yKB4ALYig77Pqz5zIrolvy4c4VMWurvad5LqX0yRgJeiXPiBVl4HyWjZz8dfthzG6ZPHIPWsN3/
BJGXhs/NemcbgNjfe1zd6OPDMR7WETdiQS3T2f73cADNfwaNYdSrwC8+tTGPa3cdNnkD9NHZOpU7
jo0pI/fhK7yhwWd4yCLa786uh+rkqLpCb3p0dYlXvw7ArYyuoZKsmLqN8aXReEAL5CDy190Gkof1
4D44BMkPDIB5JYTrGT7t2rS6MkYadxl3W07WaY1rULcbnhilFM1ZzpsDYiTv3qcDhZou+9roOK94
7dkZNZxtc1zHJuMeSuPXAqLoaM/D2P1o3hgJdv37RQtEk7bojE4XGqZ7xrK0qTs4i3FjCSWXHmtE
UiDMAlh8pi+4Ex08L/AEFLQnXd9VJGdRSa18ZX8p3naON4uwZA9zvakNW/11Hy//CErTcy9+WeS0
iJTyyNtcZgpYU3PPodFrT+tT1Gi79FwEtIFSg4G27pbHJDS94yh1DbdmVcNqR3p0jEcOXnSkZGME
aV3yRd/olzstt85CaPtsLGqKtUEaoELi70bH3ik4h+teq78fNGPzuYRBMiz3Tiuu7D07jSqLGiO0
+IRpcj2qPP65A2WyK4p6C1InrmVG2yp1BpTEELDoRL3rgqYqevSBXM4Qk1o/6HkgDw94P4QsDPmC
TnE4CdBfGV5AvEZ0OMu2/G5I9/PGaE9Rojxv0TVEa8plpEfOYl2pfskpabadvHgvnRE/XLc466/m
qDlqDUpQOY3Jnu6uOutz7da9D3SPF5rdx4DgsrPHaNLYOmD908dwYtBSCbkvokkG3nU0rd1ABrn5
DXLgVGiPM0YteiugBrtn2t2oaroNJ8Ux8ghbo9OcsXuQ0uuDuLvrvnMuinpuD1R0qNuDq9E6AMiI
dY4RviIhBERlAPWs0S3Ru0o5rGHXnQ/EFgP6R4u/ae+z6henBZ+DlIl+VGIM6iirC30FwFwAWlHL
1pCRpyR4b38QuoixTtt7ZjWcIwPMjtind+cGYlfpYI5gurVGqcOM+F7mlzr1SWmSzulfYXrNJ3gP
z9sTTNdk2ujdGHJBle9g336JlSi01fo0GDjtPnFU+nudsAGZVdyOrdvDxoTHy+Oyuom/kgmVxch8
rPir1uGizhTcFvG2PGyEd788Of+9B61peXhnXIJX6yteao7ajJ1gZMVEcRPZ2Wd7bDGjDUE2s0o/
J2yCThtO9G1DRwyh4nt0RCaVJAX5cQwPxd5BRkkhsU6wTuLutcRZ+1UqighiYW/t+9uGMH/rpLRE
AQzE9v0Bb5RkgWiq3kROZ9pCxQj3BFSK4fXifmZHAGiEEdzR5e1snahT0XX/YMoUKnw56IE74yTV
GFYBcOpWuO1LyDOEO1er3juj3Ty9IqTJ01olk/P/iDqvLcWVZgk/EWsBwt7Kg3DCww0LNd579/Tn
i9Ls84+6e9pgpFJVVmZkZCRc+FfnPZ/F5Z51C60xMaMyj3uSR7SbpwUPzjF5dEIwTsOyr+MHprZ7
mFedN1sTuzMe2c595bwtDjnuapaSlFru5xZZgsRFD/tK5NWjbZkyfBHr49HeWTho1+ZjdCHVPCqO
SISVR6Q92zyhHAFQTJ/TfZdWtL23aRYMGTVYj8qTb7xukTKC38x7/UakWlnnvE9+8h0zgjnKA861
J6UWFT9Tp82oe6YkzTu1Nq1S+1fPwZfGxcZ33oJSwWiZygFrvTs89Vd/0BHg1q7UrKDUnjVe9UvE
fGvk/a+/bVI+0Xo31/RTmvmv6BwUowtcpm3tSqP27eDEhEAqgX42tEajvCBS9z9oQjXiGKfQu7vZ
xovijw0Zd68YXP8euAyZ4F5wv+uwNPmwWCv2EzYGsh5wr5Ttw2a8CO8wAcXg29i0Cgvsxn25X482
1Sku2R3Ii9TGH8zQ6XaFJwZgHl2n5+l3elkULeeDKDghNjWaT/vLiiy2MpT1QR+gXwX89SqljgEo
6evmllBKgdoGHkJ3S5K0tZssv/V3+wNryMgBvRaDDUE2oF/7MThg1PcJ7riPp2797TrPmJFZnb9S
LfzVnoNP8okqrADmDP4kkdLoSHunbZBF8xclhjL7fK61mT/H385+IMY5d4Mdh1l4XFbYKu+TR7SO
yYp26K1DSMDU9Ta1tkRGuqp57SdoX0QRJQOxsADo89QCkKyjsjztRDhNxNHLhXTQ6g+rLqm6Rcyj
VIYg8TWUFERRoP4ARcSFgAe6tSeJamP65FnItIgKLyWMPrlE89ipdGlVHA46BI8Ssmcf2qhSCGfb
bQ4p3qHYQVqlKH1KXBAmCrodzH9fiUbqlPmXlh3Hsd5dkhlcjgiauiKYzyRQJegQLyhOH3I1Z1SA
KENWrYEksY6IgcRxb0CCCj1VVciveKTRGeGZoiYrQ2n0gaisR0IFKTZeBVEJ5VpF+dRJsXXxVe8J
DsChZqoSEEJlgJPgw/Bhpatadbri+vCHWrvJC02bvArJMj3rw/lED1fiw0feilHDTUdbBHZpO6HV
5xgiDs0hSALztmSbKNSm9KNv6NfkQqERaVCqumoyxwkPrA2RMr5yYxlYgTwIideWnAXPnzYhaYqS
gQYqPCRGuNYotSdeY6I69CWl5wJmSLqZ1hK00SElxx8g5rq8rhJo6RAnoGmkFtQM1xSL885pxpoy
8TrvboZcf1eGVmSy9EjHqttd/nWX5qYmy04nrR/ro8zQUUU5uo7IIJGYNZrIz6bqvT+0KlQSk7r9
FixrdO4KdKZjqBv0QZSsfWPe4y72JrAeESQm36eE4pL06qTVq/fwh+Ks3aoGujxxtenIV//aqOEH
HRGskeCxgsbWGXXgF1P+qjrzPDaN1OJ/zMyZKeTQZBTjxIqUoEuPIpwr9QyX7I1EuCQGISZjyk8S
wYjZyLwWk76fqgIkupnTpDlVc3T1QIM7KzYQAUF3qrTNCRkEiRniABDqQMttLsJenXzozO5J/ndh
1tneDutC1EiThouSl/H/TXUmO9Ni49Abk1UqQG/MrNAxNV1PqBCCzEkDp4EEHyQoHCMkuiAVzyN1
y0Szg+yhXHbO5lZDCAvK3HD+qIMXZxalqqV9zlc0OD6SdDZycfzIWtf04pEyHrIDlCjx+hGzjh7u
kVYktxh9Dcr2ETvSWlj+u61KPXfo3n11gRmYf5oBFMdCXhBltytJkuDvQy7+6QLX8SsgIJQX9CJ6
qKaa2BFcg1L6kJKcDkzSrzvT1FYimkQ3I/A2BxhlHf4+f/k5jZHRsgxETRVnF3EAnVfgQe5X10xN
nvl8jshLr8eQcTnDVAcSJ4a6yktIb8JAmsJWq+oVah8Qh9otwnXlk7QKoDosW9GkTDEhwZCoTSKe
qnH5GWW96wCer0ekBI0f9wRaTU4q6pReKlN8qWCFL0QaUGr2dak53iCgGzZqlANME21O6ndK4kqJ
RyrGG6dMWaZaUOGRtERhgkdKyJiSS0VrSwluyZ17JSYaDYl0g6FNJhAXMWJgVhAkUEUxllG3lRWK
IEq3iwnjAbBFcZOAa0Sm4GX0ytxjTWvUlhJoU5gtVH6wZNM+0wlTqknEjx8fvaV+DYFMkV0A65jx
NL1tSpHUFBEkejcR9lRWoldNkoQCtP4yQM2B9UoDQxtLxWqXaZi83daoMWIZSxVEha38+uZlphLe
GFn1XB36Ac9qjLx5vdFChmOJGAy3HTJyi5ta7w1ohDdjOtAl061Dq5h/XTDqnFfy1cS15XiTj/fx
KPKYZ13mDPAbXI+PU20SUnt2nu7stVf9VZ9RcFtwf90Czv3d19eCix5cyT2Mct1tcAtv0Q/Hr1Za
lBY5ohdmB8pgkUhxcOe8ahefm3kS4LJKfPEYnLZwLcTm3bQBFK+otG6oBfuNtlNYyohwH5gGMKh8
ok8mRh5QANFg1VUzR4g8ciPpH+ZCJBxgVCkfhcQnaPk5PjODPrQrgzKQGdEyj4mDVMFSkgcyaDiO
VLVm6QOWloQqdb+NILnBuxL3StIFSuhb5OJFfLqSlUbpE79tG9IatT8bnkni9AnzwM8mp0lKBRC5
DkIut1PtoVJtfrj/8CHBxyETNdnf4wrFe2H+aN/DFd/GkeaItJhqqKJ08ZlLUFk6b6KeDtb6MtoH
hYk6zbHsJoWJftJXrbtHJNVJnL3baDvYDiCBdNXlpID94ttSBx9pO7iNXiG/2hMbkuOq4Flt/P1A
NTXIVvNTyfCoeSEPnLM0wYsX/OrPag+aeNT2A34qUwBuqOQX1rVwlSXYIKHmiQfg4JpFX5FIcBDM
qKng2d0CxZij/ZLAgffBAiB5yXeaAP/tOpVO6c2rEW+HpQ6ybaNqdyMfMIOiVKZFAMEptfQ+nHSH
k8NH3PG7/aBKlEIsVMHioGyIcucHw1jrI0+DcO+oUcCxZ5PcDKtNVolMnfpHadfk35IxIgcSPpL9
gEEKj6YKQJL+ejGpTEssBRvQxYlYmhb2TNcZ9dPAkIaqf1wel6DXYtp8kEQ2GwKunEpHRKhPvcIz
Hg5/8czO5C2XsHzkwh2dGiI4SLnYvOEG5F094RlcrlKDoFOb8bWbERNb3iMlOGb7gV19Ruf8zD6A
74nAET9RLqE3Sx01Zg/VEqZTBGfB/xSHY5nOU7mqYq4c0Q7VbnXyMVMibEucm6iG/+AEEbyzvFI/
RnJkx1YbDw6n5eJJwA/vya61pwnfytWq9ftYasJFxBl5jiCBBF22M8QxXhD1Qoj2fcTf5TtgZMWi
1Ta58yFU9afQ+fRhPDRjcZN2bUbd8331KmztI93gelv30tz69JRAismVIBP44sXZt9MMXHa0bZ+a
34d9Eo689qU/vltWUR5ODyXm7uGbfGLGXSlP+LUBaoOLo08de3gPW3/L0/QEPfBNKfTOKffXD5OL
3JFaT50LFS0rqPiocwdLePVyKxRRizN+AHXKhPrMB2sq+kC7yGR7Z28xQ4lINPcDtQxvR415TmOA
ZhqAUPOHcPoxeux4H7XWyIPLXukeq0/+SICR8XOd7SgDFFNGX73Ip+qdlb+Us2P1M36xX/JK3n70
JeZfVEw6c0M688IDZ/NPh0IrU2ut+OXhNpEiRktMr1wl68nOLh9LPhJH7+H07r2dPUCiBCcg58Gq
yyPQ1HPkca7i8csPyVjaBBp4NWVctua4OSR643cr8g+mcFKWq61KbRxj7XHi6+vAjTM9oHGXqamy
h0rx0tmDvVHCXvIDSyTHoXIyvHop5GXFXpf0KClNR7VZ9GIFf952JWmsSi0ddPKh8opaAv4XNR9u
hE/zsBPiF1Uwradn/Ym1iQ9fT88FELUMY2g/lzKZ+uhs5x//gqTkpWGALmAYFBraSExSLAbR4MNV
q5GQ1YYt8/KvnnLPWboGKYMsqXxVw6sv1VApa82ekxOvBq1BLyad6Gpc8T5xwnsb21lJym9jz1u9
3sVhRDXuq4UUzWO4NFw1Ad8iXvXw9hstr/62VcSKJpy8yzhcDQlb+YUUwOVUTol8iFhDiZqipzyV
G54k/JdM+yfa56AqRiSp0BJalAZNNQ+arVb7W4eKQi/oG9MtG9z8AzPy18v4B/wBGlMBNHXp2zBi
co4q6ABQjxrmJvp6TNivdsEuoIiPeUQmPc3RyyfnljIeOt5OdHNjZo2E7jRd+UqercIDKprYzslq
zciK/o5zSua8o3tz1qhf5RyoaN7XvdjX2qn7mq8nBR9q06JCyUFt7VhMSvqb0bZKX2d2pq7f6Hes
H441L5Iekn7Mh1lZCaryBnP1cCGfY98c50DKgj/S81VPO/t6InOdd57xHbamJx856/NlPs+7g0dQ
53l2xZfCLFkalobe/RM8nBNxxSPAg+UY6Mt8nvOy7qRaz7qDf25TNRDPdVKfDwaHuk5HD0/9KVxc
/nTjxXQmiGQzQ5BqG5DD0YMoTTO8AcNmYIVtdAklPLHJAEibk5LaLC/1Gn7dCR7d3uX5LFfWMet5
pTWNqbw4+fDCs/+LARaqdR4PEX0hED80QB9IKcnjSI9dXxIL6EqqgcrQQvE5XoVxXHUXQ2YoTxEX
eDwUm0LtJDX34YfKFF29YdhDw0yeoii455o4uCvAB+wNYCZeEBnKepmme3orZjBanxCMxnGvhy+a
c7i6tyvdMr59upMWF8LiQL6yCYbwcflgzqPuB9DByun10PJs0ehyqNdXMyMa2iArYYLz6dTyVS8E
D8z7NfKUlRlSKzJsacya8iPRE1DlGagS+xFFwkDs2vxSpQeFD4+elAxE/RaPJGWuSz/nQku2F2VV
hbgQF8HEj8NMT1+xJOMi6cYtvdWoPL+FhXs3Qw/G0nG1H2ZP0RroHN/i3LkAlu3yjeLaK9H3OONX
193zKTqudnka5oKLF7qzTxtKwPngDi0kLMQfwBltvyAaQU4hQaj0Xb5VofVX2WVz6mQaanJQrJni
8aaskBg12tHe9pp1mOkwBZKvpP9vDsOK2PWZPabiDD8dyDjcwU1N6zRGsj9eIEnL9udGC3qLLmLW
BF0Wwnixw7CxYWQQCeH/RVx243i14Ocet0NkmYuDiuLOieKVk9VbKfDegUnUiTF67LTxjy2F4vE6
99YJtRYGg/pgwEz/eXMt9fnOBqXaYzV7R5cYBTPamuT9nvRqxyhgxyHKML2FlLAte0FmE7OywPAW
a/dwoSD3gFVlCa9OgSb84knIG8shWPuLKhXAbP80EroDkpA2YrDoK0TTIZ4RZ6hLXhkOkldqvcm/
L2aw5WT72LhQ/15UXV6KqVoXyIKmfQjb++BQw885aSoOQi6Y89+7xMwfjEvr5NW5nJZgtxX6fg6h
eK8H+GZOHlVPJDtYjdobtUDYFbUzR8MFDKQnC2rBKhPw+NUmycRmNdK4S+jFYhhppgOkaWP6txgz
fibKRFdg+dGGbbOV8V+TCukVygwaJHZJZUcimEVWbROg0IOV5vUolIa9wsc5gRjYLXZwMmolAIwa
4Oc9KnB6yA7do2dUJcvMV8TOEBvZDQ4UAq+hP2XwrpYMdngZqP+SLM6GTPbNubZvOFYytahhI0TI
OAx6dRauWFpHiIeF6FR/NSWWPaADIXYPTsI0b18wbLK30O+YK/AbfFlb2UOMRMn+G3UARihUDCZ1
eP3IGfCoCzZZprFBZLtiDFf1noy0qrvjVQNdo1Z9jtfSwxRZdswgZpHqXoHrLhbG98H5YypmavJj
ZDUllSkSF4kc2f+jq41DF6LT4aQoLM+az2vn0coC1avcAltN7g1UkfqCVgOABXnLJxLKHZSnsNj1
uvQTTnhTAzajFv5AC8cKXfgV6UvtHuGqh5ldLRoNJkyPk6N5Ap1NmtEi5KmN0aTRwh1bsTiFOA4F
IIzHMXOtxb9er4i2l9xQfDL1VgCs2Hq41TgI0yk9XqapQmm336fAlLhTCN34KVVTWEMewxIB/tJa
ZSGjSyFFnambtQc3x+xrvIl+zzLkWWOIdauYOYkHQhMR0exQJ5Y/AlxC4DBNVDUI9IstCCFJcn9X
w/HTw0BvW3K4Hi5G2rgsQChgODiMfYN4SLofRpWf8EpULwK64q4KnU7hmkdN/1eBYUBVhLjpQABg
zMo0riW3no7DVOXq3IQpCmcx4EwB50/PUeyRdorQO6SOqR6st0g4G8IU1QUbwWDQnSky0DhRZNtZ
gPJrsnEmvLjZqdSSbm41vBmPXfpI6oC0P7PICljlXKfi5bsVXHYZpmdYIGxtHVBXohsNnWvYmglp
WB4Q77xBj8oVYJkPwPREtfYjnD85I2gGsg407v8c9Hp9/vGqAY/GK+f+zE3Jy4Qqlk5355rpYTzN
dBJvbKCfHuAdFjyuM+3qVMdoGRgNW+npccP3CJ/K+GjLZ9PHuqx0izUwpDkAL4dEL7rXTTAMQsd2
Rn9UDGRMlnH4pdkrEJa7z0f/7hDOgXX1RRGd4h4wXbn5UzZxiTvh+Q+HixybjaybprImA3OZVyj7
zAo5+3p/WKuGfmyeQrsuO1cblhBuYBecXAiDDg7GWKDuYK4F00Opd8uAYsvhqxouaaErbSnOn31K
3FKEgVV1Nl6wxvWUlbxz7Iop0UcptfFXA7Pgg6oekPUTFf1XF+IcJftau+REuSc6JviG8j9vHDhc
EMNtShwx+UgOmc2LW+ad/bP/CB7Brp6PHuA/EYzBNp4dfGgdW/ijhYp9LIRvADwKIaAvkgq1tcGu
9v7OO3DsvEKYWxbCQnh0SX0zWzhlXkKRsIg+Z5f34beI4Tm35t49tmVy8aaZPlWc4xmnaeESc6IQ
sfGz27emzBufzRM6Blv8A7iro7X7xBAHePMQeN4hLbcC+rbAz5YO2IxpXHHU+e3SIOaV6Hb+iyyK
IrBKIFxLqSYQUZAIMf0Kk7WgJ3SLR/JvjYDCfwpPW1a4BCnV1uGKXAAyRZTxq9kJghVU0eqA7Wjg
FGEZbK8vOtAqjlPxiKrjqCsRV4RDtUBp2RBmg9ogcF/qXajdpupOlXdqhLtrZEKoJ4rb30yotJn7
j8o0RF1Q6Fbpa45aekgjfUl2Zofvufw9lft8XF2hitER4WO2wisnZM/QuTOvyLFOT2i118EDrgwe
/rd7htMu8XoZHZUISvd3QyGUOiP0YZvQKbzchknNrKYqMM5yoNQFEw1AIPuvF+2+DClM4VcGEjwd
gqNMQ0ellW7Aani1485/mjvv0dzFNz4fzXyYzrRb8Gju23l2rXY+usvzykanwWFQwp8YZSbvEfqW
wbq39bNRNtrBm4VBhh7hMzo0M7UtrGZx9cFUeESVBfaECKKefz/0RlRapOtBvAy1LZlHZR3kFSvm
nsVqdZKgqiC4fW8AedX2qwSJusGuAG2NhKB4vYayLrIXaUW5Og0qMH0RW2g05ZUCXTirtRuPBQ7R
EQeTgnWeAtenBuJUG3/pUpPuOTS+UWk8hfFzilc1D7HyZIGExmXIpUg3aO8odaJshMryxW7RpE1M
FkBy69h5bUHpeaXF7ZIukPjCP6lcWhkILlMAoZhAu0dqqHYw4TLhDYQmi/eAQ7xYXNxMCMELDYMv
Ex49XJINgoGF7Rvtar0sh2AwEqWopKhsnC+oNZLEkTxJB2Q/+Ds6exJzhU7Z2wbbQLQgqXes6/SA
NJXG5URyB3SsQLblTkmfhM4KMHE0tw+ddKGoJkNJPMHjElxRqZqKd1W2v40UGuku/vuU8JGUCAHx
qM/jNRH8iM+DM5UfViStWKrVeESOEmCVVmfrp4agBKRCAb42/Kz7mEINgp12DXQegusqD89vxw6p
qGKGyVlD+tcW+CV+RoW9ygZ6Y2GVENgRTCc+/SkgbDES3mNVzSpnCF2JvUZ3J4uejv6HNoZ4gLQo
UvAE1yKt5JcuQfngAMLlLKd6cF4TbjJ+EXcefZsjQ4HXgeI0YtdSO0gqdU1IGQPTpgH2ACVpbEm4
JupRlcKu6lLGREwxzoRnczNVtJzeyDQnJ/CrPZ5GSvzh38MQGJpZytao3C5seG6uSb3+ccdRaqk0
+IZSTlJwspJlYb8CoLnZPF5YNiAvCact3LQcyhc6XS1GpRQ0HOmCUGANFOZnetuWxF5lhrTY0l7c
fXK1mmt6Ldq+sIg3bVrJJsrxqmMH08IsaoXBXIxZuN+hqvNKqzzF0kbsDSa1crgyB2wDx/nPz6G9
pGPdOjVK8R37Jy8phQNKHqRUQowPcD1bCK6Pfxis/SfVYs9wRlilQ9KSBugEF1LTU9Q/8A7VERB1
X2521pEIwAfFFxkbXEyDGygOYhrB6tsoyFQICaDG96AexHzy0+ShaBAoCMdOS48CQ5IY18TUsNzJ
/GnG/OfLjIGouxTumQwjGTyYjMiYkFQ0S1S65MLaBfJrdZKS4OAeAcmL0KF7jqNNEhDv2/IxS8bl
4b4j5I8rDGxBjLqI8fMFIpnQGBqGolUFek85Rfglcqk0C2WGqmwfkuJIpzfOqW5lzm6PQSNxm5hT
uEx6uK6RdYwUaQlxLD2BGamMeJJw8mF/GEYyYbTbM78HKKySeQJalbJIOnvoS8O7pTl8zSstKM2u
//2GSkgHleY0u18hP05bKA4GmzEntrEcEK951sWNxTWa3Bv6xnJIJb/b4HoW4R8RPwCSwl0hKXp7
RFh8na+AGi5mSBCichyNhrky1lk/9dLzdQFUpmWOnEYVCB2cEBQIr49o+InWnxa3GucI9qSIvopg
BBUlWAepkOhiLp2MeQUtFwUHMGfllkqIJp0sULvwOyVlS5RBEKI9QkJq2+jazRGWCBqStnk5ZL1L
ECShb5herTnW7CIqufNsy9fY4QiT7CVjQoYEiodyHvo11S9t9jhvRi2cuhGoiXIB1teh9lxl67Om
EgTwz/UYTgrsJeIb5IHZYvX/6WzzoVWCoFn4plOrRmPPLIrjLGSULYHk1gfvUZhhjKzQH8HzKqSK
ViAWuL3yD7kZeMo97XA6L028t8M4Cr8moHe+pEuEHcHM55lPMKED3qLqQ+Uv6neau7Th5IB0zne9
FUHzaMvjkGGweMUoBqhSvuVJ99j0NRVepxkXfc2GaeIAa++naMLTwDK0uSGmIwoR5SCdZZppejU6
NgwXvLSZ9yQNNJORajTjrbXKjFF6Pk2BKc+VJGCNWpRaUqlxU6yiOESBb5NYhkhYBqso7QbFnFpY
P5+svBaW5sKUmEeNpXDiDmrag9ZPcDVehPJ7VBo5MF3UNYt7DdvHJOpM1k+UMz5kHMQzS7D/2gHS
Q51Vg2D0c0aB6d7Ao/pt8wrtqehomonEZ8wu3B6duwy4eJDyoYwz9N/S0DYoh1UgZWrSJGQhcaW7
WcESi5PPXuVMfkjOkNakq2n6memmmuXSKleLGDwj5K7Rz8AhF7OHnaCprzneQUtWDhH6FOb9dVKy
l7p4OS2GBCf9J05ROcN/o4fdZWFqpl+pXqAPTJwOuPh3ursLQDhNqgyTt3eyGwPNLAFggjlMKKqL
qjI8cufSBGsb5Bbah7nZ2hj11rLRusB0mzOXSssvdQmGYqI9T+laEqnCQbiL6ROUyjTdHjHtXDv0
gj4CWhhMXWJbe61GEgQF/Vy3OL6y56k1lRpUCcvWdQmWU8j88wHpdIVUp8nT0fVBVmW1y3sWFe8O
byT1gIU6a/B0tvwve41dVu166geXiNcowhXM/EFAcNYsoGVJTq5NFNG8k4BSVASCz7YRL1aCFxX0
fkHB0y45WNNI8MLGE1oIZE7zQAgbAMIs5pC1TZWGv4q3fg8eI+MPvPkGf1qt5MBqfyJaNJkROWhm
o+Iu6WYdnI1ppqvkqqyN7ItCI3KbNWOlPHXpooC4q/mr+/dV5yIC/iHvsNBdTqN0NaJJMTaBFbxY
b93eEohSAy/LI4tjbAZ/vAQkRrBciq7JktSFN2EIKk7GB8nDaO2AuwGkQcyYMQl3TqNJ/aOb8TfB
JsCo8CBKLr3FJlhoiDAJ5MQS5Sm1GIlVmRI5G302bfuyHvxMv8rRTYwsUQS64CsQPEWFTOcg3UXE
IfjDeYfLwLQTHQsXm4lIxzV1ZoapBzYpjKB1g09DR0zeSR7Df7Qtzb1PpK9sHdrqmA5YFhxuvZF8
Cr0W09acnuwRVkyo1xTGKSomo+BkTyYjusfoAXqWHqwud/Ln0nNBZJb309/UdFq2kXwgWGDK5Oyi
gwMzgucjGRCx6pEA3NFeHhrEkhrdMwwDtI6gCkj0ryuBWD0Ph0dKz+J5EBdw0pw8Exj25st/Owyv
hlDrjxNi9WnRZQwJM18re78u8T36Jh/IaryFabOqU5Z8ssIyWiYgmGdBBaOsAm0tVQpkCN8UxME1
MdGRuTRdIF2mITYkWkMSf6ZfAnVCFI90vqw5SQCDNP3bQ/hf4CgVDeSFNWMpMO3t0MP7b89L972L
oQywPtwKeXSVGmsJM632wEg6St0UJdGm9hyRFSOh0Mws7qFmGqRELl/+udwa7SryczP9dFfVTszq
UqYE5M7ASHC0Ri3ImdINPbHAIAkEcA1Cq0ZGQ5l+g72AwbSUmBCUpWSqhffyNS1P6CXPbpB+glc0
5LJtcPWQZQRWpehELDmqHvDukVPBLmuYZM0lfqJBk0tJU3JQlDTcsyJtZMZSemrVmqEHOBVRFGvx
1VtPz4Ndhbsqko1oPPrz/7OIigxVBJ2ok+lCYRGtqyk/+UFMKzqjYhvmv+aqZqqZ89q4fmZzKZkt
R5G1KknU0GUGR+o41yac6ivrysqRiH7SJZMctWrQ2K/nSAPSCo8GdvyEDAk5/bdhBrwIKORJvU1W
2gQMxtEQvqW+4UjEAxQKKtyQAFf0qroWNZekfgrbrjwlYtJ4u/gYQOjjaGX8InlYviIafQKTcKfN
Rgaqu/e/eGBYRnwb2S99yk9SsmlGzCJ/iS3QoQ0E26HVv1LepptW4tKQyyR8vyIBxipkwWlZKMyH
VcQBRYmGwa9I3ZHTFa3WbNrFU/5UhYUCp98TIxMpOmonRZXb1l9R1VPJTYFlpBBGy9LMCiLdvHfp
FFHU1HKRM5oeQK1OvntxP20qfxhIxWKHDvHYSkSLN5CfPArpNcp3/tafHLnaMcpOFcGfqdES9ibs
IwUHfwB+irk0TeXGsGRHtIinplLzEllOzMBugylMJTvXsJmeA01DmH/GUfmEs9p2+TLDoKH4zyKI
IlsiZfxGeuqJOKrkK5UZEltWn1KrvtbU0k4HGKD/ci4MRtm5Gcbk09/BCVMV1az9kxrV34GwJX3s
aPSHKFYN8AUVUcaQKuQaNV1LKv84PpBYpSh6R3VPWm7oiTLUuRwA6C/qJ9r5Unwd1/RKaIX0Z5MS
O7qVZI429Q2I68OT+2Bd1dvpjn2l6IjbveEWUtoKwfLuVoMNBWwfalE+QSkshSfvDQr94frQssLL
TA9WXy1PKXWp9r/G1WeEAn9GLlCdqu7NMxFI3UqkjZ2eLEU1CMt92BPekCNhaqmPFZ1Owmuszh5l
CTRdUbp/N58fWjSeqbyssvJw664OmsOp1PqXaXI2AbwQHeVKxWB6ANbmSfGkKNALj6bog34JUhKw
9ED5VTl42R8On3BN29KesRHGdB5s8dOY8RsX3UTToVp7mcEnWBEya2qAVQX7lRYU7DLVn7+5DHE0
jUheOSpGBaqJ1YKKkn6ygitKey8vFfhSmkQ9dWl+m7wWW7azRRa13NVmsZnIpVYr6Hvr3L31L/2b
ysqRj+ErBatPhHdJwBPzo3xEqhoPAf1himhXB9ieIIok/1D8Zw+b2ceSvQZv3DqI4J/Mx4VMzszm
T4VVfsWzXhvvs3FRLZplm+t97U1dJIgxGybj0D1TVai6Qn7Qb80HYAvEpAfBH5jEwUYUx2oXqMUr
UcYIV7A/YxvTvnBDXwU1gg3NIPP2iVQEsgvQE9IDLBzfkEhTOJoOAZKP+6RcGn4p5Wf1lOwZWibj
1/gx3g7X89+4+HfbuPv55+nsUYS9Oi/zzRVCXsVJv74sJ0vcVbV/5mO2CzM5O49Izteu5uzX3+vv
uHr97e18/Czaa7RTVLyc445/bQs//alvKEKfLe9QVqn9oqsLFeiTHMc5uSaVVrFTxWmdUTD6jjI1
pDiiTT1Nnyj7cSMnq2PtlPy8W/Bnhk+TM5Qgas8C5WuLw7ytTMotVp6kjJvvWx7VwRwiAlKRS1yZ
cQVNnQaznSw2JIGTU63dE225BKFyDb62GtjLhQUaJ0OTcSEi8Dtli0mG4gbEugHaCSAGiLd1cAgB
4PSScALYGEKHUtiueGCqcOZoKw+wRkCHgP+ftZDNoPYabV5x9ZSf0/anqEuogiBn5L5bAk80X/9x
z8f4XILM9Mq6qwm+mBzgrKMOe2/kU1NQic1sGkXnEORommyc9sUnrhWqpqgRVM9li6NOmdnxADVZ
1VuWB/0f1pJBq+RnK6JR4PHBiUpbm0ttVUDjOIqHem9hT3itOkDWsXt9FEBRgZQcmxoCadGntHzA
WWKgDdps2hYEZ8p7URArIAonhVgJcUEumPrPvk6yEhBi4V7pfVIXX0hwiViMDWyOWmhdqI+uVY9Q
7kH142kIl55bBUUvk7IQrsUJmehYaRrqVkBYToAv1MCysynIYyAF+qQKpdr2dHOoTKdsGEFqEAoF
2YkhCOMVC4bTXSwzQEoEA91cNQiCH8RySncDPUZAtlJL/9GJFPAdW/50imEFYiB6lqHdRyCQKjfR
EyklQE42jTvkOoEq4Ep1sfhB92+rVEHF7fxVKfwIJg08+l8A57kR1LrgEkeIx8QdpmZA7IOXR3d0
anBzwSw0XjUK7SpYUzOFFPwUAJwCBzlOE+8MlA4NfeaR7oJg9X4ikjAuCya94Izf4E63gOtFsb+m
aZkoMFf7R0GoFnrFcudAKIaEwBTsa9xTp1U3X17ozoWCTXbmD0Bc/GzDcWPuaTNW9rAYPLxC+8Mm
T8RjHOeHd+F4+jePjPloIh9T6rvg6DDHRkrZqkqBov4bSvFvimHEOhJP5Ec7iWz7paYSbfTaHQHw
0lwU1E4JgvQljMaEdHppnbONVZWyrd9Qyp8WybW8l9TpG0nwJ3GK+jHSLpFOYNrSLFfZJ4qhtJFw
WQ+WghVqcsg7VZGU5rkiE3ml6I4yHZ64XppdYOtaqEqg/yuLI9wktJriekLMmAJhMfdZusRvFKGk
L0lcAmpM4KUlLGjmGe8k7VocQcfOVexd71gvYXiZAo1v60ZC8O8CseDn7LCN/eLTyfydW7S6Ie1y
kFjfik3qSzTCFteoDHfjYz07eCKdhn4s5efLIm58b9fbx+vYWtv5zrdTnD7W9iaZ9aHWt/INNGS8
Eno7f0WCwC0s9gCd3vwwv3aKCUWqd2gS2BCaOlRsC+M7zK8qwa1RZNUeXQT6Vs8VPWs6+7v9+atM
0etaoGpABHRNfvd69uJoE4SI06ff1QAlFS/besc39it2STbb6viMQOHqOty32DnpYKONe1lOcrrQ
/Y+GOSECH9avs6atWCWo0D2NLQoPcfRO4I5XKOdeZmBnv8lYuGwEZVrs7p0TOXUg002Yp0yYnYWK
XzQTqMdoVgZnFIirY5o49TYLlE1oilNCsWzdyrXfTDW20e/Gyb7dQ3/XuU2Q7lw75eRYcioWCp+P
5B6/l3g7uGF3UHLYlB9G6TBBCYgEEO4qvI+K/caaJbkGWb49PeazNFt+9fL0noGOwN0cP/plrv/y
V+4jHfW2v1n7fkd+yM2hbEclD3sMGk24CLAGHQuVPcs+vZ0fylYZ+/KX/aJHcr/bNySdSwgvl//e
Q2u8nq+HFiUx1yHdrCwo7NfabjN4w4YmvPOpvy/CUDx214gdveItZvbpE+bGLG3qsasoCl+DAqUe
qA9AhnpQouF+qJLXc1RG8kpQFqIouGCvaaYK+4Eu4UkGXRlg5P4H5YsbjbAgXTc/7cqA9F3x61du
3NrvPD9/tBkE9bNaUyfFHVhknv4nqUBU59a8qYm298ssYU7rMWKFLq/13Oixd7KD67zaKzRpuYey
n7emLQWCuXt7e3duOOKjQnxolBG/q7ZRRJjZ7+4BHu84O9j8Cfe/TA4+ggaZsZj8mwb4PZOqi8x4
TJC4wtmpxLs+3XxaFFK3Tp0KHPIDenukMaEdWOzyw73Gs1ZtbILj18OJwkssR08klujKh/wBWi3L
e/xsoaz2xMOierhos2Txi3KLJw1k4DdDA2IXq/i7vWPtnPsOlpGTX86G/CGH1DhIClMBRvQgP0CI
7f4F2CgixtopoPECT81qPrjbY/QFUJ1AvvHu7fN1fFkee7qob2kOvY8vot3OEZeU3giWw7tf/tYt
2uFkVYC/5nxINGAFJjd0BvBAbwhC74/2hhuNi0vLgKfzXTGo+HD71X5uWU5hRS6eB89ZmTzjOadi
b1TwZF1I75edw8HnUUjiXDbes+JWSDoNWfg7zvLnbLDPYH1FjyJuFMMy8HiX5R6KXs1r89avwCm6
jG9g/8StkMnNa1A/Xph5+6NX3npvqHAWNs5GRW3NjguNhn7tL+d+pc/aD7mDKH/3X/3sjduDlmXP
6iGfGONWP2qbzhfZUeTUkQXCbBIeY8nYrIfP6auDSvn4AZuGFgQb+OtOCYZZWPIuUBcrSWEkzRvM
AyTaUW7nWtQmUY9BDTwRP7HEweWqkWcrYBpYtbf+D9HT8/BeP40RfbuMj1+qDj5V+77K9TJbrzS4
/X0mqAOVT+iO+eWdl0eQiWUNVwj1xrfzQqoiOf0V2/uE1LnlQGiZYBO2eCDty8k+TnOsgXOTEC84
9TPjM9PuKTc9v3HWePoEQxhcXHG4Md941+DGIOCNF04Pd6rjBmwWVzYZwMeLV8YDXxxha+xVe4Ve
5gvsm65jdGDJ2Lfkl3PyZ2dPxd/azSOYBaXZeb0cOhVe0Jl90ap2FhO5oGpxwbckH78oLn6w6Pun
8f7mrzc+KqiVKeMyWyFMP2XOPSr2d4qSKXqtHzhMONVHu7r4TT7lQA526RKUP/Utqd2wwg46w6JJ
SXSzPA2eyTHJ9DeDZ3iLj+1Zl/qdAg7TqtzLr/atJwvgaZ9u7pYAZuMQk5RpzLHRVCmxPa+uXetl
IzE6RNjh23xQ+Iamws5GLGI2YXMnIVNV9EWAk6coYf7FUyF6GO86CPn2aL1ckFoCIlA3qg926glb
Jd+SHEbngUXB4ANZLYR6Y8a1qHVsV2b+G/Y+jiSPZODIWW4di9AJOPDtXM7uZdfetdkjHoXBJtuw
Zn716JfvzWw5ylgNIkTOgvIJnOR5foBA0LQ82k0IR/3iwzuhHDN5lvxq0XuhHvFxj5eojKRtPshV
a5VDfZZr0q933YXP2M90dgN2idmca8uufn0U6ZdIlODzXKcfBqRENFkJrUrt8YlkwS5sJJQbPdiH
AlQi4zWCfJbNTcge7QulMbgEzGNJiTnw2tCXonSvtVm+IRrlJq/JppYbX1u39r11Wvyotflj/y7T
wqkADrmNMWaMer7sfajjJA5AQIRN2bFaf7NeqVFtcT9Kk+vyAl5SGhLx74s2shevrfelxi5HV9Hw
XPIZoe9n8GTkrbha+ssgI1iob7eQKdnzy5XBEw1MrA+43Pg32SeE0Dfnmewfdo7uWUXHIjo56TpO
tKrcLAqrsuWwQMpPKQjf7u5ji84oBH3kr4s3b5vsSM7CySJoy9qfaQX3luAWMWls0tZIhvaOY+RX
rKuduyKt4v3w1Z4aauQ1brxJGRwD8IS9GveeSsXFZYEZZ/ugySjrENgOI486I5hcIUSa5d0sJmhL
7caoeOTG99WWnWPMrpEnGqXZFFYPzaUVxO/tsDgGtuuzyz8IxXKNS++6pDNKVjOwAJsVh2DEJvI+
O2UKYCp2+WF/l7NVdXxZAJ1c7zaNq9+D/cfe4bgWXDafMmHnctafkde9NKqFWqHSeJxr5XO4jzMz
93dxvxR3XfwszHLwq5PqADMQqS/g9EjplBF/XLPR4J8FpML984jmld3qpNixFoXmLKbVyMAanZAi
3qtlWpEGQr3dyeaDStNX8izIsOm7R1JYbEaHIRrFu/mJNdlHCQTH4EwzK6IScj97J2NgmQphDTqN
9Fr2sDF5ajbyrfLkHVdRcAFKRWT+hfQvSEmugc8FPvd/HJ3XcqNoFISfiCpyuBVROVqSfUPJsg2I
IKIQPP18TNXWVO3uzFiCP5zT3adbukw/+Tu+VwfVssMz4UXm2fqePtSv8XQxNOx38bckufFR/PSL
b4ZopcGJyALscYW0qc2IZ5CxtVrkeNYn1El2zt8zTDFw7+sDQQun7t8jmdVX1DI/ybf0AwZCJRrV
XvUHgJOdMPK89qgJyPDoDuovpQKOLlseZbIXDuXFyP+773zoK2XPuqoR6NC/3NpbupP2JSilSq2H
cu/Sgug+HD5g6j8QOb4xEx/nAHof/A2UTAq/UkR8jb4IFCN4BkWmNitxe7pX2OGwNLkT+Wjcp3/j
QTlwrvEd1ceSldgx/0bjDesC6Iqk//TC622Mp70hXCl5qYrCP44gvKu6X+XS7Zvf/tfAAbA8oVe7
9Bx/Dqef6byocpbJl8HWEaiDHfFtC0DHSMgeHpPZPcBBLNAopv0KH70y9E2GB0iRnis/6R/bR0SC
2Xgh1tZn/g8dzbmCUOTLVU6DJRFgxb6I3ZphsUv+i0tvza3sq6cXUm11J2AQj1c7qW49i2we45iD
Pnxwue1SxGqCY3L2n81hCvXEEzWN7BYTpXTaLSZL2pzuWxGMU3ZGCPLX6ok/OdhCQ+eKofkjtvlI
3LXcGw1r7wsz0rr1k/NgOBbQWuPxtqkUCxyzPSs+qIaDZy956kpuFyd+kQEgpmcR5CruCtxD79pv
3q4ubDjw6s/RxI8ngJFRXy5rH4jS9CQmNPQPJu3ltx8Nflb7vYb1Jw/X0ZNFP35EAENcTpZtmg6h
iB2Dd4WDR/GjwIXajXNPHt0KYAV6Ex+/oL9VradgLqisiHGhfeRjMdHUF35Cxz0CAyCkNZ3OWOa4
pAtuncGkmCUlV6Ccnt+PlZn7YhrIpq3eJjMnprF5ztJ0sOdf8pTXPdpD+dvEa0t1I8a6wSA/w4tG
3wC1/FdCZDFlh+vqCIRrOC/UlDXWVvModwXReXfBq3XiX3EpO3jG8jsju/JCGtWn3dEDo4v+37Hl
l9rrGZSi8lmYN4E0dXP2IPwnmzeULh+9hlOZYVdMcfI7jmyb+okHr8P7rjF7jFay5lRwrIS0VjZh
9iSpMLPH5JgnIcjpq01/rqsTzSl3KgmlAijULelWBqKI2ztdWdpBHrfRgyHC7tCEx75dPYTFNCRW
fI79sX8EA5K3z8LXiI5L/X75xFB03KqDTWCkzj97HesnLsbv5hLzlzDXApmnBK/PDsCwZwRB6W3u
LfDTEU5PpszXkYkiGDzrN8yxcliT7FTqawuTM2TRtIOoJX7UVXpUuMS527x0/ryKO9qqwVi1wBQK
NbvsiTKWkY8yGKNVZbn1c8+BaKmraRWk0/fXkfhbc+GKTyCmc5y+dJOo4+p5Q25vbleGZ13zcgcO
ziLqbi+698Frsgkk17gPWXSaq4vzPF4bwwVfesopRcYHjqvoG4DcagLaB3MMlJqI9HlhfWc87vC5
HEnPyhYi/CStf+7p1magqQcXoJRJbmO7wK7fLPzpLFIPrCuj85FUGDw5YA4M/Ye/V+OGBEs8l/xZ
Vu2zcOmBqjRonr+0JrHs9IVrYu4AfItq9zGXgOIa13wuyQJocqeH5uMPtof0ueRtRn1iNzjAIjPt
l6PpT2UGW5pLXA657T3MsBsUHHBgqhPjatUHIbkJeMU90KVGoVMku5IDCGaW8viuHfWC4cL2U9/L
azAEHhg2z9Rww8bCv+81k6vV0FEdYgyP27+t3dNztyyfXCZtZ2Mxvq6flNcYQ1JYEXskbQUyM/CQ
gyRAwLELpSAd/VdqE3ePYSveibDbD19ON0/sxn4HihDDboa1eOMdEkmPf/iwYPkB6QPgm3woM3Mo
mPlK0BGVBltOWfj/o0ue4tDOJy93NDAgqybLQ+Ouf2l3fPfsBh4J54jnqm2WdP4iSmwgLvreKcYY
KKXbWFeBjQxAjzugH/437+vXyRd/Sm9x5LdzzR7u3LCZYxFBAw+DYBTEFRKT1slk89JUdr2jAgen
wf8FweNfjCjZ67lm+hW1ANp9ZAT6Pav3NEIJMmma7tfNUM4SMoebsm2Rlx4yhPCKzZFRnl4/qCi+
jQutv849+RJuobyvZUfOFu144UAorA+OzapwpYdKsUMJgJUDCIhlwRDoy8aY+g3Of+NHePiqErwl
D5k/zUeKXzAt4QBKSs4zDpaTpQC3F71g7L/vT74W0g0mtAsWK7wZO8j8VppAeKxqpkA0HL/ZMOR1
Yu7pwC2isaVsQjr0lmbPmHFuuaTCxRmcHtmIXVH3YLLqHX6K3Fm4CHbiFoKBk5lcXP6UxKgfs6um
naTrJyROaJcYKYSLbEWwRVK4vPKYCS1GoP00tsNxRvvZTbok1gggQryDNiQFXpvuOjZASToqbd4n
9t6vDDP11MR0kKmGvnRFy1HQgrxOr08wqSSf03k0cFP9Yy7mribNNNyv30uZFExma7aP0FNgD/+D
ER0R59hw6A5FlvSsqFa2aulhNfXG781+cu9/sfcVvAkFYRlzUx/wl3zLQcyhVszb0K4ePphJezFE
u6R7nDAmO5dnAn05D4WOld19jf+GTwV7wCVPp/gpP2NaNQB9mrSXi+GK09P9t/5rcAUgoS9FnkvI
Wk9vJDBcCXv+Y0vBSWa6yS2Iu/k6PMs3EgehB7E4AjzVVw0m72tjdB73Yg5awYHSkWNyMo1lo/gk
Fr9TG7/r8rv5DKnNUMThe3OKTk8yn+nBb+KVcgjDPc4djvn7sBt6m/9X/Ik/U3VIzEOPfqbvHAmu
RlmXjaMks2c6Z2kC88gvp8eX51M3uFMAOjUgfhdQ+kyJWZvkf1IMkFIM0bKxlDMLjXYlblyJbvW9
+P/OWB+86GHxpol42LUnPWYxfcrxiWmavmiWpjKnH0q/h7fLaqYce7McOTgnnGZBRRSTGwV0RCme
n161q/93xHxfSnGmHKg6n/dq9cBN9ZMWMHXVditii/xyeY+Z6RW8yv78QAX3nNNzUxM9SufA1x43
2uBkaNiEuYzPgTKXNtW1IHL4oiCavgy/nBzQwvJZYj+gDUHeUbPutC0ns3rIrqAU3DRIwzkyHgcK
HTpLIXbHuTi6PBF6MbrTGgfCjCUzf94FVyO6EwJX3Cs/CpXxF5dxuKd0IqeRNu1tT2AGCSwsmAdR
EwZQ5kLiEVtue+bmA8Kha9Bd6b/PDWDLU9tU4nWyvDLQHnHcVstcXRIjkUkXszmrmF5/FidwOVxk
abb1klj5IF2asq+tXupKou7U43VLw06UjdH1M91wYpqnpP1+DV783Da9IyAl4KwEZCf9471q3z6f
nMZV/U6yrfKeZfvHL7CJQgbQj7IFGinotD8GmxknYD20FrErcxfHrkaTWBReC6hKfyg4HbIhsiuo
wnb9V/3wKOcnfNsH/KXhLF6eoK6lDfahtBQRSxdHU9XOd9qNx1JzU54KvBOAug7qYweKLL+C5rF8
4f+NAgIsQJ01Cs3JhX6hBQBi+VpOja6JNA/sQC8H1oBoruT3nqOCiLy35UXEFvf8CYAYzJNqbYFN
j1U6MWVMhh1uK9jgPBIEKyNOKn7JLSvLUwf6HdfAinUTK24Pd02jzZxbuXwfQ2Ejj+BRAUhl2c6n
o5+iFAt4C4PqG0E6FGimhyH3KvyishcRcC36A536OKcmQmzQ+TUGVHgvcXsHzw8hX4vPg/rZd+T3
uQlIaDUXWNafAHGswYgPNPDGaTPoJOl8ilP2Wog6iOaFe1UkUGdKRjTMb83y+T8UCZh34qwZgoqW
M/pO+iROlUZas2DqxH1D+zQOeKawfVhbnQFLdL2wpscYt53NhA28KvfFxeVx4EOZJOWSCikeluC0
XDP1+1hGvtT5YrZ4hpsuP7K8AG+6YaZ/gStWVHpmEGEMSogKDm6jR51nKb/jcJywFyBIATBosPXB
rdI5z6zG4VRedeVPDe7L6rQY3gu3Qh1U4YaVlujLlGxyzp3B4+ji9zyen+XghcNWj9bNgEYOygDJ
/bir8aWWFt2wlQtm1qPZFLGCF6uy4mNTJvIrtZ1ce9xUJqDc6+OB9f6MHkKZyc1NYFAFAQ0cBCPr
xRymI3Q7mE4vO7XlLO54Cu7jBxBoqrTUDbcr0grzawJaErvfTHCrCqw4kzYjbvmvlbV6wnysKY4e
J3COCzuj7j30WEc6oJbIGswf+hn1w7tx5HjNJa8wkUgTC9Y9RUhxg2peHMHu3R/8O8QVs2NcCcLs
iUrJBUPl6P4KbyDK0p0/recO9W+xagY7RWb9LSwfXFOkw15F4LcQwrnkb4QXUD6HZgeulfwBT6cX
DWD9gxf4RK1C5b9p1oaCj7cj9wizAF64uCuXADWqtDCCrpiyKIpdOy+yr7xCIDzLhUus/srDF9VB
3fnt+5gZxLu4VL34FBvKby0AzQCwPrHToa6mzBB1BxfjYVxTkCpMZrArScxAiHdVFim4/+Z91iYp
BrpMSsfMlimCPOtHnIo1FhJcHmRDnUyDEOkNLkHTg56LCJHweriMX+WvvE7/y1MmaqBbUPanb9QR
j/kkSqPzJJGakF5nWE8plcW2YgoJhSNIyBOWhAhheC0g9KBdxLRnM2NdBBp++d67sSsuot+RcExE
a2sVzzskHQ35aMJB21As/6lnoUUcpy9M1u2B5A4Lw39fZQuy4Rc54ibI0hTeHYWX7CsugpJDx3dc
N/cuu9GC9p8pMOuCmCEOiZ+aEJeVTkcBuXzVab7tIuTNzJrWkbjqZqEwk+fmy45OnJ/pqWGAbKMe
xw0XpPwpGXuRJQDNxjDZiNveaxrOpaDozVVpLLik46AC4GAu4LsW6C1gmpyHfKf2r+z2hylHPPI4
wMcyIDwE31PLbkaXdyFDNEwHEcpTpFwJgaEDGAUgJYbwF9bLRWC8hDFSnzwtFKB0l/SKoFkK0U/k
Hkd0K6CSz/9uwWrnwFvx43Go1/z6ier4+4FMnX2YzcAiqnO0BGPnmE1gx3mX4hxyCCgP6BvlyGg/
oyuhWDLZVO8lC6PWD2K7UvAWil2O8bh1Kx1WIwYYpEf5hr4GwpGQtukeSTYcKuw3xnAX6l7MmY/I
rm/yi/63WuncQKwTU+vaGEH1DusW4oBKd/jj/CKXTHB74rfBMaMgF4MUKzHODBJLWkJ60FOw4VHO
xYb/LH3KHDoH8rtCnmQIz8cuyelNY4dDDMfTv/d7qVL7PsyAbzods2hs+qXCJ+F2AeKPTwnCUZL4
tjGpUTKGLdO4xDQdrIA0rOMfuDnZgf0xg+RApa/c1cUr+UC2iTfFRvTD9ei8VuE+Bm1LLsas/ztL
FTY9YsAJkwQDagXAFoJxMJCbfiJSfr2+P0l7AADElplSd6/6BBXgCaXN+P5Al+EXh36/F8wt8Grz
chjGTAM2JgdV9ycgRhAIHKQOxNCSayiJPBi3zAzoWqaLQ94ToQcoQmE5Uq6N12jT/TXROhHcvP8w
gRtlB8xjnI/yHxULDZTOBhKQwKSbimi992VYiC/DfpNUhfiQIYViqZe22aw4GF5XSw9nL4TB4DSQ
hMVSRGiRrBKqSl7j7K1/89vNwS6JHbTzc0RaCA4GxaZjriLmMN0/CFpDj21tqeZijoLUm1LOXvTl
os9tBM8or6Uj41iTsFj6qZal5uiPLZF2tPLpt2lTJ2sEeOlTIBBGMlAibBdaFTsNnUr1y9/st2QM
e+ILXQkfb0BJJF5b7pXiHg0zE4sDzrS0dwzJmfzv/vTQzdvvCFUypXMEVXyjku0/qi9Uiy9X5STY
tfT3E4r1ajfCOaN1OVB1YlAv7yDGrQOBFQxS5qKrQ718asz1gguBtoIjbIcORD2DdNKX3Z917AxH
NW2CEMM9e75sXZGMw+jaiXMV0O9A/RfCZDdexEGvEiix5VK9TmUTV367eBCm/LoJKjy5uG6Nb2rq
6jF/Wscemj4V1xQRjzkM9Osq52hGJwZWbVZIC9/1/EE6Gu7wT4YOUOvmbjQGTHnknzXlVXhhkyb5
35Aeu5qa8EMaaKym3cF/f8hEGpwzdivRSMWGbMRFBCz2OA6L0gECTqW91cAC+EgVnvphJLyTu/uW
j/PG3AjADes2s8vWb5tFjAoTWi9oGnIQqnleo8DyVX7tJfD8icKUk3nMz9OOLeusWwi1a1VB+jzL
aPkAQ7KQaI/y7eW5bxl+WBt2DkzTMCMN41AYt57R5YJ1y1Rsm/jRXxx/KMqdO130982Cupwi5P2Z
SjYkfo9GnTTKr65avDhKv+Jm1oMwdk59hc2FAqbt4vpsFtE3bj9o5og1bW8TOrNIbpRBeupUfyJD
2No9Ig1ExV+Pt9SYzBISM3a/5ucK0lz16M+smipTR/6X+A88CLMwReb5aapAiwArdsxIOL8BJ4ql
AFp0krtt/0vADVkmdOs34yy5lZdBN3gqhhbLnEIsSNBglh/KZ4M/o/Jy2QSB1oNxLuKBA3jKKism
d3ZiBu8lkfYWoS7yX3gGGRYOuWi3JwI6p9nI9C8Dtnq4EhNRoOl2LR9fr0AM7efoNAkNyKztXbkM
LPTBROJUuG7cuc2fGNGC+2CPO0iOAE1477E6fS4z+APCA2YxayxcFJL/XFlf1i8IvFPcxx0dbSK5
1k9J9pAcVP2KlwEHjpvgqY4wzsPYS7qDsbZg9EiMP19oB2SuVteKXOqV5A8yndkThgqiIJFsKkEJ
EM4EG7cTEXBsrqBN/zLOw9z665tA8xXUkYTPNvO0W4DFUhHE65dl6xEfH0DLh54DeZyV5+zWgKl6
NFC28iF0joIezgUZx/WkdKLat3bQrBEibOB9TsMhiG7dn3SvV5zijzvGuFgLs5VgMjXEqIztk7x0
Tb3wO8I9ib84i/fxL63VjnaYJ65nvrzmioBwRCoEOzAlFk1biEOSQFU2DIetQl8IaBR9vwTmsOIF
AaI/gi/Z1CTFbZ/dRFLsICN31kdz578JfsOZj4ACI4uM52QXrFUQP1dckb2HTxoH9FMJnupc2dVr
g0pS8g1jVc37qwHguMv5UTFhAzPjpG35ongXq+xk9S9E8DEb/15/2Vmh+fOn5YiT5YTS23EwgsaE
fIo3l5bXnmtkgDi2nquf1Hk3KFsCwNOK43gfTcOoDKcyyr+VdIIN3MIlWY3VI55QiGGkAQVGpGaH
s8Zwau3V+6xerS+zhjjBHFk4WId0qsealfxDrlB44aNKDDTupbWF1nEBtwZeI+x1bhxkM8op2mmL
wRll4lK9isQHHQhiD4JEdGe/RLuD1OzFSXwg7FUn6u9ebyZigi/48pN7Wn6+8kW4lBDNb1XyQBYQ
3cD9tY+lB26j8qH/7lblV71HxLDV2Vef/MJhEvfuw8QtB0Vb0Tm95ObfBE7xYF3FILZJYtLot2yu
FABcqFPhDZZFyf3f92UqtFbE6i4I7NRnHam6V6KZyPqB8Xs0wRbheX2l3UNdIamuVM+5rzCeXAlX
KQQjfEH+nMmho8VocJEgI/QblhdNBPdu4+bp4tk7+Y3WTwZ091i5uUJ6RgJ0KbjmF0cbl7UhrSD+
QhWjF0iOo3GXp0ZcZ9SJ8JZ8ircSMJE4Eqtw4Toy7s0G5gGb+h+RuCswCXES6n/JC3AMxHZom3B9
ZkLuS83u5fa5YHrhrzNo2YglSv/k9RiurYycTHo2zVM8OIdSRhbbnFE3sjP+phbYpTukA7IEKuRW
/eE/TdTNYGvH8VqNUzoNqEHhK+Fap47Bv8Kg87NbXrjk6ywrRtpPguQYAx6nEm+ijZYtMdBjvbaK
CEKUrVaSMAIiSn/f1WfINvQoOJG6fFsuPjT8Rr5qFo9ko6Anyh4OK+9NLhTEGeM6ki3yhonczH7h
jfrq2DPt7jwOxTmff0g0rx+cWRi/UTfcupPeIQ6wOUKBRgdp86Jm9btt+M0R4WofNH9ALYcBVWl3
ejBXXi0RQDSd92xxJMRDNOS5E2ecrZ+PrbgJP5rFE/DcL+4m+u7JMESy1rTF1gxQm0dILvV+ik2S
LZvTptxl9Ave+we4Pt2Ai8OXoQ2hKoIzvU8DuO9V8SkT2Pqd6ksuWQUI2AZ7Ef1RpyKWM0cQfqQf
QZ8r21TyyxF04wR8MJS2igQJIeTWDF0KSNEvsdzDXTt36SU3MMQIq5KDLH1BuNBFVIZzagHXLd98
z/I/aCgA+fY++AkNrV3DAa06ULlZy8nHNLuT7Z9c8PfoMojuCy2H6NOq0LmUJ4pfECO+yiY98E0o
a/hmlo/ab/sGmIFkOSFH/zUO8V9EPcy+QHC8kPaprbkhRR3T/ofml7KPiDDEsmSAYNlXTNHR0V8F
SjoWs/bKmIeDwA0/o76yCbgWb3R1ojUNp2hTZ1BrLrhaCh/rPIYlsUr5DewnvYVMsXGew60XArOf
BgjFiQjF0Y3LeQVy5NQ7jM07X0A5F7RB0y+6h1MDpT/s8fB62AIzbVpQkAhzS+GBk/Vo0WEr3xBB
F41ArnAR7xi/yXaw6OyNLbrB/sbD5keiAA06Rs3nbR3oX+kfVbfpRiRMTdZI1O7QF6qvf7WcU1jI
vIGwJmiqWzYSQOWZHB0GGo21uH5+xSHZXUt2KeHXb5LnoKVNX6x+Y8wtEYJwB0MCiJ4VEkqL+wJn
WDnnTAAaoE05p5aDKgrFsjm40LYagYLOe97pG0QJT8an7HDHs6n2WoCUmbKKMloQN48IZRMgvavm
DhJGkn8bIsTSj8kyHI0GF9sEULmMtnHkqNaqn6YZ8qBFUYX9qGOuHz/FDxlvCI+3DDnC5SPYIROI
6GmY1D1xOAQDTrNH6h8ADehZr3ka76FjTIJ4rPpHjrw0CdL0YrVL7SIiIo8m5/CI0VWbnhkfZdkz
9StoEywKIffaFoS5t0NPhCuQfwYYjZqPWWBFvdC+lIPyJcnBSE/r87tQYL2wZZoeALKJmMgzUkiL
o25HX+Jcw3OC69gLvWRVMa2F4rj/6iYkjnomO4cM3B+HyAmPKlQs4np89R0T2R10mUNUEmwYaEUw
6rPqJFafyvkNWc0OisZj9KOX21r38h/1KnOOm5tPBSRwntFe0r2ZaHg4ON0i8l6bOEivSHwulMaJ
06HdceSGqGXKAcb70P4nJ/6VkxrSb9eyngnSZiLxHj93REvdMwDO7O+NJJQrCaNYDU5tZoB/3HmT
tEWJBX0VSJSQC2sv3WKGLi8mJw3zreamitwCTOGmix6ymGhmEdX9JlzcTRA4aKA6pjA3Niry24dr
sQ7EH3He3IkRgwG9GS40VfiZryfzBV61LUSegdzQ1kL7teUAZOdMbMUo2PK9Hu2Zskh2eevK93zw
yjOzD/SE3GsMVZzeh+ZODoD0O5LERJyn9wLJ6sm3dRps+UWU94ic5NdcZea00WytmFeYNR3hQ56k
CANF82pH/NWiYy97ZXMEihTQzhHpR9LL+Nrlbzt6odOK5l16f7K+2EoBrYLJA2L6EuuHScuoT6dA
yW5EI3Hp4S3wL5vQrpG/vS58/lXht2nk74lLQfpol/LLTWTvncJT6jbbuNSf9qslNnIhkPEYzYv8
1GdLC6LiQd1y5ej8qEWHg5yOpjDR3IBsxXNNnIWdI36E5yZR0BXsJtwfTponKrsRqIS8SQF6EXkz
dfyeA9M0WaB8GxMJMX4P63RBGw2mGaswWPl5cPFn4IL10MewUL5e0w/IA3mRBLxVFEDJXueCiRdq
dk4MO9bsN9hGtdQSV30HBc3ckihRxkWsSb4MO60iwgBdJbl+ggCRFOeL9EO3MdIhvvbe+YhEp5gK
p12123CnLLs1xmLU2G51FaiELymzFx4NPsyQ5qJF4SsZRgSEOitOwL7moZgPJO/FdrLhuprRMC/U
GxpI27jjuuansEKSB8G46vldEfEcTyzyut8M5K7m62tXap3l+3+FnxLp0k5SQFz/K6R9M9hPQh55
3OaN2qjMmegk5p5vs+TiRvoBpsXg7kGcTNyyI2XctH30hfzRM8GzqufJQj/GztSvnh4M9rb3d7NG
TpDGVx3wy2QynMb1TQJiIe6aG2UYXIG670sG74BkuejQ2yloxKd6h+V1mIrIfMlsx/xNCXvoWETq
PV28ju/A+E5/E5tJgWu9URYy0gungF4jx9h+/RUX+tVobbZrw7I5FFpqDr86GueQGSG0ttAf5/HD
+o2D1pXEU08hRsM1oMYzVsKZpiNDu3ePz8qehyJ13qws5rIwy82VUrpCEQzhXxUejOrYmpzG98dw
qDpkIzPZLGy98KIITgu01U1Mf9yUIXlv78ExSI9ADTktSHbgNra8jOy6pSLB4Fy69CfrUKOdehRN
4KFhvOi+dOCjxskhmrUziJrRLShpuBYmPmqiG7XllDwCbkpVDU7KS5BaxpIGxddM4LrGY0ItWwwM
spIre+YVjCsuHlFhtGF6wIPLP0COlNG0dLAbcCDWpH8AuhW+tWuz5jQJYs+cF2ABvOhuVn+3dBqO
eUrIXWO5gjbd2ifQJwXyBIDW0cpAmXZOBqdPAib/mDzKHR0IdhyW2U7bSvgMMNCPgq/HNUTfIEa8
JZvmwgjxCrnfXjyHtDfIDcEm7FT2YG5ZYlD+b3HWfSbkVwCcOvGGj/Ernp9raxOxYjJOtg130zoj
fi/3tc17QW+I7gezBzbxdBAwNbAig1YHRCbY1FGW1XngUfnNGZkD59CO59pu68pNlzoXIeERYCLo
RBD0KEviOn0A/hpRpEzys4gSGrOUxFfPY+s+u2+VUximr5mFTN30t/iHrDx4qLewEJVTN24zhBvQ
BMa1QBE6VOenSArFhIY8Pr5f6E3i9KNNQpTAT3cEQSdjjzGHKJpYH583JUbrCVtrSqxhV2l7eGs5
4r0PC1Whjhcq1WO9quVzg3eZgTxZYLKVSVntv9aUtj4U94/XBVSyYZ1WvvJYPvQdrXuzgEgaN612
l6UFnVe71j7US0lwTGPXH/WXdkvlaa9w1clQjPtY9U3cHgxbRh01ByFgHh7dF4nfr4DDFaoDM8at
eOwTwAph3m56XHPR6m2KtXYcAm52nKOXGjrrs36tPO4//F+iv+h4xrnz1O8Z33qen7SY+GLtcZ7+
eRwY5uVI8l5fAzXjnP6sWFVLOHEOi+hGjvwnaAenwF+2QlRGYnZQr9BcMDS9Q0xC+YvCvN+rC3iF
ZDIaiU/ofDhSApy47P4ClA4J62e/3AXKCSiHZeRmPgIWejTuzpEnKG4sqC8oN7R0DsfUOrkJd2tr
bur7CGTOAAKmPFTFVyI8vtV1BfG/Ub/S78ijuaL34jWoPhI5TO3cIQiXPIt5fc2X8ITPG4JkSkJW
jrbir4Jq56hjlVJJH0y0vfmJ0oRPtWNSEst+FPVsCzs9VeTfIJ9daEG4S+3kRGwM+L3sItkeJq08
ImLU8/mcC4w6fp9/gFm1P+VWQlZrfLPU2U5zntL7BD00L07UowJqA/SLllccSbbBk+Dx+XAk/n7d
fpI3C3dNQCX5qflHAqLRzCk525O6M18uEKuoOeH5AYTglOBolmsxRBDv+8Ix8VsrfItgYdO04Y0N
pHkuNX7WBIjHNIaySgSwr5HZNjx2HheohtJpUjhdMqe4L5/EU2R2Lf0xSVNJrIw6XDwYKEL83HZs
0fd3wsPLi8CKVwYes8n8VX49+sWL+Q9ONfNxqSMGq7Or+PX+TBjVEkGasKl4oTjuPJbWs3QTANLh
QPetCPMsPk9NnBLwv0oLRqtZphaD1xaXCm9LvvWjo6XopMFFPRMEv4elnUewJx9oAAxIp0TzRSa/
mIeUvXpYyFQ61XMug61qQCkMAjkadrZE+ZJ1I/K+f8J2ln0AxcYRlcE8L36r6txlR8gnWCDIFb4f
pDltFAJJ8AO0b4iFA/URyBRfiTILJMs2QB0I6ftCCTJEmxQjtuyjpLGOl+Jr0RCvzoRlg8jZbZA4
SLc2JWseAcVKmdDiey+f0VPkNL1vXPiuvdjaOtyeRiDn/B3Nhh+k0fGNQrwJgb5r5xFYuxK/GA5k
Dh7wl+0b2muvve1BxmM4Qy1Y+xlqK7tYj/EikhDc+DIkHGVRBYSAM1Bkj+TwYiYKunYQvx4g5ivo
ajldZ9qOhl3ayabXBAXjtdNAFZqhdRVkPlDE4BcgbhRWx+hKlMAjyBbU+dxsyDL2BlYBApNkBA+0
aKdZhZ/qxTJo94HIhgnTVzhMN3/hgSEMMFTpR4ElzlZQgg9b3D+fDl4J65LhTKQwQM/dvi1WCn6q
GHSHS4MBTjizhOkiyVW7nfiIHTBDg9wqfZswi2d5Q1AbD6eEzIoJQb5LVOIqQ4sMCJUUTxjnWB/g
hHEgovZGGAIbWM97/ukgZj5UeRaxp+CXk5kWuhT75SZejgw/nSwi1bhttcQzNtJe5nxDM8xIQuvm
7PaVOAfe3KPcDYS/t98DiwAzfoTIJP30VG7wQmjA6JtVj0LKZsE1q+gKTQiVj76TivHlvj7ifbVV
bqZIv21LdFL5Qlm8YawX4bXZyqd8DvCsMNYxulKG/NozoADrvQ6Wj9wAthBPnWTDQBNFwuMIZ8f0
N5gdde7OFzYQjfmvBdF+6RzVqzz98mLGd/t0YgwapoJN9eIFVCgjvEvgTtK6cw8Q9O1X8ozfRNSb
Xy/U7/AAkHOtDvGJo3XWU6czs/6t3WKUztMPljanccn5l6zBmwl7l4PwaPmoFNbjV0uqtMNzEU9K
4eb38NqdYA2QoLoNEVhnsXUN3tbomkEOva5Ne6qjsX/MMmlu3gf8PiC3mT1DCI8bG3IICtkMc+1+
q51LxBZfyetolF6G0D5zDM4ncu0tmOiXo1/6Y5s62LmYh050eP4mTeuSRz0yGFQf4tJvyRUpnfFL
ZQjbLRe6PFNRAxx53o9NcWiQRSD2+iVuAbp+Zq7DX4D49gdkFhb0D4HmiVoC0TP8FgMQjBuy2RnD
+uUh6wDMb1/4LNzHBoj+941jec/oLGGRb5/Gn4vpOuHED4QxlITXCi5tK2Gl8/H6E/xiUX+IkxE6
CyS7zcJABF+HRT+n16cXOeqXEGBTlzsqCJ1AtnhHnqPiILVlnCBdZlvt0h/6M2q+jf4RYQdRzpMz
okeihBimhVjLK7ueUy/fQhynsx3lfgCwDEIwqadUajMOKLg+FC439Y9SmB/FPRndGCtk85FnhCdW
OTUowr3a5NYy+0EVNzKrpTMd6WaUaSxIpruC5yFao7ZdK4f4Nlkhcfll5NbBX/KRab2aQz8QBJGK
jvjdNdPY9AsBJkPd0SE9tHxuK+CntB06VvvJ+/2sf3OAs9TlN6PQQQKs9HOTOOvQUcqZFYzr5zGc
hF+Ofn3dRsVvttQCzTYkoZmBMCHIL+Dt+mNeAV1w63H9pI39TE9o+qEF3rsYqxfzIG7GK2NKIhwO
QrR/JJ1Xk6JoFIZ/EVUESbeSzbm1byg7CQISJf36fZit2TQz2z0qXzjnTQcLBIz++x6d5LX+g8LW
+OKs1pOALcNHdB434TZEJpT4bziWRbX5JwXCBPFexmqg32oUAth2vFIjQbly42PN9u8tzBKDrzP3
RreKz/YR6BMEDl/EY4T22Zu/786tzqXqjTfYRpHjht87je9FuJdJ9a0WAiXm4W2N3ygnZp/KqePi
CuB2zfm/weAIvLfyR1c5HM3T6wWyYrazL605M1OUO7O9ZAS5030lV5NDBYrzDMHXbWf0MNwoBYmx
kwSXGsHpaS4exTzDaTNXLno/174SxGufw4qt8hBXQwD0zXJuLFFbD7IzqBzMS1VaCty90mxjMmx3
vHJzzTapdHkph1CzERBAduRwwZXhc8NSnpCKk1AxsOeFtTQhqK/3YnLdDR8ksK26c14gQyfDidgQ
kadDZNkfRz5gnYS/530ATXykCxR3IItP9fDOd3wwPXuag5Os1F21Kmzh5/GRDm71LQJnUEkfKYvV
0wQyg1Jyvkc2LDsWCkxGw5+pByg5J3oB98l7gcyv3IMMiLmV3mZwzEbqccWlc3yzMzr7GosRmovR
AskthqOOhi6mQXlQktbIUU+IwMEpJM5ShCQzB+vCo3aHYvPkRGHkxXI4FmnAaQi6lhxT4mIpKyqg
RRsHEyDq8HImTrZb0i+YjvFl7vIPMDDuDJR9bwueI6p9Ydhp0h5g5WV6Zbp40vJTA2XrlqSXfzhj
c0V6A/eRWnhqRR9yBTcIevWXUmHknurJCTfNDoO4RiQCJJRZSB3l3gbinHDdE4ALSp9QW6K8Ra6J
JvixkAvXIBluSo2lBMC3ldB0zbH80xVBHsl/+HRGYq/xJ48baiq+1LiHgycIFjVsiYApWgB26S4F
wIscCm4MRk9wg+/LC+iOgdOJ+aNQc/V3W9vRtfawG1anrL+3O+SuHRQqJAFAIPz/JcUfFuScdWSd
sGDT1QNlOOriD7RO+Dl4kLBnJCwf2hWz6jY0369vdCKgO8Zdh+sAKM43/bjhGq2KeUWjf6fAD3+G
XfNRHGmMgWGQGmeEZz5tBMWT1AIeEF6ntlqCuTB+7KFhzb/SbYm8E0gkPT5wAXCAV3vKuW7bXArn
QVnPN2I5GcWZRAbccJ28eaCtT+zujLu7e7jMYT2XOkTbo7Bo8mfE79LCXDApzHpEwXgYzx17EQSs
sZJFesyYy2gzIhMd7NNY8BEVW3RY+ZkW4tBdwy21Q37VFxofwh5FCuxDdUM3V+PZm2eJ09DamB+z
80iyXBHMnO6XO71EKmjew1svcQqgXULvS3Yy+xe+uDA8JJTxhSeFkoYWt+gwF4fPACYthkeiognd
9BaKvqJeMC3wGLDStc36wcHHhU7XzUmYByyA9zpytWjRH9HaxjSwSXMMD8232SykEgJgWzP8QTrm
6Gvn9aXlqDi02+QAhRgAKQ4QBT4oTH0X1+igFiicDswPgFhzyt9/WSzR94PUK95rtIt+0eEF8SZH
7MDdbyfLakvCntVObRvkGAsjA4OdfEvl5NlnIcHYVd9lwyiwGEjMwMzutR8Syw+EZRMXaCidR3fW
FrynBuUoqRcklxNyJB8ic17+VSukAER1IeSeSRbHe18HgEMmwwGAph5rukty4KbzrPpuaud5emgu
L75MFtMBifqhZIAvkQEdxfGctEpnuJBAcqwv3HrsdKZFQP9wdr3nHJagU190pcfmx5yqwLCz1E20
EcnTI+EBzeBX2J7wg2K5A2IDCEe5E0RbzCSigeWJ5RReRAyfeEmWrB0cASxybI4wMxuEUYrgvWkH
4yVye45DLIniulf8pliELF2BJjy5sJFzxX0elcpCEgW9wjfpc4a7hlQp4g5vcXTRma8QHh00BL/9
RsqIfuNznE8wSP/JTUTxSJoQI+K+k24+EiWirwyiJVu8rPyq2LvGyjimDHM75IMn40ShVX6VTFbf
ZfvplCY3lC0ZWaNb+uSs2Fi0YN+W7NTKH67cLLDzG2rztfIF5ghhOWeUCuUEVIrbe8XU2pLczwcU
roYr/dTkAXHrYGoQLLb2OUJSBXiwVhaV0xu4pIRfCaz0T5rIkRGfSoDfe/wQ0cBSUvHJtEe2L2f8
OK8/TZ91YwHW8+zonRdoY1G8vRizwtyHKxlSZBVqzFuoYX8wg3jiNQS6sVqn+RxxDm1EP/2l1hWZ
RxOtmdzgxEHORFVtmYNPbFnigHTNxfyT1tU99fVF/1ds9M7Od29OUtx9tDeGz1vpGINer3L7OVrC
ItzWJ+WvsSj85VVbLGmiLJnMr69qEW/N07DUe6v8yTNL3RuA2ziTescg6jK1koBOpMIMSjoTMtLa
l791gWYFDU3nCgzim7paWi5WWoyPK7Kp8LuVfolvvEiMLQ87Mbbomt692y80xtfmH21lmSJL/lq3
wWO86pXVgDIbblt6WnHuwj+VKFCuZLSUhaMeRiUQX5DZMuv1sahKnM24ps1TPx66qELTNpfoIgdb
6yYvgKp6GN4q8as0L/yHVKO9gYcg3xYkBuRTi3/KwTNnW0YLvjtfFmtLp7rUPrX2JrHhEnviJQly
dLDgVyiIQGgxuBrZF1h5ss/8vuWxwmMK4LnGiAmCe8+dgJzCDavP9PjIgldihTddCQrVK7Jr/Cnh
p9epbKoP5Uv+5Up86vo8Qi0jM92XflmbDITp69oIOEJworgpSoNkO6Axls9kAGCAHwN1CSjd/whf
ePLz/FBHfguYhRM58oVup5v7N+vMCtlZJkWRVp1HemfDjkHHVDtCYTARJUz9Gj3pVKMKL7GXO9At
QN7UP+H+8lqn14hKON8AkZALe6Rem02WzZa8MVJMZYZ5o9l1yk+4iEO1yjjAqxV9yRHPxQhWNrrF
FR53gOZ833ruoniho8bgcJnxcCzlEy0iMZ2zn9k2+1U1HNOYNOZqwx0nu7w6WgcDVtVKJ6l6wekJ
mDN72TkKMOfFNq0WeR9w7fNr8iWKvffoAYz1po8ymPA4BDbKTiXpFax4xEw+UTym7DBxhgE7uGMI
2qFA6TwdKYDBuPoko1KgvsEayXg7cnMgwVG+oNgtd7wUqNNbhpv72H22I30gCbkAm9iSMaGt2/pU
ss2JZekgCF92uHhQzlGbVqILpYS0ROESke2+ISHIa59nwdxSsKKwwZ6LE+yxqclb/o0CmJr8g+ar
6KYkH3MHkKa6VDTAawoiIIHoSve9wBal/RIVTM4mGdDpsnPhyPx8BQoP1XRh2f72p+qLdAvdqXmt
G3iwZbqkCdJWkdumtrKngIVi/cbX1rlZDuxseqDJ+9oOA+Q5f7oFMTaYk4ePO4/maff4ZQg9/peg
28WVzfz5QK3mKEy27aV0lYW448Qit1zfCfuV7hVzJmPlbmK3Hnw0FokVYMyL2UMs726V997TcIlm
kWbL4guyp/kK4WgVw0WsbqJszzvflM+UXZOdfs3WHOgLjd4zS++l4z7kdOWEJzn3l8imcT90g40B
v1tjAYLSZIHDSvZHUy6n9CM8qNFxOKffAxFczUVSVzosWr4XYhSVjgaBPnlptjlsZEknGKExVU9P
qj4Kw8gCfV+xYp3uYpJ/bdzjz+YHUjaZ7NPm12yPgIVTeZEc6wqObmRctLRmD+VMwMCuhaUQLT3u
nG/TFQ7cy2PAfYnyQ/2eUo505gKoVxXHOXmon1iTmPfyR7P8WleLqT+kS6KFPk7YQ72YHbQ1Ptsl
rclu+KOvb386IrLk3+QArZ6BIqvL7BducpmsRW55tAS53S/MDTcy1NC0U2lu6wMjoSH7cMIdcr50
WI+TiJHawQv36BCYQnTZFrlfX9vpWKf/+6MmvnEjXbqAR2fnYbZ+9K+Dzsiwa7JSFRZofuhmR0kj
PArkFquj7GKTxFORGKuuJ8rMS48J4kIFUCzxItGW1Y+yP7W4AxnVULdsOuyO2lplTDf3oqd8DQCe
PkY9hQgD2VwNUSA/Ap7l87Xm6T8cxZh2IAchCrMQ/PI1D5FrRfMOk+xwE0KvOoYXsjOS13euE/pE
Zs6OQLDoHWAe7H84CHFID8xqQrrGsBanhhEnG5MSkKkyrbxTqNLQ1L0an3+qtUdqHLVe+vpMkQlF
HkeOQEwMNTkRnRruV8BKf2xOKkdyt0kFIJbZV3qjAoYJnM4sdMer995c8vJ6O+VifaKtctPkjhj3
RR51e43ZINolngQPlLvEPkxhEETKam6nubOFrJOA5BjCBpJDi9e0NTlqShIbrPqgoatpHED6yQ1A
WAYB3nRfGUWD9ah4oFAEL9OPEBvX7hOHjvAlIkWh5h8VGB7kRdlsn0mBiD/GfqlQr8g+KfUg8RQq
FtyMbOGRLILvNuWUwsc4k9GKai4BVK9g1H6epOxNxx9ielxC4qa+qIgWReIv9Bg5UuG9WQ1vghOQ
1RXoAcBbwNBKUAcVxXT1cKPRRfExuDPV+MA+IkqNpyt/ycAeQmFPu1+ynomS0DkQaj99TA4PMTxW
w4esDF4LHkp1LagHpImT5fr1RzQPlSraTU0+NYQCY0hpKhIS/f6N7O4ZvB/rnOBcth9H0M8rv4ny
7Y3e/rXFE0AL3ohwPGofkDtrbmvU01cYAQq4p/4Vo9iuuVC01y6sV2+C2h+HaSufn7S+L3MyW8ev
Zfz6AWwSRDecrRF1IrOlxnyt+8RemUAQRBDIBwnuywN0jBbh5hxuxS9mw74WKWppZB1EtnivDUcy
egmm3z0JQntdWg84HTU6KejQl3/CwvhiVxX7kpKwNCjllEVp85Mj2uXTZBFigGF0gF2cFCpMyHwv
GxdQlBoXmWGHnttcAJUJcLfb7utxFXHW4e9r+fOTP97m03nwXcwdVxkMEVT3Rl6m5+SD38qP/MHq
6b2M9v35+VmHFKfpb3wZj6ETcy8EIPoBEza2pEH+xoewsZWD6oGldfN6jvaiWKZT/hBFMmHqeyxi
Pbjl+BH65kZFHa/ZDAl0mfIGmEjs5w5L0r9QBqxD5R5rC48Ck0z7DX5G/cUKXY42nraKjFBKCGxC
68cS9y73HnZfHCu4CL10SZPQoNPS15SNAeykOZ/duTJLrztEW+1eonMRkUO81ymR6+H+i2iE5gfJ
Bo1C8xOhI6Kr2qRHKGxzy6Ol47vo3+MVcVt8b26k/OlbHIzJpxo0dLf/cvaAU3AdRTb5VX/JQdhS
yiR/Ve1LDw/AbYo1QeuOf4ipHgDuVM4lV3nnPX+SZebJu4yXBguK9IPGov1CLUIjAZ+OSybdvb3c
Mpm2yBilBd2f8HS13dMegMtFG6G/usr2sIbarSWzMT4zuwFJDHQV0kayWl4UFUg0kCUQNX4BUXER
1cIAIL82V4AwqFEuKngRKpkcP9+kgsEQATj2kNbYczdFEGFDsdRbigSD+2LCekkvQ2KDqm7KEELt
QMHyuKc76cS3aXdk/9kySrtP4sKwejHrJjo2W/PKCSkTwD6FtE79EaJPmeScSeNT/g1/D6KTs0vl
AtcK2MsP/wDsRfn1WneR+/56fePbeUF/Y4jnaUNbcJ/KZ4ziFvo67RIG2ireiwxDXD1Z6Tp6QD5l
2CLayIaRoLkbtg41W/uB1sfNSvgXl6AHxEqzufnBh40XDcH65zSRD8bNeZMty+y67q8DqwK//TDf
QAbdElCOs2KFFJW8SQ9X9JOxicKh24R7fSv90NljHaXAUILkgguWSwspwydWVHxTfFST4gfRwPRv
xS/casd3WYgM6OXmEkdvPFEfUE0ShcJDlIcbDQFJVGQsvV2sSBTOmEnHDpqxC9pky72ZTRCSU0RL
PfLC1JdGV7yQfzDMThEhq2/Rf4/OoKEyU11BJPbm5RnphygGz+E4S48Uq6J+jbMjOS5sNTwlZovM
eJU91sBu0YnUSXIkgfVkMUhEP8eMLZIhcG9kAm5cU1jzbRUMp8Q1Za7yxK/jP5ai5KUIBGBncaMC
MEZr7vaq2BbSvKKfB9MaFyQGGbPNUKxkbaeWDh0Opr7sAEbyPgB34iwjB32YuZgLPVv2cInKz8VL
AcHGyibvXxj/SQwA2mCIBPclNSGjZA1H7m4Pgspb1HfzxqApI2QrThxyM1fI5XU9iEFVZt8i6sXn
YSwXdXmuzcv7uckpS7J1gVld9ppkpYeE+3lY3Hr1SyivenfUuH2xWAlryon06TbdJetOVXodVPTA
+wEvgU/8Ffo6rj4OiGVH4VIA9sCQujVNHCul1JazjnbFyg/PFoMrrKQtEOKkrsEtEDSZDPBq7IL/
JtbJh94z1SBuzki5C2BGngHBnMUajqoyvJmEU/2AxOJ1lY7S0TgrGlpBe5CDlxEMsheLztC4Fc7Q
klf26lbG22kKMqDIB0SMVs9fyZkM4/e/ILjWNWtr2JBguxhghDp7nHJO5umNvinBIUgV3jrmP0Yr
58CdOQWh0YxxgZWfBYTFKbFbo1uZ4kXA/VDKftelZVZ+ZHrUzvKd4A+iEIUDaNHza3qvkNcG3z6i
6ZECHBE0nEA5+G1GsZtnKFRqJiGCuWuJD0XFoU2+ALJJ4qaooIDDfsfl80htnvkTNUxwoO6khD0i
Q1KtUXc63Qo/I25DenJ02ggHUGXiZuUFocpDpkirFTL0gvlSjHmxyDMjx0Tj3mGcJiZe4OTHvEBc
jG6FRBLie7MgHQ468332EYlJtQPsQdN3fb5PD4I1Xyhp4gUSj7/k1EAVJv6A/OtCgVcMkBwgt6Ps
jMQUJHbTWARDc0iEvRPfYXR4h+gfYdYk0Q7CwmV38DFS4r6nZDS3IenFvIgyWQIOYbrpJmFM8RBU
Hfl3m4dMqEuQhmRRYSMgmpVaT6SPMyZRIGGZUAA0ddjDYf4wJuKIRMMleeoxmXk6Ymnz0AKXwp+f
+F8pXLvUp80lGZnga9GEMOCP5Gly1HHxEYpEfLlx77/5KOEczW+AErRiYMeE2+LMZkgtVWWn40+f
FitLlixQ4reNKWDXxGIEDvfVw3t46qFiVrBjMjsDbRKJLs19uCp/4XU2I3d5DvcMYEQPoS5Qw4rd
HggehLNQt2RRpCGK8DV3eR75enhjVVBnCpAPd1Sor4zRKOklU1yd+ONxryEol4iS3FPnagQFlLeW
PGtKiwnKVg8KMyTSyRJDzgL1KRp+pXZ0uifmNNcuhSYfSxJibbRKIkU54lgq3UbDyE0NRejZnGaE
ToRBo6eYrnUozkmFVAjCaFhUFDnm6dlyRXI85dYy40hr2p3Wn7rQRM+7bpLbGLK8FKCildqSg7N8
Em6OoIWcmnHNgUwkg4LQwsy3GuM4WmY99ks0/9HrX4g3w4fbvdRY7bAbr+M1yy9pFdCA1p/caLPc
pdfsjzIyLJOOyko+5V8h96kjEJ+pFnEmUmK9NzEfNtzYqyaFCtCFItdsl0o4wTBejHordttzhdj8
bZchpRWdL7rgd+43SDH0Hx3wVNyzx8QL3VS+5qSdRrNBoVNC/kqS6/fyh4SaRWNDnrlcsAkbpiOU
0ECkFS1MPyO18mSINzNQp1SC6NZDSCaEVkx+fxz6z/JIuqBC8hDAzIxdzm+jV8ME2qG4bdfJHwbl
p7jLs+OD9vsvauyHtGgEb6bZmCIwraJYBAK8CkSWorlrPciLGgKHYaucTBpaY+FDa7cpJqD8/iRr
ma2T3dLQ18kWCK0HfiHThemcVR/18N0/N0bhPRssSsgaLiVnyZS4hJN4y3nxRlxGN7RXqMNwPI+b
EgoKLUjoEygxoGwlYkAlzxzDFyUf5cBPtwYqeJJKt41atyMt9e2T38J51MwCNB7yZfjD4GmudLBv
yZpFHOg24isGxdU+sh4iV4mXkt3a1xjU0FhkaRRvD/EdGj71A0HxqoiD5qOPJ8+y/Ptmx25qrDBE
qJE3k1uUQxFWg+NwZw1UiUulTfAIpl8WX2S6nbTiLNTIuHvv4+ZGwTQWnrCOYedjaaeCdoV3lbrh
W6os4ICaATJnKmk0TlpBwdFYz8xG+v8kRylxTWA/Pk+GSnw0xx6uwLzV+qrW8Y2sS+CEYse2GGpS
RmwUv5kxMe+h7pHt8wJLeNvyeH1zEmIYD/GrWMXg9Eif5maZ2TEimMcvMXucnBoUE6UFNR9Aa+zy
ch7kqIIy8iwIeEWpl1BDU+COYBPxYou2l0ZfskPBKdFY8Bfp3g9sdX49fGbPwHisnyhNSwsuSioW
MpwozRIp6ZRrzxXywws6mbHHn4DWepd+UQMgk/MyJsiHLuprdtlM22nqDmKm/YCQQAzenkJ46XFX
U+kqcxNYsgEJuFMoglGAVb9tM1wm+KDGfAH7wR1waomDTqpP4JZZf3oqjvA1ArfjUGFdG5IvDtBM
99nLeV+eO1rmQp9yBGrlJptMEqyUFQEA+NvKp2+Q4x0uRPpW4izsV4CANxYZY2QbsVXcyk8oOyR2
DdsyXGYEWtWeLNkRWyuyR2GFXaMW3CxlKS5G5EfyV/n7brfa+zWPvoka7RvrQeCJMZUZPwQtifoL
c/yEjt1FOtXqknNY1MoJZWpLMcrlN5lycClvKYkNRrINeKRxzjpldOhxKYbWoFq/VAzy0xvJDGVN
mK1bFH5VTmqTBS2esad0k9l/SMHNSYO4MoiDUnfteMhwGyQtMom5uE11W5E8ETtcwiZxQsiD0ezm
A1PblGDEB65mASECPzWHb7yC09AG940vTX15mjmP7oO5QALfZHiS585dIp6ntG5xssoyq7OLC7Wl
d66saPN7oFwGaVU+WcX9zE3Mn3aGdmPPRvRZC/PHG+VzIB45o21it8KPgmtnLR4lLomMPvXEuYeZ
urafF2gcJnCgRdzCSX2SB448f+YqZ21ZbpszL8UmWXNOyz5/WDNG0WNFnSvOzJUAA1KHMxM5FQA3
xBUnn8MoA+1QUW6B5dbBOzBcsq7WEv8HvHH9k+CRhXqZkIdtv65PIILDKndnvvGRLjS6q5osiK2Q
2AoCL2aBTD9El8CHAAsKgi+aKz6HLBgXSWAcFe/thr7yCaeEbHY1DQYjz63CfYP+31Ks0elWOOY3
FOFOscHyuKo22c5cTPPFog1BYT57jalymvgBW2I+AOzW/TOIV6H7CEbiXySAfiYaTj/SJS66Vp/H
jwX6dBXsH+XO7CheqRbyXSp5j1N4fN2NYyXs9NCh4NAV78HAL2XDZahhRiE1ZsY+oiDJ3jfYyHdx
njEChJwYrhyQ6JKsgNdcbRmBvXXdX0ZWz3dz7wZS6LBKbODThfO8FD6ZdOZAlMac1HNgRVK/5hB0
4Xd7UVHPdUjN/ffpfYpvj1u/6Tf1dkoWSj+fTuPVO9xRGLwidDwy5gqw2Dug00r/Exlilq90lPLh
Qgp3oPwzxsgx4649jQO+s8mpVZEFXSOMddt4m7VrpLykEA9b87P6w0ZV3U16UKRKG1STzb06ZLfZ
qjkMp5zzER5rnmzRCgYoyH+qA8K775yakRs2Xgln816luHtxtTINU9mk7BQ+pdeha7bvnruVLBFy
GbDOU48nl7r+TJ8AfFjL2booHNQp702CqN1xnQ3DhAgbJOkatkx8VeYNQxAqXvem0NhiNuZglP1s
JA5rlSYbkeHCQF2EDYbYiBdCv3sKbi//oNTPEXoNWy5b0Ev9fe0ER8m3j5Qgner2iu4FTkgu/9Vz
i3NBtGYPJKbFqi+nCEn8wSZwIQbrxx38quk9fQXt9TpxDMmYZgQ//23VgJp1Jn80SB9IfFHku8LI
ofRADsjDL3xt+0DJ5cOtUsAzn8LlJKESK+NTRdDEV7xrZx9iaGea96QxVYjY8548ymoeCwu1ViY1
qiKsGnM3y8iLdPUM8fgCciQ2nKzl6tLWsrwMZXSCGCZRVMke6SGjwqVxEpGp9iG5XQwNkFfkZeAe
YBTOm7CDg2SshdjWPvFPU7MyVMLIKeQx6HHboVndYWkGrEpnSGx/SqL7MuGYognhIi/vGQ35eCR5
Ri+v8FEhmjHoY0pEnLrDQi8R+3SWXnxwGXM/1cVK6/cGdNEApC8my0fvP2Xms6n3VFwRQhISXlXo
aB9BTeLxu6YuzVRv2BOYgCCEA10DEFJ8Sbk3DQrTZclAYApLIF4icenkW4cQcGZO1IlDJ0/tPVKx
dmGH2R1ulMR90HhwN93XtCXNqintxHitGfiw4PHdtAO0pHOdrBrWk7lepR+WLiZfvftYU+bz6ZhM
Gm7AxT1MDIqjxLcU3jrZKrg/m9CmUyYZZZ7RC/G2oY3lzm9Ai2PVTvVFBV1TOiG1dLcpEdppLvHd
Uu2IgjMWWwGcE9ScQl357q+gKOEfmfcUt+Z3RGx/dJqCfO/AZzRJqoupN8euYTiqLa+lIP4jri7g
RU+zYf/NlsKDxAxGLhV7ZscepmQ3PCn/mgBhCQC/wCe1Y44qQ3oR++JYnZwRrLsf7EeEv4CgaKJH
Ak6cEProCeZiJKsCiRAA5IK4fBJFBB1q3n2S4GyS74ZYjsQvO8NJQLAUoCLjcP38QyB/pMIrJwQ5
089wAxBokn8MT0v25RVX5n1mLt8foxsGU/JRv9M2fKF6UwLNEVadLwTlUtsQBecNS9IfYEqwqi1n
G+VHPCi7aXDIADJKCMaKUNiU4Bl5oe2HBQObpngxfRkvqxOqrkt9L2ACKeIg+EH3wEnMZi7+8lkD
ccJfpNiCyZyi9Bkckmd59/QBBI70FbDjruudVJ0mYWCOOT87VEee+C+chMSd/uGVpsVSmD5BNzi5
8y0jHNzTV21tt/wKZg7rxDQpBpOP8+1jfuJfLzeI//+FDjw1sSSg/K/Hvl3Ga5RZ/jRBtqE3dqD7
ncQ/oYz9Yj6L814/j+pmttM9eZl96bt6OwT5VvYtwTOW4abxhNV0a8ee/i+hHiA9RIDHgI6v2Y2S
lg74xW3Kc1nTsyLOhFOjtf7nVkEzxxeBWwy/eElAgZUlyCaOUzFxUPZAoUsfYBFssvpTIpVaXE+u
bkzTfrZnrRPS35M9cphC6g7ipTilP80pPeGtJ6RCl200ehBghHLln2zfb5bYuE0uSB4Fv/9umIAq
fABH68vZ08M6CcEbRHvW2DxGwSH9pnhQmG3Wuiqk8Fra1Qu4Pkvx0fccQDTR65nkoDKspaA/YnVJ
R6Yy/dNVzphwQkyoOS9QyJFs8fIQT+E2yy+Dx9zG+6S+PIZriFIsPx1Sf6L8xoCv7ennH05TrkfD
Awsh6oqDCBATp5ecoXhidxLH0pJsQxYYCQbk0Pp6kK6QhJ+fq/QqPZwp4kfwiTmwU96PaS8JsTpr
X0h9o08iqjhwc9MeRIvzv2B/Ek8VQRroJ52SFtPKpER+fUthEJqWkAZYyQSGHDe2qrionzXqlTkj
o3jTdseE0MhlYxD5OqN5oakhaDxAL9r+zrCUMr0Bmd05/xl40R/mQb7Kq36duP2fAjdCVwtOtUfD
PzK96Wfw1J8GqdKNEwhiHSTq+/Xdoyzg/iaq2ZQmQTKRQKRZ0UESW42m5abfxl338ThmS35KZ4KE
Y9rB7FZezkJY6bSLv+au8cQl/sT1a18sin140Bx5QcxGUKyMadcPiDxZrJL7ANp8OgaXO96eyE2f
4FQOifa6Mp81u0cQU8gZRz7TVfz14HS5EDbyHaNmJ1Cj/u5W3NrKKWc4J+rD/gbqt+QdzQDnoxVd
Oo3dVrD/lB0nvQlrWTkozBtyoPdFfpIeduUqO95GRx0y2AntkQXo7lQ+A8nO9GUluV9cW0vRUZks
aFh/U4FsfLAjbVTUHmMyd++lsCp9+aCfWJR5aNGGP2w6tWgKGp4UsBAqJoATCWPUHtNcUcqLbkJI
GL2mHBFAm70LKZSRfkNLcBkO0TkPHtvZoSc3kpIDUSWxBqCNq5F51DuTntHYPXRPFIjb8geOACvG
BsdPI6K6oRKXb99csWr89rPBTsxcHOYs+IpOxzynyQBNS//ebhzsAMzmG2eFGIy/SnCV0tKOBekF
BSCfhbgdZe1UM5J3YGk/SFQrNuhmdtV+hi12Ckx820SYImZVNL0olCdni41PFQVdT8cBpUPCYDDu
cQPjAE553MQ+0fkPdktFTSAhUF/ZeEQYiDeVPCsr/kWECdZtQLb8+zE9EH1Ou8fgvKsMtcpIzPE7
2iWQM0ZgOqWCQvWBOYsQtXi+Mra1rRJtiVUdqdCcbAOF6AMpkGdEIMig1LeomiNlS8mtQo5Cj1I5
IR8dugD8M932LbBHCfbmvrWhtnHIsSdmqxLZRW1AdOSOkqG2HqBd0Aeh/zCvynAeRW4S7S9jIxEJ
jgoJO4Sdv68DgpD6UjArR8VMxZdTR4LTm5Yi+iYIP6YtTincpCTCJG72/HwmvgH0HPCdhHEBauYa
N7CAlnIS/612lPYY/GtubGknAeCm4CmxLxXgZczAYXzAm6XeAKoZ0Y2UT4Y1zV4CMxIOCgLCG8Jq
qQtUDM4Db5eAJbFc9EmOEYormLFFxssWGW5A6pMZfsWPUwy/pIlYy2JOWZ1u+HnQqAYTxNAqws6m
EoIImLStTujIZTJywg6EAcF7oaJmfMUHiNjnDaXTc5dP3omIcUtuNw0qI9WWPAgQOWFJLEu1I9+d
PwtJ7HMyW0+20snCxGlNdO6PcAVYhhZ93IWjPsmDuWMoUxkvjDMPOBUvC+SgRt+zAKRAUlXey7t4
mWj/YZqGxvH+vsz+cKrAjFRT5LDIYsW0fEGXIxP2aARdugDCbQaXTDydvK2p9V7yzTJGRxDtTLoh
Csc6eMF6gfoy2fNE0O//t0v88jLUAamL7H/y2V2o7xAvMJKh6+we42SzIFGR35xyeJmZAhYOlzOn
aMabwLwNKJqBRM5wjff2tXwzlIbQ1O/s5x2kXv7x2OZL+YCbyK9909cWClGq5R7Lncu+OCh0ZKWn
Ir6eZFH2W5/iumYYjBg7SGIqsex/8YWPuLNixOX7kEy+PdfUlmPqec4ZS/1dXXHm7giPdcnNPTCt
scHDMRd+erI0DuoJ7BSTTf6hk8ekfvTbnNBGcWEGWDKR182Nc3oYL/WuxYnKd2OdPpf6Kv5QqEm7
uQpkRQTSijG3fzw181rtEOsDVnKF/ICYTLyhFwX5ptuIa9qo8etxBg/CeO3ytLPPyAWQW9f77NM8
KBuDTA9jBfDxBv0DBaPyQcaGXelAM/085r/oxB50jGtIAAK+ERHb0DZPV/w3okhHYgXs84Xgns7y
Fbpo5qHLRASkO2YrEeN14fSZX1no8ytE9/zTnK/R3HD4TH9Ps0P/jY4lWJ17mGkC2MKO8l7bP+4y
Rys+Apz79PI34rPlbfgDYErybAG3rJPLcZiGt6E5RLxN7aLPgwdQPwkSPt4p/0EFhj3vzDTqzXuK
zkqW7TZb5+sK0RYCZTu/y/sMCjnaTuZjlAePxfCbLJAuzAIDE980up1ocu/9y4c75Wt8T1mBWc/8
ET8rPHSNuSPLjOsKYCrIdcLxgYTTSZnMZLKoWBAuc4M/k326lZY5Myokhnoz/tF7bRELKH61fR7D
neQTvuoXW21nMNUvPdXnFHOCfgDBGAjFRAgA1Wzx6mDYy40KVSdBEpEX50UdJKQP96xGyAhaB+1U
FOMF+CUr40jy7yHl3u3dgZD7BxBn+D7WxrpHtiT5mUb2jt3SNxHoegUVs0VbCap1c+hOeZAFrQW/
uFFQkhd3fAgH3GxHZvfuGQZFXNE8C5hnsCQc9afaFPP/iDqvJtWVHQr/IqrI4dURbMDYMCa8UJic
MRl+/f2WObvu8ZnZMww4dKvV0pK0lMdYbV1jmCvmpJd3j627Qcoj9dcWxBY95x1Sf/L3hr+uDdxm
UiIAjQPVUDaERA+ac5EXY93oVG3eoINiI6Nig8KTmn31jzseyKn3pqSuQGEYlimprprl8X3Ibnkf
VnBfG+P6s3PbeMXb5H33yeKF2YeuH+SkyS/5kJAMcVWJYhI4U2Kie2/2aYhfG8lhvqZFJcwkBTjQ
zbdDu0FooUjIpVClhHtc61R3p/Gt8DQ377ddIOO/gyNKLAzKjgcoH0g6CLv2yFfBAgAhNeNBpqUJ
uMnuzffGpBrcJlDXUGJLx88vWeiHMZx1C0KtgP0UK+GZE+hCbV566eS1/PyRcPU9XUgktllI0NAY
k2vr2Ss511Z8d8pdald7tQXpgs118MDxGq8DglNEqI/G5BzRfmkLkQTbfy4qtKlxAVXfpNYltXYP
OpjZFCwRCRdI8lGwYhPuTzBekVGh2s2N+yUAnKect0lSBkwCrcL45nvpyXndTSChFMcKc5j2wYzH
sIiTh7Oyp/VSDlO2/e2xo9yBvdUjjVIFIPTL0y/DN0PKHLF6ksdBhgn7Ncu4DHXQg+ob0NukXQ05
BHA03jvbeT05uTVKD8S4V1uc/tJ+ijZAAafswNM4vZKxDEkyptzRrrMgT+ezjSe5rn1tAq7dx/pE
/q317W9X6+Q0bdbJQlETlfZ7657yfv5s58l9pxJisN41b5jEZ+9KOodbejYpwc6fm7TIpfVDuUMn
3ySFgRq2YabgYn/PFhTsmGqlZpmcKSprXu3Li0x7ANxNF6CP6iAAkqtb+rbvVfdAOyZIAel2Xmnt
3/bj4D74frbJFXr8kRqaPi1QlW1VyUO7q1159878AM6Z+pQm0SeMHKrHBOqQ9mlEowGQTOxuoPKA
JKQOaXezxl+5T2FrKeKfzs7ZEwHDXUNn7WmmYJJUjTdJFADkiEo+UjoqcF/BpkWJJ6oB9Bsgcm/l
iK2X6L9p3L/+52SRS6lOWnGNotcrrRZEpZ6j5nVGqhAFaqA/FOCQafvF7ljAxAYJCkYZ54bXECvO
5r1I2HNRjcG87v0NnFl1iJRoPIW5h3Ng5OPXrNRGZnjGdNtJIVIgc4RUYGyNJ3VBfGxPajl2Cug0
9+lhmTwvFJc6712UEhWXR40Mw6QNDToQE5fBUqEonPK3o0lSMWkOkN3tFnclfjmYEhBDk7kASQlk
A0SuyKIvLRaMJ8yruPfYaN3N33eMNwbJOfsuDZtJ3+/fmp/oSffgLaUi65B2Eew/p8GGAjBofmM6
n1xJ04dqIlmzeaKZqObBfRs+VNC1GZ5b20EtPHQPzi6odWtdCtjpkEBAxz1YD/fFOdbe3a9aBReU
/eMUujW7QuUFCfqQnhA9BLTqo9Gd636Vx7BkhWReAtNdR0fRyJPV8WpdMK0coA4ykzDoaXfIDzcW
1GQPKPCluQJmFMWw8XFGTiv9l57jXECq8l9xcGl+gnyw3hrFQQmSf1jpbAixR58uyZjeMUz/Cskp
2FkYT4NSm871B5ssNgSAVI3ciPwGUuzJ5WeatpBlzDERYVgmpXlQjT/dhl/8e/a3Xm5ZXRySanvt
pWFhcB2XmkW7/ndb3Xu7cTluoNdOPZS1j1KHyahoPpbIb43N9GucoTdBVdzuDlKVRo15oc1Qt9c1
gSL84U770zVY+MlCbnjz4jHbzk754boyINGpga17pJ9qZ7OLLhv3TcU8NizpwTQGBoigXS4oHlUG
BG3IYsSRAawomxfRD+Xjsgfa0iJlmIxyMlaunXIaky4Iy+Bjlrs1afRAJy2oh/KXLps9/JbraAuG
Tn8wtrwb3R2atCUFGaEZJ6AMAOP20AR+IBJI0PvNgFcciDopBKWcdEZNaaEOQ4RJfiqtEAiMwtqC
M3oaFP/Oqzt20mQQDPb24AuXeeri+5pvo9frzSNsHmNrJKAthvYHEvn4FYPCKTUH4BYG6CExLlal
uaQYjlJQ4tDARre3RS4P1jmEoRhCLN9b9z7gwXk+HqdyazIYhARftPkrejgRZ1jyXxY5vld8so1F
0hV0J4S1n1kRNCXcJIUS/SS3ekCyb+UG7xKdeEH2eS4RaLe3wAb7NulbKSlbe6qtj9ixOVXaUdJY
ZI4x7SmoYmPvn5Jiq9pbT559ai3Of4R51z7BgUqbRHZSFMlcm+CSkNU/n7q1EerVzQWbnr7WEVk6
ccEBuvZOLZwEnKMWvEYbszYn6b9VpI91nq8T692mUQ4N69W0HhpXC9HQ2xvYnG+HFh4WKUUc1PEY
k3234HBSTtwgHxbMq3Wmgz045ICatgBbn6RQHfTvsR5R2dw2YS7HkCVrCirTvMtyxq9mFlOOING8
oKI4CIsTuTp2qJiBxyw1gyThDaDoMPdpKoGrLFaBuaSM1F4uN1bk2u2C2R4PT0a7Z7SXd6MHx7lJ
5BJDivoLg+oovuOc8RpxAZMNGfd9Q/3DtLe2NxaYgYtUdCDqsOrWnsDo2ySoYXT7/X4YLqDgcWLw
KBPZ42tjrADVjD4tcKk5p6iHCGPdIBIL0fA7O3Sdx+jrlQOMGAKfF2M2Nca6A93T3ZjPuT8OUkzs
6njv1q1KpHvKmZgO2QhIfsmiRY7hdswEO4pyZu/JR3vLwZaWaCX6rZ3Nr7HUwOXsJaK/HA6/Hji8
dzJYDUEB/kxGLmEdaH2wQuDU3/V31iA1owELpdejJoWTHwKS8x1gIQ6Kl2wmrzMa+f7Lo9eGOaGm
UD6INwoS0qT4BCX52eEGBJs4GkxfEgxUGUVnF0tPBgUX3zfUe+l5YH7hyWAwMolWMbZ4ednq0zxr
Fd6bR9NdsrWCJDkkYcFaSeqGuXPErqmJejefzSOEJeSCUDuTyQVVMOFG/ZLBkr/+1197Xz/tFHwd
Jf/oVSvW4+/Uv2THMcTKtnlKax/q+9Em5NBF2imky5NHFjzonQ0bcHgNrkGV7HNb+LFLRQVcS6Um
2BgfE06+t0/WZk6locm/JjXtVFF8Scsom4QufMo+rJOF7wK2rPeU7WJ2lKyXCxd6E/ja25DfuLW/
91btCHdanepSX0m0PXTMFUI4Ktm2NFckGYOGNTgI5os993ojZ8fmewECWYjH2Md7WteUJQFSob45
lPUrR1KLC44UsoIht2lV+GkU+3vDD1d/3t/KX/gjH0dzlHmZWntnY/UxwtCP/dEob3Zif+XrFz/k
vxUC757MBbS/vDJ6O5xsNJkgUK1Jh7N0Jh1iDgGNm42EIg+QSxqiWQGysDZYnb3hsF0cv5PzkgYV
AAaotLGmae1tPRhv/RJDSx4Wx4ajQGl3gSx7UrubdY+9CAvn1MM1bBba+A5dtCZVbO82e1LapRrl
0Eu7kGR70i8vW8PwpXkMiehMyx5OEugKKVQuwljNPlNyKANyiBryRWS0VfUuKEHIHusW6nSzuM10
kCVOUQF1dES21pF8bh0UDTg6yE6ESVhD07AWB/dlLKamxhPw1qbEk38rjP4irsBpGC/oQWVRKc3i
YLlKXb2N5XzOAv6pOf2uSI0moEODsWzm4tRo0cnPIH7DqLjau6TusoVOSpx+SlnybyPqDXvDPhi+
Q5aXfXWxi4xuu9dbLiOFfvRFgTOqgRxgzscPy2jZc3tDF3VDgRfcCCmstgZ1/Tg/AFiTV7T+wLSo
QW44DQdWSaT5EbJAmprZn4STOok6P0eEms9cA5ecnjAs3xbUd7SZwJaQXYxgUh+BqdpluwMp7a6j
aUhe/xmlO6CygG68BqXvbViv4pv9dBgnM44X4WpthUDN1qJmTXlBokwMhu/qvAE1JNQi5yZOF1is
/vYy1s7LCPeMOpzeqCqC+RxnY6Cw162jMcei5ziagyOVCWdeUjRKA6iDMrS/SKpfcwFDhZ9DGUmz
zQVLS5fjdRnuEi2J6nJRvst5apHbh2ZDC7PxIONSaHr78G73hhHsCeT6TFFRb+JpaC+KO9aoKR3a
aChK4SuHEtubOO4oRLadvyXKO+KeB0hKAPKjh2CVBVpGvF63ooYdLaX2fufnwst5b94ejtvDudtz
I57i96RnQnbaFArNQpONw8ZIRe8dLNlBpKc4SdXUdsCvrr4jXN7LvVBzCOcqZhKVTVbKvwkJNj50
olSeUutiSrlp/dFIBIWhN+79HPs7Ca102AWNESLT004P5XcmKl+2aomMPkUncj5ZAuShnVBU1/sX
DYQH+Myg7ZbxbKE02pDj8M5z9KWEhSi6lKcZFG22L8IhxtTV9yBwWgHbUTZENW6lQckGZDMOygzo
TPP/kwEyJMxJ3pxMJrx8tVBqfqKxjFw2Qo6C0UElrhoWH5xo5FT0F3ClZCLgVzvahD+h4SYDutSY
UcSnk4TrUh7Bg09yzBOn4RdFCd7cPb1nqA/iwuQW82kMlkkySPiPttl2bfSxO/SZJuXUJv7Uus1I
YLf30WUABTXVj29UGMlgDA0ZM17dgy99tG7KvIJHFOr5p7XtvniXnouApfHmfXSigFa/gMrTAcX/
QBYeXB+89jO7YG41K45U4Lv9bOszOIWc46fVhCN+YNw+dj+rzuSBaWrmPeJ9jJcWpNQXhPa8hcoG
Dx01mQRb42RhbycBnTTNHJSJRC15cH0xdBgl/9kQiDFjya1yQS1JEo1RkHyIt6vnw9TENTNjxp7/
E+0gmJBcnsuxUS1WoT+SOHAOcoWMQBPxgLWdUc/pMswFF9hgZ7bQoJM4Hu0Nna+GOE1G2YxD5W/E
I1/Tywm2aL+vfgIo0iV1FxnIqmlDdLBCX5xfJquko+5OnAlJ02xkLMnBgCV4lC7N7A6W9WDQCoKE
0/HQU3hbLq26W/SE0h5BcSVAkkU02mLRbFjhgu1zwWbhjzpFmbtI1dUaVQw/tg5myCdGPC3PtLa5
UCTd7vaWbvQ0WmdMX6047LH/7vrfLVKCpDHniQoOwqKB/F03Zvi41sOAz4Mpu1pH45OpRo0Dd608
gIjrtDojQAzGF24hPM+8jc6M3KUrxRWx/Ug7YHKDWWTrvWBNMO2rpBggz8G3/UU0b1j+BGg8iaVi
ZG9iArBU4Rzoi6oo2E0oyw5IDIVq7y4lvyDLggSQtLlh9wwXYYwpkgwOFhdkDVprY+SDf1lYIxKX
bIo0QWfE4oHI+fzHLotpihXCLglREL8sVoxhzfBlm2jL1voduFFPGhPHkzNPRnfuJLN5ZLtEA0Z5
+Q4z3++IBtY+kdnU/BEFCXqAdkQqZZVo/HPZ14R8euRFq4wSEF7UjUEBlc32g/nOJv/OsvwXOYzj
R3aH3B5CnD3Of+cMgmzG4KDOjrdTIC1Bthpcf9hvMX0mwlAnzAbi53CdWutISzsTBok5fT68o/WH
J+KVzNmMH1bh1GTuJVMdCZoV4ndoeOJ49tftk8Tv1QwUYyf7K2f3P4bX77+MFeuOhdCZBMmJDWPC
n8KwHyJEMCazrGh7zkN/ndHDRoJFZoI8Sc6lIn5RCrmBzzahtqw8EP/T9K5mv2j0+3+rD1YRT6Jp
Q9aRWtl8rOGEFYRqYamsVv2tpWc+Gp23NZI60DzyViY6ipbuuNvFmjxrb2OjxMlsrdnCc3Z0H8qH
iO7NOq6btnVt8frbEVtnCoW2kc8B/Lmvzm+1/wSKOgvykGjL5CJPqY3gcPcIrWZYd8hFtRIjV2tl
MOBGURHo/3e74rCOBqxXXSnam1GLtwyA3NELwQCnK1MMPFhQspJA2pKHyLFRBSgvZIs3M9JICw/J
LhWHzOQoSU20lIZDs/uwM+nQfRAvWsBYgd6ntzBcxxBh7HpFPGtK72BjEpdyLpiGW77nghdt+qTi
dwOKoOk2LeF6W1IVUv0ql3V3OOoSUM2ZVljVlcb6vabxkQ37O7C/CJkwxU+HSbkCGQMOuj4v+3eH
yeRdQcWI4ZRBBORskOTCT3JEmhhyiwWwqj7rl1B9VyvWwtWV4OzLLDRNFvDVHyM9iPDsGHJMb3YQ
mawoeYlH8DbcXrt3wr0GTcWzl5bYYhH/8Bz5q5KkgCEmw55HyqMDEFqulf1cNJn0ACtgxB3FISo6
TO03iTSoLG6G6BJLWk0ONT5ateST8qr2GWg5WOQF4k9QrWR2OOyAlv6iK2X6VzJDcxmgFAnrN2CY
9MOhpT2TnlsHJYHgNUAayyBpW9VP2ncP+GU/i1+Kjfw0jFnhC2mTWgITCi8Oct/+CwUiP3KqjnbC
T7q/JLnx5BqDE6OhA6HKBBJ1hy05tZayGQEhpk2s2YuN24E0Q9aKmcOfYWohWJCdoCBbL1Fvx99j
U90AH9C2CZ8DikaSckDNAph7xNEvT7NC3NM+0AZr17twUkcqV3sz8rzq9z1v1p2x/cQ4kzVeQ2lz
xHKDLm0e5zcwiEr2GYZRiw2FvOxFjW50RkFglsUb90FJuUx8jZJkRpKKsqcXpUAmFofwKa0b6Vck
UvpfZ7Xeow/kYPr157xJ3Kbu25qIHiMzHSeoPu1YMg9lf0ros9lEK3KHp9Zv3+FFPRprFLtHtqBO
n1mUAxkd2v15kf9RZZNAl0Fnh7pbGT7MU1K0JyiKCY8ohalXJG4SHxTI3nYSNAIyzs5nI+2cbzKC
e0L2hj6VKQB9kKdkGBcfo8+e8EJOpCJ/4zLBctLjMBTcKWcYZKaSv8DykNPk+zI7tFnCfM1uYYYl
g9WoD9NVmX2SjzE0I0vwgAaxiIP70sLgsfgeA1kyJcQAvBEtfNg/2X61sUywiQSKAOavQ3AYH34P
DyzGptEabkeQYB6jomUkZRuFWKe3TWABDQjDkNfuwZrFkMba8ibvdq0JE7579BqjbwO88QriuEYi
K47EHRcen3xKXF5jqYVd9LTQZHBIOjSm2qZ5dyRT5hjh+HOM6i57iZY2VZkZViOX5Yusw9y3NQHl
p+ELU0VWs0wZfelz+jROi1NdZemvlBu/VodBOsuNWAOA4nuIhi5tGq2BH9C7YASdmyPDRwflfO4x
FoQqeBMDyPFjzRpb7EO+6oIgJAsR4wWhIa+D25YDUxRgqqWwzowRuW0ycqsmapC3R5kn/7PKEiac
taTN64FVrS98arjC0EQPW/eVA5ZjkpAo9nGpHil0WYJFlL3+9f2KhTWqd7GG9kbIrUkGVlvrZPbD
FbmDmXSzHP0OP6MsGU2ZI5nM8EdY/gxshRZ+rzufu9FR9moPLSTl1EIX/Qy6qbXFCdbP0jt6aMzI
EXVqHHILC4IiB+hnLPAqOzF3jYhsjfnQxVNDvGV5aQc7QoaoA9pXgMgPicOafHknMproqmFQ/9Vl
pxFQoMcVdPlDBjA4crwPdhGLDYrkTySngXyWuLasDz1eZtj8s8yR/GzPltqRwqoYCxAJTDnNJx0S
M0MU64jFIF9QgyMtJHNfQyR7CAwCkxbXBJvXHz2hx4AEgPtJmztTIBtPxhix0LXb/26BmDPiHbBe
9JSjQW++HPDOiZRJLoPVkoQUcJkJWCSAEi46Hl1/xH6VBSs0Scgm2jxTGiP/ZfTDpu5ID6Z1ImWb
mfNsmXQHBJ4TvtGjYEuAOOAtdk6QyPSSN6NR+m2HXDfbb9GWJexPTd4VAK2I+HwdreStgd7SLEc/
FCLbl1mS2kN1Scl4gJ/di76Y+y2cmwGfCWoOe5rwhJ9ZoLUQTApSDEISscFQzr8BkmRkPlXpn20r
+xeRBaIkdc/4e2V/RlknZyx22Ywutpt0KZvK00GPIcqhgM345cVFLE4/XpDnacRSdFLxgwnOu9So
fuXk2p7Rt6sFps5Id5vNlU8mZ5z77cJsCzLjtNPxmSQzA1Hck4SZZYPQq9rrORciyGIEJt0CLBf4
WU+lq/EnH2QVHHGFZv1QfIvxD29CwJP1ve6fdzGbfcj3JYpsc3Iasd+1srGaua6sh5CzazgFzX+T
bAayPQRVi6rWnnazcYWR4tXGxtRfxOhwGbg7iyUW43DRPXAByLuIQ3zGtCuAIcHiYFdqRVs39x9y
XwbRB+/SDEsRsY7RHD5oMCuWq2KjYwy70lQ6MpNEt3UZXFsIte4lG6+SnuKO+onZaXgEFgy6JHuW
1QrPXw+GzuKAzII9jM1ceopV1pE6wlGQBbpY5TAx8ZAYNkZkQDOE/4ZVZ5S4476xeXytZIKVhD3J
iGkzZ+iGiD2YGWpHRtDybbZ/wZIy0D7IBj7mhMXJE7WHrAfGYGpl+BqqmP/Z06QWuGpHsiKd/fYH
OZzt35RobAcyywijsL9NRrElm440FihBdm61K98cq1NqrgWut2YFR4PkbbFnBi3s3TJDyfUYSG5L
qzrF51mjEhlZLGU+Al5JtZpJvGVjcaeZBGvJOc4gM6Xl3yMC3AiDPgJ07SuKJLn7KVCF9yZAJSwN
lFaMSGnIRosYYfppCjnRUmoyopg6IT/YJD90VfI9uYMHYI8SdrSF+APdxXn7AlifSfpvDhFWUBic
WYXP8hCcUgMCrET4gx1XSr2jNaVLE8jmctrYf/YgF8iMOiSeeWeVsezrZsWChdiiejkzpUsBDnPw
kp1NI8ufCShbT8tOOyOeT2Ye6KZlNshMoF8u2sGJ/XAhzEV2w8941kArfjYnYvG0h22UK9kV6MRc
V2itwlNCJ1DpOJ8HNjUdWj84fbyocBzCkS0o6TpAVEKUe4/3EG3jvVwmSRKNjTwGKfxdayQYjglq
GIF2jxhxllSvwoVUz2+jVpSmMwEIhSCND8lAZkzI4eNHRobgww7JIt0JwJwB+vkLzLkwIEUqZUNf
yFqu9HftXZuahA4riu0DSWolP39JgQKTZiIKe25wyf6705/V+s/e+jcxOB1NUpiCYtxAlIJncjxH
28pwXe3u2BrB7NawHlXhb4Dq9cXjInWYcms10f7Oq0e4fEg+SQnoUEx0ct+15pSBe0QQX9WJYd/b
lHPXqHl7vGbFdAfl3oyuRHfyuDjrB5KbExCnoNJjV8aaoE+BMY/4H+RJOgb709u6zcAdMVmmMBq9
ydkEpi6bGOQ822DvDaDBoThfWPfnazgX2ksS6ehWiFxQtT+tjjY4ORRwXPZ12BTjB61MLstPxalW
rc6FljQFMsXcwujl1QLaT1YCmEhyBWSYzDIBW7eLXS25H3DORY0SuRzVC1QQ45Tgfm2UBUqB4TSG
NbuwqE4unTccaBN4hKgIOs2fF9qjf1tpl+y5AYm6AMaPkLQVeNTRiTDlxeUuaWwi4qAQMt/c18jW
gNDqSRrKNyCbp5HzchW7TutdOvpOKC3o01QttS/WeVWp/z1BAEJScGmzseuUFh8K1EsGdRXPggFr
OhH5j3Fpk+zxpbbNA6ztpT49+sQ2QJoyZ4R6v0K3RhU3kL+cX1GN/WmY6rqDGFPxfLUgtNz7aXdb
EpNF4UjDndywiHV9t0/FrrJhWmu/uiJBhPQSkixeqTnNDe+lmEKnurkrkEb9nNXP3RwEETzMrl2/
UqrtdYofOmyZpyKVitR127SrJsPcTC/+Yx1W6ckdHtPu6QhndJWmOx4D94IimZYy9FnZOLSQKb9y
BsTGBepddm2YfqNL61BZnOrJNoLnMjXPXXieaZQNjdlKvbvp0fOuLL5Fq/4NLuTLkDnw6ZPt8qQJ
SnlVSuE/J+9qgK+ynpXplPwaNiCwaXToWZOnLQEVymRGX+kxQM8so84u7UFt1qZTj3dtl4k8Hgbb
aM9x6JHk0y204bfAhyI1iNj61at/SdQgibymdvBoR6ok32owXqq7m2uH+G+RGP8oN7z6EM0UqZ8l
f/nJZjP1LhTxpDOmuTIib7zBlalEvCqHB8eAfO/ywaLKpoYRTGY+So9sMTARaj6VC09qPQvxQwlT
TN70fUxeYSl4YhXhUtPDpkXqeX3XhBOjkFrkyjIH10uHSxSjxXmIGG86FONtOje/3p12a5KwVs6B
Yr0JYxEg9ZqWYmyxDgXB7s5JlxQleO8mpdAJlYK0PF3vIeYWA8mRlDASjuDoBDXeuPc7xDMG4sEi
SXeS2Aq1fewlVGUdgLlOoO8CwafuJ4YubaYYiqLudLbhaq/Ztgl9yoO4DYTOxTakRDnyLcMjgA31
si+jRA8aiogo4W5kX3X7xiKGMxNiLS0c5cMo6KLA/h5XRlHFM9b26FslRDDKXZswxNPD0yShjl73
26EMOB3whKDFBUQVCYWtfVLcSShvEIFWwFqh622TbCfC26Av1I2/DDKIJxU/9b5Pt0rCFVgttPDl
wmD9XIvqZVexjzPKwgrzXEAommqD2f7sQx0ooadDWHFjQgJRoeiHCA9iWHbvV1iKbYR+fjmrk3lM
6c/L27XLIaw6e2M7rNLZs8L+oTGFFIY2Ns+tSarVo07mezGCA0EqfKiUJ4rqjdoA7hLyDylZHe5z
9mX+qyqiHwgNxaMDaUAh1UbvNsPKAjwsrNvUTiERoS7E3IE1dvPhs3VnfyTd4j7O+9uCi0ywq0cV
VkqnCBdT/5GUJxR7U8Xwnqdh+WOe/TdhN+XooGhrrTROEwiJjhTAXR3yS89Rge507M8QUkGmqRKP
QvO1+vyxRElqR2xInKQA4mOwzqHwmhOCQN3ZDEXOR2+VbTQXFQAkc8ADubEpDEi99IPBVHsYDCLu
XPNJhqy7vzrXm11hMc2o1SAwQAxL5UDsZWxbe6jdSIhruJf5mtRiv045vfeEwZjYBY3S3DXKBTsw
LIGk+++SeVTH2y11My7GBZ6bR0FHg94a5nX4qJuwU1X6j+7LI3UzPz4MqiKj26OYqlWn0Yfjj6Dw
6k56fw8c4+VtKnZ+VRrdKOqhy9aoFrznq29crhm3jUPPxXOyGTM5l86Fbgp/32ur4BfdWmrBk6eG
LF6JHh/Uzd3LmCuvGeemIH2QZnl4bPzi43i2oNOjRptJvAc7ODvEVHhMHif7fjP3KkWxDy22EkTE
oFdUAc4L9inrmqNElzmF/Q0stE/9yxOf6G7VqcJLmOFGHwmdhp88n01n1Qnt7E/46pSXbOG0IBx5
WF4mQrKYabMQbONa/037gTKs5lW3Mn/YKRtHLkA9861bpXMKvVM6jf6pfUHLk13XLVPwB87D/2Tl
1UbpjNJiireUFfdsF+kAmnZ2FDvsATHmYBmP+edBkthtXF5UW+9hafgeVq0iBNJJcXxjzV/xZ8r2
FiLxVRUrjALgo036yBVig+G1lf8rjLh/Vk2u1egfm/m3fVnCKbAbQJsP72ZNFUXXp315Gevks2q8
e1BsFcMSoWOXnMfLnD3vSC0aTTEb19atw8qYWt+7XelS4t1o1mfXYXG1BxduUsxNqnT/+HA+IFIh
yhGFnDLfNA4cw+AZMezpBKL/DXlpH/sAiMJAExAhs3L5hWQsqF5o0+JQq/K5uyS60rGjRiqjAQ3N
i/S7cb2XVsy1e3OoGTkkJ59Sku3Z/CZUxQAe0N3ii+2MAQILVMz8I12lqp367+Dm1+iPFWw6xQn7
DQ0P4bIpmVg7VN7ibt3JozTRFteARQ39qX3zc5SBXgTf2N+K6oQatB79K6pMr/tcUhZfHZ5ZmzVl
qZZrtCc8foBr9CAo0C2pttZnpp7NJNptIegl9ZZcAwtOvLMRVlfFPwjjGqM0hDrmD6VBU/Z8w/y8
jE98GB6C96A+wQbEWh2zu5xupH9aNTgFjeqAViOHeXn86R56dxi0iPuM8mWn2IWu5kqRO8btZNse
7CPQQThrUohwqxaK+Lx6ktFwdOBYRg/AT3bZ0i0JikTMk5pNu0P4DYiFbqCMw0gjvNCvskVQi0mu
awvzguQovOvhm0ywzr5ikDFeau7gsCZ3/2RrBwfJK2UehLwJ/DJmhSqfnYXriNunsGUCPjFZN0GO
7qQxCWU8tbhLLDNyCIRMCptkTWWOFFWKxBqo5FOdhHXoKA6Bg4EPEVKbbHwyN0KQ88//CGActnZK
GAKfU3hE+C13oUNeKjtjU36SgguKn4BXyScE71IkBfRHUXuSWHCejkTtXKjQjPHLUWYkXvly+Wzi
5SoyRDIg+catqUOmZIY64GYpia9AWwjI50hEUdLYv8QxeaBKPhFi1YDzeqIYjbZe3HQ5mD7hRaKZ
/AAcAiY8oWAftzIkVdyi0hRMnRw5/iTnEWfMr5tg3y84W4X+KWijjVx/BEHgaTXOCgkmYBpCIa+O
tvrMZDYWyBaDhpHNCbEswdl+w5MofUR4ovDLH3Ip7JJqWIBFJbMA55sJ8UJ++jmxfhwSEeWmR0Am
mxaErRTgsCFmcxH80DEiiMQsOsI1wGP3NqCUQCF0Me+iuoJlissqOAMvFZRBMlACGCHwBUqOs5aF
0n4An9J5hJZLaJQZQrj4KnJ30jxAmdHgFSB3ZLbsFolp0aIEJUQ96uBMUF8GE/XV0X7YBE4idLyz
vXGb+W23x4Ru+yvlavX3Vh/P9GBWWgdzxUuQ/DP6wqR4Sio7GUsd4BAkgYQLnP4Hdoq84V8qmGaT
YAaYUIYPgEGD1ebtpAA8gfbL0kuUagIBkrM3OmzluLtE/oiQxMpnDE/mCvf67WTRI6JXwFDs/lyQ
Eip3EWuCwYKFFa6IuMT+x9XyaI/7fX5fka8ggxwxEUDC5E8I8uh+FFLiVgDWNFVC/gVJC1AR4qH7
37XV4VLoMNsXZoSRd3/modCKn7P9gzpH4S92A/TYJ6evC3lPFSInbkCrEOCJ63B7jDHQDc/CPf8W
JxhmMEiyqY6WpK0NGXx3GPV6UQSy2xDsNoqPflwRKgRMSdxKHyVt4uYhM6PF1GagGLaKtfAX4e/u
JPekfSpfQEkYfBiQcrQAs2SQ8ua/S0atJamF6B8UAgIFrkjAdWozsWB2GVgmSIgVh6/UYgBZgswh
D/pbWXUXnIO/Au8xQwuSGOjoePOzE2xcCYAv0JOVx+PRn4QgMI8kLZMoUNbh0RSm0lLUcPJWcGyl
7SjhWXGHn2JUArpgoHtb3wWAKqFOPBrCgpTCrAsQxhcSDjivgR6Nggk5FaxlhgBkL8M1l2gnwNB7
c9uJyLjkpnhd+b4C6KvEmMiYjN+tMhrq2KzyvSioTBf5WveWcgHoMoG6ogcUMXyFp6QrtQilMeUe
CMVQmFhah49KgwAxoCAKRqJ3JWiJX5bJKF5IgomZEjt+ZHKHY+bkQ4V9hOH9X8wyRH/F2kZPCijB
JPxFU/VkDicnCb8pQFO6XDEFnmpL0qBC7HoyPG4eQUrlpyGEYH8A4KqdOwki2S5AgOenQ+GrZi+E
4gQ1qmoB3S5JfXz+96gUglgpAD4yTStQ4lJIsjRdpmJ/K0E3LtEGVtLIMEa6AYm/HvhAhigLkQ8g
OohzECghG0wy0WpSSFoRlSfmJbqet0h1SLegOBrtn6KRGhYaJ9BRg0lyC2/UAJAqbgT3Ho/OdYXu
0RTTp40uvykSgipPJEoKUwIhkiCrzbhoZpFmdAAPQqRvgfB30CbS2NwmmxG2LNEjrSO9n3QQQFWt
wV90jo9xq5NOycniYVqk7OR6Gt3cLwNHPxHUUzj6P4RQw61D+4cCx79nl1TpksKZg2wayfpnsWgo
dN/6viemNpp8pAb4sDB/JxM18kSzTzK4dwvggZNreWZjTIKLVtWgAIoo4VDO5C+QoZNo/eDWGxGb
9Ze0mWxu4lE2WlLzP1WvuBSZyxYhj5JW1YugqRKPdEaCopwm0VXe/IsN0wG/H0Stre4QXJU/694l
eKhuQtxAw+wcI22k7NnKF0bLoV2PbAfMNgj31GRHAmWzQ+KebAyZ7lcOFF0WJI0KqSmfp6VgkRac
VSGuRB6SBovOLkQrpFs66ATFdYD0/8HoEiMm86fGcg9m8j9JjtGQmepE12VhJw2iFg2/Ixyoz51i
Pb9Q5E+zCUGmDoMx0Pom+THRPUkN3TSuNR8mZEuAeVAil1YxNbSRlqxuCAWIE+z4iB2qHCOWjfv+
cdKkgt+E7dmrRvsVpN5bagOBjBZ1AFGIspDZGBSj2rk+JFAQrsKeM/rCqL78UjiLPplRUnSfXzEl
JoVBYf6moBIbCyq3WGTcRhljZ4UDBCc45my988BCmdOmOc4hsHisM+zOy/gx+bZx/Grz6aThlIbf
do4uO5URKCUuWrwlX+wRV6kyG1Od609bUBOAFBZX5P4vD+3yR7WYVGPkIFK5GXhMsLlX+DtR+Y+F
Jw1hFXf+gARq1EgKcPbBkL6mVhIHEuQr97HW4RTWs9aeKyTlFb1CgdzWcamPD3IU6+97cI5PA9oo
hE84ghfP8TGCh+o4ycX1XslqBAT6Bdt0kzMIXSl6OM/hl64ZaXT+g8psePw7dtLloZ+GjWHdK4Oo
BJVoS5kg/eH+nt4V7nw03XlIEh2cWDmj1obiyE27xLudCvTwJGp771Ya5jrQf3NB8DWDcLdJP05n
ThZ0ZxtuYca+UIYAT0K35n/JlCAu4b466w5sos7T2/5NB2Tf5405FZR0Pi/b1e52VnNycOK/OvTW
K7hCw57zAgUY9yZZQPCbVYZbt9Suk7dRp6jiNaOi/+8bPhxqTsk+aJiqUaeLj7ft0K+hOS0Yef/r
5To7r9x8dmru0aH6vF2lqRQ2NJyKiGinGJDmUe69Z7kunYLcp7vtvUaH6Ont7Ean4Vadmvn1G6tj
7zvb0M74ucr3aSdvP9qFReo/u595Lqq59+G+d4kO4bN7mFxpgvvuFIcnc21tlmungVGh/Khq98Ar
ck9ArE1wCWLAdMkr2UUK9Av2l+Nj/Y63nbeOPf1MlWl2fJyaW3Pfq93sQ3Ep7rVbCUscV1LW5Quv
WwyXdbHPOyO3/CxOzVycm8GR6l/8BgLoUwDA0G1dqpQGH3gWBpdhzYZZmfIkAkaE7vbmkKBib05p
AbVPc3fcbitzbespyHQEOzwSUnWrFjHIhP8wz55NvUjW78FoK1XrBzIulznKDn41UnsqqCALXFS6
SnOsMj9VaqWeVIRBVnm1e4Q0nyYQxrqlYgQI21z5U3NcJ7LnxufW1Ki5dheaDtMD2zV3xh/potLH
2kuJoZMnWjCnNAf+WOOCmYeZlaK1tAUntnnBCl2bYwzR3Qx+SsrLChSZwXJHgVxbPwy5FMiPCYDS
Hr/tMVQHfJx/aJdH5h7UI5iw2Rt5x1D3R4EFJRRPo0pMeW+WyB1R3dsOLIlR/T0iQ9fJYWX1erzX
BKziow9rOHSHW9OdPxxdsn2HtHNYNbpfbm9cx9dYsvPI8IuiXp3bJjV278DnSHXM1oG9soM/zs6z
Mf7a7bcpy7rdbc9m1CRzvJAFJg4/JyvooBMXzBkXu2LP6zTa5g6rFiSbNmNvMwM91QruQe+eTZV7
5Lob6+nDGvz0n9REv5vURXvEe2iGCZlkH0PUg5uC/7/+FhXBWDrbkE5gtBaatnh389sk6cehmQ1F
yyDMyzPVb+Rz8Apqf+phe/zssjV22a+cbm8y61d7fqNiTsV2cvJknpJn0UMYIHoySm423DdG62Yd
eWQRViAlcwibKMerdH9TwEzQccy+q/lgiMMNY8P/mDqv7cTVZos+kccgh1tAEtkEY0zfMMCBYEyO
fvozp9S9/9Nq3G5jhJA+VVi1alV8vWybRCvxNfOeetvMtrNdoxxlv2jgffNOunLy002Ulor978Y5
UF4027ygHnprXxpZ5I6yLCgsQ3hhOwbngDHOqCOpuLoPLkgLbZkQtq2nGvtWhse+hTnrTF8yk9zk
sq49UHEcLEar0XlcmABIMTOEc/l5n/+ycR5Pn6dPLFt2np2XbvXs3Gzg+49djjI2qbH5zwX1BTrN
bLzLY4eX7zTzISKHvsj+OdvaPm/C7Blwltpj59TJ0jZoRxoviy5xs96NfwHJ6mhCMPoJnTxER7CP
zHYG0c9T917UYefW01y0uNnm+be+Q09v2qBZMabUsHy73dFodq7uaj9OpmUEGYAVRur0cmV6eRr9
WKSOw1J4jZA3oJHrJ9z8YShu9Kg/YNEWe+BgLNhdLR/vYRmsQkDjcBkgwVUFYK1mmAXZGjFGqrnv
oBEUHcJlvcwQnTIjn6uF0J0zUSlESDyyV2wZnEdHxn/7RudoF255DkWCqMoPEeZdN5nuzRFmq1mO
lJk8tXuHR/RobNBdTc8ysXHNoaPrAnjwwAzwmEweNbTx/75u2aI3uZr+uympe2inm5oSt0MDcQGM
C/emtNePrzWhG3oaNJQ8hbL/pb/aH1Jis9pPccoCJo1i1mKSBhbpA/Kgpe9JKLDeby3YSvAWVM7q
cK5pbPwxHI262IY86TBtuKj4chz3APGrHuIHlWx8XBo+j22DJbkx9hwZXVbrigwi+gUEzQeMB+Tm
x+Rin7z5EyOsOKJtrd6PskR4i2Dy9UH5keR9iAlst7UxpxoGcvzu2yEsht08NIpNZItXH5sBIQzS
vMhS8cBcolK8bHm2l63y5xLpmN+AOl50dwon5/7ywqNBEa55Yhf55onxSnhSlIyvSLY3NPP56qOR
qazQXqrmX8/VUkiDPZefcXCsFnwlKyfho5hC7av6T9Q2aCV0LSFyxZX3vp1lwu6MYU/NCTe2Jlub
gAQ5RgXzHu4rbdzLKiq8wJjA0tt6jVF/VyJHW/QD7JX0K5pJJg13P1jzaKB+W9xjh9Gqnmo+aG5F
7YK24O9G0nLX29d7WKksXJhc5befWGTUFPBt9+Y/44TbRm54h1jOipfpaOzD9pELL43C24LWbE5T
pjJlwmHv3D1WZugfP3jXn/a5svm693+L+OLSrv9L822lPGJI3CtFGbDs86F2vY73SNpN99VCn1o3
cjlMb9IuMPUx+qG4yGSf2rnHzG/aJC1rftOofgCLlZTz+VmofdKSzcAGYnlgSnJD8xYzgBz9Mt9d
Wg1o/XK9UkLnqzk/nXO0Epu3mReYq0IdBfOTJ0IOyYDF/h0mITAZiU6uby++LVt30tY7IN2F9jOa
+uGiMuAKfsKqu2L+OtP74u7VAqBT0mmZUGhSUYrKbCaieshvF+g4y4biFjbt8ZV9WGE5vLpPQccE
N5Z4mbxDctAHiPMgCRAwNj1GQlHpvDMBvb4qMEkmYMbndxfd3t0sHaLFZtp2eP15tc/CXhdhylXt
CfvWpy0EFMfkMUZL5+S9/raMOBI7JAeB0ewzEMD1fOxmU7j8sA9BTjzcBFLYh57tfXhoSpyVgDUX
dPlfymham6mWmibActoT/OJpKCilqTCpEmp46dFPQiBhMv0W829JxBagAF5hfwEQxj37tqZrt84+
/GkKtPr/ZBHsRjCjQX8B85tyZrItck26ig7VcE6abiNWkuv5lb3N57ZYSVjz3zk/Ac+YM3M+QiSI
D8a++/NtaGOSPRKiRYIUMtt+Kwy3r2wheXkw7m/BHYgbN0TC8mxxwtRJMbvwWSKjvP1MS1SOEnv0
W029MQLodf+qgAEhkc4f69QYgx1+hgOiKSOcAYjXvoWkUd2m14iw7EgnLKuy8tTxu3Eco/l2ZDKN
b9Sx8pHKC9p/H+qwZ7g/FwSf6YC7EWtMsEjwhYoCREfULAnfd7XyKyObqjyrqAIGdVMJiPOwL3zv
Xrojw/x1JWjicLranvbkUqOIEMeivsRjOAbj+CWpkLDwVkMbwmNdNK4ot2OnPOzxZNLeV5rEwcSD
vJ/xrOaaqJZXa1Bg41Q5CUR9Vez+ymBbIhgDdKB+iRuWQ3IGFppf/7ViWNtQtkBscUoLnzgjV4/f
EL6K+UsJIX0BHCkxaVtD7orZaF7Tn6YMXrcEaksYt8mtKX+NZwDj+B1KKAdLQ+xarhmEXtiMdtO7
CN3EpOZUB4S2EoL83NX5jUmi3WMuSPuPyqBhJk/518t8ez/VDNbOrBpk8gkkx++ZBpIpLSPD8VhP
esdsZwjm7hhTo0ot+rZeajMqgO3wn8dI4kjjRNwq744QL3OkdXUEiywEVBw7KRdAZRuMGBMXB+If
X1tyumG3WzKJmI2Gj/oQYlyzaQ5SqEzoCKK3byK4O4j4M5ECjAwcG6/0H3z+aETwRYefN+Guep9T
laofRkTVz0TcNfqxQy8k81umPdDkTqIroQKHrv2bBO1Y37dK5sH8JG7/FBFluATzgVGc2HUg0WEW
qFSRY+n0eu2oHU0qk6Db7bq8Z+lgVKpTfa9lg3XrWKFTj6wrXvl8jPF43OOMq6XBy4nYx+Qxrr9S
ZUZtk49DPbKK9FgH+dbYSz8qqTpi15y0tfeOsTmDNzibE25uBhckwboekCkUIREPb/KeQmRuGu7i
4rZ7L0aX2hJwQd/sSnl+pvMgWTB0+rM2lHbM1r9pYreRHY0VOJE9Do39mRG6e4AjHmbbip9wKA+y
PX9cCL3HEc2JTY0xFuosCquQ/Kpq4J1winjjlqrhyYVZBMTLXIElNEvmiMXJH4ICc0Mqz3yiGjIl
xTGkSAycJ16ysadORQVY8LyD3WSub2wsRtL/P5mxsThPNY6eWnxl1/CMuYbckqjGdWsoUiItZlQx
QczYYIZXmPu4xdcDObDKU3M2O3eTM2ysyLA+ch4jRgSNgnvQDZiYFUfO8SniShlTkVnnQqh7L4np
O4QwdeJfM8xOQlF3kBhIz6jPpjzHfF0TrpmxHqsjDOWszcmEIFWlvuOn0FrfSK2SzaDVNOwSh7KG
s+b0B2JCdDfivXndJpNixIf7JTW3PvQJiFA5Y9bfvcjFqPuoTSYY/yoADtERBOj586cZOGNk2fyw
vus7kd57xB5cEr7gEyvpXSNOca3shwVn8e1fth/p8HKqvKcZk1s5hdOw2NFouHkJKJK/oDz2gCaK
kzoH65lR3S0kUyRqvmJyvb7vqC6c+HCbV/PHJNPMhE7zMP9wL6bumiRNkcIxOS7qvr6IMh97tOkz
DZPd5VgTXmT+NEN5gsPfo0jumwXjSTIsaXOq71ph/KjsntHDBTzYDY8IbJAs6TbjlT3Fic5mRs5b
hkuLPTGYjPvcbIlXh98hQ4lfmBPCz3PcEd42XowTbujCte25WG619cAP8As6RVY1QsC4uh9kSPO8
Uhl2hmWsPl7uUSY+MDELzcBTA8ymTpPOrKl7BHt7wZhMbjUXa3zLs0K8E7wX5kZBFr9+OtO4O+GF
OMP44EasJd7ss2x4EX49btOBoxqiD9myb3oV6J10bVi5gTvFesbF/0MVEfl7K3ODVlJ9GqF7/Bvd
3o7TYHkJs+Va6QKi8QNmeUXTbdEpYRxz3lDeOZ5Dl2Sqtuuhe89x62T8au7llTzhPvZBZngCITD1
8h7WA5t8raJyIM7GKIaGG2CL+Av5NrDxJwY+OjBtehf9Aqig28BvpiBB/31ZApkJm53CHNpyMQjB
wkoSEH2SDxeVi+sp+iXcMG7KN3cN87YSI8MNZMqRp1rLwAdo03ntFdZP0YxdwETPiK4MMsxl7s0x
KeAe68Pn3/E5feGh8RsQtIAKtsWxUh9P3Gm2fMXUCmSNOMs20+HtgYstyuit90PhIGOLTyqPn3z4
+IOrWoLbApLCWQXTlxv1OL5l2kZjOVdKqfJgXu9fvBBIgDuLW54s6h3olS/kce/jWwynlf8wzcfj
NU7cVzZd1+lm4Ff9jJbln8CVeJKGVctgdsw0oNjz33pFaEO3STFYRO8rYLtTaAK9amQjDW8x/qo+
FTBiHBF6Kr36sATRz0ILggWX5CGmRETDoXoVdCRxM0Ug21APlCFj6G4wHT1BAXxEj4gZ3fQFpD/s
ERAvuMGTgKIcXamL5KhkJwwGUyR3ZuDv6Amrq3dkfa4kTyp3WNqUPmK+dYv7CqyqWK6jhFSkn51O
Vss61IIt/vmr/78FzYyGX11XP+j04GVQ63iFTIBWckx+uwvgBDhpIE/Vttx+atODCNgBikyx/FLP
T06tdYReRFk2aigntdjzf765LzB1t0nYMiJaOGgwK8zfsafswTdJiTNpCvyhkbZBBc+OGptNXsxf
nhtJQlSmvVIJEVVYSMvY5vRzGAAkwYA/iRM2PqKbGem5XbiOYDij3bdgZHvE6Pc7EqTLRRPO7PjK
aA4007OYqfIHSvTRERYyKW9ABWl7NXel0rduIFx6WlSmDP9g7lKwRtgRvXPGlkGHzwbLdqaTpRTV
/IXxXn5D5HyF7j16ic/HMxJFlMeYrYly0xLx7Rp6lqt9C0J4EQFFYlxmtr49qHojU72HEM+JYmrO
8R1x7CLtVJDK/kC2vHwl1VLCYvuCanPDYx/YRaJEbjNqkBTZqKlR/lTtwC+3YAWMmMkhDBpCZVu2
UWuAfQgjPvuGuN4rUTrpnXcsaWKyYS+j3nuiwCQZikdrE35TRvYypDG5hyoSWMRb5nZxHbLCwUiW
8nYn0+zQOUK7mDZak56gKsjFgT1RFsCh5YjtPsvBZw8fznApsCriGAIjYiEpWO6ZPXr1pAJY/PeD
/rZRFnP9upkBFymTpykp2vPqnUeW0twnRmdLduH7H2Jcw8CD0IwwyWDMziTzjn/ZRhEqcwaP4W2B
WuVrCVUS7zPls0z4S5AEUtV58mlpnvaokgqonT/Wtz0+auLw67i9L9yA+eE11t1iFwNhPpju0QVY
hKkAwCYylZTDyNJJmnC+XbSCKs6lQVv2xWeFVRi/im4bDo9eVMrTyDA1AJBp6OF/P3+3J75fNdfD
K/MVqaCWmCNQX+Yaj8llshlfx2nsElO0WrkCA5yCxSl46iwhwYVnKiHT9rWVyMFJ9TDXSrbERNxr
yXlI0B9/lpyjlEwwsQw/M8SvpOruGfMMyirwIh3oaIL3CCwj/UKkQwmu64v7EAFJ7s5U3F2fvNJz
eCBTdA2JZ0vYY1Xz0RlnFHtvLwHEV7JHw+mkkkwteUBSDAuW8IgkiMJpfLVzQ6B5CKi5fPX+01h1
NjkS4RvATb6aA3QiskFNjeEh0z/5RcCkjvT7sfz8ODIfIDo3DrPNx7V3fD59XlOoXG3ml8kU8fNT
9bcOMI8AO2Ld6O8VkW/rwMCmHzgLsq5MHzk0on80ucVX5ylgSg2YRv1edEjp95/ttk/7yQKt6gAx
5VWziJOOR0NQ6C13qYUyAXhVecBqnO0wPWQXh95mVV185OkVqeQtUqDu2b21y03mMwCBP4aM+x4K
h3+/3aM7lctrlB5do21wAD8Vo78wiE7Utcx8tM3g5+X6ygjd180sA3kXUO+3R4Wky9g4bjAmw7+l
mD7GBNlGsTo2VSM6MEeVbMjszPo3tDegfBRPnmr7aB9tCbuC76Fj8I7gIIZ/x+q6mWptO3sKrv7M
n/piwz9F+Si8C1uMALTj+OMe/CtvXgNR0R82vjYo1DZ+v576dxJuk4w0Z+Ee7F4y4aN2QjQzib/A
a0idGgbjRkFJSmNWUoweoSE5ddLmBQ5F71o/Di+DTAEeNFX6kHuFibdFRpxiX+grYj0DQBO1wMYj
ImDIKQxjEJJnThLn5PtQOZM7RxB2Edn57qV/mXALWY9K2iN6S+1H+wPBNAvkh36fLRT7AJnz9fg+
yHbyRcah1s7H9oG5oG12d/y6BmVGs/QRP+5PqSRimlYLdMuHT+cwAzxGPaHDrJBnksdN7byuF6tn
KKFMN0TxFmeJpHyz8JyPsrA3o3OwnC1nN2B4c6l0/0iCcAmTf/ckDAeD0CpCxARQ0Cgo9K46q85+
fm7lf1hyqRtKNCVAMgQsCVELteyg9GLFoFgttU06TEsKRIS/zXJnBzz5nO/fURgV+W5T1vRUe3WW
gzUVgaSOkiY6NsM0ZXUrE5AalCZ5D4PyzrRLRPlmOcqsCCnLlAmK0Y4LXoyyzWzzh2pAvpkJyxEz
ZtFXdgGZoBzJJpPt2KEDo+YaZJZOuI0oK/1Zxf9uRsiiR9A0J8vPOBIhDpn+ILc3DazAL0eo93bk
DKsXsAysHTwqI9qwQTiYiUaIWwIUMDm+1J76a4NHyNz8x1qIgFE28r4h1E/SNpO7wrAAGeDavDaz
4EtJzfZrRHLDiGViQ1YwLg44AcfT65k7ulmrudWmz+U+w2gI3lNxTnh+LUeeu0ubMS+zG19d99cA
yI8JrGWSC7CxX1RS7O3E09LbRLMD43HhxMBTQe0MPv20eyAJet99rdbjpZi73VsbNCPVhkx8ZxL/
CdRrhpOwUgOvCU62v6acN4tl/4JSj/xlhNors69499yE2aYkKiXypdXnFDFUvkOeJakHH6K0JUdU
i43MmLKMPuZtUAy/EV2kaQjnhhrxj4pAP91ru/B1ma1Rel5/MJ6V0Xl5UjxqFpSCwMQztdIJN7m8
RrBl+HSQm5vfX+s2TYv1G51U9GhFTE+rH+qHVraRZzvV/Wo/o18V7aJvJizA993XnghoU0xwyA7P
IUM+vsf0zPwOj0xX61ya5XKnRI/VPVw3Uk1HDVE/pIZwoVD39GzwjYQ0Ucc1zERozUdHwu/s8MRo
FoJaJNyZeXeKfp+Lqa/MYa7E3K2AQGftlwEP319Py9GahtBwRwXsFE1pG279wKTa1YsvxtSq5lwq
X/z5ILpm8MijDztsV/9AZ5gswcWawgiDJRpa2/K1oMyItnK4mqnQgGb9UGHi/RvRHc1fbjDg2B5x
ZGQcQUAGrvttZhPDLWfWXIrRmq5NUKlPgiMMaAyfSnDQky6hsydEU6JrvDgni5+VhSKwJtN2AjmC
1wOpCHvhriDoMIGDbNv8XNh2TmRjXEQf9S4o/EGuPKT7rW2aYm0Gc/auEonVGitE8rP9JHK0f4f7
90dUrlNBLUHRXjPCjxGzvTxbke1Sz2Xr51JA0wq2oVAOM0CfcTFQizGznsYXQXvL1IKPJvHSkic4
HoALQM1RvjrCS6VicoWoiHwdsMuR/sr0pVj7Kte+4PAE38/L/jZ6zC39bkcLMk29GRPLMDEgB4Ni
o9woshUCaHXr9veX4SAfmYtTCJawsWnm6eZrT+GRanFhxMSo9oUq8Zqfm0zl/3aI27eH2nb0NLy/
Mebvb2HM0liiDyuyYYQEhhwLQYOjA7aFm2EsNwwauSAIAh6Oco1FlA8uk1yN6RxV5kThCYI1hB8g
X0Asc2BcZ4JqPf1ZJ3nxgRRcmgiqnbBaiPQPfOXii31yOWH9/BNUJcGtMShA1ZrMq92AHBgP2Mjq
npxmD0i6EvJpq4Ky5e2TXG57CKDnU+E26aMeeGZlMFWD/xxJhWm6v1RZ9v0fGIEwFF/5QZ8sVso4
gzGaqiut6aqi3N5OI9P300ra6hXsO7qaYhEr1hVvQ+kRTrxpk02p6RBGqvFpEmcm1c2yxS1WqbAr
+QLcUCYsJ/+j+BXnRJbHG+DNiQrG/MVz4lkx6UrXrlSiuBogHvEJ8iS5WVqbrwhm51BYTc0Es0yH
uEH47tt8bU3dixvvHneNDKRc4Z87smE+V+Q7kP1RzxmA1EOlZC8JQjygXn+XoArCLfjF8+RNOUxy
uSvQta4N2rNxFJFO4XHQ0ipMygM1Jaw3tGcB/p84GCouF/OlAdfVwwGF5hj7qLJ8fjYGVH4IujnA
lzXiKAMqilHjHWYY3JzB/E+u0WxmKtCqRqladzax5r6aHIgogYm4s8BiHyFgUzCZsDgAOfn+XgWW
tpmCyry/8jnAV/DhUG0cjCUaADnlKtQgeC+Osjsa7rvpAFSRYkI4mUITzPUuV6ZBng58kAfY0uCK
Ai3TXzkJOztPjLvjG4IfMfqHBIAnIiteOsoEZOJExdq2vPMdWskTw1IwUu4AVPobF+1BGLIIDIt8
g2/CJfgXneQjP5/lRTd5SRuySRKPJOGItcDBp1bEckoSwJd0zFrtc19/98J6TPhOD2VKX4N6uawP
/kK/iW+vE610h6ZmGppOeIqYJIIDpXF3W2PeTbEOL8j4uUgDVL36NY0Dal3BqpaaM7sKPDeOZoy4
U5Vr55uAad3MAOrJu9FOTTGiTDDFHB1iNfwj3s17xpYSJrVylyhVpDBsUsb3djVjtcas7smW5q+Y
q2xjywXavl93gSiTxMZlx8ea76Y0yRQ/8g3hIoVDvk/Ugor0zRQGCRikQpxw1A/9/UdEMF5pp0DS
hsYQpalvvGyqP9S/9ehO370uOcekJ3Co7Zjhn7n5pZiA2bc87CuujoELZJzQIHpbmka0PTCWwUEM
cWitgl4gMPLap2lqSE9bHg43cdBkTc45Wn5y/HiYaYA89keSrGw6HM6Yrh/ObkzFGzp+nP9BOlyF
Qxpy6tbFyI+++KU+nqLPj/urWv+jD5i2OHf5W3xq/DDDEejyGC1YivB5F83dCe9y39puDyhz5TQD
zHFPXpEJGJxI7I4vjAg6nEOmXJRSjS1NslWeX/Zy026BoeHXAQLWrdtsPTG3xubE1qc4Bu+eswl6
WLHS7giE8IN1bTrhXm+KhGNx7pXcpBxQOWWiahfGB5WyQw1OHqXmPEwZ8+lzE/09aoOJvdFeubsE
8KHtO7Z6aDWTo8ealklDQAJReWlegFPl5mGfBr4UUzpYhgO4/CgnVjfhi0VIkAsLkhF91A3AQyKf
V3ug0H+S3KOjleXJ4tA7XEOEqujw2dXzL6wZlw99N33m8dWG/ppbvpbpEgEz9taY78BZDXeEgI9o
8+b4y3OYJkySa38KdA+KscEefxU3/e4WWSy2OezqgJzw8MWe7KFyEwFVlJ6u9ohX8LygqSiQYbPI
SHIl/iLhnO+41A6pLjlvvzEehsHue7+LUMatC3G1ryVMJRHCFymDre5Ysuk3fGsfAKgBWGt9E21Z
poKs5dqW0HBN7v3N1x/qN3cocqdtxVLOihDRxxOtkQsmfy+eWTusSl51Gk+7/UVoGCmJpQyIu+Cx
IQRVdIu/GTP+fxuF2yBTKbXiyk50jqzq/TzvpWRVMvV107f3nfro9HHyOUCYcZH3M5eltQi/ntZO
18NQEXHpL+CNkdfIb2DuFvUrojSjM2+tGBpYxwbYmotx2Qq2tBFaiq9x8TYuDsr04pXGdMZ45m4X
xqszWCsYFeqIklDiJbhb1ymP1agd0nEe8/0esNXg3AYzyux4LHm+VgcmeCF+nNT3LA6Y8salkOY3
PK00lQCLrlbwZGkQJlWARwBHUm0PgQQSzCTGSCj3+8F9UP3HYn/w90M03DAxjQVvXOjqAJ3tfAyb
Iz77yA8NASAhtMH15xyvK4WWpAJkLgBYttwLvAXvxF7hV1aG0HOVzz1GPo7V3fONAiaVNjaWwzLw
6pLV/F29+VohcPVfwxtCqKkmCgXcAXdUaIzPVgMahIEktZmuZVezMdIUYJbxBTQFN77r0joot5sD
3LpihQkaqJV1H2uUQ5EPjNNJY73ye6oqmCmyZ1CIVAhm2y3B7TFTNoQAV2uxRQOpd0S2q2CzLRFk
aaxfK/DBraeYRZLTLJkak6PViVk3hXJ3RfEFq/70fHr1nR4g0Mk2fwKee5mfkSye3xvzOQPpeObS
RbeREJXojNjV39z2+Alda0nhhkoDNWN/DqyPyDnholAwaTUfGoqZd/icIZbsgE48muHiD+bueIiU
q74cS6W9UHb8r5Q5n9sYZ0OQfVF4I1vO9m11RW8B4wTjsy4M/DOgqRX1fr71IDzQOYZziqUkWnie
06YHL8YuW4LsFW9AoAYJQjQZINYA8fmZGo1ul9PoLiT6zl9ePtEC/pNr6txNCf9dO/uAcTqv2N2P
FmWFxb51HyAXAqYuDy/p/kowAUPaa4OCunW+U2RRYFcdfIJQNsqYeWS/sPMcpmeGIzGidLvWSxyj
hX/TB32GdAmMHIEZXjB2Uy/ZWhzcYgSjAdwjXszAxtBp7DJYDPLiFLTD+A12FI+XYBnKSVKRxVDp
xPCtdTweRQK6ltNKxQ5C0iZOYHF60ZoOJDhFnDcZHb6L0bMHimAZ6j51AnC/JyImLI5VklE110ut
0KiD0UfnU/+hr4nFTBmjgYvH0X896iblX0RkfVq1V7UhCSTWkGmyjzo4KXaY7+IgjL6x4dfXprPt
6Nku9T7lL24ARyW4veIBNckrAr3KY7wiwCDBjE0Jv0sG5HsWuavjn2FfbQxb4zutrGnDMel8+VC6
DPABhTmakW1WRpvu1TblVxiJ+q5EOtnKhgGd3eLMy6l017wtVUeWThJW+W2H9TEn9+Ew7UozkmKy
UmhdQL+HdEDzzzRCvZSrgWngkWOVJ6/XGOgmaV/GIprM+T8PAZw9Nhb/qn5HcronaNSv/easHE2s
4JqpM0y4um7lMfqXhlZeD3HsMxqbOvUsIfXMZnCLXwsrBCHJMJh6RD7S7a56q96k+xswuVLeFYlH
81jhP3RYNWUzTJK+CVgpUGKCYGyBisyDX5s1dUS+xbkKMiA1Ajcy4l2w0xb/E28Dja8967Z9Tx6W
gfEE69hl6hS7kwlUKhjICdfJZ9lzptLcNkc/tSZEwWaqZg2+S919OPoNEA/sc2RdCDeSfWYjfndG
oT2YdGdoKX7XgqjXgySYrjJKhwP8IiGGKHaEs92FH0jpG/9WqsTdQzDPZIbE7JZDY9IcQZ8ejmYw
NWDv1G7PpdYhxPfNciGv530kbO1CvAtFTE7wFmy0yCq8QS9sNnFNeva4gAyqYZweO7SvmOdmmGbk
5SMO9rHc5wlRGNfapZJs/zIIGb8GTjecEqP6eIWPeMCAcZ5OUH/HUXml8rDb5WdN31wO0BBe5b9L
Ryi9GT9wlvjjpzYp01d/N1gAxegaHNo49lLcAqTXN86Qui5KLW0U4tLrzB2wNPDixLrW9H03wCFw
o6DdjnrBxJOT4XgotxD9eN2nlTLUFWlSlwbVXL5382DloyZlCuC0maSQH8alegi7hnzB3yrv/yCd
3LmOoNftKSFVJqdGN/lwrlMJBpIJvHhbMuf4OiZEKVNNQLb3DTRGUoGGhCc5TzYJEWVwxOMIvUuU
8Uxe/1HdXMly8f5tRl9+nCOnek8ThfSsXP1MBLEmVmqyKuTY7zsr2EOEdDyf0BvPxBe5ukHfuYPx
WxFZfLEKcBpr6ApZzEIWed7k7tagiOldALDgbAOCZV+Su5yqCvOPE+OTArJ2NpuNzXTZJwuB/cVr
gRC3ciJsOtVR00YbMAD4OYZ9V5grzf4E5PZZf8w87dKpTNGdN99UT3XjVxKDpKeVZlraFFluG4bD
3UMj9TypYUPbUwQVUhwC6bZA6flE09GKq4+isXk8LMBabBIU6SgNcxKLpi3TujlTRTOosF8cgHA+
lg0bPaBhxPL2Fjp1uf/CJAIlzDeBdbgnpEuuDAs+XV1DycvSvsKQcexdIWSZHKvWzex8sHq2bBpe
7qup1joYSjr24hJXV68Y7uzroWcQmlxeVljC3Uomx8VknupTx1qEi4uqA29oHJ6CtMW0ar7uB/n/
qnf/K7MQRnLrl4EoL6pvF6+THb2cVPg6Q7pzi40SloILk5gAFqJ5cY0wlrJM5annLW1Ie+2ccXgW
WEbcrxMslUZ5DEKVmwjj/FTtpRNFkQSQ+hBDcZN9k2O9v7v0oU6BOZdqPRor7tXS8/8CdcNyslbI
1o/nHIiM7J472KZtZLkad/c/cqpkJqzGZpCiiSnPx5eKzVH9+7wE1P7xdvDCzEbQoj5YeiwpPD0e
kk/mE/xjvk/dqUoYTqaBEV/CldVV5Ola8SafzfyYuAdsVnc4DYZQptQ+pc9v+iyr3U5OzNV4fGb2
0pjidXygkZboGkhjH8Jm1yrhvNjFo5YLZeQdGo8VtiFHq5P2ySXiKaYSy637M9z0c6BPtAuyTmLS
nU9Saz1izAk9hl98OsmYXIdko9Mmxov8CHHe8ES0YomBghnZg0Zd6kIWo/1UP4eXpuCrZjvV9Xb0
pideAFZJnL63ibG8WbXZc3w3gof7u9yoiZnHgRCMtFTWF5gFpSlWIFoIOnFrcnvKtjB3QFnmddp3
QND37Od19cozl0phW8seGlf10tKLWhoHUqgj85U5KqwEpEOMTJRMwGIUjxQwbXTkLkSlpjEIZYii
0pb48gn55PMFTJHoa4fcMg309kx45yNmYJwI4MvPOsxCMi9ICAuqdBjduPu5yKwkZNOAZ0UDeI0g
uLNqIL94EOzRcYS3SrH3tYnq/S9sHFouw+8aTMh+bM28SR6sueEXtjxJwg+Ysg+DuQ/xjv6QzJd1
NkRV5uOVMLM/rA/XDCdhKdaRhUbyZc866HZZr/yWFrqPGhJvkNx/cd7MenCJZOrnEbzQzrR7vWG0
i7VMf9M41sql6BhLYdKKNkz9udO38hRtrv18bTH1pJeQsTTVerud24tVFcE3TnaxfSY7XVSKVLtb
jjqtZyGSVjKdwwNtSb5cyNsbZ4QmDl0TyrlckZdNOI9bQggYvSxiek7IsqohB6VAEKkciZuqGLJH
0m1kSF4p2rfcjQIg6o0L7M+5eEmmYdOCQTQ5B8RKapOVxWjANR6Me/dqVKxibaKncq03ft9ShE1+
014Tab/l6iddp/wYSFo26QG9BBoNYFm5JbB9zOGovIBfyTZdSwmHsmmfq/siS/hBCjnJXoTYZH9Y
EP2p/so4WgFJs3PzCKutzn5FDjka91h4L6aczyjaFwVeXvlPLJ1h7qmfEtokCJdd5UaLjbnngiGB
zGptOHvLlNqUTlIc1JpXk3gpO8mDtt6/I75ct0htJuN71AsRD03SW8o3/DpvX1P4B9+q3ZAlTL2L
xcmqitGGc+eINd/3N83SeNO8YkyAIUBGfz+NDzIt0Yh1EL8Cb5WqQEuBms4P3RmNoexQcERUYocc
0Q29rKo1W0xKnO2LcqWf/VqIYWXlMECcm+QM0br94F/bKMWrHccFtIDxYPLW252EetX1fPlxwB79
I8uo1JdoheruIOlWu8fyzeYtnqTk5KXbOTrkpI+h1dvefiST4tC/TkhM7rPMWObqDdUGWjTPnOPY
38czAAro43hZ4oTcfJg1REMTi1ZFL9WcYqSyXJmbsb784MPync+4dSGWIyOfXsWcZrNfE1frSEmp
bT7XeCFxwdi7+XPa3B8DxSIhwKHkZZzD3wyYizKDwoOilsQ5Tc6a8YmDxMBAwU400wZB64ZIvnU2
4zA3VpanCwxXDCOBd8CMaQmUvmfKTmkLZHLF7/4pxi/x43rnIAIgY55eQe86fVty/N4zsjF/YjWi
z2Od4tITzyZbmtkb2VScoTOWLgGBXMKuP/0Id8Ar5FDMJG6WugV4Jb7WTBeW7BDRib+IrL5JGse/
jcQkwUiTDtEYynxEAMaH+oeLqUANlhOmSzIHMY1NVQWPMZnLCpa4T3mkioH1zTS9ptUMRXg74Bz8
yJz7DgUDl6rhkEJgBXwgb4SxNtQZ0WJxaTzaVMa6s1RICGblmfhC0QJ6nUn8RrPupPlDJZo7J6HH
H6uHUOI1DBRVKXjGLwRwZK94+LMpqJ66SIKBQGf8PVVtuzJMbUxaShXYYEy9bxJxQPAn5yRzDokZ
ABYN+DkQmFM9Iz4TmD3hBO4fNjhUZkoX1rsFgYkSNgEviBFVY8tc68jxm/U8wRq3tXpRXZKN0ztT
J0YdZIM0HQB2AahY8RssQVqTjCg5UMOg7iSQ62JUY0ovEJskTEnetuRYiHCCLv6bWMaYJnnCz8Cx
MfV1xDe/NKeYthm6XgNSdALg+Cx5bvgstK/80pJ1ZDc/vQyh0YxdLTznNL8T4/mfGxlbPj5+38kt
1/qp7ftb9raBQcAlqiGNWs/Bnj/BmU9XaWhu58nxAKprhXDHs9ngZxKHybT6pTu72oHWCtv+7H0g
pmwjO1m9R/ZBLOhk9gAyoLjGaEaa3UPPp0phhpPrd/um66JQ92CgNwHZ2+ZubmD4ZRBW6goZe4Ue
rXLvNofYFLMNDuOYmdAzRIPISzBmo6mhmguS60mtbQHKz80RnSj+94qNBcv5BOxsLUOjpK3QLIjZ
5nnpv82fK7HobzwhsEZ3O9L3bqVqGnJ0/uXeu/fkKpTgP1t0N93TSX13xXrlos9FRNNYjsR5EhZp
XHKMMUrG4oDFUmCW07mCd3tuXBnxWGqq35WRTKqlzNc3tR06b27olEbotoKtuk83jA1Y4ArrRcdA
3ztZb2BUZijme2uEiA0aEbM0BsYZSQL3N3CbE939rXzzDSHcP2eJAYr/Gola+kxSPh1AOvzp+tXY
IyHuapsPvM2Jx3G4pdiWQoxdOBLc8BNAVFOuW8lxZA469OggPKHGMJ/H9gR8GUTdtghlpD9NcyjZ
i43awKYvOPCVcxddOlsEmH2veQKjCsD6tKcQaizBjyaYeIMeGurc/I3UVWFASrk6oIoXd5rpmtKt
FTPB/u63Apo9j+NlP0oMx++sLNaFvE1ZPbWrLkHI1wWk2uDFdNjzYfylesGdAEU3IvbO84gE6YKN
oqm9Pfv7N57ByXi6vPBpzoLO1yVjs4Kbv+zbcfnlFwn5AvVionOMJkJiKa7ueu7RR0Uu27RcSpZG
vMjJDy/d0suilRkUaJFnVsPrqZr/rvziWNk3iGaeeQteUb3nLQBydZJpjMYnjhJfmuoXKRDHWYzd
BJwUqqeMLV6CJ4sUI9DRtE15DUbMyeWPkLZNrHA6EAf1f0qteWrp5OHw1fskHzhVr89FelsZn41D
1Z3yiM+XAxL4G3Zg1HB+POXiCwnCwJg6oZU995mtIbiaU9273e1vAkZSZlp2IypK6vR+RCYzdNDe
1B/V99lqeYF+E57LAEmwRbfPexZDhcCSE2K8xO3goVI+cPC9h2fsWOBEe1a8vAQjLER+02Xs9TW/
E+xxJ7sKw+7Oc6H+a2taK0x+GIzEG5AZflNYtPB1GOuXQa9f8ewi2DroG77+DdG4yscilm9d4XbF
EvCvBHwm3uaQPpLrhyCdb8ZQCQZ7UD9DS7L/5XBG7lmOIY6lyLkEqzmvyZhEPx7/E73x/Ah5O1BT
2FuT5mCO3GDZ+Rs1RGsyI22rHhEo/yvVMmjdV4f1bjdO1xmwsQlK9dJ74cQnzzQBSqvAHqMF7I5H
sBjSWPGACNAddIdJDM0MSYIMGmspOYLXNdNwtNfZ1oEXpYCyjrSOJyAdPk2HO6TYyvAcWjnVlpWp
R88wzJhBXIigyi5IFYdtiOUwFRuoswqKPQUVSFcJDPCH/N101wP7tbaVA4dt81e2WYzKfdVMLnSu
Fd5XL8KUCYsaH3ypZZtC5Xp6PSW+Hn9uRGGn50SXLlo6GV+rtlALqqON2m16vcQD+ikS0Lgxs00c
AtTJPp/6kIISBrBRgO8GKJJQhFNt36mAszaKONLUSXhAVHOIkX6iIMOkH9yu7aQLFHn0mPrLY/PY
HO1BrUeWfFGMZ0fbGDwD4m9a7s2yK7cEvNXdi2MaXh0prILsR5umGXXyvM+ZnOyrvGNwGtaTRkid
8QGpI0CR3fOaByXvEIWbQJzHE0NFIB03/ev/dxzojiep2waUY9GqaZoLCayTA0OT338uKZNv+r8F
Lq89sYkETqF+pdKbHK5R1nbgWaG7HBkaz3uJOE1MWFKmvO6iRCo3IkyUB8B4iGABbkTxRzMipi+C
5TheLnS9l4xMrRbZju2CJpVrxpVk8KkZkloubpcpgdYMgOpMJEe4StiE7gxXPVkMyflfgBP1xYb6
l/rTR77X/7rVP+qG1sAUWFCNiwmCTWidFbGAFU78BwMUTl9WnTLN2MBq5+LbOB7Epg9AR3Hf+ONA
Oa0fDph5ty0yFMTxMDNJpO58ZS2jO5IxuCOYdxNYKjbQf4XjQMjkZ57GoOUHXIR19WsbqTX7+loi
P9jVYxwqQSuncC7XVYaEEESxC4P9JI2S+HGmTK5ssfWqf1YyMaAJyi0VJD42hhkIdu3iXD0hhZyh
d5qJ+Fo+GYOMy/g9giLyay/IB01tMmJBkhB5dP/JhhI8GoGXTvoNuuTL/R0x9D+LH+UJH1/bSyXM
toE1hmCmh+p5Xbu8Hjrl7mmwHG5IwQnWJrdOepx53bd2g+mf7QtzAAaX2ekrG+5rW5Q880zhLjUL
4MNU+ToZsNIZoBlpb7SelAnToFB0C03Kw++FTqpzulUOgy3ZXfeIYgPSZrdqGvEbEINF5TR4+qQL
/jn1mu8WB+nWeXwb5SbH5/KABfpdWzhQ5ReV/fSY1upc5b33QkUcf6r/MH67hpRG6z9/pp31R3H0
DbG78kRkVX7+ba1RP0ptbMh5ZgxsO9++j9MpDiwb0ipT7v9iHUYHOgOXL/n3K4L4xfl2vK3d3xkA
2qL/rrthXhfq7/1p86m1e92/5cPS5Kd7g1XTO7fxGzo2tSVKX6U+71NsrWa/4aKbV+HOzXr4IRZY
YbgxXA8C9S+4Z/3D642XDstjzvV3P/t/TJ1Xl7JcsIR/kWuJAfRWkiAqZp0blxPEhDny689T8L3n
nMU4wTEgbPburq6qBmKebkYnnlRCdt9J0egu48uEs3DqWr29D5eQ3mM0f/2LkbXRMe7ZHmJnJzKi
j/L13aI578/WjuFcley4af8YhIvieQ6p6Kc2WNI3pRwer30SFVOhxQVsTPn1FlY9Yjz3NVGSri0l
hrZoe6oirDx6M+eJH4cCYUFCby4wxU/oSEU0o3vTmMYkgJP/6rSlHxNbnyKkEo1DCUGxdfOwQFEQ
tvqs7YSlLhYU7JZioNzFWJE9Uj28PEFl4fgrPiOAWKnd7yG+cDv17pG2PT8JzzaxCP/p8MR2jM9j
kyYHDaZTUq9Y/1MvlGtQRZkl5LCxfq3uNEZiFNMppRaqX4pe6JU6N4Tc6BnUPUWBYXO+i3ec5U28
7yHZ3PcemHPuh7o98PvEI3P+mOI76db5WZ+fVlf6LMhm6Eq/iFI/GR7Guh1T+zA+cMdysBzsxssB
bXnoeXMNauFtWp3TE2BqzDeYbqZTfZf0AovN4Jp/xKrQ7KJBQ+WjtkN7Xn/bS9ga9dZj/Vgfgv2K
JklzmhF9aIvFEAN05Rj+3Na3l8O3dWU3o0PIPOH2nO+nz/l2ugf5ro8stvf8hM8TXVIu08f6CsrS
Ok31JP2vdrat0cMId+DbuBcwpRI/w1U5xRnepc+5NaoMrNF2Wu0DsPUrA/qYhCaah03UbLML5lea
0n+hXqH1UoUWaRWfDiNN/Ppb57tfOzi03KiCttMuxbJPLLFXlxlVXaNAZqnw5I0RKtvgRbiWf71R
/BIngDPQMwer0l9g+/KX8XtfJN/Jd6mKqKn1AtzLv6oEDEmrzPxJ66FtHyj5/kKnS3OX07dF2Qma
JhVGi13p71kTh8arVWt4Z2wJTyurOjrjAQSUuK18Zw33wDqxtVPo12e3iW1izaHrRZUGF2g5rg6d
qm7w8Ltlq1X7qvwh8r2tzBXj8sZzgB/ggg25jq9Wa3N2bwQYDXuDOIveBsCxZztjtQR0+bqVWw0s
REfXr/rkOizPyt9Hsv3IGm+nxk89wmx1muK9WopqUQJPZfC4IyJmDktmnJ4NK+N+eoGCdxuhauge
4+0op7oT9rI+aDk6v4iPf3NGGK0UexOWJqLcQhvNvCgtN8H0lNx1OPYhUeNbTLI7zusNRQNIwWhA
ZVRmMZumhErNoU2oMOqFPWpMEbHopvX79Hip36MtZ4a1FcATWW+9ddJ/tbb9D+UDIbZaLYEZCfAI
ZMHKwIbhHxI0oPAjsBAIWXatn6yzGdd6pc55kq63q3LPwIETRRJNu6BQvFocwesvYyKb0y9D+FqO
OLmqaIq5yBLmbAbNCCVI990vBZaz8c80/qGMYMXHXjJqBjxv6zGF3XuX1SeiMDzZr650hziEn5nZ
Ky3qGBjCzXTR8UzrvxfwtXm90/i6z5d/2aK0gIG4CZedW4d5nX4Yoyo9jag4IcdespxU+7deg2Z1
6834MoFeFm7GKPCo5i0aojF2X1ODvlcfvzFEA54cWvQOKg84lcvudYxbyKDZrw3T6dd0OYTmRygh
F/McUKF+DRkaA2pWH/BkoRkGMRKREg14mCCUmrDo5AmKQieCH8UEgmYGO5+DqwRLMZAyMsy1lXsL
8ibRk3SkKMZVdby6IOmKjEjIRerjNfW6ysb1HBXfFTRdqLkpEQdTEIW6wE1246cDEZYquGwIlVoX
xTeljS8EZ8Uyooxdrfz05gXufqevyNLHA5muFWbYCK055LUUr0pMePAr2kXmIMW7kgl+cKb1fHXO
rPLEGZgF3MfH/tS6/laJbjY2VxZj49Z7UEVZW9DEuR6H26RlcBa/a3/m+k3Yg7ELuvGL/entEM+q
hVdGi61WFtTW1dljxSJiVO0Spmo1r47FFBnrTZ7k4jmqEVhuAX77ewc8cJ/ZpGnPuJS2Ln+NIzUn
4P3H+rbC3I6+XMh6qXgNjtGna04Zwo+XQ0eY+BWe5wyZ8ro8rf1dJptFsjYn7yCdfKaVNS3dzmPL
oyES3mKkOWcHccEG4ylUMlBp4U7tW0fDvrCMV52EBZ2xrZmm+mMADk35gLufalShG/0a3IJH8grm
GrYj719hSDd+a79VZkRs1T7dT++4uN5bp0lpfukNVevg424ZYceYGEfnHbLW9ArrOa8E0K5AaJJu
YxL8byFpwnsE7gjI4TkCphScoSqSYxprvAvoTfdVeKEal2nvS4hJOhRqoj+fEdUATUniMuZhO1ql
lCKM2I26MYiiZv9mdj6r6y9rVR50PsGlDWiG9rPcWoI0eke8NNoPIs6d08S8BYEg02GNEOeMCx/t
WWrYoTxjRLf2uY/N8yALCuk7Talc1d+GKrmO+/0qRtSN7q1nEVDUrtQvzuPH6h3UZ9efzejagYQ9
Ixbvd3lzYqggIbuF24p9wL31HqW0FIFpyrUCCnVqGRB+Nq1HrVWZpH8XQp9P67Bg4fjwjB+R73Gu
/aUjImMh+Ur+dpg3NAjBnU+tVR2mf8jz6yjp+sv1qVuNrpuW9b1BejVkIrxNrE6yujdaW+wYKEeP
3gsuDlytdyOEysNkwBHo1JNWlUNrowBKu+mkOlx6ZXpSUTahP3nXcn0m/CHnCMrE8A6hf7z9Oncy
v+ac/GoHIgUBeb2XdBN/6zZZFPG6ocQ5uMOu2HKNEn6695D3xip23+ECSLDhTANsaIAItUnbCT3S
fc7kg4PyiWx+BVVJSSc6FpE3QRntZCLeRtrdICnGOBMChsQzyvLrvthY77AgaDzQGgr7HyFXRHYr
VxAQE3JMdEB6tMmzJDDWrTBke9ufn/rgjmPSB0lzLadzyB2poEaR+ZLeiuzzu/EHowKUQJj0ExOO
U34TFUS62/d/CuWHsx0/eLYIFvnHI8D+ecPXekUWWvqnu+yLn2X+SHtc9h7R40klpRq+PDn5yJRK
tjkfRwiDtjN1ByXNIPQgRMImtCmRhhQFt8KwSwMsZ1A7qyxR+My+18v+JcK6LJK34D54zKNmt9k9
UiCfy6vQ8KvI1O+8l3YFKhDvISKcaEG6V2LjDJ/U7X9b7vR9BTRw6zhS7SMduyRI55lvIN3QWdgG
eV1FPLL/8wwrXG8wpopQKtv3Fr0+HaMn9YcF2eaSs2ZMTKpkYoQzTrfcf1Kt1O86Pfp+bl/ZaoEo
aHdeQ3rz2uiKIfIZbOLsnlEWolRyP3EtoPnWuY18nf0pQQbs5q+Az857WBtnQzk1VIdSGuIIghk1
Yinq8D5Ee77kZcYnivTmFkSeSr4j4gc9dXVISvXEHOgwgx7MZ5Arkkg+gsu0J/+7H/i55lrGjfci
igETW5/rLdNoSdouQ1ycz51a3HCk19JL6ub94YKM+XiM61OKM7SGPcbaGqZJUOHo6HNI+1poJPHP
zd2LSi5N/fJ+u3IxwUsPL3HOpE6AOFiHqa4GHVo9vWA36QVMrKJhHp9neIe755lUlynytRK7oySS
mh8wmryWNPj1GX/I4dh/OV3YOrhNzqOs5nTjSKocy37otuVVmq5BhZ0Lmgf0cKKwr50SuRxzprZg
GM9iLJT4jD3xRvLCYYEuzXB2CiojQmDPooCgbYnxbN2Vz6I0vxLVbe2/2c8Mi/Z/G7QK/9j+xGa0
Z7c+2AuLz7WFecHHoTuWXO20k5LazVSj5AingeSCUlVc3cKKUc/C2Jq/b45Gvq4MmTiIHrkZZnYE
8q7ah1JPkUZUfiFx5tqn4HGA4ibKZCGnlx2BanMysEbB0v50iHQ7FkojqYkbFEOCUzv7lUSowvro
lntAMg75QQ4Li/h27MoQSUDTB+bTv00INb0FCe10jwAg0z9H2K2y3rfpTwJxXuC9IkB62wBIUVTO
6TyKDukwSh+AzV+jVwd6shx06wiUTJrSeU+uWhXc2AG9eWGdpB7ieguVKoDJc+BcS64qSnnTF8FO
5AdFkA4hfbSEjqNS31RqPNpHYqMITdxYbOgT1XCNmKRreUMptfHTmcriWDMRSz4QhlT890+FjssP
FOTn/EBY7LGlPUFvpL0nO8m3WwiiBCkJ3bIq8oSz3PRx9D1/MGLoF8f7AzGkBj8JwpMDGnf0ifz9
80SyxY2r7xQmySS0CSm9dncuhiueEHCGh6y2CrGQLPa4FH+GnP4hJ1uSHNmB3cMD/pRzjRmtQuI4
Mt9z7WFupilUE2lezW6L0g2wCRcOEzz9Yy2iSrgqhi+8cVlMgL3zgE80KSzxTiOpnSRBEvIpCaVY
Av+2B/1jJTXjM3NKRd0vcZA0LjjBXWnVVV7QgXxQbsB6adSAywMdAMGzzAPm398FaUJrKJNYp+Z8
+pVREtW7ll3uX5jYLK4WpoRcBVGsvhr9JHrAiV8CRV958Uc2Ywrn5A3xzitowoqI9L4V+xcs/4bq
LoKiOQmqvujGxlBVOUTFJCsCyedvIveu7sudi3mcysmvtso4Sb/4fCpBlYA5dfb13KsDWKAxI50O
/dX+g5yI+1QlfOFRVnS8lv6kEUprVKbopwY1oMDaAShoiO5kDIY1mL2dpR2EfAXbQxeScGydBy29
qmEXF5dYwsK2R2vmr3AFYi2SASghVYWQL2IM2UFmMpfiysx6mjJ1rPV9toC10FtgN1rwpTVY0oXc
7jeA4FrfudaoBlERcmvkdSMsXHvUQcRd/SBr7o20UweblJpGDFpmxbMFque96EEdILJPW88E5b2W
1wfmLC/iGW3Fb8VqL0NFA1K/mn9QQoAmoNKAKhbo+SgOsbFfBe/jR7N8MpGCWJEZLTsQ+jdxODp3
jh1Eou0j/T3qrKwW87YcArVVmT5fSN4+c3nhFJvu1f+1zDYIHzRjqipTdlQSGYVcssVgxgeBYoXI
Ebga/9sR2bjIzAVb97wbiV7zmq/9iS9vAa3BeueXd4oubLfoEdVyN3/DbUhRKipvk6Oi9f3iYIFD
TUzxDZ0YyB+Dl5fGNbTXBbuk4r0g7n9Y2390rVwY/dRiOcK1YEiWU2YwnSMNJ0G3Rd0/a1nQyL5e
kFQDln0dfq3Yiha0yaxV69eS0NViRYu1y3tc/vRBPl4a6GO9PFbpoGQf2/uB0T7S3mffK41Oq/r8
M731xFHYAMpSrPaabnmx92Wuq4h4yKoXzwyf2CQWpMtFSGKm5Za0Y/iHAn8R9VyoOYmN1GBycii0
oDeQK/BfHM2g9d+cKII0g7iE+j0LJcNN/tcSP1BSUwsTVfTA1k0CQIXaKujdXf6zkKXokQD8g3ZA
G/NlBMnVF6eA9a0LXzEvX4sxqUK8+AQUfQUbM6F8s6cBASTPmr35nxplqogNVgCng6SyKPwq7Svq
FqrFkj3KUQHG4gXL1I9LnaPPrIMMyJX2Tu2whFIJMtYxJ2eZ+ZQEI3ZXQkqRwVfI/SejCDpk3LuM
V7lgZzsWUV2fjrQAw8cUd8daa7c+GQ4tg2wciPVsyp/o6/9lLmJQW90tAYVSEWCeQb3LXSqezWYx
D6PPHwdY7yjKF8F6RAA0WzCwkYnmi4SIiutjd62CbBkFqWyHEsZ+lYnl36bdkhtm5WGbP0RnHPoJ
WBnomE5qYjMp/P7y4hCwcE1dHHoaTspTZINQ3PaBppBiU0hYuDOVRxqImhz0nw3mgP6WFqohF0UV
G88DdCQRki5kEQaR/pbrRWGOLD/fbjMknQka3omypVbYrada8uqGYon4J5Zfr3yWsvUpqHjmvMm1
qyjpSeD1cCBLvIcVGizRldemmUBcHe7vzu6Md9n22S6/WtfvF2alxyD9q6Ejf7VOZpxUvAe9lAx3
iT0InBJZxdOLxFcTcLYEkShdizH8aXq0qaZUccQpTf1Hmh19p6zk3KCsfKWDC/UMsQJvE/WUwX0D
A1QsUIlcFxuvsGJ95p6pZnDtnNsVJjrNsaXJiW7QYIx171FpXVL7Rr/pT8eqIPixhhUSyN5ylEaZ
/wxxSsJysZOSBSxSYsZNrzrcfL8AOPfdAxZxt1a1m5EJGUNykiDB6Av/Xc0Jp6hOMJDPcmV8IKDZ
9crRjbNHaQzODrZ7okm26ZYNf4nixaDUhx/d3sBcLrrhbMhu8jnHvbeP3zccQTGfi+l03kt3Dn1j
2pjPMlHKb56zjYfGfbqPP9HTr3Xu3Vq77JwZbdrAHlomOzZ6ddPBnZhg8OqadtV59arOdfHyX35K
IxjsV0e7vX2aaKNENVnGpbObDN4dXMK5fLvJYNNPBslg1790jc6N26V7m1BVmxxG6eDcv/Y/3WZn
j9HjgVb3J2SYZCe0uKHCBWWnEmJtCa79AoaN5F148LJOqdeIl8H9m6Y3jXgbvvxb79Kjv0l496rB
pluKLh2Wz3FtaMSPsIJzqcyo6Oo7fU0/0+v4Ot62gWKBBa/BY3pa7VfVHxymBqWR1U+n9X5tsAlk
9HQmXAmb7VK+nX/0k3bwlLOoplKP6O+iRpfe8KPaYD9tjsohUI5XBgmKgJB+sh9rJFOdm7uj3GFx
8UdYR2H1F169W/vRpml1QFV7XBlmsRE3x3Qs7olnY7qqBW+Csl/rWlGJImOjK8GxgbSo/rNfHYJL
DSC2gWZ28QLaPUVnu/3qVIhFSWLRRIYfQH/erEHsSauxyYbmoM1FRqN5GvDU56CAHFNaZ4CJWKNU
kVoCFewNSwnQ79N6Y4YA2vz2lgew3uboMrWubRrhnYNt5mJpg6Um8SXC9+lj+PrCGtm9vdr3m/0+
Bhcryo7tpEaWyZCnHcx1fcAocKwW5+7+Fwv7r1MJV9PWFYI/srIKootHkO78ZI+t+W3S2BO/qBX0
gdApwAj1ZTlpZtcJVOz7s2U87KRXwW9z1fxh9VidelRZlBuazpGCYbx0qoQwXgayH5Ynu/6rm3y9
CQxJ9S8u1/YZQsbEDKyzWxqWn90SBvwYJRsuLqlAVLNTQ+DVKWnvk7A0NGMzbg6bw9JwGez/1KQI
M7Ie9/VIa4eMcbKhuMS/TVQqQ14drA1Ei1mik3afnT12d83enZ9qcKV7uA92vjpg6ecyEFAGTjF8
zu6GqPt/mnbutHVSZFUJzKDGliBHqvpafgt3OqlwDDiwm47ZxuAjfPuH9osGN2pxc+59on28R4aq
xyI65Vl1n4k7rGNqaHAPf4PvhPtn6wQCx1+hxTDmHzcCJj2h0ZfTXn3Q7Nb61n+386fVBDky+7we
+S92cyKFCHp5Ys+nN9FztXQ+iEhPuCeq7dUlKPkitkJfpXESTvxsUvhtSVYUShcJgMJxhelSrsmz
VKTQxPu05TeBvINkQawH+YmVcRTbQmd70VJGxWhNFRf/OMLjmWlPJQcRA83BLqj4YP1c8Afqtscg
8w6BrkEZcICP8/pFGF8NLp06t0u7sEJOO02K+R+MNkgcHHlrZpHeUxWIR27eIW8zudkt/aQNHZAO
Lh9qE7JY1vt9wqe3/KrwfCaaJwS2p6eMXlnp0Z5wtcAY+hBvi9As2dOL61+QgJI0mSLoSFALUTVX
9eGGX4L2J6K7wBOFmarAiPKR5RavV/I7aLkBWZK/HL5oxyzPG5hu4nlcoO/nCvXJWF4iypBFLrvS
0UoLNW4ZTDHqUS0EnroTcIZaWat2fwWWPtovkrz+88dYvxwrFDW55NfX+o02gPZPTPiqsFOIrWy/
BMUqEeZ6VwD+8eB4kNEofk+OOXN7l4/RR2ARrxHwn5PW4eQ2SZuf9vLG3EFoX7Wc46Zb38/e1rzx
Q1cnqnk4N5XCUtikX2YoAnjVpU8OoUTZO4HhEK70St1S941FpPDMm5cEmPYFJCUkJkRsxCoMcyZc
dklL3ZPsYdMWqzr1zjkzSSQ7iHWe2n+pQdSLK+LBYC4NztNkrEvhGSbBsq1Nuc41xSdf75DQ4K4c
fOJPXOaW9XTvkt5ssmPcRjWGbbRlq3fxswnVEu9NYzzLjjMfR7TMr4A7hUn+AILHSFmAnEctX5f3
Y8xVQ3Ymt/cqZLUL19DFs6ZqPWZ6mWvx6Bdxwge6vTpX5Ejx8EPCwjXJwnntbDxqfoh2ZDLBSPYo
XiKZ37YhPdNv8jm+DCvunnLZEm03/AltKeWPfUivDhKKd0vRg7IqdSZRlpW3q3kCMN39JNhTogsz
v4pXaDk2eiScu1mRhOl4HDj2NxLZSIBCOWhE1/a9bbKWJyTEAIl4yQtkUCJW/EdhT/zzQ9ahhngK
LTGlBEhvduV1qUhRm064JhVlixXS1Vqn0j5gNCXT13xagcR+ARG/2QmLHxnJx7+/gvL3hobRcFPO
3knBcw+XgzrsOHJHqpzfOFuxsQp3Xp1Hp8pV1N11wa+6Zi+7U93Ur8VdCikSAMJOvsH8gTSwpQ1Y
x+zVes3IqLZqvePOcU7cYcSl8Z2jNzSOdm1oDi+z22w3KRERGza+T5PD5DU7TjbQGRvutl+Kj1hy
sgMKBxQQmAkmDZdvAYbvTZhi+LdjMfZPSyd7YlFV8/l0AG0f/7yc1uksDeqTzd+cZDPMdn4TDSyo
xcRkcSVhRa+8dZdJx+JMr8y5+YRamWTe9ejv79hxA0rVp+XxY1zG/HK1w6R2P3vCQfsAhWbNuAJH
Te6rS8PBFvi9bkIjLQeHzL2X3G3dbfw83cqrVWcBhd70aj2/H69x8mo3YsN/OGjJ25wOK9176BMO
vWolbMwf9AfM+odebeMQPO+XUDkcA+q9qhcmxrMGIV+GPMWMbgQJne3OrXZvtJ5gzf/5zHfDZV/+
pcWQyCs+INsyFdR6dCEIUHlBifcnVgcEaEzMhX0K0mUsxzP00Ko2S4WtwjQqJZiEV0LMwmTF5GdG
QzG48/QnUpIqHzQFpYXLW0LJgG6l+CyXbFI8kklSYyk1EuASiA3CkQo2hTAaVWo+CJNFfBQcSKI2
EVAEwjjzcaBTcjoWsKBfNJvSoiTP0O+gliNBTCCFggWVAiLNVeMDKamL/imCJ99uYk/QKIEMIomn
hc8OTm5PiajsFAXVn9u4QJ/bBjaVTjkG9wd1yIa6qEuTGp1i2AnN4W/ay5QosiGFhkhNJYCawn2m
fVLF4dNX2UIOvWooYY53M5MXMYa1QE0oFaOA95v0lngTggkn0fbkkqcfEJd2EyBkyxkqCjok1H3N
XQJvnraKHhQVNyAj8iEsfu5pQqHKRJPshbiTeWOLoSStScaWyypDXyXwiQINqzGd6Hw3WYKEV2qX
BbOoXIsRFh9NqR0Rwmg7gBrQH5OhdFUFjslMultsyQzixT79RbEoY0sBt6hRkoDQnbSPJxa3C10y
mBrltQ3ji8I6KB6+yXyeLcAY7Xz9hpP6PK5rkbzzhDfB3pvcVMNGTDlx1DT14kDLcNq7D1piPvCo
lbbimKepFr/dyHve+NbIy9bIO2q+/MrfiU6cuqUhpANaqrfhM5HPHpx6B3FG/9YtGmDfAE1OYa5b
QQgsJUtebBmQ4nJqdVZkjX8jRtISDxUDz/CjGmYQvRNNaa0AWyrwJWk8xhIY6CVEZ8hfiu+6R9V6
kUk2FAeezjVSTvWhnF/U62VKIGcjRRK6fC6hGIFPOijoVXbOmOq+JDOq3FtU7UUvUWmf2kUqqhFd
7QB8oKWI75F5ELg8i9+/RL0v9B1SElikV8XPh4uhw1QdxEVgedmiHLS+VG0HXRJKhG4gfzXtIr98
zb/6+O3AdFS4iOxD4JM+lqCpvJiDwiKmthSBsMzi0pdqaVqylm36BoOS/cwAEpsuKl+6tFSHasBK
G9ieSniUmdyhvwhXE1eoj94Fue33OAiCpIUsB9AnZv2XMMgfkkzkkJjIln8a+aI5bnAARa3bcBDw
MsuQT+AdLg8iRnYXcQp0qxMJAgad5gBaAdaa8nsaDpFE/ivEFZ+jkEUKBWQfssSvlSSGpHRhC/dV
ezJl9qrpsZ+5xf0W4aSwRZ06xbtvhx0G5uMLfjac0MDn8S3q3T6X7BBUj61McUhnkXPnoegib5wN
NSXKCCXiwI6HUQTIth58vB0BVSwjTcSmEhld9IEBMnRT45wGRyMoSfoOoUyHjok7b6bFzMgb6m9N
KrAuCgmISk+D9YCyUwcjD4BOmKq8NPmU5PF66Bin0jEvpiMs8dz/Ysmrhf9Xsjm+O/IHusPkcrCL
riMX/oX8/m9d6cRk7kn662LBJUix1ErBZHoxMQx6KaZQDEsxIOQyRi/mn75ElhXCdAmFMtU7uhaF
lOimOMxwyqvnuA5htuqV5pITSTcMa5DspuBZiVEqF8zcMgSil3jouNCKiiVuiy4DLo5nBDNQo1dF
SFTZivC6sgPRqVOyIlAVBiXy94ots7BrgFOSroVSXxcpbC5L5iednPOlS1Gnculzb8PvyneJxRIv
bO8bbNZg0uA8ihC8cfjGVJ0f0VADdsh4n3NZfvfRlKup0JBL64Q0LNCiBpvIeeT6OUS+uvK/v+5Q
aznH3/2+GD9jUYO06exjAs88zoGNtYo/w5yoPKM39sLtAWkufOBpmhmC3M4ao/qA2Z8lAFF9rPOx
5+or5dP/k7vjmboq6gFwZsDvdSPym6tERw7bWqCLgVgimDoiDWaENwcQMhZqYXY76XVntX4aRVzr
BYSvwBQId0Zqq+IJJK4u/cJCod2qE2KVNEHWQR6hbQnBwT4MZGpBDQNlB/UUqnuNzhn9yK5DR2B3
lWc0ZBrNUHaEr0iKT1Ur1Jx211N72i09I6mFUzuRRfuCLtKLU/DWxxeeyzWpwNif/fxBj+acZLSr
oRo9/MsNBhROcGVhdIbvpU6d2FXj9/fzezPKsMoaCc/Q1iAmV0ljS/amrYi11RirkMwsOU6FXAUn
cQQx+nxq37UW54Q0XhRKaUokkCHRQ71TdJGXd62SGYobFD3Jz3TACtv6ZrdK8UenBmLMH3MpUU/S
8jxGtklJRUNRKwO8NUQKwuHMAXTldKopr1A8/FtoGHhy2pDhHuD/HjWiXMa16qeQEURNaOYr9E/x
dpI0cf4HoM4kT+zEwT6vD7w01fNt65m6WXhd80eVvbYGRljO+3WD2cuORemGDkB73mkTk21or4kJ
6wDxtsr0hH0UwX/htLKbxVYOM3hp+iTQ2qdv8nWI2KT4shLgQdNpned12rwCDhwKDBEkc2r/9QGl
XMBgzE8zDRsGEjKrYbwq0aqZFewa2UvJ60mFARUBF5QUAP8VLEJ347v4T4X3DHyOkp/GAD3Eqauq
rCrlMPbfsH3zU4VyObaoNI19nLM/iovLrxu3/L0dbcLyTAZN58mVZohfqp/rkapYohvOLTl1CVz5
MBUOD8Jm7y9uQqzRcqnpvCgPY3NNgml0uKfo+JnPDJqHgbRZFxSlXCaa6i8Y+Seh8GMANXpKAmer
jEajLHmLZ3kZscppVBypXADOFqnjJbgFQpysMIlLg+agxKaWXIYrD5ueFeadCKUGJzEEnQD0GzY8
Yu5r6xTvF4kNyEDRRaq24hBKNo6OvZYfz0L0XhxwHXQZ1jIzxPdWrFnym/jKZnJj+mwiLDJDBUXi
qkoMIS6rTEcwfyaCLAwSYUICP++B7QvtcR6JuMVSp1lR6z4rr2Y3Lha9l1hpIgVh6xZqZabbJ6d8
Yrg68CokqxQkKVpPFtkaA28XQhAruIR8TOOadxW9KTZTZGZ5BgzZinsbJp039eM2YqG5bGpBurwP
/ZL3uRpJrvmvXMMoyAjxgAnIpW5gpn+NiAJWpb7kEciiMakww8eqMLQq4sAikWIdZYGUXbZSKeUc
KmHe2yIjkVOQmDSJ8BXtK+YXQFqApArICa6xNcm7jyqgR5MidTLlPoJR1Q+/54SO00EHr0J8B+WC
eOzSj4P0C9YAwvX0BjVEFsuFeLzulHvYCME9KRzchQvq831C9Kx98kJYBLAD+KTZgyA0x9v4U+Yb
FHwBBA0W9aKUVDSuFV6ixKOkM6UqfzGdKsrSZK0RU/i/NXKzNsFQKo4XpDGQcmaqf4Q0MhdPXZDV
2k4nS5G8DqDCaRVDFZ2JO6uxpT0Ubsi+cm70CeB/w6cRvgk0KJoFFhGoShHh66fcrUUhytW7+fmU
CkyTFOwQXk9jVO9QhO55s+S8J+/uv2rY3r/OlJbpRm7NiRMdjO54ZJqCtgyuSpXghQ7vKacLdFOF
SW1VVN1mzmF+ktktlXxdkPgduHWb2XU12bVhzRwZxxNdnagEKZfOFlBKCInpP5WHfuRqXGYo2V2U
yxW3Gkn5ox3Ol4InBTAJ+WvrK1Qo0AhQXBpF9WuhMn4zZKQUmQyXgQjJOl0aYpARhzlhjVEHj5UE
n9IAo815U2J6drSgMF0NlCMrFC8IYEqXiIsUxWpmg4HM4kT99VeNFqbQrkQPAeP5E30Hwy6fXF72
yTJSbzrZrpV7xt1oFWIEv2pRB8yCq121Nfi9dPgF9TXYBOoMlhYB4BhyA4xP4UhxxnZBRsSdeWLL
i2ZfIOMSmN1aeLVqyBRbcb2R/g6U6I7lDUU35SYv0RhA78eD2upb/bfXfLBsadTLGgvaDKNJ18Ly
S9fEhYVYjp7TS4doezCyR/8RAhZqaqz5SFxQsUtuAIVw5gbvnD2qsEurj3oWahrNm7GqSdME/yhp
Pz8cJFZQla31EekSljvHFArGj32gFwrdUHLv9wPfawNpI6cNiTi59NPWYHAF89DDNfBLbV3OHHzs
VmaGJCiQ4LqYwYskxUFtuBtf8sji8XqOhr0uIk3PipgVT+SwOUG8ZinBPPJHYDy4FkOEWMlvjLO0
Bf5Qias9XbSCNso40eaAOHO1to1znA3LtqeD90+tLq4SnjmITMR34vNqJkK28y0SVymixPVt/ZrU
/nRIVDEAkNT8BYBEjV9jxmITR1BuMrmfjPx0FBHRpY+RrjoEYdCFUel5ytGVAmkRKRJ/sS6UKGjx
2QCQXNs5uCZCJSzNuNRLKdluRhRpv5KvAxLiki0gOKNMuw1vl9ZhdKNSexztB49JffaYvCa0tOpa
nVf3ElqdB+AI7dy5VUE6amDJj2GBKtdR5cnYF4rGVO4VuhDvkVADGQLpWKgU82sOczE3xK987OWU
sjdzkvwLizlJeIUm2z8fBsaMhsNxLBaeotci+qfARtBXJyehATJJslYNKnptSnJv9TsF60qgpp5n
Op3CeIiOachKTa/oHKTpVr35Ds5107qZtDU1aiDmB5Bc8RoFsBHkafTosGstyLCoZhZyDj9Nkj26
k0TGkhUeKWRUW19WJsqWXWyuq5HlNaYgL/lKrwxbJ0LzuAbefqhBNwYhICkSmUVqSgUQQjt2CBNJ
yM7MZ1+4QgOSgLuTIMqhQnFyh2lgnpvm5tJmDej7ttWEOIdT6JQaqAUpwoJt9JT/FqEH4xxxyjLU
PnwHHyQ3e7wk5CchDwmmNJekmZmC+VFjCEOKI4u0QchNwU0+EhipKZ8tVggmXgZcxnkSG6ePP9sW
PpcNf45j9MFoPLdHUOap2GfbwUJatNkMRyl2x2Bnvl4u0iLK+rtgSQMeZCcpZ4augZW/2qqyurB2
Ug6k0I2ehhFSpV+CadjbsvMpkWzQgwV6KqQHUk0qw080f7SyaM6WcKYpLQC1EsjJm4969SN1ypTA
UNMBoV3+HqQo2AuW/WTdmDTwGvnezx4pzUIz+kugjZwrxgmlyzrGTe9jso4g4DKZjva4lFgb+mNS
5EdfFNxWJ+L716zDuQR/a3zo7tEy10hPCYTjxoA46UuVwCVFzQ3lyO1UvuHGvFxvIe9lvJtflzU7
Sr19v15+NbqWJO3KgN5AX0U2URiLzk/ry/QQvJgUIMqNRiL3yrAP9BcqbYMmG9xT+PAUVs3bgino
Jw4Cu407ktmfpl5F+9Tg+H618drFrH4Fj1H/GSAlgNGI58EIV1Z4PCH15GtP0SROkLljPvYDVayQ
8E4QfVEFQZWdyNM59s5K3ZnVynzxiEhEVJYiCpU3BH9pWV+p9omBAo5JeCbgUqBUvG73JqE850m1
RBiCHvmh6FhRyK7VI5QTZc6sXfSavmHv43PrNC7ePk93FjgrG/CM9I7HVgJ8p9C3kgft6l9urBW6
s1eKh9NxOq5/cpPeiKT+J5bbMe+EVSVehrwXu6YbDaKxmhBHnGpmeAmqOAPfgnS8jRW8XAKqdAH2
CxG6i4Ca3PQ4vPbM+bKPsINMBTtpgEN2H0qfsxnmn2DBilkN3f/H5Vzk3hegZbSkBphgR55uT+UN
jiefSO0H1ZqQB4B1QGgnLiZGnhrZF9WaEjZg9fa5whFZkOP0jvDDFo3OyTm60oeg/po//ziHhccF
x4boKkGb0MQYsNTe0bqQOtN9226cwt0rfCbDR7l1JLD9+HXCxRcDQdtkRUqEPzWgyYRhRMK6pETk
3M7uZrG9de6y3dvsSRa1WL1gVIvs/qELI/JO3KOAC77IFHOm9WMmK4gy36lJsbwpkVbhRKqT42rJ
/EQ2eRhcKy2wq9v38idxuHx5Sz1UT9KwFUV172R/BBEy+CMbp0cWOiWX7msskDQL5vIhHSjwYSZM
RbZa2jULbduadctMUk+Iy/JjubhZXxDbFYvyUrs8MAGhUAKFCDlJgtDJYYbVHbdeRKG8gmZYSdr/
RdzMFndPsVnF10tV+0qcqnT64N45m9fovkIUg3CG4NfratfUCLixPkYWmQYaxNsatTUGeU+6L6OL
pX3rjZlwO61xE6VZ7QfU94aebEZQ7mV9WV/pH/kboiTQAnqIbhxGuEVGrrCudY3+cQ6d5+MvV6X2
hhd/5pQBep2FmA0GWfAOmp7liSO3bxcy/m27NmW5Xm1p8EITvGjDwkn7heqydaAdzvgbspHAzsvX
0St919sPqF9IUHOIU10N1I6rTnlEi4E2KydjcGCd55wea3UP9C9pv1ZnKPSoNqVtl+L+HLBahmoR
IJaGeBpoNdlbfeh/WoAdU5z4/2fnzv2VnLYgzgirHVtHB0JyAtPdfouxLUY8xU1YDgPaTheRnfZI
cCvkDdxBFJXJ3vEhHnuoWFBxiIGRXwn57K/s+HSWlBtpmS3bm7hKaOIClqJLFKtcqZcywk2sEEXE
DQ0LDQyljxpY2sxuYRxZmP8odZZIVo8r2OlKTCC+oMHEQ2AXf/jzw0vllpwK7UxybAs8Fl9XKgkq
4CiEF8Zdx1r2wYqsxfjoULm3RXelGYEHES9vmUzz5VDtk/PSl7sPeTRVJD3n5aMi7p49EUSOnjWj
V2JIrFD748Tyx9mzOk22LJBBJapIYoU+rqQySbU66nSctredE2rB6EgFnEdu6HigngcylpQTv7Iw
wQDi8yhQksGqkPEjj9D2kFCXYBG9pd3sXBeXMAtMftNHUcMMUVEUFYH0c5DpniZrpQGgBcED7aiC
lBFqro6LPQS+2jQby4RCrZSLQQi+LRA9T5UJiaso73uvhnO5targlPD+6vxgKAogb9KCRBZVR+Sb
mJc0QqoqhCS84aWFXRc+vsDV6t1B8lglMMszLIRcbQ+ysRJlyktZRBxked9qMElcBPvUiASoyJQC
8H2MLxyXhyrL+rlhHnbq3j5paX8vhMnn2HBoUhLVptA5xwD4ruXdhtdfwsnoRgWNmknvHB/ZavaS
do7u4fc6LsNhNC/2+elfekQj0inzFx/uNW2EZy7z1OFuRtaeQ3ZqbW5O/7K1+S0BFIUz2givNRvq
6HAHy44nmWuTtJkYfVrJYOw4y/VybTSD469VcY6/5en1ib9reXqMr+M7QS4w+5OnHzf+5xHRJvMY
Jycfdh73EspUU/vVhZlQkbtBNUqyFuy9HXXfzN6a3gf2B3v38N8Vx7o620fUbAS5xYtPu6nKIbzu
o6TiVxP/9Z6YmX39bdI4B9lf4p+znlWJdpdxVgopgph1b0l2l/o1I0xOvVe98yn7BrlVUI0/xE9g
kcMb9uG3/yHqvJZTx7Yo+kVUkcOrEgqIJDCGF8rCWAgQSGT4+jsmnK7bHLsdMEHaWnuFGZ4Xv1yd
XjaHVZm+XW5t9vbp4d7vzrJq3xIzP8EqauMOBHBjh9fyNCPjpj34MK5la8Okhp0Yef3FiZpyZzdr
bgsgB5j2bbe8cep5tw6WqnCaD3vJTL7uHM726WoeW9YLCA8zHKr+NmfKODXsI/aq9rIVHF/G/Wi3
WeJ7G42d+hH2uNGhH7HBLt3IRtlit97Oyqtr1Xh9pcMzHflSl0fw9lb5YhW12aFyNEtleIko1cTo
79B7L+G/Cqyr2rHP4Cjp262SIB+2rn5lOz6mYXvnLctumy7iL+vkLUJSGTQKa3ce87JLJ/u4tK/+
c5TGZSY86Eag+hDf3wZvbzTNE+hOYra5vmF+3O381W2inwvsjSFwt5kw229ckNIAbCYoZZjUW2En
JePs2Efn0W07199O09kEIJjc17SDLehytEOx8Ll37gBMou2oHtcxJ7sY14rZpG1OswpxT7mPgv00
czUliSYrhgGHqnF8gQ8xWKyIaNxIBMpW9rjayd6uN6zz0QQpfg6PQJA2S6fW6JivpGp3Wp25up2l
FYn5+Quye4EXMGjS1Dy/zIzcqY8+g9MJcucF7Qm00MZrNqznw77OGoSRu1kGHmzft/r/jYi+te6Q
5bDfooWFVEm/Q8YJPQ9N6otxWJfBY0BcBP7TMvbdysXqzDFtXvbL7clpa2WoC5HHcpTRNZrVho+G
eQCET/kP9hEKGflMPw/PcWnpPij+Qf/AiFlfppfwFh7LvBijxc94VTXjtbUrjJhINOG1I8gPA75u
XY5OFYjb0jqjBFnGQevwI+vuZXCflYJkXHIb8wNFPUxvaqideQa3CS8C7gHzBRLIarBFxhu/Ba+I
6+N08AeoaNBygEyPUTForZCp8U/Dl4VgDeXH2wD49d1e7NCmebBHpebxjNhF2id2aUSszuKoYj97
AgX6x9/aVxP5UYjtk8p0iVojrOZZsUdv6f6HiAurElmW+LTGfdon1+2eezCMXIyno7tTngNPnTyP
DD5acNKrg3ZUjgCmjF6jwwbf6N201a9GxffTqhNa3qMd5Gb/7g6P8YhTr7F4jNCSesSVIAdNv0ih
vidg8E9wotkGGLHsKS1OTSP7bQMue63xNVvk/nVYm16m+fSxvi2y+RmWfrwcn6l854dRgvPyc/LC
4JZxYLgZPduku9ylTQO1ah5Gz4ZRDW55uD/eJ9VDxe2cCue04Ke36eh8pMcPQP7ynRNsviH8AyRD
KWOLX/2m7mbbdJpW6+YFc3G2xGH6fUqca4cOqJU1gJKgWpPQfstpb3e8J9sDw4LuLW4BvIR0GHeY
k8jd+Qjwc1tb+thRH8IjdRoSMhejnaE+QNcx3xr18CHRE0k+PI3lHwG7xiAXYiAKokg2M8tlso4/
fNuqZhYVbh0bSkBGf08Gi0xPV7l4EEyokSh6OcunfnnpUZKfyGzggeBWAcnzj35K1nCywkSzAkR3
i+2/bV7vVvkF6cJ+1Mx23WlVeHyzoD3It7RiznalYrUqEj45gtMjdaLuR2kT8KqGj/uQd3Fy0PAi
r2pQdF4R9YbrlzJ2uzKP6njH2WNY5f1Eld8nQCggT3DbsfxpO8dGt9SyCy7Dwl4erTtyuxDtj7wu
EGnGftTxNsyNrj3KqjtjSiE6j+t9VHFLNDyZo3UzRLmYMk/LAAd/G0CBSM1qRudkXBAOxubFrvkN
v9y7dI/4YCZSFAAFDQXSPzp5SEhpeInT7kvoD+wEMptqBEKgdZ8UIjUPjieoQuCHU/B8+3V1th8V
g3zNIruER4qTcHr7okaGLkj9wbCpZOXTw3rvX3bWMq4VRmWdglNaHMHCkPqCV9kar5d5JiNAawEn
CFCdAS1aBnG5IzA6Am4MHYTySidPRmNscbTsBa376TBrhn5vDckoTBpjlOJq9ANzt5EVxiX0j0PD
xS1IJ+Q+hBWxmOfP9wCfGyZlK2LFrBsqfTx06AlrLr5E5Adqp5cC5qwxe0yoG5mZe4JLl7v3UTss
+A5VHhLyAmzKCcQ4AnuIF9Gnds/Bprtn9Hx1c3RywFL7OQrFavo2vJSeQsdDQsh9ugk4ckIh/0+c
bZiPn4AfmZrOL+DmOt3SCAEKUHUpggK5PS1bqNbmQcXNAZ/W/LKD/ZPrCoHbRSiSATdS9OwwcUZ1
kYAgxloKMR2GSWNl+Ud6MszKgf+V4BA2nZa1957dB96gLzyISYYl00sWTerFVQU6N1brduthCSES
0pVskXY9/pSau4CJYTrR0QFJ+ocJo43+xasMcd6ih3pk9gYfxi37naiGEOCN8y/uD9eNnfVzL/sh
UAeMiQZcCd+NqBRArE6MK1IjbEo4IPMFYzEM7ek17xw4p3BRsN8YyrqxwVWlOdG2e2YKDGQcMZcl
Rbc861mSosGGW2a+8tUCio4gaIkrE1eMbkJhvmXyu+8WQFm59O4gcxNOL0/EEdv46aCK8jWSJM42
ENaazgbksodJYkLrqNfqqr8ELiAxwWbAokZ8gkP+Av8L/qJFm0ntizJz3jp3lyJnH5IcrO8DAppt
Zz5XB2k34CdcUWccAErDbfikshOl4Iq65oMlQf8hX5y6W78+k8nqbsCg0N/6RaR3DU+hJ8ZDGRD7
5IVn1oFfkFqwiNFVpznCOq5x8Rv0H50a03OngTKHBsX7dw7QBFLOOkGEEzh5lyjf/WMoHuKhJsfW
0Qg7b1zbOOiRHguyPoXinf1RorNo5yJ19SvbNAvZSPq6qNXZ2bjTu9HDUHEpdyxZgKoQ/d5iYwYH
GoZSh4fg/XHj8nAaNGMpUiBEF5yaK89VG0ZXSsk2HQ/6gBF7QdAYXrq1YTHLosd0T0/7YJAjAH7A
2by+Ivadg+OsgULMlSwE7bkfgi8CkBSdXj7JHSankKSg2Hzv7KSPGBbB/+tobyZoug1PDjFfkBPw
QlSAdVb7w2Mg5bQX2554FvRFnQdqeY3BY0itH4I0Xhcwr08heqhQBMrQK3fWnkznSNMHjn5ciRDK
o2dw6229q3+DmDZG04VYOwORPZT5UhY1vti90/k5vvVvi2LYme/oKH2nv8sVQZnoXSHyTYjMt/D1
05oj2kn+OTvh0ALJ6RdwNSldPTE6341v5OGK/u7rEVVWl0nZbiEKOqn+IaSz7EF9K5ATAruVW/fx
BqjICnbRtD45/9SCHBB03J4XxBUIhMPbxxq4E919GCiAP/fD/PvYJ++vOfveljyN8UHjG3pTlUK2
Oq30buoAhaXo+lcHZmbfkRHsuO2wNHh5SGZGV4pqm6T1fjaqqVkAAJ0cqRTghzFD8vde47vBpgei
L6rzIn9K3zCo6k+j9Z0GeWpQH6bjBTsze/m9f4ITRj8rMXl6SsJivFk1YpKIQ9ngaXKG1KgTAUNj
1Emq9HsatkmpjyYilJD6dmSxXIaMJCnARjuGJhNmDvjM8xIuk05wFAfv5xku/cbVeKzuX8dx9aPO
1TkajVXp+zjK+mzQJ4+ikey3X6xbwfb73F2G1elt9sRkJEjD5byAK9iQ4e7f82nQsixi4tZyRB3s
FNMyLqWDU3QfPyb5jGjnN2bZYhNBv4Z6OUpHqLUssZ8n14Zbz0Fjsogkbt1oXYz7OvWvPBUldq/l
pga1Jx2c4x/qSrwPKpac7XKUxNeW8Yruwb6H+lr3Zd1RwRzSrmMOGZ6QTWwNqERYAyeWgVNfLKd3
zhrtmoZDZy0qa1P1O4yTX7+N35Kb9GnvvztyN/QJe6/51b+smAQMij4zM2ZQDaL504UG9LX7Wobp
V9rf/h6ZfvyhJhXd+2lQTF+9+s8p4hFnRf/YPUWkjXi2u8yqF8CCnc1AY7w7KAkq02g72AH9Ray1
f+gVP+wG62TUYHZRhtszo62ZR9jDgHzeR1uC5iJjjLNkeEbZiDJdNn3NEgDR09tg78Bl29ITSvw6
gb77ipe5cZuxUmrogkyT0c3dDp591jw1172OjOxzWl7DCQpSJKW4XlhlEEOLdQHjH3IcLf8CuPV9
mgBUjRPOc7rgXo8XzuNx0baeCEVcu23CCEnjZNNLIgrBAmIhSIN5mZgNKVPm3K8omZV60CO7e4Zl
vRe60SCyGWHEJdoyQ5TpCBldzP7mla2RDA5kyVSuNGKHG5/YAB7C31SdSolE/jA9DvTYFYoq6xww
OmYOO4beMVmulzRf6NQgqNKrrNrAZ4LWbxZX5tnfydlP+QtySuRclIYg9udUu+1+ZVAPq6NSb/mT
zi7z9vjk3EcMqKBLEif9jYWgqN8guDfNYtSkBsuN7arwk3HRb66f67ZXsDZ3FKGUtXuwtGh7xfdF
nXtP+fYWPX+4sAI6B+dRjQ4/52tYmiFmG4Hej7bkViyD5rwChH/Z2zKBiJAi8wDdIovL+j8gVsgZ
43gGx9FpuPx7wowFSNBLAsLrcHewGwzXV8jgei0Urv3KnATCqQLii2rRctGKGKAxof2lN0z71oLI
+eTw2qLJ3QZoqqVha5w+4EISJXYPowb5kaXBaqHmyqbJojO+uBBFmvMqfnXIAqGXB+OfTALFszsx
GRHcksnS2Mf1uwmPMm87RclFsa1dM54IW7QoXKwWi+1iVRrdc2JeGarPm8wGCru+6z7IYvj7rXlK
7RKqZfg7dNz9za9A9hJd76Z22W3fS9PwBYmsZdGnyb/T2VY5TBYc3SSSpEzaVwM9+duCBXOY5pWR
5MNkgrI5cZscFR0s3v6iPbqReAFoj+D/TcrgMiqrwwQu8/mrcJcjBAV345N3/0vdl4cx/Ko92vau
XVJBf/eFRCFaqleIfql7/NHwD27HF0f/RN2cT3ZuNuXKLAF7BKgXL+ewWGftX2T+tL9wGbXZ2WPU
lqZcxMLlnLnwtwMm3ITUkInl/Aw4pw1SY55MYaGOD271LmxSEvITDwxdvzq/ztP1Y7YrjA3kiM54
Nz1zve4MAx4DrAGw0Ms5rVonGVcbhsUaTinQ09meY7EMvzfea9BY1Uf1sAaXoWYN9HNgOf422gMz
wOb++NVCPPrUu44ug5r0/bM+zegBbePhc/GIIYG796n4wxqzzBSH1st5Ex9yKOHEo7g2Q19uBhdl
rPhFrY4VAjwI0NxBMSoh9DS9kg7xlF80z67jQ8RF9cPWCsXLPU3oKLa+2TrC1mo5RT2TQN1aMdU9
/wBu6TdgfaMVOYIWAn39OO30M2YbNzcN+S7cOJUZq+/CP2JUCvanDWKiPNxDclt6+wHciA1t3Dtq
ktlo10WTj95XKa4FKQ15rj71p78eszzKUKzOoysBmot09EBDYEmgpj3XPQK4ZGDychCXpEdbLcw6
KBM2AKw1qhZTb/7V0AJ1gMUMyU1QLvqFzN4nPzl5iq2doBLfkTJWXxuZ4cOkjoJx6bsTXX3OBEUk
9Q9fNZFE3yJPjW+XI9KnHhLMWI+ihKLizEVR4fS1dArpSdlECd4/qtLgnAoM0qzjNPG5mItuOjpO
9wP0D32W2eIFh5+GP8KA4B+G2bj2ff672jWPTijzlF9x1hvUDnwi/6Y42PT4Kle/qop6Nb/PAr5e
9ju/Izplx1lht4Y7ix7ZGrLdtAhg8G0omOldqhfJxkoc7cDol2pwvUtSaiMT3Gui7M55Tdxb79hH
B9YHnOcXfVw2aEVbok4AzjextV9k6ybjE0Bhc2JOZ5ysr/DTHwFEGxYCHHL/TI/rGmynZ7LjM7JR
e3cPP5cuWwNa/jHIZgB2Z4V75C4AojyJaLXHzT5tCEZM7nP87JYYCt2cO8LGJY78Y4UiNNJeTzjz
yZg8mHq2jvIhnHswClxf4P81A6GtAkBt/OAS5wrI1qU+HSF/1+dHVRZwGXYJ6gZYCVYwU5tUZiVy
NDhPsTCD0M/P4WaQ+df+mXxLiXZNEyALPcn2kI220uPoaIql0dUCkMYgFseDUVHFcCZvKQy+GjBe
YZIxAJUxYGJRsQaYxG0tZ+IAZpVjjXCpHqgQzymHGfMXTVEX2EHAaHjzpPOJYEXPL2Fa9LM0AOSB
I+dj/sFj84eD2Hk/UJwaHgglHm0MDQb+f8BXk6Jbm2XTSizuhQhbfERw8elHiF0sLFbBdU4GxlMy
TRLFAdJQf//7YONhLkGdtB82/RbzHA3MNDqTVow+GKlSDt0cUnon+wLopl9fwe1R6v8KCaux0h4y
FXsozwDl+33TaTt/ZT90pZowyA+e5FwF/2mbwZVP2YyhJHBSEceZ+PIUAC+Z6zFZZCoo0BJHlYPN
OZB8BvGf4/J4DwnFRNfdBVdjTOCWwahSwlmdXqt3Jt7bR1sKqgKnyPnyQlbxGYkK6qmbkLd6UW1s
UkRnPBqhFVhYFzjhW/SfNAVKRojVCjJXDtMtJ3QG3sDwHAsIUYixJP9zQiZc+o6TH8fwMbyJMb4Z
eSwMlRhO9eFDMG0fNQ+wZOzxBiXDG912C9adPjMnfii6B0QOrSfScrM1w9enIroIRBBoT44HsJ+F
srAWrfez8byaqsXhIJQDEKvGWRyYjS0Gi5AXxC9Ftpl4A88TswFgJdyAF+tl4AwyFxaOF9fcmjtg
SBhuTAec0stluSD4oKHoGSFSrg9UdRnuIePOJq2m/lHC76g3176znyps9hcFdXX7deol1NVJfwmk
8m5VVrXVxcrpiDMXYBUleBhsT1byU1nRokSvf/X4lpx5+nX5vq2yv8vqtgMiZrVqdq1p3+DKDlsV
5xyTJB7oDbZneXczytedusGAJPezQd19hXjnPsA6qE8Cygahi27kAzrxffOPxoR6GYKaoUjsCiD4
y9D/62wH/ABgD0LawEEFkaSd8QEIaTr9HxuiMJKAc0no62n5g+B+EyhYsQJCgB9TX+A9seSs66Yf
v/lEwjVoyq0fkU7y6HqAzUQiaff3/FUzXCG4BCE7wxSSY4Z8lCVHIGxFPIFcJprVZyFYFQMyI0ui
HNK4JaJI8xfYWeIyTdWL0HexsLjPsAH4TIjadESTmetcA+Qz7wKc1PjRW/oUPQxOAavRLOavhJt7
ADGHzo3dABs4j8YjseB48p19mr1QkvvGgRD1FdByeskaO2tKXttQc0tY6oBdz/tp3hBuWtHqyukO
BBdNaXfu9nfHUBAEQqjXLoMDTXLfoZNXx+sVthKYPhjhDEgh2QDvJedheQWDfHBeYCFG9QXBEo4q
e87VKgHewDECTyb35S6Hr9lxuo1eswoUzssQzEQgLMUeoaLd6BBtV6/JdUxe7L9iWJ+DDY9PxpeM
ZMFw9CuTZyjOZvXn1jsQ7mtBfUrq7pLILK7TQ3RcVNfi+rOzW2QefYr8B/D97OuC48D5K58gGu4/
v4qf3Kv+ZV9AFM0zxLPcWVKw3vvsJQYDAAS0ne3w3F+gC4A4dSfAnmBI+tvNSGahwvKOQR3wWSez
YoEK5NAsKvrmfdNBSn1Q7Fy+OsEF+M1JBXrHhwryAXRzyfII2l6oBrnpmOrIsqXzcbAmcRroIZ+h
vtN9BTh8wyTZzGp4h9It8LQ+QF9y8j4wg8yWYZucIEFFDLTtgaF4mgApCS7STqN3xVMKEisaQazl
+X5Y7imPLxnJnL8Ob3iALo73M0IywFxXr4o/PrNFk9z5LDm9VB7xHSQrtBP0TuntIovE4d8FHBZA
mKRoVpy5sTbXhpMEjPENgTCFxY0zmwAMYECvgiavFddZjNhuvp+Wl0SAngw4Q1wfhFYP8uUaRVOY
46K26yx8npSMbEo8BMEZTySAVnOg2fGXXJPvy0Ox+0O302rVMf8c9f/YlWPsJt9keR41jgWNgB2r
zWHC5oDLRqxTzTt4X8B9CgXu8YYy2UCV1JekLrTuoMa1155qfCPOYt4DQQlMXYhZ7VWCvHLieFN6
pDr4DBVQyRuWhfIIUt86/rop2CSBXKe01V/4jYgPIkFo1Wi/5nXqoOmmkyRhFMUxGTkrmukEiu34
tBUWxbmpQFBh+zGTsRC1un0LsSPfZbaED72Y/oj18ECbxClKV/mQiqwFyCUbPeIzKcj3fVz6rrKY
mRlQz/9k42JEp4rm61fjYGBowzSdeu8ZEiZGj+jIVFIlFdlQgs0kqe8K1XWFJrFYycvMb6Sh4IkB
lVX28nkNbWKrNGbIGt8AoJvF3XXTm9R6IB7qFPKJI4DJjeAyiuV620KNYlG2CAdcjZx51gsMY5Ld
f2RLbdjvrIel/75ytdIuXsE3PB54IRY0PsRKjTKXlVxzda3vretUf6cri7XNtAHk2hv6ooCpfWXn
slSg4QmkzdoKhDtHZ54rDJc6LhkjBtbClaN4LDA3pT9ZHYEYCXYExOAnUFuwncOAv9kbgt6dDhTd
xPqaEEqNSt+pQXaEJtIpIg0Fpl6AQd9HJebcdnzSidoPaVLLsbvomHeaKWUMWB69Q/RgQksrfE0Q
bZETqjeYcHIvpBQ5NP92D3Q/26H/iK7j8pomCjLtbSLm9HI2+Y5Fxjv/EFVRX+cmTUE2HPTf37HI
efX4Qvig+HO1QfZGLB12GAoKayjLGD12AAMvFnHMGeGXCD10h3JhHvN9gcvif9vS5xgPiJS64jlo
BIJYWTZndz9s+4p4iiLv06ULkyBE7NWqpTC+ABHaBQhi4cNTMWJOV6iHVix+d+TB+j/oFvASEnsy
VgyYSElArLWmOdB5PkQHHhVpJYt3IlIT9562raHe9WoFgsiEhigLV5EQJXwturcgt1KQYlzjzfvQ
YRM4dHJymwIujspuxP8/xvR9wKhQfD4JkOiDfMXURuIYAgL/M4FlOgJUVdOeD2FRiOAnSuglILXi
nsicTETIN0lyhZM9ZHxYnl0YulKtFPJXCF4RTt6PKEzxfixi39ZtM7MpodEqyqo+4Cxy04gKjQ5e
Sh7ygneMbrY+3zBaeNI+vKypTmdQyPxDlxHYoppaFRTz0Cv5zjITa7tmkCacbogvhrw012K0iyWl
wyY+2Ip/BbzmBxypj6qeKJwtlD1+Lj/PSWN6Gm1HHeYvWSwixNte7I1QPAFobViPYW6pLtAN/WiK
hZZVyRnvfMR0YXq96UQNT/wuYb8ZvjEOgvciEhhdTxRzJTIlPKIYqOLLMBEfyMwst6A1MIv6/v7S
40FNIddMHIhK4HjxQUbRkbkg/P2tv+fWji942WmmTWp7Hjy6d/xmAfa4OmFt9G856+iL2eKBVsUI
5Qf0fd/g458f2dGCOM+svY167XzpnNpB260Gl/7dSoZlpzSS8NLVyryrtfPggRNmYhqNJ1ckQbGx
V0v9GJrR7OfQBTMtordmgzc0kS5v1lkTedKz8xygywG9Q9Q8nCHJk2LlD7qKP7LrkiVH6PgtvyoF
fpFEtWpl1IcYs7L0HzyHefm46/H52fvp/zytpRbXg9F+m6fV4v+BIiwnYiwJ/ciPIiapLosmYvn0
QdaLkvu0wHJjWsi3oMwFwwZrPuUpuLv+u7vRXxRlgwsFAl7m/k0+gSCo08HGZ/GZvE1EW/yXf0OP
6eWCQSBvzOjH7KZ5nMIinSULCuY4k/jiW/lEIVgfZ2gbqNbaqIY4mitr03znPvwUahBqLczpIDm9
cxg+y2E0QeNTh1gHJQfGziQfCblOKJ3cFpzac6/wJKy7CcCu2ZfRnstCctUMw8Hzi8RXNW5juSY2
3SrYfi75Zy9HvkuY/pdNIJgiQDsFv60AgEfhm4sA5YgQMP2x+/Pe7M5u3N3+9LiyZ8M1SrLaxlTj
UY7C7s5Io8Xea+KpILqVEhuR89B7GbxrUtwhRBPV7d8mIxtUmocfTuXnN1JFefc+X7ONky6OXdLC
GA0JPrZIy+kDDQi/FvCBwihOu2T0QtqqnmB7pGCQalbqfnDPpe9M9Qn9CEgunxu7Zxy/0y+24PHQ
QIRXIAgWjKIYfkRMn1hFbWRd04k0WkG19RCmxxNCpElRm3cQJ2UloRUvyqhUWi+AKBQAl1p9Iv1q
gX7i2K37sXWUQ6XWKnUtih+gh4g8JxBWj6B6D2QHoNuNUbZEeVp8KG7ptjNX/21xvOaNhU4JL309
xhUAiKmYnjYKKPMZPM4tXpB1NGClaMeVzvnfo1HGaNyCB4HsMmN+VsYuWtotLw+3PsIIh3CH1PT1
V3uDCAovqlPG61v7vQboum3AdOysZkz/zZeH5WZ0CMtCcFggBBfV2XPWmoOGS6IlYvaHNbEZ6L/q
ZuFnEFwwWiPop/atu4s2oyxChmF0BByypZsCnASa3TMAVTXHCJUtCiAemPljcJ1JlrDsVgiMxi9B
s2UpBPJJJPcP64ArGl1bngDSCu7ZimkQYSC21B2xUZb/9kHFIxjh4465blrI/sJEmUEheW9KupfO
lt44ngdmNIok9v0n5IWeaGPwJILGoFBp1d1mwEDcuJHyDZLoPGi6t/7dy4a3r+14AwBsAly1fx5u
gntUDE7TlORzvuQCORhZlFr1WebUg91AlH3gnHpDqOEzXgfTYNeDevBEVICVDO702WtRgmdOAWul
ZFerRr3K0syZMU9aPniZTtVnnV5gIrPd1TDQ8U4v3IXMHoDZDv21v4z7f93gte3NKrN4pJ5RVSHK
bJrh9iu529uNpAKXHpNdhng4R6EwjKyyOaEDyL7YxXpDyhoVE50MNo+mwWq0Rem/WnMoO7BwfvpJ
t02lwxY9hZYkMa1mcAsVp6X/RiCd8h9Gt/0eLh41YhVoVB6mblx8AKALKC8/qdlAgu86X56tZu+e
G13ZRciFpO5dt8aZ0gWJi7pV61hMtPhXAbZILIur8+VvHufxFo2vadsjBeVf26uyCNcXSIYXnC00
kdHAjdCrWj0juCrhKmjwUn8NJsq/KPcpbmlm0rIlRSa0fJoGSpiVeMHbfRdYyLMG+Et5yLqQ1g9I
y6hbSPdEDKQYFFOVNJJskFHZ5FMTqaKQDPkRNaXNryoshnS2qCrf7S71mEVxIcb+3lNNlhmbCaZb
FEFQGbYT+TJKcwnRSaKWpJvO45hEltST56boVWeYfuEdOMm/mkkV0XfZ/0b+3PlefNO3G3iTmJrj
Fy7OaPT1HR4or1RqfZSfFsp+uR/PpxqNWobH44fvqkUB8tMAYIo/QX5QNcsYBSRtRqpGVBWQaxPR
ObCkzt1ZD01uSWVs+jciIQukgWfDw2ax9Gv2m7k1t9HC6ALlJN3fTe7cGyeP9oBd6KOccUQ+BRr6
fOqTjPSVi88kRvgcHgLoVW4HFBhSycwqG30l+3oBuhHKB2TJOjZ6bxyZxTf122Ki10kdz6cXlRJv
4dPOWNMWG67JWVarRnh1qgNyZwkgDsuI9LdMMtf51YKD9lF2UOxQPk28wBxF+mK6r6TZh0u3tlAy
JN8bxX8JN4tUf2NmyIJCF7bwtKGgVcHm0meL9aeoipBH2KeR/9M/e0/CsjYEjtEnY1fWro++jhv3
99/pLvIug7Lr/vnR6LcF2dtllybQK20Ddgk4R6x9pET8PhuPNvfpNLMIW6BtyDr/eRdAwfmoDBT/
1FtLjhLakjP6pTUKpEs3/LlKaHCeRvpG5gdKxnHHCpRxafui8Z4aG/fQ31I10pgmVSbqEDsanWhT
0L9HDSWhn9eyHixm432sx8OZNBWG4F6Xzop/nyMqXdps0ubw8FYpPyRW87FB1s6TWifyrnpcDdCn
NWDfdRalBWDPG4p+4Fy/K6Mq3hh1a+me5woaBI/mRLHjPkeMMZnuY9X1UP7IJ4GXdutzlBGnoh/D
rX43sWmeo8f5ueo/klKQ9L/PZnWKPBpNKzWJ4NY4ugJzZmXzRmqA/ePzBQLduG5KspMqdAxE8Jde
yUeakNR4Yw4WfFQoUGk5kgl5rN6LixjSf5IZ0VvBTvUfYlpS56NpOeByolav2nSdWu+iVUFqkAS6
IJnSKHqlIyVJau/zZ+++v4pBqfWQIZCVdXsoNMy622N/1X0ggaKVbSOi1Ot1nu6wUTc4PzlD7dy8
Xo1uDUeqKDXKg22Qb8zGoqjbOTTUvZnijFnptp9/26x/6dgnMoj564XWpXWhME2cW2oemk7xcpCJ
BATNOmi0Ta7rXafbJsjR3sFcHCnYXil8+Q+/FXKi8F2oW8xpezD12XP2ZWPZMKnv1yS6UYbe0UqB
+r4m8vr7AeabeXQi2yfmvaMqsS2rdC/M7W0g0TJRFtf6E88St8P0lWL803DBnE4BU7GYiKaQsCCs
5Z6Y+IzQJv9vsK0l3UZq6pTeVkhjD5QCAonkteux9z5/SGa9Qx6pFiW9+m0U4InhKUv95OhYovFL
wgn/0B7kbQ5nXLsSqFNck6/BJ59THsekX5UnjQi23uGy4hwgHpHnM05jD1occTKErfLeV0Ka6b3O
d3pWN+wK/onGvp+jPqzbR5JMzH0JDDQcUayq6Bk+4dRv22a1sngcFi0aKyVWK60d8oVfsG8dBzXE
Amu7mUAx2n44Iu9M+AhVRar6F8Q2PtKOnCqnbn0ioyJhOt3Dr7lhdfzAo96t1jtmUaOfURBgKALG
D2MlUyvi93JT7Ve5+ndFyStvrcsPwD72eb9z8C+PZ69d9naNYX1zDegd7YbX4FYmmWU1sz+rMKCd
rlYt4Vxn8PdDGWXIquBt5EGjCQh6TCtpOa8iK/X8u5bAYG65CiL1KHPaizIm7NDZ1NcahSxHZaCO
nVXd10/1+4TeGOO/94HW6tFPoe2gOyEKKmD+A0wJN+Ehqsh43P9JOaiIKAtKAK6Fv+ZhIIvTgyIS
ctOrVctTq/LJlqoNWBM4FXeShFRbm2SDi17X7ubtz9VGqUKilWC2+SAxYquRSI3kRP+V3ggPZ7Sk
Qa7D90344gLtew8jk5LiEDXOToOuhn37KmPjIHVvaRVLTkvJWnl1X11XxXc5Os8fidTdSZ5IlNL1
LQY7+YorsZQjpPPfglhYg9qWM1y4eM+UHmsaPDxgjpqCqEjTRAhTAQSg9PFisPFCrCHxlx7p1izr
NucAYjz61sEjeLleggGE6rqPwBDdd07vO6NSa/RUmqqrWjbpPkP4p5EmGh7UNzrvmvtKIYVLrKtg
LeUIjdXVZtDmqwRSmmhalGra0DhstDh0M4mvN52K3aL5MM5QW88my0Fn1OKWTOQ8s+2fe/j7/Kd/
rvseYGFcKEZ89++PrY4VQp9C0lKfKxjTjZNTbwdPMpkiyCiQtuElMXYkyuysjd4NWM8r+LmigGAe
NgEp6+PW47t2GlZ/d43eihR7PFaSQtwhut9O83bTaZ5J3NHrUv/Tzul9bTOvW+S9E7OLvbVZQXzq
nJiqStWigQCMzOHFjn2yltWz16FjcQkGQC95Msm4vNLpCbAwJqCb3+fVvZbJPpvufXsyU1h62HjU
pleoWm3zMau/AI6DkzuXLRqAff2380onZ/xyy3DSgxBc4YaeHMfXWdRYz2YJ1RcjO9t72C8maAjj
BLLGqDwzk/Tgq3CAhe+h2pFjwQErYBclJAaDJYYLAPVqf6insfPW4Ap1szzu5KwIsZd/6pNHjU2i
8uo+x6/wvHTIXJ7z0iM80kFAqv6VgRm/mlax75XnHQA4iwYS3VRTBUJSQTE8Ixzdwj+1WwPW344O
T9U0SQWBt0ZjgIRca/dTaTs7MuuacfkdHND5H2zj1tm6AH6X8G5m7/F0MO8C0O/25rFwSlWrfqUT
1KK9fL6ZlZqRNMl3rxuwu48AkBpH8HiIivrDrM6rVatV7z7gXBwoIftFOuYfR+jARsZsZHNIwkd5
uiuqXJlnQu3NaX5dvGZtct/PlLB+yhGS0TVN3Nnpb3fZ2Mt7cNyMlW9i22NdG97rYeRg+AyXToy3
c+6rCCC8UR9IG/DTH6h6SYgec5iE9zursX84O827UZTC2mkFLzLfsJC4bMjQZxxU8/CzhTpg3Ddg
bvEuqdHtbFmj0d+dbFG3TmFEtFlHtpdMnt5lXGY9A8dPomSAPLZ7n0m2qoO2vdzPru7SvnBGzjFu
nphjLfv6vO+25nu4GGpSivGdkhdXdjaswfvRu/PlsP1inp2WzNoJu8JsZ7ervSYG4ltkvsgud1/X
i3+uOoBdBV9FTZ0JGAPdhuSu9w94Mh3QnYdkAQKqheFhzO7pn6lq6t1DXGaN7JD5xdwEnTpZmZy5
HaJP4JIlDXVCrFHHe8TNgENFoc4FIrhmPIHV/c4Q2OfZGbl2vXHxzWO2l2Gz5ZYy+/F3nl5r4u8d
e/uvSwsWL20upZSYsE4GNSZj4ACtMRG9iNpGg+SAuULFqNG2viFASPO8i9Ek4wIT+CRIduCCofSK
aeOTY737Pio+ZrTM79ZyLoHIW3yJd+tWYpxiPlV5qy6fNLUV+1x7UKwNTeHhSYCA9QFxalJb7qz0
VeruboxR6P1uu5cN/VVk4J79W81Oa3jo3pGQ9u6X3g1O9Bbc321y6i97l8stOLafRiV+nWu9xuy2
KQ821wqxKGnWulnLunUGN6uG7fCyDp0mfzhV0I3o/uTrQubZnc1g/7JY12N0aVNzmDyH0nQVsX1v
kUVtwAAwGiF7fuvfoOX2cU+4oTTzU/bVFpeyD+IstEhUw4jnInvFGrdfXMmfhuvSFdpNDrt+25Ru
3IO2uQyt62E9LAv+yM5L46YnD4e7T3vdB6Ps/tes33RLvQaN/RZwsQYEBTKIsJhVxwIOHd9IIKRt
uJFefSUwyJWSC4+AHiVMmdFpUFqib2DWshBqweRRdM9NAIKkrgfnTnL+MK9JtLF2KN5weesCHw4L
CDKaRaig5II/Aq9mCrmJro8Infmbjb3oXx14NReG9+k6qvN4wtDj6hTWHZ8EdR9l4aFbAwuozFOe
XcGc9pNjKs/kWbjBFzNvCagqhErrG/C6FrbHJJSzm/WHeg0pQhtuGna9k2ebJOp/TJ3Zdqpat4Wf
iNYUFfTWEgQrrBJvbNFEsAILFPXp/6/D2u2cTczaycpKjMCcY/TRi7DWAdJ5LVdM+bL2rb55OaX1
z/HRvh6wcndOLCHchLAOERa2n9xbeMUtbWpnFJ8ZcKFDr56PNAX83ggYNlpY+VILd2zar5hdqSf5
SaBbSmA/hsOb2YwIdbOxCMkhwEExbpWXFxdF9vu+WeC0JseIuyPmDasNeJzGJ28vI1aXS8JbDxmt
9BSYnoMoaghARMBm7qLNUfXzma8FiOGvAZJo+GUXgmbilblWH325CorrBQbzaF7MEFGzi9gE1VPv
Apl0xB368djJuKU01xbQg8sT0/FytzTeI1Tm9FU1O5LtI1kIUeuZR1Eo4aHq2kPLTamknywJL692
nJxn0IBbpYwOhBxv0pVbPTKHx1Z7WwngAtOaykeRJpD3tINcFrhxnhkiUEjB5d/Pzwrk8cI/+80J
cA3gLoard9Hw1LWK1yBzOVEtqi2ZehUexmK1KbeEotaJAQjxPZOBB1ZtN9ZeGVRRTvQZL6WkTz74
O1GSyGjKH4ajqHnE3Sm4L83HvfdmDNgt7XhpAYr41yinRyIkmVAM/lGZ8uH54suDEiVK3rMLUamV
TSrNxbOLdgqjLi//wQMwKX37rIUPCK0aZwzyE5AQg3zEn/zmXKr2tcd9sxRuqHK4uCE0Y6z1y4CS
wtFB2C10g4l79/HlfePK0DFYYxs/GMear278bsWdmDEBVRnroB+NLk4JidKQlARCtaA5UZejCUvJ
FZlcwalzs1f1bL7/aoEN13Mzooxbk1RIMhO+BKpX5drAX7wWkpPyfXAF0kPupIAYvN2j9v6PLLZW
nWndHfEX1xN5aO4FSTZVU9RaVohqyRBkCkstUteOTBKy9h28VcNa+iiHOuL9JZfKo4veZFTpcZPn
Do6lrm+z0NzpKl4tytV2PIn7QjnUWnLfrb/BPXPXcob1alPhnxygRosZqOlMPvdUp6afKAtAiG63
HgcdWIWbgHGqlwbIrbp8yC/0/QOU92aFkf8RI+Qh5qaKrTv6WwRch2vTH4MzsF+tLwPNT74PDC5W
JkTsv5OFOe0ZeSHQtkPz15orE0lhMRq13WiEQwZQWAxOa4PypDzBrpCSVHaVpWlphCyXO+yP74bJ
rg9w8ekDXSSgjFm3PpVjdI7HFVgSjtR+bg/l88llmbzvq09aDCcx/gaO6vCy7x/sRDrGyyf1LF51
6h4uzUPwJGQtme1/74TpaID2dnVE3m2YjE/BKYiC089zV9o2VvevvU/CrHfyalQMwSeoz9Yz3Z2p
MqSYb2lqp9YOYVfeppx4RQQA6tdV61YhY0chfEK9FARVIaWJJO8u04Y2GX1VxHY34EEcKmjqFORX
po7F5aqGZpkJH79SNJR3p0ZQFL4cCPG5MorfTMZ7yhhHKsw21KS6esCsz98q8NZhr0MIRc3+bvr3
7rMv83zyrGYkooDMVJFGq6YkYIoX5whkr6tEEymde9ltSWP87Nzxw86f1frUrZPNmjqZr6NB4KAJ
OaAYML+v5eb1u/Zz/73+rjHF2jV2NYILKYROjGp1t4g+IAiwAFj1f/uxgUzK7hgwHZj6OVGXdvJM
sUQD2KHhV5oDRz4IZKDCgpW/iRlCHyq/QAXPgSoYoK/zixcF5UU4rwTm+ErOyLhx6Rks6GAWQUha
hk7fK8iICGIs/WjGvFhbAnTSm94sZOoI6okZskaMTyq9D5OUsfyrzW972Agk6pI84zQ9QS3MBlAm
/QoJJeX2OUiQBp9m2DmM1hO0KKyh64EMpx79g3/yY4yO8MQYXvg/EzLx5cvsaTVUdRK5B7c6aUyt
SXhtGdO93hnTN6aMCCv5h/31IMOzc3DyQ7t9fTfrfF97FA61zkdjaFx5QJW+c3VS4jAH5iAhTTqj
95eLXoPN8OzdcvlCKr0BJK6CWq2RhT4SkEFTKRqeG7BRh33khRIngaTSMe3z+JZanierGWVhM6ra
RLPRjOhWxSytu2tk6RpKVnMP4Qa7HHpAT4WuHlaRS5J6FWRaeTyJdj8Y8mjk9n1ZW5Yxo5abJQeX
IHADeWKAXAVmELva2VSAQri+NUvIKQEDeY3yfDGSwDD4Qgo6eY3IvPt9foebcBkurXn8VZ9XV9bK
JBbwhWx3evvSES7Cn8rW3jaaYdDYmrvKFzaN90XtC6lV5avypRyLk7v/eexObnmrH3NwX9t33x7V
cGm18wREG5ssmUTtHUQERFzWEB3IVUoHTYmf08n0rEQSkTEgxqdDVZ9qlvAqh8Riu2gcXNK/PZ0j
w7ujWLA4v0jJJ7VRsjvgwiXK3huynopmOULhyjiVX5NJYZzHj8jrUw8xHGVpaXKpkbLXTRSqQ0Si
AhPfPZXXKqQV6IY/AR2acqDVrzXGr8Uza6178FTy+ltV+EHaZv4B1HqKMSUhVpms5WnWyk2vwYFh
j0drLAPjBzyWk0+rSh0h9ELIxVdDtZRcLoG2Cxeqd37tvdDdS6ku2OzproDLwFaGAJVVWEZDCUxH
1WT49j7wjpufRjNmwfs4fsywCkXT7gJV/AYZfHNowuUsDfuJM+K+bXrQ3poIRavBEcgS2CljAodi
5cia7aDzwQCGqbHZ/4aYtNxq3xRlwaB2PYOr0whqBkguwmi1SvFDWmIxad+mxwj9fzKX4Q+ivpzd
ULBVNUcUpOcmEBGAda6dV9p/bUIXdDs020jpsP5Ejcho0Z4QWUPDxiV+Gh2NTjhZQ40ov5FQFXQG
3D651rXGJfRLauxYRnnP9DaXXYA6szwSfQhaqx1do4CCVSI+G/9h+PFhAsvcvzbkJ9dZTRk67K0W
SGwj2MMHt8aMSD2js/5VYrS8WPXjyniQMRetODAz+BBVOf0rrkgo30KWDqgW84x1/LOy569fIDDj
J1peK80ljB94Pe2lT54ubwxBmNkdB3wBbEE6BVikHbXXdPBkwsKPwfEMyZdjO2fulSOyFdjk/7Qd
ENrxC7F6LyAcVj9y3HDtbDibom1Qr0vaLC/8Hy6MeX1WzTeP+pTBQI0rAfOMS0eZ3jgptgL9VHoO
AasCSpRAtx2DtlxXjKLOps+8HIZS7oZdYx89urfdjU1ee6rqg97ef7b0j0K3skpZa6f1KX9UqI/a
N9K23kRkUoQqlUGVnMUPv9J3sYs6KVp5/zUEk8wH5tpGQ2oy/EKWD24kLDqW7y/OhOhoL55lNNLr
oysPZofaxa2wTREWkl7zL2criFDSAuBjRCYPkJTiMmz91LsnR2QodOtsqCG8PM3PEGy9patFJIMa
0ZV7CR1UF78Sm1n/k4oUB0hYPm96NzpkFFISthhdwxPs1bf9S7s8ViN878MVYBGK/Bf2hlLVEM3I
AnX3bPeaNh9eBIt+yIIwxNFBlpKM7UR4gb/BXaiihxCzPMIycR8m27syi8klplS4kwiQDg9ecRj4
sRj9m0Iyf+2duW9io0l1HgW3hTHZz8IZHSIBl/gAlWEtbbOvw8JgGph9vb/W03jx/ooXpx/FYKfY
wN6dep0JmKf4SxVMek+eJvuTTnPWZRo1Cv2Tl/Zlkr7nkf+J4XgDL2kl4qmYq7uQXTmuxEcx/z7T
8gsih/ju34cnXAGlt1CKJUvTMMyPN51l4Vx/a9N+kG+ZQObXcXNFihdXQERR0UVNEgjkgcvtRcfM
NzGZ7bz7CE6lipJK5JVro6zcQ7rwqPuPSC9BA5aC+aiEe59uUdFW6AEnrCmTIwJ9LqQusuIXSwka
Lti01Q6jPQCMQlKBQUSu5ooUsUNvN8NAnTrrzHJA3gv8yPqsPgNCKC7nfLO/4TWji1yXukq2b0b8
1PrMtQEOuBeXd7mB+D19rDGxOgGV17qX8KhzmYz1QZR7MTYhI3zTjl3fGtkTY1AfKf/UBtlgdpiX
ykbvh0kHyWp8V3qxcuvnQcGspu8b74S8KK03h0PdBrDYgOq/sXNVK4O5Mm6wOMdQsuqAD5NfhAWY
r56lGBqMYYLen55BbhABttz4hLtTTD8Yd6lSkQ11ih01U8HOc6kXhteJEZ0Gh+ALUtPRozMqSsmZ
BzjDti8lL0LYENIS6GlIrnjZCbBmoRMxey+bUo1BbPShSStfDLVnQEnp6+WHkLLS13NW+de5tTl1
pjzAlcLEOGx+aFe8KwsEG0bPWIScIRVjgDocBQKQ5bRk3Kzz8VOCH7GY6wwI24oy4+B6KbJYNGgD
bpDAD6oeiJHmKtWZei29uDrFsIjgbSi8T/QLu/WhcdKiKpeeZrBlkXNN8Av9lZqGgv5wp0lUg0C/
yCVBE4ZlDNbP9c58nucHQPn9yft3TrNOtHp4GJo3SL9yB06TX8vaNAjL5cZerqfRz+Hn3S19aYku
97ntFZK7xyNYx5Fxjm7vSr/R43vML/RW/FR17jHzwgwa7GUVrw6r/agxDkfrgBVqfphHHMasyIVs
IHVVYaPSBvYtoGn+guHVg4a1K9dSVjqn5uL/5FKaEUUJ9u0YLokr3qFomHuKz5U5TwmKHMBD98Qw
CaMdVkFIl/1kpFRXfRbSZZvBAgGhr/3gSurj1wmpBJ/UYg5LcP7mFxdHDHktQJQB0R4ABfY17U3E
RKf5/Hv+JaMq5Co97hgOcAVCMP0D2oMqPLEcuFKjywS/HJ7eZRD1TS9eveafeYVBBUZyI8ubfwa3
/tv9gQfqRzB7r+NkHAfJ7BCki9tiPfq+LKIf9bjZ1pifFSSqYl4OTFBkpls2TyEi3F0uPlO01znO
eG0zf1xdvy635gWgUoZw6y6adqz3K0OblmErfs06DHD7uO3o4Q85WyBk7nCa2th21LoRUyEWJ5Ch
r/e33QLGp5ZK2owwFOV8/lOmuKofTRC1kFUwsn+r3o27NYQQolhI/Rz2kdhr9Ij3Io9q9KsPFGuj
ukMthJL9zqyDmpTjUNl7+izMmNzaFNiVkcrsByVzHhnOoJ24Djf9sqdAVvsTNlfh4uBHDHEcbYgW
PgSKGMfwjzoamxU+VpVenaRI8Oge8zcc+Bpbg2OVLQwUDwrZkkIO815GTxTprBasEX0MJOh4WAhU
BYAX73uqzygxI35t3d4iLEBZFLmUooAyKwDrSCkHRNQnWZXsON0mV19zow/M4yCYjZLJBzUOm+a7
o1oiByy5Ie3OeiasCFAxt9+XPpAyQ8ucMuwI1O7ZKBYcwZeh1YKisHbxOtCHx/mZY/2tVYnjQfoG
NYuHmo6B/Z8ouRwOjF7OkQ5lqoVOHVdhOQ7J25JQGrIjqj11ajoiN6X2UF+EXRc4fkLvY2CuZnG7
XpfXZbJszCDJu4mz/rn3DbqiI2Zlo2zy6OMVB6SPZw8tdWN6Xhg8DrDCKB/lTauuAg6NfO1pZzUi
Ee4ctXFNyckzup5UWQMG8OxVZesE6LOI6fkYTFLkOz3WvaQ6rZKZidEpD6ULh4BAKZjvh8zdMg9C
dzle/TJYZeiKM1G0v6DfOXohvQGld4+XyxEHOmd48z7sWLm8UjjuhYlgDc/eB1d5sWGHHjYC1BrH
ABchRLLnn+PPu3Uhc8Nm/9HgXB177Jp9E6eh409hYixGoIiHJAbVpCLQ2Fgd8wsfZzWjVXyamQQD
B9MasotpD3u17xiAYvsckoYZfYvlIMF4OioBa6Tjx/Aa3DCxlSOtuSvtUhhQbGq7cCjwIRzuh2cO
aXoxQena+YGzJ5QMinssHfinL/ZJG/8u4o51aPvUD89lqjkZuyDlqB5OWUKU6sxYmDRiLStPpiDm
iDVJe821XaJ8K0iiZcJO4+UasyHh7SraeE9Do6TQIia5xup14yGW/Ltr96Q2kZxAANsp+GCLr7r5
4QLbjqnY/VsQB1oRj7NOiaoy8ffu2Re8L5qqSIg3yKWqEbQ5qyNRq8hzz8bWadFYPg/dxr31sfsh
g8h374PXCGKodgkdMv7wSq7WAU/u+mjZl5bFZQcszKr/9/69cpcxq94cNha7Yygnn/Bv/weae8R+
AEo8Y0DvPK+Pz/iKrNuUeHdKgivgv7gSwZhlIQI0gzfw+PREodHBavrvyMMG1WqLYaFSQwPQAulR
Dl3eK6E/kq5f70MWGlYGeWJkf6SsUqFAwndQVFIOkfrFZOcOp+/W0bqkfQESAK9qAf9lsZYlTGeP
BF/sql4F+6pVzEuwWi/Xy9qrhXXnaO2dHOHBJ+f+ewAVPjgwGREwQN9YIxqDe4dtzR2eQvNdGibn
rsldDEBbAPf1bUZxBQS+e+7A149udWSsrCnhudPXpDTNxuB6wWFZn4kqXP2mv++BDH4fpoyDB7Xl
hWIeY2t/7z1Q1qqkj3HLOAcXDDseQD/SpJey9hFx+v3crnydzDYaNt4y0v92DyT1ONSc9Ub5jhoQ
3/Q170VCW/cknJTvtUruGAcPbT7ahNiihseBNbaHuL20x7CZNPVtAMECmUXN5t5nPsB+2okdGmzt
pfwhRup7pKM8qQBG1jmiYWMCFG7yA/K+qPR1xNjxsih9XRbvqA0fs74Nx7qIb4v9zNpWt+Y2+rGm
Wrpib+0Xh92q/9pDPSUiZkbsk1xFYt5wud73cG+Ex6kglRDtwq8jO285VFu4Wr3a+2Af3BdYmFDB
7mhbrjucaG60M9DUaEOhQFGybT//DrbTGLf8ReRqFPtmE7hhS5P+K50rbe3NuA7n2F8OhMBlKyiY
jS4SaueFZwAN0wRbgMmRdeY+BGylGcPpfCUMQdb5H/fav/YzIQyDinca4bI+gi85AmMhrvWJ6VeE
X1gGNTScW98SqDAQgSX5h5auxx3TLfc+1JSHoWhCr52O+nY/VqZFY/EMnkE2i5zIgZgI/9XqZu4R
W0XH6J/HWjCeWGF8pQuEY4vql7X97D676vbwc4XIjSEZ1MhqJwcollv1nievMqwMtXBp+lf/NnDT
GpSZVRFT/AIp+WCBgkiKv2M5yweJcPmwfEBJJJCU5bzslZI3HLRNVJoAaNnLPc7aLu9w+RiGXgUI
spIf6k/OQ8X76HEcnmayyReWeALI5MxZk8gX1KijwkIVtvnGdLI+Jq/bMxZTj93xx96yC/1rI1V4
6bnKvF7XeYgmHdue4DDjbsEfT74EL0FHWM6deeyDMMDOORonQ2yZWZJYgXDKr3kYCuHyE8sTjUdx
ns6AW9a4Ok49eKJqxcUKVfy0elTssiCeYWm+rLHu12eV4LQ5LeN167SE21Yw3LC0YuWExUi/ApVR
GDS1z6O7zZBFKhwwJbljn8G9aJvkZKf9OGdx2+wxmnJAic2lM2E1xb2X4DbI3Bl11mlV2VmnejMs
cXvfaOVvyIowAAjHH3NVc9+HSVoa1Xqm+NJAhJP7OEaQ1E3Z4CG7Qpky3UepW/KPCAbb5fIKHPMI
HllGfYtPUaNR7Z7KIJaM2TvjYBuo3Wo2g2531F0NpNAW9PuVddoDz/u9tL2BJ2MOF9jSxYYDPw/+
G2CvzyBV0cyDAf+Qz7siYIzHz1av2ZorSgU1BuT2b6WA3hZ03pSUiXtpNjudXq9D8OfFs1t/afMz
HEt0NGY4cm1D7nchIuMS8XQfnMLuANuS7swNXJ4h/I5mz6eOaT6By+BZYmo7OO9/scNjbHRtvXA3
PBk/FYY0mYHJda0yrIe4SwEsrpAfMP5FNiGPG7jOMG35rtBpUeKiwx1vHy+rkz2XJTkIWihRz002
yRQJCOK9b9hOEUgnZnn52xqfbfx1mI0CdzI1D+frWS2oDUtsjBfn2LqwnoJo+JVB6JdGpZE5sqaV
SXV0WtQmMRvzvvHsVM7pdzRM/MQ/Q12uTQ6L+lRfVWbKpuPe/Zzajblo55+epiDGQhMk7TWfAKdh
v5F30uqln60lU8uOP+T6s/xG3E6y/tNuHg6N5vXhZggD7B7b/2HHJQrPj4ZmaA+rI0Z2h8XaAVyj
Bsq+z3RBqIoYTQBPVYJ63KwEFtiRPst1FS3XdJPw1G6t8hAuYsm9ljpm0rHxrCkNVS9b8880/nq8
HRMzecS5eB/V9PYk7JC6mMl0/gYRInw31/NLPhEhegliFVS7P0yoIU6Yw/L4Bl9pHGctCwgS93Rw
xkPrAjcna8Jm/OCJQmV+3B13ET0eyB179bpzw5LFWj239dUJ3T/VH/me+VuVOTg0XHyRMBSIcMSV
X/mkQags/qNQYEavKls74qmMcXvYQFLLnzXcxXhev1UwyVrz4QspBivOJy0KHRFwdu2Up3L+qU0V
VGJ46u8LDolib4wxwCd6NFkRH9toKAyoJfWg0VZjT+8tca2Ua+KbINPFck6UI8X/UcmwJDIYWaFI
aq0HIhVdKaNztICJio6UQdPzO3Ggpk2M7ufSPHsNmpSUeCn1OgqcBdQmpXia1FuvrxeeNXrCelw7
byYlUMQ4JW+9XbY3XGyamFidbW4fZhsN30I3ikeS3UxpI78T7A6TzX1ZxrIC0l04EqqLnS8mu0hG
bq0+LWgXqQQH1L5seeod6E262TLsYsTbg/8EyGF0c1rMg1WemWBC7OEdVlXcctC9TqdI6vrDO+mO
5pBui99ffI43DrdyOoIYsrz5akrs7QcXaPrIYD80RhcfL5/66W9iXoGAIfGcmBmFvPSHSTKKJ0+c
8i3P8pAYpogiMd6GsrsGGpbJ8JGzQ8Kec8eQNnKTXeSWXY0sMcX1rCACwcF1O27VvuvMhAw3A4bm
oHfEfZwH/uN9QTpRr07qkGx3pVuUjEVjaeGDqITzV+QiMhHot35XUHG3kVv8sAczKy2tEmeB2tu9
tEuMZ/E44+XiSziwHTsNMg9HbBTXFth13Xm7z0nceU4O2c8aIATG6hC9uIE4/fAHL/KxeW8OkxfI
S9WHoEKDzsjp+n2GL+yZvmKnLcgRgDUvDIlPGBvrEfc/g7X3GXwG8QTjahCdt/PgJZF/mebHobNG
ACBcWQk9VYDjkxu5uS3V97uXYFKeAF2Vx5WxFVTGNhxDRot6qWDcM8oBzFLPrTIsYtpcY4xZnVgD
VOjmwPDMQWlYm70DHF6X5e8qfmo67HG2LC0xO0fseVhFvD+t0vl6k672X6WZvehXOI06IseAsG70
rq4J3IWfNT3Wtauj6iCiZDYhwOxzmy9FcEf3M9mR7MYJKxy7BJyXOeq9hzy78jsPi8mYAZ9GiXS7
4JmXvLaJCbnVYFZogvAEDTm5bHo1elsMtt2jVyIIUQDRuZ+FdDzK46ngMXjuNPjrsyZQDNtUlovD
XgMFWNq829z/ypvKJptrQiVbtZDYpTX2dXJyo+NCGgQJeky1ywD+/G6GSCN28fbByYYPl8ebfDK5
4zEhqWXN28/66z57zJ7D8mA6rXrCBA8dTvbqzaWIq/N59NqFp9nDq9P8YXFF1cM2t6zghzCrfYuf
yJQ4MIAx94hnSzBpNF55uJqjPPw1IDr8hPU08T/9BFAUkHR8GYq5Ih7LZ1D3YBA/po/pZ/6aV5c3
1Ov7kTE+De6eNRQ5ruyWf8MdYVis0azOoFdM3apUgHlOADmIIBBnin1dbR8ms/0L7DcspVO/iinn
V7Y443b4oB6/XZoNj9SUa7/sq/Rc95QxqW5TB+mW/YTi0xjhfMuCh18CpwtzP+545a+WvDS/AQRw
EqYx0jJRdSScTntTXrIJqXlzHVogBMbGGAIUnl1zLjG2bGOQ+AjhUZ3N5FfA+jtLZlforOL5XwB6
SLooMbvtZ3CQ1Xpeu/IYL3mOYtHC0YO8AN0pV0for4CppHM4tcQZNDA4vPdZz/0KXxDx2j3wUtc6
UGIdkr8t2HADm4cGDhDaOTiX7CcFqMsyEA102O4bJRtAr+Z0TboHFlp4rc0posCp8GNN4t9LLeGy
vZAgeb3ULUOUd1dMayZbrEX5Uk3c1hr25mMRA60I5aJdpvYiN/ISDzBe2WzEBiwOyMGaoGL+xXko
g4lB+mDXzEBh1KwKE4DpqKuafyBgSTlYTxzyzz9Zx9MOEpNxgC0ai5Su3n7EwT7ajzgpEVpuNN2j
4+g8+lSbhz6AtMnZfOuQtPy/VwliOJSBX1z62JkP3NsivdQA7ARb6Xi2c3oDDkUKS761SxOxFuSz
998WCu8inw+rgRHb4kyr8SLrSyDWp03l214zLGR/szkN/Bg2bRhtnTt8YjEZ5aAmH8ISbkhaTeSr
wRPhNPSnkODwfShk3my/OZx/az1GJufLZDs12ZzQmXcOE8qHqU5RcYJgybUfY8KY2AMeY3wXWvsv
ySZhHubHje8kHxOGov0Sd27C3acR6ZnPHNtztPEdJZ8B6DH0086a7DSPkNeINk9s1KGHKCYhv7Ko
SPjF2Ox0beq1wbR9a/YI1yOdWMTllO8iV0Iti0ogEMujNuPVRPaDFZ6mk3eYr4/8Ue0Jiz0xpyzj
+Hci5wwdcwKNABx6AB6E6FdAL7A66FBhF0SvXChvZ6BEXHP4ewd3ja4rIDo9+A6gAc0NHNGvhadq
ochwU8weCRwOail+sHL1WMrZW8Wo0RIuBLHBulCsDIqXgySTB4M/HJbEDwHy3DeDB4PnmqvLv9TT
DlbH9++zLW/Dn7MKKvwD8efeD4/Dm5+C7dfZIhVlJ/MHEbOojDkqdy5vvUji4vwS/6wKQC+1ysRG
+zBQ8ccom6seTQs3oM7gforzNGh0NbBntdlnWp/bjHBXmA1iOa6q50ib+wRGXfcBVwH474syz6cx
1YWm85m2VewJfhXuUYfvgYO/wM9jcBlnQ0xj/esk9h5M/wxQPI0gLffi0N/QztIQf0uZd+wxm2Xm
RmrWVFOW2EE7JASJr250CscNo+ViKrXnK+H1z/a98pD/IRfZlXB53RWbgSZGcAcuL2uwpjtTzxpg
ngKHabRRQuoHC+quuqWxvr04DWIH6jDdKn9bxe3JhsdlgB4ZQ81YNGXRvOU8OA7oujkuXj4Mcp6o
PxsDrc1hbXukr3r1j/7RtwiBWpjTz1BPdQ8bHZdo8A6x+AQyXhFsAIp3j5Mr87dwhOE7upLGeN0h
MoeltKAsmCsDwQ/TDeDCvMFoYG7IpUVuC2xHmY7Kj5OVpcvFSODYzXAfGNujDyfKTwV8Su3N6YGy
lFJ40DjDbv/KGONLfqA1SFeulg2xlDfcHRov6K6SGw88dNb8yXSXNxN7CJxQOHnwMY4ZXD/c56wd
WsZ3KPDzpHGqcEpv7XyKxBQVDJdRCmRdfrq39RkuzPzvdReonCP9C8dRtQkNx5rjsxu8xpWZgkCi
wXmpMq88rg51KJlmzQyYvUpEr8gtoDZaJ5YTJTiVWEpv3UWdLBSYHNxMd++Qa3V4VgPDL8qBnAzi
lCirHiwUWhxe7RsMmhtR39AaZi/WVRoG0iHc+0Pm7lBhaqjeNg/y2PCDcY2ni+8MXju7qFclnpYN
tNSzBuKEH5s48zZFBV9krS+P0/LrLRa/v3eHhI3JgT3B84i+av4uiLuqM9h6ujHmSDu2xymOnKfO
nDV6rk3UGNy4H9gYi+VRUqQHl8rD+Z1mxHJPSPN4YyuPRiTDF5YP35sjdzVWFfOpFO3z/rRfdy79
PO322Utgk6uuIl6n26+Th6IFuvxqTXd7pYNgPPI7uXXr81v3v7EwMUEsp+XWtdaLwtZ7eecO60Kn
6Wjie8acKeJaLVZunfOIPkIuUToFKbmiC9jyvMk5s3Fnx4upamrOKyU9r41ScLbSLF9HMZi2OX8E
Q/ECShiBsGPfoyFn5D1uQDhTDrlaofy4O7o2am7Uu+atQOIkFPw3Fk052GrEds2HbPq6fLitAkzU
v3XOSKwPrcAKqkF53PAXqXyrbvAVTwdWshvrdsZdoQGStpH/t5Vc4QxatFrwZ6GhQhm4N8gx6NKU
XaZpdpEXe/9YHj0tGsLNZaqAj2Mr65V+rZ/Lt+5JuIG88Z/knyJ66b14LoU1HUMOuH7jlyifOOPr
dpVrRtGH83271gqZDzf1/of3WMYj6Olpg1dEqe5lXVsX9CKLOv5bKqbquWGX0kuziRq9tMuNFuXx
9tqPjvmqHrEpZrJ5YwHYMBPc4KfMh+tejLdyHXtOlS06xOmF5Aki4B3t9oMcWVaVvvapN4+I/owO
Ddg7Jgar0tWATb8nGU2MWHPGiUwJGFyhvBGLWZraOsj/J3Y+rKbk/fyI5SbhgOgZFuwJGaoRaigV
WVOT30f3FbzwH4taJsJa6K0TouWQJcj5B+oMCcYx9A5x9UTaVYwxtB3mw1DCEzdyUgZrCoq6dDT2
hwdtHqGV58QdeCCagDUGZ3oMpbh9oP18nwiDlvQiQYSU2M6V1m13KTkIzG7QyO9sLtpG8MIGub4s
a4gXMBRnM8/HdClzNB2QSNh7ir3FePGv5MQeo6Ix3dMm3qx/r3/Goxtc3lsYYADmbF33LXgZfO1Q
pjJCdD99NEoQg26dZ07vL4hL2hTR2MMWlAri2DFqg8/mQPxe6x72MeIGY6eqOaGTElMW/TxVsQ6N
VUVHvbm5H/Pg3FyUWrI35Qr4dO+LAl99gMeCxmawWSXFV1vEK8Y/V4pUIWdWWQ2hdYNlHzbdATxE
9E8wIoKqCyDpycsZkSCbNfN8FBR2C1XCeIuVivioh6WFhIC/2NY643EZOPgICwdaoCb8dM2iWdWx
kRL3ULSmgsXD9TJk2+d6UklWjLhnUQsuAON+ibJIsvRuG036CyRddGtpZjXHdJK/iC/8oPMmZoSa
T3IRRrjMY1NHhCOerag/bVUS4/GRX6Xaxiyc/8Km5V+zJqUhpEbA7CF0cYilmnczc4fBQg3JLBFH
fb6JtBLHvEwwAjE8DLj0Yvar5sl5/lwQNvQSZLpYa4lRJPHNJ38vbPboNwZrx6TXiYfjLdITOD+c
e+4A38fMbdgfhszFOtXb6MTSkUW5hpOfzouJSZZF6VLn9krElyLvS/p0iQ001cSSE+4lFtsMnQF4
J6K3588Di5uYXxnDs5yVARcMkhbQe7qpExCJdp3QR5jsbEpok/HpF733zgyq9u8gJoepwZVXhkEN
4Drlkjh7YV+aEWa68A7AwhmcMbR/sTeo48GegRQxYY5qY2raK6isNYlLRzXoG8wWZXVW/SkofRYX
LnwvFmftEsLD8ka08/D2uE0dRyWPFo0ORs1k1IH76VGTHLs7Qrp3E8RZKnLOeA5VvtYTMh+1jlNR
YTCKlGpC4YCYoEwwtjBPObMq70wsGtKlf1DWePWFxQFjYCbmwGv2mDynjWUJ/r69zOY1Hint8Kax
MTbGEvYOb6/f5+8BWb3P4IjJEL67/EqaA6I28GymY9As8mqTdYI5DjOdEG8lLj5sUcG/oXkxymZ6
cW0yWtivdGAOuxItUiZznJ2cKijpGPtrvuxd2+aoNhB9oDJ4BdUZAvSgNK2sHtt4F+9YC199RB8q
TzGqyalMLERjolOgvWDz3D/3zb8aPuf2MlnJBeHKYPfUteExCyciyJFB23mY0wGZbh0n6pk01WoE
dlAd1xALHZafwJqVvuONyvmoW1ZnRdMkf3PixgKLrFeA94ajCo7MyRz+rLIbV4E/LXqQOwd57XPM
0/oEYZqe6Tzn1+lznkxLy2gSTuVWGUn04eTh46I1sfdCcCqIvA1KAu1/YVelqJpJdiuuFhXUOojK
GVgTG+WKIrQF4AB87UTqqHYgiHNZXzGDkOZQ9w+Gy5M7Cuv193Gu7kQHDYtkkM9z03SZ1kidXhva
vAJKMtEIU5Zb6GSRzdjeleiFvZeOzcVzZi7uQTpOx0+Ci+5kk+i4TfFzhtJ6oiMgaunfjcNEdMyy
cgbQZiioUoGnlRMqoSioBYXsI0YDix5LkKbYcgi0eH1f49rMnp2Xqn51IMKgBgb5cR4eL8lcfbZF
HW0zEc0Q00SQb1D9uzFpUMIKK1x/DCv3PKVCe5T9ZX83ckcH15WxfExUGJsYCLaerO/M/HA9Nnj1
rcGjr3rjgGQeXLrdGKvgJzO9z0g7oPU1McNphqjRzKb1JnDmMnsvbrMkiL71yrxm6Vg+HOKPZoNk
cplWlsRF8YqIjpXYzRt8GVjY4eiNFd8BZFaAjTDnJ5SWPe5OQaWDVx9kS/oRAvdCeIelNjQYJHm4
flJQ061Qsb+fLWNujijOIGG+t7AKoDVJoMZYCj1ZDasA+FcnPJ/W29tPHWBTIKPK6KqXjMBGJkf8
Mk1HTqTrzbn7rjfPWA4CjvSqDqiQI9I5kClqDTkTi5WseTBWyeyvC1AVMJLTBHR+wj/Dd47VW8OC
0ppkoU4C0RLmYm1R71bAVupO/9W7AMODF3L1C5fm8WqWSs2YJELyOBDop4JUbYB+kCjusZw4CUC1
3rynddBqvALvAKnMZbvWdj8jVxNNJEYrPN8Ua0SSEnPxi7rBBPAvATK9ewQygnWlA/DKzmdAciKl
JGOeU6s6KO7bM5hqBdp9NCBJ2JiJyHblpiXuCvBVS7G5OcFOfc3ry3TynKTBe1ZdN4nIw9jFbF/H
zEZMWDWM4Ng0Sv4L50dYUaQvYUZ7JpH5NEGt2TMRCjJCASZ9DS60LO9p3Kl0EFdyZguV4fDnG63m
iZF3jOQOG1X8UTiQ3WUc65EO0UlESVpPa5PahPDRTmlkD0j6Rr+K8pKCiqhRxKu6EI5YXhaHRKoJ
MaRHqitShd2MGisQ9Wf6ZAJ1WIF38Qzj1Q0XUeEncvOiT6EFEm4j29tCGCQIUhkoT/Yumd8JFNKB
EgGtmtpZNaVqV4RVM4jAWWUYzZNyK5oz3eCFV1N1aVd7iJnVGVg9UvVKOR8udu2tZgT/xzbUd48J
SLq1zYk5ERjFtgcNYnwBv34MNRMos6qg9X/hwnWB+KLaILtC0ZMfjcr1/zbbM9MEDlG2oWafV6Tu
wDd5EHGBdK2CeE1sSLw3RrhesGiV84e+6I7zc837j9xCSFK+iYZOhTZbMx3ZIBQopTRtJWJLlNIs
NmMVcZluFmm/Cjt2WcGU+kcUA5+RkAwBgKWhhpYhlhvCKDFihG2gez+blRf739fP66dxyiHwF/C5
9CSmg9vb4Dy1yKuiaRUEXSI2TTmtDc6ZkDH+R+JUFQ5R3t1mU25PbtUSALgGcbiBDBh3de4MF/H9
mGoMWZIUWmXqBUJEQuUhN1Qx9j8d2fJK3vpcYH7HWCzyIu/VE9JaSFyefzeyEvMbmAGKFuhoQKb5
QBYjrJz8KQhIn1VrK2gxwwHiM94vdd89yU0GC0nJ39bQmrdDL9loLgTWM0m3tdntr7ylbLiR9wce
yDzoUyETs94v4cvgxzPBcpDt8I5C8w8mOtDrn2urINPCRtJcqMb7nFb/j94lcRZKEWzcJE49QLdX
TyHcUZe2mne17zg6C9yxNQ/lANByNR9VmyqgNtNiw//rc4KgwGm43vP+VeCkTgWjauBqzai1jsIQ
5wG2tPvdAXOcGKbIlGXduS4zUkGlJjTg1l47FYbiCdPe4zKhCeNFS1ACvnsNJ+sbhFkWOsY9JCEx
OOtEeoquS96ZhKTgQEKSD0BaZjsC9AkhX/ifxePc4u30jy0paqMe4k9J0ywrx2ihGl4Woln74b/b
5/GbhgV6U8ue09fIRpGGht3mArfysEQrSs1GedxDWDDAA5ovPOYdnT6rr5V8QwbjIkKr85EqJJkZ
vcjRctToVVnkEpAbYTDWksxlFqFLizg+rlyIUhS/gPd64dmKpVvcLxNeBTAR5xLzCXSxwF68zzEe
rrscHXl4TJuY9hiu4WqWcelJACCDU5xzryMdc2H5rHFdkQwK2oCgvEs73sZbiS6FMBbHybenVEY9
6nQUng2n7BbvK5wtDWmZK5HvK8ddk9xlTRz0XuMWDVymVafqye7bZI54ya+BHfG1v5gtfttcGlwE
v7prJ96v53mD1f+IOq/mRJYlCP8iIhg8r+NnYPD+hQDhvXe//n7ZsyfumUVHqxUSpru6Kiszi47k
dImUaGTBZzxDZiz/yXH0FOUpXmE4Um9c4BVV0SZKryqSMMApGN3bSfsy4ldIwalbnoApBC/fQ+nZ
rUymE4Hvpzozj5tC3KXikwEF5C9q6H0j5+xIIQVwpT1Acdml6jYIByooMgCGOzEXEfobtR9qFJkT
qK6kVDWAdktfF9EWYLor1rlkS6rUjkwkPWI4JmmOfhyQMUmexS9KO17Hzr7zHJxnV3QwQl12fLyu
nuSAbYCa1aala8fFaDpWuyhyzPwYfxnPoplETChi9ZMEszPOqxf4sal76LloG1XoTKgBCZhMZNR2
m3oCIYmQJuzS5lF/jAWjvqackugMepmeCAkHvsIbzPdl3D25gO6l2MraNAkP05ATmWBKGAICubz0
KzhUoR0MQULvWalD4C2wFmByEAhWApoFWwJrYpnaJxSECg40Ndpbl4XUVlxQP4wlMRiIFyPlr4gP
dCwJNIs2w4vwzm1qJpfCFLBsPlIwkkHty800dcjIKFBHENMmGKAxn2NxhW5snoWUxYOjFjVVNDNl
BNmr5hfHXox6nVfQ1GTuQfTjtE3joCKKOlQ6r7Xq3l4GMXdu9WZKUhp31g01p2DD5jGwT2GOt1sN
dAkLEM9YlqS6xOtY83+6dOLZSVRzZANpQ2LW7mziLWJHs5EUL9v07DnmYIx5smLNkXBtxxYHJP6j
NzzS6dDhlZ6eQ1lGuquxqTbnmxaxmhC06U0bVi1i4Pn2hTp7h3Sa5TA2gTnBG5vTU2+xztEra5pP
OVrp4z6cU6zmn3ls5pfovZNpteXN8tAGxZuA+YS16gXiwPUlOcdqS2A9cU27h8FuUEKGuhughJSV
J/+DAcyfPXn9CC9dUARGv0Oqwt0GKaGhSENgZHI2dOkfX4l+Hu7YeMfq9DcZABPAFVrA8QVjs2ZY
i01FSdBrnna6Qjdt/d3QZFhMQg30HKT33NKb1Nx1tVLFlMrbtZtbA9JfLNKuSqWtjEaw2c8v4nxc
IctR81bYmUx7GHAHQoWZcZYoo+hjEAzBtSnSvWCVrv12uwuer5cLW+m3Dszoadp2iOd5jBn3QMpQ
Y/1j1c835bRNuLjv0x7RZvg6tVF6tqrZgtfbfEcGccTTm9oHvYkqYZ3M8IgY9SZf3IqHjc0bYpsS
RdhKrgyDxEpRT0TxklULfC8HK7rvxDbliLKPBkOjd/o6QOeaukw/3b+94iV+Sfm+y7i/nDcFTidD
UC5JT5IU780egEfFg/w6g4w/0GZ853posP9+7prXNt8W42dtLO1zKmQburMKp+s3+RC9RLVFKH91
noND7zrQ5plOtM10fEv5IcvQ+6wSANzgZuQU4t0+wPV9E+fHUkEOpzj7W0452DW+PkUbhynocBZ4
WX8V5IgkM4NyT9iz+P5iMIgLne6/GauXz0n6MHmZscZpy0REHiUptMO6JJr2TC0xyGhdgCfaKeSI
+lvaHVfHDMGA7WkT53gsgL0nd1p7HELu1t32KlBrX95l8HYzAT6/INbl4NwjjQTm/pBKyg5IgWFD
+TPFQ2UKxJVxc0wMYSNqJdOr2yVr3lwTs0mzeLup6WRqoOnCmlavklx2yGQ6iZaI4no5gqPCuk4Z
BnJYnfO2otsBUW0re38YtdDPDLsqGAoFE8RtC5XRv2lrxplJ5a5FGEW1Fx3Gn0jGwVkEN1ta1dIQ
/3z8QkJmKiUubTIZKmnPlAHc1Cqnj0e3+hvseMjaE7tEPWsQcCI9pvIXp1+MVcGTnvGRl12tR8h7
cn/mFHhN1i7dtQXJYH3qFCHMMeSTZJPeu9j8zjcRBq5KHAyFJyLiCN2nd8C0LIXwT1T0aX1A/2Xm
Da1TF+e7ya73ezPYc3d26HJNGxxzUD6GK/gD5O28m1u/vaiFK+gfRJSVHl1jY88OjUOjHPzI3Pge
jOOpXNsH0tYpI/m2/pcHvIk+ydN+DMqrx+wzWKMYX483oei0T9hinAHxGKGnHHEkMSdKal3dnOsi
98CT2vIy8S4sg3LcW4RVqt2HE7MeWFqw9uOv3V7RYCPAf+1FFuU8R4F79is+AlV6tdn6AX5/BVTg
2duPRey/R8IImGLfQ2xPZOyToPHm0Gfj3F/7tJIAcZ6UreBmx8FlJIpmTBP6zA4s4TQCXVWWdDDZ
6CnvB++Y198eXP7e8YmBeMchThE0Yr/o4IrAf/f44h74BTRAV1lOFv7N1xgnKL6tX1gZCyu/I8Lm
E75QW0/W2Nw/DMIGrC0jbEgBZ47pIUbYC6TstQr3w13xBBZ76+Zrl2ZzdBXeyFQzCcd2CxoUKlQy
tqKx9GQV1GFPh4ZaUrbqUCmjqwcrmFQWNodXwutrO8Q+DP9HOk1RNby4WkmKjHTbaXzoNFe26Obi
ycfPgMXRsYuxsiJGyrP+Du0bO+ZBG5USkkPGEnxk76B6NgqYzusc4ZePfsRGtf3ktSsGWYHoKuQb
lMhiD309o71vH+r5Zib8YU1AY9IdLMYrRuq4+HgRdLRDFP5XLD/ELBU7Q0qkA0Bf5iw8luMbpnt/
9+aJDANzOqTQOITU+lvjXrB14qfzaGsIElqmgg/29PHWrWK8b5EaXdD7nvcOdNB3ofm2szQFYQNB
frE8qs8qJNla9ex/wSaa7rGJ4VzfmtzOzmh99cJb/4cHXX3/rXnjF+6o+GlTrYSvt4eTInadz3kR
760QYzugxD+A15pm5u1GmYqd896NpFNh/tgLjYeEOKwWVtCbEFGni/miJ+RtiDzY5xV4KcLUOhnK
JxftK2C2d4Acqb+PJ4g2byj0B3jJ/LzTgifbuzXz4bNjIyF5QBR6LP5+W7daS6yN+xzc1kGwk8GQ
900W5QzvBQgIr6L9jatDP0lcd8OCzjXgLP8Wwr8ElQHZyOQGWADEmreNgkZdcWEDys9Eiioxzhe8
tCvVtLTT+7/P5NlkLqd7awM2fhzrynleql27Z0nKDpN3WE4O1Xqx+QhgUfbpv5csb7XmbaqRlJDw
gi66YejWXCI6Kdv8K832vnVKFgNG0B/64efnHDKLwofGnT3Pu9VfTWPvJqKEoJtQA+YLGwQXIQZ2
KvbWyIh5M2oDl/WD20WHN/o8LJ7qd9JG8Gm41d/hY2k93QPDSXLXIDmNbn8q1yclTwU9nnHIuGhf
4Fuo3GRjt5W7w/66OQscDd1uN+OKg9TeJd1arOyjqJy/FpIIuETDWi2M29Rz8CXcsL0Y0QpSmTNv
StrHnrjbjJDdALGeG/tg0kxq7mRkLBB9RvQhr+hFPbHj9phfVmsvh5G/c40Srn1KQYvRwoyt6yGV
NWNeUZsoDkjrkeozQmfmhGW+EGEHxb8ghrWbvEqcVZO3xzRbN4HI73BuEVn4y9FORpxiYRiyKObC
UJKF5dp0SDv+s+haZeZvMX80gCeKRjdhMi739xO3SbfVZ6gsIhZkK9940Bz66wj7aUIIhjy7LsKQ
HguNhxFR6/O/XofPoiDndJCT8iIH/rHRwRMTzdQlKnaepAtzWFNMMOAULGh6LHod9zPfFcFoGHcP
w2k57ZWiKqGf/tJvjuaKfgICnHx/ivl6mfBDR/NWG2Y+rIFsrAz3aVd7m32QL7grij4o4qeTBtac
+vwfdeD3Y7/3dq/IyHG0lUNwQXdJ69Gu93r4yNIHvjqMqWzyeWQjzYl6ZjgANa3ToUHTvYMvfa/E
vdZHnS7mBhwx0uGuKG0eIXeK9Bf9tcPLuFz2SgjbTs38nN3sb2N7+upvMrE0DtxEUaVUbDP6YxEq
AYASUfHIDlhx7xD67LTRXrEHk76zzofZswtr/bCstkIn1J+QqomPXW7i5pBG1xgVMuIdGzEqEumR
RjGzNcJpW/zrb/zyb60B2f+gPXBJ3hefRp5YuGDtq2DGmXjqvud84r3tEKZP2a2JogG3xm2z9N1a
WGuTfsfhceo+9l6hjU5DMgRO7thjEm+3W3W7dDIAcaxlLuivYgEj+CDEq65I/sCX6mN0waC7Thxy
u/Jz7Be2mDn/na1b2FOfnSkic0J0FoiEEFvR8yRWPG3ixYhVzUwe/T0pdEJXMYRlXRsRiFFb1RIt
Tb93bmjXjfg0ImXT60HwyDk+e41atzmZU9EwAjlhNnIz4nC941RQJFlnTuOkOP/ARiBxH0ZRD6bH
1encaYTxXY84wmWaNfHwOely0Xvy3NvGSERzlU8QRvg/00frF3bE3WGv9WBo4qOE8G4a+IHNVFGs
ObRBtnhJRVExLPGr4eDYyTJiYrgmPn/sSJGOe7Efnd6cI9mX9IpMj3FupHiamTBniMKgyR5sTtiM
82TyipgPqX2pIOn6bFifF4OCTS8IWxKXLL6Vnc4X5txHwjO+h3nRiMSYKc63Nbkv/8AEaV5Abvh9
Nv2R6/tz7Xbu0GwW+eKZaIedK0HvBdkI7KLf7ecpl3G+NpYaN6cddzXEjexNCfyC9QDdDmLdArSD
VTTg062PcoUcII5nN+RusxiDGCdwHI6RLEuJGt/p3pxY/63110bDgZRNYypcMe6N2qQNuzdEHRSS
U3dZdzFzV7oapvK2uxt9F+NXKFz4hSv+z/ox99n7XYefEfOQEOA4IUPnnD45ZdebsRqlNeJ3xbWF
qx+rZ8UDlDqHNL3f6Hcho6mRZSa3AcwzYEEIfO3SB7CgqqU+QkGNTQhkc+AGgYRrd9rJS2dych4G
mRisGjwPNtU3JEE/MpkKiAk08u5ZEUZv7PlM61s7gINrN4q+uAA11jnFZjjSHDwx5A5hCxCHECt6
onKNcjdL6wHlEoIatcQ3FJcA4jajvsBFoAxuwOKL42qdO/UfNCbWdnePU+Ep6tAe6ZY5nXbdNVlw
gk8rc5kzjc+cvDQDw2MI8SG2hnBGcc+ef4bHZBoV7M48WjK0iU4HPt1kpttanr/JiFf0dA0Gnb8T
ahVaM0jS6cmzzAMGyPlHlL735W84jawaomtUwBsSpxinWvg1uJoh22Cc/PAaP7rXtpQhbyaV78Os
gyoLykWmuYZMrjxYWAUMHsLsFTcHlUYfzA8jy25qWLBHthqJbc8zO7h8wCMu0bx0PwoSIAzGu2vd
+7kJ2/k82ipgS17P/F+s+tkO+7jZ6xDU+br+IHpkUDu8mx5iSlrVouKIuoMsxQyOkC2CTEHW4hKx
99WV0mc8nl6P4VTmk6a/4RdHhBx+5MHn23TSsK1sFJU83mjrMQpKvwdTO76Xne/rh6Q/h8cI/jLh
jUxz95S1rVbF0yHTcqez30JA9npVwUKxMNENzAc+SnBsFNRuuixwS7oRQJQhMKiFGgei3eI5dd7H
+hmWu0AbXWJgqlzTbqDg15UDuQR1m+Es+3VnOJ7iq2s5Fyydvq5sT6sBjslyxIXFIb/lLT2CLV2B
AuZqmjEjj1Q5jckETZMuP0HJYOSXPguVZqlapoxBTNY47RjUXpoP9beE0l0CNXIlOeF4kPCKbjOa
kzzjzFCm8e1C2tNvZ278hOVPW4yTE2mBejOC9MW1lwlYlWf+V/2jDAJCLsVfRN+tdWffWHdSrFl4
sybeZ0bSEtEB5zaNt7UNrg9RbrbFMeAR5QbZgZpPYpRpALNAV5oybp4z922MM4Sc5VbCDASdSoyo
mwQ1F9NxSKmOahW9aXuY+X3EGIGMoKNhti55stJvdWTBiU3LYKVAQTZNiMR2izlVFNW6z8NpxAzS
24QzdfGmNtNHwGece1cz6wgxvJkxIOoMEychqf2z+25aySH89sQy0BiqLDU7byb3pWfkqi+N84Zx
wT2Bk7Us2oB52kNV5hHIwkmtwQeLQ+CGWE+Sb6RSBTiYNEi/qD7ODdmpoT7k3/Y2/7vBWtkE22H6
/OUZj6WlAVlLeA4XDEmGZsm/azPRSAIFOPV3RJKVClLCCX4OC75EpKMqb0qXKSHFeiazz5Q6W60X
GiWuckvDD6rjt8QZNAHEO5565+EuyPTKgKSCSfX13ZLvcKCvgzgKEZYZFFabVJVHJuqZrhgeZfib
NfqAI3pXVKsaoap76At+FbhKuWTspYShdPs5m4TW3dWy9RLMvMZxfByfuZUHJWCMPC1+JChwLdKl
LssomlQQFeAMIM45s9ix4ijABUvnmJ7oqIoyVCIfawnpXXNJHpq+KPSBcJwtNyv4Llij6+DOBbw4
u8+qo8zoO3hhf9G7Y58hTR72ctjN4UIHt2+bAEyQYqckJ0PQoZxXI0hjw2X+IliVGIHSjQA1lzuP
4t4xEV2HViqxGn4Rq5+xWsR9gjz3RygMD4kGLEYUIlthOEPhHlpbyJpb0qOTsZGgBx9usbE5LKRc
OzcssGD4NKeCUx2l5jQaRE+3iDPhHEDjwykGzyNZ/5nAopZjLhKFqQQhVyTKMjZT90CJ2Gfv3GAI
xDKeYlCLeUxlHtN3Jh8EXfI9EgXuZLgDss/gDlcWa0gaiecLGNIu+NDVZo0UW/+JetImr3xfVTvf
wR7EJFFjMhU65O3SpJCkY4a1vpX6qpmpYKQmkzo82vmSD0hGoEvgJYkCx3i60mVoVvIGaIXoA8md
vQhVX2+Cbk/bGn9rO/bgFQs9LN9r5zl58hfa33RS7BZQ2mxnxb9r4xd9okdkNTGIbDHus5NnK5bi
da3q00KrW7Xjx/kSv0hyLXc6OIb5+hkevVv25z2mVdDO20IU2wcnfC8yXgGdJP/Lkk4sP4ZtCrMS
tq74e+JbCCXnpbfJqe8sFPmqVPlMYjatGCXAnJ4sO9NsMlZOfJOWjRRtX+MzhMniRyjU/6+vnIcg
m/z8aVsKB83XmSbC9sUpT3nliuzqlElUrFqlzBZmRgqpHpxJs0sTzSRx2aFdFViKV5x5rGidnrr2
R5eu2qD6h2MMqqRBkanfq/NqPdvOttCyLaoRG558pvZj4DOHKQ4pj6p9qH/bu3pucvrbzi8M25iX
u7k4y+Ta7OzeKdaLFfvd+U7uONWcG89JjtdkopHrFxblZNfcT16olkDrWXITunO7k5N91c8ffAmL
ADa31mG8QYdF4oJ9cCXJQZaaVRkF07iYffXgnZVzlOYyqSmhFwdAj+bnw5esXi+GVFOKtOqWqK6T
gBORVv+OcH7qlDri1auLIpGavk9rVtx6uU2nogG9xHqRdX79DIdePHoJtaZBnnImC+cw602xt4FP
WiS1+sI1RSbVU/RX2yi99L6pJyPWv6S/6syib+CXKoyLsVVh+myu8xtLv42CBiL+C/ivffUgWIoU
oYcjo81U+qMHUQkyHOCie4jKrcNXIUtER91YcvR3CAgJAWpp3YlUUE3bWqwyd5TAWJZKWrhgcDB+
fsS0dX+Ld1IRnkIbIhFswQSPFxIhWBCMz+K9uvYJQ5CmxbjWrBCNltCckIJhOhQDJhyQbHQZOIx/
Dk6Vm1k6b/gBo/XmVSfGfAw918UwKCAuG9arRAKGJp7lpFnTTP4EaimXELYwPAgYyuQB/9QBX07p
Mfxp3OGwlqQLDw2b2zqQ55UUYnf/wkf58t8RK+F49ovJ6+o//EsDBB272ds/Dd7+Ntryb/pGAile
uPVPR7z11C75jDm+pnnJzl1Eb0P1BnTNRdgcxRitPGQcHm4h364pYev7vHPHTWhgrbaL6/jZvXaR
8btFRzmDsgaoQ8ga3m6WuZtyHn8gO3ijWHgzK2WPPdsLXxcMP+r47HSwAenIBeo23y4f82oDIJ3b
pin0OaUPbDawshGywSOA1Du8Bve9+2E80ZDB0sk7kQcWpt449/if7tU54278srPengqbjuuX0Ycg
5QJBZNKtKV26Qc4yR53W0g/9oQ4Fyhey7p7easjyy78/K5BbnAR5zAz1scxkDqJoEJItpN7O2/Z/
Nkypih3OmdisOhBBL4HMdeX56Qq5Vl0fcbZJ/duiVx1Sk3yp5MM3FXJMHqmto9uNC26QSbVAhgTH
APSohSuZjwhLD2DD0baTx+HQKbCybsFt7zw5Hvb2NtyRJsQFfrzzqz/bUzSg7uHBS5ZHO3+eXLoa
r5nB+Abkfg49/jIs1U9hMfnE026B52qWk19EWIBmuVbl1M3iGvmwK26xoQXIxMBEegm9FqLdA95Y
X2/TJT/Ag8waimbFoDnkJPq4bu+6u+6+Ldr9k4LwHRQIHtrAz4YatJzVGExZkHifgV6eMh4CZX8N
+fgTWfVf/Tv4Du4kNuVRYfWjIaEP/MHAiIYAqfupt4VRsu0cCENiRRthO+cP3ie8l3o3b+GSPWPr
oWYke+DtE11FQUJEQqlMTFfDJB6SX+xj4rRVk9nTEf9e3WQ4zFAeTIfFI7TIOJ6BTAvE/cszgXhP
lIhOY73DzCB0xUBHr1Fy2FzcsxIhyWS7iSrFvFqmkNMbg937n/vFLryR3+8wXJNvNGPbjC8D2jdf
RY9y5VMMkzSs4GtBw7qTXt/evXXr6Pbs0ZotYJHOlKGCcy448BSeL/v+sp+kpVTZX4RISJGaDHpm
K1v4W+G8Nj72CXT+cQJhGvEDTO1kO/nMNdWqMq7iPobL27+5AFsmA0gAVEUxymB7Y9NTMlZ/ILTp
xVyBVB7y9DHuHT7iXGvKCI5sK9sSf6w1TAUjihHUMJidIj5qU2W6MgH4eZngA8P3Nvh41UCMMdFi
aWVTLmQpkSh8VOlwyMKPFdP1bZrKuAd0NiEMSu6uDng+ftMNSjUpWTwFi1z54CbRCfIYGbbJA/ID
SQ1GSLM6Piyfw2pUkfUGNBISNhUhMjB4zqklO+LybUjnlNIBZ9FEoCwzvfOwjeyRymVJdxxbADVP
9v61K4LbuXluMkadZoouagWfO4mFJEBH6aRKEJHW3tDXIAKi+hPn/Q2GbdpiklCm7Jn0Getjyaf+
/e6dT6Ii+hO8o2v0NiocacaKXsSoUzBETgmGtrq2vKdOLWbPCc1GOxN1tBFANoE5fvw16gTbxA46
ywioGgQl4Gzr7BE4vexIw+yXS2ymCrQv+Y0YUGFN6mxpCSr6/W1JyvF5x7++1Yt8JFEPW94pB2l8
sEBl2Kpt40AliRT/tb489oeNPscYFQsiUNwo2C2cv2TkzM9vYVUl6TrKAGbNMt8EpVvVqR8ZbDVs
eR0UcfyCNyOpXxiAnZmStx3lXDAHZ+HUxwB9koaqrS2egIrr7s32GFGdjt7FA5BNn1mPP8wRnO+Q
/sOS4B+9YpzD3aYarC/NLJWAw6lWWezP/mb1BZtd5Q/2t+AUBweUIkcXT0NGAJVGGrEy/ft4efW6
r5Atfo6NFMobl/iJzAet4qr9hJZBUhFl2pk2g/JaUkldo2f9aha1/Olu+NU9OlZCI40BQQoEuTAE
NqeZfuVsx/QuKYyLGGjmk18b+8HWM0uR7tWU/dHwkfdp1rlRaxtWH1/SOPLJ5LQAi6aIAyRzQsdN
IjtSP0i9WT7qXhOf5pMG9Ir29XFp7whX1iloMnnlllJQCuN4U4iI/JIoG2cEhEZN0V2jTQzzFkUp
vUhSK1CyH8tEpqoYwAcBE35wxV+WHTuwPTv4s+2O43Vo69n2sJW+9S+OkS1LgCFbMKbdUpRUnRkU
Y6zQWBqtGN2h8zfUWOor+iCEdyIeMg4nftgsuog5TFnmM+Hf1Xh4vOj1uufUy8G4VfcCZxzwC+26
0+Avft3nITTgoRTkgmZHc4pIqAn5m20Tak62XbejZW+fnED2jk6DxRrQxuEbbbvJsmRHgMzzGrbU
1eGffLzPKESvtLP4FruDZXoUIOAfttDeYchWYN95PK2An7EGMQw80geotHpNsGSvyzlNO6jFduxF
wP701NiUNAYS/++Kuq93537AjT10gToWxbyiA5hzJhqSbAwglLaMNF2ZD+KiMOvr4Y6obEbpHJCB
PLWwM8E6S2RXpfpPw4NI9cDHAZznZlpXHXDnJZkwAnsVEyKBqc4SqqOCQCVTkY8qKsSkuAO/phcY
oooqcl+qDNpJKhhEHtP18y85GDKpcUgJmxKpar8cseLr3wNaLdwOPsT8+A69EU9IKfHgLpK5i5yo
GhOFbeOFWezVZGp6olm4BsqkNs5ECHcZbjZhM/wtzjUEQTzNKuFZKM4V1Vk3tQIRnxgeCI/+4U/7
m2iLESbkYrUohOfIZ4pvMBcmUvZgUy+YXvD05vwudpJnpevVvmxcC2+IC/bIJ0hbX2c0+rABZOWr
RKPI3tA2eXpH7jBYiWdX5hcNLL8MBa0UYOnGPyTyQkOrT/OEko09erXbX/sMQVEdF71alo/A/slr
frbzUD5rmFM6DBMyDF8kYBW2Y5v9yY+/In0pNCzoH0IVdk734GTqg3atzd0F7tYghOhhsvXf3miS
NIGXJbmSIS5VD59ZZqgzy1o1jUbh7QGFqt6rdgmPzo7jFnS9Az7dYw90lr0KTpxHivoq6d4HS0Mt
0jrt0qhzQC925/kC+FC79sjmSK4wDMzYc5peWth0lyzijJBTRR1h0IQrzBAJRHToPljEEGwmLG76
0U0adsD23IlmN50r7qzGnfp49LaIcfoEQJ+NYYGzN+e+4Hk2k083i+R9zqQZoh9N3B/yPh4CHQBw
dWT8No0yPQJFUHaMHo7+qoZCVS+W4qKqa37M5OVOCLLqu/MbcVNV61C9RCcCRp/3eF/pzC9psoqx
k/cBa0THFSn34daobAPBvvLoSWFhxeh/l/cOLn6G1sCtKX3KuS0QilQZU+QK0teHmeTE5LWEG/1t
HWA0GKhBN/6+Lz3dGQts7RHp0qVRLjYUUHQE6xLyTqwrO7x9msScIvMf6FnMtjFnlTTZV3e4xVX1
L/gjMAWdgIy0xdkcBK2lTSglzBGbOjTAI2UU/KGtH3RIDJYdEoQOwFun1cEDBRknKQEi/FwLhiHf
tvSZ7ML3qVgtEheXQcABUHVIMSQu7sgfhejHN1JQSUuNkeSyNZSM6eQ7BFjuWg+cusejqA+DFgOA
TrbHXzleX14jjgVW3zS/gOkWFRiQ0AhIphsNDgHGIvBddQYjjHlQhb+1i7yKr3N//Sgir80304WL
ySb9fLzyHIdhRfZQB0HDazBuaEwK8yOuUxhkm134uKPVl0Nr2PnbbjUcCG+Uq7s0+0K9m54fzSP6
vrA1ePLmD2lTLm83TsxveDkd6bCpRCm8ny4epyW7dWBYntQSf0NNA+XFXyKS1oMYDgu8ebwWwZNp
PcHJvCGd1tOtDz3b00lqs1E5Uj/xhefUC3pzwDUVmlu7A3g3V9HKp02c/pg9uOQMWbbOHDSkfs2K
e5RjEKtF6+ZR6/ECLbd9bWktoRtYMPudw/evXoneg6+Z8MqJgkHjzYU1IKwNUqL5bDCAk74YDGAx
DZDAPDkgMLLgY9iu1kEwafzCxCmCyC1gDLiLKQQV1xwWrtoy8Hwd5AnO4sGmOQ7YYQ/w5toBm/Qn
g+Ll4wgR2YYTLMY7AoG7h9M/MXOgs44tqvi5mvbzT6IopAaIQMyfjtdQNdXnERFXBg7gvQXK8IuZ
9SE/9wy+o1LWb5A4aMvJL1s6e9naqIMoJYPq2hTHJBxJiZHD2eXmw8iUvMLU3cYeGRPF+GfaHYK/
cHRgcwtEuEHZ1MiCL1T5keKZvihBmNAAAdIEdYG5uvDagvvR7YLm7rwulDi6KnD+JT3SkUQfmWQY
uF/k2PTSuGZ1R/gqPQx1LQw+zfkrPO/MiyGmB4xiTCOS16gA5VEnuc70FCtT6BOsIJiwzJsBWMQP
kcAJJzVRSKiHuqDXlDgQyHmkKfgsHELXiZ+C96PVrBjM9UovWw5YImQbdI/BfEgxsLzyy02UHVh1
H1oINrBbuoxl5V3luiLSPnOTBk+vvzQjjKr3gNnIDdRVEHos0jY5aHzuaF6qjlkMqOA2yclYuMC1
I5b13lih73BkSkMn7vLmvdR7Kh9/FfgyzdYcByUOWZABy9/1hGbqHGLkGQslB1aQxzaHRiDM7OtA
xiLrjqyv1SdQGQ9uSLW/a56xDjjtHTVRMAeQhr0vP6QXV9V74GSs67Lav+x3fccxC4gncO/njC/M
hFQz9OdRkuf8QyPDXLEqNzkCrl/2poExIOOx8O/ITJ4jNL5dediuaXsUejd8OLZgfQUyYc0hVuFb
BcIGVJt2375gxhv/WPTeBJsvpqROUFkU2UecAzoDKLfiB7kOEKHS6aeP4bXOhX8lsGGRqxbaRsV2
dVKwN/M9Ty24n/19QLmcBzKpNi7hZajxH4+d84Jg61yY9Y1Nz81VZYKqrlS7s/iAzBtFmI4P6J2U
02jpMEq0i/AOkiLOTJvoyZDFd3zGkKh5qEvHvm7IV3balsEYSSOT3Ph4Ra9CG7EAg1IFjoYebMMX
8s89o/vwMOQdwa/XrCLBFTuf0bdmE2NqUfVOczW2ithMkwJg2dziKWjwwIbv2fexgMAI4jOcjjG3
GKez1QgDkAkw2yDsq+GxxGiZOH3zLA5RHZeNsUZf4SO+702bX1j3ZtAH3/DiyvpwfhHlFhM5h4OP
1C+1NZjJXiKo/mf4GW4xrs4y7enFxMzONGK9Y2xJ30n/A86cy6cgTY0JS0zsUA68JlwhrDLolBDE
X/RtoMOH1TztKCjAIJvjhCujReSkaWiA1c/XU1o/rSeYJvBet10QiLZihi6R6FFdqzHwn72AWlID
wi1/Xm4eTnPRX4egaGSv4vHKh1yaEHhHJENfCgnZFMmIFCZ8WzteRQHmwVCHYQd9fMnn1LMiV4Wh
QqLeEvJhtcoELYIcJB6p+GlEdCSGRGvBRwU0Y5JL3FP8k8Uffouk52kjXFR6yXcUcRR9NnCfMcj9
yfLILSSmxKEmUEATU/M+Tz+TvCu9GzIUW6FK0IB+lGACTqbaIgejg8+tlvLpBeIhnGynT39hKHWi
FIpIoONP0Z+6AyBZph8quRRaZXRocYZlvYlaoWnzNK2exKWeq28KRySUXQtW9yxUOaULeFSz4kjy
J1BG+XhPuAxl/SIfcUTAW1AFxijRiCUMqVPGiPql+tVvDkIdzLpMVys9UzhtGezcZgB7pUEVsKg4
A2jXfEMNxgdnNjZbB6c2oNHJt9GtoJQvJeqN1WrKmPmZ9ujNLyF/5ZjWkGj6v7q/XMDEVVZJMUk4
hxU9cVMiZ+aczJO7jyhF4UAIdhhVyb29yUTdvyZ8U6HUK5Qb5FywTNQl54Lqn7ouahpetpbFBSWD
v5XewR32axussC74xEqAxvp72VcmGex6m14O6fhtKzOG6+Dny1w3DRGpZZMC9p4gIQ3wGxuMOxWl
5N7MhpQe3BdQK6MMKYM1/CtFgfUG3TnAf/h0fiIxAsGBwPB1vMirRG4yWODAPqcbPSVFr4CsqSOt
8Ez3yFxHBgE8oAziFUMw0XPXSTa3qDB0oIFqQTHSTQ0otc+fML1VCVihal71VTdudcI0JjKD5Pk3
DT8k75qNkifOE2ctVl/0Zfohs4Sjp1+msaROzi+o9n/tb/NQExBbIgBdWahmyCIMHFMPkIkLUpOd
4JYTfPlpl510cotOAQYhknvfYJ/g7mQEv1i3kQUzlIgcVCeFagv5BS4BFXmsUAA+DJvk0AXaP1IN
vmrgwmPcUlysEZmWjhcCUfjGvz3C1CNpeXVb/MjhEIgQ2dJQTlY6ihhaF8t78IidAU+JnhRe/4mc
D/Mkq2SkenVfoXSkGB22MthFKWPlVYZ22wEIykV8EGqomlT571kuI4h70v40kh7wg58KnL8qzxKT
vNi+/+kTnhjCZrXOil6F2gOrRl2FiEOOqkqmjUqM5VJF7kxBq9sV+D71YWTy7q7LeIT2EbOP4lxm
M0xdYP5gntZuTG0HiU2TNPVOG58nygEoZj0NfCGONpRyfOmfrhnAlKY0qThJJLoLmnUIv3u3PKe/
wBLO1+5JOoLhoInG+DXR65RlFMvQ1H2vNa/EZl6d3ccZbgwRCXGaJ//obYabYa53hlHLhD+lA7qA
KIEsj3hGZJKUtnXz/loUF5QIerDwjE8JY4hYwrrUQBFECz2aeprWPrvdTIhPo87i5kqNqrgkqEQx
ED90WuI6tdKjWnsJfyERBnTEKvqdMebiGIbUrbeMTJDqEZihE8lvp+Cxb8xzlFhV/6R3d1lxZZ7F
1DIvY548G6aBOrnF7Cs2D9keL8wO/vbOPaH62rnajY+wksdtEl8txk7nCXjQMfHLEn59ogQ26SeN
/wJyFyxBdV0HHw4zysCzmSeDGEK+HkiBXy2l4rrJ1lDKNdClfwk5fE+0w3JYIBl/y1oaJnMjy7RT
49lXLXu7/nO465fH0l/BR5LJLrgd8fMaZLolJnoR21NNr7ybtD4s3wB92DzGRxAuRG/IONWe2BoX
CLlBwJQyrQTN/X0jEpXpQ2r4AL+JxsKuL7qQFLBUCChir2HFyXZ+LVx3oVfrjMQwgvJDrY0z/lMS
jYKMwbaVMFcomWTPutI+xm5vbyZHBoHztL9DOLUhnQ++WwULrRMSjkuAKFqPsK+P6oekXRHp47/Q
YiVYveMAEyiD0Y+R2l9WRxQ0KAGlOVGv5wzPzIJtBuMM7xe1cJgl9FP/qhh/0BPmkH0hKYYVe+DB
bXmSenoQckhOUmJYLiBmItDTBbAGXqfZNnja4qhwhefU/DVziYwoYIx1iq0d9qXy6ZeJqZwW9faJ
f5b62aIvuGBKovM2tQmQbbHoEyJRaJ6yvqqXV26opBk4N5bHyrA2gTXGLTT6lqHaV1Su4dVOsSbF
lixBil2p10XhEEFQt4qz4X5qMBniRlJsYfjIJZhVLpUV74svBGLDOg5So5vBRcWHUCtVF/pAs2cV
DT9KK3T4NOd8GfpEhfP0P5TqbRIIPQHDFYEbUgFPRWmpHEtLQxe25nysGorcyYFzzLJRIqRLiCzo
ljSx5BD8kThYYUDonvJBfaNuKOXQgOGmBM/kaxyNhZV9QP2UYUotJtbZGhaxHr4qP7rZcMn+EVaJ
lKZEU1P3Srv4CqSqs1oRRjfoX7bijEYPIvgkR7538Auk/E8ZR3oBDn4vPdJlMq8D/tMr1vX75nl/
AqAsxnAOfZx8t3FGx8BsRy/1c8Afvia+BZgJqKhOGSVrOs3BU9NL1BNJ4FSz6gGuQxkspCb5Iq28
MCyA5NOorLSpRZkpwJPWsxQOqYs0ij904lleosdoceh9KZPuriTP7Wuj4PyiviJayB3dIwlptQX0
UdTCq2/6xAwrkPERnNlQV45LTNrN5BTISX2HK0YuVGfy1r/0T7i1V/Atk3OZnK+QS6KZ129+AJkv
ut0ZDQtBU0oLmAeQXsVY80HPUYWOZBWlXEOcVDqzayd2GiKVPls32tRn9qbsZP6N0GRXp5dCDMxf
aC4NmPUNADt5heB2eQLYs/7pldMpEIo/FAwL1MjGB3rVFfN+zY8U0RXxygBea957d68wKze1W+MJ
NNjID4qDb+/ZerTF2IezL/Pz7tZcG563YtIO3SlzNgkyMPoN17QcFcq2XogP6Pr4Rp4zvM/LLdZ/
F1maGKmKvHtfHjlZ12JkqGicsszaxE9eCvgxHKUVmz9Ty7Eu9Yrl8JXSnGt4mfz6iGePf7/Je/Fc
nMf52XlchDY8uy4sbufFfpwf7McfZhE8mUKxa/y8e4TbFC8tEKZmt915vXmZhgd4PLJYkVuoBODp
rFYmtfIOSF5DcYXigDhLyZVetJo5AWSBoWLqxuMXSfiG+jaN6iqtkOizyWWZYZi34iYqKpiqR6FN
TSBFiTJrA2k/BiSICQlSK9DRLmQlWN7XyKKXn3LG8RYiW15kYqy68BMqjX7e2rz9qb1LWoWqBa5H
pVCnqmyB2z6vsqnN9JWyKRj1SNAp6VeJmA5O9ub00U2XSNGMMYOj+4Wpu2tkEg0trjRfyMQEDevw
EJWgGuBu06uMPl4p7xxoBgJW7+sYisEe/DmAKekfvBmKX9siN0Q6uXj2PLgHqFPYdHHIqqN8kTrw
g6XXiWEp2kS3/r576W8m72FmXG0BJ3Oi2t0BjDvU4Nd5gcJu/ME+YjGdZSfrVWFyGbkbfjhMw3J3
P/iMjgOBdOeBqHIXt+Qdh8oM0H6s0toTnQ0zIgFTGO2T62Q7mhqUexltrxXhfs3AkYdLr0eN3e2a
Adb7TolZ6FZwexmm+wvzlFd9R845K5LcVBkmUsQ3ZZoAt9QLDOt21OartemJgbKN9GZTACYZ8pFd
ZMQ+o8ERfy+9WzoKYCwCLLHWxAJXn0sEJZ2KFYjZlSTLqatTjNMyIZRB2v5SylX6Oi3NeYcglb6Z
o3/JL0SfldfRWbY+hiuoojrHGDS5NJZi+b+g5zLz5DTYW0QguKOFAJ8kV65ZuqrxM2IG4f94OrOt
1LUmCj+RY6B0cguENgQIjeCNA0QFlEZ6fPr/+5J9/oPuo9IkWVmrVtWsWbMeWo+qCwQFbAGL9ONU
0UyeKRBfU0h+i2Sm5WrFVr61bDxhfQxFrRc0tFeiS9F99GMDoMvPYvdUdVwdC0fkiQRnnkm/r04I
o9ttGakksAzMJ+PJ+Je0Hx5Ce9x21YgciEGcG8+xVX1UISF20MB2UatEiy9SEGYsfkOgP4yr5fKJ
LOrMhsMUYyB8Yj08s72em+NiCYUMkGOA1ioPJfnVPYEPE2E8sJwp1tjUdjVt4oByhY4E9oHGtVes
9CADUZhB3qFOioHjhdjaCAMT0bk7mB6eK9ce8RcpwPdlobaNlo1HxvDt5e/jSDMJBEY2x8HxHK22
VPvWr+23L1qqUbaIi8JqlW6ReIwceTTCWM1k56D+Fj+yW2CVLKFypLETP/Xl6JsGTLSsusdPaDhu
2oh+DbO9fDMHVoij0CvEx3kufqgVafij3OGOJX7G18mAw9PIil5IybJqPMV3GKO/m/L+HS8uusNy
RoFs+Iew5pl6cnVdrrTiQDal/9VFbpNBe2qcu/emZVSUKyd1BylLJ7EglQtSG2nNhXCTbJ3E+dHR
5++HznftUL/g0WYauSMOr01/3Eif4PGnGy1bMSZu2b706ejCxnsbneklA4mr9xReh8jGDHOQuO6o
QFqU9ZcoFx1by/BUy/UB7MMzK5Fpf2huw1vtlwaXp+axkg+zIeoC7WKb0mA47de6NVH/qShBfd2X
H3BtjtUl/B+6BmQruyvM6cdT/YhK4j34PXyX/6hpBhplaEABIhrwqgZ1DtQNSqXr0tRF6nhxKDrH
Nov01O1fkfigOeRl+th7nB6u5cu+fCzWisPSdN3/GhQ59L6cX5e/WaWj4rWco7ADkY7O6mU5BAF6
FQlM4kHZ3CY9zPbkwAV1DUmpUojJq/iynlBgDVCZDDAJ312cOrJLPCp55bp9Uoz1qExgFP+l2qUr
sBInEz5lPh8+85nDOU0AOrau4/CEVmhAv066c3LRlx7FCTTvVe0qg5icuXdz9/jFR2TODbvPkX6h
P+vJKR3j0PjzhpHHy0vcagNvHzeqf8kZJWyoHmAx7Z9fWMkR3/cqLg2SPwlssuEVqcz1F/klkwYC
Eo9mqb08o2UPk/xqqK08TQJilGF/dOc/BLWmMEAdeqYzFDYRK/JDPQCpVBY4CVcDZB9+/nkEjw9u
/iBVvDHkXoMkm/oi+9f8/lCci+64wQpy9FuVwL/H10sPJIg+7zgWsnRAjSBLjTYff6fy+SM2mDDh
mZ7byrDiWCHb7mV8B/Zx2tHcs9goIR1q1oSn8u01FI8slRi1E/vBdv79w19oqtxKH29g8pd2jnVN
/n0wblRrKhu/9XdkNT/ONjg91nIP5fy5/nStPJzCy3jdGV/GTapBShASV50fBKAa+Q3gfqGZAbZJ
HuQ5BJaAlkiWKC68jP4q6q/jjCVJjxyXB9oBcMQXV9SlHNi7S1MQFBySfBDAzJac9n2s7uMhQb/F
weESqxYIiIAIh6D3xnnm//TdxzhEhFTs1srYExAlpU4hKZDGeM3mYPSTBntvVGu40aX0eEMpYFY5
gf+lBDH4tFrDmeuXbJQAd5BNBTEv0qN8rg6TUKk4P04RO/FvVyuLjdU7wmNOfGZNpRDuDtIIssUp
XeeHMI+eNcR3ulg4igT6qwGBO//XSJ5GVtRZPWa99g813GnJk5/pOxYLNji9SUw2jhmidhYYrD+U
Nnyr0MwMp5OtL4kiwZATLYSE1oE1YuGrJCqVJzUND+/2Ht1E57Gw+Y32LLY2SsfFbVdPMz9UlzcH
kUlXA2ETQAMFKp4Q2LPSRp68WLL70IAxoIKArTmDCBQbW3ls4+3H9+Pn3+T2Tlo031VEkRK1cDn8
Iam8RYqMajRcD2ka616hdQQUJJaZn6m3b+bZULjmNA/qXTJOm5D8No+gKJG1uYkHi78ttE6SXAun
OJAXcoYTdKvKM5HqDKaHEA6Lfj9lxg0PzSo1lcrTJl0OE3KVBKE70JnVS+Q1IUAWBS2D5nek2IUC
rEuyAzrkh1pVyqjqq3fgP+ooNvPN/G9dtm0Id8d2Vja02tQ2y/p1jYN8yg33ueryZ/RYvSD3meMG
Ht/oN78/wuGi2qV7Yq8nSVIgfy54jegNjspHsYwC/XP/8V3ClbiAQBONsoSb4MmuXw+d9LFunUYA
STUhfbtz2NjvgGOguzhbkhWafN/aK6riYD+Pn9/3GKrqF6sSd7f8vCvXL+NbsGeN/lbywEN1zWnQ
amzLtEalViLfOo2v1RLyU1CpwmJrHW96v8NMdRtncAIVzs0SM53LqPGu0WZkfiAQfIGZGwatyme1
UakgetGnv2olgv8x0LG3qFHvC3PNV5JWBQ8lmYcPY6xrhGv3BvwY3BudMr+pynShpR7kaM0Fqq1V
wv3clzNVI7HRiDWpB/fZX/QX5FCckAb7D6R3/M0lf6mJpAwm9IudcHaDBhILnWrNtIwzTcYYCrns
dSlGUEKIHUYqqZaUP+Vk2JRp0aLxoayZfVQO2q78TK7oVj3OblWzIz5MpL7Vv1eV4+x39la/jkVd
shTuaONSFAIqFvhDWy+doI8WTsv65qUIrYMeJeTDnO7Mph6BOCaHy2+NLOid0avW+kh4OdMoDd6p
528d+jpZrZbtmazRRyGCdyxZqD8IRdDPJWrRE/65cYSBRxYa/geaC/X7tfo3yb4X6iZ27NuhurlV
tTdIVDJejVSo9xxfIOIhbXODZqABFTTR6sLce5X+iJoPPrvFUCm0hSJIuNhTS5+aMG/LgHVHfSfB
3Qj2vRpCqQ87irgiOcNUNUhIoiVGfUetS9Og+04FSxGNs0wtN8lN8LNI5hN0ctORVQPpEO8QjdxR
RKq8No/KsafaqY6lEKmFo+Q4cSkxVC1dUYGEv/EDk72EsKCMdx+b5nfzBJ/Yjh8HCvGL0El9mE8R
gxLqtlqHZAtE7xj6FNu1lCJZ7dm+PSgsMyLXIlAgTABRyqDDhwx6r/wJh/UZzIgZna0WISVmKisU
r6ZobP2VH5A4pyooX77Fb7TabV7JxDG2vezrd6m8mZhJkMMt5Uw3JDkpEgTJdkoujcwauTP3Vv4S
PESmKgDvIUP16tCbwmnAqD3TcLLQpokiGrCEy1irrU1+CCmqOMg92dDUL7J57trndeX4AgJK9rRD
f8HeGWr+Mjj38kg3rkeC8YBAzV3PG7GPcjU4FpfxGxm4jxM6LR9ocv7SKAxiPVD+B7nnIbn4DgUV
H1QFIRJDFIggOtFW2+px4PPqA5Y/29u8IGAM8H56z3ZRrT5+YiPx04k5FoXRuSXzEoSurgp2LlKo
l1w057a4gVdaLkffP2ASjHvzmT33YXht5MGE2Tbi0qI05P9f5RxmGw97cViXiyHNZIvhU2wfyf0I
U9qnJ+voaVPOIe9LmUyxvMqUS3slHLalccnENXIou/nuhezB6q+6OlZAmY9YF2Lvv97j4iHESy8B
H996p9o2EUyljnE1Pr0/ojkxgeVCeci4iAZ+bRU910+o3sHNJdP/27p3nseZ0aX7219PivP14CE6
tb9a2ZctNTy/9BRftQ/I4axr6mj/IVP1se+dms9YmP56WqpR5NQChihFdgLm5N+LYA0/w91sx+ab
a3HoweP7eXyhs8Rb/aeXJ67PhkrC7vlXF38FTejauZP/jLY9NnCOs6mjQPJTnoAVhzai35GIO6MS
8d1f9X9HeaqEsuGZ6tcv9Cje8OERQKWsZ1ulFhY2Axr+k0fMBZZii1peahHp2Y0BBBYH6LJCkYDR
3YpJxc6Pdhqcle6dHgMWZcFprh5Q0s3QP27XvuIbfVXzTbpQ4rZcZ1/tA8uSKiQ932z12nlrURiJ
VPMB3lMu+FmgA0l+cBMsF88IIilTeK2brD7BF5MX/fC+H9InmOR2hm6xf9VT+BsVa/pHJdz0Aw2H
zvU3mFR8dp06a2qQHvCAszHtZF6/wuPUMptc861BZUuYp87lD+KO5upItuw6OdCrrgRDCFk0+KHQ
rCyHRFdmDoHWVKlkUmSQMCXv8otOGI+X9x1iZLFxkYVR9siBLgxFAb+e6I0KYmKxfdO9aA4fdj6M
39+lNvJFkR/8xel0NGtNoxAmY53P9kEH8W53/lh9nRvomPWGugOT1Sy71C8BeunhRC4M1ZEDP48d
0HxYImcviv+L7UvDIw4q6fo3NkKz/FN5z7QAlI/rHz+s3uSUX2X8GeyUYv81eEqv+A8pJ6MtT+yB
xLw02wPm1b44N/5Cqptc5REigMRb1hkmj+I1elzMkf5obToshdpzlQRfjbdZrRHIIPojVQv1rEae
mCEv8pHwwiLyjvlo+XJFEnJVzk3seXp63QxQS69+KsSKU2/5Mp5+9ZP/2DHZLp9AVEZsSbOZhZTi
KiAqkI+O1UeCxE28b6wuLwcaHPxU6MVyLReml0YRCwrjBxdinqXMpXyb8/MXfZu4YfMkaBtywcR8
ZrUh5Rr0BSDM1FzhZ90qdVPDEp4K5fu74ZLpYgp3rNZ5hh35zBthScKCMKaVGPEG+cuHus9fwc/g
p/sAc+W7/rjp3L/rlJpnrkHxEmUL3Qw6ldsy5cw/1RqixN+/NboG88XP+XYxU12jb8fOm6t8gWYi
I0CfnGW5CIs4/EEG/vrT+HleEbEfb9UfmjEk2ILS+wYNFNwk4IBVLNdglUfnAQZqf1wIYMMTmekj
6VRZi4ybI321TQkLWljjthgghNI75FN7hVm8/Feljh7vCNVDfPHHajcfZjqQz1pWpa67KPTx+O4v
axcKGy0ARGDZO08DC6tRCxXqBr/JZDbeACv7pfbuj6X9nKCZalcXAHoecWKpHEroVWoq+zAoWQ6f
+8thgT5+9qI0yvwJzVteaQVdeDXTbr27jC3+JSOoqEWxSngUFOIU5CdAwtNYVZ9eNl29VDRW8UCM
7gRv9T8MWYTe89VMLKS/w9OzhMCqbD9f7zR93ME/HWkf5hj9TlnsICkokSr5QIsZ+DRYFNZtFsK9
SbFUBNxJ4SPl1a2C/BwdAKi31xGjR4Hqrb+BwwIjakXODRFH7GJunA0pMH8ef1Pa1MMxaT8QnN1I
792/gBH+qtfXHdsellPDIL0gASFc/H+MOYIt+QYNniDeneYyOyA/htJ7pBPIyNFWWDKuVGom2MQF
6ruAltyv2RM+981szY3C4ifukAn48/iOQwgxcYy8pqox4GKP5/ohGy57/Jj5fLwP8m9dNC52mcal
SDjHng0hGEpbBJoOQEWNFbzcU/Wt8xXRZnT2FSlRLLBsFa/gM9TbBYH+kYYJ0J864GnJHZLii7tt
sEGUD4A9QiyVyCKNLXgmDc3pKg8B0Dy/2RRjUjIPtM4ZLxTPNSNryEG9ghYUQ4YNhWeBTU4yw5uA
LCv4022IZf6ZsvbQ9Gg/oHkjPEWjnwQT+Y3z7PkppcPYFEPN3vpwKt+5l5JffBy69869k3bx9uY4
U1LE7RK6MlM4b1+T9bRkm6TalhsrjXcTINjBrfEWaZT//2A++RAyU0NCYNAT4+Z5XgdSve5OvBWN
tOT//IyMkkyrlDOScij9ja3L+08EBtSy+KkT1dve0h2sg94isulDKWIgbomdlBymqy3O546Bhh/Z
H35IwD/o5JjB6QEfuJP6vZ6mA6wcRnpGFllm20oNbgeevPihKelcwJ2Q8Jd0c0u4nr75CG3MYaUt
GhvZmo5JjoVxuIIagJvmll8PTf5xGB5Zeg4v838IgDVMWw/tu5s+YXUHAyTF3bXH5s72BWqP6ban
3UOCGsp0Ej1kp9fYKyP91aOekV0ALPP9w+rPD1k1Xr+YZ7qwJc5B5eleBt7GHKUsz+P9dDsl83TC
gZE4+tUwX2NP30xSHZU2Lr7+VZaAqtnKlQ8rn9nJiEM12n/Lau5aXZOK5SLHjzQphBZwYnFp10FP
QFIMgV2MAHI8rLPSKokrIw4GLRyLvqVp73WMtlOdltsAc34X6o+TPTHz62RiULkpPwLWUT0Q7lgM
4ngEvVTUSSvvPCdy95faXq1B2q0ZoitSgs+Jd/w6XzI1mRZf5RjUkMoXAhlueyP2x3qPSIvqkhgm
nOMLJTAfUVnLENYtFXyBRkf9SW+PNQov1Cz+teyHB8pqm4xdc4ua94Z/3XpT/h1xm2WudoDkjW7C
FECCyPbqL8kH/FaBM92nBSm4ZYmQRFIXE80Qg8JfmJGHWcb8PUIWXOUmI1WCwALS9e9XEqOl/tM6
XMfKzVP8El9z48vnd7h9wXvIrYPSpvxLuc6ymvmq3oAXYKH3wI1RzHQq/FaaR/Y4pCI+2L7Pr2/X
cgajOnhkyYDC72vDUxfffdNnHg504+YuUKTZuliceG27Ra1xUi3DiFJQSUnle4+GqRWucEqlJRUr
/ImrxY/koYyELANkmEYj8AVwBArT4+wLtwTMn8qs7itov9QW/gdKR/MOOGqv1L4BrCZVK+PXeQwv
/kOW2weJsHrIYdJH3LMiqW5ZUxxbnYqCL+nQbLmPnkzyQeMJYpiLz88+9oJ5RM8GtLM7YyysEKy5
Ir23BOn5Cf8dfjxOEGF+S12OcRtCLZUwiS8ynoCh9rFAqRhNss3WVmPbuKApM8MLqWzDe0so8ULa
xOmaylXY7sNvX4fELgnXQ0IbMyHpwnBpTExFUmMD0dc5fg2Y5OI77XHeLCXbDVkn1gxDBTKLTCzn
mOc6Aa75iSFEIdTrgRwNaCx7x4IbWhA+9qQB4Dv530OI2wnKbRNx3Stlt8ewApEgbYN8LwrBQuCZ
Gsgx3i05bV77j6osnOp5gE3zQfCcgMqhPFmQsuAlqUt25OB01aOuk4Y4OGk22tlQjSTt230tpSFl
EVZOzo7ayArcqyr4Z8pcQPQ7sihFJk1/ofuTUhPkj+SRohssdHE8DU9h8amLA8IPfPYM0fpS/Yoc
TWR/iHEmoPXHz0stBe5EojII9GuU0s4JrzQhcqo5hgwhb7jgkorUaWqe69gfBigAYbtVFf7lNfxW
LEvt1lbpI5DFoMiaP6YZhidOQgjwv4dUQXPTZNC6Mq4onUiyaXq1yUhyhyRam4Fg4tlJ+hgUEE1S
PudU/aMNjP+/ohzujHFiSKW+oAO+D1OD6mgoOGVPaj0UT4RPnYB5c0VXgG8nVps7dAWJ88DLpsS3
TP03mLQPtXGuc+LW9N+CRXt8rvRN7vd5e4bT1VybJ7GYS3I87Rkqd4qOUzMsNGq5usQAxcldFba4
4XxC3XRYY/2HBtVoPMWbzCXu3/VV2ciZM8mXTjFql/AcgT7oMgVRkfbCDg0zyvNy8pga4HLeGDwo
H4M7ZZqel0cXdjCu1Q1RHwj2KA1RoZd+gF2VAATfT9Cq6VLXThvgKMPzwGb6ULH8h1QW/6KwQW6o
t+ogkEnQaTGSWTe0RObEhIMbEfRXn8jXHjv0XEXMxgPxG1EwezSlAWTYyPERoye8PZzaMg3WsZVC
avg1c32M+KNXqPY+4nhocpANiS+39jzi0tKtsXCXhjW9yDQoxkFgbhT3jXinZPJkc4F3kG44PoPA
jbuRsfv7sarMTcGEIIgdewAfKaDodw+f0QcfLTqq3KM5te/mDYxBfY0zsan5ihWQpYb0LUSDvZLt
wNgFwnRrLAX5uBhRGgOfW4GxbwSHSkl/2YcIKZrL3GB7Q3KV8fmXBsXr59IRKW2pw6Sn9FhGUhmB
N2jRdZ78tqUo45I4br7WV2xgEH8lf/Ipna9cgIMrLfCI4rb4kKw9mJHDmJzmcNViQ5Lrn9QB4S2q
NJTcKuqkoQ6q5Z2s3DYZZYAgVbupZWXovW+IxHCMuXcKoiEbG/tI/SMMKfIfSlMfNl/x+dz62AEp
SEYD2Grs1EX1Qr8CLxgnrUlL6G0UhSYebA4YcWdCCkNppcxHCvPShimWBl+KHCfzwesuqEj9mbYS
MquBhv1382EJEdpEwCtMqKTjBSEYnBc82ONIIjZuqb05QWC+AgSqPXd64rXojNf4tSp/00KtjJaq
ufIDSH23+JKf716L8+LLpnXDaQl8xZl2ednGprVFeFmGQudcJ5h/uX9Qzo/KD9/0RcbLoeZv1zqz
f9B3tQiZAXeVLm1UaUTnuFRbT1CMnVzoNf7zfn8tfCgBex+dBrTSPfWu0dOKYDAfHsgHhtdEmvMv
3PbmOGfxNTrwghPA2zpb/pkSNu6zVSJHXndC+T26RpnZenq9VbeLY3SAJhHtewe6Cf7Gu/g8y33m
Pguf51lmVhg/j/+Gp6GFPF+NA3HgofnwnvtcLpaL6yxPJ5/FnkeRQVo8fz5/ZrmDt+rDpDQ5z+5j
nn/7/KPFxvgAB3SM9CJktFzlOi5OcHx/KC/o5dHhQe4QncPhz/A8XtMQhTWFFKkpmG3vr7ru/fCM
j+/4p+fjG9DyPPuOjzM+JPNb2Q6L7C2ruPT+dq0+vG/5qO/Yj9tB7drMHie5Pn4bXKSxiAgo3dy5
L8xlKMLK6KyYZh+U+JfVUqyHLzhXQdh7sR6iBzmIug81VmqFbg6JIPNhJ7LoJypBlPVgErYi7MQ+
6J1rL0E0CusxxoAK7WmAcSCnXpdqBNmIDtRJ2bMdrS/lfePlJTLRErUCZvaUw728f4UrJTOQAMfU
YCTsa/7+XqhqwGJroRCo0bhSHw74hHdM42j6mafd1ENe+PKu4eJEEBkCeFxR0XJqXXCV39BPcbGk
6QkMmLAki2g6xVUPwxCw6w3jF/QoCr8EAVXYtwrmMKz/9Xu4yP+SgTibd8541oLRKquR7B8pQJMn
s0d5TTJbzWum+U1dixES1qOIb4L0GU65H+U79xWfnUXklmYj+GqkwUa+F6YXL4cy26oELdR0TTPq
w8u/8mKn9xq5SQ5Kwgwo8FAZmWtszGghmpxR+tknZFPBCkf4+7MRkADp/xY668syuighySxTPirj
zGa0Up1xTfwFB7o1C5REeU8wRV6ibhKJUEOJ5KAkbGfPjNK15r/TYxh99cAIo2AaREwHivNHQYVP
cMDOVdM51Of3Qu5IgCYLQ+z+wiBPp1FQDnuMLoEl9JJCGY2c6dTdxCQrH81AOzCgnCNyhYxdK6pE
SIJHn31SttGMxlt0jLHkn79x8sYCHM2wICyjVQDJjQcOXYWT4KMy1Ra0ifZstOd+VMjb7sujr0or
GqwrDUa7UgkCBqDMWDLufFB6C0ctANaAqvoyAryzgLvFMCWK9bxBlh4GeTpj3EbMh9EIgBayKuPO
veHI0OkCJtUUAYL6CAX0yuizz0Sg4VvAbQ0GFc4ShXxCsZnHTB9q905h8KFDDtlDYjOqQ97vGQ1x
koXmrnyuTqdTrwyytI3POOCItVSJRm8Qrn13H6Yfo8cTM+EhRNPXjXszGyAGzBeHvZcHjc8BfYY4
D3UUmHveMJbUF1sMc6RUTxiBT9zefbkSVZZcUWsa8FymSmaXK4gC5le2Mp2F3PMyqd6IbD1SBNyE
WzDl0EDXn4No6q2ZkoPztoooHxm2sCXNMGRsDHL1OlhvvHJar/cQjyDiS2adT71gi3o9wKleDG+R
4jp+6hEdImsFKlGfyyDBrGnVyEQQfL/g/6A18Y75KqEd8YHJUL8Ks/QPAgJkgfjk7mqXQjbLURJc
burxRzHCnUkR7VLlo1ClsXxFVCyO3Yi/R3wI2YGk+I8/pp4PIb6xakhOo87Wj9BC2UeMEoZYCYg4
ntgw+QA8OTbqrk6v/jOYjR4E4M1flUZScxAnLkJ+1nCI/4AnyDn7WZx+HUOFkTzXei9bjBn2q6dp
6/VSs1aq4Pz1YrK/u4qX6uk250qp+PVKiiWOtdh6Dgx8EHKn+Ezsav2dDCwlVrwJ2F4cMA21cWQu
icflTiFSpFfR/K3ryXAMvYx1bYhiJk/6juRdJkziAhmB3gN+CAP3wCjHKbL41+D3D/5KvO2deWv0
wEHcb/p9wub+2I4VyvbDiLUIQKPL3GTWBLyRAR3i7DqumH9QKM+AR4pjLUk062HpnN2QeOEGd/HB
GAy/V60ftKgYktc/FGyouPWcU2xOXBDnXjEAvUT/rJYK14y3TcYaz1wv7pf6O/9FfpjfRN82/CRW
yfz7pfjEx3ej2+tNpwhDw3BlW8C0TqMpe8sp+G5iEQEu8Nhe6hvwm3LAPUQ15J0dj/2HmS+zBMzo
D6pJiL8H6wU/LxV709C1WOswJ1hyKbtLUi0mwXYIuyoEFjT+apJMYBGIDY9abiczFjmNxp5rGAWT
mLwYm09xhssXm7KEpjBqSU/EsnGEKev6hH2elur5Vp7Uj0CTuF+zF9bDOkuY6cNXj2LN+suxxvbf
C3tHuDF4+zViBTTeVGfZjlkN3GKsxT8O2mAWRqA0M0yoi9q9bObyD0MEuaYVTB6g1GgAP5mBmnnr
2Yf558bWgUQXR6amZDSj/bfYJNZhyphZ5kAxSoFpglVKNukbVAw32Rd3OXa4CJs+cDPZIam6hjvM
tqg5fAwEjXgN+9Jz+bcZTTk4rx61pgkCF90C3BoAOi43muYrNCmTy/LbtOyCAbpWw2R39EKSPZ+R
i3Ro2A6iFtfCh0PGxhaPpgo6uhVjpbF8eFcztrIp18mAUdVbgyhKHJk6J98sulR6Vd/fOeoEFCp7
CsB3mapnWKeFyvXV1lp3ct17BI62VaIRkeIXjvNUne25YqhHpVGmi8mJMSDcmB76fB8h06gVhb0L
taHourheSW8mkLYpET9DS2rYlK4f1hGBA9FTmxwO3RNqhglJteaASCIQP2ddsraIwyxyNtzxUWxk
RpA/gaLPdVB/qrCAuOevWCMzXRv6sSD/jaNqpkW6EfgvUC2ROCCIYACwR7vPVGfjBokxJ5fSnzpz
2cDE5Qmol6oKZFpji83AlMAhrC1LHqiqiORLgbIOwliet3puXmf8kS+WvyTeabgeKP3lNjx1e7Sq
Qfzol4jX2PevVcCd1HC+vyc+MkQ1QuhDA+HKpvvDe+KuthhPyKMPqB/S8K2KkUsfRHF1hnHwh16o
sg48SAVTFUyo6n09d4akBuqMUcdslSlrrQulIMH82CcYCu50VhPTT1D95AlyGcyGjLOhijdvDsUM
3AGYKgOAvm/6WA/NzcH7aqlTBU0MqPA7+ga+InkFiFMCJhQyFFjJQC/ItFIAS9jDFL6Vg2luT1DE
3cp0kSh5Ck95L9pXtM5Brez+IgVSKCmBscbt36AkpklDKCDFM/hMBvgcBArASFDSewsca+ISTMjm
8pr/BFo089XOwaBEHmBxhNolsMSt77Q5CAcijlmTyhJznJCy4cPbYwiySBoIXvo8GFZljpT8MF97
JLKD19ETtJfb/cT4qI/oTDO/J2HhEu6bjo7QndeOcAHlJeXOf3u0zLkHuPFvfaWvkyM4r7gwT+he
gVh+gKPaUXdgm6gV8UenLyMDbEoyGpjvVEUegSsHvOVMwYQPNUZA+I8j8WH9xW+jn36k2F5ygInT
medIcjCskgQzCivwPpob2U0sHQ7uWwsYkOFsj0tVMFFaBtt4UoizveAk+AhkmUA0GSeZv4vPBE+V
+Lb+oOi4+unmi6/GMutT8UXekBSjKkImHqn4JYbAgN0pHTON+Ba0wfIkJCyDAT7qp+xi5UZ4Pa52
Q+Bt7DTiLEsNFO9CDs0Xf7aaEGyXM0KPAny1T7PWdgLw0pun02d6OCvE5nAI+ix7UWAyL+K8zBOG
i7NnNiWtkYXK+QzIp/VP+jNz83nbuqMQK7/0qWkGIxSht+0H8umofAA/UpXDsNpvJ+lfRXK8QsL0
E+5z3/sBys294Mw+lXR1tGwf5+O5sppLCXoO2ovxosFwQX6scpj+saG6nkjjmEibgbZY0oNR+YPC
htRE8E7t0DHwru24PhdUZ0IPtcTi0aJLg0YOod2fyNmkl1Ifkjcn8nltfPZb7NOfxC80DOgP+jCa
KXJjsNeBfaQHe2r22PR5Cc1ObHaEQg9NEQcnmm9xi1rE1/RLeqoS37ApRHTZbLX4jX1xFrD/+U53
5T/CEaKwJG/k9kQYkhIFpwSiERqaIS7GdBoaGRfYxaKAzY0djdtE3mNZX7xVFmPEwNAa7DN03DYT
qV5LscrYj8FaXQZIdJAA0KQgicjvrHbe0+5g81NUezKxsRiqIdyNY6Lt76f4nP/6nWlNVFj5+8d6
fUSlicKw+iq+sU5o10LyXm/MWlp1uNBvJz2YmsH0Yzq8DqcYtxuXu0b2l30JHT/qTPg9x7YKEpir
dOfoTGNx53MaqyZ/MeW6rMD0WJVLbLpaatLkD3Bwcd7JmgACChwL3LNwuTKGYuHu1U+y9RDJpGB8
rmpJuyrif24kpfLc0H2d+/ap0ApotFd90bSnXioRAUeHmEWbTdqDJXvDHHcgIY3zqjnZdS7CM0fR
kOhhOKdB4pyNpVsytYMJSrp3znnT0dSYMUWg44yqgoQnq6RJdSeerOPiZGVw0Kdusbu80uTrFqro
b+a2VGasMJK0T+LSU0YnJ4hfTwRRJElKgi0dfpoZdnhlllyp9c1KntGBznPpcEYT+jbyCk3Y61v9
dZ5FXugBB/opmDvm5N0pvqYkusN5IdU4ZADmXQ/chSnm3XVLm3AKcy6SuyZk6y84/fUuL1DZMZGg
4Ti0qubC+dD6nEz+o9dJ2nzelSjCO3wrQ2JGnPZMXjEpDWwTrHbikQXW56GWp2jxBwOTSoZmWdyM
K19mUjBad4zdKxdDukZxTSqdXM/pfDaBkE47nvYH2nxXJmMmCEacMwUyNETDArQnLBIcGZbRmIIB
NknE2jQN89d5h4pPMot9ZtJgwMoaT6ptXsAbx5rJKn0mXRrsJe1PphJzTtPvTmJS8NVM9rppTsb2
22d0QlmRGloOqK/kJp/nqrwyt9dPROjGLlZzmzKmLV1JhT0YmmRYyOZQIIA5t8ZiX3lCbFnn2qex
ugnpJFp3PLkkl8fxSNVha+w/rome0LfKvazN3/N6fWmGnrHkMubczCInN/nFE+QsdgEbg7siwwxd
cDs8wRK1nP411/qKzYKalbP/sm/XlHDiWOVSs/+GnlQfpSFakSdlklCJMZRYzf9UhwasPjoqDrhi
XoXQHZ3izHPSKM6hPNE1SWYVV8o2qtnKMxK3ngPmGaFzkPbXkGhFA9t0P0z2DPeNNKnJ2LKngMRx
n5icXN2aPqX/lpnEECXu9LkRAWNGJI1ASdDq+kkdcaamykPOUiNxY/FfwgMpJNIx1RP0/8uKRVdU
vA2bdYrPCMjUCZU5QiRcWw5kVRpEOJIsA5ZLDAXGxY/pIM6rm764NNCBTLDbjxjbyMIje2vJEf7B
czBGf1Z7iic9NwAHdMGorFp0KTarS6tTbzlzpJ130HDQnPcpvZM1p9vKInNRuCOOEUqdswRNywyH
5d6xziaK60BmetFOM/hdkydxzFxPV1WG26vZTUimT2js83F86a7eeUpHjJnPNJjR3AY7ume44Z/E
KDjU3TaUIL7VvHvew2/Ss3bd1fKyoiyX+GY3sd+CSUU9IOuritgbXcY7f9fRlWxihtd9hatDFSYp
3WKuDgZs12CBDfZAzBteIlnysSYl2RavdK3JM7XvsMDTFfyaOESvsKa5Nak77+kz3hbs69vgOzmP
THXq/jCRdLpYnmZLcaBZoH6Yg4KRdyHoWrN8wDS+AoyndYsYxGM5XlUAxEhjgpAYovTg4QICgdEA
6XyA9r98EDCiAU9sKPgvxBYPQbd+uM8gUHVEfl+HH9BOyjGbQP39Ix6+kns8NADPXkwNEDfFNwo5
vWcQYIR7PBDzhJvClPviFxGgek9UZwiUNIyxvENwsQ1arNQTKhDvU+xmKbbUJcmM680wI3XdfQpM
m0GxeQHHABkk5/kubAPPkvmUWoIJr3BGzfXRwc5Ay0hGQHyOH2gq8v2RB89a+3Xu5xv7U3k3ehuX
TmUystFlXpheO89TWl6Q9psU+2Y0454qoF5Fkk0jTSbbbUv3rOdxDoKyWyhkxzJDLfUMwafqOc5W
4au2nxJaolNTFSQ4dSvocehcughRmXxC+SOPdqXdr/JosbAwEVpjB+jIWknadGoRbCg4lMySLoEr
85zOu3OwK8Jv7EkiCO6smWAfVXEvsQ6S8b6BIia/w4fxzS72LgP5yL/JFpGagVMzFZ26NYsk4G7N
Nxjoj7XsxMozi1F3cO63vWNkju1EWW3lNNyTX4NcT/r0GR7rJUQck9Nj+SV0lD9YX8Xaflrk8rI8
HiYbMljy+bdDesHBbN02LW0+NMmTHZppest0F2x3ClFacuu1aYkNTA6+JfeVBza4lHPwNmDlA15E
m2jds13fV7wePnSlyhbquWS3s6pyX7XPOGHkBBVUa/AtwqKyZ4QzHEXGKRO4MhMMwIKwTIihiEFg
yyc0Uf+P5rbwAF/Z+ce6h9A2gsmRmaZyngaE3Yu1mey1qnxfifH4jGvF3T3d7bkdQxyyuXYF0s0O
/8n7yeIAMYYexuJiWQGjAeAWkjaJ5J56L5bW8kTPrBgsA9A3Em1iQw9JXQ3SmhBrj/XiXPAAIJKc
qgRKKfG54Ia26nfjL7w0n6lqVOnh9kSGcMUglRiiGylBd9NLDUJR5RN2OVeQSD2ySbH5DdJNe8Fe
JTtIT3YMY3XcXljBCScVV5+Ap84kdQM0hGkTdxLfJ6EbF67X32b7fcPVrxoEEQkTwmtu3UJ9/Hvz
pZZ8fGJB9Q0ZWnZ4vD0MK3OJog3joXNAzfbEz0kCpbkEbPxBCgzwPdeD1auQrQCU9mID6ERjBsBf
kBcNIJukyX//9TeBYUFjNp353COiXsnxqUFInv74ACWD0S7CvQPD9k0pBkw3lJbCjO6hIF0cYseB
eGC4YWpyGzBaQ+uxaXcjM4HfaRs95ExBE3D2uvNEEJq9cohHphftFv/K7KDLGPfxGG2HtODprmnq
8Vu5rioQkTPjR3aswqKU6W0L8fKhu91388vZ77ZeiIlzaTi/wEmhTpA72DZ+oWM7EYRqG4AQrW2o
+G+mntYR22PE7UJVDXaIQVp6bLzhnvgHiSzPgr/Bi9HV1TtEUwQ6Jtnomg4VPjv3ha+Um6ONsaOl
pPQLVxunERrluuSa/dmp4ZR3UxO+dNs3DDiF2B+y4yj3PqHFnGUIaYRtqz71D7HINbgAjT+kXW/N
FT03bVaICkGi3phv2xaWPIR32+5PrIQlfhNimm31+Fwk78caNBd/WtULaKcjpQun5ju4g7J5N40H
nF/MKa6KkN4ZKQC2M5T5hSqhY0PhAoJxt/KLKSrywmG9ybPMhWCHJF68GVHrNMi+3Ee//cvgNHh4
8ZEbPY3gPx5A1Kn5J02Al3Gp7PaVM6m8TGW/qu6O5exT+TH5OhbKT6COP2XsWhHgCp3bt/IZyDH5
upIN/fyOETqg9DxbS0sfKSdKmehoOLOcsoAZ6zqeaTr2SmO6+jBLY6hNe3sznGnLbbc08Tuf6yBO
AmUO10aYh/7LBOCKTpMgXdzxJJV5vUh5NYAHHkyWJYvGa08V83EzjDOHW8zNqqGgNjrWbooAw+5U
rhrdSpZuGjRoJXQ2xbZPfG8YVpfXX7nQv1ewDQY7RjqiyRY5u85kP+mLxHFY7rlypUDLz7G1gpra
OYDkEx/IzqOY1i0RtdlFWrpVTGXreQyluDihkPxzN9sj7wKVn2mHOihj9EQwREcFvp3n6wpLSeFT
0BpGj7Cd3cAIC9CJbsTjG3+Vrk8oiIToLbzztxOqr53+FhuKx/tGyQQB46dxRSucIt7Sag0Gzit5
bmzlBLvtPs2dJY8C/SQh+arR7by6LLpzGJLeFd+gWSUC6mIvtcCv+kgYKzFg9qBk/eFHs60wVs5q
yTxpDRRlTWSwZNT7WDHQBahXyMfPkzU7J7+VyJ2j02mXnq+O7NrE2RKX5wTAtmSAdohll038/H97
WOKiw5ByuXBuOBBJfFbkzHVNyPTwaQYa3lE9m7T+yhPbdWhBwhATngrJeFbcUBhQJg4eyzRp4+VF
Gkcb/QBIQE6v5Fn2NxZ/FmqcJtiZskq8LMVXMbsjmh0w3dhIqS1KL992kr+mIajRcrgwsGAFyen9
JdOOy4xFEIzLGcbuKztFkvrwPRaa4UNNxgoZsKO7AzK2JnDffGLOO76JnKmmqIy9B3NcU/MmySMg
i+r1x+RH3SrmNHgGfeFOnejHTusK7SCwX7QcHpCBF0UXbd43ET4IOSXpRW8o3mlXnQ2poaSI6YK1
FJOWgCpC/dTSBZTRfK/QdYSwF8S/T3sQ6ocAVQ5Uc6bRr5zSbVOFdL0OIy2QF+acs0yIqlDX8EHL
bGcMyMGluGqXqnTkyJCDeQCqzM5fYIVAspTPe8TFAaRkdRjLEt2yMnQkxvgEBIdtgE6eE2t2p0+D
q/RjXWRIE1bzOEtGMHCoCW/afc5AK2SIJXHYB5s8Dpcf7Jt0rwh4kKLnUjVe7TZECNJxrW2F+Moy
+sTVep3jCQx3db75w1vHWE6DTnT+KYsCraFFHsfMv6STWmc5YUQRKmhcxGEAHL8irgf8pd1m9hhd
dzm+ZzcmNGTLSrohxh5E6RrLEfSPi1x9XyK4jaTTTY2mku4zMD6lgarlfWRvyxIDeBmcF8fB38Lm
sfsP8Wnpkg3lqgwLkADebBDVHhyf6qZgE3XJ1bO4nVNUpjA8kySRxX7EdXPiBn9aS3ppvZCxJOkE
M4yZ+0cY/xIagnmNLnJ2LkIJd0FXx9xt0O8EAao+4zaQG+Gvj2lwvyTocZn5bvzUOJZPfiOoXrEm
LTnnI5yhqBhYSqQ/5mkY5MWWDOHxAEZ488w0SeVtT6i35CLdVliJvnZuRQd+hy3S53pNvJ2l7zma
TSRM+R9R57WkOLME4SciAoS/lZdAeDfcEIMZrPD+6c+Xrf3jLMMsgxEy3dVlMrOUX9+xAbJ5VKAY
MWT5ya5q0dbCMhgQtHYIPZvzAhKQbVzrgLXHfAFOVzQgnFREiRWVgzRlRP2FWTpHHVo0jdgR4tJF
D0IqgZKGjoaLNq/5iYWWorA8ihVqtxLhgDmDrdXM1gYGig05bSrLTbHOc061RME14nhoph4Ucg2j
xnTjM16YYJphGEeGMaa2znbMzOHaCvY8AqfusNNcMiUPXoT8a9+45sqYcFZHy2wgsyUdKieuzuTR
dSTTxXDHTuGYE0tmXYOnlyCp0H4ip8gkVfYGcw5ziAQPx6zFjy82lw9xpEEPh1UXWZXggdJDZGM4
3SxLJFipiBueRDb6VI2VSeUycG41M6btDlr52TjAzgOKNTmFThrQAjGsdbbD0+LdYGDtgxNaVOHl
DS92273fnOvTp69g1S5Abe2r4SrudeUCchlkMIkCjXa85Rv1bqW7yQSywwNKwew6J40XGKUaqJ0e
b2S/cHm4OG3GJoE3CQwun2k/Q5caLl6PkaWhqfEVLnUUpssZ/D5d/7ryJYwdM6A5GhDfWixTA+1m
NIDWlq/zpSQuoy+PkvJRo8/g1DWlDMePOdeZTWZ7ylMryjCbFPqIIRUwNwURMsdWdLWvOu0n1ibV
l4lDdEQ6tSRMKTayEs1lsQQo0tJI0blT91bRgHI3U4KUKsvNXJGIRrQswmqtgMacmQFwF5r3cB6E
4AATAPxkcfZI54DQBvckbGaKC506CzX2U9e12XLPEyp6G4wC7waTyQ9axlApd1c7N7r5VQjPX/Gb
z2E976yDmrSmkeLsldzvUas4Bkkm6eAWBSMAakznDMwTjzTf5H3U8U4NtwsLSQGXa6mzqlwRWHu0
yvi8TIJJ5PP7TMnjTIGgQJKgQJ1HI+/rzjOIBDhwNLZv4JjlEoCm7ytWy2aw3E96KLHlTDaccE8X
VRAIeTBKriqE27mPYZ0Iu0R88oBkh2eywXoXCSlITJMT2jqzr7dB16DuU54h04N4q/TS1MRcJH/i
HPhuuPnKGb4x4hqNjFOGyOjgsARqvEmopUyqLkd2Iksna4HXqNR0ZK1VGjVLI4vgItpmDpqYu2vS
CAzuicQTn4Russla7S3MJYsOZm7KRJf1KuMXiLMiI5XxGrQfJfrUELHpyeyLZAJ1DbQY1NmzuO5X
VlOWPNm+Od7mfDAfFEIZ6Hlb/o2xFNGGIEBdZmX3dbl0WrMAYM1AxxM0v83JZ7ps4wutsnijojDW
W61u3IStE3KiAn0cAnmkIbjgn64T1wzFeA1L3cW4mDWPtJ0ttkCngetVtxIRFUUyyFVhDzvvcZn/
p/uheQzAo2fiFhZJprN2m+83tr7qdVb5Dt+CUVjBfo8UumuW88P86JCQ4RUmUrvuMymfjfX0sfdm
OEKQjk26Xml1BZ40D1HHELgbd/zXjUHHyJ/MzkAWLcuiWPhLcLBE61dKWXGHUrpV3AiRaG9Mhx7W
YPG2yz0CV8RdkOCnPTJMP06TUD8YGXMaxKVQIfblbnoSZziO1oMLlCdaPKPM0txHFzCWdfBaUm67
oEdQYmMzX2d0UUcgq+a/x5t7owB+eeef23eqvnennrcLlaCec7afiDbkz3apFJcRlZ5ewbhfWkX4
9bQfIrBdroHdQK6lMfIypUNxGtJGft2wfi+EtjMkQ9aNdzO/TerM3+a6cVsPrN+07hw6JDlxxpuF
Qic32UIJZjL3rlHaK9/4Nfs65UnR3T2DTWf2sQ+dI29rA46/JqDeW+nXK9PU+EY33zX6injiv9UB
9ZYcrTxwPvkxNTUthdWsCg8j6Ccjh22at3hDeJ1cvHcbrlgj16ggDE4nZITBYYtFmlpqPi6WmOK4
KpJR8i5NrZr5KcDJJax41MKWAArkOlCQEqpec3UuUzTAcsPtwbJgqjWwFQ2JJ/u2K7RKUz9TQIvX
Rg2nScECIwZjoyY6LEWQcMayP7mWrA++VxtbprnBJoRlJArZ8N4UCjtW1ssBLRWElWgbX2QdwxBC
fYIMSM1fwxbe2HV2OAbrWItuz5/SjR7D1V5hl1hF73ile9kM2c5kRrcIev50PgenpMYLeZRCyjQV
/TxsfpCK3YUn6oYHGymJbbT5vTVzJKzb5WC9vCyL5KdqoNXrcWmOjNjm7WxhwiH7JukAA4DgbJre
8xJeAqAi4VSKjUguUWVTapXfwEuKP7RloR8MMyKg622oErnk4s9S3hnDV/bONEK9tS37GVh2LSwk
dycVdF2S0tJcvrcuy01jBpQqqse5uB6j9FOPX01pDB965xZg49a283jauzoCYggA/3i0X0Vb6cbv
FO35slfBpexZ/n6pp6WqUWLBviabm/1oFlOXv45f7w4uE76/ZaM19iRfE0vkWo1bq/ER3tPI8gFM
xtaJV9CSvZn/kG6y3PNvgYavpYkUovJo1tdwGYMUQSe2IgSjOAEZArqegKtQGyHgheAdwWSAGVQn
+PQHWOcROAeQ+P7eh4yLEt8ZCDcSANNP45hsphlsR3GUopXXOSa2gFWQi++tI8K3m8YFVacDusiA
/wBtxH3Lfo9m6EffovpfnnN17Ol8pZ0SYMJeDVh3Eez7WYKwT6M0IoT9oZVCfu9BDYaZoCde7hqD
zbKD8tV1tB/kfeFWN708bo7z9nj3T2WBejfUZrrzRpXJpnfnTOX9G6DYH0mt8YUoZnGcP5JLkwSV
RLzFnzi534RHCGpLknUD1kVKtxodyrj80YK59YJ+qwNWA/SCUjCZ2gV9A1gYeK6GHGIWXq5dNVHj
r0CQJzUWEBZphyLIy64PKjSFgk6Bwi0ZINwMpuWytqb6xkZWVTzvBnAgPo9bTZ1Yugthd4PW9Nkx
+/JA3vlv7yuD1ieywPsjESQsDj0OEPi6gs856WNy4RVqb9tAjjgEyeRyPDyr10xc/Md6ryzDg3yu
kUxkU8IvGdXGA+8Fsc9e9IHy5GL0yiy4H0b7YWff+cKr80Rf7ODxO/gX9VJsb6Pfjfa3jheFRkSn
Zh6bJxNsFyOVrtNGeVBK1iOEA38abmGR629HSCKyizW1Q7YYn1Pnosp96hc4lINXvTA8NG420FKg
nnjXVYoor/vHCTwm12DHl6rxwys8J/WO9LN20xRUUik8+WWnwr2QHDw6OTHLUSX2rwh3sQnkjxdn
oBaLK0p8wTO49ZEpQTiw5t85MOn0Hr0aQmqQZNQL4tGe2cjFeBb4pQO7cQhz8bM1azxbh3DToO23
YT3QuhlZfMvPBSjxovksJsQtyrsQeTihJMap/QjIlGdbO0+KX9fkBLpqs/e4mPTTAlfFiUfc17sG
kL+5yGgJ83Zxf3QXlUcn58NdJ+3DNWc0frrfh22V7V2Rpk2zPailgpZ8Eo1kT6oRmDWacYwFtRNV
XCAKg8z65dJSpAJYx4znDKp9BrN8S+PrZNPNI+ODkou+TA02lNe48klxUq6JnudxQzuScUcss5sn
LMYOm6H36ZVMzBiYn9+tumm7gG+dn/XuO2fx7V5J5dIGoXcNc6PS4AWEGne/bEVV78CH7/bh6Z+S
ym6x7T5P4bZkF9LoHOZ/bPrjAPs/FJw6PYF2znZHW7mZf5k8fCKDI8E0fxeToAkBdPiEPU5w3Skt
5ekRi+RIU5Du7e/jnXvEVTdpl6JLflPrqMDH+5NTJiXUON7tK6QoaBn4SaQffMRiM59T75JYRoFa
2N4rN16JyJ6KOMTcTeNzm4ASn0x3kgpeCj+U14Z6z9bALOZzPF0W3QKLrr7XRJiKf+dKG8pbxwnW
mjwg/uK9JrxUfR90ElkhFYZ5LSUrSYGCh+h83DksZbILjUMb75C/VKTK4e8SlZBRWNv71YzsrrK2
5mZSmpl/qgDwPr7OFZjkevIYMp0/xZ+KZHo0b6KCCHgeFhjkLelqYjVhA91YvVECRZqelQLPjnGl
mXP0ChjU77QW1sJZQ61USs0HQx9vNkSsn9vZbGbnPZMjAtbZCGebzAu2lr18d2oNvocpr0WDlYFV
6k3jcwlRXSJWDGy6SFkZgUrz6uSrrYDUP/U/DQH7RxEZNBQ1PIEhMp2RBOV2Z3L+ZtsQgr3k3wZa
I3TT9vjUGfpVNqi1DGZMB2NCQ0El6OuGRE6t9xjX6VjwmFfuNs0eVqjx483RaRGIPiy9rJtEtroa
cDmG/bcGp0qileJP1UIMqwsG0uyLji/jGei3OM+1fn4BBQG+g9pWne0f2E6sYPwMBfFHkqcWqiHE
jjMle/MalI0OZCF5dsvOs2tONkKLFgql1961V8GqbsJHtAn1O11uwu/vI1rzySIOzvqMfmi++TJP
wGKwuJQnd9fQRb1iB7AStEfIbIDON7BO9lysQZH3tM86sgdrtdrUl+OdfJPnqB68aVJYpouYbh8c
k3qw7TB/g1vz0Nq1Ls0LYcR2C9nv4+vsa2XWtWIQueyQa/miWqjdvbpVFuILVI108EY45MMnDqNy
8PF3v9WA7pUIlkAxEk8E8tpIEpb15I7uyQ2vE+kS2k4F6+hL07IZTugxtKI8g6DxKJNNmDXrzrEh
agQJB8xNsI+uf/tILdGKwZlOjAU+pn5dInumE6UkzqF6hO3mdedMoCjNTtXVn/yfZTYUBNFgfjH+
yZwNiwPbND6RZkR1pf4fSHb6LE8M2Q0DnaUpuNTQ3T9OzXKEpP61q9Ura1uxxXpL+P4Rnubl6Nag
rwP/hen8hkxq1QU1jEcsx0SxhfplHJD6RYJCAgZlu9BWz0IFH6rN4knXB7kBgpB0aFIjJN3hroig
k7Ejf35Z7iGV/MCAGTcfLl1F31zcB7GgyKJ1kuMQYngzlUTyoYsquZ1ii7OnUDkj7O8JENX++eHW
2l/ng+xLNdgO1EBUdyTiubhFBm7R2eKUXY2vrSF7pU6QLSF5O2X2QXCCuKsOLdqK2EsvfOeC8+A5
eZbcmb5nuxqfGTzMViMajSlhD18whtTZZWb8wguYVsRuykGV25cLkPrS0sdvaBySR2PHvf6jm1pd
4ZMFj0YRry9BtowzxPIJaG/WWrc5QHnSQ1Lx/WHMQQNh4szhL6kmJ/YVu8ZYBHpBDlOcKzEOGZ9f
PPQv/i4ytaC3fot4yUB05VoaH1s7j18nWAih+wNnrQ/Rssbe//6R6gM8rimIr/D3dxzikiGqg/qi
ZRqC6pyreIm1Vv9PDcgzYhEMSDjXfuUV1FFHAIOW9wKTiriGC70qvvI9LtlWP4A8vXh3pa6qq5Zd
ubu3+WVa/uWSJwRcxPN6j07B2//IpKirStEbI7WD36w2W6g6c5PHJSs+G9/6qYY3/hgtcNyX/35T
sDlE69Nk256BryFRc4msMymhL1Pu/Ai/y/MXFKmG88zjR5ehCy69H/dRq82IY6Iy47dAYoZ0NTyE
KPj5EuWB0CWeKlxUFJG9FqGIjbXnLDF8aEXrE9FwfQQK5b8uyaqPqtKELBpw8m8yx8oACvG+hHrH
NwNBqk5ha/cOkrLov+7B42UXz06ptLO/e/eRq+qSAPkrAQcHRVJHFKPmFZBYLAeFmUC76AiSM2bF
z9kVItf2LKjOqduTEFOFdT79AnmGsPKISdcBBhLFZPm3BBxKn1UAM+wjjIElFVvcx0sDeN6oTn5A
OXKy+iTkaY6J+9iXTydL3ZfrL+dLy2C//9fvh1SH3T5nyJzI4U9/2YVMAf6G0cWM+QlKdlCDLHiw
gy+keCh3DFmx5MnbgguCncRaSEEGN2hPL8C0+aLlKXVR97lxUsvdY+zoSukUXwFTAD7hftD8eixV
KEgx6qEG/8YKuUy4xWnuE7oAsHkIufhHdY/OIi+0AZezHoEVE6HqSjluxCXgYily6a77D/qoQuCw
EyrVVP66WgyZRL/xkD4kzBh+/rqZHF3swXXcOtL/YFHmJkdBtoPR7y3QhdvYpd0Iaf/0tao57/iC
WOCVb9lBd7Aa8my3WNksWlLBUvOSEBBxO5rY/ZzmajrCVzJ9KZOA4FW56P2LMYm8Vf5pFxDVRfXE
/jyTPA1pXstCBzs9Tc+Et3dyx8scuf+fz86mJr6hbV3Sew5y/nITSAvR9F1r/FEgYGTIE5RSJIaA
a8X1kkEALK6kP9X9tf/HeYOOxAAQ+IFn+VsS8Llo3YYnT5sTbopFG9BLrGC0HIGkeiChA1Z0BJ9E
C4Vu0rMZLfuiaUCHxNSXg2JQ7kr3C7tOaaDsFVpKzFsD5FtJj55ZJv/DV1AJQ+aTzOieHpqZ6b+5
WpffXsH5xZWCSYkB02VoxVzQvtQENBgkZa55JdqPaB+xPBqd7r4ybByMXhC7lA+atUjTkwvkxH/1
4dZZNz/kpNBfJl5SCHpqa14T7vahoxhsGeh15nLIZeqb8yeYGK1p2TLypnwZvKIRZ2ukQKvLnvF7
CZAFk84rTDPNNIOL4ApQpq5GM7IHwuYEsLAh7EHT6+S8Hsa/TPdKSeIQKajDM5UEnl1RiIhIs6py
siWttcb2p1ixWS8+c2pws/BFglczdYr+ipnGh3uDgeoT1OvmIFhWFDRNKSUytQaFJ5QeW03ljvUK
L0s0UH4/hS2RpQljqDvuoXT3on9ljBWMdoCzsCfXcUR1FORDtGrBHqfPSvvcBnVEJEGcQhGDj35d
vpfdJ+pQkYlqsUlhowgoKqi2vmZAEBGs1Bf6NlQKusc+kutWwen7LxOZYXxNBENxAw7L1svv48uw
NkO3lrr2UBlFIZ92+jSJ7w6LpCKYNWg3IHMUq/AixPj/sOLIrdxHKLMm73jPogHDmQDMPTVJ7kRP
77ZFO3DrS+xmxck2fVCU7Wr1KQ9SXJe3DEIGpDRxr3jHRBKs2q2iN+z/yd3rNM2wkz2EaSvQfh9x
dJbll30mZ0B82T7G6rlVI7I3briS3c2OmiYxXbRMXj0O4BuP5TieQ6jWnCI0BDycoqqnUm6GRZKQ
egedOWCWuIVUyjrglvHvJa7AMGdsKT+VtSxiSLbYZ/kFfzLSjFd6q2lJ6jOFzFnj3KkGAkCQ36qF
4GzYxAtZ+wDNutqEfuHkFiXfi5YIp+KMC3X8leifxP/w7CoP8valNrBlmg6H0gqtgEjH/FCoVob7
BMnoYgNa8QlEb9RtFLxqcDBQJXonMhxQj4SHCSh1C2Yjr1BvUrW61q3SRMD8AW4AgmJsRPGgyxjF
Mj7DIvZy0O9S8VSFVWP5WBfbkugEnXn2TSGFIUKH+6z6KuoR+occ9XzaAEzLNGUr6umRQLYxpB0Y
MtOEjZgpkhVMVbUTZJhVFzg9NtijJMsXamuUa3IUz4SXYO6156sOisWK1HlaZKQCgLgqppa4fNVT
YdB0IrecpOBTAYX5NcqwNFSvSKhDOpgC75lk9fy2JBsQJ+DLhdvUHQgmxSklH0xlHGbC0xXNTJAc
ZrFug7lKk5Sbl0rNoPWhTqx1ahjCPxwGMI2iFTD4nqqdK0lmoqdTso9h2Vs3EbUZwyrmdxWGPEI4
d+RPgvGHIJJI8mP60vEHPx12bGzGCSOhR7iJB93iuRVuKxas4paie+MeUkzYuHVw7NGbdANlNSEu
vB5ngwdtXfgBhSwsjTIcon8g7IACWAEQ5ReMd1FKVqpdeTViITM51NNyoc6OKLFkNwnx4GLw3Tos
cjXvwTPF3hy/jT15O3rW24sP/ndwfsZHWJre7T74Jvl+evdzoiivg80XaTiqJDn7fgNLlDrfz7B3
b5XwA+rMQWrCXGvQGqvVXKXbiGSI5g9JIb6VKojNd5PkAOW/6A2K/nxOQgbq3RaoBicZMtgccwi6
IBujDC4ZRCVU2AYnf4W1oR6KvIPQ9qodK7OjudmeGHzPyektmuCpeB9DWvoPUdBUBVVANZXYeyr1
Ac3FsdIH2SmwHJzdCe+NN+19CfMoNrzKMx1EkHqcZq48wlksyapfruUzaM5Ko20VeEgDaK2CvoAG
Q6dzpbx5NwkdzCv/avAMcl6JWhJoVoEqSB+twYb+POeHLzkrDpodaPcEGWAiseSA6HvbdjRzBwA6
JnNOmDof812liBlDadNmERPgWUsIte66Z3Vg/7M2UuB31MqbCAgtAqxmJ8tR2T15coKcd5BgMDaQ
8Doaj6U9g1yIIAXko87garWzOceCS+Fe5zlIsPf2LgfT6FVx7jWkl7mqxsdWIVksgBlCirrXF0IV
v5uVo2uNVMM/cnrX3r7eOld6x/LW+cAtvLk3i3DjdE0WlSWOI2J6NSOpp5qYRNwFQNLBqnornYL3
nGtipM50UZQSBJ3NBUcbDolaLnCB60oPWduXQngBo3qMBGEWxnnGfn08MRlyCLzSjhXFAlgcoJGB
J6Pyre1FEuaDepVIaz9NnjhccEeSdfxtQNyKhRZ4I4AtRAzMNaG8eMAfss3tgVyAQY+rwJrAbNUo
3VEgQJK+gKcgZd5MWOE919KvdRgwZDI4MYgYZhmEAug4u4GoivMNEXAMc8k5uLv9Bw4yY07VcMIG
cB0KfseKFn7GF6dT618T1sVnAGIY1xB9g07ZC8bwdfZRMbAow+Fb6uHD3UACluNYape7KdeAriNS
lb3TFJ1tYn0Wi3uMm3XzlV+oJpX+fda9o/S2ISVtv9bUaUa1+ezqvcPSu/8aP4AlvSip9At27e3l
wGCf7GDTbtOq3Xs3cCJCO4eC6LpvTcgq+ZWJ5aM98nei74kpkv3xm+KfZ02syXX0YmumK8qNbNkj
Oi2pJaAkJFWOM/Tks73rzeg7+qWno5qxmnCYbP7wFVEgIQmpG0ExeR3Tg5poTH8pkaZW3RR8SPo3
qEM2Po0051AdbMyodySf+ba9HNU8oFRF8FUZZJikDdn8mYM/gDv9qyhLoQ9/yUNO23Qa8khhkKAT
iRsMLNdI8fCOOSlvUbYNhJdKw8ru5nrPsfnfw9SiwsbvjQuQTXnuHjDdrSNSVo+VTuAg7D4GB8Ui
Xukx4UEBMc9xAisGw5PBUulu7q7qLd7JHEUCyV6Nf7ZCNeB+Qpzi/wPt6cYXJHjG1OOUWFLcrSa4
Ry/uq1g4RDmL84f8DHIiKs9RESTNKaaniOUdKpZq8lPyleFrDf9GXdWmEFPhrKg8MoRE3iQeRNEM
RRV8qZaYN0VaV3a7wyaMFjq/IJtC8jZcxr9YFkSOmnHf5GpwjMYVTupQixHfg0libUJFBrUwadQ0
CYqOyP+GEGK7EEmpyfWJWdjDH2+8ChZ8HXvSHI/JTiOkg7uGHzckzv1DmwWdML4Kx20Z9tlSS/G5
5GDqAU4qjYw4dr4fsZa4r9QFyjW4Zd/4gS4IazjtEYh+CGIYfGfEuchoIKwDHU2LJeCbXsfwrAM8
ySCQIBCnAR+4Qn/P8+iC6hy7iefHXtHQN/7DfBIMq2Q9w71WWuwHKuaKd0kppkg3nJnN+tdrDuMu
/N41LnOr1WnGzVWv+TvcjdegqGlI0IZUNwe7WHPAE7anRwiKEK2ntG3V4ibHMgCoI2fFOHSyTPwI
9iPzzEM0rZPp3B/gKonrIewPBkyrnTwdvXH+H/dDrwhjJPEW8FtifQOAYCtT0JVhl89i+qW1rADE
FHQIYnoR5g9V5yrARk9ZOFQFGEFG2xk9KiRJyQbgclSHJbfWlHQgaqvePmFcEwI4vTXqXwQUWn5Y
mnmxStSLQ1/GoV90Fl/eU0VOicvd+mGAs7lFuRzuIvVHs+gXSsCNf6npq4msYlzNqdBF/dIwnRNI
z1ab6nmQAUEEYGDGozeSkaKZ+vSPErPmAnsGkf62+rTTts8X4Fl3cQdwefktH1qLvk7xB0woACLO
CMHcQB57dglgUcibxWnhzD1aYu21p1quRPgFYQ++kfPJdXhJduSOswsHzWyIvBW9mRBpkQ457zkP
3kKcgbURcJ4lCBJYCnDt6D+CPdKdqFbFgrSpGKZWB1oE5crivS7ecKx0+XN8rZhNut1Yjjfc641y
MwV4f+mqBwuSoaBe19iS53hLq5lcC6167LiusMD4QvAPeisIpUL3k5UDev6FpfKCcZTdBSPP5HxN
V93R1xdh7wvtUdop56g8kcK7FIGkE692i/T2BdwnSfgj7l99Ig9CWpxryJJl3/IyzvN/HlpW2pO7
azg8cszoZcmi3cZiYmV70uUXyo/wn46UCBRMRjlfjKgRUJ9MmEK0QV1J8fneviRclMwbbaJNJLSP
npiAE99EE5FjwPDyh/SK6ADEywDsSyzIwJJQTw3eAMZxLoTMz0IFtTzIYPsC3OUdGsvbp188PBr5
SWImXwWo96XxkoSmRTL+AN5jCDADYYJIIUY7RVBGMdTVnu2iUvcFx0fyzeJ1aZToptdp0YzYhmQ2
GKCG1dhg4GjiajN6z8fZ8sXaNYimjE9+6nKTGKjQ0U37DsWwch1xr+JNH8gSFde3fR8TfdA9B0wT
AFZKvx1a3cDJRRqYaUe2ckEWe6HUi2CWKSAmbeONS6OtsaDRGYBQJkdmxvRiwDbMZBty+Q6IvW9e
RCvjsC6w8UxlvFswVGZzvTcec4+/0gD4YYS/jsgjsnjfkDBg4EdHvwB8EUUMolRwij7RZ9lHS8Jv
87PMt9CtkfQhjJQGWSfl6Uj/Mo+tIKMsEBEjdC3wd0bdz6DnB6ccifnYFWRPN8lMq9o4AyVwdxaF
JD8tIhbg0idkIs0PMnlLjAeGc9LtCvgNNreLU4g9aUypKQtjjjoIuJLlwx49+ZCI6A/w4RSGuJBq
4v0JrubKqeLAJtmommpruGEOfOUPM3Ym4HmmlUghkneS0gbEQTWqzcJVhazGNM/nmA/LgZ/AW8Sh
1F0zSGH1f3NIfWWZKeZsy42oO+tE4tYKF2b4gMHrp+pYEX7EuBAABC65KsIpjJBDWEIW1M0ylAuc
i2LQfPlXnqcrAUpaym6oUASihOU0peaC20EJph4o9iDS7Ok9KmTRjPqKFUfu0eks2PqdFZ3Lr3zK
asUKTMgjGB0+j/Zs1QOVL0Xj05DnMFMDedJiXlacqQGvakCbnBxwc3lPyCvyLg2yHoB2PKHgHJIa
Isw15FDFE6gng7vr5FqUbkxpJkOKbpOUQiI1JHpjN/kIVXgFyUos4mQ5LMGsVUROC3JYnSfT4Umz
p0q0DkpmaguJm2srsSDKBC1/CIPUd3Ed5j0lKhStE7SERBRwG6E0IvdgyAZ0oFqvpCeu3lWKlbIQ
B4aVoH58ih3GsgHQcgVDBCYg9w5xOeEr0NNm9wgaJQmuAqhelgep56pMvqODQnlANiekJdgZ2mS5
VerUoGXIsD1BGUtjXzd11dbtEqZj+smEH0J4/ruFZfqK3sIC8IPGjV6jZdMuMudvx+qER6NpsJab
YEN31lpLLW21uGoZvXiNDT3O4FWpsc0hOFJbOgafcXbX/DLcIsCYaDCQVRJJiUw0U4yW3rppXhi7
aCoQVOjERRbbiGlVjJZ6LB2oCss2CvA8pl8sdytQjowZSjYZIwqpqhKIAPsiVyUjqR4fmiwGTSp7
KYv5NSs736YFLTsf7BataD15DJm+laqG/7+ZeqFMyC2ueHJA+DoOeTKS5v2hyQJC/cRwbsVMykRf
sgzYVPtRO7ATeA3YZEyk8h7ir4gOxqo/Zz7rD/kZZkmQuZdbY9CslJRlpfR1shLCsNIzISwA+do5
VpI5QGUqENRulM9UbUW8BThgMoSChmdrlOg9LAxteufhIiib8l/SWYAXjVeloVlkCbwlHI4bgAPB
bt56LCgbZw7CmzyK1mZ9sIAzOuf1AkfF6/Jg5DzhMjHGyhkFRp0oZkmhP/t9d+rNynA7ri7zgpbd
xqdx8WynAJpKdgW9F7LB1PXvNgVKzGP3r7E0VzxZUoiT/f44yTGAbtlwJ0nC2q38Z975NkS2m8U+
6cgpMglK6eDeulMXsp7IygJ8y0dWZ9VkQsoV0tU0kUwc9rwUlLpiQqqBk9ZQ6n1lRkQZflxGrqaM
BupV1ln2Wq9kNp2uCHBNuFR3dxfJXGeWuQiN4evqOsuEaAZKCL/awjBZEZlCArVVM+gQdizGC8L0
tzPGtN7oAirBwi0pnDsBErUNAFhMbsQDhGoXbkjbw3iAq+exl5lGWT+qC7Bp+FGKJHPQL6Q+tTYL
nJ8mGb+SFAQf05otCRmVBthEDOw4szTQK7A5vFdJGHKNhhAGuSv7Bm2ujbGW/C72dlUy9CuSiCe+
Ce0RIaVxCP4ZLSGaGOAyZtoQVljGHtvctseREtyy95Q5xBRQ6kTsS5DQOBakB7fgxuhVqMVhQWjd
kw/N0bFLb7uEId+LObRzV+YkAR5DUpxUQQ9H1SwFkNHaeOJt2LhGEAdBEeXWfAg7xFFI2LOn1fFx
5u/rzU8LJY+RmJyVqVpZ5JbFl7PuAxKl8f0moTEuqI9yxJ1WoR+A0UkZYynjV/GKgwL9I7Pb2X13
BD7/9q/+FRqHmPgWwhVPo57xxBCtf7e/h+htCPYVMmY1slOZX0yefqRc2n9e8qlnefcnBHtJjViG
KC7Oh+7H6OEVF1/futqXEaznxRFTpzGrKQ7wfTBLrKSCi50cvcr8tfX35YjEbrs0P8Q7MItkdMZA
NOng0+IgO5WCB1g7qsNsnzn5Vo1uKuAnxxRs1fLbVIlV/KRQXEEAUm6SvKty+z0BT0ojm2q/3C51
d7jSpz+LxufZ3TId7cRQf/xra6xpllFXXtANs7YrEohatwoLOTlalOQI4Z/LSmk1fcGyUbiRdVBX
v5x6X76ahHaytr9C3xQ6rDwUjW9hNQLhW9Wh7LhEWJAacWCuWYxOmGk6icB/Vsz40ayu9rlfBqjz
75YQgYouiiZubnzkIjZSUkh5991fX+17vz7PgXs+u3X/DTok2k9LpyatFrOxK2dDRbetSezxOH5h
YHCMZRdlVGVI9VijW17KgSLIxidiByYIwR5NN6oYWCcCI4muGN0jgm/iRwYvjjvWNAssGbgDufny
E7Ga0Iyzgo/UY2R/NATk4KIeRANBBWQKJKiOYy63v0+MUynIUahTcSjLD8DIQFhUXWtU/5ZuhZpJ
P4lq9PqDi8SzWQ6ecJfVQjs6Vew6x9OSKeCgQmKGduUd3EPcjSppKYzBaoAPrzQ2LvHGaOdwHHJW
b5S0BkzjwS2I1BRlQNZfrCY2m7W7/qJX8fXPze0vDWC1p7qJUr3ulWJJHXwYQhl52qKYCxk1JOBW
zHiz750NoTPtV+35LSC9i/rGvMBj/eirdZD4zG3it6e7b1mmJw7NfhOdUYuta25pNUhbeacSi3eV
Ddk8m1R4PVdLt43zMMUHrXliopE4xowqrNLtFBepLLAHkscRyfcwkOLOtie+2DVrNTFZh9LIKLLT
WnuVxjZpYteki91TV0E55zV6N9RtZp/UKA1tE7H9klnTimZNUfzPc7qNUovpHBrbJgsGkIBt9I7f
8TYqtSv0dCh3QYIZCN+puRkdrsHr4WzIhdjHYUpSeA/XAif1Gj5BFn/sSr8+XINZA3h3/Xj5Z8F+
57xdixff2DJcGCDrl/DN2rNzzlDO6Kuw8z72+MkiyWjkJkyUQgVcZDXPyYqxElhSUAmdn2kyIGFe
6xRwA3wOgCYy3nZLc8AS7axhDJGjnyhLr0GugaxBXcWa5dq5dvorjr0uyzmaBQ9am6Nmi/BDJa4S
m/2XPyiTYViH5oLfYJlqsOqCicIndnPmUuGIpWLJy9eTJVFNVF223pM8wioSzT03ZZq//oyPIkeh
ruoSmbjyzTLHj65+36NtWLdIYujKqomkPiG3QR2V1P1Iv2XBDgOZux0JEQwhY0ANiUmNsEE9OkcP
6koch45C4YLMwK0lvAHO1sU+DpTHkwwwhYxtu1APLruWqIf7mlufMGukP2U590hu7ZtWITpQDS6s
EOaEWUeX4uZcRuTEWd63Pn8ZEZbshzxeeZZ7DHvmx5dapMVsq6W/cLPTcY3Q9mHeov/V2ks0IBxs
Pi7dW60EmUAXNltMW+n0ct6160RprwCKri4A5RPmYla54dAIT8HDdU+f4D3O9Xb9Wi4sEriUJfpS
ZuzMt3H5CrkeA4IcyQMVJGXP6KG8LDTfkdZDJYqy2z06LMv+nfwq7EweDDQGsuySph7NAll/lIZD
fVQ27cHJkxf45bds0jzT3NR0l2mRhynXVQAW0E/E6MAiQ2HwP6D0X1A38P4zP1s0P1lXpVrk+IG0
MiOLV4lJaAA8hoSBiptiolyYC9Xe9YBIjr5GF2HyiaVZl+vLL9BK+GYAZfGCTqb0TM4YvOxmBVZQ
S+RPyJDLsOtWp5YuxQNtUGNIw8SMA14xJgutGoxWASpbAfFuUicCy7MycXLVo1VuorAmus3VAVQx
iVFqMmfMJMkIbq4+YCYIdX2RVNWI7uYV29X+xfvSYiwjq0ofbPv79g9IB0mk4uWtkRVAm4o90bnN
8pM3AgOCDfbtjQOo/IRuIEXj11CAfgkmscNdKc9cWDEvQ/mSUmXSnioXqayhwBCMN9ltrXPioUkQ
CUmkOLsfokNEP8i6fbfcMshT8orvJcRirz5PJUQlzqW+njNAruAdpkM5uPqK7ItwevuKvi+OdKe0
C7Svdr+wm2/DY1/tA7RzrP1dwXL0iB1DnVXVmszPpPhHfVqHdiNxpW6gOlBtUVtDN3zKCoo7oKzl
c6wWDXKeqyye8sb1u4Nu3s3vbJsq6Fad28JAq4HYZrkWoVpjIDYyvBR7qGOcr3YxKB19aIKFMYel
sjJgJJKm7MWWhLH2GnUjV6IVaklavbesu2thOUgwtqJ9cKMHU4GcQanqXRtac0TeVbpIlPEt5cct
u0IG6OxR83AF1r56Vv8MF7UEpkBvEKNcWYhaVOOjswg8g/WjvEWW2dH/e7I8ukluSf8r40OOkGSU
Mi36LmUBcSIMK5/yAQkPoSfgc3BARE28YGjrC/bk4s6gE3IKil2tPpRGaW2gdJRgSWfgOEIqc444
PRJ/71A7oCkncGEAZdXWncpzJcqxe9mN6gOeG1FKqFWdcOXfN7Ez7CX5F5Yz8ifUECGYeYUqGRXl
U+qgLbYAzLbBblxoVShy0MSKHTYJtS0nTk2XrlR3t1RdhRgSGAOyXWkyWwi6J3Zi0akArmpe7Y8r
EKV2vmbnRRsk76pclUXTpeyIlYjTIQsNtWlRJFaBWOh75ei4PgIMEioKikzmJ3X2iUU2s0FCaJ+c
51yd8DlWezbl/7Krpkrw24EyRNSprWovDXMiBqYS6K9mMKYMA5KBXDBAezMsBHKgYmAGiGAr2aXU
8FbySkGoHmlKzdVWYyCIW3bpOZ9cRDrWCZfVacLgALatsl+TAFgNKvKT8yjlZBXjNHoAP3vwqhKM
YhimjC4eZPlEtW0SaBEIrAFc8VsIZDoJzewrJUynlDofkmIooQXW1ntP79MT1OZ2dR0dyBuMLst6
6j5Ad/fyG2/WPreu1Qkwida+Fu5T51CG7nQ7/lw/aFcEFhq/7bR5mcU82h2DVy7OfexLp4QI0Myu
YsyA4CRpBZT4tTFrHvJ27eXszugUvEgDAG86duq44sVmDR4mlZ54OymsDuEDkOwepd06UXDN265h
376iRyTO5QfYvgYHx8J40IH9iisnELXgxyIHnbuCze3de8I9sMJSaJmbINYgk/3SeG+IeHufG9xR
yp8itx0TYW9VMD/TL4q+GnSOUT5h1qEaJNxHSsc+6PumtSEUZG7PUJc6U5PY436W6Mtaytm1jvDv
GuWawP9CfOkEZJpeAmHtY1ASag6rnsdgtk2SMxNkQIkJAZGsf6ISobi6JFazSQWYiJsmk26M0fg0
Ac4ZPMg9X6GbCGB1h9yQURzyUB50y/u57uZm/qgHhb+8n0aCyL4gr7z8Wl88la/z9M4o6fw+YbWU
yb3so9wU+kS85542K7jPb7AzsrS6rwciUICwje+wHCl0U6nWvKmzT9L30Ywpd/OLF7y43ejBVwHq
xfEuxtm2BcJ4+IXgMoGEt+UkyaZqGgkuNvPrjtz43bzYKraEYVwHZa+I5glJ8qpXcQsw8MTz12PB
iHSrO/Dx6OqMO25F54ZCglJUwpSBdb42ro0NAM9Ez5RxTYgKW9RTcTi8/I++oOp8+aLNeAbEC6NF
pl137ZaQN8r3KLWsi53N6S99q/WK/tYzp5VqhHtSbYIgYEYEisLocJf/L+O0xvSoEyTZcUfSIjop
VxpSls1NF+ntqRuxgOu6OoIwa8DLFhKPA70YGi5GASAvbBLG+QF6lNgrur2ali9utljUGdK91hAZ
QvQH8Tnvw9kNfHm+YTU2XoVx6KUbgBoWf1uNB0ob0EE1Sw7eztCfrsCkRVg9Q1DXDTIyGWthR4Qe
eYwPQ7l9IrjPyDZ8O+WB/OUHJz85u5/e2b37JzIXmf6i1bW6N682VQr2SCqYcNypIFFQ39gndE/D
fJAjW5Tdr24FX+p/RJ1pd6Jst4R/kWsJguJXUUSccDb54kpMIg6IA6Ly69+roJ9zmtZO0sYB7mHv
2lW1HXf5g2ZTSMalXR3xVDxdPjtv9cS6bRaKH9Ndu4Gdg299bhap56jfrkJLOXn9UPMquNbQVbVS
iIIP9gu6APLQOY3u83QSe8+ffFH1z4hDoFHeEZg3wmc/uaPMqDqeYbWf/YPdroTvpF0jk6fhcORd
UCVWWueAnoRexfLe906x4p069rIG7mZO6k1qFvkIkw4jlUdnEFOZ2dMs8jCmh1RRDJweeDu+ZbuN
S8cJqTgmoKGV0a1vY6w1ctikn9glWG0T31549KydO6u92Xfqpnuk/Hryskp4QGD1WFRnJmkpplgs
uAzWe+s23cTuE1Wx5d+6Vad1rLYtA++I/fgJSz1qGYtrz/EuoxSpIpJilMeInI7zU2V6Hm6wK/iF
DuSAknRrPzk7+rMVTWwC9XxdZX5TNehnT78BxQ2eHIlkXnFJWCpTaJJsa47HunedVUYZCvOf9OHV
fx7seTtIyTskb9YPyxgz8uKnTNXUR/kGINNJk7b1cVkRLSyscLeoTWsjzQ/A3xcRgpg00FZyFpTB
w1OgMiBQmU4JCRXCAcCA2IMfXV2VUqfTGEse5jtL8WVVDavjw/K5fq+jr2RQsSnN3b096zUTmQJ/
vLgu4s/n4ja7TqpDG8jTHtCKE4fkaB2tb7Nkcpnp/rA9bG8f9a/bT/RRWT+/HhzxFP/KU3inHeer
J5rpNTAX98/m9/v3yWha9OJJbXX8zL+T3/j3+Jt+p9+7X+vj/H1eFWvUxb/1j2LWVVuVkUrNSFhY
56229MN71kYbVlgMN6yJtMPyTOROSdvxX8PruGa1ruPr7HmkH9a4+WjvoFAPrb5u2bDu63h1HV/s
9Tfrx3/riZbgG2HprXNHJllD4ijdn4nxRE5rPYQByMmv4Xl6nW+2sM/SU+sOgEc7MOIqGmKaY703
LcX77o0yX23Xuvn26Nw/I/aStHdfRPIUHwOjj+cVxF35ulhYsmhjqsL7ra+b+E5kXxUMJWx8T0bP
waN38A+o2e+9wygaEUPAG9rPb8t0KQOF0+g0egzOI1wYOvGH5T0J5rTLmL0bA6rOPbOGNXk/fLES
ThtTK9RWeeQtakmXHcyNsu2ON6zDau97eRAVis/L8rLUCx3n0XQfHrhtxkaQB68bg+TppX/pn2Ro
it5BTLXG+/mKxkZFg1jSBoqWTGUojcJFc1TP9yHKZ2CpsBpqiz591xnpsmS9Mc7TuNiUVO9QG2AV
Nq9dAXLAW6RPigBk747V5189UNco3V/xgn6M9v1r8B5exo8FeodZNN6ETlgPm6M6sboVFhfAz9il
JXYUvLWbNyfNyWZ8oGXlAXlrxFEZRqN4UIP6qPxEMYIORQeHemtHJG52b+awcWodnHXjLzf8d43t
ZZG0oXOhnVK/UHoT4jWmSafKCSdiJaCPbXB48PYTY3VfPMgCLzN5xNq0jZq9d67mj9628Z2vkt9s
1SyukBWSKahQrAKv4cta/IItuGjuKg9bgF/isF7RmcdcY5SxSF0F4yUIdYkhbq3z1W0aXaKV967L
OpQTekzTLhYtVutZcev4dfSPngMmR4WVSM+abRJfEkDUC4HpV/sPonVAuvbl80mp9Bhmv+yS/G8F
pI317tjaQztvPw335nSse//2dPffWOc7bv0YVIxWldy/4VdqnQ0gAuUQ2z3jfOPfTO+K0tPyrU2b
75YOYcODQu/GBdwzzn7abCfU/T6xU1lX19feGRYSsr5uemzxxnMKiMEOn4kgwwWuG4+Tg2dc8bpA
uQifc7z5rl875+AUnAM7cU0T0+S28XWDBEH0j0DE9M8B27hjd88k8qvzgs9vpSObStzdzZ++2bfS
Fh9wQ1lj/uhb73ZSbT2s3iwlBXKrtdZmfiDhObi5ycQ3+vYoscKr7SpiD3eJ1/yqTWqRe2u0z7hE
NSvueXzt2ivDv0V0AkZRUOvXVrXV69Zt3GFFi4kkC1tAtnMoEpOAPOgYS2v5mt+nj2kctzSyaeo2
O8+M1f4zX10XWDWxnywOTouUnBlF+zCvuQLs0rPTTuyGXQsvYvBQNRaHMfAReaJIs9duetIHZP06
s8Oe2iMQ4S48jVursUjWd68ydMaaCptx0rsWy2oNmgYBLWFtY5IWYXIZg2m9JMn8anSrEHSrnsm6
hc1LhaWrouFmYbIRIXuXihpRqOTz1h7pfM6h2EsCszLkIHRztmVOpvwWCRHcVAZ/pXNbWR8Pi21I
CSlARpO16tS/QjzRCr0DdAkSNrdwE7Wrlptukv4jcfwneFXErBMRRLEkT7DMAkJi9+bv3SrMi8Pf
2YdL7t09i6VytY1aWxjMR3gbWfDw8F5Ci552nLESb1Hcyfqb3QsdkWBeBvoA1H5oiLRB0qoPgz4Y
fayn83XtKTuPptgKJQArRChtO7DGD7Jx4G1eBdJn0w0V+3d7aFL7cuPd9XbMWy26ta5BYoh6errC
mgCTnDXbuREopVCqImzi+c+WgBO2PhBZdI6hdr7Ir3Tr3Kejx4wBnv2yu/L77XguVZ8Y2+xPYnuQ
jqmWmlCsZUnqJIUbadoXmsFO0b8V64hMxhRwa/UzOV4dONSwcEr8SI2AlTLrmaWVFuJADT6MfHbR
J4mM3TW3Em/HPRkcceq+qp5sgjAHYLct1eTPDXS2JjBrS4NWK6RQowv7JHL/3n5weLf2g+pYR23o
oPpXDlN+ApU3Xrzj3cL8cOb5tDbMyL3SN+JGVTEMzANIxti6l9HysMz5v30vGeTkVNKUxxg/GHCK
ZHlg/GmrVerwHNQQqlPHLHJmMW7l/CCPC3y58ZKxPKILb8PnrYFsnEa3r9uXzoy45dW2wQ2duvff
WZFz65VbtFSGl7kxbT4f6C3LSEXDpNKNfF01SW6fvXcPD42+XCJqi+o8m8iiKR/GpC3irPP67ohL
hkuJKJdC+QBMxkdmt8hymw8WBOQPr9WLiBz1gI7a9xGDT/QC3OTDDYtLopSCPFT65tX/vUeltUql
mM7rRnHFawFii6QnBCXuGYGSXMFQ+kglkmf26vNM4SrFmCK7NiZ3T3lquWtq53xyCON7IAvAMKYI
L5od3PqYzeKM6j3dEEGyLkJHpRuixA0SHEp/RMrq3mGm6xSyNN155jINLPfkMtkrEjoSt81KYZnc
M+SDcQs2/SYFhAqbi+OfCPGeP8+fCz18+bbuX4Ly9hgbQx358BaY4KD9ep9gcXyenCeniUZ0mcEz
H7uPLSYTA8ka40FlaOBroQy90R0QKg8rQ7Az3Fm3R0aWUZyw6yDpyTLjPriDpC0P02x5mp6m9/lj
LnOPbOR4NZAYGRUlXv4L8oJrEvZhNyDHwzSZn6bnaRLip8HVVzSLRVvnisdE4mlfM/u3YbV/Ge7H
Z+wODkMZrNko8TdYRGF5wvHAzqmBXtjArN924WL1qWH3G3ipSWqecgj8uSGeBPzx3j6C7Erv0q0W
Sa8U6aeghApkdR27HtFMxrjSiHv1tZPE4DspUIEFfoDXT1if56P64BlufHwL9oM0eDEaqrNdp34A
nkkKiGZDhCfbY/hr45ckMtEMplkYzaIZEd6vSsFa4IV1ZlQSNU8PuUu5inIL8YwQESO4D7TZaLuR
e5NmkGZmAphFbL/b5r+Wfwrco+megmxYYxD0zwGqUNzinP4teICMgY8NGgHnmYjvzv0uPM7BfKZH
1q5K4Hgn3/GsQa5hMbmOk/GeBXRc7R8CnfJqPwqOZ3TbnCqSRpJEsIAV8QIOMR6zeH4bVYLb6D04
c7Gv83x5nbMhxmnH/tt/6Lnrgtj4XTm0laqSJ4ISzLjkT9agIC0HA67rfqyjujp8VlfmKl1gHYZw
pPRtkN+LwQ6kTL0cp0fCyusiX71Wmw9lULfvy7eAZcm6TFLiF7Yqiqgvq2aHaHhaOwDT377BdPe/
l+/aVBT5cnKXiFRz+CYTvNIg4Sv9u/1Vt9Vt9heNFCzfB1omNSytgYxlhH6QLWPOYfo5iO0ZlTfY
SJB1s085pgBO3sMqmwzDWOM96ya4zsnKo+pHQRQwWPsPbo1eDcI7I5fxPCRWLP86tAtrhM6oGTZC
bpyfcSXcjxmqnP1bF8CmdQtgDzCiD/0db6uxtLFA02wpZ0zcvjDKpV7ZYVsCfKmNSru5NsQXcY0g
wNLnRLuUs210KxP5Z2Sd9Liq7wfWT/KY7JvdU94h1bvgRxkYVUpSh5/GOmFPrU3ik9/YGjhvPNzG
yb2fu1Sl96yMRiurts9PL+cqYeO5C5zeHp6DQ6WkIGMWhQz1oFB5iDTBfyPEvO5cFddqK1Xzr115
258LckCNBhiP7gVn2Rgiv9Uxi1s2N4uvLvxU1H6Z3JJy+ZK8RcxcpXwC/BQ3VVnBdXuG77F9pNBO
dltuTZRIqGyEGdEB1DL+odnSvksRYCvBPAFLfZa5mPJQTEFf8VtBdEFuQ4WI9KYDF4W/+xYref8X
7QW7v3nzWRBzEOd3q/Z2Dby9GEWUBP7iiGo/pX7EhRZrw2eTmie9l+bOjMEGMfiCcQC8rs14vQdm
RVhhe/FyM2nMzsmH8+7cYbTe28e8RW7R5HRTTbzAuni6FmIOY1ztWkPKocMjTMr6ppOBcj3+jMOg
PlET1hP1PWjcHM/i4NGfVdjUup3WN7Ayh5q+WK0iKalba4ocMG+n81KieOk50AZOc9Xir19326uS
5qTTLGqf5rvpaU57iakTSHSxocNOWdVXXf8y2AzlzXsa4M0LUZCuQ/+qjSfeVUkQ2HTrgSgMNlXp
pmcTDZ1BwJQ87+H7MnTCimspNGPFVXVAh9kDUWD7TbZEsgqK6wNrHq0eH+WP0vZlcB5YE2P8hNE5
gVc6doYbDlU5ExJYeGSZ92Rr7dhwmUS0kgBDvCnoFFnrvozpjiZOuE1CYrRt2lEd/zVheNHLKhtv
lurRQBnU9r7lzCzfAxUiEQGw8gjSAPbA6i1eV4nG2TW3+OFSJ8DNG1WyIhF0I9wLYgIj2Q+rT/Dn
/VAfsgSgRTPOPNWIo97Ne6PWgYfF5U7b8Me8jJN5pAtH41EQON/uefAIjjdovieqzJvhebAbqRGN
PpQq4uou88fMbO5bDcYrYtXYfUCworkE2eY6+ZIqo9lCtA2NQsQ6pJ9ccYeCtGgjNe8OcQSO01Jy
FBWkC3mMyspFSUKBFaYSwBYqjgnVPpNryP/iNVWQVIL+4JyUrUmHkbDkkC3Eo1WJ+1yMiTfX5vp3
/dMIOe8h4ppdkUzUM7dGvTyDel1eJgYmF+o0FyUhFhcDUoUA5ibyg0a7MjigV3IgGFtDk9nTnKmg
fe7dQV3BqygV/kFjam6fS7rILM+Zmw/iM7yRy1zHe3kOs16DgdjwMngqKY2/br0MBo1JnwpNohe8
Ax1lqx9Mo+uMchPmi44D1fOymq7RltJWWvQ8ONSFTEcUxRtnmEI8Cl/V0kuKh6yyJUDaBOLb1Nox
YqUz4aHESTqe8Imzcd5DmOCeqZkLQ1OBUAdorgxwGUaqpArRErOe6oivukKDK6AUi62NIFLFn9Vj
C7gAUWOo49TPqZmgxwd35fdUFrF6XDwcmVg4Oyoov0jYSCS1lHZ2i/qH85F9bz7i39d3znH9lYm1
EC+R9IVVFaQTCOwJ3jaXlhXrb6NXn9phfVTjJna8DV1ebNESsL950hqVB/4DxZXOvDMtBCF/vgMN
5s3wtT1SHoHTkXlanHTtdWLfrk44qRSkYpY2tzp5ol5KqSioFSkv3i25nVrWdJTcD7E/npBZ3jCG
TmFFPgv68gjX7BCKZVKQRZtjdXsS4QzeFIsEdPhJfQKNcmxOpHVLmZ3wOk5u9dS2r+36561tdjef
Jc3EZK278TZkZ6aqQ8pai5n/UpO6BlGIb/6bn2KyJiL+iMQkQp6JarrpnbYN/wnWXB7voQA+gBCS
Bs26cuaJ/7f+lF9/QbrZrZ67FtWVWo9/m5A3o+6uLTGuwiW8sbE92oXko24VfKtQ/FK5OWMgJv/X
O/auGA4XZsOoDjAsVYD96HPhpvWRVAtahvZ/Fd/GUNmPiauxYe2WJsfmtDGojvJxPt4tnc98u/+q
retsBrv+rr8JWHI2CMlfg8o6+ol+Klvz75z9a1n3frf42xw36bA9dibJsgb/ZtYYw2JMH+4e0g0X
ePPpfN7Wt7WeOt8mjXa+PQ9i6F/MvBOUmduAfuNQzyYYVw0dthyb6k68qpMbYC/3Co8Htzq150lf
R60nNpZ0jhCUh3a4GdHiZbjhu8a8NncWl3X9swI3Ap9jdnKs6GG1262Eltx2qCNevT6Oxe3qX31e
KGIXpbVFwYG7DJKrm7HOwZTf+Zf5jpwPjHYTZLiAG+33SIufw8osJpI6qIvi9uywLkHLOQ0q/Xvw
oB8T5CoRL7U+al0WTV8T48IIu3a0d95Y0i54SGsj08KoXawyK5emJv+KTGTyRFag1UdsYFRQRSFZ
ZEvaAcAh1W3H+l1uR9LSqJCMno0yQ4yK/7X3bnd3k3jpd0YZ4lhAFNqjdIhRaVN4NUM8CUH8Ucuw
HBXMO9EQnx2zW2cuvLabz0Nv7xTkWoPx8RpXGUwVD0p4O/4+fksEc+g2if11kxRGpoDiyhm926FV
XjC7V0XM0Y9Xx1Vj/gqfk4T1IuElUqRe6m6jSmHE2cPIfFid2Dj27pdHJhu9/TjXTjEmtDOy52+G
u9EZnqLOkNiKt57Ekw3m3RO2XBzYvk3L2OIssSpfes2xDWGLlmHMYa3tFucViwRGR28/2o+KwVvv
HsxiPdKqpD5kmHuzZ2mWK7Sq4OBnLAoPvyH8AWWwuHkr+9zNDotoUZlbU50HhhKl5pE5tIZ13jJE
MY4LrSFTNiDB/dqK1OlLlhE6zr0jb0F9jvS/NWznRbUUsdMplqx7oVaSeq7iE0J8EiP2L+2bt/lK
KKfWeYXauM6kEetL5LNLj67hdLQ0BrEfA1E0VkThRQENeQpoMgOt3oXc/CWNqnSyJYdS3TNFlZOq
LO9n/cpIo0VYa0YAp3Aeg1ko2/AY/A3LwPGO6/0hzGhT5gTnMJlewtrgikjxv7EJWAN8A62N9RBi
Ilfo6O/6GX0cKaPN6TG6qKyST4OUL/s+/tY/9ovdwp6qJsg+BpwIBoYRgIhUZQ5g/jRc8YuoNIVN
ep42dQDHFIkixXntpEUBn+z+uKDOKuJw2m8yqhGRrJoFH0nUA1wI0ELwl+kp0qZ4i9p5EA2J+qjC
MlH16EUDGaoJECHFEZXmSF/X+NkBxdgrNBE1Bz9JB5GjVDm6LNJXSoVQUiMPkGB1KHYTjT/5qv5V
xgqW1B5chOsTPEYxzLXuIcKRMEJfmlhJMkBPDFOCKHX+bI6Po8o4xal9q2smVw9FtloODPTPdViN
J7R9Rw6VxXQQkTo/eMTx6aFC6BBn4uzfdrj3mD0FuBBWyLA/yuJVyuqgqy4TEGGpGC0gSBXOWmhr
xN0ToR+gX+RB7mhe2E9oHomjF2uQ+OwYAQPFvnw425StGqP9cDOvTY2pMXqHRPs+0T6HYDaZKOuA
FsL1BBoHoPG5eN0Dua0aTrCcYUciPbbGoZ6OqHtUDRkAgzd4Kmwt0GYdeQHuCbcS3N8IBNkfrUHl
7jmAWoP7IDZCbOLBRp44xQoTe67TzgHL1ielgiYGf0K9tr/zKfIYNKZSoDy/pCaXWrxUjRsDOjfM
j9PLnNBvqVsyjadl81jVhY9+9vPqmV8G16M2OParw+fwjLgYKiPnVFdDBLmC2jKMlpVPHRRZ3sC7
9RmkmfVjbc3yybnvsBxLpag0W7cXoJLEm9iqMV7L/PmiRoJBuZDf+vUf86fyZf7Uf3aLxjSl8pau
wLZWFMe5vnu4cxlxYm1ybats2Bzqlv1R733pLv1bcQ4H9rAxTMAEMc4Prj2bM7vrwSzMAPOfnug7
gP99Vew1Q5Wixes7Ieh7e/tLQVduf+VniJb5JFmb8y4u2x+Hbwqx7DGUxBqjawZuw9TmMJm86hOh
UUVjp/aV3fy6cXeUpJ4t7pHCmVOOUR5awyeRY5N9nvafZBX51vmsTt6TjBVqbH1an+k23SZ/13fL
sqmHtexm62LSko6ZMojClNXpOE1Gp/A6yiBWV1uNjVr1LGoUuurohA/hGudyrAof/Qr8B7SeOmR0
a02NUG8h7rMZ6XjB92RPR4AZ1IfJu+WwtivXvkFBebjNQWVQxSoqbM711hvzPHxPn5N89gqrWNPj
tNnDzh833SYuLArPHshJo+EdXLMxP65q83xGeKng+EJ+WdxHN1i9dcw/2R3hGYfGR/Qb/eaHtklv
iVVlfq7Q/KEVgWQZ0KoPsENpiPruNgnJUxxPDq0MMglql+LvJm+ZbwDWqJt/XH1BqTpetVaVZUw3
7cY6TlCVh/nYIDiWDkARijJ8CQ1ywr9CtkFOzSHtaH/5J5HlE3LRoeP0xT0C1vqNAsxZJzJprfaB
utgs92OoNXscZL65kxNNpaczgaU14lj5XUoSW58yCvKfaNd5XFwDqg9w+OinUaNqLY3WqzHASbj+
bqfP1uHp8nksyr5Gf/edPlqVB4qohCT7TP7mQAEvc9s7GhjcAIfXIZDXAS+lzUe6SlfOR7KQQxFt
hqk6YqmOUkACJOkKJLhSRiKRsNqhl08ljYGCNGXxdXlnglGrs0cDWK9RxJPWiBHDzRohy+UGtEJs
I/JSlRyY7IbA4+YpYrriq4wQ2K/SBgAEEFjRBN+TmqSCxYIUqwusab5wayG4L+ySFdqjQv7Aq5ao
VxGGhPRKTtVxOh691CW0VyXlQCiHpEoBkEKgJFB6auB6UewP7N8EjYSj488ftTGuT8Eo733ucuAi
X6Mx/gZzD22iOOG4GDWP8cbE/7/gg5Umxfe+ZNFK/q7+fqXRxNf8qlJC6ab58cat71AnK3wXQUva
NKX1Ohh70L8eQcLvFY+v9SqDPWB6X3pqDcP3pMZkUJ6w+8rXmEZMD2Eyouk2favE4saRiqX1PnwM
44Dcqossrff/PaGzIr8W3VKyC108XbommlfhFIoQ486Di67CoWJmiQHQdeFMhqxC7gJv1BKK/uRU
oRy1zDhtxud1JcF1GbOmXhnaOUN7XGI8KTt2g0hKu/uO7H56/tn3WXmCmon45TCvk20SyZIxyImh
tDWQW9cBbxAJ0CQdaWCZoWZt8ldxgr0f+03v6NeXgkobXh1lQHkD8vlM5/b6W8mnggRwuTYYk5Yj
wDkwM8XKCj3rQxvWPe3M/EgrhIkYs7yJplcFWsvH7y655pulg8eQ/ghe1Lt8EYYomEwHUv5IVYSv
BaPnxQnWzrinybFwNSmRHB7JMsEnQ3gHNGkjk5k1ZvWJM6HF0SgZKXUqqFN0MDB/sbFg4t2pqpR1
/U2v/sGGACcfwz/CC4wceHFjK0yUpY2nbIyVVW4mlbFWI0mhwDFDtVLXoG8gbGgQYSqeZqXizRDe
8hEkP9UHY2VgVYz7DnFL0PTTQqEp9FDrmPJ2CQ/V6l6h63VitJKJujarI3MhFWYf179F5RF+ML6i
T5BxSpnaxeKiRG9R7HPgDSlKNqhORx5EYYA0GVetVtDGhTeXEarAGDr5uYS2wD6A3JL5ShYBqwjV
RxpBsLBpRibNTxlv1UAQ6KsYt1BxwyInlCcWwPqoDWxNUFA8g4fxKmBrAWtPIatPZScktbEeCQW5
8z1H/f0J87GDP4ygk5rHMCNDvXe/v/fYDU5DIqB/mglcT/BYBC3Hu2qKbwZSRpT6WBvJ3CiEK425
EfEzP8IZ4uNj1cXMIswJ5WSetpWEe4Wt1ACgiq9ES/jHyY/5yPTp5CLP+fV9BwFOhyfm4BMJf6WB
nowQsbpQowwQmZWykRJEo8hemBgmwTd4GucGJE2m1p+IM7/1Dvk8RNZSNmGhOP6mNzcgaZi1aVJs
ooBar1G0S97kACNoIt+DzZds6nVomitwL8N1BeWCJ5mHuIfis8ObpmiA007kpf0ptjByb2qOJEgH
KUUE8OuEL7hjFSSgDmUL50NXd79Q6qISpCiIxwUdikGLdcAx16XXIXiOKBx4/CPtoypfHBlJ/Is/
iVhv9ih2eYSCcOYLb8SBzEfsBEuNH1J/RAouJoHYECqvS4oe8fsxhK0DinRC8+KnOvX6KdWbxa5O
Ty69NgPEL39JwggNR9FqYtdiSyf3I04rXvogsSvtzK8aobDT1Bke+LKrG9cNdZK+1628z/3jp/pH
whpieOWYcibdvQYjD0GFo8/CqxXlI7ktFN/jYaSBoIcmGEF9//uEfC5+qRgdPGCiqFFdRtT7UJ/r
sdC/4PaFoaRYIQzlYmxq5HNiGcnyF2UIaigiFXLGRxxppUKpQw+QqIIuBNOyEkmNlgZP4om82/vM
tVEZnt1X3qL6V/uCp5Ke8ItDNAGl9jwicifuOATcH9hXsLSlWvp89WEI10UmgmT5QGeqhmTNTxg+
py9n+0jdTQXGbnT6ocCISLDSpvQaI3FfHDp1cpoK/R8OvknA+2jdiS2XT4QOKfSYtNK5qNL7Y3TM
waLaxkBbdXUVME/UChfESlQycajvmxCngEXhil6Dk9zjMKWmzVbUWgDk4qNAC8xO2LVuHWfG6xhk
p5QGaRWACoUHwP5ALgQfF+dM/qxWFMxwh5YkjlUW4mL/eywZMLvmnhY6EvwSZsRBEiSTB/XLTTtf
aaRyhbvHoY1eFqoHc+VI9UeZiPRPPKPD0CPl07TXZVLTyqxPTaXQxWQUUVhiChUPC2tH7TLIV7Hm
FBl1T+261obWb6InpRwKnS280KcFCudq+sg6Ec1U4sH75/2DEliEIZp9iB4icoiIPqLNFF0O1OjJ
PkGRUWsX2SyucNWD+MiYQQVIY0ipBBlPqhDt+pGboa8WxE+7V+8cRh+iuSkiFlgT/eRoYR/USf0d
Hhp4lknzp8CjzCMjN0fvV2TNpC7FoaF8nMSd2irdexag9gi62CXunaHr0Uxjdf1s+LdYSHjv0i4R
BS1SMt+Q2YnuowF1pQE7O3hFm7pRjS8QXoI4FEs7S6F0kToUcSii0U24lhY7um56ib++XAngn4Rr
tBaDC79rl64p8k+f/eH+Qmct4DyVYxiSgcSwFGY6MoiPFnaIM4Icy4knSX9aP4y3LxQi+rPALn+G
nQ3jz/RxBG0TSSpXKB5Mx0FpCvSrh+GGBm/S3S5tQsZai0bcE5wUWYJ4zkJ2y+svlUWduhFckdpH
s+0QYR/cH/qa//BEm5GFGrLojqYPIveqN4badLtQ1/k1XneT5UwelSgr9Okw5Cl6yjVoITZp0p9A
jQ/od4HXw0xNA/5+nA6fiCimrfs6agdzJJBHMI92iWdQlKyUA0nmLASH6hxgMfLfQIiSgUoTuVQg
Cb0Cz52vuLDO95LclkY8e1A0xAWhykh0cD4Rgtxm0kg+FkJaJAUV5iJUK2fpRWupFbsvaV5lFc0o
LI0JAGIAtxNlcxpEBY+h1l+BMVpUN70mQ5H5FrEhiZ2M1SzzMIPyRENbanvy1pcKh51NUxHTpKjd
ZMayY6GE4iZlf3loHtwLEa0K+JVtAuaxy6bCxq+jKgkranqGfFmYEZgmHE3OQO9uqTAvITY58EgZ
TsV2rPIP8DnrGw/WtpyAuOorvDW4VwVCet87DyLClq8MdTsMQGi7qKqQFLjMh4BMiFlR5WWkONFR
vgl5gefFVdCZ33RJX89zVNC6FlgZqPJ5p0qnCMv2S60Wyo2+1jY8m3G04xT22eCKXwYYBNrLPHz9
3X6diTZOt1h+zOFPXEexutTqgksJj8GHp5yjwu+leBnqcv+Xi34bRNANXky+yxCqqTaj6T1rQwPj
AakncARuLQRhzkcjCYgHRlyQl5/m7YIeB9OR3yAekRMgC0gnVmNX7eBzOtkmrR/8miaP/kSzVLWk
EreUWt1mFMuLTddFSOatrStzXpcYhhyTNLLNfzYqaLrFNojIf5Rlxks4t0NnAjVhAh6pxEgoKQLx
tV4HvjTPeSS/0E9LSbTAVF0YXawX2ckTrbL8NDQdtAwJFJWTi5Ke0pjC0LDizEGEJt2wvWSa0/Vc
Sy4cZJIfDb+LhxoFxxAFhcK0z3hn31tYgRLfXXqfTpdgcPxJ19L/i0R4YKkb+ZaROg/mkqsqo9fR
6yrVwwmBVF+K9HKxfBSmh8xwFjna4LB8LKtT9Taq9BN/SceUGUvEBOtcVrxyYS7jxhOWvnwwDDuw
EJEo3iz2C+0fDDY3HTf6MRvmngGntFOILeQYONVEwTKx1LdynCoo1TzgQiis+V8QHl1BoJqWpcBU
jPwXfAtSRJsqurFumu4Zg0YSnmg/4jrTjInSDB1hdYUES+saabnSmddVwBzxk2CJrZrMZq7YTwAs
oeqIABWdL5h7qEVA9yWs3OyguyC8BW+nYbFa/sB0ZwU59XeD6AD/Sm31movXpDYU4fHD+BRnRwwC
aOb0ssJeebudYv3UlR873QxKuVwWFLa9CjWxchfmzBrGBdKUUskLRT+KOp9yw3W0g6ZxY8nJYCUC
a+JgALdiFNl/4LZWp0ILxE48zcgNKfoPdv5zeZmbbjbIBtHPITyFAniYk9t0kGZc/FcbF9KqexyV
4xCAntG4HyVLXT69Ba0F2sL1Wy9AgrGaxmtCaxVhe/3+JMt4dlmqSWUV/xcRZ7EEc+WQjbCsKmaH
MVjE2v9q/ThLaU2mOQX3irednhXKMb3C6ozj+hZDage3ye12P9gaEzz3GhgTrnAJnmXdWbAYkFFO
i1B3zpoyxrAeF6iV3QmRD3NmO19qioQumPOq/hXUORRkhUTA2G3Jxp3HjDojtrq/vxFW/SEehdCh
ePNbWrUSq1aGNWrycccxlvVdx0C7AYREtMsoenuPgr79bDe6opmJLSy74Eo3hUuO3oxQSlF17jYn
V+TKIqqlUNDtyb0t/itQ8traHgfnZf0wyOnqs+alzqeWYffzuIP3igUNkj6cX+mlCz33jV73rz4+
v1vwMhP0isMrfeH823MQWWvs+JPa6HZqR3/1QVZvi7F8pxuBmICiS0ijijx3Kx6YxU/VuGDPvbbB
kiK2IxjVAIXdvLaHIuuKYi/qbr2dT3j9536QT/ZQx7JAz6kOVs2FSBnSvsKKDixA8izY+HoGGshv
tcHq+cMsQBx0dHO2MgTCpd6V3gBd62fv3tEg+6J04DHuV3vbkFYFdOvAPz8CYyKW+noOjOHx6cH/
hZdHe2w4DdPGqdVcGjsUIk/8bsPK2TUbrVfiNYBIYfQNztvDrnOvtw9gyLfWsdHOjDY9Ou+X7r3h
Aavu/iqcn5ioKrlhM8KmaSFloNFb0JjFQNq0PESpAQnn2LImp00QG8Hu77zd/bG28P/8+JyHpwsb
wmlwIh5gExFVQlCLitf1CShsSeIoYTO7FdHSw2ifMMO/ts/0xGb//7ColAeNZHg2Zs19x6y6B6Pd
xDDsteZNN/3Xy0uelN9e63fXSLu17RVexTLOfZE3qIlTCmajH28+ZUUPTtheyrJQStBja6mfLbUV
lRuglrwDmxKtdX5wAFwul093ibFd/+9Pajj2cSiVJunaja/BXG+jq2dSFuo5bHLLpE2jZcu1d+t6
1Mad4MaHjdrPR/AeXKFejareMZRo94msQaM9GkniUMobGlhoyxdUvds04T6yzocM6km99kRe6Oik
00Buxs+YutIM413BPdaWJD7TniIyxWSkTgwppv97XKySWauG4OVXvgZFigTtFWrPBeBgg++48qQT
okMN71JfXVjaI3Lu6lljdzPfzGXXoKAP+RSl1XoPLZBMILCYw5lK+VixNoEG8J+sSmRrDOSwWeRm
FRazTZu4BDwD9CuwepUhvOPpK7AnD+81eQWaLQ1XXPOtPk9pqSD2/e2v1r23nRkm/wUJXfK0PT0P
a10lyN036wwlPfJR6nqEtTTqUwG4qPC9pEOXWA/GK1IEUXyL6XcIntnsCFn7OHBQA0HIGRt2i9SW
bmGv6ZM4ox93bbhrzk3LStVoN4Y2Uc6Dp8otj/ZcrCDNr3p4h3fr1gcJIfoMk4rZGZR/HIZYoOrK
nNDSIH0Ax8JfI9z+blmLBwPLQ6qKKzBLBsIAriqm7bitA731puMpKzaPFyAG9oWE9ZsGF6w85XZY
9srrZlyVLud2GrIK8UoMA7VDwz32a0S+/vf3bvkk7+jCqA+kpK1qmEVSLvt3XAFC3FGwckckK+sp
9gTGUqlUkA0Iw0pGVFIgVHt4ZLmAedofJLaFCEuSSwPaYQTaaLWiLZ1ovQ3kfdgx65hiWdsGv1El
7RQagGcwgJ+LvHecRiGVOIdEI965m4+EtSiwnM712XEO/eTVMrFSXsaoqn7OH/nggSHhcdAg6ee6
B5DsNja4OKJp6g5w+uuLuttstJ7D4xQ8fsz7SBABN9vVH7OXxS3y+OzSqcLNIEdMUUm3Yk7z8OaT
+ttxa1shy0IKAKvt63D2GyPOo/VhYzd/cFMyfMMTSYBfrB46z0M/vbu4UZgZCroF8uX0EjQ37hn6
Fna1e+9Spedv6xf3zRbtTnDtRbrfWmGUT/Mfrd3MN+G5tI6whxYEv1n92tr7xB42TMTlZdN9ntuX
H/Peco5o5s5e/d3dcKa6YHWR2XaQaHVu0Ecmz5d7H77yn/1k91lb3VI3whWAaXQ7eO93t7FxLTL/
PpBGnAyssEYnEfyrbDfVstzhc0enYROpwOICYnShEvJa2f6j5sW+IZurVgViP5rFrN2cG7Mcpyjz
0b6iuMESBhL7Czy76Z3HDX/DeUbbcuwC13B/oSMWckLYmNDMx/hPJXiOYELDKWpvnMGF+s6x1aCV
9Du4EyNcG27lGwoIna876cZj8DTcBzmGX+UVAKPQTzBLId+Q1+BDNXoFp5VJPZldPIYibW1Nz2lF
TruGDInUqeoZX1Xkdd5m36rOjc57tq+1AN1qRu89e5jh6d46x37yc/xIfi6g9DhSsqUeWnzBX9pl
ZO6jZw7+O+7z89Qmf55fpiar9DRfHsPzaB+e9ijaommMBvg4l3iq8T+azmw7UW0Lw0/EGAgicktn
3/e5cUQrAZFWRIGnP980+xxjTu1KYhldrDXn301OGxHMU7NkMN6kVXAnwfm7d9WOvSvOjQYkBS01
50vlUADx0aCV6awQhfc/CB07TnOtjkbsvq9sPSu59+A99/oq+pD86lW7dq/6WJyIxlgBFPw4D8jW
lrkZcmfUNZf336DjPlaqasRJgwW6e2PsaTl6zsPJi6SmyXtkcfpTJnkyBERuBS6EF87/PzvNHZ71
vogpNSv3mSENjOm/ie2KVnK7L5LFa5dtss3nM9Y6hC8YHRg8jReVNyy0g1Q+ziCwu/O6v07oUg9Q
zcYJZ2l5KS98pTq71UU/NWvhqntfOhou0X9hvIXB/HOxaMxGbyYQwNR9D7qBTzYSA26l0pdUkIzX
WnwxciDIXiXVlgh4gA05eAQzFpRZ4I5idl896S02cq30Eaz2Tlylz4OkyCISmvenEhjC9U2Cgvq2
tc9H7/S46PinLuZcN22xTiN0xVQiN2bZfIlKRQRNcpOhO+wjonPRz0D1QgxLrD510ipcSM8FtO7/
RdcSRoL5RNI+xKsmgiLR2or3soO5qkUu0d8oM3ZcJgE3PmUoBaGopdOJOnoENr8l2rrHR5UTCpb+
6UqJoJKYGRB/Wi1aKrmxm9FO9ZD+SqSIlAcyRC5njYLKlihl8iGKHr7LEzeMnMK0aBuRbRPPhCtD
wFVJoJKfltiRG68z5yh5n66xMlbnDWU4UtbNeRNsz5sIi6y4iMRXSEoLGV4DaybZiebsPhUrtvJN
FsusXalEAvQ2WJrzPpFLyEYeiduiBiSokMumGEn6wJ8rUp3iqsGoRMLAIMXA3MW8prNaOW0JNpCM
ElzQA/l/MbwxeBnjbO3dt29XfLgqwLuBtYtkEm75rryEP4Rvd07JQZSf+lakV8EluLxOtwuhFSg4
21NyKS79NRNMN4zMXcrqk5sy+puzizlnkl1w5aC+MEd/Vh1rJIHc70M6CPseq77PMiCycMCjQFQr
MpNzIEOKH8QsxOMGHQyen+BI9hD+u2YUTcJJdup8RxhVA4ZZk8uChUtumd8jl+E5i7nmko16yHfN
QTm9L/FPxK24IHE4lAeZ5f33dFPyUHfBJt2lO2WZ72JmNq/CVXOx+JnqYp76vNcYyplzT9gKcDHK
SWPbrG8HNJV8dDPP1N3gwKuBkrWL8kRfigqxOIQ77bYwltGsJUvko4yVKZ7yO91cK7JxIkn7YC6D
zW1xX0SrjTrsTjLq4N1nVLQfi/uc83zSMAcLt178pV6ir8ePeskKL5LnOCRJVzQMj5k20QikiMfP
wWMQj3H2IQeRGbd/1mjNZ7PFacjUb8ldcvIfmcT50RYgEHnsEIlcbmgo0wERvLw/pNeO+mszdfi0
jH/SH7V18x9r+ZZgk5CWth2gHqOVlM2DSwqhmkisxC4qkg65oPouZ6gL3snXMNiiScOPdMGiR5gG
MOprciMXX2JKLNg4mCmvc4iJM5BIg2RlHELNMcR5jnPlNgaeO7spFULHub+H+Z0y+Zytq7trlM5L
x4SyAJddGBHVdJYS6EK7TXOrh86ZxJzYyQ2/OSajUZcn3A/tEI1TQG7M4jF5I/W4+efRuzN5GLPC
nGqvYZVXgH1nxW6igQaxw+lJB8rQ4SkVsXKWqeTsn3L7S8v4pGpgZ0PnxnDPJeld82SZLZUxB6My
7vnfzfRWumHqEqc1Kj7jkUWhkw+sZbjLEBGFO6ZN82bIDCf8cBgSuz7fOxUZmDXmJLJQ01Wj8O/4
pQr9hAxhJ5TDJlyxMj4Xs/g6X4M/O2h3WHK9AJ4wdJWgZYIHWPEwBSf5F+WmbOOdXKDxuOAbmXWZ
Y3Qk1oCDiGgEfncgGNVuWdIG0iiWNYaDvxtSFQniN0boRd5cFrmoxQxM21QsKqSXJDrwYWG0CzYW
ivA+P6pMwxmJOMSf3JnqLFY/oQHw2NgZE3SdhNDBQYZBOMMKS1fwSdeQjl6ZJaMCvWA1LUY5fki5
EWVCjfBnJ66O2kblpuwSZHUZ95pNXySOTzZ8r7eVTBKBSoRQxNw+5bflNXl0JX86rD+vDM8Fz+Tb
Lsi/ezsZzBSAaTB+kgYKbYTYCSMHOwBn8o96INXCl8wzg0gjKgkWxKDknSlxYRvj2uvDZooVUE5d
cSrj85h1/7GKMk7UyO1te6Ozf1b9MxDAtcBAipmUonBDOenrJK2JH1PcujXb9otrmqIhleemUFbq
doli7rNJ8vmcQHva9020KjlqNngP2ASHz133kH51D6/dc/ZgzC8CaQqL6mmHQLYczpSwTxt8oSAu
lccomSdfoCTSl8WkO1em1rQ7ryLH3CYskILIKeWU79SDPLz4JCWeCo2UTQSZ2MlvqIblRpwKkg1x
lEf+6yNnlzwwdXQeBiAPY20bXsJDeFD2xTWAgf2NfrUtiUP4z4IZ6Y5LRbKFJM1dAukl0136W3hJ
/kpeP/4kjKVkEMNOZqQOIV2wwQAXgiLTpHrv3XuXfcGIfwknTXrcSlmLezXAlRr80FNQnfAZEIgP
GfUnms7XEH7dQmerzClLyMPo8PkeiIlyJeEylmqXM6b7fEzHAr0i1+UANmd0j6h7xX15HgV8a7JK
VhViKH1CPLdQQMlYxCfoafDY5VjXCGiQ9DWJMZCB6kJ9km/5weTk81/CHkHfnlRlctNZSeJMlpu4
+v/u4vQXba0GwfUpldWMaEIx1+vjiARGiXPAKT6lpI7mGO/lqyXpTfJ35ZTKhZf3/+qDZCbGBAE9
b7wFXdih20D5vof7O945rp7bIFFsdaPnDh1/b0E0EY+aq0PNz57UvCz2fTTnb8MLuUSkfpNrs3hN
NBxXSCFgbMYjNnosAO1UMnVAikfi/qJn8y7872bzHo4CabX7pIHEe8Zzc+tt9FWXF1heZA1xsbYw
ZjkY2VdLBKk+02e9qUiYJQDJmAfokHn9xwED/sbKGoEyk4IY8Xgh8OnSWTfQ+CJKlogGjVq951dL
HPuTG9ldM5U4jXGfkITHOJpEk1fqJgCcXBuwEKPvxzoassvg8VbGBq++BL8FjuyPUlCEK3G36KgN
ya1fBB9/NYHW7CV83GHv5ZIb3/G83GUDvtU+jZTxTfnCca3aweaO0jCmcZSLMfoCWeBIfg7gRMfU
66o7J99E0FysRbayorUCiRCqvG8TcMNnTK4fHOuEOBHoWPhVBgZX9hBg7Y+XnjzcdiOcLTQUdC66
eCFQcYJ44ty5H6CIySOFuJXZ658B5JjKgvnTeXX8sgTAWcb9KaVbMMTJwy7KyffZ/iwmm3eW7dJE
Iqhvg0Nw6O/6u2j6Z4MVBrAzEopDnIXn1evjG03xjqbTuvTOM+xeNGroJQmGn5ZjZZJMlCmaXHyG
Uu9JXIcU6uqouKJ5DmM7Y53jDNnHe/UYbKl1MzJAqHCpXSPCC7gPZTen9ZIYLjnDSF7gBBRzeP1V
D3pD4yeVujElqUHknXIXTL47Edzxmy+A14ji67N/rB6LZibWMGsiij+5N19iHnsPDLmkJ3JLxhKX
b056XRpznUk60LtI4oMZon5XoiU6RJ3cuYT/LmVxvL+v5fGO+4q8qNuUCDqAKpO+oYo86hWNpw3Y
oA+LrtvQCc27uQ0MVkQCNWTQFo0fbGlwCaDLFY/uOaKRn9K7DHvv0f1utzQdYMuVW/2cT9VPg4F7
wOyAsiBhzqNTC2YVU7W/zFV1sysVsBTXNLpyIEgySmhQisXj5vThyN3eZpHGM32dHwKEPyhIjzHI
GVRgH4SsXSUYmWO4HjYZyq1hZ0ZaRkJeaEqOU/vVAXMl0whRDTwqhCfOSol/CmNyDCmbfu6kdHOs
NBLzi8gCQASoA9GoSr670zAYs7BzljZ1OPEQmKE6g+ibmiDtkX7uqub1RhB468QFLXlLgEDzHAhq
yPQDMIhdjP34jZkCFJHoPpomWDRCiPblqEAWSM/7cjpgQoX3/AotL++CyY8tTE7z6oLI/FArUsQ3
ZG5PEDQ/AQ4YMHB5YEBF4U+40H0SsAYOiUkSlV9dCOdDtE6p3YLqpHaBzPFQQ4pUdkIO74R/CTES
2Q/Erkm6nyxE5Vcnm6PzLViDFD8SjijxRH17nrj4lvp2Q3yWHK8ZgCPhDPYJ0DPH9fsXrwJ9QX+r
6nYR0dxGQoqLbEw6U5BZ+L7uiHZUjCWS3Sn2Eml1xaETuiKcgfak1VU8bQTRgQ2iYkpzxZbcsQem
AzvOHMfGOR4DGzsPtbhQgAJAw3FT0SImFXo/HInY+farvdzbL1oX7KNcys04mIeJU6iL9F8y7H6H
13hj+ukGFBFJ+FdnklFMCgcn8rRJe4HmXNXy+fMPgAfgqeB4BwAXJdqLEZd9MHDgSwSecpP+P/yk
hPz5oeW34jf03qfw11j1CGac3gcSVy01g3yW/lvgBTE8ifxYDJ4y8Eo8IAIkCLUqn4W4FbWnAA38
AzsgBmQkQB4B3YaM5DUvUtNohGn5zU6ksp8EnB9ONdIVYv5b52UUKjwHVRThq8z0FQ4y/wTFvwcm
+wcKcMxW4n/GmYI8uv2Y+gvY06nggvLtjJT7eAelupHUIrLruKXDdwVw8Rw/YIthQTyzHbIjsuKf
4K0oBzI7eq7jRmYm9JEytSPrQeP+1txCGevYMn+5qEpizvzHywH4DCbCUb9G2Zi/zPAuvh1r/bqw
QTRoX/AfdhAnve3bimDpKSHBYegQmiSuZqHxVDxDweBH9ud2/l6283rVLLRNs1B2yq67eeKB24DG
GV+sRAHagwFkyQuS2+SOMmffPGzxMRTkKaBSKZlxQ3bmt3Ftj53rff88itQ8jpkcJYbGetGdwWj9
6YO1Qcz58UZTN20ZJYwhorMQ+x2s1Ig7gjwYN4OSVav24lgXubvwUDKbUFQrEkdQcpTsmaqA0/MJ
X8Zgo8+fJU9BbmJxhVPCVywWQ6HR5PZx832k21YInmy/e27w+7zqMGjHdpNhuBaJPV4OJrzgzS4m
nZO5fYGaHMx/NXXy5XZJJiYuynDanamD91hFRt2whbiNhoe11zrhzQ0wWm0NLIUAmtMGJOe3vA/h
9DqxA4JsYpY0FjBnlFn86J+bvxkTlLeXoRQixWlQdohBQtzR4ooT9RdtAn8jvzgWCkcmj3V8zZGi
S26y7EnIQvUmMs3t18vtrQhZXQVMIukcJduCVIff7qqH4f+OZgzWHw1Dag57oVPBoZHqgbKysZ/I
U0lVmz5H4dnm+VuL6u32b6PHlfGSBbKWdIoJBhvDET0euYE3ZgjdQdlvZFBIOhobBEybELwNJM1/
djgyzD6gHhg/eog/Yza12UdcbjIXRzQ7otgQJ4WIzsUxUoyNSbZ6c26Lx+LPQSJZA383wjB+u7H9
/jb893eC7gR5kJg6JYqjniaIW9qpyI3kqq24pgnYXwA7LuRifOKbEk9eeqkpnCIgADdBzzm5z8+d
8atCnov1zyK9uuc9ydvCyjWFXWHkSjVAIPFM/HtgG8gxJp2thpYhH/3mNL2B18WDcN93GZfdzKux
tZG7tmKoEFPoQmnLXm/xYBEpiEZKGcTptKO7cLjdVXeGpv+FFmuFn/5Y9ibPbKEhiTy27wn5DAv9
OajGyb5kXpBlP64WQbTzcpKQ8Y4X5PMR9Zx0x+EnWNf7QmsYUKjuiokMLBDjaz5CSTW0JuaE+azk
yzFr4DPklXWDJQDzB0eJzEvA03KUUQIil8nJHTQQaQmiKieHnB+iIO0S/8Jnl/e3P2WAbjzpfs4s
dghBbEnHBh4FkGZPv8rPbf8Onu1aBkLQ4SHxkMkPcn8z80xiinEhy1Ut9LbcRAxGKAyyEESo7Ahy
TIkHAustZ+e18zFPiDlc0lhCoMdPVJJq3zYqYNehOZAgKYiaemkO1qm8ZJf21J5wYnFaPh0zcKHZ
zqEjzomSG3ElUxUtN67bmkmqUudS6eJ/S4/xkb0BNw+7CVduDyUS1w7bMynxXCuoG0r7Tq5LjPql
wEXzV1RWg+Yno3rjQEd+XNj3H2RmD2lgDme/JUsRlA3WdKoutSVh5MsMOF6fNJAGX82u2T035aod
vTh4M1IdxekoN8lqK9DBUFaSJNmDBQvllIjOTnXb9EgzYvSuHzBGDmYiGC22XU8F+CdcQKIb+m4H
tZTXlu4t4NBgi8rhEJHNGtNSH8Q5S7zsYIh5jdJT1XeR8zBjF4sJbOSAdN4eD2Ph1Z+kp+hK0hAS
5kMG+BTUSGr9Ltjzd8PhF9o1DtoFLk484cLX8VzC621FPVA6et9H68Rv23QPwder5DJ8XSgeY5og
RMbTOyb1YWfQ2wivLeIPSWCi6kRODsoDLt5C/5tkL4nOWBptE2T8D1MThBxWFCToL5mp8W/bfN/+
SjSh3P5QIpESSF7Yn4SAZltCnCrdSc62dxZdbTOSSKpGnZI8SgWoG24NAWT2bKVwHgQWeGZD18a3
944Smp8Suit3+fNOc3cn5nXXDoSxdOx9Hv1PuSOZkIwKUAYSG0iIoFvvX/vgH1ZaYAN98ICXl4Go
wTTGnXqeSvNLQO4wQtM71i+QkEOL2h2T71oHoZB8Wgsvqfyw8GsmbUkygm2E7i+hFMQFGwyaZcNp
3iz1GdEmM078G/ObhO6nYvjQGsKzQPR48nDByIDsEHWk2NClvf8ri8IF8kjJmX0DlqE3b230nXL6
ctmij/67dzadTX/XrJs1fPMuxVaW/WYYScvf6pcTmc3TuirXxpPpsaLXQ8LJgKocd1UfLo/mVaQl
crDLcRoSPqAvGioK8odSghtQSU1lLyiIIHqRUCCJJRXuQVH/yf1B+sxtKLs87nkqQfh2pqthqgeE
7tr9k7W+Y9qVMGMx/faWfXHbD3tMIFjSk1ATLcXBDoIExSXfwffOTTpjgKVIPni8aBPBkcVMZYEp
Np2o7+eH/MCFvO1vxUusk9usz+NJPKkgLaF1zkOucKT0fVwp8jJT7mKre/+w3UJK3786JMPcAcd6
SKdoiIgmL9BC9TadVUNTGX5r1+dvvL+FbnOM983xTeB29K2CcrNiBR3VaRlkk5X4bQmvuXE/+9pI
oDki+dfGWoz+2pLgvU/nTXw/68LwBGtBO0IYIXUm/QZakvE5cIlHnWLZ+O4dH9/1vn+s99m2Jpau
2IrRW27R8CZ4dwPIrdFyk2UK9MSTFmrxj1yUbkaitrNpwERGoqAfBEIH2z6TDhK6Y9nsuiMcN7wx
WAI/Psk/jwvmKMN/TYP1GfeZRY6D5Czc5w8OefX7OUqX+Tbmfl+T6MCZM+0zr1xGNN0m7VTdv79L
burvecUUrw3nJatGFg614C/JKAZyE4iC0GFQD7WMcSy/zaN55ASRHAiGCKF7T+ljG4yidGnQtL55
Mv5V6B/ga39zi/bduSVuGpIo5jwwgxE5hsCMGc6W3c+WhLkV+2Dd++39ir9QtOjnwUW0zh1aYDlQ
Re0sGkfRwopZ4MGkOZkBJ7tqTGAKE5ldGW+Fv5AJSKiqENv/rn5/AZTAfqCSRHNAMMZ7+Oa0T0dJ
MaASBchuSYIEzC6JPZq0HR8nKB34HBNeMQACav89rnG+ZR4AtcDLz2jANa+68FDBgnD6nEhJIf0y
FBrX3qwJHSo54spSw6N+HeflTDSexRz1NRKTgCzbY6dCnUDd2sdyeF490LLeGOtX8368RoKkmISB
iJdf+qWytat5NVc0O1+S6E5nJP79ZGiCtRjgLDjEP1lIElgnPdYNMTIRrx+vIA8rUS+8Rlg5S8/a
qPShkhslg9n6YxmKloiG95NWjCSUhpBKmwXFuI1Fh5YuReWfeMwJIHgMHLmzlTT5YtzKihlVe1Jl
xl+zfPRmSibqEkyUFppr6nHr422fphAYDXPMApQ40TKhPEiXX51pNdenbxpAgYsMPLEFfhwKozHR
A1xyYBNEBLtdJhUlRzAuvzdt5+08RdRNBlucuZxs+bA6tWv5tsq/Q131vJbSE8zk9PGJgbVjJhuy
45xP+KZ/yp+KYqC2VSrpS0uWLNXh4v2VjJVDrbpISWhNf7SdxneAe4EBkrZ/rb4eqXR6pwi6jCLA
sgOkr43/ICl2b40rSpaMVNo6RxLtJ1vcTevUi/Gr9kdxOnitsVONaySE4zrxwrkxi9SZfh/3Gj9a
53t+lAfgd1ki30Ovx1/yV7ezrdYTLjXPXOXNosSd6ZBwi63K1X/PFbNNLBpOxCxsjUekMq/U7mx5
wzU7m99aOx+V2IdQWr9sYvuQF/O2wTo9nPva9OPSjZKveMuFT5RfcHPi0OWSSziIa0ZJeE/Da/Rt
/FgFQ96mU/8nPsVbhRqH0WYN8WlyIxo7RoYP2LpWKdQo2BuUNN6dSxyEBykeNpCcEG5jSICBRTYC
TGV7QMJEl/BCXpaQpR/NibcF4XuOZfesju043ZsrEpgfXBGzGxw9cBWwGu+djzAunIN0Z/8Ymbi9
bREr8JIDht99JZ138ULM1E2OqF3O5zUn9KJddVb5w4eATH+JzHfMleQwEzLkdajVjelzeZ8AJzDq
jiuL1fjep4QJ8jr0E+/F8CEmrROgCEZS2ybRZIf2RXfiNMZG4hggOJl3htQIFxTfU6IISxeJd2vH
oHTnvSzhiBKbBn6lU6iG47rjGGuNhITqfdrK2C3qBqpHzpb48rKjg8aLeXhcQp/3jI7mS7CS+7hk
+EPwlSDxYCrDIaZWgRNCbHFmS7HhHdRldHZhEh6XJzseJB3SGJJXQdUn5fxNOvbksXljbB6UBUhA
Evodxr9I7F5GZZ4vNCDZYTbnvxVixNjl6RtnBfHqS3VejluMGOLDfk9u31To9WNYgDqjLdcWJByY
aBE702fqVM3lDiwO7RG4D2uBOHZRA5ZvX+j9n7b57xF5KkUkBB0fy+5XYLpF4rWkGUdDdLV83E07
wmrit6lvkDRRDW9AATGo7+kGOYCqnmoGSqa/KY8vWng6DbLcWXnIJnla0VAokJoRogyjebvxdw/d
E9zymyBFUqS37eBmkU2NfJJllfBHwteYiEgRCCIEhZJQ+nhdy34hYL6GqVejlkTUmk2Ip6ZoDt0u
PgXEE9W/8l/xLxoWlf34Sr/6cF2hnW3gEFMEBYTREv5S2wiZtMPDmMNCutqw2PTIwoPlXbzQfipO
2wW3JO5eGaEf0PwYQVnk3JRJn+k5XDmw1DXcYXUpLpyViOLU3Ml+dbTRv51rSBR25WTfkuXSTj97
JzQeEIbbTrN5TtBt6Oqhqxxj4CdSXp7bx/Kx7GP0Wd+GJhAq4UoJwQRZ3zl/PSknFc3pFb7Jzhb6
JTkWmdeEC21ubp+f9+qcD3SEByVDYJqxdmB0TG0/Mu+1yk4U7sY3DkSQ8RStEEcZKp3vDmgxvyaQ
r7nUlxClLTRAtaoXhDvKL03mPy/W6+411bwNxxZlIU58fRLF3uvr0Q4UIt7qUbJoaECgZU7tP8pY
zkfAnJSIKU4QSaICJyCISqIOxT8IPLRpcRVuWcNy1BFl9l9YIlYWEtEkFADE9Vty2+prsCdRAMCA
KgT8GiZe2Spb42Syug48wYgsLBkUrZOFYcG3SGKKpFlai/MqWN/WEQVTss6Xz21Ggg4vKZuG+KiK
ebQMlxJiFTFG/iiYmEZOmgRnSJRY35Nx9CUCEZGI5IO70Nbb1JN4XCH3o7FIzyReN9qVh+IiF86h
/Oh++nOWReqQZhESS3JnSBJUuv9EPtcbFr7kUnO4bBI/W6CQASiPvF8cT90HQ3CYl0vsAG75ynlq
tpRzT2YavOcZ1oR5eBTsBsoV+PQJTEoBGS6gZWmKaYyHd6AMfVqioZXsTYXaMdsLwvd0//+KpkQn
/A3A7gIslc4DczX5FgC9xrBYCXYONAQScsNYtUOYKeGMxoXxyqJRA7BfsFCBMp7emcFe4V7bSLa8
aMEgxz/Vy31oUI9y22q1m/GeKx6cxjom2u4+pe8GKKp0xC22RXKbH0P1pcQPENw6Mw74aYBSi4kK
GjLs9RyDIHYEaPxnBysHxrRJSS0zBNvSME4wf16jfvwrgDtTobGEvmLkEwtNWYRLPDiA4sWAg4uc
fFrHSe7LV1X2VJy09bZYG9PHP/HTBsO/KZkUqPsz6msCPc3jeQDkxjNptzlYxpM1/OCkvk1uEyY2
U4UJLCMAzYs4DR4CoH8oRZlE1+QMHuY0Jx8CW8RcQtjyLRje9O4Zh2R27S1QtOEIp26xYbbMS3dn
+X3cXcPbSo1cpfJNqDu3OfWmKTOk93q0kmnP/ouhRxqwNDy7T2bZ9h65aU32zhkDZW9U1IObvtFO
JlTC1EItXDNfHODgaN3HBO4D1PzrrHmI7ql8fHXadU2fjLHvPXxlww5z3l77znOu4XLSOn7IYLPc
OnU6XnRbcJbnjaPUnsHnhma+84AzwyFDGTUotkta+bsdT+rDvWZP2sghShZeQLl5H+t0GrCqreQS
9/iKtYkYMFU5ejDIQL5vXokw44xx0lyUWLjhZLVdhuTuNwDImTYkhxVs2z2oM8vPmc5QOnnlRs9F
8pxbKUb2oYYSpZgoJCfpQ+OkrQkiCrMFc8Zv9e4cH94sFo9yJ/73aibWsciR9KwxUHa2PSdK/feN
y6C1iGKxdML92KFKyN2AMRh2e3z0R9axh0uDETFokzW4DCpf+Qn+rLNbxwMW5hP15bboT9R9eLKo
A0lOVOjqmfH0pPFQFrrfoXMFS3yzSliRXGScTY0XovS4htPzD1GT5r+Gi/Thk838IJE/cR5Y8OdN
6ecjxg53DC+1hhExQJ35Cyki65pUzG07Sva1Mq46M+WxupEBigmPgbx9P20FvdUvwP4rUOzuXrkU
5Mm84MvUf29sx32nNmHmCX23zwsdGCflVAxJbjpD91C5/laUd9YoIkZorZd+QR6obj8BU8bFeXG7
rat6oz/XZnE1sqXV2TKGkQM8CL06ncBXWj3XgN4OXD12WRii8pzx/4Z60jaHepVxrVpkXVIchvqI
ddbg5BlV7OX4786TFgm+MgTSO4/avh+2LkO+GHqBimP4zr6D95D/uA8eLHjDgQt94i3amb4C75HN
9UvMnOzXe68pwzOlWkBM/hvuhA2WCh8h1HtoEfaJvo6HQ1+3y4KxegO07W6Kl52uE4ryQ4GIrPtV
d4k6yFDWtmx3lasuTGwiXImgDWugEct7ATUvk1kvdQrgR4T0J4LkAIYQye4NDP66k70wvu/Va3M9
r9Uvqqa8N3wWbj8f9PGTm1gV7ORE1ZKuOZtfUhQ3p3IHI7avc9L8m4mCLL+PIk6NeQ7hL6BMT3OC
u4vLOp/UWGDUzY1YR+JKfruPIQMz0QJfMY2BSfnYFJpiROgdAz3aoTXrLkDDkORSMsE+VU4sQwJ4
sTSfRVAcTZSSpJQcz0zR4h8f561t/J4xEcyqoSrRhJxoE2VAqZYjCUNTBCeAWL302tW1u1F+gi6c
+Wc9bR7aWH+76feNLmXQj+lwJl3i49D2dSFy91H9HSS+1myUVIhuwEjNrUtf0+xGcxVqHDJiGO4J
vshU0AC6iRP3ic3o4dK7EXrx4NfU0VpBAobOO1kEpveCE+MtAZRnbH3XzfDMMcoOnjz0b6wpY8w6
UeFSQfC1nc5MVhwQ7JjRy6+6LjIpk77L65CFp6YOi+clX847T7uRnQCKz+QQonXleF+12zqi/HM4
tZ7gdOY4hWCPV93XLEdbyZOgCCdAj+NTYXxPNGfayN3JkDaVDt6VXNlq0EUmQ/s6jCFCe7nR3d6+
GziP3iDb1ShdKdMp5+0bZZUxopFh84yXluLQjfW7tk7IMsMCV+95Nev+YGa7sQnTr8ye1Kp3W+ux
fTg6cZILpRjnOrKcdGbcnWJnDrNiSsOXtz+3/jKkDYBpxxQAEzzmN6VhruYlfoz3XO/ueCSulwjV
buQr1SQN3OhKPdoBSiSQ1C/RD7zcC4TJP/74urlnSumCI2SI26QhuEkZ1t0BvhqOHMVAjeamzPQs
h3cK+6cnQ0VEfWT1fKV269i7USn6KqM/GMBjGvMbHpXY6zOTHSQhH2tg2pavWj76buBR4CanZwxN
fXKOfGOfd4a9++6hLh7s6E6onxSiVlPvXR+SynQVNMPl9HEjbtCaRb+K4lTZJmJwGyU7e6HkEcgI
MMLTAT3J1BGgE1EfqbWi0afC4ssysgNdI/PQRPyizCWzkkmc9TB+I/LsY2CykTQyPQvAVZuci0H9
XFjLgmYljpa31kUnGv10eWvwPuIUw+COhbgamNjxnt7jwyHAMVxaU+xHtx0deLKi3No1/4C+l8bl
zFJ8+6/3soM14WQc4ZAXZ2SwxTg0OPvI5YrjRdNfdjgdcLHAUKESk7Sy/HRvXN41YiO/JVXvgmBi
TeDDtpg0MmwaFJl2z9goi2SOl5nmIyPfhlEeS+1ff/kYcXBwDmlckKB3IB64ih5+QnnXcSPYBHD/
X4P3DScKmZIaVWsn8J6B99KhgVwzctGERbWDq8NCAhQMKwXWZdrpbvR61facpvDMnlPf6XzgF129
3r7uk2czzu4OzViGWBRX/ke5Grz9tHbe5Bw1g/yrrTl7/XMHP5Vf105EjFHuM8X3QUYghdRPHg96
5uyFHYh1cl6V9dJgYEJAZi5BOLn7agcOirgO47CS7SP2dFQqAO0esviQDL1wyIzi8j2oueoV90E2
CHNdGHRc+CqR9K9FSFEdsy8op2d6ecTLiueJE43m9HGfhPRF5SSIZ+FzoZ/XVTZuUdqla6ahPU9n
J3lMMn1Rk+HrmlwYMVsSuXPQ3xYRY6/lC8Gil/6j8nK6OF9n2cVIHZTImwrFvUOidOUoE3VFbsCx
IdWPMIuWQh+KG0yRJUU+hA9LkPhqNe0lbsnlgK306RPVR0hofEKIwQv6L7Oc5wv7uXF9r7qcIiPD
ZyE51hcg7gn8omIPLV32iYjiHBRlQaYjSjhJpxG8NkOMw8BNQnDudAnnceMR0a3gNH8hIkCCMTX/
EfzD0ujZL7h4jf0C4KpDthtOK8rq86I/0I/qfZilg2p/vo9CIn2oYPJ5Eo+BVaXWqgaJNjag6kz3
yXhKdBbZ5J0vm+eaq1abntvZqxy/iDAh4mikJhOurb46Rv6AKmn/zvYKI856x9eV2SINqPIXKTWK
4qrr/k5n7t8kYaYKJpDbEgXgC2a/DWmEHbWeovRW/ukSBMlLk7mpMsyIRHnabfaNBLmNliinq45n
tUcFQ9hPgpIRVta0zcirHpukWiIttvWTSQQY0Q7zInb1RTGJjypbpJ8hEGGbkxD4GIYW5JwgiIz+
gPf2PreOZevcQX0+pZ5ac9JJ428d37Shx/t3CqluATCVNiTq7knXNsFGh0bKrU3Q9L/kQfSoki+Q
L5WLDT70gq/UfQBxPG/NQWsXvE1Zd0WYOJqLKUV+jhqK56FcBQFjzzAm2h5ga9z6MlaXFx+6mThq
G0FKe6Rj55XJhiYzBZalp4/O83Sw4jfIfok8R032Q2He0BfO+mhijhU25R5srGsN0pn1r/PvFjqY
BDuWcMWsBX3K8dPj2quhAYyO3ez0Ccw5LF931Erc+W8D4LZm2CMozLLj3gCAM65GLMDmuIz6vMNz
7BNEtV2DrxBf+U/Hfc9QDiA6uLkFKAftlZMuDcUt2RC+4399hBHUV/tsjA819zj09UvCaf7819vT
WXdTF2D5vVPvdg93KkcEYUPHGxT1Nh8BtTJeCAR5wbu9uK3LL1q9nbWGWYCiD7c95C6G251VPM6X
AWAQk6KZHcjcdMIf9tguqhsZCcAU2Aubgk9g/D8QtgC4xPSUU29usY5tHWUqvQtFeIPFDaEKmZg3
r/cVxazjYao7xR27xvxhDbq/z3IESPjqwxr20gEwgQYiMYd+JwGKGe5ufOOfe21ZEPox7Tpn80gb
rluDWf+XprylP07WwI3jvkIG6ascQeD0Re3IAQ2+wibRzGqStqCHLa/m59NBG7pB6bf9gdoM+zjG
iF7n8NA3pqt+hVuibkzD0/JJWU3D7avr3bnEcaP31vdiyTNNyn1Fm8eO1F0lSGzeg97+AezaJwkK
TbTbXvrKOoKr/yrY33HQ9g7q7qkzk1uHUQ/R6+YraxlzDHDtCFAXLPQRigSH8/S+ZhWrBpceyg9U
UghID+by0cXyiHBxhkqTJdkbUl+WU1Tc0fq9KQ93NvEhZ5BWQPygsOqt1fWLNuzUDNn7Q9NWoMRf
2BxQQ3ewg3pntC+AA9c+MH7qdc+DWzmIGZrTZWjRpOKQy6ZEs/aKgUq3oHkNl/wGR8KakWFMNmxQ
kyI72TzHJjU/HfGvOetvQnIgB7RjYgyvfSjpx2+i2fhUk3CgdqdqNS4RswF5XsPwfzSd2Xai2haG
n8gxUFHglh7sO2xuHDGWIogiqAhPf75p9tlW1U5MYhRhrTn/+TejC13zJZAGoCShzNRvrtqz3grk
DWoR4Pn2IM4dCrnaMh7RE14wHfflR4P/hTipGL9vi35rUsO/Ob1/8nk2JVkdBt3bqpeP6StGdHau
wiZjlIl+p3/20K1i89P26q4VM+NDBgq/nt7fSNbQY1sXBiMXK6OvLWwYtsxhcTZDHYK01vrM9nys
ecWYENI9GrYrRnLFifZG29EGsjU4V8RSEVORU0LeNiJR7WInquFX/eMnGcBqCxl5w4ZrYdtageW1
/CsuyF0yItiJOMm/nvrKjEWJGB7yWlp+M+ku7k7LrUL+xbQ+PUGv69tckc2iB0Mr41El7609BWRZ
9gIx2MrWnbF8JNay+lyHtWS/iHk99pCaGEv9gVjPsC+5nZxPSj2kEdvrbo1zvgnQiBHGnKCtyqcC
LGK/VQWLl25+Yv82eq3j2SBDDaRtld0dnHzd3aIziv+JSuEybEUQ/pc4nuRjDMIlGbzEYM+gRCiT
mcJOuf1cpl363UMM1z83qwNM+ved5lhOy9fijKvA4JxarwMTyzfNZ42NlTDiWlDwaMFem9q0Xxg+
p2Spx3OxiiBuHuhCsxlwDa8nvAO2lzMEY+cR+xWuPdgEpKMHM/VyyOyKfQnkST2iV0farpKniz0N
KUEJ4xz7/E/SeGuU4Y3z7HicWtV3mNNtRjks+x+j4lfJH8D8zf73E7VPDcvAuPOipGJw7Bali46I
rq51qvZmyjBXOMuo1NyHCnkzSO4SgtqHtME4XaW9sxJAJCNo9dxyuTfjs9lmyYKnws/osMhNONNX
EsFZ9CK+WA+LiB+4w4WuzfdPTcu5yVlFtimb70bnoGNBcLEv+AHTdHofCCgGm71ZLnlMSKdFhO6j
23Kgi8dz48QvfsOks8u313RGr6O+98pFsruu6oSVps5pznZJd37dnE9sYtR1+B4xP8u8PS7O3h13
pTu5QtTBJPoRaxP0x/e9jbqwJOqQCbT73CHvZPD1HucrHc9VGF+o1NpQ3BzK1w6lMBz/eT5Dm977
2D06Yh18FJmhYYHkX3iz0b52V28v/9dvwOBNjbpX8i8xndl0hlDi0BRw/Fipf5rda1HMkMNDuHnq
VhEpzCtXHYmmO/U3DDLzccetOE8g/oipI86K4XjMMXLUTTzWRnvcJvJwD98CefpWUiQlBBzK3vxF
RCOZXl6xQqMhWqnbvB62f1hbLn3H8PrEc8cDmTKw1j4G598ntcbD1FuWsqR56sAOh8LNom7zBmoR
zf41uLuqYlJMV8X62p825F3SE0z47tvb3q8ZzQCh9Dz6QgSaOIvigyfsevPFLG3b2Z1ZaehnmXiW
Th47nRN0LYXHJfruYqvAdyDqBUOWnKreUv+95smGBjv+7f9g18FeAtfyNc6nFLFKVOtyl450sOOR
3VGfXhEb6u5FVeXmR+rHYnmGmO9Tr2TjNvtnY9Y7UhYofTHZKybSJLft5zEtrPwi4QmQCfzHD4Ud
/AspwXCUeoCCwFSlxBcaq/Ns3CsZzR+b4IXZB5vA2zaXr5058/F0POWcA1CkU6ZgIzqMC2aGEGxe
wRNOPr0K44bY0hb1TDtSt1JOXIVEDKTaY1leooJZkeGhWagZJ3VP6HsdAEuVgChAbPvhd8wqUMjC
hH6RmkcDb8YkBGPwYO7fvM+qWsPCcLOJupY4R/ZQ/4aRONnXTs26V/lnolig35lxPrymv/FnBlqr
9rxWkKwQ13oXei10nHwzWunUpI+LHRwgRYvJAtthp+S9XdWqj4q5QuNXeLzn0D2unrpOmEGxNztl
x4GNhiL0dlDf4zdugztiJTuIMzodXOCvISoN+reGdQALk/fkgdxAu1tRuz9GtdFdgS60V8/dGasU
chA7Ihf/Jx8loUHRAP2Z6SBTmV9aQcm9llDsLN2+d6/r5H11+nlwyy0DpzNRR/LQuXdB5gyFkJv4
lUsm0p9l+mWNEzkTpD1OljrHJLo7tKN2yxW3IAiU3+yxv8O1t4RgLUImLmoSLc9fX/bcErsG3oGv
hpQpMWwDupkQCyFb8k2/t/C5Y6XgeSPIMrZp7sQPM2FEid5cTNQvrphgFl6N1/sF4a28A0AS3EQt
LbMoSXv9ad4JPgWSO4r1tItrGEHH4EJAXggYxC5OPHEDMfoVrYLsGXt7PjdQazy/njPCSByj8Lw5
//c4ClkOYvGCxbF/L0LK1ccLC2S/P+E4jE1f4m2MbYs5mjwlZNo8xRmWmvB3YodeY/IcoT9jEjC5
eSds/e2ZX/PuA/ijAc4mFxcDCqvGKvR4jIQtJ5whsTvve+L/KL6ClbgpTw44H85uON+JRsK9wIBB
hIB8c5Lo2PsijvAgGiCOWJarrxWejSW4uCM2ZqB8CrdLmZKOObYoamYUgY4Ie+8L2KIc1r/bKhQ7
/aeFIyXloiTa/8keJXWaykndPLiobNmLJTXTICi3+roXiI5fFvWrL36wwoOEx8lrHNdLVuBZaxqj
bcewN8NmaXqrgmtYMqRDz3e3uuhru0E3kZUf9TuvBLvbcWHvVyr+QhMY4O2gH7WeDsjOeZAnPwyj
KMhVHAAzq9ee7mnDDI/au8vcCXMaXpRhdWP44ownDFhYwrmPolllyp/XWoxKeR+jwW4jXKS7OTos
JdJmj4UfZAqLpuosEIHY2GXmZtPF/wrmVmW+BmebEbV1lIcUt+znEH9rsbh+4G03oaMaZOZu92VA
S0TNZCf2tSIf0dwOnB6I8HA1RDvy4n1C/sHt4nAWmtcF/pUwG9H9OMlCTC3ReYo2hrOSDeXLw0P8
sgCJspkg6hFEYExzHmPDZa8EwRjQEyZ789Vzm19SMbYMuJ9ny9YWj6j5hd2AGEKdVac+EoZ4c5tg
UQPoyyPosLf2Ias5+JoCeLB9vIeQTqoGwjsnWTu323TkHaevOehMYpoPiDQjhG3qL1VJebErDAK9
6mKzM9aLXoPIXtnkUKcJ4daRX9L+Hp+1XXJqrOExLj9t5wru+XDAQIHvGAOp1h0Ny051AJr6nvLC
78y5zDRgX4rDC2sebdy457aX7yBvw2q5VJPWAZG/zhDnzjwFgesAJyMooL3QmBPUlWDdBT8e0mgX
H5A7bD4b6doZF59JMoGEDeCtoZBnVmnDnWmfhzHkUJf2v4KZEdnZeu/oY9adFiAEqPEWHaVx7FYE
LbSxMkR2M4w3IOBdYddgU/2Sa5FnTe1MZh1/jszTXnSdPGnMfK6s+Yu4Zdf/6jFfYPvFDvlhCevf
YG48oeQVigX5K7OWFrTgxtDAzeoTJ3W9w3foibgdGF4z03ICqMoo6TLDMKrYqj8fSJNW5r92TKaZ
Jd9xhvPiDaDGEh8lIPYS/RO4/s2FEda3oJtpHI8c38vrEiOq0DBvS3Gy/PNbVYkkEFdX4bhjd2c9
jzo8I3RLi8/NLBaPjwmnCPD2sYoVW3uPnwvOwzplxWmvIbSfLb6NCbPFweS42YbuNzCsxrfXhlny
Q8aMkIJBYacMcdsXm2YZ1+sz04TB1XDN7B9GntoAjAK0pwQswLWCsJmXCAQhF50dsWrqhHsn+Wd8
1fCQG5/onh6LZvrKPUgkZeb0U8lcIYHc7YSgTywCrXzSLoNCPVWUwQ6hdLTyH3gOrBpwf4EVPnQx
c2ArVQHFs7M5BA5YzcptAAgMc4N/Ur8p6OcAtt6vUI1nN2Y8vM1WXnoYdlejK2P91LvCIv6s67vV
XkLGaErs9uKpNrn7YGovH2MRRiUWYiAuxOFn21Rmv7AeTGGg6hQbnklMNUsOp8A6ZdQrfT0kjxSj
Q0a3E8wEg8LtzPCRZjM49Cl+FqDJObJgRsbWvUVlDW5p3gr7Rpet+GCPvcv8AjjyA0+lrlZoXXh1
KAO40vSbUHQMWLpXv4Pv3svKftKohQFUCs+RGuXu5JSNHAdWA9gcTJxRf50nqEP3FDXES0V9BlZo
8AZZDMsU8UsKmJlzLVi54jzR+3NFQwUHRiDyAnRy2g1u4MMkf9RW1TObfPaqfabnVTu8npkwhGfK
2Q3JNbAdMdaD6vlZlfWgYMvPTMg598kinmGZ0Nt2exbZdxzAkmiDFDvDfk6fNc81/6MH/dW+nqsY
m/QsOGMcaai9WttOO6FWOsopedP7u+cxNm1PRvz1AEySo6OE/VUbT4juOGuD0vngkF8QFjfMxucN
4cytgO44K+tR5Z3n+ugKVpMfL3MVN+qajSgU+SAUOcB1RvizJkZyhu7CS2cper+b/Vk8F3yRFQOl
CFcz87r3gQWKHTu1PgzHuhYiUAKeoNVxgPuMdSxSLIwBuxwClCfs6P2u2bw/C84GvVoVAQ7Y448y
zjpe3rjvzO0NFUer3BbuoDsgpjfXzuRMsbVSomxckZNjWBcgJYbukLqBKmP/CcooM2yzWw4K3e2x
QuIY42FDOdBQNaB7X+AIccjBByFc0w6ARX6OrGP4WJA/R4vCZWT2pqyGnXT0QdcRJD0LdZPfJiqS
5c9CNI6x+6wDY5tT0Nk/WACey/aS41kXw9xWZsKpijjfWXjV2Sc95MQVTkvDa3ld2ogu4o8morsj
ZhkkGG5gRZkf2+g02vn4vlx1uFgW51/mLo8FexB/ev8ehdP+l+x6TPDm+8knKmkoFLsxnMce+4t8
Vk0MxEtp0D2hKQ/KoOPe2OqtH8s46ZtLa3RfKnZn+JoYGLilVnG3+rjkwMJsI6Fd73lTrTMVLNfh
U2wDmiMixj65hajs29PrOLVyWAB3hI34XtRWidodrnHs9Dn9qMrGypIZOdQ0QVk89Nv/bjvl0G/s
6oC/mPuYUAy9jo/pF8ja55NX5hoPq8Jmf3ZN4TuckpWOspdaac6wAxCGhXBFbUDd4kJCzKDFLrCn
QbqGzwzSaDJ5mOAGEATBM3f88472PvMeWKwkt52XafBEgp9YybpYQ1Nos1DBQehCYPBxj0DAX/De
nRmzK5iuJX7SBK1/Xe826DAwIDmKjb456e57BPDY10AEoYc1FZlOF17GgPECCV19S9ddBg/KGof6
AQ3A6uI+Z8m8TV8SANC4uHEw8DhiTMvImwuixQPlNAZvJwWWmcON7MAdOzEob7FvzfBDhtuE2fno
Q/ucnLdvIQddoYyCwof733xehNerBzdS+YXSM6i3bRQc9fSxIbkC01702r/73xb5pgyhBud/WGCw
AhSoY16oXdjP7145e06Z/fK0YtQ+1xEHjKl517B/VRSF82ZvQRy7YSb2ITBtXGNY2hrwDdnbb7Lg
/HZ0MeDw3onfXBmjbPLieLkO017UeTpdi9MyISYLq+lq0n3tOF3BhIB0xmF27LTYE50HG1l/ctm7
xYyz22rPngOekwcFJ3Xe0x7ha7nMfF8jFiemOlYzvrys3/dAuwX4mo8eK0wGWWli3EvIN8QUkCrv
wxj3HlaJvMU3BsAcbdptTghoGs+L9dqbn5/87BonhkcsjkxPLxZeAeUwfVtATPsBT87UcDZBn98N
WfkvPadqxtMKGZxbDnPzHjuaZp+P5+OLolt1FvEjujNZGCZpAPqaz6sJ8xOgazhCJ+W3N/vAIxME
27gPGizHmjGUivvTN7o46xVcTF1PYefRYbi4D9lerXPu33M7Iy2GDYIX8gTHpO83lbVO0e61R7eQ
FsvC5Y+QQnZlPs5gvKDZ9/t+jEOH0IIuyz+d2Dv6OKB4SGpZAt4/ZbDflIFgQHIrWA+UJfEgeF7y
CW2f9Jbix1XQ9kkHKz5cOaFe8rcegCYwcUN58YUKNBvDIcl7kC5Zs3VLRBu110CI6jtIqBxtKPcy
hiaxQb5LuglpkMVH6sqABTdhMQhiUvc6YFFii/WS/Arpz3AjDBXzyl+ejCf9eiaeVHZHhgO0onK/
eMOJ3endJvBYNGqN9degicGc2CfCYwN6ZE43lXvk88THi5RX/ffqwRDDfPyJtFDDu4ktUbo/eSCd
90seDHAyfNnrLfAqkrrOMB7QDXctLFBWMCq5STCFIACi6dad9hRpcwBOTVwZaw0v/ZsFO6gJ9ELp
5XVZrIZN6rIbfM6Ozp1m8QsqM8HvJfu9wvanvVB8+au72DICjOQ4OD+9GASOhR7WKfN2wBX5jgz3
Tv9ejeX76H6wdzwoWD0fe1hpgIt3jzpX7duO9RWlPnJtiiZlvMowKobgxEQEJ2M6PoYXX2OnPenM
LjD15wNqBBTgnX/F7ekmNnWuDuNk1V6JgVeBiJAF3S0XXSay8hPiwontJNYRYMuMa2hTlg+8bD7j
u/3BkpJCa5gwh7nbPAFxESfU43gUj3k2Zfp9Ed+fxxI6wjAdQRylKx4CnzHptV732F8hm485nsAj
YAWVFX88Rm6SP8fEHqPW+SN3cPob0QeiLEfTPOgQh32k5Cz9Z9e8HLhbIkPkHSEPBQQnsU40uKdj
dCSUYIZh/yDSzE3j4l17NyNWJoqgjiOeTX9pGVf0eF9YgWyiBwoByTNDCv/V7L3JyFJDmEouhBh7
BM/dQaxeEtj8dkdtQifUkYSwpCfFy+0B5YIVtVxiV6Dexx65in7PJmOMgKmBZAWe1xJMKJOQgaSH
YySwiwDa3dumy7SDDEhcCStGZIR0+7YxjcnqPr78ksd98C/jJotYQ6Kpz+unyxCcqQoE6OmVUMXW
9DxJRsZW4r33Y7mX7/9+9BpgMTio1tW6hRcawCCZGkiOGVVwWUHI5D27zeRqE9AJb0N71cWcppro
mKqwWrDwvDE2lJWk7QBbu6rbOOEq/AFwpmji37/MnNj/4efAwc5Wum0xrEJ54+queKspQ/nJeogl
/I+oTNuA423rMu244661/REr4+0aA2PNmk75vz3dsr3JLTe34kFUo02V3yoftzzKEmh58sshzjrb
xvnhyl0J7vaDyd3qaZGOjnkRL20RLjBFGe0PND4seNcw9+LwNrqt9mNLI9ezhZ7CVMf1vCC2XuXd
fAG67u6nYiOMCRyFsDV4b94bFO8e+vivi0PjXsaMAGxoJYjOGsbfjX3oRHA4UHaiqlNRjsJ34ayR
vB/GuKLSHjL2Ti5O5jd7KmwyGp7qUIUmzI4VPJ8ks8AZJazRvc9rRF8SYC8xdIpTjjtRx3oGNZ7O
x2egwjK4bUuzmMJMsyYHke79hcIZ7jvo7r3nMUeGzZj5tgU7IojleHuhksN+g9TG7YUXqduveRN7
16P6c/HFllmP3kHJ62iwUCiW+5PE6IlKFSr2TzluEZ/2DAT2UWm0VYuopUCEgvUY6Ac6d8d5QlOR
nMmDCO/xY8G6dZnt/jLCIDBby5T4NiRvkjoH5fRQ7v7cE8QvrW0uL9+fuVICfJX9y9iaTJai6EeH
D/oXopXDQkVuYqKCaC548B3EvE2Wk6U4p4Ds2Ny1PEgeg/hKSFjT4QCE1XHAsCQffUKKjfM2QUhR
tuDA3vn2DwO0dh9TXYFjrWPEeNP3FPsSuGdGEL/Ch9QF7h5L7Lm+d+7MZljJkfQCbhA8304OvQWG
M9WpASRg8WUF6c31HmCK6BMh0tCVhXAtsaxHdllKkDA068sNRQpUrah7HvSfv/XzN3u6ZRY2GKsA
h3Fa8+tRK2IzDJ0Lva3hYJVfc9ho0PG2YHPZ0CPyK1hAC9hJbfP+g6QMsQZNLq1gb3M9tkFlBsmW
ZrjFj1BvXi2i2hFJaY/gSuFAE3GAH0D9j/cEspJvSMtn8t5KDukZkw1pNz2uClYv8t5niCi7m44S
0rAU6Dva4UfzVQ7NBXD07UEDghyjkAVZmOWJg9SfsRPVFs4lG721BmnYxQyJhp3Ts2NDqaH2hF0k
/DUWX3oe6zxvCH7JpyKhoGDLt9ceNGgzNuCzStt7Q1Jb4/0Gk6HDyQkNcqqcmIwgF4W4U3vpGoFr
ANRvdq5WGdsK4ACW80nt9LDIhM1r6gc6Gnqip2Ejj9s9V+mxw3E4dcMO0wREVLZyuGL51HFfDLaG
wAGK5m+TohARDtIWT6VQpMRf0ERRs13/qYiqV+9/7PKj8xIDAGoaJLRuckILVbl7LdgTIQrAzJDt
V1Ug20DIjX+MnbHqP+GzLxJcoPz04mB23XdrO10mEYK6pqDNMg1hG98ak+V3/YRMD3dlrbxduhDM
IQ7iyno+YqMXvEe3Ymew6CDzn2vErRwws+Jxh3iE6hRd2OfBPyDl9+KWbwe+azd34L9iKi4eDzJE
rpD37WizNGAMXC2AV4AUgGY4UxcNAhnAORqu2m7xzJtIGWLw58g8BTdeszfnOxBHOVg73JhElJa2
ogqW7gYBC/yi38+pS9mxKYRHYjO91Vbq8vVrjJ5hPUX7AOEAyXhxOpNwUsEFhX3rIAnLx72GeaOt
u101PG8YnLxhrYpL6WfHsDq/hnvAHJg3KnXew8VR6+6iZQNgr9ZtzemoHqHA5foCEoFWd8D8CZfq
/Zh5C+Uo5nL26dSS5DH+JJJLlpsOW49H146LsqQg6LZErqDdxrSTf5kSB2ZD4+uok3KDWwgyypNC
cLCPIv12grkN1OW2uWZwZt0WBMFvNQVueXBm4MnqvyjdSvd4pejhCNFeNqDJbdTFKuigB+XgBYnu
p3yO+m41SemSvGJHofhX/UltmEEuZaiR2dAps9zvsEe/pjWISwKNoGcn/54clHFv9WIjSX0G+A2K
HiSsc81rhfG8V7pxwRy4i/P5OacezMdtxDn0k6nFeC8Jk9kF485WQnVwW3XvTCYcVbGeLY9kaeCu
+GPhbNcwrGPzfkzw4AWxs7v/krD770MjBEtA92ED6J81DS2C2m1vrOQgd2ZRYJhHIwWTZKMIEwUF
KsrTwKDmhu3opk/nMn0cqwC+DmZ5MEiZIBrTBvE5L44ym2RgTt4AN6Y4cW6//L+vOA8ECGbSdvc/
fBE+1oNgxnzB1x6GjfAMMAG30EGX5GUq14GuuXvAGkLu8IlFljbMBkLa+u9hUgou0aMA6bGmX7Fz
6F8l3gqO4QaINI3Ilh0lszcX+kemWs/dlSDr5l+GMV/Ak913fWZOH/xlFWoLxtUNyMZ58uAyeQn2
8fSadFDLSAh3m3aKGNLdrym+Wt8GD6ZIEmYoTiHgvHjHAZtHNRvvdQXFJwFlQ8GvbyA0tZ33xYoB
G48tT1zoHP2MGf6D5qcELOPNXN5YxwyvTaRG38X1lzYQK73Yp9V9f2xYIOXycnFqjACfyuQRMPMC
gT/h7gcetf8th5W7tRwoB6oLxQAShige+ALNDft8sMUaFhTP9cYLa0ypJaMwEiWt7RYFADekpKZj
jUMcWRzFJY8C20jUi2vJzER0fSZhL3BaIcWiYjNjZMFVlpcteuvkZw+RkVP1YWkIZDcstemU7pv/
LVnCDSy3vcSnsONPj4pOJpZSq0rnKDeuYTQEls51t76O+HAlTStTS240r187R42PIZofDSK44xH9
NQb2AQ4u5HgJlPQ3b5UBMWCNJwOxFsPOu0zAcc/EeBJ/7D+fbGlruTn9ceLxgMuSeTBaQusYey1X
bgW3bgDHZ24sk6+Hsgx2eY50kCEBYbEpppp4MNOfSp1aB+ICKcUxgXcsfx722dW6p8JPpPoPkjq8
edcRyFoehx2s/jj1IFDDIuyPcmSyZ5Tj27O7x0BIxRWeLtN+eumECbw4lFfvKfeqEHNx0RlcBFyv
rktjihwD439p0q/fJp2SkEZc+n45kvIXfnC2SN1T55AjNIG8tJB/0wVTbifG/vtJe0g/6fyhBvIC
cwvA43D7JqDzhnxHkjC53RtaUsXb7LCRcOAFkLe7G73t0UMCeQ+T5RJXLZMKbkKZRpHyHT7CV0WL
qhKYKFF9hBYxlGSTsRXPjaLNpmXugotY8QZSGvLT/Khm2oPRbsnnDDj5fOfuxI5rd2CyPCnlu6gK
peeTAafEM0rmndykM4WxTByQBAyyy2AS83E3kT8bbAr4oHdzc5BqdidPAp8zwBrzr768mKPMxPyC
eKHNSJ7q7i75oPOPOV/K6+AOeUFd1zDfQ77293sZu/KiECxufOIsByM+Gx3EoUpGs99fE/EtPOOU
QFwZev//tpSZqsy7+UbsWDCjmHWH1616uuSDBrJA8Vt8BtovVh/4iRSaT4FXqS5iPez1HFyA6UM7
4xaKWTgtcB+O6lym+PJuxyFv1mdVo+vgafx+XVz/KAEnaAHH03F2PDJf5rTwTtfR6ZRbp9NsdpxF
s0FqDsIFpzUt/iCqrIbYcPiBFppYDtNnI7LLjJZYM3dEqv0F6Wm8DfJWk7W4JF5sfuFjnZzzFjdO
CdAvRz7Bp9YM5JjMeUO5X36EUDYO8YR7ziZnwOHQtncduqNDhzOLx6NZp7U4MKXmK1Tj/JCQ4eX3
yhvC+XboWyRoc8ogRIPXIz/1+M/ohDeaPxkT8Zc540PDnNC/kOUX/R+4kAxJRNyzMhTrL+rVcUWQ
4fF4duE2HOHh0L/3ONw9czYDZ9iIq4rM2juhzNtxNKVnYyf9L/WvpGMBUgvmQmeAOPiPzmaSzsSx
R8yy5O+ZtwMvSIoMW5wkexCvsMPUYQpKgPgH2rNGsSKJexIM8RdspppLmiGOkEM0taQff88bTiKo
IZKpLCfZ3+1Ax8jR5DqZ0EJ5c4/jKl8//B1ZBAmOZNOCjtPlic+adGlye0AFBqflYRgS0dfJmJ+O
6nbfioZ64S/kXBkcoyp84IH2CpFGiLGFKBN2Bw39b8/VaYbfQ2NzHxdLyeGTS4T8PVCZDqtW9IpE
nUsjTBeN5Y0FD/6u20nj3gyv91lAWqJavcbO6/bvlTnZiREkNIAEtzWWyzZew7ggBsqcSHcwu8sY
JYGKcGe0JwYBP3XM5pIdm7XhfnZOGWiy37BhAmTBPwYgFylMArlbh33KwBaeagW/lWjXKIuMxcfN
Il4RPoh/fm+fXzwRv0uILCWKh65dIFImQQ0sotgbMFkR+KcdgPvA2sancf9TuL0ulyQER1TwcsXw
+JxLd45Xs4BsyxRJFqcXjyOP1j7CWvyijnsHHhmPprCOTd9voaReDgo+WmJtJTcku6ZYGMMTcmSb
+sNsBaCUiAy5+tm2MDnWnfta+E+Q8UCROCJQZRMLVrYjywJWPqeTLG3/T0zDqYVMXHWsO11egjzc
kShckLWYHRgcmjayfbMMpBuMDVH4y0PHXgMHusevvA/kJ9S5QMQar7uadYPP9u+z9rQ1lJpccLs/
mPAV6iOYps6D02YERbA/uv2q47yF1W+YILXGe9cyFkCc3Ulz7ChWD07+lvdVm+L50Eksw0+j7IfQ
uGwNhw49dchvDDmmxF/KUg/dDvYLxbkJrJcHIseQ1VrW5yToMTj9wymZ2HCPOFhiRgjMi5qClbM3
bR0FBoYAxYrKWvF3lMRlWtYHXGhckKMZgg/ovgSFnu3NhstriaXc14AMXg52EtyEVghT4Y6voIdf
uxPjCvb5BQb09iNwJohRQu6Rf7+bkKxM0Sxiov+BusRKq8+U3bdsRavC0vzix99IQiJQKBgxToLm
DTF9g39kOeoq5uE6KWJpBo2z+fqX7WAliEQRP9bW+qrY7YFKftoK8Xdk1AMACibk/egDyfhUYJPU
Dz9kOIIYZeGjMW/H99NPmBQXZMThCvHAoxfUOuq6srv+LbdytRtsxWLAmNFG8ReX+39/HVXKZAen
zd/f4fp2iiNcA2wsm2BWNZauOgaYwQRnt2D6i4LmZmX/mDvDNklDo22VWLi3/daauOE1inG3mmdO
zuAOSWggI+0GC48WfFrVwgtgmRxfP3cEYzZszPbVRZCR/SDr3tckwTkVxcoejVU8heTJnzK6Y04W
YQIgspsPhBYP1RhupZIC+3HFRSAfthZay8UBAr0NdM8za8f4/HTjN+u7+GiRQwzE/ZelLR8LOgjv
yMEQBjCPtF4wNfn/PhQkTYwcZDFmp8eQ+C8EFCNsvBtgEpFN+Qu2Q3Tk769qk7zpGasO6oQ9EyfQ
EYf5KFLj1GuPn75m9RBDgM+3rFuX3W1Nklf+wqU09WFcctK7Nc4UuCnAEsEm1Ym1+ZXcWxx7eMdr
53UyJmXt6KhjzUd0G/bgluFm19+v24/RuRNC0jV4xm27uymRHDVjBcQH1XoS2yBd5SmLMBEB7Mmg
BaUNbq0ovciBGD43JZSjXYsOaKGPGkhOSvii1zyDe8dtO4LUAW1icaYhpDYj4qdjwcl+yH2dXYKd
ruLJX6UeUc2gHNNHagjWptcmpgSYsTT3CVyI593ESxjv84wIXfbs756XeZwVbbBRkFGOuYqhhMQu
v6d6eNcH2Vxx+pj/I71Jlkje7uNkqZ72oRi7CFgLeMu1+VeUUE/IfOC/TfPwV1WcfdmbiqAmVpbB
pyNbmETBigsnOBY1XzaWquOGcdrfT7Bvmt8f5nohElwoxMkyWVZOg4GYTEI+sCLhRXJqsXovIXF8
Yi/DZ4QiTQwF8fRBuQl20XX2hpXggor6TXMapiQIjo+M8N93t5c40KwZJLKFNW9HyR3u7Gjsx4+D
EL+G9M3KoPYefrPY//sbWcHJZMviRlkDdCdBzXss5U79UX9UWfoIco+FJNYrT+JRgvc2u0yXjUHW
RPDPgMG69/157qd2FafD53e0w4IHSCcIOXNmXrQsdkJalKVWHlJbXCJJ8ZZLC9+hEOe7FtC6wOvG
Qq6267B0JLmzZ0ZRz442sroAfy6/FxI2uWfM9HAAVSOJg0ZIBjBMDhzYMgDyFypOHW0gn/8xRsVj
W7y2//4+HtACxgZi80meWjUDBM6idFaRwb5OZ9qYbI3FY7PuL7JNf4hZADZZ2qr10znWW3VKUshR
qfBpVLfFIVvpiYlP967CnQfzdhtIHHomZ2xNX06qjwklHT1fBqQvSPy06+52+VQwaikxpeYSy//i
2nLYGynRUQZvEgbZXHXQEXc46qgkg+Wmwq719eLtHilsPkxjGHexDbFJ0EuuO5rZvOz3vO1k25vT
Zggnf43wbpeAK+Q4dEgb0N0+xFcGdorfFpG33CMdaGFY8jPPeUNzni6KNNLnrYBQneNzi6z1fooD
7UlRlPTmNb68PLEX6bApT7EDFF2yWTKHpJ4ZdI93HphzAAOrwlExOD42N0ms8S8LKLqXe6AOjEjD
RhsO/hOaOIZr1054l3SJ5096fM81WAeuyozEfeLZgpSMDo1EIE6lbFRdtmkfdHqfjZ6716TwgEz4
fiyi2it8CSBP5l4v0NgXeGl3AEgWkNjTMPFkdsSci6ySTUpqCXDavGA4Mr/gRu7GHUzVAKXBxzGq
R8uFWOqKf9oToQwWpcDdvM6+DUnEhzCiUATj5ElCk40TOrOqq/y/OLVGORBGDezSm2mIQMRLerrf
fg4PlZatHJ13PTWoMMVI3L5ORQ21A5/cDEMgZJWEtKj/Cp1P2OtcVI6PVTZ64bm8bfDuidTJZQg3
FUe6W8TvwbrCLV/w5f+hrykiFDUPBIsM8hnUIUF6k9YV19bjeKGjB0RmXF+7kCAUY4UsRPwiThWB
tl49gdFzZ5epH/aTAyb2HqRjMjTGIsPCIoYlbG/hUvVYUUKg+IOEfAE0qDzIgRgs4G2VDnBXIHbi
QNL1PxfFkoY+3nBaB83wNWoQT0H+zSmCD3AJG/3jlaMYP/3RedVijkzjG/KyIFvj4ki4yCfswLjv
yFuQXV2jv2lSv48rFyagqf+4uuRBK8fzheesEBzZja1sW4xuqdOfA1C2t8lDOAZ9sALczaYI0V92
p5lfepOWCgo+umHaOkMQ0bIII0NKErYhei5QDQGaAE+w64LVDPbzj0oOkcUX+70A3goymI7ZIS9L
sbqYJERXSvFRtzdoIarHKsYvi1kNsZGxS8t+HMGiBzxa99/9iEcGVOIu+UmMKN/zFut649yXb9xH
twiTgSAxJCdyhLg2ytjHoRqQ7qAO6gVoN2J5A708JN8vRiO4Exdj8Bg8fGEcPGgj5EY/OgcSpMF/
OO1Jgby1j9es1LuySNMKWOnBGB6PUqSjOgcvJIQN/CyE4s98/w9Bo1/zTxD4wX9kOMqCwbhUwieZ
7Z4hUvxNYCX0pRH7tnzcL8guDYiQGcKPPm+aUUG5gS3tGbYuOtzCrT2I5aBAwAatr5rh5J+OhL+c
LPC/cIEe5SQI/MIPQRjA4RcrQQXRFsH4UMDBYFykNpDTovaBnOTe1SpzfZB64AZCK1y+tFiR8mqt
ela4uFn+DGBtb45XP6urw5Pms4WgWpfFiZaUZ8Iw3TwxGhYaB5/Zx54NqnGlSxrMQEjYkFhwqfPo
/MFqpGxDfv+FAXZdV2EUK7v8xZ8YcP44axz5vwzN/sALjY1etnvpcPmPYt+TqoFZqIxlX56MPg/0
vkwtvxPK0lpK/7/MAHgErjosr/ZyktIE8LmgZAfAjMMI0GkAVFECXOBlwTYqoMmEpKLJ4W4OSK/e
bHIwKqlPqbtD6WK+RcY+FPjkTNG9TOx/fXsJdiL1yW7EayuG0vrsRtD45WXuCKz/2NlYXo54HX+/
KMdDOo4uHRCwDK+CJ2lzDwdDcDTgOp6EgCsbinwmexO6d15/wwMaG4QDbaqg7wH5eUUfypm7iU8B
KgIesTUALdJpMykWpMEZRIPr/2g6ry1FsSgMP5FriWC6JSsKYkRvWGopYkRAUZ9+vq09Y3dNdZWB
cMIOfzCoJF0IPSTjyknSLvowUuycoIrSz+pEE1pKhdMp7ylCXrAb5FylNigP4KoW5/C7bSUvqhvV
V4xVIhB5vsQXconAfXBQAfFFUGEIJL9uEdNICPKysRHxn2Yt+JADSFwmkVn1jcsQPnIeFpjpT1RZ
EuPLg7ySGAaRIzlg6Fk++gdERQJ42TPaCzgYFPK8ORL6BLpUG//IBilHOJI3MkGZnhSaQippJx0m
6rdCxtFRe2yTeABOIen0vLYOzmRDpDCl0S0nCAiFU5EDINpHfhZA6b+rIFeNTzxT65R4lXGDkqzB
TZKH3FUidS5wjtqAXGYJpnj6r6g1l7xVMldJgH81LMnFJadFEwVjdbZ6zvXdl5/tmbOURyl4/Z4h
t5FoTj/3usFh+iKYpRuLEYTcpM43xZWbxGlRD+QT5R9yV+ENoBnGRA9pA8kYl6nANDj1p5CBBMww
vZoy0CUNA5jLy+5zyYYJkZ/maS15plwH7KyoQdHqbrKPC/hd/J04YoWTqfeZFaQm32/ESOIIxrmB
0sha7jpKgpGcdiczxJdD3k4qdRKdyjWqAHDhNyNxqIS0QPN42ps3SdYwmCLWColg628jnZe5qwZ8
V0YoANTSwfkBtYlguoO1lPylgR0PhezEr9N5wkMKSum+5lIcnbBgT+6WVGmFIZVsanZ9xdLuCv35
R4GmbkMpClz8l7d230htp7k8O+2exp3EHVN4ZEJsg0kmq14AuMWQxZ11kD/+zF+ulz7UZ4siryP2
8+BGd854NL7qiw6hCuAaf71G2oNWQqYvFvQ0dQCQ6zWAQUHViVQ8ys0WlmAUN8FSSYGDwcPAIZuw
GAuQCR0m9jcD4Muc/36DTAJ+4l8Gw4qn/cEgoMBU4L0qHDrBabFhUE0FG2jJmOTicqmRnB4QY3HB
ZZTOmUBSZ/FYD1ZDNM6pFT10b03ryZ9xgnKe8vvfOGSMsUTIgnKzflWZ3ziW95DP/o1aSl49buk3
uZHPl+MQtp/nvnU2EMCI4koqrSSpTbl/QpeUtIeKnXzVBZ9VgEujDzR6BcTo82g+936sQDZFkb6m
KyJ/5Y5Ih+QQwmkGQ0WveXmVy/qzm+z7P3395UCc2SmNnHXc231/wjyTl7MBNoB6St9l8ge5i4Xz
d1ZSoJJLK3mVLPxQtZhWMiUk/5L1Thauj8lkkx7KvO7I68Sj4rcaytWWX/ATogW55jR8WT1bVK1l
7V7xQsEuVTA+ZGGXnFeeA8fVl3sl3/+qHVLrkqEL5QJWmYD8ZDVQmPLy0TRhZAUjLd/QjPmuY99i
uxy/bABPWyajHM3vIe92t+QobY5A/W57pOXwfekYQJnhnWQ93GxkS5PThmlmP7FZOtqy9hlsshup
tHMxZMW8+OxJtJjEhInfyzVara69OEcJB/DHoBnV54+QQHUH8ARpR9xlfEVOIqc6oitEyfsUo4x4
3qDViy85BUxa0WTSxQJM+m9QUQncJzYzQ67m20DeZiJrCSuJxUWY/7V7lEu9kBCE//4eepNtI2yb
tAnkBcyj0qS6x4IvI0z+ygotC4ycgjREZKGnpsDVJGXmx4I54/T3UnGAQcUpsudh6fL/Q7YHuQ+1
x/eAZHrRn5FEv8U0CauQxtAD8VQWFeqzP0VWzf8spZtJvkRnk8INyw1FYWiystwcncOsM6bVaNFK
XdKUZK2hJxqkk+sQUKs4CNMvBT2MAKv8hTVCpCb9wfb8LsnH28TtUQxWFoOR2NxdxLp6uZbesaD2
fLqi/hpwi/1di/ih37LB3/rr5YBussVKJBOJiaVPgGoMBqMdhMbRwDr6+TwOmFOyhM3WAFqJCb+z
bDB4GgP61s7RbztLXyLPyST0QpYvJJe4xlLZ/+17qLo6QE9EFEj28D2wkFD2NJlNoFcs5nbIRHRF
/1WuK1lGyG079ObSkWI4Mqzk2kMg+oYm6MTxaul+EQUwBfhDBEZwJhVRKfV9dLoGQ+4vAZRMYHqK
8i74HckG3HBYWGW1nNOpYyVlXa0Mll1GiAw46VwTSvB3//1zdrxQPkbGxb8wQJZgXsUfFPAxYpTS
N8vz391rYX7bGtemcltlTxENXekXdKz74mshaSrSBb9tBMr9d4cBzICVSyL7CRkBuQHXMfyjM3ah
hcCvpSBuNYGoqtgHf1d3+L4gC3m9dEBkteSCS5vjMCD+cxn77mTSP0NdlVOjYc6Il/EuwSALLZ9H
AgR+9ttn4KWeJ/CsxJi5e/PPEwiv1NV+ZxzNQyZOOOc6V5aEXJw4p8p//C8inJKoHt0W+rtMTC7R
yZcXy1UXgOMHKCPsJVqB0kQkCiHu5k4EBOe0xWjOslQVlif3b7WiWjMN6sZQQm8mGKvT5usamhDN
fG++LMOMBN6AmylLnhR3CN1epvxUUn7pPvIy6QGvfs1H1iqeCjBSVq3vwiXL+TdgkhGEoxxfuf0R
bF25uCHRZSg7AYvO997IAHkY0qmMvssJbRNWU/YiI4x4nWyK0TfqkpOQlZP35kfw3Cn9cRFd0SyT
rRLjH8px4s9FtzZAPFrWX4YuPKY+NcTv9ixhkiz9Q3IJGuurjTxV4s1vcpLgnhd4kRetWPJ5pUwD
Cd1W367tmNKswEEpx4ntiY5fi0luBDtSLrxCimWv6pwut5BbR0ogY/2PThbw7kZChenBuJL0LbFl
9BfudwbIsMQ5kwTT4/RZKg2z5kpjPzNb1vzgMAGYRP++FC7fhUcnnM//fmOb68hOTV2VSUBMIb0z
Gf6xJdt+l6bXr4MmnAbyWZaFSgc9SE+IHFJuB1/k6v+FXXNPF1iyGDn8X+BC+C7fUhO1m1xePFHP
jsvIZFrKNJd1RC4ll2d6M160SqZsu7LqyJojhdY3ZocyL86klwxsmXO69wutvxkPY0jyAmq+wUty
V9I2GZWket+GO6EAQ4vhzmDlZ7Lbf1edX0wWAIdN6AlLm1hGLAfC+KBHM2bQBtwF/ngh05RxJswO
Od0jh/xvMHUcQXGCvIjYtnIzYuGTQaAJNjcIZOJEw2DDXApWbKcyjDpflKksd4Kil9D9+1YkkOKU
xhSRUz/25PR/rZR/Ffgar/AiWTzmG6kj143Vht45oQAzZ8o1A2DCIPsf36E5dBCixGf2cxDfHFLy
d0nNFTAVJBYFefYqiu6ylbYJk34pjNwi2X5Z0zlsmtovdzw9mOPxbpQaznakyPQExiC5wNuQ1WAM
joOPKAT1wcH8Mq0okuvG1ASpMuWNpCmRsOSLB9mFhV9xj2YT8W6RacBh2hlo+gAlG/NIkIe5c2px
NyxMgXjZBefJRKfoMIy4eUwR+YSOI7eJ7H447gl+Qn7GTWf9kE/qbR1nx0RjDVrJPeekpTCuutLu
l4sn/Y1f5JS4ElgQ8O1qC3wYcwRKlQU+C78bPPy+nUA0NtMNn0BOTpbKD+WzHQQlxljm6HIA8pCo
SsY9qzPrmVw7fVe64zHl7asJykdgCVxqlhsDRAMv5B6QthmQm4Fsk/cJXJsMf7cb7eTwp4ITF4wB
F/0LD0+srxubXEYMzwzA3xtCPUiSskJFwtBAHwWNFMWWfeHbNGCWMc2YmmdHtgMEKL57DQvAX4hm
E1wIZj7TGUf4fzyVzHwFTM7f3iqhhmz5rCyxEbLK1n0CJikcyWYjf/ARZoR9+ET+8TBYfn6fDeiI
854CJUf1YEPie9NH2zbRyu4p02s3nsrFiuYehO3h91UPIwJ4SIIIvEDejLVeRtEqWtXkao9HPekR
8rYpYBBsvrlcYFnI8e/6sMbErVtMos3FDUDNy/UgdpRgRAoJyNz0pDqVDSTIkaC7xfyQFqWE6b+9
JnaYUt+5IDNBCgHyIOH6o1izuLHvEHyQ5sGIHMrPf6+XWcCxYgJEJixRkUy8N/lVaf8i2CanI3sY
/fzvlOHAuDXzT3RhitEV5zYHXAipekjTvCWzWB7UPARjhZXBsGWQNXCSqyBaDZnQEhh3SKUJyGSF
/xWL5JLJqXT1QEBm8hYwi/inrEcJZAyAQgziQJZK+QUfw3eCQdts+IZsQC6W1IdkOZDveDrziSEb
rDp9+jU8VWBmDFQ7oDTx7eJKbqSaDSwK6MRCkO4c+rdhhqXUWLsNWqPsPeiMXmghovhoHoI6AnbL
zqiwEyQVoEwPW72a3xrIjplY37uruoKskV7V/zQH+I5GG26FPCi70c9FCx8XPBgYSNzTPR7QkoUj
LcdzHaXus9u7o8uKimAHzFHcMZJOh77s+gUbHZLtc410YOIfgZw+ABIzPI696yB/wGip3sFDmR5S
KNHmCRTmStVbFrpsBTvpA3V5oNRgXFvcW34o3uLOC7WIIRyteztMQcGT3g7OeDMoPe0JxpkQtU2u
26N5TO1DDSB6d9mIcnTLcvcEXTEAvBHh1DGBjgCeI0GA5W0V6Bh0oWZOmlHhP/b4oEJDAZXgJmE1
K2ad0X0IBQXe4Qs91KZLamjU/HxzHyqIstcG8fjmFdap/9wc2Q0xXqVQXoO5cDVrY57j0q84TF4e
dSKyJnVEv8oEPBmcZ8pSXT423Z7mMBLo5T7gu/DmzjNIXGy91nS3kzlOBdPT3evAxQRpCbTxaX/Y
R2abCkYl3QO9sXyg5KEFjRF61YicnPDsMVGm+Miu07He+/oeUMF9TaMZXRcYD/MTHcHL+MbjzqPy
K/8YNXZ4D5YHMVygn3hFhJlqNox6Tb+x9N/sC+Mbcu6Gd92cJwqGkcYtN2ATISKcUrIojccLXXo9
QX8X/3Oz3CY+z0J4eoce0PqCAc72UZkXiAV4Np5e+pVCGaQFZhMcf2x00C19ihC2Aj0STRDyN9D9
sd2eFXZsqzjfdwBJIzPCoF8BarexSTNi6h5Y9H38BjYHKKe9QlRq1cUFd0kUN8QgVaHDJqoCNSpB
5ZQNHb03Qn781cD8ITIPyrmXH6DHYq7SmKdU0O9Ght/2FG1FR0MtAk8KUe5i8O+P5Batv+P01dCz
4/iY4P11PA0gzShN0cYFH0DFIrmxpqEvDsbBIWePcctdaL5yA8T0CrLoOm2tbT6GLviqpkAqOfe0
OUN4QGcTHA02PgV6TA/noO2Vh4HEMnVDIx2/AQSDAaEPXh9lXZwC0GFFX5pok6rnxTnRaet3A1y4
QCl0TCQMGvTnep9Ub+0/do3XH3vq8mrEb0Tf5o/XgKFfFw01tChONevGvKE0fOgfM5eBg2R46opS
TAR/h4PKOnp381hdR91N+ex3VbelePmiWzfwhAXwTghxi0qAgFZj1EKz6G7c4IW7B6TMh3HUOFh5
vQf7oNoqkBkGtwjjPypQXVOFJ0JJ+Wjk2IVgPhgUdvcjDUDk0tP+wT6taFqixk98kmcmaisP2mzY
HqD3doWTjyK22QHVjvgCTqeqd/Iu1q2fL8sAuQb79Xfe1hZvaGXa+j6+sn2lxq1/K3ZNbmLXfdWC
bvReg59p7e9+HQFy7xg7iQfSs2CCXM4uYhBXAEJtrwOOEpMDQdC8m3bqHkYMCxWhPquGczxclTdB
HySkWsBqXYElwGrqLQAXrcSulkiaojF2fc1IA89iPd92iTpJxwUHcxu3QK5iDxJD9qYvvi3YxgAu
Qs+k4oM8x4dA4AJqJ4PgMGxG5ei+w90Em7mUNSoLrkhKNC16to0Z2iI3BjmN5JoFyuj1cI64p58f
YgCWA+f76uG0zBv14DViv8QveZAt2+yKaw0Z5D6tpguR7Ty/iERKywELEJw86sz7W/iY13qIdIbd
6QW4CsMThVcAIQry3qivQGhDv2odr+4hujQVdGhs5QX9yxVrYv7EtIs+m6v7AKT60enSfqYtKEXY
stbdK9LDlak58adHcR3xTNrHo/uacvsdVRBsDbNlS3GaIBqgq5TIiuMVfaG+r261NaRkVJFrVvXG
msi85ohVeue8xz9Vzaoq88yFvodHeE9tt0DR8GxrmVERZFzFG0lFQu1kt2jfU8p+6908zEYa3j1M
HwQSc/N1Qj57g7wQkLQWIeJYHaTrq2pyZvlUYdlacNuL8LBENmgPxazgVTofliU0Ro845eFbTZaI
yCDrx7rNPLzDdutcd+jjf/UH2XiKOVazW7ZDlUo01Gg0jEQokiuBbi2mi+r2MxHeL6++GOWivs+C
YnzcXnBPm3DTuV81V2FQxMtsgTpJvjzQ70as2mIVZxZ3owcLbZeVH4Qu3sBwVAjCANG3jQeVnhUG
I+wHGi5P0MyeDq7LqY7y/6eyr7BVxtULnWkdpF4tM7WOVQzhLXZGF0Cx1ETI2L/hRY0p/DDvq7qY
AvCxLN9apbO0slU9UFalOIU8B9s5SAQIIUh2kVqCDBq1N1kmpNOkZSuF+6JBQ5cT1e8mqV7l5n06
4z4SIAPV/mDhA7fPUTym6MO4o6739xmm29fyWdPLWWfx5qxAeMH6XcPoY9HUKBKig9FwcElJc7RF
2IKSp9vGv29JyMTu1FiK56Y2rVcACZCQZvF6LVCcmWmoeBVO9+kgZ/NpAEsybighAlTtJe55hNo4
/Mnby0QkvX2xa3BIRt0IHZwuifaAydQGWLxK2GEABCJppPOr9GPdPxZPyBuCkwRFzPTEMSZH1A43
OrrdB0shmuwYDNK05XULCzn96mLeGI3AD84wbmSVKanGEMQcB/h8Ec2AgGsVgwdkMK4XBUPwOuAu
2DnSr+jWmmnfjJrbZsRLH/vUZ+sIVdS/4706wEVyonjPSYk09Tz2UxtYL7bsqZ9NC7hus8bVBKvI
0s8IIXri4jbCBxMaQNyqQj45VYw6FtqzmPJLcBlV7BHzeHF2mnCxlzcFm7l4xSBvdkV5iUr3xYB7
Gq/i9Wldjo4cKbgOdn3ktMA7ZEIFLKDR0APh7uEQRL6IFEBL9FcuoCe65mFTIPZ4JKBNTuSolyGD
MEUGGNsVEBhGd9N6obkRYUiBGDWQbUIcNmLKa6BiKDg99ngLqUjGEM123MtFl3o6Lm5E+btL/xqo
XtPrcq8bzgu8JuK0owcNtJdeH18y63hDKIUOEzXEhLXzbVCD5xo31sy+hMF61FVG/QG+62HLXAEb
eYGxlujnZWtNhJR3mNZYVJ637cXlZJ2MJyAwAqcmyrjIIotFVdU1CB3AFXYAOVxsjgGI6Ak82dtM
WmYbwgUor/jvuEkH13m2vq6R7snXMK4mdwRpviiZaqZiq5WjhV1ZCJwhtfLMHXXBlET7romD7FFz
EUen51mD+ayjZfJAenry6WWTlHNIzJrevlsFlgiZ3Ssoy2AX2rsMe1QFsLQ4BBxAZ1ku2K+1vwIt
MioXGHTenRbYZ1TD8FxSmA8sdSYsz9YRjKt9ofJf6ZcHcKVrE2ay/aK8ojgNDTX8XvpwmpA0CZSJ
ltktahhUGglzEagZBtG3KY7RcZSPm/P3BOMk5GZFkjr32/P2rrrq72kevoZZeN5dJgms4Ys+q8yk
lwzug9hT5qX/9OGkjU+jy0izb9M4gtDWYAWmE42xZIQXNW7S+VqLruPbtIGxDPLb4HvACsd6dw9L
sEVhIePbODp47969d/WL6XN9m1bMaL9jl+gGnMcdFCapDHpIhGDUgXRzw0Y1YpD7OdK3H6uYvlJQ
QnArIayxuE+RUFmX6/M4Wb5713G9oZ/H5zGOEghnx4ghJ3+8JeX4vgoVdJ7x9zquDY8cYQrKEMAE
UQargPxSi7ASjY7+vaFrwLl9rLHhvcHUHZ991cnWmY+2wb7EBPns16N0ep6rsLxQPwPv9Dbx9Nlq
20tDR3wmxxqUSVKZR5JJVMMpz0Rw7cCW0OeBpodYJ7znbclHVuqgg12Rsr9MuZaXEZThccY17Gxj
0Kbr1vaBKNKb11ecBNYQbMN86LagxIoNMjdrBcUB2hnHWdl4k93QE03Di5O7yL4jzlA0EH54TGOv
C9BnzB3IfaQPjSW1loICEiL/XtfG4JjIBa+DGVkI+8E16PqZe5jXtxlHi22i3Yhqq5Zinuef/iPC
Wuq+RVIdsNkDzjn9xiVAOGJPTx2+M8kkKlgCTcLYdNigD1nJ0H6B9SRD7sIT5zsVawecQQgT9AQh
RJBoA9U/7SowmATMtEkVo4WO2x+ZtdZECV+e2/a3GKO6x4A3SHbJjEUhQZMTHWAqUYkOEJ7J8lxo
zKq/ViU/KiVPSmepc93wnjwNkaTGd81TaWUcKT1hzp1o+jfb4wlEfDSOv7/CmpvvwdBVelZACWWv
Y7ryGTXr5R0mPJWP4NUaclLEDOzMic5rnpvuOGF92MUj/hcvkYp/oiSBBhaHiTyL+SKTexlPxF7I
qJvDJ+F2RxSceAe+b1LwtqD/0DquUIglFJ5v457iUeSUBKKaPWYoGxQ7dfFy0Yxkkz02rKeHBRZM
gBLNnZpBYgkb/LMQR/F0FbN4bwCSxzWdJ5EwY74FHBNX+8URV3U+UpB+adjC+Asyy+6Oiu1Bn3KU
yoZvlAWIphV2J8Nid9l1fd5AyGr3Gc6B/Xj0WfADtnmeGJvK4jiBhfDYFXgKvgGxJ0PV4/ew0u/D
64TM95dqSJAjIoq3UDgAwEZu/cew4hkbaBOh4pYBglMr3rMIM6KkTdMrJ9WsvSioGeQEz29fIX2m
DO8T8c5b6zqeO2LFfR+rwP4xTmF3HXwQm2vonY9xuZICGOhJiwIltUv77hPqE2iobGQALFXRjmbz
uq2ewQPlqK7ZJHqiNvok/TxYHfD0ZAqsKmSM6CUy8n0VmM5rgHBHF3FU0hdMFxC4a1qSxRBoI61M
lEHx47hoHkGOODmyjAczV43W17KH4oMS0LmFz7IHY98BGwP6ntktGhBkq0Qh2uqOwwIo+oeuJKIS
cUGMteM/UcWj2gvqXZEUMwfViUIzrfHUubNfwKzYPLFVQ2QVRwLNfDLSmYooK8SES7hCGgXhBaa2
wHfrmAk4fKNqJnL4IuzUHInAk+ASaUkRbZyN1/KeezmhQvSgs6Ro6JW8BKBsNOjVMQXrZPm6luiv
XW2pLZRdjtfEvIR3/sbmgW0R/gP3b6lOVQrUZyI+k8iBaCGnYQDvlKrevL5+jl6LcsPUyiYoloS4
LQfdMRqaTF52PuTjmHxMfSJmkGtjDOX7LBBIzUIBO5o5JQ2W9IPNqvKmyOtpf7xEjblA1pXTReWM
djRzn9DOhEFTenfFbsRunZmMVZGuIS3BRfzLkAn5Mi7wz1pQn6HWwqKlTduGMqYwsWlM31dcQ3Sq
IdcNwHFUyVj1Wc+Jpc77z/i64BjPE0L0U3hf3frlhLK/0R424QV/hg03HTTHr028vGvm42mxcGhM
Ny4seg30KGf3MB5lJHBh/MfMZBXhK8sJ65VMQbPT4ziRh2WVeBGL8Dvq7iwuNWIi+JFp/3lctrN+
rekcQL91BkxB5N6IAzMW9RTxqU397VQ4tK7IHt67avyZvv2HrAP3nZraHAVh4y+3Oa1uq9Y83ne3
cQhTLtlkNfqEqvlcxGiJmyxpSqnX8OXZlJsyQO+GiZ6w7kbdLRl6E54O9PPxg4tQEKhvWsvL7rZj
AWyNNPMyYOfFEf3knVYvzL5avaZfLO/Ax1uL8woDD0SRZrDq0FOqDQ7EII1NbdRws/67l49f8JOf
QEYP7mXa2iK10G9NbhEse682/lCS9vD/G59m50VnkAw7o9Q57fJNbdwdd0aHSYt9xiV47KwJyz7T
6x9CoX/kaFA6MGavRTUoQ50cyyH9MFWnGAC6xwZrCC7BbJf2Z1n3k3md0Thioqb+yae851fzF084
ebztc6r1n9GVPfTpQhRACpMV5hzr0HFaezj9hMysDo2OcYZclROGSiJ8LVwSlnrbJCtBXBTF1xgY
G4Z8sKICmBMCeJTa/ee7hMSa/cp7BQpYx94LwxrU0zL4N4MWKuvKPt9qbQP3N5QEt8zOYRt3XYVi
mNGdNic3NxvALmO5YMy19SP2sxsNujzGj1Q7UXgcpnjccXasnBPMp7vstW2CV5TF0pPd2aALz/JB
+ZDiI9IXjKBJuev+tfA0egb5RNnEHdUh/aXGAmoO4RekR52Le18dAwYwhdP+1b3vEEA+NY32rDW4
RJCb/HTXRmC0I1KKdRxnN9RI36v8T0WRs6VjHICkLB6hrMva7FAhsjDQqGdAqjuYd7R6yFOBzdwr
s94/AAk66scdhAS1bb2IPpYc4xmkE3Vt1gbwCSbuEeFVM5UlzyxIVGdPGpYReSS3B0GG3mXXWLLz
Hs36DvFfG3FetKprUtgc5AMp8aJYjUZTYjH1cKM7BOxeF+u+I9xGGVyP+5qVuFgkoCc+R+OYQKAP
CwlQzm3f7kqlohzQviVZq23hWqAphBdVNsLz14+pEqC8bFN4S12IriS+jznTqNFnoGj9N6BVOvsM
TEpeFJjH7KAF7IgJVj9eNUtX7N/lhsvIBE7bhgg558tv2YHyxrOHZ+pjjrVxUYh8cKw4x6dDU+FJ
bbO9Pd6CDiWfFo2amdBFO8AMxsykARRhl9p8P2jz6KJ1aFLXQXyh0us4ly+5iiMM52IsZYaqfn3L
W3OKrRBRVRYoRBaR50CjoDatwvZE3T72eKxiqVDML3NIvM5xmA/P6Awce+0AcQUHj5fR260NyHtX
vCmAyvb20DsOPlFj2MLtpevS0mCxdRLQLArbNf0i8MarV1SxTD3WbMnn6Wmt2lLBY96NoH8dUVyr
LRHgo6JV7aHqFOtalIwp5Hq3UKh0dxPLYyqXuWpeR9gz9qgswrRPqUItqzXr3UChrNjV47CMEA9p
nFkMRTWpQ/Hk4jXwdz6Nq/Vl3I6uo9NHj06EGGsGrNyk1SW8D18TZcAYVgUXkv3dVmeAgAnpIHms
CxPbkBDGBXbXR3v6OTn1tR6yzBOkbolGSLjvYM1THcku+cKC2W9RGX2v4cZ4Bbe6n9XNsy0tlDa9
o5Nb4u6eGniK7RuzyxiIADWTak59i5Jobcu5cQla+66ELwUMtG03gjWImTP+3Ai39inEe1TG/xhn
ldTUGPJ0zrrChhS2GnEUKsY0P3EwddiFJ5j6ktQAVux8wSiFRZOGjl0lDVNzyN4OoJsCgfwcLadT
bj/oM8F85jk0lOkw3i0PPKcS0JkFKyq9xdw8DESVjd8rEw0M0dmgKBJmqfMep4u635pRJxm/EI+B
LcH7Cgjm+mVO11BZbk/b+I+3huB7Bzf3M1J6r9FnVPSL/mdSD+/wLGIfBO3ujgM4MR38ijbzTTIe
HKXWRb/u3xaNcXdwwKno5h1mEgmd+2fYVm8orPRrQMvd6SMJQgJPRcrIN7w6BBOc+kIaSFxERNEN
rKw3m2c2Sr3mQnWLneKlYTWU+BZFsj4G1tOyd0bQ/DW4QrvTsIe8QhpmlgUvgP8qAtpKoATHQd3p
DDmq8EwTmguOyuBhkKCKhT1IzSv6DTAHAdfEursPHpWLDzvYmNi6Ot/VvHJZD9GGUHoFsG0Vpjy8
cCFtO1BMqEkJIuMjhOxF4XbxVagjQ5TY6qjNrRDoFoYhNq00puTNFXf2ly1wUKQXha3escjOnBAA
4RCdZuCFDxf1HSYp3b0esvhfogqMKxvcDaCXhNYxYiIwPnB25MIecHdCqw80jmhzfGiMS2daOjsF
2E6iGqPFie3BEoOBvnGnBetScp8ezt24OOeAHplJxtI/Bh/M06+0o0Q+TvUU6KKK9/EgFQFGElH9
bIkk9+rj9pI+6+RpqI4bIEASq725BvXZJUSewSuDl0cWE7x3zKtPR2cfOiDAjA62NOyQ/p61IFfz
r1P/bL93ykLwG0cOopipULCL4dUsoUIlMA2F7YFS07IxezIApE8P4wDCamZfze6iOTja9FJCPJsH
UJ9CqGIsDYotVEeq0hbWMmBFxFP+TlkWz1dUrjgHrLspNn08kr9r8NiJODUESPsCzazpFitoWVDO
2AugR6IKSnsQtpnJYNNTqIvlqBwdoIAEm9cUz5yXO5zKatHZE/JMuG56022SgOyPy/KPQvkQkjW0
aWZ/a1+frxpDGtjjZ09xFS/bFCFE8fuYXxLo/eqmqqnNz8urWfGVNau2IWy942oFa9KqdsSm9/AU
UskmtwvI/pQN3QsS1km5YLNNVlqPQnHv7MWDDiHHkoCbZBltYPLHU5+W1GWG3Th6YrDczXQmSTgw
UPSMMRBn8XxJE5XEFK4sKTbhR4IZiyHtz0B1uSgo42DhCneT6htUElovZA7T+vI0LBcXbj51d9Jj
anDLpI/3inmxSpfKQRp2/ad3NjVEOVqjq01b30A6P1AXj2FnqcAkzez2guPD2recdOZvvz58zBi6
kyY21HPaVwBWtD5ykELbZzsgGmBX6bCIq2Y+0vbZtGszTHuX/hn8uUfOrnIc5eiK1/3Jike34cl7
QbzIeMYpLOlMJC6F8ZE6aLrV6rCEJ4/GMfCAlFyQtoN1BeDfu/hUg1nnNbQZdGqtbAHlwzFfLCW5
QCWV/iHvNVsuUACUJ1h1BXaBfSJTT7gRUUKZHEgyw6tEpycrehTGKmTTa4MSqktUbk/z5pSCrfKH
cGGKHjJun+tPVyIj6BjF/gy4v6SwXeA5K3qKsOnpZ5H3neY4xIGdQlkxXr8qqj4wa4798+qKfCOh
MaV3gguiD6fhl/g/Uq7AeRkNe3IMBKu4DaIhnsJAJZ99WhdM24bp4jjgmIg5+u2IZg+q8zilGWK6
g0GR2Zh0JlfaRohK0H7W07/btBOVvvZE3lHHhowaWOlXvVygx0zRcioSnC3rQz2AKkGsw9HOKJqp
FGCtLPKaCfYuHT+Z1JCVwnfJuoxe6yN33LoAOYpezmWSz1peOW5ttE1b088hTfvwFFFvo9iO3p8G
0wI1rz9qih02Eh213vYOd7kDGR3rCgWuRCffhoJjqs9ek4QLX0z3gc5oYeBwrFDIhXq6K+gC7PKw
S7GJ1RWJDDAH0Gv5gNtfjVZGLHXM9A994BznwAv1yFhfvs0WdVgaTICziPIp0qDaj4VX07mhFJtZ
TbCIscnBNCg2E0HPtE0cS9r+2mkeB3rZvlaXSRZeZyhYnUkdoFfTJmaGH4kKDRVPwVmXcvlOxcMp
1IAaUC7V9AdUdtJbEKDgBJs2A7KO7xBSJhepwVBT6T4MpWE+1g0KAjWrqFnZU3xUq/VxqW7TeWd2
2mcFyshmvW1AxiK9qTu5CWgSSB0ackcrftgICBNtgliBTA0jub1sIPea0mKmMfht5IGxWdxWmIGw
fBfhifj6Msbfi7QMTx7CGyoyGqWVyjSJyT8PacjEbLm3BS29kidTol3V6jZDsTs4a2jNWbfMSlX3
rVgqbIw2G+7nZp9isws/QzEamVXQdL6ZKE7CWtUQLuldoE+SyC/wBlNy61c0Qd047ppc/MPJqoGl
QnMZSiF34SP+zZD/X0ikNlFmZ/paL0QgGRHQpRkGmZkCClgxcNAsGdR9TAupLFNXZ5E/mNrHKEe0
1Qo2U1qZIKBZkuid2NQa8YI+Ired4QVAZrTIgWMv4/EhMRqbDzUCTJp1bcG4xRWqZmL33SkXZdto
dHR1fdre/9rr7q7qPf7iKOPiPY0naQs8a4CDf1Y2v0nNvbmXun8Znt0KqTk6ozd9GQfplLK63Qzv
pIXLRpT2KJtQ0O6GHfyZxPsLeenxrZe7KTJIsdsItO1hzTA2KtvKjZZd9PCtoRSa9X1ce+xmHx42
wt/Oa38QOTnVaZlKeJi3OdYAm+t9OtKiRvTZFywOW3joY2l0MPLL3Wt4mtyClyOSQGj3IbCMwVmP
ydpftp2P1XZKqztEeh3ppa3zxODoJfXP2pgKc2vZWqK2MrlO2qIs2+962LUPHuB7stFz0vXqROGU
BNZl70TlHDNPHDX1+pD2XheHY/Nw79U2qneMrktUQwS6gPNcteZO4YNHJpliyE0pd6exwiEkwjQn
4CFPgKnGZrt9K/p7VG7q5K+b1PmEJcN6Js0AdDl6yeiN6SJ1BsS0kagk8V0doZuyXmWgn+nv53ZK
frR+IL2+v8HHRYvzbd8Jv8DDEMOzJHX1ylziCDBqO3W6qRitdCjS0a61H3hKPg30Cu+SLAj1OeFe
gEnmHQFq5XT3MV3FUUC/D7I5/+Z4ESHM1i+mE64sekI7B0b+shi95hm9I6vd5+UMl+abPMfGgjY1
PkCB+rkzo0Hx1lE9VPGKalmlX7dnz8xvHSw+/DWva6VBcLYd3UYKln9lv6EaJ3VezpsOBeY9n8qo
atLgR7Mfakg5r0fX+YO0mapOP57QcFEOhgh7sj+CI1zVAzWszDZ2qW9bhTaPDoBT2Eq/ayhe3It7
uBIMW4OyrwVl/7xXxmiy9D9+e4YduaEOmQD9mFF9nH+cYplQA/QyLxmoq0bwwE9Ury9pgSS8QYY6
C04GtfXTu81yr/XXWF49RGXB6Rw36SxeHnHTkv7isBqdF1ceqt+YvsbF8j1q+ueNOkwGdVg2Wg9L
iVmBWWhtVd++g2SQeengThPF4UhcNJQ8xcer3lfHudfLvcYys+5mo4eoTPjpdwJadHWbwc0Z5Uyj
dvjsPw14Ngz32B0xk3pNJxnkHlbqvcJ88ZSXIQrcuB+gRtpFXRWYlIHb6DBzSp/S+ui06JJ1ZFgT
gjZhUmVDIFm+yBToMzQRifB1uq3mJDf4lxvCD3e9ygUegYFjDlIcHmlK9RorbnCP6/r+Pa/Q4sJX
mZHxxXF4zSDZx2vEQj1Kb5fNZdMa3xE9TyYdX+0dBg8k0PH5I+dAf2VdvfHl1NG1OM35f3MiZYiN
aKTXw0Yfa+TBG2X1eRtzWPi6/fOgGTTC5kR06F3P7Bio3/1H0nltK4ptYfiJGIMcbiUj5uyNQ92K
iigKKPj0/a3qc7q7qnaZQFhrzvknxyO2CN2yEMmwEcOTnyAPcLy/iVAQGDEUYwRhkBD52YRH9Xf+
xGtwKXSQ3PwfjwDn+DKYkLwGOdkKGpojx+v/Tf7wwD+ZVLz/ZmjsuMzTmLQ8XMIhCnZePFcYDIw7
NAj8CXgM6OrPgZ7770/F4cV8lkEx1uFCkP9T+tzhRCuxLThMzQfmqomE5gYTQMZTuHojgJBJOSHQ
Ufoye+yZCh0bhiIQI11nw16jUYPhEiYCt3vffy9O3h8TM+vb+8JQZXcB2bIpvno4fJwkkCPYCwBn
lCwsWAjXMQOjqQPN4ioBpmUCJpMfRD6O+yS/i5FUDs/HY5O5geAKDLoYKdfEqoNOxoKiT4R2HoMP
g9XqVdxA2bI9XKsRCareq/Ztxmq2yPUwXDW90XSQaoHJN75AAC1MSuvkxXxCLPGXe/IuxzJB4fpJ
bvsq1mpru07MddXNWLYkOXJCnLcvA2BWFf9iZoJ+m5BvwrxhObnvK0zBew7J9j77k4XInZTHlpEF
8Ss5tj/W0byTvQ1Z0OO/b5sBPJx1wGIfE1Xyx0LCWLXUUUJsQlprrSUsnhdYjvDDGNG7eANLt9VX
WCuZvSMLJdDzHjNUPbhFFIQP2i/YVC+3ycJbk3KUxH4wbyaZgxJufwPlcu1j2RwyhuNVRDoQIjgQ
79Jmhdzh5a9cJsZeD7RsXmfzS9SGZNrgBSUNir+PEmdXr4AJ183eZ4U0YowUAbDgeMmRSqlFNjiq
wBtYDMRMUR7GFYbfz7CpY+vnX2QXM2Hy3tvX+G5jeLfKq4lpnEhBeZMj/XONkFQvoP0Rlio4DFms
lh0DBsMne77B8Zz9VMGkLKp/PlsMlnxUzeRb47qhEvoLYk9ux49K/fiQ/CtwnVii8Cd/kiFwxhnF
rWFPFH7nJK9j7j5u6xr9yDes7lMTqT8kObzVOrGPsOH/4aR7/bv+WZKPyy4lyf3hke51Y81geRMG
1ZQ0IZNsA9kMde0gezCR8k3J/W3ZawgV3RFGeCWgkYuf8hiQHJsP8rx2h9Z0hTFqNWsHyXem9l8j
HVaClcVfe/BeVCCfYLl4m8C+SimU4WnDc+CyFdmTEAqyv+/oTcG1YO/8Le+dV2w4VggC770y+Ayk
OUgaQN6TMhN1kC1AAfpFDIXg2TT3iBA0gEsbSuSjRz0Hha/+U3S3eIZPx/2SV4MMfhea98jRl18f
GAJiGU0+ZTURVoCXHc3cxVVBQNGAg1vUoOy+pYJleia0DtujcSzgUyyZ+kGUqyDsop4rhImYPaET
xHNvWRLpxacBwCCuEUKVTlZN7fMI6y6MrczdjPkhpX2OLfGOVqb3phzAsLTr8cNftyrIu8lT3kWl
yGeQdo/yqcp4tgn1fxPumqJLcwviEhqSbj0DYJAdpCbLwOUj0SQQ2MuzcXq7qZ4B8ZAhUDn8ZCwQ
8QOP1IS5r5R8pORKjs+/55TpwA7NM2hO/ZqDpMLzkvBOdUJHF5wvxYqgNjYQ6RGz4nP5w2nCQifu
88GhdtH3dex0dkyE8ZsCLHuci0cIw/vdW0OAq5nJC/wl0n+ReYuJ6CuM4KmE94tHm82LwZDkdleQ
QzA6NaHdX1pB9jJ2iULYAGMuxBScSJsUFDxkfKikvzf2B2QHer/Kh97IQQCTkrooAcla3uPi2TAr
7wFEvsrskz6AWSAQMTBIq3g7y8VCDHIaacsfRqzUXJhrFmFtHXY00hXxSa/Hqb1tvxUgJxw+m0bo
RZu1K4+VcDoiKdca6tX4uvNIaLGpgZ4jNqqaU3VsmN+WLrD0b1YIEIszilncXveL0y9s9fhNf4q1
ELYBpxvieYuvyrMf/tVxKwiOXFfavGbxec3lbitD6jKbPRl3CsCFM8RDYYGbsqvsPwO2NOArirOP
IGg+wnpSnYHQP9DvMMuToaiAlIEDtQp06F3uk1NHbCqUUojABUjT5Y+hP2/Z8vUA2nEPcUH9sBf0
CEgAeYeESkFB0gHxwzMNTMChoiD/u3/ZOgxHei2l0RI+3agdY+MAlc5I88ntKONZ+trCl/+RcLp8
jN9/dKh8Ij6mNpL+1JUDmOQVq+tI6Fq1EQAiY/TP2ok00lpUAENn9ITilWFKhxUdcExQ+GglD+Xh
s1KC2+C2uC2qQzZzUoaUi3zIwH18W+SMddHSTG+jz6g662dOibwwN4DBJZD+oWQqwqkQcDnhXtfJ
8wQO/D1ZgcyIqjxkW8AkY0p1aZX+Lt2NqtGuz5JYDrUkS+GwSHs5dibt0kn4dYDp0cQZfIFlsWGC
7r+5rQRSivEgq99XAE3VieRO9JyaJ5EGkLvNSQUWAw48qYTaP3xMx0kxp6fLwtwH4P6K1M8drmwM
0rZQeF5He6RzAmdycB3YOLuNMTvE+vCy/yA735reow9tSCpDFDXA0dlEgGFwYUgiOUETeQTVFPQP
O5eU1YMbSdxcAZekUFKYm0/ENYyainbb+19Yx6zNP+Gpix8VxI7nBACSVwQ0g3rDkInp4eUI0/h+
ZE6oMMogcvSCFxZ6DiFJuwRw48M8NOM64t/+BwaLiGZuo0+fhE4fsnyRsSL3nNw9SD2uDQh+hW8x
boRWMrgJTYS9h+R721yZ2q9fQ6tw5VOe/BPDqn7LVI1eIb7Ns+g27gb5FkIDLAFgw9Sel6sPc0Wl
r63k05v59BOvz2winHlJ77xLnoWRPiTmK3zJCIlHw3bDBh21EVdoLadXBv0VEfRAUCFRJ6A4ZG7I
FU5zPhwV+Nd1qrG+ZJMdSwzAF/U/ATl+O3MOGtG89OOGd1eIkiUaI9Zx7JfcevYedVsh9OAso5K8
eowteSrm5PCs/mAZK/+oMvDF75UHksq0GVc2s9fOG27bTTuT6LXYpbMQqjRaJra0W+UV2qRiT3sA
9kEP7VpPbd4MYpKWwZxNpFYDxbsFJMiJhlB7GRfvt29c/fd1KvEIA85+263kL76f+/zZL2GYU7d9
4RhKBtMRLCqhzDypfUr7kEOO717AVtKKTcJ53rx1xo9IXpW0M3Ay62UloyTGqa2BVfljINkRbGyo
LQxA5pcwMxU1fXfBjzm5SfnAMMtyRrVxbLLBDeY7Vpv0rIiv5Hz1g22O8wuYF+NvZCAF3lpBx1Yr
x6rZB8JkHX/UiZMHaBA0jdoMwP0j+HNiKir1yyP2DGjznstvv4IQN21GX6KkFFqWavWiP6oSA/st
4AqYX8wm5BOGFYeKigSy7MYIbjPG3sB5Z4EcLjHsOZVrmqHXGc48IDDFAKyGfE89tmz20D244Ti+
+0ze63tWdwZi0PY/G96a15TQfzHlGwHusP6zL7KnV/vHHB4F6+C6QckEcQK602sqD6AHX5f3OUy0
lTm3ph8iYJlpclDyVBmpguwY8QZd59dH4++3gWyA631fQrilHQEjj4jJOIS4OYiehvZlBbXI+FNh
VvBXxqyYSmtnjXIGdFPQcLfZAO6e9kgU2B0GSWeTK0sVxIePD2EMao31dsW6mLnlhokjgxZLc8kl
PcK82m3RVnDGq5VweWkShBDQfneBwhyevMfvmKGBtCghob1H+glBRVG6Wnr5c47MDpfO37MGyPyl
xQJco1sgipKZIY/lkTx7fXtt5cJ4Z2U2sMk4IY6qwZU+fzIJUbRfUyoyiOtk2tqPEJULdHpKKrZ7
KFFoQ2qsPLbKplmJJu/m1Zv3Ol/CCdFG1z2Tff7aXujDelMEXYzzWySNiatJaSUGRGdOrJG2geDF
OaM9ht9vDghyJbOI2yAtY5xScd92ZrzSgMqkDMx0F0FYQ2BL5uMUxOGP1XvD+m28QqYSI/AkFHcy
kKrKy98XdN1sdbcBcdPxPf2SiX0RhOYZZdvA8KVhmQphjIib5Kr6CPQMKVoPjkmH6t8Yf1fNimaV
S5k09dcI3+5Y4GJ6ghWK0Fsxw7ggDXvPfitW0vAeYNuysKbZSZrCBhy8Br+Vkt7I1b4FLdLKZoKa
ZWlxSaD3GucDVUCvYT4oo2t8g5mUJ68TtKkQMBjoNWPp7BmjW/yLLOA2WBx+E5pjM72G3KIx9A8y
1e5hAy5/nRrpY1ywr+YTZYWpRPrsw8LFzFMaco1lxG6yYQA4aQcjLfZUSTjjKqOMRBFDWH1Y6ErE
gb3T75laoJ+fQK+c9ZvejpLuTtxvSPrRU01gXYgF4QifgC8vY3y1ZJVm7aCetqfy6gzrf2Nt8pkx
zrjiNtkB5gOdPSyXHU3BdDdVB/oEN+1xwxDjm7CWXlIB+H5XWaAPzfDNfDKD2UuSSPxMRLYv5rCh
SI/7Hi4LLhMpevkqA4rMxVUbrhFhouyvCWRBBFd2Uo/RpXGo/SdBOLvoGpbRbq6szDHFxfVkbp5r
bctvje0bNIlZVcms6rLC5Dl8Hyz4cPJ4B/FK38BQlabPgQzGSUZ7vwXI1ZevRIlw3UM3/JgbR/kM
Sh0iCjzT49wEDBZVfKBX+B5/RrtYmyoTfQ4Nt9t0G3l83zMiPsvH71HeyHHYTsuo+8RcubBqyxnf
yoDM1RmnPZtct85KWV0Qx77di+G27CF47WYBM9n3mFr1+wifzK7YODmL32g3ZDAiT71iuZtQX3zP
t9QcVn1nY/zlS5B45p2QM9fs3sviTDX9WhqzfN8w2R8BP0F5e8H7kBclGD9M6sTqZ+Js9x8DrMCG
DVrQakERhKaoWoBuyqf7n4r7LsQhvjhkE6HsG1ExsKCaZwvBTRzRLcrMfGaU6t/1E2cjVnEAN2cm
vPW/oRZdcM69AmzYsfCSthYf7BDPr/WOWhRGAdMegKI9EiUYHOB3M/IN/kUkd5Auv/+4hRwmyk8D
5Jh79+Lu2DgpqWi7jkLIrCevM0smQBt7j2CV6JPmDGUCPCI04Ix3S+sISW1YwhsvD9xPsRXujtfx
Y//e53PsPAfSFrb7fU/hx6B5rZ2tbTuVay872ZvPgeKsXT3BUxX41Jfg02/xUeCLE39kGS1HWvpF
nWRv2KUclwjelU1RSi1Uu3rulZqfmd79+CRs9DLWUBDJWGV7P5RBUIjxm30Co6ry9keMkZYoTqjL
xOQMySt7aUSBu1+swYvZpYov74FteSWjb5y6C/+OkGhbHh9sxliCGAILYy6mT2uuMDYXuhVwaqZV
gFKJmaAB5pSeJYXgviKyw9e02DpBs6DSvEYZvLfHqB5dZph69yrOGVMYwGZCISATXEZKRJnqIf5F
zUKZirCkzxTuksg9VMFAjdnsITyZNuSkexbJpLX38hlCkepZgl3KifCnfvm7hYgRpAEim0WwJUA0
0ebfx23wQP8s+CroRGKu12cfxMND8i8+OqaIPqbY0C7e8R3ahuC0tIG2pirFGwvGf6j6uMHPBezc
8PsHtR/2zF4pqtdhlyjxboB31llQmMqYHPvwiw5P4Z1wWIInA6gUFVMh1FehRVyOmGD4DhEWN9is
yDRxdaZcpqK4wZl5IUe3XZExQuLp+DZ38MzvC4M1Ie6v4x0qsV1IlCH+hzlL2sN7j5zAOVxZT/LB
yY4L1/JrMbZHlc+/HlMPl8lm6AQGbG9Bi8C0vv8aPDEU+61+OPMSzd1HJU124WtwnTxGt6DhSrt7
h+Uk8y69HB9ixytmDLDCMiQ6NypGXf8aSLF+KAc3UqKE1R1ySQwLFKyz5FWHmqaBGgl2KzxX5d4C
OBF7F/8PnRTa+ZrwB6pvOgZxFDg74CCCUYvwAID4Af2Dg6F3KfAQBZgRrgEBV0hw+vTr/qPPiYvW
gh4j851A7Iww/MUlQLhpXAIgQx4tTPnnNMI8lRlRePG+tFoOPmo7aIs5u7TExmf0+TbeKV5Xg6fv
0EYxsPFgxPKeNnJjB9sGNFR8GhS5Psp5IFd82zgAeinei1mVO98qAc4UovN5cfTCok/YJgjOA18+
XVAGhfuNk8BjYE8xBYCwxi69RJjNTuQ9p+UICgjdGPf5b36ffQ45FhxT+ltrWh+aEFWCLERQ7aGD
sfddlk0C8Z6qlqVMm/9G6pRKMT88UnLlVwpE6xWngKjK95gmnw3WhK1kpVb6PMhbRiAkhOVnGAzm
tgCqQjqJhALOwJ04bqFJ2FSL56lZwM/Iwx9jayZ6LHQ7hMvPSd5Xlyh/5T2BTNR+6M8j7nlr9tvk
qxbxpLVCZXO6bqFZGwcKcojcAmbeGmnNTcOcApU83ubjKqzHFswNphSQ8CwUhn8y8wRsDxgCVFCN
hQqzptnisuvDHpuwzqoJsY4/erys92KQdYREx8F8jvyI4+AffsoCxdxuDjjdsZn32fOn1YpfBxIp
aR119yVWNvrUmEmj56QY0JHbY2dbJ+WK4UG2ZV9myeGnn/719OvD1YXPOX5EysQe3YmirhfPcb1s
ceY860fGAzYsnNpVofBx3ZiA5oKNY97CvEQNzPTRZStBmXL3OI7u1M6ufO0fLBzUpGVVEBojBQjs
NrM3P77giTxgDKj65QzaFAUj3rmM3E0hdnv3reF99B3SagTVg3VMxcZfXZLRHj/mzd45cJbpeH+k
UN3SA62OFXT76/C6L2fPxWV0W3Nfb2Q1FN5/B/kEWJqnnzy9vpdUF0g16ixknPioffpVMjmRmitU
LVlAg9fYQiqSEcPr8mxLpYU1z5+UfQFKyEOU8e85jGE5Ar+lWALkvfzTlEBpoKNWLY/pEyaDDENp
t9mrsRH4YHQFTU2MpPzytuDCoRdDvyWqXTMpABbaQL/Gr5wprs+UjfEZY1zMH0oy/cSb8hG5+qkV
kZliyL7LAPKKGKrL6h5TBP9LadBm8jAflaETm0dEcoNi/9zzDCxDlgytdglBtPPHWF8+Zj+Q64L1
mowLqNQw1JQRzZqPzDn5xfBRpxZL5h05Ou6eiTzQAGj8dkWKaVDCziTLDEbub6OHWKAKUgSlT5Ql
LcR3nSnIL77PrTW82OVtzJCx2sMK1qAztjBmzQHfclzOyTTla2P5QTgfvs58EsqfD/u8AckMpxL/
NbkCjiA5lmAeQgmNkfuTEwuXeQCsjuTfxkxASekJJqi55owTkd/qPsDlWB5/ImP1HhlpM8SGY/QJ
LaJ67bA5QEBOjfR7MvoMZqNmwIWC3KO/m0DFKMdM3KU1IiLMElB0vM85UBFiaCZRIvWznZgbFCH3
kR3jmQGV1Th29kK+TK9EICJgr/3HzzeYW6IyH4FukyFPuHGL9zzOq1kR2FVkcD/XPrmYtIhOO3Ws
jd4gL3K7NtSuI6Z7g/eympfL74brf+fh3QDZzcaq2f3Bo0HA230n7zIxurTFx8Gi+0jNBN/nWBkq
k0yQfN2y62HZQcGoUiho/k2N6kdiqLGjRko91tXZnRHaDZ3e7pBvUCdeYH/pNMHZvhPydNETeo9F
i93+lPazRS86lJkDLiAfgLRYFlmYgiXyQK/+CUrwsh0xqK4Gg5ahcxZu3qDDWKIDzg8q8jAR7Jwv
IAw9+4gOEvxhJ8C+H2mysDjmz9o19B7/yAdtfptYyXtZzJ/e7wRR4wN/keAamEn/sMsK6h/MGvwB
188zemssMICdxGSG+QrSbyYUROYy8uWOg0kt783l+4/1XN3nLCXcrZDCr/08+vJtbjIGARwrM18A
liERzHsAYxIimaAbc0fp5eeL07uuHsfrKl+hDMH+7MwA3GZl/HgZZ3hRsM4fsIgFr8ob94Ph5BY0
bUgkA19ft7Yj7WQewEab1RcBFUytAwKsnADOaqYt3idmG+2mm2izTPyco0Jz4fx9GOpIyK7qAMOa
FYJTJLL7N59ygr7ycqh3mMG4D0tMNV7QpaFZpMxgnlSrIhvYLT4ukQDoQ+knp5+q18XN2I4AYrOR
PuBVvVekT6R+R2CSPilgN+qYyJL+wng8g3Ar+cY7UuwF6ZiQAAXRPQVHvsGjTIouuDFPYr3p1lZ1
+GLLxr2YhU5oj4A4M9xaQLvoOeq0ALOlf9Cnt70+kiZ4flr+u3+F1sC4raF77DwRpTrtGn+Hxh9y
SAijI5eCr5MYFM6pMnTezGP9G93ukHBbLlYNXxrtvv4cFGNgIF/bXhS6JvVELGjTU7l6+IwKIxZn
dVvb0DK8Imq21fSXvliCLpvbH2PLZjgo/9pUWndDDAboi7kVSQjKh/dYQz+A6fRZW5fxoEDU9y/Q
m/WSclPUx3C9J8rRGe1CLDyhY/5PvP0ibXmPHqTRGUHuw9InM5wo6bgO2HgKlyl9BVEOmi/jW27e
A7IuJCO5j5ibozJB9Q2MDtwnvuNZ3NGEHZupvviG5t589WCMqosXL1a7T2KwSLm5Ugx+t4+MZOkh
g+Vyw46w0fi6l9AGOWRSFsZYG2EUEr5pfj8jBk1AFX+Ag4Q6QbqCKQ60HQnjZW6FG5TKzWtCPoro
ikNgFSZLoGQ8XKLJZGYGj59buXa5S6SX310iPuN1m02AKPAEGDeny4gdvtgCDtBCMv+CJS1+I/dy
LqFeGT0OYAhVIC2cyc6KYAhJQOwU7gQtn7lWvrje7MupvpYmdgCrsxQBG1IedaiZodUwSzX8QvW0
pDQDPX1SWfoP/4ncnhA1KuAiqRg/UUrmMTwgHUogqbNuxfAJGxBQx/UXE1zcqKCQKeML5dPfrt9Q
EG8Qvqx1u2cw98+9SgJvpcmqIaCVlBMLZUE2AwyGDAZg6UF7Mxaar6YmYM++Q1SKCeTfZ98FWazP
KKH2xZ+e7g4icZPpI/KItbE0I+5w1PRo1BfF6Lew+x0Bq5/tb1H9vcbVrAzfQ405T9wOfwPGwQQ2
4Kflfz1m9Uk9lJJ3cumzckftwBnfwgI1t8ZP3kk5KUMQ9OQ1N4P82IyURTfPN1JIsOoQIX4KAUxz
q1ReqxJqdaG3kpaS2/2xXLDLvff2kLkgawx+D46QQ31nxfyxj6/dDAk/FTPCTMzS3ZyUMr6shYx2
DneuAW3fEECXCwhKDookGUo4l9+MSUtrB1zWGeTBxS9+/LVUTnAc1ve1RtEC8Qna3Bh63fi7oNaj
xKwW8gAzqOCCnOAa4dc1LfvK5N7vxu30N5GWv6kxgKXWHalPz0TYEtRKphRzR8lTIzv4hGb/O6uH
70S7uKQh++0+owlAOMDQFPykE8RXFaQBkBusdaCP2LIgPDyWn3Nm+DgV36vgymnmUp9CC4FSwoLZ
cXOUvS9oPO5ItBA8HzbEvoZEuRcENxi7AnIWj4O9QLYNF8MOzkoKnmYTPgYOwySMUprqvHdZmKty
ApGi3IL430XS83XdXZmmCC7CEFIAA5DHz5U17oJ6ymM+MDQXJEMDFvHSqN6Az+nG6XihCDDqQ+TD
sAn2wNYyQbtcGBs3JS5RY1RBqQxAO14xEdMfyedjU5/fILO0y92s9FW2uL/PtIV4w7iIlwXmx6X5
HyNT2XNcndqDAFgyYSB4jg2wg6f39Sgz3iIKfGSNf1LPI2IRwR/sU4fYYdZkYD1cKHDQZ9GdNONs
U8XGuOp/D/oqO37/tH0xLuZ29FgUqCagG7EG9J2bp6PqRJe7BQGkxmdxgcvQ15ikrncrk0v9BleV
VKyShb5XMRhHBtRfQJW5zp/lqM0jfa38xK+vVNr5V9gtx/r8sTx1DZk2tZm6gITgCQA7j2WGEqP9
33ih8/Fq47L0VpQgEHVqn2AiHBJal86BBePntm7jKck3MMKGMoUB/b5+wjl0dn4ozPJXZi9MCVA2
R8I4v0hXqyZYhU3QujUP3qRFnK5CHgdZg5f8Btc45W8/7nElnn3vHcVr8M/R7I1hRvfaRJBa9dHb
5zg98ZriTTd4IPU4ktjmj9hAQMQUFtrpxuxRB/A7hRcvyWjeDDeGO3z3kgVhrkNCUX5+Urv7hR3M
uEJ7MwJTaB+DK8Er0fnSm8z4cYS5c84wY5ZD3rv1FhDzhjM9Wqi9xf4z/BfJMkz2w4RAgLebLG69
ZL8YEiqw4W34A/8kPFQ8ZO/7BKrveHd+GfL+5LJoLlnHQ+gTwXCTufvhhp2FU736+P/+vHAXmH/z
uH9eEyKIYLPnicIBnBcQ4dLiZIfCIn+zWez39CL/juPMpyZBY3KeYasu3PYnUjw7T6I/YmujpoeL
NyS781m4V58Z1WREwYhoy7ubnB8hP0g6noGYXQxi/j81wvBTBCEDl3slZESfGJkZz4KbGP0fNMAJ
42k4iV941QWTRXdIWA4wC2ctcf+dqCJYzEoOaZFAgCGbQMbaPBmeOUkzogXIUODQ8Ely95q/uUQE
ZS9eMcQzP+GgN5uQy9tlZMhRc0Y6UraTjebuqW5cTncH3zLd9ZxwqAbEBLT+xu7xd19vuOF6sHvh
8PPv5PE9LWYJG67LV8mRJKWrR7wz3x5vLA7FxMSeDZiwJvK2nzGOVXr0Uv1bLm5DNZLOrHaXXw8m
Xdn5v2tcwBnB/EYOL69QU3xE749rUMHKZjNnMgUdWY9N1Cc4aK5h87J0shhqiBzpblBiv2EKe1dM
B7jjNzscFBR0835Gu1KLilTHn+6eXKA681SkGebwB2tUGz+N0QV+YAMzy7+qLqHrb+E/GX1vgfX1
r1+xA79zDzqzSTA3nPqDPf0xXIAAjC6WWR/ML+xvEKDgCcM6eW+9hoZeFaTBHIoSOC+y3cvgAwkN
CYZ7H37Otf/MfOpquLkvzxwx7eYP1y1g/5xKlzLkACGACcYzZBaX4FoxovmW1s1eGMwpc7RPSal5
Tt/gO6SNA2R7ug8ZqASpGZg5ORy2UD7hvoFG/xbkpD6JcYiQIxXt/w6M45/idvnyZ4S5tLxyoFi1
U4GwQwO24jgii9dgT20Vv5EiUrpMHY248DloP8EFH9u+gcPSvhneNjQ6Qj8hVIeI0a9TE3KVEOEI
t3umn7hfoTJi4kZVB1APRz1mBl1GZJRl6DhVz6pifKgedvSShhVpQ8KYr8Pz8azuYXHBdbrPybT7
uLslozyYCNbBoKxdUPK1K8ZkwELPySPIsevsyDS7BBZk1kii83B66W9Cg/LA2x2nVrSCDCdn2CTN
UM5BcWfUj7Hm4s2SRpAlvoBgCGzgFyQOScusEeYYWiXe+wgPCrrU/7ZQ3fkX787yQge2xkYCIPT/
Zg9SERSEmhaA11tKuI/AW9GwRrh5zcv7UXPWSWoV/UoJTP4BFn56Kla7TMJgqFjpTRK8e762ViGS
tCZxC2mXleDJ1krYSgQFGSwYQCCb+SExEeJ9Sfe1NeS1jwX9K7IyHwdAAH5IOg1MThrClyfwEkY8
BSIot/x7eAaYY4ldL3MUpuLArdCcMOhH9hRTPN+O1OEtpixUqswHA1pObAJ2sMGYt045RQFjOUfg
15FkMbDzri18F/MZcKGUsxqE5ImhFeyJVliqWez0EOqJuvsDtETOhIhggpQhlGH2dLj0AJHTQOJg
S0FIKcYhcklcImZ4T2R7ucflynT28cJNLr7cAmmH5CdsxM8jTeJNXKZSHbYnSACW3C3goExyeTEu
bfwqcxLOKIjRr1T4rfh88t/O46JB1fdA2qL4gPZc0V+EQSusMNxqoJ9w6z/RhVTEK1IA7v+NYuhT
fiq5b1QDRI5/1tIILc5Ajj8YCUARhW7fYjWAK+C/FvRxFtNJp6cjUDixHBgnaBpCL0MIwPYzuBAR
17rfGfXW2xQsZouSRsJuBWMMUfGXpzvY421UY3oGupExcnG/VC743aFZ6u1WDZ5puvBPq4fXjS65
oixLEF09zICyjPcqJ+rqMWEl0x2MCTwJ65Dc1bqQGrB2LUDPMv3cj4xK6nufxVHKQw06texdShBJ
V6caIBtnSMYgdQMJiph9Mp1gdKR5TepIopxT7QiBV5XqTPU9lrgvIXXSCoZxO1U//S+O9rCqWcp7
RFxyTb5cvXC/dXQhXDbrvxnAO4fijTgrtp+bO5XjneHd8zGCLv3gugN5kOMGDvW8UdMwTy9fT+Wj
91ZjCmd+Pe4CMmzGx+MYw+uj6X16kkj7vYaGPx5DKGZiJbni/4U7zfllfKojyZ8yRQIuEN7eWe+U
YSsez3uxDVgPVyucwhQXOlpPiaanEwHdIB/4KvHQfCGeiBSWpz7dE3Zp/x4JVdPnL/p0Fz4R69kE
mG3qDOVYHlGYaRNjAAPN3Y2LgTrWaKfKLYUsc5W5BgnihFYb/YHHBp+wc5ON2WPERxCJDO2cfZti
JhHljSv/q6RELXCeuVQib7djs/+34cJ95/9sv2LzL13234X4O/IDRI0ligYKhDyg3DoL1M4FLPK+
ESXImYdQr0weoZBQgCa+tyYXDWsuXzMdYlG4F1MIYpilSFv/MnQ/4W2aI3y6kE/5Dcv+bXlBGGIw
5UchgGbQZgyDLg5UB0XjwI7xH8dCvDc9nuoe557vh7OJHYp/4ks4TcfhcYz6GYSHjqfHU9zp1HFP
OmeWh/077eaFxIgvphvlw1NRtDXelExH1grL8T4sqFDXMZGgapMxeJrvFGqYqopVZ3RlJ7m61PkF
EYxDnbucBPODpPfer+BG1aXhNlk4x4dY3ABKJCYEmvXplR3pctkgE6281759tQgzkjl1YpfjjDTk
uDNGP4a2uRDcFQ8Wn9CoB3d9zMMzjH8gC7InsqZDXCD68zVzdtO6TRSsksGKQvU+qG9ex1vv+no3
3UEYxpgv4RY00KFbUFOjO7UOvpmXyMBEqBEDAaQNdCo1x0zbk/ffC4Nxy6kaf1gTzbBmRkUY6lgr
+zZuU+SV7ka735CukiGHgfbzlhYXT5bHjpqIaUYWGglUf0bDlCf81wlFmQIBAaIKyj2SUNVQMgI1
UC9e/fC1KnjFt943lc4/x31taKGdOaRgmNGCJVRFHZoZZFIPxAK9GwDXLeRz1RQYwR3HR8PL1gas
/HOx+c4yD90LB92G2IyBKCCgw4TUie5Z8DGDGv7+M8xwNcQfufJ+GSqfEvSDCYAyGatIgQYwmLjj
Hd+YoqSlbGXNx5FoUOInDLjBYB/S4yIblP9szdgAWOIRfn9Wjm/GbDEQonhKu8oWsta7YqHGrqP5
d65dvpN/sJG62NETKXAlrb7yClFYodKCTvXFjwjeFhZkxURCGx99IOlXroF9PZ+JOgvD0dL9/Jn7
1zafwBPlksKYeNb+IbGfASJBt2UdsDFcZ6unTKkG7J3QFZ4odNpQEEvRtrBFYRqH9UAf1A6NOOxQ
gD9pWjXIQ41+jncm6b9kS0lSH9rlR4YbLZiXBmbNjFo+IYxF61iCDs1VWC3dqSHszVk61xEzP73Z
KJ+lo4fqbirlA+ubXpkiM0OetVOqThMCp+KVbPGP4KHFzamUpyBY1eyLsv65VcvDvVj8zJMh8aaL
S3eEF3v7oRJaO/yXnrV1zSfAIl7mk/bvPWbwpyGjvUcYU+dTMcDUMfUGevxnVKvZIj+cgSOS+doI
bcu3kA3poRy0sDm7eBfdi1jmu4Gbx2syn7WCwnB/2NYOmExbeK3QNxgDaYO0dTKbAIF7Ea1mybJ4
FU2lL5pPljyyf2YRWFE0Y3mlMxL/E9GedJL8T/aSVHSN/Fx0SSTXiQaI36fDhLZxaIukp40IreO3
9I/8d0gzTJdIB+xvSED2N/xhSEQUTFd/+K9V5kGpn4r+OP34ae3zV+JJpENt9KNVp988ZTEzbJYB
cpCLo5o+N4/EWdZbBQEaCtxvcOOeZv1Sk7s6sWC2vgfaw88cMAK33VrL565XU4k8/KZJHlNr6TLs
2fX2EgbLzCpZOgFJ2JyYDgIxMGYxsFvsUJqG0PPmz/UbeymA+V8v38jzGqZH+loAmcqGe6fc3OJy
cDK/VBNeCcRBOGXrqnsLqh98dPxrgYohRo60zIP1lkIgcaWBPbOPKJ/0ebNgTCtdA+fpAeJdF7cR
szbiL01LeEvhbQRKBXc+LSDmVcHvzCzsibyB8RbiJPhDWyWs1q1beTuCO7CREXRjbom+PiWoMGQq
yQ3OPJw6fGRudWgUXKwjuDfYm+3mWbiL2iRbiABkSluCcLJ+PqRqhehb/snwpvCzN90ieWI3nLui
MRISEgiOXUFNGN0Z8cSY9yLquQiuN9aznb4yb31FXbRlUj+jnD6joqDsOY/4P57ObDlVbovCT2SV
YIPc0iPSiGJ3Y8XYALaACPj0/7ey65wyyc5OjC2sNeeYoxkUdlrawM1+lSLyYL6cQly5LQe/XUDd
LCcS1qio3nw+HtkPiHcVjJhQo3TdCz3B+Az3CSP5x6ZjwlnbTVzFr+N7yKKikTRejDUJdrA/ZPsF
DJywEZgq0H7lsGONKV5YMi56Ca+SyRiueY3G3gjA/1aN4qEPByTHmSpUtdLhfNL3BYsO3R7KC6xE
BM4GvMfoq8rMFnFL3/1if7YcMCjcSAwWocVAcsF+aUBLrl3JP0KXB5AznuJhV29vNFEneGCoSOGP
PI2GChvjezEhaWFwUIsKecSHudleb+lsoM5SIcHiZIhYYtLGzCwVcQNM5Z8US1ThUDOLuQrbGKme
oFk1lmIX7n2mwsfPohEAWgYvcmQz54xxWeEqDNUg9ciGiuMI7n0vZuU6AsIPfEqI1TRHrYXtlwQX
BgPpryOxpg+nlFwYChS1wOOA43GopyoFa1AwxV/I2+xEZrc32vbjQYTb4M9tM04egprLHILZlNqi
LLIuD/t6m/YV4RhI13XjDfmBso5kaX+20gFelrza2oP7wLwRviz+Np1BX4mGl5dyfnfyLbD0a8mr
UPv71X7FMvkaCtZ7e4Tcnm/4i++FQwVBOikGenrExGRZmxLpIh6cgSAP8YOh6A7SrbLhbGTf7kAf
bFm2ed7qW8cK7hLDr6SJk0CLjQKMGao91gsXQ8rs28dsDs2hHHiCZ4hdH8MtC9CjoXq76pIv3CcU
/Fp84M8+f0ASM03AxAFkuTmMIbJudUtGSHYBV0YRSIgc9wO2LloiaKT0phw/RhFIS3bXmCzb2UFy
yM45MSpiOFXZzxjkHvlV+w3e1x2Mh4bI9Q58Wfmsvx/vn/sAlOH12IdaA6XksbnneqUQy64pYFe1
tlWM3Q1oac+gCbLIQk8M3TEM30EDm9v9l4lgdYzMQRh+jRZYkKD8JimQUVUCAf9+8f8cw73+JKix
W85EfnwnyCxomi4P1FXCpIDNbP/UC0gzw4RzDXnPlz7zJCevCTREo/8xgUNkjnlJ791dxqHQEz+r
ll6ugEzMgdZiSvY0qIU4q3AHcSfouu8zusRqI4c3RNH9bekoMTxcFrHUkA5MDBmIla5MxDFjPJQf
Q/xH79Mcm9e3nv+SC7OHBKsy2OMqCDcwB7MEr4qjzai0JTnQ+l+wm2odRAwTCQGaYEbdDFb6aTnB
70UXLjGYlsL8+7pQk46SAaMVo8bnHEc+67aAJQ1wgoGRtB4cHgsoaNMP1MePI2Q9YTYv7C+Urwkw
seRs+tOJDX8qzmK8hKbK7wSmrEhSfv6oIdjD9QfZGexrM3dVrMh5L4VX+41EBeFoge9a8tgAITht
mK3bCIM2JkC4dhL0Vwra63ofTzC+83uQdZ7mfS25o+VzneMXxbBmDc8YRQ0qhNLve6gM1O017EX5
6bJo1tfFEOx/uO6/jC+tNo03XTKUAqDs3W3qPHxB+viGT0edTQi9ndMJMXLkshJRr8bROevOguIA
kJWigXbLIT+T442+qWfQN9FOgRuYQwu7dvIuGq9n4bKh92aFk/uKq7r7WHFzHxk4E1Y3TQr04AOX
YfO0tPqB93QkVwr3STUdHCtSXYUWPPVHbFc5gTO4hZGKOWFBKvUPdbewYtCUpbokcn2WLvtTlmQj
w8VnSGLRw3ovPgtp2S6qHYspw1PxriG+ojPNBXKSAhHQmdJP8UIQuI4qFDF10BM7Pas2/+mTonIA
nQIT4QNfsMONBWFRoZp6hYpVERjzWkJ9XuINFWfBG6914/7TnNsN/EjYDuFo8ZjtfeNpTmLMvJLq
gOMXdr0Hxm3j+L5uMTrcVnCDAmU5xoGyRlpPXkKJS4nw1fuRjqNjSUW3HC2vh2Kd77AAQcFxup36
B9QW9O5gUAv5oG6p+2qUZn4Rpl7uFNYNsmPtpP53odCTLNKZuhwcO1R/a859nHkk3AAnOzmWqA0u
2huQ7aHzFbsfaBMsKz3mHMlkN9p8VHH650sCgrBjG8eQ+Db8HNYFBNq/CWO9gh3n46bXwVHC80rL
YXRRo1P8NydKfQnSJClc9ZA2VuhW6idVBg0jftX7af1zi9BA/I6xIQQHJd76LPuf7RfmPLJzs0c2
/B5lP3T+2Td6OhgPGlit/d5mG1zXXro8n2C2OApF5jrA6qqb96xbQlqOkYfsp5BxJgY05K6H3kPj
bUW2nMStFvMvBFQZPNFQ4x4XQb0U2EXckl8LMmKKH8CTw6S+xZnO4X1HarIsSWE6NcJzTGIUBFpJ
lhfZ89aehJV0O4BDOHLK4xMxgQhEg48YqJt7jCyOvJwdbq+UgZgW0WtohUrhOFkpjrTkMI1ylETY
iMeTKeQYUOEGCNwanifTW9Tgl5x5MOTn9CnQc6/eJyq3yPExLcFiEEcsopBYt+ii43YpY8UzXnVJ
5tEUOByp/svbW70f4YuBoqrDmRgw+WNU6FBL84IUnp2wtl6KdsLJxTgB4lg98/GGYMiytscoiLUx
+XpPvXxoNXodFOQs8lcRagH8CWrZrC7UNRRdTheonNTQaXmrs+kY70Pv9ptx86R9aGCmv5lXBzKx
Qnn0cD+kDePxiKr1bsC7t8FHhjhhTDjwFj3GqEwfGBsDamMr8dIfYlpsAJfJi6eq7Skhl9W23l71
N3UDnT+0nK0S7499or3QN8Cg8u/MAfdOveV33bF/pFsqGQBQudofZHDwL5FBwJXK9QarsLFOFECf
dQCcCOjz7ytA7/j0nLcLWIUDkjeEp59IXsYWWgflMDYMW1jlQU+sJ7sCvmTJK4SqZw9NUpB9MLCk
QJBymWfJM4E6To4a3mDTBzvUV9u7VEhYhlPPWxir/s2aUJhx84IsXhP7IcgEe+0XkySH6sQuW200
FqL1/djOAAuW0g/zYYyyWhNORnhZyr9f1GDzvsurz7xnqs4LTHpoIj6rNM6iwi2sCpP65/IadcYN
5BK7/yM3cdlet5ft6Cxv3quGXqxvCVsYdT4M8x9mLothuLeaqNiMQ9n90oTmXgOtIXeybX7RqmMH
eyaWZ8xsGJcTVRA1s3LF2HY2QGbatx5B7tT8JA9q/ncTYQbYel2i/Acz4FSn5VqWcbUcwoyikmee
dv78AKNyc9cjkv7NZFP+9Kb4HLgvyG4BQ6kCbyJ1fgEvvESf1Rjz/+sSQ4Flb/4KUr5/rYrZFXOB
Zf4D3Qt4mSMhmyn+3sGUZfHw2vlldqd7WHbH+6bXan13POuH2ex1ziiphS1RO01/BvbLbOeNhfbe
r/gqdFdX9+KOF4qP3RGdnUAvB/6jFFM2CyAIDlrPoiF/bkZsF7Mh8U1dqMBPbKdwO3w6ONwSAH0p
ddBXnBW/5zcWBMBWXzN5HpPETAb8UFvj2k8pxN8/Z5NwEn6nKDKwrLnPJFS/Q2P9DS6zt7a3Soee
DgRIwvKfqi3GNj5h1oQp00cvgXIFi8Tr6VdfIL8xECIpkH8wIuJPEyQWp2vWR5ozGjegk/Ygdrkd
zQakoGzeHnKxdLPnwcAnXeBQw/BjJo/fGN38leyooQkqw5EsrJWEr22GVVIZFXRqOAxDEGVElDmw
ugIR/u3Dx/JVDYc8T8WMiQLtkFGAgX2Hd3viqsHbm0S06EDNgv1+SWIlAOtU0I88HMVkOKGP/Kvb
WGhlzdKsrcLorKvL2uT2bFglCOv6MP0JvA7vFq5udjltbckEIk6dhoMHSwp3MO3gxJETAQ0gc69u
z6+Mx2oIEj2aX92PngYju5g1hjKFhzTBr6o1b7Fs0fZHIjsD/6dl5cK90Hq4k4ytgd6AA1+2ypTh
k1UR1IERCDQe1f/Ovzb+iLgWMtMFwFUDxm3IRgobk/1T7X8dVb9zmtI4jolZIKoVuI6taqRnAHKA
vig4qe7+1lu+Cq99FVfWvn64rXHRoBskj9EugmJa+e/DBXWW5CIemd2iiU1SHzal9KIWlac1+SMN
CyOdKwpA7I2j9ywLOls20Z5PibZFIEJT7ZC0Dp9Y4fp/jpPXmIC6QEYkV51lQL7fvd/Dd/TAiIJE
Q/Cq+cdo4k/0dTOPKCCPuCthIIqb8gsLxP38voLwMiuFD6PdetD9Wfo+cIceKxzV/XSFNdOOzCNI
S3KkBvvZ6wBDcpTiiS3ikqQ15DVAwy97LscgVTcdB2OrVGNeNoQwxoS6wuqbrp1UGBj1lEgv5A5Y
8BzzRDI/wcQpbQKg7AnTVsnC8NZkgGMwAUJ980G2SEQ9G7ayHnmv8IL7fGPiH/oJhezlEck0+lOZ
wCWsehXqHKvRwc58Ylf+zE9LXmx1NoomcbN+QRmT185z0RZaDWTHacHe+DJUCF1IRnC+QoUUvbcp
8gG2fozCcSBnV5/v50XAMBF5NTUjEoMcEaimwoKC1yNMzef4JIeXtajIqEoNFcl3JVzeHrRQ8Pcp
bxoPb7phC5fZeNH+3+zJfia3uCwOgfAVUDELg7wXhTdOc9BVMKeAN4+ah86PWRyUVFQk9EgR5seg
x/zgohI2gDGlgSr6BoWq8W7khiH3p64gP/TjpWOn/Hj9cnadBDnEiD//8+phYgRIohPg14jMN8ip
sMnS7YbnNBtZL6+PioIi7+2QGSdDGcTArWEk4l1jXNBP6S/v6gT2L8zPZY+UVGgHD/MqMqL0ju1k
Yshf+nAzxUgfNTw8Ln7FIz6/ZQP+PxP0HrTl1iA3SikNRAFkBfWF94g+ulnouQtMQ4DrES3m7ruz
sGP/wKCVZtnefHZ6U+r9IFvvUaOWTJ1FS9oD56NWmZjvbto2zhX3Z6NYd5jM4AYFpRLbJJHVhz4v
Ow+O0u+Lmeq5+kH8kR/VDciV4N6fcDlV29kHp/S9QbwWYPgzUaBYE4mDZANYm6WWlbShmyTrESH/
/DvSYWylVBUyWqJy/VqDF532R+XQcGQCC3tlrWFgt4NN2og8gPSXk4SqFHS5XXeNSZMsVoz9rOdD
flqRxUSJD5tj1a2ef/kXzGaJTqN2QZkA7R3NDkAEnmwk6KAdVIzn1akle3+3u2dU5jPsPrLcfV6n
3d5Mh+ZbgvqhPcTBxFxd9O98POnceDmQ2EE676sGtp+8TOM+/q28TObgoX9bhu7CdRG3xIJ8RSY8
Y70PyoWnBVAQGAUiJiI8Eb/hWEaqLYPeIXaKJm9Ii5CMcIUttDTekiFsFkkX8MXL7A/ctrVLHgNY
GvhmJR5SQS036yNz4G1qvIuFA/k2n18YKrOS0DTxajE8FhScJ0QW8QjGlI7rPHnN0/l3e9tk6z7s
+qtmNDS3rXDWTCH8ThAF4JGCi4amrCYOXTV2GhNwi79JNVOP7Zc0oGJ5u2jDmTAjOsqp1oRPILUD
Rw/PQDleztAjzsj5Ccv6/gpvFtT0UiiQKcSplASpjvCifx6fmzOk9rcquAh4ZzYvvX7pd2Qt2HFC
l2cunYmkeF4ZBl50cfc+0fNwhLGshFMsae0FfxkNJCvlTGDw8tFvLHS/t4blVIfoQCdHz8Z9pUcI
92xiLCGdBuUEpAwUjMO3L9i5Go423GvFZFTU3+KmPrXGqa+jWXoQddXoY9wcXWzC7Fzk67koAJup
DA79NMnXMjIrC0fRyOCBpk9r//PGiVbC0R13F+A92pvvBhWuNlr0vGyvX9fS8QqCtc3Wgy0s/WQQ
CSlk4SFbwXgaigOAaCIH8mGyVqf5bnx4//lhgl9UVybmRJLouHaOgxyLD/w94Hci7mq0Ozspoyfk
Y2sV9JCwOBw9U7osTwF4aA43WxjLjYP7mqs1ALIRqxPgSZ5wDL4BCXYk7u4l87k36vF0/w4GH0d6
WgPJql94mRoZaz30t2883Bvy+l2HtWpVfxoJRpbMnsArGWffdveQmV7y2D3mQ+81f59eAAuObHWz
Z1S7EOxX1+jqCuPDcjXZFFEdTbz3/ON36xSn7j48/eiC+vCYH6vgERGc+Tv67S3olP+M83hpsefZ
dGfmBwJdhCP/DKDe/LIkfRE990IsiDBKH7jDQNpKUYN/XhsWqxQh1BnMvKZ7xvWinlYYO0Bf6YX3
uMQS4ksKrKYcSkEbR+Q1AB85XHxW82AcvdfX5CNcY54+fSem2d+lKCBI7EWzns2RNs8v0wFyfnzU
p+liD3Y83uLR6yFaHm5HcbNtRItWUhy1hxrHlI/bma+ZClgynCKytwfAZ7eoF14DHLDGbPGg/sv3
rPdb/XzIoXzPvvDnW3fE91mco3vKIDUxA/TRLlBwjMwLleLFtpuoC6W4v91H1FPSgQ4eqLKeT1YT
vHpK6Ph/p98VztgvO093xuAZK0YsDILJrLImbkbzfJ/13clyvBSM05fTRMPl4IvQo/qFwPE6p5wv
C76nmOnCjq/V9pLAak3S82D3xIIEbvto3v3ewAliUk2osz2a6+xUHnJcdFTzfRhvL6frifxYutNt
e+gF16TlF5n99i4AjEMXygYrlY1vLeeBc/PkEDLt+fVTEUGwkje31XBBx1HSnEajmBlueWg+JpvP
fog7Fb6/OgQkxjU3UM9j75SuFcrRCvhWtpgx0tID1Nx3TJJ4cDkyJsYrgJpQTTYpDpo18iRITbMm
eq2pNZ8izpTOgECE4bHZFht6TnnD/sX7RMpBwutxY7h6zGaSbUMsu1M1oz8B2CIxkUVm+Yz2a5gS
Jh5TQR5AjYEiU6TGC+7U3uTrrQuHrF+wnAHa0bZgzoJkjU2HCoDO80Jmk9dmFmGHbLKE+OGe8poO
r2IQhxkO/L5/fjjcFRY/A6BfMGpdiHex1KG82x1EqjjLtA6eSYK8iKZHoqNZS8zUl0SQE+2NAq90
6e11hOAaPQsS7ZZY+w+fYxKv937HtCjELbusTLSljWJwHiENvHbwBHRfJvgATB48798HpSkbS0Mq
55HYqHSpLEYhDhK7y0/1M5kWq/wo8AWvOzW7Ji6jPhR+IYwFXFFgfE+xKcoQSCFW/Mgi6ob6EOXC
Lo2I7oEUAM+F4eXhSxWdzd8eIo5BDKePMw3VGi8abzmVXi6EOW/W6uNVxKH9pb5xVXFt+F2gDmhu
AXQjeUszCNlPcrId7zIsgeJULopT79AE7yM0L+YzHyyARLwotd5z5dfMknEq2EgMcXC74j7BMbf9
HTvF9/jYDOdi4PKjLv6kCJzANg3ew4XAJ2MWTh5at2voQKc3Xv0iRl1cTHsIe4C/qoBTEnVnuST6
VT5XgUXsyjSjdkQ3lG/q4BOmmy7JN68tFe1w1YMkO9AoFPngFRPq3QLjhnLBbG6AVyGUC7DOn+u6
8h4JrBSI2HU4gaehSewjgg/Gtp4x6D9QzH9O7RXzQbHzQIehETvsTYrqsGRVhsvsSSDW0nYcV95z
nZ6qA2A2MCpezThyjgBTQSBxsT+lu2ZvvCkbjQ5mCk1pkk9lh1IeRr7Ylw6Y2Wx7wjQ0P7FtvU4P
8Q9/MD7AgxuuvwwxTxVg1FKe5d70mwj0HuduSLBhtVZnSkR9Mc71CyUOc5+J3luO45HgwmjlqQiJ
ADqMohuOzJiHnIYBFUPlwcsXExiwYJJ+eTV53w6UZnJ8XVNCVVO8g/APxPXCp7QEz+N9Gh1ulgyS
1XHq4xF/0a+KsNN6R7ctcSyM79gjeBdZY/m4n7pkyKIizM7edNEY3yOsR7Q9OdPrQGAVub6YcvH9
DPKjOAwo2BIWJA4KjrnH4ulz3F1PbBps5nuRf84ixR4EXfH1ERTK5zT9ReC95RwF6XwscCohAHG4
HZJjj0EqYzuOW2w98l854TR6LZEbY+JMmbOEtym8+W+/qlf5IhqAUXa1a3z1MDnR/KJBGzhfOw+u
6EwvcckeCgmEvKexNwIY30vz9zdSXn5pjePeTPQEiRRJW15EOe5iCAcuAS2ESMxRSGNglhQ2wyXv
Mocbk2Fpg2WOmfkSIY8XjrkTOyj7IhIfNodcz8FOzWYgUMrBTk3kJYPXjtw25sYkmEUQDPVdi2dw
IBz1LtP0ZT486AFzeZE9rX6OJmvKkk43QVsLGfbrFJnTGzk0z6OZ8C94M+iAAkP3x/tEv8LM5a+1
qOd/RGGaB7oSDDyuO0yzvXF4ZyOIlNVo9f2RVgW9Kb5XoLCdGJPnII0m6BEBj+xmJLrto/JQrk/5
gZioXYZMB9CnE9IeBe0YlpB+aYKUKUnbGdQQmNyVXrdtBCyPykc/AX1AMX1KHnAu6xa7z5sJSUqp
iBkm8C3bOFvyiHATCkwMV/rmMzdTGIGdMSJdBbDkQEmBfQ3esxTH6yv2bzgLBXKnv4gKZwaCd1ej
EpP3wXlxDJCtQ/SF1CtfHSmkYx23sxstPgHhtfcCJSC1Bs869hBHPbAqDZ/WzRg45ddi7lyz1J9H
qsbi1Pjd5rJn1KvJjEmPMDtUKBC8t2NhvMXaeIXU88t5R4kKj/XJlBQZPf4fgwOUYEhTTwFDYOb2
hK3GnJphg/beXM4M13GZoHdh4yCIEcCZRz6vl7e4xF6snH/mA4RIAVGuS5yidUJaZtnquxjvXr8q
I8GcCl/g7rqKGQEA5Yrh4uWHCrG3uK5o+qjAPxtygPlu9WAkmS938rRaoSMX+xOzSl656c3NgnR5
DVC4Q8ZAwY1cGWYMPSUNAtUjezVADMxnuuvzfvfevDbc6SDs4lFEeze7r2kHEH+g7HOva4wOgtzP
Qgywls9D7t/wpGKtiiYBRp0OcfbmKErtB2o0OWbexbSywaAaY306uGo9ZHSDRcficRK9gC97PVd1
iEFUIhlDMBE5tw+Y+2BYpUZ/PYTeTJVFOSs3+CXxAjhK2L2Q2L8NXtQPY/rDfd0/5LuLwbtO5f/X
ShaYt0HTY25DmcorAUCHRmn7dEYuWwCEvXRXrxFD/S2rjbCX6W0BeC6/OCYjR2xP1SInv/a5kNcY
MCfE8SLKUrCDSufl/B1/gs5VVvVi6KGQi4YefvYwjTnLVJGU51frai0rzGqhaFwP0vHpSdvrgQ6P
/aQ5yOiX1t9kf0C3tv0EqYMw7bJtf4olzH/rFXOZvhOmf3MUHc26WLy5z3rBLsLu9j7RmQwPj1aT
iKfb9cXPaJ6ueHMQbo1WMtvQUV1Qr1Lrt/pjNyANYocBkmy+k1sixwN2TgYmDIUYlYDw/OyD3vbb
uHej5bQKoT3SLaNd38G6VpihnnpTmc1zgxrtuXiSXPLD+Pq+VUUqSYNXn83TetNy12vZJ2xIZ7sM
WezYB1C/YRJD4dPD3fVhoxCnIR4t+npOmmxS0rSrZv/cGlj84tfVBT349uAbNQYcQIEN3aK2P3G3
ogh7icW4ddkSMrQlWqtaXUJHAmyNMwNoMvnTLXc8YuBbmvgnGKPZzer7zNKa5ONhsMEI4KNfXTZA
82K/ndKjuJ64EyK/qoQ55ok9Zlcu+olwNmhdJs7b0v24qdUijG6ib9CnHocP9YesU2Tz/NgYh6fJ
iuwBKGrLKq6CHAoY2OzyAmre+YVNpg22NvCyMd6BFcNDkN39TAloSSKULywau2xeLuqkXAwcRlXA
o4Ruc8/ReJXxOAbG+EdadsknHOsfN1Q9+EIEAglPjXreXzU//VVvk0bKpsAVsIiLWPVqXgrBBmXX
ZQtOFxArxZqORaJY4r8SsgLB7IKjxDrfc77swQ2eqAwBXmin8Q1a1G9rsoKzHtU+RpjefY4TLeFn
jIM9UBSGe7CdA9HQCPiLqeUUPzUDafKOUSJEkoGRb0az9+KFL93THxywrkgmuUl4doH1zxPsnMfF
Y2Rgz9zCFyIKcOF1nbywbAoJonmF4LS7J3Kf3obaDzoZSzeoHK7GuCKPNIDD/fxz01N6VdTfyXg6
IOXr6mdONsVdA2cv9DHpQo4u9GXMiweMwXFUJcCGk4eqBHPNvwqnfwKQruOBhw0Lj4eN4X6CX/ag
CMMenqSHl/nihcJyxUDsAbN1/HHQULRfYhmEgGPSgPKZYwiduFZg56wN1m+uz7DwcvXunf16GVUC
DSWdUutQ8XAHylohd5Ng8il3iHkh5QIlOpURJjZMSVtSinSac+kAcw/zPwazfT/f9jYVdNrjNVY3
0CZx6ujroUovs/N32D/1dUYx/ge2jC/w8R0/VzUrFD1SWGhhTzvsDv7Bp2t67ETXw3j/Yyja5qlt
cITrzI1oinxL0XxgP933N/xatFWqtsFVzuR3O5/vxB/yp76PEZlZm+Kva2yM9vOvlS79xuQqu7/b
8I2Hy81zK9wFjadm+HdtZ2y4eYClcjZGys+4ldviV1/LN8Sti0tfNwyDJADuwwpDy+cSWpbl/u+r
u3z6GLWf6J08SI1X2UoXWZFAVmz8fAESa3/xBksaX8YlYJ6/dWn53JWhyAblfYZ/w7mD48RPhXiO
QaJAziBADc95VC6hIZZHHGNh2jACe05JCdDUiVCjZUn6i9vNZ00KyY5SdBCk69LB3o4xOXzkOike
IVVdd4TvdOfIFCN5bSIq/p5xH+Fyz8grAxpCoMuegEPMfOLk3i1uTYac09H0GT0CWB5evUzj3hyV
HAJqGrkkd57Gft0sUudDBvroXMvY+bsqFM+HjUK/hwKOwoxKAJsaCgCTqiVfySGMSGn+YhUo/qRB
ZIl7/ZYEYgxCKBgRkLEnTsQBPjx2W1ZEhsS3gGEwHJPB9Moc7REMOfStHYdcs2pYknHCmVE4eVVM
9c2PQJkLHdOKlrIEGAcap3zCo4kB4YQtELcZEv/MMbLer/saxv29eUdGhsE78VAgpgoz9T3q9gGs
lg7LMPCAker9SjFKdCKFk+4oZrXCkBf42Zp0rGKYW0HLhCcAGrejVm1EsMcQchBnGkyL5R1/UCyw
Tle8axREifpwjrIvwFRti50wc5+Je/G/QfU7wGQwAH2hp1DW/aR3gPzG2ARmXSXa8VsnnGEf/egS
w58EWEdmAI4kuWVGRJCZ962yMlBIPd9WIbmIjCqnKXRQ0Bujt05/Y7NFZmWj5dNHoJz3XraRnjpb
cfJmd+7pryemCDpoOKXIGB3ZGUBBYfRUr5/bbqYCW/1l0gMLyZvXTzd7fbUBi/eOeoRqiarzQiHD
z36lDd3xd8nuQd9Rn9SDVO4oSk59DwPDA3KJNW0rGkuoDFh/Qrd5mSWFO5GySvRhDkYGkQdRkwTN
gD6TTRiMlLJpEmAR6rwQieJ8693Egx25CDpDNHA/+XEZHkA6TdLGIO4hGNdF3hn+fa0htjwBqrDn
OARjcx4rFJi8a2SaAajwKS6P2b9/hRmRhClKz1NmE120uWSWwG8UuR+5jx17Qr4hF8UYxyLpEFdQ
fofTLIRqoE9bdYgl2ICQYeXGsaONbYEAsYJrtGw6w8Ncz9bIOgmY3JvolG+4912szhFBKMRh6A88
H5JkWkI/oPLVhE3cS3/bQj7EK498GHcACJfcjpYknXastbl3XK08Gi/uZ4hHX83BVZusWKGCV5tE
LjeObTbWkaSbPM3O7uwBvmKD48AtKDZTG96bI7hyNSklFyuD0tQRfpS/LKqz/hoIwgbh7njlX3bf
uVpX643+mZirsAmp524MPEEItiRVYBJAlNM5/epobZ+pMRAQlSb/tvD/gwKU5K+he4E8px6wR3tC
dKxugTKKdemnu15EVAuFn8MANGE00j+UPsXePi7nUvKYgpZ8keOzbOBySfG2IDhhPgHjvp1GtLbg
dhF/9EqKQ5nwP24WX6UgneERLLxT1eVw18XVtJWo+/B6u/4AafOx311X5WaSlMY+Lqx0iiHOnJ4m
+UJrxxiZ/fw9k+f1iil0JjyrV1LIIgLOBG+NInAQ3r3rusdbcxZgcYWDJ45x8XvZ7D5RysidZWc1
8oh2PABa3FnvK5tJ3AWZr8nq/VjQCWOM9o8GpDh3TOCaeLJqjx0R2+2R7k7CuRGw8288PdaXD6O2
6907pBrBmba2ByRaDpzuxC3U/oB6KLeqBGNAg75DE7TTijMihElERy+O/paNeLzC1Zp9RPHu3CMO
mKZMSYrRsoWzK2N6hN/GoQLSBMQwROAwNoKG8FdkMIHxzeDvquJPvjMJwJPf8nWI2yhiUThHV0HM
Q5aaU4tRfQEx3gEWqc3gqcFn1xWLnpVLqhNSwlZGDqIw2HUusMiw/nDbpbi1iycgVHH9Mdcjp50t
72bgSsX/qDv5nXhU1Dtc8BpmI998cbLFDNLoLeg+xQn+mInZTmXyRrYW7v2ElNa4xoq9XJQabB34
UHYmFsMimkL8UNFyqgNxBfFrsVgIS0JxUlXm1xIvDpFU3CNEBGdvVz8XR3CAhUWmiGYWj1tkdd5x
ex+eiJEQLBXgaArkT3g3n1NYXs8p2zcv/t1hRm7UO8UbcRH/F38pXBNbY0frLwooSqORxXhzSR4E
nwP8VCn6Z/ikuNcYZOEZYH2n+33z77Ii0OPiwHXBVPTiEOWIkXG7HK/EeyjxXHhsDMN4zk+mNnl0
D+6si+IpcWSLf1oji8VXqBVxZxJGvbs4O/GAxMMa89nghyVuCl9CnEt3b3cn7uKP/3wYYoiHdFsj
Adhq/CahWCfslOB5Pt1lHEfRbIu2h9QajULWSJIcEyHSe27OjdiadzDSRzpL33T60kzEPgh2cCPn
8p2O5mPMM5S5gs21LVg4wkNCuEMImw4IKy5GGJhvjGzhl3FZQnnkEqF7xDf/dLVb7RTxq22fmN6A
KJwf1tUEmPJvKe2MB6JO7P0g2gD4/f+G/903SWna6RcfFqik8XLphgf2GM6mi8YTinGSMjFK7Tmr
1QZYHwG2lgUcg4IcKmpRUQKjr0bEDY3Soc4VPM3DHRIMZzAXugK7EFCd5NRCWS7oSQMP8vDniuwZ
e+u18PcUryhzsQV/RzgEFQRVxL/TCAUCt78DqNuJc4noG1zM4GxCdf13Ga6Gf1dJ9bASH5QGunjg
tn36XUfRTZtFlbFdU3jsnhvh1SxawK/NXB6G2UhYIbTxcNlbyS6aYVd2sW03FQxa0UGi5r3jFkrY
Bt8Bm2DUii2vcYWWXuHMTWdLo8XzqzA/kDjVxSfPz2h8YT7a2LRfVm9N+i6/rYUrFa0bGTziZlg2
8B2Ey3NHnXq1ydijDf541BJvZm4KbFrRrwIMuaexC4NUCILhcPHVFe8LdAHGV7B++Wx5wnio4mEq
Wjvxr7jyBTFyC0uNEp3LfnYizG9k/iJiXv/+1hbVD287RAd9LY5Y9MDOmXwuxL4cnfxvMU2wQEFo
pvpw7cTVhAvLWvwRVD3+sDKGKGrF/UBEvlmC+I+zgSbWrwFvckHDg/pJ2zGEZ5H5t9QAJNjCLDU8
VMl+9UrtHtPCJ5aVZTUVuLkFhkESUBsxz7/+lMe6RdZULu8/TIKgW6O+hLhfneu4t77v8A7oKIEJ
UkePozBkBVbGR/uXvSyngkBUT2R8Z6qFj20qo1k8FE9wTeCdIDQ8jzBQw3CrBkXUXr+MaUMmuTjv
Aw1C0e2D+ud2DblMMinK9nDN8wSeN/0YFHARA4fvLW7qPQOfmcyCop/jtKAP3JUyo1ZBPeIQ8qoP
g38DhH+1FBmrGo2tYD5hwiIKnoypvtBGI1Sh7iJgTXjpik9RaAFpRp29wgo/gRrtih9lBxpk/dgA
+FBTCQUBdaM5Ip76jeSJdQaDqTVfYC7BqyKJrWdLW8LQSKauHCQFtijssHf3HIA/XJX5hOuOVNu8
WnfywDF3wlH5iyLnpS9eOkdBZix6VEEEjtnMFTAvEW1TEeFPNia6S3ySYKi/48vv91TjY3uiTs65
tdwUXwV5MLMejEwE8EiFRftNFf72RP71dQHohx9gtrhYFzK2oaToRwFk7s0xRXCaQJ8XjN1ivTdv
tmqcLxbUh2nGa0UMLc8OTw0qUloxZ6KTcQ8w+uBVoJwFo3V6Tj3NZ/dz6uaUz7nLmBB4GTYGIi6W
Lo5EOjzRwOnMGkfM8yX7ShEcEkBAfhFqkjI1Osg6534wYpxDyHrP23fGICRTYPv8Hto3XfvLHORQ
HAaL+2o8ZwYWfxGgJOgnBkdQbzgOBfabOMj04zR18HLcP933LlFb/bK5tfjbOxL+iOinIEUz7EKV
xuRxN8L5s7E6/PkwAqWsOb5VPXi+HYxTP7ZE6t/HZmxQvLYFRgEdDJp8ellgw6itmZXD7WRhC8e/
KfT4oTCIGYMTXacjwi85SdFwFAbDY4l9AY5xIQzi+DpWNVwPMJN6ch3VzitLiNWIx5nc9BvUNbjz
kYjkRkEJ55OnEpDpBXcjkX6+OL+C6VQGuk+pI0LI66suZe+bRDhk++i9Jdy6J/oWT8Q+T4GGgbF0
aamU+6WGRRu6TyhI8H+LTT+8073DtpL0CacYcWONdduRm3b4rHgmMnLQ+HPFjBpEVr8fhnHBYc0i
YhWIGP4j6syaU9W6NfyLqFJ6bqUTEHuN8YaKZgXsAbGBX3+ekexT3052lkmMwmQym/F2ClmKNYTK
Gx7aRABoi8MP8spRN5FNCdsGugx3SJUUKdQpQoW5vbl8UwRlUjGf09fCn9dAdkHcWHJbiTbnSA8k
0YmMQ3uMlQlM6VyPsON5Y0izonxbkFwkcBXjFmNGD6catN2AkPBbjQkqt8wI+8BGppuB/4LKwV5c
PCaGzo1CMfc5fq8W2j+Vusg3XCeaEhs3lR0E+11QKIq0rahVT9iuzWBG1AjeoAQs7tAT0FFjcMZF
+IWOAJAOo/tGm6nMxqw8ZxAAsv31y95Tl+ixSLwNzH3G4hGUm7XxD9eCIskDF27sxWA80IuMwcfx
iwfqnqt9YBtuu3rfy+GzgTUYiKI9a3v+Qb2IiECN7AWkhCt5P5To435IYF0/NveH7/769p2znVt2
6eu7sPCAuy8YFlScArx8zynT4bHpi47ETqnD+8JZvxbQ2eZFQnYbVbgFcMOO3dEDHAHX2n/vFaSw
Mm6Xj0kzgytJ6qb+AZGsoSJkDwrmQMqXxM4luDsFzbgzPIr6jGELVIWWq5C0Aw/+Oj9NrfAVEGc4
dUJq3vPbB/fo3RIqEztz7m/IBOinWAIyvm6zD7TLt09rffp+RPdpvnktWsBuIoSATSaIoBdvptw+
cBoBxAJcNP/OKeNaqQ9e4I1A1RSPQ3Zm7ZIaUuf69qYY4t2YXkO2l01Y4YbLmImZehHTC10Zqy87
5iXIVGSPAfmb22yV/4BAn3ZA/2XjFZBPsMJFa/oNOTDD/REe4Df2jMzyTP1oXymJT3F6yGFEUk86
egaa3N++CJfrvWLIYPogjvPisfdj/cgGQfW1AKUbOBFEIZjKT+pN9chaACfgkMlhuewGmdMGNlrH
1wC945AP7DuGiB9nr4HnJu4wkbxQtubJ0Es2FA7TDYVDL5Av299/5VHK95cB/3obJuqU2qLnbZLE
S2ZSavS+vZnH7ITibfb7OJHv1/xCPmd8eLigebwtn9/DIfVJl48Z7zz85m3lPxanPI0XSrh/IcIM
kzS5DSbskQKbWRbVUrimMgqWEUlZlEPgOOV4KID+PvA2l8HvzxKOzdusPU8+OURs3b/5yuN1QlWU
t+P5v//yD9/8/ccf80R5LH/Oywe8NC9PcZW34Qt/JeVXiq/SHr/tIO/L38k3tBr/BrSg/JK/l4ee
vIhUaKkDbzbXiJegRCuNueaENonHepycA05ZDmrmJWsONfEeA9un5daPAUsQ7ztJvuiazvL+8Uis
aTa252Bn8XUF+S9QPfgdPgrHlDVNwiohVsmJ6Tal95odKM3giA4GAN3P50Vh9sBGxfTa8qzpMTU+
nch6h1ggO1NnCldDXvLqwkZGNdeT8FRuAG7QHvcjjL0yLQiZ1rnlKP8cXXCHwaockCFJWIHPHkkY
HcwaekKMKRWYkmIRFZjwGldBGZcxtiB+n+1LGSvItK3wPupcUcIoaGdeaApeXsNGSvQM+CB8nQIV
/jg2EMHwxMLlFrzTZ3iBpRDexWVSZQBqo0dEkFPQ8xgPuEdf3t2D8EHugO01eI+w9lbGGbjUE8ee
kAIpkFzLzFeHK/zHJsk3hEjWU4ShI5bljvzCQyuCMsNOBGiRZQk3OPEUiodgM9QG38wPnNwTfTMU
e7/n2SylzoxZStxPX1E1bUdQXqnauq13izBn9N/+E6NGEmAHb/9BOnMPlcYFBp4W6osunEL3BSZ/
v1iTNwBq2M25Z9pICYsheOmwjW60wWnSrA6/i7sifn3Y43bX+yCEZXadYYQ4ch3XHNQcHl3/SCMR
n4S9Hlaa7GC+7rSQmtynlxEHtLRZz2Plw6mmr0lvpK219X1aJFg/NfDEEUZR+l4LlQ/JPGUFMpMf
XCDDrT6qnXD8lfD6xZKj/lE3R8Aj1mFkU5eQ1PZXiIUE4Eb6J/ZvmI8JKAWs/yGiFSn131ZmpGN3
peOkbBfefVl/sZXdw3mL9IBcVbfHkKYzl7yGSpRPrpQujakiJcpxD0EeidN7p4DBaS0ojpir/gJ2
HgxriEI8ndnmGqrAyzhiYZLC4hc5Ar1RnC2nNmXIi6eEj1FPTLyvc/QodJr++jp+jfJpyXHUawWR
y8NT9+akJZD6MurgY+AZPAZxIHkOt017kk3qtTk5rsuvamTNzInR0uxmJPyaS0xSPV6YBzaj+kLb
djPhOmJftcJUJj5s2SRJ3GH2aS/V6XF3/VA/e58aVM9z8gjeCGLYpOI7aRNYSGr8SpvnLALOieWC
hA21ceZhs+edYA1e+HlNhWlxXiPLwZjuHTOn190QnOQyyhb2Ih+JduuJ0zLKLmN2wBZXHfUSvHuH
mt9L7jtnWpHfi072lUA6eA/OjBpHODs9OAFPoezzqSK03lc/CK+1CTFcyJMlXboJitFteIMKi6I4
6M36i0tSUR5mXkKXwo4lOXHdj7iiBdmYxROGUQW0GfdKQYxY9C3Q/2VyDb+e7iNo6c2Y9PrIQaJq
cdoYCFKQYQTntFyxYlgwE88KUPYzmRukk8yezHxwPCYsQIZF8hy/JljDwt1C/gbxeviCRczAc0OL
DvGAuZqCj9Dje3OdgZIKfnpYEAXqssaJD+ib+qERwg2henAl/umAjgsCJ9beb4z0lY9eCkIlCsX+
/Aj7aIaobZEtsGYzka1ZW1absRVSa/XIwaCcgH/WpDfh3o1JLf7JGRfWJdRT8tq9Zt5Gp2k1qn+w
7mOxVrMkwzQiNSV+wlwcyftztZhaM+WiWR+4qopOn+X4PKfIhO8sSpSg+9f3+z5WA67KFpMi85ag
3dPA3r1X9Yz1jbbq0usYAWd5Tm6kaASxQrE3unn3xFq2u3bZpGzlgD5YRCmI0kzXtdCxAmBAwZCh
pvvq1iggg/e6phKOEIKY3KUVvrmhngKPbvSttoSEzipOooL1DzY37HEjyCkpOXrsNQ/MzvrYGVUf
VLb/Ph2dhGLyiFxI4PDrQGInRXzmfVmXgf6lZlChGrvOAWlYeuq4VN5gu3n5AzkPjnwxCDHkAIsi
FYXysTKX+ErDd2I2qj59AKtX/IG+3utyzpmcUHdIVmvcY4TA7/ubZmGxqiHeh7QFxkhVmvelHvfv
MWHtp63NxQfSK8r5ZJSgzccFKRvgvUEGpk72B6Jwv/nC5MSidJwHbNsuOK5Rc82DN6MevDdIFey6
SJohXJE2R0AFoWCrvN0We2eboOBBhqTpjL13gFWxuqFZscFGz3/qCQfU6XkVd7HpkZv4us+hQumF
+0aOV/gXEmB7KZ+nZi4mFrar7bv9gRwLHE6dwRUjF5ZBDqycENus/pQDe7nZVwWF+0riMMYSwa1O
qiJwMPJ8syh9gUk3HoMEOEwxeCKasoMcsQixKL9cfeuQlLiiopzJByRYvGr3zninYrEEH3zAW9om
bowBenIkWlCl9G8EeT1cPktxw8Hlp6lD1R5pDFEPz1D9y3na44a6YmuPRu1gekXuGXizZ/h7+Aq7
B1wlKO03Qa8JjCJ8kvp98/vwDfOA+LIHs/bd69G+YIZtoh7S7cVOen7en7T8ChXz+kH0QpHW5xFf
zc6V4Oirf10eC5rgEnQXNr6thwTK/gEjwNYffJfNApthJzrZZD1BnsGdEwEVfhNwhJnOLIKSTtTR
7Itbv0i4cbD/OH9gN3Sv1lmz07Q1L9eR6VefRkcAEACVQ9X37WZO1BaRzQ5X79ZDdpMoWXr4DWHu
gR018dEhgidWKWbZ0YnETCoY6qxSoSLGD3oGh10t9S66qTOtWvJarZlk2UeHl7gOt7ZadreJfl5U
zcgmNlWOx9yc1FnRm/Jit2ptdngmpuZt2lOXvWpfV8srxLwSDSzHnadNlUp2M77RXyfQ1NJpBw72
TF2W9lhuEKmLwKcCqLczzCfnD6wbyrV5/FDLtQ2VjEGjYxbsUSDQSNRwFp29ai/hg/DW9VF3H+TW
Q0HacFQt2GKLypxoUBfHU5Rlne6T9YyXqB5e8/Baw1MLkVApC4WB4iLpzmcF5R77bpRHyufxH7YO
WCmUckscnQHiPRVlN4eMcddjgPUBBR5tg4y+BMrHgOfrPodywCDdiFE7/jTUeHgXxw5hn/Otbrsn
NBcVpcMfZDzdCKoOJJ2+BLA5C9hvU67EmEC5o3shtsfaAWETvZPCZIPk1s7h/hkbYp/ILoJ4Sf6d
NSmnxSfdpVkCboyMD5UAGuGBZ6hzOVmcTrBRZUh8oS29xOeFldxnAJipNrH2epyPtWEWw9SagQoj
56hWOBe9/kFaEdAdL5SPOiiJAZU1d76me5FBN4KzMscTbgXEtECJyTC2O0HJAlnd5jEpv49/XIgp
w8DqAihzBY3U5+CpoTV8QkxM4SYmyP9Q6UE3NnbYeOAj6Sv7Ojhu4foFRxxBdBCyG6Tzitheawfw
6mFnNURi4pF/M0W6muZbCwHE+M4wvedM6NVwV1EaEq71A3+hmmNapL+9p+lXlKxeQzzolCPGvN7D
8BhKH5BLptdnWOThEd8sbA5t30Slq3kqayfH7TGRfd36kwKYn6UZeu2AXqWgHoDaAOOA7DDGQAY4
1Hmwjj/IcTDfboXPcuXn0O0giLI4ygibC/qYPgvZ9n7yVcPrdjgivKF+EmGAKnmtEev1xK4KMkjA
13PPq9WAUCMcZTlSin8CnQkCogAhsl4Re7DgORHMkgAwqvL41+DBVELQgqIFbEBifUioJ7Alhit+
IFKK3z+kH/wBnTgZ6AP9mR5Z1dHIYqwiLhpHaFvnQHAGVSCHC2wvid64Alp1+KQ8cGwiM5SBCMlo
u9Dx3C08hInOXv3RMJ36EZYNi1KK8dRtqOFi1QaKdnCrNeepbRA4iT0Gv+STe4RMqOKbh+oPN0qx
xOiy5anIn/jU48uXhS+ChyJUmeS4QmcznNlYAWKGgXuDimj5MO+DIh7GvTgTTyUdJxJ9Zi2AkUm5
ZuQkW4JlMBVppKUXlukeMitHc98L8x9iOh3ssCIgq6j9XvqgBPqb6rFFKo+SnpndnOYlppkEQPo4
YFBQZz44b58CWb7ihwCYrqT9mdxs0G9h5uVzQsU3nKaIStlkCwBqMriDZdFFwSDgbU3IlpKDxvpq
zc1I6JZcWeFb2eELihWjMfkmEsP3ZtH78HsxJI7o4UM8qEfXiBe+rYWwRZESIu8vzpjTClsI+r9Y
GTJrGga+0+b2dV+/fPBHgXHN8Iq8W43Jr6RaCH6LSxelGLRaUTkqgOTGm9Zlhya8YRg/p6+z8O5a
HtBQPAMTGXv2+hEwF7ewWQ0kh3wqvI4OX3gEMYUzQFEAP48QSxNMGFe+0DQoFfQjmC83XwgdGvVO
ca/DpWaAEzAY8CYRXJnCxeYJTisgH0gOSCmQDmy2wg2wcMKBZo79LDDTP4CgaBBEURAU7iSYpNst
VDQ8XIAI5eYgeY6Gk1eD9xDLFkG/SLVdD+9wlTw6RAYtDQoCdY21HB6ubbjvCbeEUksiHiHySEhv
6RYlnh9QHBEcJQ8ABQBQBouf4XDocSlY9vF20iUp9W8om4yE8eIsqAZJMYZhiM1n2AVQ7AIv2G0h
6JluMNlynC2XXXWz8E0dzIzfUraRq7mhU0O0I9aWtmAUC6jIgCHwjcUBb+j3FM14ZHFZxHzq4acw
qngbIeQ0oy00wG2zxCB0KJSdSRrsdqDNupt23hY3cvii3SiLBWnu+RNlADehEhZXD2eAAeQ7ENcx
HRAGB71QXvTlp9fovu65HIcz6QINb8SDIqKpEskXvL4awvieXvLkOwpGRPGaoYmVADXgEN8kTovG
+Ou7rNgGTSDNzvPoZoLnClcQxQkTm/yUfs7tOmmR7+djYQhATeXjSq0DJ4SZ0H7kpJ3JNeKv30Hr
5ozQIX5c3DjXqOMHxBwZvE4XbOyZylG8qQbaIe0HwsFrcyiQHVuXgzp9iRZMuvJhfFzKiCMUpnJU
jt5BysX8oy69XO7gXwZkqkin2spRc53k/IqlEIGEGCRH2QXYuhBxBE8VIpS8rlCHriNeofpd3FKU
3KSbrdzkv4zMjXRQcaQJUaGlhzU5MFgskmfEzylK07u48YRkwdKEOhL6Yb1POVHeHvbn38cfTxMi
GvfwVS6AHCKdQApDuCFAB5VHAXeT3E/BRMRx0Cx/KaTEGYfSycpRi98L1vbMorfH10GKmoBeIFvg
UNww/N94WYpWBBBMIDC5g2t+LsVaVC/8K4VbWcU/GKakLRgIYImgDCG8TupTGXc5cd2/49Qfu0Sj
XPqGgXKLzx4+seM/jgfaTmBCDH3giQhLBRSHIwGEYwONHhfjHrEik1sV03peUYXBwofPOo7sib/f
wNydGWhmZaXwx2WhNMP7y3OxTfHxq+PIqJX9gnoO5ymvlsFsNXFBwT7XFyQes2z+pz5EKKdEu/5R
W6QZhfLDYoJWAlDlQ9pCzlh+wwbp9/ei1smotrBF8CTy5MTf0EP20j9pJWkpuoRG7U5aV84K9jHv
gjszZBKmAnr047dlpR3lnP/a98Wxyl/wUzrJ3f9rCWmLhjmFFodm1OO1hV7P9MR3zNi0wjuSYFHh
wjwX0tJ3+SkkHfkdz5lKS/21eMfx43wFcYClKNwbzoTns2AdblteVoYruYyA3XxgwEkCiMR+KJRr
/z4AsjjAPunXwj4QCgNEBhwAD7y9NJvcm3Kz0KVgAZI7y1tQCAL54uXe//GCfhlBPJZ7S37GEGoM
SBkhNIi3++198Kikf8ia5DcVFVCRp+ZjufAgCbxLxld5P0KWfgcGKMtyX8o0Kq3P9Z5J25o6SB5a
BTLH5QwsTx9DSuUR3d0HAAWSrv8hpKeULG7jRAFQAvoF4wNB3SG6uhircYnkJeUY5P2EIPX3JjW/
gRTuWxMuPT+j89F6NDjmaJyYTMxcgt+f0NR/LSZt9kcDERMzUDA4KtXvqcoE8nfCf3wV6f4m/wvz
2wjsn+KbCbkOrv/qHJ1HldDWG34H4yNn1H+B3uMxOS5Ci4xSmy7ZyBHQ6eC98OEMNQZInfUfsgv+
xYCAx3LDv7lJaW5uDOm8Mk0j6OCvWe3xLFxl8FfJpJP63GT8BcxQ2uVIt+fV6NhQJ2hPGQrkX1qQ
DxlKxCtDhhXp1LyDJy71t98b743tDlb1tIMcm7TChfNk6cxZQPrAKxT/9R3LXvnxk4OVsaJgqctT
OCE5+Iqn06s5aLHHx4HUPVBrlRrok9+wyE3ld3KK/IukWk4DZy8mT6msd55MlOJJKXc89wd8PHkk
X/+eJ99B9xpJU/33HJpFLusfOfZvBlMmcmdKkz09ZUIpYiQ3jjKRjvD3P3PoX1+R4Za5nV8R9y1f
6S8yZMhHPrZn0ofkZhC/PenlrYsRDQPX3xvJI/rWf8+XRaa8qikrnf99/L3R/763U3PGZWGUlouJ
6QBHKY/pxHsZs///mU9aQUY16XzCGZQORwgnl0K6Ji6d/40Z8i+ldn4Cv3IIF5uuIK+JcQ+vJeOe
dLq/fzls1n0yWslY+PdO8luZbf6+k672e3r87d9p/s0Av7caP8tSCayXV2eJwcqA9QGB3PJqmL7z
G0g7v5oxVBsTGWyk8zaj4uz6RxtnjUjJpt3Fz5z0yo7b+bL1+ZW7mRnWwZ7OSQEndELHUEt2Lsh1
D0EPBBnNBctWiV21KAMFBIxiN61vtFj7EQKxOSzHHdp+IG/wbJjdfBpn33KIycPbw1df+EDrsF0L
HzI/FTpIvrxJ9f36tinK7X0NosJe/e6xCl6w437jPE8Nt5oXi7vuA2gYL3gM9cE7RXXp3g4wnSml
gjC7yMR3BYTBGMOPoIZaRH04KIzYJEAHBptz82PH3ZpeHI7/2aSUUxqIjvEGnEVAP6xyBut4rXhj
X2cRpU0PR/+OdevO9DTHM68Bws+jpx5CVeB+Vm3QixyvnV6HGKmaaAUyFa/iDKignmPURjG9ZPY8
hQ+SnR+TagWHAGHtnzdZ7sLIe5DVU8Qwd8/rfgN8ZU4qZ4SCo9irX3LXsTFElTEjPzy0dvjVXkHe
DY/wnx5ujGwmkIzdxiSe/+C8bjnh4+0h6Oh9aVmkjRB83AcU6NDc24wCpSiszrg79nHuzenEpAmB
HW6IN4vZKb8H6IPwV9AtXHL8A7aF4ZE7f1WOiMSdnubdpt50kwLC1w9GG92iUcIOHt/n8UlRRZ/Z
WGtRIvU+y69sf19epvdve0jYaydhEzBjCAy1mV9UZOFuvb48ByaeeBYVKwmZoxr8ivpftlRfG5JX
kDzssQS8zh+wEMwddejeDlDd+OwbNKhnRM6ynecf7az51KY2o6kW0rK9fUPVA+J98Ni89rd9TZl0
70CP39MN0aZUQIIOtMi9xKTqHxS4UbHm2M2s7I8uvewREQzbHSKFaqd8trvb5LYo/7EQZPmCczAY
t9E7Ei2zeMCoXOQqhHp+CKhFtKGgWG+Ipr0rmG03rSDGBY83+4OSBfSwwM4p/zBPsCVaKhYaIQef
xUgN+wuNQG+TnSY0rvIdPXPXpPAlIRsjh0BKcqqQ1I/kAlEbqlX/9p7V7/XzhqFR8kSgDDEHUid1
CLAkCLHl/GhOrliJlvPGiI6vKezfj/wwtPBQB//EVILgA8Xret6zjB5dSMn3EZYQdl6BkRSVB6H4
+lmiHbTXSAnbDtpoPju56OU1GzFZUGdBhfRBauboh+vP4rMdd0CQsjx0EilHveJypH7p/8xpf3ZD
lyY7tWsERjVCtYfeLTiqc0r3fWo8GkE1XjMxWfe/Vr1/2GzqamBY8c2a5tbUfEX2+R01khUaZAqO
I6GOD4g2xDrjqEen4/7MQAzxS0cKi9dp7xmhwT7pY7IQamiCx6lFZKORPoyp+hw+8uGF4oVxi9V+
8lCGEr+E3Ub+XWLUqw0bG1bp1SvPqaZFDswF1tT95Ih4qtwRh2xD5NCxK6oWfZTbVvA+zk7HXRa0
5/nzCERw9tVvJxu9Yzs/EgPM/rogFglQIVQhxCS3Xqi+ttArTUvsj7QFtuUVMmyMkyIKqQRrFKEe
NniTHGOszEfr94iaPM73ly9KNMUITcUnpjfRuZc0ON+gIG0+G8NVAmMK3cTK4wvtgesnHBb8OOfV
h4I/GtwnXBxYUlQh4EGPhLXPfKKQzaBSDQdxwrFoAWeGX/SnZnod3dfWQt8iiPl3uA0JLDFAkOG7
PP3uBWnTh+7Sp/D3dnvNAD+Je6KG9egeO0vjE9ior3var90V7ASVzF/d489PiKb1CWbBiI+v7lP3
LuwklKGtRfkhQKKjjIw9+UoggJ9AFGhFoAXdI4r1MMjdusncK7YRt6d7v4l1+qHRgQXcPqAfVbZX
L1SoYXEerCcsX3g8MDXhKsBnogjK6quZqTDPutY1vh1g8U4Eyta6P34tWwOq7u7xXbPBWEuM58pZ
yyRRRhV1xG7WZsG5dHmSRdUF7iLkSiCZWKGUgIDtNemnOgI1oT/Vq9wW+TTF8TOktHP6gvBRJa/Z
a6an70mPjXUTkEq1fH/2S/gKZxGW92ZO7p/JKseoSstDa0PJ8IEEzfi2lPiZh7U91LPxsV629/2F
CCbi44/zIt+RKUAtHy8R9TcBDgEIkhHIaNQVYCyjfHhrHnYIGMvVTYR664EFiz5rURwaOACUkY1H
Iuox6ncKrMFMDW3MQ60bmVRuM2u2h0Xll1MGABuPis0hOVOA7FEHxz/rAl+4pbrrKrV/acl+A4nx
KigpmChiWtwGSM9eeHZAwD9gjHcfggT7t8+mk7i8jAVAOcBhNSeG1loTPjrnexOGHUY4gDffRwTk
XOHxcX74fkLKr9ze6AzZCryH0B/SSBEIgBAxwjpost384D0i+x71kZM+WTUErELg7lVORCIWARrE
rZKCTrSsWK+2yN0g8ufBS/Vujd9/eRrQRjdUQufikZ7R7xDA4TtIdI2fu0r8wmKUuxdBGjzAn+vb
A0DkEPjs1maC2fXz87gi9ZD1R+EIa9BJ1W8AifMH9E8KtSYRBgMzD5nFsn1LqqL104Puw0q7cvGQ
eK4BbI2LZxiBKa05yCavwAzqsb3h7Klgwgxkh9ouWFC9qT7tCctSWVXlIXzCEvfDPVZHQUtGkhAV
W2SRaz3A5jbAhssj2qFZaz/8SQdy3gtwjvXggQBm8njirPqzl/fE4g0rUGbKEWTHHkzRQQ9LKkDT
g8ddwi2iY6rqHjbW+j4xmMhklTAozolBuOB7yNfbRKVaSeESP/oTSSSugWxhkpPGeR9VIyPWXGKC
3DI8QzdCjui+R2iV2Y1CPo1ecO+eIZQPchxWKgFPGT6QY7MZN/VWvQ5h+qrNtG+OrvdJVYYY3Sj9
0VlzjyTZG9SkCBSovnRqXIAyQGf4Btgets1gh5sXq3uEkmwceF8bIMoFT8LdB3GklpTlkBia57cK
9kQ2HZrqjcoSA9Exzv27YmJ93BHWGru2DRtY0iS35ovOmFhmeioW5SO5UDXj3leWl26ZGRhHJDoG
w7fFoVlnFALoFU4XHA/+9e4pNHo/erOtzxMFAOI+M+Bv28P2MXo+4iuJCoV/0+La2ZUn8Ctr88xW
pO2V96jTf0wU2qYRZP2wgpAV2adhhzFuLzVfK+O0tV+rd2+aZ+PGWT2yRdF+GE3cQgLHAOgRUtPX
Y3BSPl8/5R0n/4jwiizzFTu0rKHazCktaBv15UG+5hOkja9U3zHD4InIkSYO8HHhAhBKpZE698N2
dQQ1y4Iskwsc24iWq4aOsVfs1akZHY35XZ05eGDDw8q/VHPzUpenW1I3ZKigCWBv90oeDoyg1a2h
t83eLVkdQYU7o38xk8oZ50j+ugkgqnLc3k9DtR87+VeNuoksHCN4ANsdR5q9qtptTk5c9lzhQfIA
U9OzD4DSLovPeBjg3HpLDt3knuPcPjyyg7uNi/ei5yyexfzN8tZRR5L68k7exfz0xCuF+PnMr+2o
AnVl9UyYhIOQepLdRyXVvSzGNlJBLZPFF3XZ3DecHr/tVFZrmhU91TX4PkkyNvIEkANrWBRzk1xI
LMOPW/Xy0zrjkkSuMs2v/xrdv3A0YsM318Fme9U+71pEu4BaTezocyufv9oJCDPHdn4vmEWqWWHt
qvvuhv75tHjnX9lpcVBnt374bOLTc9UjRaO00ayOOfwcr5NrcrZX+XOV/7qDGjkmWHFhR+cqdZhS
OZVy1un7x21aaFCC+WvDWl3vm8cpft7Jk9zf77vyvjmU64sz5nBuSBfIaOmQSzuL6rl6H1Zmf5n3
0rY/K4z5hQI1ErwuevU/sWWtKZL3Y+5E5x7zjrRcX5/3Xx9mhb3jnfqU5qo0qzM5wtcvU1MZ3bv0
fJs8uykt26jr3Bk/23HBE8plef08HlaH++7dTTme/PLDKgoWw8q0wdY4cIYc44WHOSQOvlVxLGBd
xVim8//jCaOgFewTLYHGyugdlHT4yjuirVOCgxE824DeLzY27KrwjDe9mvrwKWAeK2vPPntqiUUH
tRud0Qlgoh1cEYOAaMOfv/gkigj/g4tuuRpaPwy8QMm6YQ9U0WHsCQqo/H1CMIOSCpjmNuZO47VR
Vt19kThQKDsFm7M1LCmIXeh+YU8PskPEg3c7rihVYWB/9tr39ippM3ijE0/LvDo4rA+UkciewKW6
G76AaC5hP+d45GX4qlHJZTz8/WRsvI54g6YeXu2wrnn6rqyHfObdsNC+lduSV+ck+Oyx3j+O+Mot
oxpJpbPEVRw2zw2EUQ6ELc6xZuuiXbwbfB/oAvohwnniQcUDNTKlwjp4MYEdPtrHl1HO1P7SPi4O
3OylHDGHcD//HNV/mo7NbPGAYfRkpWEC+TqY+SiIJPquAaJ4l4g4llY3/GCv/X+WmdG/QwO7z+wA
+QUp/oUpyaoq78lfHQk7uvchNeWsELg+1wyhbTesXx99GNRvH75Op/kvZ3o8sFHj2uyVw+hIrk9/
tHi3U/XwcWNINKOLxeQRQGzACDZnoyKOfR9C2WENfvm+M90UbGa71D7GcGuAG7RpBVHlJGlDJFuI
QdzRhzYHdj6kChqIVEb0RlxpKqcOrGoiGtOrqzDniWwJGvovOQ7JRaKXMURyCvVYktXiyUbZ4zkm
jWgPWogJKkmg9dwqXSQBLD1ppgLLw7CeFVCIUiQrbIPR1ejr+yGQpXk9sFcs+x+8GlXQBVWJC1jU
F/wtbGI1vNhg3K55ovZ5QIzMRClI6dxRB1gqdSNlDJZ2+apH3DYHSJ0obgj8wRmukcVM7dbbw0TF
bGGCH6jyffsBE8txIDAH1gYjvPM3Xq+Q+hVZSODyNm2tAVQzIZJxPPiGGuuS7S6Q9VZH8TB78WvC
izBvR7Z3GzA3dqoEz96+3pjx9Qf15/vb+iQBtf53nGKPGRHFCpK2M1bQ/50B1jS+Cv23BfMDqfyn
IBcdXQ5Bb1nhbDc0/mVw/g8LPb3NW3YzhEKz3F3Uq3L9nFGAsDdMxFQExg0LWygzzre1cfaHH7Tn
mMUpi8dQ/7B3p/17e/jUVgp12O15lc152vI2aXH4ET1vMXqt7z/AHAF9JHSW7N1vPqdD9foLHziX
QsnQ2TVLyiyL+1ixBlUqAP+6wmvcmrx+yJyiBvNmJBNDV9hLPfAtNpy5yC/+XfXB8Z/hzUhCI9fE
DC8J5Re6B6s45lRENMj8lMV5dIW7N32vylRbYFLeSWMevrjSx099VUylRJMgeznGbEwqXoKbluOF
oPF93R9niPAZ3Gj4NRUhCgJt6uz1sMP1Y2n7j4RbmHVrnHHB5vfJ7ZsS+hF0lCoWiikcZHf1r6Jv
fcZXkva9SfqutmtX+RCHbU6FTWVGVtYAJzq2l59PFjLk03m8hvXrXqzJ3XdJjlPKBawvInWWtW7x
SYqW9XSfxBuyTq48Y6GjR+Mk+unhMcBvzMSwgit3M1DW3X6qSa92uw1jNj5TbII6Cc7rTNJIBjdy
gtZ04Qb4YgFtBMQzfAxZq7ejgrlgwC2AY3AOn2mpfnTbfGLTFDuqGl8tGe5KhJuuBq9soMTXmXKE
Df6ecycx47xX7dPV/jXiOETXRs236Nbo9ubNx5RNxsk7x4e9PWjWbBqu8ZOaybI3Y7PWx2lXPMya
SOwcIxrtMj7Nn+wLcKqIeYL2oSqs/MQkvhzVo406U5g7f5sdZiyJOqn2cNW1gXci4cBYN7c/yuS4
tD/YoL+ukNrb0eGT2ZHQm9vPHWxkdUFTPzPi3vIi05C1z9C173HQoNxlY8RluFiyw0ZZMMFCVmI9
coibD+tOtYMx3VgcYNIcBhiVy2DNAnZnv8Uwn5F82AeUZU8U6RPC5ijimO5x8gAlmJdwCCoxHNKB
TVb4BfW+730P96jWq4j7wIPs6mU/GCYyNRf/oCAriU0ZAS3OQB+DlIGVdYEG04w1Q7B6DdaULpAp
GJHAXCJeuCeyqyC6EpnMGSg8CykE/apt8eOFRpGlGDwHKISC7Y2BmBQd6ryQWYFOSOkeqtNusBEA
kVkPDKnP31D6QCh/Sfs7vBI33T7/AlKM9XkZtvFrqCfYxlBi2uWLc+pE7a5Gw9kIuj0HxvLeqR5g
v4xKg3RWoDNiqCavGN4BiJBrDEDrTCYE8wOatX+EMD7GbHEwWi1mpwEnXntbPAP9XpjcfFQXqBoO
MCoUb9UG7WR/D0ZICfC1rIYmOydKFIte3I1wQKGNBBKofqSsD8Aev2IzPUcngOP7+E1YBVBg1LoL
9CAT1AU+y3iY92ooglUcK2bUC70LwvZATyB1p3+6zwobUHNu+wUVXOFp1NF9dpxkURl0kZZA500K
75loGBdSt97gOZV0Q7S5bjXUYytQdqKjPoHQnUKdc0BIYCORQQ2Kcx4upQNYf6JQTvoEzc9P6b9/
N7jbmMIM2VUjYO6D+zGrzmEI4hbRRQIO/RmAabyfFkCbekPWYKmJyJX6bNLgJdClVBSaEN0YesQW
qWkRUZOupVcAu8wpVjOhfOuiyUCCskJxsMsnl50al0BOMFtGZordYnBNH/CDTnM2QdBST3PU4xGh
E+4NCx28uLxiwvrDzfFfpgIW7j9I10BkoGBYycIOwOAf+1+6nJbkqNfJVtnPdV/3jaH2YQWm+9iK
bwEeGgnGILDIigmwEDwEmiIhxxI8jnwRxOOAERQTAqBKHHuMIJ+ZETfmXBljXZ9CrT78e1IZA0N6
JmrEZhY/NrAH//BFir3PKpCMFGfcH/72PEhGlb99IIKBaMU65BEf1pjIW6Mb8YphlVBn5MhqzxxT
iyeXmlBhtHAKqWQ55tN414HaXpjZSKoIWRlwdcgvnEZy+KAneG4wXijuIc3TQ2jNy6SbA4+PzxvQ
0W8TYpU1zH1zqkbw52DhYdPBLfhMpurinTTDbNT7xmGJpemg/S6T/yPqvLpUVZst/IscA0VEbsmg
YE594zCCGTAg/vrzlK79nU3r7tXdJnhD1axZc4rYEdp0Ps4PfFcgBKCMjIi+nw6ddyGUfnooXvRV
5HOaPFBoct5or2B2tKauhqo2VNGT/cIschnUl15z+q5NVGhobAIibnWXLfNuHqtOq2rZrwoYBdbs
vj1JIar9kfmVDuh1FrMmE/NCWiU/rSVO9Vod1S46yASxx0fI5qveekjbt7XOIdsaNTeh2pBvsnyg
0fPdIuGoIfxB2HTHd5AhSDgFjsaMK6JTT2y4M7Qiq8619Fl4wfPbuCX4rH6UCGbVmH+1WTe57sww
KgcwbclYDyjMuGS9+AQdxRGghbMrZqk+TVcxbRt1kicTePJGBE0yv9HnFTS5yxS5okrSnyo+NCnz
MBmUQY1KNL3QFa25WtPJbx3sLfAPZntuIRSCrsKVqoAJ7KXCdbg5y47B4gLFBA0QeNJn/7NdxsqA
IBP0+rx7a2IAmQOzvq3ayVFPEERtOOegytCUaZLktXQcxq+mMdPhBHVELA1otou07eRNhzbCzYg2
U/qjJy1k74OsSRXPVybPCFcIGwkd9xQ/EffQ3Ac1W3R/FgleUhR9nXRHjwONnDcybpvG4gjxNedF
oz3ScugiIFzL3jEYPDypo2Nt72xonIFFT7sXATkt8VSfpWKNYRuuevcYeKqD8ADGncRGmO71cfLz
hRJcwjJM+0C/QRa36FP60MhQeO8dMgiL24rVD8e2VnSnJ14Z02DqaDt1cVpl42bUjA5DZYJoIi7z
BuxHtnmpcx66zUBDCBZl7BcuVeSMiGMS8JUzWPp1hEG8l7htDZErc9R5GjT/SGMoNxA0AS9f6KxO
6HvTVHOaekvIWS//vNPRzUMZ258byAq+8CDTgoIgbXjd5n/I9k7TxXEMSRPr2xF5xvNu6RQNOPXR
xb10qQMmMonFy9689AzMZow+GlC+TvgzeEdGv2KppQnCOXaj1orO/UWHrNQ9b0XpCXEA+x5QXg2f
7BvNAVgc6jYUN+I7HJkh4VtztdxnfTT/btERDckyagS34OyjIowtHGkD/iIeWkayvVNEI8RCwt0h
Prx0KvrKFXyOqGacx+fgvidUIZ5EpiKzCaLu01cXKiGNi5sCsWYUB2fHIN+jMBqoAaSgOYZAg8pZ
hvi+9+nwjVrrlk8NARO1NjjmMzyt3nMI023zNOzd8fo5dEAIyT1qMzTiDoO7V5s9oaQj1957wj1D
zABQLERdEfi6oKBPxSuBjWzlTfHlfTes8omeE0T2I03eXyVxdFSpicDf3VIXKNkME2sJhQLyx4hY
bolJsFQLSsowLRMFtzNxau5QhnsT4f01h+Q+dY1E07kipUUy09v7DVKLWYlRJmq0wTN8hu0IOhxX
gskixCaK4l8tFE4+ri2z5wC58rbDq6tbztsbNE+4OtQ6jyd7YCmQRxA4gqn6phpIdTi3atTf/yrI
kJPD5Lk6UuDXpaME/n6ViHA2tSh1gyoVF4VyE1kd1HGM4EmhSWCICUGCS4fIkqC1VoqK95PQ4EI7
Wj58Dp67gCX7tKOotjw69TXbB8AJruwQW5rgHaLvi2m0ClBPplu6+c290RT79gwDP10WF1oGREav
gCegeCoXTzXvS4vZkMyW+wJl5Q7hOtUkcmn6dBorXL30JV7v+NLIMqPjVMIOBcFw9Vmzjj2gc2LV
yHJ27x1G9HGX6xbNO1aGLvSc0Py2U/aqzpYAyCQaXoeW2VrTM5dykla0zxEODimB3feNCQQETPdQ
qYl1yJO7c8NJFQKdoNejVnuxzN2YdkrWIkw4pxieP8mLGWxzqu4HwtIdkfSDpJ1Zq4uIH0ZBqiHM
ek49UCy57QeYVmcfsvM2rJs7EU7boWJ6Qs6JQcQWops1RfZEeBXvPTWKxHqsGq4SqDEq3DWcH+lc
wGLgDNoCvemJ+YdlLO0UtRNK3ttrIz6rlDy7l6/pUQ6wGdA1Eb1e5Ag+90icP2Bgl7W+4FvAlq5Y
W6Tj5uDGXnObGkhQWqChOBFV3mVKB1Ja+CR7rbdz7tb8y/Tm8KcItHXPXX520cwjFJuH11RWydFf
Gp2rZt0Rjn0NjpQWlUNviUAElBiov+hbqhC4gLIbThPfcmTt209Uru4TqsSETzVUjJ7etYe0FbT1
S2jQPT0U60bCNqg4i+Y+n6LmX+uyktYXS+se1jfXF5yK58lGrtxuL9Q1PRA+fYKPEGvey5j6djpH
O2Ja/h0qkp0lNj6FdUZfnorNBsMxKlkDuOBpn/akOmaRABFPLBNFlh1xRvoqUSunR0UBU5JBcY8a
OzolMHxOOg8qXedAWZVTRjr5XkmnxfbGGPG5AKw+gIGDhgdiBWmtRZxfH79nNLZ9ZtQmPvaFn5Ct
lvnuxQa21ht2Mab9oG0rHwjDKDiulFN4mVYAI+CFbB+0pnRPudeasIQZo5tPh2g2lz+oQtS4luGN
FC6krC6WwWjfLvutPuQc/AR9Ujm0UTCnJ22YtsNHVyVOoO3mhs/aW/Tj+fhcbGz2pqzu2tVOgif5
j2VsSDrAXXuf0WtzGDZW6sHhOmh+8kcrre5Sc5sj8pr2aMiiCp/Sr0EywKzRYrxMyRfG5NhrGtPi
w2QZcBvrGMe3eolHJ43/9pu2QXfsjTKnITIZmA+ikXIfn9GmOHunEdoTNlQc7YD0vH+GGkRXeDfB
SvwzzIM66ywGXPQ6BVqo8Y+c3AflCsT1cydNwxMZ+1+JKA8oV8PW9m+4TOPmvNtoEN+fmlY7ccoU
fXYR58g3S0qObANEYoRU1JYvzom/ww+NKuxt2nrQNWobK4PeHzqvNbONZA/xyeQODkcLxbi2ygl+
rmHFuIJWMK6TxLBeIsPGXC6sJlZSCBXjuQGRGVsVosO3d8WTFTu5l3MlmHy5px3tb7eTk4Tv2Qum
MuxamIvIHpELL2217bYTUTZe0stMI2/bzJDTesuGhTE0nUj0/unN4AnDODr2FHkm4ukn0jE4keKJ
gmw1Uyk375x4xJIQEJx8Zo/1Y5at9cl70B4dAmNVH7bHavSidiSsruTsQrnRyEjAUrfNBn6DBe2r
BDktao+Xhdoym5DDgH8bNmgyVK9U8duFf9wfaR8lJzivK5QyGcushtsXZ6FhnVilUTmmpkwTESXp
nuq9iLvhF9btCRdCc67TJGjSULm+rlsYSuJ5iQHnI37H5UihxmW+sg41XKns1pyb5lRKH/PckErs
g9iWiQJV/zSufaITwhw3FA3IevKnf6W7Z/ZccK2eYFeiFNumhVAidJPrOMsK80lKBU5c2knl3tq4
vrtneAiprahWS6RynCeGl4+9/lenZIntVWKfO++h9oF6ZbEJcJ0PsISi2rT5DHDjRZXtbG/SuNnT
/hhDB6Bq4C8AQ/xC0IwkvjT1v6pHdQONoeOgeMTJ0Ts++sUNhzK6p8meOG2E1nXdTY526+l4Jxid
4JNPF67K5eUfjl62pDaxqhqjdiOua+ETZQC6yTJzw/ahwVSDFgOhDAm15dYYPNHUKs33gB8QYL06
rQUPZ5M51h1OS7sB9oi4qnnqtpgYbjrNqQ+Y/ef8gMkn/9btwslY86daZj1QjPA08ZDkSuzTqbiE
Wjk8jbeX0nuGsiAuOMNqdXKqt6WrAS5xcdFJH3svMyfhXi9pM0PeafeKyFEOC4H8hxk2pDd7COCA
kNvdfThaIu7W7S1vsbFIIgRvRRvHJm/3FCyaUG9x73Eqbi9HNoBtbukWFAqXJyPrYZIfr7bSjWEo
7Dn/qO1y3ZLxaXzsqFNJ8cmV3rTMCUhfrMCXOxfcSAgAHjt0TCOjC0kHkc47cv1gc9lOalREUjNj
q/bp+VUXuSjrHHptEa1/DYi7k/lhXrZxuKa60HkNEnQ4trwZaBKHhRFe+kaFLSfEuP0RBR32c8Ij
xBjRkSe3O5gl7pznoYP48RN8FugQ+ajxZ9/aVPN6gQoyXaDyMfrXWdNuuuWo7jDS6Vk/rh4Eh8hT
Yaj6mChB1YfxC7YOUQZ9YMrMdjt4MHZxzPXrqBWcgk3m4IIE7oNavItiBPsclk3KvD1qjLToiO0r
WETn6ldzthA7iZrBMkj+3rOsgwfwtBa9B7g5ObVV1WeO27h2dKvoFrUgSr6cA/6zJP4OHzBOxolq
aQAPBKzD5RiGCt8pC9w4dJiW2CUgC+cQkbVIpiPGehNSc3AHbCYp8tqLpBwsbVk/2EwSAVH1o/Xo
GMOz5hVwwqFqHj2oY3k+eSL5xig4EZD3Ce/u6OnN6utAuj2zRYrfxhuXElf1aYA+j9iFwvrs9pUm
r7xixqQqOkRWUPTxrNyXG9iGN+SjVbSX4HEg/RXTcBqWpZlJZyOW052yDF562Cr9fJc24I/5aC9q
s7v3wh2Q3OToavDh0cAIM1F+R78bKXz2ijUR98k50lzRcJQ3a3fA9/nfG7uH1ETVm8CAP4NMN1F4
wzHCU9hov4LcohoFHAQ9yqIDn/JuT0EfktVrxFp+fpqwGqwb6wSNi49+QzRdge7VNU3gfm2dx7rb
dA4DAyw785WgtFGo8Av/4d88zBJQFeEaIXmiOZmPfiPusk9Xp6gQ3hBouM0bi/biik8sWBVxfsqe
gH8QrZSXP/YdTnRJxz2cMTGz0dDzc7iWAPqINuR/bDdNAggq4jSm0MlqG+tPoK9hCbzN1iqdo/uf
UqGgJt0piFrpruUf8HCABpuOKMBijRVdOXmDguDF5rVPu/f6tabsCMsW3Ey2WN1UtizGbVTFnhCI
zIZqiWQ5MD3oPK3aI62PUQjIgdZHzoSIAi/6ThbqKyhEx+FrxTYChEs39cdr5/My47ULHgmUTFr1
xiNvgM7DH4LCecMSvDEX1hPlKIohLKU7csL3qr6rAqmSHczz8BG/4hsZTGkK1YehbVYo1fh5/7Ro
z1vddJgX0GkaTGT631HB6TLz0augoyu3ywUbcWFeGW5OyzQ8ce29xqJXU7kQrxF4SNzCutkXZAAx
w7IbLqRK9CUNL4XB6Ckd8utOCfJ3tpROFokSYYYc4DGqgKU7SABGun2NYO/1RLNQgMACClvuI3wI
2IzQm19zdbvm4+gHvY0ys32k+Pnpi6LQktdTHQhDLIqAgVEJbsGMGFyjWpddvEOMYd+f8I5Kuw0s
A3rn3YAdlr00BuHz1OjWZcvY39EFuneRexk2O5X/rbDV/PlrAwUFwZ8Kc6JL3KSe1vTSbkbTj+G/
F0qsBw9XBLREBWn4nJ0n6eAyQqGGrin2UzQ5CBQHl219qgDVtUX4qIYsZqfqEC0ctvkWQUAqaggl
va0G6dPLatDEQHKF9PdYnebjJLFvTUuDQIvHOijkbsmTTLBFgb9MmLE6zZEtsyhno1JWdZqze1Ab
QMZ6jt+GRUXoxt5KkPQM2FUoPj5ZJtRAz0SMhfL4eaL3s8l9fZ0wfgr8TbbAgWfyo5STj3fmg/GN
gbW6Ul89XbNPwmi3k1ZQvUIqmzU0AqAZNjqgHZslwrAueZ/VIk/I+wqqvniC1EYZ3LjmuK4ExZQw
iJ3v3i3nKBFQrdZCIohmX0MyNCbwwbLofUMoZHfc13an+r7x8Go7QpCEJZ9fa7GKKD4FF0xWvm5P
LLmYNzy2ELSMngY4ZvglyDHIFmY/AEljkkA1H9D5fAeVfVnNXU7Y85D28Pr4dHZYA6qT/THcJA0k
q6sRdUN0R4f62ks3F1/zGxRYHxZy1U12UWL11QWXEQoDeHxRRKI5kCZsfgxstjuWZmN1XTy2UtIC
SeZt18UFsIVxS/TSPCpWz2OsOQfVOoyxKFDm7xBjxEBeqLGi4HWj93aVXUDvD6FKQbfqXibawa2P
z/37lJc793HUoow+pn7Jp6ZITQUcyQs1rM2XaAl8nIfhFePlG6VURGKPbglPDnSJt9MGubXagbIA
njhjvfU0GzjSwtsPuVOxpYI7UJHEkmBCXKGA7l5U2I6UOpZtP196+vSQgDoqlC9LyKwaXT0+8+nx
RtAk7dQ/DlSJo//2+AUrVxlwVwMrDxr/HoDWCuTWx5+CDKKncSKaSe8Ev+WgOCzUSmmBGyilrJrE
vgLAtJEpcdXUzRO/wtkKWi6IJYyDs5V0WUqPNQfKIsREZJdYUzOaoFWLBZVlC00VmLKT9wugEj2X
Efk1YA9lwNqMNfoyIdWPn3bLbkGa7rdpoewT2GKl2RFHrUagx1p8oshgDIkGEOZteuXt66p9c/My
SAHFDzcLZZPi4AKytN363ULCiicZZLAgXg4x6xMF0c2ZEagztFt9rj9wC84raGpa9DpcoiVrM9FG
D1+U/XvAoL/OUhh4IMmMcboWwOwolJIa3fFnREGGlhfwLsnQSMyaY9oLKKkgWqnKnl8DzQFaazhF
3cIT4+DdmjY/5mzi+biE1EeLOIob1r0dLB/hG35bEXyOvlZFSmPUukJj6GcYxOvutfJvh+GlGBwa
3fc1rN+cO2fef4eiOVXZ7CXXyXGH4iLUXRAVcYudpOhCia/f2WO1tc4DkbcV6X8x6WORt2BS0qEg
QnGYXNKcs6ps7OFVdm9GWd3Cijow2EYIZOqoXtetQ/+Gybzivh3dU3nhU0CyEzBAm/MLWfSDYo9X
D/nWq1xCTxfjLv6SvrLgYEHWcc4zorzw6SbBBSGsFz/n7YfNUaMH48mBKB7VqQ2l7m3zpq0GA3EH
aaduqZo3DYkmzJadS2kmT+uEKCL9HqQyEIeo7+vWK2TVIUOnhY1Q7quyzFi2CudO3nG3N33d6re+
3aYfC6XunWH1NwBJzuwV8lCfB6t/+uQy15ylK8GMHE3Ezrjwhb8jiu3r1NwOkUHtjSYNzJMKhgR9
BTtwi8vusvtg/UP0+Onw7r3bhCJXJ48+FPTqnfvu8lf37yjkHxwpLav+KdTXVwQkqgm4Cpgu0hHi
5UnNfP4ODJfFULTwpUsPr5FvXx0EFzrnpGf1d0jLmzS6ibz8HYmWw1SEBRoU8agy2Xq3ycPpumSz
lQIvnhG1MeCnjxcxdZc51ehPV5ppQYnNMYUuquHSDfjt+qMzTQQx5F5+k3t0X9Gvpvko7PCTOiLT
0B6+h5xquRE1I09oMmvJr3C8t7QhBAEOuR5Ln9PiNfm9wXU5RPzFQq7Qw/RmwGMWQAUXBoI3Umzs
ASLBxu/ksYaFbBF9jm1bj2toATZITgCJKCFSo1ivpX78E9WWJwZS78h9zQHuM3cvc7Np2nSuOGBn
HB+yO2jjNnGnDZ2EZ3/xKvJav1diL6bYWuMeA+CMKohofutDI24H8llZaYPhhd/LSyFzGu0u1m4Z
vE0k5hdXs3s2N+RdHPCOg90wDuNJWHdEaZSIC5hdmoAhhHFPkEVBSlo8q7VIKEPVoB519rbyY/Jh
JqNihm3TqTPBfmelJC5i2MbpEHwJ6UWEpJETg7lOw29msZgwdWECEYt/Ay3rNibcIjantGNR1ucQ
BeifrvSFjoqzg760DRHAFpG9C5EelRP+VrPSTgveeerLcel/RczINvNAhB4RYEJvOGee34JLcMeK
BhMVjudG/9P/yk21kVrsKfiEyO1Fh+4rfDC3boZJROwxwSQs2GcOKmf5BtAEOnC4dJUtWaC7dAlg
H/Syd7Uo6R66jV7dKzd1lPhelhLkNgEC2sR3u9q8LcpuDBd0Fh1jULmKSCPn3TR+6XZKuXuwRJvw
GJ9j4D7D+x0IIPL3BWkK0BTpvxw16vIt+xNTVMb2DKCgBcrwoBQt9mfijcZy/Z3by8Xb59ZJiGvI
ZLG7//bEkqYw2ClB202GWG6rg8IRaXYuGCvarSsroObpHBdWTFk1W5ti+nIKZOVeEO9h/dKrxUER
gHaA0jYQlWxuFJbTbKW4uie+h9fpcsSuep5C/nDbPRSgDdMYXILX/oLs5jFO+ue4RAaLxIUlWW6V
+6aNV2bR3a4Pnm7pFvASNBblU6B675Ceke96p4N26FY9ptbuJxGIEXJj1Mn8g3eetWw5NVVP/35E
w8nWhqMO1aHSr/r1mBKQLTeWa15DLgtEKOtFmkG330CEMtOh4spI0b83w3usZOyILOhpLJ9T3Rse
lTc+r44SpYoM351ievhi86A/gVHP6fuEly6j6E/MF0r+Tk5m+f00jDc3tz+oX8uwkXt22zuGUktf
bktXBp7AZeHHS/eiDqg5/38oI4Iq/i2mAsgZrUEVmkEDP0IL9UYcywyk/tv2rmlvNhemOQh0cIpe
HdaA6BRBZ4HwIq3WIgQEYbjDZsWaKfe5tRazgzESLLudN+ti/pCZixX/Lc1VYXLPKoHdHHYRiksA
zBUveZOoEJLysLMS73PTw4ZL+NOVSX4P8KcAf+J5OE/8qQhc/tYAiQj3jykYtoU4N08oc0G0V+UC
0MwBqMrfwwIIGV2IktbDKytg5fKKOfhmq3NUgjTOplSWcLhqMxKRGu3KGky7n4e0KR1rdPm+kVkE
Pw2erswcJrMlRg1yiPjiT4JRvpP9PJ/nc64JmoyoXXIhuCDAQGyhbJ8FUJHYKjxmF+8QyT4qu+jL
B0uB0clyBhOgwx1UfHZPVNIcEWYCM/LZSyfi8yAt/tI5DTeA6sR/O5VcCzrTWZS5fN9lXJZ0BJs4
9OibLNr4POoLvrrdxQyyVbdyZzNzxlrNF0u4HLKZySWtr287PO+d3/YntBppcqeAyMZbx0WujTiQ
3EQkqEVfHoI5zmuujShU8o0rPwA9pfx67X4AfT1aKc5BfYM0Te8cNL1k1SQvzuhte2IFn8QKuXoX
uklr8EYqyBjJTi5/IVoc+Vf3R1QrEOuQZvM2+vsoiDwxXmiTyop0gFCKa12RWEBLHSYDyr8wuUSB
RIQj5LeQkKG13Sm63R3UPkmICb/5uTyCGAqVErGiQh+Qv9Q4SCjJ0BE/4NF1dNdzn4lBuECx1BS6
xnS7pSYBkReSqZ16Gpamhv+Vc+eXf3OUU/6IJUAyzXOPaxZyJQeiKALoA/2LQgYwMX3DfVBBfsYV
dqiHfjqH8DPDKpEnAvSCdAUr9A8GYX19+lOpm2K4KLW80jNciY1I9H5fy6ZkDRU2kSU3XJIp8fEF
TZ08nVWQenvDkbIV8mTQXmBaIRQKlbjXIlPvFcBFgpNFVXTAeYLSaR5+AppGOqeO2j3h9Kh2nxjj
nbG9IK2Et7CFfkMd+LqVY7mXI0EAcWrwwa/jD2uwyHNRSFPnuaSD9flxbB/Hx3E+FV2oC2VRY1Qb
5cegNfhs6N88gaccpF0JZsTvi9FATzXOtHJrhjzdNZCho3yPBwLhp6kMtRfdg7mjs7ljmyB11JSO
S2yv+41IiRsR9tfjz6g9yeZ0vYRcfSoH899xmKo92hsaXwkwKnOtgdpLu8/wHsq9OkqmWHhAo+wu
dUQPijl+u/Nl0T1RMk7sVtSKHjzRUURWqBli8d76owGiwBiXFqvlRKFgC9tRHva7HfZKy1aAitSR
AEOGD2/J8GHsNiIxxH3gDZZtTvtaCgWtEG1gPhDCgXgQDEQVhEzYeS9aBLTXjTqGocnglhBKjD5E
aEpCJzm+Pmn/Bv4A7gjEe+KtUTlLML0gwwkhbvqPXTEpPEAt77XLKaKS7EHMrcw9/kLdpPMa1zGR
vg2h2rg1aobutU9TJSS2ul30aU9CEorqFxG5+ChJ4CzR+clHntKFgetSz2V8QFlP6WEkbqN+HMD2
4MuAINUXfJkHoikN4BNfQBLihNqn+FpleFwZmyyADcwiI0fpLFO0hx6IJNK8RZP0psH9Fc89uHca
5sUiIdUIT6yFgYi4iBoM5CR0k8BuiYnXvb/Otu0wWeGFyCxnHXhazQh8ORJFHBlAMoxySPOcdziq
13nhssBABcRtw8OpeEwjnxDZySlI+JnzNGTwiAPDT1YpWQ9EvItaiVf7npWD/7ybz5iqN6jHlZ7W
lnkCIyPO7tAySi3DN1y6CwCT8doKaEd9B0gwdjNAvwgv1XHGb67uY/QT7SsnYjwklEla1F2pExti
dEsSvMgIkXBnCL7PeeiIjViG35P/CpYhABdd5wxBbhnSh6DfvLmrmAR9PaHOtsgpyVoCFmCK0Vcd
yQNaSoNyKG5Toh5zlSxsI8IcGXkYpDzK0xtJ0HDP9SUPEkUdcVWCOuUDLrBdiInQtScbBxaTZFF4
ADi8RbImUQm6/+Gby+N5InkwhBaNLTt69VRbnNDkw8lHNFBrKzBMutoN/K7uQ3kJeTdVRCmZgxND
jogw4eDiSCP+ccNihnqiJ2fJcNcSdBAqfJwVUaB96IMDExwSC7yoxj24yXcSnqGy4QAIuXVaRBGk
7v9ShV86gJAwuadUzTs3ESu28z6lb0vEuOWoOwABqgjWZmwUxljsccQqZo8/UbhaARgQDD5JVipK
5RLlSvghstdUBgnhLiQHmrccSeogtMWMQKEREMp9kzIiew4SGETjaUwl6MPAkyjjTXp+JZCQ5Exy
MiJwSnnsLXhYicXS3aMNxuU8cyBXwZlWv1crISqTvSglfZSgrvZVt0LXkojtjdwDEigi2dKTHBLU
x6JAIf5NbEsDWhfMHk3F35TQcMgCnQdFjxbC3oX/izQkaZToX25P9zOoTfCKsDVc4MXH6UMm0IQm
INGZHLcuhNVQj07dbE914d8drisqHzAJgKF7VLaBuQ2+06JXmKCyngSEsz7um9xIldA3sOV/1Xbp
55uPB8UC/XnFNbyGS7Mvl6nBJfslewpmiuIj7tUWB7Q3LuSJt29GKJL2uKz2JY+8cIkq+8OgIBa1
UaIkUZPISCIiSbF/Blsi/vOLkzb9GQOMqS0BrSScR/OGUdHk6EzOIe5qo8wa7fd7SWMNW+t/gxEZ
H5L47vepiYdVZuJhNWP/JeAGgjWHaqwOscLqww3leaFGcF8L0XHmoNVkLuFzOLH2mDINUnPPXseB
WWUYL2ZiubbZkOjvlt3+ptuNV7QEm6vJhKB7ofMX8UJcCOTV6Py3vAQ/NYEv1ijzmOs686zXGyem
t9ntguE4GPPLscTw67X8tN+dLeTSoa37vdHqjij90ZxQ/+eTF1BJzyGZ8/cN8TcqATsYJzm4BPS/
s0kFyQX3sHA/4/V5EToNRIoPeTmxRUS1DzK2rNlrnNqwtBM6vIAtonIlUSloCYE3mfEXZhEgYmcQ
R8NTWtrD1EWTifHfOYkb53Z6MZGJhKBGg8Hbnr+5ozzIMF+ve4hDykygOmYKOpKQpozH7HHIpdwh
t9IxDoxAXYhq0A9KmNDsYa0wzgtTc8B/IrUHwdRW6J5YQm6CHsCOqNpCWpdPQJsw/9dRF7oGokgk
yk2IOP7JB1pjQJdL98PNnFLXmlUyLAM27SHbty/Y4/UrGiZGpGJDumIgm+GKV8ZhVOQA76siKB2B
w4BcWdGP/RrajRi8s84/EG5LIe+uP12FnUBu2FlCNme1zVzNl5vqszxMDk4LLj9lKQQMRTRXYiqx
oxIhRbSgOOs3703eDwz7XS4EDUooRUtOIzBE84safSzG/sujmA44ikQqU0ewhccXZoTg8L9DoztI
cwr2Qv/aaQZDgbH0YduGHP9NPg0nIRMiLzLAm2iGps+HuBhLa+S1gBdP33RTwmRJfhJHkEWU98Sc
j81uIPeyqTFm2KPkzExo/exkNclJacL4dGABcQOg8vlQ/svXaK1C5ewW8Uz4jbvLBdJhNLpg9ueX
kzuSw0/IoqrP87rnEcw36qWID50gwcnyWk5Iv96mDvsRZaIIwTQ0b8VK7z1qkCLQbED/qCcWlKV3
C2k+4C3KfnVxXn24hAi64B33HGSuarOFDZ9DOJFoNrLTqRxlTEEE9Uck+8J5bzz2hn0sA4Mh4xZW
HxuybM6imMV4Ao2UVABqc3Be1OnPRdMo5Ulo5QmyrbLK+tct7YsMR2GRqARVKkO2CJp7cbBs7dvh
CbIxxGRkyUoAVWbLF0KVsEgsqkQqC9U3V+cZskBuMlVFJRLmt9Xr5eFakMe6TKlxwJoCMgimBOJI
Bcpks4j5CRO91+Ov1nzLn/BZdovVN+e3u6PQiuPFYtadObLK09TPJrIpHODozeGbyQqKKUuuLMJc
tCaQp8z4NgME0Jl57/xgCtnV2lIqYahCIZBnAE/9bj3qoNkT9Pu5kc0122PS/Ceo0Ca3+xvAbwCF
r68gq/UA4LH0mZkc4Yr44eir08RalQGLKdfInKTmaDTaD0YDwx6MRuFoFcZ8Ahbyl9VfCL4A+omN
YV/2UXAR2jtkKeXj17jCEiqDMn9vTy6eXERZ39SvwQv5PEkOnTJUFlnkBBSuxwLsCA6/9D8ezDl2
QOi5X7SQDI6fLV14Kdw01HUyn1JN5osMl8xYLZbtuWn3lc8YNaHzvEY1uqQ+/VvBKjTwRF1U1iwZ
DnJp65ClJf6WCy6ZLnKfKKeJ2v7vkAR3QIwjWxhnIjVZHGUblGMhOykF9GE6FBhG0J1FyLmkfjek
B+6bPUPBh5SN3yGLzYEksEl5WgSFmx6sTirXgYJIsyyZcohIKjd6bgml6EwESwAnaCL8ACfnKFR2
m2TNIYmzK2vOaRbS5JsYR0bL6btlZMDtMG+QXhILUcgw3NaMW9ONWEw5A6F4S7E4c4F+SD7658Pa
8N/V+84z+NIcIscoenhICX2bl2kKomVZGpefcsPAGSFwB57g97gx1FlS6OCC6UGUhajwROQZBSuT
7UwwMomVZQCs13WuAKLbnH+6RZmmlXPd1Y4e3dCYvAlEvoxZGQkkSOfI9oqJ5H2JndLLl6/PnjhY
M2DZuvCQ5IZbHyQHOiPZmvdAF/KmpnC7v/sWHNmvLqgkkIKdCF6SIFlcmd/Hy7aHwBdbesOUHT53
j+ypT1Ojy04iXPFulJAmsfcD8Ts8oHKpYO1BMimalzTpSQmNjHSRUmCT7HQrTonbHwgjL/hzw5NU
qxnVe7mDDqR5ozoj/xcYpkR2T9ywBPoRXcwmmI9oGV6BiWR3ki1VRFZrvbr729jF+rcd5vGBmT9U
yf5kFJO4fnNSmXIXHzFl2Rt++0N9nIcQdp0XMuWSjtAcBk1GfgcHnuWV9hDWYDrAxc5Y0Klrt0It
HIVq4Gf2y2sgaSom5+yiJB1Ry5KFXJIvCsDsqi2vzSFrLQ06uAbLIYmhGDbTLvdHGDAeM8T6u2Z/
t/sFIWu0eCvrD0nk00om3pn+xB/UJFPx76/HqP0upayglwFAqyv1F4mIkH4ixVA4BEXGpYX05g4q
3WJ7xb2VQffVBO2pawl2ZMCRhn8PdkFzOthut4JqSTwjZqiinyzpAC/pjrHcFffeDft0jSyOMFiq
YyK0LQEb7/hboZEg94c7/Hw/6a6TIYPWAIeMLHAFWS5YLVareAX2OyPEdYhZ+er3vU1fc7qLeDVi
cZVhKTcRDAaOQz2Dyy2K3w1WCSWsqObKrwXZ+xdOy+jFMP2AhbuYe1LOoZhD/bYj5SC6IflLVIRo
fZX2WMH08BtFi27QJhwuHJ0aNSRA9oUNb4qv7kJCb5k89Pvy3DLUxV1sT9uzRNyjCR9hNPJlswCX
2bIafucAc41oSNZBcUeWIpuU2mZ8TCJnmAUIBklIx/yKCC8J7zIUgArr4WXMtIKXq9FB9YobtlSy
HlhmXfgwGI4xl+RtHNBizWlSVeUeksbsjmfMMbrTmCjXjg2e1UMivt9A/K9C+kbavRkW3UaosFI2
vJ8J5YM+XKEEdWSefZfV/626otUrGrM8kBkjCTxE6losoRexFsVZhrpVMAGaPAQfiCHHASkhDzmd
EgchlMDQGaHzBio4PTIMEAwbX9IgUsMG47/7FnAvraeQ+omt6aybltNiDL7UzeGqZb0LtgTFyJhV
k1PIsg7rOhvp6wwy/brcaetrj6AL7RUoRVC1O9mowa7Ogy4DJPgug2ckEIGgEfDkGNmNUAc7QupI
oAFwrTGdSvRwPuNnLPNd5CPpHej80G0Aqsx+9eUfaK+xguRxw7mHRHedum34TPKxuIenKJWi7k31
GPc9macCAsk8/SYwj37L7t3AMwynR2/FodMe915BPfiMIfyQy+HDoJpq99yp+xpOKMDIyxDKBQ5v
dNlydd93HxK3EFrdDwkPycjdBkpTy9m5cu+VaIsRd1iSZ62++zDByH6QWXupf44mEzblSRjebObT
5GTH4YL66whLwoEMYJ9dG5kwgpeLG45ktwjlP1Z/jHuPcCNkiZd72RWSHnJ4AYL2EWa5keCDPMM1
bHVggEkVFYaurAGy7zCGqaoKxCguuM/O2SK1sXHWFfiR/i+BIWENAkJi/cZ4llkjj0TRhH2m5Usa
yb+gzmnbClJwgC8Xon5p1I7xhyOH/2bxachug0IWtnEdObC3jEpa/Uqsj5dDHbtUbATpGoVTPDvR
kMJsr/flaMRK/O6VA4FZH27De7nQYWk0Ejn1ZYS5ZVK3ztehdu99KIMmYTufFV8j4GyCkckkGV0n
NAga/WPTlJNy6J2+RxahHsZ7SgFPK9ZB2bEFZpTdTJYocvXRIPNGJ3uPNvRgTxY3l7Hyx+gRtf0e
W4J8DwjKTyUKZ/LIDoY+cf/IcYkzOFXXfjY+9pdYR8jW0vbyfUUbvz6SGsmZPFPZsynR88GvHogj
LIkRUQ6W+C7lGcBCV38qYY7E7mvZAA7i1b3zICfo1o5NiHi9bUvYuQSwkyVeYnyZAJJPCfEC6gUb
hL5R8KFRGPzUASBhyCRBRi/Ez4JXlWzyCtdbwruC0zzfGoR9HYk4mh4mlYPBKAaYwJK6NDvT6f5E
UpsjYHhkbXt2tEAPJMqgu55Oa4kSbnT+K5SRKAl9P/RlJbL9Um2S/EQKOjyY9RGnDsaOsG8/zm3c
YB9cbtT9vftEaQ1+odekip8slG4mJPbrsIgVe8Ja3bBXRUyAf6T5UbMUG8Tkh7XI/wuQFjLvMDPh
ABHXV/Z5WNHRKb+R1RzOExwB1OGwjaSJ+Zuuy/1/qt+XHuOblR7pXdZxujcp5/QKqzWTQS98Twml
ZI4xTb4zDettCeLYL/eC5MuOKhORCI+ZJCoCcoN7G1CwIhqU39z4GfGhbLKePIkUvCTi+rl4Y5Lt
/KK5cyjnR6LB1Soz+Wqb0EbZqVapL1+cCzkmrB1cGxinvcxL/7lZy7sozf+j6r6aEmu2MAD/IqrI
4ZYcJSkiNxSi5Jzh15+nne/m1DiMo7BD7w6r13rDuZqq0akMoxI6uPoTFvg7/nMI40PAG1brf31e
gphWhfzLAForv2BUyCckRJ4pms3eWA/BXdiHHEvCBGzdcAtXtxvawfwSShLrsm9CI4TIEV7r7x1h
OFn+8sKVn0HKYYO2TLgCaXqx47+gNlxLvBKuR5K/zh44HzYceBh/4zHEl9kS//NKqNqFEGL7HWp4
NGCdIt0L8W2Ydh5yeZ//aok/+2PlFitL5pk1DfHuDyMmk738kgcq3Dd1KxSG4mHYMRvvwX3wWQ9e
gon3DMiyDVfqVCQ9s6YciAEuaYwVvcDWVipNTI9vqSbbJ5DtH3jNyWk47u4n1wmS6u0rVtsPQlXs
glfzYZf0/ipu3kmDvvIPpldfykdSz4d7/jD17evAAD76mfk6DO8TayqXQ9m6SD4RgVQsrjNkxtRM
FZ2a2fpNuUGCYg4Zuno/1b43OGSvBjELXi+HookWsFmvBTc3w4cOO+d1R4Mp/pmd7r+ifDq37W3/
0I039dlmMgy49rEJCEMZeNkm9qQhQP4qm/dM/9VftAJlOQzhyNQu755ubCL1K125SDnRTh7Lt2Dz
VvM6T1ZuZ6Bi6+CuPk7U1slq7kogL3/bl3MqmDdb2OXsOrviUm9LkUvlNRzPGJKcLJbZYgoYdV5O
fULzH1gskSqwv87lb9OYdFJv/HsjvwlXprIiOMRzOVe3a1hzEnoV1KSC9ktagEY7utJu+OANkpyr
3v6HiRrEqMDsk2jqM1fE74+jGUe+1v19e1Nd9TCz29HPB91dubhVKXsqbP+4vdFHiaBA+9Y91p4Y
KfDD9gMzNLBk/36VmzgMwBvYOO/q2/b9MwJVjzq7bcSP5RN/+GeJZHQ8VoC0xhZ+opJLJyjZ5k9n
OsOFBcPAQGTZzNL9vfn6JJyFgmeOWd52XqPYx64UqQPDpEAaDsDx85/T2xugczNROrdvrSfoI8kT
WiZBg/Ux5X/Ecaiaa77694IJ3SC802/O5j32h8U/NjlMzjKmz6BwDkyNZpibAWkH8S28jCM9zzxu
j1Y8Ab95+FhBBjCep5SVIvYz/2pfrkGqIf3hJfo2n52mSp1EF05TVdo23r1eVjrVz/BLJDoHh9Hz
89i4eW8P+vv1dbfuS+PjDj05caJvZkvJT2dd/I570W/aXY6gaGpUZT/OkwvoGeKPXoOy1d99qT2S
f4urQ8mrAYOYbDzlHPZVcQEDt6WPEXS/b/3NNAReowN3iOUgEsvv7HJmotlASIbbfKP0M96zjQ8g
2SR6vTpP9QWAtbBooosSu/vNfR9Hu6tjpYRxp85zcgo2VSP9cfGTUcc8B077angcXX+vH6iFKBIc
P6BjM/kxZzCaxT1uYA/H/8jy7v6Ze7YEHUtx4lCNb7u3z/icoddIbv6oOCODwHsh/72WtE01Uo2Y
UBKcMRooty51nWzssXgDE2R3Kr2Uis/5++i5L2G0u+PdFyX0yHCBsvm+n0QzxfuM0p+K/N1C1wrp
GJoyNrVkjnrJXQnjWT2WaKjafmZ4TJMJTQ2XtjotUxZlzNROxHEeKORnR9jFg/Tg1n9P/0IcJD8u
nWPviXjKQMWC6jOTa+/F7B0JshH5dIK3XPs4++sR93mQ9Ii/JSDf874S2UrLExhvg5YuXy7lYNLa
y2jhtSyV40ux0vrN3rWZ7CL8F09pM1HjMNp9QH7OYxWKmjlqg2syHwSdpPGqcjfmqHM0j4AmZwj9
hScDF4ruDhgSw2r4ox9ECntjPKPLVW+jDSA+KMU5v/4JeryLxqOyZvlJIBvO5ns+3JwKmV1pTolJ
5vKHimCP7u49UVgmS08CCRawYxDdXb2IAechCjkQDEi2U+V6vidKj0pskprMgWJ+TTOrbGmFWNkd
/8ZC3J+nJyZphDjRWhYv3fXw+JWwN6te389jwtrEHfPj4W2QeAbcOe5v0pq6DADzp/MR1X0WNmRd
MWOmi0mmex8C3PlNKEJeCeEO7m0TWX3fT3+aEuD0G2y3KXKfbGnAFB5ktTNf7HW/55iun67m+Jns
bT8z78fGjCZga6mmOi/EWlDXt9HdGKArjuQapUAyO73ymUcxkS6Tz03ZENTHnv40uShuHsWxfDsm
yqLo9ZEpHinYvjqR62Qdn52XzRgNvCW9U8ogUZI+hKE4Fl6aKVn4Tf+66B0G7iJA6m2f3zITkmOj
fX81Wo3IS7PHxTPCLDJhEI133c9vs4av7PfZpmWE2Hz6XcOaadrPE1LdD6RFrE3PK916PvPjz0cJ
B6WXmSTV/o/ek/s6f2ZIKHxuCQmvh69BiqgZsVXSYKiOFOkOLSoPh9/oJT/vIzM+v9PEHeDaf5I9
MJTRvLF+/QEgysEmYDMyDD+lDT83rdTPLQbxMR7tB7F2qn+aJjKV+IhOwNFGz3w3BQPJLMkSFB+d
R9t8ja/emfcTaiF2qvDClgMp1slLUvxeiD4qkUX5GakiMmPUX7PFpCqoAaM+Q52ye67P224ACaux
Cw5hCOvnCbmc3ZzoMIpV6vfaP1RyyIW95fd8dhfHYCiFqeDUipUeg9zsibRVT8ZLTBu0zMudo8bC
HvXPP5wDjEvPg7r0orKk95tuZFbVF3rStfpatxKHzzQDzBOuoQpPnPCWJQIS5JzfDg2RZ6zINvwK
IpJfSxnQVphdJvtO9vsYKSTH5MyZaqB7MGTNJ23daOEcwqNFLRvTD1sDFYRx69pTIqPO5YsKz0og
NDpnHLr0HDfmQBsk3necadmxBgdYYcVqUzitilFlBdI6pNLF0ByPSLGnCvbuEYwomcJ5catWuSgQ
77NoiURMUKchB9vx6OSWuWvOJSjFardcniLFQqsGANRrH9IeCdjG5nmSRCbAnD3Xs6PdMGnat1Ym
8i5uAQfGe+Ic1k2rsCUv8hPHD+dSvm75Zi+aEK1WsK0u4L+aiJSKoPdc2kNTH6eZWJFG8X1bTBMW
Jti2La5jNear2Vf7Nq8sREe8kfsZUGcVvwtidOWyK5+u1Zz61q1rc1yj3Wh0dP/OTBY+lypYuV3N
K1UwGen3r0R+ieDxdcyWbxe5o4fAUuPTlrnnCYbNaTHltxeaKHk3tpxpVipPgv73TDM62s+kzWXj
ruFCfMNSdSuduCygQp1pTG8rcWKvyMvPUpD/J6IeL87PZfeUkd0C10uVYAgPYjb7rdHhzt0jfzG3
AaBAU7dTC9Zirz4A11pz0A0X9HnswFPqBHYvi3IjOkrFLEjr2fr7uS8+oTze943M15Y5PZzEouy6
X/rM++3r2ct8xU/83oN5q9dHLu+QHmncPoMc6BD+yd1+wTRRTYyTht4Q0vdzq6h1ep3KU8OA9wGO
e8COdpEuFXcy35ZjCjESVVby60c2WzqNi/ffyPelHUfqohn5m9SrJ1hANGYIEihutpMTJXEoKTnp
30xbRANQJMGHJeVdM8WTZ/6CnT2Itg4CjE1tSajGlDg8qXVUJZLIWCwK1ukszZ0pPat7TxIJH2yO
EUUynbeZXBTUqAyyaLl8hWVZdA4cUQC0bFjidTcsZce8L0ZEliSWmQSkm4jDkllK+G8yG36esK/Y
58ezte23pdhB1f+tOjr/oniw3RycfnIgepQkjoQ6xh04hDKPADX76G92cH/VyZKEQCfVfNWO6fIu
2aRoc978av/T5ErwkDEaWT3wqEORuOZBDZTiR5avNPfT0uOivxfuNBVl10zl87p56fERJ9R0ezt1
j9+Lj52IjbHapcArIX1pvH6T7eyQffZtTzwmv+2fbGgBcA7NGD9x2lPfK7ZmZoEV1wy9tLj4EGje
MCgwnPTlFbhykRKJheOg1iAvYFMeLels2JAXXJxUYfyrWxocSXole1IAhmcITUWT9+78W38T08cv
ENtonrZLk7Rt3uQCNQQAgy+eBkF5FnO1fWlP0DFKA+pJxiNe3HZi9Uh3DHFuqc+9nYldXiebmxvv
JZQvGBi5Bul7IRr9B+EYoziKZouiOGSxrieDSsRNettWdWLzEfSYmAoshHGDOP5779zfxu+NbGM+
XcKIolIp1UuUS7bSkv4+fFj9IOOU9vbKRtbP/Sef3G7Aix5sFR5B4kUsm/xFTnydi6/auWeLXj+p
s+j81XQ1LmjiKG6+xvQn8HoQ/1h7CpaR7LKcvP+cNt9W4jmHCBnyt+V7eiiQSVWi7XEzcJQbpy0V
zQvs7C4/NvXXxQAJa3H2cwyLZ1s3biW76a6N9+1L60sgfoHvDSnZJgpzsW2ufyJBHXSin2dNF8SQ
zBs0ku0OnzIF5nmKbn6Ysdf0yEyLepXdhi74fPGYLlpzcquiyHHxmyua+MIy/+WdkQaFKn0QoCFa
W5IMae1pdX2cPjMkF5LFWub79BMtpOUI4RrG+ZFBGqWVMpmrjW7uYTFgq4LxjVinSkPN682/mY56
V1sN0byw7M7J29Ofih7yW9MvoUl6aG+7L4Ma2vKUq6l/LUnqAakBreI9ZwsMdU7GZ6SdHVyPhTT1
Obmye9FSYYo1kOce/MY0xaeht9lRvBYt59fo2QkOGUV72QRiVTtyrB3mpfuhkrz87JaNc7x6IgmW
fb9nCMPnUz90drOjZDcF7Gk7lgys3WxG3JlfRi0O+vrCtzj2v/s+7jCBlY/rN0XKcWNFlgASuiOA
vh3FTemPG+Hgw3tkmhqS65kf3ojNWxiogieT5R0hUcJn9JKwvmNfydtkl5tkAZCXH4dkb74tpbbt
VK5+zQGYNrxtd6xFb8Xsrrg/lCj8GbsyAV6fq24q2riOC3GYj4aNYzx2yUfePdL4ppX1+3MhZHpZ
43RuNsrXt8yqcVqXFGRv9AlTlf2pQsqLOsutnGYCo7SQY71QicH53Ev7VTlGzVItNykyLWaQdcb5
B0a7/k/8lNOijViUvsW8v0DFNI0IWtQo7PDPQTAww5ObrGpk3Lvsm2NTnBIQoQP1KDU3slef1+pG
QSbCZCZ//KKUkfs9d579R0WCMVHaZMpLIVXGopcff6fmyOteTq0xNexS/HNTejYM6uyxHqWVcyhd
vzfsAkqZTsKaSk4w8TbX39/s+nd4kk9w6F3Tdv4oqPo6eWKN+aeIdD04DM1j5/qxEfna1Dev/OKN
DU4jvDuD5jhNd+eD9duhE2+tByzWIWc/dr9BgPQ5G9dTjeQsyzZuTot6LV5H285YZs2k7/y7+rG+
WeH1M++lJQxvYcq8kAA4VsazBDmCKt79JPe+ebeHneOSTnMDUSGnlnHXMD1nKSGak3OS1QJSnSra
2H5uRpi1w1yRgU9JKZ+Sm1J/g0PM1fw/PdoUUYWwYjaiv5lY4fgRBY36gqM4NdBcBhTnY5vCduAl
I64ohrUUt8+4oS7uItA+BQBfB7WyoGl3+8rOaGzaJ815xM7fCAdkg0jxTl4vneJGRvUZjfftPKOg
NUHB/nz0Yj2yYb0r9ZSX1SXMcLIA+4/Hd4I3Ic8XMFgB7M/FJfUFzmLmV5RaT+EayaMbx4+YKrJK
3Ru81aG0ny65zglaINqEIKIOduJEajgupcIPqQ1vBne2fLO9B4t2/EHjIQk8K4lFvRC89kOSohEb
jfuZVH6cqVpKaNgAfB1KsVjpzJ8oEgL2I31ZPfIVpqJdiuJNIRxvSsBmFvy8BJzC2X0Rt8Vl07XW
pU6VhZETZ2xS3CPnS6NaxK0jFnQEB3IZQcfD+CgdFUEeBT8kVaHCN0+UlyE2LftGbmN1rkhiXIC/
WToWER/SEmQTADCz9GnXHS/rvvbx9g4Wn3j7fpS49h/b5jL9ntqNXuveKlGMXaoPG93yYllJTx6K
rYniCV4VcFzOQdGwLJKjCxmx3sLBsWdZlgKQe1mKJuq7rwykVyZ4eHPYi34qhPf4u0krLIvp+oJ8
9RY1Qz7S/5dUU+Js3/Pbnnhx3hjXyZzV5g1UiVy6tzVdV73rEPnwLamy8J5TQUcAF7BB7mRnp/fw
90IejdaSn1OaIVVLAaO3WNAmmq02zQwRmVtwsL9TLuiMhdOEGnrSn+TJtsdfynXisNj6I3HqouYD
L6dK60mkneyy9UbuU4Il12vdvJNEdzE+dZ+x6EZR2tTPsVbkHH4bOZdSw9xl+ATOofzI7YB+LITy
sz+3RbLlEK0PUmGolFPn6vr4I1UmApzPu4uOWq9Q/8i9TpQeLz6zhW3inYjx4c071ns73Hlluyc8
H+qavCQKl0j9lfsI6fKXMbQG7OpK4BxSpb0JcHVoS+VY4OTS9+fy4iS8XH8ez3TOpfj+fcInyaV3
D4/GblO+sStJkN1ag23c1I1ohohb70W7JHYwd8Ym0c5qUUqpA1pB3Cd+kSzTtsTzJL0t+ZVvxqfy
bcNnoRy+KVIdPLsXQW664ZXu7SoxWwqn/8IIr8gIJ1JqmkmhH8ngVEzSfVOLNomIz1wNcMe4/kj8
95EFS6u/z9KO82UH5EugsuaA5ITyNBLHz3KcfvazfDwMvDIwYb5iF8TXcvQMdj7EcSXudpBP2+Jc
2/99cVCZp63VhZv8V4LDBiUoeUTVm9XnLj64HN6FP1IPy2R1ObBlC7s2YH9FcLvwTdkrg42TaIkh
hDzTIt5k0uGLVKSgyY7OaxxEjKaDl8dUzuL8JMsYNujh+9P/fUXt2k2ip6rXcfYtcw3vdD6GKV79
MDsaj7LoMv5tpYhkjFvZVgoPJ2pFiXYtBic8BRPvyDKUkdeZvX7u4i+YiEDuX7Vo09JteVYpfhVC
ZTtZ3dCeDVhlsjKlUORyQZDJil3UsBqh8BwK2gHIRNJGBe72e6hQQAK2CoClwBhT6dlCY8Ic1YcB
LTcaDgf3gtpVKu9FITcgc/5qt+UhAEAm36AQMwjeoRCcARfgrioBUCNv+Vc3DWCyf3XVwMaQzgUP
/KNoG8VKry8IQLnqP+QgeDawzTcAZcDeeFMPdLaCrteZ9vh3BmhTwGhIahfCa4DnBD3pF2pGOJD8
Az79FgIVBkH618EejhTw/TA9nU5AgH8f87ze7wB21I1Bp3KKz69iZmpai5QMkOHmPQo5FgmbSCXl
2aF5kxm/qFaH+h+rk4z63vxNyO1x/Xv0+FItRTj5TtXBFz0aNUKi79nWkUhPPVKNEBBWFOvrcDGg
FBQqbUDOEs3Ho79N+WcKCOzXYUjJduSQ9ux+gRAVJSYBnxoYX4HzteczId2Qq64UnZOVTY0usrGt
XhwU3x3y6aSPqW4WLkZXFvDOglR8MMWM4PacyguiwHGfDFzFTS1HNtc/0Xq4ZtDAcrJ7C+cDQRKx
AP/d/mrS+z/WWahKvyDQQk090KF2nU0nXggl+gALH1eepecgkJhCuR5LMmTFAMpsqjk9npqwMmEj
3UyqnT+lwuuSROn6+cUKbAN9su3tvB7eT++iYcrV2TqrK39vze3bsifDDa85r1pLwl+wRvi3BEX6
yHRcOfhVOH+6fpzws8PPPPzh1QJiLbA3Q1X/VSTIDvOfLhBHryYngTF08bl/tfwbneeVhPqqs3sP
f2QeJPr3b5vO/i1R3vZaAfP+uFXG8D781+pR4J3T32WyZJQNezsjpcM/dVa3wlUxMzKMDgLm5oaz
tKxu/xITs3Dlu5/NTy5e3Cl9jmfZmSrET5or9XUSJc0cHUQH4dbvSIUHzRDOkdXRVUV74fuojLZ/
LrV9vJWuC8duTRcaUAkBQpn6Q9+lnG/zFe5114nyzQ6tk/U3tE5owNCkOzo69Ww9qOeHP48m1TRc
tHk1/HlOgtT9fbLvKRyEdEm8uMF3zM7W1PN3rmpD6nOsoHr6Ofbub6fOqXPwEzbPRjMKHfLcrmNh
khz4EQ3M7pOcRSe0za7z53RhDq+llYU14ZOj5XxfkQcKjwE8ux65glo9S9veQQwg2+YWTZ/Nw7vx
unvPDROLYm54nkij+YpxVaPHwhnIZYU/50lkGv7kplF+EvPK/lWSHtLZQlbtajNUt4TLBfFVSyjI
DrIZSrahUJ0GAtwqRu/9yU1DT4VSvpS82rQmtew+fCMQcBmSR75cqGux4fz3dVzXBAXXs2cgJPmr
9cQLJzj0V9kSHysDjpSjf0CzLP5EAJXLpT2QRgvJusjCBTwWHAgialDT+Mzp9Gl+wL0dgoO9q/SS
8j/M77+/kh/lQ6KZospPRJDUuN/Ne/8OsqvloN1NUoBecqHPXWWLw6D0kSrjxZ2KZq+AX1N4s/Bx
jCTZQJXTmbd2GpZnAk7ZShwwMo32MEf1A4leTFJTQJiZJH8pfvgRDk9hZOq5vOTY34Gil+b8VWq0
2lnhT2PYjhZ8fysWh0A9DVFQEVwuey+WTQAaR6IW3jpRaIzKaltiApKn3dR0bP7YQdXVhOe4fNLI
+3xjny/7xiEtM76XGxWlraM1QYv/hlOEk/39elR+YY7WLyfyy027nUarbD8truFod5+lc2/Bro4G
JFOfeGEjSQAeeOmJqg40Dq0W6AoTAL30sySnK5S00XkFK7xhm++TE2vHxoKzRDfkE+ypa7Gh+CiR
+BUOMTAi+mPBkGqlLpq/RjpCIjZ2x4G2bwzL8g4CIQGG9FSBTd310tyAIFzqy4n78O2l6cR4w2Kv
BScmbo+hZu8H50EDuElcxSJP9vceq6zvH5l82X2K1q7R1nYiybwfOLu1QOTl9M7tvglIO8qRa+/+
LZU0ma8nu6aLhS8/bvqH5gqGfnqf6T14GyhhZU7O4lHPI9V7sAsrRmFXjhKei5ITw6D7bGzqDN7i
YnbNv4P6pPyzWMxHwA4LYZ3M2I6WYlPVURfqdK+hA2HGJUIie7uuagLIUc3EN25X0XQh9g2ryhs9
ZecKMV0+0wY2KTU0vo2wZtlOEkOjxC2BR+OmZkiJL2rZkRKD4P3vBDb1zfBLduV/1xGuZYT5rtmQ
ZcNvxMZa4lJPTRPT+VuAtydP5fALsSKIiYgVwsw2uSgJ44F5UlI+M1eoosQGwmXc1e8R8YE5FSTE
tsRcwUr5guZcl8z54l2LXGfuVRBcyfSVP8LKfyrOJwHBP38TRlwrPJ/+rpB08sJieymydA+NJEFm
xzFvOZ0IetwKZARuDioQYgwHJiYcepAkVN7FDpz6WrLrvhS3g7PTQo+nt5W73DYbL7yB0nzizW3v
G1wl4pxbc4z0roJLdw+XTFXJ2wGHzrAUd7iMTD5c+FobjFvhPOEmgsJQtiWJGLDpWz8iuvEE5tEw
R09msI7XA0JpgzwhS8+njaO8OKUv2Wlb7v0CR0GkgSX7UILmzNCeqiYrrjLTVsyTna2diq9paCe1
Jb0dkOo8Ow2P25Le7XiGjhyfBL8rFENjrociVKYt+MH7a6qih/8vJwGrdLHSo9NK7+ptqbJ0JHQ8
PxmoaikBitYwZppSz9/U3ICPao1rySnZZPBnrqwHthfLARFXVzvY1HxYnxjaWc6Lt2k83HxpYUsi
ArRPSHY1OAJUQZnOIBt4Yu2MIqJqmztS5KjsFVjhxPiaDWOZ6iL+N0b/WjE0cirNJt0UI+TLqMaT
pE8MbzlB1K6WaT/JGmBUt03dieG49RjuB7taAEYuOkkO7nNTMhJ4uoEqELZI64l7NjI1OsHaXUX6
F1SGsfDxPfYse0x6qn6RKeoO3jlueerY+0QxC55KYB+4iZWNla0luz57tPJVJzrZkQlYwy9tsNz9
dqB7GjOOAcDRspnhaDhXFbxCmCbyDCtjUxuv0Jt8JvQNuZVn4TxL0KzCVDS89IP+pnm1emmCPgpM
XUQdem1odJog5dtwrcuaUgsu0MTZcDnrSbY7n0T6i9oYoT3T3s/2s9C7/Grcct2bkyelVwUUHJB4
n56w9xoqUmLhV4/hnT+CLtQ3gKZ/n4ORMnvt3a31ZD7h8lHLJsXIRiWHrmKYu+wKl4NFjUFo6Abh
yOMw7HWSRS0Aal2f/OCjjGg00HL6VWg4lwG4JTu/gWuwV3QgyrpmCup7ZluQvdIZ0r919whb5ijF
1GhgBQXoYEpnGLccQes963qzc4VGCqH7JTwmz+BgrjPew5PWtfazkM4P565tTlV5fZnMTTm60occ
WKPM3b67vA3DeAcdEeKgoE5V+ezd6sfZnRxEpm3LfTz34pXH0Px2nDm6sXEpLye+M2WZxHFYwzQW
ThUcyIy3Y7AFS9DBfAZ00/5EKCDcnhwiYKk1Khg13OvP7nJVjY9Uk1P9TB8mMt40yz2GsTAB6C3u
M9CaIOS6cpDS4JuyU6/UQXPgHUUBF/vEZqpvCxakUext7ImPs38thUmlbmiaMOInlu4AwjwNvUfa
9aXeGzw7op4OY8dQBO9bNmImMqt6aOHQ1k8zmAOEJcxWP1NdTrSQhvpbD/xC3mOlG1l5mnf5Pv+7
miL0bB0nrBa5vrEgNDAuAkQz3mUl5UmHu82O4CMrjEJt7e7Ip+HJhw6c68sPmJXs1DLhtjTsH2i0
n4KBH3riq9pl6NTXMHs5utXnb5l6DHUMFtzMb4sPKNiRACp0mpB/APhrE+fgZNoyKw09mNtwP1vV
3HU8Y6I03uYkE6hUVM3/t2kSUuojdwbaVMi/lGV9XVO0YsSEYWg83jnSy1loHe2RsDed7ZRGNkV3
xgbzNJXEOJb+OjSDThBVhBOGq1i5B+CLB75B5XgqW5DHpXO2z3ZTgzuasav3SKRAWmT6xxnv2DBq
p35GxGT5GZ6YCwpRgHlLuaaWbPGF8BhDjdUbNZgVRCG/eGwAQABMAG8GZVeVw0QY+rLQnQucLBVV
e+GKd1XT3ZjeVix258+w0b4Bs30tv4MR+xHwDqwE8GQ7A+u+5Y89kncNEg+93DQ21Br3MD+OU8ND
czsZtwx72/FEH/qqEkRUboCdqnFad9XMMHg369NCieoDmb7MQFu+2IKVwdtLVhIWhzvJea473raA
e8zH+m5r/KGdT1NiK36X/ZAjeLXXA/IpYQVZNf8dgKgkyNfNfeUwKm7FDQR6smKCF1gZ6ODCm5r8
kNM5VXCPGMi89sNf6xEKwLgl4ecy8MsK4T3h/6GnWHwIe6T65GlG8OwEYi5mXM3sfUGUKHwydNk7
ruLFkpAdMdLsr5qPdryV+Ll9LT+Zn0pQGXEB2xhAx/ZcndeX+mvhLC+kmtpiX69Aw9MVOPs0Sssm
tIDAcqV0Y1efg40rw+RqKj3zcqqDEAWRo40R5nS8/UBIfks097D4aHC7zrJxrCcoQNADUioaHr4U
KUhiEIT+XmnGi+EpYVuJ/kaTfhht3d/Gks2kWy5N29tS+1H09WiO5MYb89ErCk1YP398EyUqOQrS
M3LA967zb3NmvQpzAZBFbLoE7g6xjPSoBlStURYwQgNp+Mzo7FwS2t7Q6MJfwFKDPdBxRDRYAbMw
cwcVqNCvVXksblDRcjFWjws5R55OLTO1Xy3fAHYsD+En80HI7ugU9/plGB5LmCYj1YyF7TKMVyS2
PZjwcZiqkIdqZz3qoMKsp/39LPRNXsZdT8TvwsMUstT/HqBhth5EpELTLd1G0urfEQM66/LfIw9n
MHv1jeyrtTPMzyZz82m4Xreh89PIbp2ERw4yWzRN50lKM6KBZ9dLuuUlEXr4yxDJBQjQtpF5V2ZL
Fc+MDDeVbCn7lgNJV2zsAeNcq9F0PUvHB1S9AWreyTVzBKfWs0TNkBUOGp+PpiJDcpJ7NQ63xkKp
jSXRd+LzoRgJDW3ZBKfETOqeH6Xk7/BwrGYam/6+tU2DkjDOQo+NzPPzLvlVOnaFDFiFPKFnXifk
cm1tiod+UlXsl1bLkO5LPgr321RLsunP74wutdvRA2C+mSNIkiudE/mYPo7+z1OEAQU9tFh3lc5P
1u+T1yxTnxcgTi0zME9Ay+Th6a7tm0rmyrq4zRHIgFmqlRm9urTtus+f588jXk1RYJ+ki0F6ZF05
VYPivmpIfvzurLlCAmSHU0Mp8uZGIGalAB79JFUG8J4CYPu8qhNHKPLDDKBft9XGthUvi2KCOGfQ
zVRZe9H1+9WYbBf3rfz3ClbFwkc4R4Zt2zMHgjF8HCvv43t+XH0UjsPIYPl+CIYDmOLn9/0P+45X
If+VmEEtFENVLlEnv9a+GnvX2knyoIduKFeweosUMNf9DZhd3GREsWwnuWdymPh2iZdl+SY98S3b
lQbSUSPmXrWur/rXj6USMaU9GdNuyBzTrfdcC3DAZuh9ZVPshdv1wEcnMMf2dVPycIx9uvG7SHEV
gx1+9LMDu4C3FBHpTqoakse8j7b15Me6dIfjRmlVzGMrnCpnkgzGUuXe492coWZArtUu9XfZNUG8
j7/Wrd4jv2pv2sePBdfpsiKfIgkoTVXtd5IdPPrjR0EpLS7R/XWpsUmS2SJJILUrmy3pQZTh9e0p
rL49tUTjXmGBI8lEtYz13H22WdOCWzLtlAAqn+mtAkWBfXBuqYaH0z12KfanB3JrHbauvbsRhkwe
r1v/K7F+aip3Gyh6sSG3PNoggNPcGmysC+MvCWZCGMs6jI9jJz8OX0mZh3VjHwwOeFFiD3bZGBUr
78SPKDN8rlBT+QpXL22JESHjvvQiIbAsRNN54PE9V8hnSfocmILe01XknIEbs27CJo+VdTvBufVZ
klhJpE16+2r6rWhuy3aPk/jgShG8kdb/6XJAQ5Z3cANhlx9naW+CD/INCIDHnjziNVAPqcTlezeo
MmsMFaB5phS0VhftgOa+GpBFLuF3e/avw7IYI2GDE/2SREkDnDBSKqQQm5vxwZFBdumo3NBBSfzT
7HpOEuXs7Aqufn4TxrDbqAi0Ai+lFy1hIV6ShVx+8RVSwEFO4tUcV75lxc+t6MAxtYQCthrjgUOf
YkcpgmX4E94c8pNh1nAnybpPuA+AkB6Zizcpvp2M7R7f+lE8ymG6NOlQ9dBYOZK33Mhc/RXd4zPJ
qAsShs7AE7Ygzwl4kZdiTzlVuMXn4FnSX3G2Cb40M8P4LDkLOhXnbKDWKVT3IqFofx3sefINzoOj
neytHBWWCWIcUfeBPvEAqI4V11yt0KpLFMqfrNAkgRlj5r+jYWiA/c0y09RUrkyOxO4pLHWYaUOp
Ghs10WtI9YcfKxjI3sksInb9LYrY7DZSoXJgt/AXkxwkkX6CKfofRnkTL2dhiOx0OyxHq8fqvppJ
lByE/5gV1x7LtsqCm9/l1BdyWoR+WKaKGbs1Aj6U+0mD15bQQa1DCRTrc9mUWK1SBCztJ0E/TZsG
09Z3TV1WuzCxMZNYdm+fkcGqnyby0hAXZNSJ5EuVo89vc6pxVcHEe6tdu+4QJZpM+X6xHY7mnSBz
vP7IlYIKyq3fkp+GDe6DrjdztPbI+OXaRiDByOLxTe0skHZJQOfPvwA3BDze5x+0Kud5M0CO3Kqe
zBzGLVSX3NCLizKJj1jvKSyloBl5w7RYMo1dvqnplGfGX6h92j2EdDlihNmwERjQJ5V4H6mRA2js
fnJ/XV1D6ePGzlwKHpdDKEc5IjyGoEhpue6yswUl3RZ2nUfNx+ecfA6qKgdFmEz5+AYfqfMfOjj/
g9F4pudiATD2wqASuA7Ar3w2l0+El9VX4FBzjzVzRgeWeTl7qzMQOcBrNT14vINxZrONu0X0VtDR
5nTzNKYh5zjy/Mhbr+KqcwfYqt+a1CkAX6cvAAo6CUHsJh/Y/2b7UYzZubRqd4VoEuQjEuU2o5Rd
MfW9rbe1i43fSzpNSjFTTOjplpRycrYoGAJvIGixK7m6h8zG4a0xLKeO7975KsopJuwdafiFpykF
rTyfyNZU3NXdXVMoDqn5T9OFSxORxEjHxThCqoLgVOwBbR28tTbvSwaOjtBjZwTc0Uw6y0xae0wF
PpJajQs5xgdqgzyXUp+g1k23M53x76Mcld7Y1I7dQ99G/VPTmhj3vybgy/Vty2vJQjmhmInq/TGv
UBxb/ubpGX+m++IJ2+xKRiLtbfy1VPu8tRegY78cNU0jtTSTwB5ZHBn+MInoNPEiCu6hFu4DQlt5
wuT7TrcJAq31UvmfZCvKUQMVgpBBN41M4rOnaSfr9VW8qWiAZKzfGCZNZKUhlFHdE8PFu0b0fwiO
Chxk8fb+bRkw1Y7rjGXs3sQMAqMeVAPobISGISvSd/n4zbm6eL/GqAwGVdSgl7ofhMH/LsPSvc+u
9TFIaj71vvo1xtaln8EH1Y7iVZw4K9j1CR8BI/Eok3DCrVGjes2wyLC7G97MrYr7wR8nSP6J5Cjv
mo4376EyTVf2Ua0QLLn3xpVg/BzrRHtriMo/XVWqWKh4VuHX+0NH25Uhd5gTXCmczkvPj/uHWENN
oHjqvy4Fe5BfAYvVyN+10CbaSdceny99NiuUgRG1lWCnJOgIFpSRBnz0srtdN8wIlyBz6rE+441Y
Y/+xXRfNMfPRFhoO+GZcTNciwQDt8rkoZxnXZSlTEacf7Gu4v79HMNLurPC1LX9k6jl9vJjrLiYU
mcmJDl/EZ/OLYLoVxLjpnw6WtcXgVc+KcqO1+YfjZztEdop3Q58aNtEcHgucnL7HzXhnZas1w6WJ
m8LKmBBDvLpx/vwDvk/T7lpb3xmBLQT1lUwrWuOSURy/xxEcIFPeb7YRPTochfgd8jqoqXdSZDt/
g498I9LTX8e3UqVX3v9qorbgbhfhqyT8gNladjMN0VgdgMZC9EPda7A/FBgvXb1ZhZ+UvnBouy5B
hV4+nfFW7fUW7asQVb1/FCSiNrn6s3U5lS7tTR9NjUNbTXxGX/bjRiGQ5izMVVAH8a3k3wVxonAZ
Q8cAZRUyh1JaQHEBK1gDjpjoN8vy2Kyo1F2GUHcNxF5Yjvrvavoko1L12Jz02Eo14gTCK0lZkkGC
7kFWDkJ5vxVTog4l8hSEVDA1pz8ITghKYYp8WddY90JxFPZcDxnTZjpn/jiLCrJ4Jj/ER6A9cU1C
Nzz2VU4qCbU9HuXft084Snu2OZ9bu5kLsGIPnlNMBDl0s1kY1zK9pYb8Cj2SW5MVMvk/ms6sSVFt
icK/yAhxxFdmBBQQcXgxtFTAWXEAf/350o5z63TfaqtE2Gz2zly5cq3wjZwykTZnwNdjo8JUO8zE
nUuJO+5701v8oYHuPzdwvpHfPIwZnwcYZmtakCV1ZzTYsVbfnKNJkGu/oOe4rOrf5BVdhx1WpqFC
I165HHgrQpi+frvTYupe75KO1ZWW/+U8xm/tsc3pFmtaJcVQbplDsMb2y1b1GVBbRUmsW5iD87RK
8oWEXNc8KTwMZD7+mSSnzVI9IrquK7K5AqDzYxe1wYH54eXlPAfU20H+f/Fnh/08Zbdik7ts4aZ1
0tfoGb7H92Vz2iOBVQ36IAngngU+U0SER0dBl3J0v9DfD1mtMiQqIiQ3+8S4m5sLABsTHx4WRTY+
LH57HzS5zFNTQmkko43e+kEtw8LbloUPahwsAz7+7Z4h2H1N9rnbWyca5SPZZ7l2+HOIH9FmiMe8
LgVlyq68SgTWYVurDEK+lM2b3r7MoXaOTaJq4Lx6Y2FCdYBmIYK7T1qvOSYcAZoM88UAAxJkCn5x
zIq+vKb0CbPP8rvXEeQIGiUOTwT66jQT6Z9/F3UJa5MYKb65G8Ua1wj2yBGIAgkOEyGOsnKxVZcS
rH7SIsa0O6ErSOOMoAkaqyFkO37C9v/2+bhyBC+ChsijI5dDGyUFA6EJflJut3wmez0Tm4CcyZCo
Q/al05ZImdWKA7z56NvbbpoEELQOhFyWBLrQPLTzSGS44YTYvT3ZFS47OeSMIiZapYz9lXADXKgL
CvY0b6iT8ikVOrASI0j0rFjAsuHbP1AV92uT3iSdM5HbnIeDuUIILRu7DD3uYD68FHmd0JkAC2W5
wXzDb1MEAk0lp6tNPmojsQoXFW9OoWypDN+GfW10SeSo9GP+5OMeMDXkmzuZBt2j3II7k2qzssk7
hwTWOFb9xGXe/inB243ZB8rAj5h8a5I4JNotIiOoD5Qcv9YRVwPKKJDU7XJNhMtFQrEihu/s2X1p
VyVaLxwmjke4speAxucQ3IdUzkm2/TPBMIX1UePv3797w8yB74J5LFv5ih9UBrdJDis3GoFHlqGc
z4enI2QGelZgh3xJ/84jkhB6YxAXoGTbMGmYqTKGvbVnbkBA6BFqCc9ByASXow8N/0nwQK8Nz5OE
ZW1LRg+lDvI9mffXEXa3P4YElCG5XVsSDIMVjyPKnf8xJXgmRZdMhobXVa6kuUe7h/sPkeN1I7nK
lIDL+EpA2T3xy3IKX2aASvag1mRjPDVkzb8Dfi22eGgZPSirH+SzPogJtSmz8U25hjVapoxm0+HY
mU2mA4UyazqkQ1jQ1hp71KsAYc+ZYpdfPEUqyRXIByLV9feWlE8FCuCp14NOa3GHXSpIYFfEKykR
QmORE+sMheWBrMjvJCHKAXqP6FVQVsE1XZ0Q/+JDLIBiCNUi63DfS+2k7w/cErr34vnR6QKnaYOG
mwaA2Z0SNz+lTB1dqXqbRTw+WL0QfAfF1Q5Mcb2F4ZHz9wOAIM5bGcYzH5OV3H+df1xR8TLmTvZh
8UVUUwCNBeofiCR4D2heOAH0itzPmAerS7IG8uC93DAkFpwTjdgqqziPiN6KmBhd8EcgvyPZ/fYH
6bPnHXzppnIIC+mEgBsJU2n8nTXikzUg8ajcMip3gyvylog4mF8fleTKvAeKRg/YNTgyduMHD7JF
mEiCDCGFxLzHc0HkcEbgCN4BkE0R5ZQS6K2lRsAIIa6ihOcZshJPi1TT6XrsXf1Ze0MPOgHWcXdv
AUzlVmEPYjpZsHmJScXahF4S1glkcrVL4CBgW6sDNa3eUz1EyyTOw68vuJEskQrPoUTTR1L7/l9l
QfvdeAGlFAuDavqJUJtuUtF5oLwk0/iQ3ACjaAqwZYMl0fNoqqMWa95TNWX+X7gcCR2OI+/J3UQg
CEyVmQZvGEadmP7Ue1SclniNkw1/ePS4URMUQMb1HrU/VipcdEbvTfIYB083gAJA5XPRjPtbxMGV
LfWOODNSAVYvPO4CamsVjjhmjXXiIUF4MOomrbgTX7151Iqks72Tfk4mtw4I7KhX7JNw17GgIG5b
HizSMvoz7CIXKiZ/xO1IXr1PuW8JaS750gIYz7xON3cb/czVQrZYyBgO+Rd2EJfJeRiIbBz8cYu4
kOCsvSIQI8McvbH2ec6yKX6k7HwB2OFWwp2V0cUYCLNodC+REOPfEgLJ62EHj6HB6DTDuQxzCRzA
jstNaw19ICTl17pItvZt2Nvo3jQiVMpd0nPjaHdHK2P37//4KPkuLg7IOveD8ueM4fd8xFmnjGzJ
HScgJTcY3mgWxRwJjy9lNrBgREghH3YVaZABnEBfMhgA8q0EbYuOuxuYA8CcjXjdTxXKlFfrcjUw
TDLl027OFVOgXP+jjqgd8ZsVxavV+Ew/LbGM+5x9YGtQmPjCmSzjIwuebEsPTO1QLLNrgHcGoPKU
GUvqBr29+wA7SPJif0BR1iWefwA1zZsgEYL+asWw61/I3lV7jPq6AiAuTYyQqRFAY81gDI66AgHm
o6n+1Z/5w0X21kLEa3nGc0tBd/a669AOAWaPDBStrsixWsdtCaRZa8UAS8DzNOehg9LXRmYpQ/Pr
Z76XASe3xgh8DmsrfBl/N06R7NXV3jxoXU/EfUUpEjTEHkTMg1F79KApbcaNPcIGFjnUBhh2EVyA
SIKVS6BKCM8Ti+NgEDeAl4GZ+Tbv2o8V0rvn6arNU43558NRt3QAhOcg6xqojxK9knMVUWfKSISs
SYRkaIG0YZJAA4A7HWnldEUYsBqybyjOKnx7RUBzATUs31OI6IMWGjLvhFwa3fcKJAeDUiObPhl+
+vca5kLF6fap3VJlWOFxkp/0BlguFKxpIhgWITnNL88vI82J0/jGPZgmZUTcuQYXYG9jGcWOAjvT
I0JcGNqcscSBLzicNSdt+/N3podc74h8N8wzsw7Dx4w9adJGHbqSDOeA7h0FDZ45UGQiVY+FyGNh
Zf0rIeWZt0nVs0mTyW6iNsBZadO285neEP2t+ZtGcd7dJuJu7tDsoTm8dikKs57Z/YPV2gG1d6ZU
2Xj4I6CH1rRFlPyh9tpEOQ90EqEgWh9SesB09DLGcEOwLqB3kA0CogfbSG3/isAQJTWWi1IHU29c
XNb5424V8vgzCdFOvlKm40SsfFxEL/vLqnkNQLY7B+PpVbVR405J653K8nSFFL7cSFo2oEDDiiA1
B8wAWQ5yWSO2Hbc+GFJTucz6TV1NXshjLAZgv0Yx/ZOHX4nvRCqzgdkK3wODR+plzBq7CvubCrM6
ijW2EndHrQVtPB522N3RzeltOUB72XLrBf6CN5hQOI6dsb4GjnQhDU/yUUGGriw/CMW4AhbUHS6L
usriijIqHJcFzWm4LjVdjBjBGXG+Y6W5WjkLU3JGF7GKe4mCvBmGXfrNi9VtEciDgB0dM11SYW/A
zBNnHTLXy4acFRXYC0Eus5z8i+cFL155Wn5Cu+hLd7bYKNJDobdI+xY2iToS1/9OFi2C0ljQM55W
hO9cCZGEpURV/AmxZZ8RRmDjuzrY593bOe/IaIujcTlSd7rXNqk1Awa0r7fJjWktBSQtogu+Pmfz
6/ybeygW2pIuXsZlwA2nelMGz8kNKwSKbOyeeEIToEmpVoQZS6KUOMT4s6y01ha/2/0HZ8HW+Oad
9T/mAE1rYD00oO2UGfOaz8D5F4tQDIGXfWgBwQvrBc7gBmts15+BHNpSh5FtCnXrKBdk0S4DOVmS
Y169YF8jJy1y2OOTcUE09W7jSYE9gxy9MD+ULayKGTXLhihTB13nHHUJKqSToT/rgBBh2yDXTLuD
vAYGz/VRW/N4Wt6TzxQzPdQQGgaggUr51ySwUEqbXvELRr4ns4sONZwF+BDjw0NMbPI5Dyi/jC9g
A5GcTAcWaXBpxCPeEUadfX2DjaqV/qIrqGcOcEiBd8Xq8x4qj+E7m74OAaUbJCwWFGsui8YTH3cr
G8CkG1XSWkj3MofE34TZcSEc7qSdNYn0c/tOgCDPoMy8D8Egkm1l4JzpSKVLftEg2xKqxIMECGUa
cj0OReUHMXZKQQ3WrfdQTfmtnqTi9MWDR3IwEtMvyc7bpQ8jX9CGmGLwvH275MaSujzI+eFbOcsX
WLz23JIvXxako5Vbr19YtiNc6d+2BfUKlGHczCO3zjzc4h0Bw5cKZdrB18opObHPQ+dNeT8SBpSD
RpxgBUwOxiYfAgitkK9XgCzID5Jw/w5VSNreIwDLPGlLIBX34ba5PRIZ4kzywiIGCR9Jjibc9IqY
Th2SMKBLLz9DmGIkldPjQ78sGMF30+qtC+Y1euXw4d/kr80TZ0qm3hIU/Y1/MDwFQUHYLi2qRjFv
pxYJPvDL5ruW5OeSxEoGLuR7SbpX+3//EozgmSwteScVreQeExUzlAVJ7prrpM7AmOLzGzYllWUZ
poVS8Az2vC9HfbqMJeCGpIcMAmMnv3dlUAgzbXJwTNDdgvP9NUAw3NQFJB+HXmSD3lhk/mtgL70/
/zcwgl/IkUiOJeOXjLMyyB4FGwPnEPz4k7IrCC4hv1s4gnSgslQZG4Ji8j+iKK5GEupfUwPlQ2Jl
scshtafMsMau50mV7eggHvr/FRcOJTaLQ/wujSIGH/tDGgTxRTuJtjvkWy/2IfMEBmlknAwv6BWU
kZLSqQTe8oqcLCGpLpgDqb4MOQ64GmdbGUAWAj9IZkzKSrySRWV6UzFl5YeSNkvhIt/+yyQro7eX
K0UGS2ASgRb+DYYMJhm2I5NI3iIVQRkYPqIGkAedoO+kdTaad5gGJv+kBaFCs6Bv0IVwX41y6Bpt
Sqjcs+2NKJZud6RCDKWkAQS+6E8x88XkPQBqkPlT81AZqZXWg67Nk0rvctfsUMXiHyUiiWbGlSIK
178H7xyth9H5NJTfhpOF8/FrSNPEBzsqcuB2em+YV5QCvyMo7VjLNoLyYr/xDVD1W2a3V+tTIv3K
KRw1NWpMSD5pSoLFB6+RYuB3TiwDDx+W0osGgBz645GMZBUIubRPOtwXOjNZMSGUsP5QZjNptoKx
2B3DIYM0ubrQctUkaqh1IdAJAxlqMSUxjLIMWhgoMVA2Ql6rVyE0ewbX35DWOvR/MoSDP+TIaBXz
tkLqhYY9HAy0sdx4KQ72eqRP39k9on6WCIRTpnIDAWuYAoewM6ThxGvQgSAaf6SdbOF0DPpoOvaN
JQ02Cfk+c5NniRZWiq8siNtv03hOftJgoIQO5eHRO7xYbGVbDGisa0SKZINlN3eH8Xla/7wfsGE8
Qd4gdoKnyTlHIYaUXmPDzglIBnPkAnhtdRJCDtV9lCidWQXVsasNbzv4wbMnA7mVJ3V7YH52hW9U
1PqdnLOt3TuR8rYPi9P2hKZgSMT0uIMDNuan7Wddr2mDZbkY6DXfyysHOpLy7WDenzOZcmPVNxhE
FFW4qVSnIFX+vuEpaPEgsBSyeLHuJPMvCwKNnoaKxIPjQR+Hm0Z/Cu/7sPQMpGZ4C6nRP8NmMO7A
vCERJBZ+Ai2ziBO8SVCOl+6dckHrpu3cJLckKtYPimSBMPwYPKpjGVaAbKXsoM2B2SENNTZQdhZN
6OsTEW2mVRD4f0YyH5DLMFoewP5tRjxE+jArahsKx0s1XxSFCVQgwlqv4Fd422yOEa/KeREoo13T
tSnX5kY5RSwL+ykIBzCAPjaSi5IGE8Dp8DlwLfiVeQqT9mvQhweN8TNoFVQu3pPO7hrdONeeyX/H
IiqpGpA4noEB2BHVVHZQQcBXQ3rqkG6Ag+mXgAniYEXnNi4uuEmwU97CNh1RgsY2BROm0QtxV4BS
lkNS/xVbA7dBkAg6qn9cBuBLlhi8U6jMotwOtiuLWTNlKxE8FOjFRwsamA4Dce4qEKgstfKirEus
7ejwCnwq65c6hNf3ox1wIiyCK5uVOF3ZT/ewBYUd/N4G1+BftR36gzyAmSMLJ/02IL1CLKDvC60i
mG5umzFK5NM+qVi4qOwlLN2yTJJWcxBBPl7r+5oGMRY/+AgpMK/YvsiS3LXUIeVl2cPk6WUBZsch
IGSd/+LxwlHSh8oe0Nv355+0gVAkG6cs7CXLZm0uBQAdzGmKO+ufhknRk7l9jGnfYpEEZj3Kok+R
k+3pS2+yLL/lGs0fuewcXhYnx7/+PQTS5yoaQBezye7ytTgkPysAj7/WCh1BGqqhGyIVDox5XReg
VADbfPqYVlP+I7OjIe2V0q3GqdMn3v+j3fpEx13LyB8BtecMOt+c563nsX6umkH7OgZkuuMg9NnT
5IOJGxk3FbqVCR0RKI5mcjqjahqUIGTt6V55EA0pBuz4759QRSn9gxvBcKcr86SjfoVYvK2iodvH
DKg3avgqkh5aP8mD46ZhUZYi9vSpUi5k6bv4oj/8sOAgsinQkMcdUHfPMfO/WEqxDaTnDVE0hJWm
9/BMxXOrAlVTE/voh5SuvnaM5bp7RtwIQRAgV3BupoeOMQ0lylwybWTH4XI1zTd3SrZ02do3PN7s
sbHg+fninTxCwLEPAhXWRYXQCfrNfkEESslBjPMEV6bwJh2PCBdIhOnI/W9brzUrltoagt7KJvcx
qO/fWkbnDq5F88hwKc1v1P9f0BjoKMdB6YuA7nmijA864gNIUth0z4Nn5A3j/kLSR/hfr+mjbZyR
mess8u8Ei7/V1bt/TaIrdm+a4j4QJ7q9mFnSuDUcfqiu4LvQvK46g/b+y94D8r0Cs60GFBprcB67
/kzL60A/PKKqvbuxxWOYS6cOWlet6NzB0BOxdBL7GhlJNF2PabezbedxAWxUXD32pLK0mFbqp9CR
R6sqrw8Gf3Tq45sgBhYOuik5ehJvniE4cUyzr7nCle1GSfjqKap7QscJVZNGBSCZv1nqsBFQ5593
YbwHrjIACp8d+/O6tCATwJNpqRfn1aNKCQUNrmo7eZ2G6vnmvqXFq54M2piR//VPhBktWCaTZ+3l
3K/qblWPKCsulvqMD+iFoIEgQ802AtqkrMYl49Zp8sh1t53enPMHRq8/Asvnh5Xeu4j2FuFNA43d
67jFUEC9L7/jlVI7Kq7dbKCFEvTkBmqtZu3cGbC3UqGnlyOCinFaDxTo6T9WYz4gL51337nfGH11
Q8/gsxnSiLUiZ2gSmD2gzg5GaD0Q7bTVqWgyKINaMwo+4/IGZmhRt+LHfaCcLlz144y+tR4irMfl
rVQdOi2uY7VGcQCYR2b2CjGKwXOIxgOPYMar/RImw9WrW4vshP5Hrfrl03+i39T9y+9tvVGP6n5F
dlRTfwB2gkjahV3YJs2HaaVUXqMb96FEPaLrE2LAGT6Nurm//NN30lw1l+fmMy5TkjF4YwemG+NI
hwgNAOhmQhSjrrNa949+v52uBh+Il7MzdIweWy73j9aq4y2sDj6tjrew33rq/W+4Kjc02qy+bosi
MCs8/Uar8XewfudruLlPdXpR3StQEwJIt3vEB9AiSyfg90Dd6J7eaGVCqrpvKDWVhnbauezvzzin
vRsKcfbSui2fQwy+V+P9ZfusJpUKvymh1ZDxrKurKUscrb7HIe0uOfL7gxPoz+wz/LbSxz3pIY9V
SiGLm9Pr36QrD6Ov67hDriH4xLiiEsROaPfrUbNjia3pWfugAQQ3xW5CQZ51EUdF6kdRrL6/QkAf
ybU6Ukf0MBjtcQlr071LD9vlb0Bq/rCaEKO/I0oz1eI0bRi9gQm1Ra9WRr38QBUEDJo0WQuOMXXx
wWtIAJH/ZYpTTb4ULNqlx0o4iLPd9RMAYMHu2KB+s1rkp4TAReypDwaqkfAd+P4KIwO9nxvY2wsF
HjpQoKptv304agjh2ESOCBh4gxjfyASRaKC396Yz/968D7AqIQGMJPacz7qPkGgW9GhneJiq37oj
zKrfeV50pFR5Blo9s6SJX/FeqDF3MGN4mAUBdvOxBPIZ3IbK5qbAysPinGikme8vuLNcApCWjKAf
QeAeqG/bOx9APaJjHR3JTKqgPKcnKqMN4wVGmwGPIMhJvH5Zued28H4659q4l1Dp2XrR5VW39/Nw
WQ4IzYGsc/sZdjoL0n3AhBwk+UU+0ED9C1663s428BbZxdVPn5T1fJl8MWhbkZ9ZJaoBud2BwXED
gf6aNzDvUzZC1abRHN3pEmK30ga11cwr8Qh9bC85+C/x8AsLJaffGCKHc1cNDnalwkL+0/ouB8iv
tNFPqb1McRuogLSjdyO4PCKysfzkqyooUgdGTCv6sApX0w8oxLdBZxoLEQp9L7jvL/hkb1a106zJ
t2eL9ZIYufEdUbchGOyxMl1odABnI22FAcXMpeDGEn1Go0qyOvI0nrUerrDtq/F9GMrRv0KzyCE8
lOCeeGUZBTMX2cnVmB3ydANjpJCO9sdzXty3z8pjs6tvo4u6MU6MCenxPYsG9yBnecgpnx/gcA/v
rcwYsCGuThPcObosNwXl52vXQk2GZbpqEWOoSKfZmdiUXMdfg62VRJ/on6a3YXGgbY4Vsc0a9WZJ
Z1NCuePoHhA0OkHyv8O8IMbpHn0ghTt7EgtZRmaqsMW24UqwD3Y7OzpiSUguHVZO/bBFPOKIEhvh
61kujxoLs8q9+ORkkr5SWBfvHHZAYAz76q2wHRCfDhoMiJSu5uRuEURBRT7YrTgP0s9QVPDp5KDq
vqnF2+sgf23TNN2iaIJ5w1DfR9E2pV6DVATJpEZJ5ajvdtxT3N8037c1V9RQXNu1NVws2XX5Mwv7
1tGr3BP1vS49hd5rJsZWV5y4lXHOCclXhJDwz1QMs05tMh36s/CkmZO9OCTIpkUPmo/qSt9I4QJR
7CZoRZgl2kZgYxIk35Fo2Xrb+RL4xAzwyzECKt2kC020WHj/S8NKT9KqpSSsousyZwUBK660ZE6r
mGm4u9iFWDofaC5ZtyaHpTLHceQ7y8HAaG94/GMJtAgFyasc1fAXF23hZ2Jrl9j26KaZpusmY3c3
86ejDHfRtYby39WG9h+K1dBAx0ZGJFiSJVSfOhVqxZH7xGoEmFmR9r+t9MKyViOG99GiAxxAKE5I
n/wIUEvMx7qap+MvO5kwDgSwDs4t8q00lBq5RvrPb27FAOKiR/MlqRBRKVdCzOn2tL+deNJJ9wBY
AQ1O0ir6c2baT+Q2B+OKsBVKIG2U0VWzd2GsjamwWe7fnzDM4Wwlmr1Y+GYiiaoPDAgvnyxLfKPa
jDIdKrNylu8iMWzqpBssRuI4o9aLxIAkKNujtv3gcCFfN326XmAat55EuOlNEfA0MKTY01XDl5Rf
l3Li0i5NgwlWDXs8dYfDSNouP3Qlb1/OltI9bvA/p6jfQfdbKaI3uef938mc+L1UDoUsH2+jT8ie
c3PJXMhNcBJZxnZox0tJR8bJ3+4vFmO4cRKH8m3xb9jCGTI5Y6wl5WzYPUHq+BH9JdqOpEhz3fHv
PHkXjwEHYPrTiCImq6Qfv8G+6jvcUy8MpzwnVz32FwwhFD75yrTZ7EK1yubfMjFic4020dv+M9tD
zc0Nd6DbCZbKwzOLiZwANGKyLIr0mqeaK93rLG9QIt484yjOQI24oheUicHoEroVPThxsAzmY04Z
EaE4VDUMkA0mAuVUnfyZmSB5rlg9xYgCcYbjzXJjxX9/f3HymzhjG4E1TnAxrMypaCXt9zcTIrN5
pThFoXNZGTLCaPNAtbDBCrTkrVDupigWV65YgrcNnDUBELSePrZQjyRz7dORAcNjQgnsoI2mR2vP
Ywe7Vpt7TIaIFI8WMW3u7Cf76J9dzhnnjWi7l6XiprNceMbc85zJfuKktNXw5bFUTXPYsME8CNLt
1mNhWMqQyRyS4y2XbqVBH2bQMeO0mJqF3JHChAJv+7Yfuy7PpWbyFK8XbsytcM3h0NRt8cZxlwzj
mF/g+4ThshLEeDmWy9S3xrROcVSGmJSDau1ys5R1gg4y72Z43pzinsxLuaQgceN4zE3iElMjihwv
BSDiRwHcVuaSTNWAxdPVLGsZWImc8VEPZz3wLt/npC3Xl3UVYzFLnkV8ebVkfHZHuAdTrwGmlkZy
6Rfn08d4zXLjV9K6BwtfZ6IKd/wqptHGykddidKsuJ717ZAuER1gB45JlGzoasV7cQ6KykRDbMk4
uHA0jchwjAh3F55tZlmSYD83DZaWFduxu5zL5S25OgZOxgO1Pg1bETM3OLVKD6lY4aXKV6b5X903
cRhOXNvuaXb870nY+f7C/+0fri3Lqh3zEe7uD3q/9seTwPrq+z6/LCJZob1gQMz4d8u0kaKbtnxk
pVFYcO8Bon0YDYdPs9KBCvuob2JW/fTig7Fpou0wryxZJlgWxzt5Sq0zXXlva073o8yVdpLOWeQT
WKRyv2VXYDwt+NEyWeQZ/Vi+G+dGvMOlNAx5jdc1e8QJxvLMsy2a5sI0GVUUbs0afTHaxeqrNnMp
wl5ZgBWWe3maBetl+xFlD/EoC7Z9+v7w+VUMWNhzJpC353mQk5I9z5noQydoaMu5EW298Q0SX0ND
8CWQZSdx3R3XLgsVMxFHJ26DLFTsTSH0ESgeT7kaWWTsES14ldlo28dlt4mgDWsKfek29bQBZ0HV
wU4bfuTtjcaWLYc1l1ub3PXdg/RNTmWJV7Tr2qUh95pP47kgZ9DYJHbZkMdGN3Xfdrl1cZwEyBak
TPc7++pw85uHpR5lhhN5Hhf4MNI0wuESX2V50r3I4Tv5wXwb7T/axFhaHED2hL3T1HR2kN/qP9SH
umPgpTUnJuCdApNxTrZtu9bSiglk9b94w/NzZCr8u0GxzaNjy+NeaG7iAzayrMnmDdGD7Xv25TkL
w3DHLeQeaxhVjUw74do4GlVGrs8cTaZ7R9GZkT1j8dB1n998z3BghwDCH73Q7ZjtjhHCqRepHjPW
Znwoc9/dxPyubIUJj502+3EUnNnMXOM1YYGbGEcK40wYwgfZzT96cHJ5gLmDMGGEuxC6HaPpFr7f
str6ZPhh0jgfGg9lLeAXGnpY6OaiYxFz+VCYQdLFKLevsxFRsH4OISH3NVJrJabqqGcQVD3YKGOY
H0taEDP9NX1TEJ0A1gL0tgl90GbvaEyPy6RmFbXbTheeD9Z6XWFFUN0+UjOm589QKAJfsCWW6diF
EP3Cgv4K7TznEeo6n+Ck0Leld9hldrcFNrRft6CTvPe0UOIhyeJJyDwERw1Fq7Hae4Yq9YfM+ibg
vQvFz9jqnL719aFEv+IjKmK3LbSy7QPqVAxrtk5XQ9m+fj02hXMJBdWnPDnMF5UPVTRs/ijGd2Q/
CVTarA/8yhZuqS9lwMu28jv7zGmtV8NzTO/OdjVcIi0G/XEpAmwtfdPSwZZZ1SFT+8CrVIiyCxzU
qwKIbNHcVjjAt23rsBBVMHr80vvoDba7osNZ6ingsc1Uymxs0Kjf3mMRHTvGzfQS/mBglL5yNGPz
xWtdji5hYz6Y8z7xY6Y0QT1BtNtg0bFllGivNVN1rw5hUD/5dCQvXKqDBCrgvvS6U497CEkUMdkn
OPcbyq1wigFooeW1OYgQqFGbo0ImpN23D02YbA5UFHcjOq4goQo790eNJiwoYl7v07jslGt2BIYx
lILeLeFtgYi0IVbVAs8GNvmVMv8oHYGLC304c35M2zcDBsZI41xnTylpeIJcDViNLVnyr9ZngQsC
vhucgqid8Ql1Wq7RLhVfOdIXd4UMWtN8pQ9IhVRK0bjjPgNjd+dZCR/iPHoDAfzdUIChTaLWmnsI
q3T04UZ3CJ/+UsWEVUImuNggczQsKZR4O3sR0esNgabvSKoiCxgCNEMshPhKHVncayQmR2cGDWOi
xABQW8AAo7nPQ9i6IClUuI+M+Y31HX9N+eA7pQPgW6rTRUzsxX/HOJB4iE/8UaSlWZGWuyKW+rXs
PaekiJevFNq21p1DcwUyl/CSgSDI4d6Ct+oBADwI//wMG1hSmSLm0xkkfkjYRZWV70/aHFCdOA6V
BPQVRfwVs79A6NAW2WcFFfiU8DdNTTIqXDWETfOUCIP87RKYE3RwEPRzSEWQAYD2jctqyfShp8mm
DQ2mstRkPybrcMMh+yPke/qq/UqB3L9zgDOAexmO7lwcBweSWaCYanNODBC4MiNJAT2Fks3kqlFS
J+JRRAeL8iUGosguall8lo40yhwMZM2E7gE/Y/LgA/pDbCbBppxQMaHhWe+5xh4dnKK8eAYFH1No
kXrGfd0ZMgJ8OpOcWr5/6Jr9P/lleGuo9TALhzA5IXYnrX2ZDv6gKxiNjknXW5k+KKygIcSheE4R
rI1blEsAzlrU+qDF4HskWq7C1P3qc7TbuIjmnjc9QJxHWdwc4iPGICbF6Im8IzUNzoMpyhjIvysy
cFUvRryBWgY3W05REFwqgdQOmbKIGCW/IYOr3efjG4hXnBH34Y/NbebWyUyDRU2znjLnDpmHRHTr
5pDOy7Rm3kraQ/fZnW7uZPB3HgFZ2WAT1FdWHKX915J3ZwgzitwJERCaK0ljwvcf0zu515pN56VH
Fx0OKCn4h7wLuZBxGk0mT50WH30/Z7elMWh8XssDXhJvojtLeIuQhyEpdY2cZpOeVi+bIXlrGHDQ
7LNVa78AnQ19f8PulvyBjEwURb2IiH0SQcaVZB4iOF9iK5iCNaRzYh+2drZ9Z0u/tJaS3c6tQDLM
n23fz2h1GXiE0EYQEJt3+YmqS+IoTt4bRFrJDyaTCcA0ix158FJgDBIh/sex/4UkG2Kl5TzdEu4R
G48DZzLZO+QNYn8u8aDEXZJLysnByuOhIDCZ8/Lyiz0yNRg5sMi5Stoj4IIkAWNWnaW1IZMakwXM
50siXglTrWAcSODP/5bLQORCJZLiEKA1RrAkbxzPSWqCMRk1WUVNc2utA1JICkDSQTwvScR8A0MM
J94DTCrqfHZQTQZwcyCIAUrQmCS9phoNmN7FRuxdK4Bpo/0tyIfIR9g9sw0NQdgnqGo4v/99CKyM
o2Z4E2IKxsvZi02sRGbpL0lhXJZiVr17ejQbA3lwKYTElruxJF9yXUtSZoFWELPmjITlq0aKxVUF
IE77FBfQDdfODapt2I3gSFcZxSjFP1HEhVICzKdNVoeH+UnHJNRgxk2icd+yvKFDzEeZlW1X87YG
yQO3ltNiGJbEZRLMJku5PXPJ7SjO+mPrYG3G8zlnEWwkIOE28GPie7uUkRY5gLNGayp3GW4SzzzG
pNIEjjOdwbUKF9HSWBFFvG85RvCNsUFREeVZHglnz1xmOgmVA9IWC01lEI7DkdDmTXu7Qp/+ZnSN
DvdKnKprfQupQ5SAkfHUox6HlOIxBwXzNVCOMyQzmLyGvHkJA0+b4+eExGzTVuiKlaBXboNcX4Fw
KVOYZZjDEgKzBrPa8xLLHG+ROgOKeOc1V7BJmHp4y3tU3odZRHhnxo0zIyV83Ny4BpjSQxwmxoXq
d4ZOzuwixYwLwKmOZp/El/tlhObahyk9yhIWDKMJwfCmTSPglCksGm2/PWn+hTmmL/5eRkn4Wmuj
txkj4UFYTUnMvWml/zaFJ4kfgL4bg8pRkBT5c0rWhM+h7x+xLV+QOrfJARW9EfjEsYv1orYwlDJ9
/wXsqfsv6274d8jftNboeAoBXVwgRp9dAujZTI5eGvJV6beTmHd3bSpCtG/OPiExex8vjpD/4oaJ
YIimjJ7D9/BhXpwWmiSrZIB2guqqSIqI7a0w5d0cYmbGNqcPzHbcH8lPAHr4y8noss4nED3BZakY
kkWDjq1C0nbY+KRyonMP9fO8qzaKo8yQHHElyS5onoRdSh7CtHlq8TUAVx5fd7QAFMNN20FRZAkm
gnxEiwBhCQVOhgprYAg7woWSvGYjIQyRH7ON+ZNKOxyrEsq4fSY4QJz11sLvILl+HFRAR8ch7He6
6buBEp32/aBtZx2zl2sVk4B5GdLgAc+28zKube+C0FUxfEHEW1nfz6gJM8/9usmdXIZ+So06A5E9
Lb9G0Hc6QqwyMhjpdJ84XaeN5f0AjtotVIfsdELBGEPkDFDTIDqVPk+kheEcEhKNVzZ7D0nthtKP
dcfU+0yXugIbQ1x2YOjlPbMr/DOoiUz1plslqw7yth2z6FmHWhFeDZSO6ws432j1LCR0IYl2FmQK
l9WGE+3exq0SyxTzcV+QiEDtUdlp+/jEIGZS+a2jW51ufFu+Tnq3k/Yze6ko4bujvyjz4oD0REPi
6PQ6VuP+0Z49p40DLYWLXH9+4Cayqd5GaAmSoU26J/o2Phl6/HTB9drDVw/O4vjGfZJdTP5wvxDN
YVVk3Sk1Ad74W0AvmL8ym1xWLpANHokfjghiwgwTTsv4q7kxVJ0lBODfjyRfxJpZVLo5ShK/dTtO
EkFEQhuoCZzRD2eS5oekfLcnrhAaXgqnAw30MNlZ4FgDoBMZEIV+eZ6ZRRlUBHnk4XvTACXdyB94
xajP0KLMF+Lhs4M1iAfseM34cXOo08Ce/aokfmDenD25KAAGnHLzO1NoDZ5WvAEDEBDKYkjfx9Es
hlC5hMnM1ys4mx/7Qttw0lWtcvrl7p8paviV+x44K1qQ+Gy6W2glSCqi5Yfe6Vm33CuvEOnmFO5y
+31fUC0k5Xq3LjjHBYfF81oS4bf6XhcJBzhu62fYem3wgDtPenqd0SoweImIcq732gnFJ56RgV0h
qMQyWb/bvM6Ln55sCVKqwRYE9kkWdSiGSLlKbbpnUjRKTagSH+/+aTU9d2rs0nhOYBP3tBUV7wO+
fytaoAaNYXd+Z+182XXTIZc4YaGktbpNKIvSH7ygbsVJrUb9j4IeHUjpG98wEZzY/MfTeW6pinVd
+IoYgyAKf1WSOZRl+MMwlICIIBmu/n326fF9fapt22MZYe+15ppBVWe34lcLr7eUoRjuyfAKbw0H
GkcdQyG4MyG/k2n4LkFx8JLvRursG/MtwQgw6BFw0yV2vNvfAh7zpqsIvnrRptyoe28aXoeYitIA
DAlLFMOm8CGNXPmrz8vBH9MicaeOFrjwOHnhDFCn3/jPiwdXIQ2YJdVYHZHxFU+5N94EfvpnFqjL
TNg+/pWJ/a2QvRt8ShyoI+C2wIFw0yHRK/rLjSo3q7C3wQpATv8kiE6JX0xuURNZYXR9SUvNPAj+
jzClnqDD1R8thNYKLgjNZaspkzLfYht4z0eg/bLHbDwPnKqhAmLwpkKuSdcZ00b1h4AjOCstU7/X
glq+yB68kI+yIQcpG6CrgVU3eO/hLMAv6vuc6em0CZbxxyR6Z4N3IzUyLwPD3nb+Mh04nq3h+vi6
fKZ+YedDOBoaRuNuJ7eT3y77NZm7e3hC5hz/wk45TYRqdSD5kM/dVDpq6fkTOIzWXyN8jaZSMdV0
/AxFxLlZLZvRmGMlpKi89A38CxzM5CejaTiaPXyjZlvp01CfaIaLKu43h0/XQoiHNk6fI5Qjc3aQ
tzJBYyCMmOFf/73kqUbJpUy0eBvR5zKx35QvMlScSLUVF0MXcmhk0srrTdd6o/7e6AQZTuEpjE4Q
Xmhkcez6VdCJ5VNaLWiLIUSQZ7UckTResgvAXeuuKg+D1BL2tLwCkoqWHFBhdySQ1sBVeZHtqx19
bbcOaY0/NNAfQB33G7qAnW/kcLQ72VK5kFWjW1HgmsG5rFEaFJfyJ2VLs+JZectR3q2zPc+B0QFM
CTLaSIlprYRouNC3WdSKS9DPVBD97ahelUSI9hOW7e4ZIOH6ZxU9eCKwGRQ2/ILBX6TNUTD9aCdz
L2nCsRWFmP+b70d4slXTwSZyXk9/rwtm72RoknYx7RQ7qfFDOplYqo5TKmYgkymaAk7NEaMOJB5T
86oNljFbneYOQjclnw7/J6yzFMQHAF2F8w6mtFgjnE5RijxYPaXMUs/dQz0z+60fBTZhK+VHUXbl
Y0hBg1a/JhNokp8bNqcYbYRPYK5KJg7nsyCRwvop+eYEDDds3NF7axiLl0E6rNAxpYxFA89XbY4C
Hzxgx0cy+JL6Rqs61uFnnTVObdSDyGNV9GIfd6QcWIz1wfpL+vJwaeKExqB8728iEA1MG6dZ//5t
HzG7P+FzzUoz6PJ83kh2wkwKcG8+On6ZH7eurG9b46GiiUz38vWjbd7hnGeFjYaQIsC3fRWgeoCx
ye6u46jPFSgIUMMCW/IPg++KlBzW00/2j6v57xJ+gyobyA8I1UGv8N4kbo4aEpLCxkiOuF8pm7i0
Y/Zc6H7mJDTdkhUdShTJabWTJMfBcByE26ZakFmDygI+1jebc9lDZn8f0mxufKgbUMOPsDvHi/vU
qI5Kzk0yKwvYjRybZJc6+Px/4UiAUn3hEhtiuE8ZoVXwjyCHMfPvq1nIE8fREvhIVD45kB+gBYPQ
wTOT1iyX045wmcQ2tB+7rB0T51ZBq6QLwYi82oEvtKWQXyMy/s1pI6ClGW6bnYv8t/hNDMTPyRD+
ejBvYnYvg23FCJe6tuhiL4sP3IFHUK2e1PUA4ibGXJy97Gm5tGQrQxb/dn24XD+v6EpaEGwBHyJB
956xLL5CB8wuPGPsFS9gauTdsdcWSuEpCZgVDBzDVenDtAXkT4Xt5/XiAGBno6QasntBSoBAp434
TkwPgkVI54mOm0Vjwpv4JHYwmifBqffpoEZI4d9E24Phwa0XxIok+4tkDDB7yox8W1XCcKeaSfcW
En5Nm1M5NVNmqUY8n7hhtoa8Cm9jeKdqGwPSDKD85lu+gJH2XKvNIcrvFVsxC6/EGohVtT9EMDQO
qQR65jlwWI/KWt6RM9h4+ZVFWG8oFMeE1cXAkE9cfh61RnEEm5mU7DcrKfzOv5KDYNn+cO4lKPJE
bLELzoLaG23JriEWipIYwcDatPlaIJfyNerMFM07+g8qK2RvAJeoO4GZzpSt2ukt3OgiVmiYJRis
MPpmAn7/7BUfr7Ipksf4qoLswXbiW4HB8vanObGfL6R+FM35gp3iRcMxROc0rtgAkUyBEx6gWtfH
HIhNHvvSOD6MbLxkIEuBfYZj+KOv2kbXx4FcnDUcMzj/FfTtNDhhPGG7hkIl0/ujQ9TGcLSgjTbj
Y/73LSb5k6+KPqe8GZ4yyUEtBTP/tR8xZYtoI2bQWv3HZyUidSgy2+v3Jw2tBAjZ8IJwah5ItIxG
VvtxxVnEUBjK8cdtB+vB607aV6PazOfIP1cK3qFKPGBFbi9vmbIJXtQSR79+tEbb5mNUWtrY2DWm
NTJdOaCRePdzg9uW7QO/ob45vet5S3aPDDdMPva+1+K/KORDn9LN1dUbM5du3o1WKsTZt5vzFjk3
38MIPiw1Q7FFWIalB51F4rbg4L2l9XvAQuMtXO2NbEJC1vS159d6bCVkBtqN7OJbxQ4NqKbOVGI7
klniaqX1CQQDB56m6S97hNT+TBq6WCFT4xCVzruFn7dqlhWp8jFWK/Oiwadg0u6+LwC6ibGXg2sn
2c1Gt9BAR5R8DX26knrl4CB2v72EF8DoyDFqoqhjkyn6g147zS6Xjx2tSbeKgzXkOpbPEr0bWdPz
AcAgmDjMAIivwrauTWxsMYSjUPzZs6ryqismr6bHioRlCp/IsLfI52JhYIWpVvUC0Zb/y+ZDZRna
XTzXIlsbQLTNFlHrGYQcGl+hbY2+8+Iz67CFN73vFe48qDtF3Mt64YkaWCX0ot7VKDoQvHXjoPZU
ed5TCVXTdjhrb20xL/1JMKAKE59FOrD8bBuidskmibKQYly+kmodUlBo+3p4SSHwN8JIDkfL17T7
a3WvE1pFtNv1KukdXhN47fxL0DF6HzvfZ7mQpKM9oHZolkkPQA71evibbSrNQQyXQGcqqn++OR3e
CwHgL6YMlSdfu5TmlpO9jlCa3LrAVn64P8Y4tKtlPWOrBpEu8S0wrtzOgfj91zjXOBY5BacmkD8f
SsmeM+DQAok3TU983oSu5MDqigYujdXktFRGU/mDLmEAR4ccWbdOLuGDDQrZnzEXNZk2fZcuRomd
6sgK1TBziTwSYHuGRQskZlVlageozFaYsXlIK6XUJi189YouhBGO3CLYCJNLb/M1j6oT9ThId/N2
KX5pt1nD3w/42YDWC126tsqmjK6MDfKlxPgFR56XG4V2wwl7jAe2ctZl8ulEkhfhaEDMFI4sdxwJ
RTjTb8oPS2LcX2JWbZVr/t7cV+9pktsvSpo7BcrnrMnTEVE9sG+xA8psMyIr5lJvGGFggnBEuXWK
SH5YkQPYU1mBXLmpAArgiSf+HhcO0OpBaMsX1mPz3i+6VfWXM+fERhl9NKJTc5I982BZQ8pd+wWE
UMRRx5LWhCoEx4THAFURLH0COPO1ZjKOz6Z0zh1KUkaYR+U7e6n3xJyLBFuWcxQ9NTEICgy2JiRE
bxAt3xvKm1FwGw7thtvDOYf9QJtBK/ZVp5XWFCTlsJykQ5tzGY9d4Wo0kC85Sd5DnMRoJj/6U9VS
i7vLow+KhFn2PeeDSYgmNyePGQxaooPvzGm/KKrFd5UX8MkoH6/18CFS9CDQ34tVceVKmf+k0p46
AiROlCEUrF/50lFAMz6LDxQHyWje9ZTF6fyVXD7VDP0ltQwPtfMz/JM4HHpWRYQo0ow5i/a+gLsE
r3x8oSNmq1arXTl4yknoSE3rlPqjrHFc/v4UPAVfPgUnAoHsBymedNIgVTLApdD5OO0iNoAXafL8
1XB4KguXlBaVb/bjfN6XvjuaKLzezXesQyPNYypqaoyQNdBf0winFMTQQFGTDGhEzSFfQ2XMdFCZ
ir955z9NRcJispezx5t1VMa1uMn+eBF+l01zDTJ77AXi/6wBi07y+tjd95dZ3oo4ndmyTKOZyi7L
2E1qj0Vz+OYNwdNQjFV9HQStZSAgeFOFp/HMOBBVxqgQIwGAX4xN8bfGz47zjpEWuzkMtEeJDK6b
vkewYmkeJk03ef+xWPq3Fse0z7zqJgqceFiavyrz6/cjWSnr8q6sq5U+H/58nvmzzsfDRXxl4Qg+
RDSGezj6KT0dHBFP3RIvfBzupId21xccuzqLGT74U9zQ6bowX2nvWMavuk2NbuGR/iW/vVcJYwYo
eY3w9H/vaRo0uJMQNlBpHfsHJ9lTkhi++566UXbSFcUdDitLaY5u4JrdDQz54eAWY76cFB6LMR4y
oYXn8UgYCQKHzIT9jWpVh/d+tFNQw5tr/9LeGZLRsWbaOAMAVO1suMTOIdGnRYsbpVgm2XY4+3uO
jIgVYh3cAvQmDCPtAggmFIE3BCqdPljWofw9SQ8V0f+O+8D1ZTWu2JC+dInKDRGbdMOtlik1vKld
DUrFCV2yVUM1EJ0TsifT0Q0PbnDMzo0Vazc1Kk6SaR6I1J5U9oayS0uCzvwb7qsVhj0BLj+T7oIA
WQStNVfG6/KviBoZlZPhRVuDADCuxPPIAKWVlWUngh9Z5yIaMMps8zt9mSzbdr/X76yun43fOzTP
WohgnY9gnOPGjqd2aqnBBIfkwCHGbIgPE9Y6EjgG8o0pCG2v4PoSXDV1ElJWME47C309imYD2RQa
9eHMVBjhSI8AGP1FaLBGE7TAeVInQlUAzfFcLux3TNcbnvrjeMjCh8MD8AAmj0zwAbLIhJU2bUw8
9VQlnOtXuny66b1o5gNkRb/qD/4ZX6bPipOOvKjdxyjeBuSfPtNsHbJwF27T2RWGSItsWRzjlAeZ
0m5qnfc2ybeehF9HrtgVqk2e70vDzqqNEUHJxZlX4QRnv0pudU9C6+TV/Brs5NEL06ZlstSlucmB
0frVuOVlp5n9rdZpApt9CJdj0vcUFZDc2nPzngevP3T6kmrxpilLDAPt2dAblqRwgGNIHRA2WzW2
0qH3asvJujdCoekPcEZ6O6PSCimJIz7cPj2xfb1GO+29wHKvNoAyP58t/noq/mHNLia9OdCWieLG
g3nB9DJxRXEQ/Ab6tktmKKhZut/qCmz6G57ezNnqCYUILgUaPkpDL2ZZmxQsDBxqD2lIIY9LFQr/
ZDbEzEPIESb+E0djYQui4hME8O0iX2QHgJWPBJ2p9D9NPArJquA8ECVK+fM+A9xUV3oOfPjcckP/
mtUTai92Y2giNB8g1+aEO7EYEs9XfSya2x4gHQseRvaA8f8Ad80fc/tL5Ig34tH4de5EZUxHTpnA
le4qneofzjIzX3K8RoFdJxOT+Tx54WwrX3GLKrui7yZfHHEZbAt0+aoTU9DRF4dTcPJ4xwOI/ypu
VkxphVNpBX4LvMSMCWiVpXZX/hjPwW+Njq2dw8dBGcyx/gS/p6bh9bLL8hj8EnfGIprKlnfLqYrE
kNKSEDre/4vdEyPDf9sh/RvGfCxhfDT94otQlK0W8hMm26chaBx/mZe4UU1ftRO+DwoS8tKKGm1c
vqlHpWWUzQeyG0MTOBlPVgLsqd9k71LShw+hsZQsBAvsxqB6fCBwExgi5cvuYyF1RBGPUo17sX3z
ymC6YCsHYsBLRxnwwQmPbLuPo7A7Rphu8jXzUbJv8iFrE4p3WEVgwBrMB1SUjCXRhWIEkAj1McwI
8nWb2BWCdxQgbPDU+HiiBQ45JiCqvEHecQw2ATGK5K3QGhEdKcyos+Edj7bSdCS6FPF5CbYDK3bk
74fko/GG5BUdgIKSaGjzAGjcdP0JFYmjky4/VpZCK/iEl8Ir462w7AFno11juy855e7Nh3J/zbo7
kjdmeEUwhj5jgNgNhR/QLFJUlnFs8rCn+yKrhFgBHgE3MbSMXASdyYqjSDPgTT4/Chnk1gT1wsJo
F2W8yCHXkARcuCbZEmyyiQBaZBYqrHFLDKyyiQZ/8uvqHi8bZx3IPgyPO/djJcIMztLvms20ygWX
89Ip/r4TXDRgFBRkb0F7wsvkNQXz4xbsqOxkevhMNBCm15Rh8/R7RCfAUKV18UTlq1oqR0pXJq8S
THpt7K9w7sZ5TtmEi+IpIyeDdcfKrS0yVRTC8hN+zG+xy87VSoOSk1wp48FoX3ucjXXwrXBD4PUy
W9O/4x4Dau8YHt8HNKAvlBz0rDwZaSVMyilC0Va9Jua5m9d/ADt/wTreG7vBKlyEP90vJDUiK4ML
XghzxiuTEKsfUCDxBpn8lG4B/xdRlofFHD0UFS5mSOYqWkZMOphg4pkzMda91VrwWxxz+nGidT4h
58r2XUz/nBKdyzbcC5tXxPgnqAi0qDYuRUiz6LvocZjwSKsBKytqk3n0VzBSkm6aMR6R3g2oxPyC
U/4yuMI+44wwfrN9uUdgCogGAuRvTTI1qlnhoj116V9JNcAszOHUdcU8T5hdCcm1aTNmgioVzfAQ
YySlQ3cs56lzKyzqP6Eq8vDQ2aZLY/NlKgk+c6Ktl9YwbIgRAas8vMkYzkBz1wDIxGSeXrAB45k5
D4h8aI/UXumhwOKRubOTL7qZvo539fqzf63TA4bpq3wun/2HieXyuQJtl8fCti87Ko6xHqz7VbwU
iQafNUhN5k85ZqBPYF+2iLb+2d/kbmW/540d/2jbwVRo/Bmc4bxTswFxrHS/H5BxNNNLCi3M5nqv
OfTM2ZeQHvl7g4QEzhXhp+QEC31GhSRa5eIkr+tZsBnaI1r2MbuDDZA+j7bCg/n7l+9Rsdkjvkhl
2zLtH2CpjAUZxAA4nIfmj0rcJy/4baVvVvFxc6FLZmPAjVUlU6N8UAgKFiVI9h7IRTpWu8GB20S/
jOP6mhqHfYPthq0HgKEVE12SW0Y/ygP918z/6+989uibUPPNEwd/XcbwxH9CaoIFH6yGmBu/cRth
A/jpri0Gitga4DfUz9UzU6KZwphs5ShONCs3/WdcgaTn0Em/JNXhroScziMSIp0wJcb3wbg212il
LsM/RIrlnd5mjrfEyv/FrcAdrQqs3YrD51acP7Spd6fghZ2jP085fqmfsqmGU9g0Wrx/tSU+c1ay
aZ/y2lhQWQGeoeoDtFf/2hjJojD9wxOReJGcwy53vhx0zIdbdHHjnsDb+jg4F+c8H3/vBihBOh1y
wjCFBdXK2AgB1yZDwY3Dvw5NRYz7NII8SCr4Sk4ujFrhzNxAiVhn4AXAsQHwnmK5A2mIE8BmtASl
UcdqIrW+x5bhh5Dcs+diRYy3b3eoVhmufDBoRb6X79ARYykSrLINZyGDoXRLVAwObHcgC84znX4V
dQxkM+oVMWzHuPTjUWpCORFO5lAAbIY8vCqSDFgkMY2ALi4ygnBcniTQVICXYCyBasZO+bWSC84q
jcX/f7H4plCllOKg9G1q9+FPjzk2xkgvRtHaMv4brLWtTg2DGJ46mUWROJlu8eVUYZhBiUhRzPqk
gmo+tG2OfTcFoVcvM5cZtrKTxe21NTwGGIIxJaR7AqkUKQMcNziCcZl4rTOaqT/SFQAgiK1s4A1r
D3VnVFvUt5U3OGKv/sHnAkEn4uh6kw68gLgQmTi3yVf3pMBrWWwYizZ2AqdZd7LO+bLsBJNm/R3t
UtOLiWwazpEO56hPZS82bhEvpuHc6F6XrD6kI4y29ZNlMlcYjYgj9KiFY8n5BvcU7LHs8fcr/1LA
Wj1SKHXgexp2WMxzxerLVW38SAVzu89VIyuYU3Tl40VZLYtLe9Ng60hOZsU/8g0j/XnPtNN6/aY8
jzkxwfI8sLJRPy1BjO12O8RCjoB3N1vVV/k0nLYzxvAxNksRZ+H4xbRznHOw6nREhZPiPgGo7Rqe
hvukjfEo5P+vN8R/JPCGe32rWOmamSwW5NJK22HbNsbleVlagaWh+OEzW2qIffHdt0QbatBpY5vu
4VJIBFHTzWCkYOESfQ9BQNjcDDOSb+PKnKy8Th++RsCMD1MAGDW0WDv8Nr/djPtR7DicjBin/8Xb
hI3dXEtrvKktcNBxAe2tGALWEdcHc0HQmyI2wHAvAGyg4FJssykdRepq2YxN2HvZ+WiW4ydPG4a1
1od9rJwX+lTGi1x3mg5SgoWvJZk8NJrfw9eweiKQCmE4ynqBWQseNFU4a/QjKKXfeK9gYcSrjlAa
3FvlKdC3reUOI9gQMkA70UczKPc9tzTWq5rzC3LjsnYwctdwgYfRh8IGzjcmMKxJLNSwArgFI77M
piE3WC+6bcOp8rI/oyUi47c07XSymrQ5+Ryj24i4MB5HxsByERqXF+2QATjeDw7v7jnID8P3ypB+
feVUG5cs+YkZ7HVb+b15+1ujXjfqqVNPbAZBQMfQbxO02vKoGQ/bSWFaMoo0f6G/1wYbB45YuEm2
S5zI/feq0phioqmA5qZZr+90yCqD687IYavIhh434oOO4wJ3YO6CgdsLjyPEzMGEDjm8a8U0Ut3g
RbTdliYrwRkBY5RL9gZNx9KtXDffXf35qcR0lK2opDnKaKhXirrxlYuhC5fu+ic2sATxL4OlctLx
03tWv5gZ42aj2TlrzySQx6yXq3hb0/VHpH8MnsNnMsvX0Yx6YSZSQZJl5eCAPgsBN+hlsURLnBxV
Xu72K+IHrNoNvHTBui5773nvRJDuEGiPVTucD/AsJBZiOfAWisWM0GKQ6MAFW2I+4QbW8GzCR2Od
IvkG7hZq03l0CA6NXVrxQrqALUz9DcNdE0jTwKXqjiOlwTTdFIPeIZoMA54PJ5Fwjh8ER7rZMj01
/qK5YMPJZ/fG7u+sk4dU2nS3KtItkMBfBZljtc++8K56ocs7UWrRY5q2grtpMPusteP3C81lzPel
lg8jOg0+R5UcjnwlsxhH+EKW5Rb0m2GMVJ80kW73sVXFrfmWh5ZUkvfjNJqT4lMPAxH1F03LDwT3
bGw3q3hOj1asvjvimrBNT1bxTvjDw9z/YWK6iHfJr3Sn68lQeqAz2ECLjlYfD2uGDdVEvtFPfN9Q
Jeh9s30HGnsoltHM8JJYAFOvPZFU7gilDAqvntGp2J1eUPpalweENl5gApZYo525KxiF9DaFYHQ1
IKGh0UaSgCjit2Hi0Z/CxXtBWml7Im9IOAzVj+zMcUsDL9o/jA+pW4iNxCOIxZPqeaU4IXtmKLTN
t+Sg7xJcLjFRO6d/sAHDPUgl3ximMO7nLIPqPoRoo0Cm/U/0xS6KFdoqmKc7lXbyGfOWQVbBcJFq
wKLlI4Ip37Pzw/5fdjgrBnAEWqIL/ozx6jOGCvbHtob0B+SO3Xf6J7R0ECwtZmB8EsDmwvtVkD9R
+v3d7yyHNh0Vn03g8MtwdnGohHWAq/XLa9ncQdxJcqTm5IXptrAVjSzyOSgShQ4PX22uKUS2na+H
qyX0VBsHfR8qX2ho0IF/islPOz6i/T4uFtZ5AZ/UcUwLBxyL7UeUooImNo9n8UzjUnOZn80QnsUo
hzSqDSEiFuJsXIP/kekwAB/fWAh513i2TsS/okgWn0Bo/8BSI1JGx5RbkGQFS5KPDux8hBEx7mJ0
NaSNID5N+cN6CVdT+HwnS8HeRFa1FQJeqGdI4VpLsFWBGG2QWCGV4/9rbm0t/IbHbKToVJmKnrRn
AyzCAvOsTqOLecCnZ96CfX6On2NBLA/TsX+DVRkWVQPKORbdATClsH8Uk1A2MjYvoirIz1CYCf/b
PhK2AiGoAsT6OuwlFLUs9RB3IIKw7A/SCTadc66xCEhw+eBDQohNJy8QSRiR3M51It6I/qIRw8eC
Gg4fQ0A9vKNJXIHJr4hJy0cT017uUO7LNbbiW3kJLWjFOlxvBofBwY+ng8PrDhianzu8QmEKedhp
guT6gQ3/gz/VqsFUHP9dZi76ol7Xa30h+YCv/Q8ZFu2QLLJxk7j8Cu6Y0Ib++6n1RZVTkaH06qbh
iTkqf5QfcCvgXDppYENfXFFqwCrGkzMukYZFqlf6nkwOAn5s5gSHBC65HryWue8ZqSNB9ER5wMFN
O/nvcmDgQ2PJgy2XtCVxasEk6RH3JC736fHSCOdc4s5JSzMAJsLwi6wE0iITm8sqsJGekQ/EX9HK
/PfDKqAltt4T/gFmJ+kWeJU8FIsR42IFJgkNtDHlkp8XrFhmNd/1e/is34vR9wzJlB8RP4RrA7Qr
HoNRs3hmcQmgxf7FEskltJmS+TWQGp7WpELlkxhDk8BuWdAKG5YH5hswX3VQJDY3/Lgi5szCKo1f
0QDTuzksERiSApSuFroBTCF+1LdrqI4UouMCLOO//CBOw+aoBx/4v583YM1UyZdGAjxPd7yvWUN0
CxLL//98CiSTOArmUCtoCwHiwIdYlbmEbQnQ898PiBdXmI3TN/rvGbiYuM4blTBSyqW1YLNg7QV4
jnEPFApw5X/GeezYXBF44928//cvWwY/7FM8Pk/0z89zl/8waVqReECph/HotaLRE+q5KHU+tQOG
1iMnI8aK1USIZtgc/0lnIP+LdTSkjRGrafMrvNw6dH5CYKDTQ424FrviHv/9SSwlMrxq0Hohjkcd
ZaeYotd0YkSGILQvcNfQ1hrZtQSxT3BRQH1+bf+GO3VOoQUnBHNZPm91DFAGnPFL2uYOg9dFfnqt
aT+KFXGpmohmwKvEH0wVA7SBpps6VOg7BBIlQTFHXtxSVcC6X8m2bAPJ2DN0M7NZObmiN77/DXHK
Zo3wBJf3HzKCEzmKby6F5TzYhXbUjhCQqJI2yJ4ujCC0JUv/vR477BTsXsiat99lPNPnkBlZkjVX
Ij+MhnqNCyC0dNH7CRXM0FFnBCzTA7KxRDPWc35fqLoF41v8KXEGLtekvLF/QQOEOo6bMmNtlc9X
QCpMI8FvmSkJ/d77UXoV/vJE75zkO9Jv5/gn5NKCXiw0xWBVXMb0lrGF4fCsYPzRE3bHlHxywRUV
wSln07/vS4hCJYoJjhb3Jkz9buIf3Kj+KXw18JDRFr/ozySXBXMO+2cgnPfae68/62ydr815voYZ
MBN8ZTwUtX7OnIEAJNZXTkjKoUzGSZJcDbZ+DbhMX5Trr+ibv1tMLVmsQa/UP3yJ2xDjlTFXXtDl
XqfX/XXiy00s9UDFMoTDj60LYNLbUkJxvbnQdl8Gf+Fd/ZNu8p+GZ7L8lx7w3jwoR1Kg+Oag6FWU
OmaP4XlySS/6kebikkGVTLfNMoVEqeNF/V6nGOZrtpaeBvq+1F1iJ1j8obUxWuoRXqbLTzmh2aAc
UZU1fFMYyg2MHrQDuQWLBr5rPBIthx5s+pIAwmn0mcEzofThUw23rDKM3oRnE76F0bSAhBBu6wor
nmnYH0GOiZJsC+ejA9qY/zAEEhYTi++7q289CNjL9FK4fejBVAd4X6mckTYJz7zIDn50P6OrofpE
z4mzkEMg1w5aIxiLQWTxL4AXbpRLeSZCSbU59CH2cWrtgWjPvv7iGxzjaN8rdwPMFrfiK6Tf70V3
DWPTBWufy35bcIyn+6A/QDqPzVOgn0391x+c+RkwkhyGp7w+vdTNJd/QzXDoIVaprvANX69rLh20
90FOjm2/ZwkPcXmMpmUp1Lm4GyOnCvGaYUWUpKsJhKbAmaMhGdGEQbpMJlUrBguGv2L4kA8wmIL6
s2MwEg9tTIjS7x/LOTZ72MLC7WIWAMzO7cNn2q9Daa2GS0h1DAp8EpR2MMkZHqRfTO4svMdi8STU
sMsMzzUhOCoBeYRVBsL52ewgqpZ5vhjB+0K0NkL9hG/D+ib07T/rE44+7rYZzx8Ca8J7HusPoXan
IRljRSm0z0tx35/zin+u2GKsHEwW/olR0Kpxz1073gkHkwhxgvivc8e3AUn9cbFxhCzBY8xEfyaQ
YSWbkXdGkttAtdXQfRVHNZ7XoyULXkq2XbtU81UM67ygK5x8cqcuHFrFpr4Y/QwfcOgY5ddlH++Z
nVFTQMDJSy/SlnnokJEy2rHXNjT40sqHLYAN41M6ybGHuR7dCHwcDIFTTkv4wmHJ0MRhJ+erpX3q
oSwmHmgyW3EHvZrOxoEowC4IpUkvPLJUOagCtIUYgTIQ4dEKp4VXVjgd7Bk02NhtQlbkZbD94Gla
O3o357XB84HIQ1PURcsudbpszu2xy54oJlPtVMafL2Tin4xWo3YuU9oS1QqQTilj4+VNNWPIa1MX
Ds+ICqkdn4wPVXZNUUlEU/rl15ljSIzskE+RuvnaDbFxV6tx0F1H7OrkSRUQjpzwk4kjLVK8zL/x
qhpp/6W54hDUYJHgdQyvBC1M/F1JOMbKlw8lC0GEaM97ixqggEDUQeQzslVR3XppzcHOTi1r50G/
frEDa7NGvvA8Pkew7PWoACAgAcB1+6ha4B7mf3/5JgZUJvwVE1fGSJgxm3cmTxzFd4o7PMt1aSnT
NI5OGjRpplG8+vSfEEJ/RFfUIgyHsMqjfshgfEMhTcJlyUTp32AM0Iz3w3yfMd2LMRBfLUuWNsu6
I9TXlNPnzaga8RPkXI8XJMveJ/+h7Eih0IRX+Co6lFYcFilt8DhjcFN3e1hNvHkjng2Ae4Pd4MnU
sHiGP4y46JlZkHCUjJlrSZvBkxkWsy1UCNhbttqvj7opW8kqTmW8oUE3bvMpgVANz66ftBN65x/o
gzASrsL478nLT64jLJ7vHfJy5R6vkiu00lwVqj4UG7DaxWpEjg+lTCt4V5JbTlWMwZM/eiMUOUsi
H+isCMPc/hsjbGkYgIGAjfQIS077Jc1DzGorQrCpXh0gNWzoQv2A7VyWrz/JQZxUsuIOZLIooXoO
3m6sOZrpjmrMLV2CK77o54Nb+TEYFgonTeo1WEfVDKkMLN9hYdc1qyIiCRfD/TxYvZFspd8NJCjg
glJeQW0W9KN6sGAVlFWngbQzmjPd0wPYntIMelLuH7T+GO9K04MmJBZLrF6ReTVXw99/oiufZ2xg
k6HO4AB/izv30MoZjmkqyW7uKz5QTzMqZmxPuBYSPWpYMmPYbWvd4ot6Cfs066NbUBsR9LTdsY12
Oi19rf3GDGHxpF0gzqYaoyrlLIPChOakm/Gt1eLwCj3QDAy7pRONArICJGhTnhl6OKNdweBAoOKp
/w3MOP//pI1Jw7gs3O+x2PvWcCVRLwrZLSweCR3TWXpIj25HSPUa7gdQtzd6qLvharSp5npsj9bh
433+7kxSIdJdtXs9KEDrE5Jwx/iR99VdfmirbN8cQD2XomzAV5nEltbzsZVgRipZ0AQ6KzyHZ8LH
QDIiIk5iK6D0ocxkfURkeG5vtI5raApBhwCB+rP5o/kEd4IGB1eTBqza6fUEFEkHOKGUPaU7sJjP
mZ4wposSmX2QFfCmw9k1h0Q5pd1ilUK8BXGhXHCKsTqy3WFIQRWfQJbFRpyTE3IsFB6MJPwn7RBl
QfZjXHiD8S7Pl2LmDfiC9J6ZNutTZWAnP8SkPJ2/T8kUkqXbOagslEm0Zyo14cvDG9eYoZie1WsR
9kjfp03vTE7tZIbFHB738FaEbMcJF5SpqLh7hB31GpXXii+NjNgRQRkEU7FkzofP0g5++aAtll1C
qcJTdCgZPv/7+P78bXpJICDMG9KrBMYM12Cq7RoHXi/K085mn5+OjuYFO2tPPqi8CvpWdzx8fIgK
XQ0e8jk6MPUYZGN1A4ZXPCVz3GA3AVGBWdngS+jmWhxLlFsMnSBDol4IbjScuFu/Hph9SDNB+WRk
rm7YIwSPordUTBdZ8c0bbH94IogRoAgYWEhX5LMJipOX9Xs4Cxz7sAU5K1nAUaIwhKdX00/dP0KB
/OQZKTO4lRcDYwOSQRcu6wJStfgqWIWg3kPsUuy4WuCQGkRLyhRigbFsEDz84cdhdYYhzTPxAlSc
Eb8TWAZ8ouwn3VwXXo1IIb6F3eDoABEQ2R0MPbIre0v290LFxpPDThBWxD5hRRYM0hgWE4cXTBLV
gcgKPQx7/eSKDI5zlVfM+Bh+gISWlDAw/CggAzAcFUwx6jHIfgQHjFw8FLkOiYAMvG7IK+EV8evf
3/iK9ItOsdzx3uCVDjuId9qpedKBkj8xcqPCjonUSteVZCUS9JmreESeLbRo7vp7SidrkqAwTX9V
RuN4SvLxSRaysrfhqWN5LO8kb7gjONEbrZOptjHvjTt0ajt3CtS6XzdY/Y+m+1pOLFu2APpFRODN
q3Abb4QA8UIgh/eerz9jVceJe7u7jlQSbu9cmTOnkZZitEF9Ke2zjUOTPfUOIgB3mlcytUB6z9ZR
zcpPSF7q+9C8R4to8/E0/LAY4oCxadEotOK9bHtVvzb3I8hUA4xe3RtUKQyqGXSEaSvh6r8D+rJV
dM3Sq5tuH79S9Xw7VSvUV/ydMMqjc8PiN9pXECda4sbF/y4ru/K5sSbhKn8BayrZ8rHx6M5nh2q+
Lw/tXZxzdTvMluk4i7dWprYfBSgx8S6pscGcvLSos5dso2OIQExFq1qscxDFt2uON8KCnFw9lbb1
RukrbgtcBrMazLNvQ/grejjLE3zR8W6Q+54zi0tWE+P9bD3L8rLeDVwiKXe5I5IuEIRatk2Ttc2l
w1xZUf+UEz/D+rKsDUpEl6/r+KSyVy+v4gmT8ykjsDyFfPPM1BRGufrlb95ctK9O9kG8kyxl6hnd
9NAurCwR7e3upo+2TRYi9Or6UdDv4VmU19W8sdT8xlXb/MhlqJrjCaS3vN4fUborTMmeqZG+lBIh
rms7fvXsDmzJaUxWZXU8AHIMVYFd1dMXybgRq5YvzQfprzn77/ftz6G94Ej8exudf7O9VyczTj6I
1pfnTrY5b6bamII3ipHRYpTAk/iM9U/Sor7gzPEWkQQ+q+MVDMjyA4TdEHnjSNcyPjjfHLvEUWtG
1lLGM5VdshT/o3NhGR1d1qXMZwjyLhiq35YWu3LCvhfoApNslKtdy6fKvrEfvT5w2Bay84pH/Bf1
+LErxtPVdKp241wRVq7FXWtaKOVb+LHbRq40r+QbqBkTtriX3vbv0crDBXiVlDx2lOWbs0P6ONTH
MhJ4kn2kOouWnWJUqB2sd11r6VZ2sgKf+EJzCoCZVxYDNb0WFOa3ilannBMiEAIaw//2y7valu/M
u8fsAkWrwMnhfLar6S9XVQ6z9XTv0kToBDwjA7LnBe5ItmGtchosfwsik0wS6ypgrvfP7go2U8ne
i6yguSgU+nbSif78Y/OF51R/jo+O1M5lmLCRRtxrTQebvp1qWWJXbTc6lc+VIzeAeSt5KclrqfDh
OpXT3XQnW8qVd4106TCMtTDVBuJBKovo0t4PrH7WPeP/pZ7J4iCAg/McBXzBmkNq4C06jA5m4VR7
h0SU/4TeFe2OF/BhYHp7+gPguVcOo3hXaPYo/p1p5/pB9X2tnCvhIdcfq5HnhdjVOKHxeLy35QcC
a7abansBMKVNwx6qlK49+sLbAPhKPGcGXYQ1i07ScFmJFe16sYZX1kMl2DaZ4n6StOwPMNP5d3D9
tYqUPPjFuzqvH7W4atyQsmaXwHK6I23+muLNzFb70imqeObdJBJXQr6LnQvdpTn43OfR0+OHP7+X
SXltxNalNQWivdatKFt5k63tvdVTu7COtkcrcgZfsJWCS2s6iRpRVE4B8MVJ3CTar+baMBfvMEa2
KrwCqYeFMfujJww54JLCfvHhyRPw6HYlx60DkFXrLUCViKka9tcYU/mi9tYvk0U9VolRhbzPdYn1
ZUV2wLsKRL1Reo1PzIRa/KvaXI3M1EZVS6pdhL48ACZWVdivVJOzQJSKpsOHbVjSqnD+IXWyjNUY
GpJtZTk7jFM7ABpCdzXVfDV1CXDKWXK4GMz7LuZcR6vdTCT0RqvquT79EDPSM3JXpOBZdEy7298L
99n1vpju2uHmbE0axEe7Uaadyrm4Y5PnpVRAkGxvvlDAl8XY3/k933jWspU9Aw7Kt590DY9Cw4jk
8hiRBvswDp3cl+ARiwt8D6gNQs7jHacEpTaIOmBgkhtx4+PM92lA/0O5aaTOnnZ2ksyWrK6pTu7V
RRuUE4w3GiHuLmFZN29PW4+x7Jw/lEAn/pJOtLkb35lKFw8tFP17lC+e66dKTDDDT6y5+DhUIfil
QneTdLCeqgoRin/my4M+Khk2E/pewTCsR2qWtGWA7FZEWb52axTK02aufGvATLv73+nnsbRsXUbo
KtuPZPfSeUU64lUn+2mT8/iywtmUEs3bj+jX2hpy/5Fpn6JsTQBk6yj8LviiMkEvoab0Uq3rd84t
lmhnm/w+0CDY/MmhcPdZUXTv37nyqaFmuHvmrWU137w7/3/Pv8C+X3Z7rnJ3UG4UwMk48pr5pHLq
XLrraDPQSMxWvUvlLFEGNaCcFafO8bzylWV7ptmFu4b8FbAuN4+wN7MEraEpNXJ9vmzRQxmISW7T
dfDvIN1B+gmILV58Ke+1WJbVrS4fiIn80i+leOytlu2upbXtuiayf3zjxSf1sneX3Dewjnc/NgsV
OxFNl27NDfRnh2KfkatculaePr+f2LhCwGRyZsn1txis2GzWcB5WboNn/dTal+St2Z6V15NYhCII
qg/b1scAHvbDefLevdlqsuKvFyax33nrxTLwbkWeLOei2/vtJ9G0AyBm+rvOLPODON7CBOeWt4h1
T4jF1oeqiDM3s+7PCQhpwyjGkoeeiC1jfk1lCb7897644aXXaOw3n6vucbbEHHao2jLNXDzHKN1G
ZRpL7ROeN/cuB8cLyKPfmh3ycXVeVZIoB0DbviHob2Vm9M785LT4wnKNmCeBVQz3FgCKZNUgrP1M
/4WBR3K0/yWHouQnQqYDyRbyZj5ks2DKgjx03NS9vogXLG1KA6vz/Lc20Y5DIfyojhwv2a+VlqE9
5X5ARXAUhoMsC6rVGHnVtvOHMHEQMhTGZjGUQo28uZcDRxpRByE8uKslgd63ilVWJ13lGvY0aAUn
ulsK++vmbTuVxo/msW+5/nbsH1tpH1q+dGQak3bt7YvWE9VMH1n0Q06tQ2XninMglDel7oLyll1Z
2KxZVCgB+CUHpucNZEKCOaptTPFbrLO6RC4bwuobhK7k6brEXG8nLiaSIwpV+zRDqMpsFPcJXLOB
BOdas8cy6HDDNyNUDqu+kR0gJIzEVw+YSS56FG2LR2jcMPvHrt7IExZyC+nfVZOXC0N3pAYRH1//
DCNK/1W5zwNMv/bRi34n093+JXup79wYY/kQboNXLTtcNuxvV51YezlRYxv454vBroPvyJRn3QQ6
R4VJanIY5dq3vS0EytCZ5CTXWIyvfZBFvEVJP0Upo6EXW1CyUUGUL7qlTOGHn3xdRYU8QAfh6alC
1cAIlEJHE73DTCJHTxlMbXz+AaXgCRLeFLaBNLBmowNVn/R0K8dALQ+iMa88zJn+Fha56pTnGfKG
W0/8FOK7MJ9V5ld4h/2bOeI/sjsZOd689ycjCWTBCVKaYdFib2Ul+W94nBvcl+EuA6SEreO16N0P
WBlmhudHRNOf94kOwztugyZ9yOoRWIBr4K0PtwYAsfCSdCs3JhDZfSegYttwN8gxuwIEDJacewyt
p3A37I8//gKWvDnUHQsAImy8LEr3ugyKfzeOfxtKSQVMf+yFXPnfVhTHIX69O0i8WzzgPYjmWmG3
pN/gqbL6S3iNKSYvIVDowA3FzpXVi7nFzAg2KnxLMxJeby/8ZxCRBOe3Bo2wwcevN2N85SuH1qaV
7++/EjX+B63sR6qGa3gQ3YYb4MM4hH9nBsevfHvfWLQK3dW+km6lW89+YTCdyLn7SvfptRoUtYW5
1qLQ8Xn4WEMEZKyz/ct+hGMz2QImndmeWaSU5rMcIhC+BEjnc9qULPKdHBy5cbwnvxezR0/blh88
6sJOWgmNfu3ZPa0ESEgQxVTAon19WWi5KiljUgql1NDs76WTaN6HrPzdkT8uk8Vn+m/ZXtnQvD+N
kZ3L+OxFy+pKjfYf89mjm/rxzZidf4B78r1d89KVDtrXeeSbr69tlGtd6slLcfGXb15GqBJHlAr+
H/IIfzURr9Mn09DhfehiVTY3P+5VcGOm7GKAJbiTF58uMRfQNdEC+vmgiB1iKFWSq3BFMDooGOF2
zGX7ue6+4S5O96e99FDKUYsjJshxP3l9JUbBcuc9/nH5gbq4MGxjBCq5XlyVLmxfcY38Vw1Av6/V
B2ImaxaPBxj0OV+elaU0L47zgm6HAA6JgL6f5NBcCPl40AKcoyfbCJvkQdKWqp353I5en6dve62/
9KGY6GS6Jp2TJADD2izXLUTXuqcxnRwGGRFomx8tqHbPpZUY71qxZnqSbM3bq997bzqXIn+vcxgo
IE8d+/hwhXEmwl3rZPq7r81XyOnOIzOv67dGunMcZ9+3TVSlj+N4Fy1JqN+EMRslG89OsrPLvC1h
882sC8mQvitd5cDnlJpAZ4lxFcmDuyVcxbQUqCwTaoBzvoyz4mIRlo4SrfY5tN6WB4TNt2z4GKcM
0hx1tPK+noaoW0lxYnBV6Rm0rRgyt2rSGQjweZHmBqbCshBkLPmetVxPClgzKwFxV1u4TeEZWZ7c
p8qiOh9hauEIxdvJ/gW2jtnV3n3lmxK+DTb7Jp1La2PISlb892sxoo48IOlbaKCeohTHRbj0RSSv
MyXav0ssMMcRZA6xEsobjqW5xZQCh1u8AUjRD7HBJDyTG9TTw8PPKvzfJxrMj5dw+sQa8fSpuO/O
0K4j1MpdQR7ySKpkh0m3jReYwsqnTfwBsS5SDllXdmB+nEuH7rGnmZIdiiGPBYLH9G3kUK2c9y63
w8A3Aq+ewsOBF5gRrJiQ5//lvdHipMaKjwscXq28Gp/msxAIKTNdTVLOrZVTknYSNBJ3cokvRCJL
bBxMmgyXf/Y3/RH0lZqimdK/7Zs/kDGv/VvXVpy6tCFNMPrnxcVA2YuZ1hOcVT6dFDAWYHDGPQnP
3QR5162piUDCOfxQsDlkVXm5pzOInZJ/bW+jc2/bc1KKvzV5SDNZlnz+fgmSRHroyAAWM9WyJtAT
OMCcca4JS6Fq7HvHGEqZO1VufHbqC/DNRj7ExuT2tin/Fd7vhETNWOXki9q6WrAdBdIcivH2rbpp
4ULalEaS28aWhsUkZCJPMGJMGGcbmyAGgh5AGHrXP8XZWAG3+va+bCqB+ZGQ/Y21Vr1EmNNN9nVF
0UFNfy5n2lvp6ejvdSA9sO36JDM5ljc1ciPuHJgos/9sKO1TWsYfja9TvpckOtqhnoCcIRC2xzgP
ap3vqmnCX+eIIM/6oxIf3hpBth9NS9/ipKtf++I3vMk9Oo1uqC2BFheGEDBtef6LkfrGlGozcnnU
D1/TKFuc15M1zzNK9eb1dO1qCHk2T+3cR24SUsWPJerc+neu+hlGlP23zx2BJCEHCBMEfbyY3pAR
7Xu34rUHuSip6b/fX8n6tsz2PUc1LbA1ZdJwWFcxFHk1+nPt3HpAet/mza9FRYH8mEaJ6pN9OZcZ
s2XIoHi8LTHJn74LQGieS5n+q2kwA8QsIzpI5BaIb4NyKzAAOwWWGTKbhofoNcrU52VDeiVWfeDt
5sqZ6rF5L93KFASQ2O6lXKg/Zo8WddQbAXF6vImQ+eTFbxqxWe5UfH4SBNAMsExR1AjB5wzwxI0x
OZikRngzZAt38Xt5vkXFgutHpneuxfWJV0DsWD7FS8zsOPplIrS5m9n+RsRfvj7KT9f7NRyXh9Tb
kkMjy1VdJ2flMxYWmZRFPKn99C0d+9eChhv2GvIcDwMbtewQu4Jx3VBrY1xxd7vqD90CQmNYm5+o
0utZ8ovJ7T32pbBee/dq6lBK/x57MjgP7+iBKBXKqxObsASnWgm23KZHRQOUE8iRMRDVAj/Juc72
/ByoQTpdJITpn00OmahtgxfWPINVpVbW4c6N/RDPrv74hk6UlzC0FdLPtRyLuI1z/1vbvexquRHi
lOs60cSjNyyySItMKfHSse/dUO/Tw/9ADYPj/BIUpPYYWggOTfhzaoWvX5HV/nSRhW9xywUBN3Cg
T0wLbO1LJRbNR6larhYCbw+l+qH1rOcM+IvypnqvH5qvz0zHE9esPkN8OrSk0D4X87/r8rkvVwtu
hpuZgnUxMSoeyhsei6s/DNjeBdAlxK9ovVjV9VC6UISUAVm/NmE3GjMfsllz9c2hwvElkB2g1Ngy
vssHNyUFah0vZuwZtc+6S0RO0/SMvzbbchD0qpaY7UsyEhvJ3roSq+yKMWkpzMah41MKlZ4uZQPJ
yPYeqsSx/DOt2m5ci+iI1v+X5hnS9nkc6h2wptuFt1vtMiD9jxKNhB3PofJoMH38mrfmjesHyx6S
iFtDC1+8optnZTG+rd4/zxVPr2qav3AsqyQJcI6yqisYQFUib5wzuxiL/sJb7CPdxWzvXhp82T7y
pXWNPuo0An3QtxHkT3Kjy09iEHjQrGV7JwvWjqNOtF3kXfE5Z8z/8UDDCSfij/N9LoDSEIClQHKs
Es/YpI/t6I5Dgvxle95ezgSMvD1ZTKfbsYaOWnjdZ6IiyubrhBG0q135+LWOZULvxqoG2OeANF72
1zPJcILKMhUU8FoOoJNV2dies0RVGcoBrdWIpJpJjW2svyVJOb1Ryb+xCKkdBOQeW7nisTqtXCJB
8+1ryQ4bb45AAWN4PsmVt3RfGiGUdG6UlUd929w3p++n0bm0mWVoDqn2iufBKwKCVmfz4mxF4tWM
Ve/v7XX3MkvA74rZ8Wm4GxZYXRRXf/d5adO4fj6cSgwYEtjo3C+Y9u3X5RrLuCCSeiwrITr0+Lv/
1Y7wTEhNSwfQ1E4vlhc793Zel2L4jfhNmLfHsvaEDEDDpQYxH4xeh4h7AVXEFKU4YmKzT1kPrzZh
ZRu4NQ6cYYaag8seFwnlymAV2I96EvwlN2U4uZFwcVbPpdOytOYC5za1M3WfnIrwUxUivuT+n6SX
YDd3Rt01npNxhoAA+GksVk+9AhQEcfXlzY/2poTqxcfcechv7Z9XDDbKHhb7bKiJu3MPIOPG9f8C
Og/sFou2neZWAOyiUCPQxum4xFpHyyhbuk/wgC5rs2naEGqJ7YhVyuu2ZHN4A5uoKVDD1k+67qGT
w+vM0GpmW892TY6M8d6THZk5zWPeJVuWCAi0emd059BbcRVViqXEFf75IU6F65ofVLVtiIZ87Zgm
3IKzmRl5nq3k/1IVPnEghpNTZ2/8I1XOh6Un/oD1JuQibz17bSr6sWvVzykXcB314dy+bJqMdnjw
oJHF5+N/M3BlavwvINmVsHxfpNIGaBN4/9RNzwKT1FlgrWlMdU/STAA2vIxrEFlvU3Uks+e8xwEO
SRgBTf+YjXWt29V3mJFO0hh90Y1AwLxGq1A/7quiMd2cOi6bd72ZCuZ9U5Y93oN9RBz+N522M66d
c2qwL2TgAP39RTlMs9K9FHEq5vg9SLZqD7wVVSA91HDGtny9YzMhsPNjN7u/lKbXPv8V9VBK5SLT
X6WKl01Y13pYb/yWNzhTFyD/pMD+wtFcS2++p4sIVWMJJcQt4my0OHbudgTXTNgwe137ZMtjAtJu
WS9yBfA2QVLUTw8/63bKXkHzLNbPzH94NsyLW+AAtk/gE2EE7ZTtnF2Da/Yw/zqlsCKTJFxa/VML
8BE7Rz55CbCrFEK9VJPNSCKsttZ7HXIMk3cxwtdq5tjKU35flaYtv0BMfCvnau5YK+iBsAyLG/qn
zi68uFpytOyQb2d5RVTuPcsylf/zUYiYVjC/o3P9CBuJ6qvJYGJKvX740YMbMG3INa0ayAKIPCR1
917TUiZRPkRri6TM2/kk4tAyrnQvxXrYLW/J9+TPRkoNOJ+o4FG0hCE4PW7Kp2wtd31PDGJAZrfz
fl8N8zSfAvQtDsiS61vPVZSi2uJpjHWtk759n+VAasNquPGpxHdLhguBcOZcbTlBQfxCJTGfMBAQ
t0410Aknv+TsUKFJiNslLit8X8vr3wP9yNeaFUpUoKQsVNL55rlFwHDig4o1YiYyMRg+iA8LNYQA
dhX5eMS712aGYxCMB8gkg9JsEoyS7H5e5VNshlf2xFe9vjppxjanwkdekgAvNUSAe8hexJeEOoV0
4KGx/ZD+BaMC0A6p8hOkyxj0WI7Jdn6UCmCngYuQCI9/3qu05qmBN/Ubl1zDVjDxlj9P4rQ8RI7C
HvC/KBfa1wlF30v2SvYZECO5DeyW3H1QK0VMEbxbBg01P8/WKVa8EM/0b5Few5Yv0B18nFzquHyR
V5/KJikmDVg1SNasp2KlpaHlA2fr8M6ITfAx2tiVcZluTjz6m1QaiHqytI2Eg1NOIExVlQIwnxRP
75USmZwZoz365YeIbm8hwFDmOz/LXNgyM1pNBRsuJcoL4tqhOKm3bpaAZ4w7yV7inZ3NO1/QY3Sc
3dvPyfpeXnBW/EjeCVgqSTQezUKaVO7MgrC1+3Lr7kbk17W8/plEDpwPa68mR8loB/5aMHOrICb0
9irtsro4F+cfJ/vja2dVGHBKRTDbbtrpx+CVmySSOHBFDrBmLOtPCmsz+PVulidMje+K24/UV/pR
fC7qJp1CZU0meKYGKS8XtfOmva3f7pVHnDdFZ2lkmE/4eN3oqknXXLy4qpvEO/9AcqFttMk0kSqz
GKB47IUvFOnzpNC4tq8+P5EbbPsxGXZFqrrnOcAv5fMu+7Zn4COaft1HRV25lzb5bydFWHVdo/ut
qaE9dPcLuS7M1aINRAujBkPmyz/ZDb90BJXXSPO9m1bjnAS8ctac6/QgPtR+yk8PfLrp4yMA4rST
mJwG+WQd6pY9/CnRN7z15dU56ETnaZ6+finpOXXquImsDBZ5l26Jg9vWGaWUKZLOUIDh4mee7q1D
yssC+rV7NjA+Pe9Eeqicc9pS4nfP0WndxCxmnORePuRrp8w3m6lkLz0pcP3fVi69csqWy+J2ZBmH
ENJ5xd52Y4CnczbJB7lt9LhO2PgmQT2RMMlJWnBlKfOe6748738n5RDi4bZPjOK/Im+ZGQaYeKnF
zDRXP7A27a4Zf2fq/Nj9XlCN3ha/D1N4rJK7VDekF2/z4T98BBLIQcCNzmwDj8/JzEkcWMNBctUw
PiLgr7u3xxCIA+u348pWdPGOmS8RDoah68xNkRkplc/Pee9rWidalJcab/uVNC1oJqPpp1p6nAZD
SxQNppn31hMArL6RbtmJ6p+xi/VFhUPp8o7Cyucyvm+qIncGyYs6Z6fMvMlPeHpvHR+1i475PLxU
etu3KP9xkPEpByY2urdQNhOZ6qIDgz1+EKp9LIzgRGvvN+viTCUx/gKtx4fXoRnj3rdNp/QqsFKe
17b1RbgdWRuvXYuuNvJn23XTtdn20sPRpt+YVzgT5WPt64XW6edAyJDdl/bGjEPDm++tOad7iqAr
71BjBNsyjx5DDHqq55zVh7hQXIDUmZum8hYfbvmQoCE58nIwUwzfzJ+vZy7W1avijRmtleyx9x+A
uou3lUdTTZK5pg7/72z3ne4vmoaAZJ1HjXqOduGG1rBUdGi41J8LcEgHf9j6oa2sQoquk2PV39jX
R7pFAyJ4PZcYzoePhFjb1NuxclvzUyrnaqkB9DU3NlIugMud8yeMYj6ZNx4lGBlcvZr92DVxfU/j
9KZsgz6zDzOd3H7IPSB+5PrY3CiQlK05jTQq5X9NEmoAip0dmyYJ8D7K362B8yD1rCX5Yph/24yu
38+u1uB8LRbIDVvzj0I72aX4SRCcX6nSK9uPZRUQibyz/egef+8whejrdB7Fns0XrtWzvonFXOjF
B1oYmgUV4HXT2KB8UvemWvF/ro3WgYzt8N4uY9kJCkFpPUIMhoHxFF5GmRD+wRMgjWFkkmntk5Vl
2qb5JvpiWjtZ2Y4Wldyy4h6F7S2jZV/EGlnkriQbIdgLzQib+N+BCCavb/uOJP5XiAxYrkqJ+qmc
FD3S24+33GlLPDLq6c5cgia2izoRXiuOqdDSyJuUr3JYkMQy1sGOjlXa+Vgfvttjg3Arp3ppeyAt
QKa6OgWb2aM7YNuD/i8wiNhn4f6j2rcGLTvty4BVpxN1HVf0bv3EJZrAHReJNgcuLWmbTs6mbadV
tj9mWZeINitvsR4PloJkLuFNU8XaOsoPpcB9vpqnQnSMW7H+M4aGPtuXXITldVlm2zySuey4Lz7Q
ak06QRCSnK3iXKYrFzqkfKpOz4QM9UNykEVOzGMto3UKml+WITyvY4cdlggPPyrEQgKbuSbMFl0L
tblGip6P5S1iI3wB68hMwCBLG4vv0Oe5N2AS2D1BWyMQMtHhksOjNd3biclqmz6BytAfvME0diaP
jbgz8gZZY77O/uOMH9DWUGXrOsiwmwLSTkPEuCcdFuLhEZB5KVr+/bDLyQkDwOBY6QUuusweJB9o
iINPLA9kjmRS2nPfSbVWk5atn3mV1t3uu5W33n9dNBy72xv0Y7AO2+fNwPYt/ur4LfFD23MLbM22
b/z7xS/+PIg4KCa5BiINxbefogvPVrxHr6YzUlTdhlElWd/rYAn0yFoXJuM1E6NnvPrR/UtDa/rz
VC++jhbdTdfuo+0LidfD/qHM7yj7trgmy1lJCbGy7V5YExGfPzY4SkNrvUKBJsRwV149ciVM0ywM
RNpXPDay0fSo9DaLliS42rqflFSGhx1s7t+y03LsSBwbORUPfTDzW37sDDSUj/blZXvbsKXp55q0
p93t7Kpx7koXdWDlw+SJP1eAamyjXefZPjQfnzdJP+e2+LPBvh4+dcvt5rV6RUCbT5b1XIRoEx26
ma+XLfyuuNxGk217HlEwfF//9prc+rx9Lhc6f4cSBHxhdkiMlWh0dGBturYaKUKbMNSnnVyVG+Hf
+gNXZyo28VHzSdqVhndiU3w1jXLmaQhhbLSsXyevQSFMv9LLxs/qFLE/sJoMI+eyYlCw6OYK15kD
GhqGrn01YJUl67mnPUTqPSG9bFWF6ZmGSpl2IppPblHCrg3WGaKgjlGyP39/dCjDyPFRoNqwSLy6
k7qUaSZ9v9BJetee7f3HiRnI26vxHM4bi86rxr+k0FqNnpUNy29UF5NQ5q08vX6eU++LrbE4MYaU
mKHqrbQrqLbsE9Y09vJb/BLeVnh3O/ixgMv2qp3pXzDrLeqwdg7tj/TXoZ1u7PqP6tIpfn27L0pM
XDYbqgMy5fLKOc2UdOZ8W6/KCJfD2Oy2izbXbiJfuTVW09I1Fh14xkxi/deq8+U8vt9rt9xkc68g
6Rcq8JtMA6coDi9B6wnmUC30Q/7PRfb66d9NTs4f0eWQtZFXpoGoJj8SA30Ub41dZ36sJN626cbr
0fUZHarp2e09dwutwSBe4BiZWJb919/e8GSYl/JDdTCELk3rtPzpXoZk23l2K+Z4/Vb8SwN2+bHI
+izgYEQb1kiwx5vv+V/5oYNWy7RlSYJbiwtSE4yBMdSGcF9vQfYdM5xmy+RN276wzn8/eqkhLJxu
Y9c3WTQSUMN5hea5NAdqp04DyMKjRj6SrSPXhcYW3vcoTbTfwbBLSSRTtqVPttiTTb88YqiDATGe
S+T8MaggLFCLa1t4e6NDkevBpBRRNfdWS20nsCtbx7py9e8hQknaX5v4Do738NrogJucHpqqsuei
XBBvLbqeyb4dxNvFU9czVmjVi237PHSLaNPnFtWxTrYOwDZY+WFdilOyX3i+02Zj2HPrN5vPNoPL
ubbcjvxahSptxeNWgSqnPhVg9dEb0ke+IU/WnuuaXvE2zoPt8k1WhBpj4ZzLV0HYqiPscTZv5y5F
zMJV81Lclraw7iVm6z7KtvLQ752FaLoOo48QJkGelKZiE1JjCqLvxFgVUm/yW2N/SPXIxSr6Hffv
hinHgYh6298DliwKjv3nDJSlif7b/MB5lmJqdIz/XL3iQ4mk2BvjKWPULuzqQoHLbxszdF28vY3I
gVLFVX+OSBKrn3blhAACL6jD5Gq/+XrlK/uPKWB3VVZ+7vvmY6Tr8b2nHs2Ztw+O9flVuXD7o7E9
5N8wAozedICNRLqGTeo+SX7cLZFc/JdD6ZCpLb4X+XryWY1N9aPu+tLzWmIJu2fZTGlZjBeaDG22
m+p0uNgN4PbV53ZYqHTcE3w7ea66+gOh4ToyX366gANFgoP0qnVDjSi6406f+fqyMY/m/tEgLO5h
BEzOYvloEa/Yzpw+/bzj9b/7yuHslE0xDudlyi5+3weYYrhalPz7DY72Y3dKPGB1xc2dq6Gli/pp
1xJ2nWTRLsUcH2ZEGk2sd9eZF/55hKPNcfYKzYTW4TQIn+3jXLr5GXSnpnWpB2wCLqBthbcFYxb1
228LNbztSju2F8E7xTN0px8SYe++cF9euEpRZWmIwj/7vomzbNf770HDiYogxeOyDWjkLzpIauQW
bwXaUS4UbLD0gFdyNL9XJ5aZVsMp8mjursFtYR4RRxkjTuzdLjXvw0mfdKpRS4Det7Jl/+tZILs6
I8/SYxKY1B7x9kuAgM1Nm8LDHU7p1tfCqDeJqp7fGby6VV+xIA2iINzpFcJR7xbVEyAu/b/9YC3p
VtZu4ITpYnUabtXdD5jmURNHm1XJvJW8WrespQP7CfUWU6afGxs3QdTW52zU6MAIS5phAYxSX7aR
0aFi7J7fBiE6vfnWzD0lAPFAe8SKhrMzYjofrltTA8qsxiCr1ITXr+uEAoBbJfx6j0raxH/EtqnI
3F1Xb+MdWN6QNv//1odeC4Bau7zeY2PbT69yHTorSpocBvT23V8At2FR1BMDD/KvtfN93d0ZJyUf
urFlH8cgNw76YBST+qp7H/K6RboaXM+VhbfWfYDhlAgUKSvG+eNDZ4SyErNTAY73c3CO1hKhb1l5
7hlZ1a+H6n5bBgBwzWY677Ww4K7knGa7dwDG5/Zj2s13C7wQWflVzzjHuMDT4XLjlTuu/z3LUC0D
E7FzF7dzVcv2UDmSZc3U8DRINIVHcx/L9NZNe7hKQdoysrP6LCGplJ6kUGzmVYwa6a5Vm1TGhgyU
IDhGntbi3XUpvqbVTdZ+L9itFlU3KZUIosTH/XQJH7GEkzs2RxBnhDWYUECuN6jtg7wcIC07FE7l
YQZwr8w3Fq3QnHShmfzNP1ruGnCfz/dyaRU2EkcQm3BoQwMdzjKwvnMjnDAa03middyIDatumrGO
Sblkm18+lZK9m1UWO7DqhevSgyWlkLzquh7C2R6ecL62xq7xmdyaU0SRk5vyCTyxWFt1RGNQ93sG
i+9sVltwbuXT4c2N5mIxUcg34YiL0PCIQbFlGgeYqCE70MaZu1ZN2wHs3vICcGUkWm4Bt5PPxCkn
jQLT5ViPjc7tLLhR8RT0NVp/8KbhEee29zbEvlTL7KESy07ulDtMQzundLSfwDv4FPgosIdcjfp4
feq8J5Pv8fb9tRuxzaDRd5RPTD3sN6HPtsHJ7vEjaArUE9IlfSTv19vbV75auLpQ0URcukVpxyAr
Tca84XXFudA1wibpsqnbBqHprsk9lAoFYVoPq8BX+T5nrhEbkwW519QEP8TpCu1WYiMv+8KH9vaW
CvRNsD9I4vyXtryoLuqPx9tQxoR1Wv2AifeBWNhO9iTIMN33V3bEJWtG2n5Oz3YZuHIPNRRXOksY
CwgJrvUbC3qJAGpvUMjzsuUKqNoG2qNVX2J0ahyClOLVBs0sSt3EH1/V7rSSkCwSPWFQxWauCI78
MHK7mNmDV908dnKAL3SRaF3VHFZWNR/apnKLsy5lJI6JcmrMJ4lBRkPMp3p0pCATDvGL/FTbExse
WFtgun/tPgsjk+3PcbL+SERYuZ+bBlPj9iuInJwJZcvIDcrnW7p7LWXfb+XzT9Ltmx7kB4uKDvLa
RoS/i3pkUMDs0jnwni4DlaZDT3L5xHZdY/7B7ifbj9tgPvwiAor4YYyzw0cJN2Cc4UWbqlx+NHS1
17e5yyXfnM++rhaOCOltza+LJz3bMccyJPmlLdf75DHia6PjHE8rcVvg/quR6Vv+AE86BM7tecsy
FLTzlfyF1N5fHL9E8dhWX1vhv494s/DeyfbszGryLpp7xrmLCj1sf1q/V/WSHdfw5961qhFLk27x
24VZUkddECp1URzwh7AQy9KI7NnN4qg3w4eK7ix37IW6iun0LCeHoXI7pep2F1ZlDmWzRqoJnNu3
QzfwCMs2R58/hGbBD3v9quIORMLtq6x8+G087pkQRHEAJa8OR1wXF2qZD35n+/gkOWQZobU8NWMq
aynZSuU/MMZRRpzG1qxdOZPtW6RVmld9zpMFAKlq8ZMOKoz80G5GiWgkLsxGueXo5OJ/p65RLZSu
dFPbbPvoDijfBuAB7bHMQ2wfDGiEHgvP0lqQxsCz1Q7wWuACYP9JfT+0WIMBUK4GnefMoBvgiJkE
KEeY/SdnAIF7GUHVWMj6E1klFPWZMi38fkf/XXZbDYFw5UJpU069fThzodnt16c/z0vZ9unjGcUa
MbW6u5nsvh9mABLI+mUw75E4d0K+fKFiddPHxhp5IghTeaoJnmxTnLqSBgsUtaCsJ5sssXi0VZuY
HUcv5Mb6aTTFXq/EMRC9AZm+WX7wT9Jh+qTTPQxJdC7RapYcsDrsHivr5kLgQj9vjdLIMjlWWiJ5
NasY7Dc01C6av0A1SHZ5Q4x2TGgfxUPkukSqHUwrFA1l2ODTU2I76ahRWbMpV2w21wUL4K51ESGR
GyCTmU5hfJytpM6rh3tGyOfZfV+cZCpiROoH4zXYOTe690NUVVEobTlTzoredMt2NpU5uRq3INDi
tKJEnxpwvtNI/lEe+3QRbNBtgHPfcPqtDWE7RaaA8EECJ1uiIe0hmvYP34GR0j6U8ijHXC8MA8h0
Jvtunst/ujXP9vZzkGfpGe3L+0YsSAE2zTMy73xXTD7Zt7HT7l2+z8N0L93trt45oBYd1gkb20rW
G/4MVORK/j3fPY+9H767AwZmUaVqnu+IoUDbJZzp8VUu/o+n++pKpWu2APyLHIMg6Zack4jhxgG6
BQGVKOHXn6fge89uYANC0716hapZs2YtzF93WI5TBXtfnBDecn/+MPutKkL6yJ9Q9Kp0am4eiStT
Y86SZClKlhty/k0pSmEALAmGVvOj339/LS5aA3LPvVAk8fS0F3h72j3ulWrNvkhUUIOE5dGD+P28
MMLlEKwa+wZ3+LuemrgLhLx4MC/sG2eAXOiOyF06VOLv6nP4zCYUmwXF27l9PTuxTPnLZtbLN+el
+3UrKsDeizHxZFsGn/cuYTMv9iq8/URdoVU/K39jF3SiU+Pu0OTkhv0cMwcxQMUOvQgskisSMho1
Ky7a3eQ8uT+0GdhXbqnpx/ATzPmr5WcDmcTnFlz+e3iu5KoUFrbYF6YXqWmFD8mkMnAGvEiqD2bU
DmY7Ai1YHGqzaGT6mcjBCwLulZMT9hxcRv5GBD7AMrzLMOsas8q2B9MZ/05MI9JqUXBnKD4s5CPM
dN/mnrfHPS5oUF/Ll2m6PhsSH9bPFQP8990k4GzZWrIOFmWxxH9LfDaNmn2ZqvyjVhaFqa8G+LN9
1/lrIiHPhzp399hI1/4qaH00tH+FGMkBWSxGh18FTbmnSxrP5/A2Z68LuNhPsZpPVQubyh/l8Ajw
AZh5liF2Fdb0/H3ZIo09ugIukcIGxv0SYUV6wYr7Wyh+I+Nuza+Xn+Ta8bNOjaNL/T00py9etg2K
/wgJSPcC1HQ8FF8qEOI5PJDBU7pFanblrvW3KD6SsJVh2TrU16+PAG7srfKum3s4jI/Dc1M99ENx
utfQtJM6FCdV7/00oenC2d5MstoelVEKSRcVk4J4nSctmwuzl22RLy/kRQ7oUpV4eB/LOhuJefTV
/ZomH3Fjm2eVxFGrvmCdNPFXI9RWPuVX8Zk3T4CiAtbdDDb4cne943fz1P4bnUQ1+opxNXY1dlv5
NPW5iiSW5T/mztYivejesxSSwKDyvJ6oIoGUZZLmin2Hggu+Pwqnhl25LSEMCEVd6sdHi9Lfx/1k
ASN6oTOCD/6Ho4MgSSUM0xPO47CUHtzDhzhuv4Jw41MjrWQj4bsq9w6WFQAjgxZaSUDFZJZ9/H16
w0sH2JX3Gv74NK/9WCKzGST7dPEYWhL3tfOYTdKTVCCsHLnQJSGADyE+6BsW8Tg10H1LmM6o0iw7
cGtb8Lp1aodHaNCmyzp8ojKeP2Ozw+gA+gaNlT05Ejt5R1U5F4E333RVM9W7HkBglB1MTejte+ZQ
9JwOlLRGsQcBrXEZf/cv/85WJdVghv+O1bdDSaHye2mKIncC6I+cfLLtmmlefLcat9JRaBsFltXY
7GEINz3LT3TM2ZqQxvlf/MHouUw3Q0+zjVkjh+lZW1xKUlc6/U1jXUtWlg+b6rqLivLX2TS+q29P
kg9H2/H9x/pz+UhE7mG/ooLOu5q4xAKWrk2V7OtZtBWngttUKN5vm/emcRZy+cR2WVTy6W5OEh8D
92HZeetTYDpRcy7NXoNVrzq0DAuusjhZKf68RBu9J7ASSsebFGuMZOpXVc7H3TCNDNE5BFJ67nzV
ZT1FgvG8L9q2bojlGZSb8eoFfr+sh/CRxPxZpY8njsFeXtdJ3I9So2RLwQ7Frq0TXECd11JFFE1u
VGGK7B8pibvJRhXsxvaJztRTalToUK7uHzDA2sfeltn7enhY/EPzojyerb9Nd2g1zfXgi3FX3GHG
yVHqb4y44ex5sSs+nCS3rQci/N2/JqiFMmdvSfZhW1fxsDnLNbRmorp7SR3xDJfpLssD5/JLIZ7R
rLOfSlx+XCNkyvrYlS7rSiE/+n5U/1FuAueFbN59T/34xcPd8FqYKPm0yJEj/u2wPBa9BUv2a1A4
twnkP2ns87GRVEVgh7uYbM2aRKSJxp2eQh57UV3tw8dNEnTo6WDzWdvbnuRnBA7FmhebJi3seU/Z
4Nc/LSZdgfaN6CtvYkMVb7/Fxh3tCK49LZvHedPkyV1MrKuM0EXvUPt5UCj7t5khB9PLZ7rc5pAS
JDvNjTWlN5OIHQNfWu9LyZaKm7/NDYOOD3y/AdNfRQfLIuiqaqJ5Hogkp1s+uvQX6rCvytJnS+E3
K/rID7n+7S8rTVWCjxBJpjV/DyDmdf2hk8xpKFgy87zkxXtCFEXgjq0G+FJMYCYgbXHh0H/Tdk2I
Shaq0DywoII++L4kxFFfshUnQNfv+Hqo3T/yCmDq8w3vm5hqGu8Xo146dU6ZuXqGb/2yVm4of9tJ
pg40D3Bw7C90wjzNjyHiKCRXgJ4Ewz7DdIXIqd5yfP7tXrHxxGST5jZWfiQaR0Kc5YcJ+9X66/81
8mOCZyKPX5EgsUKtrQPlFSkCvn1h2X78QCACeMPPRBdrc5jzk/nzLPSWGSqv2w/ofmbsC/sPvO84
+TKFvBM7hpVzMyqYGmFZXDGrHLolCeR01I6jxTqrZndVaLwDjkMxgFJKTnHJzcBcuJe3z+1VbAza
n/itLdmYio+UF8p8GyxQbhfjQq0wUo9VpcQiHb5KAzwtxJud0c/qEWIJfdt23rZjXhUuEuCe/4EN
c2+xSOQR2jc9y7AgAY9o9lvb7uizDxawsW/m8PolL8YjBe+uA/o4Ed+fV5KXqo86FNY91B7YqDgN
QTj+2nzWVS42X8fGoSimrt1uDIYAIoohOKMcHYBNBjDC9rIrE74dpe5frkiWi5KgnQiopUpCPSTQ
BwlgSDY4f81zQW2x5vcQzjPScBFzuSGs4gP5oD5I3tqO0Bh/083dW/cQcLpAnuiCBLOmA6fAJqb6
wyaE3Rbgl91MoZbe1eEYvMElebl0tMA1hEDgBOpnrZL+yB5z44YsRqFyzQRJVkVUR2DTr67SZcs3
CZVR5SdTFZscBguyK9wbTQLFFxeVIoIS0wa84p1KOf7ejJPpcXzuWtYYvwbj1DeAiUgHtVMSER3z
joTO+UENIwOZLKRV5tRKPpuecUmTHXYzPJdIGA5DZGmqFQmAVGw+yWhfVSPmQbyKAYD1l6/70dD5
ITW0q/t0fnDIIXhb7ZEExw4OpzawrGd6Rq7zrA4eFZkvo5Unxsf7l1/x0O/hrgsKV8RJJ0uMRV6O
3Z1p6WrCHa59BxatOtRX2QkzjZA4F7vy69oR/QTd9WZpQ+5xavEQutfg0XKJTNb0mzqEcsu+8Ltz
wl4p3JypCNkK9184E41zOiI/Dj5dOPKJVGqSGcTb2pYjIr5Qp4ffLOhOR6yG0iiAv+yC7CmjLd4e
V30UVChtuiqh8Zx+0c5aePYHTxKXG+qhdxodo+bbW3+WqDDjQb4afjfmba9Wr7hbm/FuIoSUMidL
VOSQ7xqzk4jUDuw3tGODcb0j4E4GHmptTu8cf5aRweuodzn4BoqNzohtsyeVzUNOj5LZ95SakXHh
z5eezgtjp4XFkTQg190cazaVaEDaj8kOdCHdJsir/YzQ89MKBlz4ZgHRlYDJqxwhAvg1yakSIWf3
95+yA8Lvb9tquud80vkGraVFBkWASajlvJdd4zf0ZsPI9cypsXh6uJxaQRWaK7/KGpD4S5bpJ/s+
B+DvZ7X8YKkcxnLyNpgJVN1Bq6TUjbOkw8a78SnvPxjZ8/qtx6eBfJktd5W7r8dkqE2gQ4v5b9Ij
v3gYd1IXUpxj8iNaea3dpQPTrLvr5/bkDhv4pNCNdb6R6WWIEwme7xD2/4qdkWwNpPXsEIkynZ8u
KCEchqdD8/77ATsll+iiVwXTlJCIxLW+JG1aooIw16nqGxgfhI7c/aeRb/iuRgKBOgKJAMwMv4vW
l0jWsgONlh3kB6naF7KIEAYC+ZmAWUEaR102ehUDbRkpvYTWhxQBQAmH8aotTbevC5o1aOEH9ZVI
eu/Uoomf6+5e/tYlkfBs71ggCSe3vLinZMNb75mDiozA9W85bCZ5u4QGO7+dzBDMCSxW5EXy1LY1
9RzPCsKYQDhuWHNXi+rXqQjOywbvVZWc72VrV6P0klzrz5UzXd/q4XGTFiFuJVNDC+782aqHcZed
mGv5MRfFilXzqMM7LNlKIsmIicpks+r9xFJvSFn0tsj/40X/MAlinK65ps0qRmnZJjUrZoiid1Do
aFle9Wr8838i1X1BnlFqsmpkSe80daOfjzip73+nB4GtdUMmgekVNz5i2I93mGMdufyM7sSEX5t5
uKQjPXHxodLP63ytahq7/ZSvzs617Et+X0Lfe+vLjV31UmAhaaXT01PwOcyx0kWuwFT2JT3YvXOW
7KCamZ7q6a4iWZ18L18onoUHzMntRKPQuXTX3HWgfa8wnFdxkIHNNVW1cufXzGvyFe2m/lb9zrVT
0r32MlvgVFZozl3/COKmFTRceKCj8VW9u0xnTjK7ZzkHZfwlvS1x3nKPipQySskZKREKZxJ7KYOd
dxOaBpPMMx/L2lGgqSxJlBD/8I/oBmI8iPjfO51/0jelQlNd9JbgTjPTXHR/Ccf9InedSk9PtX4f
3KL2lU6gNNNPrzobsDv3pL6O1e0dLYqP1U7ETHUrllnyRzobyi8jLAPLL21EaZZlr4RiGGrPd3ci
I6l/aTmYCoJU5zOAywZypuLUvEFWuZDrHC9XktOYh4mVXYaOHKfobeva+mX+VdOLUnm0CK+BxbTR
wTZngu+B8EDPQpnoIhEX82+8H1Ftn8jU/XY+vzuWFTRHjxFz0TX4pzx/lJ6xNRKnTDrdup+YMJ4S
O2PlA9jxXZ/lITc735n4imDNrIUaBmFCIkhN2KkBHkOp6z8XA0549CTKyeWa5COjpbRIi8XhYdFE
U3wtNy+x0vJNv1nI29MbYLVmeOy6BsKx4kyFcQPmMbIXyD7o4gIpAv+lV0CTEhN1RGOTyDgZKXfA
a2WbUpGakka19fWfTS++se7PX9JVVh7GGfCde1lPV6H7s6qRZZoCdGSi4GHoPgbVKAytRLbKwBWY
RVmnGNFl8BiZDouh91UHK0vPAIuZ2PA661z8dDXFjhCzgolFjrTY919gzPu3R29BKOb+GB+Ie7pq
Lb2UcBTo2cQJklbxpmPh9k4CdM9+fA9pcd4yab7qEUGSeAPOY7qxK/zs7at0wsZSneyPUHYZfcNH
nsXur2+wJcDIAZDjDx2eKZtU7paPDjpZfj1dz04weDN0ffwkPD4+gBpiSVOw7dBkbMduhbbvxdmO
Fu7dyB+URIXHbUdY2b5p56lkhxFB5NRibLLHLqLykq0yNiW0OaVZi5idQiSsq2CqrUYW/SDHvf2I
XWgcpJUwiwyvPxyNqp/d7yu0dvM1Te+3wCQuOjvnrBteMrTbhX8nGCjLdWu/VqynKhAPbCSDOw7D
kyrrF/YNpqFwvLjwtuMxCxDCxZN8sSHte4ACswseHLGQO04ww/a3BqucRWnyML3Z13chxHgNZJuN
cXbSIVOzTYQ69nwORO7uafYznEasZi2k8k5XRdGlikxURlVnDEPYkSY7+7YjZYdKdRb/k2NFgAN3
kGbuHPr9bRANrQBksNcYQzFJzysMKYDPXY9NntlBHH9MgQqpyEkLFkTyB9+3KRxoPe0zW4I6MD88
73m3x5wFBChWWCRKJ2ScXZKe9KE4h5Ju75EQUpbRw75YcJHX+fruTBQ7CF2LHbhez7gsmKPHu0Fe
5dvTMQnbvh/+KtMl1C1pSBLaEWwPPacboa6BGIhxp+TBM/KwHBcmvEe7ERXx6BZxeYPkXL09CXwL
fRYJ/RwaI6nroyf3OTEcVP7UJyvWRXEzFtmDX6U5NRUmuGpw4jx5ggzx6PnMmBCJpqeGt8zII0RR
uf/kKbgJ5ARqeTZmKvbqpgh4XEIijMz+6xPfdLt711l9lszJ/z/aFVNMZ7w9maFF4VVcb5nnZbLj
DKwebox+56Hop5MTit5MvEqYb8ybprw4HzEaj/efFnMSVqPjeKPmmIOnofzpuO8/N1JqWTOYUfNy
RpRkM4GbWvPjlAvvX+mX7V2H6uS7g+Br+E1nlPqkCFN4d0T8mduRJD5pKeTePRBrqd43NxNrufy+
zYSbsRHK0qz4YBj6BSK23vME56guZXAuo69CvzS17juf62H8ThYj1zl8Lw1/FUN1nBz1UcbyyVh1
EbYF9dMovO9cmdVoNWLPcs+ohfhEnEScgkvHhE996iFaQVdJfHq43dCv9XQa0x4dA5mnhMXmM/WZ
ez4VatEQm4ndFd5dMNlQGpKFfdvRbKhSKpWk981EDyi8++kQoHagTiwa8fqLvnH/6YGB7yfWuwa/
x5PbjenppkVnid7de+pTCsJhzCxejRKfhffEp/6YlHlxveUuyNhl1z0tffI76roC+0F/OZa+H3QN
NG5KS5jQIyFUopjHW2/iI1fd3aIMlAVEIAGdG9Y+1y6qIF1VnRGTrmMhlax5klfpw0C8ql74onQV
j5rLHhyhcvdaREejmfY2WZgIvJ+FuwCArz9EKuZ31fwOkaAQsr32C/mjOWcVzavruBa8owUH6eom
eW5oGBThNR2aBjAvMAYzY+B6kfyAn/c8wp2CblAKzBl29fVXV6N7Tnj4M27hWThLkRvXBC/wekNI
+v/bXSFG/20O4OcYqGRwPdpdDBcplpSMlV9xKsTPtdk1U+72AY+6B5/qEv3Vxzt+66chgkzVhu/i
ka+1G+tgKOMka9CojdNjWdYsJhQquEH+1tNSvrLE0pJbe72dievCQJ3dvCwjz8119vj2Y9LFSDMZ
EWLiKJJ/7vHoz6nBZvsOFFh/CZY8YGHYA81hWlHXmc2jm9/m3YcruxtH25+vGxwCkyn5LCHn80Dj
jHDcPc7jvu2o6ajFod/LJSeQ6ECI9sa3cjloQmkz3tD2XU6+3NPvWJAn1141MJOwz8xT5STdiB5f
EasJb16BGBn/wyOTh4AMeegc4dOPTJ9GT3/+uColXzb1dH/eSfc3T+mXZP9CpohW3aKU7KNZ3bXz
zIwSrogXafBj6VAPRZEdEytdZcnXZh2gr+CyMOfmr9FI/tRD9u/f8reaerFYbRY0H0H8xJfEt5Kl
vAQ36SKSLj+2B2oWsjrmx/dMupY5VfLJ9mnZTOUfVbqUsrQ8teZvD2+/lEfzD7uyEngIdGWx0b83
OWKVNwjQC0cwfRYi/Zak9YYHUEqvS0eJ6dgPl+7duXKaSDRW2auxgRRVz7V8R39hUAAs6ruurp39
7c/MRYO7D6msy/JmW8vvKKqoG9BZ0uMe/V5kfknW7K2eZpQAPvNVRk11m1d0OTde1bcDFsB3mktV
SbB6mBHNXRvmnn9fvjiuyt+qkWqfDPXh3/j++at0opX519xjoFSzbWmCX1KOswNwrAJ0Obi58q05
UbEFRogirY5DstXP5LLqpH/LiCNv5a+/hrKVqY/MskPgQ8kzIPQCNlnMrCu/0u8FzhBlihmAHW1W
DP5iN9HetXOfheGsQh5TjtflCVOb/lX6cY7YWiQPdJoKc5wX3dVvHSYPrP/mVktq/VVKaVNOjVaf
ZFHEI9Ms0XZ+tEgC5PnN5a9Zc5eq5vLV/E9pk5ZjX14kH+++6xgHuQLSdAUbSAbl1+PCDD5YNs5i
/rn6Hd13rHzyDc959DXR4Vzx2M9BCw+VvwMYVgnb7AeeW01wfVZ526vrNlMb9R6Da/dXl47Jtcsk
KjNd5zPx8KWK2amqJHH7Ujuic5WXq1LmNT1AZidAdyxnEjWGjWQi1kjrkgli0B1kDU23Xog4ZFrf
Fld5Vymxnt+Xd8vKkezb/HBXCnJkofh65nuAlNuFIuA14mRrxUgOldGo91t8Rh71JrLzdcOOKake
9A1DQ45SE/RnX6P3+/rbG7TSx9YOQ3ZVmHz/9lfb+hGFbvyRK6vFQ5hHhLq8JZAxJ9uTfZVF0MwI
MhNBkSyGld+SWlwk1N+WEQfuWDQWxh51vn1B7qL/qtnXLPB5mHtYnLtC3jNz0OsPlh721+6TqBpZ
v4haE8kQCqRMLT26uCtU375b9+dm8lcOb/FY/HAbjy896rPFZXH88fEx+Pgt/1HR730TF5gk/tqb
4mu0Q/ph+34+11cFaeCDj8Enq4sgeHOSLjXP5e68+FnXD4OHursrL6sJ3hiV+1QtQdL4PuQuysqB
l/Klr6ctV7GSKX9s6i3a9+cbznPqIbqUHMysuip9gLOKGTpGGYLX8UU6xt10P1mSUyoamq2kG6s7
upWbehK6Ukn2U111QrGJfn0jW8lWUOBr+Upsi1qai+m3MBzqoYmZLo654w9RZy/jF2W6F0k0KnmV
acRlQRIp3VXHh1Jcp1Zdhm9RYZkFFdF8hA7S/fO+cjdidWYaGxFzwiE0vk5UrM7Pya9+/N6bO752
5VD/XHRW1Lyzii3SUCnlGigqmZfdU+5lN33rZklm9ImiSwKNouS0ze/KBarSPh7/HZ5Wj8f6cXqs
U3NuFMqLzqKj8EMn3/04UFZi21UOpcFAXZyHj/GzMjjTV9UHsDmUvMm205JDmP3mAq/vSwPRemP+
hR56i1ZFvaDhfyutn/fEa+J1W12XVWeuCYNX08VWVNs5FMe/5/KpF39SdbW4r0Z3O9LIfHvMFJ+f
oz8dKmeq1X8Wl4xGmjdm42xn3rhuAoqNc3PO2FBmPC/FuZmq5V/fXr/Gf8/SfhgxNUUI7GXwOFkU
Hx4eBj+lT/ePwZv7hw7ZyhQ7BloMtWQ1su6SVTnEfV2fppQ8yf6p/Ro0rF1FHWk7i3ooSnhgFVE1
THxXsoPvvBezLppRW7bAup18XzXS77/j3zGaAALRV1cCRC1N8+anYZlnVCrAhgM5i/HwbA54RSwH
fM2xRN3NrTKYP/b1L7XSBTTzkYFpxbI23Z4IeZpI3QSM83dBMcfJUQvaTZEKnD0Cz4iUR5nR5ca1
mFBv1BuF0O2ywoB/2tXg9PgjooDkbmWBA9wVIvpS4aj3+hrV3ZbDV1LUXs9LvaT5Z1dCjJwmEDc4
9b1UqUcBCMfA1+KLvhmFN0e+jUmGsP1b9ORVJbGePyKHTH+EIAlCq3J2fsQZqE2/oGJR4ozyO4KA
VAUkhj8kmSgwR6HA/af8XZmqxJktOQhYTLJcdQiNqJ5EkTgOWBNUvApozWm4f1d6EAdpLHHsVTWZ
4iA9xN8cxM75vE5fzTBxdBABGyfeJmms9hWfDLXy6TTePgmhOzuNc9t7nKDddqNLmJifW9/FTszN
sfnqSUP8s4NR7BahzMN06lcczuu019OUSoc07wA4Wlh3elVV6tlhTOMgnUR835QfH0RehPv4iO97
jVyhLhufjud5fUPBKEyo65Hz/JE04wzsZIqE5RzjJAL7RdJxaHGfply36cWRdBIlZx/TrFR5crSx
pZo5r2KDriPPBmN/htxzeN0NNpH2mZpc0mUid7knOkY84srJozBwad+Ky5AsNnr3JacSUJEyneiY
icrrG6wDAwSjOPYWjRRXpRfXr+F0f3ECoKD9/qrYrdzVJoVmoqzYcinRpvjR33fn9bdiM1k5NOTw
lruTF/nadh0tojvE2c1Lfw+65fXC4qOVtQB9dbKWHqPn7HvflYKaCmn03U3UxXMhF3SLokDgrkMj
+tCxs1vLxcX+F0yoKAfIjyu9/7sv/3tfV977SE+2tzISuDrEq+kX0kJ6uPTe+6rYbrdf1PZyiEXM
4iKMsbhp4CiWV8NzOVkq0TGp8V8b5BRKuHMl2GJxU96VF+Mrsb5KJu5TfbRBokdRndh1rjLDZ48f
QsqjOUXljKT0qrp7/Hn4HvhfL6UA4qzQBuhWJ/SHYBHGln4O3a9tO/0cAnB/CBv5WvRy6hvX0WC1
1BeY8mbQ8bqs98YWr+Pq/zTUgCl5RlkL8cl0xTWnq7fyflZF4K8uBy9ugCSUeWM0NsMxRsVOJ44E
KjOhbB602ArgEC05V72OgGdF1T4/1V1cVUjclx9xb22LZjyumqEvuC4tyFgvq3OrvCzfkvWpVGh8
XKUJrT9WoO+iAzZiBH/MLQVdjcp7LZ7FrE0/zYCZ92dDwkijzWQb6bVE3Of9OMrfrq1oyMWHhWCK
zx3c2pz/iBiUvXhWNiH0CWHlCiDQosNGC+4rpWZ32jHF1io93q0ecr0o8su85+oQgLKdqmHvWNsd
gdoLk3vlScg8146l8bNCN8aTvt4b3Zp50YgP761/YZuFlXJiCkkSx5kT1Ca+U+GNFR5+uISDLAD5
NMNa+950nvpPT0+HMiZ1/1h+6/1ViKHbUlXLZuWPavqJ4Z/r/K+TNdeV0yCnWMHTU/un2Ke6ol+L
GxSfKBM+xctLLR6jIEf8/w6Esr0bitvKu/wMioXAgNK7CEnxXWmedXEyac5NNS/Ln9L5ocBPrx/l
KDWTnRPNRqZWCw8pKWZbzotdPIliV9XPwNX6wW87luPxbZg36K3jlyrjs5QdzIFhxRNV7E0re6/+
SbarblVv3VlUSFRUaLNUeAGkDfcV2i5Gyo6goQpBUbhjKBbzuG/FFgW8WPKPy1rejHSb76JH3C/K
7b/KpfRyJ/TzVhZ7L//vLN/vHQ2N6/LBwX4brZJYKvuSSiBcrm9K6qhpOqQImMe1zpnirMU9UabE
1U+X7j4TOHsx6h914bBM64Wy2gXV+26unGNHxmOhnaGK+cHIXUtRfm6I/HyV+n2k2jYOYuPfv3x5
ODThx9IaE2cazh5zZKoUXNcYUlEuNazpMNLP2Hm/1d9q5DCu8fNWV5svfiss0ftzef/X+RICsodj
9cJ/zre3XI7msfjlhGKcKWc4UUHeBJUvko11DwFJE93TS7P42H2UiF1JPS2uTRBNEd+KKY1793Ip
daOMYfNT6l5rVp4xH2+tsyyDk7C91t10CamhGzN4opwpSUwvpyt/g001W7/d96VVJT7pcyVSZ+Vs
kQ3P8ms5QucU2xeVP3XtWaUrpuehdZsFZuVjcWU2iFmAX+UT81c6b1q7UA6kIKzv76eww9/Q4b+q
XGe9J7iMGT/GkS1u1TSYN8/1Y31R2dJVss5mO4r1lO8Fb+ZFiSwruv0PpEyTz3fEb+fFFdSCMlMJ
lHmd1M+6cHQYOTSl6Dq/7bjvCH0Vf9uQe9qHZnt7jO2vdl+/x317m8bERnChjG0eLkp9j0nVtPt5
M1UHvLsw0du2pZ9mtiUgWnyM9sYzKxGd1N1ui0p8XUaDbVb+VBRCVzCRPj4+difJUrcbvzBIPZ2Z
tc1FcRKL5rx+T9az231p7yvtF/8mk0eT7sTld3sR+a28FGrR7WNYT5KVyb7r2w9Nu1SX/KcC+3UA
d7U4DPKjJWZnOw7N8c2Li8qjBc9ZC1npRrGwPf0UaYd6aXJ56T4+NufFh8+v6rF+PVRH+Tj4+PyQ
i1Bb1CSFg3wGz9alXs+EcjMfGTxXY4xZZi7u5GvsqhRjxNtRMjjWqT8zacz+17FdsxBs27FwxUSi
vAXDH5E+/E8iVkYMaitvS6JH0Whs5MqcDM7eZ9PkWXSmagDf1pm78uex9dM5eskVDF8gMRxbH57V
k7guNM+t51Zr3MqXWOnnUut5UP/8Kg9iido8/D2m6lk4yql4z8O3lOlJPDi5ZzJiRD8IcLyep8fp
3Yt7f/Yweyh4XPGsdsZWZ/E4f4z7/HF2BDorUfy2VHYn+1P/zrxKJZTFuwhELKeC+H2NxPmhtWut
an90mWV6Wx75a4ShdNOWY/p8GMzK9QFflsM24FhdgYNYvDqvmpqxHob6XyuszFnlH1MVnbY2pJPD
6mFONq9pyX3l3a/+x5y9kxtiKQHgwlL79281/fdX/BdmUo0wzuP+aaWI3CMJ8dJuuJMKPRXQExyl
amVNlUdWst4+b1VWjUU0LmaUjo4tQn13dKcZ6ZJjMMXlqU1MXN3IX2MuQkUSV4Mm3LA3Hq3Yq+kx
Le87qk0fuhGqPVml3wZH6HzEBA7jZDU+a3H2jPgpQ0gANjJzwgD1bbJfVaKq9XDDyZ46wDjIgFxi
i4k3Jt1pGDI7la8DG923t+1j2D1il2FtxA4kcUtVtptqWLNAAZsgjYO89U6nfLbwDw6cW1P/zby/
WvesZvb5N+eLta/WPX3gm+Nx+1WcpPKCYX1p4a6Ww1eR0CQAfKGZfAnS1VY2WJz4GczKzB5m1fON
ZlA7t/FWWzfikfj1JIl7IIHg861WeAfywoaD13bRKBf1y+L/+I4krLCG4jL9lSW2Pmdr4WTHdqy8
ZptHbKgs7+BIEyWA3WRVoCraM1ruqFoFXRhjjwMUY5Ot42Svt11F3fiiZe8IAYCfGIGFuj/FWI3r
Gj8d2b5X45HfK1zuHKMZ/zPFOS/Fafgh4XtPp1NZ6Mpx7UpcqClfKFHxH5duwQHEGGfXRzPGehlX
4052NZtUI0cx3vBQYtFnF1w/F1WxNezVd1C/cHyRPULm3YobXibfgOu3Yr7u9FLcB48X3ScKcIfM
ZxADbzZyXOvoQBhjTijW7NtvR0eSAaeF7z+Rpq9U92jkY0XR9/mH+szc27T0zHDoou0ldtnBpYwC
cx0at/YNIzY6XQsmNyivSmChmJA659JzedwaLEqfs/JgcDPew2rl1PG8RyMeaa4YT3meV2c2zrfB
Lx32axUsps5KMhcpII9kG+k93PEsY3BE+o6IvbaNXq7UQE29L7pmulKMrDMoPkYTTRJZ2Z4mQopH
tozwa/AlY9ylsQHubHE9UQuu3bTgb2uGeAyn2JjMgHDWc/TVGNBx2nHd4BfaLRpEq+qlUtv0VDJa
5ol09TChjcGWX9NrUGfxGhu+HoRWEns4S7hPVH6HEgfQDagNac+c5zERxTwibBGdNbprWFOZ3g6S
FPe9Rr5NNPHB+2Z4Dhld8oSJGu8by4H03GaIQvH5ZurAzyoLi/fSiqwRyj+Pd+UHC/N/Vgp1hCuo
mmu3zMOAy48VwChRWrdvXkLYvuFanK8H93pz0HR0GIs5OjYhJgWGolfr8tGxzpXeiMSzZ+FG8+NH
0/BXT3xvuE2NCi1LLrxLIuSkw2Ndf3krTmIZt+A/PTHrrddBNQrz78Aaf6od+5asMP2XFgFCWzdn
/FTMQvwV1+SCFq7up0KgxCreri5/HNR3aTj8d2dUUbWgYxFLQxzDb8lOhGquAy1ym7na5rfbDAcA
K+uTt2OlHByyjWX5Cs4wxm2MyFU5iOzxDE2MMCYGeZ0mqbv2cOpTZy07pzFqTMErQB6Mf9LCMUvG
JqO+fXu2K7Goe2AQSp+1mEZjlpZhxhWlw6tTBGoQ2MENYbqCIv/N/qS2DAQ+6xWeghI9v17tFKBF
dIIb1GP2mebHSEn2cTJ/SC2EYBGCALDctoQs2IvZ4TawTeOc4f9ex2ySw5+R9Gjb9ilkVmIMmgK7
v0P6sV4j1bQDZPtrxMQQYzIAJ9LMOsB1RrxNNvEiDoobGzaRXMTr3Cep2dwZNlMmpmF9MNdgEYzD
T5AkWmTdiH3a4vvX6ewhnNeYn2MFVL0qpj0/jLdjJ2PfNZkzq2LwGD4+F/eOCxoGxVA2H0/xBpAE
KhQXvzeanjs5FTSop9hn3H08+koAPgzGmhk3U70CRsEbA4/9lHu9wMOsKCxBpsMYKntdmFmIV2Ts
lQ1YvQ3HWDCm0+gbG/sMBIpfVRuOqqPp1McsN61fnpXuunrQBSvrh+uqO6ztyrXaUG/y8r1GPZbF
KqZdrLm+t9kna+6O6rv3TcpVjFCV2oFVV6Sr3vsuxnzgKKMJX60vMfKmVsC/amDSNzvVX157r75m
jYLHuS6pK5y4smgFTIkDOKzVau0nhnlfpfdYSQIevGGCU4jpqHdbt8IwoxcPUy0UARW9ZJmZHFc8
DkBDhYn6/Np5TTqKeXU0inaPHh/tMiu+M/FGG8V7Y1zcQMHRqgpenBULfFEXIq5WXEIg6m2k9mKO
pBrFdItlxYnGdZlGN4vVTEcLMB6YqY1Nbq1speUz16uLrGrsXuI4XltYo2SuokEMn57Gno5W5V5n
8FYZhB/XAuSEGTZWmOAZmRoO4oUsEP1z3HqG5rM9T8V+f1Pu35dzlX///g2dTHSe23EyCgIyjRfX
HvXuY1+lGrDj5VR54d38FGtsVJ3TtFnT3OxWWuzAtNhIr9dUVwgJ9pqiBd4NCYnbVqj8+YsiyM1f
nzGt1ZJTs55NjTKzzXG4bMlxNXmZxExTMb+FSbezrJrQTAnnjoS4be/YIfFR3ffOS2glhY5/gYvF
PYMPGJC3CoQoYNIViCpKTZUWYyPDXtkNbqhm2BSQqxgKLvPzWPJJjN3YYjH7b9PXjemxT+l2ZBxN
1AuHEqY0Xk+Af5konWgfYb7EyA9kjoBLNcZ5GABhwtxWyptz5UvRG+OKHysYWNEVCvp+LiJTEeZj
hL0+e250xBJllDw/x1we40EPzQXgpXMNHVMcZQxiy5h+dluTley4Xri4xrG2BDozA3OG/Yv3/RQL
RMzrYUqRovBIPOElJsQkX4PBYLH4oVyvuMbgSyW06PJJ0/p/Jtht8tOxZA1aZ2Ncp4KhgVFl5Rie
GgTktDQ9EOm4N7w4KbspSYwjWT9SUxSDql3N8zqaLpURiaRVF7+O9FGdNWfN6B6XujW3iY/s6F+U
DpH5Rfle2O56UjEnFbqF7ptYYHe9l/geqe+xtN626GSST0lU5MuFym2Ljhhd8k4XjaU3M8ympZAW
utl+YXhno2cqee3SkjG2rCSf1qZdaMSvBLeNRMHfWtRodLitNxKVlFz8/G1LIlosStn+ff/kcgwL
3T8fwQZyHqcp5852acWWbEW1knQ9JZHr2JlrU6snIZblbU7ROlGwb9mM5t+aGA61jRQvii+dXEvV
n1zr3MkSgOqdSbOlf4R0ZCviGVPsVCT8G0v2opsTYlGVffca6q9zRAOl7mJLPG4G506h9V05d8/y
aE9gHQgwWYmCCo7LVkF6+fqFShdJqiP28bIeq2t4QOGPxQqcVE4mVuNcFYn5vnIazRH0IXuhCSjq
FeEdagd1JrEjIU26fVnWd1sfV9DjKKV1299/SB9Dy6xeGpKqm1av+valUD01lvW/hsW4Ld/rr7Ht
H7rpdtxPDK5Gup3BgM1h1aYqXy2a0kaBr6s0er074X/XkU0ni6AngnimHROBCeB6D7vgUpYOW2ZA
XxflW7yrYLL5BqBbislMZWn3nRzAH/mWBBZuhnxWHBJlJr05WkRYrx57DDsiLOvbZug7rOxkKfk8
Jii1c66m2cWVvK1GSdOTvYXclm3+MqPvGfWWlOdw4tF01Dzre5Z4/nz11TCw6osXaaW77o7oYLS7
39UeONweHNr9GIu4QQIt5rW9QjRU0a4NGEcc1TfkgO1Hv8M/uw/5sCwQbbgfsXyyDJhZnRITXve2
Qf3DCUuAbyQmsc/YN9LIrbnjq0GupinDO4jWCzuJZqX5FMGZlRVeW7QHrl/0jvK2Tx/ZEvoDCEjz
5cID2Tu+t0+c6ksbq/fSRi3HjEaoTmnwxcuZPMDPB0wjz2VFzeEvFfw+9rMtAmr/2W4JEMV5HPtN
jeP6aB5FoT+uMjwK5lIF6yJbh5YW+nOoNiUQ5Nd/moEoFZ7tcNNVHZTcVv84ydMkuvn1aOb6OFa9
+Ysw4Me2AQY4tfPCaqFuf0Yx1FznSaARcc6K/zrrOO+4U5PRhFEpM45rH3WeJ2R4/4+oM1tOVe3W
8BVZpSKip/Sgotgm88TSmIDYIT1e/f8MXbv2MroyE6MIXzOat+HZ7yvNNQHUzihCBNFLF8W6Ryq9
xCtHMOjIEHDI72OrqRVT80BeAeDB2IBI93z+pXHQkaN9IbRxdTuPxBjkdrYebZGj+b4RcICYJW5/
ywXWwOMaU4wX6GmgllIR0WLHRpIiGn0syfGJGgXwSXTe4QDU6IAV69HfUPC5NfpEB4UoD7r8qQNN
j4sE8AV1gT9+xA+SbwYOVVn0lHFJ/eb18eHuebAnIQcNhjo+lgrOw4L9Bn0Njr77Rrrj9cAxYSfE
G4CtAJEfsRBHDqrf4x/kXUA/c0zldkRXIvbH7stujRco4znKm9aAEFGKIjLcaoeONoOwMmPvgsAg
Qdm09Euqu6By3GQGCoR0t0s5Ejw3KDnqewzc9lBN73jkoBxHY4OOAJdcvD3B2xt3glIOnY1LUtQh
3lJASvWe1QCPosHhEUJOEqm58awzFxsKKuVOUkoGAMsuZjYsHdPugaXQv3rJeizUehGaewSxt8WV
AMA3rlO0SHGuldydpKugpQVjHhfhUZgAqRg4kuT2zZA4jekuL/5izVLdlDWqNB70N6DCqyTVpNa8
797BEVM0R9dhB6Y82uhG6pASozI16XgNS9OdY0ydiFiDHiHKGlcPXAaLytAfhY35JLjhk4Ce7LGp
gBMgNtGs3iTDA/XOwo9sEFEsusd3DhkJSwM7Ico6yF7gSkzyEbPHPP0Ur95cjH5X6hGEvUnGjDxG
39wvqtXVLCbPGXxoRwvwnTLiFVvwjMhvM1zg9u2NPDq/VrF6hJjVzEonn0l0cpsVLrBHvLPeXc3w
PAFkL3pRqxeSeOmCYC3ob2sKZZ15vJCkAWvEkESfM/90Meaj6ZDS1KwpH8uSfwcUcF/1XO2HITXv
eP3JhSYG9Tc2MMqiZ64TwwdJJtXVdpr7CAkzZwiXchJeE+zKkPiYNHwOhcD/KPHImb04n+0xDmNI
mnfRzHX2/+hCBtRY8OFpXKQ/6IUjPcIWWCEzm3CqgJcQRKE0yXIIvdsZf50ResB3QffxweF4JFFW
ifqAuFAYkEVIQqXW2u6JR7uW7LJXDqHUIzMxTuymDtU4TT+NkCwcsr+KJVDjd22FqyNBA1IkWCZJ
yFHip0PghVUI4woet12xRmkMEHy5EbHFz8g9W5wgOz7RsRUuI+wXfLkFKiU5RRfGTjmTWA9tC9bA
EaJ2wliR5Tjz9ij+qPM7KLAOzTLmIQZxlI+Qjuv8iM09bEEbfizhm+JS4AH1JqUeDedsjXHJ0VPY
AlBC2YCInTkFPg4/JNmuCdaM/g8dzUm00QJirO/IL7AddCOuT88tbfTAbAYc6vONm9u0Z6eZgeX8
fEAItR4DPEz17ncGQHA3+sapCJxP/Fb5nuc0Rr37/OHfV/nsuqo3vR3e7scnZnilg7rW6hl2dkh/
7dTJeAdw8KkjB9c5lv/2WzyqAmGgP/0zWA1k+LCLvkB6Z892qSBsicGyb6Uy0KWdp3Yb7Mn3qQKG
T5HymqA+QIIusZTsytRXmJlsJGw2/F/CIaCyXrFo1gMR6LG4WPCmZMMjg8FuZY+eISuNqUzPhCa4
NSDdpbBfN/w74xDY3Xl+GbCvSpUEQ3nZsqU4C0FnPdhKIUZqdRFaIlx8mgVUP4CKst1LwgrN/F0z
+cRHEtnE73jpU5fNgx6bKuKqbBrddoP5xkBGQXpiKzvB789OPfZ99nvZCIuFbIjvigbFXCmSIAdE
4gWrC3AmVZbHckTckCxEmKRAFVxqzFJJBjPzqb7LQbBmsQzzrj3ZxXqMN8mkapSoBV7xfh6vDvVL
REHlA0lcmlPolZu0ND43Kbqgj2YiKsY0I574Lw2DifTfDs2uJsdI8DJFOZhUEQ0gyQWRGKB4LK8m
cQG6Y1KqzdbxmdoTVAtiE3mWmInx2kQrHyAO1S7OJ9pJRoJOK5EmUej7IvARjp/CK2S7B4VpXpcm
DOGPHHhykjVJilqSH8oskeeq9lHmLaeTmDFy2d8VxsuZwPPzrH/y6Rq04eWHR/kHB0M8JxVaeQYS
AjxK2I5iqsmeDHrzzQNrCKLlrI98SUXRzwyQh6KvyvvKX0hQJ8PhE+wTAiOW9C/8YpMkagScxEvK
wWGUx5aKFyRvJvVtBKbkDP+X+krt/lPHkIRUAi45PLnifZYt+TzQ4oIB5AS445yjT13/g0gbow8l
1WqplEuaSajvDhgA8upMZsaNnCA5dnkX6ZtI6ftT+8Hjj5NJULsecxXkSsidLgEfTVpf3W2MZK6c
EDkx8jP5RP3t/x8d8Q4BHB81Xcv5AAgGvEXeCgFlDkDaaQM+xudMkTOviWDkiGRUg71S/FLxCzxA
DZWO5PV0PxFfcc0pnkCxe1tdQ1pDXgqCO8J8TwNHYKVvovGAsTlHyzXCLhpODiBIRKeJ7RB8uALl
akwoiilqWmjLUOGkpjSFDQiS7jD+iWBEqELskOiD9IMeWSthHJGVBlpnweu9gEwxcs64E1m8KySl
BrL1yORXt4AfE4yhnDD84/nQPMQJe8ux8DKwYzhQ6BKQ627ChMp4xhpk6KKddCf1DsXOaH6mz1rv
kNB3o5UCFUHxMnYEbEL99lch9ujT4ohIsKS3CAEBYMWd7wm3SX0ewNb33pVdn8thATgIk3ffC2tQ
/46lqMquIAWvBAlVii0U4gBo0hS4z8TyEb15YrvGXSLwSSVW1Tv2HkzrUepABKBc+tg+OxnGP0gC
UR8RwCteVlwfkOgIAwHh149f8mxUeqT4bW2Rk3VBxZongQKgta//Y2Rb0tlC341OwohOd99as/kq
JNsAPK0ElTfNyNz5UWI3oleCKhlX+B26V+aG7LsPlO/PCOvj5MHfQKakyoFKMgPslBhHKb4cO/rI
iIgJavZhVvzFSTDDYJ7MJ6ahBE/65k4rpDC+SR4Qm6EUxo2sw8xskM3sLZFFMMVHlpc5XOyIzgwk
dBscCYcltTQphMO+58Akdae+yQERW9P5ugPc485fsFRiuCT7BzsxISCSa9SmBYaIUApX4uZTLeL/
MSgodP2MH0FzqpP6rROLEIcDeQc1J3x7HZnD+F1Q+5EXQ2GQLs4YzLGsxrgZAFJB4tAt1sp0PHmh
UnbC4ZhQR6Y7dABXIRIiquAEtP/y2adgElGwuXD/fnw/QBfAI8ce8zbNvaEtUIvI6ACn9hUn/Wti
mCP3v/qn/Hl+decImfNs1YE8aAKknWphdsCwpBNGiz10jo5/PqlUqCsyJ+TQEcPQk0OK3ekXlOpx
OCicBxFjrL8ADwKN0kfTvZ1RVBohFkvQOLm7Q7O2qWgaGdXNyAOdNX0tk+NomuzSyd6uURLEkw3X
gGrSRz6wQlKXjhDGr9+EQ8bF69ovvEpg9q4bChuU6DwtrL182nNg1/O7no+mB5eqdBPnbMezjtvz
6nUf/dwzXn8WcuY5fjYjo0+JG47yzTz3kRs37tTsAYYcBj8R+BsF/ypIlkY2MioSPjRqCqusdOMJ
AuYbumKkt9MYxQwiQVj3pB+suJF1hTHP3yC6gIYPV5E+MrTFb/51qfHL0HsoPyOk6QxPTywSsJ9F
pQifCfSUseMjMTlWmLDmRgEQHyychtbx6Oy0aKzTxdvdmNRoGhq71oYUN2sUT5lcJiW1OURPguG8
F/YJauBZ7DixTrTohIpDlHc9tujZUsRrfG1spjXXkHfoWUVXb1JLwU6YPRUphYFZ40qSmBlUpQT+
itWtWSsNNN35YXIGr76AKKPtjQh8WjEfNk7KHyJJ5dTU7KCUpFYxQO9Gh/9bnG2UITKiedaR0nwg
mNBnJneeDoaX6sM8s4vwqAI3iDBPQkWgxHnDqVLsDp2XihcIRjsQXMWGKR8aDYygeQxFBFTIg6PT
H7+8zv2J9LbJr+8A+gCcJ9gUGqU41+kdxi9lP/4n5SWKqVRlBV5LrgXnj0mJYAP+HGiZUUR0VVzI
XOQEb6RqI/JY7xyiPwWQ3X8dkejiCxmtZFX3J6mGQ8pkfA2b4SynFnkLSzWIqCSqQWfgNZqfaBh9
qpVdojwLulbd7cv5azjTHm7bt5vK5phbvHJYz+m3cRlgdZAhpOZLxoKX4sxzLv7FqtciwVp7zW3W
V3dIatRIZNXWGlF8lY2WJm9kXDkX9Hp9FaEGSs8g/xJ7OBJzY9x2ODuvI2JgyHn1+VCJXZcmQs/8
hK/ByOJ9eb1ODz8nMRG8d+Tn1Gz5pouuBz8BU4jiNzgAiHP0QfYmB4liP6JjyDciW4dQv+JiFs8r
aSK16wzqAUwsuMjOGeXSyOuqZvt7oe1+tdAcfPxDCxI8En+LJTnWR7grY81b671jSdaFzha8NXDt
rMjvl7mDx2DpwL71Nc0jI0e+9GK1jTFE3+C3y/9xOifB7jHp9DvthcJ4ZQ6icbxAh9gUEymx2OrD
9roYPdV7USN7a9zze077RUOwDCrYkNy6a2L6jA100ZEv6sr8k2PApYi/fsTYRFqvoXMj6wSIVEIC
pbTk8AIoopmwp9h3n/a9gASGDRgihEakoYNlx/gQIoODE0JhaNiHUWCozIjWwNuueUS3XEXARSQy
nlBwUK1FK2TkP3gp5m5tP0aLPmbfqadyURs3Q0wDa5XrpNjb7fuQusRWjcuLj4FVwl/gIPf2gDof
yBwSr+w7B9uk2PHFbm/u62w+EehGKfFmc6qLO/pWpjjZqBJxsldTZehAbLO4Knfa532vt4SWh4Tu
Q/htLBcKRC02ZIBVDpbo03RVz9AjZMbBU2MdQZDvMdAZQg92FTzKIhTckJOuwNzOFVHmzEMuFZf4
gbJuKaQzyuxyhsGuIsA3tkgBObD635CQGpzr1RiBQgQp91VhpY66B7Qs8AOKGFhUpwIjqJ/RLycR
W9UOnyeHTChabRjp8JwUyw0aKkNTQ1LN3qOHnYmK8OgXNgcadazNeD7+8h5ZyeoQdfGc0LXuNKlh
wj3oe2n6ELwchQcWU/QJOKp6iVtFcE303np0KP9FKM0qVgQk8jf+uWkGb4gjN4/1Pz6QKMuTANFs
o+PZGjyZgxvAZxojvUyO1ZywUL7cxFSZX/BXfAg5ZEYLiTl/z2j+uaI0DtT8h6PE6TvTHD4mLmMc
Usp55HwC0Vk+huYYNicwp2VzGk/I+px62cvNO3w5o1njinjW0ESV06KSbTc6su/oqjAaxoQDp+rU
w+SwH3AgTCJE9JTc5A/wRPy8U05+RlXisEfzp0ShC4EVOa+83Utv/40OvCYSLSoCdtT/7gP9xSgW
FkYZDgZ4/05H0bzHaSXieFh7YJm0uynJ3Fca7le3BdIuymVZDL1xZ9OH7zOaJLfNnSJ8tC6i7eg5
HZ4J27jqcRwopOPFFn+7fn+2H6zP0XzfCXrRIiGTUo1oMFHElSvs33Yg06vnd91u7t3VKA7P+WJc
hKMWNMzlMMy3/ceqd91g/1HGoZIs4+6u7M2vpTd+TZ5ZEJUtsguLtBdc6a9oy5rTcob7GwUdApzK
73eCS7Y489Myml9HS6X86qnbh7q+V18FJfvbVI2C2/Nvz8fHBbqzUUc/5YPtO7jDmfJJ4UqquecD
itvDrnt7iiI4LfTuNiu88ub3ozDmg1LLxi0LwuDZL1K35CxQmB1NlMrX9s4lmXE49yKcdYanGzaW
LABoFzwnec9Nxi5Wz/s/pMhwdG0fVpQ643by7Ln77vxCzWsw7V/EaBsuPw0oTIVwwVNHMBldTNU4
qEthN8iIFOKP0lwl8b66NZNmx4qPDDtQP2CXKFNTm0ZEhxAEn8XCQhQwW1zpBiBvQ52wwMqLYzzK
NBKZD6dHBnOdIn6DmCHHEld+lpv4vb4QPHnZiD5ROeJd986I8hiB1xbCuD5AbgANKBaYPLgMQt6y
xLKwEpcmKod8ynKJNAjadslpPFy+OIpKJLVIAKmvkyEKF/6npL7tD0C47cPycA5bhLLwHKF0/jrV
UkUf/oEdrFbNTwwi3WPnJ5JZ3kh3GPDfFBGgtSnYmIavqXp8nW0VAbYgXfd/2SQx9mTTjdlSWP/0
9iQBIMdqjiIzy+wxbeBEf2YG8lQZHZDLXK2Czji84kpeL9hFW5bJCHLi9wNJqLhaKV3Kcc0D6+rR
9vY6FAROd0r4373RspstctBNLurQnJ3L63Cul9RCTnVwzoJqILL0XATUSLIvxKKm+xkF3xXYn1D1
kLAK1UUzz4PseF8lU20KLh8BQlyHPJq1v+B3IA5SO5fbkfjnzDKr4SG4nz/XrZn+ITazX4vw6TSf
M3LWBI0DxJwr60nfcrafv6zOMgo1FGgxqAzrf+oumqhT1anNfHqmTEgFE+rIBOWnxWNdLdF2sM9T
hj3BfsqzaixW1vFw3uKYZXcQJyfaaAwMiDFrrCBEe8XqMmHlvo6xwmNVWNB8TU/J3aAzd+4CAQja
asqK1VKwAbLLGtPNfjvQEKO7nxTrJksMvsufkwI/wdrB2i+nwY6HxrStGEgN4uVDdtEMlZiecclP
KTSlM/HQ3rkz8CJWmT00dGpub/L+hGE74oz0Opve8A+/2PH4GI1Iweplh3Go/TIyVdW63Nzq1dMv
z7+yEzxRIuoizQoR36ZHhhRoclnmQdsgEZOvlbH3wHrksaqaWh++XddZXe+nHtcH9SWmTKVuiwI/
Og+l8TszC4fq/oxeI+2jcXJgkeE96jjkiKOWQBh1wuCMOhXz8iyGbwzv28vAPX3YinpUb82kfEG8
JMsdG1RveE/KFlQb+7/nfyyYP6/wYWAgviHmZDBCd/uXfd9CDvzfA1ErbOusbteGJjatp8Xytrb6
HvJHAVHCJd2kA6eTzIZleGn8UrPUars///R6eDlRBVHnj9JMB16v/XnejvUTcmqz1iq7oKOrTPr9
idLVicsJQRC5A+8wIaS/+BdG1LB1SkbbJl0pkxK8LeEFdegbo0vu0scX45UP/Yw++iSf5bP7nEd8
N/i23jz+IUJGlXin7Z7/2k22KubEiUR42VybYM4H8XN+CTP213nO6+SOdqRgAOhPRRGWEewT69Wz
dE70ks4JZnn37m//V37D2OR/YTZHYzvMVjd/SF/MHx8RI/9X/uvsgNnMuoAHurMPjGauMdMoVF6/
adJSzX7wLrzPpEaLt5xhlYEAGrK68vYKby6/JIh8+phMc6wCROjOgOHM5UbQggce8QUZ5wUDIGOw
2Z99dG1zxG0J/u5EED+ECXxl36+Ci89DsyrD3roMG4yn91tiAawkEv2c+MzTelkvX5DI1wWi360Z
cYlTnckGFuG1JgCoCBgKbi31HxSrFTy7F4QxacmQ1wlpIPgLxx/qMKU9LOzu34JDoKLerB8ZHfns
lJ76B7kDmkH29DVhXevTKGOoPhBsFAm3foOwgrhnFGua3QhsLQWLKLjgNAdA8Joqecg8YtzyRZmd
sptPyTByqR3SMpeGMqGXJyjfBkUhweEKslloFbCrBQ17Nf7CyUkQOIJ3zVn/5PuGLlHfF4KdIH0F
QS3Ff7bsNxRJkKCpfWyDY08/Sh9QmMoggWAaAzkCH4eogGDeZsCOpGJCsgk9ly4XaBsQzpWxeJOq
yI2pAgm1Cd08Hs9GhVoDj75m7FGWhtjWoPV0xb4CV2pMly3WY75hY0Jt8PrwkGJkdpBI8+j1jjeI
1HDVoYQxHxD2/vc67nn7I88nPRw/XB4lyWUB5UXgxEB2wynhgpayndKCQb0dHhawSHJJJljGj+7U
KOwxANyLQy/sSacRgDwoS6oMSEr/KscHQaSY5wR1bdW/n7cv3slbV2QqGC8zzDP4kleLKa9Yn+fc
mB6PkBWl3RAmjnd42KTu+ChdpHZT0F2ikgHnmyfnG5aefHMLSa2ZFOpEQzcajMm7nyTaku3mSjtZ
5nY+UyZiBRf/IC/IDCQnzOYyvz/TsWYZ6w+NeqMdn/8UwFP/mP+/8jjeyVyS2SSAOMgtlCBCGMXv
O3EyiT0oIJ+ZrgDA4rCMcnOhkQW2jqtOh5tS+T/hLA/+baFSUp8zPwA4RgIFdsGZye138aNxrYmM
w/6qhSdGfKzHKP2YqZVaJQtpag1WT7OdP80nRlaKU9KabIxp4wudq8HMpH3fKqsTdu3aFE5lY7Wm
wDPBOhc01ZdCobeWFDcBugHJBPgmNEYBMiKJDdkGIOR8vVwuhc68UJynSXHoMtVmWHY0Bgo64LMx
D4Ux/IMgiZ1Zw1Wyrb/iQ/8nOXS/rofhT7ZND/uf7FAcqsNrG7ull7hxZtRePEEh3R25qKX/Dt07
iVWYz29Q9KBHcqz1tKWuBkNN/iGMN3IbYb3BXqPY8WaxgeGVG0h0Yc7dHeQe3j8Q7KCAe9muGL1Q
Qgx24mLWoIMxH3X1tNEroka+AJeTqpNlN8YIWQy/Czmvf0z8xFfLK8Wu+DxJ78PpvrJjDXMmDQ5I
h5nQYMzoFnSV+J5ZhDAwXc9YHptfHv7CN1BX0LRyE+StAAYFrS8QY7nWAEP5OiEUUut//Nfq0Ihp
VPt+4E+DbyEywj6jqqoL7nPqLAQQimwmX4vvwH+scmbj+ytj+FDd2I12+eq1eW2uFgWTWT5fGaxY
4dnseBGMteD7+6rvwM8jHbV5zQYjPZ/3Y0S39PHvACe/yP6r9UlL8wXAJThI+b8cs8Aj3+IdgpcW
rhlP++9YoczBkRQiZemBKwGFP9K/dzve5mchJXwQ9b+x+SZkOdZ3UN6mGSH5+6tfGXueAsqUovjY
HeDEQFUxM65cXAJxxeyN5OsCIIDsAJujsTG4GYcbnM+x8WJZHpnFyLxnZ4qoLTCyvjkicqf+qvg3
/h4sEokAmoxMNbHNmhFm7VG/gHtHBR0lc9wTES/MzDvd1fc3FZEMiqalUby/6e3RM6FIq+HiUxrN
3wsxs1YvIYnDSBaKKYssj2On49xOHedl9e2uTX3OekCL16DFa04SxMFzKjf+TH7w8Mrp09N8zd9/
KQxw9LRgQiaunMQNLlcm43gLI0bGROhy7RgJwTSYTneFPl1cDM6q/u2TDFn1qnKEMXuxh7ubnRoQ
eV0UZBIdeE6JCgsVWVi0pz3aOInxnGhmofINsTtgHfoPEyrJvKfcYHzAlITluJOPROHF/hE+NZV5
gO8xDlmRFdvVUTQC6JotY5OvSHeWCysIIDnDSG3dzGHEM5eelGMmzKz+pPgtfpkNCeYB+mD3WF1M
+KlG6gtltNVdF5GSwVIQ/BokRf2Pj7oKdgtn6SyF97TsGIvD5v5+9sCtIar+9wFpq3HIBNacNmoa
es6oG/sy9jp+b8jDIXGVLfatdrrsWb0tQ8NMg5xTLqdd9dHkDmg3UF75wmLj4al+enh4r7/LuhNe
1l2gTKw1UWzdY5YHMNtmB+ZYs8r+ytyiI3EjjMXj1R8Mls0Nxyr9TGcpQuqKn0kThN/fCcvD6zYG
CxViC6yhcGVW+IV4nVR83/clzRqKHD+0IH66P/Gh848njFNjtLpuk+2tNJLtdauGw7kaamEyuE0u
CFVBB6HdFK+j1kJuC6eWx1+9t9RVczWqq8GjxsdrF7e/6udSm9XPCDmj0b/sa/hvv4lQJHogEbtS
0OtBKluvfeCX+CuhcQtCcppdehb6Ti+SbEcLOYBO14+3WutWUgwnnKEaxhMzu+OKAMxYE7lY9tCn
M1YR3Dqz4bQ2GQK9GCrnyREDCsrl6YI+MNnxQCQVmaP9TO/HIjVAOIK43cjZo34xUbwWoyRjEO5D
tMyDF+aA5zA2eylFZZzKkq3gwIBEWQ2zhfELavYOymMXb4bL/pJA8/RaveamsopQw9nPIlyzLwcV
RUPEGk/puljjXbYAchtKo46Q2JqDB0HtugX3huft8vOh+j56CV8ZcEwgmzYoFAmbcWibgCxEFxu1
iK4/G4ZX0G+5/5hQWDSQ8Z7sg84inWWz89cYITSiuSdiAd/dDMuwNjZff2NmNvFYN7ij01050fcL
tFvG/lXgaULq4Nz9FxmS3ltttw9LmQ9nybQNs6txo/IWmSlXr5v4MSQEXgjexlf1hS5V8YU/mgZd
nJAXRQOQSnSWWh2t0mvpjDK7YIHj+XRP39J2DVsPz0GEcB0t5Y7o+5bmJUu7wEQ/VLUu6KEOISdt
EYDc4ICc3ES0QQfVZiNABev9QHkbyY/WHDvfqHRDxSJ/M6PFGFIAm4ST0PFKDsmh/bpuZU5s269H
Zsq/MmIE/zK9TEUfBOdZWsCLXyFlSKlRgW1KvdmiTQJIHmEfWo2Zu3cr/zyt/Phv776cyBuuhiuZ
HvuVLKc0CJ/T+/bONJEfDuEnTW/TirnoNf6LvZHkDs8nRvibhyqSKaUjOGcBaBKPCwLjQRnnvob8
x2RayiXG+gopXcyVtkKT+4oXNYhQakGcPZaJQz0yHrAF5WztnQo1VClsyaO4AMqLZuvygCkeCbKY
4y4uSwXMrlAFBSsh9XGYVfP1r5wDOQNwNlBcAYd3cQr310H/QphtnFlmCWsbaRlnmMVnlpuFlZs5
C1FlxUsh6cu/NLqdEv9/coCX87OrbWz8nK49po332WLoKw6Q45xSpDO+keC7BveAruU9aM0X4V8P
oQKG4wR1/PeNjWzWCYvt8EsasvRTFUItgnp3ZBcc1eeYhoR6cpOPQX9fPsr0qrMNylbY2nKQO+cX
ulsIGwcYAaQ2aZodz/o/WjFOYwMFQG2FKIhXDESKJZumVJ0w1AVQIRa7nO3hX3JKTqM/KhDXhYBl
BKItwO2zWwcqpqHqlBLaIn/f74vkG08zoL/1oUXyFbu0gTH+ik85yGlhCWfwnNOpvBVAzK9krXzl
+JEV0y4qo4MRD6hxynJx7qOWqn5Fy3wrs0TmSP8PfqeTTrt+1xcWPlJYGvaR0aGDSsSh+YoCxLAo
pE61VWWLgtjI2Fuy65Y7lVarU7qQ873cfboq9DS58SSQoBUggwK1OvkDuWNVjczZc1e6HTryOZaY
j8kYWTFsAMCrtj5m3lPQrojViGDNyPncPrNXKKTt9rHErnudrQVWWAlUBQtEREKAUW3BsqT85sbv
74v0De+/0PClIkGVLaZTCEARJBuAf9Y7QcVFE0p9Och3gb8JxlxA2bdAKK4swwAUhNvZgP0Q7hPJ
Avkdc+0TMchQklSAcJrRK2P4E7hL8P6g5U4UdD9o7+Coi4pDxxnYDaoOPSt2h3bPQs9iqhLjF8Zg
WhitJ+IMypvW+Rl0uEMZwjERUtPeewBReM5gbDDBH+EFis05FHKNYJjGpPPC6xZ2uOTi8MoFgCqo
MsETCeBuuKXOAkYGZzFbQHmfJpZwiWTPo+Zh7UkkcSRHhERbK94TI0S5ybYj4icK6zaehm/ZO1HD
Yz8APSE/weTDEZE3GjM873OXf+83hZ3ZD0t+20dIZ+hcPSQi7zg6yiUF4unEp7OonH9I+AJ3r9YC
9JfvBEMjtM48/NCRGn2JyD7wfV0qpZLRvfMlVF/kzJdQ/wakZDkI7O57Rfxcm8H72hTgrZt37UDE
cGiBwlSiPU+kJyx9uQsy52LNpdRFDw5U6z9hmHyIRNQD0JxyejuhkDXAkYU+xmAAykvRQvxkhVMm
fB1a+h7NPQRqAnkD4cZqE2mlY/ACPPzDaRF4sFC0RMMZIvLXlhChsLcIOxxpqbMr9cCECyeqntGH
F7mod4Uth2vzJJ++QKsRMizteAonRG2MR2EACu8qAXxCh4K/FVqPRADCvaLSy9WG5u3IgJaCDbBr
hKFELUCIzJWZMdjpcRTTK3uEqCGN3pxt9tgXV23ItaPqaCODFMbTzxzGFuA/iUTNo8/liX6FpKMA
xsFfpUBJMkeyWtn+ZYCrxsAe2NWh40gK0BwG9iZICMnlhtyF1JhEOVDoqaIm+RF2kDxMDvIj/pAs
sBVnZONXyNmTn8vS0qJSCJtV/kBGInGF3vPoeRLuiGCI3HIXMPNHQUTURNATsQgjRB5LXl7gfZel
cM+hbkK+VfXJVvI+YFPhRHJWqXWJgJuEEO99TcigL917vBmab1a3ABQFQwoY1MNrBxrO/9GHpeIl
15TRxk2ukdyF6UYXPWYIPUOVzojdOUpBppUrDlYsm8sEz5nsZ4DdD4NFR6Q6jN9fkkzxK/5dLsGs
hde5VFrkpuBOVr8rM+m8/QUVx9j9lIcUVzhaaKi+S6NCloOY6ArNq9vgxCfgaFw3GTCsJQw8gUvH
wKlZCdnzr6AdL0uBkEcchix8svT1KcoJI1PWQ8Gz55T3aipMnxsfdC4fVljhkMOok50ttQAxIrMJ
qpIriogyA4EG8CsQ/IhFWPnmwRq6yX/pqnWoZVHQykY6f5dvasCOSAFRW8OOHY1+8XJhRZ8lK95o
9fj9zDtgKeBUJNCi4CjcXJnWH7r7p4QIPf5M4abxZVl9ElMMTEFTScTRGB3UtoasLdCXPKHcIy2J
sNmKVG17ombxoepSudYnIiDD6BAtGnxxuLuxvsHc4C0o1ZpdkuLWltAkWpSoXi+TIN2mhId7QrrB
XJvR9dJmPck71NQovz437FxXNLkWr2UTXifZFeQgHbI5wrVP9GKwIl7HGPS9lu1iuG55VgVNmY5q
Il99tKsSA9GA5Hjltl+rS3UZbdRlMTnPzrP0qGBJCyli5F02yGethHr4Or6Oz9/eEQuV8BLe5zfu
2LkxkG6U8FNhoS0Faa5dINi3QbUYbe18OdwOtrh+cyvWJeZhGoZugvoX5ppw17DO4IaPrC7odkyW
3xAiNO9IrMcBdDyux2P22LBMvW/C0fzwEGXx/UwS2V7PpMWk39wRLIBQ+sDjdkg8KMpfS1lcP6o2
EkJ/BhofR6y5f8Ee8YKYdL5XTFl078wzkQ+Uw7q9yQ4ywz5Ec6YUgmhnw9kNuO5DfRqQ4VNR2CRW
NaM6sfH9jW99Lwb6TrQYZHMXaShZwCRY5IkMEREXuwNhHH9HJmWtd7Xo7ohWEi+wOWy+v3eirUSi
STlE4tXGKqcAosjOx36vnO5zt4sO2KRc7wmFH6b8HYX3Vg87piiDla6ovkrApMHP+GjOQkRFDlgw
pBKdpFOQNqxNjE2pL4i81nN3BaJZQ+ngRYwNH+OQMagTnI6o2EjdhvTZKYBHk98vcuo1+7nUbgSt
eMHjLEzIO9RMt4DwxcF+HgdnDBn85/Ti9XzV6flo4ns9B8yjg+maoFv+9fguBZrYX2ugDCOyq8m+
i13ry1FmAmocrLrzntNzzt79bzAfzMcz8v3ZZXqe9kv9PB2sOhup+Mrwv05Sd6EEStBdIAzNlH1R
2iU9MQACBCMzcxcgkNOjTHXGE3oBQjGPZj8iwnj28BWml0pdzu7/3AFk5qYcbIl+XW2TMRk7JeSh
MZzKr/ydM/43nslNjoXWwuyTsWizeEussQusQwtWUk/d/G53PTWszSl1SokqOqyA02dk9vAeAruI
LvXdpdOZwtJJkHC3eLY1WNcLfHuKmZwlOTfNUoFNaEEqYQWq3rlNadfvW8sRIkTmXdYyzKS2KENM
6j63byqG74rZw94UxsE3DgeEv+RDinSg3GVYdRy5tLkXu7cTdxq/+m3RRb+tCHrwv3CmsRT+T0pk
vYj0Sr1yKsTVyhWdSFYyu7fJQlTp3rJnD/4M5wKqqh8BMZAHVpd7g45fYyGu/1VsG6tL8a81B0Sy
8gYK8axqZH5vVs+rEEk2eS3ukaG8RchEb+wzX1Kq2bK0ApW0ah3tXpdek9S3OIeU5XBKeu8uqNmS
U3GFCXPcpcR/gcj2ZUt0zg78xZ8U0u5IZ1E74BVF4E9eX9TipGpeBX0T5PuBQoGbn+T7Hkcvn6JF
ajELCm5Z0KEThquL8Tg9T4nbN+u1fJbYPTwWt0UWUEHN112z8yd1SzmZn/MTQdIwMgrzUpqXjz2w
X7y4KDjKZal5vHkXjwqa6qjOE1biOGjtGylBy+STq8Xkyzk6Lh0zM8DFkk/WRyw1X0TGgSvFEiNJ
qwj85czOmowYN2BeU6HlAa7grRoJWdKSGrQ8W/QMfbm8D8TnEHgz8vnD7uKwTHvBvloRlUfQc+bd
l58iH/8++NZDZQ36375yJBMP7s9J8+/zueQkYjFjdPyOzyUkR5dnSFPwb8WuSABoTCZoSG9UY8Ni
efc3LIj89hPGoZT9NZM+wEyYNSIGIyQguaGg++kNiLXAR7UW1IuTW81XbhGaItMj6eIwlC4jwhiU
0Lanv7EXXinOhLIf3/Qtv6FkP9aPkvhQumfLkQ1EJJLW0lk0zT+XMg5bc1cqtnxWaWeSpLJqEv/5
NxTJ3wpXUuaXmzQztXniVT+3P7CCmICEJXQbux9Kqvu0+CNjDGxf9NYliKxskQhtDREU+xzwW03k
82JbCWPZDE70OHg8XY6XHbmy0d4IGjpISfaXkjp3EDhMwthqXVzXnBrZSdTdreFyFIyQnszd21Gy
485aZMElzb7yrLuAs0Hpg9HcFM774zFhAf5w66ANPwzGPI6Bwe/ZlCIA8Y+Uh9S42KIGeQ9lLCBP
yMweujJ8RSpTZobc92SfMjs+M7tiflPk5EZD7av9kmWq+9OCzmYEKo4smTj8Kka8TTP92urqTJ1F
U7kPuXUVs16M6q9X0PXubuFnkY4TBgi+97+6XvGueH1eSh77lDpTQw2f8bIaB51ZXExTDUTQLv/q
9v5e1FhwkesAerR5kaGAwi8kvKz9nMOVaBrFElK8R8BHcYIus9z+occv2bsogQsnX2JZ2GdEudJx
JogmOpHY9qP1AJGU74juL5YyEfEV0aLoEc4QSDLK4L7OY7oaIV5rX+UPe85CC5bL4xpNFwqWsHw1
0dsgntWPcIL5H1YPPNJspIOQ5RPkS8aUMCioNKhGdKwfulMgJmXpMCuW6S6lR7nRq6F4n0+TQPEr
6D2erCZyAaQFmrKZ3PG6u1Ms5Lu/HiXDz0nvBTXpD/umsgSSt0t3Axys4Sj+YjF57B3zX1DeNL7r
35oUISXJeIDDyObFPMcuXVrA0j3GtFD+16c0QMogusQafJP/8XRe24krWRh+Iq0loXyLIhLR2Mbm
huUoIVCO6OnnK/fMLHf38XEEVKra+99/oCMAXxC9u0C1RHtfe0iNI5Jk0pUUksLoSb5wygc9cMn/
EL6p9vM/P/s/R/u/egWCEreLHIBD88Z/gYUWB6ChqI/0dEmMTNB9pSs6zaj5khaOshNv6s485q/T
W/5qH+UIafEBT96o4HXdov1BB2QFAsUAYw+IKv2TykMGQi2ooCMU8i6BpwnRrOiLhR3I1RP61Xwz
oZNIDsJlHaUnlSf1sXgzRlht1x8MPSiajRWGG7ZnuUth6iE6F1HQih7u3xt9mkAp+CvEYIi9CJar
/hRdQnSGOAVxHsR87C9w1AAOEDBA5Ysu78/a+kjrQ/sk1DGwdHCCpgHmK8SbwG2ELYGgVgjbuZEX
T0faK0q/dK1tRP5Dy9vgt+Bswup5QFW/un6kTBE+jP/jZuIGmHkTzZxAgsiV/Gv3xPwbDIT1yXL9
ZyElelzhlWYDHu3oOp9s50u0Il/df1EuCmEKwJFjTKdLfONEe+PdQLj6EmDmFKH9h1ipfKPtZCcb
aOJrWGJGLCzLzMhirYtx4uAR1cYgpWUxt+htkbT82fZ0kdgXRFWoHGoEfrvFrvfNc+9TJFZeTVsk
fq64GpJTHoD+8g85ImqSaUK1TrbWhiyL2xOqKbQT8K43cCPysNpP/sMg1pjoNCzu8JQggcq9vJLj
jE4z9UymnRC4sEHmigKMsX8ACfzaaJuAMtH+m+51i91D9U7O/XQy8G3Fk8x8U9/SPrrvH1RzICr/
DKRNxU1m8AgWun/ZtL/CZUtgn/e1vruvxfv2MVtdzkwzCOUA7CRs4DV/NQ7SEeCVvAcwsgcW7gSu
Yq7M8SeADYFZiACMRwCk4cxHddlG8nbaWwjG3iW/g1+3stdlnG5a1DvpTx+24n3Au2xjrsTf+4Yk
8XfiMThmEvRn4iCp/o4S4dUrDo8CufjN/SXWy3lRm7erJ01kV2JBkB41NL93JyV5Q2RSa68jod/1
7gLHz79r0b17LeEvwYT90nCJm5bFNYJz0NxfFcSNFAbe9V2POt2fqImuS/mNS2ns3kXF02GZyxkE
bWpZ+xBtXfF34db7f6WasEpg9GISEVI+01lTtVH40cwcX8S5Si3w14eLw7aMta3FtFccoGLmS2/u
6Lxi4i92Bhzao6Mfx8jaCG28+A6JDatgFrVCzPYhQPN/b8J0XARX7ZmEMBLRbiGBUjoYevvarf+h
wsLy0oiEI7lAMMWARMw+/oGsAklhz9yRtkxHLafhABx6Qh3Sw6vphEl9tes3SDv+oTWCTyOYbvDI
BUjdQ9YSAwB1sWyvTv6UP914K54rQrKeEwGUCg90RC6PZYsbKcEdpNQLnEdo1wCHcTpATlAca2wd
IfvUvGW75FBuIEnvZiyRMDqKOHjwoRCo4ZV/4QssYS/QoNLVEeHNa06dS/XYOJF5uK7kPaRHIQ87
XNdmcA+Vl4uz1fzHmvHTu+F327qlX2GqxI3+QNcc9htlnSuhLG0tNl68PHBxhA+8Qa6VQW0XuIxC
kBapEg2KPJs0sFPPElf/Frog3pQ4reNzx8A8gspBpdcAIj/+omBEHEy6yn8ZEHB1aBjO9a8W8H8s
K1JCBp9ovI16rN5Ij3+Twjt/jZooWn6EHFRfYvjJLcTwQj2KsQwBJNynRgDoJ4yBRyemqhUd9u/H
x/aFaaCTUqMJaPJf4w2q6In5hJiPCBN9scM+fpk2EqG7ngBKxck4sRmLNzHcbKN0TaCOfH5w4Kkr
YaEqbtC/Vv5FLFXiv1zyY0CRqEn5euaY6+4LcUUoI+viRak4K8WbeN6ct2+LYMHRmDGYFf/W3vW1
9hg78uMJ36EbgtzCmzA4/wetUv3uhAX6IRQ3yx3W1W1pY+08b+ZdFnSbWee2kpidMGELdONdg1Ml
mFZwq956iE09YzYxauuoAc1Dx94tPJfFGw+VTgvByV9JKkpNys/tGPZEzmAMHRJxw2BH/S4pDSSu
oOSb6dZ4mTPkHIJUvZZiIqDF1OdveoC8mKIC/IL5EFGyFMv/cyYPfx8hE194EyUFx4Kvws3i7Q/G
5SsF3cndLIL84jVvgHLi4/WvfYT+jntH/io2WRkHDzESE5dJvKVMPq9P+ZYNLtsL+9oSlyUxWBIl
gxgNC6MB3DSgYTOuFb4UYrHmpNediYBZJsZSRUP+zTkxl8zyyGzTooYhu727bplvMIfufy0yqUUu
tXGwUU849pE52tYkJ4ZIK4bnf/C6FeAxEnBzGwQvQjvO9n+PKOPBibjT69MNpAEjjYbHLs4Xpm8g
8tlCTMD5Q1jN9ZMEoceC1/BuB5dD9jjZdWCh/Cy+F6U3xgZoy9vlseLbxDKFpsOY3FGhgfBAtFWO
uXi10VHXlXv5aZZCxNblDWtqqhiQrvVU/1wY0dbL4if7qT+lb3U/an4C3MMWStgODu77kgS07jRF
FZ5gzKKnqPnNZsc+UMyDxExeEzcxcdKb5Nz/UP6cWnBZE1AZzZKGH7ZDbpnhauzUFUHN+Uu/KQ86
wHMFTRcBqbs4E3yJZoYsb93tcOXJlvOPMpLGCn0WKoo3tR6yJ6SEyfn+aQJO8zNhX9peReghQuoq
lmaK/exEa0EagQT/zXST23px2ShocpHAkYYN7fmkN71X8ZCSyNhWiMmT70zzUs27YECGFzbDZOqR
yhnGuAGa4VpyianGmN+eK5T7xLapjhBAcYqJHG5Y+0/ar3B3EH5gEFi2YoZ+bp+E9QOmBmsxfZxX
YjIpjDsqXzr9mzr9OZvFagxlVC8RiHgtoAB3dCn+9IlDG9Qcq90MwZXBwt8fsyKyGWcQ7Qc9GJIu
JFI2Ci8IuFQKQjNVvYu34r35ZlHzB1kKjGBIwDKGN+NHz5uYHl8C6Wv3B70gN9fYCISqXd5bjCAX
e52STiLcHER4+XVa/2NAkipB4DTuPHCnmGzQheHQI/4roFvziVSVHxvYzvr7iPisQGyFbZl4E4ax
YPXtX9FMiUq35fcMMLGzbtxNNvucc2L48s9qlzywg5XvUxmUU+CcGdNHgXUKpJON7X4g+Oqv7aWN
ZgytM4jW+Zdtl791SHoVbw8iw1QC7wEPODz/KKdfPNdExPwwJ8XGfKbQPovcQywzhVu9+PUcAGzc
Fyf9uThiA2/DlkYHQRIOPYYn08yba2hEbNq3X7F5FwryTqd6E+9PFK5f2kY4RhEhG/1vvCVOOnrF
84ZQoxUkcMF55oEE2jI4rWGzDs5pBl9lpKkEYsb8pZFMzj8mE4va1TdokPmb0HQu90owH8SWzaUo
4suakL+/CyHQduFtqIJ3Y+RDgSD+imFRJbvIRqmNBSH5BW+iSEnxkaz8RA0w4lnjwmDgTYFpNr5c
S787IptFSGzW7HSoF3NBiW4FW9m6baEtIjCR3J89ZYSxPEGVoZcF2QI4snzUuMEEzNgc+puTPKsX
bz6MtXsD+TTWsAslID6QzN1EzBQoEx8ZF/BscwaW7jR5i/1QBQ2elXfXZuwTLC+7+yua8useMlv3
ep+dBWwVREexiovRmd9Rfk9AdaDVaGICqybID+Zw+zXgWohB6LhELRGpwDAgdsl3zw5CrVN5V2Tk
iklgCzZneCpc4WTvZnJhSbqjr9w9B8Jd9rZClKHRpJGQ9lSz8GBTuMWr3T4lSZAxeL4IZfzMhJrw
R+Yyc88peV/dMZhBgl84GZ2Mp9NdMabP0Fsj32KSNy1gIN1M70GQcrW0yaEnB1JdSRntN1aOoq6D
Pk4N9gC9To9Dv30kEZTcCXx7Cu6YkbhN3L8b38ZiXFaftmfDTQ8nuHisvRh2kczwB3F5Ouz5AnSX
hIZC+q2ZnQwn8sguziLzdMUrOE7Km4sodYjzZGW98xI9hk1We4Ro5qRtHFGLL0q/aZ2RqUDPgFxr
+YR343OArhuFm37YcP4kDOrSn0lb8b1ZBwkekMYiAH0Hr++SRHQHMd9GjarrwXUMqzoY5CWulyNm
iwqj8J65sbVM66gzNoPtZzvmg+rgK/HDWmsL7C7VU81HTiXj0QWA9y3mPKlw02QmThx4qMSH8hYI
Ev4L2gBbgZaTH1Kf0RYBfiH8fFbvjDMmBP3x5moe3o7QGfk+6OfonbBzqvFW5+tSc/NQsEPBwQPq
f0EG+x5ISKebv0UaU1PuIoshLTHg7Yfm9EzqBaXLWDX4NZibElA2SNZ0zgmmQhL73WV00P9WbNw7
BOlSvuEOMrkpSUFIGd8O2HW0pxHNQDBJzhyDw+QJo2FwmvMd3xLY9QcjG4VQGrX2cP9lwWms7wse
SYX4wflP245MyCQ8u0Qb/t9G2bthKiZsSPWnG1FUpoeb2vMfqeSvkR7+jEv/OeoKG1Nh/nzjTnON
FfYHzOCG0FoNcYrzhsDGmMYxthV7C8h8wAiW3eapTqPruUWctql/7gv8ZfZ1wIKrS0c5JQdx/cJy
0zXBfFLKsIVNjJXuPjvyoHkFG1hC+B8QprqR6xcEv9pSYWq8Q6PPYFLnuBjHUF74nynuXzIOBn5N
1Beb1aGv6LFVXMJEVKDgamLtx4GLjwg7DFUFm0jn5SsBwT/eJqfzhIIM8IV9kCpk/GENcGM4yPwR
TNG6MXbpdwbriTboyK9L2OUe8C2iB5wdHIDtGTSPoSlPhk3UwixY7KF0WXxZ5TO/Nj/zM82emKK3
aO6ZspTIGT3VWtaP5e2VGEF8TUWjBi38t3i1diazqGLXYWQDEIOh2i0uz+jHOOLJeP3pX4Qt7ifK
Ex5Kzw/kDiTnBw6OsLAFn7xFn8hGZLYrgB02c47S3kWVYvGoksj+ZG1xCXjk7YvQ5WN8gL1S/Fmi
Trtz3SohadHorXhQS3pH7Edi8I8NAhCbRRBBKrGwsGtfcF1Djk8lNMFwllzMGEoWDJ3pX1g9DlDQ
Pp/u+5HpOSZmQlMkPAnxY14helkX2wXkJ1jLaxtWcrE1IxjIjIz69cNPn677217zi+1t366sRXy7
spIvyw5s5jkPe+mIrZKIFYSUDgDGw2RG4eItcOR11XmCSG2NTcX9gsbkBx+26VOkSV2ewUBJYJOZ
UmI3WUUJzmz7BfBJtcTqQ/7++tmTyhbe43F/x1zF9PgLLYg9IMdVBs4FIbkWzheYaHTsNJ9jGraL
mIDDcs3ysy/ODS2EhmGwGrZpeDs8s7l8Vvmh2rUT3S4OSnGzSxkbYiKMdwKGV0v7c3Xgq9DznKnh
TOjoLPKHzkW5Y3MoXnklVplkFtgbnFlYQheFXpYLEnyq1M002Jt62mT8SvgVeojeiDVbLAeuoaee
Kv/JXOBvyNfjdISlvyBfED/Aj2XyYmMxqHlIFKdlI3HrcrVx2OlBD3I8HDVqYBmrIPFdaoyIVgYb
51vPWERwwPP9Ssyv6Sio4um4QP5AP6e/N/S7n6P3eYlsDqq7vrr99FLYQW+jDD+1wWfmaj/jy4V7
OKBYbZGAO7q8RIjEcwIwwQzSPyfc0NWR3wAnBTES+zEFbKT4uTAKPrEJguLj9aOGw7HYYXuhsjAx
jMCpsmH7gPKRg7dgw+RCbsN/jQtwoL4hanLBtgNXhbuxjjhIMQv+5Fnsb5GNj8cNRDX1P/kRw/7H
0Jb8ntSxKLCx2/C0ydkB2QQY7OG6wJU71TwuWOkrXjt+b8eu3J7xreT58AVEV09UlLBW2OcYdwX2
SYOhp3kK7dSBp9NC7GHXBLGcV9hMDWyhwK2ElaDPxAWA6YPm2cyYcFQQNs3SCTFXwMc1rzniwIHs
EmbFDr+MXJh0iI0Iyg2fbziOokphvKD7GIOwRDim8KTBALniCfDrz3eXg+RUHLlxeaRwwQKBYVLk
HUvnrNZwlmbM0eC/jVvxGvNa00fQm3lcO2IKaNkwD8HMFEXYLX682MzaxR7wlvE6FG1wLo4FOxHr
T3J+uHF4T0bBf+aTPuZQNxhRaiheXs5rXg9Ep6jK2KH6gFc1hgBFPEKo4PwhLD+22Vf6hucEgokz
Z3kkcb1MFpbmXSN8S1B1lgdWIypYronJr8rYwWzuEvZePrKYeBdXQrwoOb24AhFyPN0IMCdsolvI
Umbxo/LlQNG8cBaRM+g4gaW+hr2KAYi4YrC0eUCo5/wnFKymr/38+3Ke88OArs+ttUpdzLERxNUJ
y+/qodhmP8ZKGjs3NlAuGuJyV5423VFA/jprHGpMi28szH5IMdg5QMaDUgiTb5yDG3F5LPFbhJAb
FgeW8+LUQSjNE+erWPa7KwMYE/z3DG88wN4hXGCpyD0AioZ3gFgmYomr3N/12fiB9RVfmXUsnFW7
YUE0bYBZBsAiezqaZfALbh0sUeEjPgsJX6Iv8foA0n3PfOtHvDb1mVfcM2MF9wrsZGA9+RiEM7/b
3DztheIJo0OYiMtPSJPE+RCl7vPMH9seizC8syoseFmpSFHf52L519cKCw8lnBiIOIuX8rERj1iY
kyG7/Xu1mLfF4n54xjbj+RYzlvhKv7iU3JxgTYKLjfwa+SN3j/gGNLw8B+4/ZjtIcPlZL8MeRptv
ECdaY4opnr+4EUH8IQAiyGHp3SizsS5nmPfJfSOsM2FZebyoCRdmOvLEOe64EByi3HP9051HqAP/
wbHihhC/8N/ta/uFgdk1u/MXBywmYiSQvLF79Zj6/nBlhm8mhNOxIFdP5J4077yAHTdq5Siy28qc
tD1gN9ccBuMeUsmG30bPjh4ab9QGuYvLHY2PnumUWDEIDxN+wINZNxdwjgkRUIPmveuozEMExH8P
D6osIwRKDdABdmmFVUNShM14h6Kxw+0iVAiP4P6YYeQkaMn2GQhY92K9lvMB0yD2PW7KYNhzBSUX
55G//xqvKgwVSACwfF0Z7ymYBmsQDsADS4F/Zj2NhDY8d0ODSVHi3+6ubn7LGtvZYncpj5ZlbrUc
fiqff5hGYNKJaIb1PgyUzgW/E+Xy9SD17Uq2nSQElUCOTfVWpNtRf55rQPwRTh7gBRTP6bK7Wcgf
ssXtoBE7sWDpc3DUyKwb/6Llrn5PA0WNpo5PXqG2zHDehgiahv4hg6SChhpenbxUDMJLhDUewsec
yvz0CuZ6h9M4465aC8cXMxbONrE5sMcL95kNCnBY/WIVsAYRMifi9p+xwOBas5A0vMByr1HZLcd2
Cd6NufgOiLBTHbZB6IWhFBusNo0QgeYlgUSM/ctl28rrRkjNaQLXDT4a+ZeOM8NKh2UrTW4zeykc
Io5JFa+BBfCTJyH2G7gYxDriTBiLvoQ8SynQP+4BWB/PNEmxfVxdcl+9MlxrOG07Tl1EKypWU3Ud
Xh7fGS9qh4vzrQkWTdTY8aQ8lSV1Nflvj6Wlvdhpyz7ryOZKMp1smzeHK0wjaRImkpOjAvjaoYWc
EM1N4kFhtDf1Clu7/J1MQXpLp/Cs0yLUFIBBObb3aaSAW8QYRxiQkf3snOx6xnJskziX+chJedeg
o21jE7cp7HQcrPwF1Aw+gLfSrsdyNOo+p7D7tEk9eB+zffc5fHaflHMmHkE/ErsSPSk+tgTegGt5
l/dLB1i12AMSOEjW1MdS/R07D5xAXrjXLsTJTeMKYFbERBCUcHBz1buqdLnBrMbDHEnjRkuAPpfD
RNTCtzbxS5KlQXdabUwmHLgowiDgwLEF+Ke+yb9GGUOoZg0SkLfAubQhr24RYSKhJRtw4Y9iVVrO
fb04VG/j4fJhPivf07t81hB8v7UQtSOvXvEAKOv1ZRe0l2Up+fPFe++p3UXX6lx22/EK2rKziZxV
n5vZuS+C6dX+nT+QWDloq8arh1lfiguAq0xOdfcun9PPKMFKc7Wrn383TzUFvOEMCz/HqqpbXraa
vsviRf32+NZ6VzQzE63N1Vv0O3qy25n/bTHqOqrMjYUfC47GlCEnE0LdCxZqfPp2ZnQ9HVrHgiMS
NrBQ8OnuIrlfBmAtFu5M1aFkoVSbhy89QgMiNuZm4OCmq3/Rcmf2R91/kEnyAMtedgvGi0mIlwf1
m3BVISLF8jTqwszRvRTEmzkH08mR0RT3mUlcJ/nM6Oxs6ksWlOEXSlgyWgyHwGJHvb3ORtzrP/nj
UF4jPMVGGmAA1wvtgOEZ7PWz06yRwzBTE36pxAEKrYTQTJRPhKLh/SmCCIBJxTuUQbifBleG9iSu
0ATisompNH+FsahguraQTfHp9BjIYWQO6fRIcfgvIR2Pa1qWVfqlpkvsiV+rb3ZtAAC2hq9NsWqx
WF8NtMD2+ozhKJ427p+lJ4d1v+UsaBHg03DxQhs8DNwAKDoQzKV0bEm+HbcmrG3wPcwUeThwwGXO
ues9aI4mB+mfH5LtlwfM2M8q0hdcDaElCJtjzHpxB1pj6Dp9Ngx4PLRINaIiRuRaJFQjl98CCSzy
rhvagUMhb8uPGy9Fz0OEcPJ0Mamh+1AVXqMyewBT0+8FdEEyAV6xV7Z++qDJfE4t0v4o4kQRS1dz
g6TIU/WpdzlT+ICoZT5JxJbpM0R9qmuhcqLdQkxVfE766vpXrFuc4RTAwlSJU73BA5wwaMaOZOxY
KY82RwmJHggg/4WNQ7iv3iKB+SSc/JJHZ0uNfMLbQcOalMCVuEEPtgLLYiIpg4ocFhkOihsW8ZTR
SsYGSo69NjpJ4kCe2dx3z1duj/Cyyg8rfcFJgi6asY1FFYQKDv8sMfMcmI4A2nHbshiAnziNwwkA
ywWlMuNFsqqTFe9Wt116tFam12O2jVgE/X5wYy9fUJ/is+jzarM+1DBFnxdQmskqJawonUUdDIfZ
vdqu3zTejgNI0ZwkX15eNYOjAmv0yu9FBZI/ZV9QnOCMsi7w/D/Tar7jDcW5VYsKFe3/fqZPh9rD
pIJooxVLE+9jK35m9W5wxKg3PBeeZnuuA3BDPfU10LvSx5Yx26m8eDTH80HBnkl2B+WL6p0ahiZA
LTaDRegbtY+NX7xoSggjtfYUovWBPUMAZ5hF0MOJ3km0Df0BJHLPLcVY8sBJ98EZi71KWFY8n/5Q
/xnAoYbLcQehHuRwfCeBZH8N8eKSX0vbMe2VpIIWYDiHoRxDj+OE9ixzHjjWJSA7fv5MP3rZsNp5
8laylL5s3v3gCpYxkIXV7ufxmGpMNGFV4QcNz6Yqlxh74Qn32ABuVhVH9pJhnkgXoQz5YB9ohgjD
sDw9WP0aaZX9ViSvmI4VfVgNsQo34x7jS3fB+O72U93eEXlInxecrbCdP2KXc3luGKaIcKKiCTD4
8uvJSc5qWS/vx79VGwNGoHGgI8R1aqRvGPFxONxhhb5c71toKu24kx/Pgx7fJB4RdnWidOfWckde
Jtk1UrxFXQUUS5DhKfJwzOG+xylnAsXyMkkgEKA0Z7B7M24g57TcNP1LyuMjfAjDE24lpE7YTAVV
jVGim6ciLonGdQwn5v/tEUQUCATHTsuGL3Ogs7cHfz5hd3IDipqW3S7r6YP7KSzzvW5u8OfLrRj/
mZ69AudyleZT93oLSYtC8IWy4IP1lp1df+Pjhba+5Me23oMBkemhFZ6JBxaUENd4zeBDMyV+pUFi
XwH/utfeRXM5iMQdDL2XuuzuLNCWXx2bAAr2mH1aRbaJR5sU9vjpA84aMWvj+lzBXFQiE3uS9hMh
enbCwaxBHPRwGqzOcfaKrywh+Rdyu4HVnzf2qytG1ciFeclHp8CyNJKLJy2BH6PvU9Y5+VSMIGPQ
z7sUj2QX8DxHAOLalSAK8XIWmPoxPHy9E79guxqL81PhEgPNbK7z+o6Sv93ZIEdSnII140Ecl55m
u9J3g3XrAzAMxKwKb2/td74fqZR+BwsDdmwGiu18x3Rw2x1utBkcEd1933eOdHXab0YROa7GlHKo
Eu8W4+1tQSrV+vJ2Tw5AyXIXDdSad+dib+B9wMxA4iKdrTG+36JMCe4dNOS6fhZ6/4enAY1RWhLD
QtxLFkJvVtnC8oByvKeQIz45VplaQOeQ93MA9urApL7n3kxcGyWPEn1JcMsfGDaGN7beimFE/lLd
nnWQtSQa39lzyjf5XX9gfug8OjdTcWx5VOeZIUrLRKNi16PDg8dDOUMgyY8MtdNNaC0YWN/dCYpK
79m3JWbExlu+nx8vg7yDat1gIWSvutm70HcMwVU+ZrKTNU+VFhXtXmIo0bsLyCOriVx5nWYCA1c2
sQKIzDFkuOzygA/J9Vg1exMz5NRb6B6zqMXCNReBsqHGnDgS1iO+uBz22U5DwHRsrFMqY0DkXq9u
O/t2GcvlTkMDaS8LndW/voQPSGW/ie4pDVwc46gLdym3xOFMxdvW1fZm6TbYAxerq+I38KGsoAMf
gFcGPwbXm2GVGfsbQLrk6C89WDLS0o5x9rNhffJVFwaSSBR6CF0I90NcEnUci1ZdGzT7/MxLSMXV
nrmBy2rN7auNPJGYvWjUt7m2zHuXKvCmc0APUP1CE5JlhC1vn+uegXBGwZ0fhkGfrRgcNs/ZGxAA
8V64XaPe3ipWWOSYMRahCtXD6dNpKVts6tQxDBNvj6DUmTqFGWj24Eo8BHQdp45hUvnBCBxDJ+7q
ETOf7KCNS/mdu5M5CiMMJU5e1ApvvU3aBA18PBwXl1Yw/pKs9U0Roh0y+AnQaRZbBfsW4Fw/0528
8mxz/WAk2i0n0ITe15kEoCPT3XuUcIT1boZBsDCEpsg9Lv66lRLb4es3Xh/DIxpesluQVC4h3g/T
r9HAwrP7TBgrvBkk8j48CIXjLxb4INb08Oz3rckNuMR2v75HTR8N1FGjupznoyFtczXgNG+QWRv+
AMox4J7t1hlkyfo5QWzDdPMFFVn7pS+gMoWyFaSsOnyPovILNw578lRxEix1OFrBDI/5rWJSqDsq
7e/oZODACEZHUA6SoKQjE4h3nqMBPZwT9uq3uIFggzb5RbFT0KMorFinvHhytskBnvDPQLNBScsJ
yFDDcBbQ2x+hAudAVZYPfLpLLVATPFhbimL8T2+dM546Je61DScrmWFsQlEBgUp13AxzgMoZK8d+
lgHZT8b2Tvl3UtFvhP3CDpuegKWF8CC4cTAPd0BVDcMzYeL6bVmi3fKvOYZjCXdvfaqaKijZ35N0
8ChPQ17EEg/xTkZ3Km+bejdcW3e8h8MNVgNVgQyUpIUMQ0bLG7DBsH1OQUzBBgyZLb9FW9Zvlfvm
CgZ382wLw19/MYADBwq+Mp8YjjOYHbDzbXdZGzOerT7JdQ8ktMRMODhtFt3Dk+CqLk4DVXTe7xTz
YHRiuvxooUUCVqG0muDIUhaW7j2wQ12O9eIlR17Kb5DjWWJffBqNQzUcGrK8ABjQUVl+YeLSifgo
LIbQUMNEcWo2vKu/AFLs4nu1vg7bZtwYw35OVhd01GBMo7+Ai3UBeeEBeAkYSqBghzyFYx0VxLuk
WGZ72eRhPiXdXAu2OUWU5Wpd2FJsowlyZsYzCH0WgZ27Vkqh6tIta8wN7jxL6nfMUz2jjXVGVosP
OYNzs9S/NRCcJ/0dNmpLaDJzdfbnuPhKdvrzILbqzbTrdNir5WfnS6rIZjjdbz7Sf5yY0mWDnK12
6asfDkSvJvEW8nv9q7JlRXB7yyWMvxYu3T39GNAPM5S6Ovj31RBNwQHu5Dbq6+lT+KvCC7EwwPZn
dPJlXEhRR0+qBJbu99g057zYVPxc/pWdhdfL5jLG4xTrtO1WKOUcGSzYlVlh5eZzgAVvQ7ZezKt7
vSkgg1tOh7ALeV/3dJX2RRM2Y1wW8dCAcfvXLOwAg4kSGWMJVfTF4+P61SMR43o7XapXc7G0Zidr
3fvkX5LVAPR007fXM+PNCxCDziXlGlpg8X4Dzlq/DA9Hgs2qe7UBo3klV6sJcsLkz7VPEKXfMIMj
EMqMKWgmeXWvtgVUkK1CEMTkZro3FsFEHUW0lu1cqRASrM6hf2PXzJ8ZbTf1AbMW7muIWVC6oVZO
HqBvyWIhnruhlXNSw+PewgudkT3+9Hnpm6iFkHrR6rM2CACgnmZ7hd1RODNyxFpsdvxY5rncx+Sx
wa7OGjejhaldG6pOB0Ha1ZDHU9qQkbaVb/GFpkjB+3X+MBkJmYF6YTMkzo2HH5qXQAe/LM8ZbooI
g/DsrkKmrZIeMLm0me0S8Tj6NdEI4IcQjaAU42NLhhwLH/be1dfrgH/pzRNnqDxYJTZx7CDCmIKl
BJX4ubXqzXBAnY5OSPbtu2fBFydEBPpX7l0abzAx7vUKWl/o57jQSe7CIKxuIEkAl28m1CqeZPh+
8ioidwdLeEnAEcF76d1GB41MBhHOUTj3loBkiu3cwXmAFvE1QbQAI2/2ZZro2SuQ1D4ggHBNOW5B
9Oyjbnj5w7tc2JdWje5hl9qhpgaYh3hBjKPh+DRUtNk4al/p/3Gu57C+cgTA6vQJFaygH3XgpSu7
YxvU1gP+SJw+FbfT8PAnvGfymJXaoAt44HruJQWcNwefDFOhYmPs4LEOZFoDAKIqGlCWfSvPDMBo
xAE1wBpobMQj4PqvBB9hAB3hejv44M3U2+eZk7Rrj5nlp4wrjHKdwMRMQ+yn8WDXjY3c7dJpp6e7
Olu4Gel/t3xem5kZ6DfTTVUIuphatz6YbFvwOMgo8AxwjRKvGRpflfClGmflHXbFuP98twd07yEj
Efke0xWkb8lESikNXR4yqErXzI0J+CgZ4TA8uBKJKTO1o9eh1MGVf0WfwzDtzJD2Mh7YXdmYxKIH
UbSk0EygS/FZ1Gz0iNjgk5nANyNpw8rX6xFpaTRooJLSKwus4jw4UCoXqL8Be3L3BQ4C826Z2y4q
94oJ73ZsACSja3WoFE68fDXJgqR0odvsrcCghbEjCXT5Qm1WwYQhFSFMDiATPcxqjCN/sLacvuUP
vI7yUYCPXx2pO0zaIKdaQX87MoUpt2b1PNjLHDQZvi572vOdffgCVssg6OmKGd02rd/hsUIkZU3k
mi+Xp6ZmDWHBgotWA230rVId48wXjJh/PiBBY5YIs8rjp0hHBRbqHBobjvzHEqp11j/rquUp7RAc
LlurQYWm3Tbykwaw1zrdz+P4WBcf8LEKrjUVx3j3uw/8pGzgo0haaU/zsfX0xOUXlwZUP54PrtOA
geTbFAsUVsoDNjHjBDb/zOmSCKTrAXFqj5knPp9eO9NjbzrnusvJJqA/gEcmnA4fHYRlG+1JCNDt
6O/XBnP1pYa9eOJPwxsDgJEThWJ+9nJicNg6E8+GG43G1fRubDZlWBBlA7mlQt4UV6Wvc4ZNfsrw
vg90cq/lldmsKuQLaCSYI4HVI6HEOqJyGHxRBOI8r6I2I6GI/o9nIioGh7bOBhcrOWZ9CLgPYqP0
gLMQWquiOiZGZ4yGcZkHvro718aHS2wxmNyVwJGjy6WG8TMDCpCOOfEi2O9WtZ2Lg6qtCsIcICJK
2Xxxlpu6zNZWrQI3waBV7wowhAVRsqtjSjnZTjT3kWCwpllPDZWWCYGrlRMqGfaKMcVfpzOiSbt4
17R2DIFUMxSa+3lv97TKff1Yt1nv2ncmRJL2oaXXqJG0yDBxXC4wB7u13mi9Zp2xHJjadKZJ9FS1
zquHXxcJI0UdirKM3aRi318KVf7MjZLTVAHH6MmvJKyX4unxpeK+uZY00haZO40j+ln6CGW40EN3
2H0jYJZfipSWqgRtimcV8SMS9m76QH57VX91GW7dDdmqQmSpej2olzsK+AgmHC7LBHOk2CsDft29
P66XcOnn+FOe6UjmcsXkmHP9An5yeeAwL/KxeBB8rjEgPfDutIZC2Tx+Su4sdkc2OeK2IRl8M4TP
7+7jxWCvwpTaLZnP0uB/SqZA3HGUEVN5WHdfs9hh6GmJHWSG99fkFA6qSUzpYCfSFVnu9GkwslDQ
coFf5bspaEa8FKfK2d/UtUHZxmTrI0fjekhnR9dZROuu8Bj6VLxYPU0Bi929IR87NK+zZ3zl1Igw
G1+FNpMzCtJKJGEP9GIeBhjEV3hf9PI6rFaYAIiYUn/MvB6mZE53b7wP6mqOrqxK53ogqbBYKnH+
Mj2RqLgIqajLgfD0FziKlM5TzCNOUbGpm1TbEDgz3X/nxy6T9r0PCGPdnWI+MzDr2NvCfD42H+or
PqgtYs3caZ/bbyr8u/NYc+wusy3CVDfdamiruWPp70tGTMUTHppG5eKFiLtnzTOO0/GpMdxyXz3N
3n0ggQkNdUrFAHsuunWh9WX4NK9+C4bxcb+teAGMOPm+X7ZMoFDApc4X9ohfbNLdsl9/XbCp4yWM
ajNkObfw5+2TLhwRe5wM6rhVn1TtPzSd15ai2haGn4gxUEDglgwq5lQ3DLUUEDAhiD79+Vb1PqP3
rq6uYCCsNec//9AQ7jTkYFUfr6ycATQgp4yP1fKFDchTKL61BCBg3BE5pXrSw3u56QiGfuWb2UbB
k+WB86f/xURmQBHPChKE7x60sB72FhBonGNBfksFtdsjyZO5gbhs/vvQ4QRu0dLUp8onboL/RQqA
RedgfTES6ZaX7ky41qQHQgtcUWcL4F3S7Um52XX1orj8EkWE1zINEncd7kSNQ7iQkkBrcsgfesEi
sK8bLkLm+7GhLiAx9QZj6QBz7PJdf06MxBlON9zz+GS09uWXTazE1IPUV6DpEisRrPNAqkzvBX8c
e1mrJRoeSEF3KzIK5N4sA1pRg1xayriFFpACrc7va6FMP0M7UdGa6j7ARrG4Uc6wZA3fk4EeJbZK
kIrLh9Lv3mGCrXpI0AzhVC69Av4JCRk9/s2cfWCWplpo7r4gAabXpwfkpVtNcFODZF545fjiXjD+
SOAeuDmyNWmUNYC84eMW9eGBkHMJV4SolHzaU4Tw7llN+p+wQRPPLmhMXvhZ6eHjM5EemlUgSJIY
u9MFhm9IQy+MzRgJa5N0rk3ablPErKAMnZGZESWAAYirURm4V2XUXzM1SIe0Tq8tjSSQc2Sak6by
2ZLpCWkX2eCl4YXIaLbFhy//vGFRUEy4GUgqasrMNWa4yK2pDbncczG47uP/xEwE+JgeAmQSDpYY
SxAT1D91vySlXJmG9RWf0YMoaxox6+9dt1d9bDDtp9yAolZYpC88qJK0iXLglecnpV48zBGFvvL0
S4R0d6kBMhYMNfJV4R9lUDoapmypp6gjCtHrTtrcJ9Upca7Be4e9G5TN+0jkdOYQVoioIUN8+dmD
DoPdKE9HxqqgT/VncxjSfW/Rbq88/LlHxyFFT2Xdeq9Rt2U6VTO5ql0OAJYqTBspQuh2RFopo3IK
vxSD8FCDR0ILSkyLuCkILWRpKz3B+YUXoznf1sNgiLvmxH2kHHj97lcp8Xd1dXMHqHOZQkSaMwgA
nWxO3YH3yM0vQxNQXqhBnCevuq+CZVrwSG8GVFsehzul5/J9jgTxRwQxFUPiRvrz+qTrlump0XtO
AdfXXe5UA6yfGC9erKFPHw+suqGePURUOXsNL7DFPtwtAWwQ0iAfhGWaRu2AgTVpzSaju/UVVhyw
6JsLgd74wn9T1EiMIiyAvobFnyaWYhETc9QAIrAIjkgC2LvGypy5+f3A4eElLG5zBgnmBuANgU6z
4tk17GASoVvcYWufmXCPPPBIVEeVIwN2kaomhzfYEy83+bjVC3EVtByEWUiI6K70gIvzsZcWyH5M
v78WYzebsqo+PE/lGGDJCC5zZd3fPI9qxM3U6A6YVxtyzXKw9AkvoImZUfHmyElRCsBxS5ZcJE5G
BHMKyF347scQ+2ukazY7KPW6AqTgGnvcy9FVviHJ1D/FhzALbp+FvmFII+kR61Ovz7ZP0An9Kl0S
kxP240/MnIFd+o5zPo2tGkDOuZbLfm7TeKapV18jxJvMS3vuAO07VwvAHxybJSMroEqduNjulyXU
2Iv0mjUENw7e7SfZ0QhChF61S6pMbksOoIIRJ5ubSxEzqMRHaaEDJFFlk0zJDnngNH2xiNAZ1YKM
0m3J7R5jPJyK1V/5vWsfR5BTvOfeZ3xsyRIOEyS6cJi730Iew5lRD3eSRZlMA2QqDFzcZnyl7UYh
lKIDgCL/kq1jXwqO3SGbcG8QJo5JNJM5mmiYLtBrAy49mikuUCn1rhuEH/T/ReFS3oAdmJXd3yfC
tAtAFihXhFWw99LTkxYI2BWRU6CivGIG9LWEDSGAMOGgTASrfd33CaelMOLYgDFy8xEUAf3BcB7j
v9rHdNlsmCH1yAmyMbSF4ix2RE/Fj8emQkXfVPRCKObcz+DrlrhswUnZa8LBWQcBYdEz4OVRFQMs
332l9YtsU8COHJDgh+kAzzXL8D1esqIAm2XjHuHHJI3T36hLIUVi/mWRQI29QTGixaK2RZhwSX1Q
UYVzjiyOWCVPRwIaFetugjSshkUIFc5YS0PleN/S8VxJrSP4jjAraJA5c2vZ0t4xF1wdV7X3Nngn
VI5czDjF+NDQH8S44SN3IPPmj2bAdcc5vedOg2cPXmsQDb62ztNzjxDviUxnlu9zye2jJ2R5zLoF
GsHkhw/mffxSIQTbZEzpLwek5WMfuLKypYfiA9trZCzMGomLXwixAaZ0NJPwlAn6vPjwaXKo5uyG
AgK2ExQ9U+FJvqHRQtwn+bcd3uFXSEEf6yjL00tpSZ9JGmLs3DuXUCxnDwqoq9N4kowAUDXPUrtu
IdWDphdOD8xkzJVVmOQoev09Cyn6FGXDYbkc838XD9TCtvUkFRmHw3WFMgSBCdQTCmYS/z4noFtR
lZ9gDbwJr8d5gdmgGWaZf9t3dcgaiPEvgbL4nmqoShXcWfeSHlxeWyhe7xX3MHiB2Zs+Xh4+i0zt
AZQGuDynAUyKIYgYVAoC4WF3CANGMDw/Z+bxDRKnIetxaMbaXEV7ixSMdVPaYglw011z81ad6815
mJEK1azxGC5AULtGffSWzhWD6QGdA5zIb6xgtuJd9jVo4jFba7BBNZuOH3Ft4eGccr0GTRN89d3d
FLU+k2zp54uCAE5G37nDQsqvG5KBmSnGhsT8CZFBCKcOb16yTVK6KgfSHXzW/vb1JgIXuKxlt6K0
YTpOOBiQBuHSWJczM8MniSxQzBwqSMA9Pzv0lDA7y1xjQ2YS7Bo6IfKtx5bG9uPDlzYuDtgb9yuM
4+eOnSIR4Uz9lIhreV9+hq0UXXa3n+/FvqOcA85qPAPbI405hPWWBHgi2A2ZS7+kobzyuwOwPNxu
Fi5WSxvBY3dQme9i/jcqpwS5Bn/zXfJTKFhxpzzew3vuCqMdxWtxmpM8crPA9+iQUxflwHtV7hJc
jWBEoNmaM6bCLveuMKCG/sQFCH9BC1po9n8ci8kzeKx08LMVu3fKHjCwjyw2olr4ab5oRdLofuh9
wpwJxMycc5UiVnGY1sFLs3CZ0KiGuH7SWZtPoIiYBwj5hHSqnE7F6h3YZlIwV95Oa5dYkhjjN6sg
4x2dwG0rx3tqbtYBK9dz9H0BSRIZCntWVDGUepdTzdICW4GcdJtf0j8ebMAyRPIDb9IaM08ZMGEq
vTfU9Y6ZSu9tJ6c0LuSJgjDwLnjPz6m57dV+UvilkIzKOYYWuFdWIxb/0uOYfmGtQGQviO2jWpAW
LRE4F0u9b5DD4pXcuLkWQ22lfP30/W8+77ZPTIN+i4i6B8dl7MdGLZT41oY/IUhZPi8RYOWzzmPg
ctqBNwFppAtR5LDq3Cd4eWKQlsNPGMtKJNPUiohZoBAr6cI+TNDrJp0rqL2vFCC2eiYW8LOv9wxs
0ITBXwLfpT/pMy6bsrkY7RwFNRFvc7WdA483tg7hhbYOgpRCcwgNc4+BJBeY0BpAT9DnAJKfo3oE
jlsyOiQ/noMtw36ZGhM58R8tFmxXcuWoQJeEX3CSft/MzvxyX4+MmmZewvzpXF5mkkyGGG7ZSJl1
54PPz32JNIYBw2eifMaFLmQs9C1eKuZyA53RM1RWLtrm984KCSOU8F48Bios9Y/lCxNMp0kVKzH9
jMunqnjlsxqbpmwHdP9FConiCzG76j0KL0mAnZAYrr99XHtUbAQtPEoA/1B07FX0ECq13pfCA7MH
1JbNjq1qzYRk3CAyr5xubs7rXXloh9qhJVnQzvsBYCpbH86lrLHsS0RwidIZwjUyDUjQyzfQE6Ie
BAsw5T9rTjaq+F02BXm8hlw4POX9l6Tv8DHGULkaAkXiOj7rdIhXsLHoe+TzAx9Jtup2CAAgjcuB
9XSNqTZMnzZhzj/AZm/kn0R9TgHeEQz+1QHvPyrSmGdop2mkzalMQGqTXYE5HBk89Uw9k03CHk4z
haMF7S7GpZB3MCyFonzxeF35/vbB54GeJPeAOdB/WC022crL/Zqwb9z86g6uPlfBpRzpw9eBWx0F
Z43phU5x0RfwEPrmG8QzShLCtpiWC2CYBerztqmazHl5lvynC0iloaqsAvMoQPKiHKbgKVvucw4r
19ieO7L6YfkHcG5+mhP3nMiSzazexnQfqxrHPcgr5Wz+fFmP8ZFJQ/eKQZnZYoyWbE9kZD7WBdDr
8FLJXLx+AL/X3OlSj4QQDGopJ1kGEkiE3fYR/52iGgNo3lmxJx6RRkocljlMxmZN68D9SHS7S+X0
Ll1T2+ubPD9xlwFVQgPCbQJW5QbYSmVkSo9DoTuRYt46fqRuhwXyQVZccB6U9T+Ygkmz2hS3i4BU
NB9pZMNwjsmTBc6brW8jY5TO7gt1TXPJeJ+zjE3fmliP4SX4/MIe+TgQPUu8Eh2KkQusiVOD4VSQ
vsMXLEZQYAQeiqPi9AMAD/PmqMh+AnUdGuRRLx2ApTg5YpvP9fF/NOtxsT47hLgoe5vWTdCzXm1K
5wXU5hfl8eKCSEH8CK1Dz/BK5Ia0aot8fCx84TAEC8oXez4cRpQxzbwmj+sdk6oEv/JKswEh0XuP
P38rK6QfZBUB697psmuII7RZA0XFBoS6wapnRLDc4NT8vKYI2+oYLJGqHu0LGutPLxistRF7D1vj
cyPvCLEuN1Redzq11qVZ5A0hoQRqSWAUUSFZ8qnml2EMhXlcr5NI2jB8J8Bs/lryhRkap5jG+cZQ
gd6Zw4Wx/O71S3zlYE0pHWc7aVsFFLTy3hwyPpMOtDCfPQUF1Kz9a6mN4I81L5Glx2Kq2zDPoJ/k
bZiRrIJMwHAucYOqLxumdhMOJoNJsXzF7xAjH1vYgggTuWqpbtNlQ0C6sURtOvpC80VLvW5+62kZ
qcMnv31BoIpmXLVtGKfQPwHpMRdBomAhEzQCBT6U355kroWNssNfCLgHxP90xRm4swebhtXdx5DB
pywPHstuXy2LZbuHjm5sgTVJJgf2zJftmquSQovRJvUAGTy8yVE67YvIlOjpQxlu4zuhm8PneBCj
CXgc9F2OmYlijxgR4r457fxqcQnUyQBGD78JMlAR5cnJjZl/fjVPh0GG2oV4gMruDLAzixxg82ul
OUZHVci6AP6Ed9t1DR9KeXrpkkwWEh9N0BzD7jSPMo3pFUC+Zt2fFKtODfSze0SANOgXoTBJMx7k
s613pos5KvPbYy+SfNgBrkbwQ1izBmBFwbSGmRrnG8wnVOJrINSPXWTaIuWmtYWNAH0sMvrcPopP
xBfIbwCEVPDyq72Uqwy/O2FnXwwQKiJf+VoniUWQO9MAQqQVCQg2JzTRV/ukSzkqisyACqm2gbGb
019+8f0X10QfBTtqrOT3cugvb3o4wG/ZWCQ5aUji/fVT5yGBkfrmw2ujweKjTDNujEazH6UgGMLO
gTFBcHFEraqiWE6jT8dYmKQi55I4pKuL7HUK0cT+9mwNj6gDv67iAJSFrVeQVAN6J7oK3OyGj5/e
pkAIp9OdoSBj18AcCXUHqyaOxW0oEjmE8wsyGwiUuaggsDC625fjBzEzQsZskUzvi8FJPcmn3pCt
iZsTO6MusZmnfHbdjCFJfXxlEKwoDZ77/BcTAM6JNgNxZy7r39GXwocrndf5EhvsBVXBtGRFk3TX
/6Jw4DTSHAIBPEepCVrci1UiCNrRdUlIJQ407TKFGdniYldOS5Qp7DOdk/1SKRIki7wIVz6AVlxk
3szk8RNdvmFmzyuyt4bo9lBTxDTfvC9SNIVskUVcoQtGX77KTzQB1QOSaT1eVtFzIoITJ19SESpQ
PH1Dh8iKLQ829e2Ql+5jdkm+DHZMq5eXi5SYw7e2udzDlgm8Ydfi/gyfE0kLm69/kcU6ImbzkOsx
An7DjjcceA93v9QihAQv7G7Qkv3AOUwzR8QFKXiijvKnOCYKsjSPqwbCjAmkN2YUTI6QNO+xG5yI
9ntNFCZLwESJYOpqgjs6ON+BkxLmNdYTARbmXJpXuZTHxfQrzyE135rGoaaSyKa/yW/rcRs9wdPZ
bhXtR8OoFoi4GH6rbou+XtP2yKO/J7X5EZdSx7BfOQCFAmFnsAGVhQG9NdmFyl8Xhq7rzaDy4i9I
QTMipA4Yg1NV2Qj7Twz2o3U7QnTmqPv7JAkzDDkszNEByT7uQRsm/kG0PQw3odODsQv+7mM152B7
4A/cfwGngM1Rn3MEfZQ8MHrB57DsxmqdVpfdpP9H4YMD3FrLK8pGIe0b06v4VmV/sfFzkVrZNN6o
UBMMCrA6CNBWZJOK2GEWAnKRliVCw9tKGNTPkTgGtINsgQM2OqgjuCyp/nWJyHeiUk0KK+/S04MG
66oqpnp3Tb6P3RcPXMXEUyKFyBaZjX8KADdqPQN3C0QLuCDMM+85wV7HZjcYiRic5xZyImAuBeRo
ME7n+lHC60iyNF4iixDRG8j0bflpIS9Fqvq1JhneW4izZujOI43z/nYJgceEDY/QQIaVjywFBz4O
FD5nlZvPEVX7VcAWDlKMSwTm5igdo2xa4hawxBUkQGfDysjx5eUwbfSuGAmQlMgCxqoww66D49Zz
LkuYFzFZimDP5vLjgm7zZarMYcsjHGD2ObXAZRmIMRA+fp3k4uMjgYy5w2JBOTBYwXngZsv7NICq
KCT7H2TL0wofgl7YT60nQ3zcjJCblFJ0CzoP2EnDZoj6z3+7mG5ulaMBb2Ftjvo/+ZqKfDdY4Sfi
SssP4Q7fCTBrdGfhFUgGalnp+PzVtxCKG6QrdVz7rxFqVoqP129/xavBEtLY32ZYZXL/C5FfNiVY
ZfY2bc277hAis9JOMa60urBxcejE4w60KKAysr8cbNLEmc7X7neKeRfCHAGh4gtPoN2ugq4p9M57
MqaGDEcDc3jH1pBUMGSUbR9Qetmhanp7nWgYfcJO0S1TQGFr4tCjER3I63mh99SI4Pp60lyOWIeg
bUAdHgFbUZD3IIJj6IlvJ2cFQfR3CBoNkJYjuL9yMV1JjSApKeoxE+NYYG1P7OVgbW4+q5rfIyIV
gkt4W2E1AhYGKYxC0RC04+yFCheHYhvkkKserOXuAZON7s5tkcSY+NptSGOJ3JLUUMwyBFHRqShb
adiL7V23EliQd4vatGBkyNh001ZWr2W7spD9o2NmjPJMvHsIC91Gk8mA+KN4sBDMTVkHaZ9wIS72
J9vw55FY2X2sZDoQ4PHDUiVRQOj6QVpIww/t51Rt1m+mssxWx5+bg+mjj3+aC7VVEXMs1clG2rQ/
T9/whe0baIZIA2JgWvm08xAswBAr4CPDznYq3iGWesbOOKSNYMh03ULkk35lw7sd+rE61uDMeYi1
mMVwkqhcHJjRZ85lMbwu8h9tdPMRES4waeD4M1Nf9THp0qcM1hsWr2xxX2SY4U20A8ZqVj+jHM5/
dbHxfH6/LxPQAdnLo3wobnN7+z0TUaJ6781So2LR1K6nTjIzP5HT3/TLZFFr0bJeM9+AttbJl91X
hgHXvONrg9drebnYnSyRxAMduYMf0eUBTDu8QMjFe4cMF0khy6hH4dtikQ43WbVvj0nBrMNw7tF9
prCczrtJty1g2EJ2BZdkzNziVN9NvuaYxmuAo1y7vVxXd6Zi6c+bi1u49p+18IJT3xz06QHzDDy/
Da765HphR7hlbj2gM7kvcjXMgLPlsMb9FiNOhIM09tiVZWIKBiCXoAaqMtBjeXKnS753FEsTGU9M
9u1vno5MyNY9GtsH5OsPVxDyhke4g0Nn/YVfuW7858wubP4NLPz/8k93u7iM40v8doSjeM8W3xJu
69lcfPz3+fs/v3HSxv6+p0TPNX04rvTiJ6pQ/OZuJL6y0/3RbiQCEaDcxGjM1wR2jt5bVJm+CEqg
25qIjDykvH+pSMLylQrYSSb9rTCHI7KXKb5wNH/wKMJimlq4CvvEA1Ik/1mnv/j2dX3Zp0t6Kfdr
42vCH+F2j5PH4kOP+dkOeGlY5IEjFGF9X6qS11P32gsGrwr2Hz2RDOFfV4M1vhRvkJJwfKQP6ap6
2GTR44JYxcBzEcytRaLVcxQdnKDM1/kvQoFP5mTzYmm+Hb3nP+og4/jhN6UALPWDngx8Me4Ntr3v
z6OHL4PMYoT95ZOpSQ5X3sghvoVw54h2QzZL6MHr/Dz3yIYM1Hw+mCQLbdbzBxNjkofSWMQhJEC8
/6UQVKPBRBqzHGWM8+A2BOgawnwk7MCAlBVLDZewF1mkCh9rXs1S8YTIdyZqX8EyLGPUAzPeTTGq
iQm31cXmO6uPzfF9/OLbe9sanEGEc6NGeOpqPxTkWD5agED0sLDm//4cB2D3EMKF7Zh1pGVg7URL
7l7SXc9Y1EaEhx6GDEeVqTTmfBhUaWtTI12AUELHdOXpK3ge/myIXOu+0akPhP9QLrQDLkwBIu/w
VmYRHxDmcN/0dxB2cRBHrWHs0HG8WXmeDcIxRZ+qEDs/iU86ql+IC4sSvWOvvrtEUCqz+/AmPJw3
7cGca/GLAWtNNUSINMZXuIwR1/TdKIecLYn+6cnlovo4mTn4i/NI2NmRSZJA78BrFeNAMI6hxGcS
n4vvq1c+oJZ2kdrQLQFl6bEWUy5VKj+ZYNEWq7/CMCMJH7prLJX5le5dtLs6dQLr94tAiJenEIZ0
A6MfNqb9TngoRtNQZTFRo1MG2oMmX3FO78G/P/Jd8Pn7v96ddOv+b8pYgYJC5ICJEGyoaHxsWT3x
5jNdlWi91E/9z/RIT3cdYmCFYR97oArnhNxBkXXFGRSPoC7lX45gjBlY2BHEiC07xKE2+hz76IaR
P3HT85K5k4oQg0tfhPG+sU9SIu63SU34YcNwp3W1s0p+QRyLsJyeewlYRGmSnySXCOdRUl2FdSzo
YLCHnLHAUjaa9YdQroPSPS9W/zIa+kF/2I4X5zP2oXaUEQAlslyryZvHESnHi3Ofj4jN6dDxiAuf
OJgSLSBb5wWPhA67Pxx4ldNMwKGswSHXgtcYaR1Jq5n7ItJCtq7Rg4zYLCojEUJ1sWawewD3HQAn
3izuY5OHFmhCia6U2K5XeAtb2fBJJMb39JVXZelq19VrnFmLwuFFEwqjkKtQTQCIrKedDG8Or+jf
U4r4F0gHDhSVLyQ9V0cyasLMc3NHwWnf8AYBsJ7/tFc4Dbjxv9CrPo8ii/ekuAv8WGLxDqPVyw5W
C1IUzhdrEVXHq+tiv2Nnw2TI+47a+WplBGR4vMOeKyFptlY8wDWK/3JjcY6xov3r58N74NF5/zwB
/irDCGPnh9dMAlABjsC3+7P8h4pMQAcGARbTYe854zU+ibsJFnc7d7pVun3aDz5/EucVReKckKXg
ipQNTsNQBA/kHj7SIv/2EslQKhdnGuZI4DG5w7exlM5c9KZWQcKBHPydZX6Il2v/C+kIzrnzxIC6
vyHZSTwI71v47eZ/YQV3Tue5hQI0hqPDScixdiztBf9dOLniCgCT5pB9eLyr/SuiE/C2tlOPn6UY
5euBE9jB7OKKkJFfXK3FlXblcP6ljQE0DWXwHpuzm3sL23lzzd5x81tk7nnb5+VWTgQZnJPE/zye
GiinFxo2uswdfuAcM+J9eb2w0fguk+6/S59jakVEBBvePn5ae3rjUCPobAHKDyZ2t7gtRMICcwmS
FsQftNwO/A68rZ8WESD7Lyk/2lniFK47i013YPGDXJQuW+ydB9+JmxIvLfbpf3u1yKfMYlf8BeIl
0s61qFjerbwSIj8GEf7ieAotl9kaGUQ2zFn+QjHDvTsy/c3ub5svwv2VekAnplD8MWcj8Y+WR72F
gyNWXRDnxBa9A/casQV7He4M4iOjf/LWawfo21OwSBR/Q9ISqkCxV+OXyPM1HmmoYZ/psPghVAYe
cLrFLLzBlXytYuJhXc9Pt4sSBiZBEfK0OFK/vc1m+nb2e1g4rno0/fueSCIKLx4Z7MAfKYQTbbJY
uDwO2ER3UOdGU/4Jtu2MDDq5xhE4lm5PkV07SaD9HLHUlMlJQJTg4vjpq0BkyYjlFx+wzTNgChXo
8ZPIrA7+GlUrVq65N8Ai4eJ0sz4GZ6K4gXuHVy0p8hvG4GRa3cRA++ajnS1m1L2W6HsxxwP7oyM2
H+P7IzKwthAy8fGyth38px4YfBFSxRuDOzV8V2CO3vt2UD+z742dHGv+9feO4QxuMFoAFFjQnCPg
CfCFHdLag+dgniOyK7C0waanNyTFgiRIfhJfgC8ZhR2BhNWKWTVGrAUhBvnNO6lLYeWKrIKdkyHv
3oSaiD+mydGS/Mv8Hu8V2/QHVOZckHGMNYK9F+t6F3Ngdzc0U66ICnlPVqwg8NCED+9ZxFaWUeTW
k9RkwXLj74pV3GFXsJ4z/YTyhvuo+V2ldqg6Ckr/gOezIf309t34u+o7BQMExf2Ix2V1Pgpe6I8G
+TDzLyw15FSAasAmYiQxpRy+7S6ER4ivdD4UMCzjRbggPLOtvGwmrF/8S0S3Kq4ZDbzEGu3sfQOt
c3GOXOELyj80u6MHgCUzv8yv88cvEy7qY8IkSTwhe4cMG1iIvAFm+MvRfgDf8++fZHMN2UXwoh0V
zCkn+zdHSeEeREZKZk6cT6lb+aLwxmZGy91Yj+AJUreKaDnxR6CvL2t6FBXrqDyLLEoI3GzRXPl8
E8s4Rzi4FtjqcprYoti4X1yTQHc7YeT4sk6n+nikUhB7OVotpxgr8Ss4Io7j26Jgqb1+SBUwsAAd
eiyyK9wmkRIOTeoT2pDf1tz1WiR/MUwPnSaW+epz0goJCU0Q7lEiAq5clCTqXWjyYeziTwvXR/df
RIdAOGVgIYLTHvipMeQSJpE8bb0qfvBuWBQ/L9GCw0YCDhb/4xqAthB5XAo3gHXwiwMlzXo1hscK
k4/2UcGYFJyNXJkxPAtgJl4EJlC0MzTVIZrxh0WlWI3JCKR9F95k4LYA+oIInUzTnzsVjq/Ms428
Nee43hIQ3POVGYtP94HR0KNuocwNa2BDnAxIlOdhMLlJJqIQR7WMu70Rdt/gox2lQg0qNF+9qGZd
IJ+PHhnQsQ7u6xIHVeREOBbC0ASWIBcNQ8noQzLOY3DsbsNWDkTMPUOB9HFx6EO/6AAe62cxsGRG
4ZcG+fayJ4fvwVypnI80foGfUMhRMTGWaLZvI+A3GFE0YU+hzrh87JxNWXYisemJbRTBuJ2zBYo9
Dged5+Kt4K/kDqqQsAuwssiBzmgT2YotsrDRdwoLhCjzJc+wUWPb5faDqKKbiPgiZvGTxh64wiZd
sWZ6+PJ64foN5Mi/F+rPUBHyDogVj+AJjOgCIgXvGTYI/tMp4KHBpyUXc0iqK9jf0xHuzIqFixxP
k+zNAIzElX1jhoZPsc5Yb+FvrywbwivWksd4EHjiwjN/AEkbe62P+v4WGivAV2MNB+5WHz0h6+DO
i7VzY297k2qI+X38u+77qF4hzSKD4xkr3mhpz/gd4am8Xv9SZKPz4KksmYLmwdF4AyZirsCP84P4
lBeeM+Ql8O6CD9ggP8475R3wFiEX8zhQFdxfQu53xt+xeIHFquTSiDAo7Uitbj8ClPF2EhOj5TwC
/RcnY8kiVMNB6UoxhEaO1KU3xwftozXLVtpU5HFAnrJnalxjGp1yAgMpTD1KGQycsMlPyGoiJ+oy
/lifAA3vFLYi70OkVPEzPvkczuUk7d5BvTnzyK4RN8OZqLqS+Vl3Zjo/82uGxAISjKUTgvbnmT/5
5UqZJrbI+chWWGP8lU5kuJ/rjeScf9OJSCtMqbVRKYYzyVmkk7vPA6NtYgceJ24KQ4xXQhWEhdnq
Liy2eYK7L15Z4eWiSMr5VGQj/H02vHCJqhuR+Qpd0XmORdFIfeRe/osW+VcJinpPttItlzi39YSr
2if30LqMk7nkFJPz1V19Fgo5j1Tq5FD0PSxgWGT/qlZvxfWfuPXwu3udsrvdr+FF+q+bC9nsZqKe
9BtSsIliGD7kaR/4vw/P2xW3MQ7+PCCVZbHIrsPOFvHqtZfbvhDdJ8G/j2jCWWHFSIwG2u+RZ5gE
f5MblpppZx99f1PTJhL3JBZrORQp7coP3Z2X8L9Jm3gqEX/i2/JBngvXCq1wdBsE2ZnMzhhqHxK3
/tvPXxhrwtOzXx+7uM8eWwNQs6Rld8gnhD+OWIVGYooh6hdHrq2R7OlalYTUUBaMBlQO0ca7sl/7
vtetJTmUm+jyOKk1nkbgHFMwtfcSSURWOvLgx8RDdIPS2lwiOC6SoaCsw1xRp+ULYXqg4hKejz5Q
LyAeWx1bfMfd9oTFORR3at9PIYxpdqqEg/Y3X6hzhRNxw3TLKTBXSkOEUA8GYbXd0gYV7MTkzjGO
RMfk4ZfmKa5h+rcWz7mhXkOutvGpuk0NGJpCvo1kY9c3JxUStPCxFTlAPb8xIYCGYk4JB3Kcj+7u
EQAi4lyNrkHPr7aoMKHA5ocBRuGjT28Bo6z/29FzY9iKEDslphGDHODaUKJkivuLW+oyh2X1n+Di
QU6Zeoeg5DJjvA8hymsRmqdU0HOKB35ovDPmYnATbMiMpIAR//QdAhM6oA1+S2TtX7Y75h7wqIBb
BTwM6I//HWyGdliMpbgNWvyBinExfoFuvBgK/GVM2XC3ny3+va06aTffD4SDjJ5mkuALrra7Xs/G
XTYDQb2NccYOjN/rwbTnE8k6MKPBwa905ieoS6Loy0BJ/qVPMfRbYQK1EF79GHEMk6kwZmYOxACD
JGo2USLMiNqFm0ckD1CRAEVuJ+BFv7OwtBVJ0eTAjIVftSA3PvDN6LtVN4P+9s351vI77AHOpnDj
h9W4HnthzZvFJp/JD3+JT8VzA6Dzb3EUwvDfV8hU5YjxTSbH4qfEMerEC+AL0Cn4HKYEXwdFwZK+
Ez7r/74GrPN3VK2Owy5+/d+/M2ZPf4/JsMWHUpEIZiol9mN1/YxEOqyfzgw85q2cwLGb8xr6MEiT
EDpywpTFhrJsTBkau7DuDY4EIvRDiok9hFhPonrmtMmMtwnJYRaNYXF1ylewo1NLigfO3PJNezS1
/PnR4vN5Qf4yvinjHuiTL97cgUrYDpdz8YKFR8CXVkadALeRTmNahUAQM/gw4ChgbjFFZoJSb1ub
fhkXIfTZN7XKXkD6UTlvSIKn9N4DElDgbbnzdRiqEZwFU3JPEf51vw1Tlzl3ObmUsCTKq6Mg65qy
nnKYf/n6zbvE/NLLl3jKSaH7KwNg9+YazGfjYvtk5kQzbVQU9/34pgXXn3qRYyaImYXpPakyrj8y
lkEwsTsLAxMlC66z9g0FHvoxUBVWG3hXQb5hwGrfAzmQADzHjUG5FFwhpdwEtM5Wxp8OBzmWdrcc
FwtWirKzi0mNkwdgLGUitnKR+nAxIUAEvVBO+dFk/mW9xuUPVA4r5mC5u010KcPnvG8cAWMLoobU
vvPKhd//pYpuLaV9PSYq4FSjvZ4ODjIdGWR1WtKFQgmBW6SlX8SO1ig2+EIGCMLWGSxWosQCVDqf
Z7MgWMTRglyHYLGg2hpwo/rGEJTAh4dGKYVIngkh/EP37eqTWQ7mg4csF5b1XHF8vU+A/ZnEWBlJ
06nUnDuoPqJzUtyA6za56a3AtmhUQHQABlYPT7RHXj8A7uKi23/CFxsr0jeG3YzrGaat35PK2SOV
fnmtiLSxOMFNE72A82+l1xx7WNlZ72PyCHso/c5I1nuIX+kkdPs0BbIkm0N3r8MCld7udRjgzAjm
+q1CRffKwz3zzP0F6GFkgo69MUpwrhf7yDxbw70NS3CIBpTBbxeWOHcXLQWj8S80TBcrc+Qxckkx
VUxe5gwDWn0qa9jB1GOI2vjsWkjGmZCSFUFE4iPK+fu7VBG8oxjiurzNTRNvNh52SZgrUvzv8F+G
HrczGn3u9IwAASIHrvMMllrbnqH5DZQF9zR8rrzvsSbRfuOGldhM62FjbGrUYk4yQmg6fA25K1Xq
J8ozD17vBtuTFFwW9fpziI93glUTaRSQIQCkdmbcsSnGvTlUQIM0+rvPeI59goCGCmREF66bBWbq
069uK8zYkJyvOKAlWXTfJ2g6sgDwAHmXSoITjDkRP28s5LDqOQm2WucvxiToyrzsDFsqO6vQnDg0
2fJ2HOSu/oH/Oy/lWTK6Suy+0Hem326CzcK6p2GP5ABr6DruFTYgUAoVGBI2TgZMOJkB7Qzv/bI1
8uFEqKf1JZPs99oP+RqaWGP4yGKjdri7u6sjZzE0K/yGdhW2qKRZfxbVb6WuUVdqZ1EfSS5eQyxT
d3kMBQXHJxnclNg8hs+lgG7sFkLR5RIMyGzSSYUAEskYVnrSisuM1dG0r93kgxMFXtZXtvNZrofP
T3DbFpjU7ii0jA3b7xNuPXNc9gnoH8igP7ax0P5H0nl1qYqtUfQXMQaSeZUs5lBavjAqWARFkgr4
63vu06Pv7T6hjuVRYX9hrbkCtQitZFb/NSgI4D7T0jFlLtGXObgyVW/i5NCPLwOaeMV5cF6gumJo
P0zVassBrYMbZpKLkmcHYUn57i22eD0RPUhFPkp/MjK4K61pRS17dXU4hWgxqBW+IGIyVLjSrYA5
8J8RN5IGowDlviTgX6MVDNy3Rs9qohpn8KTDs422SH18qcCIRn3LK6tef5QJTKOUSmLdJdTxNlQW
rIM8IW4ClKdk63LiEPEsujXImFt13fDZhah6NDmgvvR0/3qAlpnyMKztmBWe+E+SfRXYjhS3fE2P
eReVnAtIV8ApVCv2hD3TBVTtNhKQ21GvlyP3SuUfJ3R/+LyuId3obwZ4nAAy8wcbCmZoGR/Se8Zr
OBysZD+x59zVKdq5fJl9GwHWau7V9b9bFrxRDhALRiz8dqIGFtzdLXYhWfjkhWOWil8/3T20XVee
pCKAPSOxrqNQfHO7DbBH6tX8ygsVPcpv3pYneJrXWj6mRpDjHABKXEWwR7kf11iJgJmOJu/Q2/K4
V/PuMuV5DdHdGRbGd4tkhNkcI33mUL48ZxHcwsu4cGDUm9cZ0shrie77403wyjMY2yj74qqhxL+P
qxoGL5spvM8LLln2LGRzu1f4dsrUXHDhc/n3a32Bope918rawSze10fVdtvaeYAmYOX7ieqUoQJ6
KLTxLUPeC3oEkwTGLf9ikHZBckOOKlP1mmV+oN42PcSPIw4w4lFAO5b4u2rUBKjsNR7C7QZhEH9L
3KmmZFpoqNFuP4hpcYCbfCYou/QYz4+KWgPCFTRRnHFSzANRE6IqeHEUq1/4sypY1N1ZLdA480SS
676cDF5J+tjYMLcFhDd6WUaBJzmpBYvNbRjNkJsIFJRWFPMvfh/6dCR8QkWDdoyyI2oHv6YbmWDi
U2/xOyl85XEeVGhAWRXo1O4aLEVNtbBgtXE5cCgM8Hqo/t8SovwrX1P4D/uc8GlvhP8aM9e7C/u7
vHu8bLcBitY+CHEbvvRxXnZnuTnfqizKZQ4iXpai+GyaOfpi+BNPaT1ovxONq0DCN6dinICjpUry
Qpt8tvbBSjd3aWM9zniWTRgItwHbdknjbvBhyTlhlrb6UTUfAg5UcTgMWPVNPlTGi+X6EBjQrNUM
Ja2hbaqEsXQFoqzZ18lBx3tVQFQ2LezYkxymD75rPMGCjKIyPif/qbWxqGyemt+mW7BYDcMO9JEI
PzuvYrKi+eUfungtEE4j0CkMBojqBgREDuWKf92YVxfh9Q9M8m92IfhkdPoNuCesHVU/N6e2OyhH
dp2PnCi8zW/6R9roBPwn/X+HGJmZO4iRGyAbAR3uEaMkmMIM9jZH+jRlac8Tz34uDC3oCVFlVk0U
RazRhBKerQVy5Uo4UICACVveNmF+Ssl1uVuIKbnUOfOY0wJivTvJFpFH9z3yATJQmiTkdh4Ijc4g
P+JhjShs+sStlVihsEHkyzyrjvo6pDtvzxw+hfdmxIfyAW4GJur7WWeBb6wYgLljDjsaEoAW6Ry2
20YNaxK+ANH1SAfGsASwMhnYOvs5A+XbtEG5qDoPshA/qq3BrgMA4cUaHITTKk4yeLfmt6Ivb6v7
P3omu3YVpArNMAKYMqBFoyuD90rhuVMFvOV5sEgiYTAJjFX9vhJ6YszQ8sCNEyp9IlEwPXJkuyIZ
GAHTSYJS/55jFSVTRZjjEPk4cGX9PBaJuc8vLaBH2kzmzQeabGj4zy94+CRzGkF2IusV9TU765gE
13XmE+aKoLqjRvdx/DwixNf1a/Z8T4t62v6SToGojFquDI13UDMDX0wsAPf4+3JK40OKk4jbK9PR
MQBcwwCcGum2r7klxLgH8vOz/+QFyQjk7sHbRHLx27wDdIpsy20q+V2melnqEtPwibT7On5aSNpj
8KMpg2BhqUKBiA/69pvGFreAL7MOEYmXaIn7bWc7WHBHpO4lF7X20dxC0w6u+SKHr1xhb3ZP/uIs
9IDlQHc8KNTKspP9dhzk2xopDQrA88RXTy4RZzgfLKf8gCrINNmY4cuCHXPCWVQcyG7d/IYff/Hf
X7jZsaULNxvDi/Xphz4ljfPjFMfx6bzgR4vGW/Dvahqb/M6Cud9mt0ndMIx34mvKKXNI/nfiR0Cq
3LicxrHC3PAecS5ThFGWc5tVp2S2jcIU4l6/e+cX8Y0/kHN57BncDWxxjgkxmrbuXI/K8lm5PDvx
D0M8CTM6ylDntujRovNhhvrJwAfUFLqrLrS2uTWV1ukOhIFG0C73aCG+mmaH7jHl8SS09GKWIk1i
Y9vChBXcK1drgloK9VeoEOkdwhqomK4j62+OHZdxiTo80td29Dx23/a6uBi11x8F4TqSgowFbMVy
eWDixuU4xvnqvsDneV9AXT/KYeGJ3qQPe6aT/Te0slhsVrMZA8UdY8FdxueAJGCxix9jvoyGBHw/
o7v+mO94nPrCXpwfHepFztfdF/kqXcHVuQcAZqTp7ZJhzf223S68fvOCZgdrqcBJDUTosBhK6p8W
ELaQ0whryfTvA4tXTMGAhZiFr8RfSoemBJ7hcmNKSX+J2ThOfZ4ZU8Ucxjksh1tgFh7whKmBNqJE
V8uX0WyZEadZF3KeFYtnCBicoD8zElHH2lLaq+vJZzdTtlVo7g1OOq7RpTR/r7uZujcJY+2oyY4N
mFJ6BTFjnsEyxkSzgvq0ysgjVdB/MtbdMSSaaaajLbK5uksO3PCZRDOc+5ngml+9ftIPfUcW4YKc
ckSRylnfVX9vtDSEjqZLnTgqnYjn+xyTbkOlwrQrIEtuciJTGJU2VqoP2MMfDQq86PyeiyDIMtRF
+M3F9AXle0KmRr3Tv8mTKmeww9kEHZlIaJ/JL2rTO76vqbyW140KPHTasu5ecYJvod2nuNGxICHH
eQAfC8RqVl6j9V1Y1EKTLbyVozVH0j9BK5Nis+4+kfNPUedcrg9+X4nqWJDzdfLjt3Wc7EeC4bbG
+gb/I6RbktQop27kGFozL2Kvw0hM8XNEylDiw3ZFqPkGzLU3cbWDiDynYfCKdQWYG7r7nqSMORwQ
a3Dz2AI/an0QrKASYyTS0LmvLhNSVrW/anlPpuX2gSCHCUv8iBYYkP6KdWkAqZYJh8w+rZmCWwJp
TunomYtnBRQ7Kak0sS0xrdgxfI0Bstxijr7NBTmQuNx3OLGnIiEdn7TAmxd7ZaaRnjSXZ/rq+g99
dYdh90JVrJAklvOkO1qxVVOteWcB4/3BguBeIe0T9LaNd4deMc4oyaRQWRSMX5l/BMaCU8B7olwZ
p+pOCvkMSeEHACX+CLkOAesapJjvldiUgJ4g5Z4VRSiFv8Wcj5e8FB9IEVHdzxL+L5KGMzIv4RXz
rcQjFBGPTlsWvVcP/+FDYST7t0EYLP5LV8G+Asi/S3g3co3AOvPBBV4YVH/9bCRheWXurAXusLO1
KHjsJ38/gDU7fUUAeelqPIOZNrOCe9TO4dETVsrSmkwXaOlT87u/VBvkhyyhQz22vwGTL2AwspK+
i2C9mXwBgKejvrrOugCNJ2n2I7JmNYQw46LS5ucFmUyocAm7EoZqkUDf3jHjwbVgcHn3S0DjILBC
cADgHpBmEfMCkuIds5GU+KiJtWS54PzhTnmQaq/YNYuKuLkkSmfFqlpkK8Re8fuYuENsSBhYCGm3
1sn6uuAT+wjzRcZNeGmgs8oXT3K/afRBFbGy05cKF0kbKxEDYiHpttaSx2WBNgzk75xhOdtWEozg
uinRv73s7Pkp5HjU8z8k2bO8tQ9iah1Mo8CbLqdbf7p0ps5xyq+cg4vmbtePKdtoQXVijoBtmC8m
LpI/KBQU/1w4M4be/zbBJgsGfpdvKLw5yr+B+NP/9A4MDte3KSNcHKloLQbn+Al/iAt4RsaIf5tO
NfRGZ7THecS3a5m3ssZ4zBhiLB4FiZ+Bfe5uWw0yQtD1Qg/mvpcY+Bec/D/iNanDg5DE8Wyiq7PW
GDXXsfiJeLotogxsh7+MQ1kEI5FjBuMH3CLm4jUiTtwxt7fvH2wDrzAQyj4hn7uy6RVVmYROEVn2
4oLymUUHyCZWMKStLfmyJXNbPl6MoDf6txhE49LA5Qtd+IgXASU3+goKtDQQH4lHqEU8mKNFbaxu
MTqy6mMKL75AVH5J9A6ZKW+uSL5XfOg84dDzzxGT8O9qIx9EqE69T7fPJXAjvD7VTPuSTjZ8B8f6
o0AjpZflQfiKNOe8Ujzk+ovzCFdGc76x7E35+bf4CqbKnkQSOw2jNy5RMxt8m5zXyh8dVPLI90/S
6vlxpfrI8OV82yf71BkY0Ql5zlHpG4QViMT4t5v9YlV1SS5b861QPWCdIemObyUyKIyZ8YeAnUYY
OgVqdBbmMMeGucXdhcAHO1IcvPCuSKRPt3ftj6pzn2xocuGHMK6svjR+Az2RDnIWg8TgIkchp3xy
AoyK2YLbZb1GvK0QtFawlWEAyLeFQ5IxQGPLwLvNemIUjm6Int1j+kyW3Px71LLZXh2BZiV+gxPb
Lb+aD/zWAw60lUTcUodVxeDO8vMQTzlZyA4puhXX8gl09bIf4Q3ijBxOmCq8yameQwxln6uzc191
3Bv95IwKdCUSf2GKEKYuXtKnp56uur/QWEIz9/B0jm+IciD9n5R71saEEduysBX54eyyxd4bbt58
WNMxs7kldpd/Wr5hsijo7O5LG99N8PqE6GT+2r/VNx2RHdksWymxDjX7BeAUxmIMqduex2IxoQwB
VoMxgfUs/BmmAvwKMeo9NjIgL3fGce77uWpbbKHA1obasWTBEQlfY1CAdG2YaXHv5Nr5VZY5mAPg
H2Lq5k4gvKEj4zPPKuwjK7iX45WCbpguec1O2vINgi3oP/Iv+U+7zWBTQHIAGkPI4oQ8xqgwD08V
ZZg5id6BZencMlQd8A3FPZ9opjHpor5u6zXp24W00NtFPxwSdBzYXnNIkCAe720Ef2uSHTT0OSTi
cEJ3EPTm6Soln0CJnwLhGRgMHka2okj8NsgWkSXs/soV62k2weCu4W2GTKo2ux25QnFmLm3WPgeo
3IwnKp+Je0i+oFf6WlyyHbTZK+H8hgTkX9fN5/WH0ZkSkoJA8+3lfrPayVPje0R0p4Svg8YeWgmN
WAub3cw4MpnhqwCfHF//xEZw0ne3mahv7yz5H8FrIdR5Qqio8E2rnYLMj//6/K4LnJqV9TmnOL4H
6Q44iyhJKQqpLG9BEzM/5pAvj2/oRVsEFvwzboWEoUZb8KDAc61DNjcEbSqoYK6g25q1P0pAqOdC
xsoTAdJGB8HpWoHGR3gaiU+wqDESxvUoPDyBgvm6RY+MT7ohXExUMS6DaboiroDpPQLvQsEI4YLI
d7DdtylOi3wpO+cSG44y+8UcdXM0LDHijEZlIq7g6zJfvv0eE3v4Ak5HKuTeQBQwxlYrUAgteVT0
Xfky3ULLKpeAm5hiKCg5c9BqLDTBYqzbCdClEawi4qF6h6LMfzOGWDGXh1H1jguOZ7GhfMf0oqq1
4cC9/tyqSEQ9XNd0fz3fn0CLbHXzv0VII3ARIdipd+W5Xt1XWKkPNXIaPrSQuMvmESQdpz72PSww
H4BfFITQezuGnkg8SKAc5APueCyatSsCyITth6phT82xUGPSPVqe10Y97ptFvqEIOcKXWBFZBA9g
QRYAMJlvldbrOMDikPFiTFEwJbNrDpVNj9lsgPrgGV+zHfkl9x1DpeL8cuWYWv67nt8mXLqM+3uS
92RIr6R4RvnHo/AljsO93rl3gj35ONmOwv2Vjhr1HTzfCIf986Olp+e+pQWTX37NJYEyFq/hBUKk
zgaHSd0+59D6wUAboCrxmDW55s+7+rxH2EzMXbbHdk1jodLKc4djDrFkpBnxycPX0wtX24Y6FvvV
25+olJ3nIsJr84dhlrvfixpTfFT5DHLD408srMNAdyPFuqvQRAu1TOdJ4WTFXRckCN/i4QuVjEzj
C80PGQxF7L9asqPfYCBwFHdPJkZ4vLJgozDNpgBmLMUTw9Pr0fyZe5PLo0G904QvMq7pufhFvlGJ
nUNdSCGmtukJ4CoPjVHNxyM5HyRf8usWHiXcOVYs9fmGWxllb7ExSQ2zL91j/c7j4kXpPbH/dGNe
X7VTzLSvUXN30kKGseh/y3nNGuuJjsy0Xq6lYtHsQani+3HMsitYYXJ+4bGjLICN2aZy2HLivR8z
KCEcUS9cW6K2V+dVvQSZTJQ5LVoKRSTdXpdtZMAxmSeBMOJyOXFId9hGUHVV5Igk9v7NhrcDuFYa
cdJXwUR6LB6dZ6ee8SZ05k1iSo3ugyqqmubyopoE1SP15J719SVnKP00JitoKrXErPs9obMtUxAU
UM8psrOC6/PSb++fOn9edfsKmSS4uHad/FFDNFdKFAsi1WuawiDleqKbhzOTEspNKIlLi9VNIr3d
S/l2VPd3hjfvc5u5p7EHluTQ9tykxWTaAjhONi26F8Rdz+UNPyrTP/V+HqWjpp8A0F6f5jSl8lNc
hjhQpbhqF8P982F+87kj/Ys4A0qS5+x6jSS84sVcTxYW1j9iNOt9RZUgKWxhIGa1mxcR0l2oP3lF
ghw7nEazcNsxZANovH5vyoVNTnSLHOdRchwSNEdn8IpVdoeX9kr1b+NmN/iUBzCqCN9FwoirjIib
TNnKhyHSvh7KevhtXw6vD2Os+6eAf2Uxw0MAbl1G5DlLffZeRtThbsIu+g6Y9ZaGO8A/0jF2OQQz
QfS4V+w2gYyHGALvEweIUSeFnbrr71/Sv2h2acRBjNYPCa7tTie4eHAEpdduzoQO9QYeCtPFy2QV
MX8csYeJGwYwEvd94VchkE5mH8V+gch4iDJEzFNpQYlKVs/LU8hxtWNDWzQoWFIzHW/gpxUlfO+a
wRkIhvZsI0qVVapX0Pka6qe+RLJ0Da9MeMdT0f9qySVPqI3HU3Kfv/r5+724l1imsmu1+9fFWxmm
mytv1z+oqxXUjIJfHWHmW7om9qTPTyLhJUqpPMbngvk/YxNJdAv+jrXCFHefot8z5w1YT5OAYWv9
BATNgkPgTNCSsjZoGF4euenCRudSZfRWfQNtEmABDkHBqLKADd+5RgVKCrg1Th62t2LIWaGeYoA/
zU82N1ZuZUyvEaTcQ96QTGP66CBIqXredfbCPDiZVJ5esbh3yf8xJrEyzPgxMfMTegjTM7m3PAEJ
B7rsyP+ATHg+gXt35lQ1vdLyW9PT0LVJEXsJrY0LCS55NFTzhBx5TJ6vSB+ChFeDJ4MH4CbUJ3oS
S0T2QFXAGEmY3hgQ8KM93HECwt67gxHhxg5PBJ+o5spEX2SO4N7ilrA86HuIYLFXD9y96FBGdGEN
+x/OjGJ5a3etvM4/GEbIt7/0g0FAMTMHhgKpztwzswKKh/r/s3ziG7PRw2A8Y4xNz2JP2T78A4qI
pOlJiGAcBCZIL+JRabm98ix6LNFp01JjPIbhQ+tEqqWL9MdpFoW730erPZ1SjqqFGxLXJpgEunRo
n9fNbdctSBtHtC5USDn7G8KDM9bx7+/0LES/uTeEjPg8pktLYB+f0jbDl0sXh4mcdb9bLaqLEAXT
qfMz0a8PYYfEnd+klmBkMU5pTJi249VXd8MXcpEAxkKJ1Fgk1j/CyxBDK0inly0coOl6fSQgMCLv
bPrzI1phbbrmKqe5tLHQqSAvxPCL+Bv+EcJroGK0jCkCH9FCGr/Gfvy8HZWa7pZV2YGHES20HDU/
aOrW5jY/4NW1t6/Q3D6OL3pjc8kvfRZU8YfrQvnMD+aSaUK6ECnj4j0VvSlaLQLnEDbM0o0olDAC
oBlDf7VjSgEGcJue002G0Ah+hBBriXkGX8WyYkWJdVvBC+cLRdrY5Ju0aqZqtLazBvkz3wF594Bn
k0qsuVC/8AP6i9UAkKE7gPQkBI97LizQx7z/6D+uW5LwtiwaruG4NEOTeSJjmcUkjBBQL4odrv+D
DQNKUOzEG8bgL7TmQmZO6g69tNBzPRfURg2g6vEDxJvCiO72wWZBG/dy9U06hIFQXURVRTdz0a6S
lMFjzIazyncgu9k7NKExhCbWZkxqpA3ZYQNPQl2kxr4Eobm3OTg4q/ONDCAS2hcQ2v4ks7gtQ4kU
O+xLFLhNSJBwMdkpQ5Sqfl0jST5lqjW3TcBpuVI8ANbhiadTlfI9gJK0Phj5z/N9KtSvTP0a+ovK
OZ18NgfJyhetifvUBv75kuaD9mUq4M5BSNxTXmGBJqYOkRyrTZwG5WaPlGLQ+S7374cQyn/SiVPE
ZwrqLAYPcM5Jn+wH4iYxIwHseZAs0cmf1QPXd53gJMU5nC7TggZqZqOWMZ4YwBtpASFjWm+7vWwh
A4KhZ8+weIfJ6e3V23J9X6qOPmsiRFzpZ4q/QHa5W077uf132yIP45DGsUPNIf7QbVmxyVmPLjsw
t0dq1gq5aLqWfc4P+FqB8A+N7v05B3fza+H0xbtzolD3r1wnyoqsqc0Dox4aW+ELw6CHWql0hbON
owW/wy3ETYEtCsjI9J8Niu9kznimwhj09kCibYWFqQiRMLoZMV7TGwrUSJuXn4+lMifMFgNUT7Kp
6tUIVb/kWHlGdofN6fXdviHSRxVKhH6RzV64mPj4YQanc5jleyTxbOzIB+kCuyepJlS1qQGSIwst
nFjgiDGyCFgcSTQzDNcmG8rChx7dUtXCF6Ys6EOyaVhrIgsZuP/n8cOcs2dgFcSC/IV/RAoa3JAs
aSpOBGcgLJ1NML5Hpg+kyQ1Ti/UsWVnoA1jcvHgCawbAqMBxALcuYCf4StIP0ZmtQv+GMnyZur8L
BhvHwv2Wnb2QaTLgFGQ0gFuMorF+tZDN6MD+4dJshM3IO4yYNn80XTINiEQ9aRgXsD+Bm3vis3/Z
0/67RDqBcDvqQoNifZi48jmjKQE1izGHshQlCTW65PE4lLXjPeYjauLef02ZFDExok6kiJR2MnAg
1WH5XSvz5u9xwgwNIN8UjaDT41efsY4Lkall0zD+OJfeAyd/56zO8X5vnTlrmeb1pI84OqTLDK9y
+ZxWE4oZv6s967q4FfE48eo05MQ0noD2vAyKbe1KDOzHQOJxUwe5II+BO/vBcJOswDHAPfg4Z++9
AXUOBsMC1SBlrTKtxhWr984zWK4jnnqyinUpnetT+XFHZoIWyUO/zACdSVDm0jvePjPVVec2MGlM
xR8qH9lftdi+7IhEhx4aFe8Wbx79AANLWLqo36jmWJA7TL54T3I03C9RUqIb7THV6og3nJG7a+Xx
66OyALpjY8DH2E1tKgLnrLeXg50hRc1LlAB3TYJwbHFFy1yG5tunGH8BJVUwfCx5cJ6C/uDRglQN
dNYWRIApC43rEv3pe9fQg3JjKb6uk9UrCfjLyH6pzpo6tmmey3OHmGkwIwV8JNlRgO723UYhuphx
ajolEJbAgSSbaYC7ey/NyeIDCDmrkg+bggS/4PXDvK5Ei9qEHVmj09/3uvLcsx8xBr+oXPMA08uw
TpBnOGbnGl9gdu0xfrwhd0M9cPvyCIXm5A/QXCY+sRzTc3zmF8zpSSw3sL7+CRdmzwJ2tR9Czrck
qle39UjsLuFxb9Yk5I8AUHbZ6YOCfLxm1l83MCGZgQFmAy8wfEz+WKhTHKtcmcvytXgkDuynmxY9
tR0lx5OMJNjK73nBAEnak0nUsc5hrIkn5yUwunw282XJxBiArOLxCg6vYLgebr5FaOUwU7Wo0yGK
UxMRSqpxCV1MYG6cihgH7KDdK0jerVNR+kYfUpfKErBYh/6fV5n+62WHCtO4OyJD8SCTwu/yWUYy
DsYZhCaIR99eir+eghYbzuKO2poFkY16H2KgkAgiuhvNMIMzdgsbvHasMJ/0ivYQaH2g1z+l/QVy
Un+du/daC7tuj+ytIz1Fr78lJK4ZnIjbTEkDi0ErDsJbWFSBxSU68EzqfX6l8OPifnhS2k5xMF1l
3GcS9szRoRO2SDe118/J4Cq3noocYsl6fNIgETPt5M25BqUmOgglTqS/x3Hbp7NW/XrC4GHbSjX/
9cRLRqa3FrCHwcNr0n7wuF77TCGqeRPZo7zuuLGWsDjxCjqicwARQkqf6mG+6KF58fYwG/hEVF70
LgJsmQ+ONAWjRQ/PHrOEDKu5HXSHItYmPsrUDp+K7RJ8kJCUVhFKJfB9rDvfCFDYP+uONSGOypEu
yDBfuFS4G1EqUp/dfVX27MrTMd/M61heI9/scfsgvLBd+SK6XDDuEO+Y5mbonlyaK5qgiqVQ4tC0
5EVM4IYikcC24U9ISvSE+UtKG1I3blu8uBIbfhc+JdjftPJtrHh4fRnDAsigr+HMrAgzDQ3duSsh
ezGeMSNhMmdJqGvFiN21CSZv/Zr1ArkxT7JlphVnXiGS/UaqfIDOOKqe9HsuhYRFbNxDkBT5ds/M
TRrXmpAaF+aFi+L8H2QmUHAjJlNGG5Vbg0hrif9ZFhrDwCk4MQHJFZELt1WHoIdjbEmLyblHu7Vo
qOOADsonPfkcs1nx/h1FOcMMTOhTxHqvnNnHdjcubF/UeOUBfK55vjJ2Q/pGp0H00eFRnRpqtBsR
ytHzFlO4cV3QGuZok5mw3Nnz3u9+WswmJciNsGAS+GDH+tiJlcIHe0wEeJnTL9/otDTXqnz68bfi
3mjaRYQrD+UAdOUcY7tRVnGCjpfF+t01kWKtK9xy4fPruVGBm+buSF/a+yzK5UXzR8lmsYbWfaix
jCXIo8x+EhKEYVbcnJcFI9Q1iR25hvXbN9U5/y5+esobli1IcRSQgy7KGqoTbNiAIVDctEJfI1tz
TQqbwrONS17QpIJxkTSEfkyGbkw80P+iLVR/qvtxYoANSPOVkvUzWTE/0s6Hzv8ElCYjUWk+wDdn
0tc1eyCoRTWksmxpLq+37Zr85WTtU8IlmInVg7hH7kQcD6qcRN3ce8Cg3Y/FCM5+nBLzJMsr/Xqw
ntuXDqGYPyt5AyzZNObuasDAvh0zRqlsnhRuppNASmaMuvbjgoDnfx8S+8hklZp0Nt6Ym57JxmJv
wgCa0N8vFSMsRgyGxblD1Z2U3ivzeOEyOLOM/5nzzrNz9UkjO2Bw/Xps7D3JRQw6R3RGmfPi/s/E
HlrArNrw0Xvvh98He1XIGSORTJzVCtUL3votpZB2nRnVulFmjREzYareyK7dK/tpVPLQq9kOc4ll
4LvdZ+8ybhOrK3rYN0s8Uq/zbcY8Jml98RlrKT/cUiZH1RTlA5WRtXl1XqZ8VC+DTNRZqbJMkspF
rtaz4SGJII33sGvGc4VXAvmGKhEPU2F1N8LajCxEFcZ38nrD495YEgNBP6ni0Tjd8HBxcOHSouh3
mQKaqaszusTGx9tJdWcFlDHt6DON7K4h/KBuq4fSUl61o6BFIah+fRc/3XUmVSXg768nk8ua8W7r
y0w3VYqSERny4JPHlcoH2/oTGibEqle3V+HMGd9NPOQxpGvnzlR5g0eaLfMuxaSZBfSKLPKhpg3s
Lz5HPJj7LtZ/LeeEak7aoyAN+iOq6FjbPAhjpIPwLU+a/pJosRWcJ57bz3M2+KhbzvJ53KYf5cf1
b2CARAHKZP5UMph1CavU0HaaDCqjFDoBXhJAftcQhcR4/81UJ/265g5yT6QZXKGAinOuRQw/XNlk
7JWBPnEbPqXXUG2jt4Vsc66akf4IeDVbJsZ93Nory1oaesw8l4mkDKIQdROZcDjYTSwDvl7zmAiG
Aw31PKFcoNU7n/KcFBERh0i63Ntv5JDCAwIiQfHAmu0qBMQOjaVg/IuWj/PvuZDQqw9Ifa3qcM9X
xpN1xp5A2+7yipv23DIX0e5bk1t5RfI0urKXD+fNvBEkSXv+RCvfOxgmlCefZEwwIaMfBlL92gCZ
2GHo4CiOOhh0ld9LofEia5C7zJxsD6ZV2C1u+kLGz0buo0hQtIq1PvEA4yY5YS6CFqrSFFLsfGm/
TEo7TmhWxphlOcxZtT1WnellR8Z1KtGeF3E6cIq18wcBVDg3Ye20PllLCWN4ZuSkGqLAeRH8xf+8
pvMUFPuMjHj4YXpHi3mbFjE3HPvLAvrxJFLASVmzquwy3QeXE+wlGo2v5iVCll94LdlZAMCkYOeQ
ht/PEu4VU2xAxqckkFRqA/wXBcf3K0qkgBmdJkUNh+ToKs/wanp8YUZ59d429ocErOuxHF5EmHjN
xMvYF4/uFaY8O/PG7W6ujTqCHd3dRVU7Ya9ElLfun2RNyHKVgehWIiqJf/XfVxbVQMlgZf9yb7mx
v9G+SqzHyUfz/FQoMpiuwxylRKHypKzBL9SR6+Tk2AMvmi5YEDIl3BPMWvjoYjawD4SwLB0Irwbf
zIh8CHJu+R09FMnCxtpiVPXkEJUxLt1eH+3LcpTj87u45Dsyg77tT3S5wEtodmBxEJ2I0hRkzO5x
kb9xOfCbpjpNZCcFZ0oHbbI+YCwyfeM5AOxBWYfu9lSfbjwc94BOpJ9yXxN6OoptGTCYoxMfR+Q4
iRgqa96wTxzuQQ/+3m6N5wd5O5c7yjHePJzZ3DO40WcEhOJ1oASmR/TQM/e6UFGjETJGR2NrYdAo
eqytUxI68Ke9CSTzRvi9QOuZneD6sEjZgHgXI7+uiWkiL0Dx7s2M0PgcRTttG/Xj6ILQfaFYa8A7
E4/OwDe/2F/Ztv/kqP9JDs1fHq9MiK3MnKrLfVWeFYFgHUi1Zh3Wg/sRaSZURpp4cyBzELdIEDVB
9Fx15G8ylJ0sp49vdm7MF58sElkxqPxpdvVXEbDac30iT+bHlDdXWiIPWtfr7fJTBW8J+nmEGARX
bJIsalEJsDgDVMgCmfENU0mG+XihEhceNuPDbgMu8mhv798MxkHpYw1gisezaw63HeecjELoAnaa
x+ep0lRw/1BgHKlhwrSYWw5TVET7vPmQ0ARL0FxiT06d4RtnJEuQo4Wk/aDG7Xd7TM/GZ8ozrGAf
sHphOUrvjBrmSqciquiackSImgp8mtSAKP8ROcblBkhjjNGVu8ODu8jvI6buFmX101cR8u2L4/jb
r2/tlJsIa40rMt33gm0ZbaWn3Jxm4upgWVkb4pC/ORnIPP4aafE3WPSbP/LXWzrc4AEDNoB0BN+T
85aSSpyHokRjxMHJLmFXwdtDA8pHmIkgq1A2eITz/Ivv5Y4pG+wMHPli8yR5Q7iR8SqOYtVDL9n+
20uR2gAugl2BikiWKYGfEBT5wpulPkLWvrz7aeXwYXhgxuBVrd2y2hKRxuvEnRxQL3W5MPPAMBd2
tohbNzsP3pr0Qh0lc2xVzjg4ZpjStUgOWuyEwBw2vGBabdJRprTPti3CgGi3LZoOkGgU9UzY/iYv
kRtUnvuLKA8lt2QYxX7jExDorl2/9pD8letUwwsHT5Tt5ycjhIK7BRGhMNxYeNL3iL+kiYFGyEkQ
yzI94OoXfLAO8sKvtk9zBqvTPCFebtqfYIUd5V8gIW/UoBPH5hJAnhlEEEYZbzEmx8UM3XefkCVG
LBXl0TQ9PEVwOqaWAV7oifc7oduhMxjAVrM1521p0Tb0cQn7KvsxNJmrwwwNzmbziROjNkLlRSsz
y7HzaRWyL3vbQIpknfJaGI9VznDrwnnWpTNTE4Y7jh7IOjjbezq2AjXsPZYGjoHZfeLRENt89kA6
X+Nu3BfpWaajFFt21W90KLwgd5btMOdc0AcSuI6yQPrTqdr2DPY3YhqsRwi0EeAA2qo4ExCaTTyN
NVHvGBMP4QonxnviWwAzkR0jWHv5LylEU31LZ0z+SNtkuV0Dg2GwVWGEcUfbZR3MIzRQWNTQnjBf
nHEbLZtAmstqZD7cYgh4SDQ7PSbW3Ef6o0zQfXkWqFV2kpzZnCBwZ3n7ydM524wTU9pVPDyEWnFt
UWdRNBlEdowE7XgqPFliKWXU++4L3aYdTFLQAF4OUoZ7sOErWGERb4FxNx39mzBjNpWA7EzC0ahp
XmKMhI9cRTqjuw0jrZo8kH9TLouaEzk3oYsgE2AS9QEhHEyfkNvWgJ2YesqE9hKbjc1UfOixfI8Q
E98uDsu3SafqscvK2HVUzmMiOK4mxy8XTuHwLnEusv97LwUhgRLBJJZrBuPUlp2ajgsLK44u3v3M
51yEn8etKMESQplVibXcne5/Yvk20xGn6SNWGiCWtDQUxQ6Tm0N14W48itkMrZ/GZ5MDkrUgMZqS
I46B3sdcVZJRR5MohTcAdFwuOO0lIs1EUhCdY41AiE9KN5V5V6m7rP9Yuq/mRHYgCsC/iCpyeCXn
ZIzBLxQ2Njlnfv395L21u14MzIxG0kjdp0+fLvmUCKmkVvgM4+2clgsk+6RCkiakpGIw+1XdWHpP
dNr2deskuMOqupTFFQwyDKwrsjMU8lLQfYbicpAwgEUCoQK4FdB5LovSU6XNPxzomS0Czp77Cm1u
P8vSQNKQhlIyUorFi+FnrhIhxSUCvFBbunpWF1SkRt1iDkowGQpriGaqxBniaXGwBPxv59oNgPgo
pinYpQPq2MpcK64a/Emuzkbx6lomYtZUUNxSZL4eSmIXVzcYTfWKKP9TKCjPnPlJHRRVlR1ZeHSW
BHOuUgZLsW/wkUDG/WNibebSU957FTZw1lvhpoSlIlDSOqDPk7yi3KUEy5rXmuQTltQ232+qWBHr
doa7Fbz14j5XOFNtsscLwmHgoFUFE31DHGavEnXjZZcV2Bhj/6QxIqnDQvfvhYxHUogbCMTq4X6m
FCWiOVlI0g2WZPxE1i5LEgJuRyRuQSaxX5X8FOMQKeknsjJpSuf+readhHIZLt/CpQioy1d8THGI
TZCAKs3F74P2kKJDVj/78hXp92JTfBNSi3Wlblw/tpg+AAyJHNIF7Tt+/Yrd8XlwwkHzO0Xkxwq9
AHk9dts+BlOoxaHEDTx2bik7Fi9v10/QR3a6lr9g8uhU27ynMVaYv6esoX94WRwwxeblu4B+2GXH
0kOchmslnwTz4+/FBK8a7JjNq0cXVUZRprW7kyNMuGKrKoes/OICJ4hG0LbYumyQCYqqrl/IwyLQ
o1ZCvGWvsPc8SXiB/EkiHXa+pf2c5P42TlXnukB+EP2S9DE4zBbfi28kKvlP8C5S6xQVEhZdMoJz
KdF8ycu6cH2XnxgqQPl7KKIrxNkfqfj3LlfX3KdoFr0ak22zHuIXEnXZ8f2kCnmhBgnBr5OpNr19
xt633zGZCgTuOB2q7NqlZQRIZiG1cq/6NcoluFp+81kZYGSbmY12K5oSBk5umC1NOCGGFVN4MAGs
P7XcT8K3pWGC9Lvnzt20WsWj1csn0bK9yWwtlVassJ8V5i8CFBN9euE37jbMfVUsdp46HnxlualC
fq6S/PKcdiEfc/xGtUnHUu6a2P1TwKm0Ij4qAVSWUjAQ+xZFnq4lIbMph7KQ5NMzxSwXAO2OqTDn
2EPcawAp7yzOxdg1ZIcoGBInVQ/pSJUhIZ495pM3o2EvsA0V1jaCbZG1bgruY3XNSlwKL8K3JgbR
FFAgYuqk8DKLPNOU5Z8oD2E5YZWtNM+BVO+zKzOArOn3diWJprGSH5spIt+msW2SMwSDVVKhtq1U
nie21Xb/m6w/71QvBUFeiW0lst6+72Lt2MOa7tmXxMcPIE1D0gOZGzn3V++gDEvhgOx4Rq13iEee
VMQrn9+nSBR6xIfp3xcZ8AADBPzeT1Vpwt9zuH27nvwOj9fm+9JdT4RYr+fy1nKSjdU2kUEWFa4V
i6jjlvnaYRgmvnIxxWl2nX3v2tp0DiKmnn7ZCRlOAzGInqz7dzbdufdkTUvIPX4mWOfkMEaPt/j7
tceoUzXl7f75eIsNSPSPb93AtkKtkv5G5aB/6cYGytmmrZdiQxC0505GZHsPHOnK7JsMb/QOYs1H
LRQxVeWye+vgBXdfgwX3GQGM6TeDDF4GR8WLDupfPRsZAl3qDcXm5QgrRoDrkWvJAjk3Yl15JJYk
KnUU7wm2E6jyF6xvU8OZASKMLVAXhdth5qcyIGUzEOaz2xy64SKX6kMmOR5Utrg691w+Ch9Lh0Hx
ratQBKyMLh+Yc1kQdwLHYCcet+ZUxZdF8iFP2V8ZmL+GEuzJihf/iXTEFBEnj72DKlzP6W1ghlAU
0M250mR2Hnn229nOpBoZPvox4lCijuVEJ7oppr7XU2FNm4TUG3Psmg0epUZtkmykyq4bfU9PjzAq
QILkhlf+U/wuULm0Ctb5q4Opeg/Aj4euhyeaDrX7HjNK45U9BdvO4y33cf3ZfPMqs8l85EsCKOuH
YuO1H50qO0sB/zKItjIfdiWDzr6wHNu/MzzSr3PvcColmpdZNh2gyOUeXUF+5LLBAWA3LetzJXM9
bbs35U/RZRHtRA8tqvoMrBSCuuPLR+IrUxZpzC5axBw338fL7IVTftl9elr0qb+3LaCr6JFwi1Ar
VkCY7dGqBSQH0/89dbcKDWEZKD6/ONeDwFry8/y7Hp5/bXrREzHKfOr7NjoV39f5hpzOfItvk5cl
OWs0mC7FkeyixnBIEipVgBUsP7A0MwMx2sw4KT32K1E7AiGWb69V5UJCIVl8dNN9qMH+2Zwfqpve
FhoO+buUk717Nf0x+Xq1KL0cfkioSHb8WRD/+ElYXTBjFvnNaDkM2UWhTDZqWH77e33mQeq45ZAC
dkwyW7BLxqkrUOwcmkdHIAUq866UMW7PkC/QIhM1L0beJhWVUgQXL7TjwHziiFJzlMdFSG0uStLs
9tGSYMBD0sFOkoNenPcf1poUW6ST+34uWpYYHWSRzr5rXgrf6V5MzOIAYykPqqIlQi24LMlDoZtf
Eu7j/VemmxtLNDzzltSP/nm9uY8z5Rr97G4E0jaF9Pv2Y/01JzTSn+HYT6YvlYJy5BCQRPLx3+1U
ob32YoCxW7taPE6Da/vWiX1s33H2SP1/xD5yH8tGfBjFTd63In28z8+QOiV8yKX5Ydsmvh5ftuQj
o5gzWQUbceqv7374m5J70LK7ypJffF8/Ix/WJjLsanGQfOoT0UeRRELnWk5v3c33TftFhr+T7/f+
ZRYWb/utUIhyoMNlI9MAeaC2harzLCIkFMYzWgwSUKr96sd6K7pFi69NADKywISPTHv3kVYvaiap
MNp9tV/tRz9aW32kZ8lZxBLCmyyRQQohpJ/XxypdWb056ZZedylqVb6/Y4p3mF+ZD65y5OvSTUvp
Xo1Xs914NVb7sMxXF0kk3OEwHeCG+erc+ACgBDhA8klFtZUlMVNbPTbIx6ID9G54gBENHwsYAdgx
vEj+HKLFjBDVuWex9176h/nSx0H6jr+fe8dPQTC9zCV2nW2P8IBs8uS6GE+U54/SclNZ5kpzkuSh
exHPzXP2kHp7PPa/0+WkBXKdxAvBxuQOooXVPY8wdFMaMcM2LMcG6EsRwg9qzG0tkWULRPZHW4Lx
i1Z0bnnmL8viUZ6iipm5iazow51yRimaE9QqTGgbETZialJjQyb5tvQ48xN6C4SrZn/SFjcVvLOS
KJT5+plzCLMh7j8ZXtswiOSPDn5bfEffYQ06BwcJMewQFxJFUcoDsLBftSz7Y93TP2rP9d2aO0rm
yFwDCoNtmUjVjnVwBa89jbxRfg0iH24qbHG6WaE14ci+9dXCyUJF9dKG29t8VXhtVJUvPhe1fT09
DePx7pzl+Humqgv5S5vu/hPKoQBa6osF5Bakt6reMTiNNV6To60vv9qQp3DaFqRkftLG6DTy5QSP
Wnr6dW9vvnksi/z981hfIGohdefTgMZgYStXEn8/HewdBZ7KQ5GpAEbiNWy+ubx4V7zeKxPgMFuN
ktPke1LlivG5F/bsW3c19hwtRosRf0EXGaVrPz1FDokPH7PJcDU61o91VezHIJtktmHkH7XsMDvc
je99IxwbaJ9fY83XAFfEsj/IDnk0p64OvnXVPhmcuuXDODsN5kCiaQ+59q/9xxvXXfMGHt/Fdzi1
Ub8NjLuZdJg9ZlgXyE0/poq+DNyJWbzksNrjjU1isLJD+5BKdLXN97qRfL965C/dW/fZUl+uc+qm
mqfZ3X0svi+zx5tC39lp1r0svsMB/3rhQBTJc8F/Vygy1DNZjfTEbpx8P8xOY4PlC+52/iSQooPs
wTGVMTku+Em0bznmg9W3IyxFzXvfC/sh02eqsEw/2jqND+PklPcRH94/s9NL99w/jDO8jXa4ceEs
S2Vosp4ZOumKU/p2mXll4bpoenZ4eqOU3GOJdeLT/Tl/eotOH81YkwTQ7N7e94+KT+q+aXb6/NkN
9CCQUZdPhu7o2U40scv16vRvkFKN9DTqEdoKlQzZAt3bW3J4m8WnsSZDYvICf+Tj0/Tw3CPPcOiK
DvJwZhlZceHX0yw69LWTGlz3SnSqp5LDOzuge6oxqjLfDNXdIPqbbO8k1d2Hr4HI5mYg+vRsSVUe
ciozHVYxY/bc23SIb72vfiGtInwpWCNRJEzBz1h73YqJB17Hm8Z9zGGd3cdRktnJtyz1x0Qv+QYC
3P1eviaDRFtlOPcm6fvQuN7JPse728VXZqnWRD5ZPjSeVIlBbaU4NfA7QWJKOuVnkX5tESfGJ0L/
tXn3idI9NZZ5MHIpaNQF1f8rKe+gmhsYteG3aznkkK+Gx+JiKJYWtLwLIGKFKQsfQVX3UpJqU1Ey
TxYsHzkfUlexIshtB/S5JKP279dvWT3FS/08lmBaos3tX/rvTyoUhSBZBoh0fHhP1QVlDbis/qDs
trIkgC/VoMwX76opofZQqi0cliucPpLd5NhLiekIVW1brphMwJeESqBOg8vHpUGs732C40sYsYQT
XxTCx1umfaXG1fLn8uGIeQ/Y6mBgD7DZPkxXu4H4XO6sZBxtikGmZ1MOuchBoviFFUHBrBgKEf37
vRb41IFNHRMpBb6Ub1+B+xdkwLPqFQXWc3hHQixxyEkNm7+oVrDlEPzAgKtHbAYveUJfgwFac/eR
D0fPS0HqUX/mu4x7ffjTbTMDaMNK/RhsPg4K/BChY7lYjyAKsmhxFHb5AID/aRiBzh/ibL37u8Wb
BWG5xuO50ow8/+gjUPDh7xt26NfXGrtawkWqffhggjhf5lUEFkhS4PVjADEIQHksg0kiP/+JvPK+
HLAxWWsstYzQQSmr4EuNZHR14b5VF5K7Qf6SQXvGDYfOIh0veyGfN1Y9togofJ1b217opdCtypg1
EsFOOHT29ef7+qGwc6qhBRwaVs37+Scm3zyMCRqOGmVLYtU4C2FsjIJ0ScWjjc26vvM6g7GCWt+7
vAWp9Os7cCjzoROOPnVoaQD+w3mfW9RzjP/bDkxEXRORXonwgn6SbM4fOQY3IfkDblx8P95OASjF
16JEgzyGYgfqjydD5abkT8cW60Uim//akmyXJShW3Iu/3z/v/cjHrXP9TE/tZq34D0TMluHnYwZv
/2etDJ4/qWbkQyqxzQT12w5n51qMViMWRD/9s/pO+9/K9myvRj55DLLTx8wOYL+wBs9I5ERt8VMr
FKtDJs9djIU6hnSFgfhB7FP8VgKHAU+u8mmEnMFmv27ekQi5UZsxjslivG+fp4qBYo7/stZz38zb
h9XGU/UtSzA32k9To9w3rOj+G2rqRUZcN55ksE+AZZ93/O/L293CvDp1Uqfx/nmrv+K2msMF6Htq
X3LfZwJjj8NoEZstUoFHuXk1GEuZm6ypr4stVCBxS6xOzm+uYLHfp3oZvBWu7/oH5iq+E03ma8Vz
xfC8ktR+a6Sykof+vJSZDHKA+BQhpQIbbrspvebNyLHO8toqurap7Cmf7Vr7Y9Njyia555qXSI9U
zj7ZiN27OUW47kjEjdix/poPmUc4n/ulA6nRFeNyC5dvJw5BXO2d8w8g/sRGYC6hrqMNnlLQwINq
B9V5psyNMzOkscKCmIsxmh7Jy/C6Kz4vw/hlFo2Rv3huq7u0KHfZ9skMekm1Oxfv/SteZxbwE8ip
cPrIRPoM5lSGB5nIdLKxz8med/GY3WNqVVfil3IiMDNBUpPaButVLuBgf6jYxxKwWgZMrJpbi9Zn
ZqlH1wj5wjZRYVBCcBNQEcantOnB6tJKbcu7c4u1sizuEDn7j4GN7XRunSa1RJpWRaZ8U9ZnW8Zq
RV09vd6ysSrwIGBJaUEdjzF3IvVh9Qh4oLLIIZPh+YM8GMTbZVA9GouvwxdaHCHaeMjg+EYV+no0
PFZ6ETY/IdSQbV6+zpSJJ8VYuqXKsZ7BWXtuurt5Ez7UmreWP0Ho7O5OrJ3gMk+bYCsNAunCn4pL
LiIV6WNg+1aqmbhWDNh1+qo9JsXMoqzGY3ScypZfbIwz3OhHuAxTFogXwrWna4PgpRAkM0t6kkuv
cyFpbCGP0S/pKfOcEcb6cXj2xD5ZVJgxsXSwvyKncWaOkKYUPWoC8kyikliW9IWm0KhSrjhgzjQm
Wgh2AsSZunUnv3nDXn5m8ieelnJ3eCh95WSsJ73NaEMKRkx9K71exkPFz8UiimhDTCz/fJ8/xTA/
ovHWOVmf3PuvcyW7w9aA75xny0PlaQ/dNs/yfZj6NxzOsmTJjIRr8RhlCF6NTKpkyiFApGn4r7Cw
dt1zW1QSxM//YMKBly0IYp68RsiJOybaTE8sXfIhJCtlkSCOyRwV8l8GO5C+FZxHWApW4/tsxmu2
wUSEamDraYh3fCENYsrJqygprRFbyqFiXzEOeVP6d/mUTiV0ljeZxQNo4OAl3Sraj9gdgqVIDOzO
JTnGYK8y70Hv5quzsOiC8ayWgun7ykt8nMBoyaWSt7iUr+IQ/c3Y8RiImuBhdC1rjWeXqT3hSlPK
BuSei8E0lQGs/JuKmunSYVfWC5YkN5rZNLcl1z1rmjiwaB/rBdI7uAdCS+WiZPyuqHZdGtomoZo7
yA8hcIXWzMW2MyvjCiWCqTEXT7P4330IFThEVDywy13GIWYOa1/tCKCYfIwdBqmYdkkwRRzPo8tL
/BL84fM/JhXLhK4UmtbpoVXP4uKbt7fH1c1IQA4aCMn+vJ38vYedYTc7ti+zMD/0dqY8R/M2wDiO
8kdy3O2AwHIy9INBEZVx3rAii1wotGUW/Ohn42PhdheC4WEUVVmlivE3IguuCBybcMrLbRctRKYI
5K4DUgvho0uhL2oca24GSC393Pd16ojIyHX97+9q/DfZNOt4MvkLqPwrtSj/RoIpHlwZY5qTM7ss
lD2Hgm56aI/AbwZwHlglwtUOjQfOvVvTkaLyRhzVc3e2jodvmpU6W9N3f01k6vOgTW1pU/jUi8qh
yxQjQ7Qb7GbRKVwUWnG3xqqtFoz3yyBM97Yq2TPIioF5yrJtO0t4bkQ0ZL7YO+OaHWBDHuyxD/03
O8kY3duT33gpPl2iKoSH5TD787NBse6DQ+QsvJtBuBDJ3W6mvBqbcCY9aHYzO/YNsnU8OTRrUFKg
vN4aP/96Ufih7zELTwFEFhRZA0QSeJ6dZuaSZzDM6Zkh8YAeZk65m+1mq3FwaMa86rHuN7inWRgG
g/LXnHALVOR5eZO8x/+YI+Gp9nL+qP65M7p9T5/u9A1NvgzMlXvbnXCePVkHQU/ZV8huxc3MrHGE
q5lJ81feSOh9GnH8xOERzlue4F2WJr+aWLkOr8NLcxYpSlCvpWqRMmmk5oaQQyipsKkM5XqI1YE+
f+/5xixUPUgVIwMgvuluZURyzJWThc+czSZIvbAsy6J+52R+BstTaWFSaBzznTNkLpijubYl+UHP
5StRlln0tdOpq+5zqqYDTYt0XUTax+tqpnyvZIfs0PX7+v1M1w58UbD42KPPrP01SCdZJ/ZUoxRB
K7UQ61BtIaukhgIy1qqZUWtCAFR1CTWjC9qsvsaVHAvzIlQn5jOQi4eEcUHQJh5fh5oCDEWMaRYf
6F02niBA+VLMKsZgv3Qm4q5S8le0K8hxq1x1NYWx4yRzbk2NrYpl+c6zcJKQz10JqwEZAt6VjarQ
4QTlrUqFn4SYbHM8PRbfg0T0Us6QbSoeKpzLWT5VOaple3t2Fmvb1lUqTVX3LTqSCiYde6xzGq+z
Q1W5ndY0V+LZBJ+KHhA+DMmf+fvLUUEzKFYYq5/XZwyoUtSR5VLtkOWpXzprpVqvn8/33fhVs3AL
vIie3Nv3tnzFMgpsjxvdlc/P4z/3T+P08FiPNSEnbQ719NBNvt8GLwKLD9VlmaFhH4sPD131P0Eu
q/FOtEZUYfhoRlvpYXwouRekH54kCTliMelfm+Zl9KxEZjDxQronryjnX7wuEDdcFfbV9OfxIxI0
60RW/ZSDXHsW9r3VG1+En9I9KytH+2sAX8K/yaPLKb0qrtcOswGhrHlrLrr8ruM7/OgHF7ydneOY
F+fvnoM62gzU8/SReX5vGovCpbFShhlJUuVin57f5/Vk9/R1lS6lWBF8Vqn3eBH7o5Bw2UQ9Juek
uhzjYr4epf09v/lNf19aOfoW+WXzrA7WZXocSMV7TDGGlLFMiAM2n7L+7laLcqqdqt9HhxLIAIGx
gYzDccTMFKbft4SlmWR2LTQKbCSjbkdpb5TdSfVJ0uq2zVuE1NaqE30LlytJryhu2rd6StXJfedZ
3Dbv1R2VrV31Pd5MqYV+hgx8xmWpsX3Gm2nmaRWXj4IrKi+kiXWWfLsIXYtVCNSJS3whTi5/Ep8n
8YTpjUZE9dWLvmGemJcH5IiPRH9Fn6MZqWTqk+/U73OUEexUNzQu2UaM7Psi2CV6ioiKzK0QjAXL
MoZcLtzo0RrohH1XJZ/NcD1DUbbKSaDKv4bLcVwcor5pOzr2m6nER0k8CQqFMY5fMd2MtE7T2PQ1
Pdj7h7fh8qKmtfBZPbIoRLltUN+QIULqsbisUD4lYbev340yHqifX7T0dC6eF8c920UDeGTL+Gei
/vFHKFPZtOO8mse2rGjPZ3Z8L4ckUEfWdV70TdfgU6HhyJy5pCox/CZ5BWpJE7HAYPlz6VPISCmh
NRBNYTL240FHBzlQOrbLyEaRDUWsfVOmsi138zC9kSY8yLSg4I3HAms9F0T7IfAWzR3GTef1geV2
3RcSX3t0NOj5JwYdPdXN2z1dSH1BTpLPukWWhX99f5wqUsUX+cMbnD3xcf/ht1k3K4QN3sVnRdvO
7zg64h48fLSLVuLr66agWarhyoEPivAIMGCO4yT1jj+JD1c8/szNC3Q49cs3MAT8MMDA6l4+/+Am
CKZKC0oHFWYxgNNBJSV5xOV7qpi5lamU/dGHAAvPZP7+g2KICgS7voMEoE3W0GgggT/QF1CKPLmC
Ql8BJpHTGg8UP0S/XbSY+0hfi04VjlxjShdyX6mv1V9uWOZr23PIZ+Yrp8gBnZcQpxC4+YNTb11e
ykQs4zXgqm8/owESUBBeQgzCNspgHSxx/QwIxOexF4ADcAK3idtBGC7EIsC3b/+CHXeBDE2AOew6
yZRHfnCq3Uvn9qk7bxw6ZKThyGYrmGCd/8p9cEWvn6eOsy0zheQPDPUn/IFxhzhB/P3ydns7dAbr
xv3z+QOp/+C/v28/X4JXUhQrtyal1opEwmZCqBeW3VKgGg/lxvowVlTZ/cU+EKRKZWpQCSgEgslq
/kcqQ3C9mtTazwC+floF9Yw0vPGtITAY+c7RyM0OAQFJPIy3HC1tTr9gFv377/SitoZVWtZuxRxL
QPxBtU3zSAVzfc98mBf53rThUFqsCZ98omQuGOYMlYO0VFrmpHmidXboadG+4L4taqzK5TGY5Wx6
EZd1hlJDANGZXYINYJMJdCwXjPZjP1WOgjVw59goOxxzoH8xh3JjxxeaOxWywgJMqdMsPbV3h1uH
O9p4OEKXRDGYg/xs0qPBSq245GMS9jc29ePPiwygNP9FiYOZQMxtxkblgJQZ34woVhWzT/tZtO6I
Scl1Ytz5enzKxiRUIxgzi4G9qRRbGkFrI73gW7sl85LFxctyMP/I1V9iT5uxKzg+xCjYnNES65Ov
xG7nHCWnEj5vs0WwBtmiSXnZKF3BrTuMQwRBgOXcTzSXDVZQcOqc+SrwuBDCSE7jZt+hq5maHPD5
ru7IDgWAZs/2YsR+TF2qfOJgS/4c606/rrLJGaDzhoJznLO0BM3gldmS0WGCG9ZNTjk4/FuDx/Q2
qUQoYCLnRIWzpFdRxpCG5Byd/1yXfYndz6ljdOI+bP+8S0S1yKsstH5LFPlQq1A4o+ZedVAIVVHK
v5T4wb7GF+LKeBH8BGSJF0F7t0HK53WpclWNKJa7Nh7ORSfQ32ASX5nIfNehwTJPQV74K9ruU7TL
fV/3amr8UTwqVsT9VIKLH6gYpzlwLHNQ5KZITeX6sMs5UFhabnaxaCzVbMCs54wPyDVwJVPNZ1tW
sYTx2qOZLF0pwWbVPylpTXq4nJOCtvr1tsfGvXSb5WTPcnyThehws/iDEMrcjlElLSmKf8LJvkmh
qnIM1o3NUSCP8T6TQA/iZBj5ZNvnCd02aBD/aIseLw+byu76tf20jr0UCkZKnC37N16KubOvAD3i
yiz+JoogBTPYg7OPcBE8dCpFy77NnstGZ7Xum2aJeUOLpNsmzj036iF4YjHe8qlnI3ZTRfstviu9
bpUtYa+kmhd1yMarFhlxeyaUMs3qe1hedGC6Doc6zduYQFlpyqR5SSGK4hwLUaL0cc+u6FfCIDu3
uqsDHvy+bZSjgqzb+rGdHt75NtfS/NbkgFt1n5vqayuRtIR3udzUTK/opsouLYIgt9XFrb7t5yhS
mKuRkls08ASx5w1rwco0xKwif0mmKMg/mh2WgxTO0+x0KcXf95/pITcW3DKpmyeXzfs529jGW56C
7LGbRQ8enHI1I5qbVyw9TXfIzcqqmRgt7dtc5wvWLm3NaGDz4NjrQ2jra5BhDSpd9Mezig7NOfp/
hY2i5ZJuS5p+q3hYDIDb1sZ0upyVoX6mZFnSTbmysTjAFrm23PnNwFKXRS4hpI+cdX0VPKYWBP13
n57EC5K9h/lrjY0XMbccZHZrSF83phYlB0OD+alhjF/l3RFtLtwrrANu9nghN3lES5nyboAuawE+
XKqevFQzLQrytyTeeOoITBCja18qdcAk4q3DIFEEFsgu7ltfzE2TL3AaEP6ZR23Twqnjw+fQNdcC
KOVFIfw7BdpccaskR1X70/UA4pgVTEAyRhYmt59qGvkDjhbEpmDIz4GStm6Q5jZIThVjJsoFBWYg
UwvbD6KvkhVRH4S5+OvHhVvmsah6WJO/sb/r6y98vrVcpJ3cUrTBGmKd3aVk6BdhkccVvC9GyWjn
Nm97cifSt2fSaCBekZFjrAeJpouLO7v/g9TLesBb9jDZy8CJXpHOAiqFTTlvgzKikfbcQX1DcgDx
MVvBI4tSqhmaFRvt2zpO2t/NRv6imexCJ/zdfiKsO5eBVcByHJ86vU4306yOM3LviLTLwm1gWrmd
Wy3Oz1LjzWb9omGfrWQpl55q8aEdsgTMKN1ql9pzOq9yaqqBV+YitWdpTj91Z2FMlZd0UjdjEVp9
UyeE2qRuWlpWT4Sgj+2lJ+jYfjQf3r3UJvVbbU//2btsjgdJ7GB7TOp6eFKXpxo6PnwazrGshj9m
QfhEHplT+0b1Ugtrfk0xiH+fLKuT+qsZPrc5hatDwGrhLMe2N9z3qfbvWmRfzXdnOodem9R99FCx
Iuxp4cyPpkakypdauN2bOwjCm//uJytb0yVR0/yDhdxAL3F3GFr6r0mhiRnHhtNnnQrhpJr2fzhX
ymtdNJ03JpWobguS2KEvwgnDq39ngK+EnjzMLjU35rdwyr97TdcXs3CGDLnr0G9hSBKCCa8iddnw
51BbWPabJxUQwiHhvDnfzBiaMGTxgkH1fraeNaxpr3YuEn6PlsJtu9ZFF+kkD0FNh4Qvm0b/Whbu
8F8Hh2Pmf/dLyjx8lc63C7yKSFt0a1U/KP379+8dI2UChJsP8yj83Lgs/YBhuJY705iJmRZeg2U0
9mEyeD0MXZYq72ZyqUq0S9xUVhOy9GvT9VszdGCYHmFR5HHW5g2ivI5zGwTWvQhzLdxpmD1uhYX7
MMPgBiaye6mEk4Vv/R0S/rPr/pu5N32XKIajTprw0KM3H4YLBrHgVzOjKX/n0Jjwbhjpf9cTtDHv
gq65adjOmnvZ+qYbepDChWRqvyryUEPX+etOT0po5bEd5sejaUL/NSY8L+F4j7UdlKKLK/AT23+z
L3wU7tsED0JgAd07miTWcKur0VRUo31jMTUto1G3CoK0Tff/XdDcbwZsmDWpV3azMHPDtf/NiH9P
Z7jfMGP/3a9ZyRoMw5etp/0Jwxn2lb852HA1KKSvhrGa1D0Tf0+CJTPcDq+27p52M89ZuApUi1x7
mFYCbjogjE+YVVaSA/dm1Q2TMoyqt39DF2Z/DZFNxRueUsvXpPIZDjFOoUfCTAztD6LxAH4HhRNE
TaLw89i/aem/9SZaCqcz+rQUjYFGEMkJzxyPuxrJb/vOWtHdbvLRtDCZHKEb7A8C/WGZIAynUMhZ
x4U1JgxY+J8lFR6ERvgTlq/Q8luTpLrGIQj5Y8jCB//aGBgk4eNnGOdwhodhCJPDYD2KT+iVNzRl
090Yp7Ba/nsV0C62mz5fe2TC1A89uZuF+bxvR22K2z7OVTvsL92HvW7XDX9Og/DBtr/uP30FHTW8
CUpLs8hfTZhym2gYAA3OprXUWxD2jv09KTHW1GkQdrKxyetsF+Ji4TPlTsBux/bZUZjH9V131V07
/7YvouwcD2tqOJ7rg7bTDQdt+5HRabDVBNOTafPJYEH5ZqWckVbkuBSXiTo+LPPPVElAabqA5UCi
WiwqRsmgYyMLVtvJTHjWUnQY+T4NODS77o04nmoAB9Agr4lxbz9LNBeFzGjXzZVREJ2xTIu3d6Qi
lP0VqM2ca9GpGRIveoyp6JkA102V0yRhylomvMAdBiejI5O4U7oPG8OiuqAO+D9VmSkcYhGMy6HT
i/NsurG/PJ3o8N7GaZNYJcHPY/4sbYesrHQqv57itv6Gld2KfgqqClhRgh2zw3Hshu7T9UN2eyFV
ZoTHGK9b30+S7WRFDMTl2WxMeouP/dyxl9k20gbdh+fxPtyde+lf3zCJZvR8h9G1G7QY2PCjYoWx
mg5ccBOHwZ7BOZR1MFw3Es1jP55pnGk33KiaLxsyzC5cz1jNXP9kGDwGrn6dJqX/wvqnMFZ6dyGk
E1TRLAJbkzM73XRDXYVsPcyllzLpi1aSbAPDHA2HY6wjjjIWkc7nSmiSf7iUGS0MKlGV0nlKuqgf
FIYIJg/iv1rrXv8teJ661fhyq3hQNPF2DfuukWJTiSQwujAFrfqMT4z6DoHkk7Sp4iQatCw0UvOJ
XmuGDYg2OstQdK1PjCKyoJ5Q9xveuzWHs+fug4WEuD5yuM7dU45aFmhBBaGlf+MKPl739fA5XeZH
Rk4tr4O6E4rPuXYfuo4bJChkvjJR1ct5mqBLrqCWc0wlNljTrsNb8zqNRTp7jXupNUVzPcThxEJk
TGhPJls1+zwv53yr4xddgNNvWO5D/oq6Q3SEzkUKIhrFZ56A33mYUysSS03+IL1WDV/MqHZEaAb9
6iiJQ0xZHsXzJXmjYkQyC8ILRWPg5zEbjFAXT1EPmT4lrYuPgkBKrFLL5H0q43CtjkO0bRI4Vg7Y
C3srgMvhhNpp+ntaNMwFwzkjJQuQqh1mzGXeCMkyGGbrGo+XXx50kPlwFfOH+eo0XpgyPjdlPG6h
aZGQ7haPhCZ7UdacnMmZLH3+GVM2OEvyuu+osOro3r/17mk9ynlQDhaZTXfbNx5/7+fCXAqL39U0
fQ433UN40lh6ff1sv1SEBbuyKGT6hOLf/1bKoK75qH2Fy2Gsz/vb9tWBkVFYxBh/o8Pgc9sPF+JO
2NvcyHMYVtfDQJKNGJyIWd5CXgqrsHZERse2q25meor1j0teQ0/X0uuUi+lVOG841u73t1bnQh5M
1OmimvMZGh1WbiisC1ogNp6I4eJWUX/q9zDQgYTereDp35PmuFBkZGoenOnuSDkPClcLAzrajByF
8+ycL1wLKbu7GVzEZ69/W8dirPW5keDxMDNa9s/T6zDHT9wMCLbkvjeD/XRLSzzX2Q93Tez8Uq6a
LVmdS6lu7/yRbU/aj08FSkv03tdlFcEq8cq1sKiImFbO1Uzx8h1R0CTE+DAgIuVzI1GLKZW+/Tg2
Is1IuajkiSV6U7vLUW4t28u+aDdeV18pCWyyZ2FTy1aArWWpKOWE3k2URyO5TkKApkfhC1dPUZJz
hTgprSLLlOLNF0VQNrbYc2WPUFgmqK9KAxxdmeZlC+uws62lKpdSl5qCcP2ynesQ8nnL9vbDcJP0
6O4lmvkq+9xG4eO0bZYZGWCxarKUwHPL4vWtyonykq3AkFKB5Fatxd+3dcyA+g0FEJ0QoFgoA6uq
scaivIayunhpkHIPzsGyhVcpjiJZv167VbnxCouHutcv+qf9deVczrQkjjYmNcWyxbDLiHTFRKWr
fEmZ0Oi5SMed7miAb1unaoU6Qk0d7FLtQCiehnWpvG9tW+tKppSfY89dW6FiyrIiJIhWpyN2v2Ug
OpsmmKYqYGDmpUT0nKTApzkwcYKVt6zn2suWGNK8ku4mlAgKsqqoXPoxqwBH+VYkUWMQIsqSXMuv
erQ86Sxr6qbWM7198zlaN1O9bCfbKWV6xER7mV6QoXxVFDlRfiVZ2/mXaBOLqCTqE9cnRyLTvBmO
TlVK4IdGvJFuKEncerTutVU1Urk3U/VFe1372NeIfvj4UIfd9BeNR5vscW/dWfSWnUNrWUxWd0Jn
6jFU3vfldPVUd3xj0Yg3dyg4lSStykeb3GV70Th2L20Zdt1o89Q/dq+DS/s9iFmuGqf6SfWe/KsV
g4YXiZQ1o81pvElLoLtoHPqn9q5/aMeG2+40Un82D/1Nfz6+N9fo/aN9N5zx2Ty1t12/Daab/rY7
Bw4PJxJm+zRIfbDu/v0bLPpCZfvBunsbrrvL2XawH7yQG7v7waa/VPZ43SXUNlp3feuQ3w+W3ezo
WMtlCz47Eazqiv2tXWXXPk23gxNtjaXMo+9c71UIPb6aHob30XwQ+Zy8fWyGT1lbm2FzMwx/nqPI
52YI5x0qj/krRvi7GZ7uxfF1dPel9Nt5tBp+pN/UrCkvhtFO5F3hqXysF/cqFa0sholQ0f6tuxjG
O5nWNw1jQVZC852bAJ2i2HPVQVR2x0bM/EfTeS0pyq1h+IqsQpF0SgZRzOnEMgsGgkrw6vezevZf
M9NjK0nCWl94w7DrjV+I7irDna/OEjDRvwnqyhNtSDcwRISlPxt/hZKHMmzjTygPS4ezNVGG0gx1
Gnk4bmN5WI+7o35wFlhl/nCNcdKhEj5opiDDfIN2ac7PXqDamjWWAuTVeYnUr48zgKUBIZZOoJ74
0x0JfDIPG344yCSwOP8c8a7mUKzfi2UT1uCf85uCz+JzsZQeid/F63SlOSzDY0eNdKVyKEJMV3xi
UMaxHiuxqvgQ5eExiwL8YGmxDc0pfZabq3jcIFjtPFaiw6k58tRwzt0pFkW8ZYhfWQGqME0pljUs
8UYFQMeWp+McnDMbBVVNkYzjEOjqfwhr8ZPuPnsS7xuOWPPfEmJ5sUl+Cgy2J44WDCLHI5ZiNwJ0
nfBY/7cIZumMWGL1uwcj2OM0+mLTfToj03xVsviHbyJGAlZlCKDOB1r7BWL9uuDLj/nkxHIDlJ3n
d08FQbIRA0cHKLaAZbNtB7Uzdi++BpLKf/vu8Ftvw4GxXL5KPGAFK7AHvCOO5iGZ4sV1IQ5KHBpW
ZsJsiDa7eEdsjIVrDIU4EG4OX/wRSGzxkw1xjGLpJwLTYtcCxcAO6Z8Aabh7n5XOCLoLxCJsyEHb
cAUAcFSu0H9GdW2KNhE23r74pFwxhB1wOVqIzXHaN9yJB7QExVEIfATy9+yzYWEDTWkmgMWTiQlH
bgEab3wxuekb9smhlUhOc2gYWVXifbvhPbEElHtxiTgH4rU42KcHDPvf6v9fGOx1Z/pvc2KTN35v
2IvYl0C8/7dJVhIf7ILngn0sxJZw6PD0DadixQUCpP53wLyPmwirixXFp7sNV4t1/9tkdeiILyDw
9I3AfN5csTtxhPQH2CnHzNqfA/ru4qjEyuKoKj/jOPl9jAIYgHrsOC1W4wveF+JzDgwMOZ/XbFxs
gZng739IcvzZBeJomXY3dLjFG2IR8bbQHBevOM+gOHiBtgXb4O0txmIbAUgX74odsDYUSHFqD2LT
dH04JvHhv+3s7B1XTGzr37tCu1y4kwmVb4Hyf57FVwXhz0+B66cVLla+Og0iev+OjlOyogkvlvj7
4O84xV7QQGd/xAu0u39+wavMo3O8GwP7d1EJD39ECGI3GWfw7wCs3bhZga1FD5zjTEJxtAla6mKX
4rXYfhL++Ho/X1irX1ni35/rVhyOWALrhL+NscTfAYotiT+pm4RJKNZB9R3saggQQBwlpxz8kGAj
sB9w15yMPwl3rkQSdg+gWNwUfyHOSzP4O366vLwJRB2Iv9jYHUO3O/93kUKHUsErRHauIRaW+LQl
IVKUYnuELXzCpwQS7JRDSYngOBSXTaWchu6Bo2KPrIZsyN8/PkU9KGZvcFb/+Bn3rdjbD416sWlx
hAkxF/vma995/e+rXtkjUvTsBdIiy4kTeA0BO6BgzyL/fopX4goJufu3h3EM/3d5pzjz3qG76nKw
fFXxplhQ/BMrkvpwBIX337uCpsA5E16t4qV4+7/DZ33wz39vwDlgncS5b8VWiFzh0ljwamE6CN4E
18a5gxqmDTP8mfxCGs33/bdHKJMIxv/tEggG39gBCyE2i/keKAzegu4gtgbTBFAJyGMYfordAmrA
UQPTl/vgimU4h8jhpHjqCEK9fADxcW/EIoimgNXg7LApNvg9JwvApS8saAE4vC04LIBFwIHw+ma4
qKkU6HNVLn68bRtKeNLqkdgkTIo6+N4HKeWvfnDL/W4fJw/E+8a9W9heAwD9ymdwN3CqiB6q10NI
/Bf+Sk+/Bhhlw//U7wN0/X65/8r9VA8bGIDfQVJEpTZU716les8JwkHZLyzkQT381G7xCwH8a9Xo
XkQtsqRAB7yar+SCt4AqAHuQxufXcF4l3bX57jFO69EVLrJiusoBgU8IHA1PJ27IfRM7C35FJUcz
XI1IuIMeli/9wvsDu2frXtmVZEMhNQqgN3Sbo1ICzGxpHcCoFAe8K9Am/MXBSEk2zJHXx1IGhTpT
uAAyiFaBdQeF+sMGAQQKqA8IPpUNHKEL7KQjdMd4f0eHt3ZRLUNWBCLKnU2qEEFn+CtX+C2CuPv7
CywD0ISE5nJjydCPShA9zkNG+trli7LuE0W81IXtfi0jqAxdMDQPD8oKS8LfzB5imV8HGAO8eoSu
eqQzwIVUMAXoUjicr3fhKria13HVjB9XG6W0VPMUsA9YxO7cZgY6Aaw53wcAPZ37sktXVsA6AFnk
MrIEAqDBV4JcIbD64BcgLEEmLTDvsKFM7EQtBMiuoE+k6ODCTU3dUnb4yyqyJFbkcAB/gB2hU0iv
EbAFoImYQlnvDzgBhJ/9AVMRSI0iumsWMlucGPA9IG/6mVXOXnA8GhNMMnAaZMaAukEDYMiDFSXm
jAxhq+RcMq0Ydm+uoo/WTNOLMbmOjYk8RHPLgAR8fCAhDOx0U2O2of1ZScLGwl4SmCcADzwCITrB
mwK1SciGVByenADuFE/PzRYRGcBuAC9SS5XtHOALAmQzpXDL1CdiLo45gh1UtzAnRa0GCg9cVBp/
h6sWgIL7gXjvuykoUDBbFKRlKzuiV5mBM67NjCrH10qgZxxbUGtgcMEmb7612aJhXwpRZhSUn5m7
OyGu/U2djmTdU/EeJO9CNvPWZ3+g8aTT46Jt8azpTuqjyASwgxsb4XvQHNEieDGajO7Lan0L+qNs
pU/x9Rm/B5L3QYG9ddAvj3SLvropk8AUwW9phPUcJwHh6XvMRhQqqGeS4qsTOUDgxf2RIdVBO8CL
DkczhLYCYkN80yp3mfl1mNOqufo0g/2K6mDHpu4WCksDw6ttSnZhBuRRntSuMuGsSbPvMUPDIugs
bvt09I0ozOIjYTZw9EArw5+H+DRCV0gaoZeSaQi2ccfB7zHxZC+RRYS//bAayqlgXzh5KJ7+ZryQ
x2go4Lg+749AJc+N8Q/McWu9L198eVD1gig+zlaP4csTLstIzUCe5OCsD8gVoTCgwEFAnQJEz6mf
YWtjfg/KeDcyxte4PjxnJVZcIIyRUGRiIeY5yOMK1OmCA0X0owJdtWobp6XrDXWWGPQkLOE3z0OP
8iZHOTqJUquJnlOG05dWWyyG1+vCmMMr0buOgTh7F7ML84e9D+7T4JQxCEOjGoQpkoIApuD5Kdy7
OCOjGm72NRPV4qY3MPooiNkdnN0Z44f3lQrJc1V6/FdRUOJUHhK0CpghGPAPZNvhZ9gnmU+O6uGJ
qGjwjbFqsp+k4/f1b/tBtHCrwkwjau5zXFbn5tdoDJ13A21Zjt4CckXR2UwQ9gFIhyoeKijERQd1
8DwlJ4NKPkhWQGYlvDbksI0FCE0YtDeeE4T1Vr8RFNojzoIkh+mhM8oWzNP3xXXRG0vjx6p/Kjqm
xEPBuQPaDFpXjLPmffvlYFKhmgfFCPTpTRjwCFqu4JxWAKdBv6yesEV5tsvDT3dLnAsBuXUtnnTy
jik1JKTFU2ZEC8lEJQ3uQEKe2CQ4CTVbuOxfBIutGxTbP6VUBYFUDUFJ2PdoMlmSi0xouW9h3O2v
43fPvI6by6OgKMwtYxVrSLSb+4LAe7xztckTIG8+Ul1iI5C5G22sCcWqLH7c/D9BC9Q6uCT33AbI
jYjhSjvXcTvXLvpRWncWzbS/7u4/gG9oDsJi4IYnb6ZfOu0S9AErjpXza/s58zK72l8mIdTBM0uh
aghYXuB3zBv321ymyICYE/4oPUAZm/eJV19gqjQn+R18AzXxOUr1Nwg5YKPRmMFQnmqAow2zQLJ7
tnH5RllURLr7njfL36Uh+wdcssS9By+/XvCiPMQQ7e1wZP5aj0l2Sjbf4Es9RsfCURtXZ/xF5vm0
jXg/xh5BGjCAUF9UTvJEjbTRRwSTnhRzGQt6RiPKKJz8S3NJ5slcjREJPn72r5GoX6TLLHow4CLc
DZKldZObIwlfCJcj5qLdaC0l0FLslpJ4xoNhAmm+If+jQ04yfzTZILsw7XWsFmGhIswbHkRL4s47
8gOvOFpAsKl5ttcaC2OOt3yevshd4DXA6/5NnFvtLM37q3yqr4H8opQF9tf4ORoV+WU7b0Z1kC86
884pXSSzZiF5uIrOdQ/E5YQrQfmpF2XjZlktuSe4oYMmpOZTR99AX92PII7GsrebETBZ2L8frrPd
KKfklU5xmwkBPGO5OWGoB7N7rhqzWtzdXJjJ17jQpwv0E9Pzd/U488SWuqOPupv7ShMD/Oozyi+0
l9zbtl39Fq/lmxt2hBkeXSuGkFF33Bk0QAwEaxcpFsh1i93oq4bfflDzUC2enCGs0DAg0c0ujp3b
z+L6sZCcwQ20+trqGw9VpNRBJJtfplbwX0N9ZARXYMSkkYinAjKowB/ZvR3QL1vKQHrgYOc88/CW
4hnAYujLguEzu8C7Z19YerOXUw6lQe69PFE/n6uTDOug2Q654uP9couEHJO5W3QG9ao6I8fLYAyq
BRwc7CZ6Y0sJSYD53e6MX0N0KK+zBHdR1afj4QEKz/c6tUwd7bMxEQ3Ue0K7GbxLSipHxaMhNODa
c7WbsxjlUKHrWTye+8/0vn5MysV7oFFJ2bSIeaZonTsGo7hqZTp4ZkdF4dZKkR2Eei7wz4wriES6
15cYvuXxDuwdbBPOyqFlqoLToBMXCX1/TNPMAqMqbj5MUosNtxV/Vbed99x3BETL60xal3tgWpqt
/28f5/6ghY6ywhLityhQFwGisKB+6qhwJ06cAh70J9QvcFTg+BGI1RHhIBFEYWdWrxk8O/sGIYmV
PJTijFAElJF3R0PT7o7QOe+Njek1rIfatOOkVJm+rnRSE6dPmIdKHOl0HzXKofC+6m/yQe4wiS7l
jqOE+VRda4j8RKQsPCMYGuIvq/tvMcx854X7nTVovg16dufSuSTMoWCVdXH/vBkcEAQTLoDY/40q
xd45+ZB7KyN+VUc8rn1G8pW0Qvx7IM0zcFZUDaNNaoYA9EZG2NAbBOYqlBIZ1fbvaBczlnTSIP9Z
WvjhxqAiaAA3B0UMmRNtO65JE9/RvemP4a2a+5pGMidp8I4r78FTO3hueCZhYaAtZeJ40Yca8XKK
+IPyJVeLyxpWOOmtHg4amU7T8kgDWeX8EOJlroJaMsZUwT1I5lcqywTuzJPDj9XxFE3MN80vUGdX
ipEYk3vvWEcHQvae9JsdfMyGb5qSkCGWwPemR5RfAmVJiBTy4H3Ou8PzyPlNp0VlpsxXc/gnn+lr
CgfbTuL2UJ7VQ2/AzPzYckLLYQ9pPuR7OX8VWw30xM23z5iowIXW6qHMyvlG4bzvfQ/PzuAx7K3q
VYbokzpVMA29qIN7zKgwNWSzh3IBKsVXv8Gqd4gwNrefLkUIHIIlyEWZDJqE5lQhpyt6Bz/ERoDf
+emEYeS1rRYtuayZe+HmZmt48LkaEsrPRYIFerqk1TxE/gvYXo5wl4voS1wddgiJ1UBozR3/npga
dUzNiT7OjeTv0MVuBAUjUY/DFSfMtu8FxS2sxSkH5vGPDs8XUhhvi9LBzR3XeBwGaO5TI0kaaCZW
XVu9MWB9zIrrFcMIzyJCqdJYDaiXscjzTMGRwtd7CJoa6j4QjyZAv+XcX8BzcMmVSJqyMO9Y39x9
xfq+mNYeDhrbD5UefGS9emEc0jWZEoBZMIdBOsdRKqG1PgU0cTtVduG8YPbAHYsrGeVMDYIXd1BF
3eYB9B/0e29JwxdQ2Q2oOtjrOXB3FQggkv9gahNw+k+VtN/hJx3c76ieCo85wwVVMHq53+FrJoOD
I1gDHSnUPfsbasI5AmCEbxY2Y/hsk4q8fd0wO5QkcB1B9OvtdkHpkRD8lm30nvPcJpgyR33uzTDd
M1FX91C/OqzJ3UhwwQnrO5Hspf4DiDmzfTq9+Z/pZ1S4THhonLw3Xe820vH5nouVuh4Uoc5wZ5hq
67Ln3XGUI1xOP9m7vd16N0RFWZm80VvjqOiGdHNLG/JkPFGAyOgitNCR5hJyFyKVSkQy9qSpSMeq
YtTka0V4NXioTD6RhUA+BXpRs3xDBHa+Mxn9Bh6k7lnHDsG6rwGLMLwhjzXTB3XQcxX6dnpEfffD
XdFyI6D1Dw8MhV9bpKHYIz6H3DJ27cohQRUH+LlIMakd4pU9GDxCOxTK/Fk/yz5WmRTHuJP4eVO9
fAb9A3UwOw++lxwY0i94TlC8At9iyV4BfubyAw7A2GF2tve5hga+mYx/LXv4Hnuz51qepKOU7pVs
5UP6yXBQ0bwe5lvm/ALpmC+9kX4gXB0LqCLlTJXdYqKg8cXBMbIOf4A3tfVzr7wdVDJvldlekHs0
zCGdewAuyEdwJXJLOfKNyV+WyvoKoAKWMLzbninDzkQ4vhVJlL690lkGptLlmc082vHZJcUJ+zbG
Eci8zhHDmUknOpwHhsL+GAeEVDNpS6WB8vS+iBVivg4G7fgu7f7DeiIJ9Hb4an42ry5qXMwJM3EH
0VrhYFBivnOdFnisaYHmRWfOlsewdz19QB1EDA0BkyuM1iEeFKX1DZ7z3voXXqNP+BMDEUVN2Yct
UTulTeLYITsFzIXKTL0pD6XiiZLCWcglIl7SQyxrlWx349KH7u1y7vf9qAzlxirA8aAtAs6WykLu
Nn3UqslU3Q8FC/x24A+t6pMKUHvBbGXozBHMzS8HI7xi1gYp0KGACwZlKUXZ3mLdN02GjKIbwrwk
aHZ5lgbMey3JgUTz83nE5W/7PeRWTppar96EXiRB5ICqJeNWwQ1GrrohEhH5H4MHclWhMpPNwdtv
0QgsZkyDRIT80f3sJC+JUfflsPQWnUkSFOvXoKSlMdqNuTs8uC4I3ZMOchN/mT2hdC+7E5wCps8z
/e8hiRMenTWIphC0k5XFSsb9ZzD+L4oDgeY4ewYiajv0NLBeMCatFiYXmjcaioOofbgPRD4P2WrH
3Ux7nmD6RFqLyDeETLS4kfYjFNXIXWW/wgUD1u7LIj5CEbGENMecldnvA6HqF8VwQKV/X7g3/Qrd
QdeYV0ilFXYPRReeRLc/ROSQ8XTehrlN1QyxsoMRZAfcF16acy28LzX/AVO+Mn4e7A7aWhAocidb
lagZUvvK3M7OR4z5RSXItcGoRW3IpufvJ+ZnsIZ1iv0XJD7xgqOWNSLdn0DtHXz90n2tn60QdC1a
U7na3diIHlpUfUQ9Ixc5mmVEfDFpSl1AJPbwgsFZaUDRrGYzyYQk4oYaQXfWhmmgT9oLGs2wZrD1
SYdcFGwekaUICCbRfuRax2DUKty5s1W64PzeZyTr+Vb1qXKOCThu4rnSj+r6ZZK16oKXfdvmtHBm
xFg03R3CwjlplnOfb6jLZueMvhwN4onB8PcckmOTRFMRk8Y/DwWsx4CMfYMc8h05IWyWzZ/3uNBw
pe9AdRlBajIjXC5RjeqcpUCGBERVhDoO1DEwBK2779IZpoSmUxul2achXqWuIXqSvzPSPwZvaI/z
JKr+JYEAiHKLXG9UzK8U4oIyVInz60OKpu0AnUfqJxSW3b5PlN5dktLujpA7rydS6yV1imsedBAR
37k52nmL64yKSyeq/2oy8t9wsW2Gkgkcy/yMZO7opTR/bnbrFlgTKKdlhXCI+aU02TVfImp5usa5
GiYxITomxgSzPJo+2sjVSB9ccVIhSSDEEoHNTEHKnGCHGFJ4d+5iMVGacD71k3qiF0mSzL1OTLx6
L8pZulbPOg812T8MUIiA56c8eG6hUerjB/o9kRRQMAv77sPPiLui6+atOMkpGyMZMjMy6/LgtHCe
KD31g3ZFWPVYKCcCJPflvBAVS+a9IyNruUynFPYC8nATou34TWV2nB26DPDefV+CrcMUCsLY4RYW
8X398nZghCjXuJReQoHeGwNL8aTRjpQMzR38Q/vr67gQOX0wwWxich8Z4HpaT2Mr/oh6cNzgy8D1
o1gMndAYvE5g0wiewPSOCws8q49lq6O71eS3x7AkuHqfAXFj16/iN02fpwcWOlLX3VCZ/CYgVyDm
jinZfKndEFTRR6JNAhjRAw8JjcjHnRZ0UD8wIDuZaI8G5E5dh5qRKAlh53xGSN9iwnhM6wABF4Zl
xX66+aTnU7MFa9CnAHi1qKvofpLYPfc6Rh/W1sfXLQ4RueESUFarwlP8LiAmeDIOHGmVmjMz7bgZ
MMXft8zhzPC7jTGi2S+mM2zL6PDgtzaD50l9vZxR09b3CV2c6U6z4edIBG0QHTm/4DfhXy3LOYQf
nxZOwX3GcG/O4/fWQBtsyx0jStXEmaT26M9s6o0OzK3noRiNDipa1PqW0XD09q/2jPDVzeF3IMdz
Lg/5qj314seyuuR7vOsYCt49m3NRRBRMMP6rCQNQRAuZURECRrgBZXUAmHh7EqGeSDnQvCtN6UbW
bioXjfvnAiAmsfn724tazx1ZCpy+wDIAmb05JaLzl5ZQ4mb3jnL4DrRC2N1VP+cmhx08a0+UpaqJ
9LZei7dv+GDMBtr8q5nV5jSoNtcLQrE+Qp9uFleTjtdfq8dySa2uvOhx49C6ddUDVkiX/heFHa/g
cSVEYGKawHEXYbsxQjTi5iuCZYzKKuFWC2VXO8i2ZvY8MbugCIdsGagA4JJwtxuHEl1rfdnogrIQ
JY2EiS9zu61XZVa1YLTsUbFSpxhMMAXJtPviNMyQkaD8i4OPTLkNrggjDFPJCC36z1GLOVdcXKEN
/kFYrgy+jnx8U2gId2d8GJmEmAd0572CN0naQ80JzZCRFsHHmoFq/KK3HHR8ZU4B2H2ErV+scu+D
7gzJZw8/ov5Ine5Gz9hAaqJwTpRvvdq/8cg/RsglWfmKDCl3ancvWzix2wnlc/sWvqlj5xYTF/Cc
GkriUt7WoAFmORoVTGzoDFAl2BjOqusxIkuo+XMV569pP7pjTwTyfS/x1M1JnQu7T/0Aov5tlEXd
UD2+cQ6efX3sxWBqbgxKbDtLyaIvUt+ZpdJVGZDuw9bZ30G22jOgWfGHyWmrW0QruYfHBzWOn5Vj
bfy1yo6g61OANYafkI4IYncORb/djMie+7KjW1TagsxNJwgdU9v6xN0m7GPwAan9r8yijCuyb5yU
0C3bXDBkb8MmZgI1kw3mcAh7MB/zt8GcTtS3khnRo4ZGBOi0Xiw0++64GlLeMdPDhzYO3djWSi9N
SFz+Xmuikq3GPA1vCIXYPsSyp1mgIBAlnIEIOah2YUtHAyAV8DFKOJjQB7tRZ95sumN5c3VLq5rU
c64Mszcj4uXNjA6V1k9m9BySWf+gEeDRX/wbkHaD1v8OlKAZd5AnEaIkiauumm02Y7r3u8PH+bG4
x70B02AdOJTcgITPMsr5AgRHiZD5r4h1QgKF6jVXTwQGiFjcZt1BNlHPdFnBKYKBUibVhce8WlI2
lR0ujbNbUDe3QOxORZ27ZzYoheWHnNO1SN0BNz1dFmZhQh9Gh1BZl9HP5gqbFOXJ4mEV4t6Ki+Me
OgIx0eV7uS9V582D9FnsVtcjM8mCKJHK3neJRXPO0IfeGcLfKS1O0XI3RNsD3FmNluRzmC3AOzGh
ZFfw3+hYMmJzWVYYrk5BbtBFBQ9Kra0GkZMM23HD4KnuZTuIsdEk6QZ2SQUB6IojqB2JL3r2iAni
NsutWpsbY09Y4spCyFBMGTFp2sOBHo03FNZXDXeOYlcrpiHNaSYSU+MUGBJ4TiFpiVkU0zldd83P
Ny8b0Xot1A7GAA6lSkN9JOhN2qEm0j/TRUbnrr+AA4wGX5zR6L6ZH+YJ2tw05G8E8RxsvJVdIchN
mhVCEPKB0RkQnGXxlYEp3R4TBCHJMVOKA1Wcb55gSM3X8rOEpQsqbn4Htez2XBzZPLUISSl+fw2g
DoVpZf4dXO3UKVzZ+TmIaOA6S0WMlhoIEvBYNDrWfbepbB7XATaRbubewrpy6ReZFCXjDznTSXYQ
mnV02PJ0YqK85VkSiiAGaJPXrP7rzeoIW3CbMB1THZmDMRp6PbPHd23MAk2bu5WrFq2+uksV3tGp
ZDFJ7AB3A/UCq6ebrwf+Dg6dpSvJuUK/XfRHAH9CPI0q5xlR4zvJEDGtK1a1KC5tyHVAlJ4fOrxf
uxziZMOAbhYHhqLb+bUIK1FFFANR5YoomSy+JNt26HDRHaMW9vuXUQ06pIfB05UXPV+STD8Ny5D0
z0pc4mfCqx6hLrIQE2Xzsj4TKr5kZbctLRwq3xThV6QzxPJezyV7FXVmcKXvedfpMepRL+dcGrVZ
ndvEFaUw1OtN3VUHopSIVRwtLAqK1gZxntVuA15DVjxydukONOQGSgt9Oj31qgGmddTpyFzvZ+68
dHb8HIBOYV1Y6M6PDiahzR2lQft5VqavQU+0VUi06ch9oJyIQUtdU2fYoZaypgIjkwtTeigQ8xCO
v0PacLKPlgNaqgt9fIs1HkCmV66yzrAGdAm8MXEgEyCmNUl0Lf0nRpnE8IZ5Rm/CJ5QBvNqTLZmm
MiYYe/pK6V7qO8wylGKTn1uOpKgIymXjhIatEa0iweCkYe1rASfx8rGRjvLrw87pjZgqWcu+2tJU
ZXB7DUnZBi8YYwCwJ8YAsiVSP3RcwQmYmS9NcSO1GZaeK6qZMHElV7e4mpS5biYzA3XL7+DSj6Dh
opCMssKBWerllVhucWpHQveJ/txupG34r6+Zcs11fzmfCYEh0QFdNhDNYTm5KbB6cYy0vrPO3b6u
P1sSfQJ+Mo5v/JfpS7ZPrw9TRHrI+bBekRvSnEONPyBRxxMLI6sSX/t5er6F5ZYK7J+n+y1UNkrw
O5EkM5TF6VasgZHBijmOdISZUosmCBgh2buLPoMcnZZRhsGTwDfmfovMD+JAo9aV0OGlnno+bhiT
UqY9qm+13bV69ON/oWFpU0LtsqAuAnwoOKYzEIxmN4TN7ianNqAcHLYz2RpFSJ3BPFA99EtnCqJQ
gC5+RC5XfOdo4RoGbQIp2M2RJWJaEMi1ypc2RFVtzI11hyzvPvZEtyx8dWF/lUG1ly9F8JhCUAKo
b3+k4JcNHqCxdRe/hUlnvJt+BzWzPalUzlNxqBmP0ZQ50oWrTG6fkebRjpyXJg0OGpedqxXK1u8i
bpFiYMyv9p2BjceKCLZwsel1yvC3T05fGxSygOXvYo1yvVmiRgD4E+zCzlTQ95roK0YCHu5y0aPo
HU2J5ltiqnPnsFsKmSsoWVfkKR0c7OCl/1GS+t7HlUbd+BV1XSVisM+mFF8p6OFITs7zC95gZEBQ
wN+Fy/QeQUPDfIA8Y3qDA9NbqssneDEe2GyImHHE3FIdALZ4WMPMlWU+yvdQ7JzjzaWj+Q4Kt/IU
iyGv51I7I2ekwPj04l4INxgFtNt8N1HWVIN7+ydi1toqs450c6plYwHbBGQ247nO7/NmgEvBdSty
UNouZwHbmwHktDaqq7oKGUIXDw1auitUA0Fr0AI+8tzY75jeqPe7aDsHGsCsdrmFiSXGi46oTxKT
fTrOw6TqDOPu7iODZqkRQB8ZnYWOj17kiKyH03H1v0s0PBAW3pEFcn3D3/GDsRp5EPdmbQvuqnim
VcA3VtoMrjCAyO+K/W6C7RVcDoh4KlxLscQveCGMgzwJ6BRt9nX6Idqi6Ktd96+o2OdRc/wci4s8
o5+xhJEFjwcWY+KvESvADbO3v/vIlPlVl7PRNaPx2cidHoAKCBI/Qj4e/tS6xYyi7/MBXy8QuTVg
eRDnY8PqetoQDDbFkRkqPgCVBKti+Bq0QBdaMkf0QBefw8//cHZdaKrj75P0M7HU4CpG7GJoHJi2
gXIKWQUuTmEhjz2vNzsZzAKXRj99AKGXjiZ0VFuTsZr6dTJmGrEp5SyUiQNECB7tmmQMoJaXmgs2
H1CEEJmJ0/dLa48SNeLVQ7oWHpW6AbiAg7mRohv9k0A6foD+UOeNSaukNWApG0hWBcFX9W500/GB
vhRL8ktIyPEzxDFRsF6gZt2nqle66OrVzgAaH84EVmnLY+wjLQQWrQLzjHaEGEdchyeq8x6mU+5z
j9tIsUTFNqoqBIzxQdjibW52zClwT7QpkNsBdt/SjcsoAzRWyjPOs+51bQiBJZJfd7wTVMFOJ1Ht
mIaduAnCfm/nvdQnj+FMhhwQoekaPAPUWUxqzA7MQqI79CEQgSG7g9RGQIfQVfLnB5optoHc7GGn
2Mh6CK0ewlXfGDDWgeKMadJ8ek62MKClDtoz4k5X5/iOxsjTUgPOLASxSMlRglItUWhUZtclMTAl
otSZUO2cX/12b3xhcd/9DPsdHAIi0jkc6szzMzLIaIvxD+Ki9RmWVFKB/YmsXHKZY4t1sb7TaPoO
k60xelbOZ/A7cOUmdG37M0Bf9GpB0POc0bn6Yw6IjhlF8itXwSN/45obJpGH07o0+MjzTbAp7Zq2
C+WUtV/YXeoqMCSczugRg/g/aSM1MsTo9vSQnH4OQUrHjAnvYe3JhPMK5mVLPt6jS7EX/inKUYnV
LSojpZMIW2l8T8mpGaBvNAVEWfeJG8l8B2vdf3A7yXYTQGFHEgbfuSt4eN2Wlv0/dZBUILqE5Awn
X0ziaN4gqQFR/vihOiH5L4M+/fRGH5C/PVtb18iRvCE7+JA1VdhoLA49GWLyXIIlCGEOzYyIcRFg
I3ob3DpNgD8FDWp6MFz614zPEuDPHQB3jRUKm13QPhGJrxzO6jDBKftGB/g9g3QagiYhXqIzwcl8
ExPTBu1iuWA/oszBSJBUq9oX0Uu3NnqMmgsF3xik2F6UEcmTlUvP7p47jG8DFGYsTqzd+lTCZ8BI
PXKaZwQJp7K7k37chFLQbqRA28IAtV+z+4RxWR9jxGHepvTC6CgLmofFE0K7iaIbDCrF4cIWAbsC
W8fVr7+WMuyaB/QuKgpsggtfxWBni6GG+P5OSAY+cdBAxmBURlTKfZmExO1fPkF6fJD1IIAXVyEx
dZyMtbB20fm70XGGY7JpVu5v1nEn7V7jgaW9mJ7U8A0lMuhtexMQb52IfvD3Lyh+cR/coj7aI8I5
vrMCuovAznWAHENjMfs0nHkF70VTO9y3xx0XQQqSIdhy6Jhp30IYAH9C6Ml+uWEeg3fa4ScwJhSc
33Y5ps2pwvHMkYmjPmZNqXPQdKR0aY+pVFciUaTu93IIF/rRj+IyAyRP8z3khlAtBPSBWbljbn/R
oWf6pB0gmru3+DMA4braxR3sqaDFzq9zuo5HiknEsB3UhKlBc0MQVKG4PyU3pTz2h8z4jqmOIeDo
bfuhhG4A7hkkX/vaSUavgHnNvUVv6liG38UiFtuAYUGbjUhA9/qlmZINUcDHtr69GLFIkK3125Gs
mOxTMG6xcLdBuDp1mDlrLPYQ8upPu4EWofxkv4JO/ITV2ATSUPiseD/uThRLnWtMLPs4qzSQx0kM
TmeSMDwntInGyYGnsqBFIYVYXBxfa2lK76E/fRKiEr/YmNmNICAz6GMODKnbqdEtUIWWO6MRVF7q
hByOFhAWf3no6TzoEDlFhrrzbvP7/oFSCDCe1qQhyZWqMW31b2Muan/JrTfBf8H8ElBjYt9x0+hL
ePh0Pn9GTzhRZZeSxg2GTzhSXWgOzJ5LXK0N1FnRkUFLc4DgQ9QHnBwyhQgVieb03eZuK254BocP
dQ1wHe/wqVMStJujvqhAfspOhq8d+Amor6qH/ir9c4RvcbZrqQF+dav9BUWLwZXVg0WGGn3cjW8R
3ZuciWbeuLuJvH5TcamYU5jxlLUUZpcELX2Ockk1DymiZbIsETK4zRmqNtyh6YZAB9i724HVa3ds
UC8OQFZposUIFlvYssGhodLE2FOS8dsqvFnFVEtXPmKViWtWlzqF4updlAycDLMTmFRELS86OUR2
H3JZmg3MPwmoCVxLreelA/46aC9f6qp4XqFqRUvJ74doEVCd8XcCmsscj8G8rzrdGZMmooTwV2BS
3B3uNTWFdQb8ZAbLc8+tTW5O2U1Ad2ippNOKUhtFoVrghp5R8YqrS//Y4zZOD89bak7ZUte/CTep
7NxAWgKszbfFPKrn/A60eZQ8JFc1Rj2alGNtWnRdXDSz1CaFqJEIvXHJ8+GT9OFporJmS/b19Me+
pCjh9eIN1uzwitf3fTEC9hU3uxN4SVLljNLXZ5Eg51845PxhQ9As84z2jtdxx2s82qv9lSh6bKXB
x+sJNCBImXrndVF0oz3x9ZToDWlGh4sr01F7qO5jFFGgWSj+fdIM/kfSmW0pimxh+IlYC1QQbhll
cp5vXGoqCDgBCvj0/UX1OnWqqrszTYUgYu9//4O+S2Io2j1BL/B6u5SJ41Q6/mZVOVKCH7ZuglkI
DfQ5YXxG83SE2QRTmnsX9VfVBHrOV3dghBWzLKBAG6vravqm8CVdfDRozPpU/8uzfo0OrjEn1ZR2
jAZKHdfBF/1slTpGkIYHDMHIh+ED+xIz/8K84GmJdz6PpLKBT2CMHyf0iEvGbMMVcsioOafXW0zZ
IqK3njM1TLd3HJ8aJ/OroIxeNN+YN4AibQjZai5Y9mHIe8z+ek4iAjrKBRhaG+YrKLYp3a6Hbo5b
ZufRcKUvUvoRLFEDbq8PH+zDjUTQCBIq7RsbYrvdwYZQYNBRdQYMCWlKHyMpFuPA18YorXrDAAeG
A2HR1zcecvSIwzEaL8CpUAcTGV18iLiYj38DZGAe9ft24N2INcRzYnDtb3lSiiWPFNSsWPEzDxoV
i4cCZHan4Cuinug92FPjQ/zpEGMIgNmugs468XGoQ+z3OlsSJYbDzI89MNkka4VipvO0MRxswHtj
qcLBJEyIpco+B+qlQ/vsjYDYHQa33SyNmFEwMiOH+o7fsDoRHHgdVyK8WZZfnU5WpDYa20rwN0iw
I4KACdrH6nml3dH1lWxCpE5bkL5tA9PoAnBBEC0zKrzpLLNURYTzJcc3h5DoEhuHVFgPOA1RCtNB
xj+4xaI3DJH7DGusMkhR9ShGC8M92CrSVGTti+/bKRbIe/hT77kKTLcZDqnCXFTa4Mt5N8KfuSF0
yLDK+c9BuXebPRbVHuvS+B7UjfvZIwbpWX8HgYQ8ORuWT+YIIRhNkDGYtg6LMYT4dWt/cDPBa9RA
YnVAWC7jMM2omIX8/j+zxlEx/bx8N0zOMlcjovukQKxKR6BZ+R774hZxrP8aDRY3X1/yGKw0VpHk
yTgBWuAzvmQ/AkA4hoSUqyqJ6/DlA6JV2gXmD6YaPsogKXkL2baLyRohF4OPkW6/iy/W1dmEy3af
pWcKdQWB8U4slo5O7F8fSF2BBAprmyQcjt6zbizBkxxj8WTWwr8d0zxw68ZrfXUDZ0tUG2b/TIWS
4A/ys6Sz6n6ccsv/4RjTnVEhYrmAm8rfa5qTqgNYTLX5hV88w4qbwwMLE/pv2Fy47RonXE8ff1w9
1jXBWlC/KtiCHvnQw5Jk7imkuoifJa/7eGkeBdfsQ/XN0ULl8PoztsMt9eOcCDIXrHz0Wn4hUVZO
DkHz4317UVranK3aquIYckgqDR7BwwrxHJp2Tn68r5trEYnHJ1tBKBlpK44EkKr2H0PhyWazzU8E
q+HWbbi3GfcIG2wK0q8Wl4ZLVzQ8yTCmGSmsmEMmF0KdnSSiucC1OlkC+KwHZ7oW8FFpB/s/5o/C
qeepTKOzKV/eXYORk8DveazvuGCKVqVxpdnh/Dgy64ViMO5zIL7j6kM3w38E6/AxwIYTzkjaMJ2D
CW8VJdFs+tY9HAdejc0Pl/Y33WcYsACl41kflROvdeC2KR22nsKHejDhJQbnfAnreUDIKeF8OI3i
k0gakqnVVksFsMi4bNFwJq2UvdbsniPVVmW3VzAGke9e38BShNALWzSR5v7JxGOAd4pd+AnFHgUS
GEtn356Ybjsogd6fUXpS56m9z3BO6aOvCRoHhz0UteocRc4cdJx2iT18+QY4Y753cAT3+S9ZS2H+
tJG4PG9+h7iHwRJHLJXNI6QwSWETZptbHXG5rYKRUcbEPWFS6+NsyJgilObJSl92u+KkM3pPx/eo
JLPefMi8wSHy+o4JJQVDCvdaKDGQK0n0+BCva7uuSZcC9oJdMUttf1nYjTcMCVDMR5L55OCg3KOh
H9VXhuP0NL1NGcjLagHvDIYdDGj2heH0t8tRkZA5xqB+K73td2lyyJdu5QicqrmwX/F85Dyd8QC0
5MaEkO6DYxbVEycKmEqy/1yePJQ/jiuaHnbCECdP6YQmrEG88uK2mJxX2lTeIbefDpdIZQwfdjdY
fTJJcJEAkpd0pyNXmOIA2DeZ6A7s6ugdMkijjVGYReO0Q7YAe8Mn9557+YLo5v82xoe0JH0diVD5
E3bbr1il7qWAVq37qQoAmoKOi49VOVMPHkZ4aRjCJGweODww88djByaioHbmDNe3+LGCcx3fa4q8
YHh+LNue+TxyMChb5fxcH7xb2Ebp3/Asd5aWWs/jkzEIpT6tAaumLKwvC5gxIXHxuLowbhU6DtBj
NHoiWzplElZ7aJsOM8xPrkaz4OsHeyRrBGuynjhW4TBg7rI9jCrXAMZ6wlXTqQGw8xv3QMzw4/qj
rHwGyobOqkCzjoqI6DYxP8uxVMPeJa7d3wQ8rlcSnUN2LVzcPbDa7HOVibeAO0gWgW4Nrrf5bSya
EMkvUTZQtbNvzPktRXLhPlAbveKUDO8YRpz19gXRIFCtapK7kgTnDe0QlxuYO5/AaJkpMa4emA0v
VeHTEL3FOEkCULTB8TTi5s7Uzm7n/5zb8u4zO7FevOOVvNTuVoti4jCm/prQoU40+ClyAJTDhXlZ
b/zfxyD/zxBR1qsx3y+rkS2FtLGBp8B6V+hqfImtA8f7XATYt1BjkRhdaTFe/aig9UaLgFcOVhOT
fK1se1djy3kwI8ATySgxh1Ed5UcJP5oUR6F/JlHYo+nD0AAWhEUJNwTFEVo/S6f6BqKSRegUIaRe
ZQBz9WjfziRc0sxy1P1RYmtHCvnBugaJEcIWV7joGg9kqocTsghAkWzX4VBBW4TfD6uPrKSWvQg3
XA4uWH26MEwtgb9u9V5Ys8/QgVPsCKw+BG8EUYLoz1yRcncY/9AxNnbFeAEult9Mk3jwsA7uB3CN
aCUHWxor8dT4NdIhZ49JKONpqns0PGV0Yp2v8tXkiyXyY9GteitGrRQHnMxfCiknXfRPOacqYT0X
3sSEGgWFOcgAg1UFEJSZHJM0kj6oOtke8hgfelIuePR/zFZQmJ36XuNqET4cYyUkq40AcAoaFKQl
LMfGLBQR1qaCHEMAIi+WaSZDWxYiZfyfGNjDHSU9ohAah5qJAHyCx5EZfkuDp5mDPhJagE87hQsG
mgNUf+3HcHBThuU82TzLtJJj5F+pRU/EcYK84XvltKqR1QzH2fq2PGz5shuHWwcj+Ny/yhA1xglD
Faa3vEsMuuhxaa9pn1OL5c+PgoCjBqAJCTyJlO6acT2TWKCs2qmh/kMlhfBwt3Wa87/W+66eE56r
Nv6w33beIOw7Wfj1Ms5540/wAgoh6bu5LdCI95yqwoiGcfKIXZPjxEZ7IXFzKZJ7Nq/LMCXZGdd6
PnCfWNOSBrR+w2e4viPIQiEN6LKE0I9Kye5BtOFqYYNzm37omJCZMmKjicNs1YOhda2dG1Ng7Iad
RgQ8wOlLFU9lJjxLDI/EXjs7/4gBs6lafGjHrDRAoEXHxYNDscafKsEfDKjvczUWL7tuzHb65Eh+
WR1nFu5SCeDy+nnMKYxFUY3rmDShxYU0uHyuKzrftUjephHf4tQG/CKzM05bMW4Rro+CYGBwJ3dY
pGPQz3KicKzG95EoomM2P6rKOkOi5LFQWTQlm8kC72aIkhxFmX2m5vO47r+V9nZ6JxqPcoXh3Zop
03PK/vb8+0QPemenzfy3KDB+YyI/2bH6H5dGCN74ByYP1XCs4lmOWwRtVuJM7z7DdgoSpPBbY58e
SbrzBz3KTYunEOcf8mZgUyhLCpw6iBi8Pko3l1xCAqdFCNebG9Fala304yax+cY3Nc22Omed2c4g
8SI/htrwRVbVhybRznLVkqfQ55iuw3mEVx13WxmtcDpmiVNqDWfW4fanp4xQgBH0e6h3N9ISmak4
kl1YUpRARFZ3KR4ZK8VvM4IZKDMzny8m0smWRw1tE9xbj4MxH7/XCvjEkGxOwjd5cPrXJxZXF2hl
/jDE1nz3Gb8DgAxc+4nwkfdvB9ievlUkbqIexrcLSgjOkQfVHcJGxfcTbAn/YsXGfnFXOYxH5wiq
MTTF/0wI+4TVt+G+/7mh1OfBTPYO++SYr8GiUqhuRxxE2R+3HKxboLfD6hkOmKfb1HW/7aO0+XeC
e5tG5ZnvonVbldsCkScaMgzVeCPGv9kITErUC+x0Q7ujnsaJb0inFTeI++kLYcS+xGXhYG5QiaY2
yBHNyZ7URRrVD80KRMnNb9FO9D3plwB302xDN83DdFHDF0PEFlfiLGoVm0YQeImfDa5GoX56O88Q
4Vc15R1cXvTnF2nxixrOuedJDgZ4jX1iUWapkwcj+2TGM4C7o3SWtu2yg5nBhomEnnKH6R9c1D4/
LY8ZHfeWVLsLI4YJ0NjduZvCKhE2GISdMsGi2GVfptJ/ySawAp4mha2GHzZVdlqwGXD/sbDGBKPj
TvJ9ddiesNvyniELdfG8/iKMGFwMCrHuOzCUbk9QPsA2a4wPU2Fz5FDkeVCFvAabuIYsJWTn9iN6
4o8hnDOIaeWWCzE5Dzfgssx9LbbcU9bKAvecceoy0Fw8piKo6RlmYN/C9DeZCyZq6u8VjDkg4I16
Ux1a4HPFN104nJzMM+xmBOuuCmVo0ctmle+FrwnGbqxlbcbaAz3vh3SRzEn8giCnIjYIvf+x/vA9
GHihiHZSF8JDkyxtfvZ900cy8UFuQ5T65OsaoKHMfP6ZjlBU4Tk3WCgQ9Br7g59QPiPYcaKtD1ek
O8dk/Q770zSuwueIVLpFPnl5xWqIYBjAFnat7v22xZQNgQ7EP8RF9HO7URmnwc1twCfeDtU7v79H
n03iSj5kA9rn4WQC1EM79J59ZsIQ8GA/nSwuyOegdQNQxkMO0n9mD0GlSH2tMJmwEk7izKlVISzn
1x0gmY1GNIMjA+gUy81rfTYixj0ZmM8VIJv9mM31Fd1wKUcioo8oeoCzRVXAWUd/N2YFBjLu5q9p
sUsofbh74xfjz+Ie9TDc4iEXee+2RHeJnItAV96YAjnI4S8dbFdEEqQD93YvNONa1Ft2E8Q+RQhW
BjavQo5twRyeq9tK2+lEpVKu/TgHeJGQCkgWIi3kSD4/Fs/hZbfn8Qhek4TRJbB3SPNvfqdiJaOW
xqCUTuMmho5UTt2eKgPGD4fyLhUH2CQJH3T4T9YxB7BsVtg7nXi0MQrpXcDhkdvoZomKZJ+HOoAE
mDO0Es2ic6FS4ZRJt3xUZCjMGzRkeT3xX3AX0VS70BkgyA5zYfJKH4IFxnvgmIKHI6/y1jGeo4wC
5yJzKCXWR7Ngb3xUIUZSFaoRiwAgOAQpBlp0hC9HQzPh3S8HzCIqa0BUlsRiIG2Hu47UDJZk5/3m
0Im6lueIngsu7CdK99XkG+bwVEAAQHogMcBwoV/gZ64g9M+ZEGLi1UyHe2n12IigJPBCpBlo8SkJ
tQiNz4lZE40kL6I1JEOJV2LIIJnUi1SSfL067mFGKDSnJ0y+fvhyQO8kr5IOC9pIY/IzbgFN4oPN
HFByx83gtJxVFy4ts/bCljbU2VR6Cm41DLc1K9NNnakwNe2cn8WfOvQDmL4s4IEWtd35d395JVXR
zTVQk9xcFH8tLXZmM3v/gVlzMSEu7ilumU5JLGHqdsGug4tBbZoZbvb0+wO/6rkdeadUz2K5mhAH
yIci1FT7Olx3xFac8GybdDiITiC8oQDmL7wYpO9GBD3xLj9AiWw6DJ0hDeg4hor9tT9KYmwOslPK
AyO7zZQwBMaGG2mSHOn6GLaTaV2fBqSLowFjMDlrto/14Qyjd9+DMg+RHzn9Hg1CswHOhOwVPdeD
GeIXruXGWCJL+DeUpIQD3Zy1KwiBCiZ8BA85Wqhtnov75BBiFONVC4XrWYzy5XPLW2h7DqFKnNIv
xpEsa3Dnfzi1uMwMFofmazPYZbTQDDj5hEgqOcTPwDKQdw22ccrqj1X/rMywPlGOw/OZ8uh1Hc6a
nlBZfJHrh4MQMVWG+aO8gZV/n/TX1NbVLssAeu5/v9VrxSNNQaudqKqHMz4+LzQk1nYFPZZfGilY
LRW8JTGWvehjtjRohRXPj2rTV1KsQedmYtCIApunwxKaB7K5uIyFBSKuIhS8onejEqVq/G35UwoH
81/8mb4CIXl9XF6rbK/P5VO9B9e/cVmY3lE5TtU9/UFBD0YTce1Jbg6jCUhLUJClKXMwhjWjQ9jf
PTcw0hQ/VeySiJeQmTy7MuwZjvJryomDmhtWI5fkaR62FIRcJIaPNAj8QkbQdqKgflzpHugknn/G
JTm3QJW5WU3v0w6aKNPROSObNwkqSI2h787ScR1L037mAPMdEOpaTASVHddG23wmnyW656nCjDM9
ISccY2LDUJKaX39YoEdTdrAenNATyEFQnIlUnPdD/Cz8w+53SmZY8gBeogkhP+X3L4+HXvYFEHjA
Zq237C3eZ3nyONGrsw8AB/O0QJvA8IqeTsSDVRdWPZX4Y9dgQ7EGQBUHRpBNaWWNM6zX9A9PZkBV
eU1ECseIAqoCJHvEbXtwpHXGhcnYvC/vVRlqAMfNVFv2/oqTMjTrzXAsQ8Yux09fvcISlrf0cjXN
ANBpyZBEnuhRg40KVkajx1S/AtuIASLI7pwzArkjZxwmzywLmnfONoZpKB/xMMcUnS4TgITx2+Ci
XR47WhZAfjgw4BGcYsSD4YraV2Y1T9l6uOom6VHlFFxT42NcNaZhkvYdX31WZzI8PVonBYMBccEx
V6QPVwg63s0Pf70dpiYaarGwbqLXwO0XRETbNOV5adMafOl+AMzAMs71FdlugXU08HKkCHXsgMwd
gDGG8msViHbLfbiW/4wygFZpJob7/v5zNo4VU1ikTqDySqRzxNOmn56rgUpv/09DexBCZYyfUcsJ
oh86W50TbsmFPNxek/7TkU4PGvU8LmGPXvmE2oRumt2LgwFSxvHJfo9TzP59LlnB2ycDrzvMXubn
dCSQ6vtjzhb84BZiM22FGIq9RBK79+0iS2bJnSwxE+VS3uvNY387t2i3o+rl81hnOOTNJEAlJvf7
3um1AvdJttUSFloG8WNbXzIeeVYe1D5u0em9aTlg/m6n35T5941xAB5CQ+BKNmsLnw44r5UoiDTk
U+YjsXonjfGizBNnbCAHFYR7oVC7icBl5mXi1CZnzOWMwJIuQb9oU1C/+UvwpRnXg5T2PPzNe4vn
NhEeMfV6yKVfGtfXuD5yLsY8BtqOx4ITN/unmgOfAGYHjcQPjwf/KEI2CX0dCH04vLgvowngdfyd
iX5HO0n8C+IihHogf+wKoEL8VzLaxcMBYopNPvijhO0M+wkIRbEngaanyXgdwE/kUF5p2QjSa6O7
Uu52JEG8Rlxrw7rDTGWcjoaLsxQC/Fpxhusyt6uBj7ai9/JabVTd/GJAUHKsDUl7dh+coJSd4JrZ
FN62zineml8S/l6jhMg5+Cc8Z6goIREMmfZaJbZOJFYCeQknK1S95B7rs4MHhwfISuwGtK6g8rBw
36G+AmMH/xzg29aJjqoF5UHTInTTdPYtaQZ8xLIOBgzjO+Ha9FWtgnxG1L/IRsVYHFwciUkJbsrE
pMPMzATek75Wse0xyJeP78xCsCO4K5Q8OyEQJPPoKRyZ1MxpYOE9bUG+pfQvoOJTpZn0c3eEfzig
YsHysZjiv+92w+/PUFx4ZgAkV3KToM3+rArPBhL0Ppb4xQOrWzU+L5qgtLBnEDbB3cI1HiTBPcSM
NW9Cef3j17l/5pZTV4N3/CbyOOOoPPPxwTHmaBnSiTqn9upN2UAePLe3UbdGNcZcT6dRc+X4OWvm
qnAVxBNh1W4wmr6UU/Y0aZSPfz7BRpds96batVS+WwmrWT77rMm7Iby1wcxDJvmQxDhhOHAnBFnQ
/DyJxA11a2zfa3bF7pr9VfNsZ7gEPey4C/Ahvv2r+po0qxsVMh+Tlcx1YJLG72ylqAlmIKrqokYe
3lzvAgCnNajIpRNjBYNGhXK6uVSM378+lThHAi39gUQEIuDgx0pj9t5+6JJ8OO/zSZ6mAq3j2J7p
/Y2tEv0LQuIoZ76ndxwjLV3/jkCtcvFZ6cdyR3hhemYAuqO4r+ZEAt5UhFsCChKZYpSVUDmZoofv
GaI0Rfyn3hqknpfr1uz0mN3lfZeB3RC1Hl/NDvuErirgxVfPgYhLFQc1GjCzutQ6cZEMmEIqZxIv
KRkxbaMHAOWEkEfreNRoa+gr8beuhN8t7T9c2e2HMC5kgix64qDALBu8UHlFk7JdtBocmH89jAzh
x/dplDo4+6Y4OXCJW3E8Gsz7+Ww/16DR2CMzQt80lffaqr9gRjDYt1tQEAg0PEjdXMeaSzyTOtRi
TLb2tzmj3xpNITxumdkBozTkln8H0YQgfXGwp/vC42WGytb68Rusb4D0/+3q2dOm6JMXyMU4lNI1
vKlV/1St2Nnhnh3w1HsgA7MTCmcakYZWUYyasODFm4xO5UYrx7lHd6BDW63th6hB+pxISMOfbluG
34H3frrsST3e8Q4jPo5vPnmLSJ1Hkw6EOhHOe2eljY0TdYoLLUaajBXeNvM8Dk8DvKvFRxHq92fL
qPltv+7OnWkeBhQgZJpDnGoimSiW/3KmLaCy11vfAkRLWZm1pzCl2A8mH7BhzksOfxg2OOa9Y5zN
Dm8b5eFwBqALKgymyxXIrhXDBUZJ8FG4wP7tUmxwJYSi8O+9crCz8fP7bz5Y/K5UfHiRz4RpHoEJ
93nqd6Qc6/NsxW40jDDpI2eavnpexMhXNqQE94+E6NKlJXt9p45bbk+YYWBfhvAEsZvS52nMYKO4
UMH+if3vrPz9WNjT54Twv0mPgfuNbFxB+VX2lEp7Nf5BrEHOYHCLzeb8K1F39QlYownbkzEqm+gI
ROVWnlQWHCd1Zt0v8DWgCzCoHp7YZrAGEC0OfRvpSMwilz1v6L+gpiF3YncpxjJDq2tOWWcX82FQ
1Vb1wjBTeB0Nxr0T1WkW93cpIm2ZFo0adUgf8LtgHb+H2hwPwhcmWvCIw/tp8E/fCjUciqZ2hhUz
V4PB9r4cAujWjhJ3p/QyXDYz9WWyu5csURR+k8OMFnglbeTLa0EI2lERz8R3+7z2EycH9DblgIxX
pjGLjgpv/xmBboKveAO3jos90pGSDDmLco5KH68uCi5uOWLzN1Yle5bHQltQQX/O3Fcg1vONZ4Eb
i0M7X/+9VohAixGjBdaSUXj9PDqs7wEPCCCbthNu6bdIHRsr+Y/HQF7fj/cj+Ek5JYmXdAksnUD7
6IsZ4zAYuVOcevdSbCAMLpG4AiLSnnMqoFVntApcAaQC4MkRFA9WgvpoCNYlPw6ClmwSMGEsDvve
VYnYzigoyI1gtoHIj1VCdNKxmovKAtICGyvI3le4fH7Gg6OM4ds/RDbb8Y1UQ1Bqlh27O10fyM4P
jjBZYf/eob4erJlHDY4iW4XyBS9c+Uh+C5kmhI3dAAAf5CDkYLp2Ms/+KPF/ALGcEhGxBUBlKxLc
iRkzXMCiJKzmFNuhdmlizjZHAHow1UmDBFb12HmhdEoeAdOfsG7XENM7psx4684MDAvn0EYQK9nG
XCxYSDI4xEcw8cMbdkEibkKe1gF+8MBA+A/hu/4d0TrCrxy62z+hgMQWgt8HMR2YbUCdHPrMKdGJ
4056gh6DZPcBv68KbxtYF9Y95AOGHP9YkkNZj5Z0fSMsgS3dh5eNIFKYM2N1ZxE5gYwwm6QC34RE
VTvv8/yUryeSOeVVGTnAtEeSN0ROc4MTJXyHhW385WmPz6wjzlMfUS3ft6RMhEhF3W59QwO9wJ2/
3ZyLCiUGitlUsXSTGTbihMQ5UShBKGewM0XFOGcy8bAZAbqkh2A1hbU/+whDApY1hJ2DfXr4pOTC
z2GGyTvGWckrwuFcvH9AGBTuvbNKHIfoHIerGmeNsMElKxpMjFiLGBnu6kCNSTFx8d4e+F9YoU6C
7L+ztQctr2gwfgxleegYAl7ejBv7Qob2UE2OHZK5jWOvdOg8ZODsfgyHjC1UMhuAOU6widhNIXDj
CWMLLkMsrTUfWUZQXpGf8N6ydTreUVKPbqLQYl09IjYuTIVsPMAsoS3ARGCJQB7eO7INKAE4uY0Q
MHgMIJZw4ae8EejKzGl0+JEwKRacU1wXGJ52jggIcTUTKEoBaw1CI4ztoSTnXP4vhkFYf6Nwdudo
7bzOURCI1OYY9gK39T46a0ixj0xOxY18gimaX2tMErlNG2WdviP0pZZQZFLdERruOKaf2q45BUDm
tun2ecfvS1okLkj3d2AJS2tUHuyafvlyaB05XA9/+GX+csjzmOSRzRI0gQSyXGMGqO0x7lGhAybX
+/W71RyIgIxFFJ6jE8YDdrsIQY59A4dXNDKW5vUnLXQ1hnL2YA7d+1FY9KrbA9lN9/FhxtTOUk6/
kBwXU/PIuOYSPQOq/UCb3Y9vuNDMGcISvhSCVla9J0wcf8gL2NQGFhNZchCZojEURr+D53PLvEC4
OxhMybAwdrGJtU8U8LY3MKegfbCs9EAxL4cRjzEYDBROYXR+4maFQ3u9rDf4SDgYGTmtOQHTJdFH
uPpzYQvUNmgG8Qyey00sq+NSHd1ZUwDqiTvkRpCngmBmaF0mDVqECvN8KOMjHl5a1ZiNwVIgUooF
wf2gU0325Smzkxk5Lat0MvfNG1+Uowy6W6ehGQM2mweXgF0aQTW+WeSlyAzOs2ujwJ9UuVHNx9nU
gUcbS+EY9XwOj65v9vGvNOy8IQDKe/886TXqBWual8aq1sSIs7qmwGPmO1guf7wXdnTJmtM8pqfE
k465Nfmds+UDfwNGhzaxr/8mA9J54HGtr88RJytbGno33GxqpABEjkaYo3kPypqSQdwr4mcpk0MM
h59lK+IEKDYZd9ToHxa3dX7kEGD88nWZ4BaRsbgxUGbaFWDNiFMN13N0GKsP18jdMnpIJAJlDNvu
DrKRAb49RG2ZQ8Gbhio5mPUw64ORqm7hvBhnEQgIe4bOATEpfDsIzTlnNXw1rEqvP06oaZX78O8g
1xRsez+RsUUTQSLUA5s4kumudFT31tbIYhvzdZQiFLawiq+EdoH08B3MkW/zHtG8nI4Pjwabf/0j
ijV1ZFSKhKy1Nv2YJvLMaM14HeDOCSA4GBa4NJe53Dw2Qwfyaj2iHBJLA/mXBy+O5j1kdJyeCaaD
e3ykoSh330m6JQId+mY+Y9Cs8IoGfv96BDQgigG4ZqieBGjHP7XOTB7XLn7N4DlLWqqno/qJ/QpI
0kZkzZNwNOJ7Yf00+xWK1oDNhZLTwQmHPeq+Ta9sqdTC+G2FiW8cRaFLX0KcifzXUAVB4f1wE8e4
7OG/iTsSEiZRRPfYUje6zY5ycNOXc1vJFMQx+/VNQqT3G9GRMXpb67QQutd36Y/gElZ7bDDE6TXL
g7t1Hh9ML50UmB9A4Tr4n3Vz3D/NlXHl9Icw9GXwr4wmnRXW0yHdNFRtUnRwizxL4waLSYaCLEX2
wZI0E2kMpxknCFgJ2Hn9I4SvVUIKcpz2iB9oKUgrb5hb9ULZ9El0Ujb3CyT2g6/Z03vAHIvHfobR
taXNBUyE3enHXGfTtSCOnyjypB3gRLcxdhjFk/h0IwxDnMjweDFrGc7F37H/Cm4iREERWzRKv1R0
oTj3vEKi2/jCm9Nu3rHLbjM7UMdaSPlC2Lj4iDPuq084D1gU4ebxZZ75d+adGJF3fCcDEuSfEHKM
ZERaRRW/Y0Yj5zssJoD1+kl4yYG0JvoSgEGaJT7Tn2EB4OFf9xKuXffoeTYw9zhEfL8Fm8GjMoRa
whCdUR8xVgNQLx/jG5m0ksU31P/ezCeWSebp0cBvUQLp2DXIgq0D6w1NDL09eAuepWyqmDRZN/8Z
IQ9OcJ/8eZo5Z7OKudsIHF+i/k8CA23jbYX9jvnGEAf7Reo1di06Y+uOLh9I3qPsOlUXYOQF5Rm/
4CUmuSAGQzovXehGmxZLxsYRF46plftyOVJX+QVhFzEOfBFzqXz1hTqgjBoiE+5Ya9yCYSiMRtn0
hG9DYqIgMk4kBlJVMZyAVhg/ScmCTK5sKs5prNgaiIwpWT0SJSCcOh8/fzRU4k8DToJMQkOJpvMb
cs72WXI6BqaMy3ACojnDQE+dk+oVQuF0aUL5whrMasUcg62Nor8IewudkKOhSZcpQstwcPDetrY7
Nc4efCfKjhcWNYdPzfKkp8U6YlSHjxNBMON7DAXHhVrGEVi48+jtOhduDIbRzpIeizKxDmWfz8Jc
MbVilQ/LcVa5kG2wXUHEBCQ8FocTBbEoUQImVxdprKD1r2zcsW2/sQDqpTkFlhZ1WFv05xwtmO1G
VI8tl43jIQa6IDbnHh92KCNXORAm4CchIqP77EciG3wYb1JwfQKha8TN+mtOfpzyXEq0EF9qItju
JRMcHeQqcV99WymDD4Nwil4Did64YeU+3MFN0OIe0Yf9l83U7dvvnqjsHbJVER21KvW1PudRpI7W
0FLrcQPutQYutnKuVZRGyTpdItWBecfp16dYoPwnCG3O+EFDiD3eQ4+sXUqTIoPxV24hMacuPpzG
wBfwC/AP/QrU7J9LO/JifFO3476f+qqtOcmp8wyQakz9gs9VJN+pU2zhv06+eWyhr7rAitqcXjz1
mplB3l3Hl+gxPrmjD8VSaSM88G9HaiEzn2PE9q/S4TQVbbDmDTr8PPuwPVbq2xque/a4Ya6PCMrE
YNmZQaFA9q+PMWa38E13xH7fYXbM60a1i8vSJOFnUP2UtuKWbus+oq/d81qe30c0mJUul4hD/v9C
co3bGD0rqiQ+h6WtC/xO2EdpzkFK8FNlkgfwVkRk+5lHfRvMfhOmVjz+CKWTu91/I5pKxpkn2YtX
cAhn5DLYM2FcUMRbwTZ+YNVCoWg/eP9AQS8zW0GG3VWbjOZdcxB1oQIMX5bDjJAfgYTAo1W1P2wU
MN35wGUg2duHn5sIhOHPwijayrAB6ZVG7aTh6FMWCnGS5hv+z8H6Tfv+6/x2tD1Mkmgwz4i+gPJQ
r+SwNxL/S2G1S1MJ173sItmY6/DU4grNxBMnSToE7z7mhd3f9t/q0OZvnA3YFCCzD0WnL/0N+Qge
8PVvARr9Yhe1mTThTNS5WJT3NrwmGQjCKQhXAJNeTzgIgjUJZyg6PdR8LHu32kj+I8jdz+YVvzfF
CvOJIVM3s/A+IVl2DLscijvsoIe24NzDKzTB2zBsqtD1Vc6M14dctYUohVq2Zc4LqYZB8S0WQ7MY
9k1FdpRod4UcWd/xXFrtQgQC8RhzRu1pLmwEnMyYLdFbox/hCe2RBGmY4YMbQAk4gpeK8Ow0+UXb
hEU0CCCUWKpPqc/SUcQ2zj9L6Kb5phvx5hAo8NwuVmDetKAE3qAGwb7GnKWOrdho51lotG8W7kbW
jAkXvGkAQJYi01sEb58QA0Uows3o4Q3m62zGteBHdNdqxEIH7G2n0FMs7AecYfRHeDjbHY9PNcLG
gvWhRj0LYoYtApSx3A5+LgragStzW+POwQqp8GI1Elvg9482fyX2/Rq/AXDTg3uL833/BKwCcFUJ
xSl1ASa8/xhMmAxzNgNI3lZAnbDw7P4cOCtZPUaauRkCClC20elekkDC6JL6wzwXx95fN+0DL/yC
im2UYEcERqSxrwfXzxFHc//nfxmN45WyZ2gKxsIvCBcfrFOg2AT5Cil5h/nuYZcHQ+YMHzFaGZ5g
m4A/6zj7YNaqmwpw8omvRB646YcIReDQ9t64JBAXxC4NvMkDJXIPQHrAeKqZvFpCngPEhsIOxA4B
CIuhhgM9l0bG0WDAAvFvaA6bM0NRuLQvzjlsJlHEMhNg07+tbsE/ESA0EGn8NTfZjGkHAwEOTZpe
t7Z4Ek75TsXLyeFkgxhVeUAonDS0BOi7HGyPEaR29GwDDiib/fdhnZbcjoDYJEtEUZ3esfCSrzyV
ircAY3mIfDPsRCk6V8MJkkXoXiKTlNhv+z3KuSeCO36Y80zARfn4oO92FfbOPVcmeKC8MMtmEeCt
yHjoE6KZwhOFtaf4MP09yV+0vLWhtTmvgPKs/hQHuYh+DfcDaNZvSsbvtHAPuHoxOdlxawKKZUSA
L44iqtzNk4VIYDzHTqxZ6eJtnXoeulZKJNhfyLIPXsVChdrHqmduw+iAyoO4Pge66ehnnqkLWOWy
9x7pdI9UKDwPdLCKx5OyukcC5dPNa8WEc7K4+4aHGUU4xRsNMeGd/sZuvbpFQ9c65HAukrgNz9/g
5fCVAcI6FzB7PEAatqxsZmtmg8iF60WBILwSA0Ea7PYltRrvjhqLlRTzoQtmQpCiyRv6Tl/T/t2F
Sv0cwyNPOquZE7JNYU6TAzF2+iJyld03ZrBJyDmi7TZSt4j9hZFC+icebp2tD3E/ZKnKu49i4nIg
5s5WTJGXv5gNkL0+OdbRbVzRceJDO3kuao+r7Rbrhp31Zf2hIKIRSP8YIKlIFbCBoylFv1J4YBes
vtK8MrDtPLx/QlwbXBBdW/xbPFkajD8PENM+dsljBdFtW1ne/EHsV2b7+UwYXDNsuQdoRpYsMxt+
Jky+Law9EDxq+JHEEYQ/qrQAkbnkAcBmjWYHU5PH7HXBGXY0XG4V9z6nsZ3mLBpc6cAwwC6GJ4Km
RXasAC8u7X8kndeS4soSRb9IEfKCV5DBe/9CQANySMggZL7+rJoTd2Junx4aGlSqyty5jUcdlgDo
PH/onujcyYd6b5W78CDpIU0nzkuwvD7r9zJBj48QfECuyRDaD+WONtWOxjSZAJmu4AXy46ojZjUi
7P77EOnFHec//mQaL5Yg3GW0wO6cDHcipPVCHjafudgarSPspBtPcTGO1kh1inHiUAN/kGrI/O7U
jZS/Jeu5sbOZBbYZgGvGnBRAqrBE6VOZQ68xRedmEgdEahNhQME4IQrG+UygijI9N8Yyszyyn9b5
4sM7jtFcV87pPRMVIGj/jFEEEWn9aTI43AViUy9woaDAbkbaKPrLQCxFDiNQz0AgYNICBBESZOpa
DKpQalII0msD7Hwoycv5e4m+mhJxUuHaHtIaXD2843jrHrI4NxmJQvS9bDCqi5YmZBIiCUas8+Si
7HhPF3H4UQw/0QWyX2EGT2n8W+EGQVw6NmtAP8z6HVggRENdYb1vLKe3Le2VNmLkt8/Xkauf8Rx1
Ek5L0Zq8xygy2DqUO1DKGfd6PglsFojWpe3Fz4AEdUr7N2xQxe0vR/W28OrBFKkSAgxghJz1zBxl
UYz9KQ3/pEeWMTvjHtd1jpXfVFv0bxaF+2CJgy/mQf0l6IwH5zFe4wMnKcPuyNlfPWm9t8W2XWgu
AwEZiu08GDPXXuJVKG6Df7eiOlxKfMwosod3EEy6QcA8WnAPsBSoLmJHCqf40e/DC0b6o/cy97iD
RUd0/sBvu0D0w9wZP//jBxwru9Pc7RGpOfETy+wN/jTT3KNJlajIz6HDWQGPZnEPR/hiAnH9nE2C
6INWoXHvEEw2x8Z5Rv90xBwAwVK8FOlmDIY/9GqwBTEFZImSb9xJQ+NIJzwX4cgpEY+cTcFSqleo
X8FxDKL/risoWkwHDMjdh9+OoYLwUZAPaBMBPyiLduxUOkKT3oQzblctmsebg29pPqE1QlzjD0u5
faIr+VcFUArDN7yeiTKdcr33nz0jXI61Ah81PguJsSKg3SrG3Zg7YAGrLQdAuAM4Q8jHeRNrU+P1
WUUgTwcZYBkLi+JAelAF1oYZS7QVDOevI7vpQvL6k3AcOsaIsx456hZNPb6Bv4m6DPcEjH0/xM+J
OSAjXLo0Dmv5DATA2JXBaNTZGhUmXDpQ8XTI9yuMqD82E9R4Tv4nUDo/+2CwuetvgmX47C+we3dk
DuicgoY35T8hCADwQ4bk+cILFkBrBnbr/5MfUS0rg788y/HJwt6l2nN4LNF8OZsSnQheWPGfcWsc
SI+znG3JYobXP6ZusZXuKCbAV8onmQTZDIO6YmUtE3AaenlYNCkykaFQRsF2gB2fOhWY+IULC+xz
vD71V7lpnxHUmTGXtPVg09KfHJUVAumHycQfjO/xDe0vI6UHyByzo5zrDRAJX44PEKKsiWzEDMla
o4qCRwGVttn2yILh0Zx8cIkAWMpbb1Xf2ttvGf1pkEaxu3GbcXTqPdvL71Guy7VvcvdKR+mu1e5v
Ke+rOZTblikHxyluMcd2X66ZpNXsLuXauFtHaAHrbAkuRtsiTpXMU2H2fb3AoSAdtviyvccKsBgf
C4tbGyGBUtgcKKABGojvxpy4N45xKkfisw0XTP+WDKG8Zw81k+RIoF7FqHYxgAFDey8/E9ZvTdmY
IcpWuP/itaDkr40Rx3m0Ljx8Dr322E7bu79M5xUlhwT1vVpoI+Ne/eMC53vOAFYz9SjDDfBV6Zzu
06cEM5aDA8AEPTWA5k7edKsKyTasOm0ICzKEvQZGvulDFXpxl4XEirOnb6vF+/FhEBcY8LJt4x9B
uX3mTy6guMUQBFAiwEWGzwXmgN0Hd/AkeWgQwjf5Q7v5qGTO+cPHKPjRsEndTK7nC5VVvGPXzFZc
cot9k6oEJ5+TCHoNp9kqXf121CtiUAni+uCv///kuKyltnr46UPqX2aUcs+WqMrAOAAKQWUZW4PW
QSqjF4iWVKJbFiGYqSRSNTSTfrhY+riJNNCBBhYxIuf29n5QClXrylOOgFbJPt8n7Fbi2vE9cuG3
5MMvy3205H4s/6D+lKP2numD/kqXB7LIZFl+5/L9PS/2ENP4UI7+Eh7GMr+Fm2Jc3yJmYbffg48o
OrFu2wtTWoau0onPGousw4cx7F+6kk7GER31tOVcNycYT3s5W/cX6Ad2UqLLIzbpkYJLFhEVdoT9
vF2NA6g2rjiAsbME0svGELM4Wg03omXF9oThTYlpdeaWg89eO2LHjTN4MvbRX6zeHuW0U63B0jJR
H9OPQExmvRlHWpr2WSy5N8pYeO5ASucmA9nmN4drwoTYxKDEsU7weKCDLvp/kNWiVX40sGqTtv4m
OVznvin4a5C7ggI5Co+DHcTfQO4xO/jIWMDX+TgMHBiRIsBmr4ULGw5x0vmAdEJ1w52LfQAG/8OA
nu/Dp+cqKUdM22DQ3fVHAu7B6ORhzbGiG3GIMj0awvZE0qizqjbFHffYU3HDRI809zHKLEYY6uv6
4iyhkFr7lQ1TpYe5gi5AShiKGL/5T0VQNn2kghhbQeoiTKjvGe2QZ6l25jk6apf+5b1Q5gBKglUN
PQC2jFBitpePzp3VnKSteWnZv9bdX3eC57YWkKfvPONxN+mxNwgPO5M5WjfDA3eczfrL+NZfyv9o
X3DVYCFTTW5UDq3z18YWimV9pKF65uvPOvqDAyDfeq90l98SIDSWKcshd0LmbTi6/nOHJeuXxvb9
ik7SXYFET3VEF9gQ9YL3jZM8kz18eP8Dr0bMngAm0FFTSUDIROuWDXvqMIYkA50KVjvUZLdya6wW
GZT2bcT16EW/yaCmonOio3RDVn/mrAleDWQwymfcu+E/bXtzAzrV8nsiBG12xTgMCMopZqyHEvAO
fsAALqMqrfCsAQv8vJ+N5bWZ9xNzCY+dyW8HsPt6DIbBdeCLsC53/R1faSsU+oSRkGlZixSz917n
wASD+T7bGL+bUQamhtCcgQh6C9gPMPKDwat45qxuet3JF1aLq2NJsSypPBAtGz9B9tjWU2MVgc2N
5XaUhfsyGnOv93Un9b0Sph+SSOy8gdECRy/IzhUSsbZHAKHNHyZdUATfWPzkSAxYZdwQJTQ6WA7c
BJAGE4BAar0eOWUDmFo1PTRdN4AaXHS4gvQqUIgCm6/BrUzWBfRvi4SDIcDNWsbOQIgclZmG7hWi
DUNLIB+qaLxoqEdoGDiMWvh5DJF+zAGTmyzNYC7yAnxUMuxKoCyjchIqHYyZX3y/r9g/LnKBIQjV
w5A5IL+9xlRFG5qtk0fjj+J1yO0S51cIv6IscCLoj5Sbo2wOOX7ernmx+MZvzEyPl7Cg+WFzDaqa
v1qYfqg2D+o8fzFvZHaOrR9wrvxSX9zm0AMLWKqvArgFsh/+WSFBq9jn5ZBg2A77p5CS6MG2fsVd
HbmpBUYwGoNp5BS3Xztj3g2T9d/clNtaVlyptaGI9QPXiucoSlp2zMgOOAmKyM2Zk7xxERk2ioji
yBGXmrb8b2H9YIH6NJosbgLchj3GzIUgff5Q3DCL2agXecM3a2ugWA5sVMgtX9oQxqgnfSoDUxEK
Chek3ehvh0uTQQ59FLgG8IqfAZPR9N8lgnPEkTPnwqUzPu3emiVB3cIfK3AotTbdzJ9242YbrWjp
mJGGg7tP2X2Apfhd1qwh88bk6x9j/Zw9fjM2UAoh88UWyaZco2wln/eveKgMkDhhON2MHupTwR0E
OYKtrDAtxvhAGWrHdJuO1DETy/4UTrNBHGIzDK6u7GOX95kwnefn+C7iJSqqQLYtqIpIQ0gt1tD/
iaQKeI4/SQi1ZJNVhPrURosTwtAO+fiYA22VyKX45Rk5QHTamYv+1J8wK6nj3rQhpk32cLXxqYOg
r9jKhH0Ri0fU8+agZFQfMFUL/tCuzWWoW8Xyuwz+YDki8wEFhYfZ7pNJCLWVCQapNT7t5ncksCRM
FS69uYRJ5HWBJHn83ZbRC6ANkyoILddXsUsfv129aC/wuYMTNmLC8LEYaQv0eRQ7GKkisJO2yh+3
IKR/fY9s86Dfmt0Xd2A6u2fxaIi3XqQLdanNuEoQrqsNA0IwGQRsvVvvIJEfpGykQ7dhsn/6cZ33
7ylJog1iB7AHeNmwbJiXa0M04AXICmK5re6aANtfD16ol7sBInoOJ+c3ImrFhVjJDb6sEdNy0rx0
wOivZ27bExJx6aVPE3Y3N9wrxO4p3DivisqqK4VHj24KrQY1cx9WJj3Vzvc6GK5M3oMH1hTo3RAX
csBRlMFm+0f6+upQc4bcnc0pPjBxuXJY8hz5hP7Shcj54PHc7NpSnV+d3zP218zj+5j5YFiTDwGN
2C0/N0bzPeg2fwo7I+SYGzZnvIj6QjnoMvY7YqZ15p7HbG2c4jH6Bt/IBDoPMO1yj5Fj9ABbO1Rv
W6VBTZcfBAdAypA6NRA2GGNmj+GXpA2/TP03WOCwKSGhe+FEB8zIBr3jG1CCmW9gn5vYyQHG9nWe
Y67GsnCxXAshsHxuDQ9h62Ww/sduWxFuOiTkyu+JVI2WmTo6yvaF5V7g5GICxcZoLdnD2RQxhEls
xJ+k7RF8iOGvvEqIvgAB436GxU7PbrgUNbUkctms1uUX4QBQh+GC3S17YD97/M6uTwP/wiHDIhgP
1udcpR6xER+ck5ly4QGHae4G8h2dberjCIXX2Vhi7otChNKXX/hQYBY0xCGOSwn28BuzY70oZWmc
QeNIpi1xepTpMqphBDHmj20dUhBUvnEMIYmq68IBAIOV1oKJ3hi2BCts9pZb+BsibdnIR5wvJTwp
YFXu0z/kz1j38b2fS+oImxi4KVgSzjTCwYTPLnwZ2/QEyQhK8ZzLrrigIcpfR5SOYCjfy5ueCNO9
bmk6SJS+ka1qS5O5TM9VlvJE+iN+d2VtmzPLoDyUa2oX69i5B39JzxJUtjTFPIU5HGkIE5JFbpDu
ycxAIRAO3MbWRuwIO6bnrKkV1WcrEEYcrBBLHrRT72KSoEoMYt822VuHRDBvuTjlKzyUDufsd8YB
ytvgPI17Q+z/eLOk/SJKSij7FwmRgr1ZCA2UmQjF2r/HsrF353p9xeT0xfKgUGgP77FKxpm6MygK
uOlbGD+zVKOf6gumJlnzBYHxgqCBc2w91tDu7msKrzOuGGyp4GDvRTeS53S0tICMCGQbkxokiY2Q
oDS9AZJR5JHUc+IR/rB/hBCa9J1qX++rPf5uTw3YDPTCzcZBX1C+QeIg1T0KenTXcJksxwtQ9IsC
HhVT/HyxYAEveMgb8kyMR3HCApFaB+6NtKXuoIgZnvj0QWjVuToJzgasxAe3OTBj7Rzqzg485cTc
F870oEfyx668mwvWFfz+3o0VR3PHUhReDdguL+JRBoy+5XioLuGa7gJAHb0u+ZQu74fW1USZDvzi
T3yMOjv7fcfAyJ/LW2XC0HpdA/vDOOgLB2YOHw5qDL90p1hieb+ARngEW57jIHb+odwz71R/zOQ+
U5R/ue51DyQl/rFjFvMTUhF01yRxOtLUXyhv5n012AqF8aB7GDtrRbSusk1u3J3vHVI9hl8vzjS6
Ge6/Mfc2Hy+8NbHVsG6+lWdOike8SQkkGNU3Dsxl+mBQc9WJXp6gvv2KhCeApvt73BeFMFCM6SRH
aNAaQThcHvxaFiW8DFFHojujN2SnIzjpYj77Luc3T8BFDzByg4o/kZ/YjdJMYWklaLahsHzhH6xj
tefQ5xQuL+r+vcSBUQRk3HVU7u8zCzk6s5MBB+PTQTcnhEw4iVEWLVEkiAmgIYhNQz63d2z3EJd2
qHeFnw3SfheZGL21T9JA6Ppr6z2/ZHYXOVq9i5l8Eadoh0Qp2v4xH/UVV1lROMkXf8NujYEYbQO/
iM07Q5a0wQ34vYqBURF/M+FbxiCsR2o78/zvBvZVF7e7aKg+cBcZGbqH0fwDDj4+reEYRZtug4MZ
TsVRBPcOZyDLZnazBN0ec9wtejZJtn+kVo/6HlFPjBnSm0GO3XXU0RTWoUeFGNwBymgf9QctUEHL
zMXFXgwGFjsapsZ2+xcW1JSeZYmAC51R5gAtgOLh9qF5hNUEm5aCHxeLdeiPiy3XuiQ7rY9cL3G7
m8xG/vitkSPMYk/g1R75MlWM1XQesPk3lF1zIJUOXi6FMIcRu2l5+ex5X7Ak5qrkAT6y2xhzY10c
6j+yd1E+GIuqOPXpTuKe229JxkMcgdkkbp0IS/1TtLbyASF97yOBy/xmE+CB1YepL4zmZQ+zOeqN
3ogBJ3IZKCw3tAshKAgUi8aG497RQPCWuVxIMNUBz/5FHfYnUe/2nB9OtJMr83Ma/wH5hHbJJ3Lp
DdrvkFStDMRyolg48loHMFegy1sL12oX4OhxLkxXOfRUm9S58VW1hX35QDjz64UtTYBQdPBt7PqN
dfCiIy94N/XORNhnvJKxulXJNppke6hbxrl7xC4JzfROj9ZFUQ5X1Fjg7L/lnODF1QGqPvt66rDm
oGrB0rYPEOoANml08A5vlz8aXi9YsheTgAH4PF3oNidGNu3vE+osBuG7K/MSiGqIQNjsx3x2Jtpb
bHh+AgxODywRBJnkH1nDr0W8RWkTlLqGylmeQNTNWfFSPP2v+steuWKb24Yy58Za8h0JTj560Jq0
wp2yyfCtOOl4Cq/ZzdBMtvAw1j76k8Wv2hOw/Iqwnt/k5QR5ANA2QBgQwjgg8tbhNSpX6garX99u
HwnkF/YycEEILoA+oAbMCdnw2CF3AZ9g4+YnnqxABwdVBoydVy4dMh51V99GrfPjynumbyespi2r
X1gftQ5/yyRqcq1hMnDFctISh8q6eCFe5r/5IQVDLQSpLp8QD0YEQ+aTW8B3YH5iv+MRD2UWQe03
IzqAdcY1ukK4RLTsrLhz34YIbl+p+Mtz+EZjC4kSYe0wqzDpdbFkqlrxAFLe/xkv68WIK6ARQsCv
rzvnTrjT9viE87mExeYOm0AN6KcbFTeu12+C3Sip7OzMToJL8KGEJHvhJdIb324UjyudYTBDiYar
JCEHvAGejvYNJOo97MeTlNtImdflCC27Wo6+To9KiboDtRGCSf9Rf4UXbEHJTYWDG0znfhffjhZ5
JM/w/G+/zm+BJrzdsdxbc8PoIACqZI4H2cTh/5tueEVKMmmPhZMezb8IL/zS7Zg56gf+Le2cmPh6
k6yQ/Zd7A6CXS7GrmXJR4SXyglv7m2y5jcn4bvy1AekDMYE+VLk83Pped+PnVY4Sipcd2egyxYjM
PcrNvgiUeUatOVBYOHQlCaazzHbY2uIjuxvXp8CgGnQCJVwNJwePN09WZyEFMXuO7qz8gPjlQ09y
K+0R8QjJlbN5xOaSz38KEZsb9iYtnRLRRtujf8WLRsHcEGf/mouTZRqdu27s1ZJGXoukldxuKDmT
ZPyGYHD3AzcqnQ/i7WJ8TbwvBl3xxKeOhasHAv9ZRtH+enUo3Avfe2NgVY4+dGxWsy2arZSedd0N
GdaQ99pCq5V1t6OZwssEqrhkZycf/2JX3mja4P1zSApT2KTvPwrFq4i2LhFWIagYxS/q3LZxgj5b
yzJqTjKG+d28JbYD5Yg5LQw+NLubJQtG6ZSJ9OsVjMjU6VcTpvE/ffYt7Zbwnow70C4YOdO0+tD2
vlcvIoLmN+gxBt2UCBK+I55Czxf8fDhldFzgw4Tw3Wt5PmVctfuMuD19Birqq3PpFAXeL3Hrw6ex
A38ag3yWI6BAXpnbhsKtpA+wpEmCJgrD28qb19kCV9muW5Sp18/XmlvPiyODJaQDMiRdVny65dO2
fLvi3hI21zTi2Fa+QgDaG14qu4q7nVEuBtSqsID3wZe5jMg95mq6UqNxGI976uQL5HETfqftokbq
cKD2ry5YZ/fsdgE5kDeYD6k6fmOSQmjdCACo6a3l2yXBOdNVbxJn0RU3ZH5/xj15A77cwZekRlwm
T+3ujzRmn/DwsJKa9Tz02fikkoPdJO77HDwwwaNVDU4qvtWJq0CwRI63CcNhows1Lh8ppa+A39HH
A30fAJb5DVAm8Y9oq1WaJdq5akYtcZ34ytxv7J53VTxKuy/Od/0lQFoDRocmnNUNTwlsEDvpSR8T
Uz7SjFKyG7/VKWD9l3wh+KlIuU46qavCUjDTHfDdNhF/Y/CoDQ3IKomjTug4cIVEhsfmVTrogCXf
QbAJEMffKjoVjPvTyhNAHk8RHb+lE9Jq+w7XhD5F5ghn9+kN6UXFC9Q2qCS6ZDo7LBpVzEp5im7Y
Q4jB/XlAVs4z0U3TpcpstBioSY5KA0q7ijHYv1bax4qfdhUrYzieuB7m/DQ6AGmkbVvSEG6sD+62
mq4L7vEfWOZ7xqtx8ZHbQa3pxviUmumjLDddfw5kmRKDlk6DbAfbsGwd+uuv+7kpttwbAo/5rx+H
Lq0kXSW8RDc50CjTNCiqzZBHOOZqTIWH9LfAqhgvbpotXUNFXjt8lwdUBX+YZpMG+jqz8Q3gB7Qu
ugRrn8FKAChz8pO+ZXtPb6v+GpcZ9h/dbu7XWfmXwhwjHwoQ4cQBxrlOvcXRdoWLvs19TubEd0yq
GLdbMx74MESiihlW6sIPp3rqdptP9G/0Cr2PwpoRHONayzE2H8sJQfxaBnyc8tJTD+3qnLyREYrd
k0PIJBGL11leJdfkat/4q8ER7+ro2xgDAzMYUw1y7UBRKked1y99zoVjTgKwwHKBLM8V5Tha46BL
N9qWLoptbgv5hvL895CWX2KCPwx3MKlMPXmI8hqhQQGuzbx5RNek9eFM8l9iOxWQs1aMWG29NUPc
fyvQNudgIJ/CTYiGEloD1f1cRB5qsu6BpdcQacbGTlplE/jldB90BSJjoN3QSQYw7ygTZfIuzf01
d+m7oW/+pZJLt2wVTvKSGX3SDvDafwaJTeiQsJezaciw3MW6tMQm7wHiUg+as7arK5euQt4Y2SBk
2sYQrx5o0uAh5162x97Mcoh7MzOH6WYLy4Rhvj/ye7QvHoyhNyojOifV1e+EjE0/eMQ2Nc5fdd9G
sRJ8XLrajmfAOegzon/VP6O0QcLFPzBgzaeUiPWaLN5hOyKBRwj/sAVojxkD40lWOxFTZzI2aZYg
ExESVwnngBFDVrSegq4R08/ro/7PaY8yAKzQmgGtDnhp8iDBbZUhDZ+8qe7kz6M1BYMuYVrxSBDu
fzYvNTXuQ18wE2KaAvtEflEUgr4usWU5S9hCYMxegxGTAhmvVER94+vhu4o5wqiwY+A2pqDwoxgK
SVebmD/0pJELKUJlVgSewJATiysx3HvyFxP3Xu30IBKgB2Rs8nHeoZ2e8fuGDyeE5idNGOilJytD
8j4oRzhpUC0OsOPEf1h1cD6SyaGALYU9FcNofJWI2uP5cxHqyMgRZgseTGglcCjnV3nWmIvyaRuM
5JlN/fB86wHCu+CpBgQpQGuMoBrWrQcE3WBehcYqB2QTELR2p23ML3S8mKkFg0yy4bBnkcv7Vrk4
2xMAwxtq65C309TuCcA3pc6K4LkCqNSbNx04NGBIj8s3LGeG0HjL0DjPs22xZA7eLsK18CpUO3hw
H4qYSQzvlXZMjDk7nVY5WqGgcjtSlWxccGSnkOz+gF9CYxWRb7j1L+UCBBUzgAAbNpYlgzlyX2w+
8PcfeSw35i9Xi72fUZjZAH+0+C15KNtgbV6ZtcMxFSILkshA3wP8aB3mGoLGWTV85tgK5BesQIQT
n81LgiyB0CecQ7FdzXus/C8G2Mj4IKnSfYIchT8b17H4EpA+lAq/CNZHkrv0/kboABX/8+nEzgu8
AodJtO10ya517EMCtUOmCqoTwfMWeATsHsjSc/VmCXYovNC9hTQmP9QbWWCZ8qsPCAPq6WYrvOuB
ZqGvClZida5AV+GGUgy1bBYXPiZYJwuwCGvKV/4UiqADBOn1e8J2FSTbJKC3nVH5EpSEgun4maSP
Dqkg1IBQm4hT/evmP/sDu9gE78o3GMUIUB68PbBVy9b+UrJJPjhN4Z0zNjrXAsbRdtEpBq3FMWdI
fXH1oKQE1z1+iePgYbZ7ptrCqQ58OZPmlrHxs0XfGskOE+gf50tKg2PnYHoOfWR6q0BSyHXd/A6c
u4PvSZ3mK/y/ICDNGpdTFnuWDgUwSnOOVSTcQ9zwqOZsdrLqWOlDYmyvQ6ZJisfvHZ2g2ZQAm+YQ
GjO36O8oOYVgX6Z9PFJsaQSsSdZPOsAwcgaQwtKDILVMEKbe49j5EFZ2CBqwUGsUP8N/3gkkFWGl
0JDIJYQXyaXcfGd4YKmbEhLrQjp9t7nqYhz3eXJ/ssXHHsxRT9nAKE4D76sIAMk86FRIr+9OvwFJ
b0hQudW34MEvgECZIeLIXyszajb5lqEROxKLTelrwQI+Fysqv9R0oO0dS+auWDcF8G5gxtlV5KhY
JmIG5bBEFEYe1lBwWKBPZhs2BAUKEmkll7BxWICpnXtfyTYr+9s86wZvJVZkuQ17DoP+EUYT6rm5
owrDO2L6uSjVwhfbGymrUT6BDgZKx1aoeRYJEMi8SDvw2E9gTBYs0Gx4AgFvrw6HXtwxweZGRhca
Wrg6Vx/isJpH24wLa45FX/2Us1lbOwzSZJv9Rxk1dzNyrjsJPwL8TM8IhqZsgiX+JYzKVtg7czPg
Wz35HuF7xXsYKoJeMqnYqdkMKK9l+3cHW4O8CHUjOEXU5zgguyCvzAUChs+H66TsM31pGQ2Oy8o2
Rrx/LdpQTMfJqMcIFhg4X2crcPCO07xzIWkECNeFWlAVSTktTe/u97jkt5zBi60+37n9XtKXtQyb
/3Q+HTRgfY+URleemB6bJhOzt4sYAeiZeisccYnYH8PRt4G09VkrMLuQ0EGGxhJgzrR+4C7D0W7s
eebAG0MCFxrfpTt2nNnsuUH0M/TC4ROzTz6ZvZDzCcVc94+LX54FQz8ecfsNhYQ9XO8IT1uSaqXN
khG8KiijI4v/6c59zAs88ehCcuS9kSo1sEqVaQp1HSr6EqrEuW9hd5Bu87VgaGqDnKDM3dsY9h8d
qrqF1ECfAm/Sj/Ix2quUNlJKDhVbJFMwBfrCgJOCSeN3Z8y4ZyPmjnFLfowl6ftOQyxkmZuGGPp6
n0mbaG6MP1Mo6BDO/UU2i0nZEjGGCU5IRhws2y8SWWya6wc2glemv1XCXAU9OuaD4/Tq5ptopeLz
RI3HaclupTpKn3N4DhMnYH7LeQekrk45A1IVrlgQG1CYWEP1mGgvBfPAiw895x4IgzvJvbKZ4uAv
PZpw17Q2uq93MT32ZPea95A+bSKCjREcxAzoC2RIKTdFzUKkGsT1ZxD/gFEbN2t828ABtWJJuAll
YfL0if5px/il5H/9PVaEHEHC3Qu/YfqNx+8tKCH0kSrkU6JjGAIp5BU7n9Djax4X9nHsVHe8DiUw
ABWqU77Q3k7uk6vI5gYIazkQSmRNqBeArfgG0n4wWT9yLAQkj4jBO5/ooIeOh3wdxDTshhAhBIaD
QJYvG1k8O/9OvW7BdaoHMcxvaLBYKXBmMX5BWxM5FYwhRCowvJEn4SKT213LUhrmNMOYw2UOX/Rb
LLWGnY4Y0xIyv/I3Kr82iHF21CoXniZEMhJfrkNMLGvYdEzMkdAJycc3HSdPqDKQGKdQ0fCbXRI7
RMCGXo3eMKad970hRRXdFFCYPLSScYMNz13A3rxjDnF4CyggJFS5yc8B/sbCmfic+DfGCMfAEYMo
O17eEl+o6JZwujSGpHQAO1JOVdygOA3Uzg8i8VEVQ6WyEfHV3Qgd80dYijBFgO3KokJqGV9g0gYj
Kha22pZqGRITAT+w2qgpnmxspury5U40W3TMP9u81Qt5niP/IB5izzN0x3/kOsq1aGscyXXcG8cG
CYtM9ceIghF/bGPiWu7ZxanRtGM5pxzFvg8mP4xN6pZjp4/hKaLm/WflSslHuVLv5WeJxLOoXV4b
+oNHgSlYrJ4YbqTLfFJvqk19gbPwXVpT3FIWxsw8pGcm3RoODcmE1DJo4sWyxVWq3Mv731bsHt9l
vhaEVsGz+G2xhJlHJ3gIX1Rp1wOH1O/Rn2ZbuOOs5jkGsFQlHMirctHecEFxcogJ1UIlKLCid002
+eINSzHZ9LHnJd6S3FEmZgyGJumq2Ikkvm5WIg/0F2SOIbyq2ToR9e3iRbTr4dFcHpAkkKyYuu9t
vdcILinndFVuutMdfXXdWR1zgOssPcJ5YdFwUF5n7ao6/SbdRkPwae7EOICMBZL0vggvL++7/1TP
6Hd7D1A9OmAfZSxmsBxHdwLq96h9jl+MHQsRVXoGIu49+Ov6gDsMH/s6lNjHMdK9YuWqr0wsP9K7
vjI2UO3ERtJzBZ1OZ2R7ZGUTYoXp2rG/qaHmwPpkgEI1o4kb981PSYv+gp/caHPpAqrK6fIPT6cj
RvaEin3QP9Tb3t2cViv/rJ/4R2BCH/BnnQovnZj9g3MWpgJmN0zjUBCSa/vX/vURGfa2hmeszWU8
g1+xxOR1/Z5KB+XCHc9MlV3kWtqf0xd+FgFzgFsgQoBxN+WQnGU0yZN4+33+BHUT8uYmXMKV+ccU
o4fjT0BtTvUNYopiC/ILzhZs/TVJwUOD5HGR9O0wFozZmHV4r//6PaqbZ7wtRAy08UzOP2DZCZcG
wKC4q6t4pjn+1jhfN+2xd2Q6Y9w+V1fZ96b6DGTWpJ1CJPkwXs2tO3we7e63YHKyg2gIs3z+hmNF
iAVYOac0t8xROf826UZnUAFeLcIGutd3wiQgO2ZHWYJIi2mKRQiafDTv73Vvmi0CfEzLY/Bsj+/1
9x81XV4pi/YUruRZvqtm4S4cW3PSGMf5Tp9dp/k53RSL5hb0h7B0x/oJijvgMNyTBowGjjNkqPF3
3t+pC2mWTJtlC8zVpy6l+7gKsmQO0QxAh7oatPAfnhIcGGXFEFHpfFdXMW6DcWj8c5HFS03Qi5j0
QhrThXL7AzmcTYIu5OPK226NO1XxSvCfBsCwbP3EBSXCFoVQXzgnaDDceJkQ3uggfIT0EGcVls3B
f3x2XyiaYBWBgVduSnPO3CAEpgKtJ53AIgN+JMYYoNzAntiHUVrB8XxxuKiVAILgPYKM8nC+eLfk
ewMb8W2LX+4PciiTmq/uliIOgXWXQm15BS1k1yGJ6GhvtQsHFQ/jaNSpZxmwgrQLg34GV4CBaGwh
R1hD6ccwYYCpBEeYdAhe/Jt26aE5YUqiDLzo9YGbRyuCFpDRBWei7jYNLs4M/GGXidOV0zhr4XUO
GIpFFu5U406+FfJOr6KRzrg5wiZ9w22h7zR1+YndDAodDgOVU545aX9wqm46kzXIq48scLmBc4OS
yIbcGRkT0kkfmHrCJsi5uR/cY0yXeCc8XOw5TKCs1LZga3KCQ2fDPQV5KI/g16KMwQeDEwofgkHJ
yf6g9nnjj8nd7cNLR03zdizNE2f49J2Omupg4oDAQcvd1ZHspa3UHk+FYE15ROXiWpBT+mkWyuIt
e1QT4PGiiAnca7XWZdcgZI9EO3PW28WRozB11zWMPBzrUtuwMCNPfOSBYFuZEMVnfZE14ogZSE9M
QH8vhYQjisWfgxpDu9Af08tfMatI36OrJnhatQu1Dn+M0p8wKS9paeGXu+8/GtZycF0LoJXVsrti
WKEcIeySHh19ZvHSV6BWDSXV2wfg7FOxn8BJwE4UNCb1EJwLWpFMGnjrVOUmmPW4PoVA2ltGV7sK
C9pTif1VAgELiOQeoT1qN4kA6Ypp12cIS5CEq+FPH5ti9McnXlRPH19q+2vtMsUJrlNZGv+YU/Fo
K2vsKIQbgq1DBSrQOxh9W1SPJSw0aZxbs4y5crgzq/nHf0jxqQWn+zQTHFDkc3rXmlnZeCJQClim
I1yEheRTrhH71XOpSZrrVAhYoENSA7/vEfYa/rOMVrieNrM04CMmD/I6rCJht1B/3O9Ug4aDneYq
r9efksyhyOPECvQxD8Rbu+MNdQXjORcbBWCRfjrCrCnWB59oZX0mkrLP+JSqiE7SNgX+nB17NSNL
Ww7vLPIrcpwphSED14AZEKzDJTcS1n2MEgN5bH6WmKX1QI7IgeYAnl2xlg5F3s5SkB3pVSd9ZOgV
IWiojL/WRSbSF4HwlY0MLsz7XpQS1JZ9R+2Cq3c8vZJxE8MWg5GPwEaGG877icXt8hnFPoOpcZ2l
9kfXBIWixVr6x/Aakh9C3d8W6dVEP8RE+RXEuc0+mKiptv+Xx7jNjaqHmJnD9wf2WAHXhI4Jk7z6
YwMLbtl10Z8/dXaOSbFurUmfjHUGk7dmIh3CJ2XYj4bTU7V/hok00Z8JSLHASv4HveIJ/etDWiBb
cBUevJZdTAHbk/4fS+e1pDi2RNEvUgSSkHuVN4DwULwQUFAghJNBhq+/6/TcmJmermqaEjLnZO7c
xkVzGg2YYfkvLBBHD/e9Wn82T88I2FdZlzj1apohPQD3Qxs+ITkulk/o/AeetoW9JxKqAJWbSJCX
QpXoxT7+LmhfPpBEYDKtFCrOmDnpPZTc4QRXoeIIHIrUk4TUXzLDI0j1QkYNLPFCWnmWE3q90XX5
uDkw6wEz2DwfTjniwQNDLqEtzzCVw0PXOkJJhX1K+YotXQMBC1VuQYNWtIJlTbwqtRhPq+JheDqv
kaoBDN6WX2IwNbRMdfKoyBQH3h3MsYAHclOtJfftFcCc9ML8DQwnH9/UrHylPbbEFVATXUAa8D9U
fCCMIjDMGTxKhgvENCK+6Ii3DSuptMEcnqrlCC6uFjR5ioXwF4fy1e074kZnEvvX8kL+xsftz1kP
ySVPxU1l2sYwBLgFHm3bsdWPXle2tjzVkmEb9WPe5r1YViiH6N1XpC+FoITyBrgUE1KFrILsh0Iz
ZWYR3rjhKen5EJaUqBqa7uMgn+Tx4AqZ6jOhQu/bqGpp/GbQfB55wr18ueD2BLfR5sikckNVjRcL
WQLoOpeCBfvPSz+fav2oWOnWGoQDbBEec0/u94f/5P5Drm0ymCIyaKppX3psPK0VP2EHlCaxAF+H
8mq0L2P2S2gY7cUbsuP+FWITfuGb/fRyX4DvIQOjrpvoBEayARLVWfv/hkZVUvj6lpAiTJ5PjECh
zVDcPhOYY0Iy025rVtMes2o2aMtcyNjYsRzA+VorafnX+p3z9fZGZARYgDo3agzrMTGjOoYzIVgp
iLBBb9m/Sp+iI+996g4F3n4vyEK85hXRLlMqMDn6R/LguVQ+nnQwMwzZUPNhtLwxMTqlkD5SphFB
QJ9HZa0R7ivjDOlRWOBcSsnAfiod+HaJJTHR9RfR2KpIl3/xiO1CfeAPT/3TZ0vlaogdybiLEVNN
ReNhjCdd0GkwbfTpMZ+mz452J+yktdsfWktWAOLeaRgurGZ4U9xc5lWS17NdsgJJuBJRyisnRDH4
2YJAk3Jg0j5gsID+Ha6dZwKgPPFCBmzAqo5gXOJIZVpqh1P9FiQ9lmFgRgWxXBO1iM3whKIVxozT
YJEWhqu091iIM3a+ff5RFI9cbmVB3UHBLGMBhPOpyKnDzZkJMO2Wz21i7qN3aUecIeoNA3Y0biRF
RA13RWqCeQPEcwbfWJ+62tvJo8Ll2lC4KQASRgQPQfllyvYsnGk3QGnkFPsxzAb5NYHlU2KOImQt
EZ6eynbwOwCtharIE2yX+GHjpe10egJZiuDaewzVYqCOmofbvCeg0woTMN3WdD98gs9+vC9rLisf
gODBgnBG9SAxNIfxzzVGgZZUpv1Z6EeEKZUEvyjoXouC2kBz29Rad94nqg9qLLcwN4gRgOQHCmj5
D9/Spzri2bP5ZSiF5SR2IIAfxrpvnK804QjybRnLq4KwVuYbz3Xdz++vdWHwuLCSgfD4dyO4/YJq
8RXrwZsg2udWLEg7LUE7Dp03Lfs1cbKDMysa5lKwMIfhEOtMFROwaW3O6NBxtdQ2bGMsj5VJBAzW
2ww4Gdsgpsk5SSKElQlSLRRjn7snL4cic2mIMRJ99T5AwilG8n7ZIGJ/V7MBrlzff7ExsHikMWT0
6/R1D5nxqiqp9u5Q85lJQ8DO69FNceW7D+RuHppf+NvdK4XyUZKjiTGBsty3rqqik3D1N/Z40JyZ
auMdcvVgQuzrOQC8/pqua2J43+sBOUfKEimPDhvvgeTLA/IV5dcf5D2Fyu0bVvditOcZIl9adH8W
AcAXYEHqIUrpfZiJEh+art2w2+B+wJzihgEpbA9v/4Udm2t+C42GO0bzBtIUUVClzDoiPPZjFXEa
o/KoQuaPidYzeUJrkUaIL7NncmOOVo1qC8iKHFaZUQfw7MgipszZdx6uNgwTlT4kFbRhQp7QC955
rQFcb9dI4j7hhdHoxweioz1iXNs7ol08qtEQZctpD1sWKYbTsILVKUPKVgkrvsM0jKkgA4fQnCvz
14BL6LzC4RwnDtOrKVyMPQgfNyzmiBGirAw+B7gfk1DEOsLFhv8ji+FnU3zQI4T7MzXsE3kCdmIH
6CQaR/EkN37o10gaZwB4hv/8HWRR96ELo4NxZdRNcix1/u0G3EXyYht/2FSvtpz7FxSDRZQt8Ky3
YNXKnqbaub0QVknf3+voPsZBR2C6PWHRLM84O2VThs8MXU1aF7HGOkO2mYRhy0d8Whd+8x33O/xD
+KjI/bzBJiM2h30f0TglHSz617IFhHRkHdLO3MiCWzYZ3sYYMasfr0PsauxZ+6fwiggQ46j7z0H4
HUI0RlvwTIz0WoXN60faj5typsBYokqxsDFgQg8XVqbcp/Iqm0C5xw+8uKaqhsN2Ab/ylR1KxfSu
ChKdC5wVKvRHcDWXBZ31cFMPUyq4Lrg2WK17hoe4GzjQoAIbSiEAYKmx/glPcU32LDW6gYjVk+oS
7pfm9P8Jr7gYcv7SK6ynmrPCLrSfvtVQzdJKOuXWWsJrUI+rG6UNM7q8GV/G+waRea4uZDUqtKkK
IMqPgU/8nIvdgQ5Py1LW/Q9b2LXq3J6UQhnm+23yUUiWKjav4aT5zusq+banGnGARDZjewkRrUPF
VsOrtVSHaV8S8DD5Xn+uj/H7+Bii8QhVRvuvsBSTdC+ihkYCO+TvkXf19oAI2JKyPqgb3/zpNmxO
lunf+9HlEr0UX0Djzd++iajUHwyzL2Hdj3Il4TW3MmikhLLphjI8J/dc7G0XvCda3poz790Vr+hZ
q/yqjWQZtwBqIYFF9EEx2D7yAI0lQUB15ahgqtTU1HmUsXgaFB5ZQirFkuZ2dAdwlzsgaAajH/f7
xeDumr5EWDcYvroXdWWG177ilUZ86RCGsolzBQtCt+EmKb7EE7hft21IYDYFJKG3DLo6y28U7yq5
wLnUgmg4tYybz+X7RQAAC4KCKGvA3OjNBJhyFsMG7RXdWp/h8ZA8VEbwZTBoPUQHBF+dQXqZId7I
c8HPmH4qVikwRbEofOvrgavxkdgoGPN2OAN52JG+tRAl1Zs3xD0NU2nGy52YOjOpB3K+30SHajKZ
+rqUuAV2LYrXaKnxYpLgYqiIIJ1Df6G6pZjFpwPJGLQENpYjAjKBQTPth7Txi3KNrSqDIgOb58hb
cYEyEn4Qp9ICMNqCmNu5b6TRV2psiF4u7TvMHfSAbPuty/asV5FJwByb7xoJKKQ+mgosZMo8aNro
Big+7SbPA4hjtWd9IS7X0QB5TsrVNqEWpKgY2xabUCffsKaxu2LddoutkfbLXqJoNJm2zt4OR2EC
l/YOLQeiuRJxozSLL9EURtKFxRagQUFGMeIl+pLHVeDz7Cfr7AJa5dC8wJQq2RWRQqLVNDFuqzFW
pm4GOAfsQagKDWMIJc/mGY72SJQZDEBiKsBCXcjIlKg8ZyATeYzHvRz8B2iBcDx7b4/KpBewBq/m
Aw6u3oXgTlYeQu46FxeUvvcpaipegNSaHApGdei0awdtDBGiDawMOhrZEY7oJLytgSKvc6ryvnAx
iaZ6E7xB9JR4u/b2TbfLr6PDFidT9G1PNHA68FzODLXrqj3KP2tj9FgbZCeyqu1tfTwcD+f3f/Cp
fFDXOiskx/gLAevzg38F50od2zDDdUbtPy+6yASsU5tp5IjL3q129wflr1uC1yPi5lRiuwJT0bkQ
FUE/hov6DH4iCRHkVLBo/9NEyPPHqEeYuxco4XWtLC0MJuARHbuFxQwERhzkWiBVeG5xxo1WQuZ1
yPrFxaKHsRb384qBEVZbFKUrAfSse7gO8pHGEILGFcnx6svzWXB0zkUDQXYHa/OPMkYD0sahQBdk
DB4MAhDuexeveKzXkP8ZrpJuWEWhlDVvinJv34ighVpwF5zvpP+hR7Dm4BDcOy0PDisVBkU8oTxZ
rW+VgdT6KmbjANbXmOnsdVuemE9TranwinTh6MWxofSmEYLhg68wjALKmX+Sm8+up2We3k/SVuS9
My1JnqG2K/8M+j8B1VF5v48MmYSFZ+uhG3/hOf91u8avqUQJ2RVW4a8VlMqKETDIO+rPGZ4JtLzR
K2pHYNTg2y2TZ7Dbp/dagkC1aK3x2aI6UsboFay4+4O1fXswhENKGmYdyMKspfpHhc+cgJsZw6F/
cDIINHcs/TP3nbUS0z/y22WBI9OrcCRU/STJUIHDG+SMd5CiESowZPPeFoiLZ+juhSEz1AiE4jDJ
YFoZAFdHXBQGrB8/FaEDOXPNKejxdVL5+hJUBitypn3ZGJ0IcGvBR1m2EbOD+0yWeLYwN7bvY2LK
JlqMQgNyIikzgcHM4uZlLM14BALnoMsHiAASm4LaAgwzSnwepbVBhwKITBH/19CaHiAGTyAbvzYc
VkO6o4w2YScGBNzJmJ4cDOgUnDp6TkgBC354wf5/2if5EknJpI65pbMOz4Z6epv+xx1Eq8dvqKFZ
bBB0StvPfLBCbMUKA/jJtHvX/+Qr0eSj4b4IqWG7xslSQfkop/lRPQ3RGP9CfULOLC0RBF38PIXW
8uZO60jOZjxN9+IQ7iOfUFfuhMAPYjqUIAKiLvAc3mT8wb1bdAseAm40sgewe3zYJ9R9R5R/MP2+
5Gh3OCTdU+04XN+FOHd+/YUnAW78dKgtqh2X84qoU6YD954wMafwxOsPXSWKB/ZYEdPz3pmXyRV6
Lxf8bG6UuRXuV7ymKn2dx5EbiEA68DTmFGbAOyHSHlBAMQXXnBtZtcx7KQQ4XUgu+ZAmoZf8Jei1
/NuAfok4mH6tonOwcSzR16RuHzIuzdrAyhpEHxxMsGApum+c6i0AxNGc56zlxy/PEbbE8H2w6+RB
ptik2uaZZThDKT/5rjiP9BkdySvo0LJgyGyYqDr87W904cwG/A/7fFJwL31dWI0w7ngHfcMoi5oT
BmEKMFhCCGWCwjZNzfN2aTQ17g8IYdBNJRLGoUrZDxVNh1PVDmIetjl+Ts1Ser6WkMIE45geBbrU
R4nlMgSIpWwG1ZADpfQv2JJaKQYxLLMG4cvFAcmnXqy/XSKoTZixRzxv94HLr5DJBmswOQkaKSK7
pcQGD4DM9gplmJ/DQ72Ec/fC6E+1cSASrPgMzywfz+5hTNm7771nl8A+BlQ34eDIpxesZMw8jagd
+gWaY8nv6qCUR/Qizy2SxYjWQJxjZOhMwclebdAv0KRCb0tUiolZzWPBV5QYps23KQCIQd0jhD9r
625i4YkBeYTJHiSno8hQxaFJPDKQsYYc9I90HJ4ZQ+PfSPWPCQ94ZMsSuetXt6127IXf1IdskX8m
jzmD75wVB2zDY8t+sZH2YFwCIG0/Kc8nqZOPwXYvhZSXD8X/Wks4WwCHoiKiXKT+H8Ls8QssOv41
6BRTb/fxcTHpusLDQySJZ34e3PGG0YGFHPlLSJfI4QQsB6BkpqbXBHPZRFFgoHn/fbMf/vNvgd95
NEithETJseAIR+v+72ApPTnYPA9INrMQH1KdCYrT40wVwrYGQU2YUw/6eNBG/O1PntD1Z9BbMpzV
7qn1ddmaao6HulPxIXRWrdcyXpWdZTMMy7fYKqio6zq5apGJ1WPz+kdggrSgj7tXxOhfeO58MK8R
Qw6GdAF/D5IqvweOEFgqQeYpWy21ILXjmxPAn2T+m9NKnvEFXxiHQpgyufjvEOCDfV3KSV7AfiUM
T/hT8x9bjPr9GkKm4TsAmZStskgEdcE1uGzy0fr38/g53YbTz5tCfON9IbcalK4IFCWH08FvrMwv
WlGB8+G42m0fkGJP8c8WCeMM6LkNpX/dAAgz15Lzjb6V9+NswTECkacJoWhvTTioLgDt9R3eqLYt
P89d+Yj4tw37KzStCWOtRYMjdBu9KLkXwDW8i9Syr17j2zvkXMPE5AcC6HJ1Oem8TKDaDCLevnKJ
4OHC+4UaRdkAYxQ8HJIp1g3kxwBUc+UGwMy6o/w7Q2DmUjOFPMJB/fdKziLTWeB7zqjoPcpAxcia
bRLlMOUHFQ3dHyNtQWgTjFQuGz8ODrDSEnojPsbwEkH5wlIi5SI/U4oExMotoxWeTHgfR96Mvwdp
F+81CB6idhEf5q6nSh9k+gb85AwlBAz7GpP3IOwDUzhafFgyr9QVzGLepiTnnVVmB6m5TNVjqy2y
Ga2IfORzURoJ/1Gt2uTEBlNMPd/hgEM+8guHDmGmXHB1aYvAxcmV5T3YI8lFoMPizetFlOuTd7/O
uzHNFBXJQnULNYEHg5MPBCqfHoasMdbVy4hlAvNEeMnqY0nlCf8mw64bo0QFWs6c11CqZdyIhMNS
ieK4iBFQilEecUr9ipPC/U7XKtyryL9e0A8YITaX2zyGtkMlJzDYiUhdIX5oiN850RHURM91tZXW
97/PTx60FusTtjMTVk+ESAUsUpg8bxYOZOlUkGy4IhiCNAlq5BIfgKmFRosJHAXjM+1OUB9v8Kjc
iz+cPMeDTS/zjLnwySjLNcbdkys2oVb6XvYH3DCA9tCkRqiaQvyxEIgXUCzdIgu5nCx+d5J4OK1W
wmPFmbqCaUlLyyf9GeMatERMFWwj5GfjQamsXs5uqLlZtgBLhH1zvv3CCqW6xVrpLtxLS8wLi1iC
x0bjucPfDZ9MNWlSlPBWoslzjFKulIBd7XwCeshqp4CwwunQQYHGFaYRUOGTwYrDxJgcR88rA2uX
TtPwi3uAS2eAyugDE+OOehefz4H36KMLksod1a0k6N2miS9Xk5b76JYF8ggafuYZmCb53yWqIzhF
5KHSk8FtY7Tk9GaiXSY9FdQpV3aveZO+rfDTjJpTLU9ghD4z0mGINpjL14neB+K+zMUqQzJRRena
6UhQPGxoQR/+TNC/LaPrCYD1D2S7H0ITB2sdz0+IISTdI6P8w9zarXA5x6ppPzUFhcW/JOKcXTkH
sbUff9a3E4sRlgaIFH2OsDvBeq7mGMgYvxnmGvHnC7PKgvpcBd/jYwVzHgPO7sjQ54uFGTaCgUH0
jQ/AwbAaTbq6kV1QFSzTFm+flQ1tLcxl/B6xAI4eb1/GQPoT3FILZhiuDm6xYx0YniGYaSPlXI2h
K/B3ZEid5KvoHtMIX5ZEW5FD74OA7Zc/A97Yr87sVchrCId67T44Bri4ymMxE3JDzwA0l+bfHXM+
yr0x5EbMermtYU8Io0B4li1xPySE40/HD2K5qoQLFr3RJRoyF3M/Z2ND14aTAb5/mN6gyL5SgE/z
l5fPlXUv7m9cWxm7hkB+VFIxb7BiwQP1FjtbyNgXQgwLwREpxSVqPsk3YXrM/QVyQj165PW4JpIK
LmjaLPQ0c8MXEwwuS46/IvAJMgOfFUHza3X6dZHOYYwj4YwCtsLxUjRMi1KgA3D4RSCjKJNJbMd6
o5jff9BBlYRJcTTB3S0jUczDBooGh9pCtME4u1bch+mWSwjIYNwmm52dT/Tgi6UTfbLbTtjBByG3
bh4C4N+hZiO4FLgIbsSQwDRBQxumRDw4WJeiW9no0WVGr4t1gEcgY8gTJsh+MUzSb1ij1f93zDSw
XDFOQbNhiUeiHl5g6XdQIln5BT+RpY6kbHG5GVSyhj8y1rp+/BU2BkQFJDge0FoPXPpLGM/gcCKB
k6oGW1hmwUC5R94IRgRzC97uZY14DzAmqOdz+GLMAtq1BteDQSCxQmw7Bt6MI2lzy/1750sEziwe
rM2l4wuhIRba+t8DW1wElrSYECmMmE8WsH1SFgOn1c6wcyRG8cg5xF2r+WXERnHzTSxwRINPEg1U
jf0gGqyZdbBmZLW/X990mjYPc0Y+E2v9TwbbZkP9RDF5RaHqyMc9jEnTHnqcQvNwZY4AdpajnXag
6Y/ZPK0jd1xPqOcLJxOocNwtMz6pGcG/CJcQqFkd+XYoCPVZXDjiObn7IqUE7r3P084kOMPjlsky
DzBFWBoR/BA8OI9OZ0Pa7vgPk4roYs/FF5iz2hHgGof2tbEyDz4rhn9xnb5TClWPVtkTwDTzGiy9
r6QtYF9gTyXir3AatqGMYYaaOXQo9iNiZbM3B9NerW725OeMpY1DacmoVbcxWP89Tx/OdEpbxmeh
JYW4xxpm8XaGs4GI4YBLRVTpDtievZluJj+lt8G4MMfZCU+ByU7CZBkWjN2MOKusuiCubG8KT76F
/GPgjSUekeMxs+fHcYIzWYQHta8EPVZDkF8RLj0S1T7hcOOgP7Ml9+JevTZcqV4ZPFyMyJm2YfaJ
N5xbhB8REuHc8OknzYbx0j7GJduvo6Hgjb521W4veZ/D/evzjGFLOcTB/a+rvfbplcsSh2LCrGuU
bRA7PNqfB9dSrDk82zwS3NwZywA3atHZxbg7KreJvE+GXYxF31UfA7eA9efnqzaWSXchK5N3cFQT
qDsEf5YHc+1fBT3+GrEJauxRsrHQUaZghNqSNPPd0LNc8fhhBEFtsxTNCdPnhJUIwFF9MzEIs6A5
Fuf9DyiR5V0ocs/Azd0xW31QSJ8puqnreCie6Zv4gMUriF67F6Rhl11cvYzwtMHqvfMYL/6rniE6
w7PtFo/wRrLJBv3GZ7zviO3BBgz+jF+yS8byktZJG712w1WFmI7jZbl82abmszGxtVR40TkGdB3m
IU631Vek7cVDvBQ/jFUuAU5Ve0axkTA9AglkmpigcGL9ZpmkCqKQJGeAofNJOOCjH2SsM8WKYc8+
YXHHrlnNJl0CSHP/uvoU/mv9Yi1zICvv6DjDLBTQLDoaHGvmdYQT9IgngvBhB4GZL5EPWUVUuG4V
XRw+7ftoGAIMpA+oC49Bzpe7TPWx0+QwUBJggIw4gSeXRzG+pdKEjquhu6OKHtJXxZDGXLcZoVxM
1KREgia4/QBujPHDMrwnJLL6aoA9f1zh3vmNNZKkhqfL2JjzKVhLaY8Wwp3c7ogiz6AEw7ENvJyQ
+AI79gv8+PBJaVzMHiET1SmcyohfJ0Sc/WSz64JW3pdYpBkt5Pj948qMczpdV4p3RsB6Mn7E+azA
ODwL0YSQTHNPiQGglsPEG2Z2NS4X6HsS6fgJWqjSTaT6PCaBYGOz73iQqnDM05LirEd4hSVDl0+A
V4ocwO/4+CJRD1a/d1sDvFHfknOkT3F7cJg6Y55rEmn2CFjfxmLxyYgG4oqyzmDlE6CcT0zy6aU5
IHl09Uu+JqYg+s1IOiAXECq1HulTg8BytjXcQi425Gosd0telq8gOSfirZrQJOpPhAJxLKHkcQDu
EHoDRB1WLdM1SRh8kxBlQZOEPbsfwbAuQ7HYVf5lpfATskCdPMMvtjN5lEdqbD834phqY0ZnIzj6
mBhCikameh+/GC+xSz4QbAWIbOjwmZJaPr2YYo4Yl0h4IlDQPY7PVLSvmktkHWvDw0PmycYpfIAS
WjP6oAvKL1Z4KgzWYeZxz7EGDm6OeDIpHwrVH1oebQizBJ7jASUUeJ2BbYVIPurs3zPELGc/pTh3
YYLMAcG8r72cZ/EXAaD4Z4lldzCgUP/3G4ygX+MXZRt7xDKzlz6kZMbNYLoYPbFvV6uMFQGqKZey
TkC7mXY9duAZzOmAC3I3R1Ew+cWzD4qRY04HSB7kRkAHgCXYP50Z+r1Zo4fY+UmfPx2OCeDXJWwJ
lxoPJGoWR52/71sTjcb8pgVXWRhk5zxQENDo0MHRYKW/Quvj8+DAYMhmrAPAEs8FczJWW57LB1Uj
FUghTpd8pIAQEAUbyQbeQcg6QQtf0wFzO0puUYjlHtfCpCHCgZPymlOI8mcYeMEVWH6J51jsh9A+
XEoBAenQuUJX08EoAeJGuFwF7/QzQ6fGSIv680GimiBzyst6Si1gJNxPSNauv1Q/qDHpV2TI7bKH
hq1SkvIVgQ0wdDMsSK4uLLAWjqD4R+ShcuNQfmZYrD/YkAFcxe3PgxFCIedpzzBFNNhpO+82719I
b1sSUTy9XZp4OPVul9erbGTlf9X3HcgG8XfY6rxcIPAykL3aiR+ucrwsvw2pkBqDxXG1++dcHZrT
YcQ9rx8l+PPXFYQofampgbQGrzVHcEhJr8QJh+ycn9u6FQ40rLivU7d77l4/JlTyWLG74PXTutIK
f2miMjYwe769h79oUP4y02fNh+bnDwPG/zJ9YvKASo7DF5YF8YfRzCVgYldr/gUa4CV6r3NYivJ9
UYxwuBsP0o+vEk2KAgH/0FQsRXuamsfEsqNp7V2m+vZ5YBbUDCLg9wapH9LSO+iLnzWch0TBHQkU
uHFwbnkzukbaic0y/tW+cXgygVpJeGUKCgTlgSDp7H1diJLtcnbZVql6/p7N437zWuAYmL7jpyDm
+N3kjTsxUVoznftr8VrcYm5kRwrek68XZy4UDhe7NBv3LF9J3mMyjhIlyRfZ7yB5jtsEXZjd4gK7
lplwp4OkPUqn5sekQ3/OwODbTbG5aQIcvgfKBIQ20mmYFkTZd8F3rdj3GLy3TZLnEkZUCAJkMwH3
+M19hX14mP0YXDtbCvA9siFx+SRfLR4phz7mK+og8Y/eYM8kfrMC9rdrB4sm5nIHCrt/3+T74jsH
AszxtllRQ/EF4xU33tuHf3809JkLNsRDcm91/JHYQEv+TPcnDTkLYcXcZvwYsADClHrONOezgOJP
M5+W8wOT2sjidoYkOOGSaEpQnD5019jxzvqHA2OZKIeo43VS5TPOAYwBlRfWXIzhhw/HiEv4ipR4
OZpq/u9/kvvqZfkZg7dNRZIEI/kuuWL+dvPOPQ9CL97DgHEbcvlNbj9uWYiAXB/dJ4y0wVAq5pin
rxMPTcRIfCvsO5vAxG0ByTIBJiu+JDUJBjx0XLucfMG7MGChdIDYa8RSLFV//XX9mrwOMCcU9KEW
fmB5SGv7CBnisbSYX4wxP/jP/ArzQKYFJ4nNCC9eD3M3EBEWkK4Oy5+vGOzSNgoA4kANRUrUqJ0r
TosEd4JlinmijtJpr4h2OVWsCV9cQO3+7iE7lZd3jF/RRq8+XQj6BXMod3Uq/R2VCyg6RnL045hZ
xAgUmVp+A3pguKYcoZx07OMFlH8YCYte9pgkLMn95lmAYoB8n3gJMcTfm95gDF4n84azG2o2WccM
SqGIaJJ3Ks2fRyTRTCXTATRq3+Tzoy1UXbPN3P2b/GppgXt6haSabww/fFB0Vz+X+R23yhd+PDTm
SGbd38+omUkzpnXsT0cLvTYlpBJ327cwM3YY2kLIMt/TB9FNWPPRkl7IZwz0A3GgLeNycPJ5H764
wsk9GuIeqY4wqhtyO+OHjPmlGaH8/grTHeP3pQSQ05j6kPqW1ky95wqmYiga7VplkI4BKQ6mWC83
mElBesHn5C/PI2iqzRbSGSSCEu8Jj69rn5fqu0ED3cLF3LcOZg/k86hQ+Ik2b3pH7UJoVv5nYV7E
z3MxA81C5QD6uEN/d6F5a0PF8PTL6WOts3G9wTCIlupKJGb9ji/2WZQtZ66rj77UXo63QBGhuwWP
8S17u13PLi6yRlqsRXWsNsxQZLrbMwvOj0baz0ZaGipkB0eZvy8hY6oG543Wvp8zRt2doyBo4pok
JfFLeoC46VxP+sVz1gXqWl1l3CisEw05SKDLuGyv8Wu2WfZmVmwcisUltbDyYTwSyf4LfGPZk68Z
MksCv9+oJnwshMuPubrdz9Ct43WyQPz8mgNHMWywPLGbr7JvMATYZhgNMYuw2uOdgpSpCPuVctYS
Wh40zl/4GFcf7RsBH9ElBnrnlzRnrrEXbB1kEyZKBIoUgub4iMKkzHlg/oM5gj24nK8LsDBfn4oS
6Rtyyl98az+Fd8VLKb0lGX8x/7+hDXJ0kaQi/sEPATU3owoE2HRpFDjQj9DZX7H7PDOZh1kLu+i7
efQ4tZP5Qq4m3yWTm12cKyUiU7gUPi6XyAaoqSpUQMptWsNox1lg3hBxDrMdZ3feBNG3eUvgM/Ee
UYl7AodEnBbCY3r1VQkdjqcnlCbZCkUGYRQBAOYEhu2rdu8QBWlFMYBYKid1osDyE+5xVAv/Ktxh
JM8b+qsAfu5gOvjBIhnd8VwoEev49tfEyNt2ckCI/Xjvk7IDPh7i9jXRuOqcHUpBVxvTvVCIK5HI
Nl0W7mU0iKQDQiPdlecMPeHF4exCyDHQbJhjtjf6BjBYClckpuSRNmMdxLDJ6WZY/FCNM0D1oTxf
IsAlYVHfiYMAFg2tlYJp96JPi1/ewZfWvRFUv/JOWSAUUglipqZfwqXuZvJkEOEb6fyiQH5sBxFS
KIqlftpOGcQYQrikebDOPY3NhmTUlj9AfCxT4DNS2QJOBDSnARRhLEnfiRK9PQJDw0FqLrCF5kxo
RGcgXeFfccgcS+Wbo8ECprPXxU1cxwjDpNWQn4kMjXdSZ8UWZTGk9ZoPk41wlXLh2+jpKMBFzoEk
fdvwZrprOXQlZJ5njoIaKhvpi4ztR7zNMNXG+ajD9U5PYZ9/42Gq/N4mAwaZMdaPCyz0ZjkauZEa
aEEW9f5twoIc3efviRS/pi/XDIeJ5gxcVJPsUlWEkWNMgEfEZv52Fn+5PVtjyYNBc+ENg2tUYS70
WDeuhcBV/q3dLXJmFkRqmR/mF0wQ2H+paRrquAHLcIuAO0UMIi1YIIt1jY0eDrsYOsGbtkiVZGi4
zrkTnGdE9KZ4hyq54dALs4BBcYBAPhaoDjPZ4DkyZ9clWhrGJ0oMf4N0gUHwnZ6eTjyxAtOe/gLX
Or8q/nZve3Wl6MFEwZOmmW/8WJHpWCOZAOCXl62VYEhCg7YgZTNqHTnVd+ITFB6eCcEwCNFt/0tp
yCcYwG4RgoPI03qkBNHFb/4MSRxfD8lxWLsQoSgTiujAWrr6qVzsVaCm0/4712Rvr+K/E2PHGOtG
j0HyfO+QouY9ksJDaeMAGATV3z0qR3iZ+fdoS5kC64AdAYtpmFgOH21BjQX3GKItfQMA73XZCXey
2XdryK6WNlstZVhAGB9KGsyY2MgGNoY1zoKcTLL1NEyPP0mb8CsxilnaJi3xeQbfNUCeXRVL2kT3
chy27f248/ezerRTfT0uDjAx7IHLB2jt9X10Ov3lPr9DjDgSGJpY0wkCCFv7lCCht3UMprlBZtBG
hM/0KDtADReOcdBDvYGjx/BLcIYFV9nl+JqpWz0gpJ7Tjd8UMXQYzNjm3JgWm2pTJXvv6dCQOH9J
llnrgfDoksYQkcC4RzArY/wIe58YxfV1ovyK0x0YsxsEOR4kDV1UzSLU+sUI5HYHx4YHqvYgkKAR
4JHhlvNb/0W2toRIOYs+/p7S7rOFvM0TVNHXF9yjgBOld4mgQ7Ge0O2zjwKQvoLLjNkeK9wglQOe
ttJrtzzYrEXkWvAVh7Fufew0aw/vy10eDbb4THOg/a/KcgbXZlogtz1IgRbfJ63LsccdJAkSmKkE
IREheKAruv9hSQcO0U9ZJJFwQsmqQCq/QlKBmO+5x1xKqO30SPKAnwRaok2um3dijoBVf6AJe9ia
wublUEPlJFKIlZ8y2Y/Q8iXyvCLH1gL2YEHx3nxKcbsKwFUkEn4nR5H2zXrOfro8X4L9Io8w9Tw0
1KhxSz8q3CGi7g+dpDFj1upMDqaf/RS/XcQr2MCc8zuEd/2L6BWPjbMIt74dEaQ8NwgsmfxZDI+d
OqlDWGmAD+xROalfj6Db7KfSPB9rho0kgQKanBi2I6ILo4qrw9zGftqHny42ZgV3gRz3vkZnSEHK
f5VLEzh7Mb5lUeHSc6vgo+DpMDQrFABC2PFcv9fKVqENNH918q/dod9z+NXoM3pPdJInHbrf3M3c
BQxHoN/Bst4g+sP1W+cHm+IRB0RJiynKF1IpqY84T8IEhR6aZUfCAilqdUFOaoRFVm6zcKi+REnS
RdT5z1N/eE0U575svacVFPiSoyoTwDFSunwCneipuFcmdOTgeNWB0pxyBhTfZiTMnAdxjLMcp+Nk
9seKg735M5DcxSD8E/FUCUtGB4rIVJAVUqzMNwW5lffAjzYwUjZ8OxXCLZxIcabLCDygC+a2eC+p
0Sf7lWpr9m7HkLo8X2MR8HGhU9p76hSm4sT01Ijm6UHFs0TCSRH7sJc3N3X9cUKx4d3P94Br6lo4
dtosNXDnAgvDjQ1LLiguiqK5ORG0OxQV/9Z2QHX34rByqFH4SIhurkXPP/kQc0LWMYbhuLcQO18d
MOYhrlBg9pxK2YcIZ98jbJyY0KVLoCked7ZY6L+X0a+5oM10BotsNLV2u8LeWVTN7BrR5hzZrv/h
795G+CHvCAmINAQLIDYj6vmZ4JCWLvDyeODsjsw30gsqyyy+EJ2X2el4bNhr/4YHNtNNUk2Xhe2P
QyuyRDDpw97umDr6MHZDHJTs2R9tSiIagsLL7b+/FbRlRh8/Hz/+r/3O3EeaL/4sF7BjpI9hHOPP
xKfvfNQPTj+HiMV0ggL/AEuX9CZx5cQZODGHdwmOnJeABizM8bZxd65vT58k2BrOtCXInDwM0Ll9
hBlMx0ZxNLwyMQD1/0fSeS0njy1R+IlUpRxuQUgiB4MxvlEZm185C6WnP5/m1ExNNAahrb27V68w
46nB3lrKaw3/YEo0xoQcabjZPSJX/gNbmw41ZwtLPd3qu25DAUZwou9RKsZ0EdQf2gFVxDp4lVvS
0Q/5FpCLPZFArvnXb42Vus6WBHHYEBdWzLPWv7yjy0PhzpOhbAkUyyfEGpGFh2nzwcVZ61Y+/Suy
Mz6t/qifaORwOsnvFr8LXRnU5//+wDulob0rXaTIU7Jv0I6TloFehO8P8t7TZKYBW3mpzo4WtQcu
SBdkzGpt+WRelXrJtpnguMUCP6BLK9mCzKu65pIIez8Y9TbYB274rEHNcoxgoZGh1ZzdWBp0P5IT
srPFbkRbT6F34f+k0orvVjuo6/mP2iN7BmeYvFz1QGw5FyyezHljFrWlSsgfX/Mc7Ix1i3Hgl0au
vm7vxDgvXqd84f6+dOw++KFLu+UajHq+pr7zYlhdfGD2xpX/F+39v4y6PbgZl/8D2iag87x9qqfg
hUXY1lzXWyR6p+hmMZLBCRP7D95I/m8E8kR5iCSw3fp/yZ5tFTOSm4FFh3HgF0CCxLYQy40lXz/i
bmxuZwMbg88DzsmYZAbi+T3KRT1x96i653RWHIqpE8FgOKBhNh/gzX5gPgRWzAbDLgU/m382Tzpf
pDNvXaQn0NvMkS0+DTst6txSMVP0mf/NAL/A5gUMz9VS8Z3MP96RP6O9wJgGAujyN1+s6sUtsVsX
k735eYJabwcuPQu3gK/Uy+/yIwWNmC+BS7SwkSTJmwsxbW4q8kegEOA8/g+aHr4h/69RZ2j/wrdj
4mK7qLftNrp1W7h2gBsAXfzK+Tu5A5cnZE2rcGyYxdFC0SjehYOw4l11mynKWiVd+mUcGC1AcSOr
VEW1wj2m20RqxkCCQYVXPrlTITOGLb+kvjM02E+olCCvv4yQ+QtyypnHEd2ECwPRVfDiUXvCo33+
l0rGrd0DalqX6MU0BMEwA6YPXg/jr74H7D20qxSx+KB165pVdjNPfKx8yRvNZkU6uQ2zaIgfo6nE
KIQ45i3fRYUnxjhDJNI2iX8r4TUWO1jqorTthYvOHiz/ZN3DiI4ZHOxkz7hQGHY1FwGA+DTZNAEb
u/1khuc0PccgmOHfqDBQEoXX1GyHAnb8sNF0lI2fqN5T8dmNO/RJeRMypb/16CMiTJk1FYmMrp16
4R/rhKESjjWMfJjXrKI9MhpVeEWE1M6MypfJA/jRbecp2uSB58OcDL6J88NV+4LwWloVkCHo+EG7
XKQ+pvVZwbbYM9ybw525I+SbQv/J1zTg/gMaP8xK8xx8d5ETnP1ilzvRmbhZleGmC3Vk3IR0Sq/Z
dwsqQwUiz57PFjdTphB1j1DdqgUsqugM3YS5DXMU+jUT5fdi2sIRZCKKyjrApTabfb0wpmu0A9xN
Jv3k1U3biZmFsZlmPgPvCcFT5R0dQqptSJGshgC65QJN0Wyb6TEuAXOo2y2YAm+LOrua7VL0mCxb
mPAEm/qf0Xe3hSqKaKpV52vkwnkNA2R5BTIQH7lj/klTvGELaxSFFaP3gCS4YMOUiq/9xfwF/RRo
HOxhz1zL3YparLYe7NE59eE8WVkBKrB2jMNUMWfz15L23d3re8hbMgdCDC8Li4BQOnWNNVVcMpcm
vnR+X0Y6KfNGFtigb0AweG+x2BHNDuhS0NbOGwSoBkgHgi8+CC/EhDJYQGMyTCcDNIvw/+v+Mfs2
YxsbhhI2xSzJ0h8Mc7lKuIrantk5gAs84lnixVgK2ZgOUAm8pXi8hquVkQlS51BrEhYhOeAi+imI
Tz25ErOFBXlib9I3u5UiMQAFTORZ59EDwIABcuv0DeV2sWcO9Sbg5o9R7IPenE49BoDDBCp0qK17
6Om/4p/8h4gbW5N89ILZoP4e5u4bmNOgU0nBpxulPic1bkl58jvQcQ1XaCANkznJU+7Niwd1qD94
J/OhDTt2dW76q9vyeYYd1yQg2gAwws6b/3Jhrmpe08JjE2DQqrH38Z0DY1n+Fn9HHmbuRh/jMXrg
y5RMh60fYs6Lmxge2bfYPto7SbPI75iiQt7kBP5jsxhBcUpWqnXgd8XmWWWWhB7Qh+6NVmw+oqjh
uZnBC0uow3CPC08WPH+t03nGLCntffJjZMusChYdS4OlqRRs+ew5aref7zFF1ou7OFMSvPnhlH9Y
RIjHkhsmeIjO+TceDhR33FcZueA2fx94a6hyLDOfGt+bXw1WvSfpGHeRC8/sUHhDueFHWMbQrFlC
/JbqRjm9jIjtDjapcmNLynD3kAmCB9pjjjjA3yL4+oXYsGJUiPQPuG3VwJnBDxpZmrTlE2jPBHbq
nJm5k3DfTYI16ZmjucPNKEVL8kIww4OqQHwgdjQ5szM1t/kvvAjuL66W5grT2wDDwDPywTfgor7X
nlNJND0DX/4OMxf72FdubEqATmbDyXkeLzJ7wvJphib7PTvCGykKGOkNmnOUbNvowWSTNwC6Z0+B
ta2leLVBlY7CDf9H8bgULnL2XUMSuYFrzDyWBBYKPicpd3wQ4MkPi9DUMxvpbHAzXwVub4wfH3wu
WZ5tLX3uPvd6HmDvww/sNXnIwFCNef96wqjl7IRUK2DIMLr9CwmWuobA2sx2pmgaeYpgq1RQSzBC
eTPCDFY9hnRPXJ8srOAoGIP5MjN6btqEJUREKsmJ5Q7NHWcEaaUA/0E0Y89fSx56T+jbiDeTVWxs
2F6xB6Q2jJxBc2XxKwbl4Qo/2BfgK4Qbro8JLXsmE/JqYLoVbrRmy1Ym0Um79X9T8fQOI6CwX/VW
/wvvVgG/x/xh1FIfAdwJiH1ih/gCFmX5vshamo8eBKv1E4B1erK+WLzmg5MkBX6Hpxay+wz36IWx
BrHwbGwEc7L38f1DMmdNHiGsPSsZC0tWW3LmoOgYG8JxpwE7s2Fxo0Pjmxw/AMHkBA+ceHNjM2hH
xstT50BbD84wSLih2YtbpniMsmaKOXxajpi3vA3zL+YxELPfw3V6jglCf5Q0d97Y2IQQmj8ofHBq
eJP2zroxPCbifExQ6uRsGRueKA4IEGcMIRf1rnZw+8YyE9bHC/b81ONGDeGAN4Sswo28iaQac5O5
BOuMNyC0vmANTx0ewIhG5TizxLW7ICGGYR0zDLIhHgehVyMu+uad9eTQa4d2NppaDQg6XtpzQM+S
2FAE4COx3lEpYCrIUpOw3MBgNdun2VmnGcFSwXKY76dcE3r8PtFtJEXw/F9h/AghDfNibF85dsez
H3wwbU8/Jpwj+bpQLJXO+wWBMTJOTNnxmmN7mF/aanzfvuz4lA7mJvyFgU7GPSLRJxwqOKWYrcxj
rT1Lg92lYhugQeaf/2N0IC6eZzB76CmcfqXTMoY5pp+qw9c81+nJIdAOw5PyJCiyD1nvHvHPpHd7
S5GO5GgoXXMo+vu7rtcwkapP6YtI3dvAOKpeF9MxR8uuFhSp65yYikldCa2L0/9UNjbUTgwTiIWS
ZDs/lZVdcfTiUc1ShBMrH9S9RJvFPURB8yufO6wnidUj2y5aCZLDPyDCqYjqIRsBtxUGYGlDWJzH
v/cUeaf3Zy6dRqbKvS0hcv3Eob8yOIQZYB7psyCUOHABgC/APKgCXOj31BI3xhgxHYPyoRa7vr+2
eM8Is0lmGx85m9jT+O+UrYLp8EDCSAHTJK3XYasJIBH1V/YPHm/+yuMvLUuZGSWjN1wqT5b2nSo/
frDJOZ4KNnTSmGRcUVJENyzUqmeYw6SlCD7e40bCb97A4zYbHnIjI9l4dxLGSPhnwSTVSh8Qu7Ay
T2ja1VtE4ZVhZSb1INPDJsuLVRCHh9D8mHLZK+pm5W+66aMhKegtJ9cRJkprnacMxl6C03DDz8Yy
TbGSgdqqWC6b+M742Ol0JoZEMlO+UpxuLb75ajJuBa2C9UF/KX2FI6Ge0iQx0H4TBqKw1tNTmlUJ
sEq8Safh4Df4hRiR3Vf/eoKha3aPSQSRDjLP71kgKRTjEUqM1Ll9P2GQKu+LJkJC3A2XYer54gce
6rHY6FirtZXh1hgEqwbuqMNPsW9wTuj1cVXKuaOk8VeJ2FQCsZfVBpuNzlbKj4h+OlBgEv5FgGoY
f4lRiAvRfUTLPYoIfvhwdVMtRz/8MBBS5cJNw0G3H1ZBOHrWIJGL5FWRsFEAmTvFy9Daza/BfaAS
oFzOPCcwCbVtPkUD6HE6RBhlm/EhT65vspQq6UuUjY2Gxk3BebGodnEYMNsGqhj6ZQZ7MA7bdRQI
m2DCU6WfboJFAWtG7Z/A9LamwtXxJvX90ntrrH0TYCyXdoKBtJqBuBlkG4FJbAdPLEV0IARrGe3f
WxI3NVEKcrt5Cz/wExoce9H1yJh4DN2pfO9kH5UhXocaAvCkgSkg38YeGhA21XIpeLGWbeqa4a5B
wEp91ImLLEogx8H/kuuHkVS7jBooEZ9yDPYd4SYCFFwlZyPJluV7r71JVkSaSHKO/4PrpR/jgHxp
StEp28iOp9ukJj+RIR1ijRIzfoffgZhfpfcbotSH2g22uLVQzytuyLkmyXi0DJtevUeNCbWGi4nw
J2c2nmFIzpmnqdiEjGe1gZszfHIHA4lgoUpcpiezfWOlhN+3If0TGmEdGCVPINeIMFT4bIbsy9fh
G/s/isJTGKwFOkBFQ6WBkoP9KuTIiMYL2TvB+yJApuDJ7SbCEruKKk7cQvp6t9wl/DkTIlkna10r
nTeo4kdNnJceQjjSQZ/JyOxyYtt4hA0k3/UEsqMBr0iUKKZ4SOYA0fdaaIKFIpg8k7ZU9dsE6HkQ
6cNd7b2JTAJvWg0HgHYJdQtsyCJuuOLwZHer1a1Bo2BmDlr0vj2//zqqhjr6NWAWIsWNGQOVy4xD
8l9S/lq43agqXTHG7rVB4cMBi+SSjgFPpCBGjcJEPMDgFHWZjnYrLDfTQBSObxULS/VhSkzJRZMi
shZlr5KYqEJr1YL0KYrmr1nFuBiHyj3pOXCKnTmhAI0Er45L12ocIdR3RnwIu28p3eTvndnWm7j+
ZMOdWwxhCFdDe5Xoo/rk4GO6TRBBSfcsM+YMDIhMhNyZ4m6i3UbaiU2TiB9L9at4qCrMAS+Mg4X6
6wqbwyL7MbAp/jgS35TAyz5wcNovEHH+S+6TMAdAomAWjF2MpqJyMU617ESdk8BDJPZNe8hDjwe0
QW7iY7Z8aNs1QReCsmI8CGUU34dxSeK0aDJOxLSnf8+BivwbSUb81QJPxKwZDKpzK1h9nZu2q7a6
ctjxOkVaBJKywFvmTYOpUEbJJb0JfmcGVSV1TB59zDtjJFUffYwbGPPHJOw+1AjUvZnGdSaSuCOx
TVodWQTqJGD6KxocZGljbLOy3HQ1uHn33fH8zxvsZlKZiAP9TJWGIxXWkpzyx94/iMqGhEaUoSZS
UjyPWPK1eOIRYw9MCDqNedBmdlO0kVIeJxxiAuKNCdrblBImHCuxtXv1MPrU/qUt49pVOtAHkItG
OIor+akiEq9EWRKumt1UP434y2cIyg5do4YdsacAtTTbvV7goken0QjeGDNJxVscqJJvon2fpv8i
Z+3CoKgguUuEs4Y5lHTTgl1EjJllfPNpYsqBG21YL+JZCG0lJJLnrBisVfLjZjUoupuDAEQGXa6r
sKhmMI0Y1+94fkvDMXmqam02c4HoCZUqLqddif9iCR5VxdBfWOHso3UdbCaf3FmYva25fCOgkJUN
tL+sFLf6DJGRVKezayuhstbjL7E8DCJxLUhNKs6LDBw3RRitSSA1ZK5KHw2xDYOIwBMnLSQwckG3
rz+5ntZEPR+L59I8qBWwnpCc1Q5xnh/ZYZqt1Di7W+E/RYfTOvApYDYLe35W6YrfTEf+WxxSuiK9
obF8hXMKE9SJiXVEKiNCBYXuiHk7usH5h4UuW77bvdpuJvMAyCaXs0v5yhA1RMx3JXUz/DTYpTIJ
3ZSwx9WxqmrHyImX45szyBhm8aod60xCyp13pywZkD7R4nAkBhH2MRP9GT4ojB7wKq4M0RM1prFY
FQhwdTiL+eTSzEuKUJehzjdxyAzTr7dMGxNRv0j7UDkYEVj9eCj72JNIBjJvKdZhEzY00oCGg1Ii
G8ydBG7Isq/6mki45kaNEPbbESG6hgFtbDL0ya9VsrdS46wkIWi+Ujvw+P2UaXkouhHPLPfMyo6m
zlOdZr+yLu8t65z42P/yawxStpQq2svUooGVn976cDfZXRPJYAbB2sKyHn/2/vKmFlR4QWQKJ9US
KlsuUKp36bryh61Uf6DtLXWU2zoeUv7ULyZTOk2GBcSAQ3UHGtUTmCzBFpBus3UEQeSNiqOPTgP2
VncVHCJZwo9y1GENyDADLWw9hpjsLpQYKftXzqxOsr4r4ZJWCj8XET+GE9wY7owGgQ/yLB+heWbM
qetHv70aPQPIfJNiQxyV18xP3MBkzNqcGxhprWRu244aLklx2ilxugCratwBj7MOq7uAE3iMVv49
cygNURunntzsY1jjVAi9jCjWXyv001PLoVxgwFWgfbNkWyz+ppLVOOC/E2y1v2o2XMVMJ+zPLZYa
poaSM9q2FauRmEIx5y6skyS0++wvir1xIJ+5tnAOityKlC/NXOcsZg3kCBUtbGwQQGhxfg8EgOmd
ML3tqm7xJ3JbUNbI5PFVP9L6rrL6LelDYGRAQECnfgQmBlPsIb74C5czbVpQKXQmRfzJQdmKS1P5
lKdXF1KvhZuh+mvFbpuSNhe0JV/wX3y23pg9MImXqi+D0XofEU4Mq8TYRelPKwur/r0JrXtj1qDN
56mfE05nX1C89tUzx2nHoYCEkgo2TgB1Z+9/OEgdtguxinsxx2ot8dir2j2KcGvINBGMOnXrTuY4
J0pyYHQ9ttc0ax4GCEWvsdHKm6kgulyJPf7uWIXTI4muThoIZih8VtZ5EKevnohDOSc9k6oSVXdj
ldtpMt1B3ox+7gaMe4OCRGGTplXJKD4DyORYVgB6UDINJoUCKtIh2chsnO+o22hqtjb1Z2yRYIQz
Tipy5cHRjyp7TPPlMHxZ8IUUea9PqFmI7pxuiqosJ2wzKuuRazNiA9oW/3T/VJkIYgWJKa1pxjWH
hLJITKqmHG99COWcrf50EUKUbrPMSdg30l+dMz7E/6MMviJrXcIPoVU0+h8FA5pxXaUgl/UbqRAY
x+pViIDFcB61ORe72ir1QJ44GtEhcdV++NTKmpSnl/gWndHALXDepjNaqnZ0E7bBefET1yitcn0z
1+p4RPiK+l9ZXrfnmlU3JhSGvboOYWVHlkUZDTxLud6wFMMUQgk2SLrpMm5IoBCMDH/4WimBVECq
rlZ3ZrgZ4/I6wT54yTli0crJAuhwvJmB38bcjxiz4wYoUgL7O04V3N8z+L2V8dTcqjkG+ikrdU/J
mJ/oqxZZMzhAMb1XefDsebra3p2YUIh6fdDIWhLq6JQTX9BdKkzq6h77LYtnINVWE2MImI8jeEQU
Mt/uPqX+V+4020CeVPEslQMhMQl5eGFhFzpoI9lsIsWB5Is7UdNcXVa8gPvsv1f68FXrsME5LkS1
IYV+Wlc5ts3F5I74E+oZJJjkq5voxoEuZoC5+idHMPAxgUpyMlGLuxoxlgm5WyNyuOGIQak+zqAA
5reC6SVviB4JvsGkv5kwQCmfOgE6A8rHuaKljx3nGlhngNDs02Hdy/E2qtDSzmrsUbANxO9WykVl
Rb5KVfJ1QIysTVQiL+THwswis5h9BusQSaFagEFbAqE08ncCvJf35ynGQy5oNnmvkhLOAMZcZLl6
M/QUMuh7pU3pa7R2MV+dlgXHlnq6BH2Ygh+fJ1foflUcoXMDo2l23WaITm/Va1TykTQFp4Y6OQdw
bt/6r8Wqj0oosmJ7zc2JfVE9yf6mlbRNgUinuk7a6PjZMWrfZNrTH6QaLImpwQyJKeS4E6svKiaR
LRijQ23SviNpImHP8Hrld16MsUHaJ/YVQ4iWDs9b7KZGaS0aUBlxgH3D4FcCZl44hU3xsI1VntYM
syqKJkERuIE+o1aQsjZOsE6yo1gDRwanHyG3NOE6jzB//JwUiEStJD+6MtloKbPNOS4u15DdYspK
/IU+MUIFwMqrJMTtItmZ2KJFNJXs9KOOF3wof5D5qVhPOoUy3Cqi7gDFq6RcVghfRgs1XHoeytob
JBxlaK5Uon9F9VChT5L0HwPKDNW/pgROl6SfqQgVCaOXKV83Q3kWQ6eNNTT48bqLagdAsFpr8Q/t
ZlwzddWuEa6yChbZOyjarKZpOCsI44m8lZtoGUz6Os0zD+q5GRxrmsdc7B++ikJDUVInnQGnipkd
Rvsdww29X+dhtRU1Ahum97cxoSTuYpGIMwsnd83fq5KwApcun3Ei3mu6l4qZQWvLzCW7h9UetO5l
FjtB4+OTNcKTE/LE58KWCVfW7cvu34B3oYEx0hwXiXUU0xdm+SVlKtor5sCFUzDVyi7Znm7RrVQ8
t5lIleS/BwtMEh7M1jqMYgOPsS2LN/e3TF/gDjB2wwGGm8G+1ux9jMFs849JC07a2PscwcxmDBfE
jREzg2flwuSQj1XSxm95CXMr/Nnf4GueGjFL11a0wlRddPh4+kL6J3Boi+0sQl9tC9g7bIq9sge9
xb0YKT2kRPTLHtOcHCqjf4FYx5w6+MaTEtgPxsV0xwN0g1HIEjOB1bQ5oetiSrZgbBhcAfAMsFZk
fIv8G3LxMmW+giB1eFrAfIwm7ScNaYtV3qlADVfw6ULbIBfqN4EogK/4vjxVS2abvBG07O/22T8G
baH1NpzbhXhtSFDjCOQIoci10ZGM5jODHyPs4OP5hku6w4jNAwve2hd4Rv8SbT2RZ5FvC+pDGMrs
KFvtuxgc+LvwdIDC5tth4Phrh3eWc+ijtezADKAExSQRzlbH0iFJnc1o/zK/RGt8fuK2CDNIPqWR
o66np+8xOFQu3ZMUFzIwXEga7NIo5zAf56bYaJWB9peMUpRD9OLq2dcCJHHQVWfzE1hpv4hyEZrg
iGSzh/Jb8Y1cMw4E2p8J2zg/vWYOAwKlD6S334xkMZRtluNXuQWPWs7g86J7olQ+CVhKMN4INpk3
WDaTe7731/wz/43JUXJaW0IBIFKQ9wocuyCbfut7L7juaD3DI+kPrg+ouPA9FgwTRohGMWNqsJKM
ga3FxNwhAIDPh1uAUbm+4ArQq1kC3VPIkK42tvxgO4PHsJK/SIwiwuYf/BiEQviY4FFfL4hCha5B
prTqo4HfVdC6AZOvrbKXFHRXGiNPyvdhxc5V37o9o2dmPBsZJr1Pv0Hk94+FJu7jAA44BU51bIPl
jM3Vw5Lj6zG4/h0LKxvmqdKs9LNPeIbkQcpDkUP/xmKW1tIZ3iVgtmPIbtk6gytTEUFxZJRxib81
tmd0hNEKBhCmzTkn5LKaOwNkVdldWNMP05OIAnZ1i9oh5wPY81OEI4cB7lIkGuxXWGef1q+CpTec
2XDb7xC00SeZeDFt+WR27fyF3+GL3G5m5XBIZCfoQEoi/B+9+CWodrzi+WRjQa8LH9QOzz2TjFiF
j4jXyD1FM4pmw2S6f4YyQwnyWWKvZr/xILPfjN0pBhYMDBLEgrBc9jD0aHopUvfEeELoXxN6Uzx1
J3/pIPAPeZvuM8JttrjrGo9xHa5G81xsxXvVORLOLmi06mUAQPuAKVzP+A82NNAmW8zR4F16UIU2
UL2XynevLKXlrd6nnIuP5EjzYlzjl7RGy7eMjmXhBMduD0XFgZ+9SRyausodWaEf1o6yWziR8ea2
zh+yRGHY0Ii98zUGvpG50B7TyToaJ1rDI2aUzqb3OmUhPlFKHaxdKDsRGRL/QVHS4Fbc7fAUQfE9
EPINuMhn5ChYhq6ZLI6gHNdQgFjHkj5VjvjU1i3f5+6M8CVUV4wRgE4C+OKkFysfgS3b/S+8Uku3
8SKMD8K/evmTrrT4ZC6Fdbrpn+ZN4GmGUpUh4+K/vZcV0nKvgfvH5Qf/VKzdQfCSq7ZuYD0wfmRn
vcWrag2HMl/hbf0qeAFDS+xU1zhl6k+LWuUmXk3VY0AhQFjE/o7792bAhiccetk9uJu+tzCy2fjf
1s4/yAei3Nb5DjAqpM35K2U7ffQoN7eUEDPscmbXZifuoNnuqVCXMpbOqJwUiIcsG/E7uFT/2h37
87PHv7gksBOpz/ST/4gfJCuVxmI8hj/NLnoEX9jkuPG5OTU79jr2ZDu+3TTQW66dIS6FHBYz/18h
3adxhunmn6DiSRv5qzhhTsqU/zidiNBcGO74NZ6GVXnBNBKuRPTo9sxAOPkP1gNZwEUJaJq2JTXz
HadqpHfGIjqqd5klQ5eeLDbiFhmZioiSoPNTBRH1rtnCCUzXzf7x4CPC/UzO8j8U+XsUcSdQV2Vb
8hUiWX1RZm3bD9S/TG2tCxBA/UTScmDLXT4HjO+AUOALe6RR2+PnmLvkK0Jsx+cugNy9eXtoMtGZ
pMvp2HtaS8yn7jJY88/xrmTzhzsDzZecc2SZxr/2m6fN/aMwmsdvoIMyz2x7bb4Z4mJpMccjq9vo
A/92vlmSWkxP5N3tEifARdDAjoxrhymINHpvyQ4PKgxSVE9/EU0UVJ1lumIJ5mhqGQJ+Fs5P8NvJ
3MOo3QmEby+zD9SLPHIuuHYBi8EubAxXywvbbg9ayf7KbuPyXCLJmRWgJFvsgXwP8t5kbLDGGfTa
4Wt1YkM7Zt77U/0ZMhyuyg+gly05O7CO18xBMq+4PeNrvLZ+3+YyesLeyVDXcNrdmHsERx1KNtzc
v/xf/VleBNtcshCW/WNaopNdFlQhxi2d4KOPW9WZByBwgJbGD/Z97DBoXMis5fEPL++vkCzWJeJg
QpziQ2JTOScF9JNPcA8L8SyI1AsDdT+1zUPqvY01rHHkNRZfkYJ3xwHyQUDML24eKxDVk/5e0o6+
meKqHp7MPiSI/Xv1WbrMDiHQzMZtTkIFAiC/iKhfYUerGDr/d56ADyURHml7f9ve0le/7p9co/yU
+aZxh3XwYycXg13VxWyrhGT+StkgCjs+8PkOxU50bpDdGRChcHoahGza6vL9z/yXHVrHWJu3wmGm
9FusOYo+E06so+Emj3xvHuXHdCEx5/bDdOoxXDBdXs7MSjYJ+Il0otw4t8dM1OMTuzxYZ9HTPi0X
FsR/uzeWpdlStnmSCFbfoaAFaHn8d/8HGOb/Kq+1Ftp1XD7BUzvc4BGJf1N/oLZoFpvoqPRzcvWb
2Pl0+ck7gOeNCEdGz3Dhkn7zUFpXstIdeT0ztCYbXpBxGP/Ii2TitS6RNCzbfUx/Ltjv+9d0RP0C
Wbt2OGBt4ax7lktyKxFKK+0B++7nNno6Wcpr/yJ/G0ewRA4CJJlXlIJg+ni1fLJxwr9F45xdeQ6e
HFvGLvggRbFftIBh2LtwiA6nLenou4mnON1DhqPp1P948FE3BKfgCxrxIj3c5EcGS7p1G/ycuckH
C50HBEN5zeyx/Q6O0koDqMFv0s4EevRF68rPWbWdvyqKA3XLwt6rJHxJ7uRUF0QwxlLcVIv0d7D7
Tb9QsZywNWvh/yQ/b8YVtGts8Gxv5MfMyxSl9Speprv4u4eAWS2hAIjf6bVa8Xu/buP2xjcNgRL+
v4DcZSiR4ZPli4IZhBhBhILCLH3SO6R31gK7BzdWo4bdo5Y9wO2aVbczxuEFTvbsuGB9+c+g8V7j
buhw8Aa28hcRj+XIK8xTke/94xazo7PfYpljedqRqeYNGYSbXxU74ocElO4Vv26CcUEEhS3jELsW
89PWNK8c3YXt75j7VzMxjRgyDPBr+73j3Pnwmfi7yiM4krm9j3Zcu/IZnUy2xnVl+8cAxG0h4iDt
jfdpHyFH/iscip0Yjwx0FgPdD9QsOqdXRvvNHpF7FNScQcsKfcfG+ABEUGK0Tuo5mvYSbjj9ai4C
85W03GibW4Rz+CL7JFaidsgx7Wbj3Zt6GT2+uyVUUTa234E95g8Z9wYn2618kX4jLo6NnbLn33SM
bxbsNRvlMMIZfA6g6CyLFVUkmxVljpwi+ZjT84iYU1bRNXCDPwYr2ibcTjeRZKXR1r0eRUS4q3Bf
/UwQjhSrgQo2/ifyQngeh186IXKmOKL00/s9NziE0AganmJYlYsOmazb+NBTLn++f7tVvuILD1dM
1zhUbtzmhPiQbWTfkOUeALxgdbX3huP0e3jG93YV8xl+0YSW0gY4jQnKh3nn4KlfpJ4fCsSHsgPD
heNodk1ZJGwA1PPXhgkdIYic9EN8UA+xsgniLTMngl8l+YqxAsr9KoDh9DmgzWLcO7UA4PtCcd+p
q+ku5hl4qVkg2ZhvYUg5bgo4hku0RKtZU5xeEHqpdIbNAtRcQEYIc5YvHMd4dVkcOIikJU6ds58c
cn8ZPzY9+WxmE8rHTLva/L8DpqWO/a1kXBGJmjv/pMA8ZRkXq55URLq0Xy4F3dPS99rVTVIrHpEv
Vf/+B+y2BM+GQKhBnY0ceY7NK7CUKTajRDm9Ur7jwqbrPw3L96N3qmRWGb3KaC3/8qsbSgZIq6cz
X6O0wfo6Z3YtuxJrn02Z8JdzcixWVLlLSM72gFQjPvwor9CjMq/WCFFRidIe5LcKOimJpPv3lQDK
9hsXmVXzyb2k0A92MucHJkmffkAsdORK2pJqc1hNh+IG8NmNuExrFNzqISGgxR4bT7upTEOWALz9
ksgbggh5Pb4awiF18jc2qZvyMc9bHc16pPeZO4eJdbM1Oy/AC4zhCkuJ7q9bmY6Cv8QGlJVFmJ0K
jPywCbCVFU9vZUdMKsnKngOM4VSNfxq8dMwL0B2fLN+Jr5inhTVJRitDZYCcr3FS88+wR13JmbbP
bhfRUexxrJvMdXbh8+AMpX6Sqg1+kTr4wv3gMOVgUoKNEHQBsDIABSJJ6LI52Z3xG7pQiVkAj/Ts
xu5lL/zAd9M1/GMAx1GBZRDYQPgTrCB4/RWfRQEGuMJKSrczwCCE2ECoB3FZy7b+Ck8AZrN/v4HZ
GeU3jTrjdTg27hM/MlgfCHQA464ttuQzZzH+ALJtXsKdCAhWs6EBLJCYe4dUnLs9DiFE7gHaEEYC
/raANU9sFc/tEdrgIK9y7Zh4icZBCS1mwxwVtreBfBHx9qK7Ft/gq0/IRC6uV6/g2zjwqoyZ9Ay5
7JJreG+EOQA1vcy2mC4hKtf6x/is9xj+s42WlFJgtgcyhn7eR3gzg9t+tmDMC2EtPYYT9S/dEF3W
GfsYkMTSbUI39dozfLZ6hac0oNoDZj9TMZAMrsIn8WJJ1yTKy0C8UCjCJJgfA1SZv3DOp8M9uSUX
GP/xFtqpHnLX1AcgUeASkyQxyP5D4F2yS1Dkwqr6vYU0AcOCYYSxq8y51blVnJF2sisvBm5F0tWg
+E9XI6QIvNaKE5bUJtmkX+lx5Cni6IIGuw0vUXLRo1NHBwwCyBVNyyfQEy7M5A2OD0apD5wpHyGG
FqwtMCx1NclzAoYOExaX3G+scjH9shwM/MiCZ04gYElGlUTBD9GKSd6L3tcJpyVmMqfhH2gvCRM/
w7bHa2bOThV/44v/kV2hpJWEjC6qi3LHmntTri2PNnD66GqboaFwxO7wySwPkSFxWwZqHBRPn8kn
x4kb0OAKJ4S1N30FuuFQS+E6vMCwh8JNlTfdlZShJLcJLsbN4KwmrsFs/Eb93fyPpDNrUlVLt+gv
IgJFaV7pwQZ7U18MNU1AVARp/fVnrH0i6lbVPbV3Noprfc2cY646LJE3hFaaGANmTn7WyWaz72uO
yPA0pqdjd23FzwlqDuAiwBHL2kk5llfQD63M+3QguiiTDYoZ9cgMgKdBsLHHsDPxU8/RAvzwfbB0
1/StT5Cs6RL4faKFvWbH1USdS75hmMV7goRRwggYxj6wd9y/2k820akQkZmeIFdeC4JAPwu3hmzJ
YhGeEnJKgU+Fe4TM1+O6A8pGIAQvkaMH8K6+jHWRVmpIWk1Yy2h3TrHPL45EOPYef/IVpFD99cC+
xx8z6p37oT6Ce6HljkW2izJFW90W/+gNY9aKzOHkH3KyOQ1gLM/Q6A6DR3Q68LC54wnt4fXGlHUw
4Zx/+Z8pS1/YQXLtyRf5B83MiE8RteladIIcAqNtf2uiPvGReBfxbTDvXsFpg8uB/EofA8qQaZlF
+qPmCARZditAZS5U0tIWw8aXdnrjkKwn+s5MzGf1DesEpOZI5rFM1VSMTDzWNNjItcYqRhaHcXiB
XOH3NV80f/kQKwKO4jPwJ6TuBM/TZm3qoZ0euIOq+ZKKwJeKORR11ClHwxueTI6FOhqHUu51KHmg
83EaWdS5fRE1JGVNCx4aEEgQur/2+1q4rOnhvjtI+viMBvl6S8bw229FRkARMQtjPRmqELk5YoBp
sUVlhShAFQK0TmYJwB0ydtz68nxigUQEhuvNZLd2Rs6w6GZdZm8JY+7eU8yispUw0+rxP1CpbtBO
OCI/mcmXm7oM/GL3veyYKw/RQNK1bvuLjsBWkCaRV6G35wNwyScsHUsqCIcN0y52s0O7T+niGBq9
X9Pi0ti7ISU8mCPneYYL4NK2xzb32JSmWr2KA+cxee0evnJTQl5bH8eyP+in4CpuAy9RzbewnlCN
JWDg8bu9XmTpfVcYZ1guQxLj8OhAN6feFzGpqP+IEv55OSRf0JIgzUNkO6CRRAJTnY1d2c1wVtyG
MwwYcN34rQlQqSfPy2dRpx6TpwWDVUb/XE7gmpmS0YvwdX9KhESM2QK4zqg3Ga82OzpPSWOizasX
41uwSA4+04hqTDMW9FUhWU40nO/OroMYOfH+vWokZ3DukNWBydgNZqJ/9lNGXtzmtO2CdrdQzhx2
BSiVw/jcnZ9utoYVxcFVBcqu8mryLVFVwJFwQOBuqiMcc/iEZuOA2enQZzsAGrBe8ELErQurypEv
oGIYawkZj4LvF1WJSidGjioXJTRH9xVwSLOHSAKaceW3xFUH2rNxHix9N1Q9BRbANNsySp6/ZI87
xeBRcwS7ySJ4LxFZdSwNZ48pjd99e7p15Fg8VkWkQFFkU9+FsIPmDX0a/rpszRzoOeO8r2/E0KpS
cOcTP6Hvy0a75LMYP/yMRe/334BYmxUseGIryw7MCIwcbjfHgjnQLVa/GqkvxwQCI26T1oXTZQgv
Kf5wESeCaYWQQygn/Y8BeATBCrf6TsIRFEd9tyCs4RNVaMNhUbc6ugEkoZmnoJsfJr6SGbZANGnM
M/gHCsI0NC1+3jkPkmOZndcOuy8i9TLn6fUHcKSwuuFaxw9niFyawcq28u9rvYQ4PITiA14QBE7M
8ocND6hrVH5dNRlBhc8Az+OxmDzYsi9QL8p82lEgo/kTNo2MhS07WrC4ERTTYlY0EX/vPo6EdQbV
8YwCHXuE9/ob0zqgsju/1rAOKd04RNM+BHQoEIFMoZm08Zl70v9PjXcIAot1JP+eHkE1j0ZmnSGW
B57IEY0sjjMNo0BrkjyPblxxuXPo3pf1nJOSg532CIH+G0sEAPYZ1wI2L4I0jSR6k8HzS64rMXTn
GHDj6itPaX3435ORReU1GG8Hhi9dkgg0D7wai+Eea1VlWjYUDk5ylaILf5i/wizoj3krvWMAPkri
0p//j37Nz4Mp2YurlNGX6uUr2op5ymgqABsYIVZhkU2bgrUfsfEC6O/OQFKEQZJ1HnouyiMra09T
lCUd5NFrcQ8SaJvNmeZ7UuMkbyeVy+0LRAMhV+N9fxhMM0XiHzLMAkfN3dN8kLuipieH05Jn2XCW
jKY1m8E3r/E70njM2of/Uh1YxqNWQF0HvIEIH5JQ6qclCCjMGJhwvqHSLPAQ0opxzsFwfi5PcLe/
0CmP9WerPvfNUOyYuC/43d+2xg83ANBG+wYssKI2qeyCNQUrOohPEc3OdhT2nj4nXIOcWxj/7Ft2
9fHzHoYFdS4V419FxshCMoh/sNBFgBrtg+9zAzZWO3nI5CVsHEN0EyaI7YdIajQuxYzFpKFs3+oM
jwh5FsChsGhK4yBGQgXwucacrHkoVR+L8XOJd6Sd5SlGZUYHM5VrX9kal0F3G/zzaxQQ0IhOQNqC
muDtIuQ49R9LR/zZLIaHBHRBytG9H49nHRY5Js7ZMqujQck6KV/h7QCkx3/HFvoYRzBg05kgpjdc
31z2y+dp94q+owDXqbbvhdsGYzgMT0x0RDa8UgBZ6SF/XoSRU/7Bwph7acg4Cs3pB7nm6GGliW5L
CrmrYGOFhYAICqt6gBSMygtGIZp5DPHY0kb3+YNGasFu8YRi62lekTCDXYtVa18fOO8wFkMGqV2K
nn4xOtwveAdURpZkO/0jSnGusDtMbDCp/Oua3Wq+JxgB8MFLcmb5LK2wDl4h5mJj5dPW29+BQ9n6
vC+uebvBQnkt2Q0JThWxt5iqLvgUxY2IfSO78TdeFxE2LSjj4hsZc85yF883li76bGN1hUEMZcAZ
XAYfQAOwXPFSUdYlypkKCHsvHWSBFxmXhU6ojQC0dnvDZfWIIvVbL3SaMz3nhuinA/7i26FNO1V8
avnnj7fzYbYqVoBcG58lUluCmqm3mEX9g61+0l8ynS8EAELTxtXGbuLGed0quNlFeZ3NeTtQ9Ghs
/An7AAl4rHHizqISwc16lIF1CyQgQhygLYIILEzUk/ohx1iZ1xF+O1CoJPHS18+HmPrTmRqcDnQh
FDL0gNS028EF5ASGhpseyMKpnoGtwnkuwAvT/MeYjR3qc5KjcMJz8LCZYiTJBGhbw996ejpLdDVg
oczSdsE73E3wuNrZDOn3aaPNYQrwRGgrzOEHKM8Gjn7wDpNSVJ7ib2nzwapb0kFOBx6u7VkftVd1
+hns1LVkdFbHIDRv7Dt8l2rNLcDGG9+5c1FIFN0STxKJtBZTIxTEKwixe/vP4zsaswS3X64+nJSF
Q0tdz2jBhoR5Gxf2yHZ7+3J+TPjzHPk91LZ2xsdYm2zaji6Ge+4LjpjpA4OhC59Mmnhyy1hHZQvg
IzwlWMysYhvVKOve0+6zv8TOe913m0tDzQIPLFvw7fKlqKX5wfjvgfwm3onIG5NdC2+RwXkKR21k
eizCAk89vPfQZxB/MCmefJgajwhpIxi5Ie0V7/eCe0vrp7AFPkxOHGWv1XMRftMGpLMMqCq5H9sZ
/y6MySLfRE1/v3u0XWR2s7+FRhuVWihyvxGqjfc1oRm8EaTFkHRy+eTC5HR58mKwAbkMJjUZkC75
jaiOlb148ToW9gEvvXLpyXvaRqmj2K81Lx2cZqbPaiQzIeDZ9XD/bY39iZEAHScmRtyqzOuSj1eI
K3+U+BVViY3AlW+PG065qES5hrzK+OXISElDjh0idnirdOcC3ZYTIbq74l+84Gq2IPCJEAWuPz7p
jrbHC0+Eg4QrdPsikjugcet5DbiTbvxmvI8EpwifnwKy3riI7U5ZrZULMSvF8W7PWgyLPf+Hp8CJ
vmihQHDzKPWz/KigypigmyfwYQy6pp1dSvpXFLHcAprq4SKCrY1E1Qywfurmsb8ZjBTHfqzaTEmo
nt6aV63z09TQZrF5bKmpVVJZjknBVwOlyRiJypK7E4O3W8+iDX8qYg4/tFQa+7xGqinjju3QtY/R
Rufqazfqq+29grcxIB5xWOxP/Gdaj1YydqFHPyEAOSZnvD6+v9WKmPteZp1sKEs1oEBDPAK4CPzT
L6rPD4YnpggE33T2S/bv4EuvlI+ZAaLTQ3aP6qtalX0UF8s3yyzWlwzjlclIytCuAZRPg+S1bscO
Igo6KCZwJEkgepuj1sWObDi8A+oCxafOmym4+LTsQqkDRYeBPepY57Hm8C/NqLnQa3vQds2EpIh6
G903yNXvhs+kgtWeSjyvWZNjQoqK9TgzGmZFNmNg09AbDaP0g7HoPde84fogpARMI7U5GereVjvI
U2kBQcyFPBeWS6h7zL36CcMmtpNnKhpraHBZcNsigOJvvqD83Q7dXN63wOmqHSmWBlHff8MaETiC
JJEX0zs8QKdfRjoO6T5e73eeOBfj2ci+STOQ0LlXLpBrcruIvnL2IRZlodCjMYEnI7p5BxAVOmB7
nJLXky2lm0HHhnJHMcwlf7exynPOpRMNQBWxZ2x0GVjQK6c+HYRxI9kwD2CBRUK0xEkejufxkm0l
/sc4ZBIWyjDAPwi3CEHzhBiL0RXCeXnylMxbjcUISB6Y8o+bnMFzzZ/YdlMc1qNFRutI7G3p5aFo
//X1InFFQk7/2zMCyp2SQwPLhCi6mXpAYmWJP+UZPqu3jJWxaBP4/CpYat+uQQwzkyu7w7l7xaHC
CIFv1MbrimukC5ShU8zSgqUO1Vlp5j6w5fvmtCvXOVbHGSE8rQIxG+PlSukWWhMqqMEceUFV/dZn
MerguA9kBdMKtT34AfC1T4Y3urZMYqyLQpqr7tqnm+rMe5Q3nl7q1JGH+ti+pRorEh5uJLHmWwme
6WKkOk1o9H7WrIE14r/4YfUyeO9HdznIntXmHr8C5d0zGbogheoYLr3alPqdpoq6AA2MIU8HapgM
t2W60eTlfbhRH+Pd5xNfuzs6w4maRwZHcZLe2Wn6Ru7j/qcLGUqrE2JLjN0cwXye0us3dSkqdKpl
5ucqY0KruWBDrJ6AvS10iYi3wFTvACqthB9mio789CH121J/xp1TjFf3y0jzpZHbMbpwc+WW6oCV
GZ143TcAdX0EYBdkUT19IsnGDr6o/r5O/DNa51u0eK6kmPdJPqUQaOngvfLcLuQfwDCb8ZwJ5cuR
gk9Yhiqy5AcADbG0R+rGSDckRZJlKSJzyibYluBu+XRrAbMJDocxo5Q5EpU3H0LubpoY5VjMrkXl
5VOBxvRq1pUQ4UqKfAyA7L1EgOpx5Gx4/mYFka8kufvJz5tt1rbpEZuGqYfo4JfH3VPW8P3w1390
W4Y6H6irynvNlCsKRI7oPaigwyhEshs0l0zgKJIrtIBRqNj8FZOsRV4tZlT1CPyUSBn+JbeElCgR
RYcz1qLOY489YjmR0erDB+CAPY9xVfJ7EVlwBX2HuizEEnmyeSE9GmsWivZrW66UULwweQC4mlZ8
5HFM0e1NRIwSOvfoseZZ1heASy6jl5vhiWPgpy4yzaGZqQgaCdujtE232ebk8kcgikNpN5ULwD+U
NOxJzifXcOMw2yD9QvW4RCrILt4d3a0ezugQQRRuca/kOHYqf/ASuNjUAlTHxpNhbMwJBkwdVwK5
3TInsTA1X1S+wq1eqb/QHZSlNI/oRosrRd0YbQqH0pjKVIR2aDBwt0yAIHpK81GII59yYpISsIBl
7QoQJaBOBk+XHnm9JKsEowARHRQMr7zA4NBFfrxeEfQUOPg03TnkQGKLlxUbtRuiP8kSyKMJtWq2
4t2VrJEDU+BY/jLEjndw3T5rhjEWnjJ+kMEGdn++0hd0lTqSRkZ3+5FFvgTr/nwm4WD7Ez+veEMe
roL43NIX5eo75xxrPfRVjyibpCDz/ObCHbFiKkMxArLdVS6pGPMw9NUsKLgobxSiNjHFOj2Bxz6N
bQpa1iXe80t6ChN8mAqbTuPmlebD8zB8z0DpsNPSLiPnviBJkrMdJxP+BCrjxkW+DK4PVOBjwptD
1YmNMLlS13FS8grVlnzhs4003HwtHlDAHfbFNiVehrTVGYCrSmx1m/lqDWf+O49DKo77pdk8Ih3+
2sD+7Ojo+RiXaFDJ1CSWTTyOPJ5UnigGzzyO8Okv/RzmLm8J0CC+9KS6CIdGmAag2UCPRHSSK4SX
/Bp30OB0Ce0MHgoljGuwaYEkMGbC8zr1S3huTTcrvZ5JWZfTH00J9O6+D1j2zMJj6uVXslWGy8MQ
HXJKuBoY2naGy655Mj5sUBawZTq9eCo6mTIiZfY0fioHrEhXqeuWSTXcDl+2Ss0cFLdvQD/JNpCx
StAjt8DN/8NkwgIdPIMCFB9J9mKpAXSCAwfQMvyKz5ycRSbd3V6gX2Oa1fH+bovnsbyAL4GUFPSM
SRu3z7zBRpqANHizkKG8JqtYJEpQV3PUQ2f10CxvYzFzfdBdEgbA59LWxkE7vy+SK+7QEQ8P70nO
ZJZnpnKU6xDQjuToKgWtTVbPgC9EUyKOrvB+E3827c1Y5y2XriTdGlHzsVlpsIsgPpnaXiz9H279
xd66ZnoyvmrIEMIERz86M8wrBFDBi7fGjyPTiwcaZL4/r7lu5S87+vBoE9PKgrNaD3WMWaby8wl5
1qp1vPty6lTBmGg3UiFACJ6/D0v/E7zxxf0C/gTpEit2637r1/GaebdEBhFwgPGVEDjOzxsZZjxJ
4jv06M2ZlfIeiEi8WA7GwegbVWvpeq9C7Tr4BInsys4nPM3R8gxDuA29HLCAwtGAYOKULwZ436/c
rQGj8BJgD191XU55364DFyPeiGpyJ7/W9NFlQmpZw0x48WkdrmHaG3p+Mpj4hEcY6FwkwHyW1mKy
iJuWYxK44JcwEM1/7Ht8Lg6xGsB/HMqHLaoRzpjEJTWIv8dQmP/8uoMruN+thvAA+DZPhQrvhRN7
GMHw0Bw8rDxmmiEQVtqMv8E+5awfjB+adJjyYFpxVBYiAZAsxaKbsUNlDSaUjkASXJ7JDnBeMWW6
Ua6Nd8AM745aisEw6vnaGn88iVHiXO494WmZvH9FoG2ge/GkwvawQ+2mn4ntY2H4y2QNRXs46tDv
n3YxhihW6MqVCRD5sxzsjzlJlfFxjFnj55QQ/Mp0luV5wvZpS6YmPaXC9AdSf3i/MAqCtHfaDdGv
Trps83TeF6Nlo4QAnR2mqzczZiks6muX8+pPh1Ifz8lPBFc1+mVcAZGwmTEkGbcMLV1mIO8XqBzY
cnRBhIlx+4I3YWxHfcMJMyla/+TmfKCnqTNcc7AV82Yy4uYjt2fV5TZCh2qhsllkOP37iIZn9l+E
YHv3DWelON9oy8ewmNiI8nxdXmrw2RXYPGqriljWiyu/n2f7GM90jNqGu3JVLRrWXkg0SoaLI3Z2
9N6TJHGfEuuPtX4iVkEKlNofXtbSLBNksRK9HKumcq4THiz0ZEzIAHRtUMxaMlo1n1ocyN6BkoCB
we6z5OZ7//IZyIc7grQcdBQpC4d+0fBA7vFvkzfxdVKuZMN6baWlshpnvvjGuOycLCp3+ZalPIBz
aa6oYApFQidufbcLH+fe7gMFocYQTu0wYNSOTEzZMQCzSgiMNXNb5Gynn4GoPByCLlHgSmvtevKq
oGWQYQHNDlVHXVFNNqa65MSw2fXOSEnOAQXwUUPe2DBihtovPkSnkBx6mcwHmq5cChkAJtW1qqZg
0thPdBb57/WNor+kc52fguJfEhPTqty6sij3uzBObOq0HhEzbZDFaxThpbYbR76iuTOfNihnW49O
P7VdOicKfD7Qf8Ofs+wOWNDIkTRjpY34wkEu8Nk0zuKGwmYGL2BF8DNX2jmei4IxIKPua0a8KQga
0Qaan3PU7homaBrnEWEdNKdROe0dwCHcShfoafzSKUtpsgz+WE4u3/gdPZm906T5ZdgDagvdMSMQ
Rj1sufzNsVzfo+d2IILM0hCdPUxHxk7EuNp3j+rdAZlGd84tzrr+em3tkreKBZSD8csL11tphpfc
YjNH1pU1gcawIj15cifaTyBxZyMQG1zF74D+YdE6k5/aemwZD8fO+KcIy0j31LuF25trxPqyupbW
L1bZGmgs3odyz9wYpwSYKT/dygvjnE5PxDpMK5+rPmKPPdV/mjnokT3rmtOE1eLIIggnRTz1d/fb
ypqHVzbbHiEA7AVQWU6LmUGtSFW9QcLPhvTfXXMYOfoO+g9XLnO9FikbSoiY6fqu9BFxJ655Mztz
GHyhyeNhOb9W5crAVDnNFxlBJcx+iJ+bn9kTdzveVN7SNqC4mhQ/qETf7jFiT/7hdUnZ89+nQM43
r0OOC3mChXHC3nkwb/5emIdiB5OPGVULnAlQMQh+Y8GyPpK64GtAvWZ88B+/mq/Af4tvTJRZC9e4
fpQlK6+N5nnZ3W5CWpx5tSNhpZ5exZfcAE6SGBejaNW594/YdpCRI4hB6mQ5UB68OmxDKmv+35EL
9ctT4ceYevRl0c01RT1vbPXoE9QRYnfHWNYBI7tTNIrAHfyy5pxRHZICkc0aOvGArvq+wMizlpAt
ApiaaIfcfwS8q3weerNm0EzBxRQW9G8HaL0iSVKMwiSE1320Yn2JMQYMLoiMZZ7YH5ufpdMtSN7a
8oPewTDvcKVJlbdWHT9ASyGnIvPen3xY4cgRWdCTxRAp+5hC9S7IYuQ5MaWcK4oJoh0PUL0vfPwD
u7+xPfRGOLSoeJHgeLp13+YOtoXmikRwvO5cPm8tkDtXWae7yXNXXaXU1rd3xOeTDhe4F19qUG/h
8yyHOeuX7qdx03OL7dKCE8UlDc9rQ/lxWrrN5rMsZiBlKDdPm5f/+msX5cRDe7eo9ibY2Y75MNYo
fWwxj2gmF7glKtpaTrQZK34LPbs0Re64THcqPPdc8dWj5EpYIMhJEUolYku2LwZOvYW9Ya+YTz59
KC6PLOCRZ5r0PeHltfkGtYcUpvKZR7+heeNmbswVFBX7360dYBAA0uTz8vlMjXjmFww4fmml9rii
Fh0zojio/rJNEYRCQPc2peUzGK0b5O5CDw8995aaXxDPX5dMQSZFb6I8ZQeVi/sVISH3NTxvhMCL
tIcTAEMdSTRDmNPGgFgM9m1kElP2ZH4NFNAvQGnCjXLwkxIpJ0akm55FV8mKd/1cSwdO836CaF77
Le7I6e1B43x8rNhEADiFP1y2LAWjR4DMDBUcZxhCAayN4ZBwpw9SgT1Qb3VWW39pxBdRDiiAEIYi
Ckq58twUdQLgxcV9lnjZ/oPLKfEEGZo6xZca8/F7Rxex1RBzfdapTe7TlLZedppf3fsgOczcainZ
+b41rSFyidtj1pK0EBZ/oxlux8OQ3UxrfvaIZ5MjzqaEX2VvcIT3lo1n2mXe4CMYCnlRHWNh0/dt
pAN2rMZrlugzyhvuofBlWRyR1p3qiGiv7WeSeBXqP+xMfh9KkeyQ40MCwH3xmirRe9r/AbH9ewRQ
JVBgEBLjEqczNaDoTYxfeVU4qudGJ8m8IMlHy4sV5oFzJ/rs0Be1f6c/ehY2d3iuKFiec4yhIOte
Omwqm2AytMZMAKlKFg+2pGgY3eaiJzsafWpmb/AK0MjT/A3Z9YTyNskJMWSky0/8JkEO1f3u9Hap
KzLiZflE08j0tuG++L2hZZOwcEOYNZjhC8v2KghOpnlWCWOCpVekbiVQnZNkiexi8gIQgUF8ZCa5
i7QDbBMX8sDJ8rBOA3X5zCffkdOPTSl2av698ip4gub7gH68r6btg2tkRRdOFT5GQ8GDQLTtmGcX
b9BrBbka2CkWSnZetJMNMRX3KxDt+470cuaUCNUZ9HLg4K6VV2UzL7gBoCXM48e8mLXcFCjBFHz9
3v09IjrJEyfhL7LLJxNyq/wdT1428/8I6RSrCZYSl4iagE2HGJ8LTL3MJO1Cju9GPg/gJu1KwpDu
Ll9/bLbfULsopEELYOMWHtPM6xj8IsKErW2xVGP59iQpOZuzX4QknM4QOqFWQSPKb4IZi8+h+Ht0
GuCBzZVBw2pyPHmNz1iYxScYXLCXPtjHFDUkzfqFVUIRMkKdc7/dF5hQmHFv5Bt6hceaGTC/LG/o
s45WunTTyEMWBFwI2mJ8Tuxg7uoLfNChJ2O/+tr8CHw3c/UAH95LAQA0pgfV5DmyufAdrLiJEg05
fWY6AtrWkhcMSYXlopxrO4LXNtz4GYWUGB3YDOxH1+RMRAmaZ5S/64K1JMXCgJEcMRcFit50oXkU
LqF8aCawhbGJ0fggsWY7tRht0DU9UI8k2MPxdGDnn3UI43J2ZQNWMJwl/RGVIqiy08ymdOn/eBBj
MjXI/cgnhWYq5Bha6hyLlMFigCkD/T+ygsnXTXcSSiZASL0ZDZG+msCdNDdevnkTfNRhOAancLba
UCupSomg9BXoeTnM4pGCSsaWrOlKYmQKfB5UexHQsS1RuZd/oli5pVABkejfraIOWj4GJGr8cHti
DKebhR0YkV5FTAiqQSLOmYPw9VBLRXqUIqyk7fl7lj6ROfPTovZUZtYNyVH67sMQbOxW64TvzuSd
hkBmwTEtfnrXQrGzGNLFWQmuN/vrqYJ42vjUkATmMBPrmXGWQKeiUySFqOeFrujuDKftVPPQRa/Y
BfNsDsMHrA6kIuZEZgUhz961s+Hlmd4D4E7UXwGvmgoiz2OScLIAxmj4eoz1gxrOcJ/hZ1bMWDKz
HIH1L/laYXfRkMsyZjaLlN2sL4CpoLbeHmxJcEKi+kaZTVKBCvXU1HG5KJxwqtObk+Vw3oc6alCd
wD+2ab8lx7T/pwSoRtLLZ/LGJ+40BypbyretB6QXuO2dbs5mjMKj/c42aLd18DAwVyPxVH1tNrdk
tduPIaUK9oL6yPINJeoa1TGf7GO6Tf5Oa43lDRNH8i976/5H2ilbsj3zFBeRJetwAHqQqdk0mmQL
jJBXxYuEdr53mXajGETxMUW0eFpjHYhoNQZLRs6qnQZ5MDRb5HZ8JraSjQXA5faYGzvd1ITQ+7lk
m7wd3jp/wSbwXC1ZJG+JUBSaqcpiEcbMxXzPGk9122m86Dd3qtRXFC/VDbAA8gc2Ea/5UmGj+pcQ
sM6+1GXJinTlovmfFW5wCg6URkD6VAcTu/OjU6L7OoB/u2NdVE3fh8YmFg4DSPyHPnYnrfuQXRQy
wK+f0cQytLdZ2b6jwSZGo4TvKVs323b/adxfuDzryn7j/+05vz2U+CkX6G5YmpicJnweP6I8kDaI
eWm4uUE4xWSLGo6vtNS9qGW/0m/53IPnph5F1xwVrUOvzjfkBNNE2hkv/XjCabYsPHcjt+xhkROG
yKTezYJVUIeqxPQAugO2ZgSwqDnRKPGGFOIC7YwxLZ+iV8zJu4WmZawYLeyTi7YFBXGVOYYqnXQU
bobgGSje9+t7MOwOmoeitNttD0M7+0VA7rwNC+3ba16i1USj8cu1T+0FYNp5fM38tzrDFjJ8Iwlo
Y8/fjws88P5lQfYRbT3RHd9V4lJnUnmxUvfVnUEM8j3SA2XeRwRd4XNTf1SXn28eNZvhX3bOdfDM
JolKq1bkX+ZRtcSonRxPTuJ1C/I8cKA+XJabOSaC8NuYr0N7JC86epLjyW9OuyM7gFGRcY/+kMKd
oaTYA1f6eSNtnWokSidcF6IwjIC9rkaEfg//tCuf8eQT0Pp09neKn/IHM23MeeqruGMO4gZCozPk
bcAWiix8ijBnxFjSZetSCZWJFjIOreCxmfc7SV7vkrVnATPjX4d0fZmLRHKem0IK2pZDgyudNmTg
G/LlK5s9MmMMPDPBj26DAd3N3fOge6XbBXV5c0EEAZ/+ua0uPJPJh+QxG9sL//7e64tFdVGB6nfi
IvVWXE4eUAiQAadFT6+Ocx0gO0EGHsAL0BXJhakCg2mUQ3ewAihwQf1fFJ5GujTO8EXfiu3BcwvI
GF+8ztHlPWtQG/QEJpIxlKWgg5zEIvGcbpIlevCCMpAdWffThvEFua222GxEQ1tdmFqM3iZMFEKD
eEE4rwkPZUnOir4IjT3PMtzlLX+Ku4Y/Fc/UXxn/k08sm7QVpqJlea7R6blpijYePgf3H9vS/Eg4
MsDmbuJBjJnXrXlHF4v7nQgoaJ64KE8yPojTBQkqR1OFG4ypSARO7T22t/KkWL/DfpMtOLcMZttD
Enm+dElECwK4cqgWCNAQHYMyYdZOg8h+Bc2OYWPDEM34gdgJQk1aM1GPQ+owRFRI1XOfzkJtl/Vo
j3CLAMDTeAFRJY4D5nv5lt6HLkBr/gb+t/s1Thb5zHVTzu74XLCSQIXCQtEiOmKbMZ5QOLHlrylo
iMwTQgl2wzccDC3WTxwMz2eoDn6KAZbZxgi1L0T3lKXbSMYCwjOnj/fZPQ7SuwjrGo9VsitLM35b
9+GJjfCkG52cgTSc5HJLe9Rdn/XTlT8jc5xxWJZsGcc57MmUDUrfDnbVpK4rzSr0ZJ0MsssH1s4d
UZekyHbx8cvT6zctwYhA4f4YfIjy9yxWUbymD7f8qsgty4Z0bdRMn+tbwoSpVty3baosu4f2l2Hp
F3hSyrKHSl5Ol40n2bgIMmVnwNzTW+TL7WDPnOt1wshe/hPHa9/3ckwP9Mluo5fIAHkxB35thkwZ
3mkSyWhCisZg1isWOvnQad6fqCHSQclaO+q+nT/25SdWZAMAfCNNTj0wYbBLw8f19EXCKsl2mWv8
TNlzZaiaiS3oNXK/VT/VhbyRsul+zZvjIJVscL3Osy5navEmEQaMFyZdcpLKQJb0H2n1HuCX3pRP
hrXjrz9qxpSb6mpsdIH0ioFAtNrm1K6fBWGjIK0uyTz7jlBjnXB0MUlSXrqbxfXJHCMGiXuSkNia
qtkX6TKTsRfG33oY1TMp5uMy1iLCB95+n/JIy1sdzPVw2JPjVigM/mFLPWU8EGr+GtjghjfFR90M
eg0nxOCL/eFdZq744nrau02pnlOxzpBRdNbtvnilmPBT797I/uC3zwbmqOj+jKacZ/Fpmtfb7Dt7
QFZvAZs8xq95/SLIrDUm4y7HmW58iPFLBzy+bN87HGnjhslyi+pIY22oukwb36yIwE2rQw8Lcjcd
IAwZ0k+bMsNW6ies1bvBlMN8MOX/rRqr+cVU8jgo7L/mGqwpqA+IFJ7mS3a5AarFCHgf+yyuoTdX
w+jho+2gotiou4KhxBcUn1kumHcn9IOTAhdYe34lYMxA45rMc1f5iotCD+tVSZ8DuO1pFZ0t/SS/
/ONyyhKIDSIhOZUj/zFhkEIufqpabTh9AJpAzbKrw9h+uv16NHk4IB/wVmKyXY89yVPO7S9GCCQT
c+gboIR87Bidh0B5pyARImkMnyyL2N9yXm8UxobMD3+LQFuiJH+dNSYA1wN1LIOX5opJ2pEONYwk
OfwgChc0H1t0dYnX8EVhVDJOPlQn8WqOn5aEVgeIZ+X2lYsoOodj6yJ6dDq7dSBFB13wWcV+Fzx+
OW/mtN3Mxvo/3VN+0nmDn1kxGSPs2QCg0hnYVfQ54ng60i6yFKFoQZiC2hiJ/ZJrjdwC9HcUMnSU
SOpYiiJfKRFQonBlnspa+rEeEMpCi3YT0FJo4My4UTq33BldPWcn8twC/OZURJJLAgCF/UZlOHLk
2OGOTJoF0Bwq3YwLgIBnUh7g1+AveMw4Vukz6ZL12AfdL8FiIW2GoCNoRmBr2OWwt+omTAkQCUqr
XGjiTTS3aNs7bgzaxDukG9S+Qn5CGuBFAMzJYB3b8Pv5Rnx94icoZrj2sUOhy4UhB9QSjvkeWW8M
BJdf7FjcAKNzHYUdFgMXVaLQVLOQQf1AHY7VFobdwCIQglS8A7/5h5aISNmY5Z3IXebnpwbskBiM
PbSFFOtPcIw0OQiUG5c+mP/O64PHkz/53K4kBu92LOqF94VGlbBBJuYcDQ/SrpFUldgDJjBFumM3
jw/JqvkjBowVk/+EHd/YtAS1CCngnqNcRrWZL5X9MxQ/BPgwFnCwsCmrmYmTWsCPYxibFpFAObgQ
kKEZm6rb5dkO3pmIhKCk6jbVmGkSourTgX/6idf8evzchnLWZXFqX9GwDfkKwtyb4Yfg4eddQ258
0QQ0PqTFp8KF5o6NGQUPP0L3nHG9sLGuyU3A1dtmDLFyH/r+S7KyUnNaFVk7xf8/k9zgwiuGZ4z/
bUDUCvcVj6gMHlCf8p1UjpGvOuNffRywyZNxACPoTXwiBpqRnwwvozboCeDhF5pghnAUP0V6SuzB
Gq/rl1rhP5rObEtRZonCT+RaiEzeyqyoiFPpDcupFBEFVKanP19Wn391d7XlAAhJZsSOvXeA3WK+
sHhjjWnTX+BSkr8QJ8EVrx1oF3DWKeLkwEOyc9eYWXDZZB3yEyKkBjXe3SHih+82oVCm0RWZ+u4T
x1XUohBLUOBOO/gTtXiew2Yir6C4C6LpHVBP8Nt8MIMGajs9PSC+wsuHHnZhE1Lu8El6F9DZgD1w
pOwKfsJgK+M3OHRudCfU3Cv3/UDIQDhSher9up3mc+PmsRWNLrgc+/pL3gFj/pLuNdQpOFyhMWy8
DhvhpQTjGQsTbnuMo8XQIBQ2GWavdqFBQAG4TO104DSEeoKhOpiUcwkxNMoOOrrc/Jye6nrIYRs0
gkDeTMADy5cCCwd189kgv14rJC2uljtQQXMJq0Nc96yGcgN26j1ruE1uGDON8/nbrWqHyj/vx/Kw
hQdIL6FJOrQJkdoGg2V/SN85ivtu3kNYA1ri8PTj7aJ40C5DvBmMUa8O73hCNHaJ00JusYX8i2/M
mAOoNJojBxw5c5dR++KLw63DwZ5GgcxL9Aif0SBHCUt9pKNRohJCx0qsOE6x80FF/+g2w+xhS4t0
Q4EwE5UHVpKEFciwngpenLCx6N2A+7LZ7nucLort0xcAvYK1HZMW7r60mWBiNZHDfgZ2cwv4CeqW
g5ZLjnFRLu2euvnzCmN0U++pu8PSgaliAECy/jS2RJNDqGQX2B9800FCe3nawbiDG26y5qM/E7cB
jIbOlmWyP0dDHBbjHefQmAB1zI80TmgDbCwQs/y8Zv0gmVA9XnTQfBk9tHwtrc8OwL/AMdT2kONd
l5AHX0f1rAAYJk6b2+S/CcN9Ucwzp4RkPdKxikCR2YNxQ0vyeJavvywd825aToE7221NJnTE/ccb
hsOwnMqTxqV9AkpC9hbU5tfbdLSJB7K5+/UYrBuZLyRFFztL+tWIO4FxyRp0wljtOXqiILpOOgvj
eboekaGBK57uEITpGaIG9QzZkFaMtENrK2M8++zGMRaih7zhChyoPyEmdPvkqojoZ8kUSsqMDhwL
nerSzblvqQmrYHj9SKbHH9wj4JMYLzcRn2KXJqEOYW7Gjn6E/wL3GP3BuBe5RzvkNTS5vDpDOh3h
WjqWEDR/hYcQoqtUN2HhQ7MymBjl6F5Yd2ypEniB5nOnwVItbbIUjqDiCiHhXRLUS4s9ME0l0Uab
qrZzc2BTUMwt6AZ447uzkkaNj71taIxxi7NZB5m2qDK/TCqvOPHQC8gyxgiNoUAx49RQIW7YytBP
lj6LYHxXF5aG6G6ohTi1IhPMLLJC7xU+PJKys/Jzi5B6J2G8PKH7mj5mWYhtCrxJb4DHkepuT8EV
zYa3cqaxyxRM/fdDg2vUHTaBOfCdg3t1SQD45/OQuJzYlNYigGoAep/xbYaykf024z7+cDSBBddD
0pBjHjv5OuVvewanmQ+nqCjczqU7Nq2px/hTDA9XalC0lj6QzWgn+YSDlYbbB+XziszxgaR5gBYb
gbjJGwp2geMujs8ObIKXv3XzQxYac/YGI3Qae/QCXIMFjQkSj58tvQ4tZVdue2/RUz1di/t94Crz
ZkFxizYzkCEdIQWJFP/J+kJWLVwctdFrpY0utDNhJT6me5RA+DNoIcSsZA070rmuwWi293lM8ySh
o2xsMPep6OAbLyFDcFzwdlEEr7Z+R7zWD5ByjXBjm2ZBb3pCHbqimTbmduCsQDQ+ljAcPdROEwUX
Jobajq6KvoLg7r4EVUDnQ/rUG3VeH2847tZdcslZTyg8mZ9Rh9hgFON4AGP+aLigXGNIXjbZEd9X
C+mFB6YNJedufo7PI2oWwyZh5rajhs2oJ9ahknfsInX/PYFWlmttcxwEaPNWQ6eRglI4l4B/od3w
XvsKgQjqCmK7PZAXMYi+pVD+wdSu8TIwS9xM7ycsvWq6OzzMzzmjVvFGLzZOcZaMcV8mghvdEbP+
fjev6HNWnTIYLqHKKQsoZDreHKEa6BPWRHT/6f3MzmCdUUOhTR9WQk+8Bkawq9Gmc4e2BCKsDUeK
R9iHdzRr+14wYyWsxSqE84XjDni4it1PoIMrSciHgobeBRRPd/09TpTFwNz9jkfdyKUlPHXk0nrD
J1TsBvKu8JlnodEmhlZBzXVqWIuUddBzJRa1xQovGSpdCB7BiDAJneFBRSiFK1+16wbwObFSsfpA
/NSpmII//iLBLSDB5uuDmROzrhLha0O7wKPK/AQNthuhmRMmTlfG5PT3F2Tfaen37ctTdZUBi6yT
ymEuVlHsXGi1hLPiCEhkRxXrxdqyh9lApVOWyKUCiXrhAr71pVxc3y7aV5kLTlWJI0KySXUZYdpd
yHxxkc6W6VKBg6paJdcOtscSCFSLEugqfkdlz3/gyoNigjv6awmMOBM0t8flu72vlfcEe+mB34R4
ZE0/H7fGqYfix/jxU9OnbSlTg9hlwH+/gyVtZ+4mfYujnt96g92Vq0k9mF8w4XV1C28G+xMMTqUz
Jhfc9HG++eCNRVrmwi8CIjMfbm+n7jSmE9Q//hA67p32VyZdPXZ3tHmZPShtrIoxGcOXaggNBdaj
7ipgjPShWqYAVN+RjKXmY6xiifg1ccAldzZghtkyBEZECaXFXx68W7u907rNyeAfPm16MQl2zE1U
6/kc4zTtbIy5ewM005YGWaFnX2HP4RL2hgAuyIf9K10YR1rPHt5sclEMxocjtsEuJbPILM0w+7SP
WJVBgfsVtnWO5la8k1N8aILb+bnitwZYgxWUwhGbxN6dru24QJrJrDjw+Ht4nuuNwH5OH8xasbh5
0i6K2gAVOTw5nGdGgw74lFZOWwhakdN18/zubDQAvB5DcoK3npjqza47m9SZwhvm0AG+Pi0biSin
kDrDXKdYDQ2JuRQzyYGpwNDMlnQZem1AX2HmqM73FwpVTvc6LJt+UJpC5kQ139vBwX5eSvIc52uM
PgtapWTLeqtayj4/GYvSGQJVWCpEKZRqWxUgz2wxaFRHEuh/6Td4Z62uQ9qQkDxZBQdC2wsisCEN
NNwOLwDw4Z/q9LZh3aEqQ6nqcU7IpF+yKw777WWag6fNjX7pncPW5MeYSDDgyySgUGTcm3rDFao3
PFPi2wA+Tafxzuy1TvtLDHOzIZu+VWf6ouP1SYwJw1RU3uflEFRL22goTWSU+9M5dmjrGr3zZRjq
oX5mVnhc0mUJ2VjcltyTuIesyfQdeIL4olFzYAWNf41Ntk/G7RRaNq1ZzPeaWBINGeEFTFhoTdoa
9Q9eJ/HmC2M0GtD15Qym9d6gphj3Juo8XpC1UoNXrTwouVrYkfxSNQR3LTDx1TZANfkqdm9UxycQ
4fCoLaY5ri+UTBAAtnuo5QlEIur1sJfhDzZBazZz5N32M+xWqUeFWFTKbP0HPq2VThTyjQXwjMEQ
8pXxtPkxbJmfHcjQEH4s9TtXsym4za0jQLuFOHXEempqC0AJG1MvG9miqQlrqFFv0pqT22gpiBJH
zp2T2BmdF+F30YbvsexFPagBFyqbkJgIEVOWLroUo3XmhrB1mJk5hpQH8KRUHXUrujZRg/zadIJ/
01idcv5O2/StV4Tqm1CqnH9fgkdMUE1DJArokLV3uWBmUG2479oDY52hw8AoDsXhFt7D5keGnjFv
PJbOhIjrSvDGAmLRPh4OU99i/w4yHepVFIFxHkXlRy2j8psAC2PgdgawPyVaNdP92+UPnHLdI4ay
4inOJMwBHcMWayUoNUz2S3inN7BqKGis5pT1GmDB5lzNkR2uu9HlAfNvuAHZp5ri5sIwd9Qt0uDq
QqQ0DThlOnwzpFS2QfRV2hfsmLxsSvUj39ZEM2so4tb1AmFC1PsbtB5UnZhQ0QXgkXSEdgt/4OYk
izsBKaQ4VFQPYSdAnYBsHH44SfJg8p0Ojw8HmzXqXLVL+qd69ZQmGi6VifVnidEAHOT3Aros3NJy
l6FV6a+qc8K9tGMKnnVcoXxE+50qbFb1HwrYp05QEMb3uQgMwRrmnQwOtRIg4pMcSIBi+RlM8yrZ
KUnYjqGqbWgB1h4MjZAGSyovX1Fff+Lsw1IYcIs5m5phl8AnY13JLQOeOq5t+3qfLpIFRkmC9gyo
hA87dwKO8CPUlMno58thizFMWSrI0Q0UY/AjGEm1XZs6plJ76LfEaA3RSuMwjEMk9/PMlk24KLSI
v3o3VkCa3XkP9+XVJrVGr7Mmb0+AcLnfBYpdrwkEJxhyUSd+unDVrDriVI8R0aOsuSOoeQjL6kWp
OhjQ5gckiNi9ASqGPVwXn4dilUfokvx7BL7NSkzCsb0GjX1dpavq9+30ZwNqfEQPF5CUiOpRS30d
tC42CRiBycCzEmYsqB3k2CYtIhqhfX9DnDoK14LpnwqFrIIEnNQ6Zd2dwzq+jUjBqmVzbmeU7hC8
kfzsQZeAvCDL0dYJ/QigAVk5SS0CuBprFnAABryKVtAiC7olrophU3qYvwpM2qEUVEG8eLOQfXzl
IGM5uytmsK3s3uinHv3I7JfUMBlfujFonyhqL4An4o0q+i9ZCQZeVxeXkuFhMB3Q/Dsd8w6mta9T
Yx4uqJQfOqpZRVAeJHHy+vATouT8jDq7+TXmoCaO5NzIh1B+ShbuVKEUMPROOcErGJZfYcgyODTu
i8gtovUrXo9YRrGg20wBQYk9j3mf5Cyyhxv+JtBhIqjH9GKZI5KkHVl2s3hA/xaC8kDU6X/fPwAO
GE5gB3KiaPtqHSRMLdkOC/Lh+ZvSgJBXmTXXL8Um86HAizts7Q3PCNsf8AqJjVlW8cgbPcec7xHe
XLjnSiJiHs6fAbi9Bdjk3CYA1ZZ8yuF+0rcjn35/0LdVKmlJ4tdhu0sU601hLHchhMKXGaRT+FMt
7CjZw4kANkl4J8aC7Udp76LthhE92cNLvPscgV2JvZHnIMRAJHgNoHfQbTnEOsQIT1TxbJKdkfaD
ZVR7iW9jfbgYwk1n/RwlWCCX5L84ghqklI/QKUNEiVOGXO32CfkMXF1lZn0SLfaBLIOEhMu/Z+ql
loOi+r68wsiPiebM+5J2q2Lw7bvjneE0Qq8C0EMOQ1oEEJntyx66AaY3YaoBJHeEZJUt0v33Ar3i
nTtt676ZHUku1GO6ULe8B/QRuIhelTWEB9x5CiTgNSVioQun0I8bBcAbXRT4mQ5RINN1x8arAihA
yR1W7B4sYcEDYLc8rJlFWF6RatHwC3vvFBguJ/yBgbFG75LHDvXuYsFN856+Fsjw1FFRmsx6mGql
knlkrUYNzS3XX0HRXIN38Q26gORrzQnijiPpQVaNHAeQPz1kxALKWNokE6QYcAzIRa3ojlNBs3YI
/xAzeditVtPMMslHlNnL+3o3iIof5+OIx9Kxcb9hf5NB1HFy2H49B3TVAhAd4UVr3S6Y/9wuOIIf
BxhkADCPB3bvF4v/V2Jj7arAX31aNxpLVVhdyfLouqNvRUOPJEEmGe4Rh7hfv3HzPe0N5+8j7ueC
NgPX9YfllloMsXIWUd4gYiO01TEVYqdh9/P+ldxhoIdn0pHnWEVv/7B16OFkf+c8UgTdQbtZlOVH
NwnNz6j/GOuFeT1j2w2sP8qgl5NW90nlYDc3FkEkod6VJg/odCAh1Mi9Cfx/HzuiBaakCmO3U4wE
OMB3DQkyCcQFhqFxyUn3iY5YqsNGkG1bTFRx9mEMG4aFmyensXMMoaPEGRNED/ZOD3Piqwnaiamb
QmaGP95MRGDUUv8wUSI88L4GHjN+DXtogw22Xqkjdyu0QPHm/vU6AmNkQd2a6OxbziDE3AcWP9GA
s4ay6gH6xXTZSGwqt7cdGNMbafQNFYtFrSslNiB4Pwl7OLgutwuuu8WWrI+wtLqPCnSRe3kRi2aA
w6uFnfrnr+8sPbWSw9PPDlgSEeS3G+UXnio8i0JkA0ChCJEoJ7maC17DPJya0ROtAbbSDP+7A0Lt
f4FpbkL9X0Gou+Euwf+vcT1lYTgCo0Wlj+MOhY50zF1CQ27oo7loDa+Ri4bXy5AT2DskfmMySxbQ
DOOVakM427yZJhDnan1LxRT1l3bfJCErGqsI6l+F8e/LArgjvcDoCBIMqSlVEbG8DYEIwbnILxg6
SKRyB2Cbv+89CwqYMq7ThKnL9kLgAhJL8R74VbroxojLOQZ/xgn84fZBO4nR++Bc4EvENsB+FGL4
TLOkHhYC4IIAqxXoMJFoO8tsjIbyMJkgJ5JM0Z2MK0IB0lyBJnOZyOqSiKvEjIjsEn6RqePgMDGQ
0+FGCLNipc1IndYKc9NttJYndd80IhS9zid4hu8ZfV0YgXOFdEY8pAKH5S8JDvmg1W3B6lzqc3tC
aUIxrHPG9fq2vDu9Y8H3uVDqi0P4EijAEC7YzDrcgSz91/EJ7Gp69d/WNRRx5AMZTjZHohTeubEA
7Dhj22zBqe2O78tg2xxJeV0M3PeUo5ojMmMCxdKlNoiymNmapeE254pIAJC+GiWAB/RvklJsM6wT
nm5O336t4lO1ueuTDEt2/XSjj8UY9TXlCihnp+Tnu8x1U4Za27nfJU084U9QbdvL1tu3kzCjTcA9
N6t9WljvsJm9wiR8zIZuPB/AZB2hV8ro+jWCKSmdB9iRUnVbAX4hHjDguKAbzQW+Sokw2aNXviLC
vMAq1w2HAqQWlsfyGDtfodVmHnEfG7o8DolY7F3/7umIzDGjE1Cf7F/AcX/Q3mj7bvKCEgiFjvxP
iuhMj5tWQbMFA4K5S5kVaxTcRlgSCK6p47LIETuSAUL+Q1rHPF9/LeoXxVrMDKQMT+z6zBVzPktc
fSkETg7sxmV8zOs12BtKj/l7/Xavi9MIKrLDEvDTG+Lx4sgUpI6f1JSpYhIeyKwKGBVQogGpo3JC
IWiQexJGgC5L1puchgpcT7yb6k7GKeIWtPCkIqxnoaRSVo5pQewVZjKakgfspSmcCCiJuKhNqxW5
OaA8abWoNBzqNUFlR0ts6HgIHlIbBcriKk5tzy5JQ3hONDTP3NpNx4j65vTFxkGmJ/QYyAVpNzOE
ndhwl5eb3cvX3cTvos4FzkBwHX3+ln8KqjTdoj0iSqR6zWKO8kgnABgTn+peDO88SKGNcPAPHCFh
RJNPUPq+nwpYypJ/a0XDl+nnyJUm7cLAyjvVPzV4EGbiI0KbLqIVyfK21c69m5Mf4zOgjqP8qLo1
cD9jzlw+QsHQUzD6ubJHHdmmQ3mJ+nJhwAPqbzXM19BpTt+6SSjdn5DA5dgFa5NuirmsvUMAtgTf
jLAzgH/xIaPgitCY1aRG+phHHDYzlij50eNTM4sFwfh3r6ybpb7lCkHhZqu0QasItKk9gYsDJ5Bd
k8nRHmXMJFzu6HEJ4ZVC9uL2IxYoHEqiCjLd3fm61RyniOqMTlTeXIkFES2fhz9lyDRgI9eULKY8
pJSDmFaxTjK0hj28BJETUg+lzjg59lGFdf5RkPx5DDkBy2cxGhQBJjAKxG/G4e/nZsA+MYSGgyZG
TD0DJeOR+F93jhTYvNRDa4TEEa0EWYIjfqFZ7t+7bsgw/j7NFioSKuXvd/HaFfEimvCILZtzRJA8
pfAm8RKlfh6JzYsX/+3uxobFZsUHen/P0sON/1OPZ0UKLpKyvz+cdkwO0TYcj2AL3BYOh3nUnX+v
90bzY7PiW8+BlrlpeVmAEakn3kbhnfa84icKrs1XHEHls1/ckg/0Y3MaH7LqDBL3pDyX5+fu38tw
IWmQzZdJKICpvFj510nq/feTl2AljdkIRT2vPCOCpfwCgOVz3jTor8qmYScp2MJ9wPJDF0q4bfAe
IFGCYdqSDYBCGttRNxrgSKA6VKb+fsLUZtdXLx4n7O3DTsQ/ioziDU3wgVxCadVrDxyYJx4RpuGS
+ziL5z58MPE4XN7730b5H51wgpI5/lXMKVAbndnzkIOnIef4FRGKtYeaKILzADL1Qb2HNzs7Ejv7
+GxePBXzJHSufw+L2dXjY/GYH4Rtf5t6hE1QzMoKec3gb//FjFeTpyWOhTiyCbKomP37Q4/e2TPE
NyC80k8oSCN2/wjLFQ/hJsrug9eKGZhNh8yzCR5wVjmWZwh6g2s8b32GLKzx+BHSIHnGQe95Vuye
jwQGT794JP43xsUMDOl+HgIkBUPgPUzwual7PCpGe0E5p54fip+dtZfN+RA3A4MVHNsD2NAykCdO
2fwbiJnAgSK8Ej9bO4tQdHL1xFcVr0tc02eIDffm37u/B5qA8YqATMVrlKr/vVVlU6UvXhQb5RKI
7Yu9iC3/e1J8TnUozoh3iKcYAK74nHgrlFqPs1WuSoSSXP2Y8x27d65+6bcbRgOELx6KodEJOPXf
K2I72m/sch1ReJd+fdB+72c+YYttlL74wP0s9iTeidzKf4S4Vf+NLyKVw+MsZLriXeK52K0Pxrj0
jd9/nxbPDWTGxr8PiCFa+lwV8W429++j4lU+wmgueR2OGINV/HY/N5BoxKv/Pi+eGxC7w2U8Q7x6
nCW+lYGAQRyHGJDijQNuYc4D94D4XTzTHsSoFzeN8dtyvOI+ELcO7fPAz8VlEA3vSdm6gBGNbB+a
Y/iKnvyDqxbWVIdDHXoXfWbI+ogOieRfUT/AsnxV8IbPCiez6D17z2rQyOg6ycOcoI/O1DxZUELk
+6/6Afc+kxn8OD7SD8pQvE8+wBWDZPeOvjN5U4YF/zMVic0wVSUTiHS8k3m2HzALpN4cdgyTIOEb
fgVfJOw46jH/gsKJB2IyE5MaES9/qDfzD0nUjHyY6vM3okuvnXow+GyQWD4ftbNvRM7ByzJRcR01
VA9vZjJhh/zCLqCTs9VMqOKAvHPzifgW9xYmLHijNmadWGtkXs1GhhxGfwVpXuxS/BHvYkcOACK1
uaXMehDqjqhP6g7znrExNjoTrNgcuNvf02yWlXz17/MYXdQRu/m3HcWON5l3ZJ43OBJcy/hbYyGB
pwV/sJFzEWuzLPEcVIAfWBuiXShHrntiA2IfxqF2B4HO8eI64htY4P97/t/3EGuJNBUHn3PYGUcs
NvnvHeKd4jE0s03K49Qrd0zfVKdXjc/GOOnGRjw9BO9qMB/l3IjzTFLxb6H6hOJktjjoKDZOCvZ3
Ibw6Efl3wVE8p5g5MiZeGljGYS4u5oulhusk3vzvp8x1jHHosLkEQtE8AIr8OzswgiFlxuSvIeeG
nObvlGdef8WZF4NDHLloRSUOVIyDf+ea0UJR/W+IiLVQXBX57w2VL9ZH8QV0ZGhiIIlXlMPf71Tw
eZBMxDDkyHUn50T8ew85OAuc+B2WDWBin2oEdQhOvBh0fVbZ505UKGiHshFbF/+eOxy1SIn+rccN
i1vDXfk5Xyd4c1Bd51amRiRu44nEgvxv3Uu4fcWCJF7lAzGREHdY5UsHhlegchnEa9Qb2PxjV56B
8BllOYv3v89gPMNVFAfw4DnxGosb9TZfZhd/HzuL5ZV+rv9uORyVd4CefydAbFfZyAd6wVBZEAGb
eJvMnEwHez8XRQzxpPg00QPfWdy0Mgf24azGSN9jZivxfcVZlv6/SXHg4gyIszV0xF0tzlLFyBL/
/js74nYR14vLaBEcTfRttVQZ1Bw68UWzBHmHcXQHcdzlO073gQFw5kYjJmpWjxM1IM7oG27uWQVk
QlJ3HdVPixubdqjKoZ71VxDtN7yb8GSFCfuM8DQCvG9WwCmPEwYDEMBHL2oBZ/6H5WocdCoZuPb2
A2aRTSfep/HfUDGZj7rVB4Yhhio1xgcoZzfPHKhEOcxpZkIJgSOEaoNHBSLFGpaQsiYHaAZ2vit3
4nDB2cVx8zIVFfxHGfSHOjI20vS++4RlWIIAnQmEP2f5cD8pF40oEIcupAaHBqFBHT1523dBuWwp
Y97/jtJJLHpQ9FdDQjV2jMyScP7MhhuOBDHzrp3WU8xx/GTCWepWzOvhd1ZyElGMfhe8+xPyIdT9
2uHBwOJkNyuGO5zpcxW2B0WcO4nl98yQO5R8mul9rU/qiPng9qOs631v+130tp/lcEuqN38hh6jX
6aJYd1tth+9FPr9/jHIpZ9Z7Owwf69sigy6x5UEx6khiR1jp5hzvTqHrXKSRCZ/jqOWCRYNlD7lz
gZwvneR9EqxepM6GUQeXBgvJfbb4LIEbZ8lBXSLdXuDFyeqGM9lyOJP9/qybdYvXT28jL58TbD0Y
JlMOcVvvP/N2zZnA8iDqVvKaxetx4myAmmS2ceCEwwJniHCdiZ35O/gbTYwvWHeY/oB7GVCkiG8I
zLhgq3ylztUVPeuO/fM91Od3BOXz5EgfBThxoTLNDl2ozLQI8fSkxvxMXxJ/0x6N+iq3yFyfi1j4
hbynnd7DbJwvyayLmeHCLPt5T6pd/2zgvw5WsHr+0AkOly0UgMlGWjShsVYiffXa9nf3AIVz9ODi
gipPxH18tZvJAPeZNOqC5w6rs8Vr8V5T1cTFa38lO5xpSzm8zwHXA2LLFRYYc20n7ThT8vm7a/7Y
SNipReWR5iXbZPEl5x5uVe8Pq2I8YQ8AyFB6UqgvaOU3VrAI+f5cYQkr+C/0pnTMWRoBdt8sQMkE
K6ZFvEFj5+rbr8jNsV3z4xARKaWn1zRZ6AQ9iksvrCgbfxdv5G7Z7BaKUIyAFiuXmTTFt3HW577d
Jutinc+rZbF4LisksMnFOGOszPtO0gn3h4Xx8109IlrYDBfJ6o5zJKqgGBMZ/DCE2mjgPj2EQ/3I
WMk1aBTJObzkNUk0kAApL6AG+DboO9xcmZRLYBzZor3U+JCIFlMIh0akvkBvZPraxTg0S3Xb295/
XgxcbN9DZS3mjQM38HufsWhWS+SoPx1XL+JDlNP7LK/ooEuxgU/Y7tlaPa2W/VW7N1ILkqbBW0U4
0Zy5SZkYuKfBZcW0cqmW7IYRyoxFis2q1MJ/QhcA1PHDE/KBuYXXmAW5bZ64rBAXEd8R8SFegIwF
AkU5tTIlUv6lGhCTGYiDIzG1slXtYBzYPlVqdmbgvCjmCJ7/u2WYYpnyeE19imClOjM1s+S23Sh9
2dVAkE+NCyFKze2R0Ol9RDxBXYH6KudDOhjUMziYDe8HDJZ9Dot3Kuve8b2gzHzuHXtHzgmHQ1pK
fR/+BAsBf3HQ/xPp8QE2yvnjgF4f54ZaFkSYKYpE//I5E2UeWB2YqdlszG3MTHtmp8aB3QuIHR9O
uvr9gelMbFTpwbLZBd+UXfxNnGyMc6kwvaJoycSZZ1M8yf55fMd5HfZVJrbEeWOV4aO8yjlgd9SU
OUAOgDczLYNnMGtwljkM9kZETNNsdvjc4SYaH1Pq3IlrMNrfCLsQUlfR7el8GRDF96Q+grwyS1oS
9feqEgxuroLrvOS0Dx9Yvq4CGa1ai3F9eem/Lc7Ve4DgXoMCE8SUKd76FWKm3ZyxHOO6fvys+NW4
jzh4SXMyZZx+hO4lHU6KPVWGGDVqY/GFGoSmD6//CPSPZ0AnvC1YVQhE+BLE/Grsl5WZyFNRnVB3
DzpkSts/3z3zTT7ysa9VoBRhzmESXcri6zw0m6YuTslF3YDNQZgpOyelox0s27omRx0YnjGQrTjV
aPdnk7YWpCsVOoPoDid4gOtAa6bybmisczyFL5DTCkp2Pb87wf796qMvdDC2QxRMY77Rh9gS7+OG
7lXn5xoJXwKIOhuc4VylN+p/uAkE78wil8Glg7l8ZQBk3rz4rw3ha8AxOYBMw8zJCqdK4P1+cUI8
qjq1rjlykeeW0uDwmNLmMno4SthNuPUEnXFgNmfw/b4MC1FQv3HJ5Jrb8o5FM+hnJvBYjgNeY918
0asrDwiqb6MVwB9iXtQdTPlsPn0F3zV3VPpaSvL0+VgLbRPEl+mNHpwPaBoE5JQmJ4n7sZlXzSIS
iQNkRUpWdMXkOx7KgZlJPkQvrqf2O3zbkBYgYGV00kzHOS9OpLECt9J6oXC0VcSs6YJC4AZ0Fo6L
1fMeO8qjEMRdTLw+OGzIs8+6xLKlO9/WxW9K7XPPyad867W/xlQXhTH8J0S3XSOSjtS8DFN4pnl9
bKJbPEFle3BKvG/tx7SF9ilEw17Fy9DtAmAcaIjmdXXFxSWL5/HVLrm3LhBc3RwNV8D8MDBvG7m0
ZDgGpASg0sxyZkxDV8XBQ4e+kSgsS89QZgiFXs9j3I6TxtOanfwI9WylceuramDUxwF35/02qbrJ
9z4VZKMhhZLRVV3EBka8Ej4Mu17Dif9int714fbTwWXgNnfaN9OFGf8/oyCwunWjCmefD2knRbWu
AHfrnDzU2nWjn7+f0/Oz0I0TloCSjPgVdgHa8Hbd9r1nNU6xyqc3RezX+aT+wNpEO65ZrxyCFO6/
b0Gjh4IwCBBR3TOI3JhipTSOxNUln9aMMKf5zHu4jovulCgDYPP1Su8hzXIYNTeT4zZ0i+mQmZby
blnalHf5NXt4w4ejD9B3ov8eASKpQX+rM3muZQDdvaSMC8GieE1ZGBBvVUE7a9AiYFS1198oSsH6
X62f0bR9XtCwEJbcEMWzBV5AwDvc8pHHGW8QIRZTO6fo+6noy3fGLhEkDH7WE3JfPKu+lvby0+fI
e08eP3dE5hHzNjqxZYfrOK3PEQHQExcBpF3xfeDksFCEkBxx2nuuyASYu5kWik2yjSFwY268vk9L
IDJccya6b0xftA+4ACs7SNh7XYTyByge3i4rBblUNu4XwnbV4xbJPOGthGoV7Q1yF0wyjHF/y/5Y
QljeCUy+qoVECdHGldQ16l00H2kzRX/5ayl8P2PSYmaN9kJ12hkqNeFqWuJoDemMenOKs4yJIQCL
FMOpxY7FUmY6p7McUW/TfoW0boAZ3pfrLiSxPQRMEVwWGra8Fp8KZxQLbXWO6/OCaIHl9L1vU1fS
haJQzPJDuKYH1iqmoJimQWogFmDDU8YvuFlgulG25yLF8lR7U6Z74KH4w3LHGb9u0pnUmcNTw/Ft
rjXeMaLVME0myAtO2GGqsJO6ec6Mg80dLQUm9IJnE1h3esXshooR77dlW4P4KmPZrWDcI+yHutuS
cbkMtfsPDMgF/YCj68KoQR1vfjGJ9yVdoyFyUPnKuafwf5khgiuXKqYqlHlmlIMoVMdiMMDso0E0
ThRA18AkYf5L1y26yyEywNAe+c3GcLsl06cntBYDxWNNpaPh6YXkiArCCWddaYSaDPUU4xdBBJWd
FxYCM6k+VvLd1rtloTkdN2hic5fdOLllt22ZhwumcBIVRoeiOpLG8NxQlcZMSJcmVc99U4EHo/EY
d3RAOXEyJaQPv4bZTsr946IidEwRQxJ6JTp+MdX4FlEtpCPUJsZlByuF7w4VQZ9A+LuHIiJTBKGR
h3D9w+DeTP1BO6LJzOW6IA9hBpA1wYcvPnCZMAYmOs0n8IJpRtWc6JHoNZPvScFDrnW0oA8jx8NP
9YLbFNT/6PqGFm4lN5zcKmaEExMWPoNkV7zv7VzdBG+MDfva0/5hipM6HkfsJP+YsEyQAyLyV9HV
CNtW0iCVMBvCllBsZdPPmGL41S2P8vKWYW+FZz9vYwni/j1IZDIPa3jHOdGphXcBPtRXlqDTC9/j
m1MjY0/mr0uWEzdBjqLOd9Co+2LCAIdAAhYyqfQRAXUz7LPhLhm6p9aaKxFQEGDBsjvVfZISaceN
GPfoIyGjrISCQeGH4iAOb1Txc8pyR8CWAM4mOntohyAKlCFi5rvvItnjxUCS19/ieFBB6b6PfMxP
yHWaPnQ3DixbYzT2o3vNkTDvvece2Gbcb5TqBlQSlPV9mbryissHm78FVKeSixEg7Wzhr5MguFVh
46tP+qDs4uC+LFW/gaofY6PceJDSvj1JqLEkNXP6z0Ud434zFLg2+lkKNLR97VuwsjvMyTnNLH49
mykUzBZ9ch+/RMw0909n2AWkrZQ2+OCrMI11zNqd2PclsGBHUTSjMndftnTbEb6lN56YlTvy/0Xq
PcACBKeXRRk+pWj5yzxjy61bSdgX96YPMRChvqKL1vD7IZyBUteb4eZiDw0zhte9aXG6B1vGLY4q
A5VZavNtoM8kH2n8cXjstsru9aO71x+FbtTSid7D3x2dOUlxrnYCoR3O6M3ECZ2RWk1eClb3sPoc
+ss+MtrnjNCWQRM+tKvrDkfC9kdf64TT5Bu9CTnf4Dvb0qxb2E1tJeu1vHu0jz5jzA0vZKRiKMZw
oyDV0qnH/Q6Q1Q3xOLJj/aw+bY2aKtata5xFKsmNKTYz9+J3BtCiTCVa7kGyg2s3oDHTRW7GUk+3
CMYabYzGNsXHgiloRnGVGuqEujVrR9b/eSn6uLiVltKuMGicZJCC+s+pDpUoI8tq6RGaswYrk5jS
rOQ+85/bz723aFS0iw03De5uwFy0YqCSQjvfdfYHZwLkOt9Fgct0MaaiPQeyWr4XFZCP+I2x6Yvf
AH+IuRbvWbXEwgSAu/PLeTUv9m/+tJRnh8dqKQFxPE6E+2IASBxhMqnghHSrYnz/eS+GItJAz2Zc
HrtinHkVHVhBfgi7J+DfIIk19I4KuAfIHrwe1dCKZEkNlA1G/UGzUgP5gN1vJDh07+gJEsZdcdA2
n/+RdF67jWNLFP0iAszh1VagSJHKktUvhCMp5py+/i7OxWAG0+huW2Y4p07V3mv/6DQSC6TWNJUQ
NJn37pzQ6BzpgXIqpiNHwMaZ81niMnqlGGc6cmx/unP8UT9LftClSwftliGr/CnSn6Th9ORg2/4s
3w0e9rXx6aQ9RTpT+CFd9U4LpjuPl/ES3OnRNeeKrh2Hs//+Dr/3X+9u0/KTcAEO3Xk5jC+93s5f
PvjypTjM1rRNBqYGnATpP9OqC+4KSvPIZetcZC3mfeKn5rzE3ofEjZr+yZem8UxjsDsv1zV/mvdl
lkq1yAE3fg4+vfE7hQsD2AU+vqbfG3I16uMhfcpIcTx2n/7I0bi/JnwYBawQPx1i3qUThUDqOvjL
9+TWHnnp+ZcPu1OYztQ/M7eJbQDNKidKdRmcR09WUfO+NOeWjzNe6I37/c9yi/+b1kLnRM16hIDH
709+fZx8rsC5O9VLU/jK5VL2FfcyfpoOk0bQ2epC3OGqLHax/Jk/l6tQXznTQtV+Yvc4azwR4ufy
3fjb9MAYCMsLKiHld8ufZcYl3uPn0suueJLyI3MmKp9NwSio8pdR0TJfiuiUJ8ixeAiuFMfTJ0tb
e42e6uIYyH/Ez6WsOOIcsT5KYnqrT8RzVLGsmM2n/MfhaN4LOAuEj+ViQZc71Jf2oHx1t9E1n9VW
s1/Ij2AfnaD40qbWt2zfh/Goe+FdPsmn8NO4aBfrYp40unDURdJ3uheWP8ZAgT/+HjgTd6Yz+VDT
Z3PmI+ZPJpjRc7p3n1hcL42jHIpPjo2PyutJ8UDMvVGddF8TZbRoPFobBh6zioQOV3SYaTGZOACR
j3w1W9VZxI+Nbdkh0an6SXTCc3UHU7+Pj+mVr0KjPXGLE8Urdol0RVcPbIG5ilE+QZdUj9gBFwXW
HqXnhgXA1ndo+FyIdWwJICTf9bXsQ3dDvzsf473pRbt4PzjzEYuXsJFJQLQu+JEhL8Y73YGJxLso
b8mRdkmN5JPlexNPhBfvxS2giwdu24twjBwSHO3FX2uuJWJrF3UkGEes3ofgrO0KV/Xy/cvPd+Nq
sZCOe9SP4ZmhOj1nxhhAP8nL9CQQ2TQe15jYtpKjX0hD3UH5tjWXq+0rxLkprrDGK7U2ts1e3mRo
pc1VBoBN2+Jv3DT7brN4B4h3ZnJrfSRI3HHqkeIgAVHlOFM/1GPvVlsCnnci41sgw3Z5yUh0eu2N
M3pjT3QsezxKR+UQM4HpeeSbbX5hsXYUBhnddt5MtmyjI4N30aNhYCayLxzmZzeAB6inqtv46CE4
cF5tv+APo9AAJvK1uBrNXfvVOsku2c1/8kHd1UjCFac4xufs+HpK9/xssN9A9cv6t2YPTJApCShx
rJmskQfF5R/O2xP6jWWUaOF3iA7SA87TjW8nUF1n2FwNnxyZreIo6OGwQDogHxnzFI6BNEzZCifD
Q+K0zMWwYHdMbZfG64t3wdzh6DxqZ4AzG8sLKTm2EVe+ofnMUPZCKxaOOUQjlshhixArv1Q3ropX
rbpNS69WYfTBdrfuD+IyzFrGvcmZafUh3kf7wo72hCbaLz/hH/E0HxrnJC1epGOEtBnLAp1gXsQP
LOJorin4SQ0HHvMOgGADjHFVkTaXbOlngUHca1uTlG4UG2gb6p1Fmxy4kUd3Z1EO2aVrnEa8kjWv
xexqNuwYl7BGONPMnLY1aojlR2dbpGu9OJsRcbcPAaSNt/A8kUR56YFpwC36CJzMJx4Bc1V0NE/G
QbjEV4xY88aCU13uhcvwp3FmeIOKhPtKP+XbfKva6SmCvHApf/UvgCpu59D2r1DV2xMcVJ1zLoDe
fb7XHYnNcokZkW8Kb5VJhjUwnx/5PEPRYspwnZ/WVfUrmzpoxSrBUC3faStrJ9rUExBCo93yPpVo
CKY7ptX0mBFsoGxeDo84WOWEowEH6U266W3h/LrV7mgnzrAmQeBYubzoSI9CB5IvM0n88GsNc0jq
aZzNTN/aC6SrxzuiJXfmOlyldHu0o/BTPXDhKzsJbeewRhNpdw6wckZZDCIBAx4ab3mUAKL4wjm7
EVl3nB8ROERi2mky8UdyDEuhl9utG+zrB4G4Lug2nlzo9JjwByeH/z3Sc3fJOkqYFEkP+vkbw6ab
wgixd5VtidN65r1j7dyW69HJrhbDZW1TYDXiUGIrLBzGKTwm1/qeXNWN4HRX6V6eZQ52frY396ON
i524NNh/jmTL7/wgmKyhG5yKRWZq6ygnLFf6kihc48PLIXbkxBLBZIZt9NDdlK8FTxwipjQYJ5Em
dUxuZFNfGA2kLDQFYtalc4Z+cs0B/ziA1Am23Dn6wtz2EP+gttLXPEK7epXumvXL10jHoCBHgKzx
xDZLWc5XhdK/ax3xgoPGmVH7xXfzIJyGPVQ523QbdLC0FDzw6+sXXTOMUSjsGfIe2Vp5rAApM6Py
SXiw+/0iESnYLWag6cvcveIFKtfQQzcsmbv03Oy1k+URO6x48V1zyrtwavm3YqFAobtl9IQ3D3ee
tBzYsxsi2wNxHGDtELLd+L4gkXx9FxKDA6AGMocT3gSA/4JPXeybz5KbDRtlOyCn3+N5fFfW+kbY
ihu8JAsFUFmLBKKXjm53F+EvYw1fQgW3JL94AuMiEkf9sXoHXMQvSzfZdbvgY0ZRddRX9VpdiUd9
L//krnaWzuIz+gr26Vdt/5eaSD9/yTSUOL6eeb/BEgzbRU3yci247jmBHqwCtoySkMWVMRbLLcNs
hA0axJrMYaaL3m3cL347uk70ZiSWEnYLDvOvW+aNj8wzj+JudsKf0flGvow2bZlqW2gMGVyxXhMc
jbcYVwn34Tp4yUlhILuAohK788pL70YXw6+Jrwx2gv/y+AmOxhmNpK87sgOMaZ1vyEnelOjMm31k
+/omdjv+dyIrKtsP35r3kt+KveF0u8gtjuZm2IlEqIFq3Anb2Na5vxBUeWiS47QJNoqfP9KH4kdf
GLBczcOE5OOWZQOPb9JxPoq+4HautYucAnGumx3MTbULDuGxvHPwIl3OgJKNZWKfXOVvy4t889J9
wEfluVEvzYd4wRl4XqhsV+mMsHn5P6TfFLg/HKrih+Zzvqb3zU5Tf5Vf+tHcgQCxX1tysn61M7eK
1lri1dxLzs/5l3oMb+lj+c36UX8RivlI8JnwmD2ii/mkBclrhyez8/DzsTpaB3VLBx3cOSsECTLw
SlbLh2NH3QeX6F4yyaRiOoSn3m1dFd2uToalekiuqZ/7xbW6ku7kAgscjsa/BDrhtG+Oqis/+lt1
MW3KfndiwTg0x4GrHbni3rSHq0o9ILvTwzyzm92M40K2Mv3mK7oJT5bL9FbeBrv3qgNhiuf5s/QZ
hJxJhwvRfh/Dp/RZXSGU3Ws/9sMjk0njpB7m0/ST28Y7Qt9z8MOKyb0yL+UdE9eR0od3Nj1La4Am
tumLvvVjXaWjdRXIw2kMMKHDGxjaC654tMWX4JzLS9KuBa0bYEr1Ff+mv1Rm+a/FmgRhEVECv7oR
yZfehsfwyG/hofSSAw5hqCnABlfNQdwvNhl9A/9s0x3l/fJS5nyA2G6usV37EIZXrd9vc2faDTsI
ubaqred7c82O4z09Eyx2tkjQfv0ITnomQv6U7IhcfbSMLDCcr3oP9LHd3iY7v1nP6BQeXpcF20J8
xwlhwKW+UWKe/vtItxJrFkiA3lPd5LBUnuVvfQN8CL1gcic7g6iu2/TnPNEV3YKfJHLyregOXKrm
YTzTm+mb/l9wDs7R7XXoHlyo38GlFnl2X8t/tWPjVg/lqBxJhHeHjOvZOapnHcinOmR37aAclIvo
G9fxIB0Zs/NXYi/1IjrPtKutq/UT/0a/AUzw8hbdgnN4eR0E7Z0vzD/Cj/KUnupZ48vHnrGTFwso
dfbawmdv7GKvospealDZbxztqPGHXhc+jw3fnIpA9Je3dCnaNT6Kwb+y09yt73IXXfH9Y1Kk0Srt
hE281w4cHPyYaBHzlO/jvUTST+RpwltnB2dMHLuOcwaF2RaDAcgEeq24E4OlJAVUb+76R3QgENZf
QCgZo/tsJzkVMfALr3d24JtglNjk9osKHFPAKnLEleE0+/mvZLp6NBweOdakaqOwvBNnsdbZtJR1
tskdHqpHdJrc7oHaA9q76VfufJAOoo8H/YYs4j6g8dosmhB1q27B1nP/wFCMXu7g0Q+lt9hhomd+
8RLayp1mN9EPBduK/MbQgR2b8fyyBJNJuCdLwCH6mBCAzMnZm3FKe60bbitgMLTyWR2wkhx6x8DD
5nSrZv+6Dqt2bbxnFMXo7tmPowsnJw5x5i4V2U7YUPxYBC1ac4HAtrjTBiMqRk1mq/9ZBggIegg+
Zw1OmLQX2SF2gFvseg2ym9K1WXHZ2Lx2GfGPllfsh5W6Ga7NsQVUflbu8r4+y/t5Lb13RGbCAEIB
LsLAp3BgpeyJmJG2r+2A1KY60cdGa7HsQaEXXMOtuR+OEEK34yngxsiHjLXNOEnEXoTXdm05goMX
yTG2OoIMIIKb7DjIb9GZ6JEDYgi/vL+O/V396Pa5T3LrefzMzxXm09of2ERoa11LJAU7PXhrfTYX
ygZ58anatN+Ops3dR1DB7X5fjkcxe/qLLaj26zP2u+naHatjc53vBQYxyjEejqPyqdq6O3q10/rq
XnfbEwHtB8nL1+252pDZuU5tnMXOfK+O2TO1ifT5aa7yHjreZ8OJqbu+nq3PV9nweZzmR/ocAR3i
uXNlwOjNtWHF6rfyPnLz88CjqNpkDjpQEveWU1wFvmt1DNzmSBLSu+C8CEDp+Fktp/pJ10Qo2dQk
fnwe9qxl++4QuJKX8rPy1daYsFxhZ+w6fNKiy1npfeblmDaaE3zTgNwbv6PPP/z01TE/Cw5MVSc5
VleRCQEXNz9rf9U1+JDpTbJWTqt+6fJxfII8hv1kS3t1gKTD8+QNeKWQw9CiT12Mr2ty3zkbcy92
FifemSAhlU7scOtuGUewxSmSHvBhRhyN2cvOE/ZrbsxO3kBqoXBs/YALHnOhZbf0XgfVzU/AzG0g
2ZrDYMJfqkvdHXbqvvSnfcp1i/hVz7lG5GQj2vIjOYhuy9UhFdRtAOAc0pP61XvzLXdmr0V58lvB
78pO0oPsRKpoCZUQKH+ARP+sEDXFch5ezsa0PKichXNtK378lbqpm1HGcBYmmwY5gTs7yRUa1LWj
lIn8hv7psduBIi6jqyB5QSCtVZAiEu/YTCqLJqyHF3MbEwGzK1bGOlL7XZPpqxLqXWbmmBFlahGf
4Lp1NA+rXIjW2kSzFaaKyc4vLJqGEAWOeI6QDr/1AJmjJFtpcNoVFh9VyZ0+RDoFZ8ncttWjDcdN
NP/GXbrhOxptuRtbAS8sjEoUoYJGLaNlzI04/iR0fI0E3JvFWYP5cI86oUWv0LfKZsCKqSr7/zrL
b8riX5GNRxAR5YYUJgpgLAWfvfh6mspXaUFk57oShmylCA96FDsAbZNg1ybQtaJD2sCoUSboR9mj
ETxjDOwoVDdVS7+bCX/Ul+404LaOP4z4moqQrPI1fuNwrKnr/40W9CNpnfEs8q1f4bTS+2Gn/5dC
1HVrUdwP4mpeiI5I/O6GSZTqMZ9omZMqSZ75e0c7Xr0k3AQjJluRywdS0ociVEDgmc4FrgkDMaRf
cGC2Y09fBHMgJRSAjBtq5IhspMAzLK6MbYr/IElh3WXRmjekgiWB+cb0ku74Egz/zTYLi+cOXU5j
6ZYR3BH1TjrJGlFeeVHAbt4b861h6HeN6KeQaqms4e/gfvpvRlyZG2PkNAJ0ZQ0byKxdhQ+dbApg
SpyB422qbWrcwQWxnwyAZCDbnDfHrWBuutgnS5amjly+fU8EOCCXvfdgerV1FmAv+RfFnkwvdvEf
rwzw5eGm2pAhQupyY6ODCSDAcjTPV0y56aOvQuhQgHIuJWqRo+7roANf72UA7I4b//b6CTFtPotn
e+NiQnAFum32zJtJ/fDM4LP9bIHP1Eg2NhkUHMIhQQGs6r/2nrGhQ8xBij8T84vOCFkXsrX38sf8
VB68hAGzX0iRdIZaJ1u9+F/6LSKRlPmEIyt0StK45icHtGBDVihx3w1ymCMWQD25w9RMmK4z2GYo
HYLzwRa7bc8SoxpYX4zBRuY2LmN5hqPKigk6KnPyN3vzFG6DxZoV0+aFvMhQHUIafvjxB/Sl/PoZ
GGijeittyfBi6x8K/JD6+Zv4c7CiHmR5a8fjJSI1qusfQdvMIqKJw6CsTbI8hFVLYiCme+m9D38E
Qu5fPjdKgCvF+DdqLvmnkF6YrwXTpmJq7RBrtmyy9NnQst2t3+bC/TnS/dqkR/iGkNXscGdq5wEm
jUDalGje4NSb78yMNNkxQf5DYeuZJ68kaCiuhZUa5FfixjKKGy/CctJrx6j3DNZnKBdoBN4HmGeR
I5QbidRViTav8Y4UqWRIKG7h9Ssc0Hjqw3v3r9S3vCCt2w2LaGMb4V41N/WjxfylO2mwgl8bJqsS
62PuQd8LdsbL1gdfh6ca2T2ukFvKSbB1B1w92geOYzCzbv0l+clNJSR12v7XyOlJXus+EcIwr6Ur
03zEq3GFYAA3QgXGQrjH5C8LZAeTHoU+GlsoPX3WUxKO39QcsctbWh80mrZZ/t4Q3oFRsAaqcTPl
X+EmYry+licRuk2yqh1aowqt2YwNitM5kZ0qDnF6nBzfF+ikFx6HA976aZtdusvEiSz9rLYkBJYb
4axehw/8rTEKGZLjIixkxVbFUljZc4LD8psJX41TBI1RAeOdIf+ERYWYBWfgjtlIsegn7oZoNTQ7
/aBk7qt/zIoXXCrgAVwbkyfpPYX1dII4LsLEW9GOBJLDeAAUdQOSjGtDGBG3+cPAEsjkqjwIfEMV
Uz2XxDLeGBgzs9SslZGvOECqEqpSHhTqqxedfGuHhACZh8UlsS4zGL5dACkFioHuJSze84hYEc4Z
9BLUC1ytiKBpdFihjTZikD02kibHa4SsGTUvLzevSZfyBf4/8tYrmCk/Rm2y0GHxboXw7VUmLHLj
qksnoLa3ZOHeXqWKapcBb/Ra15ggW19rsAZ0+P+I7q0SOw7YZedzsJDI10Pw3QTYG8mbZ/DLUSxh
UnNOTRrafAn+TKOzz1mOhXwL3YT4byxx+6TM4+XPkOVNift/yvBOfTF4/MmhfB/Rt0hvf91X8Im8
27gQoxbtpGO0IEaXZdfale/kcf5Tvw1noldPQ21bMZFmtnySiZ6g1VhvAJ+FyEqu2LmWtYFpqYGW
mp4sAi3gl9sXIhFvYoJ/Uz7hQfBz/FFZ3nF/+Gwf7YUhbPJPJkLdtbblVnu2Hj0TeIYdbQWiGb4b
1sx8zcMmsWbzeoorLVi/rkHxHA4Zd9Uf63X6O/7mv2DBuPfJFhN/1u3waff2vG3/AuMLMM50Eef9
ACkWqxHcjnx8ljB6hzcRJqL+Xpr7Bv5Hv35pHj/+bKzT7kn01wjTgi1YBNv9nuTHAdKBgx6SgHpX
ukqsNdqqReQPb/w/BPoCXcl/Qx3A9FtP90VyYmpRdIGk3UBzFuHOMZY+wdUhpi1x9Gve2CGkto+A
HBGg09iuT+FlHGBetN2bGKxjnPDfOWJ1hf3XOgAXQ2RZzr5FgCmTEOXBtHv+Yri8qtxJsRUEJAe2
zBk5ZPFXoBX+lHijWVE/zeJJwaX8Q0zNboOYh8V8oJJZgaBFrgTdjYdwvql4JgjOy44Np3btWH5X
f/TK5fKnVX+Fb7aQJF+4dUv4BnUYVar+R/vsVClv88Slx3YUreCuCZzII9PmlSyzW8q7Vs3g6UPQ
5iJa8fFP7kXY98ARUkfUpB3FkdoEvsHuGSBTUmMMEgqn2EZyamV2zbFwLS1dq3HpGeZ20k5CY/kp
0tXAYHmCjS68OGyRIJDJJXegQQU1gSQ+RfG5pvhu5mf0gt833jNeiZYsWC1k+5uHCJEx8ltD3KeU
UwIcFolOdM/1r5ljqNm7wtMX1el7/KLswcev9yLyYPOx1HqGhqm8/de2Nz5+htxDJiIM3kRGK0mN
XKW69yDihOQuchpG01KtZyrlaW2Jr02g7SjupV2RoBI1qYvS7cti357eO+UzIM6lNrVVByo7wJTb
nNRs4VpPi2DOlP9lJRzS8JbF32n8IZT3YtDXEirRkdgL5aai4zBZwmJxpfS+RDatjiBgAj725IK1
gldjWUsfpXAY8kusn8M43wi90wrppkw5BTcovwZXY9ieiezKebmeaGSMAwM0UHJFe87qYRPknLDG
D+UjTfbEMczNNh6OOc0scmtMWGjjd8oq1gJK5N7PWrQtcgYS2pdMjaNFzz6ySDOr4ORAZEyqTfgK
MXSEzV+mimsNiW3DwpywbYQaojkgIRya8WVaCOHRSfEIJ+kjDjaZItozJVhpbZqCYyOS24jgN9GX
ecPq9qSwweXsoM+gpRUPtHAKU1tbJHZoHYriPqN6igGAvDBr1GO9qTqk4+Qdi1hmCt2CuGyshozw
HFgLmsVQo7zMieWUHZ+InkTynAGJ9MpnPOSOFf/3+9mwgxC/PH69XqMKl//74v2S5kCjWvpdQjXD
7ZRQDakQk4WtqXAs0ganZJePeEFGTJGlE2Rura5U5aARCkjIi4zXLmd9DfNbbWhvgUY6I2d/U6M+
Q/+W8WgEWEiVdVqch47sHrzqXBCoGi1K3Vb6p7CVjRUxEDph0S3LOCxH1pE2M8gp3cxj/j4lgHKj
1H5xyGpQXI8R0rgZDoJ1LnSD0Ep+KcueVFvOTAlX9oMb0lqcTw2qIaI+JD5ILyBP4CIub/wgO0PH
5EBmJtMwu1RxRkBBCtA3vJs8HH0IaKD8iyBKBmX6nBN9106AmFgV+GBc3GJad7xwlSOg83zNDG3D
fTRA9miJD2pcmW2oYJs2448qeZQcXZZjnJhhx6gwZ6OT7GQA38CKh/6trfZSCzOCjSqneMvw0eb5
OqWWUzoOJqzF7cwQkEyLHp+Wcjf5ATjHyYsik8/ayPdy/tJbr5kRl3xVeeQk2lazwFdI4aZVJl9l
cftvs+1ab8KE2gbaegqY8YjbejqFL7qp8uSkPFRN172biw0jN0DS99QZVfvVlV9mIu0GUlbe9LY7
DEULDpqA0jH8VtSQkxbnCQnZjIk5N00gu+rApXLSZ+tDSwVUJL+98meCuDcoGST8pwwiG7tF9ZoH
J01vV518ShtbQiZb4MnQwpUSYHpxISBWYcyhERcQT59Vm7dWcMySaV/xzS2sAQkV6mPWhbdsQZO+
gIX8azjKjDwDi4iqZqtP1b+kZyGEIodijr8ENCyFJTikEHCE6k2T3sD7R5my4hUPhPmUTuN7zQZd
mhKqLfhwoAB1aL8JlJiloc8UMbZ2whJ2imJyLjnRLhR9J69fdszrENcykFz6cwLreSrz0IquaR3E
ruIh/6o4KwYh53lqNS3T12Pc3gSZvadC1FC2Xiwlq7ijyT6O+yAqQVOKsETH7KgXwjYEMW3iYB9n
GJQd539NjYn/CbaNnNiBGjsJ1KdYLVaK+U8yFqRD9B4srzLFnp7C862NXZ9H72bxqVFPDJq4S4rc
zlJf6uEnZYcx2r50xlisORGVb5yTUBb91bqB9tMtZfOiDd8ZBZ358poEPhaAJhNx4gutZDfBRA1X
U/daRxR0NXB3o8cpJKbULa07v8gNDtB219J7NZCGptXrjifA4q8HhWxXhi0wueZNUYTjgMBNB9XN
xwhHbyb9SUVOzIO5WRarkh/SkFEeluypxPshPe6zYKWAEnkFR27drX1ZRCm22qbJDI5fm5Yl3GjH
+1yJYMwoGWhFVQElNJiYXj6kELG64HsSi5UEUFwjyjNWxc0MiBt3EuIKKhQZdAJrQ/6vLpKVOFnc
yz9rRI5Q8Yd4tYFLosgdQFDSIynT1Sv+tBK0+Z2vavuW5vr4xzMSlganN6+kOWcuhFtjNc44Echr
lJIJhas31926QK0s3suUNVfxNeseAHeY+PEWqW3acApwVDUAube8vBrdphZLvIno6dJ3ik11vTyE
ygyzJSiRjaa7qPkKBF4Kvu94zzO66ugSxFzctTmkL1apWfm0jH/iZzh8ibQw2Axk5SxzWUei7Khh
6p+KI1wjVtsSgy8NjHACkUu6QvUzDPUlHIy3oivdObXYykdbrA+TNZ0kupw0yrLYnTrHROlmvR4q
hw2T9JHIN1Kn0z2TSycoXosCMz6biPZNdJEhO6NKx+AXEaaQSasd2lGq3eovtqStxeOsD7ibXnQ4
ChFYTPfd5rTzi2ZnfYuG9aVP2drIRKDcCJJFGO/KcQJyNKDU75kkIVi3NCjKEm+S9h4u+4jmzaGf
aDRxQgXDMDZGGY+8/hFJ0kqoPewgXHN99AldtmYK8+quoHBVkZcUA9h8hUj1LduviIZ0Qs1TfDbN
QZMcJSAyJb0DVwyZW+hAEAVq2vekOM9sBMkAq0gttnyYkF2fL0qzhoslWrex+E5ZhPv5K0cebfCJ
B+VeIBpu26XEjE0qV9DDIJXF4CMZWRPiD7bmFMhWEjmWdlZktmp5r2HmCLH2xIiCqZsFZ2xOMcpl
Mx8pfygWSaBt4tkRKicMko1CYVB1JEfz/nU8LoMtv/7GCACCclar0s5ov5Z44/nwTfojx+aRXUNt
6Wgoqh9ooAsSoAvpF41JGlh0M/mApkh3FDwyLjJMKj1Huw6K1diA/tfMtxeH5tpLy+++lE6ZHtgJ
gPMkdWXur8ZLNFCRdWgE+iZb50xzKsotdMSDSKaIBLOMgmucOD4lviApb9GEXaI9L3tvmjpSBHVU
9Dp6Y8k3xGuF3qo+PTUda4v+T0Igxh/XGCZR14sV6or5QyAcLHzpzlJ/I+Isd1V3fs2fumG+F8I5
BSCXsquZbGJ0ffmpmtzRLV+0sKWwYuevcyWxapheOjma2a8782SG/xIew/rlLAWSSWcqKWpbLJxw
+HnB7vuILI0ed/A9She5+OnWc/FPAwhrRGzx3HddZQxhDbtERr9HiB/PGuUwT1BWEmScbkczQSvy
KUjCh8jBsUm/GvYn62VnxTmFtRxp0y4YbF3S1vLs0HousAssG1qWfXVZ9K5l5H6Uq9KIDzMJaO0L
LZy4IW5oysEZCJGbIdSuquZoco5hUy6pnzK13qbqJe/RnaGOhEg+rtu535omAgqAYIPhSZS4CVFT
KkBKIdb/Gn7wkVIuwIhvTuyMyzslcPiCXUA60SCZNDo52MzZutU0XHwGJ8/jrKgb2A89AFXV4Vwm
kiWrFejrG/2QtWiQWIKyCJ9BEVJAhtRqzXK8IORJuJGAx6sYolXX6nMQfRa7MA/ep+hzwKDSKnjn
2nNXpTuzJW8iLandIMNH1PPxY6kRR9lZirSJEAA5vIc0moMKNXxYrlsgZlZ44BKVwXapbZf92QC5
3lTsRnTaA0wuszW+v1IEdBzacvbbukFNaSDeYMOP2EGpKoL9C5BkJNt9G72XEiI4saOMns+TqPzU
rbWrZl+j6hB6kJ/5y9FiMMukO2vqh0k+3T3knVzSnOlIBHSslLso4e5j1WjDejO/vsyGyMIQvy3v
iChiWzFobrVkSSh3thkhWM4Az1DmDCHXb23y0FSypNk4hgzID96FHLtZi42UgZX2N4JYjTlgBa1t
DWimTER42JeknPgiXXqr0yPbXWf8siSnr0faEDmarqss3jBipVnLlqjTc6zcECNVIV3EwItjZzCJ
jYGcStzW68yjaeIjSj8Nyw9Zh2SkHDxynV6vl0VCuU2AfV6MbRihVhgvdFKRvwIN1dI1kg6NcG0Y
A9cRVo+Btl5tRylE+2Yza8FmAte7XCNupNTEOwMCXsc6VHTZtmd9eW/AJY2Jr8fwKlljjGBnCkxT
eS8DjvUVdEZt9EUDt+PwHdYEAGB9DyxHIXNCDO3cBE9ofJtxuuJ0LCvau8Ie1xXNUgFUr+LAGXu0
GF1oyW7pmHFgXj52XLhhu23QGg3Mv6TqfTCqfaN8UgP3Avauc8iErX5kibAx2TYDDbc0K/nkKNZZ
6Zh3jR8cnFqeLUY+sVmvMB+tQ5a4ZYedA0YcCqR4kgFGr3gBz5BOy2PdCs/lFhjIOsuLbt0hGksd
s2LJobZbqfSu6BYsr8HA/plxuBlFIKpFPb4J5cdSOC31+cvwOg3AKXN9zePzdr2+vC+dWbDJLs8J
LqHkXst3YUY4W/xR+WhNujJ5lVkik4o6UKjsYUDiWUKeiT+s6CSP6obLl+XmOmv/QswNcu3QceGQ
imqMatmkBc5XVcR4NTN4U6geKzqSPJPcOqmc3pUMuksuvuk4IF+IcEV5aVFMvIg9tFuq0DcTYmgC
jUj7beQzkxUKf+UFIHl6TjUms/xe56jTOFtl0++LL6Y7cbMdK0oL61yL6FP4Cz05e5HkLEfIzqDT
2PzmNXRVynjZ0Sm2B+OXi95kAMlz6nyWgylz5pD+4PBTWk+2G4WuaoOnZDBYB/uNVAR2IbLxS5eq
R8rcf8cJPEKUXJQgEweIhBp4to5z+qtyEbnZg0jDrxhXCWIQneHh3DF0am4s+CpuuiijA8jpZ5QX
o3m26knzEM7Li50apLjohB2NjlzobhaPF3rDm6C1XIrFVabPjilkIAPp+i18Lepu+bRcjjT5taT0
IGewfU0SJ+KLHlYrgQgbLbVHYy1nwoZ+bJa7Qe6/mOClHsmajCOTlUBUVWDFu1ElGADIdUC/cjkW
D/q1hQGeFbyu6AH/G33SvkgJrw9bUr7xh+EAFLqdTAOeKkpSHJEejzTVH5qOVyV4lCllB6SGIJJW
yk9Af6OUvKG/pENuRzHCxTKlhU9SruQVFuqwYe4BzDHkiphXj6wpPudLywJfKofvcnJdTvYKDT8r
PC3tDJ5FHqLJbYuZNIVP3D80rnETxxhSSYBh9afbkFsnjQvLSzd+Rd1pEqp3i5bcSzsSQt6yxEQi
HgKYNzySSZ94urC1Cj8EZb7UNfzGYGDAj77VAHgF3OyopEiqmVuRoCPXW6NVt20rbbT/kXQeW7Ej
WRT9Iq0lEyEzTe8hE5IEJlrwAHnv9fW9o3rQ1a8MkEhh7j33GAbXk+ygNfufvYatecWwcPgSBMrm
Bq7FkstP0h6n8HCJu247jlH+37JRDg/MXIxpzdk+oCcugg/TuEcmk2xOohp0kUxWb9mAPFN4Grxu
5691dNJ6mbCa4n0ycb7kXas9NdMYqIMrQffkx1cf8noq2P+lxuBhIRLmdPNV8rgU2MGWD9yPwKUf
j0/BfORW9ag5exgLc8G4r7i0pfcT6LeAa9e3Dy7f2IARX1vXulIqLXASOXIhw2jhUxoWtvKe9mgY
IWkVUtPiljOq5Cqr7TOiaMPAypchTTbtwkkwtlYn+c/EJxWYi2t3FxqP9sbMOxITlgGQktNtk6UY
d8672A3P/eTl69ptPrKay4+elp7XIq1UNZgGcmO2l+W1u04LV8CEpeqG9XVvoHOfbx74tAarhXRo
cQGK6YCJWhgxOS5x5bkaaP1xdCmAlLK3iC07ZuHWmOh35t8Z4+NqyBkV8rLZyX2TbmXwY1MksJiz
Lt3e4mbgvtlOrOAqqlZ5N2yM4FU3Lpl3LWS5HpjV+o5LjwFrbDRuTrI3rJ2FeNjCHaFNUVRX0WtE
HVEXEJ8YS+uo4Iqs24RVe3QnZg24hWuuedBpjTtxE4nzXM5bh4arczFkLGjnGMxGE0aW9L/ZT1NG
pDPiM9BCkNPglct0H4BVu8n/j9Hoi9+MBoP9BcG6XFmQPErDvY4aQz2GWnmL4MrQ1gIDcn3yuX2Z
uBJNvkk9qMagPcIxT0EEqKsTJohAMDE/e67IoVgrEI/SzuSrjPzIsdTRsLfQmby7l0+LMmAGo38n
2rbTxjXHN22NW1zyqtsVhrkiaxsMvmgx52RppT3mjiwL+0/VzZX2CHI6BHfXGOdGS4/t2B18t3/x
quhQlgyRinBL5CaLLLUJnzY4l9kADiZP3J0pF2aUY64LCpKCvBHPA+fEyHCV8O8F8uwenIOVehoM
3JvhHYaXGl+YyEK4Iq4E6i7T4mLRRGcDmsbkpvVYlk/Nk1eCsXGWT5356GL4BWRHzRXlCcvIFX+M
3FJeYBV9hTmQZ4zhcYr/xlfMlalxEwrv4XMLamW7Ee0PhI2mKfZtvdXHa0kOglAWs6m7Mny+urIO
LX2ZyRPOmMSM4qKqJrWdubLVyR0ANInxz2EEKLAJt/RtVIFoRmAaY3HXbWstQiCvhIcSXCgWhoSx
EkHgTfeZaf+YjazM/JiDMLbi1lQMK0E8eu2sGfCX9P5Rs+AWgfWihaxY9lgjSsysEUwXBs+C+WUk
i00yawNZaSevtTfcGhM7rbbINnQ72PBacYsj+x8JliURCa5HKq3DCVJHq947uR3mI0OPGI2fqw7G
ei4eYVAeHBfVFDYHCTLQhpjwNF5XEwwz3LZ8fVrGub1Ke+eSdBwEE6JWLmRe6FtMh+io3A40x23f
b+rmlWdfO1y0a9W7NtN1bl6EcutnXxvQhooAuo+2gRrQte9FircmCgHtxEzDJWTOeC3kocck0MNf
CLp2+daVl6JAS8lb8GPz7HAOVMQlzLchwzyN2jD8AqbhbQr2l8LnzATV/4DPOK82SAlFDblfsRea
vyX+YQkW86axYm9kcceBj/2I54AWQLIPEJxOzveEF7ue9s8pngya32ACMRNT6DEbQQzxx9iiYKLo
R8S+MyK110AXESWQpMXunvOMFSVeZar9k6W5czxd8arCLP7JkYbX/bDoVT1sa/ecibPfYOkwfWRV
cYzii15Ua52XG7INquTNAy8tBixuOKVnKGR2SNQCrs3mF8u97A/q5hxwNufJrw01dwBgh7jSWO0y
0X7G8LUFwdaHZYbApKC/pSD1vauP1U5bQGXMOWWPI8MPTqGi+XZQxEMIMXFjootWFR0lZ2wJEpk4
bPF9I+QzrJZE5YjiBZccWtXwRhEXc+BRTpkYU/fNcpTb3D5wTA/QqWJYUToDfQtQujcgFfKIY4GN
v1Nhd88SmqKTB6roTMzfEyiI1osRFCt/EBuBpqLMnDO31NJioO/k55puU8uujHFaV4M8Uq+DcTlq
7mquCQHCLmge6ycjeTdjKCU02XUQXenAWlqrKWNKG1LJ6ZRVefQKb8HObk4a7lULC5AyDPoGdtfc
wBRKnxubTAjMgJr+BFCauWIZ6KTUoJpk/rJV689gUuamAT4+xrOEclgZqyFxr6WJR0IxYhIi/yIw
S5BEzbyDg4IdkobcXX2aiDz4tIGMdUCtOkY+XZHVViyn4Mqh2pA8p6qlGWvmJp92vYeQGSzb4NLj
87kV28eUGr4nj7p9TqWxDQP4+gGME9g7FrHxeg4N75I0NFLiKOsa5z4K7xb6RLTW/OfUEwdu4HXu
OEuHSU/U2Tv1KtRixCKjDkgPqPInVWeZoXeZbZQArwqqos9n8gMhCNOJehGJq0JHWXkHz2UeNaXF
vnPz//Cg1Nyq8p/aP/Yu079on5NOV3NuTfO7MSlEY90FOJpZeJsxOYkEx5/T40uB89nwPnrIg7x+
aTMyp6e34+Jem7WyEEPb7iHpQeLAz7eJihEktvj4Auxa/2vmlre3RUWWCNiN6UPan7pNI+Aqlqrd
fgl+/xuGwbuqSfbONbx4Ee/yRxymPPHXDN9x/cBSIyzXqmxxpu8YxKAf3+AIJe0EbE7OKAebNitV
GgF7gAQriaFU2yEMB29ITI84BPEZcJfQCXIaL5P0wDvvcIZrpbWwhjej6n+cKoKFgPeNAkgY9Kbd
niz6WG4rHQaQhvEMSp6AGTSV2zzg1d3I78HGMHh40VSMbrAShPQVqETCv5bsjCxBLQJHT02Lq7+2
/xsc+UtFPprI4IJPV9JawxfVvVPcNhuR/AB+Jcz36i459IAYdQlXKu/fRw2THQGuiCPQzFhyxBXD
Ote0/F1v7UYBybFEP9l2myzuzwq5BKoIeNEFB8rJ03BVZpDsxSdPhNuMMAF+uFpZgcfsVhLv1b0m
HuORxFzG0Dq1VDIkxX+Kq6NqyTtMSKy/seQZeUhmiKlxdcZksRUplEpCfzp/XDBvXN1cjQ58+FP/
LKaGCrW71RG+6SCEG21ldUUrIWFSvqutrZrTcr51LqqiDjtJbzgHTXhuhwbnB+qCMDS3dWJcatnG
8EaCT1irS+lEt9x19i1OvyGDItiL/livoBhsrP+oK39NS62hOCr+z5DZd+DoZdXkOxewpzLc4+zt
OjrL7Ctyk2UiP7jQz3237rN3+tZtOtj7irImbb3dnDHgVL30YvD+BhNeYNVuZIi4I8DnydXWTCjt
CKvn5juhspI+/jvVw22YTpbOWrclXAYoRKIlcSVdz9FHb1DWluQOV8hDKBoEZBxQnie30zc5RVuE
QZGGqJkn17VvCQRW0HBhwW2toHl62xhEqEzhqEn724G+FAj37JM/PdrLvCf3mGqvccTGR0EUtA+P
HFNSGgUgXPFLspWArACU4lv1wXC0i00TrrgkLewj6cpjEj8Lt+YCrBcmYXIjFMqt4PyJd+XM097b
zp4GrY27J02fmLmi3wrXvYSCA0l1oASnKS2hxA34QOAFVIg/NuLCMHAF07B4a6OtD4tg5tZz8uZI
MYK21Kh3Tuj/OLG8DsGXpLJMhnmvZgljBUGu43qqE7zzzf6oRe2hA3XXW7lPORZcRFjdq506G725
TsA8ZhFjAsbJ3F7HrPsew/csWrn1te6DTVkv0xrJrcyeYfXyogDpm51mpcyvxrOpi000eyuhkQ7k
3gK2dTRoZH2/OcN9GpqnVEeZaxZrm39DYz2nLPKk23jEZDjTAZTSJxk2g1z7HROTot093tMkmT7x
iAvcNWOcl1oYKaW3qkm74q7oB4ZqNAuujHcA2EniH2qD7+Y0p/7cN+PS8/Vt6aEoJ2Z8EvAKyB3q
WjgEHVZk4Z+HN9tv4+uqvYphKQfYV9oT5itlgANN+5x17i6S0WuR2BzY9jJ70wIfSzRjXfk2c7L4
mCGzS4ErpEMdNim/uBK9GP2S1qtgLJ+uG9gQz2CN2sOo4kOFl0oCu2YwmVd3Zb2z2b4hkAtDZQHS
xshHgGemUI/DhDKC5h1oRjfxh7EPzBUGaGdOiTu3xO83R0o/hIeRDinAqLH18FqXF3cmFOeYQv6P
/ecOisQQbyxOUNHMgGm4IMSQrsbQWhex/ipnQla47TwKsAnIB8qB1k+rgCxXldyTMnv3ri3BEk4Y
YIFoHGRgrQEuA34HhQ0PsbsU/NkBgkBuJVdjqL1CEFg308lvi11N/VnUL4JxNwU49Apt5QBdVWRl
0LJx/5N4CbGR0b8LvBK2/8zxr5P3Jq9PNcyrOCYLnBIoai6y50BigpmX5AFKpPCFzeIY5UMORMDr
BKihXzDvhrbzxoPDq3EOPqh9xXw2v+emt+5g09vzuPFgYQ5Avep/US0x54PBD2k0ZiRgJ+fGy49G
GrED2nV7t5tkT11dCO840g2YvdhLNpZhbXPxAcFF8MwafHeK6bfsBDCGeg45/qRQaOvReK57Jpxu
RV5UfK3vls4se4D3mcj9nNXEOZLaZG9EanzM5LRJiR8KY5VQGRgtIkZekqukhSxsF4+i/+L+U8Us
bPQ+uiewSXBqJRWRXEgDemTgHjRBhpntHvVCO3VoEGqtgL5zZVe5HpmfOmotKEqma+As9K7YLgba
dL1T+bla8KfLhrxuBjwAVBU9asmQrQwZ7oHucQS2+W7GxK1zSUYo20duUtD0zr6Bblj9i7w/uhM1
dKOMtdP2Kepe0/SROZ8tA2TKzyBE/gYfF5A10vlCb9UH5nuS8KCHbLMvdJL3cNuGheDA/0xoWaic
FrkUFwG03e8qck+EewmBFLjUMuo6RdJILXjlMDuiVKzcYec4DnRV1PeyXsq1kllN+nZmylVXuBGr
ZpOBXld3e75E0bom3lbeHS3zOZmwLqjfhJaRRQpxvVHlYNeuxgIo1YK9KGV7KXW4jTn4mzUwnqCy
kqtwNL5MPXmVDXsoIjPY+9DIZgo6Yr8HulJHZ9TjhRhDjW9TD6Rfgit6B03Hvazg15PL2HtYKiXa
vcYM1E3kBalCnNxsrwPh9wbh8saw6op6m8/jCiJ4lPTnEQi7FcYWcsuYR89xEOI800k4y7ehjDiT
ECl41nrOG3s5INIcEa/VXzZ7N9ftL0YqsJXZNZ6FMiIbbwKi0bAzKGCLzFz1ZvnRleMetKGcBOVo
9TZMOIqAJLjTobKBlOaW4LB4OvrthFsmZlvJ2iPxyRou2BOaBf2p/eJ5V803j7F8KsRA1mW9nUvE
JuFf7CSHqbxN4GEe9a8GzyiiHcZICWDTI86zkA2GnxCm+tdyNLgRoveQjsR1CEask4tLX2uyePVA
O+q43wlwi5HNkiXkmuI96xY3PQOV6S04+PqxagiogVK4dwN7V7Jsl27/DlhMsd3RWYTNeK0Tm+3b
9BCa27emyuHkxNNt7PNT24ICOgy6Ig9AWmv2zrfqZxvj2U0fkw3r2J9WRnutQpt4ZVorbsVsrsgh
ircMGXdGXtzczN9w/oQzFgd5SRkTPjUlQrkRvsFgoinO3V+L/tplKM6d58OilgZD4Rxu6NAerIFV
WoC6jvWI7W0N00C2hwqgNKKVqiVjCeaVo38wI6gHlG1tOr4XHOIzswd7BLvztM1oTDQVGZ+N86kC
qNCI8WsQto2cEnN6tqvkc0zGdQgbS8zis0LOiS6dvr0m4G3MPzP0TZUT331DRzKSq6dM/0PCoGIj
Gx0QImGBmKQKqJTO5O2i6VGl6QuEV4/sv/FaTPrBtWF2RaT3lLO2b53wYSeAvSXB3yEAywBLXoiL
nkzHPGDMGANnzsCycYT4GMTz2vn601BhVpcyfsdlK7S7N/kIXDhbmr7VGDTYHBsJB5Zdrlwb1KnU
UUWaiX7g0P/N3W5XOqitsvLFxatK3/cgg9HwNOOPQDPYW+VeY7zTTdsBu+Cg7+ClZ58+9YlrvLui
QXqKfXnQHlM/gKVDrAkeA7R6dm19jwaFXQiT3nNfZ2IWsUIXu9CIbjjOZdFfCeTODZvVX4w5jnrT
xBvhPDc4RpoO+XTlNCxizX4yDIwMZ1xe3V/hvUWTBghKrEdD/+SDGclljU6kJzHdCWDG5vodEt/d
jIwNW3BtFkdmmm0pVwU/qiNydMaICpa+a2LpJ5YeJijhuOkm82Mw8NXkXGVFr2QxwdeA0gOwFyV/
WqihHLGYzHR7G8YMVb7DoGKAtyR8omyiaKf6etvkIMAndkQTMV7bKKG4ndcNggKbY4HjAfI09zUA
mcDdNdGmL47Nyk1PAHVpcm3S8c6EfjPTv3BtSfwE8KnVmVmjDFUVziq2IRbyNmo4XjOs+Lx90Tub
jLlpA3FvKOd1kAV/cTEtm4rt1WCuN09XlxpT+ME+DOtj4KWvgxRQSwsYrd25oCQLKY7GSmzMONpE
1QTNwAF/DQ8OtVEUnxOZrcWsTI51aHz9dipsxAzh2hryp97BACOcmNlDWoXFtG+CA9crfw3LQ4c1
UXlImUDWUNTpgkYMVWCQMQBhr/YQwNThzQQp5YH1AQrM4pb0L+BIA7hxxr2fGgih0JbgZVXh/cgP
FtyYET9HJ4stC8MDDJQKwm9drnC/U5CPAncVI76WN8R6I9WQwc3RJet6sm4QVHuKSdjM0JXA3dHa
uVmx1QOfTBVJbTIcW/QYhvlVGUe/jyl+z6L/ZMUv4vEBKXnw0B64nymR884833QqxxB7U8+iHycj
Lz27I9xmLK+KR8AQOqNV114n+1L12IRDi87Ty0jMjIf9fXb+C8UiyX6wJX6vipklY60nCOnz1P1n
PM31ooPfLaQ3UdWSkdL2t36yj3oOlF7Cdkv15Nhk0Du8ACGPP/k/FFfg1hxkgMz2bB3muXq1EJfY
F8PC2DB+Kyz0RFvB71NW1bNjtmsSG2cYcHF3hHd9qoGge/cH69AJjkoRlasKPl0lwRi1Td7R53iE
23mgXeqmjgiXdZGoVN/qBzKn3+rWenSnox4H287/9j1GLc+6GpTjBhP/5UG1jQIOcpCDTnvptSeN
mQq0Hne4liTY1+NbUmTr0GXa0sPlnchzhM0STmiZi3zf14RHtSVhjTg0WkTwVN6zXjo7K7Z2TZB8
BdDPJn2phfirMvDQed5FWJ0bWW0afDXdLF3lxnBCmRMUJAVC16l6MKimXjE63M3j3aq/CsbBYfLn
+T4y0WpDJ7GqFIn3kIBNMHNtTYOUqYPVwN8jnTair4wLcw9hImAs4OCzmGR0urUD2ZgToSBF0MBw
In2uCrkBJU9o8AaqWpvr2WBEHiORHzKAhuGp7SlRk6XPkd8N8A49Kq72wgJJewkvAcLZzPUZNb+p
Nm8rGrgADeUskifLW8jxIbJ2xUMzDGOTZtFz7vXbWmAemoCxUFQYkXIDvgkYjVJ++JK2J3yCpgf1
6dRKNBQbvutc3T3Xw5H90PDfTdCMMlyYUsw2GuaaUAeiEtbgt8EgSNyd/q3jGCtbmAvoCkJ+7VX+
z0S9CWxo+jTIPCOomfFw7P37bO/D8RJzRAvrPYHsq8v4yeER97q2Z8nG8aVGHaO17mLWtFUOyQJJ
HcXKCKFWp8bM8DESyAXQoY7NPi+nwwyr1ZyCU8mtb0JG1xib9sV00DEJ1iDS5ASICi4XDv6Qbgym
mvJzzyOB//hV5GSKm6sZKlh4jbtr6l1BGjM/JXoYqsgh1h4ViUxyBOvunzrHOTgcq63U77YnIRjd
uxRGLnOOynZA0z+5T3wKT66EjV6SRbo1rr1N6kZ4T+lWOcEcTK+Mkn4G2mQUHyBurVG/RGhXTDTl
/Lq6Q1WP0sTmYfQeCcbI5bRLQsTTyo9e3P5JhC8WrOIRk9sRoVrqZ7cWmlCZyJ3mMozEvxZZQOsA
om0ErFlkvxDS4RB3JpwkvL+Kf6NC34kfddfMOBTNR8DgadgFsIuUQAFZQ2ddDfmnXmkan1pc8ctV
wofUo3yjVnvH4p0QwjS/CczfgSbYpxhK3XYX0JoXuQsgfmGm0bqPBlsr8zXmXcsq3CsIPOCQNXCH
rv2NKpPSiGhLenylc8C5O995MQGOvJT6qaafMf9TIume/tRBWNPgzpQP33wxIC5Lj70FC7LL3oRC
X6ZDVv/6DZ6lySZEYG7IN04XffbhMAWPrkYYNtKLNIznDZzQq5pBFsxWHqZmH/uuxaLhYRc/gTHt
6r46W2ayt5U4juUawCcrR20VzvqhaN5MOCGqpB2Li59mxIOysMCRZqyWy8q7hHDIG74y8154tYui
qNcmfAhZvScgSwnQQTNUr4XrxAvKWD4/ghI0amYuntWCcjn+Goce2O2OwlUk9HIXeM9uBMmLqY9q
i0pjN2Epz/txmOjW9bc1geXY5dFwLhZuWj1VFThczSS4LH50C4Ux16GFKr+dzrwrql2HPh6V3Zyd
qoZRw4DMh1z6+s3st3GwT5hTDvgnTN8pfj6ElvG9tXxDRbWC7OSP9G4IlzPqHIE3jmE+Zmxy3dwB
s1/UzLqcjgkbvvXyaAZr77OKbowgir5fxvAt4+X8IZxX1jr7gFDKfxCUQJ5QcONhZl4bE3tYGod4
XC6m8FZP97rNoCAyyTXeFNg31tmLa4qtI84CGKCqvprU26HeYssygKBGXnZas0H3pvkI2Sftnzag
TpJnbj44UedICbUYpAC5CM52xqxOibjYL66WFy8bD6XbtcuLFRc1/Y2GWA08v+Qk6+U9aqDBSZSD
daBS+bgbWw7u+lctuKhX8vcVn1+bQEr/KQhJAWwyASL0jd04wpgBoAxmsY6Bi3sDv2CtR1B2aFnq
UyR2BqCdwFFdH+/ol3Xgbn2g1y3mTeCuTbf7hCyZ/XfrwpQuEGAw9c0boJ91Z+t7j9+zbkjEACsN
IIxHJbnf8rkeXq0cIiZv2HK0kwuDkgFaDhJdDVdVTUhOkooKtSIDNmVsCGvVtSiBAAsodPopprDb
Gh38y22BXxzUBqhXHWZ4DNk2+YjSK/uuoosNhzza5tGTOmHE3B1LvV1wj0MGR4RXYNI2uz8pNr1O
roIa0NziaO+OvFht0Ol2twbkwmqOH37OgHv4Z7mXwnMwQ+eqS2+BkjPmSEhiWMPoIq1ka9NbiOkx
1cUhGbIVq3Wa7H0+zasygvYWK342Zks5cJ1/yjhUAnRWY/ipbuXY/BcXxJ6Va4NPq1v/CswJGswE
6JSiiOO/eeWvUXfz4ZVbGJwHcHhLpi8mP309Nucxp8Jg5UFHbX41Lmw3+k1QRAdBtG4jeFiExkJA
Hou3Mv+18cCggibqmjucAV4WfxfcXoxQe2NLjx0nvw5jE/4+Kb58LquWwDobAjWTKipG+wqHg4yP
nAVcccMVTDrGqmcVLTX7MDlvPVworsAFlMAGtx4Y0xWWVpnxoVU8yfxSinin5fOzWxZrxLGoCUMv
3/P+3MndNr3YNVbHrEeNCYmEsTBUcNplTEzF/DxHd1ddWxDd1FQMWTRfFnAD5OKPDTFLwCOWqH+H
10NaIo4Jftp9h8Oh7/9cE3BNQ56Fgxtz28CMd/5sfxvz2epj6D8Ihb03m8Y0ZgZdEbrUrifpHdSl
2ZmUGUTzeok4uUoD7wTLRqcrAr/oNC4sb18AEqql5nAR1AVpuo/Qbo8TfKQCsnCSUFuPTDqIKaEs
Qk/ELwb7NW0OOlRv5Dg842ZCjY3ZEarnflOJh99ie1qMl2BNP7BKKeUIZpF4RgzbjLvLMWG30IF7
xaMZHnryLWGF8dI0+ktmARWD1N6jMJ9Znv3nOFVsR2WeDGdcnSzmm6G7m4nhUcVRV5rlQcdrksXt
kojUQFYPR7jNX0kMudz1Dg19qNrsKQJheovxTRVGI3vJhy5aiu3oE3RcMuGumXbO34o6pUDzVsvP
fvcMPZWjy3ZOZR09C4K88XGRhv9dVw9nRopY4MNLr5TybsuSmttEzv/17OEwUpFRZJElD1fYZm4R
UuCEQC8Q6pYpYE9YVevCwyGDw6c6V78eT6nG5tyV+EYAN9v0F5FxlHjX5dhY+CMLMUd35HwaxacA
4GvlToV18daQ1h95tL7CrRT+C9iNIks4CyW8SumuNWNtBwe/F0fNBYRLidxtzx3AaTuOB00J0kxa
eS3e4zZOd+Il06n07CPlwcrHyQAAIAvUjOpd5/cBLawiPBywX8eoSq06WsIieWMVh9Ob8pZJAfwH
62xg3dF1iMApNzrGvXUXMnFuT0E/PZXpzfDiI6q5F6enOjCqTa5Hf8X8VSBK0+EhDvOtcsgsI2Yk
QFY1rANthb4+ebBF/kpmVDBgALPkQje2LU7q8akytu+YnyfzLkdP1K609nWUSJS3NcV+ckz7j7A7
N+OTU7wKZmSUmBOwpj+uIZpyIE+2C2zFrI8qi8djluWzzOqDlTP8WI5cA0AR5cOWn17/UWJKE2B5
jEt2smyiFTtieBp/8dOYrQ00tTBZWRChsXr9gE8bYWQYbVKElMGJycHACAfXVSpusU3EnnlDmiEz
eeS4bM/F1xiCXu4zQqQoqDErZyDqgvtC71iXqBQMEBYILwjNVHoVC4rBeYBfcUX2DN40AsJty2Sv
wXs7QFfYhDsW9lrViKEQ+4KCRxMO8RZX8eLoS+wiugbHgRXpBliRdNkSpmvanyCuIn+429nGxkC0
5xrl/Wf6n2PDQYEeEPBTXRquvvinSWIw22hhufPFlif4PgWzVED84iOu5KHRwr3QSTcCP6vcmMEN
FURibRNm93qawI/At7Vd2YQBSWYzVG4VYnR1/Nh+sxMxDjVYKVgl3sfxxac24lvDioDSWFDbwXd4
ohaBHaIjszflkhSEMaaLq44pbZRX/Hj1zZv+eeSrBQDAlfWeE2bsgYOJmyLSvzPLhG4H9dGk/P6t
Wb4czMWvp38bNhGj0lk4DAbDxFtA06XN0HAusAnU6nPaKrLRxMq/FNOuqwzGrTmBZrsE+rCOuFTN
rDi/1DFWqgG13y6bnoBDj6golMZ8AJvA24o6yyMEAO11yHxQUIlKYA935GZANETH6D0bGL85mP9y
Z0X9M3qBR8dc1V1MHEML4z7R0iyGHzJgduhbcKsd7VuLO/GwtvHRxU77Jd1PB4QZ/pmgruI1LdEG
p4wIwFQGYsNZiTwP/H+GfIUQ42DFHOfQCQPyTarAAIrN1gOnb9qZ68GeGAKiKz1UEd5Crs+1itmM
/mTrhGi6L8CLi7I75nVO0Kp8iarmoNp400gvT9DeVzMajhKeKIG/cE+6c3RpR2JBLhNkXgvz41Hx
b4JVMnTHmFM44HzFAouPE5wUI0JBQb48pRn62+aRCAys4pm8aqRx/qYKkOiF7caHpsl6h6Q/ZC++
3MTusK11KH6xvwKGYkDNvL+Hf8UUp8SGByJYXzXvnCV5+G/8GKv3KyVKD/tQgkgJOs3KNA4doLTl
4uw9KY16t6nA7uqLGgjQE1qYoMJn5c0qwL6UxW5oTQKJ2PPCP+mcVE02Iusl8Rympw9g5DIpzZm3
/snxm87R3RYuBn0ORn1DfU+sb6cdNoLzK+jAg0SyatwtTJGgXYeI1ojsilBirJJmX9nTGe+Jlhu8
dOUScSzBaw/Xso9le4kl+dExaMWbRZ5K6JeXkuwz1CVY0Suy5FjDrji0EEl6B6cLQH2Tk9ask2dN
PjURfa0NFUsK+OFgsfMKZsLEprHiB8yBiMWHyry0BZE1cl03eNnao3WUHSyHxNsKcdP/GR4atpGs
jSFe5xRUbAiu+IDFO3BK6eA2DfckbCPcV0EAuxSE557zHG0OKuiWOgQDhy4JlXKo9OKHoDmzfB2N
xV3uAKMrTNPSl2Y+enh4xsPBhA2m0RaUpONqh0Q7SJz+OemQQ1LOwmDEw85/McHbrGagK/zysFyb
GAdg39PUH5w5Tvg+4ZPVMUXjYge+6uBSxra/LOBTumzqSKlk5xlTs5cJVNGxfwOfdgHxcMEp4uZ/
DQAYz7Mu4+VnAqOyihG0cAPqWcd4B/nnWQF8gNMB6enQbAjciMzHRKtm6RhwQH0N8gjE6NcNnkPD
pnbgFqXX9OKOaRWMS/8eCqJ44h9tGBcmXhA5yQ0Bt4ppp7cIHXbYbiupvLcYa+kBsSECbg7uw3Dj
ZpvBymZ+px6jCq9p3VCnqeqcP+XZp+NtLQc2BHvdi78EGP8IvBw258ZGDlM8bOPgWW8c9htAQ5RT
DX4cBCMBmM9MGUz9M301NoFzrJPTOAlS9aYNBhJeQaHoigvXTvQnB8jHvyglZkJA7afYPbT2Fuft
FoVX+o+JRim/gmpTvvT2Npz+QnLNg5Nro+S6ZCluhfweL4TjFVf9LonQwoTpDq0LWo5caQ/CmYYz
thrQ5CjqcHAyzO9c3JHLi2TrML+h4WadJurrQH/zDQhOifogZ/ALiYPiaEeF1uALxGQFpnCAzo1y
fUnxkk8/QO/0+3x7qOSWpCmikoRiwnBkk93rb895ZbtNHquQViyfH0pNbgXxCV+Sb0Ob1QwYuzsH
GlhCJT6wwzoCPnHOMKELfyCDoF04tlYDj9femR7sQpKYlIX0wqYaiqJHCM+dcBwNCvM2aihqdjXG
3sY65g+AbuQNIRvWJtwIATnMkGZMAaAzdr/+Kq7uTDraZCsLpJyr6Gl61NUv0LAcbiz9okPj/Z3p
L2HzHGeXvv0s+33wEjLEetEfNKHmI/1kHou//J2/ox3DN4Xx7B93laRoK5cZ+JwykFkMtPeYEKDu
mpeG98UjMt5mPpzCeKweD6Khek48qldTnDqJT6ZL0RVkEHGhz4kewMzZDdk6bteZcY55MZFN8pJT
ga7RkzSoNcoGJ3673qQ9YkBdIZK5e615I83WW3jdQOmEIZ2F6c0f1h1Ndpmxv8t8DMdMe9kE81qh
cCVOAiXn8RSfUXgiPyjdadUK9KhfJU3IPLwhbHOxEJ3hxfkqBKXjLrfzRa+EJs49UyqxwF5r0S7F
odvHzLNyOBY2dsDMaMT4jrqod//H0XntuIq0a/iKkEyGUxOMc3aHE9RpkXPm6udhpK2t9Wta3Tah
qr43MgKNCXwLRwn5XIENEuCSzwMBRuQ6qPy6IPyhhWgm0qLNfK+yeRZCBGilgao28055rXhqPZyG
MD8qoFA4pExGdzS7UzJ9zAMWYdaeaqy8nMe81n8EDediRKEDsdTBz2D0Gw4bCbQsSvExKtwh2xQs
XIhIrBSEgiXzreC3RbPvDN2AD35tyNua3qdUYDz6GXFGoT0ylnlH+65wARQgeTVCMYT+caHyPV55
8RYBXFTGS1rW9o4JVFtngK+z4kOz7qQYwJMdtEoosh1/Oigj/d4ygYYsNrn21PTelRKyBwkKs1FV
5CbyPjb8FlGDUbwpOZl+heNzsZbjVQCfWuJMEpOLyUlfJOlq9kNkUBpBVHDW+LNRrqUwTMvKjL4W
eTZZayqNl5n2IUGoVFX/1xS9TTglLlUNLStq/4nYxk7CoZOHjw4WLqn2Xb8tpL/IlN50FSwe755P
SUONvmyoL6K/7XgVx4btK+6Zp+YwuekmVavm53KqECX9D5tWOwd2P0gEHXFe7Q6tRMtwsCkbFzgT
YjUeSVi0V0g/c0f/FxLyyVM12lAz4M4wg4SeWCeh+APC0zEbMrSxpGx9sKSlYpG0OIOz+fr/LgyH
L0+aYkIibkA/KkNEgMUxaVk9icDKyI1Rn0mkXKKGd6yJiNif672mzu95xwtPiXTfzdiC9po2YOln
sB+vCpj0nJH7p/rnLBBhi+f7gjAF1bspE2CquCRAtv9KfR/I/wSoEaFSDjXuXwxYpbf5adyRT0c8
l0syAAGRIiLCvUwYV5J/mpjxdJzZwmvuV8z7n+QZLHAZz4rZumz2mEZL5U1jBFSeZnQc57M2uRCD
anX3V8eADOl0n0ACi/41wvSNuQrcJkVO34rUfYTBZxEX1+oZpNlOq1mNCC9cjN1GOb1FWrrJ4N6b
ZYuI0k3IoTfgWAdJiXDBKrJz3D8N/dm5AXUHhFEWh4h5GBisQa4az2ty1ZgxoWRW3UfAg+V/BGp8
HV7d8FH2+z76mAqsPapVCnBv+P30mlI3ARM0LAJ2m+iQmsZGU/sziAiBr6a6L5LD1G9Wk75JzbcY
oCyvyVjsCU9DToKPtOCde+QqBsN3DpQitEOeYdqS8PRVBw1F7preyBB9+aybFy2qOHDJxy5NSLIe
KYUr8DT5juKHNYD14I08zxVvdlyWW6Uwjv1wK+UN3Ns+VdA2Sx/JQyAPyKcMMyNbkNTNofd3w4Dt
PbK4kETcs0VG8SGa1JNA9dxA91GXkpvJ6msIClBhARim7Dqq1CqDarNcuK9yJzNztqrDqjr0Jqcl
4tmkAK8PR7nwvViSQCoIRnj23KdiufiYzY2a3EJej5mU7/Qcao6q36bPFKxQlZ85wsi2vdYSacAw
PsSnKyfzTh8T8Qo5ymDSvBnnPwierxBLr4dvZmQfJce8RuTh/8nb6G2OnZG6d7TBKMr/+U/9gUKM
/zPYhv7QW2GDhUcCMH+Wn/VRHdYdEdxMKx/9R/PWvEk37ZPaFEQkq+/4KVOuukbGLfxwTD/By73h
+yA6jln0bPBu4ubPrKV1Ch8HtqZ19Yn/e6h4NtvJ1okykJKfBhdIg8gpRL4IoxzmKjFdiJnC4l4h
dcKmudb1RzQU6wGxTHyWoNhbiPAWqKlvIfkJLpT0E8FjQn7mbKnIw1rBqJ0zAsbdDgtVjA3EPLUV
QIRyHGKOqgL5F8OPkek3UcKNyED+rPmRkSZyrxMes4ZMH8FbFlYE4hJMJnis+6jQonoz9p6obdHE
ET1l4zuQ1B0GJ57Yud0IFOqws/s27Bo/HfPEGxQ881/PfrxDHCSLf1FO6967srr28YGfSeJtp1sc
aZhdSoI0EBmlu7l9ZyhujAHrUwShVx9bym+UdzP5iwJwnrl/G0g2T3iShvQ3RRmat/U1Ql8jCNdS
wWIFZ3AKBMnNw9SZEOdHarkxlzAV4hcjCRqsehuAtGRZvYjMCoOYnPOSovUWDRJHpGHKL7XWnAr2
365qbOKWEKA1seblPr1nN0i6QiiJ59gvf2Ds8sPwt0pdvzsv9CAyuSrZzw1jIKc3CBw6uhnoA5Y6
arFqe3lmUit6wxMRILEnbNjGdgejConBHSdDFqzfZEYCm6bKlrZfgy/oiHgzQohrq/7owAsg94j+
DdcNQbwrhHaB7q+rUt3KMUnBlYDP7jLhPZL2y2vfqBLsApZA0JbaUBhqBh4XR3wmd1K3u11vqlaf
/Yxp7okiSr0enHHx72m3SwD0URa9kzfQViZLSRypWBEIGO8YXWljXdRhKzb7VYxWVHYbQYTmpZdY
fnIwYGUR6sM4OpzEA7JQGlp2CNiETMhN1C9koALTxJ8Gr65QvKKS3FxSLit3oCb46RPo9cB1aZt0
VlcH5G5mczNmBNEkLYl9Yuv+Iw3I4NN+CpUqi0UnhHta/OJPJhShGhmiCwJH29WHSfZT0NE7Q6RE
Wv9kySsPyw12rUeDmX5m6QQ848xixSCKkk4/yb+A6SMJ9hJjnuVnvlMTrzhsupw0FUKlElCYOCm2
FYLfONVZire69BdSz6KW3iwegmyrGvJR5a/wm+Gr4M/SEUxJYSL9RNjsFJlpjWTZdmRCt8hERx6Y
ivrtRcbUU7IWx4ep2QrlSTOLJaLITRBHlBwP9DaypShz5ZiedPm9bafN+KnE3aVV04tYQy2Fpdf7
6caY0DOWBwyRXgDiomSnCVR4qp9L/gx9ACuIVFLORnyoCoNiZArHkPJknKqG6b8p5nRJ6B/ucNVL
/YIVuGr+SUblokLOEz54+ZdHxpcuAwtR9J4P64A+UPqxvaxGNPGp0jRHKxrBWNiG1FAmK4yIlfw+
BqBROlU11NWaDPCp8p3yGpmtsiUgsqif+oDkQ7QiziXo19pCc5TVu4LeVG6yI/WtLfTZIAabEARw
qu12XCR95GLm/QkrxXWqwCjy9Kbjc5Clkxx3B6UyoVlJK2vqo5Ilt6k2DxnvQ2oyl3WOggUSj8e5
ICksX6it7Dss0l20ZEfIbthPlmgg0WKNMuXpWk0UpgzSphTjo9ztwYWU51w3LtGVovREVASz3W6I
WFqXAp8EdXLRaW6p9Jc6Os2C5ATSkxwByYTIWpMKOo2f/iult1Zdedp8FRUEDNXJEOdTuGJHg96c
9I/V2O6GqdqNtIdHUn2SxeZehF6Ekj4u2K8KfBDIQca3bryaOHmCobGUHg4scVJ12EST7qZM9tlS
dex2CEZT8qP4hZgnU5iWwtFLIuJO2ooOHMwJTecMhekpg0KQG2XuG6lxCGlWoAjZ+PnBTH3kuKxy
srL5WQTNMJPrrBucVWwSykIiAk1U8jNEGjYShIla21715WFZN3h7ybbC7fjd07ul/4IAFtqpQ8+l
s26Y1OqRmJg/pOkDAe9IAccI3iER1zFjfUMHTUTAltBR9QYSJsY7RHmmbaBqRLIPBoBPmiUZZQ45
FWj08kuTutiZIHJXFAAgfka+9IH2zcQkiggdJRaZft9onhD9grnFX8Z7m+5YUFskcDpKDZskeGU7
8jwy+KEXA/YlEwJ/IYdqwZMpGGRdiDd4rVDzzaj2WFto3uhPbAJp6TXXjlcrRAbjhe1exs9CkO90
wMKJMFFk16OSSnZjFlne+9luFHT6Ry26CBj31B3DFMLQ1Tkqr9N4UsKLRCcTe0TJXfeUcTdIe+Tn
SbphAYk6e1BsWXRExFX/iCKDiacHkGjK3lN0pxFZm4nzs+TpBsEsqusCuFm4mIob4tLXHRnV1OCZ
mNcoL0rs/s4pO/8AOSFL7FtFJo6OZEZDgzyDAFnKnVNr+MHjWM0MXDSLIpoR9/R9RKgnt6wPAHD5
icg1+K/MbR7LjL0R4e8Eb6bJj8IEJkx1V/d/2vzeYrAyKJAUNj5xRzjcOBE6EUwfnibysHm8cLfa
+UH8jb7IA2M6zKhhTH+7wsFokJufNYu0gh5gp5hOoYNEbUNefbBeSl37fSB5g7LL9BPIVL9Uea/h
irf5ggKjzjX1HeLhhEOtYfM3zIduk/ftzrhqLUn0kuCRSMdG3iUg6/ULl1kcnKC5QMT8dEuO+gBu
NnegNXeF5DwAj5mnjFBcjup3ZglwP1gBCWZynL3ip2DrBSc6kS+h3Y2HNjyCgUTECys1xxDlT+Pk
NUJdE31NDfy8MfUj32k2djHBjLz0BebvvQICZLic/qV2A45UTuvgIIobgmPAFhj3gkVAjePFGgQX
iyaPd9m7SAhh7ziC6sQr9Fu92Ut0fE0AMqDEe5oJE+IOS6TvrNhe9FeRwJhZ4fgKkGqtItOTv2kS
p4ubtZZk/E706tZrDHuiqcewUWKSmRtzgA8dnMP5//9etYc+dVtjm5PlAZXoDBDCAksFrkcbzjJF
pMsQAO3Djprj9yFTaFOszkTJtg1ysnVfeRLOmheF0rCjImfgI8qQTPQa2qHIksfchnQqgMxsWFZJ
2cK57soQ0votoqi+8UjkmGd3sfoQVnxCeZCBYnS7rjusUCZqxnvIKpdshWCT9N/5tM9kFC0bLDsw
w+bbDOJ1jfYaXapY/kaX1tZNK8M0kGnCAQplDKSclVN7AggxnfSRam2AJrZGJyq2fNOl6dTfCe8U
3sqPjBpZCR+rHQJ1kpxW2ghruf5ApWqFTvyiqZdmoFTeWtGDQC4GnQa6xaOpYDq5y2C0ptdiryco
ICUCC8exJXN7MYaJjBZEmFL5rfOrf5DDJdfWXxLQwEgBahi9OiAnDIHYvNdiTVy1RSoSGkAe9QHo
A1Tsgp90LgkYWgd/N+UD5i38mt5FYia7W9B6Sc/KdTDkV9ICgBIStKk0pz2a29WN6cuUrVGCuMHW
Jl2ZvmQqAzS7ao5SfRTnsyldSeA1QgzhtsoTs7IlCHGWBsWOE5vAmpqbqDroFBdth3SI4Htjh0gC
6imSdjcStwXAl9pN/4ZnLZDxKTnDhec5V9kr7Z5LyiJND7PuwKlb5m3AQQ/sA8qyPnP2LRnDSHHA
vTxb3RcLhfiNgij5SymSjB+E3iO5+yM0eZLX9cSNXv46NAKhjS3EJTJJfUOZOG9u5xJj1LyTy1dh
gpPJA8ETa4XfC+8CmNd5KhUCwm3WUdIeL/JkZ4VLrTdZzJK0ZyNAEYVqAvwD21xE+kJjsRzy2k3x
JgKn5Ym6Mg8CRbOkU78SjB4ZIMhAwtnGchh/SH8g5op2YW+RkfYLwF9baJ3oCIBFyMK8Jdw/oP6t
2GqSWy7aOod/aEitma8ZRHH2EKUFGAluHAHUWqLkTEce81IlYMg2fjOehi9p0cKsy2ZTfHIOG3oG
D3exklH3A93NdkFgPe/uNsJxxqOGr18kQAvuAP7MDTEs/6y4xPhj1sGn6bCReUyZ9CzzhngNrBlY
qeSgXkBzJ6zWKfYDD5P7MSa8nYPmeAx04iJa8tOOZcqxXJhQAmJplIiL4T8BVAHz6ZSB9wSzB+/Z
SrHn6DZKv632pY6w/LyApAkYjbQtBuQOzbdq+oT9BF6MiLISu32rPTLsryO9Ht0TYX0NsfOW/nRP
uCgIlqXAUm6Xf3WkieHlvHLk5cuSdsJ1Zp/ViYa48NYglGRWA7nkJRvfOBHQOqj9Ktvhsjqj9/zV
HY6q/Vv0bPcAMJjW0YlzqmW1RQSdS+RaurhqkcTl9+nJbUFJFP+uXsqXuU8+hZu2nT7S+3TifoBw
igHOQAstD+M1+Yvk6zNJLpbuCzMiP2L8W2lrRCWjv8ya6ULlHSoUK4oVU+4C47djQ2eFHION2Th0
IuRcxs76jNErIcdd4AqFlCvsmeaat6V7ddSq+/S9ZpbwLgGSr1V2C/Eaqr/6nS37Ae+DHeMz++yu
0it9aNfxB4EXLkD/GlJjyTah06lLT6Jn3DDmKBye3tGAYoLs14xrZAmfERhswl3lKceAGYF0csOq
DEslSfr/3H62eiKzJsMmpog+M1YOyKrI9rFQ3Wj4hgjnf/9Sct7AojG5YHmm+BqbmR0hJBc3tbAj
0oEokhyLWXcgipzEipzDb+vEZNlmLlcMJZbyxTXrRs4ca8bwaeVBHyARhFBRvmgoIeIjCUDyS4v8
pbNyzSoLt1UhbgyiRTmx/uhkFzRuwAm1Rnm/BgdRrqS9ze+wI9Er26eUC5o78R8gjvivvUlLF95T
/+Fqmw2QAlClJ75DlrOH1nwa3RbMZbHiyJs/ZA6u7O7aunyAgxM1NLwWSTJ7kE1kIb4HlR2Tmw4+
2K9Bbh/KP9ZjoNWOlY5l6CWnsKoWxcIGKkqnWnksgMPyHPBP86eCzmbvk3edvk/ImzZs/T0Kj5q0
I54ioUKaw9jsALF1L62y4gc7PdEbBn1VNQHr63ErSjAwqO8B79EJopI5dCFhCnZ84ZECfoUvBwHr
wF54FPmE/+KH2bF3INdgNXb45UQn8WXJhDT+///Fif25fOB9z9Dac8hjCITEAh5cfiDnaW5sbh5w
yHLqRNZE4ovmIu5Bo8knQVJRkGTF2fMyHojvP9cOZQv/fHt6FkAOqFlpqK5f6XLIdHpo5PNS68C8
Oi/bl0ax1bYO4QvJvV0nyCc59aJ9+vIJBiYVXdtzoXloUON0JkJsZ/UiU7v7qh86ID+ViaGT/rYH
muN5DN7z1tO4yABNVIDgnUpIDNxPsGQR8wxbIHMWKI9LZD3KhyUwifSu3uJZ1Lj5C0tghTJ9AjZM
pQpKaDiLJyxYN0/KuCsOL04zekpwHN+54wU91q/pS3/PvkIJhY8t/KTmdv7/e/B8IFDoXuFv9n/L
BR8umh3edz5Idlu9hJ8EiiezjH/8VWI37KU1Fu0oX+MLwy7i+emkenirEeA3p0UE8cW3ZtVA5bwp
Nuqth7I+jY1TzFt+8WruYCV4PJ5zu8UC77efIeAEmY2eQuXavCPVgXicOHGTyDOLrRLgZNgYS/fT
ht2KYQkDpy+B1Nsyh4LE4zWu0l0ebgj+EgiOo+ZQhyvYyumxCJDw7rHnN0eBovOW1NmN2V169Zgl
TnBlL0TOl5ScCXdVSP67Kw+uhj2V/BDUF8UhVrZhsZ36Yxmflfy2YjGs783wqJOHNDyIaWGn5S9V
KLmWcFy0Ex3ZRvuVcSCBo0guuDEwBqh8BEQuxqGnq1c7Kthh/RHF5zEgPGT86Ppz0Z/N/qJqx26k
U8OaPskuL+Sj3m5bephzsl+Qy11X2U6nnVK/telhqk5DdGzFE5NLD+Sq7+rCE0gMJWKj2jftxhBf
K8FlTUEYORM8H3SPmrk0EW4Fh1fiU4Yh3ZjYs/Nb1nOVeAt5Y6bppj2zwS5XjPmzZbJiA9E2BKzg
pdT4lMU2zL5TJHocEHWMusG+Ktc9lpuS1x7Ol35rlUJEeTuFbhlBusIPjSh1mpD8TzGwpnIXDf/K
8pBz+KrTH7MerU71gImQMrghtTjzsPXTox7zsHNoxy1ICk3hpuOjV08rzjPjtkks8Auf+Xeg9QZS
i05EMoOJRpG1gxBdiu6SibS2kTs0fef9EWZcL9wy9Brm1GkDhIvDJqQahFwfvQV5cNGV6F8RLe+E
btPeoZGlgTYdkf4mSElDgsQULCn+iMcPQ7CELdJ/E/Frcx/MQ01IwU4u3FXlJIRkpa8I3W+DwW2d
/HTktsSbTsSTYod0/VD1RcUL9Gi1iUNPzHb9qWkgswkkPQvFMxkPbbSPOneG950uq5XFDxIoiT6w
EqzJfxggPJrFel9vUBHKkBU0qrIlskZ89slLFf56Tja1fuAAwMF/xcmEKvgJWRx6OErKBjv6V+sE
gBwTbcV/zjHqLeMkMgbwjCR5mzbJfB51z1RuzYhD7yfoYIa6v5eA1EdAnZNKBDWWhGHyrK3D1a6P
fgNE4eiTAPkJ/B7HR716zxJkbsQobJvwo0Iz1Q4nExs8g1Egb/TwK5QPQftdlb8+tGEuv0T5NbWH
iQb3lABnIoPZlfn4r/EKVEOANHuHSJzcLmpvLLd+j6rKGgOPGEgkSZpuJeVlJe3Ib0mJHHzgYcLu
2ZBN/UEqb8+TjKNwG6y2asOjA87isLOU3S6q9iEGV2DLms6jCmlaVp+CFW5P1BKGA/piTvvUxIjq
SUiZQhnpOAEVrkFqNn6V7BrXjomnYHAYCEP8kFJyGoajSsZ3R0kIhQWHSjhVxpsy7RQeNSM5qcKj
itD3fvLCy8ZVErxc4Zc9dGyezT0S3+sGPRJa7HEXwyItTI1CaKfCXa189Kg02MKfSPsxO1bJiTG+
iXnjeb8XxyCYSug0ym/rv5nTuY29JehVPkXMLoiGZUfzXbyoOCoBm6B9TE7tIGIUBGUgQ049e59q
+lh0ANgfGppViEY4mzqBTel+lW50E5nbhTMuWJe690OCZjDUrtt7yIPAObp7rQDMGIlUkK6dwTD/
nRPIkTMdEAG7Zi8pRpu7ggwCBox0Vx/yzrZg1oKz9iNcLxre/FexF+X1dBfSS8tgPy2KlFVjG+Kp
K46VvuN2jQxwaLHmS9oOcF+Yi/G2GV81yczCVjsSpB0LzJwHX4PsG8ntgl32UgxMEwYqjwSDBIav
ZjShU4PJoPPC/Owbp71RM2zb6BGqHlqlDjxNeiKjqZStFj8qstZIndQFF26m/4FchmyPtcDquv0w
0Oi1jcE2qbIqtjNbjmpnPRmZa5Jsin5f9xDhSKZhGqzgSQzOxLRNTvhi394bj5I6xGS/ogQ8PCfm
I8B+Pf6agsdLlYf3NPrThj9RvpvRRRvhne/G6taR6yE1tPJcZigwsiHmEVcffPZnKe8knQXdwvYd
I0UdTtp0CK9RYQvGmTGnUznpfifRVQWioTUzdgWVKBwEJgSq7Rq8ODRdSjwuD3xWfM4l53z1w6ct
Eoc8z15RNtAw6yng8d2N82/G7UAmpYSewtrZoMErXT8+hTFkJHAt4ygZdABvJKPmNIGGyH44V7CM
+RuVIsDuXs8sKsTi4pPiFAfjngcvMCJTII2v3K+Gc8Ws2dRcfuMtqC9R66KWLBYH2mapWgSgVzZs
EhRbkx5Za5bSnobVLlYdmfCkgFKGZyJudJ4+mEpKxhO22OauJw4qnGJx5xbksELxcqSecMtHTjk9
YhaMaVujn5UOXJfFkcv8YbckCmBRm8+zglZD/hdJH2q415tN1n9FiYcJ78oCJ9U4vx0frLmeEMk1
d5UnPcfn7mbZcjDlpFVyWUMLe2pOmc0MmsEJzvOZ11MUwZpDAU8VdFSdbIXxqEZkIhXvmEyK6hyJ
b0S94fddx+1ENizGEOEZZIc0fOiluxL2Vb2X4LJNbAyzzCnBKvSHInspXKExEZd7QIkO3Q2/HeCb
lQ99cPEDN02eK9yW4b7sGR22k36IisMqt8R6zxGo0y7jfBBLT1haZq/nqnn56ZsZ30wOKnL8FYTX
dHVQUY5xDPuq9b8QLWiZHhLoPB0Rn6PGzkqyinNPCTeyI1AOk7fSAVzl4o8dfq+9MG4QCyxbGw5i
Mh2XOw5oT3vdsrsbLr9xikoEo85ksqM6rC41jljViVqPLICBMVQFXoilTRZ99eU/Pd3GETnEq3cT
/k6f3+Gx0XigwJDompPdSd8V6QFjnphvep/0YocyJ4SZpsqpkmtOUuszIqF4JhkeKKI7hVzBuv40
O3BViHUalpVL3/IkvI00VEdeQCCdNSBrIk9i3X6T7AiXQD/q3wQ/04LAzkcz23STmy1JMGvUiSYl
8kj4+39YswjdegrCe2/e1eovjK4zvVHjNue4k2Lac2vOAQbnbA3xvJ3hlWGFJW7E2CTbGQUqqzWT
A5WFk53KXkzqwOjI8ns934iMhc2lAAwZSEDC4o53Lbjm37p5b4P3lAwaw9PQtmY/1fyLYSpkJw1D
p4ONyYms4VggR78aA0f+jIN/EYtO6pNDmYJ9EGcs4IObNnOyzitrnJB9gl0wkaCGwgp0IB0vLjl5
oSizmr0KANhgrvKYBPkVZkFKiC1DBpJf3nJWsCjClUg3ERalBXJPZsOfBNe26Mx/+cC2suYRAKFk
ReoB5YG8/PwwwVqwkoJUSDT5YIpAyYZiicBmwMqjDoCUegCDCzTDwgOkBqPME2is7GpyldohgdW3
VLyVWXwBFBLlLQwLaI2Sb9AerFDv1bYEHYP8ADpCuEzkjCQ31pmNYNiadEOvMylPOflpuVgaboE4
xPpwqfFS0xGTbLIWXfEPhySWGzpRERkSAMuirKdekB7U9oYJi+JWqdxhf9EoKob/VAjkdrSZYyEV
JaTr4gsim98usyNlVsCWwoqujUOdbXRtT7FNm2zJiRCQ8SHSU2xd+CdWn7xW/EdyG1GvgWj/kPos
SBsGCwBz9r1FZo1gGk026yKtzMulJeJ/HjdLhjq1u6EFnM0NppCRG0LnGuq+mIf0IiCoJM/0jmRV
QiJmK3BDcGcYIHXL/wKi4dYSwg3MERG/xa/BJ6hYMleR7CP0Ye/Nm3KqvNZuD7wDjr4HXfuo0aPW
b903ShoTixE805mI6GLfvOk5GLarYdIt7Lh3JN3Vf7VPdYsPT8ytYtmJoCFtgzV5jfiJ0spC9vre
mww3RcjLV2Vkgb/hySGTbYnwXL5/JVlJt0ZQlH1MEiVJFlqqWDzOqst+pSqshh7CMk2061fs4XjA
ptHAz9CC/cdfRXNrtpRJ4dCj/5OUsDVZR7i2EE7sZjLtVKfrdliWJp5q/cIPEYahIqNUN5T8hksi
gKUzzJ9DXtZPhhQDdQwaD8UhYoEIFPJZQTp61O0vil8JO4WPoweWFz10MIiQEIFUGiDUNw5LAkGy
0KrLCA54o9sk0MHElwuONV+Cu79P7vOFScDQSI+0I9J4HvWR+vCjCGt5aY89Lm8bg2BDHnNK5gdy
m+VK1fRTotIraZe0RAB5zc1+qHhE7RskluIFpEeTabue781kJf/UR0u4hWyZP0isANnaR3ZKEf4A
GAKyhI72D2jI49FOPnhRPod946xOw85MUVFbwTfKLRn8elwrb/hYZvA0wCBbDdz+czJYCagyRpTZ
P3mc6xMKEjQBrAKhU3OtD9q+uGQPhiN06yBuBnmHyx0ILiQwKj8hlwGd9DMiIget57MbSLRexx63
Zk43LKWhp77icY0WueYeY12XLbx9T1TFqAb5xiwliFq671FYD9/87UP7mjkAuNm5aZdPrcd2+5m8
z0euG89TNMCaktfEy8f8g+pA/EtHwractqX5CKlr+29u8ZLdJ8QmtMhRVqQ7/GUZ5BRjGX0uSLNg
ARHIvOeCO5+r1JYUdxA3nGZoydJRheIEM62W051GkJEzs8raYFYJbEG+QLMqb2NoTZAyoQ3kBfwF
EgUeJYY26mtlQPhkBV/Rku/KSY9eE/VOqkMcg1Yuay2MvVID61kp8TwWEmYESsF7cedgq/O4Ry4D
lwkBW7syD6zq6tREkVaAGoi5H4mXIxMfRxM4wj7Q5xIL2Vq7EuLQMGqueYN4ZcMnGNEZeXmIaBk7
b+xUb9LVoDjlC4QLDAnMGIP33FqgtdWLNt9hrcme8GCX1GNUxC4rUDc5tbnpk0P/nr8DD2hPTvLR
P/LPrxKHDJY7EhZIBWEVLsDCF4qZf/AZGJpjqllgmJb723922qa9rtDLNLbIDeL8ThsugAAzyT2/
EiGXgEgTxuwQqcrqSRNwgInmHS2t+arOzaM7hzuuFLaO+krgLmKE/tQf58Wvuu5vyW/FtIeFi9uK
eGA7023KKvRHBGUYbIUBj+cmTk8TpoXfhmQp6j7wrMP5II6H6nnncJvhulS8BDLaQZhWrGhMcVjD
WHnExEmQpFF5h90I507sqjERk2ReBxxx4LpRAsUO66fZgiJQNk58CrZdOxqwG0Dw8LR5Gm76P14z
VML/L2WYZVmromZZksgo52EBCqwfwx9WW2w745pyrXBlB71twDrCr2JX4xZTVfdRRcBFTiQTWb9Z
jfZIJVlvt3xkwoVog6UbEzkN51UyyX6jtzreyByb1ho+yn/tdmnEXESagNmM98U/1nNC8TDDAq+y
HMoLb8CHYWtRRbBLZLR0hbDjTEzsX8VSDE6/W6PbYWeRPai21uqT1G6mAukot3b05tcWChIEdREm
ia3aXY0B7skPrILsAFYiKqd73SukD2DcFbHLiTcVf8sf7qCumIUZ1YjgZPksj9xl0mRmae9TFTST
4QFV6zbAMYiYIpQ0U4lMN3y2PqvUDFdqZtZofteru59c8C5oF3g8kNqBEwGljcBP3AImHYhFvgtK
EUyqV/nAvMyL2/6Wv4vuT3WG0Ta+Wu4yMB5ZK0ibr+ID4jIYnp1/4jWf4Ao4prHZnZD5/uSwcN9k
5NPJOu65bwg46PhOzg08VcjDd9DUEyoU3Gv4GmGwYNpUEnq4cBwXDScE8IJ2Ce/8/KzSkrkltJea
9+XPk1dHMhp2mP3CRGrLR6oZXRSvktxFohwc0AgMbLNH/0LoQXxRDbcsCJW2NYSWyNVR0oLdKdil
7QSRN2kSRGg++upN7F9hcq1JKEGgzIL8gQI86Mg3tFVlU4kMwy6ZQypJO1e0IUHvVKiRObrgocDA
rWIxuZTgvpVjfGTlTW/equm6EHQmnWfEF4DOuSa9IMklTK9SfoNW7/NtpTvUthVk8xEsqBKoQXYZ
yIiVoDG++ofqfcWrgBrpLb4bjF3Gco2jZ8FmQtSO5XPfvguOjtB4K14W4jnWGvaXHwm90briAQMU
v+bnW/kWJxaXO7307vDF9etZaHipGKqFRVdItJ5ADs6/+BW+/AM4Po8RubmFsl9xENOQs5r1XVc/
W/3alWvQGoT2K9S9Kk1C6FU/StXrjEsm7yXldEsGCzUPhHBNKwP6vAK5u79gp/aKhjscMMHRJyFf
9GYTZ8e9oH3mU0wWNH726ehFGIwqekyevq7iw91rIIIsZLNnEBLaeRIx/NRRItLDVyseNPMSSbup
e1YquTR3FbNxX36K+aM2jxJIixEx+HkoaRfl/kJDwVmE0aXNnyxDkvzeE6GAFIP+NSAwf68J2/+d
6jLo6FofD2ZjsS+gDxZ/adStq6vxwqMKtY6I3KiO4E9UdhT2RCwB0Rm4QcN1beDUwvf6OTKEZ81n
7HcWNqT0VBufBTHYf1H8q2kXarHbEpS4QIdAbT3qO9QZDL+LriitOPBdBqaE7IPL/L9gfSO0J0m5
zNqu66n7tkZaeASCGK0yRuTmtcFxAAk3kk+THScX3nr/hOqvoucgJI/R8bsNDCMHI+arbuMjkxuM
Z0+NFOjHRpjOjfHdw9PqJHz96aQMGBuGnKhnCiAna58JfyqevWHaiIWH6sdIXikGeHLKaVDXLP+V
rDj54i9aVwOM/7knSVf7xJg2AwuZxAOS2GaaboYouLyl+TGZPPL8VYOYiLeC2DZUxTDQA8fZIv1u
x8PKR2zlaaTs5+/YoXo8rECQuvHRSYRxgupD40sYHSZgzaC8jYAryrAtKO4KthK0Scn+UqJZvRMG
MBNLoJEjGp9XA4CwxwfXIBf4R4iUZfjwMbkvD/giHmMVnRLK745i5EpM7zy9K8ldfHDVHXH3uu1e
gbHp3Eya/yPpvHZUx7Yo+kWWsHF8BWOTc6wXC6o4Tjjh7K+/Y/eVWkenuyuA2WGtuWYg8MTl3cMF
SSIXohtcQ6Hr0ORjTKkqpz+VDlGjsYfq1qWb1NxI/vYbYW93yvqF/BVEoQg7M2XDZEmPrtD0hL86
RBeqyHX62cnVLbRWOaYlJGLV68Gih5APXXgp9Xsqmhb/HgeCH8RgJEH2zv6u0cUpy0+5SbW1GSyt
bA6RQTaJa19hx2KVq1EP1XI+4nAJ/Gv9Cbh81ma30D/bSDoHyhHuwZgIROk8AkJqH4N4/RzbIqK4
Q2hdb+Xe1lEgtDKo+cKsD/nXiZDd4nIL7EBO8bVT/2u2CHGVXa1zVGBeRMDdBCd8yk+YqcOcqZBX
k7BI5qYgOWJgOE1cErulfo5YCoks1DP4dxi7aMjr08U3Bxf8ieGfZXMNdgrnucoChgrkeKarkLjX
wdPYGQQVQDX58FMdjyGxm6Ne4tI/6irrf1p9mVLbKG6D77khpwC/jRVczfIPYTR7l5ZRw+Q7w+rd
rXHIggKHLyDaVG0Dh4SIpMZaNOExt1wC2z8kpxKKR2mLDH8ZJrM8mpEfMsrm0bvS90m18t4pHD1M
wxhYM8mHR8Dg/67tR4h+pPOH4AHIr8pvzfjBR/WQgLTPWoKcE22Thmu/vhKaQRQhxp1fXNmE8x3k
5C784K1ke/oqZJCZLS2UGrRIwM+DLRtO2sOldcfWjx9t9GSZQdwu4fUtU/kPShFipLq2uYZjiDzU
+hBjiCjmjCPFhZPvlmJLOtBmQ10RgAW005wZVS0Ir8bIltFIQWPFzATJY2wPN0U9Yf0JE6gj4QMI
1hOVGD8LsXgzpSZjbsVoeDLa4vAoM0rDqZFGBMEo8vJJj7icmR1dK82jqIvpRXysBBgxf2AGQLnB
NGUKbQH3QOo29jvEqJjyD0Uh6PX2o82Y/DiUad1utKXEKgiPB6oRLCe79MgImpbEdEIuIqQNqfMx
uUJLRKoHVAHXjOVCeNBo2/2HPH81fsdCq5ZABczuKSSp576Qke60kV8kbVQBlTPA28H6my/B/x/g
nmQJQiyEfCREDYPrQDMV0QfsmHxKYWeU1INo5iY0SJDquhFkSKTvZLKQlonPwjSjes3E/W38f4ox
2MxIOAVzlFaCh8MrsA1DiDV4uug8OOqpdvn4oN9xweAkCrEWPQV3uvaS+jWUvAgq7YPDUstsvaFh
swMOOtlpffY/+0hUPkiDlWb2KWY9ynoV7T8AzWT0NmRCqwW9skMeajkh4AXUKyRiSPg45z6HynKw
FoTV3Ks2iZsIcbAvIIuG0kNYnX3sT4tZ3JRaBUcWiO1dAa9pUmKhA2uacAcgQ8FcyyC5UV/zPDjL
D4QACQowiZEwyqHsXiP8M3luDf2CDWJbjGdGbH/HOKfO+BTHxKVHtuhadC5H9DdMUKctCV2QFSj7
JgRquP0LI0blZb7aHaAIKiAglTKkOp0qgl1Gf4c/0aR5eytmrV/6hv/QBtoQGp/2VB0wGNOeH/SO
/7QjYhyhTQLaB7xm3vJbQyWBiud+DkCnVLoPgIG8w5lzIj2oxvlPbnZC9qEwj0SnBYRo4UY3/c+Z
xM4WvA7Ou88LqUlwgqMGV41ckwaTfSJTY6f4BWnDCQAq17iYwarAnJZrKpyNby2mODqX0M6ESAi3
UQVeRX7gMPUzeJYNQy74o4JCSH0DNYSV3m/ga2fga5D1bIpqzjDWFPszf43wmnmQeYXdgagAi8kC
QQIydO8K940Nn3MSC/bnhK1eIa6g1eOs6Cgltyr4H0O7h4xzNUsjY8o0KyC4Q7jlbZAM6U0J3iBD
CZfmmldJ2U8WGRKKK/IjzuAPnA02MsvCwvINphr4JDfeRK1n+Y3H7PJVNt03PAbWNWIKbNMe2abZ
sS/hs5S+w58aqPt3CkRVQpYDQRb8VlRZ43JOT14rrgWFH8RPd6xglvgOXxtBD/rHxANjAVCI0U++
+br0mWiiif8EgFHZdrWNixqk4SmtuXSOXzpTDIAN5pMo+ei58hkWc7T6QMWIy4HJICdg8kVH9aee
Ehd9LhmSmNbg74QiDapjM4FSw4cBEVbP8W8T0IrK8fChsxW8IIOdIegtoBeMwjSgP8qntXKED9BQ
1XNpYhCZ4m/mtD3WZTNynhucaexGmyFn4WxMoO7ghMEwOYUcPiNiSB07TE9JDGcBMQbjSJBf9HcW
9Enq1GJWQufrpgy2ik0oajNOVPiN43Lat3NgZ68VzRTnBucO29Ejg5H/A9on6JQgWPypHXMHA3cP
3Q1EbGoDyea34EgQ43BQbxVY+vDRSBL640JAojX+KX5ZBT0EtB4gyTZ0G0osg4IaljWmZ+kUwn8u
83YWbebQkVWIsBkR9y6tAy0INxbdKaMgM8SNnidPlSbo6d2/DgtvWGL4YM7GcPF0dOwzoyEmSODx
SCmi1u6iOfxcCZN2PEAoUysSqh0VzShoPx8EYJsGI442S9vKIN8L/1JHrh7hmkslNVEYKTf45/zH
3jUwDuPJg9AyYFiOdvLRepnvBJYy0Y/E2P0ynqV8NDbeGlHCiqSP4wAhDwk5ZshT+ITM0JkEjJ7F
ge0fUT0RfsWaWXGFlEe63OaFpxaPXH4Rgwmi9h/uMbrkj+QSwmVVpipoq4+NDQqTKVjs4OOihbuQ
zcAbn4AYsIUqhqtEDCYo8yYRnyAkyZCdORk9g9+aThrGPaEEJgKVqQBUUOVc2Po8YI56dCOQQwN2
AifFX4+Gw59IV5JJMLXiyOnFk8LFgC+gOAgoOfBe6MT8faA6isStRPeuwHcHwimhQCPiEWzi4IVn
GO5K0YuCAiYwPoSQijk8mHSMAeR+Uf2YuMkxTx3TjYnzEg4quARFcXPCg5wGWgMExPeBZZeLRZNT
sAg62AR8gf2XTa0Z2OAZGvYyXvOS2bj8cxQE6EeLrQuMADENgf4vlDHiZsV28swoI2nmDNUoOyTo
pVMcZWRqBhqU/7i0pkTBAIfF7lYMo3bNjUtgUd2UB3ZM0dR8cKpHLwZR8rG7JYf2XRzgSxeXeoP1
xo0N9KXO4fy48MN54vwWiAtj5gaiwgda+KwiaLfSkT2FVFJYe0yac7qPt/01cjA6tetjeUgx/Zpa
d3iCx+TYX79n/Wq9RhsA3EvrqpfiR39IR95s9s7e1Ql5phcRVwESIHAOPiN+Nx8TT50Pnw8IPwae
gfZS3mh9ORFQgFH5tRcVG32qKhHKJZpg+MZUfsYNgOWPekZ9auvu1J0Z3fEN3V/w6J/KlVkATO3u
jM02JJp/+b441FvtDqgrBaSuTJUt/TIf1P/Fyx5Q4KR6j17qdjhpp+4O0Sbbjv4Fj+959AwZ2uND
54BKrICsPofxAsCU5U2FCNUAbPkp/6ZivAluOodDfW+ZwEM+fJg9qcCUXv+xUZ+AdMM+u32W8alF
NHs23GabPOqzsWR7k6KZ0PLeiaZYtKdmM2I4EWyii/RIZ8w21XU0Hzb5obnojrdtLjhSVDBzIHhQ
RHMmFRPjIaRijAnKk2dMdHB5qPeYaq3ldfuETboFtnVtXFA2n4v1aC4w1uJTsRsuAPHNoThVx+8h
OyWv7uE9k38gogw6wRQ/awMXTo5I4L0asv4Mmwo80bgyWpyqyAFhAjzYyUs51qtBwzcNpB+vFgeE
NX7BfGJA0LLUaEUQHU+YY+BY9FtwFHFARAslmVGHW39gxCa8cWCdblLsmrcP2lvDQJ+OXharHyI5
U89/8Jd8HRNSgm4niB9ZEfqTO+4XLBH4Nr62h+KmLaR9shrv8EKlNwA8gBD6h3qTLkTw5kEeOKKY
mEEIhngK5fi/oUyOXQDl/k1+9K9sl/6ot/BkPUBn9G35UmirL7g1v0H9QU8wdASUAzs0GHw7EhVy
Ok24BAyKSDEPBFWXOZ6Qh4h71OaKpTpgxhBEk13AIfPgJvYEGX4KwonusGOH8418O6z4x5eyETTq
Opyxi0VoxcEgAe+DSHNL8pXRRNl7j/iHAi1B08b2SC7VbZhrc8ItfniY1V3eab9dMOMOV97yXJ63
l+LdvMKLttF+pIu0ZcPFS2Sy0st41UdjBS39qF8Fl/VZX5UZWDQ9hAMdnRGLuuGkZ/rQnL8n9CBo
FThPswOVGDuRp0l9B1+pPyY3Pmiel8YRyHG5oV6lANbe43dfzJo3iI/+an6WVKTFTuVo5sjZgNMD
4/Nvxddt3iyNmnYQo4J88rmz/mC7cOpATm/+2O8pResPDKunxLx3PPX/m58OOIQBf82CZiqGa/+Q
RLVIcDIyY+BW8MFMOp8AQAT+nK44NJPLAuPDhhAH9SOkMktYqtOExvAVc/MDgeoOJkbBP09ZYxEf
MItXMK4VO7O4m7wINpZtnutHyDz7r39wcA8vUB6d4CegUtVG5YJ2EOTLRObIvB8JGKcubxrfFBRS
Qu9p5TgrubIHDdZBh6386hZqKBKV8UWbEpAm0TQioUUjCUQEYY8JfM8KmqYmYIW4G4JT/mIZdPNh
AbkeMh06lVDbxsMSwhpmk1l3GGEcABetIvfJc0wJYZPjFRv6BkqR6p/EG+fehR1fTJkMlpj5WWRK
8UxgjU2tf4TbcrH2d6ix0iV4NTxUJucGPiGoLSf0XGCIlAhwmVqaOlRI/uRcuGxE9MYxLQuSK9yI
pmy3rqIuECIiSRZDWf4vVjyUgwNWiSHWunDCsYmbhADPootnckBexhRQD/geaBIPm6vBMhNLVRzv
+EgStQe3FdCKJBTOYBRMTG8+EFSoXYGlYdYxD3cg0qX1rAMQsemL4eoRT4SIA0Mlssv4VxBTvoPv
riuHH2ZgjpbPz1ysGp9cPqHTpf7BuEoh68LkPEZzA31UgNXsTfXNPZS02Vtv8l2qxsvybcG9SWUu
WBkjY1ZJCJp51kJmQD2m51gtQ9mTIFYUKepTHDvy+zdC3lWdRxmlV7jUrYtRH6HUwkuSueSKSSiD
gGHzS/eOTtvO/SmH4ZdiiNnWb0BRqAMZTgCHzsZ/hyYbrHxJ5M7hjzThIH/Ua2H5wxF9r579CZIi
QXYcXRz28gUHcF6mhmaQrcZcFOXEWeMor6fPDikEcF44g7DDr7HQMmIvJ+C4SbgHfETXu2k26aHA
IQh0Kmb67ojbG+RGFyi/dH03h2RwGjiZODvWsBEJLuJF2d8civqirHGumKrwqbFahWpN1jIALoS4
QiWPdUuo8f+nGxSek3GFwmkqIo66hvEXpP4GPXyAGnGBJVzZYqe0lOE+1w4FNHpXP9x6Og4PTjog
Wlu2g/O0TPtzQAThESvkRoybILgodC7TissB3KKeFemK5B4Z9kR8LgikiXH0JLYEWcSyxIoNrgOj
4FyaYSbeNWuVNwxviscSKIvw+5AbUokufmnPIMpOy7NabrAFDUdbvXY5Gan6rbnGQCr5DagD4Xl5
qGksZuNXjL36722gsmYxtvomw8YCDjV0YRU2ULsJGnssbSWUB8dIXcGNtMotmmMDc7xupZzzaip1
V0NzOxJwbcvpR2g27JqzQ50rJ9WDSr4cWUu6CU4J4VR5wictymcM+Adz2r2sJ9X2J5qz58dLCPD0
NUTApAuSEYwxL3OvLfLxFG/IU/MCQTF9gVJO/MUo26S7kM+GEf1mOKZz2BFr/yE9+cEKUL48+Tyt
pzT7JEgU1hwXFQbKiWshmu3XUrlpdLIhNqp5UaCJDS7x0YC88PWtA4YXHjYClgKAl77riHpDZSZL
h6sRGFCNzrGwUm+/HC3cESZ181zCUy2gdr82HXNfhDUY7U5gm0r/cNoDtY3jVzw+obsBFGAVZQYT
4YXk2fXDRGuBAOfGuAR3qA4NH/w26lI0GYw7v0ibRNvjrfEnCLs54IQXEyEyNbbYOvf3BFPGrz0i
ykpfkAD12TRKSGL9xNQ5tVtcPK6esh8guPsFJFL/mo6W1jSe7vczdbKWp7MLqIULx5Y/ucXt5Xe6
jCY9I+wn5SgikL0pyqjekf4hIGgBIZl96uYPh1PJZrWHp3yp3rQ88JKxOE/0RaJAnrAN4c/MgMhl
YFeoM5Bsj8wB4K9jDTkEdXq496U5bWakUPS58mCbNDCRvkEOD84h/XDgWxjNfJ3RnUlfBuN+q2c7
KFSxh2M4ESvAvNU8qW65txZkVmCg1wg1GEiDOsONPv6sv0Q288vmH+5g4NtuR//kc8+HOLMz68do
linfweonI8v1RjfcGxF26SuIF7Ch7D5dD5g1Jy7tKk7BwRYjFaZ5wAneLGlP6fDDHCQNF0a44LJE
2c44uNKXAXW0DOV7MZImxghLzjnNFb0PoeCwo9Hk53TiW9kmvM+Xfz7yFkvdCmV0fgQ6ZPFxv+i7
SHctBxF1pi4txS47duMsOkMV+kOQLaJCDPT62TIgJwzOPAsnPonxOp14RnnyKc8Fb9jAIly0gIFr
xUduP0xx+AdLlrH0+ELlAdIWus/RrLNINLQwWIL1uq1zZrcTSxmYmd25A4kpjql1G4Yk2Sr3wPOp
ckY/9fdPzVffz8j1KKD7nCau2fYgvOmXhiTaK0xLpSqYm0/cSFelXttjuG/xiKEz0FGO62SK1DPG
mcMazJXPhdTJc4X4rxK9nlIHzodX0Sp/BP9g+kqGrgXlqr4iJV1G8q0ofM4Z3YB9U/jbNFh5xDz0
iPDplcbYe0DmVDA+imBraNowy6RgbsXFC7sUD6+RupLccXnuYi4KrFg6kKiPiMryOEwYrmjWPC/N
aVgHZwxX//XArQ19vDdwGgP0w3OXKYqCcfgUL0OtF6ERu6qFho9VhaVRb9waA11pBGXKi9ffSruH
3g6sl606+FQDeGVHvV101FqyvJPQrSTBqsgO0kASd10izCyYZcIpdAqvvSXlwusBnDW84T6xi9q7
AzjrjNMXKFjYsXTVYcAwKFP5K/7R3qoaEns8Gh88K7/V5J8mo+hifIxdqHaJLaFZb4pii29MS1K0
gmQtVA6jvWlcsaeSdR32WkXieThvA9Mdou4g3kiV0c/qMJ8iGbGdkxQAkmOOzKJ0TLx08N/bhJ21
zLxzX7LJyrGteLDv51LvrVuE1TrsycB4jBUARjwmzWbhwSqpV12prqEXqJ1/yqjRhuY1pjItJNhg
wc3vhKnaofqONkhEhsRFPxGiUlKg9OBO7YjnoFm+E8NhjNUMF2TZJa3cGUuDLWyJGyFLhTjdo/nv
R4xmZWaMOPOjpSvkHNQ5C97RdzSrRzWwfDDzRTvZWoJ5qvosEx//ZVJrEg7ANGfMNYB8JCMHKRlu
Z2ZozSwznUffv4Z04CyAlCMhHDCkBfEN2/I7nvMW04QAB3ivmoTnstMYaBCNNamKWggpWQZD1BED
D5jokAd9+dwTBcjR0E8FDUuPVo30Llyrhu2nRqDKQ5Fw1061nPKUuhWvL4WDPkDj5l3reLTIPxep
wkAUqphBl1CPtXlEckocXwqLbKYDZEd4zdg4feRu97UeMSRNgtd5mXXabsgyY5iZu01Hg159thaf
K2F5ZHEhAoMOLBpkcG6GGMk2zxbAStRI2Hvj/UBtxhcXXJPpn++fC6qWTBrtid9aSPCoQvCdLFso
5TO2eO3Zd+vlgNsaL5MpYBi9g+Y7hwpCgN2v3HMK9SuzupuItgKvtsvWcBppZYaJjUhYNRXHh5HM
+E+s5HT4DTtv3X9a10TpYLbxJssvYc/mSfo1Hnft6F2FDz0w99/soMORaPhgu0shBHEYFRX5S8v5
1JjNjfSt1FhLH9/jQAEfJkna/BjkVhDbbpzG3Vav8Agg+gOeZDTmtoP3E5nV7Is7S8JJNBrfdaxZ
SN+b/ASJApmW4jc7VNUwzylFmvoufoCh/xPzc+F+Z+VClJVvDBiuAUdIZt6NTwvzi/x5gCEJ+5gA
A3RvJWyyxMGRmPo0qh+SZrGBtga/n1wnV6au5FMR7zlQW/eDB5sWV3tDw2IBNRVu7gr7QQqHZYi3
di1PNH8RpV/HgAjnmx+e5jEfCZ8jGjf2+dXiPDIZ1BM8O9XxBsERcNonQto2cj/RrqZ3iYEVA0af
nvcXm24+Hm8bGLu64NUymXhUKWkDksUohTkrgdo+iQ8Z0pShvQSlMm0YSJjnCPKq4eWXnE9B4WYL
zIoxgTkx6OVFuNZoC59MwwkE8iS062f11x6VC/Am1SGye8BKUIfu5qGOwMDvb9iy4sGoo2u/JwST
op+n8zBoEmiX/7QLNL+UNBnmFavC+A1xpUZO3+9r+vAuTTYmksNRGBGeFdGGjMNjUBBNoBfrDBZS
ly0NjpqsMd0e332YB8wYPrDgv65PmuSAs5YmVfNRsFRNbWEGq1Qf4cyI1332loDFAmQ8kkN0OFA7
ScmpgV8gFqKM7cDL0eYSMmCbCPY9sqeY7HFh+aTf4gQbuC3KaBhlvB3shGHUUd00gBxTsPVCQ31h
Y0BqoD3+tWDS5xzsHIzTqkOU9bVIcJ1qly/GV8GMiR7xWjwE5m0x9oXia1TYIFSxod0c6MS6Dv7w
FO4Cth4058TijdZ+sWg913vhmmbBp5qpqxAUg1ECjiC50GslXF3F0vy6dJBkKI01LGXs4vNsYEAm
jjI4fJmOqyyvzEcLOtWSbVps+Ugg2OA+z0RTxuTbd7BRHN7NO5+WwTY8levx1b8HzFxor7Fiomfh
W9/fmiwCHqZoFmEsfOMFMdy0O9JonvyC0IHjZAgvwaXpjvml8ZT8AWQRFpNu/O8118dYE4oa0k9s
MnXRxFY/ESUewzJ1SighXD3bercmK4XfKJj2IJvKLUHcPx0PM6AK+RmWB+oTB8dXZFvGMwA9ATXj
i30G3/xC8YPhi/qW4ycby5+rmEg1DqJVBu/AcCXnPredNA1PX/+Ukw2q/ftWDWQmxhGMew1EgCkO
phoaQW28iZhyoKW1Ou+kAUhVsCz7JFoUX6yU9GSBd+REze4lfW3aBnfa2EnZQ/8VxuExTimUoBbe
fOPgbuSr1kPtKMZMMrNZI4UmXw29E3qks4XNeaT8o7Qaa4AHGl68OXyFUpZ2AUVRTny4GRKylqmM
6mXXy1FrBteg1B1l5F3GlJJdFSzG8DFVGaqBoa+tOHpZQfIvaGkGEOR31daSktnX68gd07bjNAHH
YIpHWk6QZNBNGAB9S0yMO2MfmcW5rstLjK7hM0YH+oGRhu5NR0dtgnKIn2eY0pZyIs6tWQ/pM8Tr
cGyd2zhBujFPSaAdTGOnJP4MXMbipfsRDKjxaZDElBxZjYYXaeE7Fb2Mp6oov7i1sxJajsxgViKy
opFG1CXQEfJi/0nbtzizvUpfV9Zc9n8AfOooWUo46PQYRucxFqTWI4UbLiKfJF5YM/9oKOg+l6rC
rMMoGPVg5wQpjMQzW4db63tvLipTkuYjuNciw8FkTGUh8EqSaPl9fFKy2znzezgHagI9R5qbtE9B
q26IyU4EGClefOl+AwXwXD/F8M49wFEpQBKIiU5zs4BAP+3fwGhwCIf5OLCWqQWLoSG+OBtryKYC
WxvvlBRILzrnfJmJs1zLELWOJeYv5V63GCXx8j5mceslCvJC1zm4TagmmwBBmYQ7roYfj1SVbh2q
YK8wt0tTxxSssI3GIOgkg48BvbiS3iNS561EIhraBMnMNmrakTR/E6UrlF6RjZ7k0jrC7iQrb2rw
yLM1LxT3ztSErM3IAGDVz5KVDD6eeSbaikPEuTVoKtEnihtYCmwYCT42UFSOrLPL3QwAAdbcHYVx
NLrybFMC/Ayn3sJqkX2i5VArdlCjNZDMdjhYxp/PQL8ExxFuOtwz6+/T+Kfc+192E5Q65iIAsAR0
gaZiSsRMMnbBgiPUCb+fR7ZV3kBG3csnBbDYamv1Ir1AEKo/hcOToQLjmld8YaRFjUkuEmRI7lCt
vmVP4KRym5+Mm3Hr1vlv/6/fMDlm++pwfdozv4y+lZ8tr8H1YPVQrpROsvfvyDD6c34smon5CzLW
7rw7nm3psdh3P2F1BmKVr+NrpzsDI/SqZzTNqP1q3nu0khNv1UDwh8iBhf7E231YqTc2QxY99fhS
Sj8ypiBB+rVlBDoVvlMR1qEa63n4oLfvjj1w+AfAdmwAs1jDGWPfeVJgEACw3WCoFXO1kNM8iaAz
lm4j/tb5mC4nJIDjjUMPZaTtM61pJAuQCXfgjjWrjhIgwgBXKA5HiWs2B0o4SG7+mfVE6ZLoqB8s
SisNpo2HMLfey8UtZ1yTQX3yEBN+JACTXFwyIe4Do2ukHCRQTNV89HBxlfhCLRqoZ+uStz9F2bGq
LfmkaL8Z3Re+JvSOiZieDRzSkFVN0E2ryuBi/PbfXc3MWM5wgw3IHWWnhQH28+HolkNybaHktNop
BvTMEYh9ra3ZPDBtHYhv70BI4pB4TOmf6BKouVB/k6bclixmtfvTG0olcm010FRmGAoNvDFtAGET
EP2kbdyv/MWagKmdHH7PfRyeTKt8BX14thpp/Y1Yi/K3P3gGn0cbxZqb4eaqlv1S56Fgbo5dOmbz
gMAZvk0MpZSI+AT4JgXaE58TdOwHF4+NTXb7Uq6Mo65fvGz4l3NzyyESKsk76EHGVabNW9ztKNmY
c8mmyCfyZkbgcQ9h7ykh4bUqjnYmbDLsZEYk9CIJkz/xqxOT8U0Hj6xiUitjum7xMRJZMde/CxM2
p9H86Ih1OzEFGTGoShZdQalIIxcW90oDmRytMLeMRtQcG6s6DuNzyMIPqluLlK+SVkl6TLVl3u2i
bjfAU9IMByFs4EAfA077fhD726TjfOSLPN7l+pLLldpRUHvQbL4HEN4bcxUoOBV3owrh3ibOj0NW
nzXRUtmBZKXFC4PKwdoP1MLBtE0paLchLu6ha7FB4s6t9EPB/LkVfttwL/IcTILAR9Cwub8RiD6C
+GSBNbCSIvFhPrWAYQEnVpH+i3JXsR2HLIRyB/WNhx/vPNV4r9tkuJN3CNnNEDOp2fjzneHvBsfU
5DrRpkx4GPnDWBo9SDdBTsCMhp8IZsK5uyOiAapHOpq346m2bJ6fLT+lRgCVQUjaY3emr8duC/h/
KBHqDwstXUFCoe1MAuAN7MQmAaM3bw5miRGi75OWLtB0n7s9mPV36QLahTh/epEoAvGEmZSrflX9
jGefGfmWuGOXe94LV80oOeollRngs2YcFPz/cTgcj+ctBoaqWxFvrZHVMqH40US2fbEU+Wfjk4Ro
HMlQTBgCswv8ULqV2WBzOFFtOgH4982NLM0N/GyHUbZ6M34ZqkKLUOL9IvOuSB/6hlifnTlwmuZr
jRRu84DrjFnvJPOgx9j+zL09x7YLqRNKybhaIY5otN23PMnj51ffkGUIQ7puNwn8JW1rhOTAztp+
ifNnKbwi2hE4/2/lPfLuXeZP4pKtlgkdafN0SlCjU6wagDfxCk2NH7Wd546FNorQix1vAKT45K9V
hqnNBmo0432kuXCJRik2ydSUtIpeuKpulmUDMUa3aqmfRWVHlzAxkXfOvl3+S4oSxqtyslF4Vc0s
eUN9ZwWUDRqZtf8eZQ5UoQgyB7yVU9gvTagf8EtiH0g6tb1o1auYFjhQdHCRK3vX8Dh25p/uyqsh
8U/HV69FBqX/RN1Vg4oEXTJwvuOLXlykbA7xP2q2EFway9EgPpcnLJulZPMZ1jDzMHfUjGV/ydGo
Gq9BnefSo+reMoU4Yy9IMHl547rjE6vfHkZ54Rz/OBopfITQXElnbruh2SrFc8QrYOi36y8NyhUo
nfkCFCYJ5wzmonxhpRtJmjIgQ+SUDEvCHhBdQkdrMLpdEUOtFOtRfuRGHtJNzfdhlpvj+/GT5gv8
dm3cfL7apQrW+Wenv1XG6LjZScWMWpSKckTJhcurWTyz/hF0+2zsGC9BrO+EWSlCihRwhFFeecFk
u8kJ0xI9/woXFoJ/k5KdD3NdndTBQgkW350FLVWYUYVzfpucL0xY5cYOSyXfW39KjF3OUTEfRW+z
wyP65mWvojgy7+Nltz9iBEgABl52ONGd649bGGTQrRtKVogzmvzbdvOwfIaMEj6zqLABXyMnbfeU
IX2xUt79G1PpnlRRId7DmZBnDwcmnLZ2j84enuGTkszWz2Q7BlP6q8PHa4kB/9g0u/lZW3NgTNG7
bjSsoSbyHc7pggtAP2h37CwJlMZ7C80iyXz1FUIV0qw2WyVbvJ/Gv5QGyjKXNphoYWi46J8lTX1y
UC7s2OhPBLxP0kcEZ2e8zrYbjLWKY3kg4odctX6Gc2dtJ1z0y54+ktEoYrPKQYr2vfPKfHjhgrcy
hRk0j3659yKYZXw533aBe9cSPAQtCorR14Wo0M18Jts4UTGfQFKnT9RtBmsXDShrbkml7ufLPJuC
jU27e5LZ7RRnPqiXtrqMV/Iq2LV7OID6Ittoc4zD7I8bT6QdYc6Pnt1BeRq6PFQOWt5Sd+6IHBNU
j5zuHYLljEkQI5N7DPcMD7Kvk10R1UBPhP6Mt9kTo+ddMueZfRYMs6GQryLOYXQ0QE6/tGZIerD/
yybBo/YdbV5SYLGoIXtXZ/iPiDam6YkK2/YZEWBtybwDwjPPDbonj0tzWIjyuTiaT5y5cHaUjoRR
K0sopv1dW/bnciFTChBhTMtEJg5j2pW+6F74g+Rnzg3vyqMrSMIlewod2+m7E5Sm9AR7dqD79GDr
TGnrB+dHXucLzAtHNHNw3yfhXFeXxYY7GFsz7AEh7qjbfoVvfDYjMPKf9Rtf5b1W2WNMWKc4tlHy
V/twxlyfTOgnzlsHRu/lEVM3wPg9WCe10mddX7tT8AtlZMOknN0nnlz8lCk+J7BV+JTBNVZ+OWmn
UHJOmi3gxYnvmPCJTBez+ntx6Gx1Jq/KifGLLHuJiZt8DnAMXI5tdqczOljCKFOeU2a1sW2tDEIi
WL2bbo4/z8SaR3tjHh7qw8AgkgPzySNjqbnJfJizabEGsLmtWLG4fy3oBPw5jILI6X+oOTD3PSfL
4kK4xx1yQnBH3hfOrBuUpIU6w5TWcoYb3e+DGnn7PXlXwUt405+ULkwzO7qXb/6bC+diCXERfGQ3
HL1FuxkWmAtO/UXm9rNooS7phDUc+KfKXpqxWO7qv+QHL5sF+lPH25vndiPDf2bNCBHfVONXFYxV
VxHR658dURSH8sn61e4fSH7ZEm5kOA8ZVfIOzH33+jhcy6wkGinXEuJT68ZrWnG6Q9TfaXd9ikHH
InBgMFM3Ymw8aU44yqwY/h7VC/fpf2SjZEZ7o634IVk701b+BbuWJ9eR+BYkrRSNDmT9YcWsFV8M
GH3YxV47l1hmp5shfdgi9xZ0NgAOiL/bckcXtyRPD+vnCbffpFxnO4RHkHyYWKOHolOM14OrubVF
jp6DwCBsN5QLkGcSt4cfKEBt/gpVO0BnQOmPfHl8gtcfI9Go979S7TC59DCGcuorOMQMHrwxa6FY
wi0DZPsSjyDYgwk0mH6ZOjDH+/cXJ5xihscJLNM55inYrKK26GYY63R4ujJtWpfb8sp5K9+TpQ9j
iA34+th4KtmsZlEJTdoHXHecGbKltEUCQ374BKh3vyeu4uldTZczYau+IQpy+BCpOsl+SI3mA0v/
8cqkmbHRtp+diSYBGHBG8JswJw52yJIm1Vw++j/Awj+cCRyIcPcFE5ZnwzKepYuGg0U+VnO0HjO+
Z/vbOwPFbQlt3i4ExxuCs+V08/1wI+mOlyoqQ2VhHXDB4IYhQcQJXXGInEY5Y15URiuI23Nyb9fh
ElLRr3X09mICedO4lnfUQVhga1DODuhGHRRBP8yJzCfE8fKK+gUCQ7Ans3TxWSFBZ5mcw0UNAUbQ
SrFm9UlomiB5Zf2xVeNtPGuEgysdMqmdTPOpzhbdnAVB/Kkm6KHjjZMwqcELdk5vwEL233I/CV3z
wdzAEtTk6pX8dC8mOe0E8Nna+tlE+WN7I8KCFcdseAGH8un/KWuaTnmWHwNMgXEqWYYXytvvTP4H
Cm9758HNr/VaQm/N3blTY0fF66KFK/4/ks5sS1EkCMNP5DkqKnjLLoiAipTeeKRKEUQ2RdSnny97
Tk33VFsWsmRGRkb8izFFrkMbrWj9sOvPJvozBnRtwXlTLbYTempBTAxooKi/2ybK0DVwWveBS9M7
phtDbQKmxD26HR6SihrBull+fFZzVWB8gfSCuSaclm6L1cw2JcChPk7Z2wFjFCEMsq+WVLDWoMjv
y8ZkIHeWog4crJcWT3Z6+Aro2SGAyWA+mBjFKY0Y4aCsfFgMsiXeOFjNT51Z7hoK3H4anNodqvgm
MA3Sa++4vcp6lYs2PAH1t97JXm3Dbvm5L4cBssC/j325oyhkfcyS0g5PffY79rPtNIQFQzaS/kkO
yB5p9SB9BvoC1ctsbepjxgAgIyHa6jogX+b0TbiYG9fblgT7uGSBW07ZUAP/Yewjwwhbfa7els/L
+GmxQJhQmJ94gbgUZ1jVx3+0Qp+abN2WWJCXmUl5smKnsZzgatlqgCRBpOooGiT09a3rSl7z0SKJ
P+r4EK5elxH2JsYLE3puaP9WKw+WNOxnohpJbiMkX9+6PxNQ4+osrSFNkqGMmCVH6uQqUm1HG5zS
cJF69MURV3orBORy13602ZbrHJyghEwRvz3BlALeX1+GsFMVFEj1JzoPIf4NbHftb/hgTwfDipIl
pSz5QBM6pNj3XQ8iFhTIQIu7I6DvzA6Gbulezedi7qOq43OWmXsLQZwJphU8exI9msF2nZC6rSlH
AXgAFaFTIjnMKRvp02XlXbWRqUQTB+ZrdP1FPNOhmC90sBFLa+3SBoCYI7iACEKqS1ZpQ5DhvnLn
4dewsSsl+8ryCocgLjbknaf1GCg+G/eBBmtm15A+bEcWy9dqpr+dcSBWVJ8xFY5W7IgzC+BXjqYF
fTiQ8t3vTNJvZ9Ygu9gQaGGEPW3GDJwiqAPWW3s5D/jS3hjN9RU4HXZCOp3WVB/+ZZWoug2DEflu
0Npvp3TLU7Z8ud8YrCriJXTpVHk3/CFKBL/XFQvgAgVSE8lTJsh6tH5dJkxupoqAeJr0pL4hPCDo
RyK8vhKAPKHMxnw12D3Rph5ugKcBalDwTFKRQnnuaBayUVnIK+ZpHw13FbKjlKxVKWki+AATwuZK
ajWDWLjsfkZr6sDFLoXaAJ4AEAiWp6v5+bqivgboFeQzETyAj4MsZwoa+GUrkP8U4/2GhGQCiMoh
grBq7TBwRqwdzycMDIlEN02GzhJ9OKkt/B94rEJsBc6g+Y2+ByB4hYPhQIJgFEUQ/KgLd3lMGk59
0zr00+sQ0HWtGPA5FSM/PK3SwEzenv0ALooBLMzFaJ2p0QUwgEE7j6+cQdapsg7OWCNpYltlDfR0
k+lDF/NGHhAsghDdZiMzxd8srNpHvfyFl9N+qEf4qqFetiPmCnoZDcfePI71o+rMzFQ7IUemnU4f
dXfhkCbbGO3Sq5l+ASoF9InNg/7359r7Uo15a6kGAck0J7P7QwNNcz9qJD6LT+VVMh+9thDB45eQ
yNJA4qjh31+vbhC6sQAK8R600PWS94Bo4o94B1tRPmiscp7RzJ7YmPxxB5mmGvgrLRr/+yEqK7yl
1lBVUIHz89qdixb/nwK6AFSs0RLltX+noFGO4sAAYXT2Bvye+BJoLt4M8pK3UkEx65eeIRVwmgBy
ZWEwju5w2x1VGl7Nkfa1rgBVQ9j6biqyPSg2wKek5/KBAyyD56uxoTf6JcBgHfAmt1DSmBkmt0n8
iDVKQwWMP+JcuUE2l2iJsy1BkYlXxPnTKnTAGvKv/6+l0lkYOVvcuQxUbBf34DY0MVa/3O4aLaHs
TmVYf+5wUtwhIVavjp1Dj264fQuGoS7Usir76LYHOInozCJkgcV4AKUJ/FlW798XalbAh9NgULkQ
+KcO2F8EeaDTtSZgOQQ+TgXdMujhR713pe0Q3zJVWV3pfpP8QoVEYEr6auF9f/+jJIaZMaJT74EB
Q/IK5O2hY9dz9VAD/OILiLYcO1YciHRo2opPbf2KtAeoMiEfoDzsqfM+lSv6i9MoF/00rY7kE22S
yXcFdicHWml8I6rvn+2RBBXT8BPyA9wH2aEB/FphJJuZ2KztaQw+/m4BMt/Re4vwN5tTZDhsYka1
hCV27UipyE6hnWUWyMpDt3lFcwICmhlahf7bnowz/LL7RFXxIuDWjLxsjYD76o5CzWp6nlCK8ekf
I/+AXYH/8BXknI1P67XrD25lO8G/NgFT3Sn4piaqCIM+ml6A2xFfpjtxb+z5mQeDnCiaKxBSpvuU
pHPqzGCpxm04j26RvCrteTjAo9WZlgaQO5BJfeXnJ5hSX6rjAQ/THycoCsJmkf5yqtrqPYGsDGgD
8ZaBYiBxNYPJuMnDEkUWzDBsWBwvuE8fJz3ugRsrLOX59j3fHdHmfYLtX6UKHNSPrthDFxQPNPcU
7Qc0ybwPbRuH0Jgiz/IKUuk0Q6D4BlldV1YTEOEoJGIxgLGWsh11i9d8V0LXx0koPV7DHi51Big+
++4EVkbx7tNTRcNjKDv0E9jj01Dsl8J3bUilCIIfq3itxG0GRQGLsRJ7OzLJL10K2vJXcoXiG6Xf
jZRikI1MuoPmzRPSIPaR+EvVWBI7o2x5rbGAwbpoUVbLxyCUeq8aLvM32D6Ti+TNd4Boc+87CNrJ
/gqh5sjVvfn0B2pcEP072Wumi6scHJEaHLt3ZuW5YasIJPntVejwyt4rc3ClEg645c/gTWFpmz3d
SopGn7LERbzBoeoPOygaX8EM28k7pcRnMJQtYZI91hswsGjFZKvhmCHv3qT4ka3qO2kKOnPELzhz
LVY1XIUGIJOlFlcSkik0PKZwxNCAQswDujVOwXOEhzVlhLsKiwfcSiP7ApnVAZAizVGfwGOCsQU3
XhbUV3WWsB4ErlB3ow8PiwEEjWDLAmGp4VIhtzzSJlhn41PCHoVANBBMPLZBE7Jbpv3NgNPQ4a5y
nlYGOTNnwN89aTQbSYlaovcF+qOlkGmmRCiDRBDUFY30+wi1KAyaNGrkVwV1CP2YWbAnPiOMpEUk
oDrOpEa2bUw3AxjLhdYCOreAx8Bxg4wAUU9nBqLSQKYQ78PIb0mJSO04wGXE1cLEpqGLJoyszoYE
bO0JZSe1b5X9FfVvRIIQ5jGh7tOfqimDU2TxlB+SiHdODUZ9fvW6wvkAMQt6f9oRpD0FF/ZM8B7g
HEvwCbRZahhVocG+LuH88mNJ/wKr+sByE0+KG0SZXu7MLjcG4GdSHTBgATmd5RrmfGnmjYXgD5he
nuAEOQtJDXg3xGY2Ctw9wIK/PHnuluh2chpXk90ZBOgilqG2j6l3PUQjBE2aEAXTWRe23d8d4FPr
dm+U0zKr51lAA8n0tDIfiIGVEK6tSibfBFH0ODdjN7+HlC5y2aF+nt1ohLEwofkC7V+VEky65KN+
i8b7NqGC5b+ppWB58/oaDz8PUUnr4vqMVRN4qxm9JrXb3H0Z1T7E+e0xVD26lrJJ99Gs37aMYjoY
GAIaME1tvJP9jwv7/vjQuk3pSQtK+r//i45t2JlOdWR3BdAe/gQabWNYjdxMIMRP9Zg6s70QWaIN
tKfXDn0WPXgiCmk4SFM6z7folwCl9vHE/H0i+nLBSwgyLHsJ/pbcYZSjgAJN08fCCRA5g5vXq6h2
ZQvOhjTTgAGBRBkn+KMKhMoQxhllCErShrIcrNj2T+ch6kifiOI6N7IHDsNeExzLSIMMsgTNjFkM
+S6kiXNNyQx9GM6ejSPrdsTEsZhA6KIDwKXtZ7yNZ4Tc2aKFmp7hK7jCm4qeAKTXd2OwXZotBKM1
EeVQXC56Vg3kCMfW1+wvxc/g+sdgn079Y7UrcgtCRF2PEbGagnjDT64coqFR4KtSI2iHTnaK6yJW
8PTLWPFQvKQoRVWJql+hISH0ryvHFFTnJD5YEEENTGEcaKgJIJOCdizfC3UQNjCFNhzhE2GCBx8q
F3p55OgKrWzAomQ5UnDMEhodd3l37HFsNkm5Z1C+J+Cvn/sPaJ6JdYaZTffv0dMJhLhsMOwViQGD
4NUAhRmkFsGnCVWIMgHfU/VoYdsfRH0heLz2WJ1SMKU8QbdHyVfg72Q2fw1A9YIFJQZXcP8ImRl4
VZTVwcB1F/n3tqbwcWP5fKDXj0Ic5Uh1Qi3KV87tYug1EQR1SE8pkonY3m/wQaD0uKBGMJuNoUOQ
tLXOjeILW7vChJtLs+lbeHDXldRWZEpSon6Qz7dSg3mznqXnMeW1KVHNuOOEVGDeir0WAqTbqg+l
iQ8gV/w0o42lceZ06ZALA9RAwYgaHc2nV7uBdzFBfBc5rKnXoTDGXvRlj0ngpvAqQVJNfHzXjzKN
IldeUScefn9GNXPUZN+dIvBifti9j8wOf76p9x0ZD27dd82dTJGa7YJxD4TD5zaCvad0V+W77rXH
+A7QywhU+74BYFujrvTyBsUPE+1VhIzxwRBlRi6z6ixqLfczHvQyfZrhJM7RgriOkkm+y/r9m610
AX0FfWqXyz2+uIFCYlzWco4P9poQ21PVmV/3Xxp+t3dIOz3FBmLzVMLvZzmu8EOkQchcf7c08xH1
QkL5ZjUfa8D75+z33xBGGL8KKjrxdET5x8FLrE6XDZBSRVmCLSn8HMU3KZJfgTxOHnIwe++ZVuVQ
f8DKwnqdm3hlKdaG2FB8HRTuWfFmN+uRnZnktzmCO+YIKVByo/MjfG4aR3apdHi0V+NBPI4+Xhei
jLv8btnzu9PlzR1zQqsPIqosdSvUzj2Ku0KepRZNrely7o6JKB5HiavDI3pEVSgx7V9Jdb4f+qg6
9Geiyi0sNqXPykux9wk0L6z9enMPxVfDu+T4cyaHCXvYLoKtz3+MlQ1l57AJ6aj13pBo5Pf4Kusp
HTyv9eVkCn38EUkYvVTRyIXxtik3ffSJHgfxNYz4QvTFyTcAL9eD9d1COCaaBZPFaD1dgztbYbCC
G1Ptd6hnEDpLX4qluItuHPURFf435rgx321G8SiRkhE/y4wvhCC3CcUV3MMu6s63wyhOKQIC6qYo
cBglFD6paCfpuU6esbJ/JoT3WF5/gtmSaupSWb5GYIJet9vP21SswS+tpHwLh4Oe2Wa+RWTXHIfj
sFjMfx+n4a5bPVbyDwTx3ZiWSLkV/kjdqTtd/3qyqW23y9b4byHX+zf46U/mePfa9qvP6uVPl/2q
W9eBtOzWr223hj37DPpVG3Sr1zbft0Gzbtbi7YOnUQcP3vlYP+kDXffQPYa78Y5v/v2d72GbA/s9
DQu7/MthsePEvM/3yiX/6zlDGl7beotn8+Mk/5Rb6LrXvxf4W7oKM0WTf+QfznZ/vCgXuCsNXYo/
ca58AvoO6/8PMvipOcTRudslrIVmjRULp1dzuhIUfuQxKEfwKdc/2eSz6OufhicwUsGI4vh4V+4f
a2lZ7LtVuX9vn34flRspnoKfGhu0f8Jb2HjUT9+JICT/Sg6sHY3FkTHxihuvi6YxbTYG2iN8+a/N
zTUb58noo4fzvVGgL+PHmB4DOdXEm/o/Mr0pOk3TX/l3/vtcyObT5xYjP0CLBQegn6fOlvxt5cbf
zOp3RcAPuPz8rwgkwFh/QNrKoFq/2OAFxf44A1Gifrey/dy8giePoA3o6+Eg6z/pHxLSYfU/ozp8
+DN3Y5PDBW3wWT1CtlwJM0vMI8ZhyZ96UzEqW6wFKLn1UUvftGDlcyVKPm7jiDnRHABrNYfPuTnM
4+dGLPVR74lZ9mHezJN5AsO19ueJmGqtL/4myM2Tmm8+/z6sYbrICTMYZhEfKf6i7sYspkjPdDjz
CjN+qssciz5578mJQKjxJqbZ+SZ+Q07E2Yqnwj+k+H6YMrfEHwLg7SBcx3hyScPJAiGkLoVagwgj
94MUb6dJxevNgQ7GAfqbOOK/4CLoQef+zEfx2d1Z/vc2cYP4wRj2TcJH/fsHc/uGKIWcADRAHJVk
ibMj6Uke55ZdHr8nM8up6Q804hOT+cbHogST8b/OEzEG7UVyLqiGKppbRBwIxOIS7gc5EZcpx/VG
Iqp0kYhvUkxvTpyszPV15xwIrZodOu7/MAK/7pKSJiN+wI3jrg/ix6HnQ8StLrirnDzpKl0TQWsG
qHo4B/uv8V6taLqLMxO/R6aHeuIm3xSMV97Hf82ZNlHOS0A6+A5m4Si+MTQI7V6FcoayHS+CvVM4
y1+c6IIsUvavRHgEEqbEl8DRiy7PO3kmSHTQHcLQZlG6Y//pLOfeBA1grf9h47lstlNn/DP5Vfxy
Nw2heYeDsFt+ljOznU1Os3K46xu3X4l41K+AEtGhurmPEH2vev/d8o4TJq77cXT9mZyvvwKL8O9J
cc8JtlvWXnr0FYLGPJ9R3BCY7+E3XkzdJysDej1zjjVknLJuRIRt8VvcT7aa3Hueg0+LGnMD1hRP
DP6K3xZfDEWIYEl2eJw5ckOsKDeACjIGpJzABRfroNAlqQ63cBTPtZg62ab7eYe1S59x/YxbvpT9
kZt2j97xK/kmPITHGYDPO1aCY5CFLDnirLMDYkEMppT/C32ggSZxFVUkqug3o0F7hK5SGjImKtDs
oEHpdQFEIyPB/XY8JIhkpmKwFGC0J2+vSwmLuuv2droLwfaZl52mm/Yn3dXL6xYzvGOYremnihXi
sTuGNQDQC3rRv9fFxCuXdLu+MNfUz+W+arcVoR9bqzXoupolpNzeVq/le0Hx33r/fAz8xjRb6xf1
qrALZ7DIvfnyil0SotPf39upXjwXr+0rYJyzVKIz8/+UhYQOKnWaFF9qNe9tX5/wvJwu+uJ3MLFB
v1wH4bBZTrDPkSgokvcULogmQezpsCChCBBT12aBLyVj3uDyEIxQMpqb9NinbN7s682vxi7MoPvh
Nl2NGbpvp5bs8WtB43W2PY4Qm1cRKvuF9bWREXSeQ+n3ip8eIhJepfVeBh6wl1Cbuy7SbEMftcuE
YdkQabxK5B0dOBIstB9su2t73B2Os9W1p9h+XKa5c5+4xLNaxqVGayls41NMMwUe/XzZFAE7pgro
DJui2WZ4Q5p+malsh+4UoYHBxaAhpjp93cF0wfUxcr9EHVQlAB/pd+wPsOikb+aUyoGIVPsgkkjy
vtXiCG2yD96FT9JWWSR1iNeNEevdYI9LbenT6Zw2oCRkDaRjyIvgC3oARniu1879a5EPZsgnXzcQ
Sedxg0HkEhXPUa3fhObOh8phger4vwjIB/LuphCUz+3s5maZAwG5HexBaM1mULqJ1TBhcRQuXis+
O6vXX6y6R9p86j96ox1D2FIrazzVR+xVx9qrMZBplbF7U5ZyIVBbgOSQUOBYH5y3iu3x5l4Lfwy4
ZQADX8fDbXrzv27XClrP52M9RxMrxwH79peFmUOLEHDBm8yRQ+zz5BggrVawTjNx5+gDnzi/kUtB
hx+wA/fq1uIGcwVEVshhmdkANsog+5loeSrBRwgaY8JRH/HxLdEzuN7DtHwvis/fCBe8rAebBRF5
jEsU8txKeyahBwK3r66o9rSWRMnpSjGgnJC15ZwXjxFqz0jm/rbdYopPITKkz2PpN2MaM/nf8Vv4
E7ri+YvNJADWNweon3gOPp7ecXAl0D0onn+Srt4fmy+wsxYQVhYcx/JBvlLrpuZzLaC2kldCah19
5vazXcIgFTyK+Q0VvD0YXYpMg3Kge/nwnHpsK98018+IQJf+mO4isFdweUTo1T36ZWfFppyNgoxw
JjARJEO9vl5iazKnnMmzuGtsQhDHbAcumAYmHVsOSciLOWhtjNSbYvxCbasHLhZWWURbD7wkbxzO
go4dD4wakDk4rpJ2UOo+42cvMCrvRW52HvPjc7WZLmIqR3TmxwE1pM+ebh3WWBa7TgofNCnf+Kof
WQfZYrKoDc+NN0O6iIqjIE2DLABBjiGS7s3my+F7zwRiuWyYrm1EWYnnZzUaYMmaop3A3/zWK2wQ
v1blWbCf9vftL6oGEsor6lv97XWHuphJtlGhdEJNBv8DOo2SCxwwY9twZ2vMv6mIMOAZ2YQMIBqK
wMDAMTLprP4WglzAfgNIbHBkiUIahLFJ39MdQAw7ZEgKdpbA+W1KlwM6H7q9Qy035XWjbQtTYquF
8if5IztxsCPU1SzcVVef+w+dArihVI7uNLFWSC9SnnpsPsl9atVnaHuozVPMhlQAHn+EJLg9+liz
WCFxyPZwsYTAjPqQnW/nt2PY3Pi4UA7+6k+rfmuz4/6bOVi4vphfY7MIoRDcfrM/qnGiJ/ZBkIFe
RKr6MEW4aGYryEqwcxKC0QbqeFLCRaYGOdBjukpHPx2BOSW4i44F9ZfHle6fDqgJU7mZBSIIqOFr
Yr+BYLDgKcCdig1YLjbCH/QHTUx3p7UzBa2MKAg9sxmUYqT+UGyyGa1bFhr2qVpn9Wco4F/77VLM
Hz9VLgd9BA/N/Rc3h96mh4yPhlZxISA2HV4Rk0UKiQu8Zm+Dpjy0n79+sukY5Zx9MfwdESFu/kwM
nByNBqHcgr5R8/ZyMwP4eaBa1JuP890hvozZjF7t2qeugu7KHKEBfC3htVUWEQiKUb3opvqzXsid
iyX9LLuMiSoQ2gYUQxDAsRUoETfrKzB5rCePlz7C9Ccg+Y5ZWIApdofMpTZDERnklyvApLD4NDRh
Xk8QK3eba7pZz+9uxlTFRkYD6AgE1iv2WYhK4k6yKXBs2r/MaRzOj+WLp0cDf8JJAWNh6AHkYmzm
PyTn1miGSY2hnGEd/6B3E0PQ6cLZicw0edogiVh+4MJwDPfFHoH1h40KIndvjYO+NgR84Nbjc906
DOzPfTdzhueOUvoJyQO1/UvXTxMZYnonoL7uAGb/2ZJOCOAYriH1yLrTLFktMmOQLuujKVG3LIxO
MSDhMIHZvuhDQqaJXUII5/1xpq5wXYi7ysIFqZiZSwSDEpGBgoBi+wNqjoGjOA8Q1xg/iBqF/kTA
hLxkSP3vR2Ivw5Nx680tHCiHA5NfBu2DY6c2B6d089vPGbQkmrHV22O49MS0HHKxTkqfUGKm/4bo
44hCAYMVHJGUsOBTb6kW77HxQey6AbpHpXMez+lKBGjVzqjZ1DaqVGfqiABv/dt7YS5AqWz+YXBR
Xnrb0xgiLxzCkHudm5CErgBWFTpauGTpk95gw8JNJX5y+TD/DyX4XajnUInovNKYH6o+04Q7RemX
BZKXiC2E+5tReYhRdwJqxgIoPrJyHuA20AEigjBY/WIeCm2/PaxYGgaZWbZW84a3y8wt6LUK+XHQ
h9wikXiIXd3c9LHHoHnY4gQ9FpA2MmeRjMBLIdCzkEhuwhijizp2MRjhkjrrKqPjoWcO6XRmgnoB
bA8/o01+97mRs1O5nulsfiobVakD4lRIyia0h1jbtae6FRs3jyMxBygJMTDe2u2QhiKNtmr6+fHd
bD0lacwluOWQSYNpNZf/7wZhuMiDYtvPnvBmUZxqQqR/uZOkBNwjmq46eq+dXh0Ac3Ln0HWxGSyE
rJTpQq8grjSzsXwUQfNNrxhJ7hONJIS08fUGCDXSuBtJqia41DZWkpvsEw0OlIUJLNO3TVYI/s2H
LmQ+KhZUga1+pAu5MXhUFVjuGPUXl5tFnlf6ScUncZ05JGzja6NUiEiuTybSR4/zVQOPT92RJydV
dktnvffYUvgUjdvhegpgB3hHTLzFGFkkhbwiuFYLlIpEkJWSEhEIEIa8fmdK1ux5soPJqSNommrE
mPLp8nReWK+IXaRPsX6akIUlXDiRgujLuT+J+TVeSV7uP87fhBrwy2RBTN+sc/fbrmG4zoL0gHGm
higq6H9oBFIbZ7eVlPvH9ExRmPrYy6wRp7iKUz9Wa57Gp17WG3EJOmfb0cGl73E4v7QjoGYUKoQ7
PVKUoHWeQjiFpQTgimR/E9DcgGImDfAQ6FAf3OORM5yoSeFzMwj1ZJVcXsuefe5mTkK1H85c7EtJ
8YiPY8Qpyasfm3piY+d5RA+SzRglerTzACYBewM8JHr+I1N0QWD1oBGwrg2aCcCTBkZrU1NsLKbh
N0k9kMkGuelSCqXD4+VyJLbQR2rmIFjp5TD+okpT9Jf2Ki1Ya1jIqudMgyTzNq72RVntunjTuygE
7mkGy8EHc2t6JguJNiNgkQpsgJquHvYnzuE47mt2G9COl9IKJGNsrZW/weoWTrYvG/ivTksHDrUM
V17jtqUe2LQ3cksqeISSufQFIDc4r5FGIdFD8xSA27Y5PX+gX732xyjEUktrf++71iQA2iBrtuxg
tk+TvNMf4vvO+soA58kjFryWvXko0fkwM+0W5Qms++tjiYSvZS3RVICWj9OHJUFKQRp36jXYy55R
d8KfAK1c5BFeVNbVoPyiaKMqAZ2S2RYCFOjS4M3pAgkjlWrZZdeAAYGJTPQgdQoAPZxCcPOCrjJB
wkk2EZZQcYXFyZJQJld9drRpAw2DTjZG6wECK8CjOGTwcoMSnSvSQbo0A9C2pqKC+Ksph2dWkXQj
8+XW7vhlB1d9DvqmVy0AkTEQyqfd2kczW8zYp2dnNlQxfX1lIWsGCCxcpSd/LwfO/ArUnIA91y+z
dMlqEaOq3XT5BQdsPMAMRkHKmUf1Z6kE9ERl7lnMK8UlntPFAu+5HqxkY+CdAnCmEzKdZfPX1Op4
oF8m4BWQzx4scPgYh2Wmujhrdl+brTo88dulMtydpP6VOK8dsNLJ4snhYSvR7su+WP353NXL7pG4
gz8cdVJ9qiNZJW9RcHlbAO7pUyLWTvsLf679Rw0LIKmA8Y4wN8nxIRarb/q09HQ/Oizc4R2mmvr9
m3ehFKTxLZlQoAnmOuMlM93j6rPmkJ09XQxXsgo+ZwVc6+fiDEx8frp/vwv1NI92HbFJBUqG6Orm
ftTpbC3T01CrVC+Lq2QEFAhcjsD51C+bdjfdZhVgN8xVZ7YpY0YJSOz/G8t1XCPjy/4BLLYnA0E0
X3MdESbYaQMD4T92fNY9IvxMXaHCrwFppRMXS16tZouRFvX2eAWuC0yan9u19/A5q/wAHXsCuy5X
f1LTy73K5VuFwj3okbeFUfdQvce90Wnk3jBPl71GyaVcNkaIARJ+hrasp5c0HnZmW5lz3Z0h2b/Y
dTa3j/5gXPYh95XfRX6fHp9fWk3sltpUUqdBEd02rwMM9Afsoag6mtDUMfybBsBaPqq8ICT46YbT
wYHcQZgF5Nd8O/Yu7lGDirjFR/QTFtZ1J0dEHIP+/XVVGzcrYEGGlUr/b9+6QItHydVnILMoeyyz
7H46VnKtO49IJMhFXmz3rEmORwVJsvqMqRRieA1X3kL1+KpbGJXFiEqnFNVZioiNxB9tTe4QfD3E
RXIhhIEigbOboP2Va7tPuXhXS8YcLjDgmlEypTyP+TmDwADZ088OTkHFC9u1T8x+RFldpAUPmd4u
rafXYPGDcKZ0tO9xZ0vsdfTeGbjXykTHmYELhKUaMLzzirh1GZgZWYv7fBmjCXKMi5SSBwu2btek
SbRmOxQHdcX8LNNtR0Ogdp6rj9rYP6joyGDg4RsIQ8sBuhvAhITF28BlfsBYu5Lernqt2FJ0sYYa
Ho3WLzFnX62HznN9Dzal1eqDJSR+i9Rmnu8APIIvKz1APagJawIpiJtpgD4Rta6h0av6qw8ZSm2u
N/bdx98E1DSukQ6w8WPyUY8E0/XegkIE0jCPrhYYJUmbbRRf9qrFZnXXP3FxetBddu6Ldk1E1KqF
s78tCIWkLSaNeX3PggmeeBSur+uxSfsDUVIZNPWZ8qoSjNY3K3UyTJ6X2RZAuYEewWLvXI27vq/0
2usWvY7GhpaGawWoq/IDnm7sL63Z7x5Dom2+roLniTqQB/hfeHqw0jNIT0ASKJAsL3aXgT18Xc4A
LQhqcpgGtbpBYFv/HYQGYjGGcVVXA11eXIAX+jjEruFOLdg5ctIFWSrAjyUlA/tlvQGaVxvmJlby
PeMDv+l7clUdNq72hKB7btU9Bjvbr6yythgzs1xNNjPV+jov4xcLYPNt9TbBigaq81jc9s1iAimk
MIZuYRx/lhDVvLgWinfDhO024DeJRR2QhgX4leSUPAkoXOPP7MZkNNmVjhnF9rUC76GRhCDO4jN6
La93eXA00UFEkB/0YMcbc/TGJ0KYM+LZG4IsOzPosVME/xU19nE9XmHfcU/mSAmALrnmVsHHEfnJ
AXaTFSG9M5W1DBbG7/gPzJQ1HGo/Ej6EfuZDR9PxogAS+vRKOJgWo88AbgM416E+D6h1ZNyCutUu
2tu4dcbMNmYKaFC8SQiA4hq7bbon//UQOdTbAx+qaKlfW082mqrD4qLWY9UdQgfxooFV0w/eyjSb
KZGAT2BjhhgYPFkG+uG+cT7xX3mzsCqFQ06Y94oz9YfePhqjoOfDruHDzoBcTPTpRHdRe4q4sw4U
a21u9SyesPENhgnWKCmQlzDnCE9vTh60ccszNR5NrBqQbHPMH7TC2x2Nj331KCECqW3sAuDNXH9F
Vyf6qGBiWZTCu09wmUubDlsPdQwOZQPPT+wItMcGi9576fHMv4fccUDKGJP4NjZqC3QeQ6ABov0y
duFOxNjcc5v4FclAhc320DrtGSQ0sSxM9fB6eJ/BBX9sh1lf93af7Ob7GbiD3Jjru56LwKZ+sOX7
caXvOlaOzGQ1JjgBwe6SicyYDBEXI+XdS1sW60eiD/5YQ8+MF22H0E4+UV20QBG7mutlNMTpSctr
QQlpdLgQDmDqhEUCsw8wZB66outv8AZLtLq7nrwM3Q9UUHQOEF1QEW3t47k+CP5Yrp8K05z7CYzY
uHLYq3NMBDKJ2fQv80Qk0OC4T2/InLMwpMEqiltz0wlwV1W7bY6xaHbib6E/v9brpa8wCdkRcPF2
HbtcKAdSIQcHd4sYtgIvBQUQD1RV2jljFyxS2y6f2l6KKDwhYQpk/Do3iOmHq9uhdk1oUFx8DsLb
ptILB0AbVg87iR2TfwsUGzSShxfdFvUAawSfVR9Sg9k0JlBoOmZqu8tSOGH2AEpYeYikXes07PzU
bqxhFjoQC+ogGLsEG5zFtfrjkM5sxldwy5R1vYfxcAb627uG0wB/pXNJ05bEcTNfjG0h0mVM/cqm
SPNbnAeg8BfvVbNBS+jogh06gl5PWbODZm7mzpDZoTJu2doizThZDJOOFQHpCsxxKSmes83thzrW
0f3EEyqETh2Bwf/EtQcWJEe04V90IUUD7gmil66QTrNOPMrJktXgSzFSgze5fEf4DZCi3Emr8G0V
8+cjgK4ZNBV1uC1WzLHFw5lY8JzVbJuS7UkiEjCcw68B8BsHd5BADksOzYEFOkft6nth4DiUQ7UZ
8Q7kLdFyWazl3cwFSeXMnS94uUoHDAeGPeauz36HJtqb+i14rlhsYXY+dAE2XmHMNnWI0ybKsZIW
pr3VbZAPvFGYUUeRYnZAi7EJutSnhw/07q4XXmWKle65I9uASw2KfmaDie2pLR5kBws9B9ddVI8h
2UiK/lhOfqOhAJzjrawxSBW7XnNTEA80Mv86shUSExDDXdAE+Xrk5ey/yD31FPoo64okYigaNPv5
eXrXSwOLnVF0/D0CkLwblHyQ+AXth0775Wn0OgK0LAXA0xUoEn/SDvPMS7N4MRhBOW8UIUp8tb+K
NoBO+Fq/d/y7XB3N0e6zVX6AgLch4U2isXWChyHb9e5oi93QiBDYnpBfR/TDfAHoFpoqZv/z2qF5
kg+CHLjcw65n6tR6/EfUeS0nrnVb+ImoEsrcgiI5G3yjMthWAIFyevrzLfe/61RXJ5OFtNacY46A
SOArY4qAD2kJL3WKth0ef0Yo8YJUQOnCUu888YYnCcnq7Bpu3pdyLuHDuwjhnAq5AFobiIsXgg8F
2zyfwTXv5nA5abNfQj/nkIFbdXS6vPVNeulBtt+0AWRmrPrt25cOBNUgoCmKafZmRIwBgc4Ce2Gi
PGt+ladF+fqe3rE442xrpt08hWlpy0dkKZDlhzWipoyNYA5ebiXPaX0tl9iVOJPTGLHCWUh4XmsO
AAGPOuIyiOupTTajp1oY+gZ+acHNJy2M82bO6GRFUYfxeHkF38DI5GIC7bHtYK1zh7GPVApOFM4W
su7VFjtoRm6G/Ty/SLyev+8DjqZQQio6POk+SoFXOKXGe/wjj7rfcAUwM19CX5tlXmQNu7aeoXVE
f4i1GV0y6TXBvOvsdPk6G5+I7668nnQY4/YsNAEY5liiCCANxH998HVARBzwW1edPLzjKvLuODH0
8qqhAipmtLlE+kDRm5zUqxxazw/5mKxDCHUnJE5Jvc1IiaGj8Ko5rMsVs7V9dJh8dIu0c5V9lMzw
EndycmLtdIYH5FTdTAjecSc0/iDWYCgA4Q3SJa6XFQkHNEdZjSekyJ9BkhZhjkGCJ+XMHwM7TBaQ
GGV6kMVdZ/NGNI3qfIvzB81D0NikoY72zxv+2jX4DIOZfbgKCWQ37LrxoQAHR04PyJA02wAokoqB
lmuiRhzvuao/HmPcHEUImol/lh0zw2Duco1/mrHNy+jbCNHwZI2Fsh3/8IPOIM3mBKn4LvscCmNm
Iu5dkJjE8wx7+aCjDP99vKftxQCL6L/VjXyoBUN6Sh9eIZhFUs+14FAaPTAiFFb2JkrIwi4vr3O4
nYQbfam5o/PEmEnfHDx2ohsfa8zYqP/mjaLsVL/TJQ97LDGSYbDgtNtCcjP1kqioINYQ2hNtMakc
dJth4ZEfPhvW+WRKNiz4MlsWJkPBJnAiBOAQb4PPRz3jXMVp40u+lk547HZIRuluJ2uy44/XAVPH
aXdTfdhY38EWnCHcmSz3EDaprSFOXnkvxq50qgX+f8vAYYS3NbelzoAUSckZi37AmZXEBVCQBSxO
9XpsiUTUYVb7/fg7A+8LOI2zM+0DolpwLYi0SU/IimEAiihu6eidOyAmJ/LUJU+QKAGse0Lh9xzR
IH4UNghL8ZH+yGAUY/IibGBDaOT3gCu5maV+sJQIyThBTY3JQvhuXQAxTlPnDsl0vOZSB2VgUEka
0Hv6/O12KsfKM5eBh/QoO2M1wlFvVIclI9q/reLEGoe4pVrx8a88tkh9BNJQUBHGg53IPmDplZN7
STbBOwQ0OuIFhy8RAFBCu8u8LbM5J/orXHUejlc0ka9oaiMLvGyMVndNoKu+hSev1z7jU+xUWlK+
UbUFi4BjhkXPx2QPb1nbP5R1Nf4qMkHz1YCKFKHou+ub19eA1vQN3xKcTbXa5dASEBLTxyCGXaHA
QPZ6YNtDCMaCteApWW5BWx8u0+UTWTMJpBxt1RMQY0cHEKvgGFxBWDO0hy0jMSTKXMW5C2sMtMrX
hNvJwBkAr5YNytev6pF3pKx4YrhrfPplYWsr9UjuDmhzvJqsO3+80ZkBLFu78p9W+mPMRuLiH3u3
lq6beS7OjNNUwM+Kc26usvvaRlvg3bNkwyfj07QsK4YmBPSXFPulaQ1/MzaYv3PED0hpx/jEgiIz
SZWvaIc5Tcvr6JSgSoeVruqM1imuGc46phXuAo/lkn0ttCIwSWOmFNRnU9T42cOPG5fTCVdHSZ2p
6qz4MqEgMQfPWQ442yyGD2CahH2AoXcLJtMgeAV2PCfwt1KwoF6EKGs2XsEileTtVowj8J0nMolh
/Tq/F+DNV06ByddoByI/j9GlV72F+KWHlyHMn4zPpscqgW1KnuA2RE+FWjhwKrZrzF6BsffPL2bD
8pYApRUK13iKWI586Tvi1MkUzcgdMTChp0sJjYVwq7exZ1SPyufgVijyWB2WwQYDarw72UymvcM+
DKmAHYjw2jJZPo54jBOSgdRUOugMsfNtcd6ybu/YX3E5eBwNCu1LfGLUTWjn7Emy2bQgW4AkPldU
H7rAoA3GyhxSFw0clUJT0ipGdge63BTLR+CFyU1W7HjJavT4kwI2LggJ9U2xwvvg7QAYw/Iv1pBB
8OxhKXTQfM3Dykacx86tB/OE2hIqvFPxP4QwKxWniVq4XBG2RgAbksQv4gfVZQFZvZ7VvWO4+VGl
mjAPZAb4+n3kUkKGR2UN0oRhfLxiEgFx+cFoeEXWzolvWt6yvbE6UVnIdyqW4iG+BfUypLaJu34w
cjQ8J5U9ouZ85KNoDwurfaKihwhkD/D1FTugXEach/Mqx5o31iReJ+10wE+sIKDMI0ZEtYtTheHl
7yttaPOF9xia68lJ/0avVIoqOcQK/wfyGQtj/IMA/ijKj2oFo6B3EHqtxz/VjsnoLPwcw6smQsOC
nuQoz4k4y5e8BAVr5+WM6Q5wUtc4zhf7eaNSE+TQdURyH5Pp4u9Mpd0wMbFkcSMzZbTHwun1AeKZ
cQQ4kZQNOrfTezni6yXtl0FPw+5vTwanOjaU7HhI0Z+jj4XJkF7i2mIUiBUAk20CC7UPrm8crqB8
ZPqq/oG4w3ye0ReXEmYkra0zkn9gXTHjreSQdpCl49p2Ik6coSvwoFYuMODJ/gaOinCDwaecLeBm
XgHxa6//njDLxeQQRQ4Je7DHQSmSvTnamdkU2cOYLaR2+CSUjYTqth1PO5MPyCS4c0Ygpthz5W11
U/ZKsgqoyYR4GjkGqiOKuZZiVGWz51rVHnMIHHceMzrhkxlt7qkbYQ6PgdSTsYy4TaLk4k5vTi17
+DV2VHPo+amjefei9rvLd2XH+vSQhbHjeI30gO8Z8elXeSEcfuJKtcupzQ/Vi7x5+ChcZq0HDlN7
xQ/vuLJH7qlDd5oZwnaitkar+hocf9i7dx8fLBPvsRPAaQ/O+axVnP6HeTkTwefbj1tyvC2mINi+
RonfO5NPTtUm9SefWDSgD8O1rd+SDvCp7XHR3Cnz+8Nnl8TPB67JAfbNi2WdRTZyFNYst8RGDUjW
zg7Mr7Q9ujnMnVqh0AqOVJUo4SreIvnii8kX9Dno2Wy4abeCYJ3aTAiZE4nCyGfOYg1IsshU40sc
PnSGf4y0x7dqwZgCZ7/5ZFZfkF3MWXgi+BM2YYCBcCRhaeU85dVDlXWHrR7eAXSkEfJOBydUBGgF
9mWPH2HK4eBfjyWf6ncQ4Lm8NhTBWbBgJ45eRAiBj6wUgo8pi4lmkdGShuw/fiNs9FbRYIXKBxt9
dNN6T6W3pdbBAB07ZdImPZOct/RLeEPiMJ38jlP0iESnTDW8smq4AUygFqNkJUswmMTuj911RpCZ
SyOAHNQdETWhEbnRTyelo80VdCTTiT6VtCWY5zOMEaEKjyUBm+ObN+ygEmkYobSM2AcoJtix2QQw
nt+YJSI7HwR5Jv8hY/lanNkg9UOyfpc+o6c3YBqJ5eexUwUcX+J5rAIfJjq2bo1HH98KQwvGbCxt
bAFqt35+TNaanWN6V9gq9gfUJ4ApM4lRxTyYEbYO/Iv0ePKVUgfSSSKg1WYhChqhN0EFi52iLchz
dvX4RfRnnF6AgyeGXfmFZZouJdC94txjCszIeWcQSUXmEjrG0SfXQzVZD2sUfpRfxQeFWwte+c0g
ZpI7KDeH3qLCZt8acFAcLwd2znDFpS4RIiBWX/ZJpqd4uGBggm6JyA7cp9jeMfTmW0D4yJHk2Exp
XrraYfYrzgNQd84RMcx4nVMfplWDnwHwSNfBEvJBwQBOHvqGrCVnlC0LdHbyTMuR4syVWXDjXm+N
CvDQlOBz42JdbrO9h7nz4apQQJ3fR31wEGiRu5rORvO36Y3mvWzRUdPbIxVvxm4ebDSNhWr6YtsE
yiZhxCT4gZQKrCNeo+WUMn6PVpKvG1fkxHv9KkBn6qv5zIVsAaM/1EWw/REwjkzkVgFBpvZTd2Em
vwARmTFgiIe2jtaM9iT06aYG0nDADCmgDIwvwegD1l8oBrlTfUO/kJY1AVI4pZCMy8BGpS/V/IFm
ocfLh7EprQnzu5HH+B8aCDS8WgxdjejafDC7kZNFzohY9bPXhXdSZR7kmA77PN2VWw+pFxOy4AwH
N04X8rlfYzgmzApHJzOkthJRZDE2aw7MYRPTL4AKj/Eu6XhWfCVe3D1nyExIk8WRBmMaMBZ4+zE5
GV+T8VSh2D0Z1Lp3MK51tFAdsbse9f27cGTM2Z9QhyRhrc5WtAu/Rh6hfuMe8opwuGOOTwSjUFll
8zBz4HYUj82YbRSuhiE02HMDOp4y7IkHQOfL2VkIHxFzB9pCGBEb4UahrsU+slE3UufqjV+z92S0
D0a5kBKgEHU9TjbKGDuDN5G2FvQng7Mr5yZm3TgKR7yMpK4n8mnUnuuBIdLkSKYCljyNhr8btZWj
TeAdP+gKMF2FAIBrMLhBj4MeDiHUnB4e913sYLRoYkpnzP2Us6es4fp6REdjDBXJvS+lt3d7VcNf
mHDtg4SL/MQWrbE/QpkwgRWxqI+wUIo8QTqFDgbRiy+YJfeRfQUNTnxbfEJf8DPYKLQ1pxJ2K0t9
I6Cw6NoCi4QzmQaA2WC2iRh0lC61QqnOYaXhmghhTQ19RGfB4wyvSdY+6ifrXbvKKaiC6CcibbGG
exQnbFRwpiHAJYjEbw0OAK+h2FRQiePJstbXIZiUkrZ4HajztGRAzsYHw0YLMRv/hiZnkDZsNGtY
nhOI+ehjZHs8cWoqkolDqPoDY0qDGYkLB4MvTMMCdoJdkOg0YxyBYAJiOSAYkL3OTCc5clQh4rQG
vHRohEG/i4r5s7bNaDXULjLJoZo3cLJL7PMwOXHTcvXG801GNu7LvCDix23STIvSH+p5DO5Odkhs
yc81V8b47ZmkKjDigMgAI3NVSrNgrqNvWg8Qypsl0mU9R9zpKPo+XAQ6PnkiTo68noSJzlR5SYB6
Kyl0wuY+xpknmw7lasTKdyLgRxvNyAiHPhv47wuBNUI92cAl6qB0iZB0s8eObQqPXcefDtUuBjFH
NMcDJmfbxvTks1Q5HXluOLmhMOcKWaJPep8jwyvLZUV30tu15pDO0s9LGjZs6BgQ7BIiPxf14glU
04mg5mhXa66CQpTLmN0KTSFH9oNZVLKKelfbaqPpr3I1jpgiuBJ2jcEqSiwp9V8JsztjM3Lw0uc+
EO+Z6Mo3GYruJ1j02Ic/pzGAmao74uewsqe06Cxjic896nakGP4YjxqfeSvPbfgZqMhaCfwx6zry
eY7hBsID5nWId5EeP6eJD6pHAQRHMrhOuimauh0SLA/Dq3J2p1rtGNo9FsgGTDheka/H8zaeQ3Eb
3Bc8eM5Bpj9pRjh25hO2wjr7SYAKOdBUz3v5XKZYLswHza5/k8lUgn89BUkI7IhdzzMZy9l4oIfr
7kJieLHkdD11B0h0yBURMkADhiJIL0wnjZq2FMxlorew76IJ8WDM0eAL8+OVYU/294kwSaVkAtOj
KpfsaPvaQurItsGOxcmN1+UnVJnqBjTs0QABFAjwg92cZZ9zh/nFRXCb12Osj52YYmKOfAWYr7b7
XXJE5fWwnPSEfdQNuo2yli74+5Jy1JL3iw1Dw4wNgOK9j5NvqPzsCA9lUYCN4iGJqx4HxoEhA5sb
meuyPcVe4hfLYflyXrL9nstfhY+sWZ6Dvi06vKMQPPmQJPX3PoEay3Jc+SKDHXaZsSaR8BvCN8VI
jUsioEkOm+c4+pRiRpPhJj2qnuQpc+x0Q5e63Vyi7cc3r0amq3h0HqP4mgzfGRpJSJp5v8OcNX0u
NEQiEDgPOZszJHAM1nHYOhmk+hB1Nw3P7y/hTSrns/c5/zVTq8X6sLFw8343nwWGUJVgnDok8k5w
hp2WK8jjxhtFuSBPImTXgCMZw1BqfDSHchXj3PYp/6hfxbFrps9jU1jKBibNwXQVJ9wXKL0vzeYJ
DD4D0KcopsXQ3eFmLODNJk40a208sSjWDaGterKgfKMX/oE1ATPD3BIbMnxwekryYtMsDZzRrewK
HfTjde1jQbVtDq9tOm9u2NvpIpg83hNjwdEkMfZMnLvwffwkfUNxHowDZhBwHOS2U2Mx9ihJnepO
TjPue9pHsBx/FOjMMS5DQ+JHugvdVkadFNt16RTbHF7HGEO/agmLrti+/BtnaEo9LaQXKra1vDHi
xXuXYly7DckmNO1yNI0cKtGxwICDxL5zJeIwjCY7sUyu9I8Bz1TteckWDTutgDD11zLR55P2njde
3HikWOMgIY0Xj94NI8Fv1GCcHJJLQsgafSrzCaSyJFwtsi0RsuCkzBVvoJUIN7E0Mw/s2Vf8UZAO
NosHV2W3S2f0s4STLiEvLRQ33o324718N6+vj+YGifefWgbX0smNqxBqW1XTQYMZyS8HqNWZ1xes
MERDggV3YLEkC4brJyXGXVtQ7czBSIWQNLJYqLZwKryJ6VAB9CBpFYT7WbORi1PHkHz6WHcLToNj
vyLXheYMGXcDMglhk4v1Js3N+duVuimM7uVNWEZOnMohxXfBu2czYCcwIw9Kg1VYlIQDFJ2KBZSU
enugQx785IBsdhMdtCkNLtRPLyrc28XcM8AEexXwAQ0t4IQqRiYmYJkvAKxIuBBA18f2EZojTtgA
BMMNQvvL4lv0VNzeOFvFaWNJn2w82ZYlZ7hB87fpdUz8U2PuSFlKmH35CZ3ZoQJC/IFg46z6VKP3
ZrG/42LiA21uQd8L0Owp5veeto4YfJL97pxeLkP8BWAgaGzLG9TmY2YaypwMBY9Zp/c4st1/4CKk
278d21HhPqB6foy2RKf0+vzlJoxVJl56pWFpfu+GizmMjBO5pf7ZD8UMAiGh2DHzWc2RLarHFKax
RduOEv2TUe8Enkv9MaZnXatr7ZpkKTInu/Yo7CjL0dPMUgIiE3cMkyyxFAKoRscRRTdoGzmzvJ4y
9ciueWHUdyqQdBz6j9fuuWvw34RpIFktE2TOHHOabobcoWIaVKa2xePetEdGxA6hwH9ewZzmTGzZ
7vAcqfbjziob1xjZFVZVA+ahPu2PwXe3GOGau9HcaG+45QTbTCa7sjfyw4cjeXFwhaYSMC2dtzhi
/xDpOcbzFwnlTc3d5+PM7qzv2wXTYUpF0zFp9OFA3UIJx3+SfmaBMX/ttJOm7gY2xDeznOkbCxza
l3iFqAPfr9AhbXSSFGDiXvpdl5ZagRp4WnBQchKdvqqvGsYo9Um0ChhktJbZHRT5iIG8NCDHmaxL
kHPTH+Tj4319Pbzil0quaklqifYJFofK+V4xP3gyzsQLhjnfvaQ1g+CLrw7kXh+7RYwImLhdSesE
D2KtdTHq3gMaqw5DRlwZlFn8LTlPnvsccD1gdHwdcQiOJQYp+/qFKdoZzh9INOECjzktZLWP/deZ
ubtkx99gONFXhxnwWVVmT8MCmH0fs1NPeAWz39mD+FWImXe4TN1ahjq/0OYqPrI52s8TmCklQvKZ
yU7qwDYZabPhQGy0wXSl/IRRQjxt5nA6cAJhe/6T47q0M51gk/xiRcYBjOCvvmw+wSg/P1823mHy
ncCnfCm8ZnYTDDWZpIPQik40Iv7Iii9F50UL0q2IbC72BtcX9OnPx3VizmZ5acGEyGDXoIyBn9Sc
S0srpmZAMJXLAGxY05rzcS/SNQjtXNoqKTXOBOVMvp4UoFrPUzFsimpJd4wxaYcpAbOTTtoE+LpK
gJfFt8Y+93z6WbZ+vUUuL6cvwrXI7dEwSpRngbBm+RqwQXtiBdgvlT/uCH68LzoiSu1gjaubflEG
hGnkXe97aRtzlRJ0d67eLDj4nFJQpfR3+METdGt1f8nA/SFYPGCvcP7jFfb+ji+YHamMUdBcrQnG
49WU09AsXypKlhxY2B29t93Y5RJ639MLvFoCRoqRrcbY/7uRvOtRZDwP5JqCHTH4i01yfz/1cB+a
p6j5SikRsqNp+oFGc7l96/vy+QkiGPJf0PpukaDk1xdEfNSTz3h8qHXUMfWt7T9a9TzuviQD7t7z
9Aw3o2YftcswwD0AT7Tnvhh2TeTXwxLuyZufTtrz0Gzfo7Mho1lBIPMczoX+FdR3OYLlgXK2/x7K
brqP+Nz5C/x+uPXpXh0f5BaBl4MDV5pifhN4bbxVSV4i1cawGU+ze8PH5iwrQ7uCYkuIBwADMawd
7ZabDcgenCEmY5dYKl8pl1Lug7Qn+sIYUJPOSrAp2Q1NX4fwkawMeGkzBVTMYHGwSGQZgQ+NyEOC
2CV8sAxhbMX8BDcsyAU8KQwAnHaYkSpvOwKkvLbEyhOd0VtRLr4VnDEZLvd3hrUhMYhwIqDnElBP
uheiALyYmfY/2YiFvxZmPc/WGhExNrElgM7x3Oih+5yxKabogkEBqEVEpc0rh7BPkAEyqlCWfOkm
4GdqMXZJenvgjbDrGDO07KDDPAXwr9ELGAiQB9CNIZoADstfUpVI+WB8I3eOAA+ZU7XWoFsKzkhj
K0vFEKGMl6BUikok3iwYqN2mBfVQzGzYIdPCYPwANNZbRXMe4FT3Fp+KGA6OENMY8NvRDB3DIKOz
tRlIUUJIjq4vCZorgGnf86p2Amiv4wVNMMegT1zmsFRZWkA8hJNoLoxeqUHF4FDdJ6NFH87zyMNH
B4NqCv9+9KPIp0D56PCGiK7PyRXYwmyPtQwrdzs8d1l3lsxlb2xfmLFABUgWk31nOipG0hTz6hfg
QwTGiNZsqr0thvlkc5Ax8iZLsxY8lAGUE1XPhl6BpvUB59F9E6Mh290HwqQIbS8aeGpqUR8AeqPL
i9iO3Yyt8SD9MAWkguGONFG5qMGfBxwt8K/6XEGaEYHosScErgODoROxUKdwRRCPzgDbCUY+wOVr
AVQY9kctJXpA896fCdrABy/E6XDJNgAXjw65yf69wrJhAdYJh7MmvMXGoCcGFoWm1vrR20ftmrtv
dfoTMEVlDpG6IbeejGS2BdCm+WJmTUA0kAbkHt5AVZAhT9O6/mFlwIwSxzk6htEUeNsrQcE5UKDx
r1tNMDMciCucAJgIATNtH2ivmcfool1s0IE5AV/Y4naUxkLGgPhA2QuRawGoYOEOO1BQGkhywVz9
satuXr8vZuVkP77mg/CslnEy0zcT9vzHi0WAnjrSk0/1JYbqLARkl0wgNTMeXJUKLFqV4fdrAbhL
4jxoYw5l0UR1LlRB9Q8MkNZXsLpiLAPhFWUPZHobEqlX4ULYY6EeGJ+ttJf/DWmvMcAnDSJg6syo
l6DPgBLGe/pVjX2TACaZBg9mobflPmdyR1+9na1VHGiPJoy55WL0nk4rf+Pve0Yi5ncs3DXCE3PM
irnNWL3CImC0XiQToAXIbUgwDQmnOQJS2lUY/GpGaWOZwIxyNJqXZPuW9/bhp+v3OmenIEEqW+u/
WWX34UWBVNW+7Ae0uZCSyqfEmiawY/CJh4cIzTi8kHkVKSj98QmcDeyADJgMvHgxVNuE6rJHljEm
9CM0ijlFyji86COqByJV8GlCOLzXH4hoAeIFe6tq3BSOiMHO2p4B21B7UWmzyDF8opjBHgIzqAG5
DNU5Lr5g4kCL94RTSntPwUD//RDsrPitNaZXtDsFsytMyTJfmhuHPrXITaLdB6eUtzmjfxZNcic+
JqzNf5QM0KPqg8aM1YM+iVfGcItpqM/STGZ1MXa7OfQsnMNxrZ+Xd9pudoUHaM/HG0IMdVBHqikK
JFGPgP9d4+GDzfqxzY/8ruyXmIwm+xc6QghxqKN3OF+71Zlhl34IRw7wvvpNl2GpvrnUfXyafUy2
FgnzGgv8H/8//oHoBjvGxtN96An98kfIY121uf4E24Hg4j9zllPoohxCg2abK6YR69praS7hScwk
Tk+w01he0Ipxqc4QI0TW/T3jAtr+xd4wt2ReyYWdfpJrCwWAU5rFADIQp/0MGw6yT4h9EbpesNY3
SOrbJ3SHe6GERIhKL/fMbRSWaP6xiJqiV3sQWUFvilKNHFVky9lGaPce8zGNNr/FL+/f/xQvRxG0
yFePOdpHHib+/HfTf3dXBFBQugqJAX+PEo/836NphXnO/z2En/27RfHEqzzmCjpmxkzcg+Eq/0NA
/r/HKp7iITAVD3j9/Sme/v//zcJau7yo+BkIE/dSvD/PldoVzyzeyX8PBTOdN8wp3RRRofhzTFIR
I21jG+MaKz/vCVJZfiReoHbJPPj7Lf5USawQf2f8Qnv6oVjifrwzS9xXOuG1RUQgv8SD/t21diWc
vGoXNbibOU8HPE/c+P/P+d+dH3PxinyGv9clg4BX+/dKCi1x5jTbZps5qW38vV7GreLnqd3uxd+q
ndpg3bwZIj4US7w1E/7K37PBV2DlZow1B71QbXG7aoO6/O9j1C5J8q5iiTuLDyKeTDrVLlFt/F/x
xFOL+4i3/e9Pcd/m8O/+isd4lfuU3CYOSsa9xHOLW8XjxP3+fQDxqHovnkO8vvh43D3lQf9e/L87
iif8e5McVfK1T+LB7b7ZiKcXD/z3ycVP/z2x+Cj/jozgBZzykB3h3xHhxbfiZTjCCYdCsRg1cvDF
jSOBu4jnJynv7xXEhxQ3yBQwf/+I+UxQn3g4BiBbw5Ht4Sge8veG+RTtPuUhKspX7oZxHEERf4/4
703++xDiT/G0Ma9bQCX7e0oSfvmxeMp/LxF74l/dkW+WFxQvJm4lsoDvWxxY8UnHnEKc3f9dLOJ0
E7/+nh/jA077eM72fszszEZ+x+9hj6IJBC52Q37rYl/3TN/0EXHiGoaMHrFrtGkArtKV+FmzYFD9
3SxMQs505IDJh2qxglXtuXvuSpz8YgePFBaeFwgfgW2IpTDZN5wiRW1v9R35GE8eErr9duxS9rrZ
r9JTePvQJEBjXw5cNaq6jKA3tnIu0+j7MQKiPT/bc4/0JTzVcHJYSSsPaaIn/tT97Ba6CPZdBIl4
3///L6i7OJzGhLCIDxe7hi1+4bbKS4n/Pbn1323/fsLMy8VpHviKufmk3EpIrIYvuK0UtTnGxzKV
ywbahkbZwM1JuZbM33e0zVKfJb/MrQJWLRISwGXpyCeWNpTwcBAmJ4Lk0osU7VXDhyBkOt26POaQ
aWcMcxKo15B8D8yLlTkd4strGWtBRaPlyafsDKi0h4k1Nj9QiMIo1ZfksAwwFFOQrXT3Xqer8o49
ranYdB853BO8rBGGH4qV99rBqj8GG/UeNoJaJpi3BJR/gi0UOeX9tD3mm9EIPQqN8Uy/0UUilKmZ
VZLLaIJJU/iPxwz08e6YxawWjOuwFuVNGxakUrRN1XmkTaE2B89rQ3I7+z3N9Av2IhXjm2A2enLs
CUBCIvLJSYZ3C7ZcDFdoN367z+qcsI3BPksItxfOmh1nC9ak2Insgr/eFyCYuYeCFUuAczFmGbO+
ch8QlPDEzraNtIIajhRHyTlA7qSy2tKiW49wiTdmBsyg8Zy6gLEwwyuMf6ANKrDSfjTOyBfRUDYl
BGajNdAVtQZt2g6D7cedbgtQwUgF4lMZfHA7B7KvVNMpl+iXZ485oKcPiZ4QkNgtbuN9DVB008kT
Cb7x41nUe+YRqReRRgguDUOnRnwlLx8XDi36NNjlDPHFnJls2xmuFjhUoKoz4Q+lJwiC5FPUy2wv
Mc6AhbrtD+al9Cfz7pStgg+eQtSQ+alFbBFA4YeZPscmbgUtzk+Xk1OPPStVSIxZWe8wnfRamL1Y
xwCzg0vCwSSQ26eTIvIxWOYrzCk8da7uwv3N3OpH0kY0N2NiKjviyclBcyZ2vuq/aVTLKwbdLdzy
z3Yb7sb79gJH8MWsGwRGnDLKLzUSoEBPJRwZsnB9fSfSL77IUbUeHpfQWFYIIUhvoYfKaCm8QsEB
FlMeIoxFFsZcPvI3rAfMVNtk3ZJSCv2Y+oZTQwKAfFswogAp4OQwGmxWOJ9KCYp1W4inmfbuW4zJ
8PFdSS0sHsiazMPGCEiIt4BGAYAOPTGvcvymZnQrxN/gmHIF4A9/Hj8gxZhv07mEgn7Gagk9EsZk
gIPlPl51twLXpcl6tH/8gNnT2B2waBbAv36FNErtSzNU0D68HR5Ns4GtlnCV0336Jh6Mdms84/kh
rIuMsebGvJpvgxdgfnQDz0+picGprMk+OVDvih6NCQfTBqycWmbjvK3HSmTBQNpDQA8/O/NL0I62
XcHrUX5Bjvq7GGq9HSnDnhvqjadLC+0WYSGiWaDdVLLgJiHXckCSJFNEKGpKsmvyQwzXqNoq49O/
f/Qm0QrDrW28HvomEApcJL6oCU6cMI6rzWvs9QSnmgC80Ar2/XDJk0WnzzXFE2wYAx4rLAZf1sI1
zaKBzgSRLc05wS8Mfhj1EG1kMte+xlzzXtx6hLqKkRCsHgYSmJDj+o/ymeBP+QuGWMRXAEks9FgU
9cZP682g+vjQwhzL42+T5AOYDmazCujkWDFhOfDF823q225ndpemW7KfpRfluWNSSuWqirKVr//J
8I26WQe9WqEiEFwi0r0RNOjLPrlLDYleWCY8TjDCSM+eSDzZdtKAZsbHGjhUftxGyqamdw1/+EBk
d/mS5Kg0uI2wYGbEmI7cgDWzuibqJwAJO8cdNGkSf5SkQu/oj0JfMl30HsCs+qYZz9kNWpxuGZkv
hxQ3rhtXwnjdb5p+xkKK9IRUl3TsKLXzVDbKxOK8Ro0gwXPMuL7ewg9OjFtVt9SX7WsZG7Z5DMeL
tl71mDZAM2ffG+2V/bM4hBhGoNsnSfvKmah2LrbCenYK1QMLt54s8PBraevUQ5JZZOhOuyixMU8D
WGjNZQ3VoIWA4zE+4/PjdhFIl7b1HxF7GC5WLfJerqOUEVE+z9QT/icSmBIq5IG5LYmiB4w8dMbx
7KMo5M2lhMU4HfRzl//wB4GmIbAFsvrJsSczuHGgBxIvXY0nMyzVOA0wlWXjT6xU/RCGyZKV6sv3
OPZzFbVlmkuWSkanDniiMqyUH1DNgysXRi9YbsfaWKrM07awldmpuByxRRvX62e6IgUoD/8IF4/R
Lz4Yj0qFqAWuiNcvugFLm+BII5T24D8SmrYRsKIlbBiMKTfRQAbkhrAWAajZb9BGsRgopU96Whrs
YTVCWmN7bAZvNFm/EVFNplW6EO7/2qLv1m0IN7Ht7ZGR7cJU9xII3Y0NhJUPFyJS31CsisO4iuZ1
pnsNaRVKqtuT+OXrWXpAbzJSNwlKcZVrSNKkDT9Juj0vFoYIrd+swcrzswd3SIBKmydGlVW8xPwc
Q5dRVDJIeZA5jLt2l+S7NknmWiy79c9IMfaMoKNaSMCA7JQ2hOHD1spVxmmhsz9H0C4KM9/r+AT6
SQyXhNQMOAYxlDMiIh/nChDt7auJAWlShOqY4NmIyfUQpPrFqzzfTE+yNSDbXDtF7205dibBYkD+
l7t5ynEuCLFiTPvOQqYK4bKj3QX/Shv07G7XeyPqELOZjct22XZknOCW0BtfcjULgruIUah/9PjM
lzGyVAqDpnCLFxb/DLh7k5kGGVWvksxwQj66HJXFpPGLOqIFlr0GMwH4AFWySN97votCJDgEmf/q
gw2R6kZ1ljKEBuG8FDaO43Zbyx9GYJKjidyiXJh5zckQeMmLkf+TQctzwqCm30HvqmBXy2xghtTA
aTpEAVgBNZUCxQpFUqGdIwItICO94QmY9VmFkVywDkW8Ad2PayABjXc05v2bRX7QoGVVDQRGRf1q
kcdUqb4L+Kh6nxM4+gBxU25FUxACQiP//FIQTcQIW1sE7YgRkruOn+Mrn09ej/mAQDypu3X1ovs3
Mb0o818tXEiURP2rXKd9eByPrL4kf+zdQwwZd9coST60JjhrmcQJ6Op1tsjUZPvU4Jbp+dNLYbSZ
eF2V66o2tpMRn/wd2FpZfoQQKaV+prwlryNKlfFMAc1zXB6HEVVLSDOe/b4alM5RzrQCHwdTdpun
oz2Wedc64+cykNJLqlDAdeWCr4l4HySvYVWzcBo7tVWOKRg5KFyK+4BmsmJFN0lKpMWgvNkB4GIo
0ryrjJupmgsJCK5rH4u8EX7s1bl/ELhT1YxUgN/qt/t/HJ3HcqRKEEW/iAi82XZDe2+l3hAyLbz3
fP0cZvNinmYkNVBUZd68psC4SJOibaRCnoJQNKinBlU9VVuqQX4TDduSEqfuwLCNhs0Jqw9XXDe6
haOjdRQJX7AI5OhkaE3g++hD5I5yoH0EkJsUlOZTLq4gmavWck9+Ljr7BA+xgkk+TRJMtiJCcZXU
qzB5xaWwHgKPYSe+5IZ1H4X0pprgg4QYjHZQgZGJkMfoN4UHFHNRRcKpo0aRxasiMOH33HVeICt4
FGW9sjL5uwnJI2rwhRyWSYYuTgPEjaNj1EFy6GrqLZ66n1mbqFGWkRzbPmjW8Of511aYy6mwVPuI
XD/cRErPHjTz2/fsEi4rRvWwOyu0hpCFLL7QHisiGbXmlem3Bu3qCGyYC5Ujez9x7y+DeNjoJEGb
MIWKZh+7Vw2Tc0o/PdbWhREA9rb7MQbCbNvgJGjGLlKyS5k/Y+BD06OPTQg4l2DuGU6otiREiih+
vJw0LIQNaUK6eRx+WIHw24W8Z2a9E8roM/H69ZDSwwoxftMS/OQMa8C2mVYj23MfA/tYEh5EvEYj
tiw16HdUOYa6qSP82FJl3lOMmH1GrCrhDJTBNSKXGOJoSR1aMTr0jO+mwaky7zcUDqQKnDLvQzOI
S8UIK+j3rt78xQxHxH2PHdO0YlsG0m5i5x3mGpbiCKa44P29kiYTNOJK0EGJFTiD2rhINfiCxSbi
vMtgfGTeFd9NlEtCVR2bHu65CaEHKtwA67fL0CB9AZEqOnlTvrVqVHmBVnGwKGfDy1FN2ZQhK3o9
w/vCd2KmzRp+WdKmrM8STV6nLQzDX9fCPhrPloGddrcVKwxTcEY3jgnqJSJzQMekAaGq0jmByGTM
I/TWFB4dG7kMmtz2CHCZyHr4O7l45oySzS8wZOxiAlZh9RZT2RaCgB6SS5+1WvQTwRINsYNlWbSV
MeuZtzWUtnqjbKZdrjfDXRwxAk10sqtRGOxj45WKzUPQhwsyCiHTv2IFGX/pkpIhi0s1Tj+9jarB
fM8gd4x3DQkbYeT0Ymw0Ss7dCFSnbHgAfQSHt/2LjObkQW8PeZ0U/BSK5oV7FjDHdAmASRk7Wcor
VneEG9doCbOBO/IyA+3FUE9LoeZ/RW27ZBKlBvmubxO7LYRFb3hO2v1qqJyjyIUEjCVoVy9gOou5
zGgV3iMGW1N1od5lXUNoLMAMPTcZMSjihx7Rmm5qEd59b2fR28+0WUR77ZZvxHB+fFZcGOqdjxVG
AtjRvsfS35iBsAwt8VABc4QQQ5TGWxUsHg6DpcX53nD3RaAFj4J1zPsP1UMQSUOrDvuOoNc8ULae
qm2DChDP+FEKeSHSvNcMbLPurkPwTH4V09spNaQP9n2xKhyzvFuTd64a44uxaCLF4RosGclwOtym
bV0vwk2PwyxDKZWAiCzfCXArm+ZSAP+nCAH7v8EkIY/Q0jY7RHH2bfGG+WyKiR6fCmuXtd+h5JMX
+V2ZWDuBcrfxKyqD41g2UHUkyAexV31X8qtq1JUkmqsg32pqWeHuGlHIBljZ5FTm5Tkz9AO8NRVl
qAjq0aUHEV7YLCnfkuwpi0bStkbDwGsg/UyhGYBmkLxEbRGYZcWY31jo0rnDXreG0CRES1VcmiYS
jkI4jSkDCxMJ0IYUAI0k8ipBO1I3zDc3CkyBqKIdUTY5EW8YUrjyhpXXYYQa6MLSQ2jmHfA16uqd
PrzacpU5YYHt4oyrXiTI4xd1uHDDBwa1HOwFRF1qHdITc8eI4aTSc1v9IiCwOKcrNuOfKgcmLA0U
86ZYOAEAeQlSRf3MW6I0x8RlLMzLF/BexAi04000THlR+NRWD9E/58TGZSLFNKNmHVIcS11pvkop
c3RBmSnDKs6Le2owhAzDg2jtFPhJOQpGFiRztN5ptUcl1A+DgKWgPNUMpNIm3owDiJO1dtWbKhUr
Xd77IlGRe8n05yr9b1wSRmnqD6rFheaJW0vxtnGdO2Y04CfyoSOOqi4m1yIzgNMx+AuktYGYAUFA
rDgGgFu6DLKrHPaEuT1ETvmQEaDEZzAsUmkanl+r7Vq6CynLVyI+C6IOlMIgxySOEu/IZHTCONtl
5oRRTXSC2jbHgTts0XD+WTVZiqBZpcoxJcu70IKLtmdrduELtQEUKyNdKtroNHW8rWRIdMw7qbEE
mYgoQ3JUeOHyBKERjk6ZNv2vX0OBkk5iqD7ljGwTDa/divFtH6xMmvk2wxRTSjeRFi+6jslSpO5N
k1aRG28pH42LCabFRkOMi2a7EoTMZjuUuDTA/RkC/WgoGdYEzYU5a9xhGJZ0S0OZD6K1FmhMmvrP
ypGewtf3GnwkiOTdkD0YY3SR/ZWjQP/a26XS70K8K4tYOraigbauNdDUVxmGl7DjPHPTDbhwdcLV
irvPUsKTjKS0bNi3TMLGqJIpv7u9zwkN1T5WmaT3JPAki0KCZNQMj14qKEcsRpmBaa08wcfau+KM
T106h0LcSvSurXs31XMstehYGFD5G5XpYzhwBFeU3sZejRNsVsVHj4LHx9CDM8tiOI1/s9iJdOMm
tE708BrxrGjvCCN3tWolZCKTVTb0uECISdXO1jytetHMlmqKqKSXMXPyEV1WX9P9F8fxPNRXNSpw
CYECadY/bkTqIhVNHQu7WIP109GmN0gfoc9b4kc0cPHDnZ0eYwP15E/qTrgUqf4nSaYzckK4yHvE
HoZBNHaoMdKfsIkXTb5zIcIZJobR5l0PofTXKfV5f/byL2swVjVlUSyq0FjTSLGtitO2rxe+7K9D
6dcEAuz99bRqvLFiV4gyXG1bHCyBJ4ZgE6r3KmVYnNKoBsq6SQl7kA2cA169WpF/BPiP6s54Uqpj
vUuQWf+tGeeyqZcKQ0QBEskovfRFmDomS7tFpEf3MY+gxAXqvUmhSRTVfmAcydzP6FchCQ2+6ICT
YyEcOGJ5dOXfPP+JBx1eDDAKCiAXLzUwPiFMTgHmmR2kkGTARjw71tmpgI0s7SX+aeLexwxMp+3n
Ka6xEL+SzLJdsr8Z1AodDkPWgNWwrWN1W/nLwl/S7wW+uJWZg8qN0wTLfiIAs28G3qokMtalseZN
kwco783Os4jsIxfXBZekgZFyuHWXRQ1je7DmZv6nDsquBOQghi/1XqbpWBSATOGL6sfCZVznaYd4
9PQZEkFVXiYoJkTjb4QKR8JRDI2mnxKaARNAC4OTyWA8hqYME9CTKif7MyAzt2i2+qrY6vWwKtqf
QMm2lndRKxQS8quMSxIgEYIkZ42pcIKPIxvdVFZJGXTvu4GPTiNC/ikVKIuv5J7ixjudezQHub+l
PiIp/uZFTx3qglCxGHl5IH7qNEn4P4J63WIgxjH+wpZ6ElVR7ortVoj8bRL8b15hDmNP5domfM0O
ulM+Dzjbg05y+lZG+FEDn5R3hIPu0J9SJNVh45RZvDZ8CxiRSlZdAhFww3D4RQCuioxmKRtS/rrj
LPTrZpe5w7xmMzPUcV6boOYG54v6lWTeTgqtneXXC8/TF3UhLvWkRaeDF0FH5zqKNPxKJy801JJx
+ghKRlDxwzKtZ+hFx7BBaOjiUeE1WLrobO8lvH9XcTSgy5SQhlBAqzfWsy5nZJJH1p+mJH8lbdxM
KpY1u2jGSu5hxQaeaycEzdxRs0QDFL3JBjwgzI+wUmAVVFsSXxjqDEpC3F6itES2q0prKcN/1oQ8
aAEBpmVzDhC95BwWqgYLYADwyL5qa90CgurdpYGQ5gV/Qpw7I/DJ0MTbkiiuPiBoBfE+iZIehfYC
xCTs4bb5f0w2DYwYSYVwxIFxuUK1xq1UOboV5EyJ22O61Z0S9ZCA0SomzPERyzx8J1z94SNM67ps
3TQTApptaw03NiVwukGDXYsURMFvCiyuyNkoqKTx0pF2Az7XtYFHrPHyE0af+aLgF0JCU8utWqKq
9sN9CcQqDbySXnQvsJtjl5FkqqadpmGz5QLwV8Osh+2WTxgBh4P7J0E5l+26WyrjG+tWta4XsYU+
RUFYNS0KOXhPF5jW1WIKj5Che3d0Cywze6qfq4iEu/Ie0GlPJYkBaY5bISuWw4nbiLHdJYVjSVBN
dYg9bH7ZRLaARckCaTNhHhWpPSE3Wabj69duYIx1gurUaolU/2pV4yJDbMTK6qFatzpG8aW3nWp4
ki8qNV6bCTQMbO10eAh0Oh21bQF/QYZCPnR21bx6Uj4Coaemrpaiji9F3CAExp+SbQnsCPkkfjrD
SSMnQxgv3mva2qsRlgKpErju1C8NiLQtSTnPiC0Y3lPf0J9lLXtmOcRBKzixrS14+SILWgdF66JR
SAGAJk6H1X0wr6NMwYrmUxYthnKMAWy59Jectw5n7JgYCx+sJkjDK0/KhccX8baEzbkyTwLKq1Tf
m128vHElJWHxBQ59Aioj7vuMWKwgnol/3UX6ZtBhOfj88K7w2ezuEoazuF6lOFvtDOXRYeOGfCS6
uKAKvG+YrUKIp1jSZzEaOwAihLNT5AIMy8ktQdry96gjcTSBb3+lFUE2NdYr4UN1InhFD4rBhg4B
E1vxECWrUZ3zYy/hib/k11rD1frpsRy3vYsPzGKDgjQwbydBGQiy4C1T5k6lij8R0YsLEq2Uz/jk
DrMOomPS7GLh6HkfQjPPUnTGfySt6BayuwL7BP6RIggLVdWOKdtLJO1Lc5WIq7S8mcxRG3FdMImS
4SplIDkdY60B2Ts1vSfthR4DgfE4uscqP0X8k+98uKYoN2pvKXNDveyvj18P6SdGhLEpgWjvQN/R
inJiBHt/MsIuEptFX+qrFBFcueAgGc7iRpAfgb71GQ0SL4t80MWrI3UocqmCWq6yZXIyToJcPX3G
Demq82Kq+6AVz0vivngceNDLX1l5Ut+0xL2+LEhuoPANgdiXhBtgk14su6mbFpAlHOP/ZiTFDiMO
4iXqX+IFyCyp/KuoHcTmCEtIZWAF9WhE6UFZDeCPDgjLFwISCPr0N5iIC+4yhYe2ALOwgGpl5KsY
DZOnXiFWPsvqbejvjbQnUi2vcqyv3HnabDJlU1rQNfNPHk6u/vWjRgWwhXwtgc3zRlvLQd6U8Fkr
cVUpt7b+yPJDyYOq8gMvhDcF/W59qj+h37qGjUUBxwreLU76w+CqcvwaLd5YrLwDhW9zwtMMk8wW
mu1iuCDT+03wOtGnHNt0nzDCsHXIkNzbmb+uiCFCz3rgEQQQS21+pTjbwk+bhe9JKegiOGGRc/Lg
Ggp7kUY6cyTYE/CXB5QvnaOUtCh2uDZJrIdh3IAFThm5qeZ4pk0/qOY49JIe9n/EjQl/3b/xW8Bp
BzN5/qtac6ldssuhr8af33KEY27D57MxQGG7YtR7D4odIm2ImOMOlHFBlfT2f8sdIUoxnO9gJl9Y
Z3xsyOfpctWV8wobdG1mMLanHINg866t8xDCjvgQyLR48yUGnGfmEfEUg8p01QBeKhaMXwGucjxk
PYBV0JISxzz46XMmhphk6wwzz90UpDCuwVpx+skRgNT8sI/wqzWg9KFIJzsdSgNbendE25mt0EzA
ZoRAz64oFytB2RO2y4gGYy98uGgaOJ8Zqbgqcu8DuC6jqVpbD1hQEVqG3zlJIQRwUO8zq6SUK0hR
NLtZcWaQgUsAajTYvf91SeZX2M7766QB9F6S3X57E6W5fvpH5GZIakmtOItMZNFWw4ofbIZr3rnZ
s9FiuMNQnkllAI99y4PYBzKMU34bbT4HIx5EEyfnzYfVymV1j4urJy/IRkFHx/Ps2wW+zpg8rpg4
jttSnVJ+GaNlOIF+BQBS052KFwhxloxtUVfWp/DIe4Z5CCTB8alOz4MKCowGgiByaBOSMIy3J0yp
yTxf/SQdAGvmKyNS9GjfLlMCJHSsLQ1CC0cPUuI7sqmf8AqZcI8lO4vKIT6A19ZHsrtp2wMu/nj8
MfaG9c08lzq5WOEeNiudWPv4euI5tQxuOJDwhkWIu9hRUaw/cURahd5nN5EV5DUjtB8y2NiLEUVC
wn5igYAZ3gUqNG590iL8nphDzUwAYEIiJyzGQ6XaDOf8J/RzpqnVTpL3BL5gGa8twzMajS9N/ujq
q9IQWzvLh6Uoz4Nx5z5xr51eYACRxjrz3xK9LdxJlWYbW9iBW44qEzbynnaGwUvHuPoI/6F3DwUd
9LP5MX+qW3vG/qC81PGmHefMt2jRlx5ZGKcsvpu4/rUXvXZQ9cBZKU6Fj2WnLWwaxdbb5R2rt7n3
TnbJjW2ZrnClnM0Tgdsf7RcKq/ILQrOxcbeGuMcYMC/mOY46sm0UCOTsCQ+fRaihUcZcekBnbSFw
ArcgSWxRcxdkD9GOvOkfdBH5o9yAcsYpDBLS3XGzBblKjXmabvBPAhVpwWkdpCQg4j72jOTcB2gQ
wFa9bfnF40rozXbQgEgow14Sf7Nh0XxCTZj5m6yaY2eJz4P/MP0TjV7EKrzi7DRgWYeVFGZrcMqh
N8ADuMj9hmIABg5MivK7+BnczeRv1C3xqeo89BmbMDziiVQIM5g/zPiwLEDhQB+sfuBTibOA16zT
w6YvFvCWvhTh2Xdf5g9PJWNGhBNif5UuMEoi9mDsFW7BnrApou9m6RF7A8z32EDww/OKG8QQ5WXy
cv9ZjHY4gX+lh9c4+iTntvUtoirOkMP4xZ6SwUKm0R2hdOOKgxFG/vBNO6rsmMCXdm4ehw99XaZr
jvaJ8Szy/P1VzEEwzqx3fehKm1/30jbYe0hnAw6GsDMhzYjcIc04aIx7mDrgIn5h4Ddk+x6HBSb/
2M5gJ/ScguLRPUK6xrNEWgzNWq4/i+ooT2KAra4cynDeoSTMINEzcdFRgdsJSjZFWbfKqkZDgv6v
m8NAhq8SYuPdTJuxf6VHrdpjAlYHoE3Xe49PYOlFcfK2zZ2AX86M+hgx/yYyr7JB7CgY8BUws4O5
Rzp4QnC4Dm/tj3cQMezDNQjIsqaAmUcrLVtH2HcQXkehCiVZWxYbiANISnn2HlYUiK1mYTzveASI
/EiHs+sE7JMgaRuNNScQNIGPACGv8iQ4EHcEjgym1jm5Ruw3zO/jbmKYx/kUOUKJT2wQ6S/LeGt+
grkUb8jhDc6uAqbHUKEx5FHECxtmMWyQM5TNgX2VIsUqlmK7Z9dkPyTxA+X29AuwGSILk8nfFtDb
Y5oxwyIyeDFBdU082wF+8F+xu4O0o9mvZg0Oc2QgC3OfiBGwpA4ApcBca66Sx6u1h+6/M96GxBEo
DYhYzFPCeKmECsJgkY+B+9We/Q0qihByejDWXsnr7ofavwC9IkWnXsXEEY6Oifkq7q1wDutp29IX
HbPFwJbg7Z1Yywi7EnmnRgt4BNoLI9AA068YtBVLpg6HTRnIEkUZ5hrElWG0ejd7RktL8JaY+FVz
XkrryVTVPWbxS6asUPYmNiSM2SkCidDBWqxiUDLXKM8h1Nzo+NnGoLOcrGV6Dld4rInwjNA8ksy7
BX6HofXOL508U+gpr9GuqzdSvfNuT71fZLvOp70BhSHtaQ0dMnww7spO/gXJW2KtCqwtUTEb0B8w
oqNoQMIFBsM8KtYWamEPx0SblyttiWkBdZAFCIkqdunhE/ypruQdUWWoOegi9hCEUCkmgE9H7YF1
bLPr1vSZ0ULdRZ9se4hNdd8eEMlWe+Od/WZoaoiALA5NueeHllhpsKM3O5W4EySLkL3A1gGBbK63
/ut+enxfZ+ml+BWwk72NkIXJG4GBhRvvrvoAdtXgPHI3Mrs/jJAvqWmKpXyzdFtmCmaCKfHT4j/X
w/Rrk1jHlj4F2iwz2/gh/dWoH5t1URPbvRzIcJysgxkCd3Cn9Bn26sWJChicyAsGJ3rDxMJ1lOqB
JRsT9PpE8yXcq4mxNwljMMTgwzPK3LExyh/wPNu/EaXg64djg7v88h89Mp0SDyMqMPfk/mJxFD69
2i4+uOdL8aei9gWewW8DiHZSq0YFgUvL4YP3bg0fortUZ4T7xas60LBJtjqZ9CETqj7LL+ULC2nj
XZyqXbqaQBhb+6Y/UD+lJRQ1HWr5h7iu0vl/O7ISCbID44NJzyx8eAhFetexXox0OQY7Y9X+YVfF
iZRXUAJwLpp8inxvYX4MmoN0+sMQnPZL1Zz+S9Jh3gYfytv7aSGB2PWX9YegFKGLry+KG+Mwn6Ps
1slzcgvpg5SbJS60W/KNw3V652D/30HMqhU1ebW1ykW9DF8yPgEv76NgonMK2Gh5tS94p+d7bny5
St6o0+7RZTojhyX7IHQ399RvIbJBsMWxGhPiyluiTSQbB86Qbi2BJ8HpWPHkpvDRseIyvtXgS/ad
aNhy3j9oCxBMrTC/W/vsL/AvN9UphuC4Mf4SYFSWP/3GxXorD+3RY+9ge59GT13gas74ZcnLkqw0
5DQPpK3DFbGz8FebGBh1gKKfFQjnTaM2nb4FEkNLp/CVx+sWKeIXZkstOq0FTtfNlTGfuu0hhDHi
w4WTzIg3TAkMUAySNHnw3QIkfCic9o4pybunOUyVdWSgkHbIM6PxAJ7+iH8FnhyBLQw5uXqml0vz
ywKbJBidBKMg3tbQMlYeYXTjjRlbc/YcE88NzDWidfGALpURhQ1XmgpRxV+7n+mPnr2RwcpP4c85
qDzuDnY1fJR7cU+c/oj0aQptku/ADjRaKtmJXYkRi/gUsLutH6m7hBeR12vzTQx1vW4u8U8C98b6
E6W1LAYrxR/sRvqN0rvh7dGHuz9atI7HSXMJLQ4y39BdxQoBp0HASTQXmpOpHmCIelMxT4hZV9wz
jdnzvFCv2BvQ1UQo67lCjkQ8CcmSSt4cWEo8VSsZp9SkqqMOZ2AEUVRkdN2dmQcxyMfQanIk7N5m
uBV4KD7h5risOzLar3AJwrTnNtPQ5bJTnNMrEh+N5rxzpmgv7TBusUlxmoMJ8bmCDT3TPuiM88/y
yEmNZgSrJKh2V/ktYKG4VYfNwHfJjvBNei1UBw996k6gRfz2C5vgPtjWN5AX/UHzMa47aRX/+p8K
T+8qmzZMzvrRsycu4l+Cytt5/Iujlv4H6EBDIb7cPVC2UxP7rYprZiu5uZJm8W/+63/Ux/JX/+KJ
lsf4COH7C08gA0IJAB4idtIj3V+ovbD3DkpDXPCvDuC3g8IaXaxtvoKJ8EevHuNhZS59Xg3ux4o3
9xMKEhAJiM/fL1gNYeWTkffsHOFq2sKqgU7gMKmF1PxB0lswE8/qS+fInFvHB59Pj1bNBYSPGOP/
lGDJgbY+14AAsBVGi42bOvb4dDoIP781/PLx45nrS52gBQsFCg32M50bt/HXX3vVYqLgzfpTMtot
3SAIC0x/feUi+6eGZ08THE845eLJ1xjuoh3mSfm/IYGCP8zOQvLUC6Qgos2NTwD9tRXpoKPA8sL3
OnmxqjCbu2vbWPj0P9pTH6AQ7XAvlC6436H4xQMLHfJ3f2YIjDnJeIYhcgmWiCv9J7pp9ECwoUFn
pub1bs0hMk+poPkWnYIHV4LzjLm6jZo2eKMg71d09iRK7ScuMFkdIFbTso23uD9/EF2NGypJDQJc
nrVFglEDesYUiEHhUoVF0V5J2doZ5GcwDiW/kypsWKb7yjyDnUifen/Bd1L7VJCBLSZgdZ0QN4br
la1gIRE77Gj6CzqDfxMItEfwwCArtlVl2Wtzn8CXFUQwlbSWNajcpjjgtjS+BQCMV3Ukb6hol/BO
xv3wdA8+u4uBH89DlNlj4QEH5xqO4aKubPp08OIKYx5ctlWQtk+fo0M0LagmkwIZuqm2192/9DuZ
biI0XDwoaetd1H04X12AXxGvDDUhuiN24/Qm/ATsr0KHTQJ3nIlBfUmvGFSLVCysI+/FuangrQb9
drphMHNDfR/Xk3Q3zEgH/UnelKUUrmp0YORsoTqMDoh5eTw9zlCwF9lkUDGzLMForeYkDTv4roGD
sELr8MdjAojKghsKBiKSU3bX1QMQAJCBvGAzQPfZUIRc8U/FB0KYkzEHBxQFIHMSgBpseN5VfxO4
C7XsBPi+tKfhDchNld5na+Mbsy913UQ8hSPYSikQ6NGd5OikZGvT3CXDDT4ww7NQXw73FKyccGeS
Efq14d5G9Z7osPknttQUqEgoqbIAQ9SowP3NKGGCBrd+2mWFRUJPT6A0YdBYV8FT+mWLYhg7JbUQ
Er0E5VGbIxAPP18Cvmn30NO4wKFb9Uh3EVavCg/172oiwEjtCdKBm38hrHq7+ql4BRvsZeBBwFAD
5UzRG1NIAhfjdQXhuSdm+XNqoVo7ie3iAkR8LvsFRe7eW6siRgO4P0PBvMtIPxdQnLmT47Onyv8W
zFl2jl7mac1MA4Em10p4JmoqHBaA1yH1XTCQIRIAeerxB0tZuF7QmhUSiucae7dTgTzR3k7VFRHM
1BQf2sP7kaYmZtdwst1Fso2ES3KPt9j+YivrAhwcdHGR55iDQyyfDGjU8SYXuy6Hs8qmMjKCizBP
qVyGGRjL3vrqSipm9JqSBuHE4ow3THJxONAxoSL5ggMJ+uHU6wEpfyrPqdThzuCoKhyw3lnAd658
5ptYebQTnXwu30aeJl6HH630PR1QkQ05P0y4E/RbgL6QC7VvcLLp+V5xxoNZrrHiHWKx+YcCDsm4
BL9Znfyd+E7JsnlJ6opn62M0iVyzQmaZLmLEikQR2SBB+HGNs9sNmyMaTp7RJPJ24kXgkGM5fek7
cIp5bMMjQe5ZIF6djlKJjowIAwpQxuN2tJn+PcUcWczFxVh5HT4EiNTZBXdYAEyCWkwUy8/xeVs3
9I58OMnJv+nkpbPzE8+e4gIyPza6OxwzZuXsy5/d83lOChMNjV3v63liyzbahkN4Ibpshot2P1c2
wdrpaexwe54Xa2V+wGqab6kv3vzOHBlLHZRCm+aErzVpL59kStoEmE4pDnPRFm3cxmYy1iTFMbLl
VbqHPDWhGV/VLx4y5pExxihCN9oKFd0tpBaZrFQ0ZjTHvGNw4sgJu1sKfmdnlWbu3jeHUMTnimH0
/5BH/91VL7ry6o4zFloKoz2RSBmK0JxAol8wjOP4pjBII32bfDXYut6aR8YN1veDdoD+PFlbIr5t
sD2veVOJQp7wyBwchqZ/bbBfc4TENyrBprxTkETbWLThTvLl6k6PwR9JlnUjjFuW5M/KyA+ukvAJ
/SDPPhjp18ktxnoVyQ5hVLMpa5elBTGsOxaMMrxnih83M7q7HFx1nzkq5p845c71rxBvchIXmD3E
l2glwRC/pZ+98ZatDxP/mRmFTY9VkPOtMyPdx1fpxoQq23RvN8flci4gtKT+IQWeuwoVj1nVBX0J
SjFadmJoGhtrg9BaZHfAsOksYGCqIM4SDhqKKL6jRh++Lj6Qrf/0dDfaon+Ul3apPchhAZ0T91aw
RjHJcasj8LhoBzZ8Mb2ApqnKdTo8cIKHc1iS78lw1jzreJB26hNpAML5i6VvuvazCE8MfDPmWI5C
5gcw+m94IcgAiRTQgX+AN+TQ5ONFSV2Dt1bj/7qMRpHpADLFlJRW/wvMqB5aaNVfXEiffLB9ZVNi
R+x/guGVvJMqvCNKVuofMnBXib9hz/QmXEt7dv0N9iaSc+p96PY5apLwAYd3FkZHRCVp9eTkYJwb
bcUvfqbnbcj7ZPOZUkZn7ROfErax+jsl/w5gkdhP8cNCOxDVL/Ae1hMwCvUF+5aXfsfKnfxc3jhw
yWGDHk1n6snozcVxAt4zEcUmOiPMxTD8j7B/+WF1Rh0srHmJ4vI57YoldZ2yxl8Ua4AZOkx4z41y
wsSQP7skjFOwcDEzE27bfWSnP00ZAJk9hFufs/EufuYKSiYbdPsneAeYZY8X1AKJI56A5ynJYOoT
fTxHq+KFToOFf31vMJcX1kJwlLMvSJjmyYStsi23WvNnwB57Rt6K4YZIiQFhDEdaeY0htJwcpf4o
hassP6O8wFZCnf0IOBhHgD/gCmBo5iL/prumRAvzjdx+QrJlQ0Pd+5uvELp4AUpfVFIjsy2KlOqK
hCahiZkLtP3n/5/BcijjSG2Jo7MrHxrwSBS9A+bTN8N8Qn1tBGY1M/JSvAnmg5ng4nfnjAji8w2O
J5M8x+3WhMRyqBIoHLyyM29+eQ30Z0styQhFhQ2KBO7VFw7Btbz6fA17CH+usHsUX4B+xlMpptND
9/8kYxO8qMrl+kWYsRgtc0p1H6OJjomQBEEAy99M2UrflvCZ4CfUnSI8U/EfDvQrXpmBU/u7Eg20
TK60bXULnVIDQdfZ+mhIfmI/9zANnE37Cn+trSEa8X4Pb8YdcAVYT8WCsrvaM9PUOfuwFX9mzcsb
l6K/sYa3ii2N4kjjrg2hSEHYmjNgg+uBJxIDPtKi5MlEjjcIFjIFtcx0glmpzq+c91iPd39hdS2v
TIqpuUAQ229Ukpo6tXgeUg5I6EXNtzQHfghwreljd6+lk7GLaDr5uOO+ZFiuTLmUKFgT7mTnkLZN
j9lPJtg/tJk/7PkCME2brls2jHBS6tE+YAHrEw4UsL54RgQXpwhsHJBmdGZqgOB5zXQMNW3KSfIN
vYHodKy8PmAWIY6gcd+aA5LLWdodaD+pEhjqovsC7Iwoqlp3QmndB0vMbD4T/AjogiNii9kbsQ/m
+xhTcZB26oGPwlfkG9znHexfCub+m3B0ShD/UxRW8ZXzJVwgh+MBmPBep8Eb85Enn9QlDIgsTIFg
lDX7LtnF6Ap4HcqMiRauV1smlSKlOFXTuR5+8EROiMjCDIjCWcZVDNFPf+pJUCZcaO7GBz5WXy4F
8D5K6Szatt9skPxUVi/DQX8eX5HdtFgBMzBmbDNpF0f53o4XSryy4YADsJ7s27icTwGFYogrIFrW
SUuHCQzOoBVTGbo6NIhUmXRZv93B9Rahi0OAPR7TG5yexHyynpN+BSNWEuMFT7ekzCHXpdyk2bkZ
oXnO1Y12i2Axo62919+0bEwHOB9QxRryStuHX4nmmMfqkzjTbwUmCKfdvPzmXrkeKCDAG8R6j5au
d3RU9s03qUwpp3G2QQNXshomZ+dzjVEMgbf+ChpyzUXDKYHlfRxeaKKIgoEWbTybADtiFHrbFBA8
2RgeviXBBPpIN+G74XXR5xwwA6EujAvVNbuVfPIMh6ZzQuDR1AIYwXjS7wXF38o8M4gGfrwNOmJI
OOPLhvkrs2eAJ28qMgy8EanXoSVCOpjjSXjXtaMbdZNNmsSThwLEucV5imvRidMQhoUWHnX0BPR2
UfC26m36v4fBr4JhRcakJ4Y9OJ9q1Nw2b91C2zCP2nA8yfACmaJZixZ/WMyd0g8/uZWAiEwCcWRK
v6mLioDxojmxTaz5xC4SmYyZxERmuujowPuSdoalh58Sa7Vk5J3/laRN4EiF+UzWnaPoLuc4Z63M
qbkFc0H6pwXWXy4Yc162CrqVTyLq1E5s5SG6CWye0XDWnmpi2oZw61MmOdHWi9iMI4iN8NYKTT9k
ZX3pLXzyxfoUoYWPoc16ln+pEadYheCobz+FRQHE6Ee3WmRZUM6DM3mgJPUYLcI2sAXLkbjYnJcj
y4mU4mKgUNpFJdhm8IjVfJ/29aZqgt3EJKtcJqKuuVS7ZYvkZyw4vcVjR+824WPe7h9J57GcurZF
0S9SlXLokhEZg8HuqLAPVs5pS1//hu5rnHtPMAKkndZcM3SfJgmJMF0nSXWO9/gosxBhWtV70DmR
wNYgO0VMKkzz6rOXoMafWFE0tqoYYQSxBByY4FNa7NRhGs4F5NauFwvDcDBtOTv+t+6jNKVVm3ya
KdSZKINbhNqgDA6ZjX8vk7Iw6QDLm/8YWjxOZZGqayy+sMeqLCqBiEiXYaPo0+jzvI8h6TCqVLe1
SmteKndFS9IF4JEW/KTesAgpOYaMXXCpYsueupC0QnmpddKmtqpVIHt/lQNc3u1HlfaGXq4cYwJo
Dyr7mw8EN0b23DYkoqaoj6mFUXVluCc4rBnnwf/rarQj3IDcQts7FGf5levaXqG2CsDQTAwO6ls/
3tvx7mTlMRpp+wdbWz20RyjByxhip+mbpwJjKr/A/6lVIb22jzLSDlp07wzNdRrUmqW6TR3lLyMZ
2zFBnmVj08GQto3I7WLp3BbNWcbB2rZTd+D2Bp12UVT9mnT2NY+llcNBXtCIKp+ORK8eVSL8D65V
yAicDblYSpSGmXU3qGyt2mYLKhBWT+sntKNakMtongYfhon6MWk9VVhvlS1eSVXhb4ZNwkqW+z8n
RvMKpbk1tmEGc5tBW+UXD1p+WwEcQL/CvtH8ytQK6stfCd1AFK7pfQd4Ujmfg/+unT9doYDisMdY
rppok+InVqBZiBAINHmwUeu7g/5U02KM2dxaRxdYjthVuoGXvFIHYx7cBPORAJMRT3tzntrLSEWF
MJSuANBvPTGrhE1UKBFser01Pbq0UBUxhvfK7hBJIeW2eZyo/12UEkIg0c+DZwGeKQw67TjaMdVR
ATh9xkGdfGPkiH0XfrQFxiNmfhpJH0j1fN2L8lSFpMOg0kR8VEmgrwlvXnjtOoITIQAKRJYsQ88H
KNIm+DylexwJ9pe14mz7qX6zFQzVZL4D7acAD9oC1MbonFnKxtS0nL/yYq70k8EJJbMpsLm35mnT
H5lbmfyAiOTl75QmQKYJBM4KXelsocvfk8BUr40VuwYWHZBXxOCcnAzQ2J3Ii9P9qgfyMWFAwN1H
1pBqxkFSxLKBqplh1F56iE/64eSgEYXb7Bc0f9ze9OdCA8KCgTQ9/RxJJqY7KsFLOW635cpTTrwj
mSgwqU8i5mv0t54atTO/fa1bD5G2lGEZN1W8HQpi9rwMBQOZGtHKb2CXhKCu9UXRBNEUWI5UBwkX
0rZn9Ib0paBJKAaRNAeL5dgaexejh1r+7PsNJgxteB6kzyS90QAx6CYwNUIchizYQXA46Mr58Gwb
k9UHB1GjJTU2WSdDitcCKlJMbAtBIyqTVkx2I2uZZ5C/CENATuDW9IccPgBMTyH+BT0NJ1I3C5C0
PvzT4gJ4G05xig1GKxZZoK41+g5y9FkozcYgEsALWFMIDWMrNXvXKb2FCjSUlnTYWWJi49jS0DIz
khQ9/7NmxpgKtkM8msbR7grU44gVfejZ8y0NgivMuag5+nqxcUKy7nl2RRjtrVGgpQI+SQeqf7ZX
SrCU0KoYNo24MjwdL4Sb56EKxPalw/YRFH2wIGHCxlPxMNahkKOHo6XFYcqOJkvYtH/aNvSnbYgl
y7CQ2iUDM3wlX8ZjPFFTWLQxNOzMYfL95dJxwKyl38EXtOWNRaJ55yKIJMV6auUsMxSZ5rEkY8V2
B7EejA/OMfhPkH6AL2WbbEflxxL/YpRpLepg3+1wOAjPJn04lmLC5qKPJv808xspWiBpVfMuAAZL
H3AUWxdzMuijbMBREsqWIu3yYV0lh6Z5S/oBu8kWygPebgkYfHbhqCRb8Ag3sSAQ4yzDl9RwSglA
y6YaRTpa3tbiJNB/Wf3RJkg15HVIlvnTVOw34IAloEwQObOCoicHnRR0GwScjxAWv06FKuL7kICi
bfjRdDNoklvZ/2R1rTRbQbe36p5kgax0zs1ZR7IBXUWHhTrLWbBVYlhGALFu08UrD9/qBFI7gHKB
WYi6NLoPCXxvvDWgEUZEUPTHoMJzs6+T5ng0lyk9mrKFdUoiCeRgqzORcdlzjaNGAovcu/MlTP8h
WjcY3/m70b1l6mDJlJirGG7StIjrf9O6kDffcrwMKGhZKCUTr3SscGVmBfB1qx0onoQPzZXppIqL
QUMDvST8MHVtxUD9kv7SzbM9+Ndpwqmdfamq5MfCJcUe1H1l65uWY0FFc8pGDeUnnJmoCMxkU7Bx
TJtQ1pn/HS4rc+CkgcYKySWKMRhHS9+zPuCjRCUR5Gxd04cNISv4bXHSCwsFcncq0knLEJQXsKTx
L4KZ6FuA1psy+LNwmVJPjpnhSs8A1vAfAtQmQgjaOwFUGWa1YqlqOj81LE2LVYFaNB7Jge2PI63W
Mbj2knUr6TG02K6AOgj4hDPGLSxY5Zzc1Iv2FX7kEEHm3T6/iIW0kW4auVTFIqHRx0yaSL60vqpf
58yu/cu6wDSihUHw0SPgDafjbUsCzIxgEQg6+VV+93dY1/0bTI9+AD1846oc7W1w0h7DH+dbLJum
XOlH+OdgqzCXIL3MC9pg6rWhtpNmyMCYqND0YbjgFwEL6KI06xbqHjSE8wAI5ILAPNAlmk9GcTyP
3tJK+si21j+wLBSls/gT2P7R/9j3dGec448KS2pzo/6Uj4wlZlPcvflFWugPbcafmkO/0R+ksYJY
zAqCBvhCPsXqAyiJ3RphzjyD8oQd6C3aL0xQZGt2y2c/3YL0tZX/Dc9xpu0A2kgjwzZtsolPj9nN
AF69pVdrRhPzMlxpqy+V3/wzvqJq+y3+CRI2XwQM4flY7WgXsk7KC6rKqV03I6mKVnD71h7jD/6v
KvjCfbDhNS8KbzYtzXQlTRL2wlPtDm77ak6AjYNLf8GNl/UrfHkX4zf/I/Dkn48fYvlWNrRktrQ4
Ztm5/0TLJzEzpxuc6XwA8HBS8qYPQ6ziBthxsn118aqaQ4RYdtt4M7ULeyiqcKk2P4Dm1OjOLr9w
6bW1YQWcX6Gf1+9s0R64Tx/Ww/hpAWpZiYaPAKXeP3uiupDghtNlVH7UEHv5MMba6+dAhHTv2Bdg
wLCykGzSz6H9sJCCX1IBQCS9BSdrN27ze0T0Ns40X9QBoBJlT+sOX+pZCMIp0UrBsRKc+QM0CK7a
Fwc2oAVq9f7OQiE+oA8caIPCK/7AqZpljxhu/NFf4XXcV+f6m+kdo07yPfysYGdZeJ5nNgcqCwJR
C2TE5jiJqnQUthbpw8lOc2bBAWHrXP4Te5SxuyycaSdnU38mWzQjAB/grfQx6UgiaucKxJ6t5COY
0A/6oG7VctOLc+8Ga2WRnVhCfyjqWauJKD055HmPFwJrhYVGfR48qiVw4vTlZ6OLuU3x0z141DDc
4OExAtlLv7VFdlaqBiWp5/oRR5Qxj0nuecjFT8zpKkUHmrekuvP8KMgEgYAQzRusE6SMaGw82mN4
zlGkA//Yq2CQFxHgv1p1654Wdxg266o7G5Tk2U5GuxMVt2E0MAsGb4oX064/LZKDBD9z0NcF9S2q
p2lJYhmbBMEeJPQaPRSrB2ITR4Z50LB8HxpMbOxjcpc6UFqYi/ta3sb5WjM/O+Iu5EWVgRMmWy9V
T6U5/iNjSCI2OqUIPFrVQcikDKMDoc0dmSbcuJAwlZOyN6VzR960DnAPTT+hrgn010RojjS3c6pt
G9BTJmoRg08de+//bqCzp+WUSp+peaRIxsNImdHTKtd4M7yB4qRntvhB81ecmxOjql4D6gBmwRqE
q0ROSY8Vtjkvmo/CdgNcCqAItDvAMQIkSuuIAjBNN22OqnAOIAF+BcCdwAWHy1XQ9T1gbJ6Ru+Df
DYGdqDsGu6Ze58kZExbSbLF0VXCPgTPtcxxri4smg7+dR5tAoO5iDAusKFgmODfAUgcrHfBS27ak
1h0cfZ+dC2hMmMTsjM3k1PKCuxD8q5P1ZGYKMZKSJJgmFHuz/c8hR0tsJXqpFXY5Y7jMJXUJ5zDt
2H8iNMvBbzUqq7H1cPcpNvB2/qUcXn2ca0f0RCDdNefroSq3JXCQN0akwOGwBh1DllYImWaIxH10
kLFMxgLI/xrqS9ceLDJL5CWHgQg+PkpSKsYcmS1qOlo6xLktHXQe1ZozNVFkCEmHBinSEHzbOA1p
WCAKTPiimwwpx4LPrqs04ZTw7GHKYlkELQucniKSInp/pUsgdQ6GJdAOhsFmO/kXGQrBVPs21wFp
3TRFA671W81GEowIsopRdGNTUPUkY+hwrxhUY4/CgriDApxSsn8qlTwbfkT9M0Jo7RXpDmhKenxS
fALhZJOANpuenEliQwAWkr+tqS9Lj7BQEClNvUIZeiAPM7aeOBrViiuIqtJc1dsHOVmEz0Jipz8l
jRsgiIeCMPCwlpF0wHGkftb9HfeQuv2R/UNQL6VmaZqr2lzZ44nrhdGh7U6GjdHIZeQBDuFBDg78
24AVqdjo+RXwNwvX9OKEsemDt6G98DVgFIfe04ogV6B28TD+Q+SeQYbDTnr69Fy/ap61fBrju9xe
Y3ljq66tuLL1jKTX9HmaHxtWaNU+I0C9qDxZ3ZP35j3otoliUysncolsfcUX7polf9+1ICRrw7vp
9KvaDSaiY0z4GuqhyRIZtL8fXMtwwxAjDHtPT2lMDhXFgen6AxufUlI3uZy5CiKJ7BthmkG1DIwN
x6uZZrxU/mdY009zSU+65Lgw28sGiVY6fsnp0YYED75mMw5Phvluq3BWgY0i+8YsANKV3c0ieO6t
/F2Q1fE3Si/Fe2XB2tdvI/YMdVcN60jBr5KnX2d0V0A//OAQTwOAmLqYXwUbRz3VvK4CwuFr9IYG
4k68V9zTZ+gCNg1++cOyMyHa/UeqVxFSwuOMH3VVLbpwWhXALMDDB2Aya6AE0GUQcHZLH2Wx80jr
q4EdqPryMdAnMcNYYautR/jFuSFefETriFMhufhtlYbLmSqtrowtDlUMHIFL5KZWXYMHItwheXYF
udEbQ1rB5+OqYbHEFIcfj9MlPyMqVIvvjvBD4V1a+BEOQExkX3gwwfDWNqb0iZFK56H4OWjSqdRd
fpPSIm+fjAAelURlLg1vvz+1VUoO9Yk2ICshTxlGS9+cDP0VlBtGLp3k0b6Ab0lLFLt9e9Kt/fRf
nqCxh6rNQ+ZFvJoNv6VjcuEFPF7LuXkViwv7tssuUiRX+b9R+v9359X8xhvdLNgxOsPuapsrDCRA
2Hmq2AQB9lXONIa4ahgemCIq04VDR3vCBjiH7Ta6XFzomwLNm7EhjaIXbijIgT4xClnXVP8D9DF5
9jjnoL/I3wKTN3NfwDYjfAcmiE4F+Joc0kF+a3qItzq8RsqmMwDrNnHrmg3Ek1Nq/xvKk63tS2Mv
t4zglcNbyfteuTrR2+FGeCtT3zvcxxJ3SsGSxKDrtJvvEPm8DGFAwLKeWi84KFK1cdiqZvUzm2gX
t26KYmcV67DqkFiJWspmj+GXGGwtzr8gdi35ZOYXC/uRzi2US2q/YoV9PHtzgYQbWmLgcWtzmeAF
4tyUkgIEXY6XLxON4pzYiDCa1j5n5ZDoGjesgTV5JmOxDRlSwu1R7KBazpdhfucNTZv+iXHxvOqz
ImEymsiRk5DItOc6wRmGx+RXCfgEKAlsUnuQzao7Awl1awJUw/QPk7mYFMwjtyJVifAxIFMRfUpI
nSRwUmWoZSoUIVipI0qjFplBkD8L46X84GqTCxZl/SXoxRpsLUK8DQh/HjQEFbTVK/lreHJIV1k9
p0t5vFzYF4bC9BKdXnnUvxlaAS90bpX2MuKTX9058daDW3DF6eLZ06AWz8zX9A3a8E0qnrkV+ZPc
RxH+SONbp6qxhAbIpxESccXLpHTmvXoo+qdavVG6quMtIB6lqFwcGJXHKPYsjFOmqrVhkE4pFTA0
2hOPmvqxre+pt/ciOAp7Q7ql4R9jPFee7HVB+MOa3MbVjNW5HO8pq9y051mDM2ElXZwgjdNnJ4/m
VmG/axqCoboZWdDZU5jRvEHnbNTimvl3+GXxt+iPtM16IOk8CCEQPZnEEY5s8bklj63V1oircliA
O0BdeoWHGFA+wD+LrIoAdFzGIi25txrHeUjGA1CgAi0WfUwC2d5pNRgjLMt1+DLzCtsFluPpGMAp
JU2wFjPA/eRwNZqg9WzUMTtW4AGG47TgMUd6jX9PnXXe7iuo3B40AS+DBxNcUlY92/JW7KFmjL/s
gL5A0Lgg0g7fulWkQ4oaWGMxjSDRMgjbnRFZRLPhZ+sMWD9VkBaGTaXCqw1L5dJVmH8Oj9LaDXwE
PcZLgI83qnjviGBpcY6Q4QZPL2/5WAoeDBWvsC1raUGymXYLWQt3avXbVCgTOljDNUZvOn6TTAZ2
jZgTSB7L+8DhkGHyZNhXRpPbLdiemcPsKNNZow6JMuPNp/8jUy5z8p6DK9+RzVpL5hF3NVk5rD2R
vcktRLSKO92yjrNIAXm+bvj2YqdDOolAjYeItGeT3jaWdQFfRfQErmASE3LKqX2xlD3yKXC39ia9
sv7OUR0HwyOnz6HtveYqR1tsWpLobFDtWq6zD0+WHwK1zXVqiqD99jBGSn4JdJgrzU4bxJJ6Kc3W
LXrOdC3SlZwcpcmfzDXjs578DuU+ighOJy3IkjdDcm5sOCTbxCHX6tzAvjAPMsb18pUfNKP1DKgK
Ik6z1zG4QLzHALPBbpDXkNmyT/H1K45D8PQSVHlHGCiojVn5uSbAPBUEgH4MnUKb/otroIwqD3E4
oBAjz18VxkaX6NlxH7Y4G0N7zrSFD5u0oXd8F8qx00nwe/B5otQhN2bFVfgrId0S6UbntTyM5qFC
W8oPmR5AMFl4ZzPaqyZkYdcR18Rb6s5higVMKa3Wk7sZ+jt1EXuHgR2jOicVWh23h1YZXPHNbNCj
85W8g9Nc7dZNDRQre34efLCkSwh3WH/H1k+GIraidzoZE9XJi1ChKoabq4DIArsYxIpJIS3T6KzV
Z5LH+Wiyd420k68+VIc9bh+g8/FOg7KoEXqGdyNZWN+GvmjpqVdL9qmh3tS4y/vnTHdZzVhmTPoV
qsGRiGZulf1hR4pBZn6BtpWEePwAuQAoGMtcYBILXXjpZGen/AUG9uIVmKdyqZU/GSJjtslAtKQI
DheqfToLGsSYfQZjLNuP+UMd0Y+PV3C8FY5zpI58mfoj9/9w0oTVyr3nTAkMJ4OC8MzkfO/rRD5H
kF+hAQ4hx5J92+N6MIJQWg+G20TagHPKHwrnKye8jKtOPwgTHnraeM+0H5/twIx++ccK44OavqoD
tQ5GQPkwYgUh/aYu9oTm8kjb6Hf6d4kLyFg8SDcGhN99qxCjCteojzg8M9w50IwUKuWa412OpnC4
tvE0NjF8xfUOSS2iSBgGIZv/IqcJXAD+5dghFkCC8LCj34AJIhsPqecLlQ9luHIJvqspvQt4uVH/
V3k3qHlyPTXlFfrS/h8XbHnMwVlCKFYcGetNCwy+YaAH4mwpVxHsZUwc6mgyewzjY1I+cu2Rl99l
dOSk2krvrjs7ON1ri2icPjCPwfe3dOMZ6NQNTFhoEW0FYPvrp8d2cBWyLbF7rae2Nt1L8gGqNRfu
AzarJaNdgljQuwrFe3duu3iThtFaiiZFGVZjGbeGvRdCGO0RGBzOokZUTMulx0VtbRZ7GV8ek0ep
Mb10CAFwQoueDhKhCpWyUknVCZ5O9l36HKmDZ1udS+i2kt+svCLZhEwb395pZrmNkwgfDnNbl0ch
WetmlND62ZhgI9OMtlmzzjleWwt4Py22PXxey1WUn45IRm85Wje4W4CwTeaSP4R6+8Ey4eR/cbzq
+gSDk3Wb7KPkUZTnCpFdGl+l4Tuq8aBS6IGH+HKEMGZxXlGRy5oFVUm9Z0Ho5JuJM1DtKkQxcsPD
4eGTi0WsErOmOQ/xqnTwX/1lIMmwVGq30b5l/2oHkIBcFkWHYD2J7vR57PepcZ78r9I9F50md3Y1
glVBHqB4lPZby8+hRjQBpoJ71pRSOiCpZtqNJiEDcz5/M6wDC9L9T5e4ZfytAZg4+m70iNGD16vg
7r/gUfIiHi7C+9bcNJi/YtJZyA2LwS+LU4fCCJ0kZ0aseHQ3Jqa4DX4ln36i87bpB8iEuOHCcMb9
OyLjmNQf76tKIWMxlXKwwRSN3YjeK6L1nO5Z3xzuILeCxcRojynnkZx50YZMPHmZ6ufC2BUpTwPO
jPPOvXdPDjBLPRHz3RnUPA9/Rf5ryK7veVsDcM+Wbl26TqBPI34yRHs3cE39CGiq6SHqjRAs2w8W
uToRbpzFEFOPeu9Ihgb3FwGztf2HHn703qceHEPQE/tgR+aej0hlh/cDkGGALaaKoMkLVnzC0nFN
se6hJsXpEbfpEm2hcMKFjdiv8cutkRwEFk+cNDWcfBzVWRuRQie5g9OEaC68ySXKHMFRGBFjvVoX
5THR5QuGnPUASJHhSoorezMlOYLn2yHmSHQOspb5Qn5wBQdS0QFcgQxaDT9aFLxxO+minjaWADCq
kooUP+tTDr/0Yecoty5zQXydYROAUJfOv5xmV8bSFcinyq6esrVjrbASivH03Wgart/3oeXhet9N
z3b81oJDKOy1r27j6Jfvm6DEkZsvrYv4cJACq2KuQ98JEpoKTjaPUNf2dBfkdqPlxxCNfH6yqp2s
abg2jgtTK04qAKUOOa7FGMWiUfTTSF89PL0cB8TIymbTKpCOT4nP6whsoG51j2VuQt+k/dQoZqvh
xy6/Yw8muPeXEn060AkxTfjfIE4NLGY5JWTuX1m9Sg41tA8M8e6VpyKfPRuzmlI55dpXn5xp40Tq
NWs+yJYeiNTT1212LJqnE+xM62uwv8z8k2O4Xp0dKgD7p8MTMtgO8Zmsk1LtZwUlhQJxyWRaYpZl
cl7UOhra/7oAPec0yF9GDWBXnC3W9Zhup4FpWGPQVioQLLQ3rfj0eb4VMxCkpMtng/agnoVNKqcn
ByhfHAe+5cRlVagX1E/F/vAVfIgnp3W5oxS90JitimVg34bim9IWYzZJW4lqJ2LwJ3fob1L/FunF
9z67/p8P6q0O0Twt9sZAkVfMbehcqTHZqH7ZGSYdxBsekwZ9LVZCysHsN632YEXo0xe8UVN7VN4O
4XJvriMKw8Y1bLCJCa9UktNkJytoF0L4VlOQP4q7yIeUOJK6AIO1gCFHE9vLHmlww5sjgO1eLgci
peHsqVgM4hM2aeoG8YXn+yQ7a2d0nmm0SgjustVAWofYEpiHPAlMnMTQYB+m51g9CeuU+b+1WTLn
agxW4MgjaqfwnCNNoOvQfpMQhQKufwJj4dHcNdssXGJnpQGdwnzrxUz8w08nLKERr3yClLEh3MfZ
As8acKesW0s6yWLLjBJD36vtXhbc50/Duys+SnOYaBN9MCafxllCE4WCiS/pIDZDf5LND1scMnmv
+XvZwZlpynwHP2cpWkHmpz+AexcpB42Oe88Z1cYgCCndFvK+AeRtdvSSuVVYixGpkWBcpiwRYtGd
0XGb/3O+5a3MKMThBJI83/lNI4JhSYMMIj5t1lB2uQD7Hs4/zT9aSP0sZBVqEQPKd+UhHWHs+ZfJ
duAOGg6eDCGwAzGn6YXt/CRsVZ8Ispl8FrGo53JLVAlHq3/CbV70jaR3GS2DbuWrO+QlYmdcFIyO
Zs1nSx4bXCQKYYfGDbRBFByYRM4plWJSBZBw5PzLXCZtqUdFjLBkm3GKj1cY7KO5oAZTXppLlSlz
uqp341VgZoRIc1jIyseg/YbpF3jAPIqZ9T0C9AH3Iq9fQvy12mqWRLwKYu1QMWhQ1igDfWo+S97U
S3+g78T36bEHqywY8pNyAfsxnOLjgir702RJLaIvH0WUSXw7qDNG2WVCpifssJBziiQBLOOQVaxH
TpMpTbBgn5sfEJ4nWjqM/ADboE7+Cdl2KuMAXTXEmayW/llQDUbTw2P6kmH2A809+OwqCis8CQ8Y
7I0s8L5GLJV4O+NBNnr8rC/AL3WwJL/HUtplbd9j6R1lhOewvJL7qu87/ZIlrkhcScqXeg8NJgzO
VoG5tUNLoAYwD9yExrsfXnIqcj18T9b+wRMcrJGatZDO6ZYuLPZ+AfKVfi99O2rtemQZOu8OubGH
oRQnKalCx9Rfah1pMjLilIScwIVE01ffuJkvelvaYwZiUcDRWyjoGmq8dSYbZw1EC+5WoPyQW1mL
r05BrCdbIJOL2MaKqTrEnENCOIodOKm8NYxvB2OinhN7+gpjeWkMX45tIyxKb0FUHnVYLdAOJr4f
gnOjwR8Lck/twl+3JSSNsDVJCjbTYUEbpxj2jg59GWvt8C/vIVmhwqpqUB3WU533lCuU2PohwyoA
GHg2MWkaCRPM8DOOQBTMcRegV4jYsp1Y+TELbP3S7ktURBKEUKxi4HX8Hod/IaLNGoQdQRpflR4A
FPYSzh92t57FuDjBvymqJZ5XFj4cJNGw3FGK4a2HfwUnVHLp5blC2RhtU/M/XiwVAZwBdIFvqFO2
WGH5LHACA6wcyPrbVgbn5oWMq366IgsZv+4xdclBIjIRe3rYfzDmqnlAeiIpQqx8bLX1KW+3Mocy
/H0/CdNQAm4FDMYZ4c0+On8cavhDWW8AY2jyIoPCySUwvnVDomuUYPeEFDSCAJAdoM7l2XfMmax1
tjy7xZDlbpTRmCguwizWsMHkpHIDvb7EAA9x+urxrCjGQ5vJX7YGr78H4UTwEZR/Vk9ZwPlQte5p
9q3h9liyHMc1eq72gpNKz2k3idFqwkEJAmTU9BcTDf9lC2iMvy/Sv4hPbGNWMZ0HrPqQgqjGE0oF
4axvdx6eg02MdhLd/JSTyxEsk2B8FOLPz9QvuCkZ/taOle7MEdYww2CisOgZ5yElRv+FNzwRKCph
mWySSk90I9Lwiw+oaaB4dRQIxTbaYpbWcQpNzb4rrA6A33CFKnHbHq8M/BgjCaVy4fYDIXFz/iFm
nMDCqaDB+J8enEqjGK23N2eNC7JtZJzQEyDeK5yL6ey7/gzWLUC34DvGJ5JNTwEGoy7euAIFL/im
vozyhaRC9dygDEGfxMlR6Cv2cxpiML56HriyJEFOO+wn2R8FHx1360GX3j4nP8UPvAbarbwQFjak
Zdj3hCVhzTWR5rHOQ1k2C28ITQICfLcaHxJiFOK1aE0lRbBN6ruidJtxX8pPakuo/wqUdQj79Cuw
hpZXjXaSifZWOVDA2sL0nrhWFSXijJrCgEHBuMXEea5lGylYIROAbdDme+jsUFYS1AXAbdxxKh91
STeeeACKIlYyjHvoakKBx6ioWbUkeZtLJTl43UFwlM4XMPsr8AjP2itTZpAvLW45zggl01XHXHcB
4Y7CBzb+KF/FQMO6WAVgtvBPY5vJ6rK1k51TZTrmZldnGOmt3bR2V2VIV813jRWmh9FASysabwFS
KSqDFDWZvGCzx5UFrLC8ImqDUWG0dOpgPsqw+zgwQbyvfiXv1COfbuLrxP70+32Hwgf3ZTxc99xW
RCzTH7A+ZQ3GBq/cdSEWpYwdSSC4V8W6VoggAAEb2rmocHqzAU2H/til1s6wrqnmb4OeJrMlf3rd
ANW+ujrh0qi2TosxyTwlyujCEqvjQ0kWrr8z5U03WafMEG8o9aLBch7fGrJ4Vd6W44b5C5l1FLtm
0WJb0qGt58EtVVLwhn0FdozZBUaC6QTB9VfnAVmn1HGzoVewxHgfthXHHYF3nX3N6kOsbBpc/QZW
qRlJMDaCLmmN0mCsN3ZxbvW1z1/Spem20KVHZNuL/jVhDR/FLueeybPmH2wQDDXzcU3H2KRKRPs1
K6e5i2ppkXjrUtvV2qrUVnazCgciybZJdy5we9E4pLREjVCbNuq4dljLYfIBGE1c+3vL+cDLXiRZ
J+a6irYFLtY+U2FEf68ujMmbZutjaiot2L6KFHcRkAkfQYZK2rUe12vTCy864v+xl9ZDSarUMPfM
u9AO7GmW5n/6Nea3QB+0A0pYvtnSAuSt458+wpkIclV1M2hyDoO1aExtzWGBdUueEoHLw8CybTM3
AvsY6tLCsaK9USNahNAWkMyAJwd6tUK5NkQPsJTZNX4UOeQrnaUJRbFKbNDWF/5qxB1EuqvdPpI/
KG+y4Ng3nwTARN4JDBXBdGwd8/HL4qxoZRbUW/b/9Dgk0GIvIeZX8gM3+DwnweLQFp91uvGrTaHk
c4WytsZInmZP1VxgUITAPxyXML+eh/iJKd2RUxnVpGSYj0hfkpzRBjcrvIn2VZKGqB8s9U5EdI5V
AQyQNP3Mh4uJWbJpOSccb7eVp7mmCSk9B8M1UPJK9ntIggv0mMK+mng8OcZGpSsi5ATP4u4c4HJm
YvXMm8ftKVN/BlwFlXNjIaDCMkd2m6m1CMICspT94AZGZSaZ3yNGYuGi6X45DEQyDKGcDEgD6SiL
mA4Kp79s2Kz4UuX5Xilwwj/HwoXwy5ShkAYFS/JfU9ljG1vYx05ZWzR8Y95FM3CYD5YhwhxbJfyo
/Y3kY6sAY+EevCYPwjADpj3UIuY4zRdQFoy4igZb/O5bCbCgq6W5pRHdzr7m82GmmDMpQdpJb07l
vCd+HGiYTfBFGpXX7VsBxPYf+fAyZmAD4yF/c3Abyrte4yQ1zHpl7dXffk1TdOAj/dX9Qc04HbIq
9qdCvaaeug0GZFCts7PbA5StEd4ITMfE/64prSeCqAG2MR2gYjnZxnzDCTK3lGgme5iUgeSm4cKh
KnciJgIkuxYPdMI5OCL2Fqf9Wix8cZl2UPjOOiZE/WGATltSlWpA3byjhHgy4qRC2i3EpSSAvf9f
RUlLM8whr7MOBTkaZgRpHoBlHGE0pYh7nHdfcqh9GCVRH6pYdE5B0hBNFNyGfPEQnKJDMbBTuz3S
wZZepY11cVYoZ1WM20DVMCUkZizTceZD9kxGugA0jMdmC8l+bnqw/LGx6HALMHWaXCh8MNK2p+jC
+0hXSo8Ri4tXCK3XkYtFPWass5gjwR+wm4wknhLH9Cm4ba6M7TzridsyyOvlskHxJ/m3jD3cR2ki
4RZlh4QAtc9OJTmHHo+ef3mcYQZKQs3DCznLVzWXlA38APmRrvwM4YyFfgoVnRDJKdpP5wifKeip
0etocHa1QzUcYoftqN6b/iuLaHxlDuRkygn6OpBEp9HeE4D85myA8Yeu7sk0ov6jQhyvtCvC+ul1
CGBGwYKBDZISr/pePyjCw4prWZWQoeu5pLEe+ZwFpp0SEb/ELyPYlTAzHPV/JJ3XbuRIFkS/iAC9
eVV5XyonqV4ImWoy6Zn0/Po9nAUWmJ2ediqRmddEnGCv1sTfmeWR0pidK5WTcAQGZ6oobTjBJwGZ
+Sfsn1p/V6t1wNJCOTTjjkg2U3/RNaUxc/uLUe2n5sHz93l4d7gjLKauJTjWqEQ9SuOnCGTQ5C08
WnHT4yXFf2HvWhc4A0sbCiqu8jd3PJfWbzMebW/dpuuYPl8SFNyKRYKSjkSg/lmZf576HmdfA8MJ
dQDn5fqM5G4Z20WDbU1N4I3k/Mv9A+v3b5D+DrlmKRt7HFdzPX7WxUPGxPtcE3WjpHNRbdSlHWx9
69qW6BPeEg5Db6U2uK1LVEj8rsUvg+LB/W4ZKyHMR2ACm6rv36rhrIIwrJ2vEKZQ/2DMBRsxqc/E
l6XjGcgWX1slV/Y0C/lBxE4JAUCmtXa1tlL5LsIhxN+28ZwvlypJ60gXcb155CtHn6uh1hH3eiHC
gIh3HqQCF2Ux/CrRzSg/sIdTa47qKqqAIZJMu6sIVYjuNXtIN7yU6bIg8bVP1lRLlYGF2UIUBjPL
DVgqDrPBwDNKcVub9NQebreN0j3iEOl7W71tlAbWGt08hHkKuJY6rDcwAODblwN24Z5z38HMlP40
3PmEQKBn+JLsKWN+tAxBN0ThoqRSH31aHk6y9mSjySaiRfceY68/I3hVoFwebvfpGDoCRHcb8BLF
XcGwBCto7r+L9IcBitDc09QiCoZyoc4N2x3o/vvW2zVAC4oq3io9ZbR3tDQctWeFtlGqKyc6iEEw
BY5paNbNLTDmY0ycO6vrnqzV6ovYyRLsHeCJnrhnjTGu3HGXt+Y0FoHbPouVre2s9OSLKSzfcI85
uOd9uBByYFcD8e8WCdtx41H4x4BnIlwo0cLXUBUte+USeo8ivTAFyMJ1ZW86n1aXUkQ/MwgeNXYB
C548j/IoPXs9eOaDI3hWtpQwQn6wYQ4RidasTznledYQ/Ocrp1sMeN5ZnWB+rDcdJ0q405E7YXBd
15QpLRMft2pnCst+m/SHKvpmoE2aKiEgHQu1U1OfRXJzAAbl8sMCrEJsfUbUB+oYkGXRoXdQpLCc
jJvFAJIz+NEZ18ByKnYAQ/n0qnQTE6wYfyf5takPLvZN4u4SbNnzztkWyUoHBcZLqy5ieFInAK2+
gqVgpxkrvYz41n5aw505SRrupLrgp1nVr8/tz7FskZZyNDyUuiQlMjSJPFQW+mFg9slgT2fl9J01
v0PwUxA8RQplcqrtq6ZuEl7WGnFBFXSLEZ2OSO6+/91o6DmPevTtiovS3VnxDbtquMYcdQ7URfne
TfpoG8gr37sbQNnGZMe9HYtXU29zeVPHa8E6IkzIrUQw6O4S+VvpZE3r/mHUzLnU3F1VJFtR6xvY
8GuL1sgJrppx/c+HyckbHvzG//pIG/diMQ8cKE8BuWpiN1TMQzYBSPOBo7my/7q4e4w8pR63bk7c
jyL4jFpjb9PnWRP8j/I4KfHr1tHWdEfOEutW5FP3kKIbRZZqqWgD6UEYzXChFJWHV90r9o0hEV4l
wcotgdsUJjuZ7JGm+dYS8tnlFXsq2gCKWA+6b2ngiNfjTSG0Z+tghknQJfo1AqDE3uUx+n6Ktv+0
Vf5KiIU5fnjpo8QlEuED1+SPpZJhxlYBFjLssjQJLqnTL4nCu6W6AA59K4WL9Bgsij0efbHXsp2U
wUKzQM25mn/tpzAUX3ZM5a2rZsYv6SeHttFZNXnr2tcPae1hNcF9lPLA+uM/RdUQunETQ0XAjLcx
Sni1pJD6fr6vFGNegjZ2Bny7E32N6akxMokMT6yp9NvIcaE7Dzd/jljOanT2mcKq3XbAfIeLdLou
RXfs63LvJf0+t7x46XHDmj5oY91s1lV8ZKTjSLzP/BJ8rAWOtdcAayL5NFQcQ0QUwtWY9m0DO3a0
ZGr/L4WoZYkTGyk4qq3+XQPkKXPtwn59KRuKBVRco3YX6FA1iCe9T7s2zH0/nvnhbx0c2I27+DJs
iH8uEwOJwA0hFyrl/zYEbMWMYm3Z+smq3OMQBHjVwy/hMZMwBseauyk/kiTw3Or04OQZDnSdSkR3
LqNXwOqPR9RyRGLqoc58athGzrMe/lD+Ma39D7fZnHKWAWKNrFbVnQ8XQVlV3vtBnuzMW49DaIKb
UX5d0JxUV3Aymbt5TfvbD+wbVFRTGlk5Ob3L6NnfitXvA986GB11BTNI5nfByayf5FEQyWOYU36W
MUvFeoheQWktFCVc9WNC1Ft1LIHwZgMhVubGZB6vy3sKKxgD8sCdU9HKjWrOrb6vcY7nCP3nfEPK
9iQyfUbt7ZMu7A3ElRJEuZXNNR2QrOrJoyWXT5RLhGZGo+xHac+k4t50rV0lavuTOiAnBSCH1AIY
mw88y1XQfHfsAK0ek17tmRc9xPxN16/2rO1ifh0Zxr7Nb6qfUsrmZB/LY5/TY5O1buNKyI0lx3Tz
aJqLFV8GRPne0wDeCWke7wCoa5i/PNKus80tQBIdQ5i2WPq6ei06F8hbPffCH1/63OgWyMhta8G2
KbGVOdahzZgfuX8WWIi+YibMLjNWIK/wx9p8SsuEPjJPwIUlKYDC4FPzjml7CAws2N4+qdmDT4Sp
g89VOJZfzObe3DzdqeiKCqYjZUBhwOvk5faPERg7KCiEWVdg4PHHjvucfwSlCmRTPWSS22vM5Afa
163mQWcv8LLhu+BTPpD0ci25G+Mh302PSQ5MKRoeKrGYEX7DEvlI1XRY19WUxQmEehdi2rQGiBkx
R9g2m5KpBBCCkPyyt8bhrXa0AkoTtW5rEOPiWr/GtOptj0Lz9q6DaykOwqMEkqdF/VXvtO1QBM8w
R0NXabNUtmutdxFUGou81lHRy+WQPApcrKmMy1lZ+8dCzz6J+8VI3R1s8WoOaa8iHO2Y8pXDIhym
gs/Z2V29tiG2xJg5fZc6eeUo9qIc+WJ6FGD+e4GOxlTlJlH0mUSz3+NntrMcFpKuaXef2WYC9XfM
8WzEDbmNYrIJ1WCJg5mAqTBFoNS424x+So3SjsVA01f8dIThACVE4dX/JbGzcq12b4VERA5HhVRZ
EgZnjLubu9aDSTXwsy9dSd/VIXl0LpWiL518XOPtY7ebLKu8ejdZpTqFtwUN3dEljybSSYF54+CL
P8c+JdZJRNuOqWKtebsIy31EYlDYj3MtgP0KuqII2ynw9uTj4xt5VMxpah0q87TU56kkXLN6L/pm
lfXju+qjelUwtjEsIBUFkDkzZCWx7pq10ImEbVv7o8Ud33n2oZfFui2xaIEV7JjeSjKy3DBZ9jiv
QfF18tsM8W2TUF2G0Pg9davr1S5XMsxhvFlpcXAMF4lCNAAUUtF4dwtT/ieRCVz2PQWHRgFnkIVd
3WGxiL/C5AbwY8CEncgJJkmdgcGBTtMkSt7ZdVq8znWxzC8tmTmGhkKCyZqGoqJwXn4SU5moq6RL
tlq4yir9R2WXw6TeZBGG8c3xv9W0uzoKWxhyt86x6LZt/d/GluFY7e9SdL6xdmsYFHY2gA98Ex4I
ML0PFkZH8nm+G00C4qIx22mNyyPJ2AhUWGH1SNld0Gk12k9kv9CGPZHizoUHTsIhsilSYQoI2cmX
HtSLmiU8eBRP2WTRl2F/uyMbTcWSfwqiqxE/kZJ2j7zm0YbNkwcAWpKCSkoTxFMqgFiUc229MNl/
+x0cmADLzIh0oei2+YAtMa34wgAOElGRuDUABM7u0N+wBr45HnAYF1n/WM8vCWeZlUJ2S5jYaSq+
wdJP9lXfIqF+ppVcBtONp/UjaZrhm9Q+2hqpUYf5vxoZuNesTogeQwRDwIG5MDQsaxiGs5SUoYwp
UR7fPC1ZB2ZznfJcY5QuhRv887NLqGns8c2dZek7T+22Mflyk7E9jeN/BW9MVOrrWv+Rvf0HTNb2
/8wCzTVR0wMT96Zp+QWSd1vbBEm7yzSDCZtu7rVwr7WMtlPMnIh6G8leptfJf+lgQPonuxVfo2Qx
3LO2LZvxWgfVvmzs/SDeK7/dVTzVseofuaOumjPeg9AjRRyycWSSaU1bSRtn6MQlKSxN4DxO03Cz
GciH0d51lyUr76GYPDuUxh3zYAUX1qTSLmwaLxYcuQGxQ8RIF+BzIZypoXgwTdvG8KyB2lWIO9Vt
BCm+ZoWD7TKOz8K7N/ldIW3DTcl3VlEzEjSqLEQ3XjPRr0bYJ1ZvPuCXLLqM9x1darYikrLVfT6X
j8qvV3HaI7Rk0WJ+6RzmaZ2tTe4jG50ZH1nP8Ch26URvg7EcxGdTjNvSYoq2tBKYkeG46mE+e/i0
Gv8zJh4MKTb0nJXf/oi+OQ14pYV/bQjGHdFoQ1JAPcV+D0cL6D008RqKTso8LrJbFl+6FYT6yWPU
XwL5Pdhnu10H2hywEAnuuBuL8Ggx+qmZO5GnI3HbMFSklpjVzF1y9AgL77cEX8mwCbKNukA+FyQb
+Yf4gblf166dbBMTJYkUuGGGSKQW3ecbRl8iHWCHsI7qjhzLiPqM/peA6B5D9sgj7vEt7Ywc9Ea4
T+MRWS3mIgexWxJTaGcqvIypaI1o609jubg11tnOvg0Da8Sq6Te9duH8w2JaRv9kx2pyE/OdDCeV
I9ots18neMw9lK6Fs8OdNwCBicNLlJIvfI5Rq9Dfq87eMwA06+asgfypYX8NWB2Rck1GDv/WYALx
OxRijfGSqD8bgK81a6zIeWnNR9ZuiS8Po9PY44s1VjbiJF5bBEKku/IUC1acqVzKqpwJLVjVWbP2
3YhyzPtNLYX9X8l5JTdAdpi+0DGq3rBMguaTiLlt2apXq6heOQyDJFWLVV/qf1rufiog3IJeW2tD
t5Ehr//eEajLpwiqGDeYv5EmUlaGfnMtvrHD6nvgUQ7hQW75Jr1fBYpMISWQVRazk847ad9Vy/rs
WEtCioI1Pp4aZ9eUZyT9kX3qoGqBo3EuEdhucoVJQ60vKXF49bkzWbf2t8lF6y1pM2SK64yHaeba
bCcw8gI7WBtiCcvDHo41KkK0U5iTgzWUU7x5hblOyyXcMTZWbNqxBA7FqQufun8KvLWL5SpGFF/7
H/a5PnuQr0gIbWZcnAHFA1yaVyCOrIULn7Sc1TRA6BcWjUdyyLW5GsxVHdFI/kAIa8d49he5/idh
srfJS9NWVXBx4Dj7XA3prmk/OxtcDATG8pga817bZcoahHonVgoj0WxXLvVfxg30f6Wx98pHRedp
EbBosDivESIxaqaB/B7lTA75SkdMDWjbouFFN0L2FHiyz7Ke06xDV9AffAjlr3q2wLKz8kQtiBfI
djaEh4gCfj/txzLzZ5Z2C8xqKZxx7Ugi0bDbwCpQOJEhIv4jflV+5NhOcG0zmdbm5GT2yp4CEymd
GczDiwlGT6Dsm4EbvDGsLz6s9/yPeNfLcOcwQO7zHH5bll4PcknOaBeTU/rpZDsAJiXpQZAFYHKH
CFxm4q9LltmuWkUs6VbaqtnYn81XPR74YetOhyadNzeYBxm5ym81w0FCDoI7oZzZD9pPb9tbc/GZ
EY1iIwoHxLqs4zUeUFubd18QMENQym/9sFG0hQOu7qOrTl0FqEPvVhVW5YD1WwQdqzX579YBeQzC
rVn/CMJ1Z7KdjVejhZ0YfYwY3tH55QfOW5gukBuQQYAzdLRtxb0EA6+Mf6mtBpZhqOPC5q2/yZN3
0Z7x2f/F31RQJCPRMGh5Xqxoq+6r4pGCUEM0Xr4TXwnT4zcklzwSKPyWIlg01SKOJk09Tz2uGGi8
UbNX/oHMlC5IIpxBxh+3Acdk9+bAXaNh6OYte81mCXDXZsNKwAKzSvAOIBA3DIsR8pg++M1Vod06
ZrsaH/qffSNOgYsfY8ibAwmK7qj5QK/JXw7HEHBsQXJvXyyGiGb3GJqnIvqEMcXOH/+bba8LDCRW
4e6c2GH3g8cD7X1jmEuDqWQWIVPufrIU6PKsaOBJAy9N60UYIhKdHjlCO4Ew6YAKqamafOZUf7F1
L4Z8w9lE9XT1Yl4EtJAFlX/DD43GNqnAZbgIlCIoobqY+7G1dMHBofAW+LYAYSwcape0xKXQGcQM
YmvXyfeKPaYNXCApyjrLfRMEqwX6PlayTeKibTSnDzYtVgNKhknn624MBdIqjajBZc2+FdEGw1Te
40YuE/u9kd1cFDcetza7ti5L/HrE8XLJoA3IfqMOxBedFItvkwX/DoACgxEQKF6zNYBjD995uVcg
HSUzEpGybwZqqdhq6QFBpi30mS3vDgdAWLIoBt9LtKwpvXOiwYfmTq0Jl9HceRQZa4XWLx5ulHw0
rzapGCS2l4uYQADoi9jgTL7tKjtm9RfNg16eQ6W49sMUfIyhIqs23WgjrAc5aT/U5FGJPwU3EtVl
0qo7cKgjmSnKT1h0iKC4olF1a5l6mzgnthk9NLq1PLVxC/PqIuwYrBDKNxANrPPjMdHPqTxONbaY
lICAdFpeS5sxK+t+h+W2QxCjbgO2HF5Z9jw4Ctg9m3KYGFK+4CzonbeDYewH4kiiEEARVb3DzqlG
eleNzwjjlRWEpynjWCK2Y8Y2PxQYmFzMLGmbz1qCdGKX9DnYM/ZVoW60EdF5Tr9t0u4At21rxPVy
vuxLd6OOiwApsK1TNHKeS+nNWWD7+i3UYJqkTwW+dlBE194oriTwFDrUzdKrFlmiXBudSMssOTb1
JcTR7kV3txHY2Vk2kcfVcubjCKnwRmp1sZTQgFhhx92f3jRrvnqgMoT7uRcEP6XDaKhk3G1FiPi0
8zL3c8ao1t/gWa+2ETxHljpXfQQIjhlycqkQ1XCKGmIgPYdCLUdANKQv1zwE3BBl9oeEstoFMF3s
JxUyvNyh/ZGIvOAfRIpcI19mwJy+Jdh3uheycrvdIW16U9HaIP86KZm7CyMe6Ly21zliqihmQfKv
p8QEh52uu2ScCax0fsoQCqOtxmtukZFChfJ2y8hCm/RprgbKHCKs96azymJO9oVRfqXVHW5F6pkS
YYiAbgP/T9/a7RTKzFyaTlhWsAHLZu8wh+Edf0pDHIqY0As8DmEsF23/Ow4aigGLsBJqC8Wbu9Ka
tYAwCshrfHTwc6GjWNexCE4AkZ18awaPVowLA4FTEz3NGqdAj8HtVZYbL3d3McwAn3iOoEZ+j6Gk
BrkwyeDUMFhIeoW0K6DzYOQZJnvimuFt240sF3wG7iYqtnbm95/CY7bChVp3/kJFfaLpDtIcNvSM
Warkt4l2BtvqpP5Afu2YbNjeDJaSTlguK8Tfo8Xgv50J1sMNnbQzSa1quWQypFJ2a6wyM5Lcci4a
jut0N7JKNo6mQa4EHKunUTB6Y++vWdidNCJZdXOhm1+qx7waURionnksst9W7gYi77BhZZDyOkYZ
1vibquTuqtam7FjABSTkBmvm/CtEtUP6lclLjfgkpuBW2QiTa75UUAozMVfsP8colzyeWwebRpC1
mO0Z2gyLEag+eakFuGt+EBWbznxR04mFvvW5vvI9ogXdp4AS6NrXVCesDGoCILQZdENkwsOmZven
IKITeb/gHeI+yPaky7Z1j7CSaMmtgzzQtVF1Ykyd4M1ePHM1yaXy7cLvPNQ2WRiMrMX7RBCZeHKl
g4iAI3Egj6Iij7y6jyotIILVBHspAXI6VWDNBAJUCS2KcZ6yetOIcXGRgrlql6ws2OA8nIiWChc0
CDoIyFu+NiSuKQvBKhDAhRqCfKGXS8SuC0drNyHiUVSATnNvfHqdZuNkBWHjjD7VcUVfNRfw5SbF
3qRD8KFqgdzg5/eTNXpY+5ORVbNnTcUC8qTi6VYmMWi27YnNHimpENpmXE4hmEBIj1X4wbYwQWYA
H2MVMral+UISex5H5Hm1NbN441nfW4inJu5bhpjBVGniTMLh2W+6bgYJ+D1S0gWHAr5EFhoaiouR
LMKoqY+qgetU2QTFsk0/G49NkPrkOz7pGmJxjtXHsTDQWaOGzgiZapAFd5m7jmno+O0q1M6++pkQ
VH4gfySZA7FyVEiCA94GAyAUzNyo+henNNEHb1LVoUrA3ifLHS75Bisms0r/lUIo5h+Uo4IukGFf
yCguQEzqxf96uuMKvaDL1+Dg75vZqsvwPGRR+0yRJdcRBrHEWOv4M/v2HrECK+J8DUwmbVg7MQGm
vwc/Pg5vLaVX4Nz5bvBX70x1zc+wxX3AfoF+hU7IDOXSsgBGAzXUbWZ7S62mxLOHVeo/SzPeKCGu
L/GjZS9trI6K6cxC1CK6wysaV8uB4jTvJJGvz0Q5W8W55GWprH+eGs+VYmWADrORY41ozbL2r7ef
SkRAr2AklKy8dlynNbQt8idULnDdHg4ThXAEUhzoxb2mnqxtaPgsxvou3B2WXmjN8D53VnJWWhcU
U5lwIZAtFBc4gG1iR8P0MpLLKwPnaiR3WD67BjkgcJ7KY09VByTcghGNeSvjYDX9zOk9ehZcvqVu
zg8GgT6IG1sWVa5+47WrbWLc+Y0LgL64Fi0Hq615DvLvkgzXHAUFp0Hemqzk28UG4n3HWvPcI2SD
Y2oHt5ZzJWAz2yGGOhR1vEMBOfPCfjaOHzaH90SDDJVudpis0w7IOAfx0VQK1O6dkwzI8tek4K1e
RYYyEykP0jK7YNC+5c/tmEFM4fWQurc1R8OBSSWOhvKTkZ4XTh9CuimoplD0TL90QngAXtNCfZ+Y
hAl1zvvYZTvPp9mvnD3TUnYO5tszg04H0NT0H3Aiovh9WWh3fCyD3NTlI8z/iTxCebtW9GdmyrnO
uz69qf6ZF9cU/4zpjOIbhmF9IvDioOvuSfAFjw+X2ABNcwp6D/8RfV3zUZTCno1sf0O8PEWKveiX
gSupxnfF31SWNcuARJM45HHFDfRT6KJ9exlE/qLIq5foaGysf3rEkjTvu2eNUsi08r+UcbWPDtBm
g2vRqXkNJI+gWw+5eqy06tj41VYow67EclHV3wMKC7X9xhJi05DzLwiyesbOPCyNcPYGs8vAYP5L
PTJU1a6LmB6OYml91vjuNao1HTlHlb8CrLvuVLQRq6NOrRfvfgyS6J2paOkoKwwFTN5V1lXhGbjf
ysknRP+4leYj6JNznDAaCD6xNnBt46Cwxr+aUCgoeUNDmJ9x6LoSOmV40tAWhw4Y3WTfOcHWjMoL
9gd0EBIIcPKRKsOqjxLmTe1ciSaJfr8uDFzZUboLY6QiOsmBQfAIawqPDdLPJ8ldgpT18iUYEAIt
2mlQUZwa60kcKMccL7uMbUIXfFrwVHxEI1Cl5Ce35bw3j3YZ4WXp1lWCrZQZcRur7+zkH07zLosB
BoqBZnBRc+i1iIUFR4dVPgs5idcq7p/JyhGS0sSEVKFOJeZMQZoXJ59j9ExMZLbyPaKDD2re0Yc2
/CkGwBYS3OlI3FAg0X5J7yuMPG6/cG60qKWFs6IG42Lb1RZcKA8sALWQzOKN6mPX0CCgDGzf9OBQ
Zc+mMOYFSwekaESNuFi0y/qrQIRuj3Lj4NNx4rkHjSZ1vmMOnF7TORfUW2n7V72wmAtWC4ALgA5Y
sIAz6XGkdsNqQHNdxAboZ2tpPDNuqmiogHktPHTEXPp+TG5eme9sFql+VK6dStk3ot+H4Kmz6JRH
iNiZAPg5IUA1pbpkMiSfRBmrxlQYwjV4hdytyldDHBiqZV88MsLMqHqmVRlQ3M9gWGeI/gJEQSJO
b0YAdq7/Gpr4ENdfEplVOTFHYv1gV86iY6Wh9a+cXdtUk1VEqCusEyzTW7kMfgXCGdpvSgMf2Tt/
0Mi8jGd5up2Us6E+zRADbon5qfkXcVc7Zsqzvc3FY8iIyejmertqHWYjxhOV6IrpQ+yeM8fbGd3D
JYDBsrpDSC7rkOFxcf/pzibtmIYADanYgxktnBs/+kyK7hl4/hX9lzM1YF7hkePq2eeB77BNx+YC
YfRDY8fnK/ljOMUeKeSEMhjfjampGIxdxkbZDa2HYSYsSsSyARha2+D8q4jYYsIKOcfYeQDnZKJk
WfZa4z1sFXuejeY5j3V2dRU7XNayQZwfQ4zadTdXmU2UBalEOi6kWx8dcuz7iUKn4790joFCbAKb
Yl3Ut0mZT4x3wrJbn3YBPVur4QuNJQ7KBMNnelBN1v7FOzvgFtunpP7Mo+AW8dbkIVYKWPLuQBFs
suVbFCV2rp5eIQ3A9Blc/IjIi39Tf6lN3NlXP4YC54G67yNi3tJszmdeKb8R6lGJD8lVMlqhZ1i8
HMRYBLeoxLx4Xz5oMZ+2RiGvyxKvUWNpYJ/jtNmjsm617z40l3beb8RU2b4Qk5fY6juzWklpV/jD
bST2W6s9Cy7I6etv2U1q0a0JWO1vuxQP9Pin8X3yPL7t7PFrxz/1JZljyXvDvREj9AoYkWveuWPz
aQcPxSn2PTg0jtuZtN8lLhVNUiD5cosp1W8OeuTMYHNMb5ZJxhCF5MJRimXKtSxZ/9YZatZcWeWo
2zlHaDcmbiy+wVh/eshRXZu2qF/VWOUpCpkM13ENVrjYNUmOVOUxvSrwBuEbjvZJntAeIDgRi85I
l9qosGXbSMd/Zzm81NuDT1yOUa66HHOg/RZqVJnUdZ58z1lTJmpPkfZwUIEHAGt5o0jcwDTPUEYw
RDmM067WRI3B9n56D1MOF2ZcSLZtUOr+p5c4V5/kMv6jyBYa84e8CPZBWRDDYK4SxAcp+/CJ/Uc6
FVPXnvpGU1lGZg6bSgjaXb3TRXrq6U0Hm96+Q+iyMFBExfnWTstZ5JFUxuDIdCkJUJDk8SlEdsGm
Enken16yKFl9GDmSUuWmMItxRHkoI7GzBB8/Uh5aIb+4p90d+orZnTzx0NMO0fEqZNVKiMXobgYF
oUQfiL2ONqM911rNVYmZUrEHlO6o/SyxifjtBErl2iae+R28OxCD1cjI2Y4iABchFgmWJJz8fGha
JaBnLEvtMH3Jsp7ORRn59ynMhJKcoq3jPeOj204nYmeHa4/2U1Nujl3ueWoC9enG/bwJiL/iJcih
EOR4SSRbFF/+kyyw7eousqtd/Wb8FU2k2cFAUOd0SoduefFRNFAdMjR5l4myNBiQqvFuwn4301dA
H28nKKjpyjSv2PlkS6ROCIZFELLgr3WWw2lx5zjlkal0FNQIF8ktr+b9FHMux0VfqYuCP9gt+f+9
fFeUOwKcWV7lh+nJDk1v3mhPE9bVmJtIorxDLnHFYnimTlBEuzdMLBEy7+d0nKAQaoEIikdTJ2YH
15hgPlcrzYVH5r/PyeTH0E5HusNG62FAeh677qFS27QjNeRgo9/l+W55x11jq7TbATBo92N0/s7N
i0OgHwQjmYTpl9Ona9FYgCn8vYsDY+NBm8yU6HPcjALHXG6uDetPhkCCdjqWtzSDhTUY7k7PO0Ln
TmPNzE46RNHwd3NH7CURzrmShajNcaipq6ZDwfNQGK6UYc0jAqomatpzE4tjxEKEdz0wqUans8Ai
bKJHqx5zW04PV1Fhz+QXdtGr7vtFlPBk49xzWIRyU40EAfbip7PFxoVeRj7TSGZ6LhlIJ7RKaWVu
lUGuVGYRBrkupeViSQa2kUFI1sW+BOnkQs+pWQcpGPQJU9IGfyOYcVQ6+M6nwPU1sNYBgrhU2nJN
LJ2XvgqFNR9jb/8vTb8DT98YOG8SOmIs1G44rLuaqR5jS0cDZ51vNQgePXvFsm8WmWD7oL2s5Kl0
SyVp1oLypejH89Ch2EzPbI53KsYSzKZVu1bxmQ/aXnc3Ss6acdhMt3ZD385m00GhlaoavE5ExHRy
UCWrgahj9Vkz2K8Syvle3fv8OkGCk4l3QBt5wsMjlnTh76WZfzaTU9gh0QGAoFdVH5GP56lgcDb9
vlbe7ASuwHYKL/LLrd715xxGpVmTEZLovzavHH/vlqyA6QXIovRDVPeq78/WYJ/SVOzwECk1ce6c
aaXA/l5ONokwOEw8ghJoLdcGYMFwawQHvkJO9LJ6huiq6DgE8lY/2U5/VosFng2Oz3g/S75DHo9g
dJfTd1exmMYYACGNA3O7maT4ciiPvfjLxufodicXK0hPW9hOEF1bXvmJHr8uJ5diOjymzyNS/yQs
d4mfU6EaKIMPjY8QlWD1VFlOG5yJvH+DQvoYD+H03v53A/JaKvR+3ChlYL4BgBE49s7UWZlvbQ2P
CVwyirMz+FSJpEb0p7HiOqRGYif30XtTTDdPGqpRZBwZHcJ0wLfOVVEP/B7TX2hQedKsZ00ubvit
CEk5D+vXWI/ZRg0ImljVAF1HHJ3owglZEEsUQ9gJunFCQ6EvDHk6pFxgkp+8MLQmgDNYGcCJ6TYD
LYi5dyQycDbUzPA2U/yD964KhKEw/JaBeYVMqHaHOF7FTAd88AJUGEvyGdV+8i5GJ1QeIFFA/U1M
INc6E3rPTyMqkDR7xVorpPs1k/u/UTc1W4iK6RQDKD5EdCDHtv2syJmFi0ytWW1I3mw/IHDfqJCq
7IpKChabRl366RvcxPMcGT6asge1VpAc+Rr6YTelY1Qbq31jpE8+VPtjv0zWgdo5qjdVwGCa1c8e
qWHFXpWJjTGn4eB/GiAOay04Pi56QS4nuTdEQizoJnyOyx/sz8YH1WLE39RYqx1Ciy9iUNF72vkS
byr5R343wevV6m4gCB1XAjtAOhv+wa+sxFVCPADdYCL00cHjAIGPlb05VPuGAkkgsg5DsMVOwW/B
IUh5Q2HhmtkqpcVQyNAK7PrmttW+H3umu1R1OHmM0P8I2bxaeoS68m7LnmBP9vPVixGfZnxp8JJI
Zhk7PoW8njvyt0ivZYtf2G+BY/X485EKIdpOOYxoq1KwVUzgClrXcW8SwVyCZCKshufYKt65Pazv
DCf5yKaPEMUO5bWJQLdmBWk0WNQeTDTYMM9ry8UuQiPFpYDZoZXEkTK1tlla9TMg+NnvkBqbMC+t
t0MLeVQymvm/ZUqxm7tnDhtsMsek+9fq4XudVMuEQXVU98zzqbuH8iP4H0vn0dy4sibRX1QR8GYr
kqCnKImU1Nog1GoKHih48+vfqRtvMbOY6e4rkUCZ/DJPolt5zrAeA1t/sTQIYtYTNEmblFoCub/q
t8kEf3Vi0LKLBXJmArUt3XrSAqA0wSzA52L2pxksqqk3gdPcCl2p6nRm7ZE1BFHqhmCPqioAa+Ft
E2PBxL9DnSiJYaiPycDYGXIT1f0/Eehall4aN9w43yypxZmhp6eN2wwLGMqBrKddiEdz7Ms3rWYq
ACmtI7/2wXfhygj4ClMsqpGVE8rnBUyJF+Q7RGaso3elFKeAt/zh1ca57s3aLu/vqKH8dLknLmm3
7NQjsFR20EHQiabkrJfNEaUlHvNNBq0PnGGDy3nBqF7pya6TsPXQW7Ero9zQriD3sYuXh3Ajj9zi
lKepzN6kKy+TDj/ZbIf/gmAqbxYnC8n7o0A0CNGm+KmPTh9jL2XE0BDaKZtHyVaZG5+kHCQwFBHm
m0kC5TF3rsEJKH5QEVFxK265U1AatC+zlAQUPiR5yjmKzTBsFVjvYJl6AFdPo0gmRTeaj4WJjwmX
9qCBkaoYIkV06rlM1RZW6mGZNnxWCf8nPR2+vXTEZrrH9o0OgTJOqd0IsbtiVIPIDjy/mjdVflDC
u8O3j7nK57qFQq8mdnqPiOCdO8ujYQL3MjR+7c7XY1oPtwTiLU7qyM9zv168fmWMLx7IBno0XB2D
hmaeO//WNQuHonOu/u7DGc9LNFH0oQdIuHmmf6X6nidUoOJpSNmFQ37eutg4SKr6kKq2XGTymm3J
46SrwBSiNwONpCrad5eCungora0i11Vkj1bV7fHVMUHwmPkjehnpV7PwkI4FZpxD0TH1qLjXQtfn
aRz1oyLBmfiPCEcvlKCQyBx58RFn2rvot4wPFk5dWgMYgs/W21f1++jsEu+74h3TIFZW/CrR1YPA
EW+I5csTpows/9J4IeKMweRwD2Nt65T9emLZEc1dgTNEdm6o9Av5N1xCEloRDCwR1rTF4Un1NVIb
1v1KpnsDNdrTJhXgxQNKBDmDbiZXy+8QYuMr1trYUhg4HwwOX0oVV6+wW240WQcas2suuSQePBMP
pgFVfMWuqMUsr3m8W2LsCz6xzgfZGARzlSpHxLgX6LikDnuyyGZBHOQrd5ZDn383TbJDD0/mhuAa
A1/AxIRThPHHZSKTS381r3V8NVXzYqAxcqevcWk5gxGgoDvov6Z9G+FpsxdzYXLWC4fsYdOKQ5eS
ljO2LcyZcGIumt1jSuG6OgoqQuzQ/SK4x0P/PXfL3tu1A4o1/hYbHU+M40mOdw8PBf7EHhiCC6O/
TprPPuGeK8eLySAjAUhjcgYsKrC443I2bSY2Lvp8i95ACbp75/C0SCBXiX8Kp5fFAOfOGzlglGcS
0XAHgm2NOmwAM/OwBVC8arYbnZuNwxtZTeQJ94L5ci2vFjFf1/9r8wXGjuLT5sdYUMmjRrekJn3L
CtTIzfSI19xDaok8PruoYszSHVQDCX3clkYDCIgT/Q5vq50vC5uJ0aR/fH7p0nuETD49Bokx7TLR
wGhO9CeuaaxyO91D9kZVLJsXVjjJBaDPCzYu8MxQW805OVBkgPifgpxnqBlH95hmcmR3YG7NecFW
103XOHszYBwgf88wEY07i3nXbJmVbXgZkqw+1MknjE8BMCgW2oEJlx1PUJvRHqlhYQtW++Vicvce
ZWB5TPXE2UPsZuKV5qgyKLVaeeRwGSLEqKmaz9JV4uziS9CXGnPBvKlD9KWYx6g8Qi94isp767xU
aE8uLSiNhvt2eQm9S1RdiV1H3JX8U+e78FHHdd29Rtz+XGpxMN6IcJOIhU4/Xl19NA9V6ONtlEc1
E21beW1UUQCJc8SZlgnl8uKJa5j19zGlzRPCcJkTcqu2Q7enDRmgQfmuFsQMv2pP1i2E3ZfxDqkJ
l0nKsy63OcMlrsaylasOpE5BLpT9LkoeqvPImO7qY2vnu8ZoUOV9YatLw9i6VMQYg0saQCIOpoe0
J2gdsdTS+DMEdHM2xT3GvgcPhbMFXnkuyl4UA7SCFkV8JMrhoNF+o10noOhkr0uWXlZGMvtM+pgh
fgHncVOxQcFYetogQSlhG+RfFQy5gbSaSbnNYqb8NGAshnkGsMbTnO387Dxx8qxojbHj+qr12q6e
/M3o5lRlMj9j6m5N/dqC/BziuRL+B7gWQ8VGCwh3FXlF9lBmB8ZKT3CUYydVEfBheEwRzzkPsXL3
lV96zGkkBm7FaKhaYGrtgPdw/pl9HecXw9hpIi4LQ9G8pzxhGVxHtdoNj15+xcSfxbNNR65aS80a
zQvOAwKn5WKFuw140ZD0FFS2rIvVmCJySvHU2ulaMK3uwi2s1wQ3W89dPsPWW8y4nbGSNNch/bab
c/juvlo/8y3sPxvxNtlHNp4Eh6rLd1Ea9srkGKzWYT1ankM3pRinuFT4eiz71laQ1PYxYm6N8qJF
D/u/WSeGqxFT4nebHLSMaVzKS4w7gLterV8HTMwLSpLBR1F72XaOKFcrOuO7mrnZP0bUEd4ZadB0
U3538MsWg7wA2Qp5NnmCRiqoyH8QTCXE/t82gxcOZYfzUEIWMlsCdcB1+/ymC+2l5qHRAaMZbBST
UATPAAt0TYlPfoiS6tvGyNjwV82s4OomNplWG5ADNpH+sCIY9zaTaKkP32jJW4nRxOFsK1h2lhlI
QWQFTYhk7uPQZzVRxyn4FK1hHj1nIoMTVWuD6zBHPMw1EUZCQRVww5z4baLKoalkELGN6Na17nYV
dacTfJaMi/RbJ94zCCQA45UQs0+9q+t8WGPgcqiMtw1BGmdfdW+Eqifq1AagPVtXXgtsuwpBsUvj
l1A+2xpt3ydW45lKp3teX1PjrCdnELSJedKS16b5Sd2jDkw95sDh+aS+eQf67mnCcQ4DEvcBqRFR
vBHjnqNLU8Da2hotHVB3kxOs5/5o0bGFKRNGl0VcRvdVGz5TAuH6s+48IfA/GRF23FeEFJa6Tylf
U3laZjIehx5jlfuoCx5ytInSfvG66TgWKkKya3Lq3hbWlh9Pu5TcP/o42s5UhOoVFwImsnqJHZtP
u71hfsLa8FnUN8L2CT9JUv9x0tei/kMu0eOCPGlnfG7YlREWEm9Dnm+prm518dmWNKda+/VvaL37
ofdkt//KalOA80kZFpQs6jZAzi5FJOlBAJDOjejuHpe9DVGlw3GHmLwZGCxSC7BaGLQNM6m56pqJ
7ZDCPt4AB56J3xtArXhYMSNyFeLWzsM70o+dDTRsLF+sEU26izUQgW8R/GO0NnZebbdUDw+EfcRP
fxZ1DnkTKGJ4RbOpAAVrG+OHgWoWHWN81rF/9DGGQiIlhQD32V/1Xvw0c7eDUYVkEdkPNeyZd7i3
OYawp5akfZJVbZ0yPjJN++h18FXAjXjji4NH0L7GS+1qHPHQAeqOm79gVFE/d3yRCxbc0OMYwzFn
wJRq8SnTl1d9FlhM8reieYmr7ZIdRr7aR8Wf06EVnMfqmRAj9L3a2SkPdx50y3NUn+G50hjgYR/5
y2/ZdX9rPqOKg0yLQRqXKEkQBoschHAS7xleio8eh7UWsDRWwJEwMtfracFMBFz7K+7/uuJjUMAv
wNHxN0QDAoTkocQvGmMiDu4YbSrxDVGCuCWMILQszmrMbk/Ri37jOmf+bY72GfRIe43KFapi67+6
2UOfXtrqpYnke0m8ecaws9h/MhZIpM+YRlC8mFxC8EeXXOQoJgssl9+xvpSieNc/qNGk0m3tZKxn
3Iryft5bvQSu9Zz4nFhWlo2JpF23yrpKb908UPu6XCS/LBcySlPC4lQPEKCvVNGbbuBz2rNW3bkr
+CUN7xS27CvJPqYsj4eKQifqxhBCwR04+SuF59C/3IwqTv/Vq6iEiX4N793gRWhS4kdAEFwyFbRf
d8Nj4N+PjkwKvAFQEFvuZohecmL1UgZJMTxJ+1Nq3HONf4m7s0eqoWuGfeqWTjkZhU85EfodKUS2
ZIN7bn3PjXsrttqCBcD8cftv09qWqtCmv/YwjiFffM3JsaFMU/9jhh8jfI0OYctbLhpmozLZh/Jm
5m/JsOUXwzWIAdjWoZ7Wx0lvN/657bZWvWvT02J/Vo4IDLN9Gux2VZCBVxFmsv/Nsm9Mf8ttZdB8
pd5jvU0xIhtn9tlyNg7hxA5Sa7TBpfA5jG56FOZqcmjHtiIgmculA7m7KvyBY3ERsfyDORiItU3y
alAyVxs9Hy0FFtxQuBpl0VeZ8TKA6dCc8dYk2BQKA1wv95zxOg2wAQQdxKVxsRKQ8Emyz/psmwKY
6aYbP0TQ4pvph4cDU87Im1fpUsiHAJzL7NcsPbyEBajIekIYRYlgZ4nnGQGrSd5Ko/xxfH2tY4ly
MZraLmPxkarczoyxBIfGicvgcyk5VI2PUD/UUNfKCIcisk/FQ4jYinWAg+c+NSlKa5eNNnobdSGt
4JKrH40c1anTrWPI1YmLj1PZioroYwKamDdNAN65fnFyCYsXDnVAd7sc5xYnZ9QcjyOYHv/HNJTB
5I5fGSMj5lKUC+rM8J7IaexSUe5yo/hqaRHpvR+KV+HsGKTCudZpLvcJmhhHenM8LpkLcpgJ+KNq
dw0qZl7oO4/SLwNde4An8i2I98fKhfmnFMtenzn0rV0iVhnugpCUlgLGGNEdTy3Gt5g0BFtObm41
3duUlk28AyeU2aPQ1BFbQz4YmHQ4RNLzFXnIiUxIjBDS2qT1+zDR3z1ipiUjS40novRjjtf5MzH/
t6iZPvTSPTU1+4f0P0uB5SfPQ6qexu00s9tmDpJySpaQPBZTn2s7k8ixv4ti9PhQYpenFaKuPo3B
6DodfTrI2sTztuPiknAoQD338j4J78ki3/RlxzsknxQ0lNAoBCSzi5ynOqLCOxJsNDOw/F1CjG5G
w7Vci1e9s3PMzZAt/8lbHdDDvs6OoBPOPd6IhClRJvNWBf4CXS80EIPuNnI87PLRiynmG1rUoxqY
yRg1Pti0+KNurplpwgicmq/OqHeNNuvMPxdkTUZf6yLjasddkBxJxQ4R+z53Kg0sqm0mDPhJdjij
Oi0ps65Z/g39r5B+kgI2X+PzNidnh+1r1lrOo6h71Ti8iGIAGxsSTmfLLmtsLPmMFB1ynogjCuYX
mMrjjHs1Tci2ItkS7Zdk7US+WsgepMA5gCw8skR7TWl6HxMkDNJrJkfGTo8vdcd/3+C64ZEhnaP8
CMPz1y6Wg5vSfqePicVwG7pvCH5qsIlG2c1XnwMxqv3rNC1kIIQfMw9m7DkTWklVUbhlmWstZvLO
lGUMdcrb3Ozq7dJ6wRfpOl/pEP41sm9S3jwti/0vQ4TrivlW28vKWk42J/kaX3D2PIy3EJdQ9cf0
GJYlgoXUohENgQQEyrRkzz11EB6shmzmeITVSkBkt02SxeLRYdSSdoAk0lak+bKwA/syQG+30Nz0
6nXCMLw8evdMvypZG+iEh9o9FIRRugmjivs15i8iH3jtE07kNaM7e13gpezQydKYV1okFxO/pZsN
Z99TJlN+uRLP0wC9z573LaVHTbnOCKlF/BcTMjtesmakuDNSsHisTZQE0TqNSGHpgPL1OwDUjB4D
LzmOjr8W8x4OnOPHz+qPYQKoIZPOCaG0jvszbhCORGpCU1AwA1yT4225NZgCgYL1kH09RtfjIHfJ
cPOmY+TtyxKcsr5PdTDtxhVz0Uubas8h6TgeNMseP0bV9Zqir2Jdsqv/tmoNLnT0D1sKYyHJbZob
PTq8CRN7ZALz6aBGWB6ZWZ32hg5sVfbQ2upX9CCgSQfU3nDrXcB8kPfcgdoWZ0WkBfcLoFX8OQO/
AIrTTk9eKt3aqhzcuK5KOlvs9GpFCM515sLjhBCE/S9DH7E6Jr6bxO82ZWO82kzcyDxMHGZmK3Aj
eVwaIM4OnQNEoMfifban49yQR1psn6/XuVfF1uy4ggAeug3K1V958oRiGWQK9YCuCyurpQqljl+c
+U/PlzwzjkwYwjBF/W8yEbrczEYkmVdT+zfT+xvKYPlV7hbKbvahc1WXZTxcGx3m0FJSj8YKy67P
WmrGGfnEu0kTrjYSxOTx6D9cMz4kQCSogZd1uZHlrTOtEy7GLe4RXI3gTPnoKS/kDdGx1XPK5oVT
ejh3GVrMMV6H3FPNCH2oDJMLUaHhiYtq4IOi7Dv5NzcuOX6+0JuDhbegtu1NNzhH9MW55sIvTXcf
Z5xrohQqnb9R4q6f86ATOVR6ctKcSNSjHc16D3kCdmG6lf1FMFmsXkX+knaCykmAxOyNuqMHndfu
fU/n98nW6mNwUMvz+kAJIiBgZofJtBfWjr4vEpqDt/Odd7PTLyDiGoGUjedLdYYzF+CeacQVN33C
HPmhgmKqKocrwLce5kgxGHtM6fY6csQdGAzke3pVKL6KmAmaRMPSLzO6ZPhTmX3WoHCjUn8384eP
jKNJOgrgLRn+sk8lhXXo1NNXiLEvbKaDMfQXneghvP+Nj2bOKAHCAdf3tQdOLdUQOiMe6DRBZK2T
A0vuLU0Q8orUXrG1h+3OlL8RTkY/6+v14HTvfqGdWkwBFuqhPwHhM1KJRfWMaU6LNupOX80Q/Opx
GzXDSokLczxv+t6/NLmB1jUSWOImaGIHxYWPo1OrcRaNhXjTE5hlvSe6V/4/id3R+Tf89SSEC7vS
TlZz423emIIw3xBCZUnj5Ay3ZIi5bI3A0kHUxZ2kFqLfaV7y4aBSZjrHc4OvXfpi65AjeXJsomto
PxnangPLJLNERTve2K7GnBklVYuBKIut7mJMNgKLJ5XGgM80o1zXHJCGILSiLbcUncClxAdSrgyY
m+Rz1jrVxBl/K/qXNggMBRonspqNkppB/pUdwnvupQevjP+MC9A3lhd3kdfUMIFBMjjInhsiw6Z8
+IVPFq9nFyynhjph5BSOKejKoaYzRMDMoTf/qFy5JSzMizQOcanSH90u6vPDaCU0KtpC8lYgC0wc
ODq3IN2KL8Wys+zkWNqhWWhR9yBwJbnyA5UMoXO98TZ68x6rQlXP8yhLsd13CluHw9hTYSFn/BQ2
Coj8nXvygiHUrmj2L1FeBFXN3XrqKF6mTdHhh/SK8XXKhn05uPeibq5FzwkhscHtlesFa1TCpFlI
svHHkYnpQJOATHkoNBtx2oqDIu95eKvkZrvJnm6TtTAfdINfU7xTfZYDNyNEA0mapgRZM8EfDl4G
ylzcWdN3cctdry4/vNK9m5Z/8y2HYLeg1Hc+zRhwHb2DiAWBMXRo9+gCG9S+L4w3Fhy4CGETJBiI
uH2o76chSdYj9SoMI6jxmWSUsTRvvk2NY/+pUmv0g1SN8YzNRPWAh/wYSsMWYhgAEdt3NM60gYgZ
+GT7nPt/im76gqtm1+XfmSj2KLMzwqZ4CIBFfn92GQvjvsHBpBCdf/11DZpbd+u140JwyHmFgcOS
XXba39wksYGNTsdruHAiT0KuKu8jZr0Eu1aFhX1SBnB8DLK5R1yVG1o3KpzqE2SGVtu+g/HStpoS
eEE+G97HEFe8J+cFa0NPelhjYDen/XXmyvjfl8HUerSBEgA3ycK/HH2tz14cwJFzRryn6SEECc15
ecuvMYuZsTLPNYNq+yu0SXqiyXrxamqu0icWwHO9ytNPLi/u/Gc02GlwHnDWEFn3kQMiD41nbZhO
pV8dSlm9ernc6oywC36mjoARZb6Mkq4RwcMUeyf2WAt1VzkY218XvwAxKF7qYt/ix2yi8Tof82La
+/78XQeSY6uu1AgWQoM2BaXRc9LDYaHvB7oP1CirCLIl2tgwgiP0DBVYKHPt1SI+FE8o1xn4HC7O
I98NA+N9OfJlSRdCElfhGhzAAC/zuyWjI2c+ff52I4Eqm5tOP6l/I3RZMCPtlXN6CZWrt9c9Egos
9pw1xct+vc7ams2h7Ldy1u49N1Lh4w4nmakzMHfWttccVGiLhXHBjckY/5/T9cHQfA2P1GIiAF8/
Js0A23Dm5Bn2zE6ic8WZmf/6xihWNUOtzA7/LDaYMp+PbrK5txiBtM44qu81x6iaa4FCldGgFduS
aSXPpTKcI8XnIPA6HBMtqAVBIN8xhw2uHFQF7KG8DG5JTuGrtR+Fz/DuYPOpFO7yip0iNsIgX8wg
Mqwg8aLnQjEBsKBMRrcGE2MwCG8WdpGrQUVH+VEl5avPZ6VQ/o697we4XdNtZkqr8fMaPWIZBNSx
yPZm8oikgrpDjh5WS7R1SxvrK/dLPT8mJFGHAdEIAs0pUtAV7a8FGiGxJaEm5BTOQmGVveGfzEEI
2mZ3VM9/z8nE0DdEVl0OZkxFGI7imtty/CdPOhznhUsJAwEwuS3ORdIP6aGFfOoz/ppmhvPMYsqD
4IWzOMQS4GgIjs8Qk7ACC8zMJL+w0oDzGsqzz/o0n8pw3abHuQftDai5Hs/UVEEhc6bDXAVOfy6A
VBPzGubUe5okSeYYwq9d00LHlIWJT7+SZD04p3ac7CfsbEQB5ByE/naySP6xZv00+jkT9iWqyZyx
UPq2e3FKJo/Ql2BPFoziIOeS214ycnQhIdqlnl9lwcwu3EbAsEpueYndYK1uuBbpDK0yb/ynM+aL
HMZinkapq3wLGfeNhWQVA8RDosmSA8/uRS0CLrp1NtKYvLxNHcQr283s1eSiPkfYFNPlS377S37L
wEeXpX6V+BZFBxgDqk+SnKOUNVWKnTnedbKCqT+uexvtls86BaaRsVDO+nva6NtRNlc/OkcYWrND
y8rXhVcKIyRVyq2kNZXHq+zIQktOK1PQMyQbxi8YMLRWLbtRT3ctT4/6tsqwvfboX84imVEzbQBu
bEWcWGZvuC981wu13RPHtHz6UpcS/ArzspfDa+82UF21B1VYztoQyCEyhxYEd3mCq+YsOx2NVBja
aaD4aMFOYXYCPgguoTzbNym7iNwi+BqAVM0pZY5cblsjgpJI22HCU1vI965gMUwb89ZkQJO7Rl5R
0X4sG5Bg7ytNNMzWKL5kvlQG8Ozoj9TRwM+BXABmxZBjw84LJqhDQEdH0J6zTkBP4Vxo07Quoug9
Hcu3ek6vbUgJAfigQ99ss3o89ln4xq3kaCKP1LM4pZK6EUbIXdcF3NRJ07NWV5uafvHGaC5+ld4F
CFhjUscQzcQ7TTf10FHpXmS/zNz4oVTdBNYguB3Veen4dmEjGaiDFQ+x+Z41xc9cJXsdYaP1YN1U
5xIRLm4WBNKB7NC41xsTd14zHPR5IerHYaUQZMZs9q1uyffSV+ioacMF2Ez+eil/s/XNY9bgIxkp
B5vdoPC7YPHOGj89fU5a5K8bsq7ZQAm4N8DaAF8ZUcbE+shZYLgLn6lf07zW9TqhpUFd+nPXPXZZ
cXCq8Gq389ZxvuYdgsTWId84s3uxfehxcoQtji37N2JttKzkLLxaecpWU+ijU9lonEgl3Ctq6n4H
yhhcHPV6SrHFqL0MQCdquLpZjNYzTRfhfLCOAmlZAsfmr7nb0CWo64DNUoJk5XdrWeufkptbZbaM
nysO8l7LlbI2eRgNsNv9kN7qDlltqBgKURCLYyaN3ZM3g80x4vHdqaG8WimA3AJZ30CDIcLOQwWS
NcWw2lhvcypnJqbxywg2Et5vR11PFoogz1UpVnPpQajkOmBYlv5oKK+G/ZhDhswFP0ORj39EB1eF
pjnNq49Z2Jz6oaAWhDVuzti7i63BmTfj3ufAAOgX+5Y7/nNLaX09jz+ObsFpTIb9YhfPncsxnRjM
1H2mKauVvyDkc3C0B91cde+wZlaRB2+Yqz+Y5Escw5+a94unrehEJPOI/YeuUHX6Z8sTmvW2VA1F
tIyKGM41roBqsMRsY9RZJmwAVSNIF7UPv5LvGIBulYOrsdqatMM89a1+i7miZ/98lwKGeWGiFNm/
GRF84ack6V3vCeCAWteJ2IQqyaMrjV5jXXTiGt8mqUnoXyGhbhF6RyEgw6QjF1a7PS8GfzQ1+2dD
8C+kAHhavAX9sLzgBgSx1xm/lp4dCdMMgN38N7HIGMz5tM0d/uKc2r9gfvRNnLGrt0u9rthRngar
ZmjgOudOWH8v2pAjCEgygp5WXmcYBkVVdxx92ICX7FhrgVk1v5nJOURxGcd+vKc54BWFZ3UwAshY
BukwnEdiHn0+/FGLBHIC8T3SyqRobca/3ost5UHPAAMlMDqc5xqfi4AT6bjzng9w3RATKAor8Cj6
a7sCYvCHOzrv8/JTwTjtXf+9tp/1Up2LI/837jXmJ023yvgfq/PoFXV3BF+26dicC7zpGWWEwgwP
FGHTFthx3nU9scslxF2RHMr5IFJxbBFBihoc+dQc/R6jbtYwLYZJwMnbLtJ3h2zB0rc/wyhXg5Wu
LWUET6Y/fUIwM6npHs/4jj5yGEJmKWkGH4/W8jP56Ueo16gG8JL1nkk/ftVyDnBFbhbd3OUzGtTM
mWSq4G9gU2XjprZp06u9IEN5YIemcU9ltRYwJyGjAg1W2Di7+2W59/3G8lvip1cULXs5LDXN0Fm6
1S3nkuCFiYf20MvmosF2IiOYFEhg3YyjDrbGZJLQD3eNV9LlZ2MlBsfs4++hz6P0021vUzB09fnT
s0fC5rDk7xGA6tljsFhnEekIthGD/oNueE2j4nmxaGKZuv4pYWUGQrgafLixBEI0DvHOazZGLLnN
2G1s7ldZR1lY3cMiwojl6x+h77zB0b1QRNRcytI4zmX8PFc3B7wkGG8OdBvl7JrD7g32qEWu8TdH
kdfqHQc2Du/+RrVAgVkFTgE2ohEXkbFd+tgRZ84ztTYiW7RAeBTuHkZy1aSA/dX4pWmfkg6/hSPj
3VCVIKayeNeOoOAYHWl26LDGrqbKvk49v5NnhziFWn6D2UTh5i1BhUCJ4GxUVn8XylItSt+5vNxB
qACFmTViQgtFd9L9RIu1OXTqzBj9gpuP0WYLdw95y6mJ6L1m5ZtJithiHdPJP+fkpJdYfue0iYmK
ThjPZ92chgbkNB6SrHyeHF5yY5pfkpbgVI4nhdQfnp3sUCKX7Mt4P2nOb2xbmBw61PyOP5F16bBO
enjVODD6hHcxrZkZpO92/S3EhzrCedldQpRvLOtgkEDibY5QwWp9ZIX7u6QJPdOKzARtRXavxU+a
eR8VvU5HHzBm4wLoBOHZc0XGe9auNdXwmdG3UhpMDAce4MrNfuqaOwbOarJ1mYcmlgt+bnBspkkR
ovycACqOtAaO2k/j90dGJ3A+CD8Y3rBvHemt89TVA+J96aYXHVQ74xo6877QrG3K9bhP34T1Qeih
bL9rrw8IyBSBGaXYRrxTJucrYxoWGKGgSNix5vQYgyTF7K/948h1rzlDt7H5XCjwp3h4XrGN8KrV
E0eGRIJ0Qk8qKctImyxoQ+OLOTwffL5xqn1NlrBMAx+2IF92ThJBO5M01jscTONZeXQLgCDGvU5+
SzALWBZPShpcwpsqZZI2zBEAFirXVL4FORY8p7UDHwKEqc1PTmWcXVR4Wn4dQlfzTB3zAMOQ29uL
PWTXKGdsY4N6IEoyFB/YAXdhtY9RKjkkxYfK/v//5of0Kho8OImuC1/FI0i71gd/dBklgrZ/mmij
MMd24yp7DlYbUkumMthx1my/p6Z/pRIVpYEd1RkhuoMF6JGQCGIteIYcBwD8BQQfJugUpYorqVYy
NkAmK7Vg8l4RYSlNo+WlwAdYRMeRPP6Hi+mzl3RXs8/byz1PzjGQgonBfjriCyN7Tl5PxxGPDjaS
2pzKtQOdzzLrn2QOXAMvA8YKw1z31RAwxNzFnbg4TvdrVIKgLS7FGDQVC22+rWYq6J9thvzK3c33
2Fp0Gb06TEuRdcb6PMX88TbETodab6pmk3FXmG6J64ESMMgTmgWByHUPsAE+h6GlWtb9SUgNV+GP
cPLbVF96QTuvQkh3w/ecgysAX+4DRZzc94rAytNgcJozywiFL1PqDKFSmL8wO4h7ZN11qtujRnDc
0MVz33+69XWjpjKstX1Et+HR9Af23nLvlckp1trNyDDWvFeYIWX2HmFLVKAsHQGh7BNsMQmWTXKU
CX+BEEB4rYbk5tvzuZ2xQnG345o9XpavIkHYqObeX/utv21SovWkxZgzDfGf1t9VIIafmsb4lXje
7cX8w8Jp6oqG91VfgUxTcGIfFoQCp4PvMxQZ81iP5t+BZ2ReKAkUPWTEvlR+dG/twQxgPPAyyWMj
EazycniMRYPrKF1pBJUR2whZcbv2mJXtCsldOpltwE9zzLMZBY5TPdOEuh97CAdJObRIkfyscbnO
+bbDAe3SCfmpySv+MZBmVpqBd62HoOe61P3pBPrL2X1qCg6G4hDhqNFUB0qlX2MXMs9UC3p+Xera
6me9tY9FPV9srNEjGNHMvDNDuSbNbUzKFwTDC2Dr2+Lr0boDmYh6yP7q2JtSp4NK+pwa7YnSJD/+
TDhLwXLk619iar49Co+Qgkeb6VcovY7rjEZqMppOvl2Oh7YI0pnl7KI7HHUK82zZW+BYeDE93hzy
XDHOS94JB5051C/acuxHHDi8QIm+bwoiBXiv1BRPcBjtTDPQfYdmsYLQoL4VUGzaMH2VafMrCuOZ
ed6eniTiYhvZjJ9tTrcv37PD1b4q8q2F6TEctqh+W1Vbl8igiiEGJtRA6AzeB38F+HWTekR6IpyS
Jgr/+Fxxs53D5m+e0e0pnHMeIqvHB1IX3SohlRoyl21/BNEbA8QDoa6G6JjGN2dyuagrulF1a7zk
4EZm2AgbyEPwO1qcbQmD4dofm70hnt3R0onDs503OpomkGIrwjzpMV+bEY6GJOjoIioVad+FnlDP
a2A0MMXou9X1k6d3X3Ro4IzA9bSUBHsMuN3oTaTBURBPeTPdRywJ6amtMmoKPurQRSCBdVy81Nad
0SokXO4XLpgM9eups6+6BMYJTUPOl8W9F4m00T/R1YTRnkzXP1U0dksM1miR44X+ytX3qMHJxcHK
FYaGmZcOSboAfRNp/4axYAi7TZNd3W7z7JG7QWz6n9TuIU5tporYPCrvmL2FnvU/ks5ruXEly6Jf
lBHw5rXovUiJlEovCEklwnsk3Nf3ytsR09M9E7dLJRLIPGbvtc8C7HgPtVpd2Tn3SQdZWg9OOdwo
SgUWbAUOA48fAb67uEpWr8XExLFZq/4YurafHLKY7z995KCyTTpHUxKKbOZUusEfqyVB5+qGHqQ7
Gl22mPm0aH3te6zvInru7Xh6U6kFMOak9pvjv54DbdnFDD2Q8FYHRBK8/pjJiGVO1s5c9sxHoz96
zpfdZsa3hf+VkpFD08zZEGb0X7jojT8N8D8e83ClMWBA52egxfgNoWegYMtZqBp+nKxWugB31rs4
RYtYrq0ALFs/11vEGCtXK0yYnDozyPrSs7BjYnIfKv/Ta6NtBFBKwgAVsHE6DmX+6glcBmC4LqxR
h+Ql4i4pzXghF476NiHdqPyzaZJXhI+xMQK5LzDzY1M1h9V/7+KIkjqATZ1QGFY2KebWyfCTrfpA
m551snlPUWw6jPEIVHOcX7WPxvdvpsz827vqkRALAXjV6IRZs+jWSndhozTDbeDBF5iEWg4STlks
8KchgEmG3AzunO9v1R0aTd2xI8zZTiMHcmBy7RMWRV07/7SlJEeQbL2m1zfq6xM+iaL9Rq9Uultn
oIur2F9hVGcnmXISl5R0ZYXWuY8Zf2dLWjh/uMbahmek48EfKBBMTpfCuHrjBos0pp00ORvWb+O2
Zx1JaOS/hFhzOQASUv2CU0MIC0u5JoZpSQkl5z0i7E+eraG/2kzjHMWrad4R5HbEF2aMRbKaHWdI
DIOBfUwgb2KdPRQZi65lVXo0EqtUpS4a2JEySoVyEUgsllxVqOoplHFLMfG4N8Bxbds8Vj5NfJ5R
Mm94fvj5P1UCRJsaRujXAtVlwTA54ptQE0s3XfUFM1AqOH6VnH4Hl1vPOoheC77RlVdbKywEFtNr
CLcwoxthAui1i9j5Lbg+Y7dYN20ImZwboeMjF+0aJtoSP18CrKasl/5wN1gIUw0xSl6aBadVvR7q
ZJ1ZoDugwdcqK5PAHsoDgTk+NU8a14aa7mmDrRYmaFLo/xkk1fEBIRTD5ScTOH8yzyKf/grYNpno
X/l6q4jxB0mJrYlyca/lyVUtKF0YCYj/5+lz6tC0cjMz+tdM5mfTib+ViK4TiyHTEJ/jkJ0minWP
GLCWWE9E+hTEDRTdIsC3Vf83r8f1IsiUlH59oC4gIfIGsJr2ZJlnR5eBQTHtJvYDwHgN79la+bKf
qX/s8SPV/HOiJ0c839wGxUuVMc3QHfesVe5L1z68jsVoK6lhG9tY95391Rb+54BnxHWmbcMxP3nZ
n0j75DedNfke4vfOwc/B8lRLbUyZWcdipHR/gvotFjBCW2Ngm1CDvNOslgH1cHb0mgmufM/9fElM
LXhuXMpZ8gO9w++8esWQBBm2oeMLkd6eiPN5G4/1up7jEtFdhf14gi3Gd/QXogzu44jtdQtwr2Lf
CYi1G9pd1B7jCjhWOa8G0Jr2og1foiqgLLpGaYPEGfMfd2wUTFs1NulhpkQrAoBziBEluPwx+wmT
FL4tf5w1QwXMP8wp/xCzfWg190pd3hhI+NrAOnXSPjijWOY/heVfoAsDfH96Ym96zPsR9Ls0hiDe
XbwANOZai955xhVkj/JdGoTfzrXi5wc+ayjbBEHUsUKknBzJQp9HUphyKuq53hn2zEzSJpHSg2PW
YNB50GO+TFXy4kW4r8LooOvVO8qDpnr4Kua3weTr0qf74igquK1FRQTws0GtbVKEThFmppjfnqvB
8xCLHcriVBCOxdx4EUzrhK7aJcpFMCbI9pmGoIxXoEKBwrnmsf9Cg478Su5kCcaJKokIG07TqLTe
PbBy2zFD4ifk8IEDixLL2Yc6xYv+NRek15J1o3b/6ER1gjVtj2+z+XU4rNFkwT2jfmiqTe5gSeAK
jZoTC5CggCkL25p/gLNOUXVa7VdUTDj0W8u1iaqD3pkZSkbQSP7B7Ve/ukDh6/IaWA70atbR0HZJ
JcO4wurkCpqQvvSIBDjUkFZ3W7AIPqo5VBboMO+dxt4BxeWUQjM0E3lvXYbvla8thRIQJFAgle40
BRydsnnlReyZB8jos0EmXtoPwTmUduxje/2qddm+MYAoU/4W/JUHm739vlcJdlugUivTjA/CLs9N
Qwqij5kjuad0j00DfIJ7sB/8awj6pGRooLpEukEeUnz2KcHa/HE+GXtBd+qnXdxuR+1SyU+MVLA0
wcXQ6fpct8q8kssPn+u9aaabw//pxq8Zmaxi+urw6RJR9OYFYjHH4VY5+fYSg7p85Xg0kIeGdEXB
9Gt2D6QZBscMo6RFVAdLKzil9lGzSbFYzdGtGFUV4jHyiHqeVE4mwkydkzmSEwQSpLyqb2hueNwY
KhGHFYOcJt5gzJnqbw1xT5073zrVwGgQFdnd/egJR26IUWsBreY9nYgBvEcKsPHSzj4JBPuE76jf
1OF3EmHGI9qMu14ZY1E78Mg/TUSs0S1krMVd4tusgfpPgrdc8dpDceaHpTxiFsaHjPLYx7gjfk2r
X43Jo3C/wBSgjvWINGbFiRzQ7AwVs050BCFB3NpoU6sFV7TqlB0my9yCFrea/9JS803fstrjOVu4
Ut0UBieCvfawJSVcX83MeeDCjqn8Tenoi9mVy7bnVuQXLr9MIvB8stODrSXXQQdkYiXMjw4nRFlp
bNgj6kHDogXoOKHDtVXnOnuO4SeZ4bVgXVRvT4cBKf47MFKt3HfDNFYT8i2Lt9ipnfdGFSed6UMf
4tlKBm8fOTwggUNxViu+Myi3IYpeHafXER8Rj+qCL2x+cm0wlh4dZyy8VVU30Dddc48KVZCbqQH3
icf5ZlbVDS9j5DrPLtGXFhdM3IYJzuvun/tZl1w385fTfGgJvWmkxZd6YrRSM3J1mi+Dc1gfGK6K
qcSr65iXUDbfYWleh7D9hXb8alkui/Kiuqc6Dfw/pqRI7rmSrD2RRWcXCooWj1sKL4ZfJ4M1qhM8
/fnLdkLQM1B9EMMNW+luMsmv0L5W74W5rbKlNF+88KYOzr6Gg0vaMFVoHJLHjHS0HPxlmWD+yZeO
OS+TYuBonUG8GvdAcjMlErNpdPYQ5xAYHiErnPEHegO8Fys55t7Fbo6O+6V5Iyo3HFMLOC5EqE70
HHx08d4wMmX3poqAqWvsxbzVRHcoI3o09uHHViMqT6DzTaCHyG3Kj6G3xniyUsLLtO1U5k/GH5ri
ciLT0MghoUofFmeBnc/MatLDZmhEHks5fRR7lIKcaxCLCbpSryCeoo2V+CsAnPkx0X1S0YrNgC6c
g4+NqW6ySK5Yx5ALyoRer25xk+BYENs+aTbEoi6EpH0nKreoCAAPXtXvOVjzOuTOCnxx6qoEulFw
7HWfzzRC49hh5Mb36cHMXtmJf63CZmPI5ERs+4+ovqOYYBZHxT/OuzwJb61zHKOLMZEEjQxZww4D
kvEjy3ltbR8OOBMGWETkycWS9nJ4RPIrhSc/JQ+TTWvubRro94S/AToFVQmo2p32TLBIvaC2m+lD
RiF3sZle4Cas5rR4tWErgagvr61fX90W5QCfuVsPa8/O1jJG1KZbREAEYDDsKv2SfURPz4RoREDv
Bu923K3KpAWm51+jKDuB+prLh3oTGIOf/YxFgnWzmF/IwD8wdvhMo3Fbz/J6Zi0X8KdrktVbSyv9
laDSLZOVbyBpHxDwKIV+TGRBY64cXKFTy/inxu0A+ahslpl4b71gq+nzssKLlCfKxwmdVEON1Jn7
kPc/RQVWig46MzmxziPytbX6f/c5ZxzurQ4aVzFHm0SaJDrrR9yzC1blpElXU0ex71+Ltnrns8Jr
IJa0DbS+JIuyhBfDpf1bVbgM+3BnTz5UNc5IrcYe8smhjPZoFXjZJWoRrDowvu1FIizgVKmmUWnk
R9ZjwAk5biP3qvnG6/9/+TGHvs1ftU3EjsETJ2kz44qkxPK+1G9tEvDc/Peejy5Aw3CCETW8pBLo
tik4Uv77BV1+hF88rJjSbcB432p7H9ClgSWqIl4yATXTgIe28dRxCHSh/ke0CRPMFD4sQ6oh2btQ
SQzO3fisngD1txR8HMz5/JZAGjvAY9Jd1ccc2hjH1pq3sYJ0nwPGt1RgzlyuB/Sl6ofPWY9tA9eK
xV46fKdpza2AbByMMeFtytMTywJczfRoYbOi2wvb7JIGT8vsX/SiWzgzEP2eV645s8BcRpwc3HH8
c+z0CvLIIZroA1HhT4ncPCAe2H/q9mmww5MWDBfk7Ea/LRwLE2W4YatIVpCP3MvlFnZxF8banC0w
7hG2gzZZxVOaQ7+tBoiuSa8G3ml8MeTSdqF1mSXKH2XknirzhGpo9K69fOTIrszxYOLLjWjDBtPf
DexfRfEJsBX9anao0IXoRIprTJQn+qKRPJNKd8V/n1TSnasiW4fcvMSRN/oXv2fVkzzB7uAbdG+l
yzvbT2b4ON0+pCG2qKrZ858UGzAq070ZsY/J6o0msKyAxEvWYhHxiqOIh1TmYYvN70yqFOFjaz5V
OcVdnwlA8YPSVuyH+ppo5b0d3BcykcEBKlI2YfOjW61yts6TSSHzSC2KKmESsOL9YtrcA3hB0dEs
wnHvJ/Q/DI1K3Ti6lLLM6YfIeHTIHWrPfUkZN6o3KfICDjP23ygEs+y1KdgTVDMTiGptcj7U0VdJ
af0GWqAZOcJwFfWolihjC/0qIw2v420ynwbzGYuYR2yf1Chdyn9Zo7JAL1nfvYTWXq4HKOxNx2id
UByXr7rz7YNVZOw+gfQNrBgNd+N02j5sup2TyvPgn5rW2kxaC5Gg/9KtfCu7f2OLCE+Mh5pzUa+R
8FdPsKNbHj2iQQnigx004aCy+N5GMtFaUixjRNlJuihcSiDjS6KzxWvHf4H+JAyYLSQrdjUognEJ
46EgJ7EmEUPHVS3Otcb0un/Oc0V3HhO4ML6oOFDXYZLJ0LqS8y2U3sbM+vfY5d2Fyt1cNZamRfTO
uIHPZhj3Y3HWCuDo3UGbv8beAbmGAZeCwHAfyYz5zTZ2fv/giGg0cpO6v1LxhNyrSxU0hftYHRQJ
ZFH6coGNi/ep4S/JHbiCvb3LcAmqFzAjpiXu2m9fItvn4CjDLx0BI7+k+rcxJZNmvqvZAVYuyFMI
H2LQAE8BzzpD3V1ZZNEidBieFmPnoWlOIRks4YQWIIe0XREwbiM4V0HxK02RnvIU2fQN1MXS9atd
GTEyK52VY70ShrgrLgiTtrFrI8KhRuZzjfOvHbYbOtVgK8UDw5Y/xzeNPazJsCfRkPvM5S6dWdSh
yM3x4mUvCWrWnhG3iUYLtG3hfkoy6cv4tz2pp9hnCQBVr05muocy5MH6Qia35EVtvXvgCWKfH9IY
lUp8w9Kwdc7qxxT9wymS0+Bz8mvA3OLgbPOppPhuOZ8a8x7AXpipr0kGgBnUuP+8OAeEwuMxX9uJ
MUMyliVaWOMkYur4VBvfUpdgzpQf4MXxbxfWMLaUlUANalH+XYnprsq9nF5mLSLaaoGlQEvxJjN8
5pNJWrEuN+3o/YgSDM8Ae4t71nII4ppOzpzefCQfSH/996klxKYXH2Xmf0yG3nOJLyZPvFZcP7Uc
12UI95csIIZ0cW0/dHdC3U13CzdOFNXZ7mBOGeWBCDvK3U9JMcdQR9WRdJMLbQ1wnYNnWuUYfkPu
toxV+Ein6DU6Wx2MDdyKXsl2LSP8Sf6rwvSjAqwQhv0qDi8MI/P4qqNJ1rr2nll4hpKKryfLxZrF
O18b8pZk/qaMpf0PaGhderBIq3Zz8hHV8tdyUJFlbvE31+qfvCyiBfSFnYvso4U5VtGDjKhhGG+N
Eo5d7P42FRmClYorjQGi0BKpgjlEflr/eOQtd8NIYC0tPGS2AbpgZlBcTu5rlzTQp8KPqBCLPwbV
7BjJqz3Q7vopoa5I1A/EeRkuQKUsSnTmHi5CmqBlmrc1an0fOy8hwNV6Re13CMmFYISYcT/Hbwqo
byb2e9C0P7mjMQYU38y/PYasVDsJdEYJYg4hrnrbkJ32brd3mvJcVc12iMNdah6oOVVvZGrOuiAA
3P83fQXuAQ5nLY9p+e4FD5a3qfFUE4sII46K70V0dkdxAOAkNtd2f+58BCVm+U4grEpxRMRaHuo6
ZdqZBVSy0akluqN39xrBfAuPbIvolfVtMR8L567OSj2vViV3iZ0hkoBppJo5A9TFM4SEChSoHl9x
QCnH9Lx17AkiF4hbQL/OXX3kqU8TPpGsPP+zNCbeM+2u+6n+Oa5mlJOet3Xmd47fgoY3iT6x6SCQ
wnb/0PnjI+5BWVb7mqGvUmcNAcMRs1+2Hu9mF+IXsCUpq8mf/jVnGRIPRYPqz4BnTWC21BfNpVRm
4xl0nefIZYb/00NPUZsMUQoo1/JMSi1HGNoc3z844a7REEDn18DpuQ1/8+Lp6W+Wc7LkawP22SBY
Q5hQmHFAz/bdhNc6BR5rRYoc86WYbia7irK5WyVZe3K8STkfRw+JiKN/WayEUlIGY68/g1oOz0GS
3wh3I+KxY0Y0qm2zhVOPbEGMkwH7weK3Fcl+Rqk32OiFDOgpc87nyygkxlGfm0JBLv5oAdEzewZV
zDr8EFUHGBiDeTXErMzTj37xacn+TzZifO9PVQlWQ2dTmKGGgMJEhhA3dQLOezXaQAI888okOkHc
hkdibrudMc0A8Wy+sfF9CAgGKdGAszZbRWO6tJq7xgvXimfP81sRA6cb92gJFozRzRQpvxT/W1Ss
yi8NZQK5dRZnmhzBeUw+2yY1cu5WbbztERSliJnMwrxi+ibYwbSIjZ5IkusZyrEdKxx2EDwy2ic7
RcJsdAUdjmBuXWadv0PH4T5c1YHfFOFhMsqbq9PIWrp38aa9PupfyJRXkysPIcWOgahblS7diZqk
m+vHbHz3krSYJMBHnZ3iLmCfbaxYtuIqpESv0SDWDwWwKRA+qDuKZLlpDEwKWamTnzOsRt/ek8b8
Jpvi27NoqXTj4OLDaAN9MfUQqNgEk3lNtQGqNrvREuz1INmEwkcrgFdRYz9Gs06d0JQPSc9v7amk
uqkGf5dcq464L02QVMLp1ZyblajpEITL8YaIvww2s3aaII8xYOibBWWGZPs3e7gPmg3ASaf8tinJ
GyCPoRnvvRDOdrFtiFRApU/OEzTJ0h8ubpcfjPEa149eXOOIM6zdWzxj6iOvyoh6Ek1dUZOKYS4I
ntKi9t1PVW8t5NWLWd2X2jqvCBSc7xO3uxD60vbvbJRwgmmLsIFoSX/vEpwxOwe1vx5jCjN+ewdW
CPsGVZuEfNmyClaQocJCHCa855OF/XVm4FlkwyG2sr2RtPiHjYD9Cp9Hiay/jMUjowBv8Ad4qA2b
kVyzDPQQS/2t08LTNUK2Wb1T414fkdPMFuOQKu31VZUzoetItyTmYQDfzVKU6YKKcwipi5g7ED2l
Esqsc0YL4xez2rAzP0rPYkiX3gjWkt8gHvY0owycnR47lLjlDnyj0EEZC1ptV/oo6R1+Cw6Y29gl
UGsVgDwjOtBqIdRH5UtIi/bHLxQzumCm0TPfAzQ48OubjviXxo+06t7aiJECGA4CgxtZskxJmfxh
ztfSE9s1nmeIxJyhw1raaDZDMsJsfEUD/YhDZVCiYw0CuU/Qz0dbiyfPa/g6wJANwLYHCnZT4rEM
thwFitRFnI2mc7P4MNANYhcNUj5WPgILFysVD/5WYNlr3OwjgNj/RxfsSCJUV8c4S7Ge2UfpP9mJ
rHSjWgsvMxal9ZNbwHQY8HxP+Q23rOzYSF4bv93mbw3u8pwHAySmQyifL2fCJLkRTG6TuiMRq8zf
sMuXTfajNmqxdcc2WTuEePBtQtNwhj2he+C+9jEpRkKfVZvNeGRvPocjh+86Xme6DfOse4tmmuTx
3fhIg50TICsUHEpss7hmsLgtQol9k5ODwAHmAN0KscEFuxxQXALR1fvqNdDQrp04qf6K2WmJZaNc
jx2DRn0pe+Ze2tVw4WAK+2p7fLC1AcDFarHsmms+7xBZkll6eKBxM/wdZ3gbcYrVP/z679tEwEq9
lelMWU4WXZcKyErS/Ew3QvyitXC9ak22PfPB/L1uhgzsqr1BbOyu3bMsatiIKLkBtQKCu5qJoGhv
N+q2zghe9roDBcNkCRUyWw/PbLyFPGv006BSgdBMx0bc+M1UK9wRAN51G+9mhICItWINkDH2W1iX
IRaOBdKS/QhdB63GJVAro34t0GjUWNNGBiFOsTNaMlD85eiKZTw+e+dvjeVDCqpcjLkB2N6BIgyr
eqWf1PIyEMMhQkKk9U/LQ6T+WXYYwbUTx6V6plXjkNG69gEAfOvuMafOrhY9nmo3wlNQfbY4OtVo
pE+Q8bLFUOF8guYyAYWgGfpfm6xws3xLHP8lKL88iQcqboDmwy3CcDi7BBnr7r5SV02nLZzEJfD5
CLkYmwQ8GHI1hp92koeIwp2kDmTmMEdGmJq1HW8wXa4y+awLv95a8KwltoR22Lq6VZK9RGU8Beh2
Km+OFokZsVvTMFeaXoArAtBDCH41uvSCCMdpU2EFY0MWzV+NHKkTvWuM5ipKUZCbzPszgXFNJvO5
kM9yppIqEetF/WXQYccARrL4qlEvxOWbph8ye2P1Pp5fgm1P8/gbu9GPEfjLMGFyLNiRgkI4Acx8
jeK/deDJZYDXWZbd23jI2cfrK58BA71k7myHKvswcpt0OsrWaG3EbAbmEf+gmG+1Eez9gMoYehcQ
kqw3b3HR7p3xDYlskEcn4uYj8IcIa1Anzn9+cSpsTD4+QbgccsYkeRM0ABBUYV3+opekRHbXvUx/
IhR/6ZsTjAdHz46EY55m134RZ08EjxKzT4HUlJn6Mj9lFRaKPcJyjSYVLGtY3igkFDAucfc6VYgk
XoZ/pZgLXOKkmfS5+whYgtSeKUBkJMot4Szuzg15UKOtXQU7rfU2s2ttQ5yECM4w5vMeAGZDPM3e
f51jEtWc5Onl1PI9D7/k4sQSFvlvGhCjQY1OtHKpgw2InjZxSVZRvsRWvBszNn6BfczC9OjNxrFp
4hdMcjxS6YDDrSePMgIAFCQcEZSTwK6AJ3DSh7x7ePgTQt/YbBra1iKry8EmzyFhkicaoenTCm6S
NMs+MdtOw19klM4mrcZb7Ya4QXqetupLlQcCpdkkOP0+sjJE58YJ1IDSA54I/gss8BRF1g5leDT6
7JkYXCLuLZtt0VOWILoJDVSzoWy1nZcXf1O6GsFMZHaLrTsxYg0hk+YFCpUY8wBM+DjkweFrpaXA
ivSmMYoJmuAzDXcOj6RZbqMSAnaTgcxtmd3I5B76NOxwVft+Xs7TeO5spj1KEjtUlJgxgwW9ynFB
xAu7nv/q8VuWIkOev4BBTOOvHlVPUhCxxHGJ44+gjMl5VsPsO1MUTr2ofpKx3fXNxBJ7EXL7N/CR
emvTifyzUcNwjUJLZpSJZBlzyjSm8xGOmO+Qoiwsa8agHSXZYXghqi3Dgx1kCzvky5ta1KCOvHKo
oedpe/dUl/17obAXzGxK/+QjiCvB0JdUXlLjvMnia9RsIucEnwXq9EySKK8zPT2bGNIaF+waPvok
XEcASHWBF/JpUAc4Y7xreHX6mGCnLN1HenVWAS/ky1TMTaXrMUCJtlSQN7exfzhT5th6C3h7CWbh
2LrnVKizra06/ymqcW1X0yntjUuLVG+4++wKmGC74ldz892yoIcIR0SISHbZkHKH9QLE6Tic2vxv
UzQMEXMkRC2b6mQCBvvqsmsjguLNqMDJtkTXY+kVi9yTp7Rpodlk0TJ3UyId9kjWEow2SEhzv7kl
1FZuvDatS29wQQaLonN3NZPlODSWf8zZPdYGRx4s0wgoNOPO1MRY2RGGhuICA+eMK6i0zj5xWk2m
/ejaF+qChAldA3LHGtHpoJ69CGnh9Oq3dY65TjPtO9EzX0LyRMGBc9m2cTOm7E4N4yK7AyItWV+Z
46X+vziXK8Xt0tP3MjE3LmyVRZq0+8YD58hJxsYueWekt7aFvbJm7xKZ+FlU7al12CF60NtZ/T0i
R0pebGqJgJBKEbZX4VOBVrhh0On6//oYe7vrraUHbr3nDUdW5zLErAd/Vw0nvhhpOn9U9dwjbjfE
iXYQxR1CvsDGrYjPTInOsxwOMjsDgqyUV6p7NOmOxMTIPBhORpFwDV0uWgObxD15aN1GizF+4UUB
Xawr27Z/xaWs7tDG5JpiaLSpS2c7MlIMw3Y/OHTTqjOjUkb11fuHqMgW/q3GsKqmujNva8XPttgq
iBoCWeadI6roJoK7HAbrQdQLFG5EJrbxMYzaKw49VAVgukXdLQYQatNYkk0OKwpPayGx4fPUU1mF
jjj1jNK1LYFefAP+YtYIWWAXb/KaZkO9AQ51GtOf9DV3EAKweF+yP8jh+novCJYmrtiEFzUBq6Xg
ujlL88pwqVtZc7m+/47BY29PxxIXHZlsnL5ApxjVcDHa4Uxnh0lrnm4IpnFtJX9SA2uwT5MFQjJG
DrBIR4YwIMbApfzVUw2nWvTKg1xHFedlqd8pw9TgMFV1a0LB34zZEQvHrqGKaBhJuXWxpDijo6hl
c+pc5grsHiL2EYL+zOriHakLmc+Ql7rQLfRFJXJwMmhyRH8N4oOehQecPEhsvK0dsNEW1sqDJFUU
u6rAUL2zzV1les/AxNUGPUi4zU44HbrUiQiyGq1owfmadTjYJnebldkD/fMp13CF6HH/r+pmxh+5
oS8S2yYquHhNem7C5oqs1TEddcLmLQ4DW57M7qmFZJnzx8QFpTI95t/RBCC/6AUjqhrsRmI97KDC
vgZbu2Y1wFJj3cS82oJaqKmwcpped1W06jLp1+qZ45FZeZSCqlzzx59OjsehZynx7HksQH/SmeKq
n7RSLOHNVFRKG99tnsRhvc9A8wLUFRZQlribWSpXf+OezKwT8pM/sNXGPH/n41iy0MAHE1bpK+aK
uFwllIUJRXaKzsdNy6WHUHaUwVUQz/2ZuYwJGLFLdkjZ0uGDyWhZJOHhGbNjkFpVVq1qJl2qTBHA
u3LeUak/iQjFS73IR3OrBjaJygurHwrL6/ACBxUAR3nxUNxWzI9TwedNdGTJHIsFRUG3NDKU8+8F
ceaisFWAKVwANJV04jXjGYtHZGn5HWvS+lINSMYMWWzCPtvbpsm05xoGpNUlaPF5rx0fWFvY7yzj
RTVBJdYkCl70eQ0jwbsqqZF2qoNE/TW4YtNjECGDCSAD5Thh2O20jFbt3yZKDrJ2iRMkUGL+Kjp6
rkh75VfbqYwpw4QL4+1yBAtZyqyMlbXHksG/VFq+4pRF4CRcbSvJZ4ioE+qaPn5YJl12UAJptKcI
26DWLPhHedh8Ip6HqmBBgxutydbeLL5MiDm2225sjUOJVrLgWJXy0WUQ1Kr4RXO8ZT59z/gJEt6Q
gsahnH6V0RwtbTTShRDV4qIJrsBrKNsOQlfHWwsDWaL37CWfFvcngPiQREnEwlgvstRgbkxIBm2C
+oQ82W6F96azymE/OkD1Ixr2nrv9pS+bRdwq7qG2VL1Mr/VLH16E70CeQA+u9DoDcl+A4HQBgAQY
YJUWcSzuByeyx++t3uqpDgHBQ4c0XiyDO0A+ClpWI9YvdfJdYCe2NT6g/kNWctnle76UOXg3uOYq
gHz+9EotN+BCKz9TNg76u4tPSPXK6nFlCBKKBuNnka/bkqRQ+sgyxiAC657Tf8GzRQ1OHvx+4uxW
iLSaIYBume+M8X9DdiyV9avWM5HRYL0gLjnW0J5jbWl/M3TNIZ8Q97T6aHyLCyKByai7m96ED1p8
2QBHQxS6560xEvtBcGmfwJSGbkk3Z6ATqUlRH+t9KbFTz8FCD/9CmV0ZIHac4JOLPnbLoy+0ZVgY
oOC7b9NQGcWwS2w+gFBTZgkku0jcqrRiZzFQQVkL21S2+WfAqnLm75TzLqvvZUSGMhOxzEOMOBa5
cNsXG5oHun17Z+Ew1i5Dre0Dlu++b27MGr2w6up1KqApBRqdPdPBPo84MwY0Bzr2K+Ea/8HXCx1o
q2986a61RrL+wo9dZXwLrqmvCtWhyumYYUCx5ujoN4J3HKqqNW0ZnS2GqLhWffTRIsONYit8USiO
XHsJ9eHfCDKn17cmy03PZY03RuT6nlMuy3gEV1p76ve0+CAru1k6HE3u+Nsg5dG4PJtcJ6Cx4uoC
2NKcB75iG7blPJKyOjHX53BWDwklhHpQwT3iA2YRiMgAqJoRP2ksHZ5Nj9VUnBwYwwA1By70Z3S3
bQ1KksLX0j7VQx/AhDNTtsaMD4tNJU6BeCcHYwPxh0Rxb6nLcu+RPxCWAy8FoyWNfpjxN2MBVDz/
HYNd2CAfwlJvQmQbymXZ4eTJGD5IgC3Y6aG6pZgxfL1fssDM74MPw6qg6CFcsyX/KgZ6bHNbHQvO
S4wybMQwdeDQgGCrgk113HyqgOlANKg3f+CDUa0L10Tv8B9ZPvVtvA6yaZuCMVUPvMZAqkAoiAOm
wsKXxqDpveWMaEVw9zHiw7kDq7fuvgDL8RpVDDaCKL6E7Z1BBM4VIoILfpRHmz026c8gorVJWFsJ
SAs1BxcsqtRyhZpr3Vn6Wecc7Wtkl8z9erN9dRqJ6IM0RyO42+k1c2IE2rJje9iyxuqYc6KiyVe4
mVFWtBuIWy+Tycpt3pGKcgFpIpFcoXd9n00X9eOmYMipwlItLnY97ddka6gtdTcMJ3WgZaa5y9TL
stHN+jhZ3cYwrvxPwcFStSeFR48uBTkbpVlteejCEjXfIiTlEfbSlsUN0jsuUdmS0BBlZyuN9h6D
Aa91d4X9YqdyN40DGgZYi8YzQhdryGOts8tn5OMTFNUTAVON2k2l2RtgrlqXFHfH+VPbhAiS25aG
a/42Y6nzAWn8bva/CCG2TSqvBxbP6BylsP5D6kGsrFLSg3DOEMMx9/2xCKNv7KWHnuSMcdlDx6ha
459KRSh6f12b1bITfNh9DweUG5cnve/vBHuwRCpB/miMHZqgeE29Sz8hZiFtXrI6f6pKjRM2QvyM
Qt9Ps/XcjUtVa3skdelVtcJNuAjsV5t7GytC4l7VEDMp60UX5dhb72g84gYpE62xR9Q3WiGOaetD
FQ8R/tyxGh4BCz9qgrbddx2HrftQfcDQPNzw00yq7YwEw43qJZHDDRCSGE0qmafoYXOWit6iR0OL
7fF/LJ3XduLYFkW/SGMoh1cQIBDR2Jjyi4ZDWTlnff2dp/p2dVdXwFgonLD3WnOZpCsUmsqC+T2r
E0o0+aaFVCnWG+Lj9HbOjhK4RIwxGl2yBnreoHUaljAiGXUEwpFZH5cL87WjsQMCJUQXmMA6MXL8
eyu8fdVEgkoub9oKsAPFi8iwfW1wbtNjZBPgtjWtInPoPQEsEc6DjgWwkbJ9nAGDbzKaXTEMDUSL
wjXTA7/pAzoGNL4nz+J+p+MP1AcsE8mCAB1iapC5QppKxyQzeA6rEgfybMEegTpvixyW8YYzVPc5
yNfWl6jbca+5GOjEkAVjzsO+jyAAELQyOPthYqf9xNiPUVVawL5H974QXSAujfyuBXTmtGE4IVAX
GJIoeOqkRGYGi7/l0zJ8p/qOtMJNVHOvymjzaYvrcnfk0pVCNKPLG5b+qI3BdZKZiC6b6z3gfjQM
WDXTVlwKHqpIV9lSLGcrmEH61MaxGEAXsY7stZOU32KG4zZ70Zn39JYJhYp9E7ER7YFLMF41p7UT
3mjcBrgvB3/SLoZ2iZECs9tcmc3smgr1TVLALygL1sbcb/OpIDYaV5Hg3b0AlunK37QqvHF+lR3W
6yxPxIQuiqpi0Gwcok/t6kl9jSpbPR8oufFzYYlfzNTk2n9/xM8tv+lY8RuQnyPW9P04nMv6bcwZ
+xpbPppKC1QaiSgD62gYp3BmvHZGcztGpOWIQab3ez6FUWJvxDC5DFeALAyv6JwtmCZDzhwrxKZ5
grUqVahTNSVq8vgYj/ZX1tzLPgcAU51aWOJgLCi89L5uNUy0dMxV/EvyjFgqfonqn0q51UxgHeKH
BYcy2kgYR+JMy/pBLNBKSlYIDmMb4UkEqHJe5E1tGcewTcF6Y5mIieaZWcQhz3VqgS98ZFD7g7ai
3KT0V9A5q87ethYmF6sjGtXc97i8jWmmz8IObnzDPEQDcBU4452NyGb8p26KUD61VPLGU4dVnZIv
/MlBprDkrMcQX8MpArGjUZPAxDGjCkCpPvXmzpnEOohVIbKQAaPURAW1Z2bKM+VYfIgavV3OdECh
yKkXM0wP8tu8HMLyK2xp2FMto0fekISVismZZ2xErDlh9MKiZAX4mRDsl8yrqqwBshIOdrRSAabu
jEcN+1Iss1hFWOacK2vcFQ4sXD27ZZNxz6E9jnr5qo9roFpizRiIyZd+b0nEX2RXRH7sazPfyI7k
0Rkptup80BF7Wm38QenUMQLmn1s37oK8hG1z7kyI2hYfzcmad3PInvHYvStdf0zS4iUGSwVPyfq3
EGjCYj8t9aFPnH1tRRxhjZpFXR4JKm+6RCihixH7UoIbztwXYsUvtfVZISK5J0ZCZFVZOEbKXvNA
UXcJ+XdV+BDCErOB+x1V76UC+gsq2KC02gZFV4IysJtepiHzcljL/Vj6pIUeYXRguqe8h4XC/OiA
4eh/TXSzxZ+Q3oTW5m6gyJserF/XWp5VOV+y+TbQg+OhRBehksv4Ie5TiQgNoov47KX1KbYKS0GA
F7EQrQsab1Pg+k4Ce0dQoCP9MaW/kWxc878ypAqZWnKhfcLYylFe5D+jCA5GRULmbPOpzKRbWvdy
NM/qaEPlMbmm6QlYJ2KwT3BmW2s64sQIf9R8do2ebLFzTrEFXcMmFhlNWDn+DvRKEhqUOltsxvWF
nlXX5awR2Z7p1V6q+z8yTirjxEw0LkFDsGhHGZfqwpiwKXfmS0pCYdIBwzDG0zBxp0IQsTai/26S
id2zjq3iwheLl5aITAZCjSVYtobq6ap5ucPoiBq7aemL/ovGrtewxfd6M4oICrm7BLWEC69X9lmu
/Zo1LuTEhGkCqhGQmy0gMcoCkINCw7yXu3JPthVK6xScdKieSvJHW0JzMj4hqmuzUx4NbDnNLNeZ
la0brOslkrGw4+E3C85tmBHKzveLuC9bCRplzh8iry6ViVozvf4hYPIlVIDBjykiZ14olLc8ofRu
KqIebfYAbTEXAQpDZEOzVrUc0hy+p+63ZEynjX9GneTVenYRnzeZQ28svuqwvFXSeKpqazfX8VdZ
Ti96Xng9xRaLBVs5vubVJ1z3mGVHty3HP3P+tcSUHZLhe0yulmNcYa+vRvoGs9oSAp5cmllgZuYM
LEF1yRpktsb4J6/Z4rVcmw7cHvg0/H6tdTLpRjES09sr7PMiV6cE9FZWcKG7yHKpspBlw2o4QdqN
Sk9KHBsB+UOtSes2pPEZ0IjXJFxdMuEypF2gSeIOG61DGTo/aqb4YaLBqkKBl8nvIA/O3DU0w9dd
3m6rnNqhTrMhsvdxIvsW3p6uuWRJQCNmxtmAiyeMxmPKuqOleRBQY2zxbZbxMSNUGt7W22Duprpk
jSMqJPFLme5btg0043O1vpvzTlSsJr57a9nCNFZ4ZbzcOxrJcBTe53ngzsDSjBcATpsW0z0wh2My
8teh7pe4qOKFXnql7RIqTxKjBguYd/HlDeUxszI9sZmuMhM3VgEtudr1QXlQC+tdtpubHZD/WDD5
4UrXnUNoI5ivCfca3wxmaWo9FROhTGXIbsZXVUmPQm2+qB4ZZyi/vDliq9fXaLlGNARLl6w6MBbW
nkXOurPAV1hsqBw8fA5ChU7+W1KYF4FlYtWaZAv4OwcmpMb4n/walkiCKSW2sN3ynKV2NxfGtpd7
H3HGSwIdbVVPCl2Jv3oqJP/qgJnmV4msv4oQB7c6LeWIArC2JxgcW+atxp4vnh6ZmZ96omyTTf23
qjfthPI7JQpG4Y5CJnINSdtpuhn1AQ1+Lm6rq2SJNK+h5iirUWpuFrdbyJKmJnG6qBw/SM2zXKMv
67Yhka123p2apffHamNzXVL4rZyqFdXMLjSxaZDzJbwouZ9HXG1aP/TQPAs3AUZ7aDdo2Yz+uczd
Wa01Qp3jP0H4Oyci0oSVfhe/6ioJPrnJgCXpOn2oENWs8lYi+8604UfKgmvbaAzPzpOdFVK9vimv
YtZpacGydEcyFNS0eQNE7RVlR0fqH5CA0TdECb0OeYGKISHLDtiNbkWBMLfhv1LxZnBCl12RGiFq
4KKo2vOJWTmXk4qfBJREiLkq2YLoWUksColocyb5lMa/YuxtgACNPOI6Erls3LK5j4RKS1bGTV6V
Z0NYPJTEPCz2i92j34Qcl8MgMOBORGUn+onpvZRTAJKgD1/CnBisXR7/VmgCupJUUlguen4XRSch
uuK0btKu3aSy4Svtqe9SV0b1V5j7qIISNqsZZ1a/dUhOS4Wtjd12DLEJtqqwNVy71PadxqZ9wPjU
Ex8SSvF3rmYe/dqZYXaM8Fdo3sgKSqumB0KnUx9SaCyEh5FQOMqpoWoeecJ+6dyzT6b+ttxCtf7t
s2qvBuLqWOfANEHRQXCXOwbx7DCNcJr15GNpb2JTh7jTIT+hnjdNCziKzzlztwZWSwZstc0s2hGN
4eJNR+35a7HTGvDhaJSN+iZjvipp7zRBcIWZudZYHUipMxwCnr0oRNaGq7EsKbt1fUFmD4A8jRZ7
W4IEIWXXpu7AjsSayWvgP1Gq6BOs+PAUMq6tbpJkJNoTdAGG4VZwx9bKLZ8VT5nV7aKR49e4Fl7q
kK4hdfBn1IGrAoHKIj/F16yUW6O72JTcB13iyXoocuNhCkQ6O98zYlMCXdsKqV/DdRV1D02NmbaY
9O1fgUtXjBstnJMYhmoD+e0q/HBs7WSROyWR3i7UPXIDpFt27Z08flpshGr0mrEKzz1+K/uQdrmj
rjQnNeholxT4SQ8u1G9HWoA4Nu7Q6y0b7+Fako2oJ6dJ0vx/1STKbJY0yK5WNtfK7oiDqPxCi6mr
jwaxOYcIiu5o/XgT+WyVPv4xjRzV8K+oiyQhKYuY2cTuVtyMYPTWo0RZaUjJornV6p9qOaNWFAue
jHmE6aCm7t/ZqoceLyghhUjNSyt3byVF96xztqFQvpEnxvo/pis9O/E3En6Cr2+i8jQTba8REzL0
yikWZCRShxR58dToYcbI0FAOTipSaLgBn9RAgj3xowfHly76TT3FGU5X2k3TGXkyNZz94PySuG3m
8mchq/eF26U8o6716071S4hpGeuKpGgOIXvrlvpYwE0pPmVSULCcJG8bo2UtcC9rsUhUktfB+FYt
0T4a7DXjQYMQVWeHQYmZnAe4rwkIgNb3AFmDUN1nr4tZ7ZZiIK5AWG6ag8laUzL2Cc54Qe81KtbN
RnaQzfBzYHSnaFYnLFIxPio0Uwxg+D2ciG6Ojr3M7nFawdtMKEgXWbMfaYhz27wPS/kRDICOy6Zy
VZ1OEbuz4m9NjE5j03j9mwWo9pkvu4LK23gjq3I9tuN5Amxts/GpISprzJc6RAwNFTKy/ngJXxrY
tmpqb1LOgMpzQPmR7jZFlEKqWYUgr1IfSR5dpLH5Vihz6jl9U7N8Zm38ZhJbUqrdmz7gzzbH41A1
P0G4HOJehHUsybmY7/rBtK3Xbqruasw1G+uFDjlb45a2h7VNNPuclR/ZKJQzGycZnFVnMoIQgLcv
y454LTYfsqBIFTdaohenkU+LQgY3oFqpxftX48xy6Ah39rllQ4XfDUxkjKWTFMNkble07CrJ2TbE
64qthzVFe7lcXgIZXkEynXNHPlax8+nE7Fpuqfwa6IdqOtv5PnozKSWsCSRdz6t7tDq7P5IHpnv9
+KGGwg9j5d/WB899uOnK3W63L7vV/rJ9fW1X24+T//R//J9sTajmflz93H897+fnUW4et5s3rw73
0EVzvt7Wq8vp9PRvD/8nX/mUHFbpynf9241O6M73H753o0W/slan51N81yfL9dXzyWvL1cfHZf/6
8vq63UNrW0er+/1wOKzdR766+T6msRU5o5uf28mX15Dr+PH0xWEn+4e2Eq8CcutS/HnSRl/B4Vv5
5GO4vkfPdPV79w7Nau156+ejX6fa9NImXp8in9OGh3vq+Er/eZrXvIu1ctvN88kHNlbPed255s59
du7z5OarLX/u8o/n88KTz6coV0/3xCfm5+eJL+ArTu6/Y3N5O5e/d5/ia8WveY1bHPlC3ptzlO3F
0fOVHDA2j9WDs8Dr+SNfvJQjOPHrkzg63pV/xe+Qlq45EF5C9Lf4e/cpzt5J/Jb/8TrX5e1BnG74
RP9/b14gTjPvw1UUB8jXnHjbB8ctjpjjOvV8ZnFVBo723zt+/PeJ+WYlP8RB8jfskHenwRWvEZ/n
+eGfxPf84KeSs87Z4Aj5+ePfmzF1r/lE0/bfB+NDlyuuHb8R54bLx2E6K974yZkUZ5rj0jgNru9w
2Up3zT8394cf3uPn4fvuz40bSJxk33/2a9fjA53EQYtT8+/EiTN3EpdAHIQ4Vr65O7lUUTmwD/pc
XAcKZOLkikPlP4frDR5lzxZsfSJhZ/UhTgK/RmKy4g/EyzhG/oD/xM+nf68qOePFnhfxC2jIoMOm
dhN3X4r+05fSARHqC2VrUzmZmQmdYlq7At4vglSrMTrWgXY2VMPrYeBYrOLIQrrVGQvLdluLzBwq
3XKBNDbr/gDyoUgyyX4FEW15r6wXVXpvCtI1qp9x2VTFiQLyajqCvQaA5Yd309IAK7919VVpu1UA
eNky/TSUVuO+1s1jhoTAJObL1hgJWMFIKMIlJl/Zbj25M7cLfU/rJ65rrzPMjmp+kaLi6nCeXOQs
85IMMd/87uRRg6yUWlFg4LruWHlqj6WRYrc3JXgUA8f/YwDpz1tKVv3wZoz1PnXKvxEN/wi95kx5
rEnJnwwwswmMs1iuI8eICZ9veG3fwbBi5qqn/B4k5n7M512WsACfCIZJpuo0Kr7d6r4+DZwyGXuE
vyidK0xyC5ihGT3ZIL0axn54stKLH8KEgSV+I2b32dZ2bCl0nF4qiRIFsWEVW53M73XnZkfYDjWU
MGETCO8kQU+5rlN9g+HVz2+1JO9FudmIIWjbf0LA2n30CkhK1PeFLbERBC4bYY7hPNmgiB411hrE
OW+W81EkxlkZJ9ot+WFi1wT5Pi/hSosdbqPu9cLemsXyTQyN6sxu0UFkiZnbMqjLYhJTWOf1n1Fj
fYvfiT2CmPHrKCXpm6YHuAlawJ38KtfVV1KTajtKCIjaP20xsdlWPKpUuA0ANEanHElZXgXbMvbm
ZTcAXCq2sfla4SWzapr7LGkS0iMoCIoGty06GTHl/3JM/lTZdgb1Fl31fsF8R8Mg4fqHMy+xmKDj
JHwrRYuThQaNKxSyIPZRXE/2J9hMnEBCrxwfpuFWpkx7dOlh5lCf4EtlStNjSQ2yav0SsUGufgw0
7MViQrI1bIwWANN2287Zq9QVu8JUvbj+DRGIpUQM/WZxD+2QFSZQuTybKJGir1yTz2CL6ndKtd2G
fabs2vktTmhdlC9U4avl3bKLF76V01MirmZf/bfgzvGhh/V30ppXFOFLdhcy0Z6QnbYnq3kpZEIk
tb1u69cMe6CcLxuWTjM3J8YvFEy1AbW1v9XLhy7vWnQrjrCcourT7GMG+9Jc3sBRuXKHx4+PV7BO
HZdDqubbAttYbSPqs5c/OQ40fd7VKDRDudyL8kKFAAIW7aZTSAxnEUPKEjuQ9i/6jq8yPjRo0NBv
u7lurVtILuJhUFO6V+FjMkGGD6p1Sabp0IzRzO5rXuWqcchVD9wN6A8exQDVsnZjHyk2nJLBZ1oU
T+hjlrkiBkgUUEjnew3q4ZT20m6O801TQawqF/JvqcD38EbosYmOWRerXwshR2a2sDtVqs3M1tcA
pDjYaLgB0JDEB18XGRVggjHznIQ1WVkeUh08V2blNy7ESWSLTJRnipDikAnEYb4v5NOPHhHmDklY
bIRotQzGT7ywMP079QeGGMA1CUyEjxYnLeg0R2M/K3vkjbOPaYrirlPczPu9VJUeEc6AmMNPdaro
20VoY/FyDNWpaKkT9Zcw/W5rklc8ktIi058Vkyzagijvaziy5DP+FB26a1a9Aw95qdFg76+D1O3C
IryShBHFy0uXaAwfjL+ljGqB3CsMsVJqbFv2VR2BX5XqbGwmBjsZN5G5rWdq9KQQYZ2wQcHQ796m
/L/nQWjgHwkOEMtGlyhIlJU2SCeHwMg1pTyAb84to9oDyeopxzExlB9Odm9bqrfQbEMcaIJTMO+H
WfEFEbbdm5l2/Wwiy6u14oUWlWhy0trp7p06eD3jX2q8R0RtDdx4PaWMuLpNfF/k1nmzZ6ibsl0c
feAicUfqpQZNvaUOt0tBmOqw7NvsYxznZ5PUr6pqbmKV3aYxkpbbAdTeOCYNaDl0baITtRHzR80O
kASFIsbt00KLZ9/cFSj3ssS1tZelb7btiIqEHVyrT9CwzUMnA82zNmraknr7VjGcIANJmkc5O6sW
m3JJJcac59OiMXHZ1a0qda4XtBSvSlD0s8JnaxgO2r0kdSp1PI35z5bKQ8QYsjjSD66Ztxl0UAwN
emrZO6k9ZQyYIc5mGKFum75jIkWuidKg4e2wvR93SP7uRQrJOtHgnpvxZaRvKZWBTwXLK5nUmx4X
PObXRN0Drt6KAkiZ9lc0heRQL2AthzcxWSXkVkUlSF+z3Yp2EVMjZd2etIRAtM8mB+M8jxjYddVs
XQUNCMoAbu+QAqsFb1DsMoK9CF23ykO2QNpnkFabGecSJgo6tg7ITYOwgIBqSSe01srs05khxUv3
e0URJo6DBY+tBMaOIRr4BsjjVDNORomhhbRDcHAbkIx+MZgbqTXXLZ5GRFpCYmHGQAQPJhlDJG6u
mekYI+n9hc42Bzwtm40fzShhh7PKYp18hoIolkqD2I42tUZYRUfBaSGPdOfU+clr9gJaRbyeyN4q
92oebDXTPqcMMQb0HSX8qEEStNWRrSR8YPasWXW0A4QrNtokFTouyT7zGK8NMQKK0aCSv+cMS29O
EbjMoQsjqseXJ3OtMVK5sRqdgvw3lj8UCJSm7CUzzSPNXjvVCTEfkvvdbIL1nOQdneYNauadzYmU
C4r3FZI0GGHKaUlb15BVAIOUHfoHicUutBMmLTbLDkhg5MvIBHAzrEyw8UxfcUCDjmwoaQ5PNWqT
oQabgPggLJi1bNrvCPKYuoQ2X2qWrUxJcrQtUN7vPTnZCg+2xvfoUgXhDD00upHJZVK7g8bxqCIr
CeXMouOXBZKEx4+pHeowVX/k41/a4rgAQNcLeQAi/U5MH6WOopB5I1kGl9vPgXcvLrlm18dCH1yB
uwtJPyks1tcmAkDhVMK7gfRf6rS1im3WSFF/sITMHgNYfrq1dIU+5mo4CSGPmNmj4g0/bUJ7VBQv
6+atUDFBOa4s9WTCW3BXPv5ZEbiRMr3ed5xWlDsPwsrQjGl/SWKSJvlPjZQhA6yyBNt8eAuU20Qm
d6Bjc8cK3goOElvrcUTlJCMVUNxAbNY5i7GMAmj+i0oCAx7ByZq8K7VsbRLQRraa1kauwc0jwrwK
9J2Q0lZqXXplftMA72KeLdoPIkniCl7R3mpBPGc17S1nWOkSWch8o6jtN2ngiyUnCwO9B9A6FVuO
2kATWKB6NbuIeO/o0qoQ4VgvhSMkLc6xkFA0wH+wEbK1QamTVhh8ryZIwk6hU2ZpF1nXmL/QDIzs
dGdtr5XOJmaElli4YzcivIW2ALfFoPg6S9MyewkZFLW3lD6XqWq7Dr0IM6Qa29sBhp08YYKAfll9
Nmrqi0dLSG4q2rc4hzUIF5RF4pupImeQMBcxm/x7ugm4TEL2IhY1i0W9D7K6M/TPFtmZFH40oPg1
qgrKuZvHtd58l9CEB3qYRnUFIyiXH9iY6SMyMhDix+QpmJZJ8l4PNHR6EpIC5YWITlB4Mo2dDXWg
Wf2Lb0dRyLlN412YGUf14qTYn9h86VSl0oTisSQdA0hgAULGmS4rcc0HTV18Nf5vIG8JCaHeRzvA
1FEskjfL028GGwYOyiwJnf+3BOF9nslX+PmGgRwxvMshNOXOIY7jD7uAXayfCUfYl4m8KdUFDwM1
duV3saJbUYDljF/H9IEOft1iUQ8j4zJpb1xEm51PvgO1sJYQVnVmT8n+7xSOtEGOTXYySIuwS4N7
WJgd9Y0sRVCGZsQey85wCD9Jta0szy9zz4zYp7k/1srVGK9dflTCz1ZNIFcW57kan4ioIAqYBy1R
XhObtKEIexMRsgC/JHWjC5tw4qqHuEFiE5zM+VNZ9A1z/CZQ2dBW91GNt0UheR39gZ7EprA51gm9
O2g+mGhHlO9953ipihe9NGHYqCtLrTDW4Q82qC2iogZ2FeIMVfO3jEX6AlxoJospJZfFZgYVayH2
aIUGb3LelQkg9rx7SSWbPQ1KPgP0asByNIFtgiIgc8ZVlsS+wolEzcsKhco9Aa5Yz/EJQMKjQh5u
8vknYcU66xeMwJsFvqwUr1V2M6toN9AbJ3Qk6D8c46eeMkqTIz5ObIFMV4PBJCA7W0f6KjXU7Zzw
fHpnZbAbnJxa4C6dSStep3L3CKZ9BAki/5eosnwVxEPGV75IXSCHKfWWHh4uBMAeRrwN23DbfnZL
wTNwVxfWA0Q/aQGGbXRmdMAbmil9vlcG2nCRzwPi86ienKJEYyLRrQbYOzzD/iuJH0CS6fXY9Ii7
oxQfU0lkV2u+FdM6MahXiQVUmRKleCCpDoqrz5MbdRlKWPQ53I4Q5hLCDEIW78N4H7SzmbA50Yej
lk17BDG3Lg0P7VBfkdUSetVWJckLMtvBDoPuxUL5MyDmMfWKdltzijQUeiZW9JlblFlcpomteQop
4c1y0OV4x/2BlzN021b1JPMKSpwRNBohxUh/JjQJeEnooUUNdp1LXudrnTl8jB1WQs02xPwi0IQI
XshZtSOM+AJWB+2yQZxq4E8Za0+C7RyM6A7jm2J8D9MZ7bieP4tE8dLGeMfwgGqyOln9fjEJ6kPr
wni6W2BMRIXsNSxFW9iWKqrDAOF6WDGT0/Uw6+vYVm8NqeYF6NmSJZw1/vakX2VRuder5J4iDpTQ
buYf0NMo96sHVt3P3Ca9wdgQls32kPrEkJ/HwnnmPG7Foc4Jc5PKV6YOBHyOhoaM6qOzmUiXGmhL
wecf8+QyzujsQb3TthrX06S8Byen7A+2jceKnSo9z8QiCiIh+/rLzk5lkZ9IUd72zPdqKiK+BvSZ
ykrJL3JV8PiqL+HsaYvKTPRQpu9auRT4pDIIXp1Gf507Pw3LTZSPKx1VfVIjZqOlmY/Kpre1fQmy
xux8Y4ar3PSX3sIyMr2VYJuXcrzM1oSwAjf+lPwZwCGUCLaUfmdW858YPvCin+xOv8e8z9CqW20Z
1zZrJBAf69EszmpkbNTpUPNAZC1bsuESTl48fpJrShcAyUY/fhDBvlkSSjBmRgGq6J62cdPhRllk
iDbV6zx9EQdZN4y1jKQ9pSspX8ecydLEkjNpujtI2Rfr6v2iUdhHO0mJxeJYguqRhOY2J9KmzPER
EWstTeA/JTZvt3L+DoZvDeCGjjKDjBy0af9u10JiG4zbCDdFPJ0K9jgRw47VovVhiZ7C/eks8C9F
yp6kowpXRNm2KcdjVaC8JOULeVdTM012Ob4ZWpKxiQdP4XyhEh4oao3GwTQPIFktVYAXEYka285A
zocGzgZSKkV4lK3RbZdrRqhOU6muji7bQCqCjRmsP1SMYU+gL61hwqiS+D4o5EY1LS0SWGDGhOnZ
K2Qij8OPhZNTtwmDM+P/4qzlhkiOudS39UiW1VzsdA8BCc8nHY0S2YDEdIhVv7exL5kpwbG4ZZtl
1/byqUfvJY/fE4NPCOA4Qftwc8pbnI5bRUHugwezidNbyBszLjjVORi/e1YTAzje6LMFIUT8eKJH
+3CWVrSlN3PlrPWoIKsCdpsBFwHeYznQ8Q1/TJ6rTvmqCsbjEe09N6gmMfimtMRaY13R+0ws405L
CZrGSClTyMAvs/A32VQaxboN7VCd3fB1X5faObdy+qbYPXjX5SuIAQCX0npKrqaG4Css104Gv+5N
Tk50FFch2x6o/q1YW7eEXYM5VtBcKNA5bIolI42VTH4uClwI8F59hj+g1jdmM24JHvOYN62VjvC6
Sx/6HO51k40i26PkOeNDizMKdQORKgDY8il2mYMvSVLvQsO4aOaLmr2jj+cutNxGJbwZZmUUhZuS
VqIA83KbI365VhbFvnhXSk8A0OwWVoXKozC7qfzjEFvdLXBqsy9gw0Bar2QgRVrzxtgzBzUd044E
Ro2EM/NZ4Wg17Rpfn+amDX3xNvktTdXNW9GPn65Ynd4idpWhkZFVxFYsv89gkhNOQ+41YehOIEo0
4UdmEpY3E3aoJkdrzPYgYn/txPTBOIcEQq4ipdhFAkKLGxMhk2jEEok5/OW2nSnlOs1BlSOiYixI
kuk74opE80yaofNtaF47Co5G23tDRs7ZQuIsQdmwHtYVQ2orFYA7qTOYIEHhSdW1X9vtZp7YKWcq
QSRsZ8OaPTVtOm4ksksqdndEV5v1xB6HggPUtIT9dJ//WFAVnVDbLRnQxAVGkX0II54L60Nn62gj
tOF2vtS2DMPL2dld50mWRQDy/ND0h9x+mvbCeQ0Oaqvc8bG4HXIfVDK1/UHuJvi+jukFfjZ/Q8Ou
zUk/2VclNe1hPb5ChaZfPqB0oZav7rSDFpxtFhbkarNvD3dsdHcRg8FAsnHKCR3Sv33Idgk0Q6z0
+7bVRWnHFTEFtBq2MtBp1bR3xuhXlidFGH1Tn0NMURlU0t8cd02XWXdnmXaB0657Q79WlE9Byd1G
Vvg0LbEvWFZ1BqTvUGdL7Y731ddISddy5LwsBBEpiKiL2YYaiLrBUb0+CqlO3+b81Yntq4Z2gTZ+
CB4rfrAxC9SHvsQse9gk6cZeHGC35PgJE6hSEfcYHnhCS/vjiPRkZGKsUIgvQX6b6kuB9jyYJYBg
08WWhq1Q3oyUsrF5QCGQ2JDgfmL1K9MZ1xE0BTnKg6DO9yZCy4HFEFKfdHAgB4wPRZKPOKySmdEz
uqdpezAShXKv0KHoe9T5OR7YNP8MUzjmg+oOqb3VNWMPzjbdFm190Aby2ao1WWQrnEaEP16D+F2T
FldzEDaiIUaxSlOC6y3o/z3w0W0X4YKBYTRZRwTz9WyJwWJXyyP/Nw5Knm/17qjB4BPJ9EGbHHVq
O4w62jElq3u01bcS5jeN+BWUz++JSvSMJaenC80eeT3S05yN2e8mQDe9TUoECxpiu7fz0HmW4fiO
MgKMYt1D5jC1WfymBViEupU3RpkcIObsM1K/h1g5aNrZhueToSTSl2mjsOIunNMwvOrdPdcvI85n
qgbBqU0PDcs9FoHK1oqu9FsUXKTtkcjXAVy181tlEj2e7TLta+gTZvasJsy5X2n+Y1e0AOIz8nwx
eNpofDLSVKx/RFhI0tSxkTuqOXzt1H4x2+gSqRdy0xQ3DWVKteZpERkwMcDfnYk6p07hFyHO0V25
7zaEfaxM44RqiF901UDgVHVszBBRa8/4A0efAbk2ceK352WTd95g4tfAr9iC952MfhMUrykZVKUO
oB/QNRpXFHu2WwfNr7NfsPLMdBrmIt5DiI0oPvKtZU5p9KqjxbVfOwS8wBWoajX7KMfjFg0fBqsd
YHxauivvoTQT60kkF7XbbA62cRe5QFDwmeK3BBU6x9xY9ouRaN8iiNCqWDqKMqtBcS7Onq3JFWfD
lR2R4lKAYuqEjhVFN6TcOPNoVeUvC4WWYsEVwd4RLPFq+hzjAKSWsgHOSvKnBSrG8Jz0Ks32pZBm
cT+gFCHAbNTXtWnRHsCkVq4iXFtU8NAxrGWHPlLsGvMT6H31sqS/DtW1YfS1rHotKa4pI5EgDBsA
UWlE6P0BLw50En3NLonp+9KEuP5zdElI39Kkv8udgQt29tOWMHJkGJ35LJDBlUqExAQrkDx1dzqF
702PjimxD+Xw6kBWHOR8lyvPnrIsRdg4pFidFbs8SU9Zlp1G9PtSKB8TFUSNsdV6g7Ws5iH5mvFJ
ziUONFYJEi2Yabwk9Dwbe/JUxtCxlr6JAj6FkvUynaPBQUNvbqUFXV8Tf6oklhRMOC0L/5rCYg0c
AjuIzGDVVUiNMvKXcHjkCPrsdnKbJr/XdrBR5h6cGO3x/3F0HsuNW1EQ/SJUIYctSRDMpJilDYpD
Ucg54+t94I1drhkrAi/07T4tkUnEuk3jlR3ykHtCvg+ebqKRmbzVookk+k+MqIepPqZWgrHagSCZ
5d4plPHKdcKJiW407DqJLTl+ZtWhICYyGrXdiorIhKa7iu3LQuAF1Dk5xrt5mkEKbOMTWtey4A6l
FFyso/irHZEBJQ6DWCGpjcJtyfkfodNzNxUaDg1KGB3PGtfXqubwqtyjolpD+eUXSutDzFE1yJRr
qjcrl65m5DSKGXXz00Ck8qyKyJB/1VDCQ1SSWo9241NP4eUhEB7B/n2naoQ5HDgYc0O9s+UhcQoT
z3aHWi36LFW7MI12Xgcno3MxvAqciAnWtzmN2zvJ/1OCvyw6U/AHfDtjylgQ/GKPGGBOFKUd+anD
u2/XBUYwqeYLwJDpuP6KPlXBXEM6QIGQYuwyRC0MLXRI0i9I7G8ks4Do9E/m2Cp2m5omepPrg8sw
tx2fVgoX5rcaa8foyKwRiIzA23XbBjJeRe6NIgDaK4mphQ9QKWp6ciVhE6fCqVb/siLc0ctsewFx
NU/ctg2+Tshq1tDbNH1duPYuW8VdS4rwJYjFKcouvkk0JIworo7PidDtfKJzcUYZEseAIM9I/aGV
oZfFlj7z6Z3SVpK5LPFNqhYztnXvL0UjX8U6jiseSIV1N4fSHvT/VNNO0l06RpexoHNtEH8iVSIs
p4KqwqTPvDe2/ZJf9MCwwkD2sZJkJQjiPshOKZRbScOX0G31BqHCFYjJ470C8exL4nzkfWcgEROr
mG4wHdkChjxD+wa2stDItpo0RzVESOBbWeKx1ldRi/GjOrckMIQM63CHg9FQYYuoP3AxtkG4h/Nh
y6p/lml1aGJq4KJ609b+aqQ1w6orVlJMAoSpe3HY1a3xpYyf1D1qRbtseBXMe0B5DZgCp2eAHKUQ
Yb2Rbh2Qub0CxSPfQvJdaK7yU9dc+PX8joeIAp2Eyrc2Jle9l1xpFwfuPRUiKCESkbsj1uEk2Llw
KITsUbvu3NMAQGFCNdJ1UT2R/9y8ga/KeZ5ZPDt9UfNgSvQ6jf9qUEGy+xHdjUjsuqt7fonQRDWJ
zjZhJktL1ccc5/FkK423rRv5GfAkp6LHMpDx/lfsUnIx1+MIBcxfFLTxUXfHmXDWcnKEEIlh2+jG
vYYPVAZjYhYoyiBs/HTieZBk5HSYdV+xeDVYyxvOhKzl8HBnQvemFpUZqXlKU4ObAb8NhTlLREPT
uG3ZO6r0LcxTxrf/BwUepRJeOCwtRCvb+Tjru9J10IDJtMqzKviuzEMen0xshto+wZIiAnUR2m7O
Sgq+BENOt4ZvZ1sqcpnxwjXCg7X0O5m2HXfT0BBuYBzRmXPI3aHubxq0v5oC7Yx+wrQ11x1bsApr
odlJZBCaYAsJY1OzVAXgKYiX4A/F8FluiJvQoR69U7FeaEBSrKa3o5IKGsNYxAiQHdMIKg0jOP4R
/lsVHlQ17ZnU0QBxsw2A/2le3oc4WSsNuCcIy4VH2Vd6bcPBxto4WUZLA4a7Snqf7gGnCKKd763E
st/1RX1Uw2rpKS+pTyg0PKjBNVTPCdjFAtCj3CNSwV1BOnSnhvfuwNSW/+JPdtNdOVRPg/gVpFS5
DKS4FWuW4zaZC4q+1WXuvNmrju+9BsiE7dbv/00ngzC+1zza/o2ZYpI9S2PdIO2jSkvq2TI/vUQJ
0zdczVnrt+jmuNrJkFinQH/WzZMTLYz5BKLPre13piIhHjJKofzIlL1N5o4gUNjZROqk6MXy/8U9
4Wv3Y8SQz+jeE+O13LMKWsHSbw4SG5i+92hibXk8C7aNBFNLlJ/c6jTK7dItalsfgADYGlclGQtz
eOoaaBAKNLWdhl0qUbi7MY+HqoolguFNr9k6AVke7O3EWxO+pCZfuiBmlbhcGlguVHc5ZBXQ72bu
cqdIeOkt30Tr+JglQiLmTo0lMq3OeX7JMRh4RJapqDfFvVYGWNI70HPTRZOHLeIbYNBa/rCUs6An
GeKZz+cmSySjj6Qabs1vM3aZuKq2ZZlsq+Ql86vkcVPnUJl5C1opZ1lx6uPvAHXOZOxU3jp9HWBQ
MEN6rxR/5g6PnkE2lPuGaEn7KnBYG4A8IcGo9VO2VmLfMZUTmQRxEKX+S+O7VBRx0fUsEeOm7yGk
Y4cuWU0K7rMCAeheVI60SoCWoa/Egtz8MKL70HxMzpqpSBbn6I5YVoaRYwNKav9OJKeniQMFAoWK
PY0dooJUT9e0ItYQGTZZeu3wDrSfvHk0/m9dflP2N4uRgFJWn6ShdDe8B8YaXaptyKz33AWG3ZgY
C2Il4LrOAhSDvDuKtNmB/dfWms4do1KfU0+vUayiZlcNfH8NBR0sMPgHsvIwRKsKDiXxbthCJHeY
9RfQgaiVSr/9dhPEh0B4M2ixWn/rIQkrRJU79Mosj+chLjdS4tse2WCEDhao1tqQ0KXldzukUPeo
uzCA4Mq0bOrGyUoJHJMiYS/rDY6FESEDKjBE40O1+cjZuef56szfTDyBbYeqHqaMt3mJAizsso6F
6YqJTFLUKSfGY4o+o0Y/QeQvSlLzCpFXEyYQHm7iksSSI87qNdOTcMTVDf4n26a4FWA3w3w2127A
+yXvzfTgx96CFsWVBii8FDirUEWQscWRLAAQVxZrsQMDL4/egvuXGn9BzPCnpDCSk6w+Ow/9ZBr4
owV1XPE641kOgQMyYhFb8TJfN0Ow7OVfeuY5s4FivLa8c3o3OBBykSuChT98PIl9hEaQBn58R1bG
gjnR7Thesql6MzkM7CQymI9i2DW3nvVpPRL+crg0Auqr8b5hZgbuXhNDjc3goPeoJdpi1NWDnFFq
Uhq7nK6wSJiStFgjZHetqbv06DJbG9nTgQNUBK9d/EEy+bum34jyjuTZLNMek21PaCuHSlczeXIA
R0aBEZkiqgh+gy36nvhvMf6R8ALUtgrW1cp4Vsh2ee3G8HxH1X45rfbcF7q7KRD8MrGn03zDzZir
H5AggmecgoFf6ogzMHgUhpnTOysHCrvtnydgQMG8IY6LuN7WHeIPEi+PMk+ma7HSTkRK5o+YSVLu
HBI6eYnHEyvEZC6hG/gT4Wsax52ofnnFTY5Puvdb5+uEu36vbadeTVN9E6tbJGa7S3LGhRQMFDo+
P+y8BN3k9Kq1twxPEB9HxCJv6bRsBBsVm5bE0ayS7nr15Sm7wXtLWFuQAHfdwOzQlO2cavNGRVXd
FBSglWpL8fG/hHxDJVLZWO2LxHXaVvoMhobv0kB9zv9yJbvU03Ux9u2M8XqqwOuP5YOm/BnkYASP
oAED7BShuJYwLDXzxLc4I7CUwehKh9Mk8wz5waAf3eS0VbYHs/9yiQIbOZlSjKYJ3M1Y/a6Tcin/
GzgElBUYrjRw2oqDLQKLTnIlQxdG4/OAiniTzaX0YEilwlIntt3U3G4pKsukcani8BqTvVH0zwkW
Khp3s2g4RW2McqniXpMhOlFAR2ZKRqnMbfJq1FCsi4DZLt465HE5PgvQHsWJEOZADu36KSPwI4Oc
GYITD2ZBgpCCFKnmbDJsgnxdm/GXAK5rugzW2Vtg1eRTiW21UodnnGNx1A8Vz02k4xq5qV3sSH4/
bQT0wt+lvNi2nnnkiLr1BOVQxMQ10Y4krabDCxYEBUqk+hjNqRqrtf6dtMFCbHE1M9GmPg4T2O+Y
YyJRiqVkAlqDU55DOE1Ai9FouOGtP5WuSQ9Cf7MUMnaLMkjnZDXxBYCO5dSgpLBz4PtWFIthLkUG
ClWIrsxQqZ5NBWlROmRmOlHfa0x+0iXMLPKC+JZ5Qa1LM5XrpGBnwxDgc+7Zoh/tWiZRRubi76Uo
Dt9hAAYd6Ush/RPOld6coC5L2b9mimG3GDQ0cMhMl0xmUy4/va5vbSb+PKoJ/QMFrdWhxgotdc1a
TKylxjXDj7ynJINeA870f1z0bLqszhx5Bs6Fhf5lMSOwABCp6ds1+1PFUx5NKGL5ZukXSgFnyTBv
ZDrV05B6dD5v+ifTrRqIMOSNGcTkWeG/NaiFZfLnWX/RlLhGFlEgrJXUc1qMicWo/xp7pqoypXmg
BMP0qVc/kw6YjOC9pXcnFhcL5JvOxjH9bnLMgGIRLSBzf/m4K2PhXzwFFqULb/bc0kuyc8O2odF2
Ovi4CNjw5R1doNxVfHR5v06UjSwpB86ogsawmzU8UX7KYSmpARvkVZx6zXqZ8SLgSe5kauNkxj4k
3pcihimvXrv6/G0P655EN09JQjuInj1vpRZEyyG9j+rJ14uFiV2khykq60CFOCG1F1Ej534wxmdt
tHxxnq2i6kfNvchYLQfH6KuF3qT///wLOiriuEX1Wfh8qe7Kavj4sGNA9ioihlm2NG7NpdcvDAQ4
6Ld0QSRY5ucBAoQnuysztpaumyxMcryadGUFz3AojA/qoZj4jyuhy5cGVpzBf4XtrovwbrGPTPWf
OchVk4TRBr1UYtRisClqPOJBuzWnWCQej5kKe7XgGFSaj6qBNtEnjpAgQ+r7QthzNnZxcA7VSYqy
ZZ36y9x4eSrKV8sRF0g+iVKFTbnkx2cpj1wTYMKIK1FZJciQvuhYxGX5tlxgnHl2zmPwJf2n0YGc
46exIOBxp5vipgSf5sZA4jdfDemwFIndCkny6qqX9//IsJ9VKNsBVb4VhCfARlfqRVNcnso3ggXt
8AM+A35G0+w4YoBTufljrM09Hpc1XQwsvN1K5ovskZEQJmO9XeMRUDubWqJLixNT1ogSS9x+E+8p
BGujdde+8IixDmAgylFoG1ZWaUIuKByb5GGdjJ5jJQy5XhK0hJafIk66hTgqVzVItqKGUt3uonjc
FJ6JFdcpQu3XxLjTdQByFLex5jHq6UyrhWOK3CoUTGJ9UM6SMjP8cZ2WLzbrXpxRLo+FQ8Aixb5W
pMe2AvJAuu3GaF8qBifq7jGLk0aXoB9rdivfKzwZZXjIa8yYIrw0hiG5lp4lH8xhte5o9dFEqndU
ju/Sb9fCTMQmK9bI+dnCxeemQsqqqx1ss7mp/i9NwNJBqkNkgtDNzCby9mH/7GuTN/h7dD+J/B32
W3mgXUf64cBAgzddwmJsZ/mdTYg3mQOo8A+PPmUzFU6VZ8I7Fnakxnj+0lfCwS+N/xrWtNw8KNbJ
MuHSWOaSd8cp3HrWTlwNqinD5o98f+dmSxd/kFETimvcR2+9q5BZfP6XDD9pCjEDcyDuO6E6eMwu
LW0NKXrmcWKiKsqrfqjI/h6HEhyBTm662vaoE5PYMABBhc8aOZLAnL0hiuClG0yPOsPY6XzYhP1C
ptqhoaHyXTUl4w1ONA3n12Bq0ouCYuf2XF7BQpF4F05FWJpc3Y7YQnLsuh7dzywkXVA6moQfyTSl
zcjwQMWAGeSgDPNLhC8MihRpzZ3cftw0W+QYNNqe1ZswIG79dCUMxFqfnnno2nahcKCLEsXm8ETr
xMxnmq/wObvk7nZEd5R9XL4LDHrMt5kzJftSXZHF4EeLmxauRr8AFj1P0LtEgaubC6xjTA8GQsX/
UznYZoW1CbWWktadTFu2/5ea6qqv44NgVSehr4+JZcwj3IoVNYNa+Q988JIm8MgYjw1ONKmAW1GW
W9WPbKgr2yEaVhNntSIabCSJ09U4w+YVF2dP8I5tzXge0yZQRkHh3N1WlxwYDs2xY1NvAgowu4Qj
XrcVKTYM809QdN9GJl9pMuhIymIr21Ifx3j+FuKo867+1DA+qzqJ64Jv4+cRZHFuJXiVuNAE66FF
dgqHlRfheOy+UtZx4dA14gIyg2N1EH5Qij0ClT7G54B4QgEVrFN0TJ1fjNOdhptQ4wjSDesA5omw
+tOYn0pGwNgoZwTPQ4HSkqn4jSRHzk8US+HfP4swy5lO+Tm11FMHTAO3BZszD75/NCQeVWJJxDPq
AE9v9dWmxqWagHgSqqeEJ1WOh3OmDiBBJEcT2Gc194qkBRA32Rfil4tsiSXfYBzTeHhxGDBM7uZI
I4E9AF7b8/VmRgPEdiObcLXisnu0mcWxBv9KS89HOhwp1+VO1CKHh4T2lWQzZZDhIrqytQ6vZRNe
46DcxqG4HCTUOo5fUTECKxQOsjdeIwpJRhGz2njgxeOFS/0WuADj2fIdtpDRuG5MOI003WS9uRqg
yKlYnVKLugMMJDq7UubAdxHqA6za8VtXDmMcOXIsL8JwqY+3pIwWEdq1IOwzk5ZR86DiXUQ/Vdy/
liSByQliHByGbhGrBhcjqk9rzbaETep+eGGpxZjhEishu2H1yutsp7avJnqW9VOTLyzLbqkxfMR/
Kj5l3TgEyRsSnd0VLO7+TQ3vFnwuq4rm06XEHMYFfimFE6KR4X0Rpos4wRgfNOYhaMr15KDSUStC
HyuKYa0FDIaMyDZjBg4ouXEPn0a48zDqcSChl4TUkSEzKjLHTJDIdH/m2j3n6gu/fV4lpZ0Ju7iV
ZnzNrfxRxZuhUaPWRS/sBQh2nyz7IzxPyJUdLd9WqABVvK9UwOCJ+Kkl6R9GhpTF2urAwEanSPcW
BW4NrZhwPuammk76PC3i2HZLJWfIGdh+we/GkwCYZdvWogbRYs8HljFCpTDT9qzwrJf494p5rKn/
NCzVsa4f8j46ZbV7EaY5v0luWEsCyiICdvoaoglVp9Sditle4nTZ+dmSluWD4iHmtis3//9O1jG0
QMvs8CKyDapuRxkM851g76ruXyAYjhqMCHBDdIsq3MR+vEpV8o7aJ2miucE2NbZM4RHCDIteA8pT
GxrCk4GOCbzoyVMVMrsY60OK+x6VdQDgkGg3SFguupUUnwb3XwQz2WBC5rF4YBEY83vJBsKBG9Ay
Wq3pv4JwqVVHH4q9hhKQoGp0O81ArMNlGqv9Umd8QgIIfc9FV0+JmUnOIOjwYejHq0j9ielwo2zA
/+oJW+Md0C8e0TAtpKepv0WMJwjCy7m5Yca/F3nORaYeJr9OkfFkoo17Lr2B5i5D1FO8Xx4gSUmj
AUXXaRiQmRGQjU8NpMFcXkdGGTijzwkRmrUyWc053fG42t0Yfpei/OJaIs0KnfoRXNpLtZTPhMcn
PZfxD/cOM/c5teIDahBYtXTtB8MhuWf/AOnG6rlfQsBfBMJJLLtLlSn7pOfByyu24TzbJeFwVAGA
ggKgz/GqCA/6e4Xku/V+8dU2UNDrVZ4wWg8dU/hWzCMP7wB2nC4a2dyWIjQwRGhOFrq349zjF0TJ
8ZMZdYiPfyNZtzw5W03Bb4CrsLsRwkPTW6uQN0m2eMnjXcyNgIgVXQek+kcSNMiCoI2ofyaMCPYp
gjTaWJz5gYCZb0IAqfqnJK/QXwXuj2x+RZDeCQww7mLKREIM7HQHaybsHwNwnPLU4zIRaRabmIAS
QTnTxV1rMJoyLCaFUJEUEcEMR5fvUluHvhkrcN74omSV0k9+oGAEzfHHHVm3icLidwRxPWuqg+af
aNAtiL/rqBIS0D5zGarPwdo0SbUTW4k3YJwHA/5xuENYoHSLKEKJm5LhMxlNE9nZwLkfMzinc9ZP
LwADLiZvnEdkD4KIo3IOcKNdHq9EfgNKc9N6r55E3OlNnQ7ACFvTs129C2z+wDrhWvENBWCZEtpd
JNq1sON5Y7VjriLJoEKs2tbKE6mCanQZ1f6iV6X9nUN2j9dewSreNdNw3K7aTYK6ZRbCw2LLLl1W
/Jb8yLDsEZrViuYf9zYNR7R4dGKGGB7M7KGR7p4ir0FNXQilqd5d6d/eSH0O59xUoDKO7FhD+Mnt
cIIJPdZOJVqWxOpMpbm6NcYEJn0Z4EifGgnLAIgZLnzaFdKrl+g/TB1k0knoHfuufg+Ao8cCxgYa
HJ4fOFPAf8xFNJS8cqodt3R74q5Rs22H9dd9Wfobk3DyqIpzIT+z+t5ygEiiZllUMfBz7sQuKEs/
WhiIzrXu87byYtWnvMMlMxJa+DO0HC6nNQ8AZBtHL8HrRJRIICQDGqJSYBRh+c6J94C7AH+FjJ/b
lsZZ0Rm4IxfDTQ8fLcXVmUwNAF6B+AhD2OnZhAN+Q+BCfeoR0lfP3uhVt5zWi3GTJ1d1wNOK0t8N
p059NNSS8IOtx8ARIAhTa0I7Kl0/mbAtOwpyfT5vUizTyfX/DOFRi8sYHQzrzMAgxmouQX1W1Ftm
7roAlKaPhYUDRtBe0YqE6K8ye7BjzVwHwtuFvz5vskrNsdfYavbdC3YiPTQs0OKjQK3OCY0gpCnt
OWhaJ4EKHCvJ2fC1lcKIzmo2rriCTeEN30q80zBjmVW8UuWOGXP0w5/hmncs4EOrKRg0ATNiBN4m
vOvBp2SfrhiNqs09xajV7NTyRjuhyFAtLy6xJ8906OJmaXNvnJ+a5enttLNzaVN0Mns/GASe+ND2
yVywvS7OH8aPs2gez87QNBZn2Nczn3/Nlmsm5fzRdf2g+XLez5fHE/nShZPOnHF+/p7jeLj39o5y
IVtdOMFaPZknOKX8Lz3AwhkcvDke23U/12cPeHSz6avZ2ZfLMJutez4GH/RULB6P73r26WcnR529
Dq/NYT7MDufZOpitT+f36YRPfjabb+bOyZkd0pl9Xa8/u/lmxpeRz0BMvDZ/m2G2+rrM/zbTJzX5
LNaeUKXNbjzjg06f+MPOamNAXgVO5Aj29B3yba8d/vHe2XNtfnBnh1c429wkgH2P8MEgpIeSGtqA
nXsyRd099795fA1tX5tfYbL3DNEWWKsCDIdGP92XMlY6azXK5m1KKUQj4ThU8QQbHOKWHge2Fsr8
Ncr2yP7FusCL8yzT3063KHRiVlZIiG4MI8OxyBhdoeuYAFKpBVdNzgBQJgjCAaMFsGrNQ+ESpocA
f5NEA50CMcuS+E79Jwljlm3gooBCGMfF6aEyBOaE6tUoum0poRTINFiK/sB1mHsrbDabS+soxTdy
89sMdyTD3QHDXizKm66HL+B585LaCwuYfVyaRMAozFBLMmDUXnZq/w7qTaiLC5FNodHenCGBjBGg
YGtoDz2wPTFnmNKsPQq6Wh9Lbu3IGTsmzVVmLJ5jdEepn0JDFnaK0noIVrcQlw1bkDtySEEyxY3c
tRgoQCWM0rGsz/XgIqsnC+5qO5esUSHdLfEa/7X9TxH+VOEP5Xl+oM6b8mk2s90Q/hTWK0q/RTyM
eXWqyUID3+fucyky2pO+pGSlBV+DdDGli29c4bfIwlv072Z6M8RbYN51+eF731yE+MmG5ndR/PTo
C82etrfY+zakV9Z8U2BdMlTXvly8z5X3iRj3qL8MkKmjlAJmxRx1P2lx8lwn9z+9/2m6k16vBSbu
iswQp/IgMHH/dm+C/9XWyxFDfTJq0wGSAx5QJ9MBQVuF6y7jFPk/AdRyTPA/qXRKOTAY4yUGmZ8S
NEwoP0AqGRSb7jYs1satuvTjHnmJR3BtFbbxM9zGTbMsbdzdX1docvIXVcMKUNKYocZVMpw4veYN
XtZvGSqb5jTUvPZzzqnNhVWvwf+aLbE/LSTbHvzFnAEMYQfQqfZ2q5dzXI3CBaqqCzkSw8mmLS8g
2Kvi18JVJ6dcgd9m9s6u+JYUMvNrLSWo5YSR7UXfav/r+582xFMM5GDjh79UG4HCjsNzRpC/PFs+
q95Hbv/y6M3XIvRf1NZZjJLDb/f/mA5C/Vw75rvk1a5xvwWcJ/iKLBgj53aXvZJXwOD7yJzFdcRN
w3V/zfx5XX/QuB7a2ryhvsGxuElr4xfBnyM8ev32y/hF1qw5HK1xaWPCxu1EMyznfOZrD52d1y33
6UH7g+egb90XL4CbUPo2I8uCeL5v91w/sC939ZyU/fjhv0gjtVNDIofpWXVqHRmXQXKJqfhY06uZ
2jq9kkv/M0j/ZDxfwW/8M5ibpDshYUPKIk7yK+o/BnxsjCfjLDWPSnKMxj2HQMyDhntmdDix18zv
Nntl48K7tMULEyWTeh92mLaQiw15l9ZhfxnLOye1Dstdd4yLgysv+oSK+e9E2AwcpIChYF/EGuE/
Q/UrTx6i/q7Lt6y/u+La8M1y0vNekQ9mENcSJ247egjttmle7MLMATRHUM7iRmKtwFH0CeRXHS56
i4MmstKcusNe/sfQt2SQUQHKuKfWTdefI9F27YkE3VfXTrsyuAkqdBEEK/hyNrYDBjtCvUEfCon9
ZJObsG3ngv9qirf41xSHnFrA8OFlBwbVUvnkROsda0pZVnGzB+6pMx44DpMAfE7LZ2ysyxuJ32VW
zVOnv1GmteDFYFn3KL/8E38wVKBgz/BTlAtpXTFlJO4+y58ZpjyKSeu5zMWMxKdIX888OHgv6W3g
r2dDd2nr2eLaHa0Vd/BRsxOmXvUkcvzaZrIs8MIcgMSaq4T72JoHIgJhVgEh2UmcVYGV1CuOXNnv
eOcGpf1lNHNmjvSqxENdzYKKwlFYFMC1FvBEfrmxRb9GtgV1nK81un2KGuO6samMzThsGmPTqg9N
FpcMAYqUOF5JDIVVNtKeNWuuAAuw4DIi41zYKrj+fGEnCnuw6hxm/5WqfOgM/LHJbfRZrln2dWik
DVaJnENbhn9BB2tRdtwD80Y4CBtfBd/fJjNMA1er19ES9l5ziEyO/gA1uJ1wKKhKJM9XrHbLHJtd
HKAqXkWk15xaB4GARx4xiWm6BcmNY1174CoSu4D8yHwKL6wYC2t4CDFGRn90amwUbV6vxAHsuRcy
5NsYhCdk69ZObEh8lZBo25RJbs+fA4JkOA1xjEPxr05Zlk8gS7Z6MO0psF53EdCp2Y0gdYeFpdyE
5lP019GwaMoZMN96MzbAt4H+YUSrfGAk18LMJY6fdAyi82stFte6Kz55GTrvSHgRLV5VxhEYSMVd
PRZORIA1IjmDu1ewi+vdSVB/OPGlMPxUjrhGgThGNk9BW9dS6GcPI2RZsTZ9eG2ppC/J2GvdiE5J
g2sEuIzLQy6eGE4qAVfDYptpIO0y4se9lF1Icf3DZNkXwCQIF6kNVn6QxYS5EoRApdjAT1kYJeAy
9G5G2ZifFjXTkFDEbEWWX2YUJXUzXydRQD0RwrtkMUjMTYlQC1d1d6dpQNS+EYqXNfBkuVU3JW3I
RVSdFM+9wKz1A5gIScSwkVFC7vNmYKkcspVgvTXm+oQhcrIjQkp1bQT8VjoZ2bM1R8wD3CHDbN0n
14YUBSjeZ3Fr1fog59FSzSmqCb2pRB7TPNhwCCcgjwmu+q9cOhh8ryZSguE6JQALj6xa7Tqp265j
31z1uKjHktEhUXv1N7MuzCEwFAb1rqc0klqeucvi4VItp6mqo4QdIzibHzIjJN07I9SQa5iRDqh/
4oUxLI1rYaTwSpbDwMnsxmge1IMOnKJAoyYzw6GQ7REx7SajPk1zWK4nqpjQPID5/25wdA/UvySC
qM9xKdExqFyxWHN5mklEYTF69C7chHfGQqriEAyorTSRnSo0sdZgjaZCF8sCHqt7QdGjVTW7gRLF
cPiNO6ZwkVTtAI5mqn73G6hzHT1CTXIYpl7TVlhmGYZi+tD8fGVlIUHx5uSy4aE5Sesxo8s1mQJ8
7k9t4nPCW+aFf0KrgDRFxzdd4pMd0vQz5VQcsiqVGU97v8F2DgmhZoExLinYAJk5gcgULrHOyRgu
BQ66cnLO+95Gd8IjEiNb8GF0xsIszhiDk1WOXurX3lLBgZFWpNgbBSe7vs31GTGCBdkW9A63cW2B
1zajSaP/19fvAADiEO4y5i86jH6DOqbWnowcxvBj6AmVNtbc9GCyPDW8LuF0JCQskLW/FJgif/xT
9UXILVf2KoxXP/okdpTJYoCYDpTA3XswICXKV49h/gomxwDmEtFcxlqOuY73Mb2aA0AuGYP+6Mi/
hUVvyH0qj9e8pRHhsu4+pSTP+2Yy1jO3tjYY5/BrOyFhAgPLKYj3tFu12UmXmknwWAwe3XU9xoVK
nRV0XRnkpCppJ/AGZ/EuV3+SmqjG8IyMf7k54JRc+R4Yp0GmNJjaOvkJznMhMSEAFuEMzNHqTITs
69k9n6vowptV1YcwP1XxywSoElPCVie8/tVMktp1RV2ch/ezjs4BK4rGlZ55TJMQ+ENUigQKaJGO
qricGywakYpHlqR0dB8zLuFp5/TjdCtEEP8Y0bYO7hicUkJJ8gB3A5HRbzYp9k65egrtu1U2CsFe
iUEI6iXGd5MumJOLpULE895oG78EVRtcyfqs2/raqWwlOs5LY3LgkuuO8RhdelDY+HPtimETYpKu
PEIRUgAkkGCEPo4kxI9dvpUkbRt/b6mXapK3VslIJxAVNdY9Nyy0HdB20hPv/N6iZRypX4HsUVvf
nbKl6qw30g32mbVm8D4OnEFRiAjybBVDP1nQ3wxrmItyAGObpFiFP1qDU0T+N2mXJcbVlmqvoT4G
+OV1s2EXhMtbL0QML5V447wU7gb/q9b/uvELE6s99c5wpI2tCba7Fv2cV1Tg/Qc5DoyV/luVomcU
a8uJYsGJjT2sEhzuxxIlaZZ0OAA0FZvI0eQmWQmsGJ28Mkx0YYNZbSr/ChnPcJcsDA17OkKPluG9
wFtY0puW5pB8yOIO7a2b2kdy/eympzbzd4mBs7Ro5oZFHU5iET2sZimOjYGjjeQFd8PAmGw5PmPd
CkZeSTmslrLzNAIJ0BylsXedJrecqnvh8ZxhiiibeV2KtzRg3lBzY9cLW7ZcjlLTht3YJv7pikfZ
JaY5RQskT8Mnj4K4mTzmLsQrN1ymmrYotItk8Q4yMxndfGliYBiIM+shZUhJuq67Z9ZX2xJD35iv
NMXFPsPMR0dpMkCb+dlmWuJzWkEpASsZchAYstSD0GL7X1vyRg3OSrVz093I4MU8U5CJM2snkFqd
Gfy+5WSNgbBtsKL9R9J5LTWPrFH0iVSlHG5xzjbBGG5UwA/KsSW1pKc/q+dcztQUA7bU/YW9175M
0XEo9vaI7gJcSfUFpnnlMQro0JglqKOVWIFrB6AL+eWIdpHay4DFgJms3N45OlhqVNSK5Q/clfmm
LswDJKbbZGkkhyx8KluzfWh699Zn7dtI6ABFzFNaYVRSfMGSGtR867t6lZCKkfnkW6cvGPRVLi+E
EntvIJcvRgpw3t7ROFmOdZYWCwjzo0+ck8CNiDZzWZ5a9VSDipQ3fAZY3pFJBRt3aN9Sv7rpbKfC
+CyYdhBqGcqAzlBthH7cBHVTsE6wYgb5ByuKjF+GuEuhkw0wSkqbbgsDiXlbvcXBy3ybm6pQNwQA
O8Tpfd/sfAYjlk7sSseQOFi2pXsZUAAI6mOH8BIHCTs+dnJ0EalqTzpMIZtn2aOhJmoo4BZLi39l
Upz1qCSAhrlwlzZrRaqeLeRxOoHo/Q+SlqWI39JwJfRyl6lHG92xWZhrJ35E0D5Q5FjUSGrMPCTD
U5Osi/JRuW8UCTGuCReb0q7XNex8F5PVyuAbh4599eQi9pwASAElS2G+HCfW+kRT4SOiHO64qvHt
tcM3GbRaYm8FO4+EFy/qdj7K1SpDgVoN9FX4x5nWJzkqluLqYsFRR6sV1BhfTzmQXodQ+Xx+C5y9
oBxhAD7AqmjFkem1q+sH0n/5TPvkjfOZlJpH5vAVRBstMZ91W5WI07qzH+oQR3s3zvDN5j2rBPXe
jvB3Uz24KduDjjov4bhzenEI+/Q6e8afqrjDzAeKwTR7nxCMQrgvCwUGoEWvLSRqjtTUcFXcDSx1
hFlE5XNF0Ws3DJ8WSGDhdbP4j5nG1GcfNIaFKqTLDjhc6b5YW5ZXICPLAGKbdyA3Wco7ozbCGjiq
fw10KYb3YmKqjnjgVPwyIu2nqHi2/E/D/nR4fAfgXJMCigm0m+mrSqsNpY3PeVzQB+XionRQBrqe
kl2IwTvjOezAzyVcO+eDOykKbyMVem9S+rug3dB/4yPDGenP9aYhD7XuIORrT46Pk1icg/w1JSac
jfzSH8jxdi4jQTr/qWISNIs+0zV7j5IFsAB1oofEN4Mr6a3KXD3VqurJx4RcoDvDc3oXGHKvWnPM
StzYWrwsQ+eU5eT5wpH0qW4zRJp+rK/azoLe9JUbiBpfougQDWfkNsnEOpvs9crfBxMtVv+sZS+y
B3fISK86GFLsqWZm45PbM+Uo0proG419QdlmTSwio58ovEfu++whIM8RZiooebIs8jtz/pbkadYJ
4PNUYZWJG6NpiIYvBoyNOVrrtsayHaYVwVc+97K2GnKU70a2FilmJdjhQireiM8TRb7YTaB0SK1v
fs99H/9RALrDSHkOSom1pZxwaSYdxwPzdi3YQ0oAeccL0X5mbvvrDOmvDOeNx2xp6Bg3EhnivZoO
PrbkYRGqrpY6VYd+nHMrMIg7CjJz38T6JR4MBk9Uwyw9c0/7hP6vQswyXVE4UNYh+cVu4cLkFB34
kctg10jrqHdyb2104dHiU5ia8p5k7R4tG4nCT8UwnT3wDCUuYonJy/FQ5jbHQqnYY2ppEHElwCtr
h04Bcfwlz15T55BmtPNavnItohnL8pvswlVn99z4iNYqrifvUpE1qL3p8XeE2gQXIEWq4Y4HpbGs
4LDFEAogldBGMUvjLjmoVNKSZsFnLDDJs7JcZIKxr5UsLEbTaMSQKSO2XRLN2mg0OphotU+2bd4M
WebMpSUI5fH8dEHe4owH2XpSeZlE0UOgKt8aPHOF+5sPWF+w7EeS4krlBHZfrWvuHbrAxDV3KcCg
ms0T51NcIDjFP5IWgEsb++gNzgrxJ+qheqmH7sEyoGpMbxV9q8YLTSf0gaZlVSjEDJg22imborVF
+ZvFVMK07113zMdP8we9vl3fiuQL/FdzGYsfD50XN3NTPIe9xHe01OgtCbofgHo0Axqx6jGy1ZIs
j6PmndYdYcExLn88/VTyNnv6zRM/yfRXj6uBNAnXKdF1YI92F+mwGtttY36xfoy6Lxctjchwyc4s
2aNVOuQbfC5lH20QJtcOZAWZLUwExh5HaYq3tZk6LMwIAdzHf8JdtsKykH+CgWBv7eL+0ad/QcwL
Auz3wTeciy3TXd5IpmWsjoiQTFjFpQznTbKsjyg6zTh8t+KUPNwTLYYH6sNwqueGBBlrJvQJJZAg
xSIOqAu2pYJg4Lk2KwaS7qcdv4LiqOcrqQKYYBlkGpjjeOFIrAo0lhfzoqYhi4zpJ2EOwZp+0cqW
j4TqhZyFjLW2juwJxUbWfSlvikB8repApORq5Z6VOA8ZDww3naVK7ZMnzvDc1HJqsHzTCGQ3Mj8W
B7+kkw4Nxmdh8FEb3Pj7Eu2vSzHQFlzMA74obd7oWbZ0UF6V/xRLohA/eqg/xZzK+hULNOAWLmNw
S6HJiBrxTpQsaoj/igVHnONGht7CnZ8b7yWa54/YGw8Rb0GRbisIMg4ljTx5uodosqPe03xytico
SbzAY8/g1PXeZ7lliqNCRBaAfdltvGegD1MPwwnRUu8geA+FFt+ljhPWd8DU5cVWlzSqlm1SSFXr
BsCMaFEaglJGAadhdcuA5jl5dfAaohWaGAVs8hyXdz18o1XOwk+vuhZRcPT1fzZTkGw+dA5RDZl4
ZRyxsBBtFsDmYqj6gYT4wpoeR6UyMht6tG+Yso2qZZ5xUCEnDztapVSgyUdrCJiUMqUALM+UrfUe
hNFGyRsdeA3XzGh+S2sgNCeE7gJqFQF7LA/SLSAvbklJJQP9WsDLwOFYcdx63cKjMkFIuEkFRX0x
spZpv2vb3egRe+uk/Uih5eiU93VDKTUd5PwOJmcVUQWyM0siksTYNGUq9ReJgQpHdPYNXD3OgiXg
jZTviRiHrgRz06BhtB6CzlRrsO5I1pLxufTWPGiLXoMtFFxnkmqnq69YJwMkoYr7krMZccxskMIB
NGMM2U9nzMOq+pxb/mGuzWeZzDWWHJQ/ZGVpWnZrjeCiqb1PPL+XKkS04j8SSL573X+OukcZTZdw
stdany/QXi/nyjlI4Hx+L3eG8Piodn3OEscFAJ6zB8dgJC2GCP1pZtZrhHioE4umA4XyZ+yhYUKr
0Tn+XvbzLSbeWCT7NC82UcW2F2bfNWfzOGjWJytC0kLQnanPxuQmqQamy8m5oKeo0JRVLrGvgYen
K9rlE1ICLBSxvSQY65wDU33qxF/RySWutw0pFbvMesnwlxIEZdNL6erzSjfRhAC8eDCaddShTTnd
MjsQQwkDit1nkm2cwtv4VFSVyV60fDJExHfOzPo+5mRYE5seAWxNxmxdh0QP5MXB8WG1WthEbYFa
ykQLHTNHMT5aMqZJix3HY9Q+DONUai82b3fpy5XWyqOGbXliwKeIZQ1yUtNsDpnx69KiNh6Va3ke
WRpGnBI25o+O2JTebM7OBHS3uc/d9zS81oRXFr/82fEMj3oxZzc7/mOYjK3cJp2CHNu6v+pIleV4
BrVFqh4LCssDHJqC4sWoq/GhSWtlM3ALNT6GhPsSAuwwe1SROm5qEuCJFzSL6GobL7AR0U+YETUh
BVGOZ4ZIx1vLYm4YHkTjmsBWWvei9qtmVlLVvQfcyKV+9/GnaZxdhFLmFuobsAtxedWZP3rDnfI8
I9ZGLz89vhvTeXM4pUTCM6wykDA01IuYg8gK31vtpWSzxmRdtUE4Y87jPQ7sfw30W1lB1YzSfGOR
8YEwRHjONsVz2RhfiIs84VOy5S9xyDYKWnuxR2vYLnbYuGkoO1C83Y/UTm0tNwYbFHbbZ01/maHP
tDVzzBIjt2lvg2TXWhMy3Dct1Hcg9i5FSCGUoatgH+kwXGK7KSmSnPRPVhoxmS1Hnk8kbLOHyL/h
CfSZZcaBsctAS/lDfgvZJ5TqW+EgGlhWDmTauwRkW2fNJrcbpOTkYS/DFJYSH8a8WKeWUSNlIT6p
II8dxo1ktg8xDFUdU/WQjuy25Gm6615B3FauPlH+i3CtrpqgALxODxP6K2+CrIOhTcTavsdN5mI1
1tGsRHw3ALWYgu7a9DPuwbJSvrIGWDkZWAQ1auF7mVmkZdGWhmcgr7b7o/hnB2EvHYPaOvQeUgKT
Y8MoWx+XjLdEILBMdY21yHubTHSfKBkm3IFsnyQwo5aTOZvLQ91Ml2yYXswm3rJMWAfleCs5HHKB
JH5bMFaP/Uvs34ZIX7Li7yi38ebjZ/P2LcLtJ7e5F2DPwQxgmq2XjRacg7nF/ZBwPfgHpD4EjBHQ
EgKCqseDZmjs67qVb30kUvslC55YMvFaoBbtXaAnaNQ9jp1MvlnyMAftogxx64P+CTUPwAbQRl7G
MfA4VIgL5dyGj6hxYBNTBu9Jv/dGuBxsHWgSpSHDOqEJsMHxU4O+FPO1yv4OzIoODctc9efJcS2x
E2NTF+0xeJmcN9WPW+bd9eVTj8BL+hYS5UfOsN0v7r7F20CxMAm6PRZp9GAuUWKxXl7Y7dAWoERe
Ksk9QgDJHB3ZRn+mmKyxvPmkVCqXW8KquR2ZJkV88xhWo/y9ZDRW70I2dWkCMJxynDi+ncm8S3kf
Auk/Zd2OqK/eIHb2tXXGbaoqz/OADLNuTl53g7/eDZBpFom/cqNtj+7bRUJFC+6mdxsZdsbXSZiC
QlDmVGZMsMnTAj3Lc2NO6zDe5VCs6r9u+kV3TCRyTsnhBPXGQY2VNH+p/qtUueAFV7UZo0BMV4N0
uVH5IMYz8+hZF8vBN9d6bq/H6BUZ9TLo+n3j6YuEIaGbtswM5dlGYk/X3X/Z8s3ey8gnYDl8xZL8
FHEluLTm07jDHqGhXFNDnyLngsaGVXAr1CLY0RKRGcAcmX2W8vEUnHtK3ZZYzw6n9QSYiH8y6TRI
KVxHwbxuamAVWrOxKHpNDWhotRrGdF96GiOhTrFYryVIuOA+1DMTqHzDpLmmgOQqwgfcxbeJJbQO
KY/oT6PqrmO7zqt/4I4XGf0D1/MzrEgIB86xZQhRV5gAi6vGmDyhAGUqt7bgPfXhydCRp0CfQnQQ
1hjlXdIvhtcRKw535xYkyK5gMpba08bGIFdYP1UA7DbZlO5pKj46C9IqPZ8uphXf41PDfK/7nrWH
JZKr7kDqZ+iBz0600WNGwpBE7VJuJDSOdNjb0cnLdaS47UbHIpKRh5RlqJr1k9WAoRUh07OajUir
f9sEPLIGujVO9cVTiUWi6tHO+A8otAX4kmSkS9Wb00TmGOpupoHls1No17wlRZevmOqF/FyFKFn3
wJhRkJ3iSbnLaWzBKpnGRUgIsTYCTwZSlJclk2ugiQdly2ZsvrQohSpQNEm0Hg2ELxrR8ibMjnQf
jNcaCQY9ElJCZJLIs2LxH62yHaxbbaXrJpFrDDfI2BDT5tivyZ3TkfsY53g2GI99TL9qB2H1COpZ
GyZyZRXRycjEs8SGPdugVmTMSBbL5ZOW6s+JSHj45m1C5+OX3VIComzw55abQECnthkAOr8jSyq2
cNislkgKFxFrYw9FEfsJjbuA4SPazoo+ws3+cHGufbSdBt7zCAWMzYdpO4qZ3O2skr8nN14b3OMZ
Kh7ZJCeTDZAApl1PaKT8byVBJwfVosnzZHC2vXcU0mqSjo0HvNOah0XHaeVyHwxiYNb+yMp/Oaps
ZFwriazpX0gkghKaPeycaA2bXRUbKYuZrGA6IeurIis4XB8T2i+t0E/Eki7zLNzL+t8UR8cIjZB0
U2D/f4F1SxGbsP5Hu/7sUM9oBH1zT3bNM0vnhYIwla1cqOVypVmLJsMSCMqKYLUwgKzarpklzi4u
1e657MlfGrnxuecNlzOKxZia3hqpsZ75kIf+rga5HthqVduExtLZzO60TTG7tHAhbPBEFdyxFP5V
qGQKrEv7Z6a1OsgeeAH4KUh5hgLXRgtsrdiFZ1iE9bGii2+JJCFGo5F3SFaM0kR4i7kmsIp7wEAZ
ClhkEYTJWz8iuDHdPROg3ERmVi31hKEJrECB01y4Fyd1yWnF7a6/JHLeBeyaWibO4MpnL7n004tr
/caocBwwHm3YrY19oOWfhFQshgpVCBPT6t+IArkiDyhMNapiSlKNXpxoFn2yFgOlaHzPFSKjIP6S
4n4KVwzaRixMKCxK96MdppWh/UJxWdr6xPSES1d7aed0U2FEC0B5Z+80TJXWsbnZ8bAgAU37e0/e
yAY7eBIzyt3gBWKdCRsjxc5FPm7cwfzsq3VPiLI+MPKhx8/vvY2onYdS1M81PYFCI4UTqYjkm/W0
uDEaQwpNtFw0Hh0y1nPNzEkN9AqzgDpAli7tVV3eOu73ngITI7oXMkBXsx++0/7MJTBV3RJlvCKI
KHnT4FHB8ELhNfOVI0D/4QrnFwBehe9QKqZCxu+Us9sk1JxrFe9mJJE/uC5sz+zEciWsj6JKWBsN
mxhvIhwz7Vb3DPDrlfJyE3H0ZFBUdsM+o+zAq1+FLLGYXpJAwJfvbFrO/iipt5qxwXizpDNHElNT
jTRPBGEHYf3EJJGCewS8BTgJ256BpzVKuXKnZNGjAfWrCx5Bxgc24r1wjtf2iEBrPTO/lDrVKKST
3FSSqXfNtZf+WG6ApvD+8xPmz8g8UikimtJPec/VzZSNSpfN5PfcQP21CbtC4l7OxwrGs097LqI/
veANb5+H/k9HYlCZ2j6h2Bxp1I2aI9A39xrGhiw9wC6ekW9WKE2VsS8NPo3oQNb5WqMpbUhbRO5D
5aXcyQnSYqOg7SiOCtURmh6DeFUQlStmA1g94PvQ3S/tgBmb/hem8vkDaO7CYcCjeWjHEQIKD8MJ
WsTQjVmijsTAHmNWRhbcCsRkGd+lz28jqs9qelffppWfafEXioYgjH47WtaO2Qebz4YFi+uQ88Ax
x+ZCz+9YsSSUBF/8dCSYQNvwQVdzNZDnQEjkNeDib/T3MIUmzzU/Byt1lbAKMItPxnYlfw1/3FJ1
iF1YLwwTy3fQoKaoxMor/1nRh87RwScsIHnaNydYQzyNXCxXEXr0eNggIcoCZgSIq5LgMyh/Bc+t
aaj9WrAVtJacBLy4EUAKngpWRvx4xvFYsDv9x4O9HD2b9M7s3n2+JnW4ORQWvfWr8SjggoONaGyG
2QKPuWC2u8uJYuTVokNiJThy3Je8bLZuLITrr3QWlhORZEgB+oJpdwAQZfzzgpUqVoB1PY0ggSPa
xIaMjKDbWPF4NZwb3E/eXqYPc3wcWfawRFhL+6dDFsr+rUCLFwRnzdI2PCoRH63NXFJgIFR1j9/F
K2jz72DBFiOrYi2sL0JkL3Vj8nB+WFQmBki3SpGgEAmL1LoO/nRSc3A9YbY0TXcGHLjk0GQY5rIp
4wNaWMNizA6KPGK4BmbnOGA+GDkAmPuE7otFhJaD8bCB06k54pDAyjV96jOvKnbZtC4LXmeW4k+6
WV0KU39rzAEBjsclUm1GOX1EOQGoapTfGMTGA4WMqaMmdFlNpwP1oOnRefGtqFjKsDxrBfJPe1oP
YimCh+FnGxf3eYY8R9q4ZGsGMvBu0TtXCIaUFhPILK93Y9+ChNw1n6loQsuZ3XTKcaRPG0TUOTQD
89ZKum8Xfm2AZ6EtsFdSzBnUZPNAthtRFInBe0cBh+cY51OeK6YJEgAKF7abajbJgdb6SH0MVqj1
fnLD/agbu14QP13WCNfaHengtO8mM0eChLO82HsV8kiCUzuVbTOwrupvQ4yv22OB1xX/h30kwD54
NUp2F1qYXlL5aMGgTcbnOJhbf/DXWh28Csx02juOfUg7nDs+P3ncOtpb77O30st3Ms1dCvbaeRvR
XRYkftEsXwSAuX5jABPsw54Jxq8CVHF4MhCfu2LtSvK8JNMTu+mOTp28QUZsLfPLNFDLFpRKEBnZ
KmdYJ9hUe98x2H7hkQtDjdEChBCUS156gmF2cQaWzWmJHy78qLr+qWn+pnEpPD4C5su2jPYMRF9D
2a4VmocAd3BGDsWJpgbsJq8e+W/HxHtPmW/zuI56s2wSe/Mf4EDrTnGEpcrCrvor+Tr0ZtrNrDh9
vX3YwzO6+DELFw6upxQ+rzj2pAKbJjvXsj9rAPYaJspTcTBbeqljrdXrBthMIy8DpQf+vEfPxeCi
xPYJIihx97Cm3LotIDjHPwZm+V+EnJou0AiUA7PH9GMeaBm198TlA6Q1VFZG9n+iMcgI/vHS5xjy
ggTEHZ0m7V0RKhpUh4qaM3gINBEsucuYZ7v3EAoRJQN7BNiJYDnZFbB5aEBYd4v6z2KDHnxb1JIG
bW3bPlK636iPYaDNsA7hHfrhIrXvWqQxRosWJ2dM8ZfykmgWODmcVdr7RIq7G59qH180IVQltXhc
M77Dj0U+BZpMpiUjlTOn9n+KEMDes44CNkOvu05i8hSxxsY4RuTRcD491PWj+YamA9QuP3JgZwXu
12PL0ibOm2RBPY+W+uOYWxt7YffsAycm6uq0AWzWowPQDk7440buTR+1jc4AOXuYSl7Nf5sXLZok
Y9NqXxb768wn6C1m69tjACsfof5u29SoEPVq31nhlsxRVaQFAyY2NjYvcCnidayHH5rubVrdJkeP
XF46aX5VGNEs7OytXYiDJYRq0JNL2pE43ufngJcChCm0y88EpYNETZLFj15QV9XnNgtWNvjLGbyd
zS0wIbnpzT8t2zbucyL5rPB1KOyZbnCFzPDwe6TDDeSoWA7EUhnbpht/G/rLSFpblrUdEx0K0dFi
+cWkgNUupcDCCN7jbF6VtNEJKodBhuvyvdZQc5VXRF6YIxHkFC6YBKd9jXKuVsfK8gXM05mhNaw8
9rDC6FZTLr67IriMzLqzwn5GnNWsEpfAZodfWSrEVeuDZOtOfVKeC9u6VCwkhG4sa373FDNZlg5E
blyNPjyaSgHsglzyB/oRHar66IGb+HYBd3cd0JRU2ybY2wZkNC6Gk8Yy1zL59FuBE2JVeBpsfj4Y
jZQalkKYXld1gjirHExyDJGM6+0z0GXGX3yusTiL+lV9KnlPMITGbijS3T0cDhBjmJ/cgvvR2VWs
IAgC23m6fsWw8jVaPd28vXWDYF8SRe5X1ToZSOqLw2/NalbILST6k8BwYEYwVgubmypRAtKk3Cbc
ZKiT1Krjvy+xkOdxIIwyqg965Gw2RjZ9pCEq4fLqdcZWm4uVVVqvgjZTC1kJgCvoEHW4pAYgJL0V
3hvUd3Zuf3OIrL1iE88kynevidF86N3DC3TyXpyzjKOTGWKpLKt9odNe6xHD4XjVYZcwuhF1mXzT
BFuW7FyylzWpidj/0g8W1LlvJVzUMnLh0qvGfC+ynfeoNS5YiCx6/lzieg6KB6RByF9zi3Xamqmv
HpWF15afNHNhNyAYi87atBI4IGSHUWNE5UGD+HRaZIgWVVPAWkQ4WxHtHWQOHldIdu/pb+lNyAsj
TyAFOJQPMUW+sbSGST3GCEVaRX2IIGJda5bNkm4ZYjt23HI9axI5NyI2BywODOvQWrg6de/0VuMV
agzCgno21cywHT4drsAsChdF9hZaeDJVb41OWLeBW7IzaqfwuSvgclKQmQwHmzKF0Qk5SUiWZLCw
xuxropZyA3+FJS+GIq65Pr0NYZUoMSIeO03SvtEPZ1i9kG6iII1BlNSQdGKUOxoPq2WcIoFpOvxt
I0BCJSbFk2eDAcRs4Hg4nccczEg0/A2t2gq9lSrYqpxp39OVWvyoYQrhZoyOf1QAWgbRIKTgJlyh
cA55fTNMi5LRg60F0efWQYNKffIgRiYEubbY0Wesh3w+dbAhaKZ2I8S3im9mzg0wKuOWUT2f5dqh
w7Gdix2iTaTQdQgY8LlLjsOg7Z2s+rCC6orMc6EUl3bUvUbZ1VG0RlAdSbIR4NiqGAG9c7bGuykE
LMQXGbx5LTP6m/EsloHxqtT/tY+tAbcai7plh4xeJ9GoxD7bcQt5/kF4PUIAdFqYuksFoSmMdT5g
u+8QqvvhiSLMLNpvvTQoIWwiHpF0WxVeksJcwRX7qjB8e7X1mrf0RRSpeTAsMqnR0EEyD6hyQTva
N0EK3kTaGgoi0W6rllXt3G/n9tzBF7RL0jG3Rp6hyW8P6O3IyvgwaTvT8C7aS6ISgx1jiYk+BKJR
5uZBZYw56FA19zBkHd1csStwplmg11IdDy8pgtiOu9HgX5PslPBtx9fIhQhd5H8R04ouwfkkv9zp
XcHdvGbXcLDMwl96AbdrpG1jvlDjP7NIeirqAHoFmv0g3leIi920X6VjfCrLM1j7vZepo5sjvh0S
9etcS4IVCKw961O57yXvLWMe3iNiiLxV53hA+TDxBQS3pRZUSpr8nOXkJIEc2/RApv/qDBk8mp4Z
yniJ6pa1EUBcZHZ2eMtnc8tOwAq3JmWpBxhB6v1HVabr6MXwzLXA/OFl90zByl327VZ+SXUid8wt
607KYFYvHrvvtrX+BUxqgF766Wsjoq3NUni255sdRNCDqs0AEqYsPmzXOIQS5TOcOqCM1ATMh7Sl
xQ4ljnsmJOiPir9yqC5pUXyLHI0zj2uWi+ey8LamItyRJzmYO7yQa9BSLLjd6lZnwEO97kQ03xI/
jJWQvDmxHXzYAlmBBdCpN+y3urNAZDwQzMHewSGnL/ukWLzribkOErRdQvMfPavnevZfvQb5yjWG
K+Smvwr8a7hklImy+vV6xP5B316MmqwUZBmJ7jwrUhkZM/TQTKq0dRt/dHJETBwT4PE2me8N3Q2/
jpe+ehp6z+7Ru981IixG1CAxYvTgDmTvf9CNcA0/TR9qBpNqiDWaR6Qu3hTTQwR3h7cZPl9huKxV
LVbAFY0Pu7noX2LekcCWmTgEnxAkkYY0h4RgAh0/kOki1yfrrh1+a4uu109e4/TFnx8h038DXLwc
d0DknliyIjESZIcZCKBnZCn87LJkIIluLULHXhq3ICLsID/SCZNNu+yt8G7TSf23yUlYGhEQF+MU
04icxEyaanz3DZKDqt2hBwb8A1HFeRcGUm0KMIj/5H2858nWhnVrcyoGyP9hCHPuq2/vyMki2ruu
KKMgmyVFsh4jomjFvc1xvLCzq14Gdm2haun3IU34zK6wHrfAyLT6s43+QmigXZe95vyljs60QC+2
gQvZInOOkfYWeZ+SZAicTUsDNhPbATb/1ovrIpn7UT+Z36kl3yuJH/q09cc7SBawFGdL/++NcHBj
YJJoR3GUvXuzYcegDidSDtd57JNcCaMjRbuUGRg+H3xjTwNUdNId3pKufY+YOz4VOhNFBExpyDwj
KY9Zc6tQc3k+9xzVTfuLqsXx+QBIsZx52iejeiWt4eaMI6oIvSalsWdmT6inlzwcwnyZXloEkTg+
TwKmTOl9JwXbmnZiTZtRT4APnZLvmQ1bV+hoZSHKk2wd0OQ69L64hap8zfTecamDx98cyV7hH0Pz
04e2xW6lSI9DQ2oTSEXrw8z39Ko+edKlv5AQM150jqA6fw5oDKNirWpGu9kKULCYUJNW7hoca1UP
nBaf8lTsm+DOoWINb/r4MCRBUS4cOrEKTLa/xm/EdSgA8LBmtJCoVv7M+gtZKO1d3DFcrNbp2G48
dLU+s62CcWvo1xtjtHZGmICCxltLUej47zpxD61JWke0/IkMh6EEVV/AuoMZfBFlxEa2t4lwIKe3
/0l+Z/Nnsq0DHGDmWU/x10DsXsrTON5F9xDlp1n6m6T5ihBKzSJHkOD+KyOGdW4mb1A/F1Y+XIq4
Os1dDNjq0mfRa5sgk9fM6G/u0kOtAinNJHo1B1wPARA4M7a/SOc5ZbO/gbHPwTbx4lw1UpI0STEN
2hkxA/a2joTC2KU2TAG5IchjhDAYJPnC7LAXifar5uF5sha2T973YZr8/+xiNQI9UwuwKwwr4bCA
n3OXiLY4ea288d1tEQG/T9NHFe+xvynil/tphUz7Kqc61gyu0FCeDR4mE0eZ1M2niNKf2MtFbtyy
fk+P2KJfpiQlMROgevFNXYSK5oXkgy1ZAzEtqm+X55DPq/ZurCIOrcEJG5mPsc42YffRdfPS6Ao2
E4DsGBrp5Ek53ketXZXmPRNw3RmlTy8NypgyYIM/8p235datFQn/o2g+oUDWLcPZguBezd5Z3ozT
44s5TjdvsqTiUPuGo8q0l/GN2V2qvj0wH2eT0q4imzC7edoP5nOi55iXsUsJ7xEVLM1MhQoqmULP
Lxlxci4J8VWgs8dl2TP5azN0ntOseiik3xB8MgstE4xXuXGgrn+OjHuBYksnosXAZ5Z54sJHVmIp
jjQoLT3SuMLlH6i2Yx9Dm7EJ5guUS93HLmLyZIxYKDMlzgCBGhX18tXjvmNvMr1X+GdCwLx5r9JI
lrP5Fg760nOLVzUAUHmh48z4bhHuEDjMDEpm/nVhvXRs20wUiT5blxS1q0OBk7ctUAxn0TQPM8VH
cVP7XvAGT53H7iZYq9+94P83SsB5SNolXkzECVx+1AL4LLHe84tuHVpeYLEKX740DZs1JZxagz41
czeYGom7Ue7rLzjhCz//bkr00+WJjShxRqkiP+0So2Wz7eyp3NdsqEJeJKNM8Zkx3AuJBDR9BsWq
SmCKFA3soL98HpWBGUd0dGSE9bZdJ35wNmZC7nWMStoyYlzpz/lKst3ofgNORQWdB5Zi8rYGeoOc
DAALYuyIqk5oGybqJ4cGExPkhok2nRFhEtqbNaAT9ZKXEAmRCPubJAkjlbD0KByYDmJ16V/mtFTJ
ouo27R3+xORXZTtm2AgwZvXs7SNlHnHTk2Sy1KLlqYsazElzMXrPf0IQuTcxAiEicjAF9w/NDgAw
djkX3tQuNaUIkbL4rQvy77rBWg0NCC8Yf1baLeu4u9kWbUYq4itUGeqBho6KQQanN/vHAaIbk09G
OwBKsQZ7fr7BK1N54H86RqA4a2PvFld4wYTckygUoZdosb7Yw9adubQKdEKJ+efYfPRdP72SfMto
QwOpZSEsRnf4FA1IDQyxjqcSotjg0Awx7/cZAi7EQ1IPiaua6LPAHtGouTeCpUj8shcjXSNG2Qkd
KI1gNO4vYXytgT2gXYWXY2+mY2teBmdr12+yZ10WbDABRBELSNVS2btJ40FIqMsIoqLw0AUjJZ8M
RWvrcIcDpbXS9qVIai4zsocJn8SuTM3bP0/2uExYnmS6du1D1nxJck3qk8QLbcnmGBfjMalAftQl
qC32pTUHs3vjgebbdE4J8+DIHrjhSe7F7BfMfMSdSUvChVcYz505XodYwYfSDHocnRISsZIqwQCr
Di8I5gB21764Gun84Y3ao4i2hpSMiE25MLuGmPTgFLvBu2Pfp3STMXUrknAp45Hu2o7//Y+j8+qJ
HVmj6C+y5Bxe6ZxpmoaGFws44JzKdjn8+lk10kj3au4Vpw9tV31h77ULrln/Y8yQhUA1XgqbJEkm
/zZc3MqeH3KCkkBJIx49I4S3gpTi2ufpY8U9Js8GfqVmRF2c/6jff8R6xjPubZSgerA2Pa5MbA0l
J00dt6fecX9GdgwmrtcpXesi/xlSAiX8DGf3OtLB4ljVi0c0g4TQXYyEILA+y0fCq1eRw+/v3tfN
1cH5ywWVJ8k5IFZicn5aBNW5fBn16CEtYhBYIENd8vcZt0kNFN5cbtN9DdPcK8KllYu/As5KOoMJ
fA2oBTXeRPt3RIPEHBQ1X4oKCL0b8xbF7IzLrW5Ti+F8bpvqghh8E7GoYdm6LCrrppvv7QQdxiDg
tPoz6y3qux7xjoJqStYGPlZrc9dTZljJTbW7Y2ZvkfB77R/x8k9AXxJzn6DVN+QRYG8o+NOgHfrf
vsDc/h0VFKcMlANJngZY/THKr6Nund3avIXuzDgheS1rbIgdrM2u+OcSdA69D+NNTI41BAdJnE3B
jsLbGMoYlONeGUmJCZHXMl27Fn26zQK5S3PmgygwusE940VbjjM7sB7oIJ1sEgH5xHBFVT2dKu2N
FW9c7tjcmdVmiPgs2m8T7wqWjH7xWoYmWP/q1AVXTwiMPVCfqas0QI4T+w+rXJWeewtrqH7hPH2I
FHmJZ+1jRxmEyctA6n0fBJOARrDcFkvfiTaO6RH0OaGC9P4ZElhrcGv0iwNuG9aoEq6VBEx4S1f8
0xiaKaoUGxdP2islWHH4BKN+juMDfxbJuPa6ZzjC6Cfgrzvp3kFLtR+JqkZ6XB/6e9HcrYrAGNyQ
Jr0Bc3jT2BElW1E8tyAm/SxE84TeGS1Z2/UXyaLImwTG1I9JXswRwicYiRlB4wHYFpnkYhOjB27/
5UQl0JQTBoGCFinfTc+oYQjVcMAIQOl+7mI8T/m5Z8mm3J2mLoEC8g2Onx71TKwkFX6NDJ8kAdIU
ngrPW+e4AvJA+4qjcpM2zj0K0cv3PFDoEWPGUp0nly7Ch77JPtoi3gVsdO2RzCEo6SUtKOKXLrYW
XrcNjHSdBoIeD3pd+yAjFCe8YO1Bhh49coz3HJUIGceGbqynMd9gXHE83lLeyeRj0ADses1xrorn
wqnhV5f6s4jNh53+y8yI+Ae+ex2gca1BE6w/8/7PKw6uhqEWB3Jug+EJg00geG+ao42qO0qQV84D
0sMcwBvKwo5CjKo7Hn8G3KaiCQ7CzdnmQZNtFz5fpd3fghj90NBSr2BaMT4DDa4oOUFEui5qfsez
vtFH8sUmc4kQBAFCt8vpsORMd46xDFHhheZ3NgjKbWkdHth2ygGKUcKK0Eejp1bknlpyam9hmu9m
2jceccbQ0GfTXUKinwmypMc11OA7ZS7yL2r6Vc8ywGoUAg8PKm50N/y2GR4CS8Gfki0WCIqepHAO
Foy+Ehdw+B735QO3XUj7jh+tR2zN4nhYhdrOwaJPJiwC10uh2wdDOzXZT6sjH2uOOddG6htLvrag
wcnJjLgdYNYzldBGjuH0qOvG1naRVzIMldZ3jnk7GVj5EccVgBM89z4PDBkpCaxSiR83lfESUSLD
Xw9dC7kH3MPO2LyEDfWkZdnneioQksN537olybmWzW4TyR9sFJJodFecoEGt0jCh9hrPY8//Ofwd
Wfrb6nRmPE+GjDa+pEB4gSOm53hqvvKATMTIfk4xRlIvHJWGQZ+54nos7YhoAFxTSVSGWDl6/NIx
gYms4K/yiqV01pO+DttH6YLUYUBqMHouUJkZo4N4CZeZ0674xIAAvKOrsHz1yQ5PJbZYZi0uwwLG
CPQG8cFA4sVqXvIVVe6bRchL4FMEe8c5zq9p+XfsbyyU5JunHHxyryy6SartyC87jX7yz20Zf/SZ
tu1B0jYbX6K57fpthJRmIrQh47POU3WSTbKsHMBbbDECesi8/OfgZRjz7lhzTY+l84XfS2BJ4nZB
AKCefCAezI1NdHY6SnNzO0HeYrDMKwWWsHxX+QqVwIIxQKuLsdfQCciHRPjKf8wIfgKcuAklUQY6
HBYCFhGOvVuq2cuZObn7U88LTUCXFitq9RoDFrQp81aF+0JlO+NbEJg/sF0XS62AXzR/keXgCMyL
9lba3PGgj3z4drxFnXP5HzqLAce/qMcWTeuQPyyAUh7NoK2U7f6yGjlW6ZycS4cgAeAtiIo4/iiC
v65H40rWtfgpE+K4X1kaIEE8C5L4XEg8JBJNXbwOYIsyCQCd9ZNQEveEEPgm1n5BAIGvuFhhiveQ
56+YVILsk4bbYMpIPqu/Mv/qimMdtrukpYdLpk2UNp+Oq70w+UQG4+37qNrUUbyWOtJiBCCIholL
W1RhhkmIpCGH+q/tiTR+Zwqg3DZ6GC8M+Qc2W9UGSIRt73tT4nGVJYZA8APfwi3Ju6BdWmNMJpgJ
/htRjGJagQX438g7WzTWHnmcCaYHcxwgphJTmP1WdyO4ygGp8QJdMHUCCpSmutXuCsmk0RILPRJL
Z7715O7af2TYD+ZF2XcdhntzPaHo5jCpDlnHQoss4CJbFniWpSdIZf/UpltrE8rLrokszu6gRfhD
QUJsq/ovT/NlIiLmmvYmCMdVnxqEQ4PQZrKdof6tvW3pbTv+soQMv0TWwH5vx4TPi/6l/kVL2rtu
FBsnaRfSPdY9Cb3Fe5ccAhYFrnVKOS+7qnons3kISczgpDW1m0FTqfQEoZ5uZnP+f7SL7zeODqbC
a6CG7nn5oo1ukYr6hWW/Jc6s/XG8n7DDpWtsdRGjXoRqTFSiP0Vk3RBsEAY7uMUITLwfBqKEr4Id
w0JSUZIJCOq6UX8VPF01DztYBeNs8WG4Wrrykh/LRilb1aeaCe+drxa5CyUQ8oz3ycYp3iSkPZ8V
Z1f0+9n/SWZ5MNX6m3VZC17D0oEPo2n2WeloGvY6WC4+midrzPblOGPiHXblyPtpF39G0H667MPU
cmBWpkvoXuDc0UTGFg58kO4gcpBe26icK3M3uS+peEtaeOFkzOBIU89kkbVLRH5rlExLkMZUg5SU
VbcOx4fvn6aYmRlj8ziwtpbPOs3FHgsjxB4wkpVMd/Hx5961R7DuF1ha7TjdI7Zet5yvFloxbYaZ
1mU3f4L3MKZsbEyWbSiaqqNq5HJex+ggCvFJr7LtQvPV9yFG+RXw0RQKyFco+8/QdnZRY++1yH7D
EQoX5a8NNhJtoq6Gst+Ko5SCiKh1MB5ueLPcA8CxWJeHCYvv3HQfPvdgLfJDT4JgGFp3Bzta9g9l
HhPsYNVUOsVnnP6IILoCQGQ5oJPBPUqcdclWBskP09s3FPx/TW8cq07fDqhGywCmQlgW60qMa7I7
pc/Y1EE8IKNfOeI/SiLsCH2/zpIf18I2MFQFqrNlSfhZhsayaaF6lquWgYfabnXxaQInbPN2FFgb
AjvZgEii3kb3lYIvcgMSb74ggmiIM6r0xegLik1gQRBBeLTzZYVAOcWWYyHnshQ4MgSUVqP54lSt
j5z+Vz0n4kE/2ub3OD/0qF45PjscNNoa2t6sAstCIkthytUE2c8FeTD5OxD7njqtE5hIHpIznLwB
GWMDH9MDQhKXvynOiuTsNc1eTCDsqne4zf5Aw+6sSwt6VO1ZZ1HYG0MAruwRSjFZG9F1goVaNNa/
VvJrY0iUDndDapsGFl4/RwuaKcxSi7D4lPhP4pBzvV4Ee57PlK10HvdXHV6qnkKuZ2k6sQTP7r6w
4Duw/RiHdV5rjM0BEhOFNU7aIm93CIPAhmCtVmGqHUt8anM9e1WwzD7/cjVIpMzI9OI4ohNB6wCm
Jw2sVa7jhW8yFgIF+WBqIBEfcmxtei5pdLADI1tgZjznqHWSPwfZnwv/zyELYzT7J1tZ8xt8DPiT
TMRN9VtRuXuHQJ0GXZRLecpEdOH2LPWJa8iV0YQJI2NwAu9leZ4hoYDCldA3chKSHdTXNpt/UJ6L
Ak5Rrn/K6W6U/rIml3Of+SyJkNEVRFAkX2PVfeT8sZFM0dFmlyrEUJP3L7o7nnKLpI5+72nVW1T1
e6ep1xWpo6gPdzl5CjPoHzPGytlQw8MizGHy4Xy2gDzq6HSt367pGYIWu5gWsvMyeIUz35WCdlu7
Sp2cPMosLtS3QIxOSX3ZFO+V/LZp+PYx9yUdYkYmSr1vuNaxTs+HWW5CcyPdVSA2CSwkg4BLiCsm
YpMPKc8pq12NHsKz7urSjWBNOLzcMFXxtFE4fYusWNfx0UdeDdCvPoTau3B/Qsi/5SFA/IvqHnYa
vebG3vvMC03QZC465ImBQ1H/JcVzwCSgZDUEZIgcx9ZbYlJAk4NVuHxDI70wQbdN7IrAsbXmemQR
i5cgz66dvI/OyWnfw0Z7G013XTHI1HyGsvl6YNBRcDZpejg86ax0FSMh+WL/rYUnndlZXPQHy28O
Gj5zOpOETJ+ge0+Zn2iad9S6cCcG7Peh5J2TEESeAkqrjM3lCDNQ7dmTpkW8TLuIgnsW1qro61uI
zw2ulDes2FfY47gZ0Q2Q7crsCr8ATKiCyTlzxG5aOOHZ7XA6YlsZYodYxYz9e78YvBIdNNWfcewE
hnMlYA7Ausno3SndHdmyq9JBddy3LV0t+n5CCVzaB2K+kHbYT9qnA8ASSdUtdW8GbSz3RfLZWqBJ
UcdJY09wZ1YAHjhIc8a2YZRr30vYj9474tt19zboHsYoQln4skOeKLtEQcc8ycWhYaM1qrAhg8Mp
GD+hle4TiDImYSNfTd99utPN4kbV62tCnKAZDgdnyLdJBYCbgF9meDbT9n0W/JF5zmrT2JZkVjgV
/nA73Kfh/FR5DApEYG9zyHRjSmvT+M8BJRoWDSoSo3S3PBOVj/8pwOnUaDCrUNeBG/SQfFiMf0ji
GVPECGDV0CJ5RGGWWHq4hlqUfrx22yaW9G87HpzSA4lLBoOKImeMhkAnYeCNS7ZgWy6L+R7yspSx
uw+ckzYAHrh69bmLHnls0K9YaxmbT8bVouJkHry3HcFEr1pZRv0c81hAuV7brSfp0NylenaKCf0a
cegmKUlo/CQIcUECGVz1rP+zOkWI0Gi+DJgrJNaSj9cY8d5G/CWRkaF8GCAbVZ54oZ3S/f3YGLuA
4NKEy8FFj24T96DRfK1rtVIx7IMdOP8r730LxcN8zFlJOs5GLTsA8fXpGZmSVfwaLM+FAbFoaw7w
ddP1mD0sRkIe+/aIyJNJ7uR4yRVKCq1189M21EDMVPIXJZEw4xdJ5cAwtwrkKmmbU9GyvSRPos2/
UZDSbqpNo9KGZM/dQGi5ze5PeXnUMQDRVED2cuyPjrNqFuWORJ+Vjj58+DLJn3chdsXk++hbx/wt
PDwrMbcQL0Qa7nibI2TQxAbCUj5lo0rfxtlVUhv694h6SdDFOrjTTYGYY83ZzQiGFAPGNjZ3izV4
6wLVvQ7zoJqHP8OlqIYsRI1b6ViIWYFXvNIZwzhDbmcF8yEIsqoXploYNd1LkOo8x6vC1zcia86p
ZiFFEMu61U8ZDKJOHCMZEa6TY14fd+BfnvToJdPNrdYjizAlDS0SGIfJhDcZf7ovL4nHO6TFd7DT
oXuvhotGE44GBUuPB9RUJzXDf9ERO1o+aTQ/I/dO0Pp7v8ELZp11eBSxpeK2YeCzOyiL/HnUunVg
RFdJC2DEgzqYHPYx9aW266Pn5geTEywJtWPruWu3FeeCxaI1fTqcrgbas6gHyFxhSDQ7q18Y3sCD
NNH2zBzmbY8brrkFQmB5dOedh5h/gI0yGt3WR7RDQKt/HZL0q8i06SlmpVhZPrq/GMaRTd9uZumb
5/rI47H3Z/WKFoLxp6d9ES37pvX9ZhLs3DkkLADA5tFgPki0vaHXJyHs15hr0ojOReKxpkWXIZJX
E9xD0LorizRuF49NPoJ2/o1LpK242/XwN7e6PSK8o2QmoqFwVebuhGLZbrLnIZ6+1QtSDrSA0JfK
4IvgjoKF67RjVXxKuYsaJLp+QLxhqR12evU9WNemm5bDQJc7bpKi24zum0BvnUl41hVZnAhbWrFz
9eDoMTeLaUUtpRjMi2tLDqDB+oNONagefvZWIIq37EsChVZHH4CPeS1sCwOaQLrL+9YX48uEc3BD
qg76+4THx7JuSeUtahniaMfH6f22LkOtiasBqW1fPQ+Ov+nSaUV6V8Iev7OPA4MVieN1qMTGrWAO
AK2rB+AXZGOXSPqUN7SlFHIdpmTy1tD1FwG0leep58dMDfP97wB2QJs+W+VDmN/cSNfZt+5j/9dx
SY3GXZ8fY1rjCNBXbMSc2Ny4mbUbh+cRcUNgMk4kDpOt6w67GGPpldB7AHGg0yyTCSHmo4IBYEMQ
IpeWrkqNkkaMxXPLl1S/AEhY1IFya+F+hGcfd3xAtve81VETnGpgR0nyF6IIgyO68NhDkdvVcrOz
CY1tBN2r2s4XJcbtArZxO9PNjjgREYLghNIIqCpsH6sqHdXRm38b9sWT1qwjXJWOie71Vyte8c89
+cnbr5tGS2T+KzTBPMkOhwFbc17+54ZNowjem+RHA+gR31Sp6uIQAQjvada6gEE8+Udw2XXFeBNQ
bU7xr8yr+GJJSpMpA7/2NQKy4YAcQmWe+jOvfn8zehYqZsF13zAWxVDTzBvy6LZxCzRJcn2UR+aA
0zsGMRy++KlNSHRxsKyyESjTq5L+pN7VdfVt1VZnaZNyzma3DWxklYxCGkokQYUT/OnOu6ONy668
am6+1T3sQOZWR2M+Yd0eI2/pcReMFpSC4SN2k3NTsgkwvWrTEPUkcMqp7ziNJ9hMZ8anbJqDhCzx
aVyhHlxIdIjxrSfrkZmqDTeuY0VrIqVG6zjUCCKwaaAgS+MY3dK8Dny58Wr3pW/9TZsgRow/bIZF
Kb8LGyJ5wWuPsFTNl+ZOLJEkErTy5rItK/4PvjmqlZBAQRWyAM/lm86dYAPf0yOEUAhf8pCPzRhV
Df163PkZWyQTBUqW7+q3Bhm5iet5TGm8tG9Z45FCcO7jU7D7Q5OLVeKQqsz6WeQvDfmYtAwX3+V/
7pVRO1hZlEY1LoSEXUVToLIW81P47REfMQHP7B+szCZ3VXf1qxjc7RyLtZ+QsI2+ajIisjgg18Ke
LFD4EKxLeVitdZRGYUfT6x1D/1YYMFVvFW09jsUJhyYnK+A2g/J2pPLI9N8hO4Y811hrme+qMFHn
TubPnXCzSf4l0V2r3yqL4G5Ib1yHJt9PWVUrBFPrAgROZMw7igv1Yq6YULGTdI/+cOg4DE7UQn5k
/iuS4yAZoDA8MmJx8dhXljFjARIO0BE/tQsdQF5Xc2YP89Ylorr00DRh6Ce9adlljySCOBC/Kh/j
kL5Y0GTzV6QN6LXSL4HKq/ERpOOknViRSQJ8HcTzMG9a2lUkBTgHGJLSjZeU+z6UjMT0VaCXWd1T
/aetryMWb1RUC2twd5lgrsl/NxvjXYl5Q+oZGQ6g1tIVDEAfu5k/vTvxNi+/qvY9GP11poDgHJjx
JUwfFsODPPlrrJgdAmsNZAUaU+i5hU/WXnMjf2Urzl0nD7Kpf41o2g15y2Gli6PejexinENoEUng
sfT0SIex9d9oUBmBGPgn7oUz/5CgMCFADquPCcHWYNF2Rqw88/rNmbt13FH7ptuyOQ+lT1/9KAMd
DdMPYwlEzL2CjNYe+DPDvSnmbTKx8zubRsceUD5XtdjXljx5nrt1Pu2o2qvdVlX7u7IAKhIpNPNF
07aMwyEQ46zEJo/zxUB8YDP4T0GECA21aGOuKsqlSWxTiiKHKQESoR/ar6WlgOOSyVYuVIzQ/790
LQL+naYfpHBuMchvxxALpuFyRdgMOtjykxJDUTGahCnjojjygkLMEJR8EOJK+CkIaupAbprZe25c
gnxRCYEiL2fmPKY4OyPtVKF6C6du6BdRa7fA1pymW+ladG5M3ue67UHsIG9rSfnQpxHgRHfxaMrn
wCQXKn/B65bCYDNyxuevMcjLttjD+NxCwLr0ofUvKZpHqhWbOuT3NO6aa49kU9ehrkqQt+GL7U8E
PgTkKZhsqm0Tu7Sf+xHRv+IaWmKvQjBgV5ErS3j1fC2RvmfSWczpqyKdWBpRYUzXktz51DuyEXy8
lg6+H7J2clJX/SF4qH9fMj7Kgz8/zw964bESJJkG0X2gkUAFYT5AFt7vlMrfA+Ot0yYlVN1PvbWe
ih9teAu1rQZ6Jcj4/WFHo6jQhvOkFL1GeNGF+5dkdAlG/i5re1ME2aG3sPg3as0Jmy1hitLnKy/I
tpqzFp+Ik5pg04NktCpYa+VRplcUrAYrW8oONCYIQdBjuAXsl2Zats47jqG0KnezM65VmZOZIKi1
8kc20bYbP7madXY4ZcNaVprPIgfH31R7gZnIg+Dpc1IZxwjnoj7tAlANGoR2iU64Mbc5ganmigb5
qQ3eWHJ46Cq1mZ/VeacW68TsB8jVcaHg6C4SgyyRAh5yihC12wwCC6Z+suOTndyqXJ5M+sJhONXx
2fbDF54/TaoIj1VZ/+awjeOORCKbv/odp0vIJidobyOFoxG+N+C9xiS+WhNR80z17ZzxgO88d/kv
UywKGeN1zqYz2J/eAdfj4dQjO4zKzQp/Kwi13nveZpsRuhkZiMQL4TjD3dTom7dBv7pkAQvySVtA
dyxJwTcbuDucSqzc2F2gWse3lF4wZz5h+xbvuWPuu5L9+HwceCIxam49HfQlINW8fUjKvQoGneSm
mgBkWk6yHRJrU8ThOmQH7JDF1JH/FI8u+hp0HrjOLYxUDYAF51y5iOzQodQjGQ7VIUbHYDGpstD4
UNnWBG9R+sx5zO1PRTFB80jeUn5CHnMsg8VrN63S/c7MTRNE8xww7LyiAeu6d+rhQDkzogMKJ9N4
VpsE6fxh6tUn7zmrWU9r5kEd9bE8c89lTrAkx2+GD+4GYjsmnCMo7j1GrylDDLzGSXqz0GJ2z4aG
mstBzqKbgJGe4+zPwvXHA8WEhu/N+ISst27xHRe4EFWX2PJeuR1Gw8HbNXGwJgN+61FoQDKEN2Wj
oq1qm0EPI5oC74Udv+RtsattbVMGw7Pq2/hBkMvh5fU7pJhkEnyWtLyKBNgfmUNikFn5klh16zdA
+YajZ4m3jPQZGEnqdoM8JzL/GU2qEkivoGltAqjbIS64Pgiv6UDUDHv3YV7zj2/9Tlh+k7SgqqVt
sIghLrc9/OGANBWITgrn+WzW31WdcUiZB43cRxdbbZm8ItDiN9vPNaMLQqua9tJhVHbQEXWPNHCP
udMDHwh3GkcGe/uW64YJrt+YRHTIbUJAeETEwR9Tvnj+KcQ945KPUOVbBhzE12b4KRXxZrIYnFWL
dhpWQbctoUaEeIXzr85KD9wuSgfPrZFZe3adduPjH0Zy3u4FRtPGD9ex5AEoCPBZzzw6vRses4qI
0EqWN/ZGeTt8iB5RshEcuCtZoSqrOmxVtrZ5iJiJFLWM7pUVZ9R9jjn5OWNwiCPm+oncB5m8zOgi
svYOkhFVDYNEiDq1ncAaQ8o5YsDwr13VHXqj2pktRr2hIyHO30+dwbpuZKT+4+qncT4L+eBJPLdV
dcro01GVTuNlzr5GQlm8cH61bPRsbnyV756hlNzOu6gJWvPRtTOJjBCjPAkKYLMRhLojemJbz9oc
6QRFX88a/xPoCCOYwrSec1i2ko/lYzzs/8GenVKCgd6tr2xu8CmmCxY4TffcNXdu5vz/wMjzrD+U
2D6dwFZeDbgvbaWjkebCd/FUvSXphbV8OCuXtfbF9h//3/+PbPqLbGmbaPPWH+yTYcRn3EnLGfGD
PmEZ2mCJoprmg1AvWNrOPvermCIJPGuKCDk/5SIixPS76pJ75DD6ScpTlCV/fUVDpiaAkcuohfwi
wkV6ekO38pkFnyOfqqhx6cJPLhb0rPtMxNENuFyj38EptiARtpB5OoKTaLDZtupIajzGjjHnBGMa
9XFvddECzCYoeSISOD0ntBCIfkq0mAHaIFUXzz2Dv+l3msjCSL88/RI0CIDdLyYfygmP6GVtD78D
q0qPzWDFW2DzRpjw81yCdVzSwSvTP5a4OQ03PrHEaXxkJ78arPnWZIeZMHpS7RjIgwZEuU0UNjKF
LEZNbADwCZj5zsce/bTPvFNDDpPUIDO9c1i8suhJ8LI3DaUZ6e40HoJf0Tiy8VS54iWmP5bmuG3J
hqg5xR4hEs86MiDFgHXgnqvjdU1IL/ooIxwPScmOZ3jQE3bI3nLrZGnJBoZ018FoiZq17fDCmM7R
dMpXz9K5QdEEG3sj3tW0HiJnGUtWwVlXOzbmkhWfbaiYCtSk4TJvDbC2JLnKWCMcrUP95HTPgsgM
Y8qWftov2OKu1bLUkuHWi5pdnjARaqfN3EMV67fpxEyppLVDPIvKuOT8DACSOHg7xlXW3RMt2Ap+
gYLYTgEklq/RK35T6tza2knnApb4KS8inO81Gijo2zhtCb9y+YTJ9DVHSuzVch4bnrVJhLMQZfuo
KRrnrj+GeY5ZmExd9jxu8LCkt8yQjzV2sSrivzGl8jGh4Lpg0qNX4D1wwpYhZUjYvSqPhi5f3eJS
0flXbbP0QbdnEbQDe+unDM9zue0ZGplQnV2GslSWcEk8mPd30EFJTRwp/m4YmcECJzz1FJg7+kae
ZAs2BZECT87AnMtnMyzYPjj7CNxOQiNRz2zQK2IP0OwjhbX5MhVS3OgRYhopq44R1d4f8DGnLAg4
QzyT5NohcDqa/qPXIGnxefwlcr7cid8REamKRNLxTD2U7S7CNCBe3VGyatH3iHcZZ392QmzDj6YX
pxwpe0Luqm6MzJr7tSntdVgZ7/1kLYL5LumM56A9dLF7mLN+Q5Djl53zvuMrU1h+HlRGNiuNyTq7
tzHfirk+5QbLs01MxziKCSxDBFQPkVYClgEvWwr020nIUUTWDQBIX1m6frW7K6aw+qlnKYVKWLYI
N80GKdabF15SBkCUnep9bs9ornBuMm64WV670d363A8KKEN0o7S29Pr4dGAZud7/Q7TW2dTldyUo
ySwC1ScVNRzqwL2Do+1xDGGXK1/98RjOX5nD+sV+FqRx5CwzO7wM0uCUUqZEX+4GJwFrNe3IlEst
5wm8PSpaRgbgiRCR9PmvGX+Mfn7hh43xve6oADBjwZhmWXxjEYgOnPU+V5fWo5HS0netQ1wv27Vb
Zrc01Xhhvhq6JMNAGffswvGxkQgKUqlAjrLDET6quPs4krTxzyvfCpMVMV5onzm0MrRQhvTO1jc4
CMt6yUpl3Y+MYvudtMcnljlpi4mKqEMdU0HPzxPV0TIeDs49pTOiKsF6GlOvtEG3dMCfD1SV48RD
K8nTGH86oGh60R10YIs2Ie458NdhZsWnAqQTzoO1Hw1LQlB4CySKCk1iWOxW1eCvqoBfckefO4RH
tdlKUJv4oIAGklLwKHLE6xp2BtKf7npggHvowMpaHyGBFYP9VudAqfT2wkleUrJiwVzoZXhMK2eT
RN0+sqeNuSiKhmm/G+w8ixCAqn+FQr4OvWqnz8XLyKVZszRPMSSo78BlxCnqfpXz5lTipWBjlxeq
NgUukqeEoQyYr67pZpg5YHL3oJk9+1/oVdmfTTGeRianMMm//6PnVX1xCMbd3F+SFudRtOp51CPr
bhMMJcKY9W/+/70x1LvIw1LkkLDE9Qh9woA2O09skZhZuR5yfgZpEyHG81w/IxXB1PrK09AOz5YE
q1D2Jv2CcU5NXmSsuk4kX2C+UMwa2FkE8XR3B9JA7Vh3P/4XI9wxwGBSMFbpPxm+Qj9CcT0xpQDS
50J7BMePgIymk0ma2mt4Y7rp+s/BhEd3MCSt7ZSv6qnaIC/Fr+deTf0MhX3q3yfof6MZcQRwhYYb
v3hkICQsfm0JcVIJXnIHtiV0oLyGX4/aUZn87B1pFz4pPHXLxfWL2nBi/6o7DO9Jz/Mk4baEpVnW
Kukw5Xb5Na+b1zp9TqTHKObNA5nYsMctmfaPHBlT/+cG34MGIRvZcZOk73Z3I3RC3aecQJC1VrUi
ADrFbzU3u9RiXU6VkjL3E9qDNgVZE37uJmVBoaPPkmuXRjbCHwY59Kw1t4wHZCwBi+uIejlXSru8
FBWJn85xwsmcxBv4RZWZnEFu7qMfo0dHxEKsYd8CHK0xuWG41hsS5SetO6R1/NwLdrako+zSiQWW
p6/98cGSSIYW/C3rSY8FtzFk3KbA3XEUlrtvwcu4L37/IwTaP7LJS+r2CmGLDmmJ+Kk8W1v2TmIw
lKLezByRddLtXAgVgW1eWEdUKsmpHjmJmb5Dr1bCofhf6/ucgciOKl5GIq80ZjA0N+x+vQkQPu4s
t4AX5z8XtDUpX2ctPnKnPLQ0uW4rD8lMLB52C96tTVKCKwenF6KCm4tF0Dsb4qaYZ1drLY42tX/q
rBniK803wmDR1dBKXtCir9iD0g01BbnH0TnnUjannPIc4YCziFFylYR7T914zcGzIT53IATkcF1G
98XjYZuhQdYIytgaQHEYUSzRkUb8BTFvh0piQOI9Qukeil/nKrYqklLmWH21LcI3i3cwZpgqTPfq
2dliZLZUZcQlsm1XqwLzkyZ/qWQcgtcHbSFMEkaKDJ7JdF2rnX+gvWcdFkcAtD4PeKsMByz51Qs9
RO071thM8IRx/nbh2fS/oxofx8T4BPMkZR0QKk5oLGqtA0BOr2nSpv/PORMDQJ3T1bZ7Fsc0TKjU
UKs6HJFi7uj7jkbeE6s4b+P5iP9x1cMFAecMtwHnhOZQR9RclR1O1nHXGpJnQlmUWGA1+k6XjFs8
lI9/BvRi1sQyTLbwnleRfCTlS+1cm5DfnHG140/FFy7RCrR3tZfx+hsld+OtE4HuJuCoipd6fWdX
Roo9IzESBJz+NjBWDbwfHUsyYzyv/VYYM8RKENspS++O/tLhCgsg6LDCyet2YaugoYA7MjXXPjDz
luHBVIFtKfeFwH/koWcONoCOPJI6ZrivA+rpXPux63rdSzY758G0VjXVGulOLPtZAdd/AHDWMWGL
xCLhUwXVgvk1Rm/JTwi2TfKo7Bs7cYtsJRvVm2Z6UEnjJ29vlTPrNWatc7r1sHzycvosgLHdML85
xZBsZvPFjT8LChor8E6mKNeO9xKrsSZpmrC/SBGrIxhCjzGr8frhH5RfMBKi9s3i57oYpefwNMjP
wWB6yQOgA5LQ4k01ALfwLRQCaOj6R/gfR+fV2ziSRtFfRIA5vFqByrKc7RfCdsskizlUMfz6ORxg
gVn07Ha3JbLqC/eeO2oPnnPvUa2zUDkva8KGyW2EnAGb9O9iDB3rj5mHU2MnCrWIiSEOIUrnWoq1
xK0rGy57tjaFcXPnMPWc/XLK0DJQOA486hiByJJYZiPLVNyoTwUieXpEp02e7KVjQ3Gat5eBDUCQ
JBhHgm2Z5LtBIMIiGDMa/mXiirsH8wP1SUJIiYISx7Fg3odJQ/tGpzAgF6gRl4x66ATmcS6LC2R/
zLDPVjmtNJ7KQWe1TLPUetAb6reU7e2YFbcRzULG7MpHrjt695bkwmhkO0swN1LPqnoU/muNIMk2
DtjM0+SclX3YcVsN1Lzckf/Xu/iMH1AKe82xRDbTkNRaj6epZxJnfTGmybjPInwElg25jzK2HuZX
BoWGdWp5Ykf3HtVvQ/soxy+XayNH1a5h7zMRO1ok6eUjeV/PboyEOn+ZWem0/SUnnNGsdBKsiBxo
L5T8KWNqCXeqrX9iwhrq6qe3LsFQkwsPs1h98/oZJUsB5mbjrthDJ5gajWj796n4AB/aWeSyhxMz
orxvrqk1QxqkAtxlQNM64ynynisO7aXzpTSLio++xOHgJ2FgfA26f5oHsqeSrTtjrNU/8sxdJYrg
VOIFozOUgNj+R44MYRgfPbOXhomE9LswYCNoINgyHKiwU0fWzhg27tZhlwSoUxlno7u4LEamhNQf
6riAxKcJs06+XYYvrdGjYXSB2zCNLdqtceTw5fBc2IgFEScBDSOz2QUhVYL9pawqmYl7ZXzVffNk
LblhIrlwI3hbp9k56n+90hhh66/JkHTNlNUtgzhnp/HBFBHoAI3XFijbiB5gEQpofspJcu2dEysh
Ay6dc+qwqLGNkODxObz5z8S0OVjChLnrWZ7CAiseR3ySLeqmCV2UM/Ysp37HRd8Nirb3jj41wpoK
D6PGIkoUBk8YubMxmUSONhDCuEO44TTyyWpoWEZtTykoPMYqDArwY6tiOhU4S2vHfE97JifOV2ZS
rxBr1qTxT5tHu1j7iXoAmyiTOoNTpILj35zc2A9ratLijrDJolGfRiMEIrlS9JBOdky8veKIICJl
ZvwDj4f7CccMaZEB6L22PKbaCIqcbzP/S9npDZZxUqDbBnyOGZThrPsG4gBiGz9K9NmmP/irV4XM
1y4FFt7tB0X3GZhXOeCjY/7QDPjG3yvGER3LphzXnk5HH5E9WTGeT5s1P7SD0bouME7gHPJD/sA0
/4hVtdOJR0QJiNuWAw9hMFroTcrwd8AgEDlfpsEYE455EulXkb91yBrpP9cCW3qGzDItEhbV3YPe
vrBmtXNgSOBKcuOD0rNBSdk2xk0Dy46EZZX32Rtc0CdjIqIYUDU+FNpCiezHeBIuLk8+J0PB35mx
PHPVF7w2ScdDydHm8x0gkXXzl8RlU2i9RoQYGVmPQGVmIxacpqjb2qRzU9MH+o4Fw9q2q3UCh6/t
N7PP785T2NJEBDPwDdQNypfrATcQOQo0O4tI0lnljIlqde8+pK8gQJHmkRUbyDur1CIBHV1OWC42
SzoCuGrowpMErGEstwj3OX2MjW31RDHO5wX3oRQOYBCS+JV7YOpB0GEFWlivz8FIY/ZiVRHfB0CZ
0dpIM9gvX20NowBF/tblrlXjY8LhHo37RPlwbW4B4ji4CcSLyep7tr1da1/hFAptXhczU++TORgr
fDOMS4gCZIOd5y/LhZ0znknNPaOVB53xGeB11HAM3cpvd9F1xdEhdVLs4TSpAhBSml1JEESNRJBj
cTToOXtv7yFUDVg0T9MrjriO67PXFpHB3iWKugHfHmsNx+VC9YVtPyK4W3T+KBO66aCTpNMAeXGw
zpdfLUzvlq211DYe+JcZzVLLk9CBfxtT9TRMnDDEZGkx5zqgrg5bW++Chi0JYqE5J8VlWUq67glb
DqvH1r4b+Bix7djM8xhjx9VxxoHMNle78xoOqFtY3KzMuT0tmJScPINuRCfYK/NQovDUlwJ4yvGp
8OAEDZ7YiiobrBQZIqNaxzBE1FQ/aIDOU42hhf7e+hixmwgIEvr/RV276AlZ1KlLEVd74ritYn5Y
+JkTx3EuEQBhH7bSg5xxLjry6BcvVuMc8QIig5ebJqUXnhgOo3+0JJIPMJvCzg5qTN5LNVIdR+uK
YihpCDmbnivsVUEKa5m2H+bMHYPUw1C8GWjMY53dF3lXiwtDFPhkYfRKn0qD+HBO4+HLBNY1Bt3/
ZLa2xGc3Mi5sYDFAkauRbqNqXUBhwWtHDKSBsajWdAbYdLBgvCoWaKoJde8NvhJPD8Y4INkdq0cL
oi+uVlYt3zZQVVAwucs3ynJVM3PQyP1hxioxstjqeM/qhFDj8k2BG9Zx7XJ2bcfGDQExEER7bIwM
6fZIIjC5MTrVFGZEVBcl4XmWQeMin9oMSAEoANbGbMoTUM8fNXJBAZnYU9RcgpLc6OZT4jwXWMMU
6lJod+DPXvtB/vl1+li77xo7PAfqhEOY0JxbWw6s2sY0BjGS10SwZa6y4MB/5/V+Zr9El/0h4vJg
UY1a/bfSz0WAWxhHELhMxjlQ78E8Cq0GLXPOYoatr4u778Mb3ybZhJLDPJ0+EnlvEwza/pstl3Jd
nHsklSkM+wSjkV1rKF5eBX58wkn2PtZ8sRikWC83zCHTEz8/ZxUBuWCsJ8Y0IOdSHy0iDRcR6BOz
6zh5a4bmaLdmmKTZWy4tRjxIODj2YLPD490K3od54PvKPdoNPkFUXFBct1aFMIFfz/Tq2VLZ1pDB
Y+d514vwea2M4q0aoLZkW40jAcFVRkhr25LoUcUru9xynAYGmkXsjl3zlaQ5OWC3Uuzsbo9iwgVs
696Saw4daql9UBQtQdmd1a8M/LEQ2B9KPd2OsuZmfjM4vfop3Sf9F/HBUztdqkKiR2S5OwNm6Ng+
FtkeiKtbBmFvvlWM90t8fUsGtbIXggQdobTX5mOJwn7SvnKrXUvDvJQCWjTX8ALfBrfwbzCaQ+N+
lemjrzO4pWZh++XZ2ETB86Is8o45UnDpfEfLnwASCnTTKgJ9UQT5m8eSbanINOfNM/7VoBQqJyL8
Wi0aOdpRoCkd7xLwYD6Zk1smJFsb687A/IR4PdGCvzrXduRobLyXQQ6HMvHPEq6eMljeT//TdsDG
rUDrr/TeDSEPGYG9L/zs3ZhxfRO3UfPFpn51jvWBLbEHepx3YmjWpmVdRrxuZp3uDEQutThpJeOc
eDOZtJuUu4ZVbcmtGnFaJKRwaMgL0pqBoGOEYrwVNsWRey4YPkG/5MHP2Dy3NHKwUxF8CXRxIw+f
JtNP16nP3pzuc7vHTuQ/eDornzJM1M0ooSXa+xgODK+QR3xwxKzfNGCyWdeoMVY9oANPMZmO3+IE
eqLbrLMWBQR+t4F9iIa/Vptd6jxcmjCKGr5+9Oh0y+NKaT1v2yu6jaAL4bN9BiJ7kflHUtBkNxM5
EWSBbqzpMGBOYcZZm5gG5MVT+U4DoJW2NwEzxbSzsHehHabsYJk9Uoq/m/Fl6IPL3Lah3nz2Wftg
JsWnHl/cpRiebyYFau1Zm5lhCbQsOu+SkeCijQD1MtybSl1tPBwuBNdRHrWC2jBmA1F8EuuQeZfa
i08mSBsAPUVz8vTniX7Q1nAgoI4i4kM6WhgAFZeDhSSKCgVkXynCovrIXLzJipTCL3dunhzvaor3
ckZfRR1qUK+JZsctS6NqnH3KmiRND4TMMpjA/DnBsACWUBasPjijDYSRUjvJlEYZZaYCIQMwdVrk
Bn69du18S3rcQ1lj/ua25A7wUUghjIRlg+cVwFJd/sYjc9inCXI7H0A0/umReZBQroLBPsaNv+mU
sU1xdLHdCA3jLU+QkAf5E0j4iQhLq5nPnU7mgwIrSfjcJHxs/NvJLy8xsb/myIbDf5Ve/ilYlOnY
+aake+ns/kiM3wPAue2AQzYFYrWQJlv9mup3F+CNDRkA3DVVCbAUlFQUKLO6Sei2eSW+dfABnY92
KMdmxbif2nzp4v3ZDktWCqy11oNzlpGDaLE7zh4RfrL/na3m08etXs4E6LRbDQPzzGNpRd4etEEa
YCEYORo5XtO3jOFiwei+6cWy8gXtT7UNSpPqRecv2jFsRNTAGwCZDKclwXisSpHrsisVw9k3cZBS
bNl8jigYtn5Sh35dP/nFpS/QKjjXPP7nZpjgEvflOKjuMlrLYJBYUHxh2Db3DUXogH+bKw7C1NZC
1FPa2Z69OzRAJ3QNMu2Tt5hRhTniHzI/JxIVAD5xExNJ2QxQJEP5zx4ptJBdzktOL0ggCViBpoSR
tr64Kww4+cRY/chln4X3vfJwkOTMgSzWwQyAYNjRTjKg95THg8UJme8zTmdtqqmwP3UxPxYcXJH7
3TJU2VZm+dIx/kRRaczuk1t8q+5PMIfszDthwbmE9C3Q13bbSpsuqf+WsDlwuqfFDmKNmHPRUPQq
uogY2JRprziju0e3GpjOI4Lm9Elqeu1hU+IsInBhlRUsl8tCHUTx7UK09iHnWKga4vIzb3ryFaDf
KMbnZwEphLlZbRzd2DpGbXbCwEBPhECHTZrTAF3Z+Vq3d+GVp/su2AbthFqIl5Zx3GBCeBzQlc6O
QT6hfZgbFeYzk3cDpj20HvSwq4pgvfxXciklCNt7QS3yzxx/HHEJsB/Qvl6dKoZDSh9MdZPFN92q
+WA5A1mWd/VuLrbMzSHYmgdFKFXtPPUq7Cjw0ZwzlMoemLfjFhtM+5AAbQTsE6bow5bBmUZxjETW
g+5ZrlNYjGpEo2bxku5n3kRrICIEr86AWH1GdWqbcLXA18y4HzD2zpRlFu2ZOyv0YE1oVLdm/DUx
4lq4Y7z0u+NSNaAMkSDpYZmOo40971nVULXjrsvAnbZnSTaJX/0h1zPRYKNhK+Uu0OUuneS+Zcg8
lCEYaRMc/WI+jI5wfiLDCqcIdtKA2SLJDznzMSSaM2cEqIUyp/9hWMXCa9ECN+ZNpDgxOSVQCkIn
QWnt/uTzR5U9JyiTPXX21V8JAi2zYJk7CKSMO4gPwRue6sBB9IOgTNHwZujGdxZ/OFhCS3Vo4r8R
rrjfzT+6DZuDDbnfD9sFGxVgMz+MU/3smD8N8Kk2CIWFvIJRPCKy+GmZgAfRubYeE/oZfCkBrZeY
sxX+nEcDwERv3IuCb5RZpMgurMrK9LtUxEnwpXfuR+L+cI6sGGk6KAM7poH/ErsFA7fwEILxPZjU
p16cM2aIgAzapQ/unmIG38zJ1iZ4gGVL00bM+dXGjlE98uB7xgmpKKXnTpERUbj2u4+tq+AP9BZo
dI41qKQ1IYIXCSgntwE3APUr6zqb6sRgzsSXEPMtJcs0mZcyzbFrUw667gvTLDQ50jw4LDWMleBq
tyz30+4AWAZYCqqQEZ0wnM+IgCweDTZD/HIFf7HTzxZCftO2Ql2ysNRRbL76Yt5E8oX/W8nJnk3k
4H7AsQDYht2iAM2QP1ieA7c0Tul503uDPkJiWY/9YetY99H7I+eSyocXrm+/2SQWSKRtOl2rCk6j
AZhfsDI2hmcbbsPDcPD12zQ+ncyKShyU3No2WO3uRMYP5kRvUszbxP8mQ/vB7rHTTxi2miXiYjO7
zjrH4uVOULAm9zRK+zpVqI7ZWxM6PxLWC+4PgQcTeZQx0aHU9U1jGGGvyy/W/I86O8axvKfQUmOw
umWC1rsqnlXdbIxInUgXa/1Hj47CVvzlTcUNMu10nMKoBhaaQrPy7XQztG7YmMsqW6LwC8Ka4ByH
Os2o8fj6Vqi5A9iPN7Ygm1G65DDZu0X1rqzffmReAGEnYutrUH/lfLWlxR0FaATev5gQ8rhqjz/y
QWlYMMdfuG5A9fPf2q6ZubKmZ/zaUwUx6IkyAnhcnem6HuwNYPrM9hm7DPsY8fPCMR68YedU7BOe
BygeXoIjmXVfAO/Vi5PLEu8RU4+LxgotRk5dwWhmujb9iFV28J4bytrAEZuumnkZ3gY4fMqKXrtK
kdDFXId/OvKrbf58XlHeQpQ5rtxBgQgAx8f6pSBPz4bj1qE7zvIR0SLjP/THGYsam0Vgp5O/aPBF
6UBdqiZsE0RB1klxLFBKCm9GWwmXtQOOPXVoFfIN3tUViZT7ghVeKgmZdKL86AsmlS5CrwEH6lPa
BIdKR8NbpMh69OFBIwGCgYJuYkKowx7tVT+yAYEW42HeEYYf2mW76ZmjMKkWSbyZx3PmEr3EKWcS
ssE94eFCcwf6JyzmoKDH1goHaGWFVq9NmX1qcfDBzUW3VS8tFxuDY+Z4VEFaebvJ0nRBWzthVyIN
EJwS5mKobUmBX5AFObuAoDdfF/ZcHNibRMeT4pRnxgDgvKmA7Y3enyPtjR3pFmLXccy8EG2kn266
5NmjB1RztHOS5C8uzbNJ45k4YTNIEhDQOsQA8SIT8ToRRs6Sohhre5j6kdU89kikEcQwN5yiVR+s
A/j0mRSrLBBYCH+rjkWp8Lext/CDAMcx/bEIq+8CcOnY875jlEysbyz4tMFghQjpQmWgvmb62+oL
F3g+dhGoP4h19Ny5r45tfMNmylAwqP+SflkHkywrXhxD36SR92rhhmus+laxibMCUsLSYlPNp3ES
3/P/WvEZ7RmZGngwOi3+npz5s/OJ+lmGvda3IAJxOV29RJ1HgxvN3/pId9r/EXhRyHnxbufel/Uy
VPmbpnVXF4rKeiqzg595Z82t/rRk+CGS9NwxZe7bvUfOoVmm674HMd6666K2Tr1mohOMd5qXsRXM
1j1gwxpAbOYW+IDmyttJDgAHFqTm9U8mBRyLctcxIc03MXkf430QHdhlH5nzP5V8aOAWxlwi+6oP
pculxrFiZ/wTrKFliANe1758WvzbLpvsHhQUT83CcRqieJdnkJNYSxfsJNruxGhA68C9RqtyAk3B
qSkPBVXRsra01OtCCzARiiDuenDOMa/LouGIYUxaxK+wArMgF/mUPMs51RAhPcnyMFvmu9UC0cMu
Ql4N1vG3jPd2zirm8Ri89bQOMS8zGiLqdTHdtSjmyi4ccu8cBOXBYSAQtNc+411j9GhCC3VQQQba
zhNvVZSuO5ZHabds6taOxYhD7iEckNmWvqQ21FLUmIWN3DpGzNmuWqbDXv+rEn49stJHMQL5pBtm
j6442aryy3CCjR+j2mSz3wTp2RrbY2HvmoZnedlcs+yZIx5VQkCnGndNu85YJk6z/j71805lb56u
h8JnG2c9jE10sbOrYt7tKPc8Dc3ZHt6XpIachV8yzj9RLN5TzipBCKkNVCU/CDsiQRohqC0vHHS0
v725K/1jUCjcvuSR2N6NzKZlA3fUSgZxdvZNE/6gGrKoZ6qaWl8Gfclxqj0Eae2PbZXHpBoYufW7
tB+PZvHau/5xwQpqEafebO6HmE47QEbCJHEs+oOPjyBugApOIcRtctkoWCU+kgcFTy79zU2Dk1uU
R4knx+rAAg+ftFTnMlEb5ZTPTJm2Em9mOxfPYznfxU0AT4sk35GOJXrw3avdU4WUjvNkxDX1c2Bs
iAz+Ep72EU0fuuYCK+twaPvZIYXfHeAUKVN6hmpreM6xrH9zLi8fxdA5z+4CaVUxMOAYdxmzUpsb
n5MGv8WVrfUU3dOTSe80Y6QbjU9D6/+JbCK7jze3pvbEfZPF3tGq+pOpzG81p8zYGmYlLcEXmgeU
KSjYiHm8qmSoF8xo2FYj1zL8+CX15CNNCwxPQ71lZnFzK14R5ok0wOVRONOuvxRChQGe2YoMLoOo
5QhEqWQs6cXuqmvP+sD+MgMIsySGTnvDIjXKodWh+GDraGlI/sSuKJNdP57LlnI/Y+w3hFaZraXD
ZDnNSbJWa6vL1mNpbJXPNoD2gZ33qknci63cH0gLLzBbbAEsWw+UdYFjsxnI1U4YgOJDQEM0tslK
K26O29xzXPeVtteG7LN3a9S4mBsM7xA3fJAjyQ+e+Z7MsIXFtPNSm11b8LngcrRs/pcDuRMAac2a
prciDiy0Mn8b0PUqrTq6NC0zYFK3jz5r4ANcY2hQs900wPCWDALZ2Lk9ljU+f00xEBx+CjNYFxYY
mQwbqyI0RZRnz71X2Ubr/liuvpCQuk5qXgZxQY0JLcrQ1L7iU54jIlQX2Cwmoq48BEXzT4NiNar0
lo+AgdqdjUKsH5l75YAUivG1wpWEsgtzzqHGJ5m4/oFRJhGSz03m0f9sNJuix8dJ+5wi6wdZdoxc
BJa1DVQNKfOC2bCRjLIbF8hGi/JZNFDYXS7CL7LeUIjTcda0rvrVyPxNO87nAImAU99tJj4w/QMb
kJqXnBelUAnyL8qtW+vP3zk6r7SYptAX9TP/4mvkufhSiFiI7Vmn6WutjXuYbpvRnd/NNF/XJsos
0V6Yyosy9LLbAhISPYl0uAFYwLmocKxe4ku8VEkeqq6+mzxarH+u7hCsVS8YSVCEm748Lc9Z3tFw
4qWvTV6NWA6/BY4oT5FFPMdMv1kTxclLbsl7LYqwiLFtd/kmp6lcFHAVk245MOaiR/ar+tnq/aOc
NIaabMrqVmPlMV/luprLF8Ylh1Gr4Xj7HgaW9Bjl2ZP07Q2hFHrKXDa3nkKnfrZbGh2H5RvNhqrB
TMUBRcKTpPrzIvc+tCAt7HofWMmNDeGRWbJGuFVh33SFvnEv1R7eXaqxOUbNdF8iKqwd6j/c67o9
vpdx+uIvHcII11lfbM8srqfAAjHhU3aserLGDvz0vxGYHyijemjHunnAmA9aNdSHGNddAQAAY+6L
hWBQYcuFmbxy0o2PgTrgerRKtNpdsuobnlwiMfJM7AxU20tMhkJGnUbJkQyEV5wmqwXQaWiw1lux
+AYfUlrjJbF9+FRsnAXrp8JHTtdXj1Ok4V5u9wSBoVOQKBYJT2mP2Bie42o66fMls23+Lop1duLV
K52QvFWPVHOEj9JyXPCgWhqDCLPddXmDyMcFh21Fj6YgaTzP5Ttel23mM20WL9qGIDM2tJchHREJ
Ec+dvbpdaPE+6Uh+Ujv/9IZsM9q4rvSrF/MKszuOhLPvUIYraSJ1qo49mE5j8I9VGbya+FaE8zVU
+gEPYr5wshjJazOKGd48Jzaphdj/6voJtl+8shI8v6Z2VE5+bKV7Fmxx3QQdS+BuI1OyJoCXX/Qf
KVFcsIAUY/5pvCs4G8kVNWxuqPW+lRiUwoQxqlHencyCrF/uW6t/dIW590k8RQn2YLpYT2yAPiWz
73MmuQqXH91rxo1b37JQW/WLqa7jxKIsitnaE7fiGrsg+/M6bMhFg4rP4uhY4qgQKxOaE3QXM/M2
48BG0MZwUn+icLoG0iWgiAclAxfKEqpLtSsXBjhI9qBM3kX9pzwQO0+GwRqoRiJPGoqS7FTmbjNN
xk8AU8bDBoCR1uB/38B0YRAh6PQMHZXjqkOoYmEcflDwEDXZ/yi6Gkl2ZMrwK4M9o4G/zQHmeJx3
yl25LT54i1/E9bDPG8besBSzafzHMJAaPO0eVO+yoXDqy8RuWi37ZHAVU1uvGr8E4TuHxhCQoOup
VaI3T32S+BuFqoO1K7wo+gL7ER5XoYaNxwg7QUfBc6I3ztMQQJ4B9aIlK19iI59HBAs4DRKXm/11
tHBNYTvR054lMcMWTT6ZrLuU/uMxF5uwnUreoDl4IZtgprSqL4HXvFss3taVQCVg+RAieKMRaOft
d+ZpC1IqwHVgR7uSK4mww+YrJ+LWtgoaguKIjx3TP3N4lFaz0LccNac4Z+AVPMF+dNmSNNSGy2uc
9sXzMNssYfRDh0+lHztmHHyedI8RtmAb1ns3VKE9Eo1nouPo2U6W/GyZ5a1E2h4b/DyWftBKYrNz
FHF6w9rNeTHgPybla6bqlSz8VV+vEsAFERRq1odrg0IecD9QuQV1rbHLepBQM/Cez+5Vc7SPMrO3
SohdJ+E1qS9EMOvI8X8zBFC2podLJlNeezejK0M/PYuWEidR8DzxBHBZCPu1JVe3pgorSIeyXM5c
6LCbengVs/W/TqurNHKycNcqoplY3I++xPFjvABuuBu1cfNt50IUxloT2Z+ckem036bH8CF3WI2O
e6tAYl67a+SGK9V++aIkO4RZVYvArbp39siHWUGsC6EFPSzvcjePtIqCFFPwvZbYCHIHiKQdNno8
PDVq3KGHbET+bKIQNXpjky98a2PYW6yScfhzAoFCoHg2Bvsh5zg1lbGvHcLbGAspbYsffVhFWgGU
QIzEDNId0ZM2fBluij2XIVIgkXpV83hw/lwZVu1L0pbPCYIUl+8zI/ByMIhtahsOitc2B9DKD+/T
okSCSbkejuz2kAN8Z+NTXEV73+HmYwy4K4oKFdalmu7L3ywTn24rHtGqAUyjK2d3oF8xGsNeIwae
7LmErVtAulxq2lto2GtiHdbugHLBBRqBz/q+kgE/c6ghRGQY/uBUnPdzuHGMG3ra3YS8BFgps8E1
8IUtx2R99BFLzTGfREAy1PTJHihM+f4rRPtVQZnMKLFp9Veje+tm7AR8YX4D/zRoQjWNzwU8d7aj
00NKW6dxHtuUk724o5t5GFBZRJN+yBmBJyN1jrPtRP1A+GfCGoLDVcjXpUrHIr4qqFN6e9iY5OGM
JoAPZC1CDwvza6wP4/AV69ahyuMz5RP1CjNOl8CAGO3luefb7AuJjgs/HnIeL0WxybXEXdsbl1kB
HkToFbngkpE5gMVt23PKey7Nlt7nqx/CnCNnWuYs7vJXB6KLxh1XWbR2WX4V5Djqw037lh4HOcsZ
2R2YLu1bii7ug1w7iUAiT0cC9NpTDvFplkDhSR9IGlKS4rfGgaLScTqyJTP1sJpeZP1EcWBx0c2b
BiMSCd8pYva+1/k4vKMDPq8V4oNiC+ZGv++L84jknYVVPYdlPG6IK5O9vcFt58qn+FZkPCksvEzO
UPPTsc+qv+sM07OfHsZ+myIy4je2iYcyjjyjY/MKLorBSrrKuaLr+Fuz7nFxKMuvyfr0Pky7Y4mA
/3KE5+31zgOSqIMhKXcAXQJn9rxfhJFjc/WpQ0y1t2K6t+U1HdovoY+b5S7sDPdCmvAuzsbXvj4A
8v9lh/+mQRbVl51FJ7s32RuvjWmivfT2Akm+O3QnzYHY+pwX6tdkrZyl6c4yKMg45waarkD+S6Yn
cHu9vc+7BfwvT7bhEMWOtp86uPB/C6DAZhozBWAghHrinV4JXYksdxn/Q/hGnM76TCHKS0S3Hs4V
GAnmtZjXsoPQH1OmfIk/fw6YWwfW1mVSvrkzXT+XP8V3L+Z1mUTNxgn6R0mejsSuXga+y9iL+ER4
5rZAcJLyOo09I44h3nfJUyZvhsZA0mmJZNM0BLr2sW1wWYr5KOnIy4WKR8Wo+rNFh1a1NmTk7DBp
ACo2RtU+M22io3ZokxAPtEhEOJyrnBQfJCSNP19znh51wIcWTNfFZLIcBwn/zmRABoStIeB9dPlh
dH7JqMPlUer718WAQgmZPTpL9mtubYzuJuTztKwTaoQ98ZVhyaqlx6f938fLZdoOv02eX1GSvWTR
slEuELtwk0NKCNq750xnQ0eJxsAFQ7feaSdm21uDtF0Ohgkb26TGBy8gesQTGOPGVTvaS+TADU8x
WRfMc1qCvbny3LiGwUHyGn1lEcuTll04ILZ1UO+iaD1WIEoLePQiz94LfSmiMWDCd0ry90aH3iFx
VskZ0WePlx67BQp559XXL4NVrfltWRaLw5CXr5I5J6j58Z/qiz3YHpIPTJIhdUvnRSmQF+E/8/7l
2J+Wo8xtP2nLAL9TmtEjc20pscGozJ4a/b5v7KMOWvHdjs95ilEynzcq056d6urwYUiBuFU7cyyb
uktoN+G56NcVv23jlPS+8QocMUjdrykxQp15lnBelrOxtz+XAZuWV/zBCOvSzRzfkuBx5rwy6bZg
KZk5XWWHbUjSMqV/or4nQ7HR625LU7dqagvE24JcYmdiZu+Q+NbFyPeLqmo6BlnnLplSpOYCrfPG
cE5eMYCikABeBq9lyMx9499JDuxWfOH4pwhWVFiD61flFZtFvWHSSsSPfYANx0ugiAM8tTJ05kQI
av59spxtEB/c/Csqbs1MmwWRTkcCbOyVjDCy8IMHOKFFsWnvMYjjgQMHgm/q7CU98SzILoBPo9eh
EIhg3X1i0+JyimFLy+NjTzAglMUmhnSLtw+0eXQv8YQnVLHLXKvj7wej4TAn5jGIGQip12pvVXe6
lwGhjvdvuacWV7Z6tJcwIY8gsOGe84F4lc28EsEd93fj7duaS4fPmWooeHS4hfvykDGsqc8j7P9x
XmVyQJqINaVmbpndPMEti4sGKmv9rXE/LhecncIayiek+PmNZ0fD5uCl8xe+chyl0UZL/ohlgwTV
Hgb3z5p/STbRJTY42MlxnO7G/BalX8uHKKhR6Z/opxn8A0zo8keGvkxG5ldUPiMVL4+xqVtbS/83
2PjyKQMb3WGBU2MnPcLePIAwuxK7g+ecLKFNap7tkmtyPLu8flWHGa2tniO9vaiyJGGOecgrHTUk
Zh+vJ/m9ElEU0qkSUE+XTjzM33P0MqlbVOYHw7IY2XJSF8CBECSbZ1feJosukw1Lycxo7ha0tQbp
hH0uw3QQW8sEiL4CeF2S3rT21ct4GtJQyw8mjz2cCKf85ZtxOmBndC3dzUNLzx/AmVlHP135bKB2
X0r22DxPKBzi4G4GdigGVBnDVxc/V/Hem1+L+VIquRL4bnkUVDBt5pSbN3pEU7kpAxc/98EVxibK
D3GCRt+8Ts2AIEHyvSG7Gn0eU/8LuRaBU1E00ooUG06Uq2S6JtFjV+DV5S2qzyb3wJzPh35qrllg
7kaf98AoDiwu9lrVfmHAvxmG91IR2/uA5uYcO84loUlInhrLfyJpF3mKudO7vWwkPexNZY/KB/S4
y/VPuFHeU3GmwmG5fLb/nd7ZPJ3SPeL09JSeljl9mIb1T4JH4CELvY14D4PVeLOXf71iev9UhNom
/qpC8up//iPpvJbbVrIo+kWoAkDEVwSCUSRFUekFJckScs74+ll9p3xnbMsKJNDoPmefHUjUDYi/
OWOmXF4SP/XmI3MX2eE7Y+Do9IcaSOU3YFT+4KR0jT0dsLPh76Pz7DgfBz+5wldwR8c5tY7v89ET
MdCO3zvXwD4g1Ydx4jR7/WBaLmG672RJbA7DKeYoPm0Oy/u0hTfE64K2+gRJ1ZO32HM4tf/zo11y
Bw65gy3jYXUtp3+1HOsyuwQjBbYfYMbBa/39Ef90Gg+SK/ko9FBlOx8fJ58rQMqMF29/f1sfG1pH
3f98PB5swLvYecrc3yu5vM6pOdEwuBgqubzji+RhVe7eD+G7GdgBBIn+1Qxk72M6wXxHj7afTtg6
lk/DiV1HP5SkIjr503zg1X6s/tNXc+Ipd9aARtXBaYELlZyYE4JT3n4Y+/ARLt7busN8Dwc98HUn
eI4OqYdrw7+chcj0Cn8+xMu6+/KyOufP0Tt/Ns7leXaCk+WYweof7sz2nYP/9eSmzuHBJQ+C68nB
DsZ9ekp3D9l7Kq4Mh53WeXzJHrRhl6Qdxs1fsOu98IJ431l9xX88cFMLsCb9xarm+LhDhXZI+fBq
l63/AAHRq4NdHWjfZBYF4VuxxTe72M4gyH7q40qwrYP6EW2jbfxAAfFmetE2BXb0zI/pLdnGfnXP
ttgm8H1zPzxCBHOtHVvxF1m67nChb3fSI9Bv6twP6I34oYcHacA0df9Q3jiEz7iQ1wP17W9xbn+5
az3rmNk4pTs59h7x5G747o7xGT5atxt2DGHd6A3PQBevhiD008ffX+nejscj6g8HGx+n2TVMMp34
bD2BiExHIjG2kA7rYNndojuxSdvhDRqnS8KQ+3ruLzRyTu+BBDrakRVzWL7jA481aD8PpSt/q98M
l9zysOzzXQYb/bAQpeUcIPBs013zLz6Otjvtl5N0kA5hwvTEiY/qCXSAuff2a3yGeLkdXuKdtm2u
zTX7MLZF7WxcAtW29SfVtMStZsFBUXheuIn1U+h0L/mzWKh0ryfV6d2ah2sM1N3qT3vZAyzfRe7h
AbrmTZevLxJHr7KHxf4VMHTbPodUvauzmM+UuEiUOHQxLaEL5q/JB/aoGG+tWIGn7P89ab7WZrcA
u4jiI7Kog4xdWu5DoJZCKgNxnqyMEARytImpmCqMHS9UxwzdbYL+wDyIgGW0LfM4pKWn2zlpfBg+
V+c5U88FXF3RH5v5N/4o58UCGVRSwo0F765x1a7nQh81PAQs+yZLU6DHjHju+QM8dp8Hthd5u1vM
0oncpy/yc30c5Q+oTZ37PbuIfw39wUGQ7Xi7u/sRnD5c/3730uD+d+/wU7i2Nwu2C8nqDu4EZ5KD
PFw9luN0zM+hi1up8+/4d9+lDovyuLP8f5MTQ5qFmG5+cfKnn6z8AJqufJSP+CBNxxguqKucWdWA
I9fxuSZnj9zLynk7sU0G/n13s9wdfimYwxLNBKjiNFsgPZ7p3nGc+84zvb/H4VCxKUBCgkD4or9K
6Cv5HATM5nOS+JDBeDjS3bAH5cN7DqamWDf9fhG6TXd9XV9T22USwX/r6/w6++VTvFN8f/in+AB2
rAS0L8pr9GHzLH71X5hpWO98meVtvhpc9zw1phbnDBX/aTaTZwcGELZJ2tv8KP1DROR8R0w361gs
QYlQm6/kn0Bt8voY18c1fIJvE5k/OidqaR6TBUsip3ohORCC9kv8XDuHr6/7sGwxxGKMzIAhRIUW
cc4gGXDXYDzIUBr35bF8S4Is0DzYLE7oPfMZj8Idd6Oz/U2CX8gsogf0xTnEZrojI8lBvsVWywZv
TS9mfm72ib2lKjpxjDjy9uML4fPPxlfZv80D71E9Ic3Zrn77RYKgN5y+6Nl9satC5HEo417SJ/3A
+UToU2C8r5wPwwlfNlc5iB9m7d/eBoaRb+z1pzfzDLztmM+j8yOOqukdXqmHosbD2/dpfo7fIKEE
v89wshwOenc6K/yeegE54FsOo2wbO2yRj4Ps+R+zO3h68DH6Hx8zD7/4n+I/gW7upQMIuPvghYqd
EotMdrX2ZDvfsv9dXkF496sHiXVb798poX2TzYtotiDdv74OrGft3G4rv93irnSuvdq7lS6qOU68
MRCPTb77SndfXKXHPfXZwsTPSH3/Y/CeDoXYqB2WEGdysT+R08AfNkHn9b5x6QTUTn6BK332Pu6Y
r3DBXSTTDo3mXfd/jJPuk5D2FJ1jLJOu1glhAQi6DylMopBAEupy07h8/g8+MFy+2V056SFtnP7/
/wYfMYOvBwmTzhcsZKe64sbI5ijC6bo9H4SdtENk7hXe/cZkhcc3DgSK54xcN/cfEzD//RXXEQ9y
VdD4tbdeaN89aMscHHAEvBiR3Z5NzgufJ6cMcg6E6VscM9MuYSuRv+PP5MLOfywPqT9+io2XCppZ
P+ak9o40lidRroR3SN5PvR9dEanshz13imgHp3XFUSq+F1oI0qeOqIodidsHQXj7mryF7uFLIzfl
tPraFkdXdn9xubVdH/RBsZV3dO3Q7/97heLgy11M/12IN9c8GCBiodtxCYR82Oxu8SN0pZfuWL3Z
3k6c5Fxyih1xuNZnqDFB/hs+mdfBgWW7jwPds1za1CPaYdc+iVeElw5NnNg3QQ1dXudOfFTahl+Z
8w9rCgen+e03Z5n/+0N6tHMlaYf7Ld97SkP1hb7HzY/lkVHKycKSlyCIs/6sP/VH+6lwqcQukY/e
+4Yg0TN3hU/cxxMoynN7FS6W23+RNx3PxJ048AAuradcam/c0lQ6OL35dM+e7iyHDQsf0aw/7aAq
KfxDeYLp9d+94/QPRAVwfI9f1i08Gh6E91fTO+7+qCFiH+Wfl1wiD7YEt4Gr6f3xzPuv4kl6R3vt
SCeeE5tqYXDgQRzjEw503nRoPV6Hwitqve4gUG/HPomfY+67HSxXN7v8TdyJA6/HPzw9djvusYdi
5uuL8qtlB4p3h6/Wvd8GfgbBlHtzq2/7F2x8tstru1e2OmsRCS/XnRhQF4Oq/eD3nnbjlfVbXgHA
lxN99R5I6n7emneOIFfijlk82QzqTr2H1vkW3uIXHI58/SKe/nWLDcK7ERhB9tpvG3+6LTflnsEQ
3TdHAFQ5wKH6c3D+3VggPO3n8aM7oD0DT3e6N3n6AyFofGIOWb/UU7p3xKuKh0TiF6sySA80trC2
XJrGHdoDP7ljm7s1ryHLKT4pd2IJz8Pb9J3/Nt9674VP9jW5xDyirL6r7cWHYmtg+WjAzzpRXe1Y
x9Ru1jMUeh1AGnzInY4L5Ze8Y3qqYV+lbsdf69uoPfKSjtHgtEEb1L+3P9uzWBAMftAZ/sPHK+i3
cjDdKt/wl+f1ot+740bJ+C7siVGDwnXad0ty1Grt22oIA5mgsQXTcwI9nVpoTnmJD1BWihgVuUC2
Jb2EPw8IMtV9jcmeILChHIUrQiHWb2G+VvhsXpeU86i+D+21wz3LHB3Vnw7REzcb3esL6seO3I6X
PsfPC/abSpLWc1EVPFF3y2Q4xS3gafYodrmb589YnHvYC/MLQwUX5zYPuZP7cy13G422DevN3pcc
2EL8IujQJQqM5yw7hx/JOQnQQvHzRX+X/cb36hE9SP2p37RrxM5dBBvvu+MQ2mtO4GBu7M40jLjt
eaIFe6avAoR0CanwoO2dvmEc8yr4jdjTXgGdCZh9hggoKRN8iCXPhqt9zftih69J87zwqM685/UD
SphvnEPf3utXwr+dZLfnKHevgeZcR8fw2l0UmA8OSzf0BsTbTvOsnASqB0bBqBFvjsTRSVEhU1vy
IY7DQxLGo/pbmak4o2CJgNkpYrSlC5FVFbCOgcC/5uZWg3SQXXtMmrd6OptjxTSufBMVrW5YXjc2
JDRqb7GR3rBPCrra2Np4DoXtfJLSY0jsi5n6EzQXJsTfm7o9SrAjY0T+aEodkwSNCqC18SWjh6si
BwN9WwVjRGNd5KA+affXmria07XzN2to7wLly/uDrD6M9IDDNmKBczOds+ZVTW5ZiRMHoydK/XMV
Kt5E4z49chJJewxSiN7WE7BxorhCak44BGRj1CloHqQnI4f7E+NxIHz3XRnnKHdp111V+4aMmgEj
3NdwYrsv0NNi5LbhfcOqVPV+axYNVXe/rQCm9PxzA+jWJQdoPGTkCD+jz7X6wBLHCZUGvBFoHxbY
/KTFp5VvvKi/IfF2kwdvSSZzWm7WPfNs9Kpo3T+1St8JfJr3PzCaByarpQwYHzy9+GxfZ7t+0Xn/
dmOcMuvQVDdtUjjIAMYaaOMa6NkAW1bd1G9SrB1HNG5rY3vDRr1skl9LhUH+XePup4rhikwZqQhA
e+4fhYqbXJTeDOZ3ITP7Hirsmu6z6VdTb6PJNCq/JfonkKQu/8Ha2opZ7zL9DNnAPPZTtZAVNGc7
OevJ7GT1Y503e4O0FjWWrpWKncwns9NYsLDgco15ETRKigzq07QAYnedbBHbgFeWlHpSb7xWOOfV
SPgTCHM5ZNMOFdOS5jte/6ZBVdXLpwVf0hnFm/ZRcfMThrL5QMCFgEq5kgyhxJyrMHv8e3GF4RSx
r2kEnca+9u6UYw4PDMcXC3QavAxweEk/+vNUM50KpubHwG912qUdLIYV1QOgSfOoaM6qlsSlkKp1
XZ87PSPgiuNBuYbqDHE2O7R4tOMKrj1KhTAk4M2+HC5tB0hF8B1az4DbxWXjVsf6J2jkMmZQdMb9
EAdDyZCaAB1bk4HftECi+TPFY6gku7KDz4UNlD7UfkUaw7xKHuQvd7YnIvqKI676O3jnrx2OjGQ+
7Pe18pBI2kaNlaIslrEI20gmpV4Uyd6mBkgffksVGYv9i4bCGXCQqZLPsrhhvwOJFfpAI731pFeI
p3OwrtpYPU0xkk1Q8T7P/WYz/yiY/K8mGSyUr+rnOJsvQyLvsJhwOvW17XoizOg38wX39hYbngbw
eL4U6YJG7OalI0IqATkaH3XxOpryNU/3KgYDcbIXmDJuFYD2hw7hS1c8kglr0viTeSGooiTE1HKB
sbzyYnGGZMzCpdp+tfBIxIT7K2EIAoIcgSCW7e9cwu1N1rsYcGmQenULDliORvbMgrDzyGca+x/c
28zscxsZAncZbNpV+o+INGkSyRd0PBbnuqVm+w6uMZTUtFlpXBd1J7rzpeEBXbCUGgrTjXF3F8Mo
yAcdMQ8Mv/oVCz3KIB1WA2QkEa8rYGCxjxoxhqDGc1R8LlHu8WrFjBfajZ1U5M7VrkaDlrQiKQ5z
J04w+ByhCRRN8nyPucNsypdC+kiSzSHdMK+aTOCcgsMYli9mXfupw4Knl1/L9sY8WG5e2+guEQsN
qml0ENEP5nArituKKQylx4ZCTiR883sPzSsFfoi+eGjFzJfIA8Z7x27B5Lc8jAmzmS46yQqh3gep
xQjbWJCo9qnbzZKvar/V8KY86lFhqDa3fjTczRkDKRgiLdoP9pTaeBhog8MN8gl6B3ATyDOObPbX
2UDDqEQ+7w+e18T7MDwJwoCtHyxWakbYZlMqjj1qlxAbC9Ww/uKJqVuTOybDkETlGMupKNp4foR4
k0KFUZc1MK9Kiw++ZroyzvPS9CLOgqpbWa+U6wCMSQxZGX1UNsaujl3CzLjaZP9KK8kv8hDk+DOR
P80mxkcmRMXAVmWn7jR0LyD2OngjRCUMcs7K5mPNVp8tSDEYjTCYa8gPxEohY0qeynDGe5Zv021T
RkBABqFxYSKlJDU9fXpYzI03Zv/y6E3GqsGG0aUpmAyp86kXliQ2M8XuT2sXtqEbcyXcPL0CCIAH
o5Q3fod0e9Ox7cw8FdnRMk0kuzeOhyXGs0X+CZPqnHAcbmCAzrhPq0gYp2zZiWlH0WJkjpFjaUKC
gQaQZXBkCbJ7I5Xw0g4smTGbfSXLfcGC7QcSTSIYSVbQK9mNU56zu3HHJH7PU+SUyatY6itxSPFK
xUXwd7zu1PRTYxZlMDXvtc/IfDDE+v/k8oHAzc1J9Fk3LDqUfclhZaqybojPYesWU65ZzaDDIwnC
y81IrG273MRMtgEDWaoM7Wrsimok7B9lRM7AVx3/TsOrpD1FHveCexTB7xjOI5+3T6b9lPp5yZYL
Ef1fH5fujDHlGP9hJdCAPyukMwBfKvhmfOTdp/FU192p2SRnWc53Nix9dzOf8UDsKhwBOHLDmY4A
08H00XfYUwznJqn/o9CJjXXCPhwCnyCNjCF1UvYQR8+m73GMZpAM6XaQPjBEoTIR/BeoLHKd+wvu
EVJJKknyrLCqiG/jkQ0FeyfOmPEKvkwgbU4KZc2GGSueU9wjwurgGQyfrDW3Jvx4KVFlr/1f17/O
xKegM3T+o46s6aVVHhlVVxZRHcG0hKegannACBZBIubBxIcX3H3MCC04fYkOfALDLYd21mVwRbrp
+N8jXx7ENibej6pQGhk/LSOpjKFV2IJy5ozXOeUFVAlj5ClZuKVj/VSYzBn7WwmJCib3DIRu/oga
L0nPCWWoLLvtBA4OZ0DGTRQWUQjmE2KIvlIS90ogKg9lCOaeHARD6KX5Ulb1jEFlJfe/iU54tt5d
0K7n/X2+RciFoxw7ZKN6LTT9g3SDoFQeTANZZgMxNor6qBjxU75Yyq9Yt1L7HeI1BwnEZFFbFH4K
0T8hW1eMOZP63ENHaVCY2U8pYHmLyAF+akvrT7UyZfAkqMZiGc5p/1cuK9pYYzuyEOb4OzIpzsN7
ie9WuaF5IToiUbqnamWTaw7VDHWfOWdDgSqz9me1CBQzeYeSMKS1t1F/1MX2R2q5Ah5UAZltpV7t
NXanDiQcKaCkXzB3PxkLqosE25d0fOgNwSRqvO/Zd3I2b0nrmUJw9CaGekswMzF+u4VJHOdHO1Lm
6PYpn6P3ZWLyweRr1TyDrzQWJGkWI0N9PPVDvkd+LZnS1WjXB/VzhxWcyqYy4v6ipldjVoWoExsu
GI9nsYiq6SaSPzMyqv5jotgeFoSkDf2fJ0n5kEvXRo1dA+ZFg8x2MZ5SExIGquJpnfyaDXrA4hHr
BrYPzqijCScumqAQsVXXGszwzzrSCR27sZiHAX4iKtN6CCC/0yNoJjUe+ze5ld1yq/udPYjAKPQB
0XlUgQWS+VAhVYhlyscF60oY8JpuouBFxP1sGiXEAvxWUjkQTJI1XX8YVzbG7C0QJawcACASlNhp
p3ZjRvkPzbQGC+tzCJm3oWUIaMfj3ZgkyIdZIApUSnpiEe6Cjhbl7JLim2DRN0r4rN1jtgabzqgP
y0C0QoK8kOCjNBs0qTAdljhgPNsMBCplIPELmbhQ8pFOhSlI3j6Nydg5yMZ1mChyqXZzqfQ0ax8m
T1kqPlKqbEoaeMiRJFxnyYSKEANMq/vdQACJ0EmSLkMJDx1L0s7Fol7xf5GB/COehLoJRJfWYdVY
bTK/joN1Ld9Ks4YZexEXj+27HrEUZYOFMCB4gwP77arATWPM0S8fSetPPN8lURqj9CJPtF6oGKfP
zYqJjHqM119MgxB0ndnIrPohaM2oNLwIwfumlSAjs99SBOEG6vNJrflTzBNECMmjuznbXcbAjOW4
KQBwGs64jvKUoxfea2r89qlBvmURUClhW0wm3rrZk1b8IYXqeaNCU850KMclcRvonZoF5LDLOpzD
lM0ltcFH4sHECGk3SvW1ZVojKISxxSoMsx/hMkLZdiW/B1K1ihjisXbwGhLCeigg59ugSsRoaMho
PwRjDkzFiTl4MxyqCFZp6EFgsMSDTKL1r4oGfCFDfpZuU3aw4bz3+NKUMX5RpN3WyGzjcTsthqcV
w/OwgoQN5R3tHRxkaOfw21MCmmuUchwcR11en1VMxWWmDFJZ75L2n2wOntjMDVk79pjP5NFnusoP
bfzsMStFY761SoNuionwZtm2TUdPz5/pveWcns7W3hUdzZitb3m87Jy1dq6WAONKE+H7OBHN0g7B
WjBxmdb13KjFoWs5aNZbZ4OmChEWoYkh1iZ5qTvIYLdWf0pbsIvh1rA7w1ogrcFoFQxJHovOYBeU
Wc4fiMeIUvCqbpdyfyLtV23FQ9/CZE2wQOM4G3D1fgje1aq0d0hnpklQR3+bl81WjVGVJVivFHl+
0geGAPrmaMAfMQYxhWrKIFUySoeYsW13/a/lGIOJZYTzi1ZdOiHFYm7X9SAOsRzQXtnxXktIyMhV
AnAB7dVbmn8mGY6iEMqgbayUsnZNZAFEHP7IuqIOGpFNbbYa0dcbNuGukL+GOn6x1auF0rNpfqN8
2YvufB2o+DoiGjJVfSR9f9I16LdhkNoJhEQTG9qbAjVgJDHQEBEPKnYn3yydBZhiZWA9bQ1kugZG
RX+iJxFEwKEirKcIFgvR20tlv+fkHFPZeJj54FzFRqpTMsCpqRSnCkXRxJEwXQlcWMDmNFiiyJe4
d/m08tADXhJFoFuZH53XXd0jPkBL1WUxGjIzvnQ5WjECCERzJHi4mzByjTK9mqHf4LnS6qsjDtYx
KfZK2T8ZMVS90bjYcfHX570vbrqQbSglOxybJHEytpW7JmFpFQLDKhAlp5UXO1QHqS7cG5kQGyFw
e97s7DX8Fuf4AG8+ah7NrMBMSs1An/6J+Lm42pMWEZTksJD7jkmSdpE2xb5T5Z0manZkE0n0ViT/
Zw31OPPBKMRtwt+spWe2M67snmkU+zXHupXfBWVJGnA6F7lCcKJpqlcoPOMGRwoIFXi4s30jvWXw
q+C/NU8UU9pvkgfiAohrIwjaZUFi9VRtrRrnNka9TVTeYpMAJ6jGhkK4F9HNGM6CJ1AaU20zhBel
12aYTpaZ7Tknrjh9hMNpgFWMVxs2WW+WIr+w37M/wtBfdyUSYcvanDMOG4WhcovhCZdYpZQGio45
A7o2EAW1Ri8k4iaa4rGOZ1HggvnM6q+pYNgG0SoEXFhFIgU4/XRQLYbZ0mdLq15GB9HgJ1SqnCwF
jfM04jxEXb7BVS9C75miTozbL2Uc9iZVho3CZ02Q2eMtT/OF3NL7t4LbEMkhbWzeJpe36ok0NrBv
ovYsWOnmN/dBUPJQyB2qiCKoYT+JXsVDKQ5Fyu8Wv4XV4qTsyzdBr1KUgbjl59JaUImwYFqoeJAt
ebDwWOf72rJ2GQw4YZXuSfSJCsIhlICuBk/BkJ5XQ90v3OxBpG2HBTQMPaUnpuJrWHHsSwkPWMPN
W8HJ2pLQOcrBR5h9JUwEpnudrK86cSXqxAGAfwg1J6j5LY7OmcrX4cmoFqcWmDb6nDVxtKbbdHyl
pJk2ZKjKFRz4E7R0Qf7MoHq1CpT8ziBRm1CA5Cw6H3Th2vokUExlfiQvBtmFcz56PTJXUaKIxptv
AINwjv6i6CGQMZn9W6CPQnOmkfpSNZc0PdjI9gEbuIEWogrZxlx7K4Ch/ADCKjrcODxJ+FKstv4O
ICMtbJgqd8NMprMOkTOZrtNQ3eEpiNsF9Wxhn+BvOXNwUezIbFcFy0/0un2ZH+eIZKU3AUjI5Y15
BkMKFT5ETuea1pkP5igYmnqmPU+dsqNkM2aOyxHBLboHEoogt4/TVW/8tuWGn0cqv2RALcFalP5D
Z2E7ztI5xf1+nBdXMpsnc5l3hCLhOACnAls3Rf/Nw0+1iBn9a2/FDFgaxRegrGfRLq7FQbSZQpBK
orMjXqmuf6gDCLL8BMI7Ul6wbeIG+ysgQJVt0C5xuNFGEZq4novsT5dp0geoMn17RLjuiUtCiXrO
KgqvkoArTtoobZ5U8k6xugAaEdYmDdHbmlQ9iv5Uq7PXCsZIXBxIhKTMk7zN4vCwbsZPW558A/l4
qV4iGnMDB91V7EObCBEiNC/TU6WPcqZrEqCURaamcrMxjWU90FDSIDpTR7FueP+99P6zDlNudHYU
4B0tUsLwqORIEZtwpqMjXU9qB9wlccLCaIErfwZa6jdkrsTxRRkDjbtMXgOqyPMS/fXw+9oUr/gU
2ybUHEImsM6/E01vS8Qzn2SSpDLK/+p7vIAP8w5CfOPFsZ6W+NDKbmd9U4eKHVL0BwI/yNFvLC1T
ppAMiU0RyP2n/q0hmOaC+sowBARsstn+TvALBSghevFkMxymdjzNpur9J2zW1DPlQ0uPa/MpGSoi
3aoY28AKb4mD1OAiiT/nSvS2QWpcg0vbICRJqW1XTcZ6asS6JDmKDp5FWlKCzGSE92Db1npj0+w5
SAa6+RUJcgvkKKoGez1XeyMldCIFzst9idp4bt9QUAjVktwR6HEQeKtQF1lMXWT1fQL0G0+Wdkvp
mXV4ZMaeyUef+L1817NLZqJKsKBwaQAl5pPaPcLmT82QjWNsUR4SSlfxhSIrkHl6y6Ccj4zs4mZo
Ynh54LCfe5gP0R+C3//OY737m0r5tRiq9wRNoZFN3x3OYStNgthmLdHAyd0P3m4CFo2pYYUu2EYp
TYcxzYx3q5sUQU+qwI+4Bjq8/nLKr6pi+YXceHBcHoIvbVvDthj+7ChiuMACzeR9vch4ZloP5jzg
wUGrg2zCJaYw6KO3BhN+hYCiVh+PArKvwPSmkO2zT/tnEmF3KylPjP2n9hy3AwcFHvQG3FqOehH+
VB00+XOd6R7chMWZK3BJZoZUK4Qb+KmKRXMuu6IGSrvBUxGdCezN5twvauJAMtGRvsQ4/jWa/K+C
0jwu5V4dFDwuKJtWjK7nX6DeuSfCkDkT4gn2lN56iEaF8PitaLQSNd+J0zFij8DeBHPLIYLEHO1U
GVFNw4BH4SXVhw3IQTpyPABCgqhim4ap5AaBP0UqzwvjFEQHoKUrdQVqoV1joMPgzymzAanDgp5H
lfNYHOAGJiBDjT1hc2WDmur8vKTJTryAmcdcwGviwBE7Logvw7UaixcTA2GrPmItDcKEuC1MKR4x
LC6ghWdUsPYJrjoGp79pwiTOPBoEpU1jjsMnp3C9ebfir0Y/yfBYmOzIGgqHtLuOCUN3JMk4hRxK
S39VhvJlIutjYKKehoj3p2QbUaefkYz5DGA6ymNFMkRdIWjsIXM2GQ5xl3DXQY9Z7gv33qReNzgR
x02CcXSgM10am4Shsu0JIow4+sL/b9iiZDJ5rFTCFkWlP25A403dERhUVmVYDtYkEHM9NMalMqrr
F5mDWrcr2elrVkKZFnCc4PzZuG5a4D4dNgfdxos6MUKlP7GwRiLodCTFYzWqXWqXPuSQ9Ttbf2qI
bCCGYVZ6mwH+b403IEwzkjEHgFyDjM+ksXgx9X8nuvi3SPUqPN07c7kmBamYgHNTGISjtdcNmenc
TseGWKbYLhnsMj1sO+OM8Arl3zAcUmMrSpcZDiJvTpI3J5jPGPDMCCqouHLa7g16E73ewK2oUBji
D6INOA/yQ+IakeBfXKn3BHMDgsyhK7L5r8i4DCLoK2KZRriBJvmWYbZsi5JTgEukDiH9DjjWjJWL
RcJC3YHEY3KPWlEqmodmobVCkYzStn+LJPhb5S5E9450BY1FclmQLs2q9TLn9YfCabEQYwA/eMBO
1dRJ+6XTSi8C8xxVZgMhjakqE3n4C24k6r9cZhKpF2c7rPyhz3bs43O2uHIEE7A7z0B3bbQQPC2e
nRSUrjihIXHEC0h0yEjzQ8tPdcH5+xiSbbGU79Ec3lTIRwUs7VA5y021WyWmsvMx1uafcuaZzn6t
cIPPA0r8nKhsRTuJC6jXtwW5Yyf2XcBgNaf/sS0G+6IzhRSPeSTIKooVxtD2fUImuYwAthhxNGP7
L9c/FgmqaUOG6I73tvTv1vokGqeGUBIhFJI3CMAgzyvqvYX0XOY/cTWwQhHBcXJOKhXOht2CQiWB
JvkjNMhUSDwaKjmPjMqKCg4bVeJG/0MksWKnPLZnHcxtHtCVGv9slaGHQa4kL4rDHjTYSK5xBxPg
s6UsDNVPjXZFJUB6hmrIbhkN6V3i8FrVH4bHpE/bPv3HBzEhz3RuDdhGKDMQusjVfMjC5KuoaNTb
evZ4CsQInvkeEo3FFXVVEmIi9NHwNIGUi/ZbU68q84ahn47o0ryQXs3m6ED1KJS1oqkV0kRRaDBw
UVZs/UjJKYkHIL6EhLSpIBii+uRNMMX3ipCDEQ9cKOL2nF7E9y9rE6e6kVEIUu2U4rWt7+MCUMeW
grGNOKaNKBisf83C5ghvis12JpiNIlkWBt9t0KtnPL6gobPGpvhVh+Jq4AfabdKdCDEaFAJ1x7NN
WAxIXWpiglKzX2s2xpyQjeNDpeMgt/42aHGt+I2J0LSc29qi7/hk4KaEK+ktXwUwmoANBIKSQiKv
C0aF3KHGjvAgDMS+CKrjCkn459xDpcaSvMcLj0MW4W7DXjlKH7PxKfSF1aGbCDMa/9PXrEDVVr0l
LDIQslGO/piTQO0uZXgUE0ohWRZ4/lLOjMn+u1dChcOoPIIcGAOzW8NhZVmKi9lCx48P8nghJkVE
C0HXmbF6A41iyKIxZFvZsAv7GEF7weHEaQ0A9OzXhiQRozqms8CQfrgYzeei3Lv2vcWbMzZJx8GM
q2Sl6Q3iUop/ecM8cUT7wpEQ9o0naRBZok87/suIQuOyKMkFsE0KCa6/cyqX9aHqLvJV2gRtdh8x
YQQjaJ4qdihRvGWVzCjzqedeTnilSQDEDxYNqnnmTUzOkvRH27zl2oVv2yU/kkJtcuuH3440CLW/
JMwBu8Fy7MIGcfkt1x8ugp3fBu2NqUKZ36T8PRzO5nwiH62bRY7kc4npk5Tn5xgoJm/VYy0lJNg0
/+axcPX8WzFY6tNJFiHbK/FWvVNT6NrMaKWRSgusR6iX7LgntqcIaAAZqzytS/UmYecieAJ5SFTr
mj7JaHawFim2zQT5thx/cmw2ihZ1G9J7o9vWaXypMdnRkl+9oyYiHqRN6qPZ51+SfJa3rPSsxoUa
ky/ZKo5hOuE6vO41fT6U86Owmd0Raq/BOoZgUZ7TxvRtKd6yPDbme2kmnqjwdZzmkupZYT+W9L20
/nXGyzBrgJuPcD5rm9obWuWmEYaTcV5UjPkxQZeZg8z4ISVMlU3wBjFILwhpKWQYHiL+qliIChDj
hJhwhhihvXXUSXSg81bK6iCe/4HaeoMN3riszPqAgjTrOLdAqIZGWmDr2D/5pjlWCUVeqH9s8A5a
IijUpIs4JVGFL2XY4zkbdv8KpL2b1j6G+sIxusCwKSnet2BHcFhSA5Ksydpm+lxJh4oNZ4Wkmeg+
QKS64hUTSm6jIJygwkMMZXQDk9eZ7Chb4BryH2gZdgDjttEZzckFYmQaW9n6H0vntZ04loXhJ9Ja
yke6NYgMBmMcuNGyq0A5Zz39fKd6bqZ7urodQJyz9x8BMSB40hmEGSOhtKfGRGOQyrY1bTA4pu74
mpLQiuQXHVdqs5SBJebBu3qQPI6c0o20fkMwNBWbwaj3iSdH9aS8DDiQo+lTDMOhjnzP0QbCx6KL
ttOibD1mNLg22asWIp1m/4M4WMeteZFOcckvjMElqiqcLZZymhhLjVJbo7ihqMYGHY794MINCwLh
xjYntWyR5vaBkJFkoM/X6lMDLtqbZURLfkkQ2bEONunEu2VSZnslq9LxSsBi1zJJiOSMR8ph8mzK
fUCO0CmgAutBymQpBwPHGY9KBcas0GdO+cccmj8Mjxl9YYa9tclsC4K9FAPRiiV5ZHjWAWq70LWl
SjyC4EYsBSI7nxaXfJm7yOLCbzHijRFs9MhjsnlKuJvAHyPttcDTPFIlODCZDNZRcAfVw0PjnZSs
nAFXp2NoJN6cfAMfdb7g9KJ0fRmEj3TE5iYeEi9n6HXGtbQUq7Se1fp3NuASoLF8BACqiOUnsitQ
jmqMN8H9iitSXgnIxWAt0UV50HbGsrAs+A33XJIW0/F7+cHJB+MLKRVLuCBsG2s6Y15kjes4r37S
6duGOQcWYOqk5j15dIbxVWn2J2lGOqG+nbT9D87aQkkj2St7wCsn3Y7ZLoT5lax0woRpDrA/xYd8
c0Qyv1fMvFG1DfPPesTGLcEeLhTXSClmQbrCjzpDP1OBsmVMbGd7U+ej1+JY52aUTxTJFkrWk5WX
eOY4b3WmIXV2Nkb/hqoNEUwIbYJgRQXv7gzU3WW8E2646XNjHfjaOpEXHIgmwjU6uzAKt7XY+p3O
5JixgpUz2Ut1f26j4Qr671XY0SnvRPSf/Ts1q3ZfW5+ur29VlC6kZhIQQqSc/qfnRSUlARGLjoKo
ta3VwK4+MaTIaBcUevID78zmSkPLUUO1XyoSRRuDmkekai1xGFLGhSlGEGEciVvdEp4WJ+25LKZb
o3HQhHe+uFxUpFQum+qDKE5VT6HHKiPORt5KRnA0GLQkwucPOlbvepUDly6cJv80k2LnGPR874tp
PLL0SW2dmR/r2aF2x2n3vWfRDPnP/Ey9A3CMhMJ5JWcvwAainB22jkouepLXJr2woZeCc7BS9Bfb
9vTBWdrKIwfPbub8mETOcdaz7Tp33b9AJB5Lxsj4bw8b0ycylHSUo9QPcEMxfQNOi5jSU2ZE9zGB
v2Sc5pKXIdIsG2B+kq/WJccDeNoIv41yXibgwYRhvhh0awN//DemcG3zN9pTEo2z8k5ZUo0cbHQu
fY+yaM0V20G6NxKfYuwAELHIdgnzr34sYXzNlaoLNspxa2p87KpdQlydtHSLqCW6jlGCJDZR0bI8
0Cvsdo8kYakKXC8f7xM0jRD4BKpT8HdWusdMfWDGoyyw80TAqnMxoSZUvwfzj2/kl5IIcoPEZLeK
NhKjyiiGa410OYU4hFEARq7F5mW3H3Hmgy/G7jXtfqmC9iLMwCG5DA4BCWOBcnimcqtE1x4BbvH6
5VzmQ2bvU6g/cBJ/WBXkC/oHl4TEovLP6pgf7U3TrMl44X/5c9UgpL12HenqB7BEAOsUf6eWTy82
oqYu6BLiL+smfsdPJPug2EL4/3VEYvONkOaK8VrhfhsVIO2SewmK0ctLGV3k8iyOY7niqW4H7WwH
e6vUn5OI921rfnZ/C+5tflGqmRwGjvY4YpwC71f7Z8UIMOFXIld+Eam49DDBU2tDgzC8raDCanJT
gGWRv7dq4hmgoTMtQY1jvcuFW+OVrCh7VtDVNerDZAPMA7LqC/sBdVuzGeZkg1D8jQiGdGjQ3BQf
vCFD1sqbsHnDP9CaxcoDMUKMrM2NGejGiHwY6LUCESyW/ih/Vu38opgYdbqKtMJgZVcrGR7vzjlt
Y+MqQanQ2gxIgYOOa/ZshVWAPWRoxLFgw824mwx3IV9PdL7I3QTpjnn6YiNWjdx3G5iXc1a+9BCt
c+gQTMUNiaeL4YYfSkGFM5Qu+tA//BqSkEEIJBUlzU7qSLJqF/jfpnXvkFFI2Mcxf+iCUSNQcv7d
lDhdv1+55YiajTGBm59flpjrNUwrKQwDoRNshvadA5Xzf5zW8ktzjoLz4GNNPQmNQffUYeG5FDwq
ytOfV4BpQLQ/FKV7wEExPd3JFfEvLbPDjAHPlaw6LanWcUZXx0/Lb4Mg70V+6ZqaYr6diV6htGik
zo9wDnbSndUi9ub4gxy9f7sUfW/dnRfFr3bThOOD0xza/oXp0flDDOjKQLImQMbRVS5VN1uHBcJV
ZWOUK0TdL5bKXofiy97K750QLcS/v4DAkK8JybHgJS6crJNBUOJlUsq82JSRBLNU66rrtr1qqgwn
bRPYVypUu3UrvjK/pYUMxl+A8ys0QFnJtueZIx2D2ZE2rp0BfF6lEtzTud9HJcZSneGLqrON7xr3
krxZn+fIJFzIBtKxTYwHTrNy28NQO+SFkQ8NTSzF372HVt0njau9TdRAMDP1zj8J/EIMxBWqzopt
bWZoji1xd2fGOoSEs441ANdoTWygKJTTHE6vnFFbR+5KVvkXsTNmeviRYALIComqDbvqX7iJqhpL
xemvs88mYCEvDskoSZqtGiZfpwJnYiqHLYBcqiksQoUsdRnxfgIcSDFt6Ty4EXQjpOCi33cRIKlV
fsawZ5T8LuddPdcr+iIXtjMuXX4mfXIOsdP+zk0to+RfsoHRBRCf5hqS+QhaJ155KF4YG/9/SZFX
RUnxbqTHy+xhAhNmXggJk1iE/NPAd4Bqjx/trx+f6+A0W4hDaZ1FhMiBt8mnt0p/BPDwkf2mDQPV
U6uqBf5xf7IQm9hevuYEKtgI7nnxc0E39obdg7A73sL+RF/yxlTMdV+KDzAiVlILLhP7nIHpQkOI
8MPUhTFUO+f5V/OwzSvSmAjmEbxzJvqwflVhkkp64hCRLEpFR+H+MpT8miMZy9U9sLDVcYSoqrV2
hvSV29LmWSUeSXPuCsEakGer3i2APdU/YYi+G3wprim5841lrZ8aFN7WKzpOx6pP+UibNmH2m2QE
59Jdr0ArncDVg4L80+6Fm6o+Wy0Bcs7GmY89jyDac7NaFMRLWWuInQbOgADARd61uI1B6HmyWlQY
GalLPttlz47cqg/EN9FtBDfjhs2au1zgcgguQG4IvoVJsEysQwHr6JsW6MbnKMemT0zbUVI8qqG9
qFMJLobvpGk9M4FRoK4pQyfXE1AS/KgGgf+r4C1hVGTlhr5DSCL1qLkNCxPszPQuHw4E9OYMvJqt
fcxQ36l5RPiq4ckpjHeNcpkMBVeNCIfwXYK2aEkjUS69t2m2bYfCk0SBYHaSMTkFTHzcxoc2KI8D
9QWxE1IjaC2jKkV1G2AqD/Vh2buCnYgDG85HiuezTN9chYbXOdRpXqzOTmAtM5T/dA4aEyV2Ovk8
eG7c9un6l4b2NTYeuGinbjOkwzavebNz3PFKTdpPkiNirG2FD1aie0g236q82OoMQ7UL9tjryBaP
cg23GXENOoRirVwNRYdZaCfZuSi52PypLHuoYn3jm821MaatlNi7ecJOZ54dXW6jicHVF20Ux/yK
2EJgb/ZUen7LcZMHV8qTC81dVjlFZXlKPo3pb6dBfXM6A8C9/FQByUfh9wvNfI+DVdqJm456hLOh
m699yie6zObdaMFjwn0zPb1KaXCTkOwZerY6bFG4EaciQXKMOxBZOdLeqQc64O0hUjdpV0llrjoz
PjfJ2OKbJzRq8I+FLd3Mhv5XCbO3oAanHhgfQ5YSeWFnSOJTfEYT2wYJTeE2r59zSQPFpBgOe355
Y3QFhOfTM4F/z1iMqljduUOyKTOMxGxOMXEE81tC614Rkh6KoiqIBnQQvKjOSHNsdW10wjv4iM2I
JGtzqjaGCGnkqzyzOVIkNNJShXCTojJh0AwTK8meg6y0jIo1BgLYQuPsf7gVuGuEfT9Kna+evnhj
zg49i19cTq8F4PYCRjyMnSX3hkHObJ5ilqRwVMXUMYNoykmC6NGVSXhZoQ/IlgF2EPfmhfLWgY1m
jESCxSVsMWSyHcM4Gpp20I+5VEq4xFO3T15sJv1+5RRwVQWRqiMN8kb6UWrTDm1Cnc8H26RIiRc2
hsIqBikkZypwYkGKTbAJC8yEexzfThICXj7c5t6nQh4QsA4EuTELNRwazArVxHIf66Rr7mI0B3Ed
X1Unfsfem4tVWkeoWSUijq4BkriMHcKp56OWhlhf5m3buogoyPeTUgc6qBQ987DD+3SXuzoBYE15
lmE2bODMcl17TPD02m8DurQsbj5no9w5IUbzwGrWaT+TEElI2CEwJL9lrF0Z6ESDR+IEV9++xT3M
SPBhcjOrSSheYFpeB4RYz3G61wK9DhfLZ4b9P9IKxN8zDVhNd9IV+oIAFOyUwkmS7MkmILgpUIuv
wH2Np1erzZNVq+18SkcM8V514187oASB9rmMYWzE8NVW/sZ0Pyxn1U1om30MHQxKPhLRYNAICF3X
9BoYpNMmjIPBiCXZSMEH5mhc2JazVzD3E1WTQx1KmfeUxex/qOby52AT0DhJfd0p6zWYYggtnnOp
qXfhfoii3CQU6fTtIbG0A2P+DA6lOGD80HHQRwyoDPs1NAlPjMtnTaYdRxn100Hw0jgpMrG8MrF3
0t1ShGCZUo1bXn2XIXis0XliCkmZNVodXS5BtxgL+Kc9u2n9aCzBCHyouuAUcJg6CBo796CZN6Fy
wMFoCfZwSwchpsfiWKsOqvtmR86bJLiJPgMToYaMBdDUB/7r4o3JghIDr6B/zOR9GWAsapny/hn3
8+8Qk7/TkdoDQBlz4jh+/Vu2PtUx7qMZsr+D35LdfJD4AcF9m46jvXObH01rvjvN/mOUpElqeQaQ
iz5KJy6/TeZlcLBtRFCzs64xberUvPPojGyI9XvehVJYLHF3BuVF2F1AjKWDkZmHpKOFTB7OJo1q
gmwv5X/kFbb58NFH1o3bbvKvSFIRRvNqacekFIeOTArwcdfvPkxw0tx9L8LoNavn/2QSpbrphbGr
amuH0HCp8IMCDL1rwnjD1ZS06zzU1+xw+oxN1AZJJL7Qsbz6TBJpx0fdT2hnKISXNM0CtICAyxan
j28ey6n09O7ZbVjBZ/herZk+3GKmzj315Ge2NrOdyXqcwikbtCzbJQewlC9g5+xlAKT9apvRvsUE
bI8XrgyirbFAYcQK3Z1bmKeVpGoQLtOQzCdOJXSwZkA2w42vOFtSi39zEEgpsbNvYOsxsgoagMis
ww7BxEGW+rYGAZ0cd6llm0iwFXXitWXTnqE9MtBuXFz2kNMpw9QBKRO3u2Di/dd2Moil4CTr2Zao
yzzPN7sT50EdFvaY/W3RJ7TtrcmOpXsUVAv3zXaiZidUIUHEguRpr1SooOSTGSRHWFepiS9RfdVV
f5xrXV2OLrUeBMHM+fcENe8bD4yC9XRTIE7K1wTfQpyhkMVFJdDtYcwyrL+YoCcIdzWh64XynyDG
etYD+/eGkA1sewuxg7B0anmsP2QjXqTxCfveHK34OyqWMXiibjJpYrPmah00WyLU6Ghz/sTiwtvP
gJ3VF45cxFoD1XfNZ8vkMyT9gfBj1i83KdAy6MsoH86O/1GT0Eby2sAm7FfveVReVLvaq46xdweO
5SA37zT+bUWC1N5vvVr304Wdhd92Hm11NaJ4sGe6k/c2JjEQJBQg+oBSILF4u7URHENA/yE7zYkZ
UL+AtrHd/o47leiUHPomtqiCsVhzrJdXofJO8WL4RIcnW7hvmEinzc9GJYhCmtSbgWwjn0kWAIQJ
+KLCpwmIgrXGR1c8jMAZxk4dkg51avKjJ9wqNNBBhIoWy7BnZxRFzUdluKc8j4q4jOqNhYZ0P/xZ
HD8Mpno8ycOFwiQ20fqhNAjvLbYAVimcCJPWB7D8yP2RunTQ0OFoH9iSM31tyL3JTvGV0+06I1zv
f/o4fYOr9gxsXbAuL8QBenEzHWaExz2sDogvjBcWBs7zbHoduOAtA8kC/DVQB5Ciz1EusXkzL0DA
PGh/CliJXQIDYLnWQrJlotfeuGZMtVToqgy0RrHzMccoNMKiRjKL6NC1xB/gODJD/bex2udoZzuR
UCFpOXHPhLGgxRlRfzNLFap9VKEbE6I5UmsVcwdXhk7ubdUeqJ86Ws8UF7TmsGiM1Aa7txLyMcWI
6v87Ae8zH1D6YpeNFRziNMZs/dX48bsdQ0cinfPzO7/jOWNJbEuud0TEvnMpSTWaZkKeUjbvKJGk
zSKl6AB8iLgerAwWjqg+vZqjQUo68d9SkjxtZqQrycgQZ3E5IhzZJZCeVene5+ZR4CNWreOAZM/i
rLMVey2pbS2ttzYsSo+TpS+Kg7pI7PG7aX/I11zGnbtU9fg6t6Tnk0Jdo+PqMKaUMUGvhMufVJUs
1YI4IZd4KzKvkuCaSG0qqENTTVI9VSro0gEDRt7cZ4ARpqCCLkaeFuyAUlRUrfp8LewPjQe40eA6
BgFMQ3xUqtOlFo1XDvSMUGs5jlnIs8BJpC9xQCksBTp1+jakX1G0ciZSE/PSM1T7BGYw4U4lOxf1
toWets754FuPBE+RvKnRJCzKyF8ilpUgT2AEmy7NPZqZILqdm+X0B9yLL/hGXxO+7DAS4Gtxv/nY
VZCCxDXawYlWiuMMnRU35nKoLtZ8C8J/MA+X5cuMHirL7wEF53wDqay3rA81gtW5S+BJQ97PGw9g
K5soRhQ4AfdnP1GPBNU3HP38I0D5JB+KMqO5hyydItuiOUYDVWEXV4mDltpPwFGiAurOIOAKbhDM
p7CAsRCHDBorFEZFnp+tFpMoUhe7iZmwI2ggpe6ywEJZshGWw8Yl7rAfThOCho2ocrDCERXKMfPh
MkS7ZHV1yfNDceroh6g6xCEhTgRawrX9Smtm/+GrjzC/x+yDBmxJriy6wSE7NCh3g0H5k0yRX6gl
qVF0q2h4FnBWxfazwnJQL5kUJrot0p2oyQ2JmU7nCXfSQon/GswM6lj/qVqOb3y8o1W85zRETyjO
xDKmdS2eEFT71yCk52ECZIh7RPjdSYVdavTviKQo+Tmcp6ZF93/XSJLr04Uexmy25odDWDQP/Wsz
VX87t13G4hoTRZqow77Ng62UL9N14Gn81AossYJejtc91QgJGy6KfaNPBzXSd5Ua2kZMTF04MxgF
2pHLeKq5Hsi+yLkRgAOQF67yM69naP8kjbWqQsIzegLPkvELQzKwtOapjrJyKwRD4S4FFh3Gd/J+
ibZH2cNDRic0MmNgPnc6qSUwgjt8hz64A3WYShQv6JDzirLa5D2XeG/9ErNPgzIN9pgnLZRpbP4c
XtsR3ACJhg3m0gtsPnwoq6A5B4JpK/QkxGNRRAp6k6XA3aTaksuQBb8lHwxEsZRB9BNZ2+siwqBe
kqGPnMmxt5nTekm7k/daaZY7DdEzvSV4XzYqgz9tu62WvjX6PxBTbkday1GHyB69ZX2XIKVmoOtg
DDS/MbQ7w8MN3jCoOs3VGVwO4SODTIXmVWG+bfi88CFgB2JPyIfLMPefnGozDxySToqXnnbGGXef
BFkdNORwagDv2qAZmX5Te35Kxk9hfWs1wlE1dF/6WNlXhD2Y5MOMzqsEoaWanJ8iofvTR7HVG8/J
R+IwvQl8yVTXt+FHaxkXiaWO1i9VTe9zrS5s7ZZT58mPZYDoi+7ozz8RB3xFhF/hEKdD8arOJiOv
fXkO9ikYuEAnKIexkviW0flr5fU+TM0vdVCXQ3/LlRufEiXBLBfs5JvGaZeZR4ZTBN0+394Mgz2k
kRCM1q2pe9Rqkhwh0lOmysj7Fro2swGfeeH4L7q5Xsuf9N9PUpKME79DwaT91qRRnMcckiBX3BVP
ueOaUPzjgaK1pNjIf4DvJCIJax7Y9vwNASAMaRQvfkhHqrK1+/6oau1vHR/6xtP0A1G8C3WnhWJV
xz4fOT7XXejF/UtwUpJ+Fc2LNHO2dfHdmsF30t8oBqsQeSvKqkzh7sVfYZGcH2/j8VPeeMUpIF13
nPaT1njlfJ61Z9l4UdR+Gyg+UQwt+JN30GqukO+MOkNSgTgQzYZaxIJF1lib6xIVlvRdek6KKmll
1Lsq/syQk1suLdmdtQnJiRFDCf/UHKfdgJcuKc62c21n7A1q440hIrfWfJvJ1w2STUsMVJEebb3Z
UWRx96Evde4qdcKKZE0rG9WUqiOtlA+Ksh11PGCnqqCE092W/jWq9Su6/oRjme6wARa0Z0rAtDLv
XPdQ+yS/+dZeR9M9Smw42UZFubEtYioVIgJ5qp25XzWi2ykT35/9EkBaUck/xg9BT2inPW3xq1ak
LucIebnnIrpKx1FqMfwXkhOYRLFJQHW6nBAqEqqpgwxc90lwgwyr2BcryxMs9/zx5CeHHN2KBd1c
G++CaaFDUqbMOrzQRn7zqid5a7y3CEPyDmMuyeZuCD78N/QXjcDaSMs3YSj8jCR9QIgaNkWUIGCm
86zcI16VSruKOCfZCwg4Kfq1HalLp9P/KBHWce3pI/Wk/fElcR8FjSTPzn22ERGo9IWSZjK11AKt
x5qsH+on4eOMo1NvUhpJAucpv5LcunxgA/BaQD6t+BANJqBubbUfEyYiFEJcTNnSqMvl2Cx0Bh/U
x9KGQvMTPXg7wU2kD/7Oqtt13yXeDBWS5N3STsgRimsex20t8xXOKW5dgFUpcDPw2lfqR4w6vpJw
RiA8Iwu2qj4Tl9KulC2bHnU0S2JDzgEcrZkZ+wEUOS1+rRIhVPRdlk6/UKadMzJ1NPm3ZMuiqOKR
/E46f9PioMms9mKHleQMDyMe53AwsDqSNiX9cCgv/ET5lZ/23C7eTb251hOTJHFrpERIub6N6zxv
SSdHDh5SEFzOACyzj3qQCe+njQU0e8Rsj9UYpTK2VFxafvMbZCGZD08NgS8vdUr5FH7hFL/4Fg+5
jBSQCyhUfob+Ijf/YSN1SC9FtwJek5BaQ5YI2Lux5eTmFggUB2j9koU05sz36b2yP6Q+vh7920Ip
gvME56OrHnEJH3nLbte2O78xuuU0BYc8MJd9DFJjElnGu81YBIJY6uRGQ5tRmb6clPJSWdQdFoRz
AHqFf0bK+/BpMYRyCIz6VakzFF8EKxIMNSTFn8ZVz2XLSyQQD+FK7zRjm6arpC++A9P4zHIoVYdQ
Fi6uoPGETuSgTfR0RzYsgzX6+dq/aZ3NkMAgNc/bPskvdZdt9C59U01jSxUwhNWTOqu3aOw+Aa2X
RiRWFLgiKDUXNWHhOUS8WbZeg1Ld1H7tecnkFBTaujLcTRviJ5gZaJEzOez2yDb/lTWTpUXQU07v
xK2AVGvTGYnYumu2ir5rWZ6c5FajwsiZAHqVtQJ9FO9fC7YYSBqH0B31o/gzuu5G8U9TjpWDJ45H
lbffReJkAv4nY7wy1hlS+qap0FXcmyT5cvHy5hgnXfGl2DoqLq77wqy+RxppFYvhzMyNEP1dvwdc
fLVH632iQ/xvhPNIyrFJZHhBanPDIL4bXcJSMhz//ffFQOLGVcfeEbu3Gv7TjVY197z69BVrXxar
xKAkWLtZ5Bo7pMWPQ7TNc2obio8mIzCtKRdp72EHrbLsq2q6T3QDvf4RGjODP2xs+Q7CrYv5OozN
1sk08Cv4lSI7tkGDhILEQ8RKXOeOqSJtmxEmtqsh/uqH5HWm21dRtYPJ+lNjfk142x30/0SY6fNS
DNf8kQc/vcIJcuQdyE/8bUOmPWTqsJZLvQl3iFREfQ44egB9MbxHPtltKfm/YEfq5ODgE0D33YkP
CPvaWgU9aiVrSj/ywOdFoWxWFa9TRlX2ug2IgLQoCFZCrsx9yc6bmMrNcF+xfLcuCzXo8os+oubU
nXvuQ1ZlJ7lgz6QcD6sueSZ1txon+nFVHDLrsMVd5KZHS8Le5XrQBfLai7BHal62jRDHrkFV8wZk
bFjwNuzLieNTfvtJDQc3q7aJnb0hc1sRYPVITI0yXoZofMmvQqyWbToX555jbTV0ZXpxQBMclR3h
F78Y0CH4ogWBXjpgQ9jfq866DdFSQgWMPipqMR0FJvRM0U3vmpauDGrcQ4WebcgElQG60jAlIH8B
YUvn5dg+bb4D46loP3KkpRVaorpN37q+ZeHxShQqPDBJ8doH5XkM1KtNXDyUhgJDPztnvPPtNCyT
ZsTynW9MFQYkNp1r5MRexKe9ie4+Y41Z6J6fkVSu55tutlE7cI2TJF/xO2Ag5ioIcoKlHNTJ6hcf
m66tjgboXYFxy1LXmkVIDR4IXGDzvCwCqv243gJfWlorhWHJgCyk7KSCOi2dteL4R4V/QMGzo4MF
EWixgzStCRoY1gNgVumZ/RGqEHcvEcvPIYSlcZ6OTGqZv0DDINMqILyMLTZOHw3yrClmpGfEon1N
sIm2R5yEAbgS6CyvZc7zbV3qPuJRmbzGuRV/7OIIWMOUcjamyjvEZH3pBC03tvjCriFc11P6ClfF
xaGC2o1omDw3lo5ylrQL49+fmSTzwD/3dBDJX74ndVON9hKq5TSqN2r2w/csu4KoSGImtO5vk/7Q
eZAPN4VCOZ/8VC5q1YdcVYd1GDin1hgv0QzNq8ZLkxlc7tWjtUuN7ZBBRPwqpnVm3oqB+v7ZizXl
TVHnhaqKVVNDhqsBWoJ4ZRLnEShrW3DG5km6KrPnwPWeNN/TOLwB5XwUOaw97XII/GLUtj2fOepX
huBcDCSmsjpXDGLBLgqKC/CbHe+zWtsxfHRN8Bba1q+l4+6oMAaVPFZ1ZoHnWZXAQBofhFVCiReQ
JIrHZ/JuFCm9dLJa9A0PrMQOFAAB8JSeTuME21PC4EHHFsvIr1GV/HLudsymlcyLc8Ve5v9MScmw
VaC7hffgYyT/KmAL0RMdO3QFqXUyxneHTiKESIOgmfpmz7+icz3yfQpeID0qvarIvyICDNz4o8+M
P1JbY0ffqJ4gdNrsjzPpl/HYQaaZfNqkL2sSBddXGCw7opsl/VJx5nGgTWseZI6+Kv/tw2qrWxzc
zWc0E87GF4uiV0NB4aEWVCqIB/+oAezhL/xHcdm/SQ4BSfOpqW/AraiptFNUcZTKyJlyfLMRPDGH
DqxUU7rPrB4Pf7JVRWZ4jnmqR1IfC+VQJNZqrq6yZEideWMA54b8BwxAh64pB2ie8bUXNDVguzag
pkai2WPM8Y0JN/HMuydDZN0MC51ydG7erTzJejVfqdyuKI0x8aTzm6JUqOeRL/ChNwgO7EoYr7o4
6QhUIyPc+ZP90ynxQeEjV+QkDJHGCqal5PnS7uimQ0Voa0in+mpnEKWTWPVaQwMQRgWCHNSJSItK
Y63nFJLHE2bh5yCyfxc2qJpcQmX92RDx5LAfOvBjmSQTFKpcoDZN9FWqXu3GMNhaAxNOXvY/NuCW
4BCNmBOVUl0mXFNN9M2UGhAkKdd0zt8BjZ9JQjT9weYThputHK2SZNUkBDm0FWA022oNUEUzQjFi
r0XvyjQ9RbQN39yHDxujDQQLjRfWeFTHlJFRpc7BUeFSeshDv+zQbzhlhxdhhG3QDpnot64dAgcG
ZAoDqRUz0qu8vjm5huEnDhuMwuIlwfhgYoKAooErKtrey8p5JYVsADYuoDrfEEZDStxH8Rj16jaI
sz4kJACAIG1B0vBOIqLqAvPI3Shf3sKGB6ahzqr5RE5g+GG+dFNzGZQbgzwW4HG1uEujHMgbCxTk
kfQOOy++fyEw7J/Qt2kvHOtWLjay324MXkVU7VzD8Npox69QZOnaLLFVsfgSJEPGk7IEP27QGrO+
Lkys9X4Bqy/8GXeZ2nsDARaC/nFLRFtz6lYRdzMvf6B9Q7x6WEiI5+pvjoVZ0o6/dJm3D+8DAFnq
w2LAQebS/W776DM0/Ko66RPj99T5+yRTvSQgTgig3UC1wSDNlsWH6T84yLrZPfEHVSuH0+HWgMm1
w7Szg47KWvR171yZ8vml5i0L7tKBOBvhexKZr4F+GmvWJOAvcl/80liqBX1lxbEJ0GCLgCATM90C
f2GfCcIft+9PNj82cZcR+VJE10X4pAHMRlwOYYS4MABkjORvLi5uZm86gOtJgzv4By1R7d1Z4ZpP
Zs6HoMyAmfhlaJGFvmRUFuZWyZ4j+Tj55Dm9pXqW3jWrN/iYHdF46HpjPPRGv+pZZXGvWZ5lqWdy
78Kge4+bAN1dSjTfoyHW0i3uoS61VtISAMqhjDaZROFR/msFVi15+M1Kdrezt6Q76ttkUo7sCy6H
n9P1B6AymhIyxFL9itmk6UPuyVs0iiXDT4NYlqU/C/Za0K0MUKhxRolJIgqX6Jq69BspTqgoYux9
uqClFCNc+EyBa0VLyR6eC3cWhNXcmxnTZ7qGl2Lm/3QJvFJ6f1/zh4NNOdRA3AS6auHSpAesmhYk
vVF0oZZer9Qzj6uCX1kvEP/2Xz3C7nSIPlUb5KrrCCcZxG/m16vAR3TBY2lgaLHlAm2TF0VPVc0q
OHBWqZTmzGn/FqdiCUeyG3L36Gv7ssP16B5cNJMN72+mkg1A/glokbNUOFYrXXkGvJ9RY/ySGfDi
mrPXVsl1NqVwuqJ0TxxtP8dkX++pogL2Dg6yN0lZo5x96Wgu6OdHk5JCzxecJ6YtHtB1pyT3ogGN
VFr/Ms/pzfUNL6nsE6dIjsTMdcqlU+oIDriemaOj8hlPEvR/5M5D54CJs9pEwEZeSD6+TTyUDZ76
nAInE1OoUu7UiVKjnakRx2EbGNyjI8ovGozQaIs0XLrNJzMV4ig+wSTWa+2Dk5rIO4TwNRpFQGk+
ImskjslQyVkOwTfC20Wa5lvuQKHorw4VkCYeE0R+oLmombP6lhF1MOrcKPwMWUiuaIoUQF/5ckdt
iVhDZ+zSY8wc2E39SvO/Zn/vmrsEQnUQFufaadAfdBKnhNj7JlPcAstWw07tYBqZwrNEqfOwhv0x
1znImjAjZJQnHeBY3rl2xnONlrrMSazRJIgzItTWCq9xQ2YtkhxvEiYiLmLpaOHeZJsvFHymcJFj
HmwcSF9DfOuN81dOoIx9M6hlWB/mKN5Oo45u/KYiiLXZmgx/bWJDAJ0pTP2XQdaFaxpL8CdD83R8
1G0ULuXL6fJjxuCrLXRYY+i4xdGcDB2SLxT2oAhK7jUQqJPG7ixTgSz7Q8alypjAkdOOsb1sr4ZM
PZExoGJZO8GKv5VmISPG9yOFUcvmmTZfvJ/JTNR3wQr4P47Oa7lxZMuiX4QIePNKggTojUTKvCCk
kgTvPb6+V3bEnTs9NaoWCZN58py911aU4W2a/2XZzTDVw/8VXdCcKCHFgDAh0ItyHLbQLoj2YzVS
CH3QhBIfN+J/yvBXMfcSgqEgowlY0Ul98AiwOsjGtZusUxg4ECj2/PEw3bVYYdYZ+HEuDmIUmnMi
MwdmDmQ98om0mNLZmuZj7DwxXBKfu4+InG25Y7i2l9BlwcUwjdkFlxD6H4wqQw40mIRLCWPWrD0L
1F9hgTylrbHUNVgfp+zUM8kJgaSre6eQ39QuoB/ebEqAVIpCaExj0Mlz1gtTHp4qYRrI0KUv5ABm
7ADtxI+ZQLzRCsV2sx0zdVVVF4EaTOEU8kVM1yrfckXge3LEmTu8DI7BUUW6UzQfuJBzvyl/+Yqz
NREkohC0zKmJgZDZZnt5YV6beaN0yBSTPPNpHzAPEe010WaLKXu0udy1xXtHXg1bt9jqheyBoPi1
qFRsjEhgr4cGlQuArkHGLQv4iYYJpXCP0oiyC24dPedZiFnSXyTocX8zF2R38MShhkwm1K3McIHw
uTUkkDytb1oz+DgENV7jqVyOeqWc8K354laIMl/LtIcRWncAD4gR6iPaI/hfxUOWFbwivHfN74ze
SZjHml9+p5FC4yLjfvoFLyj23Cq6zRwCRV0/z4j/6HuGD+TsXAmqN5TfEyDTGl2r+NDjMH4hHBdQ
mXGQjpQbIq5v0OBTa9tIUrA0fAqDG2oJ0UW0BINuYQ0YJ19AOaQ/DOt6We5LZP+JcBPTQ55KLywe
ZoFQlZUq+a11/UOQFMr+D7cAAwm88MmTQSh6c4owHuIcsDp9Bv7IFJsqc4Rys+SaF9jiZX0MPQel
CFV5dM7ZzzJWxKYMoT3Z636ClJk8XYSsQBgfiFrU4m9utGMIPfOrNoytLDEWSukOt/spQ/SAIEwH
4b/MpLc37bXgCNSyVlE+CI/BNKbn1LgIuT2rXmnssGaUw5N7IIS8moRGsLpMoogqVOWosGJpKMUW
Zl0UEmPJWZmSmAoPqC57ZwSn/389T4451QTVY1bLMW6K1SDhM6T323PaX+DLGgbdHX3XmTexnBb0
CQDgFS+NneD/M/YK1yMS0jpD/mjU+m9UVa8sg9e+Yoy+aBtdwX4oSrHo1mZEWDjMn8BN8cnYqMqc
po8BZYHmUjN6hRWt57qFG21ue+3UFAxkyl9mS4VuXZL0brW0dcNnI70GXBoFwW9MG3gGkhs/8fgg
tsDQoJdoQIONyauE2W/FGRryBlsP6oWAmp9ZHLem93TLjxXpVuXXiSFsRtE9zeZJMZzv0OEhP2VI
7FYoZtcZuOGOsE3LcLu8Y0hGLnAqsyuPt6KjvnPbeVwbTJmZ5ZnWLeuQdkWGAL1a3tx7bViRTHjn
ISW/iCccG3oISzg0PaMyviTMJrVTnwlslUpUatE6jBjxiUcyESnjOEq4Uk2LszbOdp1wlTV8rtJp
3D+UwK74vHBifiWwPOySNQ3aLg6+m17gXux2k/UOzV2eSSRN7LBD3O9m0UiIPqKOg3cTk6VDvP3y
TxHtTDkRIwmmF2oS/lRKd55SglzKr4xJebywjYOhqZsH5aF4rqqPnuFPh1jEYBmFdiaBZ6StQ3r9
ydLfbadbB/ETybod169TX7sTzI7AgART06YU5X97C6ebZJW7CVEaCAQUYQYhdTpPbIQW7xSptH6c
cibeIQv2+Dy2vW1dorB+q7RmN6sT5howKunW0tT1QN9YGnW88d6Iz8/JryotWNQAiO04lHLRYs7o
QevSJaLyyuj0MS/oN1LcvEuzetct5SVNEXerOiBQnVn5IE2IlWvXVGlx87q2DOjwQf0bG2XTZcFr
YzignJx1BVqD/fvZAXYhHDCsPSfF6JEZIAgHurw+aRscj5lkIb9p97mKqpwaQ82rnSNEM1/IHXDI
kvs1SBv7b0juozmsSoYrhoK5J0DKxxxkU8YB28w2rp+herIALC2hvG+6gxqy01wqNvycwdHI5dZR
lf1FTG67kLxaVC6dfVdPWXNDMcQPzC1SGBSIQdW91eR5O7tG9Zxp2cuIHGVF9DVZX0hZbMdTwske
6sfWmMZ90o4+aaDHnHUgg5/dcTaQO/M4sDrnS/ztSLwJ/dSgoyblJS2/UwkyQKIRiBWO7508neYh
3rAhFFjFqA99Dq2cBjR8jiPOmjw8zl1Io7091PXZXMAG5P/UetmoOD+lxn4XC4H12dMaMAwFfiM7
8ETwOg+qb5MiwOJukV8eMPx1ctA81TMSyNj5a8h2aY/IWz7b/9f6WNPA74x0audNZ7A0inb3WCUe
CBLhXOjDbLv076CVxNMTFDgenRVNMY2Y2Myyt1U8XyXjpEbSQeutUwBjY2h9JcrI6qrLl1A9BLrh
leOhafn7FXspDRU4gr1FsCc2DyHD7Rr8iDPe9sSZvTHqD32r3Wi3ijZkGV0kOPacdKh1mPDCzMcr
x9Q1fDzUnDBXHG6jinWt95oWyLqk7E1tOFNaYu01v23n2N+dkVxzg9FQ1GJ+BkoZYsu7DLy4Qu6a
IGGpkft2mbzNwrM8ZwyI7EuO24JfrtQOtgfVmzIOc7Sno3/3d1lWgQvgAI72cYWpfToKP3+XyPu5
r/6cgfDntn0vJezFQlZFIai3EahfyICi1hy8aTS3c9ceNXsgq2IXc+YVWAWRIssM/7PNp3U3q4dQ
Zbqpzy4Mx48WhIeFUKW0f22/Zwo44EFuij1uR4PHV2j8qlTb9urTmlBYN/cw014cK98Jy1DJ09JI
FLd0YSbnNW/RiNF9BMl1EJI6UUAvfXCLlV9Do+Eb4QiVfhWEjN1fgPKgQLNgq29mx4m6cOQX3UoP
nbmvwKxZZ6l/mj1m/E1XutOtPoZMP4Fpro1NcQnp2Rzkdt97JrCyVXJ0kDsion5qfswd728J1Grr
tUjfrc1IDvzgp2Smk1Y0uID+elo8AFSZbriMVDn0d0iV2pXucmAt062Gu6d1yfgorkRa4yqFZqwP
L63yMn9Ym3hnx3cj2zMmm4kMoCvnAiFiHoRLwYGZsUdurFfQK3gCV8FOuJ/RnLTIy3eOelNwGe5Q
pR3sP/mvBnLYe72ySwJveU09+yJ5vMfaXndb4JfyKjwZzUHMgCTfDvcR0gPXIamVljgAReDD0bP4
i84wbdDZI4Vc7k17j3cctxiBVf7cubhNSx4Boq3I5CmxQGyi8xDdwOWGBHwSzMORDDqHO18La9/Y
eLZXdX2o4aYrrxU9LDQd/QosSovolmlG4FXaFRmNTLak4XIb6CteWsx5iK9l3+72i/qBpoDIUlou
On2DdeVsmkd8Scet8ssA1txG4YUoTmnChITVzJS8cMA58wEHDZounxW0J3q8z0Y5609SgLCmwLot
aB5eiA/W0lcQEwSa4hTJbyMBxav0HJ7pWBFTVWz1z0Jbo4lOfZQTfLayOvK9uduYw1Npv3Bd7R2k
Ei1lQEjluWL+rq0GX6Nvu9DAv0n4i/StAJKyxuM5xTpgEdqHGiuC70ymNUWeizipOCNxQhLD4are
adkb2Zk5cByy6XiurOpNf9VrNzXWuht9wzUiAY6HzrmjR0mmY9B9FLUHAkSEHwmvCvXnth2pxzy6
RmaMWIZGEPxKanPfHG4OKoWBY5nLO6dUm4gprV/RTWFkTjEWuvW7dsg+eg8s3SghHF+N6Nvd9Na9
6Xg9fSQVmCo5oG4jTvG0s3jMP5td8kE1TxGUMRc5YDhTPzqI3pf+HyoBwI2f+k/qhXv5g/kLrjLM
ChSqsbrl6jH84deP9GMBvLi57bfNyZGQ4SCm2JrBuvye+pXyocGWZGg/UkttaJ/Kql+wan2zeQwi
xmZ8UbcVbzJPKHlR/JZg9Er7ae54+bvCRxwgcSQcXhGIDDbGMeYjrxIKUtwOePe5kUxkOC9HpDn2
/5LcVQAHbpV7vg/9qXHF+X27vPJp0QK1tJy+HEX8IfqzQ7BLAORTlhDZyA665xin+UIykK9h472K
9wWVii5+hIvJ045mtvjAkcoDWIN2+OJCS1Qf2o7PoJEpINQi2wVyCN/Vi8utoWzgaTTaJSi2Qbwx
NpX9UvwxhClS31D24LpQy5hkbbFZuvSFFnOl7Xljg5/i4jA+5erl22CvcnXmD/j244dmINhez+NN
YYJ5SALAjFvem7j/4PkWk1z1oB2Kn4HmirK38YvRqqf8AU9puiSre+EtaTEXHXISl2PEnfiWXuqj
Huz1efBANKVivTGNa5iepxINH/jjbRz6yXAu4q31TcuKYcFBi6kn4NC+z9FzqF5y7Q4FymImERCv
lbXnGhHkdEVdWMyu8alY5wbDQUlT9hrOV0rKditP54UxMXmydGH5ZjxtGYptlzO1jgqFefcGRCnj
wmxjWx6dR73ktHynwe6cUD6E+qaRb/l8zaZLIN0UcWCGC6bdw/Ft1O6S9SIPL/x3RVoPTJ3+MdoX
zoMIDuJjaT2C4a0qn4nySr8StyTxjwy/IJQgMusffAgswqPbL/Ba2O1xHDxSicMjDO1+IOPjSagb
xBwWqsVi31vju2Er4T2feeU3o35N1Zc0vy9MnTRXw19v3myesHkDMYP85gDCfkIJuJ+oZgmVXpL9
8Kft2dTaI/uItclP+X2gtgm9wKtT1+mfcUn7972e3iPrA/VFxeXg/r6gnWL4WeiebW5C9U1lRZa3
XLFMOrIXDRv7hXfTaA+cGBlEi7c5UTFErrRDGe3tckuL2lIe4Idixijzd+xZ6o7YCby3aiJ+mlIs
2PFiAmH40batDKvSFa6rQ3xavJrFUHetrfG+83IWQMVbccKhMAFnEwSX5ou5v7Zvt803Lzb/phTE
RgQC0ZMhILDhcj4B63r5rdVtU+46nvHAVYu1pe+7yosTbzq0TDtOirNlMqii2JaIXXHjW078BznG
O9Ru8EzD9FtNZZfFdCa/taYiguIdXgztM+t/S0mssqH97JQvr532bcKqv4w/0IjSxYOphb2QPUX9
LZzt4PM7eZ9bqH4ejG5mvfR9WXGdah+9cTYs3ynxGh/GQcexHnvy28JInGSKHiPtqtpUrIDlyny1
pR1Lv1b4ZrENT9AlZ/efARj1wW8fr/l73+yGP2Lvib2IwPrgMQl8G0UxGVwrw0dF+eTIDynvNSdM
uTpRd9BiLAg1gLznK/vR8ikyFG+AwgCCbnGrdI27/RvITnFRXkcoORhrQSptQ5+yI/aNA2uXSffT
H7pDNTCL3844nRSQ4Pu4+Apeo/RWvGEC5AOB4ZMgQ52Ve/YmofwKaHGiEfJr4N6IC5486WH/EXuG
/jkUfun8RSby9lVX7heit7C/1atX7VaDR4p+OfkP7Rrifhiv1B+0vvbPjLIfBaYfvfHdeDVTxXVO
NG7xwcLsUrahtGPOwIWdfS4lbB35HbsJey4AJGQ7J2ODJRUjIkjMR1vAf1rL/abP1vorKu9VqK7o
pGf2lgFtL+4ifseTxjOpQSRRME8j8VpfWEGYdjnMmEgoIgQCljND7k23N+R9ShS2dMTzwRwISSVN
Aiq6UrJoRXOuOU54MMQuyeYHRwpZSmZ4U+lPhzr5NxEbr6ztwUeGBo3IUTasx2nyJJXAuCLXDgxQ
Nj4Q3mQ7MmznNaQQubF+ZH9sZImzDT9zmHP2KvmgmDkFO1t3ISnHbvKOaLr4sC4j1t7XjoPfaiHC
DFkyexlt09GnOiyYhk3GhVk3v9W+2pIv887M+4SWJkOH7+Kn2VmXZuJF3RK50xlnYqfX6rnbFf1G
xuOFYBEQn5gjxOkh0/HSMSFwjWBN+gRTd0j2hX1D0z8j1O9ddkVbOfTQnFYDI6rSz+c9tSlwVkrT
/tr57Es5pOzU5ZmY6K9j4NgW34H9HOBOfk8adhRaOKiEyUICqeUio+Mom3CJ32wyy6n7doMH/RoT
BsK/O4MD/f8yt/ruenjhK5YQq9+yeRvTMQYMsqlYVnS3PBkVx1TuiFncCcKTiWKpXPb9zCRyzo22
/QgFdM3G/0MJzEmPyjxeVbT6v+SPdkuRN5OYqLj2D+tf21+YeQR7orYknzfKKH2db7cedrHHR6B/
UkMt83jYGXHwV609+V50iEpPbW8qLV/5TDHYfH1E5+J7WdX4cn2reYUc4na85hhKEbAwh61XNP1y
eqkfBLc2tIzob6wDFfI3r6OHGp5wufnVT/bmhuGdBaKbWRCha2u2beeShx57xmhscvwm0SlqESPi
175SAR1k+STxHnHCa2wftIHS7WvbVdeAeeoPtDUcvasXrlq5IiJC3CMEkz4nBIRGI61uXnx3OIbn
uX4xfkR/mCMbckH1qPyU8UUHRfyXfTDbBf7PY3Q2y8dy6L14H9JeWhVvXEYv/2ot1/4rPkgJ+pnu
fLH8yAqw7Dn8sGJ+919Mu2yOpGRsgtj1LH3LKp546uRR34a+dWF/Oegfss3xxtAuEf5SApVaGDB+
SdoR+Ad6SodI87VP9SPcV8DA9zBQZLrtPnokTgAM6gByqZvc3nTBK09XhUWUmmYgYO2jnN97+8k/
EDOfksZTPhS0/HjluouSvhvKl8XJuMfegDtUQ3q5r0gYf0dY6kAhszC/7os38xL/KHt4vonuUVWx
iwTmRvqlVNb9RWai5SOlkDdF7lU8JExmS7FFcwZgzasRXJ374tEruNEI9INSQo2N6JLlFiyvtR15
UGAyEmD3NYxH7TMIH8zAcFZEJYig51w8Cl+K+IkDZ5vie6YXh7w+oE5icVP7E8GDM+CagzZzg09V
egt+2vg5xk80He5S7rnQevqdqV9L+BFVmDvPjvLVWLdB/WIDnJMDuoKkPfCHo/bWhR8BB/l7CiGI
4Dosuzt2xujA+4pVNqeJQUg2XitqmiC6NtN94I4RloFu+9VW3oRb3ETJxomJ8ZIPbSTqvqBiaxgW
NtFX9uRsVkVrrTlW3ZdenaRs09BXDrYEk2Qtbt+NHVyw2uCvr15Ha5c3RGKutCdoiuk4SASlrAJk
X8Z+oIIvH8O24wLgIwEu1CDkSqHzVlr/HkiWgtKp247KoVv+AVQRUk4TXWNZfU7dmYlZj8eYvCAL
JbN0pSNUMEAX3Wl7hyZdDHb5S4jEMUtCvaRBG+HIkiDEx6eWfqokv4oRCWjFfCL49q1J9+WMR6Xi
ofxEjbam18KZFPtIsxZTsBRHjQPKOacTD5qUIeTMC8Q/MVnA79JzEhdWufhc4pYtnil+Jkw7gnkw
2Ml+pMIXE1SmhxiExDBCogkg/tdDB0MXIlAXxvfYcdbMeOH+YQ4CV4q6jrxZWyTBCmgtsNOZDoCO
YlKQr5jKWjDwdc5rQ+o3fXxnYidMaGiI+W606fhdUE002ULxwuxiIA0427P9Fj06CmFCmL3eYKvl
t08eg0ZhX6UbYeAnIbUKOUyervXAHXDECVcnwyvQKsiBXyu8OsDpbfVzST6o5QiDlp8MkvlKDY7n
+Cn1ZyX+yOmuF+wLDtIxPq0sX/9Z9tsQvHKZnfy3zu7sZcjEET9ikhT9sYTOMaJmGmwLAFbGZjb/
1p4DgPA3OqD+6I1b1UufcQ6Xt6Q/4j7rRstV0GSr6o1b0Ji3JCW+j5lpqVZem5LFRCOswLdRk2og
D1O2rh3iaih9kuqvyM6zvhtKdNW2ckKt5vWdQWVrrTQMM1xQjenYhJlEJt4OKRZkoeRTz5GMx6QZ
PZz+b2KwbAwOyiYy+zBNKsHhPrJUCuBNuFRE+jq7iAM5qjOVl0dunUeW6FhSOEQ2sQckzRT4OPyK
Q37JyhDsBAsig6pKeQBJYMX6336v5Cdyl+mWhS2I2Qk+pv0n7MjsLQ5yGBCU9ggP7yGFxCFRm/Bw
4Fwcsaf80ihlXMjAEfuXLtEUp4sX0vqQNsP4aRrqNWUDmDN1Iya/csZwkMMu50KdOMPC0f7/+mXj
PBZidxTn/P//y94V3FyLoEEtd7mLOqlFibHPO9eGJT4qyAKDdYYKSavxbCGuoRwTQvH4xnNTU+iq
F8FdNvubzdFO/sJqalH/WtYt4unjGRXCQcz+QY9ND89XmD1nhlYLMsd4owYntCko17gDEiahOTGe
DfGEi5UzfuPtmcwd3/v/0RwzLK6FUBHgdBi41Dxefd36OB7wkXE3XGEkJvGwlka0+4jqorWKHW/4
g/UihK2knK2rejwL2V5L4Cl/C1u+J5I1xURKSNqRh5NlNaGDzstDKETS6KgBH+E6pEMkN2w5zr4e
9V2EcqJz/obiHuGxL5sXZ5r+jdFyDxFEVepANaYwkjH3uRluFdQZEpVqV+q3gsQWcxL+IioYuziF
RudGSbxlpJzQtJ0QgzF4OA9W/1KBhRE6UAVxUb3I/1IavEWoQtVHRxOZ/YvwxeoqkxLkjEibuRAM
4cS3EwmmFnVf9Svyfm1w9Cj0VpUcH4VCUIzDS2jdgs5hYaaXUi/NHtaUv1ukdFXEw4WI3uye4GLZ
RHAex26Rq+ueDzwx4sTQu6RwsasEnhVp6+9Lk3yNCROb0O7JKGC0PHMUwnzA6TYnGDZ7mF19bePm
DcfuWxtphxAB0ijlBz233sPoyA2sA9CFADZpeksHSQKhKxK2pmadkWtgduh+AP8UPE/MCIWMoGk0
TyCRYurg4LcETZmqJQRh5L+8aZoY8DIws23Z0wxl61j4ziVqAdJBO3snBHRgkMYZRgbLugrFyPi0
UC2JuGEhf7BhkBvwN+DDf1YEtRFE4+LE8aOivy44pcsZqY0agJK+jeFyVpcK316To1hL9006fplg
52YGOZwqGOmYhbzT/9+AJkzgKdrcjDYjmRQXq2czyBucei2tmSG4ORHiz/LXRnuXJPGtEHljthjH
joGFzTvlQUDXgM7FKcOLipQiY5stwk+ZMeqMmyZCNj2Y9lYsNwLvIvdUOPItKYuLWmyFSgh5kZDL
J9S7SCTZbU1eZkEQUOjEQb7JO4v8oNotHmrwkZpCPkeWstiPRaJBSTZc5jRnVqGYOBhxNyqIqZAQ
tilcloAJdQDamzc+5KiWGiA1hYmVbOX2EbPbjGS7bpopfxHuo/8Bq3K1xvWOfqMnSoahODyrLj9l
huwLkURozTvBM5Lqo81PLFwYbg6F0KLQqOWTl3LxP3eqiws/GnHDIx6J9XEfvxTlF/5QjE6MqsUT
L3wEqsREO54YNMACwVMjvOxdE/zUUvjd8H/nHO5MHadv+qrxcHXMnXiRQemk5p8lVx8qTcNy3EyE
YAg92aAoO4PL0Jgkotg0g9vSLerwd0Su0iAQE09WjmklYw2ondYjrKeKe09rX6riXU/+NdJBxzJe
DX82chQJtSs6VHKBZcwfbPoRFY54bhA3XuKBohuctFLXdEE0T5BH6vhPEAKkpyEm7vyg4KnjGFAR
WGhWgwtSxRiv7Xl5OWfckspiKMSsyBi2MvNwQflg+7MJOvhftWbfDAFqQmcGQ8DQLwOqNvEz2uR4
yE+nHFkXtFnkL/iuxP3j+akw8WuqtkUpWRD+HE7dIZpOjpN8CV0x/fX5ESMEYZN0doh1OqI0BERh
qH9HOgs6r5hd8iA4DU0H3zGDow5wQq1jpt+gNaeb7CDNC3YjQlUM+fw1sTKhtRCLHJ+iNB8CIqQy
GmTdp96j9KFYkzTlU1NvmN7d0CiYIJOOdgumQvAIjG5rN9ZWSJAEmXNEeCSIQ4bGbJq1HacsMusQ
F64kqMwIOa694Rmg2lUMz3Vv7VJnUFdY88EZlfiiAMfW6GBnXi9jSvlD5EdLUj6IiVzwiOTXXv9W
tHljGNd6ZP3S3kb6VVUsnEPPjDmKQztcyuZtm0n+NHxFpv0aL4O3DLgwc/LB2g6ZSZ7jPiLlKzXX
gxVSJweME8aTPuTQ0ZyV3s8niGpIuJCszaE7plvgEeDQMfAwD0O1QO0jx0QACqgQ09GQnB0pCL40
pqSNLBHkFUMvlPOrM8s37CMMm4msUVCw4icoE3JP8kfEUDIWC3lEfMhbPI+HnAswOeU2y54GD3De
/+m5YmGz1NbM7HQY8gyZ8974rMHHU7+2eAWFq4Xgo6CBETjKRxHUbmemje2y2easMjG2/GkAM7zA
zCfr2ViOxsQXG/ZJ160b6tKaZw50m2sW9ENpv4V5iAJO30TvXYJvnSM7JHgjqI9Nf8gQ9FNS23J7
ZJ7MgIE3NyUAwuzylw7WPSK15i7GvDowRyujobz8TmxMA2ouawwxKVVXUa1oceqbbM9qdZ8kGigF
oMaCNE7MaMYutQlzR2oWZgwkmBBPiJyqLv2RaHMvDXQPnL/QVvzKGI8WuJfMkq8TgLuFplgFlFlQ
XQpjop4J3DD8N0zJC69LyOwGdTPRLhwZfpX2MWjY8ZZ+R94DM3NlhKUgtRvEc6yqIEkT2dkoNWDT
WeQjIzmcY3abRL1WVnPm0MFMNFj2avCqK2xDWFa8nOFvVpa/S14JW+LKLEe2zrbdGO1DXn4rlJem
Pn3mEJ1psPZXwY4y5vKlo92WLEfEj7jkAUCq2AgARwgLpGl1sEes9kGtWzBXaJgHiutmqMWnOhQ/
ZWQfZrIaC5XjUbqDqHdTIoaY6fRaQ12zW/ixwNwFkhnUUmihe+K6JVwzrDhKotA+BOxmEUODXi+h
uu3S/sLBTpy5MqYGIecuVD1rcf5J6uwUvg7cskq5yfV8hIojUjfxKazZE7iotM7RrU4LRzox7JIO
hfpRcXZfqngrzG8KCYR9KhEZUHtJSjVOlyFezvBZN+FroCSn0NT2jUJ3MScwAqppbI7/BKy4l7+m
sTvKyUKLeongmsIh7Cb4FAoDDKN2GFHjygvfmxHnvN68iKhEq/lJ5q88KUJ+HvfeUuMxT1Cw4HEd
R+lNyDbFUsZKHv/EoXn9X0nINqVb8rFmVWgE7WOU7/HIFKxtsl97tk52Ptzz1jzoXZ+vQEbE8rFq
pYOh9ZdRBz2RhYqvOXRibdmXh5DIDoojZ/KV2DyJRDFJoUrvUDSF03detfdeTQ9VZ1+jQnRo5k1P
4Io6sehpbXDOwT2masp8p4PTVoNQeDZx/K+Ebz05MalS9VPN2avYhtsUuHkKFL8tlK+qhbu0qNkF
dRYpTnZ1ltuDhXlrlBdsdfajsjdhG6FzoZigRmvJoyAWI7xEmYx5Uw4uUTQeqcx2BstHFwouZXY2
5x+nw5OkZruCnmvUVue+T5EpjQ9tmi/BIiH7YweapLe82416fxZICGFQUcb8PY3dQQGuyIAujs0z
RrojGv69Nkzo7fXVeuRCGBjR0VlMa3E5hW4zZ/2VsBLahVsj2dEgIKiVukl/WpqU7FJZMsMoAbiY
Irmfdfz3iCbw8dQkjQg8rTQoPoc8YJq6DFhKrTD9dLdYNWg/fS6j8WV21HBZeEn7gTAtyaOAGw08
tJQLmbaVa9XPteJdTjqeLg7iVUcmEU2c2TkMfXCOcHcJWE8FPCOnsCaNawHxY8bJdgEQO+gAYnQJ
KkGD0c3560X3X300fUBDGPCwORG3mfwMx7RZnlL129bBQcmdtR1TFpXBQYZELbXpXhyaM0YcXWK4
ZiD5IV6pJdb/J9kk8ktGxpDBwiBK8pYEj6EOD5bwfHCYG6jCyG3dc8zr3XyatmUNfkibfvnPMI1r
pZVP88QshxOEKkwX5FFoXNhQwdno6AeTbIukwihkys8ul/0ppatXLSQTkRPrMCIqGVSz1pex8F7f
ay27WKoCn7Q+24TFTB2WUQ281Zi/yEm8Ifga80Ulv9bzR5gg+coYkMCt6fC+qnK1bcJnrZIazQNh
5UQMjWR6mjyfOTKr+VFNnFs08zPXk502AFuuBraO5WIExj+5Y8ijHibfRkwVRO2H0Zg/WVJtOl4M
qXQw2Rp30b4y0RuhfewE0VLP/t+FIEc45pPaaiBotEIeCeG75CkXf/W3D7V/NLUsq+CO4eisuWCc
NatlOSiM+psW3YH52avneuk3CWVLRytRleAYRrC7lbtULNCBp3sREyMoUY+XYXszw/mt0TipVnZF
j1DdztawHevuzZpJxVPbhkkSUwzdj9FWy5qF5hVYBbE9jpc6BO0aIs2z0XzTwZRYwP3o4ecwOugZ
q0jCZy6qUAtJZsp73GFNEZps7E1RmX+KGBNCbKWr3NJeF2yOshwfQgQuqfOGVpYFTFFVQUAWbsT6
XiYGvqpPRLOTfEsJ8ozIh+RndqKYFPusQe0qFFYiM0L867LBuEUA0lI012QIgzFPU7g/vyUWOQFP
R3i35lTjhM5L20uwWGGzWuo1oClFcvT/bQVZfpkIxt40ufBtJF7GsIppIEF/0yl96zMi4dD9RJYG
irz9n+U7lLTpOSOIBUtdFs/u8msTwQ3qN1amIc3YdfX0nKhVlhLO9Pg7gzKdFVw0KWADvQuuZdd/
pvboSxPdvPjWaA1RTFV0TtlwKi10GXxnvGENtCLTvmt6cBzq/m5CIy5zzgqLcnDa6phjXDeq5TWX
rF/F6t2xjHdJDJCTnBXBxU0obiqwQwm9plylmC7ae5fpZ6d4k4bqNgA3wlpOE7MkX8e07WOeJfSz
UwRdOa2aamaEQyS3Q2hvi2sJOGSIUbm6Cm5wXsW72K4PSRZsokaEXWMYJ7QNeWpH9wNXcaApxzGc
X9qEA9sw7eXoqyRsyVpOLYbclVoIbkS7H8pnJ7plQ+mOHSqZ/ttgzJuZxb/ccFalpW9MOD1Ov21b
Rs99dZcD5X+832Q2u9IikUGKLx2HuAIJhhrojyjs1jPXUSn++hbBeY47WgiVWwT61kplTIpR+KDL
6puEqFugpUq1cBuUJl2ySXTGG4Q3EZAJP7e7iXYZdWskeo3IYGedrQqFlk4T2sLA2DKDIkxLSF4V
/Zf2eY/Nt5f3uVIdl4I2U6CsM/UvgjdMbHcji7MO3Nr00tprqCAnp7D9cqS/mU1fU+9sm7pEhj3B
pMjelCzeAWxEl4KrLbMpU5IYnmOndcjieNMkAJVh9gXt2NGKzehQg+uw+8pPbcj2sMVWEeQt8clG
mmkQ5TeSKi5gcx2X7oiHxDPs5gdHgMeySNSCaZrnqurnFfrDm1pm76No02DXL1oqevq+LaVnuKSv
jiJF7gRPdSB7KCLfyybvXkuvAY2XqCR+eVZOsRK4ZftjkBYj3MZ2T/s/OcyF9hLEor9IOIbWEzDS
HCrV+YA8wBGIRm1HfmkbemN8zSLjzxohHymMXukP5Bas+PYlbyLQbukptpAso3eNmEXE5KooVbeT
5/4LKfMWkOuLY+tgVkc/GKmQiMMQ92IZygvxRldpkSC57Rvaz1S+Djc46xH+NOmlZzaJALdBuxTs
x5DK5z+aznOpcW1r11ekKuXw15YtZ2PA0PBHRfcC5Rytqz/PYH+n2LtXB7Blac4xR3jDcqesT3TE
SJGya9vuTyxzS2jQkQnKk7hjheHKebz3OR5LY/680OFjhKT+J1Lj7YAuXx09SSlHBSVUCLgUh2yC
nuGwM2kHSIVXcpjrlK4hNDxPH0/5Er9jN7jNrR+tfV3QDcot8zxb6dl+pH+XEAFn2ny2xX5X7UAM
dEX/1LZf7Kh+R973TV68pEsvgOFy8ogg7TZPIhKoWpiuIPSYG3RYoIAf5VtyEJUOuqvQ6zIOObkB
+kbhwFA89fSYnQMAiFgZ/lle/hU39jFL+78T4TlhyL1EbxXCq/CAfXHDeqBZ49U4rcIRmMJjQQtP
DuwsQ2wM+jQ4YyoUrUAzxIDib27nOny3EA4Ewn1lcb8wZQ51+5xXLuA2X3PKfY4L7eIhOTuXVjD2
1VUf+J780GDw3CS3DOkVwosbNa9JrRzyRF039MxjUtIRw9V5OMieq4HVdHG4jQ5iEkNXL0JMt8NE
28o3lILtGF5FUDeERR2TLvYc/bRqafsY7wmc2OItARpNMKAwir3X2WQOxrcm1EYphV6W76s8ekMo
7CWJtW9JM6KxB+DxFGKJmXohclH2DpICSFLhTwPiQ3raggkm+GNiBvIrNI0aDcsA2hTTuSMrUeCk
wXGlDXJcivbCDIl+pgGKHgJlJ0TribZUBxMczZnyrKZvzDrV/Ggizd6DZWPV0svHefEq8OEEsLlF
45XdIhRxWiKYRoDth5AGB4L+vtndJT7JdXlV/AEZE/RnV1MBAwxpUF4wYcag/bnIjOdtBD9WLe4B
GRY7srcNjaE++eoj5kMsUmMGZE/YmkN9Z+rKpzo/3oiNkkOl8+MEc4j1wLSi+QClvhYiOfO3ngk0
NxhUP8MSTa1F4x4TCSH6uaN2cjtrNyTflYb0UlFHUNaSY1l92HNxNRXvrJbxs4t5UvzYEhlZ7yO8
hiFYUPzRm//0wtzBcGrzbe9GvKm5M1A/jLvGHxy026f0NvU/cNrFN3tO/5qcKIxpEc1Bew5L0qCc
+s8ZomXDQSlaL4/POTQxaSsvDBEglGBBApcKIhbnBB4JNPF+72XJ+EtHaRp0z5lJxHr525SHrhVX
QQ72B2CuB60hZFeA7oeTHLurX/oi8Pope1vCD3qKMm6VLqDDCKciinDg+t6Chi2pRUJijtTKASFb
CbHDjM4aE0rat22lvspSYmHo1DdIG/hWgTF3M55665umx4jes+x+OLWpjh47DzEu8RJ2j/EDUWSk
SB86Ar00gCSeCVexxQ65SxkVFcopfly65Vp2wA9srMPIXVZI9zyy6VI6X/j8QrfQ5/mUkhzJAEWs
asYsmMHkSkvLhj3Ap0W3YzeaJoB+IoHYw/IJB/SCEcSbxjtDxKz+GZktC6GD+8pSE1g8d5PTln9F
YFQGqbJ6JiZuM7NhrnbCC9v5HG1zk5gXGSHFNmoz8QUq1m0eMBb7Y5UFE+Hg975HMOSIm7wscr4b
Uz+Lkms83HoG+RXcDoOOATRASPYJjljwY3LckhOC+GDc2kGs/tAHsxGTwrmAp4pKlkQEOAvJKKag
MiCO3HhLq0UoYTPKElX3yUPt0VUSpqEBsIvQj+4XA+uGye6ItaD5VNfv+vRq0kmg9efMYgBGOsz0
rAjzjwqiYI8Zghh8kdTY2vfiVeQE/9lZe+A7URuILWBdHgFLW+g5GrSj8K2oux1DUqzvXgWbKetM
JustdMaI5pEFZaOffjKQ+v2BhQzlUD6n1t24V3J6tdDsVXQIadGiZGolSSCFctN/ySNK068W9LW0
pdOlv0SFd2Ziaz3a7cYyApQ+2Ms6LsTSiXHatwTkoswaeC0Us/4/ecWMjT2PgEncoWdaNFQ/IYQl
CZg9UuH+W+K8qj9c00TTU+8/xVTkURkBxG7JXYRelBbRlXstU5O0qyBl/HblJ+XfjI1LEVc30KtJ
A2rT+1GjKujce45fj/FNvcVDSZX6shxRJnGyn6m52Y1fz2SEdAHd9EIghpukoHbA/Wnz557uMrP6
ubaZ6Rm+HOJRlChraezLtPV3S3PbaIPxDHmP2jFJl87SeDdM+yLi1HbmnmU0aiYCU5EpmegBHnut
xvJUuNXgT9UFrtV04zVm9OOBfjK4BYXgpHQBxLPrZruMAYw/cISIOjKc5xY2ioUhifW7bbvmu0GP
TySvOGfQN+G44iPYcOIefpO9kdEy4UeOLKS4WO5yToi0qqLc02pCTJtzkDmEwB1AE4iwfozKnAid
djan8YToeP7igmGPERoEW8ZAjuxBxh6yIBQqXrG8hkFJfRdtPU+/CgHH4/I7gPFZUh9wzcWp00OF
XXtOmTjJLIUWAnmSRsUyrnlYzATo+AEoYU+hHnd0p/Y4dakUwmJZQFNga4L0G6cnbfz5zeaW+YTk
UxuRd0ILapHbQ98rEu0gXot5PPcKuAkjSpMzyaX4zDbrKb9F08HrTxGn3EotcFjgZiyoq0zBOP6u
Kp3BoRdSckLb5/W96Q7vd6x+2L1R/eXSU7PwetSAIOx6lD0YBgXiVMcF8IZV8cOzkSDPmD5FrzJ5
UyhRJ7p4BsKKiypt4Fi/JRFBvRC9H/bV4TGCL2asatOhTsdPprHeN3qtRX76EkF6kTfmqiv7P1SN
Z6hzrEtpgY0prbZ48nv71pKLY/UhoQSNR+WT/hqCS2RItH5MnGzQvGK60JwFQFChYtFhoiFkRzji
CyZFDnYQVxYwMyS5XwCKQzg/kZLh5004RggAuAi0rUBHlAOFWgjo1UY+JZGae8QmYXjVFdreLgNJ
geNLCOoPUjGrcDLORPIRKUrzTRPuuOIrorFD7e/eEOKYFFJ6uGAH4HnkBTWzDVolj4M8g28t+gDg
04MCNFRh+INH0ADH8V1WdrPML6sdrxitko0GC4jPcVDPGtP2iK1qCbAG+LKcCCRodLp5mzIOyB9d
QAiLy6OAOdltQLVoqNtpE28LZ4KGvUnhOxKCFUXoz9eRPFXy0QbciN39lED66he9uMhZ8HAg+x9U
GnYkmwVlFS0fGn2EGhIzPhT72Jrk18y88Rt3RsQXWg1nyhje+fR9T82ODgWSkMVmLr/IsNjCJsmC
DHwzWm38DWf5gmrDDHOffxQxXPGow1iYtxXwUmffpGWI2jW3XFW56PKAmBsZX8NEVcMkU6NpxmVJ
0+miQ3TT4FAif1EiGYr67S6nL8A4GsxTiuyCo86bGVgA4lGbhLxePucYwbyqtWfxHFjownhAThFr
Z+G0V0AlMYgU+Qn0LKVdRDGFhgrLUyj37CCBYyFHxgVJXsk3ylg2cvd8v5h9sgU8oC9Z8TW19GOm
8hBFdKexLypH1MDTg4nPcKsx4ujBPXP/qH69mT3HA7QpeIs/pSdBs6YnO0YhBk1M8UIfxBQPQXBs
IuiAmho6HQojasnmC/fBxpCdRPsHXVSJ5yUrjgy8ge3aJxcJoATh6LPHfBA58iW6kG5DoOfNUx5o
XdLxBWiBLmjCNJf7zdZhDiDTzgcklkh/AhHHjmyyT5MTEDicRvLKwVNVD59cBIQdtlh6h3Pal6MF
evPqwrAWLayH+mRZoJyPJQsX0Q2kRhCf40PxAXT3XDcZ+cxXHgkmjNXrlGcOic560sGO5WAkIlAH
btoHJmpXyN3J501Avk1usoeQvoZkysd0OaV66TTWvnRn3Qzu1ztHGXurRlk0BnbHQqUSOMy7Bb+P
xzf6T0wAwLb0Lp6jm4TUAsUNZfkaQO3I05ZLdLDHmQsiBR+QhMbj9liwqQCLRXw/8ZDKR2RIJJlV
5/b4ALeR2t/DPOAvdSJ4SqYmiR7uXtoIgGR8kZ93oNtGaOUI5OORQ2nCpCNKfjp8ZaSgwFqpQ/ZS
Eokxmv85SrrjI8pj56zvgRYQTd5TIkMFOZdcBVwS4d7GUJhTGfMtXJfl8DZT+MSscJYmYYywhUwq
jpBcVbx89wZGZiiYSfu0/3xYt44yxc2OozKsQnY+ZYBcYVoMOzLAuPs9/4nN/xdRSRT9nNGiRG52
jIGMIURJzB3cH8QnPNYOlqj5j+SzRDmQiZyxvCV68mJfQ3yVICNZDABDKHhkiti7onVNbDfhcEDp
07s7luWcf0R1SiyFsnfQPsmd0uEmhS8Pl8DAyYh+OfR2IFc06RzPl1tE+O1uiI176Bi4zNsg+LFn
iTZOLboRqMpp0Xg36KvLk/h9InAtyYN5vp6IbrX9e+a8S9EjdR6ZCDmlnBQkLWTxPakDFQz5vXTa
VFhWhhadEL3hHoAa4NivkkZomnah3Byv31a4nkwCXkI2Qxi4UwdzhJTHQvs5Bl8pBHutKPYIAf2q
lBnTYw3/Htvxg8yh64OhM0q231qkN2gPZAzmUAO1zVs43ZmfP9p/SFmx7lrEZPU8pFLb9g2HyuNP
rV8d3rS79vFerd7K5UJ/MqK4rADzspv4QGhpZAmJJnN8VqJCS4HHrzfz1folkRBdAFK2UN1i/C29
vD963qveOhjQt4H6I4lRi9TeHOloN1dBDeJfmREjRd9VMrpGE/EN6Vhg2B6KGzsMeDwB1jalhvQ5
H+NNqkRZqBYRsIRGAcpMa1+EUl+lkms607dAcAvysCxSXiurvfD0WZNR/+n84zmjuY7IKnzqEr8I
JN5ayJuvdYze32ZgRMn+AIhB5CK1IgOjZGApSprPDDn6ZC5LZkWbZI6BEoA5MixGwMOPHvn2CzZk
ewKITVef6EDIVEZcIfB1+CRN4ESkiUFQRIC6dc4ce44OpjTg28ieSpreEqw4SrV8ucqRJA+OY9Iw
igDCu1RyC755knrIGTccqG35WV6QRB8h9nUhgEj0REy3DLhedoZFo+ah4RNt483QbAUX0NtiNkyy
k4T2lsxG8LC/VhyZvkspOdieYprOTegj2FsQ2zAlsvGsQA+bUPp4tZwDAVDr9pb93E3PzvaBBhPh
Ao0WQQiicAcsbCXzD8uY0RW4URWIjsqgPnwSO2oLopvl3Qd8yuRDNw6AxItk0SpIhpLtbdnfhHVR
QeGNQFtxv6WatcIPieAWDVfObMVOzmQUBIoJpxESZ7pG7eNnafQnLnq+ee5700L4yVY8twUwPRgg
OYOMA8QIjj70V/iMEjq0JsgmeqGTL3656C0ND5YCejpcSqMhP8KGBgMct1d7SHHuwc/1DESEcMRh
9Nt4N2agDxygEeU0+d8QftOqoZGukLbBelFJ4bFR1qMBRdmbFPkE1abId6yIXECTHJVoMCMKutLR
kCVc8G06oqryrWLysCDPCtSHJi6IMu5ExlBUDvFU/+rhEqI1TaInBSxpLEdSOJyrzL7z8TJ68IZ+
R7iWexjyEw6esrJ8K21H30mK5CL9xTpTheQ/OSKtmsE4Nofl6FMzsd/tmlG3I8W/vnoAk+nfJAcL
I3QVSnwLKH4D0jswcgL7k1mBoMkZYdfmT4GLRl9s6b85dObwLlo7Xn5JqGRqqZsgfqs3B/CyZKtS
JXD1hG5eZk6otXvk16SXwOJrdQIAYmgcm4AJpdgiL7KUJ5Y+whuclC0p/cCxZgZzdgDay3JgYVCv
cQQBoZDzuBSIQ6cjfSJqQnMfiOhnQ88WN0XrI0bYDEBmbhcBqQX1S6/+TRiBOt1vDtWb9Bwt2uGA
vSPpY4u3nHqmqhKA1RzdRtBXE3A+sMH9JHCVM48YzwH0oFDB/uTA82qYae0fEaP5XTsz4osV46EU
MmAMGp5mFgucz4uywyoHk0Q9wIlOs2YBZGBE5L5MruM3k34Lt4iTmXzXtoTPIMF5ZL9NKCtIhSxV
JWJJ1YG1oDt3JUMKZjiTDlacUNW0q8wXsjM73Mt+QPUiIwkHn0uQlMwXnWQAhf8aptJyDNKI5lDj
MoaYlqV+5rn+X04jVZ5GccFqIyJDOqG/YVhnozvTDpT7ymePww8JqfvKEKTrjUYQh6+BWEv+hNUQ
Q9MHXUeN+mzCFwuRpNhgANXce48zFHXJuhcwFguZOMye5+1L9DN+Sw0w2d2nDhmfu7/gRONZYGKX
X9l4ADsxBgg4rCAUg+ZL9ukggR4mTGOZQUrpV/H8WD8KN85CL5sek3aI45lKk4UHdl6Q2lyuYdMh
nIq1Ud4aj24TVRIfTTgJ5AR07ywLRXbS89rpjyU2Uz2cQ+ebotg2bqFCi4C+vWkbyOnpext9wAEM
IB07MhKiKThdyRFYKglVc3PrEm9Nhi0zBr6DHiALmpSGE4SzQ4oIYPpSjdTmGf1HsIakQGwAmicS
GqQSTTethXj0XZzmCJg4PDlYujMDIOfLpUBg3ajzndeVJhBFrcuKXvRAwIwTjcGugSlFCqYQ1h7d
tbV27P/H5PqkR+wlAe/1w+zDqSBHhPjBnZeEv2IOA3IHg1k+y8Bgj3sg8jcS++RRwbvgvGrtZ7N+
itFjedBjCj9NLkxjUFmYMEbduwIza0i/ZflymxgUoIuOe4hNaKC0+7+06lHsFgNC8l1CCp1o8+zg
287Zq98o3yTjRQuPbJHwSUuCW4J0NCufjWNQOCMLQEQp0WrinlFvyc0kWsuxnt1rKMwVDYksFghw
XH8jWcyTx46vKZ9jWCzAiNj8HCl4uUoFgojfesXan4Ag4M9Lc8Yf7PcH7OjS3OPUJ20ijk7SACos
nhbvzsAQVhV8MOixY7l358OoHDv3VCMlX5x1l/Q7+iSx92So3+DTB0+ojf7oPX1PfNvTENm8h7XV
vOiQdXWA243VV4y6PhZkawAmQXvZFJDM4xw2bA/H7V44T46dYBx7jlRqbcddhy25PGceliJ8AHCZ
UdOu1QStWHPXt4NfJ9rfHqksxMIwsOiqdW0znmVdgxrvgoghBwwTB7SNuGhbyYemPqdYVuggdzgQ
Z915rZP3haXc9sjCW9sxQioUBmFCxW3F5rns3I3jHBQOpkljS3U3/I/Juhvt1tJ1MJZvBRXlLIvB
A1eyYIU+lM3Ia8FuZ5Y0YRBeJA8A6+d6oKffAhomaHq6dnyIHqgx+o53B/fgIkk3o8bUoms23Grx
T5nAwpLLhpAGk0EDc/q/BE4BsxfFnIL1Ca1ejfmsA1Ij3Q53MRN17O9i8jazTUeMDGyqrG2NyQHN
NlPgSZEqaWPfOzcLWoenm2jdfMaERQM94V/jRvheLKyaXtbQ8XKg/CbwUlmUXCmHGxBNevoZF3sn
pnbPP6NHuepFd1FObhyDLZQKCz66fn94UHwNJkxoEhiXsDwtAAmj0fyupcUKoh8b1ryGtQv1BNjL
KqSdn4GAiwkoBlYdUzR+sw9VUb6ljjIgpCzI8DHOpDign885KTfYhWg7Fdg2mihGdJ9JaT0ruBeI
psJgfav4zIsJezSilguWPczQANeDwfxnR34n588yHofHy1A+MF4ddl2pINaR4sl7oxerdyMkB6gI
yLmAkP6cQYllIJlBegY1TUjpouSg6TJMDyMoHIr6XOTJS9/OftQXu5jOQ66ZO2fqL7mLtIRVv7IO
GH/SKA8o5rTKpe49axoASHUA47WfWvewxGwFFfwwdR6gzsbjwzfrLgcTRQyie1A4GBTSE17I5Mek
ODvIWZYu/a/aBMarorRDtooZtUJMdZlBuVCEzBfYP/iKuHid0OtsMZBzhGBvd69Rhex88zQ14/YB
U0GGJN78qdbuH5co7mU/eH2ghAxnlAeYKfClkeuvdBOszU/W07PKN5qB6dlwU1U6RbhqhASETute
xVIbEf6gANHtAagCKQ6Ih+aYRQsVwK7Zvf76ShUP5EMctKGouJ14p7qf4MdXxAtBei8WygNEtthi
TIx/2T6le+EAji2pCfJPwVdmOYR+TsmWExCISDLjwpieBJwa4ztlfgwpDsgF/mcJ88aBhhEHzowx
xNS519SZ0EcJ1zX+m7awHXBZh3RwzZHwjRrRDLuB0HZid5ODHhwpP/sGOGt2kwHgAORdp2azLW+j
0zIR6XU0fwFXggcHyIcEfWT3x1QodTw7RVpDOHtaEdh99XvI20DRwg+P+z0faqv9W2jZzuDUbtC2
sIFwgffY5eSeaffDjiI34ul7aOx3KNjGZOLtVfHMi+kML+lWg5Y3FKgl1Ln5MhPGGpwtoZHJdTYW
8HwyrooWI8uKiNPjYORx8pTduSdyYlNAKKwS52iyz2goZdlr1r5Xj2+jxPB4ubWd8ao15I46RN7x
8yEFdat9uCE9P6CcaHlmHuQBd6voH/pj2WnGR0JDqlMRgOZ9J2pbJejz6cKdm5j4S0xKIPIgW7wf
SXo0pKsrcrDeBFDYR2t7rk7LD1ZxAEOToDMrhGiQEBPjG4NqIo1oc6eI8ABcCj+W/EcGNvmnMZ91
ZrH5Q18787Ut4K1CVOP4XDrzOZbJGSUnmWoelUeLzmmB427VjntS1mBhxxEQ5knf2qazNdJ8wysu
owWqAFAJT7gwAU+1zAXBHM/Gtl3Gw0BYqHDRi4jPVABO460aAw0nOHAu9UOoe0CseWXdmDYCa5oB
TEXFskEq+kmgA9sBxRKHTWSgQ+phF0pgyNDzzbM8qGLSzDY9SP6GkKDkmTXqC4yB1wZMbCDwQU/6
QWkRj+mHR7sqIcKHLVYKerjFFMMPx6MX52A3mgNZQ9lRZTbxK1UzkXTcLpg9jDTfkxTQC4I38/QB
kTOCoWCjYlsoV1L+xhufBmxjUsRsRsv61jEMpfGFNZAvUSdLcSnWnQvoLHS1PjmtAD5VQYKii8Z2
iIGGd5Lgh3t82YNWwXOog5Rlr1jQKiI0MHIyHecRXFaRU1Be6xAVD1fledzqqN5I4GREWILmLoGD
K7VNzAYds3yUNWvgodFCtrdwHedurdBkjOPHWiqt+luwiEp+oHR0qb5q4hEDxg0lxWikG9XufMIY
rqC7Uv27gHxC8n21AP1GjHyD1DlH7430UDDCCaNDPEvVbrlJqRYi63J44CviETIEClA1jCTzKwWc
nHUsrQzVuQUIcgkS0mq4BDdkLG2e4TeBcmH10xvfJyTySUvDlXqG0wDHlN/D+qHsS4D57hiKFLLZ
goQqfBUufTe+i6GLpWhBRHO4cYqDTUtYbKabpsCumGqOANgBEYtpt0wyd1IJsEkpQjOqmp71Xt+q
gOnQBIFTT+VjOduKqaBG+vTAWYBJQBsWQaxBzx6YtsGxgO4VEnBt9PVyGkQdeYNM1Qke2EuJpXgF
+EA4gMBHx4F+6lnw5BmXbOd/FO1Fx6LI6JNXc0Qq/q/2Hrn6vljI+AFqC/wn5qTQsfT9RX2N4ZZj
PbMQ9WIrWZOyEzhyliHjg/jpoGOIadiHB00P/YpJ8GuxqJvuZC2mX8MMdvEAL1lWFR04JAy/ktB6
X4QSUpGJhUwryFVQThQr+okxnh05x0JHH265cLIBqES0jDwtsrltNFFKXDNVuoU5nRspKev0tzXa
MwdR0GPFa7qx6BRRMM2gVtjzvt7nlyUtmb7NqMSjy0sbRwGfUXfhW4JQbIJPgUNPWVYMo3eTCEZq
qtbe1qDxZXnprgJsQKqRx5lvVVKPWzk87TpomCq0oNnn5jY0QYeVix1nb2GKP5nOpT0SWroMLUEt
V1p4KkRRhq2x4NfdLfk+apt9wXt2iP2Q53lLvV8WXOrDr7o/9RT/Jmf/mLrbhjkj6dL8MEBL4IQB
4IDMdKT0NCBt2Epzb20VCC0I1Hn0c7ZKV0evEeaWKjNqmkW1raOungbbv6QWG+tfmULwxtaW3N9d
kt0IFX1hg4QGNo3mt8kgt1IYKgBmHo1wHxtM9h5XQ6n2grpICLaZhfAFqPQoQoZwJjX/TNQfe0B3
gAXukEJG0IRvETvHe3KWPwJCLmyYZJUVAEJGiARSCKk/7QJxPJVIxEYHUjr5yX99qO47kyOJf4Be
V1vbnCwytBlERPfG+J6Kj4quDxims4QP2jRVju0urU/Codp0R6ME9ESNzm1vvhr3gfEWOzG+qaD+
PaxZE3JrTut5phk80+zgPk6wyDOSrFu7wWGcfAq+HuEa1EhJ4iuXa8JJlIM6bGB/YhNZoVvNyuhj
X6DP07YDqFTQ7bYc8lmkMarrMuPqSFx1oRejrcTZwZ0SmtEoHh2k1FS78nAEcCdxgxo0I9OedAbw
s4c+BQLcyL2S/ySBDCVDmvlucXHlA5dvqYmwBGkmt57LZvnQRE7RizIiznUlRmtpa8S4TLlId23a
9AUJpNB7lvQxFTjB8GlkiMezlARPnzvtSKZobiVjdLJvQ5vXjBIrLAahq88mdK1qQpH3Lv3didUC
6CxUlY1OzkFgoLWtgP4dOh539qPkPOCpfH/gbh0xgf69x/ReQoQiTUSe4HjRJJ22dLnEMWuiczsy
5sIz1I+1d+xPHxZuhI8t5eQ0oUE4rFSEo2SsKNHb8GKWm4etL4NfomoSvkYeTSB61EilIfrW9zyM
ipZHuJksyP90vavbiG2Spe3l4xmW9bd4OFsXEH9IVAoxXKKPIc/XQv1t4hJVxFNjszx2gkzqUu0a
JukxgSpdMCUMPeDyhyoeke4wIT9gcc8jp+5sUSFUu2Gtm6Bvl7NKLaSkH3l4y0m8svpuOC9mb/hO
A5jUwVhOoFjtZ1dv45TXyT5V96wuxH0SlgdED0kqxDBKonqB7qBLkkvfnLpslIZmYgXUebq9ESRM
bL3aPNVB/W4okXTrn9M+V22/NZGArOK3abwpoX4QsniIS9egMyh2mAypPGww6gu8S9LiWb0niv3P
oI2Xed4alPiJvC3CDy+D8gCzZRQ/w/lI+1YYOC8VGun1REr3PXM+1VgIefM2fOx69Y3OfDLS17Lo
2cCUBiuCaWuJciWU4pCEKeR87qb/9JD1eY7JFvkZuDcWuDaE0Ed7pzV+E467AaBt+LmAIxFQR13F
jFoyCLLZXm2gxRSxLws/u9Fyk41t4+3FZC7/Gig9dQNdb8494hHJfWmQGcOUiijUTESZGIsS6u2U
HqB5lggg10qUIMfyOnvbFnd9ogFA5jRDcREAkaGgfopMq4WLqB7uvGV8aStGZsUfDZyAbAp6y0CW
fc1LTlyWVBxCjZHEUv47zlQfGKtN58UqV43vzGgejXjToA1U320xY73Z3Hd6Q1JwZ6B2ck5rKWLI
/1YFQL+uRop6YJ5ZFztUBvzFw1z1Ts0IzsVUgE8xe6vaTZFz1WjG/Zl0Op6MohKGaGM9nPph2DYm
+GbeJiwfpyaNr9bjQzyHHtq0h3Y5MIYS6qtnN9dFtc4OM+cJGU+qnWYhFbR4M8ziNpCwg5xNFLuY
luev6BIzteURiT3w3JBw9CgM48Dxt0zRGuL20uP7pupeC6uApNFw/2Qhao6fcfnT0SuI9XyHkvSK
n4vo6MkesBbtqbaTq+49o/iDfMNsHDLd3Eyjeu9qEANzdjRaxIigzIiqhQPEVElfMqLrQ9M33M2y
QvGUIyWHajMiGJaAX7CTQbI3kAcIZ/gCfhX0JuW5D9ykvj4mNMtwrdd2iBS9DV/uz/DVvip/iuf6
tfqKLs519FbTAcT1Kd53h+5Ak3qPd9EmDJKdewiDdh/t7DV2E6tmvQ/4ne9tnV22Q8T/VAO4Whkn
efqH7pxfy5fiNtzLl+wzf6mAnf7l6328Ktm6RIfjRXlX79678k5peaeFe0//gIwen+oP943fLK/z
K+SUp+miIMp1mfgKaXpeUFvcjk/IiEJlWpMBB8suAhC08JW/NGftmF7n3XiMr9yqGxPcMxJw1S29
hk/RAdLUEYrdme4WeuNX54gUywEc2RZx0Y0WIKlyCHfhFjFxxJryY7lT91qQ7LttFGTBN6O1M63D
pwh+EaCEdYVvw8XZYJm0x+xxm+1JC04rNoPPa0VBu+uPCCbzQy6SVBvapGu0no6pH23+WQFl0pmf
8hE8/irfkFRYK+voHG+rdbL6Q/hae7thjUiTbx4eG2Orbyw0CfP//vr7be5j+7jNAmezcMEMmqL9
EpRHtKGUFUfxk7v3LkD2/9IAhT7T/w0/5r/ze/wyv6MpWN2b+/KefKYv2juH5g27UR7HNTtA18Ra
YAvxfecdi52JG4m3zXiy0W7aIC+4S3YoRZ36E1So6uIeqtVjo3JVZFf7cT/vh8u8l283N8Wu4CUe
Z+OYHciiWCuoc3DPGR9dp/NwLm7FwdqZ3/J9y37Zu98qf1tfoYQcy+vsrhiFFzckPViu5wLdiVWx
U8/ysOjJo5KG0DvKnDvSlYBx0QGMLE8xvbp7oAHBcmzOCQ+aVQCbeYUb9tHe8yCO4DT2GQ8l4dGI
YMeeLx+a2loL0LjasJN4hkaAxtpBO6SX/ELfpbx4h+lEWXzq9uUlgeq0yi/GwTggIXxQ/y2okBYn
PDNP5Ph72E/JSgswDfyTeaslYDPSMdl1vOi0JRuABLCP9garbKJmWyH7iQgXJqe8VLHn14A35nnm
Pwnfhg4cf5JXq7m4+YDJ9WlAa25b7au9F1R744ClycniWuRvmr0KjQyjp713wJgZD4/N8mVsOJY/
0p0SYAi4xdhwrfu6b6xpd60fW3QQfr+MoIN9u+9/mFPGX9MfRIhWfGK/eLV46YIXNw51vnpslwOy
vL8XJhc9/Uv2MImQx/mZeC0ahdA0gXh+8rmyPUFShOoOGZ/3965kp+w0c7vQEd0iybYEUKI/9Rcc
Nf35OWLYjx65tdGeEcTUnh9P6lN7NPf/aM9Gq1X61/W99T9lnQXPEHUu5tO3vefsWj/Pu3nnPinr
IijO+7/d6vrY/PG3f6i6Vjig8qUQp9j2q2KdrWk17Kmk2GfoFa1M9hmCi37sexd0kNYkwPvyiDTb
iuLozJ9W2QmSDxtKBr4r5n1rbEaP04f3NfKPg49NPN+KuQD/tdnz9H9XJb+TvyHicAts/jv5YPN9
xKz88oI08QoeEV+Q0tfageJvT+27rVcf7mpzWF/QQ+XGZ08YZa/Tlb2b9gyyeRH8t/3oCcGLtcFD
ZKp7waGXl6GBIveZsxAN2Ld54wWg8eTrjWrb5zv5guOxUfi/vBILgP+rv0uASSTvw+z8wojJp4RY
a7w28L/zY48c10p+lnYW/41gLfvOHmeB9R3e5wpX53XiT+/ZlddeuVtafuv4gMQzX8wgV7S4TvO6
8/8x9Xh+t1d8rI8vtBlWIEjWwzHy6UTuIz/nT/ihrBi48ev9617wSj/DKlv9xxvhbMFbo7nLi6IX
sY585EnW6vFxfKw8f+KK5Gd549/vYHrF5crrQG3x6yDzafHx6j/yz3Lbq7221n7ar3CFzii7hHY8
90p+fzmVXLF1gK22kg3zJU+Rev33/UHz8R40AfiW9iu9zOty9e8dI0K+5Kr0nc71/O8q9F9Vdt4N
lsfa2MgLyD0l101W8lbsOW4ymiQ8rnmDopE/8RVew+vgD757dVlTHAo3KPK8mzxWWUuAOwOTK6Lb
sv9X/LFPjL327+/4fPBJtHW3D3lb3FJ5r5Z3JMnYIAKN1fz2jlnacWH10i9gvWu76/bvEfjZ+nZD
y3t3PH+KmOVf2nneFnfs/xD5Q99+263CN/dteY3X19f98z54PxWncUNvYRtelZtxkPCA3hpfspjN
7Zd++vrSNtzZenU6PS879MtXcFU5o6rP3MeSBilWJmS+/L5bD0R6NLT5L/Ijm3SbXuXXnF9B2fA3
zbq+5tt0W77IK+Rb/vYKGd7HRc6XE4Ix7YYGKr/iDsb/lx3vIN/lN4G8Cyh5fk5+Cub4Nuas5awk
VICTYrN47GL42GsoHzToNhm7HiKej1LvBrRMIF9kExsaUdv5ndMUjVLk5RV+CqEBggRCXb9/8n7D
RM9LcGAH3N7dgpp+sy63WBevp2eYaquSq5CXa+4JCuTa6n+fgE/FTxC32Ee8W7yNt6O6il+QHPe9
ZzJBLia5S7wzn2zijfo0fdhI32+6j8d/qN89EQFDf0VY+ibVeh7xNuhX7wycbkTvi6ygkNUGsMlP
LxNRRr5QBjghv8Iqm3w5MtwVFA2+4tW98C+7oLx89ev7vTzc+3W++ZIgJhFcnjT7g4cbr6bVf/ma
GoKvyGdXfVV7FsD1fwvhIFv7v2n1cvhC34p12Zzgha+q0+AT8AmR9gtn4/7peVm9MsZiorX/xCVn
9W1tnpDn5euD/70/PT3xeZ74qw91+9WuiBn2LmZHS5yY/ncJ02+4OLQSVMrVe776Bzh9B/mUdV6s
qZbuBTkht+Y9CFb7/feT6f8jDv2jJmIzYTxMJJA9L38CosZnRPEh6PkTRxw4u3W4s1fxm37dnDpf
4rrswX8SZ8cVryOxnpOZnVkQ4uRFlbNy5phYy5kwr70zIia0U36js0QX2j2v/WZeNz7OWGtAYofG
73znzGG4rrhLoBb54gLHlb1/v8wbPjeI2hfnu9yMwRjgaXn8fySd11bqWhSGnyhjpJdbCEUEBBUQ
bjKo6b2Q5OnPt/Y5xa1upSSrzPXPv/x/q8RCqK+jT2M6cpWvOruGsSK/+d8Wa/9QiIRs3zl7Fp0L
XuC4ErUlp/8fDNpRTa3F62xm7z9U9xxtuHrd7LROJgvenfgdGNMMDHnuLMQWFT7G2VWUEsqMG+Es
+CDWPIKS+EWxCMTsXP9fHejIX0CH+uRez821MTODCVs1FRxuzT3OvXSGn8wMZvj8a+PuP/eS+/qR
3P3Um8Gl5tZ6M6q5j4e6OX5aX3/H455/jjTjJ+amnvV/2RoNPda9+CK9tLm9oMXB58FumDGWRlfm
D49vXqTJBkML/vKizb90ljak4hNKsAk0rgkJFl/+tnPBJ1/tTBxztDutb/4eMnE9e0+hhLoN/6JZ
4KP21d9h+6/EV/LK24iHkKfOROLh+49weXPm4aSe3CAOrG7KJFwpE0yKWbrEqQiZ4SSbp6v2QOX7
yXf52XAiyn4xRonPxKX+qbu702l9Fvul2GyuZ0oAbhbbklhIi28Wc9f7PP8bfvLHvXQZIbB2vsVA
F0/FysIV7hj6AWkK4rsM/gW9z90zZCTik0TsDgVTCrFnouAWqzJYnPQT53b9k2ABK9p0CO6n0qxZ
ptOJs60+0+ndmDEaxDSo2V/AxBjWfGTMpoyU2nU2YpiLuZMt1Z+Gz2j0/Eo8dX8TVZbYaaL5/Pax
QZW+w9SXbbv99Nj0yYvjq3xpTMwLQN+BbPUZzmsu158DDvbpSy6jeBf/1uaNKO9gfzCdMauaxRe6
Alx5c+GTUgIu7NKvcIlS4H8ynPjXWRaueahX0ieRqa4MI2waLUBPZ/ZMWsNAd/PluIMLMLVnmJ9s
Ddeepp/1ylnmS743xY9+422Tf+WDGJE4+3O7Rf14o4PMv+J2G0tlUn3x1f/bKYWl8fn1dRl4CdKy
cSuGDglXbrAO1gVfBWtz854WLt0dF57d3N4z9mad6+3JJl+Lx2bzvbFacBvFmKAyPVib+m8HcMKm
9C22m++J6fqTfBPNw1XJyab/RPX8yQ7QTb6byeSMXHBy3a622cRYmFSJ/UpnKQqn/bf+i0ofT2ju
/VYMHJ+NftK7qIiRqEyCXzEHoKzMsnWxJhWJ94CiZSYWeHubHIh6nLTL8sbCuxBFVegGq2FJrsTZ
2fE3k2M+q1eFi1iJeYOZgmsuxOyoPph80uRmzWmO/LtuCiEqyLZWpRgYrtirQ+aQxG/IU/873toL
zpDTnssh/lfmJCTMEmb2yJ9coO3/f6LZZZjI0/bf3ARAuTI3/83amgs6TIs168Td3jR/1I6P/Wu5
Wh3O28PBn74eGEqzb9FHmBg/2kRa4iXqOktpqU2cpfKDB8c03gaPZAcmyrNiGQaTjtMv/V6iz5dE
q02Vdf/BR9c+xp/4Ivxq6/Hj/d1/kL75YV/7hzkFbZmIigTSPvu+81nzLrVluxFrnvieqFdEHSQq
Gth+/74n6h1xTepNOVW4Lu3iprnD9uvrl+3r+7ljs4FwwT4RfkgXa3/aNrOJBVGO4tEy5qKSxJ6Y
cn74CD7p2eVnUXH+X9unZywWZuInk29tCuFmJ37UmOY72QXY4jMOh7PiW0HTOyGScY54dB59Ix9x
w504OIizijrvZjLHA9l9r/ujqCrECZKHyyfxTjjK/ys/0120jX/JefqiMUJVG/52M6r9YrKdZcVD
gZJ9TSF33J19N1NleBMLDdZHmZ8D9RzVt9pe2D9iQQnXwQvT9cXw5X/o+rcKAisnU/snOEqXmsX+
yObW/plfOBi1ND8ttIvwlCcOI49lA+0jfUHh6jLBVpPIcn6aQJ8ISWWLTNPlrwLc9c1pebBu9Cfw
/Dqq9+io7ftX/Cv/9a/uGO4MDg9gGqS10o9WJwFOQei4wtlQu+W8JPwqmfrGNP6T9EnOkx5qycUQ
qT0VJq4qWPbCUJLBFZKswJqDNgqoe+Fny8IwPnrYbqlTk3hF6H2ySMCQ7XGOVtAe922UUCX5426A
UhhF6WeSbhvbPA559WuaPQYJgOGFY30aNJ8CfLx7cxs7xlaOS2x7wo0Fcu7IeNS9CRfRIeS2TJeO
OJsKZBwkWoPl0KDoeHvaBo3Quu5EI/cZw+UXHZsBa/W6uSIuEbyjWOpcCX8XL44//G48WgVwZCK8
uasGg3Aak2OyLXp6Jh1QssOmA5QqCC/ibWle/xn37HU64o/0Ox9fVooZs3UJImxLo6OCPsykp9lA
9LbT9mI7KncIH9aaNJ4eC6txY/p/VuRv4/IYdiJDKkAwvw/h/5iQBGB71iUnm1THM3PB49oki1Y0
DyAbuQiyiY90iZFPl2p5yzs6s5hRJ7RnetESAoKnbUwiqkmbRYpNnHE2VlPszOo8dGyXQLuCkEDb
okDGCFdYtJ8EMwJDGsF5+DDB3UGXJZoOcUCLdfiuTHWmyaT4oLxYYgzfKq86GVxiY6E0m1Vx9qxi
n9DAg3jph3uYi4auTmqVKitIhJ4NdJgbCzk7OkJ6wUpYjayF1SmHBMkuFqc4IyLQfaMYDW3oucY3
9y2gd5vxGmgGoZobThHCcqS8HYpw/IuSvy6fK0btJqaHxxQ3ycHxSvxOrXFejku3a2yX9tVQpUsc
siDBYfgn51jyc0zIo4/AJwxcAwdgaiVQfQdC0sKgndT1JtfXqfKj6UcokrgWwVL6knhq0Vj511em
wZeEjP8inQ4mvmgeEz/GTRE5a1HR2kApEinTiOeHfYEk01JuJkmQfTAV3fhE+79dHokMppYQAY2O
QhPqP0Fa4D7fL62CMhvKBNq8IsIwDXXB3jR61/YuDc4cgtWhoCwcidVIIrjYWjUXPZBaG92xjxZx
Xy27WJnx3scKcmuNXlAnsWJqiXdJTjPkH4Z5SqOVDgtaEGYnjnxzodEQ7D2C1jFZ2rQOgfM0vjPw
+7gmqNofcUlEK58KQ3upPPfGsSRqUdAhCgiafn7UTAPCBWss/i9Q32yUfDQFBc9Hg7rmwflKW4Qp
G9Izt7SLA/HqSuK/QOpUAoipRNhp/zx7Qdsnowck6EplWe9aJACqhfC62mRDsrCtb9kslkJ5zqWv
MVnEu3nKFJmrlkqE1lG1GXH+RR+TL6g8ifkUSv1AfvVvYwkvWPF/4C6R0XwJYHUbKZgvId1aTQmf
dksvoZIt/G85H9ZmE83p5uHFO0JqwUFwoloP1S63sfQUbV5cfxBBOdDskFVVdP+Tq+Beis6qonHc
Cr9HG3VdYUAEQ5SJQOSNO2XukrPYYJFd7HGcJJaLmhsBl9f1Sw0+kUkwnArVXCn1h9VGW4WcJV78
KOGGQHNKvhh5t092av2eK3OTsAmHPYSmm8HYb7hSEt076sJYFWGLRwyY3jOvucHrlWCRKJq3abPo
AE/ZGffCdQwmwjx8S2440P5mYYatuiOcHY/2F+YXZC49VcQgkQRPeW0Yf6LhiIpUGCMY+qHGSk40
1HrjIJycIVvNRS8s6HaocKa043BadBEmOspeMqqPmn6IHehuAtVaMIG0wf5MyJ5+vyceslroITsz
pNmd3eU3dvYRxXy/sSAzZazUtJpqFANFARkLnYlCDW0AE8IVFGNJQ2pURTMcMKGWb8JgORC+Vvsk
D4kgHNgRE2zlslN2Ik9m/A6OziU6BtcY6O1q36Oreg+O0YsttvwrXuqdWL6/6lUizPhpXvggNFf9
3vOkd5Qtj/A8HglVPr3/GKYcp1+chENjpt5jblw+GV/JlTQhjBfMe/Ni2GZXSIrqXf2rkPH8JTz1
cB/uZJA95XNxSk7+s7kVp/eOx0qOLGTmj/3bg1ZNolNxA70J+Bk4r/pDOmJbL58FhYvpL8NCg9w4
UW7RX/0tnd6H/II5bXuxTiVTsnDLp/BfmZSXnq5X9CgvIVIJVNaLmFYdHJipc6ov/Y/60q/tM3ym
3OFJczNu3UM9jL/tvr7wNOWhppUQU79peMtxagGJ62HVTt8DBlkz872EW5nhBFLMZeLqVciby6pa
8JsVybfmIu0/1GKeYJvawtdf4cJEUldVLNWYyHumxbyHyhuskPfwW0qH4gt7+rk0ut6wEgsa/zGm
1Fme3PvPrkAX6ZpkMLohtvEAyB1NZbe21oTdIXdRYalPk2PcLes7s4r0mLKD0MYocu27RsT2SL8V
N7SJhfziLobwQGwJThdTtMqsuv5dpQ4Hqd8OuSuDj+d/LaIjNswDH7Az67j00gIlHbQadqqy+xx7
t2ggns8sbOfk6ZtDiUlfc0rYWMyBX4WC8aHkW4OWGfkKV7ZDn3gLZgQTPP/kFeqBMLyLd/ofBafg
KAsqgXvQoO1N+me5M9jR1hqAbvzIH/656N3xyLbkn0mTVI4xo5Gc+eHXZ1DybePlvNIHHAHyg2/F
pf1Vvoub+Ztehq/gKv/pd/vOcGYg0mF5t1PvTnlLXMsdTAjmknx+79q/95//yC7tLXjiwzXz7mUI
4dcNruadkpEXqb1GgS9jNEriuEi09B8Av1zj8JE3M0qpY/noQG6kPb/m3bVj/ZNdkj/tp3A5ldzQ
r/ZfXO/hp3v2T+dXO9r3+rd49l/KT3RJT+Ndu/vHkbQrXMMP1bct3geowrH9bb+8U3d4/+CUDabH
IL80lwRQJGVmDnfvrhyLp3Ye9s3T5xWwP/FU946TJ2/2xbkJY6x9cW1e2vF9a+7ly/iF4PiEgB89
m/3wUyBEP/OV9ODhJWvmnCXCwIC300nwlPF+fHVfzimHpEMWnNq6aP4uzR+/JZ2rJ8QRKC3maXxm
T5mXnGEPfssu9i3m8voP+Yur9EtJXu/HX+PkPaAO73HMhrtwbL/Jv8rgnX5lp5E2O/TKyXA2f4Mr
CxPGC3eNu8olzk6k9qA/HO4sVMRv3rwH9+seXIe7elZuw+79m12o6xDggONdY7oZJ7jWl/ev/ae9
wnNzZdSc4hOOYtlTJdUCmjVXy7soG2KEm/14ME/WeTxr4HBPQjm5If0dBOPPP3Lpmj/lPPz21/ZX
vbMAMypq1r0Hz9LerEd8i0/8nk8fiM8g/ZyNaJKQf/Ow793r/ZVcomf0bH/0O3GJnEOkg1CgfkUs
rNyRffsz/FJ27sxbwn6D2mai3tBsEQtzUk88Ur0cIbKd8HsbfpDZJRfufnQpnryu+DQCcUn+jBvd
fzkP8bxP3mJ8S7BVn9a7kbddXRsx/H9JXmUSVN88300in4lh9ORXzvx8D+KKme+Pf0L9NP4wyUdt
0p+1XxtlMhPu6LHHMavKG7ay/S4+hbda3+QnBkx7i+JZxDDiU3YZhscN8kl9e++1n36X37Qz16V4
Fs9BfD/hQohOEz8hQ7rkt4Nn+TKP8kG9anflJ3hPkz8UJfHLu1pnhiIPSCBGPPVu9S6lD5VOtHPz
nhR/A1AGG5A6iZhO34xkoBxOezRI+ycrVPBsZXgUk/Sm/SThBCvGR81sfVm/jGjGNZRy5BMT6zfh
2g5iqpytX34vtif4Hog3HJ+s3/TkFFzk+NR/6RftwX1Qzqm4w4DW/sRgnj8Yc1SBxO6c2p1Yk7SX
yULj/SmsBeG9eGZIe87Y0kF9/kOlmlquedF+cIZPsJlmwwMCiT4aau0rbwT2jXHnCxgf+EUydfmc
W8vn0t2mZuCrvzfmILfhu3xxY4aXj7EFb5k9F943ayCSgL/hCulSyhEOzDiHO/f3tX7Z5mfVTQTp
itJsQjnm8AkuQ+NEPZKqaL+i0BUepRCOQMru0l9wl688pnxVTjkGDg2F6SQ4W+zxxux95WGUc/SM
T3wi6Sh6J/KxCBbwGV3vhVAmpMH0qkWxLl4/H7lRMNGtO3JeXhPPFD1INvv3mnEiC9l/4GujqNrp
idsE7nDF7J7Lxcf2pTkT/+pfM94vbE5Qbq6CT3YmYVcz/9rfUcCGr4Bl2MNXaFYLkikmL1gH40Gw
wJJBvxjQ9g6oGtiZ3fxo3a27c+fyRZWr3L1LeOXzgJAKqF48Ja/3h9s+RuvyldWzkcXSu3T3oJ5Z
dE7+lB/rtzszUCtX3irB3fB4oI2qXzzvc8C+yMZnK1hhavp+qfK3AWAUf5ZkfnrEAEufPoCXMgfA
qAwiGwBrk33AMxgn7MuREfXax+B8v994Fe06bj41quNWy+zmP7NbdaOAK27ZTT2/z9GJxbI/sSSa
P5Xl4sX1ojfPyqTf2d9sWuNipeJ0TvnPfQA6GXDEwAgXViHOFOTRTCm6sFSlDmQx43fq/sTOTCGn
k9oyTlUGyOZduIxTJhAfHQJG2qnWTiz+AxdF2M9VZR7y1+gScarDOXmfW9DExAwDrPg3VR4KC/et
pEEYQBkWdzR/aT/pqbzVN/WmHOyTZE6bfXpud8MPB/RqJZHyuO/2/aVUJtqzlVy87Ft6vP1ZBcYX
Vc2EKhSsOJ02cIxBPTibtTL2isIIayeiIcif6LjOaQRxwkRTrnszjaJXUddmslGEjTNrQ46zKosX
GEGjD0u/nEmcJoQTXZPVu0zifX0G6GSaFhMbcYeftfwsSrhogfrrIyGGyAoGW6BMUgfXKZ29EG28
Lcp2SoommaW5if386ObU6xnAVGyQBE6yMsE/6lqudODyPHQH9alzFiuEhqTaQx+EqI9vDkxe8Uru
tlKsAwcVA2fRsK/npfnhyCwIaTLu1XFbYVIiE7iS7sKa7DVrUVGlIKVpsh/PbycdpByZDFU9OTfY
JnVwJYoFqVIHB3itKgnVZvHTholOM5k0h51R0dMwlDu4hUS2Hjpq7DF66UPH7QhYBZ98dA8wPJGD
yk6zhBUXt9cORBqb2fBnKMd5IIMlRxbHWlyviAX8cBBYjtauGTY5SoRhTGZqv4PSO1QQzrnVkDJ1
brSB98RCiUa3Sl9RVy2EsKoPtU2pNR8lnbe4F1qt3t8gf5oAPWBGpbhh+ytR0AkJmZCuwfU1OAQ5
w/Kd+bOGeFa0wmhChGeITydN+gFOwM7UjeRxKUHC12lWY+BBHtr7UKFvxFxTXBBE3COogoH1bmas
h26NkT54xkIB4hDMfCSelTQdQn+JA9msweRZMCzhaZNGwYH4oBdwrvDVDKtm4klrlLdOb84VRkra
GPpUCKQ0XTgkEkSwKfUeo37loSvdrORhehVJFipysCwcncJ680/lV+JnpVcfvLKcTbcvwJOzfWLg
wFktKvYmUmAwjZ+J06WEKMOSORdDqYIMGwj/nYqUeU4seD8Lj5HspOc/ZVnhfREtcU/r5FUSwNFW
7LlHfpWk+XONuHRdCr7Un3d4kUpCiTEFM2B8DzTVoMH3Pb7dbA+q+UUtIRj3COqGQqEXpM7fFPKg
BRklvmoQcgq8YGDJ30YFwNF3IoG5wdo3e4yqBK4wBDcIuLJ2EcgX9GRi9+rxoiNHC5CAAGWvgi+h
Q61XXoVPEp0m9K2Guom5qL0inO1BnYoKywhnwajE4eg9s5AvyujHWhQYmVqsELZIlb7snZ0BSANL
DBVJgm3MgBfWkLBHdAzZZCGSuYTnP95hH+i8xmj4kNtn2vDDKNC3ekFsMf350X8yQ4LqbnqbetwK
u0ADRAc0qR3beZfKbn2KzRjLvGTZYwUuWcJ+Fok3WIcvU3lVnG45C8m/b4WyeFDxoXiiM2ycAcMz
7xOOdwYYHNjsnEFTXHUNhXz9sIj+zfEoHTkYEQ8FUs2hEUxF0OHBEDQMm30yzsyi/65V6M9EeSbN
NznXQg3rG/ViqPWV0FfYQJ4+lphy9N2N5yL4sSXaa3W39U6O1uGbOWJP5n96PABw08IfjDW3smRw
Vu1viduAZemfToExFaAeIYl+P23Iee4kOm5M8neAyjf9CeHxJ3k68zRnijrq+tbdpqStpcRnLsKs
09Ac9vGtS8tlXi2HAa6n6awEumFr20DDaL+lj4ZgPoCqakgzoTgY4nEdhgC7sQ24O8tN0nrjpVpf
JX5t1HIE4fp3rhJPHayqFqpVkZyESiFoQLv2DrCKVIyHagh/vU6eBlhw2MPV7N0Mn4kWRIckOSZf
F15LVn0VWXCmrKT+kRtbzd6a6l8eEzQQrbACTbi/IX4kA3tuVA3bdijcAuqdzO3WTdSe2uQtNk50
IukAHEuNXVl04qR9U5dE0MiPIJ62pE7hIbUQCFqG6D+p6Yl4jMEMXFkomCP3G6cHmdUoRiBdtkxv
2K491e0KxnrogGY3/h+Io5p/R8NDGS5C+VRFNV6crMqsftbCY+vIjebzbUJEsb21kXRYtwNAjtks
F8ao5P+IJdT2+q2KpLiIV0q60P27E2bTEjNdq5Anmm9PYRzn4QJ3MjDLdNwV+KJZ/sar7SnvmjM1
WQMhLaJmg80GWsDagw2OFy1GFB7dKwNXD10vlzqgtt4buOVOmmD8KmNc0InvdlIm4UVJ8Pq4CuK0
0pPFJKGfza5CH2NiNxnqFml5K6la9ONDbS3AS+Cc97eQqYnBYaBWDY163epvFA3lN67+2MNUdwGK
Wiq90xKKAZoupiJyDhQaGLdUTbbwcYzPtVlvlSI6I1Uho3H4B0SOGGno8FU49EMtxgJQO+PbF4+X
bSJcaCq9X5g01wa2dpacmPaNaVmfUgWOzfjW8mVRxPgMUfsUnlB856grk4bOdQIcd09qgO4WGyqa
EyFyHwaJgtSjIaq8tb+D+h74FHXJh6KkS1wTcmmjFLuqYuQ98D9ddXIBOafk6IOOIu4cLMvdEgNI
WZdXWLJgNIBgiv5KDi6a5UCXeorAkTfPEiRh04Si1gMLH1X8bbKNBWmrNheqimgaZTHVDZaNDDys
AuHQJ80qN6AgWcu3+YmAR5KWg41Q+FmyhaKlDOZ29i23cJgIkqnfk8y0EB99CLl/pgxumx/UUTmq
ifEttKcqRwU1xwfvt6BmDu2PkJ6RNwrvvpnjbBOKdxILEF1zFiTNwEGjgu2R/LQ07gz7JyaSGaF1
FWnIOJsHd0IFOnsfZI+Ys6VoE2CN06R73/sJHXsSlIz8ZM5+yhKtlgstuL7jfoapRq3Th9Y/HB+Y
HTlVv2f0hv0hPyHYLXECoC9G2yVFBMpmgRh0qpZ4YOhsgASnAn1jysEK58erCLkz0jCneH84GKKp
mD9z1okUZe0Vj0jpn6Z0YpyN1SYa2Wq4ORk5ltnARqjRt2yHS6iuOr+b53Gx0Ahl6d4Y0+kPrheU
fvBmEEod/o9+KuXiy+nQUOHK4TukoNduh+qDpAAh9zfZQPv04ln6QzS3hEBYNFSEaFysdjV2JWTo
tC0sDpQDyoi6o042jZLSzoOiJr9iz15pA2w4mla8+5yRHClHA3ZRh+eTUMrx8MLTEwsw59KAX+Nt
L+PPan4m8Vpt1jpmqtanA40hQfw8hNzWZaK6JhYhiq64XfElh1SAMREqVF0aRglYHppGczR0wNt0
YI91DHPVBtFXANrZdxJqMISwDCKTwtBn5fKFqL2Mfu2MCmColpr9ITcXnNIzMrFzrJb7Pcm5qhUg
0phI7rslm+ia12SC2ddAttAmbmvvp6rD30p4eqBNoRlJxyDOoLWNnnDMNYxzQtOVzYD7n7A6Rv2i
TjccAUb6rEZ18clzy9AcsdmkceFaBnYNtLnspBTSEFY+iwPQMNI+vqR4V+AePxcHgSqmsePj6Bht
2tRGttDshCrOKndvjrbUd2n1ZJ2lNswK8l3OLIgxzaSm5HzV2rdWh8rrsGHAOFMSpK8YjhBiU5cE
/+zzkSSVAvOXjYyEOkQ3nY1CQn6xfUY5KrwIk5CSBUxTKAaRipahtKudEXnJqQ1m0VZWzJ9aIqZE
yV0/iPZGpP024zC39DfmmfVCyI+FUrx/m/Mue8+EhYBQtInGRxf86iHRUwcY9cwyoW3JFJPjTUaL
5/k2LyaKsbL+Cb/6/FtI3vAeAzgNQtqtwV60ZmnXcbrgh0fwWNX4oMdqdc06BHPEK0Y0SkV/Tn53
+DglxVaL04VQwuUD9jcGOxQq11oBSej3fa7gJucsovbQcBgMIQ1iRZfTo7CYSiiERJWOCk1049Nk
3SnhPPQ/23bV0umTa8VlPtUarcnUWBXYV4cgB6qtuQviumV8P/2ynVVjcQ/aq6LowoZiOg7IigjO
1bcE96RiVSmoRaAxYwwiChARJeDH9gzfyLTztkLU4wWQ8hSsZ4C50buJeE+Gl9g48Uesf6zoCy8o
rpJnlduMVSz7xtdiEptPg9ZGC1aEiRxXmvvLKge0zOeE/A00LOSZDRgDby2bR/JvT0CWzx4wLxEW
YIlgYwycYmeGEzdL7ZhidohBe0HldaAIx6XdK/5aTFWdrHd5BULBp5eXSCayhk2hrZeel8yVF10y
Nd8n7KmdVnwgnBWdV/ETZVf8OMpXloM7tAOWabCzk4W41jZ29CSFO+wqBRY2OtUCLW5xaH/Tphby
ccwgEpq6ImXStx/lQ8w/tmUTo1Y2H6+Y1R6nGh0uEzBad6nQ3w+RLTSdBvI4Obwq1HsAJjqM9ZGf
jFdsw2D4B+FJ0pDtyWGPAiPF508CpBItywGzosTguxxFKGMCbKTZ3PEE7Xy2+/FqyPqjyLdi3Psc
1AMLKnFDMDDmUjQ4rOE8ar/vId4k2oeKrYys9ew8izjHG3v8iyl0heYN137sAa8qvVRvzoO+wSuV
gJNfHazFFswUECd8YSUjthwq0hDlF+fWyhPV4YFUcS5Fp7x86jAWqy7GpQaAB9cF7MwtfWspxJ7a
q+gNW3Cbel+kw+HYY9tYtiL5CImFFGVDHYJnNAebPDaO26KA4Qox6TLyXELeXDVugv4CDoGkWlGe
aV4u3ySdcBALQCWEvYrBuRbbzbdurrQ6mgjIQ2T74o4iZI+VKgn5puLobmzNuCvUU2SA28jlhLJT
SZihGAD3LOHOK+aW1A5IXUyv2ZH9Yy1ZSLNhD7bEp62V6qaGSH/eNKWiYaZQRgp/E16+RwaTlGKT
BZgkswIOb6jZXbNsLAxbcsZWB+8WcFWYsdkq3hmYlaoH6W02rDHOwRdFajEsRTxSb04KoAWP2tSO
iRdn5UWe7pk4qw+MUgnd/ywt8nnLSy6ECR0nfIOjOejDQlNgJIxCNc6SRzXeaYSFFlqCoyM6cVIr
1bJ1mU5qrW19AJTcMeZCLa0ewGE8iEsGV1wN9zTrXf4QWJN90VNrS50Qs1y0RKAn49z4EMJ+er0A
VciEzR43FOMM/2bAjYKnFdLuqrklNcX9zGc1BvmWs/0/uwx/WoFFteZFBb7FdlLTOIOZfBdvl5jD
ENLicuxntjFuPSYkGBejTBQC4moLmwhveDrtxiklN9fyjQM6kAMvcKLGmoCIK2F7XOxH6iKGSLoL
NBCT4MW61OHn8R4zMWLbz1KjZ1p7LmweCuu6grLEURLH+zCDhpoD9OBShUp82YC6seqLxxJHTyh3
tAtHZNMeRWtEZtSbHuqAKxOOxCgyKJRUQLBnIu1YYN4SYuOFYHr0pr0I4nhR6sGP8NAYV4OsfY2R
Ms88+KlY1jTpAMlAPOZLyDopX0d0zq2GwISF2ManjRqQ3TqCkUSkma0yp4eDSjqzOOfW2iFkffX9
laBmSECfFAJI1TvcqTC/5DTsYP/GXiPWa68CdKEefdT8bGoUC/GExbtZWhWqw9i6iSxBWfpsUoa7
hCFbtnjDwvbzryGAywhy8CZjzGBBjeKX4J1Jged2lfOVFfocv3zX18mLP0BMaaG0E79LOgxmA3i7
i3lp4XpK8onw58G5WoKuZryzPzKdJiHWCGGsfImzVkz6BfQaBTMMrLj+kc1GdP4YDKRN9GsROyQp
HwEyfUde6ga2tcY0yD+7rFrYMCdo/46lMw3Q6qkRAp26nWOC4qCYpldQWOZM1lEt5ulHDTInzk62
E7li7Ct9u2i+2tibiQLWz9jcm0tcdC5vJkitDwg6YiP4FypNkaPArbFMf+V35L7vVAx8SuuDIRtz
dAgx3BLfEQyV1n6IukdVVchA3izkmNv7gGbEuWp4w/nWzVDRdvUfo3H1fjutEldJmHeaeNBEK1af
DAZLYrDGJK7wFaha7PCwrsYLCsFwRWUjdnYqLaHoLzzt6OQWXI3M7etwzkooNtgA24AigH2m7IsY
mgnX0gseOCTPS0teQqJpOuHbwNrWyoeEDZg3ElEhaY36gWWAKOw46rBsDQ37Z1ohFir3pXbAJ7ZU
7U/YP2O8bwd4pqE9TUgvEw52GNlZNiyQYPnPZmR44lWY+LYwiYdDo9mUW4QtcMSR5XwhjKe6KuHk
wvvYwaIRKZ0mYQ8RDm91B3JrgL8LR4duppcBQC5I61ASwYjvEFYWA7H3oiDMD03RkmtkkWfCDLXc
lmCgLN2L2oxr2US4q/5DLcUxWhB2sHZsvkwZtV7lXStTn4vzOS/qfyuNDgtDMglsTt/KG3esgJTl
6wiiLNhNTC84gFYbrPEIVlLiFRlluid9ds5ADE6yjOOnH28bopZZHABF296aS3q0koJoXVEzNmuO
pLBqjOaltixRjZuFHnUJbT4sZwA94TyxvAC7MuumareoB5oKRgVyadvw6cVgWEsdVwKS6djiXEYp
ZhASxEzvhLcmG6xUWXtH9Pbe/sxJ5pyV/oETANr/IuvLT0hEDci3QqKR1aVfuEaCNeLdZld7iHWu
II/hO4aevNaLlb/MQZkS5iWye/JRhPWLqLkNPA/o441c0ILpXA4rJjgYATCiSNIoZeIDiN9i582D
feWIrrUtJnoFaQx5OEVdVWGwxGLk0TZNRWDWVJwS8TaN9RZHKXwnPsURlx1kxVPXmNewemP9F3IU
5gyoMzTs4lXkNAXGLVQzDZRSsN0yv/4V/j7ifoszqPAtaZo9lpXsBoIgJw4zHGqh4HlQYVhwQDBs
hikDPge9SCI8/KB0soCWiky0njUXbxjwBFaVKEj9FzYpwm1FGEKHPDrDLJLkuR+4om1gQ7fJajcr
V5b9ERtk/GkduwinLIG6czWUsDrEyam8Ml84txsyZh/0xWhH0xyW8ovREe1VoIykDEuvBJWJV1uD
dgkARPXxAywheuCJNHL2FHn0wrxH+AZU2jd+5RwZHHiuuO+ZTypP8dpDCGrtu1pi4SRE+pUTpFDE
sFzkGmKUvwX8gTDzOXh4Ub+FOe4gpUvGYYpbqaJdMMcg3IbcXXtHgvnUx7FOpBDZXrfGy8ODKao4
NYsu+1aO0bY6tb1TzrbkAM21pQoYQg8ug8dQbngnUTcusSt72w3+DVK56ljRVQ1em75kFqYCbMOI
Sv8oKO3zeykSf/xuPYbFh6XX+7y3FhzB/hniKQE9nAUOZpJscIaZiy2tB0zSab0IhFFOiUOAdikq
XH3A3YMWobAyEcccigtzKOd4PsSIpmNj3XGBK5AV1nYJIy4bLqutBYxed2wp/RnnhFbM8YcRVrvC
nrAMg6lDRixUODMkGrb0hZ8vb0FYrDGMq1SdiYVO18+qtupH9HjppRMHjXRVA+8Kxy7m3xLoTiJ8
nd7vwCHdThRcf+WZN25s7qEoxCo8Rztpj+NhT6sg17JlR15jU6EfJKEAPqrvVyLmhPvGSOwiVMdp
87LhPQp/E5avUmXJV9s9ZjWfwmEonJkiwOKNi9l7JZwiSgYQQUZz4UsmrEbCAlzVPIgqqCAVDhte
8EhKNGH7Nc4oFvMg/I+n81pqZE228BNVRHlzK28BAcLopgJoUd77evr5kn3i3MyebmiQVL/JXLnM
GXv/gMPAA4g2fTAlzBgm9S3CSb038n0frgfevJOojwRxr+iXMMYIOBKzoN35Ni76pEuNN392N/J1
E7Av1/StmRCXwwZPw37T0Z/HXKxOQmdSp4AVuEMbuxgo9e905NgZ8ZFJ6P67nDc7JXdFyc6aQwuq
LDx6rDxTccdTABovCge9tzBzlEj6LcuyrQB3/Tgt/+I1wPpMvdjyzsTWruzx5MTmKLTGrcYoi7OJ
DIOLVBYzOGxRQOG3OIoOkb6RY0immQmDEb18LVsw3pIeheVv8W6lvDGju+x8nInXCcyqNvDwWsPp
/9nmG7lWFTi8WOSQ7nIBhhpda1N5N2pNnFGvXMtO46XUryHWxfi1AcV3GHkKQ/NvyGTTf+jOpvHv
UcOFYhC5Bz+/SPPvvyVu1Qcd3Kw1g4NY5DXYnfqpuuNQ+65p+E0PplzJAGHjQ6JIPOLONzUxjDbA
rfgDn8X4xK5uabME38x73OG+BiDgnvKO2aP4pmkMEXvCsnQM2nKCEBPBoWf4f9q5ttp1DGiNkaw+
tpTuHPZ0vQP0Z2B9HJ+geYbgbZmpX3MmBBMGiROZ6gX5ZEUxPECmj7t2w5WbMPszPFTN1nPaAWd4
j+VsCdRvinNxe/CgjbQ27qkWp46BP7GfrSuOQnqAVacehAHvDsT9jPTPaHeJCc+HDhkANmIKlQW9
EL7gTG03dnS3Epl829bKIkuiq666TbOS2yuVkN6KTh6MnQ66sZpNUu8TEhow4tvK3Z0TwcLdFr8r
I8YttAxTgTyS4mJInUulsycoQmmmQ7xGVP+1aF9ncl01011p+KdZ3bWp8KfO0QFjM1qdPbZbQPGI
LZEgLhps51jLd/ALGHtIfAz7WOjzPo2CTjlrgNEglnb3WOxhhO7gyx8TX86uqSAo+N2wMOCo0xKS
qSMtXOBjJ5FG17/xNMBU5X4WevVZaW8MXXZu4T3wYVKQjiZdROhsg8BZF767qljavcZnwggwMYvl
xMc349GOgqKen7v5YxDp35SvgoxkVploQqnmzWpTsYZ4TbHrccZX2pNMDjrqG+4Au7yLc1VFccC6
m/vfov7FSpArGpg9NTjKWy7Ix5zKtin6Ffs5GjzZ1uNAmVQ+lChwMos4QG4wOUH90TpK05Yytard
veEqBCjae4OdliCa1PaGt2+MeIt3Xq9ywsB3HQ0uE8NfZHzsFmqdCHAibI9SVajkBbdUgTPdGIWh
oum7lpNDDAQDW2G8ApUCsvdkU18isRuGV8WE3kzRw7GHzENeldwaoc68gBEbb9Gmkk+YG4kLVYiL
FF0eK6MPiVMz94ORrQYnv0BEUlAIZOOzA5NB+N+tiovQQZ52TcOUp+nZZVDKbF2u2iDEMmyvMgFs
O64nHOxLqLi8L5jHMMT9ce/YDSqVdJ/RTKMg2OAattVvTWvhx/jG4UeNpMgkl1kQeyuktDFb68tK
1PXAqaSX7ZNrfZqMEzOGrtpOPjqfu7JC6kIc2V/HM9ymft5LkyljcgKCDJOGimGPxL9IcKLiY+eB
P6QoF+RrsRmdTcWUDEaS5WOE24q7za2PyUc615h73yDdbj7z0RisJxOyJ/arGXB4xejMLVnoeMcU
517BimJmimHBegfYzM+D4oJ9jds+QJDJHhEjt5RAuEGOS+zkGoKGA3rcLkDdObtLLLt2SYDNC9bL
OoNVlr1BvIbTNo9EbDPNBMtPXKJn9AcHkG40zo5jbE21fPE/+uAxGizMF9unjtJVTgMKYa++D/E1
BZPs4cqGVHi5Yy3dTN169NUl3Bk+n6DAZUqvt5Kuq/XTiUtRJhztmwqBTSkBtQLv5tAT9WBeBTXH
o5GF6wYQzPCziwO1J33piuYot3PJ0LDtQQEHBmwFt49xl7Aajha5oe0KzSGhAwjFPBgTopVowRgl
JYnCxcLZAO88qkVb3VKZRtatc+OVibeeeIuN4KdqYn2HMNV19C0yEo78f42H+Q6HVGd+anX/7vUq
86seUz88/IRmmjpPplEdrdZFxgJi72hiK0fLkzfLtErPheOuExXbCiW6pNzKQXDtOW9tZ/j2KIGn
yYKIXpwFDKFCQMxUTN5SDJVdAG+jWohvLbdlQC2Q9phAeVA/TFR+1gVYtHbGpQslBXQmMO9TihIw
KjYQdBWIeST9DoCbkuvnlrBXUQhPHjHhBDvAwODByFShg+7bhyWjYihctdm+QHtRNdKk9He1/exy
Tmn6sjlDlcjQSYQVtUfk6SzVU0h/WKHz0xgM1PFMkFuIwd1Zsx4hzUVr8fmTTAOlIWBRhwryPU7Z
0mWSG9CTeNBsyKdGUsmEjlQl6kle0piTA6HeSoa4Emg7G7+yR2vV3csCEcaWifke04pM/P+ZsgDE
tUFyCbzPsV9b9QiaBKyLbIanKT1SJt07MzqpqQLYT3wZQ2uIIndANEbPkiGCDk44bXV3C/Jr5+07
agjM9KkjqK5HOPMRrwDzW4yNw7eO3spQf/k5tWgSqz/kOL0YLD/gHU65wV+pKqpK5QY7YYDtNI28
HPZamDRbj9abMUCGaJEoLN62yQFg0WWRFDYQ1gEFaCtVhJLBa6RZrMh7REwkp67IEAd8LvKTo92V
Rv1jgjhcuBVXlAxvPAaWJQeVuGg6snIAc+3qTQVpDM177xUrA+bD6NJc0jIY/mM5IK0XTKd6w2QZ
iAnPaCp+qS5AaZAqEjoLmIi59oLZY3NzBufAtU6g4tgbtK1vqhkD8MLeoxENKLGiacvNPvbXqUHy
DNVZJR48a4AWiOosyfX8s1rmXOHyjzTMOuzfJMCB/beD5auEvwGkwRpz+ibHHH++wwORjYAnOYAl
g4gef7u6tjbxsG/b6DSan179M4fI16tLW4IUZb+CTOOauCPZe2Wm5baG0ZpTGdLUOTTAYNuiOQPS
FFhLuwtUWVXFphyhXHDRV8zRB9lKakNTS5HJhWQ7xyFjAASWX+ETn5H9IoQLngbDHBpuMqYWgLoM
VvjpIGUptGkxwY6CnwiDuQClLWCOPCCfcwvItsGeFZxDNGsuORHTDqnYFpC7xni57JHFGC9CBkld
4xzaeOeObrsR8oJBQx5VFoKt5dTu5+afwQHQf7HTZCNjE7xO2rf236gySIfPaKY7ZmGGWHfSytoG
aCFHmscFRQ8rNLQWv+xuJIOExnqsGMzw36QHwlf8ZyIR9JR58jDuIraLR5sMP8+0Mdhn4AJWJ8bR
UONiaA38uCLcJ9g3YCwGd0lzWNXOWoKkDPhvtiDtDA5S9GnMuiX+hYAWqdPFSdSGFrpVmCnYdPAx
7W3pD09qpx1aaFQjDI+p1U8yZDchXgmMyOaIyOroK5lqObb5wacu2SOkbnSYbKrxluQNMtymHvwL
dfl0K7WIiubaMUmXC1ytVTTO2Y6tWpIJLftQRie12i1GonNmYKIRp6K22QWihnaD9xjVXBTmJK58
aYpDORdxJeCVqDLclzPCpYv0QbBlTWgMoNo2/GHTjippeqT2HEIs5EolhnHDvWR3K93duZiBQMqW
Xn34mKCv6zFV9Ej51Umsr/RbgjbHNzFLbjqcZiFyluHOVpKtEEykVBJWnKBpcso5ewNa1PRDREw0
UyyZv/Kx24wxRgAH5hXFyVTPRe/8oleFyw5gZEVnRdrA6Kg5r1OYHUzgewjQqTResPfYCO5M+l5y
TYXywMhF98uHwbr2Ptsc4XPGV2XIXaDNMErjG8z/eeqZF/oLRZ92aXJnm4uNqaRGMZuTRy6y6Lgc
DiJgDRTEjvY/D/giAD2jkhNCyBy9abw5+aGQFnNUWAMGelVFSk+wjjgBdO0X7FZaUNvjZGOnDNBp
eON/QVXwr2244IgUm+nP2ZFcrJk5DsB3Cvwl4FCMlTvlECWBLDu8ndfyw9T+XKXZjSDveML5kJYS
7fgyrM5F+QYqKAk50GNyKzzIDAIccEDtZdsraXxl5/AGyVyRxJOm7SHPYp6/h6YFpSRHx1zi+OMj
HCzHa9p7n/AqSCfJ1pmmbkMCE/RyWpkAAYYzrGQOSsOQYlIv2Ys4dYPWA3vQmUGfQ4NGOgxG2Huv
PbjKe+sTWre62eOuGc9d/2gbRxiaPVSC8ZJ5Rys/py5Ezl2KlC1HjbbT1DMHtDLdquoMX5XoWtPe
BfW5sZkCbizOVCEWHlRisTpCa5KTazCk+KiNT6M8Did8ziioymQdTlsfLNblHpbLxoX9NPkp/tb8
/yk5uk52rDN1r3oGU98H09K494wPWceph3xET54aNPsab7gzzI1K6kiMJibllo9MVNF9tvDUYa2m
52FUnqupXxlgXj4EYb37BTaQhpESWKgdGnIpPjjI3u1T8C/m5B9UFg+EUHzeSljTc3DqjOnZEHu/
PTVwz5yx7oqjl8dYBvSQEbTHroXgG+ivjk+0sWKjnwnIX+UG0SZohHrbbVKhgbkPyvQUFNoaMsSj
39rPIx1CHIUvxSI2bQwrWmsnvQfhQr5hPcr1M5rJY0PdZMXWXgFrMhDwC0VXjZFxKNVNYVwxWuFu
HAoShI2tl2BtOK+wtt5y87VFciw9croqSRPJ4e24095mUNgdwxzbSLIO4yaB65fj50pDZ1B62+Zj
C+Wmxju8IxZeTbFL65q3XJ/Wox/tLZh8tQVhYLwX8WNZd2uDYIP/hjvcK1H0mMXZ2ab9HGA4yyHH
yBGkwoMNXbQRs1AsscJpl5lcdEP1JdNI6CZCEEfLPyF/yfxhlw35VlwTRo9aE5F4GRh76O1ytacF
WiMTSw3O8kC/dI67imJ6Xm87w+aHzkebkx9a96mpCcbctzZJJegjcHiWQBhE3glGff5bD5aZtdXe
SM5A9b79JgEVdWcdhWsJ7KmU4OvTP6EKxnzOIIGSuCHQqR1s5Xkz82fLE/O1HPL6S+5sqTBmZTrL
GIDDIiwXwxg9Q1ASVtqsF68jJB+x16V8kMm8gFWgfhm/ENUze4nhFHQBwa5ksOhFZ63BYD74VYks
7pSdjCf5p1oaLw62Y2HSPS15FVBKmXmyJJJhnYAFjISj/KUyATKxCS24NU2Da0gjmhFuahWGlDoV
jDRFNZFPpdA6HOszAYuMQoNaiWoQoR29HrwsW1ujfxf5fYg38HQUXobUjVwwwtJui/kgyo4YuTe8
6Ig1T43Dpyz9IcWFROk2xV8DL0O2nu2pGawg+8hkAleE/FC2GyjyvonfPluUcA4mK8JjQ5E+4wqB
FbVQjHKI1BZAgEyhmAf3xfQ2UXJ69cZpvjnfZuuj1ZNNKi0n6K9H/o+j/QzkqU40OD4t7qDvaOPk
KJSun9O5m6d1bV/QClvGdYLGAjZke3AJRuisFwtiPs77C2PjmW+M9YRQPAE6Ui3WlInEbQX2d2/0
YD9fLQAwKxbkN6UIjpHuHOSKg2rR6epBRukx+6GemoM9lLsxvUClhQwYqjdM/L1CX0ROtqKxED70
QZq4eT7kePWAsTItVRnR5dGvJBcgdndAg1lSlkxS0ugSU5lRRRVtuy0URMbcl7B4OpVgJzjZKGu2
ckZl3W+DF0SNNwCzfsL+3CuhotTFlDGRg8c4rNmKceHNI4Uwe62Hd43ohf/6QmkhhbphUyYagJr+
dO9xD4GkSQNkguGOtIpmuUw4dHnHUdI92c65d2ycFLx1a/55e0iNJeNB4WFA7ewSgAPvb7LNK5Bb
QIGIUZVUQiyvBBRCQXLAeqaByHE8yC+ipJEXG21z8E3hiHTQS3yoDQxrq8rbEMe6wYdCbnSoiKr+
7mMDHqg71/6A5Zyj8YeHEPUPnJPAITnkx35y+LCIHMx6jo23oK4OfxNMazwoQ7TLO2szURZnZAx2
mCEOFy0ndHHlU4QIJAruuRLAns2Z8UcJlRCbmDwg4EiVjMPSIv0q/J61nVL6mxFmncF1xFJOD2yM
ibuHQwUXA8gMslI4+VL7AZaYynaSvZIbrzkGMy1nnulSP0XFFudVFzdFyh8DFMLh2dPoZHSFqeoe
eXaM3/iZeavt+A+rXai2EmIJ+lQlW3aDrENpW3oYpgM0UlxsFsxFrIq6Z5876ZbNp8K8kBixgIDn
oaa5pG9Wkuk5STVSvbz2xzfXtWqtYf6uGnIpeD/Mq/jV4pYvtEannIB7aCF5DZwCJuIS0QFJnSOe
HPjyU0PYPoWWYTDYzHeMqMKSLL6Q25N5wWDBB37Jon+BBezInCc+ewi07Pl5NlD7Y8ctOUClx7d2
ubE0s0+hMUviiQ/6IljMxjdhWYnMhRvUONP3QOU7SowijSQntTS57vRSGTxXhvLKE+dviOLf2mqk
hzvKJ/Vc4P7CVaQXgoNl48kjP0vKNf4S8j5w0MRwntJT5hIFoF3gxUfhQiT0Ng1tvqwyTvEUnNkD
cYO7q1jUxmVwYLElEy8YOzJUVg7VXBRgLaa8ZA0sjaICB5S3eXB5evwzF3JQjvxfwAYOInYd/ws5
VyYK8qz4k0OUXkHz53Q7rYWKWN+l9WUNVnaPhX4L14ZYPO88hD2Kwkvh+cvINN7pbZ2hesR0lh6D
a1Ps6f+6ocn9IxyJ+Tog2h/VJhnQUJXlqQ+B6UBb9OyVz9L2rgKBB8ZaSX66al0Z69T4MMlVkn7T
R38iHX4NYYQG7U+GphmHeL52TFVLUE9kROF4lovQgK7GLA7+EECvXJQ2UFtsffJl2UsMTUxMHTOX
O2wonrQ5WuYTGk/9KtgMb6TFZDx+gwYvErCCLZbvoFs3WwOH/BzWGt9CTgbcLa5mwUVSGmjZvj59
UGIzFFVvIjzo6QbkpVPeDAjlOa+MplubGGxZzbqmkppG4+/o8vj3hQmLdgTMyA4wzx7kuXJI6lxe
0tYLcFRPiSR4PfuE15MEluSvIeNwbM2SqwwrmGj/CPRItukcGxuR39GXch0XGm04wzAd0+DxKhNW
ST1Cku3mIyKn8RwBOhdgXJC2FGLkLS8482EpvFGppgL/259GIk2aY5xcWvSlLGjChGhuufJJ0RBg
xp6fZrpInmLZeY/MsT27PLY6WtH/6JgtZ0e/G41HoI7MRHfL4ScUhAq5gu0lN7aG5gSnIP5Xtig7
8BiQXV6OkL/5r3DzRN9YlKgH+NegmcsY2reUV57enMyMKrE5qppzQ6/lQqXPOfmFkZWAg2DszEYu
QLgqsRvbx/x04Q5yXAprmwXozt5nP5wpdKo+f6Jx9FsewqHVD6V+6NpD0x7wW5xxP28PRn58r2M8
As1H2mO/zJ+hegxc5nXCZ48jJG4syPOEMtO7/R6eG2GGbC40/DrwBRTLptAeSSpNoIqb3ls2vUwg
uXn9W9MDU44M8GBmCJ0GLlnTg6n8MPx0QZbQ8GJVsxZqP6Qu5jfdj2T1+ldiCvshk4G+GPZEF2Nm
egVHA5xWm/QNRzKSEuhZ5qtW4fEw7u1vOKgwSiPjxOiF6TAS9LtW4alIhS0ONynUIHmctQVFiJhq
WDQp7BJHxXzSRXQKGWdCUMrGcpmSE0dFDB3gfr+ciXcB5SFzAsiZ8hHitcRi+mQk7Dygf31fcq2Z
DYakcUSs0Q7vFAcSh1UdHUo44IhPLq1Sthi1Ur7O2+8BaNC274JPtOmhZPAjQDr4C0nbdYQ6H0/0
aJ9NO9Vf1gHkUMK9F8xD3/h5nbN/12BienscuiDtGGs1tk/0wmI0JZyAFkeoooE26DVrpWbSx0DR
8AgJqiFnmNsmw297wKCU29AgYQWzEjd4aig4hHg2XDtz3thNjKjzTdybrBiVJ68vKY+CMFD4C55K
7Bc837gNtkvPf8icu15+VLQztX9SeIf2JsyR/q5S69i51Wq0VyQPjzLs10gqPg0TXBfGClQkXPRi
ZSQMMkrjJShlXyqkcmw5NQX4jxncUgainZUx4zh7P5TOBae575+Vt8jfVagkk3DLUECgx649w0dZ
VOV64M7qv3xnfqCcS0Lnx7f2XmPs4ERA6VgMDNgMZr3DFQQpxQmYtBiN8pMz1UuHTQxzHe6SYD8Q
PYaaanGo+NjuUorJLyJvmtPSrp877VMomz1StE3V7KtqFd9s+KX2eCpTpiuF+zQWwE0Rfg09EK65
VTvC7KO74jWYkDn6rQW5KFhXZmYcEZk9x6H9QU75ZYyrQyUzgHdawAkVU4AFQZnSfHvoFgq3oerk
Qm+XeYL0BsMtGfb6RkO8HORs6ph8UZNT540Hp9+2wVtsnpTgC8njjsc2eDH0gN86fTbRH3X7YTg3
zHXs+WNmloBx0ybq1A2lAZPgVNEeaZSloWuRNFOOEQHFmcMptLQ8TnkWnYEhy3QbHrsifdSr4hHA
dWx/OVQbtdtbMVkhD9bH8KDXD24K++8VMzAy1XbCWpcmZh7U80RUPEHZULsAMaJx40D0DNUDiIeV
vAqP0aSqGGiqzkjROgB8BY7U2gJ3x+8H8FsAqgibEdns8nNoI0BSGy6aDhF+xDnZcmxKc9NiDcSo
i252RLQOIWevB7s4fmXuzK3Znr2FPl7JNYcS8tpQjeXGExl2jEyWFgPQOTs1MRYjc7LK48caUE0s
tZjdoxHC/TAeNqkZgfP/NyGbyaGpFAgpSburEc4lYbZp1Ica5xgfl9YWdHlh2tTeR2iBJMNdmDDV
0caxbxWQdrBj7zCug8nCCd4pUF5XMRx7sKx+a3OcqNRziwC7UXdPPcYhxR+NZuki+KwOZXE2XGSD
HDKYQerrWsct6WYhK2R1iIC85a6fo3GZpA9MZRcjw7NmP5KK2FOGpyAi6giXmtBMNx2+s25YDzd7
+qy6U2/PmxZduz9+dqD6YfugaD26oTOhEArJzNEOuyRl/LLZ0xxBZQuvYaXTmIDFT/E2b47oc4De
L/Bi24YMuM+4YLwbPnX+By2FT88tkKA1lS8y8zUZIrIlFpa5NkdzhdlgwCR8xov1UwFtapIXu9WX
OcYvZUMbBGWfYB0ohtmqT7y1bycPAJTOkH+4zFh0tz4ItcZ3vRVxwp7/qSsYIJfRM5WroI8lGUhg
oLW95Xou1dPkQpnEE4/XE9FwAQ+n+oFPLve+/qZrVK1acLd6rDMfMzTo9bGE+661HMGMt3L4xaNr
PCp9hcGBiCOzBynHNQOfH4aHMp5Phl0OrqtyHbaQjyo4hiTlpMDFNPlCsjMB4HK1X2lmt5M1PtTj
vmhuvss2CbhK0xzVLvzgDmthYCAteBMcwGVq0NTmMcRaJclfzLg8WqBM0ubwKxLrM07Mm0AJrQw9
zImSR1nOLkw1HGIGCjT/pvyLUGtPLdRbGfe6V12fNp5DtNZS9ZFYTg9z99kiWyqz+gDRpjZORmDv
CskVh0Mv8jswEsho1oAkDlKDhWtpc85MGYZj61UnMO48dhA4Be6KPYCaw7UmGWMWKc1I2HA1YIZ+
AaXlKippq0xNY86YfLk5c8fmtwIEBJiYyeDrEpRR8V6QBkhKCyWnPjTCjXghqoI8gHQUGnzdeXgP
ESVIsVJCYhuTd25WPrpGpEbjzQr9dUlaGD9cN4ArnwJtBTH0T6MLc0f1kD3oZxvYXtB+ZHuay7QU
myR0RXG1lxWS6DcbPYmNFghindAilKtLwZd3yv5btLhuqJ4cxj4ytedysnGE1KlCFKivEeos+R2w
pTg/qwI3cWt4UZRqPWbY3Hu22D3kBqgMSKPMQuHzM3AV5TpEy4Vicw1iIaDgGZBamIGnr6a6qNpL
U1l7Pe/Fh8K1SPVDkfxnTpqRDcWzd7xoXVvoxzRy0CiNNV/ERngNVFYLmnqb4+SU0btL7DqUooim
UwJHI1TyClQRFSKNp3VMEHnyNqpg9wEOKeiPjqOzDRG1jZHfp2eZ/jZsgSrkM0YOjIsiNHnqP1OH
94cDToLdBgZkCunLaV7tOhpsEE0mFtBrKkqj8lIaZEyeqL4sbze3x8SjpMcpE+lC88MmXzR+L46b
tv9cKDlXCqwPQGE1+s2D2zzemQqO3ZtSYtOpXrGHyCqfBDVy88K1YsA8GjsGPjtPUVemuW6dD9PE
/ZVXnWCzbj5UUkpaE+3IDgEUM9wnJaaXxTeYd2TDHoG3QV/PilSLmwtLq3E2g3TRV7g8c3NPK0AW
hsINXikj4h3sa4KtcpF2hXmOja5NhzTC9xo2TkBDLKV8raL8zW+Z+aVCkPOKlynPlz2Wo8kmmN75
CsT6kFPhDxRlROOrFU4KMdY9d4gMnL9E3kfeVZglAlYFDC1NzsYxAFSjq6QSFczAgD9EbahBJP3L
LlMjSqJkRb1lRBe+h7pkISGiBUNIWHB4UshQAANhylayHrV8euR4WngAVEJRKbhTFTRb1JGaXoAb
MInFF4yNLUtmDII3GykeW9JMYK2Zr4RlkmR/sQt4ZtZrAL4zN18aprmUae6obxwQKV/YinxDl20U
IEUn1rn+CFcfnt2qWWZ6fqyZvflMQeQ9ys+glWbOZWLoM0KfiewTVCCNuzxO7jH8EvlWV/RrCgwr
2E8+U81KeZK/9lt3mavGRrQXlLsZvWQz0mu5fDwAxVwofeispOgQeqdwMIUKoGSX3L0Lzzb122OG
ZMqFVxNYn731FvK+fdAO/qlMoeBywDysCsB8PpRmctZoZyNEABh67IR4nmAQMRC1pWKEzgLWKMw8
fh1qGWPAOIOj0Wclc4u7WLYE75nzERswkpu7cMUmC9k3k55HsDYbDmGmnUdG8dWITTlddJB0P6qx
HTOGFimcNy436HUTRsujc5+7g82rhkq45lZU8hvFvzO/u+gTpmtYckxN73Om7lpcRDRkX6g5ynyC
H3Kxywd0JTJRYz7KsZcGD0Jx9upLxlEkgIyttqfBxgoJ9JZJXHLtDGfpsF4yClHLOaTsbMT1ARi8
AYHJ9N9GXOaLfc7Usjtagbfr803AKMb6RTIoMo/6IgJVguGbfF5r/VZU8MpnyuGamZcsvDBAzwka
itbuqYVD7j/p6Jbro9XTxVC51wIaM3KFj8dYIf0b45s1vfmoUY59Z8YW1jusdoTSbY0mAQcLsnsg
GHjGlptswOOHctw1jtn86fuQ2M5D/iMse5nKT8AysCmRX+L8Zu6jgl41v/a47xQApidCdYnXivWH
njOXSp/IhGpeS0JuW5JteGz8aaNkGz7PKqLWVskI6sFu7ZGhr/zwXy6fGN4baYWVAsWmfuHTryFi
+7AxZjzHu/xXSOEFWEwmSYCttvWiYd+M9qnSGNsCoGcc0GE1rvQACW0xrWLFeNNiBlTJ0jafnk2g
ObUYH62SUTRvOYh3nYv1An4XAP6NyjVLTJ0mJq7hc2mepY2nhZdlAbLF8G6rDTgo0QdzVzr9Mo1f
w/QDbgPiD/iXoXCl6gsdDMqbEAJNmjVoNgWYYt/6JmfP1YnVBTtlrqe1B48LtJrNCAnr04W8Pxw0
M9tCq3eSX51FE8ASv/jFKcsZJ4pBMvMIwAxz2CNsDmg3ctjX5auAYNxRS5Hja7GKNIHc2ztwg3T4
dA5IYEuE5+l3SE90LZInfXjmdbpwOkzeBENlsDi+D252Xr/bNUmxBv4gbYGj8cbrUMFYyQagzzyE
1coEophgpelM+QvWrg5+puhPCu7JBCIbEPGJeeZUgLgBVlklqBAMa43JwS5UCdAh4ZAhaazwbp9V
SmmbprnEd7JggY3uPQ+OQ9khglSFnVXS9Bv3MECeApOrPftMPByWKVa+Cbq1ov1nwf7lkEDiJDbG
1Eb//zDg79XeOUsFvFUjGQAFKzYxSDrW6zBIAcV09mStn5zalV2vQ7nojDNoIgMUHpHWvZstFFiu
LC/fqCTmgfMm5W8CZKBRqaCXMbh4HHEe4dDE4lnIg1EYPqK1FaZhyYVRM6wky5ZFH/dUfgB2VIDw
19jHY3cQij3q1vYMaXWq3EVfs56KRc3yH2Cig5fipsBrkkNRPwcNim+vPgyIiAXuz3C3NRRyOJik
NNqaIp4z1KXFLxqcW9BdZfVzDu9Bqa2lb4ZwlTa++8JQO6u3CCBRVJELVjOZgk3FOnIJr3VebcwK
XQROOmV3ySy3JUxjHpYyK5nUS6dTmMRr6OyKmj91JAaO1l0+mpgYbOJ25ukwYRPJIVSrbwIEQ7sT
zbMM5HmeDdHEsHF5rPKXPA3AMOkIOop4whlBAwILdkqDoS7V6sUi7BloKtdIg4AbOi6NDpSNkeNw
NJVs7xOVXUJBbnTUfsxdeYkps24t+ta7aCMsgxAbJ/sc4FxdOmJJQWPdpM/suREMmo+dZzYmBE0p
dzghIo0KGL3AU2FWcbfE8vkJlZPkT2N2AB5twZOd4d53qJyv/vzFlgeVxaLuIH4BPpPrufAusYvY
PMWKDAcbKJGQXMAEBJKSMpdJIjrChhbYztisXYcvXDIwe8SckdhMt0t2qejDITGofKhNSGzn8I9X
pzlXtM87M8aoqPiVtoljgiVE47FMMjpf7AxqdTWiJAXOkdk7A76QQkyY36y2njUFg7zvUPdiXlNu
Iy4m6vyiLldF9pvk0x7iEx3G0lUwfaAIqMUj4K1jou7OX3p8Mcdw4Zvx0gHd9vSV5R9KBZ3FW0ly
NaMsYG4MlqNvEy5X40Kcw8QpOwU5vUBwjaaTWuQvLIqWxwhsgF8ky+tmMhaUPjQUrujPRE8xQeIp
cQ63iIRhu/DFrIivcaHtaNZjOnDXIDSX3VW0xHbjhzUimeTAtT8FA7AJj0V7UymosGArFsOXTaU0
aNPWxXkYCG42keMBeXGK5sqTywFl5/sGzJd1Upsn4Cba+uAirbCL2oD3EKjrkskG6Es1M1/HfcPw
P32Lyid+Kxkm2gL9JkgvNzYqKfjuDI45EQMhU1zNEIyHv57b+bssMjw1YFRyUWdDfK6gxEMgQJFL
vRBh56bCU+eaSNngAUTATH5RkmVrjmoveshLLg4qpta4AujBXRNS4AyBb2jiP64zzmMrQacjwlTn
5lSjDa/UAX3XMVOTR1vM+3EMKbchA8UQJMbGl95Mmq1rgEapN/K7GTPZ2YPJMTdJR5bou/THmUGs
eSkCWdcqob7NidUkj0fVhrUoP8278G7zQTmxnWhrfdBeYfwCNEMLyfR9TOOoE3XHIY3V0DoIug1C
BiEWCxzCNhydbDuY9YN8k2wbWX4B2sQsuf+fZCigKFJI8FAbanPGaMQbtwE5WB5CUUY+pHJ4A7cT
4OtEOoiJu3aKxeKIOynq0ALn7gbSv1FtNbc+DXgLoDOGtgiJWJwqKEOWfK1IvXe9KU/TSONNdE9H
6reTbbyEMCAqH8vZWuy6KNzrXQpGUkFE+c0GayW9Khwb+EMPVghLVvuK/BZrs22QrLGEmqd/BlI7
uH5OjRPsZ9OD3p6bAmliKKn33arEynRi0jKce/IuNCslAp7gXx0rxIk0sHx6hu2CZxemnXXxruhU
BJRaAFpMUqVJ/uuvKYZAmenXKhxHQN4yiiYd0B0HrV1NPg6UyMDjtg6SjQfeAX9ctc9tKMxogsur
8iej1hlBLTuVQENbivZupXX6MQ4uLV4KAeNgodQpbF+jXSmcuw7CaWiUPSNX5y2k3oQ4SFAHbK+q
3prvo/XCFMOibna0tfDrs+SpzD1B4B9jqMxIsJjm1tysTHvo4TUxB4HyqFTRq9h0yGyybbE5n3ka
TDKEHsbVt0rseKe6DBbdCCuZCG4zzLnXvOQSN4Brw42r5U+kgECFR/OA2Wn25BaEnTzl25lxxGB1
NFX9cSy9jYvyd8TZ2v6EjjEbBuetvi20AZccgwkG2vYpxis1u5imKLZg3RvbFhpsYfs7y5p2RqZD
ft4Vyje6jMn4J8CMG2L/Fdx6YiHyyNj47GwLT6ockkGdIbwgmKIvrIOJ5SCQB6VCkn3FHINqgjNJ
eqNG8inW6bdz3SParYLFzUWBHp+rQ54caz2Fyir85wTxKLfqlACOJHdjYIbmbexk1zEGYmow4Zbm
6wuRVkAaGUnDMi6zCV/SGnBpYtLMRB/Em3O1rs9leX7LIZG48bAWAYGMYdGU1HBHGHvSQAlPm3Ek
+j7AeakGRsrHPHhkygP90/HLIxg5I5eRFZ3CDfCJ5Ka+ktOO4Ti6aq3/ysKvfEa4ROzMFgrofkrj
XY8VgNADisK5SKvKO5ctXYFRhXxuiM2OVYKLW7yu8W0BeETpdCW7WwnvRe8dx6xbKAbsm2Q1WPhM
UbsnKkNJAErwbSzobqi7DJFLsJxk4qgllBklHcj4P5bOq6lxNQnDv0hVyuHW2cY2NmBm4EYFDFbO
Wb9+n/aei63dPWcGbOkL3W/qZsJYZKyEPPdllEvzVIY5UBjsP4QCwnfcNx6euPuYzGurpfOj36UO
H5S9jwk3+/DbNTrynDDv6RUemzXs6K9S6vC4I1IJgsxZ2wYG/ZNP/TolI+lUN814tYnNJGio5aRu
41+FolZX5icJtJG0Vj5y4jA5kMzS7poWzMW5AZQE+h4haarC20Ji+Wv9Vc5tqGQL7k+SAbC3zD5Z
E/1JYvE4zxr3FhGSIUXxCPuZIF4OOQVo/9GOZAQcOmgxJc3F9j9hWk0EYXKajOldiAzFPAH7KN0d
0IE/4KbqiwPFjZxLrAiODRpPuez+G1l8CtoXYbQEIZEfMengMELoA4yKZihGBw63LpvYEcs0eDSo
CFiQ4GgSwwNTLRx4i04FzwtV02h/im8kqzgRTqheIiJe0AbwV5Le2EmfFXNLtdanEZx0juKu3/Qo
QmzrJ1TW1BvysuUASxg2lF6Vzei8y/yeGZOaJGnIh4NC67VtL7oRfhwPHVQoYCZp/unBqGrGB6xZ
j5LzFELXY5zq4R/hirpDwiU8dQcvuVbdpxAOSOvkRnbzTarQe1NBUGVg40b8Tm3QUM3kSG4oF1rM
zv0d+PvJoV7MgdpceA38LEl7HuYPB+QeFVZNOYtfRwEDpFqIimIj2K6DtXmEcjHEMtPwC38dLs/R
ukTMdMrxEDZVtNF0bTlvFHp/rtAHYC8mwqz9MVWkrNpdAJaOY3agCcGOEhLxIgJ+6y1lOSBJVoge
IjtjO2FsVhX3IMZ24Xpr6m7SMU26Wo8Mawc6t+avrfRC39sM5AhwBqXeSgOTZ9XFMOpVBDyHbTmn
+hT9zeQZWL2xCwLoCghlEF2Ez1wEriMiDNO7lQZBTf4dcNaOvTXgoogJIyrbYRbFPUNb6PSMV84a
vAlXDLhqYSySmfHng3qhBrp5tr9yfP0EcdMl6s6gzEixuUi02YABFoG8Wn8AvJEjhTeRcOUwBzEJ
IGein7bYqKC3UQOOGnsn2zIAgFAu0ef2/VXKzqj7wjL8X98IHRFHKrZNbqz8ncYeIKX8Sw+Sc8DM
Lribv6fL5F+g75Pdltwy2yBYi+F3JbRWo+1o93s3IwQKZlhfC7UkuQSyWbVIx8MHqxm2zw7nVBUn
p6QHdU38f45g9M5JBZBIE0gVzuWByobidaoIfgJ6y+gVvIoWNoGP/BJEXtrF2RerASMCs+xXRo45
Kaphe3iS3yu+q7KdNm50tKnDKelQPImxF/819LU6fUo1XMPbddd6gIUCKRQHRlr+cUhORFFjcl5n
AKrNgDyFpmFeZnIaUC5T3A2ETAmwod8K9hXOEKQ1shAGYEuGhHanOcOb4zG8ieOPnI9ciTda7W3U
uj30LdqwRtmlOb0xAh1rRt2IAE5X+mNOkxqBv41w5pkSPcedt9IpBzzjxzF+ojZ7Qf4zqljoTybV
Lv2zELBETNDd1xEjObn+VLKOApNMQdIVQnMj3hg0sfs2djd1B0dDceh7jNQiBUCh2ZS7WxlJ8zZ+
BSeSIVyDiuyqfBMKCon40gu2KkkiSs5RHWvHudg7Lcr6JD/OqXWQXCMB9OgjhZqj0i9VvLZsypBm
rCnfR8vcSKRLGrz4Yb7Xyo9PBhAo/uPpQVfM+a/JZZcUG7HXiPBGYnEfpxqb5TzXF4IEWHvVWL4S
uCqBV+LoJ/IbIZChINrAyILgV7Rx+GNFNKlk9xkKkrpdTSMC71HdIO9kGo1pvUQ4jE2uEKnGaJ0t
76anpEozFY51gvskRl86p2ig5nIX43EWhhpuAc3kYbI/ke09NJIyEGqsocPpd0YwWYWzpuS0f5yB
/O++mp6pEMBzMsKKgQgAFZEjzNbZV01MjzgA1M9JC3ZI2sa4WKOceZxu7ilQKepRMdJUPBRwVKoz
iaA41pBR08mtQd3EIikCbo+DCP1Y5NhLF9xNHngGq+0l6wAy3Rt3ZvpMhSVhjZ4K60CgKUKZiD0z
yhAefEu0l4idAUH4qVKIyWIFIeBAko5KTLVSVaB7qct1jKZucKE5UXdnfLOQT9rJiw0/+ubJLH9P
VCcGAWWSPvw7QkoZDHV9DZIf3Q03evFOWWdTr9Le8TSycSs3H0cvkImrf0ogESkxNAxCzgNVyWqi
WQKcko8Heq/E5BX198Cm5uGm4NQYMzSFbrFC2ED9JaxSTe5WaQ3HR1HH7uUKRI8+MdRQpN7+pN5k
qw3tU1EShsswStrHOj8QdsZvZGhGCI3LcwY2FxbNoEnkgjS5qDvaNz/uyBuWlqTSh13i/cV0EOr9
Rgx6GFhseF6ckUhjJIyN//J+5aYAk8NH6LfOyYdzzeOtgQgqtyJs9sy3Hcdj52MJ4NkH3rgR3plv
U1OshACChuieuIA6HxkTPBsyYnLfwEM55Nu7y1cZ/6TkttCaghFa3E3Jlw//rqNZCPKjgdxc/rwU
KJThDpSpVOS2VE/du7BNdp8jDkItL51m6l7C6mvi/eDPFAOzbDcWRh5VhORI/gAuJBCk5E59HCLm
zUiYmUfnEEZPKpYGnF7UmIFxBGWuLAbt+FZ9trVyR2ThoxWwAviYRKFF+a29+NgQNpkpWJERSBCP
LrWD1yoLZJyxF+3JrvoIILITJseUWDeIpB/RpHCfYLLg0QQE7S6jHuGcuuZGivx8Q7fUGw8cNC5W
jYX1nYQfxBTalO77GXGEdVNBUEQ1nh7Ahg1nFRTx2gVKkItZOAEkgaKqFqkscpYz/jJyGFIG5hl0
65yRCBdz0Qiy+rL65KvpWo4XvMqbKj+h2tp4aIPULzWMSEb4gSHv089gok80oH9QOc88GXAoahAP
rJhvHLiMaCbqR+bsiRZWYHwLlpKTU2pKGHuBAqvZlmSdjmCHWLrj7KDB+CuFuhXBnWHf9S+P+k+0
hgPS9odKR4OtN4yt9CE8cLU0VxGsifz82rhpZAtWKZqqOjwmxtkJYAJQBPXwgPotddpVRGgg69tO
6ueAEBA4xSdjPmu93IrRye9fSv2ShUjMCCOZMFu02bqLo+eE/k8CHjC+uhhBGBFa/zWs6QDNyQrF
z1xR0llkGdj6FRwsV1/MckLxEW7K6uBD8jVVg+DkkDvN5xA0xJuT8Zd9IulzKU7gSOV9BmR5uGhL
RQlhNSeTdckdrMTWNs8YMssVVrLViD5FC15j43OrnRe8hNFafGYUAlyYocngVe/mkOgtFNsjPhEx
MP4jufgj4gHwoAln6KMkKvQNN2Xu4GtjQFJU/KrtC84yY2x3lcayXAO0Bwf6FhV1j7sS7hB7B5cA
C3rmRP8npnsJJSV6SNpIsjvXmlnxaupj5vf7GgsUjgRKAUp4DjJSTxlJEljPlXZF5Tbk/pMbfFKF
Si+JUh2tQlXfPJiGWv3w7YsGIV002IMWuOVm+k9N/YrKiAQ2FQj/4FaQ0eGpo6jqiUbIc/9xtchd
JYbvAfMtkAnzHcVvp0Ae88Md6t15psSM0604NToJb/afCikvbSDul9z+5C4Z1TUzKBgHgKYfkph7
uWWqkGoaqxhPqd0uvfbGB5YmaFTNb5QNGdSLiE6aWN9lKSFkDl7zLzozUfkDG8jhpDbkr+FuotiL
GRfhhm8S8suWS+vfviYGAxt2fJByDiKfrayr/3j4bGiXYjEPvjTvV9DUmf0M8yFrYqqtr7BQdxZd
H2RChtNx8Izld6SVGwjqtSR1CCkrNaBLIk0iLTnyZlp8Phr8IqwVwLTqNGt19hHy8T4jjqzhhpQi
s8xn/mUavReztk8oE5MCl8lAQGnw1ZPaWGXv7EhauwzBEn8cfGjq1j4qZvYEX5I2qrQJ86gOHD+s
TzANuQjIEA6pymU9x8jOBm0LCi6BhXKDBxjH8Aa5p7rU92ZzA/auGPfKeSHMXu4ieCsxI3A/+4ny
5GvEVJHqFWdfBVoQm6AAgZYbZyRRBQYm7OgVTOyOa7lU2KwCAGIihwzll3t0KukLfruDg0bXUpNN
WRuLlkPWLK+Bxqgq6Y6njrqAu4SbRkBP97HJTWY2yRzl6ozQXmpP6acqLAptSd6C0a1MZoQmrJWs
jegG1vV0E98/96hBkTYQckqZ0li/LrwvMIi4ol2q1xBOg/pqjpGN2HshXgLOf/YO3JLRcwiyFuYT
haNoB2KuP2tkcCEXHpe3/HykJOn4GaraftQIoQBKcMXOxKjZIsk/DDK0hdyoUOYhbOPCE5OSyWxn
NG8SAsovIpxyowbrR3CcelISk4x3FJGyCqfqVPKQH1NqCOsRb2C2hlZkcAj3acV1gYI6uHozA9HQ
1fQaABmxMCc1dy+CZ7d4MrI43/kko4FUUMFBOVFX6cCb6o71iIJMwh8WwgaL2naSUOeYf8i/ExS7
tmE6UdYIw6gH5DWW6FC4v4DZyyA+Ywn2ue97kyP/g3PbpQiDhPXxAiC5uPJcfdBjbbwO7R3NKbuO
7HJidjIqCZ6dhsdX/FNRby9LmBog8bXI9ZoGNj96lzpcZE2YTiRHThDRlB6EhyhbWm2uBp2rkmjE
kzBfCak1ZfLYL5LnghKJA4KdXGNwcYOf4SO3SSHjzBY6AJfKSrJYBIzx6UVkhfK1WZisrJScAK01
thZS3x4ZnvSc7NqRdehtBDZGw0SdNyCxTPsT/McqzvdD+R2YsDz+faTs5fe23toDcqsx8BCFO4R7
xRmYVHOJiAzl0BmYTJgFq2yrWhc66uVH73poyfHzl5imiUPictDDLzmkFXgz9gEwHSttZokFiCVl
VjBTWShKZF33CswLGKnZnMT0MNhb6urKIwt8YUEdIyUkwF7dMOYjG/aq/w7jCohmLCj3mPTDuyf6
9KhKnv/VS18inKzKTi3WRhlcxC6sDP1iQFsm/N1aSnYH1H3n/vBoGd6zHsVjQc1j07pXWndPuJa6
YR8dBj/CqniZ4ktbEyPPJCsitYH6zaWRkDW1QkkxcjTRqmkgrhVZwa63CItgjaBY1rZhM9sb3JCb
dKynL9maRfqC9Vm6GY4fCAzEsidREugId6l8ogrT7ZPM5c7+gW8tJpTSBePjcBf5IxzgFvBCQ9UH
HFYEK6szdn1/MkisEXtaAM7FNhe4WOLDtLR+JKV41JQxA8UUdJNwpME4rOS84xRX4pvpPDX2m65h
SSFJFFUBZZow3hn+DUh+D7QseEFafnMoOUZ0Sy0mgzR7K+qMulmEpRW65HHq9nKZj6BtYtxP+Am6
659qFLaFw+QF2mZtLdIpGavYMndplesr6lvmvTfVzg/OTa2TowPtxdAVuowAFUYvVqGKDC7h3GyM
L+G71A5KtFUTg3QJEk1gCgR/puQXPVx4ZQ9wlEldz0wvLP45UMLPcCGFwu9Wlb4xmaNRcstSPswU
DL3OQf1A65kLs5eaW2rdoQR8AXgR/4V/HjGB0yxyvFHAoS8vQVzEeABaIT06l24XjEvRrEgmmIHw
mdMrXDn4t0aVV78NmdZZeo8LRMgzMBKBzbXsHttI58CBKupIAQPFSllM3L8AjLbqr/kyUs3xX3KT
1BMqreQXeNoF1uVYzbhzU/BV1To5hC7J59JRyDDChbuQF2lyL2s9cE57KjUIz30f/8q6k76pvtKJ
0W6H6RaOSW6ODOGTNNVRQLQQBsRp/UgABoIOmHFuqqvA30Thop4O5TidJqV8isqDycsRVt507y0j
XtSIeKJQ2Q+VRaxQSx5As7WpgSedKHKEjWALEGdUmQxBA1Vw43XOOJBYp4XI7ggeBhBeH17Hooy2
0bsxmjgPgUGUGwisvLIYJtlC2sq1zyglwYCbtjzKtfPWIk1BqfS4xAH2XaBWIBFAOC/tj15jL0Ma
CIsVWJSUte5dw1xSEXwioQNBQNnGMqrR1diCoqeMfAgF1Mo0fYu2ci9UCpG4AuDyAnodvouu8icc
lc8YyCoosieD4ldYe+4V6U4Vg/RO0kozbAgtMvjulvMjWxJrZpXJDQSqd6jWS0JHLCRREnlg860f
HAYNhwR/CXQKepbRNoulAnkHTzqHkK5wF8TjtkWDxCuULRG6BjDtMU6J6imIMZg5OKFzwRdCAsRY
mtQFoJR08iwmUAVElnIzEZ3APyVAqeOzK2grS3Js4dyXddiub/6qhhZUDcJG3EsJ5AzegCB1YseY
41W+ak2NhXZHVDGWS2AI1eyEQFn5nKmABJWMIiKv0Xhxzlb9K3FU2I4dBh+vFC9lMgVTExCAA7UC
TPMhY67eQoz0KMW414RR5D/EJi8FFmSj1dG8FoCAy2RGAeeQBU8lqWM0UdhVNcmjSJZEWU7lqKqE
4yCbpv3mjYCxgCR4PDzJahuB6SivTCDqqo82PIMaeZnAHUBrwgU57H6g0pPUZvFwkGwCjTurB2YC
05OaaWjpqYrH1tcmJsqUpPRxiMPwWPG0Q8glcJTAAk3NnAC+mFAnlG74L0F+Io6m0CFBraxP8s3R
UblxuTbQwk2e8oftqfL9YpBXshrWefXitO+0SzanKp6hxiwZGPU+zd5f/8NgQIfBxrKNaG1UDI9Q
8iuNrhs9YC9kAHuHdRV01VY6+gTV0+isxXXkssVlCUoLnvvRkdbJc4edcB28T7Knl3Y6IeAmeKHY
SUn7kEVZV6kFPeM5Tf+KJNic8mONYMwO5IRMEBXoNzGZ6GAYCrwkL09ARKZfVIymjJsAML7cdNVV
2qwBx1bTw+fCw9O/5BNztFZRu+YvAXDo7RvoGRIm/AjiB/GdZzBKlwJLPDMWiUzdVrf3XKGU5iW3
oPbXHv6xIDjzVPuXUlloKY0/CwdXqRhzkIbFanNMJoBovtCo7mGD2QS8SIGLIPUC5DHo1QFFRvxF
pFgyxekk9wLLSKoWh0Y7TMITucaudqAklNubcbvYC2mgrVo7S8fcmhw11K7qwN3F7BEUhm3EG2ad
1s8J3QWfUPh12dqoB0FiJCNS0skCHPHCSdiphXviN1OKjaDHEvPf/A6oKMSfUVna483JJlFn9WbU
6ROlvEqWRMLj5mCqRtKnKYF1HcLig/AYx2UCClq+ms6FRESTbq49up224x9IUlEbHWp9XEqBwrY0
wnNfRdsuJJIe/DYkttdwqydOIV0duYyMg6keB/2s8Fqd5l/ePikwGAZpU0g9mTOeV29du0/Uf8oA
xxyhZfsapouP0TEsv5382QufJuYL58lz5R1ZQSSyfpYhI931s0nyZfavtO+O99zVRzBPn0O0zQgH
YH1lFlmidbafKuugMVqIjq/oKHtZkglyanCZLUpjgp9tbCnLgY4lK4Jn9Ai0EKTIMlwGD/d2GiK8
DteYApjmMiGpcTyHE8GsZAE9iFTqZTm6OwxYoM8KMBtTO4TyVbeP03ZE6knw4nySm2fsmoWIrgbv
vWCucZntA+ddlj8PUgoXMWK7dMiYrGGXOX/Ff8V3kewECoAQvTSgQI3+fLJvAz+QXwnqzPmicD1h
XOOk4hfnyAhhyPODxmiV9ACL6pMg37U4UgjaECTPg2gE+5NsNyUDg+7RiNRXOOUODQe/wom/HJzc
3KMCgXK5tehNkCdIV8uJKnoc4cFkm5MpwKSf7EILRzdmY65B+aMRaOrdcgQcAktl8ylO0LZy5ssh
3aSgvMolQ/KecKgo3lFuK8Mj+nT6ldmIsg81kK0A2E0gDzhm5FOwnCzzqv0SvZ4Irs3uS5x1EqfL
W5tRjtTgVk2qcpBukbGBJHMBcxYKD6G1nwH0zxy/A90o6MroO+kCRecnD4XVIaDYTDVI9UEOFQYa
uBHRLwpDKDYOOQAFowY/UD7QGD+CxaVf0qHNA8wdvco16iD2QfzSEKSJ5Wx8JDLSu4SUcTAXSh+/
qlG+l28V+GA1UFxAmiD5mhSTBVQuhi1WAjKwBreNKPx87C7cu0b0K6uIOkY3vzuPoEh1lSsQ+7PI
O3SqS/evqFtHNBovxltL1rq1TcHGhqfS4PDVnt3wahLBP2CUXbM/iQGp5oNSIKDCBQF+gxy4jz7I
DRpIR2E/QPEFNEZJ2S2VCQ1CxLjLLb+iJJUEBk10fRoq1HLe+gwvEmUJfh2+Q8NVj7iv9mhex63K
5CYl2WfBp4kUke8CeTi2r17yzEcd4l/VBUMAWjJJnU79gjIFDinSnxvcd5BMknYExQA02nEh+LX+
ImUbK42kIsSepwGbN+cOxmqksfxBoYGajGGWvXnQfC435VeacqmD7ZhU3RJSP16LIld4f/ZIqIQn
mzsWCUBEdcnWrYCU5GVjmJpMbV2q/ia0NvLkNfTpcuxyNQYJGB9/EEhCmAKIZc5FhxKYyTiU/LJR
StgmvX7rPXcp6p7Wu6ekbrMZgKlP0n+FGXAD0H7sb+dhWPS+t6lcUsF4Fz4Vgmjj4Lf46iVCSKF1
co59FDpE6sp1MbHibXIJEugVL34zC3JvUQv5PUGS9GhAOehEaYsGr1sMlC4+c/bMFZmgavr2GD5R
IUfmvpy4QOWsErerhEWSP4FeurX0RfDCey5V2AsU+/PHQyirXHkrhG+cLB4aF5lkOQyQmJJ/gLmH
+5Pzg8VvoKJKdG3vFzETRNQFl5IP0ccV2rUsR0FMibpHdNGeakqnkdwaIYtNf9rxGkl1V/t71k3X
Tj2EvYYkXF/FctgiZ07Mh3Ywouw3yUNwsQGQVFxfaTATkRVCuT0CLUyQfGHqMBJiPziAjsuGEyjG
wF/SXx+VCjMdBHSaYWrh/0I0aDIvSZJycyfc1CwL4sIqFrHLLqtf2QLZcDuNfGN5HGLp62t9/9CI
wlGwkWHwOXPiETE+lzLeHWfFHHCH7DT0VY12YcLE3qaxoUvVAIdppGTvw9Xl9colKmFApli3V/SX
81CvTQosykpHZ6bX+wyC1GIXkeKONNCgOTdwYvK7AxPjjGNi/keEoJBc+ixCRid/grUYX1wf2E6l
eWRDosd+bxP6YVMjfxr9FSVlNO8mgjRR2Jj/AiaTJHvtNqnfJadycaes08ipgS1iQzjln0wrkcMy
+PlAOyjrnLVPt8CZa2VfjKfiNkKZ5E6En/I0qrtbtAudhoq7imKNxkD3TnOfrT9mr9/ZDt5Tndov
eUvQQEfjG+59reTUI7J/+jDLi959o+lH94T8CMhdtiFrSNasJmn7JAmR1TC98usV+x3QXyRQPDAm
ObB5ljYKUh0gFYUd16OscnF9pVtuO/FOjE9a/TOilnjs4VgUCcJdsCYxYUhbWVGwWwggOxJzHiYM
7h3F2sNtyTwjm/ZLm+vXnqNJNa1FxV4QGdN/bbiYu6S2a1yfLubI+S+yRQq0EMeGm5DP96+yiGyK
GL5INYXcFhUlyIRbAxjqp/CJiA8+KI1G6zC8F7jYRJrP1RkA4kjjKNkKRnwC8tQMSbglLQccaNBe
JN4OHA63QU6YMA0cp921GolMQJzD6Ecmc0OhcslSbaMn2FMzwk8of1LHXeCjDat10DM/+rmLzsCR
Mk9WGDRbbzdhB8xY7josN902839sdJ4GnufDpNFIXxldo3GA++GyYYpvgpkJip9kXwbFR0+phTot
4zaV8EdJYHCIuyUrLZkvcf/dxQAu+hkpBkOeYFxGnBnz2btFeEFQvwqtKrHiw5Lf4Y3WrpT4BXII
sD4C1lVcVNaKoa+sMUr/QOE2lZFV0qv//7Qnrm8RAF1RAUmFxvk8bLjfAe4vTesuaiIzIiGl55lU
9O94GJlkUp+ZlQ2tgxSkZwDfrwPFXgmnSotg0MAJ/wbRLpxaTbLMYw2wC6eH4GqpVH/JKBg5/wN4
mJmj1YF3JHtDH36a+tmNv1M+LbEVezRBPgVpncPs6XsdcfdbGzJgZDlw/hHzA7y2GC8pI9PkTaxQ
8ndRDys3i5FCgvTFTlAz463EpCqbAiSReimHfeu55JEPqsRKV172JLLOhk1BjYlI7TRPzX4eOjFi
abI2GQqllShy+ZikSQtqRDgS8SYZEm8uL0QdCPKEIW7NT53aSZTkwba0mGiJWr0ihrtal9pJ1qvI
VJW4uwzsTy5MkYlwGZMqjS2K/uAfGKE3bSvsNHP7SdmQKmfaSyV7cRNy5UFVgcawTzQgXB60flUw
xmgRfmv+WxwqK3TnsbnL+3M4vmMz4pQHa4wsfqV2mv7Bx8wqNnOKpWEXh1zF+LM3WbdTw7Uf4j1/
Zyig0d05ZdjrZvZqWNEC901EnKaN23etDq9kyATZsnNQghEyx3UfToz8rVb6mzJKacx40D0bBT1G
ZOo7OsE8i3k/BHXFP11PK0Q+Q9acTcC/pHrz611GZUA6SfQnZWQWxl/6sAKag0vNEfotufgcT2P2
HU8fRcCUR++JJykBUsygISJQakvG2ovMUz4NJxpbk+uJ/89DfdJAQ8XD3Z8ymre8R99FBSqUfHCz
4KRRtXJbs1zAzQPADv4X5yhVOvpwfo9Ac4RiUDBzyMp6jq1TG6BDIaMJSRBHJoBkgugWtT77K4XH
spWOlplBzTba/aWJaJvoPm0bRIt2xg66ZHlglFHpd2coMjl7IxvVMq47e98QRUn5zUFJdwJjgtJD
pGdcnKL95LfxKRh/vYEnY3ARgDsNNEQf52vT7LtjcHVIFRAN6UA6hyNaHEkk4PgXj7EBOsOlpGNi
Mym27AUXEzczANiMjca0Pn3j04m3mveCFFxDhpx/+iSc5yX2e61dkTJTxa85lnsHsD/MnirGU0Z9
B4+bn/rqyjQtkSw1/p+yzheOeRPOEeR7YDZuTvgK3xsgC/2xTHID95Y8LxCbJjkYOtUapSDSz4yJ
RhThIkJu5wwql8zPbeH/YSMgxiwh6yP9r5qeRy5wFTl/sh7QI/AFqQvqqlvYzl+uJO3Hxtft7tsQ
iG9LdlDabE3sG9laD6j/0VQfiqDFS48jEhnq2CtI5S5hGIhTQxqe/xxntJmDUpGItU0Qv4WH8qdv
KO5wcB8t3nnkM5IEo0a35bsYYG3UZlK00PxLUpmJLYhSE7CY1cJHlCcgNfjGYW3LfUpfEPafSe9v
BkQyVBNyjgZO8AQegjw+DxFKgrOxQcKgJUmMahJ7SYQlm/MlLi2mhBHUDa1JTcF0B1ZwDjgt2lth
L3PHXZo4zzX8GgQIM8KXl0NdRDxDhOUb4zz8L9FaP+R/S4mIxRFvHNVCmLis+WMHKxSlF+JQaLBE
D6a3zxo6jLZj2PQ2nF/9QYoFThzBhDnuUyTYXnjU8jfhSrkvMbTaBF2ySAuBCdSyOalwV9HDbrT1
4ezATqT3YdNZ1O9UoKKcolto7Gs/HkgoU9UvqckTiDPlH917Sm/hc1dhxEVNEt2b/Ex8CJUQ7xbe
Ru1/bKBim+lpwLtmTvLe0UBbxWCls/bPCmkgPyP8WXgVSCJ88t7R0JDPp4GKOnxItj3HArkqQwDB
E+IaAG8K73XJfcp8ATpeuWsplaA3tQisM9ZXKZIMzzzAuffDpzCoEby/Svw0RLwgmDbC5Af5OyTo
+WnmovcOdajqMPYIFR6NlW+/YK4VdQSgJ9AvCIQPxiKCdaHUxibbijqP1ytVU1t+N8w+jwhkV/6M
5nuAIewSMxNZsrB4sjLZSOgq3mVT3GkY0KzRUqixsgr1vxosuGR+h/OwEpUTw+mY4VA4x5KWvm7/
0FXRx0ibJR9ymu42OXm5VZAPhsbkg0pldKFm2fkmVE0bqZDD+YnOS/zBmjFuBWsr7GxTzT94ETbt
YNDsheRAgRuT7KNLRN94o9HgkwH+ccyI/lZKCSyDHVVJy+xsl+dGH85BkEdnpWdUxX70n9vgBwFa
Yd2lurbCv1r19MCRrRuuZLQUgB0E5jSXPNCwdg+LkuR4+a59f1XV8jgr06UM3EXhZ3vmAe4FFSvJ
RK4s1J8aAsBve+yWrbvLEE70yra6TzXqLxZbUkzPwWw9xe6hMZ8SA5AcUYljnVyUyf1LTcU1usQt
2syqOSaNju5z66mSD0s5OW9dLYQjJZ1ycBeeE+xpNfU/TIRe5XkEhEFLOryXMW00R4e84b6dvotY
31ptc+HwsElwGAjD4F7UjeBYYlBHEruxuawK749Pl28R+okH2CevzLTUpaM5W4cy8G9T/EL4NVZx
KlHhsF8wy0qii1v+aTRjQ9jDLsQ+GtFhINMvtH6DLzBXkdpiD0Q46fHqKfmxRtXFtaRq8Ehld8lc
RiJ9RGqNqYcgrhJa2OKFQGGiv8CjtpCBpJzW3fjCdNBNoWDxnSU+rCvqFUNniXcqtnbDmADuLawe
8Q1w2b4OZkMXrxJ7oL6Jcilr3INVQn+xXxMada7dfdWSFNA5oDfcD/4+bovDHLgMAcF7aK0tLboQ
O7hGFIOnsGZYyLxvkldH2vsYiBKGI63GZ338LsmYALE4G3x9cltzqM6i05ctdsLTlN7Dsls4DSaf
4t1D2Zrr8abv/k4EK7QtYoFLOXGSz/uKzpYPJ6iYFBQJLxM/mcdMDmpt/O/kwJhrMExgsoURSLoU
qlvvPQEIss3PpIbe9+ezW12Qey4tIIugGzcdSKxQ/glHk6ajVeiviMzjyl44DnN0CskNQ/DA4h0p
QAgdZhCkRzOQo3Mrnub0bpYkuBLJ6oKgzeUFDTK1qafy4Lydqt8y7QD85JN8jfLZ0uaN5GszhLsY
oz9QaRybTcJE+IGKyoSUGPMXfgcoZswxTD+LvkPudd0lZwBJz3wqHp1YOplPJGrvKMjAQxWIVthk
VMbocKRQhumh3mAVWBldb2BRhl5DGHrgMPoLSGTIdya8WQzTMW+ECcZ468XzX9Y/NPboe8nHw5kq
au5CX836gVaC8cHzuZD4qrNqMlkKkaODi5L0WdJRKlar8Fwq6R3SkpKeRgrXbxz/C6j4XWD/Qne2
s+ljlv5SaCxTTgSrKrcdHSffKnFbhP+fk0MPHCE+cndUXhZzxXgKFkN4w+lDQ+hUt1+VMyyLyBd9
C5tNQO8UoNJiC0iyEEKGpKEZojhwwL2aIv/ItZR5h4x65XNzYPK4iBO6mYx6Imdua3NQOsytflRA
Hr7acV8Nd53EUy9TifFiFKhJh8nwsfJfNTVy6dFPE0aPbNNl/N24JbhaMLxhVM+2727T2NkA8Uh+
7tiflCgmgPXQMTmnP4rYZtjoh8o1kGnqW9wvU0vOTHzMbF12MMlS42Rs4HK8Aekv915INDRDf8ur
AA4Kt0B6HFpUEyvwdZ/jUiR7MgQyi1/0Zs8T5zlyB8sxPGNiKrqRcQ3RH72mPWj+qiMzYIB/PIBO
lyQcoq0ZYAK6ulLyd3NynivQGhnUJDNxdYtLkkwBMXNkVb4wx2ypjkyRfOjK5UewFHFbofSMKLzn
rkdxu4EcIsx9kb0xPRJxHgAsT0HmpKZfk0MgUM4kN1LEGOIn43b0KFhrxV/btLa1+Vnm73VZPY/6
cNSyYTMbn4Alcm3kBH4OclQQbNiZztqK0qcH1kPOKdqbmL/uqxhVNkPWLGRCoRgWZEux81KilzrX
v/gaSo4r8hckbaSjCQFM4TOTVYbaDWBiTr7BOdAcdNYvRIer3WL4SRuIa3SVvRq/lgFwtScTeFTo
W8/0aBNQXxTvDsn6amccKZckuHUeryjKM9dfynQRK+eqRGhgcSlqN5fPNHCMRLPyVmr6psn7tRUD
FTFYLuCL2fRu9Ty8qOg4BqKqBoBfRKRA1mwOPl4VY+v0o/ecPHi9PMaiwq/AMSkjXErRovlxA+2I
/WmB6njTaN+afncHSV8MtnPmU9PerAQZzOTIsGUmJyGTOozgXLH35pnWpSRzzx4p6C13k9E4qgAL
KKxj3dxVofpeEW84hF8dKPFscrGGOL2hHIqQuqJc876GCaDHRK1mKJtHvj1DF139jvFYjbKlM7UL
0b5N/al0GX6nfcgAUHcyVmUXrWeyk5NGI2CUSpYMV6fSKeQ+rTZ/bnAlEpQuo2EMasMYaYOl2NvM
PfZU0TbSPw2MVR/1o8hWdRQoGkhf25JNUIndJTim9sGvLUC6Z0nuBvmRwQBLkl71Ib9OGcrj+SQC
SP6J5OoO4bcaW2sZKxPBhA/AwIZQnc0ykMqDvHFspqs8QzdytZVfStLh2FYXRD0+ibGIG+vhXoJ6
kMwcEBIHL0ebCFbYQs9yvOcI0ulEsEfyl/XwLEdWiH5ogvfhfGpId5DZkdJiRzpWDpYnd9zZcv6G
jHywnn31m9Hq+4ljGIs0GJX1MsXIj0pySo2CozZ51o3++NKbz7FHHoYDZaHm331ikEJHtU8Z+f9P
jc1uLtO3duCyMCW8+xEizunVF/uEXZVpR596I0kCLKCYyyBXSmIhjSR4JeBhkREViUREKRkJwfmE
Ms6HI0aD5fLpXf6A2wG6XXsvQ9lS71C3ADR19adcQmGtHFUbLAwsIQjWCADMhFMAXs21V0HdMUy2
Xw3ZxZvmm/y4tI8ORlrc3bH7k9rGasp+KucPs6LpJq99Dj8eUFED6ZWkSlg64j/oVRqVaZJ3i/Rf
U09c7Dp20wpkSveKN5VeXSK9Rv6mjAvWYMdSuRMZpCgzDWK6c16HHIIgBGn+k/SHwSWfB61/Zjsr
033/tTuXEQTaQiESrNejrVkxP0I5k6/fIrvrafTK8eicHzcppxjYRkWv0TrttiMHlhkidDqM7kiu
3HLyh3yJ04Qe0EnrJuhLzsOh2mXdPmals9qENa9OFCk4YTEzhNSvYvMZWFwyTZ5lsY5sjJPxFvlN
pHALtkzbcTYeCcl6C1XKIJ07EScEHxDhRl6MQ90D8waYQg6VGqDu1njZ6PAU9+Jys/AvjIkdiTku
I63cbT5BYNA9h/9j6byWGlmTLfxEFVHe3CJvkQBBw02FNqDy3tfTny+Zc7VjprtBqvpN5splEhSU
3ac4zysk3k6wLiWmihcsNZPE4oI+sNYxZVmysOYcAasVyAOAWmPbm4mElT7Jt1Jx011TJ09mcAnT
56CEp+7c+Za0Zy1E1co0t/iL2cCAfGl3vPjzgSqrzbAzAJmj1PxzHWACpj+4MMxJ+eF1wWeUuA1Z
+5JSiR93QBLyVXKCgTmpHpzoUnOt2RWbDWvlhaeuPSqJBugSDhPZF8K7oSWykmybqOaTXESECRRj
Dpj0POG91Icffm1vHWFahQ8Jl7Ns7cKhKjuWxW4zaYYkLsuq4JrS6GU9CDI8DRlBOTqvLmPp3iOb
eSnXmEHlBc7CiiVTTLwq+eBUm4F+4eaSY0mQNrT1HmQe+Jd2rMPHOFl+s038/r1PtuJ/j3eRZTLR
XDFEXlFlkQfxhTwTrUzZ2pshQqA6lVuKwQJYaDD6lQrWUnXb5vNvuA7KwStUkfBRgwYVcuXgi/hj
HOgwkaHO1kV8Ri1xMuFyGVQfXhIt3Ubf9Qj8WRnyWy2vuXrQfQPnR8Ke8gDfoJkG0a51gt4fgZy+
0Ju9+UWBYmkL1QhS5eBZxD0OR35Ihoy4bm9jb+6Ucd4aTrqtGLIaLO4uinpQnYtZvYRq84EBBfzX
k0LYYAVWhDsJRKrcu1aoA0oTj4p8XhrDw/b0tYE9DzL0Yzv+lLT3/D1ZGxoMfdhWkMAkpwP0yuLG
FylBhgYAJewIJMFS4kMZirdqBtixBBWnanVxOdXc9KO3Y8w/We4m8l2JNRUDEWA4MNIVg0g2nEBG
E0xY5nQRm5glg9CHUT/Ff9ldYGdRyyGD6UOXVhJxQHEx2dVJmX+qif3usVRqM73nKAPbvl8W8UEj
zkcHlUyZw6ZAejbV2iQcV4pgeeaqg8PtXk4RVrEwwQTnIB9Ulocup2p1neJ3MfvRe52hDqaSBHMm
hKTa63KiB6d+YMPIehVpENWQN+FmrP0IbJb80Zy/OsNHfPtI4v74d2yBymvzeHF170mSGy36tCaU
KrPcQmNTsX0ACSnos1qj3Jk43VZju5EY1LYFv06GHckeDyJQ/+cuXGa0VC+V35I5PXwbdFiUQBH4
Xl2fEBP/bWoONC5bq7tRTohwCi9bJpzZIqQjLGN07OVJuhGx/7cZTbJSSJQpIY6V16j5qit/F4bo
nrt20XTftY2DcN+vg+LDQn8gnm4ANUytbYgNKr5V4jgoude22eyV51RxV14c4ySSM9F0ntF2ycXK
P5H076lxMKeblj1KB59nHvPMJw2yWw8B0UEkn68KiDU+LE2hHSS9jWG9B6TXUhyfMjBzWUOiaRGb
OWNrtzhevoXFVoYXAtzO+PU1NWdcvG+oQWs4rdDthJcIEM6dG4c0//5v0WtbQ4ZHgyeORkAM/AMZ
xqAGheAFmIibIsbmBlpRXPrn8U/hIaRC8hsMcUMcvxh/RN7GZTaUBgsDY6OYVpdDvMVIR3TWXKyM
jCiN7iPnOwA6dF5cOUIQm7z9TyEpqFLeJDnOBkp1OCsGXcQEJ3QWTgWz7+Fpscxxcdpd1jYMKHOE
N/wLhsyglbkIGYCingAo4SLqwfhFr8cJxQ2EkSLxcKaDQA3cmOSW8R+TZaGs+RymzpXyiafSJx9q
C2fprTebM58WIq0A9hqzizrxUT4gGlQuQqIW6hFZZ8EmJ6zlCR+lT/894CAEbfwjR0Gra9aTeumL
A3wpnKlm7hdGPNj05SlEEchozadIFjijpRdukRZx2xgOSbAq1mrvIsgxWibc8btwCAADhSYykbWJ
nz6zDmkjNfqUuOWGL/ek0wopPYjfMJuPQE46/DumeHjpG46EGjbgecLNeKb1mdWteEi4Dsa6FGRA
c7W5b1UwezpeUiHE4U9KBLYyuqkT/8lr/SCwhwYMOuWwCRv9pTyP6rMP/UJQ8BJqf80oz06U/2hB
nDk8DtWvlOAifOrs4tys2oycyR5aoy94gSTa3SS+otbE8KAGzlBrRqKAN3IbNMCRTjnDTmEIDhm7
RAkQRMiZT03yHPbPKeh/4g4kEZQrgNW9DBlaZSvfhy6zrqd3hv+bENWET1crcOmYS5AWYzWSf4US
GEfvI58ix2x2BhvJcgbvuHVTsZO+ibw169cDY2gfQwDYcRP9fZR21DsfvW6cK7Sg4tTzN83BFlbS
t/+iASNYsaxmeGJP1Zutepj/ftqQnVPH3tGroIaSQDe/6jHytJd4i0K4VVatSCvGEWucfBEZHwwU
mK4unVBjkjFdMrZ/ERZAlbDNwpKjln3IvQPGW5XHIaXNHSgvcGpj/4zNOsazTgLKJswHfOonKfnM
yseJrsLSCRZvfIkK4kE0a2E6WJ7TUSqauhoh+cnzE9Fl1mIVSg3RNfHSgXPNtRa4uMtcFbg+U+C/
ZFVzzf4mMNfcMHad9vBoUyRCYYZhE+MuzZi+gK+lXb3i6M3DOoGO5gvgPBGX6oWbsoKTnR7rSDty
u9aYe9spFK0Lg1UQnm92mDO8ufpxzJ1ziv0QloaUTh44pKkSZFwYG72d9p3D+DUX5gbEW3XVK0xZ
/rxZXcwfq3Fcu4zEWmDH3jKWKdMGr3tEpJeJADdcdtOHiMtkGcpAeiIudratqxPGSxcRnTFLFf3T
sHsafm/j/mNcQhsjOIpUbbJQmQv+8QOZGEkXAFQM1pivxVXaCx5z8cCtYsX4DnWQVDsJPa4HZciH
gdhM6moY93qD0y89b7/r+gBLRyj8FsLN4FuroBCp2boZq9eu6nZQtCy2gwUlQ81IpLTg+ofrKNrP
PEq/6fKnPwdIMLKufLKtoxdUV2p/El6ZlkRc032HaTIC2NRozg656nEcHDSsLMBQ1hNOElKAo8yz
jfc42U3QRxNEnXLQzRqW7dNRotaUNt4p+DYOQMXw2j3yRll6tdU+mwTgUUlSHYRAdbR3RWxvGXR3
gIqhswb5osoFDd9LbUyR4Ys3UYmVPOsMZDlXyHfijh25TWMIPSVALJcOl5AjYzbj0uG8yVwviW8q
x+bces+VioeXMS66hBFrVjxor65TYS+5u+DM9RY2NOpfDnVhZDnELrQ4BbZrHswVugrl1w7g0hif
SHChAFW4TU+F+lHnM3UPPAz9CRoFUagrI8I8lOSLP1iTzd0oePNB4wIGH0eiGYC7w0l/68j1tVhN
OmbHvUK2IRde3x8JnTlTOaIJWmqjskyieiNGxFlVngPmLSLa9ED1cTLeenBPiXJ9sr5dg3SW0KUz
K7dG2l+MOF4Q1bnGyGIxApvo9pc/Q30Cin9ForfMqKgKPPvLvROfrQkXXR/eGGExLflpP7idsthu
iIn0lHRxGUg+Or14IvLBgpuDOYbK9wF5FCmrUB0ByFFpOaxVsH2uw4c14SGHnEA4AlLcyKiGI1fw
LMguzlUznM1gxZj7pGtH+L+sqqyBEfgC9XTA18YqXpP2texfBvMl9aIlL3Om6AFaH7MfJEsbneJI
nRiOmjYCbe+vrXUkT+Y3Fh7gfALTalGfx+/GjCAMuXlprqWYbDp/Qac3hh9zjlpcpeHy6GK1daL4
GMGc1TjDP6GDcv4losa8xIiuvE0gHVlrfUQjNyoT8Vhfjzlz5vYp0u4tkQXctxjHQPf1hyOQ3MJo
SdJlstYixDHRSfe9saaxmSjM6X3aCuktaIZgFY7f/0uwTIQdiE3ERnPOSbqwYY4wODbNm9V/BSpI
XP1bX/u4JvStOKYOkZo4L+swDCs6/BbnjRlH+BrrGanTQeIo+ydiQEm90Jl0BgXUuULZCVFgxOSE
6D9IksUNSrDciMnkLnMDtkZfwItJGJxQjunXtLR+alyXlWjguxTLjrCjTm1hYE9CMQNRFdWM0aLZ
YR0PkoFQf5qmvqI6zjVWGoypMFnOLUxqp1vmLGM2mPybllzi4erSdeAku4hocFDYqMhrdCKJkSxg
cKlWv7qRLtrQZ7SPt53vAx5fcd/iOPKWiv7DxJNdErKbGjyVnl3G4IUdL8Rv1dSvzAn5U5xDy+ho
IWADqYhR6bC4kRflKjpJlqBf/yTu2UPUZLIx9Rw6Q3YXwnfFDMXCRMfCuazNo2WP6pKAAMrNllue
U95LD4GqLzrUDeMAzarbxKa6ArAP4mnnMB4qAN2InsCOvwuKJQze0H3JQ5RW06YZUeXkUHtuuQwY
4nvuD9u0Z+mAA7EZjMZat/NbzNHRFeY6wF4YAqWU/zhvV8NBPB88kJwmS7e1EhxUNvSIlrEaml3C
7CpX7jDI8YrfCn2LOYZVwJKIgi0FbQ0tKubl4/VC/HOxCtQDo7/YekEQ+T0DO9CkkmLVk4rc/IYj
Vhq0xaE/EBTLtunkyKc49llSTDD2LheP4z7P1W0m2q1uoEVNe+boGzUtlswpdDiVEQp86HDdnX7V
ZeQYw0LpTE9eHB4h7rpUSvIe4BXO7T7DNTXC69bB49cFfGnvctAY2rwEaxcXjnKAwl7vu8Jdh5KH
nnn7MDu5FDwm9J8soGYOKocnceqcDSR+zHTdwvsDFor65gDcZXO8C+HP1NgsCLYuDO6+ei4ZpQw5
7KRfGaCWvBcxVc+ABjOc66U3G3WIIyq8d1reGGoHluU5HIkiDfDH/B3gCo2FsknGcWlimN+pMpEb
CzZOuZGGKwPyj/eC+ow0IS5VRbTqRe6qn9jkYregRQ81PXl8nrpxF+xfihN5Cb54n4HdFgBcFXrd
hlOpjPDcnRa1P6JO2sNHlu67MnFrQqmVjUgO02sZYFfqQM5lLEDNoNTX1tnQ4mb41apY4wcpeOW1
bymnH+AJ2EpGnIHHtPpChntsQRhCHoX8YFgToYX8Ga8Gb1xy0skxokJUcYyJgmBfp/oyrJmUA2eC
8elDvI5JKp2yr8oplonNwJXvDc9I0Q9ZPx1z6gKf20VU2lIrTmH94TfZSxsmBwEx2OdFh8ezQ/Mr
zfJUHFyTvPvBuUahBubfYZzDuJTLRbLtxPu3TKczcK3JJ06N/J+HQDR3vnr7bSySBcJzLgTgG1Y8
oSVIVvcjjK0oZFLfPOFp0miEGd4VLkVcz1IMDHWobfREdfSiYY/VlO9ArqbcZ2G+sKt3ThZpeAL+
ik3ES8F8BGRtXEmPpaqntud3suz4gxwhAU5fJcI1DiCZI8IZAO5iQ2c01mkH+4SHAd3TgftXt7An
mz9KkSA8OjRZmzjI6EV2Q0SmRofFhm1hCDPgt4yts5dbx35k6g+G4UVrjkSZQEzOzzjdDHoLI6CK
wP8BxUXtIdQDrWH5dmn9lWBcGk3tTjB54hQkMZTjWu2jixf+zmhs2GpGJXyyMLuXRML+cduIzq5O
CgEG3Ksc/4TUH1vgrlbMHct3vhfXQieo6vDalafZG0G7wGowyiHJAXyh4KzUQVw9qJaQYlnbIZLy
eXobbyB1G9P6aQdiX8x76P7TNOWpZ6Mn3K6Z42F4aiFAhx2bYV1aZieaGHDHtgrWaKqEjmzN14Ii
UGsItAJ7jUI88QzyhkKEb4CZKdkiGbJ69ask/2LoYRSdKspw3fnt0LGLp9Mo3u2nwv0v5B+w1QwS
Iy0/24TWl6AV7o/RdDu96Ehqw2u4q9aD1hDdY2/DIryIkxYPQfrwIle3KnMsxe9x9MuuCYMWuhur
owNTFIgRsNeJQHItbO3xw3asS9vCTmbKZWYHC4uCuWzhU5lfVYI5CIlsu8CWJNNih28NpZCUigZj
9AEmZk00FVEnA9LADCmSMQGu2r+kBWMlPYFkfmnTdPCpFFUETdI4MOsaqqtCIS4AQo3Etc7bT7Bt
gyOU/7i1QvosYWWD+V3G5U6A7qaw3swIf1xG15Xr4dl7KrtVSmyy2n5lDAdrqmHVfZ+Nncru7+Jh
Kd4Zg9muAC5AQnBdExaPi6DKSX47+4s93s2ITkDfuKFMDbNC+XObDAKqggDApvcn6O6I9hgVi9mm
DAA0uq7BunG6Kc59Fiu4gez0qMCwfz5GJhyDZjXrbEJMvwDFczy6+nRYpOmvbpt/8cwFB709uC9T
BzPGu6QoxFWPW4jIMalPIPHOvoNaAMtq6mPcM9hTtsCgGbMPumgOcRaGidmthU0u7RiQeKVXOwfx
YK/uuCganN+Si00GQMH93DGysrJ19FVY5wDwjGE2kCI3b8hGLWp3LZdX7JxiCktgPXDre4nTEe85
5rex8OAvyGorMVYquy8X1VXvNhj5wcigFspVbZ8QGZkk9H1+A/r6m3t4fdg0+PjayxiNTd8Wj5ZB
rs1frOP4qPv3gJ3mX7roHrY/w/Qo4XiEOi1/Ge7cCdjC/mEdL3voZ2JmIeNcAWtraN4ObAPXcs+S
UF9TDlXtW1FKj9Oaz0n8nRjERE3PLuhx58bnCWk7I4aImsrkIrM+/7YHPKqKQsTCzDIiNwraAyFe
/HSKBogDSaStB5g2IlSbSD2rFSo7LkgXzrhnUoLAKUtuBuiLNsdMupDYQbgW0mTNlKRR9Q3eQcxF
8Ra0mhfmMbyzAROPBFC3drrXwOZq4wPN9XzU0rtFGgFkh0kVJ/LW+4pqHxoi/J3yLKlZXf1f4pAy
MDxB/WYuH2YxU9nwBNE4js+yaB374pjOvY0Z/tTFfiBNqCA+UlKPMQVU3z39IVTLAYqMX67j0Nnq
YAmZUa+AS+SxeN5RelyVtZFQBtoFJU1D1u+ESozGV89azlssdId97wZH2fhK/dvQk1bpszPaW8/q
XiMYGpHWngnZXbQxfuoTZ07gwSPS8PljYeWac9EmxDQ3J4U2gt6CB+fACLIJrSliRPvgMo73S+US
EDinxRdHIfejPvjRNQg9ZBkX1z5kU3q2HWuhcxmNtKLCiejK71iNie9sNnPZPPuzgYURpFN7NcTX
hi+FZSi9sKAaSP70gbAOJ6D1msONM4UHTvyl9IsKMHs6ny3aVwzgLXz4nIHRJ8z6ojFWOECthdzA
uWGr06G09W2vhUc9LQ9izTGrWFeEOB8qzVZ+l/y5VHByg3OpUiupKKel0o/D/2YlO00EcwwJ7Hoe
hhA6akvfpM7P3O0tjQxVORhf55nIMReJbWkyb4Rf0ymLDmZXrXl/21a2Fz5MYh5SwbYaw2OXHPTg
lR649qAdC2CMSVK0niMXMTuEtearS/p3loVDzrkfD19w3xD8ZaveMTBVUJ6BPEBUpbonIlwM80fa
GhXxpaAGGRwZNKIoRjP7hik0evpVidAUmSCifZ9UTRMXio9Rg0DGJE9D8MFPUMhrNdBNY7EwztPJ
yfSF0/RnM8rgHaAspzXHrLJinKgaX1SEtV8t/ll2DCkSbAdem6qDgPOefa/fYJtiN0jI3HLDsM0B
IqFOYJpGcT+iG5D//y8fpdrnLER4wpCpLTqjkE6k3umme2hH48poRc4BcAcfn8OhwUWmvjrjRXu1
SFhQca0fIfqwuqgZ8/6dQXI5lSulzanzXixOSoBxqf8ZIi0D+z8wn57RAHYCEelyhepzQd5jaMAZ
w0wFUE6Zi6WBvS0xFU8GDJDWZ14dXV10IkWlAw7Om0Hr1o3H2boUZzATKysxec50hF7tXqgJxAXU
IJ0T/g8e9TxamaRUoXPJ2EMaJKZ/CzAiGZs5zaFO3v7mQgn1L4+QmjEY0TngxXnBe4FrgyRohBUx
s0CdHlJ8K4WsJiNzVgY5SDGlpCI4HXc06iKXBM/OvEJe3SgVzavLnAOivk00DovcuCWoSmVIFPFM
6UMWfXDvGnwlgjt134xLEs1EnCHhgJGWVlRNfDelW8wJGT8MGTodPzYoEwjXYElixYklQOn9a5ma
huhShMOQY1ebsEjEF1cZT7JnuLbEx59gAYdTPDaYOsBcs9UvwqxF7zsZ0JTsm+ZjIc3fxsDl4FMA
diTnDHfIjdRsHM3CsHO4fgtmN+7sMdKoX4Uw57FC0i7G3iy55EShe9Kz/fVSfEZp70NIBe+Sup0T
cVojrbeWfvHOhfiHUHXEjCJFjyfxPT1iASrRzEKA4LfORrqLtfeS0ZXYxnOzyShZmDEyBuz7el9I
9kf+JTNFQW9n5HPCJ4hYdBFH9B83WeOfgOMwZfuQt8Acw7Y+J5SNgo3Cup3ysxwLNJ4WnoRavW/G
tyLccsRwxjJXTrDvIkS3t24cOcLCBhsbR4YSNWgtxY6R3aXDDIubF7/ntblyTJYywwNytlRoaFyL
fcAQoN2Xzt2r8kuOt0ATm0+dnWDFD7OGYoY+gQpZ2n3GU6pBL/ec6j3u/KJiFnNrj98kVqS0CWpC
8OC8EfEDBHKmFxW7joreD8g0QTaUZGRAeNiq5s5SjJRZKOIIbQGMzPM/IzMR+GjoxWAuWp8CdhuK
AwMvhyWIS4O67rHKchhKuBmTBMxCpLqwjT2yUMVoX6MCF5borPsbaASwj95kOuBggiUDhjnxSL6E
c4Odhso7Ttbcv810BZ1AUigeWTP8qczw1yPCETc7+Aom2j02iqxKtP2CDgsMLNX/cMr9c8wAARR0
M+DQJEN3OctZJMIrk/9LF7sqDuNRTS9SKjqzfxxxG0YqPBAFVG7JvHwWhBOUg8eQVO8cdJIbEje7
oTiQv0LfqbKwpCUUF43a9Fb9YGPZ9RsziGERwpcFCRxttGrWb4A+IMJbcIwxH6C7xujPgdcaRA+l
YIlRU7eWsaOWo/aksYiJ2jZ6UZTpKuB4y/RZw/x7wGRiOij6O24vzwETWGRTFOcsL7lRhPTN+W4z
FmnaO4xHeAEKSS9m/uAElx6xjPs1Z7YCgVIIkdhyON1JafZZ1D1ze0M8KLnrMoyQObewpXGCL+Yj
rGMoRhK9xaJvmaKGIFZdT0+Gxkm+f6LtIyanrQNNZY6WtTmRW9sQPYhKqHh3wwJKEGykzgWnrqQ7
xd4yIN+NQgFIQ14HH4pV0pV7vMWQ6OK+Z34xc6u5B+R94KRIWSA6GD4X/yudYRpZ48JusFn0ELuF
DwVjRbi3MYCIx4QlDO9ecffFoxYiQuZ8ez1EdAYyA5LTOW8vwporgnLlOS1uCe46xx7kITT9OrvR
+W0pBsU1htK1jq0jMX1ch7PebcDNHZ7EDD+JpzPxmcoMwQkLVGNbGegF/emXkkRKjN6BTc6zszZI
4JnS/fm4NCfG0zzSFK1kqX0r0zuc7oULW4VALY5aO9ha3YV1zz6gD7JuAWcB7E2BkOZuxPWWe7d9
sLQ8ZEuQksDd+UUe8K64SKfI03TzLYd2QTOMaYvYafBPOA5FHUFdyLB262ecFDgiMsLWX50KnvKQ
kntiofpEmMEFSS+sEyLUHSOmGrUwJy8z/QP+TU8mc5Q2uQnhKzzBuVyVRs9w4m7Wvvhzs/J9E90P
Ruv6DQAAslRfWwdMP6BnVAQGEW5gRhw9WNpZ5DSwV7qHUC7KllZAxg50ttCWIQqlWgIOgw0QbtI8
XAonpmus05kOVscul6XxF1hEo+7GODAh6yf1QPpT3ALwNcJylZFMdePSFzImnyyHXaYpFIuSJ4Zx
QXKtWbS8ZBMb/9lWd4VlUIczdbthpQWrZBVF4VpD9FLr3oJXqLEdZXTCPMbSPIzOrvDMDUw3yVur
+98qPpT+86B8BDCs+08QOqlmZCwhHa5UALST8g3pESE1F8FdDoQBXhRsIRa7nOPtXN7/WHkgNzZS
OOsL0Ir7kBqjoItgkzYake3NSsZDTX1iVvVXGMrNVtM6MaSBeUeHItT4ETGfmcDRYo7eA1QzopOW
hvWEQqmI1tr8Ty5KzNz4UCHkZ0idAprEpMjM+B226UXhP8ROpNq+xVqQ8QVnrOEGDCqarZqerfIK
3uYz2ByyRY3XH8JbWyHc5h0u5sIF764nUh+EN3OCa00o2jl2/0X2R94ya6YH5iHMcCoyFKvz+JYx
veAtMk+XawdLDH94GzXeyUGJdt5/9Yh7rHjZcsBZb/I29F6hXDUwNWTyMgfrVJy/o5RP/tTcSgp6
Q14RUgcNY26szwWoYXCkQcPG5EEw8mh4zfOfEst9EUtgVVPUAQdkLzcJrAC/BOhIr5Bn4fM1uPDN
MfGDArNNEnNnYZA8tTKIktA80UFo2DAIlxvgUTateP8KdIuak53f2dSXHfZGBmQjpipdu9JSbQ0J
pVfjb0FknU7dyZh+UkngaS9DB6s5u+OZuDGM/g9hSef0zYCoxMwoxCs4x9w4WivBh5zFIZ6lTXYr
OnuRcFhWBaIWLSYB4HcOcC/9kgklOF7Ux9gM3tLwzagfqgF3iFfAQ4KEIVtK/rgbCQ61O4QINzlc
OaZXQ6B8ChND5CLjvqiJ8RJybFJ99ggSIKeMDnYONZNhvHEzvo2/mgz+bot3Ckw0gKDZD1FOkHlV
WhALuj/2PRVsEVDoM8sM9fZrVELYLdyf9vhawKXRy32cbLhjWOhAXn9n7dg7624EYt2V2IrZI5B+
dB6M6JQGxioV3nkHZsXuH8CBGZ9DwoB/J/4/5ZdK3dzXEaqrcscpb3sObGPen01iLdxXfDrmng6m
RLQB7fsFcJ57xRq3qrVN2UnjDO1sKFE72BQVdMX2raTMqjtrEQ/uk5PCL0CMKd93tv8rdM52521C
+47uDkJvw4qf/DODwaXZw/Hu8OsXi2fMjUxYR0zihl5bMPwTIUfivtjtVhqVqrj6SbJrhwh1w7GG
lE+yh5fknzX8wNigPuB69/MWzcHwVNQaY1SUwjCnnMJ+12F8Rw5aJGqy9kWxlLU5fzeZyrSS4WXz
SAEeNXSU6AWaOocGHy1VdhbIv9N+qXj0xt1XG6tfFAbtdErGfmmFzLeLXd/34jNqX0HQM/NUVO1K
j6rLXOg9Em8KEx4M9aVHvlHpsXank49vcAJk7pIvFsxfHunS5aUseg5ncG3jWqNmdtXntINCokAC
43ye90UzUky8KKiJXF9fYLRVh//6Cu5ONC5VNB/YCHlMFaP0OPkgI/OZun2lRebV9MxtOF79lprD
iJQ3xbhQhuBY7H0GY/4vaA9V2T27vrEvk02jk3uKlimIyBrAsiDJUb/hf0YXbvLW8tRYtOovN3NA
mooHT1LGWlMfvYRwHwZjmwbpIR2yNU+ibsBYIQ1YLXl1mEIJhi+VRmDGZE6d6/I/MILEVO8Z/mbq
PK97tC1AjOvOwoPMxmGL662XiQqDIC4BRo0bB1J+Z+WoIGhrCT9ImMGZzSEhj0OWSxRYyxmX4oY5
ReFpuyEwnsm7nFt4ILxcDv+NqBGjJv+n9TvSTfY2gXpCyqR1dCAXBsE/J8cnnhaomrt1W/fnOtUy
rDp9LJmddcmkVeXbF71zikBMa0xcInpfsdwxsO/gqPSUp64xjxEV6MRMd9Z6YHnip0p7+BQ7Dw6E
deWb2zj4SRoYXlVnHkfzNaXq9SB0qQhHqrR+VpkguGGTMepJnwHL9JyWufDwPrPJ3YOkQAuQ2eWu
q9ST6pc/3uTsqWkPbYeWZkmsHT5x6SI4TjGBVwcvHp4iF1ag7t9cfHdzdJna7DFR7Netqx51Xf9g
w7gh3X48v2Ztfw7c4BQUkPGn3j53KVoZi/JIWxj8RB1nIxV/HDUY37OegYi67GPl27R0xKna+1z3
byNHSto9pOsSvSxXe5sYD7NT17z+wHv4ADiaqbzY6XCxWmTFbKO5cVfANxgZBZfBnI1lXSnrCKiD
ou43w4/A0e+gxShu+valtv9p85a4Yr9+YHD/JHxet0teBLxofPW5AJOyxgd0Z5KMzOcq77ddm+4c
Wg2PkSwFjooYabbw/wFyy6i3bWVb9Co/ZP7Xd++6xTNmbMWsxh51EAlWGsqS+CHD0ZG7SiqFxiW1
xTg3c78oCg0Laol5+art08zZmdpfg/ZgSFuPLGY0ilyGo4z6M9DHd0MytFg6ulLsw7LlBESWheVM
/epAidW+vOwvkrn9aHnJin+wxWQKRFe1h1vPQWLmTNk59AZ8gf9wqAHrbRAFLHpVWkaacX3cDGm0
jvl/uTxH8FLbhZF0zDPlP8uvXqA2yvRgleATpsXFToTSRbjXWTojKLReHVPz7pbQSY17Z6xn7bs3
TwqrZAD0Cz9tsD+MZKzJXw2zd7Rw052KO+U552mCo2s4xocA820qGRnCVEZ6rLwfqOjAywFNar2A
FtV5OjsNrQw8XSkJmHlBvo/YSv/Pc6/A/gzO+WTyF0USrHJzYjsQMFPzeybLIkSR9G2IikiHpLbU
GSJBS94XA8YWDDhUSHBYUuPQq73MlbFkbuR71OVjc0zL8ewB5gwokRyPWPVdxDb3ygaLTSemBANq
mBs0ZJi0oe/E/GXJ9Rxowz7otZ3n/o7xO5lhBRwXKzePUm0OhMNFwQdFX+58hyByMaotP9GRsk7w
qmH2kB3A5umicumxq4WbrtX+c859MrGWRYElLXKWOlQXXCz9Ff0CgKiLkaJmvhlcVjGdDMUW4ymf
QXg/DKQ2BxKaDT0rxCaZsS4i+eystS8pbG5Mxm1cWywh+I7ROrhW/bEeDxm3bGg9SHFQce3OyJKg
FzOmkdxUjnlSZJQRqktbbQbFQA3IE2BobVH4aofKW4fpAWmeB0uWrt/YWuO3MIvTAi++XVXB6Oo8
nIHu3PAoUXmCHK1WQ5NJy6s4Dz5ciXg54mKgAgdbhEzKIFCydPB3W6TBNZsugQIpy1AuCuVjHerP
OWoLEfrNgAlIZkXdO4AMiTB+Vk+CN1ht8BxX3dGA0tFx1eNZRfzXCJIf8qOaJn1VPQQ/ZYJr9AN5
4ujBpw0i0BTSHhhpPfQH2H3V00hBU+F+Ni5pt6aMA6YelYc5ajuBiU0+esHgAfEQJTFtKPrMudjg
o8XbAvL0IiHKxFBPhq0dw8kWpdFYwNgAn2lp9DHX4I3KUEiGXuCbLoEYz8LNbbqY2a04RKPx2YAg
ZyBJaI04ODqcuoV8RdQ3hai03ylAZcvHtNXxTUjsHIumnu9oMVIOs9BKd0jCwnk8jvanTMztrtvX
Q3mTOvwP//3Ic8rM2lBXNrxbWquOUbBD8U6JDC4HkI+3g1BLcqU9Cb4KoKbjdObAe0AeQVyjCLvY
xBXNCR/Rzu6gtLKcILjhipg5DMSIy4HAmEbeemTCUEMLUskJKHtNOhKsONxo+shNG0litxQcBzin
zd6oJsU/FpbHUiPjBzYJfKSk4B6Go1T99A4QKvgs5AgxSWqMm4tWGSQGfY9imMRPgjBxh1sSwiNQ
CpZbY0TdGlxV9738rwekAnPnvcjFPcArSsGMhb4qEBlgo4vfDK0ad7gIgMRTh+4v1K4hYfGIkcIA
+yagKwRglHYCvzVjSP9CxVftPXosA2+1Uf21aY8tBURuvr6O7hEGQ5MdYuanQiiAh+cbr2EcrzP6
sEmJBFH8w6OMF6zf6TBlLAvJg1/h4JoHoxNzQ2zKQwZ23iNPSGIj4Do4GQq8qP4TsF8dLMaGfL4o
XgXlq6yZtMUT6UcuJlhPEw/S024pjktyiRYPPhhcViD9cPjr4MVyUGg4YnESnOVl+wSxgghhMyOt
xP9Id+CwnDXNWmXMFcWkL2mcufqVprc2H5BYZk63yfkH7SYniAHS3razFAaQNwMgBQDBKIcDxrwL
k5NQ0GfrBXZ9Ml8d+6Wj4GCUxpZK0IwQB6og1TYZk0wW+dfYTZS3on6xKlSgXrmuWAACwslQc9ig
H8K9ogVHao86HLFAp68tMEmTEQ4fBiJuVWA1wOhZ17ttqf0noZoTTV81A2XOT5pY7UHwpHsTiAG8
QeQpQj1T6ngLWvjjKv+mgqEVsxLF28bJGgKO3apP2Fut7Nj8kzBF9GdwmiKYUi7ESAdSMeYDDFFE
vxS3ogM6ibSxkhupNV4KVI1UI3L6aelJSgKsWNeDAeZf31AC6AHmrABHWoWayKhPpoLaKaF7tUQP
KpU5kzKOQJcBoEh+aUkZ+gcMo1DIZoxXgMk6CLzTtK6TrYeHojD0nWTY0tuD0ou+idYKZGgefiLr
OyMYbwK5JGrBbT5MzDCEGuMwTpjNZaz/zMaLUKRUUAO4gMAmOUw5VOt46ExxDQO9YbOA51bETPAs
E0h4VOUuocu2u0RokAYfQ87zFdWWMIxkSk6byQ+ipQZxKnDm1XYtSJhKPHHW5d+j2S4rHKWSlXBe
sf6y2heK0sC4m+nXYDL7pwGUBMX0VjJ7qqFp2Ds9I1MvWrb2W4YIT7d6HsJ3Ejvo4ij5sgpHpj1+
J8uhjNdVuJpi7EvmtdNH8CMRqdfjuTPynZA5ZpxvModPqBA5BOIZikaTw5ku6v9IOq+l1rEtin6R
qpTDK7bljLHJvKiAA8o56+t7LPrhVvetTmBLe68w55irXEoZ5QefkwzK2Uj+AYtoXEhP4hyhDTId
l3SvbyEYpWKVYetjddrZfLYr7FaA7uq0RgUFnjAFeXno0Z0v9XlGprMUOq5/5mRBsFMxVohjUvQb
hUFkCUG8nBqQafjEcIK9NczDFh1IJLYcA7kaUWwwwDHmyDg2c4CpPNUNV2XzINHkJWJCUTreB45x
ap6iTtmzuxu5qt3R2sk7aVfPOrfJkhskCezL+TDe2zCdcriQKPq6xcEhwFaEL1ZjvvGX+4nFwp5+
pvoHTUTcArZhF0VtJP9WoyHAEjNEQb0zDp9Z/d4SiI0ICImLTWGhg1FzWajBEWUs3DpC5TvIripA
RMizpZLwKU5gisGEUD07HdZFwtIYaECU3xxoFrnInpUHbXp124qHzGF7d5DaAw/XmjXIFK1b+0lW
md1Lx6LRhV9jeh6scWqoDhqQJWY4CGIiTnGztQ0ZQORSvEoymBXWgnzDfErRpGwrRE8UnKj17qTu
ifG3nqhx57o8TQRftRwJvE8O0so5eKZSa9mMjI4KzgrdL2gCL21vS0hRxHHEFh/Rqsw/baZGem8R
k3MIeYjnmBROBrUKv0FJqydLoH7bW/2RwynCN1tFP2OJ2bY7eLyzKRMcqpFyzo48FgmuI9nC2dmn
4X6avJTywXGMy16py2j7WvfE2lcmjNqo3U36HRStATANKdINNKjFulEro/Sb+DHAlib9uW7Ldy26
IQmJguE5nS8ZzKxw7k5IkMt0a/XB0Qh4sda5XlBXcAZ4PNl7xVMPVBcpWTA8zeIgw2WvroyRB9MT
f8E1JlM4aDo/GNuXoWnohQhPqQ4qJgeWRKYz3yd9d5iK8Si7Yf15CbIdPiHuFl5+kTligM5B4oik
KSQuSYk/UhYvAgNdjOGg52R0jehUq/lntgZo4yRfJ4bvKSFRfMAf6OKjLtjYqt8jH4osDagrzh2I
AHZAIGqaUYu193Om7lF8sfyHNodmFxldDdyYX0jv8IGpGLY+jNnceoy7JbAvstpTa7go17AZMCdA
UItLblWXtZ+7kFkYatraKY8ZPBr7Cj+Ol5I+oLK3QAvk4ciwP5ZlXonek6OvZDfNOkQzy6dpYqgZ
siwfbdaP3QpBGglMJGEoqPct52oNzZZjwaQQGVUi4t1jH72JIiZO8mMUvkzBU2lUu1QQksGPxQUl
PAeYlkUH41162YgDDvtTOWWnRbuw/xzclcdI1NFINA05TcOVmCXrCc3l+JJWX7Y2rg00RzqGF3lX
zLDeLIjlFyvapl5AWCQrMt7GHGRITgMzsUL2GKDola/kXBK9X9g4ldY6BOHY53xlBD1yI9bWLTxN
856bUevvFxglma+7jDdc4kfJwMBUzhC1lDK09wcsOl7Wb1NuQmwEmzAZH2RXncONkaiGYup93toy
YeGMtq17maGmSVRTBlmk1DchX95C0J6k4YCZ0RpUiS1+Ala4LDjKF4tWxMuCDTkkxUwTiKOI60ED
lsF4SRuPvbQoVrqqI9QbtOuTqaOyp1l2rpRHlKccNETVOEycE8aI7XcPgX7ko2c+35B2QhAaJ7je
pkx4WEAvnKLlUUymXOKY9M8hZo7EorwzjIPi7LzZ/1NpsNHrgQ+Tk5eRPeFMK/A4qzR9SZJ63cbG
fl4cXwd5GPBMybeWIfNzmx9d2fRlcCc1UJ/GG/J0IWcBeFUU8GfYizn1oKLU49NAVgMXr8NQ01JP
CNo+8yY4ilG1XYpfLSMYGkhsEN7CFDlW1h35TVF86SWMTnUt4xKDWjysPj3EbQ7EI9x+ofRo7lUx
WdNCToJnhHEfHZoskp8NrX/rRxNdCLhAlLaZ/TT27WrRy3utxg7BYeYY2iZ/m+qvKdc2GVihoXNu
1KpCs1qKwdfCZ3EbLM4PLUnnkt/negzad6Jqb22W71Z7LzwkVhYuXTQKJymRAKmt1bg/8Nav8oQ4
VHjU0AcZ2OgxYhl+E42OJyNBQj7Lmf6hUqxDwihDaD5W+ruMzyrc5bL/1wzuQ8N1BeavaxWGpwRb
FY9O6J3kO/O4LAZwVMKHsJr+n5hbTEJY+r1C5JxzPyTUnNkhcp60ey6SJEWzwhnK1jNoidt5Zj0+
YZFG3Sb68j95YLOekld7fgN1yoZ91zLcoaSSop32tSESVk5DjiwdOgQbU4f4EgSNmWqfC2M81Xr5
0YTcx+c/fGdY3wposW2KlVoEvnoZX7uEFTonW6NtqT6gLHK5M/m5dNNLy1g0tUk7wBftIiGJkIzI
t+Rloy/OctZW1O4Fn5/cGPjPI03bsIWGI4+iOTpZ44EDF15Z4HuD6atL8jU1EwpAA84KG9uYICR8
6MXRDKxVajxVGKJsa95ldNwjnH5hQRnhC7c7t3cMgg2y4Vg/24KipznT0IMqVNK5zrxJ3dlUtgil
TXhGvy1aSI8JSrRLXKKY9WdDQWbBK1fytW6z8FxUL0XEXoLOCcmbAelJIpC5gGl1DP3BYcLPEyYx
3+4U3lS9PzKhRLMjdQU9+CdXOzMfeUFkSIcfZuS9YzHYYb/tVfMgL2QUJr4BeKujSkpQU7EfzZmx
9ZYGke9HR39dMB13d8RSpmlHZuz3NDzYiu+VNmfLCAFmVUS+0j55eu+z7cHtipl7SJ79kennHwqI
0gGxh1AKQIkaSngykxLKebYXEXUHQ5GjLbLxd/M4wVzZamN2jADVNun8WnbnmTgykyMK6XTGk652
+e6Pj8Z8p2QsLrzsgAVKx5I17zdyFavKr+T1iB/WgVgk89V+AEfD+h0ws6AiUtBS0fTg0PBIPAau
G2TeRxGF2D8JmdJESQGVq37ldHeZ9siMA/SKE1UMfFDs1TA+x1XDDdxl8YVcDcZvTrolHedj53pP
qCeq7l9G5l1FQ0o/Exd8JrYAxwKPRJJ2L327jihNVcKvNkA453vvDoH0NbtaniqOHpS8XJFNv7b4
KMbY+2gWFjK9sTGNf1G64wYhwfSQ1C/iIBkBBKtqtKeram1Mwcwc6habbnURs6R0OQNLW1bZXa19
i83aoLlE8SFukCVFfUS65D8NwRxEuTgxMGb0vuDcZFvJCGBm3zXsYlfZKDiYimUzqTPbaCI+EKG4
4DaOyuxeqKT+GPZLajyO2dkA9SYCOwISu27dqh61no6QYQAZEGXrhac66yImwRpkJfltPsSfzliV
Wo/+XP0tRCwo4nimggv6jLlEq8rkQqg/0cRLiYgxSW+8XGbhnttq8kXSrbU1m2W+ci7yOZq+9MXd
295zwwyc6ywCmk+WWaopp3Bdpd+MRSpqz36zcKF2CEfK/WxlO6vyPguyQNWD+JeU4Kvuv6WFVoE+
F3AbjGfS9Cz9OMNSb3WKnxzFRUWpDyevYBzEzrbOxo02TZdYTw9Wxqx9/qePwaXxzn1h7hqzP+O5
TtoVXFPYwtZ2bIJ/WEHCRHsMeR89x8V36TxlJwPNp2bXx87yCJL8IsY3tpWjPjL6D5Cj4Iu3ASdl
KCsklaWLo+tAA8eE9w8gF7H66+nKUJdBvIykw9KYxRTrdBiOshJTdh27+ZFpPkOjQeuRGzPrGjmL
ybAkFaLg/ZpxKTSfWfzPNPp9BMhgsTadcvGUnzZgfG3RR1K6UhEJyTcxN913zoegwMpFt9rYyFYZ
SYb1pa3qd9GqjQNK+qHjZkc+672L4AMJ1zBaR7RLu4hhZExFOj7LyxxFxhkGhGqy1Kfyiigse4Yf
aCtEsmswjFC1FaC74RWnD/Oi56gRWtSEr1LrKt8JvM+BXlGUAHUxbzqTtT4B5JRD3KMvVfAo6Q5d
R9CKyBeftZnVW++89OyyXPbRzB1TZGzWlD6z5z/HAJcQPlTpCNrhpsOVZtDRKMW581KM5PGa+oMb
ZSnAb1FxWMzTVUvbKpW6Nut6W2c3nf4G5aOWFzt4dZ2iHGFsw4/qRO5IAQV/QsSUzJLsPCQMBg7p
1qVyCItzVTdkHLPd6L76hhVxdKeA2AyxKYT8C4d410LPmnWS2OvpJTTKR5l9j/zlTtcOKjPFitC0
Zth3rAHho2ZPWMRfKZY9ThCTA0EOJekW6H/FUEndzTB1QklUaDqTSpJEpNnF3mYVpxyJD0MUsj0S
tIxj4e2UaEb8wQijenPKAAoEKwTh4Q63pCdYb3z29DcTdg7xZzaBnW2xbzxr3ScgzoS0NG4KZHaa
VuA1sQ8JVRCHKc9As+BuZZZdQbFxhvRcLCEf5Ucd0fEjB2jq77EaKLl5TRk5uuiqEXpokb1SS5Bx
lJsRM1D2oWV8cAPaHZ3W3ZUQLXEfh5Jg5nH5suKo44Vl9o1F+3biyVqq966Brb1sCsu4G63sQYyB
tWL5dDkoFVCpYK1JmFW9SXPRtOO9itdqGkl9BBJgWPux/Sc3LHcN9wXkTI4uUflQz88plMeZVQUV
CWPj0UO0G3F0cZrokDEn5c6oMKiXgPTJ1XTs0PeMvR1/986pjj+bTzu45sGX2+sgt+o7deiBKka+
h1bYbzJRpHKRGtV5CAmEqUkN/BdFBZxnBGDtj0NpmkTJRn60Knv2+ExaA9Fg2KNPIDeF7UnPuo5j
hvm5eM1KfjiIZDIGmRbr3sI5oeF7INmTmgcZiiAUiGsSySKDUIM3dx4/mRfotegg+fC51iyOV1Ge
sb9XO0DpzgETUq0QFwy0iKiz6DNN7rl3iZULwQ89q7buD18mQkzKn3p3QtOeI0ni5YqpUepmq/HT
zOg2Ji4+foyo//Sywh8VxU+aYUOpmaPsHebnqnjUqofIOVJ+kBAou3zmu2EJuYq7P2Jp15FDtowV
5mtllyIcZK4pM3cZls7iVALtmx9Djw+S0XkP9onshRDBGf8NcU/RGOxc+9FlAdczZlXP7VOCMsLV
GPuaZClEV5thfU603cQvkiKv4H2iLCh1Bc3gP4Z3JMaYfbEVXMmf2FRZw1wCEqV2YvO8uu5zH31L
sU4fhNkNlSFEW3FLgC5EdDik42Ue/xWBxkjs1RxWAcmNNEJmYHBGo/yHBcXmqGDyjKgQBfoc4xZ7
yZoKoXpOihSSVFUTekCYck3nHheawD5A7pKoya0JWxyLHR9c5wx3Ckj2pvwR+Pboun4FlQOhYART
GW0haiTD5hZ0WJXxiG+mHDooVzZzi3T2diLikPwsJpVO76w10FtMTcERMkujWmMFOVOKpOGXGwNM
xl1mnhfZghMd3lqYEdqb2NMAjgOlXCKWGL6I09E3yhQZMTiDoqDayuzeiIq70q2OancVKgT/or/p
DJ2gwm0mimzZPET4H60nCBh7Ke/4dCWAtbOvLAsYBM6IpxoUZayQeXFNcAO8xWK/5fDWibLQ2p9i
sv0Q8zSGtR7gm8cR2jYnITBk2xmZElo69OAvKKmhiyqpu09RMaG4D/UdzywCfeZMrHqGub8nc5R2
sPbOMzINGbyB6qPWkmfHSrgAQfGMNgv4cMNOkDCXliG+fLPWNUZ4NFC1azcPEGRnqfcCSdLm49/1
SDqGh68zq35FrjeSueqJn58sIwjrGvvqlhdohvlMSguvSEmVGPCJCb2wAtln2wOKkP/xwguXCdlg
1WcWPCksD9s64rw8N86TbmjSiAgXx1K/tIw1qkQfM9Em6662n8TEkHaWPxAFyFvgM7KTsyqgSCMM
BH0AykUDUAsuKV9aN8tRT00Opptn1G5UHIP9usPMKLsJF++2snyONLBhjoDZYiCHnB8RBj+BrWXb
zuA95Wosn1MF+bcBF6n4zfLoFZaE6jjruJ03tLgsOCga9N+qQu/St39rFRacE6iUPDrwMxFaHbEt
8xjOmnktbAldT9gM/eXpeXZx13mJ31opEQczwhV8BrnGx289kvjGo3zjXyFQjcZdmzSFOZkmlOxS
hYgOERxXbHG0FWc67ZAPnAKkYwiG9zLrLBA05UMxRjjsEFVFGcg0QouC0c/QU3J51YiAARlmCLtD
isNO1JKp4k99cZHlb+RoR8VZ7hcA8XnZrsrlMYmmjTWD+vWdKeAnVe5ne1qLV3NRg9uMSbToyvdl
Yk2DA5XtqmBchI/jFCMft/Ihf8x5vuKp/0kNFR5U8KmV3W8DLbzm+h3cinKAlQz8C04PNMb2vA8r
ai4AZOJccuPqwQTEWC/e3oIDZA/p89xWvhkMhGqpN1u33mSuZOIIFzgr4gpUxp3SX93hpc6Sa95c
7OFPgOgY/VsCcau34cx2QNSdu8wcNl1FIEnVHr3YPepoFczmVDMPR+VHWEiwajp441O8jWyyKM33
wRy5J3/V8L5WGKvMG44kVpv7JvkNzWd9/g6j+moUPU4NQtjZU4+esdHhtXKI8g1mOWuhOtribGL7
PNI55RWr5pbYjx7dQwfL3uzJgA0Y9uDFDFCrkGBJ3NuBh8xhe15YO2XK/GJhwdFaO3gBLYK7ngZa
aLhF4q2rflrbVAax9mIZ6WtnzUeu43XaMv0JziVfl84MJP8Yp/mhLVkGQ4Qf7thMOMvaqpiIBhhe
gNhw1yTbBl9y+jrrp3K5R+N3lycf6fQItJObCm30SW93U/uPhouJBi25bkaEXfO/+r3X2eI1IsW6
Ly3SmnN92WkcUFVr0pXBTiCyljEcNm62f96xYNPOKn/On8Q8in7EW6mgwTrfhiqwXvpwJ2+4tOYu
m1HNeJ+60XcXNgA2SWfUZoGyafJngQFo9pY7DY7MtEl1+7FFLh0CUK24dF3cp96Oc1l1L61HUCbD
FGS0LpDF3yW+oOFXkPhQdTLwMxgbrtKWoCAgpgNCJ8BHzX6GQ6UxdAgTyKEcXFGM5EWNPkLWj3A5
jgbhQp0e34H1cMxDnfmdVEKYVHW+pB10uiLZacueoPFUQTBPgaHtnOA+DY+cFAGHlLyVdcgtt/I6
YFsrl48Lp0RBG5VwaYuR+8VFKRN4fBL7mBpTK2/o1IgkYas9+CoTbbNafLXcNclep+9H4abSldQB
9NS1haxwGZPnwrbOFM93PPVrZUZbXGUbuC9Mt5TdOD02JVppvccckD1OBmjDSY3BkYR7Kw9PHaaD
tsG6WKBsaL4bd2CqXW8aGCoVM0rxkgnkQLKBZz7XetdABLP8qnp3GJCpOHCR+9wUZAuqyq3GbWi5
G91GleTHROC5w2bmCCI7vVY35nBG9UCl8Zyp3tEdzcOofejUXTUjuaE3fQhJvXKqyTGQmtfEm2Qw
IafAWDtWAd/swZ2ARivpVcFVtmQq0X/eXfhJRg0yuqbUj8J5S5YWJxviCAKvxn2DThHlJsqNS5Xt
bYZuS/jmHKoW/MGAKdxlM0k6FVuY0BsY5AntRgGaxnQLVQjAPuYLZzd8ivtbZFKsdCfTfKqBK311
+YnffChPWscxouzyDDsxqgZi54NXL771DPyoMoIIGlr6nBEMpefQ5Rgyr5j+BeGvC0QHlwJKPtWv
bX75baezZ0aywZpjduFlWdv7nhtmKV411r3hT5ARZGpr6z54cnOu/HFnQPXted4snbR5luLhpmYW
6i3XDMNuWTBWpFQtWAbZSr2Z7VAcNkFqHZfJ27AcjsBgCg86pVylRGEbqqrxR27WZBl9jjFoMrF0
7YYKox0KABp/OOeeetTbB7C3pLxJChJiWnpEM1CORqcQUUsdGJmQ2V4NfEaIxNa1uYpD1kE0ldYm
UVQRnGw9puGMbVzAr2GGSpaVBYzgaSThsYdaU45gwKCPKatQNRFQzczHyp1q4m/dm+65oXh3TlXM
g0jZEt8VLTiQ4GWAvyUalTFhHD70fl5+Sp8zVjmAkPc6PWbtq44oYkaoUj0i6fTZgOZIXwUWVTJy
UkdtVWlowOmwU5wvCY9GvLPgfpi08bK5mKL3xHjSewYOaEUkFq4HnpExagiQKsaYrMWUmqIGTiFF
Vd5RL9FncD1yUcMOHDH8b+MHGkD6SywSM4kPGQnTO7RIVanvgKCIubuYXxvjhPUiYsuDQ02ztqm9
yp8nZipB99RVJ8yYneGjrqM8ZPYIyeqxHl77Ql3lJMtQkCv9K3TinGpAGm+ZbmCoR9hZ1A+qXpzi
+J0j9xIV9g3vHG8vPF8ybX1CM8CamWzJnP04Lmx5mrWWZTuV7CwHTZRU0UaM6L81tpkMpX1mkp3x
7TngeLyLV84+GRgH1f6AvmO3bD2K37yuXxbCm80webSrb6u+QQijm2TaPd9rJuuUSYIufdtBNKk+
cL528U/v5AxUDy19xLitgwF1EadkzH8kXk+WfVIoN/5Ic+6/tkp2JsbLjAsIltAZZ1Wcn+4n691u
13G0TkkwnB6NhHEtajgUKzxOc/Sr8cU8WDfzwo4OiWxrPJj9yrApbNi3P+b0uTWSRCQN54iJAU+K
kB7lTweFS2lj9MudjMzNAem5CmqENodWZ5BvEJuteTYGl2mtBdj8JQRehwXP4uc4aMbFqRdGCJj4
qBOdTfD3fv5oLCVyMDaZ+fJnI+Sh8LhE9KXybY7gBvfqVLmguZiluZtY24loNVPNLcKnllCIsuJH
xxHQPS44/a36KLgxaEsTIpdZcWjAISzRkoUR79xg1NtBxezehBebWsQe8JnhOJGv186p0cxgy4ob
PCSx7cwkmvvF8DYgdVzs2gmVIRrs176Ljm3OOl8AsFrWP4TaMff2LTsgAhstnKkClzFlEYfIKK+W
n9BzQAHummbb2Ft1udbGtbd0jhnQZc5HX3d7WiCV/xK+oG5hN2Rfg/m9ARLgqS4+Wbau/drB/62Y
Z7p0x0x3/NaKxc9j/vRZj5+IK5fDBLGVozzIdx2WrznFibzlfwpYPgFaJWmmRdwveyrhI7mOEFjg
70UfVs2uv+qfZIWSZC7AZoyAdcEQ7yw2uLEensBl+ahO9iPpgOLS1tprbqprA8RcR1xK43HW4367
Z76WXTHkecRC1w4HwF2/vNQsuS3qITjMKcUZIy7p/RkEil8FhRus8AZBwkDDkb1beIXJFHMfimwP
4ILiL7cIWBqZDDv8FTYbCMwSOdLQbmAAQL9E5tTyLYZOcqdo2/ixMsJofCfr1owiCpNZ9+TihKV/
xRmj3OsgdpB8t8QIoulDzDX1X5NC08f+Lpwuk7nuEBQZhtivIFVWOAKN9CNn06ky6rUwsRbbmQse
mb0oJvBpdqX10qof2B2yjNAU/F5Uv/xMrLA5Gysh+OsqEIEfs79PWnCH5D7Et6rdN8X3qFPDbJh4
NMu+80Loomc63Ny+uVlOGwIMd+uCJECN04Q7Iuur6X1Wb0Pw0jTPQA3ncsdGZvbup+E1Q0HMEpDN
NjC9nkIsGE4KT6gE+5KoVFdrjc8AdAXSBNTzDQvXBt+Ho2Oi8EkDFu+6mhrnP2kV1UDAIumYIq/1
CBzlqGLztEQv7O06mX7eddfwqQk2ebsZjYextBjr6+uR8oO1udV/gkqTSixjgU//XlT3lfJgN3v6
sWVGrAR4omRV6SpwPRtkWN29xaRThYxE2ZH+Q4ThJuHVSN687qaHzTqGM0KgY4gWHdzEbiJ8U3En
/E94P0YYrFu50iSqRZ5w2f7Im+009/bot2wcsiNwIofRo7cOUHBRcbB8qbvxiZ5h1SQSK47xgGBe
7wEskzV0B1k/2077Ms8G/zVBvWg3WgH1jeEmEr9ybNdBzWGi3SYtfXDy5af2rijcrn9W9DbdiyI2
JN06amNa2OZgRqcF3+7AtKNMz6n+URG4yavLJFKPzqo3oNY4Own8o3jHSRd52xGAvwFpZzWzNZxj
45K+LcSJ4NXYdDPxH8AKtgQcWQm8sgO+DaburH+QpcCc0iDOyPnWGFsZJ8t8U7z15TXuCBirjwk2
PSavnITMPCaat4V3UKbiLK+EghRxBNuB5rcgxWVx12zJiSnmp8Rod1UNprJhA8tanNmKgcqQPRj+
VN7NnLov9b2P9Al0StIKzG2zMJ/SCZ+KNIcJNwlH9n1sTfCHgoueSRZQv+lypkOFduGSWdlutenc
yLvrIuZknq+B3xuyXUBIt8H5ZFlwJnERp9uC7ZxqBuyglHnfjnDkVHbl8I+gicnmmxpD1P9xGDB6
x9mtbkj/+ojsFzvdh5SAKXqMxlU3ZCArKFGIC3lze4vbJ9nb4Cv1ML8l5m/a/bRcTUa+kwKwCpXP
3rIvBePIfEYSWL7xJgYKz72BnFElvXCbsvax93WZ7otzm1y67qIz489lvl1fOrDEYOUUoz/WDI5H
fIAV8wPZ8TAYroc7exh2UhOl6a9Bn9VwayYVzXgCEF63G19vYFrSc1D6OWQ05QD8cUb13Jzd/G1y
JhJobhWMnsoTA0r4FjHqL9qqlZkGX+rcnqvG8SHS2TECvMec5OB9Vnymsw3e/lVkSDNR1H93Kdd6
52AwHT/diIu4ZU4E4Jxediz1PeEtHQSPcPsHoh0+NOSOo4WdT3knLBchnwAKDwoQPWixaNtuNcIP
DWP5ODTrIK3hxUNNodmPmKG4c/JFzMMlphKbIA2CMiWhE7CQ+EsEl1iVlKKy9UkAzNvV0cNyHD6S
YJCdrIcggTKFoAPpJtSqJwXAQPATzF+pfXWjk8N9RTcMeqtx64vSqCTYatsDhHVnwkvRqcAjVDa9
3VFwYBlLREWpLhapSLp+hyazxZscvrMzKLNrOpAGgSah+qjyS2F9z+1pgMxn5Le0PRrlaaHyRk4B
2YqH8iv/LUtwYI/Wd2m7dzYTYVq0u2kT4ZvXIYa8o31JrU2uwGvc2P2dRSSLB6djx1AwUVlHhz/7
pT3Ow1PGYk1AaVr7KSaASjF8JTIZMNy7qBFjnjyXOysbLaTjeCx4sU//ziE6qZC9VnNx+IV7Dzvy
lWYD3SOLBNKKwe/a8S23zY2Z8/IlK32wNiH3XJZuCg91Yi1SqQjl9FmLXytOFVbHS+/5bDrQE/P9
bfTBpgcQBZKSvsQD6XWHkiz2Jr6PLCYFLY8thxUmNVLHbvzTtX1uho5v9MSfOfUucvYxd+WHJuKf
nIBm0AZA4u/i7sifGIlCRNlF9wFKjv4g+8GgetK0Ox0dItJ0Sfyz7UMdbqfuZgbUCJ23cbikpdop
0m1AVcIcX1jT8gHSfrFYpKwRNUBsmzsOZV0gQsnvH8s9hSyXjuvGucHdGa9jRypSu1FBCjA4oVCx
8w8MFes4wFCH47limsJwXkFPnONy61A1O8Ou/Bf2ZAkxrg/B5tQ4qbA3wAkeQnp+Jdi17bQZbUIU
mGRWA4GjGa5p2fgATLc2I+Ogab445rFm3OG3MUkGm94dj5HZ7saOzWq9s5TXqMGoNx5o63ahA7g/
nMGkq4cgIqgZhndlbVzra2Zc0ogUi5HAyCbRmzeEjzjLlqEu1/k17fZT969bBh4SXzGGVb2cFPAm
XdzDme59K/Nw2RSHXCGhySiOcHXErQJAE2rSTvKHhI5f6dRL3TPaoa1RaRcTLA3Tnj3HbdtBrOm3
Nj0J696u/SwBct7VbXgJ6BWiTxmRS+HPaBwvb0E3WqfzHhD1aQmPRjusxlS/c1xE6/d2UV2Ncdpp
9TkpucdR6wQU7R3G9j/hFTMHntk/L8HgzymndG7cp8ERCTbtNfjfbVncRUS2sJurgX9qG0UehIHP
58ukLmommLv9m1ufTBI76weje4u/yuaSqi9uUa/L4oMHR27EWJabrHZr+82IS0wU+YaZjoEWBhUN
Qu8UXwu/HbHiR0wSekrfRJLWWHtITl4nHcQUWp9uFQbaZbByerWKsvUjqVJ/Xh4wCiIZJS/eU9+N
uV8Jm0zFNeqFOoNvahdJinzmeXSXR50BOlor6IlXUKTtjCuHkCyWKyxmZOnHooQkxrL8TLuPOZSl
ScvZACYe1/gngMn9okR+zRBWuVbtN1E4tP4kd9cAjzz8HDne7/uQn06vHlUVv8ClqyJq7pDcqW5t
aeRvIGgTpXZIfyhIMClrtPZ5ttRDEl3FJqRNz4MGjgWFBlWV6N8QoQFUoLKknLJGeo97w81hgIgZ
QVzz1O7DcEHTtRRfLocthnAgvT0aTeNp0O/y8G0Egf6FXcvTUXK9hO3uFij2qubFCCy8XOZR1+5Z
yNPiEDVM5TmylkJ1lajWsYAtlpQU3i9qm/D4igxq5FZ11s6AntThgLsYGp9CcAjc1Gc8m6DgC2w0
/v38FnskQc7ehQUxw28dhZHspsAxoLSuWGExLxTPGou9JCBhE/oEo7mqQeQ6kmnCnEgQZnXXXlld
Fjm8IgAnWC7b9iDeVpQ/mFgDfSsAPcncAyxhg9yCAiBAWNrQIfxVmmdWlGLeyusEnzeRDrxFpcrx
A2swZHqsVs2bRS8Ac52G9pjrh5g+uWca01gaOZWofi3tpHjGBWkeOQIJ4U0SFmrwQTflNQrAV9f/
onavOM2tmDET5XN0g/9otqh40ZcTozxaqKTKjc2uCqReDyqPQL2hHXx9JkzCHs4Gjx6ODjKuwxgA
N8jHlsosRJDo8U7XQ783zARuWb6q9Hr9pQ83/r5VXpGPYiGjv1rFUSsfRGXO5FC8UPkxZZkZflpW
s4k6viAH7YHdf3cNQgYHGk/pQtApMEsxM2YxQmlc2A8tPqWI8klhX6qEtxg+P61UJ+erQT9EPAFA
sJ1bu75CXYlV5DJQH6q0dgGHvaoThkMCKpQAkyDwqR5vCVHZUamBrFMgQYFoIuC1cfWdZWIbiTI/
rn0wDMtDDFVcc1hkhdaKe2I1uQN8qftGtbg5wLKD2ivajeu9U/o+q5UkMvcvxWTt5oCUbB3jWYy6
jO8tJ/MhptOtagyUd5n2S4XFYejHXQK+DkVe+zOAcLS0F08mesZxWbg+Z/OQlTeEnhN/iPCs5BRj
gPnWmsdktLnqsqCqScymVcwB4ohUA6YUCj6x/VEJHZhTiTCIOx3DLQSymJmXZ4U7LW8vaY1OnCCk
HClWbKGDDKuVWb/kbHgnmgZFXdZajYAp4SziZ6Med7AM8Q+0E5E/qCZUFBll98Vycmf0G3pnRp2b
lmKb8UvnHhJDfQl5c4SOPVegcGgqRGURlJ8gcMZpkzNFqLwDFAa6CTDvSIrHZg34YV0CU+HvYSUq
Hgs0xG1ebmqTnCXzGVS4F3r/wDjxd3BICpYIi7yCQB03RygVbYsPVnbp/H+2uE3ZrifEb+kyrdo+
BGkMjhp0isw/x9rcqC6CMPCsHjWtypxC1v/J8NmFZy0Pny04ogXE0c5gIuARSQH+heGO6DiW+DfJ
AMEje7X4IXLZN6jlpgCWXWmAyDedxb1WTZu5SdbUSEV402uXpPNqXbJNz+JzAZhiYMmOxbpn3sUk
H/f8AnZS5QuWBECxwZBgkmDaGw3X72J6O35EVlPC3EMFHiOgHgVoyZXrurS/5sSGF3Fk9JoZC1IY
Fpow4+TQ9dBjs09kzKEuxI89TeyXUIAMuPs0kO0MsXcqn55QyoRXjXyWC6lhAVb3GPVAFCHkr5h7
f4cQqbSahJoxvxMgKVYYAdzxABR4YNAXTO2lNS6ibcEXNBNAin6gj/uNGbyX8atH9szQfBBaSMIX
3g71A/iRCYIAMZZS56QzsTOhZ88wSWXUud2rTLHsGj1E2N4ZwNmlcbAZbBHV0FP7GJwd9qP4o+bw
ak3bjjeZA7bArkeZaoS/VXiJY9QSyZ+GNOGtHWh1w6FFrI83bQi/KXKlyeRkMp2zwHewaCdMpmmz
g+KFbunitEgYYJq3mKYTvEtMdGNA/Nh3OyNnscNKIz24zt9uPHBbbMa1j18zpLUDKjC63rpN4Fzy
DcSMSkQ1kgfdsTdMnydK2EJqtOWoK7snBhgKG63eDHcq4x6F2ZSR8z0NkuRCrF7IfT79x9N5LcWO
JVH0ixQhb14pb6EKqjAvCriAvPf6+l7JQ0fMdN+ZbqiSdHRO5s5tjqUSPseMQGb0JIhdQ+8uB5aw
79kv9OZsYMeglBoWSawml+PHH4DeiDwAWrPg64dOB7uALCiAZchI4lDENSRwsk2qALYxsby3GPsH
OkwsjGhVSDlFNp5h5SeFJ8Qiz6WY7DhbcTFMp/1naFdbKAFTHzw40GjK/oXn3tOXDfwaDi5tJqri
nAY9KAP59eWlx5qnA+bH44ms71y7pOyxk/Kp6RdSBFL1OVRgicF27Ta6f6rCQ6jvnP63n5FTjw+J
0z2HtrHqkmavxTi1Xf9A5REUhjtRchuzYiL2DaoPArFsyDGY3NPRz3G3lsAqgTuYMjCFKjAIyZhp
2Fw9rqa8cajxiWnDxKAzSXkRaqOuIQueH9PgivUKXkjMJewKR0nFw84Hfl58R4yfBfkl5ciXPdck
I4IXDltCJDft3RNGafvprebZYyNZhkBaQzUAjL7ztUpkhrEDbWZS70LHI8J7ryqzOCXVQNQaDaHm
vXkmDY5CuoUFaEep4UNzmUYLL+30tauBfKaX3ML9AHuMqMfZAUwecf5fpDAgdauxZbdPlRtxWhei
ZdxDnsRiHkF6JAUI20/ZTkuxs67sS40JvDM/eCJDJBwupeG1a1h6jJbS7JvLz2c4olCRyFdW7H1U
TRvtYJm7rDsV3i2dPxSyBv33KbTJFbKXdffqecM6orpNnZ/U+SjHJ1A5PBc78Okk+bYO4zLzcWE6
KZijJkwzON0a7NUsUkw8E0VtCLyKQulu1W/i/JowSFaHLdGDsBI5CNiw1P6kQ5+u6wIfLjyGbesJ
NkDPjKQMcvQBAz5VDbnqrxKpzj8JSaUMR21r2ldPDeGs3CznxHyM8gU5PRGf5o9HrUQ68HJomteW
XJWIOJ6paTYBFug5VlcWVQ0h6i/yVne5v6k8NhkTmR/W1/6Xoq113PhQJenHSbUXDs6PJhxcoXUN
MKeJOaAIOZWNven8q/wsvDwIalOerzxeeI812jKH4PKK+oeXgi/ViZFuSCWpXhgcpFjZdnCLFwCq
l8J7xxViZjJLEBeAeY1wP2JRa5OghkRe5PinzQC1lCGyvWp30A4xixWEB5m4D5pA0gFdj90sBjPF
34ECv7rQeLvSfR7YLmvr3Wo/0cixtkpobCGBMGL+Cpd3Xegmr+WH9BDeRI4UoaTxme5k0SqnTIBs
1INo7UPvy/aDY90gG+JBcBVYigmvIGNu5nbpHkIKuAMMNKacNpWG7MiY+YuFLNGCEBoU3h5+xqac
gMOF3hSgdoM2qsoKbNKFrkP7PB4mD/IR6CZYvQ7nkYjyisJQARmFe1FSxgq1t843SYQbE57hDbx4
fIegzUAPGJyrWy0ngCPXjpbeE5/nfdrmF19EHBGxt5qiLwuHJ6wMeTI2dZJoRhCsi6Enf2sxMHWB
qtQp21IrKEC2yCPS2lky11Ul3Whtl6sBHtoAKK+M+fOs188RU9MmrdZ4lVC/vngK4taOcX53lxwh
yQpxwT/oHBk8eqg4MkJthBBPXdTBcdZbZ+F79bXuPigwZM7H8K/MfiUexVI3svA1foI3Mftkd5Fz
X9e3WTmiRKVlZTULMmqRvzznDPnTi+4lzBbU+iD9Muepfo3rlEKOE2q81fqzaV8iO0PHt4YytOns
EgU5zUrGjD7FqBPWWkpA3Z7hPRAi3Y+gxGICJ8i2wOpoA6BtUCiBThIbXPuv0CAypqigaqO+78B2
BUAwoPNMFv5Pin4aYPlgddkauGIwMxhGSBGaAwVHOWmxDh/olR6AsgUFFG7Jsk/AOMmdcqnX5aN0
0/HPSJtG3/YoJ6rkbhRHLGpgaw6suICgA78uQIDCXYFfsCwUNFsFslixpYbh3lXZBomp2CFQFfH8
+f8Yz7pgTQq1Cnu6aiCtdpZCaoga8BNGMxyaaDo8zl8ZNwnS2qk0UizGAm88n9tA678Kqiv12wbb
H+wmsOKaMXW/8Ara5jFoL4QjSHNNmPEiB8nl8YvyIElxzwDu+24/uxftXkRLjKQ+50/jHrwH3/1n
9u39zp+wu7W7c59eppf+Mt9QMX7NP9Hb8Oy/+q/u63wbnvV/7kv5pb+DU5wW/f2zexxv3H/7i45f
/aJ3iMIH0vG+/FfjVjJ8BP0Dxya55INWAB69y27+Jb4V7/27e4U/9ULIzb/hd37Of8qPFpuapf8a
/Btv1Ig3Zk7xg3xFBf78hVqMT+JO+kv7S1/WJ+xNN8MWtOzk7FL+2227rcVfp4P5RVBS8FB/WJ9E
MKzdrxlcO5T/uE+NsVQ8hwnhW5UARFRXbis0ib2yclb0datoQ/rIpn3uTukaq7ef8QBn5eSclA8p
vrEMo6P65x8hVC6SVbaKlwiMFtg4be3dQ7TxrhRex3QHLnIc1+be2Bancksr/jCsCaJ7JHbuXBz1
Z/sJm851sXE205G4wjMatYO1ddb9LrkmZ0SS52jdbFG+bGC3LIifP2SnYO9ci2O9pRH6QIi5eG+W
T9enY8c3eLUfCEPBKo+jaNEs4zMGtef0jG3PpthZe2WD/AZ56oO3cfaYYm66Y3hQl9OuXugPxVO9
gRC3ro79ytpDelhOS2wHduoRztI1eqp28QNuySTrQTzNz9NSXybLYq3T7G7bhdKsLYYwM4V3gnkD
Ah8gV525VJq2tJQQh3mTG/VVDb9G0eeMS6dSoR35D5XsPOHB5SUgS9TCFsAws5Xuv/j2yTDBZRTl
oaIln3yepbtAaAOnZ+YoqsoV0MhMeq4TTdt+AvhkTjsgapujfNV6rESKBjyfXeWngy3hR0B/LMaZ
Ux7PQz94d6J/gFT8mbMQl4tOJXeUg8PbVdMP0C+nW8ouH6L+E5XpDNlQ6RjkOisxoKAkUjJsg8km
xuYTb73fyoDdxJ754DKtKsz8aayccFkE6TfxmlUOLNlmsBdGjco9+gKJeEixGTKEzmXb51yjJ2bc
i5bqQeQEhd8+ls6wgysP/wAYD8jX9xBOw6Ae5xMKR2CZg8pOgU/7qm9V9lEmbeq3NLf8ThvvCZR9
sOfzjsE7lj+wY3Q29AglBVFFVUR5skr1N88e6PttGf3HiCLGbu9rFyqVBxt6lYWHdKo/NealIMai
RrZDRk7DeRWSVdmYH4K4cNbjCraUoPfs6lHnFnilgwLAdOxV4Ms6Q75AZTOiF2s3BrIqBnNdrzBQ
RxfTYeBh/+1wBkoFjls2tcbFidfCogtxQm8GLyytvZ0uXLC5Aor+/GP9GAZhVem+nm4iqwTqtDD/
4GlWKbA4avduocZ3k5ea6C7uUQAEFzT2a627z2aWk/Z5dXuIGCSFAdY9qAbEo/pi4jHeFvljpOpI
0NJVgAK5cP41TOOq5KwZny2gmeoxrQxvfkOqaQjTPvtlqiyChWYcX9jHEdIuFdoU0pofghArj39J
BxY97BkwY6T4Z3eSwh4t4P/SHNnmr+O6gA7POeF59noCqMegq+9vgP24iplUtUClOeVliYmxfMvm
1KiVuIQ/xyBJaELoKA3AEwtAQhdiERUYoSUKlNjZwF4dEnuIt/ZkLsviwPK+jf6bRqUk0IC0P761
8+itwKhzQn675rkItrOGcbxCNqf3S/2owpwOcLIukXFFZr6DI0WlqahfHGKKa2FD8ImsnpfBWTit
AjKHwVV37tPx2mH+KM1xdskJFmyxfIiDvQhPUEfoOk6sCbByHh+5Ck7IikSvMoFBEk5bkqsAwPaO
aMKcOzeWSw+kDmg/EAaEzNrNn7h5KiOFgg4mHeVUyE9iRJ6bWCMyylV/TeCIPFBOuHRJXHDfjAuj
KM7MrbTiLopY0Q1r5DVPGwchTeM+zYyukEi09snUynVHFyKHr6IZiIOJnAbmxAmX5CYlu0hCIE2P
EyQfYCOadfJAxEysLYigxP15XJYugO0DxCw0oai6E9AdZTSIIGzWXm3t3Wah0BEbzVU0ZC59AoK9
lWPiG3JJzC+/29Qgy+bN4aBEImN9jLmBUiHeFuq5bbERyzc1jj24a4lfM65YA+oR2glH25gaPKb0
wquksheVoCcjLorcwCJhythtc/TYlrTGGDm6Jhhu8Ov11L0dedvIplI8Zu2VhSinZBPfayXcbp6M
C2/ab+4zqqgsqBYu+4NpUna62R61E8vVRzOFN+gBtjYQNUF4kuRCagD7RQXWMjFyHdo9qzWrt4Gy
bljpwb1L3wR1M1OAl5IgPEgnM3Q5ch9KbpTsJTL3hX/BjI9HCilKlp7NMqeGZ4+OJcOAelomMbgn
YWa10pXtPJ1LJ0QpS3oRhuG6qdzQIOPTpOwm6BR69hTSKipQ3+hQwl7fEZJ6DEbcuYsVdyPF7b0t
EXt2lyRLLnXAxMDRGGqSmNqZbLC7krosh7o34VqxndPxLfe7h8qbqcDT5DK6+QdMAcBQxJGq+i+v
60f6aqwx0QZVJpQO4m+BhvB2D3B9EmOEUCnv8GfKucPvFiIjAy3osrlTk/OWsg5QZX9q/e+YKmuf
9wsSDfy0fUMhousXB88PFXCoxx92bmpGtS5vmIcFj/3jjGQ9vGpxCRNfW8wxwlCyue0MwRCkmlZL
9r3JXpeOS5G+jBSTDfk5g/2Uw0Ea3JwoWW5g2Fy8/C5bsAgKC31ctTH1GB5ECXgQ3eiM4MpGrdjR
S1pDeeiRW/eMyzCoacZqYYz5B7eSkVvziiooHW7yHvCnbnLg/O1lZJoSDti2T73GMEqTOqX8YuK2
KUP7GsJKLqf0w6W1E7vfTgWigYzI9pKBI0HuCixctxi4ah1EOXenGTXRWtCDQLos/k1/ynHAXtEe
xThQDuQkY1OsMyxga9J5lhg/T+MPLSbK042865nFsBaCTjhrmywoE8hsvJ4VmqK0YjAA0TEUT/EC
zl7qYH/XbPQkXfUC6NOGMThVAQXmT76KCWgiLfvgEHnFmL/kXRKbvAJiON4zyrJOfvoGnxzYOUlu
4gKavhQRzOIY6D+X48tmRG3yG6qhOMdOunVzYDN27iEr5Zyb4bBCBuR3Vii5OEOxg16P7ruAihCk
8XYgCbRasTGoa5yxMTk41dqnWJQlMH6HlrIqXrH5Wd4NXyQD2/xM+eZFmBl1IypLRTkKu1NX9SMv
olxtLgxJXsgWtaCWfo/zxYMGU6I6y2y2FW5AlR395DNgi48JO0wt8K7bPDC3mjCj84uHobMe9AAm
b3SfDGVtA2ZxsEW4+UX2j5ziHO1y0yTyoFTQv7WPiRQkUbMywPppEENVWRlPf/VTmu1tJssj4iuD
5y0arJEurmeH1S60+wSXqehJ+FOa1HRk6KsFYDXhId6SethZ06M5N8tgE/LTY/qvT5Zqc4k8d9U0
FEloicRw3V320HEUgqgxc832Hp1AXhNx3MIkc/ytPExOPAfrMNGNOUSjEJfcRIc5RsBiYGFewKHA
sZApXUs+YrzJ/PqXZEEzwnzKYniJbX1lW8t6bo8pbgjSc1NSqeqLFZOuN90yGzFxZNAHpzsG6+um
dU8Zvd1Eq6fau9BA0j6xlxq9D2sPlDCaZNMP1W4lq0VNulVdlhu6Nu9QEucSUyMGktWMVFcYqwxE
Ohi43Bfn7o1EJvKyyc2a+UH5e8JCdpC4Rh78yTu/uc7p1MVq5D7OAv/tIwZmasdtaxW0FNyf4tMZ
PQBxuCsTby3GQ8gXlwXlIlIeYF/f+he4W82IDjVNwTCg7AcT1WgKgLtlHUEfRIPVQ31DKkmuccVU
xA8+Aa2Aok0dI0w/X3scR804LeS9ZRa5lTdphjaVwaINYFfmuA0GRvySKv2zY/tH8a/Lg0+AgFul
wy7DNwFIjsel2cdi+jPTWcVsVhr0aT99zODm8kIHHvT+AhrcPQTUx6OFAedyVoEFKY1k+1m4FksX
65LhJpVKjEQFcEpWgULgzY3T2iHDCr2FwlTNr3cFYxVG1BXnveSOmjf2nKcRwwDNuZfMkclwWofM
MOYUd1Nm7bkxMnpk1wNd0OoLOEkCNNrN1xIzNBnhKPrRR0bRBWSmVfVjFgh9T7nUFkEz4MpvqZkt
FZAtzClQRpLBCPDPcYGk8xP7OTnUFYNQ9F1PwGlGqKDJKM61Xhx/QzLbmnCUOU3WdVccnLp9RLbm
bNLdpJMLqT8imff0MzSvKIC5lY6PsGE9vhV9H/uqNIfQjmHYrfDdxGOr9ttTh9FtGnIdAyUcLZUT
d4emQ3Z8JRvvnpH62XTf+vRIIl+RP3sjTkJsc1wJ0UbbbN7q804s//5icQGGMHiu6C1hwQ3oAVC8
mZL/0UUPfGJBWQitgJlEVN1tcZkBWB271eTQ5RrgpFLkpVe15EKxxQdKrGC9Twqmv0N+rfFiLN35
MRjeBu/VT5sTbKg0oLsMHs10Q/oJoeNI8oETMlTBHjjiJ1KTuOfYgzEiUVdIoIQEQeeVw6G3wAAr
kCibGQBGcuKwJhWYBiTmLyDGyOkGPMRkJaSxQH9iRHyGeWoZUAhdgFGfTYoaS/iPigFfwk1fDWhz
QnFQM6yFIwcZjl99peiu8lxdj8avx3Sl91v5ctLX2tBsjAoFv+dueXMr7ZO/8sE6ZHsXP2CeESc5
2cnkoTgMV+ApY34lmm4uvjMcHC1QAvKLYjXF+gfxC/3bjERWex9h4hN2EhOPLWGEQQs+U0VvxYEe
E/vvb9vBuMc5RpghjaGCQRlwFzcHToXP2gDNL5tTjiktd0JVP+lfmVJm3qtiRJsOEYoG+8i7CzAt
bUvCQV/Nyz6yCEbimEQB4HnjJgqmCxqCHRqFJnzvsCqza3QxBI+hfEvmb/nRGZqLiVMIQFAN760O
huME6xw01QkmQrqsQ6Xd6vjg5cZzNimb1vvNiBxIYJ8bVPxYbzpxfnDHlaH1a5+B0lBrO1+PmMFC
4cWUnMEjSKjC7pmtB+zMxqNWdw/pTTe23FhYI4DoLYLdBhaQPfRwKYOVHihHI2vuNDRhfBcfWD8u
0TEYVOxqCZXpua5vKsWrF83nwlO/oymB1Q6rDD4qEeiHSvGeWTYIYd/lHA16crTiszNc2ANL5RhT
rmU1zMyPvAXuOWuIrbBSX8REgGvNWzcVJ9ZjSV0PbcayfOZ85Npjm05Lb85ftY08D+N8oze2Jhjc
8DuM/6oGS1BsUfL4YDzK4q7rN7UkG7rVF673mkIeL5JfWSBNGaxa2JPlCHEw/+y0GxYQ62bmWe9t
1z/V/xCSJebFYP+cRgZ+2IFq4WfMjNrsJxjruFLmn6XtLQNPefCIlsQ//ylBxwpOlFjepm36jU1w
QsXmM0MHSxgwaCKC9JV1rre7xuwPjpqfEY3I71Y7zJ48Ynt7jjcTbwhEBPFnwbyiNH/dPkJtDHgA
dRDfLMvXUedV8Pa6dcHQKrTDQ+t9D38nw1L8H7PC3GgaD1mgZCgRUHhTcdtm2J7EHkSbPZ4OZbCX
8yf2gl1jEU/WNAen/BWrOzWpsO4XyDaAoeKQUPE0Dy6rCXDRYybV+pBEXOJtooUL46i4MtZKH/+q
dmaNcESRHAkctHBrIG08wtXaW7fTY8aUw0yObgITS0XgjRpQwUcBBaeqw8WlFEoRdtvoRzuWv2t7
aJGg/ofn3nrvPegvvY6AJ0SaUKwoqFzfZ0M7dxDI1UFlTkoL2IxrLWPjc+eNiYm0M++M4jxwjEwA
dF1kXPSIrVlv6DVoLuMZfl238gza6ybEZBExAJwgRd84HWJnLApwn7Ir5F/dsMhHwhaoNa0KB71E
R0esPcQuQCdgc5Gy38eLmvwvmX9S2LpSBxYk+dAJ6DcLVgUmwal6S9NkHxlXe4A9r8Ip/ckal2j3
ahWa1pNXPVsxZUqqLolWcvuXydHXHu1PEqZvaddh/HOvaEgUThP5Sgns8kJH5f/a1ujXQz3bDB7y
A7z2NPu91Stch0fkauiMlokZHiJ2UjXEXmU2H03/RwygsqRZJdA1vAzYBT+0xFiOc/sw2coOh/Ie
Yd8Qfo/8rWUG3pClm0OQh5WZUhPBIGPcHWrEiYXk07wF+rfDba0tDrMe76mxo4XGt7GmpDWmBUYX
BJIbHHQOjGPpZG24gmAUGSK6AN3YQM4fZiyML1THXWn6C24C8fwVhTeYnhD3ivXUVbsACXSGzmku
afSMeRu+9hVJ8XaynfLHqWPyP9ngot4pwcawx/5q7pdZRqntB29TGcJaj89DfvM51SC4Lcf8PneY
0dVsvEkBOCB6nfoqjOfUa0iYLNeMv22ofp05LmtfOxguydF9spqH9tbkcEeamBnwL64ehcn8uwE4
YJnkurWYcXLSY/s8tDIT5OpQOfcvTfBv9q1VlEKSabEbZYll5hsba1ZpD/Q3/Wc8KoukXFvBeI5H
XELM/DL23zMJ64zwSiZNRLKIabpYGdBmpSVsMh2HvwnNpxVtVeiYk3HN8dEuuwfb+zGmL4EMcH+Q
b1GF+gJDzn9meQmpWwAzamw/1QYGl3eGZzg3Gr4FH5gniQ3HBAPUpp0ba7ijIdgzvJWGdWTQrM4z
dgU9lG9l00WoThlvsP3WkMisPVV3ZDg7/AeNbnp8D503BwAki75hwuRixDXo2NwyoqO+9ZNgOfvF
DYgPCxZ4nCsyDhUg3i5RDzS3fdUcpKANOUM8I1ibT2nN8QqZSdo3+faZ1Ch6hxJCu2IiRA5Ijl59
z7WVvXFWeIjMpAx27t5oVtjP2zdq8p0DjUvD4jWpqBLtdqG5+VowEC8yH/PeXomvpOCoEfMrV+yO
cCeHjyicRY8S2aH+zZk+BgP+XxtpHWmMl1GSn3LaqKrtmVgzC6/8HeYLI4Ec1lPE+JUwiAawoZkx
bfPHZWs4n0Gz9kFWWwCdIl5O+dGqGURC6KPs+rMoAdHkka2oKsCbyHLlThefsr3OMLTo8B1ALMfY
80gB9RcBzZA8z4n5RAFYF/B4dSx41V1e3QHITJ6jFSbLJH8cr02M0R00PJVCvGHAMNXuUcfZP05f
EvKOocaSgBeG6Xft5sSTgIgazREECBsxLeev2ZZdacKbteVjKsiDA5PRksIgfJwx8hl0UXzQHkRn
jwaW5IAMQMhjJo5JYjYdqgkLburakRQBJpa1CpRAA1jIwQ+fI3OKjwTfZBpdgWvd0IkYv2rpQmNV
misLQ8sezYiTxNzeD6mav51uBzJbOdssBtBusUFq2o0CaG0ozVKH86cFEGC4NY2HM0zYby1ifoBm
BTNptHaHprfSz3755mEJCPHZZkxqg4dY2CGGaNUKRBlkky6kM5M6UKdLTBG+8BUjxvp5D6UPQAS8
hF8KfGqAE2mQU9WTBWSRuuLdvkBsTjzs1WuZJEd7oVR7K9Uet2IxXDGrA3WmfWMggia228VQRujL
Aps+CQC5xlxZx1Vfse/UgGSlHJSYX2Tb0XMES7Ly9KveoSOmigdmRmJ8lb6eIcqqUUc861SgMCQf
PmP/wdm6To7udJV1uGckvIy4ngCVQoCoV4VTveKJyfQoXIlSOfGyjTUP60oHmmeUkbqEsXAHgBwq
xqJOdJL0C3Ew6AJQP15QKd6lOsc3SIHgURagk+wmmf0Inaytfwx/ODaptYGSvpZa2IKklnIeQVzi
/Fo0Jm2923x3WbxOa3cz42TQD+5GnkfJlmbmGvAaMlAqDp9pR1Rpq/jYu9W98s6u/+QzGJqgGWDu
xlhmV2A9U/rzxg7gU7n33CogogLUzvkqC/7pSGQghbhUPTSmYlLeBRo6oxMefpGDq2+/7a0Jkzis
fFvgST4yWLkMs8v2E5dDGhQEU+twMxDaVCrassfvykswt+5/BxgPVOJt1FxMz19GRrhHs60qhGbp
PizQx1SBpwaWqun6IYhID8FZRdMPek15ggnSHIBgwmsg9zGtGOqE25zHNLoXgHnPFktdGAq8+Q2K
TKqjrNtIr2+CONm3rsPP768DxmthlRkYQxdnWWDCZKugmyhg9zKBqE9xhajSGQnIwrCBCmauVbRv
J316x0+7ilzOvV/bo1KA46uT7WUZywGVtU8J00DWoAPxyabRTnUIM6gQHhm/FAFk1reLZp65JDz2
5mQrq0PGZsymtIAqNiuWafIDkiMqgciH1a19yCKHnNkYt0x7h5rz1+PFewGZ/kpFUKpBx+6giNdD
bOyiuXgtzW2CSaJGL0A2RwYd8tYAZNH40wZS9bbjp/8maJ5Nf/r3GtfRc2oaa9+dniyVOk5lDTD0
YOBTzh9odmFKbriErjfQc3MIajpmL9oiR+X0HPnmR4Ahn87IOCXADn2nxTPtTx6ZGjqaLg3xc6L/
glHVw6+AzlCJIUSpoYuEmREVaDHcHhql6d3D9Hhgnu/nA4GB3jKCBpmRuTM91+0FrAD4eEPOChVX
AB2r9Z+zIVyNSKKVfvysQFDLIVyLVaQMZwVaaQtqWqNkq8D5ieeMG8lO6jwD/6gnG9/MYigeAxBM
twNfhiyVc3o7FBFkXzBU4iMbcf2P8Pmh/ETiCW8DDDbBzdiIINeaCkgX+QmvfouutD3JjLMEKITq
AooudpHg0m6lrDgjZK1xO+2Q+AB4ahnptcZutLuHYMbUH7K+/pFO6Wr2g+fSCI9NiW62+HW5fj9W
j1U7L5QpexozJgewI/XySXcZ/u4Nw3uXKm7S3UeI9aceRSlb+0a29pGjw6K87eIfvG4Juf6w0afX
fb6W+gUIfdGhTLWxc9XqrQ4LegCyc4dqMzo/JSAN67yNsbgu7S0U58hZBUGHH+4H1lDsQxynATiT
rS+Ymqwj/7OLzIcojp8E5fey37K7VRqtdElavPXuwoEiYiyqtriyQmnEernC0BO1aWMdW7gDzr6C
a481E+zreQlbb9vSTIRtxnjxpYn/UeLNubtuQFw0bH0siCcAvGOJyFWK8kYKAGH7WDgPdQSbFFVx
6pAGUaEht8QXo3CnS8WG5LBbukB/HMI2i89PWD+ci05fCdeUY3Qqsycr/geU57j3gAkgDFhlBcHn
m0/Jh+agBzdOQXFAdfCAvuTwlDq2Jv23wlhhUD5wr+fJhF6+Q60Cmj9jtE++ojNAbspwq2SG5vKp
FQlRoYUijFreT7pX2zWfXPZCIDcaJn7DSBuN7f3k4gq6a7VfQbl4EyRVQB4N2QfG2UW72zfTtoKL
w+ypnEP2GKzM8Eew3W2QlbvR9Tc2AhXUIk5+Euyclr6io00pG+fx0Ds/2sD0sCAZkKsXrkJIbTf0
XNivzos2xIwZ5gfBJv1qXtHtSs0l/04rxo8kMvBt6NehYrn/DyOb6cZtoN6ZguBELP0TZa1UuFJH
sCPysOL5ZvMi1e1hipz3gJXA2FYax57zRqr5HgCmCjqqlzcZKKTF/ACihcvPn+pi2Kf1jwtp29Nf
TNw7G6DtKLlxCpl6A7CULKnxxHnTsO4h4TID/DH34oXqKebs0X1OZuZnUtxzVDAG9VJz6+BYpr4o
zLB6BN9S8NZfI9UGFZyVbZhzosNkpkNROYzIvxiBzMQFJ3y5Bsg98fNtWilbX+2AS6AH918My6Xs
a5lK/PXs96CkQqFGllJdfpb+RdNbZJjuRkZAHYuc3AYp5g2mNR4UmZ9jXz5JtSB9FQYYtH9/Ppq+
fiR67V9A/aLpOCzAwRrihn9EfhBbzdhFa2p/2hFAeNnJ4OsPERUvuE/PwfNnQW2cDIp/pd8jOwAA
wJ2iuhnuBYyHOBeoOon15PpX2dU6q0F/US+FDCpLiBqFbbT8Ue0B6/XjzKAMgs/IJJVdz4Nip0W4
p0kjI2M9fO3aDskZT4MLlqFCnGCgV19aA3yJ4o2qOzLtnUHRNyU6dwghOi8uQwnc5IBloW0CDhfa
JeGUoAOgkIyfDeGxgtO8awSBMO5HeTMPUPSVTZwTCkunFNwUDlWp43UuifF0i5JmuPVuvIQQIzQG
fITlcbC58FUaupuMAi8l5Jb30x7Kq5+fR2DaCW4/N1Buml3+5tjy5HQfHklfUAHw2fuAzcpHjNgX
BWqxT7nYofG2GvzVZIrWEkUV/KrOLTMOQ/pPhsOFWgslaB5/ZDkqBSWzCfUQsSDGqjw0aIkMjW8Z
k7yERU4eH4kY0ludLERj0cCN4TFwNOXMJvx+QHVH4EN20TAg4QQsqGHbSjKUN1WM06ISckxdXd43
bbg3mMQSPzZAvvKUWzkDn+PpshpBMoh/or1LIG9UcmAcpaQCfMuSn7jdUz+wkGaGcePJ89PPwKd7
5Hzh8lJ4puyOOMlyaE0xxVfBDJYYcPTUZYYHjsTFawcOQIeEtmKk82PMbSGbmqud00EOCBDGNXhE
ssMkDOunjoUSfU45ioDmo4lc/PgBcQFoZJhshmebA2WKkoerApjk0l3wHbk2G4IEUMJnCTZY8vDx
BORQIgxcvcg6FsQGGk3ILMUYfpriKi+5eHz3LaIv5s6SKoU+W7Y0hdLTcq0nHdNqAgPFyVveJt1f
igtijlDUUJM9my4YPKuCt22Ig2XB5Nt7CdQPjqDg1ATjg8e90TpYMzrDI2+DN2wFJ5/NqJVBR7kk
rcNEikQVRdEwBTF2xfndUp46D0qcw377KDNzcNKlwuBw5sH4wSGhCM7dHycxH+InmaAj5pqBswNS
KbCxC+4eQi2lv5OVyuCL8EXEtlI4oSZR2n4V0MAT00PD0Ogk6AIYmT6Gi5tm2DDP4Bw0Ygy+uN+o
THASC0DkmV9xE/lHpQzw3Edv+of7dvWbhleRBTGslglVlWNs8hpA4Z2CaS2cKBcyj+7cpcXQiHy2
VHM3GrzvtN/iv47/qeskCztTV16QHEd9h4sQXKsA58e5h6BJqQIvOkYC24XxuoOz7M4DafYX9m15
nAwgNXot4QKFKP8d5w3nO/pOTtkA89Fydq4WwYCDs8BRPj7LfZkM/VwmKm4zFyyF+auYsbaDTzqO
tkLs7WIKoI72U+uBuDHDHS0YnRxcOltzxULvPlpPO7K98BB5w3Ir3zblJKQonmDb5gtH2meE3rBv
+bdUj26XK9J45UHT6eCTSH1iei/FjG2TwWjES9ViWlO3bCNYPjGyB8eIfjSsTaeY0RTVDemrJbTb
37A5S43ZBLu8eUV+1WXwPM2LlPr8yqAURjPOFB85ZANn7xtH1ruoGIaeM5B0d8RXqAsc2XWyXyNC
yQwr3Pv1zHThjDxqPpwDNJ0oQapmbTS3LjBPXYu6YMMCqsntUXDEsmeWTP6JdYRcnclxqjpPsqOE
sGJhdpm8nUxJS8WAqI9WDxckmOsWTgkhOxzO1EbubJRJOAxCEOGWIMyJag5avlzJcTTS4oNvJ2MG
T2lTKkubeDvAXbhoe0+Nr/K697+NFW3KDJiauBAY4NCkYPr7lIGz2Z9VwmF1a5T/14Kuyh5NCBQ0
mSuMMj9fDZwqATN/yPkcZhEBlEh5azSOFYChHD9Qf+CF9IzXKFek6uJTaCpViFo9hzX/iw2XwD0I
iXf4YNQJI16WwsbjsTDko4Tjk+BDSp0TBC3ZHtjpcibIINavuqO0ZjTLGZQJIXAI9jKaux3uPIXO
hGH/R6gVeNHGJoZBqTkmWxPbgerE9xJ3ZS7QDZt9B+OHG9ybG4ECubmym83WfoInwDPr4RGkJlUG
yImcNtTNbr8LmdHmybzmLpo7Ujq2M0N9AQk7hmBhVL9Ic9BM6bI0eDmAIMA84KbMZ4VpnvAJaHFb
+9IpEfueuRT0BskqbmmST5rCrWrYekOeLEXwbLGN6x9SH7eZtqA5tceMOhBctl3MvpEueCMwPSDP
lyPWAOjDLtIhzLIgszYAHoe7UGNUH5j6ohl+bU3fCIQELWFEqej45iqFki8rXniZzPYH/CrmENKn
+tEi8Z42EFl09JnCijERoGS8LWhnOKwSxr40SGzjGipxgfD4owNt/MgYOBWVAe9yj4i8nDcksw3p
7wAC2QF3NFufBHfM0DNcAKlN5P3OYdHk+h3eoAp22Vx8OhHZOdhX44p+W1CdCn8NUro5Ta3OPfUU
ZVWWYoK7guEjbDAd7+DZWIikT/mPpfNYblzLwfATsYo5bK0sWcm27LY3LEfmnPn080F3VlO3p9uB
OjwA/gQJasfsgarYpYoE+W1G8tHG3zx7Lk9p5AARuwRSUMcc8iQXCn4hgcgAD+IBRQpAGWIV5yOF
1I3lruG7J53LtPXZZ7A1EDKAysLdm2xWF+pXPgIhQg3zGSo0t3AYy7oJLjn2wktjsvDoD8RMBmJc
XIxwrbBrV67sFLwcbJYE3JlLQeEJaXQTgBeCYklx9dM3Pg75vg7vdYfWFOGIqMGa9lrWt7REY4Rm
NcbKKv+yU96zQlJIPwpieBGQ8aVqQgpE+Cx6FIXFFnhwyaBz0bgkqrqsbQQVgBbhnrzIJuCXGbDV
46+kijhWtXRgAEfNezJznrhTrCFgmb/YAAwYL/2B3j1iMl1GrnoiZE8LdkmyUwLx3LGWhTgzLsXM
XJs838EuFo1XHsRYS+zbBuc02MB/lICWD9hxfwNlqxG0KZtoYt7eSMY/uKIUXVWXZHsmaRNZNk9L
9/Bmyp0OYkQddo3niQyZzv3SlDdKJwOwTQ9nkNhQjOtKHd+IdshAwrRoOylc8T8DN1bIyefE8dvL
CE+EOJ24TMymd2voR5UsPIK2CWGSvHYIYIil4zjAy405+19spKZfbHtagDXfBVmJqBfMXwHfM141
uuphItSFJADEGIpWZdxoKHWgGTGvBeWaI4ZoWYQqlmNtOHOIE+QYl8NRGlL+q0cwofQ7DM8ooBHi
mDnJ9xlmuwW9ZU4wbw6dSyNEMgXxpvLWu22462CIdMgBthpmfwlNHybPjHEbIFXkTxSIJzTTueD2
TFlYRXU122ox7FouRgKYp72j/M5ucn+hGuD5lE5qIkieQwLXCw3wYClPLRDtQFYt9gc8XxH5NSiB
FHz9PSYGUdZzbi0qzJCf8pFdMNmTzY2d0p7zfe5hIMkv2+WXIqk3mL989pu8VeTbzTH5FPjT4lfm
1Y5YF7j4Fd86aI4FbVOhLC0esWg45a6Dd0GaLo9Wvvcwg0kiQZohvIZjQcQUvMqOCBP8oanEheHU
oVyX4E0igEPZ/0Crw5toMpYJcE834l6qmHaaXCQb80T+bHueLGantiEYS5xjieVAbSH2+NEA4SlJ
dI3MQ9RRM1qJLDyWxTpIFN3uO+XFp8sRQRUaKqY7JgHKHeOzAP0gAgxZACACLznxS5klG6X2d1Lw
fXfLrKMN46N/aScm86D+dPRmVzBo5d5LElsrhbSguXNYQOc8lMC4zKX0V9KzZH1PtKEKTW9uoXxC
/kJbR5coR2ZAGG4nR3Xgb5Lm7G5rL/maIZ1BAmjZ59FhzdsEm4pwlwK79tkF2icQDx4hKIXaMzQx
9OBd1NHD+1bGBN2sW4/XwbxNQ78PsGH2Cptu2LWznHmNS2gI5FNt0+0aoz4JPdaBzUPh6jcZ8tWB
C1I0cFwUiUsfPPwr4oqNdOojuvBxIE1uzqG/g22d2Gt3jS/t2NnZH3Epv3JypDQF6nCMbcavyjWo
j2m+GOP+S1XDrZc4GwOwiVNJfhitTc50DIeayeBo+8ADoSpjVq1gTtY/uQNYa7IEh9AzQvLmowUC
G/BBiVpPLWay32LCpk+iLvQAxQQFMdBEp4Q8mQrMhtscBLCT94cOclM67/OQboPwuypRBFSzzA0y
FmPDIc4JRyMfLRe1zZmW5lwtTRMRG0xwuk+Cj24krRtzeQSehNb9bA3t5xAkQJoj+8Ju1ChGVWoA
rT36UKUb3zPm7LyloeSKleI5UqC91mW9CWgUMBSyes4xh5FtdADeY/qnFe2pRw/IGUXy8o+LhkLv
cIXF6HAqDkdHczR42loehStG28hcGv2qoAMxJxdDGlRCF7TrNrSvQYVbITFlr/LasvoXk+VcVt5d
CBzZ0RMLhNRYLeglMt04ZZPpxUY735r0BdzyMljyWUjDATpoptEb3XeNLJHv4nnxMtL6n9gKlp1r
E4wQP7QuC8pQSRDe4fssqGbep+ClTyJSznrzEafsgZcOo8dkdad2gBPhqwyKc5BeW6BY2/D3uY3x
peU0TJTZ7pTkAJywQpAb4HaQX9+J9gTcDkUNFh1u2/ZYJMR3IO7XeK79TbwEAx6JPCUKuE7/dURL
EVqNFpilRaO7CvPp4vnvLtXDnt4FEeq9DpDVICSTXXxdCKSOspJ494YdOi90+LH7rE1b7cB2HK3f
FL6xCzqFCDb1a6ziVQZD5jD0DQPh6/zf057U7qyIH3OHt6k/mmxk8jhGrFgrsF1n1ztEgaEOWw6Y
hsq2A1A809wndEOOi3YmgHSsN0I2ZByZrON3UX2kap9JcBW9HNQM6bT1mfB/rf4wuBkYW1mPS1CH
q2HqJUAtiR+6gd5SzDLFp5/9IVanMPCf0pgYtAoZFFkIBTXWh6Cj+CUFYwwCwbh7F+bMV6oYXeGn
prKey/wrWKxRDeskwNfX/jdTFDQy9M0qS8cojF0B1xEeBGu8X37UtFFb0MUISsBwLcglGJVMe8yf
6PC6OcVgW9EssfAs9lmnGbAsh82ZACCC+xK5TdoJjvZoDB4K5yKXp3BNesm2HT400282A/2EoE22
Em/tYnjw4d5SEbvXLwwZdQUBzvZ6GxaDtNxKtdBjE1uGN5lmxUQY1YAeNjqOt+P9DjCuI+EzDnMC
EJoCeY2YF8y55QLhkyqdj4hHAH4UdnA1MN8qqWCugD9mvPOntWEn7Cu9mGF7sqA1gDfi+DOZskOU
ohp2Sa1rjqGD1ouROoa3BBqjIiPRoASBo1Q46orhalrfgziVqxuTTU/ygYvHIC7DPS8APXMDrw58
JMBakz4JGSBTN0ULXbplueiVNvK2JKlLIjdxKbL6h8Vk4OTF2nPyq0XoCTJktdm04MQeLnMjF8n8
ZyeaJQp9gagYO0f/6mDRQWMhA09Lh0HrlIPfUCinIeC/cPlnT4xKagyArfdIQVmbHF+xbjz1AB0F
12RZ9F/yv7zzMtMK/GTiPpBmIaF2NtRAXlYIszq8dRLkQK4MJSkbrSchRbok2QpXxd1rx+myLQ2i
O3gOgflKr/Tqaf6qdfY8Mq5PdULOCSc4m/tJZ1cvCMT0K5SkzMYjKwxGEn5dq1vo2mcRvYvIOWxw
KUEppzi6tYteYmkDU+GziCpgFwy2+P2ZPqWR5KUNW2/NWeDgKuE3PX4YP0m7W7AxqfHI7lJ/ehND
fka+Ikso2cSRLwPuzTv+4C0Z6QJkIjIciK+a6sLPTJwYNDsB0wyjJpCOyyUlJ9Nyk9VkJmsB8R06
RhoPYQV76aZAngxrOstcxgfCBLIItItMvk3RLl2iEAf3tUDWDgyxhIRYiMYhpAkCbhjY7CD/XovZ
C869UhZvGkvheyiomdZqTD0qqvHQq3DpzbDU8QTy6zSAZNZHWe19FWc/cPbC8INXEwC3I4HUVvKb
4uowx4RD4bzjx9Q0AKpC3dH+9BVpXOqu6R2CtXTUUGS+shKdTPQnuQPROtvgGtKETvRqdtptmjnc
6CInc14FBzRSFRcBUDDnN2LkUVFpyKQbvE58nDA/HSjZWB2RYzN1BrnsUfbXE793hPSxgYjrsXbS
7wr2DPpnzTeF1yBG5EDpdW7smPT6dwEdpKdoo5NFtLFQ8a7+wQrYRT6BmPCo5GipjbsWRHZozh1B
/wyIMEnCspKaAfHLze9iTwI56cEYCuKqfOrPSEqe301Xo40eBf0UAJj+Nm4LmWlFlM1mYlHa0bmj
o6LYouEvcRFKr8BrmCnzo0hy/OYjh0ORwCVmzIzemaspYHZHdKTNUu+id8TfzKh3hp1WJR03gOPS
w2hDfzZICfLoFVS2vYKd6jzboPlL+ZN60OHCvuuwWsvrz2Cu8wHSRss4GWs5ckUWiCKkm/DFMiDY
yBwj2jz5baSU6Em3TZipFaQMeuDtjPHHpnBh/QU+p33LbBadlD9J3EsDLQib/EwtMlSB3Xvip1Vn
z67OM0uhaAr8ZGsUIAQRwebJ41Q3/yaH6bwnh6V0x8OgXoHzJ4LNed5tNv4reKPMYVgV1iniEFtc
94CJqbLpaXdLC1wX/hzwUiyiHU6PP5kUeRvFPOGYV8Y6DCfRyJ4+Tje/I8/iNCNkBTzp0nObk18O
gOrBVQggZtxE9DE2ExWIdAXakXj8E56OltEfrk5wkic7IBDn44k527lyE3l/DPAIqIPOSOYcOeBk
EPna1UKXZoGrh5T8gJJ/z61S+yXRJYJzyJnyaEb9U9sPWBoIQGcFYqWHKF5q41nITZ6whl2X8yFA
IB0ku543tvFj4ywuOYRyh7A+RwCs1qHhI59H+iOyQ4QB79nGzKXGuwNFBR5oDuyQDD4c3Jq5tWMg
4E1Lh1+EzgC9+Pt7kv3x2TLnDhpZ+E60u3MNFExrak96kC7KNLpStxruV3RsXKZqUqCX1s8ll/7I
gXUS70H6R8q0nLB6ik45fn2ZeKANBCTjtYr4f1LawTz4wN604DDJcGZIv6+yOwyckh8xoXOSt4Ff
QMjcINXZv+u80JpXeCx813gQLdqMr0azR8QI7iWhu6xcBdrtpGOzKejNAwAmEfE4RDCDpPzencmM
O7XHZMNn3Ps3rs6G+DBMGK2KetUg59OM3/LewEjInAi+QIPmc55yGkEO4U2coEaU72akYivhCfyY
kTj8zUNWaEFNRL8CMYjHSL5h9+lWqG7g22mV8fsw9tY8Pd3wsQ1hAaHzr+MvgZ6YugUnIEkk7Ovj
SF40kbF8JiIPEWjX+JXBtexfC/Mvnviber9mEi8DaxUyfmS80xAKvYfd1SqeLM5cYn76koN/bcNj
u02zeS21Nj+O04d4pUml/ojpMFgeVqIJnCMiKajHWMiNrvgUBJE3QoZvZNs2qBw5e8pNoOVoYI0Y
DhCvXju8Bb43AsnOznau5yeOFOZG8OHZ3vX8fkSkyPFSVWfJrGP1KIGS6wBCkiY+2wN9vviroKIG
EovMGzYcarSlJS5aoZUYhelHiGfrga//o6aJUDXZptOdBIyR6uEiuhRgrVC0C0oW0TXRewv/CJo0
GP6DUNew2Fb15xAtVtJKp4ehfmVPBOhkAAIvqUKABPFXDlMC0iKmWYZzFckc8g9WP5BYvQJTqcny
5Tv49k2ZP/SIwZDaIxRRAT5UI8MUa33jRkfuV8pvGIGNa5JTt5d+B8FBRNGBiyuYGHUdE/j4EHMn
xRQzYRJbCA2ZDiz+jLOZYxOD/3HsbAOqYFFheZj3Ly84U2ls3HAT/xcew4AHTXVIwQYqkiY6Ar1o
k1xfX/K6Mx0QHZqnXbmotCN+jiZKHo2iPvgTceTDMcF6q2Q7R9+lYnBothMtjvsr90gGUsxG3KWP
H0hoSg9nT4U+iHMRkq5PL8S+Tpb0KEtRPxo4q5Qm2wn+mJWg9eSMZkAOHg0reGPNlcepocAL8NZm
7lYqCb6DO7/Ib0rXLI4E1mazCYKPLGYjkuJvyNURKozfRB+DZ9rdgS7HHue9w18S9NIDmQn/g18r
CjAerimv98xCaaWum07/UA2YFm6CaSTzCZBFGjRd1U5KJ4kFpQ69wvDYE12tEzhYBAeq7Eqwbvoi
rn/R37TDn9NeyiTZFAQ7UWiEKJHz4PLTsvKt9AO5aEayAqKPiHCM1m9RCEdAjogSATvifdtXG94t
ek4aZhU5Y2/gl412rEXaCWNuT/qasYZgaDElw4IAowkeyo8msJlIl6d6yyYBZG4vrBzASYF/rUM0
2kA43gseru6MTBbAVYBGnde+OQviBww2IRMQYycEnMxCosuOWQjCQ0GHC9Nmjs2yDa23zrtWqBTc
7kC7JA+YJDcQZhq2hD2ACbcFb7GAyw524DrPf4g9ZsH9xqS8AXQ2I3pP2gV2aSEoZPJj4CH1lzc4
g7WbQwow35I/irrgQqdSkY2U8SL68SYgMaR5tfmWwEGM6zhtO1mpKpmsvjqsnEgjGuY6YToHR/bC
eWuCflASSwJI5COqLXWjEonBM+RDGwykUSyok6fq8aaSZpPSVtzeMeUy2WQ9TzX5k6Y+5So0avNd
NClAsoWF9t41foWu4cNL/zDUhvx91g3wJO1fqG8ZogzO8w1SQGQyd0jGf8cDzTe/uWN3TzGu5VlA
q0nXTQH35JJrbhbbE+lTLUSwtX9Jotcq/MvAQMA0gRNNoGfaNKsgfi36c4l3HOvXsa2PCj2op38I
dZKMFwHOp8lkt/hrrLEPA9yPVSchJ6W7y2BZgA4b8Avv7Na/ojVJ5qOrBluzjQ8V+AyfOSdLYbAn
f2Pt8o6ShzImF79R1kpgP+LTYyk8Kx1u/Vx+Z/6f49MtQprBqFn5Zm5+B/BYxXssxCEa/gkGh2Cq
xVfa1C7LN9/92doKH6GxBzVGeUnkpUVcI/yTvPQaPsoeMED0y8tMRLyA4/UYbu9FQftz4tNEl5Y0
fKA3KZf3Uc/c81885EXgoBjGSiTeVLJkDyoCsQpFoJhkByDH+d12ILsWokhJ/+RrNrgS+hFdGQFz
mtCTUlw4TQkd2sawrvJAe0tfZJ21JUjvytpCoiyPtDoTqLV0dGOsLnCiki5I9iXLuIgTK/Ha8W9c
zm8VZgsfb2hqPMbjPdEC4FGzulWSEmhJ2e6JB5H5vWKnEjmzHu3W6OAQWE2sgpUyIs22UrIAxbvJ
u8oNYAltY6Znqu26qTeG+lEA7zivEj+iFq/6REovAAPdExpznfLL7V4rL6GlfDL31RACChSlQcQt
ia4PCJxzfESmsVGaVUm94uPA46qnpIVyn1Jv1eZJeAdvqLeokoXxTbVoqSkaROJzGqvPohACXQ9u
Mun/lycDrWGf4UUrpFHx3IpzHyJSMUNURKjjNQQP7R6A06PNUcBIaMgFlZWqLH/kdQGHiTlI34Rt
uuwqEv7Q71gfHZRQ1r/K2JbRKKb+mQBKxNlE5OP//ZT5S7TfYvOnf+t12CIqrJAyBv22DfJvIyqN
pFoL7SBve+8Ewj0EHpucJ3IoAYRB80tql1xzRILY3ANIOcYQKx3zHEHNGylFQrULtxOfNOVQsk2k
qYq3vvQlDcRGqmhRwBMVi1W+rvXsUPZ7+fzo21hkBqZjwvUIljWrI9t2rmhNBWbhba/dYR1rmMuB
WsQIYg7YrhI8lByrDDV0p4Fh6uRfOTjd2nVPHomwb2MeHHyQxx4upus/5V6QmbBGQO+0Hc3qA1Ni
+GNF7Dk2AccfK3/NA5Wuj8LSVc+u85KG6o4FUMRVMtTxL5gEmKokD6tO5o10eELOkQZa0mkje8yi
8iyfOalbYqioeWbCwvI13frKU5YZWinZ3DOETwrhw07NVUfNmVCEJ7+0txzfoDWfCInEVFGvubR1
03spyIsl/ESAKBkvVUB8rn50GJpzQf1mQcDdxUkKCIF9NMZ+5yXvHosvCn5hNCGimhClIzygomLC
aZaARRmoS8WYYbH1hF4ncXlZAkAm8idBwz1/RpcIsMWRT4OPgYeIcDrqrhGXG/VYSrUIAKU+pnAC
8A42Vy6tudRfUC4cpuSM3eUE3KNa8NaTDu+aGllNExmT+hKATo2nC91Hb15JzBOm2e0fC4qqDSiW
mUj79fZToNGgQazwKVy2BPKKCr2cH3moklnAsoXBqN4MEhyk8aZJhr6kdWwEkyUVgJtirIm2zXgc
Xtn+krLNhfCNccslQy6PXw39KG8PPJ6IIQIOsVaaBxDNxn/h/lPS4YKEA5RAC/qbNAnMWYK6DERi
YThYS0NBI9jZxnr+URT03RWkv/UpH7xQgoJgaKRVFMUbr7gOGVDQLDLlyEDM/2f70b+QOUioma4A
fVGOCtwtXKooZTkp25CdwA0C9a4FN+KHJlGH6G6D3ikPqk0Nx1VDUNrc0DaAhBBtGIuQpcYrIb0w
+YUskIuBbKwKFrwPz6IGtFTniRuxpy0SvIefLE4/qKqI9YrJP8sIpnH3OvcYKw8+rk/1VWWwM+EY
tfNqxuInlhDBSCX3ym2rC0SKEF/R3RytHTxrvMN6FWA1/g0HJBbMVm4jhKlcr3chcJztxzpbR8hZ
B7W9GibxX95AdgeYY73pIA+qmpD/q82xc0mR6P0neWgCFORCV6UznZC/9IHdm5Ytjx5cJ41TSDZC
lg1LTGgYv1HsA96gzkLgqiwNCqHcZvRnYuohsUA6eIOrRy0oL/kfiKncFAOCITF64ydbKoDkVtFj
YA6wTm6QTwaBKa8qAgjuWcFPIueFfoOANMBRZk5CsJlqK4dYcJpfuXWMnDua+aCm6TfHrW4Xj4Wd
HeRd4Z6V3lxmgDRp3ivmDm8gRwQ7doSSqIrZQkoJz28d6i52Xq5BUQR4kjQWboIIZoVLFpAFlRm/
N10/IQSemq1EiUEQhVJxRtJ//yfw+McWOwxigERISzphQpi4ehAQAgiIeMk1+/OodEvvOINHyqV8
9+4FNtsb44NcYjNAGN1OELGXx7AAW9APBSsDDFEECCDFAXx9nSVrHoM0O+S077ygQMcCqEO8nnrH
fpVC2TdqfhR9cPBQscDW04gwUNxd1prXAMi0z/+lwWPJugC7fKrGbfVRNawPh8ePNHUJFr00tBQF
+VWjIOcNh1GlBneluha4SuAQday3AyH7hf2iNsElouduxy+5pDRuuzL+qoejbhHgwm70ZiMxSIGO
dko8PWJj4fqDwdTRqkKqV+zgVIN4aYyArTcaB6U620i8mvLVDaq1utUrFJDtvtBQs285SdSBCcsp
PUqEyIJ5yw6IFGq6VauwBbyek2Mhziduk2AwT64bMRtSedgauFQ58HHVfFu6DGxV9uKE/akmXnfU
g5PNjia7Bqn6tTCa5ykmtknjTxMJTUewvibioXe2poViQA+v0mpSsOu2fk6wllTkpZn6Qw47yVKz
6SYV0qTNG20OeBau62pH3zBy0Mmp0q/Q9Atb9x4cYGunLH8DvTrwAyyR2bES7MkFYbsfiWLF73kv
d+atzJH/MmSLooKZnOU8lEe4yxkxXE62evTFdMATdSfzNDDKSkMqCvM64GphlXic5+fEGZfJuxqh
jfPJiNjl0MQlHWLcDMznNMrjd9hC6dTFQmZUOaKCniltx2a8dCukLd/E98qdFOoWFwrMlcnzEv1c
BsdQcIFoKViPduWVcGuCCenSJ9wwVLTC/R26/DBTiqL5n9bl0YP6oybmQTUuFUvv69xeqZ67E1W6
xhYCgZw0VaxzOJPvvTDLMuIP6X/lFkb+w2RPpyNRJeiNQHE/cYdGKW0E25pEHtVYBIBi/eBRUAPQ
iiB6g5MLgnv3Ktd70vabztNXRoTlCWoiy5QHdSKWqkAFVQInddvBvzF6CL1B9g+bvj/7Mfp/biIB
jC1AB7NKkNRbGlCGP6OisQlPfHACEPkAc2rPuicauXIjwjU1Ji6uWDb2sS1+cfU5fIHKIvTNHvMb
sSN3TQAgKkt6JJlkLtJNqXaASTBcqgi/75SMcXUUUtKaq85uC9VTnuV6Uiagz7L3nivT7R8iK16J
jgZVUCgjPvCaA1LCcE94A+Hr0Lh6LY8H7lRr9A9UbKJxBP4Ua4Tlf6R00MSRc+Z6t0dApLs/chE2
jfcoYIwgVdxuI7h7oBMCT09tY7EgvZ8Z0y7rM1cYp7JgTVcbEA/BE9VRHtDeiWDFiD1cLWzpzvHe
oqB55UdMiFAI/rajSUq41V8YwOHEBuwbeXiVN2rGi52iDWTyiEDjXe53iaaxtJ/AX0WJ+RIDuowt
mz10WGVt4dhoARG6TB+qme7hNMX6ZfJYKqFBCPqKX0lOeI31P03T132WvJSOvkreQJyBwQ3vGfjS
J16BkUTuPots6wePYxVl3SoF7gbDMdA1SaA0BVneDmQkNGE2gkTCqHZp1bDA5p9lRxuHXLDkhfor
DePAzHfX5mxiJ+SQKk8eqFQInOul01GiT01G9AYEoWaRKIducMtdRdwl9TWz8Xj8S/Fi5Az1+SiL
CdhUT9EpcmfVyVqHIn6DcjxoSnKKCw1lU+/T/zmXbuhzsemi9eVIoCydIJvy6FFSK0QYR9mTYQV+
Nse+IZOE3PbUMTMoCTIyFqIYpiWnKAZ+tFeVbcgVJ8NyHdos6aZowJz5N1gp1m78smVYiMmgJnFi
uuG+6Kxyy+m70zuBh2RyvtUYPsXI6cBQyRfS6OVcCxeDuhmmagt0gMJqzp8KcDLkbDpYsGCsFdHh
Aj82jkZDXhAc414FDMvD7Nng8zWJBBVNI0n9tHvk7dNsVQoWK+lr0IDIxFX+caNXhBkCYAyutaFz
A2YVYi+xvYsULuVSEBCi4mzkZdXkzHLrMAgqgn82JzrMR6M0ttJaS8Mlk7QQjojQ5DEKvtWZ4MyA
QcncQzrJdoP2k04ts/wFK90ZZhi76GPn6BAM+H20vWX/CuMn8YEzuhU54Q66UyKHpK+KuD6agb0m
3LDZVO1F6GbCSnZYMcVoQPsrPz9Dj0RtgvfJJxvS7TsEBN39mlzonCEZpATdJnp1AflDFBWk6zkl
hmj2u+Oo/Kox0StcbnWnvaK+WYvn2x2TdUCXK+UIEozNl29JYpPUAXg8Yt3qPUImqhdoTkGqhGym
FRPlwSroCAH+s037H5I+wbv5EcASiIXyIJmHnjiJ6Z/ajQh9PoTYFmZT9V9CtoTQ60Qg0iLxH0mI
8KA/aUhYTX7yKj5KnjaQKBs5gxUTUSiIRLHRmXpRLHDPCNbadTT79nm0WUtiHWGOGwfil91KcISU
lQQABVW4QHqoaxRQG/hZaZ4Yn7HoqYYGBu+LvN9lD6CTPTNHqwXGQlHuq0ebib8jP1ScC4r5h0Nh
tvYdpK+op4D1hZCU8Q+fEjJRFhMj3rfZsATC7GNX6tl5dxQ723/yeZe9d/C0vEkdT9SDW2AJRG6d
M+tNhH3cWExW0kfBhYy00sNQy3jIstkD5AqjpdH4O+HHNByrUV/tOjxGfBidhmYOsBymkuXyM5D7
zD0CpcKvi8RAQuNUvXyXN6NzzCW2V24LCmvIb6egQcX3UVrpt2VPV0zsgj6b6g9bUMknQT9DleY8
wGHWAZHZPHLfwjq/aaZ+J7CLHPYqDXfVnKxV3SEyc9goXLNiWxlZsBMytLNGYxsF6SrJuq3Cq26A
ztbHwMwJzli1oYZ8irevh63F1LlTukQ6vS+r1j/cJj1Xja2BVTBL493idzOO4pOkV+QNcFE9Kca4
rccBcpDpijfSFPWKPW+IQjA0toHL/N+WZ7fHBU8kVxlbb5MdLgXels++wyVq2eUtzuc1OeEHuetZ
oi18QmNcJVVgUvU914d0Ui2/dZAET2ioFCzuSwVJg4B9WERE5hhifkLyV40I7VRqgJQVVMJCAvvE
xwCGCI0d41w06VQgmXxKonwukW+sTFT0oD4SyiquyHIyCCcl5NTW3jUmUacksAT9tF2C+dqv0qHh
wJFOSdyNdTyzhkl5phhi1JDWxzGx9UEiKN4JijbCyhzT7ZaaR7C1sZR/J5iJ54Obz5ApxcLPnxok
sb1dL6f4UrdXSBNndF86nNsqWlxUtK81AIae6M89z7lxiO1KtgRnYxqdIKnQV7IzpddPun9CTyJS
ZHkbRWKaQA5mBOEUWytPVol3ZavgAwfLtZd0/w3aOpvCZVB4646y5RcntmmpHZo4AnjRLkxOSzAk
OnRrYjU4V2XMYkRmczT5+wI+dTSfgwiqlsleOF7pnImJyhCO3HgcMRepGNLl8so8ep1M55aaBlAn
dy0kmwfvOoXxJXBddEMrh+1GikMedmP6B1tj8BCIivppZFfrKzdqxNBPOQpZmhppC9ooRuHKhlLw
xsjDsAN8o986vpIQTF1VkwFxFH4/rFH4IQ5L/vTkS+nbfU8oXa1YP1xHeGZQtwTGTPg0zVfwYHx7
PjLf6m4LVnitJG815ycVcN1JWNhFMRBC2t1VRDgIymsihlAnSAkWeMKMgsW3mv5Ywjqg7LrTK3Rp
Np7qHrRmijSm/GaFJyE28Km6+KPwygDrSD006l8N4qZI848JLG8AXJaBv8V85UBz6qCsRNaQHXGI
veegPAbZSKzYUTS8UuKCWrTRAj4mtIkuo4AHJV6wcj5EXsMuaP1WFGQIw7WjtEaGgvIB/erZkjhV
c3wrDWUbe6xj9aqNzSdkUE+bJF7z0yXmtGPWsEPRSgZnak9OBiCrDcFhrQciFYlUcHDIgJR22QHz
gmbxgxIAlmkb0Cs3uU5kyVUeS5YWID4ysHcpu6sJFmUWLa1tbX44sMg55bhOvb0HJ6OBRJBlxFJl
jHaa/1gxY0mD1uDT0PXdEJjHyW2XDuPGFFlvhT5BAzpwFImxE6mGi06AvbzM8hXygMa+sosZHj1c
BGlB0vfvsBFNQmvgeXTWwu64g/40Z8QnO9+W6ZJaRYM+JGs33TK6+6AlnWj+uOthyZc0A2H82eo+
YR8NYBk+A2Z4W8VhwjOi2ZCiLvFzKeiXadqnevhnd9+ikQLiBgBFHShO+AF7cAp6zVEU+NtoQB/c
c9S0b3Y0vkbTvli0brNNBO3k2pc9s0ZziSedjsg4hepT6L8D03nUbKFjao4oFk8+cLkXfAgZKRil
SdqB3UfHym2OlvurZuKBxBdljDfyqbZRh1OCh+I1Z3qpohl3Doq9dd5ShgHwdAQBvfVoN98Ze1yM
AEiIxQZlDILDN2hRFky8vdYuVUwXfwwUkUvPb7qvAgkBnZyJAxEBxOT8JYjfEihobuqlWVk7JlF5
UMH0N04vILYCmQnIWuIyMoAgCOZnQ/qGsWDO2C7Gq9NUxofgubX6lcW0CBGhidzijCKlhVV+vvRj
/SeyPq14YmCuQWGK+RAHZ+GvzDJ/dKDnpJkTtmpmiKkJcBl6wvXyrV+RpUKUoc2rqe48/d1U1mX3
r2S3b792LGNtIngQfs3EFk1DJGCDEWC/NqtdydBIfPocMtwDegmOJhB4hIpFev6cQNoxRfNindlI
WbT2qVcxc0LJVNwaWfDUdRMyKfhFnZ0R029nYTFDWMBpAuG4O0HIP+OeFbJee4XOk1ZDvoMUvBhN
K+amglQcZB9iixPcEsh0DgbI6ZLr31jOoE+YO+1qYoRCgUpmBxZgUoD0QL1OLmB4dLXRtuMtoi+K
EUCgpngwsAE6iFqnBulHLdY2DUc5fYBMTvWTyKssSHU6dRnFmZjgPJD7oGlwQEmDsw6qjUc0bnGy
/+G+Omq2uvBd8lpAXcDe4Rvd+MUpkqWYQdk0DwkscQcQqvTggBVMz34KFcJJAFRnhFARfyzgakcb
gUJ9gvgu8xOdKHaOh1hll2r/1SpCtkmCJt+ItsV2cCCri5jYjbhW9hGLUX1y6b2uP2hl9ghwsrZw
fEbFLa+HhcBJItygi5/NN0tQJUg6h1IgvjY1TDb87k1QP9YApZM5LGYrPLnVy/3LMYBnNtNhtYxJ
qSVXG8iChybVzLdl49+fpCi1/vSoVR89rYwv7kBeSJkQZBz35fTQJuq5ThKKKtsZLKJDmJIc/69M
J3QWFCrGhmqotj5sedb9iRZA+nS0Sdh/AC5WWfaDUFqqG4fPl9BuwIrUcp+IJdvj/r43MbHP6m99
GTAat/ilaBMcCJYAWUA8tZue9ZeV8mIgX4p0pOX4d1mnyE1n85fEeCygBtDFQllbyt2LGWLqy7Ir
TIhADCMYVU2CkYQXC8fb0V+rJNLFbvLolzqG66MHMSvnWJA1ziQfqovpx7PU7X9+SWyLRfkdDUuV
rE/AJpQ797CFmPwBByI8vkfugmPzW0sMsomejE6cDr4KPcSx9EcxY8V0SJAfe+neHf41EozXF4ce
Ak7TWQJr3Mvhwud8pEwTWUe0pljJEGLZCk2v+qs1oJjACokdL9r8K0JWzjI/joVwC7LfslHUR2l2
BIQXwBGVhY4GXziF2C63yIKvRJqe3EJ7ts3P0WmWNm1lMrMZ0e6W2eRfB2XoIHWzZWx2B5N0tAm7
ghX+VBXtWkBMrS49FFKiJ1vqXHu8r9DA4ydCVL+32kVtOAeA75s31it4tj2BnBSfPqJRIQqWQ6BX
Pakaf/Ie13haIPgtogdKp9m6wYcQWI7wPDOWeFxD4qLzO+S+CcXCf+7ZbCB9QzXO2yiuTkSE7JVL
3Gj7mNuUdQFI8Y4NR8J3M/Y1aGen/CS672UYfUatsx6fiyplfUZr/zg5TaDIPlo2hhWqufH6o4HV
QrnAjO8d2BwZjUVCqmOokbtGPlAaLZGuhR6JWUwiduJuer19UdjAw7kRwm1gqcJQ24eJtaolc240
//RgEIPCKncD7qimexquMFOwIPKTouh1eCUIyAVb6+mvoknSvg7NF39HMDCeo3IXn3fILq7yGs/Z
V06i392QGbBEieu8n5It0nwW+DmbuJNYIXdlBu+dmm2ECaxH+1to7BiHU1paJ53k0tL2QUGWaRWK
QWPdqxUbEVuCl9KtNaFZwk0x9f3BjSmpKT4TXgin/tfbwa+Q8GmFfo3+VxKZS3TRI+t5g/y5msun
9hs2UmFlTdeXrFbJL7gHzklImhUuSLp5QErCkNxgo05nMKu1r5dPtA56Q75Sv+hHNqi3ODi5DMBw
/h/gk8ynKiLQzmPJJYdcpkyoqKL+EzmoRBN0yspBP4TX4tCM0ctEfdfg5Cc/ubTfWe/t2uLlnqyd
zbKJj9gQK+HehGVTSWlO/sfReezGjQVR9IsIMIetOkepFVphQ2hsmTmnR379nBJgwDMLt1rkC1W3
bsAi+aXjwas02ixIY+A1/JLP7cf4DWshRmPDZaTl1qOPxN3GHMO+ine1MtYCTvHy8CZe0gLoyjpK
wTZY7lp6PSRL3JntVmzHiLfTXSoF7nwwCxYGU7+QBjXVcZSY+jfBgczo4jjpx4yP3NhD8bWrXb+4
z8JucPAqWsgHo3xA55hyS6DnI0kEl0zaACYTGqxmg4on9kRrEKzdiqHSZ8YWsUlFZjAjS9Ky5o1I
CCa0xVQKXnmoXTSr5lcGlZKeeecZ+TXHMNqvICpklPufaeNvyrkm1S1gVMLdSd3A1EQqCxo4g24y
oCBVwlRAnAXegTjFwXSmCvhFddIPMCDHtQb3KD/Hazv8LnVjH4OQNBF8HfKB+JQAqKDT7wwYMP+H
gsNWa0gaoUtp/vNaEnq4fJkg9f0uyf5TlO1OdS2h8Rt5vm+W8lTioGJj/Q+in05v+qIuHQJQBy+1
sNThkB9MWpIiFKBI4M7FtEAw3ZOeLjeP2RjCTBgS9C0JkqJyRP/trKRcGT3tzU/qvcIKULn6R6gB
Clu4A1l2ye6OiQ6NkcWFlFzdq/8Ra4jPFu8uHwUyUERoq/AkDplzY5QDxcWepz+aNXX7WEw/uZV7
f81IEGoes1tcLrjIoPvJIw3BPgU27k1UO3hdsPt+1YsTuFZ8yIGx3JrgZO3F7uNPP0cwUF8yBbv7
END1pMZGd+KDMxRnP/SvXVQ+Yau9lmpINwCbE6yagzHElxPTnRHxBN7Hy89MsFrH7e/ay0kfmrel
KT/x4etx9ZyoekU6aIXx32HuPprm2A7FC6ZgBUpSYwCSrxN3hQOHOdUchb6wOkYEjq2bIPGzyr9i
72hARDd/a/l9tGhnuRFcXprILjKjeglKBLu9MazznIMjPTqT8ZuHEXMU+L52MYGneIgZlPaUyVQf
J3upj8asg9adrXOJXwn2JpIvL4oRTqV7+QYe3aFZ4I1HKxyDhXPoPmboFyiaD55VQiqHEWXNRzGU
jGMLeu9TKOMpl06McRg4AVJ1ey+/vUSmzap4amZk+MLQEcsDBiRTGK0jYByjUBi3rQsuDiYO0Rw+
cPlsqCVxjkQw6KOXKYc/OF8z3QA+nOc/VVlCV/IfUPHyM7E7XQXetx8Z2yz9lRtJodfBBkuszwiH
LWDsICNqcRt6WHVG6G5aUjuiZ0zTtl18ga0XYtfJJSXZiyENmnj0UcIAtoYhafUM1uYej1Gjo2zz
9o6OG5urpx9jW79HGNoBhJ18F/KA7BG239annxeibc4FabAkNSgULq46tQlB5D0aSGfwcfqLvaNR
3polep6hA1VCuYO440fjvhIeOSBTSyaYcQv5uDHUr3P9nMT+izfjMoHIUc4NORZrGTw1vvlH/oUg
B4Md7zUuDcbCMc+3SrR7jlyf7NNUSnwK4Xx6sH19L9/HJbwoTj619kXY1h6aLg7ImZi5MUCD+2tI
VSfG34pSJ9b8V+xIlJP/umnKgH5SFK3Up52dHww3OqPp7UZtnSEaFAHfYF0S19v6hmXjUT09NC4T
GI2PSCwm2POm9agZfiCBvNeGd0mXv7lPeGFhf+v6sG4zQGQXyI0ZSUE1GoWX3PwzJXuj18m3SjaB
Is20LlejdlIGuUDdRisPOel8DBJCUpEiPDqiXWZ4LxncNi+yt+2QHZcirGldIh5VfOrQiKTTjz52
e4BqaK913NzEg20oP01B+xb74NKoGo22BTnSDf+5KTCZRKDk1T+S7yMhIzhJYePXvklcRjwFL3m9
nNzR2WbVvE/LZmsxxpu130RaMV3TAW+LtF5LwLjHDN7hJZmOdmCdpZQuwp/F1HBlE2ZlWjir6HaG
ANxbj5HotYu95eGfH5OzWvnmFp7S20zPXcbNUwTHJxyRG4cyYqJzsZ4LA0kGHt9VDa/cuxPRdezr
/q4cgH+sL5tovjYVpTSMM9RazR+zw6bdrdWPgDVcjymHq5vjrAySxe0o7qOpeekbHEKnD91Xa8UI
1Uy+RYdtO28M4Wt8+YYF3i8PxxjzlV70ZHlBlEb/w5Gk9DlYYSS+SjzuFgfrpr7xn0ydXGcnPzFJ
/DUC8XBTaZrokVLxeazFk8baDoh2XeyZNfQFrRbvUxwRSRZo7to84q8Fk4LJ1kRtSnbAoWcFym3g
le46FzBndL4iA2kdQHNlv3G+bjW6m1nvexyoEUbGpfmqwvInj92DXlys2b2Hcc1caLH2uNEdEK9F
/QnR8GqYtj5fpcoeYz27NvZ3qZFX5T5J7s+cEv9rmRzkBRHpi4mnGtix3CIJa2QewpOV03w4p4Zz
xdbLb5l5iO0nJ/SojJ2w9QSIFFF53Zt4dz2MdbpLc1CGfmYU1Mz7CZZx7n4u1i51X+P2x93mPbcF
aFRtP4JrTqrclfV88Dz/NFrWVgXTuVbD37i7jwZJ3fMNIcwcGpw2kQyGNLrQ2p+BRPK9VAND6T3V
++6P/5K8xs/R34DREUfwO8m8zanjdBAdbu/YfyTNrjWD2+D97Siw5aQ2MQmEoyVPpCzvnc0ADkoj
QWBhQ6iKdxpo5lJ4fqZzDl17O8NfdfQtKry1aqdt0D6FmEk4w1n39Lv03TjK1j7cheAwFcmhvho4
/Olb1/zX1biKPYzNWfCocXqdlpTce3vbD1fSyvv0EXsui5m46IdFNFTT+ygzwGsCU6rqvR3cHcN+
VaHuFg9SikDIDAw0rTNIKRd05fwz68fQfRbGQFRbTwUhTZprfWa8LDh7XKW4FJw988Osmysk7F+6
D2dV/U9IaSpln2BTKF5DngWGmPIavKs9Eh7FKx3or51ZfEhBdrEOezSKeR+AwswGwVGJ8VJqe8cl
F1DW1NTWu5dweCJNhXnhEAMqLNpVd85Lmh1FcI0nAM4PMSTGAFIfy6Vsl1cqUqy1z3riHQedx4B2
B+5hY4aPU8BFWK0qpySEBVmAanBzdMydOLjRdAsVrpwGwiEpsFt17aafDIIY7Dck4oyZsCfHMbA1
T1NXngvF6oM7KFfsdJPxNtMbKZ7bbKOb6pyWZF4w4QvpEtz+BYeWDYJJ+Umy0qnAsfz2Abs6cO+y
w63sS+XpI3zRbZ2E//Gc67I4TuErtv7b2Ed6i0ZAIXPretJAOMaLm1gfKI3N7yb44itiXYp9jdUN
eEFlUep3eGPzfcm0LVTK8BsKB0qbHKsXKANGkj5mSAtDNdwWfAaEH7T01R99fKm95Wep7vJ8Eys7
ZXm6M3z6D0CSur20pRj08MRppGh6xRi4m2tMXigT2CacLG4eYDUTf2KpqSPLEBvZIMCWtC0uxHIo
YkZSYMjICnDSxmgo7w9cLohl0y+PAW9LHPTeT6djym1DssmCliKgZoSxe80Ut47CXyvcqjj96LtX
+BHg6JMbrZoQfZrrfrgAF3L3m5QnEq1G0SwjsKLfVGTaqL5PGFL/Z2ftcW77teUOOwQglZRc/HAR
KUhwZBhw0EaYAdrWq3JISkt4ALSNE8SKGTJs4E97GfRy9Kfgb9wWmHVsLOXgFOhf+d9Fqxj1Pnml
DT2aMV5D10LhA6Gi57ywuuvI3Fk3h6uOMEQ8NyxYT8VAmORhwZHnte8hANEb4DKA/TNKGFg9N7e9
1+pJfDNsKoocm7egTb6B5elbk79h8Lf4qO/td9s8NSbC53k746PFk41OIzwNAhvRHdsEPi3xs9hY
/cJDxG+qLIJ/85tEIPLjIRDq9IQKlpdEUcvdzFHZNrZsj4rDTMvZTermZR9p+d5zn0kWAORW+y/C
NXwUfvxpvqfIlyqf6hd3/56KT9Mh1OFqY/yit6g3ZBEW5VdAuHXMVSiGncp5Exs+vDopL1OX6RVp
o5Sa2xZTyxzChQFNF7USnClLtD+g2HLqUqwihN8Ozl252bFm8i7TigoQegQHTkidW/xT2IAhdD8i
Rl7U8pkAQcET6Gz7lEx7O33KKJxdF5Pw7KnMjPUQBg8opShDb+JdY3XJk4qyl9ACqYXk4yf02vOz
E7cbv6tYnzhKMMCuuYNE2N022F11UPu9JyL0QF6xMSjbk089FtYZgiCI6NV/WFRjR8Zb8jfD5PO2
IVFjZQapxc+HVQiFv2MybQYbA6OiIUbZtUybGTMRdp+doEAHq10QNmpTv8607LRUeLXiHmyh62KN
ut5mLC4z4YcP3pT90SmVbWTVmFQrp0diOVH7qHMLiUR8UTrYw4DSWDyY7GiMIfZT9mUTjBTG3dsI
vhSzcMSeEjAYUI91m+4wbxSHCLt4Fr9wyAYahaYKm2+XnFC8JsQUEHvEMxtsJEDdrEoGLv4OCZ0f
oteDC1sZ2IaPH0lhXRAdHEO68iiFeEaGd968g1i/eUbzZk72LaSpxFvnUXkoXBPSv6UbzcY33fho
JgM/uqh+LQf73MU/JpiG7jQPllYfOg8fe6G+Nv0Gdv9/Xd+/B1wBc548JgrRgZNxlprEY0UQsLM7
npzE4A031bFsBoUmubtPcbNXAQcDjuR0ukXabjUN3YHzXg7Fk4m+kNTS+hz2GEkQvUoG09nCuImA
8AdTQXVkd/JUeZR1c4Qdv2Zk1tZ77NtV7p5UCr6olzD2G/PGCykfLAZgjDsc3KgbJpkiKRRylZ6a
x6J+EsRYDUeDrAuEfBOrq0K8JrB6EtlPURH+TNAA3d6G4icsKa3nsRE8ML8FkUPAA1zKdmcT58no
BHsQD8Futh0SeCpln710MLrF31x8FLPQJkrw0E+fIVat0ZvgSQVYqnjx+Q4xRESo50BWRQ0FKrUe
3BmnhQEHWbBOra7Wkd/B7u6IihjDFzOorZVlLCcrbk4opN/s4bGaqwN73VJ3w//y6zdPTVzoPjKE
o/Nfkl8L6tGh7f7URM+Z6dosmk02XcRGLsced6Ie1UaDsWcQI0vEetw6YEhDYWVty4B35bbB/ldg
DZhuODZQD4OhPFrbjZ9uYoa18dZMCEfj9PLWw6L+WF37aGjkPjbcEYG9HGOFAbvtAa8m2U54dQxB
ouZDS5KDA5DPMBT+4VuIuVZNWm4YQYVyllfYUo9zUp1UzkZ22iM06h4dLT3Hyjbeq965DqN6Fj2h
4/zFN/a01PNLl5e/nFqoQQt1fK0V62V2DuQV/ZdrOFUkOqMoc9FWQ9s/BSV1ykDu4Qg7GDMLJohM
U8AClDF/U9NuGC7eIh0FrvsxA7XVClAc6w97oPapAf2WdVTP+0iKdyfCWbNbsRf2/GxPnw0cM7pT
QYOG76NVBxxwyPexvRFxKk3ANoQxKerACkPOxXwq2quHtA1CE3BN8NMmKDiz4lbM1p8hoveh7llC
YqlggySEBgj3tEv/gyJ9FeGkbQXPwq7BNH/lw4XqkAAsOcS6jR4uBztQJ4cRrZX1bwspdb/gmIwP
mcKG0VI+GNVVTvK2ehd9lA/kglZOwYOe4ZaFZnRctp0VPE7NPz5ii9A/ZqDApQ0FeQ4Lym3/uNDX
eSb5q96jb1C2hpRMFnj2VDAf1bodWjYMdvT+q8PIuW8smgVnPenEFul/6prUJ3Vt65S1TTFm03wm
z6F4aAsLqEqKc48HReVl27K9/DpuIEjSHCodPT5Pk3Xu6Y9wcEJfgjXPcKUgus0401PsrRrUcbgq
peLNohnnDKJGnMLVgU6RRwbumUJRiHY1he2D50TYGwaHBv/CvlAkgc0rpwjfZ9Pblio+QM8ZW+tM
pFo4GWAQDCyrb6KkFuNBxHYVZAMIIG1ZH0gczmjMTXc35slmjDgstlX6nHIYqMnHvd78ZSo1hnj/
aY9+qpuoK0sAVxdoe3wSuZRKaau6ELvfHPGF/zrSb2Aiq/Dox9ZJzB0G5IB5EpNyLXgar45rvQd0
htu2LoLg1o0pkBc0B+NXZ0ObHqAWZgCNv7iNBZ2vtx8GulKACRfn0YTySrhophGeBMlnMpIyzza9
v6Xj77rJp2pmOu1oN9wdNi6htGE1HIXP9Ov4ypoooElAhLcAnTnptewWwIFuyBCz8aLPXWTxSUKG
A9xgWUFcaNieSJVB2SNbxQMvZNeMkHC6Xyeqa4gbR+qUW3z9grOo84o+vIqnuREu9wg0UuZ2BXZi
aNxnF54b16o3ERIIliumGdjSbRmvCIDuwKif6+rqltExMZDlFGBp9GaObqwayLSyxUIcZ/oY+V4K
GQVdnsHIszGR0/OREyOkrOUAZDWLEGZy4N0E+SWA6eCgJPGN+mGkBPOUSWxJ9YKIC4Kt6IVhuCdY
TssDc0DYpJzOe+dURh9iM1BCCWeIFcLtTAXlyCKcXbxyXRHymxrmcwmxK2pwSSbkpB//tu82U+PC
+CkDd185zckqAccNMLmW80fHwoDBceXV+5rzOGIS1tLTDRBAyXnEODM6zGh7NMq0qQjPES6zQUFw
PZdfW7z5DJ8y/yTcgQJwiDZUzp4M7CB21EaCugZvlwBh9QCjC+u4nJJni/mlNr9oeQGdFnSgumV4
7ZBe00UbBdOpm0Hkn2MmnjMh9LlEoxrrKP6G0m8NIN6obrzGXA0Obk3DjN4ue3JJNR8tQug2epw8
pO1lmC+6jxS5vyCLHZ3fRoMF/otezkTQd/aqa9+TCYKe+5Wh3mq0fvuRAyCNrKOY4ron85Eh4E6b
/kVEYfE6NO2x19E+Bgc7MR99kDeFyMFpOUX4ANu19y5WABls9cI46qwnq45W2mytsypAlIiX0RSv
VPGVRd5+xtijS3ctSP444LKJIIlT2GuSfVNa9xLPe9rngDE+/m9r36uPRjZtOgqzB2ewN2quHh0L
QrBJcTMRBuQ91iFoyxfzZEMV296/C6sPcz76FN2eL6rv1mDhRA9wIgFu1gPqF6hbdrSuwVQhjQdL
fnJN8FKNyE2pTXtr7WjV02x7W3kVfU/Fg1HTUF+8r6J8hLi7GNnWYl802q4lQ9grrrj3MF9rkprg
G2r56l8Ds6ChsG6RoHiQnCZQZ2PE/M5FhMUoAoC8K77SeF2Yr0ZL6Y+VQfbKZ7TJc7EfibdiB2fL
W7UEj3lKGi1oY/tT+jZuaCyshJwG8qBS+qtqzFnYyGib3RyEG6OODg6KXpvMZx2eiKbv6NsYzbw3
nPoSb5/g6HB0OmQBxxRyInFgioOwa68LzvbLNo3J5VtAF398Ch4Rv7OSvTkh/u+PK+MfA90IAFsm
nAamUk75yO/b6z9l8t2QVeWALlD4aFCayWf1majKvxrDQ0IVionaYiBrxnxx5+a3Sf2D1nfwQH+n
7oQWMRvQ6jK2Jg2jZsgVfS3drZqaxxk2xAIi4/PCUgb5XCb5KCNg+6CrZWdAX8yie4ciuwZagikj
QtFZv1QwC3GyEh2OCR/RhDmH2G9aXif3I/GgaEEDNbS/hjWeC9zNEaGO+IYJZIMHsJzIQtqMJkKc
afKFIKboc1sVHGGEAprq5xQ6cNQ8pZMIQbnlzLTf19aPHjZkIyLwjdmZcTNfuRF081NLaD6jcXjV
0h44dQZmNthH2HX23CGMLqT51oNmPfh38aeuQK5FtaCB3NAJDQUR2O6PGE2EzD8qpnYRI2RRUsc1
dqV0VPDP3NcEOZxKiUpO6yPebN9qeTbrN2JFR5js1oMHBTRUb1WUrbrYeLIw4Bb1hD9yIbjLnyp4
7q03cteF7OsT+uCgsR9iRoxocpeeqNRwO+JwNSzBf3qd/iUI4xgVG/4IW86nR27qCS7kVTZjpF6k
Okm/m4knjZeTeKkpnVRj3M9DBQcWXwB4PZBAwLd2LVxDBtGcSSup+EpsqbDS6F2EnPQxYl7gwZ2K
4DJ/irDK4kYuom+V32awgwLPd1h5CbQsdn/Sc4xymPO+TRKWGwsvUO5c10vXqUaZBsfVZHrLcS5+
RAF9AejcBpZCqz9ppcc+IISKa3NxoBDjQ4g1p/xsbDe/XYc3ULonIsnO+pCN65GWNxnjtTcs9KSU
iWrCPMNwNthMXB1oXD0ZPI4ND3n5mjgLWwvHz8XeNdUtov4J8WfJoL3F/inVWBRUrkXlI7tq9z7e
9C3M0aJqttWk3fgX8Li9BFOt5D98mDy8p0z1PMzrnD3ZAnhqeGZbHOPKZ3TVQ+9mJuZeuvYtBW9u
IUXIdoxEPPOlmEXPpJa2A/rLYkNFheoG81tRWQz/4hn6d3RsufgBa1LTPWjQHZYFGWoW7JwBoi71
5OyRmrvMOJFDe35IquHq1d3Vd4JrkGB8B6vOgKQz8HpaGX9aj+SN0Uu27iWKqbAamnomKKPxn5c6
ayhXW0QOJg633Zzt9NDdJK7OMYUMdR7yl8iMz4mZPsNIQIdXjOd8IDQQq1deYEZEBDItn/aT2NJS
j1Z5+ezLb5/dg+gIA6JwgIf2SdhtZ5iACQHaCBdcZCHw/BmkoJUIxns7UMuQaRq+mXiHcXIrOXk2
U3Mrvf5e2CmQmvVaTJgB5SW4Pxh+3T1Xn7aNXeCQ7st4+FOSthca7E+PkoKMNedhngac1JD+muVx
8oNPqre5wDVlTO6p45/sdikwQvdPcded0sTYGpZ7IGDEBOQFGOgfSpVgjojxHjrOSavWAYMdD2Pq
oMuPy/jPAkvt9A8DcxzdOESUlN6XNmcQLQqSfx4Zkbc5F1CMNAMKk0MIKrlZh3CC0QFzjXnEkEoo
AAUH9uWw0baxMJywp4FMW09oWa45JUSA6tpXED9xGW9JG9FQdoTlW45XdBsfhyVEh7qnZHQBbnAF
GG20YSgHnZC5vgeXjvE11r+Y2AMREygms2pGXXHDKUBS2VuEuXoBLEriYqrvZBMwGJC+Wm7gjAOS
FR9Bs6miow+05E9Y0yz2ykCXBXlllc0dNo7fWo8OzP0K1Ffs3Xx2t4E1URqsszzCZ+fm1jFcQet1
nGoC6GBCtMiqvTy+VZ63A8ruC3uVE2Ttc+G2Q//GdQY4qYLDECVHrs3evEdudjKw6oMEuCTZ9vdN
MwMlpghXK5IVtZt2WnoYfcFxpOeGHaXSewqE1gFFppjJjRjYYgVB6SNVQQdAH9iX30fNx1ThfjZe
fGg4MDbWlYWus5Cw7V/Hf9kuM16uKRGynARDm7wVTLAy1TOLPVp1/+TM3cZ14BlWx37axVr2QiOZ
snLwwIUDsRk5xjK8PeGs2xcn3+JohgsksIy3q7GV86KvIM7PhBFp7n4ZvVECxyT9SxZmBN+kwwUr
pfalB/fzZ73lrNMK84gTyMsCyzRPAQjCPLgSQ2zDSu1mngZbVFnzawePdBqs25wb9oNNuauXTBTo
eyeGuvOupnGIwwsiU2oAlubi7hN8WvCynOMdfNomecfv3wWVla1uHAtq+IJRd0sE7obNXLElKxoK
WDFYC3on6xTPG+cLC+4+i+2HKJTanmj5tP0dlMO4d3EDMPz+Pg7ngkCeddszPk0zbsiyLHaFiIHM
pR+w3LFghGK148IEtqmtdLZvGnNrUzJMztsyp8FDy4rGQL+oEqBNYnUhbtxdC7Nhz+CmZkppU6Mo
qIkZTgOT+9lV2smlvdFJ0MrVO8qZVazhK1aF+FRfi+mb19e2O6C7qIbFCoPAyncIVgs0JYq0r2BE
bfPFgFGYn9VVTv+5wifmonfP7NekeZ9B4gpTJD5IH+qCcMw32931O7gJqHz+WWAXJr7VTzxVT494
q3iwqkus3mqXG9j/wfuZQIMI+7MlfsdoeNSPbYtlhbusp/pTstQFW3eTe5wSOKo4cKnSn6ulfILJ
D5BH2B3XHUMnvjXfc6JkCLjVlMLuJKAUBglDBsNTL1+zpf5DN75FJwE+b8Iy5z3CzKyOCU+NL5gn
F9iINjZz9lQ+OPYbPTOmAtwBzxL9jv8J3IYei1eKnIdWv1vTbWSEPizbqcYPCyg1vrOMZB4V6kzU
RIsBFxv1DVg7f/mY0vCgAio2VldQ9a/UrpRJIyWQ7tGZFdh40qcE8b/GvckNyu71oRdLE2Qa3WbC
uMuzlnXfp6+xv1d1vOGDyHk/YriyMjsSqTQLLed8LOBqlGQLzkt75pXAgNV9ltXivEGHgUQ7P2D/
1bHwGekDgM3tWY+hwA7/eJhOGm0N+6OHj+jReXF/GRpuQpH7uxSb4AtHj4HXBDoXAOLZ2EuUlN90
4Ll+njjjgx452wdHR9tE8PQ/Rb3ptowRu9UCmdWOCGLPGayC5MevC5g8R+lAX1iEtxT9xUBNxlg4
n87E6x4aqo2UJzrWPU5t3laeRWRw7tFNd9NlUQQuIpZFl57DN6KOy3pC7MWWF+nBsYtsXJ1XLi1M
DnA4/1dPJzC9lbxtQDbq2sD+8GKFxPogm05LOo5folEG59or7NR5+jGlVTX/6IgrO3s75Np2bCmo
DdzmojeZk0e1ts0GImIWJk4Ic2uIxvxKFaO7katp5ipKiXd30mNr7gLcfe3HiHkpz7YIuh2tdw+U
3077ETMltoCr/ch6roGZuQJpYfmlJgzFWFLTBE9yo2A1BT63oH3px29rpHgTHBWWFnsorL456H0N
iRf6OD3fkGUQSdtGZ8pPpCSiXsP4w9F3bDynfk7pUnnHDFCwBQqAbpr0r4Lj2fCfBr1OSs1IF4yt
cMKw/dKrf4pRqf4RoA2Ho5DJRvdwSZNUmDq+DS782vhiFs7BdK9go5Qw+6Xrdq7zSWbOEUIrle7F
KS9p4XC58UJyYfZxOMx2vTehp2G8si7bH5td40t21AD5a1LrZvo3Y2LQSFNf9q8tRJp8SfYLVE5A
CCZNTYS/DKpvKqmgRu+BaDJwvlgZLIkIy6bEXvGLyk8r6H70hUGAsWtpFRymGALBtAr3CQAiXkKX
XGEgbKWwHZjRcADRf0rOXoMAve5OSBVPGcCM8hDvw1mzRcvLG7L0YQMdW/YD9CqYBoV19IVBHf1L
xnQdMGiUXzN2wo1L+SNfpsXtDZoVtC25vytlX4WrV1TE0bruwdDRM2X3kNJItgDNbedaG+IDK9Kj
IJVuUh4Pv+MEPGVmznmA82RMRJ07GPzzsN50jFaN9BrZb2lyU2hXpsOgXvkTwp7E12OTQtcsh3On
ISTmAipAZpGer4t83sDAEkOEmpIBIplUdkbobOvuSYEu2XSjtPcoIWb2sAqxpI/heRHU3k8QPivM
cMZ9mqtT6DNAXW62U39r1t/I8TYxFP5CSL36DypHE7MdY0RMO044szKWdLtrOkJDiiLPWKfDfB+i
k5twwpDq1Grhs1Ms74KgSKZhQ0816MZ/ZY0f2mJSKlnjRZXxs0MB4GVETNUoAsqBQZJ7drFwcNz+
WiTBN/LBGZKCmcKEzjUkWg79DkolBV1bm/t9EOUQTPDSSxdtl6G7qrHYtFOC5Nri3rXNJRSYq9SK
LwtRQN68aK35lUJDajBltmpznwp5QmGtBcuqvI3hq7m494KJiNm9tZD56VEkCtYmuCNkrjcV95oh
AFCwoIN45W0FNfFAiIeUYMcEmdSH1TOu1voL+xz65E3j6M2iQ0zHODf9y0w2d4GjWeaKO+AGDhxk
S38L5xafzi3pgxi79ZRnqvOIoHDw+v4VLMpqAwMjE5VOXyt26IWkjBDUDRvuDZa5Xomohl/nQd5O
A5/Miq11bmIAnoyHzC6J7Yu/zI+x4f1UBZgYEMLg/+0BKOVMm7qbDiechs+tYDPVBMaQtIDOq/S+
OVVTNV4H/WdRt4SLwkze22Q8Gng0ZwiwF3gi5vJjYRCX7voZoxQu19/zUNapbf6StKjxaFozkBbc
NDEBp09H8fWvyZ+bITmzTTcelECaCUmbSv8RKilCR8JRAGBwkyeNVPik9Eq4KYb7mC5VcNYSqg7B
ZfEvFeQmUFmpnUvE+ci0Kiz1jtZ8ZfHjncHVwvVeRMRRSV59ebU/ak5PS1AELBpb6IfLrdOgm2t/
g+ZlsXAqp8NuV3JTgKk9jMyH4F3Vo3t3knuTBDQniAoG78CB1TI1oTxPGjJ9ubOLyt0PJD5bAQos
RPQLnvxMMApufgUxgGPZnKhAfdyYHzoz/Kw1IXOww/INmn3i1pOQBm5e9jkfVFaobIYTkqOV3nof
AzZVoBEGszfm3hbXBtFXEDGPvl7CtKPpwb49qos/PXkZ5OfoFqm52bRXjKkT7h/Lycm11jY9zBUC
uk81kSlJcGtnW5JJPtv2snT7OnuTdkW6EkZiLlxU7nmsx9TG53RcBoSomn5QQYP/QHrwpImrvlyr
/KgtMpi4+yJ7XIcY+c3psAuqb9TYu5wplu13Kwd3BWp435i3y1xh7M+N7IM9ctZj+MqBaGSwUapD
7T1JiDRz5nrI9lq0t4TGgvEs5B5GVmxi96JNmXCgpI0PoHZFxg5isQ5zyuC8GoZ7Yd5ImpObJpcq
gcbThQjNSV6NVFRhvu/ZxzHsAESHUP+vXAHSnbLoZ/yJO52UzfDJm63VydC3jrFtHPejiZ4rHLBy
ARnqnV4yWOR0asMPB6m8C1DgA0ilXFczA/4sYLYHrK26L6fGh5t2MCP3RedCjJjTmPApivRY86R+
W8DkqnBMG6LnhcbD4T+D+ay1GN8x/Isf0xrOWU1SFjiVE/dnnXl7PHwr1I4jQUGMUEiI7XaaU51K
SPtFQBTNDgBHwdKOEkyQkxOskii/mz2sJah8GsIN0xz+9WAdJd/a9/oHs1Xb3O+eKDYEBa/JOuYU
xAPmyLn0kiFnYQqB3dZB0aFWXcO0HeEBgyWTcADseZGGVNzTPenQkW8dGXusNGTwYFV0Ji77nJxz
Ki+MX+fsSvFsKqZezIOt4hstg1AGHibEgLgAdmixM49b3+Gwt4SnfyvI2fV968A4ARIn9go3EL0y
CC80t1qRr/krxKUeIF5ncKLyHIByOY2R+VTBSQPNnqpg1xacdMNNpvKeOT9nxtatHTz/QkbUxRY3
sZ0FIQJQVtwPKcCIYqsT9ZLCSgsNoq2cn2qIuQygYetd+ZlUauMVIUTWh467XjD/6aITLlcBTEub
jLYugNLX7rAr4eK130NxZzH7ZFU2PxWITQFRTmc2GZEQIT+38MZ3u2hYbf3VceaNNtaHKVmb7Wew
eFgzsavzxIZzPi8HqUdIobHnfYiDLc203EgxBkVMCfSKoi37gXVPh1h4ITMJ9xlr3AdO67hzJJbJ
pZDmL1kQrUHYNdPo9i/vUVh+XY4/EMKH3J43depTjX+nxbilqQTHmOCXSdWdw1HPZRRWWqxSMDcS
0lsoH/jtonLOZw9Pfl7sRfagfHvaHM6DBMuLkIdARkSOByP0kngz0hFUsyFVsM1kZ5x5WDQ0Fvec
5bwSJ7N74eCN6is8Z5JARR40UisUBR577U6IKrKFMiEs/vAQaDkA8Kovvf4u6Kco3XB24ael1VGK
Qm59b55XNjpd+achdwtoDHTPMhkOIV82ZsZqDulLD/te/oGAKS6uGg86tPgGG0VpWLhnpNob2fAg
PkwXTOo3/9YCAeVS7HBqPsQpu4+EoTwnse1BDgg5dCzkIDh9hh7fAQoLAMaif5c+fRVWGH6Qb0VM
SYGaaCxwmlLfm36LCEP963H6tRYsjOgpSB8JHqr2jTH9iKw2L0tiCtJ12cdrXhLe1FibMPtObnHD
UM7cSZ27RNjisFny6fY/See13DaSheEnQhVyuBVzlBgkWbpBUZaEnEOj8fTztadqa3dnPPaIJNh9
zh9N7NGVGa4NRNITUlW1C6nbpUv2U6zhQWLGKM4UPKKNhut+Y7lWUFpgvAoPx4HOx1Tv5zw7sGwa
DElq2fz3l8CWLe6kBm13t7OUspZJC4HVq9DwQQMnxcFXgwdRVlSK9daGD8rC1tULeVTXmSaaJVOs
YxP40ikrFDqmwY1u5DefR6hsVy+vQ1ZvUXZ+eqZ/iPzgLRYITefZR+JaowgdD+qrT/ASZktjVdbU
e/TJ0nPxZlkVF8xkM3G4p9wnziOAFzbN8ZVQttcuB/SEvQBUKJT5xA3zecECcygl/F+xCDAO15w/
bK1UMQsT96YAv7BIlQpWZmksGa3PRPWoSLJ0KnZWbeM6q9qVG6eXkIF8FZiA4BI8a8yJ44+LloF+
uskA8aRsP/S/2uDd1QyoY222xv41ydK7MVukigKMyp7MtIw/kIXvMSgOTTOZyHr9WtXJb9E813CA
VsDfm7EbpFa7PhZxxcnrGGer8V6LMCOvOHyqKfeuJO9R/mKK7gcd7ArP2r1qyCBK1iYnUWqLa9SW
R2Urypq3BNQj6l6jwACISo8eEgDEIetE4VXel+mhEoD7bXh31BYaecNOpcgwnA0IBXIKrOKSBM3m
Ep211qISFwalapcc6E/M7TSF5tELAm4E7TzzJRoqHjYWOgSimvD3uPSDYpPUFJJw7frubhoHprLo
xQfiV2DUTB2x5WUv6iDzKLRwcyT1FU11G2VEGIJ3B0MJgjbUQqehIkKg/NHZOar3CLU7j3hAcChH
PYLOgc5ofe+wE41IWWwJP8z64lgcnOh40W1MOOCni1DxV8RPjEG0ndP/LeDqTBwLINU+3ZA7B4ak
K4GJ/EUzibZoxVgdujrB5sMJLsKH0RlsbeGpkHz+hAr/BIM9CnpVouTzcvgMW3oX5JtWvhmcLcxU
NK0/Sb56M9cFTohL0RE4RPsw0qvKixBWmRfedTTenrEzOFcahmeVYRUCPBIGlA0xWUnipBgSgpgM
KGCaFZKN2Z2tnUIThGkiSzWXnPV8W7eCxXTmQvSJRWZPZU0hqh3rwClkBQ47Oo+m8aaubUVm8atV
ZHKZXlQdUQ20YgEkGKZ5Bt3Xm1NnnoM8OpDUs2Q9wA2wUEvzNN0TGjETOALzTeH5eWhgz/xl/iCA
NWGk0NnOQm164tD7GaZl6hrL2Tl5IDYtp5VjrugDYQySqPRKC/Ug8dQJlcMaCHiLe64GEJ35RnNY
cfxr/Fj/ioyrh2dfR1Ar3ACD/RYWRKp44AbqAaZqomDu7KRAFUO/S68tgX8D/MMjVZrikxvT4ORM
GPKa5GoXfHjiPffQdM58fi0OKmTj2AK75MHVlXgIsJBg0OkW3QQ7uEB6VevbybrH5Y8d5sSurDbg
Sa3BnbR3E0GAx3Mfh8uhTlCG7BQuODl7JRV/zsvwVuPBSiyqoc3XOnnvsVX0UOqcZbV5mwdOfp7d
Kf8H8fsy2uHUbXvej4GT6kcX6VqPebqckVi78hFxxCc+wKhaCOGUZerzBWo+ffvEec/ElOifpGfw
raBUcw7KbU9oP944BIlwUyePKmD+GEyCgJqjShT7aJlEw5FtFB6mt28GXrQBDk/tULmxNycK+xTi
xfLG5hqRGNn7CMQZd5SQLeSwaVhaguDeZFzw1S9Yetu428ae/kGhHk9uO715Nsb56onLXU0w6trS
EK1lhkVDEVo+gSoEE5kTrp05PkYxd9CfGlqSjCwSkZIJ0vRAjilEHQA1XylHs96hWP46id6vu+jg
d5hLQl5LHZhgvd7RMTL0x+Uu6bdDp+3yuTSfGghEo3vlnh1LsVOyyoBRf4wZa7lzterZCJ8h3xbV
VTNxWMUPWZ49Jomw9V6IxD6V1n1ww1WLUL16wUvI8druJ9rLKphbjnli7X3lmfaQbYSuA2ht7oBi
ejbwMSvoiyAWqHsBCKubZT1sc9qZrGzdIImXwl2ZBGI0DBaQaxqjZs7UnI8u9Y3aJZUez5PHRD1a
MB5sokHCt5PNxT4ZuXMsyBtADkmR3wnWBHHUwsMHakabEjUOH9LIT83k44B+U82AHgXkdkTYWzRU
Ydrnca5fuIx2EWOuhV/HqOWzMOpEgc+o4j2b6OH01DjFSySTfT1IsOT2e+A+ldOlnZxLEw0HB9EB
RUqkAhJgliKd6qkeqMzNWLTtMmvIXWn1+8hqi88pSKPfzKJMoHI2tCoQ5vBD/Puz1O5+Ou19wNHM
wgqSWTOaSnpIHGqFJV6DoX3O9IQgR2ebhfF7IJJbKLVj7eKyxTpfW3RRknWBLQ2xxktBG1FYxc95
IOiaam5jM1Kk0axlz/6viYQMQ3855d++M35baf0Qbrl39PKjTJrt4E57wbtmz8lb31VveaBjUDNV
XZJ6F3G8e5mLPFs7Rb72rdXkEUECu1ipFTmac5RgiE+ZvCr6XdSwEQJ0zaFguVSlGtamablI7C9d
8CxCAaPLU0uF+kx/pek+kxR/iD+tzCQPbaYzmfgKPHQzenZ+F2FEbMJhoRFir/d3a5zxDHXOpmAn
ZkK3wpO6CcuPysoVK+ew8+nIrmwUQdqxHS9TNW7SljWdZCiLWbooKbl6QQapHl41vndDf67cvUYl
MEAoyvsrrkDQDhPxpIUuSZuHVdpj5/Z9fe+W07rxtL9zZWTL2EpW2qRzzFas5cROrot2P6PxglbO
CbTACcTlC8JmxjygPDGTVTzzbqq9McqfpY4sv41vrJ6woTWXURFRJsv4mmYVYZvR0ghWeeQ8k+X5
x+yIagpsLjuiVvBiQzsH5qZzMzQ2dC9o3p6PRZojzCzWRaunE1JAfFTZY06MiTCrL9FS1FGyLPnF
px0amGT9lJ4odlXnQ7f//U+JKimj9gxVMzPcixTJ3hjklZjm0yycR62jBmw9qAXiQDzDu5NvAthw
8JOZwtBq0003EDMnJcaDA1Z/YJfH2n3nT9Ti34yg2jbrLiliodFxXlPOmtLxSDdQsvmTjvO97VHm
T9lG2kiPpw8SxoT89jNrqcd4VRv3bqTukcX+J4ixp0/OP4HXZJarCNaCtXM0ErwmJSuHVS9t+TqR
H59E7HKIIstyXJvSvs2V9SekgIOqlueCxqLFRCbQd9j8lZcuoUrS+QrprCxNyATKOw94SCOuo6fm
CdMXV/lTB0t6aFG6B262bPzwimKDkY4edyUZAi4DSYUPMMudgSaM2YNVzo6LpZ4RWG2DF0qfIAz7
LK2dYdWfPUtjYbuY11XjsItW2B7IMjVXM6FmFvmso5tx9Nb1R8SK1GEcMTQ4xfROrzOoNdZqUJic
lAniqTXP2SHaBCMhSYPst2QAirCpz2ZQR0ZuQjJVwlnNDp8WCXsAUGOLKrVoVxFquIJdySiJ5mq3
Xc6rMPxHVI4rlQjmTgj/AUew0/HtcAeitKdvC5gnd8ONVJTLA2+dGppVDzDMrgIiGJZQz3+OBpnf
I5ZzA/F68cug2BV89vZS0946HD4EvqPNQQLkKNfgyudcCPnbvUYRG5IDphO6b2wKnxaT3AiWwEq+
RalNhDmgU8Kt5unZCyoMCMNjwpllTxha+AYQxYLhGj1O0iwDng1CZGlcOTciXhsuRhUQa+60Wkvx
28Ci8/xj5Vz4zm/YXvAckn/RdmLtgQnQvJ7PwD4DAaXep8+fOc2LZp72EPYLy2c1xiaYstgnTA2N
dpl60pfUL/XOi92NKDN7/PccgMZGxznFcQ2Bkyuu2EbJlJnhIcRoUBC+qccPg8w6CbRPjbAqoEeV
ypXNJZaWZ5nGB36m89gSR2WOxbazijeXF5LRg2k717LRfzyUjiJCO5LNX7rTkuYc3UwkiqT4bbOM
Ejk6KTSkxUbEAB7QOLZLeYAiulgd3UIMOa4a5NwaWpWYJDNymxAJTI8xXAVEzWixsVG+5dbvr75A
q5+pzxYVftXifVtaefyCgfFKtTEWA3on+cDSGt2DYPtGZGb1XwH/eh4qJDmw9QZWmew9IhWktevr
bMtNS1oII6OitHo2L8Ixl+P410cTz/iZRbhZNim7rUY1rDRoquOdVMCN4hbdSWl1b4ERo00IMAgN
m6pzdiotLk04TI5qcm69do2k+Mv2DHp9gQKwmzn0PUANJogTc6Y7owQ7zc8k2TFibDO0aGj2q4qc
KNiDf7AlWxRf661tk/KabDL8IYJ+mxgqoJtA1FL4cLacGTuTHe4do6EyRK28+jrXH+aUEv5kYk+8
kvqIMAFMgQ8whxUWM4Z+n62IAPe832b9/B6Xr4Xc89JDm+R16niLyjmqfO7YZCtamXr/OppvLcUq
fSue2j+9FTCyRQs7ExfHuxglbuaaxCs3x0rZ8aKApmamYqTH+zgsqOqNj15DOJtjppvZrd+T/GqG
7Uq4RE9kAgbBXVH5wUOfedo6qogJjK2bDF/10MfKXCmuS6/5IsHYV66/kLELVv4JINkE1Wc3dAQX
uACIwhFfpeYenWFmy/VqPP7UlpSAMDM4B6AIyjHGINi+slzPM+Cb1qs/PNil3fxtz9ibkYpuutFe
VSoOmkebEOsqoLmEHLkgDM/qf6cewJdFwg/K3yws7x4/mEWXb1D0lyAF/dDagOs9nbZGGrBSMiwX
X7bJF6bms0VX0nXLIcqPY+/va9I+LEZ5rfqbleYqUYLFedL2Zpf8zoNF0IO7yYS9sma+2ma/ag8T
EngimJ+FRWxPkbwZnEguDEwQpzfHdAdOL0duDSeNsd15XyPk6uDMSOfQ7WT1kg/ZySSqX3CoIGQ8
qEhEkvKsyixTm2DHFAzcLlicS/HpldVHmLzGkgUTAy4BJnH4rYhW7jgSaLOrnfsgAM5nqEE0E34a
jdnZ4DOjrACnGIjIc00ctMLcGi7gbNA2sDNfHiebgtkzDbiSLsAStKwezaWBy4tHNP7D4UHwKYOH
CSfKgiki59QQT02R4p9iVjLKNsGUi+8Xc2HY5LRS1appZ8o7juXfOURvSChIXhNUHP60PtgqiT1x
lu7BykqQWvwwB7WC2ExTiIUMnh0wqhdpgSXKGxrDdsWhJKon9NCEJpOZUh18DE3jRBo+JosKZW3g
zEsbNXc1RSs6eT0H7hrrVeV0XyUOVJ3DGSCUrcguxEqpWQdLkFKZ7zqH0MmvuX6w0moVWqbOe82T
+Y7+x+TMmJlfrXS6RPx/YxTMkwYk8bltsDN0T2zvk9lhEcRLzqxdMCjYfJQaIBnuVH0va7HL1Q+s
bZKcoDEeRG5KX8Ee/85+LKjKtG5ZONtJc8Gx3QO263/Br7Y1EiAqPrej5IYYecNieJdb1HwPoQRq
IMAQQ83fDqpBM1PyCDEgk+oyVtkmaEAS45AhwUZwr998dkL4EXQ2/Yi+xQrXZNP8T+T282XSzpXK
TNMEqpGuludKc1/mTn7Mmv2CJxwipOlhu9C6lFyQCZJT9smpXvsUynqOdq/98gZKkurlLXTCXTFf
VVQaNhBGVXKIHGwxZT6eI85CfYRPoHYmZUFNzHuAmqfPacOwcF5E8Ws+xbfOxp0VLy2THTV1QmA9
0rPI3WMBM8i93kD9LRklSt7HCelTkb2SYTmPJ5luZ71aqn4LYLEkr7b/VmAOiOKdN3kxwl0DuuBp
hSnKwN75miH9ApTWUAdQQwMErsGUzNBXfEXpffS+VPKQjeCixCyNH2Prqr17Ng75hKUVnXnXn1VY
q2T7LEznva/DlSgkuhPiYrCRCmdvRvOm59ZvgGkhRNSWZphwrOa0VhrV0XT+qGtvBImVotj5uLRY
dVljfe8RpsR/AznblvE+VP6uHnDATtPPHEYXKwKacnNrEUFLj7zVOGA2pmt8UZBCxe7KMUEI7cxZ
RFX8VbvEXPIuqf0jGN4nwsdycyAz5u9DbSc9lpQZz7Rn7JWjaZa4F6cXT3tx6mwVldHSlfRTcaOO
2cMB5Sd8/MnL74Uk2IkZM81qnqfiGPjZe8xdj5UIIbm+TEIwMKJPqrE9shggiqe5EyoGEEoDY2lC
AytQdB5gCLuz/Xc2NkpQZjIPk4OI2Y2BQAKJA1kyUi4da+Rxig6mLr6g3BV9TrBelbzzF4ZFwD7j
GxiDFfxk7Q0uB0kfY1VbrJwm2weZe1HXseDraHM624NO/sMbpbjgU/CuHtOE8j8OGeYSeAhu2Wk4
BwLSZgqVTN1xGO9xRTtsisq+IjuxckM0x2N5tKV38MfgrZ9UzgtR7uomi3LvnwCGJ3gVcSfoZGRW
SBtcAk/1HflF/ziNtll65Dw509WNNu0Q3f2q3eJJXnRIlWj8KvktwY8/Uu9JgJN5QkXb2xuGg9r8
Gl4rmjPjJl4yBxWLGkVkLCym8J/YUYLCkMjZfudVaMgipsmu/phsYhValsKeBC4QxCdGsle7wFyE
ajPWR5T8R6Orrn7N5mEMoLQcONnCGfTN5B19+M86qfiyaA2NeKRRhdRZIdhxhQ2wHq2ridw/1FtP
/TCeQo+7LGmY7R+p3i8S+QUh3sYGluRgo54ycwwB0rTbpDcEudmqN3hYKqGAOTt0zBBTyGhuROlO
ZR5EGlooOHR3CmmsSHrYxvc5TJeSRdRhr68SIjLxqXCFDVlFZLBANtVTrS5uNEGfOumtMgLEAo4Z
yAJk2P8cOR2B5eHOAXrLrF+VyC3sdg/G60pxNgS1OvJGCU3LAGnGxgnUeKV+cH1yjpo13N2q+FCJ
I4VK8mIv1SHSexgyfkxIf6+qSWJGcQwYj2WJ1rjsmg7Ji6XUjgWrUygYNWA7asf4LCJvL8vxRdce
MH/EkaZiw5rJz4z2dUBiCOYewmR2hrMtMarp7q6k+haQwNc3dhPVaN6nFxllW0tPj4OF+GWcnkPk
Bz7XxFzA9oaJeQ5NKNWx2xSEjINah996OUHnFvOLlTf3ZnqLrWsRhrjISTvDFkcUxdHvnAN0fJST
B9feGvD1uC1ICyg2oluX+JzDdmJbvxbpTTMPAzWbEHholZFOhJnPUfGrx+Y68ilfmtyV6DrSBfzx
1QOx7Mm7syOL248DN5vYtoeQ4CvIFGZzy7Xfk+BqkqKS47eudBwjPF5Tm1GIWvMIe6THSXGpUDnF
sfxrjy5u1GFUucbqzbCt6Ls1yMqP3DWJlWtJRcWElrmy+j/RHKyTusRgWyxLlj31eWRYcsoOaqtn
BIiJccwSVDCrMgUGLPkB8N0/dyxz6XRlCjcFpammwp4duExdV2Ky6ZixSwzWIyYrxaLyO4YvMmpT
VZQwUfXsfQ4nfjZUdCMMZ5y9XCkciV5KvDFQyYxaLfbh02qTCkjNfxnNZqU16TH1gp1Sa2QRQSrJ
thL+KZy15wQwE/mt8g8SIFWP4lzo585k5XVlSGehva2n6m9Td/eO9A1jOMZO8JyyiJV9edMs548R
GNFa456Q7piTjgXBOo0FM/fc7yKv+oyk/DNm0yUobdbonAVD67+aINtkDdrMnqINX0qakhKMWlOH
MWhI63IdjgXol8d6HzWEQjgt26/O7Ol6pPKoYaTmX+1pELdyNt6N34FZnaysKly3bvHs1C6XolYf
WdvvaOc1ZXHK8DuyaESkWHbGJzP5Txh7L1ZSU9sANh10XxqOrrRNj2EUfCIcT3azybQypfpR1g4l
j/6pSeUqDLE2+jHenK41bz2BKht7OgQ9/GXocgCnAdaSqS3DI65bNs6kJREbP6uoxIvGa6/Fq2ZT
ATw2+blrDFKwdNAMDntauYCzPGBR0z/GFggsBGdKPxFu5GU3Uffrg4Fxgepz+hlG3t908MCHnDN6
ujMkq2h3XPetzfSdWf3KlDyY7Zzuq55AE87rzqbCnn/ZNBE3T9FaYv14nfapJTUDWJJvM91AiLMI
+4AYYQq/SBQaWC9N46306+OAMp6rbEXQ5coL6rsHl2pPZLag3R6NYp/LZO3yJ/h6c+78kFt2Ypww
5b2nF1eFCvTwJbhvqfobCcNr91U+IzxI4kPljcaynCkn6qUfLysCER2yS+Qf9c5MyM4NZ9oRD/LS
dPpBK4OLenV0zW9G65FxmlM6iZmCHUj1t2axWIVGsE5rSi29gcfhhKvf0byQ4xWT82x8ARHNNM2m
Vb3OtOall5lxGtA/mMyrGo4D3U4uuQ3WQhRAOEJuSIeZrnQOydyuRnb7CN5JDeDUqrYB4yk7MIl6
G0GmAIu+hGPRFxYeyCr1viYR7cK4YjYIjy2xk9TTmssxKj6BapaSf9BO2m8t6ykm1gg26b0l/uyz
Lsq7UQWX2C5o1QuITrGGTT9Fyy4q4FxRN5kIxLuSkOOoiv7KOiU4FNGynvsHkjsfMyNt3ivXZNJ/
EMVG5ldmrh23gm21kNfW1beMZ+XoH29Fi5W3YbV2SIIPRrltNHlp66K4SsmdmrJ+ERpxdeskh7Ll
CnhtrGse0LtE/FHseB/E8/Ddw7ecWYs85vT1x/5WDd4zEZXVMvR7cmE48zrrR9TzzosRmzetP64M
JesROV1MDBazdNE9Gxuf9yr08nVlF5fZJZVFJiliIGCLcEb3ofJe2tJdizZe9YWeEWQc8isYvIYc
2aiRo0qT/nGIa0FpDOyDJQluT7YAmwVGjW1bNb/O2BFomGnLLvwUtgLDbCIgmmFZ1unOSZ3LqDN2
Og2zZM10XBO3W3wQxIrjP17lY3GkdfI7mXHBGY0JMlx9JPOLn7JmzigdA8gwewHL9D76+WcWTqso
07YNWHbcK9eLTuw6lqHyo5btmvqrrSOSGmerwnEPfQbvp4k0W1j80ILX5nd878W+sfxSJZJdSBYc
MXqzoeU/tU/8j8+b5XtIsPgAPAj9pKv+uGOHfwSR83Ia6jumq6XNddvYEtGhu41dVXYlHwJrU0Ur
GkhzWrlry4YVsMh1cggaRtfk46TWe8o2/NHdz7p2GGlAmIqfHoHzU62zxVst9ldJm5vXUFZXp6vW
AY/ACaTqo1mNmsFbJlXFCfpmIUKbbyExbKh73RTgko4bv+yhf+NdWYEfo3Acb9UfOyUhJSAvMPPX
un2tLWjCWjo/TZre28JaqzzkRNhrU9TM0P57Fmb7tMYBRGfgrTIw4gI4M3EgBz9z3V3GttBZFop7
YCAZr+f+GvTFyhCE/um0LsFoHBHmIsoeGzLU2GeHztmOsYOimqk/rO4ua/BToHfkPL+67nAxMWjI
Z8unp9XIwSFRa/eieA7tDOkZ5kKVlitRPGS42TjAaESh4ZpwSgR2MWkMCWE9nFgpM2RskHoW0hOI
pdA4EVi+BIbUwx7+Z4FH0+OyniaOKG6fswmGc/ajq8lkcw4wkHDher6kKzVInlofbqaeq3NYEx5e
yGXQFYc2X5oVtUElfPiInp0gHEM7dRzoFa3M88SYvrSRGNSI9KdohxcLJ1CMAIuEKSHNrUfdTA3x
lpoSCS00EziPgAdoMKKlaOGa7lP9EprLirXHZpfvTx086fTmMMB4VkvrytEJog3ZyrazqX8CELcY
eWjiECrmzQcHSXXy61BFS9AEORkKQzXIQCtgFJROW11HvoatiEPyyEi+6/wjQVtoBYDk3JmgOdRQ
o/3cDy+G4yybbGk5z20IbsNYNSPT4RsjYXf4GP3qEUv3ULK7VQE9QPFeN97VSU1K/so2wN4rkn7H
J/pUSUI9TlmMT5ubMDgJ7dcDtiiZZ+ehvqKTW+jOI4k+a8aqzgqe1B3F3jOaxtNsGEt29Rq8VOdC
tjD0DeEWPdaqEr9hs1exz7nyyTkCVQ6uBfE2JRXa66vR7dziJk2icj804zAK0psWIULRdtnPyxQm
CYGa99WOrzETtA9CTnlRpCHc0HG/WW9ujvDGuZO8RswiN17iBLguf5Ge5PHdan9TQz0MyJArsSg3
JipbEn2XI+Wndbkr8A6Q5LTsumkF5k7s6xNbr3K5dCYkqHGhhYeWUExw0bUuIBO0Jf9YZ3W7kMcg
Ts8DEUIdMocyX7Xda8pzQj3wAped3b7LLz0gPq25DfV72FJszoA+lJzN8VV940nREMnB5KVeB7oL
KWMb/UvBe5Q1JEFubYA6JCq+bh1nnEBBvTLR/Uks4cD2Nd9mZ6XFDvaQlNAmgjh4WgKD0Mi9VlKg
YbzDxLhcGvEYrdQdnfo7Fx9QXx5FuRvEN7uk2gYI0MOrlEArbiqSnNIv1rpVW57BpVRSGPu/jaob
MRnvwKeS2OjN5iAQVPrZjzXQRNXSZTlscP1EZbUqUfGAbgSS1Obus3b3YQoYAlCYamqg0PNXxLJR
d1IrnboV1Dph9fndDh5N9NfF3BAAH2d0pKAFV/GREFi1OGU4+2uVmdCfVJ9Mgag44QEYhI7/+aK7
LpY5XoILJcjYhR4fGUlBUip9DHmOzliclDaTs3J8k/y8KhS+rg+6xqDGSQ6c5Zvm8pTrYMZHoizr
j4aCgM/MOZC85BPEybEseK7FFrll7oIaIgDcWfCcHsLEhhzd6dsu/rg0CDN1pFCKwKScCEVgrhut
248+o3DDfBBoRzdfZuJRMLPlxCRCcBKcUIYf80EgqnHnvf1T1GserXRcqJcJj+HvHEyPnKv5qx1C
yVisf8OmxO4URu93vKgtHs2Bzb176z0KxvI9fWsNmwYyPp6beT4S8dWRHchRNn7C9Cxc20IFdS2g
HOxtg3mY0Uo8lyUoHG+8c5tohmbE8c1uAaACdwuOz1cvNfYfKrpnENzG9UWB+JoJw9KtQHGJT3dL
f2FMzwa3gySY5Fj2D6ylTzWWOPvJdP/aurtveE6fQ772Tx4py3OUYAxGma5/uwpJ4DMT1q8iDlFW
o91vtnBgkjD5pL4VzmdA/nEBRo3Ug3qLe2pgTkepC6ig6KxS5eZYK9kvyvowY1jV8m0MzOZiI7YQ
8INTjPO+0+5E+TtUwqVwngRTbswBVdaQ8F/9n4lx3XzKlJ4ofeXS6jAYt01LP7ttPM9q4/BeBcFw
TRu8Tl500XukcBL1nasjkbUR9XDrO0WxM63+gFwutuOTzKZtnhaEuDt/1OyptQmgJ9U3or/mfNgO
rzHkifTqX168bsxrJRu244OG51e82vwYJcmakkEqRqumboXKJ1FLPHKNNgb/oXQzkdXA+zInIrIH
eWsRE6VA3t64VmJ49Z2mzwKK/WyibTbHjTpEOINSEmvJrNGni2M+Jl66BfxvCO1ptiDD+0OtJVvP
yd85VjOVyYJFhN/FfQR9xUD/lH9JnvgCT9mIMe3gpVwENuGqAsSM8R1inKSSaTuKn5Hgguw11sJT
iyChzpvXwKr+OSZiwmGTlSv/tKQLhd6xzC/Q9Nw9diI3eT4+qxqH7E0KvEfjR7zWWJj7KCKkxCV7
BvATjKs71fWwCadwobAey3woaBuQQenpauWcUVlJCGWEIDz7p2seyh3UWehYGgwM/jcapH/GQ1Rx
SsBYwN3BS2vJUpDY1skLQCfCX752SnetSnoSsJLOBwLiYYeFyNRy2l1dxo1ssD7HwNr23Chl9Q55
8mSS5D2tiCawC9UzYbIsJ2KXeQ7Bs2Tv2H9D8yxf0ne/fuI/Pd0jBcclrXeehXbVwh1UcHSdiREf
uWlqxXCg6kNR1V/wkrIC1eQKxdZOgE13SPq7KVX6eFFTJNrMa304mTiuem9fER8TejwXKGez6QOs
lY8ysNegADxdlUWoFIhN3LzFBawTrVzwmLxculiA7O2lw9NszJ/ovMFfDXs+dv5bSMaqGa2EPJem
uLheuSp9Zj6tItP2SebXMXmX1huSAPw9ThuQ+dK+5M6WXlTXe2n9YdXBAer2qo9ODDf4ZzkS/3+3
7eCV6LoNKkFUoOQITkIgvU5hoa0Vn2fsYbQXDyNUBOiWkncuTDiM96L+bgrUHhfFyamvwi5WE3b7
kh2aa9IcasIje2vBUSgyiuH1Ly/H07HKkWwVJ+UQVddn58crIhOHuiQ96aCe8aAKDjbTTEboXjt9
RePd7k2bziJYUkSi6KN1UmfwRCdts/aUbVx+sVplJMWrDV6FNv7/79s40PA252IVv4zNsz2aCx1h
Y9yQXBxvOwpmmkYg5AovCJKbijRF96fyAmLJbOtl8n1vKUZqT/EyF/1O+8Jq2LcJ0b/zoaaMS7K3
TB6TuS42tds8CsN4M+3pi3irp0Hvlm395rcXBXOqK11UJ9I8yRkkJSe5KoOFBfNmpu9VceiUN19L
9Rez7J85jZzmbQIu/gfG4kZiPoingEGHTF6MuZVoASz/Ts4jhQ2JVe9ALMm3BOeWFZFlTfddZvWH
F1H9mcG06vShYQpWSgmbEwmtNql0B0kWXusK/Mfr3piuUdjehcm6JG8448feh31Q1dh/wuQbWN/3
UNW0fjQsG5yqCfmKzTw+Q6TuvD5ad+4uxcWWZc9Vfje5voKCNQYwmiwUI9HuJSd+On/042fuAc7/
GPHWad4L85YJeOOWvK7yjrXKox+m5IlQLAxDlcKEelEdeuJWwmUDdj79AKSVkjoiLhjFwHrR90D8
IQbOt6SPWeEpurPe/RRpdsz4WSwvvfyTBeKc4u46Y9/v8ddzSKcnh3RX9c5LFPAbv70OJOPyS86R
yKBjdXAD0oc5W8uzkBAS9PCSLVxaV93EyzhuM35Si6BJALoAnwOtCaeM6OkcFFotwAPf/8QhuIFQ
lOktzKuDM/Lbq3cFKKl7qIbwz11zH7TeVgW0GHu+3nNFbWtFqdtGMSL8vXySOzXN9SNKOfRWosOL
nPTENKA8JVlc2rsi+4tpw8RV0Ib3Meh29kCIB9Y/vsScLQxxGIjWXi9VnTLNvzuDrcuvtQP5/273
OfjB0WZXRpnT1MSavbnQtWg6c2sVFS/9jPlpvjWatuPy2gOLKMhhrQ3ztkdEpfvYSybz3RcRNSSY
HOUlgfSRgq8ct3ZGghYeHx8hU9S8ySh9C/TikJTZFtM92p0OqCtbeDQ6TrT4GgNaXOQbM4bbEByx
7UhRMlEtVRQXxwRSUY/D0Kh0V773SVtP0K7C6EEWD5RN59vKx0jUKKnah7Ii3Q71HvsDmw8VQjS2
hjoeP0hV/CiG2+Pj9hcrdxtg+2I7tO1XiDklr48fFP627t6gSdA6V1xzJKHSeDV0hyjYOXt7V6tF
CIisf+XtFcQjsQspN2dHPq5vHUNtz5+Wi0fKMjdgJIPuK0nnH66Or3NEDusoveLL2QIQvEV8jQq4
8Db4j6Xz2m0cy6LoFxFgDq8SRSon23J4IWyXzZwzv77X9Qwwja6p7nZJ5A3n7LMDek4GMAkIOYlE
wIr6KcKbRCR8TiMeS131FLa4rwgYeqFLq7JTrp91JmGLU0IJCYF6/AJHF7Y3vI/N0DwgCOgVTXX5
uhD+p22bdmDF9dzXGGdDmhHNZk1MB/QAsx/WyVJgE/ol5xzNhCrY8UuTPxn1cVy+MDkOOz+gF8xQ
6HMY4kSBpgsPRrhckaiwOfkhMDfSq8GV2ivE6ozkNuDZpbbTvrE8ywxvpKfBgNf8Dj4/3SxEV7o8
VXkVKI4dQ1RmsELQFXqitBy8XMbKb1x2pkMseXjosu2Y5e+h/IodZUKaFJ+6xMYOs9sKt/dxEQK2
yww+X0KDpXSh903v2Gv4jJpfG4tQoFj3rXw/NbmvOsUuNMloIN3Cuov8C3zKcEecO2NnrOcmOuhQ
+deMhbwKxs7oRiGhcwHpI1zGkTM/F7w+JcHCT5YnT8vwGPZLPB9yZ/pbuUM+YVNaPGkkR+IF6PhZ
VADTY+qBL6UZh6c02jDE2pUpp6KjD1srMvZz7bbfSUXOPHcs9nRqs8kgb6TOyRhcsuSgDakEXaaX
YUMymJx+KrjjyWBq1MmTEngmFiBm3VzL/q2j3sZURq2RpptVKIqkt0TJIQBM7hCQjtCEnqY9Q3Gt
M7BVlqSC+0KsXPOgPlty56tMPuL5kPT3FlLzbLh2vtyWUj5av+3QI+qhU8Suv9swBFuHjcEoqHrR
HmISzqpjrzPEAbLGk7t/iwbaMkWl8sBLtEK3jmBvDLCkLVW8KxkVcog7f4e4pt0N7DuptvEw9prk
jLOwidLhpPI7SNeiD/TnWhUfVdLuJmbiIz0Nk1QaFlRGXFHUMFOLHmKI3dkleMUJnvCRDeGvxaav
Te26CohEREMHSIjZwcANTQkDBVptz02irlVIF31xn8n7FEAE/HA/DnEpXGf9OYGd207UWIDIw/uC
1wCWA0J90WsoM/2KokrU7JbseKgNZ2CAGL+JAulMd0OathWshJjtarvUu4MTbwIHFoWdOFsI73rn
ChPZiusMZCoe6Obg+MzSr8BCMOfxEtvvpyNkY36gwdhg2ASRscnos6lksAOBvL70mNYTFQpggz6c
ikcD82sWuBBUy7XxkxI2kLAHRiaeMTpZqAKkWUCZc2pta+PjiLIfixUEKO5oFWuZriBVaWoFTGbn
jxCuIqD+Kr/K9gfAKr48m0DPbl0pUyLhKbT8CGCGgQZzFAX+PjaV6uxZLWTnAYspcMSuw7LTmV1h
16UmiCsxHE6dB4gZxJjROeSoTeiZZCi9UOXWFpMgGVBCrCruDsbZjzD94DlzqkvMYqpNzmkW9dDx
ym4Tjvm9t6zjXA9QBnBpQ3dURNsGjRbWyOL6E7ng4pM2VOGEc20cmyggiyhDohSsbTHrWONFJ4fT
uNV9gaGFfCw4WwWQT0hXW0LIZTmNiHo5+EM4AvlEaKeCnfxAGnu0YgLfwhIUXUMAmGDAWvuDLemV
SljHcsGJ14wbjrxUe2DtDv40wUTQEUvbsic6yBbUBbsBV+quOPkT/WekzhZXSqHmW1efTXUYmanK
4NwNyRQS4jhC5NERartQuwTtfDTEnUPbQYU9wHglygR7uZPSIdLPAC0p4rvuNGonnU2IvpYnoeET
rxmppyoocpXfDrhIiSqG0vgcSR8ELXfqrSAbARyGz8MVG0OtQcoU0FQYa1ORXPETeCBqDZi8ggdE
s6EYv7W8s/BFEd0cQBWzHar36Q4O0pD9UE+DH0WMVdgqDPtWeeus0oxxBXQzC+ZM/qPS0lLpO5BC
OzI7IZ8FR3yLbbS5bYN7Y697cY9dIHDG/59ppZTrnKFRTCutiaSM1TFqv6ry2qr5w2GWuurab105
2hNSR10KGXw74FIPZiK4PlwKh4sLRYbUBMcWrSPs/F+lOGBTijGPgTXD1VRWjO4sdYYa48NWB5Xy
5n8OVlIqW4510kRvqkPN3G8lZ6RHt1GPhfs+sHaqMV/VjnRF0PGSJCSwcGY6WSidkdBkqt/8SvDP
QNUurQPmdQ4tdSsuAEgcKQ2pCZpLYybh/zXeWiC7Pu5cx1owCf8w9+n0GTuvlYMakKle8xRbjZ8H
6m4ozknGInDK28w4lu6jj/DsxuW9guVOj4j/GWwFF7MMegZYmQqiRvrxiqkdBv7zjLaedgdFXHtN
iVxBThUQFddsA8azHEAlm28M/IWhBzFwgEbBP2ZKOCtyJQcYokVrsEkVc4ZIqw4KNTRAh8ORilHG
uiuYRzsvTvwqpmwqtM2KyRRzP3ZDjLVyR18AcTH87jA9BmgXTafR7VtlG2h7zBtW5akOHrV9tKL6
KqBbyGByiFyWdQ3OqKHqCLrnlGAcq/IcSvVwwj/KC+c9xBKaqbLu6U5qyMbc3cAoxOCQDzdmX2Cc
4lDnlW/k+F+M4lNmYJFRHmyGHeywc7PDStcFu9vAmXBrPgxzpo20Cg+8wBVw42bZAQPuEGXuNVfb
4tXvSisqXWQZNsfKarioL/gXTMPaG55Ze2G+7z/VXxZQi4XSmTtk9pVrdlL+QcX1wjtkxm22C068
GB8Ter/zAj9aL6/1CUXEDXvXg7FtT7mPmP+nwTyQXQQqu5t2xrH9kF7rD8b+mC2s2t1wQrixZu75
bL8b9/liPqlP/Ru0+NhhQ0D68wmtmPUrcQfFTBQltBpXA9j7AQPRY9xL0MK5CES6ai3lh0Tx2/EQ
xMdyMfGPCbjQKZ+Lizo+CTNHMwSepgnhIpKoTi26LNmkDLbPdDxck+8WgNZcPofjEz8vyN7RDZCk
lUYu0dBZ/lMrv1pz12krE6YrKygJ+RuO5f2beU392mWGg0/oSrvpF3RFLhxhF1t1lwmB277BMPln
bcxd5EGW2DDXdaG8rOCGbQi+PdnX6nURoPytRsusRe/hiO+kV0ZYzXhkehiVC5jO9Pw5qVD2rSCs
LMNaf2Tv7bm66i+DuVGwWZ8PZQ79ehsRUFXAEXdBxgwV8oSLQBRV1ugbhIA/wuCojB5u3BCKCsgR
brn6qteRW7jI2VdY268wdVuFhBLSjNJ1rfjF1OL97fa4cvHsYK0B3nusFCPmRvPLOwts313r8/zI
npOr803YXYgVorrqP6FxajvzzCyOcUh+UQ+DT/VTffBFoa1bEloXOl9YG8mL/FXsq5vxU32oX7nL
zv6KbuaZXQePTgCf+K5hayWIg1DCsKlhT7hOuTPKnVNuLWxASZ8Kmb9TTa21s+6GO81vj4wCahx8
vDA8VOENtupCekuOoyxMql1iem3uFaUfa+guaKlc3I/a7NiG56E6DPIlkE61fpRbiME7RfUrknWz
o039TLVJ+ljkF8qu7bazOPkEDI5XzC+lqun4c75GpukpJ0BtdDQSBU63xkmfgSegZA35aSHTaxX/
g9NCq6y/yccydLsbFuA//at5drbUT8tF/pDv1tH6J5D9i/4VL160YBkCwZtGq2F4BqwaNbsRMg6U
do00SCPjxa+GQ/9ifcUf9EMMKN8QQ1LQk16FNcwHaUpX9YqE350PFFbjdnZhO7ce7MVN6xLciEpn
h0R0wAeY8xlL0896OhDyvCNIY/Mye6+fFOnuG06RQCgbNNbywQKggnfrYxEZr+wVVBZtjSXrmYUp
P8zf5gVa4N2UPoO3elfcIfZCtkHusdFu9a1C19viNXaEZfIYT+Gjfh9o1D1EjcjfrhaVUbKKtqlv
/UJNdDVQn9fer3YGATGbctvu8Qz7XbABp1TVAv2jPEenwNnoH8EmBd3aUGL1wy+j77W9iUhWiZKr
GUGnUCjJUdnBVhN5ekKDVXAKE6LqgcJkjHcMprA9coN0Qu3HjA2Fwqrg/ABuasNoh0x35obKRswA
V0L5MaJadR7Qg3E4FJCTuIXq4TuLqWowS6/rUFT6lkH1MNN9Po3zzjHuweLrEaM246lYntrkMkzP
GXnlLW5mQUYJNp7ndtswGqy8obvSZGPLSqOKQFkA1e1BmLeX15GTn8UAr5GSqjho1rvogFpw6fE3
bfV9MDnHlIBv6jEtaXdFd7eQVwIeCySn+AQNpIqNJkxMn2d5Y1v1PaIkkYvS5Z7GD0M1In8eIHZ+
BfFro76q6meHxBqWDPDAKgJLwgzfk1HtCcs+xySxisEvEPukxxhB/8iC2UpaGmWm7OzjzjejCvt3
jA9sn4E5Yl0V2hZFuNSnLiwewHb+1LaWT6JEFi7PlJc9leygEUtB3E7LJJl+rK1f+feoO0FNDrRj
cX8TknaOCnFxV85nDz2xO0J2dq4W39+4kkWLDw/msAwaUcesGuCpng3Z4xZWJbcaEXAFDqK5KvFP
+T/RJFgN07JrkHyLYYKoFfP0X8+ICoG1BNytEZIXPHVcRJhVtDsnjk/5dUKuK2iNUQW+E/1TpC1z
F+DMzdCqpDf9ZggowLEVIHP8K9cDHlJauJ5JKeUpMQ2VeuZZABQclxPauTDF+ZQXhm/J3EN0yXyb
Tka0JrAoKdrqGdN7OLuZ7rLZbGKbyOhhTICmITnodk+sCHs/Q8WFFyFmmBS2MjSvuJZYvVD2MQdw
4E2B6UwRhU58NzvBgz0xlo7EiSsRjoEUlDEEVGq1lq9kxKk27pTmXsw0XDKYGmYPliHiHdIdkRNW
h8fwyQnfdLjVoXqqlrOJaiOdCBiWXhRZ2YkAMkBu0oFN1zITT4XbHpRnlRR7fd2rO+COZVh4tqC1
rxYi5MF0tk73p5isUb8TDMJXGVuoBekPAN7YurigrIDp1Opz6Zhv4qOWXOqTeFSh/tp90c1BDNCY
hXYV8xl8akwMdqTfgDENHSENZkNaxQswtYPDVTowCjfX5kACAN0yiwMWMQ0F0YOcHh3t772jSzEC
Bme4OyUQj9gZ7A8AqATRvomXXXEXI6Bpvk9tuAV5HaxfbtFRRaA78J/q3wmvsM9JB5FXXfNcDbFf
nkvQCiP5VJU3dJ54XyPJJZNbMi49j9jUby32m0L7RFzIjKzFcTBHpLmjfibofata7VPIMAMK+fwd
gtvmyZsjpoGwjje5dhuhsodPIUxeYPrmMXL9VFlPFPa5Mnw7+/6T84TFRseZGxkr1AzQtDBM0LWC
TGdfLTkaY7TT50uc/1OelQbi2k4jrDc9SQDU8mz72Ne05jXrnzJwbgjLwuDNIJiColVb4yajWj0j
3FV5N3lPmD2sUmDPoWSpDxPjpkMy0neqQL8k/nE8JexmutGBQniGZpBPO/whMlotsR9FNa2xNHW/
hHdllAwTG2hKmEHH5b7pmydSzQ4zgl9rkQ4wOF2hA8z7ZCP+vybMXT+mxpvZAc5gXGzo+k35i6NL
lhQUT2DZaJEeaMPA9L5IfVhFABE1RSojw4XUr+QwFzETZRwAi/c2eEVQFISXUsfOpf4aFZS8VbdW
JOkKqw8TNBkq3HKcDTAyuLPxBieRvoZVgKAF3ClKOTAjfBTy+4BOYjqwvQQ8irCfeQlOLJAxTCje
zT6emRPKkFemG9xxPi7HQAO4XxgfBYsrIxci3c3JcXDOHR7VvfYbM+wNZDLc9a8UBEKRYh8L6aH3
OlotDRNoHaMNrcJjMLG8RjfWwP2cOgTvMSIOz5BeNiJcyEbIU5YErvAyBLKA7RRRoHp07goaCkZk
S0qzVT21qcxHllinZygBjB+xzy0OE9cqMVaAS0vKawP4Z2surMiAv6sm9ifhnZaPiafZMO3PpiNc
DA4PmX5AHEwGbnkiTe4vQVH9lGy4Qma0s/mx4wxLDD+YdtHcBTvCuuG7GounygAodbXi4zrhTe7I
wt2NvYSyFPhbqT5VkwE+rytmAhtvoxiQX3+petkj/NCHryKG8+KcjcDNB9Tc3EwmDRjA/Gx/Ms1Q
gcyV+BaT6BV9ihfIkMoGqDIgZhJlO+MbrEaXzmrvC++bgqmFcV20i1vEd+EpRDi5/Z0uXDynhPwq
IkF7zRLZo6QcS/s2gXDXjfizkh33S8pn2uJ/3NoHoy837UC7O3/k+O87KiEt6sYee9dOW9/USA4I
/1xytfmr4VuI9rWIvLBlqm1ovGBwOW54AZQH4zmkUMsgk4xNcRDaIWMptqPNdELxDeaCGfOW0LF4
NclhiX+FQaPxjT8e5qr0kgBEVoTrlUrpRxVV9QpmD6Ff4+lwszRjPRKAnisTw8b3sfunLAUufbCU
HaAmkFnqLyyyVi3Ta42SRCIQplHrbb5IJxzWkxrTOI7pbg+e8kcP6qe9QkQe1wifXbHBmbfm9LY0
5sVUydJit5E8Eq5CysfSmrYNei+B4o02o9fKa4ucgIhPnbMmY5KM9fTEq45NrIo7slCIBEeQAfnu
Ip3H6gXLMu5XfDy0vQHhTyWjMyiNdZHof/Z1FcW14KNW6av4s3u+QgJwKQ+v6kJQirZWkWfCIpPr
lHwV8p17e1tVdIngOqNKK1NGkLufOtSgGLPp1I6RAx8yfTI2dh66S6+7Fjyv1EYGAec7S0ZPa1Py
uvONU0TP8bWrMf7FiANj8Mp+WDzRcnqMfUS4ECZzkJOgAwLlCysSYaSVpcgsZB2FxqejeCqs43pk
oRKqpc9gDPBdjVhd8UP5hPFqgRhtQQfOdUK0Ini88wt/8imZe4Qnn0HzA4bRh+aLZJLGURa4joV+
FX7IasT8gCBH9Bz51ODjW+1VhUod15gxpPY/d/JPZn3U9mM0vsgsQSLSuabzUuHSJJnRGdKXQ/Kp
w3vpmZ6StYElsIeTTcAYppNlDuLIM4OvOv9eKHn0/EkVRljNzzxhuMVXjDlJC0AUVHZ+yHCSyAKU
plRNc3XNdMCpiEeKI++LWPV1ChA8n6QJ37aKlK8k/VFmRrK4lgYzhR2PjVDEFYzRFK93mHct+hTE
un2F0wQYkQJUL1pdELpo0TehfrPlj2H+JXjek7uCYAy6JrznxBoHiYTKqpFgr1UZKv97h8usKX03
ivSS0NpWmBEhqtgvtIjk5YzVP7YNpo8qTKuQY/Kh27UHSsuV7BhgFzjyj7WKCJ25eXnLCb4zrJNa
2LeBO8TI1WtM6aIUJzuilDVfVBHFKxQ7qKpStdyZ0HVZd+xVHBwCak/D8WRsGLA/cyWr3dYRTSxs
HRsAYrIuI3JYs/mxxga5HQ6rQfHdbIgdQbkPz1kzt1Dxz2LyV8f33khdixhbvWQwZWab2B7Za2Rg
hngkCGgn9ae4IctI0HowIeiSDn9ECvNpp9caHQycewWTvA/hz8QIx3FUkD/cjpBI99U+peqG+0k4
ABfWuvbz6p4hm+UBLKDhNQQYQdqg3FJILJfIRocuEzr3eNH2MnqurOs57YLtQv5TEnwUKLEndIWD
cBSDM5Uis5aV/qlhsKrobwnaA549uWscPdPARDc0L3hk5Fzo9Bo4pkA+3yM1Zu9ZvEWmttzqZgLi
CQqoaibMPwVzKCqEEFoGBASswgscjyDniDCTMrpNUPapfAOFVFV13/bjtc0lcmIIQzdOOa+6ZbiR
f5pgCDG8oWQZjx2HWRTIkKEcBiEDhx1VICwNMb4i9xzdeoxHBr8hTiRnn5HrJr663BJISuf9maaf
NtJLTOxGzWBozk3EVhksmAjDlq8lR3cYGovWeXyENOSonCZU4zhWJV+kelO7YFRkaS6EMIN6mU5S
HEQ62XjLVPHuwz2DtrU1PBJOadT1dmn6isbhiF+tGW0dHUzR9iq8+U05fWvp6JrmqwVRgavXkjGy
/Frcz8PwGciV3zqfzFepmMawQBv/RUBpDvcwtj5m418sReBeUH1m0rwAhaaC4CkqIH0tz+MqBi7r
e8etugr3QH6f4bCVgJf/DnjSt7C3ZsYXPSc/SkBpEvTTfqsV2daq522hTpD6Mz+FUWFV0Q/uN4N1
s+yPuL+nHSzowTW0+iSuCTYgr06uEZ/zLRUkFQEsTxhlc/VpyHgfGowawc7rocXhulyLi6pk4xQE
PU9zdpAAGXiIjqDGEibPfMYeMI59JPhEAX075StCtpqMsJLaQhxcLElFH69z3rt58hVz3UH+bRQc
piADtu172HECOu1lygF/kv3cki+VPsL4JoilYpvIIbNzfh0yAuNkslgnvKtelxGEnjTwCwqO1GB8
HbwQCu5j1LQhqy5F2mS0Fhb+NH1Zs1crMtCKAr435gX0uiZCJBUxUDKrRwzWOPv4vdYXOi5mWOIM
KHrziYt/hIF2sRoUHHJzNjXDb2xPa6KzGkg75kANTG3BuRd57ePDZjA2178ByGYX4zDSKLsAEqDF
qD5RPWXpSVGilYdEy4h7o6RfanXWp7uIa8QIUdZ0nxMXbt0DklTarJt4dquh9TRChdWEu9JQd4Lq
Q84kCWjEVmM29IZRw1mFGyVLPwW54018B+ARVlvwvnnVIT9Q7Itex02XZG09+B3pBrs8+shkzEmZ
GEKOn/LIGzjcuL5sBkoy/nYD8ij8wTDMZa43WQPaIRWIBVuBFoEG/4xSDQ4joVebwVYuEUcYUHjF
vMwCGeS+DFBT4ulPbxBUNrXsBnNPrMGYyejRcaZVSPt0UzGkaBiSGRMDC7CuwvwCpUzy9cTJWOSY
6xT3znzVXxNOO5ViPgTllVPiQsdgVyJJZc1/ZQxxWtVYY7JNj/X3lfURMwaTdq1KMAahik3JSjCK
fcRUNNMeWoAvGSEgImaFuMUh2heYqURIYNGCyCq1MLIbFvNSMxMH021k+xDnBj5hUnyJwPMDHPEg
i6svfWnd6Pxy0tuQ8uFEPi2cKYtxcRIJ36jke8jC12PZJfe4AB8eJ/ldpomeggKCFxT4Mj2YubzH
n6xim/1dMmHIxABkww2pfJG+ci4wcdOEogCf4L6/FzhSEpL2ty3EFokASyhgE3Z/pO4bCJyCpSfq
FcEwbeS9aA66LKK+sLPD2LwhTICL+k9tMXNt6BDxEjkGFkFyCprq1qSVzPfhKG2yGuqEuSHUGQuC
kta5PcGpnVQy7jR8VeDRYBZiY7MMHwaHa7+tmPVLgwmk1QAsRcbwRAjBoc+BoKpCZbvo1XNqfI8S
Q+Ws6ai3k8WV5h0lyrve1KcwJM0dr20tAawIsUqlMFBvos7iEYsLQwskhNevkWXvgvpm2r85nXBP
WAiT6nFGRaVeU+sjp6xi4yHWIkGorvyJ8IROf64hK5hleeWObYGlWb2K023Rp+8EBXda3uuU0JcC
t9qU9XVhwpqgcYXsf6Swtxu/tE7AjxUCRC4BTvpBH4C6aM8k5EC4s1FzBVMnAA67V33hR8qPXaye
5GQyUywGkPjJ5qOOGpPZjUlgOQHaZXbLzZeQ0ZAGNkedhm3TMcAIIYZuIw7JSo49kcynYTk0VNPV
iE/ie+FHsUsrfaeP4zbMS9ig5yzk3oNbncPjIrNiM1E2myERnYxEQqi8TIxJFhaTRw1UNH3kdCcU
pK0VEb8CvN3QO+CBBat+bKw1Gi6wF7IDbdoIKroUslWhS6Sa09NwaAESVPkhp+RrneTNYDgnOMeR
sLrD3GBig9t5cpUpSnGgUrKHnGxJNYxR5XSCKcKerfKLxDVROYSx4wZDV45nLWSKhFk52eTbQfkQ
TE4iszBsYPY3MU+U0NxBL4TvpXyE2CpBTd2JZ58IgSFqmNr5jFXgYKVbQ6kzWDXoS/aofXpCRcLp
Au7d6tUh7uTvLB/gjj50XJU5KzkEXLWPSfzAdf0v9JOYRFJSmfI5I6asJYTbYt92NkOBYe0UF0sV
we7q3/HFYYL7zbrIg0PV7kp5O1h73bwOVYOF0E9aDS7+KiDLJl7AXjYzVevCbYYjhvCRotGT2iv/
c4bAHfvi0IAicV4K8muI7B2H2BQdGKs/pkUwMY+hkQIpXw0PcQgnwKrYF7X0tEHNCYwugPAJOeZy
0zhgEspWVJgT9Ciz+k7xbpMQzqGv6J9MiH0z50dosa3RUlefdXljqYtOZIGNj7XRDr1KRRzxQHCo
NR9F4gS0hIGBXm24ShKtq1zxq2ZAKdhyBp9zjmDqA+GNM5eoDBgq5BiCByTFEITOf2FR8vwOyxfE
McAZxwtHDc4UGdvgjCz+jC9amExJcCQZLJJvaBgq++YwCJxq6GwirAVvnQikOGIs5HcSuaa6szKH
R5aB0THoHrAjPipNwjMmCQx+CZwaNf6dZBpzHpcpmiMdOjlRERJjWbFQWTSp4LQgWAI1VBkTwJwU
Z6coZRmTyAAafDAJWVHc7t4zuARR8Jxd8OAYm4dk7oUqAUKOuN0Mm+kX/NNy8QcLu1ZsCavpgQ7A
o3QWGCEf1ZlgY2OLAemBDSix/O6qCdcOJlK2sN5UHSdFiAkJ0YkMdLiYi4TxhR27Cy5AYLvBsCEo
iXIvWKg4oruT3/CwYmuuEqPBgAryB0xvTS1vXXMIfcoZnYwu0MSeyd74lrTItTTSu0nQiXl6AUeC
4/c51Gv2qoq8XCjhujr3kwAGT4FxffwnTcOHgghdnAerxRdmMYnZkYFHO8DucOLAFQ1Si7zJEd6M
ZO+BRFed5I1DsdYwPctAJLryF1GheJyMbk6lyVEA4NNQWdugl8U6TruDjGXdAgQFcMfBIVAVc9/3
eJzP+Co2Oh7IjCuB4eSuvYjbURyTGTViNr0UlC0JmKtFccP7VM1l001f1fgrNGAweyzAPmEjFeWK
EHi5KhL3RdU3E7gZzTd6hsX+UHG0cagYg972m2XYgU7ar5wT22j+osrtJJoKA2YM1FVhmKGfFvtL
mlDlFSTAGBknmgdo0GmfwvSJy9a1QlWEPXglp2WCJ8T0yz7ivYWafWxA9dqq2ac0sQVHV8cXClrN
Q+85AhXo6immkovuXOAvLPqWzQzmKb6jeAyigOth01LPCpglreCYwVMR25rqTTDgM6PdDHN9CRWd
AwR6AnhY03gFi9nieIzAGcgF4VyhIp4DbNFp6Qcw9eZH1dlBsPsRR4I5ir6hD71EATPilcflT7lI
uHRJ2OcxMR5Kqn8DerIhouvA1MCXkAqJbadinMkDrJtTNKCqh3cwkXNyGECAUueVBCXoK4vXTbYv
DfDcJPGnOZSh/M2me11qxtIBFtrTGXG2m6rkD0zOIUXbW6vNOaMYtbn5RCQobROPSB5bZFpflKNR
gZKPhaLIPfPo+QCuIR5aiGKKJt4V9Xodjfckqk56+BUF8QELMJ6+cTQIRv9DV2h9A+WqWrBjxVit
xYiGADrmqAEfzQg+Be8njJ/7WPbo9YXeaAAOomoZedBtvZ1xqgtE6up7GCAscxJfskZMkcKVFL+K
DF2cd7No5CCWcG5Facj1yjBTsOLLLPm7yOjTxZcT0tZJWp5ykePQM4XCfFKj9Z92C4LpGQaw0o0E
w+SreUEonD+Ju1l0ZM4nfFNUSE8xeKLKRcBBK/wj6C6RZJ0W8llMBAriQaH0HSFf51R9YV6QnQsq
OVVPws5KJvLMwsVB9m36GX7owDnUfVTGp+jzxJ2VGJrP5HRh6m/DZsqrHwvLia430FNPW7nZ28JC
Jz5FMzPB3PaczDzPQkvMYaChWUroaZDnzrn1UiUjnAnhNYpzP60Qg9xR3QLjZl29M2pcUWxsjTsW
WhseM/V9qTEPgnw3UbDnHczpGpt8Qa9Ski1gJGKigkAeZwW+6ZklfCii/Zab5ojU7Je6/xAfX/Ry
AYXzlKMPpcUaY1JOSw017N1yKOLi0Zsn2Rc710Babx86CnjcAZ/gWyA9hFNclEdVGzdldu7om0fs
TuVcGIsiBcwmvHza7mXOClo7PFNI95oQe2E0lCwvifpRKHDZwWWy0kadOiB5pD6DoBNd40hIsd5F
G/5X7ep37C78HDjI7LV1VQGbyzNXnORyUsbOQxz/DuBZVDkrZeav4oZxNOfAp7ZoO00mArdxtbre
ylL8omb2yRizwzxPHMJgKupjnhfXhPxkgpYLixFc5xkFpm5Z0nYAPBslCecwFzR1PTOvx1sbw6Jj
A2lOQHFJ7dyERpajstMxrlAfTHdNSd2rNv01FbgFUD6MnImmGKtrTHJ7ko1b9v28AqtV83vAC8RE
RJSxTfCu9+XfJWLV+jPPn9jwxxg5XP5EDjNroSjjfDTR4RvF95I8d8VOzaZL3M0bwb6085cGoY2w
/5EH41HCpkk9g9FqgmvrSJ9bck0RmzGBWLNphWICP6qIc1t0m4mVHWcE3i2DXINlJq6o1hRVdu4m
6S/7tFLxehwo1h90FaK+4KqqgTcMnchSxM+GxeSakEa0iVSBahmcYyoz8QwkS1RPZCngwic5oGQr
vfuaBnVD+K2ohgyYAaPEPWv1ftjAQIMzbsCZkD9UnC4qTfrpwm4fRCNoefy1xFg3M2y15IvYN31R
e0zcEhXjGJP0USby4sOJq12QhMWlz2IZoE4Lx32BwS2zg4A3BZi9BCqzzlHEsuHyBPS6OCQuAn+C
VJrgeorBzKwH6bRfW7xc6to+ASbSvXjkFwtSohDql76FuV+vIpYmo4pTqDH7jYVEOgxk+jpm/kSR
O7Mo4lp2A+cY6qqOfz2CM2zKWxN5wMQqiYx0x5x/4VNWI+0wmULDcO3hyDjJqeIRFg7+9VO5Q+0q
9FhIP/mE1rDVNTJg2WqCjdAdC0R6J0xIDhqsWAd/cmFIgA24D2qDY3LwpgupditzdfMckeAmWYdb
6Gee9kT28N9Tf3G5jHrNFOYHn+MMFFfBYClNUE8BP7XcTMxfaMV75L5LOVLdwgutvzEQOac409nk
0Grg8xnt1DiqIPjB3g6V6wC/QXYgYFp27GlAplLChcJR7Kx1RYQ9cg92H2k27cPuPaInc6pxLU7v
of4RfHVQK3FXxDWVd9bEWzNhU2A7+BRKpMQoXhYAHEaCQZn+Cn1QrBU4H5Buckohy+MeQoFLSFr0
23YJIDhHJwJVcbfF0tEpT6JEkJqU0fEDpI/iR9S4mrYdUJRg9KJbWxnGCMu7SlqEMGzVmYl/98md
hQ++JJUnx0jvoU2SGXGShhA6iOqBS8EVQ4Gecs3mCzE+CWTS61IothRqkVTuZKjyon7Jh3bLPmT4
w4GXha6zScN/5gDcI1c3ktl1VHpNiOewQtAppScEibGYcEj7KEsFgA+/4JOuJK7evwu6ubgFoFpF
1dbEF6mk6xOf2gY6jPAWaPGziTiFWS/ctfeoKlxjwGAL41aUBSxCgdA42GIp4urlr4RIsDgxeHvE
3XXFa1580E4hZODqOpugqWLGPi7vYh6vcPr1i+PqHaSukYYAS1RZgzXhShrkqy6AKwz3my62hFZv
YD4P3bgPlgtXjogO1CaCqFBKtCYN5Byg6Y22ao+kCYsDXZp2KtWOHNVwoEufgTYQuFUtBxwlb12e
Y54wwi+xgtdS1j7awPm1rK5yy7eYY55KQLRFBgfl8tYgJkXZj6n9NgwkgBie6mhLXpOCNg+HpqTD
gkyT36dDTaUlWAEOMLfSWQ+JL2uA/Tmo1VaNpO9TtLB6NH4t+M5kjMGBMvu1ouEv5XyFCsFNQ+1O
ofwklFziuUNiTKLfISK0lGjURGldpaR2AcGIFBT4qMkxxMvgWE3XgiaK+9DlxHn6my85yV/HECY0
tgl+9ZTTAEdQUsSp1/eBb2sOBrgWqhj0F81GoJhlydCXO038WkjzGpt3jyEltgN6AnDl/Iue+jFz
Iwt3oPYLOeuNB7WE8kb8bCtmgkuwVgiqqAYndocN5NhM2B2YJ6FDBAiWwQWW+otjDuIj16+TIgJp
oBpZoCyPseqO/zs28hb3j6RHr4O2H/MFA/fs4mVhIVkw6ERVxzXnaAQsTFsx4HCoMsdIdxc4IIw2
7UJ3x65zDWnxJiJ5LAZTMg68Ff9sDIAlhm+8+qBz4GdMOmeGCnemjl3+I+m8lhtHkij6RYiAN68g
YWnkDfWCkGnCEd4SX7+nZmNipntaaooEClWZN69p0UzadA9fy2iHiJszsGaHYAsRsVyMadw3yT6D
MyruvICGE6yytQ47KQ5LMai1VRyXMDqdVXWXZ+ceXarF0Z/TSzF/XwjJ7UecITiZoGTEterjnwu1
eIr1yUb6URys/kUnIltlCHnTs0AUXylfmtA9i5mQMOCQ6MRhNMI+crBcvO/Bl9zZ+JkGTIzkCUTK
ViPGbeJUTzXnACI5ZNYBQ42lG3cjeZQChxMzJnomWq8C6GKR8hiJkVZKHqpcGun/FgSnuygiBXgk
jCPtaYozNagN9q1hfFrU2RsU+m1tjIWlvZj9gQIuC2T2ro2Y0az6/4/1FeKMpF85W1Sk0AZ2Oim6
PRE4hlCxAtvMF8vd7IR8FLaAQTvoivMpmuXJ+GFbNwfuChUINQlSmndyfTvBa/JXxJcJkpH8SrTf
coNANrzhcLatH0xn5A24nZetLZYMuXn+Pcm8hes+WBYBcGAmfymRpXPm9kwz6uVTJdPF6B6yykQR
hT0BLXxpAIJstxAgp+PjKGASGhThal2/zK7Z2z/VLd3VjJ83ixBGQNCmeVs0ky6jVb4sJHPbijZu
oTRikWu+PimcJPjWsKMtkJTzpYr1VPfoAu7jo+juxwr4yw5zSDB2a4Gqw6HoBj+T8zMzKZtFT4O4
aMteJ2Bh8GHoyM23XSAxxqV+YH/kYYBcV9dkBzYrws7dSN+PJ9YuS8wDPYK32l9rOR0UDbUoTgT4
EGOGBj/8akC1LzOoZBp2EN2PQaEA9zDT1L34kCa8x07iMaJpvzOfY8OTAGqabXYH3BTIH3ab+XbI
BjuaAAeJO6rJ5avt6hXSaz0p4YIkvGbc5wwELu2NAWZ0ElQwYXDPRVNBfAYraMRvwmrWQ2ZAcxne
LM7x5B7zFK6MLlP4sNyIRlaOVJfYVjbFDbiV0SzjIQHcqsgPGI/DKe4kc68BT6hMCZrihfg1DMfX
/84JdsONBjtFkpqxIGQT24z7uSzuEfRUv7JIQ2a7Yidqmb4Mjvx42zBU1GHHG1BDxqBFMXjz8/QG
DZSWG0YBdhrM7CyeJexMgYAYP0vAPj34C6TE+f7cCvmrTYnFOW9J6t7U5uN2g6Jn4G2Jam6CG2sT
nZgmxm6aLb9ldDOjRVud6WFgxJfLkreS+zkyeLIU9XVWLgJBmNrCN5mKTI6CSuhLnBgsc/ZLxLRP
SaXtWUVvPHJT+SG1n6AVgwn1t2v/Bu3JpqaRCnK8rJ56hJMTnSL1OiQp0dQjwxJFh1imHfs/91qc
afyCQT4TuYOGcVg6I+9A3cYlydJ6n5dRfUcBBJLUtwYrToF2JjxHDIxrm5aSmuQRE1GCyeyLpqKA
HW1xNmyQGxpsopO5CxSnx/uFHz8SrmPXvl3d32ymsazTCrzNIQCC07fSye/+trSHAucR1Jo3GRc0
P7d+pQZxjPOYwnv9L3SHdy8gS5sh/H9jUe6N2GNZQtOCPGRDGnF/lAwlVNJjQgkvyrC+/HIQfmG/
vnys+oYkEYrz5EQZXWRzXmCV4/e/YRJigNMNeOwnGODerPYwOhf8C8KhLWndM/CNblM/GgHNKfI5
veEzYNasv69EC532bIBkFwC+9ojJD62UvGCTpO7xncX2qIyF7I8bJ6S+nJv3BCOjHBmq9i72Jebf
fiaB/otCnLah/eB3/fqvnLCRdHBGNsbzCtHCkG10OvOTNP0ZK4ZJCtwVEVkDL6rQPzTYI3r9J2ee
gaUtNYGJfZBOwnx7Bcoc2yYqwb9yIisafJpvydfG7KQkud3CC1FCKi2En2Q1noY2yh3z0DA9F/DK
DTGmsNzBTt2bGbKwFCVUIy3pPCJqM1FoUpKLoqiB1MWLNvvL4vXzee2Sgw5S0M9UnMLvGu5x8SKq
7l7J3P8e5TIcnTc4Fn7GpL+wBAhIje8rELL+K3PL4aB0bCPg9BVdpTqMD322PTC4NSlwqEJkuMcV
IQMdM7JYUjQMRBjRWPWphZN+3yz2mQrALabYYOoqZkFMSWY8UArM9gzNE0Z0ApCAwnGWoSdgF7bR
jEgVUlU1jYUnLs8NTz5c5YyjV5IRHZsxrC3+nMO3SZsXRR04uccABJFuVOfT5Nq3GNWwaTslNDXl
e6IXguIOa6Khm6v+mwctcNE7wpEYYrOKVWf1dJMstdzL6QEq5f5SlSlp0u8wA+aVTBek1/lTIe5o
dhB3QwHUHSHXJxPUwOooKlyGn7M0kYnwPoJPi6U2ODTQj4XYc2nu5OZf+gzTXTi2kBH+QM+5pjgw
zIHC0zPnR5p6rwd7HRf81ZBuo1o131ZcCwHpbre3ZcMOiFTu8e4nHBA2D5h80AMVp1dclKjlFiY0
TxAWPYI6XTzdmqvB2xLly8IEQkQXCCg6KbaPihRathpV+U9k2Vm2l9fHhOjmWpujrO9iWaE0LjhK
Hb9ZVtFSGYC49OCU8RSvotYWF6OrcS3o7VC8dgr3TGk/RCUsa70nBh4SFWAAQVfYnmu0gFl280a0
sOtzOqITxsHpv3PbeCt5CkVcTv/DlmgreiTcsFegA65RX4w+/H/gtEI7LzBkt9nwBbi/shVOnkR7
JYoSvhML/eRgpQ9D+lPKYHiIvo3XvhFvpfjRLRxjqLqG2UB1xtva3oQWXgyJwL/NUQmwjAHpEeMh
UaprBgkmaQut5UdHnc/xcBAcEXGAlp1xwK5swsZYLE4TpGMKpi1gOxEGHRrjmTtjvgLk1n43+ncD
lFA00JP8NzlQqIqE4ojBW/PK6eDwoiz0rPlnar94X1XyT7/qLrCXeBzEMSzGDsO2hTSwsNA5R5NR
YsVOBwEIsHpqZodik181I1QEsYbDDu8aYXSmy/M5aRiIgcoq0M+z5Fs8/SnAlCCvU9ndmb7k2t2v
ZFBCi+lUVX02nXEUSHBaJnhjriET/2mxj3d6JRfzRaN4SJongqKa1cRttotu+fPcN0e4rPuNpncy
pECq2I9hQYC1cpB2MxY6bBj3Mo+xuEFrqLObJ65Dzz3JWjSjThWDiMGgJWgbOmsytqH8pBNjp3mH
/x+oC1d8m+G0ptjmUJjKgNromPdMp0H+XxNm1TXOLSzO1a52lowJNKTigjGkwadVrEmQDrM0DTDL
EUhTyXHJG0ThJPCHdUIFUB10A3qLzkQVuFlRrUdzs8K18bfuU8ZYmBEE4oIKV7qKS55Dk3GwRJC0
BdnPDewSvgliGjGQcZBnaytzNJLt4/zT9MnEQGLoCamPV6ObeGmOZUROwyO6pdllA8KN9kd6ZXRH
+hhjH+y/pBd0c6/2p4P0LNT9p2I3HNi9bycYWm/6z/xWHdaH8WK9dM6Zml+2d8WlN7zqu0hOG+Js
H3mVgwXA7oHMc6KOMijFcI5wwDEPUxnjrAV+rMVMPTSc5klGag7DFsLc3G7Y3XEYIpp0DSRgrBx0
Nu42ElR3kN9lVBuQ/99JGhqaByyx1u/bmaJ8fFDuv1wbCAi3NrxBzg7hOlZfDOSoGxwHg3HQUESk
5JvEugf9gHm+nEXWDwru1+40PSnheNjg7oVq+ahQQXEvIPDroc0MSH/p2mNX/2wqHcejxkMKIgc7
90Wj1m7WU52iJTizaOk+MowHnZ26PY3ZkTe0TA83itl30D6R4eY+zwctIHGNPXMHAQNPFIKiqhP0
YjADnz+plp1GIc2uueuKAB1Ui0/FzaexvRNq4CYtifCxVO7z1VcQmcv+omFEgsORB+HO7F+tu9dM
hNQfrLe7QdXgtT85+sLCghuCmlDxYebUmKgS7IZbZrE39oDYtPkw8MxLV0dNqH/RbqVoKzGwwaH1
3ZbDAfhjdsnDPd2SgyFjzHLuEnIa8EQ4+xrED6Y+xWs3L3tLf7B10FtCP/bkoTZv4/ar3+OGbaSH
JpnzeBkP+lv2ItF/Cd+dHeXqPd3BXyqIlfbWP1mxX4YPgiEb/Mj2OrFBMVE975g3DLWHFw6DbwZk
6Jk7suaYfO1vDwBHlyKBg4J/8Hz7wl0Zqxr1m7dj9pGpEFwKRoGuaGLYwcCiXBl+974NfOUqWtTM
J26y+D312R+0IFr0OwjtO3hOc7IjJM8l2k63Oyp4ZO+mgKFRGlhfE+rVDFqSvU8zz/aTD4L+Gp8D
vQnHJ4xTefCEpSTUnFCJcXnQyuDW/dXnDhRg8CVrr2xhNXFXvvMKPXkAGbVnWAuj2Dqk24fKrIG2
KuPllTPMSEMNcGxakm/TvjO9JBPhBlr30cx0+78NSvwyooSCnUHLBkypoNPfY0wzHXnRhSSWc7Ie
7OREw08G7BDi1lI57KKHO8ooZWRJG79muu8h00+QZafj7Xn4Q0VLhAEaHdxNENntZB7Ws0I8AyXl
rv7J2MWjtgrvPB/79JM+lqorGELtdTpsr9WZBMA/Td8X8Q3ffGBhXBUbIjdPuRQXkleUIUO+KZgf
SyFxUe8BmpWp8qmczc8OM3Y4aqN6uXHgVruSzcpVIN/HTH5G3gDTUa7pRn8Sm8Vbdr1dMYRyrmtQ
xBP0Fzd/MbBSZYDs1SbESiwQMBCImPZuwxG7PMKxmWKd6/c7QVa+c97B6ZRwyCQ3KlheqaM5FWTA
vgYvaF/eOEKPjeJS7OwcOVy2D+RajV+fGAWSEgG6vf1bYRhzr6PlWdvDs2/3Sso3siFQHwjXBrOB
UYnP7FRdbPImbLI9WgYpXTMB3K+Iv86ChSAZ+UFObQHG9+/zT0YHbQrqT/0sGkIaeQFcpEgM8GeQ
QVT4JcdnVGMFC0hM0f8tyfleE9ZgYpYPtl3yAowgGgaEPXiL1D/bTry2KVZljcfcAscKD3UmQs3H
FC7V3ZYiWC0/mL0E2Mq18odAjobJOYmCG/VgWwqm00q2gmgO9en+kJJnsC5Rd8NVDKtb+RZKOdYA
KRpAC5X5IAkrGlFpCyxZlCLEEuDFh+ad6kmYhrbj8wop7tY95sVzW+oB2JuoYu9W94QVQ6RVC+z2
FfIKrZUCfGIAjmvYTqfz8ED6rideTJToKcclqJwuWsP6JJvwj7IZs9OgrnCZLANZ+ShusZiMqWvm
i25SFMpjhdl5+Sm+jT9B7OoBFzpMKSoOAWGlLsvG2WTW5sjRSoU/ohKDZ9bQNc2dGooq7JbXX+LT
cJv0+We4317xVkhOZtBmXu28IfXFpb/gDHwACeI68nOSFqPb9+yxozIEZuRYlENQoI7FGr3SVtxm
zLvd8kAwcuq38Ig8h322dSHj4jdyYz5HFd4+2cqeNa31x7p/3nB+QbnkWrHzhh86AO5IQqSvHPIg
P1G/w0VcheXtbotth++yf4aofy/OQ6RQgy+E8PbTt2afsX6dLKgx3i2hcX+paD9K/Kz+3YW0KH2z
hu91fDPTN32fwCg3jwuhprhT0zvRU3LqnogVjO6/jD+Md7xfxxl+SCQFJXr88ghDAws6Q4G5w4ol
fMhfoVpW23m1GJF+9HAEwdkOOVFT4JvufCiLwPBAd84mXX4ZETiX4yFIJMALkxpCZrKQh7C8MD6s
r4MZ9omHX+qNlfsqLGa2fU5nXHCFdrinjOGCeUaQxyT3ikN3iysKeAA6FRem/Tg+L8URB/uV0Ex4
WoavGqSkBOmjhmMBfl+grDC5zlnYHZmyOMiLCS7qTRg+YQJ3SQ82KEIHbEUeNYDGKwQtO2qI5qNJ
7H2uKmZRhXngQV/eKKxM4KNr8qD0PhxmPghKMbX66roHcHoLu+Y7Ww/qsKflwoIlIaMkahClBVXy
nk0Lu/z38gIzjezKNEK3Z7okr+URkxVzOdQqwfWk50rfWPBjx8cYRn3Fs1Us9yZEPvQBixSclhgL
dFWyfy+emylWN78lKAwoBCEexKj7LskxAINxPO4c9bcs9PCOeRt2mzp3XrLRhWHIZ5wh4WMFQvB5
eaycp/kWbu07whvUD/UI1E1e2jw9ZSSOyH0Ejkn1StvNp4SicEMPCUc5GNPVt0Xu1N04oMu3ZolQ
pWuR9XumHmx5DvWHg6UN9QAT2wHRsS2hqhLTfMZ59Kj0ddjV2ve41djyOSRkDP8TyuDtSSnHveDp
0N6tfY0ND54bNBwFfA0jJDz8T6YtwCpgt/bzu0Cx7QWPLvPNNDhAZjxPKbvKd+jd2FbGBXWlCTcU
jomO94BlTgd8G9CR+wtmRt34WS51IEQTDT9DqBhsEy+aHO+486JlBM8SkoB8Zk7ao1mt8BG0g6Pd
WGZFpPeYJD/KBfwosNgB1aoFhmBD086eBRXgntU7+P05O90dNCddlKjQXxbyAoFioB9AMcKOZ8Es
gzF5I3A+KhuA3skGGPquCIIwhQRCeJQnx5Yyru3zfcLeKQgu4IwS1s52cXQAyYTbZrlinVqpf6Bv
7zMjnUH+p+OpsTHJgGr+tljjh3wfnrBSTMb6K7kDMBcSWncGDmPs8AJGpUeSdfsWBIEbXhCCOASC
UdxXjNuliAF6JBRYNGuCk8PLG5XyrNM+9D1PjdKMp8ZJYmTepv18a4uXEhJEKltkIXK0VDPW6UIr
seKzygz0uavqYKngO6uMXdUxuGnNfkvvUN5UnGmto6DG61Z+IEt7X7GpbEiI8pJWS9Z9bvZtU6Ky
LKlKHjpgYMhVw1K9G0ZzSlXlV6q7MNUH38KQiQjSUNiyJ13DGB0uZ074JdYiRtqHGt6dgquuo8Xg
cC2bb5XClUA6Obd88mf/I52IKejiCEGAxftXwO++NHO/FtW5M+kwKgUuSRUCk7zXOXGh5cCWNXXQ
ORU4SXow3j7r3Im1FvUywh25mc+akGzyxIl5slR0qBd9AebiXlqZ16YdXwujPdzZ9Pk0DbYYGnQJ
COJ4DUwW05S/JAsWZAANQx/IOKZtHTKElvg4YoLZVIUvkEls9Sygp4P0Yb6vwDFqoEH6I0XxBWn/
I151zduAQbWrs3H/V43EtxeNxFBiujzpozRI3wNUu95QdS2RRtJgLfqnEx2Q3vr8FXLmpodxONwv
agHFyGPHw4+EEaIvPj+eGAu5BfuJmhzHGSRirU8Alc5oBiUmo2LexUKfru66mzcgZA0MiKmXjcxx
H+dzZroznuUH3IqoueQhFpUXai+UgyEMd0mK83CU9za2HdBbwbK+0HiTdZ8+kQZf305d6d1Jiv+9
Xdaj0z6wI1D5r12sa4di5EkJleq03H412AK+2R7H+pNZDuXxsO7Wl7spDvAWG0NoOOQ6uDc1pOtT
kRqVB+tM/VAl4crtIschWiAYWvN3JhHSR2S8sS57taLxHyhSGobVtYcXDkOkh7k7bhWzzEege9dU
Xgi+3+XC5Sobd2YPnRCXybb7zLdnC1tYZfIhSMF/aW7Y/cDQHmqmrli6qHhQEI4M8rCbpcxtndPE
sjAsdkFwPgJsIweh4aPgiOsYfVvS64jtoERppIs9Ae++npi05TfrnhT0c2r11zQsnfVFoSkSmhF/
xEUfDJeWc99bgY4JdFjew17eMzrbXjP6e4StrwDvGn5KHtFbzFZu1du0POu73sHJykx9gAKDviGU
mGlaDyhC+/mT3RBPK7YveQ2os+mKKQq2hx5h+xBV8kkAZ+MPJKXh9mI2jzgjgjhXuGfXKCIztBi+
yiyWQ+l7NSjE9PIlP+OUlIdlDDlZFBdUxR5bArkVNrnyuBma7vxoftPi57jxPTC5r849mvZny7Mf
lZBPl97DiCqIq8O6dLRom/9BGk2LIPuBcjg1x238MJZHu0Fh/dc+GB8Qiw61r4XWB5tYqOwJ6w3V
7/Kge9O8H0k2dyiR3Zlt940M8gjeYzyFS9xGSYBdQvI4hPZJ55ykONmn4QphI9tLfvVzi2AeEDF1
tDTsNj37RLhLlT5lQ2gmHjHUYL6Zt2qMmFybsE+gcCQs2CRk7hJr2g4lJZeWT0/rEeLye9ReyTfH
v9mHcU72VCw7u75AMwGpbFf8GTpFPKnQe0LiwVhOOMmwRciY7eyWEe6WazovxGVCCuQCYwHEDEI4
chZvfAlQqCFv7w9h9J6sKUpfJT0v6Wdv/fLJMYiTu++pOhcZfsfTZ4ri1V2Uk03jmWCMERSae/sT
7hYrFECgH+a/P9nH/SJB7r4CuPRhvYXLUTsRaZQ73vJGMFUClRUrS9e0gknx9W7PI4j3F2ZmZNow
yO7cirMSqY92JEQ104+rKj4ZOzk/vL90QKIUPLHF9am95JQyEXJvUszv0hMA+Q0XD4rtRy4h0Ccf
ekMGeDAKD3P0utkZEka7fCXMcQLTomE58t9NNFeu8c9ENBsm6eMNqcm/22fBsAajjpgF4NhBqqLX
xfg4oBnRv28oEojVArSMbk6En4l6C8hvQ8CMDRyydlRnmZcEJiJobMeE8RJy8Eu5MrC8kCao1oI3
X4J3oammFA9zVDKRGQ/cWRC8PxlPTGylgZPyHX5yWCcfVGpMeENQUNe3xYGcH2Sap+NLRaGy41p3
9+BuewkX0jkln3OAcR9uLEBUEiMLKFxuwvIC3YvBtNihKHubSPUBVzq3/klCoKuKqDIXKWFcQian
Z8BOC58w4RhJ6WyDiePPw3vYZ4noY+ApISlxMMCCilZzPOwIHo9lOeI2rUfolbDuddY/Q5XY8eGc
/q5XK9CemG4iagUkqYQZSvbXRxmuQMEcMr+Pb8dbI24aXa4cT5nfQe6+cB/vdSQHSJb60PmVQpNJ
5En6xSEBuyesNgN+ZJITn+PlMXbwBYGogOGNONtWcFAwSyCRhayRiIsLKBVrzgP7UI7gG74NZq+A
DK7YjK56TMwZFAYp3UshTkEUGPw/Sw8spqFZ3fFQoYUgCaw+Zn+sB/rv9sj8I7sANNKx8aHGIwtz
IlDJ2td4nyKwdRftwioGqQfd0q8T7Qc9jUbvsO+YjbsbJvcpRQBV/c+Ufjb9u6ICWfLwkXn6BkWz
cAIuFwZ0mq8weXKoVVwK1TvECtrZkDKToFAaR2LUY84R2znX0gnstR329YW3mAKkXyl82HO2DF0k
uxKejA/jnwGvsvJZo2l74C0gHJWZAAXAwU1zEHYn45GtahqPHCgL6Y9Ew37zupLhQSCDVy/H1QZt
4tB0f/b21Usxq74fIyROOQaTsPu/Na4IaFGkcm9blhJrHiHKhWdkrfzle+xPt2Nm/zTYvEHdub1A
I2EJSL54fnm6UIxfNInFTUkKkvNkt2cI4ulZ7GCZp17v7TvfyY56j3Vs37qdGXPTYMFM3/I3y0L9
ZnUVfynkQEDWr5K148ELqf/SlWpzh7E/sJECVQYLx4XHa4zrYwHztbpaNGF3q0UjfDKf2u5pQTs2
evUjN6LtT3zmNDupapy9pgY3QcaT+KT2fzivzZ/gtzWCFB0bDrefPo0hWp0fffopOyiCDhAxSG1o
bXi0vGq5b6sH6dxBEqVrOtrMpzyNyQzo6hfGntmVkoUuurBobivVZ+bh1PAdw8lXWaZET7zW2UUB
jAsUkiJ2MKZK/Qg15hdihvTdJ4y9Ingwx8nHPCd5yJ6H1wZ3mBimMrvOqcUptCHyMqRn+QHVpaR6
GA+3D/N1wN76uT4Q1QGOTXwiTRsm9ybRG5xXWwQF63c+PFegLG4V0iAy4DkBeULpgPii1wzqqNpC
FG7d8tLYQQ313SuKCJkCpANYK15WxnYXQcdGYJae0PKtEK4vDZxyBn7zNxKqTPfTf3IZoGgn74d1
HS0KEqBdVWMtA3kYw0lrpz05qNCY+vKkdSeDbaw8GjwTaLMnfAtDE7sl9BUv2BZTXumeXPrZldQa
lGOTxHzJp16GSgN8h2bFW2MyHOKu2AMXdKcymO+MSmiMd7BM9myJ3+yb25Wmk4KmP2ixcJcI2SLH
ZJ+E4zcwKKaKWiy9q4MHWpQrOKa7pi9f4MZgl1F1RwnGGhJ7B4RrV1Qel7kMEuiaITlU7NnJb/Ob
/kkBI4pyewTJ5mOusSM2Y1i6uNrwS4aJlHkYqPEGDwIunwyBO8GZvDFimBEYdzuGhj+pePfJFPYF
4X8ei6PgGLWIhotXol1RlO6UL7j+FPUNGvOdegEO4kt3dQ8uIT3J4rBQnkWNDytnn33kURlh7/iu
psGdUwK731/dn6/Y3ESapyIDrPcbNfx8zP+6KQbWauVdemljnT6Pwwv5MkON/Pl4/wRrzS+8zHz7
kJl1kVz1VcHFjxmZtXF76uDpLEyXuBzlMQ/sHiz3XDE+Al19TfBTZDujLDyRYgKpqykiAn45UejZ
HdQxYzBeZt+806AFMIHk60Rzxajop/1tY/aSJmRjYf/gb0t/7b8upGDi62ZA2gA7wknBbN8tf24F
7rtQD/cK65WKJc6ViEPcpp/hrwMasQJvePHthEiaxMptT9mAMy9sqXftFpsh1UbxT4VwXuyKGOqx
Had/xj/tjW+D6I2DJmzgj9uVG34h8k3X9xgMRMurfsDkw/Sl6BYLVgsjRI5x59300z/1tf/uEIai
LA3fcCyJtEv3wKLj+PCAbA5YwFk7K2BcwFVl3XPJNDnqmfPFCQZXX3lA+uA7D+wcsqgHfoL8Kr8C
CObR/MUAnB7mY6OvfLxBkiC8Jkiu2qMUAXe0JydSkHxDYg65VjiCAX2zSu058Lgh0Pq27/wzhbZO
gwPPIbwHxmX+3uLso4rSPx27nN0c/7dZmGmcij7SHUy/Hk5ZvudI+Zf8FZgFBCVvIYAAgSGgJ9Uv
RfbENB8toRKo6rF5BTFAh5b/Y4KTMbzeAasJ+AewYy/yAl6gj0iG7wRdecTrhoTVnpFVVB1X0VYE
0FGY9VzmcAvW6xDNAZ1KpF5mIiAoS3l6OxY4bLkkRLXb/LJsBU81bP8xB1APOcJ8WmEZt4GdgNyQ
XdFtUc4qsXIF+MP1c7t7ypWdevHBDzsHkIhtgsdMXQ/btbn5aNIWqv7lhSHxXIYQjxDL4P3JA4yh
uNJ6+hIqB65O/g8ne+OQxvKlxFic4FqCAuONvZZUzD17zhrmwQyVX9gL5/EYSglEZMij2C0dZ3zh
wv67xICdY3ESj7ypiqo3+WXjYDw1NQ+4bOkOCa0IRT5Hhl7/ZvSoYR2v1BWAJ5hVu7ja8BxTHFC4
rvvpyDVJfp08Iou+jNbsPwBXaq7tN0xuzXPeiVo0CMTd9dR3Q7Rctt6dIHzdffaEPAJw3q7zN9Ql
hpEZybpsHEw5thgcmIEnxiBEFjH+RjcHbI5SaYXbgckcjwobDpbZDCQB7tjpoNvEarK3kZ/DFrY8
DfPs1KOUqs7ZxRFC4YCi2Xghq5vhD1P1KcHpjcVMsc72kP50P/aJagQrQESdjms83DlPPYoOGdvl
a379LKkivPGk+2YoH5aQcAIVeoPXU9fxmgZucS6GRa/K53pZ4WN80fhNPSvSBcSd3/gxUxlRAqaM
hGVCpPcArnaN+wMedFiOmEAK+9X+cX7Zsmhl8u/8nUdqVa8UNuu+Q4IQ483AtOYZN5ZfjscTm10P
Uwwg0edt8gMWnhh6QbooBDRkktM+3ODfb+7tkv2J/ufPBJF/vbEervwUh0VAsRDC9YqN9/WLoSQG
VYw8Dh33GUXAf468+R8n+8JHva7cEU6dK8k2xsBVsCefSVYDYyresMxo/bE81JhwdbSvu95fCZKr
qJcVM5pw4WY9hww390uGARfcqJ0QK7MEpEB+LY+3D+k9jSAxOnAyADfc6XViJDQeFlY1khTEb+ku
Hfa236N7D1S2IZy8/1gGuAcg3oBlHFtBfjGuVCTGVQCf2E7v15DjLySoi8qVfj22aAUEQT92PGgt
RI9zT4Ww0OU4JT4WhOq9uqxltH3jQmxJqLAjxgYaKpz2Ib/0EPVjA8E32offN2YpXbU7z3XAuT/8
3i/V0f7FFnYwPIc0JTjBFw38mhwS1ARUD3kwjB5KclEqoKJGo7CnrIjW+J68zanfKY/ya30iTizj
tGDkKdaxB1Z6XuOROc55djW45aa6h/dyR8X64GgBBAY2zuZtJS/eg9KO+fZ/sxWmOy7udJpE0/Z6
0st9e8gIkN3299tH/mw+qURsMrWg9GdAO+xg6UuraOZGeLmX7pPXH/ypOAbP5Ul/NHGmYgTG8lSC
Ev7LXaD2+q/eR60aTOi/ccnGn/AVA68v6pERhOD1DPOhoB19YIuq5VCc0tiPUalhpiw/Iqe9zT54
FheKuSgDjd32TIhAm2FP5Vpn55vX6dmV9krsPFkAHZKHShkSNAO2z/srTN0mgmkHz96moKMvjxke
L+TPkzW77Ko9DEpO60n4Q3rJ+Mnuv+IFg8iBseCOCnmmKIVaJ4Z3pI+UuZgjYUNmLIQ7YpCw0z+H
VNTNzq69Q+Pf1SgbuPDMqBmbivqJ/dKC0nPV3qlwsBn3bFSCUeZt/zoMDloP+Y5JxKMk7ErJAul5
d5OXTB8blHdj+SfbzAsAam292UuMgJX7m/xjkFYyEUl3Usp/SQv59l+hXah3HfjNkgc/IKt0zGhb
LEI47x7k+4H5tsKI9bH+rqjkcfY+weGOce1m6X8z5PIaX/G4WM4TEtfjcqxehz04uit5yZ4Uvd3i
d9Hkt14OpuI2HI7VEav5207+NAL1oTwyTYwQkkIaVH62j9SL3I+Zz4pf0gNPfvaU73E13Y+eeM3z
W+9+cEDyz/PjBVrJPnGBf3aaS1nLr1e0Ma7Jt+Hjwx9O4XSQ4GZIjPKKZ91HNRFU/uZ1Ea7NweoN
kRRXjzAzovuRFtINpBMU/ofEf6SW21dh6j5+mDz4IW6Qu7tPeRJA5/aoWqDyAH7sfi/Kzg7Z6vzj
zX0c3f/eUhav/zAgsA8Lj7jgZ74vueugUP6Ep7Qz3e+3IWrffx8/zvUuTjxI4vyLyPVA180S6nfM
Mx7yz+YP+gUg7fqt0Lst9q9+vEfam/0j/+CVbC3utD2vCHNzF5ZsHWi/i4cu42p9Kv7kUWJxB6gZ
aeYSaNzHJ51EYCd622FzcSG5csete7usbIWrp+ymyAmo9IILWtW7j8R2T2TKARchtFCE0xYPWKXu
zB1cdPd1dX9/P5QdhS0jSHzDAngR4f2DKUsNlnW6h9iSwJHYxU/1jv3Jld1vjh4qI+af5/veds9H
97nOyT3cM/dKPUbev/czdige2TDuuruwmk52SOvs1cRtwTJ0UeTxX45ptjOG+4bCnJ/4L4zXohEr
Fo2YNBdNHAJ2fE6ng+k5R0XbG3hyIXhwF8Bej+7NfFEWtKQkGPncDZkWJAYm3N1d8mgwzsbfwMmO
5YEUl36ggEBIvWNktsGZYmL5bTy0n9qLE7Z7mGq75qV/oxwgPYzwJgjm2Wv5xWAHF0IPT+SDEZme
epJC9Lr4TVCu/TPf7s/mW09UBLEXM34Qh3U/H+cjrYPPxNTPItIRDpIPfQTCXnBFvJK4P4wEOJrg
DpJhsCMk8mWBQ9mcr6lv/UP6zECquarPKdFrlAemc8ZR1+VV8HFZXONif4ynDpAM0jQFIB/5i2GC
81daezUgRuH3/oINaXotqGOPpK+zTdeU7xC2VPczQyFLrXFKfkkaWXZ/vfpyna8Vo+UXdTjgg/is
IASngXfr6x1uA+kkbFXI9X2j8ui5OwnxootBfzl/Wv9ug0/zoA8Rk2bVJ7iPolVUsdxzL58/aEQ7
oLDn0vZKWaARgAp1FzT/cPccP2CXg53hJP1JHWvEE3IBT5j+MbghkNWHDGMT0wUDC8TSbV3YOLv2
ekdirgvzKq0Mu36P+vd2zY8Z1REtA+UViPvgOacZN9qB1/IYpJMPgC6YySvdrfRk20E2HlvpY+79
/9F0XstxLEkS/aI0Ky1eAbTWDUEQL2UALlha6/r6PYHdfZiZezkk2F0iMzLC/Xg/PMfF3+RMDQ/Z
JGVpONEMudqn7h9LI3tVzIPbPNKi7JAa0EaeXgz3yXsjb+Mk7oZKPosA/dkiQCa/Ru1Zk5nBmoAY
0nQwmjtu9ozQdCVqRPcP0Q75OTyUm5Glq50P8YWx9nrYxGuJt6ZCZQyFAIpdAxJ1uKJ7zWeiC0qX
xCcMhUu/ZRqw4t/4T3WAbgMJ8YqorPoqDs6OwT2GI/7tUB2c//SzfjZetP/Kkzo7V2+nXb/95R7L
Gsnp6dhejOLBfiVk6Vqm2TenPPvDpLtdXqQD8F/4XqVPWAGpc9IQFxsMmhWOJ/9GD6hEQgMlY2f7
T/06uPD+OhBYNkyz2EU5D+TYMPIngChMtO6kBBIKQp/PWY/fKeAemhsI7jiCS9wHiZ6UT59cLDOg
J7hPzhH/p2/csDxIAhrVHoYkHD/E8iy42kis8B+yz5aODio4k4YwIuoHnOyrBP8uqwej4gdyp3v6
DsCqLDoTG5zTlGpk+RXmHi5+7e9Q7CFhis5psWZX9Alq7TeG94pyo7RWjFxn+iuQOXW+wyNDMbNH
PrqyWB1YgNNV7N88/8Nszp76av9j80/KDcJsy99Y4PUNOLrPA8Gp/qdHwuZupK/BsBKw1zu2f9p6
uE/t9Wp0VujvyIU5hpS8nEmomx4i5+Gbb2zDtQWujM/viX3C41V8K97c/XCfj5aznw90dHlvwCoN
RPQ9cShD8stQmvkFTaPw1l/5TPMLEmmNyOYnt7tUFaJ3GhCA0ts7FSU9PoaTUpSNT6JxwZUputfD
kHDIgHTmPRuE2iClaQtGgzoHUN+EARzz1I3+fI2DkVxUfe376RZrto/dSOyi+Jv3PWQfcfQI4alP
s6cKm7E+mOvCfbej8FX5ZFAwZvCDcOdPmSgZRipHg7zU0umhN86k4OKhHW2S0gKGsOw4aBrw0lF3
U9JN6a9Y32L6GGHxIhOAcp883WRtli0QYNg2NcAHJPLdeJz7v4tz0rnRSX8UYZiT9w8pk29AAHip
kWlTxCDS9LTi0aB3X7d0D61Nil7fQLlYIR23mRrDTAkyIkupGJudwOpiftEMF2xAT3UV7QrLWL/p
il008Ncg1WLUtz4RHy20jzbO6TTiPe62eYLBiJLbb7RVO6avZfUtGJusNp8jnRQupDPQSqI5ghiM
AA/Hu5nsBCAKenFn6OahT2gEkpUb7MTKq+gYJQudOwo2SiyV7cXNYE47Ag5sX4y9R9tn3O5IAnCb
/KspQQWWWyc8z8YnZjKx13pz9WzG7K02QlD3IPJXAhmBb0KgVWdvIlWYxSADhDu/EqA3V38G420h
DR0HTgRaYQK5aalDy9IY0CXnm7cYr+zkC1zaeqx4slGwqPSt5/Axlt9cShg5ijvHH/7liAJf3ooR
s7D+hNZuQsvgcxOdiuEPbThrACgDYGzh2cRNgQRC8IF+R7Yqbp7uigPvU5QbJZGXyKuzCNkRAyZG
AArlNyIgcvf8lKy5iYYu5T7Myq5dGTkYFloG8AnjjGCjZBWC4gLU8sjVQnYkxBnX9rdFUG/CwfxP
8ZUSP34y8R+lpqhZvgYEBrS54/FF4C0TBhYFu953+0vDgXcmHylum4sejjdwmeOEvk3b+BDkKNuh
NxYIklhpeTbTr5IZRBpZqFwc/GJ37Pg66m/4bpgu8AiH9r+CXbTUjNVE605LCFpp0uPYGBfbL6nm
YSLURbxRExQM+s05oZufnoFONKT34gPExuI7R3chE3bAGjg/FjgZxob4NXd4sMw7zCMIZ4KmBafQ
xhtMVR11FZ/bYHtDgcVFB2KRtWiJbT5JCLd9+hQhi1B2kdWQnLFt8YEIk1CwzAXTHS87IMZvRGPJ
9mXScJInoFTXJQcziio+xaieYkdLMNLyRi40FFNEWhn29gRNGe+90b4CSAl49rKMbRNahGBPMs97
0waMgPIe8hw17NMQfgQDBm56hjHjIzxJDe8+JAqJAT3qsEIsjVGNKRCEh1HRBdL/tNcWnxI42HD+
qqERqeDHTb7ZI0AEzviQNJI4VWc9Ii8tRw+povvU268ibgV+yCPFrHul6tNETwAiSvac20fOvYm5
i2b3FNJkSbXHxdk0tVorggV5S9GXmZa7WoZPl1+ARVRRK+EPHENGpPBXx00JTCrMg5UlxY+FFQxH
BgnIsf80tHuLrA4tesROiJ34gVsoXpaWQQ6+bddPMWXfYICLX6oonLXj1miieKjNr9FsjyYgv4Ii
x1HXiIWvLIMjf8zAMtExhSojB9BNuFXscHz1hswkDro+RzlOrmNCC9SB3GqTsUKoakjJpIUPINFi
YPtLyJrDlBoBHFyP0OJIb7zxZVOWsq57DbHBztR4c/0OdA6DkANLJkS6QRwkWgBWBAxIHWwqpwD+
yGOpfwDTdbCICKCuRoCLQwwuAQrBropfoy4BSvtcj9mpIn58WvptUXxAQwo4vfKHKXrRhBoVkmDa
WJoPJCxEThPIwuECGuM2EWVFq6x2d0KM6lFwI1ZzsMqGg/eY9torsISK21MOGg/wZ841riqeBNh3
8BJYGyqWV5dJdQtoM8TeP2UdsJoT3xq+hGizpwprOhmkLmW66QJg+xvT8UdOm08DwpbkAVGL2JBt
q7yHlvWYi7tiZsEfmg00SXH+uzTtcoPaZ453Bj9KpDpcOw/vS1PelpoDkZFc+uA+NSJ6MgWo58qL
BwuIO/ULDNNRO1ktBdBa17R9VzB8QnSqk35r8mQWNbIUB4AMm2ODDN7HLD8YLsH2gDjL/2rnXuS0
YHBzCQGPhs3sfRRW9S4YakT1dKsT/NFBc0PI2SmKGEoJC3jD/20umkWfmH4jhBTo4UyKKAaUBmLc
QJhq4zrz63WI+qM5imdzStC35NHdnjDFJMQMY9fHPFOymsOCwXVt4abH+sS9MBIQ7f5DNyJ4hoFf
oc4gyKYt+YkLs1E6LGwGbXhvJmRatHuqQZST4ZPJ+I+L22LkCWERCWxOntzf/51uHaIY/J8g4BLE
bTkjzVIAMS7bvMVxHMbTLINPKFyCWtKyVwCYwoxkncuqd9KuVkg6MzL9SJhlrk+4Q8sRK4ckwSIl
KvImCdeilewwfxZxxqa6kZskMlZBPhletu5aEuwg/St0xOhkJSqLTb4pgbLL1NC56PKypi5ZJjL0
Q4gcb3U1X9mOPZZHhZ1MmBUFyjBDoCrQU/hjM60RI1gbGC9RdRpZ/mno7Iwg0p9EPVkDBrax5RXq
dQyYkHS01mb65jZR3Q6PLEiDfoZzovpHP7ReWwYDOvNNtlGsf0PDVJQosA0T6HXWE8LcP/maeWw5
kOoGwyF7hzb0F4XR/IDrwZEpgQlNvHcL/zNLS6x/hFogFmCBoNXNASpkgpkR5WkANrOp1YS44OGC
F5IoEaKWWAX/aIhEh8rY+ckXTGks/GsfHkrNbxW67ASkvsBWmCyAn4kjU7p2jNxog/+vayFgHNiw
qoVFjjQ9KQlzJMrhxIPTXzgRlOrEJJNdQQhv7KViuADPO1E3Gf6nDS1RQFcAB72RNup5QUXtfmT+
V4rucABOKjpiFgmpMaEAHeum3DH5zPByhfS/a99E68tRITtFUyyPGHsCoSfYM1HkiJ6ZGax3ozTz
2RYDHw0To24uYjfmxyHsbgD4ZKODFCQArF+1Z5rte3o7Hlsx+QCDpw4uQgWoH5usW06j/RUaxwRt
d4iQZjhUMKtM8w7NoaUpLkg+v/hKkGCa/puqQDoln6mOle4OlKUCYoWT1Ocw9NYe1H8EhVF9Umm1
BA2gCh1J16WUmrGqWIyaWMXSa44tI0kPOVI5hccg4JZ0kuMbcaX1HvdWty9nduv+ba4eXMrthKKr
LmWsTb+TpW8MA+S41S9PQraA3qcuxfJrFyRS+Ixug93wJihZMJulS6xijNbOvOYEVkjORRks+w4d
dKpRkJeUdAwPB2a9dHuGP1xdchwkxaKdKQdAjZKSjE55qUcSumCdLYhH0eJU3o8HsAf2KGOyqLuC
zBfUZULKLKgocf1SP4PleQAY2do/Qh1VlvuSTc1uzNptwjOg0MX0ZI+1EMeQxY8mh1we0Kl8nc1L
yYaChCf1IPshaRQ3dSNnPZQdTJp6OnzEPWUIF2Tp5O8Q0AlzSdrbFIOL06zHp8XFPEfJRWgaHEZm
EK/L8h2DHeSBmtJoo+V8Xg7CVWLwz/ukegfw3fEJkmLnocn7ragE1uh+jlp/m9nEFPVxCUhEwyrM
HbOQC6uWKRbxvUvnQXfzk9ugNbwfXykLjhsfY8JszFH/21oNuHKFPiPd+dY5o+yY8cG2l7Ge4EmA
OiBRucEUFZKf8h5glSkrBlaNhbia000bb3Pg99CncmrKNnUOdtxtJIrCcMbNZLlrV/aSeAIMqce7
imIcC3aILVrALr5Cw1UTdmqx2ccHSgC81c8GItFhQDdAEEhgmezY4WVWWxezMI5OK2+/xrrf0jZi
X+GZ5BXPILLUxbQTBLs5jgepNSvP2JeR+zeZJr7gY+6CQMRzLkzA/90BRK8+clLOQk1YG+jDdYaH
DGJ5Z72dh50NaWr+BH9izfUZvHpDjPf/70uMg2os/12Qr6f27jJNJeraw6nfzXiBZkyiyTm0tBfw
bRnZX1Z7clDbaElEamHLS+/wYnwUcXAUiCG29muTRSVEjfZcm92KrpwNbCUx5j0ErqsW+acUe7Hd
xnfWFxQ9LoWPJCLIOp2xbBv1zTWQy7HpaaQsKC/c16PNGwEI2K//tRFtipLQbI0IHmMiEplD54CU
qRmic5IKxvOznNxNytlfY2As6KWIB8RqKppoJDkLClHwMAXbOrwFQaSPA50ehCOsrkI1GXq6dcxZ
HJQOern1S/Mg1Q9wSgvkhF62l7z5gUrBuikxNB7I8hHCYx3Rb6K+m+pNMDhnwAqkmBW0SaJ7Cnpa
GhNTSaimP2IMgmmJ76Kf9knOGuAGB5/xEwYShmzTOciqJ67XIMnVBpCEmY4UnAJijx4B3j0NebLT
+sMQOk+erPoQRovbpGHUYQrYd7ScuxvbQT3ma4hHOMcCeBsAnbcwE4WvRmmJlonsa34a8T9o2n2D
56b5aZJ/Yfg6LHROEd2hmimxOZaKwQ9X1wX4ScXDX7Fdkfjego+HE7pt59cl7A+ldaJqoDj3HoaX
QFS6nI3L5OTm7KuUjXn5mfSvxnQWy0ZBFWvD9BegoqrRUFTtRvKLFgi3ws7ETUdlwvuACcl0WVki
3H4giYNTR355xoYfPcoPFZK6ruJb27tvAbllLIc+7H55M2XTmsMtS21bBO8+iosWAuBCDRQjP+xQ
3cRaDeA058rOVw7SyZTdDHe+OUi+W5qT5tYSz7Rf3JKa827gYCsNmKPSIILHtTWsYW2QCm/QXjCX
YNUQT2sFNhVd+2SRReWojQRO2GW1ojQVKDR7VkcTTQCFHpj8SbptuDUbmMNOov5qE31LfrdhbRuL
9j0rk+YprmY+vjd0ayJlnDqE/f6Mpn9nmMEl5ackpXnS6QDJQ8Awp+4qJGSXeEY9RgtkRkgGjBOY
MYhOE7F3iIqQl39AamFgHZymgh3jXxbMV/rygJwfAKfF3Ws63yOt4twEe4na0rnYLZM2OT1SHxQR
vRvaEzhFJ6iAVQ/XarVo2OIJ/pbITWClVfOfi0FxwMG7/O9J3qE9wLejXOstZ+em5gmkwZygZ+HI
6TcpQnH834A7w8Tbxhzk/aK+CKTKinDVZflfGT5auoGchKEPDQyr5pVKnhOhwxFwEvbQxzhRu2X4
UukAwplfzm8xZfvs/PCpbR5M6VRl08vcsW4jX0LDM5tHCwtEltJNBbGU30q02TWD5hCKkZccOuSX
ab18ZNgCgnYvrUZBLyQw1vPYusRVfhvhrdhV/YGAI/C/OUxtbNSjAaFBRq7dW9yVPAcvUo6DIJqI
zkn5TFhRj/2I0iw5TI3CWUrA9XD3GQoF/c7hbS3t+lzPDH8U7SlXzZvJxJ41qUs9WPcaeXfjMA4e
9vLiDl1w7JVatyjjBLDYAemNkFWv24AR2EZfSGwXWpazjUc4/D4ZMMxvYmqRGhM3hsR5L+2EGe0t
Ct+qPHSUpSA82Hyl00PV1fTF04h3Zqmmc0ZEQQ24clqOyqOWo8KUDjYUbRUET9LNombh5EF+rWPD
BKdM13B9jwbdKfcnVaQjGSf/tx+zjS4RzePfkmv4Fgi3MEfYFWgfqZWfYJphzI0syTt35ZvUOw1Z
SPrg7EZUrcNI70NeBaI7ZWOcRMjkzLCHVsGCvew0kKntB8Ub64hQWyP4b0H01Nlg96mZsLeySjDa
wOEGwmfN4pLAKg7pwtOU9sCF+cl8yFD5sDMIGGMhvEOhc0vN5EM2p7TBC4SDmVKTDjURCVhiZ8Zg
y/C3VodQrLRj8XdyLOxJ3Y7Nc6Ir4jRwjsGQM16v2WnNXmelkErTIodbraLO3oEceFM1UqLZuttd
eKlTn+7rTQA+AYQQ5vjPXQl5AJt6XEykg5jXgHaFgF14l/XyI3bc/Tz2L11NJi0lsSxZ7dgzoWK2
l+jhvkq3icoIueVhb+k+eJp+7ka63mkxH6uaPA1AlMJzZBMpaH1v2SY4Lw0eHIKaEwvtZPGK01Im
noyZD17NS+By/oV/NQfdLkCeaDd4iunAVJwrBnr+YKWKpaPNO7yFJNaUkKDmzNvMzSWISJRPQUTn
Ae/y2Ptr3eYEQMW4L0ZcXxRi6Giy4o9PhWfmxBLjSGMt8r0Z+jE6h/ahwrTZMR4BirdXJuhF2u6G
eS+1aosvg2d7dIrjotpzb36Cby3I5iCCmM5RVLyVMfDA9mWkiSrMUMrwgQmc+LkBAeUi/ipO5Z5T
GwT0Lhk3R34XcZDGBBd0+QuOkUbgc2WOL4qza1ZuJrZ1RsoeeUOcTZh3eNT+khCUEOJjk2TlvQ10
NX1OzjYqERh4aY5fuRnuQVtQ6f1INqr8GXJmIe/4g/7iVLzLCXIo3PbKiS91sGiPGQC6SMuZJeAV
TdIBAgnNQcpOr2TWi6qxiRAdZcpqSVvTbzlBM+3AOcZC5WhaO5q6RA9jEH8du6/fcIVxEV8sq3fC
5xmkdoci5cAdngx2DqfaNiLW5m1pFRzyr5lwdVBOmm6s+tg49fF+0oFBuz9jRdjPdCF+T6N5npN8
R9+DDrcQiAAmlbxVnY2xgDFAqZEqWDZXQ5vfS0M7GVbxYRF+uETTDkAaomViwL5TxEce6kthslk2
x8Aegzn5RtCC45mFLIBhsnCtcycBheC9Z7aiS4VchBN1V+tgHRizuxqYuR4v0fuU5rzev+UYLYA+
tE5N4D05jFQWdIpWKuMiFF3+W4cvIsM6ADMAkhH5n78oAWhfOYs7kcyRf/TwLQqku9vrLTMs7sXZ
IsyzIniGA2LDhKOOP0331gd0zDqbtItsy7nzkFgk5mRgzQsa8axH9FtsPkBAfEWkV2ujsY/w5Ovp
jea3yxtqFphbNaL8OIz11bmlRONRtmEZV4zSU/Nt6gmsEvKsvV2mFsjaq9P8KeO75d8jhnf6F233
v5xW6BAGRAh3PgxzkvCS/lYVIn3w9+zMFpLCkGBde6C8glEXtfi4oQhYlGRy4kxHNIDgDXpmdIrz
uKBVtTHb0Q1QNyNHGWB07wxv5HVsmZT2RnrQFfUQN8CFSyRezzzEGRjnCOcbWrpNBXFty1jGYG5e
VfzVDuZLwdM6zzN9/niVIjovaJ4J3qxGKi83xHRonmCXBwRjeW3BCLh6lIqEhpS8aMuyV31LwpkP
tIy8d9Y7fxMnvdicP0q+rhOnq1AXLMPAuSm7aV5+6KS9NBnHPnA2gdduR870yTSsKyLlIiAvGfpD
+rstNbVv8TLj6OQxc3lXOyI6ILsDWnXxU3FNqzV/NiLxB25UazOIQx1zc8dPvMuyW/YeqG7jcUoo
rH7jKXqiCaN9R5urpfO8GNo2oe88GpQpdFro5Gqxs1W0FcHFzKWNJg0/RbTsXMXspsIenC/RRTXo
HFgnpO/YdemTiaa0zuFPLLjYZXBns39wdF7ldNNLuoIztZvDoSJzMeCW7qMsMraWvwhSsFfm5xgP
z2wmk3YOqh/ZMCsOxUPl/Uup3vqXQCufAKY+/y4KFHZy/Ry69Aalulu9NoQIMLxihJPkXz5yFLbX
2NtUbbAdkv+SxAfyC1AJIaaXvUd8NKGiRQG2x3yUUz+7HUnEXAU0lAlMhArn2oV0DN5F6G5m/UaT
n0kRLzC/4lP6VzCpbFaTYaXK7TJc2zI+gch+jPvvsu+21Cdr9YuefzSF4TR/+ZhZPAAJnGuk/SbP
ecC1iwP34nrZiz55+74Gs4zXu/PwpdAtSEhoSjxm/9Fw9dClxJkrEH26pljwaEP24EXIV4gpuGAQ
z2X9Umk/8+yuhFYiQFmDuKsYeCEHuoOANUcA3ImjrwaArEHgnSXrG2curdGrfC65trMBZoTFzDbi
XRSzr4Yc75cevA5uRv8el9U1wxgCZiUcv6W103hXliPplkpkI2frHuA8Zjg2bLbEIAzW0bAmhvth
oXDlaFqaGLd4uYi8kli+SifGl2C3FJfD8qYJIp5S0LCnjZwcC/oylIs9Ts+ImBzZIewCH4LivNyu
FgMdXfU5kwKnMeea2HQ7HzlOfIscwKY9uGMCzIWhILQYMG5OdyDvaCcEgrpgpsun12Avsnp2OHgW
6UrzsSNYotAAWiYODG0gqCi/g2eFCZVHNUEUxGxrZbT2IS/Hs8FZYFyIWtKjXanUh8OLKZdd08IV
9DTx5TPa/hpiMlm6fj9Y86ZhZqAq9db51kOY9BKO1LfF1cIBRi8hbtEOCKuYHAHjZgXGA8sqRYTc
FNeZ1qzDJJE9DG76akkvNNOucbvXWXSlKC2bf8Gw0vxlw92o4vycDcVqDpBLzCTEOPCL9Kt8hblD
4cyJStDDOhB9YMu936xDJrBMzW0FSZ1TFvqU9Pco/yl3rdOyTZY2vHqQAT4N/1LNHy6nkzFizVdr
6t3R/YGaUaUmeTWIUn745PESkjpFQ47nR1YwliBfv3FRHSyrocd0ofF2tOFJYWgN62JwMSBdyi/S
RyDv8RggEOqchYIRe262BUj64KY/s7vzGQvI42aFW7z9kc/5/c5sgE2M93lmjopUpAwJgavZEF6z
5ofuFw9TxdBSI61+kND1j2ZCf8eEiXWSJKiOarwzEDahWbMoRAeyCypQV2iS2p9lNnYlQl7gltQh
STetrLB/GoDrIRPYTf0nufAEMQSvrarvhD8rjIhKkh24RKEZMxCek33AQNjunHvj6RdF33ZGITU5
Z8lxr5hMO9l7hV1e8ZmD/NbzXZOELK7qj8FxM3LDlRk468ogv5fpoBfyCMXkjkS7kChhWVEm19hT
Q/KCPbRueuRVohsUbU0/36X0pdIGqTmzak7tta2+HBOPHnxorfwIsZPWA6Hs1pYUsG0TbuXjuOFn
BMCNQojpo7XqemQ5Fk9pj0sLYgDHF3lJY567AZelNe4lJ52flrK3f9NRsQfkislvgk06eY/kiGBL
expNTA2uh/SIQQtRI4rHgjdV948WYw0dvyxR0xiEkksS0FJHJsBmy37GQW0yq91QnJ0GcIHSDmmj
74X5TJzLyo7ahKEpkkJ6hhHFNB2c5h6bhzmO2Sa1NaVJSnOhrVEJdG8pLC1p53icFJCDMn8hposa
Sl6dRXdfvK5GJNdw4H2xovYn7pKXYCzuCrAOEMBsZHqH1MQ2HlkClyFfpwTIuebMKkyiKs96FzZr
+egwyVaoXY4LNPYYa2tjkbbqkhIAcmqJMBYZUDriT0YusEmkgkyY7evRtxQWOoLCeax/P51U2KY/
bMPFf3KNRLYhDaeLsXWBmPDAe7TMdZhOuYpoknc0I3Dv5DcteJvQP0US9GiR56efuB/juS/h0ZbO
3uMKFNbHbLFko1/KrA4AeflOyzVa9hYjAdEnWXqG3VC7DikrApW07lGKxdrRVNURYHIKA52PH+2F
GzzO9R7o+87W9zwhHMsH83OQVLrr9CxfgUkh7w91+IMBasyKB44tH+ninGOt3NmsgMjUCrZHr0Zw
pgaUb0RXKAX7YmaRtogaXbQ6fxhYoIrwVrr/xc4/WRn1enySksBzm83s5xstAGoOqEVnHUEfWY8N
vMaQheSfww2ZdQpwJOqn2P8DJ6BkHpWTTcOT7vyIxCi0iYjUim2cNCvmlT81ztmY1QNtxF5WEflU
dF/ZmZSBCDVg2/fay2TsxyzbGBp9Y5dvOHF2jZ91h8J0hOpD0WHWDCrs9xyBT2Z8YNbFBjmbV2DG
OPIXBuWnTp2muuIPeAjdSYR+KaCXBiAxB/enK7YakSS95CLke1Wib0WcQaMbISBlITN5mx4Whk3l
vDt0+lTdrK2O20E4E6VrCWtd3w7+bUSMWQQjXnlklZD/9Z3yGmaSZ1ZsO3hjxnfrNO9Yc+weAHeN
ER166s5memNP4X7KQbOJ2y+PjgAT0WwgD8c21gLm7rjkTYUwB3NWl1ZQ+iJtVRYLuh8QaDzXzfvU
x49/vUytnNwGpLW1HCATnC0DJ9hW6EBEKNSITyB+owHftsnRwnBkhvEOLi0CmledvK+F0Jp9mJtX
k59A4k4+U7VWvw0Zqb0Q/zB5cPw/CS88HTuwJhisSQyWG28Y8G8LdUU8EyTRXysNT/o8b3nmLeBQ
izvgcef9McMDIemcJ0lqG7eClzWpCwKK7xKVZWp8yItEKpEmtipciEnLi91ziRH0RHBzmgamAAcR
ulOsXYoSIcz044A20WqjnUcHqI2YCvu0t+TuWCxhqWWus/CjjnADVWRFA7uUO6u6es/ELvYQoerM
G3QHHGdPlLZGMC0bZNxelCfOxP+4mxqmsZBhGP0VwoJoKLdvPREDBc33nIrPj4k/THhPiBhZJTAW
68BbleH41ivg9e6pg87HOaIeU0phqk0AtWF06xGqsOnG3PjKcn8ff54DOcnJwzGTTEN25mJCqMoT
Tk97ZnVPVjozS6M3VV5UeZ0ngdXjE53jCc5hxdyhpvTyAdtKGnv4zbEUzQ8zD7yxxnzOWM46cO1q
KVDm2A+d0v7KFmQz3vGZMdYOJhX1r9EEOTH9LL2+cvydS283gNIX0/4uGQ7V7JSFxasU0Ydunhyg
/nkNSyXkTCFnQ3z9M5OomokI0Vt6WO9Yap5a+dm1LHkPDUuXgXwkYm2wy3gf0Nhmw7eJhfkqZ3y6
QGoR8kzzeSR8nTN6CSO5+kc6Rjbb+9z6N/mIP8gAm20H8jiGbpjXcs436MpLs7P3aJxU817DP6mj
8nf9bVYDc/VcrM2I/eheadrKGio5dOshkPv6zSSQRC0fUlHJCbqFMcYQohuClU/HS8h/jWXTq/lQ
jAmXMNzH7Sk2z0OtjjI6FbWcTRZ5cDAgUIkayUriLTVdTXCHIvNBO9mMPZPukoSgmdqV5fqPfAWN
PFXmt/cUYX0ME8H610KMGISUYxPWKc8GyA3jbNEfkfbfnAGXwUtEsdQlUjkiquWvlwBA0eyIypHO
ylqiVGNOXpa3rEStNjDQMDm8E5i6TtAc0rE0zQ5ZUIX/m/rROTjp3gWKxZCRfvg1aWy4VSvIiyHl
mBSN7keXJOtq/g0NQOoDanlmirjxoPgjlWsZhMK70tWOpvV8H8pXvLjdtB84jMQbE5KI3+8INOiX
r7i/GvluBpSkdnS9PHuPFsB1jvzWtDnUqPFjOgP3MgH4QTIYES6vEOKyEJP4tR7W5JFyhLQY4eXk
O+MQuGa43LvrrMHJP4b4euczpT7BVW17ml8QbnAApz9BGdKGrw2g9JlbcaDhY0/buhC5Vd2wLV9o
7ibNWyHbQvDMzJEfMgDKwBJR78T+Pm9C3Kc88PMKMYNdYwQ7VeoikIrq75DhPt07HQSPUxcedXvL
fzfjhpMlc7zQ2veeSE4D56xTETz59sUluKY/59TZ1gZ8gc0D1nJyNf/kFtzAAweGQFs3KNz7de4c
G5dQgANfUNslODoZeU5gSxJUHjYReoHq2IZH97WbgRKa7slv2511dFlfF7rlIToOxaQlRq3NhFpV
T33MnKDZxP46LQ/EnjyG3vgsS0OD1YMtQVplLLMB4i63uadIs4LQ5rj2KyqOW0590ylnTzdCIEgy
BJNIV3u5STRGZ94UTvreRiAZnxzjLU3PMa+0Ab0gIsFNSSGX9kczuY1ZgWSpOPlevpr+mEQlmBqs
2nOTjzK/E6EoR916VI8620+95Ft5yBPPBRhc7/LpxRo+zAK1duR+Lk58bhm3NyQfW/QQeGP1MloL
+dqlYpbA8rlJ11pR/K1cFgxm7rHtH1TEORbyfhRn24x/ZKp2tUS9ZwBs6Z5TftxMWlBMJeoV4SaD
ZZ+TRp3PbDmVDU4xQWFHrRRSNTudsx1Q9eA7Etg28hCRGtgYhMbaek97QhRZBVOs8bJcpMwXWS8F
2N9E26FkZsxReYFvZXGSaDXCGfg5nsn0VRrSJls+d5o/KHw7kHEdQXw+g+4ouccEbU00oGw0lCPs
EIlNCnOos6bkfAygB98yJm6pQpzFWFWyuOwTpalBF4OWmIYIxMEWq6PJTd1rYqr1QIuWweClMv6Q
psnAgUkcwytDz7H8oMXmJRDtkmd8C7nVwh1ssfiK1LnNvvhEGdAxWV38KDv6+rQJcBrTdJFnRgQy
Q9l4D0fXnQ9BX66NdPrPbb19pcdQn6dX09dWJheh7Z09QjGk4Mr5ogje1t190dSj1txdro0ooEPu
iyrrYyN69IR5n/FfOu8zbDWkDtOsoH4bmE+P8Ep9QhEmm8ce/6P3bANQRSQiCdlWTAcCd4LHz2vB
n2Xl/vfHQRbMrJ5cFu1R5tlh/Z5LXJdxr9DIIuiF0K7DZRIUXpr+G71kEzOJyQBCvsmaXPLyeDp2
XjoDiKnagC4M8wILt3pamRck8COtKSbVFsnQEoWstzefMHgV8p7Mb7RiXOJ5xk+XEMMloPDo7wH2
DYZpC80EYNRmWG1CDaIVZhs63brjsdpBKIxslFnVvp61fcC7ltnGd4z2hKGA3HzXdN59O3k2CsTG
fK1f3Zf3n3w8DmtN9RbRKmgocvw2Ia5rRoVn/YcWWM36N9rFqO/w2TIvEkR2hsZa9FQe8azm8CEy
N5JKGw/hGY9VSUclZp+3Yd5Y/KCWbtiYPoOJ4+RPzITDoGa6KfLb56/MlJYM0qdp/Mpxk9o2cKOy
OAQDBAOcfeinyB+w+NY2rxEdCS2lSmSLLBjIlJP6TWUUNb0j7OMpu2uqXhcIgRI7PjCzHeY7Us11
wtZuNs0hiJpDjLigdvFeFJw0gk9aOQopzuLQoaaaJC4E72mCcovNb2GXZmBVj3/M+QuMaFhAVKLP
JsI6lynP+Eu2M9ZlT3L5+EdGpgPiEF2Bb9Kunp8eWz5msdwb5lps6mj0EyyfF5uJoTSZnIxpIe3v
kbStFkhSaD2ZyXMbogomU4hWeKX0fzkDfruo1ogjjhXpBn04PvGyiG6alTdLx+ff6++buB5RRPf+
C8PXvqZLhPFeWywYmyUADedCCNFjhYCDkt2ZQDTYjfeqcWatAanV9bFFv0rgSuPP3xLYpHTCphQY
jLwGoqMvojmFOkIbm+HiEfOFB8SAc/Xsvc1BvvXCZUf77FtryxeDRVugrSWdF6nenZewDbB7/Wu6
17H3zigbHtz8j4nF32wJpFvmnV65PKWvEu/nUvIMc7IOQQRh/EMWJmJVznKiRJdLZLHkjiNDtHJ6
hx8pvXBdO3HGkKT5P7bqf2SAHwDz9xSjT3TkUgrFOKIQo19sifcFpWFkDQoVF43ExmvULsA806Bc
otIrIakFVcw+A+XO9TccGjl7B7LylGfZiAwkhLKuVhSYpHb0S/q20DixfThp0Bhih3+mmxga9irD
psOcZqD8j3mfS5B/RtzslMOAdT75JoKFAdvvvK91Y2sHHrKhb/NX7XBYcE3vRZG1+GyraekAxI8+
cs/fiMB1APzZLUwb0upfjJZbWee+wBM4/Mju5/BwVp1FD0Zfaf9D0nntNo4tUfSLCDCHV1vRCpbk
7BfCoc2cDjO//q6aCzQwjYHblskTqnbtgLUDoPJYRM8tO9RKoQIOD+bYbgxoE/30IJFcFg2XIeyY
hGAODYBLBCqa8d5DhGWGzLujdCKUOOE0bflu/MnCadda6uQNy65P4KyYJhmLyDLJei6S6L0r/jWL
WpvNsp8toGfH7F6osugk8T5HL+8JAM+1p+dQs0baUe41qjOh1USU6LFg9V5/7+F5sggWckOSIi9S
50HZP6zHvMGVNwCZkklRgMEwD5m7GRT3n839+581pVYcF1abAljyerya4LT0yaFiZCcL1Mv1Y+JD
fzdq5zqN3mujzdcpJJsu/5IFrRExgf6H73qSrpqjzpgxDhrq3Ry91g1UNU7fUlj8913Qbke5flkb
gUWi/IRAGJ/qsbgZ3lkGAt1fytklNJaiRUIMHETwjTfxz/9YCvZHYtY7vjSZJwb/eFtY0It8iOKQ
wABb/iu+uDCSxIX1na5CQqHb/mfQn8LXrtgq9IEN5wS+AVPhk0GGoTelecbUNaYF0jNkxyS/Tvsy
RQTJeTdW+mrK6vU47MNnrKThmEW3/4Z44YVDm8RZuOdec54t8dCrHrwgPikPQsHsoSn1DvPY/fml
kW9GP+S7BNrGNnoGYKSwTP78A1i5Dqb+mUc2Q4fOrWJdZ3g76MnFAXTr/F+GPUOXX+SJM+ifXbJ1
ePDG4jNuhBlKFR7QVHPdFi3ZDr3r7jp/WMXNe9KfU+gvrRU9mrDwqe8tvGoaIjcGqhMVk7lSMcgN
1n35tXg+a9+HEwu0uWXNn5r/ci4Q72BoGyePxgj9qTzELj4mvCN40zLPKKha6U2Xc4SwwKX/7fV/
/vTmKnMdtSeJHjN6TFps765EvmkRt7IzeR3wSq3pr7Krtepw2pivtGMYL+L30+svbOwW0jwET3NR
mJ8S1FLlTy2OH2Z7NZ2QqIs3M3/Nhqec/a+oC6RgEq4MUYMfvWkSt67z2h4NkDyjwkbB6U/M4kQ/
YgByO/CAvJUROt9cUDrDxUAuKjxU7VhYIJI4SkspOU9B8zDDZvVhRRaUPtTSBheqFmYnOHc1swl0
bh7Yk6+uMhzJbXzc5xtHAC2TB6eCpbAKwuwTbFkC5ayC0HRG+XI8GwXDZZBQ82demoOVmCSmPVVL
hccodUCJ+wehTWipu6NnTieFSFQYWC2M2uFm8dQnFBthi0E1XCYgTxMUhLlXgImTaGga840CSX6F
8VZgeEIzzMGsCEKjRA3q31oiZ6A+OY9ug4Vq/Nt4FUoReKGwcOZ/Mpew6UgXMMwsmFb4dJ8afYEU
VqyN8pcEZFB2Cq9GfefmfJX61wmyfQNFRKt0+H1IUQCh6wEuFVfpSI1puwmWEm70QVTDz5L81en0
H4syG14TQCI1ZjezPOh4CQE9JRrIRvFlDNgShGQgNeNa3mXcNI/RgtS7TrlrPGvgACb7MsNrcuoa
vGSQOS7uXq/wKrDMeu9MyVPn1xdQZ+4j4W1LwJMLJmF2lC4ZxGEjpY6T28yK4m3VYypCR9W5JYzD
5b6aJiJacF7r+/JvcGkRA/8pAAnx6hFWlT+o49QTLonBlVluekqcfMb1JETsqD8G9D/oNaSANA2E
N0lPV24eirE81FZyYOqHg6QZPEMufUg07FmXaOMTzSYYmxsR99OF2VWlKWWUHPcjmr8BTV6Lz7/S
CBz3gleYLdcRFzxdwwxI9d2LTIaSMb2VrfGn+xW00OlHm4N9Fg9EI2vE4zjGAdj7G/t3AiBAmhpr
hGPNJy40iOrMr20kM2QPUrkWotlmyeVY6CzTQ19rXMYDNZdzHFyfgp7bB02LTLSTosNfgVayHL7T
DmJkV20yL30U5+vem46xOP+QPu1gSFACtDvXaAwPcnsvPOqqd0hlCL+EOQOzhM5dOGdxY56idx3F
lk7FQMAXZDwHV/iy/BcP56DoVzZ6Spg2em2udGaEY2rsizE/KyCQRsLJk0BoVZXLyGTEzUZOPRTl
ZnSWaosDpB+IJ2GYxIIYwcIUtYFPfWYZsB+DNxTy+JYzpDaO/3GtEGUvS3u2I9Gdloc2A83UkbRF
oFFNm+AiUmE2RvLb8+JX69rE2acaevtuoG9taLenwdomc/Nb+OZTX+s7r8BLA/U7qibUisOusfuN
hSNly4eUsCojh3FUjOdKE3NVCA2hQAaTjSrz2SUIS/ZlDMFH63LWzssEr5gt7vVKSvW4fvJjXGg4
E6f60uqcMo2+CjmOiPn13OWhHQ7oUBV5e2Wa/uS2vkcKH8bDdSaJcHYM6FCpt/NK63WgLh7Nl7If
9wWUYoOuwaHXJcuM6fCAE+bsoljGRgJkAVXLDCxfwxfWp8d61VlPYYTXF+XHMgIuIPubrtHa0Zzr
oNmrBqtaDlyJSRSalJR9Iw4yBi5vnBhTX+97LEslXHFAp+x5UHCMAB5sl93aBLcQGQBykdkRmd/j
TWFRnvgQaRGvEpo7ZhhDm2OOrSnOMWgTqjg+2TBDnPppDu1PznzuuoGeVGb1tb8AP7gYX7kPlNR4
qtbXMQWxab+ZC6FZIC4mIbJA1DiUWC2qgXTGvHXErIqBKRL+8Quc1bUC0uQzNH54CDMKIbGkzrck
M9jIzEU3lDIGkvBBcjmlQIrV2cB8kb+JkNcOzxqnggHu2EhYT8xn30w1v9KDg6mKSGDc7JVRPi8x
xbpirDezq8O+uSJmlSLOTLBfyu4EU8nTd+EtRcgX6pBKrPL+i2uJR9Rs1TkA1QQQ1XxQtrzfCOtj
5u7xHysYqzUObRIY2lB5SdRtRqe6dCP05X9h8yB4QIdNh+M95jEKE+MuH7Ah1fH+f20h0OI7MszH
reml69z+8nhHbfdipQitg60P5lMCyASYmgsDqwnVk9neado38RCw2ufhTfipS4+b7mECdPCVfshr
E1Uan6EINehzwcGJq1cdYSV60RBMvp02sRhZwZPjqbo0e1lPd9kcp+w6cWfaAcTeEPdhoYkKTYPp
U7mS1fKfmAoNgiTTFrxlHQ2K45cco83GVpChcndVeBaQI5jZy2B8KhiFJN/dL9CAjRa6JqNJ0yW8
lsFDM18t82VG4DlPzJG64YtUCnym/ynMdZLhMwzLXUCj7tgvoloLokcXnmNjUzU6qJKChozsQqVU
IRGc7D1x7kc6WxkAiSyJbcLoVd7KAjfOBH5TmU9eK1pUa4Kk0krSwcnhkdGYU2xHlBqalDflFZjQ
aBj38ygCn6AAGquGq7A78BFivbwb/Rc1X0lQ98zxDgZVkVWrHK1se4KeiyPiDyDgSp4c+cYPZvyD
HnDlRPgq8s2Emtdihuphz20Gt9D31+YP8viHSYOVBgr6H5HSTd4t4fTwa/5H5kfOa1XzzorwlGXH
A63yPOB0GfBOEPKmX9UIxAy+ljqoDnAlpJ6YrZf6pEu5i1QZU3yXK33a6Wylum6x/Sc0gsI5D7Y9
oL4mzA/1XSjvWmvpaoAYP7sLI7h0J7FEQjgqw5ouUt8x8+YGK7EQICgkx285+VtEn0dz63TrYsFZ
4zluto23NuiO5gGsX+0iO9vjMGGEUtrySvJ5HyP0b6fhtwvNow2zXluSY60Hx5C5YmW4OKudMt6j
S5c7tf0tx3STSiJun5KiOOpwdgl8lEI4bJJvC71gzxBQNFE6E2aLgZ1odxwG0r4NpZpMyDIwuOUY
d4xwiMfxFDTW0XR5zYW9yiTI8dCOPqBSehCJg+b7312juEeRmSjoOUWwcxsX3JxKnjNcUo3F34MG
njkSDDYfoFbPUZAsGN44KM3BgitfVmQ/TLewIJ8xqPcutBL2XOUsH/Hirbu63GX68DZyV8Q1VN00
wDPSONBjrrmbSv1bFuHIWc5et9R3D+9X/ZtBKQCVrb0GQs4ZGqKcIowEfLAt+k3PMVuE1O3GNJ3b
CTTIwcuJTS4UqgqwdG/D7mt1bdcxWR90VL6e+1kX/PT4Ok7XABlakdYnFB8qAlrOf/2EjCFKqr7q
NlY6YhazkCLPY3b7dT2gtqUMysErKv23wfiK1IygxFg0L04sfhq6qw9HQ87VAbmFR+osIn3RJHQa
USP4vlmW/Zh6AEnDs+Cvbu4eGpdwSky9hjBdmylfhlyO9Bx2NL+vYGqiRMyGjZGQ3Qtzq0IRVZM+
Z4nPEZQpE4C8xcYqg5U7QBW0+5uQTeXOj3CkJJByLof70QoPU1kisnOZgNE6ALzIOww5w2VqO3Qz
BCnwHR3t0ECZbj0GPVpAY98r6y/y1WoOk53vZORuKNJFwSYZC+AqUCAJrjy1Ukqden68SLlj9FfV
9E/oBTFTxMoaVg7H2qRwah4OTOkBIttmj79MaW8MME4yZpzmIHhgiqodtBFOBtNPBf95ggO69IzS
M7QQ+cazngsP+KVC3UbVpo/sgAR7ngU/h+LmRebFo8iY0ifMLNZ62TzBuoKTwInEFSNliKzqmgyG
KmlWw3wyjHLjAATx42XsJbUltuVYea5m7b5R8UuNfaQjebjkZyR48Ud2u5IP2lMlz7SvQjqFy7gf
+gsuhMQToXGBsIbkwSjVts/xiA/h3s1Zup6ntxCbHJ4dpNLULT8nk74FrA5qxX0Ks2DpYT/45nFQ
0XWgdB51Y2OOkLowtslZLjq+Kr7fmSvVOPcjwqa07gj+ZsgPdk0fiRgJ114CVnwJGQJxGR0M0gUF
IoxnyE4mfEU0l9tYeTgh6Qz3iVEJq4uNh7QRb9A8AiNhDm32kEHH4Whi2uJlOD/Bny0zUoM8dr7S
xo/KGjdpypzzc+6hq/RnhUIAXANlL/TNHiwwms6C49B2lm39M/jQIuNc+8r8cS+7JoKxMmCDXPn9
S+CZmyDGcLs/JYP7OEOoDEsiN5wNNNKzSYCy3rwvMBaoSag+VJzutLraZbB1QUCSTZC8FXq/qwCi
W6gQCQWoA78tCWxxSWs1PEY5+zi0oQuYVnHQsSKl99D7C2a86YFjbezeTRILo+ZeVkiQ/Uz9imzk
40RdXMTmLtRQFyXJcxi0O9hHD3aPzg5D8bIjOMAyNxZ6MsuDVpEzqorguzOixCipcJBmi5hSK9lg
6Q/0HKm+mLB2RXUK8EgSgvMcwSdl205/ZvSC+Ysyt0WLFWZdMSzBWIxHLa0UV3fn5nsLfrAj4QzL
P1khMQhEzUlf2fuhcwA/LEg37jFvjl7+w/mJNlJ+hrAcWN5pfzYSZ4erhwpN6bApFJ6H8dLBcavZ
D1LCJsyu/XzaS8kYOg66Ss88dmZ9iobmKc87brISrBNfSiNdXRb92vSEUlZXm00EFzoePqPsOTem
H7eCkYKXs3oDW4pgkOq59URMFYtsaPOXhj1YwgmwcJuFE4GBaIZ/JeAR/YpbmJdF9WuljJewRBOI
bBuCPCIkP7ZXWrPs5vEaCauMg8Gx3qvFhXfnXWfsYjFMYPYFXHNs01tP2JqBsQGmrIIYDpO1LmyC
xtwPu7yExJzOTOJt7zRYLDbWTQNUbi0jpnzGqidzwGyHZzmTCzDRXv+GJIf86u83CNv3ekKIGgK+
YezFWIwKfTGHF6QlZ35dG2pQXTe7Nn2xuvi9caEuMqEyr5ONR34SPdicIAoIV4PRWDnBBUgashNI
NN0O8Ay37dI4n3DocN+L++Ii21KgVrcbPlIb3yqeLLpWC+8SHcSebkstwzZz9XMPLmIYOpTDDQ5q
VlpvC/cbXfAdbV9M4wD7AelcOulwwQG+HlCy/P+wdWsWO+ATHjM03JTGIb16Yq9KjGhaoFgPkwGO
XMTd1U0Unn4Eb64BaYoxIZGTrIYns3Tin+pjdj7h8ZMcVNgfcohjcrlRf+occHUTbOrw1zK2Y43O
icmp7r6U+jX0nT1Kh2d9HrZ03UVZMat5ByEPAK2zwHsE4EOLezJxd2tD/W2JXCpYAhqbt9G3CTv2
VxKnbSt/7VX2IXYYkMCGHE8havW7dHjqfdjXzg1ahd7K3SrXnWyKJMOp4zcjB8RC7CFnJKOm/3eA
6QLBDmdIbfjI7C9GIPIgw/RVLYSb0taTBWeUsG879ILYhoZIhX3VbGHYUPli7UFtObFFZMik41Yi
y0ugf1hU+OVosA/hmVhvMI/gEryGNAC6Vz1TegsVx4gG0jl2sQr2NR7nYNYRw86i2UgRUC/wdmi+
GxyXcp3YbK7zUcdAlYFuQg6tW+JIWd1GO1nNrSF+IzRETtBsVYR3pQ/ulLYuVjfWSWrfhhXsYTNi
85356aIIKeGCSlmKdZBUazg8CK32V/Om3YIkM06rtTBCC4DUut0Fobk3Fo2IDGqDcLk5tr1rPO1N
rsIMRpO05zkxRGo8hAq0LcaTj4lxHazGfLo3DajB+TdlJAv+P4zf+Fx6dyd61qTPkRFFrzn5gCLS
5NLjhQfUmODaVVesHI0JEuu64Jx1sC9QCZEN7bGvfrIZOF4OSK+b7vu2OHPSQ3uLUSVK8SyfkbTw
o6J2knNEYaNJM9O2Ay20xhCQuh8QTBrcANLSf4dvgT9IB6aTGTQIUEflCK4c0g14c4iodM5PvYRq
AAhqcUc0OrFiOf2Bhofx68Rn523j6fcXDyR38HMTCwKiO90TBIjkjEggyOGt5jy4TNlyeEuBS18W
GZ+RhbUN/DfZZp6CRDOdNQw4q4ikSpndNF+2r58j93Mux4Pcw+XsoW4WsQqD05nwi2JbyzFjkhdR
fna0ppxSKcJOI5nWlIMg1zR4Um60L5aHVB2QRG6EgSg8VkQDQ1gYKSHiSgHBfSbTDwMVvaLbQIO7
Zf7lTAwmz9DrA+JbAw8+JkV4lhPN7e+od2RW16nugBsDtLGmHV9xJDHnN3N6jsL+yXbIreiKi9cF
B0zqwrdRjFQAHFILgq3P1lBEqgHVvMil3GRElRIKiqtkS2fMXO8Z0L2BwSc2ZDLdj/QD96zsI9R3
lZXeKc/btK5D5Mh0z7dZa2Z4LUL7zo8Jg4kxOuAfRpChMzjAQRuQJAC70vGPgIhcm91I7zC6N377
lAvNrf9MuIT6QmiEv5XBUgrKZeSKOhXzeACqHvegPARt8rR7EabXKPOohhZK53Dnjmfpf1EKVASx
Z88mrOmObzJ3b11zxBt9xFNtehVLNwXOEkCwCdWPldzIGPMgrbfwqwsSXvClC25j+EqO3Cplowhh
0xi1UzmRmietI1PGkIlBRb5eji1GwBxzqD3pajYL4ExS5e82v3NpBmfR5FiMj+Xob/XqRvghl5u9
l20R5fqBj5iDn8eIoUY8DUyuGFUxNKIHdMObk3NxzTiA6FuDkdKdWZpPRhZt+qLCrTA+CxXch5ZG
c4jwgPfXPst9bwRoWOtxM7nDqYzVtjS0lxZceSQJyYwhxF1lxeoao1M0aMNA9Ds/V04VKZXDaXow
GctCdLpKlYMWSFY2l/l2zibS3d+ymoxzibgmsSOsb9pkP2ULWYlQcH1YD9GsXsQwZ/Rh2/EvdYes
bAhR6BzjJX92wONGx8UYPsXdF80/YKyBQRy9f6SYNLTxTMhfds2VdSRIQg+6k2XN/l0f6ytlglej
woZrLJ0hHNRFuRuFq7m8+SXjSQ6fUpeYVikeR+g6RPsjSzgrvtnfabsNlmmD6xM6mAgZdwumI/ez
nM5Cs0+mXEI/IL2y4WCAkpdEybZADcmqo+2XCLXtI9tRlIGC4QHt3ztMQer6b9A/m9Q55UZNlf0B
wVxQDYVSkwKBLmW8t2ge0/ErhNoNfzfCoaX7tlos1/5c0X9B2SmFB4gvSgHjVGweM7IdUNOgQejB
/x3QWpWwuZY9odYgj8nAhMMrngfQFF3Fj0v9ZmpwD1DkSj/k6PkT+yo2DETB1Iz0KoJ7+jyRHNke
cezFaK6bMlhb0bvSnlJROVHU53Gx7Yjn8J+65U1Lj6l11JOQEoEqkNkSnh+rUlRCi3EyMIsgX1hD
ae1X7OdtX5S/vR7hXbJALbX8+mfOmSjG3nuPOSG1O9vSv2tC9mVXjistJCbDg7kzKu3szSLPw+II
s6qRSzPJLnBDLy1BxKqyuYZNlFg2oryBqUrMGdZgE0pt0N08f1hHCe4RcH5tBnKN95Qz2jQW1H0c
E7APn8fExf5qgT55asEtW/+CRmRFDYHjxW029A+bdKYQR6uE80VWFnN7+UIfvg7UFf6LK55Pd5qn
eBrh4+AxyuGGdOcPGegbjXUnFpteuO8Ijw7J9OWailqmpLycgerPpzg1B42R6as1o2pl1J4x6nVx
keKdWTQjvjKuEQ11OMnqAIQJ0Ds76WZCUZLyi2rLwe5hjANXFhwaMzHJDgG5jb6H17zukvE1gMtV
Fhh3v8EGRe2U4lfAuAqRhLt3e9zooeKC6AipXWUpq19PPvK2JwgO3zNA/vucs8xr9B2WB/eiN2ew
cl9rzkfMmZ1wdpslwS3+uIYZj+Yuh69AwBP9bWUerara6XX766bj3oTwpJhkBuVfATLV9M4qVfEp
9q0zaDNbtzVf3Th+nNHpOXX8yRGxh8Ikx1Gc6ufkkgyEizFvGNYdckM2tGGTx0WpPsdfjeFd46ja
NXRb8DrxPK/pJvvM57KtiIJo3/9zLxjenRxOw0D+QKuTxt27aPHepbaVQj6w11ZzGlrjPNK+lP4/
k9M/ZnUzsVqjs3HP/0EkwXRvJEzB4TiA6fFQTaWQ1N0BH3jWaw12m8M1QtmCHPweL6k+0AhsmO7G
0mdSH7675dtC8WWh63UxtIUx1uQh2L4NgGsMcJm1TVhzoI3XFpPcpLoxGKXUiL70lpmGVTVXJyZ5
Vm3DGUuhAwP6Ipj2hk8eOmdxQtuaIivoUf2Qq9Vvi3lrOSwgQ9+ac/vqV4NNpjMDiEaxYWgVsXJB
JFRV464Y4NkkUPGW5bVA4irSL3nDApbDJ120j8JJXzIfYjlsfKlegujiQoRr/oboDEEb6wuyYSfC
V2x0EA4psFELjy6/CcRk3oAuUt19W2b4/15+G82RsTromL6TT971w6UgrrRvFFkl1nHELmgsl+eZ
Uh3Kyps3btphfmw0RKU+Tn4oTaN8V7fzu7+4K8NsNi7wpmP/i7GXbF8bEuOd6lH2a1mh6+QI1XCF
M+dib7jNZuYC9WA8sjnHONy1zaWfByAXbys1SpeYxxmnspAEYo9BkPIpIeFmBB0PaKHOzG89pjJe
iH5Se4ogUE/BfiC9kpT1HX/VWgLeybDy4W8cDe6QmhzR3vjkkinJBC51DJ9rDhLmhCgKJowZXYwC
ZjCdGRlxVr1Vw09rwHgl8J6dPjfx59j8ae14g6DKIPEePj98FagxDaHsWCPzTWdSQbg8o34dD1gN
uOk2pLakE/rNe/cnTP981PF6V5+XGLJkQPJL6P1ZHfaPbYAW0fKQiwKm6vF7WRKcPHlkHL04eCgO
cXYW/VDKC00Y2gwg5ebJ5ugPeKAT0HfIbCsfpm1d1LhRP9aehpNTN9PcAOXR3yCsxUPqthQRw1Mv
oFhjxZZcuv3iH6ys/XKi8RE4cctJ3A8gJW76CBOJAxIjNiYv7jHAfoiiktIHoig1vDLK99jZu9Bm
7EB/xKr1KGJVrVUoHCnU+w5Ddy99r7p44wdgmupXn/HGW5yBA8Muvhh6ugMgQFPNpzgOHnqoD2gM
dWd6SmpoHspbtfX83unhDa9SEo3oCkgVnh5jhiMz84MQevHCdL5e8tNkzRtVx++6yfWf/k15i+Ia
PgVqwfcaQ7yUiXnKmeaW1fHISP+hHvJb5Lo/KZqVykDMEHr+rZ+rx3kUW4nHOCnD+7ixn3rHpPqD
mJ2bTxUjlragDK9ZWi3BH6X7T2R4GTedBxm2zpo33aW7rop5HRdv4VxuhQwEng0fMSP0Xu1RCKFW
UT9zh/8XkQsG0iEcqDMnfRbrktqatxUu8xFuK0063kS94pgzUdJw38BO65F+qyr2RGWxGEQ3rUpi
dAELlEd7iZMSc12QhByunGfBXaXtcovwoA/Oqom+hulHEtlz750/k+ve5kJsE+YHVw03Ck5aGf/d
gLVpGDih4lKPogeIM2HiPqMSt+CDA5gSMN+vh8WnUiA+VSOANHLvp6E9pP6h7sJTbeEOhyGbxVhK
x5E8xUVxKPK/hmcpZnI9k6QRWgINZvjtFPRXWE/52bzWG1w6C2IMM+LaM/PRbTF5HQ1/V+IU19Dd
OdTDiiwUKyrvjSh6LfPiYNoEqNIpDkTa4wofz2QaG+4m01sKs+x7QszBkIKQZy3VMZ6MoqNda7vF
ImbLYJiZ5DTr2rkaA5r1VbxgESbOSvm07jz7QQ3qkyIGIk+88hLz0crNP5v8CnSKG0UhKF/3nz+e
2+0lQt7LKBixfOgU/BEyp+BzV6XJTBG+ETW23bucECZKK9dmpBfssLS/b13KVZ7C2EG3Kuur0S+n
sJk2y4ypCYEVHpM82u6WOoEMptS5Vh9N6bx6s7Hz2uZZ6JpmEfzzkeYazUXnSDCGzzjrbsNAZpdu
bQBW2bsuE2xsRYnEMhNoLcM+cvHHRZG/ylGstTM5ePDwFUd4FH7OOrIYndMT7kcSNIfOCEmA6iHg
hvlwvI/0aROxqM0kfPDYjwxXXRD0pC5f5CkUWvfZe/YJn4G2u2Q62TtOd5/XBuWf4x7dOdiEufXu
OdrdaJRnOMXMxeG2td614zf2zRhvqPE+qefPRp2WmAlkOp9LSu5wgL9iY44DOb7u80vgzTt9nlD9
jPdwox7iRfuMzXRv44kGA/05IMWgHUIaboUIIg+e5AUtXwrXlGWAzRrNDsUqNxlKQDQ4hAcawyHU
02ctrn9xg8D51bq6wgbQQXun39J/V+RUmHb6GQ75U910x851jwVhlSmKbAy86KmJ0sPivvpQzOUw
eTl7PVEahv9tqvbPXlAj+f5bBduYIvqnP+aMDnUCxpLJ3CaV+9b26B4DRDtqaf5CU92UAo1jTAbc
lwDDKwhfo+YekumQT5zei2Iur9t3OA4eXAofqwEo69R7Wk3X0vOpT7rt0Gw8rQH55ae7pOQC4Wzm
Fru9MjlOrnexqwcQllU/II6LlvSQxf0uolFYpe5HZaqHoKN9gznQ2YsFNR+bJSjAMeEccGkjTL3E
Z4gDYRto5K5oI2bxVxNy1nBRWXRlNgxynFqHpG83VeNtVZJuu1a/tHG5VZW/soiKG/MHW+/EtlaD
MicrNeANmIWHlAxiimZgJScGKC2uCWPk0TjxiDG7znsSV+NpY+BHwxn+1yU4TaVHM4w+F+ElxVDc
Mg+rcBcimtskZzimqdbVd3Nr73cIMtEURQSGgr0jucRekRlH1j0GNiM3H1hohDMwZNuAKq5IECQ4
Ywtvz/ugU8epFAWxpxdYrzGzBbDjHUx7JpY4KmFM1+BWSX59alu7BNL4YHdvTBZXUdt8kz8XutMx
DwtyVecKV+w8XxvoS7bLKBl13aFkoNMXjFBn8r86Az4A1vv5rF+t5hhqxa0PMAXSGDzPCVEqrQfb
0423ZlyTcy7W587sb3Mr2nZor7OZEVXUbvUaHhQZg1GjzqX5nqT5Rw3hG2b7Y9qwwOz/7zW7dC+l
XWGj3J8xmp2W+z7kYpxoubPpCOsJwnr2iJmIR7hhYl7kAAIEeGwwrDd792oyx6dp6baO8ehhF2pt
g3znoZoydnxb7HtfQZ5RIbarIUC3gHm7pqp12umAdgrE2mAGr20WzDC8hLlRvJ+Hulkx5AatXJiO
dHdKZau50w8T6oYg8v9sL9vmeM3pGi6UPixba8bONmz2C3LI+0hR0tWw3SDHnLVCkUdt4i+SB/de
A39+8cdNg1F5QR5hq2MQXKr6za/MPer6ISNYx12V+G8aUXslgeKADf5GV4hsUaSVaIJzeMt00Qw/
trRRGrPyka6nTOytqQDjkAyq5ToZ1UcCe82GRrNkmGTnWx3fFZFD+cG1anAJsZxVoto3ba43hQMm
oaf3ts1meysjg1reiLZll20iNnCl3DX3/uQenQFpzkjt6u9cFl1UA0GTROtxr6fzSmRgQraSA7qO
ryXZhbDhHVobE2ReAwSZejhrhC6GeH2rMj/ID+7mlxmWlsf6QeoG34uGAqAsdBgEsicGTC175yVg
XFCAmE9Ne5E3xWRJ+DkSUYKWD3FRSfPqm96+du2DX0NWDrCDv/dxRkU2BGH4z/UXxAr63ggg3xTd
gmE8CSpOdMmi4X4gG5d/5PCuoBwBGk0sNQ1alVw6Q6AOcaHdUtISjUY/4z/5w1eNs/0cLxZJAeV1
BMHRc7xW6hPk8rXLx6qUcUzj5p/d6junr6/KsAi6nY8Y8idM1jAZESl5cpP/rxX57jwbUB1M5zVk
54ysKXl4aQ9xlElqwjQ/MSV2e6bB5VjihpXenRE2Hab5yQKhC45omPlgM/z1xePe5/6ytHONPUl/
jbKYgKxsLfdR1jw02rWMLdK10sdG/5eTzyvFoaXv5RePhvzB6eKTxmVmwbODkwXWHtGXSHU1APOG
HG6jTjhVBUl32cg3zaecA4rrMQAS1PE8z4v8lFb7CVBN3NEVkKljEGUIkU7Kk3juxcQIWsyrAfSn
IxRtqpIKh3bPGWyMwd3smPa8azImjq7xakMAgGNZC9sAW5MCEGDi2HLuywVOIQCLcIpjp3sxaQGC
GE9jsmpyJkvLciJ95lgODMIVo4CZ+zui/LJJpTR6IA3MBhso9qhhtGL5iSc1r1ubALRk2JTdd8Nm
1+f8Z7TwsHSdH9DCfUAsXK+/9hWKPHM+zAiCebhvqNFXdTcc0ja/2WP12SIxjixjlTbjtrEhA+uW
/iAf8yiabYHQdbaRWTmvbW3uI0gceAxuikTbZYqGEdVnyvQp5L5wgf2S58IH2gqMczZ4DJ98OLjD
Zula3mb0VQWfAworl2QwzWMZ41hkT1SqRfE+1tWjPjLMcNhvc/Pcltq+4A122F/qB2/ETrPXDsbE
WZEg+KmZybgKyAljqqGvL+InC1WtMc5tXtL/Aq7iMUJsaY0vhzwovQLhsAHBm98cFzzxq3YskowM
MzySroTT80lcEOTCwga4aedzKqXVe2BiTSplpMsg9i6sig/qzViDs1qXhQ48p506cNCm0+Ddtxum
uk+99pDGKK7rYLuU9aXJqyOE+kLDjvMs/rfuYKKlM7Zd9lZ61pZNwZ2dNvWhsOJjEGv3PfYLd/rR
wGqZUvBY5mgIq+UzVlTxbr/z462yrGwlBUiaJTxpbKPTxrizinbfOSl05UQ8WDnPl0sGcBiD25mm
j6Ieh9emYZBCXYkpdr7s3Xi5lK9C8BzEApH9vm2HQ2+nm4aHVtBS5p4upz4GGBd0KCENdZye+t8S
zxOp26JMois8PIWJvSN8Cgv2fR2He4wcVO1v+jJYwb3AKhv8iAjhqfwwux4nj/x7Vmqnd8MmX77k
UJSvTP/H0XksR45rQfSLGAF6cqvyXmVkNwxJLZGg9+7r52A2L950tJFUJHBN5snE/o5acaUFUTpy
JzAPtrgEcvgYuSptopGrYqXBOgNascUFqL4AEwGRXuprQTVNnf8TmWjTN3axseqPyF3zw+J/hxxx
v+O/iMS9Z8O8S93sMkYh5QCjSzWVTouffLxMbfGGeoo7tbxFvn4wEa9nICZ5Diz4lnpbENeFCRzN
xlAwnxpT4voUEIxHhd/H2BTUCQylsXGJBaquju3+aF26UG+xx0ZbDwkW4V8zZH5i5x8b8qiXxW/D
GncwnK8sn92FcO27JolCG/36PMqgeSr46ehzq8IZLkZU/5o1SRqcUMNMXmEgNtL6UjsmDcuMX4f7
OJWoqiLOTfk8FKT76TpGMc1C8V4w2HKl/c+uGaBrDPqmFDulbbP6DyBLOWSNgRq2zH3S4ikARKUN
wVEY2WsRads0tu89a2JhTSBFWPLFlDUFVHJahqhq9r4Q1wEPoRloK9titz2VlJToN0Xm7N0qRrXN
sCJzgnU8fkQWHKa2elGMhdjGWNbU5adTYbPWAxZ/DKprEBiVR2iGCUfVbJAmgX+DOixtBE8Mof0h
3ajtKsgP9d2jifL5M+RoV+FnGLgTlhr7WZhKKMain3VCVaRMVNG8WfYWZD3TCZO0M/27H68Uw/GT
AorhW11mzj9++m0wc1C0V8GoBx9tZ+A6Q6hUJX+8XRc/ywjgRFa4JSSq4qK2U8m4kr+hD3vojM1x
wB5vRjr1VNPtXIs0cALdQ/2v7PozW4ZFrkV3K3NPs66tksT/kznp5O6l4tufA7krAu9h6dpxbpj3
1WiNZHPVfQTRfDN6lv9It1OUFI0IGYQVbIAlqJkuzt5Co1KJ4uW7n9iwGuF6tBYffB+9qV/MivYU
9H/5pEEK4U/nJbhqLUES4oL6w0NL1UX9fY1S9yPNLdSTE7ONtIlKalI6Fs9pdpJEj15HRh1kJupQ
7Wt0SHtO/C+vm7deT4SVPsS7CNsMV33iMrgR31KkYt9F/t8wpDF1cH/kxfsr3AK8ZqDoQqNF9TYV
X43HATwnzyCC/4XOfOjS+TJbbrlI53pnxUBEsxo+oON8FY4+LIyyBon3F8EfQU6dqvoQC0rGn/NY
ClgDUPU6+/SFvjWj8NhF3QHNSzZtC62/m7hOpnN/JZwrieOrFbqMuhlRDMfB+BGxseLTBwLp0edW
b/b06kxQYMcqXvI0vwUAyp3hKz82YN7C/hMQ5f9+HjBI/NhISX3BRSJ5gWC9OBSBVRy86JzfU8Nu
FpnhWL/65MrUxf+pmdE1xMNWFlQVyW+Rig/12/gyNemDwMko3ZvnwGPGxhI5XXkWHvU23AQ0uK0k
6apHw8nEZaOOIQihm6hxV5aeL/PKxmuabviQ9ybm4Zy1UCLgcXpkDrYMJbkswOjA1J4j/irk1K5B
gCGtlz2k8EGbVQI6WwbiM9fRUbj5uR/oYggBn6VF9K2FQe0jdv29KV8ScbUw2yxrsiWVaV+0TPZ1
kMPhczBXbACJACmZJvssRkm7yGnQc4gvGMeL2WTtTlJMy2Sdny5mTmFo+BlKbOvNzUfHpPXgilB3
UxixnFUA04bGJGrgHA+fIcBisKyhwN+v/Ript7NgQ5naqixbenW43ey+MbpVVN8F60j3XxfCxG/S
JxjLjbsPUOES9qvY/UQPtH++y54BU2l4tgm5RhJHEDAy/fAg6wczbHaPCWsvzEe8cU0Rop/KNyMU
lollPuFLhKn09c5tWKViREkRWXsRQUlXZQyYohPVMWXlW2nRo9OX28PBt9wvFBI+uxfSbLq5P+lR
CR+KsO7xPs2CsLPDxH+gaR7vFLhLuLicg+PA2KPfaT7dhRZs8h6zH+bQMQXdHGBTYoYQZ8ApwaPU
kb/Tc95jcpjp5Qd2ZQG1lHdE1yNcZaL+w9NGo4c63IvWMo12BgvKgFiDpSzcR8MxyOy1y7NtLxqV
beUWPOMRRQNjmNDOsEs0C/UCDZKpw7CCaQ2epbHe6M+d8W5VeFdBZHBfoVc56CkELK4llLoB5kU+
rXVtXnMFvMBA4YXEHHByTFDvHUTGHtszzvkiahZm822DjNMoo6b9WNxSOEflL24oui+aGQeZYNlu
vaG/2p22cRIMQ3RYNt18KMi+oCF4YWaH8h1aQ1W+5w5h8UlJrE97n9ko5c4Dzx504Qj7XLjX9fdi
eE6N5DT0M8hFAjTm8ch+KcV0UlrNS+iFRzpn/BHlqjO7D3NwXuNw2kZjTyd58CSfRu5vK3s+oNcs
ChWWBTK15xQhD5c931olukzuZWafwroUpHViOl8yYVQw2m9aw6qTQKAn8EbcsIDKqzo8hDwmXcCU
wATxXDpXiLeLotMFIHXvwk6Nkad7nHL5TjjMEA1fRp6uU5NRQTqvq/YwlpTDSXvqA5oy/iplVUo1
qhP/mjqMWRwT3XTmrDvvMQUlKr+PIsJp0JT8Be9R9h1n9xjFCI3bIopqEunQvrXJtjaLh3CQdNMO
IjdGDDD+ohMLKUzRpTboJzqrw9+P2yg6O2gPkSvY9WHgDVGoVe0VQ6ONiZ6jpQUZ6kRP/p/evEi2
6oZmMCVtLzSIiA/TbWMEK9MRqwppTNaYCw70mB1MRYq8bKDXE7phOQTcJKuIyBtvRBOTP+Lr5Osr
RbF11KL+X2RTmwEJPJXufeSRbsivgN26iAX6DTgWNBNKFqCLbiVceZOhBVcFET7/zaQ9de2bEvP9
L3b3nyFMchoW81HxwxgwQGtqKfG0TczRrdyGg3W2JE/OUhXsXHneaENXo+Gbj0L3VoL1kWegjrAJ
1BggNoTwvzXvn8c0oIycF0xPiAXGYxd27JLp7YW75SHKtXPM8qhwV3jVm1h8xuWPo7dnE7NdGZ3s
XMWBdQy4iNJI7u3400RouIPIpSB8GdNiOdTy2NTvtfrlFCIbj1jZYbzMdBhjhExsszJmJmJ2B96c
34D3sGJUN4zW0Rjgss3N0a5CRFhgwyOCVEYPqopxMge50niPxwG5BjwXkNYCTV1Svdv2s8c/G8E9
G6Heedzf6oTy2V9EQYig8TM99/DAZ1YTBA17GabXJ+OtqzctyUMqM7Kt8Ef6J9N/K9kEd2WGVUMA
cR02tv3R59PaNECTOb+lAQg8Rv1bXOXQ6stBMpKFqSl5GFwCcjMWzfGlNcU2HNaOfcEpvdT2HqdO
X73WWrvWXQLN45utvwve8bS/tIO3ET31H6s0m00BNvCT5egg1xEvpMjV2mXinzKzP2In1nP54fDY
2jnRf65+z3p3p/WKn1jdUgKZW9/b9f3ocaAHV33wgRf3+7Dk4kbQZjaQHvyPSVbfrhQ7GHvc4Vix
5g+XPBx+LnI41GykEdOqoQUWBE7+3ElOcEL3qq7lXcRWMK70MF5rzbxteftMVmWstW44cRkyUlBk
AxM6/ZW8h0U4vrV++cvV6M7cB5jsYhjnf8Zo7UzDP7odV13XwlJILjjgXm2ywzSl3p7ee0ilon8B
O2rU4MCyl9x270nL5zk21PemjhJbcvwjGGqVs1AQIV5mp6p0DgKrzv9FOHny5rAT6anCMMn87lUf
mo+R/C6UUWsu/YXe0qEZfN0J1GqL9ceCKdZuzHiMw/JDNTsjMc4S4JpfYNYchi/12hVlcfL4mPv6
lRXivuWNHKbzxJ8qU/dOrgmmApU9F1tXNfSrQZarf9By0fGrwO/xy6rfph7jel99w/kvz8zOJdb7
6AIY1sivHWHFonCeiVN7sKzQTG0vxPiZEX+E5pfVyPtk7QYdwddwYPGPJJzoQUg7TIzZYMOjmPj8
kUaNlI85ebn5FlKTzYYSV7uyUzbEQEbhjqyKFr14sR9KoCNPlbNnpo/6ao355GyyQ0X9YvKeYSt0
Qhwle83n6WDU3bSsbHu1m3Susc3lP/QXLQe5SEETKwg+2/mngcvPTw6Gux+nvRvuBxN3AEJ+93vA
QqI0iR7v2uQPm1xDuxaPqwErQ/AG5e7JJH4r5yfYYaMxhLgMWMhgliqMTuNZ7BLT42gHtOu1d23w
mstb75W7ODwbJjlB/llnvcq2It0ZzJry7GM0kTI12qsTd9cGDlg1zYfQhmyUJ8Ey7cxNKqyDz7Nu
GIT9qKaKlWIfRFthOV+uQ5p3Eid3ZkAAccuBg45bzaktcNcdcQXrbEaGjkowLvgwa7KIoBOp6oTl
KBEiCvYmEaTY/HR5VAB0VuxYuU6Akavibhm7JZk88YG5LlVLtU8Jag6wIvLXYL6Tr4b3MZlmCfYL
vZEiCFBWuV2KltwpGVahv2oLzHFDj9EStk+p372y20R8wgqnro7t2Nc0xLQ5aPx0wwipjx4+peOT
z1+AVVMMTJSIUI5r/z2oqmcmfXw/+xCPpE1ZDM2TaXWw9cAVxbm7HUjybqG94hdkVhrfquhZI4wy
mA88vjECoIlgAXRtyp9i0fmxwbx4qhox/A2Ooo5yN46ME+eLKqqjLtjRrrgqj3C0sBQw2+/Bdcy/
qjtpQwmUlEw/Z2kzTvCjY8pBOzkpiZUB6x/zu0xJvLCYBDAd5+PpfY0qyyeHQSCOu5RSOxUuXEyS
w3IqBI7VhHjdHJEdC0qZfVvepvKwZihXX/+K8o+bWdMFWz9sjAWusLLe+c4MNtIZ9tUYbiXHYFpT
gbs4vgfPXZic+nyJ6s1wqAoK6aCN/p/U1GpfcWysx9j8MQfWj+wLQn4eMrWwxWawqj8TC0VCBSQ6
AioqrXWS1GvH+Vafm8GZJRv05XhYN6Klda34F6L5WuESUvK8NFlj+1EPio6GU7ejezEpgDgzCydE
CbhqNesTRvnMNrQ6JHFx9+abPXzpslg2E+D/4makCKKnBhrtXs0X8PI+tU3yLPk7uXxOIkKbkcd8
+jy3QfsgAYC/IqUrYPa/iKmaEVjBsoCCKD8FI/1w6tah70DiaNYeVfmcHNpooP3Z9/LVjAAd84u6
5u0MBi3qPlUFFioj0bERZNyT8ywTQUuogQXqcqoOjksAovXeI0TO0MyxqsKsJIafSF2PNm0EX2kv
fjUa1EJetARuT+FdfD4zBlkw+Nmve79j+G8KcFTYJTDyatOGzSLWbsATkLWYuDreOGNrnmfPyXZ8
oyQNrACfLB0qtQjpV9bnz3Zk7QI/fo9V4AvI737+YAjZY6IwC5WVi6BUDI/Zqun8+y+7LXcCg25P
tzx+9GO2MsjPLCwM/Q2OMRMp5L9QOvATWGVyHIUlQWLiDExol/Ex6FCEODalWlwB5KhSH1de86zM
Rw4W86aCCW+0RyDApVcxXeSMydBfqUkV+zNeVtvfZxK+nt3fRvZrwv7zU2tbSPOZ1/YhfGRGkkTs
Prw7Rog+HjyDQcmjLkJOkUXbnLFenrpRPNoQI6V/UJ9ROv1M8SnVko2GmKvrjJMnoptSyyl+k6im
5SjKny5MQLfQeKJU8QR4OUbEdXL3vWprDwnh0SxPxBwdpRCIZRmcztYxbb1nP9onCVnWxrzDPEFt
nyeHEoyFzcfIzuIol6kf4utDG0kJYHKZL5IhegtCj+BgiYm1Ozqedepa7Yhbcz2VDSZZKD09gsLI
ppupcBrNq1Z3OfwQyPU9ls3urnHW01JtMb3gdlxA7Fir1JwWSWdM2BWKJiv4n26xy9Lq2ltvFVaV
eZZ83SePDslluZcmv1GDEg6ApnI6tqcI2D4EO/ITeeC/AeoQhZSXG66DSSfNjLqNUOVBiUup3zVn
IjSS3XJINbSc/W0nVs64RGip2Yuexdqm1DiJbFxjLpaAscawJZFb2E9pHa7t+VPPicdDB8aI0NsS
ZXm0uTVoAFk1NKvc3HfgJpHgFMPTnz8nN4e2ZtLYKbanwak3HqJkq3R3dohp/+CWX3POEz/NaxDf
OFf5RdSWP6jY9HjhzkuTujLchw7jLq5/+ec2rrqwz2X3mWHMjtOzhs2ZmAeUQ3eFFPCt5CRn6PeZ
QCyKxcSaDr2PlMuKTn7E8i0izAa7Yo0rHG0DK8fPiM/Nd4EJOeRFjzpKJhbUVfOe8PyD7r754Wcf
mgevmzjom33Ab02KvwjYjZGjPGMxit8kpJBNdGRczPEIsi0xLY2TvTQC6i/t3hVAT5jpx4ax47Pm
6roQ3EJzyTio9Jh17AZEHQoi4XHDI4y1KBTpckKy1dlxsD612ANlnwUxZ4724oh5l+R0FjS83LQH
AZrLYDXVywKBpb/1jGEHrHJptPTH/bFhW8nKF2wo4pZ4us0lisHQ/7I57EqhbXDl49DkAk7jPzAe
Zs6h6sDQi5GFqx+O0N2do+lk0FkrUW8KDVFox/1eEGAed+shJjg22881On2pjLUYdNg9LhY6/uLI
sy41joIRh1o+p5w39OkoKnq9Pk14/cOuvvQ2D6Ikoyzf00kiOmcITj1pWcfRd1caA765v+krK4gp
cVjR5dZGQ+Kk0nOZ2YL8TLjNsYLQOWepvA4zZmrO+06Cha/9lRuHjyHQt75LkHLWX9SLZrEg7yrq
ezXIOlhvCRHWST1fJs97aV22CykEd0Y9JrGLlPsL0AfIXvDcdRCTbvnI0I/b2KdxM8xtx+VUef9M
JgIZdpxhNFbDXK09FKkZz4/oDKYVbONe+qk/pGmOdC1ez2pLnvVH0lwZvTUweUW186Nr5o6EadGZ
YeihjWL6+uwhz3WZAc4xjv5uDAkxoAfTo5s/xh9d+ikj7DcZ7jEc8qxPvZAHjaGEjYt4mBxog+ck
DBEZ592DeiR4ilFG1J1cR+lb5rrkjIL4LuIAh3euApATxDou84gY8wO0x9TOt3lVJSsD+ZxehcxR
cZF24zoISB9WGm9tVQT90rXfbc9dwXlbZuTX5Fa4SyyXrBm2nuNf5ZMxK/LDMCUdiFyNngNfegI1
B9ylyAkpodPT7eCcVsWitgEqcCxoz0P5bIhTKLZJdBItXvqn7JuJc+DT9S2NbkO7Y44LxgACfyma
Tbo1YriW/AGnWbf63Z1oNWjL+xW1hEoNiKlAgxpjwi1s3y3+2ZwPlT+NMJOLbz91N7N6sPuMMcbA
nfvnfvHEtRxu84uh85/GZ2K0B47Gg9hZWXIK6CBN6mOT5A1Flu+o8vLGWTkVuT0QEZg16Rs5HGMj
IAP4qFfOykoPTR2skVYXOjIKTuDgKn2wXK6CGiKgY4TAmE1jbdmnhxyrnD4+AvRumNkBC6H5TV67
lPwlbLNobOu1wBdsR7+g423eqB55eYCGBpqlmD6q6Nfuzm65qjUCO3GrPgW/Jhg9fmgTzFh5RrzE
lElDJzGs4ote6Pe09g+Czn7SSDzx+y9GnZi9wfNwJomC9cWoHQzzgLKYLiUmmwguu2UjCvVx/4Oq
cqBKPmuVeTNG8VfRZg0XjQGAXcsbhW9q6uue5tGr6BkrUgL0Hm2V285brQLrJD+lZV302Fr5jXVM
OIEQQX1GTUcMiYVmYh+VhLyRPK3+T1rubdZEwTN2C47bfplCslZzEYmX1gr2nLG70SPAIG0Nf9EW
8doryR+z0kVmWfve/AbZ+pKFc7/sPWREXQnXftTONoeHEet/PUY0DsFUzeMhB5c3ltf8UVP+suF5
0iRRltCxHWROkftMZJSDmzgmKm2P6LwOkmOIdDxS8qYwWbhEPmBuwPST46fUjvjaSAiP8fXj5lE6
a75sy4ruoZ2SFQcjTdMtrDWxfhmTrxEUTIyUSKQt8RtUYxaGdISIIdwln1CC5jfKhtcQTYGwQIdk
kUq9ixlBEMyKh9Z95LYJJFVCb3KvtYcxvSu2ecYQFeV2OWts6Lr3AaRPwLIDIdmvnzSHkucpG89h
nmxRwryFMlgbfbGroB+TefrANA7T1imJ/27e0aPlfH1Zy3tTEPkN0ob/pNqFpNrtEK+Tc0sKOhPW
RasTpYQOECh+x0AFbL9/FwhAp/Y1JXXYR3xTgwVpEawvZs1/RqV+m50WfdLdZA5gCAQTErEgOgem
s+XMFt98NHPxkSCe8YoNL5LWbzJzU9v/0jD7UbxhQkxmkCNR1Lyh3UlK+VF0w3PB+kDGEq9j8NxC
v0WHjPQqZM0FpRoFKnfZZPPLnM1NOjzctnx4c7HOIvIe6Dfiodj2w5/rH5xObBhabD1k1qO3NlaJ
/e7ItR3+TWh88D+wbSMDliTTJi72gSy3ibKAYQ7p3OJzkrDiM/08EYBUh9W2xYLRQDFo5pk1BP12
w2tl08Fg9gOBMH9YHYkh1bhLZQY5siOBBOmMxcMfImwqj60dHJlgOX4M0TiYTm0r/l+euDHxaNB7
nOkvKIKHYMw7BsEj5+L1xK0I+bLxIJFJpYOXZhFMug2L6+qznK4GIuZhOtCurSxPLmUcL8d6ZMqA
cFzaw04J18PZYsRIgVkgRvQp+jBCHJIEmCjThUJ8MGcIxgAJXYBeMcZAMFjVYURqmybusXDibZ7r
q4q1ASXuNaqK9SVG3ma7J1SvmM9XGdFhVQ+Qrpcbd5peklrb5i0/oIihAC/MPw1RU9N6u0CwoZHm
a48aHZfgX6VUc6Q36j54/gB/HhnxSfZTl6BZHRsRm948R24Cegwz0WBiU7xCejKzf4T/sgN77+z0
BNQK3hk7/ITSg+vPFw4rFfBOkHu99J4yCkEqsfTBMNTgjdM2WNouatyoZ485kFbYv+gIxLqcMtrR
1IqyAiYyga9a+1l8MaZgk8rcYCPrWgtr0Bikftn0B21PLJdMcJBM8XcQBQ+PVJdyCvG+oJApIkQD
+hWFA+dBazo7vBlLf4rYrcoA4RmGOcqVXv9jH02FwU0tUX/Aw7V5giKGAkhz8KmmPtgxlbjN1gyO
n4ooZCq/r5niyZsKrtZ0F9+gCx8I0Uoavnr1NeSSwkAPpgqgVcXedo7tvbDc96m2kUzO25gmcYam
aU+LOEBnWQlkCMpx5z0nqBmJqt7aAsBKjoybtE9kS/Q5IAf5lw+Y97Y+1RCAHeAT3aivQTcjJauP
bhA8x45Jt4mqPrQY3GA4oRmmwGVQEBMi0TUcFajYjSg7NFm7+d/ihznU4iYZLX0ti+xucwUZWXDW
GZJiLKwyl+AUvl1LTx4o3f5nlwWDuemCV12SDcaMnYEsp/E08FVgcacCgTXBt4dnfWAUXmigIBGt
l1VCQHUHWYeTH8XQTtgPOW4HenIxXSHRHb3efkYhsso7bM4Z2br1GXL/V5jy3FnxTnYlC+fpQuTu
xqHX7hOMOAjD+EgnFhsh2KeosmF4vHUMVHzYDlDh3XThaukrEJYFG1gmE+rrizmLKO/9lueFAz6J
D+lkwfdlDc1yKe3TtRPnW5MvRWpEUUz6KeWFMprm4Hfa1dLefL49WNmZmbzIkO7FmC+xz+uDkqpI
ecSJ+A5WBsUihNYj6PKPbMRmqbfvOWg/spNzVwN6gUUW4qoaFmPM4qTbx4Pc2AFufWVmBQxbanj1
e/2pGmg4QosAxelnqL5MEtDAGZIqYq5tVZnupozF8w79b41k0bLWGn/erFYluJUKKMbgfIzz72Rb
+yyEwnbzLdYaIYwWF1a3HHYabu3ONbfYBLPSRG40XPFbL2v/swn0VxfDUx4l28aEuP9T+e1rTnPf
56wwbO1/T3015ioWgxUgXTpYCAWLddi4RXvLsqEkSMhE4Cc8w9lwOfwWbMc67e6w9lTXiov6xeXM
t0FCTR4RIkN5dAjoFRnZ3upj5kdYfJo9C/bJfAma5Nx5zF6tgX/Mmi5twjDeevaqmnvzp4qs58T4
B2AQPyyVfL5hieHsRyyOYxUd0pmzlGbfbNEWqal7QovDriAsmw9AjZsJbaTrIoX0sj07CZQ/ufGN
HxJ2qJ6hQ8avnY2U0kqMC7sQhduKH67PRqckUFe2/0g11fjCgEk0cq/Vd2Y8oN8UBGYAoly/zIzl
Neejquwnqt7vSk0FzX7dTrxlNPuVBdvS8iuCAYtHyCyv7XFWuul1Ft2auTj+dRPtlM8jaqUlvPz2
zeyGbTE450C5lhyjuSH2rZEW+tqzG2rIgoLhY9Zn5n4B3OOZLzzVXjU3fQkGyrw52leF9zxowYv6
LmpGTyJDs/NwinVLMdTYzh9RiDj0UnNX2q86S0ZFQOef+OGLXSl8UEe0aT/9Sdv8mOBFmzUh2Cxg
S4nPDUNxHXrHTHN2vl2tNclADFeWwaDObt4sStOo7S7sDbuAULryDOx7Yp+IWpjx668ozyBUynCf
Dh8mgiibOY7NkknZaV0LOZTnYIHl3E5e/STeZiwZ1fxLR5Nv08S6AuUenyGXXGxsAfEyTBu6nfpn
0PLFrGIG7xqRcvf/QLxCjLt1SnYwvOonQRP6VnWE0VqkHXzYBkHiZA9YRKnb/tahidJyKCTAt/zc
vZVefK+HBlfhvJjzaNchB9po7bBVLdAYRX9o1JjyiCU99imqyesjksgqw2dTzy+pYIpG9cSnwJjC
GXZzwXTFhN5ZsRHRHH8zSWSYNYsjehzEODq75C6Y/3cVF7JdjAFPTGBOr5gRVw4sBHWwSw56t5zu
Ta/vRybjREMuw5Iwz2TYq2f3/0Ehy/OAyZQuiCdrMcX7a7vrV774BnMVIY8GQD/7/kldmQ4FEBPh
XnfYkXjE3/iofq+NjzjEFc4N59la63QCM5ORTMvoI2C0lTUP1zRQ5WGD7egDpjZTzhrKmJ8qVRmV
2H7nip+hMTJCw0EqGdaIBKycW9MZpsl7J0zmFO11khhmJSIypP1hNxKgQet6MoKvXnj7Lp3u0je+
UHP+eoT1CqZ6airkJwRYVsW/yUc2PxOlRZoawOeN75Hb1GhvjMbuvd7gHqRJdHzWgYIzdEbmaJnW
rZ2zXZXk1xD2/0D9KTvjPrmoWSsuuYtJua7T+DF81nt3UaDIcVFlFUF1VBiSQucUJlKOGkvt7ZTe
vOa51mkXA36Ljo6tRzEpdTSoyH44ojjjJC5csIdwjrsEuRICLwWLcXjgSf4rICicyzEFuIiCQqyd
2jubRX+eaU3URhzy/s6TzOEqlvqzhkMObZGpoYDQnhkVLTWbFA6MC6b9QEVop/qhNwRXs8qd89Uq
g0gyidCVJRpCB2JlXHfrG3ga7eLmjM2umMpTQ6bxaPG7fLQXpfNim+6pxH/UnAKN3/ziO/rzpKc7
vfkN2MlmVfxlAq3Fjd5Pb+g1oXghFWsKb60IEpmebJOKeF12Nfp7JcMHbz8xVEriT3VVkGTjkvlO
Stw8wiivX5OZMIOoO9K0F6G+jVld1dE6P5p1AQoQt7yQOyErworfvBQpOet7/2mm7Y8ZcNtJ8ciT
r7B5acrgXOChQgWNlCxztjosbQO+UDOlFzFiLnCW7pidvNm+5WgX3AkYEyYclOuLwQTX17KoyPQr
4qWViTaMXZsJyqBnQfV/T4QUtYbao3ZQpoY+GHC5jRKbbp1s1Kr+YZK79Hrv4BAlGMJQ7nQaMlZr
SvinVuiWPiB+qZcBye8jcDFWCWHLl2GwK+XvHCp9qYZr0RjvELosTQtYZM/kAQSAaQcrT7uxJahZ
ngDC8xz/EdZv+WxvZm5IBwhu1Xb0aM7WJzCp6apX1MZrJ+ACQ3jMZkANbAft1TMQ87doRDW0stgW
okuHaN/jno55oaVu79QDlbr0yq23SVz0bH/RkANr6dCxIvbj9jeRuIfhC5a0rVovaEomcM8kO6wE
pJrKNNckhkh2hR53gyrSK3LtO+7Dofmonf+hizuA0pBoTpl39dvLyIa2yALS4+tNjNsoBkrc7aDn
P0WJeLapY/MJAKURfUbUtXPSKWnvE4see0Iuki19NiQFA7iEHixwBnRoLES2Aih88FpPxgq9AGtL
ab/6oFM6IrY18cQv1NZ7QZczMGdXmgRr7F7+soosSyPBFETgwxMSsT+f25epYLINRLYpPEoLiepC
S/3dWOg3NeQtqGyBz3LIpixk5dlmGff/N6Av6rA4KSlAzAvRlPES9fOSbXDG9QMmm2z4nYM/hd4z
0piNIMlDXcB4Wb0qbvqliwnBQ3YWgk63xVWnvPlyDwlL6QARbi39/gKBnR9kW78qwIpSBBYceAiz
MOOxvAUmxVxDyZdp5yIixpzT/xSftCNW0dhbHlzZ6q+jePIKcXLC9lQ3zTFgGDCbwV6W88aUrz1t
DBiJdTFBu51ubUpvb02oQrRt3H+0Iv6bEAUM20rmKyEQt+Slu5gRqHZ4BEMa20qPGGTNPmrmmXd9
PDJ+Fu5JT6eH5+WfKpoage+uCQHQsKIwjU/bI9MqYxw7pEgktnG0ZwOwKGLe39TfT8b8CBhI6HHG
MA5zLt+r3qBeDd6hHi5dztfeDRB5cckSF+NGi97J9grfpxb/0Mh3cwxXDTFwSHlqMKCq4z9tqE/S
bfc9Rx0wR51GXdnAkio85OnZCbSF9H94UJaAIdcDRQhjxwVgCQj7VKNsD9MwfmqmC/oQ1bUEjF2n
CtIq6h/LPY3j1+CUG3VlePpdqUd4GzgPPTJa+2FYe+rZ7RBCuavReKivPgqitVaxvzO24UR6YJu9
jbRk6vVTUqKBqEXutoAmPNWwvaKBnaaUkWUVP2ljgeA+RHhhdp8F1Z/FnoxNm1JYazRZlracADZY
8AyqkzPW27YJlqAxuS8wEa4nHbcfi5qxcc7ViF2DY8w1uzsXBwwl6xKK7GGxHSn77nK3E+2hBGR2
jEUAgDSKrhDlhWe0gHSoBLl418oAKQ2X3m1ALRi82lQhSVVy2+jLNg5+fe3G7SWGfMMCMeLUbfwf
TRWMdJ1NcPE5B8tYO/gEZ6/gqGP7MNawEhYssmf16/EyxddXcEV2ALLc5ke2W2vkUMWwrS7kRLHO
mYc6mjiWvNIy3heFjgxVrHmZdGbvkXS3jfePC+BJ6XlsVPIYgCiZfXw66J5i68PqnfU4tgfF/qgP
6qfqFdo/DLqbKkYRLsEPypwxKpPYFl6vhrjlCWbXzgsUCGsrun9x5G97wJt22/xrdeYZmS5PhMxv
Et2/S4f4FxYOoGgykNS4onsx/mALfcY6+lD/f5xwIs8GlhvKXwe1LyNrvM0WQs6m6r9baCxhPb7n
OvkFZKkJvpeZiTdfNl/gS5ijnGCb8z45n82cwcOR30Wa7LosO/kjw2C8yvsIPZbCZ4rKmAHgQd5F
H4GFJaKNZFYvq10RVScPLFpIoW7hEZM0RVbqfLvq6jaxNmNBJNXxP47OYrl1JArDT6QqMWzNltmO
4xtvVPHEETPr6efrLGYuJbGg+/SBH9puWkwqHP0UCUxIU4UC6aVuH4YUHFQITzFU1wp1s4oVDdBz
L0QAyRkDerEbId4/fWGrhO+cSHkjeSOCWhsHnzId8r4DNYXGqdn9UtjfzND8L87HORaDayMbP1QH
1/C3QTSohdrQIGHQ6YTHwkiOviigq+HC0AaDzOHRSeCENPucpPWxUgyczJlQodpzKT16FVOzNyHy
qk11Djpjp6pdh3+5OUfiNMqbBWQlZrV4XGTSDVcTdOH7hqTRW0RIVc66oIOmpwncLI4laXHO5BJM
C7aiWX9E2bLVDxkoJ6ym5ip8v6bN5w3YhLJFLA02l9ATTh3iSP+ig27iitdYxgmfiOVUa8sBPHmh
Gpdm0F7tT4jshk8nL+UwbkOHeZYkr6lCDpaT7IpimgfyiAMPvA0k0Mq62sax+pGEHw22J0E5F3CC
cVB1uB7oesRqt9Yp41QAbyPklWiUkPEp12EX7mUQIcBI/xuSZl74wYcX9cgWQbZBOoBA/S2V31Xt
AGaEV+6FF4DQCOm+Y/noqK7J5Gy0aIsaII7rmtk9qjiZrC9yZAamUnqFWL0YZrx05pKsHYI6XSRl
u2/7SxB/lPY79wsmy80ic6h5cDmvDBkN22zZgtUGh2FYXw4qTtCHrAN9Jwmhzzw4D+V/cn0hdZB0
A0lkaSUOGIY2a0RpiAv0jkNz1xPjJf3bNlCNpHeRjv/6Pt82SnmVlIOn4HZaVGvZAbuyU9Hv1GG1
SFPwo/rWomcmgiriRsBg1Q6rG6SoIlo2ucxs0954BopCPPsBOBEYLgGURfhrBVsnZCTsOZooSlYK
9faIYFik4Rdgp+HR9//UV0FDTTuL2lAAcFLzroUdDgyIRpVgVwJEhH32dxfLC11Wdx1IJRMpQiA0
oOTzMniMCZwIBracZEZufAtgWV/as7TyjkF8sqJyrYigTJkMiy0vig3pNupf+t5BS6ztaNIwFxEH
HcJYFauDim8RkFPmqf40UA+eRSklliOfJbo5xFFZGnal3+/R9EaJ7wKkEaIDoznS2rbVN2oJisuh
GUCKoIBoimjdpbi+RQ1iLuQ+GeyLYeru3lM0z0FcBpJD6qEBv9fmRvVIMtTDfODi7SUCNqGgGjlh
haX4107QQDKXBvYIV4lOPLY4865gffsZpA4DacJ441CcZ0n+MQFQGEdzW8R7B4hMDXbRkl/2Tzkm
+xo9SpWpVxGOC3H5I+Jqdn6Nq4T2H2BpzBNSANUGgqrYQW1BNPnIVsZWtrOyEY0QTuW/dIF5WI86
t3ENW0HSRL7vNCTIYBMRmD2qyPCjXHJOQPvpg3Hg400mGwEVSVtr26xNAcSQ8ZqxckqZVI5PMIhU
0Sz3ZviaQqT+KlTtRRPWJFhTd2PoFqxbFVQbUgKqJ1+oOSPkgaFju6LlWEvmJiFBEkWNVaALPWAp
AeO/9nE0McAlgJHo9JKO83i3WW+1r5CJTLcBva1DrVu/U8eHZb68yqlPLHL82g63Mex9qQdyDihj
VPLvCWTsoEp70WuDIAdIGhSX8pTq+tQgjcY1gb0Qoh4Mi+XAFTu0y35s2qVpmIF+KlwqAAjrFNjo
DIwod9quwcKQi2SZAN7IHGkH4hhVFLwq0f+n9dcwrWUaK9oSAphlD/g+0iD0UZaq2rOMjH7ISE7y
Sdy6eYTwene5+4NAqWmuOFgamIOMx8HawVvI+m4VEyBtgregcugMh+uhXImwUbGQhR9ACbxLHGi8
W7lZJAAlErIchaG7b/n/0D5zG+hmHuLNIaIjjYlzQD/uW4fYWjDrZAOH053FbEr6WsxXRoT8gK0u
7TwBrklo6hz8YPVFYW+U5OlP8t9TdQq0C5nIKIxvHOaKEkrI4XizcoMF2G9JfMIiWQVhvJyAqKjG
L2PhnagVRENHlEWNhvYy8bPw28vYHRCX2gDcWpk2FDSAoVgVmiwXgNiGtOz1hIm3IaAbYuhmt8W6
o3lgmoileNmqm2hdRSw7221Ejp+jZcRAygKRk6vtpgE8Nk3DvBha1NXkudBm8fJujrfaie5bkEkf
aUQ2Jq9aUuI2IUPKWmHfBovEtKt1UKa3qUFZwUBgPir2TroflJtSsmN0EnMg+r2cfAoSEOUbPf8F
YPj5UP1kCPQEanpq0BwcnGOQGiApPu0S+i9tHw/ZAoS26pD4W9xLTP9kpd4Ekr0Y0LPj96+KXmLr
YZ5M6pcSiUq8rOJ4p8QomMgKOPpoV0xQdE130tHFxEPBrDHGRcVWXaHp5MjqUhi+KpwSY016zTny
h2CnIKD7My8Mch0+jbTajP6TU4dKB669cR3o7KPKs80Kel8QVIRYWyOxEobYvPXAmrQw+U8xfltK
vaiUbhIHnxpBQhgOlWlAjMceiaGDjzx5Mz7EfEv0UBOrWopGvjUhUkBZMSS0cZiKoDH/Gee0MxMS
Kx6ITKdmgHWl6sxYmHzmmbEsNG02mF9KEKzFMZ/k8ssR6Qx9XIeJZao+E7O9izM0BYQL3nFZpON5
tGgLljM/tqkqhVwLhMbYzDZjcZwiyngxRhHT+6IKdiVO33XV3XQILmLU0Izx2gTNGY58DiMeC9oS
GXcXITIA4L2DvCUGBlouAwU2UFVAbH5ATlbpTunkfMv+SvPP4jaLNtiWeXjAftAMkp2YwiSglkb6
HBnhX2Q1honUpOCbu5VAXXr9WomkQ63WGwCVM8WugF7pB6FLJ+SPvYrOLtVSCoO8Dy5SYtw1P9nb
+W9vBMciBLqAVLm42AQHLuK1uNYqw+qGFL2IwEvUCOo5F83Q7gnqQ1agf1pMrq0CgL8o9UHwKNMb
y9+/4VgCV3zorIuIu6IV51fpP6EXPMLSMUU7l5lBBH5FYCJA6ekM36tdTagSAAvxJkRTm32BzS3g
xWBBJqPW6trqmkXgUbU3AzACXT02AMMKH+EMoAiyOL8vEtAeHXFMcHi54oriLMnI4dAVHqVmRzo5
h5zg26YLR0yUecaQEiA+paG6WWux4BFLnulxe/AYQdmckVVWfnZMVEgKm+Yu4tBA2ltbGFvB62B0
HKBagavwsuQ1JAynJC7f53zo+aYRajS10ELGWs3IXq0O6w8ladR0wYwn/qsgpE3qMUggMVhIAdM0
KmWP8QCSYv7KcYrvSi2B4JfHRH0Km9owANgv56uBUUwAdgWGkQ25UDR0U1o3QhLA4VUHXvGvNJS1
ACWLmKfTxZVZvBUduSDTOfnoxqG/yFC8zdpNl3UMImu3nZAcruBAxg8kXR+C56RkiJRlSCfFb5EM
i7PKIKEfeanI1JyyouKHU7jwFcV/4ggUMHVmI3Ihr6nCi5CT/79W+tYsaRmkGmoiIvYop7KTVg1U
F/DkO1s1HjbWLF6zc2x7nqfSq41hYRFBAAUfco6SqApJSR99M+ymIWEIS/uIZsSUslmZtHtcRtz9
kMckEeJkwaIzmLjTKxED8BqyGpdfTn/cCVc0cbIq2Xg6TYRra2IfbfOuTedHojMYJTfYQ4nHYw5Z
o05PN+9LTNwjEiSfYGioUKdb5x+9m21mgQQEzD+BGWx1Ui4AYIUdHkTSY+nG4tSkw86PtKVQ0DU6
QCk2Fpt8rF+jS0ZZEFZfiOgwS29cDXMjxFrFbEqWR+yJX1a9bvRH6z1iTXEhrTiSw1Ge3ONsnMm6
dmwwNsd+BjzOhEXWsO8HWCxUkcAq0AIY1wY4pCFoDo7QVA9+SsYsEaQynaiTwrk4Md4Ws3R0JuGW
3LOY4WOiHmWuUx2XA7T6vOmIQtKqN/29MP1rx/7ke3Sa6eU3gODbdikLcSlsVoqAyEGLtArTlTbR
dIi+pyLbgrANI4k+jX6AvX4AuT4T9KOsbmnm279Qb4cpWAjDsZGudquNlyK3l7ZnbxkRuhpUPIq7
lpFEGacu3IplqWFTMQEJtAXyDCimt8jGhCawdWRnsaa//RLHkY/Mk4GY9Vfm1h5EHXM0PxnOoOcq
4YNGv8vK6NCqK1GC5Wx1TCXo8YqhlEGF3pH5dAykJnavyHgcRL1SMiFSMkx542UcwBllZONRG+og
3QFdT7Er8k3xnSgWHXLEUigLgWelHyUT6om9p6QSE/fPGJYdhpAt7egRiWvwBy0HeGACAwk2MUVj
ov4rgPP0dbpWYFTADFgK6ENU2T/+TjfyJaIG8wKhBzQb4Q2gnUbbQiDvA1ZRGKQ3VYiuaYy0FV5O
MwRfoD/+KWV1FTl426m7JAhWJrWdOAkZwlGHszwxA6s/smlXTjpQLTppfH8G/PQkox3HrheQMAFS
EC/LAqVgXH2woSI38wnQWVqsAvwYHUUHua+sdADi4sHHpkYI+StihxCg06i7PECThLsMmYymyT6w
flCtW3lGg4obUGRbmvekXmmKcxRFdtG5ACVqSBhNRN0z6FtiLrrL06YQLbJw3IgLExsz8aGs+xae
eEKPjgRyWuu2Tf4xwXeJDHAxERplnPp/fvaomQOCSRGBFjdFM8LpshU0gHhisBRhPN3q73TQNoo8
fQ7lcEzLcaPQYRTZjsqAUIyVtfi7+REAgpTRpBwxg0eSazGR9+eAu3IavW3OWTegytaJgEJruDch
jZeuZGLKc0jJd8WwGBWwjcAoKmPmks+0FYiKBnPdJNDcwCAmUaeMAL1KuKTivYicTCfFEgc/zlDi
02ZpniHvg42Fr64Fubll8DyN+X8ciQ2XLFNCD8zhchaqtPAs7SAiOf3quEXNG+iFInMYdS4iSksm
gp0S7obRh7f8sgaSjFTfVOEpo0aKpSvnshAwSUFSMbeIHVgH/r5j7mFMyUkvaU0Ygsb4GwIW8YbP
vzhdGlfGfys1N7Elv9PvXDYJrKZwo1qM5yfo8UD2BVON4EsjCbkbZsP6dztY4HGxohVD12Qv+uRh
DVgGuwnJ78/xivqLIS1on4xExwvsbwvaCEg+D+IbiLQBvLwYWImm88hPT0jcHEQ6x7sOwhhDhipu
UOSdh02GKHdDF9Cfi6sRbfTWaO8OTWZVHfcOfNHKFlB+CKgcTZhqwobQSJ7FpCKVpJUxMg/nvEmh
NzIkSRh6c9KXzlPGsQyhqy3t70Wk4AP3Enxty3gMGqZAQkBH49WLv6uAr3F6yhZTBwEC6qBB8oY0
+V+C0wSXt04AL47ocYTNYbTeiZGzfJy5x6gsFWUXqigo5tBL8pmY8vICsqXK+sXMB/AwkwtEmq3K
WBrkHgGVv6Bli2LTAfctylJBZB0lZVVVtEzM8DyMODZM3vpvSG2yPCPtS0VZeiIiJYHxLySh06tL
UGCGAA9mFRm3AGDRrUesGkA94qgnH10jJYclwwp1ODDFABq7mnnQ/qfLoMBVk6wGvTB0kZqSl88C
FnQmDWwP6rzzHtizqOByhMJEQwqsBxHnU4HKZTNI6jPzWhqgEnBH95N4bckds5dNC5GwU/SLaO06
NCX/6Nr9RsMwQPRbBbJCIw8KEcgsE/2U5CAM0gsrFW4oJ+BWZEVDTkdTEPnzLnZF4hVMFqQbXLbb
t5y7Gu1DUVn74Ck9uL6iXwlEY4Uj8tpv/IYcaSHZwR8StKq7fxqDWDFvFKt9MJmkkI+IbhsJi5G+
YN7hNhBs0Zuaa7G87cFCt5W5yv3yKEe4YZXBMfLFSANdGBj4RUB2rX1U/r+ARCOsvFuH9VwJgmrK
ng3tZVByundTkHWYWPQNZiPD1O8EXlCEfktusB9+/WFZ/BsSkwu4XYBV29nfOyDIRKN9rCrQsxWc
EYWhlMe9qrg+kzaEP51V/IL+WbQD9XVQzO19If0TpcPQYy2F2Eugdm6TTkgcvTpvBLxV/2LLSE6G
SzLnopbT5QL+J8I7vZSUPSZqeI8JMI56B40YYdsk0PTHDHlwsfA6OM0G6UHRehJWD6Jo6EZ7Uxvx
MqXvCpl2KSI5+L1XSpYjUR8CGhvb0W1qso+0fyvT3naCjUXOaDcfKRDnEdOWECLGiDgP66nuoQhW
1aWMaDgTG1r9PzRCKB/DNzyNP+ornqxMqmaG7AFt+s7qI2Q5gTWlmguto2EDSGWernwnQOsST7rm
lkrw17dYPPR8nzZGS5EDmFYEWe8u2/5R3MiEzlG6NGjBiv1bA+kW6MIhQVJlzJDLrEFcIjQrtb8k
DxUQUTwKMsSUdHapJqF1MO8tIHscF4K1lCnq2iHa5NUvU75l24CZoZGUM1lj6IG6IN7haITQfv4W
ZXVDqPIovTIGUEBjVra9y+VlqyJdrOt/iYbIgQS8WjTpAhwIK+AYAiclijTB5hMNT49nr+FmpUgf
1J/MrsJd1Np/2Z74djFEpLkw4pSMAjZSCKRUFLJj/Z/qoM4N2jaIRhpH6bIo4LU2zERpAQO3P8YM
N7xgWgPy33j1cAloTMd0WkWipgboQMtVEM5tuj6pHpxNyFew2R11Wgc252iWZ59J355FESpyJjTU
jajdyGb0OWb2uUQHwtKmex2vPcE0gMU8Wdo/AcLTpzsVqzjrbHtbJk+e6KrtIByRzehJtLYeak95
hlKR73+1zSsC1SlAn4JS/7dA6RkAKUFVfZVG4mFcxGNSyIuR1WFEldUrkfnFvCGT+W7jQ96gUyKa
ybliux64B9UbHn8Q96yFIJOztxC3rdpD2mJRy4k22TauiDLeVxHTPXOXk9uJd8ThPGX9DZn8V97V
30pWbIOY1rA4cmWqbo3fTxOmQmjAMwI3gJHagT+3EJESh3qjf5XMtn1VR1w83+O9eLZSt6wBBUbg
FTRQCiNHSxXmxwz5J2btsoQt4PhXekH7GvEI62QmaYvq2nYcEREaOUQrULUTD6UDfiW6j+LYCawQ
2lB5i4CKatQkHWd9ik+J1ISwkQo0Gyx+MEmnGIxtKipbZO76ENCcMB7HDXIbq+rP2Glny8huUZBv
JMv71+X9fFBFt/ALNfJ9n0yXwoFYJKfaxa5i6lJ4ErgB9Kg7zjhOgrxwUUpYJYDOMGBzRy3bjZF9
GpNgWZk3J4R8IACq2CTiqs3wIDTWQjIkC7jtwFsUxbtXJhTqYIyRSIobE5DmLIGp/A/Ix17U1Fb1
7rDAVugKNeN/YtP5ps4M3z56ZX5p6vIYqtnSbIv9kFETtVdZFb37jiUbI5ucupiPkKL6UNpFNwQR
lz8Ucth9Ima7EOazYaGeRJdP6L9gQE73JOsh8usXn7BOFEtp36mMM8YQza0cHFYMjBG7Pfgb+wTQ
maln68mOkDyWwOdutaJYU7fOPKS6HJXNmEsMJXswGhjtkv1KDSDoCBgOE5UWhkUMOY/6GvGWqFgK
NI6wM3fqg00ksWk7Zcx9LMrRurD/EzFYIFpL5mv0f6GsKYhmodKSUWk6rZtlE0ZOwaqQEDHAPEBH
gwZ5hKaZ1kr6LwG/KD6twK5PeoqnocvlYsxhWqrNNqHXwURumWGFI51rMKuZEyBZVa0RnXpUhByR
DZo8Wdt56rG6GW36n1Z5FbiXPsXzVqmOBfrKBSkkvR0/Lta1o6wFQqCsaAgFOL5iMa/Gi4RWl/gr
oQNRexMZJ0wR+gRlfCqEcgwtO2ugxq+D9AI2psl4FzIaEpWWXx3nc8Q7MuOACEVuX5hLxSM0Y8q+
bmh+l6X5k0fGxkBKJNal7xxSGGotMLiJWRXcc8F6Nzw3V7zNSBcZRvCHgKMQ8n+8qNzqQEwHFIKb
AEA7AQJniy32HKsBsaoMJK46AKSFrNJzoNqPqDCWfmGJJqq91MsaOUQjcys7X2ndaWAa3Nb9Dq4a
vcRVUTIFGoc0nvfpABYG1Sba1UO40SBMUBOKUVvHrLgniqL5vQRXhMYkuB8JZX2gM65FbPMlqMlt
zxvDNzDzcZ2W9gK/EDJAy8xw23cN2GeGfEN2biUUDaNJZCFbUTEjKiJmr2qZuEKsSNBDbFAtGgeM
YYqzk0IxrCCHjIF7S70GEkzY4wkUoHeNJM4I1ID0BM0axFGSo4A/lZmE1Kl+zuL/UqMAH9O5saSe
whKwIaZ0V1Wj9Q6yKWI+YYMoC1BdYuxk874LUc7aNvtb+4EI7qbehE5Jhw9z659TR/6pAh/HNHhQ
2CV8WI1dzRIo+B5cqWviMVWl/dBEvts5aIaIGUUKMteQITMmjFSAR8wl/kgqhDRNGDL2bPF8r22N
8k9T3mb1113HsqZeTXhkJj0rEV2uNtPY8+wEbMmWk524mY8WUtAdGJKOU9/MDS3cVoOzbDmNEo60
evzNKEWDwUkRE61XatHM217hPXQfuk8e4Jt3JHzWUY9/E80TsDBkhPqXxpGooUoiqFTkQil93Cim
H21Ybl6h78emJ9ldkDKsRvhKKVolrHjbZpSrVDRkaATnLSdmF1tUXZnrTw7HiYqSbbFlrK74xtOv
638+XHrkNw6BYtGhpKfOfe0hjIzslklvb3kco3HJuovpYMY80HDZlcge6epJ1Juq4Ov1WzXDkFJC
r4UZusCRiJm1yeYLRqRpgBRA6Ie0hbmlAh2uupd1fhsFiGMsdKCGWO7kwuUyjJZB4a3QVMPWUydw
ZH3MZAPelsrIWk4/HIUhieHU1zgP7tF40YIYAHy1TYF0UNwN9J9UmuUz5AjQddCAtcrC7afb1mF7
USTE4qGhiutEkuHXpyxxgmGhCCJARQ+G4XwdtWdYVMjngajuMmZXtHuNdjfk3UY0VafOvxZyCSI7
AcDebWiPrYeygY81roP2xAGwUJjLWUzxaJ4FzMmKXJpFrGoV9IylQ9kJe3rMeEEgwmbwia3RH2JP
3fW1eRnhO2ZGsUmb3USvu0JLCZlU9PEt0JvKzsvVzdBjkB68MfZg6VvtZzgwQBz0aFHhqz4reQ4Q
deuIvr2zJY7hNpAyuCaL1KNTDeuhnLpHRbtP1GfMisbA2GTx0Yfq3RXqgXHIMvDHdVV6T390dlnm
X2ytvnVw5gPMmqUCIEPvfVVhs57oU9VR8koTqPwAQMOOqnqYsF3J1YsYeA9+8ixjZV8yXzVosPhD
c4hs7cfTGO028WeXUPihUABSDsWu7lZP6kUUg7WC+/BgBhtTobcTjRtIqiKWSpG+2Ohy+qtw1IpD
oec5gbW6VAUeul3P2QQeAmM+W36JOj7IibxJ9WFH5SX2jU1LRd+Z9BQBRnkUgSawkXgVolFAA7Cy
OnARAIkjyxFyYMpkX0AbGQHNdEKEVch8DL9iH2iBjOhTEK8gpuemMjeaEqvOETbeBP0jQ1m30uV1
Cl+8RH1lwLhi8raGEbCAgm3B2exZ8PJ5gmAwC7vYDOV0S7m2tmYEDxtoQi7GzJ2/wpgs4oxqy555
+qiEzymbbl2xau4haIlKU/d+Kx8ajU4l3GRJMY/M/5RZTllqEQOt4cPSb0MUX1T7gtPCzWCPq915
CPLPLHxHdJglA63X/rcb18CXd1Zb7y0fzMO6sXHOXLXDp0VPoHSRVlccCFpHz3ZNZOaAT5eu8zGV
C6bk/EQ/u8QAQ0BoUT/qa3jZRFfDXOnjXvX3PG86tLD+9YLaHhDQts3dMv5KGJvMjnk3y76BlAS7
mCn/3F/0l+aJfgvDZiDMP4qwGMJ95WQUe5xv4arO+hZBwSWgoe4by4kRD1UODbzd4YTiu1EtSaXK
T+3D0RcpJP4D/c8WLLFx1DpuDc78lfiFHhzDYlxpHWNhe3B05v6/PJ7jM94zogW1RifxrL6QVqMM
pkgq2b0AVYoF94bDYurRIJg3GNOAGVJ3dnmqGdX9YhoCTwkVRtynkB2ZnshlasaRdNXN4nOsXDX/
FEf0gJharh3U1OnhAv2BccjE31zTY6/ahdDd7f8eP+w1D9lmOl2FK2AMnDoZqcKU4L6G0FS8HsYL
fqsQeIVUJMsV1VZF+k3YA4qJey5+jdNeN07M+aLQ1atmGfa/kKDBr2jgPun4cze9ifjINgOcTY6E
rORjJHYCK9kIfDUQWXh99MlfoqZg/EX45AGLqTXUNK5rFp5wNUf+TP4IngUzgn4Oa03BCfc/A5d7
E/EHoD1YM8yyu4n+IuCsXfqTf1FwUBiptII59Uhvi4Xybh+IEPAtbUDTcV49+wYT8pmYIK69l+/M
QATo2YzVAAiAYgxfeC9c8ZlOgaMug3a+BcFF9OA5p8L/OFAKBo4UdJ8V3gNrkrlt5vYP5Qf4JIdk
1y4Q7GAVZfCmntkbawBS9ZbOIiIP2DQWbogG2pX2RBiuRm0TMNAgEIF2mUmSyFMwEroIgSt0BnYa
jfgT+MfumoJuj+d4ZZPF5cu2WOC6iC+dkJ/xZ/VreHuP/IvbQ5KSHjJPHCEy7shmbrl0mIggfIyV
grfwjqBGGrxjkLSgfGPHgcmK50ztkSf0b5jZXYo7SdEKud9LdkCyZxWeqoO31HftZnEMNtk8uesP
vrc+ydjPb/VNvcku5BTbnOnJDYvcp/ygy+9rM/gy8VfNU//FQmRbuPVeWyZ3XILuw5FnWAK+uP+B
NWbqSzpHd28+LYtLcsk3/cbp5+PL4s1sVHTRXx74XC54wYsL4zlScVyAxjY5A67l7/ga9g0VNw4L
sEV97Omx3saXUhGPAITTA+n14U2t0x3E3fIOeb8gU6hyEDOiBYOezgZp5ZN9TW8QRA+Gmx2jt/eC
ATp3Fkid6w+etXfltVRv9gPKed0VRaHuzQ0SoaDw0WH+QBCDRY4VwaN201t2tV9cmveYzsnF+g0u
aG5vWbnlCwES/aU+eOM8/+JdYVQ1Q0dUOUcXVmr2Hnc8He/RHbAGvXovdgYrQ1z+u771J/nFIje5
Z6761p6aO4jCTbfOT+YOLvzOW+ar+JS58OmWFL3LciX+4/lsGSpQ67+Lg7TgrfEF+i5eOVsEybfD
6kdZtjv4mSvaoFusL5cMZt1hXbEEYJmQAztntjKA0IeQTznJe3Wm7+UNquauswiWFJou8mAnMJtL
Gg9L3MRc2r0bQv4KgcPzsI6u7U5eFG72lFckq2zZcoMzz7JaB8cMtZloOa7HDeJK/CrtjHPzpvd5
TRe0YBfllrbfqlt3h5wFCdbg3G6TI1+/Zr88s4P60P8rd+WK2m4L1mcRXLTl+PCu3txcFuvhoO+h
dmyqg77J1vomuFZr/xSemoO+Y/Nij04BeEc1hcoKlN2ZM2VjnxKXFsOl32VL/0QKeS1P2fzHWFQH
boVVQww5Wef6xEedLej5h+5APDsXd7jjl/6hPzg/0MyAJ3QvLk40y9byprnLr+lQPOED7vRdcuFb
ZuNDfcS34unfGPuwk9ozK835NHcEOJipEE1e3Xd9K9bePFpzBG60Zc09dvy45F6sed4bHAnnwRWz
1hMDUZfn+ewf9W5clxtsmNcIKKzafXEsXJ/v8k50cl39Al/kKznkO2ev7rK7fZTO6U1iKbBbxPIs
3sFlKGfFgZOhAyA/Y7dHW+WrPbG7+kd54v6Tt/mgMS+WKovxjfoBf8ptmsXzhugNaO2tLKlgCSjM
olxzh1fdxj+BX+Y21Z36GB/mA23CHcrXp2GdHMYt9tS7YBkQmfHckFlyJewRdq3+MLYVbxkw3pJ1
sWtf+K/f5R1cllP15iH/7U8xgHnj6LlqeBXoS/LhLBi4nneuTTnYu+7IuHtur6T15DosneoQ7JVb
th8v9ovjdIlL3FUimuN25pYcTwY9g2d/g/Ajz7tDcpE3eAWx2MXrKNb5I3zAITtCBoIqwvHH/4kt
Yoz0Kc+ML4ItR+YnCYf8oKVDpAYBEqHGSzeUnu63382De/Wc3tpXfkPX8JNgQODzHrjMGrP8Q3k3
d9Bt6hVc6q4RZlwzFI1I+okp8+IZueUJy+Mvg0NzZ16dL8JUjJ6MeCGAUjGVwumwbOgmMMcB40Gs
Q0h3pn0hovZZPvDTuedXggqpCFGygQRN7j5rz/g7Gff0Nqzta3ewNwSs4t4yt4sO6U05kZro0Zz1
h3XeU/ntnt2F8Wv6gnacznkpLqtXfXSX5h1zZgFqRBKvWLzJgjiT0Xt/jlvjkzDag7PC3o5NF8wU
fRY9aQcRuyN3IFfBXZx6eVfeujergHY/f0wmtkqEKKoQXauBWq+x6SKuF//SK8eZ/yB/JOCXq/ak
fbGCEZMD3G98F9+symHgPHM+4SeD/0Qs+2p+sICVd3YZQbaJ41L7GtbTG3Y9bvURQB0Uao4q+P0j
o0ak6GT+lk1/knh9/yAvfcZA96L5hd4518CTZ0d8Ma8e3qlMNAlc72H+Z32y7/OTxqlE0B0fsrPg
U9HNM/QZSQaPkChOtsjJxQIFHMbhwcrANam/ISfNctLuxXW8Jd/opnBkANrjkOVRkF4/0lv5M36E
C+XL+or/pWKVD9/+fxRpF+WQn6JDj73tMEOjip9avfGyZCeQBVDQNQcbVgD3fHJ++EcOSxCxzILI
QVArQX72wiOrb1CXOFvnUrTgofP5/DSVtPpJYGvu5Q/LDEc6Hld7Uw68Tsp/aV+/CIB31p73Yq3h
vc0XV08+wcZj7NLcWbu8p/zGv1guyuXtInHtI4msC8UVAwDLlff4OC6rGdX9l3O0OEyAw7ndgeKb
CuX0mXBApKtxR4DbNWt7DrdigUvy0tiSs2yDu3PmWcovOGIIjG9ZGcG52GfLiI1dnlSk8/nHlChb
vcP/WCY85OjZvPUX0Y48z9xEBJX8Rpox/j1ovoRUFLtD19702/rk/0uI7/DULuL05hGkELz7R3Ch
ZbeJb+NWNG9FHOIw3o234oBNN/nnsyaNIrIdijcfjt43DVVaz2JlcLrzWnkPpBJxM8su6iPaNfB2
5/aVtKZ4dtfqPcTL4smX9zcyFp2IsiFnEQuEFOZNZpo3vP/ubr+KN0useJLUhKt8VRA51F3wJNoe
miOn+Zt+kM3T44uMt08u8kXQ6Q4aiepc35cSaZdottwI4/WNd8bt8+DBh/KxhCjyU2mu3ZVv6Qwd
bvtINjYRveLnEt0SN7gkH8ZC22Y//m28ZXPUB0kHkgsk3weNW9KGANrO3jqjK/E1PIOn/x87REdr
DA5nRu5HRlbf2PIsD/NferJf8qu5Z2+es/HFDXOyoO/D++iu5qu+mY/+1V3ECnPJat46yUN7C9zq
nWyyN8kO4YD9Ob1ZiaDsH/Jj+uyO/AAKgvZMcCieJF0gFq/FFZIbGTd/wjF8RgXW8WFoArKt+Xru
mfS4s5eJs8fRBW9b+6S44dq5VNcJzVJyS4JDx8f2PEDyRJR9uZ3suzn4JyyReKn37Ch9yfuIMukw
vbEyeusH61YinjyLLt21ORIm3kiFodU3lyDMQcdk5P3JlbBY2hfyUmTDAzx7oHtio1KHkHHWJza5
eD98GTDzGxp9FDgEbHimM8R0rDUaJtUvrLOj/pCf8LjuoI2TOXo1B/kjPOkPcwOLnk5m+6Gd0fna
N0dOhOmz3CfHRqxw5S599Nv+J2IcE87KBzUY18gO49mKPUx9x6t6FQMF2tzDg8kRT894c5igYDs8
jZ8KUacSDvFM+0WW1PjoMOtgLvamrgFCmbyp2eQPftfglstAk9qUYmvJwpc/2CQUsnIjKnDjS97w
KmK2kUnsGw7RLr/5N4grT8ROH+N+fBRgZYnYh+yiPYMNJPN7T1qnr/o9LcL/STqzZUWVIIp+ERGK
IPjKLCgOiNOLoR4VUBxAmb7+ruob0dF92qMIVVk57NyZOQP+I54hz2VJOyh9Nm3J7DQa7V4BnZ6d
xlWc2+w7qXE/nu7DpPrZwxY4gEiLfJI7NB291Hhp3fwXFTHn9b2g0rBaVD6q+VSYqTV0blzhNSOA
uOQzdQf7xP2dRBQKlICtrWL8dRxFFrXYSjR6JYqgz/SpO76X30U6a0/0h44x3OgFXAa25RsTyZUb
Op3hVJyJ3pp4eGL1OfZogsHl94e9Zus5D+iQlvwZjSyohsFF/0F6pyPgghQSc2DGKsGzCvdCRDxC
RDEwhM6koTn7e6wPYzHoyUerRVHTy9hO8pwsAKT4yrifsYLAP/8SjkLdUAABxMNV9M0nQvT2/YvK
QusbRL4R0diBDhdw2IS5QhQE+vAxeKBmjaTgTODFNBdl8l7wcPdtM8VQeshcE7ab7sLFefzbttgT
a1R7tA/PToMjQq7bFu4E9NwVDf1jvon+Ojz3H75fLVacMQ97XuWp7+feCpXLXAVGhSR8G6TZBeqV
aJeWI9TBMe1ezB8ldQ46R74fBIbZ3gSN9CRkUCyheUFplEHqkld0neujTTXMJg2WcCWoNSXL1jf0
LS9kjBCkEt860MG0MA+ALHSygArCIs2YftPp9ghqxNuD+jKg61g5prlhTiH7G9zFZh+6PfdE3pXi
YbJv9/AQsF8rLBtDEg2Ug/gK/MahwVxS4KR0y//eHQUdhH5f+iEYuODCGrntqjl+17qnnO4RH8WW
fKJ8VQeK9yAiqCPM0AxS43SwHp5SdmNGizzO02FDXeVgl/G+QcwI0g2Lysbom3TW7TnmLCR6ht41
VAGVf3xAbMP93KE+soC5GOP+hRmcE3XRHdFvp2L5mj0vekDVDR7ggyC49H5c+xM8PDySAHDlBrhz
3/Zw5WUD5a9Nmf0R/GYl8h5CbcFHwIG5EJTtJOFQDS4S5viFY4ce3HycKoRXi4OKTid48JEwNBGl
aEOyCOhETP8yXWt/78tjfzj1p7SFqUK4FbioSOYJFEnoyo2+fOCmoHnjKqwucL/83qrYfyKOhQ4R
l7Z21j0qjoS5pyYs9rwWYFixUmBUc9Azvr0fc+jKk7KpV5ifOFkMl9pxGDyEbBLTeagx+qYbDZ4S
dqSNvvveJN9Rufa4QCQkqsLH5vxidInbu0u1Lytxj2JI5N+IjmExQRXfyElvHhBgjPoPXXHBb4FM
LFRvf3pnkbWdONK4Ch+7HctbfdbZjYv/Gf5WtZfFRUhJQKw7CcjAy4KjNh+tGNW+wBOYJpfRXA+K
KS43UT63yrf1JklQrxiTMqdXptPfDeYcCKfnZf4tEsrt62gznN3rMyam4lzF78sgSjzqIUIsErTn
xNAmFR3Ncab+QTT3MwLPlEr0grCclACcR2thxSbNnsXkEBxOBAagoKgeUjnYXXWd7iAFHDviwdeu
nlUhDVXiL/H1cFMSwb6XfFUTil9/ZkIEqc/38CGiL4iVtOKK9nCKW0aQ8cXpS8cPHpiZsXuKReJq
ig7Jr48V40clqnUAoumhdXxvOty3nL51227PDZzB0yLCU5Ytt75TcVBCJmt4H3BFKtWEW0RA/In6
f+0GIe5ha0RE3ztV8WuGL7LQlyxFhUCDdoBRRcT4MxYMz1ooNcSMg8UP7CsbzM8gXAR0Ajog5grw
XiK2BXg7/o3roJ7xI/aRA6efPlEXI1BcDPkRa1i58qnY86VoX36Hj8a7Udf6BgHlUG8L3IX9e893
scniVBI/fCJ8KgxJc2ExkTnsxlOoImCM/e+EGn4u0h8vIV2YVRxMtumE1KGO/392Grhi2zhvrMat
pgRTnD2UB0auP+X+pJ0QcCaRRNWSr4JzRrT1zxBQ3Azb8UBR3oUEBFYGfqJazRBilGiH+kHlcXax
Fv/kCZ6bPKlXHww/9uGMY9qfClVeexRr0dxqTu/z9Z25qD4yNlAtnuRW2AR8+dvKJaEUGFq3wfDk
5y8hYJsYoowCmeMmWaDbGd0ZkI9Bb6Ifj4dT+XcIuFfazu/bEx/HFBJUM6W0jLAyXBLbp61vZ9az
2otj86M5O/kVU6ND251+Uw42mh1ueduOh2lCnF6sCu1vMClVKG6Q6r+Q2/0BciliE0AB2BOd/RaH
mzZSe05Ln7wzribiQysBwOm/YoHFUDbtGHnew69ZgIFimjFa/NC8HbaNi3ZxH2fj6ZNEQhAIHBDA
K0gEggGzbnS5UbWF6SXwB8kHl9qrcf8yiFHitPhBf4qJULx6FyfycLAEhtEYuk5bEvzcZt878Qo3
1XtbhHXF3QXQbpox8jD4wWuhTg+djU+OYWbuJyK/JKLEnIJxlzSfFv4ih5yQX6WT2wlfV6cBOOTQ
0hrw5XixkBV4jsIma6j/SwyRm2IOk5hplzn3ZM4eH2g4Q8JjZL8bj/+2A6q1HTpk1JJFsQMby61w
9xxbxBHx1y54R7QgwbHB94cpBh2DBU0tuhnXuUOJYF2ZJXjF+YXhxgfBYP/b2BsXhCBIt+wblC5T
Jqr6moO3g7eAyztk65BOdB4tCjP2QZwkGnrhekBaRtIwmuol/WcxeQv5F4XUwotkOWQLmzAC+cUf
UbgVFpO5W6wch4rbRiOgRTH+AnLFD+ssFH3I7YOOsMuw8bDi/+weFdjQ74mj+w3duNhAmoCL5Ubt
smdcmpgJDEaIENGiYkQsA4xWba0hmR3wNiNQLBXoE+qI+cQm08vG4imMox9P3KMdupMwNN1JNIl8
29155sJ3bc82fTv0bN83IxGrH4ha4s6MayP2J/bVTwx/F7q7nhEfY9PPjDg++vxTGL59NH3PtsMw
PIamH0YL24x9OzL8KORT3sQ3J4mx8f3asI/RxiyM4yQyQjIPRnR1Q39xjMJwYU6u3sIP/ci/4oFG
nmlH3tW0zchOjIXn60ZkmryV5zFMW9zM0Yu5sWvomd7iuLB9D1zfullMITPAHs3Q/hkx7QQNm2vs
opj+ccbuDzEw+PCCu+Zv1YwXreH5/sLmO03zaI5hpBjeNaoNXrhb0dPw+YMY8LJsHCF4WQsE0IgC
vxX/XYSR53tX/2eJj0ShHQXcPN/k+6kj7jK8ev7NiuKr70d2vAjDOIquUWZEMdbGCM1rFPtHsbiu
/zT9v9iPCzOG8GvELDRRqhXxBhaR27NDnxHMYY9HvzIhw3iYUSvewyMmxpXfer5tskiWz1/mxF+Y
sXH01qxpzNL73t3hnkPTE3fohwfjbf795cbfNWOjsGvgS9jhBYKqEIsB/QqQp47yWf/SQ9G4KNhi
gX78Px9CgMr80wZ5a6j8QjIt9O4Q0Bt3R4b6su3TJkv0uhkmDbqZKUy2MpgxH0Qtt7pMRpxWfX3a
LkJjkulcSg/KHkdNI02YlNv3S4XahpUqIbQXazoTebB4jO61ZzbSgToc9WXR3v/wWDesIl/S/xIU
TJkkVNxkuhTRrwXIWxpZeVd6Zf6yn6Mu6ISJRz38PrWT9l9uD7bb8tDS//1GuQs0HJpeOKJy7vOm
VV/x11IX36P+AH72r/xNRY3+SKEQt/s5PzWdJnXpwTrN3ivpXcPBzm0ij+eBah5GCA4PI1N7Rm3L
M6S1P6KiY1AVFHAlptSqjICsKEBw0wHzKb/ue/Q2q8GC7tbhO+jcjIN8934TTrERtQzlhjhOUw+M
C2V7JY2+KlqQcVcOe4GaUlGwOm2yZPuLHZdv0Kibb5QnpAyH/qfPZOqn3f5WIwiFzWF+OV92OxcL
aYa7YxjvQj+MzXATysYu1k2auvMbQh48WMaQUgHKGEez0wJm+5IzP8hUBThaDtht4wNSqVAa2pGg
mZb55OIEZJMSAyNZTwtqX8n4yflj2cLMN5ojvftw/46Qt5mWza/qbUFlUcdsVWXbE1iFdi2p9GbA
tmw8luAMZBsLqkQpQRraPDZ+nPoRsdLbHFKxb0D/4OGGbFef7oAmlmTUWDgtRGy1yK9SiUiDA4Ui
zhTKpA25RclFrJi1JtasV8LehGtiSkBexF0rUvQhARhNTI+jdT6pbNxQv559JsyE8r/r3CE/QbYi
nStOj8Fw7aYkTAaOpCPBgRYpIprT6XrG0zF3wVOvVOo9jO813UGMpkwtdZn17YJwt2eN0emQfmni
kNOVjgyC9RkZNElinoih7PqhxECkcMDB+ZNXxVVaUGb1o3EPpXBQRkBsOJ/UfONv4XfTjPAgEuzY
hodwxngC3IDHgtj3UBnfdeNrLYEyFYXL17y//sy5ZaWCk0tBLeMWXtBT6ailmHwOAh9lFgl1c1yR
nsnQO8GF16oLC3V58z/TPGaI0BH2vwtcPsF9tW9zbfkjkJwns2Yz8L/4TuvO1Wx5/oux2GN60syT
Ze/MVDp6wqM38My7+OFRI2qOGVDi3yF3GgMaD6Fgve+RmKi01KlM9cI0nfFpyVAX5D0nPUDhZF2P
nyGDzfxv2Ft9l4ctwvOkVpOF2X8X/TUhJzavsVOrF/hNTA4pLucNEcDHIWp24Cs4nd1aTHWwi7gd
l/N0NfCfy3SlWDhgTjsu7Jf1ng5suldSkJqFikPrOxfehUv6F4gJKqFDY8/xER6uObTifByX45E/
sOsxoWIgLZUxlb7b91L3ir3kk8o8v5dAIkdaVSq7dDy0Dk4aJ7NkBqHYTMm9SON2oqxGJKFICTHz
fNus30tlcmfe9Tad1Nvb/EOnRoNmcgc6oJJ5bFxmyk3ey88cNHtFNdzseWwnUGrmAwLCfHWg6Joa
JuGLwv8LaVjIkxLGpFxA0Br/6hMIEfmjYk0EwLyLr5/fSY7iWu4Z5Ttl/O5MsmkNTj+hr1f5mi2Z
x6+Rup84HWuuCL0Sh8KXZXq+zSnEs2ni7steFSpBOx46OEJcRAZTh3Tr3saS/+Q3hxB84LVK4mb6
dkkBm5+JQkh72yUeXx/f9vpE4Ab6nO5hbIMSZC7Y21QKaW28g73gq/bPgf9rPaLhvIw18+PQEzMY
uAyC8LNQYG0wMKIESPxHspNR51OOKrm8b0zs8p2mk/dacl+TodObjKb3nTIfzsrJbfKDfoCRXzw3
o/DrU64yHVr6pHYGvrR/TURuILFHPg0Cp4DMbrF5e7SpAoHPwpclLW4uTWTIh8sWaIfVrXvbD1nX
3nY01dFUIVwmqwilBXc57kLYdBZvt3sOva7xxCAr2NKU0hiSGJfcZcHN30Ti8V/j1GFGEQKDznSH
HscXGSVbjaeITB4/TCoFj6mE4pEa66OYTOFFoTZDhgrBNXIpvKN5uQnXX6c8k9NMqTdJfVmoKTxM
tAO1EVIi1CnvAW0mzGd6F/UU0OY6k44sSU+QjQTSdqxX+Q7lziRBdAQaNLs5lRguZ3Wd0TvnO/rr
38+oWHB+QDwno02IoV35Avxe6xnI21GO724wkZLPo36bp5X/NUeGgJABBz8503wsXSWAxoDrL+ND
p6zriOxPZqD0Kt0qKXMq7ILmOKj20qJVy4uhKahrRkeBMl0qeFy5g+YiFwqGxiVQk+0Yz+W2xRKp
a33zjDNABnQe50i9PDAK0AbnR6FCKVLD8QaNESggL3I15k11R2VDGw+B0iaUn5l3iVmpdPAXuTWq
AT4aICRtpwydPmpGviIGBEPPU7EhyfJxVX3Nv636S+bdRsRiA7qsbg9nOvmo6z4IablSzmTtmXtL
4ROFbSI5p16GJ/AG7P7Dg8nS2CLB/j2N4mfQhR1p9r5fLIspU6X+eHY+hrmp1kOrnRTLBxa4Ne5Y
2j+WobcCNv2X1kHP9yb9dXWVJ/pWjyC+BL8VbyaC8RRH3vbXFEqCeu8RNTFYDHDvNaNbfUh8msJM
8RsmiJjv9TvENqu0sNnm82atrusZTP8iLNZ94sytSBouSTQwbGJ/3+WrwfV7PEA36QjHOE3R8FzO
79sPuc7B9S7Aifr0mQvK5pr3MfjnSsVc2J+afONr9hlYLZ23WA8TS4ka0GE3fE6CO1RuummCxyqA
H9VlrtpUccDYxne3H7zixnx4ml9b7eoZJsF3ybH3gVDErhFQPxbF4nYezB+Xr0vFwB+YJZSBejJy
X5w3OLwzMBC3cjNC5pfVkkkLCNQ+c4Xle81/ASmIdeV+xpmX7F/zZA/sQ7uM1QvoTRr3TpA7Jwxx
s0cLKtAWjxDIyaGyJaonX9gINNk0FOtmMwHK0pbyuCOzMDJHC1AKqyUzOhx/yYVidkzNIoGwksb0
HkKJ3sf0rrB6m/tYWsQyCqMxD17PgQnkDMNkUc5AIBEfUm59G7Bv2Y4BcB4esiFPKqw+ve9nHwcq
BUQYdhhFn10BnbzRuCAK/GFa6LXvUE0/r9bPeLQ4eEX4tGkm6xw8Jjbxej+kkHSB2+N1y9cf/ExP
cp82IKT9mfBtsyzOwhFjPWZAYshDWHnD2WtOOnWWr7iDDvxNdz67z5iREj6pK8aWbOVzO+EYAqLH
UAzgGkASAv44SVdWvB8n+6c/WuSsvA7Qej/fVCAZoA06XF9lGj9QurrGkr12QzasJ4O7VSEeKOHJ
in/QbETXSH8pm8AHoMe4xB08RHqHvS1MHp1RemRQQN3p090aMP1SZkeNDIkJHH/ZUVJx/u5jZatN
D1FzpdXGZ9XY9OHFgaPk9TdLz18St2wFqBoT06G/dzRPs75LbY27CTAAVqce+zEnAij9B1AQs7xh
b8IpuZHHARhkaBTA4D+3HU4IqBCZt45+dVgVTCeeN5NgS2OAbXZQrf+apxndpUdSjCCKTAG1NjWl
TtOK7rX/UjBdTBoT0BXo5I8MBPkMBFgkGTYZFJRPZ3HLIEUEaHh4aFyQh8/H1hiCW3voxEKwTgHo
UAzgRdPPSj6h7gG0BhRvg9vB+pZMZYPnBmQGKgLq1ze+NR2+7Qom2t2icEumkhdW3pk8JvIMRQ8y
KzkxyJ18GtdhiyXBW8V9AZ2BT4OC4f3fQoAk772A4s4sDeEh+CGrIw5ueNhAueHVg4DqXpG2BpGr
9uSLBLgZkiyFPLMBcIJ9y97+DxYBkgjCLXMzRPsHm3QkIA8QNAFhIzt4zUQksBTgawE1QcYCX2Nf
8OWZNkVzbt3Oa4fwIIH/p9l3FokUDqOuU7OqbRil0tAgGiliYDSwGFBBvrirbbAwkrSiLRCFcihX
iK59kZRinJYQP3YNDgWZWdaClQ6IEsB/lFM9kz1gMZ4Ey3MAItRp9k3RDN2kmQcoEB46SgFAwgBG
LLgD3HzW8Q4uCH68R9IECghZgOTgUIQEkFP5Lwg9oRAwJYyMYq9e+S4EQHCAYLCSChf5QeCCfMaY
wjl5T5FnwYEmywV1RWCZ4nSueD/Ukiu27zsU7KHe2x4iZTnjykTyjJ6vnDJUyvNBPgVypfMMyz/t
gtiAcxW13R1Bs/6xasHVuEoKMoYppbOyX0cSNQ6K+D92WBO0BvJhnF6E9A3S+PddvyIekTQOkjqj
n3KsLIEjKOWgllyk+Xl05BhCJUg2ewGEx0bwfRB2Bmss9v3ML7hpkDwWBBswymw+hmtBOj4xsiWj
dqFJUnkNKM9cpD23zTIhm+xat9fJ2uA0kpWZsozKptpDGuJzlP+z4FO2W+TmkoDjLc1Jv6Oq7rMe
OV6ZxEwTvugPCQzPNUWKlDcj9YIsC4NBFYQ6/J4v+RteJmhLzzDhwQfZVUBXckOnjOQn94qs8nBU
DHCseTicsT6ZX7Pac4h+sinuVbUY+splHhiEFzNCrYqxqMjRR8CI3YVTpO5Ga4I7Mu8A/YR7INpI
loYa2BB9gx3A8OHXlNsB2r+P+ctjSu4dLqXouWXCobhJgpR1gKf+pEWmidYsKV39mTRcQTmy/0TH
Ea7W8IQPBfTwBb8UOTG+hWf+zcH4RcjHBgkdQq4BahmgNLA7z4wcAhxxcoFN0Vr8TUYatBNl9Kav
MRnhw+mzQ/axNYC7SIzgbNBTy6rc54VEiLZ+rxmQK7hbgpwDNY4iN/5G9VwI7xiIhz3YQ7ekLEG7
5PQCQz2SL4ZUrQe3reAv4iuRkrifEZJqcTjxPWQSdUc49pC5XaFjlE0Takedf4cII9LKkzFBgKW0
8MhFyoZjRWefNVV2F6D2lLogWiTg4PM+6pAE/1wsDXqN0cUkpRRxBZHuR0g52HsklkWrI/6FsP7e
KwKIjzucPUCdckZKEtMoDEX8mQ9AJlAXYL+/WeGjR5Fb7cK6cQ6wQE3MFQFh2Gihg/bqhVPGFwLq
ueUGCiA+KjticSGfhdWRNmEwmO2lG9Lfe8rMApwrYuhLG6E6uRjbh5DAJZvc5xnTO00iSe+2BXEi
RzLDaXtfbltJtb4XblIP6nF1aceHDdrhe+Gp021vhf/HAoUjn2d4+1Ar8HUHNgeJ1N094rDwHegb
6DYkOb5kyrzws8LVZD5loKLqLgWYvBAtItrBkX3bi/QSJ/Nl6d4wus9ZTiUgaRSzgiI2JonB8iKW
n1XlQg8lJiXTSRzMYpC22pMTOSFfQgKEURGmtApHF76ruHyXqqAHZf4heO/BSFgk3A46kczv+KmY
+T37MYg7kd5JRaqIivRaZCOIPfIz+hkfhC8n+yUknCTrjs1BvfLO25Zn4Gyzr8RTkb7hfeUfj6ly
+b4IQXgffzCrWAzt7aSyzfAz+U21lvmGfgXCBSVu5DAphJ0RpRAIFDRMuDVv5g1Qvy4sAUNbRIbl
5XUUqrUu029qBnbQFJZhK7r1DbH5OX0sUI9AVyp1UgyUF/m+UbOikKGgeKXwVbqaF/Mvrec+wTeb
aqnPFO+u8RghnLQexqwECrnxCr05nR8FefkUwgV5nmrPVRGw+zZphAUi9UUND8VtJJPIM31HzFej
CYSVn5ke228sAChGMQBdkXgBTOSBwPZU3cZwlj0LW/KdIuRkaygKbPYPW2Qkqc7hBLBOqsUcwprS
rYfw6ohHUZYZLWAyB/svSC//sjDYegwpFhorT3tnalL4okdllRnds5jcSV8WkbgiPYW/eHf6P2Yk
iNQb8t/cHAGhsaYjYR9J9WgMOlAtzB/mRmRoVJdzBnMataVThUH9jsw0VVsYoxCSDTqTtEz2EKkc
tpVUHiVDlEoJN0G2gWF0VF9tM54NvizVSLAZWAe8g5HTb2AcBp+DQ4YVrZE19Lq1kfTRPVA7Vyfk
fcIddfX7pPlNHg+rot9n7ZRDl8qQJwhYYbeZgyfAp1BKYPMitUXdEFP5GgtU9MY0et1gtUXFCfkl
8lGCdMZtsXjcFnncmhps9DIJucbmozXXuzFRHdqLRcDfpSbhs+DD4P6pKlMRXdqn42ozKRGhzs+I
NS/LnJMtBknHoFBRSakSFyDHjJLBLaFlGE3E2EUKCJgJIISP7fHhZ/MMYtE6t9V91of9TxAe79F4
LJj4m7IzSkLIgFEMhBxiuQHUShdCr8ZZ+XcnKKCqXZFRJI0GLWhUT1E17LVwYjhbAUf0gKCRCyAv
PqA/hIMaPWww0ryW637NBgzsfGCrMeZncHelOzXJVhvpJxJ+z86VqjEut0Q9XOvfRs4Pi/qY3iG8
v+37b/7TVweFbvbjqnEpXC51R31OtDQYjiyasD1vHlxWwYFmKoY6Hx6Cm+pK4Cz5m3agVqOErTLL
LvdiA+RAufDo5dQpZeC0SBMlOtJ31lNgW94+dk4yN6qzWQILynjrk187kTL3/Z4MJI81wuuUxg/q
MVr3Tdw1nJNAL/MpNjpR6aw0owoEPzxnVgclKnF/Dve+J3LxbP1c9nBLbljFVSGy/GBszuEXplX4
EMRS/BMcu8GFN0CfhbK9kE/PC0Ai4VGMBcScCm0J8fBfUEK/de6Pq0CML/bAKXj48LqKPZ8nZiFA
yqCpwS94QJOg7PcfhwIlAo+gmUJDxBVJcTa7mFu/nT+bBNYqxVPS/w7H8B/1Rz7Vp+ain6TM7gtK
CJbjf25QGXUkKlHOG63G+waF3GEhqNWZP/awqmMqO3rGi9snxMCR5MJ5VG8ee0XwQKQB1AU1pmyO
23njiZywdryR/yV0lETfQ77bJH57woYiBHfzDvtg85oJzp/3r4bhGaP9gUfhXZFUnmUUu4pqNx6d
2BC7wW95zgecF8JDPGyiBahnWIa7+BkyefZ2CA6I9XDnCBoU8fjiFphURGlABK8QfcKdc3kWk3CL
D0u78iQsJWEDz0MI/KGh7Jh0MsQ3dltk8Qm+3iIwoQON9HLKlMaztqDFqcLoQivm2Sj/jhFtGnUm
OiW2HGy/a/3PIO7l2+/9/Bkiy+OSGoF7wNWxatQnZHuIUwwqGUIzFy5vP35Fj2nJD5dyxv3xlFjr
IhY9AlAWOO0kE5m+JdzWiuiNbtUApsSVMBsYw4C/g+uHE4sy52P4I1+ycBbUeq6Cr/qJSBXyXiQK
689qYSwx68hbtSB+OMGsxYFGP7PJFGT2E6+P4UJ2ZQcCzQk7COv4BFsaq0UAI9oKCFeRPYIlwiQR
3GrIhUTnRAqEvFQGdBYVj7JsE9Y9BFUZewcfAheH1f3GGIOqdTHjX2qexuAcwz0FjnCTKmKfEdl+
43btuSUlCCB2rUWZNl2qMeEjWvuzoRccb/oMvFJHp+bx329+lISIgRFiuHxXk1nEQJk/xmn9CSAS
UIBi2B4UREOm76XC+AsL0FOCAjhMnLRyrKxe5AwT7Dd+D460dbBh4P7o90mOr7pxRufJWzKGOkZ0
cBwO92+5InEmMdiJ1nSvDrkjRqZ55bO3/Wl7TWcW+PkgMTZpXJHaGZEcoqMbhM+BVTGjKOC0Ej6k
I4e/qSz5MdHrZQ04k5kli/njJpOTXwdCXb/K5j91em8nTebWcqxnq1t1vSU7VGJeBgmddGmYGyg/
+tUxVT0chnRpUxgE0UwOP2f0pDCBw0lzzAJV/Bzzvt5gXGgT+hW0tGlCan767jMY96vFXVuwIJ+P
26XrsjuNlLkmjQ85jZCWI0pN2mVNbFIt+po9JF+Jc8SYe7o80M7PgrX9FGTJG8FQZ6AewWI4dWIc
E/JE75WCAdcUljb1ggPVZXZGgi0xy/UIeJA6vjnzhH15eoCthbxCiaQDhNJaObWZqFrWil5LUHkz
m8lNXFdJnHrgVZIHXVwGGbz52IhODF4KipuncYMaX+Ky2f3MlQeeluHjUWlvlgxuolcaPSCy4D5a
NY8TlcMfddpklCw5OYPKaxulQyEiBqTG9SASBGJCsFDVaG0OZhUj7KMdJ2cI2iiNh8FtRjXTsrfB
WhbTz0yZSHMq7oCL+U114e5Zq+s//58zwDHk3InDzFnzfvNeUF1wX/CzsaqfGb+TiacIt1AFcOhf
5BkIsaHTLfChxawDFctP9xMRiuOHVak/Wr9m+HbU7k3wWb4xofKNflcF7VFsPBicL5yAdoM5IgfI
J4g3sURQnPgCouoNXymuCCqFkwy9ieiSOp9YaIoM3WLXtN3KSY1YmU7XMpKsUNBMtDraa3AZXTBd
xFgk2YEvRxcZcGfHt5IvwX1Jt9paFCFrwkPj1fzJZAfB00FH/d6CYSWcSNLiQ6GPCHB5bsidWEAc
epciXHBngY/9H3UiFbwM5LQXZXkeTfSE/gDGIke1YAuojsYf/tGQB9Vjo1MJMiQGURpcAqoD6RQ8
0OWQ6jsK3QT6zUvocBFUkfLmGVDyJC1Pgp64wWAJIwIox7YQk1xYb0oiXVElNGUW94x6nlgmPjRA
oHlEmIf+L8j8cpNR80EHv10yfbh1wHiAZTZt5sqSGvGMgE8XQgT3UVAGL1hGfsRQATfSA+jEQmPw
0yiNKNS09PBTmu2pJ1i7CxiF3hsmseDwPi+vmbTju7X5fYZ0QR8WlHkQ1QDseopDMfqTA2nOzRJq
YsTYo7jdaD7AoAdV1/1QHyDsMUQwCgtrMkAkfRYZGD1TJWGX/jYZhVskJfZIR7FA2LkzcM7hZngS
0AtYaXQIwMim0h9Ji+jKKyw4m8PWaPOfhyCx8MRObA4/MFVpwe8pjvFgLogH/l7wufwnCX+a/XFc
mri3+U4fe9ayPnF8GWjEesPfL723i37YvUmMwqoIKCeIn7H4SG/DlSm/QTOoRL5zPX5OKkeZtovD
sUFC0BmKhZVIcGpgz9QGGMzB7AXiUXRnQJuaGRuS7Ps79W+wQ+JZcpZm89tw8CiIzKa0Tp3rywR/
i9YBRmIzLlCDRM3RJBjNZyVlr7mlWT+PgzLGX4rBEMwa+tSbe9fDXqAvKfb3yqD2HuzNY8rAI/8B
1gDHenp3iAs9ZogIgi9ZCIbM2w/EPqUQGed5+jvhr35OSjgY/2zonZZuQuw0kqlGkiJxy2B9czTK
g0leesOQ+MXWlxLXx+ajkfzaU+eWRo5XDihmnd2ikYX02glVZ8yapDYit5izzUImdkZ9iEjikAsx
AVnt3IK0GXBEAUP4FE0kIFA7xGlUezAufvw3gps7smhhGzyneH+1x5VcmsxRiEtNmJdGNOgd60t+
DrgmECKKVPp7XFCphyUbgR5Ei+NUoUbwq3FgUCnCkftZdxpsVQ7eD44cnpoEQR7sGCbu7LAZxM0e
hGkuCbLZop6Q6w+zZbeXjehLta9KWqgRJSqktDjxHFCK1cjZL1BH5JYb0tBQt6Jq+gRCevvklcku
U0AOWfk7lU/wl0VPBcJM/N76xLFCiFGBCFn6z/1SBL8AlwuNQGEPXhm2waWFe8A7xBEqqWsT5WD8
QUJwTBASyjtnNC4CqnG1Hb/ABmKAiChQAvgwoBlU/uC9/TvowtfFxgTFBV0GIEKBLAd3CfV9yt1w
TW4IGyXtWL9s31zAAYYnAi9CebwvVCykWr4YL1GBFaDOWfevhWbBBhNGcR5aVDm1sqzMvyOBu8we
oEYK+lCAhtbCFWFjkNcAsjviB/CMHeDd4s+U58SzxG3m2A8A0MTSZIBCNOshB/zPzxRenui/lfiQ
XBF6IhEY6dxDdqHNiIeDR+siHoMfuDDPjr7AMxdtDxjhbmqZi7OKn4sA4K22B1GBST9IFate2YPM
bXHb4VbQRGSPAn9cqJjCbSfRwy9wlbl/npFpFDcx9VDA8PwWi8YVUf5cEaOh0LYPj4S8DwkKKktI
zPA6ojZHG/M/ijniwxLJnx9CiudjfAwuxTNle5YWM8p9kvAm+qg3wiugxgoiMFkTNNcGtAPB4Hvx
ZokeKXsSt4c8YWQglQiksBW+skAgKfvC4cZIfd+O1rolgAdAMENjO7+k9mO4HpYezVnpCevoP+SE
Rv6Xh2D3grNiflOqjF3tEeTqbPBjdi7Ne8KEMu/3USeE0Re0uJWUUJI8VYkO6gx8od8spMNV+k2r
4Vxv/+rh7C2t/zWyt4dl1DA9tl509bQD23kz2Hn8UegIw+xjp9f8kbPgB52GtvdgwBg8CmfINQ5w
ZqyOgonXROu2UiqwcJuop6rBTeAdVhjXe7NOmEEr01bl/ToltFWverYPFoNwq7dWsL3vhwWCc0gG
UMkDtur+NhSgdIhODHIA7Xh4YX/EFAmD2Sf1nWFzFkhMqZFqmOsb9lzE2SUtjkE8+N76Qs+Xx23M
CSKY70FB6Jj9Q3v63qF2aulGu8uveyfxl0MTHPzoxkfrJYX+xNmZnt8wif0U2gDNDshMycdhn4P4
oisoA8A5RmPGU9I7nEjhJntNTpNqM+8xUQZxtnMtkGapbhbQWGgKUTB+1q0KzqYj01eBqGapS04O
dr5WaZFE0/Ef5C0g5zvFir8X/ZmH0LOH/vOcMCWA1Ctn6eC9OVfLROKvNOAfKNvlyxtdiiNpeXza
MuzBS5HNe77UlGn5nMijvy63b23Y0A9Dn30Duf/X3Qz1e+yKyYPW0jI6RTXoqdl+/WLoSBQKtVMg
pgXHsgeq++BEUVPL0UgSHzDvzVBrtKU/ILp6MFp+UvZaEhO1jYg3BPdEmSedUte7y1jCTyMQdcox
s2aKt8Z8m6L1Jcx/s/plCiO5mOP0MwB7Ds25i4YZsO6TlpqgdrJ1/yZmmzqK4hE4PVpa7I9lddqi
L+8AyvSepmtEK4IqiWDsvn4kFzltzdHTIUH7Ul3U0PAB/Emcp3i4s8PbTs4G1oEsS+Ln3YTQXXrA
yPj4vdQRnZCG3q+I2oxZyVysUXwZqIehSi+vp6/6/+qutR9ZwIwIV8UhpRXeIZtJ8zSlWuY26fQJ
AqLJ8OBhMTI6mDQRxrcHDBag9fhdITsYN9oYMgabv4Uyy+lA8/YFjkAyqy94E4h9znk0wcvodk+J
PlpMLwPaaQMyKMqYbJO4QjvhprN7IPQXiiefYhVRGDe6Q/AKFc/fAKFHR7ZyfFddFFaLFSVWqKe0
yyGfhs89ooswNLzpYbjnBtGcfAPdxnRF9GbpKGYS5ccWOojrgTWl6ixlaBxFsIQG/KGHuz5BVYK6
s6f4MNwBOVjUCkMhe6KGnF5PDQnKj01GboD/QctO0EP6X4II1KJEWKTFv2J1UnUMUvx6rMDvX+Ci
RHi4mPSOANlGqMEXeVo5UF+0OxsT5feGfq6MCxojCmTz7bBsz39IB+AsYQsfa2JwyxGzEOnbZ7aF
5mLKD2XCs1CfPjhK0muFgqcnWEbpw53R7zT7wVOQ/yPprpYbaZYgAD+RIsRwOyi0ZVrDjcL0i5n1
9Odrn9hdh9eWRjMN1QWZWYATHBYrr1yhjwUKffhtTcyFVB+4c/0GJ3gvIUKRr20TqyULm261u/ry
LWQDJz9yMePG4HyrdlY6x8/ID1UdHa1/QTygPqg2OJ6X93E2P9/Njx39pmuFu2I53mGC14ejxjSu
mpXm6H22+Le/9K7LhwOhx6e5oP5YdsYRsmsvPtjGRemNhT8e75bXHzvOvuI851LmVdpY50qKEnN7
vrbah8LTcUzIKj3MOmBCIq/ZtC2gcsbOgCSvvcu4N243ZfT1KwwUurKk9eX9WOvUOClqD6XB9buy
6l4D38jGr5P/78uvNjrTUrw2pGmNYIlVTEdasahdppyFBw8fIpMgqbO810r9j8VBvMo8camvrYyz
E9Jn77NzAD72xuRlJ4HBaCYLEsOTYUjj9xRMkPN0EUjKX9wRYRqwVb63gC5OpFm2unYnOY9d5NR8
3dVfL3AY6wY24OkgmUbhqEgx9eVSv8Zc3B8GvEoDoJnZhiymCV3TeNyehjv9u0BN5IR7y3XnMh9q
cvrC+WwenvaNe7VjneM+AWSKNM2uCmZgAbwiBAWhJeeF61wJsc65/lGYiykRs3+rtx8aALo+6sT4
sJyF5AB1Mmnvg+6qX6ozx5OQPq2fAglmJCsNwXhR4xCY6xRa2qlGTt9368dt48NGPdfzpsPyfKDE
HLMq1S/J0Nl9whddvNz2H8qMuOQKWKdfknh8vp5DcNO2jYRnjUHtkGmVqTwwm8jeDGahEwBTsk13
9SGvTqjUep888MjZQ4s2RUFbFhBi9KYVoak0hEQml/w2CyGBzoa8tS8uisTBX6Lv8nJROcSDgLhc
P6yT87qmKwIs3WpwWfRKs9/t4v5Y7zQqzCTBIplEXOBxd6cgXrPnl8+qb2MnVqFwTE/VvD57LIEU
gXas9bK5IkJqctCvFQTmLXelWFyOD9te4z/JMQqDm3f4bsmNBTW+nUWySRvnZ5iojgz4+nHDWknV
33OwCGXYGpV98BPHQTOxMRwvJdOv76tWKbLg6YIHp2ywHkkyQQv+LkfZ7het7vixgYKbZjUZzVNy
xRNu6l+5Lrxs+VwBZc/33UkoZVs6UCNr/DSz0X/otOyWr7DN63xz+RxVf+uLbFlLa+WHltrYcdbX
Yqh0+4C+PGk2un6bHl+h8a8rzm4bknWzbMM13QKXG5AarRzMmgNQ5R32pnLIeZMcYnF2fzwN1cBW
hX80GKtiqwmQEuiV/rilTUTxd/5dm/eq9YG2bpuBpIDpO7YeZtv+7GOqR9ZJDnigzMdur073u7Fr
fo3L8+52/bZRcQ5NbKf3o69Chxtr6R94q6Xpf9Uv5cn6/cmOqxT+rTd1vT+Yy+l/Gkrpm/IyXw/8
agcFoTEgTrcC5Iajp79RyPF0QwnvwyYmLDXrlZEmZClkGrpL8YP+BWB1xwSSmXxVexeJtD/vNlgW
3C34zeWwy0bHT6PAVKqD9xWT8R/5CrsncLHL0TrDBoq7u3gJ2/6kKprh8Ca4veS3NffjXsAbjqLu
KHr/XEV3gUPEE7kbxy9P6ErvPn2ZlD6XwMdw7c+nBwsMATcRHweUgWZstKQCQYywQTfexBgneL+j
Xjd+idNDmg5bD2nayvuneJcKAQBdaXSpXyrYYYddWDz1eXH9gRwXjo5nhzqM3Cs/LG/iiM/f6Na8
wyFXUsVqSkIi1t7otRtX4nXSrX0W+5c0BprECatnE2PAcEAocjxcJf7EBTk/Az+qvNJ2+EQiiD3b
p6pC9OnvrH1XFM/f0tavD1ZGjaZvXS/opv+/TAyDuEyMu8RM+sLSRZ+LlPxcVHK1wI7DjItRwzrh
Fe01xCduQKRi3rnkG7+i7eHGw5VBQ9E2Mbj92QFe8uKDtJg/YOWEaAxz2v1UkHz6G1GY+LV3WRI+
c+3BFukTsEoYnp1hu3aOwzVVD3EX9tkuRnJ7KmGclKOuumlM0GIGszCO8yfIgvBAn6QEoiNSdDkp
9r1m0S4igiXoy9vOJdUpLnrBaYEO1c3U+jh3KkgyldhSCysPha4Xl9Lwu0p6x049xytKPdUM0hbM
8M6vUgmE8BmNbin1M/x4wzABlF2+A0+kKC7PfPq3SXsT9Tep5gfg3gWWRCDVKQDMrDDUdzBeYZoD
XlXa3LPVzNSauJZssh0Uv7w8ufeWroX5S+yGrMPMylVi9dCLNhB4LQ6P3jWj2qc8T9rQAoWHef/Q
o1URg37GslORxeTzxKo+R4fXnGCx/NGexAeH1mwpcCvcHp5frvukuAzgRrjYzWfd8y+Togwdhk6v
+nN6XecfnY+PQnT/RSg+qcYfzv4UIjP5er73PYMYPT9Cvtm11+QCf7y2CcsGW5fmNDAfa4iWm+iu
/zocfg/rnWWsS2zUTEbJOPI2/7hUyW8/qifbRM+wiKMdbY2dwNNPrhkkdPwefnxMXm9dmY4YNv/h
lDZy+9kmi5CPopWt/dT/BJ6WtIJpTooxvlCi91Z0Se4vySVpRMVYYx5KSdf4mFZrkUrz/SlTdU73
6c5XvPm44r2wwxQZKfDJsEkTSOUheEX5PyoF45/F4/6ZtuPwOCy5AV3WkTHaR53jotCqPTrHGllu
gRVWQWdlygNMz6AJr7rmamwfIysUSzqrQ8nd5HvV2fszkUBEbvgQPRqRl1GnkkyjTscR5/bXUVaI
DHIrMgEOTP+uqb47KWlx31+S8IS3pGVGLn/P+oEfEF36Le+oZJWs2b2mu452y7p/taLt3a6zdlXg
Q//CVTWHS0f5Jdl0Tv2tFZOFH5c9xy3ZdVzbC6EAYnmJxG3HJFzMzWszMs6BAVdMXl7MtTneRaWY
lf6U2wbZRhFgvXGAKvHkUX9IPxxFEBJe5IQKhj1ryOAh0GVenF7Sz3I2ac+xxjTOg0voNv5rdW9p
Q4aOLa1m+86ucHfsOCSeN0DpZ4b63CfROFxN8vPr8asxNFev2Msb2C0obA0H0+0tqx7z23/7Y1xT
e3xaxsNNZPW49WnSSnD9/oPOX+KFyKr+az0cKZAfo/N3uVN+Fxilk2T47lnZw4Mk7eV380H5TbJa
I5dhKf6WvxlUHUixMHwdNFGIo9fqCXX/uibHSpLMBORgPTCmbkIjU4yHF39Nki8olvicX3FBBvuH
E8wJBK5ycpNnkVwH894knsSyafHw11xuMoyJeB9/oUvGc7NuWURDdvcTNq8cvWiRTDOsi6MUzeNv
3X+j4Sl6XWG89titO/LpACiB2BxOU4eGw9exx+KXDf8sRaJ16MWfuJ3Oq1Ls/FJudVYWcmWaOEyn
JF/O8KSll/4rGvIs7nH+olUCgOOW3Fu0oxlIjiXdZYdMBT2t5nK5XfkZ28qDx/9N3CThwIeVSX/C
5w0rB2Yox4PpTsbQl+E0SV7UteNTd9zJv4Px3Gen6HEcPS81G4we77fR/YdysrX5cT8OD7lJ+58v
rnbKX9oO8rsX9N4YjffuFN915UiS/ier854uovyY3d8/dz46nUEG9T2crOYv401VQ1JkvdKgNrg9
HmVl+YuHrM66J2fkZBn1cbX6JOvBwI2jS5Rlb71Tdo1PyUGmHbY72yVgn9kx3v0987/wwxr7sU9l
0WvRzykZeDn89ts2PRqgWlQeBMvkf1HvjZZtDNgWBasjKIy8LjnXNGilTTc3nYnMWjblMd83otL3
MW1ERxbKrW2jAcnyjoRPPO/cw1wz+Kyf0lnURJgoZwePHHWeK5l+yXf7f/VuvasHPKWJrJiW0+tn
Iyslh3tL6v7+4+M52O/M6H5xtf/+XKLHfBV9IlQHByK4A09O5wRLOxy21058V+jWs27Y1ig4Fson
of7klJbs7+hrlVms40Z0vbvenfO6JV/rVyAsI6xdbMcww/H13pFzX3665Vrb3x/x1IZyXX14Bb9u
vSDvMrn920P4T/lpn5Xy1svloZRzKWVvdGB8yEvd937aj2ruNPINvmPq+dN3FYCIICvyRhiNdHH3
/v5eyINHedfdd0CocM5L6eLx7u7v3L9zglet9kvqYo1BPTs/I3Zx2wr51T4BGo/2/dpg+01T4w2k
wrauJt/CgeokPiNE1qPXS+wGo/03TaP7ykcz+CZBffOSo9pK29b/5a8WexwBn0eb9uQL/fHOEI/T
x9/vfvoLPkwRo924K6SdW/QMTxY9XyLiU3kh1YJzkD8yW/1r1r98TR17o1z1eHK3zefd7DmcoJQf
YU6i51Xy8bW0UNvLu3q32Q1H3fG/Ub6O1tFAwVw0yl7fHmQ+pO7KTvhL9Nw7ZOsULyo5DeJ26f4c
z/pS80FluVu2hdvCyH4t+vevFvWohaKjd9fpQziTBtZg9vHxofVOu+jEmLbvtamNHhnFeBnnJjJ5
ff3eovXkPBFl2Lfha56L281vM4l+O3L27W33NFT/ib9avftG+3rXKUS+rSRfl47UXXw/eqjmp+Tt
rfywjN7e3j6qfIXH/DsvvAT16XqUXt/6Pq82qEe/v9POd5ie4WoX5eanfP+6SU/xsJoMT/Hr96kb
5Yuo/z01l6/lJ0W1ZNrv5692V0qnIn09dIfDvrdHpTzPv6dxf2+puuHv133Gkwv3rWl8xOeeJhCF
abPHH+UylgZBYLhLzrH7VObMnRQoJ9HDE3NJ9SF96m7ihELBSzzPHtim9xSiPrIAA0yfVebNv1Rw
ZcfDbR+AfYY1+NB8WvybfJa/L/81v+dIQs238Q9u4mX5pASwXsaYZtW3zb/iW2FAna1PPDzbpVLu
90rsPCuohTh4Vb+XP6OFY+bPNLof3PeYroyQffSWDe6zTpQN+32r9yJo4Vq9QQp2+vnvKWrcNeJI
Npm7pXEmMlZhsPi35Vf8HXPTIxAo0GOmgfd1nFTHaUu5UPhJcu+hVouq9+POqF1LV/7Vk8CM1Q85
LqSUPBIIVN6vdnJdxLIutdnOqDf/vojUwYxkPZoBTu1rDSwJYOlP7EMcT6ftt/ULNRsYEHyGZbbj
BEyHYdRaD42H1sMcGFpeswtPAQfwcCllBzXLXW8BzNIIeJSj4wmG6r8zFpPVU8KkiSo/41fCgFDj
0tE4EiQWNkCeyfWiztAZX+6BdQ6XTN/IshF8LT/WhrNBKODue6Xh6X2io6p8Y7u0Sxts8RXwKt6q
f25ea9IeVp+WhNuP0upzpLE36GHhHVYOdVhpUd6MorTTr0hyb2aNqCZQyETDAnhQmVUu9EN6u5nI
cSBqyrqLx7J4oEuxBLxiGCwZZWixk0hssBmEHoSKsfQuNrki3TAUYpt3jaSBfTzptobXL7XU/Vfj
h7D34x4xRHzRqT4U/9sRTCCQVshWKwcgB/eKNXkp6+2DiXEY8zZQMSqvY2mWBi2Bf+tiQKIhZcgR
bLrlKnf5NDzMp5ZuONEVbIAobpdUpnexUP6c/WwuHX/rk1ZS0p4CPGOz0llS/mV+/V3r9FipOi10
v7zEeuZ11kEPdksB4pCcm5QNlv/Kh6cGDMBMb6F1+at2kbeTwJisv8bX/+pEeU73pzHVPSWMW7Rf
vNRk4bbI/M2kPsnlJGZ6wx2QT6EKMb7z+TLj7o0LUK6d8uyl3CJL2KmTKSCrOqJWGTLZSosy6mDC
6iDnozD28CRTLgU+Xgzg+uAHl7V2cSpNn6y3yVYD6ffxsXOYdKCdJ1qN/8p1ypPTuShMumXRum4G
KXJSFTpLVivfVJuhSnkOCciJVLt8Qb0uDTyCQlS9AO7G+P6YLp/xm67PpHc0RcVQPsqv5q54wOld
LFPg+uMoD2CbP2GF6RqKJa4U4ynX2BbFV4ZK+4NgYM+tN+kMhEGhXl4Sh1SqtfLfeGg3bv6jeYx3
u7kFw4IavPvv+tZSL/snqu+t0cQXL8vXNbTB+Kk0pYByey4pN4AMVJeDDfj8huD67qWyvkWzZv9S
5N6L6GY9nZXS1fRHVQiwA2B8VbubaIuy7Vr+l4JOtv2d3PLq7VKFC+jYtOOOssxoT2tOT09tuGX/
q0+KP4V1X6URZPda0x6+1xqCcISq9WsN1MkDnbYvnkmRY7P5bNE+uAyewF0kNUNmXFkZ2u6MIhTX
hj2Ftd3xviD5vUldCiBKcRjPQM5TMffLDKN7zSS1ZuTeX4pK4C0t9UZJKE0je/HFr93Wqb2cVMmi
z5eDspJE7f7YLKV02effCgK7ORP9NJkPJai34UJJsTbQhwh/7RmO1uhMDPG6ziZVO7p4WEvWi8qz
DaZccJw/38ZP0uujSrvixapEFrE0Xb75vZ3atcLj6vJ8pQcDo2aYT3OuaZuXL3gayBKr0CNanF6m
1vFqy/l+oUBIlWv+PTm39YdxeeVSxRnDNr4fzZ+Bgib54kFlYNtSKqJ/mqvh++28lUGraCT7V91f
DFSCzzC78ojHoSLTgXBGdfc0uj3WqsmEmN64XXg3d1YajQaBSDJ92pzft3zHgZtaQNIsMx2IfCRz
MRHhQEOoA8LuXH5as39ja/lwNwIEuFWe4B+ri4FaA5DOsvjFailJ41xd/nk4T035ff0oqT/Jrxed
mXCPZsOWFsjutUrStPyyo6uiTjHJW7tjqsnEYn5XnrzPW/Sfm2lt1sMNrYx/xrN7SW7i61aEOS+q
KV509hx3R4L4V209QKiqp/9k+is0eMQ5hrDw2CplI2AcyTsw0KVegnoUKYWtyr25YLV6v108WEuT
tDGErKp+htE8JMp8wNO92e+50NsoL7Z3J+iiqs4VjyobrUvXcLAZoZOS+qPJzIuB6NOR8Qe5nj+D
PqjDLh4KZ8Tv8e+l8Du+t2h3s3+qGvBbuSoeYMnSHP66NaAGCv/Vz5ZHPRHAH9fuoWWdFwCv5utM
/e99zUVrPqxXb+PSo0dH6xyF6VJ7HdXAcB9lmdXhMGGxxCbVp0bHJ23BySqdVuWJUoXCv8577y30
STJqThxFm9xUd2f58VWt4fpauoKWrfLphmb82I2FDiwd03aExVRcLrSLpdQzXti30XzQLL1oK+w1
t8v7vvp5Kr6tjxrZQMt0TqyTzWnYoPOswjLVl7YGIoysCG7e88SlxRfBjBP01W31GMDPOVWlzenB
Gp1UToFBfByDE93/1TdY4uLramBqXAxEh3LvFoT1tHqs34F0m2pVHnVTyFyPFXahXYyGdBriE8CV
4BYAdFZbz1btVeOOcm9r+KehIRcEbO399FCx+YvEZDXsClrnimMyfU5Q4NOgS3hWKSX6ylZ9hJU8
eyg/HssvIC6FUq807l7G3c35AfaMu6zr6BPT4BYNfIC0F1+rBgH9kAH4Iw0ZA/hpVINgd2wOx+ev
uujVal+x9wlvZdMtscdg4MuBiv553VZfNnrgWg7pck+NXrEeHkQ/rbkzyCQoItv8rCxAvUN9U1O6
4gQl+/ogVKg1EFLQozgdlleToVO0RuMGPg28vgAxYnhna6X/MEXgqusieNShV3s/qo/Zw+iufTcB
KKLLF3sxrruXZLxNR0UaggGpdJIcgwCpDQyWzcVlGa1gKZKdEhDPrZFyQIrbV0BpDTiU51gryQqR
rjrlDEmo6yv8wOzaPVY7ixH9IEEf2KqkYaGtNR4Ev0Ku4Tg1+5uBavdOldWNtuA0OotNf6qRjQyV
Uh1ddfHRL9AqUsFEDZ1UNEqO3jXnjp1vTd64sev2QSfnRhdRQMcMZL2rFoGasLUBjsBGWXvrBMZq
Nek6ebCnDR2kE2sUIFco6/IzwK21xI3p7QjArn8ARNg5BH2tTji6E2zrwikNVFbwcGNsH/e9EDJZ
p2o6H6VsvnyzN46qRM4yLqfivWdZhcZfICMapycuUG9mxofjgcwNjAHFsaFhDvW0d4IEJrN+96DW
ave0zBK+yE4/tS3Zr9510+Ubwb6VJGP/QMiWWwEuBYr5eOdQtVNmSungTG6yqilez2c7Wg7z3klF
CjVERqOcnq99xc7FvMc4eF44rHL9w+xfZ/cgDszRTLMdk8rBXON6dMrHO0yB43JQkrGX0YByaPa5
ZHBVQIML4ibgPQGDVFXqlfw+3ocqM0QPSQxfN121x01TMbRrNlaT/zSIw6oCTGCjHFNGvQkx6RM3
E6Ubje7/biucLqbTMoFNPoe1GSFvGVizt9380VRp5ivzqnp71lZ2W1IJTT26DaF+abMc/gZ/CwXl
5iE5Sn+ttwD/J/rLza75iKA/L+V4Z2sadC20wBgKZw3MFARFA6SaocJ2BBNQ3vk8DWjZ2cD4eoGD
HT6J19VQGw2Q7qbE4Mf6CYTa5l4/qdA2foVW5XOGTsbKorVd9zkeG+DsC971Vvx9QVdCB1UQCj7l
HY/KN03njzsGwlf4cqxIijajxf4FnxcnkKAzuiWTVxiuoTXku2EE/2QZvEr9Yv59LsfGanlvZTSk
PFjS70ZoVGj4erfB/ucmG4uf1p3JrxRopqW8IF0TAsclAfNcCAu3ndbg+qPTWJeshMqE2xAfcqqg
4WFycSG1HpYhZ7b7o0GjP+OKBjAMYB/ctw1phQouPHi91kFUO5+zq8wE9/6ctjaPlfprOTSkSsYV
rn7Q8lTcZqQDV0W4O89rvz7O3F6aHPc2Ikt9B2mcWJc+AY6AU8inxWKkiaC8vZdXcm+OGFFuoXep
gnDrJRpYmiOdB6e/lUnXsTOvLbTyUNtDjiGd7Sv+YbPWwbu7njUZVo15ndbaWIiH+tNCM8y/2dP4
dL1TuqOcg3gv7bkP2mMkEtSK4ZBMWK1Of4TTizn810RjR8pOAomyjy69ofp2fVZBhzK3ivej0DrO
WlzuckYOKc/82WOgGPB9V3gVD8iybfpCNRyWsXOkkm1aCqBgaj7s/OPx5k8m8VjrF6VZjxFxCx0w
PHlgqpMKJJHQ0fMrNJcfUzYNOgj8NqcXTG4I5y9tt0MsvPwX9d/U6Rb5fJThEMwJnTa75W3X4if2
APExe1jXOqft53rTvmEgbdqIU4FiWc7KUnNWIf+ukvloNfzNtO0Cp2nbB2JzYoqjro63gfmOV87V
Kje6qOfNFkNBvkPHI2Ta2loRoBRhKmJnAdUih09/trvc6pi/UUBAdFVgowgXh/VqXW+Aw6ISMqdd
YFTrya6eYAsrGTfG2aYo9Xf8myTSBV6IEFXGVoJdrrRrzh3uuEQHcYlvG9fnCSnKr87N1vWBgCwS
urRNKfSl8a6A/aoPHGPX453ZmNc6dgr3vb5/FZ2Om93GpI2JSnsZTIp7Q8k7qNIiXdvYRtCzLr/N
GgDpH//+MABjsksM2+36XMJboOjR6iN/ziqMVny4PoBWWre8qkvtrslMi0CNMW4GRq80DWkRkYEz
TD+4bdexbVJBRrxFNCgUdJiclsfYreFCeRt7wa+/8Y2y+VtgvyUwTUE1Zd05y8+KFAAA4wbqoLM5
MMlPL1ZXAAwUk2Xt86niPBoc6zmo7Kx9LtNzAtNoaT2Oo7qO/2NhCkPOGLbRtv7h7HDW4GQGsinw
cFYGQwsIurbhsKbYBIxYzFzV4vUzvae/9YwsCvTYc7I7SyCewPywpskhINGg8xq47XulhUxNohJY
m7gVthkxKosXdkE6Sgh+qDzYncefZm/6RAHobBL+OETYK/y9ybQ9u+XBSRT0c0WLgcw9Pd8B59S/
/n8Cu8HpKEPmpQZDkYGdJtQPlqiACCB2koctxiQmaT1K0TQrBGJe3mVu2qPn1dfomaB/2uz8Ks6l
4/z4trumq3NyXcSLZnxWBrzG+5bNnZSAdErJbRL3N//tlukMYPWaztVu7pd9ZTEkGX84Mm/zRrL0
S4CYt7qMkkTyUl1jEf5/yvZdBjvb9ckTP+inLtcicSat5i94GWhs48k7L9/jf4fvRv82FAvdco0p
hVVODEVBXblO8XHck83c3FJYmM0laU0svlBEO00oqKREh2rnZNckZ5KVGllefGtM4tKsc2gk0p4S
CN06uQReYgNRTHqzXs7G0kxPtVcQ4PZKmaOk4rnIkJUVI0b/Zp5tldT/ne/q4fv6v8X7+RFYjkVV
bdW7W6Wx9rnVS2j/A9pDxIaOwnITUijWSr0ZmWxQZfNneyJGUjWS7c/sj0zYbTGyi6Vxh7OL26ok
MZaGCGh4AKJrl5MZfCp+LDPPfthSr7wvwOxTXvlz/hYPoJf1HjcDinkBEAdVi2rE99BYWqPkLusp
jtCQ2BG7ruesvAvxF0eh9V7hnUUhgsOgBc58494pXhoUHfUOo00b+M+mdkItrTskcHb5goCqy3g6
bX6AAdF5tbuLrBlQgWrikbw7I5AizOsSP149L7+t13L5seCIuA7IzDULui8+b+l0tNKLLiHWCBdl
HZtlhrix+BcOV2u9GfR2bL8KYOktqM+AhnLhnPWbGH2CgIEWpKPLjyijvniYH3o8Pk52Q7sSrqlK
5SiGM+Tei1/kyqYVp0B3oRORmGqTtGb5bU0jvHovTbKRyYF/OmpG4VzF6n4UDHD9ASWlG65Fi6tc
yi6QhgHOeVom4LsFelY1ujGHXnPTFZ6YH9Mm0uEW3kggIIfr5eT8vj6bPdajNJkE5p6T36HW+AUO
YyYYK6BX3Di+sCPJMXRDxNAoTo6Q6Rw/adXlkEKc311Cb0ZBwrX66cp8Oq7eqNoO8r+AklLfThX0
+evlv3No9/09u3RoS62PvbrMGFkLRvCP8a+1vH6QzpDrf9NNx6psWr7XHLTOImweesFtJ6MAAT/9
Q287gQez9mXxb33OeEXH5ofl4p2EIJic1VTLyfTc7BKvWNs/F55VONDWOghZq6Xv+Xfpl7YBmfHt
Lt1tM0tsXX+BkpyPOdFxnTL5OMiS2wTkouKdLnPhgHl3osh+Vj5rLWG7/q9UcXV+SagS2lf1Q5vI
AhPnXWBzuoqe/tW2BMjTK0FJWE5n1jI7TAeX5WvpxrELmoW4APtWe7HibbQrq5Rsoq4izXLU2PTg
VquH9hhhc4lhWRQfvi8amSFzBDn/A3533SmcO8SozuP+6cy9Q3+w3bTMtRRx7WodVL8tvKlWlYXY
V/ECD8mp8CBmDD9tZbJ8cMsL3pWAxMt9FdEhIHL8yss3wTDHn9MoMQr6O7714c7HzIzVZr8RXrMV
pK4h9szqZNptjDsCLGe4/Tn95o1qqG529WCPARyPm1Y4POabDud/CxBcrnU4L+G1IFSFhGA7LRJu
Fl0I2iKL+p2lx1T5ydIJssmqII7BNW3ThVhd2odd6ADHX+QzWLLldKtx2OV3O+63zm2nt/y7lcrH
ak3EBOleR2L9U/kwv6Vlgz6GRRIddUW/dRkhckWH0329lRVvYZ/cYDs13BUFyz5UriGDxR+G9paG
hUb0jd+G858gnG4+8/Q0addkzfBYci44BzlokugddwiNDDxQzTs2HWNkxZokzEMqJZNKjxjUAZfk
MOmGDSot5EkA5NVn76/lLzfP5tg+wV/kUziHef/0o9TWw27scLUMJj8FCp3V9eDA+oGrLVSr9Kpy
mxcwjqC6ZoyNkoT79frPTvTNptJzk2IqQYXLuhSHXcTihsPoyuIee+wF221ALDeO3FEy8NIpAZxj
f2Rm0qwEf2D+w/UMhBUEE98cA5ByTUUoEIeSw4LIxcdpkZJVm2nhWcnhuOEYCfXzDIqHDodujTBB
Afvi3E0Z5vM+t/Z3lXz5o/vJ9ak4ScUJxx+eJifGE/tcyLzCX+8kTdcgKJtdINKa9r4Wj/3KFjSD
OiC/nEjbFvsIKk5fnnJOz7q65ABlZe5pK55O6ZoaHV3YwP1lf9JzLaWJfCmks2OfRPTw/GcLJkrJ
HautsM7xO663TB6v1Xi7rdJasV2d2KEJT65QzmnNUKPevvvfdNSxkSvQWnTkWABK2hq+N3qwIozE
YolB4R7jOXDIMpQsCrOOsun1mp2blMI524O9U590qR9CnzX5U23vdXflCXSeTxU6udF5NT4CcIp7
K6GlGRvEf/NgM8i03U9pZbeQPM2rZebL742DstuFrnaVa9fhuehy79ndE0UpN21YKhWSLLKjD0st
SSGE4RzolPJTKiortbRUbJOiodrK2yms8nU1vh67PohHpFblgVxoAq+hoEETfY2i5n7SaavdWjg8
g8ZOfXaMaqXO562ZVCf5RRGA0F5L3JO3bimXajkM0qj7rFwOvRdWq6T2YiFZg4JMXqxJXVQGq0q+
WwWpMi4tiW+yO4dLSkfRkX/VvJEszfax9etn50rKqosRBIy1S4fXDG3Ub2GZfhMxd7pTyaP3d7oE
N3+iWImPuYvH8J4cOhFqre2AEBOVNj1Pdv4p6fTLjVgPGfliUH+PuLQky3nP+yrJP2fO+dav/Wpq
Ng6nAeX5Zg+PgyPPEZd0qDY/GN95xkNusgiU3y2zai0lb20qbzhYp3hR6oRjodgen1BIo3pBGSkB
Lx5hgYvfrkBf1puqyW05lA6Z3B5sOPdpM4nd6lzrWwYNOTqk9NqlHH4db/NvW9Cd8/+gVDeaiKBw
+OjyGFcj6GSGgODQPv8Y4BrsXDExdct94gn1v4AHlsPuTt948ouA7j5C4mXK5eQ/F5gHhNQ05/wV
irjNRSuMlfNMQsbSKvbVwUMY+r29X4zvwxojCe+Ty2R34/pEti4zdvbO7JBJkpwP7e0+WZXadq5w
pUGTSb1c2/h1vjtkaG1gVrNmogp7beVmSv2SRSlOwqYeHbv75+2zpegXsko7S6nStf45wqZz00ws
1Osk3d1kEP5cYzFAywMzB2ntc0RW65IcpnGTFvQqPZQ6E8zkY78OirTFW/1Zfp/xsJrRlMCzZHHr
0uY2WDP1YlLEdVbJE1zBpV5jvdivlQSDwX9ZLxmEqgyWTD/23+flgwMRHolK1yErrDR1d1guFWf6
xcPzFY8GmokC9jql9WdXmwrWBZS2OMGnymatZGOPTZOQGDl2w8hV8m0lCQt5nVrRJt3ekzkZARkV
Ut4F22ZtQfUzEIcbC5JrMEDTCQRbDv/6shhnlXJebbYbJDMvCGztnc1bSw+V7r4xpdPbZbhb/82Z
7gN81GWqPYBejrkiXmudOxfMgiUi6JNB4V/t/6yuXUHzy04uuaMCezU8QHas0IQE9+IpoyUI1ZmX
/bqY/GXbM8rEbA2v40knGvWHcWhpc/7hp0+g0CDnVUKm+amS6+7AyloTNpkB2J0fAZ7qll1gPibF
8XByTXbQwW5RbkbXhXxyeGEHZM4ckGJo6QJ9MED2nC5KvMRqgi8SUotSQGQ/6okglwoWLqoH89EE
pR0DusEQRPPeafvERZEzuYRBL6ujA2VX483fHTksxtNk1Mopg5WXWe0zGC/ASFwcNYJpbtxNKwAJ
81+mpzWwtcf6WAY8zvKdvpm7FwItL0ONaDasibI1w8aRPUy7/CKt6eTceLoh5zbpBCmvR6knn1Jn
yHdxfRlfmmHsD9vY4aLzxqil1YLRdTqyRRAKchR04DjIFLxsFDt31///E4mIKtO29UwPrDH9236m
/LikqUqqIqKYvUebqc5o/lqe4Z6l32jONf3w0HaiU43b11Pbl8W3ysvFp9JKJSP5/1erdKqnUi3i
TZvi4y5ortbsjEpWbSiN4VBhJxDc1rhHlq2YCFc4Is5/LkblxeuDe18JQ0SRfNPxOO6lSHfTWRDe
zhOgMLY6JcHhJ/VrAdH7EG+uOyGTob9PM1rZQse2UZcANCQa/90uHdc9wOzrVbRLBYTFWniB9UcC
hOV0HTnMxidXxkK1kJkc8fX+mZtfv2XzemoTO/g2i46zC9vZkFgWFo8ldgH2J/g0DOPXpRi5kRkd
BxIe13JSyfi2nBuqabcBX+w06ex2n8Gt4jxuszKRoLNQTivWfa0zq/Sm/LZNu1LuoR16Lr4xF60k
AsP9EtA5cUy04Sk1e4Yf1WfN17hl+0PwV1gX0ctomdmHy+/do/YY9uvs1rUmyrp7/PJ5OAo8Mfmh
bRe7W9abNUHhEQn5frFI5cFkooF+b7lJrNdzjS8b0tHJdvwhfrdbORxGWSfFWu2pIbT3tr8wqa7v
uTNu8nyt4y/HcpgecKRKqeJgks7BYfdDMc+B+kMruQ34LfaXdAY/UVxgR3KIyeTxd1ubvkymosNG
76z7fW9XfAvpt0u7WM9x8uQE5d6UCIoXxNgwBYcHs3na9ClwzbP1uN+sfqoE8cZNBLDWXrBvrrj3
cpTq0TL8Ab2Aj31u7wS3hEpEzsqEYOPLf8tv0EgXrR5QkHuKmSLzixJPA7oll6jlrqtoSOauurXJ
746gi4oVsYn+ts8t9DTkaVt0rYhghWQqTnIztJGjPSKdCrAuyXh9kOeu42uySup1tbu9CFoYRo+4
Js/RcyOiJUmRiXxHpKwpZrMgZBoJHp9CjkW5TJFJ6H+kIvFhPsRSdj5oFgFlgIj6oFHuGVOmj/EQ
ssnZjWaZ2YFTE+tS/xQBz7LaujcesmrTb80gRZy1kGCwDqVt8Iql/c2Rdp0EFLn502Nqb5S28TWb
8JT+cn5kwgvzjtyjhgStZbqcELIoduaDklq/QvxAQlBAvP9xkZA/bLzaelPNQDeUFsCaIsmlLGDF
VprsIeG0+aXDQt7qHp3SIcE1f9s81JHuiYX2SJN3ylktx4CPW6nohSx7PeHThRfayVJRQisnZ7PN
pChCSTojp626a0g4iNVcfstrJDTp9RcSR/xVmNTQ456hDQ3a/5Qng2Wya0wEpg+exEQWNTw93+Ic
wqZZe6r1zTWrPKD/9jls0zejVe0xAXNS+ZeBklfj2v0fUffV1MbWdAH4F6lKOdwaUJjRKCAEhhvK
2BzlnPXrv6d5L746p2yMQJrZs3eH1atXL9uMIDUmA0b/GJAD8dQkEEFSV0jIYzqsfKQvGFr4jYTU
Htc1qbgji/O48LfMOwvZxwaGuueqXw60QlFaJJwxBiG3+O5TBUqRgOwHZkmqecCWeeglq/foWZNe
itKSLFaZ6/LroIFj3SwIkPJP7CNjeqpEuFOddgWdleuvEhcIOWvAOVteEkB/3l6L5bGixvr6bgFl
0bDx0ne9/amH508jsStD9KDSYayuixZrfKt0qm9a9hXyFKMUPFgQURLnWK+b/ytz9PiXpVbtj4ME
sYoMf9KpTUMQ14khFynqEA2uwP8U5itD22t1UfgS5zBogHA/JRrd4QkqIFWfnJqQrwamU4VSxzk2
K995yhrAc43nf/eJMFH2sro2S3/AOkJb29quR2idYobKCrssACspouEj7A0caa7x3HKiDV7oUSRo
/Cnd2qYvE+9kOrdBXrKkTp4j2Sg1eQSTW160eUTh5Rqx0uGfcbrcrNJAscUXc/+RGQtXpRYUcs4P
YXvrz+XPlt3uTNocrGcxuctWsaW3YW2ZXfuV0bARqK4SK9FE6QfhT9VmkO7uT27kXG0W5GImt5p8
cn/in32++6mD4KACy5YjL4g/fLakL4Y2baTN+0dnczNpFaYPe51Cy4dcdsBlVLnSV4SbWn48J8Dt
hG+l/2lbQpACv5iGzLFw2ULygVPQuSclYv+MQ0321MeK7ZV2Vo02Fyq6dPaupOlVJgTFaMSMRZVm
4qM483Z8sXK701O90c4lC7lHSTxzlIpuI7QpdqPo2l73qg0I/oNFIj7iIouab3yyi1IK3g5N6pFp
SQikeH6k0BGb1fb/uDu5wvXG8ir4JYZksF0C5KK9S7HkGAmebMnPWJJSBaehMzWBofh4oWizhD/8
Wr+ql8n3D4PILESBRLj/jqufLUApnO3YdOOFLSUUTfwPBkuJ1Ve/NuNF9olrGYRoQQMoUYrmlHBG
yoGq3afco2gl8JSb0yhabnmutp5w1uYpKcbyzJ8RNlhOyKeYxRM4LlNwzKavyg+UZv1BZVBcv+HY
OlNWc5FvMiiz6pNca19/3K0+ZJqgi7W8mYdXxMt/3acwgsRmUA9n2xRtz9PMZJbaDud7ndcFHkGj
WtDi77kl4DGupdidjBavE5PWfs3+NKAGnTmDRd0HreWLQa1WM84CGKdKgGwEL3Y+SDPiYdzh1oqI
gEQomoNjHkVfMfBjp58P3A5l2xtaZ3Z47sHM2w97bXOJBmIhp9mxRjyFZ9AK3fc9NSmG5KgciOnA
eMQgOF2ekB+Gb3AuGMUjuSOemhReBWNyqPiXbXd+9cf8WXs2E969aUZ8nT/X/65e8ImXvfmhyTQv
m9PexgSj/jWfbcwYWnWZBrtt+7puL8aNXqvaKRlDtN49bPP9W/dg2kjqzY3SOi47p+NQ7BfXsWb3
MaCSatt65xVF76qmHWViCPquwrvFOA+dqY0HKuUO+PPMeDVozbSQ7Z3ql3AM73ygpkt6dYlXJoNT
14315vIopGzEVx24ul1OWOp5RR5Nl23Bzbyta7LQZrWKBq9MH+e92vD9x0/nstzQqWclGomX1c97
8v+r31zKF407qT3OBuFwERmKsOr2imxunxndh3ZzPIbF71PH/oeehGehBabheGhP57vYjPfXOEJx
7uSazrusr+payi6TPf4Ad08urbKSWlOi2Fs/e6sXJrF6eij/3pPyOlps66oj+m3eXw13w3m/kO5i
dNRrXJYPFSlue1LAjf66KYygTb7XcIxizE4eILL/MbTEhCqsq3k2/66gJ9G91uNSbU/TapsrMUYH
atabPk979VG+X3rO9YJyl21fC3cNtRZuSLrua2e0drEr7MDTrm3MW1v3oIFGoDSrqQDNfN7hNqFg
Xnq8f9wzEQY22jyjn2erPOzgEoqyWZGiJv/Uuncuf+bUsV+mg1mvMbrkWyvNWyqsCUXR7kYD16WS
lDpXtNL36iahZDW7BY04SCvj2vtp01aauSb4Vp+fKQZR9ZnSW1bEXfuu9nY0fEcURAxyzbZjao80
1NS/F/0JkP9bsQfBaTnMp8vh+dphQReLZr2tRgKrJlDCZBoFOUaWS67T0Bkwrqp4aEnVfnxz4ztU
16nP5P0SuktTsx6H+noesne3DszPU96AUqe1x2qfbtCyd+k0dt2NvAsOO0l1YOWSzzYjOMgD2Ntb
1eis3Ln9XpqkUm8L1Kq21OLFtoSqvH7KaXrzbbp4qY8ktPNI+BuD6blTGEx69+6ld2GEpGLDcrZK
awPShulkRFOnNDik0yHVCXdv0Fc8JzT5q4lXMCLwDqJ5V7vIc6OS1QdYgm3MjKw2FBsap44NfAvF
YF7chKIYRpiLv5LJqPw87ebrHtykV34+zrVT5Nql/uZ11nMFz5/PlphUzrXeDe7z4qn2zh7jTFNZ
H0xGws1+vXeq/aoMpnTlZBbudtbHgB5u/ly7dw66f7r9uiSnpNx4zHXdIHBaafpl1Vv1rt3tYNU+
ZZOPLQ3G0WZ47256W1Hu7qGOdJycCkptCpUP5LKGMypNlIF/RlmVs8UmqfybbZLLPp3M+qSJQqf6
+XPapGO9uj/mD+nxHKpo6HxGWGcnFV/ECdPiaDP/MD9QoaZDqr8f+S+EOoTFz169p4x7StuNQfXU
K5z6+VV2VzJaZ0qokrGJNj9wHqqlsh6qOlP+TcPGVmQx+sdsn4Vxp8eFnshRb0ayzl09Bpo7lEkx
VQDkZQgKTDsm//5VCOPndgr0bTWiYrXlUzb1BJMFxbK/HuKKVdtkJ5iWtoS+nNq7pJiqUWOqfhGh
rgTBhswYzcLC2DbfQ4aRhJPIPDcd02kW/cXosul4qZjOai0WW+EROcvcA/YOaqzamWxGdZmQtC1R
8EG8UeTZL9N9KTJCZk/09zWlK6FwXac8iWbqAvRH7doEXoicZJy8wvH+NvTDvEDdrQIYZJQqfpAJ
1UXVSEGdPw020Ftj3tWnZLcqvHWv1faqbyUMKxhrXchU21men7e4dc4ZZ6fwbrh6tT1xDMpfRaKU
0koFLdLgGH15REpuc/fkzoOR9lH8KkZ96+i056P2atrgcDm07ptRNZVCL/pYAIr3CNzbrs6JUopU
tOpjA+VrieBZXM5zHeoJqs1h9MAGEYgMAcky6+GK013z0JdIeBzsrZVjLeIs5mhRhq/DlkHUG5aD
NihSkNkw3wYNhulWI2kMc4gfsO0mJyIjAKcebR+FKlXhGc3Jcwb1Wc+SXX+BNPDGo54p6hBHyqNX
tjcOnDsCw/fd3xc1t+Kb8pF8XxEg1qLmxuy9o/l/5IXqjwLJopO+T3hADVSGveS7617djFDtbfdk
LjJNLB0ueTmEoM8aLVy//b3PzgZnLNWhf8UFLkYyPNn7WvUwW47NMLHxNxUNXhQiIiNavReymGc5
G8R0x/Or/PEJYi0Xl0EqpR/6+bfTpKuqKfZ5m9tI+kOqelqqqXzJlpbsiI5XskYXxUTWTE9jJuHj
3YLA3ywzU6naZxhbq95fmNL4Z/9n89Jwa8WuxPAoRvp3M72xYYjl4qX4946cIKCvE2ihQhGHiGg5
ZCE32DX18Z0e3Hg8w03HNlYljC/+nns9/DJYtD4h4tD0w4KuVL1wDOZ2tZbSNl8i+t069z+rwWe9
7cJ46+dlT6wSMfvztidQFoXOe8XC47Q3GSwa40br0p32qoMdIpPy9JCsVFrqLdPZyzVa+hZdV4m+
Z1c4VIpO9v25Vyen8ekqIv7wcVkhO1CdaOBqikR22856COWIzXX/UEWKeMbquZiYXGL1xSdFkWFE
UoJB8QDP9nKsP566297qZcdh0ak7CvdWuyxPjeCS0hh8m+KVb7qb8ep7WUuKeohMBhzWBxNz/c6J
YYPAYA2I6axr/u+0Bxeo/96XEiE08KvXaGuZZrh15BJ91ei1eStdEwwsKBQ7lE9jDpEyyuzkuTti
22Q+z+TrQnJ5YkSSS5EWMJcormkO1ScjCV4gklPwH9gsYjNhzi2p8EXkMaFEGCIf8yHmAAKaAXqT
7mrElJ2/19fOOQYxWMxtkp+8Mrmr1QuUT5idSllPeg4paTWXl6/c7jtXSxUXtHXmjt1iqQsgXuSy
7UHSXGs3dN4VWhPFyaO5nZ4IRe/Pb62FevFIoOsm3GH/9EqyT/ynQxrtO2S30JPLj1sTZXrLMcez
zcJRsgdB94QazNqrvzB20JBDKTTB0s2bs3jqno7ta8t6SCXRdD3oWrG1LnSExeYiKW7xQd4FGwky
gsBZtIN/YlZfR/KxePQSdSg6nI9off/juKGfMN9iWrg7sOHaUdjTnvfvdIpJuypQldsvVkkuupOO
mlFHQbe5+5sTNc77xQ4u2LQqvqCr2t2lDUZOZG3y5yLRPXWrU+dPtmFLJtkuK6SzYSGdDEu9q5Nn
jl9gH8qDHQl6pAK0kDv337XSw3Qgtzq81rOiKCcUsVIxRPU52gnIzlN9pUZt+FGhUz+YoEtGvV/t
r8utqVeENvEoCHCT6eVSXqStixe2Zs4QszeYCSu+ImcAjqHCFpY9HbKQtUGue/59KSZLzbTqR/nm
tVv63eivu5f/Gv2r3s+ByRedfJZTP1PFer93r93Nn+lLPasOq5OseuxOB4fV43b/uFkkK1Q79Z3+
KZm93vu76cO60D0276oQaTVrdOsy1HZOo0f7nk/3WuxMGjDf78lksOeSC1kXUirxsZmmmfaYyqD2
Lo6vKAaMz4SR1x3B/WePaH5toH1jm22+Ku+l93KvgRDXpSv8gqqK7zQhAd2rvefaNhyaw3y8S6fd
RntF7HglY2+tUu9mFQR6RIW9sqFCLEijk5xqtJ2IwGrtpWZTbUHPn8NKX4g17Vazy/6h1i2x8O3d
W65r8jcVx2KvrDXo9ujvDVlt273Ym3dLcMF+rl18JtleiZFK124lbiXX9SyP9NoBdZ9qKd35WByl
c+TTfW3MVOwJzipOVHbS/0PixYQOMvukFi9vn721bqwpU+EIQZKzqRm6byQYt2PTSrgeRFfK1OEC
JW8j4d8G0HgSd0bEkxtotaOCCBwe7oJ5vx7a/hGEbzpTDWHvIcDs2Gnv6JM3FSPA16hZ+2+G6B2z
kZgS5f0xiH89HNebpmmJtR1Gb5JPiyncEi1ud9OsYq4hau8IqQYaP9OR9Auqt0zwwc4tHPprS+QR
5rpfTg+HFmdabhtP/4lbfJXw5/VAQZfS+uGtzK+H9bu2Zn9ZLWGe2BweHh81ALB6H+ObpCeL36I3
7CCYrzDkM40knGPYNcUO4+VMgCd0RE0K9Xo86XLqHvfTESV8xwEsuhmdYlSWnDd6GuJej4fvWmGn
/ClUw8baTwCSsrNZS6FwcU6RtLwZ4tyNOvhsVConqse78tdqpucDK7/Uutd6gLlCTPectuipQrPO
ZB/Of4o6z2vbXyQA7g/0H/SgCZt/T8Hic9WTZu1xwnYiKghAurdcX3K9LmbrvLGEM8O8f92QN05P
QD6z0BUclLpqmAW4Zb+VXF3t5fAov1cOL92fLnrxT+TSOodbGuBOokRenz1fZmiK/eKkRfnNjO7q
p2k0T4vp0xV5ddnEWCnSJvLqS/U6mk6z+i5b9rZ3rMvraCZerjb+FI/J1DeqpnhOTq3rvtnINoen
y4SoZrYvJKWlAsLDifQTCsCpa7xRaTI8FQagGKpzqg0ijcLqsf53l+vnCwNO/vjsSbW0mwW9XE3E
EBra09KyDLNcm6Ak+EiTdaVjSNabSw87ZN7sf5ToUBjX+GPteJNbspn3S0INzbFfc1NUKMRCjmkq
9wx31Mk4K3eGpy+ZI7rv5iv3LlV7ztWeTHbZGLhjRg6j8158uw6W48PXdlz7d3uTje/edL2+L/ob
vm47LnUmfbMvpEZGLPfqz3UEnZEMcEmP3hUsMURCLXqqy+pZy9BRdxezscocSR1H8+F2fCV5uspm
9240+EAh+gQ8692y5srE2bnyjGVRjuOq/LdNjmHUUwNJIq+BWbNdRiC37fL2op7tpBSOEBnY/Z86
pfZ7poYMdWmFYLsKhqBCovPpHRQ/RUbk4x213Try3UZyXnSuf04xf+rWVfC99PF5ZebKJmNONWon
wJ9NZw5EeNC4yFPyzGa+j9ZDYJ56iYJElJxc66of6dCsTRj6x+nw6xGbb0YhpGlGZ6UtzqFt7hTf
I0UqMxuBD4VqUQS/dUszvZpPRkt81w/hfomHPiHmbTe6x1jSyrd4c9oBOlffnPJsO9xBfRajfNdR
2D/DnnTQx7RZrJ86wAbc1Gckzh/7ROmBhlxV5qCwrhzsA/BLkfdGosnhdpaouGHfXSPjaE9XLKTs
VPvBWg5360j5VNUSWZD3ukoZGQlWy9WFjSmnrA59x9u7IkPEV1g5sBCjmrWaXpvQL9jLbrD66/Bu
awSG/Y7gmV2LaBZW5CvllzqP5Iu0kAUi8ylZDFF5D79dTpei7rWM75jFdkCZjrQrkiujxROd/W7L
wrolWeUyatBIQ/hMDcW0Yzb5a/kjr26Ce5ftO7ldAgYxqXTZrraL3XumbMCWUbO7yQrOPYWRwM0k
rPkG3ncZWakj3QougcLjEay2+VebiGUuJDSbq3dTx/xe/c0GYoXqKYDvRBT7oQgbVRlBpUUcICyS
7AwFLnehcT/Tm3OgeQSD7romYeRMPurN8qesEL9WDIfyrNGxJe8odg+np5Isw/CUVqHUYoYN1hZG
yPe7k/dbZ1pqHf7tE1knJFRK24RsY5Lkq09VD2nnIYV/mMMIDAKtC6VlRmo9y8kb/vlx1saJPhZ/
7/pok7G9JLfi7XQ71HEl8ytcMr0kXIYSlc68KD6NaOaPFqNVH29Wrowtip5NchfyQI5iQSxjxRMb
sIL67NBDfn3DEMQMn3Y7lPBhVUtUnW75Yswqjadraccm+YrT1t9HmT9LcNDi+bFhMz4I036sv8tf
m+VUMLsd767/GeK1G+XfznqTPXN141N/GYlaVKuisJ5Ob4nW83nGem7Qhsfn8YEvQ/KGCc6U9UKL
vKOAcG4BTRywAuUFj4D7RPwEEKjZZ4FelZqN7wCsS08cvwXuz7qlIaScoklgecvn3OVRdjVNpazo
HotLC4tvJ6f0KKNnBMGjvsw0rcTeRUGTsvTVay5h5srjtQnHn3L0kvWyyKxCLTHeRJ6vgTqLrtQM
hdkskE0nRlI4hxk0B0/Zpdn2/eu9FWX7n/ywGjGNlQjYZDsuCjaBV2dwoWlnAA4Xss/QgU2Gn7YP
n0OQr1zdAqZnWmXV9kZIsk02/QDFfXPkWudaAXZN1q28ZYlxNqAXgfCv6mSGDyuZzs0IPXXbg2ZM
5b/p067RLirq7l7Qoj4r3zjg52Wy+6d8eZz83rGMuURNCBpxqPyr3fvlZXNdaW6Lw3OluVrQlyq9
nE/d+5M2AWpyXT46V3tcbweNdVo6PtOmMcU9TwIxyoNok0+afmAa0zsR76eCH9gqEqBhdeq7zvG/
a6V520ODnuTdq3qroBFMCIArqz3zU2Pk0/2T4sTD5765lvzu2Yf0gt4btCCtOFHyq1vbLc41h3jW
KvE0+bfW7HN/uEvuH3A8V3+9l95fcSpo4Ao503k1M0+SxSkPpvvO9vC7ev2QF5SL/XvuqsPECaFv
Mztcf63H1WXD7KWXM1kKBV/Q1Cqr6d+HzHxCbMXGO20boT/937bUXAvDivLycoVI8rFdJmNfg55t
14vmtnBuLk/ifulvsfRRpk6uv/pEngDxfTmeDnXKf0z6K5EwHn2p3lXHLB5MhVEs3uxQTh4u2vmP
MSdpuB6XtUgSch46WCIQ2WM+utU2jqQCMYDM6en43qpvqpH5jxBkKVZmU8ReKttGCne42LbwhouY
IHUEEDdV9jpXenMKa5mDrW/9yhAc7XgeVOJSfuM/A5CPY3ILP/8/vD45DkMRZZtAv8AxMUbJdJF0
oew0Vx1bPy95g+WQr/AoWLaAG2EgLF8DSDQ4t7CqkAbz3ZNch4XfDFAh9qtE3eSWwi+OryfFMKlR
zgT6wOAHm8qTNihVp3s1baiMb1+vxUS9TPVk3tv+OVKaVR/tcJApgR9RxBTrPSru4T6mKYIS3dNt
a7XmKRiOiPnPLd6kzFrsk0mtBV0wd/ePAHX+LInfvKyfdVU08m7mVCYKuEBjwFxV300ZFidqNzgr
MBS7uKfkClfa2MPcpHiK9w+H7da5dbjZXXP1iSvevr4q4MinZo7qtXfriA5TrBbBl6wBCWc5LL6R
H5Yvrs31mvXnp35Dmx5E6GGXQhbmttxj46X4XO4dim2puFaJN1RYRX754t4IHwXb50Kn0ZXJ3jbJ
tpBW5k935YRZXzYqF4xKgIxOCCsWtAGu02Rvwo2Dsltla+Pk1ove5U2/9PUOABf+gPxA5ZBOtny4
GIGvLRyvO01MWlItjYpHhIkRPUZzo/hIpaeA2tHi8sMQg7nmz6sBzG0Ki+BGyUwxirduaNBORRXY
EyyXZowE/S8Ia80aDCMeTzEoCtte/bcJbsjrk9SbQBwP+cH8GcObh04M7RZ7CwtsbcODg1l4zpai
NpCToq8Aww6f9M/XRHlKepxNqigMBI+yUk32eyFLNXAUj1Ok/hCnGYm/TXvSFX8LcoG4jzkPC3zo
Kycn+ohwvG3YqG8WbZ5i7BlNxD3F0X0Pwzkge1u9ChuSQtbbos19NjehsKT/CoaeSwGbVlAgPh8q
dcymMnzCIEhCP2MaZASehi0glo/+bPrYOul6sAUR/caErPgbvPCZKpcUd28XZYTWRQ41dZD1icPZ
0+WHpzttEPpcf2hSWY20/QeieoWkAcMBuGxlu/TnxASzlPFNBe5wgt+hnzxXOdLwg2XVd/WRu//U
76Te84T+XUq6oUhBL1Y3ZR0/dNYqIkO1gXtWO1Kl46/GawyO1Z5pgK2ZvX/9q/Kn8F37xvoyFR21
8fv8IdpmGwQWii+C9VP4Vh1qZJCUEKiqqGXReDeMPaa5SZ1y6aw0jk0HHPjZeAqjRxBBKRoHf+Vl
Q7c3hi2sXoDeZwaWjtIY+WebHcdHoIFXzWCMi4Sy4Znj/Injy/pPtcF8xWAE8VM5/bGiK61u3Lx0
Q6E8UfmAvoejJ5qqZGEEsgC73t2OCTWxyrAEnHiw+zj/5SQsL9n221sZypGLn13y6uAlZYZMxSgB
GuBXbj+ioi0kgoynM2q81GiF9XVS34Fgb0Z7WcZPI+NdGLD0QxgKuXgErPOqb+3Qw65OjKa5a4QL
utAfPNUftonwYGEqAOTEpLM6O6oZzgO6tyKUW8mAym0CyoEPVlaPgHioHBZYnUEHy0C5BgptgLhc
Z3JId8ZxKfeSPOG5RqvRpNraj60Im7C1DIogC1StNy5nP65+LfrX75Vn5GJHGpRBQFzUmDMSZtIJ
E+u4eAGfxmwuTw+x4p6o0bvT3xnlfmYAeFKyweZkYDzOcI4KAFOn4zuAwE1GUVvmpHtAKR95jlyz
4EHOs8VI3Xghkos85vwtX0/347hfnpRuhiBNkgrkAdymjnfZA3k4moa2ds/mCwht/Vm9vlpotk6B
xeSxpTLKVcnuQcqG2zH764B9f/b8QmYxfVOyx5Ttg7cSseXitww4wC5lxCRCNZeCMRRhoYDyl5hd
7YledaZy+eN+50Osk6FgDDGFHwB7xMVHLsh7IoUeH6wFrIM+Jq8ffbFhiLkPuxA+hWDmbXlrU+yu
VsHZsvUVpHQhOpSGLDKJsWIWt78cz0YiKLuNyT5gF1pUQjOfPSDCSNAgso1fD2DfM1L0q8s9krJy
jtvoYckpxTRhvQHeii6H+csgUgtPlD0oymYUXLYbGg5PViPYs2mRXTchAms48Hyhws/JpkKTenSA
c7PydOlINaHcGlZ+aKCtqRxVjhj+eXFtwt7p/BMCUvaJ8nz9K0JwVn3bhcd4YsRuzK0YWBnX4Wl/
9kiMlco9KIqlPHXQf5FugpUVSSvNFftSbvTlV1yInnp9XPRPssW9Kxa3W5LRMpFl7QKL8xR+PIwU
Iig9clLY/l+sTJglrjTJEr+pHGpmmLrKIGc2yS8yEIe0avyc+cm0PEK3rKbJ4MnzXo+12vpGQwa0
h4M/U2ZTE6Rwpf217489S8JuOqDowICCNyuITKtgUPr2bEsgllunhLuO3o0X2lzuusfxfOiEm5fG
Nl3bdp/K37AoeYu0xD4dXtV9bQLeuxjzpf1dnb0zugsO22ncMf4sqFtmKDO4qL9ACeVosdyPPcG1
dL+Y8q/4F8ji0cmwt/2At1abwp/egnYwOIZSpOmHb0OMxpqZCvxbtCBmq4p1XZnlAVYald/qJGv4
nULoJcVJmnIlYwIJomE3PunvCRiMp5RNbL8Ia3nMWJS+1tAY3PPdWPT24zJdF1pc8QH59HTvypCG
e5VZnN0fKjKG1CwBPpzqyfbjNFqykbM6H64q2Lmuv5Yf5IW8sbWf9MmFTcwwSoBfbiG6HXVJVmWa
57EzuP44Xq2mw7AD02jH6rMI0nPnlVmVSKtkf0OSdWRuRuYzXuL4jGhwxEROUDthCNsMyZujLEav
I/RjsgnWNR/KPmrteRCA87m4tJDhYip6EpCC0HAL6j88hKDVri490HIds9EdYzveLgPsNvYmj1EZ
iBcja9Krphg5gKyQTVy2UPcO/e2CuIDjFKVwrY/akdky+A9YiMM5Ot5sFz6hKZeOCR2oP1Etrqea
1swMtwUQSjEJCmjoy1bpT+OVCYt/RHkMijLNPyg1KTmKy5x8zMFbp6xPivikxpwSYGa6fgwo5DyU
lwvm181iVxtN4H8YTLzWQBfBYaA0sJOE1Vp7o5/ahVITPiRAnJH9Pifl2dO1d6VakvoZnVEvxLg/
4zXmBquqJH5bN2+B5G0hjZs1V7bbuTPJhzPrUITICJjLNg6/qOwkcg3C0yFZvK7qD4s/uaWZ74P1
yxVPyGVt0kbhcfdfWftGdpp1Sv3lJS0VfuU1OyTlrJrNa50z6mKy/H1HAS5/nZJzrXXvX4ZKTbPO
jERyUSNUcl6rxv27NahwPV7X3capQ0tOufEcTJjL6btw7K/QFZVUesowh5o6/EMIxmlBpQTSabx8
PgeRp/BES7RoOHGpsx4buk7DyojOH3cQowAx2h+FSYd0HhyrvuFdtWtC7Ipg2IbM14HoY08h5PPZ
D5Hvo4dNDJlW+foBmP5MMmwpSvS6cPPWjfD3R5Wr5Dx+TdBUTHSlKNgmEyKasVeDKynLODfN/kJH
QBHYZzyJNEYUJQAU7EoLRFokQ5/oBdyIslA4h69+kpx6Zvw0Aag374w2FesdebQLitYJlrfobfLP
sxpwtEeGS/pLbUclqWIqS5sg1OL/GTzi8yXy9JovZ5ZYSSdasLp7m0MSDHy5m3z2tMx2BctyN/We
9zw8ALcjLJguX51Tre1as52/85jWAqDnXDOlnklbD/GvZMQiF6DYSISlKsQRnHjF9n4I6xT3fOxG
FQNAKyr8zJRN2deijlMkLrwCsKJ8FdaNqiMnFWXC+iLbvC0KT6u0/DzPQRx+HQ2NTSsEAnMvm9TA
4MoashdDHsvPlffauxprCZvzNPD41QfVEbVMSBH4NmU6xYDcYP7t8VfefTHWhi8any9eG5uuHML9
BkR3N72IiNZuPGF/YQWVRa/OT1uHHGiUucuFuOUOk+P4Xbi+lAHeih2RRRnUeovBmGzmz2TQqU54
Pd1sY72akSaLCr6a1Y+L4Y3NuzsbW6eI/qA7XPUcEIZxPqx/keNafuy/V6JrzsHPxeah9JF/+1wO
T+TWwnAy6vPpf750j9OPyxdnQG5uRPL3e0Jfzwd9o7tUv7hrcJdog4H7qdPfdAY1A+GYSvc62tY1
8MLaAy++NPGjgrFbGovFEEL+8td6JUjzR/+fSrSIBu7VO3x2rhM0a2zsDlqInsQ1sWToRFf7Z+3+
xM8RuPwKXT3Qj3muhDVGcjDPAQr3I8ZTUTw28UmtWqn//ERxrI9x0Kg97WQB0s/cr/9kfFKa1ehY
6S3Jecg+VXcK5pHn0pNJgV+IUPXu6fbPkhRTaYSYOJ7DPgPkctdU2mR4Tub/aERcoicQmC4vaKsJ
63ZJ5RRFG0iOPyXnI28BpcTAJMRIeOdrgRGtBxkaOaqdM/4ZgrsLAr2jOBs5QPCurdR/NaJQpEfC
PMN0K5uZJiXtN0G/Wn6I2e8JnYDFSet/sheBZLyNhowfh9MgBTIulNJrtsu97AFOiG0qrasRMDWA
pQ020fn2Pr21azO8TCEqNhBhCVSTnzgoqekTkg/3HJmtCtmFnB9pU8au3jtfpH61dzzSGo3V4VKA
iY/4TUkucofYO31YhUCBlIFwQNU5ELB9xk1XhQsf9qWujgjNeW3g9y25RG7XK83Nsi0eDE/0FAjL
SjBAdun0g85SA5tTMa2y6QrFZCweRLHR5Jj6EtjzWLBB80CzZ6N7u3VPX589Sfl28iOJd1kNjede
1JMrUCarv2leKaelqJ6xG9Z10y33cjhKpU6592nYx5ScSSLPpVdJNLCCHPlw/DbFcH5LII9OgZ4s
sn42ScH/bsPUBEMFJT4iJXES28xsLUYC+K06n9A24i55iAw0ymJqyeuP+peDQvGBCff80hP5iSwy
kmuQu35SYn2Ad9DzuSX6wM11iu7fx2HtdTeqpwW95vmX6pdKRbUs8LR5kIUWT8vv29vy9Dgdz8fO
7zarDEKQ8Z0/yb07J8CWIG4G22NvDnUQ5Qr3FmAWjUk8tOjdZPfkOwRffZEyQrp0uwRwWlDnGMpm
qLFiAAo+Q3ZfmFT+cs1A0TgXviZgcWhFQn2Qx3gq6GDUNJzWMZND9Tsa8mUtKjtAODidjlhdXvVG
p5FUjF1Zq99DDOPLnn7sQimZHKMx+dQF+upQkbJXssI8tU/O80Hp3ZklToa5EWniZzXbCKG1ZVHB
TYD4yqH5l3Gxyzcdjp0zHd14A0Ia1V/l41PhtYKeRtoptomIW+i+jaHxlQFHqqJC5Q560aAMopPm
Kmo9fVIXieaV6vFFMlT61rtc3xCF6XwuCKQ8zmvp9Pmzr+dr+rh/xV2cHJ8206cCAk0hK/9GHTr/
WfzbY5spff1QEGaP+57K/f1DJKm8J+hfc0wbKOO0O7k81rRY6GordvK9HVLatQs2W9e6go+NfPts
cjWwzOISpRRA11FwbwmRRtZHAsNfkKQWEJwp0d1eg/pJ65x+FCU9mnCbfateadne1A/ddOjhcmwk
AVmeFh5FhMNSXQQwzziF6zm+gFXcv44YlLNGrIIxcbGyGFteXQZgPR/y3QIAtrI1AkacW6bMwZ9Q
bfA5qFD+dPMuG93rTKs79eBJhz2AWOET0mxz5RQyfbS70KMIDwROqPWK8vOIryiXIeCiDbaeOCB6
lvEYkdBFlKt8czXQLKgLon3pkLLQL5VSe9baJ3PKAvLfNGtImz1l/tDlLqSHXKoez7IxzZC0QPlr
iWQL91IqMzm+AU9K7L8eSaaC2zpmkm3XdGeQhuts94MRq0kEi4bYXTh3CFRCqlRyxDtsx4Qxo1KN
NIzvIvnLo4mO7U31KSeFhovlQ6ZkxVVEgH8z+/hkgWUOkq1F6u5Z0POksxqJFk7Vn4LXJfMx0tO9
9Rr5BNdhDxDe2ruVD/mcWACXGdpoZik6V+xvqnBsiUZotF5agvfuZ/7ZVfm/cclwcCI5dV2mLVJw
+nHej3t80Dv1FpzqGyvA66kr66wpPV1GVLTurCczVcNh1nUThY5qS5shvolalgbNRElWgZDMaV+l
bY+/4BphLgLECFTwqSpZ8fmy6twZgfyv3JriqD1F/p5QwW872uPhjpE6qoc016mVe8wZ44TvMekX
T4PcGfQgDCViu6EyaL//kILLYcRS+5GptW3y1RZFRhKQefp1ZJE02kTOKH286RZXXHWmJfHzVM8Q
96Cycoz02CaOXC64zdjptjbjZiUxnGXfuzY+BWjNQDbtsiPGTL9WXxuPxP+eWLADKZ+HyljmoyVd
XkQpQWqk2DeNGiNNJSfGIF5Wfz2EHKkn+jPWuHkZ3Qj2nVLFV2mtOqvY48pbE22stsgdrZfxcNwa
t+EwkDISOzNeHpq+O6zywAqEVfwJGir5vlVmTzuXlQnJy8CmsDM81clf1hHrKaV44J1lYs6sTsuK
VkoLgekRCHqAePGmt4qytCfNBKPMCsZ+8KogaOx+SPwIGjUaBnRUWhLBfBdGYrkRUidrNOTLP+c/
mPyAx29FeH1Wklx1ZA3VerQrbdwrdW5PRbh2bbMvSCY7GimJDgJ7rvRtR1873CMwiFTR0L0rK6C0
7jPvooke2sm44H2HymPHsyNrGllNm5k46BL4Ybx7lM6gRSgQchcfwAGqGXJ2NYBWcZ6oCjaAxB0y
osHp11ngqn2ssvjGci9SSDREHzQhVSJ+j20a5OhQB/bBszajgek2FF+KDuIY1okoC2Ns/EYcqrZj
V86tw+w5apFsuX7PGwjAkFLfm/90t1ba+q49kf9VdCJvkcYBkmg9iPQFFCB2LT/PwDPRXNB4xDAs
iKtnsKPw4wzcDUG/ZAAlBmaPOK7twG0AOiL60iBJTlIjgxnG3IYTM7bF/ZBnzeIEkGSvG0r8Q+Hx
ewzVliELIAUQodTuJG4iyIma1EqckNRoWsGjdVdsOmoNco61eWJCe5W2IBB0dDMW26Jb90h9IooZ
PoghhLQGaG2KlcZ45saSRBtr30IbUbAOU4dCAR0TSB68DOO2dblqKA5+QsCjcj3Ys4aTzIcL09Gl
4UagHs0kIyJxVTCPcFlc4LKsmGBEDQC8S2BTcFP40btzQGLLwXPmTzlfbPrUAZpMZzVFEFYq+3Z4
ClTT3hRgyuS1wEpoAejUAeoC0V3fiFKAw4gZkW+EpoH8jKiZGPV8FqLAtcUMgDzeUAT4ozDCbFpQ
X4O3qm/TJd3Sx+s3RP9UxnAO4YcA6mXvXDaOFBngRlOkxnLMk0W1j50RurlEHQnMkMw790IATSqB
XK0Zxc1JC4wWnrVFiyjMrnyLlEjyKaY0l6uUhCq97TcdAG7kXNFzb7jC5Jsm/u2L+vTta4th+pgD
Ujb1UBiPzTiW/+yrg/kHKCGUEkauzIJoNJvjtZBMSazRXvKtBR+6IIDAfaIY8Pl6u/wnD17BHogI
ArTffloxjHQFYY+5WNdbfLOxIRca12R1t3/rITut9O3AoJyBr+kqauYqzf9udMddXk8i07kRLo2m
apLYNuZ2lNryFKmhFJ0iNrffuLzAZv53jVHclSXQlNg0V2U7mXZ7iAi3nDBds1PWPdfRk3VL/ieO
5yMvtNWJ/0NGNY7U3+AuRNuO30S0aTtSzqvXhx6R7DmmWcukJYLQGzjq7SvShDTCmTdyjGicq+KX
/NBJFUKYKIx0IoyWNh1IGS/6kkjxmMxysxqKhOhwHjfPjIRf8X3XT9ZYSHeFabrqu1Di12Lf2iDP
WAsdRRP2WqgqiCfwLJxxFRAA9cbi5T8j78P6TzqirClTI04jEuz0VQcL8n7SEJdN2tbHEZL3zqHy
aej6wqiB2uwf0furuTJ+S0K2+D+a7mqptSyKAugXpSour8eiSIBgLyngQtw9X99jQ3VfGkI4ObJl
+ZrztgqjlLA6R+xZOAZjZZ7cXvOsdgcHibBOA3BokzDS63/9to5XNV1GMC6AvzvOqPKAd0Jp2HjG
eBOHT9N3EYilbCwjNHiUm90jWYHL3rHgMxzUWAUrNTSlDZ9n2uHG9quaSoLt8kuDTnpT2J9m9Hp+
slEUXQGErg2fWQ2eRryAeVbVngbWHsRpQI0PiXalE7kYnCQFOtJPcMrA1u2mGdk5D7TLQv/cWAs9
/3J1qW8jtaiG0LvdaCXZx/rhQtCq+DLj91Yrsl3e524OUV571jzqGaDHhfiweOWHzSAOXNES9A5z
ZePAYMuh8HTKOMLGeQSDltVq6VWlezqaZKVVLxjmx/ZBPL/6blg0hpywFxXOmmX6E3J7BBgUVIrZ
Y9aTRUSXwq6+1LVFrWWYIpaYDvuBOOLWy1WLIqWiPugVpK0qbdqK1Jplo0dzOUyZJcSdR6Kapykb
U5A9cLt4xJ9qd9h4shfJbCfWf8bROuv3DwLPkzOR7HpSkr67fApn0eE2esBhebQebfeL3DStVw7e
wWCoLiYXO1ZsRqjDSed9DgJnEiRiQ4REr8YW1NCdaRbikBXWZHY3PN6vB2QSCW/bhyi9yIyI1uWT
DD7eQAhXiOQerfLg1/i7hKOg7A0k4nbjmFof8vTBz5lMMatYRm19NhwAYc38p+yxNZ9TQpq4pNiN
7eOZjAAWcYMynj3bSvwngcrDtmnY7eA1M/xwC7uVrWaULUPScHm4Q9xNuCBu8PBuRyZ6DKlfCAoK
deGivig+I1MBXh1dD0mAnAk2mD1kHmaZwP0GH7vCwbjcU2jlUNg3wkciQfa/q+2/pyk+3u+irjsy
Z0oWX17A7EpGjV7NcpiisA+DDTd5lO3gI65ibneHvJmmgZpaTcmq1VjqF15CkFeGVEZKH0B8PYbo
43t5xvaW3crOi8/p8c67nIziZ7+yGWihG78neOO7JCVoeatgS02HUg32DH1N3eFQvj3cj5Yx0vFc
clxn9J+cK9Cn2EJcv68SYttHTl1FH1I2ymTLPfV6l+oN3CNu9nDb9KLE3nmCobp6FNld3lhY9qMV
Gcp7i62QMYuvzMLvP7FlLweT6vb4TotaWvVlm2zt05Fu2ZGzpk1r4nPt4PLs30ON8vd1AIruUe5R
Bl6D0ZX+V7m/iqla6geyFMTeJN/SOdWZVH8rULT93BXUNZDL681gjR4HB8Wj1AFKZBLOu3FAGjmf
fxm5ZOLuzDDxaZN4j9kPTTjkvCuDALoAwKXv6WWNtn21rgzlj+3D6W5bfMeupwtzrxpQrDSZDfuS
PYdqGp6vJbRvU7FX5aVdagA3MJNWDpQ8sYppIal7pkPQtRaMiED0A0IB+Jb7VAC7Rrh2erRdJ1/C
MOvb66S/f5gGXi66lnC+fM4auOiYdO4H4fZmeSPaue3DN9GpUEiViMQyVZ3Qq2XCNaPfK6fUXjNM
MRQJNC8Hl+2jfpzZPjqVURHnsW2mvLvNi16LYYwqhm49RVLEefIcWMX83dotfkrDGitrlT39x42V
zjmoA9p+/W3/7lS1aPihEGddAvt8Y8qxAYgfXrpTDBt4qI6AaPqMFvN2akmS2A4gzeeqhQfr921/
kemJGCiDFg8iP6QIQsJQenQgKCLYSY0LgNr7J/LcHxmXCdv/kv8KCQ4G1159ryDZ/N2SWQdJNnvE
KuZUIbwt7BN3qorpeN6zN9aWiYbQLN77C0hZmoT0sZ31AiZnqaD7UQ4AXMvwK6AXKm4GvaL162N0
H+s3rMNnuK1ukn3jVoAWnuobfoioFq/TQ9KETTFWEHFpPxZ7p8cDsjNL30rpTNYJQ0J99mcoq5GB
IFbwAbHrtsC2SOFVclXm9CbJoSPvcnnY5lqFafN87msOWOFpfasVborXTPVo43n9vrxZHrlompPi
Za65n9LnUfESWF42M2Fg0VJNELTWqPFUme5FInqb0gcatOoBSyCGlCE6QZkXpgVjL3/F3qXZaMTZ
GVzWDI3JW7HxdFZLw5Ch3a7HlrGFqB2i++d/SE2y4abJHKyfFHjWO8IzlcE0VLFDQgQFCnBCL6SQ
p8LHcbx94CZ0gBO8Trvi/Y3NIH/6uX4LstkrC1QmPLdVdStv8EQgDEvwhe4heosQbB7VpIOqPkMN
qjTH71fQg+RvaFGsbppumWzEChIKWwrPV2XTTckyQcICC2N6aTb+SZhN1x+ou8pQV9lxhU9vr0CV
c1auPUmOS6/8Writ3+ORhN8bYWmofqLZkV0ZH2+25VsJv0WlKf9XObbRlF2KA81ciJoskGG9LwI+
Au8Zy0ktzs+q6qp1wfmoVLm9lAY8BZILC8NOZ6GACZOXsb4GW99hfu/fj9N2OVTnUDXzzUOAsHTj
YW80r9PuFpoJ4jUdRupBUTqV29Ph8+H6Bd69AdgKpvn59EZf8fmgDHkBKrTes+GYrUKQggzzysvJ
2Gpc4QuCBLsKM5YvzznEnNQsskNgg2DA+IRoAK61+01RkdfjrvZePWa4BBd4L+vp9YgKaBq4z0oN
fcF96j84QOdTspmKzV97m0a/wpqgnAoPI/b+VfgRL9/ke65k0QIzSNe5NmXoENPzihSuMS+DU8yk
WczuaESRLnSUh27d6HHRRj0BG1BmXMNG5RGeHffpVG1KeePhE/bXH7RVWMY0EVxfsrdOb/aQAAK1
5LQrLYTHlAWlvMQR55NV+2pWPdEutKp1aQMKf6wV8DpC2/N28Bx8NkiDpL5FC7sHKORi1a9Juisz
WGal0yekQSVDs1OmuAPQqCeuuaDiSEGJ78DnlNLev2QkVOH5m5hijE77jCsjIyAor6eWXwyg3nXA
LjilJJzVMe1T0WL61n0od7V/JFoVAol1sDzoL++nAg+QQALOO7hlkMzfqKKm75QBE1/bi2WtSSRe
fvvhEzRV4GIj1YkXhi7XiulGA1LGgXCGwvNCW+M3j4tjRrA3ji0A+NS+4pvcUeJX2iiMs/2L49Ow
6YTKPzgQo9i0U1Q/4MKpPBkZRkYT6djCINumPIWgqSx0hXpit2T8N+PLg3JHqHVTr68mG37apac7
oTtni7S9PS5CxrDSzN3zEV12PmDEMWSZOuEhQyQa99llC1i0rUh2sKYBAqZFFLwjPYEOKr5w24aT
Ny+Fd7ghg2Wcb+F1Dfka6lKYyqq4MljNYnr9XmSHfHLSuh7SPdpgb7adecrEFUicfKkLCSmLSBhj
16ZiBUpAGq7u4ASGgKOQmLitkiDpVkjmoZVoFgItNjMLh6/nT2KVC5ow+OPjEBHkcik3f7REp8HA
seTcFDWpuaYD+TsXbDPBo1q8f6+cLYM8SfjCyEq5wPTbXkxXgxi4UkIsqj0DA92rWQmwSRDOU4hU
m6TDKL08XUPLB2Db0qD2oWys8Xx5bDzv+8uAE6PWYzLu1T/lhsfrh92diGSjkCkUU1P/WSlkVgmS
PO2alWlTl3M5YS4YZWuJE6+IPrOYGOIHG6gvGFFXEFFqtSxHLXm54EiUXwQcaO5pCsBRNE46qsnX
4VtouFakc38+2+12rxkiu7eUhhiUHq5RdPg8qC9GOlHM9Pl2rt/5ACCv/V6FXzrw2Jjg2td0+y4m
GuaTzwOVD0iZQPWJaR2FaofOtsmlO5RiiIYLgGinZu7586Htv2bWHkVtHOYPT+2HCJExHmkEzvdR
1IsQeqMtjTqdTusUxeOotYzxQsatxML4CaS6j9R49NN/XMde/QRK3HFgME87rUfs848tTCfjSCp1
MLioVjJZ+eixI2Lj3cGjAzEx+ufNcN8qtdMwQrAHvNl6fJxlncdwaOuxNRCuZD5M058f8bxwrs7j
78dwRPu7T8SPPwNHu5OfSwRGMn/92sye1MOPeO6Xz9WLugdwmvA4BVFDYAv+n/FmcoY4lE3W5j/m
Krcz7BHjx+omLYoYW43CR+A+kZDdkVA1XpH8DySzWYI/AHqnpaU7bcD7Eb+9U/IB1ZaYxIQElLwZ
0OEFVJMT95Jl+qUWcPMghj8ppcd3QemcB7mebzzvEr4P5AIh098tAlmzeO1RSGJnd6FamvvJtyQB
ZtEPc1nhevamFyPwLEnnqKnRGspbXb4nm/M39uMBqXT5nA5yb1i1MAldurjfSME7/E+MCw4Lt+a7
+JKvy9qzBqWJwE3qLZLnt69nX4Zs25ScxhyIx3A5bvmLT4pVBKdEibQ/Q6niUbfELIJRL0auqaRb
fBHc1C3QYQlbfbaJ295pLwk13qHIEBDlNCqBfxgKZ3wxVg6t6m2uvWWeVQT9o6LGt/n76PX4/RvC
VXMHvOOO5ZIPeQRA1vsQNL0OAjyO+oELipQWz07jmEb5RC5glk8GfGL5QBYtFuoDdUcR8byqmU9i
xbFb3zvW3C0Te4CbAChnI1umnDg/JftF4ucd0fw6cC6TJCYm8krSar4b62tSqLdau+DwZZRPeCKA
fBqdbTRXedLiwsJd86TaN82fZtZ3OQV+mlk73SmzFqnlDAmjBgmbGMyQfIAxLBwl+oIh5oqlQc23
yBJf+WXfL32PviqCpiSkQuqv4ztX6FtNpoipcG2IUOtUIplHRyhsWzvuJM2Z5JPN0zTI7xxLO96C
Jj00G/v37awDAebGTOPhYwx2J6+Lf9OH6uvuqfxUCG7GPN6rMyyfO4GVXIN6LS1pg0FyirSF1Tk5
cSd33XVVphLNXWtyJyhxociJSiN6Ct6xPL+ZaHwz3BhY5XyyQOb+JUC9l/xYZAEKTjPl9t0GE/bD
EqVp9cLMj3KCnhgZ5l/jM/FFbchkCDucsUShj0HpIMHFR/yEITqkdaV/zllDLvIcID4hXvtOmgIx
BagfQCZ+edXAg4xrt0tlr+d0y8bS2HMWs2pKp+GUOg3bASBz2JwCw4j1WmpEh5PuHLD+t5ObxVsg
91H4/YvFvnhTt5rjAZUp8QAMvr8tfLDC0UVp74ElHTDhF9J0CO6QawbQ+nwxAL37TGhl/wCmIsSw
FcwJFQUcsEkp0RKCxiDfaF6S2g9suxwcOZwBbPujDpzAwgC9RKcdSMhcPfZOtRTrbMdLV1okSB50
B41b8BLBcFw0efLVT7AgM3t2tXsRntZrsEVcdWozirHv4YqdJSrXjue+5B7nC302QhvfSRkhP5aX
+CqrQVabDzY6fx8rLzSicG1FEI8XIK2k1Uy0UejUixBuFG3t19dLg/oBoxGOLWiftqjPzTwgUcSr
dJuUTvrrCuKlwkK7WrxR2P6pwA5RSqd6u3ytpkhzGVrwHYQRtFjdqjJA5KLsWQSlopiERysZLSGj
+eqcgmzJD1snG0Pj3aqtFGAlSyTKuZog3FXrONBcV1lEe/uE5Usli9jWRJ+6ddcBvKGuPqqh19q2
L6cEbMi2Pezl4BKV6JxrfOzssvpTnbFkwpWqfhZGYujZkfnCtwKhCG8zyJwuAYc9lClQHGfHXFTY
J5NrYGWtjbFO7tXgt2al1mnVOe6TyyXZsKAOTKRkcr6E6LVdTLItQw7ADkLsLP4qTAGMyWQIr+ly
yrdOL3iuFr+O8prvLpj7S2mIx0qdoJgVMD1REAJa4ES3npImrHbMr83bvl99yDdLLDbrWelk5UU5
BbAn+oUGUysL37wRnZ62D8CIxPukssdRlVvg+wsxyVSZ4yDXx0GfDc4B9tuu3L6HigZ1dIPJm+1S
+Mg/cSMpNL0npgpKKmzcX6B6gjDECIV+BnbZtqMkf/G1fz+Ry+8XPh/aQfk74Lq26mT5NJdEBcan
qgmeoqKL+8U/sNN8JJvLVpo/lAaF73j4SUDauqUPMvVwp2fA+UIdgrJEaKpiqJ9Gdj5oVT+vN43n
QICyls+9fnPHfbIg0NS2zYB2/YOu+OaZ9s2gOTQR260KhgHB7vZ943weTF5JgqUYiqGFDV7Ozh/2
77lJWS+y5fQHgNGpp7BGwcxOSzgOryv3vRAFQnvFEtyV2dvu/rhWlCTEx2nZ9mmo0b/F2+bxAlJJ
qQiewp/5rXoQkQAgD/BwWasn7sIdKI4zcpFf0YHaqST3f+nN7jf369tib9jdf8wfCBEo04vo/LH+
qCvnkVlqfoDu/Zxl5U/+1ba5EC0QyVbPuIHoqLE6NKQvsjxoIuFKVrRWei+CiJNt+2UgFc9kwTM4
Avx+SaA5YKYFCkgKntqyJo1ZQ1kvoGAqYxnQm4SXHGAarYuQ4mNNYN9Au6MpDClkhqnAwPuQgSht
uj7k76xeuc1gxl8Dyq44iXso1iMup49aaU7mlugT+oISOT5gVnCUDij3ZLrMFADoyxiuVDjEldy4
L3fgy+mdW+QP8jBsdxrUmRR1gQhwLxJ2zuOO0FX4rlfYFdy3WyDRLTp6658fizVFHYE18Ie/m3RL
evo8gvMaex+rfav8Ss/lrvIel/SOP7kn30PBj4yHYsBR5uMKw9yog5eLLkvQhee1R+/4AhBA07qK
2zIjng0YtDOYmtI+G53Cr5pmPY8zOxV5796cWb+qd5zKl+d0vDcd72AqSWupI02+M1dMSzZ5ddK/
6/3NuvVqBv3Nr8rpweM41N24y+q1KwruAbzpgcPNQfZhNyNHYdr+XtL3cb55vfWAbsM5nN4gAH4I
9+NkDjwnJsMJfLlnmGVb4bZ94hx/S8nVTEmYaz7QOHzcZ33EAvDOX2WuWwhD9zue4QlGmU4B0/a3
3HzW19/NWhOm0EB5cHQO9dAu5NPOGrb273y6SBha1bp38EnEXQ3O7926nNd/h7oBX6NzYDcLQyVR
hKoQ2N4vqrA5CqN9yjwjuhxz5+yGytQ4tRsIx/9Ope9u7O8qjjGKHsSvCs6c1hd8Cx/5m1kfdIvm
Ogw225Xg0Sjnl0spcEpA9wJ5ES5wDai6Xoy7xRCys4fMud28CGkFl7HUfDmX51H+YxD/FuJV44Pp
WYQPwdD2PJ7KVQ0l88WK8UJxjLFzcmdw917AM2SoABwkkWeLwI7zNygqhhwJOkBBTSA0DmcBC6a2
6hqm9O9Zh6cMQJnX7tC1hTW+jLMBt2NNvRvBrGthiOIeQWrHpQ9vaZH2i2vd67BKFm8D4q+t03dx
j+ip8bP7h0hyHa3ecLn9LrjRl26R/UchePaW5JrdHmC9Z+FSg8Uomb1u3nCcIM4SHmgezt2ylMWK
zoDQFXC38uoyyRTlUlZ/R7hCxm/FixZyTWm0zapPIF9wN6k4kYMuhLnOP5ltqzg0xnHW9w9Uze6p
9sMmW/xb/ROSlFTS26KINHBeiPHUacDAfcJYC+WCfP39wNmpYcabpTBa3VQufeD9oVAqsf8WW9SI
Wmyyw76tzlRjdKmPJSxsWtLsILlEaNm8NCIoJYDsI9msQqumHH0Unl9wg9Tcr1LvYz5wocqA+aul
frpKfQL5X32PyCFszMW+VdtlI9gzOTxzKby8K2qEcQpeHQ/XYZyajVoNphbOKTmgpAKJGRY75rJS
3Mi3JwJUwWxVMJutkfPsUxZutaKHIwXbBHl8Bdw/1M1mZ+XxgaVnNeoWf/vldzi69BRCGil/X4Z3
YJuKX7ts+LRhUm0jJG7MjgdLD5D+cAdoOEX+o8VbIb5q1souOyx4yK1l7rbg9ThlLlflU5GlNn42
e4SsndmxPTtCpEbUkqFiBRUPauKwa001Y3rAURPNU/mMrDOcjbV76OBMHV1fTgdNsJ1Do71EkRDg
fNMZRrFVVCzF202sjOEMaHwsT5qsK8o8kzE4ihdFBL3D4/Bz9rl+req8mifbESoV9q06YZDuQP7i
YyHa3x2a44o/R1sY9x/nbrFaHCyLJYTKtxNuYnWhnXP7Wh6+N/aDtYafy6P4Q4/qu6nejp5XBmaM
0jleFxJFZZGvIwIFtjU+26O4Xn/5tc9mMvSmSZi6hKAhqjFOrHsFEWUZbE1wbQlRrZWxKa43nsaM
2Vy+ALdrV3yoH6ZaHf6NvvLV5DrQpVW83UYfpZRJ2q0lgHWFfF7rg/L7+VUQe4c3Ly2PVYzFq5/a
HqsEbzGpSCUVkrxb+5qwZMbJahOvHpSA5JHRWhrPhYqcQnOpoQxB7NuUQMrdXXZcu+RkCbO+X8Zf
l9s72RQ8PRxoISk8APxmXPE2gJBd3P7c361Lae5zRO+/f9X/XYF40Is14jBeThXsgNqwEOPLCcRy
c0xGso7VtUhrMbTIccEcycjuMsm9rPqN7ggi3vM5yW4KmXYiLew8adQfteSySPdCNXV1ClFj+ZZf
SJnrSIwu8WnRHNWSUiGpgkz+WSDYpNJ61116/Tptow3+PdpgHD4HcGzn+P5wsH1tiP0Ukm3DyRhc
AXRyrDFLMPAUP2r+VsLDWVHqv+rkL0ljmekQy5EpUj3i9TAplV9Ij+2P7dE1EbvPTxnT8Zm9/1RR
0tlI1GRrEth1K+uovI1eT67t1s6Vh0sly+fSlfppxbVJva7sKAGTKBwUYSFO6wBGkB83rGh8R0l1
2VzvElNiLBi70dH3wyLZ8F/ryfLf+/K+/NyYRBZy6XVoBWxV4UCRiSbnZPEx+6h9rf9tgzIU70g4
YflVVtEXYlYEA1cZ/6w4bR6HiGblRlpbtQVAUMAPfE7KUX7U2Zda5usguH1NVnKmqO5FTj7X9GY0
xRuqUeb2NFJmFecKwlOdWqldP8V1jXGDuojdx+G9qmdsq3okWv4rZRrGKhJxklw3R5L+btYRRbod
c+Gp9VISvt4szsWeck4b0bl37E2CC5KVlUKw8/ElWwsInH9AI/aP2eniUbMNYoRj9O4++9fuob8I
t1x/q0v35aNoPY0LzenH8edUDC795TVio/3gA8EqM6Qgbg5l5GtRRQ0fd4vBA2KsHuFzW79VkcsJ
T4MhwVwZDefRCm4KCrqPEY60n/JPHQXG0+phe/+vktU7wlv7VGXa0zlR2hiPWsfe/B8sUpukGI+9
A8kiUi8ShXcK2pJbxefwCzvBG5PWGLi1I0nlOJ+qDk0/b3Q4x6WFD5Z97NhmVDjB9vFYjwTxU6Cg
6UUhQlxrlZJwYgvBua4JmO4UkkOmBLCViw7vZccU0Qn83gNY9ejwIY6aEXyFrNzJk+TpLp22J884
3vzjLY/j18CMneyTSrRNwj9MDz3CZLVIRz+laJttk2l8ihGOxqUIsKCSnPg0T/TMttRB3lsOxJpI
7s3kZZvlsh2nPKnHrfxI4FTfTtxIGm1LxYdzrX1y8BPRs7SfH6XIL/N49KnZsQwcL+6XIqWO0aZl
6w9bEx6VoAJsz1xUf1D69FMdyn0ReQ/jXOtSbs7Kdz4pN5KLLZS7cSoRCcT5N8w9EwS5m0qqdNh2
CtRjvmQimtSi0u2HJws1qgSIxKJqoHgoAk+SxIBlko9T7/JL2MmCKraUkHXVfzbJ7/oLLAb/hJlK
aSCZENjkoPKtt5fm9NRSkl7lYda1eAsMYSLVu/4tf/SOnoGw0Za1ToKjLnwkzHjU0Zawb/SLs4fK
Im0CEeO2zBu/WsBIL6rlTyAiKh/95FAOFdTwxXuZfNuqeTrJuoC/1VuKx3wM4qkUzy7peCsmFy+/
Cvs4h6yxkFxqj4dqMvwoM1yHaa1kUkc/57MUelZddKdl3Xi3i9njPukCSczt4waIuElvekHnlC59
H95saoidu7MPAZzFQoVJM1fX5z4YlTrFTVwrUvvC6HyYeLtLLkgqPhqsrrT4XIxBscdism0lCpa3
HA2ssfvw1rAzvUcXI3yVTuWTm7IrFjwoktaxvbwf368+Xhue6B7p1pcqwKj2hT339pxse8RA7rF8
iY+B0t3gNB63kyAvjgkA5mdrqH9Ij8kxCa/IVbxvEUTimIBJsHIllVf6MKq95t1NEVTQR96ZBFey
fKzmpPF1zeZPx+TmpjShZUfLpBxvbvPVyJ7Pi1b1Rq16h+Zozhrx7qMR2b7xORnf4xZ8DTcIWegn
/DZv7+2WSzxuz1+DEupc4l+17cdzuDYqmthu+6Ljuue3epp/AGISh//hj4HDKXkVXucyxBgptqih
t8MO0pqK7cmu+fv1wPT0sU2rqpKmmFeo5HC0YzYr0gfHU1PhY+Ez4YrXO92FoDbjuswMAZJWokp0
AtQYj8GRRfuE9gwbNOx1V+8eYrUtv1u2En52SANS4hLDa7gfFbrVtq6YQdkJ0GqtRCeiaXL55uKM
vRy2R51Zhx/e2rbUt2eN+GuYgKdJxXXfjpGcfXTIpOm6TItMbUrKdIv04DRl+H1cei2SE4hFHKRv
wvasCP6XmucYjLW2oAhXms6LiPeZjAaq7O6P0fVBruMhiFgurfNvjFwscx4j31vGOS8W/i33EVMk
Xgsnuptw63N1ep5hkk7vVjczoLadibtUD/Gykb91K3uZluQgJe81w+5uDFf5pTggzqk0sjbFYxZh
8fZ/pTeOp6do1bm2SfnEyKoYINTL8awVRDbognY5DYoA/IR3g9g+PnkvFmTRkifabMlhl3f01sq/
pBtvBi1jo9AgH4uJJVfI9NcznDmYz7m3xtf0CXKC3XHNwtqnnpJ9b99DDZ5u+Klx4+7C8vDuxYJd
WPOr59rXjnsX5Vld3rvYM+Enjr5SDI84vN7Ps3xnn+x+gsxhjhW+LpZ03tI9Z7NnOgAoVFK/OXhB
zJziQ6d+U9um4zb7i5txV74JCmWfiGRYPJegQDq7dP06HKzSsSX+t0otQxHTr3Fvlx5Yr680BAXa
rDxugU5F7GpI6ERoLpt9MBZu6x1D8lzdxMehYVk/XYLpoH4iAVI7Z1ERDxf2ulBzb9nz+S/nS3NY
0Vj1lq21r4kuWvZWzxe7tN6nAOPTzzlZt13cX0rbZLeJT1afy42PceP1wtpaRcTIke/GSmg0vb3D
RdVZ3c5u98lIduDVhXGe2dfu5Xcgg2Qomqhtu+gnq/FqjM89k2ehLPzBZq37EQwIBMqKmKNyJ4iG
Yf/6WngNAx9w4C3gZ0Zaz7YDqPs+MuxhKHOt+Ssk3vdp75ztX4+vHtThRODII2x+8v2qT9YHYWoa
kKzNgNZt+1rKhgjqrIiUS7MUdbk2tcdi//q1mrUqpnf8VHILG7wl+bBarmKwThieJcjQo7u1uOoQ
7OPCKgprhJEZb3uE6V248z9Z+vczdxdW1HES6XFzoDUYzUjQpN7ndxgo6yW1nqymFSMjiMtT/Puc
1gwsXHMHzeHAgyKCwlo59cPt/z5CtJpbSt70/9+/ILO2WXCuphZN/iFIvasy1rghYMc2jHcvp+4B
EDe7vCvkLVRfui8BWIAULrDPzgiWPOrp7hWnwEoOqzNdZXXu7OEYwCHGtd52CIPqfOrQyvVFexb+
PxS+y3ek0c2cIklmPcsiqT4qhnS9ZMWujxFhpGOi/K4eWTkxW7MXdGg8fJWbC3lEFoh4a1/ksgP9
70WR7+ckufjJ5XgYqVVG6nzjSSgJgxHMsNPvNDSYqorZI/iINifO3C/jaTA2rbnjsLV6z6ZNwjhT
ITe/Yrs5HOwozrnJKN2FBbNP7C4DbFWFEwWNJVNBYJiV8djHj6Zi2Ss2w/u7H1mjnkCG47i227DS
zOC8F6RCuKtgVwaNsk8YF+8EB5kyvNk7zo4c3c4+Kl922Fe1s2GSXpx3m5zvwvz9aUr7rGwGn1i/
Fs7k1r52T9ZcVm+eCaRK2aVBAACDss95evlYqtL3hv6KqEHppOP7GmWfg6Ed9oInc2hQuYtbRtdD
MK1zgl3tAuFba4Hv929OaJPwg18F1FGglBQ+mYTTZN9VwNyavqgxbcFSirBBRJX3cqRW3Vyi4aNa
imb/Gm9AEeT5m7G+gJSzJKG76jGc4kYz1wzmotXVDov4nJRJr9rr4jnfqVjSe2aywHkMpz1Vw2w9
BFW3vd1+WHhtMX5aSmFz3HCxWXvVo4uaQZsh6komVI+EaKtAkcpLuz1Nwx04m3GhswrEJC+nV7mz
uY+eEriJJzwa8qbRTjWyhXmOxx+z9kYmbrL6ONrbVZLrz52x418XYaeGKfq1Fcwuj/H1xEral+Pl
07Jogoqxjok/QTb+F2Tc5XkY7MHlfb1T/wn66tzLp8cFz0S75b/akbjGlmcO6DkovvHhNliF5oDN
8gzRN1516EXuy/5u0+d5NVkDJmnKNmA7J/R0dv2dtOD+EJjJ6WHRqdXNnuBMomMhLUSX78X7rA8k
MLq2iHCn2cUTcz32miPmN6/iqduVEEjWdxt6f5nh9+uss9pLWA06WRLAbslBt1lHiSLrIvfANOgU
WuF3rTHx6p3l6kQblw0GTrBcy7y4cLEQbDIxD94zNWHFGRhSbvXuaTyFz/xetNTKM0/4d5MoXClV
iyz8mzRAiLE82J7f5fB3HUlhosN1d/2nZTgkXG3GrxsrQTAQ4xh6hLcU2+kT8iIYHMEOCWMUzI/w
00Lpcju7Yk6OCD4p1fnGiWSHBHcT5a7X4zjzeAuVDd5cqqRt50iZnOMnrb+fl4ne0GjfPgfdO3vY
236cV9JdqwCRHl6Fd8LklVqXG81f8dbdBfMlHBd0qJUzfjql86dw2KFZTvdtm/0a176Cfgnq5O/7
5UewxueIuF+t06BHwrLctrc+qkWFIBjfB915ej72pveFIiWau4OqQ+r8GjC1qPB6CTEkcSE7zjQc
0mpz2ZvlWEW/giU5HsiZcierISeOqG9yrCNq9DK+mZOaUMP74YYYvEHZ/BrjQbFUbGZgj3Etn20C
u0OLWO6X7vTKOiiY3SKi5Hd9G68Y0EFiu6esm+8/85OD84uL698oYdJ3l6pyljd4nsDH6Ao/fDba
o+TQGqYNiBpDpzlDpQUlRipo07h0Dy/g/qLxQMV03V8lkT5F3mIdDtoXQp3IHA7gbh/hgwDpIKuu
msdJRGn8corUkbVUkJ045RPNJifahbnE7xWSbs9/JRUuNf+Ae8U1wB1IZvCzENDBIQkPKvbLxVYd
RHXVv9z+C5NCYn33tI4+xt1tqD0McX0yLxjtw0gtFYFZT+ptGZ5OsJ6X2TU6dgUxEx63O5xl6oFa
egW1omybHubJ0wW1EByNKUdKlNUusgeaf2s5JzJ26qy6q25FcVbpQ47MhYKgVZ3zSpA2NX+ClTVG
Bg4BA+z/VoUpEv/SDgbiQQng1vJBEbXMTJRron1TjYWaO82pDimRpZOkFBeewWg5axDKv3SFqnu6
0sQlwYI8ZBqpQScupMI7jgM7rm5y84ifQe1HsTVDSkXZDEKnSag1CCV9o0ScUZUjnqDvS8vgI1ZL
Gvd1mv6g1GyMw28YA6hp4P74Vz1kFlZYcOKKyeIz30iKbDMrrqxELy60w8xwDEUefu0e5KSdNWO6
U3rcCdLwQmjAJhYSdvojNS4yHQ4ZQ8va0NJ/zlwY5/Md6+BJnDxMc7maSJGyvnx6qKSveejI/neC
PVFW2BPMfDqr0QrGRljnjZZ4UTS1iYO1gCZ3Q6ldH1dpo1VxCNM+YT6wQvYC2eaTMbHb/l7c6mMA
czHCX9el+PplU75S4JCn1fyk+U4wglHdscB4MqPbS7CXgy2aj6eVdOuSgP+uammsDp0Vnfk/cjnC
3P4r9dbZoRl8tuhwM0+Clm+8LDrTTFWQvHVUeglu3bU7Suc6PrJV81LswgD71BZ3Q334WZWMjRfN
ceJf8BvHyriy4DBOH73z98v55RycSFhqv/6jFS7CKoMVVNVL+KQK9Hs+pWOCKlvcjDR+cBTegjob
9cPx4Zjjy8UObV+nMWW+wM6zb+VQvCTX1jgLV5ONdEOj9Nh1Pvto4RZ9/x4mK4H4rl5pHJLzYLrQ
MMF3vnZnfYHD5V1wyOcJ5dXFQdsPCqtEEazv4FfQibmXYEOUOKxVTUn8UsI9P6G5hWkuH1djzWs5
STwKeXC3lKccDXQ+3zLKybAeL26rnXozBF1YYxgGZ+If+sWFaVhvX8GmCHOVj7GdMN2G/RPRHPyt
YFowPMPO3oVQOFOOPTQVuOocE84RbDco6fWbxc8lLmONK2eri5W0o8G/dsKX8x4crWj2MQ46oB0M
3UMsN3ZTeN068+j5fDck506JzwYrdPUz7gUpDDnNYZe+pdsutFep3UC2hyX9SzoUJHOIlHARws4K
IZM1CBQ/LP2bv01UBCAXBJOWYUbHq2AK1kZbQ09nUwjGXpQoDEGUYKmPnkMRh91yoAiqA7cf9t0p
bM2gTlZcxuDDkD0DDZa9Emhs2ylct/FUv911f215Fy/ZvbznCXEYhqx0d/WGJMQ7MmYKyy1YPU6l
zsUTOXHQQ+Gu4RY+hmP2Wf42OIISYuWb8ADSWWHUgpuo+H/hRvL9Pym/tfv/Aj58BGMzeXaL0YxU
ClDXVRYSeyTNuZLt3wOwR1LMf0e3EglBsmm59yZ1MBwU50m5H/z54TsCSnv6gMA6Pr9Whp11b/HB
2z1wicHH3BbGySVd3ZY3VpcgPOuiDKg9upM+qAyjZYlmv+yi6WuIfOODY0sc2+un4vMhBMBHXesy
3h7jBRUpol5+DvHFJVnA5PgQ/xb7+bVKwhvzfwV+QTB5zk/h//JzsECFb+UaWQVqtz8OzHpxtLgm
5fmxblet3UsKBImaROIE255ZcrwIgJy/xLxrhjV4ZiEU/hwc7QXdCrY1yOm1BbEN+huKNEmpFVAv
BUy/qzId7QFqqAb6Jkj60lv9VsJ+ChAPaeufATBKTt1RAgxVWpGEouKHaWgBbTIc0nmsxSIYCdWH
a3AMzfXB2umJ9q0EN+j9W1nDuHxTeAzOoZkY3oiO6FW1Q5ntQkVhX4b9yon7COMDxYiPH0JIfD67
NWf/Cgqh75JtCgdfs3A4++2nYcsQFIYJV63yQkEx8iDEtph5wqsQQMlrMeromq0+zPJGKOWUVn8k
sY6JMfRHE+OUpl3gN/gaW+WMTnJxZWESnojwSCW7Zpdls/QaQlpznO0EdhasQYEcJfa3u+dSyUd3
4i/Z/9EHnAN813C3HqPuhehFZ/TgI2qTn67ZsC8C4aqdarjUuhdybCFeGmy/oL7AwxJSSMqJpHCe
OS2zQyxumVebN4vn8F7jrvY1uw2W7Jb0/hAOc3+b5wbPNgSHjaPI37lNsjIYLNZG9ud2sKsbinPv
giNSSvA0lX5N4BBT/D1AzHDHJFYaLatTNTrBWQrpJGHC9Ayj512uoDXRwiS3bdmOWiH9U+gFM3n7
FJJSQYYrhETizToXkx4nxWt8XsRzhvLm1l54YP/3Fq3TQ13KU/6NpX67+I+oM1tSVF2i8BMZITgg
t/AziPOsdWNYWgIqoggIPv350o4dJ3bv7hotiiGHlWut9Lt0tyoFrJVEKX1K7DBgtw2TSk0jwUjW
uFK73SfyKdAxkFGETgMaFcTgVPmqt8s3FRRYfEICcmSQ2i36Jqzp3zRXF0lq+x1z/4viDRX+Pah7
yHzt3X0j8G0y2jfotJhzwYOkfXqvfjllCU1RcqOp6wxo1zdPGjhJ4zy8sc3gAOn8XE54m3JDZRGs
counlMujB9IC3EEqckXFI9iERF1WHlp3VA8PGzN9ntqKCDmNN/j3T3uOgOhSkesAsOq5if5w0LZ1
YKTIMylv2qBpxMeZxGcp34EqCZ+MkFvfwda3Yl5CNToJak8IB16TRXE8lfxw+VZ5q+Azgt7JpKxB
uJCveDoYISlKL1w2mOTbrUWHN2UGZz79l8R6soZM98k5b6rbt+o++I0Y/RNjfy4pv9c3AW4LSaXk
nZdjLK5nLVSJTOoGgFsrSQ3/EgNMKI6CTDukJSrBRTXpf95OcgAmudiYmOJNaNeKHc5W68yy9Y/d
CSgjrPbkqeA7g3vEdmv28UyIujBJ7Sfd3goVC9s4jnXooFRkNg0I0rXMEWs8BDNxPoE227MuZhbb
jRXFBQAKlMGAjWezaK1Pki1AvTJ+9r4sQ7Eqnim+7tN2X6rkmQNX46vtyxpKPN9r2h32qQGIcE9b
LxdYxH5un+ozZshjtcYtFpFMNW5aMIHNE3J0UbkGx62f2MduG7xEc3L3eQat+6bbb17+TQUgYP22
IC5PmShY5ljfJRdlZjb72zAesfXFzcLvhlkFdMtAIJROII0Ngsv+e3ionM/h2c/Qzsc7MUliXSst
A9xqdF7oR/Yb5AUPSL20XgN4Anjqkdeld4PEYN1BFlcm9x1ODns6QATTqcJAlg7O3L03TR4nXBXw
TMGnFMDCWzy8xRnZH1NIksH5QvaorVj51R+UIZi15xOkanQ3sQrd8xUPBxH5YP3rQn8QwisWwtbq
fGCLBS4raOmQXlHsW+ezeBJC1fVT91xbK+nKFv7s1TdFNBMsOF5TIbBenAvrJDfRkxmiNL7oIb3W
af1ZPGhYBie2hk3uB2P8IkEDXR0xzuNW4LZZ4ORjNxn6PPwjViLAWIgZFD1UxfkjFpT0VAWA0do4
4wQgFDsD+i7n+EOfFsLspTekveqwry/jfzZwic4V2tik9rEhcuWA68V+g2IYPwtx7mcPJx2qQG+0
zryHl9UMdg7F2IPcdAO4kPhdn4u1HmR9BpSgUtS9xEfBQsrlf2gOAQ/8RRAnmer/N9P/9qEgM1Jv
v1dP2/wV2gU9gIQoACA+QewkWD2J8FefHOcYE0YfXHLigFVNkw2nUy6N3BxsD8SxgMuEG0E9gF6d
/4T0/Jn1wb4Z90AexIL7ChLkv9+n535u/gEzQQGUIVl4XUubyXvZmufW+8Ad6UMbZNvSgTQ5lQf4
pVgvNn4N4ZW1eMQBzQAE5U4moFj4XimNtxBAMj6et9jcUkc058jLt3AFrWSZwQCjX8/goUzTJdeF
L4MBpS7jdAny2QlSmN5sTpcnXmBKyINDEo8thxYu+ei6N5H3Ocjg3hzVbrhM+kh9yLquvk0jDuL+
tMPpnm01XH8jQKhxmVfOC7kA0y4nP+hu20Xh6moc+PDZf0NOEAUe+6DH++NbVyhMlMMSJL4b1itC
Dgb4mBLc5skyPn1Almlgg3L9IANYt3HY5uuSJYfE/YlcVOVrugUBAfgVaxfd0gFSF8W1+zItjStk
4XHN77aH4EdIaKujSfU4b045iLEJTgv5CUeF367qnlgluGPlSAqAXFrG3MiIVtABV6WPSgJMfQD/
ZnwdaXv78avv8oEBNUXp9Ofgkki5uUVXkdvrh86DImCaxjQXtsHuEoUbwZ6fguC1jzfRm+dKn9zX
raAC8eW0riHLAfL6LfCIDOlPCiIjcQroHfuBf08BhkrcQ7CmHUju4Brl+LUERqx+cf6QB4ZPo7OS
Bw+O1C6EIRraKJxOcvul0+yDCzlO0MAqbIazimm6S5mM8HryaGqj5/SFyV9OYQI7vlqHXfbrQNCU
w4BhwC158VGT8UT6MFchLHLmuV/hinA3QoV3azd32kdzZno4rxDbe/yXDpvHTjgK4Rlaj7W+lXs3
XGKDQyzmrvUEXkqGww3LZ1S9RY4AMo/TqmusWp68h9jD/XjdIQHo52bpi+SO5CS29z6z1MqKh9Em
p4GxjtCGZxDk1lgAKmNVkWQrVxJObjUXtWYVx3zvyHinNeIVfQHiSxwXWrPu4uORlkiCz6NMtL9H
EKA18Lgrckps++4z8rMJe5LBTL4ke9hcvSb4/sP5jCuEVG8G16QmLiuMXl4CvYpibaddTyRlxXbI
4UsqMiSk3n14MXaXtNjsI55f1hP5kocfM1f05StLfij8TzJnyb8ah8eiT5RYPM/kTPiTDt+66IzK
QAYaVzKRfRtcAY6IdXZ3GCVOYy3H8CLhcRTDG9+42T9Zl8DzLYclk3VJyvzehl1ss/NLfTKunjz3
ndl+UR/l4hbUPhQNbaBGHnWpCbDBmLLfVIKAfDMLXEkFPCO2FBcfTq5GsQGQhvc8WkEu/qsPBuPW
sH/5KGSPoLlAx2Oxw+mLc0ipbU6e63TdDTJaF6F0CPqB7Q+/fiuAjs3cTcYx5k88hGnAKfkOSvoS
iyq7yLmFkFAzNuYfxDMSPolwr2FJILkfSmIF2Lx6EJuB6foyBoOU0jiSOGg/qK+hp9I15LRMTbug
N6C7YQImXZJ0IYzSiOgCrmoBd+IWMjQPwXXJvXuWLVql07PiJbtdhi+iJUEI3iZWH8tk2eN36Fnt
ozwB3e0bLBIh1rQY3uagk4yZmjyuOXwmuN/ySGPI4uKXlsFtQrktav3Ng+NmcQ4K98x7SHYk98W0
oizck4bUYU6sGurtF7+Ilx1YtzaWHjb2zd9ikR7OL7F1ArOq/2SaQmn+A0FkdoWigUCW0ywZLpsK
RUEA8pAOF5FHH9iFX1kA4pqgIP8iIAk5e4iFqaxNzmVTqPKS9tgdRBnEDDZo+mh5FwXjJhhPXMCW
b7p7fInlQE0lWHQTT3eKFX7FPQMdXg00Ire0XfRn8ouwZ7jzLeC5l3csYOMnfXAtYjAGQZ8vfg/M
PtJ16abxJ+BnjmJcBTC5oKvmKLD9wuJFPgzU7qeDvBDkU9Bnfq1RJZ0kpblMp2XEznThyHBRoyav
A5nfAcFfvgdxHxWsOudsSMMhncitnw2fayaYW4yUXEmmT249DUqLxER579V/tshdNx9nYsKqzu3f
dr+Zl/uR1WmCPfvg23yNGWicTvJcP7QPEtB1JLxwxwdcVqTROlXReyLTZEihUiBS8rBG9vsvRd9C
WHHyuaLPTz8AgXKDRXPQ0y17WodNTv73icnWKIb6iJpZhcatSgDWqRPeSp4QHkiCyLEpj7pDKbDc
hewpPt/ov+3LgZdBIHmQIANVu4JtbT/OBm6NqD0JFwTorRTsHcNujeSLnqrYVhGxwPxhVB73qQG9
I2GDUNxd4IwOsu996K2JDoCcRLG29d7K60g8Cvsxj/ON3ohnPSeQ5ZYjsZKINkqG34x9XzOId2Us
2prBg0sw+bDvZwk87ZDI+AAGdQpyQ3HkI98o3hp1HI+Y4EISpdyXePtU0+mD55oXxtyA+vOUMPgi
AxOzqdF5MQn4nRFzf+szY9MZn2zucl/oTdS96snH5ZvLgI2h5B146WM+vmwg3QxHfNyKvf2QKOhD
XGKEDbQLG4oJqLTbe9pq6gGc3X6lvbltsClFibMxaRWsanBZgCKPXiNYSyDFBUxrIOU7oh6eIYwr
BrCYwaUBg6k6+I+xY+hUTEWhO0UgxDKJrOhCQYNjpzXoIO1uAh43K+s5Q8uf+Ph8DYHFgA3kaXd/
DV9eV96n9uk3nYwKcM5MEayE/jXkc/J5mavLCJI6eCpFM6drcAWo6AYd98WTLbPYB29R6jAypeaH
4iwcnja4whcJAYrgswD78oLeRQI6c108t5id4lLBESAcB9mHliwVdxx8rDi4TSQyMYz9xixBzDmf
nEDwciGnpZ4MnlhSQtPq3MgL/XAkVdnV7sA6wzsOMKLFag9akSCcNRzKTnKsfJbMPhCV7WXzftvZ
L3xOw7qlUotx9d9TriVZO+HOw79oLBP724AtvLwtdwCKZjrK/VAyMC1yOOSv91bz8AYdwvB0mAvJ
k9XmFgoz7pRmy5ZnT3IBt43zOOyP8qjmh/scdTI1P2WZbhlrxk8KZViHa0k/JO2NtDqhjfRYpdMo
p4CtlR7D8CPUyKdZzusQiAmbM/pasif1GqEZd0DU/XzFjUXcfBCJZ02lV2KIzYfZpzuR112NQ1JN
3ccEQypH5PN3GkfMNog+8i9yMAx5Z+LW6fMXlm7wW9GokwYgx04IQ2jYKWuZiSFaZ+uRTV/LFk77
68YnrscqcshUM5SqfEyy7YvrpCqUS6gdJ2z5HnVLN3bzJ6YsKDdjMpdO3yfZVdrqbMW8DUMEpLZ8
tiBuUcm2AI9k4YbYIpAskGjy3fLjUWTyVCDNxmFmRTb4kXwVkzbZbqQef7wgY1Lesiu0wrye7n/g
ZzJHJX4GAh/txQb6m8dkykm6JV0MJAlLKoZJjATJTkMyNELT0jrIbFJqcEjxVrZmc9takwr5PifB
u8b52W9v0aTaOHcJ17ExkipKou3ni7xcUIIgdeo/+xFDfTIGq3Nf6Aes11ACMtrw4EJtHdLlvaGt
T8xZ6ST9eotY9MELdbew1cY9bjBeREmUkpfnvrMO9bbehiXYMLUZdiVy23GrwV8p+f9bDjmZ7Jyv
AYMSGq5wyQYde1cS+emrgGJtc9YCD6F+STkymrghVUxSbVLmODBBSNrHaz9it+yiM+M90gI/+v9B
/E29GF+GuZN9w3QevBRBdiIFJpUgz9wQ/Ac8CVbwWQJ7uo3ZuUpljI/L1qysPLiX7Ejh6kVuBakg
VbHhNFvC+cweXtqep3lAU1rg4tpmNIMXNV0pSRaeKbc86C8AX8Eb1oOrYzL8Pj/MTQtFKt3XEO8Q
u3sqQAOg35TAfnRxTkkgtcKVUEi7p8cgYWqy98MRdVLk3jcVc//f2CtRguDHCNCZ4LarDBQyTjRh
zyF4pceCX6z3VE8lnj7FawR3K8Jxt5+CC14gqRr4fTo4DKhs06gJHVyenem8MVOEJttwigpw1ZyX
fl32O+wcZQMRW+3e8CZBlgHfCPht7lUdq1O7CYQArEwwtQvm5k/sPewOSC7o6oh1OZIzrNeTPCBv
8t83WXxZNiQVqLzkCP61q0FIQpI4qswEcGzPofCLcalofed794gIaw6g853tE6n9hKi3d58KU4y9
j2wLWM6rJxU3CiQ5ASlMWMh0rNxDbNmiRX9T2zB65wak8T+3gT2S6b+5e+TLVlpdCXrTwpIEJ/x6
cFtzV/NASe3YYGpef4tspijM1wseb1lfI7UR6IljeO2tVAs8WMS+bkoggMSPzWe1kgIpZYM5U02p
tGln795lxdBFQkzZJSBcxX4nVviHXoHPAJXAaogfgbw0/H0eg9wyPKnQpLqOsRwghvBkbojERwm5
SA1kL5tUqzUSQwkxVOMcCKFV6jhlehj3yA5OnYgKrKmqlUZBIbpNoCF0j3yHrGyXaooahYfs2x7x
86WUo4SeIX//d0gVVANIAeJA9I1JVHq8lyj5m51wbLTP4RhCiPCJPA4rN6YP1lF23XpIKSlcjmTH
KUWRwa8mm/jwJGBTNBapuPK0W1zD18+e5NO5Hgnh4vo5I5x2cRKm+pRz2/QptfO/Hog/MRJ1/xdd
JGQmC+4j1Me6i9M4UnekmFiNYmgMKQLrTBafCzTJIravC/hVYXGSwS21ORFEVo4fj6obqD30EKAI
3P75S8xhcN++OekkUWQc3BQFRFstkNvTI3D8kn0w8wYmJBUJOMjlZoGnBGmRgXQHxGwuDSgR/aV8
WUtyW2+AVSdf8uZl0XbaDdC7qSE3W2bZLNe+Oa0VWs/i1G0jkrDMaMYWtbDpYkXwht+dO1eGkFxY
oLoN5jBr8nPj2kcrEn9FmXnXhYty3QJboRgPt1255/BGwxuTVRskJR2XHxiiD7UnSuAzyqCOq1Rg
jw2ZVHWYMsV2EjugoxnAwhY168f5rF4TBCgwMNgdD5P1+ltNOiwiTlt+j+eV+wCi/Btlq/iF4exR
ghZ1bXzQ8UNgASNwDPcy+QhyCLEyc3qlpQGbL7suxUPapkd2uu1144wGl+9o8vSwx4CwAP0A/AKP
btR9lIfMZXsOhmMY9YpzHsPRKLj8RTPcunCaq3A0xECPTYdXr1o1yKtkXEIE0MexihYp4zBK+l0G
5JMhJnEvzX6n7UaoPVGMQEaj0KSo3V5PxhrxbIHHWLZKIDmFmG0gY7QQAsGTeYlPqMxKKVCcF4MT
hPXioW82/AjDaNzmUMREKBRFohePY6rxYwVnJ7Z7cLoY4SI//iDahA7SZA7VVLXutqgNGRs13TB1
ek3/8cG2zWeKyP76thPDR6Gn6GB3qFqwMxpul4ofV40H+m2/CyRwx5HVQezJzxbpBrSAi8fKN/aN
RBwonpIlsfrBDjyYaBjNoPKzwhzvuN6s/XdfNDY3MjbYe+HFXTfFq6XLvebUXH8CPbgtCASVHmJK
Gu9K3bDKNb1WhnDXfWJVUK+yxH03fXY9YWa5buxZWWFvYdnsnSfzigfWem55fNyhH2gLpK8Lc3Fh
JGX6xtIYcqzZtjCgmDcvAW6gT5VEdLXG4sbdffVThMHDJlwiY/hQ5gLlDGeiyOBBXEa1nG62pg1u
Q2NR2zlPGbXQxGCQN2kdb0uj5yfccfQNx3wI6Tc5IEfbTz8T07+CYP2WJLMTg7Vpe5SijnbjVMEi
OPZG7VE96ywRm/28yU4lo5H72Cy5AHbEjihKf6g3v3fuOpb1rPwAa46B/7CD2loEPlGJs+/w17d2
DRbSEQcEJwro1WpFlbvKgtXBHtu2M66cceCMP/Z4PN6NxxTYfM/Cthcr3rHHge3P1rPBQJ1mzPpP
/Dm9LX8wmynlq5PNX76vZirwZz7v2LzLqGbm+4szyMuMD9pq5KrRWg0KS52UrWzfdd3EGikkdYW9
LmwFCWPAaw96Di96sZk7+vyAwfZHjdR6Da2ksP2rdVoPTmvmkSdeh9fC1IEfK6TA2cnkKGYnX75Z
rXmh2eA0kMPCLM7fKg505avSVf6aNwdCTT6pGeluxtdgQSdvzAbAKvbg7J/VOVb+gqNs8I/v2+cF
I6LzilPCmSV6k0dXCVZ7Kz57t08Ln8kTOBTsRxfzZCdRfOk3vZ0j50yFTtAtvdyzCcuY1C0wCJMU
IN87E8oDPkSI7aS2l/+F1TgT6txMeI6LBVdrwc99W5x0mxOwVj6v+fbBnXCvCw6Sj8cBGjeb15Vx
ma/sqWNZApmMdztnp9mOs9tVjk3p4QyHQ6epyHoE+DEX1iKrU1c/rDEH7EgtIpXIeOc41u415Nsd
gOdCWbsbyXjIcKNtbSzP8yy8+Ha7u8Ufyo2cL3MKam0Pjw7L+U5FBDPNreFLDZ3KGXKP2YfMWnHK
F9ganve9Q/ITwl31Gm170hmWy9uJhaJ+J3Ym3UO1bOX+fd8vlz3ezk5vIoF0y1Rx+YDJ6PWHEBvs
h8Z4T8EJTP0Pmv541GCUkaz+GKQrZu8fw0rJtF2gi02tYYW+rMOz9svU81cQiEpGETX1NABfgh2D
1fjRApBQ9DekT/8+1t2P8+pfoacdynWrhyllsqQNmaCBmLRD53Wsj1LTQQZLrd6i2Gqz65BhkrQR
zS3CfXrcG9s/SpCS42tLOWhqy9ao2a93l9/mjkB/M2YouTwk6pN4RVh1GSt5H4rmCYhT0Dvq7nX5
avGaEf1sqDrxWvzMBTrT1nsGDYdWkDB9ilhK3XV7A7pQP5m+h+bsE9Qu4wcmSs+h+awZMMHYd8Mp
9SkbxO/jahYP6bcmtFBsAjjHq/0iGneCps7+OP9jDJooRuiz3gX2YVZBK3FOMJON1CeyN+bPhdJp
wD6eaeOQMeqlxCMdE/IAAFNlNpEdX707+18AEB7OCyZtC2NTBJ6KN44F8yiGtjf50/nR8BvpuQbt
DGQx2qq7OD6UiSoIoqmlHXRdlYcGY++jcWgEuB0zSelB1IQInCnGqEUHm1LVazsfAFfTKyKV4IvG
n6XJFXwxHUm8wtVDJwNRYwxHwXLCAgR7RQz1CrgJiIsA00jn8E+A3k5UGhfoZJo4xFCwYPOLvBiW
FkQhZhV0VCVMgUvqdQ6UBxhkULfVsKigrLcZbUerrK2w6WQe4zSnH0/z2CB1bi8b9igb9JZX2zNW
uTWdehkLpeys58Z4j0JzCFG0W+ZvhECevoHKjCIMWh4eZoX1rmz6FqPtG4hMdU9fLelQUiYM5XhP
Uq07NHF2paOW7pvN+Yth7+LDbA7DKVCHUbgyxoA3gzwNOvNXWxWp+9Hskl5MiqQfvq/NQj5o5U1V
nV6ZXU7e3r6yE0wm40WeOW2GmvjYUAP14e1fcKSBJ6cAq9pUTbRZtI1U7227h0qcaVyOjYHXqaFB
JZCeJx8m3gw9TLta5jTzf8B5XZYAak7N2WLodVF7+msNxhFugNwAbOqwDWZs4kyEl6+6M254u1Lz
qNvxfVdVwlZu19BVD1ym4xhs0zMxbICpa9UIS9aGn+V2K1byN4Jmp0cn9JygvujWuA7TDLF9bZoi
f5jFAS9/mwD6cy5qavPFdaRP9VNzUc1vmy7HSeW00OagYHs/w6fXVNGiGjxXGDtEizZkR93NOC3d
UQcso6PaOOE9+teaLUjeHltXMPS/HlMvGD/hX3lZaps7SyR+q6XI+LbRqZmobmZRVz05+pvFIzfi
C5JRd1caTMdeqRVR/IJNGaoDOwtGaGo9Ef4M76iL3lAGsdi22m/r8XvZMKyj+YTIvhYgGlIhQxe6
MLDWCJqvPCYQvXX3VWKt4hCvNHYl2YiyAAiMzO023A9LzUOaeC+s3Q6zbhhpQXrsthTD3I6JAQSm
fFR0/vXhdgq3oqgH+WaGyfA7tRozg6aWWey2cDvIMGi+mPvSwY67y/cuOj+PJrTQc7hszOJplw2o
2Yrpgw4eSptF6XpzqMovNeWyjR90aYwp/zFXuj6VuNto799702kz5CyckO7x8F6+pu8JmCCF+sfV
DhGdDz0IqcG049iR3oSHvMQ3w82pEbk9dOyH+i9msl330Qqe4PvPadoY0bYYtVXdvdvHwWnmc/eq
q1/U7Bw5PQuCJAXh1a9zL63H722VuS8m1CjQKdgzV8fppPCamSL9SvkulvVNpGA1h+xW8xxpyvC9
bTBaxeDkpkC6u7iwhpC73ctHpRjBY9BG+Vuq8Ob0mB1gp0XsxZiGCpS9iG33yYVpux1kt6Hqiqrk
QyvysW6nxw4Q+9oZJ8RMJht97pr84TwvXFj1evsvrG4BE9/Ly2d+vyyrCyA7rQJ7jcr+vuy/sZ8l
9n3UhU19d/T7oxbz2tBv6P6+cFqGm9eqG6tO6mipk7+PvYbXLGem/UmDx2+LDRurfEBcZ7IfYg+y
ty9cQxj5Db+nuel7hsvGnjZ81G5v+GFPnu3IpafRMQ7BAmGKW6KZqvYXz3m0/FvPNZM+P8J4eDE4
l6lauITAYb8oHp0YBmXq7uGT6g4RrzHON7ffaN2edDzj3Bze51rwXObzruxMG/XcConmqli8Tnuy
I/PhzP4AHg+hE3R7kLzFJwzTXDxc6Z4x87wkrLSg8Glvi8kTvsr0Ebqdj0R4I7gMeIgea0yI9rAh
mPa8XIgiZofG3nlWg3iZvcjUrKGePLct4Mb3EAlboEM56Vk1vn345A2xNXqsP/Z1+UUpyWjaGWNN
lgKeP+veFrLAFPHaTJ+YkENyfHrWHA3mRCV8jcMrd55LbU2PCEyXvTAoqnNnf6yBCrEJW+POGbO6
E5N7LFPQsxoWo2uWSA7LAIfVxgps9OjcDs1jb7H3YQUEOq6li7t/95vb3sL4aU/IyQ//AuN+2WWZ
gZxzp4lxxF7d25MLHJa31e/RW2C9uip/X3/X4LG4Le6tg+GEq9ebrNJwuFLtGGca3Icwq/7eBG2l
c7KHsAegGOSJEzVH19pNUE5CJcCpyMCD1mrBSmDUlVIU8chgPtoHZqE9xtC1RSLqqBsATOrTVD88
s81fsrehZ13+ngyPRL/6+MNKIp+90XxY75fqMekB2AOc69na1QfgpYk/vJZYmBlURg+7tYpoGg18
G2j1e7kTmbbORSrFefV9KsF4KhUhVlh3b66JU57OSkG2ljtXw79l7ofp3c354ELXeypzFa+eK61Y
XYIu1digzFiNVmTbRuJoP0mH9IJakbG2Aw6cAvS2vMao+E7kZKJCeBo9642uUSNd7NgwEVoaze3j
TRE1JvTUN8jMtVteA/5uJd7NUJceMGrfGImjVQXyZag2u96bQYXd8sPr+Q0PdCtyMT2mCUcECinl
0HWaw/0QpgoWPuy0YXTOWlAIT0z2yvepGHb253L9HD2YHEKyWabMTXlx3AYhd8KVpm3H3IpTC4eS
MULHfiT9CO49MqZBc8IwqLHqbnMWeu3nnxMUTjyFKiqVyIaVj+LmBoMm4rrKPvECp6S3R0/dglag
scRRONvYlTYG3UAf9Rhknww+A16L6gPpDqXkE12OweYmzGONQEqyP7CXDEt+MilodGhF5rixB8Gr
LnCk2rrK5ukCeCz78RdiAUx7xnQbprmeWMbUmDYoNm3qMcCTbmgZ/fUAN1rLRSaSrOI/wXVxAmo4
jXGDziIfXEeVP4cDPGF2GDHz+nvigOb/ikLxF2L+a1wNi/XbiU6jUWrd+qUrTO0+DBOm1ZYYY9RO
Mr73Q9179IWJLZTTSz88vJwE1s9N6dRO1HXsnthjlvdyK+aFS/Bw9fHm4SjiZ5JdgZuZWKp2f9lV
G2SSsEQ0/+3+7eGDCc8RWj3sQTI/HIxw8pkysnLQJk/ZMezX6N4u3kmoDghY1YX7gyE+JI1cQVd3
ep5bQ9VF3N/H0Y15461/blk/VIIeDELEKzLSvPWZIbmJd0FyAN2B4eTfi4klggUEDdufm6sjp//h
kPjuGNHS1cOvwec26KME47t1mvUUKLPtUYYoyPiQR7r2NnJH1L9vJx9CnXFil1Wpg3zIHhwPeXZw
foGgoolH6UZY4vccjEI8fV4exqPOfZJfZgUep5zpRcbvyMqZ0Lm7qGG7inewfckXPcYqfxWQUAG4
wnoj0K7Yyxh6pmyIDzJCa9PSft+aF87MzDdSGo+tllvIHCCD0H43pjQCbBj/Bcz6jRq3YUzlXyKC
aDJRsq/7v5b351TWEYNlBqx/kM6A6Gh4QXYcmGmMUF1K7u+I1sigiE84I9ayZFz8g/7YGYbOEezd
G+9uTuRk9m00gKgcnJn/eZlHQewLoQT9jkz4BNIegIar8x4wnoEmWAEiJLehAG4i57Qiz4BbiJzw
wkjv4oxn5+aAnancBgO5P7B8si7e4EHEaE0vHpdq9KT3xskUJOEhfbq92uPH72wi30GHbUF6unl0
fAse/q8wUTSGwgrysAS14TdRyPPbyViNbtKy7x4dM/cUg8lAH5c9wK0L/a10A9Y1Ivhouwr8/SKA
TAf9Dfu/fu5/7IpkhwBL2YZAHT+ac7N21KJs4NaxSk8pEJkB4a2I7hNjxzBx2qzH7exYMzyJYavA
hDW9PTcvBDGvvdwPr6PQadi72n0MGFoviWNhyoYtfCnt/Sn3H7/GPP4LnywrskyylGJuD3GAObPT
m2a/qJxXFCQkOkxFrrAJoDtDAlvdmQVyfhnGwqivHUioiv7F1wYiGOgMUAcs4tltkv6ByUESQn6d
/rxWxeg5q0fVIp0to61Gn7CfEk2YjHZswARZ4vGdC/R+sx+40pAbkI32MLL3dIQtMA+ghz0d4Gbw
Zdb7mqFfkIefnoEGHZY8elPfpJGGrT+MVhor2htDdvDO2+Pk9zlghd2A0WDn1Jzr83oOwhluIhOQ
i2C+urThMUcAw+8+G4Mo154WCbRe6AxACaRfS1IsQ6Efdw7UTQZ7/tq/zIoLBqwQB1gpi6E8pARu
54/1POW3Pn6UV2aOc5ae+BjUQI6whNZGLCXH/f3Fzm9v/9vq7LLg1Zqy/6lMjtf63MbwuvfmlGG6
+Qj2NXcHg/krkHXVQQtEWNSxIgtAMU0wPWA8mXtHAQzhtlQDwO3iwEzxDNlUiIkyPtNZ65BEFi6f
7J/3OtM0H5eUNqt6Q8nASY70rdZbfJpXN01+7mSQRnTDdmu6fwGVlKwNZ5Mk1jUtupVPuSsYx27a
Tav6Y26w/63+NLiLP73PkItjMM82xE8fn8Qm5SKAB2X9sQAniGeXgQbxIPHDaHD9DKImmIeisMAc
lsEJFvApuukWq0HdPGHfpJtGXgLAi207ZB5Go5FXdd3O+Z56RdtOX0hYXDwysY0E/GDujQGlTgvg
MCooIRVxqrtW3fOvBgP0F9bgTEMdLZzR6BmaR2VacFb0wEycej96R/M2PDSICTzf0HkLi5oljNQL
mciRbiV3Lgc4jdCSkl7/vr4APsBHhsiES8ZWX5D+9b7OE7B+ufBBqeNA2CJtZzQ9TUASlo75IdM9
6Bso7SiQfnrEMLgwZ4qm7vC96y21cWd0OXd+4piB896P1s8GDvJ2DrWAevqNNx7efc4DjAaF0OF6
JDdeAPUYVzF2R6QD4ylV2J80YZUxbO7YxrIzjVtsKLc/FwfoXK+BH1R08Z6bFq4eF4+NOnesVbtA
gVZvS+VNTU/TB6xXYQ0xI+B3GBloHnKrMlsinRxpKMa3iE4Ayj5bHG/eKOhoydEfHorDHflwayEq
wHW07I3igkUOTof0ycQP8ye8Bsf6PBzfqZ+ReoISiOREnBYZ09Ci5XgcBvecdUN2gvmj4ZKVPggh
eusXrKaeSz2kt8hYSoNCiB7TQPgke4F4bJPYRT6BvXpI6weyuvqs83ELrRO9rsam7Kf/mf5iDbLR
2oyv+anfigAaUwim42fvv/g9pzLp/SQDfd5YQil0WVO/4JA5xubcOBVo2TZYweiI6tCBDxkXEa5r
kjRtDzZ7ef91U/VeYs/yhkRF7e+7Pejpo5owsGJq+MSZoTFrI+BucilvGvLFp5vuXrDQgSqvph9q
pmPEaMuiRfyB/PneVPiH3qYxvPRIb/mXKhvsU6BDbWOum0sG1s7hIBQdJBmLD6J2oU+DSK9gmCiQ
DBg/LYeYw4cu/usEPw0OoEy/U/c9KecrPp4wn7265EnNtoab2J56pe3FtudhNWhDJcgpVabT6XDj
OM74AJFUvnRVeh/P8C45XK/bpPFSnfu8e+9j6G3+7bvr1uuQYd6pDWEn0UCmDrtd6s6hU+3YOOnp
CMo6s6s5vVUsaHd1hPi1n7ETnk0FNLaL3Ay6z8HDDK6s2Tndhk8c629OOcKvjzlmB/ctUK6Phx8w
1tYSk1HudNmWYXcfDAcVU9IOZh1Xh2aGD2KFzlasDtLi0I7h4HR8cEtmu4zRcdXnCyACMQ+ibm79
tf46YGiQdHFb0YH2qRWYontSMZCEoQ0hj4EPEjI7BtNxhRoqc/aSAZF8JaoxQjGlB0yjBTMdGYUv
7uxteshiVM506hIt+elUT8zre1aOQytR4C+hxnyqqPZZJURvB7LDOJVd8CxI72EAxmvSl0EkpTA4
XlCxZpCEOjx3+D0fFpEcLLEPWwUXG142eOS40uFkQ2VcOK8Tux81rW9+ZNbcZRQcg9HTPFeHapzs
CJ+0eiW+nYgx+bvf88t5JBNNm/aZb6LKgBYfekRTRr3YHoQQhSjMGFqjPYS79OrHgE24xqQensBY
+OZw0Rl1vxSgOH/CE40rkZmIfOupNsXhY9AF6325d20UlviZWrTm9Oi3cQf4GdbEoUjsOBsBbPPR
Jl428/uHLt+M7O42O4B0Jzs0JTfgPhS4IdTc/qfZvxVDXq+dB7uavrQ7yCDpvfxHB8SE69fdaKu9
m21eO9HKAAb07ChhGwcw0gOkiCVWbP8IwBVa5+vJDDj7ee5moctBmwGAOo8PQAfwdO7Hf2xi8TiA
C9vDPywWxPt2Uv6Y69eUjQt7QuUE3iqTjTcPIFWL3C3sFCVj4jnE2tCkTyNn1TO8DbAjxsmCgo3V
a9ZjlK+6dCyT/fzFnubFnT1i+Yg9gzmTX1Rvoxc02+9GtaoSVVYhk+o+1tpg85QcYDVElyfuaoyv
MXr/w9By/HGe0wN7QoEFhAdXb6ReTyftzT0w1tEAqIUbRzgXZJH7jMUMEN/+4qP5V7Xc1t/1fxyd
13Li3BKFn0hVyhK3oCxysuGGMg4oooQSTz+fpuqvOT4OBLG1d/fqFT4jJhSiXf1kI2f3o/UgAoAT
vCHMfBU/IEKkHpC58DrX697CNOu5F4Ju3e2Uc7sstuy90CKhff5ASAC0UM4c3nTd0dNS/qBBFN3C
wOTjhVX2IqnWKqesPB+g4cATn+iV8DxB3enjWWXFscNP/BbGDvuB4kM6qVcTN5FmHT4dor/hNDAh
eQPtrWeGRah5ble+RjaWuC1hDWC70i7r6sw65ZlrljV4Rs3Ai2a/5oG4M1q3XaIUYm4EekB72xDX
jF4ot2bZ4YGD5q2xo2glc7CMGia6K34Ya9NvQlIairBvPCCs59N+YGnycN/9STMsHkoiHYpigFfy
cInqFGtLJSf+vWaVii8yP6d3/AK2yEFZ2ZymZ4/aPQ8bMaRvcct389oSxo1QA+MfM76PEATP4xG0
8cTvvKFIfTaGN+J7k3rN6ECo+y+qeBlWjF0JHTTar9zWmiWEP36YCVsKGh7UfFiKFj7HuYR8F2OY
aFGK7k1EK1nhSs6oAro/Gw1FLGUCFgJw0fDwABtNLNycZW1xey67YWk+lyI/YleCrgI9v/XE3p0p
LnUu/1fIvfbmoZSc+NDIAOC3wqFXFhC362gB9FXBsqv8IfbFylKuTcZPPNgjdlaH5eQNx3bzNI+Z
thJVK4M4py2mCSRGY7DpkKZjU8TQEuMoPKKgPnvYEGtMQhhtwut/AjS4sdaFWij7pdda73e2ep0l
EHoavn3NuIqkvtfyzUsqkeCpL0fRAhQwOiyShC26a/7a6LvtFzrW5TTAIwB/+LqFEq4/FFOYHqDM
THc53LNDtGEkFUGb3XB1PUTNk/eGgNHHY6WWnOQoYjlRwYHhUidUxLvXlnmVun3sFGyXqt/Hiokx
NjRf79XEeXqfpOkbNFhsjLPg8VN+wchnuLjUv3OKnskbjuNmRhuMMRCcJoL0lqzJbD24j+/ySnAJ
w66ZB0aAzBlPBz9aGThTQCf6+KtXaki8IHMEzj+OVc6WMogU97lnFwfPxT7yrw4ox5p83r1Ilpp0
qWrmVurGkMMmO0jIEKHZ1XsdAchj/paoyzYR9gW4TJn2FKZLyBdpm/B/6KQGr6dHZNdyI2hecOwU
3+iDG8xkVBMMZkDCkm8cjgi+bmKHv+Zh+s7xyHieNj+IwYRlgtMzw4O9+Mb+ZUpGKgidHn8GSrTE
UaKAvUvEjvCtr2XdJdAVjWeJgS1oPwrSGc4SIbv6A3iFkJKbOwJm4vDJho0aHUftlyfOfI1DjU3J
xAaIboOc2PcVylJn2iTNkh55IKZJ0bc31R+ed6oJSg/qCEOduIe0e+8ZRrlTKkWNHOZ/IAbPdoOj
ia45C9jkYH9hs8+ZxjPgXY9SkYOUbyJG7NFJgPXyFhgTQwMmlctFjPJkFPCebMgb+mHUxowIkZrp
xyZ4Gy5smgEoBeIsVieJV9O8MjYBsKDsoR1QrrXz+FD3BmifM8Ipd96Vn0EXfLlGQ5TQvEoWOoM+
MpXwTmaHRqHbB3kR5CVRBMwT2Smtot3KN1LliKCnQ4Ura2kU6DdO15+Us8rJSIe6BZNjZuMK9aaO
Qx6VxxMZU+C4gLUQw44bkZA45SAWGtzq/hI8I6Fys6iCFZXi3CEWV2y34gefLFHqUCWhuYFAJHjo
TiuB9aCW08oqTbvAi5989TIgJUtmITQkIgcgBYk2Taal4Xh7TJHxQuISO14PU2g4y7BcJQynMd8D
4B4uvBZm2fVKJmvVJ3R6YPieraOZ/WKdqqdcd7kp+EMOdlYubf2IBGzVnfgfbhVWVs2cevj/3St1
J7+W4TraOzl1A0z3d6AoU6zO9DU2YHwhgZk4Tb8mpwPggH85tPmXFUl0Cvki0Ag5sVmmHf+Jtqif
OzWAaykWV8ST/ELFmUtoTbyYlhXgPfwPiiYkEAgWgGv4VTpmVh0nMkuO+5gTMZ/mOirl1Xu+Ji+E
AR9zvVJip10kksfgr8kd1h43QdG5hmCz9gfYt2iEGfmNYWeEdbukxGMC2uCclqtcOmv23nCqcXCS
C9U0PgMftMQK+GbjZ+SfaXuIBdrboyfmC9WE1/qJmlejosXSomTFk6djI+SX10yIx9ZrwXaZ1fHD
kZE2BvIfyP9ahtKGxfEVybsEdjheldgCZg5HFgcHUiD4FQ0nSG53/x/VjOYDvNmcahOiIfee4HIa
jL3LkcM5BE7Pv0K9NhsXliAzYWWEGe1y33LVucAKc7NuwS2XpGtBDJU4fHHCDUv6Nxb7W5g/6CtR
4N5YSvZ0TxQeDEK6ZqzG+zvo+7TPFk4pQ/2bg0IBpRC5yBfN22KBF6jDGV9scPaONCuW7Ux2uLVJ
p40YRiA95ChSLYFpI9sgy19izLxAhUZu7jO/cz4R7sxvCpBD8PrDrt60ee7mQ8a4pLDaj/HO00IR
BY0dIV/DwXxjxj3Pfvv5NAIag9dvfy9JhCw87ozplQvAaHN+nW20ku0/Nlfi5RDDmVBQCF4XQjBd
FjX8cMybe3LRF+oHOBxqWJZ0xeY0pV/yWDBHiYsF/YHYUTokShOp3tyf6bpFHAnVGqYH9yrc+As9
eaLTvU+TqSm6Gkpz7UIIBvdlglWT7snhQO05BmS6o9AnHM1UfbFhwbPz4Ie6gknK1eOlovFQ7/Rr
HC382xK5Wzpd6VBlx6KlcIZ8yBAOIZ1a5l390D+41U3+/LGQsOlBmPXxpqQ80VISLQoU1rB4QNRQ
MqeWdDokgx3XWHQ579/bR4y7I2/6U/vlboUA/Bzs/PsNmzLgXos/WT1Ut2z59WC3B+rjT8rwgUJa
hALeHugv2cm7q8DBhUUVUDMne41THz0fDn2k4kw7ykyfSLe8pol39cHV5RvAaAMOQTACyCCQbdYn
D2xWdKlW3h7qK1xd9p1mw2PUMyq8Hf+SBcYf94eMadbsrCG/+n+8M/r/oYb7hUx7+1DRGt+W0q9W
zSnThyuBkPQO+XdVWeKy26eApj+JB9kWwI7di1fPFeBgI2ONBEm1d8pxVV1K4gRuLqxnpktsSa3+
C/6mMLm9ABcRQlMdjT+oP0JgesQAg+1JiCUXU7+7NOIAOMPE9Ia7jiOOSRfMHHYs2ivyuig9ps5C
O5Ogw7Dxlju0nh0CCMQ6ptX+MMCE4KDYMXb/X3Ab2ArZBzOItznBUnOwQ7peYpDoSni46tLGFsDi
VMr9B2CfmErPQjKberz7vkT03XCK+ymXildJjjaILvThi6Q7j0sG0gqReHpKNl/6oWJ6H/0PVCf5
f1SW9HZ51VOfiEvXgZ4rZ3LBFFC3gTgJiOJiEpCl0Igjn5hZ8Lm7/YvZqTwl830xcfxkeM7lg/yt
O4xl6YvgU2fea03BS0vMJaBbAoGt9xPIiWSbtruxnnToMOTqNTwNBt2EVtKl01vBYNHO7P3wx9n2
kX7BZ8ghf2iMnuGdsB3ih8KLwfUCXsc+/aGxpfOiLVeJEIKE9LaHr0dMgQz7sFxzaKBhYM6Myv8d
cp15UB6dJE4Nht+WQXv+g3Cfl4rtoYn8Ql3k4kfzI6vUCrvG+METYsuz8rKEgEMLMjzSMxwVfpB/
DV91i2NB880VMBuvAalQLjkeYeXmNoT04G/XXGJoYLB5WDcHqrBt3nEeAWRCiK3ZN9m66fu2PjLL
r8pN1y6N4i+Wka1rKFVKPGBBA1j0T5dDbDr3Gs9k8Ckc6BBLcUOqJ/4PEXixvY6o8t72qO9fWGxI
K5kjTTkK+n86H0Jbv6bGYdiT2H3YnaED0bf1tSXSdFCA11hz0vWwFSDhKy5qtYIeo34TZy6u0LYP
CEyCtCbmOcRIILptB2jVnGLQF56hXGEVvY7us8pt4N8zFkakUy6MzYySqlzIElf4Yfr5Hp2zxRbM
DF6ZUD+CF7wBc5Q2rMs9ZlT/NWjTPnvIla9GWhRCbKfJ5raBFFb4fFUvOTTWMz9Oj6nqUf3Le3WX
ddhnD8lXz6gQYZfoPiGnR9vKVoPhs4R/Bo2IQwx0xQX6pWcZbeEgr8l528yQ0yzSjbDMXLIY152d
nPvla9V4hP46FPeoJjFrmlot4sQNBK/afvq68JNT6lAvQNbN3PcKoeM8rHecaeAX4rUrZy4r2rjO
Y99kd0OTMynRMxhO1ul/6BcndNMwRUt2ZPvRvcyYSkE/JDTICDgXa3Mpq762TTQk0ZzEgj/jVM4f
vDQK9fo0xXfir3+gxmFrfpeh6DEw50ekd0RTkQ5IoOHJxYrCJsbvQgUZ1MN/Ipw3HDgcVJKmvYm5
3/XxCHkuHiYJFGQu+X2AaCViUofStmEiCIbXLWHQrMrBY49ibwgKtmSYD4gC1qo6kHkPIgv5ypD8
h34u44MGxTRDPHLDVPdpiTeXjMaG1lsu4G/QwmgblUSVxBEUsoAAuplwnus/iFhjeoLoUrydpF63
4qEB/MEvvFoOvyJjYJUat9yJlTtjaifSK6Ox6xVPuCQPyn5YLFIOZMY8+JxUq1zeAdkrVMoKjgyW
BLFA97suNIi4w1PQbwgIIR/xYeEDPzDEwP4OCWS1g+d/M6jDneL8bucj00mGRv2hjRb92zefW0YF
4w5YYVyZSJHuEhlqq10WILU/EcN1Vf/eEPeYi/SWZq40qFurugtT1VF30Btus0UzVQnQr2FBkO9w
NACchrkKWQGvsoJprb5qHuTcEXpkUUiAskqO4r+F7zeqQAYK5Ee025a2siBLOpCp0jUplNT1DQEH
dcYI8Uz5BZir0CXTbyDlQ4fFwTGvfw2fEml2YbqQO0QFMWeelEeMSaS3nR8Z+EDP/eAklx6OdAJz
BkXiPNnC+O2/4QTC2YHDI1oSMKY4u7KTqsOv4L/BL3Jfv2bY++BKZj2hx12iUx8m9BzN/MX40i9C
mq+eLgatGQXBkbPntdIowvhzVtSOxKajirElqfT8o/kM5faAe0u2ThPZ+5bSy8bEyn7ZwoqSmB2U
jRN2XxZWyO155fKNLeC/QJjO1SAAtzTAen+7dCskOLioHw8KyUOyapSJxg5N/bKmUsZoMHXWy8UC
lTB34m09gy/RY/s7Wf8KDmVlGzJ4FTh1h824L/5Q0Rif6l+xf26JK1r4SCVsd++nTEsGC+vqVYG8
Xv5IrkxsXxftkjbhQE9d4hOrrM3yoORfPe2ccVHEEH6KMB3RVuQmLqMfQ7XGu458TF5QmbXFipmw
7r1nC+V8+zRcZNOzP+qjx3Ml/U+TfOFNGYOazcG5ZWiIa5A0HZ+seMlUT/4mgq5BtQNRGm+E1KFg
J4V2pXscifFRAERmFohg87tvwx5MOzVZzhvqBwGE9ecNegpGn0ofg/K/6Xu33xLN0nToPc0QARir
5rWO9gLOD8sC+yrRr26cNja4pGxMmCB4tKlAQkpoh1Qz0EsP1Q/FUS6Q3aJ6dMS0t21IYpK+FiU7
3sBrsyd+JO7eduYle+BpOJBOZD9Pxf19wAKUaL1NuxGs9AOvN+dmK7qduA2twhyK9KI/Z9/c9UyG
l1BnOcP26Zf2XUFU3+Ufr++K1Edkhggglxrzqnn21VCy9DNXgqfr4OYACaR2ATsvD98B1cVu3lcC
4Q+muvk5OrByQMRqz4wt/6p8X+Ogv20rBoYI6997jWQev/6SAgCzGCfms757oKOfCOq/4uWhLxWG
hEeoedn8JM6c9AM4KWdEjxDJU4L+QEsNBTdUj7MdhUQaMvUHZV6/PtO1/CdgAprdicVaFMAqDN+w
qKNKhbq0UQ0fJfLrHB9Vyaq2IOazQHSkaKH9TSmBjE+6FR+lfrvkhOEiChvmHkcEfmn9Ii+DJP5p
PbgZjExptB4wrKF/hcrFOHJy4zNyVJkFQs6iZUGHCZPtQwDhMMm7x9+zOGi/cb4yTJsh1YgYVIU7
//qqz9lX9Q31YZi/wpaIKwuQFskDfb4tOpDUJrcvaqaz+CkEGQJ1F0ROQcBND5vhffH2uy8K1Opn
+FJvm/6TqXGFFQSMDU3ELyjG3mvJwKRGIx4KkSPtTUJ1aX8V3DUm9B+Gs4l8nSSXA+217L8DJBSf
QOSUKcxXOtuYNNAp1rpvJ8J1YTsuS9B+c9rT5sb1sS2WePRxjIeQs2oKzw2xBMvik0/wjULUEi8Z
xALaFvgOycGgJNkl9+TPtICfADJSFjAeEVEyb1YzA0aEiuUIE/uaN1DjZPXLHzsvl9YQnsqZNvEP
QmflqB/NRyY5DyfdvHaUmU873yBSoKjDtWePHYiywEnkZ+r/qancFwOJ3im+sRwzLOh5FcRLBLY0
Z+ZlQIzx4A/ATvz4pLDp2uaSD6L5RChCjDqa8y/D5WqXvLveRbiBdHumBx2hHq8zjNnnGgLCUd2A
mlwYrrE2LS6hTDLKAm5qEj4RJbNs2QonDx8C9o74DQJZk46CvvQnenvM/8ElwMqBtG9xOLuFRuVO
8ehbdctre7iobpLD632zpeSoAysDD2AYMSyQBUAtjmCG3LqViXtbrrg4RU96xR62qCU8/YLSkyy+
vthrwF/MON/zSLj0wA/i5wOh45is3zE9EJ1CYd0xv7cKV+4nTaXwtGQ2EbzPh70pr5vY5Qo8P9Kb
h1cjn2cKgaVc1V/Z86B3NGHuQzxQfSzKdbMVCTET7Vg9gX5Vh7TfNroP1anHP0v0MAnAipLRR3pF
iVImPqMAKBPt5ySegW0yZfQxKWAyAhMDzyp9I4muhtMKZH5UIBkcMxs2qQJXHJF8E5gUcI8jyNDz
DyToDYji5SzSvrGfb18x15Ta0c2GaC+coCXdaUWrkOs3LWGIRmekvTjwuc1eIbLqWO2koA4ld8SG
YJ04lfsCEDndVsqnsqkGC3pbGi/xb4EhSV29y4iuGN2XyEqeZ5tHbz9jp/nVF3C5KTBgxAt7A+op
Yzsx7ODrUVRexYHUqK7w8Ny24j0t4QqDDx+VBE+FFwmsn8TKd9VvxFKHqz6WDuqOXl/whCIDBSGs
zGW60/3hPv4WzGs1CB+Lp3yqEJDIUqgCr/dH9kVY7RHWbLtnumF7VH+IVCVeLrWKqzaFYzWIfDuv
WI1bnXIdsNdY5jDUIZxP93I8uMZeUnyx7tax4rwFS2PSEBicVN4NCr2DczhgF8JA5uOb6DBbvyGM
vTD2sMzvjPMyEHb9p7Ewt8aMfShf5fBMgCnd7h4zFHfFUxqakxfoHA6ECD2aRRyvxF8oPT2B5B6P
ZrIb9vOucySosBTbNd9TTStprAc0ka1G9twRP29mKsBYMO1QiB86ePaQ4WsoGGwYuGlG2EIMwdiu
kGRE1QcTn4Z7u/IplW4Q2Th/qQdKyZ1hyMWr16CbLngp/dZMbGMd/cEyI6U3ykCIGSchwWLCN02y
jSzswUYP4z1SiM3cZqfYdMADzZlt7svfVvPlOzhzlj8QXZy1L6Xag1ooipOZYQq08VhTEFIJDFS4
9M4wfRWrfuJGeAtp0OmvaYHy46ijDYF/REntsp+IxKWjF0FgiAILNqi0RYX/ujIimZ3bI7aNIE5e
D4gOnLilRi5X2UrbMvFSLWVws8A4RhDsqLXSLaHf0ExpLWUbnKB0b3v5Xl7FD6BHOoWRUhmtIaRQ
YESQ8OYO6jZcgW7xdqDOelo5VpBokWIHIJy+jMIZsuGelQYPgxl3cTBgdm4SJRwbFwnLlGEM/gFo
HnZuvMl2z19wtIKZ+HW2RMI/GcwYyxfOG18Ya01TjRlJv1Zm2DXPUtryvQnTAzg/9PEPWsdhC4L5
ckc3vXMiMmfCrHuTEBTlcywJAehpwm0J/wFdFDUG1jvozLB1mgOV6h8pvS32/d7UmkSrA0ArYvqk
X1FjmhB674KjTbQpsNDbXoIW71MVU2oWU/7zHBqg8eZiIsfnCQaAOzhAV1ZIEvQiqagw12waipjg
s2lOPltIbP1oHZDFd7hprDjGoUWx6LhfbO3EGgDap8wstrMzM24uLZhbiiTPVtI1oOwLU3pzrgoL
RSYU28UNFlzXcBl7j8fZH9A/XQeFrla4uUNNtgPfJ84+7SYBY475C+Q3ECcs7ID6NJhANu55AEi0
K6KEHNSXUQKgWMc6qZuvocJNwBCmv92CZl1cYtwpY9o8p/SAJdHt0gPLmxmcHiQ7k1Nsg8g/mq43
aOfoIUGCGfzJAqfhmI6V8+uL07xZguOB9/FpwAlMrv2BCTgseAtNfox3wrLfDd+w1hDySDI+9PFd
MNweq0wGnJLTBPrunHAsrIYTskHtokEk7qj8d7MlOHo70dnxV/abcLpB4RkhEkbMdciwD7Was7Zl
gAGMwybxIeH55jWHykNJD7KbnbCTCJo7URzAyK6quRUr4xfw2eBUOMUQqmScfr5fJxaTZaJggr5L
qob9Yt53SsXJS0CNHdgd2Pji+kSPWK9ASuNPfcNsAzKDCxnA4CyL+UMAcx06PLC7pTvqzRX+q0bR
C7hZtaeNodsb754Q/eBKVDPa7u/qXbngVTLAYpkoTyn2Hvz1zXmgZ981B/DnG48J/oxZBFMpCH/w
H1yq1ozjzqV5XWdgGY8l1+TArhFvDG7odDOzXgxCaRXqGt1ZZ8EZkbDgKnHK8IV0SysLeZOL+kAk
rfugtSjDMpT9gG+xDZIGqej2aYZ8mtVBOjE3jx0Q/BjHiMKDdZqVS65LchWOnbBnqAs6o9+pi/Q1
91IKx/T3AcJDV72RKxcEnvdU9974MVb2TQK8chav0qlQT/4vpZWTaRKLDtTogYDX/arFPX2NcGlL
87UuPSGIVuOd7NRqk254dApyhDGc3j9RanP7tIdW9RTEtL9wMRe3lae9oIs3AUlqdnOElsZdbvhV
iDaD8g02op9hKrEYVsn1FkLQCpTAdJhk6PvRazwEA9T4tHW3OzE7P8wTWJUroP2f5+LLiLDiU05t
iL8JdBXYt8oltb50ejUGpfvsxJo/U14QeD2PtyyYyMWz0GKpLzn8NtCmngJic+qGX2xJjkDUc2H7
tKFr4q8lhrw+FoDDnTVj1JaewDfxhgSG8PObS9g65Xz6P2/9NVBoII+7GlCiZFcBKd4F07z5zJQQ
BLjw6796j8XODm9dJ71IM9hpvCYWDuECr0tJe+7Ii+yOH5sNn1TB24uq0ZY5LD3TruPTS7bSc+S3
edhhJam4qXGRyw/5Fj6ii/TcTxPjjl783N6saaJBCA0nVLaLmNSgx3QZJAtMZ9j+sBjAG+sxZ0tJ
Vf9xwFfnGVApEkPuCj+PO59HAOWP+3cGRnNABuWVLqQ9NqR48acBP++wuIAtZd/I+V5BuGhPwp3N
oWCa9/32TOp6VA/aslhrhz81PXIr44nFpC5f0f4hQ+RuxXppdAvZbmMnjy/cBJCdb2SuNwcJJjv0
/1/dCAb5s9I3vIoYyVYL39BSUDV+JsA63CDYMGErvHlfIMXqJyDWr9kmI4jCnfnYgiVIQRlQuDi1
QIh+9lgyGoASfMiapwH6A69/U2lrbnvsdsyXxYjZ2BYgfZK4FRD1un11QykSsVkfo7BcVxNogRvd
ifO/Z1YTbRkX9G3QZV7LMtMQ4cjXYiPfJ69wxvUT4YHJhDnzIQdWlSd9DdLqfQath0Md5dNWLZoB
BG3Re2yyfsf15pBl4FFtp7t+qeG0D6saCYmn7YV9wnmGdbmPvzHxg3gFxfMXnv/LfvOc1JsTa5rm
T/GemP04N85dyrjF5LTlUCnHIMQVyjskTJBF12WIkD37oy19/rG5nR5u+/sYV+2KD3EChIk6xWoO
/JxDf95N3RwXewIYhHPTMy8lgEdZl4zy6KoAydAccd7jRX5CbIC8AEEHC8CFzL3mNAT+SZdSOIOM
suHRgtiVv/d56SQQRhbSfvhAnmPrlKvcMtvhCNPss1nrX637+K03++iM1B/bQ7zH7RFu4kfyyX47
B0/bFjtlIvYUnOl/GDpdZxAYZZdaCu4m3PSwnvSmTCJILONz5sj7GoI195u6xJktBsphfiZsq8pl
DqqGtCaTF8SNGKsX7zr6Ur7aTb0mVfoCZ92EjGUxyuAqT9sGRV/522zqE/bl99wZ3DduCGQth+1d
H/GkZRtqt1K7VOrvkrWAfQuhckw5RWSlDgPe0UvQMhmfWmPFT4KKk6XQQEEEVOiXHaf5hRlWQ6ZP
c2CGCq07uO07ylWv9UUnNjzm9UoAjGCGNQlMlKYfFJ7pB6/tFFvdrjn2TlvhLqDY6gdDaswnA3hl
ggBP6XEkHZFvLGRrFBZm+JV84TK9jmzqchjAeE7uu5C1RhNUrOjOlDUt/OpNbBw15RFtIePn1tH9
Esb5fcRGEsXcBn5YUgb08TcAQngtsFUYd6toWyJ8YeCRKxsZsEqzDM19e08qtqvC4kSbyjodMNmE
kRjhkVFRcONHgTbe7jSvoIzDfEZYp7g8lFPbUmIVlS+kb5kaj66TMlrzC8ig3ghAvBRPM4pityKE
EDlPaU9IhI09WoVYxWBdP1HHLqKNxLmGinMu0At8q34FJ9+wZxA7S/lLopUpUiiUzgvPHM5kbaNh
AA5KNLqs8eTn7bPd3TARA9EhvU/dTn453eFhj6jd0w03HwaYpVMw9Ts9jMVYLEbNem3rQ/ZjMrq4
kt3O2+O1o36GPxYvKh6AWglayRvqNEYNUKdxr4RYR3iI2JzuaEHGyE8ZO2EKx6a1e9KxLzLwtu+O
p/oxXX3XKrsYSw/QL3lXrW/nYdkjEk6XKuKkvybx07+EcaGt/zLOsNvLEzyS4noJzvH8i96rDDlV
7+q+CtmPX/g2/hpSKyrnXdipviyVjdiDz/2BjxlrJEoS3H0OGG3FEI3dvrOb8hTpgdQ6z1DaI9Xs
0fSYF1NZ31h0aJ4T5+VXLsJr5juRsZFgTr+cGG/ScfZZHtExZGMYU0qboXkuj8wmmt9qPyvmCrhO
NRf9Omwppj3gOiSpDwYKNhJ/urR4V4/LQnayTf746+nKiZrjRC18Db7Iih+YOOiR00lj2vsSVxfl
lEbkACf6O+DpI9FJXn6MNL/5Fpkv4NPKKBWOa+ei9/tG2t0MbstEo2GmRIOKHSzYOW6kv0nhFb/K
PR9dPnFNsocXKhecITgvcOvYjdX8hRsHAXrUrFDgQAXxSoyWOGfIZ5EJMoo4wB6g0j0Lu9527PPM
gPEKgJ6sOQKMysuz5gUt8PHbdfv62oLk2Y9DuuEsqz0OX5UCj1tRPUkg4xmA34rbqU1teeLeuz3M
jthpTyRoN1ftHp8aByZlFOPatGjl6do1q2InvMBlGB2VYB7Z/j3z1HjV557yCPt1BgYfFvsIlVbw
OrRrll79ozHlzjyHYWW2ncmokeZIGUVGuxCt24djADXxdkgDontnRwYZp/DlI8M64DSw6/X+6152
P+CAjzjUIkdYF6NbU4Kayzxbv+AfwhWrqSABCVHoTBcTD2duQ45G2J5MhKY3zS+JBA/o627mS0So
go/ZyOQUJ9qwYqp9h94g5PewW5RP3ESMeiFi9F7yHYMLc4ITcApCjyHs7Ci2kI7m+BzwYce2jnAo
p6eCmNI5E9SCtpzET6ZgdtKuM33V/poU6Gx0A+zWSHcF6D/MXwmIakKj3T4PYEnPzYwaUvV0czlt
GVUw+6h4QCKB0LAwgofQFgAVttVkBtIdKnrqzWTzy54Ke7Ra5thWVLpV3KA0XAUwvy9xZW55VH4q
++3TNhiYAC0DFxug126BnJHik/xzbIH/3kQyMkjbSvq+gIJNR3jlehWnHl5dE/YkYzPai+aReeVA
zk+s4YD30jDDihhWAwNAVZy/P0QmeozbSV1tsYq5cC2A1rrSf2Fv+tokpfW6S9nuBdxJEmiCluYn
4XzXXR+PFN4tG+gTP0fVoyQhh4PBTvGZHNgjq97naBCExfFRL9n1BvYlcysTmV5tsSvrzy069+Nz
GevzG2l4S51bAGME7BWs4hR9DmF+ulHZmjaH9CzsCL7DNJ4qmyNaWZYYzIPhc6tMMogF+0yGpwDk
OuDrafsPJXx4GNnM7GZfw3Z5OOaA+e2ixmUC2wB2qnYtcWNyZpjFsk22pop6asNRQQeAy02249tx
FHDwILuAFIbpA5MHh+VjVks+gYe84YkEKK7bx1kryEO7+h0ksdSCryN5Gmcq0U6MjfzN60cDA1iO
GHZPK/0FnlEh5ryDeGEBQSWyiZC+kGqo4stXeb3k6ZjjcswxULeZV6/6r7SZJ5d+TzSbwJa5r9bS
sj6WF22phXzIJJ34BlcXQzrg559ZY6dfz1eQSi6xb8y0kcPjHpt6wuAoJNIIVPnaZopIqRl3GsNP
M7Fvw0eQm7bEn4n+s3WNrpr/6U0aGO1F4uwH5QI1pQCTKLOYLeJHIc8VhNVnGUUB1IlvmToTRSBh
YzglayhZFsbna5ngrc4oJgZAmWM1x4ed82MuBDUtUoVuXp1VZkpsJhpqDl7OvafgushfNQag4bhS
TwZIzFf/1a55t8tiH+O8DSeGipMloE4JAPrto5eP3exLBinI00MbPDECNA7FQE8OO47t+b2NZl8S
g5ZxriCdtCTdI/NwEK7P+CQoe73Ymrnbw3ZEjaE+Vk38dNosGL9gTAG4437x3WfO5MjOfzzhHAD7
6dwQUwNSHZ6waNvNIw31nl7Ly13x8ducVOr4mZM8PxN2nB33S84OQbmM4BWN9uCZX498KxvbJ9Sw
d1hjMZOzRi35q4tAciEo7jgkksiNe1rQIGU8C8hBNCVanwZLmPkL5guDCCol7gnMs2FmL8fC7o5S
ftX0vdjzft0YXvQryJRzjTMhiw+G5HcJI3XP6VcvXzyKth8DxpmVNaL+qRyjOxiVT7bQzb7FFJ/+
iEiEZPX4Q9ZxwsAlG87zkxhgr8K7kA6MGnpZfj+Q+wEyarCzMku7OXARIj5ddjRhmSIXKXcC+Q9U
Js+Hqz3sG6tkQBGUXt8Q8d4trv7at4EMRX3tH/Lxabr1DUSL4AqAWtbNijigdfVpqA4jIYajZwPy
0E+9yTaz0/tPOld4ZJDJl3ozKrXRFa7tzC3AxRDkkg0qMwYa2SNkOCK0j+X3G+Pz/IJXRNkec7yM
AJ1arx/vWu/Wn8/RCQcAOtRH+nKmLSuUqsZhBieE8uu1b/vTo91nXPB6V2s/shwIOEXckK5Y5kqs
nUIKxrefN0sSLzPe+DwxTnDJk/cW7kasOSLKqZSETqKdAVPgYeWUgMIZJxsOR61xWfMYvVqxDseS
EoMTZGUek3N9pRUd7EFiSV8yFuW4G+hCKUbow8R4anWt/nWuALsTaatKK6hHJbwK9Fcv+MUuewPV
ZZp75l+D5vftsGlDdz/dZp8F9+GMeSszduafMI4nd1T7WYYVW2vitMmlRmAyj/7kzesMrjSs0NTq
340P/o7FoI/W/b9flh7RbDsc4ZLqt2nYiQ4HmMTnTQeDdP/h0rFlz0WOsWk0FWCtsZYXZsC2imMt
DX4RPrMle3kEVWLaDEQBZ/gRh/9z8smGmFl7zsDUOhYPIhY/aqjV+5bdxE53EYlxp1p3FfQW/an9
JR2vNvGQMWgqLt1UeVONZLtHcAMwhK0E6+IxaewLYuJdCqkEY0xxL3XrF5xOAgSqVYqqAPahj3Ot
bIF32YhAenioVrx6Sac8XmW480k+wZraL/2YWdgYj2bLl5P4JCrZA3SXVKDKBs6gfA4Ab6OcMoTo
QByOHBFuOmRHbA8YhAowCiF4gBjuFE/zyGb2zO3sDZUC9yQM+SjZ7B7MltE+c0Oo9aXFlBEjXuDM
/0NW1nw5ncyI+ebUXPcbRgTEHdkyKZOvpRxI3xWbZ0aszgOsEmcsCwYgkQGm2/8R+Yk39m3J+HCt
YocMJOfgGXPEcgvkbxY810aQ+pJbMZUnq2j2p/yB130agQ0p7ZyRxlVbER/CcYS9UDSexmk4hug9
XoxmZfeRw9p209zRon8kndeSqtoWhp+IKoKkW0XEnG31xrK1BQREcnj6/c2163Tts1avbmTmMcf4
wzLk7qxMgEgNDu81XhCzzzqaWGtSLRNthko0TwE2yKndA6Qh+l7AF/kg6jFYDPy5+X2BmYc2o30m
32oRyOssOvbfTRJfyZ1Qv4HnGChTE7GicHnz50W/r1uHooiG6syb0I77m7QcqIjQjruQC/RBRZho
SepYbxxeUU/nGG6R8eP2j3gYZDFk9fgC9YGmESl+QI283ufEYbBrDqAHU4GO7EFjrAcPLJwAgKpD
iV2J9N+TFCJMO/mRYCTTnA2sDmAq79lH0oVC3Y6cNdCJ8FI8fVAmYDTZoBDxSxzKteQu4J9BFAB2
itIxHxTTaPh7u4S9H8802GQErhvSTl+4SDbaYgKNynvaVwohgzOrF3BwKY0RS6SWh7rXiLypKDLg
sYKMSy/Y+SQrKUPAE7Th64PfkJmYQDQ9Csh1fnpTUeSeSlKdJ3ZreW+tv3eSaHwD9ml7t87RxjSd
jzzFtKTDzrAj3wJ4wX4BUGZ7pg0Kjjzox6Fr17ukwErZI6fSf7lauDpO1Zt0af4myxoHb1d7FVAF
tQUkCIC43+ZIqguqog+ksh5lwEq0kU8FLxnxYRK6J7XoAICg7R3IRMQ9CjNwcpyLzyubUgV6hqJ3
Heh79QswCqkzju3+9AVbgYRnOOJAKAKh5hhnIxSUAtiDP93aP8Q7ZXmb9ycqKWwWd25azANU1dr3
FIKrjV+PP8GPjHywuTQW8iY5fpFY/LldNNT5Bhe2cSq2C2vGPaBYJTt/fpsGHPW/bCP97nuCi4zw
EiC8zmHNa1uy7evoEOyCFVP/3guhCzDb1ALIC5KSx88MUYlq8Z1Rkzkwcz7c29kiQBK96G6+aCaM
EvoKVUo6B1UBqJEArxRoHRkbvcjF0Uryp/wBNgkqXS+8jRiSjFnAbA4cKvg3Uo7WCKwESVnXvkZY
61JNe2VPAdoMhT4BHcfbZAhbUuwCXkqunVt/6BjUKW4kKkbG7W77S2HhhJ1o7NKTCfV+ev7y/SUT
pa4hOH7WRglZkmSp+HS/8MrKxKiqn8DaX4FUAE+Lmph778cv351hFAXQj7hLmn0wMEOiGxEAEA8u
NO2JsDzUp1REiMK4XP7Ys+9dn5CLAUhXODkOdBVI1nWwrScZdFOKXl6OXAvgzzmQMRLboLrfuxwQ
RT7rWTUvZBjoJ6zpRgqHwhLVJY+1MLem5Rxpp3E4EcoeyONMGs/c4E5KgVCoROnT5Fee66f+3vxT
Bi1c2j5LJuA0xsI2YDEcX1aX+xHF3QbdXn+f//XsQ6RxJnP5Fz/ImZASqcijkR4uDjLnSf7DQVC9
UTsbBbabYCRF9QTufODVWEhl4ywaU91f4mjiYacyCQF1GRf4LwsBTBMFoJ224bM25DipzUHriK9U
VW+/kIxZlewvn51+RyFlJWT4vWYW7vJNAaXgaUwqqh9oudx23y/gn2wNIP8K4k7CZFxwg82TiX+K
JkTKmRgDcgL/dgNSJQOcB3DLIDveuzVVeMFYF7VN5OUg9t4g9rptTAFlyCEgwwMVAHGFiyxop9ZB
Vo5MNz4tCfguNjt10vpbM/pp6omqe+TNW1zu1CFTTV3AAIBu0KNLDJ3BpFg2hT5oIzNhujIR9Kp4
guG3UUEuFwPzV5tR9wXQDn1BZYvgI2p8ISYB6uKAOEjkA1HB4r1fk0hJXDCZ1CKBNt5RqYRsEe8i
f8U0b++N7Jqth/zNrFGxKEyUFds2aUn7jMdLm04It7pDpY1TLGeJ4FlfxJn3majJ1rDrpqxGyFLa
FvX4L+CvZNZjqaRMYVn0QHfAKCvxpKwXqbLihIL8RDKHarXRbnhxmlsTz5euf5uCkATMb75WnbyK
SY7FpIXb2NPSF9XpLEDAYxsHyzLySCi8E+A7gnDPmYgK5Q3ZnGRUoqLCdRJHupWEeKAlWBvwBb6A
9hOH0+sGJPYBR4NtRyeXQMo11w+UwXWkgfORH1K8PZqnUmhlAOzwVoRQDD2kB63+re9FOAb+b7dT
vvcmcVEuG5+sEVBwcEcJPgaQDfCekyahSfl0rMFdpXpJREGN6x+K3MZBBiewHEX3WUdMaEPnc2No
gNCKjJGBxA1RD2lbcsgF4NltHK/4KygQVPrAA2qAHI55cfwCxsKTMILCouxs6VR/fm1ysksDlq8l
CuIAtHSUX48idtagBlTzMvQaMoM6tbMyjkejIPRsVGi5mJeGqHP2GODAZeqJn+poUmXj77WTPmfK
SrYyzSJrdBvuJ5afeJK9qLvLzV8oJm2X2TOhLTTWsudSq1HwNbNFH2Aa8qfhDi1b16wctaE3KA8l
Gh8GS7xzJYgZmEtKl9tvoU+D1kvpigY73ZmEgbf50xorn8JQ3Ho0+0Nd5E2CuIG9EG/y6PnGHaGf
QLOyuReW6W+DEBnwCb7MyokgVsZA44ueiNSzfj6icB4hptqMIx6J8ySVJVQF4Th2Sxs9jxo4Xdi6
GRdPQ1kZkpOSa2qzeZ5sqkzhalfMQmmb8bsm3d2blPFi7FqcsPph7YIJzpdBs5aYEjBKSdXo2pcZ
O8/0YwdaH/+pQCzKeWbcpXjFzyT5zEAyOOkg4hAyA69KDEdHgJHx8KeMutwFw/DrpcYajKdAOsQb
Hd9wICsDr0m2ZYwg9hiQsuRPqb3Am5PIjQJMoYH7Qb3Kr/wcvVB2FgfnP9lN1CHeQBzgTLVLyGpM
nghfdi7x9KStnM1m3NYwvxWyjxRHVWqSPwFFLhObELZXMhizL+68AOc43CLQyrhechFpNhAfrXwC
bxMmnc20WYWfZRC+IhAaHTE0GAHNp36cc3WGNcjWlZ47ZFM1t8hmmeyAegmt5RevxR+/3XTd6VNd
w64ZQbtToqdcr6Ji0pLjs0i8DPgcg5vy102U3dfYR8a0azYqPZiR2aJREYOuk+eUSDSQYUQzmoSO
elHVXfoh9O88+qLzr9CuTJoG8EGOLio+RRzzD0lWZmYLChGZ3WmuuSXgEpXbWU8dgxxOf3mbLrtL
1Z9QqRYcOZ5l6R47S09iX7UQzXrD5fJroFzH6C3PcoAUfWptOihwinqmHTK5KR9S2cdexOo5nlXK
TkWTQkRcsPYaKuWGBWzQfzuCPpjS1cC2dC+vIleWRimBAIGa9t1JIaEzPJh486nXEcSrBMvcid20
J0mmJFDkXtVKbtafIJLEPZ61BpkQgQlrkxUQMeqz7BOgK2N5xrsh8gr/EdZiP2n2HHi0q/9jrMJH
9ODu3VHaQ6XZ2LOEaTU/hd7MlwCBmOnrqLIjiu86EAlu5qQBMw9ISbkFPAN/pdZcwIpKC2N9kxVk
kUg1jkEO+eYkxRHWcBTNRW7HZj1ZX0dvAb2T6AISAo1vDAJFBQsBKor0UuNKxqpY88ONxH4i4Efi
FfHu48+k/uM161CYr4idho8CPAVpGtgUZx1qP1BgqC/QTknHEOmnQwKIrfTfC4bqDhCI2rihNo4z
9/aj/BGV8vBCdvhKQDbr09uP3YypsmuAwMDZsqiAA+F4mXkMKy8Nbs2i8EXqyIe2SvRMtof1PIIA
in8ZCIBEG/MrPVsm2kAsqWuPSbVPfWgperwVX3myojLKZ/MuAcXmZk1/8gwICfw2BEzgcl2zAp1F
hwQyBfZJebW5c/tOGUOP5lY4/wS8Km3nbx/ybVzwwYkhIPfvBcrMba/Z+htRuwsWUEizzwGhP3qb
ruL1C3MNJxWVA77ofMnY83RGiMZBOf3icf+Pbqq1gr16M9aWgR6KeCuJqhB6mvmYLT180KZS0FTh
ZjJNGJ+EbTMg5cPgMQj8rq3NmTrisf2W8aVLGE4lFsx1CK8cmeWVf2QPUklhbyPqRdWeEaQ2DWKy
vdJjzEuNdD59yz/xLE6w7u1aMEb+8Hq4MrOwlANxwDvx3zSfAaOLzuGZ4KUkViYa6dQRWIdmG50p
zHAPIaHPowlBAuiVNB7ePQUZYXcC4MAF18SGzIzmMNDMHyYFE7S1xywbXq+hgbb/E34O4tgAQnUD
inmNznw0qknsNqD9UwB4AN75TwkUyIB9eI/OjLrwwzkyWbRju+wGv0050v+6Q74bLHiOiSgyE0PI
VIsqO08ixIAI2kHUPKB6cyHz9eQaZRMWPYF4u+2ypDLMfngJz4g/wXk13GoN3Aq4qLywYAFwkRJk
VeI95WS/mgORCnmVM5Sk5IDhDQbohKatQ9zZX0H68RLJBQYnF3BS6NzPpZVpzkkMw88lHwupgtgY
aBrp737MzX7BB0iAATlv0W1ia31iVx9MzFfy5AEEufYJoBlZhaf/QG4L1AxI+2xT74CqQGPOBXhE
kHXJZQoAXjeNLiDy4QbOonN3SJ+iI8xRcFvAq4P4mwNhInFAxBU9QEld22uH3dKHtyM2Q50KKWlK
Uat6J+irvtuWrv0nIkNafweqyA79QRZ5LB+49aFzrnIH1xyALLcz8u06SNt8yxrv9v0VfQQ0rWkR
OpjRpdgwWvvmCXyHvxNaEtdzdyieYG3/jVyxUcBfVotsA12k26cXwDhcFJHhwr/p6J+bNWMWnvMd
A0FPCeVHy+mmGtLK2UX/4zj9UxfJpcN7iFXBNLv9iHP8wUpmnehOuq/WqD/AoprjxWWJXZMdgi5E
GjF50Fq6Jvu45U5mNxbwizgkLP/HnAXNaKBfAh0ZfnTnNNNqHz14Vh967HAdwIyh+ddfoSNxHNK5
dA23BYaOtvXXal08kYPPhVWOgHImGy4s/Z1RrFcVyZ8HQSwvyUJn9tc7y5qx2IhbKvFcbg+b97w5
MGmg8dJulgNTANhpfxUWhqbYSsw/tvEt6N4B8ep2wEZOw24uuyzfyC5gjqA/03v5NZ9ZP9BsgBLX
jkGcRUeJzSG7BOg/7Osr53qL+dFIJye9YmL5LAI4MPWK1tHhf3QI3Y/uXT3nZIeOBe2+3PG+DaT9
mzjtGTNazU3pXD0BzRBBcrQPozPxIw1oEaA4Zhe6id8h6O325p+guZ/5TfkgH8St44Bu7u49L3cM
CGtZuwvXcnqbmcr+Jg5Mp74CBeVFDAqfwMG4ylXjklws07ieyQi2vcUwcLfUj+GDZ/AGCKoz0asn
5G37hMQbuwj7yQX6NMlEkAULhVANtmixgWcmH3h+ccDaLvw37uDGqDU82E7VBROvvjMFnnzsPwp/
w0F15/LLk/kWWZHIGOczGlfvWFfho3myfnXMCan3rXNZiA/8vy3RJhlz9+bAWiHZLAafdjAv6L1k
gZIck4XrFNQ3mAjSS3WzTXNgp2WWVkiXgLCDDD8cGJMCJs0OfjoXeX4lu7B7MTd420IbC+UCiqNE
BcMYpCskHWA1Qm5pyltVT3qtLE/0NB0rF5Mb2TOCQaYKFtlX+qXeSWA7kZ+PwEAgQA96zSHTTUNp
bvUULHt1ahO0sI1zdPiRy0nOFs4Xn8jgBNqSPYJVj2YBPHxZFUEk04gX/b6X2p0d4c2DUCpjyZBP
4PvME96DHmU2mHdWpnZClRZNBSfRBKmvAyklu1yZy2bHn7nnGwHRETITrn4nOOXDOjSGcNmxnObA
1s2QsdV003TTf/Z2tRD3WbK5SNWT+uceHjoSwFLuqtGUr4E+Fg4MvAdSRNRkYc8jrs10Qu+TKrW2
LQcHhFvSxOUaz6aHYpNNKYJ8LPVqaFWU2xCJv50/9Y6/8pPxityvBn4zGIPMhvJA2vt2Di+flX8R
GQl1kt/9jU9OAJW/4du6ACY1/fONBHuAzwnUxXt/YqLyJjd93BsuL0wemcwHSYcUJj5o0HIsjAAa
ByoZ+eGcF+Yw4U6K5xfXsn9pNRwfFgrUHQY/HULAwxGe/C15vtSa+qhFULNBNIbEQcpQUlQzPUga
oAaR8OPXUNJMYpdM4/tDNi322DdwWkQWasaRTzBRbkl/r2rZe0P2I9WNYmoiTDYQpudTBIAR2CB+
NlMQZ8Ymtl35XEZsiYNNXKKwNipd45hLE22tr9OTbVP+H2C3Q26dS/IH/ScOTABPJWG86fHPVjC6
obO3DRZp4hSz2wjgZI5GEBbbh2ijvcY9wmEOCV6fvfZFZ3xWRDJsm5SA7Q1ypTbA7z9g5/6eSNpy
B8VcS120oMPB1ATox4YBvPzrFIj44e5LvhGN25ekQ94jOHKQyCHlm1ujMclsIKIkVtsX/0+RwC8B
sg7NbfuqX+bR2mTLkFwlPYIhzuCh40lY63c7JHeLzBUq99JM3wJBzGyRw039cf8dZYDSuEpRf0cH
kuQ8Lutse5zA9BcbKjX8H3hC+qozFlJPzXlibN54rVP6/4P9j2gDdVzH/+caCi4B/sYqIB2oDs2c
THzqfEGlfqbdZxH/dkD9SOUg5TaYGazRp4HBBKDbckPvFyOQLxTZK6QBZikOQEAvkgXoH2pHo/gg
5OO/096VqRS7y/X08NcOp4fpbrLohy5invhXK8PfdeThw+dhGu/YJNoddZQhsA5/b5GO1R5xCmUp
d0h0dADyIxJhiLV8PnuVgqs8OK2G8RBJ737kots6hmtAWlPBVjtd4tIx2rCkzHHNvioeS+px9H5q
ru/VC9/T3G6cTzUXwP+9Rp9imOzaRbJLdvmUUM3Lp/FG/LkbA1TQAFufK6ndqSiJHRDA3/T8lrS2
th/GBQUUagSAAZx2ChfG+czrGf4wovgYO9Eu2PhzUA/ZzjjlxrjF0FvIeSOzOTL+klnVjqo/bEQA
7iITgiH7G46RRxbFTvdsoxnbPURNwhzu0xe2pfxO3j5YCVXCl7H+vBAtvmWO6o8RVwrutzXr0tbP
6QIjG0hTGsyGGEwbEMYl65bpOLCFajKiTRHlZsUpmKkUZYqx9qJM9aXlm+4JcO82xw9oAERuXl2i
hb0Eut5Mv7N4K//gZgERAv2ktJwinAY2AdIA+zBVdahdMF7YDNke0TKxX+mB+ktMVpaayIIiGPEq
NQewQxsDrUU2PgJg8orUwl80i68P5rLUO8gNEvRTYMNTmh0ymFA1ICFWvHdU5FTEoclGn4h4AOXS
X10Cgndf38nYBhwaxNCBA1a/v1MOQlyd/xJKIo0Gmp8tVP5BM/WTb7rDG3ZwPcJ1p/YPuExgK4Cd
jn8ggtWUKUFY4OQnaKG3YpoTiRGtKSfqZeGT4hcpe2pqmljv7Nhkrfmc/s5OzOZOZpNjg/+ydaPd
ohUPquEZdSuqptwF0gkVNokqJN4KNbmvKe3hbf9PHHf1JC09Ck0lCXpoq9QQQyEDQE2T/V25f/QD
23tRn0kd08kGrpGLFiMveLnU4AEefyjHOGSk6X6uHEQ6PIXEL8cXzyp3RM5RRXvdcnXPRGStNs2Q
HHR4Q2dbjNnHdzkXEZwl5YvHEH1Mjp5PyhV4zMAhYJpQbWSI0Scj2m+FEE1BWv3e3rnK8LP2ieOa
DDCvSyafQaN6d7MnhCnc1/jgjB8mcZ+4ZJEr68G0QTQnIsvMoSoyMf8GK7NAG6Tj9KmMuRfphLnv
ekGT+Vwl+zNKGLkAYlz733FsmYCBMGbl1tT/SNrW0F/ECAMgAhScUPikmPCd08+CG2N5Xw7d7A9q
j5mtADkXBAEgyQF4vsmla1u1OpuFy10rgm0vr6kHc7sgsUXR8r1jBivxLL9rJw7tAERIxHKgPhZN
E+rUpMRxdqN3CKA0ABNulS+ZoJ0l7g72Cx18p7XOurQHGcFryuAO9XFC6UwCxP8SUQGr2SX1lNnT
7BnFi1yGnonaqXTsEBg6QKiAQZDhOv0hqx6OFW1G5Nd+X7IM7mDNKhF16Oo3hYZ0y7dK9Zv4c9n+
NdF+uK1iWtwN1QdJGISY1lSLcBl/llT6M1GZs3OsaE+N/ZsORqbsIbqu4exZzqx2n5eLNHY1TMsB
a+HARRyjeBS9JKyk4fTK69AS8kbHHkYSU40JYcDWE09JpbVczQA98NOyPra/Kz+73AovA0baHgWp
vUC/10kKFGycN2Rx4Hss+fCZREfakmxChVoU9TFHUZbmd4NiMLVIirOZmJEg1GOKJlM0XiPL4+GI
Q0i3MSzsG0ERBZIJgrDvHer6cNbRd0bYiSt0R5S1o6JLfzPKA1PQQ9aDHDzwNVC2VMe7wiM6EsXa
+mgvy+oew9KCEWYj9ZmdAuucgIT+J+OHNJLfks4RNXKh9WqQgCed/4CJI0vgWucVqt7WCDwDMH21
/RHm8Z90jlQsvn0qQEP0kqtsqSXsgpFXtkeCtKC5U+LO/IlMLBVN0cQ1cjQU1oV9fH/wu2RaE4fK
UFUWyQb1JOAJkAH73f9sQJa4PMZRNUBbxqUieeKiyXIm0EL8j9mbMH5sEZRKHf0lS7BBYGowLajo
Ex0SL2Z0JDPovYOelhVeoi2i76VH7gT5/e+m43i1ptEXQT3+TVRjvwKIYEKjLlUwc7iFUbRw1MRl
RwTM0cpT9k8ffWiGFyjPe5qEO5SqNX+rdnOdoFOafSFVKyAwcmAlwCs4HszsRDEaqYCq8ChRWA8K
fdTagDREBdaVw7Y5Bis2epzGF2iPwcxEElgsQ8j78Ccoz1cz1Dp7eUlFi+cSXVLMNyNPdKC8WTXZ
9nuv7wl1YQ6a1svnlpjjifX7JcgnRMPbhvObSQo3SyI0ah0wHjYYFus3Kaal9FNEi492QVLYuK05
bj4r0kVMnAo5BjqRLN9c7Vc9Fbf4x+zRuqFzgTWNv+Y8io5x9augbFJNwH4gSqXI0zcKoQnUV7r3
1iNCYnUuzk2Um16XLxhCUHv/MB1Mb4bvczf+aaFQE7tzrIqqPOem1SOjP8rvJK3/AU4q2HAOgXZA
7M9yRI2ffPmM09WE2nLbE3bzJdEPZL/5gALxMIAm+cvag2VFdQJnvgPzAoTOir/S/OhQn4BiiFK1
kCwGScZvIqXdGDtqs3zbCndoUbK39Jx6gWOcswXgB5+QuxC4x6yYNoUnIHWY1THr6MEIaU9SFULl
AggGdxHLBmu24CWJxqk+cilR0jnhQHSIT9/T565BcpM9ABlAUtSzf/icksXgoZ7ZhdQzATYdhFBL
KHA1RNpxPIMPh5bwi5gmRRrcevBJPE54lZGY8yF/zMCGfMEccxcBDnoPdrmI5ONdfeKV2QXoYAAK
BOxiRRFnc9WwJzSWZvIyzG2CqiZ3cvrVQvqcKwDtCVTMHcXhU59SHFALj6UlBg7HGUBqcLZXvCBf
oFCQwcAQcfCIMIqxWPCIRb/iO2+rtnPmJjVXLoM8veIkrRB3XvoEGx2quSPqwrwfjRa84Vzcpvg+
n8XI0auD820NqRe3VGKx8xv0EcxHtNerET3N48Fb9C+6lQ0G7gfCWv9+hUFgCnd7nOEYRCYdlV0N
Aw5U8QshQcJz6BamM81nmuFGuoP/xrf46I7rGmAhXpSPD3a09LamO/yNcWbEQRPxbUafD2JweWGG
gh7iYxi8f7OaPYom6lRQeCM2K3peu/hPdibrbJ2RfqNnQSAQTwINANLEaVie+GVaCDiIa2ykj1sI
0Awa10peE72eBx/6/+sFCvWwkRj/DsQZatsOXQfok98zzpwJgzNDDUqIQ4VrqL/hJm6/2FP0F/wW
yvWmQCOQmtVkj+9yPWcSKAIOwyIOuISs4l1xyIVkAOQL5MqtB61mPeR3JgzxHupBtBvME51Nx9KB
9ASrji5lJjAofDwN56VZB2IUqBIac7YgBpljhbnDyCd05D8WOLsby5cuql+17g5MMTgh6K4zPRkQ
o7z6F5dLws3I4+eCz9jeQoQE2y4E2Ee2wI8xZLx62M7lMz9iPOg9et3fMN/eQL/u+pbVxCN4R519
PR5GT2wCmJInzmy5YjGxL9CNvbq1Hv6TEaUd8V2MvzFPib/jId0LUIrPrDqXKwjb4y33QPCh4sYt
hRQDaYS3NQLlxlyAR3nm5mxvP3ceFD7TdoIy9w7H4n83FOYF8kbIfoP+e8R3sWxP9IvYKCDnkf8i
Rb7NTwaCSSDQSG4ARhOZBfM2bh4l0+2RqYtSjBWvXZ70Fy8crD6AKxJSv0PgerxV+cpf8cncWmv1
zEsoL1Y9J7EhmsrHfApXTNkX0rf4ZXbwR09Rur5JqH9MRINiOC1DIJqfUypkbPCcYW1TwucM46s7
S9fyxU/Q3bzb+96+eCY5ldil71mTfPN7gkt1W8vn255DK1AmpjID8dQ8crpk1JhTrnr8scG9GBjy
4k2nuIO9dAUaCmRLbvcyEwlkuekRx/CdwYPAhvcwt7Q0f3WEtqsAEThufWgAB+lcLdgoGAa2MfZD
w5qQaai5QApKvGyzWEbfl/rIT1jv0Ja+W9cNpQVCQrzf1p8TF8gctp/ESzTYyy4+PzA9hL1Zv+NU
PPEoDFLBMrF1wFOsJv/eAgwiiQ1J2OdAspMfXFOJgdWHss1YjOVEyLOxERSLhNMFtXfGju9iHWhQ
zDg1Z6aKseZHdaZUM/+yB+tg7EZoyuTQHkh9DS1h74NsD38cVFsLh6AXpSdwPwtcgajz8nHMROCF
5Yt/DE4kgXIx6whlUIOk66RrNBj7YsOd4CBr41xH9RSabzdSJt+x1k0hrfm4XvPhIfkzifQXB/gY
oX6ezl0cmB7ms/y1eGjhlGcVD8wFxhGB2m38fSmoLXcj6RT/DHNypA30MgeiP8TrbiTv49tIv/Lk
0nDUJ8pDN4IrWLVAkclJ+07Dz8b4NqLaIp2yBybWhDg6IAPQFvS30FWTS6QLcG4A3i8AmPWLpRHN
4Dlqy8yGTTWMCPQ4J65tNyVNlNpw6xBzWdNWwIba5EZeiU7o1qUAQMJbYIb4KjqjK7ODjzhCMtoU
lwF9i9ESSSjMOGkrikMgIuO7+OFciGQFBP2tSw0HCJ99NXIvy0kpQgmatHhtNw6dZl71t8ekvmVT
o3WFzRJfICXJSG6le8i0aIBew+ob7BnMZjBmxtFKJgdvXCNNwPvyi3nCKk/QKEyZUiC7HNSHeGp0
m8X6+XMbC7h05Gp4eehD1g9+e02FEKubmNMSlS5WFPQpJjBpp0X2CIE1wBgG21l0WFWMsjOaaZ/c
5Y88OiqQZZ1o6Hl0ooXQIoFPt+bIpnK5wlZSB4ZHL5FWy10erlDtx90AfiR1N9QdWXxsYflYZ9GO
WcA9Fd0K6Cd9AbxpKLJ3+hbdMGMRSRTuRswLW50CzP6ms9okgMeal1rxUL4YT/CFI8OJUFT1JG5g
h/QRErriaj6Vrm/CgqOx77cfMoQejVa2lY1rewmKFGGmj4f2JG+HrufExtdncJWfMLyLC3MLWXom
DQ1Adg2Z28yjXyTNte8ZMxWrKwDEW/v+gb0B+JmJ1wE2GAUnG58k8pCg+5D3al3MC1suXR35Ecrq
otXIlPF93LFoOa9gQVnepwrCNyjkOx3Gs9/xV8dNldnebCImKqkb1p3hIbJ5A6y/wR2bSqw9xgEj
QXw0nMI2Z0UXg7EGl2GtHhJEGUlPCltlRHhGZC0rCYltZ8BeqYyxhKVDfX5mQ6fIzwQz0GCTkGRj
BlkrFK36lbzRlvZVRX+EBYh752dFOowqDBwFMqGBa8/JM26hRPrLRogQDZ5oU0Gf/tpzXOD50re8
Wp8IQVl6AykzLmA6YujDtzalxW+Ahynp34kCq7NyeQX+iytpiBLmukFVydiij04atwLqhgAZgmwI
zo9YuyZ6udSA/B2PtcH3jhg+kr4VSiMpqusCwc8Ubnc0vU6mzUUN59Zz0Mw0ZH+ohcA9wOq49m5f
gE8/EFHhAmRHFc1uOE04o0ukZwjAhgW8JjL/24FTsCfcXKaiHU8SbVdSl4JFi85c5jAsvUxmxkES
DXBuCc4yF23V1CmvkfAzzOTBJJaHerjOoB6Qh3F7eGbYcwT0G+SEVobmh7P2+IM/B49A+c52pBTy
tcuEjvEzfCrAGzj2wPg7/jDkfy17L7UefjRwGY1uQ5CApUmF+ckA+fh5VzrWE+MT5LIiuOXAL7Up
72Az/7ljfqaD9+QzmALPyn/NzpE/iw4GhEK+a5zh3wz+TPMQpeJOa4WkS7YyfLVaOEkHBRfugxFu
eBh2Is0bbyG3g+0At10bylgIQ669Od+S0wCAoKPvSqi/qNVhII1qJgky1DhTh8S6EN1DgkpCNhix
dRyKh74/IwMHqJv1XWA9LPQb6I8eJQZtyr+YwsaOjO1nDm91iBT5HxbVA67dECOpnSO4ePNi8s+W
w4D7uKP6zxYiPpfJy9tyKxN0O0GW6C5+L01dxRzytoAr4v53kB5hd0PdZD53TA3WwxtOIyGEYKgz
WZiYN2ARl0yawiRJTXxv/gYUAS5w/QeYygw2YTuDpAKwAS+z0pHrbSh5cQkHk49Ac1JwqeCi5KMa
o1kV0LarotoF1wtJF8qskCWh0FODx3ALx1aqyWNGJ/xjRGki+oisXbTm1CfvAiU55TB4Yz43AivP
L/L4JnW1wUTpdg0WAoF7gyuMjqkuPH9DGvfDt3kQTjl0xOAS/7Sk3g/MvniO42m9R9+PTQ96Mdsu
RuHdv1WEiFnNbN1ZuGDTMNv5/Bi4xVOibqYtupF0/OgzmPjYx7/PUFF+2DkXOI1/qz9VG2ImzwT6
7NG0ONo7+pnffUvzkBlSIJLmMDi3jbn6KqNa8wxzLA+cAePKF1Doi7VhuHR91qWuqrjWRZV2qAh+
axf/GrQEQqpoEjyUnZ5NAohd2N9Ic1uBgFOjn9Qg7OO0P/RM0Sw5JRKsCv7QmNOZD+1Cx/GYzrtA
+IKVGiBX+gf/mEkFzgN053baDPbQVLXU+6RTyJxmjDGgEwh49bL87SFV/+nMPDRN8TCeB0iLovSk
AMsa8W+K2ImufujVB/XY/KEaiZhhhTrWsfjjRf1uhmDih1S1fUGINGi5GAue1BtslmdwT1ncoM4P
K2mjq4vsFXHBO6h36MB81puCJzcBcE5jSOvQtgDxChUpLkqCwBntbogtOLdu/D5QqcnX8l+GiN61
WUZI3Q6/GxQS6BZY2GBBzHFzZH6XqCQOLny++QtxH2jGI0Ft9vLdxOSsj0pBHQebGhTnd91f6Wk7
dO4KzJ0XBsjgm9PehDgFOyglMrojQ9EGwBiUUwMkk6fgjnG3MAOlGDvvF+203mvf6bU86OCPEQdE
NXPPRghR1OlWUKjTI5p9P43BRWMk/fQOdSRWs5KSrnEScSEcsvPMVGpbR8jVEtuGMQOCW4wGG/Z0
HeoXQp3aHL0GnHswPMZy4/ezT1fVlcn4hWM57I4oTG3rX/ZAxtpX5pyr+oppyfIbXN6Dafo9FjDb
cIhCM9H32KC6VvyViaT8Uqj8xQSYax3Bq2B0p6HX4/wGrnkeHdGyZFMwZhFqiiyQdFEMhgm4PWCi
+6qHBj5uwcCBbAOBtOFUU7GY+rc1IRwfPpj7dfMUFG9/WP5YGyGvqI8i1YUGzZjRjGt21Zyaa/QB
YzCRiBFs4JzcAjeKcBzuSqiJAOXQ1ca0ShDdcQaRKUAPSalGM21BZh9E0iXfG9P4VC2qKTlQrg4c
lIpIj619ySvQQbqNoqPabKUBtzl+77uuMkGQ5ZEB0vcAOwCwjwf1koJYY3LurUxlXM7sKxVT1II8
tpoWzBSMPQaYeM2m9LJQp9YBnrz7XfOG3314LRDpYMl8vKadiMOGHRObrH87ApsGO+KnXaAXir7I
u/r7fMdIZFBrxcGKzTxRXAnHZGx/LlRlzWTK8v7esCB0As1DS5FtMS9Xcf1XtROofv4fRujMTXaN
GqWJpT9jsjdMBUQlgcUJMcxx8QfJAYDHvTy0/6QYlIjoW4iWfhFfWMkgCgHLDm8TPEWn7bOZWPcz
bszgv3BLpJo0IVgeleucRfoX72vcyC8p9ctrekzRcBCKQpwJoCuBvYDnHtG+EBaEcpTM7YBlP0m/
bvsUZ4TYEnHUcLEgdWVy6LPBc/BMlsqv/tsduyvH4k4+xUhYhuOAgnLEyK6iFevMB05zRyi1/S2W
iI5o8/T4JZUrxQ4pQq6YJnLm0DsCVCfTGbWfKaiYFXMDAiplteV33f7Ybjgr0C7/Re9/HS75R9Ym
niLIkVPffxbNSPstvW6jUgwEEUF8LOrvO92T18UDNBPzAbvLVfSHEeQE2PhBXkCcCbaYDnjkJpTa
Ie4NunH8glNRweuZceulch/eZtyRCMgtEEeX/ovYb4jn07BC4NieDxQusKnTXG7hRAJmA3WUY9YA
GTkm4n1zJUTyRvU4zL4DhhsSPRppYjbBF1M+3iebqBuCkRuG8qlnNF51tH/KdQXaZjm48I+AX48c
ILiIjAdkLr1GAEuHCUH49XspKX3tyoOy0EntKct6HwnI9bA75dN6iviAvYNrDPuzHRKXIWIaS6Nw
m/yhcDJPtBkIAx3jIeqhrMV+SGT+Y5wSgGxrjPKieUkJRNxVuBOmnJ2Ixb7n8S/3KuRt/qVLpO2/
xL7JvVvEypTUiKZ/AqEFTrZ6DBd4xzR1G+pO0aw0CWGbdoguJAcMvfFD9EAMQNAvY6VeOkQCCYE1
SL3fXgb+PmTzj38/8jHkLJ2Zx65ehsd3gXeJa2z6CS/UIW03wm87+JUgjYAUd4oj2awBKlqUn6uR
slWuBOifOfNZRU69XhaVIwIap/WMi/kfTfe1nMi2BAH0i4jAm1fReBojhJB4IQYJ4RHeff1dWydu
xIk5mkFA9+5tqrIys+q/NRTaBfdkF6bUltAqeDlTd1APyfzbdDJN2j0hlZx2+fgQ5ujX98R3Dytm
WWnMK2xe88to0gBZ2V5AnUxzHp1TedkUm6v1X3+SUe79wd/7FD3tz/lWqiO246h6+RQ2isRksLVD
k25YHtB6/nxiDdELR8fXfHf1lR5ePn7fHnDEDSvwc+cQtEi0xezSUqGdjSYcmj9cq0WZHZs7Cpn7
qcJ1JXp+Mlw/Ypljthb627f0h3Lx6RvSyp9nmtMZPfRYQoutsP1z7I61KfjrQjFvnhKtY3Pdy1Ll
jo81RpQkbJhnZ55tL/NucrTtTTjFNO5/ve+Y2yUaKvOBY4ozVFSMNDn/5evpkXJwJdNI0FFxLgha
R8QI7MPtJ+7enwl3+lZNzc6bmhKZSQTgTPQLQFsJWJdEroDzZcc0/YvVOeY/zxh69S+fg4X8d9Fo
npfeBDgOq+INUnadeb2iEux3KiUeLEIglo5anenRdA+MYDeK3rwMAPr8e/Khk9Es1dt93GAoXaX4
WDth4nEuBBidGbBsGJInY2fEwmHyLadkfmvn3mmTUkMUdcOPnbvSz4ET/aYDN/39KMRy7KNZJeSs
F+IEp9bHmzLrZYAWAbGEWO1/BK/rBrR2WU4IbUDV+x+iVKtHAq89S6+E5wMY3r9m/v02Ni322cEo
J0jZtF5Bzsj8HH9b4BU0kreQvkfbD9uMlpjwWEBs9TrMTvfr6uPc/sj3H4/yXOBF2dfadhVWj4C+
IkTI2mDC/X4earLZXr7zX2DHWWpoAkc6teozeE2TKtHSvXiGvbk9dgx5+FxUyBweRH6kTGXQubH6
7T1MBoxFzyUh1pyR+6MmvK4/0QCy0MTarm8gk60jw5VEXfu6ojziJtwtE+Ac8UFnRnq8RWVJxUWJ
rtJ+XGgvf3j96bK6qdwr+eqhceteh6ke/UdkRdXUActpktAHA0k4dmXRuktIxNDMz0lDhyWU4h+X
UZpd9cZYdvN1XasY8eNV1ga3Pz/CUUmnLfKMFiagZ4hIWaxrU+dppQ6Bqms2y3ry5SvtGsERsr4Y
6oIp0MpcuvmpVajBFKoc1UZg6ldvrdtor8rwka2tk2L20As5f27hs9sB+9nWvUPqo48IhRKL28Wf
2gPXWAcpMoyBesd4OwhtvCgBVuz4g9Puc1asPmOeDS2UqOXn5ANfdEB2uO2BnXB6uZUdKocuzedd
N6ljTYfm0kP5wlYX+ihiirohy+Y3Xc4cXuYfGhOJCHgxjsRL76dvPZAPn4cU2q9+VHrBHgZLLlS3
6WK86V8L+scGRYtPfxiIVeiy9sjpNdzOjjICFaIUy2OW1LM73VotGtvPYl11HWmZRoD9aelzNXa4
rgecbv17tj1hTelux6FhwpHFp44As1PvFl3axWrmxZTuFquLjgOuqXjUKmjEefzgS1S71rRSrWkz
prKE49dPj5Khl+HLaraMeKb4JIJAfWusf0yK0O2NJ+u1euYjeuid/50rqbLVx/ujeY4NanKkGxCS
Z4WN0Vgllgy5xMdD+wLzVcNvLdD4dIxK4fRxzHeXERjlG8pc7Go7gU/4hcqtqcEjWDibAulp4Ze9
Jt7q7W0JaJm52ZUrsBfPjvy9Cj9PnhHXODNc1Y1HPtuIEp/UspVcvrXrLFrZ9nFsZsox8H+Z8nws
WucONkS+vBkfqsVqct6+/H4QwZivq9b8yyw3Jdm85MMcuMYp7XyUrcRXbwXdN4LAYmhfHS5FetPd
sLTAEL/oTI4Jrs7dur0MFvEP4KE7ca4HB2U1kVFqWd/0j+P5Fyr6c0gaNQf+jc6zw2AeFBqYv8lQ
u9/3twPdIv/rlezbj80cS1L0NCRzrTbhB9/br0Tz1C71bzbMYyf1o+53OWOQlPNfCn2TjyvD1ls1
OThWlGPtgqo5YO9QH+AgQModyFkel93ufugEKphi03ehaUO8VpyNiVVzfavPm6lOYty+wz0DgCpD
enzkP9ixaiBz3TYxCxxt/YQqy8tizD6KhPrEIxgVcUycMDg0fk0PJv7R9hvOU0tEahP95XuilegB
fezKk/azAxCtFLUFfDRS74phqX/Z1qLCbrCN71s9dHV9Q/Pv8WQYKUKOJZWrLjv8cqLPbHrXTEar
jsohUYmcU8sBYUM/NaI4n/QwlSubd2U4OoYch/ihWWnyLsYmQVrvaNtYy2YcLbvbwYlTD/y/fBvp
D1PWY4seYI0JsYgf9V+LtXjUMzTdWnv2y97lLdue32r3dzuf3tmBp397235j32m0/WNsCz/4GpjG
mGAOTjQmRTfZaygT5n5ujdJMqaQdRpypTL1YXyks6YF7f2q4VkY00tbMi4X+6SMX57vLxvwtWXWS
Uu2rkvZX/66FwE4kEsUMxkA4tEtjdYhrOVQLDf68cdRo4c8gXukZ9eHdebg81VUIbpNYtS+ZIncL
gPX1UV6qnrUhic3MFIxSqqhCx3cVkd9appUanShdIYVGM1eWHLOem1cEX+DGTfUwNta11UjUqzDz
7mB2xZ8BS+tTuJXzb0vB2L3PYPkNaNg9VxhYlLMj3jnVk+Le/iUTWBcl1g3me766fLsMErVETJ5Z
1eFAa4xlb/fPCUhzHDF9rh2/eF9GCE7/5uemh91DqOhwpLPvqCOyeP84n6u3gb5YI122ako0k3nE
no1vJZAnQaPNv5IGQany1LjW8h3b7bl27CTm8b3zaOcHIs82Wh0dRRNZJ3pMpbFvSPyBuRaYCus/
1/oyflGFq8wkogrFD/l2Nmvd09r3s1UL7lMEPHnz27mffHVV5zT1T2z2hgZYXnXs5T+uVbeG8qK8
iNINjPMfhQJ1xlP71lYQX74VlZcmdZh2KVYGGgPcn68inqGKB0B5M1peK+t43mfIOBexaBg3XVyr
il5l5kCZFzt2XJCEQgFs/LfuuVAWi9Wc5i+Jdu6tWE6/3CJTwNV4lRPBsX8iC4uLxOwQpDFpnC3f
Z0eJtoMhKnRX7cnwHB05RUz0Aj3OdnGpjs1V1gzB4g7k8dPg3jm+/gnO5sKtj00QwoXbhQsh9B9f
w/CiHIRvJL6wtyNkLDohTsOVSfHP3f8QO6Xr83g1Eq2xL0k35unqvs6wpSwUKC+M3KSLcJ2I8f17
pea9lvu3c4aFuarAp3G5tjzLbxb19X251Fvaz62Vu6WcD0qjYodKl56jQzm/aj8HE0farkmLkmbw
SitZvjUO1Y0GVpxQIobVvNLl582r7gIaIfcTXc4CbljvjjcZD6bK8i1vvSVilWCmOS3KB7SK/qVY
XndOaK6064tX1IViVbgT3lfoiQN7iaip0YoXL43c0Ag7SKNLw+Sy39HauNFtmxlXfNPn7xjj9u72
Tvi/RgAOIo0t/rFLiO7lx3e4ZnoqmtQWkWgO9jQszO4d2p0LjxXBHekDjm1uXt016TIfDXO4jRWZ
eWdIjemujVzj5PuKhB+54Wlw6ckXPm9v/6lmbtkyxuqJAiTQkO/p2jnTTP3oohSVmrkfnM75t3Pw
lNY3o8l2xF6EXYFKc4uw2nrYTT29d93WIa0cDnTIK2YHqrSEADPFD2r92/b5BxhhKiIRJnIt8yBX
BFjVDx+l4bmSI++PNIarnj7T6lkVcCcgY3zqX/r5f/d2CjOzav5IJTUCF6TycG5stCC/vIlLOonZ
nN0j3GVXT8zUKWXMvcykDJyUO75KtAM+XXily+7D2IBbp5ghmO4ldsF5f1E9tiDsk2pt9BVwLHlv
qlC91wPQcuJDsugGOju5QwcPIl7pc0jJw7OHeql/53geADXrKPMv9X7qFavC+ijXm5TVqqJ7Tf7f
u1sbYWXIkSaOrULTaVGsHkgst935vnEaiDj3sdB2NUOmfimRdqChziPNWKem99/67BYn5c2jmf9t
aHOxH19nOjycTYtbQxLgrUupli7vjUxjH6en6ZE4SQuyeD2lb7rFZ11aNSdB0rQ4ePmq3tEyL8TD
kf3zxaRhOlH+TQXx868MO15/OYWpmeiUbt/3VJ1kiM4KJXwC2O1Z0gkfNCpxZe9uZoWeJUjBFc3d
Dh9rIL4mdWLJaD/LnkTpp4H+BQ2Ko+c7maNAuvDbzr/6lWX3PHNEB1sARew5X9KQ/Kk5xnTeHCKL
6ivo2uRR0pdEu9gRaLQuPfsvXtVTLp8RHB3jEE0mepMONYqh0GJgowM8W4hxvugqCeDzpWp+tOxK
5POj4mhdiJd0hBrlMbEPd3B/uYYW2nyhqlq0S3lcokjNYBUW9d9klBoGKWHoWeiowAoo7+P9DAyw
aa4XbZrr3VjPeJ/in9LCyNpWIsOJItaq60+x/l9Wkn3ZjZcCbyXPPpQgLewh1O8i9vWWn5pFtyfd
x5dTvZ0PbioN7e3cpWM/vailfVX4/LIxXrysu3n55IiBxvObn8fiWZM1Kd2Q0Hf2ncvbw6lZaj5s
CkHXZZF07fXZqSmhPbP3n3/Jwei1omWpStvj6l5zufLzM2z0q1gXE5PpVmXR11i8IoPtOmGyngYa
kTtVwnN9WenkEp6u4yFo7U16yUV4ygTQttNJuVTPd/Id3QSaVH/hYeW715+S7ToVH+PjTJ+s1Xhd
DSfWoXppI5CV+s8fnmSUG1bgbxs5sHmxwgvXNn1xwumkB6XldGlk2zuRm6/ksDLveacNh4bJHScb
WG28WjAt8c4Qxr8dsHybbKyH71s3N5vf3Ucard9YRnvMPcFPn/3arX2aBOcOdhFaFvr4sBSld0aK
7QdJ+3Rl/rr3BAdzE3pRybZScapUsbhpBujm3qVa70K/uVRQ86x1T/oT9l8Iza6uzRiav0H5bZ3s
XawjLBVPXhD6HCxfC130q0hDt7GxDSOX6zHFlqOkYt0Iekw36pux+ZluuX0hOy2cxogesHiz5cHb
CK6z5DSkOePs9Cj5pgJ9v3dO+Waid565hQBYyTm1SvRF6amlus9LLkND9+bkowRMHuTtDhpJW/ua
IWjnU7mPU4DcaFV/SCPVNIRk4uYuDew55qhcaBqgwqW7HMzlnnnO/iGJv8b5kVFLlvrSWFbpiVsj
CyzPXU3yxCKYmTxcB0Er3PGraAIXq/rIZN5x5aFYf/rtdItRjC0KilT7W7rpqZ3L3DfZeDGW8y0Y
wWzT1GPSNKzA6lA59vUnnK6au9VNZpfiGjTpuBRDPnmwBfwBGCGdl9n7k9NCNUADvhN8J6iniljC
S09Rgslej+TjglsuuD41VvWk5abZjpB1SuwDe2ixd2vPv1PB4Uxn3AfF5/zYzAwdzHKKvy5qmp2Q
13lMTxGNpoOY+d9EkuTMXIaKVXMxCOX3HUdr5kdUjwuOSIo7W/h5tDPvVq6jmM0Y6Dx4A24Ju8fJ
Reccmv6FOTFxuvSvs93YLaanRus5lDwXq8uvm3MCIAlm8yHSkaRN+6TNc3QcuzhOLJmhdJxom9BZ
V0BQhCnKa99vTBJBV82L4TmGBoIm77F0ebz98syDYPiDWpba1Y8MCoQp2y9qVKHG5c23Uak4H1Ka
BhHlfz/aCexccGCv1D9XJvXjAoFOn61o3XM74UhMyl+ENG35KM2DkTr0cv+AJjgzqlZf+9ftt4RV
gxABuhu4vc0hW39CV6x2rSGqp+/1J9DQKFolE+fCleucqk8beOXlVDw321X74+u98uRWJWI12XTm
O5Cv7pxUhd4qTvRC1OyQTmpG7nSWdX+X3gm4mShkgoDH+JRCJBxfmnLE+vpj0vq91Lefd2l0SRgf
+TOo8GUb/NEAocGewR7shkyobJvsl4dJ+do+RpkXGpyuZkzZlt14+UWWrtzRY1RuyRIjeySlyiP0
S1h+05jgsDVXApz1x665l4vCX+6dkFGs238xlqhqJQjTmVT8w6Cwbi1GlN2tZZeziY0k6Zt3WsKE
EE1XmK7QKdZBMvwvX3KucbwNHnIh0PZZd1qsvp0U1ulvfCeL1V+iKpGewTjwyAcHt3Debh+lfp7R
PeKwFMaWLQZEGkXD/Drvgr5tkaqve/5//wmM1/byexv038iQ8eNr1Vmbye8ebIg0g3ANjNax+7ZF
bNke0k6PCq6ulUQ5hKq8ADQHt+R2cTi6PE4oQK/YyWZqx00ZQwiDEq2XBE3AVKovxkkZHMab7aOT
bkFZgdtHcbfjkvv+uurgF5pz3KtPWiReKluI/BqL/fGYFxVWjRKL7bpND0vpW2i642X73Dx9Xb5Q
HnXTGwBEUCCvoZUIZ7B9IXp8+fH2VUP8XFfxuZCxceR+EN213TC1O7+zxKpc6iQ/BaHzWIVkPVsN
xKAsW7WF7OMmJDqpVCVLXvqd/MTsyL45cgzCEq9ksGwLHevbsNGZ8YOQ6pRUZuVFwkMQqTALO05A
4EZnNjdblMhQHJWZCVi4qUDUv9YfZnOwR4BWxWDEw61qQ7QbAvBl17H9cj/bmxc+0zD37cAsUlPl
4yw/XXdtr+H7ouT0rM4Zb8ZigOwkOuyjY+wotLvCG2NS9YkCwzf/Msvh8Ln9oqvn19I/9gV29qaT
LfpW8b3L7npvveZ/YYyODn+B0tjWYG9ugC2YFl/hi66PPrMZsEwNjo1ZOA4mCA4PhAerjK19XTc2
jfAQV3HvYiCe90DynrVjX9T3VEjSB6dxGMDPstP0FPx+jEWCRvFAMBdMepj7HON1iLJbkNyj1DgM
GsM+ynwqf9/6GCy/oL2ZGQuQfIM1iyDIe67D46YmXk4y84JMwvFmHFkGN9bVVSn28strzz8Hl7n+
oOP5pQVfaG3G81V1P9YgjXMWK7VRIiftFrxGws6d/xHYf2hb3Uo1APQx2Yapz8thUOh5Lv5hvGte
x9yWSu+2lXQr7WEfBtrNf4YMlTpn8qHwgPjGjTwEPO3T26m31I9PYlBfxgc50rUZ9mRKIXtdoZnx
NtZ62jzEOSWYBaPMGoeeWMcdjWaDk2RYhSSKWralYlvePp7s6qWe1mWTcqK9coh3ib+TU0vNVPBj
OJseQhAgQ0gHHqggg6B3lyqFQ1Mnlc/jK4sLNzvvKlfQdP45Rsy76WR53jWRtYWROt5b/w/qZFZc
EelXyUNYmNbVo87xpbtCwYUvwP6rtzbfmWGiz62gfvhUIbMDug7Mq5Z5N3cicvyIdW8Xp8+/rjN5
guylbVA6KyV6dhrh+vP66rGB2NeLm9ia8s8XOM8pXRFRMdUx7YpYVJEnl28VRyeFxH4h39mPFQKE
YEKa69DGa7P6w7Dzo5O4NtF0yaAWAW4Rh7tBvrz8GvAKxHNrQkB7Gaom4KBEUD6zqjO3SZiN2jp/
GOwSzCvEH2YV4mTKWO2aT4CS8nVI0ErvDg1Qz1git1aR77I/McT7YG9x74Qcv/RnVmfNOKvD/mtI
QZWb+qHqwCxn3mwePU3BatQ1dl0phzOk5xr9OmD0KNbg+2J0wnZ5+b69ge+a938qC12T/neABtq3
74iFp/LRfZ8jIO9DfVhGTylxl8WPHcDz7ARZWDigHsHvIdHc9h6IKx/nTfP5owuZOff3tOwFIBcW
RP3z67lDjEnMRO3j3LGhcu79YTDRe/5QKCSOVXt0RI49XLePaMxeEnqWr/rQzoeOiDFwoH189QB6
BQJr4saX+SA9lWg0QqpRAdlC+si34iBoQG+Ps7cROrbTcfk2zxEOkk0Rn1Cb5KSiNOLkWuQSPzZ8
hHAg1jEQwvNfsJW+qjhUcPHv+jMZkJw5ZsMRXXo0koP0G/ZEaG7H2JtT6PTxyQ+DiDzAAToE123r
9gGxAzrl7BAacdpi9zNRptZ9s8droeccVxpuhdhCHSnYRlQCDlXqIMVrlxyFzOziF04gz+7lx9s6
f2hBqb5r39uT/uPnUrk0pXUhM947ikIxpL6SelwCMhf+a34yeY/SX9C5xFgr+F39wElI2OIyBQ51
nxiKSLf+/mMyW8RZaXhv2z2OhfApdSDVM5xJseq2J81KfyC2rspaOqo+lZoqgLbDUvPyxtWh99s6
gxc1xtmXi8PNrelcbD8xFUcZ7v0g25fTaDFjMqc8XdiV/T1xjvxpFg0Aaig+mtagtHV3TVZqGpHx
/aUSsW5u3QDd2dW9wIbpGFugXbuE04ISd8bEDFghvrIe03Bxl0biQxOb/rr/LArWNlDXa+2w3046
82ztwOMIh3bnb3a72Zy06KWoXe9sgkTcUeEB0giTI84HkqDuOVq1r5/rUR7qCKbYy4+O8WHf/Nnn
Oqd19zBIxZeeYC9DMJ2igCTsgtO8zzOQFGFssPQ5x9lpSJymqUUT8jcMCwqAoeh/G9zj63gyOvbd
zJUvWzy3+cxENNkWLIMf5wBmUxzlp06/Yz83PL8uP8//eGJ1hNqX9qOdgtNpFAMKbiR1v3tJN7Zt
KtBbG+QQKW647/PrariZRVubFsjlMhAAZKcgDZv060VzED6o4uD5QGocTmvJWJxtKTEf+8r/64/C
v+1XRk6W4BB611M4pyscZi5nv7K8lU2jSCOgJYs6rCo9ZUpbDM8j214Jq7724+OimZ0KQ8LmKfTA
ZypIiV6W08xLtpMtReBcwE4oeG60MRKNJAKQsQxBj+DnODuH2mBOp0yEhV1n989ipdYg5tL9oQfA
CFhKAF0SPYUrzwg3bQX2FcYkX+pcTXBoncSLyvUmsc8HJ8fsVO3T2ZRtzbs755wq0r56nAkoBUbr
fT3zqKWn81AgclI7PtQrjZnwBloA/xsomP4eKL7DVU1Gp0F+CqexQzoRd83JaGsSM4t7lWFcBr8D
kRFhxPDWVUv0KDTRdvMZRTQmayr9z32LjQ+VtnwV4stD+B79fvKYLbGdaDsI2IwHAPr6b1NXzuyV
PMhsPTebXJthao0D6rTpO7qEMutJ9bnpQKXuQi78rO2X5CgcoY57R0CA0+GHrS0jZOHQm3zv9raT
J7ZMkhA+bQfO/KnnmVUwO+nuqhw7NPoh95BLtcK3QLwdqLr0PhXkJ9XlR27o/GgHgXJj/8qgARGo
2N3aCVE5xqd2gDRA0DofAZ6EOtFSo8MZvH7waDdLOv3xkZr3bg65CJXlyTFfXkIpRu/mh/m3BhNp
O44G4ZVbA0a3HgBbXk0jXTpXfVZ6hX+3TFR4P3xeurs41ch3Jh14obwu81Zqp9WKPpWGTE2PN9ty
h2raf2d60uj1pfUoLGYmFbESg6Smka0f6mg4rV9oYUCAfrWx57bxlRgmG5q8aFYeiquJRYOn6WRk
Liz+0MEAcfJCg9isENXKolS5tCDUkruOLYlLKsQ4PgkQIAeRjDAVcigReCvQnkAlFf4XvI7doxZ3
lkAa4quXAaazm30VOBjiNgD1FhbxiT/eZbCb5Xq/o/XArjnQBb2afLwcq5neTkVkH+OKWEVuXvif
WdWsDqtQTUcMuWU+mtJ3IBC+0NIS77yTX/ee69v9lcpvH3zqWTefOwwu+FMcyrt/yFqXrxtZog6A
D4sx/5H+Or+n25PWY1REK39lJeT8MeMz0SpT82Qfso956xncD4KLhnahTBLs0HmG9BntIMMJNRkx
K1qVHzzHECmfUYGk4RkhchSdqYu6wA2eg98iL1HktTWI9LcgW+N6rP0+5npKNFBGJgmNcwJFJD3S
wlipiVVbunovVlYWPSaozWRcmLzjeQDH/ffYRyyEk7eeMMpTTv0jZA0uGv8NSCw1rHCAr+WjQ3v9
tnpNf23el3R23cWrgLX0Qyma/3r+TL4gt52EfpkcU0r9/TvosX6RKRxfC//uNTyFv/CIBxzdQCh7
iZNxVboCgQsueJvSl6XCuzhFSZdD0+ZdAGL4iRIBqs3SEAhRRriNEzO1Tj7maI/1SdcsdbmTDwg6
xJPlTLoZ6ryE65cGjoaODucgmk/0zz+Pr93P6Qtjle9/OLXF1fNvo9RQ7nKqIkDVJbJXyARbMB+l
Y5z4UXliETucH4fa3KqXnPYc9qzgaTHaKmSdpzImGLT0Ax2FJkBhA1qAlxCyjQJYsJ6f7poiWSG8
1i6vN9QGER66MFS3Mmkvpu6jzoTmnXw2h4un6nsEbbv6sJcHQPj+CQlSouHbhMglcowSrTUxUHk1
LNVv5VvlHCnvtdExTs31dPJ6jAOUp9t1B5Qp2QrDr2iodt98VDVm4ZKVqeQ9wEtemQ2faNUXb897
uZ/Lmyi2IkGZlIl3HRUCZ3FruIxSL1RqqgiUXcfTupudFqfeZXMfM7vurEchkWwccsrPv61CNzXw
hvi+ri31eCNNlYgkCy+roUx+P0yHM3CniHVXKDCL/3IJKG2MM+UQdQCOna7X2fZW9S9nlYm1bpeq
TMnWFa51rJ2HFgEuzH4GDlvXYLrHffURuohnR6d9pDnzpu83HMtJ2fBswrMqrfwb2aHk4bhpgnBX
wlbFuZSEFqInRXhf/21fjnJm0D7UPia9Szlvh06u9BR1RD/iddcOehnpUT4/t3zWrdB0wFpawFPv
K8IMDoxK34+Uck2flbo1Jkj3mqvMSj2KB7xzPX1lhuIgIK3obX3r+Vlatkc3gf44sWbiI8Uvu3No
oi4N1owGpjPHnmktipU89y4NVGhzNdbVt/Dv1iQxAT4GEMtJ/7hMf5DpcbzqAzumBZ2wBuuBezTe
YI3rDOfJBV/0NUeF80OifMxxGXjZ5MLt+IjjLFSN9+soDLdbS0EYoHRynz+g2ZvDbxurv3t2D9d4
le+AXgQEtmaFJwRK4l1gfPEllKun93mZqTaP7E1zdeetZx/8NAjnMX/yUyIKxpdwRHRNroAfBQSh
8bH/4K0JgdiPHcuy4uDjeR5DIQDBI2fAuZ+ZFacndSYpKztC57mvuuRrZjZ23LFfHGVU2webvsxy
XBwJCBzmty4c5/LGa02P3lDyVUcSHcgeQ6ioam6jaijMn4SUl2MFGhEAFJBb+VZe9MKKCytDjSxU
aJ7NSVcE6ruFSKI+QUb6K+B7identai/rqDwjzUAczzwPgLl/RMsd5UlxGGrpvjur5S+6l3fFspT
t8q289spdZ9f+fjU/M29nC8QoXqxv7q3iv2/zmnK8YVuojuJVyr3ghWn5GGK2wBXufWt1aP6qnL/
0+VWVs38KN1G5B9eBoV/x3koeQ0AXo6bXxKiW32yrJ7FZqsq8FDYWpymYGKWouWj+/osxKEVbSL2
1U0/r0gPaxb3GP21Yx9/8aCv4D2c+Z4QFNVDJShn+9Qw0LJs5rteDqW7vtKaSNPhmJ3OE5G4yfKX
AzRDzG8e2VT8WnZ6H/oHVRS21/7chAALdBagsDDqxREoSlTxiwM2DDAnSl2msmfM7Vt4v4Zycxo6
s+5CmqJjUwzirD/fK6A1BYTBLqQYN4qtSytMiOWltehvu2bQZd4+z3wREMUCWDzegHV2gG3XcXrP
qSgZpN1d3TwUVH9v1TlnaDQaawk6MrPbqVPFhs179uP7zGh4eZKuSPdhBWa2UdnjIyq5mrjJmxSu
kAaVyTFzM67SEDQq0q7Tgit3wFrGxWmA0TDxxDqGKAQV0qXlh1BKHC1BEjxeX1NDvtCYgrM8biuI
7jnmC4s/SySMXnvvKEgfvlFAFViT2fJev/VFTYIm9FDLYCqJsPwp5r4i3ZmaGpS8ico5cOWDCRnT
Kt5JjtLfbyWeDGuzUyj0JH4CtBzM2ALFjgPMY/kvhKumtvX0DPZY4tV/R/EE6Fojz+CGAmnAM/Yz
ugRexQJGUURyarJDKqln8Nt4VPZHmCoFaru4eH1aBNvammcSioaqjBignf1Ig+uylXZ21Wa8qC5Q
lPiOsQEDM0pMx5On9AKkALHth4m32+jRSmCxM4Q7hcgXta7OLec1iVMynZ9aa+RUElBcCKR6ePHr
fT+UhoUTVEgujBQzhqq7XVO0IgxzMiyrv93bniKjPP9isP3fwzVTbY3n/1K1q5ZbpQq6dvy8xhBg
cLw1lSiLiJLBznqt/D4UOwq5QoORdWDNLb9hAdGpcg5Ll6WWC0D/Pc7SSoveDqaNTm2VpU7xY4VW
/RwUHczhhGcT+4l83j0Nrv117zGJFWdCYwiVDQc/5T28h2uWsA7hs7mr3/v2vIVUZ85FTDVV8TTO
A8WOr6EQ9VEqRMtv5iehCQvaFmOJZXvPsnP8+0HT/WRCileEnQn0XvXzoxAeQNGauM77eF5NtnbD
Qs+oO3oDwC15r6o7gS6EryMb+9+pJhgC4JmHRdC82vcnKqEqvumXeHI0fWE3p3MWn891o/TjQj6P
j3rinUZeg+lzkHjcSHAIMhK1O3QXdpWI1WFC4YYefo1hEJgFmSAkkOosHLkvj9EtlFLTkj/VorvM
6K96Py4OQYQL3F5hCYL/RfEdTgUyeESyCwFQoZftFDs/PwGWJFKtyx0hACH0eg5yODDa2P6RyhZv
nmx7iXnZTdYkTSjI24BYcbl4FdJvc2Pc9aUTX9FR3qGSTvvpv+8c8DfzcnK4lHQqfckR+T4iLE5U
YihZczfW7i4OMzeAjhJt24lSj4AjlF9PBdA+t9RYNwMHbWDqFKsU9SMY/QrkXzdvVq2JKvMSg0n6
3MG6CHr/F+BgWi/0YBzjWBIGl1PtR2VbZzMkKEbesS3YOJBFM70S0tzcfeqY1uXw5kGHGXPt6yum
WBiqHZlNPWvQbY3yTXZljdXrnGM3pDUO+Mu+8/zHF7rNOFDyChKr86A0S0tNQgBkso2TtdSl8uIe
8M1iE8QnuUUGbeW6N2Q31Sf4zTGGPiw/E1FmUz1VUM/UPq+1klhLhaKFA9xNvhNv1ANBaJKqEdfE
+X6me+VTMNTVM7NSo7xHVFoVcF1AHYlctJR9BAXHlhTh58BipVlUwhrdjuWDYh1x/qVSEGWwy4Pk
vP6OEq2TPLTEUKh8U4mlvptEWpgQ8PkV8yvTKHyKK5/XyjcZYUD/r9fKZpihWp/X76vaY4QfvsYY
GXqp9Fn4pLRGtVCX0hRE62i1ppNGlJozvkBkFqSnZLmGdR24B4t+WFoCv8SqBS5MVxamvyFxPMCc
pcjJ1zOd7T0UslrMgDTu/QupvVNceEBeI2RvONazz0i06TsubHTFsuLihGvzMvrHrZz4rYaJ7ReT
kg7nvlMY4mN/upUnlCbFynKwUCAFAiF19Ip8Myr/oa4430gJLmzsojfrVvKqm3dll0YMWYjAVvFv
wOPVHVbD/dAm213Ed7sZto0go5/WhVqxTADbld30NLZBmB9ghA2z2LmJl83QtuJuA8ek2AnFo/W5
Nel4UWCO+9MKwoBflZBrTbxSLoSy9hGwuewadPWOQhZbx4OaZGunIEqIwrdWNrHIehEHXFPqDqQ9
47cPIAbnGbSna0hKkZZJE/Oq2DnZTYnI1+XFGIi34Yve9lRzt/LPbbonMauK39cSlpHsdrbrzwce
/9zZERstSpaxJ+KT5SqbmQmguqn22EpOVdS62e3HKi71NkhHSjNdmCySqHcbjkUYf3hReBBMHMIn
4haVos3wdioX12+yrMAcM6P7yGmG2jkE1r3pLBEKmHVoz2DSCUzX07mVJxOcSACkCw6zAKOlp5Jb
MbbUQ7Q/+gNF/eW/W/EnotdoN06PZG3wTuWivdRuAJ8Iz0eEtAiFpd/qr9jEI6a9UHERCMkQZED3
mQpL24a1jE5dHQDUQbyc5n6sF+j4EWCLoBPzZE1SN2Ji+tNsNg/OQ7ugFCPgn0NiKknWBEN5Gqow
tr9Q7Cz1WJpOAajbsPiQ3Gu0Fw+BNTGdFbEPkSvx1h+EBEVazGytWeYYuvGlqpdDbTP8de3nEAIc
jAacVCllVX6aGVBU2XauLEOUPj6oq6Svq/D7z0R97jZ41wwWs7TGUK6rIGRsyiuxzNTczx0beYIb
g+T37+3Fju3B3BOMJHp+3/UJOQwg1D2ZquyGynSXjV5KYtuq1mxmKxUSDf+KM2+gsxW5o/LIoG2j
YZ7X06eW70n/Rm5XdBN+nzZU40j3hgvUUcIwFRANTUl8HUw0Kxi1ahJlftvFXcPs9QCXg7pF0vNy
YV4Pa08+uo+8Lch1vBw+Ae/pNrXdhLnqXbaasGP8PbH9rf6Xsts8drc68oYzX2axyzHXf9k/4Cpg
ngEP4XO6alvyRGXPZqfIn43zJZIFbLd9a2I31rnL8fFfRWs9MAwrUTmNzB5SgJT9B0l7hysqbwf6
Nu1n933bp11ngujSog4rMMfyU+kD+/7QFkvWdzNsqLQhK1DquZaLXZKdamau4HiJJnUMBOUd9K2d
jJIq6ZfSK6uic/2X6DP8gTyN7+Us/jxxA7KDxDXRUyNwunfExOohk75e2tH8VX8RJ5EAYVldxStc
1WgTnXvFfr7/ZDl97T0qt0quez1V5G35fqnOdi02vZZPq1OKOEByCk1f5TJSy1AWvyG/U4oUuics
7soxgE8h4UVuOik/IArMwCfLfE1BWtYuP+9D8pCrq0X5KTH75nsLuMTIWbRLPdYAGC6ohWGztpwT
3+KNyqKnTWbnCCG+wAr/grhyGlpfagrK7jWY5HaQFHuSZ2k4saBuev/7V0nc9Ihh1ilEgUW+6J0q
iibWRr557q121cUvybZmqtVSveQY2mEh6kn4Ilo+h6Y04j+EBilTdop/pR8HfiCPpP6qrXCtQBsK
3PIWWovB0nmd+Tj6cPqqzrzFHym2A4RIRBUjcMhXGu2W6qkuDWv/SJKiWo6XnQjd/4plvdS6ylGq
ojbGbMsX2zYkp9dX8ovA2brQGTz7XwXcPCWHVpbIYN3OxWv9Nnlgy+zVt6qJZHMroOTT66Ts4K8l
moX3O5Ka57Xtbm3kwyv2weBXiVbFk7N9KP+G9yJ0JWLClrq0ZFNfdSROxnXSWlWQscaKE6n4NqBk
yD/1hRTsoAO1tvXLa6G+4dd+UUaYENqgfd6ZpSKgDbTTE+d/Xq7lQENnzPszx5xBmKuk8Un9Di/x
O1burrnY1Iz3TSI63NWyr5vaPl7VEm2HV7F8al4qWIOip/2wWPG38ul9/bpsKaO9hzqqhqAyF7UV
PLPiKNl69oqW1utpehvdWpPXRe39GCXNrPnpJXqUH7UCFyGo5MU/240bYdreq6d3/aq0RXw5dB6V
eav48z+W7ms5lWSJAugXEYE3r3jvEUIvxCCD956vv6s4N0ah0ZHo7uoyaXfuTIEL47GCcWtdfnad
i0mmFQcvhXdfmD50rFRI2L4iGoWcm2g2vfmO/27KC8fN4zZF05sRMfsN1pcbpnBtXEvZUSjYUDaE
vGPfzvZYz51MJ4uqS8JE4Jf0SxejXwtUWNfS9DfT2QOpfV6+Y1iQFtIiqURxPZOCC5sfIhDNWUnj
kOb5z8376gsKqWBBKPBvyZPNOexCUi29UYvrfvxjKYEnN1aIDBiB5uxU3FbP/Xn/gTouZObkTnOD
XEdr8GK6lEMCHCYJxi660tURSVl53gmJ3kFAcgiihkLPJBFoz19LD+RIrk+QuA8V6XnagcEtTNVV
+BjQsKLDrT1LpSj/rTKjewWfpN/dy1nJlbO/11ZA88druAW68Uv5Nkz+CRaJP5W8UwjvTvtLej88
ekXCPNuXYpA7TBfWMWxFMQxWEZnhBC/T+fa67cdk96kbZjMphVGUw8j5WGJ4cTqD7d6DV6MnDrRw
Ih+kVgia6wi26T1UhNiMIAGj+TjXITHoT6FU5vjpRw66ghjmPy14LcDqN+C/4LNDX2wkBPt2FFWi
urHvbTunEQKewg7kukINBMf9OSObNF5019UMagy9UDXO1HILuUUxMpj28JjYp08UzVIMSwj74fJV
egIfLgvz/ra9GCYUlPF0AIb0+v3bXDBUBXZ/P7yKu6FnpGylhtW4w5pCJVxq0f+u6XICLtDzwWp/
zv3F3TZP/3nQbls4vpSSlkzH7icXeBbz1/4yU951M67gB39fW5mqBuWVXFVCXbOAy0/EbtEZG2SW
E6z1QSCmyWK6U9FWiHzfMGU0svsKRnTFW+1z68Kzrz+0KniVE51jad7Wj/3R1AGzFx3pe3eqBBKW
3lMH73tlncrv29RBoIzCeFlcqBJ6iDCmOvG/yCDZc3Cqj0VjWl90o1n+0/4vK1jzk1MV1pt2l7/4
Te5qFttxSQo9FrBv6KhYv8KQME3KadZoYMU4/77Slc1g3uMsoELadY5f4kydyDgJote0NTfdBC7W
U3FH4/R33Qd8ztCs6zMO/Jqr+OMKXuHDr2LXygWmI0UD6bdqw3um6JDOW4xA3HbXfGR262K87CRH
JwijeHE1iSjRRIXdPZJKAxQySqS1fWPCMLaQnyvZLJzbUTVp3eTHKlqO/7fgnxWRpVtxAY9X4dif
pT/u/20Fagtm/1VGO7OG+NcAS25widu6HLbEcPFzgDb+i1um4am7VTwjsTlGiCKK0pn/Pvoy0d/w
vaGbSxdEWHv3thgV6kpRqc1Hl7kqZs+klIu+Q9YWcThcJ9/nRxnXKfXy/D5/xtqbRjJRvDpAjMfZ
fGQpRot4aTXIMATvhct42XvSDTDawoEjI8j+Z7nSH7fu6vtV29b1+SjPS+V1/SHKWdmUc2oOO9t7
dTHILct3jTQ13evtjoQE42M4l09jKEwSN7v81j1+5Tijq/IdksTtlSn/XgYZwVAVQZgqs028Po1r
KzFbFF/V/df9yxzbZfXnuvKozl3B2gXZ2BPqRpjyaFbYvx86xpP8vXWT23r0vwWMc1RHrObhZz/P
bybnID/s03S6sdLmrLh/QeSWjm2CNPO9b8fRKTT3/ZhyvSGF0k41YrPE2PAywhVLO9WTNkXC7evY
Qz+S/Lj29nh95trcD+OyKJVtrhn9nfJtRstMAdPU41K4f90G2/oCnyWOfBFrjq/8aOUJWQXMhHAH
xH5d2cgWzWsPRUhTHnJhP9qERipcHrFkTexgEIuLgSLFrr00zB6rmA4DUx+twDx7k/Y1uVrjdDen
QuJRzw5kVk8I1ntKuAoZ+EJp+X6uj28Njvc704Lwgpb7jrT4dApZ/1sr6lAwJzwpKO2xygoV+BkU
IFpVj2c0Q8dUe15atp6oaU75Yw2xbFObbtWWmwKY8+NveSmJn0ONKRxOVhN6DdnLE1QwJNrqR+/X
ebwyvSO5L9zlMvv6n1ZRQYKuJMqbzlIP6fFL0EyYcxyZNuZf19G1tee7DB+L5v0rOkKhYz/Jp8th
d3fE0O+DMwToi4liV119CNwuhw9p2TcVW3YoX8Uz4ZFxWbvDRPVWuzVXw3Rl3g9CfFHQHq8dr2m+
Msh8nYvzJqbXAkO2eK3v/7ZRYjPVzfzENOCVAMgne5E0JFd16cf2Soylm9AMAAccVZaeqaTerzjW
fBH+xDWmrVpwhA6/AAHPMX/uNK/xUUPIhFMBnSrgsqhzvjejXJGjJbojTAxizm1bigmO5zwALmFG
cjWbqGwsmuYXDEx4C+5nsLBQkH9PW6lkaY0THHvzRyxWvMliu2D/hhcF+9vT3nD7vhTi5jM7uuTy
z166Nf/vQZ3Pt/nTT/LjVGM6IOVAGg1KSXyQcMXb97MX710k24cPpAe55mIkotGa94mk88equ29f
uvFRZl9LPrBx5VeYEmL59G9u/Mjm77/PEbl46lyEEgeKzXmOam/HrzHFmasdJvFRKtRK417bI2jS
DZwa4X6x0sJVWbXKXSRG9XmDEuoT2Xfc0FV6Ko7HOWj0MlYcNXdf297qGAxqdEqXdWt1rGSBsbq3
XQ0L3uFWdlyYSNX9vpA2FTcWD/pbtmFB11mPNIKNhMfo3rp1p9pLdB/F5Me9f314gcShmBtve6qs
61OxeDhqQfHRorCt7hYVevo2pGRPw/XSvWpT/ACLwk5C4lyKPkupHPZYrVKKayHxVHk1/HxgsM0i
9S36k49t5SQdAZTcYCdI8C+VzJVD0Vl+ZDon9ftaNeXvf9dnPsPeW7EHTvnVohhfFHKCl3o/udui
6G4X5h/3TkOJRfGMxjiVX+intS1eroU4urZV8zxv/XNV1gw3HuFtFPWZTRnIf3MtJJ+F/V9yOY51
kpuKHb5V1Kwh4V+yN8fPor5oWWLLsoKjIYVhYy7kwLIzxfzO4WDaULSf+tCy/VVWl68EIfO3/0lo
RVQEHX/WTv35spRJoGl+I8jE9tdN3EubhkIQ76NBzOepFB8+wK8yw8Sl+4w10qo5VcsOWS3FrMTI
CGMiLqI7FH9+DxRwV7e7VdGfjJTVu56boZdycHNCuZ/0Efzi6m/H294OF30kAPBFm/5ySDghnV6r
392UQzaircg/3Tl9gE1tf44wYIoklkMk24BBuw/QE8bvv/SK6J+jBj9nDDNhgdMoInw37cOjebRk
xhKSfDMSC9h9yUlok/zc4QQK5SWhLkIm/s10dPhiVosXQJV0hB8TE5apGcyGfM9mtBTpUeb23+Ez
3kJVuOXuH2JdRsDxY6q16YD5eEECop1QZR6vrz804ct/wRQ3U7nKo0YIts+OYvIj+d/041g3cZH8
XXzlVxV9KI7AmvG76iwKiBlKmeZ8thG/yd8muWYMlcBcTuCGybK9GIm2WNZ449Z7NufRdq6+Kinj
rGICaS+Vi2+qiqDk1/on6ZzQI2Pdff0X+JjkuJTa3fH1AlrUo1+xY3WjikTUO66uWKi0kCEmbW8d
rVOFExqpMzFTXWF++l6Sbl/bWOXqzHTU8wxTHIQU4AIxxxSsJlvRXtJ1LMqvZC9zUlCiSEVcWPhi
tJvWG8me+5/rwZXy1qV9+1ZbdPchvH75Pn0nv3LKb6+ImfXuKCyUiPd25OMozVXJlIS3beqfSAPU
FIKv4Ah60PxZyqGdESX6Xo7j7Zy6YwGWOn7IyrOYbEI+gKICG1xEfzW/wq0AWPsT+QnAk0xJpB+t
KM9wtSg9TsXWtOdARYL6KIdOHH/mhGd5Z0WnOq/PbGXejvf8+SL5fr0X9x/8uRfV+XkvsaLJ4/Rf
9u94ZnoisjwtFy2hrXht/5n7QoFAqUpmSZpE5Z9W/eWPFlBzHe2a+m8dAI+SHZSxre3nJeMaDXWK
uf6ugRV8Tky1GIf3iaMX+HL7iX70QIQCaFeRiOGH81flQ/im04Pdn/4vvcAisG6upVdiOirJnQbe
geUQKjTeefUC1Rx+3+9/dNfpoUiHscnP7vqnfi406FoPtaRYvDuOAMl+bGJVICDCtDm/wHuhoDJh
ypU0LNk19p8rLIShrEovoZ4oglw8qqGkhrlguAIrYM+SJueGOPvxJa/M1wnpBUW282Q1km0eO0wX
+GTfQxkG9MXd3Aj/IHzRVfJRVT+rhO0OQLnEumOc+oGxgGAO5TDli+WOSagXWo1dAwl/9qr+6OQE
Hdn+xddq8MDglallRps/s5OSrUFBseOjV3Ycv3132wz5wVc1cPH3Q82j3othqhSIXdb1lTjTmwU/
I93sEKqmrGRaCMqxIm80XkPfA6O4fgzQ1kkz7ySiF0XQ7M+4OJQax3z68/Rx+cu1rECkd/vD+G1R
U5y6n6fURnspkrwqLFuHhg596Pi2lXgttSntm7pPXPhd8F2vIA+hAuDUDEUNG2wWhbAr6RPxRvfG
7cF4XV+oc8CYiEWXDkFiqXC+/IqryoJknFDS66BM9ViSZJAymG5azxkQIez84A788RzG4Tj1jeTa
JAtQ5PpRP1rwFUrcAzI3B8d4b0a2xUfpJM+sfljBjeY1twB8XMPa5fLHW14/hrimFRoz6Z4bCv//
U+DWPxiY6JgQ3AuI4NxV2dNgdgHQqSd+YzIM0/gktE57GcojgIyTLHs6jKHtE7zIsNtk2kHJxep0
ho+RStt8Wg8QlRE8dH1Ci9LUD82ToEK4x2PQMIJd7+57aMG+7gwEmeVIiCt+RsjHrcdUZXoUG1wL
0d6rEwNNg6fJKZUfPSb3HhnoqG//oiBJjnkHJJ4oXMQaqWUj3j4gsvyEOb0xYJCEYVFReMtEGEfO
ldcVESOjQQPFPN3/ZDLPS/dT+fZJccgoPkUzVO2pb7w3nvKvn1GI3VSZRCH8NkfgwMbL5iJg740z
ZgxOw7SEfm/aYq6cgoRkavh3uAMypdTnXeQqh+Xg2fbEx/edt57WIiClLzEyMGDZ4oI5ogOg/hZA
EaBSydLlVM2Ocp35fz5z3OmKpiSszKLYPr6iyfL+8L1gZsIZiJaKV+fAfgsP4AkMV5jZ1cOmk+XU
Nd/wL5bJ3f5MFM4o/fk4sIZbVogYbFmULZkubj7Xf68Yg6nga+VWcMzpYmI3TGFgwC7/uaQmvp4H
4aV4iyYSJXbD47aUZvle5qXzFI1f6brFJBfNjdM9oVym8/zjmPr0yN2puv57rMvxrzMxh8T/MwcP
cyxqmRa5FKze1fF85o98jW0temouYsX9suZ7hPE2L57jHSI+o4TogTs5f2OBLMqJn5vK1FUh9iMW
OjxEIPjyNyziwiPp9iZZXCOoV3Y4vsLNI7fNFR8sbvy0WtxOVng0dpqI5G/fYpOJNa96sBM402ah
c5jWU/vh/s+wwxtOS6tkab+FMS4dvqe50lF5y7z4OBZj2gJIa2lcQB0nShtDphA1PWBMlJJfl0eI
pMcGdxnBXH4Ltvnlg8fS4ZPxmR3dvpcfya9pdBh9Vm/fmeVX5lj0oMPnkjluSjKFRAwCux45VtGR
RMpmx5Zdg8mwg2zFZ353qRy+2QEMAmuzQ1Pw5VysBRUnl0QwNWOJ4mMCZiJEcC0/JsvxJmKrVx+T
27G65SApLzbypqGtx6+BPy4zw9QPyMNh27/szKup3n16x3tGz9JiLlq87NC949fNH0/9dE4Wsxzu
17ntylMP8Zdr+RotbDMMy8JWPbKAjNodEOm2nndYgHSf/rolutF9aS55UIr3k1EmQu2A5B9c45y3
JuH7vgQPbdnmB93T/FBLqzNril52c2pt5/nGZmWnga3DvMkjlvYg1nILLJxxBrQ8U84uA4buNSA7
9qn6QYJRclGsBuvQIa8r7XZRFnzdGi2lrDr/y6+nvzvuFvDGy23YjwC5XuGE4Vj+Gv0y+qc4YlNb
PtzKBcboNVfYS9NDQibev0384yrMui/921+qc/iYu13BY2y7M2SFSUjkjdT1bJoFligBAnEJolNd
Qtue9jkIE5BRdE4CYqkwoDVin7Mp2B9KtnL62Hh/DsBh+l+oPTFnmWsp9mOpIB4MMPGz2+q68+XH
y+Q2Wc5I0gSvuhoFawXd0TsA2AV/vYD7tebWTMj1bANBJb61KBvDMzry6vFtbb6vXzQBzBvUcVoA
orhMflL3emziqCUSBORQ/j9KVpu50msQ/3oNoLL8zujirdwyuDqWz1On8U5sV/bum09lqc0kC2R2
TFbirflsdwFEc3KF8mlTKmXRSnQjjfCCLq1Z8v3stKpkmtP/Yj8Xy3kRK0cdipwaC4husbz80loT
2msr257Ga4v3bsj8pH5+nuSJtxC6k10Ni89Od4ejEOwElEep1MPDWcghUFNaJqrFRKqwRFVw9+UY
ihErXihcZ7C6iS6b/CBbMDNldrn3MjMRKQclsmMgT6+b0fO85MvUXhdlSx7qNjY9mcdisk+RdWMX
9KzrZ9/7m5pIQoNhnQ+UVNRWCLZZ85G8Zb7hVe2nfihVJ0GSJCogClaCei73IwMtu23OAZJOyeJd
slvwH7xlV41RxHtYmt1NkXiRNxLrGi+AXKa7nsIvqkWm2dhbb5GIgh8KBtP8Nt9zhkyzVfTvxchL
e0QYKqb+H/OWiVTCrpVyFTD0SvGBv4SxYcR+p8Vl4F3EhsmxdkGmwiOiJZN0HnM94DKYEiIzKCEU
REh8ywtFfvYzjzZmHGCrxiINolyKTFb1Ob6OWDfxswV4mO3IpX3d3rPbjv4udiOfbul9xSZn7Y9R
oALDBkMDIEhVLSts00pNttOiL+20zSaE9cz4Yz/7XNGhCHW1btOnJZZQoVZ+DMKVgOCx2KYQX3ik
uo+pVwrz7zcGLNbXXWFlfFYCvg9egdV/rOCvrN8mRIFJyf3AMXh36BZQa3l+XetH3FwIhOipoTLE
zgrLZLOhnxRkk03ZgqPo7zzyRv2jubwNzav1cvn8VUysSgkuhLzbg1/XS2oGw9P0HqaMhGgtRkoQ
L7oqEH3p+iPZvWdC3rQNFPkw1yFeduVHC5mBAKgdUjEmrlP1zWQ+9G2HV+juBCDmA5gg+IMMLFCs
9uBzZujS4rm65itcy8dj5RYrW6s4eTmvG+JhDzZTZAJ6AbfbA7LD1Jd54jfnA/DgVUxJV0gwJAbC
cI6SUIe4n5CbMj274o3nyYJOoH8hkXRbwJzxms1BEB514CGE9tZb8eIu3P8eK52QNq6KmZ9ENyTJ
022DeO7rp1vJn9ECcRndZPF7SQw2o2A52yB7Id+SIQFzXU5fJsDWyGSaRm13xknjAOd6dw9/3RSM
e4ns/3dRcfV7nDn2wBtGet60rul6wvGc130o3FcxyFyKKNIH5lBtflm1o/H/5tpQOA03TJoC34f5
b2KO0JuTgknhAOUwH6ROX9GVviiXzj3+3y1Sjdx7GUwe+/8y4s1Rkv4i7AV2tb91l3utO+unedUm
Nu54pHG5VyEpcvP6w1uJYmJVOaSFHrlRGVRXuVvrtvqYLibbxGiTGmdure1V5B1h5sf62j2OA1xm
2dEN9HBr2TbJYyV6rGxTrZ2Uc7Zs7smP7blRFJZSStomFm+T2E8yWnJwaNPHpfXx6jz7QR3NiD2y
Xpkpab2EiSwkususcnsQhZ8lY2L6u/4719lsKl1yVbj2H5BLeEr6A8CmvZ4p9vX/V9e9c0MraG+t
Z5kmBFc10bUzT7KfSCR3tRcFTPhRt8ScMK7tfCvFNWwZRJqHGJCmHGVf0jW4T+e4SAjz9A31y/3A
+ST7u1g5MiQZnGA7ARi0LzbjFPJXzsex0+3nS7Jo3zkSnpGZ+MUcHiFkesImIU9tZnc3Z6BFTPN+
sr+6lYhONzw3IuJsIdhsf4MSknWOrlNjrMbt0AdoJIopxJ72OCP19hFFKiGChIqAoreUys041vIT
Otgobyd+H8kATnJPILh0ACKZHvBz+E2PjN5/kn0HUUTb9/0xlMG4lFg9WkwNS4vXV9GuhReKRap2
8CtJ4GvbS9ykgllcT6wasb3V4qkhspB6GTmIPp7TRogkjZWE2jOBTTKgkqZAHpLY8+/Tl5oetSe5
MiBBzMKn0Vzmlni0LEIZZqMX4CLRxjUG/ke8x7rLWeon8+Mts/3I0AvpjNHIzhKh5kLBYhH2WOxP
LQ68D19yUUW4Ja2d7lvkIJ8mwTypZUJdd2To3O1avMNk46Wot/4Ubqj8s5iozVSXBrBu57FZTXTv
mjzM0ugOWbcszGk7NnEXa0RCJNN1oKxDqJE1ogAdUDuMKYHPqbo+oL8oqgAujmWa6gF18moFpBWY
DuyJghdVvIoLJCAU1ooMlha9zVd6HPslZfYV5ZCBnyBQ68Q+AoQZ+VeaAyjh+F80XkSNiz5Iod2l
j6/mLpxdXLWVpasa5bwKB/HaJekDYBxtNqdoeIrX5RXR8v3Nf2Do8EEmHRt4qxUYw6KbU9SdVQgV
az3VvayqmSKTnYYtZ2A1A1PmtCUcCFiL5y/DgPb/UrwduckkJzrHP0CMdrLF9MuW1S53BPZC4Tt8
RC7AaKkF5b6CTvPJufvAG3H6vVXuUiUBspNliVDYoNndQE/JQKpzT/bvQv6UUYHBBwKx/bGgG4G8
8AsESmpoUXhBHAhS1Y/qkdWme9iE4cSTVxx3LaXXcE6pDkgGjMi9svKJ17cIIhczU8u2gAcEcIub
hgRTgHCjWoSKUEbTy/ovqcbuRu22V00OarL1+M5BEOjMsuluq6mqh4mICkwWM9VpXSxw9QOt3D0C
i2ylILyCMjxgmvq9pLRSxR44CzjNo0mMwWnUUh3A4t7GhAdrAHqKuR2rrZp3YdJ19QpE1cvVzI1T
mm3FudkC8t1bLZuVkz737xUYhPRfspD7XsF5ocwC3oa0UXwBr69iF+RGwOF5l9Cu3aEg4LMnQdhQ
o0RLkDzSmwju5cVH133dAfM7YMFDK4rXrklgSqx1z/X4F8diPmY0nuvLMYfjMcFhaC8k+1uo9sgw
RNETXSbLjjBgKFCF2yD5LvumxOZwOUvynvPHGetyC5QdGVJ2j4kw9zgjkhzO+rT0JyaUbLOZjjOi
2fh8RvgnjXUANDJgZENMf1+8vgfs6ChBgz8MsGbEJkFNkNhbFDJv8oicOV209s9ivJ0Yhr9QCEEg
o6JazubFA/9x37Ct4fMR8qRLH9yVxBBizBpiQ8BSCZJH6DMNoN1Ad1VjHWIg2pnuoqdECm+kaBrq
WiZtLexceMzyorXc9FJdBsS2sR5TfITzPwVzzvQYsbliYhJEOX3PqpylKRmCmw2v6P1VpEwNZ0Q/
kNWkh7hprggbPg6vXyJoEUHstY8hvs0jVZa+lm0bJuEc6axodkz+L9snrtap1koXZ6XHeeBVZxSl
Mc+QwcZyeILgAen1N630DUmERESfHyJDMqEI9qcBcW1az2P/P6w+0H13DY8Ay4a68gwrsQZ5dAyw
UlNK5cHOutCwiFNPSVoKjbGcSHhAF0y4K6MY/Xoo+YBlZRhM5TGmpUhQ0kG5sYjppOxkP0Zb+7aW
fL8mO6wrw7dHKQ6jsR9yhEyXycaeI3rZcYYvtgdGv6VP8e3ro+jOc8CIMH1BEJvICIDPO/6sdi0Y
ce77LpPPBHQ0C1VEGlxdA4JYw8u6b/c8W7SyfUM29bSdafeUuSZUaA+EmcP9VSbWp6Ur4g6zTKcZ
YC5WXo3YeN3Ffeggufw6o0Ho+cStynL457E8x6c3lcN8sA5+BWNnWmQt0PjXGZhvhD4PqOyBJ3od
YF6rGxJbEBfQheoPYQmpk3PDQWUUTC/t58xnz7KzZhzNrcVg71soNkQfy/5CB7b222Cxh8QIqfuD
5EnRIoZ4q2gAixQJEETwKlCekA5b/crU5IXdaQyS2EV7QNRq5H9Uv8yatZgwD8ya2gTYfZUBs/OT
z2WKcz/MMQS6Ad6dIcsDFDQ+U6Lh59cK4Wz+yTg8F667moeaqV1g4twjQwCaUfCqQvbWyhGer2Iv
U7MXYl2n6N/yohbGXEckBJ0bNphnoy6+S3SUbVsKTb7uPDbnkmUtpjjQsI5f3LNYTcAgIMxMozpm
lmPmZ1HZjdLtnPRGCOpR7kuFzpHmtnGb0PU2RZedHnaxx8cE199Jpuoz5N8SoWwRd4iPc4chfMEX
2sGdERteFVcjV6nqXSVViPxzrdREBOdBvK0Caq3gYXAHFIFX6fLuIplmsBf++bBdsD+UmCIWqWUl
hEfuQZw6LLJhuW5YXF2JVhWee5CM5n8rhc7UEqLu8op66k26NmZPlUUqEMyoGsiWbA67RNA9o1hn
N1q0Mj+BCMqcKaGJVK+NsLTM2N1/1/EKClvaPV4KhKWuHj1uOhUGrzCMUOHSsuxg+lR4Ko90X2Dx
QWGXF7+rX0nvpnD0sr2rZetJ7Z9Gus0cy1HD4OQXEwXwf7huIPAANT+Ab5NedxbHWw4GIpXlQPn4
bDsjcWw+jaq4bD9JW3iOyRTckadNxttaSAX1+YhMIpPdL0Fs6pcB1wtDrzqBGBssuGqVuTZ9AgOR
YYA3EtnrgGDs34N8tpckQtRVgdi1wRZUfnjkqaVOfD6ws87j4PGraWkSOrkJq40CMu+D0GvizgFZ
8I8CYN/SmknOHnGu4iQ3sUqv1UdwK8NQg5KCoB1DN7j2VjoxhJJVAPfgAG8tW25V4R75bayW7EtV
OODEg7LUgXuajEBBvgsKWmRFexEqgI71tSECCK8XZ51X/Sxyirq26SS8cTczIZrYbHZDiNdon6Eg
zBndl4OvgJuYZJ2s1g0jF0Nxehmeh4B4sXd91MVJVIRMbT8IawVXZbXvX6Yf201vlW0SMez6ZKLq
O9QqRM16cEhheDn9mtK4Et5IwxzGX/2wU2VdiVZ+LhFkHnPzqhoC0GFgJYdPFxDlBrFy6lEPskwB
i5Pk5p5/CN/JOh9wtbU1XBULoWTE57gYHBDKSLCIIknSfNomiBHAwwGz/T7sTYrsd658oGibeTVX
Ka5QZxj04nFXEzpwhqKJqpHZ1t4/QniiUTAKeskF8Em3KpVtJ5i5cwrD5nlmiuOuEYISceXWm6f2
nzaZpJv4QyJoJxKYU5S+f5zVAEg871iu5dNCyAIdR/gTp8hr+f7vHdKpr2WyZq5NSYj3sPwIc0EM
7WkUWbyKmX1ZUGUVL1vS2b+LTQ71LapkAG7KnholOGKZ/OpZodiozhQGiVXlOt7f9N4kOIIuDXVv
1N9mltYryj/VhO8LJtaxJ3gX65KnsieCFgHwX1XSccEVdUcIDBk6h6K52fy6xIUUCIXqFxway21a
bDCFtWbK9KXm1SAnlj+m4JEYmH5rFZtXj8swRro1Q5uYdW9Gv9KHsMf1TbzhTFF07hoqTTTNi1R3
FWutHMdCUV6ebedFn9+J1fdZQRmmGQxIZBxX9VbmS0bYUGOSBKF66x4fZe0hdrzBrfI/m4pIQT9X
PDcwAxsSnBeQ1ypboi/eNT40cZvUXuNYoFNo9XeNh8WIqEjYjAgkZoMlIWw0sPFDmLrAvRf4Cq1T
ZF7HMY0KIRMLlcaXe8+0Wa9s7g1VcRA2VHG4nHK+7/RDOtc36tNIQ5Mb5HO2ry3OLksCY3hoy6Lb
P4Ye9PfEBvEvkz5NVK2iZ1unxYihdPiNYgIZgMCQNIqm1te2ZfDWRkwHUF+OQbD9fjdHHY1CaysJ
WGOOzKubZ906OHdml47Hb/J3HQebXGTfRNlj45XSw5E3CTZ4WBpFNu8jE4wdDDW3oIE5/It7yQKo
FlqocXSZRziDZklg7i3b7Kz92NuIZanBtW1gEN+2rjXcJqsGKWY4R09uWcO5YdiSdreWrcYhmbiC
GDZSb0yU0KFMlSDI35V23vxNqcVX7/8z5gQSl+EODAvLFk6w7TFxvVGGArpnxfCo43dtZFhrKPSR
A46QUdBkeJwJ0xxn15nw1omCs4+k2Q9BtxOb9BOjI+DTr8macmHVxCizTUQwQ9HXDhTlmUcBYQ/r
WAr3FFuSUHmLLeI3bMo7U+k+M7q9WqyVArSjjalVXbZ0H6tGHGWSRSLWzpIsD13JsIrhTRO7eM5y
+i2F0PB8wOEOhn4ppV5Z/ZniOU59L+CXxIIg/B6kXT46Ew5X+aX4aq1wv2FHBcdgHPgXDyNGs5Pl
4QbI9LfJnSdxnztgaZ7d6gURhai+s5qbX6aAQTrlF7ajQwBHFWmwka/jMM9ceebBPe/ks+T8htHs
PUzbvwAsuWNxjeJdR1qxbmEimdqLOjqjXQrOIGxjW+w08qPmStRvuh5sY4JNbRktYOO75T0XmtOR
64lboOahs43ZXUV3QpWt0lrWQ2Mx3H8cS9P/Hnh3V/2HHmCr3iW09MQFMaQaormhnevF7C9lr84S
AWRjqG7k4uzLJC3fih1/GF1GobtOCdTg4sRiQFt9OMuoeQSqbShx71spokAKrz5vVc+1kfubgdyt
Fsw10/vWrQligv0F/7AItu9eg8B0wSwFcCqTLBwRO8OJ9Ysg3talndoas8gx98Xs1EvOEZajY6bE
Sz4mnWC0LgH2wJBj/Da7LR/54Ynss+UQneymIUx1vZsZOT9DuZCJvpdWXwE6hxPq5cAXXG+Pk1lO
vo2MBKM0n04yh6Bdwv1WJSVYLTuMzLJEQUf+Pz1CoN759U7xhBpILoIxotnQaNo3Gu8bDAXlK+sK
Ji4HzR5Abz6OztSF0tNQug9PsHO0zA5mAN8xyCyaYt/czf/WDBhdnZD/AM+Rc86/kJdy8lDmq8ca
WHIwfSL5sM9Cdp6BLUUgqWcqKdTQrsGusnR3QSVWwozO80ICBkR0CNfRAznBDZqNBuigylLfKri3
Hi5+Qxmr6c32V8HeDPuEA8Uy5ILjA802aTs7TwpNZJq5+7Zk7NrglbxloAk3GUYQceDLCiP90RQ7
W7bdk/wOhd019rT75lj+hnYQfaDf1Bqp4KQxY6Xts7m7TWhPcyK2NPaYoEh6h0UVcpnp5V9ux6Tw
5UFkpQMftE8ilGP+EwahFNjD7dBYchB24G/RoVr8uq2Qg10z20lGmDK+daSL/6+DQi1p76y3rcvo
oUjp0lj1UCt5GW91nqUyTRqMBFkGvoc3zIdADJP9JbJ5DfXIYYbdMXUYeQsskVm5LqeJMMINhwIg
EB2FI6TAXM2RytM4v0YojHE72L2rmtkzXeop0vUp3g1haOrDy/OLdGFL8vWIVc0oOQOZvKMqb6Mq
2dRNpZvW7dMdF3OPs7bvW7bTyCubaeOfH0thGiWhIKWy+Vu2tO9QWw5GmKRfSSNTSA3SCfQ5+UVO
e4nIrSaGyaNQG244JM4+HBxrsEu1N+uKYZIkdgxLkRZzxkklpo9jbjqWoUgTrJwol0tO5kG0WDCU
PhgdeiqnxfYPqh0uWtA/GAA44ms+Y3ris8Ndyb0HzvXUFEFLztgPLVN5+XUqbaZgVclN4BZ1JcuX
iogHDJht611JX7Y0ExPuxqP3VR/3ruLRlutiDO+SX3LMkv/z0+7Jmv24Wn8wybyqM/zvKPl+wIsc
UpAhOGDzeFvD3u9RCn9mbjWvve1Eul7M38y0KRfHQJ0yHxhImGBOGRy3ddaFxCNYAer6CPoi7XcN
TjMOMzs8na6zYqxmeH/lvm+X1i1sKsEWB96hDC2R0DrRbeXkubFg6IRpM5G0pIl0MZvPGfBAfOFx
dA01LhkzRtyF/+hYsI1d5PybMctFU3LWGqDB/646KQ1OhqaA6851ZpBIvIrvCAyvOLBOmIUgvUJk
SV/Qt9R/W3ouihQJUw+2SKQUQnzD/Cc7PRrsVTzQQDcjsux9hM0FiXAipNbDYF0r3d+X14Pn2HVG
ptJaN8uRNTL5HuhaagPXVH/qzRmq7wknLcNUknfWnVe3F1Nk+JhR7r9Vkdc0ObYz5yqkVIubXyoj
tVIfGlb294DD6DBikbzTq7sRwxpJTMcSeORBtajNPrr8YhnLdJW9o3frYijw6WSfzRUWWMn3YY0w
y4ZftK4CV6++7bkKZAlBZ4eUpVZ1Boxmdlfjh5IT9Etw+618Jli6uq0cms4mkzMgBvH/vg9aKPV8
g7S9Out7shsZUK4bXA6kcpc324BmoQzJUNHut7So67GnvE2L3YjaElHpMhLu2BmgIhVPG40DPI/2
TbG5XUvMwyAqvY2FNh/3ToSYUfOhBkzIOFG+dhcOp0YEzyaNH0c9hY3lFDq9zou4CgaOY29eFpZW
EBG29EqZY/h/ILtVz8yZ7SYb+tRElQc/Kq+v10g98t3hSulWug1FK2o2G4F1wnRS37Ar6hTpaDWh
sqJ6lD0mIbitMFtu90tN+AsN8O0X11p2jA2DEZqu4s4N4VrOlXSQTCKCQnaqYS56Hq2nhzZ9gRBj
HyJfQmLT0DLunJab8XwazWrOImIQBA3VhsVcPGfazxais3/kDaHzU1LYUmar90QZEENLdetFD1Xp
nWAdp9v0t9IBPEkpvo5zrMzzX705SPhPIMSZuz1W7x5Eu8RE6CH8boKihn2hcc5jFN0LVyyRLC5X
/Qx82VM0pZbcfsFVHwLosXZDowqGeC0mYvIH89pi+TvftRLPYWRZX34nt61ltnWK1XBFXQMKev+9
gdTMFDfx+vxWOEZE4sAUso31qXS5dbiEiUM5d/4C5TYBRN4uUrWLhBJfkb74wdzOXmcmz8eMJiHh
VnCfNiUhRpLT2OHrXIiLQdiRDKBYwdsHaX1BX094SRY6h0IT+kqOBMTrz6oPB/Vjf89rQbbdW1TR
PrRuomdJQiGz7D9fVdK+xAcjN7kbvls5mvQtBYICfdcnUzRvDUmU4iNimPBjf8kfNuPqlzYjoR3l
3fJ9RoO1g11DxI9QwguTzV+kDCdk1gV1GSqHaZ8RhY87nCOWOC686loRcGfad4oPod/k7msPwq+x
CFn2T9fZQk5qkPbJKleFxHCefT/8TvtB5zILfKIVn936j1MetFl2Yo2SSPffu1N8WTWoveB9+zC7
S+XisYwYHa2znmOXFn/0zQLC3gzWMFEhDtcOKZQpzbKpOHasDy4SG22PbGbVOo8lMMXa8iLRBKzj
5wX9M+gFH+09c2WTffq6aK6bVTFN4nGaF/XYoopjIOpF3kqez0iWWktC3HELKrcyPVUCYSLOnK5l
36yF9M2ISOLIh3RW4gypKkPGz4PeyS1sGzARx3GuGRlmfuS49GagrXUjQqRM3o9Dfmsbmn/Yz4Tl
FhUcnqfqOQuAqy1G2Q/RGSIUlspuZGS3eDlIr2nxES9rRGq7PgJP5fpextPPJBQRPanaYM9Ubji2
kS9kGR/KJ+qo7a738N5IXmKQ7yUtyZBw/o+lM1tSFcvC8BMZwYzcyozzrHljpJoiTswgPH1/+1RH
VFdXZeURxc3ea/3rH5qZsuciw3ODpyd/DOu/wmfmhQHZ+BXhgjBnU0jEc46VL/506ZwL4c2b6AE/
Vf+Itzpi7D+FXW/M48X3hncrkoSMIea8j5A82A0Md6jx8bX57cI3dVyUHCHiEwWOT+svfOdduy6w
N8DCWsChfFXcaS0gVWE4koV1nQiRbX5IYYzY66AAfDHPFzFLGI9CTtlgvqreiPImZnL3XJBom1zR
ELDGsBZwtfkRbYa1hKmOlJzUxmKX7fRlFRUuqbf/jOpJnCdp1sGgbqZjIY6c4oa1bLLhzyWTE9c4
pocsZlRKdJdwiazgx5fsydvvd4QHtI3gCPgQzJOWgi+XZw1z2TOrg7U2IFke/Q6LDoaaGNkxEMOv
CKZS6jHrgHmEgx3lXHdOHJprUn3u7OQ8ytq+5zMOR1rmoLH4Z2TCZ82EQXYCWeH6wfhrWbEpNxHB
J9dvj9mL3Ta2+nVepNTMcAQ88zI0fTw2zBNg58GuUqF6Mi2G0404GJE4uyKBYdXqA634p7ooP3rh
aktpWUPZxVqD4nsnCM6RgsmFgkL/5Shf93XAVIExfSS/Vl9UDI1xRkeTkJcD9VKnZYNQ5g1M9LMe
zEZ1ppF6QzYCjFkmBUMAE+Ta9SJu/r7SOEerUQSP0Hg5Wj+14P0Mzyan1d1vvzzliOPubpVtmsrv
Pgt9OE3d0hqXOjYlKP6BqeNIf/cC8Mnv2Yg+hMp30EyLO9ij6UokqWMXx7wDBsqgRL5Qw0+eqzwi
/FsFxUJZ81GIOO/K1RDIXoMqbTfveRr0xVw13McwtztrDJO9FbtWeXt+Jy00Jtu4zxttMaAUIT3R
TaSlaoRDGftBTJys1YvECRn55vo7ZHIJw54PCs0TaqwpjZmWw821TOzGSr6Q4yl/O+aHTo+DtiOf
BBrwCE7mKf2OpM4xsbTAxmLJp7cgODxlHq7Ce1t7KL8dHlB3GBg0fNpU6ekFHjKgUZhzj4tT0K/N
jr3hkmPUOVU+16HMg9V5jztbuBkgBkCL/kXDRzHJkYwFirTMeItws1v1x8SbnZOZg8/6LgZYAcCh
MGH3t59dWnswht+Pg/ZylZfT13C030EGTgAzmn8v5t+TOlJyc6QbW+0RtehqUPjJ+O7BODAFwRYS
NPzoeM8hvYIU3ic+fLASnI6HaIU8/IO3nWANQzSIz/ytkQWeoV/5KtFuqHDnRozt2FhbbgEjZ8up
TTy/H6ZLqDG6XMgFZY2v/I5VX1UO955byU9imiVGlfAE6LlZkM/n9NUE/AbTGQhD5dB7Njt+IlUL
udlAPoqx761mZh08a69o1hUcpdRlWMfnm3E1rgMVt6F5bpb9EV7hArorTHV1w5tGNVDxPlc4hGUj
mG/ylUtYE1jJvMmBtTKv1oTpLu8cArrWifcgfbjcKK9veo/e4yov6ufUZD+tWjaXDSxmQw3vxH/m
a0AeKu9PHMhNCK7M9BdUluJYTDrgEFNIyx50vfeegeK7mt0h/pmCzjhcfeSxmJjSOQv2LoBuTHZa
yD/DouZdwvSA4lg5CZsngBv1D4UcVA+Yc8i8KA9jMSOi6b5vmc91FIlw8h9itgMP8tsEyWMD+sRP
ZDQIPezXhR4itGEqdU3kf8Q3euq9gd9+J3jbXLeFLgojguGxGnDvUzwmYsHzRnDQRkgCoBzxDMKS
58aixmEN3AGr6azqDQwV6N/fIzaODyHOyJitK4LNcZe9Ao5n/X/eKfeYVcG3rwrWuZuC5n59rj5Q
/2kOBdMCpxvSroR4oDkKjro6kkkgQgDAtTqHhQmhmJCZRXufp2B6rD7JxkKmOlq1eD2uwMujB7eu
3FPG8feRNHuftbsHqfGsSx5v/rnnvzOMctQr1P543yTj5MzaFbfBFCxGSY/SDN/LM8fJSlGCUvNZ
KhDCGTJttFkHRYl/QgcVcDmODusUqKG04tawzk8rKiO+7XrPi8FM+e/tZPGV6SEf5QWuueJ75NDh
NZ/gyNwgqIj5WDI3/D/fSHv3YEzyEuxBFIHpmdqp+PyyGIzOqVhhNPwr1nKfEHLGVoe0wR+QHmys
eAL4pFApbL3p3GGyeTVhqf2obK+Q1eIeIvYKYKb8TriSeJqwaENTw0BJ0JZdyCW8LDsIrwkzmLXN
qI3FykJK99wXvo8PnBiQUlQEPHUAhk3Ae4J7hpaAkg9lBI8BU/eNiie/5veNoP714PoQ/x2+dJYH
xBV+lREa8C7dIEsTYmMBbVQX9GFWnTiOCSFTAxQCNz7a+xOKCzzc79dv8/0L8Ux5hsMhttdWFexm
AyyBh7IU5APgPul1AHLqKZ9xaGUTwWqUQTq5zhBsQWKZKuiNGPrxF95znzugL3K/GCM0+ENBD9E3
B0jDQ/m5+552NXWpGVF7UZ3yV/+nge/jWUzaixBN2NWudKisCPd4j64P91fy9CWAybrwP67m5WES
6sucAJRuzBdlbxWEYzsBWwhO3yvEvMnO0V8hXzl0EW4//KQcfYN6i6+vC++udtm3RvgwO/if++bo
7X5COp/vBbjoV+JPEyvhW6MDXakn7Rovs/gjlUeD77KjxLLLXYd9+Ro9d2wEqEfYEDWfrfb7sVHK
JMDI4FApkLTAOiRwt/8MyJcYv86AwGekDdP0I1gKLZ+hCtUITk4O2rRFt4Q65ye3e5j8IpnbPSAR
wk5MI4aPWFV0o2djIxpjW4A8TtH5uoc6XElGAuOKAETmix/nzvLrfCaIQs6zU244YGjmeJCnqP1m
eBu8skx8pRY9GvRKhOkrIR8yof6ME3lF4fsFOULktaHAKy5tMxvqIabqXXPLWj++0YZ3k0c2QUxA
T5QqQdaEFOwQhyjp0MtPEEPsZHRP8HBZVs+9VE6esssEhVlEUSLgMyeJAv/TgS4VS9yHnw6i9PG9
oVRc5rqHVukB40EN9fecg2aojzEDbxGV1DoRfBFujLo6ywbXR4P/Y3YpMVNVZrq8psVQd2kW1ey7
lLaAbqB3JeELTTOW36uSKRge7YQXpAHup5wmw+/kS5PDHpD7nHLZc/cgnWPJFjGQBFmixggB+2vS
1mJc32D2HzghlD7ga1bhJH6w0QNy+ASZ5pY4HQ7Y1zieXHpB5ApEUZMCke1jYWnGllWs1R2wmS7a
EF8wcrqw+q4zHE2oozjHn7MhkTNIjkiCLLzEIkPETjB6Y0u8cVm8k0prz91En4iQqu5XWTJr+7Mi
v30Df1dR/QLOfhsnE5Jfpud6j1fGEhZS8xyjJ6rb67PbPffOUIY9D4n5cNISW8V9Iceu517+4HGV
eL1x9/KOh1A+ay3YX3quqxDDZVn1Bi8fYfUJyRNZlq3PMCKnWrc09Ip0XHgrA19+VmwjF/63IuCB
k5iSjvf+wVLgZUtKWNAN8wbTrWJEJKf0+Ea8nfvYXKQ3PHCkLoSzchI8qyedOTzhuabuLGxpXDH5
6xElBfIPbgk05KfyDykKTDHjHZa3mpC5DpHruuo9tKWUXSp2OWk3ednZQAzYu+YPPC4txxkHaNZF
tKW1igFEsqnwaUVme4HW/OwvL+n2NScDY6L1lOo/aDrabOBxJUkLAMGZIxjVrUh/k9eUzTOvZwZO
ILriIVGhyGDzVLWFgp9TS8Vqvs73hDP5u5HuHoAGOixKSrbknmYWyDDhV8QkbJGlv1ay0FIXripT
sYf4XBu1DokMB/ds5d+B4eb6j46Xs3InBe4jFH44PghH8qFCU8d4pMsjEouyJKqgm3PePQnIsIQD
DN9pQkkSqeYvPRIVIqJXuN9MVQw9+sRsyJ5GPo2oYg01uEMQ1fb3lMGpDj3yjSgg8SlHC20vTwFk
u2osoweF4TL4TGqWXXo/PjETl/QparLye3mq2zcdPaSDavByO50DboAkHcehu4IT5mnV6LMBbB3i
WZ5LtY2yBtk1L6AO7kT0XFHFNN/Ni/ddfJcUqAIWhhtUkg0hwZJw0tPxoTFoEkF6YV2sgRNS2ilg
+1wM+1vmOmxx3CTFWvIbJW3OYKYNuZVRhbdDNTFKtyA5GLLrewLL8UJWA4/pqSS0QTA60E1L528V
6fUR8TJcSrS1DyJwEDLLywKnBkWL7uAGy5IDguQc9vhLnM2aPGSjYqJCMqAaYwP/HQ1PfpmFKgNe
ykX2fIYlV+TDNbxcxkKUeoF1ik6gDQ3MGFENDNo1siVeSOg2ZzDykbAa5PBgIY7dNZuEJvk4sUgS
tmL+SY5Qg76v3zLSzXn7DE4YU141XAhXxcWg/eoILBjx9HXEfCC0icEn5QoFqiNhjrR/sgkhFaGj
jD6NXdLqf+B0G36PEZsZfNb59ItFsuxp+E0BNhd8Ny0JLf3sU6DGoHi+cnfij/vEIYtbA70eF/wc
z3vrV01AGyd9frBkwYpgsdbaD88Uw079F8gQpJ2j5vRzuj0jjTG3W0tbXGruV0yuEf9hpwY7z9UP
CMWpKIvJ86cIP4f3L6Ubd+P0Z7BTMxSz29n795QTvRvKG1X9ewcxzxkqAcke/tQUgNhLUjVRVLvq
jAclvVgc0jDGyETmaojTGCy6/ftYovp74ZJgN4T86LaxHdY7CvB8LB85/rL7WskCDj9JneBoCQUO
L8rYNS/lj+gnbi1ODuN2PMB7B7Ig6AftDlsdb16L5A2OO8oK2OS7wJMDjz8UOGbYZovBOvPTt91M
KSLfxfo75+MtOUITKs/O5q3jwdKOWoKl/ZcVgrh/dnQJkKWV4QatCUVvc78oBvICk7G9MqOAxBg4
eczha2tEwHk6e0tmTrD0FS3ccwbzqFW3WPbzr/L8o0xesicIF/C0Us7uMfJXE/39gRsHqNqzqgeB
xQZEncP+aiJZ6LDcE42scZqw16FnpmsomXyX86EGt+rCCdbQ9vd4nhdIXweh9lwOG275J1AbBuif
IMa3J27/UtYynEKGU5RGyr4lHLj1tSpC+8OUCAR33lRuskvPOUZ1QOpEhPY6MCSTiNw/bcHPO8IQ
yoACoyLBCZhywqEpYQEqosQhBSP31xk3KmKSNIhdq7fNsKJaa7bYICWc/Hb92OPsyBuN3f4opiIn
dWv1EWERX+eD0voMog0k2l5JQ9ddJgI/SLn/zN9+h+Odnl/09MpHbVYg8B1KfJb9wP0srSPGTFhi
yvhjTBpCeHBFOfAYxb78dkTgBHRk7vfqQcIDGZtoG1MeGwTeHpkScoKKEikCRjwQdS/vm0now9TY
ST6k0Wncj1ockjigd9niIzyMnb5hyomSgdM1ucW9zaM+fLmNfnktivnjqp/p2wojyFCBYMXEPG6R
nyYGXaRChwY1TooYpr0GYbYtkO5CHxrpgrTYrZ9ka0EWyYTiiUe9APHRHNBwMrnwGI1dWteOGLJl
onua7skHzvNKBXujt3IfVxXbs/4i/ca5sN8bTAgiocSc8tQYa+PSY5cWYqfA8MJ+ei2eLTAuRdTQ
iJd+ckdaAEl6c+ZaJFoVrlC0GaSJiTAgsEImFwNJTB8ptpBql3uQWovPNUbrOrRf5HgH/AnJNyJs
/jJsvRL0NaUrKrHwcxX4GLoSDHYOdPiqhJm8mIcaP3TPVKgvdS/Ty29oogyakqF39xWgwpG8ppsD
0Mn7c67Ore9MXT9/Xwt8BrClaDuhkOcfeFA+B7YxhQLcV853fYWVv6U47Ej3oQ9EBprQoJBto/4N
u4PR8+8Dn3igxYpmXZuzc7wNLE6bIx3pHdJC1Rxb/NBgFwCVSs1CYUuhCVRN/w49gSqbZ4upIlAc
E+kS0LxfMeQpXmJ+3+BSpfr0ajgdOS2je1JV/rHuOMiRPWlLBVu1hB8Blasc9YxfhndP7JyeZdB7
4x7g9+g2R+2AnEGarYz4q2pb3dqB/RjHi2ZbTj4EiETapt+mEwBKqQyoAJvWkQh2prNuflP2VKIw
G/ic9je3dVxOroNtugDZvs9IQxxvs0CxRPNXImaaYUlzmvM+1b9Hya7ASSovLR6sJatQEHtmzA/1
K7EVnNIMPTQ8U3jXmGm6CkA+0xvCIXb3gJVTwHnCLGiO/rT6qyPD05akQSJkgunE3Oc3D40zExlq
ieKPVa+CAaUHQluMIWM+KWAoRrdfxUED5nftzllg+lZK1qwM3CfmXWZIBankX2LcolM7STVPt6LT
C5fP+ATzAUqA7ub9KIms5897G4/z6ettMyKYpyvjqBMxwfKdyszqfgrqB9LgsIBQnddZi963SnFi
PAyzeXPJjVHPTjJ5MXs7FKXdLNJducSG7XVNcrsJig1uEzAuQY5U26DQRIpUn3mW8yU+VYF6UJ2e
7fD2wFXDi+ORQIDnXUi4ACBeRwoCaaz0wFh6XAfcDTQ8ASEfUXPAEAbtYQgNHrbeVGY4UYfpgIDE
SfsZ99h0gV1g8IJP662b4fSmSFPt9p4SpBe9hgGWr/rduR9osuE3bkzVfsDYwtBuxsKrNkYXxIE1
w/mv4vBC0VuxnzpZiDnIphN6M+pULCnfRCjicAVfjQxIj/skv4TDgrTPN3mA25pH2PghW4B/wDza
a4fk8tky4SkEuU5ixV27ac1wdQVMNDjmISx5ha3S5NwA9MEhgPm9fTo8sHQDCQGJxRpmJS3LObUJ
59UbkxssiyFI/lQ7cDIGuZGhjwEZ9LA/DJwX7Tumx4jGhFQicYaWb13pPYv5EOKAMlVOrhw7hpcH
1cEkHvRlpy17JC5qd7ubMKHki60mcmDKI4SSzQg7yX++aP6D5MnxXZDfHcw9k9cc0AtUUhHcFyiz
HpYU4LRJb2s3aph6We8wg32jZgVDL/cIZHzqOnPF/s/nxkf4B8NA06tFNiQGsHVUjobMQ0v2Kyzn
7AoKGDHMrCIU7KhbgbQZYX8tH6c+nrrcxQoRqxeArHfhkVi7atCvYqfZUiIItxMCAUGDlPDhYSKY
/VD1DP3h91ziR1XKUR3cA20GRKLv9YO8zneKC1Bv51u8gE/hkzcxlaJ2OH4dk51xBNLiACF5/pfj
rzzgtlnPOth3O5OawMNG1WdBQc3jAIBPhiqEEpd+7rR9bACXWIVvyiaV8nN08t88mpz81gjDGPDa
SCCCVHvAa7TsOOpUk3fU/oNoZQ5K5n2POnr2br0sby/kct2ZMdgihjVAwSrUW2gj8HcTPorQzz+H
vvVg0yMjX+cwANrpYKZ61BLxir+pXjzVL3juYJTv8tk/63v48aosKlfy4hVKDI6jshMWQtgn91uW
anWwLjy797kEO7cfPd3qfK+9wezLrGwks5PEU9yYhF9Nskxn/Z5p+l99M45EydDU+FSCFM4Ykn8X
p2nBtIo1eVpgds+0Zt/t3tP3mGoTN585l83HFrQK1t68wrufYXfNeBJWdbd6lXM8WO+u6eAp6+IE
wrTLo2nXx00Qb3FqwplqooUYGINsef1ccjH+ktasNgrVPGc1n7b3BXEq9HL+Z65FouAgaIk4Axau
6dF5AAnsyFII38vnXp1kdYidJGayM2XXLvmqpsmOb0z6wbX1M73DLx3hWCJSe4T0fqRfupE5KSbd
F5W2XfCYjTFjmdDaMoV3dY/NjUck+U3XJ85T4Wlsze5vG0wZvJ9nXZl1AbU9N41eVLrh9g7gsSKg
JHVxdHBAcFqM2FFsQR4aY5k9/Cnxm2dkadJjjtvoKUFnHLEvsIjUdXlmCbnpDoqEdZV32rkX0uA/
+MJOeiP6DM/XdIoqsUEl9IaqhzfYqkEvGqAY9XFFYjJpo2cfyIJAaSA0Bj4yogzN2nAL/7AIVcjS
IbO7xxXzoi/+hszycDyDnWFrhoO1LSYrSlRY/l1aVI8Vu3Fd48/Fx05SP4/kcfmx72s19mnSWPA4
a355RJJi/czPVbM06iuuJXF7zahdGDK+IBPqsz6d5OZSrmjnR1aYvA8tLsCwu0qNuf+C0EEeCazO
iW00I0s/SC9hVfdM3LpwML2Tb9TZRNlTVJqFN/BNaoIzIDNEOc4kdRjgUYjtlZw73x+oJoQejb8L
bcncgKJHJ1rZ48sEHYuhn3n6hHMRGFRd4y2LJSN4KnjBSd4SeFRNrDEW1u/z98JQ9LkT1j6HwQLo
dsPsMHtMHoOQKYLyiE6/T9ZzYnNlXKoYu8BvoY4Ef1SLJevA6Jht+uxwuExbsiMKI2onVdlVNKFV
Pm0OFJs4ZGOP+kLSlIA+4TDsfA1aCExKgcfFKIEE1LA5Sz/c/LSf5vtuT2ad9DNY9JBBHF0R7DkZ
iKyHXugjeX+uUcxwS+JHyMghuc+teZKD7wIk4RkwKuDDbN6uAgVQmSuqDYzZBObdz7NJv2Hr/sxV
z8R5lwgv3TNulubmK/XcX0pyz6E6jarC6fArlsfvyJq9qIwp2D2x7ldx2G8bw+kBFX9eKtmjjsGY
ikdcW1SL19WCvYpf5GoIzfHuWCwztLx90F1Mdfo8RVk5K+6e/vLNs4pt76a6O/hK8ne6tIbc56Hz
GsxbcqFhI11bDnu7J/FR+rjgmNiYnyL8l3GvNUBRBSqBV22a2OUvMR1Ume5AhAhYAN2XfMeO8tJg
F4hCB7N+4K6bsSRdZLDuD9nL+8BgOMQzIjlwKGy4qQ6l2iRe0RwNCfXtbUz036QSMMYhaI3kjBvb
l4F5JpvML/8uFwH1U94HKmlm8X64pZMxHWVJqxn/UsDjSfea4NnWvTmv7iE2oHzFwylLKebS986r
DsmO4mUA/nZ7FEGNRc+aPySz4T8jGg7+woDMwgZtLhmOLLOZtICIdq3M4xsdJyeV8Gsbrp1uybye
roTfqT8zRcJPigkda4Oijp1aH87zcmJMlZ9kTzN3x58FVTKkMGgihbB943fuqnA7NbYKkuOQoXSB
C6DmG5IrXiL4Zw5QXFickAlSj4MsF/FtG/N4n96nJ9PDd+SK6dyALBVYPYAfbxBalx1L6H+NZKPf
LyACbC7CIo4JZ6tHlpgcf2rIx16BxEadMYsFV9+jkWHjYA41mCiMNfFcw9OJMQNM+eUXzsHdZ+QG
nhIHMRriCTM8Jl3gdlwMtWcuu1/MOGgtYSECXRe0pryYx5j8fcYKhFOfkoQJMkoOkzHMNqXcUcNy
/JqaqEVxZjygXh5cjdXAe0w4UI1tHnAt9YjSUhUmI1RxzI77hc4gB9Oyj5dUSGb1K7ASuGF+Fjr/
1r5SujFNC+Uj3Z86Zzd6ofI6Zw8gDmEuxHSLN/lgycHBwAIEy9s0aMc4M63jOSx9viA0PsCxv0xy
n2f1SFXF5wWJyIu9pPsmf2alL+4Mzcx/I2sIrNgGNVPRkTTiVeF0GCveAzqDcXuG582UD+EU0rjH
FLCj7i6QbTDIOWEx98/fiOE0aCwADxzgJ0FU31ktXEmQoApKW9JPGr6GOneH5/iAtUigOO+F6Yvc
diiqI57O1XACLuLDOJ/qPnArbCnAFmXf+JrHQJMzNCx+MeskrbDayVESEkUNYG4TbG8z0XAGoRmS
tuopwsiZ4wbziTvwOSfbW7jZTPV5F3VR752mb+w3saSevGcV4n0oTt72xtq4Ffgpodf168BwKweg
fF/x27o4AibWWoMSssPnETtym2AtA+vlCd4fQ3gdOKkuOccX+CNnNK+qnW4+v2RtFrsE6hTznTHp
mGHrPLCRcPMFmZ5mRFc6smg+TXtPby745dmUNx0WKNfw7Du+bBwxl9RFjAgxjhlLM511xtnBkGJv
bqTVmBOAx5tDflaFoLojk1q5OsDsJbgFzm8I09Mx1/EsXr0mkh+AnfLJxB0qJik/pEzrbveF6Uku
PBoP0o877EZVuCF6YCS5LEbqL0bh1GKKn3ANjS2czsFNZgPZYR/D++dA6cY2p15Oy2TVe7sbllUh
c2z7RhVB4bCppXBwiWMPdlEoMQxNx5AxUAo/XLY4H8tVzcNRmSpxU/1kfnseuiygQ2tTOEAkU5x2
tAOkJZpmVHnPXbzSlsWEYaCo/MbaH/QKF96WK0iLi7tvlCN1TTAxyRtZ+OxHhDo4gxmOsaQn2vEO
18b+yvNMv0PLtaKxomxVr3Cd8FiRRVmFf51wKAAHKtAWIauAc/AegWaDnUsz2gi2o85PA0xvQryp
HjDXx4zc709fMD2/2IFD9kvYDv80PJ/agPhOGKUCRWIs5sRYQpMZhEPPhwLAJnkWhl3zgYUEJtHf
4LFN9e+8cM1iVLl/8Qg03PnaIj7yAJ15xiRU9onkjZ5Q8XZGgIhkC/BU+K+ABHQaME+3y43ifJYI
ShB3L4ztAB7YTzZJVrQEC8Dsf8ku8ZhOc4kt81zxMcrsF7U4Lk7b0zTdvYXcBldc0WWM4l0qxr6Q
Rq+d/SFFQLH7SbvKZ/oZa06vcV4T/CnLux3f1KuEJgxGDhcShocA18VB4cHjVr5sIQ2HuseGCQXz
8dMKkR7kStQH3JvXT+XDVjljBkiiaIbUytOeU2gFLfAxGl9cKLHFoPygv0R5B7r674Y1tnxTLg/U
Zwz++MjbxxINOKFXoODsfWjBx+wwDk8Q0YJY1jgEdDCcx7hqGvNif+SMEkgIYzQggziASlv8MRhG
1feZvnywNzq82zDgrQm+LHxVwFn7tZBcaTvELnn3DOTKraiQTHjIREf+pNEAZjf6+8z+iBSTeAVm
x0ltgqr3RwhZU22KAEdxutt7JjvmWD3Lexx4J8Nbaoxem/KGFWvHM1WEpkfCCpU2BRTNVzf7ntB6
krg9Sn/L3xMGtK3DozBLf/ULhQhGtIM1j2FxYU+ro9N2wMTS5TTufOpCcrj3QnjgQ57woanC6GVg
FLzC4vAK9YsSnZYn/7v5TvALC5qzCFVTPcP/TPhas8sXXhFwMAfdFFeiIJ4N5q8JxTo9QfOZ8PKc
wcI9RQQvIHdAH4IsA24dHhzbN1emxRifXHIZlqcf5FVnSNuP5Wf5WtJAE7tqQ6tx6dUYPfUe6HCk
h8K2h7lnMFhTIwEvD9bfC62iYCiBaGGk6xmmk21ApYaviLpsuNQBS9eg7DLZbicXJ1xpNlRCKo10
zE3gEADDXgOXwhe4kF3xvAECMAlbmHcOckA2+KRxwEITHJLH+KkFhPqKJxsS1/SxTLAgRiFKbBz9
3SBQ6/nTu0cMWmEN64xPA6jo0rj507cdRD6vPmd+0XCyGbgF9xwUZMHMeVd7FnYelO5795xRX3mK
P1x2LuRVl1mOm07lgLkRJI/khicqdJV9o9t8BA57NB2t0GLxpDe1Y4zV39RjWosAcK8EHYUFv6at
hi6PFC4cTAOw/GHLmn4udPd8T/KcqZLh579d9KbVYWdVRvpBL93B2lqLOzuqpi0bWrtEsUxCpgMi
kHkki2ENfbxfcfpd1G5rv5lUyHNaIsw6WU0dUZ0iagt/9wHsHcEwk0PJ/x6seedqduKqY81lbfBf
sSHFMGENZB3IR2tTQYPnK5IETQoha42AFrDs7TCA3JGI6BS33v59ex/G2tD/+vk9lA/gQtPPgs4H
/rL9hilqPxHfBeW82tasip9sdV+pOse4/MudH32X6jINe3J2R9AEXHXxiNj5CW0GERpMYb8DxkK0
WluheuyPHPcndgBx/MUrqLDTNEh2/TofI8CjgHINV50bZCZR+uNlpC1pHXFSRkkrfPWYejCZmj4m
NNHWGsf9Wey81x8/x5JFWN1iuVUHA69bgr/T+jbO4KB6GpEWcxxXoGt6tftitacmI4p63LFF3QNw
rnkRMQqxqTR2coiI0wYcm/7ecNNEDQBmCjwM4/8CVDqVMWPtgtRrN5hK7ykPOHWA2Bhc7dRDT4fC
dzCGwXKkT3wtk0tv2VCcMCvhvIi9yr5H/8KKgexJStsemdP7eEuM4KsjqAAj+LBT8jzgxsEiHsFv
Ii2kc09+s5ZIE+s9ukUBraw137rkICmVxyJ8TV4hm0XwHoOKXTtirzG92aKHfY043CTM07bU3fqo
uWHtj4pGOpO6sAUjAQ52tkJT9Md5RWUi/Dyyw3OfkIzwXeRAQjtSIWn4hNu3UogmB1PXY0aOXo1I
odtzA8ckYBDg4CZezYFe73WHU83/XOERXgFP4FX6kEFcajYqP6BnTEWOiTNLQ+HlIphjs5xZ3Pj0
Q8PHibmWrRG9vzY18BobTnl8WgzvSVRrJk1j0/vT/SU8vNLbIYCLYdQvA+92Kp/z6LPQ8L2fm6Nz
PwY5d5pLNhlGX+cN0J7OeO1A8rGRsNPl42gdILFHH6dYQBD6EB6lkkNlYSkKYwcaZuaYqFL8JIA3
digmjNKL8HQrd5C1xrHbwZ8DVgRU2NbMzsudAcZKsEzpS8hvRtbhdTRscsMwSCL68BsQFCNiZL5B
6b8DNfiOaeiPcfCcnfw00tzutwi/Ht7ViYA8jCmDnTHcKJ75wnnvisMjLEWUmLVmSZ/QN72mJLnj
Ava+cZquGbk9d1Ike0kAHyewbJWqpRmJ8GnjZhJiU8wZ79+q8ElLxxFHXrTia/5n895pUfvbOKnb
eNSW3ANzf/Lvtn6+z3nrz7+TQ4SOd8BdWXhA5jjC6XPZm6tUf67pQhq0v2BWo3abft0HRd78M2/W
p50hkgQ5qT1wjXplHaRdsenvbrlrJqonPsdBubXxkrSmBGqXizmdMNzRGWT66pzGXz7AC9FuUNun
iitP0mVP1pMUJpM3EQ+dJ82z8ecMheC0kM/6XhORYfdLWRAiV25TdHo/cmB5MVYvsK3HCg8McRKy
X3nQ5zAgx6j8AcoiXJqxLaIpH3lEUIBQfo64p0LkCUg4WRbX4Z/JHN4A1pB+v5vq5J8ALnrEcyPw
akqE+outpGsMYY+72i09zajmBm7L/Je2hriS2i7eeFaTCwLK5maE5e0IOap9yRgLTPvyn5l+/9h2
/KBgkIjnBKNr35ozUwUTzXf9y4tnz19Oa/ZClSgTXvjt8JLw+v4rS96/IsEDMCZbaD65Bv7zt5gw
6Fblf1GuUpS+nbrFMbB9hPopSmXf8HXGEjsjXcgqiB1aQ5uChnAIcklq/7SEj3WhiuJRF+79B3Zg
ASAzGFkSE1Mc+guYUtu5Hz7doSC8hEU4Ui/DZUaCwo++ZkL8jQH8Rhyq6e0VKsJW0Dpou2ZRLmMa
LLQw4yQowpa113sYFoSKjyzJIWgMew/ziMdLicUbFEINFjyzOkyemcNk+G8LcjK+7hk7Pq6J0Ocu
oIVQ8U+Mv2l9LHHN4WnSrQpqm3wH2iNXMIQI3bNBI9jd3giWOL0FC3isihKupdWcK7NE8yRcJ7m5
goTNhdQNwTX4F0qCZEZjno47ogIObFPZgGYiYLwEQEG/AlfrhdN0HaBaoGuBUAhBC4yBkg3uLycq
1tJ04QAZGWRiQaqPKDRkSmXJJn47rXAEhVP4mDaw7ReUkIwArpxltLiklMIoBz84g0j40KBWDTxb
YUL7HyMa3Bu8gcK5DPQNKEEtkBisPvAcZoIJJPMFXTk5DpSIfy+vhtA+cVLzRFJqBk6IvarwEK04
4emZsDPmAc/P1J+gBqWwOcPj+Llv/pMRmMJ/wHDlOaPzMXeEkgAyeXNUVmgq0CCAZomPgGDccqhN
1Cu3iFaEKbUGqYTgJ6oPukXc9oBkUJ9rs+cNvFzy80dEsVVhF44lKAPGZqNwy7TFB+5Iym7crcBL
3vN8041BcoABYKm0o2aSClo1kcLnOlAChjWycP4zN9y76sgW0/mYm0HJYjfw3kfsaLhtRXifABxh
T7Dvpy+2fGr4HzWSXfM3+8lrxm0lu30xIZPPp6sJvgszpNEtN8hpvdOSFTrv/HwBPVF1BYw/5mgr
U3pOLAq0eR4yZ+hCcHrqDJIM36vHulw9f14D57tPpH+C0eEWsiYqhJmW2fqTLrSaQKyw4K2suS3d
Cobel2OSatHGFfRzlA/tT0be4I+JBp9pFBJosARywVSmU+RXZRuZCT4b6lgO+rG1KvbVnuCYMfHj
RPkQ2ll9cXojZpMAlCPpGaR6QYwpDZ4jkmEjwemnb5Sd3vpNHns8Qyl8GP6IFabNICTl/fS+ybwi
MP/H0ZktKYoFYfiJiEA24VZ2xH33xlBLWVUUEfHp+zsdMdMT011dpQh5Mv/8l2Iw35N/qqFDGvKM
/CweI92GisxggWhp0DrNVnQscHeRU7E9EbJ5PqH6Fr5vx9xib9sOOJDwwT/p0/s+Z62ojaQz+Rb4
TTGl0tYnBGsX0zueMbCISPVkrUdPG3NPM+Uy5MP3oAmhFmUn1N6wGHgEaFhqWYxCNcqbNStlk5tM
+L3XgQnKP0CAAQ+/RQ2kOih7KBLsh2/X3h+1AHUBlBv0vIC0n50gg0CpwU2K+5+dAXcqOmfhh9yA
TgBvskJziEKmBWujbqb1bRLOIJlwhLVfh70V//zC/kn3RBnv26zTv21ERcBBH8Y83+9p7LEaZoK7
sWPB5vKMrQGmnH248kxGcJxM79l6TUwqTTmXE/cZKtheExo1kAPa2vgNCw744BcUWMbpyDwPGAAn
p9v65hYjvIgiUZMAR8B56Ekf3hd7Gv8BAEjwbDETlkkxDzExZrEmYC1mHXmeRp+HDzMmzEn+gkkT
pLP+X+X3I1k46r3htuGXg/gAbzzFr31p/rAcNifJKb9IS7wxpmALoJ9gnuPUdygatxMDVK0JZRMH
3OcsR7jhXX8Q10HubEKcHTXuT6gLiYfyGeUIk9YW7IdFHhDpzCxDGBYSNosn6mbvLP/sA4S4h93A
+CE3q/RLhnruldxteHFBGbdK+POyzm7gGnxGRGQWrkl+gdeiNgt+88Y32E+xkyd5kJg9VGmop4fY
EUDHLVdsrCbtMQ/N+bcNuliNPrN+u4OEgk4BdfT8HuvTZqMIi1PgWPhIhCD24uaCrO0uO0Xj1LP3
VDrVFjxxzk9ovlEBHHq/KDzhyWclKWKT10un5OvIfa9Sx0UudqRYsQlQGLkW1L7XkF1W0jr0vbQj
sAtBuu65/yxnADKmXU8FWNLSks54AfVJIFxV/DgRzcxukuM4J961iJUZrsF06vx9ukTueJxSJ2vv
8J2/mmWjYu4UJI0A2JsNjB0U0+hrfwLjlqHjRz3L440saI+Q/wExV9IVax7lHipsFdCnUB6f2kos
A9Nxi672v1ybs5rHDTzgCylhBExDcCCEDVEfuLgoj1oM+q9W39VOSmF/jMFzgUWqzz6ILf7rjHDs
wHnHYUXezjBZ1svfBVsFZrQThJ3eCBGmGaB9+K4LjzTMhRoZQYdL1en743jAYRgmFzhN0jks0D8e
fwRqiJt9nhPRPKi4+wEVACVB94RXEpMiMMcWzxBlLu4CHkTwCk6bnGrEbS2OVTiGIEEj3bG29Zr3
9vVgtQ1/cbV9Nh7f7jZJudUnPGj6DnTAeqwM+EeJoE0kuAM8UFhNq2xaUSx4H5iyI7zpmmmtj+p8
eZNPYB5pPkXU9soJkfTv6CeA39Ux+QIPzAgex4ZJwdQm1DeSH3o4pwjjCwctcEYvOsm7AUokzbvP
3qv6RDYM9oI5PGD37hKBRQYhlpFKoJ1vN5sDZqLMqC1/wOKFo/s/97nsLSzoP9xn9D4/AfgwrEeq
i7ifDRfd7VIKXyt0WJH0ChkphqTicJWvFyjiyO+CBFYJ4E9MMYrMiKEoJul8YkbMTefP4jH+Pkdo
W2vJVVL2FdB8bPbzxQ/QPHgwe2LM39kMkFw9Jk+tGVO5ueIq2qeQTwtbYkygsG9BF09BeV0qmOqU
4AXrG6onhHhV9ija7Ql9v6IG5nMDX/FwMt5hb3VfPZjCmTgcKUp2qSv2bn12rjXtjJ1N7xE6nNJG
Vpev2oUJPY8HhdXDYa552hYNFYiKk3FoujhjEfMIUXhY7hOg+3RqjvIRfktNeDiX0OqExXKs78ot
uOM4dZ+81QCQtJyBwwl5FvCt7pGQI7zDhf83juQhcVrZtY+Nd+enO8NnhUjEaA9oFw0O3fqhj7P2
N5ZIO357uJ64+S45kgVVYkGqbz4cCBH6DTfjdnfBQ1h29RamX01KBIwAKNDf2G3SRMWCoO/lC2PJ
B6ZMINs5Jc6eoD26U1WOzL08JiSV4tXtMoxBjkmU5E51sO+0gaeMxpGm7WvzWNUI6CAN3V3l7hCX
eT/4FF9A0vxcpn7VbEsSHj8cF66cbF+HlVYRyT1JDmP9u+gz6Sszho20Hzx7ERT3SrerLTxkqHad
yx9TtSiBPG7Z5PYnB1bctg71yWuJpPT1Kc/Yqjd5tg5DwohgYnnd21aQOYfQ5nVlADfyvoAd/h8m
HAvuzUKj2OF2Lp1hb4PBoZzg/J6kM3wSFtCs3svXpMa2NQTEbKlXxJtNCjQOcxVKOE0kzcH4N1Zn
Bx3KwMA6yTQAoyJgQQ1xzFzjUnBtyeoc9kAGEaZcmADFY0FlXgvaLrutuEz85pouIfCv9PF9fV8b
fzqykMkh0HbltNwxD80tCI2Qtscqj8JGgsO4a3Z3aL7jN44jWfDrEMrPXnqYZYGRhg8tqpKpZpDo
uHpR4t4VQJ/5XBemU6VuUy5ud5c81hLgE29h37xxQm2+wWf4gQHQGz4j6fyOpUkeZuseyYIgnS+P
VTXP5/cVfr7Dn/aXSJsXvWSqxoW0Sb6/wYuVWkJ7lXyI94xRsHe9nZkHvdf2ADJHINh7+5YNFtmT
GsF+d/875ItffwX9gs2YZPGJhwfOo/eTdFjXuK+HOVC+SMiq50gYkpsPhYxC21L4EI1nrqn6CO/1
V6Tdptp7df+O1wDGP2kmJStCsbrKvzV/KgEOEhyW4Z2es5Mh9vbXprSVJGR3ExV0C+ENXrxKMYIZ
jLq9eF+ldNx9XQLsCPJkk37viWgzMPre4dJqE+zyUOW+qL9u3RJewGZIZmCzzbO1hr1CJWIRgiTZ
HEPAgq6nDKh77VifABxoUellzJZ9miys8Kn6wszRpbkEZO3geDKakPmJjyIdE9Av5Z5PFb41zQnN
Nj0jtF1OSNBg9OpMS7Rr2BJC6ghrwGrSLqdm8OVRhjXCqbK4Vx4OVELoGjfj/qYQq5N7u3xFxsF/
H9PZS0JB2PwwDxzcAnhzkIJE/DUdI6DxCm+o/jzD4XhPu/dlDnx4zNIQ/6yW04I2jc4GMUAd0clS
nVXnBecQ2Nk5+EsG3mxjtjFaaQXzMfAuie2dg9JVNpbgJ8C1roLztNgXBYwCfG/kv/TO0F7agl6S
yw+Lsx0/L69Q8J+hQ4hx/RZkzFhUX6QqN5ebEmbNpx+YrbNlw1lKmC2iXodfJEYU+Sr0FM9TcZiC
dwCnNJhSDGkQzcjAWxsTMujTjJkYEW0ALpCAgjemNqDDMt0W6xo8gNJ6hIqCIKNF3clCcIdgAWP9
TvYR/ytX9hs/G8S+WfcDtBNKeAiSqHi4sFSS/rAq4uo7fL1wMXdLwo4IreeAplHdl4dAlO0jdP3P
FoiaxTCsM+hldPbmiXaJ7rvdNMw4VIsFmYLD5/WwAscpjoS5bVCtQm6fNAEm14LVzBbhdU7wTQE3
+2wwF+qEnQBLdYIV8fFbvU5qcJ9Sj4AsrCUOaziaIP8FxbhBR2GCVCBelp8Jtuz/QVoHQcjiBvAB
QQr2WLp7OUxDNy0EDmAH2JHXxT50eDvlsZDv32ePCQMV9lskE05zYUWLKEPdpXswjOxYgfkyBzD2
n8uYECt+eIPtYGSFYoTBDgDjImUhwla+PuFIWFMzaHDnV1XpY8IOmCNNnwCvnHEM+ky6ms/tR/tI
D3YotgzTBBcpiAFgVtvKe/ruDVv4m5XPBAnSwD2IOdC783n9L9hX/yGQO88ZjIEKuwK3zIZVHyte
oqy+cYUAsH36D7yaYQsmUYcFBW5TGrvXAJ0dpBM4jiohOJpDckmA4yuCUA3YPjtRaGic288fHRpM
OTgnKBsfuAVgzYqm9MRijp3qbcOzb76n8Gb4arRKdGFSzGYCGALTXKwbHsStjLUrGUH8fYY7hDP/
efL4U3esYDbCdPGPsYw19eGAa4OnVE63JH4UboMB7e/nqq7JUkFo6IP3/qY65vbcG+P20BvgGxTw
8/z2vyyixOsCBUL025l7nlDhFtB50C2SeY/I6Tt5m3a7f+Aq9PfhIGI+naMxP/42KoU5ZlqQYCGF
BKEVG04Gg63lCGvbKVoerEglCgcbI0Ya0LODTRmrvjzAYkMG12jz6DnsTqYc+n/5CkoQ3y3ZkLyy
Us6vCIzmjUc7/POfx3UqJriJcX8n45enbUDOd4+5sqIxcv7EXN33oQgwezwDLi8NrWtMMbuNakH5
rTjyGwScnPPPTXEqjtlaX7JhpYWgjCA4DNrrY/bkmexsUs5758cBaCgggpnCjMNKfSMmyq5utsxA
sBOSko0KvSRBRZSB2zaklkyQR9xanNLJ7hbK6Na9je7qpL2A06NJA5zYlYv7jjwoTEtEhkkzyxcq
kp5ptVGDZky8MZD4IyrGtV+e+iN+UnnO8Liat+sqZiWCDSiUyc7+Fd4H7R8/SnJfSCx26+Z020E5
4ZnoL8GauXWTE/cF0oZ6WBzbGbdQYrAOCQCmFXmYRdKPVTYXoHWUOQN2sSbOj/8e9r1tZ3gVxWbe
zEtzkH1tg4TBhRFTLg8U9aBeabuTNf5GT5CYuHS6Y7mzMNT0ukuBOyS8l0kF46GzOYZiDcp37tyd
T3zYm0iJB/pJXpfbw6w+Cq4zOhWZDOxyUUtwAVErGBF9yC2q+oMciOYMYbFcfFFADgzJl70DhHIH
Dg48LFiSJNcHrNqfH4RfqKMx8WeAQ0ERp7d98XU63ZPMABptiosi7wd+b+H+LJyMvsYgEl66z0Vf
crXzA0GXwqng4H9vmKAeL9juOx0iKfp0VGass3Ab93qbT2G/dvW4sGyxxr45t3nvScrooFmb6wbi
/GegsqOtgXWDatp86dsa716ROTD5bDgprf0XSGuVaE61fg/vHluo73v4XGX/lx4HneOEOdfptV51
CJFjKit0lQ1V/qJjqnTgXOUxaIqwOUropcygwLUOwqa+BmPY/AzsQ7iAz5mh7eqMqi8Iv+WH7V6D
yqOZM9pXjQ/cxHlojtbFk9EKEgR0NMhqlF/jVK4AW5JfmJFY1PwmHAak3mZHmp883hqR0FxMJZYw
yro4AvfDceSPIAmXuwppF4PXk7HO/i4t/HCEqtC2W6AOf5LNcpx3LjfSuE6PUakwJXnkgo+4obLb
sGP61KKM1brpPI8Qy7cZAg8cJL5UfudurOu3B9m2t9zfLn10NMWI6eIHbtLf/8QVYd0Kuq1ttACB
NQZx+gQfM+ArJNgI5aKUSOg9jRcbdCbGx1R+DHUI2fnusNOBuh7rPk578NOX+dkiIQ1SOPuRrd6P
uGJI9sWOAyiCAZ/ZK4VguqNkQD1QPVprMtvg4j6HVViGRfRLfVxDIRItbvOP99zkYc/RT1BLjyQK
E1SLpn5ZjsDGsQK7O9UFG0FuTJcm62EMabyeLN2mNBFV7VcasNI8qb3usUalA6t5rZiC38OK9iuo
kQyFxX/7k25OJgJEEuhb8G53nd9eYcdS4q4sHdAEK6YHZdHJZ+gtPhAcI3iCuOzwy8NmRP1dUMK3
5TKDfABZRXhkkQIxeEzJ1bxI/l3z+vt8XJ66s8Ifb6TZqz/oF7ZBVh5MJYa7gKOlGaoTSgcnJtzi
ewyFFj7MEB5QxNbnc6YSB53ufnr4seFzxFOIutUtfqG+bWBAQWZjLYFGV8XfHQP1oYEYAxsD+6PA
vYW8I+B6p4lrl8qA4dZj/zo31wJ60pI5GEmq/+uN8ynCxsQXZff/oqlMx8+xEgGlahyDGLGJDxVD
oUkhgPEPGd8CuFC9bvr+y/9IgebSir0C9O6S0TzuHzyWZ7SebJ0oWm80LXbvlG8lmPQqdUJITYwr
/grl9mHZ7A3N3Zvxj2Z5+NbgZa/k4/u3Ua5IAYqfzZJLx4z1v2e5CljV2cyfhStB54JmcjGa4NWz
8dFbmKZD8T3UHqMzF+NmbpmILQybhG4SyhOmL5N0b7jgZJCCIfXQ1DHM7JI2eM6VPi4Xe5pJ1m6S
Z02BRPo7uG33C3Bq6vdi9sqyKwHxP+Dl49dzUQMjyoZcGxhQlPoD5v+yR0nRXBVsV6jX4QXIVFjC
y5EiEOEOxdqIHijBRvkfgPXrXLAnV2yVfVWcLxVXIRvh7/AbMSr9/ixixE2fyZqOEJQ02YgWXRVp
wg3t0lIbgVp8z/qSGauaYZCXjoxRMufcgcqNEKBzrSXvIee4xa942kYQK+23SJRhbGDdz4D1SyLc
HcmIyDiozmR+Yj8yaIfMFGlwcA9XND1Mir3RvfM+b3GyABmAHXUHPArEJi1d4SwwVvbwlYCaMMkZ
6aoNEnOHqlY6KNZgofKTeP0GCg9McD7uHaCALRwrQxdCB/5iy/cMlqUc1lF+kdH6j8wVzRuvGJS4
7xSd6CROeNFmsDiTK0Ty9BPekE6AxZ45ruU9346VH7lqX7yskm8MNJWYA2C5ekihue/ToDqqx96i
pwn5GEWZtdC6heSA04GwPmoiutshlOXupIw45CWe+DdD2ywnZT2J2FjRNyCxxNSOPWFFzHlfbBRh
AafPIw+XokfYqnxYSw+ME2wkygRuTriZgXnyv1nHPuI7eOzkjTnOPGP+ivA1hyVajMsLW4Gf+Hxc
60OntIYwAivg7tFrK/0ZCbaPPJLhLWQ+QB2uBS+89xHMbr5TmjS+B5xmukGV+2l632DEy4sZ/Cgo
YUEi6eA9oxHux/BhvNe5J7RbkHjTWN2RDkODMcU0CMNf6N/cXlA8C1sXCVt8qqSU/fcRvzWutjHx
3A7yOuR2pcgyLgJXwvUfmZoHmlR679qFhd9vNy8a8JYoP0yMQAFJLJ7gZzmqkKp5skeaJ56Dbn8k
bBbwrBAEbZtt0vBUhoCYY/WPlSTuwPCBpqUr87DZ7ytcovug16LE2AD1bZuZDj/CAfAxYQugRrST
IWuZ6Tv8YQugDX6bO1RPrD05t5fdYyiLiQ7xDXPBGGsEDAjnSJHEzEQKdng3Q5ixcbpnviuxAdwq
o9TyGyoy/m0YCLxtdMoOGGkP/E6HggdHOBmrRlASGKhESD00ukC4Emxhxt3ekiIrdcGquMay260e
d6c+Pq68q3RKO8HhBNMDPs4GqOFriaqG6J5Thwt9gZCIZS8Sakxfw/rCUeeAynHxDWYsFwucd5ji
Hwc620S9xEe7QfNUQ2Hcw+SBwyCdPzAVhqx2SRAk1JT79jDgtzh9KZ1IW9qnzRkNdxJC6VhFDUsl
Slzju5epSfWPJgVPsUmvDtjLGJyGB48TtnvNUfLfwwMzPivr27Hy8lPHbmNhbbn9GLHBjVkD43H0
2ZozsbFr8Q/m48fNkYm/Y4YTdAv4C9nP5RKC48OvN80lo59AgBHv7PCAhkbJHLWEmY+VK/ty7PcE
/e+1weVUx3y3CvDz1tQAvEBtAiqQEslID7H6xAIJywWUDC0hk80KVAHvRiChT3ZW9D1zHa+JfabW
xfibFjJvTVjDfyBvGxEqd5nFju53B0c1XYa7Bc6ntfkfXGldJiwaXL6IuRBhfMemS3VfMFFY5foc
nlakQ7Ck91cwhralvbZ9bDnk8SIGeZiIMFyNNMtQFv7rw05Ct8x4T1HjW1lQm7xacWsKg47eCbwd
g2GFNIeP92YWL39R2wxraZYO8zG66QPF5SeUSwzxGj3kZwL/Eup0TUUEvIEOEN/Cy3cwH3jh5LV8
IbBbfTcMF8pC+oXN8v709LW+v6Okfwzzo/R1HxJGgE59ZvacgTvl0ALLIkhsfSlWqagdpxQlMpxV
tCR8BhE3CUQzcLOh5BfauRIPiKNAhYesEZbDdIzLq/e1mV4+djX+zTNhqhU2kNvj197aQayAkjbN
adFia68D3kNtGh2WX7t1pKvstdPO+7q7doGRiffEG8F5+7D1njEuAGAu9ttl2RRykpEyTAwcSkR4
eHBriihlGm2ZXuYItR6qzVu8390+kM3kAUKgBD1U4TsNvTV9OYkzLuiiNj1MUU0GGi2Ur4Gfsc+a
q7NfujSmWLVw2STuIXIwLviuqPEDB9BBspeZXzSiCv8OE2V3gDPrdqDXPmcrdyVQAjYNT5RwmMyI
TUDHRnfyWmsLA2HwwoJlgPwrG30gk2t+BRAPi+habFnEcWVvlfCu1/kSiZ0GQZfdsIvfsJmSY7ru
pg2yqc+AX7XtB4kK7qdLiH4jadgEspNCyEMsDtMGwGSDkq8GzTSdz8Gtxohow7eLBZF57mEtvHpj
hwddrMaKf/VaP4U4vQCDWsOtOXFc9rweK4q4w8Kc44DrFRvLJCzLoH/pY0lgAAcJksJtw/PSQrCb
vq8yS8vU7eCuAtSydYEFv7EuxR+W/IqjQXzBoPg9S/cgyD37dmIDasKJo2VEyQdHvKwDlGHFldO3
jJUR8wY4z2cF2hhxriMvLyCrYr4H6HCEgAyGA81v84OWY7O1oQoXtByM5VjwLTn5WHDcHzG3yLgb
ynMGjvuq6CFDgloj4EaOtb3mHTCcC3nOJJGBEoIyPzHcpRvF4MfLwnLMPrVlnOuGPckHMER6ssN7
5beAxy2GO9aBnEh3GMLo8JOxOCUzNzUJK42+NkZQybIw/dr005uvQBbHBxmTMHN5YKsl+ars6/XA
mN4u1vEL8gWDVwOpHZu94ZdN9Cf4CTS+D3eZwYZTHp4QjhV2H4BUH8jKIAu7CQvFx7ae/qLDhFDN
I/HeVzmukMJDxXw5vT1+CqU1rhNfw+Eikr2fkOJ8ECosv71IgXgS36CAno1q9PSKabkGVhHPCBMP
3kzg9Ihjly1Cvri/T6bNmW/Xf3rW7DBpv57B8gRgvJv+wNQNSBqORi8OXWFR9gcyWMbM+g6Mv0Ly
+UozpjbdYp4Tek4YYxwbpxZDe2QmcCKV4LZNi1ELM1wcoK4oZdf67UBvAS14cTet86uyhFxQcidU
fHqxkY2/WHzh2agu7thyaX6962sjuSUFfnSvosJaV5AUXmrgf+ph1vnaJ+idzPv8Tr8n3XFFJyv2
Tn6t5Urmsv8em8RP0s538JHs3/fcSz05Pz0TIgGwUVh2CHO9R458dWrdcJjDE4g94qpKPW1Hh/WG
JeJRQvTPAZgSXbkvoZgjF4Mc+/vx9R6XGADwodJJ0Qgl9m1bbSpIU8A8lpf2RwpoR03ywU4FL6Gy
qd3g+6eli0QfeH3FVc3oiclRnvlZ5YuNIoR6DL8jFVMXZgrNVsXjE6uq372CmmYFlpo8y/sDA7d+
dYqAvdZtCxETLyoL+bWFbg03S152NI3MAaTwtfwI+wuOAO3VCGTVtSCS8xE3Yb+OpS6QMezqs6De
Kkagwjk/mx+7fxuaT0d528rLzR4D7pj+rLxaq96XXIbowCamjnp40fr6qEDqkYV8w65dvGnae5H+
//vDtgLd4o4xsJ1A+Qj9/KxCdxqqY2mPJuDyYj7pBmnfeZ6NV1Beb3AazuVj+O4m/fuY/J3UloQP
sAehgq8DdqcV7tsWTF4Ikttmm/UEfKtqXoMsDppiN/hFr+tj2Yusy/vnJphbRqDhA5TQa84N2sz/
JdacCCN/JdIxhUQmuWYzjVUZv9d6H/hIOj7AdJbQxSheg4bOqghYT0udnbCY8g+gKBYqZp/T58tG
srHfd9eqMFFppxLdI8TNqT7DMXb67gbY6VVFkB+rblLdfWv2RkjWTQzSBKzR95ozhP9CY1KnvA+3
6tyujrBQVIAVUqLnxxmrL1792Zr1rwpzOSjU/lGH1uyOLyLKZYJlAdJASzqXb0J/V3pN6vYhBOh/
JkxWaSTts5t9D9Jx/+YmiqN3rI/9rBtK0BpgHxAaiiM3vT4OFIi+OJb+96M0aCwrBCQ9YxQh0JwN
icXYX+J6AfMZdwx8K8F7kD0rsQx2R51GC4aQAKmbElu3Hb7fcECVPGAKK9grZ3Ef5Qi3BXxUllPc
rBa3hYfjkPZhMWST2eAzVaTgQOiTbZ0gOOSTt+BbTyjGADkgN5xJfOU9W0NKxbmHiF4FWHyozVPc
8ZitWd7fNhDFIlkIZkBxQMRZOoLgyDNkxIKTOeMYI5OZoR4qW6iqoldl9cUC7yM5dxpxFCixZfo3
NGF1bHVTEyr+fwoz7n201Jg4venPy3zdQ6hEv/mbW/kYNgizFYa8CwEcY+sA8oP+F3ueJtBRRuF1
x9hozLuHY6gBDSqBnoAb7EA+F/YkCvj+05fHQEEmWxtYooC1rrL+bREvYwv1PwqbvB3WTArM/mF1
ZGSAVIttnR4afu2yApTn8vjRH2B+woUFmhGZsVsCTL7RdwdFlDj7jhyAkSn72h5Hwg+QPX7pe65Q
uTI/08+e1QMl+vTwSJWYk8MV6X+sVw6TNGKvmccsbCHgcIVZvHS0B+rkfsErGJLWB2eAq2YN8TLL
sceeP8tRU0XMBwyh0E1Z0cDnpK/F+BMCqUGKLos9Bf8jAN8tdhq6/4rgZnUok+AwQcIF+0Y0vCM1
jp7+PrKW5SydobJg4Sb8OZhECBeemyt9YXCMXW8/W67o3V0syes1HZkvW8h4mNWMmbRsaywsIFFC
8x2/BbqTR6yQSZqDkMUCPaSLSlFrIEwpIB5DhmAsrYdshVwtYh4Ezr98d9KQBTKzPiROsAMwKXNP
B4cM8+5gVsbGhNwZH/bPf1beI4BgxmQk77kNSCTFxkLasZjjMv6mNEC8KebcPnoO+knGg7SFy4Ib
6AQHB3AvuFKAAcyS/b8cFTqvpXL51FlYsPXlLrpVDnmAtD/4w2FsxkqOTAZQXcRekJ7fjrJ/bDIY
XvRECHjkTTr6bduZMWfESSYvv4tvkz5cxsfLryJsIAg1B3YJazJ+ZvqSpfJrhkUnj9bn3Jsy99Ge
VSuibBAiFRMACEIxhh+/v7t5uBud2cVteYzC30TEep/KWJtbQatBNFTRmIuQkcOpEusDwrZLtw0w
DRopRKjfHB5xPFC6AGZODBhO4m5ciuT3j8vGO0OjNWhZ4/GX6s3Lgx616VAJBvrfQ8gY1enLJ+X+
wr/AxzIbNHbYxKGUIzyKh1xgrFXXxANjkwmC+xziDvwypvWmHaYVar0O2RMDNBvGXvgUu0Lgt1oN
YNb2l9YycwB7adPhVhcny+lPsQ2XZyD81ZbNELcmYUrAS323OeH7DI0WgStfzmKcX3nHYFJs1OoT
LxloCFRqdZ/10ZBX7odOFCUvwgsYR8X8hSs6FSXufFDzOg/gc0v8/IZ7+Hl6bIChBJIWaCzuXeOK
LJrVdbqSX2KxX5JTWB9scKHE41rJ4zepdf9vPwGJeY9JNuGCfdolA9+c+MagOIFjEUgDdR8mEzAQ
gLfVjGpurhG2syQ5GTGDidjXikxyS8ig4I88fRVXa6b35A9OIcxr3uPjPYQ9ASDP62hPRJTzROp/
VK28XbbYrra8YM2Hm0ePa/Z36PoZ9g+PwAjy+xwxHcBAky8NFoXE78FWkWAef30LrypsN8uRmS/5
hiDfKqlwXFGBJUg0KwlOKRa7fDptYZW74q8fKp9bFGl+nXo5nA1Yj0RifKAXOM2iN203JkATzSAf
NlMDt3IPEFBcifEHUcR7BfA76plrLiCnHRtXVjs8s9JrwknDl76SIO0isNN+4VakWvIOC6ddHpoh
cZaAsK9VPeFeMQJO3jeD0/H2tpMFFYKPLocguIJiDxkh87u59QfyWq168NX+GNq3EsDgbUiBxSHF
hLvHj2be0vaA4NVWQCKT14htOj8Pcu8bOub78nXliXYWM+KB0DSPboV5+BtV66bndDkk4ZBcFm6u
YvL1X6tqLi/7Uy4dsBhir/Xt67CARJlY7uFUcq6wSwEN+5QBVaLGA2QLX4WfZgZPj7YpZTHnGNsO
PL/0K4FNDTjBoUG/Q9olCntYzUqf/MUE+SnxMoC7EyAmMqZYJcBrjXMfJiVkAQyqx70F8VAMXWOw
2wYZyaLCoHTwmaYiRR0MjbUybrl1wIIVygm+r2DkgOA8ZRUDBqOYTjpLxlG4/C/0FP6IJ34bI050
+zANmNoXnxEFylNDjPuNEUjY7T7sMFz5bwcGsAwRjtYRtWHPgREE0wOy4o1ZCne310y/2S1jOdUa
2IDBMwkVCDV0AtPuqFwPs5fXR3Zh7eDTYcOmYTjsw++wJIiK8GfgWzZ+6ybrakYqBZq1peInnWC1
I1/mHR0FNShK2LtFlBTkcDSpT6cB0UQrGYLN8BPBcbm9MWEVx6s8B43+4R/NecHf8X5e45cLdViM
NTcL6hlzYoiW1VW+wdfB7EPINBWfJjPs/gtgOUe5hm0AO9PkmD7DDGQsWrA+PAmW9YJYIc6/3o6d
zyrFodRaGmwIINYiHJM2rd/0SDTgpFcIJU8m2kibZesDbfsW1xqhY4XID4C5LcYPl4E/JAd+jEAA
aeyeTo1BBMY+vius7tB8V5n7wCuZRX2H6bgWcQDTBCHS9TSX9bqxEwaNB4dVP4g3rm7v8ROgzqum
B+fh44AAFE8hQHOyvXt3tB3VAtl8ILN114F/HcBNnC8zbggsWD3YfL1tU3u9WAWc+sOLyHzPsc1p
scp4jOnqPueXzyNIOUovZFocVtafcQLWJAGXqseLZn78bdkJ3ePKszw50lh4POZZpHvPa31tJUTe
KlrV9tRo5MLjAMeSGSFnYI3MCduz7xw624w2W6P9xARuAfQnTTU/DWmW2SEsZNR7wLfsOVmWGddi
j8cAOzbOJOAT7zEGOsZi/g8P6TElVg+/E+6LfNqOzVF2MnzcS4YkE46Ql+UKzt7YfvBikyGtKDwG
fKhfgM/jzwvUBpdzm9MPArz1126IOnOQ2OAbj58SNAgRBEqTSIfGw0OrCGHomXrkQ9C80nrQD7go
OzlhwW7pHvXkD6zMYU0K25t/KnhAh6CFSgy1/f2/l06CCmodHJwFZ7wh0h7RxG/uZ92RG0+YNHj0
FOobivCmxmYBzh5ZCmBwC+jPfBJsiXEPQfRB2SS0ddUGfYi8G1h9kIi45yjROp41HBA4jW+I4wwS
USa5rLWPmm6WnWi68F2nLzXhmGsOaBEuoHdQpcZVZqxnbgqgqCsPewJ8IW7OJvGFs+tNCZNY35yo
JhU8NJLuIG5gVNyJJQxHRnrhoZHn5gx60h/+5l/Q+VOqeJwpBPjwAzjl6aVlBTvGMT1LpqwItcHS
F0WBIFyRb9iusdV+VhjhDcht4lDgHqTrS0f6lN+i9ScslE/gxVRZR6wpZjgEfvLxN2Mmr4epNn7l
Y3o+kTmGDehhqB4ufLT56pkv6SfJPWD3czW4U7Jmis6ryqdo/k1MwlPa12yCL78Jf+AHvkwvSvCZ
LJ+e+aR++fTAEtGgIScKk/s4W7LfH9ch/6IzZloaSYjKCQcYo8NFXI4Qxuux97eWpi8ff0N1yG1X
HPFvoi3Fcxc8LnNoFvJYAS0zBmtRYed53BYz1PsrpEgSyqVRMgFuk/xs2m1Q/1D7+K704SFT2Q3T
kQQrJf2vP+X+FOJDBuMB7hIciRjzEGsLYtbFjTFiZGB4OJHWDlUzv9CCG5DtQox4rBCzQ59N64IF
AvRX8dP4udfHlc+MdQAET7wuoO7hV/HYkE/wWAA9qjtauWrPZq83eiyMoXyqImX7GZWXbIriEEl4
gLqc52SZLbgdOFQ5zRTPhMao2Q+AXb+YSD4EMBgUHvMOKbsXOvLnguaUyvslAmLaks0Fxhpqm2bY
W3w99QzziDAhpHaH+XOoXDO6CHYdjHUKYjqESDIkpd33wqffzdQly6f1gWt6xYqNlQ8QwayU5mkz
UZ4b+YTBLJJybpIFsVEFMotNwoYXPtrlmwTMOc2fbA6IKsaFEVAiQWAiCgCm7jfMImOCQHTM/Tzo
9cj8d+/tYZwHKksHWr2FsWce2mQ7cn0jyA/W+jVuai7F+woZGEIQGZRut6hGIuBRImK08lf4j9hH
8hUpgEbwmRNwxaYAuYoN4Nx6tyVkbAeFKSWM3D2cYZsYaaf9QpH2g6jDH7bxG3cl3IZtLA5C9KYz
Dg5vd6536PdDHUDeNrbsZvCnuNvMJdmkjPI9b8iOPmxJwRPofjie0HbTyzGdTTkoBzAFxlvod+PH
UJkhNZqYMzrxKaYLw2qE5/8Q3yMUDXj3emUEp8+DS+JfYYF5GA6KHIDJa9WfEninYZdhOebGIIby
7WMtcMzdPDgM2AIznHMfsF2ePUPr8l0tjh9fhKmApWPAErz4RsqYygUovMH6dYArAdhK5/wj6cyW
VTWiMPxEVoHI4C3zDIrzjeWwVRwQEUV9+nx9Uqmkkp3jVqHpXutf/6DMjns8xnCKefms+hrF+dPn
9BcuGbS+hVLgdATX2+354sDNmAhq3jkn8mjUwdGAT2R/YKDf0ueT2h7SBTxqHIJYJ+1Ex+Q8PS80
2IQWXkoxhnsodme8DSDBSPh3nL2T98khase9GHHfL4dDQ6Jt0o2AhEyekg3+SHR7kDoXhrd/YWtH
j9DBHsWEGeMAdmautSe794inFdQRug13MECKHa6dp48RWvhJyCTtsA2mwG7RfGE5f0L3EePHyZ0G
aMc6eM0dfMJdRDeL1AxJTHoK1ljhcq2sbvJOJaFx1Jkz8LP270hz2NhV/MM8AaBuJNmEO7hQkgL4
MqNhcPpTGB7zfd1+Qo4sXSeVw3rUK450joAJPIk6GiXkRoSknpPGxd6AcxVrubEc33ywSz46HOUD
EBEuA7INW8rUwsEG421McBQbHV0o+1DoGVcDQ4tZKK42gnZCvb37JnLEECqC5txmd8uw5y973BQV
7ogeBSe5Ws4xutqXBJOSEpIzJa3T+kfnFlLX1AHKASKpmBPk+HnigYsIl/g2zmfEJTHAAHPj8O4z
4yDeyBAWa0tdpEYxEekVg6gsxLWBHEdMD5vveYLVySSTowt6umqy9shew5liPccN3oGen2L25NH1
2DrhPU+TlX906YtQDjjttBmBZGEYIBTVwwAM3h0ZEWpO6xycc5orHHRyrIxNIi2S57Z1hQVXxVqB
j37OF6cklGdvjK0JLSTv5xmSCZvDIcAy9RHh54NV73F5Wxb4UkEQTz614I1xTA+xovM5ko+m7jBL
cF4BK2DW4+4CfoBR9Uc8HARXERcFbUdL4UzbKrYf690rqu2R4jATiihBHLsSxzip8dHmF4ZINbGb
sOQQWZ8QxTT8S5fDNXQ695QuH/PztHTZSxwaWDzyz4m0PdqsrAzTOyzP8aAbIZVzdbi0veA6QqtM
CDTbGGZxZJ9z3EyEJUYv0nhoWyT7FI8zIfDn4YAqYIGLUg1K3ORXSiwz6wKr1U2H5TRVE/5wdXTz
1jkdhinv2qDvIGuhSUqRXELewjTDhwPK+mwDFX4ewvc5pOPyDx9CLsKLG4Ir46ZaqjGvk5YV/TLE
hALpuuBEtjG8y3IszZr4wTagDoWx0NPpkJZdJ6+0Lir37NY/ljmwbFjjrmJ4iBOICMGrgXgLfA8O
P5c/Y0DtSFnB8eOA+JZHA/Maf52/o3VM/49EZMi5/obPgk/Izbt5R8bfc42WzjDf/jdvcLulpM+o
/N0qZ6vCZLa/Z5K2tnWPo8UeQk3HIKKe3Ec8PDVA7wI+ZiwF4OsEnELsCYDtpd0trjfkb67eVhnI
o/PMQC5lgQQykQ7OB5wr7ubyB/xIToipp0PruwcDTOtUygz7mFTdTLEVFwE4k7CwdmFS/gjGs/A4
Dx8b2b6Pu7EKRUqwNCHdfqkW/WEDg9O6jYkqLBCUeWU4jIZzmLzIVBBuY80LRmjDdd7eRghpjeVr
hdT2gZEf8TXuyS5HffJ/V1VxDytYebqr+uq8zrh2/osGkYGzzkYhBbIn1SbRwuEf3NaeKdYNQTZz
pAp4hTy87QoS6zFS7M775wnSNzVLjaVZjasKn7ZyT66wsustdBe3u9KBKMrtHUZX18OYw2dxvJbr
mBnHwB4mT7eMv/kxVsdGjhtr1iWl04MjsapxVajAC/xMs553Dy6fcWAQdmF3Wn7iL8zYDfRZTDbi
HolZIHqVQ9WpCDtjYkGBM+SFQBqEctE973Uf3rHVTI4UXwhwv94X2Y9Da0g3yZF28tDFBHoMMpIg
18ngAmbGYR3CcgWMIpuNAlTNhCPGe9cSfg2q+jJXjGhdLoipQ4Uj0ZvRDFqyh3emcMEvpeIePi1U
kpqFS/sJGpLi3tKbI+5mWqFgNWn5EeMR3Er7yC2DIyPcpBF6Q30UfFd6/bPhq1cX/KAfKgIcMphX
IP1jb4WTicV/yK7PDvuLX454PGif8fraMKM84r1dQm3BdsCFJjSMIIoHxA/wMNJaFDugaPu0KKEc
PP96NAlAie6Qi+c3zN2n64F9zu7Yrt29T3QPsaUTS9RBoe8PQcHnjC939bIc80lVt7uwlVmApg6G
bD6YUHKJ5LgPP0mNhUSeSoAzTLYHcF0SmlthYXDhLEDQhlIRvvJ53+F2fo8qiFTsEVHGBlEcmWal
zzFL7RO/2SJuowbT1qV06CO2Fi7pAp0xkmsMesGIH20DV4x/B8hhrgLziP984c8CJ/IfrCB/ob2y
FALgCE/On5EPsnrZkG7xiRG52PBudwlTApwIE3pUmfIX+i9V8NlBatJP5T3qYRDqDpsiDgpgSucy
1xIWj1qQ3wX+UI6fACWSg69yxvQAcOZhrWbidNrjVB7wd4ZvAUtifvqTRievZO/nr1+u4wvAiavs
vpvB3zEyvBb+FW4zTOQs5P7Rb6J9oIkwF3MHNVvGXqSQI1MSaHcupXinYcFUjrZNrPC43a2L0ywH
nEyuwUaC3djqXVSFB8U1xWfdgSnOXs7GSgP7MWtQBPhIW5T070kPe0wDqzqDM+Bp857j4digOimI
LtzhzTM+Rqc+d/I1w7yf38NrXWgSLHwwErIzw5PLANuts49v7Nl3UZk4p+QZwsEbM0+2acecAWR9
pDMx+8ofRwRJbPPPS7hOpOsJVAU+P2pNH5dxGwELfCT3zA/9NwUVGtQcWtqR00NKrvZjLDQunEAK
4T8RazZoHBjB0JCTx9+pKIFCszWzJTYUtuGf7Fy3P/IV8ZNv2QTP7m3aoIrrHAV9VcDEpRhMcRTy
3uJgmxAeTFebwEa3J090zavKFQeFd885ZJ2PL3zbucEXHgjEC/LkDftjYOHu9iIRL5KmEKf97g+t
jwUihlvdvtlj/2LCGKZM/LoqJ5MqyiH29xxHCWS3tI3oEtzQbd8WVSBSM14E6TDjhHvwGPYFR5Zn
51xn2oHPBrSF85xePLn+TwdqN3zJSwrlRWU0DU2F6aijZ/ijP0O0AtwidrLOfoDJwSO5rEQPqBA9
ePjtYC7DY16HYlKJs9hGGvX4bjDPkF++rMHos2MEyggQ00IO+rIMmK/K2XtBmS4EIu3+kV4Dfccn
xN1aWVxV58OkAR/HEaAkdtoP3S5nOnheOTsFjCU8UToPc4xKqcco3gl4CIb+2z5GSGqZKGDuG/RQ
UvjXjBX2JO+Weg3pnB4QuPCFs4nDOBgN4+uvf2P+vAJU1pI70tgqhzB6Co6GoFcjv7ttxOZN1hC1
AFb64nshs745GPRxOXq74Q6KJNeJzwtR6Ld4GqQH0JjxUkoLtaGkmmDVhDmJMcIeCfycyL4NCkFm
y4InzV8cNIaY0RxpgcAEK+x72JbgLLQhZmbUIgJ1ZZFANUpYClIKArWGYAWsXSIARyF/JeCSJgjT
DGwXGI5TvhydEw0OOhRsev5Nt/E60WFhZiK+8uH/sl/2gO7wgowmAhZxbT6RnOura9BJi/EDaxyE
fckYj60LlAKIC/ufOeAM4xWqdyZdfchxoJd95y6M4CFSNeNz1IwuGQWq1poksNwymia3o6BAE6Li
9XkUaAXwN9GFwyWdFjBD/vCFrvC+BQ93fyR2/A962PyGni3kYnWCpwj2rb28TepEDwi1f/tGyvSX
mSUfBjB4TENFMI2R3ufgg8IeCmI/2LYqWKcfu/S7pyvgSTwROmSXZjfTvNOQzqTF+Q/OFIPXkLHL
GH0gLSVNW/xhtcOP15ZrHt7xJdU8rpsUnicApcEzBb2wnx47ERDebfWel/53fKTpfvqdw1mzNgfT
V8Iulp8XaqSFR99+InXrYzBKi4m53DeJYJVn8lJz0DX3Jvt1ArvY+e1pB+al3cuqGAdAB/hRWr22
iCO60SA8g9fD44eHPaldYe6HGNbLCG5kEMHpXBVtwSfefDDrDIZRd0FYxJk3VhZCWhvcGUQccFno
uQoV/tH9boXnqQDA9ZxorQxUBw3eklXFQSWyhBE41g5+OAgbOWgA2wum890H6eIF+DDSxmCXX9jK
pCQJh4KHA+oJ77e1ZmKqPFcmTKMZOiJjAwKQl4xbob5B0KVIQrgbd5rdTxgFzL9guaBfD2/Eu3O0
Ia5YdCFbzlZ/epgo0dJAKBW+JyLUGgtyYWM5CBuIBow+/XLLW7a7gcdou0KcCsUat0pO3DE4KU7m
LE6SnddjbGW2YstRJsQ0EhmLxTbf61cMqdjQY2vTZvdmUjf/4D7AGooec7R/R742+AvQorAg74sn
78wgRoGiZbGA8CsS1iGMzF5w+Xh5Odf3fNte/BZsUuBfbIP2TIYn9wg5bX8MD2KOIoD5CooD/gWk
lwk9DpYY26AmxPVpia86Px1y4pDajf0loVKquCs8lrrm/BTzy29hUiQR5uYcSYT7N+nnUQCB5jMs
wTDXt2A4eUsRqOpviVE689X15uTBkjglCLL7KW/HBJLZo8oFhInREC2FTXj3b5KD2Rj0DEl8NvQB
1/eIK8B0lfsHOXFYepctw3zIBfwpYjvZGcTymYuvDfqMYWdlIQKgT+Ypx/QL0YO4CryE5Jwxw1FY
8SlrDiTaR1F/8ngbZc249+wQKMpMmXeDunyTHbYHwJIfYtBPPFBDSqf7nJ6abCuecTEAeHgYzp+m
EAwYfBLbjGqiszBygqBznwOx8i3J4wTH5pbiHoWmNvoscUxj7+Sb8Jo1Ms7zhAEKn4Z0o0qkkt8i
6OtvZwBhJAD3BAUVMwSM0+YsJJ4QSCms1uGE1zLw5rtuT9WYjwBz5N8fwecox1SED6MuuWrG+OsL
0RYjWl6FWzLUHexcMXhScsD0R4SdzekPajgeyu1AGCJh5BM92QvW6WmFNWmM5RwjvM66+7e5MdaX
lwI3kLsNp+KJMFVYfwssCF78RA0YMbhT7qLJr0LSwaKlxuu5Ymscg7NTu7fwxuHKwPh5MaETmAa3
BCgZqCQReKHmPOaQGiA7nD1kDpT4Uwg69/k6rabQdkOF8eUH//nOesmI4ADab1sj/W4BSPHw3xtw
X9Z4cHE64M7P/2c0gJhGyY0xw3LMmDxlCXOIf+wh6oCcgZsyL0VcTUC3yBNgAM5NZLVwu8lD57Xs
8INxTTPRYemGEW7eKRl34IftP9eV7AkeIRjPIiwcXfI3AnxjkrRFbcMN6+0Jh4cZS5kQcQP0nBEl
iLv/BaAk55LnOPvSAFKJR7jng3qDYDPyBwGCyjOm4Cb7Spx0II0wI3h+CDyc1vYLL9q3PWBfVzGI
paV2ILGADUJS5wrT2VXerTit2BfgafATpAKfnM2LS/nYIqwwKl9MMyN+Ha+6uBTVTOpxl52yZM7x
b888SkvFOdnzdWpJ2MNuiYuskvMlxACGBBqQU2w4RZasy/T7POoFRzKMtyyKJQYTMY8Vs3kEtPCc
/vF2DKZzr/AR6UFZKBAHxSjOui74HMDjEJVge8H8wF0F2SjcKUvAoujQ+d6iqyJyr0rEQzfnd7LM
sBPlUmfIAESrAkuNRwCL8BwfqjvHb8M0m3EU8BR+LQwtaenZ6/UY+QwpBMsLn722Vfvlw8RYp70J
IL+A5nqTE7wGNf8VcGJ8xBMoVpe6LfOfwn7L42QMmLl5bFeFNofYOxYZcqeQpAr8MBmDsMkOUhUh
ZA1Oro2vCVmUPI8B7DCfSMzziKcU/z4G1/5j+4oE9kflg7exZb22rXdxsZS02TblnMdzoXLwMsjH
iZEMZlHDqMFjDst3Kv6cgI6hKQEm9nEstkuMBT9JC1GJR5+HLo5+NkNpC5qE6P0XYHpoFUIBmcO9
j+abhhaxCzmGYHEf3RmnpLM4TQsseBwoQ2DqkgOyxgbOlvFZcnkh9BBG+XafEIqYDrMghE//K2Lf
Z/PgpFORbj1cFCHYBLSJZA8WRvZxOnzs4FU/++Z5fOII9XAmPkd6CHjhI3VKgEgHJjMC/IovbM3I
85e4Q/I8ifB3MZWhOHIUmwEtledwwuJmwmBeU8WpwTsxEODBh0XAiuktRWQFzgQYdUKx9V8G4TVu
3z+teKSgXWAPvMY7bchGxmsURqKfkB2VumRog5qWB4T1no7jEhNViH18iLkUEb9XUMHDbrQ3vJd/
3B7geaEQxD2dfXEQQv+1jSleIuDG2KfAq2IWhq0FXK9TWGGEeckM/7pizmKwLTDbZeeUtqU7iM5/
sKGcm81RPiWg1Htuv/6/b8YUBT4Wamh1B82nNcMvKQjYCHk8DMLDmHnULUMcaGmg20Q2wEnLOTAY
9da4+K6q1Xt1AzExv/PzCu79eQXp5AQMHA4wcWYffm75DCfnFGHYMm0SLj2+WhNhbH0lqgpWB8mx
ZFOSbCNwsO2HPvGLnFC41ZezT9YSSMf8Z9Ef36IrTN8Mt9MulA5rAVh38NBNDN3YO903mRFQOInf
pOOl9sLqFHD7n4Er+nA97qfDPUriEFAIx+CQeqQHomUkRHqStK0EzGiYKCzRROObTT3kVDtEdEG9
YCsjn5JqMOzBYO3F+v4FDan2KFOYVlOjcHwTnsJBW8o0TRLz+pzpOMpKwgOwMISyheMGq2dgf+AA
vgMMPv6dtMKQlOntHwzUU9hC/i+X+gGnsU1/O+1iokWC3qjMfzNycTKqPg/5qFvgr2mFVdj8MZDj
8bpids1zN+58thmzkDwKJDOhMIyZqjFru9uHsyWuUMF8FXgB8R9u+xjKUiaRtcS9kKJITEgoeBin
5SztP2qkD1sC2xCr5biDtsJJZ7O6WN5EoDBEqy2ofDwje7zWrPVu4NZE4EbQG9eQfLaVx5iACQXl
Ntwf68ZokTXHo0723d2cD1POiNnAnp9T5fDdoa9jlChM0W/5NSUaKe8vGFTe8j7Djo4PTkoAp86Z
T71m/bITASDGh7OPZBOT7C/PIn04sxQSh82HWzkNYw3eGvj/MsM5ODAS2lXcIR0ovJEU33JW5zWE
rLcB78OlxMdezxaPl1t7sHhssmFdzq4S2cul4LperNDeoH7lVJrzRtF7Wnv7++Flfs2DiNthQIHb
AwXWFFaDw5ZPb2d3mUKOAk/NTN514b60D42NUZmwdz5PZohs+CoNm2qhzxDXhfd86GHljS3nGXmF
1f6Jm3XKH6mBvnrMdggNlUFHdHMZn3IW1EJI4l+9GfN9i4LX0Shazitm03DDMs5nNu7VK3tziKyt
T4aZkuF8t+g8HOTZzjtXmDTGM44jjizN1zjnYGhpY8qvBd51k86ZrdPZaXIjiE7MmO6jNUbcZdQU
gLHy9j0/Af/hwRXceRhR0oI7v61b+CBTcU4ryFaIw3g5wpEVMizBhqSptfio2Y9Vl5yzznAe06tN
8uMLMAHjUFyysTMDnG6JobuMMYZ4EqINSEIwPAPtVa/4QqoXeCVJn+fHP9YYwK4h2FvS17of9mge
rX1DBh8wZwvPVC1ACeoFrBS0vKQC+LDdkvKw/uNEYdcD3nDKjbBp3vVXGnr6MYUXlgd0I0toWOcF
Jdidmd1XJEsZabe9Ulxiq0+t+HTqGJ4QER7KXu/o2+pjWNrcjYisqNVphDMDzT2FjhKwJqkyBNIJ
JdVVEdsTbAMvuheBfxY0IAYzL7BVOOH/WPbqpD/u7QXIw6H8kanS4R1TfCoBiXyS5CDKfDLmHLOV
Az+w/64GPnVi3LltuCYgyUTIPcYoxP9BJgzbcTfRZ/cAidmcKbjGBvFC1BISycJktnSJdhIPxMmh
sbKAorbC6D7p5t32vLr+4cUntFYNeb/wGrePqBt9lo+Ijb/l7M01m/EXDVC6ezvT5g/pIi3yB1E2
GQAkYnHKOcfKEUcpjfuQbec6EYPb307olDN1h7XmBjNTurNehEHFpNmNOIkxh0ppAO0WjjDtNHMv
Jf65e8Jtk9/fKXxFNx7xeyZte8yZ/7ULNsFIOEwEPwYV0AbjoY2dTxXQMoWBSsbLeLySDlD9Re2o
UykRfRAOIIl9HXoMdpdwyAZCDY4vpoeZltdZWMaKeHJh11XIhfj2ZMdZDTSPfkij7qzuI4huv4g4
p1zG4HYM05whlj8DT+OCcAwxoWOCCOS4zo19CwgK0LeVI/ACmIVMS9begpXKepvTrSoZ3LzgZRVM
iOBYYCzM5inE0ENGA50jFMTXmIX/nLUBu4dANER8EgaAXcj45cCaaMnyFQb1zzG6VmzSrGNac1qN
3ovHAb8D40uw0sB6YJo8VKwfdvlQED42ruvfNYaHjA++6QksgFMjU4Lefpjfe1abyJTz1tspl+rm
kdND+He7H9Ge5s/cWFBUiKmLqW4wmtuwUcPER7IOFzepx10ASS+BWuF+TxhqDvxnYPicQsO9MDfC
VBbodyEugs1+7d+3yp7d9pdhTicTf115T9qeonXWfmVOZUeMvM8JVBq7xESGTZhpcCBuJ/+BWbeg
C5e8P85r/D+gPDZFcBigmRyGHEXdXF3SaclEx1DoI88Unl3kZ01oip/INeH2C5JNn+HRkVkZlhy4
0rB96uZriUzIrtNvwPzEpWfGc56ZAxsNlOyJfKhmnxBVUBvKHtJRFWEd5FSRnXTeaAuyUVhO2XUz
FJxcOCbOfuDZ7iVbjzG4A9SlNHbIIR83Fq5VRz5wbLiXHXwpXAKu1m0miakBaVKQjV3qcks8pIPF
FOlfoEOM4eOJeox6HmEw49tFZ34noJELjCIj5u34z1XM4OnocKg4xZpDLbm5zK4TfKgwXSKngN/A
V/kWr6AoOSTlbHQNm7RlDZ5po3+uAm+BGt4FD+B5VwMHpk+EXzRnDd2+Lbglb/sSoQOdA4YwIuyY
WvyyXnGhMEnWU3YL8gaHu45b92U1nmIwxR4shyYmMfPIJArqMSQSviFnsBDXZ/zRL1DYN+QGk35M
1q1zmkByYMvnw2JQxyJlch3UsGk5wHo7DCaZ1+TdjBEAnnhyXKZ1AHec/RbqDnPYc3HxhEXSqPtT
ULQDBlgJpReMRipHeA+4fFtiAtXbnZfMc+YPiB2fHQ+Ph53nZXSkwaHGFakHYniMy4GYIs0/XJSe
ewDZoS4hRiwlxdFZwyBANTIyEj0TI1SGAD4KC/aZEznIwheSmJCfK+BR8c4Dr55IBwgsx7Gy48/B
NGYdczaAgXJfTdocPJHZfxlCIrkzFxRz8RG075FV3gkICuMRnGOGcPQx7rPfKo9+oWpYTUj+OqVD
4oXl+EXa0TfsdMFAfYXDAvtUS6ysAfEfNQgTDNDY8BqIRlzgh9tO91Ebt6ywlpcfQY6oBIA6WXAS
tFWBZWNP4dGpQaNBW8P/65w2QBflSdQh3NfwBSIMvYjDsiVYRHR1w+IDq0lwB7EIgZ1E8Q4b5F/5
yfS1j6gtKCNwC+49hkOpGNNaUGr6B3nHhYrL6EVwNxeKEcGb9ZgJWNXFppywEXx4yaASXBeFdgsa
54kNXITlkTBkMj/RC4a7KatE4+otDDLyrlQtqBY2kG1N8qasIZN31WVmGCLurXOMKCgNCHzIhE28
VBg2HDh1/N1r+2bLOf+npk10m6K1iC4jgqhBOB04Dzfvkih4yWHRNK0yXLzeCJGtH3P/5F9WD9cc
L2NbXnw5fHgMyOEU+RufFhctC/xcnlR5g50tZvVGiE/FBc7RZdQlVcbA0WAMxiCcoBaMeYqfX3oM
l28jxk0l7hVNLMZ7UIYytB5J3ZrHpENAzUwzvDkkhB0YreDD/sCqk1GRI32sPpZcI2OGPa2G/cWh
l5UU1fi79GEVHameaHl5HKH99sx+P5BSnTvZxFU8e6EAB/mjfmzgbYrmAVzcwfw56sMGALaIZcYV
vzfbt4KXhFUWBjj0e6nmAN2nP42jntjbWGB0vT13EbrRL8COdQ4lXPXvKeyA7Lz4zsTkjiHEg1sr
KBpPahcLChtqVJ3IZOc2ppaCxzJR4jb/ibNRolSOy9kLDlZOd9juwN0BZCn/sOAdtRcXuQI/gii5
IceCvadjrRKMZ3HIG9MfHvfDokLcQ97XE0YQNqJwB2D+0XEiUj9uaRZR5yq4ePI+DJr6SXfKbhFJ
XpmaAfPTgw6R/aOGgpZE+8fiZHdF0OTzKZhh3aL1xvgIKQcR1IsW+47F3acZ9YFJgNionrRB0Msv
yCI0tx9rER4bQD8cCjzucyJHp/w+3CeTzxIBkE+c5aSCGQVv1BvRVIFQUfKitxmzzAfW2Z7UEzi9
6uLBKBDj8jMo28KY3cc3B4ozwgThykkkkpFQ6Sjw4B6iKOWfJHhc5qezc7uHYOGg7nDKrygfAaM4
eA/17oUUGHrOpr8iIPYWQG4rKKhSADNpRW9uYE9yY6By++fKBRZ0J7y4QLgKZHiGdPuKGDfNh0vG
W0ynqb6gAoNHY/AJeDlInyE1NeAfgEszPoUABbxAMR18cIuPdQ/eM4PMWh9TVec85rRkiOnSW4Y3
lwQMDI37FClXeKGl+9jC1qYqzZvpDbsCwZWj6KMaKCGMqjYSPBszI+tB2B4zHXAnxqtguFPVZkjr
EmcWy4tyzJEQ4ZG50LhHL3PR+T17ICAVnYpcj4+qBzArA5PBV8DVrzSx00In8RByOky66TC3jQZM
9AR+qUYNJtwQuokF8Kj6dLpzZA3lVslItLcL4Vw7DO/7CmkcwAoANVz1c6KNf6Lr84hvkBgobS/z
+5ZgFAwZOW+FZgtAPOlClbBQvL408pjYPjhEYSp+Yhm2yDDVAtIPvCtNadqH9k/OLCEN6vZDYMQU
2kOAf3Tc/xDbJDKhaPOWenr7OyOVY6Nrtgo0LGYzfrVFrt5G1NGwXmT/5X22JQb5oGBQ4+5JPT+5
j+k7an15DIvZ+p7NDPJQVHJm6JARSucdcZbCn0vYIz9zNjG+Nmom85qrWzYur3LFkWTQQd9n16AL
j7PPruEkoOjGnHIdNssv7dhxVi20pIfxA7MvevpZPwT5sV8i3J79u4cOHa4plsHYjlEbfsyhYa5Z
XSv8vNENndWA/PZtL4W0RwHhasFr+p6z9dCT3r6UZ4j5aNZ6W1orjBbhiAycnw0xBEw35CD4bAlW
TLTcwCiUybE/YLGOBkCmSQ+9gCiWpIvzXOl0V1gMAJFtexQMit/nMaIdDv/tzjfr4cnbfg+DJ+sa
UZ6bZI547PcESspOPefaiR/0eVa1zrwk5fS7xGvAedlStp4cqRJYVDqck1vSB6tdXhkKIA28u9Xd
h2qWycwB6DO41531Ri00P73d44j24+8zr7cff72UdOciVI7CEQUH9Mbv52fQWYBbv/ZvIOiZrNkv
JE4jPcEvAifPSR/C2dfFCOJpf3ea/XS1jAbZq/yXew8eseLV/trtFw3p0FmPDS8eevM2klMSlf5x
hJldgPBcw88Uf8lcdhoLUIlwP3BGAf6QWe0ZUd8+7hkS5eUes0rzuFQNq5y0DPh//mP3DnsrcKG4
56mj3qi/08mJQ4S/uwS8WSI35v3rasVpVjvr1pK9ewB1YzcoUH+PMLvo8x5Urmp830k7fFZQAUID
8+Txz/tYL/eb9wNUg65Um/i99xl+/Ez5Zp6ydWwA5WLQISN/cPXkGjXOoOD/HqdnlB/RZXWyZSzB
zOtmneHuIuJyvEughopgD/3MKuWpnjRkbHCV7qrziHXvMVEMC2IBSP8XizD9C6eNnDDrhDIfJu7J
0oBwoKSQysrU5AHJ2eGmDCvh5FBXPu/bwIUIrwWTb/pse/6mm0ikoIaYThlZYw97Sz7RbVVnN6/d
DjdSdrPe/mU64FZj8dBwPIFHYPnM9aEk18HLdQ6xg4zhwckaQOf7Wmeyutw1LKMBARS/xePuNgPv
BWTq3DxlzhqrChE7dp8qrXlP9FQKLqxrOK7FyWWwt/h5R/4aZM9le8Al0WKqNnlBOgs/Mzl8uRgK
RjrbMIUudTv2eJBc+wBIbANT/IqEMwPSxivObIyxDiUShEdguBRKHjgzyKiWHXMCM2yWJ8Mlyho+
WQrrKoONvXpHfGy7ii7xukDv+Rv9wveh8bUJPm2BtBgmbWiQKVz6N+cT8SBqMSHw1jPoFvgV2nD5
mU0Bk5hLo3jjWlRgRfJiRg5lHJHva/k4+t0bhhQESkRFWQ89NskqP5ufdB/vbtXLS6gwUN6C6lov
imclfo1IMo2Q3EFqxEeN2KXRz1QRFE1vHteOg3BkdGgacd2/ePX8bf1C2IHTdczkK0TAZDdThDvM
3jngnFQrwHlMHQULYB8HjW/gZn2xFdgcAxOB6tcWPFsS7d8hrhosMXrTMriAhKN1Q9mjW5rm6/Br
lx9JmI5I8K+AUT5e/fC43cN1VL5steZfrMcfkN5Ds7Begh9Y1EXfqScntjIKTIa8whkx7ZkBuxd7
GX5a/BAyXmB4YIz2daJBwNPyN+N8mnOYq6fZxyF1xIZlRra2dQTAz9UEfWyZnzEzhQM9WL7nMjzo
HvNHa/DXYClhCSoy1Rtmxh//e/JlCOs8lHOu5BCBPnYUfatLZDIoPksZG9OBeUKAiqzng1k+fiuu
Gg0oOCjPp31OckyhJFvfapqlvWzjZSMg/f7VoKoP9/vXECJPJKJIzMPmv9KzNfTiTZc0mfq0TyDm
O5W1zLzqat9JMGqt+9FsiycLBPpQ9nsKF3BpI8cQccub+QCaoNj03vlgBtHrmVwZY6fapv/khze/
ArLb3HCUGPFqFdMlX3d1YkEnX1IMUA7/M65DA1H3bTJ24WPpCiQVIfbAjBSP5PqRwBeDzgZvCkU+
OKo8OS/pdgYOlTWUv5/58dEt+MbfwIGzTpvysPClJaTyKJpaOKj35HKxCTOsEa5CFMcREot6Wn/2
x7mxLD3NJvPZpwK/J8g/7y/kDzwKxvI+vU8vLN3hmM0SYqQ7bKz4yFP+sXSnBaa8u8YSZiG3vlzd
PGnZRp+o55znPEL9gFsumOEDEyPkGyU4KRbFd4dNFCjkrtVJVj/57zSVQy2rIsH0f7kGLMLxcXpB
EpefD/pKAY0RIjXry7TGhBIsr60x9j5vVJdXXLt9UsWSkhaD7UYAQ8zkMqwn4G+Z+qif6UPntTQm
HFHbykWXTkSIZnM83wfmkKxyHBIgHnoYGQayydQ6pWgxTB1zhQS70TfdhYcuOSRklIByBYdYItvy
MvlFnLwYRREwNuURoiLhioIU4ki7hbdM/XX8+55F5cHZ36doXuLuxR8ZjrWg8Vuc0B/85sFUjgWf
sTQJ7mGpPIbOUydS0VXP7otzCrSCGuLIBH7RKIQA/ltp4/4BoOBhI2nHogi3OOz4LF5LU61n+G4c
/ZKL8vYBVlSZ6obdxj+cvPWGhD9gfD4ze+EErNZGrRyqaBB46EEfQMICzRrMfrCf1/EFdQMfjWkt
fQZkepfVNb1YejKclh5msXOUwIbYLy7T42ids5g4KaO1zb/0A07NrrU5pTh6pN151hyoFLSL25vy
s/bAo2yKAsl72HI4/fqptntDdj3+caEaX3WGyXAl7T6H9e6Moy0manfCQTiW7xB3FhhyX2ds8huJ
wUtZU1pgnNnrzPWY2SvgvpDa/ApwKvL/iKK8CJdgKpAu6u2bwf8Bug1yMiSUH6e6er/f6Nk4v8tf
7zjpDyyDW8E/qbBPKO2rTedKQQPBBqwBtWKgf5EnYJeXS8VvLI8kiGukHEPuANTDNZj1OfQUB71l
QkNiNWnNyUWQG4eMQxGzeeZqSCVAteWVk0HGBNt9QySFpXq4MxvV7aetZUQkYSURaaCTCkWGgUex
NIeoASMMIOCAjBKUB4INImEIoqpwpmG+Cp8EgzYCmzByZOshCrEXw03JMPUQsBsSDucbNV4/6ub1
Hxk9YkpQ0SQxrxWsC7zg0ZjBVUQ504Q9W84NJlHIAWltg69/yZ5zGXLBliYNb1SAaXgykDIgm6Dl
o3/GjjDUkg46iV/R9kOICpm10PdQ0cDEg9QCwUcyiRDDF5lt27kmx57gYxljFcoQDpIQhF72YwvM
ybeCxMXA9MlC4VLQTJlEwsHHfGsolQdjGBG9PVaSkGUlJpB0lDCkmOYSVjGHXwSGZUA5M2WaM3Y0
hv9b5Rf2aACDS+PwzZvRK+fvfacABkN5DiTqSMO2BhhsbeSNJ9n1kUBJF5i4BHlWbP1nnaFUSe5Q
E/PuFseEPTO/bm3eoYdFzU+YNXSMrEyxr4G7KbEMHQwO6oabiyMECYs4qAFTxk/uMy5pPxyvzduE
/KX4OKD6+cHoJ43ycN2UOeNKsHB3+IeamkczbEfVuBk/AiD2KkUKq4diq9MWx+Aey966qCC2ZOdx
OTEWDUXe6hIwWFa96vB2etSmjYPo0fuFv5EUDPa4h+GJzpAB2RyEA2i7FBGo2kdDuNg+PUe1NWIF
hyoqie9Cg4pSPOJ+9qut59D87tDFJnWkJ/qocapoYF9inoFj8MDllNWPZeEJG6Il/PLWfzPznB+Z
akneL4WcVjyAg0Ty8q/DPYxf3hzKwIi1oJ9fo0sXtVj6mwbGJhzfHJkYhE+Hlf/4U+fDeU9U4Ax5
5s+ACo+ZBspKTL06mzINPsPh//e1Xzvawi/4MD5kz4v7haoNKxcQuTfT7P9IOrMlRZUtDD+REagg
eMs8COI83BBqKTiAokz69PvL3nF2nOio7qpShMyV/1htkphtDVHp83xV6KKkm5IlTEB9zKeJyT8O
OXD1FYf5OW5SvWaDDGoOZij4hNiIQy2ltKRWjtD+oeRb3VeVW2HVJ//NaI7K/B6OsYqpYRbx/lGX
TIcRtqfR4jqhGIFvUr5mDqPGhtBwdGGiXeRhSZSoOfK+O2xImi7QRPC82e/Ysx7Ha1gcRxMVi9BQ
BAu+vm7JMRAkGtkcyGV8X2mTxh1ubiS5YNfH+EdxL4lYIXtTs9Ea63PO2XnnhHMDVQavaX3/N08F
3/DbAZsZ8iqD5Wbs23/Z9oLf8UXYJwV1UKl7fC1GL0pXkPYQtKTPZNASmk58nDAm9bFqyX+aN2bo
YXdDmrkcsgE4z9PVQaJnaLuG6FbZ5PjA+NHfvJndgJ/IdbU/QJ5P0tkwIzEk3+wfoKBZTLMpxq2N
htuyR7nn1SKVl8PRLN3/XJVwAB2mufsD6wLRYt+aPTy6+rCV9E0IZ+HOeXsyuOnTVwFy+nrc25PI
eKbniZe24/TeHGUufVT57RZxTjQ+ND4uqy+nQLYbeCAaz25RjlqCQDo4QMADppHdYIHB9Hh1GhJN
i0uJD5MmO7QdLL1ItEE8WAwqssjNlKEciS+PKxMt7/XfZNmIA39ReN2RQ0K/CsSVHkXDklxh7lFX
jK9vSxk5DL7ModwJGnMsOzdBCYjtabjWL/0/okQNFJbOd/uxiVi+PC7c4aWYbTIYqbeu4kShJSTu
EAeye6TLXjh+mJxlpb82HsBEEsQZtPEVNK2dlCaReTw5NAIjmXfn+OFY4xw2Y3CG0U4Td2GBaMXk
Q0Jr5fMIpKwimGr5HI/S33PLLk7Q688hmrG9rq/0ZTSelricrWTZ5IcwNNX7Iib/GA8acQ3zhOjj
WCIVlpO/qLKX/cGh+usTuyhWfP01HZyZN6WnUWjiitLyCgDDz0EJueHukmOtddqb2R0Tj9lCIXGx
59Q7ojkHS3nJKfhxvB0HI+vqZMInyBmBq8yrVzZvvE+Y5u2fR4TcsI3kwuzDAvAccIrFEFOL4Yob
R5WNN5MhHhwA02HYLOkaY3BuvIJb+dCHLdxBvHT4sLGeHcZEnEyuT0uMbWnw4+R6tRR6Fmq/IPgZ
xSSgOUdOdHYDE9MK/wluha6Ln1UfoHF+fI3R4oLF8WsD4CVA09RN44AmF3RWXqDUMkK3SMOlf4TV
vb8kTgNvBoTZC1N2ZWEfr9dDFI4kCCJ9Y9fGFOENhQ0gmSljPR8FSQhnjD6iD7dTuoJ+TE+tR/yA
TehIzshUJzYqvruLXiN+u30cRdJhJBgqMKytHL5RiqNv39yHIulE+WugB6I7cBX8Vn/6Mgf/TH2c
MEluOH6PDFj4N9gxjwpS3UFEQD2ugtKAikCYgxBZkkNE4+DFXTXY1Ag1YMQ1klj//Qd1y1ew0Dxl
u6ocwgx/7UbWFvjHYfmRBJPxQZge+IErcHFEAbwfBSWWuhsTqZ/6yejcj1WwHYRIlCEY0oCKjkma
IhahwdwCXILo/LtGhCl6KqA0cb08vhEsKXGBk4rQgQx0ivSWASxrFiggVo+kxtLjSrP2kFbsIhkh
sTTOStxPJBvM5WKhqicmWS+N8ouM3QpIh0DuELZdnUJ5QQaVFvTSWIxs4AocxbhfBBeIFRGu8n96
HmvDWB+eRjMS5jEPEfmGwEXZcq6ga6ZGgTZevLeQGSqetuwMVkyjGKrWG1aR8ojKuLYS/NO6wgsT
LWBTZasgQQXLnCF6EX4PDUYyjYotM5ZJAN/sS+EZR09wxaiPCRVSjSgjhCoT0E9WGz6C9Q2OSagV
f+YNBrO34IHFuiM8rgX20597vk/ON1we7Yo+WcoYMePOOJpnUKwIiA4cjTcK8nnIG10NRmvOIhEu
LbQYSJWnnVi6uwkCC44d6Du4NMJcz6niDtrMs4opKRc2rf62mtSH1pq9iapCZ4AbYUhn9QOFCCun
3zO6OYjkFIuuLV9wvvTtIT0+HQcfzc92KmZsmI9TDlUrYV2FFYW5JJCHxEmc0yHZnThV+u7xNdFm
XwszqFmeHzbE8+yDVRC0NJtmGLwDAuph/nqJmYfwyThRGwWP7lO46dzUk71RXByp0UAz+vGEmXmw
BIUFaW1bnR1C+VAwXH8swkhAIONhWJ/A38IXvabcxLR3s9/mRJaRsQQEfX619g2ag1GcsvoRIUoC
YLhyiMBRToY7J/mnA5FI2+Rd3j0Bv4pFJ0XdO/z2rPGpdxrywFSiYoT15l4Lvr2BXCPo2Oo/bID1
DD0zEkze6+GG6Opj0ykzgJTVuNvx6Prv90wsT6Q6/4zx6c1qndFCEL4zE6doNZyUzwCZT4MyjySp
niV6KHRRSIHeSLp5LDy4STvVfeBq5m+F81UUxeCIYeUat/iOjT4ZmCosq0X+e8vDZPRkqjKsARga
NCH7k8nzU7VBmztYv/p9sxj+ffp+0W5oDthDYDWoEbcNR364uM94MUwoejZvtUOa1Lhv4vFLB0uW
UY3Tv2rcvtGDqfQhzsnJGXYOO1ZhcAzQSw/cHSYIkpvUX3QrIuGF9y5e4hbhTYZpb2AJsDh12NfY
40bQzLB0uXdd4RJ/y9Oakj8yfQhkJCSSdOG92M80fWBhCoKLBZ1QmF9wZL9WGr//yTYA0rfJFZNp
BuCx0s/SYrDUvGz6HbD2UPsHNMAxIjqW4XMl/ylW3+mFjsPS5DMfcjDkINFZPZ982HJCZjbPTecl
P2OYwGXjjLq6qOf/4IQuwufM2V0z2gObGiviVowVI2eMSAPuYtYFqNMwfINVCFYBXTtD74ZySuG4
LLPl57cCaWiyAG8hwxYmPhVx7JJeZ/4oX9h3eguu8g15B0GbyrS0iFiCiv/Z6VzCwo0jUTDR/JPe
gtZ0kmPDfP2dNWOfBK2B2/+7D9wbUoTHcjwd+dK6RQAAuQWkxBrPk0CgC6qC6BvyrtQtfD3maRXk
icHA+jmJB9by5qVbnxCXNThaaxXIH3Koq2wKvpU7rK8sWBSfiAKpjCF+NzpUyxGBGR9TWmeceK/W
R6Mx9HPggeIfYCvn/9+0nc6pHnuRLLlGLCUdqspqDy92coG7tEQ9hLqnYM1+rt4LUtkI7WbKmSEm
OYJjJoiMQtXt8ayW8ApW2bHL863fg0JqGV4HkJioWuLjvmqmklmfKBVFYTUUWkqx/Q2/0aT0Mcc3
QP96vm87A+6IqLUa32+DIgHEiDCTPxaDcpZiiQLywyjMMWX3NNqzRkgpIgHrYROWEDELYUpXYdGR
x2CpS4CvlkJu3TePXD+Mr9zbnQHCj4KAs8GxWLCYApTY43nuoxyopuIzISL0a95JJscrAXMwMOmx
YsDhnSNmuKJSYC4iq4SjLlbNeESnOMuHZr4T7HQkAestYcbzXBMpdu3D/R6oAhFfQkX6MZmu1F/w
/qsP1cDEpl/OyVwgiUOYrsWnmFocgfQDWksH2H0zACVCrw1fbL0xN4BO9Ri0jOIdqqfvpSSdCCnh
tjB/JogF9m8h7ocP59RXYgbc/IEhzDKQryYsQpzcSIYosvTYHOb3I0ztOV+0/4SWzblnPpD+QBnz
97f4Y42QHwqVBJYv0IrRyAdnEtGccd8bACRLBuDKB4dISgSX2KcGxO81nYOjypUCooAt2q4m6UV6
QUKTK/xwUg1nBxk3bkocUzHHC9ZbSqS8YSNDlvd33RB0NyFxbpmsiPYkeYspeN7z/L7vKn8QyjbR
OVuJBwq8h5gcs4+OeoXUzAEfdZJZZY/d16Tj4XzYN5GFWA1FqmGFm5RBbiQ7PQIZ4CQZpe7kLuOb
gQUnXc8bEz7NVs/ctIFRs6UNQkC8FNpRRP3SQ2P/LMCrjrMSMz63VcXoQhnmtnaxR5gQ1FWL8qjp
k3bbnZoTphjveqH4KyQ0gDT8HlY4E1sV7pmezguQ0Y5SQUParaqTfinIGD4kdUn3JWmEn+P7JjKD
a27ADau3gvOPdIJZSvLclgLBycfpb34EfNzs0Rr7+w8IDv97IB+K6YtsnSGfPsjpALjYLNdwyFN5
9vbsj8HF3F3pQeFUwjyi+SwUozUdkfTPfbh9xq6aOXcAfZa7nw5aX8+pWTtIByjqNBhYPxr+yjVg
/IOZm/4qYM+4sopIdYh35q78rjmjflhFhAZOxMgiJwlv1sAkoSvlVEqsDkXAfB6ovqyrBVnk5Ran
ZKZ3BzdrwKDBKag+A6d3x4+snyNJR3ZYmhoABWwxqUlHjvfpLJvG0IbL53KwLc0zSds2gRNDAP0n
JyQOb+KVnRijLxx3AXOoMTAkhvAd4xmbWuKJ6MZfAFKjRi/0ntzb3LGLdCaovSs1oU65yv0PzX34
EdlsEjp0vog6CqdIDVS5pBWDM9YIMBKz5HQbY1s5FZP9HC0ltqwJaS0wkaWT+k8yoEw8oMiq+zsi
SrkaEcWPdkHmHLQEWDWAD5q6CnEjpueYrdl+E9N1n0Tux0cdvIDxcDl81IY6/ViEQRFLivID7TtZ
RzdnNLYyZI73C0I884gLy1FQQ6yAIzSP3kqn8Z7GNcxs8tSdgXHfA+866nR4Qgy3FMV3mrBQIDLm
RCIkyYXfRHczRTvSkZRzjRD56tyWvmRe/oRVAtGzXfhIWo6kjjnFjBgNHCUodPmeQVBP62U1T1Oz
g+XunJq3yao8Gfa9x9h4QwYlOsAdKlZWKX8Eoy7ZD/dFmpoNGGhLJloS8YBBoK8kEFp2BjZ/UCLi
fvqBtk515x53hzEyN+5At796IWiZfv7qZR3LgTiI+cPDZ9og5w1Bud8ruHgXV8lc40QQ1yZI1IHS
mJiulxWMs0H2wARfGdDW+XuswioCo7zvrnEWXSckEC6vfxCfkaa5r6dVLlWcGMCnY2jbec/P4+vu
deDHf/SP15AWHRPwtYyw00N3k8UQ0fXxyE3ScUEqa5MEscM7ygH6HcLFLRwAdJGUBgi5RC3KKFBE
MAGeq/j98FUphCT8WWNgEGJ01gooZmp/lq959xPJzkPUO0TkbMiwmzUhgYkU/PB2GwKRgFiYYhb4
U4radBXZZLXFtl8TmwNt/aJv0+hlhLajmR1MlLPa6em29uAZGqs06WoxOyNlKTkhh44VIrFTNKmV
/bmkFDNZH2GKxrRPwUqNzxAnLg4zqJ/ETDA/cXjYdivCpPOX1xEs2nmE+qVAy0zIzDU9o3+uFZff
GFXWAY+ZSWS9QfA3GEZHnB//crBpeaZxx0x51fySO1oLfslIVBAlRKz1jB7VLpKZo0c/DEBy1vWy
hFq0nz+b72Jf0bvzfUCPGDF+D+uLo5D3/tqnJ+2YBGUhggfH53apbXi919PX++a2ij6cNF/ZGLHx
gpLOUWZPWsxEn+l3WdFpljl0nJeqMzSgAzC8fDmBAxmfvkS1l5IpQdN7xZwrKG46sp1Hmxykz05o
T2AEnHEbxUI6nZIRJtutNzTyyWei+C36a/nUGfRnmKsbcVB4RWvA02E4mN5JapglNtMtd9WusuTt
0CmQJD1GOucbXke97WP9gvCHET0kp7H4Yd1FW6gO4Xr2Ac6UKXTZnr72c6DLeh6e0iXI3mfbWDd9
FX3tx+XuEYktsZ4ctKl0qk/KPhXhb3Wrv9wiSNzXl7YkGen1SZ2BbUt4riZ9eEnkFcZwNgz7szuy
V7IUTGjiNZBz8dXfF8D1nDZWbNIjs42dx2Uc0vBBwtgRoJhJjVuKtmVyPY5DGGC4tR5IeWlGK7q3
Hckbr2psm407UAwOn40FPqkUWC+QUDAD0xkUXcMEtAReGPczUy77QmWMZf/3NR8blrycrmJXJsiN
q4gGIItQx5DyI1o2+KaWbD37Dnw3J7yNJ/FlvL9WjsCyNKQlH9h7RPyrLmEb7dC0aEHPRzXIc9ib
0X9RKtYzHq5H7pvJUOf5ZK3o8QDPVTACQvnWPUd1Gp/aVr1ybvvcpD7LR5Gnr+hoRt+FvoOmWTAR
Nj/NECDMQ7Q/E1mAv/y9ufZYCwSR95gRhBldY/QcH5TyGZ1Xbx6+7dAYrgYBLlAMk8LKTKHcriai
lnd8lgJ82iQIoKRb9eCPd9Wqt3usijP2KMFx4cr0MS64ZA6w9vrZCqUlRHzMaEW6c5gxpaXU5I3N
ZlfZ9zUpjPcZLxAxK7pM2MPyeGPdI5pg7Im0cUJQXc3+chXwTmIoZCA8ElXp3E1tTg4fdJXFrEkI
LydOqpkI8WC+qzp/vCPmuefxJON3heTBoulo5E6kZiRPkRPgoEOjsb/0ILIRZS1aHmiYI2SgKfG3
T1haSp54vdWWXoAFM5jTcxZ/PPsTAD/EAl+L3A7KbVmkkO8sGf3MYgtVTGBN7ZOOQeIevkLh2JNm
t2XF+yEtb4XxRfQhwpqvagjAnicTxp8i3b2MXLYU0qaDIqS/HDdvFuLep+0clgt3mooueMxlESwg
ka+sjeUG95CLz98Fr9FXqdnOkEASWQAruXxa2r58GeB83dSkfXaNbo+/QPcO9ImuG8f6EpIXA89C
WPzRiPOAzkZUaYAziMhLaG90zWBAofRl/vqdfiesBWQkJvvgMjRmOKfA2hRE9xrafMnha38ksk6J
Y4zE8YApd0Ti0s2p7GaLWLeYZJMXBxHipakBRQGC9d3ZD83EaRGKrxVis0Tm928H9atDofN6LZR3
KKEvJBTG/QUDLqCZ2wYdLlucxZiZwPGs9EATuXFhNqb0FRnnNNkDgoiIlcqeIU/DUMZb8EkKIt8E
yFUMNvcR9fL3Q5aE1KogSYa1/RoIE3vNouP8W5opXX7gyiL6JilOP6aWtzXktmCpSWmuM2sleKMs
YCofvCg1Nvkv/czJJbpeJNWgKGVwv7yZdEidStyedulxqhE+dDjYktFeMUB1f4S4oL8i2IvDLDgV
rRdkfSHwpmRQQ21gsL0OAOYBr2BwOtGFRL+YSt2uwgeCYGzZTjgiYGi15JPq1BOyqZdDcHdi8bHW
szNXjuYSXlvAJT29BBf3AJ2vPXaAZcTGoEIVFvqucBGRYSlmK/K4wDwwr1DoochV2DxWvDL8a+RU
UxpBssCTPpcizKz7VhIhtz5wDFVD+YRJy74xPfcY2bSIgkk0xHhquK+FLPhD2CO3SGmFNAOYmrG/
6kvOQQ458pz+OgG+vZZULKBtZI13yFoOiVeSVeMP9yHgLDwqMPes000brPiB2GIUcsrY7kHjASmB
TvR9SvXtE5G26g6DdkWutvGJKEwFjgak5STL7Atsxj2dU6BIvr7TyRbh9D1SL26kN4naNBzMwPhf
CsQOcOwCFmNR74kAkmL73tZfqG4oJ51PuGsCQGSCpHDSTBrkGCKlAxlEL6gAfclqxcbLyyGkKnce
H58Gm/bmf77G9YYDuOS9jK0OAqnh9Ibwe4BSpjSHOBSfQcZzjKncUUwVTOVqkZTpdMCi3uMmghQA
Lqwqels7zYWU97/2qnYXB4ZmY9GamFdJzqXr3tGctVjMLqq5GvIZJUEdXMjLNeQgojDCkiPoAPQD
1PsC8KWoe6m+Agkn3+eYYdxGtt7DMsuaSt4J54+WvGZaUdBhPsQGNEAns0MT1+y1jXwcm1nIK/v9
4a/jgPzb/TtCYu7+gUXnkTDLUP8tgsGKyR0h64qccZwmyBVk0hrcEmSTpDxWJXKNOMZ9/W4K3+rg
psbx1yNyAUxAwJlgXfcofMTgfrCOdQRQ40JU0yeHGIvqwfV7gYqNgEaSDoLHkVA/O3c5H5J6jhay
94vASz7rLMbeAe54l5DkOkRwDcHbgGfe3qjvy7INJYSXoU+NEr6FP+JHhEzjig81OeaL7vyelQs8
eGjbAGhF6UxqAuu6xJ5MeRzCkhMRKtclBX8B15cbqje0SNHingKf5RLUB84WtJaDBBM44HQ2ESne
a0I01CXbIUoa4ZNm0fRwkgkdNhjONej+BmvC+wknKgGxArY73BDgwOwunAolnkvW/CyENTpmK9wA
hON+/XyNsy7uecWeNrNAnTBWQ3Z5QlrF/rQanghbwuLBYt9sWf45pGUehxQuseTnJUU+MBbsa4ZH
vvJS2aKB244Q3JUObpKYd0MfgxC6fwm1uzsVNgqgfaASEYhccN0hu5gMWHNvNuNURI6YgbRvpc5l
T93L3jAVnOP7iJAW39ljig3l5XQoQlDcVS5VsoSZ8UiCpTMVPWxoKlMKFbZeXpqkmjKepdONuo9d
4jw5s9Djed8/C0fqO00Zpq+ook4ZHzirTS2qZXiURcQutJkI/pKjlqURogpL4HUx5qPuYm2/lXxJ
CrsyxEQ7x//12KksnWZmIk5AtcwhH4Z3wU+A0nnH3eSzHk9vzLszvHfI4FSisDOLE/qGA57EWVKy
szlWaUNzhZ8cTMnGgIyvjcwJ5nqVcBN8z9zhEg9rjVGP7yKksEVidTXXsHc8/xrwECOjxYHFmIut
Wp0ePyHOBjqODI884IAAcDN3CDIziUyeUMdwRkMf5ejiUXXC87iZjWQ+RRXbeb8G5NB9xH3SMsdO
frijdCSi+Wv3IO6LgHf+wpHF1gkXB13AffowsCMB28Bw0yXC3tCaCpPw15D5cy5oANCutjUb9lSe
TyhIprEum/M8Y42CLlDgEJDHJla31VSDPVaZ8k0JHnquwtfIQP5gQTi5fm1M52/Z6qsehASxCu3b
zluTX64uSOA98eM6PMEYqkhjhMerHEQXfZPNGiqD5+v38TGdpz+Oxmb7C8eE0pIKyaLDeo/AYGiM
sQCpbLD+iEXyY8F3MASNQT8QgPr8fS3b5FS0CgWRgl2ECPztxrHYvxpKya3SJc3CEi+TCNCW9Ar2
gFLRWSySVXXCokORG9RDvkYVi5G/Ap6BqWyLmBHlfrml8/5UmkGqdHC3IxPb1Cu17mQCv+dUm6pG
RTvgdthFw2ULT4JRbWzid+pjqASgmjyg0Ub76gRCyXGQ0MAFpifW1ztOhtom5SgnMMPIJgjx5uAq
YKX/Eu1oX0IeET6o02QozxeNc6El2sEiveNe1Ifb65tE8PtGivpTDNhAvEJz/Fk1iBSLScsIi/NK
aMMwgEwY4Mcu1R/oG8YiOoI5+kESuuYkZzZ4Kk1SXEAonEi0KDG1pxtePN1gJTlYgxnVpSL0hcwg
SSdRCaWZRgXOjfQrvDVcJ8FH8ynZpAx18QAH5RYI88p7dYlzgh8XYdLJXqS1D/h9JnVGlS1WN1JC
3mNf2oOGDpcKHB4jfFgfwRB2dGHgORtFLdM0r43sTwTvHr+5F4uMx+dF2OyyFak4yrK5BjTlXdfF
6W3KfjEpCI5r7O2QD4W1mPGfh5BxwBJOb1XPlj8mliQkfF5MpxFeA6YrpIo489j4mWiULXo9zhbk
DPGc5wH+tJYBlNGayFtmocxWI2hdC6QUZegXdxa5lNOHk/MSRWkZiEV25NimY4wiGe3Vt/sMQcOp
WC/68S8uE4OppOs53a4hx3bCXv7Op3zpxbpGWwn5YH/qEr3AkF4yApAshvETSRXcWHyc71YPKpIt
ELE+TUBkvpuzDh8XPWrqVYQmFNcADPiBhYAokuP9OCIVBaMJJxlwtNGEAxg/g4sqqtXRf8ovh54m
jdFDW1Nyct/IEhWm4gbNn6ZIamm8u2bX93AEpfcvvixzUmJgCGzRIDdKGsI71n7RffUTkXmsIQLe
I1eJhHNh5+HOEvurEhOCMGtdotuegRax97LS4j3/f8/tx0+rs0WgH8u7ARE+hhGDXA+JngScxPHA
A7Oj1w0lI+9g7BG/xFc3+PASgyID+UjXLU3tMKzUGygR59CBy/IYavpB7YyMmmIoR3NoFcRPCi8A
7431CZca5kw3pV8Kjy63gA/cwgp/wz33XT5jGjiJ8qevmdGa05j94OjL50z+EZUklBlzh7oM/sxH
L2G+F5kqiApGxOngQCdD4s1qJQAAVKL5MbUHGyKZMDLCduhUadjoijjz02ExIEZADogaQxflDhfi
5P1apZSGmE3nEztF6N3uyzhfbn6E9RFFYR2AcQjhRSr+Q+GG3Y7WZ57jXXbBoDKV7eEh0aUtJdNv
6xWMVwq0An8EsYEdNUCZIuLGHeGjOMjuF3Oegy2P0wPqIm/E5SFZglZ4djWNxpCM2D5yf6jYAhYr
fBX9kdVZm7szIRH/+K9onHMGZ5/XCrwjGxIY8zi/wse+cYjBIS6/DAjhgofk9Md7NDW327+A+hWc
A+HrXMJQAcbVU0ay2925DWx2ekLFiJsLcXuyhvicgfBhgV+OME1kvnwszvwbBC0AGSIMi+tW4a8h
zop4uw0Ly+vErCoIbc4yW4QkB5h6LYTWdt+nx6SbirRjiucYvv61/MCwzMdLGiPw0mO0z6j0YeEf
uzKqcrfY/nYdcWSvE0+zQ+NfxO9GYoLsC8c76t7esoBcum8wHAYiXYGnQgzC5LluPweZD4phMVvK
zl8RisAyNqUTjDNHMeTCZAfw+JEMEA7oK0rX0gxea8vdZNIHSGRHa1EBhvkbxv7lvbyyIPFKxA6R
lPNZDA3F18ZoKgC5e74GPb8dO9nAeTbkBCnAT0/QlmlLZztTZfhFg05ZHTeturyFly+mMQnksph1
K3mCoMgCK5xg2uo4Ipzuy2pNBhh+s9scIyyf9wfp68gWViHac7H8IlPQMdc8fPBjuA2JBMmwnF6x
zAY16Spy0ISfvz44drts9q+ZBgi8ofYc5ieOG/dZIrYcsiIxSkI0SduKeHhCAm+GjK/2+LHb7Tgz
qnU7+dA8BwP3cCH/Fx03aKFr7ntsAK6RpaHRrEZAg0KiD+sBUNBmAFjGh8OKzGAs5EOQN6R4oI5m
TRUneOInOfbh7Z7hH3c777t+xRSh2curha2BQtvMVPSZpBMh9p4tRPof3QgGgcNoki8cG6mdINBk
cOBsZ6GTJPm+p9d8K8kUaEuNzKdJicQX7gTQBWaM67o5pZz5cUhjth0IawoTbb4GTCF0h7krHYBJ
2twzT8432R/MIpPd4+ONx3p5qCP49oRpGr6R75rfh6SdDUUY+uBjQ55Bm79zIw1e8SMmGXv/C45f
Yg6GFMflZimEbrzuq8SR5ImQHGsoOTOif4OdkOwmSxB89CrQ0oIrZAv/gx/WrFiyEr1pYM0L87ar
wAGF1/fnvb3bElHDj6ifB7IEqHL7N+FETsCa9fOe+wa7kVNjW1XZqo+Q+ScZ+xrB7iPIKzIciDuI
gXhyQC91pxlieqkQJaQuJzE2/jtU9IPqrqcleEtiV4Mj1cDT9PBvVhfnnZaeiRchUdE15Vq8YtXl
PGk1JWQf29t39jVey/42Ca+HLE6FPErz4SVfuwY6gASMTYJNxyQE2UiWMHsZzhj/6gyBwjyhhZAG
/viU/ckXTm1Cbpt4FUehF9bexyJ3viRF0p7AQch5mAqisGKa+vyjGIMr9jzh173xlR8ZmwhEfhvu
CFso2LIpci3e/ilx7FYoowlgF9JquEJ1jlVjwFFyibaUJGVMN8dkNjDmGkg5A/QBfiXFVswaYn8w
Hj1JhUC5JDRpfdQuNNVFL64K8HvU2/J5cerqm7fF1afogiQrvnJjBZiXOE8EoMLnQkIFpKy4LrQ/
2OqG4nCgSBJ18KZ1RMV1jKxkaCcOXLpDKypdO/kcyQKKD8ninMgnhUttr7jlnbSqO24vc5tYjydm
g2FMuBgOmDLMScVqSYkiPBKD7/RJBy8RKTD2v+2/uts3J2ZuTaQ3dWlouMSjMboRQoo1n+CSiYgY
tm5/I/8+xzIn5rbqT5l8ZiGtSGRKCqCDEaaB229MKADWw16gLghT4iK79P+4Y0YHIrUtzI9AC0To
Ta/BY4rvQlRkeKhUyG3GSmdRoIEFMTPIfWHfIoRSxHCQXDjmIN9H5o5+aXJ1+5M7L4sKhOZvvL27
qO6gKXE5qdPBRdmih2p5qsi3JbFJ8mndiKopz83fy3vTS0hgCxoOyVgzDDJwgS4DYqH/4AiumSPC
NVx4cOIfOnCFhkdqFDIk79FsQXAvQDwIhxQ4B6+NjYf8QrZF+D4hnbRQGSU+cpPc12IeVX2PQ9xS
7NL53VGF9yGUycs2GIg8+TA6w2HT2RM2KKQoRXohFwV9yc9I6KvN7WeSnIs6/5yfe5EQ/Lusyxks
OommLBUoMf7kdTNFvstp2s19xMjcOqSK++iUndYZurjH4bA/zmcOhLnpgjZ8EVKBEavhqaRcgZ3G
EhetoxIe9/rXKux61dugYGFpiPrb8amZ5MgL8W0p+rGeAScCRSx5eBGNTIUUNEUyP+eEg/oSC9qA
OopZS/cbT35i4jOYfE+C+KeLjlSblL35WEl6hRn3xrxGC8V1xjtOkQzSTPPejPhBALVIhqZcMbyP
eoHXgcD/ZjOKq406vx0HHj897oXkkhiAwvgUUH7R3xY2QB/CXYyEIRyg/gpQCYn7rD+5+s8zqf65
EN5YXMGn81qgzH8sUv/uvJlR6EJGQyDH+RaFlqPxV5teAQSgmZsUZFWvNPoSznwWFpFx2E1WaUyh
aTJ9zFPS/qXp1VMdqKTGavzkY7KYvDY4a6ePk0BSW59dmXgVkgn+LU/ZYhRD4k4bcO1lhzn4ixYJ
Pg+F25zkA9R5I/IakI6z9D0NuTZpafnMJOuxJK0IGpIzTpaTIzAOnniSEc9ia9JbEiJ4vh/TzD4B
y9ilefdiBFcOYgpDnTOe6bTELDkfO6rFouUBoBmV8xvp/9eCgZXgc3M46lkvps8+WIGZLDofJ5uV
xGX4RUChgdewcJJsK+SoQr1WO9muiu8YFiROt9zU558rmiRPH9py9XR597AmWJp3d0gMMZbIqDnu
pYgpWLYFlkh1DCY8/kcaQy/Cd0neAx2oC9UlFp91j624M+kfMjq35fhxHpmgx/4tmBA0gKW8F52S
RazimJzF47C2x8jYcbgBLTGn2C+diKBQOqYkRj0stJGQ9tL0ax+Q43g4XC6TZPo+qFlIjhTaqyhB
CUcWIqW48PIYPpit+F0PHI36Z/vFVK6/iXHbPi6ZSL4OPnayVBjXBeX7vrSn1+V14SMdzhQHV54V
Je78zYrfufjD8WVI5nuWL94+6VHmYw0zm7hcnfXPT9wv7VPXWLUwGEKMfoiT6Jxk+SJ28sg2hPGj
gpj6mT3Y6h1ebiwEuP1xGYkHCelRq/8YsBFfIsIi1hExcm2m9Ih8HZmYZ2poUObUZkehaxWUiHlY
btBSs9JhvrqbDabooS3TdDG2W87M7LbYjzdDXsj+S0w9LvS9hPiBRo66C+9DUQdT4fjKgx/R/pia
bSXxkmKD43jc+H28cwgYKzoc0W02RtUOyUw8sFFp0rQbnVEw9jVEY2Z5DW8I6PAtUCNMypnmymqQ
gg/SHPY53XpTFHnKO2S0IlxJBthAGvwOxUqlnAgaY4Ras8LfloCRDOXA3Cz7iHY1OJjxtMcmcfUe
8nw04xRgj+bI+uMHGuxqltukyc4IiW3OMKvsgsSs3yBZq4GdiThaOhjdClMeG8RpGHOgBLE3MBci
mOujkAFkG56a7Wvy3v7LuWO3h7l7bdPLMEaVq5fOXgxgOHqI4EL1OUMDxX7i9Y+fWeXxion6i1T7
x4kYao2kLjb6e5h48Hd0LoK4drgiIPTU+ONyPmLm+RHDmOxBwaqUiFd5TsHfNmWKC5RpcaKe7Vgf
q5raDBPH5ORLSCfv4S7KOInfHqpsRqLJGJQBFwSpzqk1hopxGjHkHYEVqIkkkJ0UVObvTZ/j1HDR
zojQmkqkCpL+k7FN+M+3fiN4Hi8cN9+c7nCI5K/oj4TpJgK4F1+nA94mmqIZWvDDM85yHXFgL+Yw
xvGfgKBVL37MWvR2A4fJiIkYZfs/VKwga4tIpznQ50u2+DBF1i1MB8k4gHVGZ3MDkObkVVilMCqw
spHwsR9fzTdTIvx4D+oGyJ4QvZVC8484+7/9t4PiRaglXxz+6PYJYAUYSpjAaJ3Z19Ztgh6VMoDW
oMIKxJN8MRFf9TkMtyrzSYsYVxCqNSFCyBm5cUgpDsi5I/9Ymf7D5QS9QFaawwGwehPqSDCZoQUL
Jvla4JzgPCCOMO+tm1NeCTpuU8ctd0BG8EVPREmv9Zv9yynmQt8iIgdZoJwvoYhB4fxwSbDHAMAk
88HxS1KlsIygRZiNz/n0ERYrPq2OnQ1FgKfEIuPza42MYtGeea50lTOljSNkrS7QftGq+o5HPiLa
q76F1warA+lhmhzNe54WlW7JPAg62xoXOZA3rQggNdezGQ0qunLc10grM7jmZEaRDn7yG8IdByOj
jhFflGhAStSMcaz7EvTQmF4AeFsYijIkXmHLcs0iFpBysD2zgEmI7ZgPjc7vUNLFVwejWCDFlX9i
NLVywsk+q4rCzp/T7ruhSVHwlEmiJsZl9gnvncFMgEK8t60jovz0C4VggB8j0Es0jAcKrJl/YTC2
DVlCCjk5P/b5sVUilGcDkYg0GPB8ho2L4ZFBQHWKKI+/S0JQDJXist5amatz5gZNhHy5+QpPYBMw
gSPFpuyKEC+R5wUzwfGfokw8SzXJcIzK4+kH2d5XnFFpYrui7i5hSXM38ZvKakgs4mQowa8cymjk
8zzdo25CQ3PE0fRvwKpFz62j2oNzFeduuackxH8sW14t3d/OYM1v/FIa9vmPpftaTiTJwgD8RETg
zS228FYIcaOQRGOF9zz9fqnZiNnZnu4WUEVW5jn/+U202VXWOGrYS5x5z1W/SN/fXovacxMtjc+2
eM2DJKciJByEH9mL8FqdbZBclQPzvZQ79rfbsib6KrKLXfa6dZOd9CqFtjpfO2eqCe0ZTe/Q5mow
kbk3zYPW+4/nKypcaonThHMbnCAXnQXZMct81cV0Qfx3HoBzxb9TxgZC27fQrLJ/66jNdpO75vEV
ZV6GLWxkdt3cufE6TcJUwZ5uRHEt8buF3CfX0Q63MV5LoLA9Ouy9fUESjzzbOJe9G05NkmXb/v3M
t/tOXplqbocotysjdkyU+okVs/mQuNFHD/CtOi/BEwAmhf6xfq6vm3voF/LHG2bC8FlLdh5dzb7h
OZDSYdI7NW7B+8fgP5KSy49gzFIMrMQF/93cp64KZvAL7JrMNtWQPmv3UBfgMwSw6di8TB6T/fiE
VGKuAaJPI3JQfcWGhaG0w/IcnakMbm9bAH9N8u8sO1/PjoVSGIJZ0K3FIBjMmpas669q3I9wf6rp
bOWAmupEYX5FoxsFlCPVfZTNw02ngxOR8WJ0jKiTqqF8z1S7u+6WtOUyuUzCcAwSV+gF4sGpAzsr
L7rcpqOncWeiB2X+b7omNiDVo8WXkRT2FAQhjxY3beD2ABqqmonV5GtV3EHOX4tvwz7AWt6TtzN8
C78XeCLSISuHjwwH2XwqOEE1NpVCc9G8ng33VhW0fMX3sfxZT0Un7hTfp65EIwZds51bu3JcUj81
U5EZcCVLoncpZyZ7eWvKmfaiOEpQhyxRNKoZky9t32UoE9PBwBnUTPVP5ZGd246zjVMdQBGJsH/n
0DXV2D0mp9a6t+vdLe5Jdsy0JygfzVsmbWoQAkRxkL1T/eptWUAyM33Kyt5zhOEuhNHsRDa5hgmN
dfH52ubLY6VRX/buX0ShjdcPlsNqbsvPcfjOVdd/QkNysn/7bwZ4PPJlL5gfnVkVPHU67+oaX8ko
WSsIEvobU/QCT9fif5XuY0YoJcmnKKzztEwqYUDdvWgJY/384Pp9fReq+yjukEGSnWw7GABLTQi0
4lP1yMvOacVBlvW4qoUSp5Ea7kGra0FUvOp6id6n8zFVmgerz0OZuE6YaD+soWC8zRAPa4STamjR
i84JDDMrO1FaDPegE4l6IHBd37o8Dba+uZDAct7Wbx94xmgSyqPkdDG+mdIQe1qzJ7Db3UUfh5vu
QffA9xucUckxfQ9EeAES+M/DLfJSG3G5JJXMJCrbB4C1E7NsJ6NScqaYWqTKseayHhsmuXXm3zbz
Z3+cbpuvZCtr1Ol1/2U+HMz7f0tzMCbWBge0VHmHlVhFD/MNphuTeI1gIHBgxIcZNlZ9XeEbToK/
OGW7evhPhxkpa15W01j9Iw+Ieu/MtjOE7uUde+b2GOAhFfcQ0u2wY25Vg+fWvZ/lm8n7rRbvpLjv
zjNURS+ljkSPKJzOgZCwBo6YQ5uAPcpJWpYwi/CwZ5Ut6op6pg4qCVEmycHnP3eukqhe6tDF5YeC
GxOVhV7dRsntr4S3b6ABv7e5/ikZwgUbr1Z+a9eicNpx81Zbqx/mR/QUBplldZcJotF4+RbymvHH
iBTHlC+jMJ0EaDv8k+4POIfXLZJEcfrwXAVqv40mkM7+vLXjEdA/HjHWazMlMoZz9+vBwdYpUb2h
i4T7I2y9/oCuXYz/bKIHRvUhRW2M+WJi8CabXiOGa1NTzJhGbcq/5j7x6DpMisswzRjYc4JrL78R
MoqYiWfub7xv/mkh3yT/hmQtg3BOiJ6NYNKPZRgitVfsKKnS7PFHcU8X1uVkkVAWnVIJXoYAEoaN
m+m1nSh+41Vf2e1akhKu/VEoDCjtG6uioprdsn7d5gU9RipK9hdf0uICkCSNQdJuUn14rszvGAj3
KDCgLyh3s3nSJArriT02Sg1yVPh05kthDIW15nlZ1uSQreovY+HFlwN5Ea//jtLzqy2+VZgcO4tm
3E5H34gYsfwBKM4u9evg0r0BhFlVq7U/UnQugcHH0hbUuGgSe4hd5W6ViFaNRHMLNXMpivR00Dpb
ZI4JEaCxUli9eNvFANmcGNjmmg9FHK4RtK0wOFQ2xqcm60GrV4p3d+sSCu6tQStX/Lep3b5X7Xz9
XINMIQ4/Qn3HG+H9SK5uT482/7KEpPl6IPgqgNqfPXYJv8N9/+X8hTeC7u8VXLR8g+Lqd6YQ3S+K
py551ldQwh6GrM3su6/qa5Lsm64MDF4ExLwZ0Xs0d//W7ZA0t/5nF2oWZvg/Z8mCyXZ8sH0nZ5JQ
Y7O5uM9mRu51IQp92KICodYTtQ3RY/wHsiERKtUTq1FTtw+e/2LFX8t/6flP93nz0pelG2Jai/u3
rnlnbUqMQl9F9dwlMW6lIJ8vZ68JajfEtWf7huPm5jTFMRwcDMvJeFHGCmDpm5uFuWO+FlyKKblZ
Da9LtM5wwmszjEhtMTQOaCkHAU1hqjpFO+9vGoVvXRWGlswjF1GYBW+jjGu12G0zTg1IpENDQMuh
tSrf9lVD7Dz+Qk78z+ebua2Crxomz+3AIOV7WZ6YYQ0Pb/dvnLMG5qrkxZfANs1w8IpsZIrjfVUn
/Iw4yYbTAlf0DUtlsKwH9lgbIYUYR+kjyS5TdTGtEI0RrFC3DhF/c/O9+wmtgbnY6FPtEb4E1L7K
tRsWfqCSwoF9242cHcs32jFi9+e84DLzeNnU1tcryKGJ4GSCUeiWzz35q7hYpwmvJyCMpmMTXRAn
REkLl0Dbgtd/1vSThZ6clRB4gEWYnKoQbYyOwXcVYaZ+wdZLhQl8wmfNG+nGSq9/Zp+SCZBFJsLT
talLLsWehzLvAc/FrW6mM9/MDzTWzzb1cYf+iiOGdbzclISUcvOY/rFs+ec7An+yKNwB3PXAtcNf
PfRexU3tOzl/8gY82UN9/lhVOsZrmBouvseHgATuO8Kyv+kzilPfLBOkvJGKes8Oobh80A4eepvA
Vov/TYOYiCPDPqqLgRvYSjb2Y/Ki3qPHrfwHw+xEv5esHRRBJ0Njwceh3ET6ZSFiHeEaJ1Bb7eqn
GXGKvXaeHKiMIYgAjVosCpB32YLEZ/KXXgIP7NOxwNLuoQeGPY5YNXDMVprLRHCO1nU6ROLcua74
arYsIkxPowebVJatOVPEObVh6d8oBaLPtC4zNnKr4mJRFJyaa/4mS9N8Tb7mJDM0TJDZ4x+koO52
XBgudjXAsuLOC3QIL78CCqItVZNzFByxjTBc1d5HhbB7JNTc4v+Cq4ACpXBHalXyyyIg1j0AZD28
+r9VdTuFdl3//Xbz9bS5A984IAYKwOD3J8hKQxJJDNKCglrOvu+He8a8pDQ8W6pIuem2mUbbzaor
adp+98/dv3H97jdwfslA2CcSLprsMpo1bShnh8/qGpGvk1Eg8bWB5VZx/huXSrwLFiQLSdd3Tf5x
ttBsb9F+dbYt6g3eSnfYMfIkNt1kOzvjvLIOj5LUTMsIfYrl7nZo6p9/T5bFYfCeMZYHCSx4YZyN
ypeYbotOvga6kAd2Kgu/7a6dFP0AhKgeh/yjwSbhkbJ7cphS/Qc2/P3dCPtndiCJmSdNiKgJ5I+R
8HhleZf44LK0qiIgb8BlCMVFyn04pdEmgmgthcqV10Zg4tcWnbF9yNkea78q+rEhij4+bAz0srIJ
AT/FegAeOa0WGtvRsbd39u9pjkhUbaY1/Lmq/hJlIBSeYShcaOEHNxZUu1WsFYMWiqIdmqhqs2dr
YcVQ6BpKGfetR1ebd9iL6fY9ZWE5K50yk2Xpc2zaUZfMcSp2zQVHW7EU7lLDncgNF4NCNzM02i9N
xp+DTxV13CeRLhOrI83giKWKDbWG5unadOesPdu5YKp8xfZs+2Lnpe6IEWXIGOiF/CI1vM1ejp6Z
9rvIynIuGORBsSxzNIIeuHMTxbm5k+aH7hwe4LrZhVfRhmrCOOqTRNCDJOorKQjx/kMZSd7r2jLQ
jVt5cmyu24XZVS7Fq5sehJAohazRmFZUHPmbuFHVkHe/RvPPzjmSMIWXk9PTKR56OpH8IE5vKHdk
JCXm0jm7qQB6Pohw/3+CRN8TM2yxp3pATidvYjXSYgbZdGzNsoML6n2URVbPkFBuq6da1lPXFmyi
wnzzr2TUinU27W0b6lLm0sKVh9tw+S14XW+Gx8hZbH++v++7zyZO87rIc4o8Gs9mOSVd0VsE8K0g
kyT464eT4iYy5hlR9zbD0z2nvdGxTK/Tp0c5wfRFh2btX/UlSd6lhe6p3PecznO+4l1tlvUETH9r
u8Zv0Dei0K5FLzv2UAbEzdxqiy7NR0X2aLmftvaYbhmUTWEyem1ULNmDpPalbWn/7/R+JNJQ/vFf
uZRHXTurjExfQ3LKgJnk3CCpMjUXGYQ0pptOXBGMlco6IDAC1NWV1Mfygf3wHP02sM2LG2ePAeNh
ltHsW57xgUQA8QpRdk6M3A8FScbLuKlNCR5/jdm5c+y8AgkuQlwBMmNOlnYPgaKMATdV7J+k3Llu
vhRMrHMBFk8eES3+ZrO9gCGOpzwDSvsBwu/opAtKIiwE0qWUaCbW+8o825Q6F9EmfsJu973LVBpT
JdtmihAFY/FEOcXNILr17ObhNi7gvceL51sl4FRWANEvPmo6uAIGTkK/Ne77fMs37QWenkqr0r5M
jyQ//cR4WJg9Rad8vhXMMU8toHjxWYyPUm9BVPj5r3/oi1XH7IcSP8llKBdQLSb3MdzrOjY8DxTx
30bc2Vy7N3O+3GhZDzEk2TGGwBID5CFeOquwYGelBAxJ8Mj/eQ+Fpd5YlD/frP3qrRYSup61rcGO
96e61GtjbTvUKFsm2Sk/DrS4O2jg7G+oNcjyPUCs0HFZudsgT/HQ8Y3DS6OQ1IhV75bpQMvNcO93
b+PwcD7KzdlFCpeCDiPevBzAont8YFLr4QANBcoZ/F74W8A+sPjIkZRiHSryONEdUpvd+WXS01Op
8Q78rSXfZ3R6tiBk4NIslFqBlIRbHM2NpyuwHSn1bxheNZKVZT9mq1bfVe71bBQ5z8iGdcTqIyFd
5eQ3yEf+VGB/iuOtfFbGWvEaSn9OEX3AyQGGm4hgEknzqN34YzrQW5n6+t/OqLaSGQetV7qWmIid
hJvJA8+37XlmGSURgzSnen4kA/kbfTvL+o3vEXTeHPCN9O2q3QYs5IobUxoHeVYA3fdnJSSg5nhi
ajOzpQMfxIYzpPWaZ4LlZk2KLgA3p5KVOCMTvs4McDuDjvbWU8l9GoEZpmv5NriJgQx5TywzSFXT
fYTd7Qz3NnhsUv2j0MZroRQLTdUqerSsQwvFNnuLnu8n0fDayyswvnTrY20xUjz2Aufq2fUplqUb
tJM9BaJHeVH7DKYmIAjTwGrKKRpv2jfbyz+rwPNkj+kYJFdzh/vxVjrPkLpr2+5m6FZAOo7f8cG1
IfbJsMBAASE6X5OHnBwsHEGfHTS9bRf6X8szc/h8y6OlyZHRls5f5cNH/O335ygnyiCFrBq4Zayh
E/nArJIUmaofwbl4Q5Xc6Bz9kXYR+34lx4cQjdUwBn6w37Xe7OMBvXk71xeija5FpGrAAsM2FtvJ
Ca9fyzrd+SjwB4UueHaH0MCwABtbnbj7rUd//Qxvr9IfWVPWX/9tBY5tY6eh3UbpftJO19gW3469
y7n42SQtR6O4eL19NYaAd/AcjLfj8zxBKZlm5R0YnPuir5IFsDIIq2ScDs9V5kMlI8dYANtulNw6
Nv4wEf6gMhc95iH9YLYE0aPES+KmK/ktwfVCLwaRijJUXNV4yG1JtcR2D5zFqxf/Ta53t+I9X2LD
cFGCERRnqikTcRVgaMzCiQqAqS+ipyRGHUNHYFxcqWwkALNBsPxgevXE8VEU6yb/OjbJNNGpZ5dY
60egRMRTm7E35BfQ2EZsauJnDiwZ3IwcfULEfG7VIDd4FXNvm5r/HmJG1PMfrG4kFwRXkRv738/Z
7zeTfk18/VUPn+BiS4rXTMcOph/3tlZJn/tbrFNUhYlEe4t0ktNgnL82g2/M/ij2fn3TuRZKz6k5
5fT5D0zQWRyLI1OIEneo909BBYsKEkr12ObwHP18BrJ2g41COV9/kYMpZprbCPYj44VtQ4T1FJGM
NPPlQmXbomkpfGub3nCyuuybwi6WkDJLthTMsUCnbJ+Xo8uEqKf1AoWGlff8VjzZ14DyKbKaHaTO
viSwFXewt+U+MNp23LWA21OhsYDo64z0kBDO1skszn6qJfrki36pndoGd0PScUFueUCpyRz8Pj/Y
fjvsP9wphJ/reOVqmSvBgCikIHMQCnTOw+h7Wf32LO16xyIDFLGByi+BcPxRZ/evSy8lgCKQi7Jg
98dHSMg6MGR56vSbaREXmptwJDVTjuIkF48tkGA50yV1vws/iqZHMR3N9SEwAB3O0Hk9ebRCh224
8NiU4/ZMjNpbewEcPdWAbUjVISYp5ByFxLVr88XUCWjpf0YUAlwLMxBqTTM7m01/q5/l03umMwqI
HtqEAQZLFZCywDw6ZYv4WuEXBHbgz+NUpX7R62KXha9AYG89zWjuUZ1uO+bYlU8X9ylh9JJomkKT
eoaf/O12x+em5pWA8c/WDF6T6hK7Zvvj9ZtMozSW/x2HIxbQc4rpMuV0PWiAcQ6n2PS6scDg0kjW
Fo1sGTsJn0wEuNjPYCAXh11lZSm0fL7Ourptd5sBwC2Y5Zvr5twElxOduis84U88XWHv5/AP05oz
NpwW68eUyeMWjqBcWTakip9qOthqJ23S0X0eZzLumbWW1qY7wf1eNFWXtYxbFr61La6TGM43aruv
C7v/E6uRFMTNk9s/gYiOLp57R5ocIt85/aNwDgRWl1bdN6Uyl7Z6IMHM5sLz8aF1VwecI/kuqd4w
ZVTljnhr+LLRII0OqX/Dc4GjXkn7PHngy6X1/JLR6lOAoLs2qObDa8dhoyMWLvVqyOazXaI4XeiR
mNtVX9Gin/24vN84LS1q/Mury3JKZoQcBUnLg8T7/V8u2jckqKBwDNdCBe7TVPPSfQUUw3trozX6
n0p09nDrbgh+r28GwMcKh0JMtOzHtk0gWzpTqZ1r22DT+vZort5eXGmDXVglXYdcaofKv98sEFDA
mzjE3LBpLnsZP4j7g6f7xnq+mIp2CufHucwebv3xe+ZIViqcyoVuvn/7eXWZNIK1K0H5vOgsxtBS
SAcqCewR0LEbLaKY7NxH9Tw2ioGG0CNYMn3GKNxOwsvAwBzphsP6k7A/7EarzqkeGsaLnBc2QYzQ
L9196bOKI1EhSPs4dZdDPi7/2Mp8v6Les/yPn2yUqXDd6C8Zpi+7cgTaG/0Al65yIbjLMJeFvBSP
oJ5SvhX2QFYtzT1wZEK/6p5KpsE4lc3F+bcJ7FTNkrx9h5yDwGIMkSS3aN09MrqJgvfXuXgBVaTe
752U9zhYUB5xk+WzRk6uo4kC6F76l5MeZhgCLTCzAuKMWOa7+6YbbErFEdXT39aW3T3zWI9sQ2PB
ow61bzXFDeVvbxNHDDt14bBnTVhCPozyxbax4ap1L2eYxa4Ya2XLu/frB7QiNSjES4XOShVmmM+M
5sV7MCsnNYAYCHLULe+L1oO3bk1wjtf/zgTnbPy8ezmNDIbLOxhxNkTwDQkoYSU431ihHeaIVaPl
QM7XR+EtEKrO1V0U4lry5XR9UTeX7/9s/61sUMzQerlKpv2sBnKaQWvxn6Vf1D9VfjnaI9n6LWKD
GlCOgU5cca88oqsozGN95njm/qvpacjvd5KpuvBo973q/1Zxj3uucMF88fJ90pXZ9JBtolzpxrtL
RESwxBf1fAV54KwHgL61LCL6DfA2/wUnO91yLSwH5zTr9/wsrZ/WgiQwIy8Nz8VF0NDp+zUIMTSt
53sD5a+1QCaL8r3lMKR/5EosuaPkhLa7vhgi15hSsxA/VGIM0MlVKM3iy7IgkS9mKa3lObjNPIz9
v8BG+Z9k4KalK7dnKY7DOduaxDEsvxfPu1LiWX72XoOTIF1S8E+BtcVsGM1ejrXtvpXzMF2rqXwV
OCZ58p8kokW/wG2n+7pVN/A+obPT1aKUYmF+LrFVfpxsrr0Nkl2rcGywecxLbPslrRC7Fa0zb7ls
bXHvfkqHKoqhenBZb2c2H0eZ6dOTsueByJ6hZF5XuZ3aJah8wk6EV5pYYcRX48hA3YyBev3avw+u
/fTberLQPXEonyKdLZrrSaq1jbYUSjQ07aTN0chi8Lkq5cdx/haDsxaJoPuv9IqVOXnCtqfZcSxZ
TL490TmJANEdV+UFYt9ob+Iw4p6bGFFwpjSxfc66obPFVMCrVazdpIcVF8/yAX3fQDQY1mVXIToj
NslN2qlqomW8Xfz5N/Jhd2VRGLe6118AHy9RAZgC/3iWCyxuU2U/6n1xcHsMuU69xCjROuKC2ToG
vx+HXqGaHB/4mQeoVIk2iOfL1wtvlNrtNvldfh/OZb/zFDkyuhYmiUuUVRdzo/ryFgqUAZL2Od1f
MPxSU/PB8LJKynw5xRnHH5lUwjDY6Hr9zOiBOnqrpceMo2YUDCbwGNSH/14l+bAnXxD3zuX0q5Ic
e8sdPDf1rZiNvdt4FKgSDg/Vk0iCYIqJdpJBABiQOBhGrcqrXdkL5lkd8SZjXtBI/L08Fgz3RdVI
PeixQ3FdX3486ksyQeaMAzejc+7sB/FVSYJKieMj8p/PtmZiYRuh13QM5VWlAQLYDCDsPQagqsOH
1ifF/b7BA1Gy7fgBn1DlAESQmA4fiNZvbQGuqsdPI373eWLGfh4cB+784UPFlS972X0iZEcaQcyS
r+CDfB6k+MkK+MPhL7mHF8ONfVG5P5lOCt5gX5xuBovmpum7NW3TAKQMa91FQj1/CH6sTtpqSW0A
MniUFySzKmfta2eSouBSazKZhwYucLNcLRNHDP5CLZHo3RX/+XxJmor7cnQ3eKVScks63ZamKYC1
p6gy/bN0fNjxH63n+FNAZ0Yr3AuUEJu8smHdI8kP/xHmWTkmyWF24nhIVqoTnoulSXsS9OTpxjTh
JZ8Mi5LM1xGI5MlvbC+SSr0i8tJ1Z3YX/c7CfV/Url+uwf+nXUm84xP5mIVl5SUHPFaR55fMByPF
Z6rv37HJMd69viq+R07R9+0wP08v2+lYZXdtKOsUhUfkV4aus+WtxkZAp+WRij2D/1su1r5kKuYG
S3Kph6JivsYnvMajxLLse9Kz5ef0NZ6fTz0wWrec0hWeYeW1DAIZhpixtlzOetJIXk+wGQQVwQAA
vqdWI5DzPd3L5y+vxvrxtWmFzyNESplIda2mNIIY7Ub3P4eDwg933QbXvWpCwp7a6zCyUDu+69hk
y9vrZ8lPO1c+cgIbZa4cNkKhv+5d43Wr/0E7sSoR0u+/6GM4qZ4Zln4W78SPJCAhWfZSv4/9jh9P
XUs+2EH03Wg52w7cCaOQ86vkr7lEFC5upPn+8rOLAbPtBEL+jFBjFY+Qw0zaPYzJj182lloMANm2
7Fqe2thMNdwadkiJWgH1Wz9Tn+T7iQmH5q/Fo2wA47pjuSj32d4jml7hhblJrMtXx/nKERe2ioBL
eOhRP3SUEfvxdPsVPBTwl5k8iNMd48ccCrXTtUYwgoDzTNRSl0YyOCXwXp8fx+5a5md1ru7HcUgI
qrsdcVlJ/VZ1a5oSQzXmCE9hF+0cBbnMoI5bpiBWw+XKV5wUS05bu6h5+1+SRw34tQZHiAnBIeIH
AXjZVJDK58yBf4MLNjdyl7MYyBubn/J1XFYFJLH71v3wHoa5or4vtXSmyKniXhhujn68u8pU9W3+
NIlGZfT0RHKMTny29h/hTU/li/tzLy/33Rstwx+97ndR81KU/t4CT+7TC5I1Y87jN/4ZCpPxJ/c9
vLvlo5nhpsFfi5RW4qFM74bvI0YJjdBEQP/0tLf9aEFdwAObwppJq2CV9ODkulkLrt4wk/DLda33
8sIjRz5gbSHysmpItm7pQSL5L/6qpym+f7yXqwOduFHZV31jyHhvxl/tG+hAjDJzsFW9IAJGlkWh
uPATv3YrrOm6niEAHJ10PzEM9j6/Zhgr34MPzpCEFNe4ES9Zr+qVptmaY+s49gkNUkjpAudm8XXE
t9WeodehkbIO+PxH5w63zJuBM9OKgsD2WLdll9fcgDHear+1w9tvO+04Y3YCdcZICYqll/bms6bT
rXRBY/X9XNIlWZrhD28mJhy1S7vxLPbTU04wewBskukDgyW1BbeVEEN9N6pgdfeTfVu2dczHSG5s
H4FmI711OSS+Lx40y27CZDUuRMH3OAyTCFIN4wbhvk50hFYRzJ2IqH9spobgnDKTVBTpO/T8YUck
rN/P3aCw5Rp4F/eslJZXkwnvAnNdtvq4stqr3SjtqsKVTVZdY6z6a4gy5A5/03VhsyRN0bRgeu+D
hh9Hqjd+MFtnBw9H49kOzny0zd4+rk1DyPwA/a/1WWI3OUnqPBT0bo3yqBHYQJDw+xj5r5VtT9Pj
O8nGi96KBQKhjb4tXx9c0VADiuGYsAydBuRjlW1bAELnEMUqFxCXUudsQsNyAH/EbtNkK1VHbwsa
DtP5e/EASdI2dQ/VWNBz2hbvX04CG5KNwF7qcb1mmx6MTaJ2SVeupL+xliV/kh6crmZy9T2qG25D
urrI8ej1eEudqJ9S4gRKZ7AdW4WJ9Xn+7LXXqRlHHb/iW5FQylV2kEGzYLNbQAqn+vraLAejoGgZ
AghPTOCPruo79bP4ysKgPtDFwAb5PvEbR9fQW9rsiunOqmwGwx/b1svGXiILApHWVRNQ9ZHWq4Bi
W6CsdEtb+eF57flijEcQBGDX9023AIJJDyxaGCVKBzi60EPQtmLq/ggEkq7NZ2ljpcRPQLOGBMHi
kHboCGRnjut9kanQfF17DbfvV4SnP/aF54c9Bnt5nkym6+fOiqrm3t5DDDcDfG/arMVgzfT+wDUG
KggXe443g32nuvIXYl2WoG/mh9Xt5Y8+Be/EpGM8cbwGv5T33Cw5CP3yykAJtU5m653ZfS/wzzqI
N6MgAH3gkcO+8ya0h5/EDDobxmqFiL6hvcNRTU0Whs0tVcO5kyoHZOTGa9jXH46k+tExyZe8vOAc
VHm+2RiEZXP7b6dG6enr5zBJc/s/zwnzf7LTnPy59+z/XYiP5n1S2mRrscezZ3fg2c9pGIw5PIiU
tlD3Ff4PWlfvZtppBEnNuH/3mFY2X4FGqx1vxQD5IFuP6H4QWAtSzcvweLk3mHKPDh+uWnbwNFsL
xMfZDnjHsbXEq9FMJTjYLUyd8X+pEGKzhT6c0QaLqQzf7eLi67PPlJhnL4ldmzxag665NnXmEVv6
tm3BfYMrhQACojGN63f4NUEj4kfADzaNX5IDjNaAuyCXpCuoKp5BAaF+dTQMCrZqfg/XIhnwBU0o
lYz+U2K31EK4hNg7iJV47Ufz1lwRScISwo+AUmZ3sXmZipiNTKp0e1Zzu4/lVS7gobRdv0P08+tG
AqfkXn4c+rdF5cii5Ritzw2eWkhN1ANGUq/lgDHNml3Js19AhMoVC2DkYzWdCwYi2YcEKnmA/RUD
5gMG/uY9IfMoOIrEJKJ+75u5FZMakXME1FVMq/K3JRKFPPtavDJBy+3v52aeK5xvGJK5X8cX+TqW
nRVOltX35658umB7ZBAKa5thlkHIeM9u92CUnH//nT6b+28+atGju30n8GGOp50oQx/3MH60wCqO
bJ6XcffyL/4ef98xUwlEsvMwcAlisw3eQ6ADhUTqgAQl7LK2bLRTPr2Ilp6MCgLCR/L7HoyrA5Hp
Uc02JqiaqKpkVQQHGePQjVC3fD1W+aZq7GJ+Grv59BGKrJp4rkyspoBB1+k3vF9jtSr+O2gYdyOQ
AihES85MCxBzJQvJJII7hUXkXBot0YfSRv779o7namfLhwW2geTXPNZu3Vw13whNA5sXtk3HXLhu
0NiplematnVSAKbqL33SA5M3DPPGweprXcMn+x3d2DGdWk2UeTPjFVsHsyGEuVEIa8kbM19qZkE0
INHm3cMehUqh+PjHiA8JATvPOtxgyTnm6ttI+lH6bdcL2niEVvl9S0qeSz0XbftaDgsVBbxy7e8+
eN907/+2jQ0E3fa0Gtw7aaDnXK0Pnr4MrnNbt1FvvlRIjD+5sj0QEwTbdI+n4BtWKDRe2eiek1LT
YhyY/q1s1o0HveapuwHLICA1cqOCh/WO2pL39bzwmpUAvMulgyLOXSZ7E82liSsQDSc+xeZ87WAO
KgA+2UZktSU2zG+fJyyyDZS8jtXZTT7RDcs3kptYL/Nx/b6/r4ascfm8bd5pT/bDuUl2OSTF8buy
gy5bzgrz6oTZvg3nwovAV8Bc6lBXTHGWUJK0A1tgJ+njFX1vO9+DQC3+xnvXMgbdAPI5t/5VRBNc
dpgGQsui0j7Ob1VleHiOIFC8+ylSAmU0XVG9Bt8ANdinB4sPI9pwUOOrle59/Q8x3I/GxZqy3UzS
T9kkmpK8q2OAoQESOPFOI4o8FkQljcxPrpuDs3yOGX/W7Ea58Ck2HRxZXCu6sSe1UP4tNcufOygh
LFeGbDVBI93L2/1GHxUoKcv6baK+X/a80260GexmfG9qL5w4HgkDdb1dPL11qV1TKIMXBZB+Ldhm
ZVwQ00Pj/2CnlH1zxuZa3jbZ2ZVmxM4k4viA47sAs0c1BhXLMggu3fsMgwzF8Ot+3PvHhBDZfTxX
lW/nbcVR3WTsUzn3TFGsis6Rj1LKQSTRyBh7ek5Xj4/u5xeVySZBkZOz9VKAItybhQaXHDIsc/cV
Lv/q+3dy+KEaOTLEVHgcSq8PGi+nuCeeAoF9ye3Dl9ixfUmZ1yQFOD/Wwlxu+ngqwkFBocd/4tUj
wiBUfke/S82uOc5Cm/fDXUa6+c2+eZgopE/qse/YtbIyzQqmdzR/FyZIs/hmcsfwGK39x9VkXeQ6
OZNli0//jbTEb375hhGH8hNs20+13+haf47eWLY2V8PlA4BV5gqz5NFyrq1zlXU2WgcApfF69di6
kRC9TnVti05KoZUFKeRkehkqUxNGtx8tRUAYLBabDYeAMZH92EItXccFRgqrP2rgugfg4a9wix7m
ZZ9jWRe0jqdVNZGKVvvAqDFuYA4fKyUh33VtxH6cqP72Tt1j57Pvz97ZwW8a+/6TZ2R2+urmPJGb
4myrMAsBOujPBhJbowXMTpJhCGtTr2CaW05F3HZ+Uv0YSnNa2LWhIAVD42SWEYcsbv8erMPH3aAC
tG7yYf9N1sQ+MA8AZYAZqKy00YWf69fv7PgVn+vZEj/JO0riioArGa+nIS9JKp51xgQT1RNsME/k
ohQ+F9+B51wfLncmaQOdQx0yP8Rb20NPmI12nOpK1YRXvi3rz5N7hzuOZKF7zFR1+Kq+X9Mz26E+
TwfvAXj1kp/vQbcFPt0+p0l/6VTfu+jOLtk6FGypDvkfHVrhWHe+//Jc44gh9VqXQgMO6fgMR/xq
fCqXHQ3WqfYogdfnTabpKcpK4Nm1w9J8ExNdGh4wBhX3gT2tO+kXtDvJgQ2t9nUZyxgp9s+NzPDR
nX+JramHs2p2aWcZNKCFhC7y7rB81ix4plE4WtXAZrWpVRZZsBzqIN6zw9B/cSpRqEUqwNSQ/UgV
964dmISxIZVo52DqhbQfRqzr1mPCi64wDN/vBOyz6qzrGBxB8DE5alsUwxXroh6m7vwVIHKBMo3d
2UxD5qC0P6tI+YiBQplZsohHl6HJvoOQqofZsMVrPy2jjfNBwhjnkbXsYwcF0m3iJyw7CrH127Y5
TE++7kUVeivdt/PkOxmM6yDuyLdXf3Oov6SZ9BzqlJ7bOdc9riz1y482wqjIEMe8TxfxhQFTo8DC
GZiEwu8SgUYNIqqx1dvDXMDW69CyzVf6296+nmoMqepO1Wf/CmlF90UMFJb1VO5iHFYO7b75dkPm
bf3Z9ihE4tzKnNuRSMdnDWSBW9xvrTBCik50efq2EUrLOKsIpvHi7DXM1OefQTSz/X4YSE6T/YQz
YOd7oybD5OpuxplC0eLF4A7zXcK+10TpobBM99tIZP18aY7UUfYhHyyJt+Pj+He0GMjX0TXP4/OQ
a/VCjthHyP3YVBvEUNwRdfelFNxwBZqVA+FWQFbEEr/KL8ECSfaTDR55Tu8gIFEUvzl+KrskLsGt
JRGqmpXJmjLlC1T/XCfYwYRuT9EY6HGWGp+CdqhVzpVAmMuYRVsendSueK3lmvfOIgpI3Pw4T/Zj
wXOWh5TdPtYP1KZnefWep0kAJZsDH6snrAHjh5X+0senL95zmXYsxOrKpxlgpHj5AlthnTyjXf93
uqrqvreIyjIOm1KCKtDLwW6Uq8ZhyIG8klemrOupyXN8J3wjyuGsJ2YNbaeFTDmKUQGzFcEOCguF
JxKRr7EL5BlgATFOBuDIQUwAZG4SBa3RH9GqOQ+2v/0vgEoJveE1SXUz4k1+TcH1f5lwn1uItMt/
NJMN+VKeVZdolv8RqN+54mzxZ7y1KI+xoXypotqJdEQatMzwq/m+J7ZEfqYXDgS65OCMY3Mw46xw
b6/tR4SqiLJAs4SiPVhfJ7Fbg1A3WHOeh/fRY3ofrSt9o/oKihu4InS+Cu0je7/EMN0OptQhT80e
qhQ94BBlvtTjMKNa4HeO+18bXCNoInjfWHrgwxdnZsLlpwsO83JqcQDKlsXQrdwXKtZUNSDy43bA
5dWuk1wgmdS35MNBFYVZXrTpqAUaIHMvO49BsYsn8jTnja+Cu0aV07GZ68Oy3Hd+R+N51lhxltEz
YmkwJwz3Ok7ECySrTBdfd63gq/y9/8eMyKdjHxBEknwAlXjhVpjN/dtV0hzoZm3snHV9jDhlRYSY
wXx/XQ9thPEZqQH/CbOWWBF5sdDE/eWcySDn1qIdJmQnZsLhn8Skfsc5kkTJL43neewPumgATf4w
gwIG5oWzGB5o6D35CfU/64no3jY47DlZNBW4frwpm/+NS1B9y4/Wuv7nI6Q2XmqLkGB+y9vGchh4
Hx5i2skwUEbsczrkhsn5ZvAYIsKak+tqXUN2cAJ5+MaYGGBaQr6bnPlJVB2GkJAnftvmfU3XEzp7
43/qOXb3+FCraq7nkeClXtw2Lq1vQXaVcRAookASd9DAzz5rOJ80I0EgdmYOe1MjVfkBq2x5xVeO
bnO8MSUMyPYXg++pIk1LtekEfS1rSYvtdxa0Y+JRi5vpkcaDUPRDFF2MEtR0xDMQzGfVy2s63CCl
CPU7rDDsEcqr/5F0X0upLFEYgJ+IKslwC0MGiSJ6Q4lsUBQJgoBPf77lKU/YW3FCT0/3Cn8Iqsjf
swlWZa5BW0yAuW/tXixODhAEs1Bd/x4Vmyc4weogO2ydBpZhge896sFYN/KMPTZvh4IRFnbjvQNX
2zwPD1UkhcVMgVTVkA22itBX8gVjXFU3EDo/xswFwiHEIMMHQITB+hqn4a8imfFkjjbSWy1aO+9u
NpBMJJ5674tNGyGmZzHKGItD5Vn5w06/DrGHFHbFW+uuXe7vptt7zZbUK1cgpa3hqWpdbqB7hlia
5QotSrMeJU7dWK8Ls0KDtKKL9X7/Mc20DWAe4z71murDrys3xoKDxtrayXK7+/rHMCWL2RK/UJO/
/xzsn9BljDCBh1DV3i1wMHrX+rA93gHMMmN6zTQCsrwUzYO2QIXvUEZl9Q9vrW9lSe/tpVPuwkSD
9iiq0TGzgAgf2gvLKMAfyqeyz/bF898mgKhfXdOyB6nUE+GT0IdB68eaug9DHuWJrEeX0UTbhtAF
AUwWgRpC9KYyIVAKq7WDIFMfbWx/gzIzVdy37ObVHDu/fWG9IF4dS1gcXYavWn52NiOo5RD+OPQG
pX5ROYfChKzG/TON0i4ECMd1s50lu972+btQLQwATUaZseA8IbrYTtWKmseN4kMhmZSoiZ1H5pEl
BRBDwahApo+3WHeiX90sBIQoqAU2hvU9WSw8EFFwXSwb8MOPyCXFQuVxsDgzRKxY9crNF4q+oZOn
uMtbyn4Z1dJ5I0JrLuC1z+5i13i//s2mg67mB+RTfNw73mCv3IYFaM4nu+pn3UJ1F/y3yuZQe+4c
+H1e0cWY1sXT+20eHlR9PtrBo4YBpyLXTY+BWKC60rHmex6xiMibhziEk7LCllrLLCZAwNlyn8mX
BV65I5y9Pmp9PREXTo0NOiRZd+f1TF//oYqOOUel8xYw/ZqS7bO5p/pFxp7w6kgZgj49Hx3Aysdw
EVivL1DffSuYziWrOwWshpr1qaWxPdgaCK3mgdZAYlvlLLGrCSIYqeV6FLBOCVCj/YO3QqkBTOS6
xDnezN7i0Dv3vjlzvk1U4lenlugy1PP7SEgATxl59uITcMNOaslo7NpfCnaYspQSgRce0p2Lyay9
4d0hlRF4ZJLIYdKVCQfKvaBjEjGR4C+sdkVknBZ+6NL0imP9oiVGvhr0C7MJesd4kbdjNU3LJffM
FkLVL/u6h1IFje2hcCgH0Rv+HZM5VM/EX+bv9jWLP+KwvtWGku2aofyY/gmhpMbGXBakW40JFlII
8IrWjZ/Z98pC2t+U0czEGIY73fgFNnuvrB6O0xcRYdpSWniQq9+G84ecxWtAJG5AT1mNDqxWBC/g
IvPwjs02o409FxuSpoDTVozs/fb1YrVre2ZuTE1KWu4YOB9X9HlLXmxxWUHvNs0bVaDG80mx81Vm
VZxZsax49kMT8W8RztKTzCD7P4nD+iWggICik2VHONrVEKYRPgyLSreqC/A9wDpouEIk37z8EqG+
Dq29IqHZ+x0j5ghvyl0UxpW48PrqmoierdRIglOpZTO9NDgQhz7E1vsCSOVV0yUlIGhdojHXXqSq
E7me9RPPeCpJzFEU3b4YYwvd0FIrgVE2fu9REltbuWkmomLPvm8OZFso1/et/pyolpVCLLQXBJLR
0OEhZBDz8eVnYorXv4ewUTZiM7IP/YadUv3RuxPPELb9y7j1Ib1Jx1pOWWk9/XF/Ym1OEPbKrr0o
0zg4IaMIyRY7P+u7MMYms/psnafBCI24cK7ax1v7FT0Awxtycd+1noi8kSd062jZ2Pcq2bHifOcX
6O+9rXEU1OHMgMsP53OjBwhmOld3/C4eN3eVz8VPp7DMjTlHNXOt/QI+ioRSxq6aHHWCV3O5wOvm
VtkbWKJw68aRsXaplb8/2aIEjP0cwL6F9LSYA4w33rv5+8vgNth3Aqyo78khK88joQbg+DqxD9hV
39sm3KQUOLW56XQgM3OfH2m5Nrb00vK9u0F+VFqeHveP8F0CR4LSzQyt+Kx1WK0duDUL5wXCfX+t
vhZaP1jnVmoacPSM/92ecnzu+XzvdCQH12utHPbxFXiwbrmWG3yDIH520sPrMKccSLiiY2HtfBG7
4yr8UKylny8X6nSpEZCuZJEvZjXtom79Uhdw7VfABk5YSvjwvtV/R+CK3oZ8bb4sj9LelI5DUug7
Ng27VCleH9ES2AIct+2nwTm9WcbyVJArPSmjBDJus3h/4IDnUawppimjQFy37gZ01dJDg04fzxiP
v1ZHy3yvkBwXFGI5sH5ceZHXs5naXT7ZvbWIXGUeyp3Lof5Fx0QwBF0FVvH2RNMm+6o9CdKqoDy8
WfvK9ymhcxlsTjT2WsI3tjk2PtDOtw+f8DIfROiyimDieT0SRR/opvsjzbj0yJ3pLjUpIBbgA08S
H309T3cTcPQEQu9rdddPDzMtR0uu1Q1r2dXP6jIDPuxcgPpYT/7YzPb7Gj94YKLu+kFp/jq6oMss
CoMNUOTDe6Z+1M3B2972srnW5ZzkMnVR2/a5+F3N8TMz5T9ruX+5K7BoQYUcuRGfjXgRPGQvo21z
rV5CcU1V3x9PipfEmmlxlCpHVDLCeuSSQNVzTRpOqaR0qR1o2V3qpR+ipML7azX1eCWZWhocj7Vr
pvrD+N07DA68AgW9D12NEpNA+yJsJiU+qwApscVpUYKiHeSechv9EPZthKivo3Xl1vNsPpqbZTh4
jLVF2z1KcA7eyU2K96zjjENpUhgMGM3V0ovyqHifr713XSPH6vVn7XtY/KCg2yv+iEDeRHAljsrt
9bZCDxQluIjGDPRWPNXQtXe28n3nE2Uy0FKweKcfoiL9fM5itAcIwxW5dfI/iBi70ZsW/m/tuIQa
+xycX3YjHqHiugXoc+vz6Qf25kDkCf5Ro18ctKJB+qmCr3yuMPBurYILSvG1WIHA3UKK9ry31d7j
Jwtt8rUMXMmc+3QDLOl99HvslWc3MJFysGNhWgqr9b4DOiXQgYVRMoYwKs7Od/1vpqGCmnOxo2Y+
x54lNrqe5TLt4mGyPw4pAufIs9/g3vq+mfvt/xZeCaj+Ukc8TkR+X5PbZ/v03doDExebEDyXs/Dx
+Jo/td9543HYCBDQnol7rwyN8UVtuYv6UhDdiYK0RcB/Xz9Tbbvjx6mrq0cMT/b4dTe4y0wylt31
5cEPUrkaqE5RrFN62JwI9IqZ3YWsMhfyTD/RBDzWT7nl5vKWFLbY3L7jE/7RkAW15oWVbryl2pt5
n0DU5fB6B8x7ykzzastFclDSLQUm+YxHMM/PMvMB7EpaH94b+vOwPo2u87bj+NDVDYCDCUUtLALi
g2ICkvuF4J/u+/7YzBImcUQlNPUg7MErhQJxN3XVfD/bFw/VbK1WoOr34vOB47T2YP8Ygm56/jYy
z4shCyJAI/yWggJmcZuubf3AXjnt8e/aWy/bT4UUGtWKSqHyOurNQmMiq/1YsPODjTiOKGuBR1TV
NRYvv2KczJRh/JoOxdn2lml0eHTNqG0oL84uXA/VJebVK5dQHZnvKYAOglG+f32FeSkM9R8Ef68a
4Ovmzzjf1Jjd9eZJ/r6U7Gu310oIp52aTOt6a4vPvpYfvgSxHeND+7R2hh20wmUJe34/IPP+K3iz
NCA+Ors1EcbDMJuq3nqGMndNvDZ3H60DUAGw3bl6t7/PzvtbvBH4udf95iGqyusXWQm21BbNdPZD
EAEykoYPrA23owyKzRlLIZyCXaUwAtdB7Bd/MzqPBNVR5q61WzJOZDmkJdWHp56ATnl0xwRKIpg7
VRXVgaZWS4PM9kt/wnYmsTB+1Kh2Vjb957fW84n2EgTJ0PIpW5DQ6nX5Xd5owof1ywl/Digh9PWD
OTWZJ5DLuqoEbx/4r7JfI2M1ZicUBULZYJKlvfauSqxGtabQvlaGzatVz4fzXjQHrBDV6+OEyjR6
23zUpgpLFIKjfWepVrlpvBwBg5R6m2jQ9GL0Qrufww/B6mcrinGEcW1Bgi53CLWaNPrRlF/XfjqT
cFt2Fo1xhKJSTwfEjFMkFR+R+QEMRaN8H38kXzVUOaAF9aEM+vJfQQ2mqzg7KQGxOUJE2k7TgFbv
bTia7wasuCEhK0Qj7OtBANPQPKJyqKL6SqEeIkbFjIwlPQIAl+AEy+KUderTUH4S10vjjYFyyknt
SC0JHIS2nuN3KOzWbw8FklnzUH/LRHxNXiPPJev5186j04sZhpV6aL2XH4tgVLnZTz2abSp+D1zW
Lqx2rnpbVLyzg5IN/JGlsYJmxf2Wz4iDKrimDX2fzg3EghgBucMyiMhteJejW30BmcnoGWxameri
qBIcCCjteJXrYvL7epWiQaRXrE8klGz+6mxK/QJKeeiWXbnq1JcMrDhOjdOZrhoE2wAPkQ+Ezla1
g61ZBWMNGK0sL2auHEbXSN61qc/QpxSjGGipJmXainmsxYNOo+SPsV2szYVSCu/NfJfslkzhvXKF
ACnf7zfP77d+0fbK4O97lI4qERPpQgIaQVtrbI3w2POH1olY5eoMFUILhgHNppnZLjVPDnVu2Y9v
HCtf2bzsSKa/P58+2HD9u3MDYAcwwpr0jAvZ4763JFBfr4JyjUBZW1YFht3hJ3vYuh6jdfCuWD3q
5aWTEpqBIHA1f29mPmkTUWjzHOpvlDOl+DLxxun17jlIYu/3+f5+Vm7SaGjGBrE4JtFJO+iSt/WT
X3/HvxIvErKzd/ihjUbo+pE6GaNDdfpniyw0xumzamkmmqwa7yPWYNz/zt29YrIz4lj5KWWuLh+a
HKbILAXhbjHVaWPmp9ZpCsG4DTLotD+74VeB/mL9uE6uTwrqFJrOzd/lDZGP0bFHh92orOOImftt
8MzEC4ynf16V4FpXavecseQvwX3bN04PLCh5GC+2mHCZpnbr3zHft+pzp0LXbc23zbvv+/N5+Y6g
d27Ns43fr/rmvfM7LqOhpvVGTGHl3bEcGKb9q9rxN4ppEFIZrCiaoE92m7tRum94+N8wCVm8Z5/T
5pe4sH4dmN3Xmvv4pSXB3NR7SYWo/TH+/Uc5mP4WyQGOMgzCDvR0vjunDQJPeOMcHlMdttr3Z35g
atGNN2VYOdy+lgY40XsYlS1BCv6tAkEKzV07gLvDXUGhM0QWyNev18z9Eb4o3d+/5tBNcyM5dd8H
NKt3tZx3DbRGSaNnFKFaGmSTgmRbxEXsHl/hKAEJgDhRPKa6hYdV3nNtgAwsywx3B3v4Rde0uDb7
tsTQ292tfuvqF2U8H8VTujLWl13vFwODUVIrXyvWMhQQAMya4oFOqJ5stIor7w9Fm/5jikeWVQOG
X/tidACtal6Hf/rHP2qLE3Se5U06x/5vsK+d0aPE8yfsqKcjbVAEqMzgzjZfS00LCZFwYuDv/+gB
Dp0PTeXYAJg/jssdfZ5Vfvyn46XZu+4VJhPbfAikcyMcCtr2lYm2wSoqpDZlu+rpsYQ3RxC5R+ir
LrTUNaCrpDVwrv6tpAq3fwSQXzgmCXW5o/5GnksCPI0297xd0qFRnVnuaMOaPJaPyXHyBbDxTsz6
WRwAUGeitxUd+UVKuHlF4zt+NGXlKxXXDNcIlcLp56DEslHKPbH1ENxr5p+U1KM8pxCgp+A2ApCr
EBatFJXvsADMqAKtHzXfhiwxjsoXnn/pYd6L7+5q79O12nR3EYDecnX0bDsJPON7L3Xfx+WXmc6T
zGCuxFAeiUQwo67FSnaUm4SEFxXq6/DOhFYck+iZHYfkbpxryZdtov/MDhk94lkj829OsDvIRjb3
j3bqHj9SFyv5Wa47WAxZCsk6MkZ83ipW/5GTr3qwu8aVVNxn/TL6bhSbIHQP0V34sq+qXxLR8PTY
ql1W7BA0JOat3CClXiqlAUpzvSnJ7G9yke381RfpKPVtbNM83mbQ9wFT27wLRypr91/JQi+RSO9H
+w4qX9kbiW+SmZraBNO+G4zcLhBKa/XVcOjQoQXnor1GM9YFZtgg+tHjenj+F3VPeduQXK0X4bSQ
bMpBnvYd43P+bu9X59fM5MbQgb6tiLPxza+2fhmcNtXMJHufxv3pfI4z+jSPmY+G3O40/mR4tOtt
iIRkWqclYhKcLaqODEqh926KfAP0SK3kOPkkoCklIgE22Qw+oHF55EX+/JaIMr8mv99NWATJSnG2
P9W+Jl+/NABsZesR6IJMNxMmnScxYr+gNHrXSq8byvlvkwx5PcPfJv6Km11Y99ZkSdYBqy8NId2L
WPOqgZD0dpLDykqS7X8demJ9ZnGqkeffKGgpKr/O/2WfCrygq1e2rjTWwQ5g47Yvu5di/zQTwrxN
cAV2KyG7rGXfVULPAV1OI35M5s+l99YOC5167mtICSpmqfdCBhKpGkI5iF5R27HcemrH6VcA4o+P
Nqh1tg/OqF2hbRdbRljG1dLr5ESftnWUaEwBFYXobTbDEVJgj7eA5oVRp2MzXXywjctT5kX47tLz
WuReYEcYqQX0Iyc4F6h/ul1dX39PDd9yA+EWij5eJtPh2nYWWPezrpH+3K2KsHsK1dYC7AfXMTOK
n3gIhA51YwTUxzpfusKDPc6W+jea9G8/rUxOUrntX13IMVXnlXeULd1aGyI37uVVUOH4NuL1vJah
rQUt9ZDf9QRsxWxtXq597iYs8o4M7DLP4rePVXacuQr1c735S34s+rrQsf1Jytk46O7W9AeH/F0n
9jRhibDOBZw3zeJH3Y1BXf+cGh5GcVw8JJS2OVn6iUfvqgqHeinXcQPKtX41u8yfCHYWnu2AhG5v
X+15WZrBfj0RL4oP2H/tX+s+/HGuX45/MYzaYXm0uyWbE3++6Kr8UGjchLb4DpwvSAIAx7+74Z5b
He91hLq3ioqxg6Xy3S0kgvDmUN8BTEKrXQeFbONQTtJjmt/W3LnMP/lQ92GQTZyK2WK7fKyV4AvS
XQHW6R3MT9nrbA3Mt3MUz75Et1f7bZlVa+2Nf1m+nT/1bt7V0pEs6OhLqaTxOftQqVmf6/Ns+A/m
C7ViacWDr0V6LMKDeyK99n6y8REgN6zdQOXTne4njcBdonWebk2PoIby2DPweF6hNhWOJg2L6v0y
/RSqMwG7VCSvTQ9CZ40pDf9f+0ZW5ATbmG3djZTnd6II+DL9UDqAfnIb6YuOogUvDH8TYInEmtOQ
qg/d4I9KZwrvE1dXcLCihG1eTREglcUFrk6f/daAtXkOAPpO3bvgEdWKrSXwBLUMcAeoDEFRcZJm
dbcjYeesE1LohAFIBQJVhnmYKEls74bRq7EWXIgzL+JScK6dLoDjWRM8wvu9C6FV32EwtK5gWgRW
LUU44foUaYACe1zdUpl4cBCuFyf5RDc0SzMQCMmt7ozwTnX+50mduy+aF6Z2WN+VDDTnzFpmlIe4
k+E6YVyiS4u4x8EKquNSi56CSZT7w8iv3KU8VKiBys0DTjcKGVn6sh+V6TmMIeN5xGjGGc0iQ/qX
rVSn27+GkCHykfhC6XDytGcSjaJIR+O7tm9qKxqJUHtGQRvL3b2RHBHA8SEu1BJO7Z05CaCSh++7
lzfjkrsvJsMYOnWhuNdm7j7uLaZEYGCggBupekyg+G4uxNAyI+OumlOnXgM/bA2rzavL7+bw0hS2
+yJBFCcHWjeiZJyc4dBcxiWlOp7XiHiBkToQ1iLvACKz1lmN3xxKA+JqlzxDK8tNdRkHe3swdZgQ
GsFDbRpP9Pcpfm2JrdIEYkSnMNmf3uS228ePR38e5Ebxi8A4FBriHIHU50tfOYFIOkL8fsEvxY2m
QytDZvw3Y2HNiSabqlPDaXLsHoXC+HEt4sb7yrLcGvL9qg6HfDG9efnWkHK1sXahu9pUcO1ZGEZY
nfwyLtepdlzFKBsZ3aGXrHAfuWf8KMZMWlW9VFbDJairmZFuGbJAJMyrK++W4Scdo8FsFhRGqgdI
FMnUQY9JzIK8jy4vzSGDoc50GerI8QB9jeNW4u40lP6uZ5avdA5q7xNIl1aml+vdcXGAgWgfgC9A
WHekUe5Guvk6TTFN+YDxmQvguZ5mI93qhWK/aTpcVpvVdI381fJl/MAEsam7mmQeb5XmcEghQ4u7
MvXQVsskDZf8otfe66yG0GxRS1tGPvxWe1ARqd7zr35pt8dNYIA1kBgQIEgLcYlqs9lRI5ttKxJt
X+basFl9eLHeJb+1l2abITN6kgPpFdLBYwbvDT7aYy9VBY7pUhuf31PFokB/eDgekw137NVnwws4
rxnobGXavHcPtfuH9njl9/2zYrYA25HqxnWaNt7fYzK1aHrpkq1V5K7R6bjZsYfVHAa9Iz4IZuKj
nkbeqHvFq7MYgAKB0GQq6qrP9AnXTd1p6ibchDRgcTQT+leVpTHx/g2VFwAFJGfTpRGvKJ/EPMxW
Zt6u6R0kwk+9M6O8QM8tFGQ8e+zz/lbBzFX1/LUzS3p0uG9utgbeJTVSfgg8o0cexQn/k1Lghbma
aL6ca7Nr0pv1esG9BVuA5gro0azzk3Rmz5daLz7kI390X3huzXm+nyBevefy4wK6pnE+xbKxXDYf
mgldwlPifXL6pMdbp9JTT2GErTcXJ+8Ryuu7qhjAooT8o4Lt47oDhNDreVCzjit57k3+pzE/99RT
elE8nZUas2dH63U8qvFy2PkleAJY4snWk+dev/9W9TNYxSSp95Jprz6pa3wbvTjv7Pm514sh8Pko
4rLktCzu/l6Fz+p4eKELNxN8V72RHe/97Katva2oDBmsuFTfcpEmEwpl/NGYQR3XO71p762SDH32
R4O8M5wmHhlIcPxO8ne9oVy+q8AEdVzArJgk/X6/blIUK1MnWzpzZ9pLnvt1uKa6XSr2ygQ3pxdP
M1P1YGc+PetMYeVsxrFmeNGtrJueZVyJsLpjEqfwRB08cNdqFpOYrahh2rJ2sGZhJEcz8b+q34/8
i0cbInfeO1smX8uL4lQx+bk4KNKMsufvcrr5CTSgpcCmU7f++H5sOKrbEF77UOSJ89NBu1+9O4CG
FQ22NYGyOFw5CalnhgUJvJpj/sUYtWP97t76FwQavCfN8/vYfIQZLMtT3SUteYQfPIbQdKPh9vcS
EZi7f1+IOEr41RZxb2Ht7eG7g/PJAgSeAIMkR97cwDTOlpLlYfH/CrwLEeaQ53af1MBiF+FBIhNq
ljw5slvZp9gr0+E7T9c4NEwwSxvpsQJaMv3yyDOwZoH4l0lBKKYRUv72QDHRqR7vonhrkaeE8alN
PXEHHI/V5pvLGBfKFr2phxeTJNfYxlpwHdyNpsu/8bWGntx6cynWUBxxMQJFW0XcMl1Mw+yJOVpn
rQqejmcTP8u2vhRnbdnZlkAjHm9+EB8oPn09nB89y41xz25oGb2Pw3kUrt7yue5/8Ux19423h7Wf
XRT2Y1G9GLkws3Hue0fp8axEqDE9OmVVI6vOkL5VMz9OkamhxN6+NUJlcydo5MalFAELqVoc5gTx
PsA46XEEjjgU29WTYWVzw/ieNo/ROlmsyAIplxf9GypOMNkwFESuK6Vnq1sgR8Mv/Q1vJT4a/409
Sx3ZCAnMBHkEWasFChKEQv1dxJ8IVf9CBMxGfMkUJt3dgkqq+dwpoqNeKqmn92R1B3rf2er6djZY
vfvGlqp4e9O+aTXsH2jW7h9u0JWMdNrHRujs23egyzck22MuDwWPLTUs89XwUuxLdRXqrvxtdk11
y9iMQF5H0Zbh0moZnuw6PvC1sf/sII+G302qfbCzGjJPEUpGPOPK1KQ1M/h63Jxy9dn2zFbD2Dds
7BHcZZ7v7r/bEDVdRHCF3XZKH8Lo1mGTQt8rWSsK7buByDFs7z5newjFfBAmQn3GEF4itqBptr9d
qb1Jb6zTPrVPfscCLkvc16uLjhH9CJdliJLJoZl+yqvz5UTVbE0WxFm82d5qKMOzDSouN/XEZds0
yjSPDa5UcIs8TFx+rAO+P1TWM8HCRYG1BGg+QJ0WH3SIKflll+b6ARmZHHtvbQfphHBwf2M3Xl0e
MaB6OCgdb0HLONAWBzBOj6cQqbGFpuhOZxoBzKeXbhL+Esq9hBByOx/hCZxxHTy/Edvuh/crJtBv
/1RP1Y91QkwjUnfKywGSyeTbgg8LXii32+LjfRjGY7J2DW7igWH+7yVpru46KXbdsaTd2arMgsii
hLNWvHUiqP5eFL0vOj6bxiEu3PpHXB+xS4fbSraM1MMWXo1XXzfCEhiBoFQ6dojejAAnKicbjJg/
EW/GEjm1llWW9IQdEvLPGWLoGZp3CDKKNDgqiF5jLi0NF9B6zLRlRJSx4kRwFvtDzDLmGNZDgoRN
8SqhNoKLrcNjXHFpRHc3/hCH/V5QcQsY65/CTxxPJrVMTfJP5aWfPvqooz1aOYtP4qonspz/2C0D
l6t4f4UKNTiwd4azp/lixXJ9fxvO38Ef3Tc8bcjsilvTeRF+JBbhFbF9FMT34s3wIuMDWLGguL0X
zZhkpgoY90ddNCbZtPzn7SXWSQKdtoFYu6zxsXh6hMnaDKRO4DIpQ6ee9oAM9iNLXDDyXVV87v+I
PHIgs73lb+b3nEhyaVS0gpRGwa6lFpPcPPT4osQbUPK7jkkesFCXZTL4yeCjhMZJydS33nEHPocA
asM7LJLv/k/j5GvbD4E8KksMwUNVdZtUV954d5RKyk8xeN/acoxIjF8Qi1P+HIc2pJWV29Yf1K7s
vyc6onUX8O89yTXbtSfFt9ojS9fJLryXv7sc/OrF9l1Sojaqb0J6YN8gfCTcbL6IpTmHMEL+qZ1q
38AT3/Xv+m/jkGQbYev9eV8kR/V2X/bfbFvtWaQdg2rNFbzF2kvI1wUTpQRJDxXTDXryGqsQ+1WL
0hLa2fYpkNbCOICqSN2Fv5v+qMo1QTue42ftp3FRd2mD5ssgVLBiYacmoFNo1Vcx80SX4RAy//sJ
JrrYSjvdjhdvb8pLQnPq/PhmGtBoQGp4WXP5iFCf+HKvOEhNNvpwB8hZCpfcBAq1778xtY/JgeyJ
G0V47eVtJ0TaLALF7odMWmxCneBY24C73So/r8Wxipwa2KSEbyMXIFaprbOv3qnfBCj99CSbWErT
9Taj3p0ZpbpyGpGiALMsuIums9C0XBF1swBoz/ws7uA78lB8hSYKd1UO/Fkd7tQcnCI2sDWEVlxW
0Oz8KKKi2B4+jfIKuy8eh2/EYhLpR2qCR3qul98b2YG33wOSlv31LePP02mA2atCDVcFPUgZWulL
8FEcC1Z+tLGsRGKhSG0jlEvVO8N8BULyXBPiKurFJhNbTPTI+ADUaGp00XU79pDv2rQzNBGfGl2c
kv/FDFBLe9SQh8tp57vmOU2FxFGduA7QRDrS3igPiBqBDxqZCFdiQYodNTXJ3XcECKohLIH0zkEi
OdHAgfZ6qUq9ta60JqNtddQaTcTv0K09QCCJRixu05M7lgRF4uw9dg63YVFQYwIijqDtq3uSbNSf
n8XNz9KW2ayjIDON5DFyj0LvBK8ZEX4s4RbT1fgWI15dKlu4CcmWlNWu6fM/SfJc768rLmbHdKDV
r9M2DBWlfr/1/DybWSXlUL29vwDmwUjsqq0WaKEZV1koyatY8KDhaptO8M2q9cVkAvXRafHIAxbl
4BHzBeAaFa0iEZNMuVy7uKA/kA+g8XUuxKCfjlhvtX4qI4aMzxK0Z30uilQ4IndtB3le9CeglLWJ
VlhdpDXLQf33QLTq0g1oa4+XkgS4HWa3y1v0F3GN4fqgD/JMM0XyldgHY/se2pHUD1bDt4bOeTDY
hCAt14P73RAVy7fqU7Mi+q+h/x2zLaLCeDjx1ekkxfZLdTxOllG2kxOJr8ONDAgeu2iuT7eHhtjp
svTiKfoVjzA+KPEyY2W0krAQro2oMpLVv5T02aDsaUYwaqzIuoJgdaj0jVfoS20NSOSju4oL9Nyg
np+/Ky0+2q3kedar9/vPz3dViZSfxfvqEmCZ3XoG/htRtJqjf4W+ErQ7zdgJDFstT5S2vjhN8vXn
d/C/OB2raic5xmCcIa+P8MaHihwtBRVBkIwy798MjbQ9KoPkK2w0pbBIUheLXkThPlAIQeM5cDS3
43sJQxHCPIo6mKjBRljwyR56fzH5+0+kKrG9xbIQjjP2vKf/63aRkEUeG/GwSo+X4PRqRbB2pplV
3kbBmAzhV8nRRNk3rsLOrnp2tgzR6r8P+ZDYI+cjlpgSj8Ko6DPe5KiI4SdHGBEUBcxJi7HDcXiL
FChOYGFrx1eUsNROs67j2o9yV9TuYk/XZBoJIpLtnSgjyn5vOP3DuP546yL2/WpEwKjMMpSe2QM2
/+LiIhKKE0chWRlWKCKc+MtdLSNxgkiRBEMDEU+sjZfmSmgdAxZprfRUbBSslFLV9LTSqvdGITsW
4wCD/L8oq/k2xQDhBIGxF6cbLoeruLD/v6LAV7ov/qVXgpM4S5m3wJf7ib1Kihe838iN7QF3MqOI
vf5WYhP6//jLyhz1SpHqKAJ6pXKWBsW8B4C7JtRKhI9iTgIeraWaT9FSv+6XWwfDNQi3E48FSuj/
5+5828dyF2tPfVpx3H3oYdwa+9lRZOvGsDIWe0tQ9433+1/oZ9DyT//Hjd+CkkeF1P7mQc4s/VgL
Z32zyGC2NIoqaHGJxf3/sOuaDL9mvwpnKlcYs5Gd/00e+8b675ApUoEkZFoKdGq6dPIFT0//x6ex
jKafdo8Ra1IbekJmF7ZFSdsQcLu1YZe1n1sxj2MSDiP+9Dwf5OVZdazHSItEtyqpoj08ZJ2M/ew6
mOKZu0HzOarlP+ymIguLF2bJKnQxr63OrEPKEq6cGDeC+IijeILxYRxDkj2spB1iyr0SRWpwEUNH
JiMlFoIlQ8ep/tVMtBY+FrblcpeDE5TE22YqPxiU6TLc/qxoyyAR8e40sSyjgtzMye+jMRD7eMxM
Xw1uYRi6/wSTf3u3eE6W4/Xa/c0uDrLVKeCgwzOTK0J8iQKF03LzCFI99XXlvBD8mtrJXyoVKVR7
L+HaDP1fnVSEJdSWKsYPRKqt2FM39GT/n7sp4onyBRV8YVO8bcNvKUDx6dJc0wpy2LkpF2HdZgjX
D4PhDlvk8UdxFYqqFJ31XL4XsU8vVyu5kbEjT5IEaStMHe2bjqL3yJlGFCY8bOY6LGFcTdjerhmh
xCyL9SXe3CB4xiPxRTsn2UTCICNnwMt14i/vHh97svT4TSugcpJHZrrWb4vNR+1CuzRTz+zIutR/
sP8+Opn3+o+qUL7xxST60jruqhsWrKSkbvgnjfRHrbRrnnLgqlSlXWI/XQXOL6e6zG3RReqH1oPU
SybUHFPBFK9+J3kzAAX46f3p+rIf7X8r5zFR/QF7+O6xVuhvpvvpXT3VKDc+ui+r8XH6+ZIb/6xu
9VSv2CCWcp8WHWerqWEOXW11V0/n67QL28DK7dvs3f7YSre5tW+IvEGSdjl358qVS64219pdHcgv
jMvPNKY669Z8XOR79tt4mwqnm0+/DRK1qWG+vandKi/xy60PxtLV35fdUwkuWFmz3Cg2bon+Y/1Y
PfSBNptriM1GuQib8lO91e/q363PaWb2S5du+LNN0lRyZsV2aviFyk0KBaD5/jyvfN2fEAS+mqfa
GV22e+meu6lhQAXrZzSMn2qGX3qY0+Ybp9qJym33u7UeMLsHcc3Ubwk2fyvyj0znCGP+CCgOEFzh
4Kibi0Wxh0hp75ul/nd9X8uN3xG2vM+cbbfd31qucpgdEs7u7VJ/83KpX2uX+nekNvlL8hkuLEmh
nqkfulxxl7tkOB+myxGayqzuuseXiEQFll24FCjDFlDyG5HEzUThOQCUF1+ptrylDVYJTfYIMlUB
Hri+mvvLfVUsm61uE7LsUtkQzIrgnnoz2S4aaqB+V5gOtXAaKN6dLmWA+1y7SNuoC2WjRR/vbO2z
mX/JdDfNt86NU1OsXp9Aqn871zhvHY/VTM9z/Aaiem5+PXgRGJ2eO6u90nLADhmXWiRURbxmUTxE
MOMYhVIF5RQFbixOoV6sm/a2EoIQ0Rl+5jN0X/UqhymjBQZaft4rcx8iL96e0135rnyVMOZpk1+R
PZHPQr67nXuOoHnpDVV1vY1SROHEZoItIrmGYSuZ3QNMbnqfD+t+sKE2NYYytTtUJ/rx5ESoGt3d
KLb8ztb3RYJeFC3bb5NcY4+sTVdOGrxp5zrb6Y+VXjYvbWvv6vr0dYToMfueSKvrVq8wjIht0ygo
Ye2UeIowMwXkAWacoT326dQEbBSGYp0S5QiWI9P6ouVyUwZFzGxkeJGeoPJc1LGVQ4wseVQ0zk3I
O/9mko/ZG+xIJ9P8aZSahXq5QZSxuvNDuTILJ8XA+n546Oc6h35AiwGNh7EurkRf0X8R64S/jhXW
Mi/faPIwdo+/KsWfwj9gSbWnUq00+l9b7VHtVFVrvrCK/z4dYUahMmKAsP9Ga75OQYRErgJ0E6tC
zXmy03Tvigcusg2bUQKNopXQfmdZOfmczGkY0BorNdbwWXyA7n8ZQ4C60ywLVSH7SnvLyPTzOdNU
eeh9DqNeZcbdZwfTaNpCFar+nWbFMZQJTaQJVcQuQEiIc06JbBIBavuz9sQAoqEeDxEbupXnc+v6
ZIK20g+1dTpcwQtHo6Ev6E3o7jwSZVwH81KYx7zh7vRL4uWJAsQWdHrbuYE40etT+Q9Vu996OF15
fzmuYEhw94L8TS7dgCNnKpaC2f6jla39/PvMVU4PrJGfbgwE2qdqiSkh14T8AG+PAsk4o2L9oWZ3
QzLNVSV0JP7fEscoce4gf9C+Pa413qEVwffVTuHNz2BGQNERx2qIaPzcAPPxI7X+L9i2hH4Ub2//
0wnT3dQjo9alRk1A9Q7kJvXC+kzQ9sD77L1mmpjHCRFOkiULEoSAHpS9iamXa6XuurWZdq8VsLxR
0NIzT7DUn/3dMN99x3C/TAsv+/EBA6KSxgxSy30qJRKOd0QihA/g7FO1Tel+kCLHFg6ZILf1Vraz
rVr378mlDn9VA/RUkqB1Ab1dW8Uf2T2tasDAQFXFf1U0rOO/1cMonm8Y+DbOPco6RJr6xz8DPTCn
7pFkfkFeeu49MqCqLBgRr38rm6cTDQiH241Kq3zof3zQXMQjJ5Xkpqrlqkt7gDfrOtkClaz2dt+i
TKpqNCG7ZdW0Dp2SH7rRd/CB0OF99I/PyVEJ6ZtSSsE+xsVSeb9+9cq63FMr/lCcvaEghnDKgfP4
3jIGEAoIvZ1d2yNozfHXgCLEJL+wqmWqqddMLcvko9Ca1/9d+W4P4OCgHvybEYOLfsL14FgHf7Jy
U2Yj6th5XwTs9YIVG9b0b7TRn50+BOzgzhunbmhVfVRbMwwFOkGYAXXsrTcWi9RY9MLYE1unc6Nb
O+ylGbq1yAnNaBfUSJy1CsPr08djeaJI+VZqbF+yr1mC7qdWatYD0KnsruB2Rk9Cy4EOYw3kt3Cu
802UT7wJXgW3sJHBhJEByaZeg/f52UrPTpEnEUO7GyKPlriBRN+3AOu57566IV4YreH4IERy8kzg
ikavSnlImejC615/tqYrgO1KqvEfR2e2pCgTROEnMkJ2uWUHRXBfbgy1FXAHFZCnn68m/nWme2wU
qirz5FneKdFwbKdZChVsgkrwB4zHmRnekwHDEUoPsoAyUm5V6PTglGk2o97kUGKjYKdBGw/uVtPK
xxSBi9u2ET505EsY4X0IY2oCzJmWf+rwejTP6lr1xgPvAfS3w9GwS6sjm959qfIDe9SDxRKi/21U
njmpm9CMpOUgqJkTkBlGZwywAUqzZ4RV0Ilc92Schzd6TRY+WeoiLpkGm8NVHwOt3alC/150ZJjO
CgYThDIsUdBSoHwFHwgYsjUSnVce0fZUfutSUgT71m7PQiNgOtocGIrtTiQF2q5f2H1PJh1QiL0x
2J3vJsDK5cAiXgKJI/YjLVoNtMBU5rqHmTQf8iWu+EiMNciC3cyfEBcIGqS5J4GFje3CpRpsjdoa
8hrjNEBSQskQrTKuHnJxPWyM7sQa6jEUsyfIvm0bDMTmml0vXhT2wkUIkzxOUoIVg/5PtPxhxUxG
CUmUhsgG2dBIfmcW7RdPB3JJ7BrO6Q65Ihaoq5JzCqm0sNtAwencgSnRMaI6gD8SQ+mAnCT4MTfT
knHexO1eAGUM44nGwvxqAB9ERzhzZ0E8fQWST6gdVHjQL1fkw5KB8HJ3H7FPjUgmYNmgnBj3F19f
fXp14SHxyz3toGA+8quJFugO39Z/LwoRY44iWIMHXc3k03tK/u4DKW1kevy4H3XIVN4rbCJ7sSof
s/mQGQNT3lCzBQoNGWw7u4OwcBKRjHBLDpQ4JEkQNAg0I3yL4PMOv7GQ81EXAE5oANIGUzU+PYza
EfWlSMaJe0GjQcWBZ4HL6qQw/U6+cRnfkgbl0AMRrsziNVFoN5LbMhAlhq3FwQTBPKbDMtZ2RGuE
n2QXxSWTUhwVmBiz+8Bfug/laSWPcGkbjMUqMuYch5MeDHFfm4t+nsr2/1v5T64hwdFSiBIDPV/J
iGEDRhuMD3GWQEHYO/726CK9HWmu2FSgOmZzfPv4BKAJ0xHqFNucBIl7rG8EMIgI1UO6h0MrHo4z
nFcc/vARj93+/pPAOVNBu4ilQX9z5UTQQ4iJwcY3p4VfR0eTLQ+J8ycguO/qd4wd8qg84ffyG4vI
pvvkLg43qiJESOkjqYe71AhaESfRxJdEmb4hcWcuewRer4jg39iqUZHy8JBLUUSni3NQPAr0pYiZ
F3r3+/liBy77DpvM/Sy4Bjms63yuo6QxxSqh5vR6WCFn4z9c0FDUiERfPJswouGASFThAHB1e8Jb
Bj7wqFkYmJnIZ+RRQngclHEddFMj1lmwNWh/YV8E7/i7f7EGkM3iDNcF0krEznR4GeNnqp7xSRtg
D3aloFF4SPj/6IouryaD4npK1owhyRmhySAyy70NyL56rForEearV8puzlXNI7Am9BiT+1iTBG0w
AHKB3C2CNgl6yVDga4xW+VyQJgraehEglA+lVQ/OtV36FYacqM177ly40/Qhq18X/AQtObTWgWcO
C2rRROHciuUGcPNZMMBRp/v8Byc7DO5WDy675mAWVlm3NYocgSkxTEo4fNgnVW+Gh8RgQSQswghO
SYtRSMsmtdvyiCINEu4ZwqZ9N3nfnT7GaC6670QIONjI+CgIcOIP0tTy7u4TLVCC8oQqA6CLfb2J
JhCzGOqAII3UWMIzTfBHzVljzwYeKnW4csI5pgLKFb46pw6qJ7uT6psWJgFklIj9Kz3WNh2qg5jP
oTwa70aI4BCVHwu2Gz+c8xzhs0UtVDp4+9o369SDT4/nrH3CldASMeKFrVrHqz3VqRg4dMc84gHb
eGzYCNsrq/GKcHf8ze9pZ19H3Tjz73EWjyCyrXEkXkq+jppz9fWu2IL3fHj1ldud73NabvQkTWqM
jTFlnMgvQcbdG/exFsJbDiOBnkgb8rQAzMzNYgB4ki1DykGCaVCal4jxqTQYUYaHzBfyy8N72bNO
0tSYJuDZPrODiPcb8gAPQTTIb+nYgnu2MZUbq+0clVmYZLdTMwZT2d5walDYpCDYvyefUbfmWTjw
D5OU/ubu35g/PMf8holkocOE7b9bQiCfuhFF4+HFa/+elJvtAB8vJWC7XB5OZBzMsal0heX20+9j
iXMqia1kTSGX5BpFAiN8XZ4eUTOtasJkMi6mIElYGWMbAMEWdYG2kk/fKYoVkjAGSiRhHzt60029
lz/Eomd2qDmedc47QMLXIzXJ5NgGPodUD5WBoPUR4DtDHSxUmM79L30gO5KS8B7zwfLPzs83WF2u
iAwS6giHRsq+xugaSOv1DKBCsqWZQOAuwS4uAH7Gjnt29MBMDlJw4ftJ/8CNBx43tEJBt9j5P1ET
M57JeLTmouE8JDdYehTEMPWeyDFYYnwpYXCyRdpe2tv4cNiJwcoQspCLw/99TFYJm6pX+he8Ue9o
ba/sQqcpc6l5a51OLO6E1w+nmNZTskA+FKitwghEjKaWdJ80yH9A6Lh10FMlaJPRrNDoUtb3rANa
VPxGeN7FU55ylVTpXBGgijWfI6PAgvLKuOdpz+coQoWqBoeBQOJYF16D2wMTrR51vD+dTmsrFY9f
jq+lfTwef4nJITgYpSNLjDnEjkAh0Dnedh7iKWxUdjbCrZmQaPZxnO8pnhm08Jn7arhzXsP+rMaE
x+QQ5u0hPamCHEcm+xWwSl7DDzMkdCSAW3N9fjkTkIOZAgHf4owwmWxayvaN5UfubWEPnnkNnO5X
xckkHJFpOFsqYQ7ciDEiDU5kBl/QCMhi+0CDocUrcO0RYxoTvj6HWoeMGoYR6A17GX4rBh9AYW1v
ofCZaAp7DSLPB3a5clcNdzOatlZ4wEgIf1AZT0IqKUokJld4veJihZTMvi96LsmTZ21MdhmLUdyF
zs/ieohmK+rGz/XL7Yf4NwBrMhIZG1M97I05GhFHRDJZ1SfKInyYTVst4veADB6voJx6uBdixgDh
dpaS+cJLkLONMIfcpUumT3ovdUhKHSXEQ2QUksqOL8AXMjLQIu6V++dycAkR8BPX0RcE/2ELnUZz
ORerGngTUSTm8PUuFn4uP3x9Qg3HR+LFeSlu1Bn71FcvasFVpJYOzZOu25bm7KgjdLFrSCnsK7zU
z6v5xp/3wYxOBEtELNU+teYzMTJ+lq0c8Vw94zlzN2f3xuk/xw9zD9RBbgTS/LJBz2Nfs3j3+Pt2
YVWFvy7M9pefp7zihpgJtN94aRYjECZupRDeIEm5g7l9THSbOHcM+QoWuxS/1SN5PBK+mBuMwEpH
ZQCTLzBlpgrW1f/a1LgYYyUs1AQA9BFtxyObGoZPizJgtjgZbAEz0GT8DLslobhy+RuZi966Enq5
1thnd/81SDABv5kx6pLHGt9FbRCr6rCuh4q0qg3/jWvIuwhlSjByxACHHo70sowGEUza6E6fWl13
DNnm4L0X8/IR7PYDEzhGwyijHtabB6UfEB+joYqSGX2Kf8cpjfrxEqtvKr+ny8vJ0xJEcqWE98Mb
zzs8V+SxWUNObzliOKD6XgvDSZj1Qm3iFSUwEVnMa3TaOhzmqL157ADdrqQLSnbjEA6/f+wlVyF4
yvqFTL79hQxy+4ja03WGXG/xiHcr9DZJFd+dwRAx8/Y+sCCmQKSAzSESeYUMUfCRF5h7gxnCVQXQ
gyt/fbkU5KjnBUfrDWamHiiEqa5paqgtuL+DnfvGHge6GnihI517sQQKZzpCW8vsg80T4wdsvnDi
YjrAxbF7kZMV1ER6YQbnn0GRJrqBOrg3FGm0V1pgffGFRgStCC9Gzv7RsPV4ljk+IjqlQB1d3Ce+
kjGCs+QO5YwZ0yETVNcZH9hUs1WaV1XYpn1D1RRprvQWJtMXgowPtxjySYntJL8PJD2vonoJi4Pe
ksYQiZMs6BVbPWrDqyjpqChB+og/6fP0OM3TAXHmWBPcN/w64aOkYga0usr/hxqCeLgbWOOvU4SD
WZ+9Kcw4nhhXPCIGHuv7HH0UwyLBbRFht3lQC+D9I9hzcN9abxCUKXydzXt1YZZPXwvipi8gyi3h
gUYLuloQ7b4lO3daH+ZlD6w9CPICAkZi5vZXTxDlfFbOXpl97Tuv7dXhts8+ZLsCPxlR+3VKdd/h
6kiqHt6PuWXA+Gfi/GUDZ+LwGd/Dy/492q3x0ZlkDakYlrl8LH+wlyPg8Ol9/lmq+J183AuH5HyX
dxaDlnfulBAOyDEhTWN4tQcbPMD8bF6ktynK7WCAQbqM0csneDt7gcheFlfQ42v6piBZXsYMJbTc
5gNjOhP2Xi6TDnOMFPeH5LMY1ZES4xSUH3qn/NxbGPFgxC8fq8dQF0G1fj6+TDtSwICAa+uJaB4j
h5L5rnOZMtYowxsGeGg1a7tb5tNytGMDoC5MLwFuKkG32GHsAaUKUJQY52wje6/lZc/o5+HKlul3
5z6wZ46kpRfOXjhcd7Gy/0zUgDudT7hD35WBrR0gph7v4j95KPwodycG9jx4Z1DIY7akvXWa4Qb/
ZRarApgAT9lSWEb8HwwdqDy/3F607h+ET2Gm3/Mi8Vg4zxD1hX2mIPMGMwBYJGjhjHaSa7gngB67
ati2PoJc7wsbtTnk8e+Qn6D10ahio5BC6WYRN8PnijFyRYkpuMSCccZjtFFBMhyARXAKOHz6+FG7
LCAG+3QSmXcFH2ZegGcGJ0UTCYiGGTkiTHZwOrnFZz1wEU+ydJ13SgM3GWcYn8y4f2DO11SEyHKP
V7nfJ+KPJhqaKps0ArYURmJO/IjInAY0zijx2WBn2Xj7SH4QW5jUMrb9bIC+PGqx/9QvFf+7swTy
xXQDTreAirtNl/Q85P96zIED+PVYEkHh3pZfHBNLCgQqh5StjITyu6d6ypmljitB+h3p3kKGUAGI
pQd5JCxn81GXor9kaoScek+xj/SkoY3XwXOYdbpmVMyr/W+k/efNqTwMfTahzEM/D2+QMfGZQfGP
jnAuph3LwtkoyGAphMwJV/J9r5uvXYR9jmWou6UtLRcCs6g3DZzVsIG3iRxngpwVWwoFBImYFiCK
jvRWjnPEWi8CR0m1Id7m2WdU2/rIHYHx0Os4wraWh5rG60/2AQ1asbMIivkfvyAPKYJ6D06JjLU6
miNjLtA0qLOqm6HZVJjxGkuAwXrK+1l1sciJEeC4dOyhHOwonSdY7UNPYGSS4PSf6ZYm/P01KGy/
0Wf8DZUFAUoJOgRmKpXQ2J7lFczKDHAvF9WG2oAb4/jzEn43nDXBIHhMd8Pv7AtqkPxRxK8FGIMv
XbQVRBqEjSQJXPARwrycUHNGuwZxjyJGLdeYAqlL8O0RcXxvBzhJ5dbh4nGsnwllT8+0MDU3sbYg
xIYw+a+xBjTGeKjBkgkj76fI4av+qM2M4L0oTwKrX71xXNPwZBDKWEv/y0bdJPMNgmlCjeYE3XXK
TkPmCbLtz5zLwR0HBjKhzSOaYnqkjkAUEivbA6/QbNoJOZc+blYUwASwAOm8PhTIVz935oAKGHLS
Ti+usf4nAoDxbKQnvBzo856AxEOssxwtxi8uLSbmcHD6hEj/99Rq5N842DfeI3xOtxrOeID/lLK4
WNpEKdInARyIsDoScAxc8Z+MuiclhLDnIgMZTLDZJwEQM290yH+kS/LH6vlrDhRAhKhIAhFo05bC
kGmWzr3dm0fh+/vcYuS0aUjwRhbkYwBLaqrwz8c+DehJxjowZ4S8ZGSqkirzjbshlrrIABjc/p94
fgQ6+RAmGwMQS/2EEejyhTk9Bcgd+KJDkQbhooLAcfufgmyyKR6Rq9OMFtj0HS9LFcjKmMK4H/YZ
135E1gIPws6/bW5sYsvvpJoL9MXwntP7eA4ak2aRgrCYyfAGSw7d+iqT24ZQkBSdNlBtphEzwXfb
LaJ6ojDA41zqRSy2XKokxqJCdY0XFEmoQjqiAD7TnClY9IqZX+PmG/mcBa/NOy4m1xgzg0jQ7SCX
uVgNXFs+z+vwlfaX+D7R11Jdm/DqsBK4DUKZ8gr2MHbSiM2eaNXxJGMPzumxEj0wlz/WjJDvAYXC
hem/7Owsj9kwi4OSUnQtuS8U4RT6+VyDffGCiAX/H/Uv1VHXszT0HAsRvoAGGf5/3Puj1mnZFhh4
wlzliaWoQwxBfNSbXNH4XUGp/PvRKlHHiRVF1+BBzIdB8ln0ORWE7xRsXRivpDQQm5RUhFRdMRPN
lgqeq6KvGD2oxWW06Sw66DvOofS3nGqpIPcdQNpS7IFBTvmIoY5gycc0ji2Weh8gareFlMtECxNq
fdHhQMHT8zm0xCoAC0zFHEDUmlB7cSTZviOVYnoFaWhEQ4xQE2IUtF0l7XHJuLBBMiRYgBbx6kIU
FI7hnGdYmtNcZghlytWOTpPeX7IvENCGvfRLfHUTyis7S81ITBVeV/dz6koextepikHnVbhQReeY
hvuIrw/OPlJeUCphQDWE5U0pXNxpQ9jtaWdQ+u0/YZ0APMw0g5Qc8NByUhB19hJmAgphcvXmN5GQ
gOQ24n6WIQvugzaOI+6JaSuNDC6pMJ6QFU8aiLNQSSoL3m5t0v0y78N9jRvUrtvBgmc7t7XDJ4EW
xpNEzR2+z9hOi/ST6k9gjD2bJhk4gSQr3IbawJwev57h9lN99Et+aeNJ0S5ZMXorcC3CJGMIrnVb
PWhI/HbFzpfFmhwiyQ+1aIXbIx3+hUTeLf9b1u79MsTchPEZ7TvGBVbNWb6SAanG1UEnRmuDqSFl
2400PCaob9W6x6+V+D2sSZBorOSQ4SRuxcPq8IYZfVCmK3WNN8oREs/R5LBOZbh0kFADAIfR5ZCX
Pq4sTBhqfDpnuDtDsYOtmUp+/y+nOD4UPr6e1pcWXdh2kG+LbYqeqilGE8MyeoK4/jY5OxSWqBMw
iyNLNSn9kiIa14+fC8AjMDj2eYzG20BPrz5QELwKlJuJNLCaqboXziA5kc8VTyceVthDYvEdUGPb
vXWPQosUudFuAR47lgTjAvXy5PljDTyc36JhUsH8RbSoCjQIgORhfuzCliDgUftHLEQlYhs2+IH4
4pAQyJXCBKdh4b/T/BOU0WeGX6MM421SH24MmFTrtbpJImGZ5AXvDoIh/qjuSH6BO46e6rB3Rs9j
DS6GJe9Yxuu5jD/JNWDi7RIHMhahu0SIvydPu4jlsBvLBF8fu8P1dPGYmZIOCzwTqBtz+gH8qzPL
xB/Z5+5R1/O0+txeQKcD1izbYvtuLUY+gGISyU1APldOQcLj6rk4aoFuNw3e4n+aB/gGQjA1huAZ
UxjbSbXmO+nYjQRL6fF1yDwU690JyAeEa4ZSiM7YKYolvXTFNsFfUF96ON/h1cK64p7kWH9AU8H+
9SmOckzrQ6ZZ2KlcvEPjivIHH3HCxHD+F0wWM/mesyUVFl4lSIyq4/UsWMbcKeD6iG8XkX7gn0g1
B+ln1RvLF2Akhg9rmUHs7B1LCDfFyfRKBnuIQugJOPcGVLXRw7nNXglTBvK3GC4bwx989995F6kL
EPSRuSaQOMbhb/pKJGH/KuR2/ydTecLDXHCmBqw9ziK2CIzLzp2jBbwVpglBPcpwl7lGxv8jH/Fd
LMpidWIer0wEvwvxE7U+PjXZSbRcX7CFjZ4W8S7kQ+SUwiAaZFzV7GrIuw4anxAeZjvc8tEbftfD
5fotiR3br1199j3qVr0XpDMGqPsvpLp6mgc/byMtMWybf6FzIx45fxhcAACAcfxhOPtLWd+s9ZiH
ShuQAPzfWpoceuxcJ7dZHRhTYQt0wxXxJIx4Bf2sw9b7Gjestesi21IPATlS5FhfLvx1UBtC3zlf
uZMK6J7gvOcMTIDKiZOErP3GCF61WbodQc9seYzHSl4MFzfmIjIh9K9DP9TQwuhcF/F9uJo7+D5t
HsFj9Vz/vMKuVzeoF8C4MDF+ab0Sjr0tULXdLG79EbEdXRXl6ydbnuL3mLiR/0tsPWgm/lO4arIH
b2BfPP7AHxnj4U7f7CUa2R11pHf7+5p8qQRk/OOLUC8a/niHYy2beMC/SaTFT+f2cflNwnIJ9tWw
J8EGdYlRaPVxSSeu5uW4HOBPPa6xzoX2xLA51YjlRSxViLktScjvh0veL/6g0C++e6WYDuTopbnm
12+rifnzYGOozyHnxY2hd4f9jCPtkt9zyO/XWA1UsaZjNGgM8/7Y+Npt7v7OwJD3vZngHcN5jrRO
WAfsUKvm2HcMtl84AXCH6AaGtF10GuVZhnblXMmK5LZ5nICIEnLm6sUYiLITJqtfX4Fupw3vOAJX
AZuXMVU6Oneed6LbJGyyM1KdxgKABzidMlRhId82zK1O5aI+VIxBcFSx9JHBmMM2xsrWXDSeTqo7
4K7MbjxRsYtJtEtkLEzXFFMbQSy5Ld+ksDNhxLF/jdvXd8MXOLhuGEizv7T4HjnP10hDXQ0cwg/L
tqwi/UETIdl9yI6trSFzQey0ePMV56VYhKvrIvTP4b6Qla0rEaG+GoUfQJT91a2GtYQDLc1D5Ui9
mDuR8Zzlbk8ZEQDNndIb5wOhFOT1E5k8GORDQ6CpuvFtl3xfKRWVKTnaLtqxGll+DKZUV4MUeSPL
NmRWR77AE3oVo7JdZNLqiLAq+efSLZLLm6OOyt3vwKZ2oK7iewnrY0eDNHOzuzWAOeE44qVldg0u
hLQnwFxosuSl3l1wWZWu7+326PrQ2F7xF2fETeIERQjPQnF3uDzgedyHmOTw3fgK0rpLPhUNsV2A
tBkGTLzGDvvCBAe7bwTcC45M2cuFmrMOd5BLhOlP0wUKuS747AH1s+hz53vGx5SMp8q9noHYdtC8
pIhUqU8VUFli/ScbNratfdRK2vBBpDoiXYj/S/KmZOhSxLoV22aHPSFQpPNmcgXBRbYRyZbnX8Tv
8lO4VoAVouTmFL9Ikdf02u8zgVQgsoYFC72b7WLepyEuBNfD3dPFnGNG+S3H1L0vgSe6F2Wck6b7
c+5CA6F9mG7drzEl6k9yIYxLmv1WAqWxlA9ut9ZTsjUtvV/neR70mW1TPpzK27xUFvIBqnOGfDa+
uf05oMa8f7yGOryM3JaiFlrb/jmvl7IsaMzAY6a8qZeZ5oIk5FNgrMfUWErLaty+rc/4FV0m5inb
AOEGO2j1pDUxgEXxGmDOxoDk5TEZoiIGySrQNfLfKWpMD5Vj+B5J7tO5RZetGOfCX8QK6BKfFxeh
NTBHS3vxALKD5754kk+Cy8WHV366jHYF2iILzGEwvmFwHv0OL+a+4F/QHK/WRl5r9gBFZTZ7wYkC
Cpcw3ukFcGZC4fsIBIuCG340flpYh76CzGfn5QWhScnnAcZsN/SAiYHypSD5CNwc9Un6OvZE3ANq
fSBSSKu3NYUyUBm8p4UZQxxEhCPUsVdrtrOCmgqNLYwGxGN99M9rljDusgvVk+LSE79oZuqqD+qN
Zm4OBoO6g2cC3Y6D8gxRKzJmgaZagk6aMSt6rmicosGWefd/kkXH2S9DNQM5YCo++UZ9v1jutvws
UMRmAkBFOUoXJToovECz6c99WrMWAE31KeXJm8JwDvtYaHtEgc1adBNcCyaLwo34Ps95J5jKTMda
VFl/GBxFu32LhnVpJLwpE2qvOhEr9vgWsQhLBOMcNCBxRLKDuH+816hi3cCp5MGnMyDSDBIkV84h
DAMHv7bOb4nEJZKdeJWBYzDRfMJnyKIelu/WL8VPkKWBhdxB4o32EmLpc5uUOCZLSpKLrpZsj2mX
3nYBwNaeNO+kOorkQ+D3YmZsaErrDaYzHOQMX9hA+MHRR1guQFsDNlkTHEpIyGCy25IyzsODMS7s
JeYaGA8Jitp552JwB6d3huSHIZD1t7nzxuO3IyNCpWYDUewNz3pwdXobfcy/J9Di4k+DDwaPN4wT
LHKHAOMplud2NoNWDqZH/rc4y6Yif5EPj10SrHCwhrrNRABmItzVXlJG2lCaP6fdvPFLsC7g5LAb
0aiRP0eP4JlH5euL/ZilCMx47kCwyrtlzmU4Ho+ADMUOk/ue2BA6zLiGtKFMIwgXguMieQbW3gaA
gPt9RTvJ/Wo+EICkImj+Htg8fg8sHgYuyYnykInCC0cNbtAjvD7DGkZn5deyp6uhyiS08AD16fGr
PPjKLoh+ebUzzFwXO+AZAo0GUe/q6qtqW6xLSNOzkvQggpTIDTo9ORF33g65JZDOA6dmW8Ji8u59
/6Sb35+bmW0ud8M8MP1ypPh38gXcDpiYJkOzFL/G9r1AmuHsZm8eu0VG7fhavr1v5v7WIJwKDSpp
M6X9A9qWmX2oUDnysYCwS4c8hWdIAPfOukx173lngKWBqs0pUABaI1zLp+34478WvD1QcuLA7N+I
uzeErIIPBCDGgnPEEtWqhutDTzgvzXhbtrRgdbFbTiR/F+iAZUCt58eyMVEqtG7r93xGnRx4NIYg
fP8r4mJBjW9MmabOVRQR9xON7CO4jnox8O19JENoqah/yFTYaNFriRw7hLhy2I0+0S+5r5UxXVn4
iXp74XRJW9TAnjxo00eg0+1uIGMPYck9gt+xdAp/JXstw3nFN2OE1f6f4FTzYTutGwnTYuFqIKSy
y9lgVtvZXIt6gtMeCcR4yUMC65/wvlg51XFl6x4TmteUidKQG7xgEohg4Wn/VihrhAAREworG1jQ
H7iixc6FY4nyWAj4zvnwy/Po0+7gwQ+U3H9A3a+56W18mdT+LzRPjKdO8sAzGbsP+5PnqkubCU4T
ME/5BBk2JwD9fW9BHDlQ4WDbpf+ZosIDq4Qp8QPoQiInBrT9MSM2ePgDAPPHCbUR0Rzg3uBiDAcg
WqJBZB3iioKnhBNh/rfA5g4dHNm/6PuRtbswfjlrmgDshXTowDznJ4C5SIghxbQLZwGsYJAvynGX
CitaEsIRuqMO16eQ6AVTiCclR8q/49e/iRrjWpgUq99k0tuak8f+PjciMzKWV5IyuRCcJzwyUYFW
UnLWpq81WrbCKzCLIvlZnzIl41GFaE/HBl2yDaBScWzTaBZD/JU4CAhdgYrPoPPjMfQZXQiDEsoC
BtiYpEqqi7EFuxTgQz1jJ9QkahTwQM2MZGhoZDdSYbGj3Jdd8tpzy3+IIaojvtA2xL853q5LiVGB
sCgTdiPl7BHpUCJ1tFgfPnLkUDOYdsHfbWE4FeF04Gx9/+8mahQhTG0m/UOb2TNgSI4JonTFXbxE
stXaDJl6zAnFwKFGDAejChM5xjK01SN93SHZc54ehMcpuxOTPOWHSgd7hfgSFucMVjojLnFmfgf8
CVy5DRs+P0aX0DgXPU+OP0d2gj0kWfLXTqRpkYCNaSaVqQZZUJQrX05pRhqCUilEtHh1CBeg9LYu
znzCDYXRsVp/Xcpeer+f9dznc25FjfxB/MVmqy/k6X312YhLnwGbwS3gGwbb/9oW9DOM5BrqB5kx
KWJegOqBX0xBZsW0BxjN0qIyfId3p4QVgL8h8QVHM8jG6oTSlzsOxPMHnEzEJTza0m9JfX0iIivs
9BTStoIAT5WbR5f1muvnAwa0XMZYDeEbwtNIDmslZGoNRv+Oqz8VfmYJ6Uab3mOWtJN7kAjN6eO/
N3BLB/vFE+Vx7E8vHLbMDZl6A7bTgOHHcYkpp8x5syrQlCrYFSoJ3w/Q90hA/8FHqfohsIocnG64
cyDVRaK20n0Dhl4Lw1JYot/hSV23MCjBbKloMSSEkNXBxbw3AgQjLj0PcYhL0f/C96d9Mw/XSbm4
4LS9uhCUAhNSkPu/U0xH8UgG70AaCjELkuCySBAJsyiFXYCU0CZ+Gr7Qtw30uOaGlaWEhUdccO8P
QxPnD/rBG/uqFQO/zOtbEynpsQ++EbVmMy3tha+TQdM26q0vH/tLii3MIJgP2D2MrysAfeqSbEwG
QcfhjFRiraIowgBHUOE5yQlRLdksuhtqFp4cMOrGpQIanElwnxDpnNxI37oxGMBEcQZ0cIZON+HT
ZmdiFKL62Rh6Q056IIEh0NceIfgirmT1+jJ6oYeCXTXf+S2bAWJ3VKzYmPHFo0zyWAZljYCadvUJ
LGOhQqT6AuhFV793UqZYHuMCTGu0p5TD5w0aNIkuSFG4b7jiPJcElQMR3FIiy4LSxwYxkGE6s725
uCoH3+nuTNzS1cbIFbmjsAfFZaEakZYYZoG6V0GFoM/C6BT6AWFx1QqCa1pOpdFg3xCtjIQLfVBv
nQUi908b9dHu4zBIrDmUE7wghSm6PhU2hj2ozoLpQQeFpr8cthTRJdWwhIV2dGGEJC4MvYN/yLal
pQBt2c8Foez8GWwMQBeiT7DzWjZIPqr4Om55+rDGhUtLZ4kTtjbCnloYVPMZ4Mvs79LejDv1I5eT
DQ1lu/sh/GgrjEZJwkTaGnPkePUWJeKUTq5LabSuhxpiWNLfajN2YLnCd52NgTyTYgpO0o6AWu8T
hR9TTi59h9jH6LXorzgdGQNQ3xM2x/DswhHZst0giUd79qZNjjGIpSvAneigb7l2IORJzhtkZ0fK
wTUK03OG/lD7AuJ6CSoQ0nE2c9K+RjrwlMCM4UXNBTcVyAj0io5BFOHFm9VpEFLew2j7Ch8WXix3
SKRAiJBphikWeiLyZqAsM3DcidRrwZanqho+IwquwPC0oaAuXpwnvOtBaHoM1sjSvFCVQ4efXKFe
5y5GdWigjIQNLqLiJPH4cbz4qlhpok8kgAuVij5G2o2S94dwv+pZE1JqHegF2LdA35RSJWFMNccH
vr/lE/jBP2jxsuYDm5lYmnocfRhL/nDjNzELFobzQr2gbgfs+sSs3YjnRZuItQJrFpNdeDcEreJ7
eV7B32XmSEtWcgShkxe+b4RyuIOYeZw2hxTAfGuDYMOMmBi3lACYjTAcmnF3aeiJbMBQopji5Uaf
jiTMUWYDF9GKPMaYFdNxtDseQHRUr8jcHjFtw0UA1Z88wgpZ+N9Q19loJNfMPtnB+jYDNgz43ix0
3me1JggBT4Hzj2nXC22zeKJUoib1iZJU3hv7vOy/OB+UXxKifcgRb/KZf0PGcj6B7DCJtJC53RBL
W/jSqDGf0D5mj6PwmzNGqu60a3h2UHbObNiSKXavL6TA4w1j+GxorFSWekZqsDQkAomd+TEn2gg/
ijrVPEWg0gx5b640zFw6NAwcEGeeeI4hJ72HkKawNbssGlpW0k9RmPdXtwXQ7bDFeeoXVIsbPT68
kDMHvLgjjxGWKnSTGD+Gwr5cUOYx23Ah2YGBsYwZcLEBoKYW7hWYcYUSKa3aCpzMXInPfKpOBTGE
oOy0Dd9oaGYkk00LBHTI2xBZIRIb0d3Pci7Luy9QZBBPqHntnHYoaZ1kAPH1wUDrOqb+Eb7odjUr
45bVSQoVe+5dJV1Zp8i6eT238B//Y0ZgVnXWoc9vR2+bcICtFHA+fQIF+vCBATbnVns83CcneU6s
1LifEgbQX7K1uKrf5+2zl7r0Lq7GlJBRjuzivSzBujfGj6GICXi5LSuyb1NJtJ4wjOd8jDL28J1n
svKIe44hicKk3nnaxGDu/8OvqY2o3d3rpAPgzLCel+EMA3IOOd6JRThcDhjKD9VUZVYNPN5Jrk6/
7MZQJIQ6IpbWzykYKlA957djss6CPnvox+pTSMcfmmo4/oUr/+U/jilHhh3MjARsb92iT/IMQhHn
mqsAhPNDeOkP8zXGC4jpgopZTofMmxLFHcwu4080EN2bASoMxBfB6YIuuODUBAUZv50svoGHOuWx
m1R3er7qbPgmpTKP8eSX7IJ+ytd5h0++M6NmhXlCevzkTTuDU3l89UafQBUX+BzpCT1YPzQMu3fS
3H4iEuz0GVcYwrho/mfsVbktsxyO/Rk5dbdlFvZnu1kfEJRIrOQGV398BcjkU9YmF8SSqOpxxGaT
nuflSmEEzGizdHg1PiEoG79Und1H5oRWkCj4dW+RKbbxssHP0NpDv5GZTbPzEDwVaEvZKf4o/aD8
kqDFI5F78JmRFoz6iWBuwAb2vscmNbd6UsoWf2d/Oui0V/Fh1Fh+2wbqWThHn7N6LHwV0IKGVQOP
tT9wp2C5mLnXqE6/B6hLfsvw1SwvRC9zcFWvSBW3r4kHz/2uZnzi/mRPIW4gg7KC1P7qa+1f7zb5
Qtbj1FPD72D0kl3qsI8IbruAfvNoEU8RIcFpYtnVzyA+Q2O3EVkHb/8LLVH2yB3I2tCEUcX8HFyp
tb6ZbbyBrO2G8Wxr/cR8c17Nvi8vZ2gWm4c2ZJgBYFXawClYHLNxjowE7R4DOOTRx0va7B8v8nZN
b/5KmJrSJw9p17wawjeb9OgefU/tgad4IoQGpCo6rNu4GqpWSsQCmDvzutvsvvgMpXEWq87bq1w1
fARF+AWaY6xrrepVzx21MIzK9AYc8vQQmKfYb6Oe8iR3d4TX18DQ4yohq88+N8dY9BbqXFgRDCip
ybRCdGcXjFWeVFgPywTqfNvaVIy2ryOmp6QnsCBXVOgQ698XmnVz/JDYEsim0JFcMePOE4XOevaY
3ai20EC6/aV8pmgbRFco658ZOwZ6YmJn64MJK7xeVfx3QPPpFPH9VHNrgNM6WORgDpQfIpjqwUB+
5/TJ4GAY/ku0Nw8xi/rtkb/HILbGefgPLQk+GjFj+R/WamHzj6b7Wk4lW4IA+kVE4M0rNI03Qggh
vRBIOniEt19/19bEHaM5IyFos7t2VVZmFucSKVmjZBRF99FLDbi92QwegLd70yPcfoxzwo7V0sX+
jxGaKvMazm4j35s3FrPtrWyErjIYfX3xgNDI1L+0T1Ldglkqme5asBAxirkKBOOiqrw5ftOEL+gU
tAboYvVbIBEZYZ3TwKju7pXHupZ6TyEFnMunv7WUXDQzk+h2MUmQ+DU6riune2V1i9O36h4XRVb4
YtE9b/3NqzWXwF7dx1osp3tjaf4kodW9kfx3ZAxoKMeyuXsqPRv3o2FWVieLiCMkq3e8ddN384ha
JyDb7hD7nyOp/93c5XKiCHQqJ9wlrhZM7VQ2r/mlwXTl5b06N8/z3/lWK70f05Xd8yM3aSx/R8dL
eftAtSsvrW4MYHZ3/fUjmhA96bXmSa8rSejCvLL5jR+fmej6s9tXfFRugpRbXWDgUZnZXOfxTkye
V86L1oGRUuLLT08sq47dybKSSle8PnGuHqFUhg1OM+dGbvt2xIQwNoQMi4BmaCbyCtv72kRMO9ha
KD+T1cwp2v/MjQ4LQzkSfMq4JehL4LheGVrtjv0iXwyuisn4EggiFHI7vZC+yEFSt7VAauYfFkcZ
R9t9jCDVSA/GNi2rq0t1WSg7VK3Ljelpy+paP+5nt62bo/g8G8DV2hUj39v/PLi9ay2COrSO19ZJ
/SzWgqX6eyjQsPQbrTQEwN2irzT444gJmqtk0vXzoreBo+XbHqudYZmPxq1vKyh9aiDPMbYv5fR4
T5Ewyz3Ka2TNbDuzsZ/VJ4vqNV3b60GDVnXuSrUcuy4cv2XlgRXMDlrylq0GpxW1kdlp7lw52QMM
pxsJgWcrmd6+PU3OZE9yqhQQyHeVZBYjJDOw4jV9e+LgvmS4RHT/SrEm/ApjRF/uEgRzNc2OJQO8
G52nxSISNPepitSAdcetfCQ7x3YBBUplN51bR5P/347aDELS+XetFGr76Wk4/7G92EGLPXBhppZa
NSf1QmcflFSUI8nX1Gd+jqgRnuRBthF2ZhLgL7tW8qPQLfFSauQRAHds5ZSr08XX4Vu//Smod3Jd
pJ6a7WLTSveBl6nu07IeLmvmZn/KrJT6yV7ewYBfUdxYGxbrj3Q5q8+sI9rXCn0sYTkY6FfzS6q7
/r57Nbmun6gt6lC58WlbWdU3XR0fKPumqe100atMNpyMfwBAN7XqDI21oOtSXks5vldH05M2X8lX
A3tOcTGEQXEMCa6xa7xPvNNrxjiV+lJzfylWlV5waKuJf8uCGbRHg5sO0WJ0w9S5kCnq62uHsPaJ
LgPQLTcv2dFXPhsCkQ1EumRrDNsVl6EYJ//cy6pDENpre664P8feqrd8OXze7W//DP3LvZf20WRd
XTZJxiIx4iIrIObpQ8bba3+e5WEcEwneT/Ht5GGrQpSyFV4cvAIK4wma1gz7FN3ElFBbZcdzcB4e
TJkxUb01oWxkqKEO1GczwxWPqbN8lQjnC1hnTNYowNPVZYvm5DbSB87PDM6Jk4Z8Fsv7SVyACeLe
B8IgR4Hy4tRYmllPtTqvZBOAggp3jGwrd0emaP26eZloOb68Tr5y1ue9WlhHyWI5t6uY5Fn84jaK
p7hCclu/rpqIaqf3A7pUcGTNfTxzlcT+k5GcTeXXTtF4bEyA7QVukm4spHaUHU3wTwjNvpFAKs/m
7zFkk3tP32hfPcWmEVeyUalzaMvBUs3s6xO5zI6mXj22zW2vHd5un9rv50h3MjrO9iPP66a76HqT
DTulZ80o2EZigBFnq8h9JRHs1EsBKCgmwFxIbqVXCFaNYWe+UNGyusqnSp211jS6IyJnrDDS3Z4s
G8tblCjULpMqPNBg0tL3U8jr7qb4dBq3oWgz3tFBKDFqCSL6U+840Fh4ciVqG6oSp7UhsVND+ZiK
EsempsGsGKTgsaNbEVmva4faubf/EM79U7rWdPsL6TLzjNx4wo4G/wS/vYnxsAoT6kYpBPYTN7MX
vewLdOBY1h+7ZgPsuNjEcxnCo4rjWJS1VeZ0sVqP8+pFJf3oLN/zxzDnYZWNVrs4/eB3fZzzHdPz
OZG3IjcOeZY9AjB6EnfQLorlzZuye/HvgO7y9dtxv6N8ItoVQcSMwQpRRkDEXX9UDUGd7Cua79iF
ylzic4naqupNNmvU0O52HxH+pImepVo4R4lKxpAodycdzw86ubQsh1196fEJi1lHO7AgDV28Va7s
fjSsJq0b4RyFw7Hy/IAsF2jRFTHvz9cV0+rM92mmnqX7ggCfjCbIxr/fmR+6AtM0Ece2rL6xFZBC
itEKKA4FvBpVHJ/YbaCIUSpdK/tSPfs0tslcvmquMNhu6yvE/7SB82UTqVD1pklckdVgvmnoz4V7
dI/uqj0ibPJpXT5ueRyvpk95nTFrm/66haaWfWOOwOpx2VneBsfhcfO2HoR5wQKoFr7sdBt7K5+U
vA5O9+iQamyY6V7LRyXltZahLcD6WdTssA7uaR7kKXpkP+aoPidSMVujKYDRatNe/0a4b7sB4s7+
XC/QPCk3TjE5ILbIZUoNaH9NnRqrH1u5GfHrBUpD9Z7q7yC47QMbkCwDBc9H0kNHFrlj0j9TNPjE
oRiy+HFMBjUQ5A2cmb4yUBf2GW8R+3bdzY9WZTuHva0+rmf1DXQKmwTEKSY9Jaj7YAO2QxXPz/xu
qDOd9KmbAUmVxuHFk9mzbYSxJyfiq6lBzDHLjAnWC+Y9I/tsfg7dJPJa+FyPsaKvHGpVBkbR3jsb
CWZu6RmKLfPeus4u5XYQxhnTT0/Df/N4MxjHAdC4u7rDpDFiSW+/Hey6JyyZDQIkYHbACK1pEL3j
TcUI71hjXiiATP4OJrAwdw47BZvMjM9tquMmJtLAlfGTYjPDoSXgihm/Gw41XCg/De8yH5xGy4EQ
rd5D6TerNBf0sOETIRvxg+TAyK0ymMWBhpPA4w0f6oCDR8F6AHcIf0jF6ZnvuhnJ6ryVDYarBmrs
pjfjI7rZBL5GZTtYDzLxZXQZZdy9cHzh15aD3Hg3zY3D1eCGAcdzH53gfngcclLpFhX3sWP6+6Yg
YgQ5qw8FavfQDZ/dXv2s+jtTuEMcre2mm3A/w4Ftu9suXgGXMA4cbWrqab6ZZ/CjXz/bIfsm4MFO
ODsLJ08v7QLg5PuVMCbVKqng2OOPTOgB2PZYL7rh7CD6bmV2dvmtngkvPGrBAyj8J1x1y3V41xwJ
H7Ltrv0Na/ad0GvgaPHj3/4d5RIy7tUoyZB5jQji3vTfK+6wp7O3C++Y/vv88LthoeFWNk/TnVMK
snaQPZGEAZFhOsnZRMtgTuVC4TQ0ITrNwxTLs/J5wj4NS9nfwTaWIy1MPjVedzGqgvObUebtO6et
O+2RPCBcCYiQ9DasAENTxAOfATvyg0Xf/ffjZxTU5C4UH5itTz1qmEV7t2MaLlo43NzCF45velzJ
GUOXKDOeDwgVwimH37RPdRnfhfaA71A9xc7Byuri8hWCg4ArTWPo3QxhDBvb39Mzrx/RG/87EbfZ
qe4bwOA9w4H5ABGdEsavDb0okCsmNcr9BqK4yN/PAufDKDsf6GKZJj3EmG3yOvfqc2PTn9SOjZLn
Nlwn/x0FX+FkxdH//ZvlQsRur1Hwsw6umR37Ng0vxEnDEPzvg/0an+FwNjkGReKAjIBtVxgHcxmF
m/TfjXKay4EnY/ExqZWcwm/DTXP4swBy/3cXA11QKWSufLEWHvZwDxCz1Q2N8MS5j1MecM1w+Xx6
wZv86cKCK5Injr0PL+nDiKGPC5Po+diYZZl2iiZgQDGw0xxoEqpOcBYd25OXgj/9HYkLWvKG4Uz/
e1sdkSE68mjPKetIFfFg5cF5+IlA/P+HI9zapF7Uejq3Fj7DVUQXlOM9KFRSujlwRc8ARbwL94zD
p4bbLba0/ax9bnyGA6eTrpojHNZ1+MmlWnzJ1v6GbwyzzeUghNzPz2KN6ZNc695OMEJ2UZzUvDvp
BLs/1oiaJMapVdGoHQ7nZoTNMhPlTw8Boo4VWQhzI0bBvpZTQjPfyQXkfGPsRGglIS45Kw3DkQ4q
XX+I9PlaKdCLgm8OVQhsNgwSChFBLLa88H071xgBPwj1w1AcbSF05hDOcca7n3c9jMCJXre+Pm+j
0NPImr5o5XLJslIExztb7bxvJHW3Pn3Bd9AMcizhIxyuw6fYxeFKYES0xmEl3DwBnLCf5g3Zc+Z1
Og/30PTNz9ARyWhefbkJYebRmBuHrwzuEq/hY9ydIDvu8IeOrR2AmxadaZE+jJ31KNcYjZ0BO+3y
0JX77ygvqOWffm1oIPi9PNSfL7vw4dG+ugxbC+nTwrSe/7un4Qe/DWTvQjn+IuuI/YWOXmbvEAyJ
OUDwpR6NnFlYYWFVPLCR5XdhJtLDoTng4JceNGXluHwvl2vvv2UeDeFTT1VfPr/UXa0GmLD8F9ec
HQP6IvXomB84Q/HwxiVXN98cm2PkczARwrPs26Hv12l1vMToS3d/7CFxhRkFtTw1gWwSjiVb67TC
zTSDy4GHm7pvjDPjTniKw0F49d9VDcOYfGAUfJ1Hfx9PatPwgUXP738X5DOOuS0Mau2P9ntt0PjK
ewSyfm3V/+wN5k6vVr5Wan8nEzwt8hVdSi9wc9H/wpLw1064D5Ewx+yHCY0/L37CwvJIugDhlZ4b
MT3ukBMJGZ3TjNlV+HlS30ANva5m7EkpM9xvSjnlXOtzN7qPC9+I2EhcWnAIA+y6zjUDtpMUCNdx
8eVTWygNQ+Spk3855GKqpu30rMa5qii1LdcDNNzwq731dDtKNwV3E3fHy9baJATIPtaA7Qd3TIAa
H7zOw8Wa7SX70plLzsGqBqLfZiJDm90dicWe68U+3v+QwcPyRETFGH2gJtB1V0bT9TDOcIKjHZLl
y1GEHedfEnyCtDnd7LRZ12zUxw/Tfu2QHgQnxof7bnr1DYmQ/c8ouOyx6O8/uoDhoH/4FovNp2U+
qh3ey3yrq/Bxifpfbgx99lGWUx79nUWRC/tT2L4SXjYf6FO+fiV6+8YKAtLm4NQ8uhmJ78x36J+F
TtGqjRlHrqGp/npCzruGeafU0C82BRkDtsXb3pvRTJj185lRS23lQdcej45ycnYY7aZRgltAIIW4
gsSNzachlkOGjCEntVRWQ5clyxdfwkWkEj41NEDx0ORsoCtr6/6SjyY/8xpM4lHJsx+YZgb54ROx
fzeeY/ToKtwHuGGxPsgX657eYpYBmMqntOdvH7S6ndXsPij6v17awoWGlaG6lZQO96Sa/w4lMep9
Kg7ehR1wp5tO+LlhN7GuFlKVXfNXwiBrmZbeQ8sHoLrVAVq9KhgiEAuGoiq3nRnAkTg5vcOVIPIK
k9QtfsxRjvEv85WiPTUjI4E5pt8IWjTTCDYhQ//SBGzHSno6UaosQ2FSICO41jY/iUcL3tkgPvj9
IbPBQwfn6b2Lqs+qLPb5jLn0SNGesXJpm2oQ8Mq3km4/m6oZwc9I8rn4UcGoXbIjOYu8nGZ6dk9H
q/DtVNAdHFF6x6rh8I58N0c8eVeE8xbezFrxLa9RLJDZq9HkQdvp79BDozTWn8cNb/pYeIOpFIDQ
QDemgCoAzhR19V33qUVOTe5oEFQnL3J0/jIDrPlUTLsbRBSPEQXDjdcDgcymfxtxW5qWxuQU6BJU
VMnZL0IGTQWLje58Desor/h1BRBnd4oz38EwExaTGrNtlYE8q9tE1V634kNFaij/uHDnxZX1CRKw
0reMRrL1GFnzJ0/QCek2jb0bbFtK3/nZtpv4PhteApziF6orhMkTnpjlAHhU+paH/Pf5m9g5SMaQ
MTJB4sKvZEySsRriHjnqxfHl2LgxlsawSnauBmqpWamlNORnMox8OZlv+Xpb14t4PsUKQ1xo3P31
8ded2Y0yOdVI5YaDunl2r0gpQ5BEOlWTKCXPg/Sznki3t1Oq6OOfPcxR1wJpx1yIKYn1JWWeefR8
xIkjx/OqeLB3uGibCqZZvubHy26qWMthcFGzt+l2IRz+yelXaxRq8RcbHvVnlpWZK+eXjxK2mCHs
I/woB6dOdp42p3GBdmp8BmWON40S8wW2Cmgqs8SrEBLv7dcHVIpzfB0bjpXDyZpgBi46eASkoyFw
JGfB/eInON2GIS1M6aZk6RkSVYR8uU6htRxc42DfpmAJs5/Z95rzSW//sOubBVtXhg/5BbS01VCQ
gszXq3KvKErR2e5fCNVLvraeBXXquZLHFHx+o89liVC5/DWE9JDLsNnh5BmE5qeqYOYjUSBWw8SY
OK05+fQQ/A4ZMz0Z8xRekWdEWme9KwJ9KhChZ7xVDu7b6xG8ah0mrQcd+S8oESc6ieBFZYz1LkYa
o4Np0B5h2tdOswM/rn2xnuShLH9nwHeNZ8fyqwFT7FLwoxGvZoeYqiyopMM5ltqXOr5X/PWVA33R
rjAIRtVTSK6Go2BVKT0ljAj8xHqeqSvZSB1xKobgIEZdY1xJo2h5J47Sofe3mxZfDtVZkhHkpY27
6fX32JNH+LJvyKpFYcIh7ATIVyX4u21imEf0L1Rqyzq7O/qeZ+vR3TaLMPt+sB8rVNc5mp9CJZBo
D9G/4MbI4ay9bgZztAVLcdbhRGK7NwyiSK1ExYY+pdmv4R75DtXAsvL91Iw4N2H69Ry8Mlc9wqWi
W+03ooikOWOpU/72+MTZ3v1RmWhBaBHm/fK5nmwsa+nGsV40Mt2b/bkYvhw6yUu0IJEjefq+qGSR
1sZ6U89yHoTJJa5/6J6HCeWwmHhORjpOEKzHNLGIEuPNjyryOARjmaRAkwXbOf6U0mEo+vLQP01h
P8sqVEh8vIwK47na8qlVFaKo0DDZd5OnWHlMIS+Iqi8tGa7kq37iOzVOziw7DoZB2k6/xRABbHw+
1Se/MzWrtb7igI3xIugM9ai+z/rCieqRQuUwStKcF+qbeS3v9kP/rftMRRg5HiMx8L/vp9ND9j3z
p0gaFzEDDcplpKu//8dzgxWLGR7Z9TYSKHCsvDJ5jOmDgmCITQOTJrXSMfI1POtm2x3rdvI5ajG2
zd87lxIgx8rxEV6JVFnwgkdZMACZekbggkBSzyQi6DE9u6ybh2fD/HUvWOoQo+Os49y5JpnyB05T
yVRzwyYj83MHquKNevWEnWi2Wkq1TXg6JRjEDJbr5kMuYMD251wg4OyTZ1QTBAghoEVH8nWu3FY4
w/e1zkj0/Fl+bUg3VT3QfcEB6+jwhcif7poH97PqLPUWDLMJgxFq5wH7kPIhgPVb5p/VffPeyX6B
alNITXx1HBS3Wr4ynC48cjpkU9zN/gIib+hko0UZfGeluRrqPBAPl5t526mmK3N1Zt2cF9LV68+F
fhH1tLob7H+IzK4cIU511Yptr3E7SgXj9UCFz/uuiEMyqbWKg6PBPAENCG7nXkBhyCuqahe5orGg
ifE9y8RLGSn2tfiZlZcqu9WLXyGDzZVnDLxVLhLfNup1OeRsiZ76TxoHD8BOAuWO5J2jn1KfzuPB
HN3Am8ww1zgC4ka/Wl2V9StUOtc/KFgpJP3KrjpexewrFWTkZkhHeZoW5gWoB5fO5W1JA0pSLZiz
KFFTCMcKdzWZui5YtX9pv/MA5EOTeIVIxJR5J94hDUnM/fUmM/IzAnbx9ECEfRpt+qGuRPHiq4/p
JAdd4uKwNC/7kdq2/2S/kanbOVAHr4ondPXya77+8J9FQ3mbrmRkmPd6+iOAfclpAcAHHYvyLzcu
JAQ10bOdrZL9vib9P91bNU1ApU8QZeWA87o2A37Tuvkbn3vcoodgRoWniaO6iV3MLLxeRPlL9RNr
H7vJe5P9c5QpDhDHVGOb4Lqv3i92TKP8Mh+ns6giXCPEF5vbaUpNqPvFGAO4CXKLb6Z5c36RjjrG
YP77VLsfRqsfWG/9HmW+c6/Z2g+OEPPss5rqCHbwoNkaAnhxqYbpLevXMKsNDoMWumxuqKwIERnu
GAx3ZU2RbM6n61n6c5FQfhZUraYipu6YgnRcQ9ARq/ByM/cobxOdy4J58sz4Rvck7HFJMEKhHIrp
bfeGplpsEspz0RznvuddGiAa0bSWRW832o3kUsvudpZiVF9gPTcfyOJKvZfTcNKyDxak5kFQT/wT
cZOuGC9gCYf5Krxva2j8P/dYKpbh3p+xZjmPz9DKQHiX4JBw6u6aWzd9/RuElZIhmd52cPu36Vle
qzitdf616WXqV4p8WOnvUGzlXSM54C67m+6or+4kKdzz9cmmShTh2g+9RBAjjXy1OLm64MJJmdTL
hUjOpAOE+4gnqKqj2v7LiDMcmbbVc8gwaCVSOv7lJ6MuSqHrv6Biq/92fqQlvZz5dQGSCAS0wCue
MMDT7ZLdSQ7h5UsbxNcqxkUjmsUgEzDnXUotfad0MI+g3tzOtsf4MEsaFnmphyECvLqa4umqESpa
bNNU61N+c6NGaWmO5V+QaFfZqnrOPzdz/XTkFuUUds2Zj+YZz8sBp9peZZNg3CeINnM/h30V0fHW
CtMBn6vo9jXpLrBsDVE0a5UGQUdqzpiLFxMnOvrhySCHF/45Ivgvz7YRY8zftzBXwmrDou0s8dAJ
/2slE+XCHMwwS+5Ufp7xApcbyRB4ur9kQX5lacKnIz4QmNg28fg9wKIrF+PKy7pH5NIesd0uT5ph
MBslkMxlHhuFk+/8GvO3aRQUsMnmz+/b/lCeDLZfjwFTW2IFb0VwNEPIEDajkc2jm1Ej1dOcYmw7
0DZT3qToaP7tk62+ikxl/XM1hqOMQjs43drXcpU35Jv3hJM6GdeVMi9rGU8T7NT/vFVIKRbd6cs9
Ze49ARMW913l0cOrFj3E6QxxonzZvh8cotUg02WZq88TiAkyDLTgy+gEUwt+LpPPPEyXsKCS7i/U
/YBuYXNDVHFD4px0wrzywB5f17ehRq2JRgaUIHUHN+dEL/WtTUIKKVmnm52G5644M0YuEyuC0rqt
f+7UuAm/9Uv0/o/Qq6N8ZBfrWWUFPX9hgtC/aVMUuTTABxvKhOWI5St2PVg9yjjIBOXm3vgLjpWm
Xih+8s3PNN4liqWosx9CT0AWXz3BQOtAvOgx5MaTFfhRPN0GZUcEL2iWglnaejp5+W1InEKLAuQ7
C5huSj/IKEeyF3I/9bD5mezZbGH2szmL9246Dpsxo3m81gCo8leP3hZh3uPIs8KgpTxNxqtugbIM
/znL7l90q4Rkmsl0+/cnpOXXUMmc24ZS1ncqxCYLGFsUvDRwjhk26Vg47saSkygZZWG8ngbLailp
Kwgxsk3NoSrsINX6jQ+DXH1pbZ4bh0ocrB5cgYiIWOPq+JMsMWzABo1undPLvn/pghnew0pb9Nh7
u0Aru1gmPr2c3tDMgmvu3dssXudvGGrEMSFA2p2hhZ9h3oflvB/fXo4yVcgC3kHv+nWly4faWB94
UKTA8pj9v03nQUpMydosKoLCyFCGS0SQ0Y0m3A3PlGeHxoovRHBuyqHNiw/rmQUbak+niN5nmweH
HcEC9nC6pKRV6Bkqy3fjfeUnW8OUV7xtIxQA7TCAc6VYec2ZF2BWG1FQkaziGv2MNFi8I2muzTzH
3D6M7LjNYLgAymJTiT/vtprJciutNoMWzuvMMqw2eAFzWnW3dXdvbAcwhmfDs7qPeQq0GsFsTKOF
Zg6yCb6v9EBTdupn66ZEWcQspazjed2aG27ZcCC/bXklSwSkMl8w0NFL2NfSg/N439ZmFaxCZmHF
xmwhQEdYr7XA3/dglL8AOvGL+Ff5gZPpL+Z4tthggVpmYgra7TDB4tJiCOS5PrfBjwKcDjqSsp5w
dfIpzJYNfOjPgxyrRXk7C5+mj8as7eK2BBsf/JTTv13zTHuBSwzTaBeotfE/sDKJ5FZVQ3oaZnk1
cx8oI8P5uBizongl/e5u3xPi0qGaZ41Ue44LSvSclQ/kAxc+ytwMefk4hAAMhoz1NAAVtS8gh4CT
9NSuf3kX3hYf8mCMd/ryTtKnVbyC1moJtm7VCdA5jCk0RCYCTloOoXSHNLLW4iR3nKaqnkKPsY40
jhs9kn3dkj2/PLzy3lfCe2oXnQVkPdTM9/FWGcO5yxAjOWhYrL+mSGQJAZJNruShoadZOkjZvRVl
JCAIPG1zcZKzB+wmlCbdn0UzZLd7XbSVfFiXWfSLrhKmVDzv5sA9s3RdgN15LqbWn6nJWBSJBmfR
ZuafFP91ad5SsMV7zMQhVx0kxhL/JQxAXrxse9vX40sRj09+gmqUfUl9pzYElFEuK0AJFXQ9s337
4jKcEoBNKeDYwfIFyYxRb+eXNkQLTHQarZ/VVKnmFJAHEoQc/IeY+oBawjII2mXzRR7BT+ISRuHM
fqutYs0RcQJxGTT99cEmtTT4Bt8myEH8Fn/DSXn+Mf/YRbOATmcLoU4Vmjahwx70QFd9M2hCbKMw
lwNnnsV9RudlvLLLt+zI09RYUVqyYtZd1m2SEo38ke3ADBkkgfQsbTOehdz00VxO79pfsJKK+igT
xBsR9JY3z8qaYorUfdpS99+3ubSx/JFVeJCrfiFMa2VIShrAZ9FEfreo/thJbOanl6sH+fKGrAlf
SzdvIgh9YTPkD0LEd8he82Zuh/FOHA36wZc+jEbnuFx9TTXCPNI7sQ97tobLUpB7FoBCsHqBM/Fd
sGNsKm9pIJ2xarTISIg1BhNmj838Mfhq2C7tjSBE5imWTPmzIGOe216RzoJHXUapXR3g9mWj4S70
9CEhsVLPEkeSEqPglmEr/B3iKNST1fxUYYQvxxCQj33ASMzFwI2+l3vYPNyEOKYkxS3ZXYcjUJV6
CozmOGdvfCvNIgkiYLrjmoYgGKA/aaKt6b6XXveNcKnu/FMSFRQm9rCVdeObeILnS7Kqbq70Bx6P
q1+6TZ0Tubt6JV+b1EwMsp/eyoZ4ZWE+3FzChj0fWCpUSOQY6yqMDc1N2/lZEY9l9u3S+6oHFnWG
GFZV89lZDWhK6CqAPbgT9qA5lUu8rQz1k+/RECV8XfkncamUvvFShkhJuvSMoICTVkxtNq3sVx7U
uWcCfFYMV2Q93V9qifKQwJFHxjL4alq4770ShjSvkktwGkx0Et8nhL2QNHjyJ/ivX4VXC91DdhoB
yKuFwVCBujUMmKl8dTFi178eXHv3lj2xYWcefEFrVKxhkd5qoYrW6wxx+9+xmmkOVG0mk6z0Iax4
51ToLj93qNLxaYDjEGvRlwsc4m0x2+6J5XW4CNp+LG7+4RRq0Jw+P+1plXkzVQeK9p6tfimwK/1U
E7q8fjl/pcr/UrV/dztX4Ijjcb/v6/lGEGHaRrpAHA6bNEpMUi7NXGMcLDRM4w1pTbgngpbY1gh7
+0+QNodroQkGgVx8hNkQ227PFMGtqVZfj9nCuI9fWWbpK2+ayMHmZRvt7oenyr88L8Z+4stG1xlI
OVqPt3vDkn079jNt7bWVgIzjwg8P12yOqD8Z3GRPboxxidmY78w+evZsj4HXEafovkJ0UhZWTvg6
u1oPKSikSnr1Hhk0ShMWnS5iTTBm0zr+1stjJ72ohbTtiNXAdyH1eoG5iLUzzs3ln3WgbbjCYSco
9X5eL8OjDYQRBqxHtSn7GmT+Pp4kWBQKckYzdnGRa/s+PkCsGLpVflAny8gQmCXKhB8L+xzVk9Gq
/jYS6bbluly4/JLUwrjCRHk4/c2jQUJFENFX8B6BM/JsPOsSdaebed/8eo74//ub8Lj17P2VXaGg
hNpvo4tOm9xErZUO81CCXP8Nibqd45bNJlj9UXo1wEpttuk/tEKSsv0lFhUugUO0Kaof40lHY0dF
KKUyjxnPpGfbVv8s+y8XzBhTs8Gi3vmj0DxMgm/0cLZ0ttyLvpOIZcrhyj+53sufzFm17S1CM3W5
qRcWka9LXSRxUOgoWkmGqlx7y2qmFczcFjEC7tCesQ/YZ0bpZaHgnGMuiaurWznxhZ02vn9o+ICL
rSb9jb2r3izimGAkjFE+wvUxkzw/SL3q+JiXHCpgotO9yP4I9y4+vs+bxGIoNxm1CtzEKpJeGO5c
Xf1sokkzeEMl/D3RCSTkwpdgYBftZwkSORpACWk98XV5KeCY7BaV+fviHGkFS5IMkyUM7ISrRpuX
kE7FpdfjkMcsQ47Wb0O5n63aH84yM3gj2NBJgr1R+nOizuAyMr/rE6KZ+y52lnLeNDpRc/KkVySq
5h0Thmzx2oSPNCGPqiK4p3ufKTbCfqzghex7I5X9YzafMpXkOp+Z1K8sCCuH4WlS3pgpuTcnNgO3
J/43S6e1qrIjiHZD8/uW2OyBIMvlM942SpjnGpcyYrmWSJKOED6O7bl04BEsaB4mDipz8ErQerfU
yfLUi7JxN7p4tXbxGKcwZq7lAouZ1Y0TMixqnG/euqcZBtRgHxPh4a/QoHlww2awMEh0E6Qz0bq5
ax46Wbr25cvm/aAQvBUj9liAbo0Rg/zuJenHhdHAoaF9pKayV7k89HfwJ9dQazrOfy+j83do8fg3
kupna/TX7VIjFLIlli+X1o5drA1h3j3uyj8X5F4eKcNL5TWlaCu8rqfmQHjvZVwIPezim1hxVAUG
7+okClk12XKxOgqaVTs3vLTWvX1QcrGcN9eWMXl0GWe8UUZ3JWfugt+TIZlK1byh0LmoHKKq61q6
/wXN6ZVaeEXgBfu+4XFL015At+uZSqSb06phsdMkMmw82CYO5+3j1/MrpEfmjhY5z9FBCYHFkMVU
z6guC0JMngRL6Kz6urdS9QTccNl12KhVNjD3zhJVI1QObzLr8p8ec94tvW5q676prMSwmW8bMdMD
3uXz/rGy6IRRkdkaw91MlMAUgM/TJwUTp8I3ViOmKpZD7fYCUGvkW9fR2U6OsvUDUeH6WlS2QPe/
0zGMty7DLfTk3q6Bpv8I0atW+F6ENC4QCVER8iDOwPoFEK6/bvWkNPgzqSvKz4eJcxsj4jq2PR+A
Yo3Ut/hL9FFW89XSg+t3uCNGz6swMWVBNbYn2YCcqycmaXvwFob0BJECGYMllGFAwlljmn8pfI/Y
y1dcmvB8WrSer2CBYqYaexe1zI7gfnpftU+j2zTTmkwTbC4Wwk9qYiTmPJpmXrg2yQ8h53Awj+0j
5hH0qYexaWtMrOY1PU6OP2cGk0fTZaz7Jk0rvxL9uUlV9NCa1YfFhOOXy7OSqVm+pTWaGF/hXxDx
6OKuBYRXC8TD4AWh1YE/IQVLr+vqAmlhyTDCdPl5GEqctQ747wF5MmMnlX4ptO9wV2qKhZ6xgcG/
o2LvQqRBWcZMJg0Bu7VKLDnS5eQYslLNhU1/Ur42CxInYvC0ga02uLBXJuqn2RagC/1RbpNBjdgl
RVfngscNrs9DPRBo63u72NNWs6weh6EC1r/f8qYGsgRysceBctUc3QqYEiyuYkGD3CreGriW2Ke4
9eaiyqQmvXnr0KVz3vQVNGn8Dr42pJSD3+F6Ki8gkeT4rnrsbZr5eDkpJ9vLeNEs/fO1jcpPFsFZ
UxIVJqyxk35jcecEI+2p3PiX22FUkCgUZyEds4+i1lnDRiLLxlWeHviLsX3F+lz7TnUQRtnuYmv8
2l327qpOTjKzy1+KsO3gUBic8pp/4Y1+iLhATJf1zLtncJRd42kQ1Ls+oX3MBe/32y66bSXqYPso
MXzUiArOk/pDD7ab/W0a1lFoL++9YrJ5lB68sqKzDdwHpA6/q2guqQR0cEtGL7BnbVuK2eWd4/gk
Th0axmTcFsNjgnVXoXq+Uh5U76v+5lHbvS+aG1McE31WSIM1OFN8ZvrC3K/2FFCNwt0A7Fv6AQ3n
8L0f43HEBi8Il9IZOImjjzEtHrPki0fMDYGuMNFyVUUC7iWBYzfpozIKu48yu1S5l11rHT9LkpzE
t5y+ORkpdeTYwaGtAB8izTepGJIYwOOAz5Ar1u7fx3iUHSjpdNhC04CO/H03iTIf9/5+vJyKJqme
vpoZKZov8/JNbOVhX8RMU/FxEljqPlZP7NKKcWK4be2JzgMvkJ3Ikliruwuvv+yizLCw7W3kuc5+
9Tl/zayYd3LXCnr/uTXNjGE7On8v5vWX9XVEE1P6YYBvM6hd2fl3Ns2lilEihZco3RwlXmlQxp53
LigTKH/20wI9n6NzIoxFSHyYsdA0dmVCk23tiEDpT6GvjlffSNSfH5M3d99xNoS/z4Jxwo8XV9Im
XVJdJpUzBFkYmfhbLewDeBFRwCG0EgxaPkbFfeU0k9XneqlXxiRW6owlBwvudBmbInGs7vedyfWT
PeEyW7vTO+sb0FDveb5YeJWLDtWlnvBYakbp7o1d9uW++vt9NjSgv37fGv8m+bpTB7nAh/rl7Muj
EC8AH98putj3MAnYdMv2+aN0NubSAn2SvX+tGanBrt9d2yVAFV3wI/+Zwwb7WHFsNYsbzkaXb65z
MeZBkPg5vOc+WGFoRcPg7k3WZ+d5/Zztrm6NPbbVMj4+amm+3cynYKeVe5L1Wm3bn3xR1wxgE+VH
67e67XMJO2s24XPgtDI438W8WHulQmVRz/cMWtVNWU6RIIaX9w2lKX+7eNKTBS3qTGSQsfDiRpuK
TUD5SzOca9qNNt10K88Bzh4jHZN2WOMXLfJXhhXsgWpuNytKDpKnbfWqbSDEDywPG9tytDaj13C5
YsV+nWf6t2heOxN07dr5xAROV3s9lVcWXzKNAIzNdv2H1D5MA3kz7M/+EVsaea4KtbTkUAXTCtYb
vy8PXcpVOxgaf9/Qr5QmiHubqNTMCc8/t59JLx1PWtfO71t2kBkmXoUsl2evj3KOXQKLPxBDEJ1m
u9nBDEfgx7KeDjzimZ6kSiHwSXh5dRUGpTEFltyNPb7Wr2a93lLl8DGPL61NVaJzbktML6jYYegp
kK75cAa/9G53/+a5H2ZeZaav3NjipEkihbBm7VeIi7r8v0JsMr4ibwjR8a6fesvry4qP6RfGX+09
v7JM9Q6kJuhsz0sGhWig6fOINJJsT8FvW7timgTeMU6t3U14aNuspeVc4tittHGscJsB6ali45TH
Kkcw1Mqx+fyWam6nI0FKEDOYiRReMRPmv9X8jbeNaYcaBtKITb/0rSa0w+J/qVnsYq1ne9OXDB20
JoPT9OLjYpNjeVgTHlGx2GVXJLF5uuspUYdKx/XsuPB/JJhfXkn7dECBIIG2Pl9lLbru2ynZaHM3
7M7/R9KdNaeRBEEA/kVEcA+8ct8CBEjohRBC4r5vfv1+7Y1w7NqygWGmu7oqKytzTE0S2RpjcdRe
zXLuRZJngTOWMvxKuZ6uRpdA2SLgUY6EasMbIECsofI1KoHH/4VrVp8mOLUK7g5z5CSGSJt8NYpq
ZMYGqhKrEcd/oToO7pgAjj8ZFWjKufKxLMWqvMUKaai12TkcaQ2utrMsQ1iZKrmZetJfldf3gvdB
Ujp4/nsyXA9jGzmKMhy3GjLrUbaxbGIeeJPCHFFbopdFNVPhmhfJQksr6pVLcdF/lsiE6R5uCqN9
QM4CjjyXN6nllH/X6jVWToHSWKymi74coDmnm+XURgTM0Iw5/nkpIBwWki1NEYycTaZ5zp3FLOG8
DxkRSiKKlYrb36Ezov8o7tgqy8U2+TrQzVxw4KKDutBwQrarUa5O1zkwAvr8Ow0Eh7elxH1pql/J
PArVa2kJjJn3jh0DXfCPRvZ38071/cPUp4cjcIFhjsWpKTIta+Ln1cP77YNtGO1zGshnxo6P5h2Z
MHSDHFcU0h/w/xOL2Ex39RuV6GGle69QZQYrn3hTDR8V/yYQ4GvD+WeXNK0Iiyv2nv5DDPaJw0RJ
ErX7bG9aVki6d/v354CTf3sUSXJEJC3r1HDh/XXKYfTtjs3r9FwLNb/MH0rx7ODrGiB0Xg/lLOSc
fBVbSLr2/ZDZQw7eLvh7xEMbElxCQqpeja65kQRj8YTm6ZR04vQ+3tOdyTANl4mqoR2s4zTWCRnn
a8fapRI0srKXfuYN4ugo4cfONSeuviwsOY0HHN+BMYrdaSiHJUEwBk53gyhfCw2NuphFE8o0cH6y
cBlRMwVs29Kw6m/BXctlW3FeTMIO0b3c1x4y1pB7xkqP7ziFKDOeimYagH9yHzRNHrvozS1a6W+b
ASQUn+Lax5PpBcxt+Uvz/YcZX/ElLQOUnkcpOPaxPe/jOSVhuwHh3gy2kvNADafsWUbgs/Dndn+Y
4jIqx1dE07J8oFt0d+XPKrgtT9uTjPlhFr1LTJuQk1Rp4gSik+6/K2h2umdjChG5P2xdAQ3PvYlC
ORIv/hItFF3zKt/L71XX05RU83MTSzY1MuHmY+tgorySv7/rbk1iIM3NhLBESu0xb257h1Q5T3xB
pm6kMldKLsPk8hEBShdKcKZns6if88XFrriV4d9MkilIh7ePW7yQmMbTpDugLNeXe1xUNN3mgVR2
jHXtXxyw3Lm1o8IIKrg3c07Nyer9hhS39rrcppwBqJNKYpB6b0ncmsFaT4a0K2a2rWf/ojlj5Pm+
qKSu9eyuYV50LKFO1Ym/cpL3L2/jzIxYauFRfYzoOtA2/ONcxe4peH5nNQDjDbLBk6JWYdu4G4yT
TohB2CC45FjdfiTGssFYS2LROaX1ooLN8JNC1LNIKT7Tcd9kOel2umPyufE/GBq6Po7y9ciwrGNS
2hqwewcE9bdgGiqlDSnEcsRoRS/zKyCZvVVNtiCgO18+jyNJ9ONz5FNEMKHcaVlQl22+V/2AwuSK
I5QkNAdbqYQvtav66eeqABi/6amsGRMFWuShkgkjnM8/QWneR9WSqJ9HPHiqVyf4uXHWU4cKdPBB
7k17wtlgap0UGt8vMX498pIwry4Ldga9L78tEV9EzQXfnJkJuNvqClQHVhkv9l6IZtfa9n1fZznl
7h6b6f5rdm9k3izgdcebPXuZt9PjPRcFuxa2QFiK2FBW99sxkKnnOfhcGOvMv4VPNl0DjFA+P4ux
n9XMjHPV03xfaeg2EPgCVyVbDabISVRu8zKh3b0d6pG6dl47bMbYZVY1aIOWypmo0s+p/Bs1MyzA
H6QYKVRp7WRKyertM+/8D37egzYYMJEI1L3Xu/KsLcvOQJZ7LhKEkvihCggJCT3Mv/NIciE4NlzQ
sSaLj8a7dpw1OxGa4Zy37fQyhkqvnDIlA+Y7WcN3/kyby+N21uMMUhiNIfdwdf1Wk2Fh6ujI51Zo
mAYXA+15OyKGrnZZA5f0FGUy9ke6AmVVPSnjHZ/PwkY5JBEuZ7ZvF30qJdiRVamuaL6UYk3fWR6r
V+NoCMEu1JiG2prd4bWSulfnucqZTxiOTLArSsrAwwn+l5cJZupHBcB4mSj6aubHcx0h9Gbwe8Cj
MpenPwxqLqSc14cyEKcX6wbV67OBMD3U7NeTWuMEt6wnnz831h/3U/HmzcreJDYjKpsjsAq0q+QH
58ZBNg/UpQUar12nCtNNFQWyE2ujg9LNXMpoU910h4L6QpkZWusnLqkaCZr3nvVkqNCumxmPy3lo
gwpuxQdt9WvF8YgMTA7spl9rTOGd0nF2EpDgFdXXW/04QTwtgEB8je30lQYb6gZUNrFqKGSwMNKV
ZaY5iTqLbO0cVdzN7GWW2Q1Wt3eR5zapPeyWeOFwq+/pAyEnOLY0f8d+lrn1XpzENdrobsEQ9qVr
bZmGN55+d7+rX7IO0czk+hkGIV6tDMVjOt1udHGNxzczrLgPVLyKUVROJCp/G2pYROD1m4sPfvC3
Mm7qYXiBuzQmHTKtYw9emQYS2CfKueN7/FBepD9Su+9F7M+b+24U2bi/3YvJZC3NNn4JeCoo+J6L
ymoeFu+Te40qmuRSuqTk35OByFUO4FpaKxM8Iz9OqCAEnGV1OzW6v9al2Lf2959tJq1WOcPucvPy
apIYb5NmAKY3ClHbya2ejTXPzhOFiW5SVCIkcAKW2G6yLVW37oN4Oi9Qv/fDEBHknBY8qRFNmdB2
reHlF0d+8HhbTvMtKDhkKiq410kwQh5WkS1ZXPPy+S2Wroy1KzzC/HvyNjRjWM5k0OaJGG0r+yN5
pL/tEwz9rJyAt9Be4fXwrCizsuuGIHmYtG/01k5sV/8VgfLAbG177u+vw/ijzJ41kSrv05X1q53I
vQkJKTU4Wh65jclwE6sIHKa90tkS4HNRsQlzWmz7wXJbJSRsgsmY3DXTZH7LL6ODV7y+m8Eh3jv/
8ACsWbZrDHQodRCkF/naAaLTstF5QHWcTYxcb5JgJXOWpiVKSAtNkMG8YnBs3T91tVlVilpfcsim
SR3ZBUww1BAJVFVRLEj3V+RxB9cR0pDjKKVO+4mLJ0gQZzqoZVe0OTeUrPmFcl2b5DPDoFO+o5gV
gnprdH9MP2zEeXnBJpi1mmcOXL19i/GJ+XdCMH9PpiuZaLgeQSV1SGXgPoe9r0p0dWlsic+R24hV
rrumj86S5l0MnfJaFttneZMq5o/1xLqSXtb3k7LfHG/UF+K9uLv6zySXGsc+Xt1cqqxxU1HQ+IgL
Mcdl/RwfPFOCT/MQq6ZXn5d483r/gVPsNZgLyUs3znQk3eaqoOW+L9n0QSEDxbC6dBhen2/ZTcmn
UwM5me0lb5O6r4vpC1iwBGm6L+uLRCu7KcOH7puSBPasX0R88jJbJ2sr0uCZnj/mF19J0SIaPXcN
+20RlY/Xyi3fT6VK2WEiW1v+PXnkjLJf94gwUMVaEla8Tqy55Nu7T+rUh8/s8DjRhbs3TpMG2Ytz
MB2Cuqmz1kGRBOczZKAMP3jYgEVD3Q4x9Dfp9qIKC/7JDt2gzyiq6tOkftS/gmZ5r1K+jTF/DqLo
uSFtLrpDNUNUrdun8wZH9z0uILBOuxtzdRbLxVemaAmy+9woYIpAmENaw/TeW2EUnctZVO9JP9ZN
N0/4bKGBdqHmILoW8+NnobjiyzJWy0+GQUI7OljjwpQc40u1E2iTHvlfDkxWC0Qtmh0pmf+ypABY
tA4/OhfgKpuM/AqZ3/X31yUAnEfp2p62LveC8ldewk9ttL9CEWRtpz8leDqWHFGxmsjuE/CdZiCY
0CrtI14q8fJS7WB/uyaKIrUy0PYsbX0/Jxl17mzZVI3syHFSRXitE+tEvtBFuVuGxVVuBKeKTahl
Oy2Zmk762Q48xykPrqksYIxfyz84AVXoa9OMj3hZCkM7xyaxTJXZ/OOJGmpKtupVxyaVHarFN9sZ
gOMO8Y95WkWFuAnTQarrbFjKJD4mvw6/uCi3I3cG3CobFzjWes5gVyFWL4YPdZkvLC4nyvpLOVAr
06ZXYU5v8VmaO4E6IJaK7zzpRN399FBajuCoqYHT+jKOWk4vyYAO5i7d3ehjHwqnFZmU0XLfuOcJ
R5Uc/YmZY8T1xCpRrJrDUC9fp7nOISpf88YWjX0GDM99cipayKL7s5fCLEGPvY5e42jgUH0hhddv
4/yV/UpFVp9uX8aLdn4G6gvbEVuuG8UrmV0lX8t97cvrj2f/9JOqBzZTvLHlvLK2UEyzfO5+pCqP
O+2aBSNSh8nKbpBqLCrMrKOWLRsSFKy7oBjWuEAJkFiulSe80XAWtVi0UUoZf6B8Q21iOlYBdisH
g0Vls+zAlx+xan433D2q0fb7eq0kF+HmXWhor6p+47OWf3Dp7BdU3QO8jT0YjHZcruW6GEklrOJh
ohv/sr0Tt+ZOEm0qRXJyLDkqzmTrpQSuz/NL6iIUc6BE2lsmpteV1LEmYjD89kgeq/KWeVCuIltI
dzZhXiWkQW+HT9/xcizFv1bB4r6TYxeG1EgyHlviYjUTiY1VGYIT4qZt6MV9jN1nyXp3N7bT1VDq
46bcJRldBz1BvdbJquIGjpM19ZkpDYUPSByNn/aOeCqhh8a6myg/hr2oZGlN0O9Ro3GtE+93/w0p
pwysv5RVoVvIGmvg4ekViXvMfBEkSKRE3RpNKXGdzLjgVm4YqJ2VgV9bQKjeFew8Kj+MAax7N1LH
w0mqbm/fp3espVv5KecYpszFHwBowcA7bi8OjqQHh4+xRTTbcRnQBNaV0sWbF96L7z1s5VnPdLM+
VZAdZ19KMUBEvTIDKhx+uHeyMnbn0p35B2+ectSdlLfccZnGDjB0m395AshZPcPO6lbOz/5gXLXA
69XnfxY/2584XXrfvdAqidWSfZ7qWsz9fNzZsiNbR2UR0pGrbMnHGagD9QLBByjhtJT3Fe+7+wGY
EQbODuHjPyyZrZvqgXJaSLbzA0rQyOp0pS6V4AVt9U97rqD31+tNiqNQxawLTUhbjVaxF8Kl7xC5
GMDzWhjdqR240ntRJRRGj6Dtd4IB2KLokrmhG2B5zrjNe155qHBRGHt09827Np0dM8sMyDBtp/p/
feMrPyeFclSxSCZnOb0osVOWdxymifG5CRFctXP9OM5T3SKyCvM1/tO9NIZ9V6BccF1tv0Be3ajO
t3PApgE1mjZ5MBLeOokijBKz571XN39vLPCFT78quGkYJYxLLkk3EGVn1JPrmE1sa/I7ZQZiX9JA
qhDJUIJBJDimGerz1PvrTQI2+V201G352uWHo3lI6qHmNDf6TlT1qaHewuzx9toVo3F+HNM3s1DT
ndhMNE23rS9f1M6JBqj9Hc2PztWnM58eWoDgNZGYA8vsIOWvy/T9e5srurCw0eFYT6EPVKyVYnp2
s7Ajyla4/ncnP1snhp6zXwIqLGOxKrtfFJZVcpE75RDo+9xJsuYRXT1iupkOE9pRxu9Dfl6I7iDK
iiSGUbgjQCBUe4f9XFpOX5eS/NjWzlCnvBV3n6pZPj9E1glKTzV3nB8cSBcgWDbOeeLWsYFs/pXx
jYoOFk8q06VSrtv9LgnBwdzW3QhvTw+946Lj/UVLwvHBAGpfbPwZyyn7eonxsRmotCmmQwvjZNuP
TPfZf7zFe+lDMR0p9ZFM9gmC1vdrxYyhCqi+n+bHmTrTH8rwSVKqxbBZPmw/Yz9vK6CLq/X1Vr8K
n/N0TnAkLqqkBstpYtk8U/jPdTKziMDfZ+7cuWmnUZYVMtW5H9ddLT8z94Sd1vY4T2H1Lm611Cy9
rV/wYJbd5XQ/Ke6PVQ/T6wSUSZkrVAf02UzhYo3310pbzjApbgiwQFUSRfc7gak+zuL3VeZvAugW
WLJkbuZD1FxWYJr6p/Uw8JgumJKLiuTUxz1QhFznifGrLUD70wOiDo/2az9KaPhiK0euafp6iXEG
viFbO+3CeaTB6VmYe4vvaov2/kPIi9Dh56EAUpxnJ0WbyikHgO/OtaThVbVJ36XlhLf23cYb0uwL
evKA4paYkhnYxMePHqMl6EExh34+uyiY1iMpbaILlWX6XtXuzes+yymyQwrqzVxUcFtZv3Obqf+/
0tEywEnLUZxbAq0ds38jRMbWtXcbXGYmW5P8I8htPGDArcw7tZvi1670S1o+qiVwL1onrIIRISjd
+8aeovv2TysCnQJI9Y8/n6pta8kRzB4Yn+3B7wNZGp61w243eVgLo1PG3Duf++byQ6pLgaZB9uE7
yGM9WpTR0IqIHS07xpCEfKwZiAqhGtuy5WrTuN0o6f2oq5j+51fynWMWESa3l6/awbASfnNblfcy
Q2EYmYprwzS3irFFAi6GLKppF+W+nenSj9Onczn+FWuBOJvzaayyaOvB/bA1FCe3vOopOirEsUEC
elKUB2WJD1CPcTsGks3tgqKdIhfxfiRzSuliy+vNdNquH+EwuIaGbLKdAtbk69nOY2zLHZuijXDh
fa5NLhi7YVSfUAFZGdWOZngXAIE8Z5hJ/zKMMZajUivP+jK3OhXYd48GLMjOfmYa+WU12hV7i4Cd
YQPsAQuXoT9N+qfh4VfqYeH1J7/PBpUopZGGzj3woHitqA+g/2eO8CKWAuEfVOR08w04Zv5rgrLy
47+Gw5THusugh/W2vRcDYX6zOUeKfhZnzI9EMzu6cjzi2ICWdHo3Hn3q3mZ34m1E3qOPdRP3OYjB
Xfswac49E2PR587j/fooP79psuxK99+ochibkDYHUYOBb7Taa/QhMJ7AgI8wYH1vx8teTEEzEOyh
tLfPo+Mnqstcvkz4Fi7v8PDu/TdTQ/njTd/naOifvZKLgNklDr2leedXF1690DMxRsVHWuPc/O+l
ugwNaY1STZKE8DLZhZPS6QQH2HyK8AKfrDT8bEvHX2ITG0gQpMGPt2wbxjWf7qU1wRXibLpu30mQ
bDUYzSbbknj8BJ0X6nvD+Hca6QI9Mlkyb4/fo+2ld6G+Xs71eHwzM1zImolADsygkQC+Xa5B2tww
/eVEFE92AfJLbxEs5ELQ2NT7s6/TngnB+wt00r+gVwV0r7njus4MUssQRXQ1iz5NikNCuEocmok+
BW4uG5kbGiajUexPk9iyrWMPhQY0HK1a5CIuUc3wrZxLAXLuO1Fs9CwCN9qyNsMjCp3O26aSMsFE
Bc3Qw0An9TSvksIQPUxJQiG0pfLnmlEFX1nbFCVbG8OrXwb159XcugFTZ1Q/mbelN5/EegiM4Mtm
nfq17Q4b4mTC08T7ZUIBQR8VksulNLN/E4YC2vye1942QojEiO/IawHh+9VNicutE3ZWXSv6+XcH
YH0aB0/8uFBgzPMPXqTlfz+MdF8wIW/Ew1et9by9I4W21q9L/ZhTP/5BtaAb9grwK3FWyUjec1+Q
k6faViDdlomRsnx+KKr90cdLjhbF7Wg9il2q8UxhiSvvGcKFU8Xtqs7R0gWmz/11oncLcQMPnPos
lhnO5XzC8ML1RG+TXWfVuv1YrFRQz+dWbjdKKh0OvX2isUYG1Nq6VvN5VWJdgxuo7jPAQNJR73tv
aELNS/FNyYHcDjB4upJL9NDpTNB5y+SqloqGcJudxs2z7oEu6i8ea+rrVUNJNRdFNXoFx5d3WdVe
QFTF5o9FmYL8LQv6AAmDtaRcjiVKoyA2AxWvgiNx+6G+0vQwwzzBuPOQConiuRRVE8XMN1nRZA1M
piY4f4B9jV30YqwUQ+xFBzQEQiB7MSYvZ+FMjHz/U7Mf5uovHEhTdJ8ecPQTLH7n5SRaj07vgXuM
TRAGxObNMOyU/gut3dXYojnvSikGM0gPxQhVGnsXiCbovz6XHfqTQWvH+FiZA2rIc7RxqoaJggLS
IbCpZQrctvPTVGnBFqOEVlzKUyreVjeVi8wAewz1LlfIFlNInOtePiLafB4/HO/1HMUQvDrBqvvo
Jd83NjybCnO/xXz/cigfchUmCfXLH7vU7ro1H6TfIPE6hk2ON3Vy/qnp/tWIM91jyAbeR1b+uPcf
s4PThT3x17l37cWIgjr/MU3j5fSubBSkfO8ckEQX79GxmlcuwOQl+bQtXk120dN7f2W4jVmVG9HF
e6BeGaYNE6XnaEqen1tP6TLI6ywLX+Y3/a+RYYTOa4IItkGFZ9n2TTkG/Ezre12i4LvQfu3ufx8E
r96fw2Pj2pflKh+aL980Xli+qjvGQI/i6ifTvNJMT1Xu33SHnOBBNd9wEmqntpSO/NYyfikT4lQF
lv0nN/dVPToHwg7aHjmbXH2ry+ECriRqymdD3wvaBLsk8nhpkSlnoGmnOh5hDAsAQbsHKyNiQ5KC
fsUx/y6mIoUowYxYvepg1UDNgR7oxhTPr5pxfZoEl+ruWdGd2dKCh2QXsGvpIofwifIB8jEkCPUk
ZOtjWC38c6ClNkEp7Jb/t0txOjDLfwJv592CThUBpcltdU1QKtHQpb6k+/NIH+DcAFQJTc4jexOV
boERcCxFyqsYO+JWMjStbp94AY+oDqlYjpJVn6vBJRn3ismzBl6F8Cn6MjQnAl88156TnxbDWoIX
JOrM5E/ika5sTjXoBMtcgWy0IJpl/lOD36ZNfyZ00S4Ky+Id6JStXwV2bERzMJzyVGZXuPhHdK5m
iMqrbd1BiexDxqH82gps27oKaK8cJsWiIXZvKE/UaPJm6fAzGsieD05ILSsTyc/Sa3wbr9cB3r2l
uutMA6Mx6+TXP1fXnZrXU1N7QqFDG2sKGVgvKxNwIbhjM8yvygveXZNfYIPD++FpqBXVllDCY2Vi
6idWdzburnUnsBjoW8E9LyFnKeo7J3eNZ7KGkRZrgUiSh6q/3DrRyd2tetEdSPAHzJPoQTG2pMIL
AWbOFNVsomiSohIcUyofzZA4JV6Kz2m6H+8z75NSBkqrX69OOirZV2y3MIdMPIfD1O0mBZkTP1JF
9F9LPJ4ciO+AEzU0DyBtE3kpuF2tqz0YO5asMSpsVgFUO8cY40QVpjZ3ik2orVQl+rfE7yU5q6Qe
2mr8RqrwqYuZaMjjrTRRAt24AgQI7XWvXqJqYGuogwj1BJKe4gXQI71MHiv5+TCGyWry0fmBHZwY
J5atU2KUQJbMSpx6sqESCaZUXTnsnkKsYK0xtqnuvnXe1ZqEhEWtS/S9hx2cq5uoPL/oZWigQhRP
lR7BaYlVyJtPsBAVbWZScaMPGKfBQS3ontzpJAnTSeOCJamYF58bFAUWXJzHPs4LV6vyPl9SUoFI
MRAHWnRQmVhLVhabRTPvbnvW55UtI6tlJY1GA46EjqHqf0oDMI+iMsjzNV4gzd4DrJoa7z+8sQWz
/ljrRwYUSrYU2P0gquM0d2qCXW+r6jZVsxgOj8ZK624GwpXzbz/meOTgn9NRiheQbzcaLqpPkETG
6HjX1Mznn01I/sOZN9Ajpb7cW9PQ5IRQv2/M4TQ3u79Nivv0qHouN7UgyTh1/EASqqv5QWwmKluR
0bUnB2X7pqOe0T4IUAA1cGqMLOn2pT1LDnfMVngkWg4yeWdIQbbV3aG3C3hlMZ+SEwU68tzaenbD
I5wlJ63E4uv8pAMUpoZ2nyqZVJeT4Lyg3E+8i0oaKt73dSx5NCutnZkNsjx3Yoh++tPJj/sTc7+e
PTZfDosDDZ+ynkCmKeVJp/XQ3OymdY5QOUr3JD75S9ViFqzOu9k5XdnGq/He4fN2rN9I0C/rrk0X
zua2aNC8K5NvIShadPQRrruGkJU96u8BYirSH19QREuH/VvT7xA8pdnn8rmxuFRFABr+z/pRC9hF
6Lk4iOPu1q4215k1rv7qhma5EmleuP3u2mCMF9GSIDwAXViUJOQpMgopemFvB/2NqOgtD/nGQiT9
MqagrKUSIf0h29yUQmrxb/8037JDUTI7zH5tXAnpd5jIszt/fOVWEHEi8wlZwbJntUDco0XTJktc
jC/rZEowBeuVIRAnU7wK7MNMyD6YE5YcQiQ52zZouKwfeV8SQC4F1aHYVCiY1ZSbrskZ8K8XAiyy
5e30Rz+zaO5i1cy1HFtqmlVtSYs1ky2nl73lonKKKYz7YWMqj8NmKF7GODnqimfJRv4f5LIjbBBA
82Yv/y/6pYlg8dnK60UFfu6y41/qJSJgZ3GlrC/BnGVZ0gfLnOOa9cX1vpHFbdS5ngVz1liTVq2Y
JpEzJ073jMk7LON47kDqj/sG/Cs1TtMr/ZiBdoLpukNt/ZdkjS40YNooVUuKgrezRVtOI4i183XF
RjtHkHy46GEH1PNj/58GAKUgUSufS98+vZ7598wXjf3brn3ydTRAYt1TO1RL5yYzkIp7e6kcwSc4
RL+sJvHQwtyklAa1T9udPsW1PNu/Qw3Kir0RYqUyKEATgqiZ7cLu7UaBIcxbTlCx3g+/Z3Jsscr2
I2LM50j9QFezKBBtsxg+Zw5mJk8TpTeq/98ntmExNS43MEJtH8vfVPM1zUu+KqufNQ2C0wdjnGaW
Lch9/ILnWbqJ8mVKcAgcb4ncKpSDiEzWjQsTPOMCaKJTntxUjF/ect+q6DwTpFTr0L10k6OtGSxz
UGQgjVvPqwrDCXhkUcYl2ngX2G/rUvGA3vbAYWIZsUA2VTZd5Jk0X3kDl9/pLVWoK7fW5dW6SJ7n
5c744uemtkIliInon3VDCzNfmC7etViVNQajg6dW6VLTrCkdKoThKukSroUZopOBTzUlqN/4X33d
2QGAyHwHaUiuhbhLQS+V4phO9fkP/doJStPna03MdX0vsRfAMGoJY/lWOIL2JQ0pc1qmUJENPDMh
wwT4l6MrVXf+BxDVDIZbOY411brVye9+uv3wg9B/fNtX5578TlN0W+iBmYwTNVVqjSAlLUXU5FeK
d5KpAuPYIC88laQXBsfiur2Z/oxPneKmUK8naqsKt4traY5R8Tv/zY0X2Lc4lTdDaqgHo9woqEMh
Lmc+n9LRv7ueT+CZfYUh4VNILSgMKVJJKLJdzNewttkBhqJl26G7qVI+Gjb+fBrIeFt+Cwv43hqe
PxR9qmql5ciL8/lGyB02heOfSaSfCcxF4af6QfapKqGlq+keVMGfZW2aoucph2DSQDbSICBR4Gz7
awGlnISwIAGCe8AgV85U5BQ11y3oruh71s5f5yGVDAKcpnAedalrjyVdjZS+r6hGbslpjOU+Sgdy
1eB68rDpdvOIbDh+VgX1lyWHnd5+EJzVax2YcYw39bdiJJAIWunbpCnF4qdc1/pBplnbEbW918DS
IgWGdUGclm27fJ7iXmH6YvYSCGb7P6dmrJIdJrlRLg3S7jhp0FaUhCHawojiz8KVYIwH/rYvOsa1
IwrJ4bm6pqn1pgP7T05iuu5th+mV0e74O2VD1EY2gugmPD0PqIeg0cJFr+hN5UO/dW5u5V5I50p0
cF68TTY8gfPG7035B2H+Cfjn5+6h8N9Dd0Y/f1miZG7JefgBkEK8VyQlnpUVz5prNZ7XxgpABYL0
KtMPHAy7AuRg3MahMCnHDm1lhd+DEhI/0sjb536EIGD1H9oiFET0J/e1NJg2ArlOvuAc/0hoyHIb
e6qd/Tqgz2RrDrszykZj/U+/6vWpIlKxSLyTHWiY0+bzlKvmo2ogQYp+50YsVeZd/VzWVTxMmuQh
PwoQNZFKpW+ghiIBt3YTXGkyeafhUgolUJThokFmRh9gsFeGnWgqTxqHmYD7T48HzQQKrrhooaGQ
lOXHAAEtB41f9SZ5BRu1EnUpX9fpXrC1hLcGfkHOMNxyliqjuLcOyIKUTbubAW488fggxrYsP6R8
jUv3VZsGHZhW0E7wXq18aV/jwvIR3vPekKZYQUgAxFjCCbB6j/WNNX5AzCrZamKAKeVEwI6pH7+D
otidCcZpFvENLO3/bhb2snWBXn6mv7AhliM3ZI+eZjAw4Ci7nycY8V5VYGg3Zt41kQ+4H8m2vSZ2
hbO3n/y69xYO5QzeWGEtcVHwgPQpTz5LmZl0WJKjKeUdyRx/azfAL9E1ZAwBiIRUIjJ55Xaqr6no
CYFuXsJAuccD2IldM08U5cKwY6Q7nyvr2xgpcpoQbjSZ7+7PTSOX/NUBTX7GJF0jgfKBrP9Nx7bl
I1Iz5ED11fJvmy+l883tRw5PvHsb+xKJmemifz2qFcugAS6c1jhsIF5JzW6Z4jNVV0yp+eS4Mkrd
//W1Mt83MrPRLo11WXxejVMm/rXMvGwJ2UZBAMCH2fVU94VdpyKIyvtzU8dElu873saTdCNQub6k
jrojMG39npAgZPvyFp0XTagVdmP/PgWhRy30GM8j3Z5/mJqKB3IXP8HyyjijQCwRHsZmihy5vsxX
YfvUz7PRjTB0XJ18BJlOLycoG94Z4hRcLT9da0kCNm+A02Maru57rnVPlp/H8gtRFe3P0nlPvpo7
UgaD9a2Qr35DSkvz90WP2bh/FtSWXOSvDcL/thf/Q64ayJZWA36UfagmxafSVn9kR/9Dwm+MFozo
G7hxqgiP819H9V5zdt8F6p067lZx5GmMdymbVYfPOujlLer6CuupguVsOuv8cf5IGVm7ilWrWapF
DLGJnh6UcAhgBtxPiuzoI3LQoVltJvyMptGW80xXxKumVx5o1/5jEAFlJe7YrjkjCW8EohW49xFz
DDFhUTpjVY9EMWNFxQvZYRM1hxYQbyQKY5UDL+bfJxK4Yvm/5hG44/YpXkFirg61vdEMOOm18eyh
GAIsUyjm96bsH09RkE/EKzqpmjXyAL7fdvGz0DZqjsMrYf8mS8M8HGyOH797g4vQIOP9bS7yWTFP
YW+qH84t3EFpQn4JXwh0CdmyWjW2aCaoHcQrUuxMN6f4gbMNHm/u/Z7ht39T27RvlJX6iYvOTWjd
FZA03V7VI0TRCnzFCstUTYFpjUhNTKVQNbJIE0PnXxSeHOorDsU8UdaFNBYa7yD5nObQVYB+oqu3
/K8gwzUx8DpeoMvEYr3bP6Q38X7J1tLELmrquyvWTyqAAJgdktTDvXB7fJ5iokHSbJHaAh9KVENg
upaRGfRfXZfKFMfORWRswCkizJlf5nu+a0CTUdPYHYEXaW88fpwpYCkpBdA0gcjyKK9XjZv9LTNR
rWhS+t5RGUtVF1g001GfpQanH6KqKuM59n0dbIQ5pKM83ZQ3vV1Vg7R21KkCvhIQxH5DOdFGc0sB
qdUGdceGx4XUvdNbJpzXlq1rNNc3RGhJY7y6upn4cchcDWOaas6/ZCleOhR31UfbFJspDDKfsnKK
QDtyTMzaeNdElYhA24Qq//MvDG3EYobD19+KrSBQZkBaTw3q9U0IOuiYSHFSlejzb2PCGkPBDxdD
8kUz95BPOxoF8P8DMa+24pgdChHkHGWmuj+EqLqC6y2qC2ZGm0dRaztNjXFdgkpP0CXNG7fEgv+m
zRQL8L7FCHdRsYI9csMsUZdThgYRAEA+9ntYV6x2DzA/W7TXqXqoyfQFYchKjUN5PU3ADQbrD/Eg
FdgBIe5qUz/GMVlkGBj8O/HSjlcarjpC0gpTw6KBZ5DxrgXvmJ8F5lFHlLdurlJmmAvlDYIxTtlp
SphszIvH+hHze0UtbAfCb+wah3nx9igeMi6ilGTZtzepb2hjPw3sbDEEzOU4D4YdoOZDJYaOpZlV
3rCxJjWvkKnlP59/wdnhvunGrL+v6NWCtR8qSQJHRxh6snvZQsovwWQ2Nc1/3L/kWLdJgQiHdhPQ
L2nQLrl2DpAkIAhIkuhY3XsQuUKixiTw+PUKgs23esLQDYQXyd+QmhQsKsV3VYiyOBWULP/C1MO9
JJ/KrFqHXP1OC2tCfY2quYJ/sWpB6fYxbnlSR5nanLM1yS6cRQIsvt+v2jrd9Dfn8kUT9fEGnkUZ
dr7C1+CUmLoKfLSS+Nfp5/KTBPGEp/fpFXfdokVoq/BKO+46ekL5GnSgqoG/aEtsFWZ1bTWVSA+k
YAAHgjqEi8jOQGnb6XZq780/JiivYDrcDmAqyKt5i9VV5q9/7ee4fJMsz/KNlfrkXDx83XpnhJPy
fRfkBJLrYlIBQLPEGr/Jd/QK5DgmPj5Y5lboDqdNQzBsGLwGqx+87NUYVf8N6B56li4WFFsEQ7/F
P4wDqcEyY9kGkMA+uNeSU6IF2t3Qv9Pn6ye7a2IIMC+ifcMkshzPFh6DCdXAN1YK7IgX7ynmuuTj
ZkcqMWmTOpUEXfxT6KAqK+xclWkLSiC7Eu3pMxjEMQZmM75PPmpwAr/2749hvvsY7352nwbS3oK0
0OF9S1lRBeQbSkRdkSOfMhhm48Zpsf42/UmJElNaCeuIS5CA/Dn93Fe1a7py+WGfrhawv2YoARDK
FJ2Dgs7Wfvoazz9gmXh926b4/di3cZ0htwhVshLZFF7mZSyni92rqXsjmtTC2PqyecjPA0kon+zM
JT+BCpCqgyCF1Nc7DO/Ebbvn8LENXY7EUI2bzJeOektkFacpySQ2V4xSHrw9bxD9WAEmGed2iiBe
7bDlxGIZZOAV9a9gravBRIAqSOeB9nNvntpo7E+/kcn4MgYCmrmvqGBtEWzqyrrwYyTiRkp2cMMa
WDPWdZaB6fEMXuPQxDOBCeqrmdQrBzIbtlDZyjWC9UQ9OlH3m/SAA4rYdS2qZcKEmvmotBkXhVZM
OiIjywTv94/0ozBYjTczaYTZOEp4b7gqpr7HGkzAC6NFT7YgyDgV3fZQfQZ6cGgOxqZUIX81nKwZ
brGIzRIag7Fc9Uz/6Vfnerk2eQOcHGleJvQNosFCzXgyznzuB38tp4uBbTIqUAjWdHUT8SBpE+C/
2X3FVSZq1+FKU/xX6SwaKhTzlQc5Fu3IgWnTf4oTbNt6pF00sJFQQyPrQunD4O6+q82sCbXV7vxE
iM3tT8U1r3Wo3qqxSvzpsVt+qnin0OsnnS2FoRwyyc+6lCbZOfxjqxwrUFK9GrR2x/v9wE2ysTZX
ZP7wpIYsKw8y+b7E9YXc8agYYPDvIawASrB51Dp7sGarrMrAMRTj5/y6V4VcspZNvckDAnuxQVJg
8u1yfG6G0IIkIt6fm22l8c5PMZClrKV9MyUpmj172S/cdljpIVM8r9vyeZFqVX0hI46XH1atEUDv
8B9JZ7XkyrUE0S/qiGZ4FTONYKSXjtFAM3N/vdc+jnts37AHpNbeBVmZWYyNuAKkMOolKwDxR+XU
bKjj5EMbbHl56oF1nbtCcLSNE3A/LmJnDXNqCvoTXkThbLEO16R5Z2ceqFZya5dhx82Rp3ghd2Mh
AA4p6J4y2inQwXwX9zzNSVRPG/A16CICAS6/gzvjlhyjvHpJ6FBf27ZZmZDoYQ5yRQUfDRBVu4Je
Cu6xR+WEYw1OL+BuEsP8OS+NMRFMuB+qPVqRtF057M7FcBYxtxgChIpov/h6om/8G83gHXJiUJp/
DjP8ycw9lppLsgiRBGaBWENlXa01ZjyYIcT6RFK2nrUJxBx/asA176c1FpPRTzNT2ZqrbcY5AlLK
GXvenYkKzAu23LcTbF/0SAzd6KqwnumQV1GDbnmhNrqGfilfpK1o3BlLJfcUjQBkEyaa8OaTbWfO
6JsQCtHzAPI0luANLE2KpoWS7RBjuS5zthXagIAWZkUxK8IWWVifGeXLRyAOiRouHr0byqrfiKkR
U7wZxjdQ2rbpGQg0mgGlOdCtM2EGJFo2DGcohlGsCA6LajDXXbjNgmNTUYoKKjQnlMpTFvRKQo7H
Vkm6rOLFmSUIwgutvym+wc8/2OGBHUr2JtM4wcHsdrDu+e/YmnwaaF7wngFcosi+Ct7hjmc0Zgvn
iYrZBtj+4EXxJ/qo9+FW3uEasxRlGbRA5mW06ZStMn01jbO+rsMl+PCzH5Z9vgvkWXHsX+ouP/RA
9cl0nPvzZsvrDOm06CeZuyyiq4Irw8U2OKNTC9DnJ9xaGK2vMbLC8QpJMN9aY3CQoXm252DenJMD
pfOE5DTXzv6B/fZ3Y9lvmlk/R3d9dJEb0gbjJbS08JEGnRHOEdLMfGdYIgH231Wi4VmZbqS1czLW
JKtvHK4rVMrdDR396fgu8JQ0qLKFH9w/Fzr/h5ZgEQByRRhum9PAgxrEEh/aOfIsWBXmxUcSBqbc
/plCFj7bsGES3kKnAL1kLeS1vbIjVWy6wUQA4iKSj8qdas9ihRqDxK3M/M86BQHFUXGToLNn5yRD
+ZH+FpPND2YdIJ542TGQPNL4EWMIvpgmPixMRpbVOWYDcflu34E3TV7VPjzaEK0PMkfwYO9kJkDP
Fvx5xi2z0HFvrGmwj0Dw2NEAJPdLDfklTP7JONYKCodP+kZ34EwddnG2zQZ3O94tYF0BXvdVfEGU
8405tKKGXHUEPsuOeE7QTNJWsuCKVSlUyMnWR1FO82rxvDHcaDY04tEbWua/Ynekd/sG5mJAEGC5
wzui9IwXYtor1oHRGnvB1L8KxzZkBldBdGMgyyjhOu7Kn8ybOJSzLAbzkLv0k67HNvpok1UuwIjh
FWLEN90P1KOWzVcYKiFD7Xf4UbCM5DhA/D07gFh8gotoYb7xd3qSp5k7ZnB0wVlJbiw2wDFAiHgQ
+xzSPQbAF/OiX3xIj/WM+K7vAf5HFh7zCTuIiGcBypQLXTu/BQwzZqk8yh4+OOHQx/AOoKxaZhhY
ZreQFzGS3ftph+ZtUa6GozjKBOd9MaIRVXDJe6Uo9phATOp3TbVvTvHLDDD8xMpORk/BmiJMMR2M
/PiBm/yYUGHuiot8lz4b/Vw408iD2CZ9K+qsB8wxuy+dI01hzvNkiD6uWc7E1IS+HiBQjOm7fyat
PRLvYgp1i3qROR9+kmgQKfvxryAN485NGamcPW9vErw/0X0IiEFwv0YQSXtJUvaGOW05JbYK7Gkv
gdbM8sI6bdonj7faL7iResiRmsDSpymxf1222FYbbGRaFTo6XbYm5DMrUpm91zgi7s3a8bxd40xA
Bk+FGM1mIlo42BekEzM59Rxw+A4vUMHgTZMGPsTf3V/1wDw2edzRmwRv9cW3MfSkGU4/hwGRCXqs
rfMT/jKOg3hKQlJ+cFL35uz5eYrE9mB8+IDfmEEVi9F4lZDug3RFjh7Nnd+eyXcQqPk+YgjWfoAH
MKxJ/l6053UxKgRsGMqp+wU8mbEMmqhhkTsJ6711Z1AYf5L3aawv92xFxK8XYJV8u4NDHjLFj1pa
Cuiqx48YNBOiCtSVrXYVbMwnqVg7MZEDsH3/kXG6iUrUoZbAso5EfalItfWTDAEmGi/9eX3pdirB
qcZ/KpxLsx/qO2QLAM0veEW3aOYg5jNxUgPFW96kVzr5AA7/ky9Af1O0g6iyQTfhkdf0PBhe27Q9
w5m+oqdwpeInWfJ1NWRextjBn+BFXEB2KcHMm/dG7WAxvW+2/pI8CiWn56NNtrQ9yCuwe60XcCAI
O7gjzIEyyWAJaAFFNBBQiJEDWshy25/4WOHoSDtY6d0Wp8BmV+2AoSZY2F+k3Q9b3afy+uBvVOTf
t252k9YEIuylGGcuKPsw3WBv1IxVQYf6kwCBUIcKb3onMbOqRL5bWwpGpBd4aB9q+kRUfxyMA6wK
nqrE0hZEKxDVf0R++eH4g2HkS/zdt+6EHR4wIsUkAbLim4aBbQ5AmP7kHCLdxbAIBYu6yjFoZHvU
RuxZ0M8/4eQstCJCrfPVoT70voS7+8g6VWr3b7ZUqszAsWVmDxcWVp81duM2c6wDHoWI84M7QrEl
k51ZiVbnI5rF83FO9fVijQ7VD25SyeIP2WIw2VfLPSQpFeN3EhCSsh3TT1zfmeBFc/3P2/azSrQL
M3n+9mfwTtfaeYnXC6xi6dsRztWwolljZEw+sKsxaQed3fhRsE0FbigtFHxo9Kfy6g8MHeISRl9o
E1c/2Zx9Obglwq5Cirtsv5Hi8GlTkDk7dQ8XwvrAi7qbYR8OdorXEMPf+V3GQp+pKDjpdM0I3355
l7e3Abn+a77CH+aL53H7rpgyMzSaV7zEiBUCYq9LcgCPohU31x6jkOgCUTZa9Wtn293CxcgjmUM5
Fi60YGwX8TtGrIrF/9iktSqiSQr+sGJ6OWKBkfwKsjVs/mt0UP9tmAouTKFg3sGIZCrIuJQpkhMg
ARDQGrQ0vF5ecC3AXhcrftYniKdD90zD3GEcxiygQIfZs75pAhLI94wUZcwbq4121Z4eAsav9unf
xDyc8y1d0z3oA2qFHScPZMA7Iptc1wtQy5W7AXKGuo6A58ZYk/oecnO4h5WKupgqhc6GdRZMcVks
TE7+tPevZEMGPeW77bigdihnCg6YG2VeLmFqzsjGIJbwOdZ4kmM1y+I5PO1oxC53uC5ItLjb0R3K
L0tQKX158jY2u6J1lP88oHa6EYTdXAm0ECFQFqYhM+b+OMOjuBT3ie/BzYC55x3frDMcNh3ZaDyP
KJYsgvSciNdgM0bVa0+Bs/fBq3+MQNM7YAX7JS2KrYvfqMFbghGxqkHAI3a59As6r2PPhanmnA1m
2f5axSvOxdvOw7vDuwu9eX31UYzGE9ypzZm1x60W62y0G4u3/UfXPy8f7jPY5NDj7c0/YytErMg9
tB11xqLgEkBn/4b6wqaNcfGCTPtkAxOjmAWnCyXIB65oREN5Ez+ZtOE74ixA6ozHACYEAjUJePTB
yj+hP9rtFYHiMQrbcbhZWa/P4iNIy9XGfJxC7ptVxZQdI8wEnFHxhKVZu6Yz+iqkBFt30T29fb+q
9taDiTbxwH69rt7Npax44Tm1TN7yBbCG5dQFQwITGgU9+dQ8qflEf6qw9R4V/C20ijcXCP7DeJdH
n90L1tQ1J5IxN8Uhn2Kv8ykm7vYa7mjxJfBCc/Jq7sJgHN0IN/abSCD2o+KUexBsH9grIjJgHxJ9
Actm1kz7Dlj7ytCCYhBFJxkCRYmgr6GP/+w/PXSBLAf2n5AhwVRN1N3SguUQ7OdjREtpwHAUFin0
PoYy2N3DeBCiX/kiFhpFWAOTZuBtM8nG9GOGhozxQ7UhxPS4yOHgy9FFFbk5kyqEsxQ5aV3M6dsw
keTTy6ewwUgCbIdkjv4t23wxzIcLzpdYTqtnc4ktC0xoG1N/dnTMsR/TECgik0T4UvPTmMusWKk1
3Z6HB6dVZ0eDti6F2n1gGQVzMPJLhe6JsLhEujj/wegFMle1Ufmr4DZ6d2WtnuW7I0LRDCiDRmE4
K0fE8jCAFj/5Ml3e60/8DS8NMI5B+UNJyo4qkEKwcQ/Z5KfYvNCjArenJNS9dqX6+TeCVBkUYMal
INZEbEU87w4sUWDpEdIs4beA3SpVkTnXfqw1MxUgHlhDS/NGiAoepOAln2D052p7ZoyowrQ1HtkA
tNieoJ654VM4o4Ai7gnbIBTposZXTmJgC1KLAmx8wsFDNQl6iSALMSawi7WjPaQRxqzjRNKnXQQb
cHbpN9SqcMnvUaAe7aUtLXo+j/cN0lxUtw9WAAkQkJ+T8zoQbwo27ap46wcqWXzyeZcPXYzDE+YY
ALgY9yKyf9efkC72Qs1onIDiKCOwUfxtsRh5jD+sCUNxz4KPX6SRlE8IFh9IVpk0Xfzf7hEvrask
pKFYQS6ZP+GwoCAhM66wXXkYvGxFMBzpEnyqw0DkuhQSJc8uhd+DzQkJ/lJsCeXjE+gT5iQsEOIb
IKCgZ8CKuRDDuXtCvH/k19LIFyuqYBS5ADTUnojJWbmZz/zf4EgVdsB+fJHj2iRbzFvqm+5TQcCX
27KNhF6YU0blM3tKy2Gtb8NNs7JYIEQCYJiD1Rc0SWbaVDwQeRjxYBEQTOhTbPYRY4jGYlUaSNaF
fqBgWhBMv+kM/FNxR/pG/vjn1wQBllXB3o3taPYZc5944W1O2Ll99ezOY4XMkQyKdW12A/te1ycP
RYBYRQSv9zc7w6paWeQmcIqGC/8CfGJpnfFobv2W6fNy2GfTX4DjqTV1psEmW9Ln4B1nTYLbCIh4
id/mCQp9ldHGTGMVXcCkurk84m7SV1OJnVuseQoZYAQwS9AlTrNLei3XIZouR1iQNV+uNYsY0LhC
LwX7nT1mzZ0iA/eOYxpjH5UZC3+dPMBRyAbFhu21V9xAICAjh0GRUjgHoBGa19xaFX+JsIF3PvA1
htTYiiBGxCFxQkonY0HZxOSWpqdewHgn1BBShhVWFYQFkJUSNWoI2M5er/8VxAw4RFbL3sijUQGC
61LWbLMHpf2Tk5SzPdDcw/8WiRFc6end/Z38grvr7EBp1ANVKT6j1oRt6UyIYHBCpt0Gfy6c5/0n
/FVxjxXAWxqK8ahe4Nx+0FhQjyTYj2IRQB8jpi9EvORBf0N3ajHpxUlEWAJAEQPlFfpJeLuwEShY
OOiE3PUfIBETg1X+DRSwwiHiiQHqsSTrkgmIceYM/BIvVXwVojd9FwU811mYIFz4N0xLxyd4qXoh
aCPLtXCjxM/jykyaCSmyVOOfHSstVfW2TiEburUjVSmSv+htQsuky5enab+AUQtr22FtM6pxokMo
Ccoaf3A6AEhlagvMys0nDPEHBAh5IMM9qCDjB2xNmg6u4q89Z/+OtLYvhCdAfgC2ctGdLUgGWC/b
Sziu//Y1LjGKZV1E+T3jPyE0BT00IPugd6fUsZlC+Hvs5kEYhZ+Fv2xYI7mmkwze9ty+gM7fpOsK
uvrFguBp4aONZR/hAFCGeQu26asoQlsMXrpO9yJOMEeA8E/cCKwzMskhxZlwhlYWuFn7IQiZVHXY
7tA/0vcRHMeTtELO/iNOCQNyOj2IZwwinpSMqXvhXNBCIVsG96Z3F/x8vdvZh0aInBFXMzv8d8Jo
GIetdJKEmSr+Q8xU+Z2MUuxDxdDkh/hurOFdHAD4iEVEQh4vZSssRyZ8xrVmIvLDxF/6cQ/uAaxc
AJ9ryE4cvxOYc/Dm37GazhOvH0sOBv68Tj5NyC34cRQPDdxjDQy8r940gQrh3LgqPIvqLW/ZqLjA
u3lBH7jV/uqDOxk3NlymZOGc2AoAfshZx3frqM66NdbK2w8ZyijkzfktOGGb9BtvOuoMUQsA7n7Z
L+cDl3h2Pcj4hYsJFyKEqfKIMOkn8uWnTOh9ohVVzjFa6s9g8knXQr6DL4WlDBgcu+xZrAhqxQo5
zLQwWs2PPdvkzCkYirYwVggOCGUxxQh48kHYHLH69UAleRMLxNJ1cshP1HUL7L5YmgHZU3uEH+kR
FvqcXmXZQ4h/KpdqplFOrZNdtQhw1nTeDIP7mu4n2LKwTIHf4Iu9DFQw8h+DJV4PQxSiNLuq+Ttu
qf/GfUzowNMwOxV2FmI/IN3vFyZ4GAACvRgnpO5M5+b5DY4YwwOOHHt7QPlOTG4Z9SRAfS4FLAAd
xLx585vslUM2NbYOepoZ29OhWMKl7JluBcJBjyIm/6a/o7igaR5P0AEME2TbpvtaiLaYOpVQxdH7
ZluBYAYLBqyw57N4MDG/35/EwBPyhZVzX+zqEKuUDPJTdCnugoAMT2CBF9gkBV77+oKxJH4lwzMy
nbXm5OpsSq0szLNxMzCmFCSQFiBL0KPQPUHQSlfmhbhIruaE08vrB4REgPUsiAUEgKhVwiEQMwuG
OBkPieMu7ShaQHxMOFigAR3za00TwyE4A5xrYjHcIr5OjDNwkz3BIdiB1KR7/0XF+9SejIrnCZbB
6U3YQhsUkyD7xCRICdpPBtVajTCLcFYGgQ6RM3wtSDGo6XuOF4BOyUwwIUMcxXQKTPYBB4txN3xp
OEzxpl9212FXUZ1PLLbXkgif7cv6UqkOSIBIu8qdMywkR2xoF82SfmFdh9hQ5NdzFgZ+aJ8cHVLg
TKRpd8k+D3WWHcimYO4jJrLjDiyYYfDKOzuHnCptAsq/SvbRhs5mK99HCJZQVPjtNOvCbKT+rCCM
gMGyCBfRJ5yJYFL8zSBQ+jsQsl6EYyIgFRZRnM2NWIYlf0y5CGrqMENxRExnSI8hhxHQFZpYGZz4
cMiLxsm9sKLgAIJE0sNW+6DjGbRWD9RzYsAUbmHOVf2Op8QT4w9aGMqwniZVfzAQI7gpJ9oFQnCD
MRzmK/jpXfhoQ576KYr3GMnwiQLRgdmBN3IGGJoZgrEHdwlCm82V4atJAARZqCQSA+dwzjIWzC6w
t9jWLUOqOc6V03yfslprZbGMDbEZXyYvGGWjA+j1WWdfcbaQgjs/BEkOBbDKruFsR23IcTGEkgBb
HgJheMN0nEnfVYx/YNQRdy95AzUBYmIISQaiAv+dLI+VS7PADwc6jJ9ggODeuBXqi5rS1Y7QpojB
PAft2Z71dF1SENIFZP3d6goqlJ1stxtqHpQkH5woC5zTbf4iOZq7g4uoxf/UsQds7AlZWgrSA2Ct
71yUGEdrWaajjfem1kMZ2/dFTeEv6Fu/CXCK7TwUjSo9Nr8iacStggtStnM1xabP7EE7M1tZmjoB
SdO1eZxkJ9eheC5LzGbbeO1aWFpEQ3Doo34dRc7ESPqpY8vFpK30rW7IA0wQSEkWFvytuWj9ZBPK
1U23x7kUN8eSfZYMtd2+WwccnbH69dVtUAbTUA4X1TjuU7ofNR0uVWcy5E6ksxHcquo7MXVm9gfF
itZSlR5a4JhIttm04Mzjlkm2HM4rtkaUJuPO30ay2WnBSbfqrQk0346I3pBr93wQWY60tWZLpdci
4SyNbyePrj6kuSqMvn21RlioA6U5ySWJoqVrFBSmRnnOHHnXSD3dpVIpG+6kkClhUScdnIQlVuNR
06hJFe9XGZq/2hu2LaIruJGe2z9itVqHCRVWeAxcCy5k6WxzywS2MvauVuzk7JVL2aYMADzw9yhz
m8klgplt0rAAisYjGM9pJc50ghclNuE9i2hdDTppojyKkGpaVWFgYdRYkTx0fG8H+Wxmp4CFrzVT
tsyeyEFzMdtkF9Q7eyQ9aQE32eEi1SkNlx9NC2lrGtAzFHA62DR+1MJ1q2aDOc56lh8mwGbY5Kqp
uw6IjxZ5NHgqWbjloasd6L1hCLMKt0WfD1DQjf3Ucz2kFSwagMXg2pM2xaRLww7VmQVBsm9KcyF+
d5iyiqZbhNJvJlOF18xX3EXmQunJkVI+7Ozk43/+XXVih7qPmT6eyjCQvACMIfNujhmu9CbeJ5Iz
lwwoBeOiUwHc7i5Kc9AJ/Bni6lEqOHFazUuWIbJpqO0caqCimGRet++4y3WMUrW7OZH9Ke5MhxdQ
H3yVhbRKq5UzpPMggBKijTO7ZkttGh9ia5jUn/5YXmKJVTidN8sqYJ0Ou+YKAC7AhKwfjpKKLMZu
v3u200VOjrPMWHiAOE3LAPtDS1KdabQ0VYtla6oLSwfwsdkF3tBK+bOuYx1bwxjQzBchN0Wcgbjd
6QOBqsIh2WxnXsiGs1FfBXHz7F2Tb6/aQxNKu7q2mWI5K1UJ4qVcY61thUcfhy0l0t5aqSBLUfqd
7+rAgJXHXEPxprrB0fHid1fij1Ga5SHIWJTRSAWVgr9yk5g5OJnON5tuaTu8a71k2YTkLIMuuBpa
8Fsm1nTI1bNdY5WdmMGl9hkFltXJLhlTsEQgDZOjztISJ+1elonZuepBKI/wxGy3tTDKLN4uzWFY
9bOUUjTEcoO+WE9mHde2yhmCbp+5CpfW+tV1h2f2lFvm6ONHm0B408+GvY2ihZ3PYAIF7Joe1n60
U0ya5eGgUiu7GaVFunEqoKJQ/0br5mHXFhyZI9kj/mQn7MxgWvMD/Hph6z+WuY2ukbNKYaTFTLZ1
EMyY/QB/ufEdUOBSPFn1Z1tvbLY22TcMSEIATOsLQFlzL733w6GW2j2iSh13/eCn99dSshm1jcWa
CDZTcBj5f9nwYfbo+uh+uvHBGzAiVk0d8v6WyQd+Ne9K6tZusjBYR002YAw8zo2/zmR/lC70mzAk
suRcaDffI6EDa7W3JF6bEHsY+2XhqlXNqQMagsMFFo+5sNKcWzoLjcaOMnHZYjw3HKpoXTRvn+ko
acSc+9pBKz/T8EbIVdU9Bv2mshlAM4qdoi5SDJvsYwe65cAFN4r1oF4NdcdFN5zbYH362HiB/Ohz
Q7nnFbvORhpcKlX5DTGBmFdpX41op5tZCxWE8Gafu+Bpsh0qWVQZQr8dRM96q2cbvn7IP8ZTZj19
UBQZt1KgZvMzyX546Hxkoc08fR/nNx1bbOt6psEPN3r0wUfeaCjXbJzG+CmnpFio+nWI11X5ZTbf
In2YNQVzxEhauD3pVOwlUyK8WUqGR+2jtP88D3XxlhInyjEpxX8W6uO2E31iwEC836TRXbf2JfYE
DKzoru21k/+EGEr5VDg4/sVQavgWWqh0XLbqX8sklMkhH4JKyBYhGkodP0puvyX7l1vEz6yC+eid
ORMu+7yUjZJt+fl+hwHFRwrk1JwS7KLCJYVAoGBMoR75IDgDrfdh8YLUD7cLKXvJwBsmq8XwGqtV
XK4bUOn+l1MY1e8UAqkZ/EbuvTJPOAEot7T71fxnWy1D9iQPy9y7h/4u6J78PcqQLCy6f+OR1tPJ
ikezuTsI2WxNFk9LxcXRmMHAI69zJAXVBp2MvhXvsHMfPPBAgvV6CIZrW+9T/xBGx6BbpdZzzNjW
y4+GCPOUq98CvlPYwfIoaDSxc6X4tcd9BcljWJnuTlbpuJetM0/ytaEdSvdC1AwAfP1jl/XCryRw
DjYfNYt93C0fGNdmJK3F6jWvLwX27AXLz/EZxeaU9vvcm6eoZGosL3gTHFZVXQT5Vu5mElR+gAKd
wxGoq8x7WNnaN/dOdAvzp69dmuxbVc9RQGdsRDTfugxKFJ85qGirUZyjS6J31dRTCX3QGzfkYCNb
habNT56Y2a6PvnTt6qr10lGxMfDrVWlz4RPzKoqsRBlhp8BOrq1H0UTfNeFR+Rr0dVq/nPwSF7Ca
tjreIgXJfU6cG8NlUD5U7cZlIQABoGnjgitM/GPwzXsjACjZU0RBKz+r5jYFIoRlBUO/mBEJ5XGJ
2kE8vvLA4qjhS/+Dr462h+YLZUkdHgz9pHapCCxlurC2EnqB6CuAf+tIzjRREzyJmRp6rPWRP1tt
IfGa1I9a3WGhi0iamBF7rMHSWUKGvYC+bs0dxIS02NMVk9zdcUWNo4enEsQREAJUJWS38LqJTy0i
1cLDcqRbZp0GXV1jrs6NadbBvaGz9vOnOd6U0NwMzq9PjOlh8smdvk2KYBsb8a3vPKwxKfJQh4nI
pnZXUkzatbMQ5qL4q1GQWaeW/JTT5OXY8U/UsBtlcMddnsvAbxgZB8q+TjtSZFie0lLDtymPD57k
UaP6n70dE7kj5BZNa+0l4m9gpvM0oIuC/226w1sN0ES2yPehCViA9KXz0qjPTDSVatfib2FyehAi
uwba42ZWkiYj988AlOjdWdbUIDkhC/dK47OLgXTYGuCMET2mIU3zKh0pTRu8frA7iKLrkBYbWWu/
6sJeJiXXVIVVB9G8NNjFLfUTycFSrP9RIpzeR2QkPvYr7W/RnETVaKiUr73C8IjhlGuSy0gREv3b
YE8C46WRtzkxnuKijWkRaimXlirZ4H3ETTfLqCRHDBVsTnzjAObZqMt8QFyAirKeO2Owc/r2YLO6
qMZHdthZ0a8UUjGZcN2LDl0S3UqhzQuLhEfXprf8M59TVo/23uL5FZh34QzOg6kkeOYmLJoxYrzB
75NTZWko8TPjWGvdCQ80zRx5i5gMJgkgSxhImCLUSM8R7KHqZudlndwrhsW2nQBMH9IRlrD3W9c3
E1Qt/2xQQcXZU7wneaszvWP4lbf6pGMUGjaHNED6lJEvMpZUhJa4IOIxBNZ3ADDedXA1WsxHuQsZ
eJsS/FAYzRUZC3UF4Z0bH8TFkYLuaEt3B7lJWfgbDw5xpGMznPA7JbTN8Borh6LUIyp+FPGFz3rC
1wfktEQu5orVT1SJSpVVEnx4bQ9onS9ljzD6Uxgyh3PctsW14FUrFUBAcHbakLE46izYPjGRz9U2
Xgj6x7OVskfbeGvJCiihi12IFCcXuhKGoQ2aI7hO3Pi1CpacOUz+LOGywqoTP1vHXnnQfaYXckWc
8tlu5UfbgfAjSpNgYIjd0krmmLsmzsGP+lXablzAMtHT9Aq5OQpXpj9Om0BwlHg1KJSSgsXsikll
ynPW6gLusnROYunVei5+efgREGKNvv8oVPVPo160YuZ9Xj4Tv6eAVlwQMNtbjplRX4QLQl5dfCby
2XEDNohUsL+Y9KrS1JdoXkx54Q8AHGGmw2SXHu1AIdCN+dZ07U2q5SuM6qssvriVejNypslOAvCj
fkQEWnGlvBQWNLoxmYdMQi8jmFUms/jepoio3Vvv9CATKnZWZy2DH5p6K7Ou9gOLmiiZsaXAA87X
WMMk77SmALgDolYCbOIc9MM2ukbZeraSD/47Egm8fJLp8SMZ1WMOk93lLuqytvcCJoeByrH2ErAQ
V8Mmz5Df5X7wX7mKN3DC4pTkIgcMxiwmNBn2KjxkzTeJCSkMkdJZVJ5NVMunljobmWeZvBC3qU2O
if7VOuxDjdqDVcJy0LDQr7lkbG8EN6hdbAircpaq1lLmTdU0Lk6dOBOkUkFWH5Dkt/kA0xLMVHVN
PCdR2oTdVaZ4Mdz22FahB6cxxZJKZ1eRF76dsIA05JdzVRruWk+/pBnShyNzcTsfZyJcVYTCZbxJ
Rr6SuQIpeznoiQIYvTlAQKxjm2SAKTnIpLFyAJ+Ai1FEs8ybOggSaABYIcBtRR0Z4aJT4oFv97cx
ZdgQqcpW7fN9SQBvTdamleP0Ffv+0efd2r+ie+xs7nFWLVImSHX9mXKQyJz66C0V755lNlU6M3T0
ZS2VcWR9Onq/qEG0XcGIdz94pYQRFAOUHjG2g3X616PTDKxi2eUMZe1+M1RxhLFMe00apFR8tCr3
SRls6sQKwEqALI0V0RdW1U9uDugIeghAJJMl4GbpetirZfbNUendG02l6amR4AwJFgn2e3TstQfv
wixRP3TnWAK1SZDRA0CkPhvTAvXHVnGmXnbdXS+WekviDJW9nzlflgYNJ5GpW6kd2hgfCXVrGGDU
vfXofbrWAbN3Vh8AorkdS8cQHbQuIznAFsXFrEbXODvzLsP/opPfdGsDWiS9SB9lMW1YmG3i/7W2
Q22r+NXZ5Rd3VXKOiDcAMBcn0VkQgcFZ96mwjdrlZUshHrISTZJDWmRvWsG/68bvOIKDl0LHgBSU
gA+awzsIoEfkzZxIzPuUuLVKwLEpOb5KdSsBFqjiGytZdMa48XsbWzuMfBgQ66P2GVi0UflBcw7S
cIyyY5Ad3eGQy3s13DX1RmJ0aixk9eRCFrRQm5EtG7XftzFmhHm3ck0YaDls1z87hjNXUzWxUaMZ
vxuL5dEIUvx8ZlmsRCe8kxKH6iNCT0ChKrCxwCDKko48tHusTFSTjVvdMRLs7XXSlvQRI77x9kKR
zpovzZuaMmI8K2QlkoASKBvVQEmP7JV0TWzS3PJaau5HmLvLqnWgRoafTU2bzSHpm4TLwUbbukKA
sO5Yb5jTa42BNLcktov9pdWGXtpo2fmxdZu1d1aw2xiPCG/iP1AgHJ9WUn9IK2/axSRLPVgq9Ahh
xloriyvsGmDI7N1jJmxSBDlJg3r75Ct3IEl/HNeBgcFTxGYsdmSgK2RTX26fa8WdFmq6aHiWrjIs
Y6CegFpBDRGgaedG7XYDpb9i/AwuK11Y0FBHL7m+jbqIQ9ueuV01MM1o471Ftm0D/WJmytogZTTt
QQnOUQ/FV932LkMTg46mf8naMid2kEpd9Vpj3SqFKZQyEpUOtZxEJdvqgnpUHyCEK7ThxbrkO80N
0aHllpcdzIlT6LJ3AVRL5GmTHVtJeOJydL6FZoHRimXtUrladj52I5V0KVXobshr4kL98J82UHdd
BEtIvLtgFAUljZATVeBJ5n7gcouPIUArYyLAuZR0ZuJn5lEzM9jh2KKZarBN0mp5j9tdpDPEp1KR
mmSVAZglmsSmhkSrTo4CMRuAqaDGaCPen5ovqyGaaTRoUGMzBSMJOoAqCr9DA77wuXZnPVUs1awW
skY3LY91jR7orlXdNcwYEFcu+x88VCplek0VGRlyp24dT5r3erkBZdck/1exx0tuOousse9RVW/G
vp0OkvmbWPU1DFQ2fWChpOZnK69WumZsfF/gdbWaTpXqWNUjjDI8APwRrH9I9Sdy+Kp2yr3W1L91
fPfUadKipo1XUhFMnKGZUTSqbJTp9F3iAKkaD798yc1fXEOFovDuUA+G0KrFq1TZZDPq0l7AdlVn
XQIgdpU3zTYkVx8W6I3djlDPrRSVfS2ZW0Mu5zaZRG4Ya0V7u1Mn2NHJBcuwarx26OUdPPuaccBV
+zFEjzGhZKx+Iws6uEMGGI51LG9auZ3Fw9bkQCnywQ6CGf9oTBjqlknRtyn7fv4vIwYtsuGp3cKn
UitC6/e/shkqufjMS51F8n0+DVVjJlqzosM3qUePr22ixt31GqE7xImjT7Hl99HFlM2qzJRv1Fua
hBSxTeExxweXOQwkjjYiNyK1w/qjZZEpeqd/cAkvUZOKhTbwruRwY4tpDiNnu6CsNrKNqDJUyqBU
9+dKu6L2EA02j0REk9KF1Yy+ylf6VYiANmFNNxBMbZUAI3Mfb5Kwf/uq+jWG8TqRX47HEsnKXtEL
zH0j/hH9SmR5nINyY4oCSR7kz1xXA6xmQaBcf601tLgmSLKefStlv1Ez7gtoiteBSHvMwCUyMHds
oTnvyNUngFVSE17yFgltoCxbe+lWlwFB4yArR/RtEEGPuoW8E+xRtfJbHhs7UfGYGPQ1igvg4+A/
iEQudIeTYhanVldoq7V/2V5u37J1l9gYW2rtKmudnZ7Ato8hsfKZFmD89n80nddS68gWhp9IVcrq
vsXZxmBj8o0K2KDQyq389OfTVJ2bmdozbMBSh7X+9QdMv7qB2Y0bPdkJPBcKsxn/bldzlfH2Srff
pcGf4GYzguZRDeE6enLpYLRW12/3N/tocvWpjQCOct99O73xlvlqxIjMwLUhre9qwFWpCkbVVfw8
WchBI2OGDJhMSDlr79qmQ7mhUw7vqoqh0IhxKztBDxYQKCdVWn5k2nsobfmdj7j2BCHEDNPwkFF6
3SEOi3pNTZtHC13gmtQoFyOxcbSxClqwpgh5FiQUTuCygt0J8Dkjd6pK5CZcRi7NS8rEcv6xg5ea
Mo42dy0GfUp8+ykdUL/7BpY62Oq67rmp+e10iH6YN5XOJXn2Y/2sTcaRsXHq3C9vfGaRLc/KezPM
jJnI9D50016azVUn83dZNavGp00oMqo94DVBRmi7aUIU2ASvT1jB6586/XNVvptYqgVtcRz0ZLoT
fRlmu+WojK2HFC7GAkpl3GtWUeyk764yFVy9WP+W2r05tOECYZCd2H+Nywx+TvZlbcJF7+J900Rw
vUYDpQgyDKVY+bY66ZwRhBMUG294zxWEKE/Or7Y9/xSOjjmSzZNh2OqudGIE5RCBreSlJXVUPySS
AkY0xKgUb9Gs1MpIfVgwCWnLHjHR9joZSP5I+3vFNCex42cdW4fOKvHuiUhwR25i+P+UmaaLTKqY
bOyOM35TU4utnJKd7WTPczy8eGGZbrs8vTm+fwvj6N4qp4e410irGqi6pZUSnYQZgW4+/SCt11WG
gZoNLugm+VoPw9aLCQ4fvPSjTM5zH+Db3Zu32nLqVRtUiy+2kwfbqiejqBg4PzzNLLzBA2q8zD3m
HyCtTqL3kUGGC3PCvgO/V3F9rIfYXzVjRXDFJPZN/mmZotr7EHQ0gVdjhUk0w7iV08zNEXl9BOpv
RcYh7FCzVPHJi+KbaVT3bTRDjIi5Qets2k6JA3OAkKM2Lbot84VDI/1mVyX9pS8ccTf18toXJK1l
GvVAjb5EjwW1GyDO2BenyJrNm3TbT+1Np0S2T5Ejhi1F1KNbtPdhasxrYmOjwvi1DeN5fk/FQTAj
419Fe7QYjSHRN26TOvJfzP//kz+W9Cf8p6o9ZuKw/AGXAFmkcONddqkXwQeXePraRyv3vKNn9fYt
CDMA/Kp7KNNlSNrTrjftz5jTeZkFVGEjIY4zzbsQ19ry3vROKmVeHFWUVU7jUTkDf7iV/0QV565y
9Hb+vIv6cjfr2idGyBvvRpRZtvsV2lB6u/QdiVCCVVtWvBjwYGMgQLEvLIJrSbMrR3M9VPyofDgM
zB096CelCR1S4O2Q0NiP01Zk2dkLcbSYvK0apumu90J31VTQ1AZ56aDv1TkWwz6bohje4lRhqRMi
kYyBkRLKycI0zpFjPw8hTgVOXfxxsG8Dh05e1pC9NI1Jqb5oczrlPxmRfKjsjB/uPefV9CzGclxb
AklFbWNIkNB3lr9DA2Roxu5e+PI8aKxDqlC79KjIRKEsckg/BoQS8j1sIGRa2NysjtWMG/NgZofK
Cy+TbR6sinqoGuuH0p011roxVFR/5Sb0oiUjxOUgcfrXKrMZP7l4T9OuaGX+9pm5kTnVZKc4uSsq
w6n+GIzxI5P1j+Fg3jXjM11Ql5ea76/LT7/U56SeSuR25b+hTTbljHGFhLRpoG/2uGHTjENoZjwV
evbaF+Li1vlnlkET1O+GtB7mFPfCEWZYxVy+q9p7aRbPsavw49RriXFWxQft4LXm+cGw4cs7uLX5
8HeTSjJYI3QgC/auSry1n1YXXfUn3/fvjdFaFVA5WmvrJvo09VwxTSrwZmyYYMTvdmn+mtPnVCHv
GJg7G/2+Tti44Uj94WzdkZ6JX2DVDuUxFxrigPEii/CUBQzmQyw7CmRVuX0wnWrb6XLXiO5aDgrk
vL8FVaMO+B07vNqxoX7zRsLZBp6xx+zWr9RXOydvucEd1cX4hEXVdXai27AcA32iv9yC+8jw78Pq
NZ0dgMfoHPpLiw4EwdIoP4rg2yvSizvgoMxT6aX1Hc5g5yP1symX4jPY6D57qnQv7mxzYjaZPegE
uY0AZ+/lo2+M0d3QdM8WI8FETU+JjyVHdxaNv8tDc+v2KHP9DLFqYtHqWO6F5R1UhP9OCse8FAwo
vcaz/20KYgOtXZB+pk1LIVcwNDBDlDBObTwauFbWcXtlncPVjfMdaPaBVeFq0D/XoS0u06e+zIEW
I5I86YnzxTIxML5HZW+9YXg2OJelJza5QDXEZows+ePzqUOzfOlkeeiT2lxJCwA+MTHDmopLN7Cp
o+mjy9yf5flwKz3kkA9UOlCH1T9t2QFE5/Boxbyro+rC7Po+K/DfsYqneMLFLzZ3+B8CvQfJ1URC
pfP71glPvqx3TYJXXBWGiNCI9W3pAKPMBsbgCYgqvzexktWSPElVXR1sIYu8PKqZ+UWgr2nl/oWw
0GyFX7nOvGtuQvWxvcShrArvXWd69nB7tcCnIKRVofksklHtKvVpNyGdW2bBtCCQZwrgYHTGowi6
g1AJRWiDNo1tmzes8OXvps1wEI71iPPj6JXvbd18zwMCG5kySmjj8aRYmkL2+PiJdy3kvqlsSBCJ
865D41kriFycMUWKVaaIHhswDmVW6yqWm7CW16gcPh0pnwMXX4nIFRd7xpnGsDj10pconB+Wlew2
zAct4y4cfcy+OSWydEHYJIa2477PW+tuHMWv6io4KpXHAuR89jadSB7dKngos+glNij5u2l5uAVs
z6L8GLPgO6vHY8LLFR0vtBr+hH9yBOL/zPQ3hZufDdiHkRcj3KUbE+7Wc79lTNfifRuiRHsZIyaz
xS0NlsMMfM7w21XE0ygbz17VavqQGazbHEo54OATpjLMCZZRUfrBnXa0LCz4Jb0uLKWSTOv5nDTy
sQtLbNc2wi6vQwv9zxvoU6rqlvTtSzDaGH/1zrGVJBaQgJ0YAJVhXY+rvnfACAHjfVxKgv6ToI2+
RjCNe774Cxz8d0DtA0nbD+tEWwAjRs00RDSkAZjOQ+IvC1CRtFsAQduabCr33qKU7BOJzV4mX1yo
1xS0m7ngJjBmyJ9suMysP3jl/apM1CtwyWfnmIfGhSVvuVvbW8gD/aOKAJ2i8WQE/Ws+UShwBvl2
dQ+W6cEVM+3kUUj1NkU9TC+S3gLjPLZccZHb7+Miwv9lsi+KuypJrc0USsIOBvxKGgvvVUj0tuuS
0qFwmKk/c69+G5L60kzwfiKjxvwSCzyuquKu8ovdEAzbQoYwI/0NfS/OSjSaTVbSz2wihTNKCYfZ
Ys+OMRfS+FdzgBbxT23Lm1dPX7K1IG1Yz2RtQxV0drmoFyEs4P9kjJgi5cGbIwEIC5X89pP5aHcW
uYZYFvWb0Nbst4j+moubExrudD+VzxUDhLCzUdG3E9Gv40FDUxMFjnLa9S7wFG1mLHOnHhV+0krR
xZLRZzMHMztmu0QZMBR6UhbM3xbfwz45u7W/HnsjpCgST/U4I5FWKzWibNGFC+4nf6uGgd8M4QS/
Yi28rzluoTp6qA0iWtCBlxrDpxpk/Dlg/VRNOCqWAVOFhNE76T6i7V7B0QrmwzcVMWCTkf3lahdO
JBK5On6wGVfeFblt45S/CZyp2/Xw/xQj0n6aL1EEo/y/X9ysHmRZA9PBKyR1Kc0RHk8ka/v+vjd/
4Z1MioGmYcPMqBG/WDohzIOqK2F/9XW9NkrrrdHiftbmzsihaTbu2kr0rnXUzqhS8kK8cT/59qqy
7fdeBzdvbmi+PKpI2raoeHcMC8IoEz09O7tW2gdHPg0xE317HY3JzU/lNQzhkbb8AgN+BlLhY55h
jeXaf0X7MWB1wGxnn2IUxYVEQT0cmjj98+b8IzFdHNzRrXv/ZsPa5s70LRvxVA7dD13AykLRkUVs
o9gHXKrFbbS6y6RgOId591vyCnMj2znS/helzEpKJKCQFH9KOb7GEpfHKtxnKSjuIu2cqbxVkuGm
0h/ryVxnlk+jah1kHW+aDqySzgeSVfo9m3hi6vusCY6l7WP/Mf8w1XgJa8qITEP3M2PIVxC62wYt
BtGh9HYrWzG8yivxN7aYwLD8aKTXtIv3fed9SMWWCB3E5yffptwpsYeg8JxN6mK6anKU7Y2hFvQ4
LPcjXLluwVLSWxSCrrQJK8cFgaMNbT+Ec+7jbG373ir3iQ4ic4y7HqeRmhMwAXuYKXQWbqj47eih
U0I3LCaMXfwwGOVBliE+cTDRrP4DPg9smk4w2jKO4TVKedkCUaJd8qGYn1d4MToLnButWpwdcdlb
vmEADNdxMDoZPkNw89u+JvjiCx5TVPxjurVLW1Bd/kdZ4s5qFyDEQCn5by2ilarJgsEnLYWMTjEb
WnjTYoNrXFNrXlupXs+8J6aD+NWSIw/9wAlcHGTJ6p6t1dy8u+m+6uzdiZ2FN0GCCB9/wxRtH6Cq
NSnQs24zdOlB2n+YwjvMYbv2hR8YDXw9H0VyYIsBr2yrfaIqefAjfYqK5eboMHeCP0mVMOUU7O+V
iSK+/NHiTVnNCjrb4wRZ1UBE2TBHT2FjauatRv6RiUc5Xmjd7xR/kRIVXNG9i94c4H0DQ/vUXkbl
4zbPk7uyZiJy70dAhnx6rf/mlNvxN2q+W4lkANGmbm2S1hABkLJu8WXcpX7528ToJCEZJpSINXdy
CP62PHYbjhZ4zprrdgCWS5a8ZL7R8lY6avMCLnzZw4tDt1Ty42sunwrxpwGHcJ6NM9B5NJ8H7z0W
zF0KRgqYQXS4bFd2uxHpwCDbXDnKPixvhqIBNU/sop1qfyN+TYUMucj1urI0ICQib1q+Kdc3CsFQ
UWTKprvF+bgfEiK5uFhAjEXnbNJnJ5IbrJ5BHKTWj5k3b0tNTMeyctMEexjYO8wkQo/hxDQX++SV
N7MeqwlLwG7EpALx0bJj66652cu4wstDXqBPIdoOeOYiVuyIh/IhlFUG09NevbW0aBhmlOheyV8q
CgeNo01Yup0Xt1wz9cHES8YvAMIHww12NV9UBsZzU6fn0eLDtq9O0h2jGRO6KnyvCvPkIeAIXEw/
nAk1J51REMCvqlrztYmfsig7Mll/CLF892W/C6PhsxZqb/BifS2/R69/8qxul87UcSrvN5b+KPB0
auPm4NIxNKX7B6S5y4tdOERH6tGoBoszTJcdp6y3wvYOnWfeoqUrG6OboEkcsN6YAoAYNn8dz9ta
Ub+VI7gm/CmoJ9cGaQB5TRytwyjeLLVw47ove8n7w7zTtcpX11DD3XKkW4ykW5voKbLCzd0s3fu2
sNENziZ+OWixOwolXK6q9DI2ZNs5NvrFEMWDI4+ZUie7JKAmAESQefZDHgNUZ87xqTgnPas6R5y/
hDkVz0PhPy3fZHZ4jgWFNp46A7/PcuWZlO3SIYyt6JgiAJqQMov6XOF5Opnxg6rboz/OFGpYoxim
s6qwhfLs7Dvskn0GNlCWBaFDpjx0GqZJXMFzQknQQCoNwiT576NMPLGFsuD6l3qsjh0ZUJWro33/
LmOG0suTotr5qYvmNoRIsfkNJhd1fZF+4L8WB0yiQsgxEZ51uYVeOTJvOphvbXUVMz7ucsYfR3O0
KCPfin46cdSGC9cQcHI/Wv2La3NC8RrKLjk5db2tBGzpuDGg43A9Gp11P2flY2572xBbxRyIQkiN
jqOBhO7VG8zAyqC1dwtOWpn9xeAJCF/Dlhro8pJhp2Puw8BlQodHaTA/1O3AK/Lwf6OyzYPyIcuz
Gy63dpN+6zrZWMgLw6R5b7H1tlr8wnMnfDCA1OeYmF4VKHNXut6KKrIRBaHlFU2jlzavIyO9KtqN
5XwAQiNFb64/gGXOluYUGuxHi45lKemLgHkZqzyuzA9OfJNYDQcKTTHPd9pz3mqrvE6ACLL4iEZS
kkJszZPuKw7tSzki88oYaIUiv0coptVrVJ7SjCTcJHuwY0BupKGgtM9wkF4r5zcYuqMz9NYqVlC5
QZWzfHoooRrbnCe6A/GKRPuc89NCGx1rzpqpO/z6ZIfTbYpxY+v9JnN+z7QJfCv3dkFP959N1uo9
lfnboHE3tdrgsY9DlFK3ps0+7DjGkNPifO1fGnSrw9S+dF1Pj0RM/LIfFm2KxO6KZB+VVacg11/J
gHeFaT7rARmjBa4naIPqqO5hyvdrXnAmm2evp/LrcoEhGf2+a+MRFTcXP2WTtLNZrHLggwDvR4Px
/6pzIox3rB6sDj5lpXhxU88yiIf6nNF9zwl9zOBtEsB8v6++mmKZAvVAhGVSvSxGO1DigQncc8Lo
fZ69/YD1s2w7BpAz6pzez76nLL6kcYC9CQR8zlTzd+FhuMfM6OEVRtwzOmLkQp/XuAy07Gx6taHO
t8FLbJeE7CgsA7EktXv54ynohXqu3uTEwV7PB7vi4sg9+6PIWpTkM4hmaEx4C1ES4Hsp2keTm6ZM
Y8aY6ANAJyMrOlYLV7zFii51rrJAiFhgx9Llj6YRPrQmPmKok3CRjLmj8wE/wCQ7hk1+yvrKvxPE
B45NsVEBWzuHPEQTkK0EAW6dySjMTRiJv8ueucecoCIfC2RODbxzmQ0HpftD6vyzqxl8eEbW7PUI
h6x2MyjBtRTZIEa+Pmu49IJjPxkLKgnMBDOPBq0T4qOsIIuxjZgK7RuDQmFSVY/GV/5lEpv+tuKt
eSQ1TfhDjfjWcs8ogV1Xa+5rIb+k9vYeZEdQQ9LE5QszWJyUJufCsv8b6mpJiOFqTGrcfhwLfZo/
8g4QpRX5YzZBk5MoDIUkDMp6WmrIohD71hEQg+yd57mUVi4eIGHw0DaQBJXIb6YzuMs08U9FMAgC
JIwUYkmWwJdSL/2212EJf3+BBZt921bEegNJ3E0SZht+qV79KWFf+kwRJyN6L6343Hf1R2++pnbv
rAJf/gXziCoIlokYNyLGki6OJ6YV7qUxdqEVnhunxvCYCrpaXqa6Is6LSv1Aa8cKwPoz7JBW6fI7
Cz87d0m+6O1XyHRPTRXwM8slZUx/xHZ9TZNih/GLU3XvsbWoyQSFpgX/tTDBNFp2a8E1l0horSV2
TdxOYyaeGh8toXCeo37aEbItW/c8+f3faANcz5iGLUe61V8bLuU8i3AIM3cdVfUYSNJ7I6hrcAiC
bp3QuodB+mpP2O7YtMNdrE+ywh561ofJ3IzkT8Sspbjo/txMk4CGiiJ3jxH3VIsquKSHUmN8dpXF
YUKV7Sf/epqZGZ6s7vxDTDUdNOlTDb4G4kTMmFWsJbVkeujt8FLE4z5zZ2ZZ8q9lltXC+LWoNn2z
Qz0ByhHX9YdrpGvVAIEHNQV/rs6uhoRo1k2Jibz7CKrC7jA05slgUHM1rXrPexOt+2+CbDE5WEJ6
EAe4s5GE7LlrryXUFyfCRisQD7lhr4upeNHSeurE/FNq48XHWxQNhnayzyScz3XB+sVS2qDbV4K0
20qsl2ex/Ls3pntR9lD3SL8NvoYcjx62bI5GMMj8W4ztRRiEv97k4/ifXZZxKeyo117hY2ckW7/4
4Tbb5HG7NgqklD9p2RxDB5N6UNaijW7j/B5j7duNZNygLIpwXquLZwXR0A8ZCzo5bkV62IxcuRW8
SqONdoDdWKvU5CHBHISQW3TZY0/bOjV4MCTOzk+9d8vSIFrZeugxyhRhcwowY+mnYpVwAVg6+o4o
XAtCxbX/YdsB3n7VSdWY3Kn31MDIJgp2lttvmKkyVBr3ru+SLoo3ShIDxop9aehTPjV/OXszEWI9
Fc4mN9R5Uv4VnvCT4827DCWfAWdcUA2NSL817W3Vm0CoIyE1wuUa8fHmNLtL3UuGhPljwZYumnwL
fxNHo8B4mIKbH2f0fLlAY4D2ugj3aB196S4hPcA9zPO31mQ9+y+uVL9CwfAv2G2mSdIgH5Cnac6w
50VQ3IaWOq5D/Wy9qcp5GTMFpdqyLlMPccZ+ZLhxsIR7H7jODAVp3LhueY6NY1Yy9HddG54sJ7bJ
hQnheVNBSkzMF5WF772AhKoU8cJYDqi82jKKuasd44Fx9dYyUWaGxZccy+fRIERoDp+hQh/6EKGk
it90Lkglqz4gMl+EQNCCqgqhZNAGJ9fBTQZZc9hVx95h9tt53WPdE0Ad4s3d94vHCLzcMiADD4aV
QVYVd1OKnr6zup+WwC4ctXUNJGaB52PWzdL9rYbuplS1jX2Ynwn24GbYdGvB6EXFZCJJxJN0wINC
TmDPl3H0N0zfItiOwdrLGV4G5jkc+tvAR2tlt7Wr8l+YOxsTUJUbSeAVn4w2NiL4RNZMr0tu52XH
15X7HUMOUThimG5yG2r326vhs4XDklI6jXSKDc1loMG6DJ28BQKvMAqqkW3VciVFFJmIKc8lJ6aZ
67OF2nKc2xWksajYlfAGm+Q+4yCXdfrkRvLqx9WvVbl3tiwviznd3H5GPgXLMNH1k16mDNSqMgJt
7zO9Y5j7Zo4jigTkPpDfyb5kFxwN3Ul44uLEH1ayXjTZWr5UJWUV3WqYKBAZCD0RxQ+DiXA7Oc5O
NNV2rMNdm9kHW4yHUuNZSLPnte1hKiKY0UXJxNu+m6lKZ2nvOyPcRpZxDAQpz07KpU7k9F8YDOtZ
srn4ttaI2ebgM/jxaQj6yjtM8iauZXZbqnLuHXy7UvtQuM5jE9gEegCqOO5PNEioTzWnUXs/SnXf
TCimId7mzZ/ByTIDzwedgD84HgIENQvfrAz3k/n175yU8ZPjTBQnOvrT+MbVCGRalObGU0h9y3gV
FZJSl2r2/rKwOTYIAYGUmYIP1Goxga01Ajv2/mgSMSgqki7S9uxa8jINr06gn0oGBiWabC0Hrv4c
D6OEeqMYR6QJnbNbkNk++Ewa8dBw7srM2VuQNVco7JIgWI21g0Fk+jUV8I84ZHs46qVWeOqactfY
uOd08wYS6mYGWoMuBk66oIuZVT4HCt/8ILiw0u5hPt/PdbYUDacxGHcuh1ce45ctrPM4QPBqdMXl
8xcBF2CuvJzSPgzyFuw1VMWqpbVXBjXwTNlAUWDE/9CUdVA5SCuwOB/waY9r7wnzJtRnXY78DdBb
UWkkMj8AVsOrZ0Ul8CiCV1FB0cvIt+ifdepuXWa9Mjgod8YaM3w2bOfLbRDeGOU6zPTWxYnLL+JV
UUTvpvXiROmrK7sfK8KsK/jnuwWuE/7crGcRvkaaECpLFrvaETQgTDsyD917YQLWgqsdygoApEtP
QwY4kvgnzt7VRIuy7ctZrz30xV1S4HghymMp+A5lgfOoaUJKBbaq25mDKrDpG+M1CvxwZqNExklb
4Nu+QHinh39dM0uS/8y3qcn/Yp8csdl4b5MCaHzOWWckIelmXDtwejiTEgNlpf+low/yA5N4cQC+
E5b/XpOL7ZlYTXVei8lyDLvHqQ5BnL6SZBO2CHFbH2gKsKQZyMdTCEvK0YU5waAkmZPzYOpb6KbR
uscxRRDlU6HzC6wZXDbxWRweFswBOqOkxRDI6/ACLIGSndC4Mdrd+Br/4YC8Md0AH43jIjn48oV1
iZR1Z0T95xyqVZU0K3RSU+eTtOBfBwnpSnBDGkhv10UtNxM60KJXz4ZjfHBVbmY15GsoLAxp/faa
K99G1XoMguZaxtilJTgK+s6XxeU5Sne4C5PHESnKMu/bxgqfGi12nsUEvDSJy4IGbcQDY/se84As
xzCzbPE0cO7cpviso/AinQAt9TddHHdVdFkqxKoV303/UXkdNvBkxuQuNKeFW4cLAerSkrw5jKCL
djWGIxNtQoZ+bIWTZQmPoN+yAXCapCuSIfE3Msb3JqEad9pHz9oq73Oi0dWYSdDj37Xll0Sk4kr0
KxLjNJQK3+w5UPBJbN2JAVjZrpqSga371qNo5QWV8rnWIwrlh8mLtmAm/CW/bDcZZlyF+8ZT0zE+
coDpVb/Hx3sIsIbv8eo/WenFH+8BOO/EwC1kfjN5JsgqzOethvycB8c22XeoCweuLRfNgnuHctFd
vIkunbNPRq4FhlzGz2R9VbgOMKDlXjefMgVaBEcL8Z53TkKSSd7iaE+VPHHs4hACxZX+j1MqwIFr
oMcKPyhtiXIyETKzpcdnHtmwmPHsrd8y2gy3VlGurRi3GR+L5ba8BrAoxEk/5nR14t7nTvThLn8V
/UYkSBE/rOIrIB4veE5fjHhfqBO4fEvuCrT0NfZI4Sduu1irenjLAtoPW1QrmI0RgOEiXUF0pLbd
W4/7GNY8LFwCbmJChrfVu+nt5oye/M5MgZyCTWD+wnayu4u9WLGhWfhn9fyk8qkEkBEFZhdr71IF
97wrkw8fh0+YWdDCRc3O8C/GuBstJiIY2+HrMnxQA8h/UCxsijEzOGrvjC+6pyewi3tnroiwylce
BvLgS1c7wKN55ZAokCJDuEuf2xaVFie/scnaI/YcAeJ10ML4viSBw1j3L+lwqPP7RkUbVkiFwfxA
Q/vbYQYk3unhOF+M5wQnf04eyKDejSO3m0iAfMDDIc66rUWF+I2DkjaROaEdgekJVHXMvEvzG6Qn
QcBsfT+60B/RpH7RtWbOLe1Y+JiW75uX0t4XIT9+g1uRgRXYNsaIEdcSkqxTrOlg9eHCX8FV6Tft
AggK0lVuR4evxzVQfuA2K5LrwFOHPv2d38pH+Wuga3sJc7hL2+mbhRYJesKN3b3C+MAVlDSDzt3n
pNNkIL4nDyeeaQs5oLh2bxCFIRar9+7ZrR4Xl4nqH68zb26Z2DA7X74ZiZfd1Vdns9rhuovkqWnu
icnApZ+fA0pl2xQKb3p+iofHenztuovTPfoKfiHW5QYUOOTi19F7y22mB+V9Ex8n3jIjFxfK7xa6
i/5G7JZ69d0c/5bTK5pS034S37n9EigE/5tE/GT+2n8g6Xm64lQ1FYd+PLMAuvqYP07fbXcOkJC4
8MYoEyi97uoLyCwCFC6gCPtrjAH/oQKmbAQUmPSWc3XAVUOTerCygr249lYEh4yBF2AdhoBYs4QB
uROAyS8KL14oGeEJ7jb69DRYaQP/kBU7D6wnbo/41vjhxSiveJoPCHSRgwT5UyTQXj3ExC4kwN7u
ISue2AZzjd6AnW56jyGn3Fi9WP7FHn8bhtcDlyU1LiIX805BjsW5+xyIDcVLB8Z7qj6hIjKb2LFa
4RICinToVL7saWN+pgPT1hMsEa/YMkEp/s0HrJ7IWUMbUax7RIDkIsHVmZ0N7kBEPXjhk4PY7Mix
hbzBUidUu1XysI4VTIlDkTIxs3mUb1Z+D6XOK1/wvQzX2HK544b8htSzt8i8WCiaSaG0uetg3QKG
pevJoH+8jki/Uzq2PWNXHjmJJVyUROexvttkV9MbN2eMJWBKp/GuZrjXgjgs4WMQ7txr1R3kuDNL
Rgi7eEDGDsR3xQ6nVxtyWLDg/5fv20vLQvzuNWsZw8FiVYs1MlbjRkwLHoBULPJrwZ2fwEMwVICY
lz2A/ofVkZkYpwW/mArOebkvWSLYJtdEyv5MDWEQQNCQh/N/8P1XQ7XKMLSb1LzHoZLURwwMbAiz
7a8ZP/L/8coJcUwhlb3dmQDllKYzvxfmb3MDfw7bLna/ugPDbq8e5ln1mZzx8m3wdtxPCdg17zVB
57BBBwYTY4mzr5cOB6IIaurpyYU10u3KVxJz3MskSXpaS2RFPj1yKnHrq6qXMkVi/mZBljhG7S0i
xBvbPPhkhFGUvxYcYLycuI3HC69dYA6/Hk4p3jrWRrq4jZzmX2zwkurIRURIJpAkmZnY//nuoxH/
hBzmFeYLtrlhXogXG28RGSQyZSQDHlRVtOp3RFGO/Ro1DLmaO+Mwq8VxEgcsnPBx4IY14u/i5zk8
psaxJua0hrvxp6cnPgqPPuGrHGcNkXLO8Ln6R485PiP9RB01fNnEX2TH1r3PWmr/HpNfUvq2w1Pv
bbBXXhwspfVG7ghyRz1RxBypZ+tX3iy3BQpoJLcNIki9RdjjvUbDC/AA1AMYMONwLAoklKiQyAxb
xwfAJOwcHei3DqcALzPGDlm08HoINjRfiHNhpQQftz8CuTTeRVwtWw475oE8xG7rRE+Zv2f0SWpH
Uh6Bo9v6jp73wX03KWDsF7hpu9E7VP8S9ixzU/LemVoFPLg73IlwwBDxI5Z7QdwS47ObH7Ge9x4B
HntrDcmFN8cVAwkWptGMJr/vCIPpAG+WFDCSsLlxpmrP7sJPXVzneCOxNwk3JU6pm6l4MJHHrVPU
MAcCMfjanMS9Jd9sjdUV4W7HNNlHSHEpgDfzVr6nyQYuNZlfP6TdgJa1BI/gxqfW0xtHiJIXQsnn
+YEBYbIhBML88nfRAJF45+Iq7i03sY74dIBPt7n5H0nn1dyqeoXhX8QMVcCtQEIFdcmSfMPY2za9
d359Hk5mMskk2cfWRvCx1lsvC8rDaWzZCD+GxZubRDVzy1G8cBAhiShkL3NS1gjZjooAWTCfnxax
hu62br7JwFUnGD/f4RDllTPXbOmfqrSq9/WGZ5x+Ocmp3gL5KJ0l7yJG/mDP1eKRS0m5WjX+xnTV
xGkXO/A6ch0zA3Uf9DmPJKGyD1TbxYEjuwLXtE22SMK5lsaVGh+J24LAQ2bFEL0R/j5e5fQEElVJ
MCRJ9eIO0zaVDVTMYGKxycxWXLihxAXNkSFxrmgb6Ik216m/pdtrpaB6vY1Y3N0Lp1Hqpqcbp4OC
YEnczAi+rfxrCKxce39SsynZpgjCjkkN29qIAxdsXlQeHQtSDX9CGqIAKpha5VWa7IXvjE57+cAf
BUOPxKfRXvl15UVQF0soHr6aoLgQI0HmXk5iNZ0IM1LnNQazHFnNkPIJ9jQJP4IWfo+iU8a3jksu
/PMFfo22o4McNBo2pFk8dOM3Qp2HrGfxKSC5pj2K90F90qKV/1x8BuLZoPzsz//Q0HIVt27OFCfR
8yzz8ID24yPbpp7NPBzcga1R1hDWQaQzKYXmD0md4lFfktEKXtVg0qIv15GCFcgJgIxHb7yNugkZ
QB5doDvyb1Paq9470ojJWrcVabgI/k7DsTkQeUfaF+ePumHvRsKk7ge6sZKjShgSMZKubJ5fAR4z
me5sc6ffKKqrOsv3l1HNtSfNOyRjDnr04HHaCFeVqN2VYmBLwUxFYfgRJK5HrNW6CPknIj9B2Mdb
Om6js8Ja27gxAJMpHEZxGy80cNASgddfAwhp1OBV5dbXXkIDeSO3s2b1nmjfjdHvE/mH+79nAyib
r0BmDYXbrbHDEH0EDB87Y3gvm+Ngfiwi6mJUohQ2Q4cBWkZFjHqU3afm5NbeOE1khmv60007eETd
AXfPgpoTYphB9kuSrETeQgW7a4uSZT19Jps6/ZQDG9OpuMdhnP6jc+NMJQYWxBVBb9ANhaO/PX1N
flw+EhXgMjLx4VJbaCE/tp5hSf/aXTTDrbjDtzHx73PfnnaW9/0tTh4IMWDr5qmGbsuNN1wDGHXF
/6ehgTr8IX5aeHfvqIcOwzrrEzgOugkO+D/O08IesRfS8h78A2jMMXH02ynY8owj1hzIQ1D3nrSi
qajdyCMWWDAh2hUzZnPbw0vkMGAKOm+7ZxED2QHjzgwKyFG1EjdEoQJmyc4CJO4yEEnU4s7YoL/P
lN9I/sW4WJBTTbDesGv6g8e9Sy0Smudyi8/RQAulOX2+Ldh/WNvza5S7se+Gt6ax2z1/1OCTmL+U
0Qkuk4KQXfNb+K+TSIZ5SiQ+e8yjFyIK0lXnPAgy1M8EAmzU2ql86g+Y30i/QcO+9NPfxiTsCbUj
xaSZTCWVdg92yW/xG+0wp0s30dF4ecvoI83vnOkqJgiz/0yJO2ttDii9vk/rj7R2SeDszil3ukm4
aHfIf7VnqaxRukfGhb/c4BTPhbHqvrsRzZMl36ErtZVU7/ML7SqzWcJNvLsf290e44k/OHHhGjp2
gG8T4B9JDxQw1SykUKmOmRxk+ZY6MJDZ5IacuLRzmvvwQPObt4WMY1Bn7FhYJZdGWzhLPVwL5RPj
bJ1fkQahkKa4J4UsIPHZdNprf8hJWe2ldcvgH68qsg8JnMFUrKw81ySZSUOUgyOSsgtuf5Xxchrg
ya+E7X0PjHmutIFGX/qazYQ2gqrqqya6pNINCX9ih0CdHXFhr5CuFepOWtuk5dMvduzFpOo9dCf5
qLR9VdzaObgKsTEvXdZzYfgo4gD0+STtBzbDie22pJK+f6vFteiqZYq1rwEu8DEoSu2S1IDq1yhp
6uxU9zPr0ON4qV2yeQnkjHY8koSditTTRD6Ji2cTdrOJZmvUtitOHVv5IGpk2ffwGMiLaVIy22E3
KG4QZjSYprsYpbkwobpiqBVijEcs+uSfMbgyX1fbirRCSXZJg0tJVARiN2/yeJKRwSMCyXuoCDRX
22J+GwvrQcWi7hIps2xMZiF4zUWCZ5B0npEAAlrSTcFVQnexwNiPu7j0UOk7NfsSuwpjHtqXZF3V
WyYrDV1zCU88uxEiVzO+eAKMaC7hg4YLkjVxXklAaj9vlOFf2nwZnYxJ71j6lJ0L2nJEomRARBoG
MZSMZCVvWUL5/Il8KxIoiHglVGBp6if2K5plEEQM1VKnTaKnSREmbSmTlgiZbEH6EndNG6T4ufjs
ygNvAN/rnJx8KJO5oxfVJZpvFaalM0nTHhWEPIt8E8KhRGhTMoEpQngx6RvRbvD+kdhx9nwqEs0M
qAxzzlRZvvTFq0xmmtPUMwNbBgjbw1zFzwwICmKaNFCDKNF9XAOTcIiFZ1rvNHEf+9An2EfijGzm
IzAXAx/YkNKH2wVCvwp4VcrcksndAIuZ8MtHlEJbJt7FHHul0O86mCNxn6FYeWKVNu91tplr+LIv
cnZ19Arp2Qw2/FEcqECxZ1oECaOhRZWaqlZaRch1belLG1fj1qgseGr23ka54X8hU4h+3GpP+C1I
dcIYhFLdAkXMP8K/prQNeavmhAMdcyrrVJtzPF/sJqpzmFqhkHftTlWcUObIF/6M4B028wnJSEQ4
fn8sHsGD0hNvXEVnjTpg/6l+1Cmp0/uycMw7eEjAW7ffiJNbGoeYibWgd24TKo/K33YO8LqA2ewj
u9BmUAKYyutWxFqKJhar7ToFKOfsadzmn/5O9HV30HS3+q0KRBeIPq36gwetz3akGBTeNqDkZXEv
9wER0zGxVmtcjkRc9rCkf/4fN/j0qIwzRaGMcrWmryaYEWBEtmLdJWy3vJnSobr2W/81zUbKVYdv
ngSuCzVlPbqgO+Gp88hOGMdwJOI9UZ6GcScsqXwKMH+Fi5yQMHczuObBQRYPZfWh+A4Ge0O+1wZR
bWsNKAdwTLkh/+HVxEbac1xMRAEv4cBYoRIG4XiX6A9qOWqOA4PxCJx94ynEI+BQcaL0Sxe2vFym
t0CeFYiBzx4q7KebQe65uQzHFQnw3i/t2Qrd7pIlsNBRz4HY5h2O/8z20DQn5gyFql4AkPhDBnCg
pW6+IHMd25QyEP9jSmA7zFEAdOq50d1egHVn1JRfYIYAi2m4NVFhzeP7uJ+rxlgS1E/E3/WznwE/
ClcvJeyFcqjnVN/8u8ddNSzc7CVsSOVvNjQOAzDCOzCEUIPEOCk3X7V4l4IP0n1zMumI2SW3pV2z
xdC248dP/VSo1wgpg1IQdWhLdKP1IU7+H5KwTGNlVg/EJ/TzUh2KUnKwuKWLf6D+/A8AIgUybcFO
Xrxe86+0PA4GsWufmnRVPDbaTcQm2Cm0XNeNq5+y8jIb6AV01irCfK/7bBj3Qx7jWvryQp4rAJLe
qkXM5rgi7+S4a9FeHa8KLkUthJ5J8QNrAHwaogsyskUYjzo8jbrBDoMyLqaaST2H6cLq9GBFIPHs
kCjApskrksSaFD/UvkzSvUSJCgqt8tnMTnkAG50CP3naNRAQSfw98xGMk7bInyErmG5ImajAxS4V
G7suu9VMZoTT9YIRPirjTQFqX1f6IeOK4mdy5HagnUZf9qUTa4cR/jn2UR50qRWbupXxRVDUgUCT
9xvxWFcoAV89oTXm1onWAJyAXKa0NshH6n8a1KYzwjRdc4D3nDOmrQKrwjliamTqbNBqs7kinB6I
qFBuQvsG++e3yrO2IhushGiGRQ2HaUXpZrFR0OD5oFe8rMkhIhoGl/kGdcPMlRmEcltcUWngKUCk
g48/DxxW9VH+asP7aJAFY7XTRiygh+hXqV0ejLi4MQGDU2smbyDhbQpXplZoAdZ9tlu4WpkdizO4
rIZlApqXRoh5+Trh6ORHKZPxtNXSf41Kvr670N9V9kXYGaISi3jmwvjoZCo8dIGvBVhx2FbFo81B
0XRWCYdgaty9vPOu4EYEa8I9EGsXYPQKxe+8G1ZUh+IfWuaUIdImlh5APWugMTKPss0P4DNGWZFS
HGL8fWRDdF5gCwNXi098QP2nzmkSiQNWPKsftxNfpM3HxNUAHeBnF6AlgW9mQCa7rMYXmAAdCmPh
TO/+WcU2GD79ZxqwqUfPi4OKKGhOOCehtk3/1vWrOYwM4I1AOHAe0mzJ7+HfoBmubIUUv4r6sWoP
RXcJ1CMyeSpsWfDw1mjdoTmUQEQcQjOBikaOg5MICOh78CIrJiFjsZGTVYnK7kL/AVj3KANVIHaR
LDE8LapbN73m1ExsXgfwXP6CBBVFoJxhYLcj2f+kICja2SSrDQMzt0FRr3Xik2Dtlv6Nl3hRbhvi
KRbuojlybsIThfrOz1+FiGhmjXq5A+cOCbpcU9UR+weaKkhc/wvKA+CB9lMdmumOSboeQQbscUOq
2O/sg/GvPK/0UgCm4nPjVZiOm0TeZ1RFKC+Vv1uKeRZPSuftsAtgZG502npWSvcMBYsjtOk3qk5v
KezANOk8LVD4lJnyiBB6oSS+TbwabWp2StPA/FTl4VorHhBXGeGXVz9c0x0rU6M65+2YOltj4K2B
azXh2iiEUwXZag7RK4tdkGlraB2DLkijlXmQmR/VW6o+ok+B/GCPcmlxRxNKZ01s8eV6gCIjcgb3
ygwa/U0gobg62VLDbaW40wmqSzgn1SdQ5KLZ1OqXMnFTqXv+i+cziNEWoPPQ37HkF+KDMU7CzUph
lgznfx2LSw//na5U4THeUN6U68ZHTM2rgINt7nfK6fQ4xPVVJP0UVmE7/Y4lMdxXEV1kucx+i3CP
mHFiXz0k4c6AXCccgoba+dau3zUiqwui1Eb6HNp/RO26mX6vfUemm7K/LsxlifIZUHBNVKxIpgl6
raXCpZIOKfJckwv1ypVVNt7ZQmXOv2auQzAuir8i+jcTz4jl0vSZlx96firATPHlXhMQfXo0iA2u
jwuKs7kteD6EHV/cSKzsFSFb+mToA8ivaWHzV4Ls1sMD9OaSJCdV3XWx20SP4Uaqg9jdDSTsBpUp
0anTD6W408d9/qVJKAfmxmGSHXCWNm4wO07k35aqFXUlChBmG68gR+naamvftJRXmZ8L1c2q7Qg+
S/Gs75jxumgdhj0sBEwKpOuSQD2me549XMuirb9FmqO/0DDj2aGNljjVZf3Bz6OoFQQnIeeFRYLo
FhiIRUNqPMITwnmIUPWx39H2ycnXgpjWMevMzZCIwiW2f86Pa4xh05LxF8uPWgstxd9Vwt9Y8mOJ
RZiuLdOpD6vrldOGlyz0U82kOShHjfs+5OdEaXXwVMnh4RqbMzE4PMcJCXYm1TMUx+SwxMNS5ptK
xtfQWx51HgY6jfYXeqbpNhLHvaTS0AIdFaJwpGV4dmQFpD4KxqzIIC64+4OwliG7etoP+l+Mr08B
9MWDE5lAPf3o5I9uclDUZ6A+M/CCrGxX5bwqKgq0Mm0g/70qGi9aNSnINQAd/JmBPMK3Q43qSw31
TYSyAZMl4WEDShSEWypjPZBsE4rbOmbpiUJEFJfMh8/1yeSHbSb7kPtIBOxn+YbWU778yR3Nd1UQ
wabZHgWG8kMNTxL+hKvQFZY//GjUBPQprOgl5gkegfOAsFNzp/m5I+UC8OZtqD/hqbLB5Ma5Mo73
fES9ePT8ed5ny5z2Ug68IJ+WYnLRI2rsWbybvl9toAQlgthAswiCVPwc4Jo0d2XJKWoIxlqnDFOJ
7ZDVpDG6dYiUuiFCVTx2f2J2GlIn54xQ0NC4ov5TfE3MT0jLm0tNkUnAepq/JzhCmiIkW/iMEIF7
9S6mCeTXR2mevQjdCdajuJ6QvWOi+yDhqfiaOUKsTf5WpE1cO4D6B4xkmPLxlC5bgaGVLYHPJ6tW
39AaOvwxswPQE3wU3al08v+oAgGKojS8pGhc+NDCnwwMi3OvUPb+sI47gpMP1WJf2nl26rR1W548
vJfeqaxfcUmSL8ofkTiJdQ2kn2W3OHACvV5N9T+Jb7Q9s7LNi/MMuQirCuC/4ePyKo/X9Oflv3GM
PPSUnIVqw2WoWTE+gGpo7DXkS5OstbCwGu1vwdWISelvDLRJ62A4puIGGyxsKR66liAansA1VIwc
HyC2qPSBVRr46n1EeEmGMOFTih4KB0nQvNrMbqYPXTyWGBYAXfh4n2gysh8F0eNCvpSZLcWcQdb4
01BDRkgRZHvmv7Us5R/8FkcSlTldOflVitwVp6eRQaBFROO8wrIT6oQEB1bM3z8/od+jAYTLW796
JdmPsKPkVYOievA40l/I/dECEehhC1yAor4TNz2HdAizpp7rZHJ4DzfRiir3PiqtlDGNQUEPjwY7
Pb74AcCR6cAoHAYRBVks9RxZ9gUrKg8olPVloBABXfe4GtGgjVc9f2Q88RHzRnMKDqEpLAXvT+Vt
HovfnF9UGOx5KMqJzQcmhOJ7jLWIzmico0cwQgRu9LSyfRfoI7v8wSebwuM8c3tsdSWSvg26Oyo7
SP9i7Cc7hHfbReA/BvXMMnwshF9JRxAffUiYHjjhGI5ZkXvmeIXnrRfIgRG58w4k7cD3KpYhEarE
RClseoD3ghYoZiEyHxH+AaYwNjbL6HdUvsIF4bUqM0x2gAkxANICOsu2KG6U/AqkKpAerTqDcqYI
h6DDaRf9JuRMseqjIpft4ExXVw88ZR7AHAh0H6Av4pVE0JK/jV8pog10s3ZeHup/C819YsXVsAlm
lw7VEiNH2v+CI/nfWmgXL/WPsMRpjVpu8cliaSDqAKzz7Za06HEt6R/IJTwSCWf+i3SuU7Ij18qd
K+6JOLFJ8lGQEqEk52yEaNLufF7TKUo4GOTQc1YfzKD+6BOWs2MLgTJH/S0AxEpUbGBcXBl+HLVI
/Q52/VDSovPqYCLMIzE2h5nYHOR19Oi5s4Bldw3cLQma6UZlVGGyWByak4FkCPrlQKe4G2vLrth2
zZZEB0HfaOZpTsu5Yy2L3gYVleV6nLb+X8GRfZxtmduFeaxLi7Yp6nbKt/Ka1qTg9f6hkZA5H7mL
qLhLWzcA5fxVmfHIHlGfrUrws0+Y4HII7a5zsETzWIsf7We48/m4N1a1Dpt0S+04tVWNyy65bIhq
m7yDnx+NT4N+dXpXUAUvsIxnYPzNA1MBq76Q3U0PelTwVmXSHHNQqwEMNUQ4ysbt/fIqhJ4a0NIA
5okcOyzm6FHHI9V2gG/I5WiWQbjNJXwyN7HfMCt7vQ1jDDzHKJvQRtn9A/DIfFAFnLhgd/3upV4C
PBqB/l0KZ1blpDwQ/iMTp93+VukXxw4Twr7gpv+ZMarBQlADWUFBE+1mL0xKeFlQy+I0FLzrR/qH
j7CEeKTT61PZqqojB9SHhYadoOzJFdRkbxGfbOTthsUGbx3Ko7cUnkFK8g16/KYn7HI5ls+Rg4DF
ytcOevmJPyMt2QuFpdEy3BF8KrWHuI9wGSGUcIb2kFXIF9jIeenXyO2whdQqRQlgqsIWczBXkuCB
LuD14sjmHgcrRRP0WbIBmZk7swSjb2WwFhgYHHYi1huf8UZs/sw7on4OnQFNnfGx4AMr/KgeTxII
EewPTq/4wnnT6a6MiGGjfNESibxPe5RRwdiy46nptjz1bEYUzsNDZFZlERiwgeTcMMgQ8G+uuviY
DYfkdyIEAWyxRWdB1MS2nkg9PFaEJ6e2QWGXwOMJgnmI0Zdpvm2eenk3/s2pW9NmcZAUuq5M3sEJ
PhsPPQ31yJdeDa3U24/gZ4PwYyosCg5nTv9Un3K4ijV/Sa2lqF9S/R636zH/SJtvADsj24fiJr2G
2a4h/dP/YE41MUjkJ4MIAV6BoaOpqxLNgoXEDmiDcJYFqzwVIQiBHF8JLc5C/i8yGMiVl3ipI3WE
9WWHioCUOGxG8zIDSNPOi6zsnycR9gykpVc7MDF0FH9J7BLK3qvvpH2l9ZqgIV/cJkAEtbpDot6X
Le9mKxzYgAG3XXQVKHfJsvbpIezWpCCm/dGnLMZmCdNscW7aTvtv3bOrmwY0BmrjBtfFG9GD4e/g
T3BaL4urvgKPyS3P30T1c2Cy1EbX9O6iAuTOVIbczePWcKivIZkGAp/m85LNc2qxtZLhIfndOpJ/
+gtfs/9N/aKWvAFnx/rYa/Ve63fp4Oo9SrtF9fYk4ofd0CB1zxRsLaNsa5uwaobG2gB3WPA+QdM2
hefyWW+C6YUIfV0rG4OXUMy3ihsZUS/RVIRKeKpD6R/ibfiDY8X8DKgKZRbI6zJ4e4tPAzTcs1Ts
rqimvT8gozhci6S0VmexfCPl6eHIwabk/fAmL1HMfoDuaso/iAPndD+miBDKo3khb9aDztQ35KqY
42cg3LAaxvHJvzH29yTI2N2vTKztrD/YIFpjVEMcvLhQoF7ZA32M8/gYWhV2t/LiNdcqRiQuJHat
E8fqjNNuMkCtpFMnWwH5R+BI8VFneuLjU7z+9kSbvK9YRV91hseNVrF8C2ES1aUe37vvk4JyZq3I
Z50A3Ryl/x5bLd+sce57gBkS150C0/dZxXFz0btjYtNlGggMPcS/O83ibiYOLtPJOOJNT626OsvR
X5nse6TWYX4tIFwr701+Bql+PufdZOfhZnjKVHY7qdt6GzNAoVvxgCMys4YNpsWeFg0C1HHhEW2N
o54fPKkns9rH3O1UHsQOD909bPdQUmRqtpdAcxRazyhM+FahwHKChOj+3SsFZqxjE11nTPbp4Dsv
Vl10R631F7Cz/YzoXaiOoqqppwQcHslv703x1AbXD3aT9E0ueOlvdcwvgEOhW9AEpJOEahAuyvVJ
ISDTFXiU6K9AT3uUxFgtDW/DdTN0Bxos2ajov8iVECDod5LyKIkJsoztVbsyxVfINWFdSFyxaRAw
aPNTdiKHDceE3WzV7EYusOXK8WOQnPQspoR4Y6dkb2S8SNfKDqEpmvfals1NZ9jRdfFPLg5jv9fG
dullJ47xjN8dZI5vbhMe22yFPBPz1lcJAJRfBYX3MHpjYlA2yY+UWg3OIO3cF2slgmbcJKfglCIR
WGqEw/x6G5qbZl8qjKo91ERCj4fec5SW4JVLilQbqUxsSeZ35W3bNLS4pjz9yeQStYny0yDikSTE
6VPQNuoHG8Ctgge+Dvla2f4fnk+rtbn4Llhcl7mTjEzp3svLL2QR6Hi1kw/JPHbeuUt+8aL6EHs3
g4NEqa4+5GgITtEuXQo0EOsgLRlPamB7WD3TFRqFdNoP0c8RGjORL8S2BC3u633VnHkI8EQaH9E9
kT/6em1exfpdSEQckid5pl2Tvt362i/2APotHPSi3eiAwKuTB9N3NSjnZW1ZtfSeD8sKezDK7+Jj
INN6sdQadJkif1VBtRYLa3wD0NSxGwtzIPYYryuQwH6nP7LmjL2qcE2Maqz3BFRUTh/tNXK0rx6v
GRK+rsPuX2x1+ZZ3lKkv+eh6dDeZc5LSYYoUE2d6MlZ2fFEHqfyGFs++aoBSCAvWvupafeQusOcT
S4a+uOcShURMH3C3kPeliz2tiNYkrYHosIGQ9fHqIWtAsgOSfZzJt9WL1u+ROcHeBK/+ERh0F3Bm
LX3d1YAd8pUC0bcSe7Y6F6sEvXFijQnX5umVt8i0l34Dsk4Z4KNTHZGbtts247ozvgAfImOFahuq
hwWwZJmrV74O1X/qj60DyOBnboANU7ly1S1jJ6a2H1oMrx3/vJ3Pi9TKdEVvT1Uv7A4qS46/uj2J
BF5+m4pD1i7xSt2GdgcD+8Nysov7WP0z0GthrcqdqNtH0rMciNR1seB722zfKx/TVfhi+RcpsQo2
Dfniu0Hg6cQMAleyalG59ysT4CvdSfxdW21piFu0iUbHcs5fOaEUmoi/JQ0SJa9c3S62dMpnewTC
3Nwo/uL5blrgL3oQvh+EV5jsNFYtsPYochnLW3mDbiLrD5A5GmP+/IL0RK4MDQ+q8QzLm5GshnVT
b5tuVyu7KPtcYDs3EPaUIIfG1hs3GnyXjO6YSDcc2jUY4FdPOZDkUIk4d0xYrbTL9C0J0jEXqVU/
E7AaoP4SwWhu44NaZsW1wligM0TNohW+pcA1PhfZL/C2PJ8bCHdzfCb8nXJ6V2C6kJa19ADlNPkZ
9Esfar7TqbgQ5CljQSnuuXBeT+0eO5WqIaqFE7tNq+nLgy8mBJ2uW3IhIO2wBdJXQV+pHNHzuBGT
QxD8AbEv9DubKj0TpNEN1MNkVxRWEDCVQMC81SKxIhVfrq0JdUTog+uDbgKvznaNx0jrjfAK839k
lun9nnEeGVy2IhpaEGjQo/tuSyRaSsvOijHVN1Ztvyp56WKFhlUPuePK6iGFmHpXaQC33aIthtsX
t3QzhuGLLrmyP6AgX88OQ4pH/Pq35SMy8wzwytiODkTQskLoySMTb3GXEx9pSy+iB9TLYBP5XmiO
ma7VbFUgewAl+vNL6oLab6M8NtvgR1J/MEFyqiIArisXkSOqk05HtQ3zkb/9AqRzN1Tb4ZW3bl6c
EV5Lyq8wruNjnDLDnPU7iN8llyjZhPjbqH/8niBYKf+MR//0EF9SiY0ZYY+a7RQqnwunah1dsbgK
C84FTFfrw8JRqQ46evBRoXipkFNFdkWKuiI/aURc0ltEZr3MzootZujvkFuieaerYMFoFtoKhwv9
qdQGst1ROqafcPS21JuAnG6m9gAvKvw38Dfd/uLlOyCk9Db5tOeQnrDu4i3UvyQemi/zb+E5QuYU
A9AJOW3abdZJL3bIsRmSffQQ9V7vnQkuriYFqiarHKc3gAfYtelI3JOibA+fManc0D07uDti3hE/
ZMA8V4OnrHV83GaVWzN30xSCWrmyqV5XfzLmat6Zo3QruX82OloTkGrdCZRd7+8DVBDqPpl2CZxS
YwfEdnWrobsk7QEaFWoWzcToEomlooeTxSuoSWVJD5PgzvqST882xHS2KtdUm3PFxJdI4nUJzWnj
ryzTdRiv/duCiFIRxyV8imnL+hqWtkT2g0GnWNXwSzkKZV8yLY6PiOCbG6o3f4NMg57UMdpQ35cr
F+/CQcDTXAI26QLs+rTBCjmgjQlP8nE6e0dAmcFwAWElKHuv3PEVoP6IFz81GUR33aBWZvjS6aH3
HqFCT4fqYkIxsa8x6SCvXZq2dOhhbgniEFYL8UwqSeXwpOU/XflRzWHz1fq9qrmmI/xe8gzjhw5e
iUDSW7doDIjGsfSd6n614r8Gsw8/93Pxn2+E6BVudzcanWiHTYWyzSR2kkdPxtEMtM/6tzlecgTz
pTXiqr8p5mXV1N4deQQUvJG1rM8aEMi2lLGdw/rgf3HWtaDaWyOwVEf7JxFKsUFwMf3DfidexysB
GsSCE+z2DCHN3/6JGyeiuD3dY/J3dQqO38Ob9PNL+Df9A6LJmT/mYd9qXggR1zVKeePIN4BZF9D4
jw+ESQsftkMxi3dpXM0196pFNiuPGvhPglqzXisv0DHQ1L44+/uB9GiCGAkqUF2FafOLUjKUfhiO
lj3pvUuY3aaylZd+km7eJ0MLdAGSEOYZ8Zz9dPKSf0Gc9B/o6iYrOmdng0Afor3uIe7Vma8M67Xv
r0klVkJwLCu9FILVsJKBf1N0qtrDM4ZnQt+9hcEOZv5MQ9A5/7vV/ygsXGBkbwNkGAiXBDTksSv1
NdAqajF05fcIuymCyXypH4oVFYwn4jCagKAwazxGoU0LjRVf4wXwxnJ2bi5LYFKDLhqIjeiHgRe9
6YI4Zt/S6B7kXfPoc2v6Nt7im0ZK9uwjOEt7nuvMlv4lo1mad3Z8D++FFRySQ3aRLoj6mGic9ic5
jv9qOE6Ak09CYbgD8SCT8ExKouYa5ISraJKI3aT63LzCYdR3eNcfEML6h06epX7seSZc4nkgOlbT
RzOXFmqZJdLH9i631ACX2EYgR2bkqECL+ImCiZsWkQQUP4vNHP27LBK7NJepq49gzMv0B2RXOozk
NM5Zh5bwR6cGHjIeVN4ffLJZujiOOzQ0C0DLZ5SR/GPXnGBQ5zGNNpt4WKYPBWkP4nk0D2guGDRe
EvkLQMNkC/5jxyhOxDgEi5VBRDVGomucI+DnFKBrzZYqwvpW2g2QHQ/JTKyR2szOqlOlC8Zu+Sbx
8xAbKGOItVuSq2m9uMfIXOqvwtOfG6pt0H3ZRGu35rWACrVYbAxkNPymLxrr5Tcp3ULkjiL857qE
aU3WfUg6iyWVKy42WZuZDHEKT2JlEm9fgqNtShBEciPnBzSvYDN3JHJxRW4IVxHadjADeNistl3r
pHisE6ssVvx6BFWLAzOPXm0mAy0u6/22bK++tA3G/SxYEg4gLmTKIirvpmM6naDmKFgYgiuTCiJr
idAeFzRTfzMKVms9P0+EiPNnZLuq1wMVk8KqR2DP5V1IGKO2HSNdupYIxEk2IQME+xweEGhhAJZm
rel7LVvV/j7lpOA082ZWGPcdKi6kC2a/EpstltOOQQKTQ2z5NNzibJnhC6y6CSTWtvIOgIwCLzDZ
qQInUWyw0sJ0TNQfX3O/27gmpmiJQDvP5htKT+dDE1n5LGkBPwbcrlc633tvR9lqNLaS5MCEhSwb
IY33XMclN7lktcYbmRq/ySatRJ6uSHo2+q/yFRQcN6VbSCdu98SmdJGPyk9NQYPicwQU5hKcwMwm
hiuR4cTithN5eqvDk2yAVe7Bk6xrcq6XzoL9YHgj7E5wLMRbZglM7KjKJ3ofYFzz8sm8F3I2Qfrl
i88/xPzap0FAR4LdNLUUPCmq/ED0wLteSa/ld4Q8ymbwGwwJ6T+9Vg9AHaE5mXSLs97aSeZGNLMo
D0ouSWVoNUSoKOFx0eGdd9LuYyE9tB/hx/fwgObfAZ4PjaBc4SXjhMRnwDtzT25xlD9wb5BbSIKb
Lz5yjf5L4NzQij8Tc10aK6G2+kPtvQRjay6uof9qpqdAV6nr0QGH52sWOV5N4ZSnG5YNAnmTcAVs
P8WfHV9dI5VHfYFSNP1Bs8Z0TuwuukKf1CCSQLd+yV+kAb0H92kwAg8sVzTNEkNEd1NF5uRYX+EM
pGpb8npdG/CBgOqEVQc2JYamwQHxCL9MhNF4bOKbfqojfkr6a2Kw4P6C8IfbE3MiDP6gZ4LKoUOG
3ZMjIia/Y/ny6JtYlZySIdbV6dWBm1c+B/SM85nUzAhXipnuDMsiuU/mE21YBPUCfMmGTu+R9qpn
4QpnaGYLLIR2civV46LBX0oGswq4oGKwfUQUPmCc3MsYY/ABeJwGgj21A6DRTWb1pTYqgd6BKNwL
4zP7QV6QJ7xZlLcvAnjkDBYS6TrFWS8hmHgtUhw6bZBIKdq1ZwPis/MG8d5NcihONe4JY4Whmd9k
9Fv68fC7fxnwP2TmBAeGAbxPna2ZS+mFafuIwoVQxDlOAD0LSbe2Tvb/hIWaQsAZngcglM+FsdGJ
UfNOSXlXsreHIBkagnezpAuk17vQ3WHOUVyzn60QPNfZOdsuNNSCnMHKH9EYHFwywmFWZUL0xf+R
dB7LrWNXFP0iVCGDmJIIBHMSgyYoiY9CzkTi13uhPbDLXe7uJ5HAvSfsvfaByiNUTwog3nbJK2z+
lMwpYjQQxRYfovHeRrxKgiJtcbp3WFYqBrlatGbbRViuVHyhGPiHZVqICZK1THkNv3D+GS4yC/nW
l0mV2vWzI21i9su8kSxmGsQaXbWy2YoLapHJ3lRTKLthdcFvISiWwh6yn2uewadGBUD6DxfIXsjO
rKKpE/XPZqZdfW5U1WJpyJg75S5geYktCjO3+j6hV5SC5bLUDzGBvzraL1SkRzI9O3llSBeTOqwi
xNYZwHUiWz5NHjxGq0oDKfCo1XC1kFePMYrTozq5KgYPUFCwCQ1Xf4Eu8Y8xxUmc7wnVroo1RioR
65XMzmluUJ6Iu2DZIPWeumzuQoNpggLwKLqm8UFkgTE1Db++4hE/3YBWK8NXLVwN9TzS6n71SMVx
L32rZKYtoP14hD50SzYsNbuuSUW1TzekZEPdwAye86/udWwQCJLIUTKj6zTVF4lG91ijda2beshq
EEFWwZGoaR3Z55sEaBnK4wnYP+i5Sz6JM2A1sOulVEWkiFpN0i4z1lNPAtDK3YwHy1wURHx8nll+
NziLyS83vQ8PJbKEQj75eGlilLN0KjD0RqDnQHC9UVsibW40mmNvVh7Boo2I8kg8hgjbrj/ZM9C9
cnhgbjZ7y8TR+T53yaso+8kr2iuWUP1JiJCM3NJS9Cp21yC3wWjq1NkqSIm1QHeGzRwuKQO64lkT
eBpvBBFanogiWeB/rsTu+NZpq4CE/GyG+EaUJQA7gnMym36nZMg7fyerVnAkEi37zScgX2dB8EVn
cM2xk8LGox0yFOmxsK4IubknvHRFgCHdKwZnaHaC7NV2UYGfReA4LzajQMXAYMFjdND8SuqOAQRG
mwEDwkj9gYsNk8M4/yTLNzhNT7DgsFTJhS8YH578m+YrRHgFsS9+6PQpkh0WplZHusSPSS5rxtNJ
LCWePxWfYr75IAfEinTW5UuRrVgE5xvF8QW7SlYKDgBO+JyqaMde40eDLfiu7qVCFIKbJ186dkXR
KwF0YUGW6KEZ9Q8WwAC8rzmk/QejCwG0WDStYfMLQiafUQ8OqYt4nP2VTHE32Y98IuwYo60AOAtt
EXis+PtDLo74GpTJWgrwzAieyLQR2vHxSLwhmvBCr1qJv8CaUDe1zTpJUR91/M2I0vNQ3mboZCYV
DYmrdj8woMTlFOYgsXGaCekuq2Yw8i2WkqkTSQfj2Mv/ZARdG1gmbx+hI2PPDfNy8V/OMilbj8+P
zi2J+uyvP2fKdRK+wRgo7LRk9fZVd5t6xwg7/Hg8TSo4Dm0p8CuJKMfCX1N2OhR+Zbc3zQ0jCV4U
a4Yl9Y/HDqkqakgkfsWcQr0feKgXTL+bhmYTtxFT+Tn6vsYuDI8iBDsNxjb0KJRXRIB8slWLToQp
5Sd0CCkOl/AtsNvd0CR06bM6hKQ0qVflWgb7rHHr+vDDlduBwxKPo6Oac/8efh6Vz3fEkO+L89RG
EaGt1LfHqICnUEKUIvNbYfMRrIoziWXXrGRyZg8mR+MtTJ+zdq2T+703LX6LauZUS8hDeDNk3J6o
dCwwd+jcEGLHS5BXC4ElAlYAdosAAJtLV23xvXTgJVYA6aCL9AuZQYgm/8NUQBw0N1X7wBWu/Zt2
qvCo+i+umWpSdDAs0zW+Z7rjg5A6estylr0jjIdjdMUSfW3kFZL+GdMh6gO7RYH8zvN1gvMmFVid
WmLJC5K8JO9zIL6syqjyeWXIuSFdeGx3TGvR7DDEJXzi++pXa6M71ghqJfgYDHTmRnli2qi3zh9v
TyIcEPpp4wHrLiMPXqm2Ok//XZ6VliviZPxDS8viDpKIr3xNYXPgLNRgUx55OjjMP9XSRNmB3rsX
IUW5H/wlNgujipA1DgaBbSJtyqTY2fGorIhLxFpgq8h9lylL2syueswxd9wO6BIZq75jYj8t7anK
q6E6Rv5O0l7vdqVgSCe3KbNbcZVdq1NaQgFe9DLNsBvO9oGIUfnfdHJ0CTMc3zL+ycWqZC+e/M4Q
vSSICLXOU8l7ZOvSbYEjMplnO+nbvvQ7BptYXSvpDb5xg0ztKKcXYqbYTFMeeKC1EYyySBzPrJrk
94Xx08gbqmrLzwsrM0rxm6E70FbeOxiAxqtj6SLr+3GqYiED++Scjl8pF2t+ntEg6v9InOZW6Xtw
F8W693/wOjwr0u8QyaB63o/3+EfEMvMvq1bNnpb5Ko8Oath0JZZLCa0ztN31B51cuMmMjMnCMhwv
9TdqYFaN9hsdMnsGLf0FloAaEg2CPnO6gVNtr0T/1PEZHulgPsm/tAIzx1VGjJktYD+QnXQ4Sq01
kVoun2FbcAELvzq7otohrBV6ibgsmFszYKWuXdSrZqNhX6WzOucauqXFrDpWTnaG0xbqh2wfM1Fv
F1gtWT2TsopgZR7sufz7tcmv+KKSYYrHd0UbxlTSn2H+AD0LYsktT8gwoBLEzT6AbgcziEFemF19
tsm7+Isru2PqziQAsXWNJIY9CBzhK9WqjRakxTa4MD+kKJ+NwOW+izVS8FBEVfuAESfNqrwSztoT
zVKLXsDVGfWg7FFTpLAnYx9cA3Vr1suW/IwVABAShnDi/hjmymSL2fy2mN9DG8XuUG0FEPkf4Tvj
1dF4RvpniWDI5EDnD1UtBeUIiroHyvcpLcERbcXfKh+HWeGm6Td6venuuOMb5LTHSU7qSDKDim6j
NxuBTvuqPXMLMwCmBJwllGDhgZaIN4EzSpi6QuapDkMeYqwIJPrcGmzfGTxUK+YjYjXB5hSpNRea
E6zo+mdW1i15Xvh2J3wrKU2WAceEz6fCaTmw3BXVe/D3ppOrGJ1ckUDRQcFXwqZZWHXuyar1TlkC
b2PV0+Wz3nm0AKWbE+hj7t8+pB0HAzx5qQpWXqKTfgzC3ebjLggWjD7iOYs0S/9hpIZcBKkL1jHJ
aebt6eNp/NrQJ9h5/H2zrhGelMX+0dj72wgm9Z+8QkrCf5Rnfhh3/MbpOT5nX+xGJj0IATaL7BV9
GTv0y5v4V9/0T+lIHuNw5Pe29b/qWm6Up//Nv4uwln1OIbmTT9W6ugmXdhIphFs8R7cBM4rzEeaG
Z3ja4fOYzLfgBfgnOJbJ/5gzlPG3yZ/+PU0/OC4X2j+qem4oR8dt8jc7xhvqCj4+TI1iQQCz1xNC
xIqZe2eZ3EurDgE57PFxonZl5Ut9zcRT373ZCiXMAtmalPMx3VoVm1TeErqJ8hv5DiFJhYOXFiEU
gWWY3ibN7Ir/A3+H4QXDJput5JyKl52eDCFi06Zwx0pHJL7MXEqrKLS17N/sza7U8FiZK/HWZNOe
BZzTC4yk83LcwyMYzjGp563byhbsTpM1iL5ff/Vrqls9xYw3TZ4gTMxGT95iI5jxIUgrJrPZREAB
0WYBDUBF/uY3Xvnf5BUTt1DyjDDJ9kisSzUrHR4VWNsfA84qEzqLtX0NhTK1a8Z76Ds/d18/hiMI
B9JxylNkLhvf6UnTiFBoLfgYve4ruZX3K99kbizvdEvUzUc07JHqmZa6w7i2D6pT/A+5eTwLWGsh
oXcxH/X0g92RYKUiuUO8wQs/CTuxSIavydcSqqJddLs3jIlW/uXsGdW91D/6NdCfVvU4IkuOJk/T
Ccjj9kI/yacvd06qk9a1SKkYJkcJCDSx/weKcOY/+BqzkefZX9dYX3QQYajg/EcdKjY9I7OSyAm/
63JTZEd+uWPCr0iUGfVL2PzgBiR/LdHdUfMqtJj9xKQoOPZvI35PhGuFre1j5Tqjc85O/9GiLIZQ
mvd+sszlXWaEFLksadhLGCJuQPH3o2GhpbKsGEfJw3VIEFoGFMPQpepV8aADmd2VRW5zM0/STfx2
fn0LUWai7yi5Fh54gLTxAgkg4/WRoTN8KmhabGBEPN84kVm21vhL9f1buZuJV3YnMkVvwHMiOqgt
L4T0CDCY9TfQzkj0DD7CT/L0kctvEpCS8+pA37MMN/lTZH8cWxQZ/OPwxLDZFfNxYS6FdsIxTSiP
ufXPeLQRzAlClbwC7Ikl07KiHLZElhSRtlWI7gIor39+ceVPMtQDz+572KFHmvRx1yAhIPgH1Rua
pEdCrRiv+JfAS0G23qPJh5Pbc4qnx+Ufci3YOIwSG5y2/g1rEztK4dVGxCI/PtiIqEKGVx87CZYY
l6eYIEz8NOQb1CvzECO75TPufSvnfWzO4poShV88Svft8Gd4k65bnUgNj/r93Y+vIamtN8lzoiN+
nqmLKjiFtpqAAJfooYDeEh0MCy58+Xa4oumlOdAEfv6GgO1+5+tbnFj6KY8OvJSpm+3V8To2a5XN
EPYs5vY8db2n/mYW64RZaclraEfaHs9c/VkZPUytZW0qvPur8HgE6REqaxozFY88t7R/lVDs+yfT
YI4yfcyrKvfQzfHuScUPP4wC1quyPzVs+dYNZXWVOSIyjZFrKkZhBfxRfiK6AGhfsC3hITU7ViFk
5VBdONjHOadwUTDKZHUT0J1YHMZmdGD4yAsIEE7e8MvnrkRT9EISxrOav3TxovoHSQJ8zLUP3x13
MgflEO10JjrL0YVsigpynu4BYi0C2jyqWfnss9LQXGYTTnhI7+26BTCIhv3cMXGymyuOu6W/gxNr
m3Ou4KVybgrMSewcMBvupdVX/qXuwDXo2WRSK54lpA1L/Ue2DOOYR9vPDftR/qg4GZb4RsUlBmf4
EJADLZ5uHsUSDEZxQBWL9Yz4TNg1m8o5V9l8ijRzYmRK39kab1xvh/FKZVG55olE6YZCHPzBQv9t
Z6uWINBknTgUrzwUjAFNrwrXOa9HzvRM28+qFQ9rou1l9GyxK3AVs940iH8ZdoFsIvD6UUrcmZsG
1FLKIMprTddwUVmZVDNxZhVc4nTQrPLmBAbzCSGxFcPpK4P0/6zeXh9OA0E61b2hr0f+olf/CRye
6fhNIkF2NxaUutKkc8JPs2UWOJOcaAEkFqzMZxEYnvpsLqO8MPulzN1Vu0ro9f8Cki98mFanmQ5f
59QiuZrVXsSYDm1PuSX1XnZEK2RmR2ASh+ai/uJD5cspHgaohnn0tmLzMNFh2TvzLsdnhQOHsUnh
sl8wVhnLpnI/zBaJ/iQclqGNa44AKhZ0umxr3xeSoT4LHSAXhdFC2BEBqLiPqmIKohwTWtJrlx8q
UABGTOtHoitTQPpLW45P5cfGINcmp+Eq38NbtKI4QV8HbaWd16iGF9nXjGUXFm0cMhdEWVTUDuKv
ingD2sFhHc/OyFDeqcVm1ZPXARmkVqSvWuQV3wz2P3+mRkuBJRCn+gOVue/JD3MhvMQnIgQWIbjl
Z5C3FrJux9wT0Y58EELVegoMIB0mEv5pe1cFRKESLHAjWiVZM/rgySBVAFMwHTMGtxYF/CX+lYVT
mW1nk1BMldfAzrZs4XVSl1biPb6K4yETOquN0K1sKe5HPgRikRrbB/oDRHKOEXDXSvP2nO/8ZxP8
CKMHzeaNQtZSbvmDWSHXb7Om8x5qG8hT6rzHdYVWvlybpqenK/krxdh9qi8GD0Ljn5UZQpuI4mqu
sRXyD83D36vOLPwNl+NwphmlYUcVd0GKJ46ExRTHj12uyUsvaK591Emf7Zs8A5FmTsoPb57cbFsz
bffvcfAdUUay38v3KSUfawTKcWSj8xqA4E/rskjGoxpg4MNcY5c0Ve+dfihvNKpQsuSfFMFBYhcn
IPLoLffvhjrcXEP+mV3RkdiENFjsuYmzCL34u9u2OCWdCZoD6+EGb3gKDmHKQy3TOcjxzZTZmoUd
J0GTQQ/JxGYT/I0klZsvCPn0JSGJKAzK8KbyQThYxFy+zPRYnuN7PgHGIho2BNAY12dz07Ri8UT9
H221GVMF8tkA+XDLm8j5nX5c4uGdERPjYZjkxwOBkXjJkvfcMH7qYUXxgF/RXA9PYtZ8rguscIVX
uC82Scg6HZ9KZc0eD4nKE9KsqW3EwY74nHVyhagngsq2KruduglW4IVd3NIvk/1FbeepE/Djo7aI
XV90cW0gPYpXhWIliDT9e/Ro5cVENSV9VWFMCEjdWMbGC4IMiT1z+R+GEKCkW2XLtAd+S8Fmb0p4
QIkIGtTpLsgFRRdkiWFrp+ZE66861Slz+4PGCAeQFNUu5vOtcK0VKkI2COv6hjuMFGCTrxcXwyOL
mWbTQYMpEI71wJRgK2DG4CtiereT9y769LHAVUrfi2wz83p8noiECweJ7SSCQBw3Z3bnUt4oSz+6
6MFD7f8hfWZLBgNNPeIE5WmhmZy4aQG6eBtDKfYHuukRg1nzqzWnNzuCwjZ2UNkwuUB+ley8XQ9L
ze75SNbVJiZa6dS8+l3MZ7cugdXOhS1vZkax53vkiGxilt3oilPsKBrz5G2DWmtAEbaB/TqstFtA
xB5n1aP/+5zhJnMQuv1kpUwnBzQRIBB9dgkDSFRdl19llzKwJDaY2xONKeX1eMqkH9Zm9MDMW0/Z
N2FPhaTQhNjhOR3+9dkpBXjIJll2AhZeb31fS4tXuRz/IQOSXBetMFcpsO8tKi9236y9G7ey4ZR7
w3w0rtm3MuH55O+AlZFPNYiPo/3zXwXb+/xeYxOE2jr7AvJRbqCWPEMXdyLCAFx0zA2QFAxbFtef
dMeZzU5BetCg48Z5w9u3ch1oDFUOPVaD0OOfEO0ZGG2Lr9TBSaGa9jRgn23LtzUB5z0lOXQhDuph
T5PK02ZKcMM8QmKlYgPRENIz6XXyklpmWxku8nucufvQu2a7Vl21yHsXg5U+jWZxwZ7kQ8vEeGpD
PvIZxXyFvOq5MElFFnK/QVADKAsWLKtAYwlWjt0Q4TDQOC029zyA+Zf/L2Yhr+yir/i3aw4fl6DV
SWEirSoJaAciXRuw+wT2KgmMY+Njc16Qq2wXb3pvTjoxWjyl1SFhEtAiViH6WoiWkHSqX+hCDJJZ
mYz6F9JqTtc5yuQEb+26UnYBuvZTss1LWz18Zk7S2wDJJR4dE+tdnRVouD0FhEV1HcSl7NQzWpQ9
yUtB4rwNvIqDyhcD65CzAJDevZefDSqw2CRGkdOeSPZHYWlKamXGX53TrFwTNPhNY4XaQ5JdnwGM
dEjqC2Fsk8Ap/nzFgaMwsXlmoxNfG9SeG4oB5Lz1Ud6M5T3ElTxzhI9bTskrIJ5M895ElmQDZau8
+ipOmKNFJ8CM54HRA4CeM94ubWF2P0hrk+C3JAqZbJsKJOsOybMQEUx97CkcuTege+IcgG+YuWpj
l9G2ajxw5fCq8+No6eo/VbPDcsdeHN/XV/zCooShhrCV3n1/o0MPkbBO6Ej/RtsylLBO6BDnnGsQ
xIcVivh2gwhRpgw+a0yyctpVWqpqp1NX8l4YOKbRyr8Nizs8CqzhhRcFdHZ1qqoVgq0EOTx7A537
HXaCNzBdoWFgW9qxw51Ew5AcISjWmvNB/4a8wViWc1QtEfrNhS5a9Sq0scbqmM/4KdmaIK9a48x4
h8suuPXtQVwjiB+OGNjirSys2+xYlV6q3d7jMUr2WQXymoyozwQ7vjAMHYJ7SC85VFdYLQqC2CcV
EkZSDYPTVEMklx1gBxcJtdx6jPtZbghsngOIfekONTUWPAKNdIoM9uK4tvnqzUUeAg9PFlkDpjU7
CqNLB8rVYRPUw86oufgKxoQXw0gWdWV9GK5oBKk6Lx0lWn9OlQuXKei2RdQtu7V4psBb0S2HGB66
DZKrYUtgVbhCEf5Ti9/B25tc41PXwLD1IzvmgFHb8hcCe4SviOP2FjgZ7DAP0w1DUJgFFbpxi23m
ojXhVlkxeiT6eRxrk8GTGjv8i7jvBkd6P3kNzhIVTT2plc4xq59c6YCEYFNhYEaHQ+CRudDyG3Nt
dHVnAe17BgmhP7W+G3a/KQphxqhyBLmR2CCEv/muZjpsgIBwBRSmghMJKxgN8ejxY/A25ALkqbWo
QJcCL2N1zVcue4YBmGpPP9sJZ1lFdk5t/504PbDty1uHhhrzelDVORoIEOtjuB99Q+hj4yW525ib
bGXeOth/Vs/BR5Tz0a83prGsyTS12MX39VVDpZNUr4/IVVft2wZpOgWtvEkQaOXKKdaXNHJijNxc
9coXllK9cjPufpV0TFioUFb4/GE+aLH7wdPkEPjqoKdxZyWQNEiiWBCjQ4tnHIvaXx1ZcbKheS2H
tQiZFmt0ZZle0h+QkEGQed8reVU0z5ZxoPwIOpgykcUnOGthfUFcN+exeJ8NmyVTJBTKpBgdei7Z
MoDqRs3uwR+rQZMkTv5/lCxZUAxqPGHCXcBnGdflHUU9Zsr6cycfcGE+eJ+DM1phZgLouWCBGCVp
oGib8Y5NrqhhI+Vwipxc32A3xMCGl4t+S7fIZBgBT8qczvc8OWHYRO3Vvk/dzMs/Tsq1z/hEQCbY
LIbfjGOGGUFiph4ekahm7yawzE2XLZoIjTNGLv/5LpeTLLsRViO2Nvb2XTzKcVp+fpCFogsbF8bM
lSYEB/loJ6zpGYJYNqdooDuIgPOPsTQg3qrF9T3pFjmGwFoCKIZj0uzQ1yFy2frDXUScR90g/76j
R9aDmVIXkub1Jzyr5dtLIwzNLHSS9hdvqJwsRdRWWXUt0K81Gra5mB3gT4KuNjqlEgA9ZoaXD/Vw
oKwQv5CbzKwCThWC72TJOqnC7AmMpNoyeG3lx5j9SczMYga8UNlmjbzIK4+UXuKNHupU/+LYBUF/
xgRs5MQCojGkap9RWsTvnNdji+6gj26aZCnsHIonURILvAOoq2uHb61Aj/AEgIl1oLrNxB9BnnnV
pNxg21Kp7sR4YgPil5hocBfxsFAa1z6c0IQahL8GW4E54b3vJocTNQ5MFpE6a3ijj+H4mSL43jvs
5ArdXIhM0wgU95+8qwe37o7DY0bSUA8yKz6Gs3wxKDfgWe8CQFh5I3Kq7M54LnEdcESjc9AgHtNL
GfBY0KgPyNl8lHU4w/ijXUC+PStgBomZeWatjslSfWE4TrYEiJiOpBE7X9lhdm+FV8rOgs6G6uuh
sNnHAs2/omf8OkNy/VMhcPmKdN64vwE2usQnjiBLvZp9aGd8t+boGDQ8vZJbEd+xNI24W9TxkEKo
d+7RZF5kPp0BpZ95hkaqHqrTPiUveinMfodk01xj+EvoGr1c+UvK6yxAlTqFT8I45qnsg3SpIwJJ
+ANivEpGuZEJZhiccOYN/qrnWM4Dc0eM0yKWr/AF1AyhJBIgd1+MW/nKjCPYfuhtepQB4qHp+d0m
Nwb0QlZOI8z+UGB4EemkGKwR60/nQYStDpQYsyCBNGYY6FQV0BTAf2KtJts4fjX4k7k83jvhXx09
ERe5H74xmaeiUb/xKgZAr6L0PuQbXwScMQlAZYYmZDWEHNtrQIf8cTfWyPi6yng349nin/08QKni
dM79E/s8A32tyqODfr1K/gAlfAAMATX9V+qvXD7ooZe13yHZZi9iG3BBHggjIZ7JXDEHmqHg52no
rQF1BeV37xbdkau5UM4qCh4o/dWrSq7YUMUcuiKfyaObg/4GFSC4VYvGdi9326D6akfCBv4iO7Jj
nZEagtOBGRRLsAVuuznxlEO0z2/+v0BYFqCbZpcZSFL7rR8BdBg45Qd48Ny+z3SN5XCtPqR0O9x4
c9VdhIH8bJBj4tai9Z5GAxKcnx0maK45LkN1ZQQ7tAgzyg6wNrEPJhL1h62HZxRH+eeqlZa2VrT9
sDS0bXGPPjuKIvbwH5oqFhP25BbhGW/OLSYL0FvBoqRA0lyKAzlnzI/wQZknf01BMfkzUhQAPhsm
U/Fp7GhxFpNQnuqjUZfEHojyb874TzYKHm3cAh9wMbT+kqcwmeyOKBHi+gc1c0lfjIR+p/ZPTTnM
um/N2BdrrT0GvzwMWUz7CIUR0AjX4Lu/cAUx5Ce1hX7pKgkTfRsdGJZdrT+/7+xFCYwaiB1cRfFt
RPMeffnNpi92o27VTuiaEWvecBOuux2EWxyLbEix9bMYBGgxEbcY9lP5KVdhtqg2kf5MNgE0pDla
gIcWMuL5SsDjHyIPl6JAstNSZKK3D69ZecymtR0qKwTCPwyXS5n8MC7xhuf2LDN9+EFlOYAaOTEA
KOycAHPY25e6P+bFKWN5yJFC/xZ+ySdF91hjDmhweY0OYgvFzxJgFFmF4ciJy9cYxdsq8UCSAGHO
pCUCnoIL/w/lP44UERrEQ1A2Ze60bCHmmk1XHVym0tZqD0XmHAKoFau+W0s5ekiSR5xh3r+KdP3h
bmaDahuYo7AwQM5ZoM8n5iPwmu/9r2ouwgchFzmoGnByWHq3hCW06bn/Y579M25+aOKzGS2mTb1G
fUTQa8+vFX7rJ8r8H+Wc35mxYIHITpCnP7jOoTsyrH6SNcbymQ2hg2imY/nHtjCNDuIIB52drkR8
whe6fRnMdraLNGsClGae7wGeKxGiMppaKtqOhgKd1rLWNwQxNCuCzvCq0MhiSzGe4QwZwwn5eXE1
g1MdEiGBy71DdYh4/4YkN5tL14rlPozRm3/W3OrCWb3S/4Owtcb8/ciFLYwqknUThKBn9qG+HX+j
fsKuhfKDIdarPSKiRtteXePhzIq8eZ8Y8qhH9tK189f7DvKSYB9ZtAEw2tHzVzU6A2oK2NWkJbau
BrkWjVB+qmYNZ8Vm+Guqi1ReUT7ThsmjU3E5B9XlPWJ4QJCPvO9fDUVBF+iBBbyRy2zBzMOlVNrX
+jSozkDHLdmJSLamb0YavNYun2aoeapMjoNN4Olu4OWSxZWESVlVHRCHQEBwrMBD4zZRydpA4Ff5
jwhdeZcCIODE/9c9JEk46ATRhThdjSNHPm+4CS8OCy80GU5e7UKlr8XXMTmiGn1np5hTs1VdZNEK
H7afkVFEVa29sdZiMGX6lWwnskseH1gurnv5q4t378KJ6SeFZ4oOHwpjr3hx/JwwMyAWUbsMcNq0
CLi0Iz0UeguIszPUIdtW/8ZQrw7k7eACWs6+e0Kg582y6q+ZNs0ApXP8xcQ8IUeZEbh5qdIj3D2V
srsoBMdEAmhCC+rYVKHrGBdlsfmDx4lxpeGOIdEE8ghLrWFVoagc/YVxeDMeRliVn96o9ahch6ms
aHRHUqC+7hXEH8VJg9UYd49KWA/lD0upRP/WVU/O71jaOtQ5XfWV6d8RwmeR3z55As6q+21fn1uA
Rnjg8uhfQmf1+YVSFcJE6wIqMJCexuEzuGUPLxIJimQHlkp4jcQu3RUGLpMJSKVt68RloRN2+Iyq
YkoaSTSv+6zUYcNSKTkaGzwDexR/Ys2+aJKo8GuZw8ps9gTIiYrXzo5yd8jZxDuq7PEp51+ChwxI
/G1ItQEuTKDWsm+AFcDhYA68h4OjsgfwywlGgd+HnSqZaNwB8UvjB3+HfzqPoYbrBSfNVsYELTBx
4W/o+afAbYXCHyt3AlsQKagUksKLmyWIHm8cnez3MF4QKjrXxHsqwqlhelb8zEzJFQEA7kkYyfh5
6X0iBrfpha6V5piNJttL+bcFEsx8QYr5s8cNkXQC5aWm59ccoLA1BH/IuuSW5BHA1UCdaPR/G//R
0Y7CAEpfoR55LQuQohY2VQq+4JY08LMIn7beLJmLvrPNNDoPUGhBJoric/b+4FRhdvGj6TcRBebR
xOki22EKRZvpen6HXUiOCW6r8Vh9aOmZX0jmpkMFJ6OhRrNWv2n6GrjtYLAFS+qxOcGOIJ2mNvAx
xn9xyTo+W8tYIu8DKiMZdVI5Bt8ldRrDf9aLsbETtEv0uWa964/rITrKb1ui2bGjSwO7ZGRsgNAy
gKiU//LDzQLZ7rLENtFLM576QDUx3oSiH/L3FWVSProSQNHWHoCT4IHGYtlxfbuAmRJmwrT4Z3NE
sjAti6fAqWgXnIv4ERqOr9rmK96SKPERX3gDaxN/zJJ8CIy71Q3acP7ts6blG1jM0Ej6/R4ABxv4
bFcwMnboX6rMFeJrrR1ClcGmnpU22lv1lprTwvFNKcpxjR496nbQkwkIyz/HWJWWY5J6rP/0OEWG
dGEGFs7uSEN5J3ns9ruqEME3MTY10PXRHQQa8N/kzIVZ41bHd113liIudYpFfK4BEp9D0RxLHMLj
1f+t2bRKkKDxIewNy3wDNIJeNjUUYAZAALaxV/zA1mJ2d2yWNY95wNUYsFSWe4EXbSH1UBV/hNno
+DjV1IWo8I4Ya197Ke+nqoOE+8GoAQiyitYyYv1DDp9nnrG8XJIWWMXI4pdMlHSGEqthxGgJ4x82
71ZLD3yFkgTVZMRkxVgFpq43Ew8z5cWwVATJgrnczFdSto4R6V503CtMf9G7dcRgMG4itWfOBiRj
CbSgmB/5bAjo5n9QP+3QHGXeNDhLT1e0FMGGXebM/08VadqEkPrkubAmiGuV8ZrRaCto4uDjufAV
Mnl/lezGJCZ63xkzvIFPLEwwB7ZKpqIJj04gu2v1odP3IpzzomrXNFAJA4KYea7UExOg/FWcN/UH
qRekUV9mAIrqGQNqxhZm+5aPEstzvgRt+NDybqIIIdUfOrKeZW2KePmGyyFzk7eLbNcQj0pNYqo9
5C7iDpMW3k82X3HPOJoO+lYqd/SAcc3R1+FAgJPG3gXROrPf6IhwRzd/RbYB9Hns5jq9tWXKUKSa
6Vl88qb/maIro83CmTjJ0t0xsMkKtAfdajH/K/PyLzhMpDpzIUtUffciOMy0pawtyxJqt0Peh4Kl
asS2IpBfwPHCO3lmPqb60zg2t5Ur0ttwi4BfD4GfAC9e5NC8aFEtfbbUdZ5swX6En28TWD6OZ75k
E7QVGjbJioazD1ej6zc9jmmnnPZAia0xfsXcmFpM6/7CnYjjJF1VFzxa3SvZ04SjLEmHLWPXD75J
5rdp4fKAcC4Tirpnqltz/0VbgRx5fRn4K/TMAbipz0HT776x5F3j44lnKLuOhm9nB3i5pLsoNgPj
VF5F/B1tCP7TqrFpxOcGIiwhaCx9mZceuCMinGAKE1/ggnNgHvxdpbxKavbZ0lEKtn5jmRlSfqzC
0U5L7iLJFcyFwnKpcHuxW2HVGbrC/HfcMjbqCNQmxRxWaONfld9oRMf5G0VHqCJielUaN1ulQbwA
rxDtyEvtvBmLQ4XBrdNtPqE7IP/9zE7++xu41ZguQz6Bbv8RFu2XhqFsutyY4B2fAcqeKkLpph8k
rsjJ+XGLWE9itpbp3UU7xPQsL816y2b1SmC0xKO6YGDLehh1muLIw3w/Xgn+ISIXUdIvlwylrTHc
Po7KUKALXF++jHYDFXwh3H03RWcYP7JljiRFhwbS0ZOiOnPSf2JIWqUM+n9TQKO4kQQrP3LzogZE
yFnZido8jScX74fXSQGoiCTOP8ykixZ+ITsiR9yY8oeEELjUQ8Q2/9A4dpEo35pt8qKVaLq9NFs1
HEAwYZABvCBm0DptSFqBT7yqjcUntz+BU6/+/JTrhsKWF3gOcAYpnPoUDB7JW6TsSixBLUwk4D67
MtqXxTLvnHBPlkUvsUq/AkBQH37n/Y+k89hOHYuC6BdpLaGsKSiByMHYnrCMg4RyTl/fW6+H3f1e
G4y494SqXdXiOedkUUN9vvQVr/YTHdEiWAfOcGh+UqCUr0tfI0PVcwam4QkZRXeTfOq4mi7TcOgj
J0d0R2UNW4wwA9iGfpgcMoqOU3BSIl+fHnAHd6mb3mD3aIMLjOJ813dwJh6AHiHYXTCYk9mF72HV
jUvjkqGOsoU3IXyQREtMifAuaKeSIldm9spkr54TZZ9K9Ka3ey7qOlo+LmFmlXzrNCdgSLUJH6u+
uL1KKpEVwJnh3NUrDVUs5cbFpK+Yvkdxxc4M+RgOrfEPiUHxEeOFNdjE7uruVKOHg1iefGntST6n
5IIPCIURmbH8nWtXBKAMYkZ1xZJ/7AgvYXmbI52eXxzzucdbeesZi1TcN8ayKjaytkvgXZGpzthy
pcCTBdsEvL/bMIJnW9w5kGQK1iE85J3wUUjf+pMklNDcBDatbA+NNmZG5RE4O5y0NfTQE+tLZDNf
DMyJZnBn4+o9IIrmDEwOsGDwtIz960KNgcAGL44XctczlLejVe3LAAcIvZpBaSf8EH9kFEwfmYjK
b0Lz8TT7tbRndixqHyyGoDdd6/gSl99JCvOFPiNzgF+w4wQUY0njuhxZImN2IKtVpjc4GZlHFcli
o32SZHAR32sLYZsivqHr4PBi4cGJZacPzHr7f9WLLZXu8JFVKNxEBxE3YHJwi13jGombMfZkKMkO
I9aIbLyL5hEk/DII8LQvfnXCAPbAnX4Ze0aKS33F73TChrkPEW+RONezlEPJhM7iKDQAzN7jxs72
0jsyfvj8iyNxCVL+M413noEW8NTM8Q8X6pL6GgwhzoPx73Vmexv8S+WSpk+c+fA9CZ9ah7QHxLk6
PQhGHG5W+MdiWqT64oDZBo4I9B9H3jO0mxWrR+gRswEijOx5RA9/T0AqTgLFgnObkRxrfbr5HrAJ
w7uq/JzpfGL/zVJmTVBuwO366FP3AQ20XHzVKC9Bc17ZatgSwr/IiJnBudis45Mi+imxonBwfrVj
2L1xGUVUHEXpyvh5BziE8+1kxyNaX/ix9T15nBb4Sa0YHQw7hxf9pUwWvE3WTZA1zqgC8W9GW0eJ
xaDydRtHpEjUUh+Fzp7Mwv+UAJv+UCsW+87gmXYu714AP4dfjUqzc6oRe4mTC1gMN2JjdR5Yl98M
0iALf6pXHEUP40/AQ2iykfpW5O8JbyuXUmzcFtnPpL5r6DK68dAvrGjyFid1yLwJ+jc7QE04xZDl
mxYmAd8eUn1iUoB/kEerm0X304tcZdnG1K4ZAm2SQz+kiy5uNKZEwgT63u7JDeT6fqC8kB/bKWcB
kTmhhKVN/GsXVpIfzc/FKWAPNS618ZibBzn+k7TnyJMqHpCOu8H1EVgFCVxwGVZrHn0AKX/wdH6J
qNE/g9N8WP1mFpIRGMaQjzARF6z40dwo9NikWBQcC5sM9Wd5SRijaWxwonvMOyasLfO0YDMiXblj
IsMJRObDmiqFML6tsebth8DzzlO6Tl+fEofXYQEbwBZfLmmwZNW74KCwGhHtEGa7NLbyG+NQuowV
OojodRBWJcSYeHUl3KkPN5iNW9ckS3RyjfwJNaohSi3AKr4xwqWyDnaBAgX1WnROPnzoi5tE363n
NFV/2T1XjknoNKg0BlCem+rOQoGUGydjV/VaE8xsbJHm4JzPDo2wNeT59142B+GB2XelXXSEqedc
+MNGOHjhPY3Ahg2yM0J6hAS+786axwxFu9OOKawX711zLhanSnFGzctmyUAl3oKKnZpF0BO9I5Ps
yI2VO8Ot3EqZhp9eoEO5iH3Gn5TIirRCzzgHv8Lb0W2h2QUIrOUb0yLQpLnhAl9W2dVc5NJhGlSo
PrguZ2CvTmcT4bQu3PadQeaXaEGHkWzJQgOoPGt4WzZP6qWfVsk3/usFGDEYdY2N6kb3hTceL+FE
UwnVfxbol550FomSUS3zDWHbV7stt+yoVf3C225iL0A1Pu/0ccxeF8MVVk3LhJj8LfZfy+yNrysx
Wi1bOgh/DEzXzZtiuMbLZjvV2KwyrapxknO4Z/Jq6GjuHR1D5Tr7VCAishU6ZTeuwKImWBhdJcf+
iIITbwv5FRj1X9wS0LPcrxxKwAGxvxqccOaF4mrEeExv9ndCgtqPdvbeKaUFCqUIXQKfI09fC3+I
AchTE5nSIXpkCrREc0vvm+ssYKkrKFvxQCbrvrpWEBreqaa94Ti8E2ajuKwXGa2TgFTa6rUinAwd
Uwv4MtvJX2ZxzDFGwnhz+MiWgj8PsA9AMtmaY1J919fSy8FKoHds6NahDTZdpdiAIL4huUH/q7cB
Q6rsl9eXs16z2cg1bo/Tng8Sv1tjcbFIooVgn7yu5tRvaaT5Y2NIa4pVeDzTv2ykna6xkfogz7Nx
ZbdK4NkfI4hrtKZOdmNuKCPrtfjl2+262pN1oBu2ShPXrlm/UK/98QuUOJBIoYUMQ0bIcug8OXIZ
VQTACpGRrThF7oUbrUrQjN4jv0MlbQa+T8jzEAxvu2xlXpG0a08EF8IGq2Wu/DZnojyvqvU2HNl6
qpf+TobYeZbjA2rhpbGA5Pcso2rhLHg5CWaC1gOqaG6S1QR7hIFk963ZpnkuwZAcUJxQ6LY+NDmG
O0DLwwWRgGTNtcVGJbQtjI7CegYtdzsNJX3R0a+8B0wFW6RgPElo1zQEj+0BPqqUviszCg+OS7xX
eODSHYhOqf+terxcpwrtv0JJNB8pbIx0eLLqQSFHjs8h9yguqJzbYxQZuGJmDalVtvsqZqlG2WPM
F2p1G6ODSQW7eJpElkDZrlYEfLN+ewXbERwLIwNGK83Q28zKGOM1yoU/NMvilyjRYh9wyRuJBb9E
OnTqPQk3TNnwVXTxMQlWXTPzsz7C+AcFz2KiCeQFouQrTUdVyQnk7RZA8crFOa9Bo9f3jLkQ78hv
mQfDQ+JHzspu8zNX19PrN8UewbvMB0DHDB0XK5zMV432D4Zms1MLpzO3IPZwWsGPwrYkQ3U8Sbij
k9Oi34HqJWIbFQDCGk1GZE0e8QpHx9j4gbHpeZKBoL4Auh2wE6eOX+QXNFENFAF0saQp8nsvuyN+
zHrxk7JRZ4OK6gPLCzX/Ue/s5ATMW93ImV+do1OlHWk01NlUUu3E5fAps/c/RoItXsclbeEdVEY5
Lhc8CpVpt90eMwObI74eS+kwa/CZLgV2+Kv2UFQ36fjDf2fKpmN1GLHWPRXSh7mcrEdz4usEYY9J
IgPx6ndwQ3y/FMzkyXRWtye3K88+A/GtqMAq85Qykhw+WIK1lwJB8ne0wJTMEEByx+KgNjPS/4H2
xfxBETSMnvYNXsMHCe5htYt+yaiCVRY45GMXMHgU5Pw2n0C7fpGF9JVUpKk/4aewEET9FOyj+o3L
gkNTKsk+QYcKIzg8hzFieTB5t4BgEf2jWyxnlgqsrxH58MqGM8d1wzVPFyC7ZeWFwp0aCWt+PisK
qC7ie2C6cn/Lhq+Y0C6EAuLoSAj6MW8zymRYxEHbgQhwk72c79sEh7+FxOiLmcUNyYniTHb1JVBR
6+A+u9GehKOpvnczKym+1EgPTowNqK9SyonpROdfAlY71u0hbT6M6Ng8izu3SCmjx1V9BH/N4irO
xvdPOcQ4TU2KxME17WC5pjBg91n+Suind6qyxjAetKuPFpjDco8NAVU86+yF20hei0cg8njduaX4
453tgtnatG2BpVqcI177U83vohkgsSsFODLsHQ7qfHGbYKE4pUyzrumxOL1hXVP0jVRuoChtp3OA
UBYEJXZO5AyomcPv5IZOZveq3ZF31toyHKPHst1iUMolBI3ppcA01pN/IpEwIjjoYtlIKuCfAL/R
yt70hd0x796F+m56hlYYAFhYytDR7YRk0lV/7exXd1ezI936Jxooo97AoRdOaAs68y4PRF2emzeu
Nk1e4/6NNsGaJJDH5THhLOjBmZIyxtwMq4TMJu1WAHZ/0f4L7rHZGOVarbf6DoWdoPodWhGa9YqR
oouvSx+8+OFMsY+YmBsJrLe0j8fzwO7LmwHrgmPcUv0jVd3cdBr1Ivdr9DR1BYf/Yz5jk7fU6bW1
wH1vGbc54V1/rFErqgQ2RU42rB/6Bg3/YicMvBMbL07tseNoUIyDvWKEApbHN9NNHjz7bhPhwRNO
i1u2emvcx51a4xWf//2mUVf1OqNIl7A1Y0+2BiC/iNplxx7caWWbrOodWuV55wHOKLCQZDYAsGNv
eNgv0zV8vlIsyU4wY+o1NgAOyrS1SW0EGAh9/SR8krpKB88DDcB8NxTAwM4dUp9v4xtmAIlTmuIZ
XgGmVIZJ6TygHrE/9BO2Ni+KgnrJuFiqDoniFIVblZdY3ksQ+nBdUp82DAR1MotXoggI0JkwTetO
k/iMDc3cIX8sGmBrkRJq4Yg5eje/YGqPdY+HL7wx6pgNO78yfs8Famhq14x9GvBoZac0v8b0HNmM
xX5b829Wm/qIRK+WrWjDpsHwJrivSxpjbJnyOtCvKHlUEkjlY7ZgfOG0oNhAW75wYpF7TAADiuN/
MdUDK1x22sOqOQuJxwkKBiqbvRR5fw9FxkXLzhZnF2SNZmWygcBNybFj/N6iZ1lywuqcfK+fPPNU
ZR+1V2J3I5BHwK4GP2UKBkrCXcCUUaxKuuPpwjPDS5zz9w7sJ/4B57nfSWt/EYw8uzofiANwLb/D
0Kn1lchtSu3mqPlJPRBKhKAq8D7r/KIxn4XeA3CGiF4x9yCyVivNbVEAaUQwLnNeB86JidG/g/2L
Joq5idkPtPTkOh0x9wPdYfH8Nn1TQBKyp6pnQvVUwpkZqIPteYv3Ha+ZPAJOIb5KnXkAnmDw6cf4
pfkL9R+tecmmM/2RYydC1k3r2mM1L+6sS1vINndyfjokZ3OE00yQpQjmJtL0j3n7t+MCbGcILMas
/sTfWEU462I/x+gHU+OWEVwhvFEyGTJPDEWQVGwmyk6+e64lKS5pjy9LbFbKU//IGB0dOgKax28c
V8Lrh28ByrPC0YQrC0iRgWP84mPYdC6A5ukr/QHPqDJUl9JtBK6NSaQLTIrrEZK14mjLZ/ZczH0g
LGKAL0s2WNnbbHxLnhOzKyJDkieGWmRliLkkxWP5vsvhpq8D1kPq/DHLV4aUL9xYD9MeaCvYa0v2
sCcS3Sz21T5+DywkK9D8s3WsXMc/0EQQd6hR9SVbeFSsgUV8yGwjBHxSYFqV+XHSzXBQyco2l5ji
TcU2WBG+5rClE6zXM3FrgIaCx6H5Hu7DB1ZAXttKBD73+yC2Gmp3g8UottkVULKEvZc/fLU6sP01
laN20/vLUFqCcq5yjo0DYkZFPi3eWR0BUTVE9IpO8CbBrtlrf91Pu4vQzXR7Zsxt49Cp4+bx9RVD
mBRj+MPcNFh7PC4NhgRV7U8P60GFpsUgYE/IbhhZp2iFzIHngnlaxVonOkfMkcUW9fU+QM7PJUdM
RvuwUoCsr3vHAL4KYKXFfzJzA7tkDySAuyJSLCPcCZXgeIw53WWFLzmDPX6BSMVkrmME7fgNn6Lw
jpGuGt/1yI4Qgb8UD8Al3KGFL8FEUY7ExcQcaN2vLnxrlc/CXz72fPgAlql+c/R/Rx0LIaY1koaz
L0IM9ZYgSwKV8vkfwhNgF+yIqJalHv1S8VWFG5MBA4UlJb5xaoar8CGGHw11urZpWGrABBHYisyr
xeS9wW8bSn6BYTke3kI7c/WpOGTDNTO3+F35CfPSZcrPj8fHg0qXglXpjkBDi3BDslx1m3BTa6yr
cKWyq4fnlCAiUfc1BIGAsmqgz2tA2FgSNMX+AasSVFhDLSkhIMnFbcei6aHvcp3au7nVWHQe2GAA
uWZEeEdQ0Ju3LnFl6EvNtXjp6xFWPgtYZauEz2r8MjL0O4bfm16S3TO+OgExBu8CLL7RN2unRTwl
aufF8CVx2SvGM3+dJ8FWJ49FV83Engc2p85BZ5/lf9JwEaAUoRFm6QaBDh6UwRym8gacR/FnrXub
xuYhU3O7/xApsbH3EMkF8SfDs8YsJCZn8Mb4hNaChT9auXRHm6cK79lwZuTAM8IYyXh9Gx+xYaMc
QK83hYckQc2B/Epem+cFX35z9aINtvtj9PAXJKFj8rifseIBcLzwMVH71I52AZONIvwK6vKEyJAE
sceHhp64ZfXsUwcLj1X3zFePK0uJ2EWoRLaQQR4r7TueBdyZHPhf0KAormuaCukqVVZwHWzs2o3b
9Xxcyx5p4HLgkbcoelmFslBWLJIPBnk9oMV48i9pcHVPdFA+It567KKvTNqU0lZPiREVB27tU6wT
Crj4bapnYB4kGdPLVeDXWRPS1J8iyWaaRtGKZm8VnUUMN5SUsWPGS5j0qNJ5dYxktRdHryWtpctW
U2w+RYH+H+TkRIbdDjowGjPt4ZMEQ4fBE0Yhxxvk/eGxDQiZGZ8/RAPzfJpbXh2PwQ5DkckgLyUt
kfR1ML6aLWL+IzT9pyPRfa30jvqFhBZ1CQ64zevHEPeATZCfS7IHSRJ6tJ3+MakIyKCovEZlqrKB
7MQ7ncN8/oGtfMmvgLD9CJCXQEuLDkaXU+7N+hDOqx3TkdhTThKzFZbTv8roUBKFezW1VOBqa32j
1S5/D+sHmRMeTT+SWrjiduqj30HasILNXAFAXMN1yBwJtgHWmZ/E5Yzxk8RLDP9FzXU3ibskvIFg
mveho8Re9VQleEIMaM455l+HOYD+USoQ0ZlaDOkHLS7UMBgz1nQZaaaWbbqbbnThf5iAjmzq+T0a
WOcgetefYu/kmmuiMkvN03jH87zygtqF9LETFLtnRFjF8FVX6VsNc4fRETBlFE/hRtDn3OQc4Q/y
AIwIKgMuEhXTboWng+JIe6ozmMNkNWE6xLF0TM2NTcC4JrBWLDzI1t6w2hVa9vZzZc0oga67nGuc
VUqZWtwScOnKOrwpGGGIXcHRwuRlpCx1dcXB+ICPkfZsa5AyxURmJZLVsC32A1XtuQ7o+Ghywy0X
OkOQuS+PN+LKgGbVWyqtHV+FdG+w0bjBlqF4KEAzakCBv0lDK4hZauUNBRDLwZDREDp4YlJS5ATD
upYdM/94kWsWtE75hARtrsWz/o4UHmWVFeA99uSrzlhwdWopgPbikytAKxAfEaRHQnWHO/7KDCoJ
/ozQ0cI7om5tnkAZvEIKt5ReZsOKNYS3s7AmijAvamz+YwyJVLCldotuoDopAiHC9zxYLp7KDZVX
grCmcx6EFzWUzXYmeV3rhNFBit/6yW3oiFNr8Y2pYno3qu8pP5TDQSZiaTmQECmtXntguZRboI6h
uK3FNzbvZAF/WfgcAsg0TzwWMP0rWiUPgKNCKBP1xkDPyT1fIdjInAlZf88WAwvDMf1jIUxLyRdz
PIsFIzCz/hCbGxJnImvQ0gyrglRjrAPLUiXow15UB1od/hdyviXysNCOZNnh7bHKyGMAiCCSSpjv
LVM4hBJYSrhiuXzNMxyXQ4VpyM0IbHX5fj/OjKEGxzNYRpGaqdiPG7OJGNLOT5KRfmAJ19rHHUvO
Jrh3edmTISm8GF+iBkMETGHM5Vz68MX6Tb+phksVgGmfrT+Q6d9eiBig/pP+YKE415KNAlSR0YIT
fLX5nVA4BLAR0rvhp6bWkb6YVyIWgUtidG8LejH9lPzOKXQnqfaBEfI5Q2CI+RZotc+7El5vo3QL
Vavg/qV2JYlX7090mwJQVuRhKAc8jjaZkQSnZtBuym6jKbcRnQw8+L69GLU1kv/jkcxY7BYsJ22j
PvJLG32+BvUdjIKEDZV1M87FdMd06qWsEPuimfXDHRrOLe5R9pHID+He6IQi2/qb4XnSUztj2Jnp
BvzoJiGHZpmdil3pmL/a5KC5CL+0JaT/dbJYwyOcvYOUMw4y2i1Xvbwq3tSTDDLMQrozbpGAgQQg
n4VWalXt4G7umPkwR0GDhiYDtIdJEiMqV+QCFk1oEFgV8x+5e8YKAXt8kfDUQvLaoL5kfgpLkn/k
qCl9UXUfq9avfYH2DeGy4mBKpsaiLyyc6bctQSkR3b5kntk0VnxHKkiQ+oRj8yxAF7Wy8ivV1pP4
KbUuPyjVXP7/Ed0PgjLEDfmBYhT3kXFjqGeh5HkRpYVYZVXa/Slg37Ek6d3YyrcCYuo20M8dpcBj
Hh2lbFIYSWDvVKJt3fkgARhHw2R+iHOQYCl51H7Jw4NQJFyzHXQZlg2YZzfAgg0Si70Ss8bnmG/Y
kaiXqjgh6C3vNMDU+g3efGGZ7YrPaZd+F5y6ix2jLpEkyr/FjWcIuNDlj74BrThV5jR5gAqYo7N0
L1U3vWs7uDsvsvdQhEOm4rAmZXE68QstIptMsp5DP30X1mXjM7/B/KiBWK7YPELrs82PBF2Ia9Lw
MuFgUEr5rAo88qjvLdYmGarqRqJ+8pp9YfiggCw+9pLpaESHhVpiMelLNcWNdWR8GJKTaZuPbUES
DWd0na6ULc5s4QrfE79MFOOTnfVNNEJoaeaRFYrKyVxBAzBXIlPOF2CcWStcUQpAPqevr8hyCVuW
S+QyyzwgwFgFK22uAet5EnBAqxyYFqaYylQkbLKrsgEvpPdHeuOf+6BjIFbB9gCE0mn7WQt3SYFf
vDYqVsM/2BEG1wWXClXBSPYqhbywsQUXgtDsq8LmCi+Js2RnthYNV44EofjKYJMQE2WHO+keMSo6
qD0Tmfdc5rehzkMtJDxcF9pRlFaxbGnlKQlZFq/Q1+XzAM2XvPwjhXpX7+T0og/8rSPPHsdhX0Li
R6HNpcmb5dSD9Zwnp4xsWmoB/WPFCGP4ED21uEU7XCljYXFMU8WbzEv6veQn9HnlbdK3i/5jUpBo
vREEwYnMdOQVX6V98a5tSA7WBpuySZJ30DKNT5PRauOO2keIMZBGnZvSxx5auWzdiZ0b3nH2vaZd
OR4i49DgztcIMWbN045rVuxoq6FtMmg6ysmzldcieBvp+e/uH9o12jAcgDs4CsBwOg2lD50Pu0My
octwO8pE8YrQohDhD/JyQ/PFag+yzYqp2z/yyXK/LzTwESxnMNZTLAUOi58iPcgEiO5wQv5NRAps
EJKoMp/YAooEXgpgyAiybxyjxn3B9cyCjsQUvA3ECd+CvZxsC7RiqCx1ipQdT31RfvYM2Gddh0ro
yieZeJjPBusIryBnFkox7mFJjMkVJY8nXRs2uslAwPLGgMWmhKF8ldvriF4DCQIzDm5JCiJik9tD
Vd64bOOUoRBnB6B22vuY9n1Wm1SDIwwBDn0EV5+DDOpO2/C+2ye/FWKWNYYnKJADwjw3Imge9Cg4
FNgioGhm/F44/DDzOMwu2IfpV9yiPP0sf8JPjrFX5DC8MI8PpvQBfwep0roCyIoThwHHaqYbLvU3
yJEjqycr9NUTx1tSHvnQvIJtdOEskCNgnSbmiCEaw3mURf5C9BXtSi0/vBcDdAeXLjrBof6uNUcO
wFd/k+leHbBc5bg1f+i6S5V4J36LSOIuGbAln2O/+WSLuBZ+MGjQpTP2hd6Yjp90MBqT03pDzg8i
DkV0J6ZwMWU7M4pOOYvjOs/9ZotoRmccnfMS8+tiYQXFnqTRRfppYFi08KDoEcRJOpHRqV8rKsbw
dUuFu4ANdF7A4E3UngJlz3DnR8TY5L4S1Q5oZFaEJLfpt1wcRCSIX9R0jCyxLnBXLfwHWASTurth
5nPpw8sEXDTSXaG9KBKVh68g7aTAQRrOdgQP3zH9NfpljbavZicEMkUdmJpzR9tYnZBVy9NZBfmQ
uEZGxuA5e1ReWdTMWX8ePE4iDA19l2WsbhheM0+LWE3xMSwRMISaG4guMiABKCbhP78iEMK311eV
IcvDCR2tZdgE4/6lM2+i0jAsnTsMTGPwWUWYP5c0w2bmFXQn2MP0VdBsmKzvQWLOmj4ySsa16g5/
YUtK3zJafsCKWWIBT0NbHPc0rcNfvtW+ixB3zNsw+gEpDUk1O1N4HWoF9H+lvmeB25S7SeBgQ2v7
4Lu9VJiMydFWWUB7OUWhmzW2yiG3QK5LXpD6ulGNdig8BOlX159m+JWhd/KmKxPRKfhkijkweG33
fexO5qmNfQxpmMWmyk0RyqEXlqnv+E5wGepgEWZp02U0xlXAv7tV5sfIBCjymj81dWtMsTegAeBp
EgZcC6tRyCZzzcaJo73O1FjTbY1QZkq2lliT/tvNsxs5dyhvpADRJWbOxheM0+A/mOFBbxY6wEJL
pB6FdGPoBaqBvbiRfiXZWkHB8NC2TZxB5PbZBhkdQjfaAHQIsT3M6nxaDQTUS/FCjhsLJsyMOpOe
h4egf2I7Oa/9lRlAUY1bMf9SRlda89MWFHsLNphMJNfsnW/THuVg7a9D3FFO81N0yGA37fCwxOIH
l12MluVS/1HhK5QYb6/c7+b6H/EHuBvpUHDGxUu6JXSABP3FgQcjIN+9OC8yjzdsvFyyBjUkIbbG
9zxdidqmE98D8AIZhiI7VP2RKrWRvwjIrEAlAsiUbw92zbJxzgSrHF2uYXrmXSjZIK8lkgCKq/b4
1Fi9PsS3EdZvb3xpgzOlDHK+G8gY6dUsvxftbTTcl4knFpxY/U7OuKrjNWckOmM8mTSMxD6yqnut
m+ZXM9/q2GU+Odrtn/hp1MuiP02Hznrq94VfB8MhoqK5a9glwW4mpzTY1LTnsvhVR/vE0fJtciE3
CJEzlpR2vxje8vYwa3Qi1n7KB58bz4kYbPJb6CwUPoZtfRK4TIIjXhtaPWri6/jWoMYtyIBquY9Y
6REhZvDX+F509zG8CcMcsvJas+t+McwUYAAd9HlJHSEFDQlz+KoJJaZR6jVHFp+d6jJcFcjRUtdo
GwOo982+KQkt3Seo69TwQxlOFWG++YqzariXusmCDAeel6jrVAFN5qauFGxe2l0J/rT4aHygTK9s
+Y5qiZkVZFG8wYi3brlMmcr5r0ELO4x0EvJc8aabMLnJoZ90eNOSKzqokvUJrwUwSPZZVYdijj2G
u3loQrpXpMlx44igPrttzq1OdMBj84it+PdX9hbFu1EjK15iUBwwQBdOxJy89mT84zp7kLa7FSjj
aCYEfW2mH41xkPPP+In0RDfQ1q/08FgNe3Fc1cTq7SWSdapDo/+QJ8zovSy/4X9wW0ekQvozRDr1
e+W9LL4JEsphQ3Tf9UBmNsORRAUhfwz2COd/68d5ijYRCunGJAHVh69CVGL1rKDMKJeocuOYNFIu
UUsM/jh741Ptkpmgm55K9yhvXlTTCHso75C+sCW39Btqfp7Mgg+1YpYfzCZR1yiPo0gm12aBtLF+
QsrnGl0W0z4mPg0YwzdDmjTflyErdtGtotsouYO4JXtSY17xOoZQHCUnjA+qCvyLtebOWAN5K5eI
SFLlaOSfQ7VF+vWHdDNisJNo70z2XsL6e9i8sByQkPUgw2YFtQMJS75t0OdGewImdW60cJ1gvKs2
DV5KdY91MyGHEwFNVO6ixsuGe1TvIDqEuEPUJf+m0AarICqssmmppx/MsoRPKZy/TGXoQe8VmW+L
kx7PNgarIOMAojOXfCw2zL0ZqKewU9VD5lIAdza7OPQleGcCqtyjxJqUg5cWTQX0jZzDIrhXiGex
FWqG3EU62jslg4B/VMsAeA0GcZgb2aqvGKWtTPbFsM/i1lyyDOGQeF0Zu1Q7CsiQ/lcR8WQ6reE0
7ZUKN1gQF11aBvSsl7Gq3l/1Vql/H923jJuMqSZRZ1inhJTJLcHVZKlEbhL7Bm6+FzuW6IcVCZuM
XU2vOQtp8BhuHsDB1+0lREgMAVLwWpZbdbqb/9rAhOCZ8E4lrrN6sa/bTRWcmPDjwACe8XhscBA2
isNIOSvAeMxXMXybjsSAdqVP63HakwfIROWd9B0h9w2CGaaD/EdUYH9V6ivReKiZqaGYgN3QfOjE
h9IuArEsJL83NiqDU9aGkO2YHxQeu6P0Qm/E+EGO7STGkgTppftc4P4fFmBnuUAJiV1lIpEHro7q
E5+lcX3gtKZXR2DMGik8BcWawls6Y2Zt4xlyuMKare66/Ky3h5KN1gS9q+VzjNMduxAs2kr7t1Du
5APEl9I8KcCKi1/CKRKsi4G6G7r//3+IHYb6gwQYkl2GDCj92Vz8BEzfUoylWnQyUq97uRHhSevP
QNiq+Scrv4EhDOFMFOclOSAkg4QxZyYColln7wvCekIlSGlNfYCpMG+OSKR0Zj4JD8NPZ9gPznlV
eAP2W6iXtjvmSWZn5AJJ5xyA0scif8YMysrinW01/avxKQFZKOG1QIVhy83TLIWHgSXYw6f4mywK
XnSu6lomfitcw78QB2RnRECiIWq0Ege/X1K33Eko1x8e7jNTBSf9FX2Gn+HoMkvlT+YyZA3K7BCv
b1qy8kdewVOXojXlpeftse++G+XYN/sJVQZssQEiEgRfyEJrWu+eWVQOghkpGljE6a8DtBiHny8o
YUsaWL8TicM4x4PTgGkKQrYYZBtKZw0SdaPvY+M3VJf0ZHqyZm5QyOjTXE1+TuiPWqYsKlsODdkb
fo0uWPNb4EOXwIr2pQ12ajfSN1cSFzg1xND85IvOjqEjKkDVjzUtVgOb4acWvuSvOtvNzFJD/8Oc
X82N+633/nQrVpyUTghAC7GGe1O0ONT1Dz24ZTOvbdMwvR8+Bb5qi1Jd6uIffhFLQmeyVYX1/PD3
hCw7uBljbSeTVYGpANdL/0yCNX/uJHK7QZP1lHDFB9Pagumwz4uR+VenrNxxeunN7jGtc9buOqwb
O1YvSU+Ml7mtmJ/ALB1dZrioJ5Jt1ro9M1pjLcqbIr0xjR4gzoMwO8a6VanfAF0IMkrvxKQO1oBw
I2TJ6IDAwJWeUhxHcDfa6B69zjGcPPNCsfxauNTGcXurF5tk3GsYgh6fuornj4bIJvg0tVKYBtUp
zf7Kx3226c3RBoLhcfIOvhlvKxB2dB45MRfCJYT8IapEQOjeI9wN25yhzeiHKkMEO/x47eXHpqoX
VOpuJB5JlGd8KiHOBvyYWHr61WU3/APTC+nVqStOFbBpeS+mjO/A6jIn61dErtKBJ9u834oigQ7K
2ciPKQEy8plhNDvyUj4EabyZTQ3s3eIGLEGukJFITBbjQEABFhvRiNovXKXqriWRyKZc6LRznrmD
hh9iVVKlc/gFNo75AyqLilUSJA7C0FEREseA3qPtHG1fGjGqF54+7BioA1tk8rgPtmG3e2hXDZwP
Y8rupL/ecBm/rL+6InwTTYtCTiCnLQhVWvg9M7pWXXPuo4eFoZejZELwYemMnunrove6QbG7aj3m
2uAVCTqh+Aqvk/Qri28t+mbWWnj618QixsW3Bl4vYOjQORk/KYdbNyPIutbCp5GhC0GXw3Bj56Ex
hBL4gH1zBpzNx8sXKfEBbh2nH+kzz94EP8Cu0qCNbX0iFXQRkc6SQUQ6Q3jJdZ8sOkj2MrynyI3a
XUNN1u6FY1g4F0Yb0p0bSYNPcoGSoj9ogFbq0lpcBNF644gxSjztFrRsEbmnWLzH0kojCe8/js6s
SVUs3La/iAj65lURUOybVPcLkZmaICCN9Pz6GlTEjXNP1Kna2zRhra+Zc0ys8+TGFg+rOw3MPy1a
AVA/S0bbubYacZPX85FktnorGQvGKsg9YmAsKhaLDDKCuomezbguCYDH5EyIVmDD6ZExia2ZeZnb
UZ+XyoILF5wEann7DXy3P8JVxhbEcH80tlp4AsabtF/jC7UfRhaH4cjrF53xcBKhDoouqB3iqoRq
JUl0+TfB4+uMuGdHHDzBAjKL0qEi2sVkMMRfiFYS0C9YY5EmIyZCMcCyK9xl8wCvHnLZlLm7gK4W
uTucTFZhhx4hDpXkO9gO48a8pGzw5Z15HMRjOmwyF/cUhKslnE/2mqrHPEmnrYR1hMK4xhuMOIl6
laWm/Au5Dn4vXQKUbL4fjBGhy0vcGx6UK2DlNHVwt1sHa6OwItvF7Q811ff884V7bd89+KIbv0Sm
AIJC+xW0NWchlpemtcV5sm0WoznN3Mg8ZZN8kP/1OyiJ0ZThBDLLTy8obt/cDomt0r5ByzHJVDP/
x6mv22/89fy24ZycCB/dYwYObxjm1BMLuwo1Bl7HDfvAOj0x1V9FL58VSQC4B9yAOMVyMWijG4P0
QMtJNMNmRMcNTPCXxG59m6KIwiNyNuVz4OqHXkPnf2upEF9fPdit3m01u/6QIogcpyVjnjsUPTeV
acnInKRwh4qa1zN3MAIViVsYCwUWOFH1yCaANSv1nLQvqDbL8cR7YYWXSF9zmMCupE9802ffP2yp
lJOMMjsDI+klDtvUsbZ1xe0dQniIs42cHoP2iqWdFXy/oJnAcnSIfp7eiJjAL7dXn2pwJV0rdz4C
n+6A4AopULlAFVIi0BAPqUwe+gLbPMPOt7aUXo8XjxdLavV/pLUZoVsCZoF6JMu4y/Exa6Ty/CPS
759gWx6Jfqx5hXHiiTBwRaEdvTzydDtgIIWj/tQX3jKmq5E2jTd7cgG27CMHyNvv2o8vH3vDVYmn
f/5GYjZpnD/ivK+ZUMyNcBWnfvY0wOvAIL7ALQwdTsZeYLLGsr+asZ5Q5q9vePSmtUVARk5m0eMr
dEvf666Ac27SikBiwDOA+WCcQ3RA2DH3o72c4esnXoTPiNfDtkwfXTLbqNSrS4fQ7ebnk7i8w4wG
DZs9PFE8nD2o/Um7Jen5MTkj0Mi90jX3ARxTcaOzv1v9tSw98hn9XnoL5pnimJ5i+NmKv6X8+BRM
1FYnlbd4Xtjj/rXjYXvvxvaqbjAcSNgsMK2Y5aL/rkimG2d/ROwStTjR7bsTIMkl3zHLhbxYMHVv
PGkvH8CaqcOiI6aDcXMfgeF2kx2zjBn3yP+MSBRUjIDFK6mQjD9pKFA1G0TzUuHZOYaX5/tH9bGd
zN7nwbFWe+17IvwTicgYubChFCZI3xdyBSlq/pp+Q26OIjy9v5mFbnkJQBYAE4xn637ziBcgiRip
ExdH9gNERAawnRO+d+wCQF2FiyH/omRj4SrYUCRFNGToWQnYIFWU35w92fjpy844HWDinHnWkmAv
IxJjocSIYVKnL9ilAqbkeaQJYLMLG7jUEUDMOSP0/tFoK+htzOS96u3TABjL98+0zGUsyOLeFu7I
psjTS91IXaF/Nj5OtazMTYiS0yDXcvVhPwcXBw14ByWJ7A3mxVux5SR3TGxBxj7ZS6YtuFFva989
AjVOJnb4kUOeO2+W4BBtLMc7doJ698QCIuhbDmoDTOJh0nTSHpbc33XCkOucPltwWKZDj8nHtRhU
py+8wj58IELZo7enFPuUceg3lI6KUftscnRQHaLkkHar6ZBe5gZUYjg1s7RapufO2iLrhvqTWV5E
D1/s40dfe8a4fSmrWn2koW9yVH12E0lmJpkOmzjDkXz9i3MfQhoRi1QgmPQ6Z7xGEyawXTd/r7eb
LY1bQ6oc81jTa2NYMTYyu9og3tmux1XjBc+IoZ86ZwUzfhYpIz5kivpCnYfHqOH24Qv8szABIWUu
NwELodqRxaX6jQ5sJwiXgsq04IjCqkaAH85uV3dthPiYkNIz5qsegVK1ZfCEaMONfiWAo7Ras6h1
RXZs4B4T7wUCzkJ+sQXxa4XfmYLrlVCfmY765Y/pSYEcngKOs4FdKttlqoz6tRXemS1RLqqs0H2W
1SD+jDvHC+sJnsRgA3h7wgIRbM71dyO8FmM1+1d+ydC4BnC6DkSp6rtoWc8qxDhFdtLb7+9SWAf1
Ma0WBExC9FUJY854ZZcS8qjj+ILlwyh9W2LkVk9i7JcXa1gn5VoaNtKRwTnLtRubnBiPfvtVsMHJ
OZMqGM0uuB0p3uD2U8x7A+UMBdguvb2Ylc0qdBjA9tiukJBEif6v9dtrgVObKDzS3ERWzfOhdxmH
ngUDepetjTw1c67ILtgU1HwLC/TDWwAASy5NRXdS4DWqCNY6yVCFgb4Ai5RRSCio+/G/Z1hDR8Ur
fPoLC9frATW0lNzBX/Ufl5kq1LZN47Car1EnC1/vkl/uVfnwyWfaj6icqmd8QgP3vuQorgsvsRat
zuKTQfAqO4fyiieV32FZOGZH2uql4OBSPItCY1xRdREp4cn90gjO+BHH5GbGi7pcJeZ+VCF8sVT5
uIzxWm0dlk7VbYA5YynAAf+i/u5XVW3j5RZx3TASOrbCrvsiCllGxicx16NDy5NVhPcxqJ2pEeCy
J8dPJaKLHnONe1xwEi5evAlIuNqHRB0hLZSclc9vAowvvZmkbMSGFyJTIFiPmzwkLJo2STOX5iZq
XEDnwoemB2FHSE6xKx+swJG1Q0WdSkW8xUMFC5Q4XuR3s89PnGzEaM+ARUd7trdAuR6NwEcWmAok
336a916qXIZWM3NYlf0SqQ5diEmGxif8B81vr6ZXje1ED7fwzAiNMXkMGU+5msoJqV+Qr807b0dE
uQa/RZFcA9d+jeQq+A1D9nU83R1vIhuMEj0CLcO3hN5/JTCF6n7rv1L3yJ0sEEN+Ncy3MKYeP8D5
yzM9Fjq1ybnYz7Unx3s/D3ZYXbuL1F4wIEUIviICwSswZEz6BsJ1Z73pGETj/bTlghhcfd9Q6pmS
39Z+rp7GfKlRZnrvZyIJi7pvberu2B6Kfz3Py2vBmF200IVgNrYH9D7pmqmTahBwhdyoY00x5s8e
m0qy5njSAgQHOxEhOwghMoLTby24Df1Nha4NGxbWFXv2/XKy4lxkdS++vkD74SIYGEMSaEODoa9H
QIwp+9xP8ye0Xz0yKPEnB/dKwDg/ezZv3rRUjDaM46feqmBPcX7ygGhbc7iFFmogypiSEPXa1/DX
TXVB+Gc0e7ZEKt5H0KX6Xy6cjPLcotJwivdN4bPgWYSCsHg/A9awmafeJ71Yj7aN5V0Ah6rcAHkQ
jAO/VyQAonSzGP3rhMcgblKXVXkJim/yz8Rk3+jzmDebr+sGJy48DPD1ar+BS65ds9OS55zh3Yb/
qEh2krzIp4IiXAHGGNirVZ+tdsulHkGXzuRSfQycq5KbSIe8+JpSJr3ym7ExBifVEh2Nu0tinMFA
llQ0gr4Hgv3EDemJ+W+ZXHU2SsNfeBydgT+i/1eYS8BxIdzmaMDJiKdk8NkMwfGDkMvLOd5gpEO1
T0hIEIVFUj60IEEEv0hoIj76LxThNLkECNkstiopFhTw2gq2eEAo+VdPjzNKa0rxtudPQ9awpXzC
BMAQJgC8EVEzQodnq4FciUuWQDvarnobHNXx+A5LUrPuApLeCZrbP5BJM1m0kp+k+3qpu54lGyAE
fCT8KwNnpUiAwVqkbdE4yNCQgtSGS1xSY+d0qikbt4jHRJGpyGQWHPUOtSMnCXMTGkHp0iO1jP0M
ZHx4j0koJHlIx4t5V+Xvks43BkO/GleinSxrphDELNn1kUaBMoTs1cSBDN/FUL7Qu6zQkaKemDVu
vxzm4qHi0ALAC5i+9RBbDAvZ/Qx7Kg0eFKr89/fQYXsLaO5HClxH5ZtpQ5Zr/LkvqmeW8ductIfs
Q3DtpOq8ikLJOXtjAiCURI/vdX2KK7M/0knlssgA+2JgCopTrYD9xepGulv/G/O7RGUVAhEEVuLm
4rEW/jqktTmsPgQMx+6neGmkp8zLSa6w0YhI4pZmb8ja6YZ/o2BqkB0nej/u8jO/4RIlaxo+jQ4m
SLzVF2lLLukMtOUgAu3SbfV1lilIhh39Tb9QThGHLEMK3Tfk+TD8UJ2iwnu1T9m6S6wzQTR91sFz
4rp56lF/761HFBe2jpaROqGPDTQcyynOKzjrFTcYblWpZDOE4R4JV0mdV6PModk0kOfGhkMKO/Jl
aKvrJrTNHSMBXOu5wwyJXUtag3Ocx2juqRYZ1uE4BtrIxmVMfq2YqWS3ZOzmC9HeLix0Fos3AgUK
H5GYsBcqp88UGT5/Ebmgzs1bsg/f82g7Ah0RlzW/78BnHyUeMRaM6pZi9spIzAiQv3l8PshekPa9
YMeStVkKdOzVjq0K6vhGZxFtEzr5yyUEcR1XfRTNr/Xi8xXj7zhaH7r5Oa9Dp5H7NVfCDVZHLOlc
u+0xQRCDD84Z8MQj9HzP35/Da0/HxKxeH9NF9WCmSzI9rsGjSs3BSsk6vcECeiomM4OuwFXO+gJ1
hmk4w+DlYAD4KQvEBTv0Xew48sL7HLQ5JtGAJQpAnCh9NNLCMnm/J2gOCLKy90smW4gIco4YbDKo
9E49i9mFeUPtxD3NABFtMg/GmG/QDBPPQPyBx+fpphUNumTQbf0/IN9YzYMnHZ5FLZbOKQRU847B
NL8SRcoCprHZJnmBwpnFqfEJp4DKGfhIsFMv2RZ1r7lRN9vJPibtsZxb4FTownYNMQTgVVwUVC76
lSJk8JRXswXLUxKXVxl/+w7DWqUewTilylL6hwP/zUEW/XCxdTEpaHb6w45dMq+sX4bPIUfigGwH
9H+G5svOrtXEH0q2HDSffNccuW3H86fCLuqGvjwP1nX/K7+2cNe3EBTZRKG0u/bSV3SmLpoEwrdo
CRJWL65gS4LsafFgmjNZZ1vix9jZSlfFxNAtzXv4IsAzxyryXTWbgmGLhTGp5uacaQaB8G/W11DI
bPhHmrg2LKdt5nkFxX6OWS0PHOTY4I8ZNRFcwIo2W9MgCg5JwdvuX4UkhmNC3bDWFvR/In87CnDM
JckGhykiUqu38YBHQNnd/kszbw0t5VBseN/a9seoyT3Hn0Y0Mg9l4uEdwL7Qdhf+luZoWSeL0I56
IwNtaaFu8ifGwOZK9NHJXw6yPNV87AQ6/k7VWIodRr+FgK7k10invBgKPfwYHchjiddjJuibvsHC
eVbwHVazX+wMcPoYNxlvj9p7SkR9rU0DiIvl40vTFgqBHpjxqDsGSu2XgTv4mqgIdB0Bz+lftefZ
H2zO3UXBOmlO9saAOExYg2iRV+1X/V6hruKBZcLRQduhbZ+9fvQIPeBsEvtjPYFWzTONDIJeVDrR
rEW8L+9gP6hUxjuMTJ/RNZJltWcGhdlFdKEOxFvGcQxDOTA0JleCN4VyDEeee6bbbO339MsMRcAv
TvNpDLTATdBtMPAeCh5D/h0dZOmHTeTzQMBh134NxgEViM7uCgt7BNPjQG4YpMH5BMGk+FPJCkBe
be0h29MeK9GvljOgnyaz6YWPNaBZoTywMcnT678WnbKzKMsLLIgMpr5U9NbKCkVvMO+uVbtFzh00
jzSKQY5vYEWiLu78ML63ERRJP/m4YrJrW7yIOzyEIxJBE8Jp92d1M48Vz5yQzY50YoqebNOk92nS
zLyd0zxi5oIyaZHf+37zIqUdlV33lQGlxmoZUO2RDgBNyFi+rDOjax/mD4Mk3p3TxBxqHEnecsjz
aDfQUpjIg9Fa0LAOKFwrt2y+NFQPyHjfdilMpGrGINESiSyFxDRkauY1a6tsH8ir6KyQrODAxInD
1Shvjbt2h3lcb+UtZylMlYPRr/Jr7vMSET/KIhzptQqpQJrHK+WLtAvZy+YsOHOdZX+0QxE2R9fK
Vm7KXe82tnTHMMLmwnpQy8QbAE/JVglX5FJU1UmUL1hDCE6GcMmyAW19ZZxK7Z8oL614IUCBYULL
rogVhY7S5qePf8orUzzWmAAdepco2eL5IXjnMmIy/jbY5c60e8B2oPNQs/eEDjMzjM+MSK6sI7Ho
zGTgGzaKwO6zyya2Q48W44cvtrwmgFkwcaDicyLcNXHssy/pMfxTFRGHk26giEarE7md8Vy5s1pv
jYLNMcNwMhFpdyVCumk++VF52lnHTmUJpoouX6ryTzR9FLtgPDK3VIkpFJNevsdpg8Gyhu6MkUHj
pE8sIrwylc+SDLmQXnlTnBWv0bCiftPuzN7JwmGYFsBCcVlXagxeAZSK7R9DbuCcJTPVEyDbz+aE
kCU9RSPeUHwAjvwr18RF75HJicmcuRMtqMwEJIT5jyJr8p+ASGDSaxWOAnIeBcS0fGAMFgRgZV0p
dpkQWqJPmDPz5UEjBM6BSyt7jOPZroWD18DwkF3xTzxGxKtwP27Zt2HWZc21DiwyBxbojhWW6vb0
/3dzWn3ypsEwEzttwiM0yKKbty5vCTY6Or/V+yQxvm32SkOqPRuEOUBCvE6i9m9sz9yzAonxMA1Q
DqJR6lCsgdCzNXQ7HX1Vi+Abp8b7Wt9rGx7phKKcd4mnY3ai2P34hbYvhlsaIk7BDnTPwMJ9FiqH
D9ZKG+PAc2RhwEViPTPcBUBUUfLyo2+n/frJWhluQig1GTY7Fv+fyMtW5DL50oJo+PrrdRN51bDj
XDXhmdEUCX4s4Ah8DtmSBz3tzwE1PNuTrFuG8oURr6pv0Pcb9Z1KHwH8dHKoS/4qjQwYppNIBHit
6tZjpccyB/rdL0P0Bi8EVOzhYbVeKix7hCDlhhoywvVEmjbB0L54RdOVOA1blOGrYCRYX8zhkfBE
LkIE/PFdvY6EhaV4PEjHwA+k/6TUiunohhTEbPH9Ghli2mDYX5AUSZ+p8kB3oxdYB6NE6MLyDMvV
Mw/XpjbRYkG1vIc/FAQ8jSaTQhWxtdY4b9RqsULHRRqpqPoZutAUKupoQrRn+ya9/sREXVTC3aj+
dW/YEyS9ujyRpJu+Ye2yW15mwpfKLKxJz5/+/Co8Pbdmcr83y1UQAdTQ2fB6FYLot6LOiZZp849T
J5B6gdnq+3TTPhU+y0h0DClZUFE+RslajmlKT1TygaW0dEtEu5ZiQoMpjaJlYQGJ9N87MbiXVrts
iltzSuzyJIMnROxb4h9NEN6bNf/koX+ocgZcFle00omKC5HdEmR/LiMhXCFAyIZzgdQ/4fJIHuXA
A4p9kCdOZBiJl62IqpnOECsK1nrtS/EeUIUdWes83VlfL0TgsI36DQbYSF4az7y+Cj1yIJQLg3bR
kTTkrJQlGJXtdIJwRffJ461/v8J/mkWS0imd+m9zpft5yzs23HuMkJgpHdnX0I0ryJ356DwUr2p2
EVFyfTBvF7LFlJycarB9elMzNGEYAjsuw1Cbqwsp9XWmZUlU0U4TPhBwBN9wL/LuKR2Zwrx8Rtyt
BVZH038STIa9CvMg/j+Rn73MN4U1BxSFCmgLgeM0bYDNxbixBK7rYZObG5l/TR7/0mIugy1t8RUY
Pa8hP2kBkCIhPiBQTkNzZWMUhRZaBu5tkdWBKtBMcJcsi2NAMEgIF35BgxFggRgBQhG02MWXhDTJ
cd/Ow/3rhmdKMfEhwItj197+SP0lOr4ZhC4BTZguHMg4X4WffwO13ncQ+mW4V6frVrGncK5yi25f
w7reYvR+B1wAKw05sbjpIndcQB2D9cZG8x9XWF89m4SLmTOrBmRo8qoy25BdWp00wG3d847yz4da
hpqG23uugDHWjvoOqGuUwbnFaV8vKkZQYvoPgEoObxZyq2yHwkUZOCOSC+ka5AaesVghjRMFW3l9
7MAPG1LkfmkOXgUYA2L16n5DxSe/OyYHIroTMHb8AvP8UBB70ONIzbTDBz4cBdhcE9DgcALrMt79
h4Qk0AQ4A4czxCeKwRirVA4mwhE5NYlcXvGJEG0nW5xNXuRgWiZGSzc9c1fSc4BBMXhvVuGz7R5N
cy8BilLIINYDU2C5LZtjj6cCjLBs91+TTJZpkI39WmHOHBB0UF1HpAhQoe1sng6r7N9bm/bfAMk0
YyqkombHsQ1qYHz+an/MCd8slAdHpZE1f+R/k4M22+XllP6CQhFKg8DulVlNuKmWyjd4Lwzl0tEi
j14mAZdzgLEulkIEKqy+WFRwKdASL+QfpDbyVsODwLklHsTamCE6wS5ST8YM2foVHZ6xGI3NKWbo
OwBfnkUHsBjTUMeW6z/uFA3HjU0lZ9F+zLUH/7hcxIuX8q1etSdCsvTfy/lI/gstCacKvTsTT+OM
OZj/pX92mtd5WFNKa1+vc81BV0GoK6d3HRIzL1dbVmQnXQV5RBFHbjN9xwsj0SSfwDsVbxLr0IZ/
rDVUyr/YJ44RhYVnfHNT09tjx8J4SEX1ijZsVYbFR+HsZWlgnQx9eUNBhbWI57i2GEjT4XHaEdAQ
08hQshtIal31XHFw+bQbVylwtLX6/SLPBgH8jJN33vMeJvQiTOgEODGqI4GFY6wGAt1CYI8/f6my
eUebEDv1msjGrBY9MYTQB71AvgIuyFoykPx3clY/14IdQbrRw0m6OMjfuUg6JeMG3i5YTaEndYfk
1Hb31/AlD4Dl7fevui4pg/JH5Ikmy4FJmE4Sh/qguQLAHJs9G37IZJ+9Ju4asXdakovsYOz5YOx9
/IF22binsiffdC/Q3NRclyfO83AHcecHlW9sQzohpmF6fH75H7ln/mjqCv0HZfDMvHyGCbbOFBcd
BYU3F4Iz1VEsCmc00+KKXJKb/YaO0a8Q+dHDGF9wtMycJxX63kL9YXcA2Mr4k/5MEiEZ3vZH3M/l
gqMcL/gm4XVEqYATZ1hh03nzbRtnrE+AQ4Zh6ov/NKh+laed0CpzHns8FqgDAbBm2IBDYNEnnlRS
fx659MuV3GjsX5haxjvRj7KvqJ+KVn4CPFURFz9FOV/4kWBYF/Y6HQduvaUQLE3c6JhRt4LNj4CY
pvupuyW/lEPCZrCbRz39Q4yUeCmK7OlTxUcpJI/3COAS3Df/nW2kS+zBr56wXa/JXqizxsVOIW8r
YZ1yOm/+X6rxMFNPlTwXU2gWrhoeKvPtNprfs4UF20Ri9q3HgeVikWxDx/jCwY66YS4euzmyQlqb
8Iv4greyY/ZCM6Bv+b9gvCQu6IxYiwa3n79DGNNAZyNYLnTDuMoMjE3ulBJn7jJgu+x1VPYnwy+k
ZQ47fVzTCtAZE+USX8gt9QwG7ExIWSGa6U3fsnzrmfRQtnYuPXdYUO2s2pgZHEiHgGduAeU8vKVM
CrvXnS4CPEvLEmo4lhWe31MgX1rAXB1PUPCdwz2iJgbXJ5671jWeU147A2mZbD0+OBPHDulh+BSw
vryNg15tKx1v7j4JDiIio39I61FYsy+lIzCRlG5bKmBmo9yOzAo9GhI6XIRHIRs6OmID/BTN4JY1
l1nWK5HtJLo6AB6+pG0Hc4W5MVFRszL7qMnfQ6WyzNQrcHDjoezeryUwX8J6zDMqTDwD04p1383+
lD2WM+biUO8y0gs4oBmSSiTg0j1q9Q7ScOcRWAQgxUgcuIUy7LnTp1pwlKP4rT7+Cc5Buwv1DQny
bwwS5pZ3rAL+S6eHMPko/d/SvMR1lrgVHM3XlhN1ODL8mPa86MuE/ce0BzbIG+DM8mf9gaBIcsWM
+5QlVvfAdmyg0rmjh2BqkFwR4xB+4ojSljJHuPOiNZkX5r/E7r1/2HIDwkBIdKZ5kT9+/r4NAxrv
+Exir/q+4XXjLePOaNDbIwUXaIFndeMl4xKkJlTm0yCuA768doEZwWCOiXGJC/ImfP4FiBmq5CAW
boHvrV+hkWWEfeAjIAqGPEhcL/eQ89nwT3FGrmgi8p+XzR2pH8NxjeIT2kU4mxzm6RElBHNrPGsB
t0+zV1GCMO9LN/xGeU2hUVn0S4Kn6mcETAxfQLVw5PHbRB/aeKA6VA7T7gvXn9S5PbvfO5IbRuD0
ffbl3i1B+aM6fjmcMhWknrg9Ty6HwQWryBSjmjx38TOb/M5ch+GSASx9PP+PD8i0+sXqYl4w2lz+
vXZAyiof/CSqZW1PNiMSj/Qy2XXZ0GDDzAWEcpi3EWnNUGEyyAHSKDkcMy6P7au6AgTqfN3jOUvn
1r7yCdftdZ699DkNDSRHaw9wKtGhdx5tMXLNCsrosbnS0RTJF7DHrpFnHrplza7QuuBONpjZxYeq
oMMXSVqkwgUW7gQHFHotXqUdVoIZntg6XSDKX3V0Fw8kfnx39w+vFFO5kMFA1tjNz9QdEuJ2o9Nf
McwktnW4cqZPfMeEuQHlwLPdcASdFDbQ6GTE+AzolVMhMDH1QG19IISOVnxuvl5mOphYifRBNOGK
kZu/Nwg6EbBnTHwW4PC8mr/uX8C/LDx4BjlQRnZTLEVY4lIZVSScrxFpYpGmFObFd2II9gVpYaQw
cXWykcB1++C9MyJP6Vbm4oI0h9OTezd8n/MY+ypF4uo9rh9CylqW9pEfCskLu61m1Xkl9Sdx94jc
55iDNaavOI4QnnZ3lC+j4mOjLfuHBd5nm5zga2rJFkk+Sj5ex2KTOCXznm/mLVKzsxIfGU8Js8lE
X0A6hGdzBeeMQTjvSyfAnFaeWI+h5k1Rhbsq6O8LYgwuMT92JYKGi0uDRP6Dc6J0hWRvdl8dbZrR
/COElPIo2NLlo/HRF/jYknyvQavYUB4FoUQBc7Z4nxi2fwx0MrxgJtL+lWD6ZrVkkyMsORX4/NWV
btQK4HMgS/N5GhNU43zl/I2pyxRNCP94jhPpQm7q+8EtmdPcbhXDzXrXeJMr5Q0ubzHWWCR4nwk9
Lss7vDy4uNhATvsGDiBF3zN/Q3kOWXaoD29ElRrWkif/vMk2PU4xa05AcDEdU8pdO73CjTVlvdD0
0a2h1HWQJDCZlfivEK2xTv1FDrARDadiMk8KLkumGaBvpgOcpeBB8vaRvh7lDx+n+9GEPw40Glgk
eqx+aQRt8wbTtz8YqxYxEQiymZh5rfU0GBXbjB2WmDAIkzF+h0W8Hkmwh7AKfV8mso+TEauDpqzE
88cdOxfJtkI132+iC+htZdlSzJ95VGV1lwd3k1/XEJw5ZZN4pXWrio0BZ85YHLFpZwo4xe5AiS7o
CwWpS0JhO7fWlbrR0F3DTc5JuwqSA5cMUJgieg48mNk8OfGaF1Cz/vppO5cfaRZ1Zm9o3MObImwB
800ueDSaye8UjQxLGG/P+0dnSEon0JP++pxuTqys+SZDwWHzuamtkNqgyRswCM2InMCJdOHnKNnz
33lf2b8iN0bMJfoGUgDgUix8CFMU5wSa5qscwh45uYD1O3ys0kgzUsX3sfMQOnJW+AUCyc81EfwE
tyihnJz4n4RFSfdMi/U0cEfGx+Gufme0n0KPaRz7rSrA9/DoEO+ZtEmR58HkZZrLwx6+XdX4N423
s/BsfEvFsTIPZbXNJylQu1D+UiQPDiNcaa2hZf1pi3V2Ib9LYvTU/Mg4JZOvHBwAu9R5BSSToUn7
XVcXaihGhslNYhsAUxlf2fRDLTrqJEIOXV7nnq1nBdFIz1eBvNSUyelpfhyxa2bab0iv0g1z2WXO
XZFMQPiyE/Co/PFvEEuGuuugWNAqLiooiV28hjtbozumEaNLwsllyA8TVnBKdkNsQc1YFUIKvmHz
igw73YifE9FegbrrMEE5Qr5WEsikjKx0ogJ/rP4OMZckQ3XHqcWfUufvmaYjQTNWMAkCnNzdJnmf
C8CnxCVpBbIR6BImyqi1jkIF5/ajZJ0k9n9DdntBKQX3wNc4rNsPmzSgJNTE0TiXoCaYtmj8AQ6C
rqCqC+BCbG/w6w8fF2AtaJb5ivmQiDcTiFK5ypGItXZlLa/xCPVhlumzgZIJ9QA/CC8G61kinnjo
jQXa3LpflhC5X26J4b60E46CzjYtkuC2YsSafas8H0yGOSC5QNtDJy9fbMgJJCF6foWHnSqMQcwB
oPQbYX5LKtpMjVxtNRGWvn8LVAHWokL/OBw53YyR0gZR4h/vA92Ik24KaZ0Xq5DQM7+g3ypW+fg7
wbSjO21ks2whLfx/v2F6iQ65vqk+/O3hqS1oVWDDbCXlSptnYEsPpvuJEBLwi0SYKaewf45s4B8w
BmJ1CxsE8EDdee1zjE6UUySTxZ/LlIccr9AMROW/Xt1myonRt4WTl1NrB0EghsONhVNfYZh4q8uu
2ZbFKksWLyppb1rrePTw7I8qT4KTj6gARoi5tr4Cwu4Tm2+4sWyunEDwM81WdRc0aKaAUkJVhEbn
oos/nLGYEirxzL0g++iHsQhyrk5piNqWgoDgvHTD1RBMTgzuEMpr3lg6hueUtT2zRpzBtvRAWwUg
B9yHQvKHRLTDvKn2WPrbZQarGm3iDAoo8yRWHlhpGHrdosUhInxgBn92bi7y/MoVFG/e2a1+5sMz
KVcFiwYmx2jQr4gJQDvCjdVbh32WgYQVoz/XGg4HSEjN9C1u0sVwTU2ggXfFhP/k54ivzEMr+814
BPbry+qy/lzwNlHjMrhJ3PoyKdPpFiu8wnf8LEXItnmKJcrmFbWCeYDyIScaoL/p06tb8fo6iX4y
MoHSvWI4g1LI8A5vIvbD4fjgj04wJlKhkEQ1sASlT6971zoL8LHo2Tru+/Yp1lcGayMipeiZ/OZo
q2lVlW8y18hv41jFtvGcyP4O1T5nqfL6xVDPIgZfIFP5zzfgz2bFak8bXXyFHl8sdjgXaQnSrw6f
EYE0PDfaLLcw07iD6ZXIr5gB6WzmVwW/vKGeF+ZNQEQ1SzGwrRKcWv5g/m/NqEA1TEPQ5uVYe6u5
szE1jQ2+T338UZMDP0VMlt3EngMu2B61bI342EQjBu81J3QXV8x8IBHym4vTMIAAzrMLdoSKcQci
Z0cPeKMWleHyEXGgZr/RhWLphF2GbBo+4j+6VLmwq3ypp2f2quKeoXQFYxU6nxWDO7AjLIax80f9
kQ+exhtvOI2KhXcb4NwDDf8PyBotJBm0mCPYgDCU8dlVMWDO3h4/myjc+W8R5XN9FpktmPM42GZM
d0BUET8F6b89SgueVJXwPrdRvA+TiXT66hgCo9v7hGzhVqOwvq65MQosrYym1UUr7vjKk/rKJi3S
2VCchdJgvzC1+iNiHg89Rt2s4WobJAtuiRATXGOYRduJDc7ZLRAjtQ1iClceZR90f+kXHb9xu1Q8
Tpt+qV1K5lgp8SUXneSR9B9tcXllhkKDwqz2c9G6JQ5wF7MXpmrOo7czr92RafrLaTFp2q9ThlAw
G90WUSRUWWabCOkYKYCzJ9RhIyVPFnqdX3+4BZHjUSeLu5S8l/SbBwjx2yQwZqn6rIcN71ctL1lx
8qtg7VJSVAf19V1f28QX2cS8N7m2ox74vCaJCfCF3dDvdQLj2DSw4WgMhon3QnGbs/Td7VT+ENRI
TruVP5uSyIgF1aa81H9RHGxJfkCAgo1v/IoshhzBqVHn1egz+48VQCBw8BbBrscLCDkYzmBzw/7c
CLuoXSPlDH456IXywpDv8+bkW+U96Vtu2tMCRouP6L0evOz0d4Rond67RqW0wMw7cYdrTEYqmzTA
7NUygIRIaceerUSEQqQHatPEcmnCtHgpvud8XGp6Ni80r29Io0uIpCRfQDKGIKESfekhmjNFAACH
aQLOMIPWhiYx2wwSM+XxAcaznoI23tY/Yi+6R2rs2SdQGzFtq/jTZlZ+ZGYo8MxF5PB0G7wX9AKM
ocs56pro2MDg5k6P4HRSHXJEEmzD6nfSIdgUbSKnAhcvi1DTLakdVuwpeUX/lOKbx497nC7LlFDH
2araz8JHu2jNuTQieEfHsEE+xUst9w41qnnLz5SpUebWNG/kPxLTiOTrpP+KlRczPnzZrYH8fV82
nvUfSee13CqWheEnooocbgUCCeXkdENZ9jFB5AxPPx89NVdzqvu0LcHea/1R8rEdVZDtzMoA4IS0
OUmzN+T7rC3ZLRl7AivDuYCenc4hbGboiN2K4HKNuhEnGh7m6JJNyieeL1mlG5LcyCXrZXySWwbV
cV03z87yB4fXDvWgyUdm2UZxZg2aeQw+ckCkS9evAsqTeU5M3NKSM43vbblbpEvpur+UV9JJAv1Z
vpESVbSHLnOJYe07gotRvy8Fh+m39JXWYLir4LfC00RO4kiYDpklyI7mazltspq2yV/DK/YMTtpR
BIo03BF1Xs1jtxYhBLHwVOSKrlv6LFNWJqr8loy+juXN3MSzO0/r4mekXlGDTebysFFB4aYRMiRf
DpY1B+4elbWFxIreX4qm0CgTMlS/FeJR+4OjYfSKUKTdGmtl/SkjAkhEPcxveBMXeBdJcLEGqB+1
ZaFHFNBLpI2QWWtLi+poXRHiyBc+rSl5jJ5oUxnrX4ZHEBHcBalWNT1AOKEXgIPnpQGKxIDKwwAo
SKyMscZiOXMKDevEsK1flJ38gYGFWuISXKvIEMgoQcrPjT7if1/8KTkxGX996+FQCrAKcMQsR/8u
pnmaSyh1YbcY/At+WOhogjM/5mR16ZeIn11LoBAMHJnouNSiG1lrbeKk8ZGCW4pwYVLSnvtYsyfR
MbQjF4+UfuOYRyDDDd1fIkaWyHmEZ+K9BI/7VnwOlyZDmoMnY8HC+FSy4sDAYfyBbwFrESHMpY5e
oh3XzDxxaztsCRPhScgnVunDyp4vvFrEbY28x/BZi5yF/NFyRG+3Wa5Hste1TRv6fFQ9yRKgu2Rx
Osh7UJgQQ0DdUoTFkNf9fSIh2eYPIA1JI6WxZFj5BIU1ncfFmBKuHlMe516MT5Rwqrgp5jVEKV+v
KKFGeoM6qmpoS7IxPL55GhVzyCwyJKCGPThqrd+ylnM1xdzTsyfXb/lwjGtb+qCyC160/UUTSxI9
evZetBHNQwgr2roeIGFMh5boDIbmAyeIqX+EMyLoE2GeVkJiOgsYCU/Dj0LUr9F4qfDD8xUJXOID
yjngwRkYZ1aOuvTNvGlK32p0qjAbmPeZqAsQZUUGlRrJE5YxKqDJfGXc3fN1STOL/hUFkJ/2lSSE
CBxM4gZ6ldMqw9vAuxaGyxBIma9ioOfCw819BOtdVo8/VqT4RlT0cvMo0ofBDsoiGSbweSyTtUzE
FlBBqiCU7TnYqT8Y1HtAlnD6Y4j0f/O3DSP3Q3kdk9+CtVEnKboaeQWZCqfLUntOifmJluYs3Jez
z79HWJg0XdrXOa42cX55xZ9DsZnj2KmJxNCCt4RWqWk38M4DBwcOz3aHT5QpDzGWzNRMltwa8Y2l
ny3C1NBV8IRK+i3XaJZA+4YPh+g5c1++dti6jPIbeVlleFmCKia9Zy++kA5d46lqMKFN/kv4tGCe
pfBPA7zS6fL6IiRh/CPXGtSo7k8p7EsK1x+hqAy1R0OeQDEimQFgWOBEk+aZlxPkCxsO6AdgxIJS
R++BceHG9prMJmAw9znoUJRV+2mXe/GJHJ6YQILUD3/DM34dzLgLJ19xDr0jIkm9ljC09YDO2eVt
ZRqpXHFRl0EXl9sk3NKV1C6uY7giiIMMH5VH/A1D+G0aOMLee5KNmEsXIKc+xpwVZ345JAgy+Rd3
bTiRu7cxOgfzJZB6YWP/AxcnRoP/0piuyxe6O6AFHOOm6BeUZ4NNLG0Dr4UNp5LDLcFcKrikHR3G
zYkpDEv6oyFne0lTf0Sb/2TbM39ZR4o48/i+zL1Z8fs/IV6qTo35i3JwxHc6nLRNQME3miECIoBE
m2fzrlJNAAK1J4J6/k9tTFsZwhsb5u4c7LCfC061A3qnNKMmV8LmblCQSuMxYNXbTtuw2dKPa6Cp
ZfgH3hJK8p5rRyDTzqsP8zdLfbLLsosJs1S5L4KMx6Whr33Q0JFcxsj3qZIp9hMqZhsgDmlvq38O
4V4OyFTGxA3x0MZ+BWLOmfZX8HzTWrxlUytcAdsurcl2/sbcyvv8H5hePfFovg6DfoFH/eP3Va3T
cEsvyCKsK1EtCMjkYKtKPwsM5qZL3sI3HZEE9ukxBuiloNy8wjlEFzZVNkCIdqDFzsE+y3sgYJtl
NeN9powgJA6HL7fxkewrfrNnDwnqbbm8EzxaYYVEgzJWIpOVDn9hPfmMKER70Npm2KOnxHSzVdSm
/nTT7nWuFrZf+laiDa2Thk+U7Wh4IIiL8o3AlpPevuxmOHPlqdmdl7VADLoBJDHNjaT69aURf2h4
I86HtkSZ8kv9Hb4Mq3u74VrPyq024yRnOr+CYXb3fqZFg2WNUA30L8MGKvseaL9q76OGeyFjCQyO
sf9ySCZtEw78R0lXd8P60v0Sv40l6x8bExbqcZ2YdHjjp/Q4N7n5d7pjwWrqPw2V2Y27jCCVXVd/
1d24lI2b3dHWDtYWHNYF3DaPueDFytY4Y8U0S1woKJBC9aljgtgW1XYgVoaSxQzcmDv6PeEz1Dxe
EU4l9SnvOKKW6Eady5HO7w5xgWxeZcT15o+cLnqgFUkEgUKBXL76DH6YstUf0djg7iAK6XUQrhkQ
VIPo58jxi7jHjt5CyNRw3Q3ISskq2KB6Qcw4UGLhqneWnH2Ou8tyYG/A4sF+B93LD8YveUhCBMwN
4RO7oBzkVg0CDvUlOxHFq0xY7dK7o4UuTZig94HgvD4C7SRFW4lEQdZxas3xcCySgX5fmj/xRsz8
+rehBtcp0IUp1zhySW9Q22MhfcMk1MOnHIDnQohhQXUW0Tg7vbgSVRSIPiJQEmSz0nm5N3b3xLXY
LV/Np/H26v2q8z/F1G2ZtaqrqB8KqK0VCJc6v/VXi24ql0+pPISgNvbrbporlo0IPGPRnckbJIH5
RIaZHVcY3C+535k+d7na+SGJI/zwNknOHrkxKT+3utNFJypuqrgv020TANHBhG/biY10xaO+yhCP
E0pGEh2gNbl8ayG2A0SjqvpkWWpuEOBAR5iTeaqJgT1RAPT6ATN4feZH9WOqD0ZM3JpfHjvpvUBq
Ng/pKsHNjh55rZT/8nlxstFVKq0bzK1pRITF42E+pR5Jw0CtkmOgMZseGLlx3vdoHtUtAe3MoieT
Hr1tShzpd8zUE0lvVrRDTIEajY/Cre7jcOJf4RLVt+khKP0pu8jFhzX5TbTPU1SZm/rLjxbhtrpd
CqtyJ/5DQCJea6d3KCzY0ZGMb3alDTfI8RFX5El+3ir1oaZ3IlqWGMG1ihNpS8VL9MvjLUgOIC5Q
vRh8ZOpHjvmbsYM2Ob71nIGc1F9uaIig1zE+wQDFwzEB3AO04RDX2VT3IBe8G4SpLF3ZcEUV2gNb
2fI3oQ0PCCMltDffoWkTr/zEgX1BiATOOp9zuCzM3smZOxy8z7pT32NeY4ceCglgu5j3MOnI6OYD
W2Op8hMhsYE/PhTRs6WwJB4dE1yJ42qa3qbAReKtCt96ZvdHDiSXctfHMmQIf+jpS8NOtE+A2chg
A1zXdletLSYlQqyZ3dCRcjdawlvMciSv+SXS4ZrN7wzY0HaJ9g6TE22w0gU7xIu2JntzdR5RjRlI
FDap7CW4zZkIxONUEOfC7wqS0C3oNAp/ke3LJrpWYBqLvjhs+IKtc031DHd/2X8SdG+db5v04lc6
fW17fkicNdqaI+r1QRWD9joPBLPgWumINfuHFA08GpXOEO5obSfmuNqKFVgTDaOI6XBuWMiBX9me
26f25Xe58IHWYzg+YtHVZbWxcGQ5cfDZhhsSEhhj+B9oCJUu5wTs0JGIEyiES2SeBwQ/APIFM0Dm
N3fSaQrKQQZntlje/KY8KcGtND4So1nTDpIseXTvovqnDQ+hWOaMpeT07xX0TouJ8lVdNN5viG2t
UkBJj92wq8ZbzEpNRvVaphb01YOrKf4cXebw1PEKsO8j88x+EmYkKUMaSa5a72Og4jeR6Dmj35NJ
KP/i2ySnQOGpAcslSPKFzwuJWlTYIacMin/pDCGYGlsdO2s/+FW1hGGRnlxjzWRVtGCdslNGILRm
LJ92X3+boF7ohfmcQEpG4U0vN6VC1Ua8oZIz5urDR0ReHpmYzDY6PsF/wrK6YOTD8ARMXr1r3QEo
knQUlCwyx1zt1+XV0o9t+6ZDsMXdVub2Fewke9aPQnlyQV1j1ZtRwarEA2yZqAJEiI31Y0gHq/iD
9WWSfWsrArMHZs825eJGjcUa271Tj9f2e6y1Fk0i1p+lEvcOWoCFWfwqoj2jFIEvrPgzvgYMhKv8
2AvnLrMl4qgcsnkBBykwHzCsI4cpcWzK+zT+B/0BSJhsxILmOOGpG1hvE/YW1ZbFZeoVQ7qQ3mIy
YPqPnENSb7fMkOhAvqVDkd1Hcl/pD4KfS4U1sk4chSg/xq0OFhrtwnCHKpRRHgOY5ovq6dWfye8n
ej0aLwkkkDV/wPe3dlSsp6dYONgqcFWUB3JlYaOSe4LckfIHfph1eX9VNpLJA/leMN95cswKyp9Q
eJBezW2/GVAXjKuGOj7kEqgzL8vc+WtNZ7Q8TPx9tZ0sh/07Ita34LtxLfAcn8U8MbbBEVY5WNP8
bt5fTwKmPwWyq7F05ERfAWSqho2UIZNJhn7gftS4D2sA9Y8YWAwiAS5bf+SJp14JX7gVmceBS0ZX
XKxfGyysr8dSuxx+kiI6WfC+xooyFVJRMx7edUcqNQCtstEHH+PT0G+G/hBr55Cgg0w7K7mf9wSe
/chsKS0SjZYuU/LrM2gANHTMPwd59uLdvG9GB4RRIyXcLds1Xrn5g7AblPFAFqcC0PdH9yIbF8On
UN2Ce7TkxNmVdTLlvSn4M3sbEha/SR/lGxgOtuaaOFnaXOP3V3RtODcwXm2W09gjijV4rzmyyemd
74MK6cevcbQCqr7sunZOZXXJMqeXziG5D0tQPh971txwhwHf+dkb0sVg9nsWNJCk9h5GnxCApc0E
z6kK3I6aAQPZSjgRg2mNtzKBKbVJ25HVQy5s9Aqa7Zgnb4sYYP+bBKeScPrMS6nlzI+UaIy8j2sU
gOROKgRSYM+6EP/V75EEGMixHwOL223GIUSI2GsnjG+cqCzQzW5kf8PepqWXmZMc0eqqf0qFE1/M
w2z9KvvGGx6W6Q7/XmsBOSaRaRCjH7BKorwhKYWAFdH+IKoXRwGVqlSYhPKHweSz6yrSL1bNJZKI
7u2WD+xKT7OC7ohA0QnzkS01l3hTutGPUHtSTtizO4SXtlyRDSm57TO/lbSZIwBwufSrtXpRY75K
4NhzAWBzx8xGuKczv4Mpv+zTs87srr3OVJZRyeSSjkGdQWWjNMXv0HkEW6MrEGliJrh0BboeKJfh
WydGw1MTzxR+IlDB9l1Rt5X6/voXwqV9aTvCffG8rCWQS6CnW4Z/F4eV+pCn+6R4uNOcibuMSG0U
ncSOPnKagiyvIvtqvSQ7GI48OHLznObNTA/cXH+0H+gllPhriWUoVFcVfayf+Q+BZ6G24FBMPUxW
KHAB/WDttBUiREIvFVfZE753K/7xdDaKF30M/7p+g1qE/9+LzLzbUAfghC0LY7brjUGRHNM+RwCr
Z7ZNTAiX7iBTPcP+RZMy+tvqTeTJZpicTioEl7mco7gWzW2bsSzcFJFk76cKljnSa5wM6NXpgVj9
iyHmMYsHbgVsiBUmcFTFl7lViP2jIcMmFKuGezj2ErEmrgbxAHub2FPwq0nfqYSjeo3OvUPHpngt
IqTXrpae0S1uwaAwBnL4OuatcvEKczsOpx9eiQN9UnhykxMh1vOGHAmCeHAaLwZMol5SXmEPIZ1K
AMFeuVv8DOiAdV8VAAq+54CYEIPGgAGrCceKm6cIQUpqmVbpTxus2sBF/K5F2OCOWveRWNt6PpYW
4hHbBO9JvVG+JfbOokqHzY4QMHTOHzi4jAG3Gh0I7DrJpRp+CbISfQuq0snbW/ZPj3/UT31LQDXO
3xTJ0dK3xTH4biF7bN3qikS3QIBA2MP6FN3YIA0qVZ2Qtl+vJVDe0Xb5LU1O4zPmmlWPY/5RjKse
roYQQnVfb4Pi3yBfAnSyNN00LjV0pLsQsdvujcBPtxnfRc/dCbCJpnk3Y0NQnGK49vFaL7wAc+/v
Lj7C0tvSo5VZDbU9h+CScfQe7WNti7cQGX2wo2tFfcuae3evUTOjFXL0Z/Ko6FHhpy+Ec0Hc3fwt
vtU8GqHIlfUKT+QgR9HejPyCaBFlR/RzFrqCCtb7mfGdNiRoNmRVTo+cNPoyxHyxxYyClWXTVWjT
KGJcCrCRFtWtB+cN6fs66qi+ZMw+ZFl1/8+jAlfvodPdCIs/1lM0jahp9fnHTO9qSDpHg2fITVNq
J95lx+w9RClgTaV+zm6xhf4ArxJeVcWnO5RmT1x1C7lJA1FmJ7AcDHo1fIF6ahz8I0APxp/1J+lu
GHk1UPKw7Rm/5onViUwjt0H8a2Bfz3vE5j+pdpdmTxg24jsgClAgFq5KPc2koSIbotUAUbP+8hfR
+wiCQq0efXHYySHJaOAOJZY0Ul3zz4BnnQAl4yrFzsDbrEf/OEtbLBesCKhfKI2nmetai+de++nW
rMc/2kd6J0HFV7vT4CHfpHCQ+NQ3hSNEpQeMFdJTPsJka06Y0n9JKDDQtsE5LLdJx4LF2d7QYwWS
LFN5MvgG4FFZPGKN9OUdlclAiCTnjkzMzEwv7Z94R1a4zKP1rdoxLYAmLZXKlTOXF2hek+0Lqwrh
6OopYn2FcsgK/7VqUccgHh02y4L0+zKP/BTfJqoV/kS3wdmJs0vyE72hsa1vWJMOnKSlp+Suel3C
3uhogRSwm/NLYMxDpdJjFlh/U4qeUY1uU9ZoF4R42Wq/k+8FoGOBU2M/GJ5ErfzxFa3hd0dfeJNQ
gWwpD6MtiZw6sDVccEBK5Un6q8udjrmaeZj6TBEF1kjrF53oIF6mMa84VZMnAZKJQDAAdO8ZAWjg
IJ7tOZ1ktwofeNDkwH0NZ4iokN49FbCSkMLO8iKJz2zDY1PC6T4Y8guUCi+djBuXerKvrkTcjpUj
kYFoAk/7ztm42VcYdjP2lIecniALeoVWS8cYTgt1Lf5SptMjT285xB/BztBc00IkfYpHyjuByLeK
RPL7z4tijxnB1FqLb3xsUE2ob6CaigxHffoVDqgEcL8fVaxPNqkJOZIs/iGSmlnbMloL4ZyAQogt
rCn0gb90+wtPknYpxH/9EZC2iDwDsEdcWpBkjZFpKYmF+wc/ps4YQSOaA9AEy2YnYaRV34o75TCM
0Rasy0psLkAd6Bty9U7pb9xuFvCdqMi3ydHCeySuMQBBb+N4alw8szBepmMKd3LTkuCvo7Mck4GV
nF+sfuZnA+HTLRfxfWDuRYocvwloAxlvi27JM6Wl0zPRjz5U+BIgM4zbAK8FXiVL9ygXTXx4sG4D
ASKY/5B4TdE9IR6ESMD6aw42jfiUsKaKpHvGTvisNhPcDNg87Rdk4kEwB8ad3TgY9/N5mD/L/iYJ
/3BLIlStKYQE9n6dgmajPcCiMd2xSuMWRtj/iu9Neni1RzLkZIgmUNVoPkc4Erx23pFUllJxTZXV
oTkEIh/VM1OOhXa2oIoXA9NZVo5NuBG7T7lfS8Y9KNySbGPNBBUAOX0oSGK4jqF2I7SBNHEIOBEc
kr2QqEJmOsS7XalXCxhgk/5XTZ5t+zf3vwSX0X3wlJkUQ96cnvChFp4EHdIuDv+Nwkck7FTy88j6
5AIkX4nSW74gN0YTC26oPuoIDQOgF1WuavNTddimae+lDjg+ElRfP60Ooz0cHTu5TbZcnBIZYMd6
x09CJYhOokv7HFnopeLUowlIvhcGrN1U9PC8yYh8PyqJ7FF0PMYKOboUvcHzyeJ3rFOjQpytvs4P
aC1jzdPGjbyJpysIgsH52HXnJsCN+ABhRWtBUoZPfw0hhTH58swIIO4mduHCbYUfvl6BET16kD1q
dRfYwiC+wL3NynvsbHSJnMGNht9Vev0InyTqjOfs2KNNYVIPgBKIsCXc3WuI2vpSBjIu/k3hgeN3
XZO5E+yKZyKxj2kOdl8FqVOkHIl3gZllseOpZK9JICIOspcvwgp9K/3m4wWIF6eBVXNuPwvaZFRn
DP4AAYjKBiCVi2PDjsDADu+JAQ0cHD0RkbS4qBH5CAIOcn5INiSaAiIbHg7X7jHIR1wLKtsJj/tE
uY0t4msiWj66mz4zuAr8DIncb0z8Ywvw4HTRNQ5RB1FeMYRbkvO240ZHJ0LGpGMdOiAh1Efch8/+
OrOv2PIvmVP96oUrYKcbp7Y4i+YW10NA0y9sny0+ZJ/WFfBLQpY5eV6+EPia9WDXw8kn8Vru8Pey
dzIiU5+3Zm+mJpxAEajn91r1yk2EExLeQPeVYqv0Z0jEjOeMZWW6SLEHWstvPNgqAX0cIq2HYJAw
nwWrZnI6dID4A5Kc3wjt0hr3MoJvMyIREbgM0HBI7rRkTxirlG10QFllQXrW7FcVwck8QEh0Nwzv
s7LGZvU6YZfEjYc2w7qXfLk4hNJxjf++XO1JB2FiB+T0+k/UdDBqHDbiRrewt0Mc23a4rT6CxnuJ
u/I9w6XBS75l8BgRR0zbaofAYjXsZj5h6CqCGsjJQvIkc2iGdrFjhA2KtewrEcTLFRkBTomxOzXo
yfZMIQAH6HqfjGZI5Brnz9QPppy7HXcnARvSFpaQv50Z8LtjgptZCLTl/DUZ6HcNJfDnJH8rA8Ia
2X+J+UlXxVbE6x0e2oTAvdVLOFX7F5/a4Rwif0TgwzB65ssRBnKdsHFvwP3YBRmjeejMvxc7HVzz
jvDMdWQim6GZFqNcxfSBO+TQcAdae1zYzSUAKPstq1M82VJFQA/6ymNBu1dMzRYVBMQXAcpMSDTc
qWcc8QmtiyVEM9sErsp6dMEPGTad9FbhDyGAkhBaEpTWFlk7H1W4kVG6u2K87+nCnpB1gIhr2W8I
jE2e4jS586WTfhGDEViXLonlLopN5SG9zohShs7nekOd1FY2YhMmy532UGZgNKCIGcn5QcG7ZNKl
i8YhOVvUZCPsQTfOYUfq59m8a5dXYccUrsQU8AzncjlU63W1nX22o4ljgRi2fENQPEGm6KvdClfC
KcdL6hJ0Dy3DlHjWeXaJFFmAxmsnIilzQgP+l8zPN2k5LK6k1tAEXDkUJyhLrZ31nlA3W7QUcxf3
PLlomh9lH9m/pc+lZHXyyjfLz1zWgrKGeaKuCzRyy+RO1bfJaMRDElNVvFDFJvaO01+MVdupFqUu
OBijx6Bvm+IS8AA86ezeYG5EvybCsM6LXIWPMSP+J1/JmxdE1Pv41Vf/kuqYoimM2NOmiigglPJL
COALhRFiBvKrJEcnjPvSMfKV6Nym8h4hsBLJVMjxu6hrPb/XEpT/c2LLLFBrjvmbNaDZd+LCHmkZ
ktbLzYIaleDbd+NISRBJe3zu5r2c1sKBxRfRE941rWPICHy14ZJG2JvNeABKZS0jeDcIBeSPIule
jceUKpxh377TNjLPDlmGB7CqRZxNMTNNKEBPxvqlXEsE6BKI5Vql+1eElHc5PYyYTAAE8yRUDP6M
j2gQPOJHTp21bVofLzDfV01JYbjmSZI5lkyoVvJlViHKqEl4Gr4+vtf5TsFJIf2Lqh+es56c+7V1
eZ2zn6LCHG8iIOPhZGoqJ4yQNysmguOI4WH00+GLq79rISmuNbm38l8QPfL0VsRfyjFwOcjbp0ZK
i1DeDDq37OojlZBYrjTRbomNXmUP45hFNw0GjyI2bZugLuLCPDNOcDyTOgqw0f6bNWxmlzG5CdAc
k9M+EyCyIDk27UnHVS4+eR2hV0aCfb+kaUdbbfr6ClD+kE8mbLEQ3ZCOl/Gmfrw0TxI8bFwl6frm
91Bf9fE5fiIJLZZ9EFwTKaCByjjrXYVrdIW4d+KGIxhk/mIVorYTHk1V1tMHXsfPigUlA59y2C66
A7gWjtqLcutR9uu7DsgrJ0903d7m6a1jPsUYkb+WKNuKjVzb5rKduq9LTP0hrrvf9F1iqaZm3tZ5
AMndQMHu69VVkY6xdp/wlM9AeVc28l5Ckc2Y7bPSifk6Sh7U3/L1h2sRbLFzHVpb+TX13I+TTc3b
afDkoYsgreW1WhNYkOx1V1zZBMWeWLNi9SsSNpb1D0cCabaLL7fwU23pGezjvWrecMhU276zq+Y5
1wgMibMFx3DC9yZzrI1BZ1O5CXaqSda3WxlXRbmgxgMf6v0mxARkxwe+OCBU8Wfh/YfmiIVHQcxS
bBSirEePvgIYXSingaUMWIc1jDy/RQZAkjAOmr8WwOMntDOSizDUAXHRJhNCO75oyW6vBjlRCCD6
VQumsXoBwZMeWF1kaN3Xtaj3MtdGtJY+aPZLFz7PESYPN8bA2FZRjHkxeupyNoGdMdCmfw3QKp8l
6KRlF1/xmgeO2NiYj8hBJ41iAAuxssEaOBz6dz24xjDbCJZMsCFc+t4JBBsRvU1/hLKKIBQwgolb
bgeIafL7znBS6jmcEkc817gBLxqPEM4B4Z8Z0tZ5n2RXpVmh/q7IxYTa4m7T15L6kcRbA65qrJCb
xdQSrEllCB9jgFmjBXhed5RMxhzZIqAG1cECosjAVdj/zHlYKWLoTgotpQkkH1U9D1WleuWpMknV
CKCUjVvBvx1NbSf7JhFvhEuLTkykd4GOSGh2L3/kYIaHiB3FqbhEzYsOhQ8sVhu+ojwEeraQH3ig
9Pm70P31gO2ZSsUDb2fq0Bl6ohOYx77s6JFmMIwkqMRPLZvWRvBQSJtH50upe/YglFn+Kxu0A4Qe
1gs5W1Ed4WrMcztsOtgwOuTUX230SWZvfus8At6le36e4NO5OEGvZq/z0luJlImLrPZAlmNtpdWH
2toMVASVrlw/0lu/EUH6NWeUH0oDKU5oznBQib8kDwrfNIgyCA7HAdjOg3uJq0Yin/QsgTwH6xdn
CwksybqAGt8KoLgpDAPEI7XM16T7M6p3UdrNtH4VvFwNR4rHi51LnjLSLkXy/GPkSArtiKx2vPh2
Ux601Evbc0XUh6FfQpmZ02Ks4S8A+jqp8Y6ANlMiCn4JhkI+as8/M8pZryXd+ZpaPkBpADBC7YV2
llGk/oo6wwNf4ufEGqSva8MdxmOFtp/JnhBpBvOxfbQkntHu7Azh75Q8Ude2txD1CBml18T4HOKj
3FJ4RSkfgc//ShQM4aZ+71ey9VbL35kAjoQcElO6uDeJuf8iow7bW6w4IZ85pJDlVrZMwabAy7en
KRKEe6CbHValpk8OrqCu3tvpmuIX5yesaVqnZOEerpEfMns0TM5pu51qrmRMpXH5l6LB0X/nF1FC
umOIi1v5RVgift0EK199j6TjUohFq+OtUAjxeoN8LeiM4znpu3UofdHQokCjd462nzzoM231wSlz
mqjzRoENRY/gaFq94Uki8tEvTxGZrck9/4KrhKVcvKPV/KmWOyDfsPgrEuhXoJLh+yX0vuJKaGvk
P9k+kPkkf/bc+Q3NgISQjeNO6Ffn6qfrPMKicYB2LvmGW56P6iYt06upkBwCPfG6sAPx9kPJVPDQ
dgrk4NIfSCJpbjxD0sF6N40fIySdACv93nbbLmC01hngZQxGHKsrRGHRD9miRLrNAvmliGmT0PkT
eA4GJqtUwk0srJLqK1bYT3NkLGSugQ2a/zp2J3qKTTh7KI1/huWz78nyhlanUnUioNUKicwZFTvi
kb+RkBfi2G4NOqG5dzmnuMOEtRpszqYAhCH8JOqXCl4RIghDe4tuc0Y4O5YqqpVg88MoutyN5qHI
9zqSC5s2tnuWOGN8PzccWcnrI2r/iZyTZvzUlr4Fhq4PsTF/w+5gUAwN55QBNXSjl6uefrfW6m+L
m27cd5wfUUhLAvjheeGj0KBS2lNNfqHTdX9sZn9sd91oT42ISgHo8lWTMZI7ncBzRLPL2LsR29WM
BK0iOpW8zJlxyLiJ0l/VaI40H2JyjIavbonH2YU8Drm10xQw7Ch0FP0uAM/q0E0cw028H68V6YDR
V9+cm/6i9vdGRmgIBIxkJqNbgfklYdwgMIGVdKDr9mrBgEHEyXuK06BdOJDDZDerp+VU7ZJjToGO
8Z0SRa6xbsvnHFJ2kI9IVjP2mLr9K1nIA/hPtLJAkAcNkcZwMT9NFlF6JjNG+rTw4UvMAPx4q4NT
iCmi8dDXhQ3Jqywd5UxSJnLsLwvl9bSvrbsBoWYKKATwjVwzFWh3KwOIzzSPwgBhlx0ogB5G+i0/
Y+QWcv7+ym8Ba0+3BGfGCTeep+HcygW7w9XfHUscIFBYo5Mb40Gbd7HxHrJHAe7IX+KIhOYjxFqp
e7AelhW645LPAK8YXLKSoN290RNOcNTKbdU8wvgv73c0EAaXStxM05cW+BapQZEXq5dRJL1in8JG
UvTCur6IyP2WQpv2UCmUScq5k9McVBBp9c55BovHYSpiQ3Wjbmup+5xsmbQiGZ3vCFFEzqb8SNWH
GLPorvTXj6i/T+V39fpNhrOuH0PjOGb7Kt2O8HmI40h4NiWPnoPxte9kH4Vec6UhoNlMg8PP2JOl
DPZlPZrKJsnOmF2BztC/TD7ob8oz4NwLubHZWoZdnCFoIYRYtjiLqTrZd484O+oMGfwKIxdBtzfT
bY/lIWGz/Sji8wBAzoNKbGfH140Ye//ah+2HWW1a4qzVdUSL5098aClIIKsVulE8KxQBRdhctlX0
XQ6P7K7+sMpWcN60ByFlYvpF+FIjmTpNN0JLU4hI+t0Dr/xaiOjf7mzwH3qblz8+FKhg/nSwXOEA
7tQyzBnetASWATbuiUdAo9vCHeLLQaenbQ2J7qD9gDZjpojkMhbr8cugu7C9TbehOvUUUnKHdx8t
Kr9G4cb4Q+uv3gfpLA0xSbERRhenzPw0/Ag7nCLlv0S5l9mtzr1IppgFmoh4x+BTo5Im3wyjm791
xWdHitajLV0GY3LqQuZp2ZExAfUiqtSN9DpET/GWg0DfxJuAAhk4EEFC68sG4vyV9R2lmz7zhg/k
cHrjCWgx94HpZ2esKUYGwukhxjfEg5TvxGajn+JmDR1gXCaqv+BH2Qk+2dkIhqPFQd6RpSDg0dTd
wNwiPCd+beBdGnfG31xxc4deorsjGOg9+yXmi7jCJOeIeoDQGhOrzgRsgBLzh8hA8aOlfGHcRQgb
EMIBlHHOIcrFqx45WreX+nQlPRAHwdV1wHKoVHKBWme8s2gvxY/glBDRmnJC/b1Guj97shuFRT6b
G9SRYETcsKYV54JqDIxWHb72NLt9DsTBmBstw9CBmyD/Hjptpei7QbGHFqnyy53OVnwqCB3GU06o
qNEc52tRnITyWOJkEVxFQ85K8uZfY1zRE/tDufRgzcIS9dPTkZxvcP6bhEgFSN0ecuxiqIzpaaca
94GVO+rFfUsKTxPQgY6LUMX/4snjDY0Y6Sp9V9oEL+AbgIFQosMLNxIuzaMGj45QA7zhLzN+SU3D
BxVRU1u8aYbNsGkhMzxHmVdLXouZ6f3VnsCJ0FJfhp+ZfRxxEDAM63U7rRnWRXzRJxQ9lD5bRNQz
5Ockcdt1+D+Ozmu3dWzLol9EgFEkX8WsLFmSLb8QDsdiFnP6+hosoLtRfQv3HFsi915hzjGvDslL
PIo8QNODudaL8d25vyXpAcKIhBafxCGB/SP/wpPbbUM8RIJk9dZj6q69Z/v+QsRWHydj30TIoN5q
UHl15lVoZyqK6rL+SxeNXH6T808Q10gOIKWnQcyi5hLWZAuFququmIRE0LyZ4EvnZj4MT5Lo31BY
4/aifGq6YMTOTabEom6Lib5q3FT36/wfEwDsauB+P+OUtn9dPZB189SX/2jj8vQjBlrC5OoN2hc6
fCIbK7RTnBmUBaudDo7qryRtmTtZ82QU09wDIAzfTe2ddZxZeI1iC6ttO3tg81h3AkMTlC2dgbL6
iM1AahYCJApbDh6OqtpXdwuf425gG2Bytq2+62HD0Bl9I8YIo6VpQ7XgMW5ivDm9LTikaZ/FXJGI
eQ+sWMQjaQahSbqYu0pd1dyjgQY8jUsLE6mRsoCgFNFAlOCpUS8d6CLTN1SHf0CWFe7ZBlY1xyir
X2e8yOb69aMWX3VzmLp1NAcp88GQj5iopazbjSTNyvsxPqe/3S6VToj2niBrKwIybhX29592L5BV
x6rlwdgXTN74MMdT0do1HUDx2vX9nv+wQxsh7pcMJNnToOQmFxXeH0O8/kg3zctE06vXZ5Cj+baa
ydxdkmSSj5bfIXL6Yv2sQKENX9pxZHaLufjWUG8nlKcnhUuCqYfCBM1wxisKlzRFx79BWN/V70Cj
GN/B0Z4FN8H8bSDm3QzvvNlPnLPiVpJseUT95QgyWC4gNxICkYXm3rYI/510cIUHa7X6ExslysdY
OOUMBcleJWQnvqDyT4OMrq8Di2LpO+lkLGZzQEKECeL1IrEsIrhPR6lBdie+epaeShoMaNkpraW3
SdowkEZppwh2fBFzQhOw7BKWtODwCsx++o5DFlF4RxHf2sB51AOg7vmt/YnNAwzSgfZQpsM/yZ8l
gKDmPE5vSUe/y2d7ecFFazdmZ60Kh4oDSKH4uhjYb9bwZFPzxOfI7zDMDpM95g3PIGThScoTkAZq
NVQbz2GXEKd7Jgx5+FLpUKGupV5XsNsPqAtUxrrCXpRky7hTPDGDzYiLrpzOcED8v7LfceAqsPMK
pvnL0EhBRStxEDBYwkDP2P2/KYZbXXp5N9D3r2o3JEwiuRFhQZ0T/zGIQrwDIO5QH7Pj89OEtqLA
RmP3jDZhPXyV1wLCew09iT9yEJxwM/YfSbab7hkng/nWwzj+Yc0Uq4MtsFda5BDzsk/SoQzgjZZw
1a/lPdbrZTfKqoeYladXN9cohX/t6+bxZWxN9CoVE2fUVNhbWLgY0lmUHyPviAbXmL0r3hHdfrGf
SRYWFgt8lp0WJkj58mQoUx5GxtOgMGAXJFfKDA5M0OsanzZHznyBC557AOARTDUzZ4NLDLmofKaM
DklAI1gRbu8K1RZ8RzTYPFMY+LPMeb0tkO4WHZ7blnuWXTTFzd/0J0+sy6Y3ceLvXOuIbVFSUTlV
K5qV3uJFC5RfGd8LvKW696eXXfb7ieG4ru8memTjs/k2f5tNKl+b8IS1MSe/AfvU4qm6St8jg2sV
PBGwpArKWGeHAx/+kdFRpbgEsr32L4o4k2U/ZtHhFr9AGEcX5WduGHk1YF9ZkhqeLv01c1AO70oV
FBmFgvwrKM7IBCwWYfku7SCSd2300s5VJc5sthhKvMQt59WIfOooJ+caW0oWdbSHlEf0Wx5zpI4h
Xh4FBCvKISL1KIAmgbkC++hcfMElXMFJZI39kr9S2PzKu7/h9+9WG143VPEJ27G82c7FzG7tCnRY
FsHdgHL22jM3g2zJPelnC6CmW9Ib5HS/aN3Nf2hEmMm1MBWchuBYBinl5g0oQ5ndn/ZbzdaKn7Fb
JmUXKDbMbjN9hz0TZhF/7/C+wrDKV+bAzGePDg3of87g1P+CUUBhUSD568Ekkuk3EOLMHAUEyaF9
cSdt2aUTIBgzliPdDpSnTaxjhzxgxhq25PABr0KH2GOLWCjMP+2NSSEUTsAMk/kAdMRrFOS8UQey
KjGV1B4wWDHbNyhnMRCkQbnTGFLj7brS7CGEJ/bQmm+yzzVVUCt61Db8Y/8pCCwd1tknzgd814il
uOxwBdIvsSA5jI8Y+54DvfsyfxrQmen3YBsLW6S7DKyRhiNKoVyEvtoF6dPjXU7pbo/PU89whzvd
Vo95ZuGvMf+1oD9s/QFKbejvrKt1Y2+eyhWjhY9pWfEK20wjcZAIPOqtvXjg6GMHtdeZN+LxG//l
ybFa7Ysz05k0uyxPJEVjYjfvmA58XIPm6R46InaVd1wl5paYYgmqlIBciqrajQKEwMKWsxxsVIHL
yInHLY+LztzVgaDHEj70cuoHDrP+hJAPL0qrIyC3Vbp9/DNjhBwPjrtbH8w/Ml07big7rv3BPMKn
iVUr8Y1tFi3PBpP4GTKXTRzRuvgAmdiYp6xf2OFl6iYMaRKe8w8BB4huT/lGBz1c24PyCQtuft2w
sXHMTdN+AV9JbzkLqi6RuEQxNhiU17zw4QVEPxRy9MMqRrLkH/IizF4hR+ulk79CMF8Dgd3QYvOa
2Cvl1kGA+W4oq/RkCx+pipj2DQ+R4J4Zrdm2V9i+4WtN0vtdUyEqJj9RfxwYWtQraS2j4E+SX0nu
kY9bcYQXBFEY+/oEnYT4Ap/wJD+Rn+UzfGFa7u1Iu3ZYzU0XgrX+Lw9qopLdGPpCgs8NshCnAJnN
eD4V7CtsIitipjuN8+qI/GHEugnJOj9CmFO2GkyUFNR0ThO+ki5p49UUFAPO1PxnwhzSNjB9og9C
HZpuu6ij4z3I49XqOIiIzzMPBY7B0aSAk0F2EFlN9KWTjdGxdNmyhItPavuRgxcJTxqEIBat7QqZ
t+oasS2hnjnCCuCwjxEpW/IQNP9UXmR7+lAq1De+RnVGObd0ETrV1i1/0TQd8sRJPU38Zo02q2Q6
OdLyOtnxP8Zimf1AbMy6VSu31bWYPoUO51q4e3nqieAQqwNLAfy/GIMuiK8Ce6jfkh+HJQ3wvNsU
dNW5nQKiPjzAe8v4ERqIhW9Bw+3zf04dnIaDuTEv8RrDEAtR3i6iRuubyo7gFkEmnt14GcpuW9gT
2+K1VRiPA4nvt+nKz74BwmqKR6OUt572x0vR9gwC2nct+q1ZeBmov6DYcZcx8eAboZMemQIvmiPc
EgS2s/KSHlh8iNnQoDAv5hcEHLDp1MgVyLHT9qhhRJ91feMPACYgcJ3FFzYMGpdqCaW6vHT5nobE
pOXcxwkFOxRebW7hVTNE6djhPuZ4i1U//AT+PYloIin/b1reujjnVOXzWToxD7R6UofdCgygGUG5
dV9bmcmnD5qGB1Simz7oiIQYNhMoY8Xqvkwg3xzCQfcLQbHRZRFdjCIH7h1Dy56t8e+SzMBpM702
wsjSWAlauPvtwFWNpjaHuJlqBBZ2fxCUWMhWqIRFRwXDMo07df42hWBVRhbDUUyA7Jv+v7sJWGLh
F7TJVmpBr/MO9rg/wdJIS4NAlD2CJeP/atqE1W31yC00j+AmBCQRqb9BvK3fYy92+tNWXYSYqeLr
I3JaWJc/YBW7hDmwhM2aBaf6SY2vj2e8RxzZrO5mAs+SO2CimJec8IfRQ1S1YxgAF0tKuCYzeOJI
cxh99TQo16p+00w0cdw1+fewPoNaqFH8vNwn9AVQSkLywwKtKC6gqGTpFqEZVg7qxEavpeMB10Ae
nLgeF65Nh4HswNHeaidu207SwX6Q+chTQjZvezLmb1AV3E14cod36vruIVE493funmd34DFsUX5P
yJ8UzDmmN7HQpLXWVpPVC3/TinlM+FdNO2ye7EOXNuVFdi4cCA5M2ZdQLByiaFOjcM2zM3as4jWD
QN+vIGX2bm7oVsi3xk0taKeWR1duts9j8mRYSt8guR2HhIrZmLoVMV5JDG1oJeMZlVzXHbj+4ehC
UTKTLU61ifw9YVFYDotEQGNUJ2zF6IDcZvX8hPGy8CsaLkwUL/9fxsyAYckKg5f/iRupdnSbRwuR
11PfJ2rF3btuqBg0r8VxBTAWIPhyHKM9fRnr+pPZJGIn/oPxt0B9jcgfB7p7NgPCxXluQcogW8Il
cn6ges7uonsYD+VeplRihv2J9yrZCWhBbXWHexBo42nkMfPwoVHhQDfEc5rsmbUMwntZWDgSx71i
6UAEAE/T5w1kXcGh6r75CURmV0DEnPhXji4RC1l9+2opZREpP7kr7fbCz81X+wpMW2a06cBQX5Jv
HUqmeAnTuvF7suJRlgiepWGvmJUjC8gOqsA2/6aCkIyWAZIYegDfTdtkMkY59mvmi1l5ERukt3mP
JL8BNE43hAAPE3npoAAOSAf1xgcfbEIJiAQSPCdG7VXkcg6cVGVp+abFIpJTNpIVzg5CWiJAQAAL
vzXbjikHo2AZFzAaYByozkTPqEg/ZldErNkLbd85ZoYNHxGIESjohQKCDBaWVB/9wuPQ2ZFhDPjm
VWOlaCxqFEV7j/j8Vf0ccytWjHV6J83OZLUtNAo45xI7rZ6pa4vPi2cLeOklocWFL00f2FhRipb6
FAK3ZBMsZd8NWXUnSTsRHEMrbpb8yUjQrZRTiMXyGXTHDADgymdAjW0+MSzkEnHC/oKcgiVaFYyH
3Sw/CRsyO4xj+qRIATgLNA+p6fOPGLrOJgWp7o5VuKU7yvbETpCzzAciFDfE7pG3yv34G4yo8Cji
e4aUwprxPmGNq3ZNuZHmzRSsOF2Ii+egBfhWumbqGM024ts1XCE+1SJ1TcyUFd09ipqccJQ84K1m
Ub/Szw2TPGpfDFb068TRs/LViSy1hrcnPfiNYnzA6H+VRlYO9O5MWH1mucmWilRPNs9rjpeZVAKU
Psh9JuJXSNLg7SG/Sb1E/TuzPrTcIXt2cucXmsa2ey8wfHmr9UHTCb7yM3iRu26zuDtXLrspGtVB
/hLhE/l8nnDYqi32zGd6a5AxWB0JPLRs1WcPmS8/L4U18kVuS9RPN35sPqDvFZ5JlmQldgIH/jDK
+mX9xROACmdY0+Py2Zf/oGtd6gP1Jq2kFqwufAgwRJnGoI18IleAqcVvRT8R7XGvoG3jKStu8mpT
p1v9K75qB9Oq3Ju/+iZ7jUlaGlvJL1vH35nHkBXPCTY1Z+BS54O9WUxCuOOtaNivUmtC0//vVZyR
e8c02n6r8YNnJAadSwagUCqy+G2ZxHNnOkzkpvYgYRxE/7JlEj7vUfeJpUPnoUU3XXQRI3aiW+s7
+cJhikYR/ytUZu6F+YatZ2QD05PExpT0mR0nV0vgWrA0My7ywbDCL+Wo5k5IwtUocT7/5W/sAmPE
vdER0C91ITqlkAKYId7k4NRmIhvnlvJXZvQyM7OJxfnzbHddBlqHHFm7AQB3Jkqd5vBZHKokoIav
WGnBk2JoMatn5vfpd//g2ze8ObxhO2g2hmitso+SJbLXn4Fi74aQIcBCgTa27UL75PkeLBvqBxbJ
boNIPUe/5/Nd8QDz6CYoEwk6QrOtvDMnJOyBfhREMxXoQ8SD2t5exwgAg7llhMSlcyzvz35Nctbb
5Bq1jV9/8PNvYOyoNhkWMg+guQjRQR+E36nYyu3NJB7IhwCc2mDxBMSveEop9XUndIQrRwfhXstV
qxF0K0IxQQ9ZHJalnA8irjZOObgttqTBsz3MbyISRVTCNu5kvH3pe7KvI3i18o2GbCapgDlfy7vy
gRC0RK5M0rCvnc3aXUSoxRthKot1MPHyd3TrPMw1yFaHT5zfgpc6Qri8QDWYpqN4WmLd1c1qcIGE
PwcwD57yiLDrr/MvQfpkhI7CFY0G4ADu5iX1E2P3J5fz14pPdK2DpbfL0zJsTNDHC7SqLxd6TRZu
ktXOrP2ce6L2G14XvgZWksmB1qlDhkq3WMAtQSzP0DWI0YAV5/5zJWIzMlE4+K9ia+wnAmSdUAQO
reYueeiIhNUAcbV0rDML8gkvbp/8QHR9jui4zso/rsT2TMbhq/UBaSgLRe0CRQqP2Cad3fxHK10S
GcYFBgI5DAgyAmLENSVKEFfp/Y5QQtLgmTbBhTozLhDVILrJnDrc0BTjzC6Fg+nFJu1U0PVMlRw4
pYOPhT9DNIJp7sW/Blw3/J/Owd9MTp+Ssk5x4WOKiVui9GOaeEMJZfFF77NzUn5xhVPc2NKfSicE
LoQu5dQBbganipSsIejUkfY4EZJ/MGshFRbEcbBabK9DtotPaBZZf6vMMW4mThGXvSQjYv1AVbk6
jT5LWMhf+PkA0D41p0JfD21hImXNIaPOPEl7ku3jtf45MVrgxYJkx8amspjHMMNqbIamG+WdLTv1
tMVmUF0WgthWgwImDZtej9C7BCWA5uavLSNTlrYhw79ov/rCkPYSHdEA+oS92k1BsK6OWKBa8GpE
oS51Nbai5Nq98Hh9IXURNwx2wkNsW/kbMJCcklJ06HVR3TDsgj3RBHS0dF/rQgpKEdHjUunM+UbI
/GHaqgjOg3CFexaTIOG23FXEf7FygKwFJ+sp2Mjq7u2fTvY6NI4e3AExMKyyum4/HWsE0ZoDiosw
G/BeEsPMc7QBWRNEQbjHPMojRw0gX8DhFgeYTjDfbt07BXR6zIGzT/26x1Yu/vL1Y7NRyD/KNkTQ
ZdKR9xVUGIUvDeS1+01haFx0jzntzKOdW3JlS847vuOTipRJY4jFYbEqfKzBFAvJBjxAdVcj7Is+
o4jWBRQOaZiZboFPvos4wahQ4ODM6QGTvNy8dYpdXpCRpcxTyP58zt/0StJJrtwJiBs6WRWcyRal
EXtkZrhPZaNJwGEa7nKJbbr7UveUWxKCpdZWOGFNpIg2ASLoa2o3qfbP99WBM5Wi6IVQDMYqInMK
Stq2p3HQBTf7QGpEGaNCj5fW0W977YUAzzwTM1IEcZMSbI/IrQ1U3iL+2ENxLNCqrkY/OaLKKlpL
9zFhupV8XhmcLL5EqVEF2vDeM0whA0N3n+IZxx9rAHmjfqqfeKj1gFVHPPwYpiOUH+PgMeIDtVw6
fX99clE/RMRveYCu3zS97Pp6/eMqsfW3bDcbR+mXxolpdLHheEr1zwIhAMsSwhJUjCa9tObPLpIf
4QqMF7sHZhxIA4xE8XyK8rU1L4Pf/tNSHBPrFStRAi3OT405G7h7Jl+OiiqAyaUm4CPEiegwFMdc
AyCv06lZHZFpEkl+ARxIYK7V49lvqUWmaxXww+6pONjt+7oXn15sL5FbQRQgxpTPhPxQXLCIGrbo
HtJxARBViStuh7OuOqYZ6NimqODTr3w4tuUaDfchFn2VBpSbqAudiKL0Lazd4a59zJgpP5TuypqJ
HxtmMEMHwby/9L3y9MEFw48qsRBTtk/uM/Ep48m2U2seKXd1RqQtrYd/2DsF54Vylv9poE/wqdH3
EtkRDj9PDEw59Ill6mqrG8Ugt+ucfjX3sT5L1Z6jo5wPgrA44Dt9S96QQJY7q8EqgkrKWnqrE9jq
CkeM7HwukYORW4mdBAQiUurXzhxx7J+VA+vtNmSsYOMGdpSdETrNnR0KPYLNCD3X0a9aIZkJmJU9
3JARbiu49R5mQpXCYdsxUdor4o8w7grsdur6G1N7cWoN/9m4wxcm2WE4yq/Lk3GGrf0Ag2/+WoP4
a+4+uwyvRUdHxMTdkzdLsJ0N/lDHdf3iyCOHk33GDBfuhMxH06/Ggy7/p2z28YzB5FB3B+KNnv/Y
KNa+MXhFva0buNMUIX4fPuYioNkRGNTnxOUZO3QaDQwFUIz6R6uCi4A4ge+H1SUYZvma8LtTu94j
mfUp8x3ceTTvDovLW72yWkqNffWdi17IoDw5oYsoq5N5p/+l6aG5J67gfzbixlxCulEep1a5Lxmz
vngvh4XUP2xR+hKmBDDW6i5AAoiZQsizbRc2APobmLVw1TAEzbyP9kBgC3yY/yOZFpY7SKD6mldk
TARRc57Tz3En2VedJRpaaQZjdJKKfTSxU/DIg8oXfV6OiEvcXt3CvcrfSgmFa1/7DRu33C0gXGRr
CEhjNFWsA2ibFj0fBnHK7FDft/+43rVfQsKLeBve8KM/+e9vNdSKqssKnSPCYrEio7NPfbJJvxCF
Ks1WGn90dIAXlGUDPMgnubMuWlFsYcK6MZwSYbobgnhd2EjP3XCQ7Kayhj/MzJAn2toJSbqkrGYN
P7lKvZFwGpS/BspOZJSm9bxTJOJjCrTiI+q27Ayjj5RjD3rSUeCZb/2QqzEUj3L8NnOqqpsKixES
fUtBKLRhZ1hm1ED7OPYrS72VnY/AV9KcbvRjZo3MKPptVV6YUu/bn+IBoyCNAkHzm+gJhArx0xh9
tsIG4fRyEPdHXNe83itnaVWQTFiIaweiD5k871cWgrLSDKKOhue3ayhMAx4M0E8vsIq5MzcB1b+T
0DxhvZy3Ss5nKC+/Z3oh01DC9Ofz8+maAzR/xCR9jS+Iozpq1r3CXwAqPT9Wrzsdc0NI3IPAJmIb
UCj9hVjeflbiea4dCsOXK3K9Xto9p8KSspbLnqjbgEU5AMPZwa2SfXAkzJ/cy9kHAAtAv3yTuaXj
pVL+ZEag6KZsTidmMEe+OoWVT3OZardcsm4RlmM1JtxsPlZ3plUgNlhl6/GuSTbKr3rRdxFp2P16
/oGgMesBU1F0eeUPey76Dr6M3JPIP//EkNkv+PQCc2+rLL6yIUfzMO8K2rVwhY3tIvHZmxdjfqzO
RXHk1gRKxtsp+GidB683jtl0yDggfpuDCWHIe/HYsuXAmWTpWEsia1D3A4ACMzrkkx8xVm1g2Mo5
kn+Wukio/2imRwPhpOBpzExfPysEx/qDTuqJTHDp423+L0yEODkSVsTtHzrQYAhMEG/MB5m+ZKEv
xtcCMMVxwOULX+MYd7j9t6v2Tq7b/Evrbupe+MV8o7zRWlDqv5RPJVx2dybjYGF11wDkmf8Y8bD8
o/HWHw3JsLR+2Y0RN2OTvvKJOH/9cZ1xQCW3msX6DQybaUPM0gLardR8F6e9zIapiHcF9jr1CL27
5Xk0iTwXMXXxr3Lu03wZhuJQxttXqxyPtMD64lTH0HpV+KemgP/2RGqAy3ds0f+TTp4jUY6YujFh
zvnEKl4xYPTPhpHLoyQdD8NuHNkJf+wrzIMG4GBloDEK/xndnwlCfbx36rHtH+bjWfoaNWCMy1aK
iGdxXp3PGi9m64P2oLnM0g70l8xmgshMIm3ED2oBykbmb/r/xeOEcUaabfXRYoqO0DVFTnnvpQ2R
GZCJRGUH+LiSv5lIPo9A8tnKMXms2QuZ6YHWyuyvw3gZmRoLV2CCENDaM6tzgctbO6kUxhQ22RKa
A4IWIHos0SWaoILJ2/ZHhIuLyRAzeQtEO9sA7FPTHYCkMfVWxrq8JAKhnADxLHx98xdZQ2VQfL7h
GcYOA0jXef2+GOiPdn0IQR0ty82XC5ozGfYaBf8h/UBalr9hlQ/hgM6eGjvN9SQ3gRF6BI+q9NLr
+o5pjCFx5nV49x7KX1deX+KpkzhTMDwKC1H9q0C3ggQb2FRPDVEi2l0aMA0R3TtPgihsCVMjrojm
F5fL628PzUDZCEdkzgX9XnYrNC6pVQIzFVubd6cYHqo/atDmzpihh9KVF/R2TgeIWiZXmxbek4zv
5wUgKyirJWDgt/IVPjmLbYhZIUbASK51hO3Ygg3K66GKb4uhP7Mm8MMU53Vh6etnvzMzlwC8yE4x
oRXthgIeOS21Fs/EELk0kKx5as9gkA9nUFi5FKvAhMERUkGjwxCrjaTayxiH6TRbyQMQLfSMalbi
DOSStIf1W9od2A7JsJz6CO/Oh57slh9stky8deAEoTQ/qOWUfAeACI7xy+kfXOnGvqamgkVyMYYd
P0ja/yWvG7XpsoSp4ER6INNo7/nohCtxyLTCRKLov1iiWNGQNTVDFw7/gc0LkTgb0Dccxq59fBpB
+bOSSMdl+rgOZX9mHiJtcbgntxj90K+cQt7bPpex8XPzi3Coxu5HcNVLZtDwL9o/XQYiIbgmiy0P
k9WJIOplcEidj4L98frW8GJEPxTDQAIJKhkwPqTUm//UbQjAlHGDtzQMaHb2r+8ev9winQcn3bQn
0ZvHA9GyzLJEaDZQZyzmhuYJuzdNymXa8v8Vlg+AP8b/eqD8IYIvwgyifpQ6H+uNy5U0NMx9dXoC
A0w3bD7k9gBgeUf5LDzw+5Jp3LObPhTxX+U2v+lJyW2yrsJb3dJE3kZxT4GCPmH4/bohw+8XwCav
u3lgpYq+S7ZRKtLnE9eCEAk/NX5ouOWzcAhxYw0+0hS0S9V7eYMTMSCTBr6HEK918V7R+yVuDc0I
Sig1xxuw2e5ElwhynXEd6wx2Z+Y6wv/pjCc9OxWkP2NAxIqCbzy8G+4kEZm65MFCF8zPbBINCGpR
oJo8g6TduqZP78Sg3S1+WHdN1DHs05BeAetiOEVD6JsE82Bp0Kz2WNiQfflp6QbszqejnC4K9x35
QXB0DJdXNvpknca199Q3sKYLW/mJuSTd/Ds8lMvYtmH+fq0/EnTFv4IelB9wwZmI5OTEku/LAzSA
zCARmRm78/9fkwyA+T3SKZ7alhhWhTWLdso2Ve2kMNtASoIPys45pQb0DkotJmyDw68JXIndeHmW
kc1w/cuLgVcb0rWCx9XA2wgHx7TSvWDJgXh8pCf4h5iJFjDrus0O4hWHs/Dv9SMLcOMZYOwK7I8e
LgjsYZwtLTOXAJzohpexoV5n060F4I3Dd6DCK2qe0ZHwRr6OCL2pTNdSyKJhb0DgfEtZYgF3P4TH
H3ISCa21Sf+m5mDtaUP1RwbMx6o4hF3slOaT30cHUCLaA78n60WEfF/N73wvqRsM7CxXPCH9+Sm6
SELBiMO7svQMZybH2b74ZFrZ3yBKsq0vM7+9NAZcHxKJb0sL8ARiRgH0gRchvVNSwL8YMQiwsefz
W/QYrImiDYoDcDtAyXltX46pfhfjh5azSvApKtBBLymFla9+mqpTvbar2zJlZEGQnfliZ/bLtKTC
scHo5qbJ2wS5o3Pwa4xbDas5wVa++QHCUzKOWpDR2u7BJ0Sn6P/RAohPAVBv7IOdN1r8SqKBON+F
FIHwbowOwiJOtcV9tclLz3yyjLdBjIl2aOPYoSPpuJ3gAMHLW5xM7oCZKCEVuyTlc5sM9ABbzfyS
qo/JIhoBbf29n0+IyhBORNTLS86jXn2AZ17dMIoW6kG41miOFCpKKIBJfBuWOb/P6xAJl+b1HhE0
2yPfsmaDkUeyZNvQmpFhg3hN2LWxxzYdeBWtJr/XdCp3CPgE82gwY2Po9WVsytyqukvCJHgnmSQL
XccUic2uE1mpME6vl3QB5HdJzGsKWTpZPAut3PnIEXPOKMOZbtdqg0tHMn7mXbciIiOAIW8gB2B8
txfyR7YTqVMma7BISUL6mrVeA3cud/j7opghrhO2zIw8vjpZ2/PUDgErBPkDOGNpOMCLGLJyDiu/
+hM/E+0ce1rRB8k8+JV55qyaKq9X3llT8BYRh7rmjkXKganwtlKDVPXy/pdAJHAe9PK4uJR5G4HU
XldI1NxG2SoMu490GL9g9rRmMzE3S29a46BlbO3ymoju87Ol6bmpDAZvMqxZ5Vsh6CDbJ285QDPG
Ito2/irRS7kC38VzI0RXfPWJ+iWBga+2MgBeBOk2zq3i53+FDnPufqvzWpw1X2swJPvN9Fqv7gj5
jPjtWe7SM4ymqfCYmon3PoIk22/r7GgMD+0JXMHrhRuIExp/OQAxAKs72RAM9F7DaZVQ4iCesAwS
TXJCZspf0WRZwH5HPHAf6FYLvuOAvV+EZtMJfn4WV28qGXhhgJwUmSdlrjx+mIfijY0erCdnDiYW
IVPqy2JwhIWsZu8hs4POeTGxhqx8f0KbeAXgwiEofsMOYHGW+xJQK2wJ0H/6i3zmOxIv099MsjHy
u/d5puuukUU0wWjQ2VAYXE3BmlIv95+wOBeSXmO9blLkhgGPnkzuG48/AA8GRZnObJm4lMl96QH7
5jRgCsqBh+2dIciMvtJaKJDRsXvE1GmbFZoXANMR40xiIlKgDWuBfy/S5N8U+uHCLR90tYcIKMJB
jD9UFs0vP91M/+o3gukZv6T+wGRbsRUqhFVq128NOI4PtbsUAS0q0p3WRySJ82cUXFAiVGwc9bjJ
1gojld2kQF3nDqa2Qn3ljMu6SXJZz9iDFoQoCfcGtMmIsZRsxUvwmi17DStS3uc1JoNTydOKgha7
VUvEY+gRS7LhWGHO2XnQYmVu+5Rrk1hrSVyDM/F13WeEMPBhEk/AdoO3fv+tmL7GGlU7MKnqFd9I
bM90tGpzbTlr5XVNm8Iq5I4kBpsdoweGFGzDy3dw24AFeAyeADHxzyan0GOYIaMeUNz5uxa2GPdg
+2HeVnu/Lzf4T43Jw6A5hkGxRFJuCmGzhxo3nkzODhzNhiflBGQG7I6YFrrhJo3P49toguo/Rytv
7LYqrK9TdMS2ei6yc4bP9oQKaLKT2B1Wfkr/berWKCMLC30IQ8Iha0l8YFJCHeSsgqF3BCR05nOX
D07foNXfjgxxky7gubT16vjS+Lwi4C8M0fnfFbj7dr7XlfPkkd+3YKJFBtfIMhfjUehXCPi3c76/
NtFGgp7EyM8KHww3Xp8QCZEYhLsee9OpQ2M+khTP1IAwaAYvDDYsiHtUe7IDNo6ZzLraR2TzapRY
2MaDq8nOTrjI0Z1LRhzQuPJo924w+80/AaVNRWHAgLs/JEDkuDhpyOFqXqk8mVA5yoiY5XPGWiC8
h6mjQ+vJ98M/TrgVHJxvU/4Wb3PAlCpq9iuD8m8to766wQpkFHUy1/RArTViHf+WNatOrYTJN7I2
H2EVfOclJB2PB9Z2+HnTdNZnnIdsL+GPpd7r3FXuyFqNcbLGIuFZ2MbXzFjeR/NTb/M9ITNuYmye
00a9KWHwGo6Eq/NspoQYoxBhV/ucGF8Z8H4+ZE4SgXOAqDh8Q4xzc4JwdR3ndq9DHNonSXEQJU4t
Bne7sWF2rP428iYSNjFShto8Pst7wkPRvE7PdGH8rxzYRhJIpWMqXeiUTG3XgZCVuTFAFoFPTQku
c6rpJtTlWshdnOyq7IUZExmBHpz6KR6X+lac6OFUSxdPg/AWhQhoAlY5CNM74qFt8R+jSWWnU9gl
q39ZfZRY7jW0CHY9oV7iHV1BIBE/m/KfCbk73AzUW9IR8EM83Mg0TPT76iwDy8Jv5af4dMBfcA44
XXlJCRrLHqZxVYZdibqFxR+XVldt54l/M96ydEKghpLD5g8XzC8x8cFbwuAd0ZFgbeCqOqTAOoh6
0jaazg4JNRP0V2yDwptIHtbfCPKb3ltaB9d+y29dTJfugV9L3mBXAqRbXIT7DPe8hv+Ixska4HHQ
RnWoTCze04Vki2xw/igVn9XDHzmqZcoAkezu5ezIeO4FTE1womCgn/EqxNGbyuBw+Ncwes8YtoXR
Brxtme342CVtp2rXJHak4iET4sCf9TXil1JJfrLY6czUWUQs73ISjiJvqH8jHPXTVFGG8FAx8ldw
zPKAsugF4Bhv8wToCU+laNXN3uw/5h31z2qDMr3XLkb1LTKrmtYgXPHNjtI7iE7WWS9QG/GiKsMo
gTn4wjJC7nbVZcXavOCwHvwJMXUpPLKCx7zfmgcOpqeHp7cXbyO7CRitmsfxKvPb4h04C6klAXXz
BFQI5XGEk8QDvmboGf0K6+xRCmhCGQw7WMmZakn4zx5B5q4eq4c52+MbcwcXdShBHjiEFHTJVk/u
VOuuBnYWLCVgoxrQ1Zk9lSxGaT7IKqx2ePxT/F4I5W0GVUwvV8Ja2tVgFal94WYZuyH2sYjgw3/u
pZlz+z+Ozmu3cWwLol9EgDm8SiSVsyzLeiEcmXPm1/diA3Mxc3sw3bJEnbND1ap9gaq7vbSRXUHu
IDUSYxsSxeVQLpVVf6YeqFDlvvPHwigUHXZvIR4oF9NsrR9ZqK/S6cg1XDnTRRocuEgtdqQRQqcH
fNpOERHxtt/GVxeD6Ce0T3d6/0S2ELOj/7g39TcfZ8NJj6JjJV0ti4L7oWU7JNvRJ2wJTzxGylai
TeJ1meSvsZofNwMvM3B5LfUpJoCENZt2CDpX5MQuqpus2MNWN1fjeCO4xjRPwnQRw7fgqFabOvy0
6u8iw6x6rOf0pmq1HsmeXPgf7GmW02/2IshKVtcUmnXNT8cuxyGRJ6CHphxlzDCv+zEuY3RJFwE3
W4zhEjjlItVfoIbJcKpW4a3PoGKv0lM3XlgmkGxT36QB/yWW+PWW30on7GsfaZe6Y1fFzxE4GhyW
GDr3oWZEL7u0ygw2evoV2lcGTxIe2l3VOVm/ZnIRbQONPBiAdBo20XQOpxreKOuxOFlbZUAK+uKf
sSYk2DsthXaF22OkRHwOoC3+uvK7llnYbPzwmA4fzRdhaHvlVY63juSb+nt60NcyYELesDGY//5Z
6AoymyJ9lk6wRLoMPAIelNYTi0vvq+D4yrZaSxB5Z1cELz4Yi2B3IR5kYEAj4mpAM669MV+mvZr3
3kW2Zw45sSFId6nCRObbrD5Gj/sWd8M2F8DbM7XMMg9y87oxC6bpTFueEljafOah9+oe0j7GC6Iq
URaiNJ3lZT0qYloTorI+8VwqLci9cbdMyI/Id+MzZMRhgnzR5RpJxVEBOowHVwACJI1rDwOhhOG2
tLam1a717K3iQrPEtyrfsrdxjasaPkzwcgy5Drg9y3n60zltvPJnGjXmBe4B5cssdiOqsQ0nVy1R
aVyM6pB024qRMgoxHfb8kod/nJa1iZIgQaOFbPovzw0yw8SF8dX+5vAywKQV+KDOQ3ZIMZpzHsgn
BvT+rypgNeJERH3fQhAsh/XwM4VOWf9kJlYWFlQ2Bvnhx5p+xPBWH7iALYCYxjLkLMnn05T6ZFVv
lM8pBnaXbFBcxfUhZsiPC1EEMGw8TdxEYLCq6L3TUScvQANwoEfof6iKKrLgTiRjInfAhCzNFuiT
Rt8wNcZCgTik8WMGKsuwysnQN2bQ2dD0rxGsk+DlmhtrWbG/1C+T+d5LUGDczLD3kNKlZj9RdLO7
q/NXFx5U31+J8WffMVvAjopi/ZxSq5UC9LKFhjWG0KWJLID63l1H/WT1J6Xd+93KkWIQDZkj5/xa
yyCVlzQ6JcMICqE62lsaXsGY5Wy0UNL1AJaSpag/A1jGc2lzmag8FCX54OTIEZ5Hm1UfOuViwavi
39EwCONr5OQPHi3dJuOxxu5YbjHZXErY4ik35XE36lRgLfE6X5WOZZgc6aj54l9H0rZw8AiD2p9c
5it2JulggZ5Uq7p+7cf3QsZc6ESfsf6F25k4hUG8lHPjoCwz+EZc7SlE7hVGDexaYXcpqVi70QnS
vwo/hFYrXBjXAKFVQbVXe3TL4QpEJt/C9jezmNsequLRMi3U0rMavjI8qmiwMja4/rCaRv6mS4fq
fwepEAtHZ79Tlo/RRntJlKCB2Bc9Jjb7BlPAyMQrB98oucaRrUkJEAm5g4ohBB99Pw4U6beCkV97
x7JQ2sNFbOhoF2JA1V3+IFkNoUGGAEgZ4OuntN76mzFZhgwijrLohuVB5s4TscNvY2lvouBQVpQZ
Dd9Uas6X9Sbkjmf9YKg1UdwSjEd1XKApOdIgRrzh1eK7doHwlOwch32C6G9O/aKPAx4Z9xetdI0O
dhKR1twZOKtxVmApAl4Ikdmuv7Odmu0Nwkih3XkpUV4bHVwrjM1lIq6+vT2qAXglps0lFvcbCwrg
L2Z//uwCCGe4K4X1oF+E9jcpb4bI01fd4nKDWrLLzxq+P/ImaxTBlCQlkhSSFES3wUJX7cD/lgUx
OCu949w4ex+ED0M/9R40ODRZ4AML8yYc5jhfdO4r9ZtqpP2MHtl4Knj7iRrTMxc8au+vgRUJySFA
kOLdayzAJH3gU/9kHS25+ZGCg7Wn6B8qziqYMbRJG7oY7VoWf24UOLq4IsO9t6XuWcJGmAfs6Mmc
ccZeSRRXnbC1zLdyeEVYPpV7Km7wfgJXNchsQFslmSs2uxY8AuEN3k9meyvJxQiLsznjwWnCzh3U
H0vZ+zBmHm34B21F0g/9obmj/0opwsPkvQk+Y2XbCkdN+60/1QhhuLyKr4b2U/KlKbslQNtlXxxz
uXKHUlkK5d3jQBvZOiWQQD0KnTGkEyw4RTrUVC0+RsIQ+ZpRKr/GpVbdTY6Lilus3ore2SAm0yPd
4+WhcsVNrTOEwidrW9DGTunwFh6z6ezri1i4tRmL+t+YqVECV1NL3FrcWNwv9DIaaQwjnYk411m8
ZsX7jJN36LNNGi2H8Z21xgBGYg0huyRQxMQpqJME7CgTG1WBOq/SFmNF93GqMJX/zWLRwLqWrQtY
NjUu2Sr7TRziJfY4Bv3v/AtQJDdButN+DMTB28r/ZVd+RtzcXzJcHFJ4DjmGBkbJb6jnYpe9A+bB
fiRz0E6/kxxo7BtqQCuC75jcGXzOXMDLwJqeAW7L11Xjqoi6kwHCqVrV6T2DFBp+JmsDw1P4kOH0
E1CzUOaXC0NWS5bKN6LOmoxcyP29ramULo7ZMNNqrtBOvBUxRJ7PLgRJu38yxh06MkwruXyJ/Ys6
cYmZC0F8KHCX/NwemPpVm6x6VtNZ+Q6nk9CuiMeNumenO8UM1NjUqQVDG8m5dxTFDY91Z7717ef8
cDIq9R5I/RyfRICN4rKWS6pnE74Jg5tHOJwr4FrvbMbR/kLNGvbFj6YRUWkeAMLr2TuJrrG0Bh5m
skSy5aV/9K/WLicVgxbC/zRf5bqyB0Sl4iW9mttmM+3BJ6wNN942i3yPYPDgrc09R+TJtId3oF+7
Ems6o29lzbzTFsWjwgeIg3uj6+up2NXkCtPS+sB+rqm+VpC7pmPnYsJil69dJBA7AQhqlZIAidWi
f3AC6bTB83J5z1CiGn9C7Iy3XmXGyWbQoXS1mSzaFJlL+RaTFXuta9uc42weDatI+BnxfQwJOOxW
PK1YQz0gQT5pp8/Rt9uP9EknO7rVw7TQ+RCkt8Blqbvmwin8g5XMlyB86Bkzx33PQqa/jHgA95p2
oHbQpsW5hdZuN5JLTGeGQYWdzLyopfOyefZp4YxZjIUS/IOlTu+UD6NxEB1JBprFhf4h/AJE8QVk
83Z7aMxFJDs1MwbkgqOrmisUmOAgpnTjnc3BHiJwFnut2khM+5+kZERIPLUli3/tex7qjH/lI+oZ
L54TFMes7RbWOjkojnqCFwtWFkHUnZvJXyKCXxSsVBY20WT94o8FK3Jt+SpJVJiXBgY/Ch9Ib8v0
0jRwsvEV2s3GvKga2ATPIeH7y9B5cP/YwFxzBoFBhfRjOTKQ+jI/+Fb6tFqRO7yH3k9WbGN/wyyv
fHlACc40TAW/FapKaFbaLuCYwKUbKx8QB3RmzqDkF8RB/J+HP2z1lbN0PBr3dEcEHiQ9UAn8BXft
BQnpaN0AYSFtt2x91X9VJiQFBy9RdmMyhM8y88+NcKrMb831kTc1TqnvFDcAvOeSsiJqtxYxY/MF
mqn1mYvaXrfxX9Nu+ELAxFuMecH61bof1WZgB2V1yW11Koq1X12xe9U5042lpW9RsNGnhm+ee5Y3
KFYRJZf1Ez7WhGeZ4WWzZmz8phx4/Og8o5ERLgUzqO/QUZ2zWF7T6KsVb5SjBcpUxO6zNnvHfcZZ
uaOLrdMWmOBZYla1r9ZWsRrbAxiDzHSjr+GyWQw7mHU9/kCFLCAQh0cJR19X74D/4vuMyNaD0A+A
wrOlL6pwJuGMORi+Tbup2cGnIgigZkFKJQ5NaovcfCUh6nbS43S36EufLJaoDI0duTYkY5yMXQ+6
D8kQtn7uYsr+h5K+IWzKpw9AZ0C4DkN1wFEM9A0ZYiV9iyGNIJ08UBoRJoZ0JEPwLqCIK7hSnUrA
E+x2myh98wRKTxNjWHrqeX/8/xnJg/ZHvIekvWnAQTokY8zcKRVQoW6BCviWU26Tb1Vax0i0jFmo
ZYW8PhXNiIeGfYsVT+PH4B2XAx6BDfMQxbbiU3xR3ttfljx8D+e3ZIsYJiMSEJNzzPnmPZsbj/CE
z6BN1zw/3Ow+lSCeNp5QmEEoTXjbC3Wvoo6GKdBfmULymw8VzTY7UZq9ds8G4cqL5/dEjBKIt/Qq
0+3yGkVk1JFLIklbMc7Cwz3tmxItKeRRw43qQ1r9ehjWwMuLp6kkLtgJmLppPYWJXRmnNN2N5V/P
uEIY37kuBhKyJ6J8GCvGrKoLknwW8ZULoEPqyEeE0wTVEgvqjTVTWfRdRUwOwoNL1moL41tTGTMB
UBV6Zyjv+adCvKzGewIA+xl2nxGnZj1lC6IuOHZphSwUjt6ndQOSMSKOak2uWsla+zQhCoSl/I/q
Ila0ZTEee4eiM2Ue5JJVIRrY1a9VXR0bUO4ms2MdF0C5Lhrbqwd6L/o0ycnDfmEI81zZnQ2XHvas
8COO7405s7/p53KEJPgylY4qpFtNQFxDp+8xadLSMG/cS+jrbJIEnuQ/+zfizAJsbMyaSTSCjraI
RqzmDKuKZ4AQK7L+MMwKd+1soJXxt2gHVP8jgw/IeUBwBr/I97+j/T0YGl9bppWs9cHXdKcwOOdM
OpVn1O9N89U1Lw2PKDSI8LdXEBlecpiSWAGjQwdJtdu1+mkyHfxvTYMV8g8fYyTuMEcxf8EVi3EW
mEGprAvQgYR8Z2+mcorCByZX8IOVRKTTiiFxdfc4LtEb4LohslL5tNQV3/SA/bdyK24xsE9k+8eq
OnX6Z9LeJvIiIjSo9MqMrK1mPdx9yJHEn14UdRmQW4PPxATRF75kYy92kLo2FbZUIHWcFczPeZmy
z0TkHBG6DieVz0rL7KrkMfddvTiacOm58EWQRx8B+HbAGOlyDA5sY9mJyHN4kM0o7tGgHhX2FlP3
HtQGg3IMs9uwuBqsVs0zY/ThHgPGzFDCFhUQSUpK0wLJuugbIiXRTKLf80ARi44nP4cCIdUeSH2j
IJTi10EvF3SXzSJRNprMTAXH/QaoZMUwpjvq8E2zpfKCYFTuw5Bo7F1brxWe7zZ0ZOuEE/QJ32mS
7vQfA9oMidFT9x1jX29/PCqO+JdRYwq7g0g/Sd0AstXqdysBeUOnR2rjgFsXd2VgubqCs67bxMV+
QF9SFPPZWq4G61L75drTiEp8jeGtoe/v418EpAarweM9S+7y7CWCCQ+/kiWYql5kBvSJhr/bosgX
TlH02RfsdTiEi2adjKCsa3lTU18UxYcRF0uOCkBlDF56PF4tmijL+M4SEWgxs2ZB/+sMnY91RsS9
pnarkEYjBFQkRr8X4GKhD/Xhv1FLzYuerieRx+TRf8z39cARBl/UW5C6gGCztN618EuV1wmhi7Pm
TnBt7FrSimEahqDsjmy2OsOX4OygzWQD6yjfVrAq/GPKeCBlfcejvhDAOx7QWSJsMmi2ow1pQFSV
jlI7rLDqluHbUsWm6+PTdhLGklR6rraHCYwDgyQ4ceXD3e0h7qe/Su744MdrwBqsMQEuAxHVTimr
YZ1Nfu+IpCyCuWudkfVauoybeb3LqK/dPwrtD0JPxKIESVASv/n+xZz3OEwP6LYIguFUyQExlQed
QXjHMFcz4RyhXaydNAaZhOAegR9oxGEXMuwc/6hkDq1jIhPx8nOMp6YvZz8dqTbpTDzqXPJ92DA/
RkTwjYNLAql4nR/VYVZBUDDu+j+Am2L+M/AtML94txrGgwKNk8mV2KF+1Bk+Gz7l1BzLoDJCBXQx
DoRvMwqvyOih+szpTtCGQoDKXFJYQuIhUhpyVUqWZcY1AL6KnrGnGAUq/kqUVVndo+ymohzHqKA5
jC0nY1cZx/zWItzEpUEwqJqtee2iREoS5TYLAPAoDEf/i2FZg/cLxk1DNGNlZB5+eT2r8g5zjovC
dwSw88xVIeTg2IrLHplucsMf5We7CK83Hoz+3PV4oZaSeOzukfddi2sa1kiB1Mkto5rHZnSLYReF
7WJMtuQs6cm89vCZnwrk+1gjNiy9d+r0R/NcFNjiriR/Yey/NYlqAbcuCbraS+jv3hHBUG+8wvRu
cZLKFPLgw/6PqaZhORBIQPCRdiY9Ha+0l66bCMPwKkwO8mgbKN0c/y/Z+MiFi2pd7d2BxPilgUse
fPGQWqhc3q3+4cFueJf9E8UH5zOjG5ZGtBJpa8voUegi+oFUi88uu0jxdSQP4hSLpzHfdcS04BjB
xg7D72RQtaGSTt2esdOBCLJhlfAnkWhgOEVJbtwShDGwaHQYhJdqbJtW/CcQc4faFruvtGUfdGyU
fVfeae07Luz4vWz3IVQ7+dIyjVNhlKJm7QquRO8wUQ9IExR0DFHS0wuBs9a3oL0lSBXWDdgOHtl6
YzwjPi860ZEhAAM8vp99/kNrLMrxRYf31CKghLyXl+CpVRLE/HkOJGnbBJGLUKBk48MbWG5wB1wR
HqoyBqMIjCzDXzVNHgHTfd3StiUiXR4Va+PHJ7HGZRKCfsN5N7FnkiU0Lk7nz209HVPvqKgSiuFD
3TXxz3BIHKRsyE0l69mwO5AJ5XRKsrx0krx7/luEBZGw95pVaFDz8R0NymPI4sJCiYHZjBn9Sv7P
lBWIqJ2tTNQeNpJMyfobh6sanBLuluwzQpa0C0FkyC1BLJcokmcBrnBG9EXcOlGuePNMMD7vEj9a
R1GjJgdIEESvi9Edo73FLwlQZ7sD3vHqt2acdaiYZlvx2S/h3gIw8HK+SdW2gdpmyrYkvlIWkeZb
BvTDqca1gcen3PhINbxPqKEliqRDwne/ZsMww49y48o4VsiPkbQiDpL4esgdIRuPAome8DfJc1lC
2BssGJYLfntrkYOZNiNhwj6Av/dvCbI+Ch8uzxX4KDpGwW5A6lgPotsq4jswn5TljSJGGbfEjQUL
klfJlvEfg7HWLNgaW/oKwxZQt1AzcKy+DLehoEVsx7k+7lgrx6JD+CM649Y6WtZBoFbiw8zoUc/m
Z1l+IjBhmy4QWckQZnIwbDGWbA+Z3b84JDLmcCoHbO2+eAY07smrkR5IeCrcSTuVvxMxPuw2SpKn
CDk4ycNdny5+TX735Oasywc1YLODwKo8mpVr0OxoCInnQtdkYOUFMtFm4IXUGS/D4yj+oRmA1ghs
YnJ4EkfAT6jGr5K14Vtbx1ud10X7pGvomkNgMR6/8kBr44mriJ8nP5TYLCK7CVzWnL33EBmsZuU6
xa4vvSbxWJ0VV5deBcegisV15GvrUmIJ0Yc0nHt/tiy9sWROUOwUwL8QY/BjBz+GuaEcE5IXMq88
3nqKy/CSqY/cwo7KHEZ4So3Jj2GTE24FFhrSG6vFa4CIbtEZh8xV9Af7ZBJ0ufMVBOzpL/+ZwhQJ
e3/w0QgfukRUE8Coz77fTFicQUJnH2n1ZFYsICo3+seEPkRSoMaEfxX6FINPahaiiGzYy47cazeG
0iuP96Qyl5n5FtGjAcyLwUNMs0LX+MKw9NQxobkGeUiAuJxRfR/w84dnn1Ie46i0DLRdx3wBapY4
OabGvK8d7SGF5/tk0Bv554gE7UT7YQNvTH9J9JELD8Vg4qMccpk2TEZJ/tEY3LSBPX/0JkZ83LbS
dPZkskkZp8U/LJ/ZN8X+U7W4VQ8qdnSeOCQuNXryN4J00vfRZOmoi5tEW/vMhwYSEAVhR3yX8rXQ
ml2hoMHem/VDb794otQYjRzyOajrTBRlPNjXUNyxRKqDs0UqnF9tNJW1MBxUArdnb1N9VxD9M31C
3IPcIta/Yza6BLnhn2MH0frf/XiuGxapmrhsPwSkwWQzIAnUO7vEYIHHpoLC81Lie0uWD5JNHMNU
L6WKFvXEBBtzj45Flgs/ukZwIuh/kEH68IzF2o28jZpsNVbM+bzSJi6RUKJPGnVRPJCHPFlbjKXA
0JI5SpV7H7LSE351Gf4M2rojK6xdQh8DPkLQ5JyXTbQmInxiCQ9ygYWS3C3yX+FnZmxi0RzgKkA0
NfBPE3JDCidKr4xXFwiffVnvWkf8swBaDgrfVB4UQe8ceNDUnBxwASXarLZ5r7oL33Rms7gidRCu
BSKFEkAYapDWIVGhXNjxTikdPutd2lGCyO/DcPWxFrYoMZdEsVUQHVgrpVcF3GEhfonYaSrzEhR2
p6XXAmyk2NQw97GA9cXqFGSHFkRt4n1kUD5ZPRQ3S117dGvvFlEKS7F5kqck4ey4wLAmp5TUcPtb
tck4gRuPBn5DAdt88VBgfBFxkiyZJdV8txgD8Z2zSEgDYs4HYGAR8fZZ+z6oiUPnrzKEkOn+WxF3
31oAiqJR6Ht8N0u+7H3HkJowArvFxq9Q2/ukqUyU9BU8BFkHdtpdDGwe2ujOf03RgUIzoejgbyYj
uCZ+FSl53bRHfndJicTw3hEjOQ14N2tWTtDpBv9Jypy65ZobjKnhbDi+CBZ+uEMZ+q5QEJLkqRtE
lBkBx8bSfy9Kg0MJQCei6TY/muniopfcKXx5C6i6TAkE3OHWj/jSlRXgSxO9JN24IP0YqM4xcbJI
oIKm2CBrcxqzZWJ47yMMPQtlooG4DQe6YSYfkcps/S/QnEbTuVFGZU8JXxHpKAI9EuSHzP8dUF31
zB2zCDdt1B76yd+IwrlmCBIXu//n36pQ2HPyTew73kzjmRfHmdo6B4cx+TfFQw0rIiR5hLBsvDQU
RhqzrG1LvLK5IaNYZ2Kir7jbkCa8wha0X/0IzngfZZyOI1q6xpGQMibeaUzeSTDHDMfTPLJCwjhJ
GrW2QTxVhZ9lchPY5/Jnp0eWTD5jDhYDdtUuv9Jsx1kPUBkCdf1NTRfmP2HlQhsNfuZHJGkcxVh7
ygcDqdpjzUgWz8Cr3EgIO9E3oGIiIA9jxd0rdq3wXtyr6Z17zbo1zxrHC+bu/3uDON8d5oE2D/gP
7siaLZBoi9Zjw9zThynNPDa8dtVF/iOBPaku3POsRZLhvdiIWw3LXWFjuXgE8/Q9PRNdM5kb8CWh
col+OEv25GyrkLeSnbJWt152NJFYwsXdav5ZIOYDbLxp6497d4pppmuAF950Urwv6FIwhI1dof+S
/c1Myty0+a76SIrtHL3OTFNcs0UZmXSBiGceEKLfwSS043/o2o9zvO5FPJikuzDiHHZDtfanjULI
AuFgT29Fd56g4yTqL3QTHydsylaSwtVFYb+n+yMHAjm+r94F2RbwLi6k9hhlG1ZO+PPpFJeMxPOL
vyrWSBBD0EVuwUVtwjTU3+mdihOLPbniVYKxOxsBtOzNwPXybkANYg0Zz4qtMfmpy78CwliO++OG
nVOvmNc5XbVBw6Um6yT/4BNDPil5q6500BDTg8IGsuc296KsvZWLK5MnQUxJRaLs2+AeQlwEnzPa
sPWjYS987ncbBxaLCkar4ey6XWBPZoPPGH3ubhXRHnBocFbHJ9Whb1X/SGyfnhp8w3Up3yXOOvHE
4etTMOzjCyFPzannKwGQPWb146ZXIz9BGu7fypVROKydi+BooNT4ztoVpnMtO2GXzAbsacTYn4K3
/F207Dm8XGdVDVo0OKBXg00Qrwv5r9pTldB3827qyI4KO9wGDD9RcSwZoBxLwLfAc/3ZFZ6Ds7IJ
vqrtmC0UIOpqo17UV/EtVrsOWxM2qQFSzGq8xvTq3OasvjR3gqd6Zq/B7aTt+cZkpEavNG81D0M2
PN0SyUCMHRmq0XkgyIDPgUrKy85Veef2YvjMZ8LIxl/5V+TRK/HTcOmYkmKdEwu14SzDjlzP8UbJ
qtnz5TfAWVRkUzNwo0eM3AwjG1VQ9ZQNPLQlQ9onv2PKZs5c4+pV+DgRLJVOVq8sqDHVksnZneE+
kyabaFhlW+yDTT3yTWa/aq2rOQ24mxfY1c94DD5oJkUU/Qy8oGoRB6O3JzNcpge8oQk+V5LUdxn9
CBlI8bA4WE85WxXxns5PwXfXtJgjO6w58S1SHkm4r4A2DIgozDXqM6wqF+2ubUT5rR5O/XY3bgOe
v2DFNAuc3Hyny4RtOiM84U+c//GhEW2/A4fs3GvRYd8kWCuCO3KSktY8nIqP33Jb5w/5UH/RtkMj
o9j68H6VxfDN4ASXIzNGA4oe0nZmAK689FY+ROqQNTyAjpvehEupWsPsEMxPnQBnKrpy0zMvSx0I
XNNpGI/AEP0TQGfeLEKFUIEk7PU42pEtNlT5TEzIu51LiPpR5yvsL4SnMoKJfxFMsOX8iX/LQ+K5
wnXM3wTJ0XbxuMn9e/eTUOg7/IBQnwvz2twpOgRnqA/9myTaRHFdu22y+GrWkoTABv0RW2lQy0Db
2YKRMsair3jifjIg5fOmf0xfqP93oGMA/BEM/Ic8bnDVAgCHM53iK4Z6rned8flS884VTS0TkRe6
CEVj4rCL0zU3l/BEMNzPlnMFsA++H6cCSUU2A8M3LpnO9Syg5ahuD/LKTFdPwQUmq79KJ/1knjv5
hJw67Fq8LchppmnBrWNiM556Cco4LQGPzhyxOF8NzBnVdVi4nMEsNrDn19UPEzeuNU3F736ySHVX
eaUz1tYOzoS9sjLluxFZb9H0Xu3TzwEZhrEZ9TsRATw72ZW5L8rQfpux0R2wXqJe2ucDs7CVIe8L
1EMc6iCuMH8xpUKT0dm9cplX5tOZj6CquV8MPuFqrZhvIUxvfe1571Z+Hwb3h5gt4qMX1kbNtkA2
6F7F+pxfiznCqz6gECuFaycyhaFXw89FUEl+TI/qf6kDFzJ/yjxts00gfOvNeIxoJHiCGMnc4/LM
ekNZ579o6jB7gBf/6BkMFGxJofZcqKkBTdgQMWNlhYwuit2ZKaO5Vg97bYm0jC3jH8r122zUKtbl
FR4Np7NxZTxuvqZvgioZt2Llmlbenw9cxxGnDWjyLr3CEtdJn9vSC3ICxhiYJ6hqR2sXuIyNPvVP
xXKrHxTTBV+dS8brRpjYOL44R8rR+qKdq2ETci4Le/KQhhOy4tj8j7bgURvW1QkxQPlLiLH0X7hK
VCM/JHaM7IQ0Qf+YZBI4dIcBAwhdW4NPA+h+RdSF1X0KRDmBxbIL64NQrweaXtXcz3pRmrrQyZeu
BdkEV5AUHMPRrqkHWbpnlDjnvvgbCLgqPxoFXGO+0omPAfBgbAl+IUZG3PPzMU0l3qYEOLvQjAW3
IRL/7mZYy+IrH5aptafwNwyFU2krmnaE6iefR+UMsPtZoX6zxLMRvyTCA4JVx9692dCKp3SKfMIJ
cQmyvuuwh2xot6zeDgz8gj/t4PD+JLzKHBmly3BNmg9Ml4Ddl+/ArFfWgQtSAiJ6+2r2Ie71hxbs
weXUa1x9McDxwRZnwIv+5+kgF+oNnVsK9MSZmg3yStIScZ/s0NAz1WYXEggn+rmB2PCa9OPPHN8B
0z4LBFzKmpzzRKnuonIpNsCclXvmnai8LYRO+U6qyBPLTwW3T8ey+3sKeeaZewSs7bEo1HRggYQg
qUdkYdg6AitTvkcWj23F9xduB3NIXxd5NxD1A6Kb64hV1K7CiXuFo2F05B7bfg9VICFyjD9mNn21
6NobZphEVCrBp97bBtt+vVhWTx7QkmBUHrygPHjWjTyfqfjgOJi0a2N8abgT+ckSzFCwric08NaK
+tSBWWksGq5iBi3fBimfm1AZV/38NFQfTD+Yno/FDpk5E4023lSzSgr3DGkNe+BAzJ951VyqRQst
gzlyvS1rlznnp6X8mNJdHk8Qe9j3sipb8kan11nDITD1SP/04qFZBy3aB5OLxYibJAAaRU2puXx1
BBSRA8FLwVwp0FpQVYj0ZvQCtcNeVB5fA5Z56zCOjJ6jt3TOytR/kLd2HTRDAB8QPR8caixbQCRg
dac4gvn+p65EDuo0+6V8m0/Mtl3KvNXbFxNy5ZLWrj68VfUTD8XwDKYjzTcFK2nUxSOcNl2NguOg
riR2+n18QxdWl19TzES1OZjKizatKg6TeRgAAluLhpmVFJiQHHWQR+x9KHhZ8UQqsXDWZ1x8C+p3
ru/E/KFmP1MjLcT4Jtb7qLiP4kcU7QvpV9G/6j/gMwPGyPZT8oS9XDRvOow8RKsi5oCAglxO/+CI
5Ejf0ctMFkLlRw4YuwZQjLqeT45vcNXvBlwwJZ8RT5bEszf4q5bhHev2Qf3lUFP4ij6HYdfo14Rh
Hsyn3jvWVOzfGddLjN+j2DQt4xHkV9q3mf0Ktx5rDS8jpYx6jgwwJWbZcYQUVP2evG2Y2myp9Gaf
kz7uI/fwUbHEnx4rAtR0XQZqomSFTifY5MgSktvIrC3aULfx0jMGXNxDXcooCkAaUPrg2vOcK98N
n8HI4LNp13Mjaps4VqhSWN8YEVz9eJ37F34bto8pewZveIXRu5ftOmI5ZGJHqcI0wMgLAzbEeMkp
bqUTk8KKRnDyvwbxODEbb+bnTjO+Gl5hTJtKb1mmf5nyQxXBOS9lH1F5afrCMVGUycaN5tymTloE
6HILCchahUk4+4OXZBri8oW+bDai9FcwEZSOyp6BNx4i4GLKhp4jAoxtnNoAVV0Npo9+Cck7xvtD
vQpO35QENRPu+FCSYhT/dUw9kS2w9Qb5TPmHpoHMSp+sOKlawafyf0MdlqDdYLfP0NQBIlQOFnCc
swLYYUzf2c/X3xarR6+95pMjNfUqjDrbxybDsxKI5MuO+lzJpSPam5G6EMzq2zjykg2Yvh2pcWsU
mxgJU8LXSAoltGEd7rAc0nGR7csgyDyExQpfWTBvTI96exXZzeoc8ggyRms5Wd/82TV5jSHFes7u
yEffzYArBdiMPH/w0mNjHaiDK0doyyXqS+VQ1MSwFIcUCFuAg/hSB8sQJXmAnXoQGWpmp4ilGxEd
G8ZrffjuTZtIOkdnPuoJmIxfK66J4zSClCARE+h754NPAwNOcpDBkUADl1RsMm8akoSWaZMOrLBn
zYJ+SkdGDcIMVSFDOWTgwrOXN4KHtrvZsqtspxPUqEzWHdg944sUAOAdVEZSfjcqUOnQ3HaU4Iq0
txhkZmzZvPxheP66YCNpqRgEsrPeMML8BMIjuCLebKSD6e+IlbKONpin9kQKaN8CKyYpfJPrvUwI
aIuhtLMTPBkdF4Mz7Q2XKZ0IE5rrjHOhW4ZSRRjxStx606Gr1p2bsiBlWmGx/fL4aTwebDBATUkR
SFlN+hsN5DNFmwp2NETxFExnDVtOyT732AqwbnxHpY2mcVSsk9TftO+GoVdZPRhETLRncANJqWGb
YEA+gvwpnvh59XElqUs6Y4mRlOWPzpxlx/Xc7AUGkSagpkc2HbMCnO9bRr8wucMznjag4CkQ+b2k
0hYDpjyfqnWUEN8MTKsiHJQqLTX7KCPL3fbxCDEnkIdDQp4e1GiNZ9T8iu5nCq4VrRaP7T+OzmtJ
daxNok9EhLy5RR4PReFuFFXUQQ6BvOHpe6kjZqbnn+k+XQXS3p/JXDn/EHID84T5eosYLbb41XoS
qFpCH0xj+37UNRJMc107VbEvGBiVCMaakpcRp7akYkPv2eBU5AUCiKF5I2pDfj//dIFKQkKUiZkt
szTt+GRakEq8sAaxNsFbnBo/ysunwQd+SvLfrvBfFEw5zDthFfa/PQIPurQL8Lj3BkkG6Kj3EqSU
mUBTSqyhLW35khWP7n2VpCMq2GT4lhRUnZTJWC8BbNGR1OQFml4c/RYzRnF8Z52OeoFzCy+Cyunf
0R8p6qV5XwcEJHK1F2ZfTH3kaANMsnaZUvUspMV7BXRHXRrCNXlvwMgwPoa9uXspd+hlMjj/5Kza
EsXFWa4BaqLbA9IXMkBEZWH2nC4S1Mjci7KvBBh0r1ZBh26sTsNtiVZpkCggFWJZ2uMg9CfGkhpk
2+IWw2AuT3h5lOeOXQfVYQYtW/2lBP8I/yqo73BhENKQc4qM36rRCuzStZlACCaL7z6QOibxZDf8
jhXsqJDMN3Usl2r0I5hfMjDWlqtRQsGUURq/4p9eh/jAO8At2qpYLmGAvUYWDAQev08ZCgEDqfyT
ucTQy/jlaPX5tQb+c51Hbse/7fl0u+IoRqiWsRMRmBVDWv40pj0xuUj2AVeGYEFQL7mOgQEIUjNl
2I6bkB33Kw4J0bPoNqRMYd97LKKJZQP4RigWJmccB/mLF32QrUTDbNXjIcmcHgtHBd+FdfOMu4JZ
Lds83iddElewICF3Mr6ryFtBcVtRwBfvGsnMvJZ1503RAYNswN7TcXshhsaMTsAJWgwapJ4CtEBt
DjtuYKJdrWaUDza8VSrQGTV6huO7RVNOTD3/iQfks2FwxaOBUWHS4DEiGdQDNTJNsqltQ5Fizewq
xLc4FMKUEexFHM45Dqyemg4CJig/hZO1eH33wIy1fcHsY+SOlrTVR5II3dNx26pW2JB08KVYBE4B
Iicnqq5+X+EbFfH8w/BmzP9V1IBrqd484dewmcePUEJ+0lncu+q8Fr26+VUKlWnoY4YzXU4ONYXL
oDyA47H2SncCxgBqmvK5qENUeFh5nl8SeIYDSUl8B+wa5TKQydRmmfriKYbElmNFEPbQ1Wbmosc8
gi48o2tkpergDWg4jQxpXwDel5IPX5nTF5DwYi59TgsmGj9Tk8hAN6EY0b2Wu4VnskDu6ncmjn/p
jsK5ChcdKTKAG1iE96fWMy+FGfp9EmgGCEtG0vw3h41IYeGy/i/Po1+U8/E3HQIY2JMccEplm2tA
X3LCfcHvbdXWmfFHd9oKyHTFBri55nhK5ZSmhzyhRIDAALMCiqITGSbyElv9a66cgrrO/Kl97yrz
ZzovuRJRTtC7Pi+8fFiCzSV2aqBHCmhroLiz8A8pUgVqqK+5595H0K6f+gIKXxAT66OfXjGKvXSj
Dx6ZcH2KHXjet98iI9OKOmuMcQsdaS40Dmtz3A3lRX/jLVvoKSQ1c/Fm6TUA641RTPFBofDJxOPw
2g7dmQpPlxgtqjNXD5t1Ipm+2OL9XkvpGQIeIxA8zp9i3cBKyOsMec7F4GseJPjN4oNUZARAqzhc
t7w+DZdpB5pcpvVly4Dy/0tGQPp/J8VeC9mYoU2uHnoIppzaJ3ER2Cr5hxENU3jRq3RfSk0r4ViY
0QIJ3phjZLuoxbpjSx+zgJuJp3yGU4Y7UWcjxBC7Fukxwb8WVsbKj72eM8WklTzQXYavg10BZXvZ
0pzRJH+GZRhXpJZA78L9WU71RbRQKe6m9k9sFp0djtgGNzWppgmgnlo+FqwiiE6nN3+iwB2+NTof
JiqZvnvvEcbmcuqpNMNV8NyVEugaD3N6wZ7XMPBAejlkw6f2F4fbSN5zGhg6nS5HXf3Qv8g0AO3T
OKhgbECgy8wtf590vJg/GTsnEAA0pLwyetLkUCSHlgEM4z+tfERQJotTzpVW/g2t956dFToF1igC
SM+0wkVErRLZFV2JSb3ifegQgUeylcILws8lPQxe6FAI1BjjH+O+iN8JizenLoLKSbTLQX2lECY8
TyFimhDWxk+EIHstn8Q2AitPOVe4lOYpt6AI/xu3HUPKFEwO4QnMyfH5rTgTuxVnx098ZJ/CCmcx
zLYCQnQYxVA7XeY0bXZPAJcS38r5fSG1rq5OpWEp7ffUisuZZTwXkebyyw3fTXCEGNAQ+QNmpPFf
wiQin8OKgJAUqPBWVGazXxld9yJdVVgxHEzERwYhTLFo1LQZ8lUuqBKUMvBJgmJZMhIkziQMQkys
rKoJdXLPH62DrNb6EM4m7sTa5zllbUhlj7qAfJc/KTrqjAoFhuJAYu1UC1gL0gpbs9luxnxEfPop
E5/vQPtBsc1mJxRamhAIcMO3yj9Itz7dfp9bj9Mvo4kc0XrQ52vRGgeT9mYKhCms9ttnu9VyBjEI
bglDAMOEXZ64kRI9tycsQW/NyIae4zJm2cID8TmGthbvhOuAYJQdysfVCTeJrbYgDndZMT4SYJTP
xrlZF/MQ0a7BDA6JFEu6XFuyYXlys5PssDJw/BrETDg1Vg2+J3FjXtB2U0I+j08SIHhUXjXn219M
6MwYbmBGNOSgN0HJlsjvb2QNNJbpKg7UTuo5kufZXha5O+Q32rTEF1n3p+uxPqn1usndJ5nwVKvY
Yl8Buwv+XkB/+BNb4NkMD5CdcX8MD+ZWPUvldMCD5kqTCodjj9KJM0VDYc5zbTOMc0T7uVNIpLb0
CeBtxeN5eK7KTeihR89/2J4QTQMtnNUxqpeNfGpEH5XWk6f3jGZhUBxtjyrq8wcsPxxOA5u+7ewu
kx3PGwTLpCJKYYOSE9G9yqDgGajllXe9Hyxcra9l1lq9Wz6ZWOrr9xRnDXKk9IAOpOOKlSB/AppL
HuX640yDfUqzGudvNq6jRePcVa/4UcMN//hECSmXMszfrP7XpKRDW6NxmSkPBMXpT1Juqiuibtx9
2CcIA9PQtLPmuHRkZpzZEHuv7NBkq/r99fzjAn0fPsHT3uZ7MbTfoJOBxExAFcl6HtEgMaEpVZfU
SiohifJt/gqDdg+4o1J8CRWMcqzym1huO+Ec8U/lkF5Uh7q74gynxsUE7enGL3OGWYpJaimIe/KM
PlgfXzRA3Oz0abT8vXRk+wIsglFhA09DaG6CfAF2IzFDA+XM476S8XVNzovsTy6CEdnJC+IZGsHp
zavkSYcNbQEAb7KvIJWAyaaL7RzYCgH/tvLOAc1KkpVSKa5RUMTUuvpvRH3ymG3b9tDzXjZ4Di6v
KRSntYxPwDJh0iISs0LY8viekNQ7JCehQDkP4xakJvtEOoJ4tg6xqWEUAf73vpqXjM0rsvNgXQmI
0v9md2AzKHOidenUzDseALq4vAW8nbZ878Zp0gem/mldynMZbzngiqqzes72qDqxxtJoVjUP4JXG
Fd047JPvafh9wt9BP5ow1SeVgBujOqEbYkSAcOvpcvNEvn4J942JZBpBBLdwitF69KX+Fhe8QsD2
Yb/9yGSECMFLxdlifrOH1SSE05cOZj/HDM7OVuGsl//NhiWHEC00zTHzm1cdpNqdOq+ACqOHW3TR
rVPxHGbUwBJXKHAYdHVpjO5vxWRLhH4wOVdxlNONc4NlYjCioGdWBHLY6dCPeKCjKSC5gk3iy40A
uVskrGNqbzehb/NnRzwVM3/sANTfioDzy/Q/SxxL47/EYaPzXovsgd4Wk0T1J9mPqKwbSzAJl7UF
6aZlExMoh810MxniLyHIpjtpCLIBeVrrA2QSu4008ICB6uBFt8rPrYqW3QqxNEICO6JmtJfh/oaj
pT/VnIihtxXdfmE4JNrQZpi+5rZbGIsxAjqWJz6dfIbgR1pUZpCR/sHN6WTL8rvR94hqwoFzb42I
wn8nG+3KyxS6uocrcBCxGKeEXy9Hu2LKN5LaYhNZ9CTylL0dRJJJCz+K7L+WnB4PoC0jejuRaAa8
svoC+zkvO1MCCt2svVfKyVzm3zlT1gVOo52kXHH4MSNd1CKmR5td7xQGKz/iaCmiT/8EQs+2Fu/J
H9NjGiN6AP5oJ347zL2uGFXGR68cAdRVwkqo7/n76ZdN7w6odykMXuKuY0WZCLfB+O1m7WqUrvqE
ethW2XcuBoogo+qn5/9KL+m1rMY5K2mgZKgnXTbAkrifhWuqi7c4Uc+GkAXi4d3SQY777H02yhUE
d2KEfqp28R6/GbEhx/AMr31+ybNF/lyw9ZKu2kjih3qIhK0arpmf4CliFYdFI5WgAXm6XM0HmuEZ
xjoT9wC0jsItzKNxBc9oRlcZ66T+CjqCKZ+n8d/7xpg6j8/N8C/WvVq6KYkPYT4kOzt9bpPhWvA9
lm7Sr3BpeTE2CZPd18xRiZef/eBIVt1xU6s2/dpjwMXbb+U30fKmn9NoG4dB/2t2iEFj4t6CRhHB
IqAeipcJrrHEwpaLbhMVKpVJhwEO+i9na8tYPnfxyyj5F/y4JzV7cUz8aVvJ+Z8af+h32k2BSLEV
Sbyj/t+8gN7AzFB3sb7Qn0cl2wn6rvoqG+aQ2PoQaXFbQ4PL/Ijw3dG0dePeouJKMPlxrE5VYc/3
wscfUmqo3KTszHz+BmxpDTSIwdmyH1Qn09uSn3IsXLVkRS3fPlZyvCq1BwNVuGtwRUifYT78KreS
hZ84Y5H0Sg/T2L71eUE9zQazG+0Y6QgX8g9AO342CsavHoUw4olRtWn2Eyt8gPBgLtY+PQSZ0T9t
Wmy1fNeGdQIV9cwU9DHHlLHwpZb3FKOvYFlHe228fbRDxehmkHDfLoQTIDH/5QvlvsfkTLIY8QPP
rwLkww7vDOpB2IAI+pVFvnllLK1JnS2sX+hF2JC+I0CZ3VGusUu5Wew0LKFpXdID8hrBRN2GdgbJ
QYUBDEHFG13o0y0ATh7Fexp/w1FH00ZL8D8BYPN6o0fzwekss8KtfjtiarVF1SzBg2UKI6uOqHcr
3JNQQ1DW7JAJbBKYwtrKPmboznxRagayEsB/ZvtiRuQDNYJMsKj1Pa0lzqoVk80lOkyFEEEz4bCR
7W8hZkR3NbLID+q+2yXUYw5ylLBN/v3BL5P9Ta8bc7yX85ytZ+pB4hVXZ4siXTH/4wOPv1IAJHMo
B3BiE/t1okYO3cj54BaGyxH/RNkqPaH6YxlxDbG9fYNpUnNUsTBCvaixpUD7a7Dz0pn9G9gD8vd5
GTspxU3UhTzujPqHlh6DWX4mUunz93i7m4pvf7Jpyw/JNn5RuSNb9xf1olMchWGPMJFkxVNYryg0
aD3t0IXsUQBohugE+QH1CjrCCQoQRD6Fbq7AJl/m++5jq8LiQ6ecHgZ2o/R+rjJsqFfeDgtaL4sX
WnfM1ylJraOl6/cetYVisd01y6NYHWd36eP3jLNm+jaahnWIVfR5tYaY+JI87a6Mbsw+jV7a/FdZ
CIb/VWwiEU6RFAFeikxXi0wyZQ7qbsIh5AgAFUvhfYSUQodZnDQH7klmxZ50o2gOCX3rb+JSuqqO
Fy0Q4COscs2nkyJtdXnUBdkLB+v43NaXWFq/udFWBvHCa9gmeUCyEEgm58Wme9IvIbXUqHG6LQg4
YNB2EJGmAQIAjpZJCQgiIYQNijKF1fWkH+TywsDB0BZweLR/HfULglqR62uactFbRKgAQdAxpSFM
I5rwAE656d8OjWfTTjd7+lqF308OR33yoR379wZxdc2dtdRLqCWMOUhLOiHuurUYA5hzutVwwqqC
fIyt6eojegzEZKfy6WbQ0vOx0kHx3r9PFTj+Lgq6bklmUryXiW/fAy94LkzZ0jhF0T2l9L0ZkQAO
064hsX/RH1nmmahfxvDfsjfLPcwypCx1kBVZT1Tb9oeBH8bVEK4VBoW3Z2Az1y89TF1hx3LrRaEz
L7BLzlMbV13OTAh5A4HvP9OVypZGXAjCOvIr3YtDz6z/F7NpS624g98kdS3yahk/vU0kCQvajrEj
G2NmChSbb0gB2BKLHfEvLxaEcFjDjooNkcDLQYA4dewbzWtqPzdwH6HzmhgPBvfQvHPh3q7jYoUP
ZW+vt81X8lyGhYtGU04P2CxpkipiJbEn/q9W63/yLIAaB+sDRuvpRdzHs3Y073PU+jWLiuI0chgm
ww+7Sw2DEcoRoTskYhCCgJMfzOVo0sQGdRMqPDQTjryc4iqYwx3RbiOHQoY2a2AIP+gp6eCqK5eB
OfFtIfFAINzOeC6QwYrlSUbdDWfP81wSqqL6riyoyGcspxnKRON3V0OPtvJRtfqbMrCGdQCdTJpC
FtWD/NCmtbURVOG2aBcaZzGFo5j8FHwXT+3AWN+8mITS6Gowli6O/TrzwxNkNQRcChKWBcszrnxA
g7nx5qzF3sP3Sr/I28JJkLocrkWKyRwLoLwIF4yqAlM4QJitOvZsS+U7JN7411QCEKeqm/ij6Bf1
tdXcGNbWz1h/s5fE1v3GakRJxsB2y+OT2kFduIlDxZq9PV59g0ExRKQNM/uca6XEH40OH10Mmziv
pXerFkokO3z+9aYrt4Ps1LdWO8cEKdfMoQ1tQgCUylwlNz7DKuHWBxWdCO01bVCdL3B0TYV6zfoQ
IZHhA8miWrXglE3c4RYnoFi4kbwuC93qEVIgWNc0zFYuJqiXxowTO90vsDtLiJFrAvPEmGEx+QaQ
1f318C5hOKidRyVEqZAz5EgvsBvKf/2/9ceV8y27aKR07FHTyuvH7xKV4EAKgMvCMpgSn9v0b6Zt
Z9nEMpFpHMIZ3Kp1nzLkwwSPXAI+3q7e/AatXfywVASLR1J0Wt6bFmr81eArnoxvIpyuImYDuATf
gWMm/JKaBEdMhx7XYRMwLSMmgQu1hPT+S79UdTEAHbC0h8lTSvoAhf8yoYHvHOCRyrQ8mCLF0K/T
qhz7ZcEfe2QmqD2eRBJB0YKbz1iMqQJLfoctLtpdBaQMMMD3ovU+bCAguXMbexSPAn/lLsqtWmen
YRvajslAvsfjjAQyDRAVMNYnG0Il2Ri1H3h0yHMTPAPzDnkW2mnAp7IbAmRSk7Me1LTdlt/GLBjO
IyEKLTP4eqdeBbSybzf60jkJQn0hrRTlb7KAf84EVhH31aG3pGD7Vr8pEnTLOKLwf9bn6u1Hypx1
7IgTEB8hvduidOPFQ78m1TJjSq/om56ak58ZjnID++9YxR5RMnpz6TswzAu+5JTHEJzG6FcJoA6i
rDZMoThf0LAxnr2g52YNgseXsF14JUtyWNV2XQrfyH1yJugSOURztnZ/2XBokpVMPhTeQhbE1TIE
pkKmCixOsFuoHeEO7ZOHBFuzRjn/BGexZJ8al1cKOJ5phl2ifFC6n5Ejj3Xugga0MNf5HD9QOXVs
nYGvlLbYwBila5M9oJBY3bBbebDLhdrHSy85bENBhyhX6gEDvyTIRsRAEuJkMP14DT5bhE0dmZsu
SBzglOdhV1yiHP+g3ZcnRFX64LL73c2umW2ehBj0JpPlB8kEhqNgUljPCItP4NiwReu0u9le0Mgz
7DCem3Lxa/4vmAEzihhxdjDbQBicoT9rbNKo/lisItFcwABu4Q1pp6fLQZ7/AsLW/j0rh3nInHgN
Rn+8raDG8h/tG2MktFu4Eyz2OjeRlj3TzzlIG3iqjKpFRkAyq/HnrSYk9mkRPUY0HSHMnFzGo6cS
oAXGl5n80HSyr89p1fbQM+YqmXG0JYSJLc0g/B4ZqvP/Bav9gxYWiROYgaeXksSHxqJFmMmPQc4N
HMVymqcyIGiJExYO4Y0rjzkMyuYVhStBoZ9JBUr5CvDRMS6S2waUPAvzSnwQX1j4k2OzZ2N6YrDv
musrhAg68X6p2zOf0UXGn83qFp8YDEECXoAn4Wclqw0cXoOXxJGBtEjMY6e7FZhEyxwAJLbDTwY3
ornXFb8q4xrhMY2MmcryWOkIIFxUCqghsEXSJLFuZZzKT8qfhKEgVvADedhxmRxW9ru3kQTg1Em4
2dgN6y7z8hMWIzZc009GYCqTI9YmGCfwvYeP7tgE3YrFyj8kdlQsyDvHU3+S3Yo7orSqv8+Kbcf4
kFG4ozRiL3SHUAO3H1zTNBdC2YZ0NsZeU7PnRUf5BDYxc/hNhpJ8cBfw/AsFA1Q71oOdjdpUgg0j
WTjjkY+tZKJ8YhcXT2opa2HDMphN55NWvbexHPBzhsX0GTHr5wmYbTm2tlxpTFi5qmB1zIBr0IqJ
DsLBLV64Fs3RjmKZsB+DeFKr3hOI44w/bBeoW6jJUOT0tkwLMf0WZAwpGrGJzoucISoDbI0LAnmO
Oc4ri4EeZdFpUjzjhXc58HwjoB+BNRf1FiuciSKyxb/W8neEE5rwQ5lRudh8Sh66g7FHQiXx/dBF
AqJlk7Jqb+pZ/MVnPwkzi3MkzXFKiYSh8m9DGnttznhZ97Xnwn4kjrBxUuTolLctgg82X1ZEiNyV
UTLjGT5wPpDqCzsBycLssRH9wGrQ5mig+KRLhvZMg3ldHpE/wn4W/X6NTfBe7Zpdf2v52SwJYz0F
Da4OHG6kbXFh4lAF4kfKVYNPbslbg7se2aBGPYyGL/+i/WVYUGwZfrNJYwg5G+FCETk558yeWcgo
cobbkGkVAlS4DYSNNv37uaOxIJOPjcKd3cbxidurQeUAVd1qdsQGMMzg0XAhtVgkL7rlHJIGMAWW
ucnD+K6X+RZqv4vQ6qQtpveAl0YGaTK9AWbGHA95o93/e+9lFw2I23PitdN3Wju8gUS5U9xdqN5j
vo9HfJ2cDMeajmZazFivKwLtkS3T1ATzpSMtw8HgcvYQTffm02CicJD4dtCw0oWq1KXz5otSnhPq
HwUdX29VHiXR6/U5WNL6j/0tWIIpFPVgrDV8gdwo6KxqdzKd8BiCGICO9aKtg/UNEMenJsZUqzpc
uU3jMG0mP/HFoeLceGRZh3MU0LPzI6YIuRFSzQ3Qfvxw093A/pXTgOAs2IiIROGJgpGgUpQYt/Kp
ItENH6yXduWDgwEfcbHDZxiekGoyYyItQMZ+S8wsJzvYWiyzBAWO/KC0pzQmR6zF1PE4WlpYXXPl
hIuFmXm+l3+RxqmQl6aoEhYJFigC1PezxEVYMo2ClOmT0ytrhro1DbTKqVmREo43zlkcM6OQwY6x
DqxsQnb71DI2ZH8puKtBE+CIyIAVO+0rKE33BaWhcDBW82LD+6KljcggoqaJHPpEVNNsoNniMDWd
jg2MA/8StJiJWyM9frNZ4FNxJt0Qkgy0DyhuSGhNgNuh2unsNZvE4O2bO4FtVrBvCbLWbVKWvdmX
sf+4l/xErhvX+puxMg8+gPESoBJnIWcPIvX8Jm3zVZZDYbUNdMUwxqbVokWEFC88nzMuTS5Ok6E3
xy7dJ5cxAukfqu1mh3djmvPT6D5Y6I8n0d7yvYGrZPg2/iG3URlrHIhqYLPDhxppFmMvXjsB2gG0
aszTqsVe6J6Mc26chJkuPNQecQGDP44k3mVq75AnzJUOOQFZ8/SbLPo0mf/1f/jYSWI1KLD/hT/0
nZQX4Z6/0nZzt3CRYhtlhWHe9QsaFae9yAgi8H4ynyJ6FCMbBm5eUCTr/FQzEAIspKen5FM4fQqH
H6LkdBPytpMOhaLBbJ1YtA3BYXDKH82Z2P6o5+ZX3zR+AMYhJJ0JeQ1FMYGthCAPlvnLIrK4sk35
MEiB5TRVN5bup1NsSozEcXq6wOVZOglTzErnXPPZl4K48lov2Rt/wfO0u3XNcsqn5jhLa2FRO6Y/
XDWOYjau1DMvxPOYIMFMcc1a8p+6HZ3cS3E5gJoi6+GG/1E4hSfzzPBU+SevQF3DffTbkz5fs6zg
EUnYTc+ff8pNvZsub57wTWhSgAwd15+2zv5/bPg2XgyHp+kBcj8OHvo+EERAc/aIA0nLmGenaCMs
WNfUwZrWWPj/5gMSF51qRAcWRzlHGZ/nDFELExb0J6mPVIv/QncxJQiGKFa8SnHwkk0xghG0Qxwz
tYMQ2iQcD2Dn6HMWJB+fuxllhEZ2br9E5dIRpY5ftkaCz2sxXbUXHVEgS2TKBFsGl8rCmpAwwG6Q
fcA8Zsci/BGfMycy0W4OfwbrLu8DUsWipMEMigeOShh2Jt5yPqL4+FpxAXr2srmOo/1+28hY3mif
jtr6zVEOp1ekVoEbYdE8o42N/lW1xTAbpgeuyFYlmc8quCxUO+VQIJs8GE8YwVbRQtuRg7lCv+SL
oBA/y2ZJZNOOrXxUcsDg55rRaM7LjfAd8mhwV631jddf459Jgzof8dZuJB6ln+Q2SVbg751IxsSl
IaqucQ8nZqt65qSf/GBkU2HZsoR/nHiVyF85e5UT8CGG/HgiwaPBT1hgfc6kZbdp/sU0JI+wsXLs
cQvhou7Vevn+JlnImbRI23ZDp/md3vsDy9cqpR23im20lE5QGQTqLqovVomPVl5W23FDstQSvABs
QPxTLLLe8CaxdHAkEPVhEAlIa78ViXYoAhcD59QcpxfdLQ+8QDxvfAaM+Zn18D/j3ZpzmvlLnKNN
tKIfCm7IFB2zxEdzH/fSrXIF8L+L4UL7dIlOJCyQDYE2ST9GZ7Gf72kVx1/WwkRvJWzNT9X5vWNk
WBZ2+o/TGQoqE+NoZBcsEKTI7cvqDcDA/dU5eWgxlVjhWP1K/PiPKgU7Mac4pQMSPyZ7pH6F3+KX
iqFJQJPZeMJ3tOG7QQkTc2LjBGHUx9AUcC0/O2caFyVlMGuo+MoIkI9Wa+06s0Fs8Jgj7ZirZ85Q
eIHbZsuyzm3OQCNMR3DTg4otfW40drI2Nx/ibPop1LTgzSfe5xwzk6VgrSds8GGOmnR2Ig8LaVjC
BIjUW/bILD/BWUS0Dih8Edi/HPQt03gDey9qWW6XY33O0WpM1wxasa+JKrYmqPuPk7H8kV3RbnbN
UZq2awy1qHKRx4ff1HB8XFz3FNyld4wOg12e+CeGy3ioAtEvvXLBo8rQHyLVrth1R+Y4lAwgVqdy
BagH1xWaa8MumDohA+iQ3tvs/EV3KrvoHILnUUXjTDYB7h30IsBuJt+azPsH5WEd8F4oVwoJoMvi
Af3AJvTbO+VnSsEFkXDeHJp9fh82JcINBmOQLZFdzIcF07Zx3qJQ0bCMzxeovkbk13CucA1w67Gk
QYRCpfr1/ZMeSoZcFDwPnZMIvC6au0CDp1om81UWmJCgOUGeUKnEjQp5ycOSQfgv+prf9x5f2j+O
gZSnFpbNpgoGOwPGh3xvYKZ70k7jI1yLK1yH3GXagn36olyzS8GJ9EaKeZtgtCiuMkAPaYdXECLO
SNfMiIAMCAABXGPc28yN0TJTXpcjVzSfVHthaSHBokocMIqYFLkjx3Y1TOQTt5qtGbQAF8kPwB3L
/bAijdTjKxQRINkoONBvTNkQCKS0H7Ap0HfwiJP0NyN/w06ivYxpyfjlf2fMU62FBi8HTV+lUv5n
LWZ3r2mmJtamd6yUvyoFjY8ZH3pT1v3ww5cQQngVEKAxZ4wwG/JVF0cFShijPUxJKNo1bBcUdnwi
ortuQo8KdsX9t59YqfsZmD8GmtlBFFZFsuqwp+E7IdqACKP/aWJUNVQ9XD3LS8qA4NpDhE3no+Bw
lKTobpiaDbb0fqCRrI6cMB+SWyUnf5HfC+n8zg8vB6a9T//F8dSjarfe0pHw3l5BK7PknqbVSMjZ
zjHObao1Wkb6XJKSbwVfDxci2NIPkSQOsGDk+BCHNap06bWpIZXUZzWQ/9gCk+EtSJ7IbzVr/Sa8
tSaAp4qgdhtJCApbng9lQa5udNZH9/VXblgxx3cY58PcCBIn/gKwa1d3o97poQvIzqaYIEpTe64L
ApQIQlWjCUaBLQM+CbLVeZti1EPzUxNB/jOLmZtnF1i4Wg8+PIj4G8XdgDWVisZ+UqsUHdtUH/Gm
Zah7gedHbq5ah0pR4+mXt4bzEdW5r3GLhM2uNHQrJ0EWZVt/0sXla9g3fFZqtXv77x8GFVUG3Ybp
toJNxxVEvJTL+lyw9aba+MhLWvHZF3zh2erpaaFFfh70B/xwhj2RAqZzfWwfbfeohMvwcumOkl+j
H4HKuJmIqn5LQnv/qTwVgdCyVdfg/lJndrVe30W8SG8aiU6Nb76cIbwkutet04XY79Ue8zfbnSr5
i4djzKB5H7Fc1LAXDw+GepE7Gxbvnjmi4UwIsgq357kavYKNN0iHF7Mb4gZJqWcl+PJznWHKeNAp
Hz46jwCgbFYTpvg3FPNHRnhIfHzCNSKS3goxy2dAV+dLakM4VzzoxA65irr/iF/vZmcoa/KoPle0
JSoLWKI+InJAIWuzuOQL5OOOvZIvs8RVICCP34rTeoUt/5pIO2UMpHRhlC6plfFq2JUcloHN37iJ
A6b+U7P3oZD8/RO/0GmaJO+sojMINlgl0o0fSeZkwbOEFia0IgZfiGwwlJEqqHqQ5N8kPyi2EhhH
urHOmBNHwzEE++8tu+pS+acicq29SWfS2onKWWI9v+j1WUNw2UBhiBDbh4uUqc9DnSs4DpGaiiih
PMTjUUE4wrQq4+bFxQzuUAM5Rj4WCwBGvXtW1FyWJXZIn+hrAlsbkmQ/sMWtKa5Rg3vc4LJF5GKz
9Jyt9GPtl77g98eRjImQX+W3uil+hRFtrhwGpGK/44FOJrqxUz5/mHKy296P656by/zqoJHP8xOD
hor5Nlj1I28QgxjpFE4s0BKaLP5OWDgfW2zsEQU0ZtLbGskTX6Ti0oZhHeFQVNHawUH9pV38gEan
J+ynERh9NCfUa0U9TMGcAAdLEYO66HIbpIsJXhRfkgORQAOMPzO/gB6I9GtC7ROrYKV02YqFoJhf
haePZyJ/211pi0hMGRJ37rNEc+Hkqid3jg59B3Yv/gu+eHtgSdYcBlIPjp22UwwELH762n5mLoIj
Vbszmcj53loXvjWdKoVjcZyh5H/IQU9aK5T+ebQxJvPS1D/HAtwYW0xcToFEcuXSiwwHdAawA466
99NhIIycBChgR8NaOCgqKGz5Qeg4/i+fY1R25hKHs4/Z5TC749xAblU0FviKWCUdeyXpu2e/G/Q1
qow8WQyN9Vu4HPaslAYN/+q0081U7nF87g4qGfY678Gn6RyZyUBk50pwWtMxlzhmy+eSUr0cF7q2
kLjfetROFmFrT34KUEOEOrVs0Tqbp5oLO5OxJ3ogKZuUl4nYD7vQPMY2EqONKAD50vE0MapDlUzw
bmbjNplyFsnEfvvgtChUAv5sUlk+40ojyFndZv26p7kjpMF0aZQjsj76taTtWG/xf+A/SVNPNvwm
ffAeFyKLt3EFjNSkVxZobtgftt+FMQ/4GAeLu4BZSsEPa8EnA34BWmP6JjrGk4sPKBTFJwEvRdHE
Jf+LBvUL+QsTU4lM24+tv7HeuvyYT4jM/OqSCwrhpfht73/O1JZhwD3DxJ1umSaCgTnVPgNlIAD8
xtMHQHdvqcgrS3LtoIMBBp2GK/ww5Y1aalrxWx1eJrohdJOCTcQXkMPWtJ53Zi10S3yFWPhAEvIL
af/4temjNPazVEkIrLmyFFaW8yfjPy7kL4ZcUBuZ0zBx4BQ70nnQ72sDj/Sc7Qb/xEJI8PEnlKzD
Q9IYezJhc6Z9KqLp2NdElxIr+0elTSjSlYhHHssPb+M8vb9KIlqYEWEBDqhK0eIYBYRVfzhHT4cE
v88eG8Taa9h+vC48mrNmGTIwnN6NZ+JE1H4A0cD3MenFCTajDWN5xVMk/n4SXHtWSfUc2i7qCLSc
vF9vXjFOmxJEnkPmDrvJEClcMo326H8ox/HRvZU9OZ70tYhFgbqE3otHbw2MZuMCUSc9UyatyAWg
Qbs0rSJrH+YbMC2Ei9ByG5efRy0womObnNolof4NY3wrxGfmM8etk8CGoKLdCnDt2S8mRXoPzKf8
ThM0a14xMhtOufG1bv3nLZXcdJ19cQV9VBRB20hkh/zFyBb7DJYUejIyxR+tThHHEBV9PIfSmeB2
sXck4gFs8+19ss0Q0dH/DV3w7PcvETOH35AOAmX36eWhk4TYmNyIQXTBp0zj7LbpQl8txZ+q+GEh
+0xPKXY5rLLhnNWZlVdIUeD5WVUfGKA+WVDLvsZL3vJn2tE5+626QFc29bAipVbC86izKrBoFkm1
/dXYWifR5WU/gR1aM9wovEkB7hcmfGEAZT29A20uv1viI8l/XzGEYLz1xVZ/pbIVxTamrJev8iiI
HnIlkhIhoqEEAP3w/PxH0nntto4lUfSLCDCHV4lJWZZkObwQDtfMOfPrZ7EHGKBv9/jalnR4qmrX
DsedKjgoGviIV+ok7Aya1wBYCGPN/yiJoeLSqTDj1zcF2O9Z/+dJgdEF4opVuUnEKxtHmHgB1oHb
dDgOlKzP4Wq981NmE3+j1XS4wEs7ctQCuoyDEGRdPpCJgkJOPEFfCZj1Td2tpHV4nkgG5LA/8DsP
xp1BqiqcUHpdOi3AvdyVQf6j3ZTA1dyln5Tvrlnvo/akvqa4HIqIKLdIlkI0OV/MaBGphqGrcDOH
e66cunLh0qcXAZJtt62gc1dHcAoe4miE8IFN+hpcCF0eE8RedFjJJfi3saTD+oferN4b4ZFtfxzu
wnAHqSu786pn2WvJjpte8OrDoemfnDrt7DFjbsGE1ldtGnbMmlBAzSjVJ/psGsh1hfQ0HXS9wGRL
4hDyXb7Jsl/KPh5ltEZ6cWBS1xSI3k58KCdH1+wAtvSFXxC+XaPgIe7CQLdMt2PgNhzycIsB3xV3
B+ceuJDusHC/0xujGtwL+hqk38z5Kftd1TEaP+5wcCfx2KX2Q9oCNYf4ypj6LH6m0Jm35qeGwgNt
wEwqNGJCYBLrMiof8FVn0EPAFc1f6CTt08pbRHXpm/Nl6fzqqryzONZZ1XBM/qofHOWji9E8JgwL
OrBkLoAV3aTC5qYjoa25w/sN2SdWNnd9nh4sHlEW7t9MLpRDrixEDE/05ytvEVY1WX6LB9EPoMYr
5UdjfWM/k7Re0Nv9Z7/GIvp8N/i0cnYA5loSN07haX8fl9WFEPCCPGLDrowbEZZ47szGwVpcjg1R
lHFzq7LbEH7G9ZeWv4vjo6JIXS+oSHPpfU5+4P7i/snHHSnkSkINrffcqVBEYCF30nmWoDx8WIAS
xXSUsQZndkOLf5Zg86AOPlcRVjlnrK6QwbrDJWc5Hpm31YGa5upl0o78EQUExv+T/iVMfzOu88P0
V+M2LffwYQ6SAUTsahicao84R/vBb7EavXXNo8WLAqWreG/03q0gqeoYw0IZNdRLH/4blC95fGTF
e9QfjIJIaTYtfDDxiza8J2hDhr1YH6fYhn2muFV4UIb33jwsBuUUzGCAETcU40YSf2L5Qrizal0p
KBDZzOEbzmjf/BHFEFrXkKOWmKcw2YuSb9ZXGI1jRvTRBX/dGTt5tkuiACP0DHVJ7I9wWcb43Rxv
5LgF0g5KpA45HVOZnS6dQKdwshW5BK5IRSHT7TPL4xrnyNKW694Tw/hKtUc0xhAGiLu6oScSRteg
yrMpS/1VKf0DbVkKXhrzBLGJspytjnW0SZoPeJa7VfZFvefRIjChyN9bHHYdPNmwZ0892CTVXiHm
0ouKF9LlytkLkPRd0acsR6Had9ajwRv43ssuJAmaB7gzU/E+09AcuBXrW1964vAxvoY33gy1+2Qj
KAIIoRKgb5j2PK2i8cyMw+KzaFwOWeJCSirxFUidGlza72TswbxwPBEXLMdPxnGCQfQt1o20svy3
hYjT7iLNNwkNsodONB3vJn6ioXqfE6+uXxEZ3+mg6mFd9tIO0fqlw0mILyRBlu0vKey0sLQvJaYF
i+tyP4nsWOeDwpMNfs6IrmBz9xkODswgI3JL1QYeoYGjK0a9XvZQtNmabnDR8nCU441fJfbRUdMv
nDdsTYFm68FvoLZ016Ry2sFPAlgdiMOcCqBvoI6+Y2tqx4QsdeeweQ/UWyGdEMnMxi3Ep9E14Sil
RGMQ937vpXuS7CLOUIrejNzQdhtjHpTZof6T93tWWx29NDa9L3DRtGyfynYVvmdP4YukB6jrM1Rb
q1bYLPNsWrYcwEtDjhM4ZUi2JwxdMhyu1mxLpguiFaMiyjNaYnu8gUbFxtrFr40iWxdjljaq/BmE
mB1sCfkrEffJh5n9EhnnXf+m/pdc36cHzjD1ByxHOiGmy/X7MB0psCSd+iX6lPgUZ2fqEmk4zGBs
B0X8jA+p5ZwiLHRCD9EVHw+mlEPmmjPQIzUL2MxHij40p+RXXP28xOoKoxGQDroMuzQGNlTia3Sk
39B1cYdS729IXLjruJ4NYw/KDjeTZpbHPd4WmKFNqNNuI+/MNv5MsTgE8cXHJSGc8T8HoLVdvtUv
J/C60EcshYoS/hnjTHWF9zTg6GNXRCWQccPutqj8aR16IV57SuJG6yachblPVdJMjFdcdc3xqUef
hpw6SW/B2ns+zTT4bGzUS1Dc4k/mIWh2OPyM/8C6YLO0tD8b6o6GQghFcrONUldYPcCOChfvBt5c
c0/PIi7J+b6eHO6tb9pe4PnJ7llNQpWTzB2iBO5pmgpoDD+TuQ9mz1T5lxUvxlW0uODUzUv54Avg
7+Y5hxxZOKKafdycgcpoZTTcSjCpZIvMVnKyDWE/le8loyYbHm9Ono3sg7Wt90tz5f6jPYB+DQ2S
DhpcWMyfIOncEAbFmg9AxexM/IPeOnSweDE92Fy43V3k7wBNiDZ5nxekYA3MLcQYursI5MFllh+k
Z/z0rhR1kIoh/kLQRIIlIF4IjzX2m3o/n4QfUVXZmZ+wOkaXh4EQG/HzZK3ux/pWc9lFttgnYidb
2DT0YuGszBfMk63dXLGE8Tsc5PAe87X8E28LaG6YrzAeQP5IifXGCDTBk6Xbwbe7ELlDdi9vev3C
ZrpWX+B4yvXf3Ll81HDmY+hJXmisO3/eOjByMuBkTqToCxxyuFcF1dFj24NxcgGqrcvQj8j0s43v
lBSNbXIxvwJM49ZAtZa+kiTsDWZvbX02Kj8z9oThMajgEsx0g6cgL05dLSLQsPEWyvIesZWm+dGl
bM60unAKpMFz68WTbPlLWgjGXl8bW+X4QAzQtMuL/eOEvtMKXvm2DDzYptFdMB6xHICXQ7UiZoiB
rPUXDczCY3Ch0xSqXb4Awu2IPedONLjRyacEttogq4JXB+SMfhZMFw4vsx9dSXNVdZB7wv8I2tsK
Mh6xgB6rgNN88lvi/rnW5m4LgCHFJGWshQ1JYElYLBuVj0LZJMf4lX3Zlo9yzpx08lUyWBztbboz
4dcAC+W2I6lMsx94ppLcnB1mwmiJpnWk0cV+DLlUbh24CZZ6z0TNchhSLtdAtVVl91YCIcC/cGbl
YKHWY8vAxtzhLZT1lWELO9gi9TtkSM2mP/jOPOaUjt0E3gOVEtVtDGPCKRVgx4P6weNDSZ5RNsGj
wRtDPfKJIdAT+4tK1ADzBTHiKgnyjhj6beibhsMqPfbRRamkozT6Z5ZuqaAQba5xuvYKaP5YUuGz
JcsfdfZmiNeItbqA0dQ+QE9KTWeOBiiJdrniqr3NpadWrskuMyXrxQWogHBR88DQIYwu0zaRq8zn
K/8GNu+yb7UzdxAxL2hmG3DZzNHMfWkdMXofkaZ0kAlGlIz9usMelicfUEurFqDwVNhiNSRuqoyq
y/Kb9W8pqHQP31J9ZcCRkRkydVN+unfI/uH7AhifUmUHdqwTGt5qeG/RVwcADwidVOlT4Mi3rIEE
hBM1sDePocyQpIbvCKfIaQn69qDTLiZAfyl9q7Kby6NJ8x/xH8TqqzM+0fcU1ktcHtHGhPUtpAX5
zeN/KcFD0pp0kADKqQhAX8XmLA5HXCtiKF9nRn140HxXDvGeCSLwzD8kf9f+KUEl6o7638wHgpja
xO4XQgvqWfY37MY3+FbnkBWJnhrs+CAjoUNgwLpLcNFd4uxGBAeo9hr+Z7MxQQDCMJPMljuAuUtg
Pli+EnS60F1VxF1PL1lyazqnsV6z7Djo62qEi0MlZVa+zrj/5ueV1A4VC5P7ysV/J/M086sHvBKH
lwUTEnVH9ktjPcbkJ9OaLdf/ZD2o9oJOHKXiY5tbvzbBRzq9GLqxod0HIGnrY5rCRKIX3g9MfzWc
idcYg4mIMTU6hPKOQDKuw7S/UTvkPckXNEDRIZoPEuk5LP6gdyXWbj2ko50a74TkVM1HI74F+b6V
T7hnIrjWlRdCwKg61o+Z7IoMRGHHaAyroc75JS+1/Mix8+5BAk8inzKToPmkoJeVB+CI46WRPob+
XGCUOcK8pOd7TT8TuzxRcgXLFgqMorD8e+tWise/iFZ5XQsrdGo7U/aN1JVPMw1O4c/jvyo/N/Xr
KBxG5VXLLxCHinnXhLTYXO3ZqRgulvypLXultyNk3Pic5Pcm26lEAqY7LFGLxWl/KxyMiaZmVbVR
xldjvyDgP/dc8ATSQP8y/F7DUpuS8yaZtvJnwaxFHYHwQNmWu+Yp0TRxSeHHPtqW5vL/ES4ccZCs
VxkhPy4gZ36qYdrBcsdA0mqwwGm8tPK7/CdovBoDj8WzZk+u8eq2p5HC6NtKbkf1zeyuElDhoQNy
pZWXDxCWw0uFS7TsBKtv2aYzHTZo4OVs3iXZbQ3yfHH72SUrygcfftuPbpmfALkFeNn4sLpW8qMH
2At7xrCTFT+Beg+6ljoWXus0CEgNHfh7zWdNbFuJga2jV7bBMO8t4bpggSmLB9Wla3Mv1vz6VzNB
Lk8WvOGgRVX4MMp/W97FAhEBOMLMlReAehYsJFM3g1UgQP2FaI735T6qnrVkB2NyjkdfwF0ZHToT
A5bfo9v1tvXBjFZAJ+HJhFU0kOhrxVhfSv1wFgix+DF6tvrwykuBgJb6rLqN7sYV0x96moDKnISu
1h91dBtouoX6mWaXkAsDJkuxSuuVcwIkdpTVwwDpICdUrMYt1MWgP+3+FvWnBdTDQ+u3BcTTE8y6
2AgU6KWSHvYTSIzUf7DGbMG4h0Mp/xTzS5I+Swpg+5Q4VzHgfBlis8dSpoHEgnooxXAiG3cF/kDD
PW1xTHKQmGmpL8pQCE4Ln7LZ7GORGPVe9zWBGdSRqkMBToAhz6dRuz3LE33Grk3wgxbHK2fu7qFF
4sp5iX/06SfNT+2AYadX4SWMVFlWT7lwEJu7Ih6WfseuDNY7K5HIm9LvxfonmV+1cBS9IIGc6vbd
qUemC5EMNI6In4XTOtAhv6z6qSn7lHOIRCuNK2dDC2ZNsgojZIVW80Vuvsvlk8w+hAz6KetP1Rq5
rF7FYt+TytzJb3lEmPFzIvi6+4uI5WJNxnZNMMj8YW3yOQW3ZNpHxW3E3FNG2PISs6pCADN51i93
BEcRePducA+Opxm3Z6aeS5Xa/AeZfa+jlMcsPWcqg8s+LHZK4C+ia6xqhLk/G8lBTB8hmmXVL2C/
V3u+X6j6s4jDBFyJ/UTNRENBMBnqBHB8wecxihuvirhwvMjCamobYyYxOjMcJLrhbfVJStMCKBIM
+zGnlUP/1VoKA0K2XQgILGFtDfRR86NorzL8ICV5GeABNdnL9L0mpQUhu0X1Ii3HUsT5X4esGP2r
mfeBsAds3PaL9k8G+mihZnR7uYUt/jFUHyNjWilC24lxG2Ifl7DQSfBjEdTHHB3kBm896Kjhgf54
ectlNJ3RlyqdBXQqpm9lb8jp+eoBchnupRJ/nClbc3GhXTWwkhPrh9Xeup1l/M3BSu755kRv9dw1
ONF4dvRE13aegFRfk95FP9xJHYPkOua2jwZ/enpi5WGFjyq9m5TufjxybcShHYn+EhJ4QlY3yIMA
USq51MFHFt7ntyzfj2j5hOV9bnldoDgAfrtRuwzTS5RijNd/zaprLsBjThHusCPBlwyIWgnJmD2w
wkyn6xD9i8kP9BDQmpSq11z1K+3cyl+NclYgAsXnidjkhDrh8zAm2AGiIaiKW8lyBj5Lab7Mw7+D
Dr+1vS/SYVZ3UfwbZO8Cu2zfSqnWns5GwPgM+Xtl9CHWbwX7MQJ2QGDcBuvx0S/RQi8/Vb5vVmx2
xDzjmhEmWHsa4IG6PvYlTvTidoJaA1ESoBtfHl9UgVBt3JdCTMCLo6DYOKmTTjRIbqt6eMuL/T/F
Ig9p8xIO4Kf4RRAG6BirKjz6m0c3ap5VBdEihPMJzTVS4TZzpY+sgNklr9R5yEwNzQVq1eI2FzvM
XVh1pk+B34MhjTURxT/mqW5IJGf9epnOSXjKEe3pDSSl3quSf03xg69zTSw0od2Qhb8WOrEK/6s3
UXnlQla7e6N4U/I7jI8G3pj17Kpj8dlKV3m9PvFRF42h2kc6jcpqcFSfJ2VvDMeKaLXiJRk/tOW9
lL6S4T7U70F7DpUdS2kh8hPxoWj3PEc8wU0TpewcHyLGINWlRcO4KzvPRJpMEx/bPMFdfMY1Ij6D
TuONadbAYd8RVOmwe5u7RzN8Z+mfZVb/TC6zEl0nJpt/6hx4gdptJ+ALiUmJrBGorTCf4NIQuT6P
d3I62QAyoBO3YSm8p/S3BeadHVBA+KrQZ07yu1AifIjKrVgxsa6eXZlk6+25JTcrY0lrRLhFsqJz
mUjwMU4jNJov6pp86bDOG7iO0mebHCxrdWgwNTQSbpuhC9h31aNHaDxJf1r21cJOaCFD4DYWKjTV
iAf7p1FbjsoWYcBjYKA4Bcw00miy1QeCBO8/Cukub/YtJg7duZ7t2HQVECDrsX6PZc6OJXYD5Xdh
wk2p6SSsq64fgOwTFtVAuOWpH/6V7Iw9S+c+f07jXS94h4kkqwh/w+s+VqG5eKJF0NUxLk5h+tIL
R/wCx8VhZOIqK6vrDEwgpN9aAC3JOArxTx8ESFiLTWQwvW9C3G9HP6Cat7L2nZIWrubv3TDDdKBp
E2ARm0x0SMlSKYIFBYOWLmqGqE6mS3wloK4C1NN1KFsj5aeCdD2T7QPPIQqxMo1euMvyCWYEGmwx
OnbKu66y3MLFVUSolrNbzAHOmdgaZmDelXhCpAEm18tfOeEUFUok9TSuhWzcqZozj9RH1motAWYK
jRHSAq60ORmZI2CWGMW9Lz8qaDcWyEmgAwrE9zL6JLyH7Mkr2WJKdihwrmAaYjZkwFCyPzX4yVZS
Rvun4tlVsfPOf2flT1R/1TndChr+9hw9Ewl0c5ekbjMwsfTrHRQxXbEIGBitIWNYOp4c4jqyvE+o
m2daQ8Gqtho/us+JR4NdD1VAZlCyotV76a2pUFiCEsidn2pfE3Ntrn6P95EVb7F8aQ1/T+FgQL6s
BRVSPnC1NGG5U2yrCisnSO81O6mOnyXr/xJ0hs2fsurD6LSg3moIyidmtuS7Xr5FCciPK0XLngFp
7tKNWEQGgVZ1Nfq2PYZ721hTvRSJ0AwDcmExnsGJxd1EWWfQS4rMXYKd5QkomzHQrPzePEG/gOQN
0ANQHbv4mJB5nhRPOSNJEI9qNGmJv/zLmluKQ61L35ccUvoDmCziB636riQF65oprsgaohKe3AQ2
+SMNFsTVKb5kkR9Dd7bWDE0NMu6yeDLUP6RnrLYq4hMKVnDPZZr3tPT1Xq4c5RcqR+U13kRZV003
5toykKf3y3FA98ZCPMWn6AXqv7Jsyt2ExN4OvlXZ6YcI+yww5H5dFUd7NrAh7MXURpJI71iByg3n
iA/c3DQR/oMgieNJgdPSaW9lSAystqkW6HBvOS6/cX+wKkh8SP0ROBtpyqqAUSxnelNJDRvtRFX8
WccXodNhQX3+QchmrsChAVtS/AV5blwhtyfC4jFNtV641GTtohSqPWfKfkqxuhHjjZYjqIv3XY/C
gRLWIITUwJhRVzdHEa93+IS6GyQk+Vx0fl/BuHYYxLgtgV7g6xSpooHvCdVSsuC3MS7nq4z7D9/l
xoRTh3hOiLy8RzEm/aZwfIwvxcFhqJGZtNPViYzDHhLFE7EKAMjALmT8mM7GDWNJ5wg9Bz8CXK3s
Kt4H8BTNJdiJ9GWinxCo5nOStsyFmmAczDCmaWLcV0nufcUUr6PONtMuFB7jcBX4XVTtiwY/lln0
Jd6YPcS3iS6+uikcDKxKl/IruA3yAd1QyTJxR0jzZk+yV7i8VSSofYwWKxkFEgM7Jo3JkYvadLhg
IYWZ4SmQ9pCM2MtiTsGKP3kpPvFe8EAd9BOZMl50iu/zQ3tKTzxtdpYnuhP/VBjlbUnckeKqC6cB
RR6ZdasNLFrsLVKT8AMrBrld76sQNkTnl6h5WaDwZ/A7CJswjhgSoOphF7IRHyoiMuRTvyBY0Cvn
u/4uoD/kt+Vj6xNXDFxtsofSa/B+RPy4m7QHSasLvTGkHboBmjKBnjY38N/8VYsdLbySfWv44A9E
3dyU0jVhfw5ku/EswfwPyUY/qewkhp2C4B2DCUj1sACFZwaBRLKeJvY4bXRhaMQVLdlnxvfS7bE1
zJ9wObX6XUQmA5KT4t1E1UuHv7iHbqBoXrQmp/RXDEdXcvuIj9FqXbQjrq2cbfFsynSt6LIqujJP
26H0H1h6YgjMAkessL9BrtHJomNAWDAk1OkUoEud7PFbmijsJkXKin+if4bhBDzcXCgZt7+CGLqI
SOl65VzGP6VCUMGGAQYpDm2lysWgXZk6lLVQWB8MR6hGFGIQkTasdIWtRkvxN5GMUboHK7b1kVfp
QW3TQbU6UhehjeG7wg0YQeAvZJhwfxXUHUjhC1diC0ky/sjTS8lCMuLT3vzh8+Xx7vPpxO546Fkt
SOGOKM0ueRb/Wk5yb9fELpc4TEH9aRl7ephZRvQXcjq5Cxn3Nc9qQDTkgy6YbsNNOwHSFVLPjq7G
noc7c9ecZnr3GBqe0M42Li8wDXiW8Mm0iz0QRs9zL8IsTLgjApwkZA2jrIUtyeIp6ZW3Spu8J6oQ
4zh+qzm7S37A8vG1VxD1M+s/U54zRXfBFrdqjPyZ8cPOxO8RY63gb5ptvE+ZvkJ0qB7rxAaCENV7
ROG6laZdMa04jals5cbueP3osgMHbxIBNwZqGuojdlWq04asrvD8tCMeosaNBKda8OvYtuByiPJV
fpEMZRu8rdhl5Kx4JFTWAvaA4AiWIFaXlJ+U4CWsV1n80Hqvn7pZ2vp3/w4ACr6a5F4Z40uMraiD
0gVMAvjcYgogIeoDCx5WfXjCi/1j6tnQsk+jiGM/8EKEE/Ud/94OznboaC88PGHO8MZi9zJGtzYx
SatbG1CIbKu0rPnS0l1GwIgJ4+5H97mAJaqHmwj+pCBroPpO7xDeG+E31D5r5dJ9BOGlJVmoINv8
J0tepR+jfAAAG82BkSLvbMWtzyy1JBlbWLLn4L3BrF6ZJ2iZMPtGRoRqUf7rMepAE0sjsUr0Gtrk
b4m9Flp51pRQOSMXLCtSNwYxYIRVSduXvqS4oqdwm9JljqKLU0vbir0MGXm+4ashjGvkMZquyQIl
2LYQWZnDbmB/vekOgFumi4N3SEIx4XvoiRZczFgDbFfG9gSnfxP+8NusOkBINFghAKDDWuMRBmAN
1/dD1vZ55ZSqh4k1IY0lGzuXMaKIuLy3dI+YAvBdOm9lcCUuzJoahJ1Aoq1BPBhJwhmo7xZuFwVT
QS3NMmzwGIOF/VexbHp1y63MHzhKJgJtkHLAFcZUePrULeL7QAGQ4dCX4GIO3w6bSx6SN1o1vhZC
aYTUJ950fDk6cObgnfTFK5PfyjtFMP/F0xsVIgJ2eGhIVhEVFdCmbIXINQwRV9cGDuwm/4jwFYzt
/AM3Wu0fcx79mPXU3zK0Z7Qmf/J/PyJqEWpiY7jVNHdU+YSoTWh6N9WX9Ac22hFgJttWtG2Jfdvj
eRhgeJZveXgMlouog3E+hbODyjh06PA6lMCaS+G2eCBb0mDsmZGYJjO0FaLyqHr8D4e3HanAR5Wb
/wFT73fu7BHqNIaOP/kvNan/5dfALYifwstc0DIj886dfHZbZYvPEv1n81UJTs/6EV3tUdLeO+wV
EE9BETdsbKQ1gyAtZ7xK5ybnWYMsZtMrcCH0oCiwax7xh4yQB1p5fojxz0cax8YmcuFim8O2RtEK
P21aPZ3m3wGtHbacLDPXkdpe/pgPBEaKEXsI1vKejPQtYtnlMQV0mHFH3rjAW9sAAtcEDMrbUthy
TdJ5BmgOsTqnvZk2JVxiRLvseNgL4lqC86TsaiilJfjYAGw2x5yYOsoR87cC+Ur1gEGwdy7Zrd2r
Vw4p1q3mAbA1JP+giYMNbrzw6gh6wSpUhi3hB6Y3LT4Wi3FjVwaOgC6atJByn2MEtNUBXYGDVjXR
FuSdTqg80vEbmKGwUuZ7oE/FDAbjPEYA/EyVPac9/eVi4SxhDcyNCHJZbEdfPpeOwWa+AqjfTlvq
ov4G1JLwsnih6OZGp4SBceJcV4UNaBJi9BTbmLtzaQMnkt5JP72YSGrB904BQp6c1ac7FbZF7eGb
41W6uGp6JJ2do5rSJWHZyfKUBEnUyWdA2yMoNJ5EtqmyxoDBvTHFYwyUoaS8Ac+wtflRWnqYmzuo
jAYO+RuzqfeNQ46BL1s3CUaCHfUrdVbGRvrMVUGzAineDFBA2xXc19SZEi+XmIe2kUNgigXtn3sC
qonLpwna0LdXVXzhXhSTt0x5rjKukMOAZuc4xzTKWNwJzUnDjAXRFz4LDXuA1Z4wtNZNMIZFMBZR
/hGiSALZHmDEupsIoylHAyUARKz6MYjEsRFqsnlk82/rLPLpDOAUM2/+swBnJQhQz2LmurgLDS+T
YfK9+OIph+uOaY+1hTLAsKFF24V0ChXuml1YdF1bGR8r2S5YmlqbiEU7fhTKM7U8TjxzHGbfzFnI
uRZ/+AOIHixAIfarHJHN9BX5c2QLgTNDwUcaBTGW641IACTRCEHBa5RjKOxR/+ODt+OzJC7Wpe3U
OmxHKXn15Ebqe1Feo+qeDqwBHsrnaCBucpADD4ckwbUJSPsNkWimRB74tth+snEb2rf/2GeEdMET
gPqvDjexa3dz8O9bpeDhRs4ul9MAD2gPtXhEgc8WvLJBAtGT/6zODbxYkCMFvAEqxhaOZ7AaBaI9
t+HxrcEi2NmOEL9ORX40WYRv4J3gMwTxmDq7UgWchG7hE919/Lo0JywjOnOjoLHZxP+a6Zh9o26G
0B3dBUyW6R4kh3MGQxqnhZUvXc8elHdo40Q48mXYACH0Z4PAoI98AhKWukve5J9M+urAE3Gh6o3z
GszBiwjRc5RMWU6XnTTqZ+/+X02aSy7JyoR84ZGF1IRHsH3lJzVgUTdp3QJkNpg8TsTjcNQXhywq
DCAhHa/mMqzsairQRnr0tFBMXBjccLGs5lgR4hs8BQhkIKGPohRtB7Ss3Jccqd5FRJyQFEluCe8J
tiEsWDnm047FKkGjEQ/XumCFqTBP9vyJrxs/Bt0qAMdW3MGBpTyzubBeojvkpjCxxXpXCVej/erJ
qrxoJL23RwPecodGUMJFQfs1SYciLViCFGwZilfBmxXkF0acCBKG9pdVcJS8FgGGlHpy8dCyf2aL
JyHejgh0Br+dXMs6sHahWFFnahxYul0vMDBE8MNzniRsZOX4VV9qzHIlvuA/HyoqkaK+D90tb3Yd
WuvaTxGiYCUXskWgFx98jfADQd0LladKv4lwVMOvvvEV2dxU/Vf96Bs87oCOYH1vCi7SkLM30x8v
4d84/es1Mrous+w0LaJB9n3aO6geQZQ+zu3JzgIFdnVSZgnjUq2vIu3sILpN40UTzjNef/CTTRoR
2aO4lfJzwQFR4fbdw5vHoSUbD2Fpx1+afkvEN5gwETrd7lhp7wVvnGTXsDrxUHto1ldNgB5WKOlO
gsQyvQwcxxZzl8UzXVE91s3J7GoUTrQn01c1YN6N8xsFwHTEj/olHtFgq28qZKPhVFXWAS2QWp6S
hODAi6bby419iFxwPY/IeSB8IEbCvK4miXMg9ISB8mCSR5cH9aEoKTJcidHCX1Pxq+AWoZuoT134
Ujc8DD/SYNCiAXY9aZPF9NNkKtLZlhWqiRz1VyQOhkCTln/DMQlUIF/1lPcRL7dkYKsfoXOvv6zs
NBOvWOwNcry5kKr6RxavlY6vjPyiRfRw4iFFrBW9tuC4DtS+PD1iidDbC1kS8MQT0VHxcscSDo99
Yd/Q+WHQDwY3lhdBdamgOtEG+bDLawQFjrYax7C4B69TyrceowvI19sSAwvk6KNxMeCp0txEU8Uq
7DBXkdsmr/UawVOz6qVoI4UKD5TYgDGaRaik7BXlRJVfFzR5ceSDL3IvqAOg0JtMsO/MVgb0GLIK
VxhYaD/sh/+GHgbmhFz2j5ktnCPg8dUsfohugp8zHkVMhRIHhW5aXPisarcSbot08Sc1xl+2xpbk
3EdvqSCRx3U3k0MMtyxg1XIrmpsCo+rNQDCJu0DFpjp0QCN1C8BwDRqELPERlBewK3xLmHCDbyN/
a2S6Nj7X6KDOyE45sLfBOco/3YJzOZ/XZoI8RynEGv+S4R1UX+PBw16jg1v7n205wxW2ZKbXsCtr
9MOHlO27+dV0q5POnG+y5jmKy9FfUHnFsB8QzzQDcFz0rk9w8yo8hkrgWV+GOdmbBAAGQKqfkeIV
obQtr9CaIyiLDCXQjCip1l834V2SbwqcB6VxpxtEffNLQ+ji0+1e9OGdVifYVLe59dUFHyflr9d+
hflSx6/caLlX2Hh24QOMYNY2kRiuBhh0aA0d/fDaIm6Z2u9sfA3q0+xyHIqvHJ87OrcFhjung9+w
9MZdO+zDZBMzZ4n0Oz1+NuNtAXrWcnIkHjn95UyRliR48/1OTbcB+gwZzGvQ7AbCLxmGE/MIhMtp
ZL2BlkijZwlwVHoX8b9PWI/mYHY4+RwC3F2Zb+dgk2JXlvCjy12Uen/zgdVouq63NexJNgkAaMy/
QVCI5n3xL+Mvm7A+mokrp36FZWAxCIaXdD7OKAIylUkfhwFOGvF+sH2V0Wt+DrQ1cG4wOrBKLATc
bwV/Sm/6NbEvQ4DEhv8kr1sDvDGAfJqVxGB2B1WDm0nvzMW6RPQgNvLEAMYnOzVW8EfrzQq2PQnI
01W7V78Dg5TT7RvHgxBFqvIaoUlCSvwiv+pP9QmJNHUNPyKE8fAPBq3mQhfc+5b81tSnpnyA0zW/
mLPUeBsA9nQn7jlK7lXD3MxbFnu8avvixpFl28ybsTHP3N/5PfCj74Kt6KbzQ+Uu1YRbk8oGP478
qPfVMMqrjgIb7EsaHOSTwWJjI9A3vaKsvmTu6nLRIUrELQPIHBspcbU5wIB5D1PhwEZRGzGiONXa
aRKmzQw5bZ7IyXwSfABiwjlg8jazl8BBkyRUhyG/BhhYEH8gHHNE33uKG+dQfbC4VfQDyFjbcKVE
Z+aMVnzTZAySuR5ER+Adr44s0kFFeD4ZvosToUvRr/iGAFUbVzxEiCCBdZdc3VndJeFkzT8tnJQ1
+o7WHQ7UVxw8YLJEn6HBaKBuWhUceBy83ldlywO6TcWN3VaePLxi9ypLCkf410Tqm5F3s9E/+pZA
btOTA5yi81dGzhFc0o4dRG8Rbg8J4Pb6g1evBwE2quXO20DxQEiGLvQCoYQABqzyhj5ea1FtbqEu
Vnc47716VYObET1GwUtU5mV1Y1U21yGRw8IFkjkQRGibNAnM9diBnVvQnQ0ym1fCCdDYj39YPmnB
Z/wXZe6CqAxPTa5MwgIy25UGHmAnjy5p9w8/lBHTxsO9m+GGAvCPEGPhtjyxjDyFtt++ibC5zff4
vbS7166nd8esKc3e+woLWIjEu8y6WGvVt4uf2lHxqUO8f1FcflpX3SNll/GSHwR682tm2zA89X/T
DxMKjuanB9IsqNoI+a2bjgjJmpjB8WZs2fPqjwkZySvsSWLX7Y15DXSH7rAVbriXOQg0YLQKSFDf
KKBG5Fn0BzyM/yPpvHYbt7Yw/EQE2MutCqneq28IS7ZZxd6fPh8nQHBwMpnisci91/prCiVPsR83
+Iqc2qevztu79nRHVEf84FPaVBK8/eTI6SOSd2R2Dg/JS55bEzseI1zznYeZhCi34OVH42T+GyYL
HYEBvgJUe/LTnf0Wd53AIdtAfkcU1QRTTBWe0JKHfA0C6sB3tMORiOujWzCpKoykkbmbmfPyFeBI
ODYn1iDgBbDC4belnJ4XCpdmNVmQ0Q/zPSfWKWzHbDNQOgYalo/EpvMY4gzZuxut6jnfSPEr7Jwu
uIXtsbXIVzYn/he5A+EEzVZ7YRe2Lk0IjoIbG5xKIHfrixA/RjqaGifal66zLz8C6681eMo5Bibh
1sROYQ8ipI+J+ZXxOOS8xZS4mFbY1+5I2ir1zH3vg1yR1yXh6edR0dXlWXgigEjRIvKIkJ8VuQ6o
sAVM3E6TN+cH2dpEsgYcEOqu5ghHNdXMMd0VnOXoqjg5SJeTlkDjxskt90K+bp8yXxKo2ptDtLUo
1nZmQIIIrwnSApMHpJwf4rMj7rkqWw5ufYo8V5i39eTKZmmerem+wzuFaErYDBjko62szhRxotwb
0Y61mw/+Df34Rjreop23W2UF8ryk98Ha8yLA/9WTS2IjgV2KZ0UmtmEnWDbq8GiOg6Mi88E8UsaA
K9PX5yLAARqhlOrJaQwg5Hk/PmswfkAp2lh78mU04zowF5Lw2NlGgdOBP3MtgBw78TbmkUtgJRY9
0cXz+qUykKfNwSetFlajw0lCmo+YrXTpJUmP+BgIMxNGUIt3oUrf0Y9C4MF0hdX8V60L/spfZsR3
5TQwrALRbAHNgSIZmBs7ufKgmeMPR7aJUleahGnowAoDD2J2efprjcIYsH4OXVS7PJsLDVsCLtif
oqd3m/6lZeEvjWI3CDuiQ2IkLHNW8DMIA0t49KO2Uy4VGTh6XpM1w1J8Jb/iXV9U49SZsO5Tvgqp
Q6Bp6yeGMOEJhCQAQYkncM36Yk7m2c1PFqB1UDBuYhPWNQJVBHLGuI3uJAEEPIyWdy2EpZti57um
yVIaAZDYYc5oXVT6dg9XGJLQthrYmryfDIG+fo39KUhgJzrlg7o++YUYi45i5Ayc8ahb+qOk30US
3c21kvMlzGh6xct8hoRUbk+zP4NaGcdkcvXKRbQJqKeayk9TmZhPHpEO2wwXl0hfI+JwboYFncR4
NeiDEedb84DMgg6j3h6m7BbDXsQIDCwzi5b8nlN9CWnNhjE+dXMEsYO40cqjsskQ4LOSc5WNIP0U
2prO1hP6viY/aJY5IfYIYUn89vBcRPsMsynPAbnF17pwwn4lzJiU0CqNCjXeUmbqs4V3k6MROCze
goX/u9w+3UZDlM/75+h/0syuT6F04tlX/3qGEVQUuNh7jCiMmlOeiQ4fHQMm04TqEFYbOxFtouNm
36tnleYS97fVDiKurHMs/aDfEUa8gbqqVLalFyF9yLQl7Rv7Oxb2T73/KOe83gbmd+kugEvz2Qaf
MrIz9ad3V/mw2+gPSEJEm7mGzmIE3Ng9upuAxcj5XKo9cqf2s/o/oZ4UnenYDTBMCWdqlvxuaOI8
/BYb7cjqgHXImKWgVMluhxlxJkuE0y3jz33A7Escs0C7NO4GFGpHmTw2O5P2Xg0dAlpNnDnxbzEx
tjPwopbBejzg+NSdYvXdindGfFXrJpV69LiRC4Ia/R5WJV6mOqHd+rzF9/vdowvtSdzxj731Ts0f
MfoWUxWVP/+Fs4t+F21pgIgq/p9FY0X/4WQhgSA+Wgyv/av/PGRkiaS+j1la2aqJdpz5JYi3x12S
Ap+dIS96qEiJUt5upTSX3Lw06Xet7XN10QAjkDP6JbRP4Ft2BWQe2bVm6EFnUMdHSM9IuYIbohCc
Wh0eV5kgtVHHlJJH2D0J8tqDq+EfRjDdQbZgAeDqxBgR3BTaH9aY6Z7j1w2PD1kY0cxw0fyFGu7j
rwBuUCX4AYV9tfa3eIhycsUYlYU/kx/8dPP2W3tjiXT4Q+WxaGEae3/WrH1leMamqQTNA/SH36xZ
BvvKvWnt1sgnK6BijnQazuwlT1iDVMBYEZPmbd/FPHrL61BjG4VAd5/iWi9Ji5gloxy5xjM0ArTc
hgg9Rek7Xwu0SnLX0g3FsQv7h9z5XxCJiha+Y8yNdhk9Rw+leZbu07oIOlgotQLTYUM8AwURTJKA
VezajDWUwTGlKwvchyElbaTRKN1v0hzC8GmsaVVwt4q6C3DE97gCWbsZ+Bi5Wgg9CrJMsCt0f/2i
Lc+MtQp1qairrak4A5IWTDSCs8ohnnJMqEy2sbnhksAGEO2n8rr40hvHwpnebwI7nMuL8izNMbAe
1CeHSN2vuNKFaeDAg8HSzjF7CS29Z8jtpqCn79GW14/FJETkjdpx8DBw+RsxBNEO5QRfTat9p+Im
buZ9SF4l6GnyLZP6tWlx3MTr7KsYpV02ZWR3pYOjH/8C4/Q/zOr4UoS/Rkt2G122a9F/muI78/hY
3z2ZahIr+cEtzlV36QXaY1nfLkPNKXpU/HPyJTzj3zrk0Myn5umTrkoR3zDpz1j5Vv741vy1rwjd
+PVckUkv/A7wveBXSssF30/j7hnwlBe/PtPj1jrga7Bm9V1LAX6RrF95OvQK+Fa5kmwAEw0o5iXX
stt8XmUxRmqysnfR78cgfkGfqL6jfVYGo6QgOx0b2288mIwuBqrjnfUxpr34hmzx/XOzFV/xVyPc
8POzfGr7uhiIHHVMhBcFJzCwPVQogD/wJMZ3/tCJUnyV4kmwbmr743IqjfmYUzzYwhJ8Izrhm1H+
NXeH8jy/1ozCY1IxKpzAWDGqBQm+lb+s2SrNQoe7XY0+AaCPYyVO83oB9mFODOe7RZY+LY6VjD98
1olzyRG4T7cRUWnUZ9A0bvBt27cQRv0KkrOsqSubM9WC7CfvpppZ4S49g2UBwoVTVlpj71KBemN5
suA35943iQi/KwxaDsq5H4WsAiey0SXRZ0kzJoh2g/0HeTlRyE6JRBqyFsJVm+O+1SaldWFvUwXa
xSZ/1lKBAGUe32l08LXaj2+QObMC9qyFr7bawsGZI0yyr9u11M7MCQ4079h012KHeE92WpmeleQr
ROykS5iJcgIcewgL8IdqKXu7Djq+rI6DesRJlELNf96VGTrAWim51HH1Nt8BJmqEKRJb6ATG+8dn
10Ah5YJ96NlKXCfCDYStNFCqESy3Z7llfYKX6Sec2cEsMo++ei+gfXP1i9maUvVrvaKue0DRmOzN
+I8YWhL7MHK+MgMUDf8l+Uanxl18fDusL+W84WOaaAnCHsWCIvihx9hdsIUmBBdF6he1y5MUcwBM
4Jey71e55BCbQHEuhdd0shNEX+GBICkAfRtVUdhG4nvYTD1pr972AaaOO/EB2C9FnY8MFUyCmOY3
dKI7UjSwhSW/Hg4CEtCnyJU7YcxD8UziEl3KdsKTmK4ZnamzwubFKkZ7drdeGI7so3Katsui2Yib
CEhIFc+BuRrdMbziC13buvx366mQReg9y36DOoVuWCl4I53tFzEc9cfWfpEcQXJ4a1W5lSqEP0Eu
jg4NQK4ChtvOkfwD/tliDUIYAdqQeNX55Gj514rJd1FM5tafBED+2QTaq8eQG1wIM18k4ZoFn4EE
JPLQWZuuf3LABsI1ODBlNUAh6RtzB1Ekqt32u5hqK2NRJH/SX5yQxl4uA+MnDI4qUd+0AX2V9yFY
GwImBSJnHkU6V8lCXKGLyIS7aCxookE6QNjcPH55/IOX8t0TuS1ce5cCni2yZo+Mwfr1Md6QuWqI
l5JR+o+M/DmidqI1xJekbdVo5z4T+dtgmfKpeVm2eFroELL2pOEmi8qYZItP/6BJDSP3Vz5zVHwB
nYXsejWcZGLCqUAkGZH0wFt2M9M9dDptBuSmDQs4BMCEgx7shpzaGLo/4vKMn9uyFgaEtlFdRFAf
QoAwUhdXbfj9aCyi+hkvGSkVOmMvWRb1yuCdoguuHWvqYt1Bp4ypS8bE17p/Qn8yjQ05Ut4RwWa+
RT3FYGhyKzoFNIE/vYXuIhq1M+Wh/aMriiQMCM89HfJC8yPcQsCacu85cMSDb3cek5F4VBCUFDoR
NcZTGZ7KsYSr2cNMTvt7SIyVt0KjxPFTe99N9qfITxK2eHDdSX3oyLECyIt/amyY3CT6DW1lDGGJ
0yjfFMraZEHS7yN3dy41KhOAktCkmusgJtXW3bgMEHVJl9+WIVBVNwYHIOGTgLldRxHht2l/apzj
jyRDUItxFQn1n/EHlEtpqbasTpxNyIqt5toRGYZcgQWKH0K42H0JBevophZ38Q7Qu8O3jniIthcb
yBnVezfxlTV93uor+f0gv7FsL3DwfAV03RBMpDijXhcLLj8PZ02MQC6ZDdICnFrQz0jxAhQAHztg
cOrzbd6vzeja9mduibG4mGLKbh5Ua1h1kLNG5l+nqEnjnWhsBT428yfwUF0TctdKu6pb8qegZpYH
5PfoafYfko2Fcz/rssOAQt3KfxC4W4wn0VUvCeCF1yTWJf0pB966nWxwRqYZoc27VD3J6VcQANuz
B1NyK6+iYuEXtsWHrHLZx38hLULJzv/AL9+DftcHL6dunSqdadKr0ZyiQ46hf31wL5FsUPl2TYQC
DJawhmvByA0WM0iEDvyAwuJFIDVyDFAaE5/x2lXGlo3LNUnBjubsXJnw3YDBFEAMHI52BFhvwVgg
vZwEixzAvpp7SEa40fIn7nt5OPbdlnYJctK7x0deWHwwzH4f9QhRSlsbvS8prt7kKJc/Qu3QwgDs
ZptPDBzA1elXma/lOWzuYKKYYVOlRAqSCzKeY5P6t+JCJDPho7tHK69Kqp0T5aYgrpHr74i8prk2
Zv51BcvIpPUmt5AZL3wHqFnGCHwG14GCq+JqHLiQWn8SEyg3Tdu5KIBjQnFOTjlzBLsZCn3QM30K
7IpP5Y5vg+2poocGTJcYXYiZCbboqRzbIcWtxVHE24+fOnvSltYoT3T+EFAl3pnWVl3ajB12pU/r
8KrVB4/yPLj9elgrJQ1sEfbcYstEV5YL6ucmx+j1w7mFZlA6tAXb7h+3f+Jo4BITwScXClXWxsCG
t4qS75HF1SFCiNKfI6YZglWv7vMeVJ/00Tm6XoRDxIHAMnP0sy6yGBCsEP0qt5a3jCiAFLgIp8Wi
iWe419amsZWkRZxt6nrF9wwfqdUc/S8ETtoqPqWt7eXOZ4/ISc0csdsMzTkBbIKB+RzigGrplRHM
fOV3sIGlSSA1XLT6s5qyDUYCjBwpf+aC6h1qYj6yEygrj3Cpv3YkU+KZEa26xBG0NQIVbQAbJ1pA
rk5NeKqFg4j6SITUaD5f8XC3bNqesRkLTo1eRd7wHAj8we52EL5jBGNtsDUNxB7EKOObeYbQPZJT
k1olrzptLiqXiPHr2nmOQkIRZePu8JWgb0ZTQQBIRajTTIls7a2KC1dZjS21aCp0KsLGuCdqenJo
9E3kALsNAKnDnTSTj74jFqoQ3Unh0fZQ7AL5MZRnxb1E2BpRCBkbBq+2JjePxDlHDxzT36UwD8yU
XIZ0iA7oexaxNeqzSroE+LiJ5VtAT3aZEwmIwOYt/C3jeEM81Pg49m/Bwgc5aRXME9OO1OoWvcq0
W1P09DuSovKvmW6F5qt856gUrXNpLJqVQea39CdfTH/9SbjbBeVDdOwiUKGo7sgbxeXb2wq/n2Vf
LutNWWyH5hUi+3wI/TywXqp2Ut1VXF+LP9qRwH6sJTOXzJFJm/ok/g4O6HaVY7rhR7PixpRY43Ak
PeTYMizrs2ri8F0HU16o+dJs13F9ggjdwKF16U2FFSJWo9pIbD0ohbSJ8Vnjc2HgZq7D5D7lGr+V
0klSnOroUUZR8JGZbyk7FJIDOKiLtk7mGr8IhBK1SRFsXcKfxhQXHi8u8DPRxujB9A6+SnmKBqp6
t56X5bHzjoUgjpInLCs1zVHGugMsDogv6IYpRSJptKn0R5Md0PXS6oWOEyOdmWEpgu62nK7i8TZA
UVjQSXyuaA2dlBua0Yh08Kca7UMtoiH8bSGVJmTOkIDBmHoN0z/dXSWktNjto1GO+l4E629mUT2t
pKVuM5lp0kq1nGTYc2P73sMkkcRAsb+qra3rfTPup5euubbZtmUu+/yxB/YCB+ZBpLpVumZrH95Z
sD20C3V2Ed9CP7WiRSlvtJWLpP3zVVqvvB5NtUisiUToJkG5YNAPq++UOJnyFKgbcnsrcRmexlYg
munFe5KcNd0WEOmK+zoivu5pejv+lfW1Jdx+yhchdCfoLtfaEuGTcTcf6mBTw8NiPcYHUbp7pE7x
sAw8x0ic6tukE5ZIReZdxODFOYQw4VH+7ISIbXBEufgYKVkRCGrSiePdJqrNCjePkcBfFXINzV1v
k1ZFV9NEmSuiw5xaKU7JLs9aXDIxnlLfjr15vC2m7X5IHaL9oVlonpwiqCsZTKAWk/Bu4QwWiEaZ
mfW2JK2U78YoecOfhmB+lLIijZGdOjtKBM0s0Pcjj0DSkSxiGhbRp9iMsmhTY6j51PlQhNeBYnHA
j5+9Ue5IKm+0yaqfATfI94AJ/QdtBtbXAr0Xa6gZsk8s0mXcfYc8fv7wpVEB2N075egS5V5HlCOd
NAYCcK9lU2369xj9EC2RjibwPQh9anGfH81nrvU4qdcZBG+H1o2UB0SNO6F81dWqQX9azOXs0qsn
oSV0ipi9fGvqnxlsvYHjHu2Y532rDY9i7xEgVzsyYKLUDehQpxve6OBi9nZaLkvlj+QlgaU9R7KK
54tgqlo8xNB7OakqHwRJASl/bczqbr68lMD2S107IWr6TiSS9ZCPhzRE9FiuCDokElF2oi+Q2yxD
uOJ9K9mtuX14RsD1ikuvnfJo06IPy1xsixfkYgqVFUw7vDnWK853afUo5ZnOzpDXVNN1V55X0wA/
Z/i2h1unY4ihEmxlZb8lU4PyF6M7aZFBeqxlFWOAla4zrhrpO6I47oFkzjCn4U75Ax1FywoswD/Y
EtksxLc/in5HfYzbrd23cHQteEk0EsKo9hmVv2RfMM+DL4ylbqPVl9cOEiq5qYiA+PIA+6xJdyOF
/XMwouVIJpYgIDP0v2CkAF/37GTeUSZziwdP9ktOg5V3QFLCi8bSxy9sTvXS+sVBguyCd4i/SX7p
bt6hJPsKn3dCCTTE7PDlxleADnQFNeIeuf8sAgP/5bQSkGcsoCKU/E9GbKzkFJGdPuQTB+5ryHlo
UKygIFNYNlegvibTlaIcP4eMXvXZkyuC508P+CtHzLbphvTs5KbjGkNXQlXmvDYQVB2YQhlOMlZj
vovU5vL7Uc7phMpK+kMkHTSWjYoZn+RKIYbxY12zYVzJWurnWmtU+XYYojEJRGjcN1HtWHRGk+84
5O9wh+Ya18CHP2eUphgvwemyXb1pWu4atlR+oTIqbm898aRAIl6xDG98gMK2snZG8uuCNVElEMpH
FEC5f9JJNLlLBberjYnYeHG2oJFBUc1DwXLS1sKMd0UAQe/mcnh9ywAhdXF0i6WC7pNYMXRBhoPO
t9Hp1v0diP/YMllakzu/HeMplF+4qXzKSrYDXE+40+k6lm+fpccEud9s4DE85y4UMXUS0LcorqfB
z8QYtiCQD85enqdqbvLtAq5bjI8jSSCcJea+YELPzUWmHGVhG+8CIpx53ZgeqD6U+UtG2OTkWfPN
WD2y5BlpXzyE6QUFuYyn3CH/4Ju3my8w++ZEBBczFjla6neIc5KfSn8AerwnhJgw7KXqJU2R51S3
8bdOaEdUs6NwnXAX5bPaji4Ilq0SkeijExgI7I5aM5VwUncVLCvJSbg3Me3L5PTAQc/jb4+PT62Z
C7YIphEaqCKoc7zgH/Oda7hY+C5zRsZ3QuWUJ9cRD/58jkxaVk+VuNXQQiAvUi3Scw4dEqOJnF88
y5l7FzpyTLjXL0nZZnPmYErQZkLQIbHnuR3hlUxYBAK6b2yTwjHo7wUHBufNn3/qexulFjtzZKKr
mXDaWgZAn3JjFIbJaxwmBRrjqIIZA+EIZjtQxcKS8jWAz+klqSg0G/ApetlTIUgj44ts4jOEVd+v
0fb7TNDs1KhmlVUUbSRhx+y4Y+X8+VwsHlu/NTifUExJfGkZAxCHkeao/pXJqvYcfAChehlTK7I/
szzShN04ndcvs3QdclB38wRRwYhncFq47b0noajNLlG3HmXcvNgVoV8kJrpbXzi0KJlT4qnTp8r8
Emg/7jmhtXGJ5YhHIU/3Ij+BmuzmxiCYOXip8LfiVWy6BT51PiVGbvckYxjlMirm8S+aCPwn3JhN
exyEeL7w4BoSSlX4dq1IskBQn3Ukom/Sl0IEuwxOsXXnQgPIdO57bk1wYZaeUJ2lwgzeFfcm2m6T
oQ0eQt+SAYG/m1udn0BtkBks8E4ZqJCmNeffSxIf7RpbsuWtMLckwpJsS004jbW4Z0tlzJ4R1PP5
HBf8RTyiFUrelhktOL36wPZigO7O+Ep942D0o/sk7f9Ey65Jsqz3QF6MMNkaZ0jstBMaq6XDGGYw
gVzErBpC9zT9MTHxgGPWifepOFsT/JIgVc/HnGReW/FHABaDRzUXskU7o7muEOUJApkBf7g8BTYg
uzNmNISMDiE8ZOJcrH4DrlOMWNiIiCoS7Nx0pGMCxD7LUKhvxkfrlD853j+mo9IajbRFn/mUUtsq
ToNRLU5oBok2KvAs/Wz9XLHuOKFKH93b+M6nAnoVWsEGvkh39dFfg7TK+BVsboM005YAA/AzbL/N
3LKaFeJabBwfhE0VEZLcbsHpw2s6pIfAXFbyUZJWzHmuu6S6JpwVOdgEzUN3cjcpmIkpQee9R2o0
UXUBnxdz2CTXTnOFhU/s6oXcnbX8jfJIrxzFAatwAkLQ+nNKaE8YIuvRftg8rL8aXx+3Fwk9ZD8G
BxlPhGi+TJJu4EZGQ9l+PCDFw8CEoTTfam+geFgyvsXo4IeUnNdtLqxG4/THOAU6RTbjoNrDxGKz
6MWdWC6EFPfBihukkcffTB8FyKlrTdvK2XRcQU2yxiysAQmIl7pywCDN7ILiXlV+s8QZjnm7Tpi1
sO+5KBK5ZjBhxgu9QNGnzUtg0X6m/SnZYZztwXHNmYTEFiiSu9oUcT98FY6PETz8rAVvKRM4akvp
OapIJw2nu3lfr0qU35zzpNmVs+zWkWkwWO3Mpz2VnjV8OpydATJPfDul3aFcLR8mMBO7pV/tBv2S
P9QzveoogQFn2guXeVYj8hgrffe4dLRsHq2zZUDBz4x9zodbxHAw4YeFU8H9djCKjQlIxFyj+yBl
29Zm5tVhDUm/J/HO+fD5CEjoiu7qm7xaB0BdRocPFtAdUAO2O7RYLEe23Kxj+VnO2uLBee3f5toX
Cz7KbdYqgM1JhhWMOAFsTdrP6GkCRF1kN+lqUua2aTEc2Sh5hl15btc421Tfti5AQPVq+BG0N+Va
AcCzsJhJB0ojELpo1j7CUMDhvO5Y3+g9YOxjiSIa0ZaXCebjDVLgz5FsOUy97l2nr5iykjFM/onk
aKs6ITfatmoWQDS0l3hkSBI6xZ4/Y8xOWVYemFIsopMIytBf+poDVGwddQFfVB2Rm4uOdhSckT5n
gTeeAb277+9kB6KBkqIK0CRPKm65dpaNESRG+ZSA2OqpdfGIv0uxmgMQkKBok6SX2P0aW2JNzavu
UMPoA+QilfkVfrI3pgARdwF1DtslxT2TZhMnT1E4+ERizMktuQoIv9fyGkepiul4z0FSAf6OrVII
Yab4LtJuNjaozD7wi9q0E9dNO1q1Yf+FX7e5aaGT6ltR5LoiOeqskOen0T2UbhRhUQMgYdZr8a/1
1BCWZw8YyISGzhkFZXi22pJ+5e5WQdpJSW831AB2ML8D3jmZozDBGe8X4cr1Xt6wThEheU+ipCxj
LYDZtNZLouMGn5xul5d+w2NFQkq/YVcXeM0ywCqMSkCZiFcU7lPGyBhdzs34oGDXLjIenYrjsKcL
pLUWurfWqo0gOvoPkAq9sPsCtHWlyduYourBFhwEz0iGfX9a4JTcdMQIgsiSpce5VM76WekhlJmy
LZgWQDbsD5seHyCrXPqLOrwCr2Ue38WvX4IemwOSuQqtwTRYssbK6g8lND74bbJcshJ8Nu7b/6AC
I7Z8hnld1Oc1IWBaxUeAv9XmOBgUp+ach4btiIFKOUQrKsHJSZKWw63YeexiOudCLbM8Z78hheV+
Fy6LCAJS2hY3N/gSWL4Pn+AUMQ173TkuT7iQQCWwrmpHr98J6YFWngjm2saxwV8L18hpSFun6b+R
NPybB2mrY3scjy5SVPptILwGgWTkURFOH2qN/K7wL2Lcws7bfnVT1COZbzHTh2rXsE8GXp6YHsGq
Pfk4zAcs8xhwiEoqQFMUMpVMa49NKYXtYnLKIo4S/Mr8KLEqjNi8I6XFpJXbrfzjdocIqmsS37UT
7l5+g/C8L3/JTrTsPaqHlThtkCFPaPJhTw5R+gNcwV5j/Ve/REQgmTgh8CWsdrjyipHmXVe0OkGQ
julsd9f94dCUgAJ8zlgW55JjlNOdQz/HloOAPCdZuFTfn+GQBlf/FY4+jjX3YzYQxUUQ/axPoCeu
AtdeCqOuTZG1GjuKvQSVAO5JxYrccGtBvS00nZxolmnYPbeCjYRDSvq3Gq4rRIakCyJZkJh+96KJ
ytM6+QSQ4GQq28sH3Tkfp8EnXdiygppj7DwAC9aXIt9mvvGK9wiE76LBG2IsNDijqFwxp+bVImab
VrmSWSLZV+V2h2ggILP7IkU7qyWrcwmSL7Vbr2fiSpbdmHhC1rTn4Yrgj/T/RumwxVGqY13U972x
9eOfxrv7CZ9l/l0aW5e3IjtVeotpaMNvqZGSGa0xi6fRFZWGmzxS8Y08TzLnKfsMQzQV3wKBBvJL
ItGVDo/+ZpZ3BQ0oWb6qeexIGR/kdYqagJQnCC6EPHEHigcv7TfqpFUXLqNeTjaAyyaeEMQksDl7
oa3mTt0AAMUP17wo5M0q1R7itWeC59dqSA16XBHg9Mq3SG0A80QA0UwfjS69wu45UgiIezzpHfcX
H45+yL8HbylSYQYHT54KKSIWmhx/eJp4TNXy0nXPjPqMGif0WZBsld+3Ba7leyXjDk6hHbxskRE5
JvWkMRE2pl4V/gY9gK6CprtDCt5r3z4pi8SJIifi/+ke5hz5oaEkbsWNmC1FZFuIrTgCEu3CfM8u
CEggKPAGDOrS26yWVfUTW+uWOmXzN5CZHzuu1wMkwJge+uVnqHDs/uxL+9blhTXmIDtuSu3EsftF
P2n1TmyMq+Aq6JE6mIc+mAM9iBugFMALgM942KKuZ6q9eW8ITMHBWwgIT876JfAdJiC/PCV/sEAw
D+pGtDk89HJFshqYFvGstkA/WUKqrVlXjPsUgcbw5qm7VAGy+g947MMc+05/jW+1FRa+4hDAhg4o
FJctsA9bLtnR3TEh4Dm/DgQEeHeXO6eHoYzpCvCIhWVhKcsc4T0Xx28LHx2Itxiu5oKLi2w39+xy
kW7Ux5C9FBC49JnM8VAoGOH1LSvmwseMwFmMBs0k7o2ebVRcU1eORt94NSJ+9QHpqJTPXGg2XA+S
7GjuOfIYCpYiIczoRBa4vUF9LlE2SSwEH83K/4ybvDELpS0BCWZ+iVCrdN/iA2C9QFxoYFDFu7Wg
51pLZuBOondttZtleitfDZ3uOyVPXoU+Nmc8xLPh1uhMjwQuMfWR5tJy61sO17CL3Lr5LHNik//S
Q32pUsnGPYBcjpC6vy59ZUSeziOPSFea0RnkpulTj74NnVB6f72O5+Mhj0S9DtS1iqxB5iASeduX
wgwBvfgTu5sQI7BSHFSFqDPZnEWE8pWXoOkoJ6AJAiw0RsJVIA7rc1KDLuCPE76HgCIf4ETUI2l4
9UxyE2bDACkxIr9l++B/K+/ht984qd1iYagPifjDlhOi8ueOuZf58dq/5hZ+laXvk5bNVonstXth
hGvSRdP8JGjI8Wck8bHk/Hi0cOwT6UHCwEFDmTazbQpz9nUIGj1TWGikMZoCNaEybAMkXMotV0hT
mrnUUYevul4mhe0pm8rduW8DI3H94LtLHgwwrOJEwRyBbFtNNURknoXdx8U7053EGJXrUtPQ6VL9
ynWX7DzyPVoitspjqhz4BsQ2Vp6DxKw+XIvP7nMYsp3cPobkDGLmIr/hhQyVC7TwFOc1QJrIytLh
ZrPyQ1k/go/txV9KioKe8YNUQH4G8GcnO5b1EISz2JDpQNYCapxDwEsr4R4Fwgx1LDOE4hFiDsyF
58rov4i1AVYfMwM6FYpqkUX3D8pljhc0bPjL+n1LBkz6U0GyFQQb5fQQbKOS8K4Xcf3yw3CAij4N
0XfYqb1d428//ryV/1wIHmZUthN1csby4rY7sZrjbm83BDfAShZXytIs5Irk3qO3AI7hnaMyiOhe
8QaH6mq3iqzZv1Y8D7hWcXneRWLv0DwtXITd3pj4KrQcLcV97D4/3yK7X4TaeegzEEVOyLWCGphz
RkYHpxGyRd9cSYruGE/Zf7Z4zE28GnhaaOvWj8FnxbtN/sxHBLv4DmRiohfgklARh9CCcLjkQNTC
PmVLJDaJvdF6kEeOsymeIkmFHKYhrVgK50reqObOJRaQF2Pv3oizmUgsgK50NNHOoRgB6WOZYZLn
PR5IbV9BbYvypUifoYzCnai4iVjwKUM2JiviqOtfqf9Jv7wx6GNsSInMtaTehuKIXCvnNSBNiCoU
0t4qYW/iE0gN8lPkQ+LvYrxOMeO0mdOh2FK7gsp9hMvJ5W8tFDgGmkOW6frW42nHlN4QmctmkJTL
AUcSs6KFBJp1ScHUUfLcA/kwGkdEeNE6drLM39zFdYGjaA/+HGE/gP7Y4+zCXGjIe2tX0QROaCrI
PpUs+SonhuhLadY+Hitwo2JmWI6lIn09BJTD5KThPCRYvWIsmhUdrDo8iqaNQlVwf6gR7IO9WfHX
67p5vKqRWN3LeokbyzxIRKBHV5ZVkssr/n8vTEhKOpH/gr8fD7nto6fHewkCJV1jy7flkvPJWxSj
aKfZhr8Cdl7c5fTCNSQFwvWaVFpQJMR0v/uZ6Scsch5d6ASn4ipptnmJ0qSDtiKA0Nzcxvu7Wpeo
LqmaRUkdSB5tO/vIbrmTPNK3soVAeBZpsJz2xeR2T58usr1o1ziAmq33IpQB7TUPgr72LiEZEQyp
23vTfKdL3icPgZC+NRjWMoSe4c4Nn2ePmGmKWqChrfid71kXfP1ZeHsClZkE+98OObLjkuPWKrOQ
8lNio4hXGWFYZopWu3IddXwcprgb8WRSHgD21h9z5SsPRK9DO3dfzfB0Y1oHbItpRQm8ufofR+e1
nDgaBtEnUpVyuAVJgMjBgH2j8hhbOQulp9+jvZua2p3xgPSH/rpP6yvqDhqSzYva3HIZarUbjtg/
EccOz4m1gFwQi18+Uj7Sbl79Yqtsz0goDyPc1LG0DIYD0EihuAq0JEz3bxaDHSrUSCMQw7jGtc5E
SKVqCTYrXFML6MW6rZL9fyXc4ZJPMbLf1Zpz7f9zhfl/aKy1ZG6N76rb+luDEShZmtTLmnUNR8b+
qTZR43AAJ53SFy5JfX4R8U0qy/Abpb+nhZRmKW6V4oMNfLzxF4B5sbD/6HyIfBj4KevfUcYzxnQC
JTI+hxMETqrkD4q1ZNoM4qkRPgva3T6UYSWS8c7Xs3opIBuTBHNylLiHmJ3JI4yPEcNf8/ArZlaw
6mbG/D/GjfJD5luOX9UbzsaapQv9MZAHR5xJv9vK/5ena2V0SsYMvQ2dnQ4cA7pQ/sXR4+2VUHc5
WJc0M1bE+qtrwHdeck3v8p/c2r0RBCujZe75T50AupF/doduD3l43PbTjy/9K4ZXzVlfkJdqbqx6
62bSqKDObHr5XywgNPGX2X5Dkr/gA2uXlAv9P/Ezeq+gUsQnr1oyDwUGt/LbbVVuFJR93/QyXEql
YjmRiP9sK4eAcnK0hCbgKsDmaSn/aq/s9V2gCLv2XEI/r4FgTJipNxJ8RFO/94ClExSqBEuWJq1b
RNzGnOcoFiMTdZGDgLJ4jOfTojXnPTR8qZDzjJff9TN27e1zoFxk8UXQn0zl+t1s06HL3s6RgZFL
18xItDV27hReW/f+4XNeTJwE3+Ya5m7w0gDoV9KprO56uYdEQzCJWxDXZrvJXNEttH9jvdbEPX3K
JacwFiWS+hsMbMFqcDiyM1HFWdi4SFZgU4T8yjQWZ29hfFl0gLFM9DLFzgdyXXw+PNnH6lTLCKhb
/BIkSLKHtPyWeRsk4Sp1X/G2eiEn4wea6L4A4OdXNDjsu5otkuIdQmUJzPA4pfyr+uNloJqtvTMr
e/NmwrSeo79js224pIwDeXqMZzjxmT/65bMbvimUFSh3WIfwYxfQgUd/fr2Guwlt4gKsJw33uYFN
UyNw9tL1X1+9m9Snc/2YBYgyQJZBx/E5bxS8yv58jgv4w2MmNH312dKyGTFc5PZLnw62UjSFDq+M
ahy5OzSYlIfqN/E38darjJXy/hJr6plnjZvjAFtTOW4sHprifWUqZ6hn/qOJndCH9Ev7O1+F/hfV
DRcrzJdcUxL+wIaBc4rpM2AOfNIRDyftE/IQ03HN8t03v9GxS3baZ4XDUXfDAssZBTYYyWkvTCD9
Fbc33jnT/9BMbRm8kg7QU4LfiPEIyOq/WoSq5wkTiOSZU4JwWqtk5fU/zrgwUyM+5zSHYwOMnYie
gDGQj7D9nh/eJk5X5WVqWIc35QXtv7mPA8WWXNpZz6LwlKGRdAppYEQVD4c/kOyislvp6GHfooMT
XLzx94ZqAoHszZcuAnSanzecB+CYeSVMYEX5Ib8s5z8oWnr+VtCuaWpXjCGEgSWcx+akyPuIKipt
zfk/Y321fkvzxCMpAyrIhBonzcoI16nHZUvTbtwHevZENj32IHWLK+Tam16rbnXx0RP0pKUp4ECd
PyzFa7N7WEqUMwkLNB2SnYzcq/jSEhbENd+uEQW0YRNplOsd4m7n84/BJ50dBfOJkNfGv/37IcsX
KWkRXk4Sj7eJx5KMmG5X2G93k89L2q7BgmHPLDG7pVLHv3Mfc2jlBGMquzi3k59CpxeUx3rN5ZuA
k4Xijz/bToDm+gjp2PuQFf2ULpPoInKeRnol1oc38l/tz0fZbdGtkoD5rLbjGRO7RcPRSX6vTB6i
eUAY4BfrGCejzSs7M0RaUAPPAPakXTQe87wPmCGBzYxzN/YPwclAjq4kDgDfDH3lYUtjBAlgVfkb
q1vVcw8ymE9IpROV3VKnwOOtk+LHDcTePD4kEUKQXwBBjbCh/HkgBvQkXqIoIOowuC6GrYgxBmdb
ov0MVLtUeKi5ZUjWtUOTs94cgN4USIToqTKuwq9Gvut44Muexd1jVDNPf43yJ2IGqmW/auN1fLiT
/zDZEVGzRkKcEnymUXnlcIlAoKmXDjCYDzIaQAjqcmwU27b+J2fMOXlCw5/JuMUS3XH3Ft9+aSLn
uiZCldtQ4VS4cgmECCVPZnpPGHoVxbioKfOurqm/rcnaIT1SYUaTzbQxUCQ/5Y/gt+2wXTTbUqOZ
sOcrVzHuEHbDkCbLXxFDBt5+QUSAd6ZwV7CJ04Qh+W5kPuSIPp4zMbmqwl5MipbZEcEwO8q+tfxH
2SuG261DNzpP4681vkKqdylo+A424w9fKUat4DfqjuSJhAsRgOBDyNbY0EQ+nDexbwqTWVj4NPDw
7zpCpWFvN8ZwmPgAJOOq1se3/9oM1MvgDl9LJSETZ3xhlmlLZheNZo/FOQJK9ubc3N8VKE2o8EHA
iBzUky5fs+Rfn4H3IifspOCkhl1LzmphMIcB2NPRGUHEoL4adCBvTeGisPWSBi2+k4LOLKoPeTVk
9GCcO+0iC25Svsepq5hnKuzo/6UOcoRQSVsktDhPlV06CTkY8wBpNb69g8o1inddZrrEFJOfDbPl
V/I7l/Q+hO4gDii9vFZPZqfjSlPXQ+yS3LYGtvnxLo4eZaHcq5gyRjCGkHECilcAWDliyI208how
YAQXOgagd2Qzo3T8gmH/grU9V75LckM6n0KDfcoKPq3+DvBJcHxb1eCoYbSc883qyEDHfESoJIjr
VnQLp4uleyEXP/9zxM8FOGBwdWBXI7rxXOgGWoy+Bx1WrQ4frb8m1iVVvxjJIJ8OLCwccpmMVD/R
BpKeX55NFNgQ7+IMbLMl3dMh5zCTPaC7MPHJtMuo8XGtHozKxP6qFrdeekWGg/pPkt2XWF1Ybgo7
w8mTBjuqO8cFwv7gZnjsQX3gKRM/Rolcjm10iLRetcEFJ3krHMBfieAp4vpU0ITzN4HrwUCCcOMJ
1emEHUxZ4sKwrtVwzalXMYg78VpL3NZ4WZhfYMrAy2OLpCOwNe2SEBLaFJzHpFmJJYfG8GQFnLyX
EVt2kaGCE7dp2AaNW9GQBupe/q5nHV9G+8kfljrUrWxOGXNAY8eX8fDQd9BQdjXz3/7VOrc9jl7k
BeLuvZzou3FDvuyPyjYDx89jUkiFG+Z/HWy3HqOPoXFIqCmKnjZZiU0F7hFnfafkVKbjE5Fy7BR/
SnGP7xHQlFCnhWE503j4jHNcxFiyuI/W1MRgt2lTJ2XNGrm3STfex2Bn1s5Egr+4+YKySASawGsC
I5x/By4jksiy61NaRsJrMFw+i5QEbjXAsc9PAqtuHiEJcRyqI+htNUOsaNoEeJ918DsaFyRyVUMH
URDpI64SitKQQHBQK4+oeg7i55ykwYymnJQCWtiXluYQTji9DVjbpgWMLBpaUFJi81avy/ZAJsxK
9ua7gf95zIzUG5VHy+mo9bfBRxSf3v3yIkTY7PpzJ3+gX0UfDP/x10TxjwayOuz+GhOaGHFC30bX
qJDtKaxUI0R5nO0T+o+2t6gbBBiUUBPJb6O6kNEwpR1X5Eq+tnPBe3QCFTM8khXX6oix8CrWacxb
SUrphkxJWkYrzTZVvvmL0wcvDSpl9lTnICTnWf2Dn64w77xrvs+NumEMzxl+PPUaOy+XurDH9cSs
7UMpnlAFrPoxIuYU3ykBVcAUijsmdoN4P2j7Vl6Hgp1QprJIfmmU7PRbHO5Bk25HBu3YE4Yz3u5H
c0pDQFBUCFB4bU+/zVH77jlr3NM78WYimvb4DLUt9WEFyy+vIt7OZNHhT9lb0z7bfXKdXsQXpjYo
2VDoXAfLe8OXybF0+TbOJgs4tQoDjeofb4bylgR4zn2HsRPJuacSSsGXPCcbHzIOdH96WSZCX8fq
YLjv/mlZHHnrkM4AZcmZGYuglDkFkTcUaIE6xx3uieGulFuqHNQjzyD1Zq3H3RJ/SXphIN5Nm7i9
jMkXZqDSdwhn0+J9YJEjlfaUlaVg2BwpuDFe+yuX8/EKYZKSU4632l7vvbheKfv2XrzZBOYOC17H
0YkpJJjfLwc3RUVX6VI6s3Kwx+HEgGvEjguLjBJKQFq7lhWBH3aPfVfnUqQRLHr6GG+d/h9dNVQk
WVB4kLcnHNysAA4mCeVL5EPC8ha5lT0wMcTRFcoeYSvzGK6Z1CxnfWstq3/BbAev+LcB1ZIe+Ksl
8Hv0stvQ1CLA8JvsfW7nLBHTR1brT99yJ4yNtyX8zDsORHNirgkPwlH9NToTtoWy8sRPHC2DQ70u
y9e09Cs7/uZqF89j2cGzVDcQGJpzMTpQYYDcDEjGWDPLJ3tjSF7TeAXtQemaEUlx1YmFc0vYS47i
VfMCf2ALDDlhzh74iK9vx4evcRjD6EBp0ug6GOtRlQVSCi7/CXRLh4k0TpB6cKhJCdOtFTvSfaz3
DG+oAuExEpbTB1bWSrwK2YpXsp8ZvlNzJAMBqlvdhv0u5OJMF6a4KI4seF4ZezWzSZZPM3hjqZDQ
RJmxIg2ta4GIgc3QlXvucVzjNsCdoGsbYdj4/jmNvLC+MLqgqkBmChKhOa3KgwQjfaAuNzGwDKbr
U1xwi1gqjCgwdUgFkB8X2nOd3UtlH0ubkt7GzCHaD4XsSNCKNBdFVOpTbJ6MlyMNLBh0R9Zf3K79
i0IslSTCusrX4E/yVbknCxl+paxLYL7JvshuIs5k0iam52rRXK345T8C1LgIfnCMFCSB0c85J9UG
OGRYWoFPD/SsN0uHCknjUxO/JmkfnCbOpXgXLifsruKuxrLE67LRuCz4HNpBsSI2JvRVEhOD54O9
lA4iSIn1LT18stmiseBYDJO15J+aJ1RCmQfXOhrReGk0imh+FMO2zsWz/2QuIlNJy1kQBtEPNpkC
ga5ZhX9N9illNW0fVLMuKiJW3wQJCBr8f6VU+Y6q6MJADDIsHvT4T/rS5OOcs+2XsbAtGAcfwLq4
WAOTz2nfEkJhdab0j1s8U/WZb2gHDAGSVfKDMqVD2ePQqV4zboFXztRc2JWJCQaGc1dymgSa9aro
lshuN2sPJ5KuAAUjN0NYt9HXPhVaPPH+SUbTeBsbFJ8QnrO4bT45JLX5CxzCuXPag/mvSm9LdQ1/
g9sPTOJllQLPxIajN0+an+Vdfkb9rM/NaxYreoq1yTKdeO+ss0RJz8V/DvIZQzBEZORKrqG8EfWe
5vQrfUiMbzpIT4hHGKHBVhs3+eseNTs2VnSwFnsHKRhO/MlhFszI5hv7sV7JJjxcxN6Uo6y8h2xF
t84gb33YEVKluSkj23Ks+DODBWnvavjrKWfPZoymS5CQ4rNVh+dL5fXnbq2h1Oqrgb2BFHbivAe+
uN7p2XPQdv3SiyqvA7GYMvBlBEZBdnlJNMK8GwDDb/1ojlgSuDsxuDVzi7kz9QlUkv2GDJ0QDNgW
3w9eUz1nm1wpmHQK//w2i2WeHYLsWGtnEaaB9lHQo7fvj8Eplj0+VSZ9RLgqJDDjj3BlNLCFQT11
eVCNs8ZMCg+pvJrmKrjbbKxze6T6GIjeXW0gSxH65WAFT51h7Tzby7gZ64cRgy/W7uyrQCBIdVdn
MlRF34Z8BhabHkb/G1tLNDtZrQ3WHMIuKPmEbdRfxXhqsieaG7U68xzzb8WQMR4t+lEX6T8Zs2D9
mLUY02nJiL1yWnUc+Sj+6D/13foL6yWqMyARfgCNtmBto+ECQu+gxyGGDz1ugCfFkRf99Bv2Gsw6
FrPusvlG8CJPZ0Ve6QWv+t79Ddhi+HqID/z0GM2/OTJyGW+++IPelHkGdrzlPHxizIW2e5HpCGco
rDjE8VTCu+0a/b3LSMDTGwQl0Gsmch+0lBAiTdr1bKA9chpglI1bn14Vf8s8qrw3moPqSm0PKfd/
DX5GrNjGlpXSYKbpK/dYBxJX77vir73n3xjf6uK35iaujbCgC2JMRH9crOtw2fsVw4fil4BZBcxn
0W7Jf+GPQC/k523c2S71NM6Sxwk5e2GCA+lEaxI3e+7pcvRlnIG/ULP8XvfwcgKX0q4GTjBKEWte
npA6sjbULMaDsZxPz4RprJX/TAhS8qSjQQ2CQyKYGTTn5W5cYuzClrBpSCGtTOtbB0iBpEGzFhGz
4hvHCsNow3Imzh0F19+FMh8VqKdRMGW81E/OkD6G6sp7D4tf5R//nvGU/xE74PgPyviNE27X/VLl
1Vyjp97O6mHHnIxx2F9ZvkzecBKRH2JJD8hKfmlf8k9kfRRwJGaLTmgnHzxXsOUKjyV8OD/SRXlh
u+XExZ4xkfm/Vp/CBIZprdEPSWlCD5l1fjySHbZT/RreY4o8aBx0CCw3TmV8JDuGnY6+zb9SPrEN
TFGD0oYVnS8Efrg6MICFbhn2x6FyLXAX4zflDRqdhqkCco+4LR5Fzszlss5+ktojmUwiEfT92nx3
y9ZCp/ygPovCXj740Da8nghPtayLFZWC+NmiV3TLBaf7U5snBtL+CRJXO/vH9IIrc6Oc+Fa3NDed
8GYhM0kJkVqHlEHkf7Od8M20XkScBnLN/4RimoSLD7OnZdLLfqEMd1ue6ot8xBakouFOa1R5DRlz
QJefgfwKbrhvnAjvG7k40qvUSEo9J/4a4enJjk3iAEp8AtpV/xdOG9oaWr7pbFOuxxcIH+Nc7XCj
4wjZiBvzVoJSe7WeeQ2/WX6m/qP9bm4IzdOdgT/zI5aXLTGIXrJRO7gczqxeihu46hP+rVc5ufo3
StnSf1VwDbm9fyFiGX8ASUh2gUzeDx+5Y3j8poIfc7xKf9mNIN7MpV9hX2NkzV4vfL2fqGwpp3Wd
KwgEvcgu1FMSM0CkG4pQqd2t2wfl7V7un7V/yr+YoygeXYtRLXrQyc/NlXIpDOcnXXxaq87hzWNJ
9brMNvY5Q6FtSlcBp+sIZ+ZlOMunPl7pux8yiCyP8O6X+qe6iTbIwmReHGndaWwkkCJbwm0MISRH
fwnLnCa9Jbeic0I9B6gDoiN25l/AXzL2xendo+S7D6IFIt3hDs+8Xf4KK+XApcVw1CN95R5Loryl
A/SXBLyHEsqn7GT4T9Qtm+pk0ziR2Q71BUyOmOQNTmPXD2sPkJTzIlBJ8klb3sP3kWdm1/xoTtGt
8wX/OhrsN1gPITNIxdZhQ8ID63ElejKIxk+l8eKgvqzKfg9xhkoCm7P2bszc/ogdDjLKavZ18QPV
5G3vSHn78WH0uPrHf+WZQ+8BdgXz5NQ4KQMn9MV0N/4IA3FhKLE3cJT+1YGwflW4vkv8UQfGmM24
RVV+3zC4EcD/SeW9hmDFo/2dXyYDkOxHEWyhV6Frx+mmFh0cOwOdkUODqfMpDedJJgBEZ5t/LrmK
xeNeD6Ha+24NfG2nEobCRmk0d40RnniUhW8kIOOnhMQyMCwotEtsXQsD+MfIAai+IN1xns8V4gbV
1zijW7jxt/ZlDkQ48ZFI+cAp/gfWJK+fwRFp4GoyZ9/mcoQz740fUsrsTqtkgwEaLOySKCJIrtXk
UC4guxnJ7QaT70bwiPqAZ6K6R9loSKEQKLgF2qGMCrcOUu+iEEdaC1A5Fut1SJSnX5fRmrscayA7
F5O0feIh+yEhoTjULBdcA8BfzEOwcI0QiwUZBMxF3FYtCadVC3Y6Ix7AtXBHITpkAHoO6OjCCqVu
6LNtxxU8EUU7cOQawtnbBrHBTnG80gSIOZtWZGD1pvGvyx3rbIkr7vm6TsYGRZQY+Nr/RPaS+biU
aiUgYhTzOZc3r1FPaXyGcsd++Hb1xC1Cp7rJuybijr3jIhl/TUivcD6NK5cSjAUQsKr3oTUdKmaY
dZi+3WOEHCfQUURPPXL/wfAq+cq1TRDspBH1Up2cOKSjgiuT7JQEQUwm9mb3p/AK1A8lwbwsPqvi
WanHkdkFcD61IYy0GL52HArHTXIEA41ecGMS3uP6veJyCIQdBsC3/wmMTNdW5Yf8rxnvgnbSH4Qj
dh3DBFij2Exll9IJGdb2BMYEG2LEUIUHCs/HtIbdST53Bh/MiYYgsiWir3xkEhj6RXxGRx+6GymY
sSCXPfcjx9EmuDEHE//5lLu7w69IgnwNmEB1OcFhSavBe580LMK86iY70gh/eFlL29nGSJScfYC0
oouSJAV75MIxXLWX5Im956dIHjL2LmPZD19K8AFoMIPmHSyb1iMU2Z0pbRCkLbcwJi06FsQ7zzAC
9ZL13YIF4E2//Cu436QE5pe6g8Y2n3+PdbqLLr7qGr5L3kqediBo+fXIURVbCpGmBT4rzIO1/R0v
PmHYGPzgxwrZMFQu9Q+aLmBhzEb4VRD4c8SnTQ/AF99LeJRTe2qZS5BqvcTJAWzoYIAAvhud09Aj
sw/D3z78TMNficgRkZMPMqYjeE79EvJyFjsYWPyYtFLTZDoA/7VbY8N20+BKsKHNmrrNgic+GM1d
e1q7Q6c86Gslnav0VN3DiVIV8Ai8+rcpEf+O+rSN2rWmPXk/clCSkGrHHbd2Gims4wimjUL39lTA
/RngarLvwEuy9ZUEmObbYgQNsnBpkBf8xjzUePoFwYvq58/pZH6wX3Fiwq+Tubyjo2dht8ZbACjW
4FsgrrWcTkzAq8+cwVdn4z6Q2mXBqHlBhcKaNXgJBofZFj/MP9ZxixiAuSL6IpOuzNl/3ao8DBqr
D0SF2ilt+aBTXYAIuoMYFBNJAO2QLCIAnPQk4Kg5ADPlamXsSFoFD+4ozfwziPFV7KkrwiyI0Zrq
PAIxxpIBSwTBLXE0tq3vjkB8wUi1uo24PnyvNdbPdKP9mCGQ6m12l7Wz/DWQ3TMAXhAro7VujtHz
iFj5h9RxR12PjLcpUw4kulCu2mcw4k9eRn9EH4FQ5xqXADen0+yzY2zB9wsE41RTa3LF8cTR0F9V
l6/gMIyHALUHnXgRtrCCAXsSeEC4Iv5EePBrOnIYZtmNDzSZ6KSHr13qduM1Cs+auekZsJuEpOxO
WBu72o5ZFYjdJOvazjiZAvbWERX1jzr/mIRLhemDddLBSSRy0nAh1Svdis+MhwLsl+W1pCLPI2cK
Bc4AV5PU7j7RfehFJBZBwzyloIPd4rZd4iWpjU2/xo9SPTjij3/Nt/9BR0flMBVlzzVXBiIrQcU/
mXVf/RmeFOrgTcl5GFcqf2aHY4i60rXMXu0aTB/obFMh+C1gdf4Z6bJE9HesoxzBkMBRCYnn0K8I
mdc8i/BaOQ703NQQFe2CvK1/FMW9SjrrXb6YqlGsSE1DsgQk8DPd9D+Z1hfNlRSoGWhzJC6537u+
VMD1cQrxJgmg7CennacN0Y33xSB0gIhQeHGMb902zzpv7HIPuc4N/kHkPVAenD4rhJwGvHT/W/xm
++SLCzeALgUzIb48PAbiOfuWbhm8zxdef1pAkYy4k6NYVMEiAky9QqdDdXewfZnL8TXipfVxHTja
Vg3o4lqpxtOkAP5NsVn9Sol93KR0J+cryVrEhL7J2RDJ+GV0xXI2uR3uK56Hixnsc/rqeVoFmt/Q
5u2xglQT7YR1wARGCz86RL6OYQ+vmQQabBV4zSwx4GafWz+G3RcPqLJrPkJcYx9Yfz8by2MmRDfa
ut768wk5cGIbJOxGcAqcdKfMK6+prcIkpsUCMw1gtOBUXarLm8F+iC0W4Isdf8oVO/Y9oILpYPgf
VLUT50XCTb143IbdqvnWnomOd2Id+IfsW8b/+sPaTL0AeZqFIiD47ZUjryOeD8SBxfuvuGMJzDe6
lx36ZIOvgRod60dUaXddArm2kBk9kU/wpK/K4ji4KQqRM7fLEIZZsN7SX88ODdet5Tv29wN+76XK
K6OuANWT7FdXvDCOMrrWT4zCUJK+hyH9Mz2Db6YoGpyxZYewxB/1jBChqeVwgoNxbIkCC1/zWWDg
P9b+UXpBGQdbab+thcTLVNKpZeqIxGQJckXxsup/SlqpKnAveYWp2nQi9TnEEfy4/B4pAOTwuTPW
cNGOZK7YzRt60blgnUnNfKmxfPrvVzDMUlyzrQgRxwJCbeFpCZB6ZZPx+uQrsu1H02WijZFe3CoI
MjNT7WhhxPlkEJhMgDv3jeG2fLQRvsvwIT2zg9Ssyo4oAQyeSwhYJMSy/aJf2VIAHm6a9wk3QTWu
g6sKQgaZ5ULDOsZEQ4FYemD1b4wrWLfw1SjriSMYudB+zeFdERZo7qyv8b8JkKj6DXsCdp5AgTUD
aF5tyxVe2kYf1+10akjj18s0duR8naVn4QZtO6ITk5kSpRnFmo3YpnmlxGe2ljkCTlrJpWylUD5H
x6IufYwGabIPPQA6qJ2S8acStnS7B/zAC0HA107KbavFJF2d9xVsos1azhEXcCNMbH7tRxt6I8PQ
MfhiX4ygi2gHyYbgykfQsfcv00/aboT3Mi32QKma906iWqw40ICon0M2XW4Qkse3LyjzSezlj9iR
Iaow/+BWepOnxUii/+cV8yOgh9BYStZxQVxvsFN2Te4GGKbKnzbwKrrqz3Hn8HPxCaJHI7+yPfQ1
7Hd8KeynFC7+XTnEPipGzazSI2fyVQjAc3ZELQBZ5h6q3rnu2DhXGZ24UOvilXQUz2R+8JFaL2Hd
7qJor5+pcOTQ1q3leqdSyQUA5K+FYniJsfVQR4p7Q7uZjvp24w96LU38oavMJZdw4M2Bm7aROZUT
oQQMg8GfbMm+pgOVsdMhYjCwsMudDDtjY9x4MT4M48Qhv7LsKUYWX/WLLT9O+GKh7GWXzxRPDRm7
5VS4Eyzsv/Y2wrUFLnzFVokxhNZpd1iB11JOpc0iUP9MPVT2cIfzWMRL2pIkWAUXjWhff6HwApep
vBK5p32qqC4Snzs2opq+y3VvkhH+6jEP4lx5GhK7jY3XbXQZHaeq40frMT63zEXtAC+BFoERdfvz
u3IIfuZPw9jIZ0CcjKGwnSm0EZzf4i0w7FzAUrBoNYKD11Q4AzwltDkEDsHtYwO7s7522sM6yUwY
YlYY2dyy2FDoMC62g+S2AJuYbmS09bQ4DwoveYyZIzDV4IksrQ1LZeIztWGVXxDnJvHckymC/OH4
X3iWrx0e6Kh8cFMIyXY504kVowtsAOKUyFmi2yFfMrRdGD7ADhLmzAyZNe3rZ48ieOQzTDm+LrI9
5BbIqKyW6vuDv7OGs7RU+38jMsdGJ3L3pUi4Rxb8BsthEm20YRvDEiPDTd9rS7/IyqBNGXcZnAwE
XQ4OyXunjgglnBCnNWc+fovpkbmgy+ZDlzzOSvspWikbhsbBopps61PeE8R+b9+RA7XwMBzpQrPY
cecLBgG7FADV9zji+sUKgTfEVX7e53FfQ7PZYA5nnEEenUPGjhMugDdpW0GZ9fT+1mV7ieNzZJcn
Qm99eYIr5++z4oCrvgafcvVPvPhGDkUZvd3WxEtgbSnLgi3RYmsPtvqvnBxqJO1b3D2x04vxy6Lf
Ut5bMrICM8WM04vyfAN9Iu4W2HjPiT9B/fwD8Tj8i5Mbe5Gy1emtmvGRGyh0PhdOefaHY5Tgoc41
pyajOTJSBYJRxbYyHbR5mNI+3/gBkxn0B3LZgqBAxB7wPbVQfLM5ybmQ467cGgfxL++aVc9jL5w6
36R2wlhboGBTH2whP5n6y2JfCU7GU6wB5Z+N67suFqC6d4zEKp4t5iygVWnbLcpDCISskkAf5K0d
17fowHinXif8N9EbAwyZfjFbxRGqjr+vbevKTcnoHm9x1ZIbqKMvcx+Je9lM1vMbgkmxnyqnk/4S
HrapZMlJf0fQkDwQyhePzCRfg+kyhbiTJNQFDytJSl8srNJTLjAlFLcFJ05jOFkG+SVQN23w8hMq
aEhbCLiq6mskKI4IIoyD9D3rgl2jlzZ8V6M7dz1VZLvpM+yQduh5Dbw3a2XfvTJlI4rfknjHystg
Bucy0Dc+LoRq3zOzFT4ZGW9ifkrbVQt9J+gOqS5v6C62cQturNwl39HJ/BRKfG2UyE65OWWi6YqV
W+CaEc1rBEAuhDYk/eV8sSoeoshsST3LtsbLU3GC8rKv+cvNTRpKZqTrgvra9jcwzjFQXu44Swmn
C0g1PBLTqW4vhnVibKzKS8DwEJ/MiuYAGAxOPdgIopnLCaFDAoOHUGjCiSIHf5/CVeswTKIfmqso
uxYYbN5QVk5hvTaZzspOEW4G9WOqSCN27006cprFF9G6U37rreek8jQjLenYCeR3fp164Ic6zj8f
J1Zd7Abe34YcSUmnA8ETpfWKvttGDE3m6zd+uJBjvpRImN6AlZcTeUIOrZbp5I2/egd7VvFNkF6H
dlyqWvKXcfUpEpYUfDeylLgBLhz9LBJUbqS5MbvloQtwHApXwQ//8upstINrVnM0FZqKTJYOmTlW
cbdSy5F/WgDoSBrlxrp5R64p5jwtPr182kLSq7sgy5uo7uz0GaehmyV/XXGujW8rCE4C+KvMjNGz
Cux2Pa8zBUFYQOGzCNbBVBi8qjhvdXgWx+l/4fip+Uwk33tfk+FhryJiqTfr/WmhqiZnwLsoKsoj
lXAkFYTtqBxNJU4zhmkPGjf1jGoNqqMzunKKjcpTW0izneBB7aSMuJwOXvMPscFXuXAWNp0W6f4P
ec04J/ht8p0MBtDMPfQr0JtC8ErZWyg7Jeom1M+I3YPbpSV4wnH8S/TnnKIe8fEDtGqpGuIc3vCx
ZzACTWFXUow2lLDj0l+jPkrYLaJTH3yG+1gkQSmvA9WNAoBGXKp0GSw3mBS1dztclNpN2Ri5O8X/
CnZsU2CSRQuyRKFXdNc4zw5Qx3TEzY4W1zwZvXJ6amxgAmwHXhvK0Nh4wz0TaMwuzFwH4bdKklWp
aAtNjODTLSLqveJ7L1r8zSFDpE+4ayqMFSpTbIGGUFGjfUa+6oey+Na0pdCf9WwzHDHdAc1mz+jx
Mqin9/DTa/w1d6UTiRc9Qww6knpoANM315BZUoc8aaIcKYEnvOkMEqDHxwcxgV+fzQY0okc0FEtO
OYN3uTn3IflQ0+G8m0NU7/JL09/1CndAhc1IDVd0QVCFnJjYw9ECSTPpHGfTc5X0bN52QNt8djYw
6uLX4j6OJJt/GNz7tQOVG9QXz4T9Yhey0nS/0OzdiMnuiFXKxrkDx5v7pM/WLfCrbUsPe77T9fOg
POIPUyO0R5ox/FT6TZbvi/EFrYKsiChvwDkbxg6/iax79b5iYzZOYgLvgb2X2i0eHhxyXHzwd5zn
mzKubjd9JrgS9E1Hgh9JlpkL2Fxaqc8c4KDAwg9+GBsUkanb87Lhtd8GLtwVZS+dOvb5w3RCaZho
g5E4v3MOb01G8so6gz+EzJOdVcmJslXIRbAbD8rIoQl8NSohyXosOhMNCnYbrK0bbtwAwSbkyjPx
AbB8g8YDylvBKcJ+ifsO5C/xeS3axejOtFB0d8GNMdvgNZB3Iv8mk1zhfexc/Lx7Eekg3JQ/72Rf
G3cjcgzpN5/1RQUWM+h1dTyGHBFYTWuuSgh15SEwtsasB70vSXUS4UkVq/e08vN/IsQLGqE2HLWI
3fVsgOF+hoxa/5F0XsuNalkYfiKqyOFWIkkoB8vWDdVyABEkcnr6+ThTp2fc5XaQYLP3Wv/6wwjQ
xHfAC8cDd8hdjvBGtFGscVhBuJnOEabEU+0X+DgooM7wZCiiu0W6y+BBQ/zG92WkLgNoaKOB7DSG
hhnW8EB0FvGfAYWfsCfskwJYaDxtYnT5ObQILXQfGvxwl55kBjEJkf9U6DYRLBtTYkYB4OOG+chQ
DDdpqMGkBIoAamkUe9VnRa5OXbkTvOP6vRO7a9asc4MRBtg1IXgiV15lm01r3AYoBUnpsWAZ1xq6
NBkiE2MzABhLRyS+jmsoQbviJ1xL8UPH3I8CEgoG2kwdlaeBT80QVLhYVjUzd+brkkpe0+unM69x
CI0NfoFo7YaJOmz9ZlHBWa5vxXlMA+CS8rPBPdLNyNiiasGUGLeHyJ/6H+FVuxnPYdiWXkRwQ8wI
mU0cQIMFtGVc339ksytse8jgfgdICVtr00X3jtwfcYCdtNTMOcoZ3Dfamev3yZgthYQz8ixG5S02
HU+eRqhTIo8F/oMHAxRZVS/mYEfQsU4qvIKXjOUFB7IPjiU33+q121fyw0Izoh4F3QMBgaYgBYrI
YgkSCKgNuVfVglGKAiSaEECP2wVHciOemmTfGeyeKpaQ2LHhWjt+w6nmAbI20kMRH8/fHH9PR71M
ecB7TdkqX//gUJPXVciIh5kGgJ5B6snwL/2Q45WatcCnl0lb5YaIwGcpYB6BU4ionuGqMdeKamq0
9EfuHejERg1951Ikfqo6VnJ7w4rE9ZIaJZwWMRoHCFO6MztiRLT1xWyhn+h+y667HghRbcGDOe9d
DebE5Gma94aE2WFkUjl6uZPadVwguDwVwjpRPuT5Ie5QEXC4ay0dnXTRsZAom7fXjAc2J2zoJ2gm
IUNr9fSWrmFxY5RhZAOlHax9gR23Rqht/cbxVX/tEhk74PvLfLzLjxoeVjjftPevItsxrqbtZjao
GrYgXAr0vRTZRuqRGM3o24DCbm3g+k3Cl5YuJUh/L+zS6duPL/cJUIR+peIONsZdaIJscOuMcRYQ
g+wZymYAwJwjriCaF51rKnB3aaQ/9PivzDxr+g3TILNw7N/xyJEmWNVfpnFIOoDEHsUKhcFeH45a
UMurCHpdZ8vt3pCvA/4Y5i9Qg0NjwZKZVqozSr6yYcszleB97GHXKMmyvxbd7mXeGywudJvLUu50
iD4bIDTpPgpnvTvV2KQMKfpMFDhI4u8GMwesWjNfljzCq182lGUG2nBYzQWCPXiAOYO9d43N9zVX
vChGvkFggaeux4nIV2keIOQvzxqDcrhaGF6vQTDRHLgvcUf3BVYLnGfykKCZCPe6clEAbzna9ipu
Tsp0flUXeek2uKdLW545xmjSzcA3ZUln+ofguH5u1Xirj9e2/i4shk1rma5zSA1yoNYRrNY/w3iQ
DP0UDsO3AcMEj1EsDqG5wgBXwUavaoQi+/Tc4SJtLZi6PZsTaWRdwwQPgO3DkA5ye0KmwbWM5U0P
tDVvxAXaAxNecxDCIjdxvoWgw0TFteq1wT6L7cTLySFAMRotJ0eoV6luU/oUoa3YWbho9kQLqPMB
frqHR6It/drv9kB/DhZI2H0G2f6E6Nlw3tZGw63MCJRsE9FEOwkpHpxfnA1j840gXMzWSK8LhKnl
ScjdQZXsDNUu/v9wuoMmtvPyJ76kIQ0bDWwknJn5KHiZbSk85iQS98KBM2rnMD7GRIh9xHQGPvCk
Ot0HuBw95os0yd77ODCNc+hbN2xsAkSleFl+qAC3n1sqNqTnA1lZcHbfdID7FhKc8hfSPUr1p8ow
bUCu2zVrTJCcJxSSoiUklOZ/Sf/eTDs6WIHtNaxcEZUa/oxQqea7o6DcQWRBAGjafvXKGUKOCX2B
aRac/Xd/qbR9QuoLgFAgvxHZV2eLTZHZ3lXbZAC0nEaFtVSsVT2KOLM4VeW81EcRHqHc+YK8ED7b
kyEuJHg17bzVRoifoCAfc4d6XFrsOQzR9YmA9u2aRyW6dBhHnaHdOSh+iEhuwCh9VETFUrj13viB
7YNsJwf1D7i7rFJMxv64wQVZcKwH/su1o7AgSWnFtX82rvD8V+5S7ZLHn1L4kOFqUyGE3GTKB7Je
TT8Yyq/I/NRm05TRsosViqJkhf+7IzI1W4HWDLXP9E9dDjT/ABqlz+BiALXJdVjg6BMP6suTacUO
OvUnKmp7urB5qkiVoTfJ7aKp9pmC1BrwZmOKbL/p7I8cVCtU+5xSvGTYaHTH44ITyk2tpWH4qJh6
SGD5msHGVG2FZkXgy4LnPIZ09EmcrbC7syrfioedxyu9DhfUauW9PQEefTb80BNmwXt0jxEOfebq
bdqMbek4Mssn8nKDr8FnFv9jMXbCNR+u5nh9XeqPTECSAJjJugnx88U3l64uvVNGYJsWvQMqk7LH
WS2GQIfcBdlx0E4O/XyJU3NyEgzAwG1lzXGOyY9WHYHcX21AhqqorHOf3CHoOyh+zki20gC4MjkI
mLbJTrePja35D0dFhmiFYjfQBxYIGTU3/BtsnmDhXGi/ZfXE3/5by2kc6PdH1vZnjineJB2MrrQB
13kGYod9TJEPQ0hmrp21RBwEY+mS0TixFimOtGlnyl/kb79Y0IxvqU7D+lFEXsrpBEFixFOcKsTy
KOtqbE/r9xrWEhTJLN0AS/cfBRAbaUXePVDTWwVgFGpupfzFEUXChIftPCsd4LooGow1v8U2z+53
INivVd1s0p2if2NFtlBnwIDfiMWDAhuzxA9SYxz7cnQPL4T6M0xzNtGAs5lNIMLQO4TwFqeEVJMF
6ifhv4pY7hmSksMz0eIY3+3GDy29a+zljOeOsVsTgSB8tMxI/QHVI0w/ybVkn8CSofLePPvWR5Ud
mW7fx/fpv/kesrD0WJy7HICd5u25NsKVKm9HZKzNc843CmHpoWAU7/UExopqEgHZJ1YRYh68+8Zj
R+ogN9GvPpd9dlBELOv++v6rsi46uHdi904JuNOdqlWnfRjiORSRAR/eM5KufcQahdOZVAkd+5OG
vQ2QhOQA7TE1KENdc63N2zyY9QKbRArgBL8iaD80widYB0CnVRQUFz6m+ImYthKUxITHnrg043XH
SW/dSVdT4aB6wsiTi+bJM38bjEfs9w6JK1C1zWbG1LHCbnlDycBMaml9hmv9H0GtxLNKoKJfSN0l
XKJ8wWR/3HIOT/hrN7izKlS0ywgWVopwW3i8urXZPaLmo0bVPMcuPxpzEa3NtwtESikGJDVNN2a7
pTJQBdkJ8KnKyB3NGL94ciX9VEcukp5c/ZK7TXFQcY5N8cuojB+MXiRWsq6bGIQxa3s5BUwk6z6f
Pb6KAPnSEEsRtytKmy53JeO75RaORrC9M5fjpnk8znV644rPh57+y56tMvEg8/Ml2pq2ms0wxZ9W
DV4wTjJClQw3hiMSWQrzm5UCmdk4D5D22IGJsQfYcaJ7ARUDbYLdQw5DmiwsTRsCbNa7ko8LZyYD
8B3bjKM5XFGm1xNOJ9BMq2pNWkTVolNhv33n8CmRmLshIZmf7+kuF4R87EP5IhkGbhP76LkdoExh
ASXgaIRjIlQlobrouNwU+w6NT3SZ1M28oGQQIOrfcb6zEVgZ49+PPTCpUaLbwDpMprund2cUaXKG
4JMUjB/zqgb0z+kK/gaJwJC4XxLvksdFoEFdu5rJrUrvFvMYcJ0c5x6mQIxon8RLobJ573qBUh1R
ePlVQG5M7+qEl+0i+dH/cuKKprMOn11Pf0MCcb4a4UhZLv6beFyirLKj9xkgSzcocvmWCOf1Fvfq
a2Ou8oSkWaA1ycB+G69mpmD/0iMIdQlKa+3Cn+SBNDOByYUrFEHRL/IPvyswSSNf6T990y0kZcvD
VxWIJ/2h+0nDE/pbJf0cBWzp8M4PemWOEoQpo22l8qw/yd1chuFpJEbmSXsCJqOvJ/L8Wvs9rhHN
dmzpoDgK53aWwTq/R3cpI8etd6i5J0TPhZ0eKS8AnuXy2vFMpcMXqcLzt1DzY7hjHHToMmRJP2u7
nS3DtA8+QfKxjs5bJpUS5QP0jPwqzmtba8468V2pvG2709OXOZQZObvhcymmHhPe5f6iYJOO0nzJ
OU0lmqc33PPjs/mPjTuOgka2QUqxJb++PuNDSzaUnW9pEZ4v+67gGrLIIQH9mXqguJ/Ms0Rk3Gzf
KZ4Ek0vVxW5OD8cQhHgIiKJ4XzAfwPCcOPGlTrQOfhv0YoB+x8KdGQBCsS5FxP3QmVYzOYEHiTHb
5BUt465tw0lkQH+u8PQz7Q4hMnaedDWS5ZYeO8EXJqxW+hWJTjt9zQmSV/gycfLPSjfZiKDimHy1
pAif0phIEoTT4Bstbnv3/GWb06Vb0Syw4hv8KMx1KG+l3n3Gq44iBEiQuAdpxwkbTpdKIkbhNhE3
sOzo46OPHHNifVgq8Cj1femxZ5ZQ62UlSD6jmUprk060fepnHcAibxYi6cYRBFGeP8BqNVqZ+FEa
3ykLNxdo3GN+3bk84rk0HC1C+xT/1R4EFHe03xSi2NSxX+kc+qsWtVGEmmTJw19ZK02RaHA38j8q
iZSGEJPqCTEX7iXkknxZMQ2Fo32+CA9IVyUTru3Tr6qtTgBtt47aTWOttltkwXYubcNtCjr8ya7K
bM6lSShW8U8xkS/mJs1Kp8R6ATaJfwNW7MLhpcB7taeWNBxwULjS60w/mYZN2ZXMBUX7dsZfjaTF
/NMSAoorGDOvEh0BzA1meoNoIWjxOrirKRogGuw/c815FItnU/TrcqOEXoR7STsfLu34L0QJJOwm
YjZql5mw5KGglMbgLW1Vw07RP49OqlxiCmKmMLewwVyNru6DToTNrnjCQ1zr1TXPHIgmYhnor3NW
Hw3zkQpneZ6q4I/75mcyyVbWQ3qKINiWl5YYQRnCOuUsKIuJF2PKvgulvN8nmBu5r2IltOc3ZGT9
+WlNAXe+wlUnJ+yCFd4YaP3KvQB7Y/7BNefxE/s3K6bNMduHrl6g7AAqxT/UthbZtcv3WtYPRK+1
ECpT22j8CC8NXeHyLxNz/Ux/48g2Baf+MBBlZrdJJD4LM3OYe6SnaGudDhUzSycloeSzpn2M2dUn
G8/D/jpm53RHoSaojigBSLN3asj86AaB7UKKuLlzCv9Zhp+lpPYyEKlKZZlZ/P7u2k0YYcJUBRvP
zhU22nRcpL1JaBMlt0g3XSMT9IfDI0l4ZPFJh9GJf+JnS8EGf8j4pAYJEWIb76+6v5bUZsI8hhnO
qlUvM0KXDYI2kueJJvEtOC3FHsVfJK54O/kM74opNAI2dIaQAmoWKhVlk5aw8zhcDdw6Cjzw5Avj
VzUG0e7IR8WtRYb99/4tcd7qEExWpKQO5VZ/NZupVhGnM9uASExuUloT4TyPhFn3xgSwjM12ubwL
n9B+zEcBqERNWXR4Y0NVrh1Lrpwm4t2jRYGdLMmAToQYDUR7v/BwtTjIZqyR980QXYj/JfRiVcZ2
E2LS8/fEOwl/MwuZcTrvdUy8VXQGUXSZSyVz8fSevxXVQOpgzwzlVAegW6nUlwBTms4DH3tT9OjD
Yjk/1n1PMgCFbXcyMaYHLaciY6ANfRiauJNUX5G0KgFIwluaMMaxoQwR6JaCAOIJhYoVkKR4H0vZ
kyFOFtIOsC8fjr0KPLuIv+XuBAJqMEp1SX7KfpLYzvoV+y8P1ptGmmc+wh0RXoWxNG7GTl1J8IWj
+4Cmol4a6SnrgjIj347kc4Wh6L644pdcBDJw9Hjt8FAsXdbuPKDAAxTGZsEkAWdkWDWe9tq28afY
3UWCkWeTTRLurGwVJXTqjvb8Ijo45BnBTLW28U4Gf6bS6WFOZAYGAPpfYiBiWOLv8XqTdiCcn8+z
qV5GROkWEoyVUR/TMgiRPRq/9YhT1aGRDgqoI+RJ7Prgl5VOwei8h77BCyrIAKhJSRrRgXV4VgRg
bNMUxMOusXxm2iZqWnmpxW5lkWHSxtUySsCgJUk00E8itH4868M44TDJru6XcGq08dzROAr7sjy0
4zWS/OeAVZZDN6nS1H1pAPArNtGGhkla5dBTwsmD3ScoKTRWjCNESOCBWKLnALW/szWzfbQPU9pW
PxwlCXAw9GAmOH5B7acJ2/YfFKFyR8NeQ4K/kUSm4tJyBFGLBlvUP8PcmdxE2IKoZV+hsMMYT/6r
LK8ucOVgAgNBC4RDXsOOnFwDdz30h5rTqB8zoYHnq8AnkWBTgCZ3cAFDKWZixh2W8hv9A2GmmQZL
sSZc9QHoYDMpn2XzmGv0pRGfKP06u/2grMp8rvx7Oyg+fhIAe+9hEVFNDrTYL0/Nz526aXmudOYo
PS/3aP62R338xzFX0m0V3PzqkpN3MF+9i6X5mJuMVwNmJUqLt/QTR67+XX+lXmY/LUfgfNM2L+OH
XpJGLff1CS3FvoPx+/xnklQyLdk+wbokxjq8cjNQ81tef+wl2DD4Sy/a4ekrpg+2UkQ7i5X2MGGe
SiXEHgrFVXIAfgdiQ/zONAUW0UrGyrJTiGWFesO9H/8VuauLW5PsF+Yg3PlhIFCh9sXoiKPtIVwP
+l8owPp3+FMCI7LvWn3sxsKW8nnMo1uvBxPiXPQ3lN/GvsYJH9oJD5NdHtnSnH0IY++E+GDmVmqY
JIr0CCJW+asarTCaEbLh2hk8EVeDjD/EosFHmL0OPe5o4dcnH+fTHkRR+Rkg9kxQJplwc16Nw1Wq
/Xd5kOC0v+sfmi/BenS0BBJHZSljRhCALTfYtgUWe2lIkE+64ji+AwgI0PSzFQ8K5IWAw0FFw1bV
K2B5QE+wV97PiDi4u7KZG1wU5K7XHlqgeZarkyjjZBXhzd3fu8Fl6pqhflcdo/IH8TDbpqHFHMHh
OWD8apmsSSWf+rOMeTxeF0Tl/RK6UcW8K+RqZG6NszxXebtPxtbG1xMnB8aqUYP7psiIv8c0ef8k
XhM5sFmdi19UyKqO9xeLNQBUr3laxJtMCbMvjb2Q9JuakHNmwF49It13mVkLCAemT6K+8CAiHQTV
EMcQ8rPRS7X98DoZ2vJIQ9LYYgFws0QHzp8RP++1uKhRgt+hH97f4infJ8cIKmzMrBV9tUiCFfRo
Ud1XEU/XKY59cuH9lPTspX4b7t3ziBF82gR6ebPxMfitHwOpgX+0eFQg2aaxSa1dEsJbc4i5wipl
1Fv8/onBzxhckY2USJh/FWbFV05hBjxLXOWdr1l8GTtoIjj7GuDi3sfKb5O88Ut3X99vghf/r8va
rtGezma3KfbfvvEFEQUbQANinJ4zDqXXx+We0TDkcgFEkdgFfhNIo8FcG4UyruRcppL2BwQwuiAR
6d7OEvKMG2HmxHohDcGLMeL4kJKfSSOpBHqCLdXrSUUg47zbQH3SKhIP0OBozA9h2E+4fY7UYCDY
kfQ20k8edbf7L+C0x5PtNjL4tUIfylOrzRAe1QwuLrg8krnyV2i7UYRkPxzxMHxPJ4Z4HPJvfOyQ
XwYhrZ1foyWCpUZYiCh8icY6SQ+J8AehY/jh2yx1B0P83JMTquJ/bjPlBx8ek/0YIJdq0AkWm+aX
DZtxSeol66WFcYt0QOdyZbTZzInVnvoYrgxNaZolxFKK1whkolabSWeMnV1S+gFyTiAzZLtw+hUZ
st0p+zV3byLG6I0IrdHMLM02LEuhC6D3DW/ue5Cfeell+vX8Zjq2Q4+5Kw9vnBdJudQOLT7kzzl5
KT0MDjpv+QSVF/OC8ZQ/eGia67NcGQSyffTf2jEjowvoD0k7Rv5WHsBihPM9EEnf8WaZ/VM14Cg5
fuQoKYhHotr40ybGANHSnNwcVUCygdtAoMfzG1bjcz/UmESDMZGoYRNZ3Xnqt1pc4Es44V4DioTh
EbTKrNKp1b21gpGzqn3ybIAu6bbYkNZUd9xRY5gD+iINfporVFjnLPEZwCwMGhvGAMPsUa/+JwEW
HET5gNsN03/JIUfDJCIWKzjkBu1kP+lUqdGIqfgHA8LAFIkB/rA0E3fEFd4hG45+3kZ5HH1P+Bq+
/YKlKJ96ZqOE3zApBWTapTNPFYbagCheMtYnjv7701FM90lOkzEujeNIypq1HPHVU2j2JZzKZdaI
upat1Tu7vn/ETcyRdgEQUu1ZWGqBMwo3BsLvL94ov4Zqi2wMo3Chg/xjJlnPzvk4o0ADBH7CVn2B
10lNgPZ7XUG2RfDyN+GU3WzyhkTGOSweu6EWfphFZJjQulwvHkViXaTmoDYMx04vBguqL7CN4brH
nvSUbDyi36aXz7YukNpWOo4oewG3T7hdaO36TbqNKVLqhdsdUmltQMH4bH44hUGgCx83lWo4DSwE
jBZLlNhd4tBcMoyIoTtidAcZYyGmG7N0ZjclyQGf5ABVoO9WhOUs5JOSboQ1PezjjU9BqkHrJnXc
jiDfE6U0bYhgKl8ria0Rh5E5mgQVyqAeopRBOWpbQQbFBZQrcE2ZEE1DzsMwiJb99TeZ13wkfMjm
D2Tq7ElGnrCY+bsVdLB8Pt+yLWU9exI07hfUdPHjZf22aCxgqVG8GgSkY59NRxyzwyo3/cqPoZkQ
MxgRUG1wrlzHyncvYefiZPjU1gkjMTAV/H/FK6e91a66msDl4tpEBpd3m/QE1yJofFKSQ7PC2LmD
LjAUm5JTYoaazflPJI0oOZGwsD2iXRVZIJFgPwEsATye2N/UuN/C7DEg/zLOV6fvseUWhZexvlUZ
Nj71rWXYWsyCAHzKWc1sQfo6nB4EoPQgWNhMzKovcPBpI3eHDvGe0l/a7rdKDCaFTEPET1OanbTW
KR6q7MtWgf+Y0+JXAbuwtFyUizFSuSL7EMNLAkxSpT9VdMvFD5zVrWhV6u+lzMwaXC0Cnsku5sRQ
6McU8fhwxfSUht9y7eXWfaC+ZzFU5SaJbiN/U3B8fqLlOLbavxKPhzb5ehWnsPLMdG/xiwRrY4Hy
623QeYm4FnWHjSwhM0M2T1K3GcgBEG959WUwKgVqgWWLJ8yLmcpIdTOGD0H2UoJY4V202sfUbTqw
nZCTKaRXwAw35QMm6LeuN8n62AvDMScFoiHGqjtkBWqX9Juzy0Qbp/3n3ZFHqKyxQhvTyztjQlrP
eF/iRQJ+Yu67lMim+hpvJn9JgPrJm3jiK2SSDMA9Vp6/cfKLMWTBo//M9u3wkZAMxK0b5YdRbLBF
nrBtUHAxUfNtzjIwXo+WQr7EUESO4JFFHX5FxzDbmyihMOjoys3Y3AwlyOHnTX8hpnWc0JWBdXl2
wDbD6LFr5VIIOAK97rmLd4uj+q97wd8rr/EqD0cVtm2P/F74/oX3tmcr8tEnq56N/wvnAE/0xdvM
2SdY25X5B/kh3iBL6TfRR1nNJ0W/+K22coAqUSSnZzbIZ5K2TtayLxNxwl/mr4G8/brLfrJ+3cUg
datfXssaDjf/Qh/vFt7rzlHLb0uc4Ve/IbT38B/29Qdf4OVnXoUvBmhI+YzK/+av/f/Xy/wLSNa8
4VM7ZPzWwvv/v4s+uUH8RtFH5Rpo6oK3SlQP389Hp5m/PyUQgbTqNa6Ofsy3vt1sjfv0g6+cZSy4
EoNDgfg60m/nZXwPukyP09TD5erFV0Iboa6/dlxP1c/WPapBv+Svb7e6o6Fw+Xn4UZs37lVzbDyJ
7wbBc+fXkDnza3i7TDL47Iu/D79c9NEHEha5BcKqomq7kSorrTFEwxN6NgnCyAuZfHdCH4uQHU27
nxTL8CFddYH33g3cy+o3WfeBtTJWlo1CtFgAmiNEX2I44V+7bYJ8W/rNXQSVXBf8RV7rbD2/4tf6
+dl4iPpBDDz+7/n9Wvfn57fptmeuwdvV/c4zbx1Xd77eHdduCa1sWXnAA7wdeS6zszXIAGd6tX4d
31SG9F+YKdnmDTWJV++ZVfOV2IQvc9ZbbtN50tvfKdK7E9dyvh5crDMECPdKTenSIS/wr0W20e+V
fwlaULd0TTf2FSf2Q9AGl2PI+us300fix/xnrGO/XGlr6hm+dMUH4pQFb/7086v7V66QK/sQ/v+Z
FFj+CzswwulWzCFezouFkm0LnoWRj0zHyTXBJGQrQP6krd/1vmDj7knOMRE8p4kiE7sCmk5b+dC4
uOUPn5zfmif9tucCT35uCOFRPjD5eviVAy6LGHA1ou9s/VpzCR3QJh7DFC8t1Zd9nC7mL0b+AOGI
oe0++laDeeFs+USzrfeMM7jBqs9KLs/vPV/KUzd/5JFej5gSB/gZMeNiS2JpVlsEVy5ajSBd/J3l
xW03rCndidLkP5v5/y+rjodyzUtqtt0WTzi/Y+ujLVALG7+uY7Xl+QwZG5n8aD5iMJ8cETWm5+c5
PhbXfE8HxQslj/GMFZNdbdNzfk4iJGTvPQ/XNjumfEmznV9psRUDMVhCFTmm5+SYQxXn3o/ec//c
IyO3DkQrvgFzANTO0b7g69tAWL22z7NwsNCEBefXtdhGZ61ziGgzFk9YpgdhhegUTU227YPwZB3q
Yv2fREg7GAdzFyGNfsP2QGEURHvY7geLId6WL6SBPOg7c6cdrEOytQ5HY2UcNAHCsAatyoPoD9+U
nxuezFMbIKKKr8kVVsztXS9Dvgv6MD5RJyi1ofN+0LEFsE/5enNXw2ZEps1fTxEtPcsm2SLh3ob8
NmGDBk3hFWi8uFlL9N9n6yClfVT8eFsHyhdWAXxHTYTZ3FxCXOYFVf1C2MTb+VWvsDeCG71qA17q
oQyS7fwmcPsnCm1R3vBoP8HHc0gd/O9XKbBedpyTGHpsOUvTp5tsuRy8W7tdBOdkaaDtsRvcQ7B9
v9FlcKVboIp1eKIDRNJ7DU81R9nVPMFyNV5L/YSIWvsSLqjVb+1/v69/vK4cd8IXzhmzVzyzmGsr
LcdHe6MVmi+ThYt7YPvH7Mp63BmrjFs731KGnLAceaXaIdtaK+wzfgtQRCTYe+EQ7efP+W3AHeaH
7F7b8ulG81IRDvOaIVEBw8mzVPybPbNGmtWmR0+s3nDbakCeZaqfFU4R+DCQfYPNh8fj88o1l1au
hccZ4ycv0OnWGYSySLdf0Y9ggjckgNX7gTFg3WLYl/BM0ulFY2PHTywmVPCKR6vfLbm2JYYIeUwM
5iAuNIbFz5GAysFktBQ6St9jQ6i6GrzP4jpaqPSbPXxpUbffRLtG6lcvXbIoQG/EcM8k78/FOj5V
Ns8fSXeR03XYMmhsNnjCekS+lfYtyX4bilgojTzsCwwC13LhILKG+OImx3IKehQA2rao/vVwudWG
gXLvS/W4bhhKj+ElkxMk7ipCzf1LtBwuPOrMvrrEJPyZgi3g6ZaftQ/yknIsRrn7xKAaG2q/FMsv
ZcpQzOEAS+n20lytOyoZ8XAJbIY3rhMg4VnXuKNmLGrNo8ZeRhzzdgmRAdDFJERCcrPnYeq9KpkV
eiXgtrLoqm9s2spd9pmnqwkZXGYLXzX1Ij5FJPf2+2e2HawfrS2QyTPmSLxRwpYE9+MOKzvGlmA2
0AxYlj3JaaZXwx9tEHJVQWu5r+Y6/JPze0x8hRvrEHeZCCo5nFCdvQOHjBKLaWVn0syEPrtXSHwo
kAkCY4BqZa3Iyw/IeeUL843mCkZs/OvTK1Hvb0AnUreQtCRXpJgF85EUllqIvxPZmE1FHtf+jUD7
ynBESXwSZfJvIdYcVWXACkcw5xopEGqN53tBAORz1w/fLHFuGakeElJFkXdUrsLpCnlfshyMnrJ6
LxhEjH/VjDDQPhJdwMC2c3lT8Q8e8163RcHABi0GjU6l6WAtkm1jD/oAmoHle2fBCZxsmIK9z7g/
EP7ISkQeVNss+8W4knUvvgP1UO5a73+4laCZZYCESm/0dGDVod3LdOcvima0df0KV70+3RNkP3a7
EkVGqe9fV5bTZa6vAtHlAjPNP4t74Xc6ypfvLCHHDqkkRlUEllfhjsObDUlblQV8G1e96y/7HUTn
xpsG++VQfd76weFJTMA3MSHySFChazpo30/GIbQLi3rdE7CwzH6RymLryKgJgztciSGObxUK4A7T
MjwoCKOET4LvZ3/Q4fRt1QP2spWPaxgGmxQzuNockSPgrnfF9boD2XRrEIcFBZm8EjhWUoftTuoc
BBkFxRgNA4MFLjNZkZS2UDh4DSAWVLlXHBXwPMSKmbu+wBzCrXY4nJabOXyZWuT8CsZ+2YX4QtpP
ssMWUIg+YWJCTVu8ftH3cB2bN7J8Sn8izB8NHIXxJNe/yuDmH9b38w9OEE4Jp/wEhAY7BsH+Mry/
MEKM7JQgWy2IPoDrhT1jf1rlDfgekIqo+DzEkxRE5pH1hHICyBOpG4Kd4YBq8hPTk0v2pV6Bsh/l
vslWREgA0tDL6NtCs2vxxF7gp/Ak08OYIYHBeNeGvKfj/ckGrhuL1XgWb2Bp9zbeB8diQXgZBorb
+LQbduX+XdiC4YDeqhr3jOf67eDu3i4oaEhrwXKwi85lTu/7xfEaiN7sSGGuopdDcTjrVWEgHePg
HO7SW054DxqbM22Pc/CQAMmX5wYb+Yt4Ab4oqzVlUkQOn+yyTBt8xQpiN6Rlilcnqb4+ATWMu37W
3fG9f2mIUL7yPd7AuCeiWHxTplxZUYhH5wKHWjh8aD2Z2ivaReoefdy8rSP6YSt+LmQg5iqm15jW
Q7+VLZcswW4+uLagUb2AyfmKMvCXghmZMVwDrd+y0H1u6XzgFh6ZMkzivyTwN5MHwEYyROw4Pnqw
KhlIE8+Yf5JacjnxEulAGVwtn9tomzDZoHCen7t6+VoWYHV27tFxt/hHoi7+FR7ttW5t4aQ5w1/o
6jaO1R22IEsZVRsLAsquV6sOVkfI0p0fbY9e6KEcGk/w0uIIdIOTYDTdjDWAVgi0BRksgnL88UW4
C2kRv+Km+SAHUf8UUnyfkW9OrvU3Zpt4ooWG5TPHOIefc7UV4u0jBqeLuap8q16QjtL9w2fWk7CM
WM/m2Qi1xrlydogWwg+gsLWnXyPvK108imNM6Seb1UWg9ktlaissTJCRhXjXvnDBmas8jQPeL7am
uq8xIF6UD7qRkZQsViQQmGKrQfloEBs9d++//wYKaILjX5T8SJFo73JyO6iCgUdpfEB6Q5vi41pE
Kx5EhO6i6HXxWkvs+ZxiZIwTCaZO4Dsb6j88nWKOLWFBfBxSsVllivrTdKfIB8rNoYL1S4pUdFrs
Gkiyqt7PC14Qj1Vx7/PtqOxHRhwwTR4jTgtLTNAkeDcgxADZ/UIs5oSx57cyw4NttWFIAHxLgUUV
RYL3qyVGxH6eiyNgWnfH3AiaMrF6Q+PKlh9hR8giJm1IWwExv3l3T5efi+EDovhSXYW0N53Tty5/
WiAjFki/pIzFQYetB+AbGRObW5XO1XnX2iNXBg4E3M1k9kF4nukQ0LoE3clgIiXBjF4gqQkLPyam
Do+13qeIZNKO4Q9zEjTrpgXSRkAPDqdztCmcTllfxJfkjZ2eQ9XbJF4uOYnkIpUi95hoVhNKNCDd
/0g60+VGsXXbPhER9IK/oke9LMuy/xCy0wbRiVY0T78HtW+cuKdOZWZlpgRrfc2cYxYO31u9stEP
wwAI4Rf0Ph/l00CV5ETJ///cy8iX4pZC6PlNQ8CP8NQ0lUuMwYLldUU29BKfnxV98Lgtng9GZNv4
FaZIFdMF38uWaNA8DkgVPY7J6JstkPX4YNtP4DvqMlAfrDhXC4zLTOEhsRxyZTSu35wU7BTkh8ux
yoHa+nQJ8gcf2WyQU4HIwtcMh3lu1hG+7IFvHTmCXoyI6JNb8qrrkCUQOfMv2h5I27QxVFnE4XCR
poaj49DGDc+QXk8P5BQPEl4bp9zxZx1ebv9y61W4YGOnbbEK5TIQP5YkySUpS7unoyNl17yzqVQ0
YMPAC18uh7B5jPs94CBcjjloMj/tORWz2ivRXnhT/MlSBpfD8yC9dg3462HNDhX3FT4QWO98FDgK
wG8geH8F4Bw40vlnPm6pO0RlqCi492y2Yil3k0kYFc5NtiZWJW3wKML6GKH40DWxsX9umziMVVSV
Z27UV0C78YJc1B1L0iNfwcz1yjYQKgUFOpQL2cG2ykNX/Kj0odNP97yL1O+FyfsEaCDq/x7JZ0kl
2tCttosrgH+bZMjUITkuLUheAYYKUzwStS8tqN1lXcVirB/+1CpkxkmBzOdmbFeihBpUC0qUtbAw
ZKeaQ5PYdkqV8qw3Hw/lXeO/3b0+lddnl6Ep2Kr5qdd3T2ai5bdG16HSrwvDpygSjv7ad9NFATIG
si0JE3hUsDLo74SNkV3wLM/ophXn+QzalyvlGwadTOxIM25bqkZWVahqgPadXoRd56h6dqyLOKhY
J+FaborvB0wO0hAu1b1l+bNVwY5SHXO4togKWKER6ZWIzqMEq7cZBLswiA2hgEN1iMoKzshu+M76
9SpDpHISwXFx96wBFGvNkQ7zyd4nwgiTuuYnw1LOD1pucFWK+pG99o1AWogfmfwUv80PyXsJA8kT
Hyjz7RKsO1dW4QOx5sylSKnDrj93oj/meFDXw8Pl6F0aRNxQ6QE0+pmY9HGZ3XHEGy4lFpMxWNlo
V2TwTDazRjjDhLeJ2eGhUgtCw7NhAnC+U4t4Kfw0PL2Un4NtgrIk0VbDyYl3GFrvuWa+xnQW58dn
s4GoygYknbg/HbixrJjYADEHIhf0ZQ2X6cK+Gn1sdiQMq253q/Dxjx8tChSzjiGtcXam1wdcecug
eoOtyC7kSaWHAuROnqrbX0T2VjAzBKcW7qlhFxw1/4qGJawfY7vOuoTFo+z3RXxQBn0/TODB4MSJ
LzoKrIMTT/QMSy+RGXK8PZgXi5DoYJ0v7JUIeJ0Eif63Wm8BbXJQ2BeCJu3yTD2+JcgjPmhesyEE
e206X6jJh51pfVB5sg2ncrQyv/W+SLBhaLcBOU8dBaaTkOdE9R6E3gHVu0Y3ym8t5OdC27MQSyN1
NZgsdMDx7Gib5ze9BOBrM/C/Uyz0Lqx4wqEqUF5Ye14HMeNE9IudmIKo9Co02TDNZMzG3H6xr6c/
afTZPdwiDiI2PTuJ0bkYv6UyetAlhcPFtIYbbSL6lHrsBJYtWZQjNiWQCQxRQwqAVwk46Q6Vv1zh
uEmYdaGkcUUQPscPxAn2OJ6xg/eqA9m9RNZAGAiX0HsiEcDaQNHPUchv8cxm/5Z5V09rA1DstRUM
W/W7X96rEjRlT5YJPClbxRpPj/sOZDX2DLtV9l5aOQPIiFIEaNWoYBc3pmgp5xXBBqyPMNLSDiCj
so3OFzVG834r7ckwaqRDuolvNEH5eeqcGR2gwVaFdw0jcKD32I/WyZm0VOpdhSrvtrLEY/l9KSMP
iwtImBfbKVwTVEFnopF3PaPsc3tFyYbEY8Lvgz7nPAvvOA9nNiJ7Ofdw0hCfeCtQpPrSd+U0RvDi
i+xAZnys9WPr0UuwnvbZ2YCvuKVX0kZs5Ru0Dz+wckATbuclT+Bj3gtLGpgfE4vFvk0NRJBCNgCA
xBt2UXAp/a3maafhsd4/FJuHXaPHxTf7tM89kDqIH2v5xu1mE2zlpIuxVlMC+kA4Hh4yJDxcFo4w
Tuzv6ILLUl45Svy5Ypp24P9rKVpI0RhDzLjSedRt45DjnT+jXJbxU7V39YW1xwF0TB6eFpZXhoPe
W2/dalT8fqLzEFhrxtWUKMKdbDePc+7WblXWxJ1Ddr05f1WjzaKZ05OsYG2R2VotqWKzK8Pms2ut
s94pH2jhwKY7yh15lBK90UiQ3UWGBUns8rrdPraGfazgEIe66fWFRTeVW3bKmH6eSOtd/hQ0heNz
C52gey939H3L5o2T5X0Zs03rLULfpy1/5zgSfPr/fbzsP9f5AafKP7C7LJn5qKAr8J6fxsoZx5/H
FiP4YFcSk/GfI3AWDpFkU0nF+gErUXhsnt9ZG/mUf+PdS/gLiY8rYwvPhGl+NF5aMK1zpvzuMpAE
gSleN8XE4dDmdqb/JqAJlJdqxcqHp3gJk7bq+Y/QrIFXr5mc/ErQlTMtwGb+H8JEqduYXhPKyZbV
2xrw/JZPiDXD+7gzQ2yF2p/6HTmCu6ptxn+ndthzVXHocq1zF2szo+cEcoa58KGk6jwydCHS845z
0NeDHiwPi/Cj4j/8EYvptg4HyLlrMVjtsy+GgLsx4Fn5hnK5G1BtrFtKZp/WfS3CwcCHvSuKfZs7
7mW9iLTp4Vx8Re/PsBv2/WmEP8pJzpvkRNVGHW3iYsBMWEiZxH+Rxx3N58xqh3vH1GzfzxaeGwyb
FZxm5aIxP9c36GcbNsLFNQnaRyiCjZ5DfSfUYfY3sdz6e2afKOZPTKuGYw6pGi+py1pW8JskOI3q
uXQvBQyj/utLW3dvtxvOAv2L1MzYsasbztw7zA3RG6U120I/qpmQ2DAUYTYdRPb0/CWDiq3DLaNS
Q7B7WB2GeV0GSov+GDF6FiMucjG7o9oF5lexNK8QdVHMNeMj7HXV1i3ceXt+yDWZOV/RR+MzxUZ/
acNT1+1+ZSdIPhZ/GoPOTfNwEvI7oee7KQsyT1p4jNMOiWqn2OWxPCiqhWdrg2QV6YDd0FltdVaZ
sUfMHkeYoFicaO19xvU72moGZgG0i4e8DU6nWHpYHR4SMLt1fUfRvTK/sU5Ibs3OZILLjVObXsla
3HSX6ZeJpPZanMStgUjU6h72ype2PDhziCmvOI9bhH2vftOekf4BBKm2+LQliCvuY0O2V4qeqPp+
Ph28egQUYAPdKoJNxDBibjQF0qW0EZCaBDiXa7f+8jj1UYE8gWVs2OvXkCQsCQQr+zj4d5qfkQKk
LvCrpF/L79K3iZ9E+ojZjjnX/o3pBLFEw6nd6M4TowfCy7wKdkZR/dNn9F9W+85WezjLizzKxmSK
KP55Tv7l/1r1E79adgbTFCO4YHGVrtnqIksmr0y3msKCdiQ6CJeRkKp5MHYBgtqhc5FXrtqgipFb
32rDBvwIaoIFDxGxftb8Yt/5p35seme5CdpgQD8rHPgFXOY0Rse03fFVzlvsJ6gZ+J0XXNan0ltI
HEccXMR/ANHFUoE0nMbZin2saeQt80XAKP0c148RRYGVWOmNQ2UXqKN1mzzm4hvJnyNb8kvMi1b3
ZlYh1U9+gEYhfGRhnHlRSj7b93AmDzlZ2Ls4R7pDHBqfT1rZz0nacDaiIgXXahmH2YCtgknHMp04
ROsibfD3TNRRczHbQNBhN3szf/NzcdLvRG2G3sCm8cnPZ7uN8KP+fvKS9tL2yItuOgkWvIbUZVtN
xXVMiaE9AkJjSGxiAGEzSadsXWbyhVfz28ZoIeuTMn2NFBq5q/B3MBFxJ/dppnpoQJzjhy1x9Npg
ZCEojf1eyVpCBUMkojid0R8cCjNoIMbXKRA6m3h2SE3tYpmA8+EsoWtWfoMjR20y0lpY/QZh3OpT
I16NjGdhTaeYVtseA/AzMF+7IiKKe6NQzVdM/kmseAYiTc7js2jfosiChrZpLyiymHbG2m/LZzs7
TzIoUVF2N4buiA4SRqPUFUtgygjleO2Ia8PhPuPBZfqyjes3GrnXT9fzt9/L57LHrsK2+GlLorv0
gAvads1SHwM2WxQd2cRakW5a5T7wnwNv45tmr+FW82nJ/SySrwLl4VuXeyPeHLM+lxFDU3jYNrFo
Euv3x5vMl7K6q9BCjXNFeL2ynsqvZCMD/ESONt/VacMsCZbKWgUEgylwuVqQ2fwJKLNqa8mvITag
lL0Jdw0DktcdiKMpsDS4R+t7I3B1mwEKPgYDy+XfXlozQIkSrRGVbuf6yBb5hZ3/r9qH1b6O3gGL
wyhF2VbtO0qZLkRMzjUr97ci3lvThVuss3SDpJoltaQ8d7x2tZW21LvfpkLH+EsrJvyR8TPUh7na
tF2QEBrbkdOhmn4oze88MyNGclIHxq93+l7aEGVRsKHv5LKJ0bKWu3dyTrvRqfsNYr8+ckvTqWVy
OPlM/pXjzpDO83uS0F6T/iHfphXxe+e+PA18TMKyx6HDQGbDWCrPiV5kEYB0pI+3hcwHGbwE6I30
ujUyQhTc5FeNSZCKeOGlHxbMarzNUfRzKJ+EJOxTt37r5herVpsQJJkuS2LGO+Y/7YABKkza96ag
uEjxLXFKOv30OyP7eaI5LL+VX1IDWmI68fkiSdF+9SrQWL3qy8IuEbitBJsUxTm/PjQ8jdCh5rDT
sGLDGljSyW2kZvWwzBCRuSDKWtEg2Ax+EGDC9eEwfWds+x6LW2HYvTD/ZugsWsQJqSsXy+CYTGrz
mk+7O//A9M97Ubqga6ig063VD4FyQHGZen2PCq773yfr7LJ9Z3JkVi76sBy99C9x1ekYyDjSylPO
4Qx1nNQCmV9W6wEgJE23eAkiNWBsjs6Xvw3/7UUHchZ+KVeoKZ26BhiFvJHpeJrbho7LxufGIHPm
iUUY6VX5+BPhX2A9Wu3QejBszhU37jdzEsbYDLgPEC1F7UeNV+eUfCUOKA1WQ5ndEH/GGO60KKGf
vI0AP/jLf3Y5kAeuMO5+qDCs8RNzW6fkPdgv73nsF35TNP4K2bK654JLQikJVSYLIhN2WCYMGBmd
GeWN6vi1a0GqI2UmCsd0IgHBGo7QOiy0e0d6lxaQkcPjoPw+hz26mcdPa+z4Ui32hFTxcXOooW+v
vNcVhRzKCIJ7N1SyCGU6wlyQURfHXtyWxrFABsfJvi6AhxD/0vYksqhrZKXwT1s7Jn4nPa9yYt1H
9eS0CRAugEFvE88ODSN8b5+BArrL7oRYmw+DD7k2duFSp+ZOdXrxqCtuzdy8dpBc8K5VQStb6FkM
xGggAH9JmG8P6GP+mSM5296SbGxVYqijxYphoIKMyA81wr1yF32seCSW01vo7cImrIKn50nFR+Qx
CaZw61EmvCkjLhxOpzM5WN3sveUKiw7YhhgQoD8zMUN9Bn0JEYl2VzMrbhxC1zsGV2SUY7jg7po9
1tW8fAdeSQ5dqXIl6NXUcLJDVBEng/qdkCenhblfiNsscsd3rfh5L8fgtUN6zRPDr0rW788LLyWH
drFfxsc6SE5YMAeV1wcAweBpzrwjR+WXPCZEQGj2fjmDmsPzyMCAbjrW0aVyVJKgAkSs2TF+wgfx
9NhJj8ZtUK2ELrvfcv99ZqZncmJYq/ApHZlvKX/TjfEHpibBMXf66KJMZTHbs9f+q7fiD3caMti/
sWMR/S6Om1jlQREivl37OKIQW5Ziu3YGCujQ5CmWVDpSfOO/PcPM4dIgTxwVNrftnfChBFuqeFC4
5NhAQObA/XB5RB7B43K8F/VA7XwdLS3TFJIsHdxZk7otX2Bu6bICMlth3B+JBscSTykEtTlk0I6C
sfhs/xFnRKYBC6MDTR2/477U10yNkOau/kSM2H6yYWHNv9kyNkeAQxAF5EYSbFiaoNme9HO/nfDd
8nvyr7P33LAT0zJxbvMXJh7h2jzIRKvyDz5ZfkbW2pq045NFVLsICBh2/0tKe1KZm1s6FHyYwPS1
K5vuFikxodCrO+TJHVUEg/QFkoraEaEt4142kZM1LEZ7urGQBQSOAeACKuTN25KNCMdfp+5gx3jS
qdwLujVrvtIHLzXLbCn6MlbkWmIBY175+GaHHyPP7q+B7wvKbbIIkHzINlkZMVnx4pF/6BEOCrsp
scXEVhVrtsY/cAJk+PSEXirWQIJd6/T1BWmGQOjjaL9A1iS28aPeCO4A00Rq10J7tpcYNCq1aMc/
kCg2zHsJj6lsv7j3UX2TPIV7hNHDgkQB9br8EJ85vgjytNkF8Mn30jH679/w0WOu5fcygFAJTndd
vojorlVHhNjdlSadDLP2MoKiYEWLfO20ukAy2PX/NOIFIp4PGWU8cjDsmvOhYmriGfO+Fo8QNfXn
IcFVYD9BvOz1kU2mVZ4THnvFyzsSQhw8tywy9sPWR8UDbMkXufHrf7LpsUD2yMBcva/2L+MSV+/B
QAmNKBdkrRevV3smkag98SRxi9yFILZZXIzxP5IL+QBsxtMH5coDzSMy7l875toqUtX/dgVfmmHL
NmER8xdJO9GB+SYeXpSR5DBiJ+HQXEhvqNHtFh+eixidOoqMldl99A6LJ5lj4U/8aa5KFmSzi4uG
WRWTCI6q7BNBkOSl52dHQCUubDxA6/m927H+SPIjJiJlugwk21VnDlJl3PEaxYTb53i6HOZn/ZHM
J91lDmChvWSm/nSjDToKslMIvfAqxeXsZDdBuczcZl3qnywqGbVPAWeRhQuxx362zHgWef7b65QT
lQlWEX2OdJu0oGL7zJ6x2xkfVAkcx6xOVgsklawRoXTSmSxGXi7dNW7qTyyvj+m+ZUhIwtPayLlX
UU28WNvj9CTcjXKqDSabOGXBi96Ac2HqLC7Rpj5oi3zBpo/fs+xEGvhTPHeUxPGN72MI+Gjxn3Gs
V0FZuTPZKjAcArbVEcNvFsdJiDieG6SGtSguaZ0VoQDDG7eInnhqj1jfp6bBaXoy8yNZcnPl9ir6
3FBA4GisMwF7+nclYhuG+Up1kWyYO8BVFXzl2PA0NBt2A4wE52AMEQzrvcVqTL3RGwgamL5THAxH
wqDyDyZ4vJ3PYM/qoT0+mzCmjv9ZgkdKpz+MxZ4skdfLXo32kG/ne/svBXtLWanVd6XeNkq11gc2
ckPqqptYuNTZoVodubD4FqnwlwXJi7w7XLMoFxnc2glaZcogInOoK/l0FOhLPLYsyeYwAnLoDeUJ
gLkuO0XlP5FFs19DRyoUPzwUmga1ykdUPol2ulq2b5PBRMY2pxPqcSEJeLi5/lk0E0195f5m7KRw
qUUCXpB65cW13XTvBvq6ldWJYSU6BaO7leKKF3JjRFoZZqtkOVncvdQQKFITmlsMI5jVVfwxKFUp
ddieEyqV2CTYXciVxGOE2zSgG2lYwdCjg1wiWIyNJ3cCJIfmuCxRb9WdE0gBM7hXlM/HKwTEG6Ml
LO2BdgYBTnESMQs73YmJPq93qIX8PhyfX/HtBZXvhNwSJ5stEXdmfOFEMbo3GRfze24q1J+EmYdP
SmvjSDHT14xyk22usUOzjA/MQ6MnDQeaDP7qqfERgegX36QkELnzMb1I/pIFzPWn/XHMaVnwgGxp
oICAxX3hIJZdzvEGwgnhWj/04ljUjAuTBh5W+8mEPpAPzcev+KYzL16EbsiBOEZtkXmoyPg6rHxc
18vKHw8QT7gMmtWKL7yQb/LG/NXdx4W7JD4yA3/6b+Ql9tsnWq9rt8wRUR1p+p5mhcK5PSBj3TaW
9t4eOZuPK2TtdDWYBm6L0KBavc1ck9SkxL3JttOwdsR+zRLDMxm7Lg8C92D9SXXw35ccbTqiv2I3
hBDzmZ8NyoxRdwnupJpAWL36o2nMc593hshjbDDPDcmVxq0jYYaoIWw4fwuIk/iHdXl3inHT/QE4
Y2zsgL0QPU4WLpNnQCocPwMtCA7q8iqT27GnJX9wmXPhbmMmy/vJBQtM/Esmr1E3+tzEILLYvnvM
3Y2bZJDN5TgItsiPbR39Z4Zjx6biXfMwAyrs0W38Vp98tH0wex1hu4xVcrtoCOGiFyEGDjMRfy40
AIvGnD/UuJz0SsgphzIxLiwq7x7vwZkHDiUE6im0kUip26CPPAoR0DkYF9fVideglJdo3ffY4mzC
6h2848DYF0fTYzrgUUuILl8cFVCgUHctuzPZJnpKe6e5Y3RAoiH4gThAmU8pSkv0YGTMLMFkxraG
GbCmMpF23DSUPULuZ1y81+mNn/Hy8HiS9pOgVW64IfWl1KcrxdXb2w+d4odY5APlNcpy2mTSulls
d3Q3xSHXcD1Y8gcW3+/nQadhqpcWBDNaQH+obsJmQNA87ihx+L9n9srMT1eW9AsGdENuWO3T+kFT
pMswQpMmiAUm6xQq+R3LWyKQ2aCajJip/l8IXIofM/54/DCxZTa8tHrtQVwtO+kSK6FBbs8OdxVA
GXE91TUfIZ9Dip4FaDW+QnQ4M7UB/5tYyiyhJPRVzh1GlqzlhhWZkmcVqzSyNVXFQIXCThKpfFtQ
335Hg8ZHzRuQrvnUGTCg1mvtZGOiovrMRIT12rXhu2MnqfKJ0phm/7CJAeMVGAhF630q1QRhT9sW
SB6TEnnLxVkZmwSZCZvI9p9DuSqgUPD2kDCFg+AJlLXbvcIrEu75hSD8Xl4lY4TyMmADhUN2J5Zv
DG1DhEjAF12EpMJNfSEphz8o9Rnu/ktBL1pczOkgzbtqZLb6eEfHb70gO4hdWF0L5J6S9VmRpbGy
c4l6Yl7XwWJOWxEcxpSuulYTurM81AaubhgggMiY7DXxrmkVd5iPNejSGlST+KvbUfkeJzbaSBPL
5KmPuiAeIO1UAP3y9Zm11XgjslHCSHL4HHWALaFaoHpj/1I+jwLPbaRTCmPKwEhtyIBhJrdJYSnd
FA8xQcG2PGYLxyoYVTnP64R1HOAW65KbzMbHvMxrIBGkDh4KdI0pkl/+cI3ShoXxPhCh905sbpMi
ryvGtxkIwBimkrfSNuN0eAQAzUDjhm2149PqOpfpZPAsAbwP9qPnd3QxNHIgvmX/RFyavdexCgKQ
/JwJ0HQF/MZsFKj8LZATtOQza4dOblyNfWhN3NufKG/1HhfMSmQTe43I+sGHyFfwoho0o7fqL7lO
hwnYArmaFb0oRlSN/KDd7LAPwYRXZGe++TF/Y+vJx9Jus+yLgirjlU5OVPoz49MYagbIkfLvSDx4
uTEgHVFVPxn1jfGtGe61ws85JjOy2Kf3jBnE/vatby4PIgPmDOzCIB3F4tLqTm0KIGyhS8wfkrNC
qCUQlFWxwaAc7fCbMUvRye1I1Q+uauP22cKeE0Hf8Fgt9LPSexbKseDlVcSvssj/VPNbZAkzR2+w
Y+AjMPeufo3eS86j0ykXmQDSKeUNHPiLalaiTn5jEEE2MwPXJt+QOwQ9t4T/fH5eEXi1IpXce0XH
GM1przn8ckPAbwz9J/9KtTg0kcbSXqUL8YD6AEpwifxTXha3TowKs2gLv2th9TBPXlVXhIRFDVb6
uYn4btugg0JQjsW2ZQvGo0v786ZOS2wckxJHcjL0+1R1xC3Lkt330rpWfxsuUR4lQ7pWctiOH1X2
xuMVvekJYRO9CW77uZ553g8lsUir5Vrj+rrIaxW6FEbixyXrgZOvpcmSf5hfc6+BA4OCxX3y19xX
oLf3BSKFx9b8Y7hRfklX4wchctbY5f15qaP14yI/D8MrzKSjCasf5EB/nHpneNiR5IiXScUkFKpu
a/NO9Lcquz2V8/TYFKytGmE73QiMJDGxMTBbfkU1GgJCx8YPHQdV/nofjdiqEXhp0mW4lTyyY7Nf
acb69VdlIavUbHijUMvt/tBvY1oNFdovsIx75wiMY5jBYqQkrxBUkL6ZgGuje692UvnLxHwOBEIM
KKDX2YnYwub8BKdvXqN88yDu7DJ1QaUf8Q/MEBMAuzeu8bMyGDYyc8VmWQfTarElj4Mtvj406TTy
wmUSnXe37RyDeQNiXxvXav/ewJfY0ngZ6x+DsuyrzN8M5iZVS5am3137EejPBRqpgaTt1CdH3vpy
4sLovYlzsGdh+4LeBgH70QQN2ruMCNtF6baihfQzqPfZLm83z3wMVMkdmVQYuy7lkccbO8p302HV
VH/kTLeOWroT8xLGMaHXZ007NaXfyDyIst82fuRq9QbVM8Lqklp8kP56epeYGNc+2nXNv0fxPnHY
v6gDHBb6mpPGZCJ5qbGZWF6q15L9qOYqov9owR744s/reSQduuY+tgcYKcZ7Pb0Z9WVOg2jZau7K
Inik+xw2SsgZ1hRet5/0A+nKQnSMWk/6apylaN7mZ0YyOflGaxYtYy+s09c3tU3JH6Facico1BC8
jdIJseDTXV2JwbWrwX6tWGvNpWWCe844JRhGyeygCExm/W8Xk0t9PywRzWECPSlLCgIvf03dVqud
9lX+ZSbIWFe5Fqsfvkcx+KkQmFKWQpyhV5UKR+OYlHaxiQ+4v83tdw3gT/2Z2hutGJdfLtOr0bXX
20H7J6++ucOKcGLZm9Z7WTuTu9Z6ADGtat+QuSnb0n02jrW+jKDumf7vGf0skyZKSoKvtyN2SUxO
WF082kJaPuP8YlYzkSl3ZIZmsNoYKTP5DR/NgQGYshOpRhP/zjHNSkQIwU+VTvYvc1FeKduId4+j
Keucl+JirVae93kMEHAJqxtGOGg7xqaKUMhgWCr/kvpvbL8ZB7EUmXnnJ1DuVJpm9gFPwwKPuNo1
mZ+Q6YPSnykkqdur+swwL4vTU1r9M0mKKVBejW+9u+pJ93jck+iNA4aBUUqmLzd/LOJ/u8pcwnFy
b5iNw5J5zV8tHtPum66VGq0SflGVpcPZgNcxeOPq2NEGPjgj2WFE5hfmfXrvpVrCeLtM3gSsDusa
gBbpEjOKr1CbPTpW5cKoYIwBQLxNryNVsKEdYuqT7qJqvyuDyV6HbNik9waulZ8iRiIK4qYHMImC
ZAjBr8ftc14WsgpgO/bx4L76/YNkx5oZAhZLQmCMPRSicrVt22NRe2T1sfqk1JBdXLnaXhzQXjUg
PZ8+C4Pc2MoVnRprtH9KR4MZAGqeiG4GLKRbg3IwTtW+Yg+dQe0mp4ySlD0cshxPcV4olI3Pqj/k
X0gxESJ1wj7aqOx90k1BrO6DHSxClMdGCWT5AJxlaKzqtklp+0iuRs6wfaSnFb3ZEvSzmdh1t9/0
VHXMlNlRnlv1Q0/ch3yhF5fbjWkjJq4DhLt9d3whnBQ44r+G9rscwxdBNMmmsZclUH1iuvZ0USiT
06Bm5FpCtAPZ5rQ+mAzRNyLSIYiORNeNRHout7AS1iNQ08nTsGzhzzD6fVOc9eFH7vfoaqcdYusR
+ilHK+UVcgF3Zf+jDeZYXsxiSSjAAURi0bK6ZbgYKODHITVzWvwUQKwXB069SKrVKNAR46buIDm5
x9xPRDNvyxV2EkhFVl+hcyfTbRexwZy8uSNzc4kdXdakzIgeHnvczh2MT7KR0cftGYmRUcRkh6+n
/lYVCl1PwV1F7e9JCgREP3m8N+6LUD7sgLFAXfzPtLkJNCDXJjmqyGlhjq4TpDBW8c3DI3pS7LQR
2ztIb9ynECj4Hjy2xi0mxplvYf8i2ANQGGJgq8tcY897gFMCn/omZjVnxy7feBoSZNqP33CVS+Hw
XO80MjovdQ2Pnz/a+PL1M3xpRdoSPKgittmsApTfBX9NjZUZThWNP1r2k5SHTdZ+KwZD/rMJwUQ8
CQWiFx6idJsrRM8e5ZDPCZCJP6CvgtkPT+0UPX+TC6Vwu+iKS2BEVeZq6dfYDiz3bAZm5LOwe9Fe
F4HHoDqBVLSyLNQ1t78jJ5FPDNNEn8Q6AstY6HyQ8SPmtvLW/0WRU1FO8Bow/mKGOCNnifzR8F6N
r+9atp+SB0t5KpwYm5k+1g4eIA/bItFo/KrXGXsyXm00PCRKkaKAPr5EAvvRh0SxiXNQtO5juE/p
B5KlRL2mZN7+CeaBdJUav+7wXGw2It3Urpv2uciIbT4slmP3hVCsC68KfreRRW21E+Tr0G6/yNnZ
tWfOgqGgqoamjgV2DqbqusQFDsRrDfeXm5C7R9vR1Cf0gJHflvB1mR6yXkEkn1gzv4+qcWhaE4Uo
uLHJJZ5qn67eEf+z+XryCh2NnQnCrJrfMqoBB/jal5BuiVLRU7almz4PvurhrhKmKaMpTXj78XU/
w7bYpCaSlB3P4FDtZelTp97ko6b7YM1n7nkBGo5zd7bnBXe4ZI9AUptIBJn37d28vZQt/Efy1Ch3
ExD9kPNG/decj5DhIcmXnvDvRa/9UfWTpb1pTyZEDkhGg0U80+TH++3l8lqnNXk/qOltEYsFrSIq
+AfCORX/J2M/T3jL7vFVH+zbLiFagcy2g+ilEHOZVh4hVfGJP58bIOC1ZYSkRkwE5ZFa2Lw2q09/
xcRYcp9PhBkxMPldhR+Zd5GXOn1+Pn0663bzkMMhHCZezE0HHycLOeP9BS+znFnzpxlAGIkBROM/
BiRRxv5JfZwKxrY9ZiHeZUfjEf8hqVbnAaTzUr/T3GW+72Ek6SdbPQtbWCmQ4aQlR60I0I5xG5C7
ou7VczvRF2wMzDzOFLuEdEA24fEFO0rQ3thB6aQzAZ5E2l6sGGudcUOcXpRL04YG/N97FsX2S96j
DhvCWr3JDPN/ni821SbOk5vhKMnxOpmbDDWUXr1JErmJH7X6xVkzvy6V7neCZ3a7mZDc1FwF6rAd
sJQENRSxyF2xVk+LM18VPk7AtKsLIVhEDEJniZiYKGeScgcIBeXVxPZe/JtQfBYt834Kz5nwIPXW
M3uSRJQ+/Pb5EGp2JX8I0W+LXw5DRi54sA6mhIqVIaSryo66f22VjjkD1zPTLJPCwiZaGSEYjzOP
ZE9GF7Ilp0H+XPgz1d1gfDwHu25InWB7T3PHIrP4N/YUzB9m9FVzJ0m6XwZozSHAcwrLF/6nuqXR
Gd9lrnxoCTDVvVaD2moP08z1btNCT4KGq+eNwTQhtGhxVicExhsZ5vnLmg8ZA1EWdsfxWBOPybiG
zQuO5cmR6oUEKVUnoQ/kFMPVoSvwlJu+uDQelo7RiCc0Cx/7aGJZd5X0bXyOm732+u84SDhExoMq
kmEJeBvp6bb3TX1LJpNMKWixAZCO2UKnsmHJxIdnTNI4eazFhwgJAZUkuvHci+/ooFEs8qZkuFp8
lAuJQKO9FrgCobO6hiVPwSIktITtSulJLdo0XWgivM//gOkT7Jch0xzQpJiKJwvHpCZiloa0pqzp
vWfj5rSsPNE2Nw1S2oQgiN7KGE3OfnOZyEbK/IGb2m2FLedXl35l6DsjZudQwNCv5uTF8N0/3itq
CcyuyZZKYRbc5LjcQdDlR4cLV7OnCVbMxUqnfb8xyMUpt+QfAQlDMSFs04FXXekvRHTgOW2BQ6hH
800vfDilSDCl9kCAp9QcwItFRSCtAOWvZQIKgpWyfk7O+Ap4KQjxGj+hand2zYCQu5UPsK1+KsgS
2k+rk7rkPxfMY6jS18osFhhBRVtVJUSU0gK2ccaGTM8JSshuJcWaWdyfFYnLlpD+qX7xXWvsH53V
TSGZOl8//l5YGlYMsnBFkUP/qf39j6PzWG4cCYLoFyEC3lxpQe/tBSFKHHjv8fX7sKdZM6JIEOju
qsp8yUyTAu+TPwogvG/9zfl5E9QHr2Okca+s3fDbWextqwIMcYbbXLcDZZ/7jwIjmwLzDhtVJRIW
zRIo4f5prvV68G6Oti5t5sXezXLObkbzc1G2fzUP52AhxCgWrYACBHCHy14cfgi4w9xMU6qnpTxk
LEx4dVXVtv5q9wXoqZOfUTgTUc6X51qfxf9yfa7vBSZ6xQqKGWFTuC8lhZM1grw1pk+00zxtvNYk
+fWbH43ihNRRTidis2jpoZ00Wm8cjPwfZJIVjjg0nkQv1O48pknVM7VLrgTUSXhk/ak+kKenTvCV
xcQRw5++tjT9F6G/q8yVKC4hNabJpqu0yVNwsJJZ3Ypcz5Yu4dirfTSwaCCrm0srO2ko0KVfsujL
6uOY+0bc98k31s1JzBSLwkyF1AK20aV22nis4KYNiqAp7cpaDxEixOiSK9dmDJZgjpViUTr0waqr
14K57PoNqbK5A9oAJdKI9VXYprVJ2xjTkuQKlzC68fyYfjv/xrNreVsoDsgd/4zqSZSzGW9U7gKF
wmTJMtxHa8vadSyc2ageLz9ObBv9XspXo/0fuTW3EHu8yH5Mog5REMR5hNnSBQBlfZT2aRWnoONB
Z5HI/gxyZbNfT2A2KrD+7cfN8slzU+kf4ksEKuPgmFn2sCWBiatQk4aifUK6n710MphR6vzRPARp
0v9zRMaeu8I/EvvYF+iEY9tNZ+65l9BCEzsQ6XTyJRJB5h6CmE77VypPHbpCTF62eUVlLlgPRu1w
g2JitffC8FEogmcwxTKdHsCpVo9SNleCa/MxHMK8/hqB4/4yqO3mqmEQl0bxoMmI5eV2P2nHDHgb
GWDR82ba1UvOKcM+Q3JC4W+CGzYYzsPfrIiN5vlxxmFTerDGNGt9wV7bDECn6T6am6GHapXYaJfT
I6cImb6YAumIr5FDmUw8bzcfGGimtMUsidDNaXdMjRmUb7lauICgELYN7jv3bYl5e8jOT7qq8VW2
BeEQGCzhOdVw6OBCC0Fmc2MovzvPvFUcPxUYthqW4AImV34nmhG0uBy2e7Rycw+DkGed1eifQyOb
9Cii3Hu9WkhqQ1bTx9TpejGPcpgoTFmyUGKv/VyfDReLqHcL7YRAT298z3lMUcyBJ9jQyxbwgbJL
P5ioZhx+Dqg0BOh8UEYNIt1Kqla7/zBPU/H9sVj0H/XkhVsZ5a4TXIatRwLCPgInotwE9eBREOJh
Wrjs+Em+U+mni+K6Dvlj+GBSLTjlkzzfwKqEO7zJsMfhnS/PobLMwkMJesG4NVAJl5FpK9aP0jHS
xgGLNs1fMhYIS9r4UyFd10gfGxkqMejcZNnP0z6blTmtSRe1SMWhWrlGWLpMOhd1+seGlPIWBDo6
ekhz54wj1aRnmBSzAE6A/DdWwb8DRlhyrscbClqLvPXTe4sNKQJsPcD/SPJl326NljUvnoQe8u9+
VtbNirQTIgO7g6+x/AvPGNeV7rMDTAgBY9RVHirEb4l0E8jCq23D+aXbyznSWPAfyDnvBHEjmbCP
E/iEHvBWM9z4pgL8pdvXASPI9rcjajFGeRsO8LR0gHIarjpF3BOIuudG5tzc2HHJxRXA70bFocv0
fcPfswCCRIlOmJOB0jwQyYOg7yDHIDwcPkNjzPWC3KdeualVDBydQiSNFkNqPEyUU2pDG0kqmGfR
jPeGm1TLj0TEDwpJZTC2JosVExEaD/lcdzZa8zKVVSdAkZfzc+BVj6h4p5n/DtLtuKd3lFzeiII3
kbfiKLMEg6w8QvnatMAa+9fzTTqm81tICFIbJb06KvBzkRObi44CIbEFMV5D0R+F6qmjyI6JNdcT
5aw6AepBtUJGb0ovoQ7Pmv87AHaJrZefDrOavxejmcjM7lHjl+YxV1j1aixMBnyYsD7KYTrL1YNs
eCfSwaXx7NGjVDBfXe0QxGMemhLnE6PRzLD4HF9iTeZlX63dftu3f17EOimaV98s/gnoR62gevhR
txcx2gFACLthIzoOlg39ZguVuvGsjn54huvzKyXmKRU/kRwR4oipJRa2KanFFqSUvs+/Ne+a9ker
Iut25hiLxUhjjIK0k/RRR2E2EKdHkyq7NsVtPsRX9xLJ6oEMz45Gk75OfW2WOOZKwsDFvYtVhe+L
lAUUQZxUBLlhBO6sw+4Pjy2SdFkAfB+UxzCJj+OV0dX8LJKmKrJ41M0/x6NJNYRexjtgKWXF6H9J
G/kmDc1vx50rOEHM/OFF8cUJrmrI/JsilcK9T4p57rKaExslKJd4hHn1jIrJcHf+QeXKBFzGNAxE
FH1c/qg6aCXMnCL9iR15WphzTUrP+NhFFG51ZGGMAq3By+dKgSGbNbxgwC7RBFfzrRscONYagray
8ZIaTTTTMsItmMp2jnI0PGrsR6+hs6PkdYG34UCnwUjRRmqda4MeUFJ2TwJPeTO18pNWjFR5vwPV
p0FrLQubtdwi1u7+KpIB/e6v/vSIqfk4Je5DDdz+X6kZ9CqI+EzIaOHtslBlwhgTCx6H8l2xBypQ
FeS9KtKuFUmWxYEBDEfsmSi5BUDIqY7wtuPc1Y+fkEZhuQnpd7t49UX6I+6ltwj5IaUJYDmfe2id
qXPO+Pu6g42MDl/iIgeFYCJJ9yScJ90pyn4svdkCjuIOnPACIuK3p8zPFzLHhubfSMSlQs57yDjm
qfTxGTGvBwbt0hJ4cirszfr/lw2HWc/zD3uSZsSr506Au5ukP/w3AcOGwy2XQyHgFQKxn8veawzO
Lfj8Ts40EUyvVkNvsBb8Hy9DUollhBcYU36Jv0RCOtSHQMa+fcgDuIPixzSZZruw0mDU6m/vLXL/
NXw8KTnzCTyYHpZyEZt/er0fv+mWMWkS0D0s3wbaWMLNXAI1FHWvWSIRI9r81PEcVyLscgGJbz1q
Ik96Fh/75h+8XM/FoSb2hJQgTGLin1P6yglOlpIUGtykfOchA6PxlhDUfdeaywyxqBvNhVklL6KA
g4Fii/iFxk8buJeU5ryA0BfNsnniTlZ5kSJEzIM3hRRrcp5mFV8517eBmKLCdFEtVvjxpi/Sblp2
d7cEODa7OcotH37D/ldWfqIUeNbMpfVcCd5sJJlwtRMQq0Fxc/u/KKThNeYcV3zcUp5rFsqAYNPx
RrkzK517orvWCFaD+KMP9aLItsU3+6Z1grL4igUkg0tiUvcMHb1xdz24wZpOKtAD3p8jJZxvSDXk
M/NRkVSF2SyRKbkEefxlmYU7qf8wFItI6ZG1gxpe8ahnachPf1VkLgr/CJKb+4dbJmnH/jGM9kX2
1TVMl9Sx/BaBddYKlvxsn8CHMf1ZwVUqaM1gaHSJQaUd6a51wH1BdzZ5+JwRfxH2SynIZgOrQRf+
1lSgQKy0FuLVF2t+KtMV7iYGgu2yxN0LS1tpReq0aRR/XIPJfYZeDk8KZpxIyOH/iraTZkuz/8Xb
X4T30BUQqqbHsf1v8BVk3rdC16elZxghJTcwCJy7CMdQpFXdRUAUNB7gGxiOkDqo84iS5raRMkLl
hm4LiWacJeIlN1omWg9+a7vx/ydT9+pKCe4On7rmY4UGmQzR1OROBHcj4cCG1k0oc0jZyMhhI3FV
iu5ahEeNpu/nngHREvFSIuZoiPGeNK2diM+UAQClQMJPKaE2d3J2GwZmDhRkj/TYi9h+K/2oZeU8
LaE28TSq2NfeoFRaAjWjcLOReN2yoAPTzhu2FfeSvXXzNK4RVk1mSK2y6FkzOyS9NdwIRFR47irw
1iVCBNNfcCc7EDAUenfcvIDc1LYlmo55ZV2AmWdSAqCqCTFlkc7WaY8w0TdczyT+GB2gPO2hc6Vo
xhv8nhBf5R2UONSHOF1JQMxptocm/TBerpvIQX4aOqay2gzouJiS+LgkQBgBUhD8Of2v7rxc3kvp
wXhm+HCMvgOowovS2lA5xmWPTijZS8iKtBZIm0wTfAUlIvHddVS+c+4Uj+c846PFu4LkMOCHRcOi
ivm5YbwU4HNn5tHSlbXmWaAe9WpDXTElv7vLlzk2Qr49tbxUYLgEZSd5XwP2XYRwwCWuNHlW7U5p
XzC8KiJW64rZGX/KXDVxtAQlKZDmm1oPNjbf9Z0u0wjyHQCXZLhdWn2hd6SKl8PNNLxlyU8oJunF
I/2o774SV4W6XfG+PUnKzdErbmNNtzGYrYIe4gDl4VJD95jsyAIT/YXGrSmgCw8q/NVTww/Rdc51
dKHFTXwonrWStL0GoIaLEeQ/Ur9OJHTec7KsgOummzuv1DE4tGhFYMJmu9ucSpryBbjSkUEWYo85
ZdwqJZiKlHaCwzcbBnQYKyxLqGoSH0d/US9LlChBjiUakgAp8HBz/GSilG8Iw2kPvQVy/k0t0AGr
PyG+hI4QwJoyMUf3zvcHb3raK9Va8AsCXlAEdV+H9xLojxzBkUkbAf2iq69gffUnP3366s13XkVn
C+mZ5d2EayIvSh0fnL8wzWJmoJIQuBvEnA7ehv42DxV8LIOX7/3XwHpclW+FFUgcM9rD7ttCi8gS
mgGtS2GJOHL8rhj/yfRZ+1lqjP0h5MUIzf8G6Vklw6XAuZzSGVf54D7WyhaBab8l6D3ZlaS/wysg
0zr11bmT2m2BOCmRJk1sTGX0ZikxGgOrMUBHntNd8XXh8FhIOoC1F54NlifcizluY2KRqVKoJkq0
lITkIcEdMG1z7Vvhigmrd7dmSryBA6KVmwPTQcptM1qZpA8BldNYZ1v1vyFBJ3KHpNrDExQsHEp3
HjSkq6LwKrw1FGqpPsQaqi+gS/1d5EJ2xCklXC7OaUuRBwquSgvGykKhwFBtyui+/YzUXK5TxChX
4giV1sNNJNsgAyARjpxmOkyuQvoiGJSWpw/JOcsFAujiC7YHcxNfUhJLBxTwHXLYoOlnhQyXhSar
FFOI2hApjGIJ0nEasSxIZxUjjk76TgGmhmGjVr2bLzsx6EIdhSLLZvfCdtWwE7Y0DGMYRb5o7EJ0
mUW4sFwXQT2nKTR/dGiiAMD4Rv8IBnP8Bfd76SobGWOEn1iTlmlyFapHg30XVH/5gFqInFzctEzR
GIEOGklx1UHOi7nLeL/KukPDyMTVEOlKzMRyrE57hacSXE1oAeDGkZIiBxHyAS1Ff3Kcgbz2hhkC
Q2+zQeVPObmucZYZsUrrPFt3CTYoBCZZT1MNtkDFFNGOLyZ/GlyfTH+0oAlpjCg980nucD+mb8Uz
GkPnZsvT0Qd0avkrWGBZCglfCpRTOhUo4Pm2/OpRWNs4fcIT1wsdxWOwGfgK6ITMw9iYGcXN5LZu
jX5ViOLCFVMbR5wW3YV+DWtJJ7Jx9CAm0b3E2xIIztonKUrjTTXeyicMsrv5xJxkfNcsa/HC6K8B
o3N8MWq4M+lEVgocLS6KwscU4E6M7GjdgsECx3lUjDojm8QfodF5ZnPOs/ydRlt8/FZ9xo4K4WO8
ttDptkKlhOATT9ygzayinAseE/bsjBvMr/kIGrEY5qTLt4jY8SQO32A+RJAgOTSS1nynOkU1HUzU
6uHkVABkpIe4ODsGN5n8DMVtdwuMduKEB5PrjU0Syf9IN+2AQYurYC5AoVHYUgbvnx++2IBgxv8J
2bkIvvXQbrj9uWo90D+ToPG3jI+eYWRJ/xjNjBXdJRL4UDr0Ltrv5GRAv+N6aBeBplZ7DBgeVGI7
K+MrhCOuBa/m8qOyesNHKsAaLQA0isLVYYFtdr1wVWpkQtHRAoZE9m67z8011wFZfiM/PfMItJxv
wve2/sDoXuAAR6M7iH9Tbgylm4su7uTiBwuEHL5aD/0xLmGTMRrq2SRGdgpPQB/+peK9S+jzFetI
eUbNW7beLowZ89hnT7cbMIccdV4fM3EKrgBEkOc9DP+SoyCMelQrMQ1b5kqE1oACqTEfa9q1rU7B
cIvFS+BdYwsFtHsP0oer2yVmxerPzJ7GaBcm0CpkBisJdA7ELzkfOrzs6q8WvxrSW0f4qOpHpONE
/6Mqlq3xdTKTKuqm+U+p5cT7yM0/U7ub+aGlsV2Uf1X5JzZP2fjz4UkOt6w9q/Dtmy09ZyRrsmzM
ROhcSYr0o7+55jmvThnDcHkGEBvRSobnpTxRAk5ygYzFA069fExCvHb9raQqHO5lcM6EjHP6T1zu
EGUq1S8axNyBAnY0WnowV8m9ysZZbttJZOJD7j4paRiyxpRY/ejl8obC20B7lJOlZuFPyHG11ERC
wO5lfcnOrbeU0n9x6h1c7W4Z5uSY0XivasRHLq6xOafLuSxjypikcH9bWnXZQfB2cohGIr9a2XEU
XHWjg6zgMyfektEnciY5vOUIIeE2tTcO6w5yNkviq9gGo48eixadmkpb6C2Z3i+fLnUVrCqkj70M
ZKTgpMUOyjbeXzLyFXvnlle2x6yw2JV5ulYdkEi6SHQEi4NpI1RlkIHYSqI3vMey+IjAqlTnSl6r
ypd/b1xSblAD1hwpmn8V7ImiJTezWmsEMbUV5tD0L8bgMqzL9tEG74AOu1R+suyv0MOF44nLOtNI
TDvzWjmpnMOjMTati23xYdBpF3Hwo0VCcIUUHdOgcyiAJ9JflOgNhtwKId3BDC1UgC1AKc8qs7pU
muv4SbLsHkmvYRywIOuNJRai4IJyOA7e7gr0X5tP6RW7wqIot9QaXsy0vYDZCTbeWWfSFUExTa5J
VZ1T1+He/ieTRzNwkU6F9kwNWxFRrbAUSScsY5B7o3+iBrhI28jyPeWxLGLE9fOOJq28RsaHmTNg
nUBqGhNWGMhLaojesP2GBu0GqXUP+9A0f2o4lApdU7HAvmMCHb8pFqYXZru58g+VKOe6KW6KnB9g
csiXhGTTLFaGRsPJHTMyHhSJUfErDW/P2Uetwi5IlZUd8ee7PqNxlb2KDEd9sn11vsx2CuEO/EjA
+4vLp8l80XRFrIocGbpFaXzqoiVz9hZ44WEgGdcL1wE0GcFHYJoyX9xa6Sa17JpHi3dNOcpDeymc
uWy6G6tf+XSijGs6BRaSdHSYiRSTESArRL//SJQtIqGDDNGzjmStKcmwtDs3aoTK1Pg1YbA2iD4P
zRkhJB4J1PVVMiPeB20Py48D6sqZrB2PFCASLrgl7lZNH2euP+Xn8A91nfgMQKf0c4yu0DXxQBKS
AkVHxBMx6VHE4TAXZxL6N46uycUQ5k258GCN36fxL06jQpvBcwydV7ioPxzfDIZhzYKGBLV8ns9x
sVfdFOTgIpu6syntHF1bCuG9rh6afmxpNLS7PrpyhOeUS5XZU/MP2U2l2JDojg0zi8adCpojx9mX
dacQ0hoE6ZHhJ4c1ow7qWvomdpnaVUDqKKfZZq4JtmERaCB0BKvgVZoqSJM5v1ET5UvkK8iWaND0
4UmgpZ2uBHo6kfc3C9AjszuFDjrnW9K8DIDmyJ+8F1QMjWK8VPGmp3b56fAJidqOd2dgQ4LtvB6b
VxReRNP3NGVouri0VX36fzI3WogdpRY2JX3/LrtJ3l/LIZXgHjU4iPQV7ChH8hign7s6yaqgfuKU
ST1ltt2W/OFJwO4MqFzjRNmvARQqkNo481btKUCinYIrCTZIPoL2JdM2ah9m++2ZBuFABs+I0ZxC
28B/NUL9UB3/1OmKq43xG1AadI6dQi2ml9JsKH+w5eXMzDyFyihaaf7OgtozsL0D6S+WfJW1S1rN
gkblVCIOJRUnkvrq0BoVp977aDmbSbjda8UivwKWNDgyF2I9gib4FSl8JPcaG3BokwWmFAljkLKQ
OaSlzkKyKJ7xnwz+2kmeWOCxWrYjlsFk0Mz16K+W/6VBy+wBVg0ANGcLexztdiDZxDSOQZLyx0MW
R91jM53WnF+vmg1/KoLJuksWKWoKbJuckpgHMEeoTQwVwoqzXF1iVbwgWuySaWkslAtkcsQDrGiY
5RYumanL4Nqv1WVQzjeV/27llYvUsV5w0zlM/6jFSfrDWUlENJ0FLVhaV8oFy+8XIO/porersZOI
BjMI5wUNKRX/hn4egqNJBy/Bais6IGO5nbNOXJTobx7OcE6b43iKj+jXeadkLEMiqycLcp+7W4Fb
Vx+wp4bgRfyZHtNj6q6NOReRPTYRqX/BwghRQxwY1UGC7ddk/nBMHkc7HHu7bqqOJAqOvYQ3ANcZ
daNroVtl0T7mmGwScj8ejUutJsp+ZmYJQpudCgQXBrhYcMbXRt5iXWBKn0qazhsAZUFFJbAyZ1SU
w0YuTw7CEaZEAF0dfRVgtshJY+xuMksx+JTIYh1G608ICmhxCsJ/FqpIWkU0DFEC1XRgPljRkZ5X
wlwsTg3qPDYG4wm7kjWdGaOPTCQnWxbb/jJ0DpHyansi/DArs5GSGY5gg+vsEZPrHJWE41wxmVjG
orxha334sN4EUCyzIdyp5cvpWBUB9ZoLHWol42B8AinumS3wuZIbArbwNOQokmJAxL+JND/aONV0
690RC5wrn1nIqaalF9hqteYU4f3k6m9c73LzXiIsesADdBYilfmThzmxaR430MYbxXbCPdVhoPsU
SqiW9sVH817lbsXVQWAItTmh4zoBiRhmU6s9mnTh99lmkG0dJVm35APiAqobW/6DsMIyAScZRdwc
wyTjI222ou3tUqSwvkxhDMOXf+XFRViLeKA3XGZaUQQjXUT9CvskYSrL0UH7IY1jyaSZNQH937Kr
V9Sn0q3YF8mSIxBHYNyRNPa3o/1FJNI+sCP/AUW5h19hYpjDl0dym3upGQb5K2mFoJg6+0afW1LX
LQbB9AC2lCVpjYDea84S/VJxBsfItJYwBlT6rfKitU6ORiIPzR/BZqSvwjEhYq82DoMLH6XfOGOS
7oxtyHWPnT7eTCi3FUjlo+gGlVI92e5d/dczp/WvTsf+YDZjCE0wqovBiqDY14YVR0rSeyivUNMd
+ZvrEjogjxG+RixANssveFv9zBiPVYR1HByp5v2xZ3hvNjqiRuDRZms6zEG/Bn5Ma7RzV+gi2eB5
kGkhX1J9BQ8Pnm5XjShm8QrDXUf2skY7yJ200I0Tpx0M0VqExH+Dq9ukF9BjIrwy0Fl6whkVERpR
VF5ltEuUhyrRjZmV6iHCnB6dOnqCeoeegE2AJno9I8EgzWzriL4tIKzTptVIpR3SvamqtwvSRLj3
2aq9ttuMxKtLj32LuY6z8TCvzWQJQuacpuygwpadmB8mRbM4ADhLxhcMNLq6RxkwDYgXetsMEKhc
s0WpHdBja8suOzc4CSCog2U88uF6tIxLeunxgfKRg2jPGHxdEUo3K+50uIqpf5fpJu3IKxBW2CvZ
vFmkqY6I5wtGSXZykn4S+SRN02OylpiWx1MGczgEp9IheSYt145cJt4LIIA97EBmQD9QO9FXgKHP
tZuCYGGDYhnBkD5AoZ2AuWX+Qu9Dl8/YICRkdujlqbsKdNqMy9dQVOn6BAbP+4YjFIAWTjHQFvli
rKOxQh0n/TX44/EQ5AufYEt/2UNaCA6GYCO1cfJl86V3VWSMlN4e4VhoWwbK5As6qj3tl/F4ZJfV
ftjpzdJlQ65mirw3RbxGhCjP4+jUbgLP/mstuorcqdTt9T7O1qa2LDFJhR2gvUl4yOmNlO0xZx2v
WNLoA4fk8UBbRSeqCB2ZrAeSO6L2EAFDFMA8IqdhaU/MuVttamYFh2bnO6f2r4e2/pMx8Vtsm3/o
ZFhcsZVHdvE+CSvekCWcBHAdDbnNYyYfM5sa7vZMm6oby2HMh06c0zfU5ZYIBkK9UMTBFZ/Wn2Y3
4OglaUdbSX/wwFE5wSZsZzp6+CXUchjgCCwWKI2SpUKzgbjItcmowEIwiJWG3uNMnyu4magubcYz
zpyj6Hhq3ZxqW3gNO6ISSiJgPQhaAwHuY49/JD9VwxrOBEe8aJNuS0xYYE/DGWzdK0PyBfImxjjT
7hX+aGzv2WoUFHL228HbJrNGfxerEg3kUjyXm07FxNHF8x/cZ0rI7K3cbDB7Loy/hDAkTLToMSxI
aUuVzOiBnADjCJN8aGxLe+AmH+Om0FHsUN0hh0rnkA20VYNxvpmzqBQ5x0AUMjxb0AfkXybAk54H
eur9mM+IpI0xnYBEF2Y6YFE4G0C2J20Wyczspgdo6fONDJGsJrSJzonZc8mYLytLdwbbvThxifk7
7LUdxPRwDRN/9NFgRz+2nxExCpWVFwkB/Nt/2thLhE5A3XXD3NJxxyRz0u/mvKfuXxPP3ClAGBfY
uAqBhPZRuBl7CwP55yT6zvoFE2GwCs1NYqoDzxjtNedR2sCWBAOfB3zIQcRNbPCGaALCgHtyXXmX
sR0OygjSUNLSh/Pog5OLpT4rrI7GqqQNj4UJZ0h0IqMQ5jhdIJEOgvUPAp4V2hqC2RFkyr1e71tA
GGX/MerdbYg+44X1gxeN2nBpvaIb0lV2vODY5xdygLUjmQ8iphqW5fxmkcpp+ODnFzh3RriLHGwl
fTQjWl9/0R1qKAwLRCy19COrsCNfJNGyVYhTKgzRoUc9FfV1Rb6n98b9kstnCPJseB7u4K261UQ7
HI851l5i6jdV8bsz3p600OfEBerHfWuBBDVWHHw1IElnE8MNrJwFkk56VtYr21E1fhBN9ArmHO+I
YBHajTOPqhXaHBRTcEh1f6UVa0W6dN5vm81JIChFTkYL741iRo531Ymjj7kpAuz0D+autUNUAAZY
CCXavyr79v0CYF7qo2y3K2eWE7G9sYabTy7BGKV26z8+EVExzwJ+0+JU8PzsmllqCw0iWpIbgnlu
oA+AQHSUnxB1GX6wluJY5cY3juQVMD8UyTVnX8m2lAGoTAR9xsqJ9IVhHsLAf92TSAf2sT1ckwtW
10mxQuAj0XugGrFTkWjSjSb/hSmeKxaMKD73Pf3VGRHMlImo0tPw5NbHGIwg59Be2PDlMABJ2A6d
bM3+RppVpVxYTMP4WfVLxV0TPsUobjDrJ9PomiBM2vMlMHfKHWBaEli2smCbpcfKBKnvgHgtcU2N
CoOOI7kAvIgko3EUWLE/MOdLwt/UeLvYt/z4REWZM2NiQVKDl8cFJT2YZRzvFLko5FW4C/+iPqRh
zb25CllSWTCpycSnJD59n6E7PBsDeyJROcUARkJ7RJ7NMZ4aE/265DMYRxHhNHhpwdg+XOUwFpt8
RyWPgrpyL+N8uEAoSzZTQanJRcqCuxRsAvfr8Ao04GpMGBw7Rax+WvFuEPKAZhuLEXRQGL48Zn0R
GS6kOUTEsxaXiPGgR8BP90dckDArGIWqti9AxsfxQ42GoqGFGamuKmIxSDsQVpLKD7F6EU/sqj8S
frnYeMfMB1rwDFT+avHoCK2SKZF8ScejMBHEA3hmKjkE7wy7w3qfjvk3GKeDfS3fWLfIpyAgbJWj
Za8345g/bb69dMv5p5jQ1IoaGdIlSvVZE/wW7Iode6GwYuYsOZ0tWlcloytNHajtperNk8tpKSSf
qfO/PdzXsTdfox+x5jK6tN+0WpoX2Dj6ubxoLwjRa9P2r8wlEVsSrYtbbS5RiQKQZ4AwTX5Rzyu0
lrRF8cudpsz5Zmm+NEAYOCgxuljKUMNqgCEg83VUH9whHH48CqAfgoA8jNUcq+G8/nCfq1sax3y/
MKPwKLQnwbYuKbHW6Dqm/c/wxPnhYd1kiECaVLUwDpyL7t3xgj+e23fVPUPvIK7hgWPiYzNU9w5B
R9nCmSM11B0iBhANrEpbc86jAohFjc57cEyYvqu0EOgzlZy25jUP9Aus2Cr/Y/ds9nE1PkSKdx/o
qDRzxvONjogPHfN6LFw3VnLuzC0GVCbjPJfjviRA6LNejUtpxAl1avYzaQyJxyIc/C/n4catiTJm
KMhickaU+ub3cxY2jbV17JfOCeJ7O2/P1kGrXoLtmfZwkY4I8wh8wKkVrG/WvcEtvg7wTWxYlNSs
4IrsvQ0pDc7cWu7TF7e8ZiyZzzMzzMb9EpLqSr+q6iyb6/AB2lU06t4Kf4n6Hs7I8h7cFCSDIgGI
ebjAVX1g1UbMbj6Ma3kIBFI6DSQx/zvrYGJxfmDz0udkbRCRvXcfqkoauY3yq3lTB0OeE9LJzE1t
ZFRleWE6MwUHeAOD1V7IBWzmRnnIP132zgncVmy6BQbxLd2ykTc6WFH1x6KA5KbFt7rEO5I+OJTv
HcjzrKFT8R9kd6YJFivLlc/IHGWWrIyNB8xoXt61iXIZV60xhIG+Xv6wOFTRchvlQ8TDtMMvU0F0
SOWBTBIGM9Jc4oZwsrmnzbrhmWfg3Cd1juh9xtoGzXuK/+hYryh0ENnOU+aeM+hGSYqmcEoZiduX
Gp5GOz/jkk65nGZ29DCP4T49S7SLztifbeWrPzksn+W9d4N1Pfdu0RbS5A0DlnGkkwUhsoF2AO1Z
Wg7LYzYGxc1g6P4O2H1xrD18fw2dvjWW0R2fwo6GT/zIKEzB6TY/1ZnKma1iqVnbJHww2rDWwYaT
U2LMm5l/ZjIaZBPf5i0Z15oO1hFdbrIaZvEa70K2VpMpzdIj3jvc6NHzTvuweMrgoCYhN4F7kOOV
x5qHrMPluJ22ODUnPXRL1jm6WsDP7RJ45SFFfp1yTtgQugSovuf8tyyvYISZ6Rprezx2Kd2U5Afn
ogwT9SVQD02NG9AnRNfBrNuNfF3YPxBbGEfI3YbmqDMX3zz3Q2m38itZOV+FfkWzEvwlPToIS1OH
Z3BKSKlH9BwCC+2oXN2K40g4er7FdwpHtF6AX9v1Xw0K4px+H/nRg01dPXM35e5L/x8ZbwX8/SqD
Lj7QcKynGwxmHJNTdYewt6M594qeOInAI4L/woix05jEv/D+csqobSpAYsQQnY2KUj+6knVE0UgJ
6JP82gV3C+lFumjpPcXmMtggoDEW8juCxjYpOCFsu3yn06dnJQ4DxD0zMT1KoMz0DWMelRP/pCWZ
FAudu26aozti3hlFbNt9xMmGUDQaISz8fyKRYdToF1Wy+2RWK2vJ+G3v5V1fM+GUwL0EPDdu4zOS
nXnmpxAWeZotMrlkhPtuAkx34EhUqgEtcqdSAR1H+iaQbRkw4zmCIfh2ETauTeXgV0ep2gkifHDp
RxfnOb+/RNlG71/Ml6F1xeyBrMKaoSzKkeikC/lscctSBoa08yUa1U17RR8veH9qS7mgodVz2kWF
TsZpeZprJmAeGhUvmBPlgnKt36Tk69HMw879Fli0MyQsaW2iiVHqg2YhWN+HEyKQqRxkxJZUEfrw
6V0EIu3VcPKpL2woakO01Q4m1Zxe27Su9jXVcYLoqyJ5jUUZMW36cKQf1KuuT1z5i1Qe+uiJ+w1H
USG9bePIjllcVFTFmtIQTj0KsGGT09MeV5EUKa1K2iprvKHuI+oz9KUUlfknQ/QnjbmDrZfRef/q
0bOieZpDICw3lfvPpw8Ccl0YFZTAkzqKtQLmDWk4kQHdTzv8//QgjaO3xBktQsWTQcdI1HBf96Bg
RWBn/X8knVlzo0oWhH8REWIT8Cqxat8sWX4hpJbNKoHEzq+fr+7E7emZ6eu2ERRV52TmycR/knI7
WWvjb89eLzFuHX6DKurG4D2bbyx8yg6v5vBYNbTZ/bGirfm0N5XhxycjErSWCjAeQPDHBUGCxyqt
i1SfE0Z77xZinH6GiOUdL6RL7YPHXKTNiMImWjTr/gLNq8ODH1O3XXa/lWcw3HjH32JZXt5f09/q
V9rUy/RShs7HN3fF/rlga8dy6zdbPv12qewmR/3H+LH2xLusp5C883AF7povNRtLkeN0Pt31i3o5
JdVAY7Bv3y7zpboHE7XWGGj+6wLtHh25Edx8ciRsRBr5V72PbxH+nkIGVK77ds0f9TOwT4YaKOB1
KUAqlDi6QMq7JUCEMrnIr2M4Z47W2kaMshPzTiwowcbbKVYN1MEMNLu1bWt/bO4PpDO095j+0n5h
t+JgK1WKVF3ycNwod4V1RTzO5fPE1x88HbU9NneENvjwKa5UbDSmTr7ey+heE/Br7wn9KoWjJB7T
lZPPbgSdYhT9pSgIQ5wJ0acTFxIB5xy05sgagDCesA46Do6ozEqvR9vSMa3fMdCruG1tg9E0cxWv
JqytHshm9Hm9ZTt8D2CuMP2rVBITzdG9eS4ne/PADSnXf8oSYwsyhZvYA9XJvSWqom8q/yoGPpnz
Co1fGLPDqjdHKHKDim4QwjtAJVwv6VPRo2WnhlYbIsRLpeOL+oo7eOGgxNYPf4DktQMCYkyyG9CO
//ukmDOSUi1udb5nk9Sd1xSUcwFob+VLXvryH0PVBnl7MQPtqD7GlLh75mIj3M3weYYidfl5CVfS
+9kd/S9YDqJRFJfxfLvUvKEkk4GXFiVCjMZ9LWZwFhNbpJSMDsj2uwhg2AYdGmDOOKdRMoE+TOaU
EKD89Z4FA9IlX5/gIPpcDqJEpAPzPvsM9+NkoPzQLsPoMCOjUsvnzkfyKn1Bof+RxUB0bay41Ge7
G4T/GrbL9BsxOvwk3qaApPAX7doqhG5VNZiTqZZ0Gg2CqAQkseW0CXqPG4cLECMVGAeRHYWai8BP
c2ZcFWupM6iYOQqyzCGIFwU7ylJyyUNC45j5oQdi84GwkRH+ijlETimNiaO63WfgGj2Xoh3E1DOV
6jVqdyFCWtRm4F8mHuHKrc7OFmly05/6N0Rr2jjmIYmYRkXVcntBllEegCUzC1zoQJlup3lEqEX0
DliWNA5CVeafwIDHZGO+Ak0LYrbIhsxAndEdh8xbVF5U6UBET+0nTv+RC0weTMvp9Q2OC1U20T0K
DREMRIWLySnsW5b6IwYeGAuMJLiNB25vRfklRb8JXodlfwI6JDDzQ99H2yPTHKEwHv9Z+u6NcY8W
ZMk1x4QwR91qskubhuy80jPaNOrCojpyko/dCcYzfX8h8Ydg1Khh6D1LrObCs6bSo9Q8paPYlDm5
4mzH4gEa53NMu7PaMlTb/kl89+QiQZuq/K8pJ2MHj8op51kqFsUctG6HBDlGqleNuBST6bW2qM3H
lrQpooMeOmlCBkDoTkw/FMh46WggBamvO+sqtKW+b4BobeDHCdwmzUzhAEIxLoGel845n+6mHX7V
v3lxSAEKUQ5PkWnXOvGu/ZxcyHTOGr+AmBs22mhIRGFTTpDOtBrhjrHnQaCqNK0zoZmKAi0R9TFp
lvSXwwVer1CsOSJlBR4O6IUevOESEe6/ntOVpE9Erh/q3deaQHJCvISM9omUuKPvBI9tJWxu+jl4
n8FywCUdXRRCZLTqo4mQgv+U9NYNnR7TRC9xUYlhp1Ow6Be6MQhoFIY23HKMgfuYd/uEIU8CHMby
NlI2qOjAJf475wDXEPKFhNySVFmyYzy56gL5PXddmxo8UUY4iVN/gdtiIo35t8n7J5w5carCvK/y
eRvScv5u8SaeE6tZ+JAEggXp9hEK2+cZUeVITCaqdwmWk3uVjYS5IRmxEPORcxi/D5GFGtBTLpjy
E+9ATfrprzpG+/1a8NPaXRDb/1H8KswdzQJwkcrRPpli+eto91bcCZjz7JTgtK/JQzDGv6Gx+PxS
L7yy3RRU6mokj9c7sj+UDbjXS6hywQNxahH6w/C5L8ZzCUumQiyP7wrsCj9nFbtdLlvjlXlTKpWc
nuWCdcVIgYVuuOkUUKuLKUGDwcP1+zbfZd9GTdb1I4Mo6nwQZqPbyyBD5C42PO94iISRPjTMdJ3r
m+YJXJ3YCXY7KAYNKwk0E6CpWVjkzL5P8GgE7wTA99aaVOoXhtLg3ZXi51+QcpTLzYUJlEoLtOkP
DRnWLMPUMfGogPR6ekSl0tfimzRukxO+TQa23cXueWYaEYuIgfm2jZHSHB6wTNNEhcCc8Ur/yn94
rd6xK/maulDoNTfApiaTXhb2F0iDl0b51UwOfb8HcMK/+/4RylrWPr7B5ueSUXZliAzQZstEAny+
YK+J1PlFoBfJB5N/i2LByh4drEWfpJ5krlAMXQbe7QTBbU/mCPFprb6JY1/EC9IqTHiB2FUqHDFL
MLphBr5E4yBjMpkzVRBT4+YeDl8Xk4clgxbzc+PyEKPbVfDhVJD4MmefEKIh9afBcnFqNXcJeuNi
OFvYpX3EGL7abiOSsRH8mC9iyZHZRRd8+ul3YLQYiYR07ImBJlTOffbuSG6JNb00w1kQKQKyirE1
+DhCJm0Irj9MUv9FdQrDFxNgWfdsSxiQZezUdUb5jmZVa2MmSBIU2Nh2wrBYWCYhdsK1f8n5bU73
kXDhZkpzGp8Gig8GQd9V73BYVMM/qfyJ4FFVvIvYEL/f9OAo2glQhpJKXCg7sbk+Qaph/hYmq5ak
wHGVoQX+OOQx4utbPVHDex2oR1df+vxhyb4kbYZMcqJ4lVWXSrCj3S2NPUk7QFRwhR1hIXgDIZ+E
pGlTbEa2TFZYFEPgJBDVZcDUbbXpc5RY26ckwnTJr0fjscGWcCDta2+g9REmCz6ydukPcJPTFuVL
CmOeHMLmgMZfTRxzH9U417r5wK7nJrczPgNNiok/0DDzV9Bs2rp/rVLyVl9Bmm2y6ZpSA0cqCvnC
t4j3iR1hmUC+YeurcJuGo6c08/DWjPQ9peVLhbpFzMPCgsBD1y9nDv0HH6nT2KkOgGHMXpJAC72K
pxEXUbATUqVUCwvjIrz83jiGu0q+rsfvlK/OgB2xVOIN+1xfSlAByHLydwTOYvJ3ECPgaaAqZxMr
HXUNTp1wHryPVXuuk3/MwU7KI+9j3jK/Qqfl40sjaAlm9XpCYbz6hU5+aYg5SLj0luhIVdrzrAHY
pGY/HezpRhOGVLj8nDoW9aqG0NQ8EDkrkAL9Kq2e44HakSKAMfnqxeFtOGl2H3f89VFFdJnZb/9N
Ma7/sIpyD0+xiQ8IVC117RiPHv7XhfwPcLThAKQaCjdk92BAxKgPqVcY/8/lI+AHpQoY7J2f3jKQ
LzP3ZjNvmJRBLH+zd0bZiQ2ZZFlKMJMcB9zITxxvHIh1sRpbJMJzKwCl/OKlGx3CjlC9tLPP6BDe
MDAio3UrTAixx/8csIQinEFiFTGGVNjmhuNMewbvC8VMo6M+kfGgKDEwq03SmH4FXw+GJbFy0V9V
RxT+MAqKH+dLxfKpEXkbIjSzThh+D+wBvC5rmL7Uz/5Y6DxCYMf2DDlmPWLrrKYbyInPERFeh1Ux
7jKg+MUigu/0k8JXu3lDROtXxsArfp+zUF8TnQZayVkMIR0dGel6Qzkn8gHh1YRpFN0GaoNvr6HU
+Dq6/Jd+oT+hi5JqUiKqH/aUkUkRWl2Q/XJNNcAJTX9Dry+3toZJU4MEn+kjJpZ0DREM86k1og3r
AS5T4cbIqd+flLtSLU2YZESPMM4BHQc/mLPo8CGEzdZ+bEiiT+PrCTq8yEZJy7jyK4DfwrujAf3B
XIMp/OJSM/QdlYvuc4yANLTDojfP6q4wT7zKtb4Ljb3VrK0X3npXtVk3GJ7dNTzaLhBgFimMAv7+
o5ClekZ5TcUz2u9LwyxGNY8n37kn13RkxAr61SXeKwqMjIRMGt8nXI/gJeLPj/GY1rsprBfqCR8n
+WVJFfliqCKk+Z5u9AdWdyITOj2FMEw8+ek51LHKyWMXu5zkgkfE4xHDLSftg0UDHZJ6mP56pQxp
QypZqU58DeQnHxYc0UBVnBSI28Ve+XFwrSbNIJfXyQMA6KYknMoxKwSGq1vjCUT8b4KZYu2HuUtG
bIN3J3XCpmoYUg/Cejm54zMfbce3iLKmqli9IPzFOJcimoUzSjXQlxSJm6cm9N12jKd0PJdwJib7
AsehHc4PFW7NT0f9goKm/u6WUrpBj3wGbYYrRyOLbwElnbl8o0/J0X7YA5bEB4k20TMCWkGsOQBC
xU2mGsb/aVrg4XPGMIMny/Yut0sdD1vGH/CS4LhxSgH/4UywaB9KhvdET/UJo/ba5Cjf32sjuplR
PNejGyTkpEW0cxbNbcI+QYAtQa1qspOyfj6qGy1cmUiKu3NDPSJ1CzN21SbIARV6PNNJLsp2HdPJ
OpSwpGGoAkIOP9u02MWgXkJ+ByRmFAyFiRCEj4dT/0Bq1y9SVjnDzMFpEptSqIND8vFXmqg+Wo6R
R7hCnj8gRW1/AcBI0w6eH8+jFFlSNeHg9vSqwaZIoyF/3/WI/YUwk2M37/99d9YxkheAkJxQBAT+
6ZXzCurqTXfuxitluodpGhSyNDTyYnDDQ/jlFWwOV+EdYNZ/RuMYb90OMamw2j3bg5SSAr7paBoG
LP15XLMzZVxy/Pt4f/g7mj/YjuoO3kpsUp9fEweaoD+TgXDrN/g4qYjlZ6/VhNwz+wkG9AaBEKpa
9XXH1r7u9pwnlL1Gj8kfD5nWRwKAw5dP+ywxK+vac8xe+PxchueeCcmMqlRCtZoWB2jTSYeYHvTP
MrDk98pfDcZyizyqpO4Y2aNoKtg0nl68OjYBs42DbY2Boq4MhKcYeKAqwswO0La5JCLP4ImYR+Qm
UY+NMybHmjuiYPmh6UQIAwzM9eVzXLwXrCzinrI/OGT6NXq7nvoH9RMU1p85OtJ3dKj+Utx46JBa
V330JPXI7AXYWIJyrZsLnVpa29p+/B4yH1h4KhPv5gm7RRRB8qWU3IZMTAyL6wXQzohbACrXooYM
lXklYjEdNGvYKfbT3sFuzrDWVkdrD1kQNi9XR+ubY3OEDhcLGqyzj4lyS43VmPxLWwxwCBfGeSVB
18T+/PyJ5FMNqcmCsaLDxEKZucYQkEZ1VI7ma1Ni9Rw7XExCLVNYx5dyzhXMC3FTxJ4TyZHFSAkm
ZOZRfmH42dlwh2qyMuTfQv82B2xbFsXkRMVkQTT1z1vCzeq5xyWvbh3zvk+Zy2JgxZv+F6+O9rmp
dtW4xqsHKxT9s/1gGR2fw5tC2GO7H4xrhWBeTf4hz5Gu0/dlJACx36NYYoAO44EGNWEpPayHjO4v
Z+4ZVNk6KBMPn6onpvDYVxF8uHm3N0vCivIIMWB6yOCTW8idhK1svkbjXHOUN42rN2tgbqgxZCzS
d4r/GcrhGfOktYVBJcgy6TD+B5fu4jSa61Sq58uisKUH6hCiB6majBP9KDqv17WH5zkYlY/Z9TwE
jgCtZDDyRAEsbCayFLULftcVXpd2CFKFdH3OtLCOlY15eDKK18DWexM6vIljGD8J09KEfJ5kZVbi
ExFzWBQK6YKbsCOmcCW72l+FFyPiF/0wZohAP5grkwsThhyAzS2NvBaY8kqapukV5BJRFeLjyUzQ
qFDWJM7zM+Vng3ckyFMh0SBEwx5fOgoJEHeu9+NCO+T/amv/Od5ZEkHlYIj5MIJ0PwFR5fOF3Qqr
P7PeSS93Em+nU5ZxUIFLadI3xmD4dBrW1wgtYjJvids3YpRGuT7P6JUnIUYmC9RupjrYpoxLej/T
t6HRESsPwg1bsBCqgAj7he7HUA+hOpm/WH3dhJGl+hRHBdE7P+IZKiVzsiGfsGKG8Xkjw5peyM6h
Vweb8ZcMwcUAbulVXYjgPkTlj2xB2747EqgiqhHcBCIXGzijQnTodHc4IhVL7IaQphqp84fgVvws
bNNavkiqKhSsjhjU6n+UHPMzSlxrPcHmVkEbi0n3M8IS6KvpsGyT3HrYAVf3bqJTiCMAg0mXlrTJ
MgXqm5KTjxNjetaG0znczBshQa0crdS8FzXO/eBi6BwqKgJ4oC4jdZ0RRMt+AxCPL7eb3BRWecyQ
TQQC1WLyIXxtJvtWXkm94msE5H7kX21Pu5477el9b5qNFVAkjkQhh0qgRl/GhJS93RujmHwAlwU+
iTosYRs/lv7R+E6KqatRhaLvYMRIyKW6/qBlkS8XazQ/U6dBsR57SnNmAgXTNQhGWrIen8jsu/ss
X89D+LLb5vSpr6KJwDkAHVE1+dL4IEn2bU6+wuRNk8mOS6T1sEmkyG7w/Il4a9L2FCsCYj2N01VF
kaf4mOCO1wQmsGDOIqAnkZVj3FzjaME+Z5Yeg5syOUP4ZT0P4KRD9v0Ml/QAmHjG6YajMG4DDkFE
qpzCEbQYYd496hoXC5xPbVcEC8uCPVLUwHiton5l8AEyElHOkhTs8xYvbx9+KaSrhIZGRRQhSPdL
+haw5xo1FqdQcMz61Ttc0m3ErcOxh51RSo2ILRdaOn1ecQibZ/irCMVSCYC5MT94bCwaNaABwpDW
1Dx+Pv40IdwngktOVbYoLMsBASER6eI1TyW3nQHVlx/D0ZucTFgzzHpsONE76EJ4ItRe0wWX++LK
rhzvaecjcBVClbcTvnwgXrqDCR3adFVoHpIniv+UfY/94eVXiOOwGAn/4EXwzEm4UjXgNgGJA/HG
iovalYEsNiEgRPpLKnF9N9wZQVlNKYsoXvlFn9asZXXT8QhitwAlZQlWiIY95IEKPqJMpqrbUAyN
LHlDKabG9w93FDCHuz1A8FVLuk2LVKBe+H6mnACRjxQIpwvIGgylsf/Ur81FIyd6sOEv6S2BcjNK
1Yse+kIs3CADCxiQeb8IRwoazLrQ+BBVgmOr5mX6utDXRnuCQZokW204ZNqW+841FPdJsaAtzbMN
fmSIT/gBgL7Ax9oHFy5qzeOHa0FxSmAt0g5Ut8aMmTXJxwjzA9JY+H2/IBV9wCu5sYWJs+5FWvBm
AxHOhpHpYlHHW43DYi8v1d7jcEVfSFgRdROID4wFDq2cNFoL520XHAQWgGCQ0fmwLCAa2eHR4dIY
46DSr7iTIC+TcMmzRxzynv5k1pV2vU03LYz7gw/He8BZx7LhKtGi8FVo38toweAFA0mTDbT7VkL+
QV7I954VCMtKn1JrNn0erZlykP9NIVEZqmfPkDz9tTIQzYTtGdSe980I/bb18xQY46gWUGM8Vl43
+dpjajEc+N1A0XG3HqAo0Mm0bDQ43BWeG0JMfrcednGPtuAH1qO4qzvp8YSSxuIydWh/gT2YiknV
Y/MKxOK+00NOD8ajReGI/ER68ACobKUT0AHQlvhxvJAGJB3N5yleN4SWqb/DMp0bJ9F7PZBPcSdZ
V897t5yILpBxPGVT/yuW+D4DTC2V+zxDK44OlgkdIJdONJCyBI5w5hELd86aCayJ0WD4QoklZF75
dySVNpsICxeIA8EYU+G/8FsV/pKGU13KFHfUZSuTt+q9iOwzrlgA01TvJkhIQ9sM670uAVSxWfgs
O2i6WEI05kjmh6HFLarlPK3h6EC7ocKVSW2na4XTFuc5W4px1eX7U5qj7aGzuIoqpXHwtqTp0Qxe
aJ/ScAI6ccjLL5WuMEI1W9L6yvDgOkuTvJDJy5/wUd6UM08SCSWwMN5/qztV2NiaV0M0O3x1nmgI
bDCaRqCTshkLA6RRwekUjcBQMs3fUhbBFJUK3Q/SAwtrdUafvAnTA4OezDux+14lOLyIv9FjJpZY
pwriQ7GusFegADKry4DYf0l/kQUgh7CqfTaBkK8msDeIFV4tIvgE0lF7z1D9iQqrSRA8Hej1VenA
lNT0BarD4JUDv1KhIqAkK9wy8tlFH5RCWnwNgUpq7cIBPzQ077+yegRAZNfoecSRL8lLkOypidxC
SK4Z71AxmdCZDVvQxYlunoULqNSStjinPxZqktZn8gKgigEBE7vixB3R/GiMvq0gIbkE4d7UYt/4
Lx08iAk2OLFhjwf1dWCL4ALYNySoMVg7Gn/KMnpbEDJe9S4YdCwBHS4PNAczEoBcZJZ8N4kpwtSZ
INEDen4TzUxMCqa/e8oZpETcALYJ/NC5To6tvBDdXtwxYLorpCWfMfp4TBvyrfLBY6SDRBJ4Tyta
8IlYnZ8cd1D0LH6vcYY7GRORMVr8r5dGa67vNNzi4NZ0DzkWH5i7RjXC90pNx5z+kMxNDc/Z18jC
TYvNGA8eJHzcHS4aCOppCg0nzSHqTCgmPu0wXTCdyBv/3/vb3LkEvi6pl0+klgpJlGJL4i/zWGDV
+GF8IFBWWjQ0+gx0DqHNneOnclIaKUcs9o9iAxFfTw9auACxzH2wnjqHHjUlRCYF0sY015uYbhGK
L+RGvH4hDrnJGRrP0H5x07o5Nl5Qtsy0WDU2lZ4wmcIPA0EaZkqty7fmg9KmNv8tFUAQRjGpK3k0
Y7qBKWYV8QH46Mz1sJbQGokpEj5us+OZ8oA4T3iFh/HAjA76O7yIuIBQ20rdyWQCC+R6cuD78LEN
xEusvXbNTeUz8wnAirH2481hjE5o8BnxOnO0sRNACnMwAsGzZ+VrAD+Ex/wdLhrFPZ8h73w8Fxhl
4UaCf/EUyA0Tfw5AUDqqBBFEES3uMTIyiZOeFoL3CnYLtQbzTk+ix4jexPMunavcSu45E3a/vHR8
B5BM/iUzgWgqme/B12Vyb+7GFemXjtlitWSNcssQXcqF2/IqZjZrkXsNUs7aZTmJj81UGTOrnOSg
mL+8azH6HFHzOUg56aPMUJRkzR0rkrinXPY6OBGdR5h72EJDnMq/5S8MO97ktjhhsKqCIcYL5gvK
HiSV/V3fsYXlX7ixFy5SYn7B6GQsIubW2AKgMCDo6djw/OKoQbWAZgrfD2oHPjSSvjslGBUglwF8
Au4qSXTvkMwOj6lNd/iC8FZSonDvWNDcZlQKfFCFxWrC2OFWxIykjWkOam/p+mREtFywpEHtWckt
y4SCD3tTDgn+B67/3FMGZD4ePfFbY9RbrFDirLlNPBf+ItglJl18n5gwa7YZOOvO516j6gbR+vCi
M/fMWFuH1pKl54fUi7jI4OUCVQOggXOWPMcNiMXBAi+2QD4wh6qGinaHfQub7RuvGGPxVhyWeI5c
lxe2XIxYuJgOA1bwH1wj+gtGOXhCBIGyalEnvjwSAkbI7dhH44tFHJeImdDIhhkFfEJUzpjPQpkg
2sT7pM/YV0ShwyAJj+K/fdUmkmQ0V2W5emu+1mzE1Gq5sijWWKfjSpuujWEBlMYn5Gchg1BTr8bk
vdka2tF84sB6UjvwwSPB3wxlIbtXYJyR3X81kq2YAsKufxnWGC5UzlwVn3ui+dhrGWSbxoteJUGv
NHYfWN9GDxqFxTtHKZ+qAreDx4XF7USEBj4/bDFMDqAl7iYr4qxZjKNu54Rs6wGB4nFPGAYDjyLb
xMCaJPaflHwQiaVvZlvoWoQU/E6CZ2s5GC58DIZ7cIlEPj/n6K7HeQ1O286HDw3GrETm/ZrdIP0I
OOQlnyBfQtMAtwmdEBBlqXvPz56BQ4K0yvMYrQmda0k1M/xJ7hKBUzxdU4Hi4pv0cwTVFrRu0Ho1
hyZcEhMKYgyjOJGkg92EhiqFyWN50WtujKW7hiDJDpl3RtS9atwEeShM/mw6czDvQwHCXZ1Ptg30
IbFCqQIgaCuVUxl+PuPJzSoXmEomMG8KINZ9KWJ8cZb7WAmYsxW7hl3+JdY2w/MhdgBUZZK6xgUJ
bdvS151J4F3YfP4hB54jBHIYaLRlj9xtAniYtCN6SYQTz9h/liQw2P3sX+18bu9TtpOQbzNijRHU
H6puJnZgqVNAERQmDd3vrEeOiwadUASkxP/yjbyAEJVplqn35hpulzleO/Mnmd6Mdrk9WhMThFng
3Sm7zJl65ok6YIkvye79MO+vL6bv9293Ec5WSSD9Gl9YBMB8U+HnLvqTHDbt41ffjVu5WdDOucmf
mw+r6w8es1Mz9nHux0UmOxnDzd1tgFfFq9/uGg+2YImoOdsywfKk0n7wHBFB4OLCWpEW0gK7F5wm
WCJ8jlvG5DKD66BEM2P9RNjFcEtmb248Ln2v7gdbdfIfsbMTkEx6489rTbTDPPYs+3FcpDNnw7ra
FqcvZoFBLpaM29j6brqJ9zU599LC4B/5HG+MNe4T2+dOcYkW3Tcxs1qfBUmIP8M/fU+O4U5ZEiPE
hgGtSY4oT936fR7VL5a0zDzXhljqLTalN+NPhEq7QE7QbqYrqAocbfZfCsk8UGQzxpY4OxeMH8xu
5uyaz5zLqrO/jvh5zfbCdxTd1nq6eV8+6+PGnIlg0PIc7SKwTjdzpV2C+pDo8W9pUVzxp5DPxF/B
x0mP/Lv8fv7BSMzmdLrEYFGK05Ew5sZwAsOA1E02x0ZxR+TDTfzgdkQFcXodzHt1rL8G3iSv/SKl
ZHK3rh232PSfWyzm1k9hxEBbJXoDKIcA/VRgnRj551fJ7SJkGpKMIp6R6VGo9sFPGN+k4JzAdXGS
8es/X0FUhs2ucK0zP3FJTQBP83amjrKeOsMe8384SfqIx4MwSRIOCHvGuewbXdry8ysFYpLji5IR
KRsSwuJOstlvc+eDxPsjiBinCSNYtXCZAO8lSjE6A+9GN8Tl4S/ze3SgiOBVwOjES8iPZdnR16+/
cf9zGf3y0LxhTfOmG5sJkZHhmet+K/nFEgJPsHcXMAIUmGgzXj6IK1kmlj/xJpuRF+sG8pj8RWeZ
GBPjmJzrb+1Hf3Al9ERArm9C82iZaMj5PvwhJPcPc3uoi/njwm+FTti6Wg+g++4OStHcOfONqzi6
Dz1w/kXdPe+USZQrdElkCRUXeYe2Er8xpvmAQA2bsoBZDPg9EAVqBk5JjoQQfmffBJ9F/SXt6JNE
7XDqdxBLFW3ySQ14/1kbqmjOxLPkzIcHUHhYuHlcrBR2afb6YmXQcKEL+cLi7I7wF2c36YpTx/UD
qgbehtBIFBV0m5Toy9qdrpM/MGaYf1QYkOQ6SgcEvXN+7lPGRt7hdy6TThBwZTLg18O05tysZipL
2GAW4C9hy8JlA5sNhk9xE8H/7+mROWWujSOu9e+/dAVDYrjJhRUmHhgl9v9/Got3o6wRD3jMb82r
Gcf5jeKIeLZZuCduag5XYtcBfuM3c9856U5dYcISwKoFtU9ND3FOmHu/JPm0fIwn1cdt3M3WRJm5
7TZcqOC3t+ehOcj36stajiuQFCc7kx1h7gd8j/7CP8MvMRi6xNIcjP+q7SbXKTOddwYXPImqZGL3
XNOweHsdxdxv80vvibqedJQMM4A7uudurZ0hvo/pUV+G47xYPFF83rO9+9pWUDoY7uDewWvIOmGQ
/NwxXsPU8oyvIhraunTr8vo+vA/M285xut2/F++DcSkW8jL7YtQsdZP9y8Xm55A/unO6M9x74lfn
/CS7sv3+wW7nkCyN+3PNeP0O1GtXHp/+E8v62XuvomWHJjk+94Bf6GCPVjQLd9yz6rdiZwVTqmfR
Xr5UX8Nvf49+dB6LMfuN1iWuC8wGIac8djgQ9ZShtoGOyZf9cts+pmd4hREBez97/wKjSodsX6zR
Xy00J3+0p/Qh27iFhYtqrl+e+5e4R9XaIN9A/w736j8mO6decX4x7+X1q/yUHbCmWk5vvYnHIvOf
8xfT7bT+FS0yKh94RtRp1OikgC35HcYLRrIYkb7fauVsgPPHhxfJrtamH3cT/fs9bGE/Nae2TUhA
zS0JOCIrkxACi1FEXuJfo8azyp+am0paVR8XT72nfC05HVGRDrthsk8NnIgA1NzG3JDBlZZ7WKjR
gD8lss2OBqpOLxn9BH/Az4qxM9RRYNwNdBmDgzfYAuYoYZXlGRuGIcg28ytdQTWSVNNbqH0xMZmh
0wH3fr8QcuEqP1PWGpFmsQeC9DaAGaUlyiheK3Y+/M0aXlHqn5n+DcmHyEIWmzHfl682N2+fAfzo
4/IeouGia8B4ExWsgeoRKJm9MAWjWhKF5GC/BJKEZGaGXBiuACpNbJETAB2OmgihHsor8WJ37ML8
ZKBAhoZRin6LDdhvLuVXto335uZ5f30Ph8+/7O/1DUuJaoSd8u3LDGZjgEHXAuCDChTHXEbuD+Gv
sk7uHeMdqUOzLDoitPrE4VTLMyYZM6SRM6QSM3bYOdszrxvQtt3gwv8KnvkatAoE8iVjL0XupjcZ
DqW8BMsFvEUJIy/fIDOvA2xMZ7rMGjLNh3Q4BO0PtHAJWFzLjB75gO9v+hljH9dbIPiRKAC0/qjf
aW/7FRDwIDuA4inK5mcgPgKux52YCMzp6kHK3l4C9uUDfINhAwxC5CNRHgD62BLqHXO9/DSZvwQo
r5FNQerDjGfAw2QJlKJREBp8jjyaOWw7DuRMxWJs6dPTZG35mBlBWGjaRqYZ+SY2YAHgLdAGBAQY
n4kJTevTEBYXzmtrhQ5VYHNzaIAuISB0zkE+tew+JXbeBfsVcAO4iek+cahlGxIe9CiSIHoCVC9N
8/d6HYTaOwE7wy8SSThrDXMoUgQsYz60v6jYdOmgZPsYFSuILaQkPelB24yP6UEKRmYPlOV//xBL
+cZRIF0w5n9IsX+sluIfaSUxdN7wCtx7jUEKlLrrpzsQeFt9d9/lOdk1x/SH9RfekFCJXvhCU4GD
Jy/BXHbAJy/gmoyLE1JOyF0zCHVadaF4YRwQbKWfVT6HLrcKD26aPQAUZhiyc00XahJlzcHotT5u
J46ymiwrv28EyW7Qc1zDQ3E0tJlFD6hAoAVV6SPoT8m2E1UTAEHHhMEr/qMvywy0r14JXM2c4B6A
gwgpwkXVl80UQFaTDLQfJ+wWTpjPjbW2K5eqh4R1RXQFpTRlP54Az0fu90ToviG7RReimRgOOLie
ab1r1h59zZutaaMvjL15fG2IRvQtT7OzecspkKySVUv1/7SzBxwcJ3Z26/4mG4B1yv/PIjq1CHKq
wFxOli98JogK30CFcfoHmostkLoI59Wi9aBWROGnbeIVRjibxm3c/DJuklV+ixEk04Fz+kMV2+i6
0LkucJkgfDzEkhX0moC7H3MtB7hBbImw2EQuhg6beG0eKN4PDYFl8cnyww1N7wIrAHdciGGK/me4
k71nfiU39qw3F2wtXht8d3CtEbgIpA9zLi4POF1GCHFQnu4mfhPQeTA3+S/akSNyVBndYxeLjqRM
7XBBzIniQ/5/UXwaCcBaDGx+6UbqW7mnTpwT1eCOXhdkx4JrhZy8MRnP7OXHB2ScW/ybkAL4BCaX
XTA5OvO798QXoyaLNpzN24P/QZ5Kvx5eKGK9ajFy0j430zUxL65iY61S2IQPO/mKzsJOdsWWOSFK
GF4639iYKEXgQY/FXd5Zq9zrvc+i3Md7au1iKT94R/neLHm0lXBqOKUj6l6VlPQQJO77XNMj3xh+
dpuAVo+23i22+QKY16mO6QJIlgJOWSuLcKFTnlKFmx8RyUZcIC+CuUH1fjcePC6+TL4iACAV/A5J
RL1+YCsfDglm7OguGJ6B2Souxk6hb6jXwyU8UCtiFK/4kY2o1o+4iyYlRexObeTx+P7xXg6edZQw
2ogdhVYj/zKZE+CgYisC27/ETuOgo9xYNqerQ/bR4e1b2KrWcyyTxMrjG5OzuSU5UaQsCLRlPeG9
pvlZwqy6vPIx5rf5vJknh3I1/hu3wyFnbYD4O0gE/0290MsD7adI5zru0ZjUzt/0kEhXcTIZeE7G
Nl6lAba4QRoQ7MK1dP6CFnih84lKD/cGp0LpiD3fUoYvQz13QEO9yT0Jx/9Zeuu+CfzJ7NLTg3yV
YIPEgiUWdIfjVn7IfVoye+rl2P/e0gCzSh9qYkaTOxvmJtqP2XSYwWBYPnrM1GI8Sj9WvumwSSNM
5jXcTj1lUdvsgwg4hsXUq5wHeffzvTLnkm1m8NcPclA9BmGWDIougDz4f/kqJrNQdxM/3BeYMzGe
cS8X9WbiMzvtTxYT78z94qYqG+olu1kmF+0g0s0KO1+UcxPzpcxmDNieHHQb16ZAPWr7N/zfQ/np
v+vgfQBichmcX2kes2H/I+nMtlPFtjD8RI4hneit9I1gr8mNI2pCowjSCPr09a1d4+RU7cpOFGGx
mPOff+PW1/yaEro5OyYBifPQJg6thwla7d2XHWToCy6s0rlftGHCfyFgZYAVDmH/h5SoiB52bg/Y
EIPGGjNaD42RGFcEIIGSxUPvZsDN4IDw1CLEivoPNYPF2BBMp3KfJvXldur0/mCPLew9f28+B8HH
b9kmql/AS90bR7e//i9dpt7sMnIRZbPmai9zlSDxn4u7mcc4mRmvkGEmJm4CJmUnvzuzEBt/R4uQ
Z5myn7NEgOJNDNlsxXz+tMjEH5ziyuuc2/fNlw2mI45uD3bngw6v6ZKt0uoMgPk5TFCLgOy5EmZB
Zb/cithuonTo+4KTX4fZXh/ZELmkxCl/Rph4aOxDjfU2Rpf62twtFX8gsArsILFMdLMAuZ/13EGI
0YLXtYqzFVim+9rc48LB4AxtJMJZK4vKaBBnxjo5vSPxYfFxciqO/c13gIGdlAIUmBZbdDD6AwMq
v94+ru8Fe4QhR0i/mEPM9U1nYfgWF9/Cy31ebVlzSyYbVCVrzGOxzwF9OKdcDijmhalcJn9dZtQT
6/712M7iuyO865sAGtUSIgWabrokX7JZokti/9jhFoMxmT8dcVifUNq+NgwT2/j+Mm7sITSMODiS
iwmKsFMOz4hiP9/yrMfdrAASkB1iZyheLezmWPitR7+kTAl8IDENT8Y53ety6tGVjCksV2WUHvMv
iRMNkczvnNey3qJJdv8tqihZS2G2otpb39Zt5zBZlh0Q7bgEIJgu8NiFYBQXBwLQgrefrFHs/t1x
MP15RkTvsarv+GpzX0G7WjzdflUQXYiCd5XFWN4gema/6flFkjNs3esOGp256jz3Q0ijp8cdQSxs
ISOPLvvzJX/jJYz0E96LA/V+L12w/nhspaPKPQQThuvwNWzzr5NTeUxiScKb/EHKEtsMmTUoJsAq
3HssYWdwVXcovzuaQU5B9/2MhPxxeQuQcfmnlcjqJedujeW1ag3uxHs6+fLuSSYmrMbJoRi2Tl6+
AVW04eHKfy9v+qMcpfgPIQ0r/RkVERJ4rBTXBBbv2aws4s2iFpZXYUwdKPkWqerG2BmW09V9y66x
hKrabmlKYPcwCZiTn7gfEyw+z6+fsF+kJo0yX49N40z2gBAX5rndBHGoeb82+/Kv81UeEYPdW7Ba
PhQd9KRmyh0YYU/ofALoPWYVvv1yjxuuAyHOTyJYEFzA6WoKSxdr70u/GpZQduA9tF/15b3+i3gc
+DRYFCu2BhRQOpVIt3ZUEbHLlkOmq8ZoUd7Xx/dqFErLjid35o73SQRuQQf1uoAM0GTRngoF2d2c
gKW3zhOFD+Q0Eaud8MABDfP7lX7FoC6cwL3nlh7h3ojHRH2UNvRCCMNnaAuNG9QV3LBo9vBwmp08
QK1s/ANjFgMQ2jMgl5nb+IG0hAs6XnUkPbXOpCKNgDTZcUQMJ8peOC4KjjxMZwCNrb3SiYBqFhd1
hPQFce9BbhgUPFQ+Fk6cvHndOmgd6NjYY/DMJArsCxgMOIswq+eZLopXAuTjv2CxwZciHJjdmv6O
J0h/gAUWZOd8l9jPzeMblIuRKH0KwBDdR/6Lop5CweDZSPh1YPL0WuLYggSGpOQjmQLShg/Lp2lY
8FAIVsSUGLA4gX0fFsjk/C+drzDt4ekKWHdgfg6Q+MHby8Vr0ZS8z4aiwGg9iF6GGpWHzB5+fTXM
YsrvHblbNmRis9yb75WpxJXI9Y06f8L3KgyqWps5qjM2Jour8L1glEJwQjq/1sZBMopQsw6JN/jj
ORuMoS5gVRivY+r1B+2Cve5Fj6tt5eXL9ovV8kf1FHOg+QrEzKtR/d5iaA+HfNedXcWDZL18r/Uv
VpbP4AvPKiTEwt6L3ZD9S9ny0Bttkj/+dfqGGNpZn2Pyk0SxgpkplHWa3A91NLg1vPpjnszLpQXU
nK+pkf815RApGJ3mS+HKU9kyFkVs03gZOn9xd5gtHytyhimlR45GifMCOjOnQRp03mdPG7SZgGZO
3VFIPK+LvOtmAbi/dvQ2jAWRAzAkNJjBLm4mSX9xKyZudMIT+IwbZq/z9BfBB9XCm1oY5A+xX2Ky
lod8+aeZiO+Np8tCNWce88enO4ly46/3mAAYfzTTo5Bu7TC6sjo7ldKqC8TkMw1JCjXM8aFCG0bq
IauTSiwGvaxIfjidaakeC0BP/Ia17Z6sAZwTsUf12HIeS9mCQmM1gHd7Tr2ropuwMhuMElJx9OaZ
hmcKlWW6LdjE2F+mGARG2B5YOkeL2sRhg8fDkJNEv4BIbqe4Fdvg1H/EkAwfm8wST93mZ3TUePby
GDkqxzLqomalu6o/3msuJtrxsKkbs5MX3arfZd/wYLEH30EFx0Tk9l0xj8Sel/kaRzPgYYo+Yj5G
NRaUu4YnOJOzxHsPht6YfWITzX0TWXUmplAASJiKHCff3NZ71Um3kxULGgYK6DyUzXnHHVJiZdS5
jSuGNafF53iTnYFWIUoiLOE4U/qSmV9Ys1lCr3FLixLqmIfEDcPey60MJBcIQjQAeYgjhFOHPLrc
jB6Fe8QRLz/Y6Ra2tVPsdTxiQvW78WsbAXc0UEnpYXIATJeW8CDLDtamALfqi7aBfPimJKeM8G7n
USjWReqB6vij5YTkEzCUOVl4Bh/fkgB3PhjI4duS/GlbiPvcqjDmeH+eNW8LXJY1yfXiPh7sMmD9
jiMeoUaGsHyTh+w8TmYSFfZF00X9qEBSnvjAQ/OAxx7LZbRhgydDobbVqPfVFSW6lYYn9mvxWKQK
8u9U9TP3diDOmimCefsRheXrC8BrTCs5MxWvYjOBAckCf9MXZbY4uYhBh0vGSypbeF2kxdHJtI4a
jpwJWxGO/Ti7du5Pvb5jGDEs3ysKcIYGW9JKg7swq+MTUiRYVZheK+raCebuONhNHFJKOUPNmSg+
OojHcna+WeTFm6nN4yJsN2TG3Jlzf78XivkJTl+3Xb/Q8MScg9wCz2J8f8jhSkiGiqFPZUJUeu/4
potZe1wyZT4nu/yMy8ai3QJybxTc31ThqwEzb4OZ7jAWlVjJw6w00o3KaAg02JksFegH6hyPiAgb
HGfqYSkp9DlUw5jjrMtducoCbC75HigJJcEseBNAlRs3QHfUErST3J0N1mCEa+FowIhizj2mQ7tI
nTEC1gsEeqJbZkeF53MTqbub23p0VFuKD3DJbF/sC/5LMpWgWzR4PAqcnLoqYUOjwnrvIVjSPulz
NG7YRzDSRvQyr88t1HIoHbR5GO/o1lRhMj7XmHfsygvcREdbJ7+4j3XHk0sQPMastTGsxl+lQ5TL
msLIfi7kPWzhBY/mGOqarZzmzSLbwYKG5bLvbHk5Wz9XmT/BMWtmSESgIKiscEQxFY24TMSU9s0F
9ees0jY1+EUA/3vVVvahuVroCL2TV9JCdLQSjH8MyrKNukys3KbetkoH11rGFidPs2Ce2O0/N5Sb
/wla9xPgjumKqGEw2sFIZ7b2gTUwfyDdZn5E7gw+b4D98Pcr810aIPa37+ybn64kaiojpWUD0SCs
5Lf4vS2qAFooReMnlPfy/v1DbR/kcblggr1INzeGCj1yp1hyvQ9VZM0BoJ+yC0cCeDQk3hA8kOC3
YjULJLdx8s2AeHUlmXQBP0THdPvmp9omP+pC3wIrMIWF45CvVmRdOaIgvs1hTxpA4LZ0+Bwy/7Z6
sp0OzYaXbn5v34/4vil3FI6IVVmkcPNYpFJjtPCreFrEujvZqz99xLsHDDF9JrdVhFzHwn/KTPxi
XW/GO+nAq0Hvb2T8GNwZkwgeneg9prYyXXXcHTCHoDVjHrug54BEeNoPWwVGIGq52phOkCNDxjTz
k5cq5nhPVzBspK2O0Qr7EdEejdmCSiqkC7AOMboLb2udzkFBoj/np+SPUW1vTP8ZKfPsw3CJ+ogE
mz+Zjitxn2tx6mhnlioK4jwa9q/oYbURgRbD2P3c/aYj5sVRW/g2DIsdGZEGcizaLZVZ6TszCijl
hbx4PwZ/OvPJWNy349PiDvbfAe5MrF6h5H4sX17i0grR1k897BDZhlWDFmfGHCJ6hYnLKMnpmF9p
qUm/Hz28LGgw6pjz1Jn6t31OIHXuwVo2PmHt3aKTX7jY0jP//P3wOGbZ3hwifBhV0RGenhT3dr0t
1hhTtcsman5wJQdPAcuRjh+78gqrcOEOOQXUIoNObYeTMp6g68Ipf99sOWQZaM6HivfwXFW1NXQB
1/tzZge47SQ3vaRHxm8HHXXOoQ5mEcsj3YzW9ZmR3TZbjNajKI1nkbxMQtE33xbsVnSKJbYFXklW
IQ9ns475BG73q58ZjjHBaw/ZipsCjsgvwzEixu8H3FhnJ3aVObk4L1jgjFyZrEKxd7X3Ve6thjjp
FMKmxWytmFnPMbw5oyYmFIAAx2WqvmO5fn+nR1o1LHa4WG1h0+omH6w6XJZYCRhGZhm01rlybH5Q
1H89vm7uFBvNzBxQkjxgukIrtx4zh9aLVoSb6o4p/Miq/9mdFeVvLzl8nzZO7THPNqTUfCUO6beM
zV7tUVL2ypG/LJl5485rqv7dLNyTLwZwtJOksw+c9fIXk4Ps54kxMRkaDgPIFd4569mFxiqnGZ4a
cLKnJ8a/Dnqle+dMVBuSlGqpKwpYmlwxOJdXk4W2mW2wUmEno+UrnK43CV+j7qXSPX2jbcLY8UOh
LTNyCQc5fL6FmjyRcI8wqCNAx/hKt100bNrlDRHZyEZw1xeWJpnDZbThcB4pogG8vcitQbDDENoa
E2efe0BvqGQBiWnnYRAbOolPpGmDB76NT4OVzPylWsSHF0zciT3hDw9HemMlbzKLEwlxuZflpI9C
6LebwpqV26y2J7QUexpBlPE1oPFsDlyw57SBNYBxvd/WALfobVVv+17Gpewj3mQ2p7f+MPKTj4VL
q5aHVb4jlP7W2CWEImRItf3h84NFTp1MRmkRFtxYKKduiL/i2XNVf6LZZ/k6LZh0DiBC/PxskTyC
hjOBnyMNkWr14Ao1LmxG8wjGtT39uFMZT5rfsbwayCj2U0TjxUY6xa9TLHNcp0ht18O/lx/VHkdP
Bs3b5qICmXBqeNjqmBl3GD7YRG83Q9xO3BmQmGQiCeT8S41VkZ+jhIxb37n3nkWfavts15PX7vTa
vaa78r6p75Cr7E/tFS09fCwL6Z/H0hwycStox4q8lhET2IXsPMLGqkEmajedvcxO+qp1d/aIWyyb
H7Hc0EYH6BAxaR4TmqMFMylMZmxG51P3U8jb7h1ryjVJFo83ws5zBZw1nm7U6YbzBLxD7377Y7rK
iFcfbJ0YocZS2PD2vf/ojNM3bT/3hvp3vyohd1//A6EAjTFyUfRgukEQ501nY3dw8m0fwp1LqW3S
A96U53+TC27E0dNW6YnlxTiiyAQQItxkeJr3xpeAuScYCHk31T5hCMxw4MQK9zATZP3QyyO/ZE3J
E1NGw1pwX4zZUKc/SBQfCm8B3+B228jA+1nIjyKArFpUYRgnO1h/vECrWYgjW2OfZxB0s9PaffTB
o1rU1UKhVMacb2LeYK3lPtdNivMe2A1kIGFPsBBBZmTCN+Vlyk2b0ZvxS083Vy0sUTgxd0dPg+kz
6OpQHzB6ck4KFkNR3+6yfIN0WcNYjWgDhaGimCaTZwJ9BWE4/XAf3ieujplL4WXoRgidriCaEl8+
/2xaHMGJwUWoTAR5aY3Ih5I9WD1DZ8lYZ4w85F5MoNXvD54b6H7HCCUx5rIpzYXF+SCgFL0IGZzy
lVB73Rn7GJ8OwjU0b4Nvol7WFBO9NjaOGgwJujk5TjEKYpoLdQg5r/6FXRc0lTQLXqTuCY6TKfH+
7NN4dqUwcpazXggyyTtBq/HJsIFwEDSg4rqjWeaxPzZSlAhAnBmDaHKGxTfLhzt8VUqEOxn2WEx/
eQHkgTkgUkuvfhzNGOwG75Yp4uw6AknPV313Iny3Nz/d9qQsVGJT0A6Rhsr2x3gdGGRm6rzbS1if
MOR8zNYjqkAAN/r96JZtdQBYBFpIURJ618pBn5cIfVrUPnaaHHUoXwUV2eVC6BmfmyeppxY8asJH
51X4oas214OphDygd7LvrYP0l3yyT+cpnTuRvbb3Jd56gnrVAiom10oo65DEYW0W8pL857PweLEp
ihAs5qRN3W3lPsyQ4f27lNMZJDtx/aeKwwHScg6ZU3HeOxdP5pY5ScXgHUmGpfSO0Ph0Ls07RKLs
8PoaaBIrZoQjm60V/AJ+eW4lm9H2dmB8DjqVKtGpWZ54yPNaWQCNgLkCKNfjwlqjseWQgMvoRUdj
2MhQr8m9NKFWcFRCd4L4LumZwoq1AwWLwTwHkQmdGm7n4sxzABwZCkI4BzTMTS4IUPw+P4ZvAmp2
sTaxvKgpQc0pvm9QkvCRzBd8jLxb5OryngUs21TefApUtuTJ4c0gCSkTN8+hfK9bdfnOtqMRtPrg
IQVonxBHZg9vaE1m+h2P6kba4RVQTG0dd1RcWUo29DnjUSbeaWmPekfDTj6c6DY4Hkt8BBw0NuAB
3NHgZw7nYxToG40RKj7LYb1sHOVAKhblbtaZNtUGxBK8MWBund845oMJ+Q9fBcnMXYHy0NjCTkDV
hICN0aEQcoEa4AlMJ/len+CZtI+Qg0Xoxo2mFD/v26Io/VkWKBmqIRO2CRZ+heKiY0z453T/aWLu
GigSfDAwRhkLpxzmmAF7QpM30EDwyQhyJC9NjJf8wPWhpCvwdxkxPRLXEuYcJ5wXk57fOXEGDfqz
IWyFNZ5gZqCwhIXRo55LbaHYY/wC9x0ygLxRu1/EeZrCjSF4fLw75IiyCWBYSK8tf+bdYLI9oAaM
oCiikuR7+pU1CBumfbl6t0Chd1Lisvt7IRQq7kchFn2/9k8BrY6ueAfzS/wMJg8IfjpiL9BYUJB/
zFSdc3At/g+vVZNvIWbwV/XLe1H8j7rFu2WWCBMrFzpF9JWcaNyb68TvH8L+nKuen/7KNhoVmCG7
0yFstIXEjoep/xRjcAuRz4ndSYQKwEPxOVnl00FOOVEdDoQTwsqCggOHEXpgEmN7i6oGo3RK2ule
xbQLRWriy/lW/pxf8EGwZyACilQVXQYfWPM+wMVI3mGQwCx5Vxano6WHzXFLJJnORmmKRvWDREjB
zcBCYsfHRsL1Ya2iv5pue8wBE5cf7vHBQT3Bopj46HJeL6uCJNIEhKHw4rPk2mL++jnDmAFRQXAB
sokeD04iNBd5CLPx+cTVGBHPiYYJM134OAgLUTth2AphEiMijZ/lTiVpBiAOBoRO+jPGsha2PszC
JSEhCzkKvgOyWWC2MvFxXWvz/Q0j4tv2NVp/MEYefLQy4NsY0KOzGOPii8bfrtWoU2NdwpdqiZkv
AWg9nPA8UPDdZlwl0esHuLKjOMB14iUFXL7x0yGRBmXXRHFhpLAWcMlB+s+pQYHTHZAJCDEjHIb7
4gWujU4hX/ICyGqQEpUwbzEURGCJdxx6a0aA/apijFgqP6M2TnHEGZ+5mIih+Jo+hbgrT0hEgscH
QwOnR84xSA1Olht9mS8U1JlktcoBqa5htXosWA9srC2cz07szchxgb3QncNLwndFaB/lHx1Owgh+
psFpw972SQ2H0ktCXcT9FoNKQ+mFBwTRqRd/gXSG3yhff7CKyKmbPg8p2ey9UGvBxBm/bLQV6HY4
Sp1RBXpW1G3/ZJn8Gc0xt2OHuuvhIc35n+rEMsM9O6s3qbK5v74Q0rE5QoriGkO+UqSg6lcjbsiZ
ZrBkxSiD+QV4HDRhFM0PzDRhwIVcI2HC1F/Vzi4OVDYIoRlr5xDRvRxaVLusXpQiXomQj21z5KAw
ZBOBjVU8BduKxcYdwKJ+vBYs26wJEg1jPh8BL/fYFLMq2KdKrAMJQo5g92HJn3DNF5WRYNRRzXEx
Qbx4tjwweEGS4nMrcG8R+YDsCBvQqc2NKMx9EFllAf985IGOprf+7t8XVih8aXYDSGmjR6hSFCHw
Q4b31QXFgZ26Z6T9TyfG5+UdWFJcFJXRvjpXqUyhvGJCwpTr930ebZP9c6/Sy9BVgJkyq2EiD6yL
MRj8D8hphyIedt2G6QAi6mvn0xTIKzSusXJ52bw+b8fS5TlNHTv0AXUyjiEFzkwQ/niW4dieRZDT
oPsR/v5Cy8FEHj0/IBF85oYAQXYUWy59+XyHCNI6dzTBZUxYxqp3iYtbE+sBLXuwTws6ko/9Dc0K
G1E6wEXPUAexz5p1xyOJcp/1teOzc8NAoQFibc5M9lE8zb6QQ7HKBDsNj1tgSO1/lRdbBw5xJowX
CF0QzyG79S44OaO7u6dQbdQc0fLmPrxyTwDTCuUSyx90I1CZM+pX/KohKoKjn3aYzIhnp3jXOTMs
h9KPWRisJG4zrEKIqJtj3YDFV3eL4YkJi50DgxGrPuKs+BYOQ6ffXNhM2B+4wkxtZ+ICTKCEdR6W
TGO4F4wP2TYe3gtWdhfdcQsDcLltkalhAIxU7o2a8uUhAlVenmAz2nwuFS4lPrIl6gXkC3lA9F0L
5pXbTaztCmxMIRsiH8L3Gm3UIv+GGa6G3bVkQL8h6IYV835aXDLYWNzQbH9PV4snxHYEM8yUCmYH
jO9JqAHp8DOGzGOf+V5WEPkMOzh8E0dZBzx+sBi4oUqkCKLs5gqdmRmyV+BhPRXXI9uwchG4af7j
QkNWz5s/pROT4Go5bN5k9gncjwm/zcQmJah8Xh+Z54X8Co+cVxkKswJUjpBYLvjXwp/VLlNoxND9
Sd+F9Eh8V8LFue8asvQo23DNgJTysFv4cNikDWvK/E9c2+UfzR52OCcCRZ4GbSHIAgDLR7WSfemm
O+xfnPe2j59xtuGMzK5ipHz74YAAHzhsFbgcIAU1zhsO1YIXwGQHUjCdliALsZ7IqgP7I3ruZtMe
0vVQi9YJAhzBC+YgR1v2ODaGHmScYGxIKJWFhC1dUZk1Z6oohr1kYjBvudMWEcSO3/4sTBcIK3dF
cCJNz8ZFi3b3cVFXoHXRY3kniQ62R7IaIaxFX/kxbURzNqw7FjMsVbYtfYvsAJIuWTEUvNIJ/4qt
3nkrxBUqOVXwfdmzGCNwLJUPaZbthMcFtxPJZ9kRIUuzfe0rTPhRg2TL23Ww4EiRpyExL5laWLC7
n3iyzg5jhuzbND5V89l6CGgbHKZoe9giNhE+0QuGTRuWEZsvoyUMgzRMz5gmW/Agjpwz0B2mA/CH
aIWMsQ89A6JUyWy8Z27U+x18JyID5iO/AioFUdvcvuhrrJacL6Y1yeG0o0WF33kDWWaTg1e34r7F
IHinxKNAuX5ieAO7NORK/1JHoennpu3OT7LIKos9mCIQMl1fOR1FL/G+oRjDvVk4DPp5lUWyP+0m
3xMNI/V5i3RnWGrwSb8HgC9zTJBIbbF3oihZT3cdoT6bUcx0BNyz928M0SgNt5i1bx5H9uHhosXS
5fWlRu+gDwiwWjSMiZgCoehBgsZUSGAlOJ5xLmBdobTav8J2W2/ff6l3MrAI2WoEq2Mo7jzFPItr
TbMIofFHZBjsZ9tplMXy+RlLix6XAd2brPHpsvWEG9egQxjFRQQ6Q1L4/nOUjum29z/LAbsA2JtM
Vt+w1mpbuShHVHF/9KjM/mDJic03/ZWQklQObokwTR8LzEZhyE3nbIcxUkH4kaDi38lGwypQLCvo
6fJ3e1Eu+VbbEJrgTaI3dB+i3RZqdAN9Z7rAfZ3PtQ3aTo/p63T+XmjszWS2uGIGmAihDNYhNGAZ
vYseC5IO9i1HRkKTn/vX2Ko9HJHCAY/B+ZNAGCptwJ56q9iAK1gqMesbgxgZ2C4cbjE9gDd8lQGz
vkvjy/hIPkIuV8rvN3/dPr++QsEp0+CqkRHgdzHUujXXyZFiKg0TMGZTfT9+m3NxeK/KIF3gbR7C
iGEmqxyLdR9hNHS/DCHOoHECUwPxi878URcmRaydyeK9Lg9ydPoRH2w9jaZrrpON+stWDAj+YLFP
93NljfCcmOzgD0Z3A1o+HdjnqzqqDAuAgyHAflwJliVRWX+D7kxQlJ21K50O9I8XriSZzaMPZTQW
fmRkQHyo97L99Oof2Kv3CDklyrQZvkQqTIk14uRfnqSnCMqSzfOsC7ip3bdIMJbXY+djwzTDEF/9
7lfjFRkYbwfpNnSmetEuVDelmSyDmmGu6ggiH2oayEkPrmDlaZvheFqUERrRb0oGU0xtoeItSVa2
2JnW5AS10Bu5oca+7IuIjemCTZaJK8qOI+bz8EOnDlKST5hFkJJgwZFcHcurZA9D0AdmTDKj3N/D
O3w+AB3a6ARWgWCxYqkpt7jIje3ZagCsozASod0l0j3db/fEFWmIJa7DftczP8aTJ8Ufiku2Lvez
ELKNU8RpgHIYHisZmWbqfizNoISB0AsWBrkys9EMwom9O5RIPlUfEPMc1bglLR8XZLje2+/9htsk
J89rPcKNozzg2XTMveav3OubajZ/HSnwsx9VEB5jKPkW8WshY2KP/4UNVNF/x7Nm8DmiqNt3ZEex
D00WDfIIwY/Lub/2WfT8e6+1L8lDPL6oGbXkhMgRrMnJvmBXxp0eJwfgNHkBZSXmwQKU/f5DwQNd
FVgeslOzRzAE7bs3Z3BKexNAHX7cGIdyJCnTCATCh3CNAWf9S5KnNWbiX3sDnMsX2/kQFq7GhLJ1
C6cmrkH2wH9dRhVu5jR2EiYOk9FgONy+x5bqi0uIWYibrIagcj+OUN9K/vSSbCebYT0JtQgKtVc4
c/j4Fs9Ac+aUZosKtPEGC/aYKdSrYw8Pg4PTUoBxuRnCIsaiikCfe+Z9fMgygtIVfd42e50Ww8l9
/ynHJzOR7KeB6TDxXyElgMEwFhWx1ZtP74FqpDcWZ+iKc6LHHUIIq71WRiPSFkFiuYNF7oNbwsd9
z8vjNGTAvDyFFWACvSPIg2S/zsyDxcCeAgy1PISwuEYMyvi4I3LHZSg2xWO9gmqp/j5XD2nez6z+
bhX4jDwM/WVMZsadrfAr/yrgdGdGQ4Q0q3uNpqwvnQkrEb8sGZO7sGctphbG67epWTFJx0zwwtLQ
lVB+OBRuTINglrSjxexuK9iHLlkGdAFGfoJd45QNgIOwMvJGz5Wmu30Z6A1251ZfmChwQHgZWBaG
+o/D2zB5Ehny5kd3MfErClMDwectjgwy2Njq1u9zz5zU9lhaZZqdc/GZXtx8ZhsV765aTIMqObyB
fvLibwv9VhJNVjzviWGglIItR4bzigHOWws+mL811od9Wx1/kUTRzA63Zl1MoxtEpolLPQU8j4Bz
OnYAwbVNN14hv9JOAh7OW5poZ8wiy4+6shy/LiCrzXg3gvP9EFZctHy09RRchSxK3tFSQjQ788rN
gKTjQDxrgPfOol7PuCG2I4/OtfZlPK7nuf/GDww4ZWZS4ayUo+qTZCdcy81yMJgdakHvdBHzz+kf
T1XAvEfYHvV4MYuznzs39P16X55W0Lh/Jt9UOcxw4AXTb4hNkKkg9/BaPz4jTYZpYImUOCpjyAFT
Lx1QszpMnOQPLlFEhpFMiZ4UlZIzmZhS4zMEeFp4OBETC+I9KbzxjCmXi1I1SwFBMRc3CbigFgQZ
G69JYN0yrGqogCEzUmb0ATOI6WDxrIEiNNYNnNLLP6ri/k+j/qfQ7U2mXndU+8whCWxjcqc7jMao
fGDyMAGTq/3t5j7/KsWYMkVJCJl2E8hzPACz/aONJT0k4gGYgD6ddnB0BV/B/WKA9XeLC8pHvHj+
oXHYatEuz1V89XlPRghvOx/5TAB5k/oRlx+PoQgWpS8cYl9YVhAwZk5pl7GuWDyYUzWQ2BVYj9ic
wiH9LG9NSOEN9gsiicEY4tUXI4kt0BH7cQoZNaB5Y/yA7EZ3/3GAICos5APhGZGOF8D8cxl/Fwdq
D5oKNFuUi6KpQJ5fzvPnCrrwttoyYA9LQXi9X/Wg2gzBZImzOKQGODYoUtFHlsQDTfGinSs8LTvu
CjyIwebF/DBlO9FNRlawTKeLug9mPNNy4E4P+R56uidiwoEySL/IEBxOKEmZC2FB4dZP9nEIYWgs
Ck9rF8D+PPZI26CpFI+xRMzuVJbLd8v0ajZnfsg5ochBM0gBoQprQeY/KKKLwpq+TP6e6dnz7Ray
i8UqswQNijQq5lfA0lIU3MmwqrQY8KRYm9BQOLOxnWF3dKXu4DdfE7fWPYxH2xm8L82DAZ/gwwT3
xNRxmdCEyhF2KYmiEZld5O1IaG1sQkv4mj22zD1auiQgU5zKVOGpjb07gAmlDLDe//A+U5wn0T44
73ULWV2MgKtBZig71TnqZhACyKrU8W9slUdXynowC5iEiPn1/7EDi2V3ffVCb3T/p2EGMwRdBhj8
cKIrazQJ74PzyJYMfpgG8VdowAGIb/kW7Eg0B4pbK2hnAgE/Kh69PwAN2CvAE154QM9NZ2M/CcSW
NTSUwspIfCE3Zt3rNj6qYM28DtgZNwN42ockD4YUDw88CMhhLFnIE7FrA69I86DNLTwvqfswfUFD
eVoDaun9CksaPIdYuEJQf2BSQMUH3AvCJYB2nkW063RLQF3YIIF9fEz6ZhAmECjscDhuDq45Y+QH
zgqOjDMO5wUcF9Im0FaCXzd2UIhz/nVHoy2nB5AbBIu/F2grsxDAkX/YC2grNoc3xQXGBYDEiGq4
RSISBXg3x0LG4GggC5J2Q0BhceZTSbqwh5qSwDB/UIsDeM6qOf/kw+OLhwPVBlUiEG+2SZ5Wc+7c
FRsDCneQPk4aFGf0gaNeRG/iqfQ8A1HS3CIhA0LnL/kQfAEN8bNideDRipTtsWON3HdAPjsE+ayS
b7yD8l/0UcU5hd4881y8qMAxMVoiFFoEdPPYhjxF7idhbBRUkpDXYwfc/o5JvcxpxDkkhPHpgubl
JLvg7fCwBfAPzAEGBLOYe2SBTC/OF41LzYX/A5pX4Jpu3iJxQLVszr5wdMACw5my5eB+Qb9xWmix
upptdYGeQQHxMatyGoQFhZAxrTtjvJ4s/okWlOvtzOk5CzEMcn8IYcI8iDPO0IFj4os1I7YtIAbk
IrharYiF4Ocev+LQftNVuZFAjWFOwanF7OiX8/XPl0E+0+B1QgqMH99SW86+mNiFNCQHbQnItCR1
bAdllEmih18mi2507c8Y84hTRTVMrbO5mfUAp0MYFQGVlYfhK19UDiProFveSaGg9XstBvSJLb6k
pFWSRn0Zb3O33ZehvCUU5JCEGHcJQeM8c07hBC3ik6wCc4ZkqrRg/cU8pBGF9ybN9ot6jgp2uqqP
px2jX2XzXumYi0M23/Bgt4alhFqlR/vrsQ5o9AnyPohTvysPnyV4wA2K6TNglB3etvn6bQpeOOZo
Ph3d1+1M7wqYxWLRtymvJvF/nQ6pxKwA0PqoXEYuOA5E0Q3g6nK4UMXAXZTikrd8H8q4WyYXrPdj
chqEKxqTSP++4oI7XVAeCEnBihQkTTJHN3sydhrooIDykByLuVDO4Q1GnBRLZc2rBak/IUD0h8wU
Isrf8HecDY23LdEoUGHQ3ECpTXddgA8y3HAh9flKeOvP26mw4oAdvOwPOv+GsOpDJ4O33rnKsmFS
QVGPktNl8v2VXKW9hIyNzg6vJCLpgik6X1iwdk11pFxx7PUYLkL7bjigqRBVIK6gMYmevhZQCAkm
ZxI8fUwLwFbnpy/oe48N2qbXJuO0X6E0w1eiqEj2N7p0XDGwYkSirpoYwAHm49VGvVV9dx7eQD86
sHXjFaf5Z19DNkVNoIdsUfRPokCCw5EaMIjw8YC3xqDUZGC+apzEmhmFg4cJZjzwvZHWpdf0Svnr
E9uQGuOKhveQzG6bAolKuXpsXtjt4q6FY/wwb6HvX0aUyRztV4nZMRStxpQHUhQ1vKrnFOTyw1Ix
K2nmVNlodT5wm6B81WaFib5sPkfWa+q9SWjEoWC2gclTQ/L5uHCJeAZTunLEt8KiytUGxlS8gZX+
C5p0CAmrMod4RWVsM3KHUfFAiw53k9wiyGUIjmSX4XdBt6h4VDQI4vHyFDNQEM9rT6gtvh20qEwv
cIojkayfsy+y607wXJ1umTGlWAUODpAxz7x/T5JgwsADky+yiBb9AQkJU4unxh/ZozMbvNsF2edZ
hb/tE6kUcI6E8S39GIgKAy/Y1xj/4b0mRCGMvF6Lkcdu//j97NLUfwbgvYzYeSb1o+MQM3LQNv+R
dF/LiWVJFEC/iAi8ecV7K5DghRBCwnvP1/c61RETMz0zVRLce0zmzm1oY8lMRMwKAQ5OIcEGuKJs
YY5STW7JM3NNxQ9kPEAzeurVpnUCw3CEFS5USYCpxM4xPYoPnkg8q1WHzBY8eRzgGvi2Jj45VIbx
DdI0DuYmS5fHuucedVv7UiEV3Lwg9OomOx6D8fDB0O4RXAq41UYJY9r+kRvo7hOobYrGts+cTGps
MGuJfATfzA/Xurv3dAXemD3xtLWGnRQwHiXLuuIHrIfA15v8sVNufHioyVSDu8O1tMP67hqw+TEk
uzIVTHb+jTcoHSqXGat6DIBwAyyqGT7rptE1F+w82/ffukIKH8HezX12pont0eFWhIJ0siXfnEkS
D1FZqYtBuh2rKcZ6/BfibRvMwMwFSBasyadJihTNTIzDbP3l0GQlN3bYuOSwMDgFUf+Ml611y1Jg
Mlo2ma0GZTlQ2gghPlm1cz/ncu4jzezZodHLfq1AwNlhzgm99S71CA2aKKgkbjy7i8LiM27Kc4JO
SVkZvoeJMd+EAjaTyNajqJFPl9i5/pxcW7muN6TGoPNsTdu57oLd5Yexr5BfuwB7bZAuuQXb1Cvf
Oqs/CfMQK2l8gJoTmbTCZBe0Vn5/PlpcdHdHBvjhMKtko/lVB7QWfmRm/u/9hffNX+A33lfep8YG
2d6oi3BbUSHA/hdl/D2ViSk6WdWJt597Q2UT6yr94m2+Qyh5jI4D03+eGaf9kGG4Y1sqRKiyLI0Q
8GyYu//1qP1AD/pCB/N/geAl/oNPTeNNkFEXOsnqPeBKQ7forTpl218wP/B6wfDl16dRWcmZXL22
etsWlmPz4MvYatadupnuonXoqIqghXyslTm/+wpHiNmRuUM5/nms779zI+ZR1aYCrXwuDHbldS9O
l4OpZtmOOY9MrjdeQ44NlXvwIdoXRgpXWK16qLQrDhwGpdEaFbJ6a5yHijFjvbwk01bPnToDm4eS
i1EcPWUov/OLmXo3Y8me+8nGsmdo/mgsmH31srPDQN6372kDKFwoklSwHJ9aJGDPshblRfKoUWkB
459j5ixRCgvVPuMVg+tCWoM9pD9XZXvck2SIzfPDIM6PfGZOpsJFZPUNJFXG56rvsY2jBxzaSyyf
0/3lvZQtxLqh5GmwSwtxE6FKRfKq2UDVZc9LFyCQKeo7nHdTCn0vkaVk1/GyHort0n7lzUERiwfC
8K6wmbqpO2NI5atfxW1r3VmWFGXVxFxUhrMi7lsamIuKTo1eM5/T3adtMlDVJJlmLVK2WSEsx97w
0iC6xcvgQRN8J3O1SJeXwD4/TCqcjhWxU2ZlA04Nxnr8L57JfNtDaEw5n3aSWGdml7mqox6KDMKG
fWOpOfpqan7suuWqCR1Fs7Yuh5pgax45b2G9dU3mFdgPBXT+7RmVdte2En4z22hYarfPNBWW3aqE
ckP+wry94s66J7StjOVADP2gM3d9R7rZds8Bd9uFRsiEmO+ALkINVQt//jZXS9Ox5bq5rv94i/P9
jX5ivE+iH8BVg99xPONEGhLFsvfrUmnwFmMVJr0m1MQRM4/5S9mB5YvHai6jzNUvaDxT+XN7NUau
uf+qpzz1f1MDh1xuvsZzFKFMfwwgPhViztJI99TZl97mf2j+E/uTkwVOXOlaPja/oCPmOp1M8Dux
m/L3/pNE8uMKoD9WXvkG054q89lWDsO4ybuxZn6HHDFcdU5zh2qYnIWi9/19bXMr5fPaj/fiPZAu
pDlokQ6witzgDLU+kIK4X3xWExpjMKpWwNF0SGn1L3bK+FYCq5MtMfY2XI8M65Kf+1/OMYvCq8Hl
+lTFN3JcaiGPxXjDhKbO9TnPl3bZQnRUwubvxN+odpm5uQKeVfuw7myX1dcniszCYDi/GTxPeTms
LxXii1tgxu3Q4P/7YRZgIzT8kWCcOy3GiU7kqcwwWm9FeydcvZseaoJHp4GLiycxbr2VDzNxV6lY
g5+OI11DGWg9qgXGOuw0P2LnSXbaMJKXPo7i+P+hVYkh0lXYv99FxGh0EHyQjSLTfrBL9dkESnT+
VraXn5ggunQWCQt6Zpo5hnGp/TfTW3DS5TqQqWQJ7S8dl/G0lAWLaAldnFNpbMaQyFGk94f+ilXN
o6oljgUHe92ZfeX3cWgGE5EEI8Ho/S6YAE8MDdDyvZo8fSp+4lLTJLHGRQfzVvUa/CGIy3mwjpft
+mnxZSzP25uUrKiBtk8WY49PY4nx2RN+d6pbbjHaxnjDc78uCqkiLG10X/A/DS6s/uZy0/3XSOfN
fg8ghICaSr1yn/4lmV/2L/H64Q9U42tFysG5IzaMvPK5iiTErcTqPH5YOzb08R4oE8hg9q3fGW8k
Z/GgNqvD9BjumZdluDFgYChs9WM38EWYBoutyfavrc1cAR4vHs+FYer3Unt/A0ZfH1Icrt+Lj8yw
++xPWdXss8X19+2LAVcWvVnXvfhL8MH52fShhstumJVScIJsUHTTxXdWHJ+Z1auh96+teWpwnn0M
VhepWOKW2tfRA4U8DxemHbgvS490I7ItX2smyHTriTJN9qs+fYZ1rQQO7BH13L8RSwwzjIu17NiU
nhsKIvnArD1gHdoXnmvpQhK00gPrvgbTROE5zHQNRbSLv7xMny0XIaYPauny91rZrErvybUXuG23
33+1C859GBIXEO0Si5B8dmKb2nKRcdXnMctECIMmtWA0s4zyOG/mKptxhBsprl9p/4sdgzFxuH5j
/cKpHL8xdZUPGZrWzuXPQbJ5lzLHDvUhT/5cMd5XL2xwpwaHc0W3fq5PhfUGI3gEHqd+Gctneuwc
5lLLEhQeIbkVf6G5v1aglIghrFDdNHQmldSYwy5D5yyX601BFfO8dJQYYTlMVUzZvLrfU7qki0Cq
hXDYVmoo6TU3Oifz18nLLEkEzLbGUCjHVEWvni1HAQIJ4ybTgAh5xbIA/X1matkhhO3w6ex16aGr
Ku63X4jyqYVmsK732jOPTpcEBYRC68DvOiS4H5emKnkGueyAbULu/y+O6P9oj4kcORP21nJjVPoU
Ghj/9mGzhCLZkuQqRla7W1ehelmOQ3q638rcwYAA0vcBEEGiDNgWmifGD5brJ3rSnnwZJL2hfpjC
3otIqfAt3L2ovN2XlXtKSLeWvDztLyRTcXnsMkB+PebbddATMnA8gb25zn6+gzd3g3XMneFwOXsa
ZOkiLkh2g2ukv7h3wznGR3qWWP6EycOinuJToiK/DAwSAG9zSY1Rc8dDppRMtRKRU6G6QThyBR2J
bIxjr7uiV3BGR8gf64dTEW72a1XsPlknoskbAkf/1h+vVz7xAR5V2qMGZfywmEC9ipLEyeIoumI3
8qPDRTxvZHTTyh1ylfQ9r89W1uoN48osmySBca0dDMlazh9QPiGGL2hsLQIpIIXwtG0FgXxjUCB7
02xgWzQXSk+cUNyyMRZxEbff976/p7TDJ7kSXt8L76GDVEOrlUmsu28MvlgjOZGOSQmbCzbQ4ciL
FQgkNLBTItxDk7vzbl1eJniey6hgT1K07RC7j/fqmWdSK7eQyV3i9WaGug5iiDwHCLp2ZVEM5SxR
zDwLd/XR7xquaeqUKQSSN/rxrUNlLhNuuy0enzWH/R0ox8jnUbwSFVLrpfJx0x+Dz+H260IyTMNK
vQwNpGw45JMa1gcTPsm3+fxdkfDlSAyTIahvpOgEcZXzs1h42l1jHNKk7RdhxyH/fhfOZHlgRF0h
eS1uH+qU2zHZVSanNz3Ce/fKq0/7kQndAlI/IXkEvyv/uIc2xumyNyk/tImcYmMdd8BX9UaOiGjx
kW7xO7vLSMT/0ahKUFwUroJwmAeHbjfYEJI1TTTUGu07CGtXAtfn5izMJ9lPRkyM9D3rxx2kjaCo
IhJl5g2euHiysEVYWUJv1nNHeoD51Tiab+PKbE1xF5w/JZjS3+wCKKdMDG00X4DuYykxjt6jnD0b
VgmriGyr2544daBBQkGCYm6QrWTBEC/gbCCcHTA3TPXxIn9l3/6G6g6ynSsCvOP+7Aw4lhpbNxbZ
/NJwgK+7t+FzZuZ6a0d+Ft+J+fp38c9gC5kqLJx/nOJEZ3UqJL5ccutdeTeRkwmTumpHFLOOOvF2
T7pq2ouSgRkRxltJ1aNEey6Lrz80L72YG9FfAfyYt2JtFeLVOP5EZmAbSqDacxRRSytdKcQpSEye
Jq8GdPoQfP5CFWdp0CgYkOWaXn9QAhxL8Rn/OUQNID0qZ1JLcyu6qmHr4ocOmL4sWzD8H1BLca3E
ZckCzCEolvAGjj9+ozZIHRZ6Fk3JRwz/6FtZvcrUE2A8t0E+rkKoLN0l4/u/UYn+U9EcJGTf56nT
n9g1Dzsy441/r3hQ/abiaPchQ+KofETv3xXWVDaG1e04fSdM9+89hs9oWCzAtrM+3PDhf0lWHRUO
ONnL31SfpsAWkGMoQxq4RYDgHHSe6B4YItWWjecz1H6qsVDWKtY53/4e+NBsuGwz1V7lE8N3rLIm
7BikfrFYUl0qPgOlM3dOGO8dDUOUbjk72YzOcXzB82Sthv4kcXr++GyXqoo94QOzou6EPEdbPmgE
sp9+9Otn31N/ofuX1qah48tP8mt/KmR60YbxmRflULJxXs2TiZsuIsVdJf/QoU0WiUL6CxbpQtJb
KTCZ0EeLq3GcH0Mg3mYgG5nCyuugwelrhMP9bwVcF8XFnzCBqy6RgbI8OTkejnIMW+W5/vJYV1na
t1E5OhkZ5xwKzz+JmIkZp13VkFGWGhvvPBzbcNY/ZqYRurdTzZScwylt2GFdNZvNRUeHyNfUPDCZ
bNE8nCWLZj8gglmDHIr+TB3vcMluwidRmeX8GKr9MkxNgRpssUd7NphhgxLVRCegKGKWtD5XASrJ
7Ei/GaSo6JsOImYnuuyXDmVfd0xhiYyXgbSQn35FZ1a5Dlfi4LuZu7O/lLein9dm2sIBbkrmU9++
CigkM7podzAAbiOy6nW2iiTxeLIB1TbaMxHOOeh4xKp0PIHpSR9iaoPqm8oWs9vy+VTIKSiR/16q
df+/eb5YjShi6/je0xgJ9wXykYS8x3rex0ncavGGEuAdJERWF6f/sASsgBR1S7ruCjwv61cDmEQ5
aUmHevFcXP8tl4X4onR0hrgicpLF8++hNjeH7JMbx+aHPwXlZDu5ygv5eny8atv21LR4thVJ9OYf
ML0WUhUCjRKa3t/xJ/Am75W3vMl8+mdfVxX+w/HPP75oOz1LjMb7anZwqqlZHlqTc+U9PLI65lqD
bcgsNZ5PxikMvLDr0LW1jovoCYtcv3NDziKxxt79h00fvqO9TBeVrbZi0fTxalhh2lXS1eKqGfl+
dB85P2XxYzDQ3Pydfxx2hypY5jXb/p4y+W3tXc58bQxJRvG//Yepx4A69jNRwztMBNvHSnx2bGXG
17EJM9wlxvvaslklO0/+KpNLnwz8ks/8IGc9KulvBCUkseT3tHJDwa3dlJCLooF05mYXxwZOdCoy
yxHbN6wgv/Yfy5miPZQ+9DSJIJoKNpYZcN/hEzTzu+6//5Jfuu5cEyqVtYG6BqGTde/Yc2g/+B2b
QRTuk10XRdYZOfqXAbvvefarj9yEIvPYdj+vxpFiaCn+YY3ZSWaw4NGT+zd9d93NtKKz8y8VEpv8
n7DoUvm7iHBfC1vs1WCJ2wgkNPSPJLLganaaTX+nw3B1ZJxDzgY2p++B2C20QLK1xuUzWpRC2OUW
8b0DGOaTvbuRkorU8RIo068e+tLU/aIxk6dbow9+y1nAB3xX46vPFG9QXbuaBPvnwYugnUp2nUl7
YafRJIDr06qB0wDuIRJYJPndtIt0kHi1EzwBpClE66eoNK7W+SQbtqEdUTRrbTC2Fcf44I7CcPKm
228y9Ri7LEOwbvB+AnPXqAnrJH+lSI3qr/D1GCHzRXuXula6Jp7O6KW8NEhbdjGTeIi51SOD7CQ9
Wc3SQ+XDm2/m4mdXvjTffy+3j6jVB758brCLlHJsCfmKsNJj1/aZwVUWhNqJzM+s4tYtupLKG62Q
YSHYZnKfrBu221S4gTiK4UDXX5jv8kCMVV5TFRdz684BVf6u69f+rXlFFj5xC4r9IBENXzMcxqZw
4ZUVUwkUyFf/zU3HV49iO2bb6hQ3RaTBqsoAzthSLFcczwKe9HMnBYz5utc+HsFvyDfbdIYDsT38
Tcm8paMpT8A5k+iuNMGgYcodZhpqti/xjHnPaKCiwKLifQLVtQPyOxYFZqQp3RzQREV9BQaKSI2z
+/gXlTHLCtMKs166gNzHtrYkBPQzbmpVd7PmD/jxqqnkFJAXXY5pfcuwSnuUZUkhsKHnEg+j8Ebi
lze8jfSYRdtIcnhJrUwNH40ElAVd+TVg+R/P+9hkspcqd7Te4ZOL7SS611owvEZzoJ549LNOSEfH
6VPdCnzOaSG/UkbIjIhKaezRbJ21bNPxnO6tx5doTcU0fbpjS4vZauT5VCkAuMOk7oH09gDSoevp
Uv5sZcUQZP3JjyJXCh2QQmXyEv4iHcRhnU9mCwqX7HD7u3qSpukVHMlaJPAxEBkBEoUB/hJhR5OP
DN9Y5aLNsM3i+RxOrH6qlK5G+X3O+VZ3Vl6t+4qBntHeNOgCWHZ4qAtOTcGZIX/9wZFyINkk+h0w
U+z39nGbmTmoTXlpYRagB6RnFzNHswLIlr7nwSzFee+ss8Gjvae6LVlIsy1XJ2W6sd/M93XoMHaP
3Dj8Nl3rZ0NdIlQu2U6+uXAuUVlAAMisRJsc5KD0lsmp3FCvmrj4qt2EO/GYd4y5el9Np4fF00l8
sC4UB7EaZHEL0n67UPTwZNNc6zyWdGPtgexEt+cFBo5Xfwq5CL7ue9DbfS7+VqM3t7PXp4CIML+u
vHrRP8/EZAlDt7AZR5vbnhQcixQI+e5Mv1W+6dmROQ0bp0tQ5S5/6ZzMQcBMZ/YNl/I0A9ooSCM9
Hhm4s+LIzNLqjEXhfSxS49ffH5HPRBJV+DF6BM0S3vs7XAg5ye+vQE1bGAhn/vFz2ro55I5H+f+5
vo5Ej5OpCX3t5j7iE0G9ykUG6vbzonys6wd1Eva09icz31pGLVgOTb2Zg+e+Nbfdkd6U9pdqLNLi
zXVlOvvWgcq9JIds35eV7Yd3uF6WHONnhvvBiTrMbm41qCaRk/BwwtwT7WKciTyAvRj477zozAJ/
pW7qsLuPukGm8wRUfLJWbjMYH4imauURkaBDpi71SJO+VnG6aiT7JGU5FDG3cbKtyg+1tGecIY2K
GL01HvXUqXo/FVXwfu8uBCLaL6RWq8/T7B5YGi5KmY7KcL9IzJSGk4V6pEkV/3Q/WSCk8mhLjgVO
ua+Kw/apKKTz+V/N/pv48NtI56/l6apnaPHAOdx1THtTBVDRsxNPozkHrr2tqCxy2pEWfJ0NQ9vr
a92km6WZ8Ex9ccZBU1J8QSmeHZ2Wxgpb9XhnblLks2ZeSNu8AFfeLcwJpFzJo75jGfzuBl9Opv+q
ln3Sofm6S62VqT26V84t19HnO8X7OBjuhoNtvO4tWR8yWNj8GWPi4f6+O66bU3Vb0Yr3fRIqGA+V
ycVenRzUIu5n/RveOc1zUDo/CnN/YM/02SBxWopzhQwzP0/Tw30T1Tid1+31Q7oEOQOU67Ku586l
+2PgHYqvF6IdRwWT8cvhsYOd6hP6R43xkpBqLb2jr/X1rmBkpBvLYw991Vw/g/586622LTw0KLrZ
NYmkf4AYHBIKzeoi3fv/ZNAz5kQarZ+tyyDCgerfE462zwmGAoPrD9H6et313EM8LE1nYjC/Tv8u
rp4QQKwEV1llbdNMUPFpZxJ1FeXL6wJ/QTPz5z5/73P5/Bg8NvQ3++HzXSG/Kz9WEwZakfaiuQdo
9Je/029F57SXy9nijJpZE8H+3vnggyFPivV1urm6j9LDl1iFbGuf7eSaFJBIVahH2Xv+4AKZOB+V
dqhfbGAET8Md6HRFd2bFTBXu71LuVICrrvtO7XfoBN8uXW1rtnoPV6dJ+5ONxDuIncKThdn0o33H
2222YFsBb0M8XAQDKqX8urpDnfwFj5KMUcI8r/Up5c1xydGlduNx8G0aB/Mg/bl1nwnV+X2NRaWf
WO0qr2szY2AB4ZSPtmhOZ1ant3699ZKly6NIuHYLHtxSeGa57vR7Gi3hDJxx4JdlhhI505J0XtDV
G/TBNzcbTqOYUeW74F/HG3++InXr/tAXs/aCiC2azz2haG2zKzivji0Nvrk772GJN83kN40HMiXE
myZ4/6gxv/f3otUsHD4+fmZhMYTihfi/fy2D91A5iRReSLR0qaZex/oyLKVXLz0BcHS9xY1zizyF
Z5+LT7G3ZOcl5bybRAmjsoZek1Xp/SIthTymDG4rbCCqbU4YG4TltK3QNt/J5PMalRPUKe0WDgN9
TYQ7ws4Cm7wPaBEuVyebWLjUBxbbCruvC4redBQQgE1dvgM614m/Sutc5fmz/3r0Xn3HgfFn6Tg6
/kknODHSmVw+QO0IbMNnV1BH6lRTRqXzjz9PydV9vhvLIANi/ZyrW405i732aQbcU0EfYvVltgP3
i/dSr/KBpzyTh5/s8N2FKCvy4rcCvZuHeFkW/cWDNhlPNyFmtpBQWZROnwbVC36lGi4IPIWf5tDa
gxwmy7mfVxuOpW0PRxO6oDikHCrabrCb+6l7WsJrfak9a2M0j/U+h+p+ch8tuoLWq2ff/Vuwls2D
w3L9cTEhbVvw0GCPmT26XlTtFcvDpdCjjcpigyV+IKrcvyAnQvpkNfUu3Uf6O9UM4nB/eK6cunur
WaRuUCIacNl2b/ZqyGQNYzwOTrdCZPDQhzEQgUxl8lPY9kZNEuSzahzOEsl/PpKq/Im3BsrQmsZn
0VQ1e6ukfq+r1m5X2MwPm2a8aCJT4Xb7D4pT3nJSyBZe++Lt29SJH5JvpWPVdXanmTxyjothylgg
xCGWnxUT708EZiyRlACfm1/nznx3GwH0RC2Yyb7L5spv0tl0OeZahM5ib57KWpgEK0AN0LoLP0s4
Y2CHKisJLot/KumcIz+6rp1xQszioWeuspDKjinfvJ2gsUWEuHSwCaE4lZCZuo+hAk4nZDojlW1P
iP07hv9bnfIKeTP4qk7NXbRLjpVIf7mpOEx3VMS9d7ZwVsyLcjKhf0WLgQORbe2+F1gg/UQ876Fc
1j2HCQSYAcQ+0ofZb59Qd9UlnXpC8vd2BuADDLP/kObhVgrR2vfqZcf6mS2ZSeu+el/4BQbMcP54
I/vJL47CFx0CXr9Otk027Mupm4nlqwH3O78TZNsQ4Ly4t2+fEs1fseHSCFWpnq4rNzeH6jHbXAwC
ceBYT3LFO/ka2fRk+5T2WjjnSpuBX4nti3WBm7Iu+EXBJsAYKSK70HugqLkV53jWSeQsXceGFoch
6rEOrVYM5RIKo8KaSkp3IyU0SLjfm8r6Vbmae2Li3h5/6eVYlud528Zx2A6T0LM6FD43t2oPockw
O3OxA84zKNVRfKEV80JPxWA6FZABm9MwyOjo3Reaug6MLxNeVeTjXpYUuQz4HXr19z5SDVkri3oS
Q0PTi3wcizXeqFe6RbBQvAQ1iDzrvVQEwhsnlnvlGbUXhrIWY/Gv3HZ0/GWtYyEBXdDcV6wUX8Pc
srt54BHcsfBqx1hjQctNmI0ruu2lX1wfOaxcBqd7Fx6I0CaPNrdWHoGpfnOLbDEltC+G3mF+cMVH
MYOzKsk0eKfIjXcLYpIitaUqz0dVvGbsILgry0D2x7pbvefr0u3auCQIkp7zhfLYpRJC+7a/RNHT
XdUrx20PZgJIdLcOLDC2rOKyHB7l9bOkZ1ma9kY/rCDZzmpsTL/MmA3Ds3zLBfcWSTRWvNknrHeo
C8TMfW4qDmEYLk+XpchgYbX+ULQgptYMX++A5DH9vMxTe36pgTaD3YYXt66LTyKcPiv4Fvnjj3tt
/xPvy+llMAK0e25+spn64VrI5L6mWUTlfrqRrMaTzVS2uyJX+TlGhKTsh6e4KXbNFSPBzRneVfuo
iZWCjGY2x7rv6RCLrj+p8TKFS0Mv7yaBbu2ixe1EEO9TJbIZJ76n005W454Mxi8hP87e2+AlJ3Az
alhVD8ajEBQThQdDgVMdJQePhokHgiW+77G0fXxw375jXzwL++kos8rYu0WH0yNSsPgljjA7WgV3
n9i+DJhN4ae+6sdj+RERX1R24ESwXve19C2ej9A/RPvve9gG9AbGiEJLj4yVXAHl9bZBflpV9Zxi
dUWqghNcpvjHdebnzLfVJv51PHvtQfivWDUC45a/LFLtGLNFe9yfeupNXbirMruuHiNA1KAWWA1A
GKyDnlLUXcqkQw6qq0FH+/zzlmHlWGg8h6l3gbLiE7HTla7iNd5VyOwq7PjAUCQMzF/vtcy9Zak4
S42hz5vRevWbeJj3VDfRYlQiSAiILi40Q2lc+lU7GnScSnAGHaQWmUU18gwhzQ4i4+LTshxjDWRM
ogYPxe0/WQtQJZQI9zDFOLksIiEVBlN9CX/TGRlzkNIwXMixsMoF6uP92V4EjRFd1GJdXfgnS1ad
Jr38kehw/ngnA3+D2fadjiEfbxoyoidg/bksn93gcIAfkStm27E5Y/ql4t6hknt+eal0FE6y56/L
YDmMThiymNgl741EPRBmGMSBsN7QxXQfPjL9RTtA1fV3EhQwhXBla5VX5WPLtktPEtn85NzcNC7T
/r4KP77OVunCgtvlJ3deGsNT6WM/znwxo4ba7MBZBFsV3MTQjY0Qym0xkBl0Nkxse/cvVe0/vZdH
Itfg3nzWyiyh7gOt5cioFbvVWEblzxLfrJQvnFg/tl8KS5d+l+VCtpf5WeRYth7Hieartefhue0c
XYkVHwybunGZAB3Pyk//3k19Wftn3pbRVuJS20QGGnmasucXmXamqi6QAbfEF+TxvpqwdrW1/sH/
6AEoCFKfLw1zIm/OsGpqqpNx+6Oppea6agATy5NpP9ZFleBwOLj00mv65wKD5DrF6uFshJl/7/If
3BGjGUMS6lZrRKoAmZNz+hQuwoC2FDXaCNQps9t/BBlSofvY/Le+5FRdWs4P3wjbWgo2S9lUJXkx
xskEsvolBCQm5kmZB7eWCqZ37Zxdv6fKElG+tf7Cat58L0aidlBqtFXc0msX3rKRVIvB8MqOyCci
SpvitRsrPkD68XyqfPpO1gWqi5V51bdND1w44Koyp+NbzPY/sZoJWzRQc7JDQ9CWYebu2xPNdaY9
0cQDm3DTB5vtvpNYcFT8tWv5MbVe1Om8IswLYTsWybFJRBgkfo13ri7xZQCH3ny/y7rldc3KODdJ
ZR8le/5dvvNO71y/zl8tcPj+h28fAMBJ8qjTcfUez9KXhZyr0pkEXCteUZnev/bMxZf8jsGRpPCt
3aPF09i0M5p/kW9Tf1oJt/Al+Sn0mOt1H7buKDcweJ32tAbK9gDZFkDJq3eJcyhnzhw3+mQJvJNs
RXvLGgi5YvqJaCo3hlsExIGVNa3I5PQKfoyJjxQ9eeOQrCjZ3CyHTwfDXAAnSrvGKfIVwORAwpRJ
Zv+RIsEG06Vd48T3i0t7wTLhh/CSNmrPv4DjwA5UUuzPwIkOE8tGGGy+hQD2UXCXFRUyH6Bc8NlK
zQ/Vh8W/r52SFZOoMN31i2CQQaQUJIsOHURZWhoA7tyxIjCUXFx1zewkUwuyJ+yOzFwj6ZqKfDx5
VYeI9WJaozbYP03CKkBNJh4PYy0+NI53eMallPux44DrUW+7gNinaN02GfnAE7dlLCrgsl+iPAKr
u2XDPWRQ8YbQPooO0uP8GilkswWChthcJJIBvnk1hGJsioGrwvQw1o334SW7mcaVfQaGqs5OjIAj
7Z93bOU+Oz3z8RFuGZdNevUU07nNKLT1YgxFHWuem9qWeY5aMHjLLXvTzqP77D0+5FFxVNmMooXd
tXwY2TWHP9qJ8v3L3GQNDu4tW6cypnf32E7baxOWEexd3DZgt0t9+gvWQ4JpA/q6KctMtTsd7upr
E4y0bJhn2dzwPbBCz03dqpbCoyA5dImC2dogGOeCayNH9et9UaISlnUVADDIY6A7VkgsDqPl17Hm
1o1X1h/83OhjYoXD1+PB0xiqGwkd0qt/H18ap5lX6IwgJAJ+4cn0nuJfDAzlQzYks7NfbWFiZcbe
YcjlIqt6liCWLIKzf1rRoxEg6grymNy+z2UtxgW348n7jQzJudi8AOxO+d1furepLiUFLRpe/ln6
1S4sTf4arhgBRp6KY9OgyMcRB4WOC74KWfSsNMK7NUOzfQNhnIzQS+/nun8UHIECfPsM3HVwo5bR
/x90o9oo618j70hWnxn6Df0RquNgPurXWYh8nzRzLaaI2DrB48aV6Gdw+8RVPDUYVVmfWObz9BCg
wH3R9csI2pFO2Vfh5ulX+R2IfQEtMP3dzHDDkYkc0qdqtp/qritO4FxN8zBtXzAKrE6HonsMWj5L
W4qXz2kbod0SnevuWGLs8iP0fvjGKsQDorowCNITtWNdDLTV+TMQUHmBLcdqmbYvke1DkhZFdYot
u648/c7tDIUwi499bY+osdSGH8ianDwRNW5VnCOYkKEUaWBqgsS218HmeGqsu+LabF2WeFpXlTfo
SxZlkmYqNwq1ta6WRjM49RVOjdGtoSQAHXNy6CJ4lZ1QJd1V5F7SrcxvjZGv4qPJnHd4WZIUFsv6
sQIQqINZkjPjNLsb5c4YjaMe9sbhE512lCsekoTkGC8huGCQe1YoSh5kmiIWlevZ4KcFaY6MV6DP
0XpRBrLXnnDg1vNQ0DiNQKbboWTEukL4KYzx8vUq7+a37p8P7qnqFYZkTa3HALbx+hE3H5Y4Uk/v
ZgR6CsUJu4spWSh41zTglo/9kuR98vY4dN03qIVPwTbsoSUjF5UjON3G/GZzj0+TeT8+rF/kOzYb
DVyx5y9uY7KqIr4FqeK+RRWBSdVTgueZ/9Uyf+nGtpUJLUBkkBrAxetLMkhUSh5eFApsjFjOvlAT
U13ufz6W94eQAF9WzVFMr/rPee5LfAaT+9q7Q++NALWSQFy9c5kzJvaOgFN5FVTxODfbvhef2/KJ
KcW2zNigQkmR7Eu+PpZims3JMFdzziMV84nZ5TglFFwlxLiKb+5jFnz+kfdpCtfya1VzPjp33DyV
d2EITDOnOo2RiUpCZ3bOU7WF+dC1wqHDbI7zAl6FTsO5pmjp2azOFCcHQUPEVdo167S8N9azQ0N1
tIyHOTvL3Xumgvcn89u/U5qZH8DKSJBGttfII2GXCG24VFe39lDXfM6SX1VTYl1kjpPPCwdULTHm
4paXzOeKG1znaQxvsgiKTpKGxQraQqAAQYLZw+LacH6MFsX3eJGovceoWUjrqpz+CJ/cFkOXRJEV
CzbbzOyJTE2TNXx9XlvHYVhk+deFf1gD5uB0wO46ffqh93vLNsc/C6jCOjhjjv65VF6f9X+vVa+B
+6p4dFhdX/XY+wu3Msey4VhzpT7HuovF4NpCwNmyC/69Y3mXXyBz78V1/7G1syg1T6WoQaW7WWdD
ca5SRP+mSzbeojtHYU8OfPFlz/RvwRwqWfGz/fPr1gZRrJmy6ZlCFLs02kx3DvdAD/H4Mt3MPLyY
bWWaLQcNNkDfAyGoRTQvRWfOzuGyd5bCYL4v2rvr4fkIC3+Go65yyvVeoM2dU+JL+0pIQWlL/nYs
42Ug16S6jq9Rtj0yaPBBno8PRLJRmmr92oAu3xpyDLy+Ywlhq45TL8qaSwuOYWGIKJ09FhPvCvKn
JixSvDzKjARj5RcckETmSuW3LR0ydbKLqKqYoZLgUg6NjCFn+1Z9twsPGtvd0OpWpIihDAw+fACD
SA2IRAo0shrOgIvNvbt4NQ+2XeZsxpepD/evcHOk1x9pMjiPIWK8mKnzSdMiky1YdVCPV8WnHj6j
X1Pep+nWHkk0PgwYUKo1QvU13wAt+1BJDLpb+7DtGXsMQWQrwVD68GfdoezvvR7BwqMLRLnfik95
xqs5Je/ib7iXR0ZiPgCHbB4Vh2tK4/oaxacfIMVVupQ9KM44xkgIqwQjrnQDDe88IdmqrUf3FzXx
+w8N3wNRogEl3GGOsFx38GgkLJPi0IWVYWdhs+Bph5PBsVTU51J9qXYyTayO7/in93bNyK9xwaxL
I0AGAKGMzvinCXUojp9j1Y8bwSPO0jycSgPfbvrJzaMQH1xHEiMYgFp6+h1jCX/DVQ0U88/U+cir
w3gr3lYh28TXShTJeFGG6iAarqxMVlC+K0ojAhTMhmMHgW4VzVZzP8300qXn2NxRNYtMTbR5aiyg
fZhRhUzanFcNFY77SMMdHkauTUr2ZDszx8cNve+B+9e1Em+GRE5Yby/ah2BcMfoYYVqsBumZwrKu
Pom2YzhxFRTgaralFpySuq0AjIXTn0IoyyLyjgII2kl9nVS0z+wwKYVcMkQM2rpmF4TnW1wpT4Fz
ZJ58EaRDyn2U14C39uQ8lwztzfnL9IbpQCnRuZa9lkkc9UPx3Az/G9OU2q1+DiVBrPva9NhZRtAF
bvVoiH4W71M7leJ+nY+H4s75xliNfcj951oMdlauj8XInzkrJeN6hSyRq2rJRd7bNs+R+omoXfGA
+nMqATdGi/BXCSj/FqNbaTHy+Wr8jl2aHV87wmgvuI5tgi9JMtk5zQ6zaJ9avSNi8FRIv/LpbTUb
iCB+eS985pSy8RZyCiVlRntgtpkVs65s+OoUoqgVyIDsij6Dtp1zUarsJjucf5jOMDQ00DgXlZGD
rCXoC8epLBuRskVT2nyywCQJ3qfkcKYG959Eh+XU7s/s5t0x2uGhpoP18GM1qP0/ja7ZMe+jMP8F
TCiWn90TALPgTlXUUZ6bVZxwXw9lizTWJfL8fHZES8TyQgMuJb5C23cb1WTKaBGzRymMuWuglKwk
DRf1m0+FFncK3RyLuw/AVpqXyr4TAiMuJjzv/Pv6lcpV9vymlGFB8q0HXzNp0U2eXGKfzw/kiMgg
eWlSmcQFngBqoQ9mWdbJuume7gHsztWNlXbZMGutReMfqROk4lyO8MLjqD9YQwnzsbPQerW1pJCQ
O7/43p5rlKItBJI/Qhj7YWClPHLtaUUnv0//LOKVSCfX0afjKt1f5Zc2+XX6CTEfxJhHFXLzfOi8
EG8uMbzZS+2wqaWyNbzj0PmbWOIsc3WF4ZTX42iktBChvKldU6QWfT46/IMw5v5j6cy2E9W2MPxE
jEEjILe00oldDPGGkcQSELFBRPTpz7eyz9i1q1JJKiLNWnP+82+qldIkhhkXtdOdsgumEJgNzOCW
IGlgODjT9IzUHyB/RlfMXm59kt7u/vTAkN6aJEVwYctBhEVEkX6AElEaxJ7PAFmO9crCpmjLclCx
3FGKpmMmHopXpFNMMd3t5vKI8SQxGC7mm1j2yIGI3lCCVo2ktRoxY+c8dIn08jlv2nR2JrgMFRBM
uBHHRDh45NOR4OJx1sjDlJXgdaYwB6fw262uOTI8HrIbivUJn7834QGuqruXadLu+hCcBH4HlK0l
igNOOqtpC/Pmlk6x9yK07fXZ0Be28kwZY8zPxMl+xlhWKe85Nlh3TA2xvuJtnANIIscO5xn8pwKV
IEzmcUxIyTouKXToUByrj8QgURe3K69ImCI0C3nZ50wFz90SBWJPUMyxyOq5auFNvr82RC7EfTIp
1rd5l0yDYlmQCum8lCVOjSdR071oXrkhriEDNEaMWPMAAtGBomPEiSv/883qKJoJfENV+IyM3TEB
6J1Ej8P7EUi/5hRbBcf4OAZUhReQmOS9QGcopq8sGuqcuNikFnmQJxD37Ililhv9xQ06Pc+H39P4
ic0UWS2IP5H/zAh/ZpsY1h1ySz7AmW/N4RjjioEkvg4QYn9hoIIVoGDqfR1tSkiiyAUmgJige5WV
kcghDLGObwiCeDZFVemBPZbQMnWHEdS7jOAMgarQLYHpoJYyTbyBQYHORVSgUELFsAQWYvcCzFtj
gEVtiJbCmZzjvnNZHo6999Mq6UQJfmCl/GDNM2fmJ/bZBtNuSmunmM7LA9eHexzPu+PizCbJ1UGD
S8h0CIqGnROVDSebLRyo14qwmmDEBQl79J7bty/ySjh7PgRbzhLsZOkvDkNbYy4nSJCmFQ5EkpP+
fGEEyv1CJsUz5uYzpnjbuoOLkgIqBkPxFfAtuTlrqB83F2IeMhReh3wkU4TcYKeIDVY307rw2MAM
IVXBxuBiQkKsQ7oRjuj2mSr8E3vlxm1ZwR7+9RMY9hacv5jmEmTVG4euRqQTy1qgkTckobOqHd0K
NXQcrc93XAesHf9iZIc7fz5Rh4eD6pKcKkVHKb3RKowv/96voFMRo8BBQbFCcYMHCLDcIwCb4JKO
OflAV+1f/S2VHqYsasTzfAQjvuGKCfjB4HrMIa0eyYoZPwmmkRb8KJIGCSeGRa7aVa7EbaCTXAxN
9+7AIf9qzFCDpIE0AEvtWP+cOJMta/TP/avzLF7Ne31V7q+xOH12l0g+JyrMx+3qyvSUGwnpHC5d
kCWiIZa+SevNLgsjJhMS9G5TZDht6/Zrr48rOJlu5TIocX/7z18DLyCcv5cWwEvUs/mDTd8iZbp7
kG1cjOFDDatncMIQ65Y9TmED2H1PJ5DmXPIpV43hd83Ha5y6j7enTQ4dz8w4+fdmIK5imxkZrN1v
NjfVdHvMeIHfmPFVD5p5wSXjJFTeGxro5QIPD1Cr8I7a4V58YvglmSg/L9sptiec8weM4L1EaGYd
lHMyxy5bBNxXEv6AtrpZuWUe88I+jDm79HtXv8SWAseyB13Cp44pzYT5KzgtFYlIcer8Utm0L0zk
sO3cGq0IGUIe9JSXbZWZJUDNCnGOhewCmhkB6IX9XF3X98Z7ppyUs84xLyl6qHggYDyJJSzrkEHz
+ykYd1DWTlRD63t8zvEEm+woKd4T7/xLNQvKg1ELbTSP0Vt1RysjRKiY+DgF9mZYlykwNAD+mY1+
CCClmKSYwcYUCnc2GSqiindBbUgAjszd7WjGDPT7zkYwxRce9Mghok4lDRFA6bPrmbC4pyrALxSd
6xNTmWcTkSRE+CWFrgVwXyd/nC2a60qK1HOMK1tnfpDuTvvN4wtC3XrAmpcWk7JANwM4O/BCK7Fb
FR9HjOM6NscZ97WmJMipelFeVf8YvU8mMSI1jhY9x+Mvtkuf7CdvnNuCXt0+YBZRGtVCDwReiIxS
mwYAj9NizkYP8iCItAxuuD567rMOsUSQy0RmaFTh7akJtUs5B03Hg8icIX8lNbkcHTDBcgUv57G1
GBHNz6r7M7gZbIuYvdBhJ96NbgbTVT4wMYAKlwB86De3SEVttd8MCxLRiSjs8S5U+S52Z8JYfqLn
DMhXDyF46vYBWTtruyXotsOXkimWHZ+TGIcmli/7mDwJjRX4sISDAzhPP9ljdMC6TbGGZCcb3fs1
tn6FjzJSpltIrQ4SW7p08dhydOv9yYEoI7hhMjRD5NiCbeACZ8VPkFo66hhFjoYAv/AEbwi0EqwX
zGdzAQ60X8fojOUAiZU2IzF3O7hcRxkwK+JJu31n1YKTkb08K+M5uGwzAl7PNgA5FuQ4PAJIbo1g
S8w1Uis8DX9xrvths5iB3ntfFZYiiCW9Aws/34gKVvRmr5jhaARsTpl7yic7k10EhhDxpA+PUj6u
v8XvbM7s3Mw5ePkfZVOLK+XdHZyHKo66y4jV3lAzaX44lnG1L1fZaTO43LLMkf48XQcrvePfy/4f
QGU8zjj/kx3NQMrrtR6zh5M75jGRXPiyOzHhaZVzseWrozf+4G4pS7zpcmssY3FeTDse3NgI7rqP
7URczuMxFwcpvouDccVboOxlrTyhrBb7+774KP5JNF4vig68el92dg0zJjfFciv+aZ/TTu1lDu3m
8bZ5RV6KDwTTCiQcYGv0wUiiLblT0CR5filyqB5AaQc6BjMz1xdbHAJ1s/iD4+EITyEfc7SnZHJ1
TGRLvM2UdxWwWTPNsvfTXY26waZLfKXPOmSqhW2rMxCEG8v1Rsx32cHn1ycZ3eigw/HsX3+7XKMa
4JBYKLPhPsvrOQNQ3nNFy4L7CBmPiUnTxq1racx7OP0YemcpSxE5cvg8ZbLDJwxsZO0NGCFf5w9+
TSPAQW4cDI9ySk3OBKRyjg+oihILW8Rk+ziwDqmtuwEfZ1J5IHPd635ZIRreGt7GuShBz+855V/+
jEiew+4GjiO3v3gKgIpooDEzARQSz8Pfr/9/IMBt4FLEM9RCNAX2yBvFYMlY9jiKTwWgiyPQwNME
d54CC/ABR30qv3PIA/9T2owIsB3G6J4BmLM/JrAn/rsiXL8LFIwlxwk15RfatIZusgzMIorbLXXu
l7k/XP+ps8OH5BIHAK7kRk/7g4eC4vnf+4uz/wvhAxTb5SdyTYs2kCMjiKkmYiAX/xkxhCk83d3H
1Yf11aw91KTeN5OuAMiJlGLeE+eRO5Nhyg7I9vD/N22GMUNhzsnUOeDNA6OXFDabe6XzhY3VNc+3
ZCWBNHP/i3dWhV3OeX37YuhtUyo5MzhY2DH1xKEA+gJm0KjD38IR6WBheGaKMLXlZLdnB+IZWN1U
5/ABWLTQQthKUO0RNDNFSenYV0eokpzugcEUd+Yr2i4Bbn+BtIFdOPE6JwDBJaOP3gdc0P36m4fw
GbFaMu1lksjO+AiBmeFJUx4IMRFLiParPt1MjbKxxCjMoSJ9+0gytkzNxOU5heIhE2+Mj4gfynl0
/nv8+OIk+PsihSnPFs8Yzw+fbbdbtgcWQ7YUVsMfzhfdEbGleA1zT5KECw80uNmbu13HG7IpKIB3
ZjxCG4APh7YuBrNnpaWT/hZj3jpI/iW/0y9tBjc0rdhc4CTAI7FZm6f2aOuEG/P7bFfygy48Mxdn
CmEipArCNo5nezGJsjtU2AVJ3J5/cbJb+gykiTNs0Ao0aMLApj6zYpGdQBVsxcU1Ce2dAYOVWxQ8
sQwoJMeEpSgQ6cRkbmpQXQt7U0J3d1GgUW+zVl11Tzyqml99kZT6QJ/GJ4/I2qhvqKz4CnnbW+WX
jExav2wS/bBV1KtMyjJs/NnGHg7Xi+KAlZ/1kyE4Y1+AxOB9+mqZrk94bbFqHnF36X1YGNyJ4hqV
XJ6ZSC1mKWMg+oA9wGfFEraXoz1rEZ/hE6e7qCK4fNaapen6nv93Ybl/e58YTWAmsaruxQrNTaRw
Z4qj+Lv4MZMwIsT5i/hBAMXgEQ+i7kQXY8gbiOXMwe1zzrqru09HbxNjcJdwWIwQGpGZTeBj/bIv
PCMCBKHpcoxiCW637NkM28sqxXaEPoDX19c5o/YHYwveFJmD98cHJI3y/2/d+Nv7GBjCL4eTco+A
xriHc46VvYe9TNxyqFnJXCfUGJadUzNFbTxCjLveXuCrvRntAAm4U7hBG5BralvskNxNHTeX5ZT2
gqKA/8/xJQiuheuXNtnGctrxOfW7JcZuoIjpWv9H+rxzk33q83fwtWDUldbL9k7UL2Uz5RAlEJUI
SZ0FbryFKElY0EE4movXwCCZVMsb2gheHuFMRoY2k9bdldlBjLk3GTo8MYNLpAXp1RA2WD4l1D1h
9tjidrGdYFVPeQ04f4DztxE/W8+RzRovj2DSLcq+2MpigkiJoNwBPLHwPwU9VKNtC/lmJT9xL1tD
zGUbNQT9Qdt8IgZkgaJPToot8dLivDVQxBreiv386DPTJ3vL43VhJ4+/7bauHV7Yh44htq6/t4dt
3mZ0xbOegR9lFIb+5L27PVao4Ot53rM0QEEyHRlTqY+XM4PmlNF3sEmI2dfTnmBxQZ1kz0ZWKtD5
1Yh2R8kGVwTAuhoO9y6FBaJE6PrgYNtrH0BUBr5BzV0hr6Aj/ldKqLkcdIEymcZ4U3gSmTM0LtAw
DtS5ILDtnHtGiNJ7spXRhP9I6OCJI/hHCvGKQ6fFq0cBS2yqvS4e+fPmuBCojOmCR1Hs3b2CVZZW
9UXgSM6zd0rYOjALxwwplLLTQkXr7IK51TxTaCFL65NeFif9pbYxNx3jTipMCk5ksCj9WrKjAj2j
Gu+hZRGRHSiVL0GE/HhekekAbhE9Thy40/3QSbg3p1/rPqJf3dtV2EdlZ/8EB/hDtRByOgWuIClm
NrM6Ku06uqc3uFsYLGiEZc6wTkUPFZ7plQhlnRvnA0m9KtAyT2OOqnYLqiCA1T+/ZSopT8QJsLlz
pgd2FqChENoSvHAO+PoISHxVLzFOkh43+tBHNDAgFBlQLTo7SO1waIiN8ijMtzT0bAqsHrHO0sEu
wkkT64mQJ8H/wWIXnsRf8Z0c2h/Gqhqiz6gx4hik8wSVg9ZGXtCd3JUAlMS08/idb8VfYKC8jaP9
orEVgAd+PirDnvg5cluScowosQtPi35TzlQHVtMJZxkoG9vRHV2zsCH+tXNERmyFpNAe/BSvTXqO
pDGJmJi+RHEGTMKWJpgs8Ans19t5fD9rx/RZ4If95fELKIhfPugd1pxK5cEgGl1MyVEM6f4mbXnI
WawplQihykd/zGEYEehNXQ860TbhiV6KSGYa5Lednd3L0rR8kIyKPsx5/jtmZ65v5QwkTUCVjlUj
b1dDIkEV6XoPiAmMj52kWAI6YsBPWPN1c/9uVqxL7mVVlQQogGVODy8EMRW08I/blJhuDMSxIe0E
FFMoAU+pJkWguS8eliGx4Dx5lZPS+TLIYCcdZjUuEKRf39IJe27tyQjMfNBcu4EFlmkFb8PdjGe7
aMg4Ff+mx1/FfeB5CuAK5rSoV+RIbHnQn+oXlQ8lp78rAvqU8jTbGdEJkAx/JHuqRlS+fZ+Ds0G/
A2Jgv5K4iSbaeYaQhQeKU4mFWdNED4Yn3JU+43bSmHn+mKqA1xsuKbaXAzmFDOXvCjA8J8rVbQr2
U4LgmHZVdPHFOwTZi56oFlvHlzLCDtSgfTvKQ4jzQFnRUaqEZkds8YqIwNapB1jvXlNAvgPb+x7e
KoQdUbyxbUtrmvVY2K7Rk3UuHLsDm970g7IN1eeUKcuAl0zNkQyY5f0qv2AjxvJJARpiNfeSFudQ
oM9LCmBUMkuWjUkwToPH4eXkxc7oV0icC4btxCvMpTyTDyJ8+dCqgWbORpDjxZAA4jGkaOZGoB5u
IlSKwkHQA7UshkM33QmJqQ9fCEiVUE8+wGCJ/Gw6VjyWghOojgmSO8B+xKhOdi4/mBuixJ6sGMJ6
GN0jZ65cyhbFL1d9t0zhBOXTJdnVx5k1g4CBg6/gSbMzIEDEA3FPRs8Cn0YxZpPi4VdlhTOCUzJd
NhTa5i9oT46KWShsETgrRPLeNrwVRfeUPiIugnVogwtapGNbNeMmOu1BBXyod7LzXDE7cTLekseI
4W2XKMxad2fl7LvyNhddT3HFpTChY9vxtCug6B6zo2LMrHV683IIgY/LXNGoms38MZKKGYoy7u3X
qwk88mZ25UDM39NielrfgXT+HPb9iTdkxsSGhnbBehJO1+wKv5kVZQFteiNPOVieYpbgEkQrVto/
RBYYUV8RVsJmm2LUMAl7JvLs/s3S+lHsbFgU0X2uOq/DNSm/6Q47ugS2BbatmRH3d7v7MOaCOKrZ
2yohc6UXhhUG0y/RpLSHh9hDoNCWB3VHyDIDqhWPAM3nmsx5b8tXqKEavJQHO32Sn4GpwwsHFSLO
eQQhbuMnzD53hIrBZCu/TZa72/yN+YMoQCngG9ZshhYUrlDHaPqcoUzuzmZyZk+avbF5enuktjk3
zNRc4wDG45OACLknAzxavj9hszDb9ooQULB1JMst4AXyJiE6cj28JlgN7FM3exWOs+GT35TZBL4e
M6+zQ9JH3GPYNaNe/Xh8lMsBWcgYFV+TMSgWdSqWH7NwhtcKcPr2UUcv+E9A2GSMY56D0EK2N3Bt
w8eugHNqBO3L1VnyNPe2KifR8ctiiaFIJAWc9197D548/0pkTiJhevuG1s15vd5pH3RIxgauuaLS
nlNKFdInA7IrMMB5g8t+sHtd58e3/4YDC3sJHTJak28NYgmfAaK1glqLWGEBGIm0U6MXd3zX7i4d
e8t/P7CFvMrOiRpNLXPWcCFLc/VfIl/wKgl5YZiTt+e3Zc4Gak2YN60RM0t951xE+jYmE2TCs5Yq
j8CyChvYm2h4eJLXkP2LscMd6eI36TusNQzk4QfeNj9sawziSpaNLwgZjC2IiXmu9WyY0jSzV7PF
Pw404Xn66FWiVF/VypJ8iknmVJoCBxvJfbni57PZmozSpYdjEuelME/J1ZujqXa6RB0JaVSLuJ+W
p8X1trnhRnHFuqAhvofEJeXXvEegeUTOqYj2pRKWSNRuqeeWm+VOy0Aqzxt2izg8Jeff14rhduF1
9PlQuGfHEpOFZn5Cc8A9iOpO4G/sBlZI8fbOVchT1MP0MSzKSGWdDXewPBuJR3NYweANUPQmEgpn
FrT0IZoQOMrU/lW4ZZAr0MYKJfDJtzBbVSM8wBOGPaWvOloRYOdwDZAnGqLIQ+FbBHyOPCVOCico
ONK7y7NX3H8h7WbOsoP2mvbuA2yl9HEjzEvhkFpXttusgUxmQAVuCVCwsmItZnDcoHJ/YKkFyblc
nfcIpp2O+i0eCZGGzd7KguDckWYGGjshohLDsfUlmBhObY8/0rwAeIIZAzMhphovldl9q1XubW7l
LBwwhg4XbLIKm2cAdX6LA5uT37d6TkUHKkTVwuTgtmXoTFuATk4mlFFaQ+uaiGwuI+B6oUrMoFiV
Htg68yY10m0Yp7PHGfP0diuSQOCCwRd4RRJlqw6tDg0IGNXTNc7zUf3HDNBrLmJtQsPNRvi28HIn
boWQHRb9X7FbkhbCxdOzMyFqiOjpAXXhcEIeN69P0NeYgb2iVJQIIPLEwNXtf61xfkpudQjof83b
A18TqmnEeJJPDQmV3OCZOE7BXiQyovdN/flASgCQboLSsL8d+oQlUfCCqYyB8j9R3xxdrlmmf23L
T1gKHMHD5N4W3A6gms78rqFOAUmWh6t7VhJ9Q0oQxD/iy7T1CHVBDsjoE7BJAkeFYHV1PsU3bacL
43V82NUdP3GwIpUlsPNJqdPgwPzZZGPsxm3VbyGQazpQmIiSWahLdu0tnXEV8lWYEPKKvUDvnTuy
Pwx/U1BsCHw2lPPmvGBggO6Gzr9++C5BCQjiEqYZU5SMLM6dgNVZC5jDoLxCxWQSTMHDEWKFMGYT
ICMrHhdWm8CkVh70LJOV4WE+h0OAp29QDeR/5AmwkekHhUPZ/0MJzilSfeC5E7GBmGljE4zDWHRe
vBOFFK8X0Yw0ZTrLhJ7dsQSAofchn+jsqINGN6W2VgDP2eVFZUV5ev6SP1iZxZ5yrF2WFO5anGZY
yaZn4jggm/ndhhUWIuXCCJhtTVMGTOxi38hRII66Giv2jPXzTSArYE2Oz2PAILyz3Z0apUQnemns
Ywx1Q76Esrj1GiWoH41HUg7Dep3USP6BvuYWhVHFWs5xsisKtzub+/nKlIu7kGaGnoOeMC9nbAnh
BSe+u/vW4cxf5jQL/lH5hEJAR8Skg9KYX60WBCoOTfoXL7yna58GTzpO5pIIQ0rGfXDLXZRBiX6l
FQNvAmp6EfZoVu40AjC429cuZSKeo/9w0mpzE90VShHgI/ey1dTEIovyeWDImysZ0ZZeuy3ntxOI
JKk9y3zwuWXvEa4Y2ANjX0C5LGrBCQG1KoCp4svb6xC//fuBTUh125WJJmMqTIJYZzMJ4KwJG3i/
qhhRcpzS9MekXrplt9NMAp/GA5mlBX+aRyBK4yPUuLP3olYdmA89hM5H9i7I/DUCLUxoWpxH+cxs
58LFOsf4h6xROb86nsMqtBoGiIH6wrr0KeBJD5RKXI+MqeGN4RL6ZJ/en2G5wezPJCyL/45hgecC
GyBWROM8o69FzDKKdz21xHN8/X3AVbwSicSgUA0A1xgOArVzcenPYLBmr1Xvv4jX47G4eFn/pdxm
mKzpqkM4lCS7nCjKJgPHYrtrfBTkTpX0Inp3uCxv18BkCVMSzPiESFmlJhVJXCjgTznWnnS6whcW
MK888PjCbCpFQNZreS1lj1cwTh7LgHWlg5H915LQJNPwqJjh/fKcwjVAS8eqFV8QQEB+N2bmecPT
j9sEABaGHxw/T+WEBo/xEbQ8fiIM+iMaftqP14JllfNQ66ROxz+tt6IWTaq3O0Cot1b3L/LKb/57
XnVrY/CsqV+EyTS0Ssowu3iG6r9nwE+5eXp8ar6y8ojhqzPdjjIJRI7/TkgcHzATCqqvy0rzpdc6
xZCn3yuWb30a/7BD1Adaa+514DAw2Q3GP4LuwlB19ZA883ekadxyY1NwH4zbL08zQ1suMaCeEWCi
aK0pZW90NmxFjHCmw7f8ygosm9IK+AxfvntimQGVG+e+bVJSi3C6XR0KZ7ZEVkOetCPCZ+74RokT
CrtuG0uYUkP3qb0nMiKeXWgdg+b1YRHcm7CdU8+xXjw0EuU4Cht7MhhMc8myWW7oG6YhU1fWCsoF
OAm0FRw5Fmrp/bTGtGhT7E4hcAd9FPIlUAg41ZWz3LGjQaE7fzHNLWF7wcnruHOf8lfnZmyJUL1i
A3ZI1IjnGtNYuQ3ux8+jkFehpWTkpmXZqYjqSQ72YdopPAxcxcF66TtKFAifndDtAycxA+YFfWb0
kL8IwGYa5qfbIlXJOWXHZW/jqT/ixcrqYsy0NYgvzxU4ddbSq+83CEFy5kzCqOTqZIholrsjaxVq
G2ayIkATGT58QmoXT0b1z07OtWkVolD8QXEhMeGjnclSUpkf9DXIiuO/jCJ84S5LflXk3cBM2WEs
yJsyYLA12yfKMWbO7FEmRnAghbr+o7Dkiv2Kkatu0HN7+KOQrcf0Fqf3Owa0Yhdfiszb4vAO06fX
bd4sW6RVEoaG+wniKJrQY8gO5pUHpYId4YupFYt7520oAq0ZLm2f2UMOrBno+ZF1FQydxD5c0+4Y
1HqEh1Taqjmu+Yy8Yy+VYJlKf1abeHny8L1zxpeulVs0EKM7DQa3w0/VzCCmfMsRV4NenFd9RmrA
YhpcPHVHtHThEfAKG+0Ewdpiz2oj0QdNF+US3LW6uo/n5rqnq+DhAI+84tUxEZkxfVYiZZ3a5/WV
GNIv2tj7ZH1rArt8bbppdL4HDSgCivMLvqmA1xdUbC86FRl5cj/9sfSVcW1DcatKjN1ud+jXyCcB
KCfnfYGNWV4Xi3bM2uOSYfdTphWcsYu5xXN37UIoN5rTwf46+S+YcYQN1kmF4DJVqtWJUM1Fj8jp
es3oopVxzS5yQzKvfrG2ItC8Ak0itz2qtoJN7IH7rWRRk6j7zDU6MerGxxsCKbGa9Cc8UG+HxgIh
6vjEa+wOSgxvzppDVbsqyZBDBwKBPF8znaJI1jAs+lImOLZHBsA43CUe5TIu2sii/JW8cx+lHWfP
hBz4pq5tv/MRd2YAEVf/e54NAb0QxMwJzoFMUBti6lpEj+8TxrWCTTO4NASvaBLI0MNAqU8OIB6n
kWfABbIxbdAYffx8bklU/O5QEg0EymALDGYIyGtLDJCgm0wc6ReYHaqf8GwTYY0tXfYIWQkLlJfP
Ckd635Bzz6gRlBPx0DMLCG4HQqtZQDxWKFhiSS15jZFfVsPiweQEfsecV5ff4U35ekM2gHYI+eZS
LIz+m6kwihRG9OVlLnZKsiLxgOBn3HZP1EgfPCXBNcfFzoi0/XtdwKvRsDVsb7VzUjBL2mDrYcBO
PScoqNArHwkIuPDQMGXGLGL7TjT3Tw435VISxqr5z2+md8dHKP8rwXUWjBqI5WT1oxs6hug0xftp
txoInZ5di+gEFWt6XFdqwhz0yAMgA6SAg6SqsJLnKHSoqagaFFwnMguwCLA1uF5d4+mdrgxghwiW
1Gl/G0WlN8V46oyrjBkPE+jc7oniucGo6sc8Zkf0AQ84BTeXa3HeK2//QeY52D4b4OQfdctU3fT9
zVUmtZjbUG+pgAwxwg+mbjMcT6mcD3d6ABMru2o14CT68M71FSSRfkzVW4eyRVU2VCgKIOMpgXtw
02NLwS77t0gZubMvw5BmL3/CVVb7b7n+nD7BzHAxYWB3wSUQhw04hMrktwS37V/zmnoX0v87rG5L
rZZmEyxzyu8py6HgLXK9rnDD/YLH6PHKOl5P3dTdBULHlJCDHg8EAoNcMAE4i6UcNuoyvc0h6IF7
7477x5YJ66QEnEFpnV2Rz019/BGsTc35fyUj/nG//THpVbRE2j+Zd4eVX0P12JChZH2+ryBLF2yh
ekxCeBs9UJsJSCAyp2Q4YECcFHuPmlr4cY2hmjBTzUBrj0exT6s7qil8SuiVftXDk/O8r6dwlYib
rbl6FHraVi3ZqKXRe11rFw8AbX2h4uD0SbUrkADLLi6LQlkye3jc/aH3BnjkCLVCbaTrDPWSatb8
ldFFMLZ4PQEVpkvRXujIqiaeNqUTAfsssvM562+pcGtS1pKP5XRbh+CgN6jzOwETpG/GXe+8I0Mc
wtPzubJyehXqKJnZ8uDmdAYVbk8nd8jZgUuT6oN6n4JBGqv4LIUTU5nhs2YsR+sZwuC5Ml6GoWb6
FbXVi3/d6w5ahNuwxbD4TLF9H4/Z+PVmeW3lDwvPUvw3H0/LuYMR1D+CeqMtmhI9OdvziA1ttS0e
W0Pov+K+jjEWnwCDTLvRG7GSgM/XQ6YumjmMKuJ4dfTMz6SH+cC3mmwzggut7bVOdl7GnSQ26P/9
E6mfMGai7qXMhR5CvBblmZxCR1bpIz6oPxMzv26qdbEv9jdcBt5XT8cxn6K5EgM4UD4UJRBGMKT4
GFUP2MZwzt0nap0Rego6ImI6J3Q1TI3vx/VjkvTL7gPzCnQgWyFJuB3OlQd9mekBPebrodlAz9NZ
e5rJ0MVHhhSPqMcjqhvjCRRDmzjgS/PJ/JjnkqKsc9/mzGRGd/5XW3MNNu9lDzN89Nnu+hyi0ARP
CKGXZ0KAJiy66zF18RVwlWj3RMtULA8rdXu//ahd8jgvGiWSlP3rBcDogGTwxgi8F/KV++JmxVgS
9o+N0qc3Icv1J6gZOvJfEm4CbvMrC85VCgZ4yXShzTlpFdal8u7Tuz9IMLhcsZCipjBeP1Sn92Li
du9qNrVi2fRVBpFoN453nyvS4FFRmRZykSPH3TRLyVohT4U+Z2P+kIwlg/VJwBWVZuMUFPWMDbnT
/icyq4PhyLStgqGHNPY8I3lH/aYARTPK1YBPon0ZOj7O+7YQ5uKoyhvA/EulCYN8EjwN+olXnfWg
dYe7/vRR8fSgYHMIAJX/5P1zI+61eq6/iS2xXEvGQQKPwhW/4TN95niF19yYkIiqnIFqssspx9gf
BRfOKRwRGygUvQpphYPPy1t3uEVxUqDgk+4kwQbNbX1S4qKBoGwmep+h0yab98EoEvJ4GbCIEyMs
+0/MnadY/6eP+1Zt1/Qq+PKEhRojx3gd5295BWd5MDwVg3VQaYShGm864YF+4J9A5/182vdvaoTz
PVSdZv7Y8nF5XsvyjpuRhoV19HTySTh+HpjuQXV7w3cmsxprej2+9NDHbrUbU9EwYkLSWLFgKmgW
jtxj9OURkxhrzSAEnOucQFrdYd4j7AyH3zMNorxU1qboHviiHOl08hYmeUxXMglXRtTtJzqDAhSp
+Nf9itifzheqHXLaPpS1upykr4Cwqw74RQKBJA9h9lrqm/qz/pnMtY2aim8FE4jeQAYfFF7T9JqI
UpsN5ZqzoCIbrcISxlWX055CXyQGOTLSKoF/hHmENZNmj4iJD/NJBOEqsx0MI2M0S2uVb+Qd7obf
8ReD0DWhk5FphC+0TuX2xeEAdfLi/G76YEzpe32PMNOMOiRESBlAuGQCMPirFj7x2YitRNur2B63
sYJt7pOaI5ZXOIcwm4WeyWBJXV1mxoq7OLaQV6+AU4h8bH44Jh9/m6N9j6u0So25yBsllSlhZC9a
cCvpiZ67CZnTSlvooR6aBM6VU1+DcCWQLiFjkGKKesaNWijN0JVVwR7DK7INv/TNyLfRhyMi2Slr
eFTJGcDluBDpnK8IkvG2np03RtTMgWGQEqTlt4CPxfzrSrD9dY8zJama7xz266YLp4TWj3QSTEml
jNCmxRg+gzPze+uH2EucoHA4f6ya2Zj0uB2fNoKKAL/g7ZQzJP2guMz+BsBpQV3AO69hOFxhG3Lb
YimwuR9o0KhGkIotzYw2WlrLEVPyPqGfvSagXl0CTLumyQTf5ajgFeGLTCo0RamVNZA1oHofuCeI
E2f+GMFyOOfcUhEB11xJ+gPhKgJZc8SeYCqcl6vQXF8TZYG7FLImRqDFl36mHbNWzfDVe/IwkyY4
7/t3ynMD+TVGsa1nLadZE8pZGypRGdbJOygTI5OiO38HGsruaZUh0YqlFGQouc5v2J9XcykV3yl9
vDIDDx5nXOFw6V0oC2YMp4JxecIcIpyE5vzy0aZtWqZ6aqYSarNg4FXIJgmxR4uLZBIaSRk+8gvP
aaRHWiShs/X0qFk0i+57PLQhIqpNuag3JhTBzSV8iFmw3YTV9wtby8zI2kRbjlET9nTKv8+8Dkfm
qxSLyRgdt6dtHepLPWAAyP/GutqWSZlYH8eDnN1zLT3Hp1jZ3f2efmP+1Dj8E9W6d4rxsZ3TdX6M
syLsYiu9JBL/X5LhUDN6A/b8viWcr01/4Mf+nbsrani+4R1N6GiS0Xnl6m9/uCNpWTaIXO1Xftp2
BwRBSbmpKYG3xZqZvF/NNXxktmNkpdKuTSbZg+liNlkrgbJ8BzVHqyzltZy98ea8AGCtXvvn4vHF
qa7I6V5p8yLR8BISx8uuMlcXajj9u4bvpcJ5MdP778Wy734Zqtmbn8h5GD12vHMM33BVJOpiur/O
kLiv5PBGWYIZ0wpD2fAavxBVQv+T5uZc92qQjjquZ1rOwJ5iDKXPhrWXInbehfWqTyQca4RFTEeO
bXjFIIMpRx/CmfP1ZOIVU+RI42KSiiBfenhtA4dyhjRJCUeMPdAG49yQwrdPZUBri25cgURzSy+o
aqPhZ4ip1WTeWuEX+2lYfLVpEUorac6djfqJO5R7FL/VtbQa43HW/t1zlw9p3uCpxqQ5bf9Jq2LR
fDDVHD7NqT/EUDc+AeDGGcPKmnlpuSsjJb78q5cjWtvwjcTh4jQfU9zbAKdSfgr/Pq0/+p+ew3n/
jLMblDMqRV6NL05Jf7eL0PgC+oLnJq2sFQ6f3PkDvCFpbvx9rHyia4tGPIJiDcpZk5rzAXuCJwW8
bYIC8xMWCJ9J3K09xrwzDPv+x9N5NamqpWH4F1mFEr1FsgljqzeUrS2ggkgQ8NfPs/apmhqnt6cD
Elb4wht8ea74Mcyfu4M6mRVvewrr4TM2NTrFh27yM/SQDUY7mt5A5kRBe44Ay4AA/gcHMoLeTvmF
MnwvjBWp/4f8YS82tkzg1NJ1Hr7P2YKUeLzJ2RX1TbWHV0D3HUrMPOUhyF4UjB1U0QLVE5cr7vVg
8ZmWP1iQSMe3pWyaA+IYMtVOhFYn7THMfyUQs2HkMCptzaIF+xS+3Ag9YOJIAVRZNbd0XWw7/z15
IAUVT+LVP/Qd9UpTo/D1ttn6nqwlrSlvqDuedXifYBV26Q2PEjbeJ+iC9MYOtnj9VKx1Ql4HZZZo
MTjGS+m3dEfTamNgwvBefuaIWW9G09Yb/ebQ1KWpMh2wyKiYJrycxwbKiT+aa2zEFPUCRjuNNHkZ
U0Kt/YrNIfbyUAtIiMDEnOM1ZIkFrY1s8QSe9ty+z4CvOpYuilDxgmOsJAiGB3qv770oQvFHC/KI
HmVXxJBF1wOAKU1lVnLCJQr3s+/0K8pJKIUiNisLKFIU5L4gS9I/pB9zKGo7cjkbAQ4EhlLOkLK1
3nvKoHOy08K3Tvdt4ROJwzYMKHhC5GG3AgUVmcUWKCYHdJVbtQcQhjoTAIR2ByEycsHVcEzKMw69
4gmUBHajO54U4lP7G8Ta/kb1FeQ8aTaCcsBZKeRvGtKzW7q/+/sWtQquGegGtJPePH3o4FEjocDA
goDeHFneTBQBv5cPeMfmxsboatD3zcyDaIqzkin/9nNyfJAB9fZUsh1HLgg2AGAWYGE6M/EakNbX
4R23kqx5IQoSwi2PFhEt4jCac0p0/GdA3c3BUl+yk8Jku3HDaaGmZwKAp88XMGHgJMGAcWjatHRN
lJsQLGcrEkjYZq9KCyS/wMXaQKLqWbMfOnRN9Avbu8WjA9CMzLmw3KAiC2xqobwn4C/If1cwDVPv
tR6Yc8qSGI4T4IvfA6bJtUwAITT7rrQwyROsX0SxUMqiN7un8ke1gFlHMhMIoawbWR1pG8UXalnI
JFl0j+dy5mA8HXEogaOjJ3ft93AZKzByvThdqpI+T5FCHbwEDqRfiC5yv0Kan+rJ9yDY5/UsWzwE
gJUSKVQ9hyqfILVAH6jsw3ywfC24ujNABbEanPVlPpMvAr0wmjjSWYC4vzOc1K7zO1RhtNNqAQva
V7T3ZrIjsbTMIRvRwteCBgsRwzVcrlkAM/CtAIwxOCiTPAR2zvfhV3XWL020OwOBbiINMVEohDn5
4SM44UQRwRO3jSqdEmADYPBo5zmQ1ojuJERZzW1vpBz2l+7yUig7c2OpzuypYlFc/0KwgBku/p5e
l1cAOocZsDhQqWFHBwAwA40zPFhEPxlokFJwa2sLC290OWIblE1G7M5QAxwpMM2fi0IDgWyVQjXw
ZpRjrCQstq/FY1Fgm0K9Ctlnetr0XFxulnZr9smVQjxFQjqiAR1BhiXDGXAfrU6VT7uhPio6eszJ
nuOBrWPu9E68UCubw1kFdlxOYx4Q6UFjBX16FAtGK4I8yWc8yemO+H4FjJKKkhh6D3TlGBdggrcU
38RNcqIbWy6levTMQAmDn5iOp7T7kXXHt6BCQrBlfrBMvUyLBIg7/gHK9SGbahCfAiGhCWE7snR6
mSVHRM2Zw7r6gaIRxucEdJgg5J1pRTsBkgM8wmbCM1xSjO3oPuw76G1Yb05hp3AbP85Dh5qFxx9N
VTiPAMNOTLhWIGQOIyAbXIb6ZQERxxDkpinZPwo82Q9G28nfWJtp6y8yTNMKYysvQafGUokXBh7O
uVai4srOlbK0eyn9T8rcE8Nj4o/dZpaGGtis23HAysusnvVWE+6waBv4bBIakKN/kiYlJUVBLnv+
vdh24KZk09Ky4LQyTvIZxTPKzJSI9SVjTKhW2XfqRLI5RdSKiJ32GysjckS3J67sAlSCIha6nMov
jM9JhAbgDoXWSYpxK/ZpTrECv0B1F8kr64zvEmqKeoAWtOTcPXly1m8EvcdSo4f/te/ryBzSUTdz
zVEcSMqL3npv9UCiJglTKHbiw5dmKzWXv4RhL17jv7KcAEwxmy24NUS6uRMmTcfItPmQI2Zbna3f
VGCvVj9TGZW7mEaBWQClRRfV/KC8YCkYjVBqd+PjyGoqyg6TJkQ4ChkURiQNePCTtKpWlRX1YToZ
YH8zb8A6u2MqLV68HSKacWn573yfZ1a0RGo72y5aID9f86Isa/uNGEpmgbhAMnmA2S9iLzFyNbo1
vMYWMjI8mrV6RZ8GZZKfiIYUDBgAfmgolj6zdco7eWweDsb80P7eMkdcot6jSD+hMkKTcqm9/ZJq
HlUBFunJeys52gUpfcJx9L79+Fpr3G52Fqqak3uAdS2JJpOOnoOG9jd7x4E0SxEF5T6A9YyKfLtf
aiHB3Xi6/FUmj/UwQVGPDlNOCrBnL2GnZZeWPPWS+9hrdJvqc/7gVTMXTC1j2t2YQf0pDmN0Stsz
wtSspxooBPtTkXt1oMV/y4uKUCMdP20EFKmvnSHW4KzelI4LyphvwSVjo8gaAuwhLtV2MqQoUqrA
BV769BmmXgIqgQQsnr71aQY9GZyUilKBz7Z+c7QAJUa2OAiFNlA2zHEJxKx2IaFB52LeBeQD0QZb
0CMRvQDADJ6SKjBeeohunJuXrSeukkOOr5QtwGvtDa7dS1L7TWg0GrI6V8+AMjY4Tkq7wERIi+9H
dcSela2/ozDrd7E8Tz2VBRKqwmfsvhcNXPsE2bhf4+9jBCreLnuBlUIHgN2y5AvMcQH6HO119qdE
uGOsqBLlcQi3voj8eUdviQJ17X1mRDcUniljoWsLzx/AyxZawQhdEJg71nOr39dAQode8Tj351Ld
F+jnN5914WeGhWyF7Pz7WEgJVjqa5/c1bb4IZlS7f6F4x+qNQR6lt+DVrCmfA0E2XDpANKc5PSQD
usqt4xDR1GWnwnacZDEgi/e6OH4jq0HtZrhuWF9JZlYt+uF358PCrz+WjwACAcLXFvojEyIhYmDA
klXnYV4oF9azntBcAYv2RraZ+fEJkBJ1xoXfAh8S1HRcM7Hvq0EKLZtd9J59Urt/bfLc+W6bhNCk
2j7WZc2XyBVqBdixXPszjf+HElRy8HnMALzGLoMKygYLMn21aI4RMVgsCeoQkeqXUsFcroEszMru
0uuoFtGtRnwkgDhGBbn1v2/3+5sy7SFYL/7ynwwP1JcVvZz4Ed5Hv4PuOuKHGlqVDkKl0d1UabiC
T0EuaWin8QbRCJKtcjBpO5R89hgUCnRnbzvaA84LZ0phfvtOvPf9kpMdsrE3j2ld/yTpEcqZ8WZ3
W+rSukC8yPQja1DYcmb2A/op17yDR5iTfH0ogg/sfugM9dWoXRnyJkEIUw2HQ5aDBL8I/qL1NGSw
vcrlMbzmhoKsPq1WHk6HSxZuDTuOUUo0SSe4SG5E29dAT31CLR1dmTu6kvdJrUIoBVdi6/Ly/tOx
wB6Nq3REq31e0/eiXQVYdrzIPv77s+pyL0v32Wf7itYF+jMkULDpeRE+qoGGdkTnqra0ETl85IwR
g4B/ItKtbF7/AH9PgWP9IpsATJdksfjlS/mjL8aLdD46qgA5zP5YMwpnKhYXnT0+D55AxycliJuX
pZfTckp9VV3Ec3ls6WuI+Gt9wf/XSlj/jtf9wFRks5gWUw4lfk9fKGG808LPD8N1U/09l5UrAxTm
ESFTMa+nH0/zufPpnEN75bSBEdNbxfRLq2NgVjz2xRtpqmM51fzSG8HB/K29dC4+IaIgIbvZrHHA
ufmVo9pUgig71B5HnYIJDx7zyAFRyE/5HwuE/7oU3vNXA5tcel/wzA72Ky7CekHqN4rd0TVmmw5E
WWYYRCBxZtUl9kUJJTsUnqiQlOL/U3lx/0kHJiUUKBnAR1BzRW/GurNAynZzSUonBzcIQYjll/YJ
uEQ2XfT1lZDL+6JgRMKG3AwkOS6hdZinFmacvryO/8Zja4DnLlpsHzsTOv2uJk21fNa0kx6Fv/tW
V+a5ekpqJCFALDROQl5P7Hx3R5gyIcH98Ue63XauXod0mqnVGY4SeeNqYbRoYCFsLFupbhspYrNW
iv4anr0EK7dnb8cMKWB06N0siB2qEVPPHRAc5u6QShKhE9hR5CuZ11+wFmH1NrzeiDZKLwTVJB6v
lE6Hn13MVsO+Zq9Z42JbQiMBWja4LvB5PSCuv9csfh3HmH2o5h8yIrNkL7vpgB2U2pfxcIK/AJfM
gjwy6cynuflOEqpcVWt+iSEs44Jfybi8jFUzlJxZOEbaG6zJKxy0hHahsZRvctDZnJXFA2kP9EXy
208BfKMwzRr09iTfV0C62KlgfZkd/hmj1f1ctzsXkwI6kRXSlxb7+45/pHKFycfmPbJ+nqBCSl8z
Z/zI2EzqzF3DOwXviEEshJiR9b0dPyDQcTWJ3Z9sm483lSg9XcsvCPm58BXTvde2lHwVUIp5N02X
6t9qEo516zNACzIs63X/dBpqwN1o++CAX8+gE7FSS2IQ9hzOh+bHxP3etkXuSgfDfHzMUEVoLt62
qJZMdhRjzegyIOxQFdMdu2FHPt/jMtsDGxA/vkSXYxiHZoiFla1cxgqTg3ud9+aEzqRZ3x7+uF+y
+BF96QQ0g+FWRmEOQoz5DRb3fQzhKqhLZzIpSzOArGTSCFwW9gR6RHX5BN1kK3VOI4fFTzlVYJn/
GRaQvx8V/MQk+cElQsRYYxJSS8US7acN8c+6LSjpBnShCcAStN/Og/mITAC1J5/HZxevhVLMq+wI
PSBkwoC3chUKvHfU9JfDcvLg9K0YgyYgY5ROHxB97W/QHDIQ7fMO21aWMOj+zqxvf1RXdumgvWCC
TCI04NkCPszEzB3vRrrbhkzpgXzKlbluU8Aknj99SD0hqe4f71VtP/wGhyu0JE1SLuKU0r8EQHfs
5jBBu2XVEtLT4HKLG4NfncdIXJj334zh/qeuKWe9xjdZ28bI3Lpy9cfsK7zY7dDZBNphZrXbOJRp
Y+LAnnurz8ea9QESXpJT6q58wlzBHA63XxeNVK9NXRT7HZPVJnDH4Hf9gojUDAw0qXVfM5YfpPYo
lxsE1tnQCmp0NVYs6SPoE/nkPdxvMZrJruEHMhIgB3x4Gj/+eI+7Pdir+uSBMockL6rGH5wGf6XX
NMLXMEPHC5bdRWeTv58YfHpkE4m21hh5bEBlTNkO8GY1e4PQAf/QuGmxGsOyo2y/i8FQqN2vhHts
MtQxUYFbD/IBUwgD0D/qPDTmV92AkPJJ5oHpp1BpH4WslaGRneVyyg5lg3Ic9uOJ0jzW6RfraHob
5antD2o0rclg3kAeY5VFbfmANfaiQWEMHeXl6F/KSp/bMz3quQeW6E7mg6/wEYdMAtwBL69U/I83
No456fHLkQBbO71uD7sZlOPBWkm0f381RLcT+3PI68YxpapMd967g730jJHuvGHRjLfSywGGoQ3+
hu1f/gl56aDXatLbp7YcydNimX9nKeSBcXo03jsZrXCyLxSFaK3DQAYkQ03vYWppAC0mR5WPy9o9
N4nmqzPEPhRQgsD5axfgXWuXV/BmqA/koQBEcCoStfnuL0u8/rN83Q2rETwdNPdP7RvLLlNFP+lN
DurXsnffY+IddVc9DaRGpJ1BjQreaGSNEoSFrURzcFjpzh9lm43QBsYmcdijDceGbEA+qL23Qb/1
vZSB1uAnjCtzhzJSj1lxG6q9O6Q/s8IlBuejBUAo82lMccEpNCvM6EY/d/l4Im2NT1CyGJSTkH4z
fTKbNm28wNQrUu3AMDwyVXk8Uf9axsBw0dfeHzpNCZ5N5h1vH3jBkAVNikrR7A60oj2OmtVAO2qm
u1SS0MjNX/kEo+iZOMNF0eyVZpVRrIFGhFjH5QxbmdWknaqYqw4t1/hM2Q3svwHdnMg2kFKEFTn5
4+E05H/E4Hfn0Zk4Pu2IeYG3eRqFZXbbO+UJgqgyXRa/Y9350xErr62ucRDfemHbZdNDpxfOqJ9s
saAvOOM0SJy3aj2XSF4NJkTBU3ju1otCOf0Ej2YCXYvEoc9mx/S8YrcOwB1tQZhiK0YMks5S/q2D
ygFYZUcOk4lO2Mj/8iM8i1sWBbMgoCOEAFn4SqCQGauqnQ8jqy0czkDXSMKwXx1YHzwnmrkWAh56
7RI4IjD/ux1EUEFjn6yVzUBxZDphr0v6dAanymJfv78uTWzzhm4bP2MeGwiTFixa2ugqs6sHjxnL
xHAlr9pDebuvy7FVsdXWs5xgB+4H7LArAAgCIb0nNMt160HupmxrfCsJJpUCHj+xXWp9ZzRe1sxm
OM/tH3F6o1jQx3agGIx9XYciDfbGPw3RVW5HSqgnJGNAxx7RK9C2st6CfpZq0gDuRCJjgnE3ndQm
YIa8000o1NuEOvPxmgA8XdHGqYD0a8C5PG0fwzYRZXc3RzKjv18Hn0CjMUohuTyS6NWDQOqRAUrc
crAkkS84eRtaydOcT9/m3BKoA9X5xQeDjI0sDCzhGwbL2soWwJ4r8GdOfxZ6h8R6qNizNsCrA0D4
nr7S6dhBn4C0ujkVG3J3QKDqAWx0PZyB8RyTl9g1W+tzhFsjuGXLaCe5k7XCEwiRopOUw4YkrKdc
TrrPRxCepqhOd5sIjtD3BLP6PhIqC3f1OqCzbVjRvv26ZUZ6lK9HOsiXIApUitm98ibcZEWglkBf
qQfTOMyUaauoUCdQ4sq373cI9czIY8fowacB8oMDgwir/pkqsGVSRMFmw4GbfXYDFK4oxuZ/X5bN
B4ZoiXrN6ImzMPBbz8bplNm3oG7Xn8FqUdeiI9kutGLKzf4oeIZzDd6XgCsY0V6swz86Xd3m4UEm
/QwXrNbS5pV596PgS1OyohD43htB4VSnLPv9Sr/NWXaePIVcClHHGkYBkgIMCCYh0GTJzt4h1fWs
Jmt8BgjqKQCziH7udKUxN6kQNlzCE2X+f37vS3mqnLO1SrtgvIzjeVFB6FEvqYbn8Ci/gkTS7oEO
JSr+7IDtj3I2NiHim99JAwkVvzkZEptVJSNSvm5/0k0pHfBBwmm8Vbz3MrlfhxJnSkEOCysZzc/1
Qz11HztWvHrg1QDiwnJwBT4TkwJIxPcvJ7nblP0lOJImjGUcWl7j6RDY/q1VGThK+C6nxWUc+XBN
uyqoCEDxSdCyKe3/kVglAtlv6LIgy/DPACfz1a3augNt/zRAMxLT3vX9A7xV/fccPwDvUB1m6y1I
dty8xg/IYUPSoW0DhiVoIhGEgHWfGgg1UrtAIWabL5rHLM+8ct5vW/pgJHLGOYHSqJl4sm0bDbKg
MJ16/YD859gldjX1Ev+VCKMMUK0+vReh83ZUgWYYcOFwXL3iHR0jVwWKtRUtF7p7mGhILt0aVGBB
6qokXp6OWLE1+MmvKJIilQlUj9J+7RfgC8tfvkGPqY+3Cn58VPZY6oo5uCB4REP5JqELgBQB9Mst
RcOazkTvSb3fu3fiDGYdMd/fKHH1cDpCm7OjajRy9wBLcaq+rwaWl7hYglJQ9Qe/iNZ4QHVcRNMQ
ZUBZAUgMMMKhb8zhDInlYI5EySOI48nnl37vj15N01O+edh0trotXGQoj7k6ayC0skNPoABibvMa
BXjgVeohblna8ahg2v0MryDCJJB8WDrTkaTKxUh/UAqjXQ8OCTV3TyWhLH4oP+v6rEiC5m0j9DuC
S4tQOyBQ6POEUogN2a/eiZbyvgNgChOFYaIKRCHkNQYOLBiMaympy/ew/9VSR6LbrXgJDW/G/o0G
Adgq44GXXmAUIdxspBU+NKJAH+qHLJ1kVM7h7tPDrM5fKaQ2NlAv9/uOmfmeDJawmdB7nBFWjoTW
DUUm6utyPkvb/SDE/XMMzqIN8rsrg9qSTCSvi/GEvHk+Dp+wpr4UYAxT7t00crBfveCNzPqzB81I
leb9N7JVNFLwGmZcLICoydeyc0ASRCMvWkTIBc2bze6lzj5r7RfNJkzNaTEseAaPNWIIizdqAtTJ
2xkkHnxbUavHisErWNqGv1V0/LRzhO71JJDbeaUHOk0cfKM+HjhMyJWAcYahwOVJJqqrIGhyfOwM
u2NzG9pFN/nAT8duzUfpvaVSyiSSKcBP4pcnE8rGHjr3zwS8nNcIdsk/cwJMZhH+h0n4kaY19kOS
w+l9IAsAPEB09wqZGVA/GEHu2viqrbGa6HO/+X1/xWcOji2S8Rho/rFZyo3VQmpcdPtnOpHRKcxd
RDMtAjS6Cu9t+4OLNTrVCm479WE0R7YbrNDYk2h8PcGkZ7YMpqGZ353CwRx2gezKHhGYDJ2m2i+3
iLG8FlpPp3VMMKsFRjA+APyA1c5Gh5nB/rmNVoBDLvRPtLm+1bfcAtQqS8jPpQ/GCk7UAvoDQaj/
nidOjvPHgvHNk/ls3+t6O+YD1vmWrjXL+1nAW6lE8+gZZiTW//QF+j3+LKkwE6LJq9wgN1qoZu6q
nTqtViW+aetuU9CzWFPnmI3YOB5e7dfb4vg85kd+c9WsBz/dZrQDKDZtFkX4WmfeJ0zNLOh3CMz9
8XU3wmZnZtDe2xp7yuVUdb/bBI8hxII4d+KZU3HsNvWWvu+hZINbRPv+VKE9RL2YXwACnVr3Y72l
Qt3vjRsnrs6+kDDRT1hHUK0O7FfcTKqwRGE4ezwcqH8BmI33uVq9TwBRVt30dWp2dcghiys3CKXm
IVXvbblFFcPR+QTwCBTMEQvJr922PX9YWYXDeh0OkbFRgXzE6zeoaZgMUBPTdekLHE5ykWjdWfVW
2ddb6fw8RuLsHkNvpJnVog7V2UOy4/d0DKgBnTDVAXD9WPOFtZRTMW7G3z+FW9A8nys3Ed2Uc3VG
Gwlu9JZkkVWOaEjiWRNg8dRYIo6EY+h4iI9BLuw6+BnjaLxDZSnf1PTDbPWXwDajX4JG4y8RO/8a
YTYzprg1MKFAjzPFsDtkf48v77DE3ZbFp/57bVoMKxYGXM8b3qKo+VOFSogjQC8SShAtTGgQTcug
39yB0iwSoo2VRlbJqSK3EHR75TDsze8tWVPZObezgZtMe2zG+000vfMuPmZhem1mz73At0jgtL5u
NFPnpU3dl4CVSkCNCMVk+NO+JnGAFMvauGpHZFL1nwbM+0jkHEg/iog8Mas3Ajn284J6S3964KYj
5KwYKuxTdMYlSOrIEILMo580rAB40rJhnH/GtB+r/cOTf4yXgwgDR6cd9f5Lls2cTBMGOuz0J/9B
9vT7Cvq/5jQSXD+xWN/ok9CeRtSgoCFONkGHUJkAz6IpAL6ku76D5CiIOhB8+X020xpJnq95Ytek
sfyl3Vb5lSbkJWjdsAuBGkjZ89nN0R2gMkhwCoCHPQFZg7GpgfWl64ppeWs9WEoE4NgjqkD8k1Wz
gRJDO4AuJF6jAEY7GDmIlU/QH+A7fP3GCIVY8NL5Wj3ROAqNsQ37iwWUP/+mM5rK4HSzzIYQk33n
/DmtWryo4Z9BwUSSJ/0ZXOWwX6tAIPPZBxgsfAk0plJX2wzmwzXgMSowyV7xjW20VRcZ7F2hbqgJ
gT+0Pe7AQ2CRXoBIJIM5+QCrDOA9WEFUMdFLHZlcPS1vEA50rLkH7JElmJB/7D46lUIT+IJgzApk
m53Y5UIbzQAr6mCBUnOENpvZ3eijUoMsGalvDPHMz43SDL9TnOvKeWzj62u7qPcFdc21dqjC8dtU
2Wz57PO4h6diaheKuVRAqwY9VIsqWfL1q8t4l/xEM2Mmz2M+CKrqrTokZ3nVX0YXcr03S82lvRQ3
+YkbEMlde0mkeX+g1NtW9osgE8lKSlUQtswuNulhrMe796E6FLcHjUg2cVCVnHJK6FNMqCBifdJe
SHwkqJRcD9xf1aT6/rw9b++xqZCKArs/VQf+SWfqIvJl0f/Djxuqr2ATgtKzSy/yKEHy948RN+cN
bFKdkwtvQcTRiZDC7+K7kk9GTBkY15d5NNMXOgDMxKvwooCw+YMdFHplVwinoHfepJEMcIayoKdC
5tJUAb1994Lrxn5ERlBhEg0CBuwMcIYS0xLB14T7847sT+3ChmtoxP7beaHhV8kEdT0Dj4lmgthq
9CZFe8LltHHnGQKkStZI4kFrAbbDX1aRjUslHxDDuKGgB7wXghlaVtRPUWwnRiT1Q4qK2jqBKskK
US8cDeb9nn2F5fW1vqMHqwRid+XRAusaIFsi+nMQdrA1AlTGf6KfxpyDAQgwgeNyTZR5YVu3SMe1
G6aUsasBd8MoCx7r59WgN37O9toJVUBOSevs8pAAOWJZvGPVCI/d5/RprbENQcjEowsNS8Kc4pDu
m9cUWBeCiChIMMnvDHbKyMh9PyfM/BFDecvVfMGh3AMNEVu8jahO0kWvJwDECWOMEk0TYcUBgULD
TmUgXgSXUuNEqGTiBkEdnZs6r6b4lNQrxQO0AFPfGYeookIoYXs/gYGhYwDqKj33+6+PfyipF93W
ymU7/ZraOaNJuxtgXgN2rtiCmBM9ZlKJS7YQd/oG1ZlJDEwHPSEyB9bWA3kCRPN8Vu3Bbg026a24
QAH07ofXSfojSggfZ3E/iGgB0owgvegHntHniksrRM1rNbajPbJuw1l/KnHMLEOBCQcKIO1B001Y
TVusQCiy4Yt5Jhskn2Xg82wAoG/TBc+SmyqsCEhKwFTc0nP0dmhOzhX7cfr+vncIoQPq2Pagm8VQ
4WoAwRFwhcqOkKQ8KmcV/iI4DVBaH4qtwYvxRMUfzYQnJGjwRk6Na30m1JupMz5RDqfkNSSOAjEi
xngxFqTn4vDd8I71FqFeOL4MkPRm7JqgJ8d50DaktOnfQx39h1fwelhsM+NpEX7ZabnxBPmsGChC
fE3SG3YVobAgefT/q7Ny45y5t5w/d4RBSIhHrYD3QLq4IjYSsj6DkjdoVKYowtFIn1wwpKjO9azd
n5q9dHtuseA+EPgR5tE0H1ySK4p5sDMS7EcMELLtX+xBdlkys6rb8MCHJVeeNvUcnjJDHKmcEQrR
OCmhNf3PW6IxwIX8M5kgjOfyUF/phXoZt41JDRyPcgggkGHpkWcKLfYbP7kDkvqH6EOsn80YZR4m
PaxQWDjUGcicvxdCMU4t9jsysWRfstGTw+N3SnuZvAdhlQhQLTAeNKsIyMcAdT2JiTI0abm/W4sX
Si9CFf4fBoXzAHPGKsXcQkkDxjkNHTwy4XezmjJ1ERqA8Sbc6WFqIzbw3xMVU5xby3WzqbBBj/8l
emA1uT5B8Ypv6GbkF5ZfHjq/QMb5QtclFexsfpnBIbE7K85Atj+xXcJG1uGQTtB2ScgjqHGBSae1
QLlatki1AOYyZjiNGqh7L4YXJwM9gSOTueADRGJ0YNl9PDaQyRvkIlhzxyIUYI2o2SDwdnCBgCO4
gvpCCROXaqupvGwO7A0pwUYefA9yuxwZHv2oNxSLgFYtoDB9sado8Rfdlk5lgGlGSQk1nOic1jcs
4iloU2SpKI3A7epH/qhbI0d9N26Zik8ZxCgKv8b8BavIfo/gckKty6oF6pcqjJxs2uVLgc79+nLv
3OOpji2NNB+p0EpdynFAbilpAeAUBOmWGK4In/2mh3Yrz/ZUEHptmoGzX8ffk/LGYG/JEipQftJc
cak3Icr7h6rCsIjp+O+SykM0E5sUo0bXBRjm/kNmJBJadDOnrA2q6Q8v7311I9hgjBHK89naocsw
KoOvkJqqeJJsaEsVyg0yknc/H+8qdJac9hnAgZcRHskfJ0WgGfP7DlGgJTRz1n7lFaK296k8AvKZ
hKfJSsvpatmjDEnMgGOOhbWOAocc0CWsXvwphr0jg/80JvR1bqgY3H2BSUTm5FyCDGyBFnIe2Kug
X9WConvtmVvv52YcBQVqVF167kLsn4XjozC6U4/4lYyiCWyqO2qkc6opumxVgYqQKqK7d48ipFFC
z1rqKP8XE0x2lqU0RGMGzlSUeigVCFsZ7MhHmGVbyEEkYwE8NQLnAZCaktfT6QATog8BwBJIM6hh
THEEWAvO+p5Vl8snpYSYn4R15ZFOI0NReSvM9orjqjkPHjsqwq/pavT4GZjWaE9FisPm1OQLquBM
WXsuPQL8EejBk3cgQlMBud8+fXaqCWsF5bgEQYlyNIsHP1/DH0k+Sx/4bH750cwODHyAn/sTW43h
ZtRgH14PAQ4aPnrdA0QPi9sIJdW94Ag7Lesj+y4QITBj71UPGtaqN7FNcUx5oLSr5UBiz6B3NyVD
iDieWjePCgztfUZkBqIbmBGyuTMomRTYuspu8breLPWGmb/Jh8lkKXbyEzKxnwK04zPcb4ltVZTz
RkFZADxw2LcYRxIYgkFQGt61pQUJGRQZX5zkEBVCw7i0AOmtxgZlNHHVtkb0hLsR5GmxnBBaEJtB
MddOopD5cISy1IRE0dIBpgh10D3PiZH0cfgiH74XFldp/EMCw7qcVGI1XFKvZOo/btq8011odiwp
HznU1RnJoJc60+GWGGP99B2iB7xR/fSH27b9gD5A3Jb6TbJkXTZO1R21AgzKYblzZm5vV5BLIe1h
QTzcTFkjCbSQvUUZorio8PUIQRiEqFIYc+ZclPr6wIlOrBgk76CGM8SWFBtEekesx94ig8HwyZUG
DQt5BOF9y0SP+uW3OqAuj/4aAiVd9wNtmrv6kHzmN1ObWOPZ4bAApJiuEbcCIxTd6y7xOgGfdeIR
oqG059kRl0B35hYcCHOJygSfmxUV+U0wLPy4D4sDvlks5sSFDBriU9Z+kpza7aAZAjEGWgFPoIN0
A2uy74VNGtdAXQxp/be0fUF7yJH2tFE1TxQr+3ncJ9j18EO0QhD0gG6GgfircVopqFDZwrIA5QP2
GtC+PNQV/QIWUUDcPWTHBS0PAWf0GUbgDyMXCDsFIXJS1lYAnro1rgIZ7iQ7yevW5AGhJEoFmBKE
9CQUlMQRQe4ol83U0qWXNPrrCuuL/hX2ofSBUGsD/MmWK0GlQJENNBnIT7BqNPxLglnwjMmhHlix
5H4L6wOHpvNLIOxwhgiHNZt0BPmeMf6tk0aytSzQGOgDIUAqhL7zpUbTivIEHGyW3JnOt3yRHeP5
xcooajAxIMTaS37tsa3QD18OzYMKbwQl1syrIJE8bELVNSq3ABLNxqBTCOn5F60bpDP1SxUIecna
p3Bzt0ZHvKCYqeh4DJbA+4fASKjwHNBgAHApA8iU9rSfmgWozG/lI9P6yG25ZLL0QETDDLCwCIhx
gnEHa92Gv2VX3nDZXYhO/60ZzZmSpwjrxTW0C1pf9nOv38YL6jQNh6JmjDPJVQSzNhMc73bJhwSO
NJDP6QN8VKS54E2iPzI2wcbrvxEnzzaAdtQJ1kixLb4OpXqcYxAYfYHpe+JHYH4qC+Eeoo2BhW7f
kF5x5TEGmNkNnrGrZtc3low2l48giUf9/9bvoy97qo0mE5gVYHi0vqsTYXH5K22HKO6tMOiin3vR
AE9HP4bTXI/grc08SEk8A/1MLZ3NAJlczcKy0BsCJVGD10EOyk3ztFFOKrEf1WztrA8s7lh11rl1
j44g1wXI2vMwIr/RTFp583tFX16ULnEw6qrJ8Ndh9gAWIAdEoBPhWUr5/Y1dJfpXNUgrR+npsM/e
3yVA/WTLolYyvexsFZGLPp3yn1A2941nhyEf2QnKIqj7QwW6YHxOQUShLUJML18iXAp55lAJxhu2
gBoDFwIQSA05hvdClwJrcKIWlBOIGXjRjLQJxnjHEvHfi/fEjyJCozVgIYDMH/Bf/3+NAn1JDok8
Y2/yIrVjwaARxVciTr4SYLIewig5kXMS5hG2EoG+QKT8SxmY9ZRMePEdvs/chbeAsI4r+xCHW/Ht
/35I5PiypROhDi8kHmAwMx35lPafpy7TgYyQsj8iGKkL9Db9ZdVGZIJSEZ/Ee4JL3rCAcXa8IWkR
kTCHawVRjMX9P50E3vDiwNEfJ8xqTELAVOLFYyHnILTna1KIFIH3fJ+RzXdQvfnvjvHNjzPFPhOk
GKkH5StWJ4KSd0Dj6t/N44byhhfBLgsrn4FOFaOfF8dil2er7XnWFLMR4iaOe5mnPQ+CKcjByWf4
LLGX3oYwzLbs9fX/eDqzJVWZJQo/kREMInILCCKKAw6tN4S2NoKKKAji05+v5D87tptGLIqixqzM
lSshPnz9Ub5d948c6EjwymONw2XlmxMntA1txpG35714OCe0BR9OqGLkZlqHvQAtQk3wKYQnCJWd
1+ID1JTITeQBsFuIAt8iUBZOWELQf1F63pd3a6uBk9sekOuErQ0IOTrQ+Ow2PrqsKhCemt+qoTV4
KTZ2/5UN/qfXCktVWOxZ01A1IJVSgwTsNnEAmTTMFF/1FyA61F4Im9Bj0FoUn5fQfqllRsLNFFEy
iIFjlr8sU3RA/EhEV6QH8L2tgDer2LdKfFqA3yguH7ovFY8xBSYffoYeeY3bCcix1JzTGdOHifnl
TU0tdft2wHd+UCIuYZGB8hqWI2FjQbiGp4kTJAa8Ql595/GNTEzAK4w9kq+trg+TL2TEkXSciHN0
vPiH4tZB1yVSM1Bm5m8U5ptqVT7MHL8wgNLfJ5Cac45kT16YdkBKckXa1EPpEBN9YEO1EK+XBz/F
XIdViCATMBkMpOFz9Hb7Q4kdoXDCRyAPiL8yN0aA//CgMOUtslU9/EwSNOTpANKANRqlbIaiIPqL
1gbAV5UgApBRnZoA/6QfOp00Z4r6zO6Cmw/FAZ528D6saY3ngDDb1EoNBHWSLi/7GgpM0xg/iymW
qCTU1kyyxjpRbRlvEDwZJKAYf0Q/ngnCOCUoqwGmN/hQvcTujBPoV/p/cHMQQBK4M+31l46FbmjQ
uN3BDZ9feAkSmh2QjwOf7CXxEO6LERSYWC3PhCSFmuQ66T5cLHXvEyHiUYYtjW0Kz/kmxd2T6GRP
lzrrBoQz+szSmNiT1nt7hj4AgxkUToTswrpwuoDmGRVTcjl3SYxD0AM5dWt41SQJuV/eYmbtSH5W
DWElqOEZBGNJHFTIOiGB7s9fAyMkUkDAxHLf90E4eJ0ftgZdmBNCpCm3h4cnHnOssmyZd8aSfa6X
oEj2EbHPHvJ+Z3rDE6wSnntM971ISI6q7hHpk9kYuCJ+eOw0FCIeUR9sstIZsjg8/JfLEO9SK3/M
IQNGCcgYRNHfgy1WICNgPEKxxCauSD3C82Gq6pvLxgKozYbjbXXhKN5fXFwWIsu9r574zuHqCKhC
HV4moMM2N3yUAf57JZ3LLAkgi8LfuuDYcg6bCt09U3E+2EfjS+oOrpf5e62iBAa5sHzjkOZU+w+6
cFi+zPcoHywRlsAuKzNwk53JrwnWmWLjgiM5jKHtI7hUXnJ2k0kJt38XrOwgPehY0kmOQdMA10HI
SbHaop7u0/KxCBCDjvVGMF68CZTYxqDDvFk7bwFZdM94PW4rsn5OpdX7Yr3cMgSxCOUlfqRUDxwe
a1iXnuD/lwkxbQ18EizpjeF2JMIAjp/T5ITBvm9+Ns9Q04AG9rYPxSle9uWC2RsRAeV+On287F7q
Rl7VG2HmAWMKWvAb1iQhHDg3I5HGXkVwoFMWPlzETxgWielzhQGfZR16KMHY8AECy3wBIZlqXnNH
vQzOF1cZ9hEtsAwRsrawoDA+wEwyAsXtny+Daz0nama0Ry3yJKY9flvQw4AteUNZh70Wrz1wtCAT
cLAgjMrnTFhTB4jWQ/ZfhJrPgZ4EPQy46bKjehoUqT0LNwiIVlV9dK+m1MSF4Sf7giaLl8htrnDs
iQc7Fdwjt7kAPsLBtSF0MarW+1DSJsRW7YCpdtPR2Rjcys3dfwKhSd3PxZW6Q/k1Jdr3u16+aegu
WgdHBciMVzPx+rBN2R+mSr+ohrq8ki/zVHNhLpIrp8JvmyDu1yDTJ5f3hCgow6Lj17jWpLO4CAmE
YVYECu8s5Ou8wHA7x2FfYg20ntqUFwLdGac+FlhUeQsI8B350K887LXXqUHlAMKPB2nEAoGWo2M1
4X2GJ19+6m6y+bUm3JUVX0SA6jNMD9sCwH98mX7gdSbGVx+VqeEkHez4HuHfr5cgKf3svrj2Ztfa
e/ZmNfTow9JmkOZOdfs5qyv2JwZ2Y5YT/7EXM+xj3h8hRDwwIIf4+bzOKLzHyLaXHYeUGIclwDYT
AFjH0vF3ZGsfh50i7BDfmVjOXhKoP7DTyn23qFZs/Njp6SF8M2jIK+JpT/vvdePVKjYcAYWILUyn
a/aodMr7phG7PbDtpX9co188v9kraip6VRCJTDHvOQTtwIkIkcIKiu4HReNDRF6t4Tib0TveVk2n
qYJGAQdqdi7L/One3xZ2C5yX1/ho/bHvIyeP/6hcUCBBBsXx9WfAsQCY3Cs3GFCaHRiONyF2Gi0o
b3PpVK/Rw/bngtwshTHiw+Y1FsFHdVNaVMpazefvegOPz/unfDtKNBa8YHCu1KMe/q2M9cO972Q4
1Vb+DYzYeZ0cjLe2VyW/nxmzWz2WsM7p2aDDyIJjqwspeHfWe2zvn/4ks+QtYLeqhkc3w9Vxeemh
7bwSp9BpWPWgr9GFtaKCmhq7McxPwIJjEWY96waIQXsoDXA56OUDloEM93SKQczs95iF5NhZChwN
FBolUTVZjqE+KPIBfR9glLFUj1d8pY6yZsXqMJatXrUWoscBCe7TMa+T5qCgY4MXuvJiQJ/yQIdJ
fvFRN1LfAe8FGvqVCUUavz/jkdHxIFqNDLuqBgqmFXXaAeaTusQtoBcAmd/Gr9lNnz9kS8N7CKaL
jw3sBEopWJz67Erx57IuiQOgTU0HnFw1uvRcm+XaLO0GhOx+QfMv+3HHLyKb99IRJxU/Uxz6fgd+
kMcgyYHKzB93uHCJktjZXiGi9muQnJIQORHRNRS/f38g+1iBxtjL8dZ/ozERxSPDZvjEyGSdTzmm
IuRQT7Ykcz4HGzK4w4d8tx5hV0RjmGc3Mx0GqX/GwB95fUyQGXJkbMss0U7j3xJHyQfnkY5/WjMG
HwUsh0HL+OwSgriLLY7wJv4F56IXUSxHmpjTJwTJ60rmdaRssCCvwM683exqd9wnsjwT1aBEEeRC
HkMYrJ8ahB3C+xqfYv+O6aJgF4kZDhezlwPuewH6z8exJbar347O5Dmo70OUmdPGPw/C5IfMk1/1
1D9UO2lJsNpqAXRuVodN2N98VpKZz2V+RJAE3fDApo+sgmPB9/x9SufVqbfJdtUkX9nYzGBLfuPO
jNMvkoWng1xYqavX9DknJGvyE/9Ghzp8u5BwdOz3BB8K2C5knE53CSRcyr5cV2spwKq0RdzU0Igj
8W0QZ/lL8yKacuTyCxgUev7vRXEldZFgOekgE4JGqs2GeYoqeIuU7RUuciISfEFJ/CSSfa9wkitY
9+Lpc3IzHH4iGeAv9Pqc8JWTFBMmUCaWeKTqbw5cYRhdnHLFpt/B1Jzt2h9IweMpq7Q5j/ryAhnE
hUvUInT5T3EEHd8FpPH9GCdV+Efrp9fxA8s9anukEmgmaFr2amggQd8DdMFKv2wUM5Ds6yLelvsP
8o3gv4Snhylke909ZjhGo/JJSHibqlD/XI4IQSkbJ6Z3GhV/39PNjn8Bzl9Vf9hpXDQWrrH+7ECM
6id9zyNfR7oWpWOTgJ82xYjRrn63Bm21U3tUHXVFPfNhqapDerlH/fCTQOmFF+fp9g/RQVtJAhs/
eEyRQ+avkDVndQ3KQS+MhhDvz+tpg4wOpsUU/uedLDR25T7+YScB3G94ce4hC1z/vWmfxAPYbQgj
C7MeWBWmTNAr35MP/rBAbZjAcU89XX4fW74ap9svr061NSHF5UP5uLfMHY58nqcUa26+e2KrZxb8
ZsCLP7ZUBk2yfxyL5XVBFnweYKbZx616WER/1B1Do+1f36Lw+NuvuicZ7fHBvXJ6OX5i50YsIC8l
epNDRV6/267XMZsYUww/8UHMdJKJzE8/pmyc0L/7UJARLfw6YbUCaviHYcmDT8p/DakDkpxXehd1
T33C1HBHRsK7qrzoZtazJPRyHzwZc431O4J1A1eA/qCHk+ETeaN5jKSep9/dBiDKR37sdQvKPBub
ORrGJgLYSM3KVgfThz5uqvWN/QGeITeGhk1LzCRb8uGuYb2Z57t+8NIdNowUn80oo+98AhDzfRFe
gRNeh+1iEzICjBmbSAr+7z15jzZRO0joU6Tmw3WucBtDrW0eitRWSvvrVXG6G3nSHXML45X6JyXT
J+dJGCMt0S/FNSouO7W/JoZoaboIv7Xdsx3HlL0dzXwlc37lWYxVyksP48jt7ZFk/No+iNz/y8cn
mLT/mrHb/5a+TcSxvacZXqZQUPCF5HRUiiDO2TU/4jGcAJN0V664/mLmxAiJphASIKeYgQh7rwU3
BCv3urdMw8tKm3dGyBtj1BkBtN3Auc87MfmG/cisBF3Ec5ftREMxjHfJb/JD393p+2bJ0iAjig3y
QAfI95eb9ThbAIqBrYn9hX3DAPDTJ9IAjD2Hfmw2w45Nq5ypBXd+XtUHGpGddH+Tr8SulbHEvudU
Lp4nY8naf0EpAh8FKogTKFP6L43HsW15JgfR+P9vpLYtS/xBvsOXmmDUtsOXn6h3smkr6XMiSdu4
zKmMqXZg0BZ8VTbprnm64aO7f1wwGI9uYTqMCTa5LifqfU8Re766YrZirsxOvZ00v+O5gdmLvYgV
W9hRp0dWBzT80FIxrTnvGd0XAYAj70ALU2JK0xah7T4wSoZ8p5EhE6Sf0JFoV6aYJuyOLwduYzlC
9yTt+Ev1tXVBwjYfTngxPpwI685XdUN5qhUHuiCVxjUe+2Tze+AbNXFxbiEPUECO7cRcBtvIy5SG
tyl58BBE4nbEUdWUkYvcxpGSsSpRZQodio0bSCi0ZlMw1NxBq74EQgZFygYc9rBCV+MokGZQPY9l
TPgClGMoqR66UG62VcIJFmeUdUQJQFOX4sSGV5OOLeu/CmtT0kLK7jGo55QtP6H4g/AYyvzBPbxC
eHV2ken6i88MJlE7dUsHNeK0s9R+PujRhZb47d0DeAywCuph9ZMMuwPI2xwRvAsCpiXqEyNM9uoy
WQCbAR2o/Whhb9Uh8ja6Ryi8f4o9Gn/0aSjxUEToQo+JbgKVJKo15a9SbawZxJmwk71ElIt83INk
5kE8LWmdzW5Bf4LYm526Iug4OcBlz8bCP5AfH7Qbut/fobhjawICAO2kmpuXQQR2ACeU+Q3NHfsB
G9paDyROq+DjyQjblEngQbC9TbkMVOKOr7YiikVEI9D7rEegN9j5o1EU7Dz/qVEpOWr4lIZBYSkA
G90RSuotRlIw0BDTAdtlU/pVQ1P5fJIHTKOiOdA9c/JBDw14/tuC7L3pjHQV5HbOuaiq5ryTi9Rt
h287LynaDxMtJ0zlXM/L6b/z9oQj12lsdRsNSMQZN4hP2+kh2T+vXkMoNr+TQHuky59PkG8SvCdQ
t/rsaHhoOdUUgIJ5FbD6K6Zyi0t0YbpPyoBglNFjv/kznNqTto8zBnkWyQxb27JIcs/rEAX8aQdA
e8Id/064j0ezkE7iUE5drjPGrzsGQ3sHOXJCEo5/TG/cm5EYKPp3wruEaD57G/Rx6SR/QWlOcPd8
Rw2SjrIxw1Ee8YCvopQ8+L35Jj9RPAY9CwmPIAXqkiSk5NyCHjQVf/mQR5sBiUjKdMCR6xyZEdr6
YIS31xnepDe27F6+awli99PN3RyVlXgCWXDCp72fhyNBMQfhVEF2KU553yvkwgmrhTp4OKw8pGOb
dMpO7UrV3j88j966/xk0KBxfxW9nSjBwa27Yf6MwZX1St6qnwnCb+drD02yC8h7yVboDL8eHuuVI
Q/KhWGLZuMNSJp7KMeTdqS3OKCa/ceScdKTmnDWFrxxJw1eOvDJXeAneRlznpb+3tAnaTKgPfmpz
+5cJF8Htte/avlX7law4IVlbIG4kZ7Jtb+RXsZ351hkP4leezknnO1nztS0Jt7Tl4Ssfbm+P1Cbn
5C9WuO/FNtu2zBzb9GU9oB1IwBUSc5HCcKSjPd3ziEv8zHeKwmM40lCtoMA9LPikpihtQUlJLu39
/MpXbhe/fnMgsRAvvkey4lyUGxTVgYZA4v7u3v4eITfwwT8KMZgHk468OPKVtb99LfZ86RwoEEmn
udu+UlsMYVb4FoyvbUn4yq2UmfK0zyWbfyUhC7LnOpmcB9e53B/whQ8FJS8+7buRXVviEHmHS+1N
XCIDcff3ITwKwwO/csKqxv61LQ4383Buad+HBNz46Yvyc0JijmfeR9TeNyOyo/DUHq/LlfYiR+4k
o/bkXzHbE3Jvk/FIskMCIyUnYbbjChmm82Z4C9vntdlSVj7cRYKurwxJxHcJ2Q0Xbbytv83GOR+R
4/dDCbjeDPPJv0tkQBHC6MBvZNzWLvfcQ7Jqq6F9Ktde36KQkA8XuU88kYmNuyJkiLEQIkn079i+
TfsGTCHc9mGH9a1eA0gOnZGJA4rc7xVJbLLEhe+bN99n8RRS1d9UHLmVh3JRlPT7lfRc/HdMgPN9
M+MiGziut/eSN+3ZnjcQk32vk0P7FsrhbqsuUIrl9jPA+ZRAN1XMpEccRveWr6snIS0izOgCuYJB
I5FsPs9LhFrVAfMdE6uw67weE/DmXbOzQklfY+a32b3fAMlYSMrIkbjRLJn0qH+ybguJCe3zbULK
05b2X7Hp8VykhNQZNddXYB4XjUP9ca8Q0Nv24JX4gdegzlH7tTXPRbLjSBo+kTLgnJ9idcDzqG0U
BfIVD7pvW3w7CjnwbLIGGCHu4X5+VgRyyaTy6As0CEeudL8nbe7tY8iubQTupZrFEbGW8VPi4kYS
HsqRJG1D85U72BsjX5IlF/mVDyd8Hs8BD+GE9DwzJfod9g9xjZuoQLQZFJP7/svj26ykDePfNjOu
JyyMsUjwmraFt4Qoi3wG2l94qYnX4Ipx4gE86YWKUvw1Tlg0+elqiNqmmMaJO2gl48RtfPjWlo3C
84qkeB15ALfWR8pFCjL8nrL9aguqoYYhKRqAtcLWjMqrj2TzEul5Kp82a+NELuSln7hECQuRyjgZ
J3KCv64WmfC8+khxSMGxFqXmJ+7/vgvfSNAWg3NehV84+b5Y+/7/lSpQbK6T/7co/M43Sk0Hfe/R
26y11X17Y3ODdQaJ+OxqqL4JWAuS1+zeLBUGzmpk9Jw48rRT5FdgNsrhHf06MF4CGTlZ0LtZZ8Ur
UPW8bRQx3ZvQWaT3QQHffZ8QVsL98ZbYkjCFXQgSH3QeFl63yUBOJgUoObi+7XgLTc4f37LEKmY6
IGpEUnahGM8MGM6C7DaSQAQVNtqoGrI9GEPvbqpMXrDsAzs421UGAZxX937rZH8m5rU67kKxfxlf
F6/ILPHrwSkD5KSBacFMZikuCkjpf5ePkz5m0AkpcLNkgyfwKDYS0G/C2IPsPu/MIQf4EM93ro5q
B8EGRpSL14F8//czkhwptku443/hz3560A10IMwfobRMcXu6hir+FOyO7tObPpTlOY4w9fhWWRo4
se5JG6XDcv94uVGoNzDG2RVxbCocZSd3SNqmj7EOaJX41Df7Al93IKP9U+bafaZPcpCWv/kCUsP7
y4WYJiWsNXgK/JsgaNBgVumsJFDNvAExQImBFSZ0czQB+47VCZIuZsDLvLdMXNijWWmcbIovnvsS
Pld3By7ngbro2hTHl+d4ae5xTb7Zr3IEUdDLMAUBC/u5be+oZFZQh6o70+aC8MLkA1+GeQ4i3FFu
1oW9zg+ESMPr7hXSSM9R8vPuEQPGEpVY/UVT/HxI+hk8paG87hbD+805wxJ71EbnRYZJ+OeN6tGJ
VZggBslMVB6L7h4OJFgWC5hSxqqLJxEuPLj4KGBnGAMuUDnFLVwdh72FUnlAMqCoXl4cedT/lUHU
Lu7PwX2Joq0/bX4ywDJ4s8EYg2/H+Axj3p88592NOVQQPMxwCQhJf7eyEctdd1hBkm2997AtXa+j
aHqF4iFQ9/AzwrB033YBzlIWL0RdPpLAmhETHRju04EZw8NkOcAevWLEXrbF+OUBSr07mHf2fcA+
v3SKu0cR9jBGoTRcNPZ13u+bJTZYbLzO+fad2nfaSt5Hv8wBuW4RdQN9rs3QIx7EGSAKlDe41Fk5
vtaMrp7zhGGF4XyDvQT/aZuRXAVcy9QRY8dAkVtBmOJ0dBvLUL1kWMJbkhKX4u5eFzJoQLzOWfEU
HK5ggPAf5wGDRAYfgzl+qLvURoHGiVSGC2qm07cStEo9U44C6rnr6MTuXjwK9I8dvOcI2vtHUvVP
6Q6uf/VMMgjsa9aY0/6Km8WIBpnvyvvej+r2saI3nlA8QePLB04v8LJ8FTyeVDkPq3+gdHp4HRcP
DqIiv6wPPi+j3jQ9UOEaEezEwK3YK9sRCF/MMtfg7r2BZLxcuKOweZQYScc9sLNnCGrNdCFrDtmK
HnZ1en2PjlmueWHGJpZRfa7P+QMXDjt9D041hITBwx7AgD9LmVp708a5eZLNZEsXYMgXvAVOUssC
/ZhKU+egYJfkyYdXeMNgyfx+tp8aXKIP7+XVDHccNBhkoilK3GR5LrGOzlYXNmDC7cVukizOmVsx
ohvCCblMMBLsArKJqCHj5Y3bRHfWbLM/FO85NROPXhM8OA3niQrlNWDEsNuDoWtf4PMIrmREeIPG
YvDw8DFutar1QqeH51eEkc3E203fdRWLKSNSCO9iS8X2urnV4L6JZ6DMilU+7a6K4AOV4s9jMsYZ
zVKHGcLKbaLaRD//u2PlRgmxo12JamOD9r1OkVrt+LE02EHOYxyoQ2CNaJnR6y20vTKurmIL8d7R
k2Uksylu/vcQsQ+dWRRgbAJqg5Ekc5UDWq7f5uPAtSPRIEALNUfeVQOiLigorS1lnI4QSqrF0y2O
8l89NWg0WWjCYngnh+rpOUE1h2Ibl4xZMSsX91l/Y8RWNq/mrNasVNQQpGflGqLVknDINAm6JNl9
4K/2B4ds3Jng4khNXofQ2IKXUF0qEDfCm5fupaky7YdRKSTBLLXgQjHkVbSE4tK+T7HUP+EptFSP
2Ckm7jpeiWftVBImCsWny2MEHBFt0Onj2CjeSB9BWJsukm3vKbrXNXi7JQrggplhngUJEP6DDt6C
wIGDbEdNSRtkx84DRzarCDMyU1hO7y7TABRrbfcz8FXBamHIDpsxNuA6giAOFezOMc6eUCImv9KY
PoqxZ4fO3NH2lfvyL3bPb/JRFyexetKHG2AYRaDuh5effJFUbjFLruPbUazDWEEDdUBhH4SfEuP2
OWfW7/u1Z6y7zsMuXbjJOgBexnk9uBFFsgd/sYoWzr4RHEtdFn60OO9oDyY21nuWQhWCZ14VsYW5
7L1WcH8DhW/lQc95TJlPm1Df9xALnpMsiKJVH/dIW1i7MMWyFoV4YIq4G5Hf98HUIlW9upaGAwp4
AcSCeXEcVMFtyUyY4IzV9zoQUUHQATsEjkpwfm0YkrcZwkH3CuLBLcZR7BYa8TsivOxhoYLRD49B
gkcVHlcSgCT3U0ZUQkpwF1MmbGx1MZRe7laiblSWeGsF3Mj/m1+DzvyM5g0GGyuScSXw5GvIDZ0e
5udRdF5I6l9OlJh19779gB/4TK84HRSwB+LLvFS0RdRvTL0Y67uPZNUwCgKNhmqbdRi/YygUnAfg
FMXvQ7MJv2Hjqbq9n4U1AH+I/GZPIjdlAilGPNLFVawzkcIS95edClCgTudPwZd0AGga6ucBeAoR
rsmJDukw29/G9Xir/D7NrTHHvu9gqhkyBeLOIDiVEZVp51CzgXw5CAH0YFrrEbtjxemZJ3U0XgSQ
9hXJgimoD9BzZoCoBxjV/dXcxsZMYL5sBa9pd5+tFWcWPs42OS/+GO0a/MwwdgODvCIhycREgc0U
8mOYIT8TbZ8iXoyIkOCwSgHtiDYSARyvw3xeLV7ebYk5fqhULiyRPXOLr/GUTjOtif84oOkrSx2d
dcwLNsEsEQ+EV3EBKwyLM+u/yVw+m50PD5tSsPBt8WoQ/Jy/NfyewMsg3aP2oOgy5r/GWrBZJx4+
DD8AFLgZ/2K2IxYBaso9Ex5QMnYFNk6wOEYcDVecsnYilxS2NvpYvZBlDqYLG9mT9Qyw3IAC2Nk+
wSXNZoLHxLrNBwq+fCOseM5jLOZSSK4HDA139XCIIewhqASYHOcyGWoWi6sFiahTOzkjrePBpWIR
pM28mmyDGxsDK2rGOkRrRR8nYMvEgKjwve5triMECRB2HgwdTrN5B6zZGIaAnU3TPXMcC+7jF5Se
aUyYEI6fQT4qNqW7imdnH1UsJXwu0Kg1Ye2nc0saGnY6jwaZ9cKdpby4f0LrN4hDfYl7bYN6NgNp
yUxkLF/+/dAM0YwWQQ22ejjssj3y5K1AqRCf7ChMIfjpWQZkvja5yBQiwMlKIaTxTITKsGIHtemq
8TNwvYqPVmfV8x8OzsWYGq6nCHx7ipkBR47B5/SprRDHvRXg4Um5+mwZ++Nsp0Mm5aIfzSYR/F6H
BC2qdx0Z8IvEMNk/rVrMVaPizxhLB33LG7qxrWP3vwzqkFEw1hB678ezz2yI8nzLPPP7MUDhDOFC
KUBP25+9vL7P4iOsgqoVb7MAlrm3XQUaMXRHhpsHyQzx6OE19gc/htuMHZL7FM3KjziKL+txhe80
3CeIX6oldSYS7sGdwa07jvtQuRKml2Zk6i/XyJXZh+jOVgobRIN5h3BbPSSF5/OXdUFyqjwocK4r
R9lau4aIbDjjkwBK0wIfPoDfHgD9/PiBE58l1jHiCZCQBxOmeyPugOZw9UrrSpMsCprLrqess3wd
x26WB5YGvOR5DdPOrG5wEu/M1C6RmpupCpSTsVxU2lCFg6SfEfwTgGd5YRCUCLLNNNcQu6WSndpf
QY740SY4JnweUBA2T7x5Rh/CLskjJkXoz6NhH/z/Pbhl21TeJsxIj8nj52GrPbtEkOaGxtinEoqG
mOUb/sdyhJByx1EDv8PSvZ8XSFycPOI9uylExOdldIsmuew+87VsBEoTvKE7/nwmqjxSsP40xci4
wMjlvPE1hXTVlmZd9rrne1AWC6I/YoS7L+GbMlW3fDoF8WCgJonPkZ+zvKnGTAnzG2ax1ed5AQa6
6+Bx2c3netd/4kQZzXJ53sMvg0miRFRWAWpcAIKYBT738pZXrYmD+TE2T7Tpd4BmDA/e5QPc5w1n
J7s0ZdwL36NuZFjw43WnOtsEGA5ecAT0mYQyHNaqIsGHCQwLIKYnG7hLqIR36Iv0iTw3JvVP9veq
Q/a1FwDPvSEiIpUSI5I61UgJMQQzC7O09GB40YFNmp0dwjZ8DJ0dl7qyuQFXK8J5bpsfNg2I/I8C
tmrB6oCECaUqey94GdK1Ltj48Cf+RaovfuDe7exYtNmcVXhXsIwiAiHvTiFUHiOVyvN0/fpFglQn
xTYWc9gfxYIGsfhh1UhTy5RCxNYIBwx2BbgxI/g1TjcWW+RPbvFExGV5x9zVwWcKlZ1qXfBlq8Bl
grPEWwDyBPjPzM7+9iN9q5tLzcusGcJj8uCNaAUy5oTLsKM20ysFwB63O1M/taWvCqfC08yGdOxH
3kHvq6+UkHeIENj/7oYJZWr98IrYbsjfuSZeqps1Lh2l1TCBPImJdMWhDX0aPEywdPUGZ1AExLko
beJjQQPLM42VvuIuGC3uQLy8289DZkMhyKmbxIWrLtdNA5f1kEqjQVATgWVETwaJ1Jj4TbngL31t
ufKEI3xbEjixa8uL/GpLx0hySp26AbOJfsrit0cC1JnOlh6kLW5fkzfxFK2+l7j48ZkVjIqF7cae
NOvbFzdZRfzt2tpAhZHi93213wgn0GFtOvveuAO/pGxDicumBI5naKjvGvFaiVggyKhvXbujuppk
3SCXquayYWfQrzaCwzIianUyeq2ujua/0LWjyV+pupkdGjQUyJoAqCC0cZF+dLj9AvKgpp4NbIME
03Qe6eB5J4azmUV0YRuy8EeJRsPOzw68sknXvhM3BL6mO3571i0dvHnyhjuegIadFyY7AP0QZKHx
OnaXLypvQW1QQ/qi3MQnaUuSU01UDDqcsn0SISSCIw6SaKuBqakDjByPWqu/pP3gt8383pGv8t2m
gim7CtcnZEKoOpbdY1vSJxoEgAaaFWnWxUX15S9oZTLLIxzzrZJCEvotXV4xuuJb7l0x4R3Sjx1P
PosKZ83D+QAMngI+IF3dxhMjiE/RUQ7oT5+AKZ6QcL1jBMgaw5t3tnEiG/8Sro7txDbddI89ZARo
10vz9PThbW9mEUqlrnnqe8SKsy+TE1iEn3yQD7r2CXZ02C2QAreQYa6icQNCbdsZQOZTHuLTo2M+
/YZlGE78t1u8XdD1UTTUocDEkRVuTwiFjkpugqtXUOESlgxDq5UQEOwFw8ZSY93MR+WBv1lh5bJl
3G3UV2B0E/yjsQ3s5I3sg6NPw/emxBiLFhH9T2cYj+L5hzxjD7c6zE5DyEjgLU0hNb27l1HmwKs3
KacNexRelDAmR0gaoNRs/vAk0eFgFI4jcDoQ6fN6BAZcTkWczzs9/3MnfIFZ8144g6S2Bvi3N5aR
GzGqr3o0N0RJFyvpi+JFdjJkhjV+NKd2q1AbXsFfb8BV8g45Vsawu00msKq7+oqZUpYsKTevd5D/
A5reJSRBUxPXx+kvpa0y6x0b1Njgn1NBpy8n0PUK/vSrvOLRsORrgcAhc07tbfUFTKPlhiwMqPOj
WUTsNru3jYh5V26I3AY10GWFRwRqJSz+K0M3b5PKP/dFJLg+LPUFtQ+fPeT8Ij1sln6MEHyxPpsk
tu4T7+OzVE9Bzc7vq2R+nabhx39NNJ/G+L127HPCLIRnarVU0FhMC2WbGLCI3Ql317d750Uye+O0
ed5Gs4pIc71ZuaHa+jrUSSt5+Fh9DvGcjkDcuVO0vUziXTEpYG27z7MplHUT1VfhpIUN9uXCRXHX
7L7G3mSID2V3dbl6eJtURMiAXs7OHRjSJKI2sALCmm5ff8XE0Rn2Z9WmNxM0ZLIPVZUOAAGhetvs
UsRPOvcwc+K5HkDh46BU1QI5iBzGcQanJAT+grgH7k8Pt9KFBGDML0fSjHT6ogdm5wBhrq/5hCyH
RuYEin4I3e7ZJtTfSob3/+Llf2NBrQ1mnCABMTGwzJggjWS6MARfOAO/6zFu6AvQGHdM0k5U4mtt
2zHSX2ZEFrj/iHiFylZddHKXeSHbAOcndsBGDboEc3z6TO+ExN6Ix8SQeuUEFMj8N6xDghmKOAQz
uooo97TeMgsx+esBjhy+5J3RWXiElvDhkX6bBP/zBWCFlkoY6tRBcxQhFaXaJPof7PA00nuTzOXh
54OQRS/qpfZtojMepvUJEtu5gMeX/ikfiniLFGYCeSsxDnvEruxMNEJwKk4aFODKetNsbUzOgebK
ozucZJ/RbRyF6bpwjF0El1JnzdSLL9lf9n2TD1E21cl5o05y+IVFQMf0kPvUDZPoa6sGHzhaZ1Io
Ai6gaRiSMNCC64bahRlroQYCiY1eJnIgzXJE9RB4IBpTUzTNeSOqUl4w4HpethGjFL1AkKyMBS4P
5QZ3GOIyBiL2YQnzd8xRRESMvBvxIJOhiKDah6DoFdwILig69P0UzRiiRiCSwxe1JKJlgBs7kCn3
4zIDTChOxlBIGIXlgWCi88tK7TvlJj88Dyx/MVvLYdyztAWRJUQLscbTg+H57hG3o0KNDE7mGK9q
hI+ACBIztIEAD3gLiYmDt0W+89+MdjGfK1sFoWKWb6Llsy3PUdpCC01f3bBwguufib5DbyzFDJAP
mG+io7Eg8c3sz5SaDssI8ilX5RddO5Ut5iIij9jagpmacB0LfUHEkGxT+tCUd5GbJrzHsNpcVkSc
THZintl0gvJAnpuel6yQkXntiuHBHE83ipnz+1sm8ZEQNohKeWIFYxXLD0zvJX4l2CY6AcsFt/GP
EuUHFlkqgY4psWzSkNGQFl+wAIqK0hZvXayf2TAeS9AewSuAoXYOYQYidMCKTrwLeS67yrQnKL0k
Qr4St2sK0fPQWF39aiSilaIxnqrzbpgNpWlnhexUjWTie3y460IED1SxiOqEY8X1dIpasLS0STlS
plAcFz8YTlCpxvbn5ja/6JEJIHCjkxO4VYOKFyEQybkfYivqY1Ahp+7UPKPanXdO5z+6CZN+NH4O
deKBdhZ92FonEBEPCSpJDBGkHsQ7gsyiAMWaQnQVwr/uhWj1i4D9EE/7uJRWgSGaxunOmNk5/o+k
M1tOnFmC8BMpQgIt6Ba0bwgBxviGGIwtJDaxCvH08xWOOf+cGcZo6a6urq7KykQEAWkTwhzkSnAI
M7j/01ug4T/E8UF5inPfTRriLXFbl7gvziPphQiNxIQvzDATJ8Itq/zJZNrZIHxRdYHqW0RISpYl
zTe4mJVHr5xPQuGfHhoZG2jQj1+xRR9izHZ4SOup7EaD0C7ocvl5xbwazT3TxqN5KIOgdXpmNSCF
yoPRyFcoRRmRJUOk5QXh4yGwPk+ZIQ+IF8AzBIfS7U0f0YsM9zGDLidRoj6Fl7NHQfQS7V1SAONB
3Ez0GMJiX1VGgptp0mq8ygbFjp002/rA5HoZnZOemdEkkoKWJEdL+uKSguiMmrm66AIwr2E5HhRm
sU/74WupcpJb2DOoUJF8Xm7nGslu8qtqcEvBesAsTAIhvqRtfESBeFpyOyunhSvfIgWvT0x0te2g
h560lpvFPSYxAbItJO9QQDkT1JE8H2y25DWUfJ8q4XHeLlpJG++uI0SoCx2Pm9o8EUmIEpXFYS+A
rpk6ytGtI4iBgwf5AnvCKYlCWHYOeLcU3dGP1UQItWmag0kTJbvVlzVV4nMwyNr4HF9jci53aIWG
ZnFemxktpO3Iht077bMvASWi9YPGDZpTgMByb5vONG3EcF3jrTmyQ1B9MTUW0HtGS8bTyuv5PgWN
vlgV8qh1yhe6RQWmB64DzwykWERGkclTUotJqVHHRpU7NqkN1cHzp5zKNU3gEKHql5zHqS6oEZDQ
cJWVYzPjttDceYOM/BY9NX2IM7uYttUxhL0RrahdpE966SnQEOU2wkEGXo8p6i1kgMuxSN3d4y5A
7zts12q8m6pB7z1yenzyGMfgHlYbMRa+EzQRKDgPYunwGmv5leeABz3fQffqdCsXjpBAzVY/z1wL
rwd6iq3Zc3lAERxYqwzeoLgyfa0GGXNAfSu8L46kolDZuy8GBeDG7fyG42pHqIXPgE8OLAEIrkhp
geQVJb4tZduSjB1/A/VF+EN6MVVyXm3cSxUPMl7uY2LR9zUzcsRud9RHU+NHZTjt0MxekNDtTg6t
YBYZdysfFHbQ+fSNgxUtF1pubbTwsDgszmu6vlgSZlZNATJya6xvyZ/TfUR9ZdpQY+CX2//ZR9uo
jUXk/Lwwlph3yEiu5D0DSf09/L7bd++h7jUUMS5wYw3YLA+ZMlVogoYcPoFPgcW2Kqx8q2MWatyk
0F9xHZS+sZsulsm6zJv05utxLWt2quQMC5hQLe/8Fvn4BnVxpG1/lbjHCSPbsiKuMSji65qsoSzw
AZ8ZIX0IdcqCVehmO63PPOc1vscAL0vav0Oedr7KlMQI6SvNVhkNAWm7YDHzEBhubueCip4b4TnW
i/bk6AUWUDv7Oc+CFS22/FxsFmCEEi18YQBKco0HRTlm1aaD4sTowH+a2LO/y/O9DMOmZYdmjfta
lgVNa7v1NrU2EPxcR6zBa3xdPAm5NryGteSDQWFBQ8ESI9U5G2D8HcNsZveYZUoeaKNs+Aq6v3yw
6GVaCEV53sbt4u9dWXiCtJbhOK+B0G5/+NJ1Qb6e/7Zz+e5aVj8QXVkM4lTuuJk5hJTFoMARzeu0
z43t2XmxZZJMzNos6hRXyQWufEVZHufycCRxYxj3Z3TOyxCXjtEOa/5lhY+7kzLFD/K4ocOMKAmt
AfiZRT+XZ6dVZbnHXZZT1D0ntJhFKhdA2ywnWGdexXcqyVmkMsM6PcX98Tbh7zGDytOcwYyLP+RP
dMVgQ3jI7LWUP8kil0Hm1kxmOeVBYjunxMj6AX2+PNL624FjVcLtUG4qNifOrfPPHx1sIr1JkwC8
Nlnhx6SEnw3Bk7ESYL0htB8y32wfNgfBuOVqilN5sgvsxio4iOsOWUY9Pozl8rxlcI5hpjgxUU/a
ARkrbCkQw8IWZT1jej78hzNxf4iqwMfeRge6eeQ52+CII6q4FD4uHQRt2HdpR4ro9WPHYNfAVPI7
uwAFalhkjnQOXjy8Eu4fun8uTmczX20YJf6GB92mCq6gH9pBGykBMDVHw1Hcuc3D11i5eKm4i5qk
Y6HVSc3c7Oe0F8Vgd2Idr6rwGa0rE4OarVvliB0lREFjpFfEoft7d5/SzHNl6ZIOP6YG2x9jjcN9
TyCDKTvRKnqEtqdBagspfSFE6xfPxptdo/LjTz39+gsPyCnA1eU6TdBYKfawTVe8FflldnVohP8h
1ZJX4SPiMTzwCGEXiYC7wdZZ0VtQZfaYHRdOyiOak72ozDokpQfcuiwM5pJiKJ3k2ASWwlmeLKW0
9Hm92AwYymyfVbNTYvkIkoUl0c4JGXHSDdE2PgKNvvlN2gXlFCQNzTodstz3mPJEORUbphcU4ESb
XBMllcq/kZ/iAYLwp8DO8eahI8sO3xTAbzeRMIAkf3gIm0jqEjZjpExLOCFxY8TZEQeEiVynpcPy
hk/llskhuYYm7W+PVOVSdsI2H+Dc8aysfbTTlTG09ZGerv7dk54jPnFVUA+6J5cMnz6XZhGVaons
E/XkFFzQtyf5AX/3MTl8HBNtbMxOwRlfI89psS7ssGPjpM8UJ5tpubbss0bF9/aKc8ySlqXeCu2H
uBEWHPC9BX6blWjkVsjmveTuFIji7YS2HCtyIL1VPKo7+HU6gyEvYgCPBGnMrEO7qSPtgcQMOBr+
QUIbsnYu+BsPTSC2GFD3kb6mr/TCiAw8zd3CVSfUwg+K+MAtFDYi5pLv2eHbeYB65C8smUA8JvoJ
tKJXSCDr0T6ENyi4EgWAngk4aPMTnU8PeBdtQ/kHAOwBryhWeCcipFh0odaEawoV78C5iU+lhUAJ
xQX0AnNNnZTb8pWrGJkRPpCLxEnxlnjn4O3lAt6tC/7w8MaGfRz1PnwDHtsOaeOTzZxgpO+ycvwt
e6OYVN/VuSxRHUz3CrMDrUCM2QJzxRJuPxSt2PXkl+K1EqDecTJ/20PL6pOXp7GMJ1cYkT+QfRc8
fi7+ARtmRBlEHRiQAz9ZfAr2nzw6VC58k+0luHjb8MjO24uggu07untc3qDa76haUFfCk9C/0kFs
xqSe8Hi8u4z6NnqcCL1rHOxgvY92VJZlZBDQ9dtxn+msvmU0ZA5tEgKviOw5GQFmDz2RyAjfnHXi
GmQaxAzE+v+eT4WPhJfjuB0CZZdxVUL5j59w5Ks4T16Z0iIT1XxfhIMhpkPjTPyj+hWFBp+2Zt70
4iv8OrpdIIZe8yzs9YynPJUMy8khpRxsJzC1sNKIlWnzRlIQ2QzMOhSoPBuhzAnuJdqmb6/Ng9C/
0sbonnsnlBvhhPb70QviG6ISqnWeFTL3C2nPULgMkVmIz2xx/mI5k24tAQ2u1iNWYzpNsttyOdml
bfnJbaoT1nCNHm6QkpZnASUmlGIUeFvF08KzG5e/CBn7V0xTVo+8Dvscf6M9pQvORGg0Gns242QQ
N7CNxBRl2cvIUDAOeFgIjN7vSV5IbkZbXe0C3vHlfbFkGV/5FBBIIAitM8TzMjeMOXNBjBDclurX
xVO/JFCFJJT1IQ/Av/K6Ei3K92UflM8hSaOwSlCJUb9vxzMzNTJ9YtQXr/rteBtezRid2ShwWd+1
+Hv4GxM1ulCV4h4AbZbsb1xvh/n8rXSGkZ3u9Iu8msePyGicqJv3oz7FVR1vwrSAHgw1XxSsrmhx
ouLJ0MobEEGFEtHeeBDcGynEEECNvLPiiyuS+OTtxt09Pl/hb8RBXvOt8XwEnn+vY1Mt1zD1DuMR
61MCWeniVBjI98J827WOc+Sdm5+GLVcJe6BQMALFkyWM8w0e5kjWrVzjb/eQ5c6rwgATACYX58aw
m7Bxu2IZOFlP5zP8B4/+3kAZSeTHo8vX3hWrkaniXowIi4j1eo8hGtqmDwj8eFHoDlha+XsuarZ6
kzMM4SDGkMncyap9j/N2GFx+oB3HlmRb5DFizrRiUqB8wnIhw+hg9eBpMbU+UmTMPudfuqpiomqJ
K1l1jHNHOGOuQRR/AX9QZROVFSHbD0fK0IRcE3jXSJ4n53lYQHhX2fr4okTVODsc7HuNWkQ5wIuy
t5FKFCjrhqM8Dy3DLReUkZR9//BgDhk0ol8w6wFNo0w8deYRJy+uG7Ls5Gry6OJNzPWd0+LbqwQj
drMWaSjeVaZcwZnImKuMcrkmisTMxffKVnMWYzB4azl1tHDhcKsmlXOUPJ08kzzhNmJL+L2cpF+L
4Wb9AZXllzgumTk1AJwqp3zCVHAihNKsnOZH1hTnQtatJTsO8T6PK+MiVwzaK1wWbcwlt9H+OWp+
LmJGHSdSrsk4yo+xFYjFyWsRG2MhYiV0weyAEfPAnGd+OMLyG48rxiQPa4XSZkfuGuEbOWER1b4j
WoO4Xc4DxON1yjlIc/kWsSXJREc2efkHDEuMQE5K2BQtOPgbxpH/8SQdPyw2K8PMTHBo58GZDGxu
sBphAZzOspbu4R/2PtlClVwi25ZQTJ4LA+VnOH7Ayit+hgUjaA4GjIiEHxNb4ZbMnbw5wyQnJDk8
0JLGFi4vV3rkW7iDDC82qITVmACdWpQy2jbvjeHPjmRkuGFIz2Wf/3v7ZFl3Mt6yxzL0XEgOnRx7
oAuGpEcMlgUR83DMDvVNWXrvwwtOWQ4y9CO+czsySeRW8I9/DyrhhQwBa4ZfGOw2kudn0uVezKU0
5kP7yR247OHKMYyVQjjINXLepRqXjSMPTJhKJT3ldXl72vcZEcaEN20DGwe859AGpUAoYBjmgn/Z
M4uM85ZTxHubPb7HaOUStnLr4GYKVwqPwpKTuWSg/xwDAYlPTw8Pyr2xce3kyc/Tp8WnbHy4LlnX
Ykl8iu+QjeXvtITl8/A8wtsKHz8slq8bO7TYvgzwX2DE63rdTBYco/jeN844KFne4mRPnNP2n6hM
YcAdBTluKZEMyCIZcPFesgDlZf52E9n7bci8hkzZgCOVPJyYBkOKdfAXTEJW9hgzkhfkPjSJDIY0
GHFmsvwr+wS2KBINbDase66AQ9JJMMkCJQDCO8tj2nz6jliYgnfOA3OwiJPFK6nEGnJ0ktkmvcaZ
mRGVWRPTw64kfhNXK2GCrA8eQjwh/y7OizX+Ntd7gDGJ2+hvSC3xAjg/vkp0iwtkosVtydFZXhy3
ZoxI2IkjIM7AfXBC4T+MgLtzLMex8LjyvsSk72PNn+OX55LrDlaQebEDEcGxrazWD7YV9LdoPWGR
Ye3YY0qjyd9Kw1NuyGI4kGbDcvO2e1mzcqW30cU9DqDi6+QxxU3+OQJs5u99K28q2xXbmSylO0p9
76l5n/XF3DFiDvBiIeTJxMny1myo8vTv5YbLksMWjp81wIYWk2oTn8CP37ZsXNzxSCOw2CQ+v5XD
yjtqwvBkOYlR8H8SwMq+K6nRI2qN3IUpfu9edFvx+mxiMu90+rE+fpDUgzODn3i7EnA+csZZX97T
OFjrASEVI0eOGiORVcGTMmKwZ7C++I4sPHH5MpASNLxH7fjzZ8GPH9l1OQ86e4IaieckAqsjORZR
vAphgoDHaxt2Vx+I9QQYac7Ge0BESIfsBeI5ctTY1iW9UG03gk01JZ9NnML8SJ+18B0o8WP3QSoT
/sHTQjZgMtA/YPp+jlWkL8B2zO0Z/ga3iqgGkoysHcDpcKM7ZPB2Dm0VH9BucZZK1Of3ZHJfOcfo
AHdJxBwCWWot2sWjmy4xh5Fvhx/KAy4wwHU9p//xL0f92w4Jzxr7c0fNyX990Irj7OmSmpbN5230
SWfVrsxXd7/+Z44b8KeJ/aNa0XUQrZCYoCHvBM/k9gdeApg2h9t5M7+QoYDefEp5yDcX7ZQmCvpe
TmhXieb0Jdo590U/hJUKlt95Q8CMBk6goXVz8W7/6uGcvRM3sSKecfTJ9huuL5Y+NLwjaJqymweS
Bqj7qI4xQTBN4XkJqLbbQBCkOCuX4eHcKzoI44ZCQdeXw1C+hWOcpg66rQB40wxzTmBQF2jEnUTP
cxf3OEmfpnSa9MBCLCGZAeaZoqnTAcRlg6y8z1UxH6iuY28ispsOxD3tKOJsDZnCwKf/dwucdXQE
X0dY8e/wb5Delhp1bl8CProyA/WrN9nn9zlYnZ+VQ02+mlwfbvdF8Q2sZrEH0aiOxuhkwAX7Qack
Gsve6xse9Bcg7DNQJZerMQeVq3zDHNyAvQISuBnoQDKAg30cw2brXH+V4YZrfE1W/hk5XhoXITwA
xz5WPuu8uTiPm9vtAqoQX1BKIB+3VwIGq/NRtUBjEVUPe2QDlnql5tzYGLMBxFH4PcLsjUVj5Gcv
623RoR+eQTkgefMU0akrxESVEEGolKhDxAJMKMFHJuS0tBvsXWPnwT8AfPXp7o/uHHRRPdwNnW0I
JzvU4IZTQsYFPgiihBaJnHFrxOoI7Niw9WEQA34Ouz8QRWAHIkCy48YLDlJBL7sPWYOIGYgGhkGl
7uVawzQtERMdNZ/bJxHhkcM0qRszmux/SIUGta+v0IQY3iGNQ3CZ/AyIVbQXlvy2gpJejxrT63/M
qQMgxT3czyFgvEIJObv4ZiOUZaSeH0Ly2ofvC8FO3Ss5407sGauVpkw64K1htZ/QNAAIFRz2OVGd
Z2YuHl+Q5xaGf/wokw7YPkqQ5JxGvPXAq6ZsUvvelAx1IwS3nToqT4559gwAmGCI+6FTLY4D1MxH
teXWmneC0eL7NmU6TB+dTUKwObwCJAoQhwID3cJA6SOCdf2tMljYmVd0eeC60KI+axOeUqeetK03
3fu/FHBufVFBglXjCjzw7BwRQkU3ITn8HoWx/LD3zd+qGHxBmgm1WwnHF3fNzgCl1ztKKRm7Bofz
y4/EEWldOx/2TPw/6RpCYgjpoOVag0DGhA70AAl79PPTLn011aATjXoPYWafaYBLEtujfQ54BKV9
6tKUt78eZI3aCGVQa/McH7/P8XG+KnrZfs5pzFhyG45PKtSVBLVfFmq/Rw92OjL7L2NULfgIBjYW
UXpRRIoIoKY9ft2DAw07QA1Ri+aNGu/kt3dnbwR6DwFZH8NLryK6d8qanoMQzK7Jte+q+4JjdTWh
sVmqN3IulBMHK5+DLhsAYHLwq+PaHgPQuf4bwxF/LnojfAJAV6g54PQMFNVBjAI9DzTK2FKV2X3d
+GSwDzsw16XjAIuzeFbwppyo5r1mxDRC6/2JDxg330fF601uCUOqoBFAutyu3G7Uir4GqP9m9HBQ
wXlBJXsBdakIV/BprYV6atJCOYWsvw5juBMbesP8Xecy4yEc+v4FVq8jJw11gWaGEIA0N0dhnYpe
EBc2ncGXzqrLmk/oOCE4zJTxExUnSoCoom4HogN0qzJen7enDweN0fyx5Ama2jWmNdZIs5KBlqfF
QKMighWjIGOmD4SkIoSGen61bvvjfpVDAf5VWb55RvwSJlJ3N91CB85u2wjdBeQXlnd3q3J4d1n/
dpUx8gZdtXQ31DWtYh0RkuJIjA/ib0RePiY+1DzhCYZN5znuUTfr4l+ITnJt4/Dgr+kLyvP4BmbQ
XU062G3xNP5zuOXuhRrFaJjkq5PzBAQxGA9UHyzZyPDuz+EaJLIK1K2CQAzNxHs5gYF4ZyMBvcvK
DI0v/GGPpiQbCUX4ZKGRaaDYpZiNnk2YQnqONJ/3ANElVDPmhT+i+YXKiobyz5yxJBi+xge2Po8T
E8zM+WsK0cxDpG5h4tR/z1q43TThJalhxv+Mb2wGM6xESt7VovSi/Rws/zNHe+IeKYlE/oDzJzgT
O6jGxuaM2joDI3w3htfBsd3z6+R99CVolkMZRzGCsTrqEVFJFLuNCMTfASY/IHkW1N5D6sWRlIql
sCHZyhKuoEe4itR/g1+IjqHmLA8OvvqYnH6PyS2R5O8x2f2K5l2Cggx/6aIeaSY+otktvUfbRPI1
kkeTjOsddWOFdNKWvOQ+2SPOB2+QECFXEEySBO0ifK58QXJNXSTeCvogJCAAt0wsEcmNB9qsOsZt
PTWmvOztALeofvHMCf4AFSIPNEcdkT1CwAe5NOdXW1K+eAVPEe0FjHFxWwYQ9Do9m3STM9dFWTw/
mbXxA2llb7D3O9W9g0odlpoLV+iVimAzVGbU9l+1ozR3uKPO1+kF4lenRRFiDsvkxLmSFwuQaodd
P3zyamZgIVhrp6ZrOxOUHY6ddzbi1s69ajsad3X0JENz9vTGJ2oj3XCBJXLErYhvRrLCtVFTBmYB
sJvDVOdcJbFk96cNRDIPdwWgcoyea7z6VvwBcJhvIBscw9zrB7HFcj8r4T3yJ5urHGjMoPet01II
iNyjrxykLUlTrXV7mTW8zOBjqpfHmUQRiBlEMkRebbo0AxGpDEbItaA/kdwAKqR7x0NXeUZ/92x2
8K1C5ZCjjrpndASgB3FRF4ExvKdXY6qtD/Otdxoh2XHW8X3u6ftxKUARA82ih3I3KnveQad5zINK
+TBwa7B8gco662ZHxbEap+kV22emj2xSxRSaB0iu69FNGdOuR4tdhgJqVdhEUl+p+nsx3EN2PYKI
HG6/j2fnRF4Z3XZkoQAhI83RhINJjEiPHh3I8lFn+r3REYIaqeHqrRPrt+QEY9PQIEK6TDrLCY1z
qn1CFU2ghi4rcmOX1HhlzWpenlwtUVPVHJVNAmaRgE4ZTthH6a57TfSb1wGXuabGZTJA2oSNK0Iv
t9msOFKdCm0xG1/GFw7EIj9cX1MNIYyGZx8i1H7Bn+5MUPhorqQXygfhzXt8wv0alVqKeGlilqn+
CuqZIYFovJ2VR1cmakZ5NTbscDdwPh8zZVf0B8FXbDZZ75dwoT9rzjNVcdMLLt8cbjvP9MeoCtxK
xvDgb50n3ZW34ROGpJ+rf7Vyk6a/wrp/ns/5I3lBQ0Mb8mBdquSqUYbaenScDPxHDxuP6hzRAjrL
tNnzjrcCWO9aZ/+a7vab6jJCapkD3H7o0UdI11I3vPU/ttt/8INk6gjVqcdnFRyxteV2Wn+bT/YW
mJueRGSEHQ2od1jI/hmUbK8egnGryNNHVbx3fGt9AXO281v6MJRo5X+JICJ8xk5jz1fRuv7UPwb/
vrivHrGBwvr/Cjwc0+BrdczGhLKNQ7/a90sj8j3rX07Ebmr2gt2ClVBpSPHIjZsEuR6M34t1lUAa
xnVRPTD91XWNphEoYqPQfby9Sq0mOvxSIDzmaDfXIRGAqEy6Y6iTj8vdR1P+2yf2tGXrJ/J92jyG
AnUx6GU6a6fIvmlw9fcLpqb+tCuHWBSNnZUdK7M9gSCHUI3WIVjg1r3seIQzfHwCijcAfO88ezAA
BnsEI2hro+eoTD+qf8Z0Tc0ZNbrobA4R3o0VclhYcLxD/RJiLnoHpgfdXXmA6nMUyVR9WJ096zEy
T/756Oi0o9khkG4UzqBiR5+2ZSsjLcd2wkGp/zuIEAHDh+69dT940Bnr37ZuiVy7lK84K5l01DVD
1+b8N9pQ+oMUwTnR+2bGyv7ryHYJQ4Ay1oCM5oynff28ncaQAbsV/CTKJbwThD1Pw8/DK6ge/x57
7wgp92sM6fOLMzywKzr7Oed90/EBhYabWnIoQaWGStr15RK5tOYwJplwcw1r/UIxM+zMz6oamSjA
c8qxBn7bufXFQcXqmFhjJlqsF1JPD+o47empgn2vFt6hYwrZ9li+p+f4NJjuoCTswf1cffQmOjEZ
jH8fom9lQ68OJR0npddYpS1yMVD/KacvsCaHbHz85Nh4jS6XEFk8h/24LAa+eVu3GNaqg7UFL+D1
3OcUlvC9T9fFSP/Bu4xhtFNQjjopNP/4ugAdm9FYZNqsc8gZ6UIn3cVRXWrH4eUTmVEOeeeD29Fb
5V3d42d1BLC1uQeXKieK2sDijIF1MPIx4qtfvZc+ryECtqjNg/C6Jn0Nm6xDa6x9i6WSoxhvQ31i
T+3xMVlNTKq6dxcYh2+NkYL7fH7qk+uvRVWc5GJ6+DD4dJ+IgHidXD458KGLYHGsJ3H1qQT612DO
cUKbUlRPVf8aDeYCJyN3l9hBiy4u++BjCTnkulc8ltS/ixOojhNYOgBV4BVO8Z28IXUatWgUkXaR
qJz9FbAhQuVaflhLNaBEnQBHW5hZnxJ5fyk4G4tyuZHbBDX8PgNeNFMS4Fmsc3Bm/6Sij/bsGBXC
8he5LApbHEMilTK8MaOqOANamLymFw8a9PiVHxaPpU0ocvyuFjo/8Voq70vugPMYm4o0x4nqsp1A
ghnRUGiDDopigp1InRBt79BvSTtuIK99jShaCeIlkTc0nI2SPEF26Bm5ztnfuEgNW8t7vKI9YwaV
hN90wAF6oeXngLffLXRgx7wscRtVgNAGyXMAuPda8mdAUHDvK2SowAvkZ+pGtHlyD25cWAmlXjyu
jCmDkhGCMl5vLXlAUqc10cPaLAC1LPthrwBhxFlMiRkDMpx2ohdUzwW2adLJEx6AL5BV4CR2WAzE
f+4WUrnYrcFogvAkHwVbOHmvQqf5EDQR51xjphYa+h8+MTyjoPLOiheDQyLOq0FZSCAIVgZb5LR/
Q9wMqvcuEnscpHCM+tpYG6uoUkZ1gkUld2ZMIQ+sAlghs9BOsJXOH1yHTh9EAVCBiieqwHOpWbkW
SOEBb072BoZXeYONANGUjUWS8qFw/peqEkgihlXLOcfMjM3F4y20JXNRHNavvM/onymtUoRFrS+k
RM+sBaQJpMDcKxiyDCN9GKAQiRupThbPXC04p5Jl2WF6vLqMkMpgvLDJU2zNCLeBNQAM0zMM2Zei
D7PCzFiz3ZpnI/8Qm1k9P6/J7VJJDAXCI1DMM2rHFHvA+5GoAeNJMDEXKJh0AR/WAutSvC2fnNZA
bjNWB4uOFaAkzLO9UQsmIjQ2HPZJVYtdMXGLipM8sAPQd/3NCxWUuFoj2ovxORaD0QcTxrsKFlTL
kYcJMMAN6RCx3G36XHLkpaRM0UDuvekVgP7OVKzUI6/McywE3WdgNYyiZGDBdp4X8NnLBIApXDxp
gQvPa8BvUgDiLUnhUCYlegf5zJA/YaEfiR1Wi+eSNQruUnBOhPd6Yc+MhowRD49RFvZGSOzxyEuB
jMDuwbC8lsw8iFJW83NpJ2LFxNVSa5JDzwEbaaTWyrVz6GcQr5DMT+e8Dep8Z3JvpLZyxVOz/qwf
cnrPWG8kgDkQH72OsXw7wYk1fX33amz5HrHJABsQddfpPQLScVtaiSA69kQbwKVfQxJAWIlYKd1p
rLEjDaoTcmWwyPYyNhRc4IyljLdkMVcMn15gY+CFWJQklki4gObDOIX38xxwICfh1ZAwmZXr9+ri
h0ih8bsJwo+ZnwkS8EpeInmve8aklR844cL0AvQsWRWF8x7/KlhuYGrMl9bwbd4TrwOt6WrEigW4
J8I2A/xjS4s0G3FZVAWqnrmW6LROD6H7ds8Rp2AHPqmPcbNBQ/42OwSHgBM42XBw6NdMQw+Zn7qB
t6dhgV/4RE8dg3yjc/IIEp4OgvEJaEWHCs8DBOseMPHqk0JVMoCe4OQ0kfbPjix/5dGhBhCt9V+B
kl7DgQdiKTXH+vgBkp4oh165WN0MkhsIweAWNbC4BIOwHzce2zJkGxxW0dhh1/sWkFJHZgQrfa/r
UCaczBPqEhEdW+NHDJ8Thbl0RTsQTWKzKqXfjDaf3MxPb0A+LT7hY11JC0ZNC9groDElotHrNHoF
Gqox6Sk9PIfce3yelGQ/A04pj7D3Dxnr7AgCMnsl+j/bQ3zPhE4s5JDxQ8g9Jd/cpRZH8NavtWEz
RopxQeB2J3bj6rv5drofE3NH2rvBgdaCwqSdH9EslGCWZl7RukbPy1raB3t0N9H0cEOSlPpwUIaG
26N9zaYX7hHYmfTtkG9m9KW1w0oV9NV30LW8ojIEKOcZpJucNn9NpK1BzSvfDOnLe8T1uGKIurnu
9p0X2YJDASN6BnRyIs68zOoZJyliRwR7iEIhsqVKQuEEa83onIlfdMP2EHWL+l90FmEOnL0Cjd9f
wSqkRSrcAeOimaOeNtNDRMqHDodjsEtK7n+LpSViPz7Nd5Hl7fOaVqLGa9GK2QWEqhE5cwy5Nymz
hiSDBI69iBzeLrM/Hxhim9XfysLGxwTXFC4sOpCSKqA8IN+nWwJY5Y6mN2mGNALJE8Q7vExge1Zg
8IuGOfLu9HFNjtPD5DpHHo0pKb9oPopO6XHaDw6RtOBexqTw2xTAV3D1udikkmNywVsGfJumui9G
ZT+uJtIYSJvKhGPe9LBzy68zBAHOM6jH5/T0hWogs4wAExzUTJ/h3qI93W39wqDbA+r/gBmhd61b
agVNXLSP3RZWdgtou6N/7dwOV4EaGkWVVvNqvktprWLD1OCwcmgpbNzLokxben5iVsjsRZuluilT
2ozLlJ9rSAXndBUP3O1Uo4F0rAUHlGZ5PZbGjf4Yq3hqLl2nVkZrroUpXRa3tVI8Fifmh/7HKW2R
Zk6bJc8qfWJ2Rpzq0whe0XpU+gqMDhkNSVhEYPLJIDHDHhe9WTSgscR4lP1itdmvpenOSLcf2t5p
6GPp082FE3ktVuEqpMVvo+asenr6SrqkLustGkyptLLRyFbyxhf66voFnZ35NT1EbXoIDBpyfmgo
w1EEz6jBuUl3/Tft+VVSL6zLiKUh3qlHX9zLp2EuUQGimfybkUmrFC2K9GjNafEp6eGhXWr8nDyi
wbgMV8Cg9uuOFFL63Hq84JleMgy2kkF9NwlnHc4+vwT9Ageoh/rsGNTrV0HH4N2lQSc3sl5OKxMd
wxfaact4hU4Y8oOUQmjRqIodPdCcDaOaESA/QuqgcnSie3u57Rz235XqstHYQ/tbdcnu5FfUMmBl
dyZdL2j74QdYPvwPffBOLUmygJpXMALwuE0j9j9aV7Rh7+nY6852Bz8mLfZabJ2j69EZr7efA27p
1X0HziqNTGfUcXRLSntkfMKyM7A4ZHMIDJvZ2RqRNAOTQQp9cfskDkbZ2yE7C4sSPRe8N3QGtVs5
BDv3NTsekJSSpNqQUiqpyZLKFBgKYKZAD8yphlsMSrpwaq86h68dYsEevT0UvhF4kf4JwjkCDIEk
SS+CgKZNggkCvK1PJCHxF4E8HRCgiQg76TkAWJe1k27S+2onSmwlRJOkaKmOA2UWgBYghnaBrBwI
cMm2SulYKMLluuSniHTJrnJaIVjPBfwu/TFAgoP6axsBITo51LjRFnpGYMwEYPMUklJac3og24Ey
EG82KBEVEpz2MpQhpJ2EOIOdvtc5OjsxZ5961LOI5wnVgDzk0jGxTV858UQAscovwu8cEPtjNuZP
g41ZNue3Aig5Wu2brE8DCtoaiywoB7Z30paUOfQRzCdHIHIR1lTaQe7Uasjdn+Tjzu9NOGqSF6Rq
g6UNoiq2WexsMvHVP+DJbe9cvBLzw/K6tBlfffGFr6TZiMfsx1p8En8Zo4QHgtqeDibUA2bPxPIs
dt5dTdp1QrniQu/jNWbRk+s3lb5jUEHo6LMpHmrRwmjVJHuv3s1OFLRZg7f9pNcub+gRrJb7JlS0
oiVHCxvLl3JZ3vcclT+fFDsH0r0MOMmOVkr2gsoBy9yWHIhg4GrUTG/nptk5pTncXb37eWNBLHeY
l9VkdXQP++CxinmqU5tCL9GyfaNJR0c5zZ57gjM4mzDHbWDB6kDK6eWygZfgIww0eodkV6AIKAHQ
Iz3cgU/oCA6jUndUDgX0aH6ZoRabyRbqH6pHx1HNKyFzdgbdidikulYatzPzF1hD8jI/g1d0PCQ1
KCw2kGpOLy6UPzSGIGN6DLZUNtoPhqqEM9SmtHhI211Wn6PDF9sKW9IATIF7qdzda2gR8Z9Ljwbv
x3i1pNm6HtG0ugcu0EzvAOSz19mvjMXVgKvQt3vuyQIbuNDnRBkvqEfIfv5Q2Rr8nia0awfl3n+S
WB4xwKiU9aI1e0HPSoRuoj2NHqqj/zBEqDAjmEoZ7/bzmts/t8lpjILEkUIahyWwd8zQtLdYLV46
9LUjaqN8SNIP/adXGZE4v9cB1kFB/KQFFIat0kc2FdH0x5a6qid5SMoulGdhhSKz/CQNdU4VWhfZ
8ErUJ1DFtqLBLp+ReqakU8EtyIhbo2vp9W/QQEHiMULMIDz/m9hD8qsjEh5FNIDPEYv3N9ZzBkJO
0dmOHJL3ikHaM2y1dHXluS8jtS1WPbKGM+KXyzHF+ZapglaMt9ayCAaWXYKCYQZLDSRiaeWvnGZ5
JW1kW+QD0jshEJYDQJhWRMyL9ICK/vMLoqG+sUK+GqsLt8B8YEWe3ky/3ibmIEfD/j65/zzIaY2e
NRLS++9Hrn9sl+avkC2gaK0tjtN6ykYB5oCNBjIryrGTU0qYRZp9BwOMj8oi287vWTSKFaRkEWXD
xr+QeLeHtAbeX0MjBr/7ZT79kPLsTfcrYpsCFcTHwu7+k3Rey40jSRT9IkTAm1fC0xuJMi8MSS0B
hPfu6/dgNmZ6TLdEkUChKvPmNU4+kNzgNZjs7k07/eZa1Qt6CP0KLMbfbFLPCqzPIe+TrZHOkqYT
aIEe8jM64uoARge4zc9mzGXVzhBhVed3FrZinEqNI5AOh7Hi5KTjdSyciTgUFeJWUH1jV7EWZsS/
vhCL+A0faR08UzwMAfGIPGgY5dZd0Bj2+A+HZ5ygS35bsmkuSUV7ftNQwVPgKRCBJGiNWowZyLp8
qXyz9jVcA+k8u1PSOzVcomU7ZLsp83FQHpmvn3N8DwmkXTYPVMpMqHwsgJE+rXAgj1ZnM4TXdfyS
FKbAYCs9AZR2PLim5VhYpHLq966sbZ/PU11u2dDr0tHije7CAWAAJR5Bymir6FRpVzUmP4HKN/bu
WN86AaslA4xkucG9AOEnN1uxAsYZ02A/YCR8EUwOGeVB7B65utw8PEq7cMDusNkKiWdZUApfB2f6
If6CeI2aYGpOaGQJf/G/5p98T4OEiTSejtsZh9/pOAMUjVhPhMW5/2peYAasCDP5TF89dXSBtPUQ
SX7FC+BnWni5DN03NO/1L9Ulb+q6DI4A3tns5X8joYHzYSIFhJOQw/RDOiqghf9N/dk1yG03h1M5
hXryaxDJHYf57MSPHwtLvcJn1soQB+yam86TWx9bDotlo+v0zW5keFHl00wUL51qR429jr/hRAHx
5lxxwB1XYQT++ywcK14DxdU/vpeLxuSSZHYBqwt5w2ilXl2EnJaZwT8SWxP4Qmk4tQFrFASZvYaB
Qnug/AQcIQAXAE+nisF/MvLnEvm8A+AOVSDJ6A9dmPMPrOmaCymrcvIGQYcLzZsGRv8vthkfLZ6w
2qD+cQQzrOH4IWTr9nyfUB0MdPNsCT/tH/IPVfMSJm5fzELjsPnJ/+aZp8QpFq/p3EY8ZhAD+OG4
sk47RgC9K0YH3s3MZ8e/A8tgPFzF01M6jI/bAiA0fknzW9TcVQ5cQbGzNlCTUNbfSzEUiWgvdwxo
5mxbYhnduUzPmCBVgy9Ds28vMdqUxa3zbZkFGss8kumgyej1lvAJnKxTTDiPC+sh/2r27Z37TrtH
XVrJrlFiEIBFYNteAdWTma7BFoqPEVLNw+S8uTyYvHZ768f8GpWdSS6NSvFdsURET/8o/sUvT6gR
x+jT6jwaDkpx8TyR0UMqIV675oYGZo+PnvRWdTtWqDgEueTVqovNQ3+Kl+9nubfMl8Riem/HkzfJ
ODJssj/pWq7mqmJtw+LLxw3WLKa0IzS0sWMzyKjS3mp/vHJ+SXtafnA15jx2M5GpCIhEeSrkewSC
mAewFm1rpJbp0bjVv6lhD6kt84qTrSSeZHotI1FzT5p9sx/m9+y9/8vOT8Wr0/P0Ms1eidk39lyy
6QsYzXFzNxJcIqyf2jO6HcxR5TbMCryhhsqhzh4RhdDdLs541VHpnVXcP9mm92ugcAMJyHhs4tFL
dy1rAwdZfVNWvoGXJgYL+JdBNYDguQPfgVtocbq85p5BxVEjuO8leJFF6U3JXXkAI4nGpXpnqUrc
5exGLND++V9uN9m107zPP/ujpayv2ytbaiCjCFVIGowi4H980mefMzIGcXZLvWF8ySAAmpviM41e
oxPDrxEVVutbT+wtKGTJ4BXOxgeCWFTbF9HkoOaRZZrWaJi0xiR2ORXQ8rRHWaBWW4tacsXz4ESq
7S5q39L0AutF7r7y6ghzivkjU9sMVXwajM3mH4ZSW6H6e2bYIzK1T1DlSYNPjleObFF8F9J7jFGU
chvnq7YO3daqK8jhDM/7Kbrl5HNRoGN73mLz2+IkkgRZNsAwKiC87eLZ2HRwYA7PxFsxvB9QNhUb
/puKgz3eqX8qQNvLpJ3pa0wlAFd9FL+MnfI39nwsgvfYUD/BG3GMpPYX3qX6UxmCtPZjrFM1ujhi
1bfrTImVU0cfd5JACzoPapj/KiU1DyAlJJGbtW72boq21bgRe7Dc34ufQQXYQ/sm7gj9jGk7cE8j
AI+v0uUV82LGP8tscPIL7xgHwU3XrLkmjiTCgG7Kl+g2jfYg3/jxswjRwqsUpxF27Nk1wcvrxMh9
7NtX5tecJljhxXqlbyiTTlnsVrx8606Nk9Z/QuuSDE4EFK6holNWzpMBMzSenJvAswQB0dENh+os
611MhvC5kuRTwq6PuSrsW9E24RWbBCivVUOjU6J64i9rsGNkcaKAnPHmvDDBeuoeDyFBU6C1fPmI
1Y4r36OY4G0KDS38N/wUuhMJdml+tNt4OOjGjXfI67Y+jyHmR4x98OJJ3PGkcb6pGwFqMkSQ4qUn
54oxd+2QhBVY7xQt0EUq0emwpvgcfrhCWW+LEXo+4x+PyUIWAzx2UgmhLTVOgUP5cxvmV9T6qLua
yJ5xjaOVW2MFM8a6sOwAULGmzZ0YZ/HwmQbZuf7knTHd5/wjF8jLIWYksB6DJf3sZDRJ6Z6HnYn4
f5uBpMLBI46d/C4MpIszNfN4JcCay8uy5P/6LxKcG+w2wuRF2VFyVn8DbrHAL+ldeskR45LLrjqV
iS30PrM8HOzrraS7hegZj++0YwO9YFpdLxvuRvPBZzOmG2LjfK/9yIY9/8WxD3OVSg/TgMGr7zqd
5k8KxdPWAvMfvoLPXdsf4BZwFD/IUxCXQNO/OzTiAPey9RYr1wVapGyTyE1HwlGOj0YRZk8sQLda
eUhNXNldyKN6dlFlZWMRbCtFW32Y3C6B4Fpue+WrNT96lZRHjTTul/WBtq4wCkft6VKDNebdms/k
ve8epQtD6DlxjnWZnVlwRuwCaOiDATrE22HcTc9P7aTgzgivwzEXeNpPhtS1w6Tnca1S51G5Wnvq
VR9gBXpQ3NOFP34ZAj8unPczbjGd2/vl64TT7CTZ4KFPe71mQTq6CiOOt4qu8MPknMRSy3JG45Ko
G/FJiqlfKEhG+m+kIzzi964NS3yc5H0S+WubziAP0jLup1oS6KcMIExzCcJFC0b/EGdItuVd7lRf
9exV6WoFj46193Bjzc0NPZaROvOyaz4JHRax8jZw0oYHKFkQPSrc40xPpOm3ooCH99F+sc9YdGUM
NhTlyNhk7v/FmP9Yf1X+VX4vAFTxTze8FMNl6ENGy1ywqsaROIyEc0qNbCYB9qLtvgEi7eklHRlR
hvAlCmed9yn71vAOX0z3oJgYvc+QH7qrzl6n4HTOl1IbKDAF8sdtzm6D8a2oV9E8dvO5tnYTEek4
bkYfenVbznCM5dqzcJrEv/M07YeTsoNu2hLRbhKQbb1jJeAnl7pyWiKE1YNZOLz7gUe8W7mB00+y
px2hmHz8Ib6B4HyUcfTA0/u7+kwsJwfnHwgbFt9iYLL1mdmUrs6meYBDE2me0ASZ9SowLU7J7J7Z
ksovuuHxk+qch+L5ZVB4X4c1MBLVl9mTmeHWJsF9DDw9plD6vkl8MnQrzaGJ4aue5QWuKG4mc+zp
8qkeGSLSwueuvoRUUIPhK09fMlxET8xuHphCivSjm4e2W04JMhdBws45cnihe/rSbGSvuk4ICYej
yRRJfWsw4lmu2KBUhp399h2wQO0bg0vLG9UUawL55EH7+JD78/K8I+ljODf5Mvx81WEGJNXOIjk0
E0vq0VLx46Vk95BeGfgy6kHrQtwaWSCwEMvvQdpEkPHqnaSeoZBL2Zf23LfJ+ikUaW8ur09EFtCn
c44xnEDexc/o71Hv2NN7g6oLlluT7KThEANdASUBoeZEcWoDH+PMTxPqdxladv4Ha3SkDIr/k/O0
ycluqUgY3mNL9J88ip0caSQtKFQhmYu2G2u2SBg+TM9eymgPfpgQDIG1M/7zCMcW24KlGpCVQcRA
YnhF5s7x3opWQwHd75MTVPvBdDnumTJLdZjfob/HePczjE1dUXfXTBn8iA2H2JX8h682dYhxx+Ri
espfe0I28fQZ4Mfb5bVnjTMjgrhRHzpE+USPKhvVxM38jTcvFH45v+VnVmBUvKIhFDCz/DRMOwZg
S9fSwUrdlNWC9k1z8BxPa0ceNun7wOjjU2A0qW+ryYfFjVdQH+3jz0X4LdIdBjgKTtkdXCU4L8Hz
o5B9EbRVtdXUHnqaTyeZkFBksk/IjyBA+42CBPRV2bVlmL6vbt54+m80kMErqjnONFxSBKc0Ebbs
1OWwPN/bBxT81U1Z93XmK6rplxaTuby/oA9aDqYMhLYZF6deriSwf+YnFc2gbhNFnbkmyBqw8njJ
Ye1hA4pRp8VG64zJSyE5HLlG4qLo7RXgP28gIuS34Wp8PL5AEAsOkxH5jZ8Z+0WDtvhqYcLIo03T
P8FXxompD7ohAI9lAxh3Q7upEp9aggXA1N48Yncfz1uAc4THPxT9ab0d5VeuirlSQd8hW7sZ0uzI
xtT+1twbNE0WdRyv93xrd+iRiPVIzkPqVq+808qXDhij11SKIMopvWQ60nVuH7j6UW+lR41Z4Ktc
htRH1m8/2FIcpulVxtn80FZsJATA6G49+kZ/HdV9y2D0CM3XzzHBraq/kv/H+bULI0U7jqNGy8my
FL6m/kog+gMaSrvRB8/sjzEWD5arLD5YxWCvSeNA+RGz3xpcj0r34TfNvhcdUn/IPhgo71AwIPLE
IbGED+aO2Yds/DP0m1IS+A1BHEJnvOuNk5VtyVmWTBpQslnab1a20n7yRCI/oyCiTenCh4DGI37P
TYeKsNG/52LXPPc0xGgQrPHWQ6GByGz60Lgp+fO70QXUCiOwEFbaJMB/lj0kHPLu8UtH30E5q33o
kFIKMnMiOEaU1dQEVMiPwzi5yCJyxHU0nX6kAc3dy9irgFqhdRruzHu9pV/qwfgYfkEixSs/tAzw
aFqhqt6FgvDgeIT7NSBUuHT9ga1CKryB2lwJKUJM4Gvh35yHreQuqjOV3mxcNCCxh8jZAGgnrAK+
1+q3hdDBsAGS8DuKtFdWNrZj8NYLGwwqO1AsPbolkKV5I9MzN59Q6wlsUIWXuPusza0ke0L7qsKA
tdyisnXtq2bkgyMoOx/JMyTsvhO/1fkRvS2xpsKfKTsG/Lcnu8OmtLZPCdvRc6qHgrnaq+uVkwvf
5T/CVgiX6ttwua9W6+m52WDBskqsSuqWLlBjdxE5sSM/t75TMJ1fEqzjOGSJJ8RRkSUF/eMZLFEY
veuPAy9nUmzWt2qBBn8t+v2aBTXtevGo9fsq35KDZdTHOCjau5lc1ZzAbBwunMKyTeKVmIUUb3l7
MC1fxGdk3kn9lf5J2CbN8auPdmaPwuU7U1/oL9j3EkTx5QdxOyT/JAUF/UnorgTQxGKo9nZRwXMw
v9N5N9BlQibsk6uA2arwbRQuET0T3/ClchrGFd36T/UlM2RGTiTj6w2MFruGzjtavc3Zu8XlOIDZ
P/ttRch340nSR/Si/ghJuGTbXHPJURLObNS4XmMl9LhZ6bYVss3Hg5wCmSwsuOjNJbNs+X24a7y6
SYfb2zGehbTms3WS2uuk7WqZbvf5ma9RPBFArIeddtYel9577rHYLpK3eME24pr1r1iDi/9U5gSK
I95A1oQ55NxoYk+kGRc8vLdxYia/ok9ckDYsj1lnipNbsAsI0gimiYQ5PGm/k9bOan/QtlN3HIog
S7ad+KU+d5rCXBgAf0St5KnnKCVD62DCmwNSZ9f6zG5RdNOIhpKYMldODVJTnCr5OALLYqG5aZKt
2X1M6yAU5nauOXKyS331pfujjOy+FJNLRGO0tYjFfoY/GjrjPBQiaLAbc7D7dwznIxYTXSzqFJA3
Wlna/BdT/35Y21a8J0/k2756m0Uv9Reg+SKEcy7Ld/zR8eT/IQ/k+dxjIs2fGVfrddrigi7Nbjp7
febJ7bZadbl4VRLOQ1ABkVl7HM5JA+MWC8QX3hVcd1N8Et75D+PhEjRUx1f+XPkbi1OMggsPyDI5
NoSYoGm0drnhWpbDH+RYs5kvwFDc41g9iVD8a99kL9SOurBhXiBIrshhjFQOo3Ke4InjJZj/bRYE
Md8aLX7lDrxp9CWMI3g63qVLXB3r6oVuGGyl3aS/6esM9ASXSN4SA9IB4idp0I9vJXUDZGAjFKU7
bI7nI9COxvCZYjxk7OXqtZC+ReEPKkgGG29wczv7fkarVbf6AZImdzY/hTUnXfEFNUDmYGPgZ2G4
NeqO1JWW7x5SVexEo13LezzZ+faX2iOqngFm4WIQpGCymqySnxvVcSIET7Y1tCHkgBpbnWkO0ifq
bslWUr8PKAljSmS4PaRhaM4UAaAhH6PKA4UIGM0iu+e0l1IOCSwQUdm2GoHLDjYwFV5xo+wustcH
ElKuKCTPhxJnxNeIznX6ZbAUDycmxU/dh8NGS0NwF5bdkl3qp2G6LIj6hd2CqHa6l8OZgneaNlEP
hPorjaGCDD07xg2C1h92DlJ2NLKWZJf/vvWgSFSX0F91vzK8hgQ70aF+aZ0YLkB7JmvEqq9qF2rY
VgMEquTtROm+fx/PE/s9LGrpQFYPX0YwXWPaxejoP0nnmdVHOXtYu5snS3D7hpISAblXRv6YMtX0
1G/KG1R3Qv1FbZXYcOJHxIIHycLUAqo1E/dVHdvYMyqx6FWA0WgFFVBEcy2fRHrQtLXOExPTEarB
KMbOo7mw73LT5OaFjfZJb8xxmJJ1ptwnmjbCyeMjmYAExKS0CcfuL29DA+XgGF8f2g80jTgPk78B
ynSK2wsyo97L3tslhCgwAaMJa8O+Ngr4JBQM2qh3WBnN4NYQMGoXswALE6xnqHKBqcDMO60MeJII
kc0HN4NGyASD9BPhV4RpxSwGWpHpspZUTLsaOyPpay1AO8CNhGY+6MrrgrRkpIRT3+SEfFEHMIqF
QPj0SGX9kxlO1G6FTxPHYAZiofUry8QnQWjfIAyeyAb8Mt9NhJPLjaNO/mZUpdyQf2Tv1JCIq58p
FgQMyydXmv0l86PkQ9UCVlKmOY3olualon3ubC5hd51e+dw0utj0c6Q+TzQ1Y7BGsR0TBPd7al1O
pT9OFwXdRWKDXavqKm+OmzNHd5yRmRXQmZR9KP8T9AuXn9tR0bDYK9LFjIjq+jWn+P1YFK+40qeQ
xojYOlrWY7KzbEHEKy5gZyOETaA8w4qq8AQqmbMY+6QJ5T9i7VIKkOAkqC8G5jTVLp9AlhEW9Zbf
jK9E10n6+2idevmeyB+Vhet6/z7RWhvQl4AE8N0F22iCJPa67qg/3exxLhAqwSQuHGyDMdavSB8g
jAKdluax0iPyURh+lNx7JZwq//lCAfFsLuQ4WI1HLAdwhUAAffIpSmtQw5QwJukQ2635E+4E0S4C
lvQb7MgYdDgj8PTouzLuNJJDWzxsIPW57gMmxPRJiEXr7kv1udlLqsf5iUFx9adLyIivgvQyQ3Ou
vfJxVQkraO2SyIN4lSB14IzFKWpYmq4Mw3A6l8+7+vSz6fQw/E4jIQPCNBN+nIghgzZJIF1xuPN5
qpYr55T0SRv9ILWiyTcLHlKC/0T8imWNxGXd7I1nWORkZgRtHcboOtDh0Db68A8PyoWctOr+uGmf
NcGY2josFu790+dMH3EAwBpxxZw3JK4Mfxp+gN0X7NqNdVdg1iMqrLwHPlSwYcwNJbm65mAjCMvW
OHScIWiARZupLG3Ig9mn5ejpoQMMTnbPgenDbpmI49prxRVvheZXfSPy86X91yvOdBf37UnfTWtf
hX4aGzc2+5TUJzs9yW/qG7m7M7ZOyx+8Cws5uLzWhgjPGKumuP6NITt3g+XpF4/DruX3/8vfNSH1
8OT7HAvSiuuugWuNyJMj4f7wyZ8SiM3+DuyWsAHY0IohL++W2yp7LN5Bp4DgIF2XAbH3x/Sb7ns6
WxCMUaS9sd/EKM4TNz9VF1xWD0xMk7cs3YMOo6Om1Vvhea7ac6UlCbrPtLAkF8+w5Zmul2F8sGBx
RxKcg8YORCkvnfRPFMHWKa7Rm6CprvDakF5byzEtVxb9/A1CEuC+eESzM5h+9s6P6KutEg4/9BLY
MSwWuIDbIHShFImSGzNvfT8zvVRXLhLCQGt5nxK33SKvA2zWGMFQDF0AmJX3xyEiLi5HuCmFvNoT
dHz0OF+litn+87XIbCAxfHieLq3L1IGf4AMyN/ts4PXSo0GSQShrPHROi9gvPaDqtspDhfCLh7m3
66/0C2IPfQ7NCG2R+nAGaBr14oE7gD4xkGY2bV54Q1xBoBnAudzDOABMmakwhKJI9djQsRd50Sm9
Me5A/XBZX5IB7WLjLwDHHOFR6fQVothJcqYmYCXq63t4/NLt92WwYihUCvBiEJyA+VlYWVAoYQPD
qBGBkxGguJuYvmI93cHYcWL8joEvGOZ6AjmlsmvGa63GLIPVR69aXMyrdBoLiicIbCU16J7goFdU
FsMOSbxyU0DLEcAne/FP/OpkW1zzZbaPV5ZW1320SJn6w3NxeOea4uErDKUKeTgLpIAgAFfph9MK
bISfRrzqFxl9yy+7Mz0fvHFGFFRSTEf+5mXlxtQielT50rMVIuis3qThgtmjBN/IH+BtTVvB4fjq
eSp+6E0ZjayYXnkFu4jeH7C0BjB1fLHstWT6z3V4eByQKHEE0LLmyQUXpNi6KjRx3+LleeQnx5ID
3qPA15GY72NBPhxK/UCZJQ7rAQiPgboI7Wjf7vg8qeaj/PwX5T4D2UEPuOLpbHMYQFOwNHskrxrK
w45nmfFbu1wFPBz0gFu8TDv5qzhJL0zsGEvgTsGIYoVcJI/nATMPfV2YK8AEaw+/0xekLkytQAOe
FQ8THeiN1wf8yKr1cZrRBM2BOf7DQGBRj4A+9Ud5aolB+kbVlM1ew7OBiv+atRwq7gOZB1h0EgWz
elKVL4iFaH+MfzgpmK/FfBylD2b185UrUVn3xNwXw4fxPI6MVRMH1bmZXkr0sqof4yuo4uBEGMsJ
CO1JaUAt/qPMb+9qbDNXfUAnY7Am+KqCHo7jst9InfmjcoOKQ/Y7Q3UUhE0ES9AREpCF93GC/0Bo
yIJhicpzCtFOymu3E2JHGBl+xkhZGnalM0jsEt1A/bvoT0rPlXZMSCZWb5SkXU+kG8vLsHgOsRLQ
t8r0opuXx2OXYzbwoBI85UQ3wPYyN9QvAYufLe/z4cKfivcQelbP60RjGhzEbMitQTI03lQY2Rlu
R9fWUbuU10g/UZHMCDqs9c3LT09IfcYbA/NG1sty7UxX0e0ONBhcIxoItdYOsvkSp0f10ZMKuhOi
IF0xZay7nRZ4vdoCMQNWMKspES3zu0r827NZxNNLBvKs3pRkJzdrFi7fz+CYLgO8OnEiloeAmlca
X9o17pbnOF4Sm4MnzpxFw5+hgo6xj43W6VhWdUdh/pVKV018r/lWo7xmrK4l/tdFuL0QHCh9d3bf
3mo1WBKwrCicekctg3m+68N5AQ40znl+SfESSO/DRGsCfxZGNikNEGRq2qI3lfRh4nRwz1cCTQg0
7WhmlyEOzDgCEqZ7JFWWMJUDFd9cEzzjs3gs7CHzQ6V45tN7VEGVHpkgG9qbMZwmedcLNgYz/T/0
C9gaHdYuZ2SKjfspGy4oa9r/d2hSmfQBs2ilR83hWzgLAhEmuPXVOy3acn+s1KdXwbWg605T8sOc
DMrkQlqC5uG/UvQv0ZsBhkwVhSVDATcFOBIGDHMCpEnDr3pVrLsB49ho8dlBagGCxR3gubBF6ugE
gyQemHTH/VW5xdNBGwPgqcRkkDAeijGohg+ZLIcrj0SzvJelbmfRzeRzjFQhHs+KgiPZTujJ8Fnp
TiPCbtjFRD3Wa0V8ztRbLHsTDI3Pp5e9Ns9/xrkBiwPcZmV1FBMm2SM8pLgQpBfTuLBN8tJm/ZbF
v934knzK6gmWINswahfhZUhcNh6wme8HM59w1DzpcdJWiisownweygsaWwbBCEoBC1tX3C7leqJF
d/kKv+/5jT6e+Vu9Q76ITQ6aQdSrF1U8oCO1lmNNWPhRfGWW2n+JcGwe7qoZx2vCCtDYvcT7kmnx
OymMzDJ6yTW4c80rNucOUZ08+8zBGI36YrYVIKYs4dh8t2TPMQah0mu4OG9Zf5ifpx4WaGO4HOr6
cuAsKClBitUDVixCBkYcAHRG6gVjjxj+FBLdEqnIvqx2l1rfdgii37ERwROObo6WWD6mtB2xu+6V
7X6ChwUZtChfi2k7s+VTO3ayp6Cs6hykLtj4lJNTcIavQcA+QOkMsJkyq9xoMY08iix2bPmQmxeK
pFg9wshQZigq9r2AfMeuXzJd3kxCQF33EOwk3dGuxYYLMM+5WXM+GDhZDGcj/qjgUyDYh9I529bL
lBzFmpxgXLrIgQ6Nm9QEnCiMk2XdA/xVLzBvKNieR4UeFlepPIT4+SBLqdpXw/FprAYm8btVhDBk
Euba+X9Fg8NPRdRF5cJHh181u1imcMvjR0Cr+qx9PjRUR6h0oCh0qGufNt4pgxh2gvXi9NGKJ3gk
KKzFT7M9lgucR58t9zHey/TSlPt1OFo7D8OBXymVQVfB5/PniUPKSxmWxAyLvyTolzKRL803dd6Y
+7C54GZVkOlxPVwwL7Bb0nKXEGLDuAT9403mImoVaYEYgJC7hDNX5tSCCzlj1nD62ej9PpL9CYtZ
In8fW9io0M64StJLP4YqVM3cmyibSqzMTfRu5Fa3qMHg7BbyqiQaCAQUGRFGu0wHu2AMP+gANoTo
Bf10gvsByVU1b40qb6Qf2JgDkc8ttk1Ig2luBDJfrozqVfGF4pdCGGk+Z7OqViSt4tVSHvoIJZmB
tqH9GqfPaB3zw1dNbxYh9Ti+pbfFCOQ/NPxqzMi5ELLfFLV1dq+SX7Xhhn/O7FSi9aD8vvL3LFEU
RhU0GCD0ytVrX2Fnzx4QeWSUKczUOTs6HORVpgwiQuYYpl9yh9+Rr7hgxKoKNIZDpUdnMBn7+JUF
D54wTT5DsfF5UjDwMNxGPTbFlZqsWvkE9HMAB01sMyWlM8oUniXM1hQYTDjhaauLoMIx6qiMTD/E
7DAZLGMgA3zNqeoC+Qnrb/izwr8YgGH9ToOOae7PU6H4jSF7DdK3Pv4QaW6tgUOp3beiZZcKdRHm
oBFF17ls3lYqEsfDHH8sA7fEi0kj1g4L42yhuEYZaYim+5BfRw40DnB23t5hPjqbF8a4qv6ZpOe0
divIeaaXUYQ8a7fBmc4r4NGnPmIKsBJ86Dj8TTwNYGZaiT+tX4c0V2Of4KhEiDaGbLxzc0vLsDS2
SRxMSC/q6V+ET873HEFQHQ5/HPE5hveEqI2HGiLwtL46fPnUNpHgDX9QJTjnO/yepjEsifpcHTb1
z679LP9zTcny76d+aBgsVuuIqhgPpXZiVsdrKHR/lW63g8cksM4PvfLKxy7kHRZ8FWWR2bxxVhnJ
buxxMIceSK5G5QAVyt9G4nM96GFaNRyVr2QMeVvCeBnMfVPtF0gSxnbUqJLw35GuDEcRQsy+Ou8f
PeDuWzZdjPES6QayF+iv0R9Gr4BOJNDoy48RETH9sZZTxHAjuIEHlDr140MEuVimVbQSztZLMoHc
7kpMWNBAsnU9HD7jhIgCuQm21FXqKdXEtJGrzVhF4u3VWDMI3Iv5UVApHxROpTbGyA7dLbHfMaND
cThPNQNLcKsCL5FekAlYh82ukYU+QuyM/tr2li8/Oa80j7/qdC/IreG7ntal4theK6Atix5OND1A
zoYbwzo3PsXHh0ZJh0Z1rajSncRgp+vpWIP4GVhxwIh41g9ctf+Mbtzh9fG9fFm4/PnKL6OD1H1Y
L90YTE/MT6oATLYir32yH2WQetGy18aPafUsL0+yRVyTrcieVHkYuWBSzbd0RbXVv8f8MsVBWQXA
AjKWemQc2PLi3EgJhlFpefr3jSH9zRaZDn7ltOlQpQZovMypS+maXS68KjjIpiXFmnpzNrYRMmA5
cCoMKVe/qA+TiZObQ6YmABWnyoEmzc93yx+FxuQyqJSm1ZKLBQcfWDu1CpoFVkNReTrTHzUFAC/e
CfNmnQQlE5KEJzAP6ZkTetvmLGKR8W8OxdHLiwPpSNThnHu/KrYOOscSGLsDWg7IgZOPDZL9FF6o
RROX2pNdIfd6eO9yfpHiYN5sh1bYbGNgkb85/ZIws0E2bDpL86o0rxIyr+jGdgSmMqjHEcGYNAaM
JhWK2nwrM51jVgIdq9gxLQMhguhB9DcZtrDlOwIcK4zfGO+HNBkiPrbkUMGtHH/0gh36lDRfDYNe
ZDw8/YnT6XQioGMaj+25o3dIjlBB5gSCHs13MHHCw4YyKYuh6fNOMO3GQk9jFdM4GseEc6dJHf4G
uATWGX6HA4BPX2LVu0/Ze0q6Z1F2s4syEkN4n6orwOpCoVYWFyFjvEj+qF9dgHQ87CSD8rbQ0Gcu
WFeDvWeFNWrlZ5+wTF/b2/ql6/+vMQf/N8/O8AgfT7nDX976a32Z1cxz/T6AUX6nuGRu7gCsZm57
A+h1oX94mg0535b5VTqERPJNifv/vzp/NWyXwXcZabYvi4Llebl/hlG45pit/0z5v/W/n+Gybdbc
BMPXtjl2tuX6a6/8Z1ufhzV/SViea1sZO3vLZ0z6xXgT15WrxHtYP2Pq4TYKzLUqzVa12v8NcIH2
VvPVhlQQznqg8t8OSZ/bP/wFZcUd8Hb9kWsQYIT/eoRAMX+PQuOw+BKBeRppz/jnc0FSllzFxSKl
m9eGIulhGMDDhluIr9nDlwXMuL716U/zebv7+JiHjOrw9cfcfSWYdMfV1B/azq491V59piDkD46y
g/LHkziaz5x/6UeN4ShwpQvRo2bM3IdgClwibFj45IDx2zJkmkMmCHHnAX6FXJXFVT0ZF3lMTPAJ
ex6zkDJ63K7W/Vn48HNsx5p9ESYwMrlAOOCG1aXxMe31rBMMhjALE3zL1pwJ5HghINNq7IAZL+cO
BnirHezIP/+/eiDGEShQYyyXe6BvRDL8zvX2wXG5LgXuCKh+z8AsGE/tuQJsdNf3CxjgTff6rHrM
ncuQQ17kLq6/0jAhh5GbT8Ivkuig99bsBaDjM82aTXOwZYiEXJnxqa/4dbheLsWlwuV2N9yKeUsZ
EvLh1oqXbs6THAjolAl47LyvvsToCck8WO/bzObKMmAxz7gQI8hiO2BVrEb6zNixho4hXLB6FlSQ
/JtDhM8IoOnNfDvHLRFhOCxs16engcfIE1CzzmGgcL/LUM/snEjHAd21cI/8gTzDiEiCMiQMRGOF
5VwG0amu6r7HirrxspBJlL5F5c09wZYvVN9Ij/cLAi2Q7qxWHuG6YtHrXwYw2hzXb8oRsh0MzKrX
f2LTEiLNGQOyIdinaQz3D19HiQ9XsZN2WHkCtmBWjW0/Sq8bGYFcTp5SliA3D/fbnNiBBHD4fySd
15aiShSGX+i4FknAW6JgzuGGZUZRQJTk05+vepYzPT22rYSqXbv2/sPfgIPKQTRAjrWPXO6c+Q29
gauETAoKI5ILmJnhwnYvzBn7QvebzQJKhS0IXX3bITT0/nwUeNZHwWFYXm/HGNrpnpG2rxrrvdCG
xAYXQhXTWpgeiBhB0/QvblD4IUaAW2NiIof6N7+E5J2EB1AvOihhfY0DPHlY+hxQIMENgrzCz4Ra
HuxIJPRADUJOR7VIDHXT1yjm5oGxFdQK8Wx71VDlS2HWw1B3aTi5EOohIPYrXiDmBp/EX8IoLcI6
JOMgM+W2EBpR7kbfXkhVt32AUhyziACCvYrDCZ+dchXEG0f+dxn5kuDI5YFy5W09xPc4tCKQ1jBz
dPS2NA7mNtb8/O86psEXxT/h/SLOAW7Qn2qg1wtE/CVmoVCVMn31KzXefEh/NuTgxPnxnrigiEvw
5KBT5F+EAIzE/54Burda+DkgZotwmx6KS2Gc/t5fXAhGiBgjKlJTFd7OaC05UoJqYtoZwbnJxuIa
ietHbkOmwT5cHHXkC5HCL78rLiIkgKGELBwllMnflffu8/chZ9iK58QbPPhXnAr9p7+7gysGMdjr
8nJxf8TBCGMgdBiFrYywUjP9LyeF6NiVox5ylkJQAq1D9vf4rkQHLEjufsyOGVcpEz0gIX4o7YUx
QXRQGYniAfucANbhFcwtNBQRVaQFhEsmF0UMID6aZ6ktEilaZHD+JBXFbAnpXghfD+GkI94IwXbB
YuaBBouYZmyAcDNAJRnO1d8gFzNP+BuIF4gH8CUyfVosAF7OQpEnHt7oQgrnmECIPD2GMW5G6Bsh
Y9TBkuTPUurv03pogoiDpqg/Fso7/IT/M9QoSXCEJfPr75ijkXg3QTXmHcjL+2hDimMWpjIUVbgQ
gpX9QhMIJSV0dt68nxB6eiMHJezlhCoScZ//s3S9BGhLKMkIUrYwXxGOZMRLkM8i9MO5+Pc0ezOm
LABSGUtz8TPAyAx/ROb/yNzidLmITENjgvsJtzoHK8/e+m/QMm7KQzWkOvWy7+h6Rn5mNY6JIIgY
VCZDo2BsF4HOLQf5wILAsECBkrO7XZU9pULUYeCZi3FA70p4+kQHVFvOb+pP8CG4UEJ/Br0rYW8k
oN9cuH+3j1vRPf+R1TEuEar23K2zuMriivH+6HreRUurO3n8jQ0x/8Xhi6giTubviou79idDBeRc
Qs9TPB7EIAYWvN7w77YCuQ+FitLfUPLb3pRS1O1KQRNJISonQoYfhHePtp//d9taobgqJiwWRvDw
/oIGxdfvUG+JGQSD4NYnjFSokIp5JKRMhe6GEvYm4hKnaDz9O0qOk6WXGc86/x0iaywmHp5mPuib
ee2/gNJ3Uct4essoQFEluIc9z/DEDBUfo4QR2l0vx6DUyZRgqIqzEdKhEqqnnCDtyfIvGHGq4kPF
IMyYCowg7kcrPlzEPJ1bKt5R3EYUYd6EOJ0gownmOz5jHBV7eY475/qKdSOH/RYTl8ShApQZo077
d04inudDmmN3nlLCSi7cRzOQJ0LXSvLRR/ubnGLSiKEgvhanGLWrJ9eHQBhA3Qy6HqDdv7vI9jMb
F0E1hJHIM3yTI3uHCGEozv82Fro7jLUhpQ/h8iaEs8T5CQcfJURCFYVFRmI6/G3FMYrXAm7nynDc
AMYJhUqIaRdhRIQjMiBRIAUbwpXjdLm/PMXwqsP8pHLBooPkRxegmO6ZSsKQ8PP34jxgnohju/W7
TA2CrSdkf3qe6ohzkVwxZSS3HtPFm9LZmasOqo5kN0IwkA4Qcn2oyYqLqnMxxbICg0dcaXEt/yKf
iBedvrL/hIYQO2L8lwi39Ygtwu5IJVo8GQji5t34KCEvg44u0i8vdGgwf+bDxZwVg+87/AUFyjnf
/r+Fu4tyUIJ5tJAz+Pj3EDjd9DlBrad/16fNQO2//RQ79PfsI8oXjkGPcJGAbYCGHju/O7AHuN8o
5tv4eHc7TksCY9eEshj2dfy1UwcVUuhirp6JZfptUf1LF2Xjd3DqWRidgdrzZLAbkx/wqD6VoEjq
o9r5BvX/gthsa+4vkGMKZsE7VJ0yc5+qEBo9wgmCZeQ9KXouQBGQXaIKkLkJ2ou7KEUucfihhpHY
OoB3r+g4UrPM9vB73/W8p9m/YXN3ICXWl5a69yrLvQAYB5LWboxEfoGSopWEVeRFMtI5GSske4sh
ejft2FzXVKFtZJvuVFIt42VrVDBdaQ3VFUrH90wD4Y5pClqrYGRRi8QFHkBjUB++6ElSnO2SvbUH
/dqFwV/BrYp8kxeI3l76GX3GcrmV4RnBLdeeoVYiMN0MpNR/Nc42W6uAhZFoOhhm8FQBlaFIQ+ls
DE2skMdIG6Q0hqz6xsDKI1pCFlSOkRbK2y51rWrY3aL+TD2lWUX+p2cKLnFOyfZnj/ata5AYbvmN
24xf0sNs/pHRA+jQyCQsIJIYQRiSR7R3zYQQSryDsoWsg9Dbp/HiGAgIUqvW2eejLdyz0KuTT22y
ga2VYbos3qSluMBEY870FhXKm5+hrAy1yG3yZW3/9MiC4otq+bZr9HuWwxERBn/OHQMqF1qu7tf6
IDmUV/WEJ4LDVCZA+bTRm211g/2BmmWGUZ9gVfAVhWQZOKgOEbj0Dc3Nh/EyyqY0Ph6YhVLLpaeG
bjW7sJur+RXyip85v1Zs9ZbSst9RzhVbXXSmQsABVQ9PEG1bvSioej3UUo2DwXYuex/TUwfaNXWq
+AY8GYfbOuwuC04S9bI3UBPC1NPvfPHVbaAs3B2sxAQWoedgl4sKZXdWsATMy4b6PJVj0B6QQRCs
ymDyAUnT9ujfG7BHUf0uBtH3ClKAxduI+iiisoTm5agsve4514coFJczNRDsJSSaH0woF/Ua9dyL
p6QkCNIJ1cQ62crIwtATAB5TIZLrAX+h0Z3MJOgMfOBt11Q0kcFmmUDW0XDOAWMA2aVr/XPy+4lC
XHf6K0eoaRWDkm6HlR0BtkX2V0Y+xuyGcjqsZE8pvRifhS62Au9Nt1pSbjY+E0PDU8N71Wd6Yne0
0QEBxbBtATMtaNIDOhBqO3Rd0HCBidbmNHwO7M+y4e/D9tBW7pMZ8EjAaWxfVXT9yW9gQPygf/BW
tBGTO7BNp7aqytXn2BJ/x5GdV/hOo+qHYDVtvopkIeUE31jhIC0Es5eKcQ7qgzqpRW4Ejxj/ZQSf
KCGzCWObofY/PcNOaExRHTfnyu/o8EkcQ5OK9Cm+XSjhvI9lOeUybrpYVW+oMaFzY7hUX7GVAov9
9vHDieY4HVGN5QdQOCjOkm3SbFTFthRlHGAiMr7YncQmmk+vs5kcXUEjYADY/m3a+7SSQXw+nGje
rQKqspk2efrd3dN/PAZnWt7127/GK/AEs5mJDwLVWOdGw5ijm8EV6j3c3hdvEN6FT+VVOSesauzx
EAuC8/Ycnft6dcEx/KEPHp2O871dWjxX0zcomdy+cf5pPXvQdosTQLFftydSNrT51Tsds4pXQEb4
ooJYVZaBlMYTI1WZBb2ikwMfCKRKjNZD8fjC5ww771WRUBVLtVnSDq9Pv1eUbpngJAR3Jyvw2NBN
tBwgM1HprSgnK8j9Fi9kH9VHRGNzfffYiSr15WOAAc5JfSMwQTccnc3fXAI0ICVLkAXxjIpzxNvd
KYomDq3pqMA1MWvsLxEIfaLEOVPQlcAoRuqL5SqMZ+nrmCcDurCHMxW7b236n+9A2uCUo738ZGEC
Mlb6VP67PqYMHbH3MOkRJa5yFL3N8Q3VsYKEqg82BosVALrJQuYkcjbsYEDEuQC7fS/W+ms0+GgH
XkbMSLN5cblJrCcGANnwHVs4AvHz1FpzQc6i8vvFbAuMJTVkFtc3H3fLg0E2oWsui+piOlo0pCn3
7wIMb2xdHz+/tQaUWNOVDCPhS55MRb3KftbDxZisY/Prs9QdgF7GI8ii+H+HjkPllTxXH0O2WL8n
AJO7dNgRDsFTtXaqebn5PRwTaiG6f1v9SBFT79O8QhvAdEFPAAkwsMjKRN9DotQPCjBGlYZt029G
E1Vnl74Z3NAyee4h3xlhu6GR0LthvgRnp3wzqpyZ3Cwr6jI0QIx9yS6g3ZSALCBgRjn8g9WX48vr
IH2yFsd9GmHYFxbS9vf72GFphFSVX9pBoSveK5FQQvKcfkVNWB5S5AX0nEqYQbDUPyZ17qp34XKc
r3AM8F8L5JASAvbj8FIsFVqjbP0AGoLC8CXIs+5neDdB3sDk29LVBaFmD7SNpgX0ZehLS7krl8GN
iu4oETIwIHhfvyFc04clbmLVzn4jGc5nCJ7Z/PQrGBvTTOBHRQm1hRBt5WMdrkkU3pY60aoaq6vY
sg2dJjLghNmDXk1syaMuw21+i6yndYCfZ2UVQMM+18IIX+fi5tXYZFlRMeKSszjQNELSZEvdPn05
0NPDNx6ckQO2E5OZ/utu00ulEp5QzA9Kj167BzqZFc/KD8Y+h3ixKnmXjpV2R9Gwl55q3B7AgEH4
tos1AFjVJz4/bDMA8AqhwdbOv1DZ3qYptfuMTrfGlXFkZku5yJwC0pbdmSFeEqA1IaPfHg2Wz2NM
rCcGTikUnlQs6ZeEmUdLDLKURW8v/9CceTYuQDw4G9wDQFMl5ZsOXK7usJ4+wAgg0sfWRVzrYj/I
Z4RxuMvumkqrN4BSRvu1sK+4zZ0oS/zQKQVRgFInCruygx8HeNI63KNcgndSQ/bFylI4FMCkta76
dw17BmPB1uiNEAs95oJmqh+3W3nHeI9sQCuyPa5Yht3PknmNYoExfJCF48qVO4yPjFrox2c4RnTo
vw72F0R6ZEl2zI4e7SAPbVVXLUSupJrBaIttSgb9HQqJJNANIWJc3+HXmYzYYPy8+xhUQvPa0XQ+
x36eHRTQp8YwQWGVXeavX/XCc51B6p/NoNYD+VNHNeDMyG7o1f2G39WAJhJBS7gEntUp4Ruh9xz4
JTkLZcl4CAJa/q6r/RcYV4xpvYke7px05N0Z9IXtDSeBq4kLxuz8gG65KNt1EyOdIoBATRxWufdd
0c4jdlbdsWh2sWOIRcTi7TSU15EsGfx2fPqOMi3gmGSBLZrTMlcmCYQGDQkEK2RhBchXAJWBLSxt
y7tjeomjf7Caxu1YMFWpYQtlJWq7sDeRVCJn0IDNdmvQKMYiRvMGuzlw8SmiUX7aHRONYupRpEL0
MlAcsAor/ARvxWrsXX0yVvHb1x3qtsz+LV35yYtWBB7ggENAiBvhvaW1ZFNAhsZKZoWgmR7emmvy
hd2bqG6uIM9cIjMyj06N64ba6fX0Xh1rfjFxImMvSOLky+NbtkSHwuRGgwez6uFjbDzCj1M6v8/8
thx+r0/QFlCKrooZ/GwjttVfn+ycjg+yK3RUprDJ6mVd2c3+WQzpKkjbCC0L77V7kRBQzoqrINu8
B4KID3RqKtE0eACZR1hXsERINqD7gffHPpGAcK9F8ydUjmAHaBCC0M3kMAdIgwTl8rFN09HvqEC5
WMV2d4h2vjkzYBxhFuH+8BlxsoNKpafwENgxhJRajUSKbGlveNxINwmHIOJUboOm7u5mIK6Ferw5
w12gF5BJs9nabO1t+P7Mja+tLp0V60Qd5HisCf89/FGgOdivNyrxIEHgWoOpRHvRbN3vtmshXm9e
kSpCqoIShwCkskooL2sHtpsqOBQK4W9JYDeRKKZOk3L8g2yNnxqgZXhQZ1Sw8HgidXNp1D8vVz60
HaQXCYS/EMaIsYABtIlx2o6F+UBhDa5i1+GrNGitZGLKR4AEYgJ3xIL+o7LkvJa74S6hfON2QNQM
acw9XVqLbjyW7f5ON8GCEAC/YyKcrqBbQKEoZOGHaCveszwaYuT3puWkQ2RC08DKwCyxSxr+QF2x
Rw+TJe1L+rZT6NQdHR+8asYQEKSj9aI9AmYNkmUS5KkL56G7frCVpqWDWMYs37fQXAX3wfDf08/k
EYKhAyf93X9Kq5xWAIXxZRGSlKhTQyU7g9udCrTQ9xhPe0YfXST0KyoKchQTEO5/LPVokSRBRaco
GcJI7YBg/AFQAUa3bZx82fT6gImAVISVwnZZPemz7Q+p//zb/3nmnj0C88+h+Ywl9nOlDcpEMGSo
JIuiF94Mh7TjfRUrheFZrz9+vPua/SjZvN7rXsQ1GyS/Ce2UF0k0tBkfoZUfYnbgqpQ9co29Ztw1
/NyhSDIHuwmrXNjF3o9QF2F6nGp8G18OejgaBmo72rnlEdGEmnTOF+ZjjCbMGQyYNoE8AVOv5oBd
MvLoI/ui3w5fIppJlBLtxsvWJtZ28RDSia+dTFTR2iDetCrpSNhsugaaTFgPTnBK+Hk540New1J+
5K5JGqzY93167M5ey/vu97O5VW8aiQcwAONA3bPy3dzHwjjWF1BJ6qjrSiD2ESfCqkYP2nZs6A64
nNIIZBY/fDyAHyGGlbqQ5mHMQfCTjH72G0Mp0cALH96794TUgSCbRnP5gSQFOmP2Ux6EKsCPHiWR
oTpFOYMgWuxNeE/gCdkYPJoPsRXEOr2gzi71y2RJ9syoF63+uC8gMK+ZchyuC5LXmn2mAxwFFI6k
4b6LHBF87Q0Yl1dupZa5UGl2rCF9Cu4XuMaPWwsYsJP/XCH9M+2m/huNKE/X1jeEUWRnHLLxPHNx
gX2rrXtvx91ZErt3bagqo9tUqGpgk/3p14/5F9qPatsbTrylvPD1zVPPb58e+MkYt7tltDVCaDDM
SwMoNPXBrbTE72YA0rfETwjGADBONt1onrMnjocxXBlsSeJJM4HTLTBoaGShqET1ojhlbmeQCdu1
LRr6yLoC+0Cq72UPyoMJg5EVJZ5LSEIgqEOH8KGirA6N2n0ySt/BgGc3gI/hbLQOl1igCPC8AgKv
jU1UKEFngD2S5igxAfyOw+8FEMhzzz4HqFVvij4DZCYUXnW7wr6CotYRIAXGjilyHz+7HN53AOSp
zAiIO3T/N+zElk0hT4KVDWKk10FHTJH8wwh2BRtfBB82PAhPz2ktUAYaJvOooBvXWyDk/uqGlU7W
R/0EYbX3I9S6M1OZ8B45sRzbm/NfiFUnPRYUFfYVNLU+wE9OI95X9B09ffaikOdTyf4Jw5mvB/bj
cltcia7wEJbwKPB1RGI06i0ATr64QQiDkkKo5Hbon0iyT4hHcegxbQJDdGD7CLNDOFAcZpwZEOnM
EwxO5k7YgaHMtFH7MfQfLAUtfVJixDKFKvUi8v6sDESnrTmll/b1ICU3ZNe10ZbzH2qagA/vlkj+
rfhaqxa1zegMMY0/GvKcCP/XUJp+WM5RLpqrczbjJGcJamTF07kFbI9lKIvRUUiPmo4UDzrmdPuJ
97W8McsFOPe6htoyQmUEtFHRht/eEHQNYCilD02MYo4NARCW0pIcCg8up1gTDnRyB51e3baLEGYC
jK8vUpJSnmaodoHDI4fwpWaKRqG7wFi6HmjO5/Q8agjVPty09KRF7jazdyn4ePUwUu2mJtWIDSd6
Oyr7sfc1nuO/gzCjFR9MeShDMaC8UttPtsi6KwXZVir6tfNG577cwd2k4XOhTFM6eT/Th+/EhZh8
w/MJMIW+eBQIMpsqItyPjQyvrPGlqWGTFef9SB0rdSibHlrW2WtCwIqGVX9q0DxPzlpk/WxwMFC6
clZrgBGkR+qogWZClddDVmYK2r4MXidO2GNvYDoK6YaHALFDrddNdZr9d+e+BQ7b/1l3eyd55ZkN
M4FIp6wSIEELhO4P8QDBYE8hwGQjT1rKbg6UpEuBjZ8GtddtLfc9qQdfX6V8NGlG8awFqkVc1z1m
lAhaml2B1p1+7f5nITZALP2uOTAFONpVNJJqD7oXsErQFwganXWxm/5ekBup325r3bzWmlEi1CwZ
24sNdsFuM2p82f0E+NJAoRDUXSuB7x1WozxcFE0gsw3fNAiX++n+9Q572NeQlRM7cBqmnedckR2Z
smMzXcyCGUcblGKATcEqQ7ftO7jSLVs6OCnUIT482KW/FzjUuqlf86Eb7CHRm+gT+ZD8uDz9Gig+
uer03gX/5zyo0I/ubM0S3xR2Eg5yK48ZeOjNnawB6KyNCe/quyrs5PRA1c+/pv5jhB4E7/fpxyuo
EJBfMXi3ScaAOKAep4C99t/Lu37OpqwK4JiOqf9Bkgj0xOC2fZV9tni8n+KqSMMLGdByc08mbApu
HtQGXBs20F+JZJn3qPuARjVtEs2vIBuBLWgOZKddFzkkm8o6an6zF/iTTQYoFZ/BPZo72Bbhi9AL
ew67nUxbhR+4l5wU01rx4F90d+xRZumeVBmAwMLYXQXp1aNGhV0wogmIkqQ06btXRI7zCTC0PAyp
mmkCdQEZCM7dvsY2B2BuGhJZladnvMJYYCF6oADtz5FL2oJO8ai3LrI8LBr3vaDiR1k1Gt89KLSt
tUD3Ajo6PBtaKiGw4COIBV6CKAAwdpymcqhuMXsDApP9PQEJZ/3mztNVTTZg288t+0wv28DpYI4/
V5T5ADxYGZdyAFMnWbApvXvXh8/KL80zHLl78Id8yOvQl+0MRcl6ifZbl0JhQLJDZxoO2w38nu+R
3Ls0BCk3UAqDaCDb8H7vHksAfVGhZngn2aRoTCr3vPCBnBmmfPY7sR08huiKoTM5jtFDSHyGErkV
NcSWeRm7Sr+HMjmcGxAznz4a7OqSTcsDrn8fRhHFpQd0yxHv92r7MvziGLPhpTJ6kP9gIuCVoUQz
mAJU6j8FlS5eUS7eA2+D3AQSrHUAJjmfabnogA12PgOcQ/q/E+ow4TM+FY7zcdEZRVxMfw3ydtoS
EydcNpjSeh/vP1HTApj1wr2QgrzQpbqhB+pVYwYhZPP3yNyCMVJdk/VDb73f6r+bVPd6ZhFXhHPd
6dmGbfLVdBC5twEAszT9+3u30Wj9+wkdHPs7IKFFWf8+yjcdFgy74yZ+At5Iaxw05QcIUI+B4R+F
DY1AFjCre0J5k+0RdT3AOXjPDcXjvqYc5TZeg31o6VY4/H2HlOuC2+A2UMDHlDPmlyMAVTcaOy4Z
HY+Wh+yJrz86kv/+iq7kv0czRHR1/O8V4lWRf4cL54tvZbqJstc42bgaNs5rnI0bpO7MsHGEfyiO
mXxFy84S/3qwCvjGsEj0ncKRJyhcjGq2eOxJec92LSBffy3UPCj5j3h/0TuvD7c+H4h75zqbq953
KbkIH7uara/Z59F/02yKQXQVUYH2kAbn64PHE8gBZS4q4Nal417kI5YYNl1cB/6dzZLNckGBjw7d
x9pPzJCygiU7bFTBM3AZvJprWAzZh7CXqZAwsuN0VnNDyLpQLPqFTQBjEo+Sz9O/owwfAnul0EtT
L5s/cucl3CzUvnr8dX0cOSmT26Qg3OeG1R4cKWNgA5vU/oJ4Y3MAxk/bSH39qAwSh6K0jc6PRd7D
3wK10qdPeRzYOghSm5WV32uDr02oBMYE4G2BGiaCEsZOwCRFMZ9SlfcPACkQl9hts5Dm68ehaa3W
Q3XbK53N9FIhhgI00e7xmF7Qs+FawaizRYMW50XuaBTiVWqLv7SDBvWoi9tg4hoDmrk0dHWeP3a9
j3UkC3JvM0pgK1q6q3yRzVJE76sFZiDCpdmbJO5xOUGkyStnd2vCd5PYPk4q0EUCFid64u+5GIei
OR354tmfA//R0fhw4aEIUZV7TK3NAgDxd9t+1uVyOW1OYjbhQG2jcGBfEF2yb1xm5jOX+8UZiR8k
TMHL05pSw+ChW5y6uA8NN1+8jJ4LQ0HcH/ygraPmHkkOLOowPEpE7/89KH8jiy6GshjatQuZ3PmH
4qhw9MuHWAP8DXUAxryOzvWAvSX0Q2SyHDHasbtz0cxnrP+bA2IeCBO8r/M7VZ6Ysm+XWhYe4YAF
t/CAMfgTOvAIptkIgdtsmOxnYP6htiK/ZuL9m6/fAOjbgZg/z6fQZefptGB+PKcjAeiqUO2thuK7
IniNvwA2MDYGESHgMNHIHHUnJl/NkQooQ518T9pe26dbYA1Kn5xfmlE9hzYNQVjF6GdN7C+CzkmA
JST7sxZgPHEtRAj4FxuoJ6vNAOlCykWYW0ZEAdNPl+JSbVt7kFmj48c+omNi3QZdbzI5HvHwucTc
WZqhXOel2l8uP/YkoPnzd1uf1gayvDNki8ydg6dHzmiyncwJtpDLrAPLLLqzOhWtfw8B+1QcHShr
x48AqT7HrWOEvWvHN8LKZY1aNm6xFmmveCggJTXvCUi0dcjgPBmz9oZXNWLwhO9ZsTAGxSQ+CfCE
6qTOwxNDCmUadAueRyQSAvYABGkz0Hb/gjVfRwjSW4EYWKSjPI4EQJ/qIB5tAa2iNlSAP/X6Ajsk
+VDVAaros9I1Z2wTMGMF1UKMBGPkxtPGEQ9k+ojI6IfSzhfx+j54zTEh6QIdRHH+EK8it+vEMPBb
LH0ew+4C9+u1gr3E7QBYh8p1pdrJmo9mG5aDFQbzbxuTeFquX3OKHb3F7UC/YlZeYc8NeYp1Fn13
AqyE3rP92ObbMlxTYNPHN2SjB9RTtHEfo+yBgkWMXd2RB3bW6IfiR+yLaE7b+7coyn6b+zh257ga
9FwD+KdpI34JVAFMD5L3iLE8ydrAQVA3FWo7NXlx/wdTVEj+K0CvUYvZ0HCnAjKX0H+x2vMd8E/w
6mFWgAEkv+Bk/mPyXkkAUmxspF5UJJ4DxaQUQjPbQX1l3PTvT08rnPwZsg3C/2JLdeFO4Ft/li1i
7pUVMxjPyFQlu0K35LW5Tedjifu21KkfoEPqUjO4A3OvnbjjSqqNkDksPezmaS7RDLlxGh7fyIb9
pjxDkYY+AuOFYURJbvrP7OaCNpMxjqmqzLWlOo/LtZojKuaYp64vvvPQOCFNsXVmvHN89d8sQhV5
kZ0MODAMgV9Wdy4LgaqaBPzcQaJmqg+lBa44OB31RvfM4vW2yYby/LxSdsDXB8OixH6j4YswE7KN
zbAj2fMKbhXSCQjWIHJM8kt9J2TrJ6E+yy549AUtX7HC6A7b3vp2loF1kCNK5CJKIM+5R7XVcWNU
hThCRCve0BZYT9VNxC5sAp0NUX6BDKGCQL9kDfxN3YITRM4ZGxSwLofOkbv89tFocbpz5Wxyn07Z
9rPNttric4o3yOAxzs7KOT22u2j53cS4WDXHZTIzNvmkWCgr/QLNEOgQsCPl8NgmIBv7nzFAKpo4
42IJjgrcmGJzhT2RkORLhjbryb2PHc/dFgvMa0yAvj6DLmCMiRy8QHstsa8F/5a97RjUhoWN+RaL
F6Bl2QFGIom3pLFJGSXUfpGqwRnRvFBj7xSuwQig2kt8k48/utqyXTN34slrr4DVS6fM0bWq0Bgb
aRkS1xjD0NrEFaznAYu675MLV7gkE4fivC9PEUkA+BGkrG4H5eu/QfiwN4/tBFp9BzFJtDzt6OO0
hv+V/E8DqshJuIW5jRZLZx1/gCb2lQ4zZhDByhHy64wo6xHRHUc50k6B4miedJJ6SK6hzoCQAbwq
KDVe3fOj3qoHMSL1jc70rQ7TQ+cFQgHyodfgyki2SREBmPa13WKfsaQ/igbbhelLFR4Sa0zCjlRe
3XHuxuCWCh+C04say/11qfHASJBq74kw9NyVzNTEwsPMzge56KgGhFEHdddAwWctGX7dO6QxGhJu
52KsCmpimFKo1hJBbNCcqJAAip4pmJLG1OLaGdEtmRcI2yLI/Bnn53wKsG0LxhDTYTaCsmhYAUhG
YgMVUwdSM78gnyhYt1Brl79tkvrdbe2rONPdaWUaMzTGXJSmy55dzr/LGjeJJOhs8zMpCfm9MJao
gH9HuJU96Z+7UaAAiCAVo0xQA9Ms93zXrmitkudooMG0Qzk3Br3jB0ldiMVDxM+RdKGyx0aoCZC4
VY55TtV7YQgvRwNLTpS+RkhqwVyFg9XQN6uo+9vKAHE8lIvQa29Am9H3ncaIlVKChzJLZgFCg24s
5L0rJQpQ96SRnWUOtM16rXOyB2IyLs1wKw+dsEfJGGVR9h5dhy41nXxEWs2BdKwXBkOcHgbFHPeO
BfL2voQ2PaRoTclUvWSL3hsEHgpY6KPTsYtnvwsbeULqBylDEAa8E1Ip/JklR2X03aKagnEwNG4u
O6LYqGjY+oiq6YvkSBmhFIsKKRont2sSCc+VL2a9lJwoELHNB5zRBSfiEkVw7cbygcBa83tSbGdr
Ywrf8Qsb++n/zp/YrqAExJR4sXqWZnD9wXXBMWYbRLp2AhMMPVfaN7LoJJWx96MLt6fvBA8aueMG
UfQTcDpmvobV5VhHUE+wBWBEXCVkm63u9j4oFi36PHTjGni+1HgtFNM/rAIMI6p3sQuWH9s43mHf
Ih9JrxBxN9I2bgjPpaTTGpEcUVf26LSn3u6TfWSI1zui2BmyJ6WjRkAmd1p+yOCIdcfGAOui+Wde
jxGi2n8ujP9mA7H0cJ+TiE1ebDcQQh7Jc2kih481ylDTe6gacBDt75AATDzEPKTFDm3d4gPIXIQy
24rg2Y7BvRW7HEb4+caWfYdJSIFnBYMCCAIdpSHOIC+HZO9z6HoawtxcWKCkq1f48DSm6WdX7ro0
e4R+IkaM3ymwu9cc60DgnRMd9IUbhYDvcE35kddJKxQzbQh0C9rPMAw6E+LUlLWCQPlI7cQt5xhN
kXttkhCvwMvdpatPalbYykjbIy4GU/kNpaOYfqXFJw3jegxINJAoc/ovtfbcynVZb9bIQa21bbRF
vU68t6fA646sYpxh7QABhxqdYAVafJMtH3NKPB+v3iIqhliPQ/4wpXDvJ3eP7OaK7Dkrm1fqyAnP
C+7/dcULqca2g5xN67h3MTdUqVP4e2iO2j/Dpp03w6gsMNDM6lezYtysi5W+ofP9ZsOxUUgbzyXt
CmYJ2bxiZefbNp9Rya4uHSc6mtQMV+XDgwNbLow1Pb37Ml1HlJAtIj46SmGzpafAOEayjPt2qUQd
E+YjiucRLXV69it19eaHsBXYJLFK50IemZIJ0Lhu4+sFQAWr2cWXetgNn4cSZj3RHuQkzZU/nWGl
u6faVV1U4BKIl5oO16qX0UxQTKAwSMMhVAY6Jf+xDUYfO0jJ+CVhnGk0LidEP5u4YFy6FxYVujxI
iNKsppTdad0S827KngyGp4AQ/fjecAC0NpTDt+2J2i9Nq0SxXFo2BDFa2q3R57MEvodEkeovXj0K
1kEuJfxuNgDKhGoItNr2CGTu9+e1JAo1hEXQd+wFU0tDreu5F20SUW9CpBONMWthAEAAfPGyjUPE
BpDxxzEJjyu6XZCSxWHoC2Ov7jsoxHLpr/zbTg3XWPUAeiLBYp0ir+fCRp/QaJhLu3iDSUkzh8/e
tbKtSu8ws8DMYOo+ZrG87ZiG7lB2b7seofNOjk5BCzfZ+1GoATLZGFKo9QH1oP1Me5HGA6RntqMq
2oiiFUJBuIbYf6lm0jAd9zTsdTBFsrAHHcdH8oaaLTKpMAW3Y7rRaXosf9xcCLwrFGZWwDUw/aOt
J2wErM+x3uTUexGpysnr9wC16NtVF30Dz5N0c6auzAF05ktGkIM9TK0eKrJQCasBKeDps06uSC/g
QuMi7KTukB357nRsf0tx4F8odsgF0RRR+0D8BNhyRAgkEII5eG6j1fcdaD6I2ggLO7vByJqoC9Id
vVJoyAQIza+ve9KePehFoNsbWl705RH1hqud3T2GNIUvBvCwi4slLto4OlgQ4oCaHbtnrFsm8iJz
kUumOLimyw8IGQ+h5uPiBaTEtKDoHU96DGabeRSjQQa0+tCbtFeNobhGmkRax5QaXvvqmFx0Lv7c
mJN24L4nrCxrF2OcJ+jtQQveD23QDcvA+1Ic2amwCFu9Y7FTcQqLPXDlNIQ+/js0Ng1SzrxvNmfD
DIZhRzWon+3fq2SGg15ffVm3C6l0QeqBehSWvSQenqB3QPMYISa7mCezB/j7e8inNHi6JjN1Q9LB
Bkk9AkHuzHFF2N4OdKF9jMk2bR8scrugxYEE1xGAD40GIJ5x16ENDtIAHRmQHjdG7/x9pEXXHhlh
//TKCfAsfr2t8rPBoc+oecVT2AjA43/s7VEFI52/deD420puk1f96IzyO1xkLiWuS+8Dr4WzQCEL
jBlA8J/3JgJF7BXsW7/A/tvH92gJkY7toUIlz/l6OrgNQbwwioBlmF0vBRDoceyhalq+6E3iEwEP
S95F7v2YGi421ZjOA6RrAMSF0qdPqZaP8LSzAZIOGDmlIf+UrlWf7U8yZDp3qGkXbnYqd2gTmssi
FL0cTJJvgDJM5zWVD83PJRdq/AZ+YueanKuPF22fY2i9N/8eWY/DQzhNBV3qlayOsdMus4+TUuS4
MhefA3PxG9dob6FdOamN/jt2QCKiI0pHASkz+rQkSXrmwFSWjqRG9HspttMWZ3Z8dxV+7iQDkZdj
R2YbT1DQCBNZ8fnxP1Hn1aUqtGzhP3QcwwAKr2RBUMD84tBWwZwV+fX3Kzz7nk1r9zYS1qpVNWvW
rPUXn3rGCnloO83xivKChP8sFOMQfMZUsjC8Oy+jHePdktpA6OyQlHg4WypWaviItOOjagrCyuYV
YAqRwFGlJTYG5rC6TCA00DIC1wT3iHfpqRK1YeaLu7XHbg1VJA1J6oTFRvHQShifhk3r1aMxwYuA
GHtJypXcZL2JkJ63E/FrUwGhGSC+d0Hsi04INGgwm+RPCD8Qwu8IM0elgJiUMPUhxPLDcpCt8MR2
2xc4Phxz6seG98E5s/CNaB8VEY6GtVWRLtzDWKfFd2twWelrUdeTxuv7kBHBIQK9c193IQW9tngt
F8rQoyw4eB3it0AZPQef8ItDYuGzfcP2BtcppvF2jwYm6QUuMSkTbBTnZHIc6esXQmCzDJYcrBcI
NVSm7CjO4OxwQm8TEHen7eWBHr99fdSYF34tRFKZzAhDHXxyjtmH/d6v40XN3jFkYu+Aj5F7tLK1
sOVdRrvX7D0GT9HdvaT4/9G3dx6/oQ+8BE6ASPlcKtP6lJVOkWnMPP2DtQjVE4lpSa0izMxZT9uz
zxQCA8spEMU9ZCVEbV67WjAfkQPGuH9o5QfLVwh1580LDbe/1oaByMiHWEvOmcfJO45I2iD1fqfa
iJj3lLRdMvHAdszeK9yknE65Jkbgu0VWAvnC05gqciJ7DnhbTpUwI4HkvyVCfI8v0PitT13ETECH
SLAxqHHxEOp0v2DE5DWsAiEuk/Q+Tn3Ne08fWwYD6npNWmY2DewXijk9AoIhne0PtGjptYb4Kqcl
fWfSsq/M2zEI1QodqMb0yrLbIHltTpk/uDr0hy3TxehjeNsgDqhamd6tkxH4fm68jDhYjy9gzeDN
AgkP+zWDv4ecMmtnt4JhZiS4lcYQVTCwups5hM5oO7xiyItppQWYpAJ2r6D72qB4w8JILmbC22Q7
ubx92M2MrjxIBADXrws2Iuh+krjJJtnkVpJsNjs3cQcDTJLr3iwjSZLBIHH/3NmGF5URELxbM7FY
SdJlb4Y7I6nZCR8r+zAcsr+rlfQWbhhJYQCggwL253Kcq/581R/O5zRQM+ZzUdYiBWNMp4o7nYdT
QRCbYIg8Ab5gh5J3KZ05z/CJ81A3pGZTQEaITtYXaJlXoDQB6qTLexj0O/IgvrwOzBbyaZ9HBZS6
Gf2H0W9Z1z7fhGqXMQ2scQCJKCL9dhwdTeKzIEUUEtL3+oW+/8EIDuyWwNjTljH+mMHHjDMr3o6R
jqUW59qdT8O2C6dv+jFVgwvWMYLwJM9a03D6tiRV1EnbiB3wGkzW3WId7zccyh1togO5orKbcoR3
Ul7IEHPs/HbbIWsC+0g8F3NWTsZ0DL2El0pGTI4L5Ij7wprXzXn4seXYJeMgvy/cmv58vlIowNJ/
R821AToAn+aCy1BareQBhsPeGa5WuIGMCuFylAEDpd1NuLRdfhgdPMZzvDFxJe1ANop3DfvcdQvj
Tx54exe3CLoyYgQ+kxP7sMeciWnH2Hc58BZ7PyYmNqYvk/MYrztWjKxhSFXvhGYfBofGmQ7GwQ7S
JMTv6vAoFTSnnP5xcHemcewxaa9mmnNx9saoZY4u1jJCADta7427MYqiq+FHI5Zwa0TyyeOF27O5
ze0vVEMvN/h/GgTr+GNQWSKf5m9JLMcBKV8+kDqWFiXXH2pV123g6KvVtgPQXnar6VKoxxG82JE4
4C3eOAgQ6+w20rxLFrv4W8ybiFo8PHADL7ZgAlqU9RzNLd/lxTHpehNR5YRAy0YCq0L/SQn0oM3C
3bVgXU4e1mwyo/OtBevYbvOKPDkbEYgRmyvZgtnEflgfpzf4GyD/4bo70x1MNpIb2gx00rAEXObb
5EmXnBJ0FmtXJcVc92kwOflpw7Qf8C/Jwjb8F8r+Ld74l+imO5n0KBDowaQ2JjN6jhk8MMORMno8
zh6M2bMZu9Dy95xiOlzO98ve2+5BSrLlcV416xWmPZkYHIoc4UzjfVcj8pfo2JmziIo4q8p2QPjn
I0Y0MrJGeeB33MdQY106DMmS2LyST4pmfPBkspnYo9ms17NtLvTV6JFI6d2NCDOzUfheWiaal+6k
wV7OCtNVeBYEwu31ZvbCsCN+cbhRxD5tNr0IkEC+dMkoIXz+Ig9D6oLuWrldN+ItKUUZHEgS4b3Y
Ml50a7vdWXBFtjwZwy8zQMmdbZrihbCKx0FMMcAox3f+GOv1OubVDiBPsCeLTQEkY4axHlvQTEw4
/Kbnr+MTKVqHSSy/54Uj82M6fpmBPDIGQI0u9t6M1zH7wCDfeul2b2/p8cXYzfpRLzJz9IZEFSkI
tiNG9jb1t+nW28aWDOWzmaZQgCEdeDGNy097D+zH1jFc3MRSUN3jBC/7a4bYQzE7wxX3HV4wDbHB
Ym3nc6wHuUya9DgY70eIB4GBwE6suGEwMNQs/gafwHE8LWY1usvMENnIF8uj1RMfE+sXaOaYg/ua
4zHJl5vNUe5NZh+Eig/egeSG78xl4h/iJNh86wXH34FosWbVw9BCNJSUIR/BiXqReOzIF8/ZXR6y
OCzJcr97kmgVcyfJSDGic2JvMovVKvDPRnKU8ASwpJ3qnqiTHdHM9RjukYVWNHU/Gl+tmUE+Bw/x
fQYDUSb7KWefEw2GYC2P3pJBS0BsLqMlZIlZL/cUB+SmbhGjBB2/RKakgPadAvwYcnV4L/GMAcUp
DvJRBhh6MfjOlwE/OU79NF6PA/Kksq3HVGTD81o/uKI8G7MMxes1pL1oHQOCtGE3tp70jo85tfyw
2nAB3pKTXS58RVbKhYvJJ9E2PyWyzAE6gXnNKVeploSdVzPCGueGFwhDgEbGBtd0BaWFhWP+7FYX
F0K6LJ+kOrmUcjrlhgnnOzGTAeskF1YusyyILSNgtZvLwjMtnBDGjzwuz84hUbMsZd53TAYVyAwQ
UpLeJMNLi6WHhWfYZTVJBknlgjQMZ6iTGZQdEhJDxs422BW53l+TVRReOdOmPycskEMfs07IshDO
+SoZ3eMYPNdYMslTHCmqbAMecWEIm+t43LZb3TGkVydYc+o5pTZmGXts1oZSobnefgxmeW5zseic
jLTXaDRqGlEGQ6Fl85E3ivfIZqfACu+RT7wAPt1hHPg71cbvPXTpHMs9BhAbNfgjqT+bNczS7GFI
e1EUiU1C8M3C9vm26s+wiYUdLSOsUrQE4BPblMbmchmlaDMwN9gRCkthZGGG1mu0+QYquh8dtLbb
9npcc5hZbehyrFesopq9d0EzjHTkc9AMVd9n9Mm4S7c1NNcML13yLRISGiY1V/Y9hhiIHURHx39j
TwhCMH17H4Btxbz0kCGqHjkgtwYQzBlIzdFsEqGGB1uDV4olvdEwqzWmiBZa/nK05NBmEJZZz+5I
yUHtR8NlCevz0pdnCpvVBByE/K1FB0CoG/T5pUEPS0O7P6EQTI+BiSyahpDvvo61C+VhZ/btSXkH
xHfkbOVEgHsba+YuhPUv/d0gc83vsBLo7sN27jIZ6PbEQBQqDnAuif0rZAP6EbsIZpLHLyz6YiKg
IGoZD/th09oSwgJqzs7FvmAAYrEBsnHCoevBRyUCQVCHP9Cnl33Qqyfp7MLvPaccIJREtGxZBLUB
WRS6TVR+grxiYWdOzRI7IpuQOKky48aSIO4RSq0Gaogyv0pYQj/CCHvZkxTgz2drwz0SR1iIGVAu
fDHfogsBusR3UqHviPGST5Z7+WRCNT44fFvhtHK2mCNTOd4fdYNeXZwqKXWX+VQ3s0TZdoLaCtVS
+wmAC/qDa/fjGuHEF8YG2MY7uRtINl5Sw/PjsYtZeLyy32YOdenMFTZplkbUkAj5ZIcr36+b2IKf
AzedynnGIiiEwmJGxHKRQ+hRkOIyJytLprjyKGl/VoguOJsD7STVLnZOhRGv5fDi8TgeM+uxLRgn
WcBYrbBETICY1WCFXi/LVJ9sAWdCNr0n99hRHDLafMrQoZps3ekGuHSxeGQLGOzH0dZjrvtp6qWe
NBUu3M+qmSjRlmkjBgUHZDKLlliDpc80dpe+vzd8Cq+i5ezSFddnOZnNFsasRN8g/JBhfFysPbgb
lI1a+ljfCSZrETVNlCVa+DyGiLXJdnWhrpIYyyhllnVmpze9RpHZ1LAZE8jw+GGV00c7WWOixqCc
vkweG2rwwsC3SqBDGw0mEeUHeFnRSAJG3NvRsjRvcE3EB2PmXXEmn2x3fMcF/A3nYb3Nu416HBhf
j7Knigki9CJhhdQgT8EntggkJUYa0gbI6M9VTqrELSvILkSMydVzcTJLLjTls0Yy0IxlNJB4Dwql
vK2KKYaT2STJLaIDOIBAhQcXZCmgbsEqCBXky+Sevw0kR/liOhoKT0YMKYevGH8P2BKwP40d6ntP
uzBfMFooOrD0eDe8jmGDPcmafBysyfTjPMlRAcSlWvo71DsH3BJKAYwGi5Qo7nEZga44z6upPHGT
ZaPctOKwHaB/71w6QMyyUTaq2fTTEt7iwjqM6JVpy77VqpMDJSbn/GgzMhYy8KvdJ0Y6Gn9XW04r
tU4Pi561eKdkmHvw9w3SnmdYW9Yf8fNk8sdLn4ZqD5TuHx4rP5hJWEJCrURjtToTOfc5RAqZaHD/
Qvq+wAi7kX6qGH/MsQ9+GZ6Ze/JlvskNyhc/uflySdmBAUNM5T43pwSGOG0kPAkC2aANyBLM5GlW
RK9f/Cxe0rwPqOCEV4sZJlvlXoEhE5t3nKLLyizfIjQy+UbxHfhCWamF0/NAugw/An+iibOB+6C5
8znDQawJRXrsqkMBRvVu6GnmZ0SvTmCJc0VIEkqckOIegmC4v+OBHexAUXA4Eo4CeIzH5XiErSfU
TvH45h1cEjEHK46dVlDmIpaYV45QtspRfeMzlri29EnGrd15r0R18v7CmiASM2nPnn5rrqR3BOzN
Vnybtvvffr5quPXuPZO6idpSG7aHvNQ89MDMYjQBYc9HBc63/AhAwG8JG3LmNZMP7KratulolI62
23gbk4tmxYQH4wkfUpb0nXUNJT6UVY2/efS3pSdZq2k6yeNyz38IY0m0mrJeU8LqCSbBUltFMSzm
rMPkB3lePGkJiMHYqt/yqBaALTmyPDd7wrKEgWkd+vJNcDOrFX/kyXvknSBY5qf76oo3S/GRig4m
GflajFoonEuZaU9mWiO+c6+6CFsypMnbEX2Jk/OhIkMMEUocpIrICMFro0rN/RmnI6WD9JTldRPW
kpzZvzlikwq77nwsjXW/FuNIExCKxGpuLAkfJ2eUFinkdj9Oy1f9G0Wjt6ECHU6OWchyEjfczdHT
HHU2WsAR4n5DqWalJYuELd2i4SonI2mZuHAWbIOKESffKszR61iIpPex8Oiqx3DGhEXHxS3Rq6wj
WShioU++CdI2tjqvBEPpfMMFUc13sg/2wWtAAxi8KdmAkM26QxhKpCnzFiuR2ckGcyZnaoKXmyQT
rZrtBo1ijP1EN8/BwpMAvW21LW2oY2XOK/7XxRCZmAghshaG4whX87aslPLQziN/x/yCS2rqTKcH
LTiF0I6nzN8yce4pTQ+q+dCwJm2jNxhsBthlZiWTNWN5h14qtl6sH4aK3YPmSOxeUrJDXRGGiGv0
AwB/VG6xSUIVFJq3EL5BypkrsoYUZj7eVX4vuS3WG5Rf/yjXFyuNi9d/MShelLYU1fcAP/zACLFz
QiA/mZyjCxO+4Ylha9XZN4GfhPkqOOaD5QXpFwcwys7snzUU0yvsXlkthCjLYVSWs1OZ8ptFEsQs
fEhcspI8bc6+bLAkDAGxPz1ZKnE3OVjZWzlgOY5m98xwUHRDg2rjqow5BDjGFL2MWS5bbr6UBxr+
Ab3UBmBFx0XG3dG5RzHTeY8Xfze6PJjUqan+oyfFSOLF/ji/wvvFIAcH/+BfMWfEXmMJtmRroLFJ
IT9Smi+uHwaMCyQmWSDNN4RTeplACoV8AYGbpgzjBd0/hsKHJwuFD0enb2JjiYih6uLnFlY+EJsu
XymbmOXKY8RzRMjFxJ/it5hHPCS84zu0MvEsgcY9uRdfUG6CK4oz/TUpcoXQKSijfI68gvQrA2+l
G4LivYhYxZsTJ0+wR4k2qw8nbLwDbXzYOeEK32ix+zJ/URcTU4IS7CQEQImKBQeQjY721QcKcRgP
P6PL2s9lRiYU38/C5xf3VlACXBg2dfB7S4fD+p0K4BMgOoFfBUrMu6xBQi8WmrLsv3jL4hm/DLHJ
a5zOfRdnM17TLSUCleBS80ZCPLZjl8JBHPO3U/xRKNwVBEP8ZTlUHE+QZzkXMgm5ZtWPrMY7xq3Q
9nfwxwUqldFK5Q3uhPDR+V//f+P3EMoY/m2/GSHsbpljMksowPIg0XRbUQGqysUoWPDAXoay9FaL
eX81HOKiCckdpjL3uAabYsWEoSyAvC0rrkynrJpOvZ7uEnxFE4BDN6lxCILgcCDTtisXVuP+Q6nA
tEGM/fPZ5WnZ+vjY8uIPMJKASXIu/4nrycWWMzGv7MrN7A/7guET/cdgYTEo7wknfY4zKEkBfrBD
JYhxfyVnbi4nUPAJGTVfKjaKauBJWAPk42vcCxQEQvO75L/LfjRlxMjayQCCHNakxoDEDUPp6G6l
SktGlYTPR5u10/kNNgGAzy611byUFlK8Ys+zEiGnEs9+jVp315dBBRIMWAAQs46XDRNvmmEq2xEN
JIqtJPyL05RVOfUYP0/miCqjlfesoVERTpYEnr8B19z+JtcX+mvBtYMFIW4xOl5cHvGhHsbBk2zM
JrNhfHgNTN6vlKPF3zkDS7w1Ob1ySSSglJH9heYsafJf7IiiZBVJgWv5ZXXpskheLd9Ma27O6m8+
QjDjneLoMXb40cVkoH4plxMtOIxG0/yMZT/F+gCoWVAReZXw4b9j2Q9ZW4QITijItvlr46qyRMlG
UyGWE9lorMN9m9VNTZ7es/LwxV5j0f3M36dix0la8VHkgzgbDYsT0mCESrwh+Sxx9KRMgxzMQAAr
xTxQE3NLfuPEuUTyBzJtkWjktk2hstP3lk+srSC599XgMWJwQ+un4ptWGak2IKAFdQpJJWRS6kp0
0NUT3N9ufXD1oBOsDm7HVrrXQKf3L80ZPbpSOGU0vHrUAduwhzxSXt3mAKF9YfrOMgaBn410W0+a
uE7s9ZuzQphQRVHkP0x8/B2xQ81WQ+QAxEuy3EXvRHFpRi1qFtI912p3le6tWvg/Ts38ky/ambPS
fThXgpYjjQ5d+rmxOkkMQUGozZe7p97b/7IQSakVilfEcX9nL0Lkw1h+BgoPStxEybnzRPowI97R
7bfPt3Yb7jkQZ23XvVm7boF89f4WoXc0yj6G5r0162vcZiA6tvioKEsRl+6ox0HNGdzjg9YQ8kLv
LukLF7gMdbIam0w6cSLrxsjGFUO8Y2GAL4kXBA0NZIfCHInd/hgkYuQU6udFc3pycgVLQH3KhYH6
/yv4byThfJD1OKAZIvkPie1e1sOS544TQrOBeEoKxyur+8EEoigZOxI+ij8jmwRN4ijsLQkuRCjy
YP9zH/aOhE739GwxTBg0B8y0GGtCEAKTEwKT4kWpwf1lPAH6540o1wjkaZdjQsVYIqDkSvXGy5I6
JKnhkEI58YDFl4BNFh2XKJ3IS+grWrm78pQ4Ri+rjscpPgNkqgbN53xYZdrfpSuaF/jZuNuP3ofZ
ilnunbp5dOmRkM+jDq6IirchXyjv/loR8BvRxpe4g/JXSGv19DAvg66MQ6wHM0g2UufciJskTvqh
rWidUAv2cy2QSHbr29KhwY5VorD+tmp9wcpk4pdg6RDNffEiENMh2pQCtF28i8UPy508ld8AtSx6
KGMwj1lgwpuLbR/AAcUz/AMDIq3cHhD3QfrFdGiUfFFaii+uCynh2bSO6/fgQdU6HQEdWoLt+9pA
v9KdHqaPqf+dlscBiu1MVuscZEitH5fnyWGk9Yis8dFaCKjEMNx2RCzDNx3qyH2iQUIbJ104ZQdp
Hm8V1LcfLSosroAWNOgsw1a4b9jfwWt23LbT4/aLNoiLpg6XuOORRUIWGzeQbqQvFBSMOi2JjEuv
PtVj8RLz6Al0chyLM5sNJRaiSTDMWkf8XLnGb1uuVPOPztMMWYq7q+uF9JQLGUKunHMDBn7alx4N
z6I8kgEjk+TnjlI5XgUcl3W9l5n3pGlojkDOaNH0NXrNSnBHiRy/mW9eFWj29zHzr5qo+VzxFK/p
Qaz2rqjI7+fSMEEUiRykm1BFqG5UpzK3/ytpLu0I9HHhPgai+oiEu6yVMFLhbDCwZIHkZqekLz/B
Z/VZZWCfqOehMBMuqDIPRG0/j3epdAVVgruwutlZiYxEkHxvZyYpOwl8epPCnAAwzZnZTNKiGqAy
PHdU0EnN4j9/XwId2eQ3ttWuDzRLjehqWFXyQb9yGE4QuJ+odDXsC2iek0PhL3H1xZEXjOi/5gS4
RoIFQBNXhq7McH3yZOmhQ1fNPMDYwp6sTiNl1px1FFdHNgz5JRQp7Hr/9AkyTEABZVzi5mQxJfJt
QgWnHyTiUIwLQyXbfKGrhMSpR1+uh/gaJjgAV64KA8UEyrED3THYac8gO4chlIXxQLHA2xAASMx2
ZRo55B2VVoK6iYso4Q/TCoWwapNJvTNwp8gin904BvUktdWf42kBrYCfcdiDBJ+KcjOmWs24D2UV
lyorqX1F1pWbxI93aklEWV0q/mTKr/AcBYDb7ADHPvTpYZh3YoytrVb3MqaJYVgDqewhAiIomsoY
l1gZqnsC4QzmCwHzr/Ssbun+q7v3PtwkDr/MHgNWV0YEDb76jKkYFJ/yNsWjKodSe5pz9JH45zS2
J3dTWzFyyN1I3oEBTtLjDt5Pp/uVDOdqLepTGVIh75KkQ8oPp18JofGSuLs7EhaQMwwkIEEtDAlm
0mRdiSPIs1URRzMQp1BuPi7wDmpL4i5x40Bxl5E/EhhBYBPSIQISy+fA4RJFTzbJ26OmTtEQrqJ4
kBV8g+CI+JJy/aFw8cHAKpt/z8kUkqQK3ReYkxT9m2sBvEH874D1EoLIJvFNZjGR8UB/81N6HMgk
FyTkv8CMx0oQ+IJEyNYEf6DzkZxhzt4rbXEuBblRATnQlbAoiatiXJkSsvTKCvtDEgU9FN/zaKme
GshvRthElg0od/ijjwPgG4ELL6JwUSBccUj31mGOhA9RuCyrp1DQm38opLz3xmCVIIPxrGIqBewU
rsByyYRg1wRoEj9hT38+8xhD5nVJf1b2Ra7wD4VqY0EeadN7Hox3KCdABs2JA5aDlpcLVCWPaKTq
29zo2RnK/299NAkq69UIz6gTwOUbwFNjBZ5M4MPDQujNyK/hltCR3t97aB92xcI+E1K4ywps4gJh
ty7OSJUpLP8jJCVZuB6T0ZeAIPX9ZTSzBR/B1jR8jZkNqM6Cg4FWzbolH0unFP6S27faWIsw+VQc
4SfQqJECTqigzn0sGb86jwJBgUIAzFPUeaXTCGX5+EwagMkRGMFHCZEivUS8jPsYnqiN21AwF+Xb
Bemnpr8ruP9uIPBaCwBKLvvCaPJBLfOciFtyGlKKVT0j91BAMWaSCfhaZ770SxoC+TCAOtR3KRbz
atuSepoaJ4mqGlLYiBkhT8Ikr0AO6XTzBfUTGKTlCvZzB+q+WbIpVsf8z/fSfOSLy/2BUkDzgzCY
ilaOe9Op8boZsH5x/HyUUJCfPpuN++SGkDW07GNwQkTKfkK5LOhuZd5UU+2g2megiA3j+EQ9JF2D
TarzWgeKtuIPWvtgCa2gMYRH+t2WoMDApG2vRYC4Pf5lwNSnSLnEj/aIsPn1oY2bCcF4V/plN6eB
03VUQu6hNqHpfa7md4s8be3YL3uvzNHwXo7Di4JKTsZC1GuhsjR4mTvdQseaTok5RXZP96I6Zea2
sLusm7eaUSBJ2sRr6VKnRgX9hzhd7e+Of53TlD0tXkH2GLWf80MOBZKKk/ZAobCdhmXNkdpYnrXZ
4jp/fv5OGVm3Jgsr4sHwMCflc4fQ9bJ+o94Lj0bno8o2OrULnB4Kk140qzLas2+/pHe4XWZ0ndNR
Xdivjqtnh6bcJjvWuVNtsBu8n5F2IhTbtdILREjoP2RqRfGcZEcj2NFS7WI3clKc8JmN/UpPOtTC
xBfKSKCJ685d6d5rweMJ/zqhBR/wwmK2mHXQdF49J8/VfZJtlFmHZbpCo8VgSZcW8QAQ7qH5TMtm
ZLkPnJ5a2O7XQq2vxyR5+3r49kv36TerWrmMzjoSLeYs143J3snme6eASLboLrpatf1Cz51AGbZE
D5KZkeZHD6dJ5JaFWbgLta6kJ+U9RVAEEm+WQRlQVRs2AkbQwW95Lxftdaoo6WfsCEgGLR2nIvNJ
TQUadSaVTkUN76MWnUJkmIK8X0tky/uP8OxI8f4BOfx3V4NETX8B2q0jDSVpY6l6p0bLeVuZ13FO
cGe+tkToH5PnKZXQIg1lD7RuaGRxDu8uclWVuWCJtKXbz5nGNkeefwR7ml7sxdWiL8SoM+vMHhMl
gR06qEcvv019AXycuJzs4sfmxlauLpscnGOjZ8Z3PxDSP7WYSak5iJYHjYkafKNW09L/UO2aHmge
dnA6TXLUdH93mxSXFsT98ABg1eLiE073P22T+s9F94JgO1Q4ctWzA/G7jhadcV3Vkt05YdgtGhQ7
r7NGcL5YuTZrKK6CDdStTZ2y6zftxSk4IpQ6zZ+rI1UCZrEI2t3W9kkD7cLKmlY+Pt+NElkNotin
paEH3mGxmDBHT7SiNVQgyS3+b6L3KG7Te/paQZzFbg1hMx+HHdiTApEv301PQXMQIVgPxykpaM3U
AVNvXOzzZEG1CzzGp4G4FkvU2X/S4trel7T2QyOeROC5EV96H9h6SGWcnR08PsU9n7r1bvlF5ny5
0axNgkPmJJKiFHpdjzWOAsIBmSGJSEvydvUuFHHGcE6Tb4xrwOHwJ50167MN0lyT6+Swp2lUK0OF
a7GmTePmuqrX2KXcOQc36zxmLcF3oa88zeTQIrq/LXQNd1YjzPAPrt3DdDHRvLa3CO6daDfF82xQ
pmQcCof+R7s7BAlQybbxpBHDBTtBaJyj00wJTGOk1dPdy26NNQ+mSs0vM+dOY7RG+FBHrLMdgohe
82OpaX1+vzpfysVWkK5vvw68TKPcoX37IiFx/lQm7UWgVIUMhxUy51eKgakRQGqtmzeXFJWET7Ri
nVbDbtdImBE23lzRRWhuPyjk9S9oNgHsURihbM7puWbd4vOAEoFF2AzhUtNLByFylzoZX2cZ7Bw9
73IArPpKgenzAsfrStjX2f3R2RBROX38qq9o1+tJu3iRB1mgODy7bi7PoETLJveQBXq3gqMPyfJg
ndJT/wKCRyKoMwDEOw6opKLR6NG7z1FAanzweaTPA5SUs5p2qARR4KXpSAbQk7AZnOrJ6T5RinMf
STu0S2Cde1tEUs1670LTtcNQHSEP+wDnpShPh75f9OsUm51Nrb7SUEm3UBJU4BcBVu4N/mjd5zsc
7bI10SgY1xR3Qd3j7IqzX38OTsXZYdk7e2jcnkSctpmgn7Ff1ZseBUPH6eH9YIxTAFJAGGfgIYJO
qzk0c6i9esoMfNU071w3LsDcrclHw+/QLebvdXUs6cuwIdYpqAqmSK3VQYSxRToYPwrRLKtZxyV6
mMzg62f8zXxtQJt0o9BMDPSgnCxmGWvHqrWilGi+cKhrfwHYmu31jlTQprNA7I8w/9J0nvgi5G8B
VGGtj5qzd3Anl0/9yGS3qY0XazzMCwVIBa0mrGfN1OjO+fHqNCNHm39MuY5PKXmJNouyLIeNoU5F
kKIKh/h+dJAV3lMzfbJeXxsr1pg0AWmORMnewdaDJuv+5NY262BlhXk5BF/kBnAevOaB/pwUbQug
c6cUDC0MCtYttQHSQanIfaj/Lb7GdUAnCcSrEeFEFWH7nih91dX5IkLmJBt8LdRPRUlBw/hEtDt3
iyRzXyNIHYMMRSv7FR0HZEvsJk1YdHpiwQNK2n6jj7qj10i0Xu4cEfvtdSZvfJ7Nd6lOzv16uE/f
k2y0GKgBorRmc9CevVfn/mWuTgos1GR37eEU9XeUUO0HBK7XQQdyAakUoTplVNGE+g0gxGkFmdTe
X1fFgg7MdNwwFzUD7IRrwGVTFIsHWbCv9J3Afx+VEwVphuHhHTYvzp3Jqs7vDRNQ8+Lqr4FyTi5f
P9kBmql9yVjVACaBcG67mXr1z3f3lPsNqsbeDieXP26q1eKio9dbtx4bal/pDD56ISPUth7JK+rg
riYNxMYoGgOy2xtvoGAyMbl1XZ+vxn3wBga4GPe/RZiND0uKXuaH+ZUyzTqa2pwqWUNWKhVH0sKl
RoLQ2p+dcqiwhGhAeNe1sjyeTGre7kNsw3mG06KiEEVtOqoFbZSY6BOjGU+6xrPOTk8+UkbU/raC
R3iJy162PIyRiNynp2J4eiGDYfGl+zsNYzgXLHlP775aZX6OTsnNeK4uI/VEwNQia8Q5XrcA2RVY
IOoi2OszzSq8VgLqiKfxRf3UvNHk6g8rp3+dJqNWdZ7TPKwNMeQobzUNpAlWSrQXGTWKqi7HsK0H
HT1PbzUfTBB3H3v7bI2bzVGtHurMUp9SnyPBH9p9JNd7aKkBINiX8ZdafNVqZ1Je+VpR/nXWTQrK
B+oHKu5irkRKsojqQWeAgNzqHPLCS/+WUmxq56FOoeEVBA4AHhpLGXQoAlMdahkzPJGmGio3YM8G
BejUde+jFlq8qrmj7HpC12pK4r8JS0Q74psyGOuTBvmN9IM8VJ3qSWlM2mH0q4PMumdenYYQL+dJ
U3rU0qevLVbyskK1LDz7YFjhaSXqhpT2vuom9ditgKzUHY5poL/RYAjun2BB8rX0aKD9+ppPrOTe
/FKTVfUJU4efGCnxfTfbIYRsauB0/Oc8uEDd6NcAYlglGRxwoHpK3PrbLxJasrcjyJQ72nNQxUnK
j/lD+4hhMWsM7rjWCX1MapDJTmT04Z1RvM0JI3M4OCtfk+5jXh4q0Qs2Lgscb6QrGlIZLvRQxLuS
mkN1LMm9Vp9O9ofVk/wsUm30moEAS2ZtYWbwWzCveykyRQxwXX6kWhYhZyIA3Bx9TcFhO8keZkbq
sC4F0IQFnFKuHe/YvmDfYpsITYWohlaWSpGk3rGPm9dEnzGk6LytIaZg8qfgdMgPh3WKaGksmdHa
waV5Qpv5xboNADGn4GmUvVJF8fJ3X4fTcHA/weXuvunFrkgLkdbeokCV/cwYgBTiUaVKJVnQBszI
sxSFQxqLUMbGonfX7/RW7vGePWJmuNPv7vPSU0l2PAdN1Hp514N8XpeDKPd2pw5L/kNu82nVet8v
lOZvHSFgKHv0ermByy08GsDQBWbIleB1ZQvlWaOGijSi9afk1QbYKWwdoREove3eHrYwCZUTgjUn
QjgNUUcK2j5XVBE5hweYqns/Lwrj+U6PKXbi3MfW4kn5rxCrQCxA/9yg7CqoEqlorNDzyl/QSfAn
OCVabtIErnDaJN7x8vH2384T4qgov12p1aI6GP9f0oGSPv/dRO9Itrq9onqSXFUb3LNlnaqEA4Wx
KY5xfBtJlJKBkBzMcuecNhmL5GYPcsRPehnt02NfhR5R5QtJCZ4B9Vjo7IZFUzE0sVDUpzlh25Xb
/+7LSlJLGFKwWeiOhYiyT9KDSOgWwiULy8l7cqC3lFxTVWoF9YevtINS+5jFdZZTGlpb1aa1Bhm9
h0O0e34RoaMbCL+jo4Z3tG/Vfl6I8e7eSE6fnKwxv32b5veEsuvx6HeIIK8YjO95eOzA+O2Mju+W
pcwPxx38RhhEp6BdJNcHGMpZg0JaJ9gnR3dxGoe2d3+zdtVgC6DAcb/21NrbOWt677G+ltdNW7Ik
NfvFCPp8yBorEPVYDEUOplNar1l9XZKZUszLMI/b89MWJi75rGKp9bPuNdoHnTGBMXIHQOytcQlp
rYne+Q7hxT7Kr/Fp9mn11G1e7zf/oHZrRbp72hTq3NZXyj2pFT0fFO+RJzoNx770olkVeyRXcEcR
qSgPKRpLBUAXbgJ9pR5AHH+HLNAbVFrXu3u4bgcqpZ8xlbfKsdeiVUYJVHZY03HjioAkOqfemxUP
kVEYS3wpvagNLVJUb0GH6sNABSapexlQ5Ne/q1aGnwuozopHyXtm3tK0hqxoa5XfQG0WyEWW7hu6
241wynrAfNaMPQgkUROER85Ay8rROwPeLSyFU0CgNt4NkKDdrZEZRqnXX/S/f4ceZehua0JDjHcf
qa4tOkDeafRcPfAxsanBl7MGVN5uIKaL12mWFL/8kYzhFLTiVtyIFymMGJZ573pz/tNqtj+H5+P0
HJ5q3Y5uHglBX/ZhT+Ms66o52ad7QIuF7gcN8w4/cmEekOPGF8JaZUgFLC7LGoYam0xlJQnx6EFJ
+ehI70vsJnwCcgJP60pnGSpCVjVIHLiCIQIjFKmrySkkSr4R06L2jV4Ozi8phn0f8ZLH5rHBAz+5
eXqwPy6+5DHF50qpoOdoaaZ2ipk8uGzPfv8QPBKWEf8+JEHu6OC2NFcmrYi0Owbk4dbHqDkttncE
mFkRpjqlrbNbUpCdTL5j6WaqmTwRfsY5qN/4zONjneXp/wg7rx3XoStNv4rhawvDHAbTfSFG5SyV
6kaoSFEUM8X09PPt4x7A7R7YOKnykajNvdf61x9e09TDlm4nna35bVd7hodF9yqZ32PqVHLpS2dy
ECYDKrV75Rp3RxE+MfjPLNrvBveCS3bg3LhMLin3lFtCcxVtsnVusS8CRjFdJQtk1UFhjP23RhTB
MTtgNYWdpjJMNUIMNt2PfSm+yV+XmqUKjlz5FX5MT4f4o5Kq+T3LBCzXbloMEa0f6jO20O5HxyuD
SNR8XZ+FNx+Zat1vwxyIifk+XlPAh/G63mNoNB5JwKCJm+psk/jUsJEvaEKiD1pY2W9mgvhRUNea
sEKgGnh/NCn1GdYToPPdR89KeF8ftpiIca5hsXRZXwSTrVlM9ljZ/UwisS7id/61OGd4mS+R5Y0X
QAw1NDELRfLPNCgB66Ed8SJBFX+i/ayDzK+xdfnjTCBf2Htv18l6srexWxsXeVCyDsrT/dCDjN2u
xacJLtRfKtwaNtayBrQtAT/vru1hDI1jxA/rFGguetc/69UEBHL46AJ7UbDT87H94wJkB6nIDiok
yZR5a5VJ7wPDw9vcvkRzENUjOAUYv0ZjI5Zdc5SFLdRrjV0u0eT0hW41md+gsGnwmjIyX4TGJR+4
QbyKUawxNd+SNcLiDVwVecOuBAx14MBuv0BOXmfjFyMJFTnpSpqnCz7EA2EtmbC+bl4becrNa7Az
gVMCmoNT3XuJ7UHlj0SbMpTLpua3Sdf9TQPGcctopEJNJo5Bu3VeE+L9PKt9z3pfpXYDo8agAUHY
V/JbvWH4ooxTHUj6Oyo8wt5afs6RQxs/BE56S3IK06tFRFmY5X6WL6mKn4mrMpM6N473CNt3DbsB
pg948SYOivIBB7jaJRzdwNepFRYy913xI7xAfm6X4Zhc4y/2R0oe45Pm/fFT9POFoPvfPHbQ6/1E
TFqGo4NGKBYiEj+1/OeDvmWukmYuvGZkBl8A8ASr2UeycAw9KElIIT57VW60h9/si33nTnZCtQIS
OYbjIDzzali3OWp64mqc4SV+t4wtag/3sap0Buw68Gl8BdYb4hYV2iWgEZxcdq439bc+vugPyGcH
WLdxcpDxbxR002EJqXYdfz/3GJxh30DMAg0CTcRzXS8x/8HJJqbMgYQCVwFewd1jR2drzwzfRhM/
+vnot+ZC4uEAYUy5dl0LxiHsH+rGMz/6j1RziNlWlvQOA6nXcD1bJ6U6TOe6Ekj8vHaKp4rmDLo3
LOVzQxkCX0V1pSjgWzMpzGrfKlZWNXvc1g3BTug3qKR4eZgqklvwmsupRzlWLyXoSHevICIhCkw4
iBqBQT4ehJwZKfCucjZN55mt/6a/XnliqH1zfF5MeOyfJvR8KDbcaF82Q2F4OYtiwawBtjEXQ9G3
OFeiB6VGC+19kniVNC1QGVzuh/aTXeHVhqYJuFDd3HExwTx0d98wCs4T/Eg4c/GkojAKyj+MkgfQ
KceEGI9NAVv5W/7ERZM2Yc4wmXfFn2i6D36C4Gt7gba8ZtpUf5XuV4M8A2tKCDxCaMsEHCKz4A8I
ChH9mgs16Mp4jmGSGJUxHeZre2HCz2IOzDWNJZbSbChg7QEojJuvBH+QpmaGCL/nPxW7oWC43IQG
wcd0RUzFEz4pmFWC+ifk1+kPPjQHMUjmfYckwhMFFbGf75jbwrb6r2IS5G2tMQ872esRi64GECRz
gW04A/Ndc7ABPZfdXiAV9T4N+2N2feFOyB7OqcbGIp2jsNAc3rd+h3N3tr/0t3xdPE/V5IR/2HfX
fYj8BWItpJBeW569GBse7ccSu5zJ5rFF6nG4v2GdpereqEw52viC+kOj+vgtPzR8+qRQz6fFkROV
abY3eTkKgypwtHN1vP22M7AlMmeXNS/NnBMePpaKTO1TfceKCauJM4kL72LqkC5TGnpG7Bjh1JB1
zZ29knf2R8eVUKcatPgBr1emSsIvTr2Ld6PWqyExrOR1egIauelOCZBfeKnmyi8fmkrSzm7HeDUG
6WwS4Cm3vH33n/dNvL8Rd3tzn+s4yBiZMHECEXVvPvKP8Hn3ORF0/EAUm+jYbplYF1nBJ/s2Bjg2
Tm/nrp5WMoMgjMjUFliTloHPb2L2wZi70k/h7dGOAgbGeNO7ycvVAZTeWZkvNi3ZjxT/ThpfIMuf
AvIal08MK1RyV1PoQBAtYnfIA2V0KOhhCtgBqbH1rmUacGSaJZf0JRYwCFaba1IbcbwnNJaB8h0n
MRfw/1aAXBKpPRJBIdB6KjPddptQxvR9qXElH5RdIMAahZa0enZBf9CX4zLbUp1x1pFswtNDJvPN
e9IvjjlN4z2+40UN4St2iN3RfvFAOsdYxaU7knJE0XSDlRWW78OaGDz8Xe3gRemKdQuVQi7eAEka
CaNmA2AOTeuBYxdwMvcnqxJlZu1xVLZ4eKngp1i3f9J3x5CyuC2qqQ7CXvkqPGMgBapBXILhDP9J
XJXlqbKTBcIouv3o0zppO0YSPSvxUIF7IKGYl3jexr+Y8gO8jxj+8emrQsReDiPgsbMAz5F6feEM
w0/t2asprRhRj0BVmoELN1b09m2KwSe13RuWQ9+l7YBG20VIy3pnSHqbmpJbEVtscsMCnUk/YlBf
XZ9XPK8apxunn5wGZCxGU/M21Zc46jqf1HbZY89dM+uX3OwL3Eztt3hPLkkphbkS5JArhME4Fam+
TPGkYFT1gAC/vWHZ+pN6OJSfCw4H2HAIdU+x5FCotsfHNyXdLRj32cNpfxP8YhuHXbll9sPAho3M
moqpavtpfb8YAb79/dZKn075Ne5fbzEKrFNXTJXDCEMm7PwxyBUIyWBFrvjSbDn5uPk4vYr9LYv9
mNkdzxnMsxZw0LgWQ2Nz+rw5n4nTX1j6usdIhfAWjb7C2RaX6lObv87dBxPfcR/L3HE5ZEA28omT
3+c8LtFZ3La0vzjWbJLOY9orPGlF4CcjiIlnmjNrl9S+DOk1csn0DoadPgl49fHiuBLQ4QHGRAQk
svQFSAIsBYgRSN1Z0jbqVX6F46F8vMWinK9XcIoq6XMisyel3Y7ouLB5kFsUAnpzs1q04nclmVJT
t8lG+knDNHHbhibiEx/JmB0IZkdybVYJiBJKF4IZGYkQ7bCoUCAKXkgT9JaX5Q5GWHKziYj6IOeI
2CP5DdzILy+09eAxGdC4q24lYSjQkPHzgvCv7SwwSe6IlocRgTE+l5UdpvU2u45Eug+0bhRebHZf
rGkJo0fSEKkXuFm5u+O1DFiDoRaCkEXrg5hvAFYy3QE/0yqshEmImzIQyU5lRpjcrOJwLgBenOYK
VIdV5ePhphf5ChSEhVINHJnCOMNslieZ7oqO0JJifso+io8K9/Q45B6Jf/Hk4KfWABWGQ1LosIjv
uNZ6h2fBg6DNRqdTYGSBJIaHmOHvBtzVbdItsxGJnIAmPpLEwsARWLF4H8mGoVZ2bDSL6tQzGSwh
Xia+ZnI1ofFt5UPEU5qf5OeiBG9msma53GupUwB/Jm9p7D7pmhltT/N2brTE98DHwIBsyf2JmdkZ
CZErbLvjt/pI0ZT6tN0UcJDzSDfK7mFn+yZbr6st5ZOhOXwJMWjUgIWTvzxtebvI4Ds1VSuMlHpD
8iPpoWT/5ZcEtYUxP4vdjSIP3tCMfzkZuftfKIC0eZR7zSzTPXbEeG8zuMDEU/etD7V9yyDAvead
B2Wi3Q5UPAR+Ys6mnKUnSeT9AbLFg+HjvmLS6qvLYithA/YbK8FYrSS2bYoVetIY+wZj/5pHoYHb
ksPu+GL8gOsbFI3f4k0oroVGIsa/QgnjDYgmrwf+SPEn6TP9sr7gfDUDMGYlgCuT2LalTGdW2jv6
x3g64NbH63r9wMl6qcBF3JWbdt+s0209k8/QZJavo7yyFsW8PfFy0YU8fghOn91W5fn+na9VUgpF
rsmsrH126gYO0EAapE/IyETGggm/pWTAiafBjsXGeydkeReiK0FcXJ/rM3Z6GUzLfXnOnyEjJ5B7
LL57KjBcFt3n6PculvCa5UQSwdxudaBPnEY6iovYI2X73k/NIxDv2UiDbmeSuTm+CXMzFpEMoAVn
lYmrb8ZLBjfKKr3EGabN34n0aWKjP636eVx49iQom6kabaRbgIbqwYwa+4VliZ3nulkJI5uMIAL4
0FBhqAkRHJLLzPV1402+gVDHmjkSxAiJnXlDdQS+Mt7MZF7hWku4IDIKSBZYReJ0ZX2ZK5F9BC7l
1JOZxaRoVn91W3kPHYZ7fBbN9N3jrNPRWMFE818aHHJjCX/nAdsckLv5MN5kkAPSWcOGZ4Tczh+s
QGabIDqnZociHcWeJX6dreo6qJ6B5LbrybxdG34Jl9Kh0toC4BI9MTg1hRcU/JjSNw4eglmiB2yN
/QWUYanv+13tx0gMW69C1Ax/yX/REluhRqggDCnFX0+C7iZcxO77ZGsTa7lB9EFUYA2Etppc7zth
bcrx7dFmDcdinYGRMASRyGU7jB/FGnPLD2u6vuJVg2NMNfWgUjnYJKyvONQIQgv2JAd7mH4x833x
mZcwcIA8RpOuTK/Y1PCNgmolFI9YOUSORrkHYAhjCzwcf4T6aM/X5hzjB9nxli90ZNj5Ta9AY4xX
uPwMz2ZwmLWv9FjWOxzaIGs5t3V5samjOacYlnI6l0GYieQY+T7Hu2GuLUjROBTB01OmzZ6JPq4U
2iLlQN2QLMQmzAiItKE7XTHSFhaLSZ6ze+8dFg6bKUlEJlNp+nRJuPkNnCp0C0QnstVenkEo7eyw
xgZF/nkdesgzb/27+cHV4yzYZJKTbDU/nzF4mN02o6fO8V8df3uZYx3v9dfEBwc0IreZy62rudK4
ZQWyqX9Ac3jSzO2Hpfi2rnIvrO5yOdl1SzqAcwkXf9u5pAzG23g7AUBMZvmynElcxBflCluD8YWB
HNxv+918N1eTk3YYcMZG+0fdEVEe35ysFBNmMBkQwgKRN6MQkKETsNBkTy1b607aBwMvGNiFIKBX
xg7K7+SDHN8WIipuQp2TPNwbtTfcFFbyzZG+Dbei8sHxARe+FIXCBEuMMTRXJmTKVRbCHeYxcac9
F9nv0Pv3M7Ty5jFrLccggW+NN/lw/+AU4sgwzyOneOKXkLM5NRYN0D+xs6F0ef7wctElI3wIsMNy
H4pPMqHy2OA7TuFa8n/fQvnhsa/WkAq+jepgbx/v1ar9oSANhmXKa+yyXCJ4zzCpC5dUqpdLpUI6
1lUKu8uT/VzYshJe+yJdaIILHr5WnfuWf1A0m2KA8UKqbCwwuTY3oHRA9XUR4AU82GSi+rv6UwUq
YZo1mbKVoyg85IvJ8nUpMKIP50Y4ubKAQH9YWDziEZvLeHTLC46XGx2sJ2Drxl6t+kkOyqf0+SDL
aqrQqJ/4/uqHRVsF+I7sWpQuhC8vko22hns+cZCqMKzC8VaHHP5jtEwiFdgXKG83TxEkNe/PoNZE
zHGgV9xoMCZOFCk8igamgku60DslzOTrea02+b5/i7Hv5VJ/Mf99L94QJsSXCDYY0Mqb/fU4MlVF
XmI5gJMVXt/z4uVgqm1Wb/oBjVW+Uo/d/K3f9B3kk8I9c8LpW4as1eGBwXt477zBgJ4KFIVPbbLN
D7pDvlSvs+tzmOAwBt2rc4Z9HaoiOrg4xXC/sYef9VeVDB68lT2SXpVVy8NneLjU1sSkEXhviECo
caut5W17pVubQvlwaDASmM/2mjGtHS+VXTWIN7t8jVwU5amHEyJSqrd0X11jT77AAzCuWet37crQ
1sk7IUBmAW5gg04ygaLfE3STkL61vxicspxI+zxCr+IKPhkFGaMzhDY6xxDDjVlaLGV9Yz42OTnR
NOL5ClaAoR3uzaGdOITsgLC6tepP8L2bY+LoUWx0+7EN5CM9CBMkkATlGRpAWOFrdFaaA/rcjP59
2w7+KhZ2odqHhARNtQNaWLh3JMFSjs2eW9AF4zGzBnig0QfXnOnfFyd3jNFpTc2DtjP5qKpZTUnL
WCbxcW5sgpYNjSGob6peDholBQMH9uC5Jg++wn8LTBoqEBxalDWBfGBJcIzLB+sdW5LrAzrox2tO
4xid+WoGxwypaSsvjIIJrMtpN0TdTXvJPs2rNSwocAh23sHclxbJgfi8dKOF+kkB6voTdt44kyCh
wpTV3fD23BufIknx0geTwPhirtJzvaBQ6QvpNucohxkAssEeC5rWnMutDq+L7XlVQSssF7DeTUZI
Fi2Bm3nyfNw/SPayvAn5JCUJg9xBajItGEM5hach7KB+MC7JQd92C3hOF31GnMbrCoNIIEbyQptx
P3rWV3l8MDKCsahajjluwB1v+H+7BRgTT6h/humWblDa5JQ6EJrzLRnPVrIsXntETiWIWYxWI4b/
9fIfF0V1TdByWHrkoyDc8PFk3UbGLKc0YQ84TaIfPfcHbYaXqcsMOf9U7uSMu4bwtYETwWOG/QSJ
seLJLzQTR0+1CSyDBo17hgwi6fz8c88gdVxn22GY5oKOsPiz9bQ9gKejKd6TZUKTeqmQHO7vXBF2
+tHnkAKd7d7UNXKIfHpFjWWn3pBfMeuGQ50sIyZd1Epb+fqausLHNbHwilV/zHO7r54zmoE2md1h
BIJwTo3JfIB29wTtmTZz1EnKofmtCWUHgR0dD3y4n9dXmVExGHnIX4QUYEXTTL80zkwhZxfefTSM
CGIEPcOaVQu+SpvFsF0b+AjmVPipNHBeISjClX1gDlG6KbiIskxVTnK2ljVD711JqXKbli3X3HlC
3pPRGdo7NFKTFQIyzLZps1NEl4cav/4ebPNI5ABVAsO3jfla62zQpaeH/WHTHttjtuTe4j7rZZcM
Uzz1cdQ2TAcSnJbN7TiIRjfhaPgcrU1nX9Lf+BcIISn94loIkQ2shPnI85XcHO/+GGKaUwrR6fMI
+Xpq311mShPQ7XWN5e3nbWkdC8468lxNkYUK+83EkhL0yUymywcB5jdP5Qw2nYntRdi9eWMCmhL/
1D7E09c6xTKaEfW7Xjui98aNpJ+WqHeYWnwCtpZQcFBFepDfFNMDz1rfIWbcjx2qucBE9QcBzggt
tg0d8g3sSnhh7TBF5qU6Mb4QHyYnTwnpHkRchzT0W85eR8aZlOc+/tW9CySFfIZ6G87OmpWR0POx
SkDlZ9QE7YeEvqEN0MocuAcx+6IIey3MmY1VNPxBNgMs3zOnKXyV0PM5Y47dbpiG6GIQN59Of/fs
oPDBM4yS9IOdjmYUKrY95+3IEX+wJ+T3+gQPG1Y/E0h+1bMPCT8MvgfsujkLDZqw7xB/WKDF+YI8
DTvKmFoMzfjlj47Lfv2SyQI+LoTcMwgNMsFpn5gtxUJ6BCsbh6hoKnx9fn6i1c+PzUd++OBCqJr6
6V7g0+nqD25+jOfH2INV5hz/C2JHEwxl08X7oHVFE7lKcDf8/s6cHQqdw7DAnhGbxmL1ujxO3WIn
/BhRaYTf3/gJcgBT7/JLeNUB8fuS8/4mNMKohP845HzG0w3dMB/JfH2hEh25e/3hOHNSNaVnUFIQ
LAXHAVrClRSaWl3mKNbQlfakN2Psr0IoKKfFuMSvvJ+Ve0C0Zx3GyexB99+5txUhEB9Pst9h0Bdu
9EM7lN9dCeBCGdf9720DiTLsoQwf69GJ6N0kjpgjPGsj9ylMyRwcIfQRv7NO0BZPcepuxnfVND1+
irFBHsns2h+5C78xM3AxNy7uXhW5Q0BomzvB882HHbbXuEVfhHYt0nN8AXIhHiCZxmdrN75FC2ni
tVtmH52J3mKeyn5l+ewXELxNY87hhbtZ52nRnBsDTiBwGxFLD7ZcjBLJ8MXtmHIAD4BvErWhWN3E
TRKqA/oOn10GbkJ1UrUDfCHqufucvyysPOC2kWQE62gkjcLNEfOe2zWn9+lxos4lZBS+FwPERCKE
q262D2Khb+FEWkggfU79WW/u++IxswcwfwrAaW/7BkFNHTDqMp/Q29qdp0KVMJCSMSks3lHVQKP8
SgKj3/UoEvCDgi8Yudp1wIUCbivI0FpHOa0uOAJuOunxmH790Su4JUELFw4VxIskLRP1jmiVo/uz
vPRXhpQDpC7hRiC4Pt0cvHeDmS8FhfglhGj1HMIuLLCFBVedL+T0x5cPne9WiNLq0KUwdIx1DzHY
oTiG5iv8Kd7ehOuCYAthV5k7M+4rMVsS8j9hlADlwT0yEAIK/WP8xOhJ4KN/VzyLaVDK6SAk97cj
UDlvwfmA2jYFDFsIVjoJD+P6cYkdbGCFEawCV/1r+/Ozj6ZCRP9uM3kXBpnCFIAZIe7KwuRRqNQe
s//nhicCwsWDFeQmY9dDe3oS8SbutIaBxYrxAlNlIredbqEssl0EbY+qt/Qe9pJ8WLzzMGk4ESfL
HZudhKGRMG9Aq4NBbn0Rnmy80iFI0hRuNAzAb9P95lJ5IwesslZnhSuu1YJK1wQP+V6LfUpG3SXU
1dfE+GKwqtQY34umTBCq0eTQhp1Rys+Y4C+yhfR9/2yYFXMrgl9yRRc3v/yqQew2+koOmLUGtwVQ
waZDSNev82t8zd6rfb2FqP0mn/qfbK58Dp/NT4eXUqWwp9kQYk0cOhjrsTFWXrq8heN68vO3qjJV
wy4gtzxfvkL/cwKi5qyBijteynfiEtC8i8iN9G1JkNXTmuEAzTwt7C/ciSrSGAoEjnSyogG3Pajo
CoeO7D6WEZJ7pknhc0lUVwxtUj9Ew1QluNgzoWXM7IqW36/seYfly5f12x8gmkF2yaHAkX97rMa9
1kKCeXDqceahx5ozlThnswG/xA6D1hNxiTuOdKBwFBmCvHHH02ALLBiAPxCiW9zD3RPixPfDUfbC
bIXTvpN2zTWDdoA6hckuhhoMIUkdmIvZy3yC7hXiAy5KOJMQtvFe7zjVLYgz2ZEtK5qQDxivmemp
iBctmEwOvHxhLCLYvMByw17/poKmUS0wBmJKSBh7yQzqY6IweZjLeOMhMwilNXoEDNUhdjLzQEv+
xTUgyizmnhmnWet0H08QaGbKCvG9UIRwsUYl00U/j4lD7lfjghhwUdrxkzrI4KgVfHnKLDbu/YC2
rXQrKOhcfXJCP/GBlB2FvScKk8StxUqfgmgjXfsZTvc3Cqa6mwLagW693rLf+y/lik2TMEwlbIWe
eOUvkajXEdEvXko7PJLGxp1LRWjUMzsgw/loHCbnySY9Q1pt0X3Wbn1fkQO3ZKwAhrrXl0+YePOm
cGHj3FzmDF0H4cDREEULyjQE8wmVvvfYVMRiwed05E+G3psWQew9TJCCqwcNpmZYWRy/fdhRjHi3
M4OkA6G6jFRiQrbuR+OEw/2wSz6puNVv6R2+8RQOyPN0W8vdFF4Huz6tTbwBYDjR69xFenSPNb+k
BRP8gqplhD2pIgUg1bCVgFEzeBooRPnvEFZTAW+7PZw/AuTWJpmfA2uS/1Cb6hdoj9YW8lbyM2GP
oPQlB8aAn3NnKsrhcig26oWVRC9I/cg0WIIEc0YryNkcoWL4ZG5pbVn99albZcfyPDmUa54MS4ol
qn6xsEXTH5+fb3T8MLL9kXi827yivMqvFVD6kWH87rGIiQSjHQHTKE63TfOjiONgcgVJA5Mh7Kx9
L97Rl2wUVH7MmsCuYf0DrF+hQ99hHW0ZdzD/yOnHaP4YALw2RPkEmg+Kof50BaIeZjsC/wg5fB7v
xDyvlIWG3jl1P4bY1cH+Ce8EV3GbFUEUqoXA+l4x/oEfFGqTxf0eRhten8w+QwyODoW1NK+3fQwo
rDIadWlPQE9gaiMY2Sw4nyT6DM19QTtXr8y15KtdcJOby+b6XIoaRn7TYIIdJCrkOZU+q4npMqKJ
B/Mm+JTYPazHL8t0mq9W5cQCYleZ5IuwzGHO1uQYOwt2Emgk7HYzlAhNXUGGvppbKOKItF90EHPr
i6JKEcHTC/I1+nVtzOw+vFnTdtxlRZD7Bad47tWHl8wzHVAA+yYMR3WOK1seu5PaTwDy7vLqwWhm
fgur830PFmex2J6OtKkZ+Gpe1y/0jrQTssiCbPR0fKDH8EkHmCyNcjWyP6wozCrads2LBUkVr4dQ
aZw7E7UWfee5/YA9M9ERgNJsu9T6CXWW6QDNZVmgsrWAUjgvbQnmp+96amVMuEjdiwLJDIfHsmIL
on9jiIC9OGJvRsTLi7ob17IYok9FOuC40741wIL9y2/W8q+uE9NH/FLl/fUv/+s//89X/7+jn3yb
P4coz/6SvdJtHmdN/R9/lW31r38p/v7x2fd//NWyTFVWLMmyNMlQFVNVFT7/9YFILxJf/rekrm+T
0ZK77cSYKRl/h0xtErzvKJWYgT4VnanC+K4z9bOrlaWx2xhmYNsktPcrGTRRdwdwg3QKpsqegUQo
xYXh5UEJyOkP9VkLM7pjQz3UUcgeRJhZQx2svagFE5NXDg4Yz05KvpCSPrUP47FVWii86qHWLlGx
LB9Bq20iRLHRLOqOmrmM8n3aXrVJyCagD0vTPhbDcmhnTzCm7mjVm6YIjI4JwexmeA1EORnPVdrB
sKxnKl02B+pka94u9W1V8SrS1NhBNgHtmbEoDDO84fahLtXbWn8KF5aS1r9AEEu6EAot19TchMB3
bI3b06h58NClZKWnH426hhAWFSHBaiCfRHZx90YZ5qKzWgtfsUuK2oArCcNCrBz6IC7mdR6OyaK6
zydJ8BjnZJLZDPtY0rDGQebh2Tx8iSM58fLIVRO302aROVfSN7Ofl1SiJJEQRVUyeIbaPFejUO9m
JfSAp9fL4RM5uE7y2/Q1g5Ql1eEdS2BOGG1R22EOufc5g2asyoHMJcF1RUWp7Cc4OQD7xb6uoikO
cjXs82UN8S1xdd2VYaUgOPh6qS7lO2RuDS+ewS8BIohWs7w69u+tZ77Cf7NGVfmf16hmaLbEL00z
DFU3xOf/cY2Orz5L02e3LaERjs38YcGcL1IYOTu7VzeaiXi8lVFzdFTej486U9k0FN/WRHJNvLNa
5vD9SWMmWI6YUTZ01y3ERYyt5cK/q0jmMI6IKGu5gJX9PPX6HQ+DGlprzmSU+zS1ngtV2WoIEPIW
YUUJ7zV911sm5TGK1eJhM26TvZvNUdfbka8qEAHSEhZ7vopg2kR9SvBoPKCLg72ExGWoX9tEefkJ
3JCBlM24qs4RFlLGzZMNk+wzBTWhCc4ba/D1GJZU2nOedwx3RwKZiX/LIgi8mRpYRbrrUkKsf20J
GVU/8Irh4McDiqzs7anNO+RpDbMGwogNSHsRoGYdf9yGn8ZATvfAmeWO6dWdskajJ9TWGVF0GWlW
QykDhzKyy2pPu9tuDC28Hef1hPhTOGaIiyZqAgkKhShv31gThNZVAyVhedZtrAxSr4ONKVNpAk3I
7fvDhCP4kP1Y3ZtJ5U1kAKZT2WlLPT4oGfgjjzmpQTHKYt2/aKnM2PnXC0mX/nkd6bZhaJJl66qt
a5osPv8P68hOJLl9FsN4yuypu+rdd+sDxNx70ntV7mq1IdYU57MONzN/mn1Wl+BHo04D8QD3Xy87
1/tgJD+4vNCicyV8jgCAHQJYSu50+q8fq6z8jwfLxqzaqmSZpm1p5p+N+x8erBTrppIXeneyVqOP
gsEKGjfajz4WjqAXj2Mc3iBDtUtkJ9seHp49yz0tYLbuRXtpzna4LQXnGkOXVbLHTmcuL56I1OFe
3TFToqRFjxaab1BrpjV95QW/mwCh81Qm5cWaFR4hk45ADa1jFqqMsCyUzfaK6II5aPyCmM9gskW4
gTMalBTMyki3PStvFcGUYFmPfYeE70N4vTDTAuAGDjlIF6Du2dNLfWnhKLUzZ74F+ihRIuKAsuk+
nyt79q8vo/I/to4/V9G2ddvUDFn/c5X/4SpmSW5olmq3J2PXzKrja6XBFjlSFk/WAj2VfD1gat2s
zaNM9hZ1EhP28fpvHoSt//PC41FoksqqM2XbthX7vy+8th7T2yN/WoumoImooktXoa5q0ITjm1VD
LdWMQNdOD2SnsobjBgwrOX+/1+BPFtMZjaq7UvppnUMBs25+3UFFU4eQnQQ9e7+UZfb26r5IBR1N
xYyz/yh0mIQx4/JMXjYx0xvzfbgbbvfk3H7t08S75ZFv3maNCeeP/uIZfUpy5U8Aw+/6eUyqZS/T
BlU3b9Kmq+KO0y1FRu89ovXtFTuVtE3rc5Sy+NiQZLwHekQ6iXfXIUTA6e7RTJNyZ9+Xr9S1LYW2
m4cmmg8IVRKU4HuhbIt7Pku1iHCuaNp8l1UTll0cimectYY39B/VDaMRct2ahxq+soihsY6QjnOn
v46QHOwnO0qSQ6WKN1mzTxjcFZjj2eXKfPRBMXmsKsT/dzb2otlFT2nWNit+hDuMuLreB/cBv057
XqSioZIqVney26Q07Mgi5aHr5eDdJeqbGCcjY3/Pcf8b4XUq7zcL4wjOziy/jpo6n5T4hyglsXsW
G2Onw5sYNS7QsjI+ujvGpE0aFIUxL9J2L16wlF1dgk//KL662zk3CTwBI7nd1CDGXDpFYpxns2Tg
2ca349N4MPo63Z6oMA346LnhvKBgDR0adWCVfF889zeGAPF+0s4VWqey/BBvdaA8gMGpzlAG2CPf
mxmR0E/q0wdsHGrnp02bNqRu3NIXbLtsp9jvEZoBNY7DaLDnZgzh16CBjRtfButL+0N334uPWFbz
XtgL8dT6Ryg/i1MvEoiR3k6eTEUb5umTvoOKzE/TbfJY7ph1KnDtpgbwi2LSy76yS5f3kOTamZS/
ywp1JbXinVx4+wmv5PEzypgzQpmzsvfGuId6Fi1HIJG0Iq0G7b31xCcP5qKeGrPG6jB0Q0taywu7
rOeG0ntsBW5DHTZRkIPe/CGSzjeKb3lIZzcFz5JKhWLFt2txWJmcthqBeMMLYbrtSCphEylT84kJ
+mkC2T+w9+BPzU0k6b+m0iyHKp4bdylI82hd9ePqiSr9BbGyZLSd49ag01AMkGR01Oh92QWNQc+l
VyOBz6AZ+DSSWa2g98bG/0VqnKaQbW5WrLaXZ92rn3ubuV1jIKuY91KyLtvazx+AiQK8YZ4pJRQb
6TOYtAPowGdfDjR7yr85KjkU/39bliwphmmI3/o/1VxI5x9Df2PjbEr3sSUE/ANFdNjOHkfDKTb5
+rV64fVIgxnIi/agIxu0cK7EkHnRX1BJIXjXwYy4j2Yv7L6Mw8uPMcuK1gMCeIVRg+rVoR3Ct/LV
jbqwCJ7o5iIQMbvet4/lfR5ti7kU1sfJDBKAj1PWyg7Lc38cZ+KrorO2ikem3fGmDywfTwaa0kO1
I6pp0X8JQS+BawbHSXq21naYrF/ADcOlCbK5PmN0+1xZYT3DdyUsvRpmOiHVvGV/3b+hp61fH+ke
PGU436/xWt/cdtYsDkhMneM/s+mCOlDDKrQOxJnOHlviSz3p7RFqXxOQHDoZZBHcodxinxRW6v8l
7LyaE+eaLfyLqFKWuCUoIcDY4HRDOZGjiOLXn2dJ31tnxjM1LsZjDApbO/TusHp1bIxMyDDsAY7H
xaOXHd9rXaAo6HpsRHd+r34PVCydUxkV2vgEaoX+5S7AMwCrDUSPh4iQ/IBMuxBxR1aTAYYvuKs3
4XWiLAX1lyNgQ6HxUOvdIqJfgF0ojb29Z5CIpW8jr99rjPvg3Ae1th0TFiN87vePGS1PgVZ1xgOq
YIYqihFhq+H8NKOTEGIJoJt540qK3xVNwml7UCwW2TKk4HRkJeeYTC5xl0IbCkUKYcdj6mXQod5A
Q207Y2Kbdheqq3Ab7qFwO/Q1QKvUg2oeLNoDNSOJ1IjQDFoz+P4GC5AcwH5hjgp4UIXQ4JcP1wk8
Ze0FhFbHtHcHRTgoIqqpZNPwGK3B/2yTXXSMZj2z/QafYr8G2AhQYXRs11q3u1r2eYIc9cUfEuMI
RvP35dO1T2C+8apAD6URvnYPl26e7Hv1sIjOX/nXbuS+zKLVEBfn8p4UkXAODumu9rAYHt5OjwRw
CmHGd2v8ovUPaOVu3f0dzrHDcP0CByBuK+La808nu44sisCYsFUCITsQzN//YA45f7PYncByLNs0
A8v2nW/KxPVy2m8288voSB0Z8j1760fzGaDEuLmPCWknm+G6JDYirXHAVCVsRsgI7tdTeMXiyebQ
xzSWw4BRdp6DcHtndvNe0fH754xU0N6P1psjD8JvHga0bt/1fTNwDTeolyraLyrY2bi4q/x4Qmyj
YcoHS41gHJZO6qW4kv3neW/HH6vESa2U6lAOWcrznsEHKxKqd1Cfr/if0pxWCh8LEGR4jMv/9bXO
2yTT8grEqWKxuZLDFylCTv5Qe5zgUKdMgB1RfLYN1UWUx3jddzElrOGHWiYnaFdxZ0TiM1u1L/ER
5vQ59kcT90Loscb8pIBfcwWiV0SGS5K5IuCFdnqdmCl4AK6SGh8QuIbrzOa2t9SOdhPVJdjBfwYd
2pqv+D9xOdAKse//4+RMN1+XuJZAnxufYmi2wh+UTlNK5W/9Lqs5cLyATjd83/jm2Tnva17grIzL
3Yqwl0+mthtcu6/rorXy33ywsAUY5/MC66WG+tPAt5u/GPN0QznnJXSsyxGmwrS1wKK9IKrsY8ye
rrj8hfSI0wG9U1pggdN8ha8BxCzEE2u8JGPC8jNO2hSdmp2d8IRtaqAp/Qf7iuqJX3SZrynkO3Qh
XjisPk7kAS07p/nnGYvK26Gqme820Rj/PDFJdZv3TarbgpN1wjOYJWTRJZpfOhvzZYNndA8mMgcV
1DtdHwK2frQCLxufhrfbO4H7YBvOgPotozpcLecQerQZbCPUqjnBm9AwXNhbWotdb74OQXYDy9pd
cKAMttukKD7yxYeLPnEeGg7SehhYb/hrVhywiA5bu7Mkn91rr0h6miXQSYwPzXwW327pftWfg4jx
IgP26PWgfukCqYRlAdxkHS6DDiF7g1rDUKRMEwiWAqKMp97FuMejeRlHqI6wevnz6HQOLRh57I49
751R4awxEFqQ4bXZ4LKFrWr6fNnNOsFpBgv9ojkjphg04XmaT1uehSbSNMl7BWGPHRHabxSjP1Cn
FsK3spD47Uv+pHMYEEQFOkpA7NDSRNji9WzeAkDMysk7CPfbAYZtEi09dmj0yupcp1/2sb9ZRmur
ubbbdgk2rgP4J2oJ7mQ+tMyReU4sO75s4R2K93A6w7ICLdIsNvEVUITi2D7V4zE9/uXhOsbYr8VX
KMKs0AWZs/jBuWn9ocM4vmlZGPqO7WPkBd8k5Xrl3rZusJ2OnvtCIABDOBMh/Wo07pOo3W7GZbWu
S2fyg4T+230tl1ie69n4VV1TEvwXiZdb6/3RPN5mI1j5iKD2N59269wn5beZNO7I7vPT01k16ODS
guASNFMDsMKg828BYHt/efzfmvHt8YPLqWY68/V0BB8zOQENUl5eA0r34JfKiSozLSmm90ROEZkv
EQnVFGEFHE2Yl1B1H3LT5HNPLTwLDCFEddDbxwGxbLHEdybgTkrSUzSe1hWGC50Dq3L7dQeJ7ILQ
c/Ey776/EkgmlERp2Nf9BCZpAtK3hu4ADovs1lCVAZ+7Bppk0fwkc0IEnVTJ2YaXxqMgP5/AABbN
12VKMYnBZkRFVWqZ5ZT/oog6tKimTWzzkdb1LwTND/EjExzrGuJ6WBBFmA/FE3CeLdTTEXXiG5CW
Gml30br3lMPGvVEHhpQUAqzvhu+zkPTOCF6j/j4iu4i8dSc9JiZsHKRDPoFdxNnXd1KWTUYmBgE1
QHAkT1PGOEiGw2tGzQucfwCu3J4QWSSIga08t1RpaHiFExW2udEt8jLVfho/7DPn4+WFSFKEt/1u
RQ1BclNg1NxnZDeEMOiR2muyl6jSK3VGWqgas5i9uu1HkHOqig08tPEshagnj3qbx7wx8akz26H8
X+uafqzhOI4syI9J9m/hNWy+kC8ARbU9UKkTJwPZA/1KFKAP2JDv3ZNV1Rqi9ty3YYHo5TCJYlx8
mNH9lSDiOLzH712SYR/bL3BAw3g7bY1AsaeqnLMi5eYBzrMobw7yxuAAlG7cfli3JsBzJsCrmqvI
bQ0mIwLA0LpuWxN4aZJxe7KLSNvh/fDf8/5P/cjxf5v2csb8svpqs/E4N7fj2tDur3t2a2uH11m2
ejDJapvCOgfrR/P+/HQaIb3PjXcU0A48FGZ0TsdG6/R8a/bQ5moBVYsC8JWk490HcQ7ufdnMcVOt
vgqUEjBbRAUG/2647f2h2dHygI3acdm2LR7i95bnF3Nac+ar2agTOk2KUA4+qVsp5JJKvWyS2bCs
t0Gs8xxPG/fw04/uGTvAPS7lSrGy2+TvNeocDRVf8xMc2KnxeAthFiL80Ui+oCgcAupgTO+HYcTU
KiuRbKOE2rlPlP5u3N+DoQO6gf8T6nshoFX8kiqY7DNCEhMTYMCAG9Gk7r55PwUE8+LBr7l7/9p/
3OVtv9mbNeJeRuwa8v37axOYV9OhkC+5D8p15v9o2ghxsoosJ6QEdPODcuL45NhUqAABIiwqyKtt
XInxEkqnylDzGEPNMDrHUMR2KHWUk6pXL4snQKU47TqJdzftouiFZ4TNo9s+NzBHKK8AG+0pLPqH
0Gll4t26xuL5noUQEbebE6B0rZwZ+TBeN0iRWaRr+K4MoCPjftB/IXcTSHxz+/CwfCgoyUrZmmTc
Gr4iuj4f4nW4ZvFN6OQ6Ek/dTayz9SyUzAUx2HnuNIH0sUpfyAQhb6S3aMQPLAOhWNYQUMNShwCD
BCKMqSBOeUHCsPsYvioq05C2+pAjYx9ZMPFjx220WgPqibB/h/vYa5ufMDtF0FxPPlXNU+UcD/Gy
8Uh+KiXEmyw6qpqq7GStXHYHMjRw94QPkxVhHt30/UL0NwHS8cPU/Wnmft9q9pfAP1xZc6sEkPb2
/kR1nOcFtfM27RWlJOeQh8IclD9BwIU+7Pjx7BavkxVM1i2SksjcaQKWHJ2wCw03Jj0l6Jk/eIJx
uP6hD/++ur7JhYt59M9uwerSpgUupkO3UVOzqxojKmjA3nWlqIkJ0omdEp8/OffUbSS6TDA3K8KM
lJ9Ght+2sezMNSESE5QUiMRsGvejRhawvPpWO+mTftymchXr7Sk6tBrLLBLHtpbdB7je9tubaPDX
ofX0MGAsYqbEADLc5qhopQ+fJ5BhnxylMh45sKx2ozmoZRrp0w8hBsv7s0Nc7EfPNgOz7vu+vv9F
UN7qprXc+gxa/YGcz73XsAp02iZZgufmLjN2zS4ay9ce+scp3Ls+sCrEosk247ycDw2rsxpNn/49
jzz/L03y7DpBGt8NsFy+Ocqt2eo2Ns6L2Qh9EprQeviq6sWvoffW3za/0vbdmXE5N++WXbyBET0a
3cFBv26G78N+0sDx0OuVyVa9B1ZtpxUPwEt0qcc9OcR+64LwKuJB0Px3o+0/JpbrGgG2OD3pGUTY
9VC/9ON0dt3XxoVPibnzwxhv3HTeCvKvAIfxiWzc2z3E0PP5U2Eu2YhejV3vdoQzY/8xhlvaXZ0i
GwT/seiO8ZUV8I/bs8YHFo+Zrxp14x2X8m3xtFtMY8furbY9TAAfs7OoOT/Mhvof5uK3p5A2+ctT
LK6X7elmH67DFdmKEAeid1itmpPVnikoBA8GVGltUnacXj07mw0bsp4ptLgEdALcgOBprkU4g/QI
ltPDo99xIDtqhLBB5a3i0Wgf7uvhtgugOlAZn9aytyaDFH0L1vYUZkiQb103CE9WAqJk+updQLFP
o/2mCV7DctpndCSkNwb9YGNGHpgwbPF8aJA0P4fHy8V3Bkzw/HBofZiDNcofWWfTCI+RjyNu1lYE
vk1ShGLnzQIK+wCwXzgPdwBdPuvZUgDSyNz90KGe7Ovf7G91qGWZgWMFpm+636bF0VvsavkUkJvv
3m+Xi8Sqr8NNbZQvuDcE394aSsq3LVGcY97fb1zQWZdGfkhuy+xEytfYDAn+Rd6hSDdEqApSz1bO
BpFJsZoxPHgL4DNQDxanK2lJT+YWhXjTWh1aejc+Bg1iFSfU5+VCnH67c2deUCBx2nNBHhQfa66I
e6C131Im5W08g9x0nNRW9fRQALSev+zZ+p3xvXEYnMZD69gJ4FGdGcfOybrE/mLeMc/Wi7GdPpw3
xQ9ui+CPUNm3Xvs2Da3aeFU/HOrTUef5eY8mole/38V8U4kB0uiaQ5BajXfwqaSeUmwW5bp2339t
vQ6ThOoZ95AGCOl6bdw1Gr22tFUpv9fmEaVWWm+gUhxtUOOTOoXUAZqykS6iCVW9C/KuZymVwuJL
4wfdLvjDFnNd07RNxzLrlm+YwTfBVjBHiFEaZ1ISnoOj3zvAPzjF1zj2ngt4K5ZhrRbd7N6GKEWt
m+NlJIWQwub7brG5vE5hI8amz0lmW51ahHDAOSV5YGY78rSOwFiAgNVJ6STfBoOnxbnXLannxVux
ujsQ3q03Lh4YLfJeDjgILv6nVzwdzhStg2Eb+ov6CrxMumGQbzjkPOj+vFeAobbdh4LNmI+2wWhx
yK4EvmEcMYGiw5yxmZug4uuDI8HAwmydz2+2G/oAmXJyMOpEC89RzeyvCP2vYBieXsL6mRSOA7oO
ZTAo+uPFmzng7/kh8iBRcwEU9A8X4hxFM6/9sBD/IthM0wkQzX7dswzvW9dfvN2WuTsGw4Ynr/a0
vUW71bMzHeX24Dh+rB36/94OShTBt3X/6/18yYVfBOlpvqrtpgFDfYQy0RrU8Q0j3fDVk1NUf+f5
bz9ZDn9ZM6bpuo6PM9hmG/qm2ewJe25PBpSB49UawIbZXh0eYWH493P9bZszTQ//Lftc3SKa/vtz
3fbbXZ6vLvDz1MH9GONeMduk192pG8AZTsIZCLOut9t9XXMrcTY4o84KAoPvMg3x05AMbT8Z52g+
Q32d125pUVzglEG9rwcdJ6BQ0NoPGkuH8MP8BLC1cVuB19ruHtckYNSWdjhf1lqLxQ+aq/WHxqGF
+ctTfbO5DHMVnIndE1dwto1ZMEtt8R9CALVzV23bGZ2oSGIPDnvqRuIWAbd4nRZvnpCoJJHX7M7c
mmcbKBWd7b6zL0i7DiBRztt149Lb7qB6C1bTB5ZVxFT793iY6u8/5plveXiaTFsO3t/H4zB3nOlh
fF1l7C+BCyTkij5K3MdrX2+oTrnd3uxJeoE+3YO44d83t/2/zjm/7lqu66Gsfd/d8n09WG3dy2VI
+fXEiIx0P9lkp8m0x/1U/JFsN3zzRmpBXWRFFiXojSinEoIRBbjFLmn+DAVYlCfHodVWVMuAVdXF
WYYDCdy3x1mz5BheUrDnuKBmVEGdJZf0kuo6+mYBBJx69ePIoj70AY/NmBjdkRiXfgJIvhZcyovU
hAWnFun1gy2Yv+v9XXljl0rPRhtuDLtlZ0VvFx77lI+ONpT3u2A6wuaWLd4MPPc2puQyodSrynmp
2rDCCTj1P6D5TlX6yORH7/H8tykwQBSAdDQl3qn69/Jrmq5p3vwrj2HwQqPX6S7XrEdWGDxfAdoo
8neG8ygExkr52Ntkm9QJJH6cQu9Blze5MBl/bbgUeDhSeKJzBzZKnGMhpF1tMxYp7eFeXWjA0JMn
OdY17H88J6ihzJjskluYZxu6FmilkVLGAP7oyPxQ3+hP9NGUj/RnkaJwZBYEyWX4hXFxqIE3pTjC
6onyBLx8gX4g2AHneaNkIYxXEZBELHC3fQindKDT2vGYO/6qj4oPFcWFC59adnZaj/Dy62n55Txv
IGZA36EDHBhJ7Qn6GZ2yT1xCmorJOKHZPt/LK6gsUCdUHR29I1uaCiLks8cFAZQaAeZx74TXieIr
hBxPCfS/1BSBMJjzVaEZHxuvHTWeY+XOHWIS3GdMRvNBU6uaaJqgeugaESBoTCjY4bXtZEaavSoc
6k4wpqSU4PjCE8JlZpE7/DFk84cVLVn0y5r6pvtMDSe/jpGAWT7fNf0Pa/dprNMFYs+EvKdmtc/H
E3R61P48zgcWBBrUKqRiHmgB69y+Wst4voPq0vP6brAnvjEpZq9QEf174df/LnX+f91/200938wv
s8tZ675Ix69GubRVbnSR6KWoXTWNtOj1WiSaX4fJkcU/S6bxnhqP+EKZIfh04g3FVjQDJS4sqg7W
PsRd7IZ7IGv/HQmBIXNJy8ZkvanKEMwSZPAoc9Lnd0G0OEDD540fqQijAYNGIEKJGzaAyDaoIpbW
Gfht+9+9Yf5VrQusOtAyG69d6XP4Za+3Z/l8PDsfVtnGtRoAderWsZUfB8JLFYtuDeLBiw+2lLXl
wXJyIvNhS0io6NirCJKEw2Ia7qzzD7L5b21CKmtXC1zTc7+Z9YFlmN7tmi8yh5IsEDNA8DrDEN1T
SuN2HZjrce/fnaDrfd+H2IUcC4yu53nljPmlD4yrtd/cZudptqUy5nFgWA/n4/ts/f7vu/y1q3+9
zTe1ysLmmE3H20VmrL4WS1zsuCpq7uN5b/TtNeSw41NjbkFLUSN4O84BWg9qx3vHfloVhLsAcsvu
+XeT/trR6JU4KxxC3N9RfUY+c2zrYq+yc/E0zd/GZEVSE+LikFXpvNnj+N93A6z4l462GVXPcTEk
DOebAja9mMX8NF3iHr5QO0IE4+PuHMRVy0jdfkFm7CvezRoJZEFL1WPvlxQNxPuJ1xWHLxxHsGJG
Mp04avFw7ZBESNFp3K6kFCIQCc9gYRFv6MImPliScas6nlf8rkojDLJj444ERLgjMa1UOjFK7sCW
vPTaT08eLDfKuVPFMKj9OsZ7jbgW/s2H0QN1lR9m7bRXRhzeHj7jWSNVxbRTIm/NSJw4WC/NHm5m
eGVGWF5kBLWBzd3XWwfi4vJznhqdU3p+oZRS60cnmPm36WuDBTY92zaZwN/UqL15Wo0PTjDFLXjC
sz19UyyLgtV2CAAEZ5+q4G2b0GmGuJvu6Qm67It8GtKV4bQhGb5Peju5xCrXrq693zSi6NZIknBI
BCwJw/A1JCf6Phm+dreNLu+H/bDPgYS/Qnp0mNzf4R1MkmESRVE7BvCSpikcQS9ZlH19ZXf0dEIa
dZJEGd+f2y/QEhVYtW3GuYaXPWq/wGWPXau87dGI/vUfp4wFFLOtUWrFsRy+g89VUymlbkMP130f
Dvvv71SKVDbnIzSnHWBrdO6nahlCNXLp4BvfMXKN0TnqjQ5J7635MCG77xN+6sYPE/tvKrhNlBRI
C+qk/4fBNL75/vxQrw0hx1/c3UL/4dC4P+GvhgcqtVppukkvP9zT+dvadcCAG7YDvM0v19ovQss8
uiAQp+Z0dO2vUBO9dP+2SVrPYw+EkUd5+6A5Kzk+uv0OSUw3XL0EKdZd/FyQzdxvjxEeJyJG8aUF
a5X1jC1ekEj8PG7AuFF/PKIl0IdwU9z/tOX8bbr6AIkB0rDrkOT9u9bvnY3b8bRbrzNonqfr3go8
54rtN5i3/j0qfxsUcJKYeRY25R/C5jbN6/XLrVhlR5M0OBfbB9ouL4icU28xXfwwHKWt8n0PkfvU
MU3TqtdNaUa/DIdlFt7GMWuXOwlwkqfqeCQgFm0tKRq9jC0o28BqULcDQottG66II0M2i9cUrKHy
SEGqOfAaN4J/wCeEOo3BilrQIAHMI3nRDH0sYqDUT7P3iwtquIUPew+N+I1EnTjfRqRR8M+i2OS+
BZCBEAmMQiQ37Khwem0CW3BvOGohomvMviAn8o8iXrK2Mck4oDqceXjYpT6sR5y0bZ4obAYVDgxS
s/CHEfmLn9nEzGOlGJ6hWft7JwX53FoURX4ZVpbUMcT3+oq2jrJ/JBkY7SkAWTWObAwpWQJW2w9h
c0d9p57I6zWG4xL4k8wQvdbddXTDRFFFPKn0MnlQn4iCScMGtQ9rxaJ3nhjo5NLFx885uvipr3Kl
giyt0I19NOQrwF5gAv9+VuenZ9X6/WVCGO70uKztUDNlmggShsNYFgxE1TCkUGuj/pHDpFs95opi
gD6GiFRE6YA+GqCPkigjQj/1qMRtXdsAG3m6eVhPfmqwfCA06Y85/MvwfNOMD9vLdXybeZchfNVh
jplKpltZ/q8Wy2xlJZWG7HIiA1aG8PnjGHpdozSNMYg/xiMZthQR5n9pzkF3kaHuREZ0kTFMQQ/s
4UW2yvjjg40f47hLPkUWwNXOF6UlJ2tmhp1b6eCzBMUA89tcNWXX6RArKvlZpJdLM9dHBzLAUgo2
YffNe6ukmEif0BezZA1PNW/01Sar3klX32T6ZI+1r1knixroXXmDIkIXzrqVKUA6CrCDxP6orIIp
qL5K0y+he5GV1vu6qsc7xYP1m9tztxL7xz1WcK4K/WekOToKN7OAWNEiAFYpP6pztID6o/pQJ7EA
Mo8fwQZ3TJdVoieSP4HCW31955TrhfLmlXeCRtsf+mwB3ynrx4uWPcXaF9B96GosJ/1s3wyQH9SW
oIeO0J0DQXR5qk3CnJxRi0FIRB2NywHaJ/7MM5K1tDL1jf4XqFEYR2EdZYjnlGahWOOdOlB/UzKC
9upu6grNcHWH2k3uTzERGkVX5eG4CPXwNPXTMV43+kT3noP8VONlSC173Hz2KTtK3gD5AHS2bqSq
7jDhQkHOPVhKxkS3zbMlp+tC6rJSnFBinTd5BiMsPaWWrBLojdWp894NzIEX2R+Vm0efTXtqwGWy
pKurltJsLsRXAa3SSXqqPNs/0jY1lB5mEvEtPbbLCEBSVgqlJbXZdzlSz3WhcfIlMTvxF5QHc3JX
z1ENbECj8mw17uumVlpMan1hQTVRb6Hmi/0xLe9LYw9tOrV81v/cUxoSOZvoFXXyiodgFrgfCNMd
99V0PcMJVt6LhcNLDV4zFar5Oe1Rn4+1p8mugykvxPbFTFULdAXNRB2qF50LdKn6TPDWKR01g406
gk9vlfjg6DeZLqK2a8JriU17fp8rajrrAhoQtYLVUt6AWPtElw6UWr3JnIhnFS0fta04WW3bZH6f
JexEfn/8uuEyZKvyEB5HcjGSuiUVZLxXj6durYORMtITMkBzj+6Vw0gvHkkeIjXDUcslMHQXri/h
IHmhP9VyWrHAWYcUirYTuZQkSjZZITOF3pol5zooKnn1rh8GIkjp4YwWPbCiheNKenBFCagy9RyB
Jq8URUkz5N6CK8mXRyoBhAIp9eF0qUVWeSIlOZFrcg/qjcQRV0aPzzhwlV0/ZlwV/yHN0LXtfunr
ghSLZZbW4llyQljPkvHoxF8kv5gQuUiOwxGQ8/kxPFOvwohq8ea5FucI6vwjB0MuoQ8cm5tLoNfi
8UgbwIk2IPqfjy/VpnBKqa2FawlacbagoK3zamwV3kifVq9aSIJuBxcUBcqFQd5zl+tLLVy/7wGT
u3y277g4M4Tu0G83qf5yEwWyFpEN+yOwZRxdOLvAq2JEQdTZJQO463Poir/kwcKs6lCDg5yVU/l3
7VN0g7roIqpuxBmR15tF286ed8Kf2ImdgHxav7u8mYFZ1pPriepx9VwqbabP1fL5u57TG8EIX22D
HH18KSL4SMBW67d65cyT6XW0GzC0xUfYK3AT1eJFzkE69cihZDVGK7rbnYH4u+Cem2UF/bxgS82f
oeHrB10r2k9c5q7GTvvjclJumowPm+wrXmOmICk7hNrx79Vi+PS5m4ZaDS8Vqs70iRoEujhzS9OA
yfhqMdCay7oBKSfadDn4Y4mp+6yzNWHUxiODxiM9aPhBTKba/3UV/Wjbpljn//5S44ie64P/tVVe
btSA9US+bU1fnaDD1RPswRO7n39opeo22sGDrhSE8wcencq9rvvpXkzXvi6qA2d0ThFBW7h7nqFE
lErB/+6oh6uUDK+bP6vpswTlQtNdw3ngRho6/uLdGAe8RiBn+FaQG6nfzAfv9T/XvKZ55dgvu4ar
MEeGRo+R1InrDlQ0ejDzweCcXJNb3tVXdQBrSrc9lzfSwOhSGlnd/EwUCNGg59H/RrSDdl2alBPB
uqgB0YeaGi5VpHl6/ohhxdG46+LVypaAJu0gQ3h5pahByA3ZhrXBptpukfxcAaH530uCajZkS4pU
yAnY3R07a8rG46S1PlsgTso+NcS5hMNOW0P5ganmXhu0RLMkv36U1RAMJH/2AB/lbtdG4T+gRzxI
PAcDyWykJvOWfU+HS3RKiFebgTD57Af8crhMQXxFF/AG017tAc3n/6WtjhoPan2TxIogVWU6WHSA
X61RZEj1Yc+pNnfpCN0xO+/szqai0rm/IXoA1feyrZJzVHYOja9TtOJDggopJsOScii3+PR1Ivv/
iQJIVFiav0K/QgURPLcKbkxT2RSqzF0FBpwhajjVjvU3NkXHG+ax9Un5nXBHVGDx7rScoYW1oYiA
NHG4v5BC1ApE9EkkIC5IC5OLXhIH0UiClmaLhKQEIeOLPPOAjcJOWSMBSD/zcPMlB71CAXqRGpfU
XnQETAxg9cg83ciqCY1wD4mODAM7PQDoWhNr2fJ7D2/zqmeE1/ZheMlkATnh4X9RhFlshdBuE6XY
JjAOR/M7GRQlIzFOZkrl3nBJz3FHTyEiJq4DIbHXXyb1gUny1AJg7qzn85l+5L7WEeR/ge0a95eZ
QiNB/5CtJru2SWDJjkiw5norfNhVSGlLDlhBWGjKbStrpswFS5RmksO5vaNrqZlJ2RI5yV0yX+Ra
38X+iLDMKyyOI32/w7xTkEpO9HrX5krHia4gJ7qc6X60edtQOqUnC3CfkBhHjfZjdOzCXhPnRFUO
/SLZAD32iU855LuBC5hGi6fao+47z8i1SW5lsfVxTGYI8SqFgvQzDmVa6lO4DrL6yKQ0dtUefbcj
gKSWVRGuE9fScePwmJ7TQ3gd6P082nWu9+OY5yDAx188MWG3MiAg2jLYox8or/00JTEN9lB6pLr/
6UMt0ZPfwbYFaRJZsUOXm2k26obnVDdUpo7Tsl/ro/JROP0UriYyJcnf4QgS4mj4lMGjDk96Tafk
vOkcv3vlW5zKCSUh1CgesT6Cz5pu0HVNJoSG55xun3U1HifVtRXJmPONz+BUcURdV+3Qt6ewur6O
Ih+Y49TO68B6oNUEJutv+kZDrS6iuMyz7nQIjeT3jtcz6dzqjhbYXppS3UaNrhooaCz9+KIO0adq
hKKNB7pLPacx/S/0ck7nJPir6Yr9+aNptItvEAJ7CdWXGAXKfdQer4P6aBNbdnue7J91NgnLscEZ
tcdp2e2Xu8PLdXBM/ZFG6fDiDL+ItXN7yQ0ihx0K/XCgZImVWKUsGYd57EJ30YH/PQoyoL49arNC
ShnnHf9+Tij02AGflODVGFEhGcmTd0h9n3fhDeo5CCfvLqewvL4QEapzV+9V76F78/B9zCOu0rXB
8vaoUs4RR9wkxxhORfn7oiDZ4iTZR3tSPo0uNT8xPdAlFe2WGlntueMvttdo34FzGWWs0p0Mcht4
i9BCeZJWNH3CHYALW4qwjDjlqu0HdksmGmp95LyiD4681zyUyc9eCMaGjSRnG9IuJWX8SPkAImxs
T2x87AXBYBwdk2V7D0vDMnLoA8VeSyHQUwT83Cle4J5juBWN1TArAe5MikJQPXkZhTuEtUctGy1L
n/7XsGkcGPoYsvNde0tw9xjXe7VeJfgVzyauDRUSe4A6ax55LE3q1uWdOQ4mh9gDEggptCu3AacF
SXrlc8o7Of6no69aVtxMg75g5ebx7J0cs131OVdowd/oJJcXDbqmmn7rTCcpXpzPnMvOI/3m086O
IeOvUjhUwXEN9ZLC5RTp6pANC15+H1GekWp4y7b+X4V6kRr5VA3t7V0zDsmAOFwnR4TvBV/YgSks
8cGkZ4crJUdEfB7JuIs20a58LYkt7jknp33i2tX9QcryWBcgAwrw39om8W2lDrL/tPRuS8k2Ax8a
QRJiy9qgdA1BDLTihSOoJEyFKLgRT5+z3665LsQP4WZiMhlBPUwopUbLtGhrI0T6q1qqZaw2O42y
V8lGaWvyUEviAzMOUmw5B6fABc53kOfiFlxRyWzRMukqbehXysuwotSrwlBolpxjDToHlQfnDwdO
Ed5CuIM9tRGFPjiQNVOnfxfhhlxiswW/BJgM/cgDSe497nXhqo9wlcD/iJ4jC7yyxiuD+ByinuHZ
KZU0mZoyuLw20PdN2wmF2tPOTdQXnH6BtTKLOjk+Ky6ZSNepnlHWq7wUc8zyKptUHpltL0jtcM4z
A6b80gRY0ihSQWI7pLCUumMa+6HP8+nJNc7aetWX2isqKaTZFbS+4IRhhmtmk95EJ00Z8PN/k3ba
rTyrOUAJb1iUcxc6HE1dLY+AnyNnI6AYUJ2pSSs8h6Z2dUzxMnvX7Ne+BnXHk945QwgpW+VOOmJp
s3vu4X8Wb6fL+mHrgqUo02wrwvlwA1tAQ6URDBQYVQisQxTupiSs+uS6CrlSiXi4i18R589Lzpzd
+xwiHEY9tUBMkHLPLJXTVOAXcoUVcEeDKReHwu9VGJ66zZU+A6iDyQ0pjhM6qFg1Oq/azFwWFBS4
j+pI7fxmVHxceE9TP+qv0nbQd171v15zUnG1L13KLbLcYkeoi/SA+tsbVj2WMyGldkoqaySlt54f
zNaV6SWyGxxblHwZyIXi932I+yrPSeXI0gSxP44kjZZeCrlRHHmW1r2cmSm/3xJVWmoyNgEpx+XJ
TMnK7ykzovTy9Mh0xcmja+rqmnQBd9Sk+88AkE9NOc5jVqqDlSHTQEp4MdmU3tDKdKF0NVb6ific
jHgZztMnTfxCjiK89odIa2/LWtPPHt6B7f8+ucZTKmBJCz++aweUF1+blSSQptgxLmqN4H+7HgI3
hrkLtbsSwtaLDiiFJKfo9/hTU99HQ5D3XEJrBvOCss2UFi1wTqUC6/f4WcLMYZylUlef52841kH1
/KdiEzKAU6eUoxpWFQmWIvGfwleqhExq7Ugu1Q13SFeBmyQ74RbgWfTUrEfkNtImhJUEqeKGxZvZ
msfwG8Va9rJh9NsNr5kdUp1iHGkpH0kwn0KNtLhzJvp9RDoYbSqrt0/3FNbjZGHM9Fr2dokb1plF
e7qXzuxUvaImkFugT8rX+f3aoUFQU1d1H2EILMXhTXUhy1xBSUMqP0K6Fpp8CNcS8vQdxHoKuSbC
cxud35Gu5aNpxesxpyn0dRo3CQQt5ErnHG8aouJ12/WRVCHpudLhtSHX6k1qoCE6tCCU4s47RILw
ZijKcbV7aIEdnt1I6n2FVtMIzBPt/Vz79EF4KjMBCvPWMxtaZ/lEOepScLXlHJ61kXh3zJ6XqnH6
jnJDXBHtvw62yiSJXXugUtc3UQHy6hIvQ3KooOlYY9XBmExCGkbUiywpTZ96uusJ23VrV4C62usy
EQcqd5caLc2y3rWAdK0QPGy+5XY6hg1DoD7IpZ6h6xUdVRmYgqWn5dLaxZuZXpAY1/tlAtkdc1NA
snNPwSvungWhCuUqkCU5iPFCp9ReJZtka0k6yaLSjBdgjHoFkbhKgrZcXTBBRMr7JxTGWdeBzjmE
+2cpUprGpWLwXHwIa6SN3kc18HlfxZ2K8Mrkx44TYhA8HyYdQdR5UmeTru5fDZbknqSjXtVvVHWn
dXQp+gm+f1qKRH1R/Wgk9X6OJHc5Vc23Qo/+XUCxYrWgJ27Bt0U/OzRM92Vo4SrAFNF9qzsUH0s0
eSka1fRwI5IQ2AYuXFYXvXPg/ZD1Ik1Dw3MrVX8KLNHZMmB1mnSVZXKeFHyyTAwu6aqNPKdNZRam
Ev4ZqDx0yuJNuwCleRZvUNsKJKl2aLbpVZlJc252TVGi2C1mvSMej3qDW9Cj7F7NnJGof8rXiUPw
Hdclky6PLpSTkAQqR5Z618xv2fPH9pqtqtKm1J41tYFgCnlTj/n0ifZJtVZN0MrRsP6nOV0+gKTL
TtJP1UNE+avh1Xa3za6cr2fPJ1vqzxhlL2vRaG/VVdeZjtNdeeRf8GlMD1i96A2dzrANNOvUUBOJ
W+LVqJgWVluq5KbOt9N1pmtWPxokHaqXIKMS0x67NasNDbLSKLUOwXp08PDi8/WTPSjFyscpLwo2
Az5Uq7vFT6l9priXexrPHT7WzXOO8w1f4ZFflbeWg7FD5GWbQV7KUTWMmTrHmvg7hY/U/wV3cZP5
+wJt+NiEuRJNWApCZRNr/h5Ki1aPPU9gwLmVHSjhpP6VfYguE82w2ytrQPbACbsQAxklGoN3pElf
zV+90/S6pRpGNIs3KGLoEt2mkpVgd0sDIy+1Kpk5x45k2HJE4Ls0EjEaS9miI4SjxUhCxk8h9kEU
I6uphZ7IXFBxb4oCS/+V6SpXiRa3hUhxgeZckWNq/nUgEa2mSqWTGidZjuFTSmgZ2JpjsydJX2uo
v+Uy0XlzfAp6MM1DrejNBCo31h0C7ZlZWJkekhXqSj33iWzsE+o/naiFuk5mPbQzvpBKts58zhQL
SQ1WHroDoVpHfZL7BbAwdtOUk2XhaT5pyUhCME4INLmKZFutv3QsSimbj4SF2sUaoau1ctZJrStX
lPfhg86VbugydbdZO6dz1Er00DHHy7DX026wVqo9yrnTvv5/hJ3Xcttos0WfiFUkSALgLXNWDtYN
S5Il5pz59GctYOb8HtllFW2JYkD4Yvfu3bvZ5+l0l0eHfkJ2LnEBSzAw5jiu/6A+eir80EoWCNg+
uy8MW9mrbGLQYB//pJlbJ+YQrhmOj+MlAR/p1zm3yI6ZdETqAl9u0QX5MQRt2gA2avwumUwOTW+n
SGO5DPjc8eSUTieu89FlxAb+d8FANcdWc/b5IQG0EtYzKyMrSJFCvmh91osITDepgXdnl9gejagX
cKCosQVdtE/wQ7loeooqG5QqAtqyXcBIucHZEy7yhiYTDJmQ4UwZsoZYrDWnxx+6H95/0ALoYUyI
HzKd6HRdz2nXmWHz0vRNfnMC9sp6FnkAHc1R2301W3VnzfEJUZHUrUt46frx04/U1AEC6cgRsRuS
CchoJpnjftWcfLqNnHNUZwV/wWxhd34RdrCz7fR0a6L2MSun0z6FoBxIgr7JUGAXcrjarhHli6S7
s5jRo+f36CWHGMHqdU2VvCZlhUfLKhmECCL3d51T5/A0Qs+tUnzbH2vzG4SeTR/E0XuckL+1KWNh
fEJwHb8vS/X51RndNpQNSIHfwfIev1rZao842+Me71ljfoWvQIZVsV6sB1iWgt+YgEglrRskmOFa
aFkPKIK066gTeUti4vKDq5n2NtS6GlTgQhXw6+atCwDQuL6+Gd8GfeJrWMu76gl9dzKj1s1xdDNE
FmZHbSgiJbU1URHjaueGoceUeUGI4n5EGAyVYsI5gj7Enli7Z6zjG5CBJXgBtVo0qAAN6uioJTE3
Aq4RQUviLhSdyLdyLY8Z4JsY95XRkScGtOjSADVeIcCubxKAFxlMEkUn3jVHp0u8yU3BKASPbq6V
faEqBWVEe5bNTAO6hH+NExufEuwKoWPo5MQ3u24Eb4LIAx8sEGddAUsZm1p+Gr9x5xj0VnwzbGTu
hMoErrLEWUwTMbvD70WEgwuNU/2ZoAhhFAkPelheEMGT3u6duIl5Isb1OC8BAQNAeaJ98jvSuLHv
hbXx25H4WEjAm+gg7pY+gCCD5zVMn5zfWLY3EXM7bmyya2wzfbUCalRxwxGRjomgZiBFwERyxRTG
g0SImCsc0842QJbbnXVLdyvibBCxON6Mo/EqN2fAbUcI63yT6cgFMkpHABsRlispOdEdfRjfrFqZ
q7ix7AtOFHBCJlcR+t/MKdcz4ZdpD60qnJJO4VrXZAPSOezpxOXh9oY4FKfmuL1A1kDPcI4AnxNT
P7BExRaO4SNO/D5kqUnBEILSIh5gFGIwZ5k32pCnRx0530oiH/dmTszA/ye1OVb9rDbmJ7VS/RuN
lhCLvpRMY5cTVwV3DN0aFoPkmuYf/k79mgGeCXs/Ubl66uun6DKbIDu/a3gBrjLbJ+CJDo17vshz
ulnEJI247f7L5HLrcA13YwrReuMyKvqnbswRr57aZXfXIR4xVThIEo9bRQoFsMyGLVpSx0tca0Ur
RlyxfqcBBK8fJJ/d0+Urw/ruKaiTlb9ZfRrdIR6D1SD248ppA586CFYKC+uVp576rC7GCI50i2oU
o8i0JtcYh+ImUT3L1VEB5RlabSEj1AFXIGoo00LKCVk76af9durx5qsS3GI+nFJiRDDSCbhiXucZ
n8fHi9QYhhH81eCzcKzO5qDUgwYn4axgHZwyBlCQGyWrxs/qFRfBxOL2AYgiz+fFCAUtjFyyuABW
JJrDMydZBVZuOoEZ3Y5kGWqSJtL/kPNYFFzVHOMTKB2GsAfMh/jFZ5I8pGKwFNz4mfQ1ZB9z8C1Y
MxqbZ08jq8TVANbLa+49BVaYchxASphLVxobdyUQ/HZGj1q5d9cBJhqHdRoarHZpTMPBrC3J+05J
v+fCIlxjjpktIp1KANIjDmHEOKUXMGAAdPjMgYrpA2QU97j3s3q+icolnWG/GTjOV1f491AoO0ue
56opRC8HK4OSnguFIBTnYQlZEi0WyPeu0iy2tEnSBvsnG8sLBJtyNEA/ox/4nUaQWyRtebsiTMPX
bY0gAOsrkQI3ABKRWihOVii+ARNiDDSV7CLuI3nqDUkNkdkRtWa9xDsgTKrMMn/ht2daJUqJ8Rc5
TRMOJJ9z9mxelE3o+dIGKr2X3jPv+fqGRjk/5gjcMowZ2efXPD8dzKVn9hnA5nk/bM/7h66/U4jF
phQB9u8dA5Cg+qeh6UEDIpdfRWYp4UXZE25T9na2nXu37QR58kwqJCo725tC7dzLPO05kSeNlJCK
GdCs3gRLuNQEVGYkO6r9rniQk8opNE6eeyleUELwC/nu9tUOSqYEGCCGQSsmW85JYoe55vsbsinv
OoGAC93/wKrtryTcL0HLhd890BfdcaiSxReA/ZjIR8aH4NClmeuQn8XqISJn1Aw7FstTq377rtXk
QyyAEB+5f6nPjmdOomGKkyzBZgT4XeR811VS21Z3VBNVnUF9zKzus976BoNLH8OwXerpFmvXCMhj
kxGJJSwIoY/lMtcI7j1i4T5ZEO8NlLJw86nsne5PatKvavPnAcEiw0PGZjNIJ5USnUWxRQG81Kty
w3Iz8C+3LU1J9NxZ6vmYt+4ONkIKInnXn4mnBkbppydPuiCTp3RvEG3JvOI83S2fvQmXbbc59wxc
l5cUjiDB3YbzHvUx2Nkwl0bIixulGbF3IYTAr46cgBJ6jvAD0PxpTHoTMNct7IPhE0bbJmHdHPgp
qyQ1lHSjjyj+EKJhS0S3Fyua+jEgU0s2uUNz8ebt8LeW902O9y7crRayGN+0wa7jlrahs0Btnmno
d+KZT+hdNJAtwS8waQ0/DujUx+GRLU2HCCQ+gK0QPOvTuR9luFWdZvZSehZlIwZMloGR9vPh0y0y
SaxkM9TQ99PBnV2VtkriJbZGaLxgA0CHF9uCMyGElzwADY60j8vAkXpkUCxmsMUmHxLKRvyUk+GL
DajTPyYvFJVOfJBCVV9s3Bj8tO92SXv42z3XCIVjqIRtXwJ3A/Ajos2HUy/Zgez4NMk2ogJiEXTR
azcp1ixQnQTbKEtcY9vFWcSXit8Pnzr/3l+Kgk2hQgAOToA/0cv51L/Qmxv1U5QAz5LDcxTBF/3c
MZbSlCV920AArHZ6013TQUzhGLTrE8dP39i2A1BgohrL0RvSF9K7d+jphtm2TsUtbpvvGoFN7y28
n+8ItUZUD33aYTCkePac4nymOrvLm/is3Yf/0dSGEHig0ToH/K8pXlg6fAZJ+HkOaH3qsqABSmjW
JXg/zxIOTm+5Li97GlysLyj6765KOjYsYJJbJ4A1kLeg0xiN9uGOkc1WRo08voAvZsZVCtPVdEPk
88m8kqK1eNY7mMCdRJsSyxrV5mRfXT372239f5T2lISmBa4JPHxdf57bWLjaB5reLolu1Hon2i87
8nzkDrs9Gm/B8sH0wARiDWX91Cpyj06Jyelu647rIu2jqG2PwbxgB97cEdDFadsS5JW3tP2Ygr2n
j3kDrpK+HHLtgPsoAnbWhI0shMCHOtsPYH/iwynhafvAbu4fa7rC37amP7c9YoZViuAQ9lzQWfOa
wU9jTxSzmRHzNDpDMh0nFUwSa3Fpdv4JMkRY14LMaiWLFG3o33QFdAtgobgvVGdMFBYQxifC0cUX
/el0WLkfeCDXeZ/J+Bkz4NeI1+o3nyh3kqx6KSpspMUZ5ePC20BFXoQIttAFf7pZTPqjV9GMAATI
cZ6unC65Q8xbBtLb6c2ohtWaP3ArMEbdRWM6U6fmUF9DRJuRiJH2klumsVS3ePdVbKtkfGjm+Tkt
K7iZuJ2i6polmopSmQna4HrPSZ6zD3dX+eqWUtC48LzmQ8c8d7+ohomrbrAnj82a5WqM6Yx+hu1s
Ta7bGWJ32LhgdkqMgBfJ8U1/160n6ZbaWYApxqvzVNNjU+ZGBAEwIpiN1Msjc0GD0q9rUvpljGFO
Zm0NgoSOS7/icB6+pvkFEs81jtJ3HOTbT8esd4SaD2MI1IJ10OWDGG2yWNmDLlyiI/bv6SbpcFcg
R0xw55Yf0fWXW7ZhPva/x7GemVXPdWB1d3WQd9hoOkYxLp3R2uEPoyyG5cSGY1YxXSL8OtJ+kwR7
txPU9SWyfbrcppDeGkjZpY/BmWCqrp4pIk3Yt0iRKgYuzyySIfaXrc8QzWcZXrNtyRlzcY6v9hQ9
Bg2kXBD7VYnDMcJu8wlKuHr1lAahw+dMgzC0Ay8dhGL7goi8ebNH8pLqqCTrB9Ujz4lew3sb30Ov
m2PYrB49ZdR2h3B/kJNHpetZfwkImg72dMDbaJo56XyxvQ1eTFurx8GddpHxTd07Zg7o4vYZiO5K
qNIlXqKFpBcfss8SzQWobuHdtIt7S0xgwMI/by2a8+fz9fsaw6d0KheYvsB8L4O6NpOFu5xG0lyE
Un2keyF7IjFEaBwfB9A9NxFNIa0tmG1NUDmRv2YA7CZUK9vJxUIHdfQm7WNVswRL6VV62aGIlztH
cblR7ElDi3pTAhMaeidCBritIfSt6dKiLFf0aFvuoeaHcK3xc2J71y5UqfUCWADGpl8rZYalMrnO
bS/PGre7khgxbJaeD92MyR73ZqiUqM6IszR9jHsu+UHj9CyZ31WerI57PdwcS+WF4X+6teEoP9WS
28WQbxdp/iTEU/ycQ6d0XBrEMEwog4C/jtXR64h4jQr1m0fHkYOxMbpdJyNj3dJ+0UTaMjTCK2OX
afwy5adJmCu+SJbTvk6s2irsNIeFNDRBBhDNqnU+i7UJu7M4BdVjtWGFB2Ri+BsLE6jFTd1XZm/+
JIbwU7LZrqPdV+oPWoNrS+RM0U8GEA2hvDnkitwWUtRd5LRah/6ilkdZPA1Kppl10x+T22LbkPn0
msnDBGEWHCHEElpobq8QsajmaZNlddfP8+UY61PUJkY9PKiukbhQPdBatAZfs4ResWYzrVE7wFCF
UQvoSwFrmErUua8VKbdB2+ahIa05zrK6vsJ2I4pm4UakoSDfQraF8h+1qHnPfL9AcXRsFlpJ+2Fu
OWO24PSTWwpl35cas1sndFBf9J2MM35qtmHAsY7YZZizgLFQUGTZ7qsh0UGtrxEfFFRPXR7C0AnI
A5nkl4eRB08bABhHtTX+l1sL6X1v5DHiQbrVC36nNqCGnp3vlqgVmGsfqBHg8kZiJqtigBbIjgry
C259Vss9GCczSr16QQ2kkW1SpzGLDbxrFN5oyxMqoFNAc5vWcowT2nHTyHZUGuHvJ4oWJN86N5cg
1dQBziK+LzS2IRrpz0kt6EyoaERtNPth19v1Ju0xfojfnNR2vVUjME5e2zSCt8Q76SWo2qmyIsKp
o5K6LPyk7IEUM4rXJMCbPGcysgnuTesLvjS+OndwaXwCh6wnCRpf54ESNnxNrwdtu8aqNzlVsogB
kBo8zlRm6weqFy4K5SOhvGV3EVbGq+pYmdM5ZLDpY4ZakPv+6oMSAevazaiNODdf/hy1Z8PPxUfJ
epfn2c0Bs466kmTBDue9AQD1pJo51IQWEBPPrB4WH5lq9qkKOwCdssp2dpPNdBid50yH0pejY49i
Plmw42ntEAwrJNxOK6Njc71EV718mrx7xjV8Yyqu16d3tErubYQw5qxY3QWd5ZxyPmVEW0kiagbZ
Mp/ahZXmuUyZnM38jbNsjlaUoATAujbi6FdzymJPO9zjilzesDJnzyRpadXOXI+vZh/D+pGLuinG
j4tDM3cdTHtrilxVDmjdX49XtdF2Xhkffu7Lw1N3/hTW5p0ljuKSzJxCP9MVqMd4TmLSmW6mK2cA
enqHBJkVUYd863CE/1noQ2zvozKI8wQM0z1OKGLsE3miJtBcfviVxCzntYQ92sldp0k9fpLXOmEf
z6vvqUaNQh9THuCe8hJdLgWD3ZyHM9zT8ZOmFR4aBn1XzqnmfalrDk6OL/o3oQI4r/2oxdFwA4wD
EBduxsgcNMZPaT6PkNGyg5p8BT3EJZ9IKKyJ8xD0Cb9zYNOSaIhOHv2bfCs4V717b8rzmizkl3zN
vKQ9UgIR1ZUrY+pKcZmkhtBqWS6ThYcnSBtTDbWXsGZZiAhKdHnN40U/100ynjqFWxvA6H9okIXb
z12bMJDjODQYetdgW4gbRHA3PKeNFnh86AJc0LbJybz/TNf+SlY7Gj+yl0a9tFUzXT+bv+bS+0gr
nqKaJ+Ij2yY6tD+2HdZKI+p7Tm68e8Ll8b9jfpVZVjK4yIaelEv8GV1PgNf2HcPws96IiXJlTL7U
osBZ8/im3jBXGl0Pr/YdglTRdYrG8eHGhIIQyVE8MNrYgz7SxPsOX1mI3U2od5A466Y4cCzcdctH
LBjkZf8AyuO8Ayp4cKHAKzyZ9fbmc4Fz0DX488of7ZskiOHn+ycpYakiku2SZpNtUReqmve1pbO8
S3gEScP+262MyQmtTYZX17bWnzR9w8GSb51+2NapY3lmuB5+OFPSTLYl48JPZerDp+Qz92e+uSR2
AysamXS4BUMmGuIfzzqiw6fvcrT/pPmAsHYuWyhQigQRhf/mlKOeFOQz02KmMyPCSZIWS+gYcwgg
/dSbZt/+nsH+R12RX85W+KIrUiisT6XSdE++NpJ/mZxC5IvyZYqs+/Ilf348rNqlzd1ufbeN0NKl
gNMpJF5/grh2eRgXG3+/mD+JtcXFoBSFKNKg6vDlzs+ZVZYKW/lRd3oMKqU1+sOZB/SH/n6SP+W/
x0UkHJDLC4tx/EXDYb2cZ+aZcTTuZifNBTWDFrX96nWG+xU0D5vHDa399/P9SQmD4ojZANmlEio8
Sgj8IhFwLAXn2WS4GnU3m+ccpeVBPrKLcvhdR/5JieDX03wRVzyvF+PtJIqm3VEclge5YSW7/a4K
7x/uJB+g6YO6Q0wH5YP/3sl0tQ3H2dKMU+Rx8bON0uX2HL1tmcR/b7E/aHpwHgY/cn5xLvyqsjE/
FyajQy6HYuCmmYtQCiSjMh9Uo0MtXu+/UXD4vfxMsZjnH4U3CshLh1+FSjbx8jLc5UfTLmXEqsfF
9Xn6XN0uO9vCsBplDlXEsuJdsXIcrSj3fDU/1HJnlIDCWkDtw33xVM6jP71aDb65qj+1AHqFIWKZ
yKcUEknsX8bMZbubx9szel3z/dt+8LgjQS1/U5y8L75TAf3DWpOnjQMKkCjRGH3Ragqm8Xi4yJem
imKNSEjJH1HrYyLs3pD+Gk2+UaIq/n46RBgpc8IcL0b079fTjePJ9nDcjpFWJIxWeUHZZ1TZVraQ
SPiJhO7Lc77cmbUO1WfeQs7+vnH9ThXECgL8EB2Q2qHUMyK5MVXAqN4Fyemh/3pqUKKsjKDQqnIu
s8UKEv59QCYSWf/VzOC647CYpU4KOslfF6bTfpg97k+5y8Om+gzpmjqD/XW5WD9cw549dYYo+Ua1
Wfn6RxcQd9+iLNDHwxbp3uY3S1fu90mOLBr6QyGXQCGV8MtaEpzD03qRnY8eqLTQPtJqS7KJxhUo
prhMpUmVPPNvVNNyrv//vXVOSWkaRI9Cqz58WS43x8uuML/kz/fb0agyGWXLYYZ0x8WxE2oMB1R3
zJCdPv7MHIff7AZJxa0vp0byqKT2Ec2ezX5ZbxaHS7F0GS1HD2EPLPZzeKuIb6a2Bc/8yLbA6aX7
YlhLAB9Xwua0Co/h7z2PAO/v94+GDVfhXsGW9GVdPbBm7E+Dxek++yJVIngxRKzAi2E9wTnx3USg
BnBVUk6uuQKDVeiSiqfGBUEGqd9eXd+oTylTOEXYEJCsUGEQX4mACBiBcSOZu8PG5VZUQI9evGPY
DisRUIVRQsJ6aWzdoC0clAZ50LchxQvl7JCclUCN42ZUP/1MAUuYF+C5kBHw4ynsGEJvTbFWr0EU
6lIE7BImM5/SiJTwhvyKJY69j0nt0jterSjkAp8VE26GO68JZ4hlj52ncSbldYKXYIJ8sfpND/xe
pgiJfZbnLMO9SE9EX6yC4qg4KazjKYrvtKVt6P9LkthzfDA/yLg2EUzCFdhIkA1EPaUAGI1fYqaZ
HE5KMsi8QVRjtaL0RD2NfIMVEzcgnRdjuUeR5MnHHuNPEHVGBGRB0tH2IeVOiMpvHyRdUjwHBICy
ByAFNqJNKgoqc1IY1cY1kuX7B1h0wA7giiYsAJDUS0TNjOCE/E94LXwifrbNiyxos1rhSd1QYRP1
D+SuH7Fsv2nV+HeBzFKuyMTOFYoULKfc738382AVnof5A2UmHNewT/oBeX7LRn14btSR14vDygnB
BQsTEc1pz+Coh5XJ+zAqnyBfLSv55uxq2VtWCMkWKVlEZaMzMbanSZ+6PpXoZXBHNfv35Z4GQPSy
POrP1hV0VW9CJ2wAe+4xeM+PKvsq2lU14sBnKvQE5RyQIQNwUi50omu85KsBpI5tudgsVMjSXxMc
ZdT9WPQoy/iw62WfhngAhndGrVU1ruxRG9zUC718onQwfSq24hrQCUoAFizZVJknLJDbTgYdv2NV
SG5NucHrp2y9/Xo3umEhqX/OKs0ewZJx+erlkRIMt51R9+buxjIy5efOz2OZUig3zcrNsHpCOm3U
Hd5Ci4rYMSvz5jPaBo3h3bR66U1HFIarXWiURWUzwb+dfFsz7E/lCnMRkyKOozgIcRX+23/zSb44
yC2mwf0UVjmlAXaQdUoBVdZa69r+kShV/HKCJIdexe79rJweC8fz4BaRo6spBuKsmv3c7Sunq4DL
fp9n8LGpAYae4UM0r+QouHQ7JtO6cchXxn0iSGuAiml1/YpiayZTmVOEjy14Xz7IEBu+HBsRHLja
cFPOTCqb9+j5mO/NCs3iMxG8DFJ9bBrF8nJUKa6b2zcu8m1HDIdi78NqiSjcuELN4fL+cjV9Gj7u
S32qMrTnAQrVVOga/QTGLeUr80V1+TrJ9g+DciGqDnNXAUWtFrUTGmioy1J3BqnvNWXrry2kFZY3
lPsalQ9FkLgZMMS5Hwx7g5fjA4Sz4Of6IZjdro/tA9GJyaWVvZtuqpSpDyhmsapkjw1cHmqUbq7f
SpTpul8iIokYfTVrIeby7oNRGz9Fh2ox7hepbcBEZfEPEDbMUQKA2pabKgV/qEq6/XFmKegh97l9
Gx7KGTTsz83oJtOgEl22OnuMxjeZ4nM4vD3eT8dVgHFSjCn62S6My6OX3KW5acM+ziw+Bntq8rUG
UAIHd9ku1QRzhGkO18er9XWWSvbDeqbFJU1umETUVs1Dp0JmZ9mbooApC/qFObWZEvRfPK3Pd4Pl
zfgdKGuao/eq++tD7dTLB9BMq/scevflwcdp3xhnq5NNZbW+3dXOpOcRD4hrYXMbl0sjCoFFtey2
ug0qEbw4WKOUcFhOvrH/499tDhTwI4QWw1ypEJcKX/bc2XZ1Cpb55QnP24VYrg3qE8TrjPvq4Mv9
R6Tj2XQBXzGe5n9ZS3Kq/JYBtFU3V5XEYFqqLHox89WbjAeFMg26+lw2s0zgMyVoZ8fqpha8m/Rg
5MqfAseqMcwT9oMgt+vztD77Zk2OtWf+a+/897b1v36x+mfxeZYJgpm3vauPWSeR+SIZGLahqcQQ
sSvXhlvIRCPZGbrLrTxKBLu5oRM51UL8RuJNOhy3zYTd9hbVXcLelGo6qyckS9DoqGEYA7y/mXIl
V41CFqw4TZUCSQIvgVQB1m5d0Vlj+Y+ODqDHA3o5QHjfQR5/QCG89TCMg1wYR/nES/vl1te002C0
ypzvlzlHeq8AmWBYP2xqg1FzQbrG+qm0fAqgCkxeSovGetea5DujzfkbW4PKtH/qgjhLlRyka4vR
VzQkOowmg1LMyHNXXNZU7jFkJLnKiL7xZaO4BpHkUoWw6LKfW8amZFvG27Ox4wh1D2IeinEDchv5
0HYSOrNlxaJkOySRZ8i46XiVCp0ys+QSKrEnx9BXzIOGV0Yi5YCIzrQHZZRud9zK6JGAwaOzIfKT
0DqI6aXxIZmgBJESxguU3ITyMTZ2lox3WS+kA1zg7Tp6zNw02dj8Rc0oLB/ECudJkMmvGn/yBIb9
DEUaZswR3CcWXCznYc1oBpGpQJDD+N4SCjFMmGIlVzN0IbrnjY9g6YjupbGKhPf0ISQoqCcA50TW
pj2yZ2tsM+HfVeDJ3dlg+fu4Bq0Hg5mKByZ8wiglZmTq+gW67xnDyxC1oS2JBuYPGplE2+GnGhtp
NBuGLCZb6UHJi2nX4Jqzy/UASgEcSY07/5pBsc7WDuRjruor8rCN82tnLiBLUEqXRSEilEyCUzvH
ufMIwC+Ji+0IoBi0EVNNDWIQ5/rgUhZkFhm//AguZcFD0EbSlMKaq9cGJst3Myr8Q6EkplQpH1NL
JB+VctEXYG8wWZaOk+XodI+wGCWH5zWZH6R4Ng/bSpJFT64oS4YjkDG7FoBWSWvbCeaQzrSHZVmJ
lYu5YyGLhyef+KcfRcPNrYofljWX5vGnjMwNapESb+T5z1rLx8zVBg5DCUt6hWEl/Uc7Go7DzfLG
DP2UsGIW/vLFRGkzaaW0wINoSrTA0KwfHzAu0PA5vElLlJliMrApOCmjyQCoShJzOM4p+VVBJKdp
ykM21ruA9zykIqF8FgmNRvbO9c3nnvQdM5CyaJfILtl0Cj8STY1UNGIH3zuNgqfR8OSvB6nYq4RW
ZUQ882hel8QYM5jHtCp+IDm3JODqORwf9g2ncOlZWueGhcKJTQ53TYJOWAkYYosqCgQ1dHJhfMjn
lAIs0+PAssBSAEHTCGNKzFUOL9uG01rNQi+SPiKBZEseMs9YJoYvuTfLCKqKJDUI55O7pyWru7uE
rFIlO/lRgsr5MUSc4ACrKVUXTAsqICeYyHedEzUxdY2cucxhcHq9PlTaGA7Z5L871b6dwuXF+4TW
q9qc8lyb+pY3CLy7LsIodi1LyMGMt/hBXbpEF+09Dc57Syk5W2FAP4cIYkLEoghXH24yFHZ7xL7I
PMrJTzvfnPsNcRsIDfx/S0PC0hOobcEnX0n2uiDjIdlh2Dgr8JEIr7hoJgd7QDMHD4Nt1eP5QRY4
YurpbzR8YJDKZnVFWdVKaCINmnKfhqwu/5KaXAZlLlC9m9wqUulymGK+af8DEUACLrTXjNwCS48+
YcrzW31K3qCSRg3HmmUDFwuOJRQCSp6rvwHhAKJBQowqlk3nkgiVpo3qVeXgwqDDlLiikifP70MO
z8prLqyJYklOXEKpMuosEwcByvczuAXrl0nS2TpUFw8pQUHKTxqpNmkrTX7acm1KJhxCVlp5OT4k
t8Tvl1r8LEiww2ElCE3KxbI6ap5Yi2c80h1vyvvb+8WtBpMwwoSbMlmDcHXzTJx4b1S7QHw4iRpp
aShrjM+baA28TR6MWk0w65MAliRYI2eT3rBuSImvJSndiw9iVGwgCgIaVzMgaRAsCR+528TEEgmN
jRi8hpjcbFATNELG/2ujea5qqwzrMv4JdfEIO22bwaTiEVnzBAfWHTW9FBQ0jlf6WWyhJzx/c40U
DDHAZXjb+PiGzjTinn1D74uA2oQgXaJ3mARQ2Qu8jW+8eQpF/8FwyQe5PKXUgzhMYaxfDKh9UNgv
1/v16V44gwSDnmZFStw/1LefriaCIhoVqcCmoqMSwVXtlABHBtaNgMiqm6RUDBBwU/9TyVQzDbBW
kg/5UT+mfsl0TalhvtGaUc20iz6qmhbSzk2dYjrjydyb0rXponcxRoLOd03gKCRqpv4eXReYGyQ5
QNn5V3wV1dolx8MDbC8O5JsU2sPbXZf8EZ8OGuNb14PMewyJfwxRTsZPmhXCp0skhbh+Dm4WsHzO
cOST729RwyPzgSNmPz2lLyqTZzaKF6FwrZfjkdTMEx1SGCNVhY2PpE1wABl2Jn7Br2OhRl4jzVdL
01FMI2PRUkEPAU9TNGyktCVc0PzKsI9Mnm+M+za+X+Q8aN8h7Xqm9Uz2ML1A8l7QPlSjcoamV+LP
V1UJWa4r5zOuPPAWl6EJOu6j9Wez0v5IyrT5S8ZjljtSykOl1AiBkZTSan+yIUO4fLdzU2VZz3Cm
W+2z9AZdgh0ng5tjotwaIT7vvZCXqNhTYURWY3rxaapOumd5lXZE0N7zLa/wX1FD03VMd/PkixaD
gYuMcW7c7STSMqA4HjWhkMb1iJtuBjE8LsgvDW8XLbKE7BLzMV7UxRC/s28CcjLsyX97zFfF9byV
dHCrE+vI/aeRyMDwfW9dkUJbRf0UP2FTp+aCjWqWxqyVFImyH70DR7atpBIjR3AyQcK0w33XDcuT
qn3rm5OWNS/geCICKWPTFiat5lp1oeUrJ1NO2HvwP90+Rx/ah3RUz+NmKaJrX6ugy1VwjvS0gxvG
2Zj56XT1sBk6yONcSMAyWc/sqGS4hqhe+30uNOlj+zcliYY3rg4zvu5m61mdy5xJ2WM6herlvENS
EyUjOICnJjUQmASDcYCwJ+9xhSOSI7lKHG+5dbLsTBx07YlfvN5T3XE2IFPTY6EFRr4VMrGwrFEN
56A0jrcca9LwVY3+HflR6YUhp534XbOfTmPnu3RXqbDi7tRjv8WwTfSfMY/abPpVbTIoqqpTjHCI
zJKVia6LH8B610RzqxahJR0FV8Cd0r+UktsmNDx/QrEkMTtEuevfbBDpsUVY0aLp6fM0xUXM15Nm
72Tam0ueOhhu1VPwQG8HZVY2BVP/klcT/ztNgvEVSbdyy7yyMaiDvLz9s+6UHlbUM1kGSrQp2u67
ewqvg0f5HeUETvAW591ML4QCqrae+dpkE2KwYGncaEWYluv2mzLG5vUTVSWlgi1elncF0ismtQMO
i7Wj3K5HTWtSaR7kzZtvjRGaTri21PnVp9PssOQYBE4Su9ckq1PC6MqkdbITbnw/39h9FhuZnlxy
LRA/UQQfx6oZlw/QtrhaXTQUACDr2Rf+tftUgFJq3qhv9r6qARY201ZCoITfRChIJEehor16lQDo
66Rlfx44G+gMgBvBt9Q28fcEkUiuWAYe39E1TR55GH45FspDWfPHo+bOPBWmT+4hZezZ3sllpTaX
eh+oq7Qn/QhjiaT47qxvUbBz9fIox1jhDhnCEWVc6WWeJGaSH11iyZVIdL/UpAFzNwR6bEPvxHvj
PiCGmlruKBzjPNvz82f7T0FCHVT9EqCOELc7TQPFApX5SJrI5XZQP+5JjtLdNd9/izdji+axGF98
gqMDFY72g2e/qaJZouKH9qdXKqJl3MfIg6bZAQKfZpa0KE0t7fxURyPCuNlVImaL1zN7KhDnkMiq
4ekVk1vyomjP7FPqfwoHFBubT+1K70uLctud9BUbHVyp4Kk8FzYncSkg0UaYKJlq//qwAwuIdena
j5phIt8kg1xyOPRMkmx42GwMQbMFIt6R5Elkhe/s762/lhJ1+YucnAJ87xh+pz1AEzi4Fgwi7WAH
TzKoQXjB+9atdUtqNxGahLFu2u74ZzYoLzivfe2wlDoOsdvBJq1Uvbe0z8kBunZ4QC1lMDJMXr1T
5RtSLmg6ulJJh2X38JnOplSSx/XBY2VuHFDmW024TMeQFxq+m1nksZFJQ6lhr8pKG1seKI8wkqfz
bgZXHszRDPjCMyRkP2k2bPMFSwBFzmsHIngJyzdbXfRPeB/OLeUtbAhnVJaZquqs0146bUpDT/qL
wZSOT1Yeyd12fPYuzSZTR9X8uywe2ulWOZGU2yxzXFeo9JAKe8hiT/xpE0wSVCrNvgOhRUHhBDig
mNYaOAqQwBgf2ZQl2N2HVlDTtQ9ITqLSCuu/Tq9OlajXHjJAYzjHgeLyKb8H7MT/3S1SL/+oEkA4
fim8iciNk9Ca6JzLnoFMxX1hhuIZSG2zZEgpyTLSudWblSdW/JkyyKTRCWNJONMt0DEQ/ggf8vfz
Ir7CN5Z99k+IZLFUCsN8lC1RUEfD/xfDPpgHh81ylDli2AvjmEZ/ISYsUiWgY16veVU7QGA48oTn
QEEoZRtfF35ENRnzcsTNBD+9DQGFx6CIS1ptzJbIhtjVHzaHUqRshRbJqnZmrOyQIobDy3IgHZBA
PxxsC6nsYQuCbnbDfuJd2Rh4Q624byzYt0TzjBALgCZfxE2SWCdgrzayPFK9reI3DI3cn7DzEOwY
bgnEErga/22mY3EazYL98Xw/jCaVVbZYzuShlOdvFoVFPbOdImoQ14rbt0EwuIkLr+di++/9lKBp
X7F7kLaAsojFgHDql3Dc9LIexqd4kr+mPMJtvhNWoM6RsDbkvgnal4ghjCuzKurcVLReU8tzdPUe
HMvvo+opqoTw81dN9InLBCUr64/jpYyix+hp/z76DK5C/Gx85/ZoX83cZ6qzl8PLov+e71ENpTzc
QXphsyPOuc6WofCzAE6rx6d4R43o87C8eJ/04kv57/daSFhBv90slIxSkQFZIIb838YeTMPFZjQZ
n+637TkS36Qy0btNanKPWlu8QBArq8ggnvGC3Qu0l2huaC/j/ugZlO6WxXpqVGOv49jQRADdtwcU
8kRLtLVNC6QiDGrsEzjEjJj7ZOT0cPT5Cz17AFRKZGK5cg6eqxCl+y7SnHBIGZl7BHLL8a0RDP1+
ywYkbFxmt4inZFPIwjWjXqTVWihB4J0J/yC6FXUzHYEs8K0Elw4aKGNg+HJ7WUzeM/En5iRWK28g
A4I7hgmMIc07Mg/iF+xmDGqtZx2hc2JgnzHAdfL8qZOF63Uuh2ccKp3jxHbHktdJ0KfREldtgGx/
vFyxNCfSJWGvGmeYJGuXoDqdDT5R3yGhEwCMFLkL/ZJDN6yYOZhm/u22FdcLeSq5DuCqWYnV/QOV
OgEKcx0GpkEGgmJvozuW4t64TeeBxO5hGp1PKLBb7HKAeTl5nST7sOutZVDdKFK6g6BqktltIpN2
F4CUoBcpNZh5Zv8o+5SKx5pUoVKW5oFQWGoIa5r7OvEENC+RfNOiWHxqKfqhXGOXaNT1JjPWfD9o
IVwVrmekp5uSOMQuUbAt86B1LNKLCtKoomGtwUdGF8ZpCnaZpuyB1bHya6kxn+r6CTQbWUmVlgdJ
tommfvRgOCQmXmDuuPrdXrEwnSapqJzPMhjuSi+5zga0GIrgzfGkqn43GyHyRP/6EXgMW5DKy605
yhh9pFbiRwgv84kHfYqnAjc6b6lENHg39Zqi6TJ2/vc4fbp7H2qbVy0XH1pOu8qhn+ut72SQLBJr
zmCEZOYNPJ2EDG2iQPPvq0NscPb3xaFAlcI89aqj4EvcYRiM1+dTdnckinkgKUtkP1tg7DiMcmkZ
VQCC0bxSaB8fi0kO1pYhiZ9GKmLyn20tebzl3qZJWqcSCcGjg/Wk+cAyV4CjZPrR8S5guxKjPGJp
ayOm6o22ANl+CThpPssGbyxgwzcBhowacmbmZLyMXhbkjH+Lxv0pfA0j4/9b4MvymGeXyBQhaODr
O/uGtevhT5BnGv3vTZ3/84kiSqzlCxSFLH0hyG0HpcN6Ps2cH6IFDJfOcxBXTlUSgS0Bua42urlK
/7VWunl6h6DQpRzjzc/5098v4Q/0WUyTwv8u4Qs9sDAIV/NpcX+8F7FSm3ZzDV3ctDYsSaVWSw0I
PRgTW2yAv5/7D6zM/577KxtytAoH88Lp8lDoVV+IGz/3RssyWky955cWRI8fs6ePWSe+ewoo4dyP
KfOZqXYe/34N+d/pgVxDMaa0OCQcCJJfRvthlZtsZkWibBLMJPsZazGGZWow2WAYrdbvNrJawODS
b9VTMWRZqA9X6I8ucc/n1Sk1IEyKWmBb/v0SC3+ChkMq/1KyMB8XiuEX02iX2x4Gx1P2Aum2WH5e
P2YrJF3ersvnsJwpb/LVzKAcr7u58vHhflugxOrh7X7aa8zKKJ39qGza7eLhaqyC+AaOTj1feT3c
jMpbqm5my5/nzt3NN4zLyF77bf345XK/GLz5RW5/3K1o0Y2x4LbqPKNWHhUerHHy9ctbqMO+ZO2U
wkupaba35VYStt85Uc4CShon2NuCgmErABFKD9wNE026C2u9vqNbh3oPus7qc1hsAYf74Z38MFbd
LHgQqom8fcQv018vkv72XdfECYX1t5uNYBtAxsPIT2D9X6z7cy6fzx4yCeUjYti4+Rp5Vv132ASB
Bm9Dc0xjA1QRM0PMLmhsP4dRVcWxHdnk+1EFfFFgLomZYTuInFsjyvbiCEKZx/bq2YYSWgsa80+J
Muq47dDJhM4Lam7sD9vnWSLN5afWuhF7w7+6N5oqGjICqxdMN1BJip5ZrIhCWA9puI9iQ9YGKjVL
zdmzsZTo5/jJEkairQgoJCUEx3xiV1eWLC3Ol8KIO7pak0vTS1Ou1Nxi6YjDnj8HoLQRd3emLJe3
kNIBNPfcxIytkK9T4yZhSqikLL6rAJFhzAHqbknMMUXrhXrFYSXwao6mSteiz+o7pAgzclewaAn1
swexdTPuFX7UWTrgnErs9eE8Nzo9eV8x053bavWf2NXV+4DbSXEVk1TVN5iiYK6gL+mpdYwW1HZ9
lwGIqZBgINguoiiUZnmXjmA9AWVoUObYcRHz3qm5RQwkrKgl4WkUnJbmY0g8k6hLGv483Y5hb/C1
xPkGiZSNigvIzmqUXde5CPU1hyiSwLl9px0wSogqUNMAX8FmWcFUIFB6fkMoZNMtXoUPYkAqrwY3
e0ahsjMUTEI7uTEtT8uZDnlRZOal5I7Mz4iwGpltit8ps5BNjMbtx/ID6xObCdGQQzP4gddP2Qdq
MHCJl1uLBxiBNbuZKGwiHrdrGkmfY2O5nK5v5rUiiMCsvm/8H2nntdw6FizZL0IELAG8wtB7UpR5
QciCBGhgCEN8/ayS7p3p5uk4ephQqFtHogX33lWVlZXZgBAIo1peKscs2nPoa//0EKT/II0cwbKT
qYtMcvXdKpQJV3mPTBVCvrj2g7rvvLACvz9I67FEUlG6y3G4lsxDPBkMaDdg8g8Z+a+c5aK8KPon
pM8TGT6Xnw705CVDEWDC6ldrevTfsITwHES0UrRPhJkgih4lt5Y1Jkrg8jhnWDYiLiFMCAE6hJIh
Kafga9/8mr4o56WfwlcQRSJZEOYHEDcT6pIhtium50f7b3FpA5RTRAZ+0ttsx+qi41tOc51E8TwX
mZ4f9ErydXq+Gn81BrDnHfAiwY06dLZFQOGwFcxIAYiVnwQC1riv3IKMlln2Hq0mMDLRVi3BSwVi
EixRQDGe8QdUlbAvDBlZ2v8LeAs2JCetqJxKpXAEffsBj2UjILsn617cVUio2S+S2QpuJrvCJuMX
XFwKjTaEbvMlPwtyWgDBTRugcnlMuQup35e8Q7A5ecM/OJqIR3xLvgeCCDqE2QKSThJKpSTj5uVI
VClM/ANIIiUaSzxmFA5lQSSdJXMRjUtyRoK0CHeLCIDcR+J3thZp559sW+52of6S6W3G178RVXkw
iJUGMLwgKgKxmjwQqFTfReLoWyZc9AyFi8cfCf4CRv30l6W1LFCTwEzy9VOyQp1gRdujExwoKr0g
X8pzycuu+ElQXHlw+esZFAg46rb+ezaB4fh/xWcAFlfTVKHj36UT+5tpxbiUdw9RywkQN0EZWvij
WhyQgYtn98s+QliUsVwvbQMn902/3ZhpsO29qmEXzFzoQH7bv3VnJrh9bvvyYky3nr5F5OtoM0nj
+p/7IA7PTCF6dv9lRvC7+U+z/nbkfZ4n3ZwT1Ivt4aMCOy1fgW4/a70JiKjulcoMQX8TMZAi6Ni7
71UQk2xxYATGl3EKMk/FRt6PJswKbYrZ0H1epVev8oal7alucEMf9e8X63u274/wDqdRt1UIhdhT
/xsoidU068zGvj1YXuByRRa07TzjjZlZ3Nl1olVgXMbOc629YirTIRJy9ELtK8zW2gzO9OPw7A8b
73T17GB/6RfxsPLSt9Q794bZexV7neEZv2A734bif3vFd9TbfcroVlKTzwus0b33TrjGXpljkZ4r
XLF+PZQAJ7U+wghfQhq5jiVSOSMItcLsEgBXxmFstjvqLix56T0J40/oEecB85VQiFjYklj8/XIz
lPRfa/Mf1/tubUa5phrtLWNUhMboT3+T2QCxH5RwJzwk8S+NZrDWrc1tLMmI5DvHaSxN2qwIDlAL
iP2AJKdZz7/Sk5YzXSJ8xLsStVARSxFAVQS4U/hXwmqLMfoCxKMbIkBAvIXvLZr7AvzTzBJt9v1c
mclJdOZslmEf6b5IZ09uJDdL6QK5M5Egq94lRRVGmnxR7cJbkvD+o3aMYB1n+5HriQwG/ZlvGEvy
tKG1FfzqMkwfha11xuxT6XfPMjnujiCjcI+f00wKDEFkfytGNfs/SyHHcV1X1WW25C5xP6ad1Zkp
S0dSyx9pzWzKFIGgeZJ5qQX0jIMSSp9cgC/5OJKRu9FcIEMhM/zwvVTQAaEsCnwlN/xJeqWhzm8Y
epJb0penCy8db/HWlp6AsDOFo4mEAiFVGJsoYq5Erem6kKwJslcorSbGbKZyaIqI7A+5SQZvpLFE
O4V1/SPaJmiQQEmwq741WqqKhEywGEFlpIucDSPOdWLajza89De6QQ4DNX8qQvmvtE2MscjFmU/i
vfCjeSiP+aMa+GOmQVykqaNx+AtrVIAaGak6/whj0KTNACvEskI+bvnXzyaSrkUCB/u3j1AXvODP
zf//PsE7EDtPFaZNEvP2cH6yinA3W2xzoYpKInoem8xczhNvHAdMxgbWx8cvm/c/jMkZv9UN5lEB
NCztfjA7U7JzFp0LuNcUIoJ6yrfgplLvCYFCaIlSvogfjiRPgqDesBQXJedq3G2kE3PjllegT9G4
QvD2U1KtjoROoCWgtrBCsfIEdy+dKg+0LZ9UDipJPlS2nJgqkU2gUiRtdMlHD9D4lAdh9knNCDrH
9ndJqaX3coQXXNKnEr21jKz8FH4/C7egh0LKgRrK9ycrgfp/PzuYYR4Jwre4iqQVAkz9GHUJ11a+
JdQfkBdhf8pUnezvH8fJX672f0Xxf1xs9w6jqg+GfmnPh+7hNq52p2E6NhsPTvjglHlIpLTPf386
/b9AQaaVdIPxX4ti9y4Q7h3b2uuKcXtoVi6CbV76OluU3gipok9zK1O96TS7eY9z31+tKB7SX8La
99q5X9m2jO8yUi0zBndv100Kt8lPBIbbIP0SjL6g8EW5A9q5QrUqCIKsOugoUhtLjSi23Mi+UtkJ
w1ZQHakEmk8ByoXVKyVIRVmmEfGEZYuu0laAXrECgIZJD7uld/3NgKcn3YW36b7wEHgi+6tG7atk
xrKmxKxRzgohaO6hY8jY328wg6b+F1D4z7cvG/8fMMNVP9WOWVz/B1Ph7dNXYRu1sIulsJYN9lOO
/2wvC8l0odxIyKdEAopocXqS2QCpfaWSlIFUkdwz+ZYRWBnCFC+1i2wxjlFS8Z2gXJIbi+WNZOPn
V2lO433yFS3qr3QrbWrxQZFLITGROoIoKAi/UBeYfhIoV07GJGxgYooih+hwCIj999Vpyazj31bH
HYhpdW4MxsfJIxM3cAufcko565tK3kDTjociv/ujgw19LSRRJRb1GDcnO2jZ8OJsJ8FA2uFS5mi8
W2uMHxwmP7LdqSS+2yXt7vAhyLzk/EKSFYWU8hf8Xbf++8O2QZUs1XLc+1ka85S2baxVQJJkO7My
FLRGTKQEFuqJ9ZgE5B/apyqn5/fHLx+8gD7/c4ayLIq+7BPJmiRQ49ku9DahQArTUf4rPLUewL1E
eDpYEquJy0IWFYt4SbQkZMsRfRuzsepvvUOJ5/LLn+6fABHfdFCI+TLP8gOSpCNdciYhr8gvhIQj
OBwScuAqIpn6HVxpKcnvftIs6X84oCpSi8oaEzrErW++QwGSEjUdUeyCxEylwaPsRC/1Z45AKvQf
0gFjYqEgOj+CjrKye75U9WoopDP5FqlP6Wf8IAQiq0s+CJghj4Q08IfKqOWw/I78UhTLy7/1Q2bw
CARwUMiF9f5l+yNKJmVq/PHTq+G1fklVbbJrIm79o7nWhqIjKD0NlVRF6kNg4u8sOnlR6WSI1Bbi
O8p34x1BJakUZYuIQKoIpf59i6C88Z975P+uqvu2jtFT1XKPDMeWNUC79HTclOqowd+CbiBdbHKC
bbS6FP2s8ZDaMtAfoYDbtYuT6yvDbBXvLLp5/Lt5NBmH2USJf35KkS7YHnbROZGhTaZPc21kJT5j
kFgwVX6xLS++qs20bl4efK3yyzlwHuPsNnocvpvN7H7Bh5x77eI4rbcWgE/lR51/Ow2dzjeLpX70
csZDIY/2JuZrMT18JdC3S8Z6rkFaehSGjg+veA9qRk2Z+fGrogaxElan0D76N/BMhqLSFYI4B9O7
gnq/JqmvxV6yzJjDZMWsspuvP3fAj/ugu0wKO3CIbhjUHKapPbUiH/n9SzewqYVnKb7rXZCXXopa
mukd3LAxmEnRdzZy4zdK3az26lE+c4/9gslLmEuQpr/0FIoHIG470bd5FRRqcHCCCs5a7jeFn0eB
irmI7e+30at+DPSv+j2C5pMgBxac1DB1g1yfVI13BMAjVb2FreqhmNqLSWiZE2WwN/F0O0xQM7MC
rkDjTBXNV2jhPKZMBNNWigJGfS+o9rVBM+De7bRC/+/BXGZfvWvQawd26llzJ0bOzIvQ/rx5+fbA
1YnC7FU5TYCg2ijEKMt5d/LgsFXO/t6aJ7Hfxn6N+97p6zze5/6xC2GZZHGg7n0lD446up4ea0Sb
VXpg5F65D/YnLwboWB7Poc26Mb16VnyV/LXz9ZOfoP9/9VADq7/U6e3txPKa7XvBrR7oV+/6VUVB
b0Jm/nB9drqgqT2mfbs1w7rIVV3XRu4LfPDh7IOcqgn82fF5D+lTdwqu1Nk3XBrqi/joQcqAdQEE
a4VGvrSfYfSiX+dpHUPKTN4O4Pza1wDlKXPI3AkDvRDclsknOnCsplbz0PKDpsS8bYaFpCwr/5x7
WYfaHZvlXL05eXhOA8TZbhieQ7NuB/Ez7vPWc+Qw3Otzl+zzUvGK/N5k3wbMxFunsHjR3w/2SDXD
pPO7zm+xAFZHR2NVV4HVePi7cDE1Z3HtTcGErk/lwm69eNMmIdwQZtXJN+NNz/Fy049c1pfHuPq+
84ovnND4bGBIuk1wdoJDylL7LTO7Z86gjKQCJBmGS7PYcFVLDp5/5CbtyTDL2mryOQhIUL0WW3tY
zrvaawM4ZsPKp602Nf3T+LJWOcPD3Xmgfd5Gp+AjD7MgC+D6D5IMV0Wo49vjtgpX+bLxypMHPo1i
L5KXgTJ0UcJD5WFgiUD+VNtUoTCL9xwxwSE4+lnQK73z00bzde9G8qkPPtAb6Lf9eK55jLv7LiTv
SwGcVnkggoG5zh8pwFAsOwTGa29y85JZ+mgw/ROwhUZDbWEs9oMsMAf1OwTlaeLfYKVsdPJ+50kP
uDmRlWrm6xbCyPAO4Ys+cDdCuY68zPST2neOnjbNx9bjHrMz5vWioGYJJYFd+LAIcNpenie9zcEv
+ySf5/6azWcMLw/8gimda9hl/n6XB+ZIzbxz4b1rQ2d5eUhf8hmTpDGyLZw0Z/icj8kCedVJDXFt
s381virABaqfoJwWkqnOKJS4u7bKgxbpUH0EShI0hNBt6ic7ewbDYuVss6ExWIoshv6sVH3MYxmr
PnhJYC5t/8zkfIu+f+RxbY++EyCxCgEk9tRnvKN8JHkXLojfNTRW+dPSDOoJPO1Jb9mYgdr4BWBS
HSZv2rxbHXfmxtnAlTiM3TWo4u4MYh8/6Mx2VsHJQBxo3+9NtVuwDyKYFIgGhYxy85nx0i8rjcML
9oV/8eOHaKoubgt1c4Wui1tZ6ksX4orIu4uKT2/T27LSge6vE3XRgydXowKOBea0WyUBIozPBmSa
+KHFRnp4XsRjO/aas98NaOugaavMKPi5VAACs5sZvo/EnscaIn3wpHinsKGj0Q0V3wofEQTogWS2
w30fZpj3fPWTyWkZGf7xVRW7A0ZquIr7QMrN5FFdEPP6EQVEhESGsznvRggnpVwMlF1bW/hiEZoF
yE0ONE+DZObC9otn5wnV7kCBgXJ5qlgZJE7vrccEMZcCEQg+zSXUM97mVqPlExOXgniGoRzlTFCd
fSQ5z5Z35hSrgTYuoxK3qV5AectJRBI8P3Bkjy/Ixl3oE4NsjzG1gl2OQA9ymD2REMw+FcVjhMuM
fOaqerfAWedd4IQ1D676ESj1vOk/VG/WMg3ga7Fpm/Athmi/fUk9DhsYbwY5jjm5oX26HztzCF1F
//pehrDF2LkKSPgX9kVDe7H7arbK+OY54ReNdM8CcEcsVSggCsS5IYet4h2o7cWg8F2u7MG3BvUr
KqF+5mv+5zH4nBr+F5I8SILqYkDwROMj8nonv1mkGMeP7KBBjwS73JW1uL6nN784+w2J8GF+nd5m
SFMYeoDfVOU3r+1WRIE0Dp+SU6ocxhsS1XoXeRsO+GmLypW5LoK+f6CY4D17+xAhh2kcJJ71xfVD
oAQ88ut13PeRb9C9aHVYN34/nV1mwShQ52ea7zTuBgmvKvJRmuQ8oxNMFxRfUMMvv1TH3539G0cN
LUbfeo455yYvSFyOG68HpkwCh34V5iRAy26QPDDtVj1mA/oSY8QuGI5z4RFyIKhB4ceLEjFLc07e
Br/PDtQoNCrPTfuOzcnZeHNuNFCWrAVfqrSKS/Q+7HxjZQyev2xO3x5iI77R1xvhPxIHm5CTOUCL
fdWE9jvTV7xbxIlCQtXGWAJ3+Jzak9x/qcKWXnPxFOEgL6sJz6+BhQYLRHQVPo35hg4sci6Gvwcl
6w31yaF/IZZdPVR/GENhlC2o0Ph3fO0ZzcfFHnNtL1/cPOXjODO47qrfoA1zJlgrrL7bMCJz3k/N
l51DnWktcBYIjCdxHTp5qxqRY4pzZF+wnvCVzeq6dhhkP/pliB0O72qHYMP0DL+I5wh15s964zZY
ESweK2/HdR7ewpP3YU5iv9sZ4Z6XkgVR6AZ/T9R72h2y80c8vcPAYatEUc895/MiyIFI6/5+SrNz
RkQ8kR2eXotACSKW/KFf+XHAEOR2r3h8aBcmxJ/SeeT4pzVZakxSEu5cGKfIdvrljrR/l3+5mzMh
kiuac+Pu3X5/SoPdaVeF0tkYbCuxeSJMn16NRRmibwsvUibbZJ7N16bopHsx3anyMd6UbxQt9ije
EUZ9zswegm6qh1HL2t26U2ZmGGQy3psw95JFOXiyl7fH4wstXDSkqZ7JMh9hKEhzIrACBjU5cOiI
pG+Xx3iRLg7QjeI3J4wXJlZltIQC46O8Bfos8v3rbmMH7VLETa0P1m+ITU5obZxV/Gp8FH17Y+Us
12yD9xz6K172dBlWYRw4c+O5fRbJmqHlLdA6TcLKDawtaNUeoZ9N/VyNWQXA0uXXk9ONimDlYAlP
LuuxXXHWm3zF/VUdvCy0fhec1sy7exnvT1m8XQaLZKmG66unv793rMr9MudycCbj43Dxj7x/xqa0
p2JkwiFGrYB8YYWxAcp5p5xLWo4x5n52MXOr2Fm3zxeOp+CNkfNhpnrVM9HdQRu+PnnXMSSBwX5j
LhFvB40KDf8xRlCimOzZT/TblDCnMRVt1eXnG1xPtgiVCwhIE4J2T+ApLgxwTjwGMf+AWU4gBdme
IviUet3qGmZe2n/WR9uY8Rl7JQaPPR52XQbGGJ3lV53O805limjwRuePVx/zsMdAod9de/vFnpR3
oC6Tx/zdellj4ThiFRIJIW6OewQ29AF3GQG1HolptqV7xSbZXMZ7MH9lfhoTNZC5OT5Kcy1GXd2d
JTdPW1t4mOK2w0g3vope+1WE54kTxJ/EyjPJF2DMpa8nNBy5mJBfI9KPDl2j2DvMMFcMu8ceEskI
9ZLPbGsRtrg9Hed7pMvjZ4MAVtDdtfzpeaJ8Nu/ONhrW4emjN2HiKiaoHF+Pjr9/zSIIRVhvdutL
woWC11oypbkRnX9gL3ixJf1OiNQjxc/xG6JysOY8Odpa2rwIMXebXQhnEURxXjdE8QajcurTd+qX
+jotdY+ipA4HF78Foz/Pe8MYZS19ISRSKjiY+6rn4GlrPmXrAkAK5jipxLskts+klwO8qMfneYqg
5RbdnweVuwiArQxiovikw/HaXb1CK/cqXyYSLUQWOa1TgtUtSLeGnwaVpy1WyLWO9kQWw4uDYD9W
iPUCYsf9uG95u7ivevmH/L0GSak5VT6QvI7mWLgQnzK/8CT3pqM1LQu2LCe4T+twtqEpStjPAlhJ
PEwFMt4r/Db7pQzR7ppXf5yad80rXb3kcXayj3MbWK7ybrN0mO7sp3JwfesK33yuxyBIyjjfJkOt
QS3776f2vbDjz9NDD0OHU9es3vd4wz+KIDu2cueatvkc7tSo94kbSPTcC4oQYnVYjHtvStD9Asl/
q6j+A/T8n6cUNU4Nni5iS/+uu3p2HfeOJe8Y8PurGnRXT03CCAuMKSNrlu82ng7T9rcG8722k22D
viOFqwkTEaEd6x6Jz7peaxgtY4B10lejw0eDW4ducMLopJzwdJlQKsB/UjrLNJzhcyEWgNqfHa8K
MMdDzzMOVKMt3hrRQ+UCpHTHQLNmJkJXmkq2xZjZDX8WB+NTtbcoq8yvDiDtUBirPSrOMSlll45v
2o1nfOhOx9kp6Ug1U49RB+9040BNH7rbixO9WG0vMK/Ufmn/GhdebH4eDmFm5d7V5mgsb4Nj+VKB
gu4Ztkv18IK03aV3G1V7kp6mCVL7Qpo84w5hmfSP+qStg1tkg6485CmkZDh8VtcEVtQ+9tznuLdQ
qe5SSpZDhOjGL7DwHQn057K7KBDrCGpZ+r3M7UE188iyeqcpemmmPsvTQdUMdCaGsEf7+1q+lyL4
46nuuojn6JqkiZ3l0xlZj1fuSI4li4V5LhnX4k0CTRzGYRTscRuGxUEmjtw0BScigCggGuStTUC0
Jh9Qtn9/cfdzQrw4VJ10uNIuy17V9TuoX73ocXMwcBY4dTP7Om6IEZdbus2yQWV92rRoSqYg6gOd
DKdvutkv2Rnaiv+GUf94/rtdVyeaVWapQe8lSNdtsF8Ky04FBq3JRERkCrKCn661vv10o/OiYVhk
IelBRqL6OoQExTN9ZuF8xbvMb+F1Wgdt4C6aUCa/b8TpiBQD4QBmwOGAgskDi3HPNqBERK8058Gv
3Fv1tSdG4SURd/mV6qevLjkDhoDc8MJNEYOcdzy06tdBspXPr+H7SVCV1JuQ0M6enlZl+PFRcSSD
T31/UfgAqFieGGcdR+T28Ivx7kDBEeNF7zpFIM9bwMyG7u+13slP+YLs6N8WxfCddj5fGvVt4T0u
Pwefn+AUrBRtaGNn/HYMzotjYE3S8DIufTP3bDwZnpL3PcpMLs2otxeMGm3v6cKbchcXnkkUD7u+
LYUOnOGnGUEqQMZRaDh1QC4UPM1mT/JvlRxz8TILJjPu/YLQI2+TtgEP9PI0ufnS7+FOa9OPyYAw
IyQVuSBNeAyS4EK0Bl7w8WIncpf+Zbx42qH+QAHz8lZ6pDkkOgHqf5g090YueEfqvx/AKkwCMpKB
/qvlvz6/Gjh/MMXgybSrMpDfA9twC6ZWv68KXOyMFCkduP77bflY0iiQu1OF4zIjXebMe0VOAAJf
RCFFEfq9h8RxOmEP6R5EMPho0otkYmJRr+uVdBOylchV6dSDV9+cYrX3TJ+BZ76MSBbC07LXv3xo
Ox5jmD7LK6tG6fNt26OPUS0dentYvnDPwtsPgYj8ZtqB9gzW2yUa2aQ+yko6oBXBpN7JcyfizzuI
qa2/bt7GCF9fVQhZhi/PeVrKlDTVauB+pR9zjvaQgbl+56fbJjhti9d2xwMOYv/hazXc/f1E0P88
GZGU1TgOGNzTDWLvv+NgVll57igaM7AqgSgvfMVaGy46k+e50T6l8OXtpVZ/GRn0FYCgYzu11cI/
AtCn6D1a9SXUdSwmOUdbOweKBsxWel56XB2OftG9qMcHt1n98prvmjHfp4iLMrhuMGbiUNL9+zWn
pd7c7IsKkYGPTuFYTVZZQ8eD4V72cLEfmgTUqLP968HuO2ffjvfkTOP6OrMv40NH8mZND8dFa0zy
KPHOCHSm9rpyrOeyGPz9pWp/lKMcuC7BXlhBlo7S+r9fqnE+nWzz7FymUbmu1Jf2tGi3nXEEUwsb
dRmD+rsxg4q/XaJ7fVu5RExlqOjhGLbI+d1dIvOUZE6t7cVpG3/v1X6rYN3d0eP4koNQI2d+7aYk
eXDGGdMZ89NKmWNrOAYfPYzriT1nyHaGbCQT4aVoFsyQnJ66q3ibku2nD3sApYfzUJkdtrgGzJ3J
ZXNOvXJRbbSZOe1m1eayQelu1z0xHBjqQ5yO2DPshpCZ8HEzOo5Pm+yheawee/NfRbslivwrt7t7
83cYgKbU17Oeq5epo40PZLFKWLdEgosvQZ9lLumOrSzJTmg/uPVzevuNcXHP5vmf628ztWxojmOZ
d9vKKtObdrm6p2kRVKGIjNHlwifPBQ21RFB4oUGjFjMqOxyYNGm7sB2I1SccwdnX8LSJfeTFBzWQ
lJxVh74T/n1hfks53l+jnrQdHLTFTU29WyCXQ3xV6+YSP8yebAlf3ziHjBWk3mzWXzsc2+vRG7Xs
5/q9gM8+RffQqwL/OgAxTAa7SriZv+QHvT/KED44GSdi2bo2Fhh3u6Wn1Gc11lm1dNdz6g+aHuzp
hfaIR+TpQVnvN9kinhTb6BTcdsVW3e0PQUwfcF18lOvbvBtlG+NRe6MTMNOXmQYKba8O2+i97fzo
iTYXLZ7qyoD85WM/MacJ3+q2XBxXBSuxfNTnOmuxfXa31WOy0iBAfh5f0o0x+vj7tb8nmn0vjn++
zbssSK2cOM9aq5rHADkoN5Ne7GhLkm+dyxlWlpd+hV3Tm1qOI+rFV3XrWkF3G0i785E2n/FbLWT+
14ZhRgrPCYfT4of0/M/6q6eczYtDWlgXDCs6tDOtY73UjPz53NrBLX+obRg6V6g+vXJynrQWA0Y9
PZ3p+kuLdXLTiBEhkjIRJTDKw41D3yj1DZNekn0YXdvz2CAw4EIRWHP12TVhcGYPx+pEnaL6sYMR
yexSrA7MIaikfSJlXD5XxaxXPEenVawR1Ak/1wLAMlmdK9MzrcZXi+BkfRSF1nhOcwzYg4sk7o3L
axNcLqTQXRloBlNNfPanGO+oG+RxVek7nRr2km6amA0eeaf5+ZAhafRqX53gyIpJu/mt0jzd/GzJ
suKUbrfy6ZYvmM+o+eyq0jg4vpyLz/31Om2gMaN2bWB+CVNPIkmzOlUYX7mnvpEbwzgGKCxmCXqQ
fNCpwVT+eVebEKRwWddPAY++jBNgY6bbz8jAVKmXVS9tb4+9nubHyP1ncDa73gTvCu96YDxcraZq
Wm4Kk+7RDYw5/rjoeDaqFgrinRd11vulqfo9TMcKzVdRFSvgp2d7P3WcQO6gTGq3WBwZlLSgpKRp
O7etYn5t4Y1c8n4dMR17bYdKdvNMfano6i9V2He0uz90bI1JQWTXKcZ6dwu/OpqlmUURpyKMs+iF
4SmmvmVQpglnWw2v0v3SGSB3Jq1DoG8GKsfugeamMyhBqhNuBiEhVHzaOrTqkrVDN6gMhDtFFlBd
vPOO3gw0BPUp3abLaLIHGvxl7/5RwSAzZ6Eypzk9g9X5jaT8Y6u4R71WepfEmNz0s2ewVBqlCbIk
D3pJLzge6awUtqddXPrGSHTsr55VFX4Zn71Um2f6JLLYA8XssqeocK4eitXB/+cLFLbXP16gYjRJ
UmVHd40P65gZ7kn7mK4Oq+wxwgswG6cLZ54u3OVht58eIFH//dnt73zx/iMWnx/ySdd01Xu7giaz
tainHc7TamwszFVvpo00pu00Ji+TbZ77Fzgz29sOLbOVvkKZPZkaC3djvCsLZZFshfYyrafd1Jpe
xtakZrIpBfF0+6exNSy2l7l8IROwgjgDJeuwq8Z7Uhx7sd/mu3yHSDogfLM7b/N5tiyWFo2pgphh
TIzJadhNWx7p/Ay9bVLO22lGw5x21eUVwT3jCTLM6RXB1k36mr6WX9Yi3aW7w87eGAt7Y8LgyUXr
4eSZMwDnMf2Ey1DHfms/i/H5qwdOv9dvRiZcn96Q2pluIMK+E00Bqc/MoDevEVicY+e1bB5vk2ym
LKO1u1SW2aye3UbHYTa+zm6TChlHZWrO1XU1dhkk3E/lqzdzZvVTNLORsoPpsopWyuKwdt8Pa8QA
14dJBWA6PUwOk+uyHdnDjm8LSqtQs3IY4uY4We75KqYnLoo1OS8kyBgTm3sY3M/CQo8f5JrcwmPt
93V/JjXfyyyFlADUP4Ka0H+a0acaF/QAKwr1An4x7IJv/1wUuqGIQluAaxyPFfrZNX14MaLt/GwI
mxYDmyWY+JAGGh1UsbC5hpXofVEJyo0r8A6Dms1Ay0Ma0RBlXA8H+6HLDciPRtlEX0ZbODdvt8a3
5xpjPo+9pUvD4zN6dpYxvd11+nB4MBvvrPnu+vCZaUjA1I/19TttwCHZ32/oJcQv4Hz5g1b6hNvy
wS39Bv7JpnU86xHiz3lRwRKoPk+r5qHY5ONonM/zObP66RyV2GU8zL3j8jSHt6V+xet4jcLg9ryN
J9bwuIGgkD9wx1k6gc9VrbVpy0KO1wl8F/QdT2tb587lvOJLndUb8sBhPiYHn59Pvv00c8Y0RZbG
tBudTp6CayKL15jeUKheyo/V/Mqdy/llXc5ZyaPTkP3xWM6ShTPqBZ7MDuZ8qs2DMckWZevfrOD0
Un7ms3jVPXZv+cNhla5K3mxKQ+Xw0j0mm/2i7gIui4mFwekhej7N3DnXbiZDaCJ+lOL8KqN1yKdC
hIhH2F7rOMQKQ6GYuHNlfZJlBBU8WfAkKkYZERKvotVQTg8nX0TCsrm2y+ZHAMZRMS/mylgZO7qX
LuOlcRMd1spPAN69eEkNkVPuKqt0uz/4h+V+Tbf4Pet5be6f5/bYBqGP3itq+XnHOMWS4327X3O/
zu89HZY8V+cn62p6WEKclT9Ei87xS2Uc4XNxoW5Rn7LdSffc1Xlnr7oxNqcr+WWOltlx3kyrUTVq
Rnm/xQ5Un2QUtKvLojeUndmVXscm7U3awXlc81O1cIa94endfq1G2fw2refO0BnW3PO0OeAXuJ85
62J2HkNeQn6ln/fNyXV2pLFMd9uX+bmEm1ONzuoHfXJanDaYaD4cFnxvmA6K1rbhHR/ijcLp4ET+
+eF48ZXn5lFJBpEWKsvjg/WsTE8Tl29zTcN4iozLVkElpmLIWM4Nx/8oJ81jNit4WgN+IBUZA3fJ
JJm0815En9bkRRuv13WxLpfl8ooJQ8X/m63xSg9knS+LNW3/fFnP849mq0devqy2+TJfZoUPXYx9
y4QW8lLc0t6183YekUnvJ5AJKjga62JcwtPTqAaZTFtkq3p2WdRckHLTON7GH5PLwwqWIZRLYA7V
Sbywl3Qjl8bz6Zdpein0/ghGNrFIQhHV911bQ6mr7HrK0mzuVA9dNVbSLwMWQ/aL+tF3Mf3H0zgM
V9FNsIFS7vjlTesckqaOddjGkEDn5YoDeKL42Rdaal78XvjEff/vgfbPd4ZZgNjDEWFtnTj77yhf
56R114OFRex1bOyZMaMMKk3TV3Pll2cy5dX/+931HAMUwWFMHwDjfkj/eErP+sEEO3cZZi+mCVEz
WZ639TRZRkRlDSF1Zd6DesjQL9rfD/Vk++n6Qi/5Hj2l28fmKubNqB2YRD6ccJeHTfPmzC+/fNq6
1Kz/fqU2FTcfgei+G/j0/fuiNJZtxYVbX6YwWHXm8S97KolzF15J9bWH6KiElzS0DmF7PAZmOwMI
D3vVqjFw2UVzv1hF8CDSOmCILqyLF4Ou8O3acsv37Lr4+8d37ytGCWgDxONYSBZML+oewlIT9RLX
hxsKftfX6Dgum5WT4G0CQBQUzIihwa89/PKU97pV389pkb0i1IGroOrel/wNMy/d2bxtCy2oaPVr
nr05IFYGbe86zqHlFVj9DutqkDMO9IIH7dl3hzEcUDBcZXbRZpCGe8moUkIXnS0ncOiXv1TwXp+v
UBCu3qHyjcuws1B/nxBX81VFrn4eRmZwgxkDPruhu9O9UdLnLxGi75rnPsK2qlP/NrPnMMlOL3rq
mQ9u6qswBsgbuqBm7oCeyFr9uCFrCi3x9Ti+QXwzt0gfRhN9mD+Z7+nzfq0lvr4sNd4KBK/m2Vqd
h7f/Q9iZNieqteH6F1kFMn8FVERxymCSL1SSThBExXn49ee6zTl19u5+a3e5d3faOMBisdYz3MOv
C7HQkpb10o5IBcGy5l6n9VGQvYXV937oLjoWZc2vC16ekTEmgTiRkk7VGwMSixXgEnUddiobXX36
xiC6j3EFXuASbhfhZs1GEzgcVASOdXXqnR/M9x1gNrl5AwlbrbPL24GWdBE1tPfA9y8jpwKRGhV2
f9N02rMzauFVvJ/7Ceo9b8tu4fTOLLB1VL6b2K/6UY14FCVXQFxApIZrcDfsUhDDZmvnLzf5fYn6
/db559z4rWRGguhsF5tWC509xFt6X1DSsXgPYeThMvzfE/GPpYsMitotjVdKtzZ37L/vUqNuFpWd
W+3B+UYnDN4YeO+mTSF8Y/2l+vrngvDbV/2Wb+7ydXm6mnbweKETsr0IOY5K9qVfhvRhoFk/maP1
M0nkC7KY9T6swDVsUPxD42/wl7Xpz9LW/VDuXm42G8XvdfatYyzNdn7YT12QU9cowPKc6ALMPzwa
SgAslTD3+JMsxI+gC+RdlxivE5zu6OUCW6WoWcQehFqKCpe4qKJN3XGJ8k7xFsn20RkMPYBAu3Pd
Rq19cth1Ftt4c4nWNJkuvSVKGDQYyFKPYbl9bFfDspUGt34LNKHTzb2kje4KYOMdCPRYvHIA1MV0
5c6Mw0vgdDeAltjZwepyBz65s/+eEPdi6L8mn0V1xreQDzJxvwl+Xwy3pb8zLqVpz5zPox+5QEfw
vom5+w8fl48250ByRxHXAlYKryIi8CfaBhCyo7Kx6DS3aNOO9mgAMA7Ao6qOm9DJXNlRmwZFP6nf
2sP2BkAfpmR/OfA/6mYcOIUMtIU4btu2f8u1FwfTP52boj25gN5pzKFpfgVODoVwVuIXdsvT1j69
XEfrJXgXd8/q+LilWIBxPMDpuOxgtEahr2VEB5hwYjnYL3v4FU4w358fLsuH1qHsHi5VeiRwd7Zo
mlTmuwdHZ7j61XKj/DpcIaHhDkH7792/lBEsUAn/Yzd1bNJ4GgkEGvfWxj8KCe2mcc+noF5TrPHh
SeaZqEoq0aCgkpZJMzn1m187eHJSLJRUuSTjpWQuARroToAhRYSWrrsgouXMTU/Dki2ED1HVpwB6
scMwcfmB7/mjBPvc9IDp4K0LjrO3mOTgudBBhzYvWc1WAwKyxUNaEAZUaHeKqDlK5TshRBEURx5d
XyCl7M07cljSUaf1kblTMRrF2mpLcxzkO0/om1vJ6lsMLzc7w66WcD4nwqk59FNtPCfldyQ6fAPt
T0RIMmXa0beuilDeHCVSyhPNL4D7XLghW6NkWMCo8bXigsHwApMKq5uHjU47DoMchCTDEd+BQNh0
MX3twamASyP0+OGjGpvk0MGHkwTd8+zYs+jGEFyBmL4NwMGbg7prJUAuem0b7o4HMV8ZOKqmCwDL
wNN6bKk8sRKRDFDnrx30rGVG/Qe91Oqh5LP0+QhL8KVlehtI7NDGbPAcOmScI4R2cExBvWCweJAQ
EyaT/HsJ9wx4ODKAglNB6ULwzwVgTtKPCaVsSUzS3xO4NA868LaHd6J8xS7zqhUtxvCF+IiU8gvZ
LoVhb3DNlL16yZLiw6VvkiiGh8fjaE9reRjQAqb0c3isJ5vR6RTSgx8ibwMgoX8b5ulmhBeKG/pg
zl5OOOhhzLCDih3cH1CPIpwZOzhdWK+SbELeANL9gjIRKpRMYWSeEj8L4KCgjONKKq2WauWwPT2T
Numh11lQqawxjq7HUD4z7nSNlHzrIc/YOfassGNE4JlArfGSGV1xmOUtXBMOH4b3qX+izb+YnIab
EehiWt8leHEp17Rp8+DZE3Mx5xJO9KL/r8S+fTmk0nFUwQSFYzTjYIZCFWhRGbnSClbOuMBaRDrF
p29qnSDnx2UfFk6JzGLZt/nHaijaNi5+y2GJBtz34htyNxRu9BKA3G++EMjlSrp3faQtCPaiV8/l
Z9XGz0qWLcBAGl6MxdCgBToeTAIkVhFYLQRiJJ4t8SZpHFOTeUfVUd9RoIa8xnetGOYoy+ddtfeb
gd13fzmjQwJ+UMrG4CQzH43iJpGAg4saLmqcq/TcW0EcLzoLlILEIDahAUjPR/xFKUbZoP/ETZSK
UHDX/gk6TFWJagBm/NTw7JIVStQ6xhy4oZ3UneQhPaDSLb6guIQWkHOsAXffBdeBnRbReEYNKU0P
15gWvUpm8l1hAgarD2li0ZXuCsAGJIa3T4gMv10GCwQ/fvTzdb0kaXCNy1eYjPFhBIcVtLPcuNrx
pXNBOPgai/eM7jc0ivMnbEvEEKQxLuGbEgGDAmSPdBuxvEXkwADIXQBHdHj2AvZHz5eI4C15DZ/G
lffSRYI7DmUzwAfEJq9WZyR/2gC2J5xKfqufxS2+EczauPaJ/XmFqI9ww53WXwCckLTxYYXxY9E7
FRSK6g/p+MNTgbW5pGQndSzWDsRQLdS9nK6NhETTdQbHnvFlJQZNU1YitAS4SCbGekW66OYTvW0L
AXz7tkqt5ERGn7rAx5ABW7A05DFziGlfSq4D+irJA3JJBOxS2pYQadEXCWMH/5nQr6O1RDqrsD2i
nILhkvLhKRLzA4O3gSalz9RE3PlEhWmVrTLoPlwbwvGEMl6ZMr0QlhCdXHO+FX2dBqtMy5fJw0p2
HN1Ui63WNhWpLlSs7n22lF/ts2YdAqxhkWp9tL/oBFOVw1MyRBfw1i8H15H7roWKhYi4cbCjxGoN
ve4SlpZJzbQcnEcVTXyGjR2BJVHMGRKkjnJh7LqA93IbxubIiyZ59xD6+HKSG5MVdclM8gTYId4F
27vqSdFf1NxY6EFpqv6Is+q2W8IOt5Zp/nAfSVDkwyA7UIw76j/dhqgHAJvb8DNo2t51XEbtcQeZ
1YmD7pomfTGsB8WwDTv7SgCXlrB5DqnR5x8cROPovddfra+8C0pX9/SNw20SqHPjJkFDsoz9oTVa
z50R8lujZu7MnBkV2eEFTO4EntPoMC+fDnMAxRBx/NclnVq7iqnBBqP8QK0WUuvpI3coyZZf7mu9
512VGQHDfvJmzZx/ezOTpknO3xR43VdeGozcif6aua9ldvgon4BxuLR0o5/K7kdJ/DNZPZ0+KPJ+
qNSbIyUwpweXTzRR5vlra9aiRskBURlmTmWtmXvmCILR4WP5dIAvFS8zdrrX6oFdqhrXzDpe9rZ/
Wk43l5BJscL0dUoBNYXwlOavbGofeZ998otP9gBs3+YbKsrTxRh6Gh802e0jvmPiTnbzAw/9FIz8
V/eVQ7co5O0jAwoOZerzOSozZ+bqjLwRBde5hgHZt+x+mrkVkvK6k7URYsRFI5ueKckzlLd8yI2c
DwuWVoADeHTsuLcL1nEttT4EKL6UgdQ382a9xKOeS1V3pFUYcdmw/8WXQ+IdyeCLT825rvXAGhkT
a+QPvVtYz9sT4PIjm6+zRrrI10k9MPr5UMehl/tDXGHPHA9/1IPr5DqhWvDoDiuQ1gN/eEgPaZ6c
TaZZMSzYl0qecrITRCoSabYZaIIgSHj1IT2lXlaweV14R96tKS1LulgcJa0YpON7AveQii71mBHg
7ZkFDttlzTO6a+oWAPvH/hiBIcxfYYfa4yCzx0gdV8/FMfIyEOCCrfDnFo4TLdLxbXQbLZFyH7gg
y4+vxsQcXSf+49EK0Z86UwKY6GHN1vNDhW1v1Mztn2vE5Suf3NfDvGF130ea4v5rPineircKvujY
/DDn67FHUjKGFD0+03S6Zhss/s6ZB9qD5tXgmB2ftplQHxuK9kypqSbWKvMnbotJe5rTnsgn1bga
6zOO2QFs/0aR0wB4EjtS77EfzBzE/ojpFmNe7E8022yukK4JN+gtbFbhluLx4Dq+Ti6z68Qd5kPN
AG+kl5wn5dDgjs8cBqUYeln1bIfbTZg/2DWDVz/vvp2phs3iz2vNGmJC7x4b43LIQE6tqTO9vjDa
AgEFU39cPBaP1TtP1M9wG+2xzRsX0CIRctLYT+E3byw+wOPNNv+2psAxssVzOWyPNSUKHU0xpCoT
RGtQBfArB+6w3+736gFeH3uiCY8z1ORdZnY/R3oLj4/slDYJDEqaEPNiCoFzgBhR1+77E7ocWTml
wbMY6/X+8ASZc0fjnUloorOtNoAMNyi/d5t0293/aiGk7AI9RFyMLAMmn0T/r7TupCR+AHtzYpfG
c7hNvX/LK4+YhbR6Aiki7AEevrecaA+2CJNQKOA9uRlRFtpl2GlT6byyILRC/dTQVPAHznuLPbtO
7GSdbsabhzpdpzV9vzo1AVWjd2QP6tQYLOknnu86SLC7+vw8gKV9TiASQFyqo+9WXHYfHiTh1wZA
uJuhWVPxqdXg3G+lO+6TA4Ly0WbS+t5MgOS1Wp3daHMSyhBWDV2Y1WQ52T42tGeWk9VEfZmmjMiW
N7BvR9Wsmi15gf+in1aP1azMqXOZ8DhmLcRrogL/k9FxWMOHH9r4VvdpcrQAdF2KewNUTRJ1N+oO
N0PqD9yExgnNE3fgXGBT0PRgh0kbHmqm0JkYrPnJHWzH2zGSCXQNNmMVzXjysgwvF+q32KEfMh+H
3mW4gtx0oNHCCDLign76jD7twB79lUF7UKUoXD812ZLVG+yoSm4YMuCQdx6AUL8OljbOe8Zguw7r
N141bg8UOCqmAmn1QOMny0f47k1qrpjNhfBQ/pT3o2SpwIqy9rSTJjsP6kwXBgXt6RGNzSb+0YeF
s8W/8s6PicY6Q3dccwBW6HUOlTRaEADCLkFJKise8lnxcB3snjY+vaYd53Qhfno4YOxe4ND+RF9o
DKrxq4YiNWmedk/2vM3obQArMXFoqWzHtFbe9HeBpM4y2oxPX/V0xe+YWuMt8DtzE52+9suoAUs2
raeHp/aHC9Jx7BKLZsYgmPgjsx8kyKRM6+HqCjPenkLcvjec1VZfDaxXhxfhGphhccHxZzC/B63B
Pj2myqFws5qeXvyM9/puDKDkEEsidZ+uBqYVenzAPjVGIsGthwHt/f3zkb5/8FJNvBfvZTlbP56f
9+3eGaDXAiUAWqlbIzlv6Yaen8sZZPbnKyCZMipme3r77hVk8/Y5GMvkLhivnvOph7nX4oQpmwVL
gVQtgLlCkv3jxYWkEQfzfw8HDMJmYI+CR/6nX+aO/NEiW8EifaJD77LYc7wTXXkEGnT5A9rzHtRd
N6pYlvn965Gb+RVYTnDq0IuDKLyMyof105p2tkuTDut1H4pthPgHzQ0u+i0O7oxZQcwxTUN2FavF
A4yfig9fsHxzCO7MnTl9FxRBPjp+1E+0RDikzO0MjngnOGMEa5DYUV3hNLzS15yofEH/mdwzgD4n
kAO58p33/+y87IFgP8N8VWfalKd7VK94xnrxcLtbPPpTf6qc9ow0cmuAjDAjsv7EPSmWPEL/BsVV
w4JfI9O75prDGUX6KE8L6hwnGs7bFPjEYJN6CY+BQ2RNnIS7KyxjkgWHZwNSiBN6cyQT1CbqGJBY
RJGfSof2wD2GCqo6tGZE5sm5p0+9DPWoJs6LUKin4RboMCz+5wJnQwnFlmk1XmVERNoDFCHhbPoe
vKMP2O/L5lsrvkmFge42ZQ+odDEys3Woxv2hj+4IXXWqQqo4nbqxfCysBykerl+uPT9qZ/LMQC0Q
ajXL9mrcTvSgtu+yiaRr3DIll3umltOmqtOClcPIq7qFFyAzevNcMj8pQ+TTH4BA0OXbqWEVFESU
RgExvuuhScZV6RblkmyPfi9KIhRM9Lq8R9FWCtUiLOhANyP/+wBKhe4+JZMyXVMUktKUSlP6ZkkW
Qc6FOiuHmQIXdp8D/JG+XkzkIeJShFrNbkOfk5ZQU7s3YMllO2O/SK4JPG5KaDIv5lqnwq2c+M2u
Z2ibYukUcmXHM1sa11uq4Rv+BJyPoye+o+H+7vgTILTYkgBjtmC2yPamHLN74ivA4sq+l6zGBt44
LWStdaxBfMRlFP1u1eta4xVgCq7zdvRWJuZQc4CxHS8mwYsQyZf+Nj1mYBSmxRQsxtNmes2u2Ta9
ZqgZDs+jy6M5rJtQ1SMfd8ArK5GUvKESowepb3Q7deZ+VGmToVqLZEka9MGGI/d1rxUygr3bJIdv
3kiALlySVJ/HzczFOMkHvMXG0qYLgPwtZgnGgF0EARXkX4Dl6s4oDUi7R7J31n/KksV4cR8sDRjx
QswbYasB50t19ipDUX/EBaZNAXADlITHLEdhe0dNlBIhMhF3IfJD13v0OxCrE7YLbf173r1DcZry
ZK+gKgCBklKiP3VRH+eK8mmqPfnUYqmuogOgGpHkHOUGoZ9F+5fmaEsKW4NTV/uT/BQbpN5aVGZj
DdSZqYRw+vqzlYC2/ZaelfilG25V+Sij2pwt70DlZnzsLV6WiSY3tV/CeGqld5PSHWfldXWDow7H
u3YUF4ldKSUMzpg+A77nbnDT9ePSZfVasnJROYMocQrtXXiiRssVc2J6ffNfv37E/zRqTXwbS6td
19VioiIK+LH5kCstu88QxR/pp+rl2phlwpRT+JMDrt/RxclH6EUyBOBtoKyL1m70Lp840kRTsjB2
7pIAa5HWEO3scIc4g6H/Ki0B7QG9vfZAl7BC0eFEWFETptC2pl6EKDJBhmAMIP984CB+cuk1wDxO
o6XA2s77tnvt6wG0OEFOh9CkwlCQOYVbXtBTUYdwFCe4TbgAlEqly/jEa0/FHEkrG9TczsigU4lD
clIKmYhCU6wjYaKcc0YzgRoUOhTDU0debarz7BEjkQ7Ymb8lQ+tikxfwthxHR4lzem8qCBT9LZWV
5kPqrXIPp9MK1h/Jvhv1YG8utY/8UasTND2KX6dEHyM1T3SYujD0ohX6m1pqvJggtAucgSIWcs9M
N8FZzvGRV5eRipqUMgBkirR77urd0rAT7P/S2Q4PiJghyvKw43kLXW3pjgY9RPDIQqWq6/TaL9IB
VCHtGB+ok9wokDH5oxyVgX0HLhJiBURDPcIXbr7jIOjvWLnaXMxq6jLLiTrbsc/F9+DL3nVvVecP
kiYGgnuX+Dt+Vyc03DAGYELsPo1e8Y3nu2YYkZskKLcANu/CsrrhvPAIQR1V58BL2E5B3VFS3kkE
Tmr85ieQvKPKwvfw6QYXDPDN7lP2SUAl7npyh1cR/+46ckNud1vuqboVmY3ZBY2AikaJ9SAF+dZQ
dvIHSP2n7oUHmhbcGk2MljMdkSPwVz0Q20C8BzbsXfkWmQcMgRMKdHcn9Ss0uBs1PISmu6qLczs8
+pC0WbhZsVBvwOiNdQn1h6CPdhpZhbS0fx5LeGqs5HsEc50+pH4fLbVWwgIhtwB2O8nTIk6lNooG
YYn76mp0ft4Ao6RWz2bjpxdq9CalMQeCM00gzhqrBaIW7mOV4xV3UIYHgI1AxLZTvksoT2apeCT0
6hcZLmBoBV0N3c8rLLOkjQ8YQ9Kwb5tjt7Ocq++DBev2W4p8DCSj2RFQGKMDfKuwVaC9kr/tId6h
HZZs5hsMqlGFk6k2Kytbk5H4H0sGQ3u6VPg4OnxqYSyhj1SxkdIABcJzRzciT3+IzRd5ynY3aKfR
PeJ0Np3L64+PG0e4vW9wOjVnvPlGTYn1laaWP2V4aCfjk8UU49Tl/BBzypyepuyRr8+z5fMutgBX
rkLIFycW9R9NTujgd3VCqb9KqflMmYSBUb6hjGPNlavwMnI765cdzweYXNyYyTUYWK4VuhFXZjOt
Mty+GMZWd8+ga6Lzk7rabCm7ACuRK+uujdBCJnlkumu4kV9JbDRG2vXa5KGHHklZ99K7vSkO8Ls+
cjliywO/GABTW7LDV+mD7r+fbV/RU01WbZPeIjfHgyxkXKeAnIHTCeh2cmLyD1RKxqRGWT7bGoQT
hMT+yJswMQcF6Lk1iQmQ2HNikDRxugqXrQmz4se4DOnsA9nTiphF1Jgr6/+mc0RvecvQcpV5xzor
xwZRnDZhYwAniaxwqh8rzOECrCvBjY+2w+MQg6QTu8PxZ87pLqi+qrtqlQyp1enUAzp6Z5FdXveI
DrcYKqXnRBWaSwZQt+Vn3cnndYez5BTg0qJ3FzeYyyQRdjvHeQ0nVP4dopKeO/Jy1nRFME+LDfop
agXocfoiJ8WkMS0+teVwApi7k3XCTeWOZuHbfxTxg4ysGvzVF2zuyxi8IU3tsrscf3MJuICQmVpc
Tz3QCdHNLCfT0+v1L7AK0/ufvWFA3oaBaQskIuO3xvfy1CrP/to6PRp40dlvWK3AwutZ4/WLgp5W
N7+E4K9eTBKySIFHnrUeCL0UOkiNU8KX+qnEYcNCbdVgmpfIinLvwGBl0WndTV/OqHJq8dD6yZ9M
cE10GbVssYsOHk6Qy3SfnPCGtHnllb4rQi3IcGqFUCp4+vTf5EenMLhCyVNLmdtTzH4PiPgmedf9
+KTInFlmLoZk7Fbf+qqaO2pHD/seiXEaWmW0KmotAAzdNZAe5OkTIRSRVI5Yv1ZLERek+f3jNV2w
VOpnWcAAtZLxirrfqOaoDb6TAZ4EQ5GIYbJpdUVxBCspGQAeiIuV615eahlNq6HNgl8AZHfIzPSA
Ht09EEySPaHTAyf6mUb0+lEhtt9TLgBGj19YXXLHeyP6xuKsOM/vYYTOl6k9fSW7YF9hWfWnyjBo
xHMwbcziScnYtPilmvqLR9RhJexDqlL3ZaGuNdTu/ZyPzLM10oT8eBKxjrGit98kyalswfm1DKvI
eZSNwwKpTpVIdMuxOEsVvyb01YM0hGWIsI5tyGMjWs3JVJx1hL47m7KSFqUu7oild2iRxrALoiyn
5xfE/djndNiA1dpX5MiXadkjarxneQs2ZS3ZmLV8WH0tjxtUaUhhmK4y5XEzLJXujfumz+bi9y70
YaSHT1KHUiUWrA7hbJHY34tJm7TywKXQNscpDVE+nEMvup+sFlxNeOUl0okV+qBFLH7Hu3LDg/Fn
rcZC8a39pvmEicTIf1sw08x+/XLd0cYuvjEmGsMZ0rkoBdWw6X+H1f/ISlR9tfrG4Irg01klQp65
L3x4ukkblUUPeiXFLcpYPakBASVmxM+Jj1gOYTLKQ/xEZgD/hMFn5afyKFVuVBkwhuP1/YqLsMhw
jlTFQpcK8DFLsQJu5Myq7MxTqloQM0wUN+hXOhS9U7+9P1jC2Fv4hjMHqB1Gtqh6jvBjdG/UO1iq
ahq0fvET15DqNGphuqpYznKNVhhXHtmctCI2rOI/H4ZU/D273LD7g0flOtQo6XExhLpoE5tVfUk4
FwRFMi3ArAYPocug4U5xusFclnwSs7Y7B5b56zfvQd2CoAZWCR+hD9E9QO5Mp50bIeemcNMcdMju
nrEf+JNpwD2sVUc4D90FSuF/9HzZ8dnsddGq+2rzc8dw00nIDBVdUDLbd1KgPc7kHO7xuwWvA68g
oVX4iBxyhbz+tkR1EvVXKUWAkTUQFBOHUAMDeBWELvxcJMsR8Si+ojppWDZYREnOe0OAAzKx542P
FM0kNnzGr0pLB7MZxjZ4FjO+Ae8DgbRHJnLVaR5kqiTvn5Na9ZMz0WyXLiVcALkBHMlLbmn1o9tN
A1esAH8s8Wq5UKu2LkdJo1u9q4lPA//TAaaRXhG9xfDt9i3P6Dwg1dFbrt0tDZ4ViY76tg4NUlki
l71rK5RTLyiBO4QEKTMoyPLrtXD3Bb4AWEGtLpra9ApoXh04Uj11SOx+Tb4gEfKKv/ANwgGwitV2
kfuncCwFYgq0fgs8oyRarE/bJbPrq4vEYXk3X6I7y9M/mAPyXwpfDqvm9pmrwQVHv42CDt/HUZuk
Zagp0Xg4vsrQWeSLIvM69NUhT9TEBQndCf5Xk63Bxr79cEsl+S1LHskbBHhpu58nnEM4C7sPcYXD
RhHilKipR7tQ1B1la4eBx+jwIZ0V2xrNczW5826hJE5CzPSC1ugWSo1f3e4Ch+NV1kbklPcLcdIM
/F8cFyOkMdI4/2SAGjmlmDpqoUGuRIx8qv5HDfdDRy1oBLJR96GRf6d+Av9B6+z4ChU4ub7S4cft
Gkmny0xdyP2rclFNFovxUSoonWkbLAf4A6xA6QTe9ayDjFNAM3OJt6k3hbmHVSi6kSBgbildbRNF
KCTROSyZiWmKSFJcvhGCtGCxvqNDrQNCGavnYU+hnBgFdYFUhPhIf1AQW3rmo/0L73mR+92PeYUc
DbitYq9r8cAsq288/z+lc4m3a9jvPqQv9w48g80HkEXzbbRPQYSYoKJKzs54sOAcKu/2x87dBFza
95rJ6snaffpTXif/dYIoo5HTg39zP3Fu/K0r6DH1c87L2gO1vXFZKSnzGZoUnCb29gXN0KJ3m+27
Lcw1fuwXdIsdsMdYf6kj8dOXIEy+K6or0cbuu4u0Hgs6bkqk3XbXY0x0C+s+01cb/WquQ9LV5xYY
HO4m5MGo/BJ5a5Pd14ABqGx5Z/tcfwBgifuoa62rfRECA06hZsit5w9BDPDRCCXdnQTXwI5k3mJS
gOCw3823hvMXEkhfqSkoR1h1MGnz7zA8l4sMtTCWToXGCnK0lCrekqmvMvMWGv12asYgrUYKBlmO
CXksnFClQK577md2F2gV6D4UlkSkR9TTKEBBf+MU9OW6azWldS2FKdH/vBY7NhVafuxIyvu0k8uJ
5pYsuzTummEgM57pcsc6EWZ2smcl0Kdp3qs4o5l9lJgZo62bVDgcmZ7wHK9hlPkOSFVMbavXavDi
RYmUSS+TPOQQWBAl4C5XXqu3GMkhzOiiZqIVUsO2wv9G5hy6Q9CV4295glk0yk0e7RegNcMNC4qK
JzI7sxHZbfUO7yqwCEEkxtGx7+IOC795In11tT1bPRQ+0JSXXa8W7T2fsR4ZuHvd6K3ZvNPu1iDT
WY0p+JAA0v60Os6zFFCqRA9KWwUiKyqd1jNcuhFLcb7tbouW62QPOKtF8cdLhWk7DrfMXKm/ryFM
SeBkOeHFHCuvoUQwwukAoNR2eK//IFzv4Y/Gv/sX8GfnoWpomszHR5N/S4zlwsnd+FnP6v8gXfGB
AkVdh3bXiPd9wFWvq9dFckVCjIHgkFUg3dwBWDoFWZS59IFR0O4syHRxxOEqAKIDeqNdzeLAr0NE
Xqh+n3o2pT4n4lW0AcnAsCpTOr68k5hkkeix5xn347f4FurmBHxUpsjsFMwq7CQKJjg9k6vSW6Mu
oAr6NjEhjRNmKQa+1zd5OUWQe/ikSsFPHPxT7ZGl5D7V2yisvF25S+TTsSZqWN6TBwXjqpA4hFpN
pkNUmKXoV+8IktuDihHy+UbJFCdJ0kL3L3ho8w9oP6yWf6SFpsjT/4AMl1vrsAEznIPmxcX7JDkh
O9qmJjLEZnp5f/VfZPHx3yBs80/1OH2racBPghCF58NvhIKy2QVoaAfYXtXRAMEmSjjLcGyOEWu1
ton3cIgBxy83g4MV8Yvr1Cf+A8CyoaS0K3sESk2rdznE9T49Ief68uthFcapharx5LYaE7Vh8kge
u+ktcd+IkJw8iJiKSPcmpihrHSdn8KmUhUlmkaAfm6d49lmhO3GIF5fxDW+1Vngmg0oo9W4nWPXB
94/QLwT4ndllfHy5Irm36ZzywYRgG7+VA0iEDrzF+PjIjdVp6PmfXgsS/pfrHOW/hRtRxYmrX4d4
0DqMr8eJ50SjF4RFP5B1bbq0Mi9/k637HzI2DDH8ENNqu55puL/JmbRXQVFVZtWMvGbqgKr0ijfD
KqJN+ZZfzmFwYFgR7SUMu/zl6v4PrYx/f/Nv3DrrdNidjWUrfyRYdj7f0PDaRiUqVH1n9DWX4pPJ
vtemMEzA+jeiyh9cfyZWwCnbsLV8lFx+o4+4xsm9bWq++1kJm/Rwb13Jlp071cRHkb0Vtt93E0Yj
acbXDPBUdzm9oYfVD/udMArTBqLCyEBMXG6K7bhswtGl8xr06vdgiqRnH2LrLkwfku9B8he6ieov
/2JU/Hbkv1G9lpv14rorUMCxEUXar1O0/lzElq2vcp8h27eys7/dhPrEP77RMmw0HG3P9+82zP+4
9QtrZ99a11PrcRAj7ZpxnSRzKQlj4PRZN3sxUi8cUNj2QvRlxhXyqsUs773EcZKm0Xur10l+oVT2
nGVvby2Ql8Dij9m4DzboTtQBKEV/I+jYE1ELh53e65XWQ6cznHfmnQgNzfghfU+ouq07d8ccJDAG
i5CeZNgOnxLkwQwgu6OHKErivwz1fVH788whYVIGcxARFI/iH2duLC17Wx0Za+/ghAuQxQgNrVCf
NhFnO2Z75wvCab5zw/8e8d/dz2Hz+V4b423HxWsOWcPf1lpzZx+2h3VRPB1xGMn8d2RRtstOmY7z
ZbzKGiqtZxDo4WNBmDYX1JZk7NqnNuCdoxMMBnt09VQH+OsmYP45+f59ZL+vx6XnXuvdsfVoIZun
8tIlpuM7epPW9yp8GTxTGJmiuT/lH8+rEDk9FIUyhzr/OXq5dS+IBKsRFdqdj+0IuF78OEO314sw
BUAJl1g2nkgsD5k2JNcggIdSkj+Enyd0Y7+ws4HDfws/Pph934WLGt3H+AtCxL77OXfBznqdzzLq
EfZ4cohXzHzJ5I8LceipBIN97S86D/QDQ2O4pSZiJOhY/Zr6f1lb2s6fi8u/R+m3xcXzL+XuctsX
Tyrx2p1F9LFBgADcZB80Izzij9OE3bODSgDGIjxD2a23eERBmnPtUqBaPDqfNTpeCDhLBfEW5ylo
dz4A1Q9E+Z7ADUSE6gxOiTBuPnFf2bqWl+j4tY+q7of/vH9rxq4bWUA5pLG8f1rB2EBxcLCJlk/5
hGZ4VITI2SmZI4QGVpr3v5aYBNxDeGQe2pOdkHjuL3siWYdbAE8EhOIuWR/YMSW8Riae2bwKBWHg
3l44g2nyVUZaI0G8LuLeCJx1jHT6dJ09gGZib92gzc2m91RlW1TI3SxACxYvoV3oPG6T2+ulioHo
QIQH4rVvRes3JvTuyTcB0huPxGurmAmB3QoC9qfnW+cJEd3RaTSsqHcQq4Yn+q/4TKBLfUm/umCH
gAzRhfpEqJO9nayH4TrHhOi4CQ9d5AIAoeJHsBu9HzrVPgzwNwH7t5yc6Wy0aQWUD0dgvUSYo/3c
ezyhMTi5TJYffu+F7h0Vz4gDQdXXeKPhNN10fHqnQbwZ1BHVk/eaPcujMUC/ik4cLNy/7J3Wn+Jz
TDHXCVCahW/5U8X/x8rkI2F0XZvWZlh7+O64r4uNGR6X6GyjRMAYPLXs/spj+1whowjkGb6d95pD
+9zO/fVj/lIdx9b2bekOHcw/8k2y2kGWDRZIK6FEj7sE9dMSrdfTX/aS9p2W/+8VNTAMF0aaCxvQ
dn/XJsMtZbUrmjN8OqBtCOU8iBO7TNp0GIqOacZme1jxF4AcA9Qzf91W0fpI0XxXi9UM2KACM38Z
WK3U3UbG+9lKLTuy6/4N8YM2sibwHIB27uFt5d+72+AYQLKMGwDUZWdJ6XVBOMjlzs6M2ubhhsfO
w6EPc+3K1HU6bSzEgh5V9yb0y9QqARnVv9pmcrR6HhSYUw+S0gV6vILOUf5N4xglpwPyzu+BNYTW
1Fq8t1G/KMOlEfnfawxPsOVNOMBq3T2iu7actTtlMCibyHBimH8wts7Ixlx7zakbfBx7ZZnAWyim
a4+zSnbUiFYh5ls3q18uEms7tx9JVPE5WEcb+mg4IowdBGKKUBj0jwtpNrrfO9ShIrSSNjTw4ZKl
51VkYU5LNEVP6VcxqWjqD2uaHVz4AGuq0Dcnq19rjDTKGDW4asT8cbsG5NSLgBH4KH5ym9R4SL3c
3AiZTByMnqFXIxhx3Gdw79tPYBHpLCMU9gw61aG5MSuRskfN7AL1ZfXq02F7220mPl/nhNuiZz0b
dnQ7dG1n2GIFgwbxij8D+sTQY95XIPvgO7wiByK9J74OIrfd3Z1i5Dqujy1zvHot+CTAUQ+8lX0D
VTLkP75PRsdHUA7Q9NN1GR0gz3ZXx3BRJkBNa5TASKVdlCuO0XFIzthE5zb+QvtDtm/CK5omTnh7
N9edBR2969OFfe3ScbEFYS1KvHN4pgu4jHYOrfTg139v93+SMfEG8kzLQ7/Yst3fZZUqZ3VD0nBT
jwxjanJPoGVZbt+a1ZfPkRmXr//+NvN/iD4EjoVjJEJdhmHjo/fvoKa+bffX680/Pxpvt+rpeOtf
HcC+tMvy7NY1V1Frvu/tvHS7nhluRPlyE1n4TzHJqoi52Mbt5RKhK4+4TNuFldwPwAe4vfowZYdK
XCeux+dez71EEBg7MGsSdp6qC0HDICFGSSei9j2/hF7kPnhT9xMuPkMcr14OnR2wawPk9urBPnWL
cZ2Z1JtofHIAnVGHcABm0TAf79gAANvC2bc25PGLfQgDaU2dG98scr1W/8njbo3PY0T1gPPsnqZF
d0RstHn/biIAy90lUrddbFc20eYVetwNAI+Jhglxwjk8gft5at7qI2WR1jNrvD9gG8A1PV0j9hut
py/Vl4VlEGJFz0gM0Iv9CzvX+yPYDjxERS1UWw0nIAb899Upjmdnb9irerS5vJmbt0s9bVdv7eJp
7/5lLTb/DOslEOn4kqmAC3zXDfjHFtLY7rVa31aHoXXALQCDaP/50pZqEsXyEp2iyMDOfmQ+LdK/
SYn9GUUGvmkijmHZNJjhV//7HJttua5Mw7zgyBYjXYd53LEJj1ZUnqLmopvsv6c8QvN/Duq/vvC3
gIxxcHbrfHd+RLbQejgUHRzAYQJvJiYl/RXNDHA06KVinLeLxhoBYB+wV+m6Gl68XX+dnBnU7mvH
fgZR5cJgguVCByUORjZoM+je6+tnfg7hub2sjKhFXQEq96bXxlNi2j73zcFh29k/5d4Q/k7wnPet
bdpbL1CDj07IV1dRbocGPNNHWeIVGQQae9Ml5kIOGUfssxHTsrl0mufFyGdSU3+6zhrMFG3qP9n7
6a3p5WhKoPWz7jzRfQivw+ASNdP9LZYkGRruOEGEXFIHLGAcvK0WMR5x7r7jrCckDuhSt1sRUP+d
gYwLACssa9bApX/5yeWboGYXRS+bORCIj+/oRRovgijYqGz06gD7NnNJT3ML/dpLjDdEWdDl+z+k
nddu4+i6bZ+IAHO4ZVCWZcmW0w1hu2zmnPn0e7D2OUCXXSgD5yygw+quaskS+fMLc46Jno+q1vEB
Dh/8C7pH3fIKBv1vDDJWU36vrjDxAHXa45t0Y4DgdHI0dBuq/tQG+zQLNDRrhi3qPbacTfMMHGRk
v0nKRe9Q7kTTikANVsDrYXqUGec9liTh2RElX+HovlPtzw9avmIAN01u/kQIDHOM52nDtpmUlNTx
3/T8h7v2r1cY7bEO6QD0BTfwn5d008ex1Qdpe+jIAbXWUXiMu7NgnuuCuDqMh0iRQsx2FKohuVBJ
QhZk+aEMiFh1gN7RwxChpoD3rxc/EIyU5Wb6UnFB/qRM5I2JmvxNz1GQkWDlDbrSbQ+oiiQ8ru89
u51IxrEEH21ctlqsiegh6AeI8ehdvD7stLqDGrpAIyoWW1gp7tilDmeWu/HIXt2UT2X0Q1X7e5Lw
7b3KcI11w5RF5SstIumlKSiMiKgp4mlQnimMFxnRYQiGmNKBh8c1YL1hqdrLdDKkyls38V2HT92H
S/e0ZMABASRJ44UiiZ/QzG3MTky2gd9vucSGOwoCmFuIhzzsM+YqYP42LiYArpUfzpzfn+u/fpbl
oP/P8WpV4izU6dgdhtHLXtHLzp6Y7gxrrSOVSclTWKXWloionQo3IbAHTgHLNbBHA1tP6THqp5at
791E7YvefVMT8XIHjpvDkrol9MwF8G6upTtxx9cabSCFDLhBuMTTLQsvjGj1NsTMnBzMTyQneKTp
rzsnbTY+AsIGkc1w7gUbfHb+5M883F0EKmyf42xF9fw2Ry55SSxjMk6Am9a/JyQUKsnsuy0YgMmJ
lDUf9EDvqiJLbfyNSapG7LYbjippOpmsXHX+H6J44qheIhyZFj4tNnzUdgYanGfjE6KPCYwQlbVw
O2ouFqE7LDjkJb3hAyTZaidcK81pmes/M+CyXpNjwBiAbcCsraJ2O5N2ddXvmYfA58C83uwznsto
y55BDLIXw6Yv7NrX4j5AhIEiZ9XQ3wHmZ7mzowgk+JFJThjSfRxg1qUUrw2yYkazq9Z0TPKsdzDp
1BUPe6rgkMMIhWHN/gmnD/cMBOFwE8SrwloJ0qp8QSb+kvJLN5/YClE6uvxJeh57L7Ts7HHvA4DH
JMt0nrww7EaL8Pynp+r3pJdlTsVzU9Z1ZcHvfHms1lJuRlLgkzgtSk6nak+6CVlGIS2uqJ4HubpT
LFZTeML6aFUMSF71j5Ee21oMmyYWsUR2YKN6Ppmf/74Zfg+s/rgXFHFJpIDTpvIGla/0rlYA6zXA
jN2PLWSqlBBRnea0Kp7yGOOAFqzCwXClVS3pM1G0ut84sibsNf9VGUnSCCBM5mfJP47gYQR/p2eE
eMKGQMva8JEmKtFR/sSj2h6bkmi/TS0mjlUNZAPFrTtp1hZKWFmg0kneNI3MG+vSNfG9MCnb0NLX
Y93ao0bTEbgTEaaKUnlZ/pIEGXjLdDoJnHgwlO/qXvHKnnlJMZD+ISP4HhlVycVRr7qbqgT3Zb02
Q7/KM1cqcfXphAtKqRs0iKXkV3W8DEJwbkRAO/x4QUOYBVythku6OtFKpQ1Qmag9Z9b9vz975Vt7
sXz2ukorTqUFUu7LVVH5vZhbQ6ffpFnsdn3qZBm0KvMtTdh8hEinoBDoCirwmHy8eQNefZVz0S4f
KJCqHrtepHpzJK3T6LkVmbbOO91HmILvcGpqjwrWUXp/I2BG8tkFQTWK4ue55ISzylUlpph2KluM
Bi8yr2LricNPR6307QnHT0i5bFi6zkiBUvbPk7Y1w3aahgzTC41vcPYRCwyrlEBwYVOR0mFdNQD3
w61abKyfBho/vvaXU77pjdEowNXhEyCEYBeV+7nfhSbxKy7rf2BMpXwOhnWKf0Dd/vDNfiujv/zc
X6bTwVBEkl+0EEk4m9GV1WiCpScNLiEX2UZ3mqPw2uI0T2wJWGqyDkvgDYt1uLgXD/SWOgthnvis
o4FVrNLAqa+K6nK0LYpTgZntv9/v900T71e3qEUsg473GydLmsag1YOkuGjzTX0fKldRcyLrNUUa
O6y4yxJtZ2abf7/odzkrL2qYlrVsEVX4519K/2IywETOYXIQMe6d8vG2VD873GXFNab1jNgaDilO
uSbeW8OHUjJ8qDlCHsJWdWpF3/jatkgkHpgvWX3uKoZR6Y5/1rYmpHIS29Tpo+LR+O83bX7rV3jT
JnsejWkAtEPty5tW9UTp1CEuDrSZJyYCrvJeHpC/z8w6AUHy1+l3ePuyr+rp3ERnyfwGncFWRj0v
v2GJuFn+LRhYR7hZkmij32CaaNuzB19oEgnSgEWdMOPJj2+CWzp+xAPLxn2BrJjs/qtb2l9bcq6v
JE0tZkKXBSt/58ONI8b+hx9a/9ttbMIKY66pMAiRv2w9Jrmfq0HWCSqrvZHItQcVHm4IrM8ZxKOf
uiFetMGlkLaerLd5271aT/5D9UHFOiA1EL0M4StpTLgfbvxdDvQlus8/SzqR2i1ku3hCKXWX7UxX
P+m1CxWuN51RXXFEm7+6D+nNunDtL0logP/S10dKhpxkTlLO3f6DPf9wKIP3f3/NdPRfa3NFlqnI
QY7zh6H+pqf9p0bsh3hos1ZoztzBJima+hIOLtwHAEZDl+ZYsStICCLwtlUdrCvokdMqQAocb7DF
Mt/WmVGVTjK69XNIROHs9Pe+vNIMsL8Nxm8YRaVD6rr4Or9lL4Hl8Lu01qESBCk6WR4Po2y25cmL
QT7oT6HyQN8yVHj+7yLE1oxCQ3ZLodP4RBx7ebPpGwo0pyelL/NvDFyvEQy0w4zcikmzRCL7wRJ3
ERnQ47qAyFFTpW55Elifi/ES+SvtGLjmcVubXjuuOxISFbu3nOSJ4q8ij/PJ7Ow6g2RyL1xNLnfC
ygGqCztj3nTVOST9O9payCzSS6yuI3Ot1TzGdrK+KTGrKbivCTQ8JtmKD7Bj8tja82CDUBvOAiSu
R7pTpvza6MooFxgHchUkG/ZG6coPvCpdTeAEpkejf1WIOQxWOXeTutiHZ3qj0OE/BedNCDc0mYP0
w9n4l2Pqzyvhyx2fkBoxm3rZnEVQtoeY9uXYmN5cbBV0CR8DRTY4X/VRlOys8UrrZkBk+qsvV3iV
y6tgYGSI3obwVJdXXT32TA9+/ftalb/pP5ZLlYU5j1nWksxu/nzIDtaQgzoNurO8TlB6tJ5g2oLw
3Jt4rO0sItyyG1faTcMU5GCkSxB9fxTFi5ji2N8OdvfYyR6TNOsX+55/v7XvW9rlrcnUvZS/qgx6
9c+3plaSj7phaM+TcVdvu4vGhN1JfS9mmn/OVfeHl1u+ij+L2T9f7sv8dGIZI3ZihAm+vuAGUrN1
Wp+nwgvCnWISu9qul2cEuYYgZCTABo3z7zeg/vWrYB9PqAZfx7c63zIKOe1GqTlHnx3eDPArnZMN
rvVuPQmAVc7B6JgCxjbbRC+yBxo5PSj4Bcr7fIU/kDTt1nfgRcmdze1WhS561cppZ6dB0Za54Ux1
bdvmBf3R+9KYviXs2gMs8sp9/1PH/30ftHx3msromxJVl8Uvh76Q+IbaKUzGosA/VCZnki/fBxCZ
yvlG6pEUYDU13gqBZI2WClkoz1YRbOKaca1IPZMVh7JSOleKGDI7Cgd2ph4USF6yRiTIvozzQwJz
lpozSwaLsdpLTzcXSUD3CkZeQ6jYYkLlQRmQonTJCF8k68H3zxOOmzktG7cA/DhIDb22ZX6q/ceA
KChiV6A++nN51BiNzPBvW9j54i4I0RUKhRsNPG676vDv7x2907crj0ktrdLCodYY3C4Xxn8eF5Gi
jI0v6NK+ytbdILtzdU5VfO0ZGVC5SK66An6IsY4/kmKtPMglwEA1ve2DcEUHZHAHjrT/Quo+BRrB
waXlygxaWp9NkMEHEu47dPISSWnRpetf0vAlrbV1yramYERRsGmqDCeIkDLBNJ0AHcQhGu3s2nIW
Z+ldIqzNNHBbik2hBhFoEX4I2WEWwUPQW4X5dRrBY/lk1PGYJYg7B3SKvr3Udyn0wFnj1qlcs1Sc
ynxIu71JLRuRB662nqcmKYDU3OZcgpRZHMV8uosHXkCSHNI6PCWBvdLO28bEc1ExCFSnNR1+MIgP
ei+4y3+jDdSNFiRurRN6bF247ByhItnaQvOb117A29Yg/gTT26BCMCgqL4jvGrV2SypjOrgw7o/l
zALL/HEl873y0QkSs0gSkznDNHX59//5Xgd9VDN16KX9xKA2W/CiFPGVct9M56Az7VC9lhg6SkMl
feSjHpjiTD9MCaXl+P7zUOMtYPgC3StrNOpfVGB9GYnZmBkQHyPsbHPEpIelDxqScmzspiE6udr4
2FllGB4R5LvmXnM2FUnkZrFTy279w6X+/Ygj4IyBpcUQUAFT+uVKn1slLVrDh+cCcz56Nc3iYjKR
90v2OaW214Fpkp+g9LJDFl1QeczY+rBz63h0YuunEepfHjAG6bVkwpiGrrJx/9JgRpVeZPpQ8P3I
OxjjkVg6Om7DbJPzJsrSydmlBsZPGjXj++3+58t+ea7FLONTPhvrWHcOkSrgGz/nQ4fb7XbwiCnZ
ESl+Y1Ejtm4hoCoZ34U7c5nKBR/mLx/sIRc5k6+D2bnKPuT/a0f9JDkMtd561LSgflwe1QBDIciB
FksAUT/6BwI3znCB8pubV2vXbXG8bwIyZTjqXpOnCikNoVGI3YHHkHiIEsyJmp++/O8/N3spVZKp
NBSFj/zL7SCHieILiYYRk6l/G4iU/eNDIWjrKpadUWR6FnojI3zFhOqWyWvBgFautrs07zcxo4l/
X4vK92txeTsoUAnRIsH4662h9sgHdSXQzhVCHTx4A0yHzpHu1e6UpOv8TjcI3han2wKFgF2w2Eas
i7x5WvLGV0C33N7ywCnVN+yviW1PvZHZ0bvWn8dxZcLHivfB2w9v+XuJYoqWpDPvsTRTNn8/df9z
oAR91zdJ10hniUqdw/ZuYAK+4+lQBm6D9emoyA6QiWQzoeGZYjv1HenybiGKYmwDUa1exQ8x8go8
ru/MbPXTuFaeF+c2kteXf79X+fvJw3tl2M9oAI427PA/D7+q1pNyymRxr8Z3rXBsoM/rEa05atWV
VdKNJsRe1Q9LIPKkTB+N2Ty2Y80IFoqbGtlQ/Nna1yVrIb4NZTR3YhGTAsmDqXGraeTX5I48NWiH
BIiu/37z6l8/aJnVPTkNiHGkL+dUqYyy6ndQontFZ20GgCDeZBgsP9vW8z9BFZfJIUxeMWS6YGkt
Ab8kAhFQ+Hnpjog1/GcAZ3aabFiApstUFlOVREIbNvfVpEBDId1greIQnPfZM3nk9wpiVXqk9DHW
njvjhx/nu7xPQWXNEScZxELIfCF/fhemNM6tGBbCscvWEnCpcQCwWg83EZXEDDAvFZdSkDkq/C7x
mqQvlXGZZ7i8yIeL+r5BVGCYLuFp//6Y5b8MRHhj7NcYHXG1qMqXE1ga1LjJAgG25arOVsaqQgOG
3zpjHYEGNcfApW6Hi7omif6X2uyXDDLh1N8OwHKkkwXegwUos03WKKGrJGg4XUDU8qlpncCHO347
N0/ana4hx9lFYKoFVDE4U2ayTlQe/hl2fiILBLfJ31oY4AA/Mmf0t6bByKXbw0i1AF3SqDGQDp4k
piYICR5pw1UVLnD3ockX45EaDJPM8EDpSUgwGb/hTVI6MhS82EHmoz7ne4T0L4zumZfW5CV1aF8c
yp19i/ZTXvDHgLrE/bhuP8fRY48yPqBiSc/DVq7A36/45HPLI8vlULz791xNGlFMLdgkvAmu9sLL
sEdFyaBKUNQZtQUujj20Yrhb/XVs3o4W7J34ICnHiuge1ObQUqvE8YdzBwXV0fbmtO5BNgCFMlcV
umcMctqL+UtO3O4jTe61dM1tmSuAgOeFVRIRflmQuoE0NVlpqnuFPOAJ2YZQKL2wpZfRC54rYx31
N4Wb72lXpAvAtE1S7trB/tQ+CuxN9vtAwO5jutkFsxuxznsLDVgCUbxqr434nhuPGiPecB9bLJRl
LDx88gv3ZYPYEIRStLqhjsvec5iWTPmFS28bV5GycFdBxEVjWDOsXhEInzT7EWN7TybjgoOFuf/o
s1bLdad4FHI0ZzZu/Ok8UIJcqDGaCt+vCMpKPXZvgeyYfLabTljXoAJLR6ULKJx0zX5Cql+qN4RG
KfbDjwKF5bbUCI1i6Z9zGvxw+35fQi+373/uki+n0RQouujngnoGxYbZV8QLStzvdG0GTx3X+m1w
GNx0U8HhHu16l+VM+UTuiM2PFIG/HIt/vJHlzP/P8yctI62RKlEEFgfzPvL8pUAiuDfjr0XwXpU5
AzuM/krtkdSaWLNtqr4rtf5PZe3f3ghKE5YDqspE9ff4/r9vpMpHs2voBOtCcmM0gglV5AzjzYTW
mygPfofUiXlfR669HbbPAuHbzfBTVtHfnnGSRMQOY000Apr+ZWQgCHkbt2PqHwsN1HB3FMh3tPO3
ZRd1S28aHbPOhW7p3w7DWvqMbrWA/eQuAJp4F7ia7Ci/Kirx2Fbu/18O1t+DE0lReHx93RmKplUb
AgaQG4V1cnORr8d46fRvZc5z6gQdXtGnVrmcn/q5ELfCO9l6NMA4f/KV+qBtUGSMqIml1fiEyqFh
OozmmdiY4tpdDRDKzbmBabqY68KV8hgyb9hJe/NZgfmI7OtKSs92vFSuf2pWZk9fY6eGCxTWHo7t
bYVGcz+AVWMI/OrvBo9d+RnlH1D9kEln2PMuNG7iU7FeWMBr9VQdDgCab/ACOsHVR0OwgWNMlwgj
iexjbLjGi/oebCfYqrTGSF1zB9Xp3geKNDwhIB7fEjTnrxBFKOUwcB7RQPsrAlsXkRiK9F26Lp1n
XUEYXXrP6ua1WT1Hg208tDfqPnKt5wikUv+Q33T8LB5IFJK96Nwm0sTZPx+wATo5gWe9d02gPcYv
2Yp6/GRd0weRfxWtEOGuEbI46P6gMKkr5tFIIq/RqnoTttldftQv4BfeiWgFuIY4fKsdUJQ7DDoH
B1hMb/u0p8fggbEUc/JgIXNxl62tu1C2+6fqU+aTXDiFDl8uwNE18hmbYcm9ADB29Irb/sgPsZWw
EEAFmGzzKbhvtp90FA+dfTc/FC70PIqs7efVP5GMgwAnWmLZ7QAeSveG9gCFdYtlo/ihoNWMpdf5
sz81YZWoGHZ4/ltwSf48UcJKIFK4brVzykSLUCVzz5OWXXCcP6vxo8qYITkUxV6wVcbAar0KEI9K
bq9fa2kJXPFh/6EyI1WtATjzSS3WDp6Gx953U4wMTxA/3sX4MScqZfIScTuP++CiTY+64LX3J8lt
T/2jBGEz2hU8ttItblrDq8Sn7CUF4RKdu/ApYPWHYHjdych338desrUn/kHPM4+mPjhhBubuD5pf
tc6Y39BJZ6DSrk7zNNgqPGvZNljCREQrtp4qLD+PTD4KC9qUX2uRVkwzNEwv6IRCa6ug1ZQ/2Q5t
0Yq9y+Y1R7S7WKUInFHrt0U7nS8vwyMzELyA8Z5LFYQ3KB/gIYhOZRcgym8tyatnBqWApYbjVKyy
dN9juDYYK9sBNQHfMFNmXWOe4raxV6PZ4txkWYdbssbHzNXOpbo175D1H9m/J48mOtHw49XExy04
uNTZWDFqFEmi0APFm8udpJ0sQISo1St+0g0FBcoVZksh4c/KrbSKl+cjsze4CeENux5+aOuQM2F7
woHzJCIPiSkZTmrv9SCGPvLsSe+3eu8l2FmrnQjBAjI/YuXhwgbPSA/WO4wgcV39ytcPyef4lA/r
GpjBLNl+cJZBG/aHhbWS9G+ScCVN81fto+7YDkcfZfIhCE4a2LzmQx/vT5WjzXtQhY8DARB3fHaG
SIjTbdwhP1rwBIL60iNEq3bJ8RLAziH2Gw9+tZaLFdVy+kaj6Auf/DnsP+TsoqjrAUcz07fclJ0k
extrR5PWA+Sr4gV1SxbbiXUODbQQHmLuJHIFCsNdPJ1ZTC1uCGkrym7A5wUM78wqPsucrlu3zZua
3xMIzLeGBJHcOr74J2Q4lmdh4+DDjuyd5DSd50MSzSmk1HwHMyyrdjqVa+jSOto6GsF5r0Bt3jDC
pkrM5TMvWWFqfkQKrPZbdrfy/XwTcuGu1YML0AR6DssIro7sacoP4We2ReUNycnu5E2DzBL/lhE4
frORAHlUx8HiG3ZGMtrAmSPgk5Bj6c7wXNPysbEDf9y7hXrVEtBJxse0He7prQPN0wn0qNyqc0rD
Jam5IAJ29rrQzSwCovkRfaclurF8noVbA2hT5++awO0x4avu9OwHu953KBI7nMoXCUvtvG3LfTyf
4mJtmpwr9hjsAM4Z+iMiczTt87qFXLAbPfRjPJBbhD9XPUYSQl6EZyKXl2GPE8vSewVM++Nz/5A8
+fAFW8Fuid+8Y+gq8aLyqjxGDNzzM98jgnYogbrdcx4UzsgAqb3wbcsU+eD+uDeRTN4kb2nrBo8d
vIFtkR1j7a5M9zNPhQOvPrWlXcqnEI6Vv4Ks3MheAVwuX/nVqhwc/r4ywE83E34FZS0TqNRIv/oX
XXzPKjeUj218JGfQbiQkkh8SORxsh6Htvi42gQ/BhRyz53HUkChwIzkE11kfU/OIHSS+TnfjZ3vp
P3jm9C8avexhofootyo17fbqdnf8p4oDxldWf3VwFOZNjqkghoR06el71iPQi0el2eVPJifidlbZ
Gr6qkGcG4anRDaclcUXca7iBmEwxbjKh1zGG5F6SXZOuaadKBGvtkvmg0HzhU73vjX239YlVZXXp
LXrT/WCs/l0n/WU3zeMHcb4iGyRBkgr15+NHSBOjkvWkuSIwQjJHSyCDrkE0TS5GeQ5e23cQgBoB
XIh+CPRac+GTMCB+VGfqC4xdMBVoWfYc4eynuewhakwOSwXx9PiepQ7um/hBbtfLrvTsN16yXbyG
MOxHXHEwJTsOWuZwbkbYpLNjXuMoW4Lj/v1DSkt3/+0ZS9KVyiJPZnD0Zd6YC5VR+XkcXPYv6Dyv
WrMHw4F4casRfeU0yI5/ekX5b69oscpiaafr+Cz//FitOuqNucikvaE85AkY8Y6Sa3hgxtcOjHYV
MqUJB/NJBZ4mDCr6D+2B9ZdJo4Qi6v++vvJl+1SblRqW/RzeQI59Z/N6on4KYaUfGP5/Bg+E9T2B
iCS4DVyXPSMe3FU2MrXDi7Va/oIgtnR7GI7m7j4EVD9f5DvjxTyB+6au5MJ1KhwJNuSW9WLWm6kj
YcEcW3tRXnRPHWEwSDZxaRm7mBigHFMEeosHDhpX97i1bIQX1Z4UW6NGnOfWrzkS73r9+pjaSy7r
RkYpiRHip2/lLwPPPz6VLxe7UudBbURDfBb2FErpPaVCgoYKIZHLrLAo7IoZyI6GSXyER1i9/fsy
VP96HXIR4s+mc9P131Hz/2na5FETQtmSwpt6pRqO/wJGrib2noI3/FVdnqyDsUXE6zskQZz0owg4
l2BPDy0Dplg2zDY6wBVTHIyUwKOUd77QBfVTg50SL/JRIfIJ6veyk2ZyzjLqRukcVVuNB4D6znp0
lN0BQaAtO/OquWBQ4Ajd1qf0FAQYKuWPDspMsBEYyYeORlrSL2kFvHyyLYK7haeYEXDtzFsfWdUV
ges6e515U6mbwCTcdueChkIFYj2CPoETB7cAzRpGFvqCRZ1euikQQDIEUMoLkKCRxcJ+mD5BVD2o
1/R5dnnJEGtNdc3o7icPkSewPUjbOBndeN2uCDd/1WFRhU55l558l5yRdY3vs77734RupoeMZMgR
cug3XXJPALyad+K7+k7a8i9rp5B2RPKUvWR8ReeQa5d5Ekphx39O2D9BrBawty1JUp51jeclOjrY
kvDxRtWJ5i2zocKQyaAsSgBbulEIdZDvhycRGSwmZfAlrTde4of8AQWOSMRTcyu65nvM9AYtUrVQ
kxZMB/616H70pgMxxoBPJng6KvP0gvwhtq35vva0hffIscnThhoY+aJ79SmFB1fyIhdzHIpvnpP5
eTEVAeu1MaDm/HAGWJTcy1byI40VmvwNZGfymcFBu8PW2JUXohPuk9423wkWjS/dvby6RfR1B4c8
3GCwB8bUYtEgUIUoDH5d7QnXAWPC7DEF20/26+xwBYH2eq3Zn2BOpHKo7oXZiZ71DarSBPkv2l+w
3AirdoiTNjEt2d3NTEkGifsUHxcLKSSSXeTiNLrFFnur3CHjGXbci+M7lMNtctEhmGqSXTwAoF/U
YbDfGL6teSKWV2vg4jZvIle0n+czIGL4J4RZnWQJXV8gEY+gv02PtBBw8flobuV4KTYkj+kfb+2n
4F7GG38547GpglmwNBnf2Zczdggtpe3LsDla6q9WqA9NxXddl6upf8tC2mPz1iCPqVBF18pP2fQi
madQlmHvard6DHKxFLKjEZEGJvVnLTBWeoLTxMmzEl+lcpLn1wqD65xQxCf1XmYzmAxQ3gJrO+bV
ryLftQx35ARta39oiFw3ASTiMJJ7QgdzvrlSt/0qZNcb3/bYWPyKMwGawzIfMoTOLTMoplxnTQo5
hqyKoDgGEjl9ir+rmch2mNMClT47y+96bdr1xuRWas04Gl0MQaBRz92cZls9Um6L1tzIeEMH/a3p
+9vUh7bKABf58UMhDxBOZkdsCGLMXtvhw6e/GUnMpeocq8gtZ4hnyrEUFK+rwlWd1/RzWGhqw2Fm
b5szFxVahqQCrZts0xn3Ha4uAYj9KA94HUiYZP6rC+bOEAWnXuT2JnPQ5FGqkcYn5XpMe6dVMd1F
kzdkRNsZ/DKhd+uZID+ph14+bUcTl2dr7UMiG6vGjQVy4YR3A7PeIrPodTeQ4jdffF4kvsq250VC
Bnxpbq3k2mcScxlS5SJNYFJ1xkuJdiNjI6p0HLQDssYoOJnN4Pz7YSL9dPV9eZaN3TxUbVB2x5K7
iicWh8c9BZl15Fjx5MGOBFt8Zxij4tpdTz/l4f7vgPFrTWURgUo1RTyz8nV1nJmmMqal2R85c52n
ynMf9rGzZ3hhIw129aMGWXpcZQ8z+Cu4OnApL0RlHo5HZgYLUWFwyHNoVwqn+4Niu53DONve79vV
4JwVe//rYf/g7l1Gb5673wMeJhDgN4fh6Wm/H1dPkwNC1dXso8E/ht1xfDryBzhRGwKeUzkX+j5n
iQ+sQS8s0DXAVi78XJR0zNJKG9SJR7UByPux4tfw3LhdP25Rkt6uFyo4wyqb7DN5e8GbaXje9v19
AZsvbqzUfl/CD6lcIcvNN9V7uZGJhkPAjxb1ncXtdnBN27shqIo/N1v+5qbm+PRubpzNHRodV3AH
BhpLuspEJ0BLYu+D1fLp/fsS+cv+UWXZJcvL+YQ1/ctqKQ3VrikUhZ6j3bWdlxEjXsHRXE9YxP/9
Sr8VrF8uBowNbGQRWhBY/ltj95/CphFMuZgjS7ptSVEgmu01r44zWLlxb2orZjvjQRxtJE0RpwTx
vfROqbhR0EZqOaENU/vD+/nuBGZDjsIY3dUSGc6m/c/yu4+LJBJzFaBR5uZgpmcPC6TWrkPNy+8t
fPJsidfms/gLooaBUNzfiLfjHg2ZxB7BsFElBgRcjTf9px7ZoPomNreehaWGWciwma2HWrDBGk3J
ZtOvmtipE89//eEz/UsJrxE3rWiE9Cqyon9ZNdQaghXF17Vz+VRBwcr2CzRUYTJAsT4Sr3VUbkIo
aY+4xMWT4nv1AzOvxaITejIGSVSqPx05S9Py5Vv+7zsyvjzw9KwqNKvoyhs9u6kt5jh95M5q6/g6
j5Nm/hQgW3SfeT09RNKDZRBSkb2Ek3rG5BsMk4NrUr/pm+mHHaryl+tcw52okw+/eIOsL91dhsUm
KbXJICKXYlEf3bR1iuvQsbwz3sJqawkuYx1DPfrPDNXnfV9sMN9osEhZrd+n88IIl6GAaLea5s7l
lTWbFv8Kl5FEeZTQG/5SbnHGCM0Pb/xvRzi2IQwsSwmBCuPL56k18KizTjHOaNV8XJKIEryctcNB
wRK3N135mWc42INEPfRn4YdX/9uXqS51C/JEPryvvs5CkSTWzh0Azu4iqJ8pqyp0bmyOpvBlTG4G
7YeW9O8/LV/SYmnBA/nVnT9OMRIUcYDUPrhxdcrnvZztrHGxCyERwBsYLwgDabwylyvKwhVahHG+
g2vw3zcWldkf1zFbKg49ph6WZakG4obfp8d/TqvCVAZUYb14HS075+lQr0vJJoGnP8XPDBhz+hmD
Ril2AizQwHodAnickDGWY8FlY420jXdXygQbo5EC2v42l9xwXR4bhjdefZueEoDcH8RcL0hzgfhg
80HfaZvm2mZOfKhvjTez9xQiIgBDvAJTQQHnFq/p7Xwvk5KMa5aB4Rp/J+wogJbyq6zhR7Sja/MR
AEh9oyWbTB5xjbSaHOSNLJW1Oyw5EeEntIQA5bpji/X1VG6rl+JBheFHe/C+8CcJS2Si3NgmE3J+
cGtFDvN4P9O5zxgrgofpRitdJojlHaF0hPSODvzNO9OVGFHaJhObdf1oHUldFpy48ixpEabmAFqV
1QjpIHACClZlMwvOgvDASOKZ2bbmgzvTp94LwGJZ2h6HDzPdVqArql1g2HXC7zoGhtMEDnRfYdHC
2fRe0VXQjvnJrPhphA+as9x+C924W1Xgf1rb8N2aJJYP2i/T33WdE5X3EQM7eCh4OroNJut+eK/y
Q9Y/Ctk+Y2ph2SOhJuPJKJj8MIxtvTz39PfivmGB9otDIDnll+CJ9DGJvEn6icRu2TQDxtpLqNMl
LzgZeGJsbfBQkFitK84ui8GSGhLWo3AF1D9u8Mlp8HHj45St5UeGvQutBOucjTlg2TWQ3ja9h/Fe
4emxMYgwZkW6sp5V4E1EciXuIL/uEjIdnlIg6TfxC9KYq7+hE3xRJlt8Uy/Re7TiN8+U4r0dfOL/
2EZPGV1sjsoUbI9CQkfPYmuFA35W7fCVKEp+kiB4Zh/EUvwB/mVPcMpCbnWIbRseB5qzhDZyFaLg
olm9TgDWKxbX6zymVhHd8KKYXlTuAhprkm9h8RDdJvLsdnyGeRO1G7cpY8rrTg+I/mWOjLG6LxwJ
I+aLGoDTny4kjbUH/0W9cEv8cD//9XaWJbQz6vK/3ziI/9zOVhwm1dwU4pVa8OUEsavxXuBHr95m
e70+vD779s2BUu8ZNcbm/MMp+kVe+n/Okv+8+JdKw0rbsEw7XvzpuHpL3dilQvSuubO53m1+/X/+
oF8qgq4zJUZ+mXilPfM0KuN8C6vOXajArLjxSFW24p4uh0d27qD7/oeyM11SVcvW9hURgSKgf+kR
sUE01T+EZpqADdJJ49Wfh3W+L07UqhO74kRFVO3aa2WKwJxzjHe8zfGb9m6k39cjc/77z5fyF5/q
37/2X2duPnrP0lbmUg4nVaP0XrnB2oZobxxp+jN9/88fN/7XWujfP+4vOPXequ93V3CXB3c237Lw
17YuIy0MtGCxmBNops+3v85/qJ//OrH+7VP/1m2VdYxZnfTnfp/wnzPqRlutXLsn7oFP/OjL/wxQ
Dq/L/5RY/+8jh1MZ4iDKgfH4XwvXrp+kd+UdfXYlRnCtTpmKI3r1O7UrraDNefCgc9eysPnVXF9e
cSeCbyKlrefgR7dHnq1lrlXgYYbx2aL2AgtjdQxNA8F8aZZtH00t1i7u1eXksLS7HtJgvUjsIMPC
qI1L+PIHZ3E0Jt5st5hqy6c1P3b6UWeBb3fHxaLRTTbn/UxfLBeDmd3N4wjQd838sZ9uIX9C78o2
onNftYC3DIX0J66KjRbQJNK0/fY2DRvJX9rGxM3M/P2dt9rw22n4hp6wMQzvP6O+/1ro/PctRYQ2
NAO4PCriXyu0SseZGL+yzy5b1OTd6HccxTtsrtY385/f0tHQcv/98GAtq3jAYF2G0O9fH54kNJNK
Hj0/u5awitEXp+fr9D1FLvTMBo+l//unDcax8ggeMZTY2V/f6522qaJG5RgvRXTj2fpU6IohfmPU
dUDX8s8f9qca/Our/cuH/bX1TNPZS1VjPmxMnRq+8em2qqfxus/fOM8RGYDVyplWQJMwhn4s+9P0
bmMBxoiggUC2BdApz2/RgwVT3bTiAEp6foKHjrQGNJnxwi5J/KZCqasJXdg3y8/d5DAT3OhjMCIb
HSmQ//kLScOz+Kcv9NcG1slFN/s8qvGuhao4sSbzu5dv22B2kL8Fsh7aqTYzykZHu6js73NVcsbI
6vlGqvF6WkwXk3lOC0gsaGPgJ0RRoKfJf3qfJv/bNSqwqyAwDWLfv3Y9ue76Jo25xinuyef0Al1h
TI1AEnYHxFDrpQKd57Zry//0aoHu/C877mCZ+/8/e/pXbyKU+V3ux6/xLs3Wo5lGpEodSo319u+M
bbcVsyFQ6m2DiGSq9UtyQSrtFsoA9XCD3hdqjDsya/JWiJaXtIxCEH87Bg9MOITe5v1EDqrYxRfq
ov0slDVVhAYwr1rn6dzeOnwfBoKMiCJz5PIifK5Cp/dflFCVl+GOOATRCKVR/ghgmOd7cOfNut5j
vTo91lhyTrU3VyqQSsgU3cbajWGbLm6YtTyxgpK/4CdDTaGVPij6IzenI+0DoxoelSmf1IAaXCb+
zWuwUTaeyoFaOSF19ZYYGLVAWcNpqRasUWVK0t2WJL0jxpAg20WTml2j9cA5ZjZzJwg7iarDTmlm
C9tauWDLRI+XYL4ABaeb2kTFpnr/gKCJccFjK3QwTzEF89EN1d80ybnoJQ2/cVNMbCn1HtFvSkHY
4++B1Uj4fLn1Trgb4pe8bp8mjQXGfOX2TsjmzZC93O2+Z2OdFxYLmA4ofrIs9g1Fw1Sr/LJn7lGQ
JBZbxR4XpOl8Bv9JL+DSgOGeyIRrGg1CW+Sz9hg6scUbUx9YOT3HsvYizA1PaQSjADhYmOHyWR4q
JwUW9mGUTDSIaTGunv0vvJz3zGCUSG9iDh0V2aYzTfgQefQB/lqqE12W3SpoWp30D/9TmHlqDaEl
0LtmY6P3ZZ7uEDhJhsjXbIg0UBjxLJEKwWxw7nBDyD/lYSFL22SyI5JZKJnQz2f5/D1YZWBocelS
80ZLdOzxI5KMF/aEuyZePBQ3mzm8c3VtfhYP1GPQ2FB77R533HiW8OfeAjl/0fEDdaT1RaJ0HuG0
3zxG38V0/Uw393YhPQjHs+vUUN8e+CsSby0iYgkvt7et1IsElLq/dWjQYLy7VQJ5TOTFg3zXGfLU
eRz5mTEqqA+dYqpqBJxMfklVSt6ovJafN8GOxvSs3I0xQQKCUQo7iRRNNMzKMadfSNAFapFgZtPg
kWEQbojYW8H+DsR83S2St8l6LV+rtrJe/U70i9Z8fN/BXxi40xzQ33hD3tRPlRl3dg/k1GPFq0ZO
9vmqpsaM17y3MCbqB0YYHYo2wlrwTAusSxDO39oF3ziaSNU6zTQiNUWeMGMGtyK+26GRwD1nZgws
Mfq+4f8w4en1+Ewu+819UaMIzj6+sP6Tqf16EodzeL68Q4MqnBKgtp5kwMwM4af3btcpScORiU8S
jkIYk37wR38sDgP57EPFs2FM3Do/CFPBjil8Kqx4kTPLmrQiJi4iuGbAhg9jZv5q4ZRG893rzz11
kAJnEstX+B+aZVXayVfmGJ9sD6unGX48t/GusT9YbpmNdr12WihQeQ2oNb9ZKzN94pfGAUdoEkZd
bAC14Fv8Ya5mBGwbMK1pAFRdO9JEa9I5w+sxZIjpjmOdd4Dw1O3NcIPsC3wat+ATaLjXqbD7+/kA
Y09tnJ7w5mbLw0H6ihCEebsWhif/lIQT+6TMZxrNmpUd60aHzyV+TDyv1tga8VtdqsKvNExwCl5f
3ZAuf54Jq8vMCqducMXIaGuvgyAM6RHIiYGKdqKDnDCExawU9BkY4afktt73iC5X9WyXrOvFCXYf
7rxmkBiu6K7ThYap7kcLFSbBWKIdx3rucmkqRrogKAYJTa3mHQwH3S7Afm0Uv2y+Q7Th6WSFI8ct
GbZrWgLhUL+pQOmwMOTOhNi4GlpHLV4njEXBYDVsb7XJmkwPNzatSj8Bz1jcsNeOthJDJB3NBmYv
ogl6wLNqvPzluB/6ItzenKvMsHYXBBDZbt3+QZm6Rf9Y8KPsb36LY+KlKe1iomGIR17jRRKMi+R9
Bj+Rlw6zH96vRawoo9HwfcKAQC+CV/BYqySbDFPq3J1AJMvcg/K0efcVuyUtZ2SjkXk/eD4qg7Fc
U8Hs3PLNQJmNCHvPJe4W+2bBMBvCqjG8mL0OBxlN6OibowUoA95etixjpmPDwYpIwWXrKxmK406A
q1zr+TjFMRd9TPTHT8Gm2qxYB2zo+uOb78FNgDI7ZD9+GI7cQmwUaBkIlY61leyxW+wvIpMNTA4q
I5V8n2OLB5iaeXgi15fH5XWrPQexhhM6QxRkPSA6AY+/G2QdMzJCtHesh9Aa8fe7GeyR0fGpixRB
/PHDuKwmg5/zQCHxCD3V5few9lrzBL2Q2gERrp0YUziaoDgP/ZJtq91gmMm0VMf9oVkIB8QNxJUO
Oz84Gz/5YpF3JEW2EYMhQV68HOdXX2bLs2joDgmhG3oK/0E8hoYxiD1bgJBuP9dec356m6kTB9Oe
Ey5hq8ot1mlkkBwzg4hY6lfBtNxTx1OYxfx4uuRXFPrpNnVeS0gxwYVg95SF1cBc1T7sGrdF2mvK
jpTmiSERxCyEETBV5gjjbbzSt/M2hIloOAb5CyNuSKtF5s8cu1rj5m0ZcHutttnjd250BNypGgmj
PBv4DfAEzFFljPcFd/y+NGQNV7QYDtTb+aVl2Ho4jNFcDyHEw343RMSzrhJLXVTmwbKe87DYwb9g
fcBD006Y/UpQdoaUrt8nnwKRA1PXKV/d/CGllXYM22mjxeGdr8WWXo6NU3sm93GZWWHgArtxm1wL
AIV1RBAiQV897Vulrdzo6Pq8pT1xsmiUQiuCduDxt5H3xNo3s8dUv/I5x+sahrEdOVeizl3RXDHY
Z7/1K16Rj+ZipWAHbrJ13UuhGLIz0m5UYAQSkBjZisOMkOXUWe1o/uezmNGyXrohORvPD0Uk4c7h
8SAT/Ukx1g9w92j0e0x8LNZuHFq8xPmao/TM5fe6caCuYVkMhx4MiXA6pinDKocNqTL3KIe05EpJ
tS1WdwzUc38zMzbsxn4RlIwPuLX+iFWT6H69AOMkGHVfzd+asPhh1noRHTT1ibbZ/Az38hHCF/RO
rw9bHSwVTgk1fFdLDBqKzBEZiOIG6ewgxwPKDCWTHuOdvdo6TkRcx8ZJDSKDP+ZZ+J1PKyNBeQrA
q21i4+dHYrb6Go40daRxcUP9BCA6vC63sRHZFAFcca97RjX3NvJxT2gr33mByxz0iWLYKk6tHUI2
0ycCrp75l4wJnEPOJQxD7U7g9AVykUPm0J+wT7+db2SGrpxtYbpJ2XCVDe+ZVdgh0qEwSbRwsruM
9dPrjONAyTcnSm7RfDO/RcLhkVzS6sKP+iPgCc2X5uaK2miHQwHBBgw6H7p6HOzDW9r9En9CXmn2
h9Pq7qyouUOuIkj/xEOyf3nR2fDeJgeeZPmcigdeZtF86DPjNzEVUtZmG4hJsZNozvsLbcVuzN+k
GbKrwcNHfrtM51CT83FzMMpyoE5hInOYyEhG/+wZs0PsTPRwyL6wLskAsxCzhzHqiW/4MLIt42PC
Hkgi0O6UAB2eKz57Bln32iia+1iC8dZaE9O6GckWa3L+ClSkUUVJEbmJxbmFYu6KWxUw/Kp2HzfN
JxRgfToIHjGA3svx2rnMEYAdmX3ipN5fQoFDcQN0o8U7CE3cEDZuvzgLGmcT4SEb9EZfIfKQmgcr
mkqvWVDCD5jfhxgzvGSD3hn5AxqVh7G6nCbzg1cfPUJYPTBqbo2ULXjr9/LqUOxPyi/zeZFP9zkD
dOqYm3GdDJvzw7r0S2b1jLMjN5jp189S2NkBIi/NRZbuUP1JDiKNKd/sbl5Oon74453ksQcTm+D7
k93K7yy6FCpBReRZEPtDaXM6IdcbqPlA7cPOOnXofmjubSyA7JKFz7VM55diXmE1qFcaHPVEP9G+
aThC4AvDu79X7JN6SJ3TKITcSzl1kIynQ8oWNVjIDdHdhxVrQcBEPzl/jd1rZIS8uxpxiT1H7ql0
T802NdUL59d7x3dA8GdO9LF5SzkJUU+tEkbzGlQaXM1Whb2yTpMpL8YqU20cgIKPwc6YKprPS9Tr
0oGVB89Ysos5VjEXiipOUmqttw84MIW0gjEHj+LtT0y8Kwen9EeQGTNIAvAmZRfwErSWy1O4BVmq
HaTDcF4n+uphhSUJ7U66cVeMdFjhcUAV4OIXyomawXAgSiwM6q8gZZFbxlCzMV5Y8zay0ukAO4df
YIScYpR4YIaNNlS2lDdmcH0KVF5qwIttPR1M5Vlqhcl6P50qfYXVPPVm9nJeeggrkmWAcSGJJiKn
dKcXMnbAiX734A1O92gGGOG405tBVfWGwdY2ZlAj8TGLLuTfppsXTuU8EP5jhlMEKR3F1Ug78c6R
AvUnVIM7+DQpiS0UVERW5XPuCpkrNnByTPk7OcZXVkIxrASECVRnzQVMDboP83noBL7LizrH65oS
edrqNXpGh6IeU/wvYTjmBWLfh6g/KehUHZ5q6gezoPvz4nIdJ5U7O7EZChHdMawiciMw9tS+JvgG
EGe/WHOXYjM13/ZltTodDvGZpFU9DQrt0jgBLsnTMPfYG1yK4RO6hW20m1KiWauQx49BgUCBGkmG
KGnf6g75+bpfXa/BRyu3K8lgfRL8TRGx86lLtqm2mnHg8hr4JynSLCpPVdXCh2Vd4dFTcX+xG7tc
xMv0OFBUMCcKdVieMwQDHPbRlX06dBmesUrD+G1caydK7aeuHIOA5DuzvEBwpWDG1UGec1Rz62h8
hhMFapfBsqU0fu2UoyCaIHYVxSN6q8vHfzjjRjsXbjVG/LzCWY+SVMNRk7LXagIKQexFtHojmZBY
x1p5voeI3xA5uMdbZwAVwxpE9ve0ptrxtUiGoAus+XvjFuTL58/EwnZukc52SMq3JR4nb702x4Il
9avJJJBLeJOzJwr49RRc0QL34K8vMXWcl4oxXjQYWT218yz38j+pRc6WvzAUOTjZMZuF9b+swLAf
D/QwZvdaPqZ6Ov6tJOIQtAT8bDbPs6X6MPufGR2wJ1XaGiRoMZV0lbA+KLM2PTtvHl2WsXugo1ud
S+0RYFdNCOLg7qrt6s2T2kWLPLLgzti5aoAAhWE33B0N2QQxbRA43bg0PtOldqsWsm+3b3P0+opm
PxMXoVUbOW2mqzmgOz2RynBT+opfVtrq8aJ87StrvS49BeKe03b2BL3LrEKVlOIBajWlvp4yqh7w
Fnhf63ZN7t9Ab4JSvSxYGeEU3/+BhbQy+54cP2IoG5i/wrYxRj11ovoYJgMF9noXlqZPSgp9j+Fa
q0O08w4r34VESzN151oUbbTmYN2wjzKAflkl67tek45cuLgMxtrPA38KwYkB7zfVXN6yDGhzhmlc
pYXhzaAi5ao+gBJ8DbVbZJLT3pZqwvbw0q9Rus7f6ykzAD2PMHJMJ18lCB2fcQ2yiTvsG88dS46r
GeJOGF8619hkGxj+2SIfVXMnr0Vs3vBGzdybNW78P43G0+Znr3d0KGwxNOaV7oYua/NlF5Ddya9H
bdgWuxyX3S16rK/ZF7jGDj80tyEHTpfprngdQbnJg5NxM9V8cFCKdFolGIeBvC7438nYFSCySavD
sDu8hoZrjsEcybQhRbJy5J7eN7k44OAStSJlxc3jDFgOqipzuLYLgmqL8zadt3dDIkWDuozzkW2K
L/bcoUlndzu62TbsLvARVsmW6ffTR41GXVDoK+U80nLyCdjfTxNWHO/IJZ54JWq29wplfyzsU2wD
REyzRFP+bu03oyF4jsCju+q9Qv7/6pxBD4n3+4qzSR7pCodXhcYdOZSrrLJlQa7Owyg2nFbS9+en
gQ19N2/q+saY6FhjUQtfQ+9QyBPJg0HjeH1rPPqaR8SU2rh/Vh1yLE7p+DX0yOKZ59TucCAYXVI8
5lmuqzHR3AhPSAKBMxDP8+27c3DqUUmziDQw5ra0wF7HYvhSjQ4jO3aao+SpEFd3fILY61D5Nzg4
A6Q98CFATQ9bYS2z71sI6VZVoNCYH9rz5LMD3xrLIcyLMVUUecpCUOE11xFDpcWyUa5i0pcxkjFv
K6JQMevinn+I0u2QdeFHeEaam0yuEq3QOer0Fmnuxy7uBmJnxcGcrdduHzwaO00h+To+K7D74YPi
BMgpg1p9QmqfgZ9hh7TJzulr7VcA1j2+9sfuwtbbC670Bh3xpBnwNM1VBiem1QkC+hbx1r7iBTGh
RrA43IrOboPXTC/XOPD3D/yHccep0H4BElD4f7cTKs80Mx9rIEXExqRXgHfVmkjmRIb8bnjf8fy6
e8JXfJsj/MwloxxMwaDcT8VTMfUiVGkP9ptHYtcyRA5jNnU+L4rrWzAiBjR72irucO8ggQowsprK
jR5fE7o4eBxiAuSY6ml3Bh1smU/LV/lNUJro4iai51MnfuLFhq3Ms6ZL5ls0aZCUMCI6PPdTjnYi
KV7qoY03GI2UHWgnOQACtgu9ghXNJOEE2j7P5X3RsYwm9F3EfTQwOZopjlcEIvEAa5Razu2JJzc/
9uZfFqgDk/owpetJlNpMpN9kYIM18jKqLlAUX4iEX6s3gORreWg/jB1AI6QUMwPr/qyxoTjFT+OQ
T9H+9bgEziyZLJZp5j172exbIhdyK+mtNuZxZccGTWkclyTQzAtA3SKym8n3K/pqS4lAHjdqXqbY
k9UwBvEk+2PELEGLz7cGAGDMYYcKBNc2M/Zeu0oBGVD8MX3IlFACUOX4jCUYoyAF49DEeKPcYytZ
1VZuTdf5+iNqlsiGh3jTnt4ciN8qgro/MeovzAt7U7WS8DYxBQIKoM8/rIfRkzBC0tQLVxDvmTOn
qZF2E3dl3pG/1vPJLYyp+V9zDCNH7UbECDrWJ2LQ0H48zHtqS7/C05DPJcoSCChklO7ejFNKcyJq
3OSHQej7J8ha54XR6oRW3rgDi3H6nt+leYu/+tvqfmjua+wEkZOak5/UJcESgw/ie9n7JlZ+Hd2M
Dvv+7SOM3pZglcxeoDuTR8GsZDeik6fFwztT6zf1AiRHzY/972z7Mh/+CyYMcNJaXEJA5G4zmHoi
1ecFtLFfzTp+5cR4GDM27p9Cj34794mRGhjulNwKBhXMsy49c4LW7W72vbCFch75z7No53aDpuDj
otQmB2mJncZ4ox6wcCnOmER75Ij1uJgS79Abj608Q3zlo+XGuf4bnBMKWfB06CVmVnwd5TYdgwA3
WvIU0VN3fW3fjLHoFL/YQb13U5LV2yG+CWT2uWwB5GRi4IUg0esDsU5srO9dprg9QsN0rmxi4OfV
5DdptnmkIQBiHU54Nc7pXoGJg5GdAckQzSxIA4O5SIvRTBM4x2rFFsClVBnGWfyBLSw5Q2ZQYrFw
2eHESncUIzY/FUy9lDlX/cnJ/E4O/X4StOYbS3G+PA9iUaHPDTuwR1MikiIzX6d4o17SU+YlXK6d
M8OEN3oEvHgXpLrJp8Z5zilAKd+WM4+U5ftJMm7ygOYHTJp78h9BtEAk88EAduRE/lvUSZEbBtDL
YWzLKKVX9OhH8sBSv9/wqLBrgEYHzMZ+qMcI403VLVL9vhcQoHKT2MbZP9aMdeHPs8aHWKvnnJ1n
emWjX/dsQWSLWRImAuCWDXlQFJFWHlKjPjz6x+5LdOUTRJDYlzAI16eKVbZ2yg3mOMVmuiV1yR5h
RGDRubZkAuFPMxcVC8+cWG8ok4gw5A/ru97/cMzG4BY2zgWv3+cZxXhxSla9at7nilHhUO5xVrbX
u6LLDuAdD2Y6EO4YGShWdFS/ZoHAYrVV+AYcEV3I7nefT6TtrbHaI6egR0lAfksoEky0mf7yiAAc
AX1IwHFwMdVyRq+xnpJhJ7m4B5UIAJ/zx1q4WeoSb+1eMaQDVosrEiJjXPfvOogyJQg9Xj49qhA+
MHsXgFdvOGQcb9Z7yQSTQ7QH7ZS+70H/IICU3zV2kpveUIVk665fgy/2Zg5xktYGbuPztn5YEo4W
6qIGu2en/ugq3j7++H3k/IysZP+6KhsOR3lR+c0Fq1zezLE7WfXsM6BuNqst33ebwfiHkDevljV6
Hcx7+yvt6m1ILB/ztMYw+vz3eEFTNqN8VQ12dmVd5k4/02/AJIb09f6eYWqDkIdWVuajW41RA0M8
gdbKy5mKHkVEjEdcrJYAhXBZ22V8auV1Lw0RdWqQIpACkgeXZ4/fkKBwrHbQtUuvONSMmK9oDZ90
1iONOQRDcV6x24GKo7L5JMnBGJoJokWXPp8IGlNqRb/DqpF0YgS6iZ5PFhGJkmQvUsEKl4iigH6E
PqNANQNBnOkpHj677EOYmj1bduEM/9/lDN0gWPOai0IK8hgcUVGvrO7qQhRYjg5d8SWGmB/kK0Dg
YmoWG2WOQPG+JBs4vJsClC6iBtaY4KYMYHGKS0A0vCcTMb9xRL9HT74ued3sR+89yFYZgoJGX7mn
rBDpmd0Wgq8KuJbuYIw+BtWgPCgceZqjPVEG2FWYhCUlmHBp9xOuBYRj9mwcHhwAyg3C1fOCUdKb
amzIr+vPOYclXZTRzG80XzScBKIc376yB+iReY8qM7E5nYg+qY+NUS0LuyVuAykb/a7zsG8nJtMQ
HMebDiwRWduh9UROXaQbjN4kvV7XFAbujdsNWDkcq5ieEo4+IlteunCqJz8l+yrv6WNofmigt6DP
dPqD31B1uelFZjTee8dguvnFwk02u9RIfiBOkCJGvuSFDMzK6L7wiRFXtUfZCFa4wRxzVpgP9Iok
O6w/S3ENQWHBZhIvn95939MF+LLFSi0jQ9zGfp1aIzLsGd/T8i37DP3ec/40GdqL+jgHMq6/IPX2
PE89hyQaKAFj9wW1t1DqKtdoE72Jmu5Nx8UoiRH74g7phncQgaFKkKAezdXtm+BSdUC/9eau8wB4
TPWK3VUVMduyeJ/KoS3VmS38EVT8cPNXtAbsDus+0wGbMmNsq9/jZYUAzWYsV78tytMM9ebL4rki
XxghWS0Z1xpQkad4aLMl+ty5ejWG/gYcB10ZC4bVG/urS2HnazA59bPO1B1Of7LEoPjNslKu2He+
fXaQCQOFpZB/DZQGEChKEI8FNFp8nNQHCpBNlTkrJzfeD7g3k7so/MgkZ+LSwJgPLUjRzQvV7CS3
nawxtMgM5tr67NRKWrqJAByM90OfLmYI395mXi8f7HfiiPGCeCwfGOuUdL5YtX9cJSxwC5/9VhP4
URBalpMr7Xcx0x/b7uF/nJfdELKBkLI2cSpPA5n64PTAWuGAZZ6Z4urtDC/Zb8rfzBlUoTzClJNG
WKbGWok/I4c1SP3HHeDHvXSZ8kzPI1QqlNzn/m2oX/Uh2iTfrDLqh5sWUzMwR+uNaI3NLpNHAeAM
T80RRN77hlQHgAgg79dG5IWhCYWZYsaYxFOXKJHJOA5KKRZElkQ1p8XzaAvZy7s/PUoQnGWIZ4/P
VJdZ+Bhp4m/X2onLuUil9iIhhHKUVqir+ON22e5k2WafoddjogqODdukX1ZXHoxwVtbPTV7ZH3Ue
5UE5cbPKzgojT4Ee4+t93sBEmQMjjMb7VljcYISccv2zF4ArrdGxYCAE59lUPd7A0QBBjGHj/OKI
IlmpP95WstHg6I7Rwe6J5hW+ECSPCYeqU+L+yWSGDaUwMsqYeT4UAQ67zSugVSnhGjEvg+XQm5jr
wUTaVYVJFdL/Flh0YCEnai/CsWHQyDo4LSNhyrScvtaZHQbyNZwtFiIY0svG1Z9FqfxgRwpHf870
Cz08tsvVXGSVTd30Nh9jxrTqLljNbaIjRTDCe041+DkN6MYokCiQySp0oBPl40VrF5le0CataRFr
EArGD7lTI1CzexwG7O6Ly+pcmmIpePzGWKa5NKiA9rQUOWqGBZkaEFSGgRbv5XCrKrtdst3qQ4Gv
jzsjW/AVuCSWAjVbVqzkhAJVyhzcHuav2fKDc732uUQs+o9JN/rJ/5thidbyZbDmR6TFMo88N1/J
76f/JjClh5mVO4lwFNfYzVxGeAJvBIINICszPTvU3899TE3IbpRYD+wztffim51r6tLPsd9zJuoX
snrXnwAsD/3TaF5CHXwe7rH5ru14QX2BJgJf/NKWJ7g++VHr14BUqGmtaolnLCKHm4nkx1Iym9sW
7TjuSUlVOjAB+75D1wcXi9/YmsJXsYSo9gusEMLK8RQ/8aONtEgZuPgABDVHht55maXspQMkiKf3
AbjiSbSM6BZAXduOET9GUnd35hX0sxCTtGfk1Ny3TU4+lw2k+gmmsh4JQxSWMAup5DnF2TXaXbdF
Ioxtz5fMiQ4mAtgB82CrFrYUGW/s+k/J9+ypj5wp3iK6lH+xfXVfmeDhi3K36+0trFuPhLRRQuul
02hLFZZ+Jo5s480LLp07WP31pF89fQrOmwHnTjS7rzdPITHVasitZWg8wfRHh7LVb7CEjzPqtuYC
6otD+Coys426zqHvZOjAVjN05IAO/Br+mtgZov8Q9PEBAcO8CZvL7eN8mBQ+RFdJSCr6Y+AjkOeN
0tlReOJ8t9IsppSUA1/wfs0cuht4pLUXORJz6zHFmijpzfzNMG2LJznVKKga2vWAVIYYjcchoali
k8bQclUnSLGdtHVaOgn2OkEvCIcg5YqEZuhP0mBexdgOoSwijhCGpzv6Zcgg4uLodpvak8a7+90u
tzW71sgdMm+pOz4D5W0yT3+xZHob0X5kTYLRlkASu7xIVmO9zjxsdijgDlg8EXQ4p8T6HaOTysdu
NEM0gqFQiGgGsUtGKBNu+pz3Q8m7GtMTyA7xAx0MNqwpAsy4NqOFHFQniQpilTU0WPC2vsYt0dKq
XhIawrxGmwrzmMgKOuep3VVBTLXI9HP2y5ikb/wXmUiWePvunofR5fHcJBx6VAcjXRD1qDbYeMFh
dHWwisJqi4Bdrb7wJJ6dz0vHkTG5jmA3CWaqeoQU0x5CAptOcRo3GL8/B09tM+GwUszbkbJGPmAq
ElMVQ+HZqIvb9RZGA8jXL9npqz2qGGT8iQ+mc/vJQoB2eLbP1c9+CHSRLTq51gePM9c087CAIoNz
ew6P8vQMXhnQJcjqU9WTMZoh8wluVLlTnw1XpDmjMdlPzvki8e/n1/K1yQAyB0sbdVt+34E+HU63
3KqtujYytxEHDkMd8nYrp14fHUhZmasMTykxLHyjCQwcLDcOHfwUFOnbIXoOag6GTpNQXVJUQ3kD
lHSBZXTVz8322HgpajHKesw0gHtTS+xtaRaKjRm/OmRti2hkjcfsBVhV9d8si4j3LiBWDnaDz/Bl
L1nP6xspqjv5efpAOG86QXRilEvxZNuqi/fN+CRfU8lIFUd8hRmu2VuM7rPPhQJIYOnQL2L8QXk0
L0/kjd8jHeEiRw/j99oeIn2mBjIl4oJfIVmU6t0hOZNJQ654gwVLZoLMsHrasJZhBR5yKBsQqkRC
kXsk04ONw/wHph0PBgKFpM135Z6Q7kCA15Dvo9VtORkbX0wAhew3s29OEjxyOnfneZzdhm5Eaoil
B7obKQC9RhYxmSjqeZcv8wl5u/B5f8/1/Fn4hNfk+bLObAUqJAdwjCftL0ZNXAVNzAzlxbpaqCO7
xVrxlZxHbLX0kefPyO6Ug0CF9LYFLAlnvljhT/cTF3gsuOMtFVCU6fmFXiHCIAMqI3KqmZ+NADcP
gLfpzVRkPflSOovysBe0ku2/gnNav/cUR0UUzJQ5Xljgq0liPYFoOOyD7BP24hByCBhUtvO3PBcH
O0tUnE5HRldqRVi94tRLgMsmyp33tmS9AI6F7fsQ997nLcFnASU0pFP0dksnBkgtdZr+8UHx8F4l
NDZxADYfCwmey5SSYVWtlQvmi72Lrqv6iTurXHZ+Cd7NS2CV/sif2eRaL5SXI/NVS50I3B29OP02
heHYyAt9QlLdRjqLKQ65WAEiuQP5xR0L3ydlne/wZbuJDuU5U3brViwJz2hkK59t7+vJ7XyXMAhD
JY2xG/8t/MqAWr8qiUYMoYxXOEEv+CUP2uMxQvu1PJfGNjk40+3MHu2lX57/PTX5o2jmRuzH2D/o
M7uJlhIl5HdN/XifJ9XQnkesA84CwRozvMQ2hdemRnv3/HRkgpsj2VKxQl580DPWprzjeol6Z745
IiXTFaulkJrVbd7NrhXqgpc+9ZrT9EAiSLcf+QpVwS7BiLgwJvzwbxtKuVVRVvtYmI9eoYw/8s/0
cZAVUKOUihcbYqt6fdfQVibmHXKOOJ/drbK2pdZ+/coV5i6/gB6P1utw0bk5gMgp3pzz7m1Kst4d
UwXIH14TeNkh6ldK5im92/cg3+uPBWmBt1AbhX1vEta7ioLG4mgC11Ws2OV1G4e0xTU6STR9nxXY
HuiPgWBPwJGXm3ElxiCCJlH6E06ZhjPFEMbk2RXmFGv7RE+w7NSkDyMy7flTPXi7A/Wc0dekToXV
1g4MlVf53W/zvbiarqv/4ui8llPHtjX8RKpSDrcok9MC7BuVwVhCCSUkwdP3p65T1bW7z9q7bZDm
HOOP5OeIOMiXckBBL8TNF+FmseEXX5wWVHyeKUwxg7cDfJJ5xM02cWj0LhVwPH8kPHcTYPT9Qngp
e9oXQxCfa0W6DueYMYvQDINVv8k2DQC8uyh4qdQ4yYgK5C/ZtDP9Eu+5bLJFSR/DIltA1mhdKLzm
okjYmmPytKEU2DAxaxH1jspf9fGobWKrijuvfk76+0/sgwsmDDtEBJI2DvKPWEw1HPyjg8tKhi6g
miq2+bUovgT0Phgb6mUOYuEzmkTiv0i4aFsKunF4TCWTXnyoz4VBhfuxewXN8yjvAcLBp6ePFQr+
1Oxpc2p2KStXxvKAlRlnZ37Xi9AAO0r/YaoetirE2k+9bTdsdgUgxI7IvAixORktBAJFvmHafH10
VtZhT3jirFf2ODwVIWzn+GfNt90RsHxJVuVdFonn9OU3vVFQPlnAb4vQEfjqvbBUF8W3Tnczrx9m
PBL9Rbftl3jKM2UuqsdouDJ1sByaEL8/LDPSbcJEULwkAbkCMofjUzvGaB3/h0YmvbdjLLS9CXTo
P2iTLuB9l/ydchuA8pl0BnkFcZRvi5+8CSGuSVXfSquPuQS+xgOaz4f3ogJVTDm9UKu7afMte1TW
feXIjpBm8Gzdp5V/4HOYxUsVqc/Pm5mmONSci7ktxz7/oVzD+4wFLSd2tQJt5oQq9s0rrHYjKnUj
0Jswi9gmd+bV+OG8IodRDdqFAG7aeBM5kzvozT9sO3e5P41PLzGX4Ncj/8Pdj74xbxHVzwoJ43wN
g3qiIisReX1CvqTPy6EYVXvY00VoONHFRGj7LyYxwPTM1Cs2EZP2MDcFry8OogJfIS/VS3fKMEhF
M+gtDrsOt/AXp0nCQ3VPd+P35xRv485RdqOb4s7GU9T79LFEsfN5T4IDWknarfWe1wtC3J/nalft
idIxAq439Zf38LUUs73KhF64Jkspu3R5LvSlAoT87l0Jl/cHCFJwtCUkNkHZ0AFROD0RJrtHScDS
tsGLa4pz83sQ3NwMwafjPcYBDURgUeB4SP1ndBfYvryKUXKPBmjgit7n5wxUslp1vE8FrH3huu8m
6BF6de0yiTGvUIOzJXSyY/U8MNRWHeh0UPQz4TtOXVrpOu6bTyBoCyv3JZ5jyWF/Uw+IPVhrjTTQ
VZe4LuAxiMecmNuZ/vGiS6Uc63griEEu+7koEPJwBq+ZUnyaRSX9KN8qEs6X11+ZljQWp2166scw
LxZJElYYVNB+H/oi4FBtP0smm0Jz2/CNXQUXP3Zx0kGHU4fyDOSV+lpoAAqMKTr/GnF+8GmEBtGa
S+GbBwCFieWv+TBexJtUNwayp1fWriC5aBfyafrBMQISQAOVI47h+HH4z2rqj5JtNP6D5uxjQnM2
/iRQpmz1Qg/BNQbKIk6LzvDxkQGOC3YCgaEyu8nKQagPMehsfk3Zxgf7mbnKNVfcChYC4ilh/iEj
ct0lDu9+8wt1n82lm4rA//WvenypEL9o5PEFcQe9nSQNZMZbjRwopM9NKG9KhkZDDvnReYw7tD/k
gLL7LN9ioFEEMEcXqSerXHelZJEhAVROBdKvh10Oh1ry+xDvDdsk5DFxX9Q6czZEPBPOWP7pJPev
OiY30qZErrlpjRfe35UB+AfuRgwkmBSQfC7PUeWYvFI4i2DKtUukB2O5iPkcIlesHblFxe58Xuic
Wk4+T7ZmunEVUXxA2YF4GCwcixclTbKdRofslwZ1kYoSLCPP9UjqE08ol626R4EDPidB3/K/xLLI
trQD4UarczaXlKzXlLDjPnkgioodBaAbJ5o8b5CXIn0nJmJWHKekz/uUdXaiVdBwsibQGLiFrb4Y
Fhp5r0/3ZXAP/nuccc48Bsrt0PQivnBkaY6LT9VJ3SOYwE+tFRQIJ+mIo7k+YKKnc00mEbehhNC2
pMWH6IsUaljblPdneqyjKemhRjuZ2plgQz1zsfFk1ynnm/dkUopCgai2oxr7cTdvCHZkt0pss52P
f8VvxcRypy6B0P5uVvbHgvAJy2ZHrZB/d+vuq7mpqj+Prk3mSivJdN7A+JdkzSeamMQtLCWwJq6o
jfacj/sXwJ62GOBRkbUBpOgytAA/ux4yUTcGSL3Ll9NVfim52ThnyRSSATBlhv9TKXyzCZlFBQZc
fc9hnbc43zwEZtlv2yJ8PaXSqhZ+MDcWCMliXzK522B4OAs4R4wSycW6ro+sBIySHamwNmqUaG9C
ZenkZZRhbfBy7uuKQSAsrmiScVEt8x9wcou2TVsnFvDG93VuD7EZCCsqG8bOUxGmmoH0Y92jtUAO
ouaZf4Y1jRqZcGjQ39JWAoTJsPFD/GK97q+IMLoz3JrqAv3R+pUYAe2qETGMPdiPTSS2ywQPz9Cv
EgjM7sLAnX5mEgrEyGMmZZBKuEMBqXFgyfAifpo5HTnfDJvmGr7H/I7/YI7RSsaCy+DB8eIQAyRI
d7GZ9RTYg4szHIOHkFiv7Z4EKoIi9Q778OL18iTwXOpMVecTB89rykYz2ONNnthL+BoYOlhu2Sm/
gJsQwlherlDPYnNV9tiX3xddcmsJHcWsPUpEozBoZ0uSDbE49c5wmPRxg8P3NX73+lomnrb33lWY
0aQihUl7J1h5fCLMa5tVpv8N/WxQli/r+uQyIbxeRV2FZ+ATytlhrHb91KG27PO99FgO2qJxDFQO
ykZTXFH0jdjJzX/NRS4CBZ7cCCBv+CAQLfBCaOYPEBUZxzwYsZ/UO96oAqJf9MslX11VHUXoSxnA
Ysd/6EpbAKGaULjNy23Sfya4a+w88oOIOEScJ5NOh/iI1qsSV2SVhX02G448srSFOd8IWhA+96fk
Ryh3GBXScz8eQE0SVgHJ0agEZVZjwARWTwZu4An1ffK+GOiBHMTon4t2Q58g4Cv94e7MwASFm/KY
uIh9ex7KS8bShIacaej+hP4kMDtZMcuaflrY2rBAE/Kem3tx2UO64Y/ymr2p2owXfK7Zb89ITlNA
xU6CB2Jw6kc4aR5Vt/8Tj5q2juGPD+9o072mL/JhBKUJEQfqDuSbnKLa0Ug11pDFOfw00Sx5O63u
g6s+xHW/fvEDcACCfT03HdgcDw+LEJZ/VsEEb2UoFYFOG0rho92JbhHKWydal8IsPlixZ83VC7sH
o0v+IOCR0Zvh1uAGIB5TupfqrDYO1ugRtPL0lGFXWkvu/6xAsAmry9FibjK6Q/lRDsJRwljJDy3M
pJ/hnPC+qBfCbSueLwgImHWHVay6WYRRE5NfH81v8elqQogF+JntoiJgPU+NUCU/gwmimZvlnZe3
KzfossTKLrLd8+ENV2aC7H3jjz/+CM+rQcvgZojxTZbitU+3LNw9EEtr4weU/38Y2NnI2lnxdD6Y
2VDXR2cdVzS0XRnwVlN5nN6fHE4SckpEQU51i8i8YY7iZZaMAJGBRDoQPy4fxYsrlLhOIn7MC7Yq
Ef4RNK6cqaf+cx6zZWmGmIfwy3AhP/mUzaDYQ4qiWUO5WE5qvGdxKJi8POBOTJ4jSvFdvlxotTYb
8rsgkLl0NfArk3iaMIFgcESXtsO7Idykx5rfqbth7Qh71MXcfgTmE39BOZMQsD4B7kq/MSVsS0UB
HbG5x0okB5/AQLM7+Pg3O4IobdaX5jL8ZTI5lbhQ7dgMo8NghvKFJYL1K91WY+wXhUU0Avvse94h
RGg0R2q/2800nx0HOFltrYyzd8vrvipgXBq/T+YP+Wq9/UpZRfjPwJsbpzialk+YZHSpv/iSeIse
wBOYWw/Uk4MRJPG5IRVBVe2kWDx/ezZd/l3+azv+5PXUU+ETjPnYZsk0GTC+oaNUdiQWtI7iJvus
86lQPqYnwR9Z0M7KsXjPTDL/tq3k5hTzrJ+0R/UxWn7G7Y73lkiBLX87gg5+P5YglZ7KM7SpkOsR
0cDJ6wLL8Y8yL1q843Xvd/IqnyTRNz4KhXezcw3+OsUPHPSMYwoAfs67xxSUv/dvpLHU2vUf57Gq
EBhDh/Hv5M/Ltl4G9ZviUG6ZsEFax0wDbdgvU/g+vpIT3tBSnqeMP2cym39G61BxhXyQQ5oRrUrt
MDcMr3scJcmV8l0C/8QJJlY/CgKw75Ls3QoVQmDEy/qflW0e+SLlaWOle+704aByhxrEITL9/5WA
1N083UcyDBCZmwQfzQEh4EgbYcns92kWiGS4B6HQowlhJKpPdfP03CIM0+YZ1mAYn13OBQYd/3Sm
0qfPXsVZRTveDiyjWUdnXC3c9fViXCnzZv2GVL42Iz8y4+C6ume0nnP8SDaHMi9q/pm3V3lYAtbJ
eJ1nLBNvQASetD6CULn1w1QhAJswbMtT+5Xqc5qYUVmmeNIh7MwnGnBcTcbR4EaZeIRf4YeTKTpI
8q4l/zT6yb64LR/aasL/CO86D5M4ATWzJ4v2i/ktnWEb+2fuiaR9Jh6QTvr4rdXgyeKdkPY/i28Y
m+rOHroDwfWqFXL2dih30Dd4iQt+Sj2hwM5MIuoQPnSwWZR5OpwoJzSTxWXcGsOiFLc9fbgYn0CO
sDgMJxNnVLbV4PBSImFa8IdkrYmkI7/mdb1h3S2fjIK5Zyj+S/CYkjQk5/JBU/xn6rTjfHj+2/NP
CYzivv3avZUw1TGz+IA4KtJTXkw08Mbf2GxZ92kdQPge9t+qOHtJ7K6SsONW7R77aNe80Aq4IGdp
9S2ItFDPHw9vJBMrPRnCn5od+wFlFzeoiS3+18h+cyL3Ko49qfkz0332af33eyFb16r5FcTCTRjM
ZJ93l4MsA39CbFccnpLi1MQXkHM1OvHHa5QjwSKPHuGbJ5FG8Xku2scP19sDfFwxHA3SgWjb1vI1
mHnOudK4iPl3xXitK39vwXSV1z6lxTX3StQoS5mNWPmSQD8yfV/z+OsUcE1yVU79gtefSp3SFQDE
65X4hirTLzIa1WE8W59wpExtiD5+RVxZLHGltFcT29OwUDtpple7LnIjXKY66sT/RUa8z/EJh0Jq
TBKX5goDBGd0qO+TS0xwj63PA8vJJBLs4Fen5vSGuijJhUYd9TNs2fCEnTHXPXm2gzjcw5JvS3J8
Fr/6isIzb4DZIDvG1cLEN5y/ucsA7cgTt1zRr6ZDwJBCPePf6Of+EBBD6GV0hU3/V9r/1lCV5Dz0
QfQ1Lnrihszf+F+2YiiZrQlTCIrD1KqyxMVNuei98tAreCoN9c2JK5lBGOZt/YGTZ7Ol37jCFp45
GB1gJtn3ZuSZjb42b7fdCnpURG+KdZluBKa76PIBIaRJyAofP92tDpClaFjs6hifOp8VQioqNdeW
x/kCCtJ+LjJPpLqG+azvZuzljU+c96f2P/weAgpbvJKQnQ/GNtZK/xOaQ6jQENHAqqKxKQ8Aj9r1
+Z4Pj6Demz+IdF58OiT8CSc1trvEHyc9M3zbcmQGVpFyom/0xitSQH6n5LN8yx5ENIJsCuag9WpK
nTEh7NsdAqCh2lu4QK/qP33e/rU/6MEv6QbC4fkPAcdvsS5oceKG5a7/kOVMTw0MWcLcPJ28jRoo
gyfp0z9/A/ztGDEzE6PWBBgyNsJUfo6JwNFPXgd6s4AGSqoxMULWf2PMLkEqqgenlpNk+15EdDR5
0hVxhvxcRngR1EBEzajh2gZx4KNMREdXzvRfIZs33ELlEvIeOupSqHbfIkDq/5Ym4lvifZGH/Gnw
onaBvqT+xgFHyATmwZaNJ1tNuh6yD+8f9kMN0N6V375UhZ3I3ukmpTdKe5yAs3qPZEaDmyLRmm8G
O1WM/UU/TwcBJo5nx1iNHN1LCXUqsYbhuPHZarjNJDXkk9aJ9/tRkzm+hsFLORewm+we/57jeozc
XHChwOhrE4A75dkrfAoboz4prWcgH9z3ZDzjaZo4EueFPpSbNERhN1dUJ9sYo/35Mf+fSJsxSKgQ
r6CwAusuLml40fKzTlB5YRd87pA/K+OPBM90HVNI7qQblLa/LEHGVsbxEwfV8AXUPXp9NnWV5Owf
UuaAlVBVjuNJHM+tERTjQtuJv4mGJd2rvgGoyI8n413zCmAfZg9+WO70dClNREzDvH2CK5Nar1+V
iEJNIDsIm32zB5ztllCEFrN7b1fNz/tBFL3G1ZfxfM8GjO8YWBcKRq3CYcx/Fnb394DuS2z8XC33
nwlq5JR/r9oBb+TXuRaw4Fyq4BcOn6SAPpyIXIf6cz68b1oX05+JTcq9QnXH6sbr3v3xezUPu82+
tcg12NJ4J34JViqwgZFj14Q6f20DfsZPvYVvUlCNzLS5RAXm+FNo/GttnZ2owoXC4uEPv8nnWN3F
xGvxZbdbGoAsSDfPEg5WMQfei9SNhEN+Yh2SGIgL4GcmY4b4Nm802vIV8wm+rxUCWOv0PgP1Gn8M
LDgOhveWb7+I/qFP1+2CNPCYBWCWPAJN8YyP/SZVAYXzDWSi0TxB9EGOSsYAItBYk7+A+g3MhCIL
uAfRVPcL8bNgruN6mvxZfBLoQH+M1pMvClkp1NfQc/lEVmkDSfcLpC1sVj2gwycQ9Sm6UzQQCQcl
Bhc3p7fjE5joYWUwW2qIAFfOyIXTxavd9NYipsfoV0UmYA4XPvOpeild6ofRYHBxa3pZ3huEFFyb
3edbIT1fPIsMQzzxxCadUxQSna3tmm6vmpsIOzyhF+32+aIBQMgPDKtgJiVFGdKqaj1z2eFA28Fj
dvk861EgeNaueHszZV5j/Gt2r34OtWw1p5KA3vaHJ5VKJ6x8RCrX5fyzVqNQQRm5/qi2/DPh9Nvk
nuNhARm5Y6jTga6pn1n3Dztt7BwdkAZH9NZDzPIxiGEXPAukZPL8FfvARZCp0ZVWUUFaUEtp3cun
TwySkbk5kmCw09RpVtQUkDrdOsM5S9yKbLyjhSLq4+ltIOz4uNg8ubQpRtvH/M5AQFudioYjffFO
sbXm8Wuu7aTvBx2oNyWlCiwAC+O/VlwmSuN7AsrQUZHIzCWnzSmNQJb53g7WpDkmrNTgU35TXEwC
JxuC9T0RsUzZePoH54k44Y8TleDpzpZ439EnLWHfd9VZR8VD+NR3Qa4PmUgaqjT0G26LOU35ekXg
a36hnoTsPKgAaS4/Apw26dF73fLe10mVtFEXJfYMi2oKTQwiHDvYI3cF0sJin3cbvXLfXHik6ptu
jpUiCYynLZNuhDn7Y1f9Fd9niiSgzMIP+twNrHYMklR4QKDKHwgKowclWK/f/l/5DydTyTccTu7l
chkX/hsF6nAVEDndJYWKF1L6wS+FeF7TSSpdkzuo2zD9MExZwlFeow9GvOlJt8E6YzwJVR4bOtcQ
HqezkgwG2v4eV6xHSTLv79g8usFNmHfNWXFQmF0ScmA9acWo8TpAqyVJMAi2ucc3wgKQfmcXRsL4
llaezvU7wIl5dGAxybKlrcCmODCael39yC8G3/qsY/hDw81DGfCcW3+pix5XpVKO/y+DdYJdWd7J
N75w00QugA7RM6V69oj3qItkOgRgsqLJSvmodlp0ET5f7DlgpCLgDEQYMmOwuSujhakccizeo/+p
z/nVsnj6KB+AP3MLbCYrlb6LG6QhIOIEAf+DDERxCKbAycQxSo0BeGJ77bhBBspswrpymjmO2byy
p9OcPBHgSEp8NpAhzfuIOqHiBkVtrm4mlnb1+ErBOmvsXgi/ZvSaCDu+ehGVDa0t1O3ZXFFJtXjT
28zseJzAS3Bftn9eI2sdJfsBlJyuJw1HO10hOGBfGkgaFb9e1tst3X6A/2CoUFzaSRNDLuGnvCQl
N8n/WulEgK/MKk3KccKslCobdBimdUIXnmerxDz2RTggiccP2/8WqV/8Kzdizgj3fpyQlRd3RHFj
7eJve1deIboRxB3lUjg2voiDan80Hn/XUrGVMD8Kqvu4piGBcQGzyMsn6QdnEhATVm6y6TK2LQfZ
3Ef7o+UaI8zGQIiSexaZwgdd2lT57s3rxdA/gsWS6uVaRArpDmN9cxZogYESkbeMRyTnoCMmcq5I
JzWV/JVS80X0ECtDPI/hnLj9mEuIfeAZmxen8iaWfredRNYRKicEYuYcd1DRTvE4EtJYpHhIpYhq
OHMitjTtuJPTofKjfB+X++zOnGTt64sIeXFWplUanCbEEo4TcU/bYzeT9o9/4NYvzpzYaSxH22nz
iBPFmvdkcCKhRnjN7srMWmdbM3Nl/UzvIKez+meYfl+QjbwqTtaSF0b+Nti6GOtg+eGOz90tQf22
LGDBtyjAsFhhGBR34nsz8cx50LRH5GcJPu8NPxFaRHyj4QzjCq7ApcULyDKONNN/rVilPGS/7R3/
43OVd4ch4YVB7FZ0YUURSHfVNwAzFLqPaHzRBpAe9vHQxFA6hrV4dL5M8qfk+dMMNfKHhwNc02DN
36SbAtg2xHsL9JjxZKXTdMF9BhssIQoeaCMgpY99n6VtwQyiStuEnxIZzvumG7NUWiBgMxh6oOv3
URPm3OWqF53BF3vMKs8AcOtDsorlJo1dxRCK4dvaKaNNGrQaqDCMsV2beyr5LEgq/iTYDNuQwcGa
1otcmuDZyLy+tX0BJEhIBque01f/IpRpPiPjg6mnzexGvGjZ+pUKzsfYZuac0Mz4Yt01DurXFcYd
LQIwEFxST8GaQVIAK9UzXrYttjHI75GrgxfVzxryt2ZF8/XUlsJ85MomdCmfqxn4pvb2E5TgiUnI
sLWm0/P9S4gAsvb0av3jXWY0qR5hU/igv1F/VNZxiIYkIe7CKfMAOUNTM4S5YC1PKn8sV7cC+gep
9TOSSz+CzXqT9LVbchqkIk7cuXEXKxZ+B94hGYP21yoOE//PxZKG56i+1Esptsc1F6l+g2aqLb/7
g9nL66ux5npj/Hnv2FeigLkDeqjzP9Fp2FhMS4ILff9ovobe/yRhzLWXBB+0mbKHrAYVS32tbh/2
/okdN1FZoABDwAP6X/j0Dj7fzjPFXodT4bHoEDUiJFxpk9NrI3z8h6Ojr1yUuQsooDwCMUj/xVfL
GT/+IHqgOxmEE5gUNQ2R10khp3DypGvK7i1XNoN03wgo831AQ1jI2wjy9mYMDNSvaCntBQIUtwXc
yExj0gIN348U8soPrx9R3nJ4S3GAEChGrcwmEQz6Btg+anfPDXi1Eh+eFjpHgvMGmHVsHpgoJS8y
duaL9Zh79MZqafDCINL4xVZcBiyjsbWUxwlZRkqjoXeCQkCz5D/XpeL0S6D2DEsEYMTLxycOXwQ8
eyqPWCm1g0yUi4/mYpGO1DcuoljD91w4ESnvmiNWgaB70j0mQYwXmcVxIRBe9/ZrjtvBaymNMef1
r564ausL+lmAan9uDONM1mXCXUqlJgJTN1nKU/e6W96JhW3Qe7NDBwpnNTaRHK02yu/3ixJQm1vF
+Pdp1x8SpM6f3eQAw+xFNfhv2hzEEvO296h3r3JiJSZwBhWSvmcqAIwEpnziEkLGhXUt3k1LwGf7
iDYvqm2Ku0D9La12GTyfI7AjsujO0SsizighXUALvoUVuObjK7vksHLwR7PyTtJ6fZ1sBByP0gHs
op4bw4xxBl8pxBy/HQKaBwAQ+1qz6Dhlnl5Ed5UJs7Yd89P43dI2jh9UcduC6Pqm3QNXVz+l7plX
4ctiN4cQXrUdQxf8C2y2RQco5y+3luGo5VfBfP7ZcKBJqEdkRH+0AWaBRULNQKXyTB0CxIiyEYDT
f2xdsd/y3+cE3p1SzAf/8HDyYs0MJh2K+mbltkCzIYseITc2Z1p5Fz9oxlVUBu5LWwF1jlv0Zi0r
AcnvB0bBZrT19zI76LVfDF7yT/n9oKSQ+HMKKn+OIC2MQUHhlH9R9JWiO9RfUe4hAapbRvf5luEy
A7exOCIpJbCgkdHF2pS+c645MJQy53vM6Mr02P8I0u7Fl/CxYb/VoqWAa2tiI9BoD6PiAB0cpL8x
vdthzDjHN98iMnDz5y0y/3KTE/CCmiOxlfMDPC9issjLGchSz7qxhw8GL3pDZevXWCeklZtH9kXU
ct+kDb6YW6AfVpHH1F+yaakPpBQQAS32QlD7rKOiBO0bMBqv67d40j5bqKNR3rYGnemQ01zt9cqk
p87g871r11d8fqSXQj+/cncAKvDL8/DVcoBv9V/lrBUz3IXyEXUweLV8YQUFK6zx/eyjL4t7LGS6
ISVQiBzFZEyhTZzA2WaBwpus1ipAeWFQfJ14Fh85Di07ndQFzguUh3jHYcWjgbujxZkdyKYrRHQo
26NF0ZVL0KzEZz8w39oMqt0Vb1rCRQQBRdgl3mGs6M17KaY0UHgkCykIxm9m5PbH7qAhh5sgeQel
Jw6pEZ0OgCxsiU6PbuaK2Fue2ICJwXibyGBmxmIgZAFRbe2nlC7c2xUYQMx4hK/akdB6JYEIh8FU
13v6aKf0aQjTgEOAJsOXxVjzRNAxKzfV9skewS0SYTmhiozQiGdsD0B1sJEfl8jVH+FqdNNnwwZI
rTD/3ef9c613b2IcyinZyVRBxMgeGaEk8BnzbwOD1HiNwvcdIWf+IuSAB/hXOxsAC3q11Czkvk5s
2MJ4avotEKcK4Zauq89ST7cZfBVDAIMN5pPKE/9RyDeP3VHzGVJQczFC8q+b8o0engw19ctG8aJ8
eJwj64+HFT8GxdGR4YpMza3NpwgZg7mRH4cagG6G+ZMfWrnyYJpsp2SQGJ5wl4svpC68Nq/3gv0T
GV2HKgtAcBLirGVxMYpExoVvGRGwssaSKCvraKxm96pd9MZM6x1whKwldfW5nZCLNACETlGpMudy
KanYQ3H1IQfj+eJ+q4QDW6+w0r6BDU2qdVL0VIgwX4vm1pgnow8Fiq43tCgDx1gcpC3n7kwHLl8I
/ZEtjb2FTeNpBVV8QV2Ui7i0vdIBat3wMUXLFHW4tGvohuQVo8HUcvjri2DVEJAGS4OC7L3ewB4s
8CrjnuNgXIrTKFburd0IWrrmN41lx5ibARLD1O521Q8aIdjH4hoh5sfgxfcGKS0dP5dhBz7RfBch
usWMbOv/f82nY20N1s7Hv6xw5LV8RbZ3UlZM2vIWovyzUgEA/MyTDsxgFLB7+gEZHTJ0OZjEnbf2
PIS94VSv5ZOax081+5dP1WAMyxPHHHQ/FQaKN6lLoH0TkvcIGdeleXyj3mjNifz4K875v2bHl8qv
x26CNYJljgA8l7ExupK0+q3fxp1K4GHqSwfSppQjdxDGLwOh67/SjeFDDdtYdGd0GFD1ILAUzO87
xFC3dDtuEiTiKDymHKMxNP3H/L2Nj8By/Z+6MPfxteIs2WKPLVxkfY+tuM3C1zFiFGJkOpJomvrG
sr+QAq2RqzOXGbP8/F+1g4xpdsZXEiR/iBfvBEwkPiPnMfUnEum33YgPz1yXlw4Ho9fRYqqQkBhm
LBoY70LOU9Ot/A7RAIU6broyNskvA1y15IjC4klDIeietkVbYM3UVX43PQ0kaK6cej87PzxEDV9T
rSVdT685qwvMq51s0+VgO/oUG4AbHifASXf5UhmGebN84dYuBFJFzhT+/HQQiO08vzyJoXRhjawv
ZVu+bITrSAJXCPF5gy7t77QhDUSveNmmd8s/WPCtukSIjuR4WJax+7yi0ro/vefyg0Xg8vRwL4My
eJVGgBO6qc5+LZTJcupE/9Sdcsu/kOHl23jNeHYTWOyPbGLxHpxf2MRn42KRx+o+/2Jk8wq10rYJ
6pE50g8O7ucGCCVyu0v/VZJLsvusoP49g6n629wB4o9I6g6m31zIgUiBopbR6nnONq94qe/JYaZD
LrWjfySsrk0deDNIXMI5Mq4Ygl8eXrISAmPz9qFi1ub5dY7/Jg3VrtzKdNmSW7PA9sAcBn0uhPVZ
nLaadgt8hR3AwjjyQPnoyA7z08h5+FqnAUAWkpRm3+yYDM+Nvp0ESJh9Nhl96WtUiKxcnyWjiERk
wln7AncBuqpDtCPWCXtIfeCGzT11lfpm7QIQUZq6BkBRqXOvvpvMF+IAuwoywRkUMgHSQOjcH6d0
2W6GI38wvwPnouNCljN51B0UN4QdOMkKA5BqgxscZRImTslKurQLJMPiVdniNFMI4lgom5pLa5K9
o2D6ByoCgVuGArnkPpxBV8+EakLcSpSsBEPsPi7SqJErI3Pyb/5ou4iQLSl23IY4OHBF/zOQAjkj
ACxstT1cW57mL8AV4N+TelapuwRQB9dwU4yF6bI+1r8vhj1pbvk5Szm7DPzu1lyI/ofAVKTQU4Yc
GN2aCmJeuHrx6ZFO8ZT3N+a7dM7ZjaDiAXTmPn5SMp1wij6hjlBXv+aoZY4dYkUnC4hCiP6hVH9M
svgMc6AOpOOWhPHH09mZrhA74G1WC1c71u89XluGLnJ9ICcDg4OKnoXmiGmi/StX/GxHVGxrmojJ
i6oHx9CWEioVNMmWP/RY0WfvsAgpTZ2LZ2yJhdNPkPZUqDSu440WPklWOlDxTJ6YgMkBAXm2ZYH+
Ib2EoIUwurKLsQeB6pScy8NO5a79Jk5OpR8+3zLwKtmcSzH+4v5u/iE6R6dI0G3hE8uTzk0PJxN4
HqraAwI79Zq4vLasZpSlIt/Sbsk3KOO7XeMhX76TrbaLgJoYQVl4SOcOGorAZ6ViC0tASVDqeguI
bs3Hf2IZFl5++ricLROrPTMXZ8arweN330LxQ+TpXvlDMl8ZxPcefxxRN7wft9dR2L4nceyyXrAP
0a5gBkq1Vap1hAQK57DpG+g39zKW7TBffl5+EmJwwLoR355qaMQhwgVuY3PD5s26PYQGDwCyNpSB
C0QdGhGPPPTIpXayB5SICosEYvkPnJuh1s1+FV65fffdD1/qdUqa+B1u6JKhgT4wSzYxjGT6hcK2
XcSI9BjSQDU4Z1PWutN0E5tBsze2FNruq3rCUtmZ1GtLx5U5LY0jNteNjjB0Nnw970W6fP7Kgbo2
lka0ZxPFBXVO0NRjimkv/aneCKHpvRwBWcifvKmPiP/4O3u4Mwr51qnzjS+Rz+iNUNcep/L5D0rz
O2/mW9188LSJIeY4Cy+DwHljkIZL1xomB/yjvrQqm62GOY20uL8IEsmECJrzrtkU50Z/UruqS1eG
sIl4oaSvlv5T9S+aKgSxi/C5kRmkYCgAjGYYDUgSj6Xpr6zUqBmJ+Y1yfihPm46Tkp95qm3gsNYJ
Uw155gGjQdsZvUISWgNxDlB3fh0e7P7oJzHDu8MtX6duz9QreEjqQNtOOAqgXe6socSjsIFFDBKk
VHgSiOoPFIIyHwufW/sLcsTKg88fE+bgmWdrDpBwMK6Gq+xeG+5LPAbGGqnfeQhaWCvLNv7j7Mx6
Vdey9vxXSnUdFPdNlOTCvQ2m728QrMZgMGCMjc2vz+MdKVmHWtpIn6p06pT2WtvGTM85xjvexi8H
0vK+eCL1tfnCaIFZgR/i1oCb970B0YaLuqy/ksKmGbTV8WWJMpuBN34nzB7kHqdffPK1kSZNicZA
Qcz7gTvvFLxK2NhY8ykUHmDZlDANO2l4afPOlK/Dmkk2QvkV31jKxtin/IJU0no27anZ2QgwCCGf
GPrLZSeUQ2CzLI+eJ4LfRpwM5VBhC5iAzmDKAxoS3+6eGJbD06hcVDKFr72HHOl1BimWFqVzYUdq
R0EosuPHGMUfwiYPYBkf2/6jxnzLvxPLQCsIGzE8zqWZNhdx7EE/hRsgGBinj+i3h8RteGYyhksq
2Yc0gGM0ZX4S0PUUXzWbRk4INAERbc9h0PqLNk4YNVsq1OhNv066ncJN5bmMDvwGCxbscVE86RiO
sL1s1YxJ0b5kfgfkoqomTyAWlPkyFIk6cmSU0zrqTy7r3YlrmjHgbj1XLkw4bVYrn9U3eb8Naj2e
pv7ZPshptjjebXh+J5upA6IGTAjbDUwKeLtP+CKFR16x54oNH03blhI468Hjj+EIElW6949OgceY
hS2IMmbgJvRaOcjO/Lz2MWjfqSujsfASCJUA8Vmz48RKPh7XCEbT5g9a8ghq5kenVr+lJDEK/4UW
08A/cAguXJNHPTnyzvbSj8OW4nXjFm6BAIXQgkR2MR06OMiTD32CT5xsJMEXI2/+m5dMamwqb4MD
/YHKmWYgceCKnZgb4XWI+0rI2rn32csDk8T5GTRsPGgD3UGb7muYYoQ0qEwF0SBHh0G1MqGH4E4O
R52RsF8vL7t2XbJrYf1GvX33ynxSGl4jtmx9/n7VLwxGLPw6jcQSEGUlouKO/rBaD4aneS1mFe4x
1MQt6UFu5H4LgmlDTBgkxh+N6aqEhR3dRo8d4Hs/jxQEbTh2LIDeri6GNSZFzoaN44qfPp+l071z
kEyTm3cHfALJwehyIH6Yn1I9yMEMAJF5A08hJFCsOdBzV4g30/BwptTsdAv6wQCxOn8hlb/qPDWb
jRacvO366y7PNcfMTfZp0GmpgPCvgwzvzn5Zu5tvZXYNzYE8IUjx7h22VE7yoIIR1cHoxxU0vIfL
melBTrmGFZ/5Q8ct1Dv0jS0q+wbU6DZVjhFvvjjAFEPDtHYNF6492iZaf9/DOO1K7NIYrQZJ4fF1
zRklYPnrnCRLmGnwaafXibTSvkBJGLk8ZrimtOpvQgfW0rxqK8rN8HRFNgYM5hngwACiGKUB4bVt
I2UJ9kQehCHcB8RuJ+EbQZzTPWJns5PS7p6WJ2FcyrbAuWdQI7GcCpwZEOFY9eftUzX97BhqUsSQ
h5mezHHwxB43wiWI7GHyc5kr8TMCC6egfTcuw6zaot0yBU+ePCI+BZr641bOQ51q7bq+I3jiY7Qt
qE3BjI0g3x4UpeCmh5hv8ja1pyBlwc1pKJOwjrlkHPoO1DlYjD1hbOIgRflwWFWj1JX6yRZH3tus
/sDsC4PA5zCZ0CcIWy2unNw3etoXU7Fnm8+zyVzBNXd8K1dsXTT7EFw5gTp2wTgAG7HkhnZd2TLY
OWMyOI3VfLSfViGPxXu4Al3W8OECooIL2aYRlsoUn8mOwaeziZzwj5s+ukVIcueqW2deJo+qFWCg
EleyfebxuMf4wUnWveVu69pWgpEnjPXhAuM8AHOYjb4TnCJUO8wMbzFFnTCWRsd7DxyfvkVEDbTK
1lVYfyQcILAkm16OqAFwp+mdJS/vClA857jkXc6T035Xot3Baa6T9ARChZCLct0Tz73dkzcBxOAc
giqhnJE4FiABXXsddaCZRFovS6N1zWtt5TM3ox+DxoN7J4d8XuA+JU4fXxiepF4+awDfZGQ5zEfx
pG+dHsgtqnCboZ3Ba/B2o0J3Wbq8AUlXh3HfiS+33v42wCUIWx6Ft+xcLhlAlsXH8eTIxajDOaUe
3IodBwM644gCGWFsO687bcJCiNQivp3XSf4t3mIMGLJNyyo/o4NGvYZZ0xGxWZvRVQAIgtWLvYrQ
3cPQPOwSw64od7VmfWQmcIApxf9Jo4YqBciUrTRVx2S9aDP00Eg0ygewWsP2FwvPuKHdzIIMaX0e
3q/rzWEk6HxAxlaRfvTyDGKPGR131yq8KP6RAWGDONE6ombWFJ/mUIqL6+LB4HvvHQDjDf/8YfYM
mkz6CQDufZAVAQVpQn3PCYaGBb0mHtmxsGMoY37uezj10OkFde23HJwtnd49YApdiSHTNBUjR8iL
chtUhFSAb+uBNsivsNwsbZSzz5LMgZT39Li4qF7VeHc+L5QN+i+K7cYmVYd8A2Wlw/FCHAIMMTV1
XxfCh4DvMhZXfSSfz5oRzBVEV/FLqDXOGf90Hqmk+vcZIEFuhtkHE7hjNaxm6aN3XQstKzKDKcqw
POlCX0o+shXjNCApzDTwiAULp1T8kMgikXo5ZKsjnpy4B0xM2W+FVfdye2RMDMtVdwr940yuLJNa
mjEJYwBxuieYgxeodsWNi5itQrIsxif4spKzl1YHY1eZ/RRZyEkvbGo6PSdpRA9LjHybAMOEPcWC
uL1VIMMPv3qsrxxFnULD4wlf3jODjzn+hIT/mdRWu7wGNA+P4hO3vmzN8mGMr6k9cEK9GCuYf1IH
ghABMUFx37MliKEIfE4LXqLy6hqNtyn9Gpyl5cBPpMpPm5mqeQ182B2VNLEPZglRwBbO0WZv2o/L
XMzDJ3nR8n5msuEnFH8FMjtBs+o8yOT1EyXRfiHdKifV5+INfXHbfoKFJvgV79FIGImG51c/h0K+
hEnftnJNmAaPUCT8HYPmWbarhwFoZenQXZW7FFwNxBFOMG6Z6faxPVbjZxHkqseXzHmVnrd7HCk7
XRxSI7T6FMV7uc+KHJhyH2nKgTw6f8M2iPg7nVz/JDjePi66xU1c7sMnBMEumXoCVqFOs2lje2EJ
dJwsd+p2eoyX9frY9EokvbKyuF5Vb9P0anJ1TvSq6FjL3FVI5yFf+Ro+UhzYzrsaYOHJ9ADdAyxR
9et8jjLBO5KDkgzZpu6gck/ycnwXc8AkH9S4fZV2ymaGpF7vQp6u8e16BkeVceUCrt+TI4cp2AYz
T2zuYO3G2dMnmxCgWoa0f8WNO0Kfe24coZwqqLuYCkmzBuu0xS3MzvBsFVROyRgJp8DMPYRPcjot
SsYVm7jjP9c36Coe3hp4U8yPK+y5PjmkdkfmNyTEJLxB7kMJGL3RgRYLqa9CATXsetgZHqZFj/Xt
Ixf2QV6ehUdeI+MGCwTsFpfTdPzIPIbtkAxpeqC5dixoazhKzxGKUJF1vutvJKoYUxxQyH6eYl2c
qOGN52qXOK5x7NEKjVIUfWAnsRnRVADJIjgHnaS/vDLItS7bjKcDwY/BTh7S6GOvq3nH+emTHeWC
nxg9No0zPEhsLYC2MzxmXYZI6b3NGASGMfAPgpOtPJwN8lK2f4g3PguBM661+Diy5xlOrgZ7xF6D
JriILBHUi7SerrZgf0HVuO9fxakx0Oe4dBtdyZPCBPYiQTCOsNQj9kFhkShBHTNsO9paeMTbCzzp
+aWrdhpd+6BnwKxnxDw55L6TFEgTRu5CYIZJhbfZobsZE2XdS6bqo9fOPFOwfWBUKBb7vnYkzNs6
x7RvlXX1wWH2BFnscFq3WRXsSVAAdZ8T9uxDMdq7Fco4ciYwdGfPCeCXYuDw9YzLnRKUPb5J9h4q
9L2V4sSD3I8f75S4CpZRWrkPjnamKR6jzhPcpMuETvduOJsMIzUMHg4DgQinNW8WydkDeKcWWtOj
glCGG8O/3fAzJrIuppgkF4we4V3yIZhsSLS+YWHqSh61Hq/AZVpffKoM5Gm3r7azwfHNzs52UrF4
UGMIjUNvjTKC3swlCpTeFM7+ByMWGIuxOGxvHkSsa67b4YVbsc8HpMOvcMF1mQAUUxZBCu7blfAK
jB4DMPx8winV0G12GZhXFdNRxvfOvm5VHYkSH9jjrkRbbSwRTyFoE8PnEvLcuUcoeecTBySBg+r5
Qf1kS2MsEGip13uQ3EPtnHrmpzaindFt7FJo8ZB3ogQfSX0F/2RMx0L1j2UZp9uNd3RdbDGq5uVJ
+IA1OHF4wDARxxKBBCIVk2OyRTJ8021sMcS0m5EwdAezHLew5Rh/qKqnfkgjgXjKJSucySktD6GM
bcYTBppnhDdWEQA1YScSKYmjj3Lg323LAYmKxZ3JIbu0VX6LE5oi5MmEdOF/3APDgQcsEFoge+Ba
R9OrYVkNyXLZfElmny4W7k+AmBKWgepBNelvZsWOX0HpdXKVvoZCj6sTQwRPChoKaMUYZ4oQmkBn
lDI+GvBSPWGf4mgQMb9l3UkxqYQQ/TE+v4NhOR3/sXyqHlLosw7230E9fsAEAcEIi8xCN4h9wozg
IESbhI9oAYMXyQLYhgn3+Lyf8BtyN+WEKUuR9Ixu47Q3iS8Algcinn7OcUxJgicAJ+z+88ScdP6I
KPM4OrgJ9vC8iy7oQQvxSRWklBg2hNg3Qb+Wv6D4sQkU9+C4lII0xk8kvywSYHX5m2E4lFxYn2xT
D3wlwxrZLBBqGtdsUpuuNsvSUOXbGVJLkk2zlUbK/VsvfIZLMTTdpvIO6YAmPJuwD1X2eURMYxoU
ES2i/vXogj0TeWfBGGbefurCNZdxbeK+AhgqBzDTjYcq7+t5sr8L8tH8zmYLtyTIJ5DHpYUyPqs2
QHxnIfk56xxX0Kjcs7HKXwo7DolaB0dB1MM4Sx0yeMcN4jzocMZ3+avxUQMM8vRhw55zW5bwqtqt
xuPVQogsrckSYJiWJTHwzX31zIjeYAeC1MNQjS4qtx9xumqic6sBctGMkxu66cESYrRQBvxtuY56
IqIO5K2grmQhXefPggEPK0H9Fj4unBJoASBnwdJh0FdC72sRJJqcW4+XDMPWrcp2weYnd+HEb2yt
n8IiGpzRCy4Ojy8mAmdG/KBs+hDnpmSQoUNs2ZqMBxSPGW0KzlM4LXyK/iPWvo0nCkGWFurqiOE3
szWgiBmDUuYjh8/qSxh1BtoT6z3Ed0Pj6lK+0PhjTtWOnXBtGOffpkzZxsZz8SQPM6yG4RyjsJPb
IiN0z2ABodmEl7ClxUebgPee0fhxpsiYJAfax7UPkMYn3vSNPTojIUcs4UO+RcQL6+zf//rv//t/
ftT/I/m6DP9vOPO/zmU2vBzO9+J//VuU//2v/8xs/pFJ3OZvf2xxVE7an/5ve6M6pNr5LM0uLgZw
WRexjbKqomRqAF9Dxxtdv/Ai+vtF5V9CvUXhx0XbIOkfFxWlzUmsJZKvWTUdzpZQJ+alB3RA9tTi
HrJ9YJx+hbuzvXqnQTOgmVrjXTVUrjHfFZQUWNMwAXWyLoFHlvnucH/zXKRfs6x/3GL73H7c4sa4
PFWz5hbxkjkPUNWaGK+ARC60kO8DB/+JjBDgY4/SgGruSE1i1b6YQwsDRk/f3c275Og21frH3ZR3
RbzXt1yanUKS+xBTH7AASXlVwW9FiNsj7K+V0skUi6ZzKUbinFwbbQCuVgOEO/ITNFcc/v1bFH8J
gRdFSZdkXRRVU1BfwtJPR704PxtVbEdwdHybi09omjZ8MDhdKx/YMpSTbNCpGYPjEXtoZ7y9ZvHm
Hn5bvj/v4SVDXb88H3Ktcw+EjWdRiSRFcmuyLGyUqUOth7klcvs6fHPVNqj7Nej851Vfgs739yIr
1QtXTQ5gnzYy7QIzDcEpqa0l++C8udxvrwth5ZouC4apK+LLt5/ksliXG0GcpW3WZaAo/c2nQJIH
ugyOU1xC31zw1/dTkjTDEGRVF3Xp5fOltzztaJ2OMCsxAcCpfXaaPhIiuaohQDqitY6tUIaTLyaO
kSjI3+L82jYCBraTAO8opa6zZtoAuWGcY3oFs5yHZQZvnkp7E69fws+bfElyP2wa8SQ2iTjL5sI3
JMWvG8AexkZzREve8xv6MSRY4An8SIZ6T129ufxvr+SPy8svYe6mUYnNI+Pyudk/MYToP4MkLoD0
7x7Cg05MkXteQwqAi9jpvbn2bwtCkgVZ1GRZFATzZdM+XMy9kN+vfPSGTqbZPjCtKW0EslT+Yw6+
/pvr/bYZ/rxe++c/tp9nqghmJnK92xIDal114dCr/T3ubnO8ADjkoGJ5b6756/OVZV3lwoqhqC9f
b0c3hdvhehZnherVKImxivV0qJr2YSrPZtdtMTFk+zjR36x98ffP+v+uq718r+JeMzVBu4gzweft
Js9EQwLUxiJgQ+pc1wb+k9c35+Gvh3C7jRqGpBsa//jn871KT/V55wnPDobNeOA0QJ+PK0AXf6x2
K4d3Coj75qLy7x/0/1/05SXvPLXqfBJTcYYB6RjSBI69baLhycHFyaaAHl+xv++MEcd1F4InUOne
/Rn9abBnWCLgGoqQ+fHupf71W1d0xdQkQRBN6eVMOWvGVTucNGFmDhgU4J2jfzCPyLa6p/dlBXGx
y7ZCVy3soF7/fcXJ7Yp63VB4pSRR1XTNlF7fqr2e7Z8dkWvjfWtLiER0jOiPpKemw01EUCqRilgf
x3uPkGVHIi9G7m5CzQHboSFSdlL3Hqe0kvwnD5mR9za7y2D093vU2pXwt3t8eROVa2oqSnuPN6eN
q34GZw+qLPciuefPQ4AJBDEOeHx1MfCziavFsRqjYXpryKZr4sHs0sGSApd6OBJxEpG15dxc0wcG
9s0hVpmMUa8u7Ph4EwJM+QgM+O0GwsHR01fpDOg+w7p/9VggcMKw/d3XL/y2KBVJak86TTU08+Wo
2yvXa1nnpQBDBHK0nc2Zsp4vXmrSo3mP+W0IS7VD9IsHg1jcOB2689P2NoD1yiRuL7sQPrXHFH1Q
/RgyQ4Ko+YC7fulpqo0jQQ1yUNhQnokSYsC2b6CRoZrFq3CyP3ebIT8lDQ3QcHKrTki8sc5p/bTB
VQGMb3OaPJ1VSTtIMX/+UldVNs5lCIYthawVhMDBYjSOYyczXMK+W8uWw6LGDhg8rIOoBojEwUzr
vAnw6AS/r0s4JXDeQOnhvXTpEh8tuf0wOI8w+E3xiSaiF1wLl9nMO8PDy7M3i17/rYBSVFlTFY19
VhBeXrjTdS+lj8Z4sujJMQyWadz9bOP41gypezlZluiTY8BWv11aw8SK5xvbib2TA1NraXYhwIbw
lGEjHOwkPsS+1Xfv8Qy3gyqxhn7l3i23cZhru4q1WrVuHak72sffDoowiE2PNx9H/G3/UGVKF0mQ
DE0x2z//cVI9Hk8xbbAtmCFIyo+BIgRXgyzm1DvMDD1YpQQ3oRouAmaj4d9fzd92j59Xfn2QZm6e
ruWemrAvYpwTZS0OByqmQvD8+5XE38rPn5d6OS7SiyrlF40PiXQDxC+juQz0tNXAPiMWr//3y+m/
VRs/L/dyUAiH5yOtL3wyWQ8BpjA8SMZ09kz0lK28pA3RDDgFVsJYqXcvI2GbQzjnXlbJN2ABIDj0
8EZ1pFnn2T/rY8bDue5dP5WZOhbBgBNXTSNWC9JNhiIGrAqOnzo8xJUI/9TpzO7f5W3Ea6p2+ifT
PWtOZ7XvYAppX9fP2jdrn5i1M5ohClUSVsb4OYzV2rqh1wJ1CC6TfO/u3xyeb7+Cl+rkaDyOwr7h
mTwnjNsHjwvxk82gtmnTAQT+/gVIf1/UqvBSkkgPuck7FSf1oS+xeZMADVMYMToxyKQWuWTWeVV3
jzkYhj09yIu20LuNOZy7b+7jt8NHZSWYuqGLmma83Ed22pd3TWJzRmvhAMPQ+ODU4GkkoJ570ILH
iDbNvh4rIa7Hg8sAXmg+IKmue43xCHmzLNtV93oS/ryZlxr4ed+k5q3iZjQfasFtCJ/gsdSIZ3vz
Xv9anKm6LlOTGAbS/5cLSc8mzy+XO5/ahGaaF/yjci6Rf7TTLc6Q++67TybJ7Sn3+tk0Wi9NlBQq
UfF1L8nPdSo/c2H2GM2bSLc26LQc02RbPvcae37GNQa9P7nODIwQklvZWLIHzNpxSf56thmnN6Sm
iGap6GwB6gzup3gjOgxDg/Va9sgO+UgZd4TFNwWnnrgwqJbXULLr3lrtDfL1ybnEbYgqQR8H93KI
QGE+BrHyTfKjhd1Q4T69/RSgc5mDSDsFgK51HJ+nGEjMN9G64XgYtMQGS4jXm+92NFiEjPrZLiS7
wmbAxQgyWmPCRuwzwTfi2dpND1GO/sMcjzmvn77VK3rIqq6tOyUbHBC75KyaVpu1fWR2Hpr+BUXV
/uxfer3TKWIqy6gJx2trBfEED4ketDWc1lcba1b5+9b6hq4oKCZSAB5BU+pMgkf3s06xLrBoTTvW
93GCCv5hB8oYYDoPGD7wv99IEnLJZVAI3daSegCR4RWULzJgv/Y1dJfW7Di8bZWlsgRgp3iunMRk
SmWXUzwEMvRt1sowIX3aoIqDNkm4P7tGEzhERMla+gqt1+7zzVsq/bZfgxWoqmaqqqlqL9CVVjdn
6awnwkyYeevYka1uvkAUYXWXWV9fIiGz4A10pfiz6XYDgmDtHM4UJ/1+mm9zKCux6OkWTBOiyKyj
9VkESNQ+b84cUYAfDwbMYdpiq+0UxuMk1jn9j73hlzY82mHm19ZAIjd+mljjTS+0BhC41+u97Y3r
kR9OxUU4Jh6O0eaH37E10N6g/e0TRWZ5sBbtzAF2n3MX/NwRK0dHxh+I4wWcG4w1vo2B2FirFAR+
pnTzQdRnLfSj1OKrKy15aDrd+VxvE4WTAAvWwvLW824QTO7+ZCT4IycS7dm+a0fB2Q9GzxXU/sW8
8jIrJmRtEJ9Ck2ewHqi9nbfUrbnujOxy993V3OdEGHVhYE4ya3m4Wd1RZ/iwPrXxaJIP9lbA4B34
kWPw79+j3L7k/7EJ/PgaX0phU93fO6d75zl7wNCbly6fbBDn0Rrm+3ItWgMLqevkEKIIsHrNEtjd
WjXOdmZ/P6xRHhwWf78dSf9t99dVTZAEWQIYMl92/0YvrkJ9kJ4zlkb+zTSG1G2vfe1rJ10p8ydv
6ur6aXpYBQhfD5//fxwn4yXpEawkTOYwYeNfT2Fj8zDVO0ZZ+iCZZ2xwmr+8O931w11fe45XWPHF
oj6MYxgONOBqF+ApbP54M+Ll+J0kXkP0Yu0o82bOdvyIxQAh1n75aNXmlrYVe1p0nvIaogkYGD45
Vf0bZ/Qe/59V494nextGSYHOpUdpHTe0Qbg5Bofupd/BrQkJHXMI69kdd9y6TQh79tW1TmDPADeS
TlyCe8HYcdFxInk4QLe2O2v43Vno9tvq8sPtsY4jSIa9ntg/B9Jw2FsgDrZW0Hg95jb9vvahjyRm
TT3ES52R7Ov+eQugnUyhh7OFUTbiD0Q6g1VATTiRbEg4T8WExFV9MGfI3bdn0JBAxtDLQsFQelkP
uT12nmyJVeYYS1LUbyMErTH7zGWCC6WPE4iTjr6LrsrwES/vHc2eU3RPs43bcRjLOM81M83MGuFG
5pRdc8jwalT5MJ5G++gygGzDbxVBMjj5nS5a63BeBLw73XplPK05BDPELK1CA/clKMf9vLt5wt9E
PVvs1BAtPV1EucDC800ZJgu/LkpNY0VKFPvKa78o79WTkBUFL4ktD/CKdrGKopERl+U3/CJQZ1KC
e50PWIIsIMPHwWjC3ma3vTOds9NZJtiBZHT7mFkgzSHLG706s58/dtx4fYl8swXrZt24Ob6glrrE
c0v2Nh1Xmp8/Ze8aUoTdQsi8PRjq2GFF5bhcEzYKhwP8YH0OxSX4JL+yuw/LvmmxtdycZex5IcZw
lTWekv32cA/u3jmO0gn9bD5Cm1mMED16yQiOnp106SPIzIIIiaPFaVL4zWzDHJdYKCovJ+8TYOsC
wZ/CVhSEv+l3jo2uW7oPW/EBQfmoxMXvuRg+mSGEkuAIeb5r2k+GgbPjDLVmLKJPww852PR0++oi
vySZOpZHN5ep6Udhoii3Wf163HxAmvOq77QveHqUDUX86G6+saDNsk+uhJ0FLpvfWkW/yjwAMwe0
KF7RU2hgMb5boe0eCYywM7u2s17pQdTwj1PUhIC17XB1OrOrWeY0odA7ft7GpNmEkAs8iJerOk67
Wjf3mLfaKHBCCgOKgKnoCj2KfX5ZaD3oN0tsAzsRtY1bDh6hShAPwp56JgUR5ARXb4PBIFWz6NFh
Blf/GuOr41PRYF19jiPUZVAFMLP6hOOAhhAByiiNmJWGwSPYjHXepE9epc99rA7RX7PtB83YDPAh
Dfh3Rqap/fddV/6t9DcYrpgsblmkGOSQ+NHPPqWLdrunnWZ2/cBX0xITxxFgGMSDXXhysBVbtd8r
pe+X4iB7sjWrd5n20c5Eo44zKoLP65te5FfU8OcNvTSDel4dq9zYNOAFaltRbNv9XZ4s47iwp3yv
3KL1RXKTbbkbi1KL52xFt3Fgj/4LT8YELhVNcEJD/89OP7/IUr4XeDL3XlY7mPXDYJeI8xTjRqS6
bNMCaE9Et8LNplVV44Du66Oiwl0MfsgNAsQmzPAu8Y7ouOFlL+7joxk2qHV3gFxvbve3osxUgBbB
FVXmBi3w9eOLPNxuh821Ame5s4Ll1vnlPE1DeuarZGlCeB6K0LO7ly9dR9oq1R7SYAxSp3CBomLj
k5teUUN+a+TSMfTGr0DCzgeL8/8KtACCaJqGYZgCkNA/b7MoN0czeVA7otazTmibu8cYXm2f3nPy
5om0f9VLfSOJmgHED+6tqNpLX5WoHT3RS6mZSTEVBVN2DXfBkSrCE4bLLo/AA1DV57bmG7CePb2V
PRvTAze08ero+i1xjJ7w+WXkpL0ZeEi/NGD/uLeXbys/Fp2zVHFvAjsoahvnTkyS357nR7KmKG29
m1vP7zA1Ohxvo8OCAOjxuzHPb22gJDIQUFSRDUDT283hx5oR9XPSKIbYzCg8vSm0UcrpuLS6XY8i
KQzDsX+wXYtjxzYjO8IaHZ8G7+/f0u9P4sc9vLSi93tH26hXngQ5vsm8Aszp7z9b4QNOpUcHv2SE
8DpMzAL47+rmPUwUo6pueQ5ozFBV42UBVebNTf26dH7c1Muu2EjpvWLw3D4YmQM1PvU8DtTx0yc1
DZK6bU+cNy/GnxHMf6zWH5d82fc2alma5oHn0PXWtxWnM26idfBVW6bt3y3fdd1o0lh70gZmE4Sj
9vzNR/4FXpQMMAhRY+ZuCK8YkKYVana7/sFpkS3YIBCWxJRmQBiVvQvH44+79bHAhDQUI9m+2xH8
mjYw4U3BZbYf8/Ux/LyNl5dW2xS3W3kyEfU5lFSE1lFoEDCvbM/MSCQXG4Ql+Zg92SOjhbLp0r9P
dyE8KoTtqZPPcCe0H77eRWbtYAvmfhnOqYvyfYxVXFg6bRNDY+8ybIKPJHgwz9fpPAt7GnUHEnzf
paN/DBitcPiLtgS96+5nVw7zNB4FE9jq1ve36cDiWsChc/FFc852AH2tzVmWh8S3vTkO9XYj+Nvz
eNkoroWSXE4nvpZ5+63c+dDI+DffjA09PUBrY01ByYj2nV589i2AumfAZ9btikEMSY+Ifnw/8WmA
XevpStaEWsPBdgwL9BGJE3G3dBFIWfSiMw0lIs/FOkezwHQYG6S+6RANbn/+faUpv71cpswqk2VD
+M+TStYaRS+U83N2gQaV413imSXS4jYmgtf/vOowACLxup2DepcvuMm4cBxcvV/g2+BDTH8GKSQ0
pOtMBTBRubqXHlSnSxsNpT3/UHPTNW5EtzVgoVMP/373v4EfkqmKumxKkkxP8AJ+KHvzdpEfyXNW
e8YWdm5FgPTQ7/Vt+2HRGUd3/2xXntbdvDkyROnX5/bjyu2Z8mO3PgmpsVfVPUuhcEuL9dDYcfyw
12vTu8KXw+mYCBF7bnKenIjgHA8TmzT38GIPUmewHjwt31r43oChnuUl1iD3reHXFLRlRzyOFaLl
YALJTx/+zGiH7gwziwXIRytMvto3exIhRnJG9uj7kzaAhSLyR9BLgWe2sg0MFkX80N3uYX4edOfB
BM2x4wQUiWgA31Q7f8a0r68FcKlJcWYCYf6Bz388CyUDST3d+RYedulWDqCONW3xPc8K/Q9qGfvh
rfr96OjxlZBx9Oby6i9VsyypiigopiRQyLwcWmbT7PcZXmucD17TpzDd7YR4kIGdE+keHt3d2Zu2
uaIorQNcrrqD6dkCH5yAC+4hH0e5V/mVP8G+g3+NMie6OBP+iyO01QAFviP4/LKp/uN2X46zWpL2
0iHndhHMuSqVBm37EPfJt9N145cq9B9XejnFlLIRn3XJldpmIo6NSERURqfo7odPZ71r1950HFo+
TkN0kqzhLooQYGEBRSxt846sJEtwBx4b2pSfLsDYBulgN/DY97xp6Ov2mMWasn7HfkP75pysnvbZ
QXWmXK2PbOnzp36oWFbH9v1hEgohoOF4F4ZtzjvArdfvp5bd87/CBUTQu6sNesj+vfbbcaJVbbvM
2lnFVzuIon46lm33abv9i7NtnP5WsgyPNX7w0LnOirv12fjkPfl/UjhQvpaBfoWxjoWLLfTnG/ez
u6SDAefrfvNGEB3oqshSW6ji71uS+Aeuf3kbZJmtVDBUxqzCK73jvj/VSVJem9kyDqdGm2obZ7OO
W+2mN4z479N8LFyHhABuDotCGMWK7V0N8qeQhsv9sxqnCMpGe8EaA0fJOk3BcI/TiOjygIVD95GN
P24Jdj1YlalwwS0vXXljLawQ9MvjwybGeRjnYEyOZd3Omv6qhFJa2drN/8YNuAMrV0Y6HrcQpkFK
jY50wcM7YoS0UrIcbU3Aj3OdjVAnjJKJTRvPQdyj2R994pC7GCU7SG8BGvwin1xQRrbmpwQWXXq0
J1DypXOw6ZPj9IV/3+DNSfXbsPcfz/VlNWuXk3kD7G5mHLstjFsNp4cvlAcw2VFAvG0KfntNZdGU
6VYg6xjKy65yzi+SdqsvNAUjmcNeigE12eSfjMJ205DwFhtn6vDm4jDNut3yGDbu6N1q+q0QlWWp
xbtkU9ekP4jBj631+kiqu7hnMeEs58uDuGvYc+AkWhI/rLuA6k4VbbyPFdRtRqnAdW9W869P4cf1
X56CUkjHok546JAFOgO2U7QfX1/pYjhUrJ6xwLcsdd5UWfIv14QTpOLlpmoaRNOXDTKtBe12Op8e
s31vvqygH+Q2Q65jPDamz5s9rq3pccTs4d6Vhn67VVCIu4DzQZB4XQDKy9X9lN+81Xzi/yz9/nFT
7Z//+CKU016qFSV7zJDko5hfl27scVw/u0Qh2tiCjf0Nx/VFdyHgANUQCcN5s5O9dbtYz3/+wchB
5hiqDGuHZcd40B71yFYxL3Pz3LrMpjXAzgp3Hgsl4PjrtKusqVespynNzsH3td6H0WquFq7fYolV
8AVp3BuiPpofeuFXosHzOcYwgDhwhQ+Xzfm68DtfFJu2as+IjswtTrao2FuR2+vdrSF8/Ic9lGO3
t42Czorj0PBsDAQpGmD7h48p++zK/QDe/rouZKwFpnDibdwYLJQqfoQbol3FClMcWiBzOELgIvTx
lWbfvSHyf1g3D+/k5dKonO7dyef4LPwfzs6zN3ltTcO/CMm9fHW3wfQWviAgoWPAYLD59XOtnNFM
wovCaLS1dfZ5S7zs1Z5yl9awXkXLa0ockkAZGVJdjqF6zE3UQp0lAo+9ZUGAIn/oMaRIdAvgvHvT
ypfcMbGU7tnecju5R0TBZ9MhGBYVaGRu/g/T/Wa2nxr+a+1+lm5bluCjhR5B4aYt1QtiHRp9xCf3
G5XnD7yl6b3J+75hjk93x89VZoqo88cqO5u6vb/ZuzvbHZT3kmxXWipuzSGEoSDkrEmjzmk/7/W7
i0ajqZKFwoDvKZDW8uFHiJ4ZEIjFwf2CGRgqcVhwl67adthw3Yim1lLA1a3q3ahfxX8ah5MGWlkF
wPlcnLtMs/PGthi1ksLMIHLAgL4vSpWbEA+VzBk1mlMnihAMdTz1s36p795sTyBvrybsxxCezqlp
Id3N/MiEqQ5gq2kqJabMPoVLtHPG4yyewGI/O5M6v8rdMUmpkp9TKixja/C5DSmceulxNiF078fo
8zpk+isnZgHaa4oxthPEJb0hip2wpbqh0TbiOw3QM5KBn8Q1RmvvsI/wbdk2PxrmoEHVfFZL/rNP
accTZ+1px2OqAYiqh6yKQ7OLBWX7bZzSyXQ71Molb4aB7WxGkE/omflur9ej9Jxt/aizLEPXadzh
TtA+BXPdaLjN3gnd3JVHCHMmQXQ6yDcNvM8Cjd43H1cRSdQ/i9LQbVUF+CtZ5lOqI18t6XHfbcW3
HeegxGoOX+PhqFFAqu6FDSVIyrC3Toiq/r593j75qSS2kaaP7VZjYeEYQ3tj7NECYWJoBszaIUiB
uOlTal5iefYGBvLq3mVJ/+87P62nlbq/qec176yR1OGGST92MjFc8rb4q3uKRsj3i4M1YbbsmBX0
5iB4ldj+ev7THSg/ToWsi28uLsCWyGS498L9qKFS7iIgrrU7nXflDe3tU58uOVmtjtLJFE/lwF5S
5TeDFo0q70xuu+qitjSjIoiE24QdDFOAvPd7IKJ2cZwpLrnvfD6ptVgiGyf1ECwbdSLXbWrjZlK0
oKTCAuPgj+tlAA+IvldSt5qdetWtf/ZcOvvNEZfRyHJ86lln2HZkutwGtYiC6KYpuegWIQPmtCal
4k0uZBLWB8oSGCQSjiY02e5h//L1iPZeQIICiTGt34djTps6ibjYdDXwxc7FP/DkAi01CSKiA3YT
0ROUqaJkALGwyQ259pMqps2eOc5+KbAKieSI6K5rxuTOvtSlu+lsB592ZKX1TXOq04tLweW2uCW7
1CD62db9iuN5qiVCG85E6GgSKH68nXe7ApmzceJWK716aH1447EcTDS/3625bf3ihN344McodHlY
dNBIF4qvNbfbv/U4Tr82YddojMKPdddPBh8Jwzq0HncKwUjkBOHIdJGtz91Q+mw4H/SzYMKt+Kp+
XjqDwTriZGo0rEbYpRLnnNZOnywCfG3pHMODC6rTanCykH+VMyhzy7uHqSy+2z7FKupXjtPncIzv
ZPcoHDn2onVO+hBh4P87O8Ihr6s2+cGrpBt+7euL0bdoKN1C6g5f9yiKSPP8UQ0HT8cHt+jOZhSY
/E6tH0XNpj8S95axJn/UiCwKtKSMoIm0gd8kFbo4CV0Tt4g+pa7W/YzcWe40o6gQayN6t+teVBJ+
7bqna39zm9Yuqth1tUh3SDOMhC7xJNj5R/dLb4aN0d0D4zMjiqIox/r++7h7RbH6+fhnxN01vxzX
hxOPRzyH3nNrUw+6i1HuixmnyEt4+ybU/q7M/HG0f1cQfsQbxl2r7qc9Tzz7GWwjaL7pNDJaW1B8
f7/b6/j5fw9US/kd2Rys6emU2zypCuvHpdiOwaQV7HsrIMXdL/ReHKs3ssOm7CfLDpu+8WZubfGA
v1716UTXz6fjrawxAC9VXJHAOcEc+BuZxTWy2n2czDlRHs12V7Q1BRzunB7RYnDihVi2jVoHofKM
y7rtxOipDSjx9jcwW/2Dq1G+2HZnyF31evtJJeKc+jZcW76ClEmAAxnKCR10VdmpEU3m5iXmWEM6
64g9rtNRiIWHRMvvymLvrjDr6QrR7AIgY8blaUfjcSnCD0j7bsCbX+trwFy6H/p2gnOAc+/1qKN3
3k35m91kPd0mU+16vR1ufPHho1VP8waYQj+IeXT70R35tY4vCm2og70LG14R2n7to6dtfKxVK9U4
8mA6iYWT3knV5sqAm6yv1+Ogofvt0gVldowJS+GTP5zeCmx6/d19+m4GnjFU+gV6Q3FiBrw0xQOe
LLbDQU//fvXVXoWUqWE7w9FH+2e0rFM+MZrvFoH6JnZ7ZrlI+j07bgoxB2cuPiAFwWRyRs0K4TVO
NpB7W6ZDiRubmNMfWQAKcpJA2HUwLHTenDavuos/5+V7i/44bcxNpR2vYkF447vfOgWts9vn1gjb
DkrSWbPpcqqS3B2jN2ePWOl/bP3nLsG0Zh6yasc8ZOO6uQBE7VJ3Z+Ovg9LBQbk90lqFR85LEYX7
iiJO5+8BfOM2/hrAUwR9v5yLfAfzYoDjKBAvPj1u1IipN1BYYF/uKCLc6oDn/VF7VGAb1PSbXJON
89EZCcAfdpBRT8AY3wzrzQZ9ztvONdU2bmJxkPwAN8RpZ7RvERcUKaiOLNo7oeAD+UmCblwnSTDp
C2c9kjhRxV/N3wxGbMq/vtHT+Vxe1tVZ+V4cRwf0VrEHzCWmqvzEwDHi1MhGuxD3xfjLBHTXQJKK
+m/0ja3tgfWrq6hkXtPTACTM2+rP6+zyf7IB++ko3Vt2UdpiAZ197J99ERZ/59cNkYHkbtKJ3m1c
XSyJp8+hS4ZmGaoM3M18TrouRZEVxbV2G4yJV5vnIRIPFuqSiLcpd1SMhK4cWJJ1X15I3zJKZ2Bn
xbWB3cgDPK/ttESBPtw1VN3ZDiWUqcEj46+xhr+2a+BsdKJB04YkszacQiCtZRc3YwhIbMI32177
d2Z1uEY2LToFjrFiPx3H2so6l2eVLnIVEg3bTnpqG27Raenz/roHBLxGoLsb3Jy4ixuBaKBmRAXd
LmiHxiVuUtwA0719hIgE93pVfYNcqx3jhOCCOjT8d3P9AvL0c7Tqc+s9K6ydfV5NRc9bS9DpqaOm
Cxn1HK4o7flO9+urZGfY/gNBaJS248jf0l8Z43MQX0ZV+PeueAHDZTSyquqWYsiWKT19O7i/p8I+
MRq5Z6VjCQlNUKSc3Eenfozqy2ywpHOMGKc7aR06YANu/TJuxWo93iF/ir2xd3Bt92sajEbHWAn8
ixcS39iiJtF+hKMPGUmKRhhm85DY5u413IERkcmDi1vFdNqX9tb51N7eStq/i/vXW32HpT8ugu3V
2D3MjLcaauGBFZFNnQlWVa3zig56h6spFZUuDMFJ9fVue3GjhGQ5AwWNgUTI1dEDSmCaICDirUkP
TITFnHfgB1McOL934O9BPoEfiulto57uNPsRdHHM77LNA2Qjc+9cHNmL+5vSXfn4r4A1XDux3axd
KHhBRZp6khxgzFpO3bv+35yMNN+SRSGxN6ffdvKJPfzmHbgjBAVcxdFXcQbJ4XNaT8AELCta5Z9G
5X0iq4rWcYqu7Oc+hIK727lLu71OgTps+oc38drbWXkK0avHPq8VV2YFjdK7a7fAnXv9XdIHJ+3s
+7A3tIE1q1EDRtKT+vvXouzeg/+EDQh6JXh/HNzDJzoZ9a2zPA3QpxEgDPsNHV77N5AX82KYNn0Z
3ZTkp8v0bK012TwCBaRhmaYtGWxUze+u/D5DDK436gP9fhyHCHeE015Ddj8ew2TQw30H/ynR+Ru+
WykvsPuMSJV01ZJpfnNms5J+LOdHftGPR1V/DMY7f0jVhNYUhUSxjOPQJitv06XUgt7da+uhC6WA
su4e0X7oIN4etuXfR8aLKIvRoONg2JbMgfFdVPsxmq2hG9ZKvT2Ifgu/co/OBkjx7eRRQuBGaPjN
lTuT08fk5C6RsXt32P8ba/1++tPs7I4ba2NdeTrFQskNoIe00MULxvOiA0EzwQun3u8DrkNb2JkS
g8FaibumOOob+4f/4SanZIA0EDRcVJpG7ASIHlP3HWThRVysS9yvMuiR7y6tiJt/fKSLbm5P11zl
BHq0hmMjnJSeGrQ0vxXXGJjeBLYQFl7j4xw3AfJHiIRH9Bve7DjWxosz5ucwnr6WcsgyKo2wLJRJ
/eKPx8fZeDikde3VlVDoiVO3QihU7yH8YNN8LGgWXShuoetfeusPdJyRVvN29XNzwm8pLha6zvXk
tOgkEUy2G1Uw0tO27Ytr9RzGyL+3oVsSaNImyDHs9k5ktu3jIvQRmsdjBgTJbNvdPvwz1SMh3AUD
Zzb9ZjEdW9wLvfKrF1mms6TXmGCK+r2ElsN3s/MClMTsCJyvqumSJX0HRz9m5yhX5d7KwPkj0qW2
kFVFTvzWUIasHuehgk+YqB6ZexK3dX+UcSKn+DDqpossxs2/NEjG86aLRYPgXVFBRF85omH0Zp+9
CmtoT5qmYoLWVJ5hJ0a5XWdmfqgICg+ON6a6yM6f9KmNx2jRtI3ex8cHBN1ej5SGg+fvp7/8RD+f
/hSSGvvsbB92eUV2D6cGhovlFqjt3b2qwklD04NJzMnY3c9DjC0vwUKlK3JmQa9IeYOZL+qD6KZG
h8VA3DggJ94Us76xw8/X588BPmX/lVnelXPGAIcWXSGElUkxyIJbcXiKFl8QboCzipjjBItPcQbU
WGlRvflIr7YXN4QNgtIAjf2sKnI+G0VNtlbAOIf1VBdFkFZLkA+pVDpt7bMbx1DUAHS2PxBIqzxk
A11KAR2Z4nqvlyUuleF3x/MLjL8umSxpeliqSVD8dFnA1tOnilwr8aChmBrVuB/wVcCWnKhC8RdG
y2QkTRQFnDNh3dnptr9wkmSDoovuo7dOQ+uBYfXbk1t/da+aMjG6aVs03Z+hBhfrZJ6yi14ObPLT
9CyueWfl9Qo6eg+vcsuggtfycJAsZygLw5lAo3Frvu2eHAzmaeB+iWhzj/uBHlYBnhuMFhVAjq0p
/4h6PwcHDaq/5/i7iPK8zn4O++l7nu+rXY0ErRyIzgLWFj5y6U0UDVHJkAOUE4NNdE/NkR7tfAgr
TQ1VbGT6IOwfQ0wT+ka4DiWAUdPQYCZw4qQrdwnkEGcH3kJPFIxFtGDlsmT8UR8+vL9JECX2yqQK
zjF/IqwWeogvV3iOhXaGEcB8ax2BlB2RTVXqp7Cqf3aycB9intPElxWlPTvKg7+/AnJUL26Sn5/h
6Ty4ynszM4ppOThhLGJ7RrIOdqDxMi9vQaHFcggAb6KEmnuLqgRzMToTAplYglW48GqFRx444BN0
CuEJd4suzBbiVlwc5EDR5OhLCd5IM6R2fW6iwWNuQFm6zfmINFAAp7iHgdXv21BEVzFazq7gr4nv
ccODCXsxyGoYmUDJ2Sd7atlVnTXB0pECoUOyIj765uFSNfWRtmcRaZHsW6CPDkHhnRIcc2LBScCH
y8NGSG8bPlIlAJzQAY/v7nogs9bytwi6F0gU9uqPLfF0hmXy9khRgo+K9YG7HE9QCqcZACaTDHAK
qhNwxcntHfhMaCem7Av2AkjmuntyWej1O5TmzxlWFm/Qp7p47j9rXjMMjctHk1TrKWzQDufjI7+C
CqoT3V2gse6i/r7mrfa0x9BEAYV8m3f7/duo24rLOZgB9zyBqNkHUtptt5u+K6e3yRGwxSlZHlE+
hdnQU3cOed8WnO4djXwnAUtdf3Np6S8X6Y9xP/Vzb6e7XJgmmCr4xeNUWR6dYdWhd+gIznB/3yLt
XweWLjA+QGBjER/CmIsPrhPSbB2cZacnAfAmB1oyxKabNWcD8A8c2W9KY/KLkh1T/2OoT8dKpdWO
0/J8Frf7uM6K9wvDWUnuRo5aSknNbm4sSTf6clRiRuNskofTsgNMTjhG4rgtIN+jbhhvkj6gyZRq
67g1kdIiJMLcAtABiwBbUbQH0/QaIwLVv6RAgrumb3jdOAhWdcj5qtfv0/1rhB9NOa0lM3Rbg6xD
czJpyu7ouvSbSQ88WNQBtrqNZgTOwAhOBjq5TvPhA2RlbaKpSwByny8jjTDFQzUDls8xPF9jwaTu
fP59DBniq/yzMHWV2M0gA6Hmw+//CNwqeXc/75W9+Go7Ei1xkXwH1VsuDtBSrfTWmLT6fbneb+kR
002GFNS6ECMfXVQA7gEc2Q1wKqeJoLsDwy+Jkr1L72SYojMPgBMU0NaNEAIGcdS33Dez/nrS/2f4
aK39Hr4hZ/JqnRHSES6ktN9QT3gAeIgFmDlepRSqPxJQwb0B40uacBfXIhQGX/33Z1Rf1h6Q3eAq
BtYsmd8HwI/veF+vrFOeKeIu3oP82fn3kLXFo2n2QnG+EOtPOcvPNMZpn6iB5sreWOIOfgCRyIIs
QMQ+2iUTE/dgqhDEwWsfQpHsCfQGQlGOQJJvhLLxHG/BOn6YJBSYwvG/V+/h5b2LC+3buXmR6uL9
FUCq8M/+1Ss4Zwd4B/Jja7STFJfyPeoQBAJn9wu9ZG6DVbJ3Fo3v1AQEtug57F3Kjy71SaFQhTuJ
D9E2UCntKlxAUA6wC0G7CRo/ljQBuhU+AY/45x6oFKAfoNcA5MgweGm1ofdgJFw23E6lM9qDNb9/
C1QIZPMjALiMVtE5BKSY8GMDwysQkgBaowuLJYIUtz+HMutiEOqLP7VKxKNrXFaEWJySArM0EgJH
Nx/JAzeEpF56vBLyEpFgGpVu+8BS+FienBA8tLeA/O75oxEGNRBVVzBxVoz1Fqo8DHwyf4O6jkRH
Bc8QL0S9ysHTFwZT6nEsAALU6+ID7CgsIjcMiMtytk1Y/eKFd5y/VIFOXqdyhm7yoDIH8wsWKs1I
AcO7eB+5MwICjD72jBqS4rEcT8zglJ8zmOEjF0hcPzcwADrjwsucfwfi74No57cE9cT2GJznMszE
7Yio7+qxvTZQxLeUJmBKgimtUWq1CChAUNc8n3LgkgNYDA36yqfq0BRAcNr7e/0rr1Ir06aYQklF
tWXtKZhRD8pjl58f/wlF785YAZY+RHXVm5fkDPGE8jYAaPJVoi9vEPl7Z/DmJHsdT/0YwtPVf9zv
jjt5JRFWOmlF4UhsBxEFCHoGOEsQAaxGDy8qZzBL2Ex0rjL3zSBeoNpIfy1EERVDl1Xtu4rx4xg4
2neZY7Yk3KJHaMB1x3OJoO46nQW75r3oVv554yrDRzzfB7i+1twtre1CY8HWuEK3Mkv7NHUf3Quo
OMeejFZ5h8uBqj+qihVWGM0ES0McQuFSJQa7cpjTCx5kk1N6dy5Qflxa1J+Wvx//Pb/f8/d8TaBt
alEzQ25Uf+6nbG+r6pzbnLP1qoMzb5oJVA5U5zF2WZQ6HHj2E5PjICaZ5nb4WpkC/o61BvIHjcYD
GZBrJ2ky4kRFKXvlRu9zR+Pfzinf/scYnxbAYWfkUCcYYx4cHGrvJLFCNGQs8C+Mbz6Hg9+aA7rF
UfAWcm8hB5HkjccYW08gUhuHMgDf/bLyNg0cKZPRzS8avq9Mg6SJQPShTeILrf2DrZq7V8Iu9xNa
25sMWP23c/X7LZ4u5Fw/KOZlz1tsEFIBCTkRWgT9WAcENAgf3UXpCozof9LLmYj5Ott3q/hFK+vn
GIznW/U2PW+16UHM9qbyazD4extKt6XX6l6jr34wMSoRJ9SHHSKSGrcplzy6NekcV4fk6NIi+sJJ
CZECjAF9TrzRTQ8+jgeXSmovehOhfmMSnlcmGEeZmNrWVOM7I/ix4/ZlVTtpGdk5FgpcXSJwQxOc
wW666ChdfLrnKI3ceginu2ieIAPda/WLNHaooZ2cJpixkT0bUWXVApd+xaxpJqXP+et2vGF9vGsi
kJJ718CDwAUIm/K532zmnNNTLnaO7o/a8nz1ZzMOV+KeN+GN+W+/V0c9VpeoQ2qKpD1HFcqqOt5l
Y0d4UySpibA7xeGUTz1Fadyzc4x6J3Q2+/B5KBV3BdQVlP+UnG1Zm4zsKUoRUH2BaVEx/MqjcF8P
L5A4idaS3mkAaLW3pNgmZCVBoc7rV+I1JS3IhCJvKa4Sgf/Vuu+KhYbow/wzZT/e6mmJw4+4opmM
wc0locgkJzsTf4bj8BFMDn7gINnofHXj1nwyqS1ADW44HI8iwcgjDpZ9vV1KYblNGtshaDesi5gG
Y4wBRRIBRe+gIemr8WfnNFgFFMvxr3s3fFl+lRT9mJXvS+DHkjM3mxKlRmYlD3TnxkfD1iowBuDl
tRAnZROjlgJ7gLWLe/PVkzX/gqwNfGARR0m7SB7nVD3HxMfXBtpTxHaCu0WHIR7ulsMUMPY1nmAc
jFJI5dZaLFuPTMQ6cpOpI9B7gwO3hLVpdu3Muxe+mkqt0DB4ngUzjSk3b0QcpYtXC82oE4Ie+Eri
wRvhPwpiBM0M4g0JBQ44ZK3eIE9UrOUci6MZOp02Wq56nyYa7liBUQrSuphGYetpe1fdRb8lo4uL
KdX/gYX18or5+VXFqvnxVdercq1cp3xVfjguw2ZUyZQ/dnlQJeObCMJw9oDRj2SM4SGLtlfd+2lh
lsGV9xs/Ln66o8JlBvNq7/cPHXYE8bL4VKCuw4VKpOoUNp8FySDDQ3/MTkE0rZFoIFTUgIMXC6K9
aPHA+e5OdgN2EOzYzEdwpfpsN0JfTz4GdC5XvR4ho08A8+iM+FvjUXiqL6Re20aHYctxglGKs7hS
rXwQVqP7kxF15v6uMQWricjQ0iIEorGfEhb3soqHjy7wb5sEalr0+MKWEukLUuQVZAUVLxT6iIOo
x01wehOyaa+uy5/fW1QXf3zvzX2V18wjh7zoluLBsTQh64O4f8Q0SyNAJYhzeODgSfoc+j06BhJO
zQzaC0eg5d1mntSETJrbQZZtjQ4ZwNx3fbpv4tA/J4UidJdVbnb5ue28O18vRSnKwVK4IZ08DldA
88rvJksyXNNSH+NAJ5FZ0Y++HVyqKq29F8dI7KJo6X59Q2IUi9nFHMg5HdACvvrWyqM1XR68D3bD
kZehp94U3Fuv8/gc1vpYmNC77eyCt9VtVCH+PfkgW9goBQAO4Eh/+uYwEDdZWasKXAsIUXTAhmfY
FyHMGgm9ETMAIoKPhFdhGRndMVo7e0YHvTQiRdhJzM2pQW7jz6nOL0qClikFUVradMDWgLOucZE8
AsWFMOFCabolmvdF7sRlsS04Q9AqwoIXNtACST9PIjNtz61Yi4sCjYTbyPS/ju53vEbEPjyhurOw
l2aotDhT7I6aIOrTnioe9hz6EMMRYXu94vBVO1RUUR+uedXK2U9WgdrmP/6OPlXlxYkLmw6OpinE
nxFZ+L1Wp7l+l8jyC/jK+vfYW9sgIy2C7EqK65qQUMNtrIiwJPMO4YNE8mNLMUZoKbJclBBPnRae
UrTlpPDKZbd2jhG/FmwEkIvK4Bpmb4UVb2RSK1x554OHn32uuTDE5niBUlLCA9S5jaZehZH1qIyE
BDcdyIXiXts2cYcELGJok2HPz2EfE0k4IuQ+9ZOEOrBb9h9BMTyTMONzVl8HKp6bAzVC8YzUJO1T
lJoC6obFkvvT3FuoeUNv1rq2BM4MGU/HCO+ulHDSZ445WgfFx7SdRTTRcO3mmA9q7nW0XmA6fmsp
hVd0TQwvsJk9eTt/hVhN1fog5K5wiqaiCzjcAJGFScC0fUMsxfTPFMazWRZVFJqyWN3755JBXfxS
Cy6bQWVjJiUgR6DbHq42llB6t5sy0l3kwvj7LfCPQ2ocPYjkFu476tc2VThwgzv1gVg5jbgNdVfm
R6crr4owNiOHAUoudBGEGIoUWhNRePrUP2qoG1dZs9R8bY3Em4+owWFpUasLpeaVtY5ZOqn4nb92
F3pOpexYJRyTY51sB21ZJzdd4vrSw2EoJ1+e5f49IFJfkQtbXcFR488ua3WpO/3iRzga/TQW8DnG
DntUhr7WmxLVT7sbT0EwVP/MUiwwb9QZrkgzwpY5uVjTY2w3beGO1wF02ZG6exy6vEfvTP8OTFnl
VcFMJJ60DLAZuS3AyfDv5x6xycqJ3oUhr2BPWE18o4wURUOo5/eeuCn3q1rl1lWc3p92ncCWelCF
3pyPoTiHAHIOHnURhCwgaHcPfSFjh7CRy+UyRHYbOPNQbv+9Uc0Xd8qvMWm/x1Qc7GyzLo2rwPG2
7om+4FCeDD97xuiAA4FJQJFzXAOKgpeKFiCmiUUIvBKt1kuwFbwF5NppYpkbWhwX4p1rUhsYqFtM
DkiK2omOaGjj5uuk1UnlyT5JmbfUhRvYxa9HlMxY75THhPLJuVuinCkQ3BUXPhP+puKnvwjN6QiS
65sG4twAvX6/qnyrScq6VK9AMQ1KcSZHzwTpTUEroVkTzFt0rFwr7qdKmM6n8deFytYNDBqyr9Aw
Faoxop63aq08tyEKWFdRHYcgZvmHOuXrlCD878l5VSvVFFshgccTBpmap/z4sqnW5uV4uAL02CNQ
PA3xLs4+yzjzRE1rKth/jfVQNNI26Sk60WHatRXv6N17q/HWRxzdJxHylGSpzUV18R2OTxGL4+my
B5MDfNIAOGczwN9fVJFu6nZv25dBrV7jzns4pka6QzSdcwIeE9w1Q6nt50ty8FNFCQzmQdncjQvi
rsHfn+oF9wE5tx9DebqnYZJK9Ounl4HaMjoFFlGushSqhJq/ZlXmdVQRsvqqf1cgaxLytaaNgvo2
vaR7jD68jVfDu7LAi5wJmJKC9heqL7oiPd2A5XQ9vZS1wwWmyTamqzHEdxdWFY6igw0TFZa2l9Xl
8IEApeWuR1Psqcn89ESLJCvQDvEKJR7ZRyF3+W7eXiFzdFpaMo4fGrYQ5lM6Z+q1m7Rb3fPBfmyR
pCp8JiRDLzjEU5C/pN1jmMls7BvuXuGGKBJJWexFceNqXHZCRzA5pcWITiuV7s/igcX6m8l8sa5+
ju+ZpLO6q/otsy/5oEiOXNHEU2Zwnjwwh7C86lPrnVA3m6ihzffBUTko6lrX7OuG/2YYLwo7v4bx
tLyP9/PF2K+v+QCG6mPla8AFmqqXtYyPRxNBAHOC9QO+e7pLpQTu0DulMLG7n3bXr8c/Lend9qAc
rjhmkbRiuYRVCxKo1/Dvd3wFHP71kKc7Sb1eEUTUWAq3czy+9R+EWeH66qB2UV/tm5qvL7JPM7BH
mmuDIW0jLq1G5/A4OKRXTkDUEW5bl1t3Y4VHfIvWdJvvnm258lDCfDa+dfLJpkdatN2iXYSufJBT
M8Vz1p+6b/mkYkP99b2errLbbZvtqhrTdUKpaO8Z4S7aE2m1tzGiWic3LanfHhKc3L/oKzfvC4Rm
N7geHtwC24RWnnb+/rSvig7g9CwOATp1pmQ+nd6WLG1LRc9ZxcuzX8NXpNas4S8pOXJzBOLr6F16
q8A4CCb/30/+TkqevwTtVkugwWmw/qOrYUHHOEnGmcQcThT+QuJydpiyyJyCvyDVWNEpOc2qhurv
gizVuu/iipcvj7Iaj6cSBrpeXMY/ctXKulW1i3nHTbyDynUiuNjmFR/2oxKs52ZoRFXNJRpD2oDO
8t+v/51b/PP6P579dPKa25qS3cSza5lTDA9Ra+dLmofWIFUT3R3gJ/tV895d1q8/+o+nPjVUtkZt
p+RT+Ty4oqb86GtHl/J6uj1GeLR2DWfaOjU52mv0fuzYalKukdvAjd9hwmRxKvz18k+rrsoO2+u2
4uWNkPJAoyTTxJ2+CqSGgqz22ilb/4+vDZQQOKwG9QBRnt8zfa6OZylbbc5keki3rL0W+k/ObmLE
GoXLx92bHQPuiHfBtPwimtP/u2mDo5r1HEyXZnmqjnvtxBoX9g0SCg4IDghxexNUKcLkmfv3i76C
IP964tP5UpTT1eZUU08DklPvMFs1CzqX38oRAkO/4BB0v2Dnai3wkZ4Nd34Ab6DTYdlRrxDF2el7
MckX5QlToeKsYawIFsB4WuqKdNxgaHbLSCngsBwIaokznLQf36Kav0rb+3pjFzfheFjEPc0kWcI4
M9+gxV/VvBkEwrEWFRLgMk93SC7V0I8zjtmAx6eyB1xchYO9DmKMnKexsm3nI4CkFHg0b+3laMVt
fd10Dtv6ESbz7euw/tyCfqM3vUq2WmyWi1uUSzvniz//9XWK2mHuNyjm0fAd3OcYxFrB6djI159G
2dhosfKYq2V42KcGbC97eDkDHZnvXe1I/rKtfUGlqqOgfXEji8DYeXfrvIrRf73806o427pl7TZF
xjqk7Cng/AKiR+2bXjg0xEyDv42zSDWWj16pp/jawTFwpTgcOXQl3I4s1ymjujeCsOwWryGXbLkc
7ca7faq/qMiYKMMqxKLfvZen82l9Nna6ut1lA7UHlBUMIeagjiElh0e8xil9RV0mF+kCHsK4Drtg
Z2QOsok0m1dpX0hCVAhHuo+jV9xFx1PGvOiIViT8OWrRi8or5PaUvXe34o/7zWmWZNwGQO+U2kG0
tOMlNf6/N+SrppdNeC28zSydDvbTUQdFwXis4DwPTraDUvEBwUhB5Lo1VCgtOwTIqYdE1c4/MDUY
1HLi4sDKf+SuCkL74qJBP/3UqQrh6Pl5QPWVjh1SXo195kwjG9/lGveGa10dSfGpouU4Kxvz+xg/
mK13O7p4MSqjm0Yh3jOyqBiVV+8+z2sOlrl/v6jx4m4BhwaklY2uAKfXnt70Xhp6voeRMZDxvBIy
zFm/+NrByWDxxFlQBpe6/MHvRdgAEfgYxKLIyxfYRlzjRx8TGTzuS7oBQBWxdJzT2rD8KqIj7Ff+
+mvXzPu7CNedWAI88oVLvH+N85aFR8rRsRubnt6/J7fG6hjeLt5ZjpBwtzX39HFJV6mxQON85xk7
8J67qLbYLxBMU+vMhQKIlobFxFCd89f2Eu5b1Pcrq3Gl6dVAC0+OkEw/Oick5DJfSo1c1M7W4v8/
tm5GoU3ydqWvnALU2o6dGy7eKC/GGmlS/casYP0Bb2ca3x9ugXCM7F5AsUS7lI78tneYSBiykWxd
+SPOHg3teJqqDf4g9+FKsC+Pg6y/XmjedfaYV59E17Sae9PI7Mq2s/0EvjzAPuO6pBj3BR1p+lFC
RdvFp7qUgHDGi0kxXIyxPXVM1ruZ5HWbtz3zSwjKGwZCU3b9EUmdvF9boKKV7HGVidGyN74l8YkC
nPNYc9d5p+Zvl3kLJ9xrbzdYIzl243CLioFGDzAtKkzyssb+K995R//RuMYlZx41GOc0Ktr28hrm
Q6NNwbJE9KIyMGhypkOlXc7ogAj23x7hwzCPV/Xp4BYcw+pj2tKXRnwZ2F1rvInlSRZY4U4gUc2O
0Z+2caBQ60SI2ucKc4T+jRKdHt5J4dW53jykfDfj5Fxbt2QNUojey6faUD0ez7co6xxr17kcYie5
A+XQ3E2kD6ycZ3J310Eg0s2pofi0xC2m++SMiuA0WuGxy/2woWI4uwSK7UwDbguE4FY+1YIMJ/Ki
c2Xu+d4BQOe+NFIBtioLvbl/uMq4RtcJUFVofMC/1AjxFZJnQEV7l98+4TtPAcsOD7p/C++mA7S1
ranudONYeEkjvs+yuASPibyctnaocRAiKY2jHdaW+0RBqBu4q547a8KKjtbajPMmLjSn3D0CQn0I
iJ8F7grjqPoFpeYB/tgGjcKGGeMrtCKN9u+4weTw3oVzu7Mi1h6TQ0rJhkiB15mpHybKtsuCKrTk
5FV4zHHgE7w3FbURUemU29sJRQnTg6NbVGivYO99H10Z0Qw9fjk1C24Xl4xdlA+TWnv7xUAk7g1Q
WN+WESsaUmPy0kpAy0ggsRkKVowR8e2I7V8LjpzNk3K2wxR8t5jOIfkeoQok90hqXCKjQxGXVJDW
Y1Oe3VKV4rJjPQA/1c3GITD+i7DzalIV7LLwL6JKQEBvFcnJHG6stgNJsgH59fNwvqm5mLmYOn1s
u9uA8L47rr2WwZRc/TG729RqPCxn1+lxYdSbB9y6kQyIhHDk+1Ubwl/rk+GAJx5yiroUfVGYHqh2
smPLUcM2JqG+fqw5Q35wL6JyjpBCvhBXkkVlsCN+RAVZWrSm4LTrj/18wb6ygFTeTs9QrRXfH2zN
Pg+lTRzWF2Evr8p1H2W75tD7bN8rLVGj2V5/1ctsPXyXKDJxOqWg+aqZDo9wGcoJGt77HokEpM7J
TMAfLaV4URw/24+l3rgmXQjjbdC5RC0Dcp1Z8PrVEPqwEOCCVzi4+/FER1lnlZmwF0J0M9VzcmLI
y1FHn6HwoTky1ZVm9fY4CZ19DwSHI+dqSm7iSqPEQYYX+n/AyxRx/k8WgMOQoZ3XJFEefcf/Csrj
+FWpUA3tr7+fFbkGHdfktSguxToPZIYrncy/r6/BB9jFSDmUo1cEIc6NEr56eU9A+Ss29x/n+/kK
TcEEdLn5ijorDbA/NHQn7szInOm63r03/RzrSoVfZuG6SApZxYyQq6BQWn/jjyXaf+eSGTUF53sp
sSke/MdnpV4I4ScQw3aq117/ouwwPfQukhwTk/Ga8cUchnDfFgUDwaq+cqtldMD/hCgMYLEi1cEN
kESCk38kbPqF9jFi4hpyetV4SYv5UQkiKapdQVgWm2HXMaC0f5sJlsjtU+OJxI08DXNH9l4Gq5Eo
jdZSv3gGOCmRWOc72aLD9QcyFIjmilZw4b+DeCN7SSjq4EIPtfGqLG2VevMV5vtl0YZWFLMK+mhA
1cbITjQA7QeVTmR2n0sECt6Frn71VUinZIaz4CQGMsrjh8ovNopmsYZPJMTid0s1N15obhLKCOm0
9methbOv3optzmCHxoIpTxbxMMZvvVeyfKPaS4OhBFDSW5MzU39duSyaBeerU5fUHEp90lA2ayEQ
7ynXGCn9JJzFazlFCuCzuAoYficRnKlovj5GrrrDKYvNKaMomadOTIbj6Htmyaq/G3OaVusSc3mL
/2mjzyRD/ZiCtJqDfLaE10KqN+Kgl1Nb3igTTowVvSFnpYtPBbZa1mGJ1aHL4n9+NKIw2JWiZDP9
niVgz/TrLfFf/me6bGe6MrGmuTe7hn0dzHq3GIz3FXWJxb093GVHjNd9sb1rbtrZBQeWW/JbTyj3
tMbEVqPSkGgjCYviV8GjQMBI8enRLdvtFPlCd/bzRD2z0pkosVUDL/H+/njx6bXG8EhH1gLy67Ag
bMVVcRQs+Vu0x7mJbtnky+Gi/b3tmbR4NEtaFOpRiEr8MdiObD1Azjs1P+CZ3gSUS0yddOSa3hAr
fd+GtyVImCLhqVcTPRXR0jLFh5HFbKbl86fzGmNyu4bD4e3RMQHhgKtqyiU1tPqXTn3z8/yBfPa1
SNbCTG9SfQS3XRcPAKSU280HOhaSPv8spDC56jQIEZZhDCTJV4nVgUVffhRT/EqcudN89445+8a2
vreoIimXNy7BnexqUzs3GOjHJT9lkvmi38NhpHoPchasakgwrHzNjtq50gvFbCGghBPLT//SSmdw
uoX11uLz88knTJFcabtu/r9iLFZL/b8ZDJaM/tkUWMGMyP9/VRrm8uctVolUod/FMJcuBR9njk7j
03iC+ShWsiUh2vsA94/Yh01X27z6lTU1SyM2W6v26CPDvQSQGwGj2ui9ZqU6mvVwh5kxi9rjy5KW
qp+Y0w2TjFZl0cM16xBcqEvoaeTrhOS1P+YWm7O3RW/wsvMbvDBlzkPzNaVnxfn8jtlYhBjKeMuX
Mh9v33/8onp43O0/hvxdouP+J39n0kL+fv/xk/ytfGcvvsX1TyWtHw9HzZ14WE6YNfBed+OZW/PW
EqknaRTlbfz3nUSamd8TjjP9GkZkUv71YQ/suJd+IUD47yYDek3r/EtipuprQpP1Sxj/gnwSvWFU
lHgwzfn5dr7lXg9vIq8JBQZxIBDLE2/G43oex7f5VhgflDMI6d69/js/4EOH79cJMxR/XS+ow8az
JSSsV2gYNZ0qxGAPtS+hy6WjsSOtE3k5Wb/HQdvX92QthtOL9O+2BbjO3fokrVW/PnXOlPjGblwo
EaxRZtQ5eylzXx+6xq1dorp8N4mKlslq5LmrVm9mvWLrar7dx3h5aXjFem9S4mMabBTsqvDfpdm5
hSvYiZOPg6LpBiU+I1tr9sRq/YSQR1xp9J6nyNh1FjFVtXKREYZ/FUT5yPwuR3gs+77G/TuiM5iP
1fWm8qT7aiSsI148Sq7kNls0q7mV3DR83ir3zTBXEjVf+Sa16khDvyFGcZiahJWTpBVfWdTbilc4
8rFAemoWDSzR/JBFndn5UJEGGpKOWXS3J6YSPuzcyjcqSRhpGE5TsUu/RGcJCPGEHndj9L7ktn4d
L+9OtS397ti4gpF4EJwSYiEkuswsiKbNj1kEVVA5vUs+Fglh7RUc3dTRtqr/Xs+9aSCep4EcyWfm
v4Lm1sHqr50/bob4WbniEyM2PDNGGpjaHwfFZkzi3VecASbDMhA5uVEZLbrXBda1PIirh/nBxqLP
w5AZEpvhwxTOaUi/Him0zEpcwQTKAMeqvMpckkCYayuu2YRAqwif29RGn3z18kUmjjP+kkEhPxuD
T+hWFYd0PBKieNtx5YudYLZOSe/sDgyoXfamBL1aidTUxH35yTq5xCEzi/S20PE27j7R2pHj9ekV
+E83Dt70Cri85Trd3v03Zl2LOrxR4neOordGvJEcJZpH142wS/zMRvzOeHhP1lG271zaT4FGF1gC
tY/OpZl518vVF7bPvyRKLRKcVWfGaOGlm+dXE4zsIW9zHqZBx+p7mLnxHHNrKw8kJ7YUN1+VdsJC
rx0mkVa1kzlpmNBEKff1LxpaLgs6fLrPW7mfR90R4S2HfWJr25+K4DI11JVoC5CmzCMOW08swb4G
YpQwGYmq2IoeMsMKrGMTW92w4LogteaGZhBuWTVI75Ld0LjSRrTnlgqfmGb07sycmQhTmNg1wtzE
FoGjFDSAXq4ajSinkbOw9TIbeU7nahJjm/nqSv9IBaz99EsoXtKvNEC6EAF1+BhYCECVmHWlXGJ1
8FSmloagtMw8ZWwQmbE9WrP0Hix1WLQQ/cix6rHFbCSP6/WCtY7mtaNadzY/AzPePSyN6RejqEwI
GLJVOEyPurmVQbrGcefu3Cgceg+NX/wKG5WpGc64ZMa6aqW8XzO+/lJdX808UKyXlaATka8US1vi
QY3YqokVocS0nsHVTIOHV9vq+u2UXvElGw943TXOngba5cEw6myVHlLO6GCPnyd3GPe3PzCwVUZt
jsxCEwd9AG9+SzdQ03NPY2x2zhjtw471u9MCWpn/NgbA0JAdbVbh263cJEqi7mvwYvcdcDbcejs3
nmYbykg6KeN58wortxQPF2F8/MbPrWrzssdtXfO5n5BjNDoDP1bMwo+teQBgLZIt8nWzJXvP1/xs
pJsXU0t0Wb/Rt7O4kitgq87DpSSxTOzqQEWItdB7T0yHYtEI7ikPdfpVL7dM/ga5RSGWeodoVbSR
x1ngt/k0izWhuv2i/M3Er56ESTgq1iTMOltz8ABsjRvhmdPuGjBhb/NxfBzv21d4j8rdFQ5INsso
hUlOfN91B+kv3WSR+lexjqS/mZNyK49urzgkO2n0ZsPJ/+e3igNudjiJp7GAeUp2ZHzVQdjiM3Mc
3xShR5hdNgS4zeGKBjYPRav3renKzOSP/XN0ul1uJTue/8/lVQfxhG9vDtn4Wtnuup78xehw8kPH
74AzCt//83Nz4GnZLokkNn+8gUTivpv8dYdXwidqvu78pft6eVnEw5JdspO/tVAI081IMkXl6fkH
NOl6YVWFoJTDbHQI3nucSYnBk98f5iAu+KJccN0j7tXKCxmOmsrVduzn4SxG9XspRtPNcJ57gqf9
KJEGtxD+69/tcJ5upsEVfWOvuMkR6Z6nedN2qXnybiabU1+FDj4+SgEM1pRCt8n6/nslxRXOSPat
Ce10lTR54qouQr1YWuT8rBELwL/93H7s8Ul+sWVrrqoAvAoTMnZpvvwKpzBxmSpmJ7QrjUlKKgiw
ec31ghUOR4tV4UropJs4LUaiULtEP0N0C/QYJZx94hfs+sRkFTpN0HpkU/YU4cmJ9bFmKxJTXP7U
JEAHmJTRe7rqI2CuAaqZMViFJCHDAIANzRYLU8MaQ+UOrovMRs4oQkiBuHDqXB0F8UqSHTMH9fZe
c8JHFUja+g/ziZ7HP95OAEOxxd5ape50VRqdr+rFSmOfkXnwujL7saCkOqD7TKpsMJ/mSuz42H2y
HRRr/PvcJW+0xe8hbIg2MkQQM5skwxBuo41hTNhMtzK1ypc9vt7r+HLJz1tbY8r+QX2WaT5zfqJ4
46q8ZLXPTTQqVz0MBzuNd0md1zEzJCcNaruWFhLbX1vFHOJ4AC3joJUzxwz0VrYFxRVNMaxyKNuJ
L3IiwM/tFQ6mBwYWBzOntEsbU+ZOTdmu3IE2uswhpU6PNDmpsSlbd4NCL6OBmXNd1chm5uP7YP74
zi1RB68hhE9QerAqMONY+5rdwej7n9FKkSlEDO84KGhejTnaCxLGZ5zcgI+Z4S9IBO6AQWVYVCiv
WI8V2SpNJWGlmi8DvCV2M3UlHtcAR5vAVBcMgG5LXYKTQCa8H8fIC8zVdJVj7DBpXODpajSD40WQ
rTfRU2rcnZTIbLyoYB3AxObG8Jsx/qkY5ZkiuE1TxC64rLLec6Z5a8q4d87gi8VUGuk4NGp2K8lR
GczkM//jMGOShcEqpF0ItvmIjOWWmOzhmIXzACCxk4XKpnRLS/OfREcaiLrBFWFAAJuryzo8aMvW
oq/ixXZnTEPFnK/wXbSUuJZ+CjdCisDVNGotbu27C5MC0/5vXfNRInU/EY/xH7fhmK+R3ZWxqVcS
0qPiVpd43fhzt4Cag8lVfCIIRGlJ2L0WwnanslKLdepLdg/BgGxN/MKq1hmk/OPI1curNk3QBcm5
2HTBjNIqmlun+Umij3SQRxVXoE3vw/tAb+BNPtRytZPVq3cpy2DqSIs+f5Ww0r7LF1a5GW10ayCq
PEYalVvdnk6MpROomj4d9te6MoWgR1ysszTvY6YH1R/vvZ2rf6f0o7FMiQmCKzrqMZ4NSVcuwMTp
mAxPWLRCwFSqyfqgYPV2G1f1JWewHkc02PXpRrazXY3PVogM5ka5Fd0ZOh/EJiY83GG2HRO+4QQT
w3iUGGLjpbfev2SJJIiYKiFj0rYUXvNDPqZQ/YmsiGbagVQJVgVsR/U33/63M8oP/G584B0Cg8Pr
W1ozmPWHSa/+pPV0rV7kUNsqGDCK4Zj5MRWCtORb2UpoE0x4MAVKRiaaZPn6fjKY6LgiDxrC+WM5
9QW3Pg0hBD5TX/LLk+RL/EXzVEQC+uhxLhJD2gwjurvAFoHxkH/EqBj7VPNdDqTrWB0pwQo/gLHH
+9Tckt/5GVAChn8PeHZqaabMjEnmzCwyKl/S+1XtZ+CGad3iAZhVsnLzSRpVOmO9TzlLbumMc/Rp
1G6ytWo1URlcQxFufRQlzLmnRDOqP6QYc45E82Z7yES+qJl5wqnePQ8zzuLXfKteVF/Zdn9CKH6z
OLcKzr055BvQI065LTDB/1wqgh+IeHcrbStY1B8I8D+m/Fgm3qg5xBlCKtUbSUH+MlPvVoIBY7Az
pgstzP+SCZiZpLKiBnAnThJRrco8yRTtbE1U7sfb0hNC7SSNRTxDiCglwxGHvu3EbX/LfXNLJwsh
kvDT0/U8FKw5H731pVu8FbyWUFu275HkSGsAbO58y3HZPbjEMY2bk8zNHHK7khbv3GIpRyVvSIjo
q3CXtGa1nZBSaKjpPt0rbD4IqlNrBSnkqw41BI8gMiDV4LklacgUB4hb26F6Yr1Gme5obiikEWU4
RmM3TOCK4CSYb2cX2ra6gMC0HCX00aknjZfU5W3dJ6lDtcMYuTQ07CpCFNjNLh9SJNWd2ql/5+0K
gCTr6yb7bf35WbCZOMpvMz/llVvv6k8JDOBoPMqRuAV/yeGOasSxHdsvR/Z7PH/pzG05FGzJEnYi
57TiivDPFSi2KCHjQ4x1Jn4fznw875eEf5UCLVJ4vQxh3srRgtJVfxRsk7ip8XWlJ4qLDOMgh5DA
W8kvEsI2WSvDjHRrV7VX6nS0/AYOx55yT22U4cOTkK0XbYmInKuCXDUa5Z2frhk+CgY7XSvWx1fc
q/P+U6JpMHzjRPDYnS8fe0K2/vR0WtghMqpKQ9Sgq5IHpVGv6IwFd0+xx9LEeEml9cuGpyJQjMR+
3j504OotQ/dhvK6YEyOvIsmu3I4hNAi3FA8TFA2eOFJvBc+D9k212/qsr+uXV0byk6ju6dD5vO+y
SPhWWETVZtwBzVfvoawtbK8+2RXxx4SAkw8akWHyxIeNO3VLH2uIwR//jxZ/zAiaX9HVyBcIBYzR
xmtY+soZHTZO8HIP72EFcxRp1Cp2pnSTOCnVuvCnQBlI1ztOJF1WprOd/la7tfs51662ue6u1v04
3wgbbSOd4/HRj6OyUag+7KVoYl93M3tylgMpetBKnHnD+mqJo3oK5gM9a1jgIlWf6lnwAMP84Tfi
8quI7sHgxPbViD3BB/bvpPY1TAgHOpjCJRZYYsFmR/kT8huRF5RsBaR69D6rnhxMUMqK6kq/7j4Y
svP0XIM028f7z0NXNvwx3s+m+usobAoTiYPxr+q5PfJNhgkPokn1/Li9Hgu0xW6IhPU3YLDxJb1w
v/jtb7P3Qp3qKVQJOFpq7f2RhHj/unH3munDAw7KdOx1dPtuP7rfW38DLjl+m4urLl8Nx+FGY4F6
PMz+w5G76eW/v4nHRtHTCxiE9MLTG1y4eATB0O15PZzVkV+JR3n8lq/zy/O33PInkOk8+t/D/j2z
GF9jOJbNChAg7KU04FwKEeVWIRZ6Y3AHkrnCiq33X7KbreUTcsCsw54kTzshrGjmRBogmkyWjYUb
tTSWhKwTNJBOytYHq0OwaaVQFgmY3dKDd8LM9Bowwp2a+0j7UOof526rzjy8r8bMQdHJiMbXwu3K
lF1pzS9ja2RMZ0nBEt0QP9HT4bkvp/Ia735IWR5zGoR3u8cdl8brRrvHjElvG4olNUVY5JXspzcs
bjJhX0O5lniFasjHpIhK7aJZi7RRlA2a6z8JC45esK2g40gUO6WQURC9iSiQc64Cpg8wzshfxO7g
gRT4rXdV8DmgA7+683ZN8BlzX1e+FWvehUpDEIOskgkf5NGE7Ak5olqjU61uZad2GSUMqOaTH0yw
KEIQ76+Eo5olu/latCDa/SoDlq+PNTTkbUVxrtiJe3J+TtTUUq2Zqzmz8PMtr2NPvkzCSYgA9y45
ioHqvc+TSAySm7iRNwN97iO9+OlZYIKKXXfTNFYoTSwWJz/Pma8A9LSREHIjwu4Oo59ofmkMZWHl
X8nkb8WUZ6nnf3t1ZOFNSXyehx4TNq684ch6Gr/N4QPZTEo2PnUMkwn97xeLpaaIWTnvfQ01rnaE
BOxWh23YXNrMaMN6vBN2l4//9rtLtW7DK8OS/mRPncIRjndxIRw/vrSf+CQvF+Acz0vufvzkNHf5
d2tD4diG1ZoBu/gSc8ZnP3f4tP75G2VLp/w72VHF38j6jQuN8Mm6oTS/k8daxG58odeW110zaOP0
W/AYdr+VvbmrHoAteCqMDvfzMwAhuS3WjxnSuQ1bOIUmNiTf2t49YdsbpPe7MnrtUrfnP73CaO7C
JL574y6erJjUfZBVsSuM2+ghxrGSsW71PFRBvfusblMQKxXzfE5vv3Yi1TbC44Yg+hkM3geFX1JM
btvd7K+Oqs2E+2NwQFd1jKMTOnR3cBjF5vrX7pgWG8eCAehAiLVrd3x7H1LmQXh6O10qBNQ8smVe
/gsvAuX5F23u8ad6l51lb3rAxLuv6M2pf657u3FqbEFhsdiNLKq+yp1wwgHw23ErzdlvRSB6jTmz
c79nE2FeTMyRzyPCgQVdHiVbC5KtSIFTIhdRIwECASlUbQFs/HwMOwjHmRNyBsqEL7Kd65ZhB6og
FNRQd4oprkkjWxyJfrJ96ZmdO5UvbMT12/vYj0A237zvhH70IngaqT05NbZAnZmC6VayGiPfxiG8
pdSmn3b/x2AHLF0RJeX10xDW8bkO8uhxmC3ag/aBdDt/AUmgdbJIDtmBsSV1253IsJ4n4ZKMP2V/
6vZzuhLCZWv6bVqUhpQzKCh/yYqIpSv89qgFd3wXbUspUjbZTQ7eNOii0pUDBb82+4n32gYEWbz/
t5OwCB9d2+BQ6iM4xvbYHmV6g0f1DBRZA3h3bm8y4ws3FTqZc3+sRieCccecE+ICo1hj7nEJo9Vv
9uJRAHxDPxsMj8cbMUB2zPdsXzwYkDfOZXu8367e1ZvuOJ7N+DCGS9ZTmPXAHDmpN9nS+fTGo+RA
QKsBxURpnKYoYjzkv5UOjh9jkTGaT7XQvx8ndolAShD/SrCH6G8BzmU+uRQlx7sr+9mf4gNqmq9H
hy19H7GtvrZnsJ0TIW/K61LejCaqRD8Q+arsOJiDk21KOhXdDkGMUx6l0YjQ4KzTh1S36jalFLcW
18pl+Pf/Ch9NOKO74Mbx6u7eXYZeP+FoCmHsvx8mp/e34j+c43Sr+Zr/uC9eh4JO+0b5S9yPLfrM
/zntpgzUUNgTf1jvKPa6UxK8XOn8wrSKrNLWmoSdR0fhNAvrw/P0cLKv8nA/8MGUteKzNizVGMzY
rjzpJFkTqzAmhubn/mM1RR2nsWS7oOYbbwlOViNAbDwLjZ4ulwgEav4VRzYLJ8Z0+3ByT+EMzLYs
Oga21vc/zRf8+1fBVSooXY0e9e0I2zQgwqOB9kVJkzT5q4BLEbAcO4NEHkszd8cSU0NphMFWe8TU
jbus2RPn+nTTk5Bl8qYyIx8HFyEO0c1G0F2xB3pC9plEraTfoSoEjUaRkzR9LCWzan3ZFzgq8AZY
nXF/iOvUUzb0ZqxJ1BlEAcA/+UiokUOOHsIyRfG4PyVE35/NzCeCuEyD7tgyEFqfpv7UnzERNvXF
7dSvmD1wxl+qvrbTonrf/qbbeCueYWCw7h4sEn8D5B9kKN9UsTGng5dvXiFS14K4FI/P3/44LvMb
sOHHUQhys3iEdybf3odyoGZrTOXtM/vWpL3WmMncyJlTnO86yZDeNGyL4pZIqw4S8IGu+U8hGYMb
0xOXjFpavaZW8V7V5anQIrGFj2H5mK8/ORKxYOBMgBav14heJL19ra9ycCfXUiJF8ZmDAa9bkqqi
hP1eMF3MtYFb7p2tYATCA9WOUpwAOkya/azZ1+LmWXsCljRbPWNLrFdDc5RoZSmmylBIes7KU6/Y
Y3zZOzk9n8qKuVSU+llLovvKlzlKWgBa9uUX88a4YVr6zPI+0Y98+eDdj88Y1kfya2q07+M4snu3
EkthLStrCZsr3ZdcVmlE1hEfz7x2RYgCYg7Lu6TwhOlwJfvObNN8cX/rlDyE7b2D6Es0FNRSJH+y
7r+vU4MGr7Idws8GMolZMI8YdYbLisqoP9/2IrK2qvmhlUCq9tTTX4xmpj8+GxAXjbCpHuGTztXT
JyAXtF0eW8/XCus3lPY8271RgqpXKlOisjXi+Z880Wuuh/i9ypiKnq0LPs5Vn14Pb0AnuVnRkpuv
xftOVsLms1OZA++XGcV8tDIhehU3M6AZ92j2Ch+l378hpvA/VF1ri9GfYn+/aevmxCg6cc2dyb9L
ktvFzBbz7dTOv2rt9hLG1vscZXhmZW6PbkWPTFvKUyvTfLRE3/egGxxZWGqN01HKlk0hMe/fEilR
flBFd3gEREnK1G+mujjbybTiNkNjDvVKWKXCRqZyLYdiumteO6zuVT6mktG/DLl2tNToYvvRrGL6
FuLtDqTmY+aJ1fcHbusrw4tGRb+blKjZv647PimHIVEDLv03aDNi1dbJVf2dOtV8dQdTrvlzCDOB
p7xXOcXR40tcvYpRouI1LD+tVTFqC6t8YcugQ0A+TcPp09dKazxMyoGVoZT2DHABZ73fXacBpoT9
VVQbtTIG+Cegqf1VVD/v/Ye0Ip16XM91s0rFU/EKNcoQ6PA0niob8Sqmz8BEgrab0/3tze6sJMZ1
W9J1quwnPKRv/yG7E9h5GielQQS/Xm+rtd5dYVsw57SmGI1sl223qOdLIIEgcOSvttRjLewwTQh5
gkj+wBugQxTLQw9AO7WD/FfmlsTM1/fwlcWna7y69kErWfGOkLjVjHQSwfpRdeH1pzr0zQi17O7E
b5TQftIv0IHqpXzoMsQFGVveb4zkZZGGUDja5NT9I9UvbrTkf+KvOTPbpjAsJttrt5o09utptATe
8w124omMCI1PnP8HuC3zN7NtjPAqoXvLBFY8sz9gLr4be5Iv7w8jqZdw4YaQrr4uhWam3+B9tL9J
5k3cgo/ZWk2yar41hx0NxhLCmGxGz0AZlknAFp7RI+Kwvyf27ARstjurP6w/0iu/s2Pwlr/1ZCn2
evmlFoZ8d+b+/bmBEX6g+5XahWC+RaMwuUQdIMtM/6loXMOd7DertRo8QHq4mV34chf064FiKyhi
wX5Rcmo5EA/wmGTW5QqvjkdPn0vht+nCAlIYzQRbQSEjuHqchdwfR9tn4dR77Z+hSHBMkPrzAIv5
1/5dDYkcn9DAm+wew4j+FNMl8NwH89bdAggYaCTwr4BIeZuPp12yA1HekYrVbli3TvrTUjsnlusw
eN/wLSTuBEGL10LFF6DMRf/mtYzhegBdhXEvlsE7wd4vseTItUhQCoI1BaZHQXW+KBL9A+YXAAjS
hnQPaeX9vaMHykKn6ZbXjubLTOeiZ8eRN+0GNPpzxqyQkWFW4l+Azthq8MtpgkEHXI5rnkYas8jH
65nKPF0j83lOjsmRZciIvRptcp/qibCYQcsyxfV0e3sC+uhxpFwhjgWNWaThht3ZbubJa4JZjkqy
5QuHxPvm++43Xt+P0JCYo9/XnM6WTvO1dLofpLA6Fd40TA5U993eSYI4qr/+RWDT8BPOwtcfCLJT
T+9xq6xjLginYo5o/WcxFTl5C9waseKu+p1vcmgUt5Owkkd+GQUChp8WjTUAIX9Q5yifpThG1F2r
expsKAyCFiMwTZstGQot5rZS6Ciw8pVAqpfoGlzqrZ6pC849+wG3RhzP9eKJnOEjPHoiND/tH5cD
ePeIcEv0K5A3wr1mWRLWLyVpocFv2S0asMEA8GkSgcaEJw5hR3YFqdmwvM+X3XUxlXQRkl7CH4K1
ZskXB1NC7HOZMbt+XajQTTAOCoMOpBedwbJQh6BfqQCBKHcgmdXqH1bCa9Eny89zkQ1LzhfL5sPr
0g9hxApczMRmpYNMV+NVA0RLXeTy4qWOry21OoctcC40nWWmssA4JrK2bvGZLGRh0WtefRmHTW7Q
8/QsA1baqL8qb64/I0a+pLsFeJ8ezsx+/uK9rmcxyG4ZEFO83rY+Jzj4dAGcbJCX5IE9SiHdYqAN
WEBsuMgYYAGhwS4CV/ZhPGmhiWSQlKWu9SL7LMDNF16jY6EAHgoHrVtkTMgAMwWXDok3FqFYKDW7
SzRhDX3LXGh+HL5EGiC8XDD5YcVL23e9yH9tam6NRiOpgNoUPvXHkimbCbsEbCrYQQgjPuPOeWe6
fHzvq2r5/O1yuBQXzIN8AiZzpJNCjArghOYhYK33ohJ49IJcJ/nmkcqxTwCQw60ie1QHijV/Y/+J
FENgC92/N3eCo8t7D+5z9iN8PZRFLI27BcM7/2qwoz/oyGBCeeEetoLflte4kP1gnrh8L4dqy4bN
e93xCSLBJwutTkyhqD/duYLPVV4M2gLlGRmlJW3xEpfNL0gY9v2Rz63BdfILvTclUOqH4mTRbej5
VcsC7h0Q9TTtZwuiW41333wCwkyAe47ifUDHngESUy0YdvW5/5n+MQnTb5UjcT1VR+UIwvcTNHs+
+etGevZEOTW5VY5wUaAwsV8+iM17uhSA472Wj2HJumXGAefCSBNzA+VtcgJXKlULFj63/7mjwSkE
/SvLF41CFUixLn5GOoIrho8JHU2HbyuBtbzVBUbuGZOCHpV2VrWQA853v2a1SD+fsMW5QTVGp+rC
+eNECweEzE3h0Hyj5z37aW9cdjC5XCAuyQfdBnCrxKYBa0olm+akYkzeUXbjcpQ3RkkmRNWkMjD3
YEuZpEXZh+n/Gm45zOIMtRzibCA9U4CQC2DR1Z6S3CxetoKenbpNcuKK8qUd78+FuLseWmATO4oi
GooM2/lNu47TYOwX9cBKedAIvx5mh8FLv67r515zu2B6iN3ZWbEEEqdyVwTakWJaFua//Wa2lf+G
NekyIftnjwpvFkpn1tDxE/HJx+xOiviU2a37Vj3lku6yC0ZHJqHDwH0gvVppd72F6a9eMv+i4tCQ
2YJW4IpPsqYcE1/n9ya/kOVL+0fY77oL7NXM3FQXasnxhTXOgK0LkoYFJv1mgj6ehI2Ew8nHs/Zf
PJ3ZkqJat0afiAgbRLgVUekbsb0hNDOVVkDs8On/sWqfOLFrZ2VVmTaw1lyz+8YsqOltSf+9/0Ra
+Kp/dmOPBvbBLw9vzqhv7rTEjGaYae3EXSSXfW+Nel+qSDpmdwIBTBaZgDOsszG4M9Q8Lv2/PWYY
ylRYk4SbdXwo7XL7e4QHmc7plBkzHDAZbT1ue9aaWbZD8zJiVYTJqfun/2j9FkTvX07pTDskHkIR
tBtDvj4wCcsOYXZpvkhIk1MhoZQsH7c5lDtOf77pqCEBwadwPZ6hyMEZeJMae3FQ6PiDuAR8/wUi
rMw+Qi4y75MZX///j7gNCQ5jY3e4aclSA6ok63zPkyhUo2FCYaBxE2Q9E2iS5jixPtZ9O9QfnkpS
gj1F2w9FQ0ah/XsUFpvvswz3FDRxdhjAK25mKZ4psiSuq6ZPEeJyiPB+hm5FtyhgKoY6rdSnzi8c
Lu3rA9JQa197kmORgky+SORV7+777g5LiwNqIFlqZ9TibnJckhkF+YVvur1fXvi5lFWOZGRGLG7m
nn4Dbl3SBxJjBt66IpkiQOx1uu5x/xzs0Ijuql4cWMOvno1nCYUfiMwof9JV9l6onc1R9ahX7+44
vi9TSZf9++GBPmOH5KM07/TIVnqneTJC0YnxBOGczzp51sDFmcwKBth0Nm3nz89ybCcnZHz34L7/
mmzID0Jg9iadOGb5Mu7sajadGC3A75NfulDPHYVkIFtTBuaJbY4MeAJO4iZUpjhRGIFPPUcspw10
km0Z7XFCNKA/cn3azzlu6j8KG/0GeVqnk7nCNdFIUr1n6MzIFjN/YcceHe5IoRUhlnfiMHU412Vs
C6MRiHyiYskhh/OCHeqBsKE3wXxpYh/leC+wLr6zUSyOrGN6SXcVLDNv7A29kVntq/031I73S+mV
UcbIB8l4ba+/msWpVQVd/CqtjvkWqv75+rV6xhvnCFRAlXE85MvPwPhEfMsufXCI3OZ8JG4oKQSO
mX7CFdYJxxkm04IJLhaYino4/5bzDgaHCt4Qj5MwA0uRYCxuIonHAZnucB5MUzPEKUT/H1LEL4dW
Pr8eSaFgCzQKBtyP5W13Da6ZQZqroDhJ+fJP3mcm3Kb13fgD1YiG1s2E1Z91F0SgdxJuENdQnlCy
2TyP1bHdYHOlM9f1M5hhjXEiyMYgxtG8wiXkT9naO7r76IZzhvsnvZnVkQoIll4KwUk/Z5ijGzO9
OTz/Hbqp/6VGSlUgbCMOyeJI+azAqH9IuNb5HJ0u1z0qaJ8nxllPUQG2v8XvY3u7kJYlZTwyX1v6
ZJ3Rrxz3vzgNrwsPJvu25vy7b/8dNpztChkgDNVtOyOZhUfAvB7pD6NVE6MBbu/1mlIhXgqN8og2
uOuJ/vAxjywVoXJ8imAAF/VVzvFyGliAmEtsdDyCJoltpfJCzhe/hrfM7fic8eWfE/TD8zG51ZzM
hM6jPrAAivnnnPvKW38lQqI6BU0n0gcECazS6viGkbJX/3pPvSA2ZSiT/tx21OmSyQyCIrvqtb/9
IiDSOES3z1ONmwy23ysPkKrr0/vUnd4Hea1FChm+KeHsNeQTTI6TLenaM+sg9wdb2cc+vo4Jxnkj
bfjIhEwfS8bFv8WaPd5Jx0/4RCb88wm5lCzfZtcEaGnT3yLEGeSq4akLou4PQQIXMr8ggOKaPaxx
lBnmJ6z3BNdsJI4ZmI0DmGr7/me0xxtJmYE5eyNC+8nP/P07EFcl14mY2W63i8i+WvXP9bdd3yBn
MECdKhU6hBQwHXMq8w3LsN2hA+Jx91kd5x7xZgWOHsf3wi3h7WIVpU1+IUybihv6lAjN5N9896Fh
G2HtD9sHZwXFAsDV3/r4xS0586AJS4SO+lrHdaDWQt8S+l1cQtqamvjh39YN6Wblp93fLwQr5EvD
qYvkZjtsdNIq2BBOTpbF4Pe9L/8yQjwSJH4XD37ucHEIgBldIlwAneshJjD88DZfF2J4nizB0d1+
kY1c8BKUn7Tjj/cTgo7oRi6K/lZVf1wGfh+wlut9wj1EIbtVfFyxabUk/UVRCC6tJjxmOX5cxBGP
Z0KNCO7xgZ2J0WuhjZzxXPMdUR6wyPY+B9hzU+wh7W0T1JJzLilvFUOn4dY9zmowDnNPc3mmG22e
3TxfUwwKn4erQ5ZCOgo/8CuurqiiIzZWDzjjmX2nMWASakvCCuI0XAPUssSHa3lLz7Nd7UWn53uu
6xOLWg0MJbr7b5fukCLS2nHg0YZhExSEyaF1e7dcUwv3+XlqqOQOumXDGHHOMz8L+WgTFBYML8Hc
NfbVSekXeBkeHc8O79eT3KePOtWUyMQ/+Z8u/GUeQWJZaK7IHFxjiLLktkx5XThXp8Yw3KgkDaNu
3wdDa+jxubWjuhaL/1TH13jiXn8p6nJdvzoVJUJBLRyIqBlbkqv6i1V34mzO/lorcQY/b0flKdOI
sJW86hbP+kG4q4mVfHvPy37WKSs2iLArrEt2oCZiEjInhCk3xj7hEfNPRF0YBkrlKHcPfOSrNFNi
BmsR8vBanE0sPY19A04IVXkuKjXvty5OfRwExPJkEv7+dQEe8CenisV5gEkjLyGTvSDxDlFR0TnO
CTMmQ6bfETLo5aIczAcgiLF6JN92MAekfyEXZVRpr/n3NTXeZfIreUwkWqu+mNIqOzAELyy/+mcY
TY5qPPTuLIVx+Ni2ARlMAjBSy5vb7mWNTG2TOcrPC5kuZfDovZfC1iQlSre4ylQnmc6O2dPGidxK
dr560qCarWGonwcoBujg2k3jWlDtLSQqO8lsNuo5satDF4wcAuoiHvkdNZ2x1TvFGomupuOxXg89
aY1Y3j9O10P2i0fOQ6cX/LVkr/x8EVuwUdnz2xd7QNBn34t0S4MLHbjygqg+QC8flm7pPrzPd1b5
g90A1fzLUmLlUO4Ks5tPjIIG07V0HHCkUuD8M8YugVeyzmLtKEpx2S41ZH/kExQ/tghlfelIjmzf
7Qc/uVc7tJrYjZmur3THPC5FrNpJVAT5lj1voFqJEnRQlXMPB3ZuV87IbHb3leiISfw3GqRkdv2V
98326rxsLWxjZa8snuvxtozaoHceW5Eq3JL4P1KjQ91QO1VcnjQ3O8i7pz006rhdJJhnMkX/erY0
fBsplKzERom9RChsPmPSF+qecKBzNPe6JJZYKXwniINfUpYjOhQKc7AAvWl8DRmRkMBr9vT2CJ4l
Fu8wAIJ//J5uVupSotklER42cCTVp4MDxdmlOX0vbBJ5TxKPeclaStljTm5mCqVirJO1lhLj+dSz
dD5JDOHyQmJDNz6ZsZsm5Vxt5w+MV29gBUledVcD91TDJ77Ox90MjwptrFf64/Nnh2OZ4l4CS//n
YdJVcOvYMnPCK/bG91wvxzvNpsJekcGd0GdIJ7ZZcmrSwjJdo5Ywr6cmoBuWHsHEqk6U072PmQYD
Qw0zDw2Dz1CINYmaoDugolh991nEkbpNqRp3e/qaEnuwWDarv4IvOB14RJQ/sSIcaE1v4KWQlFpz
sH6i7A/GMJ3V35ViUmeL4To5WAas0iYxh8vEv9nE/1X82irgHThfGfIpQ5C9rTjQyYCfuAvz4UXe
j7DpJLEIaPBa8PyCF67riKH0aoDeebDGhcEE7TWuWfgWuVNcosGaY2YUc3Yp6+kGO0R0yC/yo7xd
jLsiHsI8sr/yLAe815DW2cWI0m7iy6i3Phd2t9eRXCUFcZIuWTxaT8Pmkqz6PVVFl5MaqSq128+J
YrVHoo9AK1J36YlRS1LQBYhjJwC/O4MMEr+yDtiynnOTuZm/nKV8FCK7nOO70ccFYCBg7TpVhaHL
8FVYpLc56beerUkkqWAldQI4koRjZg2hJkbqQeMyYyRIDuMEki9hleJSlfoOlC5XtTjUPIy/gWmR
zikmKD/ywugDXhmPnJv2RXb6Fkcs0QlRBAaYFrCQ1st/Zdr3X3GcDGZ4yc8/erdfZ9YWh6UaZM57
3+oNgzW/FjvTkffVb3rCdPYHEipYg6jZvt2bz6V+XDhuiMLZQNzhFdeKHZLsyZ6SAB/FD/Y3dk1Q
HXB0yUseRPSzatb1D+lXnDTeNynUZOVcY3WvroqAz8s6w4GgXANbnewziJdLflL4NLbi4GKN7wu2
XkPng3BMSBRIqBFe1h1rIbmIOrJgfKkqkUwvft+jWRlpl+cIP2ywxwPiVGNpvINmS/r+s81+iZHz
FRnQyfIaT62C/+GQWv8qkFOKFq1ZxU9nbEkuRKet+C6LJ2Su7/zLxxqGhTP60cJr/Lnk3nRZmyS/
Fr2V6BxWxp3LJ/7rSEWHHC5i/c4bsv9g2i/DsPfb/cAv7VFc2vmOlDn9G1M6FOsQSRkapcJVtzSL
oU1kpJAlOt7oTAxqVBXVZoywgA4ft/Q/FEcT/2Er84/VOjLmrDQmxoRuL7L1XsH4VxwTt4F39TRk
3vJ7Ubj3FRQIHX/Sl+ye5vlmkQTF8ka//of+OSCOM9nUYMWwaFbXOR1t84dbwdolOuc5h96/VL0n
LW9Lpl/R7Ts0wKXYGQzIB3XdicWSNxQkKTId1SRVxIC8iTkMSlQSyYzaZMi5tdJcYYXp5J3VJto0
871otrRQ0lI3xQ9qjNps6UmgR9cVy1DwwrnCqa6FhTnhnHnS+DA15Lnqf2HHfy1G2YIsl5DJds4Y
Pa7AzFKg59ptLO+j12jmcqw94fr8c9LFGCfI41Df6DlD0CjNv+D4RfPvwy0NGkDou7hiJe7b1skC
VKUegfO89CbhcClTusAfcHB9jcEKltqByu0KJxdsIQ1Q6CzwcpknCZFDf9hXk2WwzA4jeo6ShTi2
CXIQ1jz0sSV0tvlSM+FqIxWvhQZlPrHoGDSzYEoRRFlwcq4ApKBjpRSAWrVAVESdxVfE3sPdQ17R
rGibiYEcxYp531Wu+KSYesLxFZIpX3QHZZES0qO4EHqXzJI4/mgTgTORLRWfpc1nydCnsn2WiJ/o
Y306DRjrzCwcymbsidZkILCHq8ruIPdkGJWZRjX/WMRDaxpqtEiV/nMx5B/7Bd4InbISpkFXIVsD
E3eppetfi/vDveEAwdukb3dRr0A6Q5H9Jw+2mpX0R4bORL/M+un5vKT7WMskWtDdIrqakwewbhSH
JvAEGgaJsM6PJZtuyt1mbMD6ioQic+kbAR3eA+JOvCuN8ZrZriS0zqNlS4d/QlM38+6XI1pl0JvC
mW+EeMsst5L7tQqXjlGThWmpprBT3oR1qLmVKejKudEsr8EYJQ/ugJHS6jW2aMpxNCu1admgAawz
09XbZDjrtmVYlgSOqTZpAFlUtICqiGBa/i4nTkGK++T1uVALlLCrKz00ijv21fDupLEc4jquVKCX
CHrjVqgpcOuovDutCVQB/Wy/LN0UrRsKZy8R00StG22aA55DCXnpFWIAFHUZfiohRsjEC7ZYtrgu
UK6H0moreuxpHqTLO3fvC/Qs9sRMN2MUKzX+34TxqfQNHdQI9cAuD/OwPz9o/5fPZajuGjrOhm6D
3OJF4SGPcEjzKPttvME+WSXOdymJe8OlGaHBe5tvswt6M7UnFyYdecNLFV8P6v4h0Kt5lEbDSw1d
48r/yLDRyqHDC3LvuYfftK1wCYW6uOEGC3VVa2oh3XDufZv4V9z1Jy3X3f5Ke5ISy8E1fHu0ouwU
c2RKEUSpFZg+i8Gi3tDimgOSufpfqzEYqdPZ3W4w1yDLMzADQ06F2FD9DKdShmf8cBXuycPCsix4
SbJFrYMIw7+jD0k8Ptc8xfoli1lBm8p9CYrI7Om+onsqTHElRn4CBoVJRfCupChZfHc0JS7qeGzU
NLo96HdKiRPUGdGmLgTgYwQBPc2CXFe03M0GYYUp87c0IaAe7qyB9TAbeC4+rfM/Q78Pr+dRpFxn
STQxwyLVRygiGSXrjLzJrxZP4y9lrV27Y2JXu6M8V25y6+OKKbTppubyNlYSIRwxRjZxh4tSZNPT
3iutsT2IIySanxD3Lnrzs2QAa4D5tdrgab45/2tHcT4YYFKJWKYyAhipmL2DwQBlULG2e+dm9LYU
TMwnQvkxd058PrpjTKGCBDeDah19yyZFgtnvUuu+LL0xsAJMqi4v3s6IRuneRFxiFiRMOoeMPVHB
Umj3M+hFqMTpIFKj23IK54mut4qf+ZAGV9cpNdCcs5YTJawDIQZCKMhIujtAqSGAkRTFSLrqTfHq
A/vq97vRakhrO5+0cyq8UXGIJ6RNJBcqN8arM8esi4cHSiQh08OCCCtsnYRhIg/hfAkJsgATHjJL
DyfjGtR0DNKFBSOF0BDpKYYaagOLicsv8+o8QwCwYwHO2kqJFjmkeRkJ3AFFloXGoirYnC2SGvAp
5pePnC652TSnCwCM0Ly35tgYnkYw/Dp7cshdiVWS46YABjEmwn/GoHMUL586cwI4qGkBEX+iazsH
pISA0lGN6Rz6F+L7F4dO6lBLWGlr8ejWvi8nJnwpFKiT2TbRX+AVS87+F9g+xgfCTJDmKDoNAhoP
yoRbD9G35ghqlcU1pguJ+/y0H3otvKQl78ochXeMa4WCFIjTcsA4ZArPKIzuPGHl0ek0H3gIRN0B
Jvnjd1Zlv9GkTdfqRkiBC+I9qL9c4dsGmZU/cofmEAslYSirrejIe9DY9wH/IGRdHeLiL1rzkTHY
ZN54PfTV49Af+tUJdRQKdKFTfboFWhL17+5Tm/z8FohRhBIU0QkqUkZDvFU9jz/40PSMF5lOkrLo
FlVUIJrprJFFjyPQLgnDeEfjWm21NcQh9PjH1MmRSAmz+7xM/NSBkRLnAnDC2zuo//46jTUGnaU8
T7sbm1O/v+Txl0gXAtjzIq1Tfk+DWmjvOktzRK/iay8+9PMCciF6WgIR88iYt1LGL0QASAscFMYo
/LXVGAU2yhv/85M7Y35AgpLy/RGKvaE/WH7XPCFXVwNCMvAkdLzD4Gmpy5tPf4Ylrg31QyQ8NddJ
sbqt5AuN08hqVx2zoQuvprFaxoUcI5WtAJJdowaJIUlE5K/yUnUTlNiI+pDzCRvEEAzvcRhAE0Jx
5iSnb/ANJr9y1JJ2iRD00RYYDwVSq95N/9PyUXsbH/5ZqjHj6OdfKu25QWGu5UwmTSQS+d1u8pgn
0QiGxIPRH6gwV79IonkMmjCOQOt51uiDvrHLLr/JTBjqzh6z0+4gSOwXR9sHENShdAee5rw5o29W
vippQ5RYxNKiNBEsw+FBV8j6GtOoXS2SiH2C4E0AkOVI4zus6ITAaffcacynWUsHKGnSoc4WBVKa
7BVMaYj863cV5ctdswGq1GxKJittRrvHX8Mk62r92Lz+6nVNOjcsGHpNy/fx44J/W9e+aj/Xd6ux
ngHkcQJBDG9jXffFfJ0ukZ1t88PQucV0w4IXO4GzuZ5e+17gbKrLmNbVO0eCtJrbosNRJtjc16d7
aiSdPQ0/lywoRM85QQ+Mnq12pC5APjWN1B9K5v/Y4g8IlZ7yo7m0elm48A79RurPNaDITp5C5ljN
LFiMgrOgkOqsNw97YjTbu2H8tXONg/EayD/EP6ZKZ2JbzCgsiAAlc3Er4dETT5Q2Tw7VSfi0ZIow
zFcfwwfmm6Gri5hD1hfYlFsICle/0k5P8zOpsS/C4zE1lBo3SZichz71SC2hX9NMitwejpMjoC0y
PztYvQHZpS4IAXqdM7JgBD1/GdMmaBHGgaVYOEv5CciL1hN56Aini6Yf4RTOcS3g3RAJMM6blmmc
OvAhT/vOA6aBEP0PQgg+9pitpOKflY4QUt7MzhoLAQ/OE2OWEOen4FCo+y7FodahcURRsUWtbih2
7mrOa4g50Jz7okXPWC9GnEQ3urM5EZ0UTwsVJ03Kqnvfq1g4Om19ZaNQvAVyMAxG9PK7j8MUK/M4
SEjcr/x1cR6yu7LzyBtFDbUzujt26pQR4LrKTEmoV7lV795s5BHsH2I3T2CTfroJiMeMlC6Eitqj
iRZZNQZMRtAo1PoDbNwE0yl6o5XNFOzC+HcIm6Hjic8DXonXi0ZRcZYjNLnCy6h3ldikMkOnom4H
3nH3POft7HlmV76R0MLRIVWwu21KsWH4vt+9d+wP3IDzvz0kHR7P+X1DJ2G1Vs60h1jJDnCDPdyo
nNnPgNr70M3tgUNizknt4bZ38BtTbxrmJ9X/WM89WfKQfsoQNw73k4EVTKkSkqkU17rEQSa3ORdy
r4bwrfSqQOhmv7RJPs0mejslOcMeJUEHbauikVz00Of4cCkqXKBCAluxE7daAy6heKrX8zyK06wK
V8hJvssCFar2N+Y2c1gwMA+xFd9T6DSvLrTQhboS/usrQtywfBGooqpaDfBIGELsMtTcSgImDs8f
K82Q3AYgN57kojCH9vCffL8xljMN70oK0W9aVIdduoAJmxD2QxtoLOFVQZ7AP3noQs0L9XjVzyzY
WOjRVOuXIv36QVa6AvTEybt/W2oIRnH7tkCL0jStOUNzGovPxcEUUPCFWcOoqnVC8Msr6C8cefg1
rFXCM5Ox53gNzIZaThDyt1zfFJDVcM4QE7w/RMcL4Sze8HKFX8I+XDMgu3ELYjdyeGxVOEy4Rg0O
D46uQUKRJ2yNEn3R3exA1AhQAg0SEBlyaEg9H5SQg6dOAEVcvRuZBkCcCNTGq24pjiAB1YAEusQe
EjoM7JSJTZKTEktLjEWazD9AfIBbrJATcBvGugrig/lEa9xOaFgDDpAJSp2Sy0ggx1KpeYcy77Nc
3XVcf2VRAynqIYk+0E0AOFhC1cOvA59FUCMCUgkDocK+pZndyF2U3RbsIUP1bqis6pMapnGh4lBo
+zIm2IqT6EWLK17lssVZAgzHu+12JbyJUdhbUC6Qd9+dLOJKoA1PLUngiizFwh7pIxiLwJhwCjXI
p3AvCd5GgOHEiO+hjV4OsTBGJHzqNi1883aNF45+FDrKaFctlup8YF7Jo0xZKQ88x2ohYVtJI4RP
Lg/FJRhDXAogKhnkJpwQq0F8WYClqK2e1EjnkU3GA7jjeT3/zX0GnWLdYhnleunS2ztPwpGFGv+7
0IAx0MrG6aXNZTuFbVWCZsqIbzWz8Eu3RzgoLb9IFlkHKMnpa9Bb/+GqcFoIFiKkx6HoNnvijOLk
WHU0tLV9HlSRUKHxRmIaNUwso4lTi7AYmnNQxqoL/wvE7GBZ4gi9IYJxGBA/w5WCTZm4qttuBe0D
d8vE7cgtkUphyhOZrRldgtw2ER2PiKdzwvo7smSaTMj2TEQKESSZ/cXD0Ez8aVFrwDY8wreZ4Tlk
YN4mBzJ+rsLoI75M5971d3hijN0cTC9Rq8BdlYynpi5EiuKBjZkFO8j7hI65RYzyU1No7G3yQEi2
nxZu1PK+SDkseiufDXhXNdySO0pxgFU84r0a2ZoJeEcXN5NYFA4qDDzAU1/M0sPstinrv2KkISwf
YDTq3xfySgJlRRBPgBKdADigfRFICwXMhOpJFKo4235UsBYUrVYi46CRL5Fw4PnoVs66kpzES0Pc
ehdv1FOi3MFTA8VF46wDe864+q8N8hQjj6FQsFAUwgg6tDYYBvS2yA3n3H9fKGvzgHADHl6/HIS5
o7oPpvso7hWwBk5qpHiSgzPIOiEWNbO1mDiPDGUBPTRCc7j4mI0ph+InxuvcEVcLLvEKGqL9tgtf
3FQmV8yfM6qRzEifzEFyovjAt7da2Cq8a27lQMxrJDBCHIABpd33kESJ157DTnx0EQxjRBRDW+XA
Nx9idZPOwBYuU1ggUzT19WqM9PLmyAj182Xhi7wFIgtsw10n6SsxxSqFPNetAGPxgE5k63Q4rGbO
n0Sdlf4xa4oFEwpO7tM8nz152RcWDdAOoKXJgn8PntgkcM9zGiJnFeka5P/C0lntVobLgPPAfX6S
z2IjootuPbHK70LEVBrCG5ds8ZXbs1PpETooOMDDQ+pShYMUPIrSzfRAY8WUghK12YCFziXE512k
xFOTA3XLUID13uem1jV+rraLnUIKJT1WxMwF9zDR1yS1TYHjpyduNSIJBVoPkywuLFP3YDUhPYaC
czfrJUozE6YWsmpiFwSr4/2DBGV2umLCCkhFItn9tRGI2YQ8cGvfoLmGEBQQbCLYaWLZohkyW4nC
+seeRFOPg355Wwsm3i2YLgStZ7goPFxgGlDGP3hf/xCOX59OlAxJJYOAay+lTQpLJcO6ymNwtAs1
rEEU1J5E1Dbcj6gkbKX1G/eojRLIiO9LTif2RcSlRGfamszaRQYI2RJotRdwJ6ogoQCEhHIyNlIn
2cjud/2gIL7nNV/P2bazPgEcY6dlnNxassUfnxZwB5dozMq29IosAOcexeJPNiUFQQLhYodtIwtI
sHeeOtJL7yGdEg+dNVO/YtwBaENa5+6DmmGf/VPlTdYChidJc41KqMZrCGvdsGQGYb8UrzTgAKF/
iaOlia8R4SSIAbTWOZYEbZwzXGsrbSWAETh6IR/q+CGoI5zzRBAn3MzpL87fdSbFapT+dbaK/yBi
7JSeMQLu+894PQiLi0BmCn+ZMQvMyJvOQYuzNhGYG0NonOLqCXDMkJGZylFcjj6qOLeUqCX811ZD
8wsnGHq9Q2S+Kk4qK1pc4hZUTUF3kQiWm/8i4RbaXGIVZNNACwA8EsMBXuYTSCLzSoGmCWoZD0Z7
nQcD+mQFye6BIRLxOby1CwPmE5AY0zXeBq+oLPNYWgONFi5wfSEPwcsm7ncPTmo+ZH2+zFug8sYE
Rq2MuX45GZsTkpwfbU0cDwAuERRVAdYhQmP+NMg3EY9LPpQ7kghTDh4ONQotJB5I9Avz2ohJH1z1
9ZTbf4Mq+l2nBATXfib4HF9wh5yGYmGgUvTF8pk62U7gh9TNwHsTlwyDCS6q+OnEqFfogCbxdwzJ
WiPYqHYyiLTqLHsw2GWvPgMul+leCrjYIJp3Et3n53STMaR089yNGb5MXyPQlY+21V7A78zJLfri
oSb6VJ4T95Yb7XBd881t83+/9WeaQtdpMZcCga4kYg7IjnPLxfyTNz9wXb93N1AsaFIxYhSBmOMk
4uGeuEtMKCQbBx993Z+zxW3Tn6HB9zRen6UD6mbYLyCal4N6la0H5zTMj7JQqfDqmX//K/zCH5wr
/0ND+of5sHko70rr4XLgAO6s15VfkKuXd4X/pandvx3horqPvzwsQ/mcgMdY4HMIEmfxhHEu4gFl
UZ5I9lJwaR1CDeK0BoANBUGXmgbmXN3wJ2tKehARUpx6NEPE3eJjkfGnONTFItEN3BNJbw0SS3Ue
9p0INsN7v9MuIi9U70WoWBH7KREHPxGgFIDO8ciwk4J9LYGBUh94mvctc4W3V/qBROfD1JXXX8Bj
ZJQpyxE+rximgPlV6DAIlB8VJbtGgYKIFkAp4NHBcmDN3wTyyKQIRUg36tsn21o41QPQtTWVac5c
Ach9aLOKOijJNGA22xfqEuwFiLDwM7/Ce4PGH4Knodtc8wsvDVC2Qhglp85nEDzLdjsEwlCfBPmR
tW7moNdKaLQ5vs6NtPK/fDYYVj4fRxa8Q7A/KgiCz7/fQRIAiqtDRHcGFp5ME6S67QNAxwfKKGot
tqQgOo6sGh5l4jIJpgQ4d8Wq/5fykrAV4HhMWMjMhlWM5wUAaJiCqBzN73MuNRRHJjSYRAjGg9EC
whuagsC7rngePE+Js4Ihv2bFOTJZTpa04y0Et0hUYUZs8zGew3efhNcIAiN2Ig8EqgOamZFcwHwa
AoQqc+AN8GoS/NuEM3g8H9sgdBZDWG3jOcEaEidU0zxvYQwhiX0XTNPQEfWA8qpC7YdZGVSIo9Z9
+A2TH1ELvOChTc+tNdre/GIjUxOeRt3fd/fZPQBhMHl5rbkTd4S0qt7TyHW7jEN13VxGPl2lYup3
u5/AVytpSAVB9AdmDy3HRg6UWIuqDdoA9F3RBzkGoBASlHHLe1qDUYxISrPgW8Ctt036hw0P8UFo
Ckhn3WZyhspmjalKZxtRm04OBUmvjRKU9IkMPWmrONWefDxCBro+Sjvd1fSrRHzpD8p3lcKLBNLu
Q2/mcEidZj/mK5rbSMasSzaHC99zsEzIBKYbyk4B/uhZibSg9VVKwx8IuoSn9NY5/x7HZATOZxjS
HMuy9znAPDvlv1cbXsq211NTW4Mbwy6O8FI7zAkZudG5Anv82cjp7O33jGXoHUr3AduShOjQH4Xw
p5v7/I2q5Idvi1N2GtBZ/TP+KUckSz57iNFIJJk5dAUoRexbGeyeElDTxBcbCGfNHy3FyS6c0vv+
voeuu7mTxBUi8w5bP46H5ifAvUVHFeGOibcn3rz4mkG4LOgWYzqB4BqTeiWSlRYVLJqCumhDWqv+
V++7kM93c7DA98WEvxqx+EZeRTVAVOq4QBRWNh8akUmyPRj6weSHGXlM2FU4ewIISI6pwdcRDFto
ki4BA8Vgwd0SlXmeDYBfwpJmTDFDrCjdUyjEJZ/pIMqA0b6c3piSJs485phZ9BsTFrZLBmOElcfB
WnGcNmQYvuTkU1ciTuSgd67Wm7N56henB698i6GLkUDDDdsSFvv1lsy3eUeFuRL+i4jmOCpj2YBt
xA7LvOE+cXv8AvqD1/+daGMT35U8FTvSIeK14YsSPjPRAAQrPFWf6CjM45HBoc/NmADITMJmcTc/
zguJHIxbaSFTBsYz4KcGkbjyLAFQ0tVOHJjab3XmPkzNJ2Ya8GYsQHfXCkiQOHY5rOPBqttBCcRh
IDEfdVwhBKgWQRJBaRrj6KV4+iqluaEpu6wb+ndw+BuonYjV7RvBS3cpYAJWhP8E8YtBhC/ojHFs
EH3MnqcEiyf9tN7D1xad9yYnX53uQH+mDKGpQqoYIeIietAFKBPQAsAYPl5wtcuALuycCwuKE6ws
/UBWivjkQiVi7EM+x1GZIF1bY69jIH5Q/vbMfclg/iUh3gw3iDYjP2FFK/pwdXV7BNE1dLDWqyJR
HyABnTQ6DhK4WUSSuHLaOjl+f64nUQW5bsWuBqXAGfNgh0Nl3msr4ZoMuIAiLBHlj09Qwzn8BHhD
/nePjQ+FS4ODwjoshKqJCsqUzytocDVHVOF19AGCFmcwNz2WDvUp7phC2oACMxksYc4JiUJxZwSp
bcwOTFxtr3LSvCE/gxFZXTcPzGcBNbKyajGOg5TCc7gcSkZFwh2ngJKnQqavs6WD4PFrZnfudxkl
4nHwwf2F58jzTx2xYz8Q0cgJsleptoI6YfNqvxTJf4n2oil6hn+mqz2rHiQ+nCA//9NMYHuEd2dM
EaoSeNiUff+u638JUbwd6VDgQcEyJOF1ppD/l/nQJyBu5zOcJJJ5FDtN6ntUNMamHFESIGfH+50T
zlGlUSO8e2bPUycUfLulsrysRzCj9RAvjFQB/hgIGhwsWkELdZYe0xDHaYcr9WAA6Yw+F+jjwivC
edog63xsPrxJ/vQi84YLBD0XVjueUj0fT8i1yw1bqIdJYAlvC32pDiMbbPvNEJlOxebH7DW6URjz
HB9GE76A9z1wyu6uzCwin2SUfwvB8pL8EBOpOXw8MIIB7f3UPUU5OuUTS45E1TOJ3kSkEskAfMsD
3iVoeskkGiWn6DPN4ZL5BZ3c+JgUiQ6Chf48v89wO6iytMJdFSUbRUw+SjdUcFQvey3UiDuTROWm
VHSuNJDEHBDEOj32tkhNT83W4Byz6PXheuA65qFggTQb5mhUfnn8R+p/L/Jj5VPT5Xia0p/wihK7
oRNM9KSqtD6bN/qF0NB9gPCrDvIaPMjWedO6wRCnmB4n8sMoAOM0kJdYAywLyRUdt3mCv8soGT2P
xha9sTD4B06OCJq0NWXVxmvosKLniSJ7RZ6KsRKkltrFnasxWBW8IZqrcUJv+H6teQI2yEAB9gxm
+ktdj/RDIC4c9wgIvcgCvkhwpX9Tn35LDkJK4Rwyb+d60MyEO/oV7Snbf2mGjbDnQxII34PoMyjx
hLvV9QTnlPLEbTkW99KbYEWJ+NHgwyqHjkyzATv9X0qJCgeJWFYqRxpVGolkKMFrTAAiAzQnx0lO
iSON7Ah15TloSoKEJ4aipgpDFZR8NqVt4Mqk36iKZt6TxDTLhewZlWhDInEtJix0bJAOLDzmHM+w
FZkdcsmtIRP+pkxeGJBY10QHBxki8l+cWvAuCAuF1wj2BeMiMQttQsDWbbsTtWCkJg4oKIZzt1SO
BZK3YBAdCSn/G5AkW1WM+ymoRnPq+yKpNvVhgv+PsDNbUh3L0vSrpOV1Yy2hAdTWVReakBBCzODc
YIA7IIEmBGh4+v62x0WnRYVFWGX5OXF8QmJr77X+9Q/sfviuYgmK1ydqOKpUCSOy+0bZATCcKamR
a0CiPQ4i/uAkGFokXWSj4d3E1DulvMXtfqOLHZN7iIN+8PaYdDEBwy35CwNer+RveG3NS9rhdMPk
V2RxKeCeoiLOJvWIHBoccD42A3ZAgMP+Pe4vShaDssuoirtdL2IYTv3Els4goBJgjy++CvCHTmA4
7iaY5/t3ivF8WqOnxV+0YuYMh4W5cbZMlh/c4Vpy6mJPxl++vdBE7zom0h/GlMqO5I3cofnmu1uE
VfejfAbnDl7kizOvp5KnbAP0m2C5wvoQq7SD2AI0iBQTFE+8TlCcX/s23BvIl3iCPnIXmWMVAo6b
YICPVekvwoBxZA2GqDMvZyVxDWzg0H5evrLTabQzYKbh/LUT3/2LLs7LgBVEx186b97SwygFnzmI
BoOvbjlkqAHHIo1YeBwxkF/x+qd9Ej0oVnADfANQcVjyc6tNHz9kak4qjqeLowrpRzRE5yG1R+dL
Dn0D7oWgnYtm1+wI6GrHMtWkxugffsFOujxWOUGAu9usphCCcHAUJABMwzcq8xCyp7BbB3ta1QBV
PQYXIxKZBaQAqruoAKzihQEMwWG9E/hXvmAhBg2FlQDM4oV0wZqat+w2A8PCXBiwY6fDBkaFA0Xg
tmLlGed4UVM4i8QxGQnm/EnXpPNMtJQDDesUB08mzpuUFyYNLZHxIbJktV1OrVeCzte0dFBceR5B
owT1wpIsCkWJeciDuVaJr7FxpsI7JrNyKl1S4l/KS7yRo4xbpofyTvjKdzsJJ/EHMyP8qRjyAMFw
4dWFV8Rj5JWnHk+lwuNEUbQB3RKOo/g4fYg3ED5U/XGyGvC+cMUjHWqCWIC9aDhueZ+wXA6Eq9ud
Y1+x35i0k/tIedNexKPDU0htS+2R4MMs8Blod1AjqXax0Bbokbgv+m91T7u8F+WpYOLEC+pAl7YC
+HSA399mSHSMnXHyit5VwWuQ0QdYUb6IIY7kQNpgyQHV71Q78yuv0494x3nmFCoxj9Scw0iUxKy/
ObJur2QnEpU+mwqFj+w9os8pD7tTtS6Wd68cJ0us/xgGfsYE3lOtTe/rHLTrEd2xoevjxga+XwGu
xjhHDrD07i2TFWE/R9DQlCgXLDLBQuaIkyLhEigeWG2Hlc0eX67GGlAZ/Rq74lzISA6fUqZ5TFVV
TNQpxMEu3ualYz+m4BVDR/qs+CgjA2Ke2ItYWm68bmcd/rfdtBgIi8kI+t5YR2ZShgw0has73uYR
6LyYCgmYxmDnZk3RQol3tvlFuOq5xHBZRXSKgR7G9regxkdVgWBacxamfgMvOQaCwXnzSCRXlByT
I2xcbM5oxG42VWp9+eP9JdnkTX7RkKqSB+DcW8rnYvLwBSZHFVte+AByd8kvhz0l/gALHTrKK3/o
c5YZzJb0gD8gEye0eOxZh328eRokGjx3zVkBv2xmTSQK0hpekCjlb+SbCTxAx/Ba8AJknHyvC3ol
Nu/ehGE9Y3thJN5EzYxIA4h6ErbX78D4qqGwZD+9r3Yr0PWaMuawML50+BAgXzGHYbKXtgIBu+0Z
cSyfjZUu0yjZJ/wnwBvlzg81Es4btICUlhSiFDl8FJUpQ8AesGCCaTas+Me69yUIaA/ALe7dlMns
muE85BgwaohX7WiwFAe7jD93Fwno2FjRrJM2pRIDkwcvHmL6CPBvTMbZS5SIc0L0GzHbksFz/WIj
1uAg5ZvfTuE35iLfkNIkAPMNfQb8AsFlMmi6C/pj+Sy26JJ9SLRzKA0xkG65hTwabO4sMq9d4IJM
Df4WE8no5osj5QY1oeMm1mxTbFpHYYGPdVRBVEmBb/4vtemccnYQMgKm89udiL4LtH8hpg54P00H
7E0izUDmFT9YxqXF8unAwh81wxZjQk4FfLh8a4g2c0V/TEtHSbIdwlqT6QMM70X2RW+pnGmAj58J
Cbe4jDYoienYpuSgjAy3xrxWWCeTebJJcBJcNSMi1Caf0f2cwO69kU8oYDJ4uwGUiaDcGrN7JH8N
QS5AaocLxnNYhkC4EHiuwHvrcUM8JD5mwGy4SyINhEvuFyG4CUW08qXMqi2GYIZdbuFkaF/G1wCB
MFMnHH+vQukp4NufHgoPAJaKo46BGLEasMRgj5KrMWIICoQj+d0ig90Qw1nFn3n+DFldYn3SqbD+
1pCb0iXpSD+v9WMOqYm4QADWxzwDh70vKcrvfJF6In2Y1LnPfcT/UhoHXJpqtyPztXTw0jrAIMQq
jIhOiNM9q+UmEV2w/YTU1qfflmSf8zfK7rkO+5gG4vQp3DRKI8K4fz+RzF8/UKvC7Lcu17cdpj97
LDVGKl0G9flSx+i9C4ek1Nzgo4qAJ3IzKE9YgJ2bUe08dwI7FzAMeSTI/ukUuFW0HEAeXC53S0Qa
8V/Fz5MOgAvAkmBGgBWCd/NbdoeMCXv2tickBjQ6gkzLYJEISF60uBlp1IL10nI1on8QLytnTsrF
MAX8rKEtmSFaIHjSW5HKJT4DaZSAymz8WauBgLPpyQSHg+nyNqcfHPJJGSu5uwV7FTHRlYzbPZ6h
4RPaJbF95CvkUEQKGAbgnKMKf1SWOIMImL8nJqNEiN1RRdy8x1xbD3x24D2G8ADmKmPthluVjFtA
c7HRQMONNORxt3EB8wJnL0iorX+1plP8+9jBFezRqStXYtosKCMEKTCp5rij421PGbQTMR+gpTsR
q7Il48qjC4RzL/Z+KVC3VwvC7kgoBIQGQ8xhE34LzFvI9Ag0BE0KLFedqBOWG6SNkg4OYpujE5bA
RJVmkV1zLSi2OlTgeAdTN+ozZP/A34XOEEFBgX1yjQ4L9lg/CyG3MY8VjAP4z4RTiTZdkK2x/Is+
UIGXIhaA3jSANUPDW0bNKBsj/RzrtMHv5a/RKtMCcESy2vhHS2Q88auFC/LPm6/GHqQYtz5/0A8W
1kOkuyFcR67NcLgLW/8QNMD84uMff39grczXeDLjB/FvQk9NX51HghLROXhbIE4Qdke3jbikjOkq
bAuIdDHKC7o0uK8EkU1p08PbnkvImHHQqYs4WMEhVCc6L6GKdDiPb64InuxS955zFtfos79aMcwh
oWNokFe0JxpJMZkRdBmeeHEXxNWxPRGCtrYa5wM1juOX5rKaFM7Tg0VnMy123hzSB6uGIIyJABgM
DEqBtY5k/PghbBGpIQTGjEvaHUSnoCMTLZ4pkMPZCSEtC34ORO1lRawMvNfJY1VAPhETRJuYlxXM
P2ZLBWDE/ZcpJVSbT/OIug9klKKGrLYH9GpIOa7It43dAy/kQ4gzWj4uRzzuQ8dAX1LzbNR8Dynb
9RY2hkf0GAUYrFd4eCnXLsIhkIkEQv7Tp+sic4G2iV2SxhIIUTSS0x5N6pvFj7Uvd7g/STyEYmDk
jGdevBrARV+DT4Hzowh+wVOcmDFmdBUzekj+dK+1GGTN2VShpgkYNw3+oBsIooFOhhEsENZsxrPc
J2HuRWt9n4EDADFIXrGGmTKtbe7XPI6gvIpDP6pPg5kIC0FqEioMm/j5iAhk4GEsHO276RWiiApb
QnQObDh3sg0OtMzkDYGqQd7jgqnMNHgZ6vzpVl4WwobhROrxFL/phwy/NUk74hehFclQULNZwFnv
Lwh24O7pSKd+U8vRMAj6DnizK3AASDZIv8jG8eF+87W8wNWN35lv3wRG8AZz+XDNYNCQnkC7KYEB
QsNm0l+zHT4oRlqkU9mapnSWrDkQBc5Ny5GRh/RYt1fz3//63//9f8/N/7n+5LP80V7z7F/ZO53l
cfaq/uvf2l+Fdg77ylDpa4qiSsM/JRFXvaJvlNkbuSqEqIq2fgCG8CLvQPBqJDouYoCJjVspHlbT
PhaQjHc+Fqx+u0Kn342cBj6Tbus+8xdohKovIWVrXaxrlldIV0/inRIhcEP1U4BSfFyZbrby/uEq
hv/+V/HHxfnf//VvXdMVneDR/38Vf4oevcvDVPo8X/maChTyLtg0lIQ93RSKMp71KWA5PSrQaDwG
AZ2izGcAJVOVV1ZnknpGbBHBrQjvPtAZr6tyYg0sIiHSI+GernDQwHSndb8qvxHo4EnILPq7K0NJ
Ccqb4f/D1aj/82o0tT/kqoz+UB9KOp8/H4nfvvIOyv8rJmW1S5V7tq4OjnZd6OusthRoEJ6qmSUJ
pk/m71zmYV4PbHKA8wsWMBKUDP7p6Q6edpXZZegShODhF5Dm1g1LEuJjZ/IIa4v+N75oCM16zg3S
EKqfzi/psFPr7k8wPnoN7B6C7r6ZXd0GXW5nod+VTq/ePyw84y8WnqYq4n/Dgc6ff3rLNFJkr70P
FzkobQYh2q5FRtta7UAwPqQB0cfWnXQV/3bCHoNIp+1TMrFr6bYKLsQGMWk2QhQVdzgMXGJYeANH
S8238NuZPFFH4uYITzdMNF/fvPALIVYAO53Oun7HVqtbB1vBgJ8TrPvBak1uhWnR/ad3wuCFId/L
vCNaI30dnidwOwpzxSo6HzsOY2grP/JaIox0nYTXUwr/uLDlnyeRLfgCZmCmFC4GG77s1gNXXjI6
0O5uAuF+QEg7T0GSm6TA3f7pfsqqrP3FspH6iiwbkqwRvys+/x/L5loXV70cSvl64xYIps3U3GW7
nS0DUexrh/8i0x65Np/JzVP0Hq1uy9XKP8waMdT0b5G/WvXM5LyqsLbBrujrivlnzTS4B77eOpgB
PdyBYX7svF4r8HUcvbBC7KM3H3vIOBVs0m4qB4L+s3Urh5FhObCHUM8xyHBvT89gBNk4yirH4cSi
LlkuH/ulAcWt9N5Yh5idxml6C7/BA6PHDg8iZlFxtDRmD8uTCFu1CpldeuDzf4m5rL3Lbbwc3Njl
88Jeiij6n/sO/8Pw8ja1jwMDhw2zeTvBwEbEuwRb9hq6vqe1vN6tCzjvCP9U7omyY9WY8NaEGEcP
w52cmzvQQncfeyeRF5a4N9f3X3Tm8KtH+Qh2OktJIZBxbzB2kqxdf0RlXafmhomciRiblBOLi/Q3
vYBcEG+jKM6G8Yq9gbG3I+Jq3zM7P5LdcFPY33PCNlPTWy7fwfeD4vUOPrILDDMkOugUjwkO6lvp
IlKtzndJFnHtnWIG3wwhF/PvLsKFiWh1Mwis1Mbg6mBOJXNs2LZmc1mD805ZUoSNmdh+RwqJJVjV
u7IZCUzs0LIK4GyySm7+4QetyDdNKN8FaTGqR1EoWaHdLrKBUxLgbAHakFlguqvGk00X1MPecbnz
dDsfzFCMm+/U/OYuQ3ipzfmHUGuzF+wIzDULmzvDVYV8MyGlbsilBRuoGfMXY6PCDHahbK7SUYog
F5uazvR5/vxTuAvqFhSb7307fM/JOPDylaAc5dbKjZgXsiCjE4bhWO+5OBkVDrbjOFb6zHvD/W5w
DnFfeZq1s3cjf+EXwt95kY9814bcj4Pm5Buy2gsDw13IpC20g9q0lxqx2aP55mnv3BCe2LIz7/PV
iegS3tZJBEJps6HiHsWhAWcBT0F+HveTTFKzb52EC3vO96XOasWsxb+uFzfbl7GSZYslZIKoOWPU
2DodEJDj6H3pcCOGurB5EVrGhNlgAM+4zmQzsiX4LnaDu2pKoQJha4orRANvXP1AC71GFyza8Bq0
51C655j4bZigJybr6wqxjocyimLTx7fJx9fT2oNl457G/P1uxi/ooVeXjWrp0Q3YmBwuOai9OZno
D2RzF0DJ1vQyKwB3CAOWOCEZpbXqLSBQeTSK0cI97UOFEOa+ZJXwia0ysTb9kEmev+MKWE6Tzc7d
p857DaxgNkj4f/RZzyHVbsWjFWrYZWljqXS57xZ4PFuTvZvby9Rd4pTImnoHl6CwRdgYC3ujO/Zl
HohNq7Pl1WqRBT4JttHi5zDhJXVeTvCej0PGbGBNPg6ZRYvGvM791RD4x4nRM2GovVjhmWP7OWa4
ps8lfWzkVzw70pR66m3ZYeSnP34U7tkPZH8zEKuGGBR339iwRdCGmQF3ZJnbnkdhmZqQO42+2U2i
97wy92LgzIUxO3ibuwF/mWEz+XVif2Wp+oRHmMLq38QjUsCAexc1dhieKtNdgGeEMI9DF4TUzK2f
gmuLeuZ9sdetaPXhzuEdoZgLrPdSS8ZVkPQiPrS1w/tafEU8U9fFrrU0QvBS032uGptJDRtW9IES
XY5WrOGC8J2PedIt31/0cB01P1gzYCDAhnlxMK/CbvL4lfpY8K2+xt1+ak4wM+o+9va9y0zOf3ys
+OO9UzG7232egJBdKsxVG6ol8+fm/nCjiUQMo5vFne1fsJ3wXL9jqfgfc5Z5ExPDitvmdpH83hFH
pqclJQ7vXLLEYiPquJwR/s92Nx05L8dxcFgZmkdtDQGdEaB5QwxAs0wlL9lTlPlkUQiXt9rFmAQ3
ktv07r+eLm55phI+gs/AXBz8hcs9JN/RXxAAgOedZWCcaT/IYDUrlFvHePT0cJtDLCNuUOr4I2M9
w17E+WptfpH1VZhbXGu2VHvrl4WcoMWoCcdzK+HxYRK79OrAW86VnueNvcPAHDNsDi/F3npjcPSg
nDSsZvORPAPK5WNZ3o7YTp7x6VDkcTXwiMcwmPLmm3s3S+F/rMvdrFJMckuAQ1gryPzNh12ieIlD
ihj8UgIYYBjObJGlrK1lHSzB362vzPzqKPka90kvBnHFqbku5Lrf99F1jd8mBJWruRh+LYZ29RJu
jXLCCWo9sH7gd3RmFa5kyWbr9VV/ZhzxKKuEkeV2QhPPz0cxRFbi25xM2LKcqaVgI3Gdfd2Ri3fj
Q8+tbBR1yfPUjaA7/TwDTscfnTuMqA6Hg/H0OR7X9oSwe6ubYuwED9OXeERxFaxgK4SY6twtSbPO
sTWjra2Xiakxc6b7v1rvVdWLFGHToFifo4ZKBYXQ8Yqw92k6W8x1UFHZ0xSW48MZTyfZcTKp7HPz
tDCqGc+Uh7NVedkOrfLYYj+5rBtOYWC5ng36B4Bv2JR9IBbshU5/R3Nu3i5sIJozM78whhhbTGWW
N6gW3vxg9VAO0UbjJH0C7oMigHQHEjuCR4H0PNDtLef5VssmWOaxdZnfwwHFiYkQrTQvyCpOmXV5
htmov+USkWp/MRZ/mJOh+XU86kQdXmL326O4nl/tuz33xgfJXGfOUXmYU8pXl/f6MvDnj11gXz6j
8XJub3o8qnCR7/9Qj/eNf6ge/9R0vD63uLlqLS2UZ+8ki+d5tfggK5u9v3hbsffkORVPKfee+ou2
mLKpVMPN3/c+iug3/9TJaRKdaF83lIGq/b7M/yhik6F8765Kma+7iKOvNTlKQPrcVQpky0H+Mrem
MzRZxRuBE5Ekv+b4mgd//yrkvrjav3kZvy/zP15G2yb5MEloi4eNA1tcC6iMhqNw361Oj8I/vWaV
+TmY0YDAksQ6cXIcJavbJTRSnbcDZN8bQaSQKNsEsbPAXFI7BBzHskc9RxQbh3Ky2ofUlSy7W2t2
YC6Si5cccr625247K/eL4/SKN6LO4zGMzTWmo2jKRuMbC2OKU9e4lU11CTVpyfhjNM2/1gUIsLQa
98bahc0TLVdPNVk/rx/WI4XNNXYvF0rNw1QdUAOwj2BMOsJ11J/nikf9wIN//PvbqP1lS6Kq2kBV
BsZgqKt/WlT1s3lXSnbN1kyYkkmWkUxjVM4H6vGYyenmDeKouY8y7GEOBmm1bzZwc5koEoVDzRlh
8UjAB7w2RG9vU3mbtz7O2NNh4vcvT3KbNyq1FKO28lwBpJI6cMScezUgJth8IECC0huDfpNIQKi4
Idv1fdzvwqs8LpPxXRo1UCkgZp9yXFjxpf1c6hibxUMwIBYN/NcIGiqiqUq0cGsnCLMZcaiRgRl2
jTWsQWHRvZb97DQw5tVtmXVgmP3T7V7a7c+Lkx7YHysd5hWZhaN1GsYotmlXs9OzT7NDIg2xdg2m
hKMB9m5Wrm3V4eTOuEOngiKsspgopP/oxGm4GvR0xcOYVMHOH3PpqVSbCZCzfGVyI5yN+9jyZxS/
GyMfq9Tyw5VxCEp0FrUVx+e43Ou3jcb5h9Dv6lWHxjQ+cH1kq79O53eoHUALifl0Dst3346xkQxi
Hu3CxhUHKTDhUgfzgQKFonkE8H5P3d5FpYwcp6xl0jvBl5nH0If1zCtkM8SfO/WGCY0CzfCcoyxC
PrnDEGeAuz9my7tH2OcHVmb/Yz7xRCeNgGZ19mbxwvXJNJwcGL7ZEh4lzP7JnXCyLUZXVzx8scuQ
yCnf6nTV5vOkbakWcCjFnY6aoCLe6bbAdvaCb4WOa9AX1LNxHOE5nXDaD83MsBAfzz+LphGn+ZCa
0oHJ59TkIzgkrIXo8mCQFV+wZLfpVzFlKHSEirLteZCJXPTiOjzDn9jG1BrLIJy5IZn1MPxoZjUu
xdgIk05hSi/nrk7eK37b67O4o2vozEE2am9OkRtWrkyuxlrFMReNeUNC3XVeNxZhYOQapz+4BTcn
42QgqB1QwCWn3KrDdPSRHXWVREP7eXmi5gQmwYZyQpn33U7VGRZENPVUkKPbUs+t3uke1tQ2BxOv
LobTnY+ndS/UUvsQC/u1G1wZB4vFpVbCz3zil+XpO5l0ddwDkZEyJJFWXFu1JcQefqbqwA0mNnLF
EcblLVTAvbulM405dT+A/M9N/9TsNcP6hC0S7IWG4wNsv+JHhdk5tFRwFoaylWkoOCM7gFiaBaC2
ZxD+gzQ8G3jXjb5mhIyH/MfpTQr813K7xCzIsF93F9IwEjXsxKj9Z/Ul++KVgMziYwWJ861iqJE/
xk+QDrAZHKVeo8PHNhQbntXdqXMx/H0TabDloN6/GvMO948SzsXdkEamYSfEgXGG+d9Wpal34SQe
kBvRZF8tCd/gib77jOLWhKvKakOa/rzBJD6s6W7frXl72XCE9LfLL2Hul6BPIborO5CFgyO9NKbN
qemyj3xpWlrwjxNbxtFz9agF+Fz0CKqxq0f4Ble+udhW0jLzE8tRy07MlyC0Q9SFY9nHATBhpNkR
9PG0/n5/Vv8KaNT66mAAZqTLsvwn8LfTykq+3TpcQtfIxx5vNBTseQ1DbVrTN44nePnBA+fpIxAx
5sgL8A/eS+j2Dw5WxZoZY3XV0qdaZPoyVO7P5PnHqxnd0mRh54Wjwt2Kzzxw2rHASpWwgOVBHf39
VYAX/sVhrSmyrioyB83wz6dM1nsq11Z6pWti0keHNUYbvBk0CN1UJyhKZBCgoHundnd+ncU5grnL
mesdXqD5xz/V2jgpk3TRAvKnNkZDzFGudqXbA4VwJrO4jtvOHhwL4pPbDzuxU4EYIffGvzWhwIR6
aJDf4NQQaZ6hTJpPbXXQZ3vLtyBMHWAhe7pmi8DG1+y1rDu8WpMduQYS2SaFXc0BOftmDdaGc6zF
fYenDJ4SXjUbF3UJE8l6p0Yx+WSkcTSJq2It8aVfOBof0BuNszRF4RFUqFgWr5mYdWjQGsePoATf
/EmiViEEwwUoxeiEdpE34Qvou59ZWIOTVaiaMqB9blVrwad6h83kOTTzYfD8OuzpGweENaP2D9iq
Tu26WQ22MbE/jJiCu9+bG+HnF0jHfA7ptTVYDJvxB9pG/NXjEANAfNuGtlcBFfWxisO80EeoywJm
cnp3tEU3MpwkKog/SDbogGkTaJLymXKY4Zl3cIcrLPITknP2yOjWMGvAKN1yj0tjvzA/mlmD31zN
K2znXGDABPCA4ZItHMo3iy5AWdyWL4/MvAke+N28IJcSKQoe4IVz39cL2TMqc9i3cg6fVYXvZBZU
amy+H5ZEGMUUi3pprZzot3GQ5Q0dmM+7iEcb+goyV8KjODCZ1R683qIjtW1FdxXPaa7wLaVrw8ZT
ijrc1AdrzuqOd/DmDRFcR+o33CXS/lRA0V/HECB7YmRlBNyZTSmxSHpW45cVXPP4l8Bd4sGl2tkG
t9DBnjqEGC2RGPRm2LR/49gPZX3bP+Zhtun2BPOQoqkSkMO+fuEl3xN+5aCgdFfPvdS+4+j3aS31
+zpSkMqKc/ONX5/3WXdEBM8bDEH69DhHaZXMe6uESEmgoiNbYe9yY2YtTk3zPZNDlSis0sQlA7rD
ltpRR3S1ihsU/SlP+zedr4d+8EvtbLbubsOg+eZyQrZL3J1eUUn5gFHAqMOHdQ4tWzUTfjjkduTS
43dF2+oySO6rnE7ttl1qPaehRMAHYKnaxG/0eVlBtknJi8wfrswQDunq13Ohn3orpcAIW/Iea5pD
T9PFXj4k82KOyA5w67WDfkgUOAPPaYJHsI09Oj8aRpA9ZIgiFHobUoi/8CtZDol1HBKF4D5REhxv
3xo/Bgv6oTm8him5EYYoRuVzeqw3n7ewCj0NgjTmnLIexF0LmeWUJNbVC4Axl3wD3RPhLFS6JEw8
RjHRNL3RgXFmMlLV0efqgWi/Ozvh9gZAaijTWU0njg84sj3r9cO0cJtg8T/voQL00dcq7/DJ9BLV
bNaOr9eJ1LNgCZR9i8stcb3C4MBsQkhpjItz5sGHRXbGTYhMDDGo5B1NRryjjxBMfpg6w0WHFCCf
dQRJENtg975K70PrYQ3OhOuWcC7GGsAePCHNYc/0m6vN4uAUaw9YhQO9G8Brc/mr+GkF+kfmeW2j
HMlL6056sXAbg4iVnz7N+FXP03bS5C7aa4bLP4Ovvz8KFPmvTgJVU4YDSTFkRRZzwv9o25rbPbn2
mzpda1fbWBqmhlV+uVZYlmOyueTTG39IPMMxuNb2eBpiketiBk8c1RCLpnYhTTie823JLuElP3//
2nRF+asWW+4bOt2tpA6H8p9GXqoxuF8/ekoajj8cwaTzrnN0ajq51RmexBjnIHV/LO/r3oJ/LsOb
yCSrR2/oinjWEEYPSTWsLLanSW+XLnpnldiuMwJcNC/5BrZedemgqCnLboZQiEoHgQCkMobHhkeJ
NdJmaYA5VHCbQX6yFCrmxwwCKAygnkeli8eAECO+4OIichyRnjyFE7yJpweR6T1h/x0J9puw2BoS
JYze5XNmBNSckdLwQpApJ0IRzQfxd1bvHYmNQd7qJmd2P49FQCUplRg0b/g7QPUyvYiPN+HGg/Ju
L82RzAm+24ExLro0tEcfu3KERkbH3CKFE54gCrvhXIWmcwptnYtCsME8HdMLCNBQdZZIAsQUHbr7
A2JOi/YI0pAgA3s62hkeBUoV3ND4M3PIrXBbSJ3QOjF+wKAAkoJgOUATFDbeYQoTE78+kmUzWCXQ
bYI+3haor0cEA8EGYNgRpLgfJH6NZORpCTeExi1mzPe/CVr02OLx9KscIaocICUUhiXw9bz+2ohK
rqvxVWeAFVtC8Lp4VbjD2YfwuUohNUNs9mKIvIJKLdTdghp7Z9t8/3LyCxTZ6fgZPTFgSr2XhxHK
5OPXoxIiBH45kAE7fk+FRWxFFGyOc1+Gk2Lm5x4MQzIUKZNQkGM1T6FBf4t5Ja48YyKm0SdBK/aq
tRy4hSv4xKqvBJD5Ag2FZk61E5bIMsn+YMqZ2+Rxq7PDhGQtHKXvIsF3M1wm0+LYbNLVY0qS4fm5
SaYvbCv70XDCz5oOV1fii7NTf2a0tjorTgXRzc9TuqY2abZdZzen8ieey6dHxP8vCSXF5ge5l7S+
EXW2LsfUUCE7cTl+0qWO1cZU8CCZifDsDp3/eyE+6pvUIzr8NxS8WcmTh2KK/+xIBMe0LKjD9xwr
Q198i/jWmPzwbFasku+WKAmyJUTE9/CSL1C+X+6L54q473qjX9rNY0bE92N2GFrv41tQvI/9S/8S
8zCWi3p6Z8gyfcOBhG1JBnh1zIVCQBje1YCTyB6Od34k0yR1nnAU7PMLZmYbCb47n0R4ed3QzPwK
MImJI9QFARwGGCK0JwPLFiMRiOs434ohJWRt8beCND6mXcyR0OYd+af8yD/lx/zI1+RH4wwsAll+
k3zTw830C0oF0aAU4pKy1XujQKfeaSBWstsSizT0+RHlEU1h/cedeG+0HS9CO0sXwBYCS3Z8x2An
XNfv8OGJUs+oWPFXcyrxgowzv13bvXj0ION9TD7+vmBtRyDKcGjxIlbqpd6ki9vXY1ZteJEIRGYq
cwMVew8uI9+8N+Wi2sRHtpBGGL690aEqqsN9waYCaV985APnIYQBGLEf8U8Mnvk0X/vHZxRxP/ir
+JbU+eNL0g1/slNClL4fGWVzU0shGYyPQgkCe4+dbQhzCWpX2HcyHFsq1BLw6NBQP6wKq8F001uG
dunoODurKAYaWOQ6uhIMNRa9XY/oF5SV/XEVxkJ5NMEFF5Z9H6kA2vKx4slM4tEKwu3tLVUBfzmP
CaoAhNfG5AXLHLsI5rsvSGAGnHtE3aGgxKswsPrItYXdEYZIGCb1MMbp2UK1SmSV1cPkjBk6fKNq
1GAQcncYFTO0D4WHhBKlF3Fd3IcE+g5rDXLyMCQmeEQzLDx3Esu6m4eQA4k+5InCDvOdEexeSDv5
lBoZ0+YDjlwPN7PlSeMVjgbAQ5uygyLkFWS+HezGzILDrDuVYRVq2yIqomouc8wQEoKkVdoYbvI9
2GUr3mpY92JFi9V57cBcWFH5seo5gzOLZHA2zizz9jI41/yLsguVHYFWgIKwlkXidgqdmrYu5VgR
PhXw1fF6xLRtbiyrS8JrZ2FwoKE1gS6sCokMGl9O1BU7sCsMlBhZkT7LHtCxYWooJYAZVyKupFiC
gK6oPb3hXLyFRMyNVAcv4mmOecZhbHAwZxOx6aLIwEuW246JCRKORdQgzOlFpCiNkkhDWvBYtRch
UOtPuf3oFl+4cAoHEuOMQGOOoghRgLTJZo9ZuUDaMP/gH6ARIX6YMSkc5+FzKVw7Y7oatrV7mM/r
UTdpEdJ9gnJdMFjTpq/gc6KHI7v+6T23MU7VGTbYKbqAQ1SQuznNpiUUJoMsGMlvZ1kwoiPXFsyD
iu0TkOOL6BZkgsvHsvrJ16BGX3RcJBm+Qy2gKJ8J2xAlaE4iL4B5YkXI6XuUrvn0r+Bm+HVbPiJi
SBT20T07sCMH5XyIGqOai630Axs8Dl4ocwfseBQrnxVy3mOxui/Ui2Q1ZLq5Tyi6sptBlagdQfJR
rZePMnjRTJqJMKB58jMK7pGOXki6lJtfBj1v7a5YHcbi3RJf/PFTTzDde7vrAm0MK0N4+0V3HuMK
OQjyIGyDEMIF0tzg3iNKpapPogcrmcc8ajcZHinXQAoNt7dDG9b4bVjCCBwEQor2Qs2U2Pe5Eojr
zBkQ4QoGhQwhkgbFPpnFXudrGB6+N/omx5AMRe5EdUQEfD3K53wEZ4UIf/eESDnHC204vgafCTqj
cTHD5IfrEDZ4WP+shRIlD1GnzOGJbmVku8Y0Dd9rhdfy4SCPgwEn8GeZRSmv7wk/Q5mAJAYV89Pg
uSo5c+gaF92kvylBaurYeq7yqcrNY9dl/W9u39zT1RNLn2mfIMWMdxj44cWJcPuqptmsz4YsbbB6
5XzgW5DMiEMHGVjM86jskAqkjnbmRLqhzPrVRyk7jiweaiDRGbt9AzbGG7vTBLACm4HvjvGIwbUT
QImPqVAesQ2hFRNmQ8qZD2wiOIyRnLAbUAreN/jKdmch1/59d3jXKxQqzY7HHlpR6/A3Ej9E5fhb
SsYbNObC6kincOxQV+FEFPwWkMJN/LXrLVE6HnERpbgCAGFBUhyQXQRC/SPKimp+95ADVQt5Egft
NIvy9YBHgMqbmK/xH1VBi+8aY4Y1sUrBgK2t81Vu8OMbmdBCvxhvS5ylbCxMMriJ7TFfpIvf6oEP
b3JcabBZZBLfcw2SL3r5BcfwTBzFb3HyFatU/AO1RjutwwElDq9n+qG++X0d8bxdi9bgvk945+W7
VY4/y3JcjgtSfPZA94Rh1j9FNKD5FJ8CBJ1UiwLZWUymDpVLNlNIBhSLY5UoJD/pZIkCdInth1+z
anh+8nmPDBNj8doC2SSklpBXKzaIawNXiF7kN59vSdpbt2XQT/M7AbqFSF3OcKac9fbxRCOsSY1A
PAatlRyvMz3SV/cJ4W6rzHuN+8sDXNDSxTL6ooXDCbSZGLpuy2yfsPMNBtSujoeqPDWm7CDEBWCZ
Gqp+5rXRwf2M6xlnzP/j7M2WE8fWcNsnIkJ9c4t6gRA9xjcKt2oQICQBgqffY3pdnDzeGVkROypW
LWfZaYSYmvPvvvHtcYWZmLMmtGcqF/CEfZmF6jLHzeZOy4DqQ6zGIFbXtA+8YpKl+uL6osYGIhO6
2G+CTG5MWwawK5gzaCpgUBOYplp6/zCTPsYKFb719QXVR6S9lBH+Uwwql+sspLgbb9CNwJHHSYJL
gZAtXjAwVrx4euDrUXymo2vOOr+lyQCR3cLwp6KOcBbFlvg5y6Mj0mQ9Rq4yV+Czw33HcEdwFTED
mtsLHAq32Ur7wMED/dgzkOiTa5EBXZrcYwFFBkMWKeX6d2z7ExkTc5wAgawHZ0jkLbpoYe19iks/
9ITqY9a+VcsOHg/v0Ru2iLlhfl6jIrzNarjdd96fnWhwdBQCzBAQaNQA7TMX5VQGg6uA9OGtu5+f
pnsSqND1fdrM8BNZ92+HOXZDLziELKSPU4hfwQI3r1iaY6KzGULdU7BA0MYUHXEhUnyKbInpmagP
R6BxmENnvPREJYJZ/6QIFJ3g4/4OOzTC6QIJRBszHOFDN8XIFBkLbFkM5xBZQGWeKsv2h+F9AWAJ
LvWMkPtpuQymYi/dz25v2HfWA1Gmyxe0mVTLodmigQvWsKEcF0sFhedbMbiy5dSMyzP8/nTooFRL
mTH69Vlx8dFV7y5Tr1f2LdS6J69D0oEKDH89bJIItQvxMxh+juwZZuwlXOPCVfl5oskWd2mveMsB
lyzOU9OpmZQkO06xtsvC0SvVxyRbUwJK2u+D6qgLLXdHpiPXrpS7F/z5FOeBM9NzIb8+0ufsur/P
5ZkwZZtzZz/tJQVIDqAwfy0Xo9np3ZpT5H4fLYHRfJYbWpA5c+j7ghjtmkjJMyIaIecxQ/G1OA/Q
frITEZjdE316DI/x8z2bYxhAYWw/7LovFFpEJKeVYG6AUHyvwMrhjhbps+wTz2RKJiw6laErKRJs
HWlek7dR5ec0nGVr/k9d6qz7DUJKXs32+3d9eUC0eUz4nrYvNyJI2fW7TnNb4a/z3J2AZBrOKb1s
zq9meGdrRMcp6GEw596Oy1P6+AKO9Kr2nGzSxp5QV3tl5ceUd7N1I3apbN+KWeDbO5bbw+4W3kJE
oVE2hdXFDI0xP34J2aXgNRPuTKB4f1GylXdUkkvhR9rQk7+iMaWhtsdNxuFHZ6D6JsMiB13V7HCq
W9SrjPuvMTHGWegwUbMYJnlSba25vdRWSkrzjkKqntgb9oSwWOFBM9VwBqsplBspzgrsF3cfj5WV
vHgyk2bPiNfyKWNK2kr3ZLYy0Fb4KKgB+HwedTYoh+l45qAsLPF4tplyvSNZMDAVMRN8/Mr1wxeE
6IxkHB8g9giFQXuKu4mJCKiYZaE8KxN72fJgUhidKuyMNB3BBBwjCFrTASYXTh6EiBcEpMZKAAFs
nCWgck768OpOMZfGO4cZL759pGXI4pXjlql38Ud7kWNMooWCRsIkIsAIAZ1sZz/mZuy0NpR7djVf
XpjJHWmqGnv1VuUesCWDw7WwqchCawVVnw1OQ6nVM5wGP4ddglAVRIKdILoFU2/NpT33H+CvNbdw
ZVFjULuwN1tKPGwV7Bwjv/Qt/zF9gJXIPw9z9Zs2xOK2FZeI4YjLiE1H/ENfkof2JNqTL2DAm22D
m3JSRthaBf1EJxOgFLFg2gcLmJxzZz42scPgHQQ55ieWsH1hLgqRHiAiKkDQcOFYgBUj/0kQifCB
yfDSDlR6MB7kyBuc3ZfliiNCWZWIf68gF878fTMxIECya0CgbXwTKxymplyF881IizeBtKD5EFUz
eXHERYORjgtHiIR3HA96fNjkSTkt8GZhXjLt8MKpZwzwa6m60BOByKKEwkxfSUhIgBA++R1c70oL
r7gyGfwucj0cOSQYWecXwVYTrmU/fonZKluVokeBwzWkrY2USimegLgsYlfOZ1Hvcv5dYd5qz0ZO
R2eowTOAMHl2pMRUcmgP44FbZjN3Vrk66gmdI5ijNMyT0+TACqYJjWquhDOBybajO9WkR382AGoT
h6/JQnnM+WmAcmpgQfEAxPGRrdQF14wZRVpzPpfYUmSY8GV9oC+0tMCsKB0QQLjoGJTU3qiJyf+E
eVSJk1vhY+F0osqDW3WSvxI3rcrFha2NElpMZ4o4u6D1dAqtNV2hxZmP5/Fh8HwKlJi+kDBqoyl2
HpHMnib4s+ErVe2s6OGVvCsOb/hiKs97Pr28qAslNdnZxefEcY1kVIrYP8iXui8Z+WsZ3xzIaqzy
A/BqLGS5YwCqMYkQHkCU6oHrIa0T2jdsO1R8GJtQ/KY8MpNTKMIO4tzpZSqeIJtd54yvFQ5PXAV3
R0v7b5MLxtuYeGjY6RgPSqw5M7li8d3zZhXvEOOlGecLdnQAyTceNmsuXmSgBqr6Gk8BP4cziwni
AawEX9+JCAhhvGvEHADqCd79kTFJBaz3M2DY6InXCPtHhMcJqmyWIULLKpQ9wzeQESK/Wh7gA2Ik
4qsYyzxjfKN9EfGUXM1oKXbhB5+nkdrxw1XZ/iTsJCFLz+od2+DcmB6gf9+8qbPbDU4rmNPLLGTh
vzG3Eqi4ggruubHquHYpPfMuG8qSBk+p6t1A2ImIDXoOz2k1k2Dyl9NhIT5GYkRMw0R6K94KWy63
WYnuPAv5mmP98YJtzRYLqQmfrXi0Rdi3KmITtiNjJl6xJIzzgeFGpDYGYI7jTnxo1dKOq6WGLpEf
gKrPJhW1KA1RmyFtbhIzVtlbcQ6a0PZeNqHpyQvuPjtHHg/hifRoiXPWRODPobJgnzNKJPqDFzpj
3RQW9OQEKEbo3NrNFXQO0i5f2gEzWh3YtpmB2RK8uUeUhNKkwanF8s8wpFGs8iHVEwoHoQq8WvN4
CmAQlEj1nolQg6J2RVV6wVoHG4jlCKrOsC2WR5wosWf64EFbHJHHLps34sTURIpdbyg7AvUxogby
+y3G1BLbQszT5ll0CALboTUVmjOdj0tdNPznkttvTA0KUeSqEw3IDffFxFbrEPE0R5jAhgSGbOlY
cW60iMud0WueWnAeeZSoJvEohJV/Zs0cqSloLsID+NzYKNEE18kPBlyFAFsIohUOB89lwyMtApQz
65w5Orw9WvbEhmBUxU9WmWdgCyn0eFlULjSONkvE1DjxKPgpGakJbO0QfN3CLDonBX8s6XmcgH8h
QJ+jZ5sJRy0u6w0A5cT0yGZCa047I8DSjk+NbIafPkBbfPJgqQhFseVxTxySvYcBA6M04Oc5QNqk
5YUu2EEq/gMcaJtcaRs8dqg0QyxuUcaVqR6ZGHWIgF/DtEaJRKifcfB2HBCsxCXTqAkyzABjHPD3
oxA2uodQEIC5xDEPShDlM0cJpk+PKTZS7DVXdMeKb3BdWAgK1ju0KxobC2EGhPIWdeWI1weriSHX
wJLtphIyBoCUSx0lZc16ufIBZTzEJEGelGKzNu93LAQCAgaL5goTwEzmsoupiB4vrESAoXynCo1J
ndwnTIWhZX5wEjDvOiHVQ2td0VYp0L8C5xNtCgGFIjUCgYKcGDPeVR7krFcN2wp5wbFF6crC2oqE
tFwcv0o0W5+X6TW60OBhUa77Xb6pd/j1jU1WPJtbgWVfHxkcaAY30MK+EbR5iuoSqdYDnStuRJGy
1xmZMtbqTJ+p7EsWWgKGrbwDflYdYG8JqewINwIONuahM2zicOQT269HeYY8E1cj9k0hN9UwtINx
mpjOxT1EO3LC9BJxNYyrqwxXSnCXxI+f/WZmI0B+fnUR9of41M2HiaiU9kglCaQ52hoeIJv8VbiF
6nzVJ4PHkbHGUQj8B1kcdmeGbyH1teMOeAhi/yN9lDJpJ92UKTzyIaJrNjja91i9stxZvVBQWP5c
Ksa2Jw+3ZHJFc6bh4ceq829LHOiYdQfdncLTmjQbAWQVqvErLbAyZY5xUW+0Je2r5EaYUyyZvBeB
lrZq2Sx13nmPVJelhvDc9Nr3FiUx7Li0/kINzcCeMS83J+AOGJ7skNF7BgcgEmAqsgp81AEy7Ghh
+Ke3mnYR6dB1ioKZFFx4kg3vOe/sSO3RnNGzJdXcootNTCbQwHZQaTaiatsRpvKkTw48PJ1P5hTz
GE/nY+FwkpGQY7u3ZDkF2rwDn1WuRmDlgUF4GgpmwZm74IMLBgTCFL4b9HYmUigcClTPABaGZHBJ
U5ETmMiL5PlEEQHebCp95GxTB/aLdsLODMUCX+Ko3hL3sNkQW0woUIQHDicM23zIBPwjwkRhoVnM
SOI5DosUfXMAv43zhW2I4/OEt+RoIf5kU8pA6BB2tNYA/YC9D1X3hFsPETfYcTOqgTJVkTzPU+Al
3pVuJ+B8tySFQIu70DEo0xdoHOP7tEOOi/kifcCe7CijRMBZiZvfiB6mxB0QELH7xPCg+uO8pUZQ
M8DdFdRIf/qfgEf5PCfVog04gNY4hAYcTyQqF54TAnj8tsgG3Os4fjqAfX9cN5HWO0z0sJ8dBWMA
Ls2RubZqgQ9zZDdw1sXoAQRg3gfYaxDx4n3hjwaejGEN+hn5Emg2a5yUga1HrK6CaOFIhYDiAVsr
83yRhnRYbHAFniQKHZIM2hJESucBRekmVO2wem6B6YL/ItKhSOxdgnfE6Cc4KecZ3w0hztH7vMET
YCOmoyyuRUWsN6Czu6UmAKFnCNGIDjFWANGDu4LXCM5KIyjAohesBHQ/OOy+EkRoGEbBfmC4KaCB
8/NvgS87+FduLU1rWDT48mBH9+BXwV9DkyijSizg9hdsNVhqsBIuPI8COQc9gs0Kt7FABVDwwKtS
CWjIAabD9RIgAt8BEXOKdNcC3667dCCEryN7jA1+M6foTMMJNELrKpz9WLW5+B78YIeVoAZwIiBT
4rwy/Y6rO/KWKtYc4vUFJhcT2dd9RiXBdF75aC4eQ9o0zq8gTC1YytjWUbA3Zj3kCqCqNJt6boc2
6/mZgncM6XdycGig4NzLCsSChpMTDoAQxNPKWgh3oHpD65p8gH8DW6BxjjsGM0kp4lgo7DkQrAsf
UAWkBoIA6McTNDZklROYG7CSWsirpeXQ3yHAVsNTSkkjGKGtw5ZLd4EuA7EY7QUzdsR7sGh6C/cf
4U/EEtuxfYC4zGe0fwC4otaSnByilR0CigHABHaMtyjwaOADgG0By4o5ZBcXUHyUgUg+QZjAolP3
o6k0Y1IA0Rb+JzNc2KD3mGvxoTY40NTgHPj43RNH7QUUkhqZ8/OuEq68yqT8gDGccC7zn1GMMK5g
QW8+4i0LbAE7hTPsNAzjEglSkj09Q0YyAQvygK+EX6qw7MnnZCpY6D3wVFWwmgFECd6loHh2owLY
xveI7GrHBTC5LHxdyrWBd7eHN+HsvDbZXBTk8AobV7c+0JyvlyaZu+JT518yJXQRRr9Y6zDmPFbI
RTCYFHv+aJF9CJfK/k26OsYHftE4WvIIovW0cUK8+Izw83WTtEAWzqsypekFTYnbI6iFhMEa8abw
UXxM5S0+OLMKf5OngzkVGwugSJGnkXJDd44PafiAT17io4C8Gu/CeklATAYoaOA53kOpHFrblmJw
vigZbZTDwyv6i/FoefwqVjSdYjGf+lOPJTSk0kDtGUr4UqM6M4DLH816XLpHeF1dWa9wM8Sx7uPh
c7FwjBcw8kOqMMK3aMGlt0l1cAFzwpoA1AlG9JD2fB9W+wFTCCZRKEW0Ebi+CVMdbhbXLHlLUNRw
NEQkdgkZMYHD/fSNHzo3gyjzEUvFAOhwfreW1QYskQjqpXeWBZa4BtNncMyJl4WPbL288mHesKyA
NQq85qeKAK2SLdW7oeCKlwbFGoON9xwRcDLLwvCACGAxya0IsoCFUVetvStjmXyoTLvYPGyNo7mk
44SjeHBCO74xZw/vfNohlxZ7DuMrj0m56p0blVuWhltix4hogMKFjCDPdrD0FMto8uAIoCFpAsnR
CeTI+9wOpSeRzBi1KEEIS4cSCnviA7/cI6zKB91SsMHjPR7xXC9LmXCZ4rkvJm14B5MqrVJqmyH4
Ba5UPHEq75fTio9JuIFCESVdplbjCVtbhdxA9A5yTjuWnUtllRCz4R9wtGwbnGsQNQoHFcWcefLI
eMkYLWKK/8jBZbjZvKNAw8Ep9Pj8Ap4Wam8ith9A9J/x0DUdYXNtL3ghwpgjO7WRZhyzB+abVdYS
lAIivZJCEDcfbxrOBxxSplSy2bAvrvA9vZMZYmbsZz63jECZYJmH8kieewdDRCW7iPU5rCKGnCxk
ZMInSsTrqBSQgqmYT0n4unSTHB7KBTlFtbhPlJ9DK4cERZxN7MavS9EtJCZzkeZYp9VJ9MkjbbqM
sXHElezSaNjcwZ1UTDiS1wU0ip2iH59IhBmvQHStz1Do8V4NArcLifgJr2GJAOLA05knxpqkm6Ef
mpskTRXPMqkcxWXggUGHeFIOMzImiPMYhOeAUBhvCDSB54ma7YG0jhZHfCaY6KbCxpN4dVvySucU
7X16I4zY404LQKQl7kWTusuI6U5sExXeqRyPvGXuKOe04gIQA9EOuyY5rI8RuRydDCKesCT/P65B
IrEVZss2IF6PhOmWwQZpccjWP8EvNB+eVyissclC5FCAtVsk592Z3jw9Yh9uDQ3pl3z2+Nb9wWVi
gs4Bhj6Zc43AldB5EAQcg1KwMKhRmJB4xMRjG8F7GZHm3RJdIEhBLGbAykRCRAa9hLk7O7G/oFEA
NcekxiRjeQlwPp50HNvGjMUG4bjmI2QKDVx/5nyKwMfApg+OFlaoQ1KmRFhTTuuYaT78uW+bagFQ
LEOYgoGRb2KHdeaxvYc9R/gToTHHn9fi+CgGGWoOF0zImev/H9KfwdSwouiKURipX77SyfPz9MzU
nD0X2zaIkWXG6Ijgu3FvQnINTq7UEvYHsbli/IT6xAOD0oqzymA3qGd3HknVQRMoPjONMPrm3ahH
kkBjgMVnhuEZ7qw0q3CYAHJ1pjbP5suvYRSDQMAmzEHSgdNlhRkHYgp8nzGCNInF79M+sCjl4pir
U2EGRgaRbHX6gtQTNZGOsUTOAOeSoGnG0EIkUFdwfaEKtyxPOgzJaNkzlaL/eHji5gAFZH4hrB1x
WaoIo33oc8RZGphH2kzsT8RcnsWw4bFDxSw8vlS/ExMM9HWJp0oqA+e4g1YMwJkSMj715Cv4ZlOA
7eCk3oOWvjKzCRGQ3/difoJCqmGZK4JKOaTDcqV4Cqyfylzjkf95mXjhkokn+QUwGzY9W0Rq0F1G
K5rl2I2Knrm9EoY7Fo7k31DLhw/GLxdnzGQwg8B/Rfz5f44tFtOYBUBYFSMVwG4p6ISJIAgKYxng
r1OdkXLmowS79BEbSReKjI2tDurWCbUP4c8cHwLuy/ldgIobqrUyRFnD4b2Ji17U1HlLYlg+zlBY
jBReyeQvT0eOJvnOsynQaBLrkO2S6mBBcEO5I32wAqB2k7PgiJLkzgiFUU0I0EEZF2dPtW5cIDRb
UDqED8KD6bSxEDMNhH7G8s5KtvHC5RlanLG00+fYL3FU4yAC/qmCmMhkoyuY2dZMhHjDywF7CmwM
ZqNUjLHeIp1RnmNy21lBvSaw/CmLcVKxzWGXvijjykd7BS5HxJTIPFzMvgjFUGjznBMyAxcWQa5Y
HlLAEBhWHOpLHmJmIeY3KQ4CX+b0JVBl6uqCERMDkRgyXYOaOIDjgXdhEl6TVLLG73BCCLCDLCoc
sokv3GPIZ1oKSPBt3NMGShTqaVK+noGYk1utCn9bYRpY7gxMbsTgmcysKaOHGHyNOCMpq1OxLX9c
SSTuA+ohlEb22IpKL+OQK4N3tPwMnmnkBk8fb07O+DwVRjTCJOEJtU6iIl2kHUmN7ZfE9diZMPdi
+hlPmMEnDYyZ7U4MiLUMtFXcBEabAmiZqREogSDUMhfFWiHEANEOHNpd6BgsmRybagrrIuBOuBTc
YcMCZ12SPeEZcMWAsBCH7k9ToF6M5vgJAo2n5EmsXbFTgtdbcKyRLlkgSnjelFnBPDIDQpyNRkgN
c2FjunMRa3UuqhVULZhlBzd6JNgXIKo+HhZUJRJK/5EoJWBrDvOeSsKYmiCHD19ROindbJK/9JsW
j0qKqai64TBfsJUuqEqJhQDnnr6TGREl/KTbcEoXj1AYtouF/6P+Ixfja+4quHkehHxVsQkJRrcg
iT3CO4tDpKkmgSJLLEScwYISzxVeGpGMGcAjLuYty4JAkgse4BGz2PCNoiPoiQE/KTT6sSAs3rlv
zQ+hDjw92MQLRV0ixI1g8f2P3Ec1xqlTGmiBOrlRSmQq2TNpvfeezUdUppTbKDc0HMUis31MdOFD
7gkZY49CH+1feACt0+CldRNvvx6fpgMj2ExCARESFhzGj3chR9kOviD+KeIQhF0eahzSwmYeP8Ek
/8hmo08LXzmdQwVtg4nPwIjQlzOQ8/dMQYUDjh4i6eZGYBGFeeGDOgQT32G16TA9BbUPHpYaBXHT
t4LxB/ccb5X5czQ214QDdMIoaXhcLEYCoeZE8juSCf8xtjweQWIjtJyIrvGdwqUy4BL6DeP+cc69
FfaQfCQo+QAqENBQqKXt77EPmy4jpDjkda44EOk6gsKRKXJQ9KeUeOWVcEiGPOm3IOvPTGH2JBBH
l1Af+h+aFwdWFie6HcqknqNJyb4mvqsQa7OqkaKW/oj5640cV28oUTndm8TyMAYhqCdjC0qCaQ6G
OI9aYkoQcDwSGoTnmscAxzxcdsjxAz28JAYmGsOnSsxSBGzzrKYBmwksGvaiRAFNlY7pI+LDx4AJ
hQOBB2hQqsR8D5ltSLd8fEhPAXhrvCuZOfcO77oj8W5ix1ltHGicxUIUP2gXwWI+MZieEfiIbA4J
ECZVMWI4mnbUi9jhyGE4SwAOcvOvfF4/cRFHBBaUIivmjIfhsRnR0ibwA+JXzonYGIsQ7Qkz4EpI
FB/8LqDDRC66S43JKQBikpCxs3aT0meVewJYCS6WM2QAc18A2WSej0JzxUcjPBRABbIgSIB//hau
UAHJNKUUw7f59whIkUzlqXVadhdCelE8YVc+YLHK69Llraj6qmQeFCrYs0WnW8jjkTnybJDyZYIk
T+WeNx3gQcoGJRITdDb+hSOQJ8PjkOWvg/TGvxFqcNx5Jm/ZnhIKsoOw9YPSNqfAAz0xbESxORa0
Y4H3Q2NMxVDmycq3AkhbfIn0Z8Tn+aDnN1C7VZjxbDiP8T/dQ/AxliimRMGI1pSNmQ8BItsOZkZ0
+BUa58/JES8uum3cxTsdFAXr2RtKCfgBDw4xKiN4bppzRrZZllz1m8ku30CElcH3U4l5GeFAUH1d
hEHMT0BGQ+zfYhj1b8pT2ZB03bQNW5N/lKl/CHU6VTWaTn6eNmKUWmc2lgln2Ai1a0THaenkZLmW
C44vlPa2c/cbRzyVjD0/gJcPHsEqLDA8znma/31hhtDg/AY//HlhvyBqTV9aSmYop80TSv49qE/w
flgLPGgcyaRUF4pYV4fNoAuHveyOvHfcEX76URenG/e4fFEFI94QuNl8ym7HuALIYzpQPWkj86Zx
u9OYvug5PnQHcedUmAQz2dQ5GOnCjM2pHv77PSl/Y2r8+Z5+URgswyyK28B7YpulM/j48ivOZOw/
giFmTMUbRcj6fWVcEIkry3+/uGz8DUunaAYUCFWGMamo/39Nlm3WnXY0emiGjK+DIHefE+snPER3
R2olkiYG2zkT7wzF61QXz69D+By3+L52bK2X2YnhpjJGCMI0053x6WxPZJT2HckrmhENDlbI2OyM
qXtCmEPyDDN3TXmAbN3CDp1+HQbN9TfdmRgRDygd0KRaQE2XvZ/5elD6pV8vLR9oMxsEcYzsiJYn
R+QnQ3qzi09fjagOb+6B5Lp0AIZ6T6S6Hd7ZHaguGYci2nzjG4CCakY34egXOPG+9WwOuLjv7gRI
HFMgqJ0GeI5Jo5hCBqm42EuoEgdUyRGEjNIbrlJVWo5fEJ/HVFK9EcALjHmoEr9oBJp1cvMBRETw
e6nh/vtj0v5C0EQJ/v99SuKB/eOBzAf10F+L62lzETKUHveUA2NQ5YL4GAAeUH63Ss+cM+8ipOL+
eBd6lxrUZOxpIp7EsQjXTJIOI7Gj/SViKmjxBOkE74lWAEHlmMIh6OR/X7ai/21tK7amG5Kt2ZKm
/7ruwuiK8pnpx01BqHiC0XbEmART1aDbdIcxUiCyFup36OvryN7RP6Byy2MmO+HL1bsB/C/D+yua
EGJvzmrOdjaakzHOXrx6KZPBqNGRcUHm1oVNAvs5dbDjvEJQgDsFoZrguuMu1Tm3yXFTvd0Y7mik
MaOyzNq2EVmd9q1BejgzCG9PcAoLh/e+cZFGJCP0VOWXOrG+kYj34LgmzIgdkuOXzKiY4aAmCO9v
OHDSeDVwsLbpaGtzc/akJ0STCWWX5cKzox/l3wkx7oyUavxevOv6yUc9liiJYaq+oY7lFK90+gAY
n4mAwJf5eM4AcK2wIcqhsRYeTQpkcCbGSox2hGqgjb0MtBbkP4YJymi0KJl+0qBnUsrB1x3wNB8x
N49CvQinoB8wcpQC8EBNe2DcDPe/nbVnmIRSY46VQrMcBaMLl4TYID2vs/NYPCRu8UqXie4VsQM1
MuRiy3bRzG6v55+u1p3jNHvDeYmo5An9xvKgw3nqXHs9e+f3bAG0hWUFgxMHRKcCxlslT0+4iv57
gVnGXx8M27Q5pxTFspRfos3qmcvF1daOmyy5PPF0RVh5ZVsSSiVUNaRD6seFuwqWairCgDpAFvyt
XBzD6T+ZDIiYhH9+MNr+gC1Te+CE4F50tFoAMya4eb/a0wGCBPOMl/FtyfSNmA3JmOtHOIRI+Q3B
v4dUAx+gFeujxst5Z8ARaR2dmhiTxxQoO0EPKD5M7sjZyb9OqMRtSG/ug0Y7pWTc7DvngLgTe2O4
I5R+IcVPzCfjGTKKfyZMdUJl+CgpyrrLePgUM0wKX0QKSSk5CIklSfXDuwzjM3QMbD+wE0jkNVfv
HV8PX2Kopo9V0xm9VQQna4g5Z90Z2Y7ZMQOqM9TxIAewXTlzUOtb/kWeSLcQBb0sey0XoQc9ww0e
kjd6ULCzoI+UjqzAPhrD0yiePg80BiEAhPFRKwD9PzzK/psTqSp6Up76Zvx85+1+Ze7li5ki1/g2
Ymry+8rXOwejEKzSFEf3of9SLGQ4hBn0xdp04iGQUuZ0pkfEdarQ/RdX/8GQ6kQLzImBiAQqYL/D
TXhlxAevHMYV41ZHutOPq0AHMNf4rpA3AgllTgCzFQzYfW1jUlQB6QQMNMAAIFYZjJRUD9rAqPAf
laueXXspzfE0vTp33ipoX/4CesbcKV54rkn1EOfAOONR19bcpfsbFawzwYf1PZDWtl47QUD1Wib3
PeIYim0UHL7Pr5rwjMc2Pbov0XPKLpWz+4s6o5PaQdtxVIY94erO4Q7IS30Jry0DM8KS4HjTkLCH
A1rjFwOy0DsDkwzwbwm3fHnLgXmNKM+8mcHIve17mrTtC5XlD6ZHjk6O2C+pEPBYLoYpvvZ++JTY
fLH+gyblH5VxXsOe8AbDPZKk9g5TiVeU5UxcFMsSC23DBeSgrRguujoPFRaCHNhvGoq70pXWmv94
oSMOfZAZZsokd8hnYL/xDWMKfHL7smMSmRXTsWfiKctnXFtlPPAD86MVJ/RMesnX2pT6Cl0vBmvE
smfm8c5I6ukADUv8sB4/fBgS/TcQgSeJ4tCOqUV9t69d+KzwiIbrkmSbzhw/oADT5y7qsdw4DR2c
ggHyoB0zPgglZQyaO+kBHbT2+Lh4QBW6hr1Tayj5j99FwAvRx065k83byFPfebFRAGKJkrcLFeUi
qOj3ELwcDeNbInwI8Hy6Ou3K+gbCTcWHvYbSHTQndJ78Un9Yjz7aOerKYj+skXL1EQJsiRuJ4Lh0
MUM2P8FYNJ6Cde2SHAL/1S7GUcCX8P9lTC1W5/3HA3TvCUiyU08xIBvG3aT9kmiJXiVYGGNcqzi3
UGluDg8MLy97yDlF1M00r0IGQofw4Zx4UkZEUzQiEIg4Grsh7hLqGAJe9Wpv22t6wGnKHOcwuV/p
dr6qBwrFnajjPgK6X0B9ru/wG/xuN0TPPaA9Slw6udJly+j/FpzCdQJnakTezyt90kj3L5X/WGk7
AEP9xv6Cd8F4BgIniNwKc7E+tD9j0zj3NdiDdxqICSW/Bu9lZv06+LIMqYr9+bJDjIsSNebwRk5U
ze+J1RDP1evBrwL1DsIAdStzEOjSXa4Eik/Q7k/rA1OnR48ZM8iFe+0LSMfl564/6AHr6bPhXfUR
k0g4BVkQB2Xn3DmQg4gtzBeMKCBx04tAeTbYgnPd4dUe3V4hZoiaIhcKWj3IDPf0QbYpfx6+KyxL
L0QzyitIIIofJAinpCvGzzkJA6d+53GH2AErktuO5dZfqMY+NzmMCmrY7GAvlEGRi8Roo4Lz/iha
d/TqsFrQv0z6sXc0x07Dpr1v4+YyZsgwZFKBinNFDyqC7dExqon8ayctVGgfGIK8sy5cqqHUlaTo
o9+KGTda232Ajn7MxVg7adq+YSGAm2Jy/exf5S/dFk9ukr2a+BETEglbAJ3tpAhZT6NI3TxRob0e
9kQV1I2xF6q4kHxVMK3Aw9C8Qmpd5u80xScSw9ylA+pKS0vkBoyyUMy+0Z3omI7/YpR436NSvIUd
aF3/CSyRisr6QPJ1XnUsThQAgo25PtPGMVcm/bVhQ+slYh2a8W1LT5xPCtjmABWj2HAZ5ar9YhDn
39GErPwtGRKoJdW2TFX9v1BFcik1j1aSGa7CQAvdg80DReK11lf5cuRS7lzQCCKMQi6ecs8Htp/y
Da3zwBb49ixwilCSAatl4s6XMyUZVt3J019GKJR1X4w3PMYnqgQfmY5sGoAPcCPJYRTzwmybPL5r
LuTNYaKSv7xT95toVPXeqPR7V36ngcyAUcut8XHCUhbkFFJGhYFxtjj8N97arfTy+BBFJSZzF3gB
7G2m7CpkD9VST4p3MOkMdLpNeMfYlPYu0r87niTasp49mZguPxUKQSe6PiEg1eYJmBCbh6h7l2kg
2XP65ikJRHzKyay5MdZ/5KGK+ldKlA4VRLJVTTPtX7Cr8qkbt4NUHjf9S8WNvLsHJeCOlp3PTUO6
TqBGVXY3uFLcT3VuMCLzeWc56PebbNx/PhIE5wjIO6+h/K66GmUqIoirf78ywkJ3A7YSzWXQYl1q
Yw2CMcK0hAv1GN8BEn3wEcF2oWOFpxYTgtue6OzDJOEt4xpazD0kdBeYY1y3mZbaDeyS32jr7zf3
+qW6ytYMzXfBHrrOM30OJshw2myssUkyEXBwzgNIouBI1S29Ywu/As9QJiSwDyFUaXFs/UQ5cyUm
ocdxZIj8njLzWbh2IiFeIcjIA6WL86uTGWJwEPToojg4jwRIVMFaciS2dfjn0wrkV8OxWW+Pn4Mj
fZZo7MH4xcdPG8LTOGdSrXAHHq/CeXwo8Bk+mKiXmWdrPPYS8Pqbvh+z20oMJnLkX9Y6cE38P1Hy
Uy61xj1b2kwV2Nbj/rBSv9snMkFBmDHG4ok9rjgKjrCYNqPvy5RQzXC1lx63euU1l5leAmqjb1tR
xz9DqJM4ojtBANzIBbGe/sZpYrF8bZoxVoLnaHz51DL+2hXTlR4+9wz/Nebp2C7g2GxGGJkGzy/r
w9yqmyo8kLa/ck42TjGeDQahCEctFYP/2CH+lm4YlmIpum0rhiwJws0febhlda2u2afjhg7Lsnwz
mNdqUgb4eaNY1c0oi03UOKc0eQn/45X/9nz8+cq/Ex11VN3asjlu7s7g91Gzt9+ZIzu4cAe9h3ub
NXHeO8wQw9b8Dw7d/2pAv6tuf772rxrRNZfP8lHmXd8dOAoNw14o+J8ACIkIKMHf+VDCAyWROjaq
CK6acE6Dc1ZhOwqF71BwYpJFMdi6OTnFlFgyBColWnkaku9+jtYZ5fY3RL0QO75kRA0P7RlNbSIB
HVGVvOz21TuhHfFs6+UBioB8fIRzcpuQ0Rw2pOR1WrFXMiW8LErvPtPD5vOwvL6eB+dJacORtuWk
QUMPAeR6IW6ySOQ+bV9KDsvGP1kMxxzErAR0rjvTNLSk6KryF22So8artqMt4DwKL1OVWSbSSbiz
e9KUx3xYHqZc1MXV1lIqfVIxZ95pA5RhzZDJ1Sm2w/IKPTqxVo957zXIu4rtaUsFyx8NDrpYyl20
ri0HSRTZeTXTmHNX9mK+68lvvrg6gPho5NW+5daEsw8kKvkGTBtDuY/PPoZtptpAz547DaGhR0bW
bdm5JxUtAUAqO6qaOyaqrwib1IAAd3DsGRq89IoJCWJzAPC4CmuzOuZhOjbj+pUC/Sc6TYmC0e21
CulK0dZ22U4Y6ACF6tBR35ViboTInuPdQiCOeZP0jpfQd8dguwh8UmzImK4dm4tieV+jWhWjHuyM
oFkY7IA9040ZlokQjsEF9Z8Hv63GhPNS5hgmzFaX7FvnW7DolpBoy3cxHmEFeInOEKqPQows9vws
8Rc/QcOgwpuPWFhZtC+czRMCRNHuMnBJYpgPjR9oV0h0jEN2jrmXTa/WsBi4fEPub/D7gF2+NzYM
DGCGviimIDHF0NG/H13lb9X0Px+fX0Wwm1xrud6cj4Q02Ssm5XqaP9HS158nX4xQg5QkmJooe4Sp
NNCWB4cO+15/u9Hodm+3/9pI/hbjwN/SNNlSdUP5fdB2RzmTT/fDcXODFRrItJ4Re0A1Zy0GNT0d
WuHcWeSYO0Yyhv80QhF7xe+95M+X/7WDqrVqm3eLl8/gbAEUIXsfje8jnDL8YVv6nCDM7fxHdCH/
De3154v+2jzbuqrruqghaVIe+rZRDuNCSaEEW9SrX3yTUkuh9KruNZEJsf6qQN9rs/+HZWBqmmGq
uiIbhvVrFzXap3Y8qV29uS/qKUsWd2H/6HwdpkRw3QsqKe8Zwu2QJzkjaGL2HyrufXfZmdN/X8hf
b8Yf1/FrOWq61aj3Y19vTDOor15xAA6hhgO+zKVv46F7jv/9eurfsG8W5lWWZFq2ZBu/Ghx5PVj9
+XLl7gej/0PYee2ozm1Z+Iks4WzfOoHJqYCqGwRUYXDCOT19f97nptVqdUvn32fvimAvrzXnmCNc
Vi/Fxhn61EaoAQGxDevxh4T32G9zUKk9WWizfAmd7Dc/8udZYmVC+QXJt8v/50nA6fp/WYuGDrA+
USVd0bTxzP1vp7lYhbGW5QZX4oAD2k2ap0djBbWE0sIkfkL/Zfmzj+h2Y46tc3qh9pd+2oDSeSoe
aD27x0CHMLo9DZ68zJaVj7HMl3mgQu7hdtRU+9Tuli54LeYEvYUhG4SIXTTYVT0V8HibJ7RP+rII
XHoKvV8PMsX86L+G2JoEUZi4GCxKzkp/lE+mquB35GKo1uRZE+72r7+VVmbhChOnpmmNHZI+BkfG
ZHJDREl+UvbDb/KyP/dYdOTSHRNDUxw7jN6tTzhg8IpwccJAFjL0ERPBSePgkc68b4z1nOvHkphx
xkBu9RgezIfX2UNAOwmc4FeXYcujykb8yVyz8bV764vf6ZcG+I2X5OjnalEhxPT9hc3ZH/7luIVU
LydRvZLsPdzw2Guf0g1YtP4KL5ifAm62nRP/0ooH+NZU2EEx9MeAjbFSNFMLP6iWZj1mpWBUIpCs
QGOm2P2tXyOR3DWBFaIKZ5793d35oeJdCWapOgV/ATV7Ixzt7ZaKlNbxS4dW8/zgcg268kx6WMjS
8cWlNi2scmPBVoko/bmizZDXpG3E92Au0DOjZuMs54tG4S3SvG2WOAHOpLpNmyZ89d98Ww3j96uA
i7UGXDVQeRhHavRuYYL+QO3RceBamVC238fJsopmsL7X1wN6kIO0vEpj7W7ujKXBiLFYh0QsoExu
vgoImkwFKS4ynE+SDmOfULTH8Ane1y7/AXwEO0swHiH3wzgUZDjgoCvaAIviOu+mcuZiHrEX1uKa
+UTBM5aTzhLil2wZGq0MRcI9vOsoYNR/nQFzOJ3OAGNSYhUXNB8l9pfkH8QQVXqagXl8F+lU5iku
ci0zpXqDGAvkatNQs2c2Jt3Yd5qkWkezTnDFAdCwwNIW59yboJJQ046MrGQMNPvAhQJi/S4vOIYW
To0abj/0bgPN6wFIaWy6p4Tg+NgjWR9nysGyfJi4fLxm+i74S1Yq098pf3Xz2GMLh0R+pONBlfuE
mgRtFcxOOGJlTsHTe5Q1ICqi/Y2RKP6uzCJGM20ic41VC9NDXxpufy++2Gng4CBrIEOihJyHJ2h2
UX/jv8k9b723aHWUYm87J53pRQ6yOkWOzKoml/j/3jQ5jM3xVPqfR6VhGKahKMw2xP9pl6m+jNhs
+yH+IiSPB5jj0ic+HsoLOhkvW9L+rjG3cIxfOsXF55/zb+c0XvGoySSuMMQa/D6w3/DKbyCflrQG
x59HezrngdFQAJQNdQzlzeixszc3SuzoG2ZiErkghBbz/MFAM6HWQQEAwBi96MQLqJyIlwe+2xf5
NVrIEZOtO5PEHbDbgUTPF+Ip1zrkCLwZMAKoGat+h1N4QBin/q1ry7hxc/xH9F0YLtrMnbDcz2+P
YNETmokdJGgI4qDly5ZYkPq3+8r+SrIg8ycXQT8QrzFeBrpVkdIh9UwBHQ2ZvScspEdqMBvE4BGk
/GA75aW+tsKlgJF/jPZsOdG++s08eTFxhcfIJZ1gO9vP3sCK/fTzfPUeihV26MmueGAxLXVux+4Y
6Zb+dt4fR5nYERkRZHuticI+QJJO4Yi/drCsft93YTQHRcaUbgcP7IwYuhf2DoBpoaX8gAdp7ADw
l8AX1qOnk8b+/joC50mYI5FEpw2W+qv/hl/pyphF1LSrCP4MB98qWL/3CHgcUpB93p2wUZ463gB8
f4tjP6mj6AMgQX2hrPIAM8NjT6+D8xazTTZZvDMC6A/06R6efRytmF41hBQ4wCn0cXjlKvb1qTyj
WxcuX5i+EuuX2wTSE6QSMCIdQz97P96bdD88si/nNfGB9JSYMM4a5aUe2OWvgOJUeQDSrovA0cnN
nWDCzYt1g+uC40H/DTDgR7kQzrs17u3VSoA6cLgBTeS/5gm/Ygh02kw9hdaTQwyLNAlwBZAX16rr
rhtjq2KJfd8Bq+FTvG3BJMzBiq8W/lZS6mYN3kudo2Os+HFp7VoSto10mnROjlyGq7QX2IT9eGtu
OMDl3GEVcTZXyNagrH4W73M5lwnyggC2hRc3A13lQP5gdUN/g5n/ezSS4sBkYQNFgTL54SXfY4aG
Ekpa0YfAyIPl0BIL8J5lR0wVO0xteKUnEESchmlNcStWboVivxpbj70imGqtIxnjGG24Ep11xaOS
5UGOXwj//3eyEhGmQGvDrZczUzgEKOCyVdQ6vC6cWEnqgfiE+htgBqRfmIYYoTPUdnnOWKOkwhFA
JhKvvmWabkffEvNz1jWsKlwapvh1aTAaigvji/W1s8SNuulINLjgon/BQY/oY7A1kHnFxptroXoK
pjpvO9oDqmEIZ4AJ8UuBocXlBwdf1E775pto+hUzVAao+DLi1PHL69GPr3AqQdA5k5rLa82V6Qe3
t6S32FW5q6NrJfHoUcnFbdS9ypCPIgg3n7GgSvb1Gm8dJgwTnuxq2V1gWXd4nWEVdGElyA9e0+em
PjTYug7aMM+Yv93XQVhLCH3NVQFQWvUWrS5GEpQNuwnOEOfrzGSyCus/dLPBST+zov0rydiIOGy9
T2C3qNWA0z1WH2EDhFosI6Y+B/FlXeG20vIzJ7xo8AbxN+qcV+m0EAmuVidZ3M0Yge9lEB2Y4b7o
UaUUPm7U4fHFwnyam2vi8pKrcZPww+V/zERxJ1U986x72DBCLmbi4yb7N5amrUsIX74Az7dZceyH
DvUnubuBUzlZOUswwQVep4kgApWRFnmFH9uEYhN63QJCyBo7uWULFRlB5p1B4SO4aRq6y4pH61Tf
OL2e7U25ea/vQbKEx+hSDI1eO40cnWxWJKODe/EMpoyGR6wFijm7BlWQwmzncMyBPHVOAxzNv3tc
cDCbRDZwaPd4rY2PHzPXv/or/8LOkMErjjHNov4LdjS7DUnguLC2ZBVgtMi4GkptZb3gZPhYC/wE
naWepT88YRW7hPIfz3l5YjDlUZexxGBsP+eAErF0pTqq5ia5n35uQ8vE4APngd6O/wx8gxsnHi86
5qJhOcOkcvTJy0drQ7gcXE1+1OfGh4VwOSFjoOsODclAN84P/A95tnonKDf05CC9ZHKF1LME6rWY
8MfglRDcvqva6nfJkx2CCRViDNRNwGCAqrvg/J+45NgdTlzYLZBGDj18NABtT/BZOE2T0coYMv0z
eQoHYqWP7br/0pBK3JrNBMdyZgkIXRj1dd8tdpiY2HZOts1+xcZGsPBkgyD3QWJNsL6AarB1K4kV
eLNbjYZ9lWnFaNu417zV3KOFH00cJ3P5cP2iGdELN4FqI5sW0Wv3Yls1NoBZwxQUSjXl3wVzQIaZ
n+f1S9rnC9JuUoiNw6a4kNYrbCjCYUyXz3qOiJeTmiQE2K0A10PICm6WXHQ9cLEP1B3WJgD7k1ma
0ozxQJygNE64qOIZplqw7WfJPSDaZ60QlufoVud85hMIHJPd5IfmgU/BHM7stLa5zP2cJgsmfu7A
6qAFKokxhwSKh/49khmPToO70VndN97pNPFrMjnkX2JcSTZhNEfIyGSPOnLKMsiWWObvgmf7glvT
74QDttMeUZayai+Cs/g9bJNzg8d8RW7fAO2GmRpng0+Xxi7/QDZNKUJIn4PfISVUxNiXRResw2XG
8/ma0hLJ8OuDNfamVEm7+4oXfxn5Dc22d1mUCawkBjE+JZUVWa3Njrrq7dqtHHYdYkpw1D4DvTgM
+mG29iSucSgC1LtgVm7oaytOWIctIDzyfF6Kh3xkf7O75YVrfJn88CNhT3Dauu81FtSzBm3BGPTC
CNnG5ZGS46LslB+xGnEzOloiXUInDh3zGN3rzGXc/PpC6rOiBn7qCLoh+biMcxny4hGHuhLNKHG0
L44TwXnBqQFsZkJ+COzkeEvws5jNFhUZaEgZ5zZ7mbUGhJ8GsI/JbPEoEDzD0iw3I0TNqp3eQxYZ
u3ZvQS6uLUJgv6lYPMt+QoqHB2PRqzhf6pRpVQ4fm1ILfQkLTthkCTQ/yFeO7Fxim/cObGbhM+eb
1ngZF/WelcGq+oWUZC/Ie7RXrf0jOhxnVm2tflapfTExprhfrmBN7zP9anKGwrR84bSgbp+0CaNd
+JOgNXJkE14fKQtjf/sXYd6R2aI7H+lOT2flrVTrl7aLfbY/F9BGJ8vEmV1+VrOZrXjQAw6StR5A
pm12A5+4OHZW55dTcfUkLU6yLxWT4sD5fe1m5i/res6hfPkp16r3Y1pHz2csbTkYhuK2y1cDvuP0
W/lIRZbMDRky8fJWJTve+C8uiIXdBnQP1dOtk0mMJkW/naAwMZ7joqMF89VN5VEbE2KK7zUznwVs
CDqcen4SlvCc8Z2P7draSdZzxwGNWq1kpWvw/z9QqEECvMZznh9svgjTO4UEwLbzyvlFqMpUerG4
FD74CdyJGRXC+El+msyrWOEF6r33EBAwbMNJ7WV7l5ZE4srxfgbL+8n8H4lbqs1rtieMQyldLNPC
KsmVEO18boXf8jJgxDwb73RFdmGg0HmfxE05302s2QmfeigUO2NH/gZHJW2LQzvCr0cQ7xBNx1B5
LM8hxOczRlSsCkpme8ZDeIJQMErRUQgimEIGxasdE5jH8xZOxUrF+eXFzPlqwzgfp/DNmq7SR3lo
j4ohdl37eSpdGPy7zJmRqmgH6EW5lbpTzq/Idm+GNZ8tZI7wMTQ58Q74TDmHb+bl1m7BbXBg5s+o
62c77AZ5V5BID1fsjfNpOT2yBkIcT+5U3DuTqzbGqapuYh9zXLIznz0cFW3soe5l667djnedUZZS
IxF560aLwQcXIB0XLRREJv90nepe7PCvVXUUkSQjB17n1oaQVxgJnBADuQwYprD7Zzjpt5ABmu8E
3bBg/Wrr4ftz/9xFwWIqB7HAhPUHxl7eIRSghm/tVCOP0W6xPiavgv8g/X8hU7aeBOR+8ZjMby62
ZBZ+EZbv47G2vB1CHDUKu51Bo3LmdGMnDbbCxDZZ8xhfx75H9U1sGe8SBfPq9xeyfn0ebwyqo3pB
tPXEJsvaE1F1KfMViz6mzsV1xBmlcld711IwyI8ayo/J2z1lxPGIfnQWfiF/vL7UkCqGsE+PTQ3B
LzMpEiPZZZAn/CBtXqgYXVPv7GhPFM5Rkjcn3ujL8qQ5ZGcu1hPnEDg0C6RVptb8AGF4VtjZ6oD+
xN1xRLmj9551eM4ryC23w+w3tGfPnc7yyq1LP93BacV2aM42Heyv054Q7SWTXCZj7CHOhaZijPKt
eby1PXvxfMfIZKTIlu7PnseImOfxEKo5qNB9Nbb0oy9Te55aCEwMl+eL8oC9zcbnm/U/bBKVE7Je
tIMzqqsKxUoZmPrRZFk0jswVeAhvItjKLXOH10KjfFpOrpYB2SR1Q9EHLyOP9v2rALvhX0tHeSq3
H851yHbn7k9WnThfkmDGFQuAinjd22LfMY2auFVhiyedmC0m4ku2wmuCPPtziKevr4I83VG50zw+
iVtCYnxmF42nt7dQz60xVIvNNQ6e4DcdMgt5z1pkJ4UXdxaOySJSCGf61RvCqO0KHYfgRb0lac47
HOlPnP6vjxeRmaS7BVl7sq/R8cP8vxJctykmVDezBplj4NaTaWGuasIH9cxKxF3WnivaTa7qZ5eD
p5EkRkElTgdlT72tiPOY2dsjbx0NijWzNGgAHBC5XybTjvLHXGlQ+V92ZB6afj1Jpi3ylmL2wU5o
U0ZzrftR4LH1a4baJCvSTMHpqTg6euL8buO+RuGqUMtyf9lhuNZb6eo2pZvjSA7wu88TV4eUO5lG
utOYNxPYGCnaZ0s9q0VzcrWUYFVhe4M/Ovqh5Vs4vz9/H6zrKUHyY1uRe7eRormo3w1xV4vTLPrJ
Xo6WTIXwp0+eV4VwQDBuQtNoorVLSYBG7xrpAkJVKD9hS0cTP48Pk8mK4Bh9bEcCed5hn6S5xkDk
A+XlThqmej6v2a4QWfxFJLES9NHOdHUjtStTnZrhRm62UWeLjZfgitN4YKch/FmotsUUTFMkVlHC
MhQikaluRBR6E5BvpzHm9e6KQSremLTI0cJ8f8fXYyIHtqzcWs2eROvyY2fMavV5rTpHvbRNqs5s
HhdT+LltdvvQqJMCAekAkwB4Ftq2UnFmd1WNFMhDESzTbPbufFGwJ539fs/GNEbMW0hcfM/M3O2w
YQQX17eVBNXEku8BglXkmgSP1E4m2RVBiaE3YEafwanCQhag3k1bT2s2TbwxIAcQChk4zdV7Y0s6
TJuDXp2pn7PM5+pVKKlpXwo3BdABoYGBjuWdPtckj18ca1MMpbEMj9cdcjzElpot5y4vtThcof5p
kdupvlieS32bZPte5f5sk87/aGeuoMw5Dl4TbyXhRBahyF7+LUUO1tSCrVeLLrIrbdN39uvq9eZS
5efy6yobYlxEFBiPer404scL/Sy/2CCOcRF0K+5Cay6TbsWvibGOeM8VrIdeh7D/M7UVr1mU4LQm
OxNROcLkiVN2/ovNuHFSwUmTI0P7iGIun+uC3fJKu5mkWFduDjyPPwGhXOTAqmzyuYxBJa8QwC+w
udiviqn5n8w9wKwFYLN2hNJO0Oxn3uQvJCAAZed7zh2M2N24N0wYlPSOAiX8C5K1xu2TQSTIKqv5
T60XL2gy/ff7zegCGjayaqqj3HSLTQakCM2788sJCVI0oV5auCE3UJ0Z5rLvAMZOuuS+mZ3I7uRL
CmztL8k9MV0N+oq3/NacSGcpWR3e3Yr1Zg6xz8R/zTR0NnLQG6tCpHiTSXsJ7H6Unnb+9YmlfYXV
B/Hehst1DS9Cgtmxq3Wz8JFAaFatZgNwEln9D4F0UmdX/b37nK/6Cac37aBT9ShejYFYbwuNA/kH
P3nz0r3cnEMWTfUbPYxYWC8oPXt5cIkQFRkY8Jzi2hPYDYT0Q0etT/UEw3tP6XfdC98GVPXQE3NL
ZpWAAyE/QbT2doodH4CjF8iWqo1JobndSKuWJv5X7HhunFKxk++J5oq3yVJcDSdUpv8iRjlNOtNO
mPcPgIHlb6NZ6qnZJYFzO0OUwlAfK/5Zzy90iqPxZA074Xe1eT0wE21/4NbzyS/5/pnD0doXEsA0
kA371fxCkJ+rsiys+KQ8csJajumeZNNedguygH+CyOPM46Qqa1emq6B4XmVYHiHI/VMJ69o06B2K
ncDjuoNwPF6UkTTe7BpWM7Od11LnANWcvrLBQEMQJ4Kq4VmSxCW7FbfVaLdm5rXUDcg0VafAPf3B
vz6IPcjC/Ir4QiZZ1JIEzT66l18f+N5QIw58jLv68At3OTSytxcB19bO9c63Nbl3Xbx0bHqYOQhP
k3i0fTiazpaPJrMLkt9756PNegzoIZ/k9ofEPtWTn/qTONHgG11HIawLeU7o6ftq4Y8No9rE67pd
MJSJMQtbqprTJVPiYnNU7OJ0vHxAnlCgYcszQyBcN7Xx9yTanIX5durcgbcowh8sIR8auI/hgYGX
AQQxJqa7oQergKnnNFjvSb6m+SHoCz/cJO/8kKmLIN1kn5NBvDCOsIUXlG6FhBCG5w/jzQNxtN6A
kby2CW8lwBXi8hFyAO2Dq3DQgOnTCzMwnGxx3x1crffCG2Z9X8YG608oFevrBcPwEhB2x8UI/Nj6
hjLmFrk9vnvI5iPfmWEI+KKKaDC3Qf3ID5qcfl6/oN/k8UBQAnhA+ebn95NJJBcAlWIXy+hkrCb2
PcSDkLfbPz7L66YDGYQd6WDDd8Hx+PmCuwNdF3r/Hq6ywXerbi85nGcFAdKA6YyMYetLI9EPinvi
Cr094atI4uA0Pwg43sg8GTZXUmg3jB5bKH7tyPXTuf5B9iVW65iTjY5SniFSMFDaDntNJSrZjdoZ
7uAIAL6K0KY2YfKZnRGcNLieOQUYPyxJDBkn04yZdE11MwPU54qYrUOdpzI7QbVC5UfAMC83nZo7
LNWli3YpUvfdLxLEc4Uj9tYEBS/hCCbceEdisEbXRpCrQLqoxULhpdZ0eTM6l6X679b1tozNBt7J
C4yy79dvnKUo6L5RHtxZONCX8LCJ7L/Bao7KDW+CDQondNsfr+PEB0BIrRhWilcZXDpLWMeUsvg1
U+kOTqJYfbR+s1kKC64GI1J9D9pIhNXVVgQ/JRJZtHt9WYl2pfgJ/mfRWiAvYEyw7GDCGy6cToVE
nc+U6HBZdWGJMGqQJqvePGiqFezNS868DXKA+sBrhX4ehhsMKVgMgxsOnsGVYiJGtLFmvVBNxTNi
daRxrb5+wfnfiH4mvgKchspe5gRbKwjrozMTbsb8GgTqimzwyZZl2NA1JE5TznTMKPkcJFdtrz0D
w8nxtqGJVihpWL3TNyolNsxmSrYFq1hiSItAYHZl+Np7lGXGMNPSP4q8TDrJuv+GvZCBDf1suMCz
IxEcEAZ2WNQcyfDGcHcnbumfUNqJGCQji/EZlEPKENfSRp1+4R0hWydt1e/tlkUFR4j9BuMZ0SUb
OK2dJnIj2NtEh1KldVS70ErRPsMm7u9MCKciRtY9PikmsyOyhgDYT+rynXsktOtyYQkodhEVnZhH
8UxSQLKrMYA9aUhBgDI3+u6Npe0YgVdstcHmBnFRJSgzwQ441F6pF1gV5iZ66rGtE3pT+P0wM6sp
AOL1CxTCRjKX/ml8uJ4yzYKD7t4CB7h/TlqxozJBNuyu9/RiZoRnQfA09TJh948xPu9/ZGLHELN3
5xhX2YpCobYiWWF1O8CdFWIZpCK9Vw6zovCFwKFDKKSlNMCMraZdujERsF/nVPmZ6NAgvIChQfF5
g6FfmmuzXdR8qTACp+ajTNkIPIOQ9QqkC/xlskqXQG1YaAVbHbPj0quFuRTT+cylEf/11GmCGW3w
m96IDP0sMWq6ZYwd0MGQ7j1FWUmPzEVX8d1Hn/Tev4RVDHm9Mu4XRVuIhi9gIYElCAlqQrESsE+A
qkiU3tsGdg8+03GIRjgmsAwTmqRaRvjvdMiIEAMdmPGRhtfz+tD3ytaAbdajq2wDK215RNvhF1FR
6S8XtokybN4Y2Rv2yIxnoAejf25y+eiotEsuuEyNPyLxsO7InEbpGMB/n0qDa7Alw5djmgv8SEmB
GScfydcmbsw3qbQ2/Y1nFYVD00FCMaiFLGo2iNd141xP4SMAam2cvHNF7gcdbeyr1yl/0WTvM4G8
YunNXGEYUkO1Nu0U47TGDkwnQyP1thkw61frk9ll53r8DL5CI+KXtFjcWYajgEGC6QxvRyzJ7HR6
0xXQn1AzMTACgulsFTETo7fA1jlM/kq84syxPVACmwKR+pKqXxYIvIDmhHAwLafXHhKDQw1NPSgR
PUZeaM20006NObV4Hi+ogKvWY6BYpKsM1eYuM+aF+KDVosQtd+3X69GSg9fZYeHm2sEMltS7k/EX
vJZ54wyZH8vscjZfIQ3zDiBTduUWLqBFWJ9B3wO8iziscwdIRbzAwhUz/8MogdfzZwA5/jS/5jlY
8BNzzrvG4RY0kl3AQkLcEngpDgGE1QAZI9UlFe02Xs6QLsJ5oRUKThNGaIrN12q3Vz1raN/nHSaf
fIjHXtrK5ZSLGtauWs2QDpr4hVK86l4deNop+05rRJpOd5R45su9OnH6gbrL5gvKds/XpKRCa25V
0g3slGReBp6K1954FMPZoIkGcFfLo2n64XdRwnhbMQNHJlUxTvI/KbEhXrYlt+ma0VgmrJvlkHjq
4IUISZtpRFyYaVdXzrd1ES/5AVV5rEG1KR2w6S2dsHTYn+tbEyzCfBNi2udO2LIJgRZn0mCr6LAb
Oy7JALaZSydkRB5jZP3Mhd+uavoKLv3XaYiTlbJjuGaSkfACD8UbiAmi4Wz00p/krKR9LU2Fl1MP
bqR5HWk1R3XxnldnKoTra2vg4YmsuFzHppOGB7H3OetL/ctgil0WsxeT53ykE5vmdsjsCgOgwjp/
9FmHNyWBSWAPm/phVCzQ9RWJDroU3b+Ky+HtTyia07UZWSbyf3J33rO36Aw9W6o1/fA5dZdTBMRO
csWS/HWu26nR2L20Ru0ak8+srD4V/vIDUW9MZVI7YfCge69+rxd2A9ustfPWNgs7J362v4x+/8gw
kU0g42CUFHIu26Z+hOUUTyy5OQ3AqZgf8u0vr9fJlPni4y9tfv3l/8k9/4gen/+E0xQ6GLvNZ9mI
eOFdR/WSParnsiUT7lGIwVmGu8iAHx3PxKG9SMBNMFxWbw7FiBB7+4WE+VfC9B62mmqbWIrg+9bM
4nwat78yGi9lesXbT3Rf6rTE96P9pdhQ8HPiZcE2z6yIudl1zzvsKychQK7xKWPe4aJ8b0vor5S0
lUNidV9u6uu++lAlYm2tMXaELBPdUee2BCtTyKS28RvShyTXZxBu+cFi9ygwqBscQ3eFzxyyV5vu
35B582bFC1MEynxq1J9CnvG/CsMYeNBkncLI4gmttmU3r4Z7GzpaaqukHeMcEK4lHazGTqAbhvW2
bVy+hx/0oR6TMRbU10SKLgQc3REguLBMsFZLiav7YKMUH8z9PiJFZI8SnkyNzvpLya2tFul54svT
1ul97MIQeiwgGdnpPZiGJ9UdfSXHxPISk0ecp0lmwjXaC3AS7B1mJ1ZFK/ijLEcjm+6r+EtBv3Gd
LHLypHFLH8trc0cBi1qlCX0VxCw8Z4Pfik583QaKaxAS+FlpOBd3a5lWRbZEnPaus8F0Jvg30dGM
F2rK0/OBfl9uWtRY8ATlQx7MPvqy08drhcwGu3x79G9Eu/svlFzFu4L6uq19CeufFrmjvDMe2kYl
9oLw9n92mcRHbUpCsYj4aGD5Di+oCQ3KWMXRSJ6IOAZXw5TbNezq7/yi67TxgKd2eOJ1S0fF6R/Y
ZKsj3a8lSec2MsGWI+sF6sYEFzHd1g5G4Ko4KV8ohWaQNwJixCDPUVxyiWcVxp0sk26u7+qanWgl
E8/xtpqn2jplg0JprK5aUmCge5Ww+miKi242ZogTJntPu3kJy6b2+BEjZ1ochQYAca/M7/9ovWF4
fmtEriFSfePJ98GdOVmZECsMq+HPfqmnfprNh3M+BRijCIQMAiUABdMVhsu39h2iqgKR5bkAhCkt
ed2FNmP3IXMbZsPhdLjHTLDccuJCYwO8MjlPOF7lcwNVfNbcwe6I+dyxMYhee34iEMxTixa9lWya
baF2DLBmCHALtLXmOMsCYNewqv6Gi6IKPszUWrdS0UPMX17tSvSG1tppNEzkb4JRgN6gaUadYNJ3
TuYExJbjDl6vOe03ZGosCL0FAcLwsnQiO8E/WWY812HPoS4wpPHzJyZU37JgBdjjpAydYp86Bc4L
j+WacsTIPI2GMGpdHAqyAxSQsnbIchMsj57OUebvkzDjB3xHnxlaXd4E4qmYMRaWpDcAQFBnjwhS
B9xnz8yF8/+sgmgtogNOUjcCtNNZpM1GExnJaUCl0eJYNdA5pFwKeFVbpnRnMxkuVDCO/RsvOjet
LbaWwSCdP91x1l0TDknjZunb/ozpVGD9QvwN7VCxPncZmhBXPsAtQWX46koEDmA191MekDYvJwxk
/GRNoX59Yse4e/+YOnJQNklIJeyQKTZ4lSP0e8Ks0tkL5vJwl+Qzf0/ChSn7qWizjeUkPRD0CJcs
mGuY0qNmVKe9MEPJL7Nm2XsL6VaRngxpbiWJC6MjwWzbxveu3vL3yecmS1+qsjHCrYlg3dgN8i2p
HQkOCIqZa7hOFaT5TjO5YyFLu2KGtqas30iOs3ktPA19+VFUuu+HIN1U0TX1XdeeFEK5jaVcb4dh
r+bTCIgSnhJulen+hQyv6Una9TAKkctFq2A7A4GYprgGYKubb6lZTZoVqjv69Ebx3/VGZk+8wmnV
GOESBkEiurruzGMCayoBPQy1VQY7uKpedjjZD/jCQcEVk8sVh4sSm53F8PY+2hb8fGDZv+QvjVcc
sFYGfIuArPnsX46j0GuOrQDf8ZIwYFvUyiH+YJ91woHijQGOiwTekmY1dnuGq9yNc3TJ9hLKZHU1
2Q7JuCP+Izbji6Duzf1rwznBodJzw+H/ckAI+CWMXOsRHMLZlHJyWWPDO22/QQOazzz7ONdW9wLc
K1CX9/MocjWMn4EIFCIDe+d6nUmqXaPQ6dmZgRdd43f4dxjy2yXUMjBhqSS8vrAZ4qRUEGdUR1AM
pd4Bpa19Fn8cTitOrMblKZ7kU9pTESK4YhWYttgXDDwP6vJFXQlvFgZ6Tw5mV1MIz2R2d8ErezBQ
txi7JXge3VZm3igoToK7I+hyvdDhjypwWUcxOwNOLBXDpczg9qeExcGO/gupYtjkjKh/ClyA9O3k
nG8Yib0wZwQowqaGK8+lvk8it8WmJEAxrm5SBOrqtFP8LGeygMfaZ1+TlBY9ykywetZES3tfFGyM
ugFf7vXXxbsou/Xs9p9VfP0W5VsOaFlcgQqzeaSinfXekZO3E7umZ9OhFFWjacE6BWOv+fiq5xf3
kJdSDHdbSCmEZcbVomn/Puw/gxPzREcsn6TeNMX5GmI3MA71GGWEkCFjrDiuQOX0kIBv9TZZScJe
kw/s92JxMEJHEfbw6op+KYVsmyklFNQFp2++tXZX1Wv+1CuKeJ6JfvmOFqL2E1HVpR0DO1ZvsmIq
8+4hYheFxTe9JxdJFS1d4+mnMh8ukbZVWvYwVhk5r/UmaP0s3ATKISvOuroqMK1Wzn2SHLTPMpNx
8WtWHXx3HvZkctGCv2u4Raf7UjeMhIp6/e6n8P5Bi4uDgoXGZ9Zwbk3uwTUHU9sGXMfyZxAWjbDg
ceMnMMnSFG5pdwo6mjuvqdc8cePlqqDkf6A1uTzDPJRq+/cCLvqUzFlPgZu06HmgE5fGss2/dAYB
anRsldbK/9rxViSriGD5bldDVAsF+BCRw83ibBgWrbQokpUgtF6o3Ibrt8YUdVDZnOWvyfWkEQ30
ZibOxoFI/hM9Mm5fw14Rd6eUbSPUaeXlrzy5p/zN/OR2NjzeMOyDbtckFzaDANGXPNPUrVExMFh+
gr9Xva64l+R2UMLKBxm+dPHzio7sW9duWgrPiB2Uqlme5Zh1sE2GXGFVt0wGE2yDRsvT+7im+16g
ZB0oQGCMhIqjNs+0OHPb9OLwkbyGOXC9eXfHz1cCptrFzlCAHmCpMOGK1BmPcPQwGKmkxfTT8Z5A
DZngKQSfcu8M8oYAP1hc7en6QRDi8jXMiBiNqQwqOjuFN8XgT//hOsYYwwNVJWMZU8ISooVghPBV
4+ZicACvTEgNo9Ms1QWHepheGoMddgz85a4PZ/mu3uV7/sduGvPMNlvmTGMqsIZmf0V4Wejx/iHM
K/9F0pktqYplYfiJiHBAgVvmWURxujHUVMAJBAf06evbp6Irqqu78mSasIe1/vUPeh+ucUWrFFQX
5/MA4j81KpMMTuKh23J2XJyOkSSBVcd5xaynUIkk7wJuQzyqju0AGiNjg5RQSRAhnVDpiXx8Mx28
6yNuQzLvoCggRKKMqjg32ULCDYorH70CA4IFSlLJwbzS6rnXrBKqa5jXdrbVhaV/Zz3sB9z0ymgh
YxN1iS8m3BeRu2ESpIrVy7hAJIo+FdN7vuqK96Kgs+BaizOMgc3eBj7WSwgx7PEMEA73bAl/Smb/
oYy1KbwHGBq5vVMp7svo9dLpNMez0fRrdhsm1tYQsxSz4/qYj8ytwWQBOtgDEL237sNg+iOsivRV
hlJQdKpJs3lvKERHjFfAlTFdH9r96DV79HWGLg8IPG/zM7vCg5u+4GBkFzN+8uFJnYShsw2Gxxce
2gt5KsFFgkBsusyPAyBbQ5vBFT5B3D3/AfAWf/LNbHfDVXtqhoYJRmqOYWQ1Bpr2SBaF8+ZGbXsz
iGRo9QxU/727bPUHMLlByho0le2mh28u1IAHvLgbPi4ilFG2t0sIMvqxr5+xISzA2VGxiDTYxorP
lrL4THqhHBInBi+oXt25QzJt7D0KYxxdGluBdAUJLhtbo78eUioKLMFR+6ZYR08eVi/tPlAnxcck
KIpQqCGOYwDdtI1vLHPxYva03fnEznyoAK/MPgazAd7j/8wGSLqdtAwAFs9F+afaXBwDgJvlYN/r
6Wdw9riyugMa/HiAf2yRwYGCUEW5QUKCoDANPXpwmEdD/UtDikC/NcZUg0f57imyianMQ3YJdiK6
RcZxljo6DLFPIgCk6fSvZNRY2l5MjcULSnY0wYul3PvCAC24uDxltPz00u9TH8rLLZ/tjPqstWwt
vWX9PZj9sViNQXKATxfMxYpjacN3uQYgOTZ+RYzgfI3idE8TsIXaRoVxtjmXx9i5D2y+/Y9Di+oG
VXhtn1GKkYQI4ob7auNwrd9qF+v258t8YXqNX7QKMghvjhk+sS1MkTHYxraF9gqiXY54OyqnxGT6
Ev6YDAiqnwsro4+1zxSV6WDTYsfDKvqaDecHzEPZlLmBqs+pqTBaMh7kpebGBYyNh/8EFoVVEb4G
Rg8FZAem7FHIKYi9ssHFKKgsGLjiuyjrvRqFtM0sHFYvYHwwVlDZUcBwwFEBmRJ8zqyPF5E5bWDV
jo2b3w8Qt9tI9ykHJ6r12tNGNMQxbhp6juy7587ocSJJOgsY8Z4IAaLpCOv5e75dVCQ9HYlHWpHF
CtxHBNtEkB7cnwkPBKKx3+ICfllsGChvSkvIjOBy0iDiWFSbzcWsJMqNWKkMOrIXPr4/+gV3hIxd
Y8D5jPCL2mtUY0jIAob4U8mW5pAtiw2P5LnJD9XWe25+sCDBxz08ut+YG9IOI+M7tzOuLEr0dxtQ
/FM/AA/VnOptIJ8dmSKE6hH/Ff5eCgwjPwMBKaj3WD85eR+Ccp4fyaHivIdfVohaRty1ZC5eAHsh
/b+mBLpvRN7dN37dTXXRW+D3c8LUBysDuiRNH2EZe/0Y0G7wFnommJYv8Vvbv6Cz4emipYj2IKt9
DHXOf/dIzMM9R8RMjXpoIfQS07Lpkx3Bz56MJHR9F2aIqZoQkcU0JxblHufLscyNjj8QXSe94yCr
Gaq1emVsPYVBMMWzFD+Og4HNLVYz1h/wGslhHOIcooZPFzxHY/IPdw3+uqzDcnkc31uTH8RMHcj3
4p7XsjAyEQZB4PlPe7hul/0/LMQExw0tTpwb7ntVxp+G191OlSVyzdkty5l+o5lHVqRY+duS7uZV
0TFEm1P+y398dI1+wcF00/LPYwOXD5iz4NwD8HHrR7AFHAvu6myMqcjb7GLV/aLsCrh9YnXVkVoA
uxtL2Xkf29b5Z0JG4qaf0cXvyeghIeCM9TRbFUIyFPmKceZswBNSGZS6HU8LFECav/G1p9b9t7hz
TNAuZPn82+awFpjn9yOuDsqhOr0UjlLHDDq70/XijlfjIciB0eBjsh+hXkrpXS7R4yjFgEL3/RCY
ACwBuemsv6fsxdfCJzfAzLHSJBOsMYa4eUNXfIXgL9oqx1aUnEEMSRh9MGQBmBNF7isb3XSKEY41
2YOWRAdGsfI6fjLNzgOhEGN88CDRhdo84LqO5EwLHjFgm7YS3ywF0XVUSJKdyI/eQHsyqLs8bZ2z
ni4WhyAf03zQS3EQUk0aVSXKGwompm3xg0atb3fcK7rMIot5jdhZ/Mgo4aVlAhsUqk/AcFBES10X
k3tpI4LlE3N78oUYUUkGG4e/fzL5OAyZmD6hpzwoLvX7nFuVeZP4/CUnykXv9mMw0QklVw2Jiv3G
WUeAPUgTBbEIfW65n1TrE3UPC3bRtrYZPYx3FMiv6fkArQmNVB96OVP/wqrJDb9kLbPiMSIVUHNn
DAkXsBxNiz+abGvW8TkZGwQ/8xoJEgTTE1qOkcEnAWCR0m45RgvEXWfX5EmAq4JuYv5ANfgSVCPM
/STuM24Q5solgxDm5LC8+D9gqH2iK7TosE23FAD39QAB3ds4r79XBq0WdXuVtngs/TE6YK7Evx0S
gl7rkLOo2miX5qD6jxQhoYQSs8R0pOKe7abUdK8jrDNlX200FtcS/gjY2nNGBX6JEepy5LbTegJP
67yqsR7t5piXHM990sc/cOf4MchRo96p3DUhdM8E7vUCgahZ+i3BB0SfWO85OdrhPcScEXq4DC56
qlzso39JDzcCODB2C0Q3Zhg6mrwPyA5x/oIfsnqu5Gi7owBkSizMzLB1LhcIvZSHWWPVfxitmvmT
fDDEGpv8BCWSVeFoZjcRySvEtEkcXGezmIEzUdoNT3j/GIpLhS28PCi2RC1DK22/LIzC9K05TDmX
QTItzZKTyoEis4CqC1upI+N2HMoAp8yX5l+m02CisFWwTTvvge1tzqcAX1Xnm3A06QNYIecN9G+H
YMRGL+cV311UQELB/ewJA071bpMiGqnjkLED+6Be4iYDMIVamaVOXPDmOilM/r93kHMNsKDswVoD
2P7EF+AxHu57SS/ACcB2EfBIRg+RZ5r1XrbOa9PL3jT7wyX0Zavn8Ul53PwmFzBSMabFsWaGB2cG
mwbnE09KQdgJjcRMLnjulbRxKcWJ6MHrBX07szMTrDmAxcB9wC0BKRZVVunv3/ZvdkUQIBNcvTUH
f+M1qdDES6HA9Yl41Qfregmg9ZV0kLbBeht+JdD4PCLHeIXTfUqksIUbAcTs9xIDWBtBesj4ZJCo
f9iaQ//DG0dKxQAguZNViJxRBDhbnB3DlFQ5bhBAN2o4tAIYtomKwIHpjw6PJFiCKhTs8Dv3o4hb
qIyG6ZAA6h6BfpWJNAwnGjzhEXdw0xBnpYrIX/jirB8PZJOMOerW7WxXYn1Lnob+WxT4YXAC6L3V
iARCKfqawl09rkJGWvoFAjJkoPjAbifr0Jemj7D0IBfj7MOAglHEN/npeIabnF1MKKqQI1+hcsam
NSbYObwD40EIusagDlQbGNsDh/UOQwYSdFWj6fn0WEGYYiGJH1ciIqAUprjED8htl6TR8ZlRvjA8
J412a4+m48ONgCk1BAj7+XSTxJm9CX2CYz8HUm5FZMhUmSywCMYws5CgGeojHPzUqUDKf7PR/J/9
hWjOMGkIkZxzxaecBPbnIHX60KGrjkrq9MIa0EdhHccYAVehLxlWfHTjo18wrxcE9e9BfHEBha+w
CGpTw9YETKRXIfPWpv8KKUZIyrw06Jz1n1hbA6KMfw7h4kaKJWRS76ggcMBb31YlWdDdolsweQUf
LpCycfOSP684jCYI0CXEYF87d9q6xvrahTDUxzeO9icmKwBbE1X/nxUmKPE4Bnm3OTG5yCcswAGn
b/SPNKYoISNGBDPin3c/v1jmkUhqpsdh+KKRYUrMED8NPdGErc3BTpPaS7Wwn/yLBTB4Llg5n/dq
yfFAypd4YYIAB7e/mhG3oFM87AHlwbkLP0TTzWKOGfExg+F5yMiVNFPCdjO3SWWGekK646xv8UAJ
iKI2DomsjXh6CcZ6ztPHr5W2NTcGxBK8WNZaCjcH9prYgT9iC0pi3QYetQOtMJy0Jh3bBg5+0uYa
v7hDSCm7Gs0KqTe/x9m9p5rTGQc2sUXkMfIHpk50Ci5KUxMp74QGjdhXulyunX0BWdr4CiPXN8pv
vZgq/EbWmixT/sTQyRE8TkTALcywKQS/hZbxfj9JbdWQkkjhOge3yW79Wm3fhpbdSEEtUVxPyuQc
s87h5GwnNxggyc17Ez+CqpTUm04/aBGWgUaSR/20H7N9iPRSot5fywYe6MSC+D1d8X8LYGMsqev4
CU1sxeIl4vSEwxDGhbSeElGJpPl64wP08GRLBLG66qvGDTLGtPM/iTiRk6EYFoDMunvKiPhnSnus
QBC+1zYjJGyvgM44Mek4QuoWQmnDhoN1/ozHaPoZ7cUtwQBMk70eCdoSB8aT2ALO0CVDR2YuXrHr
LGAleMYuuyi9TGif3jBwC/2xLgI5vGBaHMLf+yBz7cwzzoOcPbs17L0Rw3MmArIlz2jsh1wiKEqv
xnVJBDcx2cMYLsQU/qJPfLorbd5k1MsesbyeOG6KE18zZb5eLGuykO+E3ucZ1k+T0bRwzy4Di6XG
xOeXPBkX4QbTEZ02gBkVNguWTfPVMfZcbv+e7nVPMUec9pSHi3vY0EFLkOSsnu1BXuXzDwFDHN9y
kodYaNAWLAuxOGXMu6hqmR1Sg/E/E9mbt/TYBQioTKjzN1n7BIqZpM6p7DGYUv/4mo3VSyCn2UsA
WgvxEpnBNUlhuBZFdA5wMxmOxxyXOolwLP8+H6P1oNvatNWEQFPrkK6eZzX2HQz1yY3EnhILfQsS
FaJ2aJO+xjE/43QzYX9YyHEq3MkAvVp+1tsCaeKNbXWYXLihO1djN/Trxc/op+LqT94uv7U48jhI
mB76xLh/7B7aVXw+SsSHcMUBuGpHOMhzbsAAhSpV/rUhi7NAHhk9aV7M3kGj5LS70/N+VEaoaZML
viEUWSX9lBoq6faPMkFJH04zkfCX5tIssF3LLTpS8eR/yL8GjPogl1jkl5HCBdjFHH+UYr1mYbbP
J0QphzvE1ciW2o5D8u+M2AV0B50Y4xlj2WBkjDUJKImey0aF390D617z0no19FxuM5wDdBGb8jF7
rfXrOwplP9XYzWIIPpSsWDlBmJOEs4ADCftDTAaL4+INi6h/M2HD5pQGDQYIAYY394tbgn/WCFvu
wQhMB8JpzgRHKr0XFs03Kx+GEhhnJ9pZTo6OCUZfVwlXyWHuO0+Sl3vrDsdlZDjoJTkR3i5+O2j2
yVfR2+gy7f5K64jdDyefZlD+0KWX2S94ZO89PxgDP1ZhDq2PJbSuokfW7UUGLeAxxVDvY+RRUuj5
jKuBGwElLFxHzPkYclCwQAqa5lNaqLGHX7D+8UJ1LlZ3jfN+mdVub4bS/5fCmSTwg8kscOqO0gr3
/s1lg1R7ARtGmnThw6+YS/Ijr6Zm92lT8D5nEwiuwlZ3UN8t+8HWr/zr5JEy9SVOUdKxfvDGMkNc
xqKEMy8o6F2SsCZgyRRqApNVuAFJIBCMRePnkXUXK/DtcYZ3WHohmSTI4pXge3zF393P62Y/T1oK
zSqBGkjxQItcaBPoFlE/6yCObBUmbOGY+CPWPAcuDE12HdIJ45KVmUSqVKfi9nG1aWNEdvnPjXpY
Iij2mXPGFraJF+eMcZM+yPr23WPKND0+rcucYlvDYxbMnOhuAtOtHEwa+/vjzQGAgARBzQaDzcIO
0QRiYpAjexgkMhUBmm54WwDb+y+otk+/j1JeetmXDGmJ+QtfDkxaVxRjAZ0YsVeI/avowvMQUlTj
9rFwWkLLWE2RGYRkpFMGz+dPUwganwHvYK3EF+tmceNUId62ttg4zRnhOLHWOC6a0K24C6sfNRd7
gtqNGlNMMFvu/6whr7aIGSNiNsjWSlR24ieE+eW0YR0PF1B2d7k3RCB+o6DqTz8v/NV7mI7+8AsC
7E1VXXdYPKaoNPmuLvTxRd8AD8cB6Qdy7ZYe803v8ALwLVwkvoseROrwyhzX5KK0+6RlgqrZV4JJ
LyTSbR203TQ/z2DSQnEtWSCx7A6xCiWknBqpE/75Ro9DIHd4HFy32ChT0a9hirCUoGgppBKW0b01
rgHqADFT4zkLcBmgmIOT8g63HnKq0Ci+8UiZ5t6ZcPifn8AtC/HAJCUMdJNNhCOjcFTy4Y5Rm0jG
ZXo3P4shsai5RfqTxqXJnJzPchG+6MaaH9w3KEhKqmOGtYE8f6JoFINhCuorjc0zUCm13xYpnzsl
wiyKU1vhxUHKI93L0OKEekGKNYOFkhD5bmD3TaDfluCMtw8ky0Gdz3YIZZkL4ChVOHdj3ZqvNdaI
NCLeBIdvD8CWihK3EmG/wi+dOx+88UXe+ZH8Q2yYODEzQBtmoD9qEl4L6dy7k2r9ZgxRKa2pk/0M
B0x2DPfufAtWRSzqqqH9YXJvIJsgN4IYu9nDBaKg+SgsKD8YAwoQXOJD8p5j0qocJXv7jTgk1sNI
2SjTuwvp1sO8BMwFniMUpfuGtHa/da9Y+GNnCKJOfKhGiA8OrSSBUG1ZgkyFJfbZ/CbjcLmlkidT
yrw4S5U7NJ/dzD4vlZpd/2NcAXEfm6oGQ9smQk9BzkcJnZ53fhBBymNdjHLmy7s7no8oOLlmorqi
2A3Z9yxHCsPZgUrVEMl30h+o/diaMW8k51m2P95v02DxI4s0K6+aYc1K6g9ZnjFonHVCz/vFUhng
KiggBAFb75H/izITLYXPccEkTWhBnpY/Til/MXhFLbq5Mhh5EatKIWED3WLri2GAeDqYk2OC7Izx
lsCozuVfzds1bQ2zIMquYAg7ByMnj/r2wZkvqoklB3/ULkuT/FkOepEKFIAaY9x1jaizIJFRdeJd
vSG8lX0irgbVfNkUaWwt2gj+Q7WOSYXbg2sEJJQA4CBnpr2jaIfabF6yBNoDRN5/H+zG7GGNfU7F
rAguRKCZM/CEACDALh0HJMGmBCdsltlGSTMDGYh9oFj/9ihpgBoiDRUnCIWQRaAQmNvIXKfoKAgG
6FkKC6tyh8kPRtCk2FyJPXB+vGUk5gNOXeozjHxIeSH1Bc99uD24zCMlJQz9siBBTgEIMmCTxPes
nG3jgXDnIGyRpTWaa38PfnOcfYae9Pf5Z8RKneFcAQsShhkvkIMJqCsOwYTDPZn5uJfJC5BrOQha
D4Q1a7Ji89qPU+GuzmfbpqOkxzfG1uI4rq0tjWwKpQJzCVzz4SLRpF0mY/ftDEBdSEcWFCdCQ+FP
CeJQjHM7C4Z9bZ6jEbtLhcOK4YpO44WIiHzZHLtB+BHNESq69jT5+ub4GjvklO/FA+aL9goARkyz
ReTuk+HjjsbToh4whbnRmVTHy4FHXW9EULjmD50sn2hrQnEzWH6Lz4y5IcKuy+oBBdCQiZO6kw9F
k1zsWq+JX+HvVKtGyZCEEJ6IgA0ilFkHBcOHO51ocjZvCkGhsFX08Cvc+fI/JAmUW0pUkpqj0dt8
yIkr/86M4jcIuR5/cOg+s+5YzV6zmqWPPqJySSVaC/8jycV8J/zs0BXxE2ByseJVo+F++aMNZRYK
TpcHjCgsMa3soS7Coe3EzM0coWaNhOObTBiDtOotEBAugmfaYRFGjCe7sy8GU+RWgtGZjH0j3A3c
OwN1o97wEEreCFApYTFQLuD6gdAucm597g9EgQoHhggpv9l+Q6ihKgX5TIyNS7vXUtgh5jHujN+B
RTdiygrbO3x51RzVWcjJY/ZxR7MQq3KADo8McWA65iE9CvEnbI6C3TJa19HArGM5lHFsi/Ob8QrB
D9g2CoxbLtL4SiogtTpnCPcv8TpX4RmFJ8BUJpn+Mb/G46/9CZGSP+a0o8xeKWMbVAQ4gP0MRGwA
LpThfzk443OGDw34C8LGlFrIFpgjeXScEZKPUQOOt/r2zT+vx0SkU01yxrM8QQReRKljFM1au7qf
+ZOpNO7GrfV9GYAivasBt4R+Cy/mDEoTjA0KA3oMlG1f26/HRkbFR0cFia+KNK4mcU2Rx+7WrpYh
hntaGfGI+pseYGiUzK8RP3RMDlePPRrYjTBvQ929wIPMJWKZMEJQrXukrTkKmO5DYsHJQmPWqy0+
vGYOYAiAhDd+/R6aI24FiehBLbw6ZNVvVBwqJOdr313AcafgiNzaFAdsG4mtbKkB7nLEps2rv/FK
mdK4e6N4BO7HfuW2xgSLG/IBjKpxSaHL4wPjXeJyTeyA77lENAoXkvPA7qicqsObu5ziz6BFmnKf
VIRygDZg8goe0cEcMWQ89g6YSEsbwdCd9g5tqCGhcqhzYL6SD283MYAHHCcHVRJ1nLjShymgOHzC
D+0gnOEQoSzEWaukC1uCkQBPjbBq4iNzqsG++JGmym+R/gN+WXN4C9kEZqW0g9nDxqZg/lyMGEY1
LsCgYeFdyYDn8tCrI8Jn6tE+NVsOr2E7OeY6Rir2jztk8EdfmoOXMFnmdmJcptMMGz+nKPhDfSoM
8pFwieEoIhuYBhOBiSVF8GjJzn5auUGzl2CFjwkgXc8MISnXnACo0IJQwb8XzHKMBjBirOM7NisI
ZUeixGd8kXHThkdsPQ/MWV2N0r870d+GpXOoF6Lyzb14awxQKNID9JH78qNGa1rdeyaSPLkOqVTo
o6lKK++SQEZZ0Q1FjWIeNKtlBLrA+D/ED1zEgXG6kFjDscTIJLhEAM457RKW9h5EVeR5pBZnCBIi
snWokZrpkjERZlW83rtDiqeFJHUlh9Dm1lgGElRlXHeKj8/39JXUU5QS7Man/9LIGxLdS+G2CRyW
8LEChKFyDwTxm0XCO0UYEaBHYcGLBQQ+CX4EX9/djayX2c7JGeJSv8eQWafYhltyCDvTHE2BjMYT
mr45qNaJJhUwZBhBqEYdFxa7wUoEq+FRcfd3y4b9By8jUANmOo7yRQRGNWdI/LCvTqkZSfhn8N4W
kvOgwmrdEltHilGA0nZOGjoVIGrnIHujLKflhKcCUQQbTYBaC6sZWg+mmbyLrfU/NQMCLDZGABu/
hOcDQHGl/AkFYec+7WH9IVayYJQTwD7nfH4vhgtIfSEEDgDIi/mLLjbKFrP9Vxal1AkqYCEdCDNl
blZlDZ9GuGGuttEz3J5G4SdqM4LpgoFFuYxhXs9R5tVe4CW/ZHU3meCliLeJdYTq26wiJkCctcSL
RHecPx8MCPRHUgTqvhAZahhhW6/9xxWX01WEO7PaSnP25Pk4gJ28fcUUIAfZpZv7hqxiwoSJ+CXL
tKGYZ7sQBLYkV4ZqggGOFQuP/PuyNcMh8djg5PRx+ARwdH0DNcXOA1BTPDuFUuabDpMXfkq4uCbY
+jDRIzz4MxsC9bC0K6+/Q63eJhfUvCTuPI+wv+fXqI4qe8tuRWW7rlkyAwDqdXZqbMxTPhSSI9FT
AL3R2P9rOOwxJa8a/zslIhXTrYkCAiJAI5H4BJQ48tF4mmNYNZDZfiY5NU9amod+xjqemEx0Q1jy
89F4nZ35usGvcMbCxTbUhDGzRUQXxxldyWMyRof9w43MBUq8KalQx5MF008a/tzPHnMuXn0VVIai
kXj0Eeao1ERa/IWUO6oXNdloFXyG1cO7AZWfI2yCVkj2IJ8OkxbYLNUS2JLYkb4jTNYm2hEpxxyv
MuvLxcaqRS2obx4xs2d8NLFybcxTg8VMhekF9yxSd0LWQBhRG9nPBKZp61QR+CpvDmc99Ke28Z31
woHNidFie5RJC3Tm9HyQ6CndIIMAzE7fAZctjETsnqd3TkBewXoAYs3NRUIds09OmFF4Lmw8moGT
CCUoWGKS0+BpXLKimd3gTREVff0y/S2ZwFZHNfnQuQWf4xeEwFdRTGztD0ebEF4a96Ua9sQty3Tr
QogcaObNgRyi4zxK9hAKFfBzRsJ9OH1oEmiSrwvgV5bYWYQPsV1PVyfD6oTD5x/ephj1cmuDz6at
N9xBKDbfosst9SJ9chPejD5JXmdKSRCYsOMbIFPtOICfP3E+0Rzg4W29pje/IK2hh8FR0qfdZ8QH
hYDIBvpMlotTByC2EYyyF6bHdNrcyyNzvFGNE9GL/w6L3mZrzHBmX5wZphLUyYI9lGEfu9Wx/Z7i
Dm6vcQLU28nzQtKJ0aOhLmIU0k7nIL7KMCDS+Yn0fSCoA2FatUSJHVKgQjSaqTbC+O+WKudf6wVk
j7DvOJRRVxPJMmkPd0Ddzr2Tbc8c2yL5gYtaUPKwwAUPG5H90AQlLpUYQroJb5VqACTVuWS/5Yet
MQGe61vyGpzLx12J2gN08n66gXzDPIU6bNKfVwfEaLyW6yxgxUOIeERAN09KwD6TlAuTTCEc6nxg
9SP+kW6T3BNQoYmiR5iq64AJI8O/eFBdHdAlOuwZTMlt0n/qlU/+dtYtmbp+rKv5XcDvo1S7Lqg9
Erxo3BuloKqn70RccOL2kSe0sQ5FpcDqYBcvrvbxUMTnXWNVBxRECPqAm5b4lvlbTwQltowRtcYA
eOSvJiBbkVnfeAAQD+4G1QfGmlgNSJKg6BDM8TEG68ZtwEYIq8ion/h2F+O9bIIaDdV1xrVrogeh
E2UQm1UTtK+sFVVMtgp3YD5mPXONFuGtL3t2L2Q+QFVXW4CcBXn1HYAQXiADICw1ZNq4JYz0TQ8s
Ab/XXNo9XL4NTLt7h6PAAMeTI2aWm7N9FLd5478mAmIvI5nRMdrHULwEJDMsBjK3mWwuOYb4AvLJ
QdKAv6ay+XRzWT+yyo7IlfcOn9UdQTWhsII+GlQg1B3ALOUF/4aCB7hfYXsOoxfnskL+VGsyiLII
HhUfvz0WkySuJkSmQW/TQ1AdwMDOmGOvCAGKlpNhkTpp6fvwxTevm56+HsZM0WDkURUNU2oAsjLF
yAPw6uaIGg5pSLgFEmBGwx0707zFx3rOFX3BEXaGxoiD0r8b7AGe9wwoaBviUmHtGAnv880aJK57
L+9z++Vmqsje7NwE0TBPhImv20XXKS2vyU2AM7tzYbHq4N4ogjlQ4IxLxg7/Ex31jZQUR5jADlh2
nLW8PgJXnKceissFVyqKaCyk1VhNGZjOugi+GxYAZ38IyAinLUbhAODJlEKaMn4TtrhGczP563mS
NjUT6r7Zm4zii1Ni4kYNR9U4csSIQ2j3O3+EZ5jZ4Kxqjz0cm01gePwR7D43MeZ1lmr3TIlfA102
NAwVeG1guDxVRpEV+Mp4+ZrQzq4uiPGp/0d2/YCy4g9ApUf2WNMvA2R6dy7Kj0kj1mtXjwf0CfKI
c6fgHXaB8Fv/BDVlprKXWf31YoCd30qhCePCCZBdcdEqiDNBPP7wvsZDiLRfROGq8djT70tCxvVx
5biXYuQ1TJBa+He/NvAAGxB42rkKSP+Zgpz1X2V9l4BeON2g96bMxJ0YvZSh7/KDwaUB8QfWRG7B
mth62z9ieifsl5+QoKoh95KCdv10q3Rtoz7YOxU9fxeof+99f0lXYx13Q4ro5GpfbQ4ZuBAGjCpm
DrjAz7ZrUZuriYKDRYRwqHbWNAY+aLwNXYQmxRtOcAPm0U9g9E/EyJ6nGfxfJPKk3RmoQmSVVHvr
p55wGkx4S2IyD/6T3hx85R3JSt7Wz+qYpWcfoEgey+o90s+F0b95UJtuiNDyQPBif957dl59Myjl
3EycdsMgOYgs7IOgHoRArpPR/hsRKusAmAqVkzhxzwEGT94AjBmYX4d6xoHZT3PMFm6haJG3GBzi
WWHgL0QFzhfGZ3uIz78OyYyLoY53N/FCxPXGqcx4jbPnasFu8J7I3cgA1s+uzLEiHDyZZlJErkU7
PqRgzvdMEkXPxO/PPBbTDZEF3uelKqhPLPyanNKtprlPyPebMxO+uc9uU9KzuadMgnfas0TTGH7N
AzSP+JYN+dWP6PAMdueZ4QI1l04aOQ8/FnTtdQ9UR+iNKCeYh3C94J4/INEebxnO1T7j+gHHE3SC
2SKAbw5O2DNOz2nhK94gxkGWW8Ygkl2x1mc+bAEiDwvKZdYTJ7x0Wt+Ob60sSZTmkrKYqsjesggS
RjcWzRpn2TBC7MrQdKzvetzAV335yAbJmH84/Cx8ElGWnjAY5Wl2RkI95oLt0rOzNV/uaI2LCYvq
l3IowLbxSCOmGM/WI9qae+zt8UBh5LN/32hg0WA7B76Oc5SZNMXy1X86iq85B3FBwA8pDWUBoEN9
m2avcEDjI3KaMcY2i/QlWjXu+A5mNRwyhpxN8khvBiwmbJSQX0AwSRkEGKS2MGBZY88hWCUmpALs
VS97jPYsnmcyikNqARcHZ3QENzLGxZGHxQtH0A2jzRd2hODyM3Hjve7MFrhx7DmkWGcJhqyLwXRn
0qQbNUU7lAQxTOME/RkC8MztwnoShUYHcqPs5/LhwcD+34XgRDpiDA3grg4a60qrmlbMiLbMJMKn
OYM5uP6la8lvJ2tKOZZgORkiPd/XGfNb6n+eATLJciIkBa3bc+gRmAt0NvlkMwEpM0qt9VPfgETI
R+s75HLDJLiyorfxyMTyiFA4uNjrv3IytqDMkbr+IMsbEiGwADwNdsvWFmwJIttsUimS1xLONPzN
0z/BhcK0idJfj7nBhg7zedBIJB5Wi/EsFnmLAdEuVDKvbGsmsaCHPtjI8IG+k1uIksJD9SnYFeqk
Z5MwxoGP7tXFQtmEiujTtHxBKtcgqMGBAOd4ybWAeQXAurjc8HWjI4UpYXQ0ERgop+DNQTE9M1dv
2JB7ycN/baYcuxinyJeO9ddnPuDWTAcDk/UoOX2/WKiTnzPwDpCtQBLyzFGXhKg0wUHckdSj1sCt
mWYZBy0VJ9DDpkvmUu7hU813JCil2ITjUJyVyoKGz/16DSOJXyJ6YsnfruAyWYerNQ4+THjKOQXm
YAXwpPhgdoSKMDA1STZneEfqNRHXs6cLwadl18oe0m8qUjRAZu+vm/6m1wXWBdKRf0tOsYyNaF/H
fKjA917MHcWjIeKRZ0KTIGbghwvVFsUZrT9TG/Ge+j7w1/RirCsb1AL+14WjziUml2YWOAyMe8iH
aZF6/8Oy4F0FY9AsiP8QpRB/cF00ekbfAgwFYULJsN0xx0iFFRhNhjIdQVQbJ/2NltWWD/cZyrUh
O39DWC13ut6t5YPors9LkRON6oXe5rt/Igcwq+TlkbV2QhmBoQGC0VO7UjY8HOwfAM7KUBT10rHm
XgHWZpS2Oi+xS2pxN9hxq+plipVwfF7CDeAQBe8G5wl7nJWAHyHgN/NbYxhpETad/sO+OuD+s8bH
h0s0elAVrTszQTBefgMwN3L0+s4wXmIvZ74B9Vx/Kc85ZjgNHvYIHAcxul2CoTW7Vwgwc4/FsE0w
JiRTUP/oGSiGKLIoiO1r/ICWoMrQQihe9Tsjd1wPbFBhgih4bO6A6SYwl8qDfmMNJpCjesGpx4sl
Afy0P9B+CXYWdUDn1xRdoEl4FhsqR2NJsSRYXGMKGoDtEZk5+GIfEFADS40ABZw3c/ps7I0YCTG+
264HCfET3iAUxDSoTqCCd1Itbz+ctAQ3T9SI0lqInT4ec7DTQK87nR4+RV5qaqUO2MPsZQpVhaOs
muQAlz2GxWODPwI9S6AjBQa+hf7bSOZtPmI/KuYC65pF6bacvP4Al97H8uq8HVTFS+Zdzjatll+n
vho/gE3U3IYU8th5ehdQPMKsJ1ejNgscpBXO4I9bE3aWzy7YdzDcBhKDOIh9Dneetm6c7X5gwuY6
vePtvrPAB8335uo+nVfSwYBjx3H1VCXWn7TcUHSAceeUElgQ4bNmXImXpddmljykynmBel/cNz7M
Z7rwxpkiT/F/IXYNJPOd03uq2gM4r1CxCPcz8b48LcBBWmD5/YdqMXk/Ma9h9AYGJr58x3k20pfy
+m3EwGtAPKCS/wqzkzrjmXOF1hw33DAPV3IvC347gJ9u17BJtkZ9PEcPwijQWTkVMB5UekQ++B3b
BXQoPPqZG8ovu93TdAQqgVBJvkfKSauSXPdwpEZoGtpltazxsOZxOnxMAUCdCWYVta285LisZnJY
reuY6n8Mj3AFCSZTotvqAmWK7CFhYmF/oT3jcsFsZBs81uQhQ2qAlTu5G48nvxGNO+NFTPTu7ucD
s+PDeGDF6WEX0y055w9LhP/ClPqIzMQ+nP619Af5n2Fn0ERfPvHyux57ZQSlV1AjKLgysZvu7nfd
n6L0s7hL19VewUb+6hUJLqv26sX48exfnaE3iG57zdVQZdjXBNP5EJYUpuPBi+sD1a35xMprButy
WVnXFYU6D4+T+sQuR8aDsDD8prAl99u4gc6TytMxEyzN3hAemkp//aTcD2Fh/8tw5CofMBwlt7FX
GxVsiePrxs8A41qOPGTYs8dJmdxXw4kMiZ97aQc/c/5bKzXqWkPzqDn5wGCKVDDPjBs8ZSLlMKjC
KQMkl4T0oGIJCaa2of2Jj//3mwmbevTiHP60bObT6aOiEImYFgop9x1drZwJtEtmMKeEmGETAJ2c
Xl7Pxj494RpxbnMxxSOmh5ykQTpu0DCR8mOgiqhFUkL8ItjzpMEfm11ILYj6fwxPoONMgewsbA/A
2VoHutREmxTOSs5e1mDK4Dip3HH02DPNEc6BUADZqxRGgjqGKsfuoKT6V/fKgcRronZhZDWtavNm
0iixBmn2/yPpzJoV1dY1/VdO7OsiClC6ijp1Qd+K2OuNYTMVROwV8dfXM/LEyr12rszZOBHG+Mbb
8vhi5fC/UbuiKpYFhZ805oYCDGLBhLyY8/n858N/8zXKgCndCcGw3M0B65/fMsZhdaSqjhht3gZt
aA2ttNoa0XmKKz4yqDgHz3JBLoPCU5y05M7S7WmhFy0BGxgiKbkzvc+CJyF5O/uHs//5cmHA8LlE
l5wmzYyuoexKnAlA9IWSN1cKqcVsNbuaN6QEnDy19Hmgjwx2txmyXZrAT57us77OL0BqmIuG1FTY
H4nnm5wLZMVhF2t7/rs7OQxn6ykINt8Ns6KtBrGVbUjzAXBWxkbeonTkBw+n9yEzD2eUF2pCFXFF
Nfi6hJvZ4b7DH5c9x5+Bwe6KVhKU7hS/k/PfB1/dsjc8zksSYND0LW7RghXij/cG1TWcZkpOvDy6
U3hshWUEOO4sa3ZMSOe4RPdLKwi7J9iKfx9yiwXcqhnlg24z1ii9om2CogvQMPvckNJrL1g6SVhm
L6ic0Rc3DfmsvGPGsrZXuAiI/r6G9/BJtUjyIJOD1ZybkdPU/hyJrH+daeqWihaYO4HXQHGWqxCn
yGOBD/nOQX0EIagptPuQ1xBemOMUr4exikLCN/HI2M2PYcW/KaKQRlQ3r3+jpxZI3A3H8A11A8JO
Xkh+pWgZ7RIHFMvd/JwbItDDzV1n3ATck8ZSnoNZOEchMOAswg6eEDINrkNp/JdzJSrSJbh/cfs7
ByRte+ImxQHOGiVYzrU3hTXxmpxsErZ4AWn+037ZA953jmNljE9s8natLxxry5UtucL3lCkberEA
vg7ZlSIx5Xc87uKRQinoQ14yp7zTu9/BxKP7uZPYnlzzksw0+DNjiEwEY+sjgyz1T1eHDWDeIg46
8UfH8Zsz7QddwxO9zJN24IxZD0yPMMF38qDgWuzQZKtExy3x67QqiA+QKay+J0RF2HAdIaVMWW/J
nhbPhbBbDPcSPldrzGEB6J7Qif6AhEXcM5qr2Qu61XwtZzkNS+4Z8KSgnPTYqNQYeCY+D0lZxDL+
iqT8eTBX/ZWKGNdDN1+niuBpnAZPNgsUsVcyNp511o+bAYETOa5tvi8kDAIC0Wdy2/UiUUBGgRcS
ObQxOcdLB3EqihG7GjOXBOIJJyAl1bM3sBO2aFtbEoAUG7nBwj7rLW/0z4mKC2FHkZyRDqJ/d7aN
d5v80uxLbcVJFf2VzVxUnShuHZ6XF95hyk3IwA8vrjI3hyhevS4jd3GKeYnihwounzmvGRG+0/y8
j+hK9o+//PUmQSz60gLChWPHC87RfSOqlU4QUP/sGMeZgVKustf0UdNXRL4hpkt7tWezTlioPJWn
qB90RXW2KaUymZMINJ+9wxfUByezxt5+5qabPWPU6/bZn/RWTTZREhqgMVbZFwQ9Ul4Jj77/Ix7N
Jpd71vDqO+cNClSld1ZvHk8AJKT04JroEklxRe+bnVPyNm8UhrLsEVvZx/VNTv/hsftnYLDR0SEM
MinIIOaOK4N/B2LxlUFRsRJL4S1dB1tStlh2l+WY6Mqgm1k7a3xbiAshJa9dB0cB/YBuoHJnJOUV
ij3CQ4WWlIijHfdBWM970TVhd+dEYP+ink+ZEpVSVMghcVHE9Wj4ms+ZtjNJ7eS/DpfdNcFRkun0
W5K2IgSvPdqYOW8devb+RShqL38tZlCiLoq7Lqio7UDlkIkc+x2RKt+8eKbT4vmwIcNvGbTm5Bl3
wQc9at955caW5BZ0EsheFwQrMaTMcSBFFSOJyI4SUqKr18xwmfuvMXp8KrZUEHvEhGgirra7jb4M
uDItO/9a28iPgIvOuuDpGbsvzxHlJlwVDt/dkpuKLoRcrPnolLnMl3RvLIkBvTu41SJSJ8mc+sKb
sjsAdZ+ZEA0u3XmMGcHtIwC2xuxYYfwJIOS4xsTWw81CN36czc3hKrgVB0gjtHI0zC7cv4uIJH7w
zNJPQBdsck+e8xbFjwFXewNcBDXyJj1fj5tZP/uR20iVaOnzC71rRRAWv8HFyZedX5np4MAYC7qR
Oe1i7jWvGVBmgzCbTaw/wNNXps3sODiS/4wDc0Q0GLkL97CfHTe4e0IawtwGN8WFziJyF/Nb2gwM
jlFLIPfR2f1Mjk+sjy6htM8ZEbcYKl+p6CSrZ3coiQe0ImisY+TUePO6iSkZHDeUnunP1OQQm5Mi
O65AzYfI07meKF09EvfSZ+vSL3lsPIWRrxd8gEcRWWCYvbLyVVt+YNoYbq7MzS5umvgSlVGf4Gj6
GNBcsyHz8zv4b0gHxR7G2htuPjPARtcUr5CwaRs1k0exK1VfwYP1Enu6TjZE+oMcGUhjmuiLGxD9
gGf9tigxqnMpGTmRGlGU1wcSAKGbCht9EBpDzeXV+z6GVhHnOHul/eKSKgvuqTLVEQjTu84w/Y15
e15IoRTKJVii2DW2ZU/AJdMe0qI/zMk39Kd0YTzKWP/4lASAaTcZlpNrU1Svsab6+nfWR6ZTB3RO
K4hxEb2yvbLN/Tu5tBjJgMxPTiX0c0W/I1HQrsn/uyqetkcPSAz5WI5Z2b2+B88BiIF5TF99kCdJ
/gVmCbGRTJK3f0dVQhVlxiIRlUvkHgrQiiiIBA1OJBIa7QaVPYRB/py+8i8//zO8ZY9pm1C0sWVi
NlJrgg42+sDsj8+hUNBBS8hX4jDQEXukbKdfkvpIPbJE/vcPEliPGtxKIw2v9PYCDYge4ckpHvwG
hcVvw7nIafPX6pGF0CESh5dTIiEu74VvRIZYCdCgWeBDzMOMJGbRbjuFoM/Y6rsVpfP15CqP1Pfg
+hmqZvEQ5ttXcn2OG3gcmXise00Q+fo4+KKpp/z11kOd8iTo+rKQ+WkVvDQvQO2v8/g6nUXgLi7k
9Hsl+iu08CVBCuvOl6AqZOpq8mG2Mwm9Fb96qi/3w1+dGGaqbtXtAzUEYCO4GJtf6/X7IWkSBjTH
PSbgoQfODCbKuZh0lgHY3slrwyeAHUNE3/61njnvaqfrT3+Yf+I7J00d8XtTrFlX9ACtWAtZiIbz
k9drny+zvsclFDaiW3NlYax/BqeeT7yCRjDriSpAWPaaGnkRI38hnhZIjeH/G/LqX7V7Q/9Zk7NE
UEXQGBmCj/LjPlbnKlb+epxEarfkFLXi/81beKKPifSVb3YB+mn9O0f4CxY2DmD9ernWAwtTFmH6
BsZ1/0fvJec2biIaaj6BdCAfaF8DzGJVedNqIoxdWvH0z/MqkGZVepqBxg3NFGALTPf5hy8AbNMU
nHWKWBR9HWw0XMLoswVnjqVpL8CrBRXBUVq4M0mrYlfPxG457dIXxBflHuiANAwZ8R054xUbH35W
cyjwU5UB3+eoyxHxPteGypD9j6dGI6qiyontdF4zAOLgQy4L8xBL5ZtepyPiSjl85vUO6pxfV3L1
Jq37TteWTfZNANgXL0vOLpxjRLjfXwN+fZr14jaleANQuoxZil8X0IZT0fx7Q/rpTygTr5HuvwKO
54AMQubyhAvc0aSjgQtrIb+xqrjkUWrC48XvIZp/ZhYnePLugu+ZHp6oeYXmAkuqgiX6mOK+w+2E
IRUxF1IpnIc/589052htc+gVRyt+cO/EguTX7IMCARe2850C+sYcBZ8E6whs7c0Gy+zgP9N6WOFm
O0Yvr5kIewBsIrwxP3g07fwq4k0I+mgQ7lsmc3mL2YpJvE/iDp0FzJs975cxp/gn5+6NS1gXcmXA
hYT1VECilc9uVvsocWcny9EOvfghdDbKrOYgPgJNgqlE6oCINMJZhsQPaZ/w5JaD84CIhlm9+P6x
VrSEuUPxZGjuF5gfVVxm/NqZbfKkie/QUt66gNoj2ZOYumtGV8QV2GAsMa1b/v3PjIAyx2/wsfiD
C1Uo+vuRNcClUvGkwWsYhUjWxkdR5cj+SyBgSk7HvQLAEZDqE5AyQ3bSjfa4RNyRUnzxhHngf7qg
UGoA/870YMbbD8671FAcHUynTA9I6XFgDd/QIuS7Ij057q0Ce1uMSBLH1z/9mo5XDd0lz7Er7O9C
RfJLmkJ4s5kr0EQGgoR84kNiSMIHcQ2MEeZzHJ9Auc/oylCPBh7hRYP/RkvoVdmeIUMw7oBjY8gD
bMLBTS0waaE4oJzeaH7KOVTDwZJLCyGGNCBGvQQ0ooJgEVUUnYMx6oQAGg/uutqDOA8/XDniu8D2
1l7r6AFHFXt/9QvkRjpMx95wRWPDA8LrBxhNBgu6AjoA/8G5MGxDhqqCHRSYt5/S8ZKQ/8EJXVT4
fVxjzGGeAaeEU+FFLIDI6iHvBWMwWxijh2DiKYpGJs4ZcfgYWJiRuXfILRt2buu3kHEMPtT4eutY
dKYRvMoiFPxmF4aHGxoM9H0ErwYkMnFzCwS7g8gUHMcB0fVABCz1i7EpxN6IjNv0ARuP5orhXBbH
7onQBGbN+FGQPvnZmFRHqDbf/wNXgGp4wW9l/gyRMtucRMCZfVycEgUdDZffDL/4txGlUGrKdEFf
HZlKwHsoWH/0vmg0nt2zIT5PJAfPCWIeph3chN5pxPX8GW6fPKcup7QDX2LfiChyuAAUNkTOUdN8
wogAR0GWAIph9LcwZgj++NImdiLkSdw25mS9nFwYgEvIbSQCHh5I1K9XiKYrQDFjlOWuI2Vex/ep
hOGNDZu6OBmtqq8ytefINvh2MKe5GtAiTNQGHXJIYoWAqz88b9nxqxXhp5Dy5dgYIBjhCWsmo8rW
Z/dC4dbFo8u3hpRmhyrk0EzYM7pUQoxy4TQv9D9V/OD8o0KjVwWht5k+oQMDzSiCye9gpGCfWpos
tiLri64VJ0V4HaQxUpUhCPX+Cty19pToHdZjOdykjB/XDO4JkhczR5Os2TJIdRrB8rGOUeyGlopw
BYSDcQnXBCTAE2vw32i+Iituhq9NGXIzOJNXdEEo0xusg8r+M3NlxOc5UyviWfjF+pgzHxuR5AKE
EDiN6nv08GQeSdgF8hQQCsBesFBwRQxnPan+VOxPuLwECAgM+FuQiCvoY+e5WPunLc7IAiY3oLnk
e8AmkIklmJ4RnEL95FWQoVOP6XP22gYJGWlo3GqcRm4Bc+zN+XlNxB6K2oHPDLAOI7xB5EL02xDM
E4GqsuRxis9TMBR4KOBPOD90b+fBcaLQaL/rcrQv0FRYA1D5C1+lOhEW8fV49MzQRk+eO9AVSDwt
OA77IND9bZNfXVIV2Tq16LIDwoc3MvOGr6lRPU2AbnReQPTzItcLxkYl7udUDQaoKoSGSWJ3IVnZ
x6KisN5+Y/Yl4Si1Rhq5i4Tr9gIFd1kL/1OGAoR9+5eE3jB8xY8xJ4kJCaWBlVnFBc9bL0YAXB7U
iBubVytk5uhBdPFi4ITnP4QuwpKEhjqjL47lREQTiPuG/ktQu9qFz+VTFkJ5Xwl95UTobtvomz2c
jZljoGYX5358DS6xzG3GWnZnOyoxMAhCHVm0o+W8frBFelJx5GjYQ0IEBKOWdc4Bas4UVlSUx0//
N+Cq5oJAQr8n1EiXqbZk94n14pSanFZH4ihCoMzVXmAWyMhagwuC1pKZe27BviMJuhpZwAmgfm18
jtTDj6P//Y/R0evt+gzBCG2fnlnI4tR1TdaDKn9Nz0WXCCMUlqLhJ/pxRE+PgGxkuQDInlKa0jd3
jotGzlFfAmsD4tsRdWVNWnIFVYLfBg9f2X3fwNdXHrbvkGMRr1aJpJScYIRr4n5rAYhmclwNSL8a
wKpsroP+bNFSZMu5hfNES79IwkUBMTbpMOZlztVBb3JJexztjV21+e00viSnPaDcBZkxYCE6uTmW
T7oijYlfZiBRaIsHkS53snFRUBDU9bRlQCKLtAuDAGqiqYflhzX5NYCRO4NfvtwamfTV16TD+7s3
iTi/khA7LuvkSRpmF5zqwZ1Mzy7oWTOl3L8g1w3GRmYhZB/HED8V0OWTkMIxHFL4HaKo/aNdBSE4
lxOwxQP8DcDN3oQpR2UZYr+6EexhQnxjQ7RNGhPtqajQReR0+zuiIeNHZ7LbvDfPWY3UijpTecWh
93iJcOtZe21JISF8Un7Fr8cKQHSAMFUjqPDBOFKd2DQGCNiLu4/Hj231H28aseIBPhsrTAy0ONVR
y2zwYOQU+PRvqWbEXLLL9P5g3AtOWLxwhKFDwEaa5NkLcuJc0OzwGfaLPUA/vNI3uZRn6A2ftgaB
UtNEzbk4vybqiHCgZiulfGbMO8JpG+/Vdu2p89NUH92mz4Rot/CxQPmNjUCF28gsfovmbISYnRlc
hdaCegk/y3rNcEUeRqYwCIANUTAr0iIZKu16YuZwtBktS9DKTE7Avcz+GbnG+GFAJvj+52hdtDFB
ZwmQeM6TyJ+vi99e96Sx0Ll1wP8CWLsXxKUHa8pB2Lf5sye4zr345AQ3yTP10BELYDH4OxK6X2pj
KecloqhOvq6A/dextgaRJJHLk/9WmDvtVc6Hbp9ZJZry6qRExIOet3FM6AZwOIgO7ESUVgirlrBs
fXhcH2k1UtzcSF5Rizh72G2M/EddS+N9dm2hjvoDA4kOiViG02nE5IbrKY4xcCBrTX21EYnUmYdP
m3RMGYXfp1kT6Aa5FktEKqXQIdLbk+heIC2N65+KsM96qwLMKYsO98dI3iiTT4RoNkEnEYNu1EiO
meC4jUD16OOambA5G1P2GkwA3wD+A1qG1EVxWLZZ5J3fntv0OtfpP7jNQSssOXldfdJIS3ZbFEvQ
RiZiTTyF4JKRObiHSkR7QtDRKPzx/926OZcHX/rgO/zlolX8lP2GBInH4NSn6OGXGa7TRnFatgVO
yOzgW9MDXgGlvxLO3OfUsr39QctEUFVSehDslYiEOWd0xQKO9Xwzpt8H1x0o7C/Xp49FC0uXGROI
wHnF2YtfrjHkeeUSFl1MX9CAGYj0kJ9Y1DQUL5jqHJDOHQqDvUraNDrJ2sMf9/qTCHJHd6V6yt3G
LPt1TXHHFiDQ+S1bb0msI+BT4vXkPwwWW06pImx1ySYtTViZmapulMKjSnHK4DuEOMZrIG/HV7Yb
UVwMQ87Dxu3Dt9do2hmzQ7BoEAkpJ9KQC4PHUud1aK5CHAEuUW1jlCEpeB/SIPvoPMA3AAdUqiwF
ALA/9/yW45MenCxPvscAAHp/2qv+HuxsIh5nPehB9lUAEttnCOhDGOPoxLFUIW3YNZRFrXJ0tEhC
ZV6qczI1BaeD2Upqs1uB1wkvmro9svuAhmA/ZK5W0DSVxREv4BQfSJvwtbF6QsNyhtPB/tAnkBeO
JYHoYNjTPbeWLChHspxgnlDUjkvWjidQqTA4kQcqb88x0MOX+YpQkTLt31ywGy7KmmGX+gRz+DGH
VzmtjOBKtqfk8MEmih1YJCKKjMGHNsuje8YxdU4ugLU9n7+SEU5JpMl+Ce9aSchXjIFacliz690a
xigHCPmicclMLWzzmnM0fZivKWxWqyFWdHoXl39zCACLRW2OS1V3P1TtAKYghsHWZgy+ELaqo5XR
+cyk8QVqxpiH+l4qZHNkNs6pCe88n/icILI4pnM2OFDOcDHd9dlf76TiDR4HT53qeNrweZHdEjWA
GUceH9ohoisk/aplDN/1t90cKFIX5mnLRWXiN4NWDZqLe6H7BuUu496swfzI4ZqzMxmBM539Airf
spUduL92BKyWdhfcKzuWQIB+6egZ4zY+zokQbQ4UV33eDtFvR6JEcLg4x8GJUa8jCg+vjy0f4BCO
IzWGNICnT5gnXqnqvQfSwnpjXW021ajd8BkgzL/Ovz1hI5013m0RrQpjQE0gUtXL/kEFm/2WEO66
LFbgzzIkAS03BIFxBg8/REGj+W2n5tExERCOysWJ0+GS/qoeAtgU8Hkkzc/uhGSLvT48xpcxISl/
jyVOGU6EbxevzukMyuVUBOsdzhuiYNp1rJM4x+Cf9v4FIDUP93Zg+3zjyNocAxW5AXDSZ/IxSbNO
ajC36X31nio8iEhHyLMgYxijYN9+rpTJY0n9BpSX7lxySXH6mqtO+zMAZVF89hpf45YrwR5EoGz0
HnxTnZ0i6mbXTb0BcPZ+6SfVGSG5CSr7ge8GFypSNy5qxq5A/JD33YPbt7PvO9DRzQa8E+VEW0B0
EW1ShfeBRMIppuM7oaWP9LO4z/qBGq+DshHl7/XmPFSwa8b49F1tV5EXyGU+DvSANZONXyL+Skrl
UXMAaA6r2dXrDTl+k72TdjGsFS75a3L1hLkrYAxUot5SIbAhaKmPW1rh+sMm/kyOHOR4PlQY1Bon
NMbXuCXu4gITxS2KMPmPgxJyIrTkSx1qtCJZyeVeZl3hA3omYayuVg/XH78lte2SsQCpuniq+7JL
lBQFbTd0g5V33f++WJNr3xqijUk+K93/zTgcCoRXrBV9josZp5ChEXUjNYNn9owJPRioeqUx5Wer
0a4VZ5IRy04OpQV1QN+ZuupNjsgpoJ+oFhzpRS83UqpCjvQl/AiYpYYvPHE1FE9tZ28pwSzNmPbG
Mo0JQlryCJ6+YQNaQ5FOpvAD9oYqNeocui6M0qFaPGMVvqlk4sDBTLO3Nrluj7cYt/waJ9fHf9UI
doRUQoHegWo2aEbawvmLLjkGc9AWc6Wwx4Nczap5GzOT73nBxoRR3LVCCKLOgf/s4vWfwYEv1fI+
1N96+t2tNw93VfpbOSbMsUQWmDaEKiDNxxC+NQFZyIvFYPmYl1/b/Piny5ZKWPM5RuvB5golxfIC
rNfZB9b/HM8EBxt5K5Mcwb5FghqCU6Z21ntB3I2PiHBurP6HwyVocZijNua7naH0OjSQQoVRLKq+
cMjEZojCDx32N5tiUXM1UEPqb1YNs6v2t04ecT89JYTKgQ5jd3BwFJB5HVxiBKr8P7nmHnD9tD/v
b8ULU7c3XNH8QyACu3hx4uNI7Y5Pcc0x74Vjqslr0pSJXvNuAfg4+esgt2XMp4WPTJgZhc9D/KWc
4IP5g91E5VdixET6SraDgawNsQkR6SRZ8r+HOzMdhNTM3TA4bG3eHkCXGG+Xh/a2ePmwoTBbAYe2
jR5AZrLHd7HBeHKaWCgC4eWGCucfIo8Hq4k9ZICfK84S2/ielD3C3paoGn/oUtCOjwIRL2QHu4Az
+qhKd2tfnZSH+VBk9pju34i70I5yP8vMYLHQOKohMRkvaHayFz/f2KlOHhFMCYboTCYrIiGcGo7Y
Bdq3aRFjWvJpPOafu71S3NWKxOaIPzUJsmFPgTvyrocZW/bbToRUnif+4QoOUl/9ckGe03SFSsgK
i3AcH52YGapgwRDKnHtSog+BLUiMiUKH1fArBBMWxz9OWPctfNpzy2zLaS1gcpCEktJatowSGLyD
CwvVlkACRjdcQ7ebX64g1B7MMIBl4n0+xeq8ktwXxZcOywe+SFGWTqK4WFX62/v4slK3LyzbZczk
wF+fi+8f6EU+ZmQjDZCMnj8WH8gbqY0+qDcEO8Xdwt0OYwr8nahzBByQQVPicTjzXp0ecSv6AGoM
eyzfpDWRMaqJQhGHS6YFlA8zJpy6j/Dl5PXnfC2Sx6nJcEi5D/hDiCb+PGzILyVpoehvP1OYJl60
OYd6YpjFA2BCYSBoRGkFbxRYK295z8/BQbYP+7242JDN3pt/Gnu/b3nBnJdWN+fMAyKZHj2c3j3n
focy/7MwSVLRaeuJHl45M8ZLjpSeF7pJYycJtzU3OIbpL8feK8EQWLk566JnzniNCXIpXun3+O8v
DB0xPoiZBja8wp+LQ2m1RrsZC15c38JyODrr9kI+gXnaHAzG/RChZPFUeWo7fpZ2WD+8FpiK4PNb
dEHFankmjNeZnu1wzVG3xk21qESv1RsdHmo2BYZpoEXAXlbIRL/+A1tRlvIIIWLUbAWaR7mq17gE
sdwyoflzTrmI8eg7IxJvioqqKdQdqTQlk09olTsNMO6H5wEZcmTNfhsJhoTEkU+gkIxFnTTsVptX
ZEC+w/URkuk4JEGhXuhEYuESX6DpWulmXKOI4Ioy3YpX79EMzZYDCQc/JhF0yniKF/7iNlYMhwFe
BXkyYTKs3t6ZMNoP5btevTRf4WP0W1FGjcG5vviwQPraVnqBpERXlnmMIoghYE0r1wTvBq2HvYaH
lz3QZYZI7etCNveOPn/4xkj7hk3yTp1j/F2JfyCejt2zFgcCCmy4H8EQbysOKXVuNsUb9+Udy9/T
tI9yWpaRRUMNro5+yCZ6IRyG0Me32/Wmn3rGtnTWBtU1Im3+AqJOAgY7U0sAEos6xYSWFLYW0BCD
7JoA8s+y7OO2+qDXwv/f20ige8f4JC8qgkGBYMGM13p8qvbGefskwa321s0C0IQGLo4Lh8eNxjPY
rGrZR+lI7Qf1vZ9Bi0XCYswqiW7A/VbnPKwwoD/x6J4prfrnd71RrgxPH/FUUT3Ag1rBrpCwhDyY
+IZaPAQAjvyteEB5wWiEj+Kx5JZ+/uvJaFBvEh/IulHDZCYw77JKDEePdGIcj0fb7BND4VvUncqO
Bds2K3GGG8kX1/RDiKJZ3A4q8xVxJVQ+nn31GX6e/kVGa+Z2ddpAtFyT153yba9piGMSfRu6p3L4
lNLvUjzM6BRQ/QIRveecvdFGO0hpPsjEBJ0TErqOpxiJ3I2diFwcDlbE51sXlkIJuUjwMH39RcQN
GOsjEWzaZ6sZNhA+PgQoGdI1P4SU6MOSkj7cEwTxlVvpT6b1h3XmBQnAgAkY+Yh+PHC9E3bWpFpn
+hjKwuSwgVCL4JBm0S0n2BudLwTSIyR+q8Cu43W7/vgYteCHM2VkjD7z46qdkuZGeoPzpyTGtorr
jNrBPu/t33l8wxTpEkIGBs7X4GR8xEeskyYv2TRbMi/xc4ECi75uGe4wJHtYeGcxrU2PcQ2f8dzc
R3S1VgyEg3LRTk/+K4REcwzyLTgh3DBFCX9nP/2GHTCNOXxnwDMgvPwVTZSOjFEKzop0Ay3WSjT9
x+XFJlpyd496MzqW2ePASSF00TOM8EwhHUSJyoeLcKtngovAQNkgSLjDKdiLyN6L5QjIuOd9sYi9
OAm/SCa6Dk/ha3RB8a+PBrQtYT8mmG6Ibz/uJu/cnJ9iafiarpEbUgLB8rdO2MGIoCfTgiM1TD40
FmfK4hU8cdMiJV/e/Te+YThKVq1LzMO/7jvvXGUv+wptIdphwWwLYJv7yp9eZqJKnY6rPbADBrmZ
Fjyx57EdjuoxpnEcFkg6MBT0mcToMAWRR2jM4NP4tLpFYkBaM8j3PIUTv+mAE+xJ/CykDJsue4OK
nekaPnBRyzs8y26NmB0XFS1mAMLMD3mvw3IoBWCAhHnW9lgEx+lMkADpwT+s/IPK1Q1PGyIHcHCY
eT35wfOcoGxKEvN4PWRTwBcGwp6DpWiATZk34Ihy+TmBhg8IlUB7CnXmUlnIR64ZMKcPeIgDwxo/
D9qKkHGcnwnpEIC/AC3RTjYeWrw3HwMR4NEpVQDGB+bCOrSpOHfLxMQi77oJhZKPunfApmQWZSQg
TVwmHBc0r0Qt6RHT5o8hQSET0SaLOm0RfROzGvY8MymTFpYWLwFabN8ExoVlwfZBZ5yrzhq7YEOF
kTnFQs79BQdvAwtheyBoHhY5itk4THhwVgRpIDIoBAR9nIumGMC/wwuqEmmYYyIMOyFspiE2p6IF
YRQSsbTeCryQlof0FX2AHUFVbFKWypUR0YymYgCF5arDI1IOhtpHqh8qWGIGPvxGoDhlDLIwfgP2
vhCfdhwm2ffCL0snAYZgVFvOYVm562aIlwnDZLZK5IAEy7CFzKg34J9Fn9OlMFdZRO4lVDL1QuAI
ip55uef0/HZAH++cvHmzCUJjubOS3v7Sd28Ye1E2EAxieD2SDgBGqYfT4/57eGlDGXydJiv2K5LN
WxgusKenFildQdkEBSRfUhIwApO0iHvlm2kcKTVsLCz1jCBmOAi6/O02w47crufwPWkmp41VVMPe
TGeaFIaJzr3N0G+z3go2+1PcAuH0e8YtUJvNNHX1SZ2EYtb+BUMdP/aLJG40pUOTG/gxO4UgRWKf
JqpN+CyrGSAtA5AoKeIJvRR4RSi1FtHZIUK4KWP+zkI0IFTMpggECBFawMcTf82N2ZE+zVznAbBr
OwrEJ3CKkJpysM4OIvxBXVBOOkFrIga884qnlsPFxaGAA8V7goFqXOfG0gTiO/1JPlSPqHY6ujHr
ipAgtMhDGGGB2XjrgJXJ1/IPPKEF4Td4kii8K8gCjH/TLjTIuEMbgyK9IW/ZmpzSqnVnxFqszJx4
Zx5vnhXgDhQvkOyMwuIYfPVeO/5iBvNP2lbl87SiZqZLJ+9cEvn8hkndpvGcFoNH+jyoqxs4CMiS
yYM96SOK5UcNAcGw4cvbb8D9SPSVEPSAakO5U+2rJYSPskgwB1IyYNlA69+301toOJsOyPZPKSQw
wpc93B+LBiodMGwZDhsrj5E3IB1S2qNvHcaNSnva5QVhxUl9wP5LopRDMqM9fPC53VxbXudCEtv8
Q7VA8Qd1QiKi3R+dpqWnz8GI1wNMKhVDFg6QalNOmsFlOLnHxLFsfosT0VAGEUkBUCmXk5giAiLp
qoGpLQP6EWbNTCLqZT21UpwNHXGrf+85YDrOpZGGqyo3oXJ3zUEvXlylO48Ycx7ZOeJ9EfbizdUk
KISiExkEFC0fJYSTd9zFjxRay91DGaXnEZZesqgEB64OIcshZE/M+wXd4l8RCLVs0S2zuIsgsHrc
9UKtnSh0D7cz9I29q28a4KsCED+S/oDckco6tsPxnQMDlYSE6XxR7gs5iZC8iNgybER4MeoxAxeC
rrydXCefWRmKaACg3zZhMRleBtiU6L9C8Fl8pkC4DNGfKdbIhRDXILgK9Wk1F9tXQ2E54g72fbe3
LL1bAXDFT0/oFWfFMnj4d29f8c6asWy6HUHXEiiHMSR9CCwIIJX6gc7v0rnlfR3Mryj5hVn4GSpD
Kxp3KHUIKONp1YZr74xQZc1K+ENsr/g4eFJB2wHA+cf5JXuGlERB2QaW9160Pn51cE/eP9xBMxXh
fZ/EELgyVNW5ueqB50yNVCZwnjQhrC4HalTp0Ai0HYL0QB09k0vGHpAYtLhQWzeU+m5JwgHLzb4R
qu09Tw38VgTyj8uYji5wGxZcLePf6wEYEvFgneXeCWE6ZdRkihUHvJUwiZ+Q1eARvHPnVuArJ648
CA3W5hemPYAXkkNaXIxgabBufbDF18sz4xaS7B5etwr2F9Tjwv/S231o1HXBN/3X/jFpAzITPRb1
G8L4amA2PJQvd7Ze/fbV/CbZSH2/Sx481KhfITcbtDeK5533HLJI/scYhXDSiGuYl+mpMkcPsiVx
N/Ftv1x9ERqJIThExpgx40oTKIKa8/SUxM4ubMZQ41QMtAne7fMfzwhLS3GbHsdW+hs/GaYYpfzT
QNzF2Lp8EeQJtlDjcSCmhHR8I1bTX6aGQOdv3k3Ihi+mOrJocdKggnkj0YAldJsZdy0yD8RGfj85
JZ8M0AmzCoV5WLGmaoiqZaYdmolFiAeiipnB6nPGFfYjqldE796HqPv5m0esJoS72N2ck3B0zVvR
rMsPg8b5jMW8CzhrAjZ61rDZanuky7cFRNGuvQjKsoIkZncYXCZvHIA0nGPbMMGehAMCqvu8VIka
XklgSN+FmXEwTtSg5myhA+xgwao314OZSeOnCMFWQO1l53j0e2m5A3xi1RuwOrFwn7GBj7fdpuLE
gNUgFt91w4bwJnhMAXHkdTQuKL/cMakiMKe1kYQEyEK07e/DFSrKfQ7wJqAMmr6GxF4vrPwUQaam
j81x+RhduATy9pqfkt7suAeJ/xxQwb1YWgFsiEsoOGKsGZvhdr3ToduftvQEEp0n4YgSjQc6imrw
3EBfyb+sJ9QM0j383KM1nA5hZdsn6FI10Hjppd/RKH3173eBT/NAKQzEl/Sn+LD6R2sCr0Ty2/hf
bIsIMvuin3qIwXY9vYYwg2qGf41UxJ1oPJsYdr7GFCID5b6xhxFdMIcTpcoSIXcbIWTut3tNSXrf
+Fr5ZKdavXFLbAz1mziL/xD0wt5wLiWpsXgxZnGjsLcVpm8FHLeEOvQ3Je4Ei7AWyQNUhhlWwtm5
z1i3h8AvhFPlSX8Q26LPu8RA9QM8VHaCpV4PftK/Wh+UCnudF4/Y1RD1OnE/Q/rh9LDrSKgTAKsY
YaksyAz306Ee0EmJ0nxaUlzgYO5C8gQnkKTjeqavYH04bbI0z7ld0/WumtSRUBpiCknGiAzQy0rp
Lz/OjoevjysDj4YwFyAd4ERLu1YnPFxH2ID//Nf//n//d/f9P8e/6/B67o7Xy39d3s3wWl1ez//+
jyL3/vNft//582j/3//RNb2na1a/Z+myLPdVWdb5+91mVF2O4sP/V9l9dEO7/87T5nDcnOKnh2KB
6VGBM3ONRyhxjiSPik4JhKJyhLvFDO6Djo5oWyHPLWAwsI4EgljFjzf7/xN2JsuNalkU/SIi6Jsp
AiTU95I1UdiWRScQCASCr69FTirL5XAO6lVWvcw0QnDvuefsvfYsMRnUtLNes850baWDUVc+8o+K
cSQaJTRchPuOjI+OkJ+vmOiYdEgnKYR1iu0CJeVS3BITwcH4zn5KDxtXDWe94Azpi/8TiSDhAgjP
GhYOCyPFKd7WdEq8m4zkmL757AFUQUYv/Sksd62vMBVavr70ozilOmRebG3UkwaoiQhlDsif8ime
Bh/x7PdbqhjGT7dUE01FsjTJNPT+lv91S7PH/VwkunrbIeKAY/LJG43t9lMlP2HWbayF7Kqn+pix
0WKzaseoDJAO0Wqaa4DW2DYWDwzuN0/5TOTh4yJjBJgkIxDU+YbtYVlPHiHJerelNjUO5zeChOPL
I3RNiLdXnep5rpBnd6DaK9CKp4MQ8WBA1DfnMpeJZZENLWNUxH778Fj+dKAK2RClD0NH5TNCWz19
bBO+LdAc79Lk2WP93+6NayEe+Ao/zf0tctFJMYQ0PklROz22Kn+n6Ty2tzdzH7CIkTkTDDwZlhnx
9MoBr1jOcB8qv98cX2ttjSnpzsAbZTFGY7hYHQ0tKIAc77zSq5HjzEy6Q/hDnHgjvuUkIAHDjzjx
mhuik9b8Ur8Efhghq4OmNc/eGSjCnaVmX77Gtz29CPKJ+SUr9YZmMakoyqy9UNBTE3a7+p3TRg1z
Z5itmo/oUNK+DTYM26bhl35QsTOen0TwnbfPz2gpfxIYkRGVeZSPnLefDDI177lVjxqrZA6kO983
x+LIb7fAUqJDbXHXXrI9kyfCnhcKNRUkD6T0frJX6BiA5wm2wI7pH1RHZnbBUjtl79pVX4TrcHKn
3+/nkGfzecNWOssORg/xCefmVP2EUW33D37roVkHKfWcCgiq95SddCdG8Zwk9KExE073XTCl44AY
YE6LgQnHOyepxxXQQ6myqRaWXV8JX0ExbswahrcrxlQW8nF4A8t0W9Kggw2LsjDGKbuh8iZrHdu9
fGDVVca4QJqOKUIMEGaQzaI5qY5rbRktrEt+5CGno/Z8Ls87E/Hkwwm3AsvubfZgfLARtlECqYW1
ucTNB6qfXhD6EIw5GmHfR31WHVu00w9iC9iBmd0f23UyMp6M5XsX1fOqyDbSo2NN9752z4pvSZM2
Hzd3v1iyi5VbTJ0+5cAheOMWLxgzbJPF7++1JFk/vdemqcuGrquiKUn/+17z/2XxLX7g4Nbs6hhy
VmO5Xkuf8pD3ds+mTjWAflUcqp2vXvk3qlsdMf8ga5cW1VswzzwTo9rDK0e3aXe8z62eJcp/3xap
azIJ81FCudKqQpGVzaURiClctxX0EDhxtPXueBASikXBldYNjSS4uSD81EU6UwFeTdDfz9CiD4G2
QPJDvIrCswKyC/eEr3vMe+o3HqDfIRy03HBYSgWoUfLi7tOt6tFT7mOPkNN7+gJqXFLFhkB9liGu
iXxHHmps/34/Ve0ft1P+39tZyeGtiYvitns+eqhmtGZGn6xpCPXT1qvZOPdrd7E4a3En7RDPqLJQ
NpUfMXWwTsmSpKBNQS/Rg3XF1H+QTBuv/YzghtHURob0ee9dBdDglhSygvf7xSvi/1+8LsuaIVqm
ZpqS+e3ig2co3Qw1u+/2FHZTdQhX8STZpCoEY59YlZlR2kPOoGNilBBcbzhxXy7l+PeLUH+8CI1t
xtBVthrd/N87KKp5KVqVmnERG/Fhi4NZMxd5VBY+TWH/U4iBZNhveKYg4sFoGq9Gq3A6ifZ7YcJ4
q2/MDCakKvx+VYr6063566r61+iv7U8JBKHODSXbTbwTUvzt66NPuMgXymE7jDjOTkjBY+cBQ0i/
ZDceXG+z+0dVuzcGwyZD3t8vR+4LmG8Fji7/93KM/ib+dTlm3ZVSe+cmqbPZYuaf354qHIDXZIh0
fDl9I0BtIx6ayQZhA82yf9wM9YfySpeprXRLswzKq2834/Vqw7jOpWyHI3V/nHlbPCW9k+DrxTLO
aBmD6SDcfKWDpewvM3s6xwaEaVCk7QDq3Z4PRqPGXolzRrzJP15A/Yc65e9rk77dGSGU5fIRyTw+
x9nLmdWLj5M5xhAy8LkqvCauUtkfqvsRkFTche5JxdFLFTcO7C823XRQf2wL6KH++nM4nRMciYyN
gT/6A8xKFFv7EjoZQQkoF/hi1+f5NfH0j1XgjVb7379j5Yel5H8+ybeVOVTOiaRHPHLNat/gprXs
83DR+R88faGz9c239ZKsS9w3D/dA/cGCN45HO9SUqNgGxUHyf78e+V/X8211uNeyqIRW/wqQNGDZ
vfUD7zMzQ/tLeMcXdKBKod853oW29XZlov/7z9d+XBj++9RJ3yrQJJQelR7w1Jk7pz+LSs4dIn2f
t2nnC2kC7jAYbIl2sq3c9ck3TsmI+eqGRIlO3wXUz9AXkDsSbJEPNqE74JCP9Vx1iP7qTX2b0N5w
7Bn84yxi/rhw/HXV/b//6029m4l6bxXu2p6EDzqAJ9ElZYrT2Qz6sb1AzDo7Irw6zXgm7ydKo0Vn
r9fZgciIJYYqb0qF9KbaQ7Dv/KHhNrCXy6ULMpO8N5shx4hz2Xmm2c4VLcVt9Py47QL6havzFyI/
xjtubitXDBvobpHaXuR/HAz0/in8v5Xor8/XPzV/fT41KfTU0PhWGmYDXuJygRCf5zQLt8+n48N/
+EA/dbdPiuP563VFP7jsWY1f9eFlf6FMWR5ahxmY8nTG58km2UA7vH1dzoY9Wl3pv9LYouWJSAmG
GYEvl98fqp+3vL8u/9tJUYl0MwoLLl+eHf80haP5jK+FGThPtv+lb/Upr1ewZNVSBnT8mW2ywTSM
of7xoMg/L6qKJmqaIYmy9e3xzsVATs4JD0rlEfJhjhfpePviUZDWfQ/25YKr5xFFJkWTNx78fhsk
td9V//9r/O9P//aYJl33EoV+2RQmhJdDrKD6v5w6n/A42V1EE4tShrfOsI9oLRx058fM74k0z/VW
/opIPoaMsD6V9DBhkPo1lgzD7jb72nMad+ax+jKOHRvzL/0JIVVdvnJXROQ879MlzhPiChlGE8Jg
P9+eqKI6SP0He4pwdjzaNMzLaBsxmVuRIjp2g2VHIvcAL+cNQ9Z4/i7NGOXb7ceG6R4kyXi8Qe6Z
2oO3xtEXdCzn/aGGV/7Emj26AsFCpLX4wxkDw0Hzzq5INjqsTHBEsOriMcVN4FypJbe58/tttn5e
Qv97l7+9LEZ9Oz8f/csyAT5h3zuW0ZPlLUhzsO8AS43JttxtedHpNAySeLjuq4zXCNGWUNpsrhVT
sYGegz2ZfLLkk3IyPRiM5nHnRYQkkMIIHINlAUb5crzJVvGJOzNG5EbLvB+oMNRc8hnvJgNRgDJM
efe5MznefIzxgGBg1EqYgp6DFcbO24wVEUblCn/G73dB/nmL/u9d+PbOvXLldQtCnnSUcYNojTFw
tMBmu15262UypYbiYX8MdtdgwSHjAlZm9PsFqD+ceTjviDQ5aGXolv7tAgQjUOJzytdQeVBFqiln
f+9D7dvVd/AtKeo00IQA++ziFK3iDTUNsTjWYDiEK6h61SntoQhETtyXY8Q8KXlPLFfE0zrWMhts
5AO2r+GKxfb3y9Z/2gAVRaZCF1XD0LVvK0Rbi10q6/3TUzG7ezmnx4XCOLLZTxbSaIs7c7TNvfP+
40YgHy1K3/TL2ldxGHZzosVmhzdSX3k45ki/rn3W5ChgZNWnDkUbmrWmPYoW6WaEqO4aupvravX7
9f+4xvx9/d/WmE5qjCbqt8JuweCxdJvVbNJhYggHHx/bwGU7qPA1+GQrKh/3wfrrPLXel1O6FXQD
3jDw2eURvyc9cx7xlwv1uf8MNJvChXb5x73+sdj5+1q/val1LbWGkLIe5uyvKYrHmT7wvTVdQ3Zm
0V+ii2udwY7iYZXARv/Xeiz39+L7evz3z//2iAbVKwofgZbt7u7MsmcfxfA5iyit1wr/ebE7SX9o
+4vWpV9Id3OW2icmCcvaWQj21u8m9loYLO+fy7f5fHwbu3OSjT7NdC3QhR+8Dtu1evEJR7VZlwmR
xCMywFWGdapF9GAf3ph9ORTtbV8T9d4d1Nz7dPIgvh3IJGa69W1GXwQpg3C5aBd27OEmXl3553jA
mZwtM7PRbswH1CdoN67gW1noK6d++/2R+rG60kRRM/v3gQPjt1fi3N0rPRcf6Y6dBztDeS3H1lZa
gJ5hJEGnFEvyShsFY81TyA3XnJdT7gD1u5HLGgsHay8NAX8vq9FrQl5AQkQDmeBwWGxql5RQ6fz0
cqtJN9KIa1SI3izxXtOodZCfqZ6wqq4iNN1sHAPAIqAEvQzUcAXOp7EM4ZKrhz6RDRGOH0+iBS14
7sMoWwnLf61oxk/btyapiiLpuiSJ1rdXSwiUpxm/onQnLFQAZ7SjhgYkw3KcsM30xKb2HelBhOOC
DR3pFtnThMDeRglyQp4AxlbjtnN1nZk4MaOiW8yi1+DBvgNM/yPbGoQj06xweFSm4lJ2cSfTjzgh
vrPgtbRbc6RAB6DjTWonxQDqS2ye7VbbkVFn0wNvFtAQkEcV6kBi2qyvxMgmfxZxIrmLXwXC0Bk4
zt+fDe2n1pbBPZGodgxFVpVvnYRX0AWKoeS3XU7NMj2T44viUb4Y1uyeOiqeTDRkfMnELL3HZKtM
uDfGw5EIIkMpBkrwuc1nZjYUMfzRySdExNwYqIipU4xhGq80ZXlWhk+QmQQnMoHH0m5MA25EFY5y
MNnUQDRwe0op/hzytzrenhQrLdBPFGGLBojZAk1kDQ89JKZJDJ1wHBNxdaQXLTyJEQZTAdNzqI1u
pUMzPPuMNo/HSF8zOewap57Ja4vmkUB/7Xr2admSgwvwYxiiLZyf4TqARDsv2jNpwF8q6i3G7Q+7
KOY6rVH0AK0rfXaVG8J3A1F4bBj3NuNzuYzgzszK1zRVRsVjcy+GVjSk2URAyB4uNV8nmmKySZh0
Ne8tjCphccYIriMJeQYeTfdZt9g8XkhQCvZSjfMWc1UUTS+AnITOOorAHCg/QhYU82FXujLfAIOr
bpEF7hMTAunrG0E4ndsB7gtGxQ1MtbW2yUMngv6J8t+ARWwzIcmZoxCAnLmAigB7Hfs8ng0Uj74m
xYmkvCnHkrxAy9dpwUdOjaorc1V47swaiMFASYUllCRvE+zxULzPMVJ2iaeSr3dUSoJNe1fU+foM
BirqOPoZZ7uqPWVM+aXJu6Id5mTaYOjY0tiVY/+WARCWJhki5o1EIBDOHACuwCMWab/mmC0Mf5IS
KvbZ6as9AfBs7Lxa0xQPiKHp5m01puNZjgsy7pz8AMeh3UbnkfgEc+VoWOM3ss/Y1GDuaw0eUJoI
B042CgMluL1o9njs2mWqDwMYqKSidPiNFhln4GW6KXlmIrfTeqJLGTuklHUPTz97zCfUP+OKGxoJ
BtjIShhAjBttkG6hXsebG7I1WJKljT60ddOvG5K5m6cbvkvIedb5Oab7XYaMDaIa8LP3YqYWkA/t
AC05K+gxJSB5k7KnkC+RQUXCDjcsIe2u8FWd8cQNXvrEXJp7foXSlXDQ9bPz6hQWBq4zO5UdmW/5
muBwhJQQIp9lPgoZGYGSss8Et1kgeBXyvVg6t0mC3sthpal31VxCx9C68IVkXo37wkAAi4htGVQj
KDYcU2nAU/BCV0QHiawMOCqTO3UQ0pK37MfhtnmtJZNX2uGMXWIwgsqAlmnJEqag911moAOpU8xh
kw4SGkYwm04BglEYM2hf3W4d4b3E/7w1+DeZE/EkfTDvojuhIO1axjzADLjQIDly4bSc848WHkRC
ME1PAyDac7A7hOnMKVBSYALB1YVWrAXuK9jnTwOJV2aTbsjYRPl6Tp8Pn4fl8f5g5jSnZS76CowT
XghiQ3fxR4zYJLDRGKMt54+2CFOZqU27d/3Q3PD0okONQqeBZrJ9MNaj30oY6qYhwIx+NSDl+zCH
xIRFX3ZuBNfME4Zyc8Y82l6lARoMWdACQkCJXMwciPolDpGvjDzb4eO5brYxW/Du92X9p+LdoPUp
6rqo6KIsfdvqHkJUCXqrJTvzhJ8wlqcKsRjPYfpe3F09HD/XycvO5R0pGSRNAVqr+NyuQkCpLxKI
QqjWSNxqPD1cMhbHY/iRBCP1QqIPz4JOdz2ktZzT0cW/MWvR05hIWu6OeDIiZLvgCrS3x1cT/GOz
+qmha8i6boqWpUiKbn6r96JaDrRalpIdnEjhqLfufV4OczizkL3YUQgywArqvEKvAnk3aikpngXq
YVqSZeeh9tcAT0Vg+cPY/f1+/9SGNGTDkCTD1GTTsL41VLUqrtunWiY7rGLWOJi88Fme++RuZfQA
NcPNI7TrUgrDczmEHkbSBq9TfmWF8/HfI99KJpyytS2PG4pCzE6gv5HUZF8a5GHjH/dR0frC/Fvh
bMgmTRTFlHVDMr71pqVzIty1Nme+ykHB7EO5wm3LWE7xslOd24I4gUmImRhUpjFhs4g4O+uTczoR
Lce4gJC7H6gLtEWGRYsAsQ9GECEyWR5zbnVgd581YULkQNd7ZcSAp7czPm3ZJG2sNwbxQzlYVwSA
HUUQBqtqKepYAHpOzo1tAVVBhZAqOT2TsdyNsnZSSH5LWoAny0PhEydrx1gbArA6oExQhLFAASYC
aiT2WWLx9iv6MMTKyvYTnSKBQCSuLHt5Mhyi++Cm2E+m0MGmyx2FdllKft+qBVObLtmBLtIJz4t0
W2kfWsoweiDRbjmdzakx0li1OAPLjiS7t7NTIEkkhg63bToz4WQy58ZXJ44wh+r3iYbeRJ8XwaBs
Roo6VM/w+D55MIvbIJO3CsUtVG3DZYlEtICxBGL04zYOIJBpn2dtHaVeACNWZF9xzGJWI5/Ot1q5
7h4fzctT0CPPupT4xgwrnOzx3iro61l2TVu7khUkvFNgYh0Ibl46zfclx7MdvDR0qecBc1xpFlTu
a4U7wG9Vp2N6jY0AcUTkiG/RuHnL1/VOBxWQwIMcYNlF0FGaPqs2WMEQz8ios1yhWKafITE2bznG
JcLkkXlaA57h147g+OVjj7Cx7duy8SgB1aI6yNSYWOP8BUxFUhgoriVPg5r2bhEBvtfLacgOaoEo
2Ooni+Ttqm6DaUybjCuS0fF9pbjpBPtegMCFGInN4LltNhgVj/IlfI/4kg3sRjayynKp7fFIsZ4L
aOrRH2nLO5kQFESmA5fwYQ0aC/cLtTmrAcri/ObWySh6UuKT+RjCbwNfjGzkgBhOzYdwIznZYauz
RpHgtpqHCZntTfjkmbMs2yTH9z6741aNnRim4Kd8UHyKo9jvSFC6e4zH2etJM4F2gw8TjVKJiQjx
Vc8MmAgMPe3WGLEZJRd98jIxKWBvfUEe6vObY6S3dBJJredoKHvWlaNnrY0/hZ32jgS+94LqO5SA
CamszT/O1/IPXWtDtkRTlwzVlGXz27mxPNeVbplhsgvm2gXoK/tf6vBaxUTwwCdmg/VMZH/vJKex
0Llo/8Rtc3j+c7nql/X/W63+uo5vm5kaG4KuCTG5ETtkxufWDS+6tQEZ/FoU+/hioH4cPe6OTp8D
9YgtLg3y1vCkB5d2iynFT3ZPh9Xf/GwV4GVgZDA1z5FBI4P/x/hH68c73y9VtQxRFtkJVEX/dqlW
lcexLNzQL/vVVLGGT/yHI2QMWo2Ux/CkahL1ljZawda6GzVERRpz4/D4qMcvKs452TRp4ipraXxb
ofdG6oezn3JjanwllzTyBD8/gWm4nVqAxrtwd89GMSRE5HBoLcgNxs3w+8Zm9Bf8/QNpEkqmP1WE
9mfe9NfkQnhUNHnMON5JC+490PodYliKr7vLiTkjOPmoeVbj5YsSxvoLVJxDDZYSD+tIK8O1OPRd
7jscipzWCCqD1KT2pFE3nZpArfCh0EacCaRt0DIsPHWNGtAnX4QSOSJubvpgHvXYab46w8gwyxKH
sILRH55TS/xqr3GV3Pu2D6I2IfEHnnyS57/fAPnPLPT/7oBs9Eo5VbaQxHGH/roDD/2h1HppRHyl
KnKFpbZQtmI255BXwqyhWXHVEHHdBtE7wslidbZ6+jxfMWyIdhaMXh5+3mvuv3C8FURwjLpp7rMD
pmPS58YdLw5PwxGPSLDHHdATvqVFzVHFjlZogG6VXRVDQtpotGIToJ/wR4JVbR8cmTh9PBCGL63n
8CEu79XagALmKvg5KD1qT4Za/5bmRLtAXebrgTkUe2oviifAixNa8fUgORv01ljFa7PVN+LyZjhx
S9QmwTrZuuYskrr6RsMyxrBgw0yYIFCOUJ7q0GZfqIEvrGXf7NcBYQwyRbhi26tWrJohkPYB/qWj
9H7flOoox4SCy5EVrQUDRdwEsR6O8IWxJxjU+Id74SXAI/N0m+lIH2+OzkyL0EyAlv5Z988b1cPa
fueYT2E/Nz8zl98gM7nIIOsQ/j4ovIT/8YU+2jyxf+/CFQpuKLEVE38MWbAD6y9rHy0L8tSpWPJZ
s8W/sBINuyYDftQHf0cCjiDlHeeKhp/UDjlh4kebRp/njXXlB/7jwTL/dFa+P1hy/0wZhiyL+p+1
5K8Hy5Is6y7di2T3YFlq57nqUvedSZvRJrkEIWNUgB9Q109xZhpwR5wbBBQcEclITsbGA4TK2JwV
kA8ek0IbygifyYgsR/xC2WJkRNFrgXDkuLLoMq/Bvw7FF+MZSsqzrZ8ioBv16CZOpKynqbfX+E1q
lnKCQrdY31BpM0O5nrMLpPic8CiLRzFk4lX0m7h6noBxeBIE0A50qOLCsskmIbsifYaWEIOHU6Br
l95ioK8Jpl16ZNMyGmjCIES6BzEcmrLE2jBJcLVQJUaOVCxa4m4IuUO3mHNMPLtnIpfFmQaBetQI
HlrRBzz+rbmUSTdl0td6cT1Qd33hyCJACofhGbgsoI+GjhTaMWpLzY2oPQVVhyCD2N/cFbQSZmd1
GZ1UggrJWLc8BXHg68oPJiSU7ksb+jV/TPPSfT0tgYI4N5bWZZl7zbvejYr+LjAJG5R/Aq3C43kf
7EFlnxk30pM6tHMQAO3OvLJQtIzjegwBPDWFPCM7/cIVqvr3udw4woEja3dNP6tRWGG/wFDcUqzE
cBWt1hXckGICQgeKcLLKTK9a5MhCl8pHN492UeGRzFgRjAVVkJ9RQU62zQtFOuYuuH2tW2w7xOYk
uHDa1YCp+K/VowPaNimbVaXOYlh8cGnoURW+XA1VcKB7ZIMWHQa0oE5NzNM1hWLS4tccPIUxIsEq
JW8RCSOznmXKLX1hg7qFI07B+ClJ26RK7Ps7tjIvSvcxp8Z6AaPpbBmYW+sbdGHo6PIY37yaLjGS
/l2xlQmcxzPMYZ84k3QYkzj08J7yQELWN0OhHu8p9jhqP2FYEJJYDjKL7PKct7KFreEJOPpmreA3
0dA4T+S3DINb5ZDLcy0YP1yLT8EgA4jvBS4/zUd6sPdxSGvmvibMJySslqRlkso6DwtoQWpi5bXJ
4rU/Y881fBCyDcsynQdS+kjr7aBvvz/IwYq4cXenCm26FjS/7zQNxOPr7t9xrbAe30ij6zAQRENT
2RTB5sbMSwOVdJSycWGxtK1C5tNnJzywr/O1GaZH3adBhjPhegf5Sov8FBtmNCnL8QOUC8FfOja7
gcRBBb9gsQ3iHX2t5jU+P2eBNEFtHZCLjCOTwvikTXgQa4MXnBjKTBlVipuXmzPAkd6NPMBBXoaO
WM2eaNhxEJa0jBzxzxlGI/EPRma0RHlQKjR/SR8F/bQEmcpHflzDdPyiL4a7V3MxTWcc9FDUWKuW
MnjOQSrjLbmTHKZjw/Or95Tk34rur6OA5AJrDD1sd2elJ9GV+UD0Rs/cSlbGMT++tonm5CLqbru5
wJCJr8kyPlFfKHuSvNWRCXO/dTWa82/NRZlXa3z1uTF9EZIQkoNUjvu9dsqDeis86v1Qw1Zihh5H
F+0rhqULORIMKAA4r+Kj0PiZCNyiEz11g9HGVtlFV2SHXdOTS9jjgmMIXaAlvoO9Stq9OGPNuccP
fcJJiLdGmRgcMtZ0PjKcePLwhdf4PTxwent69R7PxBUANsNOdJw7mW1vnl+lHVNjk+9s/MCZ8/IK
3gbY23Qo0tdaeYwSfZXteFewS9CnMG+kPP/puXsP+tD40DDK0EjiJQCRINBX5KT+kp0GuDTObtmu
feWQLxPmTY2dfUlLg4m36erYqw/3D5VNElsVCV0MKSb4OhVsedU0YrC44BxFD7wwwIMMUg4ykXuT
Jj1y/cJJh7IsJB5IntYW3n1bOn9hVUsIyWNS2s4saMCSt8mDDViGx66Ol6wEeDF6NJk6ZDIqQpi+
TSpwxziQSSqhmYd3wOIj04sm4olna4hQWmoYNsyDL3bb5/FZjzSCoVfFNiO+gUSm2oNJ8sT2pQ8w
frfDjJHUh3SfivUSRWrJ3ZnsJexvkJC8GgwnnmAOvTjKxXmVjFoRGCsxv4WGrFZ9M2JYHSFQECyr
qitPOXtxPubP8MO6Ak/k86MAnx6idX6Wbs4g5BiwxM6eM2teVmNS6nl+UgI3fGErIKCwoI26KcFn
jBzZ09av+r1Y3g/q2X0UNMKdrqB9MpV0Eiy4QMmyY62H8sPd7puf5B7yHp2UN7T/ZjyugnfrI8aH
1bcLn2SGI8GXBjGZBGOE1fnGvMhfmdHb+6AhQ/Donq5lfNDlePFrwWPuUpL8i2Ge34zrFD04qJJk
RH/MCt8D0ht5RUH2D5jBqvFM6QVdfa5K/fT54lu8scZeLed8e2csLkrPhcmIgjAOujQwAgZPbr/1
Q/N8BTyPpZ1gMACmuRSWPHOYcIQRLgZ2fAknYDeoLrHiJlhcWJjk+6W1NgE2xHpLCoE6r47aBgmJ
mfloyjTr2vcjeCrkAaeCczIVkHQQ+F6v+DwZ9eKlOgJjYAd9niew4P9R2as/SCwMRVc4qkmWaYpS
f5j7qwDTXpEhlmlEkxRjUOBm/Y35THF/KlPL9NV0o3OmoawlR0t0mmZRL/oqBlbswyFrLNzxndYA
panq6TIHwySfFILbGzJSeHFwKVYytAJiUogmLkdMndJ8rguuqfc8dd3RN3IMYJedmjl1ZUcYu9uh
FQ9u+Uh9jZ/6IGGDOWHpYK7SJJMsmCq5w2pZmXYoIf9xZOD2mcvsjW7orQSV6oaYBLDX07VoZnA0
m86OTVph/pn8HRoLVGc3T7V6pzIruKAM2dZr7KIF2HLehBAwakFApuE+aq/YaTAzVyVGvvOgy/zq
tmLXjdayNGT2l9wH0gdmEeEjYwyBvwz1QT4KF0njymBQ9vmEmU1OKiOZWjvahAB6RiYtn8/HMjwI
u1D1tJN8wRgkwjQAij/KYYJxFfNuBn6VB3EDG4h1500/0CSi+2LQK1nJJ3yF0WfPjE/G8ZXOju4k
0/tWWadfgMBvHJQvMaGOnCo2LQsRXo3pWZiIkafUfgiUxnBrPi8/CizLStxiCkaSwj8zXJucIET2
4Z48BtA2aFh2wUTqqI5m9S6TAYHYz2VJQPscF3GCgzwesZ6koDl9EC+vfFosaEBx0cBpOqofO+9F
MuQHqJnH3dVaV0aagJbXGIXvSjjDTHkba7Gf6cdOHiNbf1CnRrBipvmDWQI1mlcVu9dr3KXrSvyH
ju5PP/r72UOVVE2jma4rmvLt0a+i7NHmWRXvLCjgC/PhcZA1Z5xnvQDtQrDnjWawxzfwqTEhwgq8
xdbB9a8LvT+wnjG9yHaH2XQTBQPpIM7kd/Oz6b8YG/37eVr3tA8GTE5+d9j+exfYWpifY8f0xaXw
VSFOw2pGCB3OqHV5yd57pP3dN6h3Ofl69DKxojy3tzXpllsGqzArBtlXPsfv3tOooFGMExk/qDqK
T1BEOZfIH+c125bmV7P74feVQvmxva/SC9NNRZc0w+xXkr9WiqQWGvHVNfFOBAzBgCSgsCZ6yi6x
UxIZmHPQvC9md9qLMII0vKrPZqbuGouY8UEdDvPIORo8/oDpU8/ci+QsBRn9qnHGeYURS+kYqqvh
M4wPL7yJrDmBtcnaeZwtGtmnr4hREucafUtAZ+U4Blhcjm+AwUnDAuz6nINjZi74cQdEg+upJrZk
wjBba48P0hOJCVadpza2OFIIXnfkisEUMRVkxOuZ3eymTGXNq0u/ZIfFqGe6CLwsV0+GNBvqqbTt
JixLwR2e9rCAJ8CYj3TViK/b1QwvOF+t1NexgPU8mZR2d7mRCjchS8B0QlDDkgNjSl3dtgGuKLIl
VtGU4SJdA/5SuXHPuOrjgSlwPvWKbCo34EOB5TuUmcY6W+SHVBjep/We8cOnSrnEY0mTP+inlQnb
de9yEi/07NVtobr4Bc+TBqo/hxhGpJabHm9zhdR2RGtwv1bJkc2bsWDHOr46f95Ixx5XV7IsUv95
gSLEKYwzi7JvQ7fvvOGNGYtOjqHwfOwXdIYUNtU4ER+7xMVqxjwWlfIs27DkRk9HA7gGaRIB4V7+
NF/zhK8cx7QBvSRiFVucAVDO9A6YuckhYdWsqLQQEJCM2W9ygxfAuSVJP7crA+ySsGvyrWC8Y3O8
PjcsoQQRYuwBbUmUe29qdAUNXcpEY6CCd92JuKnI7EN69UOIWY2DvIKHgUPnRUO36TS9yIDMCdio
Te92f81VZiNjii+Q2qxU8F270Zn5BN1//sJgbvKGgmDELxuSPwM+BYYDuRk9uE5KKLlWT8uJUF9z
o9dpPGIlIZyLYmdcyNMYKOeR9o6IuwdvxRHYk/XGW0r1ncK7kJahMshO8VBgetq4XG59Iy7Rez5G
sveao5uRRw+rj5f6w/n7xHOcV84/3mqt719/XwSROKKLkkxVVv6MG/96q89lI+RGK8c7VYX5BdgW
T+KgCodVM6+7qQCQn+MV1Ol2XFkrkTMGU3qO2ZJbnurIbdhRF/VEQV146KbVcxh/clwHf/oCGbLT
owmRMCrwRdGmbWDAeZ00DIjQsL7oeKBibRFxMB2mn/ZWc7uZnBzk+6CcK8c2GXMoQcaBuEMkHWzA
X2BNGbFCbI9WzKzNcSqvqLgEhH5vSLJo4imWg3ihZijNgMnmVNe/gxxTEDSw2baoifEnwvKhwbxK
TCflN0yjHXjtF9nowztzPG3AbJujGDOy9j3eAu6u/fSLcX2lei0HeYRJ7G9+a3BDBoK8F9/Zv1+r
p+ryahVUyWtOCpw0WRizYbJq3spdRt4utT5tiEm//FFzUIf2Kyb0qQKAwTzGwYnWwW++0H4E6IRW
HNtfrP90Fk44UaNJ6OV4GK9M0pRwaJlsLQ9UC+cxA52b5uWjx0dxrDXvjjQHnhvh34Q5I5iKBhyC
z5zesT3AZAE6KnMqc8pPncS7qQEMl5Pp/oyObxmy8zmR7HAP9E/0EIw9mw+mcjrOcWHMvPvFJOfa
3YgLQjykzKCTBRfqkdese9kbqyX5lqIkhbbntpv0ORSrYUVQoOq0K/q155NM+3ROo7Hi1nODJS+U
POreohtJ4G2KgfkRENct+Gg9ocDXGTg5Pw6pMLMvGHUcaqsra6EIUIssNsaKE7oa97cWp9/E0Cb1
NQDNLntyS2+Yn7DtdhW96NusUL1uGckkCtF3AsLbkr/xRTTXa/Nc3A8RqxvoPsPjMzSHEpP7Y/z4
D2HntesotrXtK7IEJp+aaIJzXCfIXgEDDhiTzNV/D61f+rtql7pOWnuru1Z52XjOMd44wlc9+iEp
kqg9BUbXMPMGkd4ocbW5eNSqeZsCsrkF0lKe5HfQncTn5Lq7+9fMfvEDN7diuI8KIljO92gcauBU
5PlCxSIUOw69bfNcIoIj85/DYT0iHjBKNOu9IplS+pK5wFFJHmi3pFo5s2DgxuGVBGeUKKrJ62xY
3/7mlxn/QeWMIlLWVE1QJBlh4K83++2R97ryrrPtyy/uR26qCoXV0xx/A13EWYCD+dlsJM1p2X+/
1VCKbVnzmt1tPTreHyEfBbi2sKl6iNB+wQ1XZX85psQ/qBY1A7HDGA7OUGT9N4He/V5dujyLL1s4
AplsSSpPI5RB13m2vzy56aEx0b4g+uGhv/oa9ClfHvEvAoc/7kr/ehW/Cxzk+CLe5MbgVeguVD8f
N3S++nH5KotJ/ANH38xVCr/ALmp3BNR6W8e72xaZZed2ZKAiMbGrH5newkc0QomDwq+bo5hh6Cea
Oya4+gegRuOw2L1I74HQBo8VWAD6fEZMMFxo2jjy6y9CCEP/E71lyJoocQ2IAp6SXz/+8UUphXsv
XbYqQgTRTbIpvv3Ley2OiMq0E7yz8aHM7OTU5l5Pbplmi/Qv3DyVUHzOEfRsaDk07/1Tj10eG+09
Q4UC50KqNSwIDLHbKKu7wOJwJqQYJ3T3WDZjKkhoI3id4g9u1prvkjEjPqFOoqGONfZaanKY4YgF
ytyqjqq3q113ghBSFsw2WDu31upvuLdLmtHWz6epMhTJipNXzr22O2PSLkckrPKFbsF8/NcrvLwG
9cKN4/M5dlFxJlevIYaHDN54JhCo6PCYi2+rq33h6gs7rQcpNNhk3ae0lFj1NUyAVhNPFEKeLraI
oIOik+sW8jv5ISjqdVtrtNfTXPv5nCl7A4Q4dV6933FkOY/WS7NZH1sx6fbksuAlIXUn7AgZu/hJ
N711RIwKsJeqXyKIpfsBKSeRCKCWr0nbDAtHrVtcnTXxdg1zoy16VTxNKd1IV/1UR5M4G/f0TJgd
gTRTLl9u7Zce8AvK4jRh0JPtQZZoTC+9c5W/c6RDBLIl0e3SkbhJpSzIHhC3SOL2hRbjsYUWEZnv
HfCUPwamWNuNPqkW9MiZqHguHGPJBH1LvKv5wtGW1Zwb4DU0jRv0l9ZFn777uU4YOJrM14S8BakH
Fp/U245kM8YwglrWL3FKLA4rzfUD8GzbFUd+4HCEqjalvApvz8iPH7NBeKxOkKImQ5UFAk7WhNd9
SHW4E8ZwHfhABoV0J7IKC0Au/1RQPFSHKK8bAb1E+ZwTMDRSBY7FGG1ORMSIaEFOPGf623wM4fLC
D9oexvKBUMnD8XU/IlEWyIgEx2Uc29WU2aILCbC4rWB7n0sBRfTrXEMntS5RGjeux865GVZ5oexl
B9TRC7P6R6TWatu/guwaxTXUJ3SaPGd9aNqfRrBu3AjpZEAtJGtE1cjhQTNLY1fDH+JqNrg6HuEF
6xRqnzdRIa1D+JRK3uzTvpItVIVdAbHuP1B29asrKVPKx5UU4MZPl5eUrBoHxKZDb/Qw0ZNUJ8kF
8q/bTSWfRHJxaJ0fKVBhrckggny1pseZFJHCI6UHWDVZtvR0KO6V2EDWJj1kZJN9iDAm3ZPOnfT2
ZRLeuSWOkhyNyHWbvdawCYJBpCwfsAOlIamWLlqXHU4NtJ9HRqeCNLwXkfzFpJg1GpLSCR1Vc2GD
RhSNJRsNOC1XImIbHpawrEPEDMgQY9HiBrzj7qDOmA7DbMrNWy+4OYvrGhPYuAazAQ9BCsKhUha2
vml+Li2tqRbjRs5iYQukd3rl1R035jXl0zANVNF8/7fi1209lokVZ+/fkvl85Oc8HYlia31FEDPD
F5y0+ZyzazDyXIJB6MX9Jg99EBrjKfu5YIHIrhNGKXIkfYSl8bzqPU2Mbswese6N+O5ifyW442Jl
d/tOE7DEBkhnuGR3ggfeP2KnB2bsdwxe3F8XemcIIwdxn2lkI/bmtXLKk8y/E91ybwCMqFTuUX4V
DL2mwELfJTvr7UPYCAFxweqsdAVSL9B2Isb8SCl7M2UoJb8xiLdgJCsbCw4Y3WeU72KU+DCqQ4aI
+llvug9UpkCbdRaSfuahAoIWzdxyO4YhHKS6EjGEY8OVSqfqzTQdULTnxtgli9eXvk/ZY6jrgRpH
qvqY3LDhsDKbHcStDteEjIi9wUy2UqS46TEOiRgBalq8HAQiDyoocCr5SP/H4KGkMuiDjG2ir0dD
Z8xtzW0OEyC9HDGKVyOfOnUCLBdKa6Wc++GjtEkDvFgyzYC1ewQ34e+LSxvN630mMzRPaX6UUd7m
1G5B4YbEhZeMwmjbUN4vjfC6ZCsjw4mHSHbQpqK/uJ+u0FzlJJvJhtus1FXnIvvoSMJ/Rhr8IVrk
C7jkhmk9U5znRqes9ND75Itcb5a2vdELQHzoCxYBzMjJvGTTnDrk23ZGtG8Ce4v8PxrEwTwmpDF3
Ducwx/Z4wQoQltt8StHmIB2TV1faRzncgnKGmE3P6Nciv139MqKhE/WnPwlnYdOAqEL0BAJZMmeo
Hy010YNTaM/UsClW5bdOHQDJTalVfoOyZRRexz740xOtxY4wDHihBshl3eNYmCvFIhPs+xIpMHjN
aJMTKLzX39artnEoqAFxiRxJHBXEw1Gvi3H4NjSqUN7Sk5LsV6mJ5r4kWfck/9Q3m3SiAXNopa/r
TAjiA7TTiGhhjlc4rSCfwXJzRVlXX1xwMzEoxx+VYiPeB+9+I6COCait30519R9H5LfVkI100vxq
F6dgroBxsd2NyLa21OMzfKwvJDLqFlSG7OWb/LMNkY0LU3Y0iehHj3Q5eVGyEs5UlInfFx5bOEir
/BEOTF8kQMP1AXlPuZvd3PxM7SJINzTdHhukZh+dDxocH2MPFlHmY5mOGisOdb9GzAJpTQ9fGqYb
NoYlgm+NCNB2T5oWLUPQeQ0VixJFrTg9DD4qELzvR+ZA0GmeaNeVnfKU9h75yFq2vlzmBAgNwUCK
ycvK4fIy6mfL0/VndKK+MREXr9KCTB3Vp5hCgHIYh9z7zerKT55dvjljgku/66Py815fhGnTTzU+
zZptIt83N5bWeBFzr5TsdcUn8XKitBzLuxKev3UUKXhqrpCEyYE38krDcEzMFXR08CReL55mVP/E
Vs/NwHx391+qzRmrUz9CWBgBSPSzok292LJiIwlPxb8MrMqAy/4KWeDIZAdAXKYiHNF/w23voqa8
bkVy2WqvASNgyGEw7Zxm/HPlUcTq8UJIIyHYaA93rFyfjyuWJc4tyHxkYqgqkVclTg4rNEAA8Q7b
hljZauPlIADQ3azH+QWqW5uUwMAVZ3pYH+ULBaQkB+ehEe/BZi4CJK7ZdDA4hXnrEJZa3ewxtlED
J/JfFHXq/4oQNdLJZBmlIQYlfvFfJ/TqXqeP561NtrgwpuVUCYWtekI85b9AB1/L8titlbA8it6N
RsXxtCBojZmOA83mvFz1LveyTpeu5usp11thaouE+4u9jdj0VRGNqbsaBzRXl6BR6pK/hKoKQGfu
fKSXpAZflq+gP46IGPtv+ElU/xd+4jeT0YuL//yGyrCb/At+Uuu+Zga9J9shubIILy5qDptE9Enl
FXOgnvrnsqBlJjSA1SdPW7UNCwJuaIwlunBKEqjLEYDVxaPEgWyR50ex0LD0eDXhr3f60Sh0c4Y0
794Bz8dqQzZxT/UaiW4Jf6RAubFuzsJiAK2+iqCEgnIvJImiFpv3y/cCzQT96R76RBOU2h2ElCUZ
3WiSrdMbXXFjE6FM6i4tjYsxeUTEflqfSNagrybYW8yQijmvg2CClgkQoZAyJNH52diqg+SXjhAM
+4hmQA+PVEwybxAuH8AL+PmGBP2Pnv9w9QhIz3tQcoigMrdGU9H+58fMcspMkdOe1RlpvDgWh4jk
dPWiAA+jDbZt578/K/V/10Q+ItUQJU2BBoAF+PWjSro8N6rXI/nHjP0gKwYNyqy1kc2dqyFn+m3P
21mF+VEMOdAJZi+xF1NHRK465eJ2gfUMP0ozTDBDeVI9lPhQoFk5ozVWJJvRito5EuVbR/MfZDUp
drx+hQYW5GJ7bB24tMR872vvb1578U8iNF2QDEOQeRZVRfiN2XiWN6Pqjct1y6PzgISZyub44hFp
KTPeXCfY3dvdFcWz067Um1/Ox4Aw7mjdH/sDvTesNGjjWVBa6u72AsfhpP0mh+5Qqbawy8DoqGVT
Zphr8Ap1Q/DkaAsW8Owdhtd7Z5H7X546YZ4abnfKKHF8LXFgPgDfLpOFgBUW+GVZ1PZwhCFGygND
dllOW9pAuBLwCiJVQJ8u2oTNGcjJ0OCvXjQqkyOHQ8VHvvLs1zlDtzpBox6PfDLUBrjuS+hnuLck
5hDWKR6+KCeZ6PuamPVaX0nDpsr56PSIdzq3gpJGIA+Wjtha2BYj9y7bBpv253j1YAzCX7PAe9CC
HU/BDXJklkNdzXMPmwW7nc47JL3fUC71mi6UbKsp5pvEnL/pCf/3aoDL+9cn+dtBmei5mHVJft32
sl1rVjeaDwz81QOWKTgCKLkm1RnB5xCnquFkJrGa0mIPEHdwCpTWey6t+uQo0HfcDpKiWxflQTZP
yfe+nfQ6fH5r9vszxusWkul+sfMXDIMJo6lh22MIlO3uaj0t+AQMQirYzVZGU/KwmZJoKXkcMQBU
xPdRVA+m62rTChjU74/XLePhHI6LxwlJ7/62QPo8qa8WmwJxYDU2JXTB//19lv/whR6IT00yRB32
U5Z+8+skffe+K7Kab/GtonNkogOXxHT5ckbE7dnNAUhg7NPMuXxiKnMyOsV18g+M+RvB5bJfMBJ6
IsOBaOY0BGuOalOGQ9seHUZoBEjrFz/jreo/lkSPHssQrcblC2AdwP6OEwkVzu5xPaDt0WOGCh7s
AwGgp5KOr0dwDeVVDBDMs0crCIqMdbrGNkFUUJYEZNBS0daS6eixQoPrgC+oUYtECsGYg7kgGwCl
Gde7Bd3HDHk7o+tIsnmHiYdwzT2VgTqfDaHncDwghdhy0etix3kYznh1f5iPNRNEChU3IYJemI2X
0hH4FXZhrbq3QHU54eY1bRPfNJne588Ts9nQFUrjLAzWBjESDvMe/OaEOEWOAL0YD6Ej7hsRn+EM
xehlQdFEBbnQg2fmlJoONZ8E7HIKMJunFhJKeUfCPoBEKB3GrI2hMh7Cd8Gmqo28NSpEppMbtZzY
eIiEfbAWsyeSnMKB7GhzFFDqkk80O/Rn1HcZwrcAScH1PjUA4SmAD4g9kr+QiR5Aelj6gXngZNBu
+upQrTIRsG3kZFcMaaTJQrSX9f5kSC5bFTrHSNQmq5s8kStLJUmXQ/vI0ojFD54soS9c3jCUy6eG
nXgr+c8hfWmkzBV9UuSoaujVMTGygGTBcQTV5nVqWJVAJ8j8wx3U7+slwo7HbRjYCAaULZ34aMBA
86q612MfPLGYrOFoABa6ICEX4sJhR0sHuk9QKb9jI8Zdr1F4IcG/Mn3D1c6en3eaz2EHyfiNZLoZ
EG9QGFPYfWEr9YxB4I30D1Tqvmi/GzI6nD7sgLPuXlqAZoAwTh5LgxUqmb6HNM9Bo0VQQnJdXKoA
KhiLkzEr7JKTlKHarrz06nL7eZXoYkDF2FOTJ0jH1ct58+i+LAmyGQfQxdIFSwApMMzbl3YqPvqP
6hslc7nkJz1Ry5MnvuTgzr+M795uD8V1YLhQ3Ik/9SIxppzwr9rXADRJ4JZW+vnRoHrnZaGWIeOp
UU1oyFWurES2tTLb6+jPctLraVEE/xsAfpetE1lij2P7O48ukNr0kaJA0My8tEgu7+xMxzvN4Gum
BDSQ0Fy2kdFEeQFfZL6ew71Nc1HuoALLkEdCp36/0U1DoHynx3ExBSwRO8/YkdiZDahuuX1I6Pg/
r93gQeG/r1sAgG9g5td5LEcvboVQlqd16qCtQ0pCLPzVz4im1m35L9eF+MfrwhBlTCoK8vPx7xe/
ZGR9/SbSkgmrY0580JEyXsgMIYlZAsT894n7J54F2+b//+t+u53qumke9xF/HTnLKPWQ8U4Zas3H
aowU09MgSRkspkO//QlSqfR1B4euSowtmmiK5CNQYhut4l9elvS/g52qi5omocI3dBEV/q+DXXfJ
OlWHBNp2DsKualrv4qdZbWLS7E/PJbLWjoLfYpdMDd3USCLalYM2A3h0aL5YdCQN2SdEccxyyK3+
mjilDh/C7+ueiEVAMYgYHUJtfn15fd9LqShc0i0XN4seGwEY2/dNmgMQgGsXm37DrtswaR+JSZXR
8nImKjMpeAFhNKYQvajm05GHFwjSEQByP8zyY44d7XhHzjfhmKpRuNZWKXmtPAPY5A3XZJyN7Efm
6EMN3weRPF089T+3eZ9RTmBWBKvoocjHBbaEWGMwlKt7lI2MSloTQW1exEAL//L8DM/H7+8EDjQC
q4e8al35bQJvx2M5LeVRsn0w1PgA69wp2r6o1iIbeADKra0ylPJ+hSYCnkjDcQq0Csr8dUdvONzN
Y5aHCsr8G+pEGbnt2/rLS/zfZwnf179e4vDv/7XPjXFKydUrTra307VeP4ZokE2c2bgV62Px8J9Y
GIiTeNsxqHugxsHQ3tt6SIPVNlQEx0AKBjUxEb/++3X9E2vyX2/dbwamx4X0WhScyVbBiewmHgHf
hJeIeByGPZKrOkI3exInDNiEvQOHJuZe/9pLPrUTnnwUjkC+R4mknPaQ/bzn1ZyUCZfwDOufYBKT
HFoPhbrzxT4KDnCzJNvwGaKCm3UJsYXzLc8W2VR30axQsFFGX8rkh+gCimYmKAhrM3iy12hrmlTD
savaL28NJLR4TonEcF+B8pePSfrDyffr5/Tbd1691b3UKnqyBU3fGPNb7l0ruttFh47YDnvMXJzT
3Uh8S+2sxnYTxlvAostCcqqN6KhkFY9ml7M8yV1acZ3rIjnRIUAPqbEX7N57zNIZY2v/1R3ojl2l
AGM1efxQMXsy1H9YqoUpm6ALp7E2Ohv3xXtBhAke/CHcrR9cHQChD7+3mEAZeqppF7BU8V6T1UOc
vcrbCLaJ3N9VIfCdFskDsjNm1nwrT1MfP43GOnrbCWYzNdYaAbXVFNX/AsQ6jVIXoSXWr8qup2mE
VWc/4vOT7DeKS8VGQ/my2NXGFPoMtSqqYI5CnLcTaa3OrrQRyiTujodG0bETB8YH3DM5GC2v28ZD
M4fVbIg0Gn+V+3SK3kkE15QQbFLpJVvpw7l4CEIZYCZogiyYkHJrIIqe3pxmebeP5G6AKatYMYie
q8+nmMHMLn8G4dfdG0XMU4t7kPgU/SHd6qPXOXcYvrd41Klj5OYsTWOF63/ymBM+wV9BLMzy5zL4
QTF72JxWx5FtUJkMBDYRgA/RxUOXkSQuDKYvK1+zrTEStxSIPKzXe1hHxC9lqFeH5ho003xJevNt
l9SPDiUWHH6eYvVz3BKhiSuNDlNyIizlcJv8PB0TQFoAkCjJeQd0pzvXKizillgAdJfHSSfO/WV3
i5EFsk8kmlcdeq4VO3PbPc52sNoeUTodGvxm3dhB2uv+96kg/RFKJKpAkARDYg9SfruR8/Yq9JdM
TrYdiVgpI/zLPiM28Xh7zKctUknBeUEpK8/GB5C3eDCQmlsY+5wsItibN95qDhXWNdKvqBW0SVo4
9BZLyUAwGmtsdUE9tFirSyxJDBcxNTZoJX6MtcIXH829/RpGDmwGZ2JWGOHP92Cf2ooHq4n6uZ8a
B5VegQep1pJbnNDy2Jh3rMYTjvm3FFsqX4RPjYJH0tH8gm74dfstEaSYnlAbQ5d4bEIW4kqG4atV
hfzU1wSh1TffvClCnk3LvaFOUzfZqtbN111usQWld1OwCqJuTdL4V2l0mavYp/j6NoGyij3Ec0+r
CFCyhhyK0N/m0JkM8MtXpcWZQcOTdfEUHxMVdMVQiDP+HDB3kXV21rvqXD2UJ5qwNv1SdGULpo84
ZL6Yc2AfQkwXFUmMyk/FgxpSz7Fo1zS1aguSsVjRyHRsp6K5yH02CVxdNERt6zkPEDVh9Ctb2FLo
whCJ/YatNkdH1u3ZfVUsBW+b/L/2O6pfsIv/6HwjrwFMDV8CgH2bp56hr3EJAXcUFwW1vlGifKp/
sgttV3vUTBS9WG/il2Rah2vvkAYSyNXQ84Z3JHhYJVRjDNqof6Qn1j3VXTKSfwH5IIUyETb4I492
dgITS+cexm7r9/OUhqyUzFI0C6HqIjGkIwQUb9VyyrESupVFSOY8c2PiWGzkVB7T2eHpXaI62GI/
HKwbmg/CA8lWYq4nnuZQ895/Y3wktrIOEU+QN/zy/vtbI4rDZfn7ZfpvJPC3S77LHvkjfhc8NG6y
on7U1Cyk24fWH264xCNwwVQOENkmH/u6YYm7EVmJwhFGBdOgYVZUB5T26iwiAZxc3MPHEKxcce6y
j3rfqVkFz0hflIGwHm05nJVlBYb6plVsFLU8zXwQOtt7s+PJo5Lw6XFvuBTReamNwsKSqXGMo4x1
RZ9pC7YRqwHV7UwK5h0BoekAadOY6SSzYkrizvpt72L7HlUf+eZKfRHo8goYd3O1478M2vKfYHxm
WCREYw4bGjJ+HY6qWr3qyVNIyOLu5x0fOm3qfMgvm0GNCYHKELMMdDpuo1pmnTY++IAf4GdERIAj
IGqaknp6oFTLrb4hVaf0efHYapNCDPo7yQwAMH97yf+8pt8/a5LiFGUs6GORLMxfX3NWjdsy0ypY
W+48ZqcIlAqJF4FKb+IYmmZZCgFG3P51LIiX4DuHaCj2ledGHhHFZLYoYTGAwHLyCXfO8wQed9tl
1EHFtnKbG14jrt8q2m5i+SfN4UEV6SdU2SjDvrXtaiKZoMWcF5cZD7VkSdwZVBbGVIwRLWXf6CY+
SAuBS/DcQjDn+xd6SIA+Di94SndM6v9Je8yvvUP4WYzvhHGNACtGrj0xDvXpSQMDeSOPICEMmr7e
Au7IzqSQtIJCJHUkGCE54Qusu7dqhRa4v88HfglTEQY30VffUUbiLa0uRLpg8SKawUahElPPeeUk
VOkjYQyZlNIXfwo9o/5h6PM693TEdUixUW1HY1QxRJiYXeN2hteiWJ6+lukSH2cir/u712OJmt0L
q5Kn19tSZiShK5Q5AxlIfER2TUnYpiMST8HZ+CBOCpP5E6vbBPxSJTCGi1/Bboj8XbRLxVU0niar
ljGcyQtphdyThaGoZpXid0vtFrwX6MBhi5BIYDas3RwfKXVmofbREJA1wXkO7a3QMqp8p9VUE121
X5BUxgke16TeTVvLwIozhm0ij6yk95rRJ2opfmgxdDkFa5FTylHc+q8GA3Fjo12pH+HtO12iyA3Q
/PM13sc7CbeRBIEM0gHaBFZDJFaC0AYTYMBSF95WfVBCcuU48vledB4fy0bGbAk91kyT5dPSLSLX
HNpWEM3iaRYoU6eCVPIw6CJSb+qZfGTSG0WYTNDsegTgrYj7ptVkpc9vklnt7PyLHXfk4gsqZqgl
EDToaI92qD8paqKvsX0hPptkd4sfB5qOjMCBjq8+kN8jQefVFcB+I2pLkHZpGMQRFKwwuuLPg5In
7whzsuKMoifL0bz/oM+O0jhqXB9hLSEh0UDeDAsoUjyIWJsRqJIHN56To6IQnkEjFCy5kgW3elbT
9070h2JRNDz27ldL5C9dEoQ9+DHIDoM2wYYbosaI+aihCEAIefYSeskvBC3p9uur77ZVcyp/bu1e
TuznJ0qeF6epYo9cBBV3BWGtwxRJ8ZsykVkN+Fwps34vimJdQ09/6rUt3uiNqTRHSMM+tt/YC2mW
5PFILOlDICSvGlSsxS4Oc/QTzN64jlpcJHMUdxoRa4r5wmR5YPcSJBNhDRbYqfH95okjs1iZqPVE
BbhKJyj509glDhDWCLt2YSI6rUNM4jyB0vf1REASU27iSv0geyLx4PLxphnyxpcMvsHiFy98bI89
c3UbwV6zYuEx8etqclkp1FZ5qHMLnwIy6XOMKB0mrrY1yW7uDmK5htiZ4TTepE4qz/OHR5MS7MgV
C3l2+Nsd+w/p9PvBq0lDLKVCLgKk768Hr5pc61a8w4zqiMjsO0VURJdF8ZTec/CPn+6zCAf0+5gd
Xyfpk0m9hKmdvfDZITf5yeiRy7Y4E1T4wEsCv5bsBLR1pYWkHrEOBbwPvkgdiTunhjhg3Oqo3nHB
P7ewkQltfdcw/hhNa5YJlBtMsLZAI9YaVV39tnp6tk3k06N5fvU4xsoaPhwSfVLg7Vq17gu964Te
a+fS0JrJMajrM51LTrJLEt+4y8ZTQ0K94D4e/qOg8tYf0iObZfEI0T0/96Du1+HEoWfR8Lr5OHWa
CJcZBQv7cjaUqNaH5yeAjZ/ErsLSOGFtCRORT5tq3PPtkz68s7yneRftIE4B0xhNCPUIB9BNcbgo
0h/VZTW9HMlumk16F63cZdFOltdoPBP8fFVDRauzdI6qkNgQY/5iCMTIMDCU15mx5ZWF7f4BQzIK
kuXF0X3VHXmPQE4m2QfOU/RN9ebiixgfUBSg/Aetodfzm4U1QEWjhVnIpaKi2nKNLwyrOUQTQM31
nysi4i8z1KlOj87NrT75fy1BEG9b8lipoV3mdAAks+pT345CfXb/pp13djsjxnh6IiGfCNAJ8d4y
aE4rzmGbvPoVrGRC/hrRrfy0ePukpUI40JDpYonOabLDNjgI2UxEUfpHaz8/rvM0aqboX75H/D9y
HUu0+DAfmHv9DmjgOpXIAi8dJn4DupecHwdLDxolybkTK0v81+1H+irpQpX91OAmbKjpmqK2DWlK
Qlzbk4z/PtdmHBUbeUeMbFBxOkTdgimBNTP2xSEWQ3ebjRJIFpqgy1aooPmJExV8oosJhw1zzVQ4
05YZ78rHhdNDsGmrxGP6th7nTMYIXkUdmbN4afBcINGcAdrVIZm7hD6uckdpzUF/Y1afvTM2E58T
u/LYfVi8fI5cZhrBf6wu6xzffL8XLb5suvkKLmHxra5U/xkJu/Hifk69esfgK5mc0RW0D/CgTYvt
KuWRiQgcGKAmZZ8dii8OybUC9KHhIyoOF+T+G0Ts+Bk4nFYVOwj8SzE8S1ESPN0m6M6XdgLZQK8i
pBx12E7sSjdT2L1WDW0y2TwHQEFet9VxN7Wfms1CJ84wzwt4kK9O+sYQwvQoteH14cfcZDJSSKJR
iKzcEP5AVdnLrPbpRxG8AVXmhoMVHuHiRxyOt/z7qvAv8jRPiAXXp4qnH8FZsJfM410enVVcLnZ/
FviRLBlnEkSYL5jt5fl9L5750TcokN4fL4xAP1JfQTn66o1DNCQ6xAjevuQkZKW6sctbhewPUm57
qSfPCEM+kabBda5uUO4m39h2uSbIW45EJ5sXcw274aGAkVUXo1UJ1FMGJPskBFqTuzozQENfM/0o
bOmCR+FlYkrz7utSZIio2PpYUadPaZKPnJQXtEUj03GXfglMQfNXhFMIlO7Iw4blG8NJeZuWu/Z8
XeqHC7jLj/aB9kz43BJQupXn48XLiMqrdf9RVpcfuDWB+ZxOssYVSKIY/vf9belrrjAUghFJqSBD
HD/0VZFwwsNmsXp2g/3j1c9Id5CRrj7KQ2VwVEufmXC8Z+t7t0opc3nYPY/3DW7A4BxWnmtSJmS6
coEjOL05cg5lasu73q3x7UyZ0lAf4sYf+eO5fESmLYFISGekw6jx06VxpnAj/+DV9ntgh+kjKELF
g94iTGnZh/yk4+PbWHGvN/vLwQjuU43W+6tTTOlkPdzQLViJbqM9Wqmm2gIkmbeILjCHT6ZbMWws
pLXw06wxQw+FpUxfIIsU/NrQaFw2Ejmw0uztjH46X+JMmmjcDQeKZ92C4JVInz+/gPkiIstdxQfD
8sQzet01jpl71B1Q2AKTRZn7XEury2nkvub+1YZ6fFsVdfZ8x90cgJ5Nvv0UWMkvsxatOCXOApZi
Kt6Ub9ZIvhEfSE01l0yXeg1I0bUW0XnpYJ2GUhxBggfaalS4DCWXYZ4WqNMcHd9eT2bLDzlQaeeX
59oth6iBbDRMrPSB8jcPusAbNlwPpRxpgdkqOydTfYHP/bbEdcYbxFPycphUMMUh/WCYKlaXFZIs
BMTqUOyYO8m82LVWFfVHWuQqiuDCsf/c41lfV9EozOzKZhQlUY2QWt45ZGjV8rlX7S5q6d88vL30
zNXZcCi4Ol6vr5LKi+Jk3Cx+V3zDQR0ptnBoj1CiDI4uYehhGpJFww3PSoTaNjAiEnLXOkjOWfwm
gUInhYehL5DgUbtJusDOmXNkTYXYeXwhBq5FE2HSeM1xlpMWSwsgLedechyf1XPj06q3HsatipMH
XrD4uFnNUCgt4FLAxvC0mPaM6D6LsfROVCKm9OD+ITRO415/OoSf8/d0iPCoyD3RtQlXAPLlm5Vv
yKplybj7RFiRJcauvMgCnvmwDYYAw0j7qCk84tjeAr1KGACfE8K1h8NXmyJ5e63RZ2QBu7NEcfed
2DhguvFyFEBVpiSMf7TAC6qJQDPdc8UvGJ3VGfdbx71PCbJbUdQsu/zocvv274syxCpIEWqXu489
YaGEbwwty5QEFgwApAg/XWGVGZNLZEyL6BVbo692SWHsdLRWptl2ECsExCVuxNi76U7Jp/CakJ5h
MeELM3nJpokHHV8J5sEzL7iBHdFc/iktFPdO7td1EKMsXnSQ8k/2g+N/j6LjP6A9kIL4vUVjPBZ1
4Te0p9CaulbbPsYNCWlD6nJJ/GYj96QknfXRd57uqgGGaMjMZpBRuM7u5OU8Do2wVF/swwkUMkW8
HZ+wmFpytU3vM0M569Xu3Z//+7Xqf3it6liU4cZ0AYzl90zXIkvrrFRHV8oQdgfBvG7mgssnOkIe
dz9UwNIH/DoPUIGJ07obtFK4UrVJ/LWKrWRy+0BPMBmwIsDLCQD+wDKQWI5cbWAO9uF9t8f/OOG3
C00K5cid/KnotZ8uwbmBGxHxmD6DDTroNaE9Fp/f/sLQ6o+mP97yav6FxBHHyh+o0X//uvpv4Ixw
lW6GnOnDrxsAAxE+hnXJxJlaTzQo2lkJ1X8fMAyET0uE6KjjiXSfPIAaL6Ag1i6fBIYVJD88Xk7E
kxg14cdcC6Zc05t5ZNB48tEgQXnareBLoDzrfP/15ieBJbcng9SCFSZzKrsVj6NoMbhkiO76fJ4E
zYreZr4jOj9cLvl6f33tLuENf5RVXdGntDf7cNCYIyNC0Qe+ifw/vtCN2/PGT7MF35Y8fLODVJ+P
bJ38lEiq9qOxWRw0kV+g/rmdWMltYkPCOWYWYG2MwaMh2vZlSuG5bFzyL16TCMcPb0xpGWPg/KFJ
hzuIy2AzekwirGqA156aT0mr1SySYopQb61yDDVoTFTA+Zfz8XxxwI8OosMLG5uE846ERQUfBCVS
MuVhRU1hyeci1qapmlkMD6D//WT+9M9kcP8MWBTil9p9nUqw0RpGhP5nfvxLp2GCbYx5Z8FaG7A7
TednzZmPPtMV8NgdiOuzJjOTO3OMxp30FKuezQVEeRNDwhbo0VZLpce8GuSy490QguJ31nUTEXdg
HrTPQyt4sa816HB4jL+QabnM31b3ydsRcpRM7l9oauf8ou/Jx12a8HLfu554IN4UWuKbyRn/xRCs
NSI65zk5a8E8nazgnvjKMCn9H2nn1dyotm3hX6QqcnglKqJsWX6hJNtCgAJBiPDr70ffcLy9Xe2H
W3XODt29rQCsNdecY3yDSSj/spk3T5sqguv1nLKwWnOENB1VdDPZbNItOiJtsXpORnebQSmnypih
AFWn0k/rmyk88v7dOILfLDglDbzZ0/G8ckYxUtrVkvS63O9Tjfg/z2X/dzbf8Z2MeDIUDIuzwYZV
usctXxnYUEG3gff2dLIpflq82tYMRJtVro6csz6P0pa372eTVfTG22MuQjVojHjEBzaRCL6n73iX
CKiZteAqda68fMREy8Hewcsm87OXoC9mwM8nbzgqUOAlL0AIxu52POToyNmp3F1sc39i47bt6yYJ
DGvnU1RcLBflE4gU/Kq81cSyiaqa8N+YiyHzg+0NWpzdzWwXBq7nx3ZyRMIw6uLRbgr+q40tN1Dt
sZ2u1xAetyahyFR4kvWYIa/0gnjB61fDJVlU42Isuofu5E4X4hsKR4511kKbrqhLImtkPTSHdgCx
T/TQvfF5InKsYzghTE6clvLjzV8PA8vX7QWqL0x9k3fQwPzZgHOCaAlOYPr7BdFRUzcIaDUhI7fY
yL2p6HfjvUt2CX+Araqypnsc6rhoDC/Y784vDYOaKelbjW+vW8sIwqCl3uhm23p02NNBCxBN28z9
Z+NE94pVEEDnx3Zvo1Kd7trKWkChKYY3Xmpvq4dqFCT9KJjZ5BB10s3qofjLfe7wRb+7lRO4l6Et
DVvLQUCpj9aAlsk7lxw7YFgFZSn13iuPr2E+jRaGFbh3gmT5PQBG3k7294xDawc0lmwzhEI5G861
PkAoILjFemzXRLXwVvnJ4uIDuOchEE8BnFDVOTdDbcKVVA8KqpH+Z4DxpiENS96VT1PrMU6Oi3L/
Ts3nBsy/XNcd9/rv4XbMd17tsRCh5PJKhwoPq5hrrVgfVguECPbtsB/40T5dBAgKbEK2WEJsZ7he
353x093zWXJHuthTyOXWViBNJ5i6kf/Z6dYn15JBFjM2ceXz/bkHdFxbV7T/pO6U08COvH5/4j24
Eavvy+1QO+Mt29q6Itnp9vlx3XUZXRFbObaWcuRe4bKzMPnRpnYMa89HINaIQugyG+Kt6nuhDOcY
U0KFsApmqE69PtwX4YQ9kaHNfH1aA7xdD7f2fqr3fmhlQzF8EnBekmd9kJzD/pHb0/F4jUK2v0uI
CTqP094FP+COH0f7oFgeDlPDsqaxTYKpNTqvWRnIPBRGiz5JaGzHzlqwbPe8cvmUPtRDcPNP+/Mx
8d9vw11nEytBS8uxh+0qdJPP4dje909Mb1KbUee974ODdPbpGuynYNKmvju9Sg539NUZxs6QS2/G
zou2+mh3ay5HQDH8hMVgaa/B4RG0zv7pTqecEwfFFAjGGPIxsGbT2u0eGJ0iRvDEQfUmw8ge5LZt
ZUgcp/t4w6/QZ58+rHeEqn0kOLvNyOcdoN6bptOsm2UnhvjLQO+/2j1NaUaztmGNC2s7RNw6DMbc
xAJtuJcw9XSQpHMYeEFABAkIQ4rr4SlcDV+GXKulwG58o4y1WYnKKd9af1M+XwzrELHOnG72EgLA
cDjMvTV5TR+iMPm4t/ZHap1YIq7OqR7ed0u+i21gT2XfCrbbdeSM/XjEzKS3cA7YSFkaSFDYcgX5
aR9DR7Bc/znG0ObwGLvjKwWSyQnGjjvnAZa02kA3bVxkGx/XRx9duI7sMTjNehqMjcm4Xy5f/l4p
Sj+WTgocI+RUTP+lb7M4+XotpDJPrtvUwupaWQ8Hvz09QQqgKtj0NxX5mapLyNx9BK79uhHtYLv+
pYRT/i1A1DXpy7v4VlvH8fV6qWvexSuw0YqxL/XAhiNWUEwbGVshHos7Y9TgzWP3JXN2FXqI6RFs
lMzYQAL1Mao9ch7DXc/Vkl2ekn7la1e/fF19JfmtG80bNRRoWYoACfubUCIrE9l8KuZlG790I/F4
2edvaZ8ScKcyWnGK6w/HPseAUO+BNZgQwbYDQftNsPljfa+ZgoaJQ9aNP1rBL/Kym1k+1bzhbdS+
uGNxnoYLwhLit9uEnaT60BfKqj6iI/v7pxf/2JD++fFBryM+lAUwCZAy+vf15XWfVVM9uoGubQpa
2tZ5xBAKJ4/TDcbFJhF6j3pTDrNF67a1g1SqDNqVKFrZzNTcm+gZQY524Dopj8ACkTKAK2YegXoE
QMRKn6pzTnNVa+cU4hB/mX6SMsGJQgkqmt/JTBxBXUg+ZHpwaDRUepXSAbA6/m78/rSNCIyy9XfJ
ZRpjokGXfMqfE621dep3tHj7UWCLiuSFTptR2x3YKwaBUMIEW3wDpJMu6QjdjvkMUCOllzJg6Yk/
L7uEmQFNhFeuruLo6fr+jkWb498FgsDoyfSrI3W99NBQ+tlLvjB7zwI5e0wPgLGAnft8uoaHxNcY
3g63cTVS0GfoL1HMhqhky1A+GXAqe9zvfQ5EEoDKJ2AmMigm13eZgILxeXkN7b9fSPlfT73CTdOb
6HQF1JEsfruOSZo2oXjJmw1DDazNjEroVeMG4ZzQ0qLhbGjY9+V1ReWKmh5aA7CcTbi5nPBcY8cx
t8qm3V9fGUMh1arpsj2W2FlCS6Bg5X+0VWJPuP+ySpDp2j9e3+4/EfmrapiIlSTjz/355f7L4vqp
X3RTo5HuhCCCO/tNJjeNNLD3ol3DDaJrrjfwiA8a5aTpA6moTopO+2GiMqkRXMFwHx/ntUyvGKX6
K8TC2yITrcHVyn2QRs0UpLSCvpg5LaCJ2JYFJzeY6vvPDxP9fPtJa/pKq50m7ln30wnct5xrX0IM
d5Wn8yjnCbeYtrzT+6DNDsSdKZW8FpnGch5+vw/cx7qrbI6SLxz06LgT/YGLH/Qf4VeY0JkaF9ZN
OunRCuDbjV5aPDTPC37cuSHf5DwkzFmdZ+mLGI+NzLlDTa7dwQn6B3DHh4UHRQi6hjxUV4DlLHkD
uk43l9nq2+0tJLkhWg+GbFysFQGJYMjMaHcvrlz4dPrYPI2jLoKO8Z/Mxpm33x2dvh7gnn3hSXRv
YGugNrS1KoApP8sB92IFL0E4MJJAmoA0HvQsbPLKyTYqc8phdBDY+T8zKcggEpz9a7yEJekxQhDN
bdl/WgzP3Hw1cA7TMREGvDDGzgZ9BlE3qU/SnrK/t3blfotY5V2hs363TTrlDPKPOe2/l8EB6TJe
B1XngOhW0VI4UDYwhm02gCoNnw+E4iukxOLI1fvGsDQSutNTiHXD0iT/TkjJJmbPlpwYpzsXS2au
iLF/JDEIDQ+Ab4Vwp5djRouMZcjg0coJbTF5S4ONJrPqJYAXALtonPd59wUAU6ppl98LD4W+JZwg
x1lg6UcGvAD4D2C37okLldPUxvFYe7mwsTKc/2RJyfn9tL8P22IrMpUAxsiRyyBzLXkgOuihKAmG
AnmOPjQUHB0YhwS3wbRAhTt3pbVF3WpQy5c2Wu8nk0XgBKxOxaxgobk4JbosuvDrXoEh+Oj4eDIM
YUO4G4vuxan5tRWich6nRj3er26Jl0kALzIJt8hIuBc0I6D1Lkovlw9jW7VccnCftLVLL2vXdbbA
jlOAnxuHL7QDzhWzKEJA7y1DYzfewilq5Gm1pUWr0LiLoHoR0WSY63Qi673YQgcEFm/xHXwaUyzq
l5cmcxFK42pPcck9ZwS3MZIw0qCbdCOAMIAn6UZggeIJBVpYQU52GB6VdNaZejAFut5t/vtGpYf1
nCfzFmDL02MIFfY49eyYGbY6Y17Dr6fbGBEGcXvHeKlOteSPQGaYTuUleNWO5wo7tE5WkQcsWnu9
pCMJFTwyW970G2clOt3sMDzWh2ov0UrY58DEwHirVguR7IrGr7nMVNS2qOmbHhuP77amR4KAFaKR
XwwctUQtqnxqRCuCv5mDxOfYCky6c0hWEDchwhJi+hps5lA07JqZ6yj7wJkwWDWY+achJ/AhjIZo
anxi4kunhPO843bSj3iaoHISeEcURLmMlgYa3gDoDU5f9kPh0Lwyga4hrzd9U8qgJbi9M49h9sqe
5zcrYY7/SdQm9UZF34L4bjzYolkRwJqv8d8g7kiYFASPE/6+PSeM4uqG82YGiRHuDyTHy6EQhsar
IkFYcLoxQqNuIjPLnQIF60Ug59WD8zcahU/sVKu8r/efB9ARNJ3diKPqRjVZh616D8aRtlZjeiJz
XbLxMNrgsnLVeiszCc8cidfyWLqQOp7Ew3+PSA5gD9sYv5hrFH59H8HWZwKq3lyzG1ZXJkw2nn2h
8+p2MhBmQDJBE97RRemj9ubdJrTe28uqH7vdD9G4xAeLD960AdAYB+4LEEogMoVDfnHl2jOf9E6Q
BCfzaFqfHehsysdA8x8f5TIh5oAFvJrg9FL2NYcOwjGGg6srAJvAme6GrxiYCJZ44cREChID2hCZ
n6tvGyiVRdOfNu97clEAx6qirw+mcjvibtVYYgxfQh0SzR74/LynMEzurt4g6Dnf3fOb+WKyRsZu
iTyZO8SwC2GkvjA60R+r22XNi8IK0d7dnFptbYTzJxVTMYtKMh6HWoOxtpgBv3vENlxE88TtfHk6
9300F1/LVX1iGocagH62FNToeJ2HZut7YTPYD1IXWY8IMHLIokFSyzXxDPD2D5uNZ8CWMtOOpmYx
cCkJlPBh2ehO+oTBrrgIagbEeKAqG4aDoY5MCvoFB9SBe+N4WbpqO1IJaeIJLjEtOoNt9MmzXsJa
AUeFNnVx3xDyjVUrkviRdgEcBm/5hJHH3QtL2whIFTDhSjG6UN9Jb0SdAP3w5iBhqeftRGPA6MB+
BmmZQ03kHsYDSZidOEuWXBu04l1EceDqI33eGlZuevkaHEwD22mdEHBpn6dQZ5pJSvzcSgAyMJjT
ICIVAPG0jBV3DideCnmN7l3DtTlVZVuSoRdQTEsnGpzQHp+sp8isx2n+IsDatzuCOzhJxmSgDq/Q
Sogl6CUnDVJ3yh4IsdcJh42BZzKMoCfc+Pe9zhSTbQRB1BtnbkDCD/RxPReXZJomx/eIZMrPq+C6
I5VXHQGPhasuvd4ddCL53qBmWl/XJrf2NAwiJxu36NslL/fKeMU47dxZ92xYzQFk3CVHWRcBF5s0
AMI62GsoJVbQdzj0VHherEc9yxCGLetjuYbfoWAxQHP0AjE/RpFHVOhR3ifD6qj4WhAhdVviAs/R
cw8c7djMEU4a26yPpAklq3rgkiE7XIHqNUbDkwJqcYRptFZexRcuAnfAXfBQfVw2ht3bmkBwvF6Y
YLM73Gy6E6zZDMzQHZxpLnDvcgC4jM7kcfYjv/DqFW/PZYi79PVROelrBjqFcPgWfqrzfIwlVAy5
g2+1S6gD+R4rtwDH30eGOOqhSaGijRk4FhmkZu924BlMj5cRWdsILIGW9bLu2MnxFq91sl0cuXL0
j78X9eQe/lQdm6pKHCJckH/xCzW1kdVwUGgbQibMXvkpY+ghuGfN3YMqqjrlrYPmWvTPJipyH9dU
DquwmOWIPrvF/URLjWNAgQNF8RJgxQaAZTmBXcm/Uz6kpddEbkn0Ce17iQiDJdY9dNlMKCh3oNMO
gOChzhsOLseeb09wAjkydPdAP0XrKyqzfvpfHemaJtscXULjq+hT/JDSG2qvW605Paea39xX/z2s
7OjYkzIEcIMnAjXKa79v9TBpyxjDz31mm/7Yx8PE2QVzJjPlzmNmoIYgUcfVuMYCQkwHjnNgM2I4
Y3yoBeQ0PF6TD1Jt1GnEMmGC+uPkMs4JtQ8a3Ieb+wEZKi+YCiPDJP92LjaTXPNShH/19s604eam
N3Jl/bMtwiF84Ufh0qHg6XOaqEKnPYEu2RJZDPxeVualNLmrTrvNYIsig/oIkT9xGkwc8dhAKnvg
DljkkGTosDL3qXzjAnDTfZgzlDRxeyzr925Ooc7pTJznBHByesXJkiGAMY8Cj9mn2SttKRayG0MU
BX+kuY3uK1W0wdOZNCUsdXdNfSFxn+osWfOfdBtQMLeSYTTMNhDuMyxz0ucghtdoP7tAI+803ak5
kn3RweiR0qxGm7NDJtkCwsQitkPnE34+cT9h2mH9n+lzKHDKSmYNpIsEwgnHCrpmm0kpbhIwf5R2
qyQntgCkY+/IoAC6oKWiw2+j3siZO5rLC0BvlK3+/ZOyjuKcAJNir5KsTDqVhHoINh0wumx6m6D/
U9dx7ca93tFYZKYXQxYExr9rPw2sQQ9lSMGlP70bsYPYWNPRY/P4iG8MtdgrHG2WHvLgcXYK6j5C
DKhpK/h72Igx3cBkaCZVEMfDTPC4tiIiKv/TRRBq7M+UbH5RexwXG/WFYkniEn1WtSVt1Z0OIdUa
jBv9VZnT80YyTPQHv0SbAkVTNWYJC18posjYZXOB6ZbLNji6jNrppngkognUGHd7LqnOfZtOtAUh
0BeWnCfUcPS9wpy77Pro24HiOCbdyIqpf3fS/P7JeXYF2+m8FtawmMyrK4NG6qE3b82QIzo2ZvMt
G7jxNHq6Ys/hBymCiQ8nJ2Cl9gNfS+NELjXxuXPCGjlE/1j5FN1wt4p+AEHh+0QDiq7xBL0tuzqD
t+eOXkG2vg0fjAyBpaEDJlMX5NMbooLzTphihCnXBP5yAI3AVD0fKI7fVVgzBFVrJFletmmBeRyJ
rNq4wvv5RKAvwUtcOg4OvTyKRwm5NwU/yWImxpOe4luUE9TbiL2p8/VVAR3NAYmcrbnTQVVAxclt
conlxqGiwEtTdot0wxRjbG45AmLkhkdvzsj94N9kw2OkRaYUWRQf/LgugHtxGyKo2kKuw2dEl3ak
PcbYfPDLc63M0xXiZsYEFtE+52dZm/IYoAC7jGIXsDuC4MV5Cm1B/tDYR/lTRLhgF7uRuoWarvDU
BYdI+HwITPuCpHkl6/5uPz6lBHU4SjvgTUxaSjB7gwa3/DAWXSP3GMnWkOXXgz6QQNh1MHSejrlA
NZnMzCGHZ5hY6PSu6KJtDQoUXSpOc8R+03qSocPZ0Zp9FmKOwcDuBfU+3yuVAHMVN2F+F9y2iISr
+jUXbZ5y/qsoMJ3mrRoixTQ5JHixc92xkz+XqubB1LlY5gYhDg8s+F60VdyP+uE2o2qG97hGhS3s
FBx4vK8jr4td4bnHp8AmmGdjaZKZ7iO44qScKbGHWKZ7GRRe46N2DeknomPHz8Ba1hcv1+P54VTy
CJ1tPbmMub80Gas8xUw3i5nhIiHcaehyr+mUXEG6dWuOE90yXBgxeWjWgEst+zd5NOB7kWzuX84q
1HeCaGn0aTnHeUmgu7cT0C84AMaCL7+Fr+AD1KN6AUk30RA0TRJGx+qMzazAtyM4KUiDEbUOFyws
R48tNXhM3IZNfyI53BvPXEJVCIfETtvwa8YdJjFsT95Am2TEgnOR0mm6UdYQ6zkBs8YjJhgzmHq7
886YOBMjXQ6fgs2TUPs1onRaUMOEK7dpsOYPITQdUKTT1zkiVpQ5xQ5L9chjGpbuBbmXRFTE9rmC
Bdi+lhsehZiHVLPOdGM/ymIkRM5ghbgrW+OruNa9u7RZJuvniI3JnIihc34Xj9Ad9CNSMTG49z4J
Sj1YqRN1Qge19MDk5Qt1RXxbtzMhTPJnZ8kNHbpDvai85x4lMhqn85+adKrN8he9Xz64ooASoF+T
J9MbBph/cMB7SUhf9we4CHjcOcRhDaBXPuSEoB7YaVDqFhgkuEcvM2GqcRzZ8OyBWqSfG0CUhRDC
rc/tQ+QfHaWV9p5+0GvgvngXOJ7vcA6x+O3Tkc7PNlmQXZ2mA8lOL1IxYjYEf5DLo/rGk0a08yBK
MKrx9vicsdVlPSqnMmf7tfZR8/i/hwOPGeJ1m6AqJB+WqwKneFJi4QNbLDO+4+TMRvaKWcRc5W81
DW7cQXfklR3MKyqWIY7uLh5fH3YqO8KR5DYO2PuzWyu2cOQQlQMsuQwsgWxwVCiNR4afWyP7vm2j
IyjIdN0uNYQjmCl6wf+MTitLD21lc4ozGNfDuvsUP3o0lpXCgkbOjrr0lR8lv//p+O3QIBORaayy
z3x+2f699JT+6egydGpRWemxBIYmUHmK3+Y3Qpuci4i6NCCxiEIGfZNgulLqs9mrHK7oRBEBmQSo
KZVsdLs5HSdcPgB6bwIq714TDtPql2GF9M+Z0r/f0zfjQFXp97o935R188qcAW85suHXDHwZlylo
hrQKONdbNCqwpEQfD4p/TgfKlCbIL9Ma7bd38m1oJA3Se3Vt23tQFJf3B0q7Vn6Os5BdMGlZH24v
JmeGR3rmlgfhE3NLPwf7VKWLNM7qbRcTdg93Pzq793xsKB+PZBk/TDeEKnAxncdjO6CP16hsNTUF
/MUIyLtN1w8OojlHb+3umQN8hgNUuSREdq380tWRo+BDuN0gI0fjRGwn50SdlNlbDFg5NkZ5iDeB
v6nUlbJhzO8KpTRHqvNFcwbR3VZABZZ0YvVsq1FS3bqnV4FjLyCt/v9uLOXbV6eX2TVVm5rnHb9j
hF2N0iuflW99P9mVt/o4oiv7fgkevqrat5m4pf08i3+bl0j9/fufucO/7iWlJ8d/mTu0A+Fybc/d
PbixZA7yZZM48SqiUyEmB1m9+p5IbvTjOmMI11xbG59d3DGiIhv9fFsaGvGpChaebmJo9GWTOzyb
RUj37u9fltjDCv7yLtXvMrjwdmszhS8rDc6y8xgJHY4hh9EWSeO0LOnpgzeMQNXA853/xsWT/jka
/Z/vSIfrImCSZDTYPwVfviPxVspK98hvQVbRh6Doj6n6L1dIrgoKBwRmslufry5wZ7MIRwX9PG6x
AmFw00CxVr3wuQirs31REucp/QbLFKUfvxywLsR7gPoyzG/LQVnK1aCun1KgYGN3m3zEw1AfruGa
+oKOdycyk8AlMyryWTroueYC2ewxTOzsOqWvnT0tfHrJbSRViNoq2MzCCohD4zV0/F3hPEx676GX
vJqQfMCRuAM0rHCuxRGZtPoTHcpbo/oZ+/U1UNc0uM4czPtKVELN+1hGLJTgJKyOfHjVvidOJtqY
Xc3Kq2tb2F8mej+ExEEmgSIHyyT4d8Dy+NrQZuHdJtKCbNVhv/lmVO9j5en1gXSc/3ijyYdgyY+5
ClCD0YkpzoVqEqObbf2Y8L7LKJ1nMLlmsuClxbqsfVXy6usm6qb38ySqsZs5HGTOjV1UNE1n4X3I
9S2zMaBwDNmMuNF+Mm+aqR8iEWIQwNAGf/79zv714n17/h7y4KbWRtUFXJ9R/SbnJCQRngnw1D8z
xdkUJy4P8smWNl8265iKbaK5wSQSvaPHbV8wksJU+YskWPxx2/u/e8oU+t//csun5SCusue5CKpk
rCLFM1GMdBndiMf8ieXpeaEsggvVROjC21+edv3HXQX0q6owiDek71kQQizf83OYZUFFURDF+B44
dSYJRtsYQXpp4nmVT8kFkT8ZZ8sC/luWjy+lP0hUUgntBHo6R+tssJEYTTZQ97OBc5ci+yamziVd
igNzkTOGui0f9NxpxfQ7jNRsQ4qLOP5srxG0MTJxCfBolMmV2DyOkC3wW7wO3UAe3m+cRKriszkD
hemNZVeIkOdRJtMczjKvJOcjLitinVPmH9MkGddJMtRu9A9UEaJ8iMJRh0WK1yJG09nipiJVWk3u
QQ6HWaTMSFUUyPGQLHirMKJfiKzyz8vFf77db3dc12X645pyx0lj5YQalM2Hh5eAJgYJ6aSpTyhV
iWdvJYwMy5iqtvWLdno3pozMo89wyCTBwI+nBgTIPWsmkW5zn7YM75rlhXZwwVaxCGF8RdNy+PeH
5Y8I41/bwH9uDLP/aF/uSjXJWyXMHi3o18EcrXPyBDiA+ZeIwTMAdAp5t0GcOYyWknvZqEDyycDy
YLlBCIBXT8lYTCQk+wIuxTET5vtHg98PagaZXaxlgithYDf88rWKHNbEZ3UCkqF5dMZjxupIrE3H
IOAKjag56yI3aSH+ZDAiaQ0zL6XJQzMLBicQP/SPFxvJazlsCALXXYnRFT2pCrtpP3rmDAx7EyOL
wPTsFzHBPxUQ/7NbEfQI7FSiU/qdIXU5t1hN9RyUuMwplACu2n/Ib0p4FGFS//2C/Lx69bAqSdZM
GfDBPy9Icm54F1qorKUZc2fL7LXEeKy8yFoxiLfx7czhMjRol5hEOmerhgJzd8vxL2/jp9VKFYBc
KjKUYfAL/3wbt66SQ73gbbT2Ky0C3gnqjvnmc7TTLDj3srvevoDD+uWL/rEu+Pqy384G1/Qhxy36
fD69MH5i+w6eU30ouQPEmOSbvBIY9w603oOCMLr4/6/PLH43bZR605SXW5kHF0JOM5akQjrlyS7H
Pppcxpdccq/aa1lv8ww78aotyG5Wj01cbeLk7aqHu3tCtjHQYya89f2XCyJqvczm+5OqCio0CQld
Ff/0zyvSllRs9zikJpmVY1Qia3nOqB3pooXbRfxjRx1MSnewRsf0hgn3nZl91/8lP3GkCd/0dXwQ
X28j0PH0UzcowMuDduJv7cvssakO91Wx0V5YulBG5SuRluFE2SqHC7cZJ+GVcVB79MJgp3yWb4Od
eezBAgINJXqqHJUlOnZbqO+j5FTtO4RSbrlvPxRkvbRJVqVXvzfLzn+4ZGejH8evyMq3lT4uiK+8
LGhQvHYH+RTto4U0ZSBWjqJ9cXi+gM/fUFAwtqRJKb0TB3DS3hmiNyflFblHOO/6dExM8DQONtFH
OTKGwgZw21h2r3thCl38I5zQsZ0QlZxa2fLqtUN1H9pSgDsWA9UWgizjPWJ80I2dZ/pU3OcgZ3Ri
IT6A9P5yQhF/Wki+XsNvq23RJFEcpYMsSBO6DeT31HCMGKHoufdMlyXtNd0hqDqsn07Rdz9AxS5h
iEjSVj//kuT54wGA3VGlHBBZa/78/peVP9crpTNuira+vV9fcJTQe1GQ6CDJ98Cc9mGHfKnpB1MY
gKxQIv7+sP38Vfzn5eVv5dAl1jJTSi9FkLXqvszNZXoQKnboklJBNV053Nft4qnSRIPj25z7gHQy
SbT3qyJPZHWjSvVvK+9PNdKXL0T+tuRJ8eWRPLScixPNJOpmnZlwxmCjgFxWyMzcE/Ct7XltEDFL
13KQlNz1x0KhlLuIvvmI3ZzDwD2q8fUS0Se9Ce1n+zj9/Xv7sVMBd1NhlYRnKAvfbiEKq0RWUlVZ
T1iZBazSb5nHkNWmcLNZmruXbWGtT6cP47cL9uOO8OWFv52uw3NjVM1ZBk7Eie31OUqcxzB/lZem
fwer88un/OkM/eVTit+uhR5euzJK+JTSmzq/4HrJV/UsXUZvVBxoVhZWjAlzMKsck2RtxunLdpfv
iuS3W+LH5/U/n/l7q+qSFo2mRRySwTrMs48WCzaYyOpNikY5ttCe1FH00oT+IJEDOCP9drB4Rp7e
t6h9RtwQDjkEjaPd378fsa8C/rUZ8NCaCgdoWf/eYzAzmUNroitr4030sr0+LGfZjnHhhmV72nrp
RzGGnbu+H/EiXH9bOX78VjSS5Tgea4Iu9L//ZeUwz81DMc/SbcPUYI6kSnLZGmSnJ0nFGP/VcY6N
mRGnOxj91lz58XN/eelvN2GRiWrxvBdZYD78c+2nQHIZcACFhaQQO1L264L922f9Vo51mplF+UVC
BoVOQbZrBncYaTTEwhJY4XIMsygpXcaw9dXv/yEetapF6cDMFaLR8xVLctlaZDZ2iCVN6Cje9f6R
3+OhLoPBRo4G4XfEX9SBl128Rpryo5LW0zjegHEY9JFt/BzgSVEEegYErstPbAnF3kYvtMpjhO4Y
m5b6KIWuJwRXFwkgo9Dj7Qg38qNg5876tNAC/AvciXs/uJM+SuywuJUh7XHmLPgF2XQSeY44uTh7
N3ZHnFd7etl7X99KdPcyi0Y5/15bqLE0Rwe8DLfq5px3Bk7PbhUhrrmRW+/wI5lHPPoXJcUZfxA4
I/npXAE7YYZ52PCSgmynbFAC7nDTx5906LRFvVeN9bM6PK8uo1tgjgIZ2p7K5BI5bKCj7J5LpZ0F
TI8ET0LxD9VQGOZ6r4rKlU+V1LRmot7gpwyzyxCADalC8s1JI3RedhKPUUZntoiyg1ZW5hAAZcaT
581m/69ycvIsGkkMyotfN5QfV0ziIXlATZ7RPw/xl+eklG5RmiZXiGpkCLQiRwf9qCqdHwqztgiM
/vLFiP4F3Wt1OhSR6LSmPgrz1wSEZ1FC7u2VOQDDxeuxVN8yZoS/LCM/vUNNEBVdV1VD0vVvTzJn
Gv3Ztil394ArOI90smc50dkSmqXiT3grlqxfW4+/veq3h1jPBmf5GvKqN2ytBGN5JgA6514OW+fS
OCipjOtvH/Sn4vnLBzX6t/TlUsRSJIZRVtw2Ndg7uNiebtHw8ZGa2sbcmDMWti+/bJjKjx9TNiWd
jEgGHX98LF9esxoUIYiiQkJs1wPO8KfELtz5THLb1H1gPSCEkxl77p8fASQgYR2OGMLRyCPaTi14
LloT1gZRF0P5AOhAp3moA5ZyEEO1BmHm4M+gsDk4ggoAZiSkE/zs3h7OTf3lk/zYutK+fJJvu/H9
2il5XjfK+jU9IPpJFnRvdu0rlfgh3f1yS/54pb68Vv/7X7618/VWF09BUtCeo6J5687oJrk7mCT7
eOkE69RsM/+3a/XjqfvLJ/zONO30KjrnTS4F+hyBEOGNGsGFJAhcPZO5E5pNyTVQ8in2ANIm7kyi
lYk4J7uD6GmebbC/MSJeJuIjSfPDPmr8t2vw086nKdxJJplG8r/0WoJMXywdiMq6LjykJ7Ix4nhc
H2LQtuLKWF8OQuQHQEMlhOs9I//3Lsifaud70aEppsrMzhT/3RWvVdFIdKrPtfKmz0E+MSn1SVt1
wQOTrTYgSQDSzi/Fxo+9ta8v+m2xaOuokq8li2jEQ0vUeL2Tb5uXLJ6Gt8BMkOUBKjjrH10CT38g
WM8CDLsMmgwP4eVqIgQsbYnxfnlZ5cAh8nJ8QRhvkLfGWZIpbwTlqXkMLDk+Uftb8v1wQekZStua
ctKPFP+X2/unQ8bXj/OtnrjJsaaXTxaipyM7HMFtuMWAOg9X/HrLv7/WnyLwX9dLlQVRp5tgyN/9
Z1J5j6qb2PXXqx4TMYpMDx0OceAo75ILjDunHJfUKUi1oNPB8yTLBZbixyBAbsCZHm8ECnBYP/Pq
NSP1itJ7n2CXbqfJoY/bXOkEa01gPyiMD6AP0PjrmI4PiXKsiHIdP1flL3fDj4dW+m//+5G+d+Ky
/CmGesJT0NddEhmJB1kfJkqPSMKR2Rk2vBPCDJurq6XQ7gKUF2hY/v69/jjg+/omvjWpNLW9XJJB
paxFcAyIsF+yBZGkO2kE12hJzaIG0Zavr/IMnKTAzMcg0gjaErBy/LIqaP1p7y+XWP22WobnQY1n
i0EVhSCgaeEkAOZRXSQ9T0iEpQuyokIvDQWA+Cj6qB1qfb+B1tAxFLENA3WZKySkDnmYQloATwS+
ix7/oDFDql30L0QAYPFFnknl9F6JDmqaCEyVQCiKzQYV75G1SqCsIlvAisNgIPVRbLQ4hrs+xCe5
+C3ZlGRANj7ludzbNhyCY8iluvEDmGm9pY9fLtCPrbKvF+jbGRlzSzFozZImD2lBbZABZ3Rz2U8S
j+9AjiZ3VLc0qJCt6EvdWF7ThZGSvb5Rb2/gNCu8UbHw2jwm1XmXy+SMeLhyos8S8LNOyYbUDF3n
8WKQMEb6IBITnCrIv7B09I5OyVcq93yf6DfgqfsQPbk2zZ4j7TbSLkj5womceS3jzWL8X5yd13Lb
SrSmnwhVyOGWJBKTshVuUJYsIREZIAg+/XxNzcyxuVli1SntbcsURQAdVq9e/QeteKeerNsf4EAy
JQBIJDyiy2AwwuqICfo2Nq6Fn0uriCUrQpvGwRP8NJ7+Wl2LlsMRJ2+P2wTycLnFOh6R9x4ML6oB
Yd77rUAGAS8C2gxGp/IsILmWa4DAuTJyL85kS6f6ZOt4M6jnyXHk5LJW7aVqO0S3jbKRmmWx11cW
AvaUEu36CYPG1VS+ah3gWM6YEPAczQo+IWrS/ej+PKOVS8fRkIodDNpUUCmnAfVXsyjqIYqLuC8f
35pl7h5nt+tqoT//+fkqF4vbFj4Pti4iMsfe/6Y2gDrSNlGrdqtG66yC7Q9MaEQdkpVqyNyOghEa
rdZrpuTAmwDKf2Ro7KpMLU6cKbW2aAo2w6o4fP58X5eeXrccmLoUldAAcs7WpEQ1gSxYO/LxwVeF
F7uP84+YvcB9F4dP9Dt/viBnCBfCFuJIssreg1F4+vlf7b3vKltNlAQQtWBBzwtoSTvsvUB/LqK7
G5jAXwL7uMMNQftQ75Q/HSTRd/vusM7f8qDBjnTWPJcveESxnk1fbBcAfHvZQwZ+b5H/4sAI8h94
lr4Kp99J5koDEzYoJQjDbvyc3UpA1uBUzZLd/IiMoYMNWbivQnaa5AbRMIsiXJDnHKZzCm+plGNd
E9kydAEAkuDse0DRycujOSyrzu+TdaT6nRy0eJcmLub2oCo1VkMkFn/h53RTbIy1ElorMKo4X+Fa
HhtC4s0KkIzjImARM19AUo8L8WPgzygSvu2/enuOA9LhS/PbVfTK0fUWDBjsmsMv61f6kt7YLjSV
NUcNPfkf53RBu64fkYrboHkMDhZnU+TCwLj6cJ1g4VJvhgJTE6tB6oK5A9fbzdOTc0cJGlsTlLUa
EVph6O0OA+DqJTttlNjhU+x+GwhPv6k30NViREb+wGZxlrhUx9DFwM1SekHFeibh/GvPOg44wWCT
OFSYD7ErsdzImMt/0J3NQSfgFgA7BElZxPUfItDtHC6jeB6aDyDnIMHk1Ks+4o/2qXrm38/6M44N
D8g1Bh3uhum88DtKfpW38/deG+7XuzWlDCEIBqgeMiFgvKfqxnw/fu7Buy0RNtMToCWz4XF/py05
vFnbGD2qWzMYPbhuHhLDX8UX2PUnTvzV5+5ZusWPhlUMvmryhuiahYBgPC80WBy0NgVxmQO4UH4U
PJ43/I9fSziEuSBhHeCvfMKcOaDYttcFPJWSoFdu0NBdJmv1Pv+a7uR7HTGb9/zZ+dM8x+/7V+cP
hQftj7rhSElnkQYX+rTD5b6Z7Z84quZ8FKXy9NlQMO+B+p596s/Fr9ZjwKcIsr5Lf7oHMwAePCIo
+SJI1TzFPVoCJHg/T9lTwfU80fh7xp4tqYU0Ru0w6O1WMtA1jPau1N5BFyyNdXrYHOSnyRoxst7a
eQl9CIiLd+X66n8jhk4cMUWgIm6ccrK/IoZc7qNmKqkZHChRDc4htBMMjNNyU+31jzh9iTl7NkCr
7mXnZtTR8B1s6/eVexBbjbM2wHZVpy4tjkW1Uxz96x4GubaU2knbrdb7ZQSW66OXfht406GGBaOi
uuNEP1H8NIpmkwP7aHcDGA9Tm/F3jwzzlZu5sJLrnFYI7024+aYtGuyvm0mLOs+HaIebaLaEKY7G
sNXcoUWBTvCmQTcenzgM0TNk+xDrkwUHVZuejOgBX5R2pRRXbJYulQiASuGIaIv9qSqLiP/X7TRt
Xew40yYxX5D93DoeVXpkrb+y2fR+zdPp8oJlOpZsm6ZqsRP992JTFo1xqVTNVm3tVaWi+4nJ+X6h
l08dNNA9PPax2iTMoittfqGio1v/c93zhTI1y0zZa035iO7JW7EEfj5/fkrupMXP17mU1f/PdWxZ
PsPmVUd91yu5qWxbDzPLN85rI9ZCTELLWap5OSVlofflIDMKCtTtkUbercs/HZJKGKRAFwIWA/3i
/bC0vjhZXQu+9074QCR4JCIyhYP8tLaWUMHBfts9vn/zwz2Yb1SkUc/6RQHV+OSwG6YgvroI5q5A
bMt4da73rzXmvUDOUi8SMs35s3LY6tOVxz/JyJzPM8tiy4pkCViH83lml3W2S+NK3ToIX3euUADA
+6BejRso8+YfsFuHZT18TZgGPRfroXdRtC6XZbJE1KezlmXmd9cKiMal+GPRFWInjefb+cYzTg5t
Wen5tG2+TCgtN/bbcKc+QZuH9dP549v0WfcrWPc9PWLMNd3vvCpGbEagYhid7KeRn7/n9Lv/QoI1
aIBtZ/jdwDidty8DGl+k3dATbA+jIzWA/oNVmmwjrjrvY0T/QauhO2SidQrspX/9ebyhinEhspGZ
EtqoAyvAs/+dULvI1AvryLn0wNgyUKPwummuwSdSYP/OE93F2CFBKXdc7OEdTLM+/p2BdlIfdTB2
h9XxgCkMcir4RaDR0LJEAt85/WlP4HFmoKh7DphhP0BcEvLgcwr3y9EvPdwSALXzkb727rx3n4AK
SB8A1Ref9itqc/Fn/JT0MzSVN8g04OCrvgIT129xZVzj6r6BCPbbuTMfKjwAinXtWm67Sp8AG4aS
G+HDhfkPUl7gGpc7bgNvGn2BBrqF8FKD+ZThy95xiYm0f1imobEs1r0L2BrfKOxovTyEZ+82nHD4
EAY3WHisa2th3yRbQODQRyooiukMAWFAlUeUzwyonNlW8p+EJfMUYhyAjQ5wNG9ax6+kNpwXA1mw
EFGBRYy3qRd9QBtYZvfDut6O6yaEGVDdml67bB7UlbqCIg1kn1UdekO5wcPby/xyg4/OCs+DlXOb
bez77tl5LN4boVXOwBgzfOAWVxHNyqWFDw0Y28Y+j8FzDoe1+qrbOzlxr3GPHi5uekjWc0cL35LF
zX4nCPdC14H9eyUSKKJ88Z9I8P8vDA7p33HJhi2NdoNcPmrgkNDoQVUQ0dGN/AcBvfk29YaVEv48
Fy5e8f/vhVCV+feK6c6ox05TUMyX/X7ERWiTd1c24WKb95+H+usSZ0vlsY8qM86Op0uUkAp3fqK9
mWQyzTXM0IVt1l8bO7DW/z5MfpDqotKtdpvVdxkIBpicxh7NFNRmJlQhSL81Acwfno6QMQdDWyjA
eX5uz8sPiwwuQjwkB+d7Xmt/6A6mpIzbHXoIuf0loK56FUrDuMivYqQubON1YrTJTlacuphnecF+
bI3clBmnL0LIBUaQqyyfIrcKfn4myt0XuhBRX9m0dYopxvmFDC3KnaQd+u2hc82NxDFW18wsqMqw
Q77Y0HM6g7cZ0TPqOQq3f6eYgCr4R96MhzWSHIPmDfVq/xB1b13mOrtNizCOubIU5L7n6W9DFSpm
gu8K+ocd4c55JEBmQ9jEAEsdKJM4N0sfKoy68S5XXzSU2YcWEKDDhlW/P1jvE44WyCGP2Z922NIH
7pGtawbX2J6oth0pu6WxtDQ1NnMN0NJbp3ZVdd1Fmz0wcQXd7yhSNjHrKQbkdrHq5cLXcrRp67tp
MpCSkcOxR3O8VZZZiQZMMa0Vx7kb1f1aQPXTg45jL8sWhrY15yFdCtc1YwnMc7eLG6/aaTHWRfKd
gQ6zprHS/JF2ykaWEB3aT5/55MxjBUSL/D5ZdWhIEaIaEmIhGhTJLygsGauEc0QbNH861vV9O1mu
Q2awa8bZr/rJejWuxISLye1f3W2dhaHJqZQoS8tmC5EcohJ1RLatNZ6L3Ho6H/A9zvxCuzbKLi3K
f19VZKN/pdQ721bbfZr2FLE/9/EO36hPI3pNpAZ1vRRJEAMFbM5BzP0bOy77MMJuvztcQ+Jcffaz
1KCN5aGLxmzaHi3ICnQwZ/u5OS/BhXVAdA/Jiz1uS4ObupYHXoz+tmwZss7pueOch69EKvMhPQzj
Ntof5kfINJnNVte4Kwb909HqVdWy34+Arid3xrgLKwkU1hhOiLwN5pWzlDPpwxMEmNDyP/dytv8t
p1Rrmxp2u1NE/v7QYJo0qHcm6AGnoSpC+b1EZzzPP4+phgUkftbDUzFxinsosdSGMamWnEdRHm/+
HBRIvfmrU77XI3JqUBxlhASsRz12/hfB11ZkQEKEXkqbZ+PWcXqrk7O23bZsF1L4WAOCygkSRBV6
efa1MqIYCefrGp7IUBxYl6kknpU3h3q3R21NLNYzKkp+vwa+iwreLZrybju7u9IjyqWV5a/LmWcP
V+jx2PdZrCDE4O+7IAIdmAgvNOKjJi10aoRHvN7g1+7esvRB6X4p9svwgC/iz4uBeoIF//DcJ0bf
X/O0HiRDHnot33bO7bQfkhkzUiyxfT64GMQcKVPu1U9rMMAnjX6F54ERfx7jftaMH3vqgWnOKVXW
olo5PjntUtVZutAIyTMDqYa7Ck18qzjA9B6dD/24Kal4Ko2r79AJbTjdclaH4lnCw37ayNVx3su3
DuXUUVJfFWBIU3JDcDDbYp2CP5ExpFTxmXvr87dIRw114tQm3iMhcQy7ofaU2NyOqIIbJjYu5uTv
obDioxfFiH0WQQHzto7f7RZHope8+CwS3DRQzuo5YeqqzzbdLXu2qpXA8vRUqDiobrLyQcne1COO
DM7rzuDEwdwvuoaS8iGWfaTYsRdoN3n7Zzy6/TC+7gbInq9WHwcytGwz1TFCKp7LfDNN8o3Byfse
ZZoIhoJGbVOK1oOCEoltrEaneE3j+1ZYY0m3aj+Cv8QWz+kImwfA8h0A6bhHXRKBraLTBw7JYdnt
kvpJHbOtqWk3VoSsRq4Tzp1yW0zdu14WMxUUrA4AppaoA5YaIo6gH5Q7oyw5ydFgAxsO/NX2t6Si
1sVy9yjvurXcIzbaenKEiY9W3z+XJQqODuDnFlEYiRJumQfqMfMwV/8lWSClEBjMDPMTpuwsltFA
K6SwVe8EEy4voeRx4oEwbj4ssuzgFuP+btJhV1v70CpHqCTGKQBC2ZnJeEBCcjqkEC8HZz0cPszi
+KtPq+3eVN08spc9XAkt+pS11ndsJknliq7QY90zUO5DqqsoDm+1ccRBBtImBLeqypelsu5qvK4A
FdxleH0fPiYdz4iYXW3r5TtUiBjEP0+qi0ufqqg6oCRZgwjx79JXJFVtHvpq2naMxj17JzlH3JNd
8TT8+vlKikjo/zN7VZ1MjrqVYllnq2yX2hPA/6zbDtNdW7zkYK4HQHoQRHez2fTolPPWUjaH0f/5
upcXFJVgKQt/iG/11L+ihpNV00BiIW8TKmUtm/wDB9h1U86NwuuaJ2kwPbNrV6b9JVXp4kha5TR7
NFXIAOOWYrebTh9FSSlClf3O8BU5eor3SCs/xfmdY7nNETPm1Pv5pi/H3L9u+izEq9oxHpRsp273
zV0bbVQUeQxfVbwouk+8eFqCEHSMVQtJZ/oVq+7R+QVmjVrHz7dxKkf8p880UgLYOCTfp8Thr7ZL
q0S1a6OZtr0HG5NABgg1QzgFREpX/3Juhl95kC+LTaq7/IegE5rZE9Jk4T7CPTEQ4tMo6HfuuIay
KEFW5Exnng0LA6XCogjrawdel6rn7H0U29QVqivGeeGwhNXT5PtjvY3RA+j6wt33fjQ+FdKntjVr
tNgGrHIIBRGuvBwvOemV0Xb5BmxNdgxBv/9Wg/qrxQarI9O0qdYN4HYaBGW/sglptOJOTbZZtUy7
jdouI+utrH7L6tOV7hJT6D/dZTuOiYIsNdtzpkHFijZBbRy35jRHt5NhzNkbEhV0Fz6B8NGr40ZT
fkk9NU0t5IzKNJ+aOMDivEn9hj0HIv/a7RG73PsDuhokxDobSMCmyFZ6Dnufa7jIywPsrzs+G+e6
XIyamfT7rXACuUmVTR9OpodYTFDKi8SrGx/tOQQuYp/jcum3Obj7oOGob38jdlfIUnTmDdkcihFI
2y8NZ26+T86j7UbaxiyuKAaIezlvXaoJlqIAD9NV8yyA7ZXxWKV21m53JBojRVzO0Bt0SHdP1vT6
c09eHEZ/X+tsMzBJh9GJotzaln8QXELHZo/vdjQzIaHhjVLf9JWvfRbYfQ7XNkOXwvTfVz4rZYx7
qW60ZLS2o+xPzW3e3kY7nhiTnxGPE/jFXtRvrd2tpT38/MyX0D66gz2O4hggBDXtbC2S94d8MBPZ
2irFjVXsvQoY782O5MycHg8UNDvp9tACNINQm1iITjbIvVJZaWSkVLC2jdl5G4o1RxJgVuuNX2ks
LM2DI78YmnZl2byEMNAdVbYJiQwHEv9/183SUtpW6W1li3icAgjdWuxRTUVjIxcirwgXtd0cTDiy
laBVFDnsf8u9C9wAQWBqh7Z2LexcmvmcBwGA1REw0PWzHF2RW60/tEeLiilqdtP6CHwBNNm0jFOs
/OTAxE/68FooVyLOxROEv697NieUg1X3amIdthRWjnqgQ0WVzLcuCWrkm+uF1tzselRiAyG3SnIG
Fggz4eMyiYIJefbW13YfCdamOsWXuG2vLF8XUw5HYzeJIDseUfbZXjJp6saUNN3aHky/ipeIbxzs
xyzfjMoaj1b1cG9SHu4R9C2uzaKLu3kH7XyZszrdRM373wHS7rW2zaRu3OIt++GoLnRtnIKNKiiS
YL/30BGekuVgU1R4jXE7TYJ4edhj4HZv1IDBUE4LzdASerBM+aLykpuWPhTQ7QylZsWXd96A7wi7
X84wqBOQNUOUek4DilkHBAtAyOYzLeBvDIVRweO4Ejag/HBExhPMRTTP0AMofFt5sNNt89H+whTa
17NHHe9AZa61v9HpqnQXHSUDqmUSUHfZhxApOF1AwdBkEUXEUOhabYtqmaEyAAqWukjtYjsHcb0e
V9Gbgj/iW+PcHpWHibMUBCSylcyuQokDSd+qoOiQ4pjsO11BkAoDjvJwV38iSFRxDnUltIjQ8Z/Q
bVDftlRVIxU8642+t7IqbYb0ptFAE5sfg/yyz5/Aqc+sZjNIW22PNo81l+pXAzs8gJsRp3tF8Stp
IUqTt6vzStoo9W0vjeh1qD74MkV9sVHfG18LB0/QhpPD5MoicIKNnt21AfGMhNlEEZ605t8xNNVl
ORpqe8D11XjBQ2kqF5mxHo8+cEJtlby0CTYuLgR4QDYKAhpoCWZoDggaCbATVQNV+ky1qtF9uX4G
1XDIVs4+QD9LyTE+m8PcqHsPwaYCGv8bUMFrJf5LWawhOyayH+T7ZLNnUbLYxU6RQ70QNX7tCBGz
cAcQjg6CojqylZi9Dm+RZzZvLWhABb5NOrXrkdz2qMXsxa5VEC7BFbkflhdVhG3l/Cg/2cfNITrG
LZblGyfxM7QTHcoa5esR/9UEhMHKsIIiWtlCBQwPPvaJqj9kj/LxQ1HGGcD8hUS9oZIOUH2wZ0s/
rQo9KdYAgx0d4koZa9KU4/MFukj1ZNSxdXWmqiapMRAOoC0HuK7FK3Sazrzv5UBS9YXGR8RTUILY
LMp7vdsY1uLgHyZAm9ovGweHXENVebkD8qNnuD9nJD5w42LkRfCfjrX7JIExnm0SfWnlH1cmzoWc
hzUT+INmwFyh1v/vEEyMfRpbiUYYO2x3yT26pZwTD+pSOrjI1+xrNO3uDxoHai9goA5lWBJijd/m
7/gO1x8exAQAfQiKfD5i88zxmoITMXDOn+/yRPA4nyiqQdovO5hSc7v/3mVaRJpdFWN6g3D8r4Ej
UcDXcJHNhYFOAipgOPJyOkkt/Sisy1K/o7oJKpAzYstDlw67y4PlDdoMLur4Kv+Bg4XqOchazTWe
dLxvX8A3IRHGI4y4taY3HO3I1iy+yd9/fpATF/c/D0LuDj5SMS3nXCvImZo4STKRVmCk5oBYxZ0Y
0lTRzhCGOrwg4GkfXQJVOXoaqbmBaiJFTyzW50hMQl2Jdl6rbBTJNXH+Oc60E2aqnfwKhXXsIq6l
75f21mDEgekIeiKIlLMJ3rXDLjf2lrJ1GoAL4uy5gLcGrwgxpVdSNi1ZJBi/AD7OWcsWIxh89MrR
p6UwgzDwHu31OdtC2hY9akAFGpFLujI6LgFgDfSwkFgATYDOw9lNHlOjsGpNlrY1vsya75SbKQ4d
7anv4RCHZnQP2Drql8ZBKGJDg0AeCUSY+b84I2SIGqalWNQ/ONP6d5BmWRGDClDNrUNRHUDzNu7/
7ATpj+WmUrYWdTnO5BEwNzmU+f3zwLqUjhimaAEQQzIyUGe59f4Qp2WR7aStBFeP7dE4d4yN07EW
rsabJps78VK6xiixeaDzwcwJoci9oLL8B0nWVaMu6XXVkyOjKX7EEwR5UPxcis/jADVCulIWvzh5
ODIH4gxQy2KH9m8DF440NqMBmgWNzH2zODYAPZAH9Ix2MY5oOwuFWyAOACKHbFHWbizNUDdFy3TM
XUTDJJS5lXnMEAZcWnAwiDb+vNPAw1BORoZHOG/83Cun6XzeQpy128RWS6XWe9YrktboRTHU0xZC
6/SEhlU7rHbDdtS2zX5jph+97fWDl0bLIV5Oxb2q40RYz3bv2GiTA6rxvTXdDDFycfMyneddUPVL
a7d0xqAdAzQ+0yxkTW26dd8jiO1p9m+jDWLlDi2VOnOzfYC4VFwGNohKC8M+yzWB9ZlzmfO2vfvz
o9qXFhJSAJAvyGADfjmbhFKnqNIhHtstHRQmWrvWUPoYkglklXYzNp+FhOAgR5lWXvq6ehfvJlDy
5UMPsN/0NHQotVRGeRwHnhiRirds2C92lbwZM/x2ZXYOEbYl0hEb6QaFGzZaIHFTFTMPtEx2M9W2
FlmaLyxhKr9z2bFTdZhX8eR20PmmGKNsaaTCpiMnsinH3SKxjkQIY2YUOtqvBwg9B+w1v9KDBmv3
rdI3TvSZoUG+6bQnEyf6+C1GEKej2Nu9yWQGSoQCkX3bJDvfAROdJfL62Hxo2istgzPtpmw/ZY7Z
xBGjLB2CuAcNVAyLbqy8gQV+x7GyAlpHnnbBAW2eHTKJyv7K6Lt06mdSFCUjsljZKZj9O18M+5jG
SXVMbqyS0Fz6E6LLJaoQRrc5REJ0iAI/aGYdGOpuWbGPLNNiMRVXNJ0ubaW5DbZpQv6Gk/6z2+id
RkqNWsNcenEA1nSPLnQqz63j2s7dXerV7zlArUfO/jI8Q2dl7Nl7qqKI+K/Qtfp5lF7YJiDcBV1D
UwCkIA30b4sMlVZNdqlCe0N3HD0gwMbzYZ1fa3gR6c+mPQm9QY2DkIwC0dlcKPZtzUUEu446M6at
M5Yc3DWjl6vlUNF251diFyoK7qplUhn994HyohqLqrPKRyTEF8YMzi+Ooj2IKATTry2zIryeXQu8
sIZKAfViCy+yf6/FUWUj6RmNh8dW8IZkzIIdx9KegQsxr1TiLsFCTvxMkCc8FlZZZ9eSSYMrKbO3
ev6Q71bAO5wUoR22PpR60lHG5ctA0YqV51EpPuzshpxxZjTkeYi5Mtqrske4+to289IqSxwX6FxL
lWG5nK1ACBma6nikuc27N21xEO6gFhA1eFjXGlt03HljM4AUWeTlqnG+s2Irse9IycSVtA8L8aqd
hynF3WEJo99r5/HiqirJhQAunPUsDnA4C1C0s/RFQdTuIDE7HtvFi7qM7oShL3n1zH+um3m21b2H
5bUTIzHdzh8SopCuIKVHRfAcDbKjnZ224JIAJT17qc6PKGA87pB0Hjmomv0hYZ9//RwBLlFvLQv7
PkfmXN3CqfvfkZUcgaVxZFk+YrzNyboKfQTmx2xEbEP3TFw2h2tdeWneIFugccBCh5rnGGvd7hEG
MOhKokEy32Br7GJINMMN24uvRB71QjwgD1ZM1Gw48PsPUXUfH/Wi1VoxR02s9dTP3G3uEo9t7Vya
P2OEl7joIuFQ0sAGX/0vHpXqLjFCF42Lrs5ZvrM7puZRkuryEfbGgpPwt2r+gcx5eNjIgXPlWS9M
RgEZ4zzYwmldfPdvTypKnComNRQGrDBUe4tnnwg9Ec2vcdpFLfHfkWqTUJs8kJD3I9PlfODfazm7
Y14dZH187D3ZV315qS7rUPP4wn688zvf8gxGMCrLocrP5OWOv3W+K/Hdzrd1WIcqB+jrOpS/9KUw
4Y78OIhQbKhD8Z3mya4WHAK46IHjtoHlIkQQmGEbyK9m2Ae5jwMC4sk6OFrLTZ4jL3kuxln23NG3
g9e8pOHgtV/QifNQ9lCVO8UJx99tZQ/9U9dwBaKXz/msPiuf8nUGmyq5gezb+NRs7h2s00qPRAfS
Htoo/iHoPhOPsu6qD3ruyOYe+gCIAuLne4jyCCwsj+980hIhYw/b6s0+iLh3rK2Dws83+Yaz2Cjs
V+mG21/xo/f9inIk6ON9cFzBhwsoUQV4MbnIN/zfVrP96YsKw5qW87NQp52zUPUn/kWBizbNwpH/
Vb9+4QDLQ6XQF70x3cMT9dsw56a44aDyjwF7glW5wCYzNP0kNN343XRNF82Wl4o/Je/Ui2/iFSkw
n7D34bXWM592L+JvbPd8lhOQ58CIZ3sM2Qu39uRNukxd8en4gvOg8VsUpssD18IPnOaj/316358A
pSf8n22EoGAXdCvJU0ItrHh1XJU+7oSfA9Q7yeM9PvljaIVdkL8nfvkyLqMnNGYD08UghKWcG62C
ykVW9Vm8mPjiq1vZ7hAYISipIaCu5Ld+4VUeWfRy8pCHRHRMfjDcOKTWTKc7TwbdjzLu7/FVfyxX
FEoe6yDyDIYY4EF+EnnqQwfEe/D0D2h6S8c/Ym6tewdXZyiJ4QRdS//QwHoL92oYQR7uaIzF2u1O
H2O48mvNmD3e18EIolzgxXdfAyPP8icP2XwfgbYFZ8O+/Fz7YK4DVFFCJ2zeuwDZ+m7V8ULiG2G3
MmF7B8P7GNR+8rbH0xpjKIwUu5vqIfeSpfjtkv/xGy/5mCEQbY2tKZ6fDIVh2Xs1pAqaSrxgok7y
/bfsM1re0q+JERM/G48N7xC9/v2/9li5+bP4JGhg3EkXDKshGN+xBafHxkAKR9wbC24AyHjQvfMz
rgw3gqtjZOZX7rQUMQH5oS+cIaYlioJYteo4rNGBnKz72uPky775FD0xphGbIDxoH6Zfw2xkjI/L
iX5PQuwo+aKo7usu03FRLjq/XOARxdhS3RjxRn5C8ND59Xq9C2VmhoPbLn/BjGPoickhXpxoB/FK
8dV74xLeQRWAIKLFmnDy0hCywWPk4YDma37zMtCxVJt8Qb1yJ/IZdKd8g38afOf40YfkK24P+z73
RNuPpwdPfNM1Hqmw+nTc545XRY+JZmkCAGthHBzWeKTx0IzeUHutXI5jmIrlOgvF5BPD3zh1eUOz
J350nCXA8R1aeudL4RRw8ol/CsqUp27xQD6IPkQX7EO000SLnWKsD3SCj1X9GI1ifVlsza80APLk
al77mN+3YU9raguqUcQZbHWI0rK7X5un3hK310DTZp4BMqLVpEB5SEJsvogutJfoYSkUQy73qsXO
NfmTLw8umtfyauGxyXZ7P2OQqnwdXcUVjWUsrbsWuimkiaUIvegUMU3Yzz8oPkEbFjgW6ZjaEudz
QiLnQO5hOXrKMg/zUHwnZs70kYftV06HIdcyl2g9JxiWVPoYcGJYYWyizr9jlxOIEfb/xrP9JOKa
6abPNPFCzAAx2kUjH161sDnNmO9AAkIAp9MnMSm0R/up/jBdJRS/ICbQ6W+sRbAcZuAis8sVRQjb
A5JCoWW3EK0HWQo2RijTBeKOxH2Jd6o+MrQiOouBmIW7tegheal5oEhYLkRsykON0aexNGm+iESG
C0ABuS2iiPpwXBY8d0G0GQhNInzhPRHACgnFsio+6nt5+B714t/iUuI1MfrtTbkumR5i8d2FzkfP
qmv7eAKudRZonVf3XuSLaSQmk1iaxc/btZh8pq8uR4aWvDRZVHgyPhXpsTcxyMQk1/l7t8ZNjoeT
mFRiMKpcUYxuMa6/FyxxJ2Kcs7jQ8EY4EFR2DBfC9EJxj3yJmChWaYsIabBWF6HlF6EYAQr9n20L
Zt8Rj22xkUNb341vRNxPmG1iPrAmcG3R4eJOpmXxJRZDuqJco/VKUwzcqrghcVv1WsVB8BQwxOyr
1/ZdjB9X85WFSYhdIf9z3sX38ilZwUDKi4M+HLcxLQ4giUWtPD3ljtZkUabNylDxdiF1ePGSaGjx
kmg0mgf3PcZOE6TPjbjHF9FiSag8DEzp9Cb1ptUUiMAqVrCO72zXCCWxAPNulBTwPhNz8TDM6hfR
jKJRR0LZtDx+fAe2cQmCW/SH+BLJgIkhDyGYmZEQSkfGgnhdDLySZx1cPKP5t8oniyXhtBScRlBJ
GGhpMBGARSvQv2/icuWHuA9aCJ5e8dV8iUQEjXURb60b+4luPQ10lSisi3vjwnQzPzVuUOlgMogb
iXif+LD+g//57jQQsplYSgz86UQ/ii+xwu8/RDrJCAyb35jnEjfN00eLcS2e43sSibEoJpwUiJEu
3TCK1yKLVLxTYimGMmvHaRCTmzJEsZVdiqEvJsHwdfhgaTxNAMKyGB2nQS5CiYnuobyM/N2tzgdb
N2IMRXfiM0S21C3F04lLyst0m6mz3XpcihAjgkoVQA8Wk481TYx20b4Tq7CI9iIimLxP9KjoaebB
bbOqAoVESLyX3ltLXrGqGNXK7fc7mkAEKP7nfWJMiBH+HTrE4BIPZW8qV/Q2JtTEQtGwYqizrN6J
WxRf070Eg5v4I3413u4YBCyzYuic5iadAxX00eQOxT3UDrHefhI5vbgQFyArFMOSZW5jsnR935KI
l0OwgzI2nTIusTBlTMPvkLfnYSexJrPsiT2B4WESwI6gJNiItt7T8qKDv4MC2D5aTEw5kWq3N+M9
iliEI+6U8CN+R8wjpikhq2WI1uvi945PVhasaUw80RTplv5eitfwff3ud/HO0FzyDuSQSi8lkefn
/Ab3QXYq9inm3ODf5tLkXr6HGfYQc8tLA1v8ntevxU/EoPqfL3Q6eaY+FEFBdXGjXki+6sG+k4Xd
4rIJCxx7oLIuD1/IPvj2R7MW6YTiR4HzFIPsEpuTzjuy3pWB4ZaBSD1F2gn5g6RGZAo9Y56bImIa
NyL2fkddGuTRXlZbTKseHG6b1JqdU8umK/LRnmDvZDJo42Dc1jyg2LGwR1nlfuxrWAa+JPgQUdpd
G/c4zrB1EQut+ILOGM84Iw9T3skRQZiG0lu1ZvtPxiNi8MQ6XIUqq65Ig/GrWFuQT0VSLZJond/b
82FsbTDuCrHqZYsU8ak925+CvY3NG1jCQuupZsvFPYTo4QQtXzEX1BfOb5EJQIZ8wX6Khtptq1vy
CZIrlBS47NFFb9nb+7qnLqhHfDT4vPClsCJ2UB65wRz5Bu3NAid3WBWfYssFDvO9X4nrSRucJf38
VvwJqGubbRtu/XudjUPxDrFf7DDstVhv2dCd7lak699pB0Bv7jk/tVi/2q/A4rG30cSzfdphcnNc
AclaiCAlsq/oTXRWuSYKCkbcaTUo1ywuy9O8O60NYrFNt+VaIZEQU1pM2Y4EmYjB2W3xJZZTMW2t
GzEAxOeJFSXd4jd4+q4lZomRbZ9+SmmqXOPqJpYksSiJeXv82IUNKo/8gsLUi5g0OhNMv/teB/Q3
kZ2IbEYKEH8kQx2Y3vJpMotw3RJFxfTbr/OtiMEiE0BgcD1iTchzivl4ih/icmIl0O/qj3FpMOKA
MHp4zvpQknP/e5Nuhjq82O++FoNfpC6YH//S2SpBtGQDJbLu3Zf4SRnE/IufB0ImWmSKkGt9MUlk
EkI9HF/RIFzl40x84ODNGj5DfEVeHTC+3DrAfpj9LgnkqxjZOn/SZ9/TYEMhgXHJ1n0rXhE77z3e
hillBHZ8T1yZSSn+FD0u7umwRB7FTcnK0jDmTzGNzRsUXAxeOPImIEnYDsY+wqQIWvnHe1F36Phi
58D0KRiVjGtGeB9IW7E/rnwOHnh+HdKweELriXfxqSnjUFwVjAUHUmH9fwg7s+XUkWYLP5EiJDEI
bqs0CyFmY24IsM08i0Ho6c+X0BF/H3fH7vDetsGApFJW5sqVU9KIWEG6mHNJQGU5lpzAFsGV03pQ
VywCTNn2NirjzUg26pZtK7uoOrj5QsHuUUPFQsDUHn9VXBf5Kl+AOr/p98NjywJRlXzig5e8nZ7D
Ih/LosqjGm8Wd3cV1phSV6VDfgVNIFrNQReIvqMdcESnmIhSedwo2Vg3Xza6M7T7otXeyyt6ohEd
qcle44jQTiZqLE7RuV3x85moUsY/+LtsGa/BtHtUP3KVyjY6vJAoSjyofdGCBgR7lOIoSAh6Xlr+
vo0sYtMFdQjmqoKnG+hy3oZ1Ob3e8PSqMBUOilW8IFGaIJHUCAWDbNhnYoGArC0TkykGWr7EYK/4
y7p9j1ZohlMicpgjtfiIn3Ln+ArNl1zXI9FoV0A6ugNpWgbWRHrQommRZJu/vu53VB+Qbx8tUxYk
RffNRT5FCzLFLz3NjfZhLpKBpPdfmTYqR9YRc3IIfdkACCgn4HjI2POz6tqRzdGXEGBVPlNIMSHD
riFxUiS+iRCJfhWppBpLTiT3mzM7en4LtYGWR2rfNIfcmRPl/9w8GX8gzMaZzhqMIhTC44gls32q
TmAsmqDyW6vJnb+NV4wV3Ec8gww4F0X3M8bglYB2J8ijaii+oEB70eIXOnjbboPZ4kZsu7Sbx1+0
PPhP/EIxKiJS8r+EqRFZ3czOLRtBc9D3YldN3s1Eq8DEmTbDZ4IP/AhpO0LoE59YnOxnKMcQJ0L8
TCMgTecl7eIw1NgmsieFmnmvr2jz92rV2twt9AX9gSICkDSaTKffsIo8xVC2+CZOsreNyaoN9gGs
H7uycaJbwItwHB7Hy5czJixBERex9TqOMZQtWuFockTRG9SMDa3g8NTWRHaErDoHRUeKCDBGdh8w
CqnAcL2Yw0mZbAAqhYgFe0f8YNn7srcevllh24qt28xyXzi2vbeFFTnBuFKBg3Rfo8O3/CYOi+1R
JQGKEawiOFj2iPgOQi5UIgGXb9fWCMWVOwBh364c+0EoGCAa0Ue2ILgKZCyEijiQp1YzY5g0PwWR
yc7bsTmxBpg8Hgjku8OvmEHZF8KpAtFoRcv5aSwbahU5FpwFvX+D66fg/7f78Qz2idVfYveErhFQ
W/kSB3QZ3gfCURQDx29yPY/2HoZU2Pv7wHJlLwN42PdiK5na/brGbRtjF61DwXuwRTRuTBjfExRs
CbnRAI6IvQDBU8SCX2j1wZY7vbbpe8PIBp6+tBgdotkSogHfPqn4ovuo8fX0TWjFc6sW1+LK4owI
n2Y5+0L2iPnCSLJrTHaN7JhmkLfkU46tVZtaRdTvsSW3UERD9KwYPFH9zYngLjGID3pGAw5lR6L8
GS2Eird4KFZAjEvN24+FPpGXiDyJjp3+9RuDJhkIfUfU5brEzAiQEYEl90uwVnUgL7cHLzGUx+gQ
lLUOGAD21mtivVgQXiE6rooA1iZOLiM3OJa8fBqK6X4pt8HqQ85GVJwwN8wrQG4FQEFqA6Uakaz6
+gcSGqJbeHahiY/B+kVLbwFVAgtE6V08Y3jyjmOxag//vngBOn4XgkiOVAqCdWi3ITdnil5zhkL8
X5MCiRD+ShxzwfYi76Ynj4+9qpeD1A5uhdeIPAjWvw7EY3hj+XcsQuTn7SjluP9CHTziSnb13wzN
dHgZ02192dCQHrhHIsgVW+OL4x3Rn+PFj13GZJpHe2zYElkjDvAje1eUjEAL9C03siASzW2kgRM3
X0ic5kQ0BT9R7OSIOcP8S+AH9xi6Wu752V1GRZf5TWHRNVAhIiXyPf9a04uErGM62okIsITcjpA+
7EJrlwGlArwQ8d63BCzIMSrBPRbwcPHkyCJIIkDGsOgKYsgJnDgiIJdw9fEGw0JH8eauHGcPIJLf
8FswPCJ/xrB0ODaZ2AI75I4JKyd+Qo17duP8RfYEhsjfBeDQy1PYP6Fv5A3vF1KqgMkgZRItfVkU
8ZEBipyq3HtBJAJZgFryixNY8X1RxeRIEjIMkewfWT4Gocp6HjFFYiuEb6xjaUz8BPHKmlgYZkXJ
4Y4tJrPK0QXu1DMLAMUTT59RWJggOQWxZzSgs/0ztglfg20tf6CiWVbeSUULi6txZhqd5wT2GCeI
ti6sNKXI6AaC76mcP9l+qGr/jAt4xqLWsGvYxbjAOvGpL0bU5hxtt6b5jsKQcBSjbcjZ5FZSQCEC
z+0FAzPUdSdjaBZcyGAViiuUg75Eo4gummY1QOn0dTG0LA6P6JO1+JpjWR9Bb/IqwXiygGKcBcvR
4F4CYvfFDTdOzLmBB2u7q3AVmljRuk+0AEa3Hm68J7ZiJXwIBMGbQRWC5vDzCFfxA6tLI9huzmdx
Okii6BdZX7kXZ56VAzoBVyDoUu7WfiwuluyIt23bvSCPaCgRVLk5iGqM3oxvzIi03WIG9ohw+Viu
0ntENcBDnSW8t6+9ol3TMs5459069y5Dpv29u/EuEM8SUzlBSghJLb+t4jVw5BFu4dkerxAJXUKE
oRLrI2hPaFpoFxwhGuBMLrxVsIYEVvhJ679wnQmbL3ylhGXKT7quwl9K4IPQB2ER5tC96KtEQjgS
BRE6K+cFqx+JZIlzJY11eDFv2P0QrElf2CUx56f0QOBGAgVCgz2JsjQjI2JqEBGVDdyKHPT9v8nn
THt8GkeR//JdTkCIVDnKg1MBDSVk0xE/Y6bdLTQiCiR3Ad8ENPFXmizDMQqA2hDF2QSyIFyYoXjJ
MnsItnpfF6+R8ze+hRuXs66Sb8FhdmmDroEcnQfcDXIoI6JTL94Ozkp+rcgpvdaZXn2smvQUkkPL
EjzCM33xeUGXNUOwzrznnBgtvlOzDOv0XyORXnlUf8um+CtGTd2tjLSiedyvePh+t7Oba8PaDM/e
lbZqJEVqw1JXl14/vqllAFqu5uRVKcs9K9JyyRCYR3t915RvkwfVCe7qi59G+rFTrebwoMg6JE/h
5jbURS31Rg3Dpbvob914pQ666TruTf9Hcob16lf6j4ugww2j2UhJr//Oe2kW63WNNkUFgfZVq9oV
EyWOy7InrGhDGJ/eicfC7sKSDqhtxOWhBxYheIGIDCJIeF23Rqa4vFfYU6FsmcqcmZC1ADEAoBg8
CLiWPD9Nn3GTfqfSh10o3TqKHgN3bQlDJs6YMKWCAS+tPaxbxV991+D4xAbTwuMVTji1jotaVuGQ
wkc00lpWfAmxAIqMzAUz2SkRimpf0CI9iArh+azxtFuBlYNfSV8n33VwDDffcA00oHtjQ47JKyUA
LJHiC0ATojMVFvrNuF9bFiwjjIMrjqTlCu7FD+TMtwxMlC94yEjO+QSfIvy8vFeuRdCtEKJNLhl2
hWsStFAOhCWsuDXSACpEtXMaih3cG27sNs5Z2mNcmzNHtid8ouU6UC0Sk2QtXK4E6kQ8y8YQ0X4S
AhcS/MamkyAakULCqpu0+U0MZM5WnhuykS4/VbTuBY0gSkyCi+I/iR+1xZva4DWJzXi6YtfwtMQ1
i5gT7YtqkxACfZbYtVXZ5Wzel0IRJbb1DxP5MJN9mM93KfpqF5B5LoppA2n7ip+g2QiaxRducfMV
UDSB9wL+cbbXbQgmKKg632qZhCWSmivU1TEslu5hLGGwcyK6QjC9BB4QRUijNaTRvtQiqULbNjNS
PridJtK45E87BAKnHTpX3AgnE4fi1EIeYLJeLC+/0uyWyou+YLW3JyLZI/LGJRVC76wS4b2uEbln
L+bn5VUT0RffGwwLWBVIL67U5ZW4AbFywjVeQyud8KsF32A1QeHiJgqOlkhkHfwqfqB8TSPhUdfQ
iiufp0/wisKeNr6X+PHixe9xDyX5454gc0iJhZztY7wPIWEnZ43v8iPss4Dga3IJT0lzdqcx3DQ8
cXjBYrc38MMMvg1kPbrHU3/PWeOUvpxPSYK54yIKxXbmu8V3i6PJJs+HgGry6empdCf9kKo64WCp
rUv2qdEWt1X4rilcGANxBJlXSQLHJVrGkqNRfIOOP6xQ8nUktDVdHD6vHfEoa8QmkXTPZD/KbxX3
+i3EtNyyd2xAdo7sIWHpJTBzJpCDMEMk2qCDrW+Ht76YYcSOILjod9kREiBEBCCqhTmVL0m0eXux
TfxayR7aw9Wvcb3lKtcxA474WnO+O7+U86Y+BR8ZrE2b4uBMqo1cyzomg+dHclGooCYJx/qYRluc
j4awI4BTQTtgG8pjQBH0quehcFn76A40lVswDU1uwcXDS2uJf7iVvn+gwhLgJoiEVub9I7Ct4h28
vNMgcrl36cLrvcLfL5Ji4+14tCf15NItgFUCI4XmkOjlugO1wrYFIE3EDdiMBMMatA0EOfNKIUQK
SOo3z/cOkE9bNFdFjIV0EP7HggMELHvFopmKmybyKvRikylAClFForagfvA+yJJEkb/i8kxj33N+
0DH+tSsoSs7LJp2FNhB+hTwUyJoXgtoBSxk3NtwAfgRBrWIz2QqZQ/Y8D0BG6JlTUJ/b80sgH/f6
UPce2CyF5AMc/fVOH33qKl+K7P2iDUcQUujUvb7SBuRoD9rXkoQBmjt3arOaPncEhMoZ2a7JR1U8
wXdHsB6PW+8Qi0SFBQOfOzaQ3x5LPMKB1KcRN6D9/Yj1BfPa+Pf0jhjbXxbwW/wJcW5lo5WsvtBO
Dov04J7f49eaTu5QOOJ92UyUZplFHcgbNtR1iufz8rZlvcUFlRyF15ZiY4mX+6aTcEhfoQOBwbwq
3b7UgnAPJEglZfLmkQhMsJHFWxbdUhfhTN4KimdeVPUrCDGA4BvgZ+MEdIwRYQ4hiXPfJklFfDBB
zG+K+cba7H36qhPtFlMroFZijhJWIKpHPsmZrSdJUUZEuFnu4tu2CMYVqyLZUrv0FgpKjACBWI43
UBUcJ1ZkRQ2325ZdAAofmeyd5afc7j3bWz5g69+HF8bnyMdeBDLzfRMDn8F/gvoEvu7S1yenAMxn
Itj3AAo256vYiIzOytsgZnZ4xdIJj8dNx+7twqu+9hr4cbB6svF8O9n7ol2u/5Uy/qoE+hPC+lX/
n1/Kzf5y3RYDI5QgtQRRhAoAb2G+JdvD6mMNA4EwdK15EVXCdAmlBtGAsIgsSX6K2JC3l/7wD4uH
T/07u9QYihFiCNXXBYsjfIw45U8x6ODgP+PFipzrn67lV0r6xsmX52plUw4fWggKpuglch2Mh3cn
lrtNzjoyCNOhOamY+/zBYPQarap78Q6q8E7txriiTfqNe4tN8P3nU/vd7OCNxv8HZO1fy7xZV693
wz6Uw8RR6T4sq3qlz/pGVNa7M/ltp6QWRTXUuVMMcT4T+pXkGrDyH1myv+ty/jqPhkmeLDUg5u+s
/dx51Jf1s/PkVj90elRZrrJiPrDwAyhNOKtsXglppc5Me+Vfs+3kTplwWKr7FIixpl7N22W0PCtV
Rury5DyiTx1x7ZTV9QdR1Kt+b3e649QpoPEYN9c50/yIsdZRLW154UWvlO6ufujGaBTB1tJOQRLA
PteVh/Q8bnbYUgtGJHyQgXUPSf45+v9xFyq/cq//cfW/sr2X52PtvLNX5XBDsSVtCEjtugyYhF3r
P029XVhfdSKHn7WP8/C2/CH+0JzcAex6U1eUt27qXWfS7K5otcvo1irNvKSMrmqq5ic9Hv4sL68M
4n+K8v/u06/U6dP6dECaT+XQymCYm5vWZeVebrQqch91t0Eqa7OX523LbtNVeHr0qpPtrMKclLum
jJTxXg06BVxcZvkcZ0cuY378qRZxWY1ghetMCV4mz5HT+LySwXXqF5XJkVxGOF9I2h31nJainV29
oq91da0MDmVmG7Sj0iWTyWWoEYVUiXGkjX/D8vKPQxHgRC+bfgUOkjt3Gxj3/1iMf79ttHOo2nSt
qlI0+f/TrXcHwym368vLCyQzhxBxiwZbXnrDXUMR4bFwbFDbFiqWwA0kMzPP48NCzAbc0jZaiasf
/fkWvQsa/3GP/nZav4qlrXxLH7RaLqclETSyDkGlbBMgNKaxswKvreO6xhfjDIV3rRNVe8fmJHmM
BCvyJrBbTibBtwqaV/wkyeuTn3ilPrERoB8xEbGjwEBrfn6BV5qJkgvKBmXM4gvQA9sHksZAuAbn
9+CKJyoJb+L0vpxmUCrz+TjDR3vNWpmeMMHmSM4KTMvXhUAk44fwHU4vpvSdiyeUZAkcFBghRKFQ
hXCHwvUJbtzCxsqTqK7TTADKMZp+NYNiZGAyBWQJMFl+S2gA+Ae9JXBFIrNwhDCNDgHVHfBQPgyj
/vrJ4D5eJ3TdExaz4FPkc2zCsBLbKuA3KxjjK0BUvEKGThNmqXuSZGTD1kn+AJqNgEul/4jrqSyp
fMlfnne3/JScRaNFjhk+6DmpfFbbbzrsP2Sj8avy4q1p/iYbvyoEDsv6bmM1jsXgArlwYK0bwZqo
jay7jVdBBfIrq2ZJ5KpK2ksF39yCQZDIjiSzSN5NIxZGQHw3gVpLudNEUUmVSZs8//ZsxAeTcNk2
OLwCEKTZNyK+vfw0fK5XfE0cnivtnWPJDlke9bSzQpvD1+M67GO6hiC2OBC4bDbOTsXNu+/sf4lY
8P8VnXu7XbW5hN6OS01gaakl21/cv0Zkfkqw5BQWpJhLdLXGGFJCx3iZcsIXXFKJjcgFiFsnvzPp
iZsqjtKb4hNwIwyBkHmS/C3PSvI1qEmotGe4mUi68Sbe+7UHoVXB9KcuLb2EH8DlCASGAbYBZVd+
uwbn7NqVj4cCOLwAvMA/wWyMm317KnzCgfQaIaNrzNS1UiYC8cydj5Lccgm4SuLxLm0SMHQ6whWQ
tu8dkwr5I4KQZGsZJKoULpb79ZtNcsqhJc6e4NBX5hqEIeQA34WLkLMWLwq+Fi/jwFVKSl39VYiA
XEb2h7C4kkT8hB/8s0w6/2r8/iaSv9BRfjxPl/fbvRje4nHKRKbSzSmj1bVWcUVHWa1D7qZLyFhF
2RUdLTRTuciapqFYn1q6hBoR/4cBPZ3O1G8Qys6MiWQiMWHLm9l3NdyOh3aIr0VL4a2uz/s0FcaV
MtXQmQF81WLVPWaaARJ7Nw67O81aqj9f36tf1D/UMU2amLvOoAyGkv5/K1Ex8/OUgvjnkFm5fjKe
RL31zyUpnMHU9BtkHlbAWdJd7AtkAs+iZlr3u9PeTjvu0tLfD3OAhqDF6s2r7sORMUimsz+f4b8b
9b+d4S87drzddvQGL4uhZauNkT09s6DBp1etQ8Y+LiMgWN3fGm1ACOMjrNAeWS3rHhz2LUYkrVWm
iEQ2J/lRfS47m3YeMQ0lYmRDWk3oapr3kffYnkLObvO0WXr772p1Mc3DU7t97zFoXTt1HVvp7Inn
Wvef0bC7pDTK+Q+AWf/VBeCt+P52jb+MYmN9zK/HWlEAMGlwonIPkHk8/jy8o5SJWoP5NaIbgnpq
R62Yu+SSNjyZnBXtIxTEBdxG0KtG1kUzWpLC1agD+VwuDqoxpuV1r/28a9OdOXuX9m96kwyZqJvo
2Nv0tI6fzB3q31T3zzet+q9Oxd8u6JcmX1UP93v1chYrLy6QZAoIByTkMSmj0JnydYY+PJG2SB9u
GBhh45rt3VxoixP2VAJSzW7ekjhdE7N5bBF5I20y3Oj/qKGsvHpc/WkX/Nrlz6p93Z2qT9nlF3ds
fVUwLxRa5+rmjQu3UU7ul8H6GDwY+bQczLegx627oaura4Jza63rt2VsaIVEi652rao3RnAnIkDM
HxGlsUI6WKveTkKTNNAI1IAmkDpn1O8xMaGjD8G19HMnMUt9NxmrFZh6yUoRv6p0S9qrMKTp6eFx
NBNudvf80ySy0j58lHb4/Cwd1ajQ1xgar1T74QDWUJk5xdKbHB1EhqGujI9qfCezB0a+oMbPz2rU
alofxkavXMO7fDwY8NVbXt3O9aKuT9VCar5qNA0E6xupTb11fPAuum+GCwJRerVVK1VN+s/oFplG
di29qXJqfttYfH5uydphnssja3vbAdNY+weGF6pPS8/uwUotQtc9emPm0TL7SyXoDJdJWEnfDvt1
w7WGjIHZun0mrvWW7vdWme3ROG1+pbc2Le6m3RtMp8rqOlvHpHJk6ZY0arccF0SAPRpeh+VU+XSt
Go9HffpXqGkye5ptu/RpAfh4Jqjaa/Xz3qBhaftY+hYBhFyVMxopzG4Rxx20rirolR8rn3JkR3cK
/YFTufJYjNPi4zO/K0vja7bindc3VX/vtuPPc6sVb5TeTYpUe8VFtdr0P57KTDQmsy3adxir1iOS
xjj6ZIW03obglJormULfaH8fPXdEkwQE7DwSFvXYcCeICuN+94QRIFa5stnTM5hI5xMMGSdhXASz
E4ixvVH9ZdZl0PLSX5wtNTxvfFPmze+8exE15quaGpYFI1DhQ4ppi85ytVHNSZiGW4lbRt4iFpV7
h9z/bN1pyfRkVu6B5ndpQ73wYRguujf1Hy7kv1tRJiNJOatFe5VfOnyzadyb5XFaDMz46dUIlRxc
IZBvPxsSY6VmkrQLiOODK3EocJSbByff+YAaTwSyC0kuKgKQDmkr6bQ5OVbXkIxGquIe9G+DVNoQ
shC4cPk5N8AuZniYCOO0AxnIT+Gfph/ySChIYZxO8FZ/VnuvBh3/1CP/u85fery0j3vnvLW4zhcX
dKJy5kLaN6VUlKCRUgLFL2mdklS6BrxLJkvVLboS45YsDMlTQfMxkEIqoPQFcGNEyxfj9qZXBbeD
ytGfUhBQo/Cj7v35EhxRdX+6hF+a+1S9F8vl8VoMjx7jBYLx+BSlKz0464FvtdLJeLwePbVr+Sme
lh+pTs/uRJGlMizWyZ1OxqbOwOWDybhKFCZlJiFG+AwxUnwsFRk5pXYauqHyPKR59a53Usx3qowu
6uDp/pNaz25CxfqfL4n2GNXf/Y3+srD/uzO/qKTr1Mkf+aZZDpmqON616puQ2G7MWD7mPcJk0Fw7
nkgp8Vndemk6Il6vHt3xxS0sFw1aDyb+Nskc6XdxVMRsu12YSt0dlf1RtUuQpIubdFSTrDGbEByP
07F78ZPuKt3o3TgB6W7X+mx443FFdReLvq3C/mIVJCSyqfHDu9t86Bhq5chZrDrpuMGE6Dhx+u5+
ZmranDBbm8F8WXL4Ah181AhKF5w2sa6lSxWfaIgJ4pVYGKTLwF9pGpHOm1fvAl/G/HaVJhefCHoX
J5nxf8xVxlCluHHNwTfltVmIMhrVUKQgilsb9mx8csOnInmAMZNp2D9N+gfdddxLlXD19/fIDOht
YDI70pWI+Jj4OLOQOAXmKIUZ0bdFU2VZrn06e9JCXJF/F6zctTJ6vYbbO+rGZ6F6qwyhcVNHjTfE
lljfdJkQUC9e63ucOaQHcltWakQBE60yyJAB+kDLqLI1gYCq0XLRpzv65OGlblL3ug/Qsgn0CZf9
BbMo9Z4mZYpn7STshkW2peTGZaX9FZ1yCOAHnBv/cz2Y+HvlblpuyrJFZThYaTSv8cUx29Q8VTjq
g3FYTzqDNAKEuT2h3dg0uLvjJBnx+aNnkIypnFeWdEFQlTF/eWoqepjxy9wzoBqha3I2uZ8jeuw/
kqfYplN7qPWClrUPBai/qu5ILrXhfS/WK9XXjaTf3aRsh75uY3u0rfpusmJB1m26ryurn3TDvu0O
l2t3VkzwuSSnoOHdNvqbCK07+q7n5KuEBEv0sPB0vGhGU+9E/3bFfC8Gk38g22QfgH0ZYL/sd611
Qvum1OwmpCY8o34fF5J47cXPPcreRL4aoG4NKh3fwEUjeiTX1PjUwvpyH8YFjeRiMmR0NshTMEp4
VgiDg3Q8vRv36ELQhT1EMBhRh8nwaRnEOGy8BX/aW/dP+hQPVzGXIPLYpHfEed4NY89rNVPvc6o0
ohgeP44JySNs2pHFfazaseRjkFrCmTSGN2o7ubgkDDVJF4XmSO6njqthn1jF9+g0Tsbmk5tAicVr
w4Gle+Yss9SRaCtdi0plzHNVcVMyWAdYYHVt8u3uksfgKINIBYClMbx/frPlD3qf9RN20sWtKdhD
h7qoUeLixT3BBtpwu992WlOkrqongkpNV9J0+2ay2KWOO6KVtHe5hMzpeXIqF8s92Wo/ul5CElpH
zqqTrKh4r1re2qU/yyno0w3UcLeZjOA6yWd3acXEKWy82Ft22sNFnhxSlGb34o9WLUK6C6rkVVfH
xSge6oNeJN/FzTu5XQ3ocofs42/28UaN4AbYU2qjkavxXh1W3s1jehXtvzR486bMyZ6ejRXF9IWo
G+J/QoGaKuZOH5mwRRbLQT/U902f3JE49JWM2mJN3CAM49mqN7OVvqSLQ4DVja8jb3jrz5zFzHbj
gw5LgwOHyCYFA58N1Y5P3bjtxJ4mFykckiVzUrN4Ybj9bveZEMW5t4emYqQpp7BYooEqHfIFtBm7
o772Pmtkks/as3uXTbJiZaYMsUWA2A3sE6D3ZlDC29i08tZcZL6oB+Nl74hVstYuQMutLiaTLZqz
kqy7S9WzB53eHlOXzdFNfN0UBm3i53obg6yH5E8/3WxzZVCROvhpVkX7XlyX6QbqaLJ2dW+cligQ
yRBi9Jk6gFeplfIjtGra4N6nvp89cQvmAxJMiFaoe2d+8AcbFKbKGqBEHTECiy4c5Uc0zyaPPZB9
krdtvc7VpDo0TKxprvzJ5c5DXUaDgl7KmiSky/f83J2n6d1N0cbZeFz6TP29hrY+z25mZGqabc7S
zYGfxcpLsyxqdAo1sMIoopnb+KfZLvhokl/nOXOdaf+jNhWvvgrPmhG6iHKpbl3nYz3Z+XPSqtkw
SEIwHa0ZmeQWraZih5NK+WTNrpRYKTtvHc6pSRnqnj5xgf3MdrfAIJqV5ZLpURT9ay0nDDKqrV2W
rRYTcVzcshBdnbC/U5QY6vAkTQmeh5DpVT4tm0d0gDt7FVUZIOObdNrrMnXkp4tICw6iFygzAjey
MW9yHrsVOmuSz2yytJ6TKs6+Pn0uL9pCxx+7g8GdBkhqbq2S+qy5azlY/n2ugOHXU7YzUlOv29sZ
e59unvaJaaa0J8IsIoTxcxCHnFL3+/CgZz2S/xoF50+yOzdxP4nqGj2CkcI25t74vHMfuLJcwU01
WEXVRccvDnH/xSRcNu755H134dlUvEr6i+6ZDRJUHsRlnygIJhabmLOzN9rv3Ssa57TTY5LR8FKp
lH0qbvPE9LKdH/WWgYqwws/TN83cqssUAcb9q+gTQ4drKJygOvXu7rnMTtXvQ5EUOAFEFM9d60o2
4mlgMphkj5qPeYupb7l/YYSB6biMvkaiyeVWpeFfC39T9WizOXb6mDpu9cGItzX/6ZAhly+oPaEb
yTY8RE2iLoqJqHqPzS4uoYlz6Y6NbEz3ywljmjERjHXvYjrH8PlTR++I1OTexV1F25V2+jUUMaZ3
HzzY6dQLlO2GNM2kqucpdCGvBis5YmsxzfRYHRv9yzLgZJiJhQjSmAywOiqyiqwQTvJTlTbLcVSj
5Wg83jAeEru2IcUDm3ScoQC5Wc2MyJ495PvdZeIMSUXHEQNX9IRpkkd1iSaXz/mhv2abVDWrvuCZ
czxYe+Tz9MzPqHfE+OFatwx5/1OhHoz5Wc0FTvjZ3puzswcrt1f5WHtrNagjlmc1EUzT7O8RlsmE
F4GV6UMMtJY0gJ7hNb2Va3/utdFjgK3nZ+UgGwxWJBOa6qdab52qqUEzA5DFXl8+SJjXtDserMaw
BUr48UPH1tMnI9FcOLMDH0HRhxVcXcb2FATI1DrMzBTkzukSYTW9iTOeLMl3ugeZoaYjJrwOZHLd
/cMfZJNrC9WyXYzT1J+vVf3oHwnGrgn9rSEfylyX4Ym5aFv9/HF4oFZkZDT9QWXqko9DozM6cE87
KLePjJ7Lc1QfHRQJhWxbVcM7z1adOmUo23B68ZdnjdCBvliMMqS4JF+YD5fUrnXJ/G//enGpjano
/eg8KhkRT0oNYzyfEA6BJde0+7z1/NLQgzUKa+nhO2bM8MzoK46tcGnq6VMR1lBHDc2/Hv5MicNh
79kJtIvOf1DsZULAb8tuQIujLQnk2ptkyaybz5yaZHxXZACMve+UQBybaUpIyq5jGeldEkLLAQOG
PLS581E78l5WSt8HVNtC07FMrsMpl8gTOBJxo+XNB5toowZgUg9TMXUv4V7bUaeS3r5o0vtUVt1d
rehHF1AbcYx7wOdw3WUeXZVVtz7QH49I3ss0L6omCsqNpq1Hpza5MqUugHTqMnD5DCdRxwwiBl5b
IsqLx8dJ9xthe98haYY4rgrP2S2j89NBOV1iVdU8/ti027NyAq9l6yHfv6AR23Q/dBYNtWs36Abs
2l91HCi1PqUrqIp1WJfmtfnBh05afdwdFhY5ZbPrW4o8uPsA0N+ut+6OvngtbP+h3T5KJuxi2gOa
mKr8gby5qMfAVif1aM1qw8cAwGH73qGk1bVfuajPDsXGP830oIyL8ppxO75lZEBOLmRIL1Cut/nC
DOOzr42AucJsYlag0i12C7pplkeveLTKNpUPgZ1dvVr3OP5i1k5ReB2G/KliHtTdj9an6auyy2Ak
8HxOP1TdnHy0ACrtyrAxN+l33G429Kxox/uM+V0ESvrVsOFTB1D/OigmsVJ1dSs+qqeBTfjqDsXi
lQapXDi9BgQOYTkGB7n7QUOVC86ByQ1Lt1l3q6RV0a1FM4KRCfSgTL3+gYlH+7Y7rBa0HNfS+Jpt
QJrn/rM/uzIxRR1mDVXPduQekH9MKZAU7ZzxnYqA9vX0hDQPLSLQ9kbdVWPjGb2fVXZNfiSDnoIj
MuKHez8mhaxFN7Wi2yR7p0nyydfl4d7c7V19cNickcfsF2wDHUY/uNsMbLvTPJqmhesOYoUCUEYZ
LPWV8ZP87vAHu6Lv3hWmQxNSpgf3tciWN91Z614PzJH5E3SvDTa+f1UsgfCoXEf5OzcKDrRnEJFq
0OYlP2TPjSmDbVc1/+NKLbFqfX6ut9yLs+2eVDHCAQIvkoMekdLVYIUa8EcoTNo88++LzsUBwRb/
cvE7u6RT5y1CkubBStdH9VFT0rmPB69qdPYzBvKgUtDcODWOKGY4j43bY8wzXk/hJ2V/O8emhaNG
Cgtf9RJG/TDoA729+j6X2sAGuXDcVlynJW5Dbx1sNek0BbOL98Fz6tWebXyB8UPT+39E1rfK59/O
d4JvIiChGtMKMWPkmSqAipPJfpY6We0LgzU71pVBpq0cSKxWNbCa6rLzG5hGK1g9++u1Nngh+s/W
tfEW0LJs5xf/0kxxsjYr9+7eGPepivH1q2brEcozHh09AmWL5ZF8EVpHrarud+Xok9/7Sh9ptDfB
nmJqI7oyVeGqKhWF7wXlQDGQoN0xKdCEubIqun/l98gjLI4u2a+kwzVHK3fjNz5zQpwalcSYUY+e
yT2M1/YsHjczhP1Vv/yYukwqublWsl5iKZqlO7B/xJaUyenuLx8Re1Gw6TnIqkNLkU6zc9MM+0Dy
vekJTAOr+dwr/8GUalVk5Wf3bKr9vFuTZW8l43UbtaFzdC/RfgvtqujQAdtAUzIFUKTbXf/ub6CF
1/iqGboa/4/ud0DfUtdxWz3GMeFaPoOuc9D1NixKshU2bOIvvY3rX/vmWfWavd4mA+7RyjtGXjDq
P9sfLI5a4cPqU39w788naUXELHsCD/fdgXF0z2kEflh14DiYq42zUPFlpvoYlvfuWuMnfZbIfOBq
yfGhKTxehHFVg6Nw/C8jETHEwknIhlLnyca15ldmfBM8drpVyyc98KEqtF/HFSSvIDgPT/SWdw0o
05MrxMvUCBR3IxpggzNaj9/9TPJ2wasL6ZDh1slVOelRhbaK9KWfNMnPTpoPBKM7Fc9cKAZ8sA65
eOEyu/yQ04PfqzAhN0a5DLto8f6BpolZf2nx/J5uWyV+/UbVOt/rj2ewFThmb6m78zOQ0yDaQxYs
D67UUWTIhxfhPPDUGRpq3ZuQR8yiUuO+V9TDA4AGNcY45jra+FUYDJYHEseX53pRp2yriEn0er5N
5gzzsAWFA1OfejJv+ixhY1YlQz8fgYtLNPQ2pjONwm+u4PXSieT/SDqvpUWxLgxfkVWCinDKJpgj
xhNKPxUJCiLRq59n99T89dfUdPfXCjus9aa1e9rZLiTX8UakAnJSCZHRiZyXw9GVCgk8Q/IM1y+N
QUDvxQfjQmeZDim8V+7pOzsd6r/CTszD0oE3CsX5uaKoVH1bbW32n6P5pOgwKUG8P+MwEj3zM9JF
w02JuB5+hYdoT+AcuCIYXjDfXTruhJ52iyNGpCA26nxPlUjchegU4phT4fLPwoBDlwfIfkgLeqtH
D0h4s1xOZj9YjPUBYc9sIZAnSfVsJoo786luGdpnQXPRrGr698p5v5e1AGLLAr610kNSx69rVNtD
XlttDk+PTEACXWIAhwnddW1OQSdBUySkQskfgxLMHQC92PWA9pevzbJeXLPtcAq0t0HKYzqZDuRn
+da98zI3skqWIFHAqaY+hsBKTCuu2K4yaQcUoWEUDGPoleH4+B6fVduLbcg3IatNVixrxeBcLeyP
Zn6Yj0EuGR10ZP1Gm5d7V8e8gHh86Jb0SFxVq2xUCYQyq2Li5tNNM/IooDZ/fiUYYs+IIVO3VvXK
nZVHg4vY1BXzL5gFNLczzWr+kWvEG6OUp4TZhecNH6OPamO16nPnrijor+dk5TjecIEecSZ5o9Ka
dZdfi4szJedn311iUnzu+56yuQ8XyEio3clV5waLofNC+18tPKaDWLUrBLoHPR/lL/tUhuZCEacK
jWWfWsW7PxWRJPO7z4ksUKowzvNnBTat5cAK0UE9Z96ZOA1z+MeaH5A3xMFy7qBT3HmvO2+SmkJW
spHTFPQAViufZS+jI6Z/rzeOKhLWKiBmKc5LxwOs5x/dC0U4Y079mgt84Mxm9XCsw+lVFJWT04qx
MIdk31szM0fUKwXZu2gLC72AOhD6jMiNZPqHHdHuK9YP4wkWI8U6vC+1JS6LNqR0mVxA50CcFQGl
i4CEuuqUUMUvf8w4tD66q6zxGFdme2LpeOwp0Pe5V7re5t6/rZTzrxVJuiit4nFiLmZeXT75uBoc
v5bRLENj+Zpp3KYD02jHFKS6AMstrEjdv9AeDpZsSOoaFNSlqIdW0ZmQlD4eGGZPnQ3NKSJAGdfW
JhJOGLLGCZXyQKiXnmTbqbFP9+aQUjEuubVpOlqbW/hJFIPg1sYZuC/t53fERc0DGfDHuXj5P7i+
V23Ji6V+7+unAw4nBXmS1D8q7IkIrpBxRBKYju8v6NlUaGxMgCey1sVZAuRlZV1pSHN9dMZ0sV1K
HChZfejBPO+9HV/ny6d3PlNT7eThVJkxqUIbeinBgrn+gKNg1sziNnyJl0YnL6qfwwQsYAJUcxYs
Kw0H9l6prCi8cvHGqgOw9aLbed+utd2l1frIGgQYIuS/W3T1lQVrAPTbm3KjA/ePzudwcUSkQJR2
/0bvLQsjWVMROf11YErmRIINx3vqksIBiuuA1wCB0qJyshnUDB/aomh1LsbXkpPCU6bjgOC6KbMH
NPJV/GlxhT6QTydA2W+ynRgUhWnRUswr4A7XuHyU6ZkLc/O+csEPTfdeHQITbNpruVbqy3czPweb
I+OiKZfou5vxVaGX8mnNF0VX3BHskKWi2B3RL6DI4S5i+we65wwLaJXpb/blYl209qu8vlE/jQ0C
lRruGZJGWqHlzuAvwaNLFD4nNB2t/EZYWh95lz2mMrU2SEaBbsH193qzAnFbIT9x3rGMjijdeh5Z
3jAWnb7Iuw6CAyly6xhmN9mWXWa7s4iH3N1Js817N0brwuZwxbzAhZB4TcOL7vKNVCIeYBppFJi/
Y4Zr+krOT34yA7UYaWRxy0a0I7vxd91h5siun3Epr0pX6Vgt0wHkx1F4pH0aa9rdt5wyXtMvF+by
2rfP+iSU4i2lu1AkxFbr4oiXZ536dilRns57OVju48e+wPO8iARoNFbIkCgrJOMIU/L96eNNJtqI
YqEuqBK23y434M3P4SYAoKXv8qi75w+NqjhPj9O1hUQFzPnDVAd7OwIENix9oaxu1Umz4+cy7rp7
LqEUnIMXAAIVYFcW+oD5uFQBAHEUwL3S9IG2tJG6fhskDfYzwd9x/JjL0FYKSlPvzuHcYZ+wosJ/
CyBgkpCpnrB/dVornn/wE4SrF3pA/EwR1+hj+55wN99aw/oNRERsxulXY20tR73Vp0CNPf5F1nMe
/hAMJffQak119HGif50tWV9s9qfVRxVgJ7qwD9HQsgfzX/9IgMOhdWbZT5xeX8s36++oxUBozugU
3ww/WqbGnDZPHf/5N4KE71w8nsad/yEfYmVrpuznM3egOoSvPu1ex3zw7Io1Ax3QQJhtLCb5ZPFu
LFilCsVfb7cYIt82uaxsOMkzCDorxiIvRR2NPtL6VECeTV7b7jVkmDGv60G954Jfwscg0tDBhCrr
tThPm8D+HTPZRPWZ7bCC5UVlaO6/0/XjfV/7Ni1ULZkxekEQkz3X84z+/Ac0Ea9O/vZkuAwfDsUl
7IuFGNxfg9GOecyXAMbbDFABFmJSrS8oLC6n1mEOVc6flTiAXopTdKHvRqxxORWLizIP/7I1ekC+
LoyypjDF46QtbupGZ+qqS1ejYGkamtE81tePJzOh5Hdq2klodaxe5x7FFjVsdG4ZOyEy8Wag0TTv
mzzM2vYPiFU6eOyZLOv0WsZn4GDH4Rufe7UlUZFs8Ry14BeRPYzpLCGhGDDWEd/S3HUmOWOozYHw
+8RJIpzhRxiuwikzMdaMPHSGZy77pmunZC6S/DNO9ppZDRyiBKTVn6KCcqAn/Kn8a/YHbfsBQn2b
f2g8RghVzUHBZpcSlo5Y+aOPfLaMQuJPBGJXrKs5Hhu2i/mgnscDLgmcZN4eHunPuqWKnYjRgPfj
VPdJPmRx5AvEJmYD0pH/I3NwY5u8ywwcvIb4MjPJ43Wq6ceGu0yYGIDL5l3Og2tNSdhzO3LuvCOJ
xhSZoLZYw/dBG6OIgL/ozSg5ZO8MiP0+7vtEB19j2NueFMM/RlBfo1E7vsyixds8hClt/2CyyCb/
vGV4+Kd8NEZxm9KCYi+KBbBWbBY7TlYrYsafpW9K/AW0K3wUeO9tTugNYJA8aqpGjEbb1sx3j3p6
88UNQep6j6CiD+/GbwUXmwfOzb9jVF3uJSns3F+udwWhkK2avL9aQbf+r90DdjtLTZY8W0PQQwY3
kSmOVJaZ4hyfJXiwv78O0B+CMjf+5V/BXJL/kN6qztk/v6k1IKVq4M/cuzZb45pYHd9KlgjiziU9
BhNUDREaNJjlWvaoWY+jmVG1oWF5Xi3JGSaxM7AH7dcECossCps7kPkgERRWDJ/1mn8LS+9ZG6b4
vkwPXFNCl73QBpg2zJYwYwkbdO3rd12tkFY+n25Y8G6yFx3+S2kEN7eebINkoq3Bft/3zrYCm94D
ZfxW1EaEzTyobIgGcX6QhVe/tdLrEDKeOYtjJAPMe4kPQ1r1fbEnAGetL8lteoHdfHzzos6QY04C
sRWED6DawREfiNCSUh1dtSUgqAhoxwNyRaszuZyALxVRXIB6/t/4BkySicxz/6WnMqMu/zmjlmtN
8EsWDvPj3s+5bpiVBNlStgHCD7Mz75vU1axsmN+Vbu5OmanYCznBjAWUvuUJ2SwYO2wu6L6i3V6m
XHKvHXXSU16gf1VkZ30c/eSHFu4XQHHayFLiV2+T4SjJPO3lDo15MHDqAdqFL0ut+JgdhU/qr7Ti
knVo/JrloLcJ9EV3HUtG0a6cHzkMdv3oAuGECA9imOMtRJfZG9+MnonS9nP1bVqv6WObrKMJd9o1
cD6HZzqDhJ3OJaXZtbUJiPa+sIonCHnj6PPfluAJfHprfHxCbhDoVw0DAo5Sax+hB4C83d9GyWQ7
Yo6BskVWkKz/55mnveVe302luCU21+stT2YbOKOtlP5yzdEex2ZnFD4FXam8AcCy0duyTbhVj9Fs
jXtzwViYcnwRbMG9VLVCuTxYVfzbF+GNpPlLfo46/yVi/53QdV8j8pn5/PP5uTdDaX0GndHW8snT
iZpJPd1TMkuam4Z3aCpHatUBnCV/9WdiLvMOCIysT+jTN1KnoL0XMGaJ0PHkO1Tq9FtsCX/cwgKM
X1TIUlC2bBf+BDaK0ldDYgiqx4x5grArTidaohKc3VMfCl4Suu0zHqE9n2b6/CtzkRUoJ0j8orCk
u/IaBvdRZypmGSBvi7TxV1A696xU7t8UqvHrckd97NCGFTaL2l3i9O6zhwuNtqYRiVVtwRSx42uL
4YFZcKmIti9NgNxQgErvSoLvuaHjuKrQSq+WVqBvZsyUuy9p4z4EPp9xmlmRJVXnzVUZpQKPs1nd
rvM+cNTXypmNHKwNqDDIIARn3uBpv9EGD489GkN5SiWUAfqo1SqY7w8B1dtXvft25yXUkXx/mvsh
EckaGMsnpT+PrBXzAVMDFETRXIoJwUQ2adHALvz2Y46fHL5AhxcCnq6DuUHAUmJ+MIZ9+lJTFeAK
qKevYsNTf5n/jpPc6XdtfYfLLBPNUevzt/Vz2q/v5aUjsGdEVTH7MY/LPlJTfx4oSbRR88f2ZglC
r5z9tfzv+4+pPdAINXBxKlJD/iRKIamffpl7jXLFZL1KrVe9ODOAbwlNpVDt3/OlN5Dgmd0rwP3h
gFgige2lZx3HY0kuFPx7CXoMCCFXB96/rjbt6kJhVO3ovaL/djh6a7dz6Mtnz0/5XTmhJdOeTaWD
e/GdLXzz65WIMiDA7PZpd9TTqZM7731KGtTTUn7zhBqptaPLgOMaHao+vPbhyvvqjBMt/+ybLmUg
Do/gJd57okba8zdwU/5ky0lXxdzc/iIpClM7ZpiDHpW/jV8OI1nD7iLqTbo4cbOlbz4N8apEsimS
Q4hWmZ4Lfq62nhul3qnsKj9hAnM+jn6pm39EXoZW2X9KH5t67PzG8BuF7TM1vjS1bF4Oxzm3Ive3
Bc3gPb/iPVqdTp8xRygqFtFKsdEFpsJ26ckZJhyYq35mgsRQatosLfdFnlgl6Hrse1DyQ/IR2sjZ
b2Ie3tO7hp59ahZ2ZYcedbAPorNaabfKDO6Mcm1vkTQ32+iMc/OyfYF/JaNF1aE2IIR2zZEAJcgM
RWB0Xrk/cNjGy3jat/MtLCkX/BGNPfA//CfdwHjcmH998BZrzKFCJJjZmxxQBMeCMAQg7Q14Kq4/
drn3Elm+vcv+MDgzOOMjqi3YZADchYgir1y5HFlY/DKm0Kvvb6BALdfrV3zjCElrOvma87mMq6ZF
6SIqQyYql1Zo1veXPMXymfJX2nNa2vFv6i2X558z2P5jHHgPfJvCcM/zGklsRBYhX/O65ByTuHIF
zaCfW7fg7bDKTre3YKJw9wDJu9obI7YmmZar+gKO1tPxUn3Q3TbmVS+tZ253ODtAnWJEtoYTopJ1
6gZ2QRQ0jKKdX4eqiWDGozHf4DWARZqRvttpzdSjNDUX3xUGfaZZMifyj/5ziSf7vGP6BNKzcero
XzIRbNtfwisd4c4SYQjDvnc2gAeaQJRgxugk8cez+p6RcKngM4rfMICfym3UZOaszLDTAAB4EZqH
CnUD+Rt//fEGkGgsOerl3HPM9/TwPRbmiqYe9PBnepuCk8IigCwU7kZObZE8BDKbVQycSP+3Bjfw
Cu+s0T7HdOu/+VsiP+ECCn3+NVtJR8jqmhrT/KUWL1W3i2l//AHhIWMzOkiQRWVYIF3jd5ldf5l9
byIRkYqauUa0fvKWV0E1CphaSAuI4tFTV3jGe8vsbw+8fK7d0LCbp1kPD3lpnruXzGtAgIorXgDq
5GPECXc8VhybQ84uzr1tr2e3dLGFsQw/2IrH0PH3YB5d5WBW+lgJjXMIWQB9lnPmR1jlZKqcppYT
E/uoI+Z63GS/3cHGveI9jNe0ribBikv/bBDARHKlZMJ6f9yg0dNGAsnSY/5dOpWhOVDcjsOhtgFY
qbjOPvPn1vO+4gp2tpdno1+w79Q9olkWztUZfvFPOp4qxmMuld3Si44AFObGX23eOi0LzMTKA5Vw
vvMv7+K7YJc23lnmtaLCoqxQWwpWKavKT3A5eXfxs7BhqfJQR8CRIBY5IqGbok2QDFo/4XcPSsGW
zjiW05/AMOC9Z5YUzkiAgSfHNogXR6oMgkSmDDOFW1j2gBuh7vEScT/kVrigKEsX8IF7+ZdLbClD
49OzfhY13R/aln3csWNUmQ0EXWIez9fhtDe6qrsrJAHYw6Mhw5ybDhVUI6tIv7F7Sw6cimprZYSW
cqIPvfk+R2SViu2W9qw14671nuxCTCQujuHPNmvMifExxXbk01AHfURTNwivvkzYegTOupJ9LiX0
c36TMki+F+DvfOhcGTD7EXpL2bEcAnh3CBzSIezfqBSkn4jrC2x6AADZSoaCYqsxdl+mF4qWerd9
T3lQaL3766EkaY1q+lYAd6BMgmaZcf8wTHuqoYCAXUBFDMrw28keCwVuTW1XNO66PnDwZ+stEi35
51AKH6UeCGEaRItZ7qXYsgARLUF+1kh3t1Sh82P3wVnMA4Uey+VSB0LFYPbEJY2or11nx2FgHf0Y
yFaWGQXyxdg0pD3OoH8HvWjN9a1e7/258kfd2KNHGgE9NtZ79esLrbNFSOTRpUEJIedY6KH4IpeW
d8EVXZvBXyN4/ypuL86NSDHHT+uuAAiihlomvB00JnOD2bfwB405pmSAVCD9BvaCrCvSlga8KMTW
I8ZPm8xWza3PawoU8tvC+Y6mI9FrYHVkE+7bIayUrYejYTmKzfefzBt77WPgpVxOYo2BRFsOOJsu
6yLL5qA1UcO89kh4EEA+mLhZAQ8m2sZHIOWEG+RVRilJdVOnBBSS2NpXbzgeo4tkXTsjfWp6QGTx
vhQKIYI0C1L3jo5KqsuBefxRSFoUkB4WK5jpYckHUuc3LRe852nwFE+IsMRe5xiMyKdTqlEUTRk3
elsjVAPC+34BFQbc0zhwaL1vr2kEBWS9cTJsw3TcMOWmnufsR1pYK7Setlzw79hkBbNQHj9iAs2m
tMKOFZ2fjMG1f1TXdHLMJX3oB/UJTmWQi9i8Xd/s8yQ83Qw8mjvyHRFUYCQQjStLjnQ72aU9ZAGR
ISYq2lwGOZYFKM9ooh+iySemr8zXYhGubOl5V5c99zR7YeIGvmkul5g0FPbLuoJoRlEIYoN06biY
DC+aMylV67JQDIFzqA9l+MNG13TPwY1PABRHDoBVUIuAke1RZyw6SFFe1q76SMlNiLlpWzN+kY0M
6KSQoQncX7AQfPYHY6wrG/QztV/g68cPUgqcvIGdQ1FnM5R7ZG1Q+mHiSlia4s3eAVSXm4DzX8Vc
+7J/fxqjT2pLpTiHW3xaWWU2uSUxeDpVp3le4g86mlFDkDCKAKoEdCdE6CgTnT0G6adQ/1qVP8n7
m4rpPfa748DFTQkzFb+tMs4IPMIZ2loa41uZjqv0YQe/7EHwaa7WUFQUt4bdezl1DCzNuA+UZ/AD
SwnQOw4n9BgBLLRZePYMx5n77vnqBWiMDx6nLvSOP0fBSl3mvWI71ycB7QTWpo4MuQw5Jjg1fQGm
nfqzpsdJpy6jzrUNjjFNB+EB9CZscEI0qNi1YFKoOybThpEddh+d/atjciHH1VyPVnm1UAJ4b+Ke
fmaA0qeZhsaiLWYDXrfXxuMEgInOq3JSribNNuRWKO8AbEXGLTAYysnomU7wtt1S0F6NTRktBuqy
htp7E31oqz3bIGu6t3oPJh8kWmptFl1K8tQZpqPyi9nNbsoF4HqejiqGjf7o7NAo1i7zv4N18pzR
RvAZ2N8vRkEDFE4UsoQY/0IqKV9kOHRCPbY+T05V4NZq3Wjej2AWk8o0HzqvEvOheE6TbAYNX3oK
AZLd8Tdx+oS6dWZdcgIYl1WO+KxfNAOcegkH0W3z5CKmRd2mc2htynKh3eDz4FCM6YpyAGBRlhTf
wSJl+rbdkAyTKWLwHoVo5miY5N3tPglQy3cdwqQheM0QuuzdsUoooo+dqTYf+MePyHVZdJHHAG2b
b72n86z3byBzEBYzSa0ag6tULIWGSUzO7KuaJ2RGb5pq8/caZbm40FbGK63ERWkewGL+cuANYHs3
QXOGpy7YEMQUjnP+F00izmzQkcJ1B+uTgZrLJZJDdU/+X9/8Q4qW2XXhHk4GtKvbC+GPA6RJrloC
nUaqC1JfWsCuvm2sSVegnbbN2VDcVy/hQ9AB9FG6kAAZ7sCNGOV+GvNFPj06ML4A0QHIyp+WARt3
V1cdbU3bEwsWTze3/+gpUOc7JInz66n4/Sj9qS7OZ87af7oWrKdkxMDZSQI096lv+Q3zkppHCfg/
9JjLDgXJWAo0U0HLR14B5Nhww0Fk0TLNQoxFUgJ3WvSIfphsIZ+edjOfEM4ULQ6HZh0LpFwHXizg
4FAR440heAC9+cxd+H/peIYY6+usDEGftVqZs8/YPgS8CR6CTTyRuwl3+m2AOMNuDlTwLnWCe+4L
mfmWjZ8eFB8wkzRYIXxXGSwGvzrzvNfOtxzpowL9lHQBrha7hzpRNtUOlhxJXapA0XIBMS8jre2x
S8w1YKToGxyx0Z7EW1lvB3RSsb0Z/7XLwdmWajQaj71No8idkVgkn82HO3d895gPI11I8m/kAPwn
tsVte8YDZQ4pgtXztIZXeyGueAz/yo84V+PvphdaHgobia564XSZ92bDI8AGaBUSIwg+6Q0JaRXQ
evH8ZklkkZL+nAYHfuLwRB30NKNAsinc9OJ1VXMhDSqRvQ1wlItkofXgOVRzsg2tV0L1QqaPTorI
VCEdDsXHvl4zfA7Cx6U9/NGQE4pSb9DsDItpSEjW9bv7nx/mKUnUQRJ2AA4NPKzG32ilDEcnQUq8
5mW8CtYsVPgZ6IHIqj6IssbFgWEkjtRrATP4+wrJxRbImGmj1WGz2oStS3WTTZlRsXV5mB12GEXf
83sd/Ob+ZxzVlg/vwWwB+p4I6tcKmdjQcTVuvXAJ6mzYL2Mz6DNNOJ89H/3cXr2hSzDUibDDqHay
jw1/5RvoC5qltiSB2OqRj34KRImPbFVcIqjP2sqNBXfqH2RJtrg0P/OCuPA4a4S+7Y6hO8hMyzi6
LPSS7VusVE9ZayYkI/afy0Dshh8TroS/t10GM/q/iF4hNQ/9P8xFv8SE2VC42j+4WpbqcGzzL/3c
Oml/CbhKQ57K+ZN66lAmOr9I9uOwtTuwH6Cy6sif+eirEsuYUk6+Tyh/g6sUtHQf2joGn5aAITis
nJul/cbP3OqgCxgSpQAw6cMN2Eeo4aeXVOZ3j4bkWqwUswCyIIJQX3U2+q1Pqm/X7CoOmup2k3JX
87oMNGpvC9EM9blcfySSCvVBv/U1WdDBKO4uC28JFf6dIzMHqxqOpBtcf7Sge6g7oEW/MzZlF8NQ
x1FONxYppRFjgmOQLt+65Q7yKKriz6TYZqRSpwzAVa6cPywd1p4+nEG3b6QslakVB540+kprEZ8u
9u/ByTkLhZHanI2biO5uePXCM0KSyLxLFYovz0ypGF20eM4XvKVE/BmXL63EnCP/B+A0jiFhWfTI
2J1YFCOmn6RWW426BSf4l1sDbzw+DfEjVxiHSugMCd5aN+kokJBdEIO1FBJh5QghqyWcvMD6uvYX
XWoyu0q3jOw02vX8qKRLcOO5Bm7xthurqczPhjYf6QQVf147HSbumK8A2w/2sA//GGSasKGZO8Ih
nJ5ha5aVh/AvEEm9UIG1Jzge6wu1ToKROTh/dx3GCcHL7irN1XSbZJBG9FArOOCcOBb6iMzH+W+i
1LaejjMRay5qzLVUixznvGemzL/XwylYKgz6YwvuWE79ejEpdiPU0jQCa3YthltAb4bZtJ6viF47
abho7S9xhV0TpmsCihGYFyUZXWAZ0cgkk6ZL+THOu6hl5XmJdHeyG+4DyhMxvO/0Yoodr4mn3YP/
PG3lCQaRJT4HQmgVW7fVIQHn4RQmgs4tXr+SeR9Y2EoPflf0h17Jhf0tmVg2lUDr3HnZY+Av2koz
3jWon+GgRhXQBxzNRh8HNl+SCKUZhyopUCRORSOyDFjV3/2cBnvhtCgWfmaM0B0l6LiW1yu/Ls0Z
A7rJ25r+od1O3rQKI2N1g5RgJVmvgftmtDfe+PJAn6W9x+00uT/ijnjfUxAtvtM6T4V62MaI32qv
htfewh/2p+kQzyVJSWBdNLIElk9v0ZwWqGOuExcDXq9vbqG/E34xER0vnaoLWiLUMaD5NLHqJNa4
1M5nlpthvlCWVDiRMNSorZD3HEwP55+ZZtviY31s1kAMUjI0QF7BMHqhSYYBNIFUxtGd53OcWxva
0s7hh2LGokfNnP7P7Rt2nyMUnxFquK6pkaaxTKJl9jmEfdP/zL4+rSGbNcPxti+8jz4rB1aWbHy+
cioowQzMwW/VjspVSB1kOG+MINlglwbbF1M9ytEnthoyAxh70RHDCCfgLk1FtxEpYdCB0BlVXN+Y
zEPJp425sF8/+1266XfGFdVsgVEocJ/pWIsX2gWwhfazrVZh9dC7oqndQehG5fKle+WKqi7wETOg
j4cVMb+h5xNuynmz+gFbcwzcUqIA0IhLCRJ+EtKng8kArKW/NGL38y3Eu2bOAs44MpC6po63vuPG
8Os/mm3+QLXT0TfgZOs5VX8y+ImGuVbHMrdb/HJYyhA2KpRhoqqJS1pp7axsAKUtOk561Lid9Slt
+1Ze2Vzv/Wj0MrZF4XbIHJ0+Deu17BRWKOlzHZmN+M4oM5lHTmk3Cq8IIfLv8dkjjQVlmfmKxYvS
P5ojGnlXthrPuwT7+1Zf2XwVU+vPWkDjFBsBxey7e6JveHHbQ8Zo9mvZz7c03ERYYlYSX4y0aIzY
BLACxUIrEsfHKupz5nrPvp3FTnx9u0pjRlCmyCkK5zc8RojIO3hZ3IhyO1lkJCBgleXSZMv+E82k
yXbQ3+SDTUxAjCuHkkaTlIuNKw+g/tdfwaKrkLIVJbqlGJOidYqiFWjmoGS6n+lXt745neTqnY3e
hB5RDaAfWtbKWFPGHZXrp3xvP9nT7fpbBACqqWTzqJjk/jIBZKOtUK0gZ0aXdO21UB/+eKjK7aAO
cOAnlf08M+Bw8TPwHFh636nAFnMAWYtbVkXLl2jX7EMgS8+pVeALjmNwl0ABdz03RGSou6pe+wNX
e56K2o4ykd4ylObKqk28Fq58iIJqjWSpn1hATM/PWYVO6lukmjYeR+iH0AbawQGlg/Uj7hUPzi4g
nwFWvbVClP00Z/RSKppI8hr4qkRg801e1g+AaUvv3DWsVpN5PemEnAskIV+nBvHo5g+17wHdtL9l
SynFKw++14oS7TMyPjAqVpzu68Z+UTqiMKtOHWq61Bqmm4D8t59VMWcKdI9PbEoIcN1b7dV6xjTh
8f49O8Ycj0QYTD/X2wjv//yoKi5XXTPr31MYI5p0mxNpsMoQFlzbzbOYUCD3HKNa1TE2qt9fxAGG
f0S9KIjHT3EE1ayec6oAyvLaKgCZOMwRxZMcyM10eM4g6dpzSzaFvkG08xnVkwqMaaZP0YWzU5Fo
sNgILWczffF9EZHyxsJgfk7tqNeI51rZBSAgsRhEFNZChQ2ctLOqNb/jjGcvwxeFvhnSlfPnr90N
ny+0mP3Ke1+qs4RLOBPJJMWqXgtNOsGfiNAPZdc1bu24DuWG8A9pX/QZL9C45SyeadR6X3Q3zaWd
KrfykJ37m+f4d0RhpzP6tTsCXxiuWtdQpMCZ4p0xdr5QpmDRNOPjDlndfy+kBhkCM8uA6eDG8DB2
9dB17ZiJwt065Q5oBRdbZ0sADBT+nEXckoGkTyLa5WUzI5tSJ7WePMLrU8Eu8VkTX/co6LmPMeFy
TJkaD1mXi55qcw3g4fyawZ5S6MvoGGk/V9fJLF3QVCuz7uODNXrpr6txTYW07y5eFf2+iSALbMc4
VquKUQrzmmpvD6CKhd5GXNqb4qGz+qcEWlX9jZkLABeIC5lDANVmOQKnzt7LJ662vtVf8CBYiI2r
25StL1IwiTPpTn49G9r4k4wGs96hozuZYv6O1V8hma7wDlb1wCnCdQHtwg2myydUP0q3i95m/SQk
nwcGtHqP+iKmsYqkfUGHvO+bUSx+ql3BIC6Jw3noLogNVtjAHC7CWXzu3sI5v6VzIIOpGX1IORal
zUc0ll+XArPPKKOeCYm17K4hEZxQQ06oHBWrMaw0mKjZ24LfbapFj4F7sY2+FBsLw5BgEwfdSYAM
8BU7Icm7kWBMJaXgF1CEeOVAdH7XPI1FAm4T4S2aqKEgaePF4APmF2VzQgPaZBQx0gw1Z04USucl
uoyXs2kU8IJIwiCYZ8Odvs5XGCU/mx5t8Rh4Eu3NvkJPQAHcuaaLb8dO9z4E3PjnkTMQS46CmAIU
0q2t0C5SVcx6U96d032o0cjAnXuqKJiWCQFTfN50zeSF9WvaXpV7O9KZITzrbLuXCDjmjV6Ux76h
BvllZkH+3yF8DKAwNIscLhrltb/+Tga399EHqYTVnWEfQhh1yJWpRprHLvYFOU1XepB6rpBJtn01
UCq7cB5gjEAiEXkloc0+xuPU+g0nBZBsZGlkRnvFtTs4+OmMVaI/CrjCTekiT//FXg48lI5ZCwaW
BMV8UUyRT3UKjBlF9ju0Po2F3nTQ26sZ5a+y0mpMPDRbe4NA6cIFHDfeu+65OIZUK1kpwpxbV7Mq
HqdPSh0fFRgTRWg2zSuQLDv8jXQdm57UOA2m38ilnPouqOF+DAz4oDn8ClBZ8FDuHYjSUReRukrm
X1Iyt+n5s7TIetU232M4sKFVisz6TJJVl3V7QsRja6ooIxB653XPSNdIRXvuFbbKcY+P6UkTbPdb
8UHShF0IXQZSA8KM58C2Q5Sci+gr8d7ca3tuRTNjdwnr1DiloXSKFTG0iNmJKX+KAnJuwCyI91B0
VvEh4Of1hDZ/3jWMW6a0wUiwnnOn85d80SrX68GqcAYsELRlNue9zeorIfZBsbpsa5sKVQ5RoAIh
ph6nUZe4w+cIaY9//zKjNHN1dC+wnyKH8iP/IdqFyYin/UH6vPZrC7EO4BSYKmbdVzSOyw2W+lfv
VHG6DZ0G0OY/ks5rS3FsCaJfpLUwcrzKIocRnhdW4SQhvEAIvn529ty53TPdVQVIOidPZmREZGG/
WkBfPK6LDYGlXdm8AWpWvYAyYRDfD+rxt9Q+E+MLhan++Hz6N1YNVK9+CSmqV7na8icZKHcbDSrg
N5T5dv9LZWhCQlGGDSTRjtvJPABWU5tmCHYpKyiWmBIFeR+Hrilcn2EbybnT3b/dnvdSbGXL5FO6
7yDro3rPeu6oDqSBGgIP3PD74DzNOwOFAZ2sBcVpU2BRTK+0CMHYcwRl6Avrg1SmQqMM2R4F7Ywe
+rsBjEaAnT13ZIXk/c3VrrZPDB2fYWurp70hXJyaQrxwzA0uVp8xancEkPF13RXuWHvIUanQvl/e
yj67tYE1tShN8KV20OMAyWFx/vUYm/L6sCHJV8jtVBCnkJpC/1Mod6AyJ+11lnD5+lFWFzZNtEmm
92HJ0A091DGcGv5yjoPiQNrygIhwpG4RPaPs0XPJGVEHt7Cc9V5HYGzKbthI5+2T55y2u7NL8rqG
rU3aoAcC+jnqn8mFJtHL1h3EfC18LSOD6Q6Var0qW+sGHSX4aT+rpumrJVfaVT01qBcXBiIa0Jgj
k9361Wc3uiRXG9lXl/z29kdw3pzInN1splxGuTnIN3bW+LfCv392nfaCQ/L6V73DR7u0y3234Azz
NwsmktE7HJmK1QIZfwyv+p6W8b3lMMkiOf1z0YPSYbBS2bI/iIeg2sgROWvxrT/ZymdXsFhbXfcO
8IKbbxZuuL2vLY7eJ2Ndb3PysTVknd6sXL8mRUpm+qPI3n/JWE6gs13sARN05M8FKDoo6clT0A6U
0Ae7lMnDFugcJ/Uaxd4HSYg6KMbowKGqwoso/d7GbgGi4VHWtWhUIvwpVaiCXskO6gXFqum535eb
qXavFbQzT9IZ3HHoTStuBv6KJUW9bV/d+99bgJJ2cm0FuunTueiMzIkG9gL+5GmsluB+44bcxpi7
Y7jTwvGI8t78KyqnOda30XPjGti8Pu3r9kkUpxS8xSeMcqsJsgyl2Rd5iECAK7pc086mn29vsYZ6
p6BZagKbpxmVf7NIDyRPPsaUMibprTJGEe7YHrCIsQYHc5RyxwGuPx/rAHvBV9vWqPOyF/owpt0C
pcg6DVD2AgROfAjBzddaXBSvttFxg7Fb4N9DLyFtEd8V4C9wnrMDigxLCRt24jNKq1vCp+fW+ber
HTMbLMNk5j3664awtpFpFfH36QIgMUDh7oNtwfQYNsAOxIUGzJSUg/UAVr6JdzGnz8t9YUo75/qU
UfxyD6kXTG/hE+27tU6K9JW7yZqlJg6wlQ0nBfbFGdoazDun13EQHynodIAKjD7sMBIgDAl0/3l3
QPhEwH/4DkeL63E0MtwRUseURA3wPxuXpcNbNLgGMEa8Elphklz+lgajkpxkjUsbbi4YTNBwOjTW
8+ek6RNmgRI05RK9CTCMgMPT3gK9Jc0VjjSaX27K/rOK62zXczsr4WJlRGBOgxF+A+foUXq7lBTo
UPgHmgEuMng7RE9wAEaxwsvGcuvjIvt6T2LcdDHw7xwmiBZaMUoQu1zWJQgFbonliAF4V/AJR558
fXZGC/NtjVghSM9jRMLyovZ4XGwRCjxaQOac9yhTLLMfKseBmjtd+4+MPIQ91/vMgAwuMtO7sUuh
/i7Ms41Q7e5ahwD0k148iF7urhHABQ976jPBEwEg6PPLVaATLBH4a0dWwKmyUKbh3069OsWGFADa
DJBqYWwmtOjNfXSj28rZRrKr66IHZ1f+YAGylx2thZzqR4qaW9NfVG/fHwgBAL4+waoWV3U4Q7nd
TD6ZvSUqANTSjP2f/nqVlr4S7ZGNRDLmCbdPyDXNC0bDE1dLT/3i1rLh5n7cV9w4BtPIz/0SbTKP
PGWBX2V105WJ/RI597KXjAx7p+LrTfIsDkY6YL8JlYjF8mEskN/KXN8/Rz7+a400L/mtTEqbLUlu
YVRWLE20S+767m6UBmcPHo/KhDNLMfkNThvYbYEGq2J9PencuwGzurXBrvfy9LfbHdC0tA6FvfDj
/GdjF3DisLZboJzu869c0sf/+rqG5+7VnbVYGyUssffTUVVEL1woUpDXsBdlUBG+xNyIBELZwW/1
eh5MOq3PJq5mkJjQUFgcp4Bk65eCZE0x+oIFekMKArToiKjXwp+4LpcI2Ziv0LVFRQoAR+v79x1U
rtFgOK+B+Zw59i9H+F1opxD7ncGOG+jrWAjVwja1TVszhgq+QIZHW2UiiOT6HghF5uEa03H2HuQz
zuFIm75oVFp7oMbsbYWtlpN1sUpFGe1Az0T0Y791zrf4+aBUw5ro9gFfyYNKwzFuSDnesp2nR5IG
Z7gY7ceot5wP1ElWfSEHL9oS1CdnDvCrRZVdH+oseJbA9XlpHWXwCQFv/8cGIR4lrR/cl94K3Qpi
669ItvvqxgYayLH3x5utgWBxhQnNv1oMQ4Mt7HysyQ2096MnoaY5mxevDFaB6VjmgHwyyO8WPapB
NK4WiGRcTNigxA/OqTvIEQ7VCZ/qyJwYEiTwFoN0xldg4lKYLDHPFbKYCV2ZL2EgLbcUrzcsvKL5
P68kzPMoaOBAwz+bd1801EC9Wzb9EsiLHr+wIOzEWsZ9+70SJjTYCu5T0wxGwdsmHdzM1MFDDTrb
74QGEryQM246FLdcHqSzX0ASp9L1IYs9DdVTRIr5RQhJvLshqLe+H/fji5a4ibavgIQIegIqS5fR
fZWzO+BPAB/wCnGOQV7iPUCUXLfprPVrcVuBVmFBkzzt1FmFdK5nWmVUT1T3ETa8xOibvEavEZXA
6gaZn+7LL26CjJUakIP2OjCE+YtplmEzKX8qsODJIipmK3fWa2Vi+lgwuXAwpqfCNfCFrWjrofKX
AiFF1YOkM5E5VkEvzXX/fY+Rpe/fHG3oW0r7Pqsm4yoyU45jRvHgx4YKC6vQOzdS+PQNPQ/c13g8
cDa87IipAaJ8Bs16YAQvQGl+TurQD18nLbZIogml2pLByg6z/ewenS+8DkDplOV1it3+uGX/nHug
YmjD9DrEoSKoxDt5+pz+sBji/zHw8mn0wsd4WaRZ/zwtYMxMz+LbXwBFZGmBWd8xH31FmwVTDl+Q
z/EcyPjFN8w6OuBZ38Rv8bc7Bz/vPJW6wVLnUFZfwduVMbpUDKCGBH04AWDReGD+/pHEzzAerHsw
nBp4qQzX8/kHxRegFkGi8aDMAJR3d+oYG1C7oSvlmnQNgP3sW1SfoGX1HGGv0Unmr9/ckw2u3+zm
AJQFfhWOXCAxqzdtY2PI+Gq8NVHJk7JOe/1W+mBEpk9pgrPZoNgasZq0ETZSkprUMPelBpXmOwYK
0zAuU/bqADk+yT8j9lzex8VVDIO/VT54QVOCR/VlvCgVr/WNW+zREzIoZ2Jjx2znPmYMsl9RXrLT
5h8AkJ+HozCdhitdP/d4P4hUshcozisBZkeF2GKhEJvgg7E07Hc0h1bDD9CDaXs8YLpe78TYskvQ
hkf6QYt0m/4VyB4ETk88L+i6T6Wr+K+jKAfbi9kMV+fs3PySgxKQGUMBa0ol08/HSkA4Upxv/5kw
PMpBFmf9PbBgz9NstDr1/yZYGUJIe3rLfNTAGYCRz9FnjgGUykE2IINmfAwPV+Qc2kT1oa81UBxl
AmB1LP+Quw+Ri2xANxH7w938SmHPOgIIQl3VYlIjDKclhdRHY2iIgjl9Z9CCosuWfsGeghEk2hpl
2qV5tLotKtSOisXj747IYSOR/pTHK9x4ZC1JdUSVkHywjcDLwaeZalKsAfvVO40EjBL4/fQahZEZ
77Dmcyc1jTBZOJhT9j/2D9uU2mt0hqcriOIxAySs8bLrYq762G3kz0BPfnofxt8pfsPJs/m2AhkQ
BOoHoA5a9BaT85Z0RG49B3+4W7T5WVIdTntoNnmWN86n/ok4Bwnijk0sPi6z+6wcgvdExkhQ8QtX
BHaHxuqKAzzOIkjDoCoa0H8R7xkso39P60ie70wKr3pxWkgH5f9xfJGJ3xTDsrERucUmOSwGMVkI
btUBjr5DSALdsh+9MR1NbXaeU3mQ2WohTV6qASN86G7n4eaH2mSTOpty/DWmOaQEI7wwXopU5PCy
i/1vdi5H6s3JHmF2TQpPg6wawHozwXLa2w2ZBgs4w5JFCVU6CYdz6VD1ctS9ynlryw+qbzraNbmS
MeaEuuNl5vdWagTiwOW8SpfP+3nNOkDyLRuCKTI2ogSx6vRkDmqHZQ8ND5CISEb2j4OT3WOSB+04
sNPzCKe7jV9GTPFQ/6p5F6oWtWmFYZvdxXPhPi9v2JJzm3mrU4xjY5vp4xgeYz25quCdcA6GYCZZ
3xi09WkLTKUa5ig3adgwlRXk2oglcyPcR3RUPoeCCraPOulnf/j/oMLrzVE7ETGOzwc97HandmXc
iNEw8YATJcm+zLBBCwQceXvame4hVLt0x69q/GO+zNMxK+/JUV559yZqd+b3G0SkYpHhrec0uwfW
NBzYBoYStvJw2kuaGpxuPeoB2kfzCmBo3lXnncZ5ruAF4IDfoq3NGkQGCN3gKjY+wLe5/bzYvR9Q
SSQ4wq5KO6hB7/1ijS9QwiF4zf0Sx1A6ojeWAZYVSKHov6N22ONehNkavgK4vUcbxl0BBnK2kew9
kzPd0RCIjqv/AA1i+61HWCOfa59zdDNHnpPvrns+Bpjqj6PxSIb1C+C6qJBV1X6FwOpk6SbeCxTJ
yPZrtA8+KUYHIAyTy5T09ll79EZAqrikDKHNb0RJ326jbu5QXnqt96y6DrpPV2tDi1TGBTLiL5nW
85yaHXoR9iXi9d6Gd38nLLNMC8D9OBnBc0ACeKAQ6Cv4Z/vfHogMT7hDlSISQR8GEqXkTj6loXAn
Gn/csk/HCJcqhEVwFhnN3ImUbtAsDHJDDjA2A8DZ1hzhtmdowYfhWuGTS2Ea7e8dmuAlFq3ZD8KJ
v0craBhP8+grk+seV8OFVrllBCev3prx82sDL1DUlB+rgUjJwFZcUvFz41X952bKAqPM6QKNM8Gh
Q3Vz6sze+CiRHXwwrbOrOrje+lrhZXfP3FNhacyfWd5p5UMsz23oQOZzWL15uHiQYCmEeoEUAFE1
BoZtYAmoNfkADwh6ZXh1EEHHfCV/OJ8/UvPK7xS7jD4XU85ffo7tMqUZMx4jKqpfZKRdEsaWXZNw
vwP6CK09UhAgGQhI0BTLUD2YqhRpFGtgTu27z4e91X3jE+u3GbS73l+DdaTurMpZRgQB7INkWNIQ
8D6PGa2La2kHUOrOG1vRwmvbfr+d0y14XRK64Bdm+g6abHbyNue0bELaG+02UhbIRe21PtIW+t9j
TI/HQFAIoJNclQiUhT8ROUomOAHoMO4S15W7o7S5+WiH3z9IOzbIGs0c67TTcLy/JSwLe7PvBBRg
mLc4cEzg/yEfwNbrGnSFHqhYzwku+WRqLfK1r7v9klaPvhh9ZjKJ130uCUzHy7FZ0mvK0ssgwT4S
VpgH/18Zrj3whg1UrcpwvzxR7h4zw6dMgF2ZAe19d4PyiE4BVR9WBnyY0aKx/dGhTDbQNxi1B1mP
FtPESPmcAqtBY0T1GDaTZtoReRF4F4jbhtzC9I0dGs744cLLH0IOh0b3EbOCD1VBaxAlThIg1gk8
JuN9Q4iAoDqiBqItDSLBH95+NW6o6AqnYhjXtg3tDd4j5GkoItAhXISg6QZq8ZQ72XK/8wvY95lk
8L5/p8PgfRCFNNTEqVhVfwb1kFG7IuwZbCu/JOxDPHBvs3Z0mpT8x4HlaIFe6iPUPT0ISX4xZpIs
CJIeXPnrlYAm98WJvh+2l4E/suy7FcfgaW1/wUEYnv86O+FDwXOzT8PTULmHwbQ4mEgJBpV3QYwc
fIfVSp3CfmrtdbjwuX3vM4vjS49zb6BD4MoVKoHBK4Rnx9DR8WenThqKahjeDuwOmLH5XFnfYjR5
+r9pn6/wcMCjKE19av6AtzJjxH3JfWHA7GUb3Bh1K2NzWWI9VI5+r0tFw9K9AsxC6brUru7A3ur9
MYdQJHgw64Bf+cwUj6dh2/RSRhr3TtjeYKIEUukfSgaXJnB2U8hdTkYzNJ5y9xrr0BUO1+6OY7d9
uC86dDa4xT4wnH2bgabjhrthNT2YnukAnHc1Vnrpp1gWqiPTSS+zoHAfSGrhiwWpf9re4Zvdt+lI
nfqLJgRIwgBBt1Zu5bQUT3A4bA9Hgw5W6bgh7uIYA8Eyflfhw/QveAegql12GP3lXufE4jk5vUYi
7skkJn2Cf5F4JxK8FotNv41+TCj1p4DFKuITg4Mp8d7jLdQ+hu4AME4K63OYGhEYDHzuHOlonw39
MRliQ5lmd2ggOcQBSq0uWTWdNuG4CudUFZ+1SypO6ZiPSfeRLZ20bt7htS3pTjqbJkxvYut5x47U
eW3rSFFZP4XpwobTHDU7TLtISlnuUIDqkgeBl9PDL/O+9HypckG7GHxHIjCVejJA7Ba3Q208ejhn
mp7yyobaZ48EB+bRConWVicYUXiHXMBRWHuwAzBfbTkVTrJIyJIDRE7eJ0mDoAsqh8uftKnYmVua
oTQq+7C46wgmM4sVppaYVqrsnBPutOUsxZLoYWs0HnATs7cSwwxQ4EM3Jf6RBwDFDUco96DCoD7k
eh5jekHz4bqDbYsIyR9XHyXTJuTMhBdMV+9n0SR8wHslMFOaM0fjYgfiOT99t8RFDHonlhKTJda7
22mqpBckpQJNw84+mJ9QsQXY1OxUG3yu9iE1WN3IrD82+tNsZl7jA+RzTqetzB8BBDvBEfIeXb/z
iBjdPgb/Y+sAG5j8FgT6CLHf4d6/uyOG+x58w4517CjCkPyasZ0D1xyqy8YtR8+5WNnHb3SmuROD
VfqVw+LcdaZNarhq4XdWOGeB89AhODliDuy1nS3O1fTLxRosOBAkMITKXAFn2wvmaMB9HcGC3bXQ
Pf6bcZhZ5uiQ6nswPSo0AlRjfU4uTzEt17j9cP/hXQuOZw3vo+10OrVS6+GIg1dMw5JMqUWZbLiv
zNpxX048fB4TP37ziSgBzNmNXdgjbRyvHryKOQKUdwx3515ia6QBgN98mMYlnsWwI5VtAWhBYuOz
ka/bF50WmyhmDHf+oyY6bFYSScfg9FumOXxcnhjwD0ZS6/U7vToabVlce6ucPUJj/uydEMC7ZMOI
m+0gKGa+Lwd7CPqvO6gr+S3xF4Zh6w9A7o03Kvwbn7wN1k1BipvSdzBE+Y5Rb88vCGZ4wf/z8kjw
mObgwPbYTrCte9hBPkmfW4W0hUdRgw6znDttLxu/PyDlTR+knABd05gBS6sGbKkLfJ1vP4OEH5Fj
8CRhEzGr/eEQdjpL9AmQMu0/jHbGA5Tf/9xuFujH6DiYAwzF37Q4wLALht+Q7Q3aZNg4/czjBUg7
hGnGsP3rPZCVTMnCO4oV+DyErk9SHzwEjdvIb0iiFZpYwWo10P7+uvbHUWSazwOnL0oQElAzNBED
MSQqVnpkcRlcYdvYfXAT5uoRxPdQmcAIgtpOzOotb4PkvtpW6y3VBI+obXL0mn/dGLqyDV8Imr41
xGIahhj3CO666dzNPhw5msh3+wkV2ic9KQa0xgPeChZjwRyITwV4AFMM1SbjcGxCoVouILJUGGG2
yF0KGiVPIiuHOsyFm31Vwd5ut5iu1G2mQPTCiOvbxn88RooAI5qsGEruWHcYeL4iQolWIP+XgRw4
jygTy+RNM5tzJS+nGmql3KkLkp2056b++21dL77OGW+fDadyzse3ChBwH7OIIFESxa3fKVggo6kc
zf927UWr7RgmjGUM0ytvBVXPWVDX4qRtMQSWIymOkSavuvZvjm1fF2eg8BcWsTHDm3X+XiESLpJL
IjRiGMA0XhYUHLTDsfuSKz4NyXFordYI6K3WhviNiI6C88R5TGrRpllzjd7UvE5rpdhnWZb0M3tT
ZFTI20W8Y9/WzAHILA3ao/z7kUyxg3Fo0vrDHKhYzL5hlpQ8JsCRpO44GlprZ33dd1AHmwfeckZa
GHiUGmT7h5ReLVUpSde/+zph9rNYDBGl3oZsYApfAlHUjaA6i2Fnm+FkqIrvhMtg+uaEhx6NJNKt
Mo8GpYn09zPgSJK+UrOgdfDsOSmhjJAGQYcODfEfu7M9JCGmviqwaJikQ98Bn08ImVY55rB08yWD
y1z2QvDqrUrT/Xf6ThEJjrGWJHPm4BWr4zO9Whp16RVA3DbSIpEOXjYWIZIyeAl+2viHQxbmzgN9
EQe1bAJq20r1Oq0x+0FEsdKggx1epbRavjN0FVE1I7f1cdAD2pr+pr8YPT0STBFlX1QgnuoS/ahb
EMveQNVcKl9qyDVhh6W/GaghjeG3awAL+RSeiX5xtmWf4xEzWX49bJpWQBYEJvo/7BjT+ZdtvFEj
OuoJWtYrfuIBjyO6k0UdMGWOIcTDltZHMkDzkB9WCfsIOq1AWOpOu4+vybBE12+DzOAey932cA7Z
HLeonB/c9xNNzTo6vCK6zPIcELiSA5QsJxPPwTc3r6Ox0U4LHUY1N9QUd/HpdIsDL8NY7fzlkrhg
nI2x2xkZxWB0eA23BmoGmdf27IhZMQdyV7XfR4zaIcq5J/xbpJcCVPfPOYQ2AYJegW6HZ2yk5gz6
Of6wSxZH38pFXrO8/dF5+c4BBVPyDhud2DRDIsppwMMIi75kWRi1gGafgq/Axwm67zWmv3+SfTWe
/N0MbJvhN/FjrhDy1i1ejfIWRhlZGNkcA6wHzxiBNjEKahVNP18DqYMeAollQDlNfCIfYZwRpiAC
LAe4nJNn+Sdx6O/nXoG04SLJFBZxdPKzkDOHTzjLPY4RCmWpGDYOU4353Lm3CWCsyaBDlDfDmlNl
yBbmiCvXfA17CMm6EC5Y5AGnyYP6smEm3W22WREVwVUnMnSWooNsPDpPTkNm1FqK5F4uvXg0WI+k
5tRr44djFalc3HAbpHwLYwRYPgN9JZ+jLSdej9ZokFKifDy/xz7ZkG7CbHiQVO1GnEoV28/5eBvv
4Rwwg0mzQzezWqtX/85YWjnnztvWqqYuYp2MUEcfdCwy1EAlMfkNanvjoW8jyRy1JiSHpLCzXsqd
cMC8DPtGA4cU3C3YtPBuGMsL5eGCSwq3q8Sl9UKNL+HmwtioLJRuBzb3nujopARVV4zo2D4XUhsQ
td8Gx8jw7PwrAfs4Wen2xf2wZy948NNKMpOOLyr2n9dl9qCBxXLjcCxxc/g6/yanFLNqeUjWNukC
jvyxBgHQP6Sg5GFrpz8LwzvTsGY6nag9QKk0vP4tZJ8LgZRYUX1KhIIsTYEjhc2BRpLqXO/ueZH5
z/51QZWUfvdZsNt4fKlySLwdg9Ol8hDYObsai/lL3PbNCSZvi4Yu+9P9eK2dObyAufxxBnm1+10+
SQuwGNZ3OaomjFTh1ltYvK3E7Bcto5EsSK9sHWd7bBZj+e92SNKMgPHlQpr4hXjCnecvNx8UeNah
27nTYOgiqO75fwM0XigpnW8PdgNHHq+De4i1ecNccWVBPJEt2W/ntsFyj9XR2v14xS/fstrQx2tR
7ZjgQRYDBphM1R204fW9hgZBB9YtuiPQ+RZ03vmHmNmy9ZCN3xuWNI3quEj591gZdo7PuJrL5utN
6M+cA/ja03sM29tYQk+1n1NREFJJgZjDNktEs/excfTmoeYdS4c9iuTQZFLP4AyriqORWVPKhN6u
txk/4+Kvu6PVQIozfLtS39VMs8oGWDsMGScCoo9tQjUvUnr0fw2rpI4Z6euSyxIu3c2K48vW7SEg
C+3K2sMdJKaMdeYfxmbTC3A12mfGhIaztacBfJ8dxxFIDT6kFEQY76IO7GPS8sEwE8M0Whl8TbES
JhQl6YF7kfTWmWT1bJOfBSOY70VABr1WPJrpx0EwZ+EBkdnQ9yRbGxIhEZ3Qv2oHrfQueHakeNKj
msN/H8yjK3UI0teJ+GVO0VDgYDpTRngDgfEdTrDnZu/FOdHQ7i3atbtxTz5+Jb6eMk56T19BNN+3
PtOq6Jar495EWro6eB43GYbt/B6sxX36NO2xl4YfTJE4MQ1rjpfeiU8coVAjvEr3khbn+AEXhhbp
v22DLdmQrjdkh8bxSPsxVn/jVdBe5b46wKWc59qlR9eDakt7uBuoA0prxkfrbrEwmcdg76HCpzIw
p3Tw32TyjMOkKUhUFq80x1tihL0TtaV/is1ZFXbpivB2nNEnvve2MF2s+R2At+gFPXjZIV7uO4Mv
siS3ok1LT2iUQ3KkMwTyR3/tmDNEjsZbAAV8NhFh0dnnl31KNCZcd9LriQ/QDjTnFu3zhN6Rtldi
Ne2OKlor9GDn44tzcy78XM/hLTBZGp0AL+hS8In3+2YEGYGUg1FFJcIhuq8ET6rZjzS9r8wssdu4
ddTMyv1N9niOseWFWaAPblvmfU+7zMLu9c3ZefkO1fXDZS42dQ10kiFDIPD1JHCgaNd2JTnIhl0j
aT7IH31ZMySLZ+bC1av3bSJYFyey69CIjL7qih37iyMSwrWHpH/7wZb2NXmRqVMnkQSN2jE084F4
FV1xUJJvL4BcnxOB2B4D8wgPkyOIOmGzKkJc/sXmCYck8eP/xbdUWW7800gNkfdD4OJHB/gW0ePl
eNU8zaNUIwGCbsJRxrs5AJwO/tHuLaShziYkNuCfJOPXIZVicfNjixLuoeGRjoabYMr1jLWIBFhe
oRsBjhRjMhdu5JT9XLgkP67IGWE6+wiacM4BUthSwfr5RL4G04/DmDzUlcPPZgxHbyCa6me/MzoI
1sXBJCbEDekWudaDz8T7Ysgd/MuEI0cNVeBYAKNEFJpbIRisiUfYOINsIHdGtRmeg074hTahr+Uw
uccqO4J/OLPO9LQ/Luik1NGqvd1SIDJmi+QklC01pWggCzfJ22SgTj4xV7h/RdMzIAldKq/gixKt
SAZp11JGJY+ZfGCyShKB9JakwCG7EZ5MuMs7zDvgCKrt0ZMB8xsq6IMJqqLidsVpi+m+zLInKeFk
Bv2ZceJKXUCKWXAyA4PA2u9D0ZW7AZVwcV2U/sU3nee2527iez9LuIOmoztVTQqCU1LN4FM0sAB6
eqCuqNXM4Lp4bkE2yGFy57clRSJN+v1jp918ihwugF9VchljjBmevbePAR7OPzr0irsnjeg7QQj7
c+41LVBr+/NqD7eBJd59bCyFJQD8UbiU8Dw5MDU3ow6BCLcdCtDUkMqbIaOPfk7Xw3Kij1FMAPoE
Bl0OXjFq+zkECY6KcwBQQUoJsv52GYL58vb7nnM80q5CdlgMz3RhP7AuOCVp7CPm7AVO7lf9J6Au
8bkNTQDWV//ew6ymO6l4vX+ki2UenLo2SEQe3HCBwdmJ2ZetMbKRl9fr79sjjFz2XWAtKjgyEqme
SXgFmRxCYKDBHLR8JrdTczjy91fkvdhu2B++q/FU/8WagjjvdcmI8Yj5o/T/FwCeU2D0CKDchYs4
Ih2ab3xM4Ac6Y6308DyVhbZVrOtUmBXOJa0xqpZQL+5HraQb9zxa0CyRmnSNCQjYlPrcVYChqJil
osu+8TQRZoOTS3nxwMl5T3hOsE81xH2P5MvGy4AT9GsnrxiWB/Y8AK9ol/awEhgvwMRIC4xVcVku
ZIMsOwqlLY0R+Edc0sbnLO55cCDlYrVh5ZpEPloslh7KexD9YIfETBfTOE2EaMWQS2hbfXGw1Sbi
vH7rv1goG4Y/xGC9tYf3CnG49YUfI3NCGg9arv3cQdEb/Pa6K/49NOFGQpxgLtrMCGgA/qNeEIrR
I7jftAcU/W+VNB7cZR40Nh6MaTYcOVzJj7icvr5meR7rpYgX4O/sMDSkFqWB80dsYvEr7hQMlqDa
xdKn7akhGRlBRK5NuA/E93/kDQ4IHvNv2WZcW4g71zlg5kkF+4OxWTiYNQR+bpM3l3Ain4WLt4Ha
WS8GKZEMUCSXYjheE2OOSXkTIs2GvihNPjDlM30CmcbMB7PFsxexSYAugIEYJzYZXEY+EeF6r8XQ
8Pq4LLrbCwcHcthQW4AOmGT1UvCIDBwFEzWT5lG60vsmKP7/yWB0oPslgUvolUNDEV8oaifpEDAi
WawzQAcccerL8Z17AHVQtQKYbyRK9SWGYGQDM5/1JWuNOMUquzFoSnpT/EmQ8jdY8YkwdvIua+G2
smjlZfA4iEBPWD4ArXLtcsFbcXYkJFA1MU+kXpC18R/0LAi6awCUD2QonVxWckNxzOXnT0KV7IJv
i8ReTkG8Jq0tRCmscBoeahf4o4jahH385n5MmmEX/+O6SZySLoGAD/JgaxhLZMX+aQpJjBntEquI
737grec4FPMV6HE6M08NvpmnKz//r75rgmpA7JJ7xwFzZrgk9/GMrGMJHx+y0b99JPv//df1tqrN
sCvYyKS4SGsCxdpOh1Uy3fZkNNkHHTxzb0h9AKqxNOsNT8Fy23U28/cAtR+flXjDxAIUbLbJzn2x
pUx7jDQ8MiD2sQ2higFu0eSQFZIHxbzxzkGD85ZEYTnLzhSwmxG1Ld0eHEy4g4joWy5FlK3Fctzx
F10qbqEioZwmgNXeN9wwMmDZnuj0DTVmQAZcEwMaZCwzTimQqJDBFal0WigCWiF2+60vrZcMEA8k
Ij5NTyOaj/92s0Ff50td1+PmMzd+eKPamM/Fxph/doQh3M9e8UkT4hk4Nm4l7bjtZEBN9mvymV2d
fNkz8fQHeOE4Zv7WqogKGBqkawN2C3365MbJzy7gdNoaxHT76vG/LY1ZOaparjDqOke50G5/yEii
hscuNQEZGU8SThUqF5pXGE/p0kJ6p9/7qIQTz7V+5s/aXjfOL3dedyrGTdLqhG2PLLvAXHb7ca+a
u8byXodxHqzRKa1+MbI015yfV/dVNR4y1dqJeE/xfqMbRQVCuCPsM6umt+Qc2OV7lbUOPYVvYY3P
ryPezbnzIhzHHVKy3hJuDDxC8kDUSHVMq/ZIedaxzWOXkfVdKqjlXkwFBVcWZz5ld685doTwB0pG
7vnhVz792iTpg2fwDO5Bm/IiNBGc8cDRaP1bvmaoH9velfZNavAyc17kJjIXttOP3YcKywNGU6Gq
pKzZOXz7V/yKlZ221MMilcZ4C7kgfw0FAg9BWVBdsspygJsGjLUebEwhERK2kAI1DvnYvE0BGW4p
08iZXPpBNJIB1bB1KDiY2t7XJT1Dk0x04NY+BrKdNj5FIutI3k+RA43Iko29kiET7RgMmIDXdhDY
j0Cl8lUdX2RRbcbyUas/A1r5nzLU/RckSVINbPHuDGwUnjF3mQOZviwIgsUzVzhlYdmRl0zpaKPc
PPaQT+JJwuXknBRSnwJUIkPHtMo674vIiLZ07zh2vURyS6DMNXyQ80hnuvj/w2nXJJFBkjAdex/Z
4A2rASbYueWMk+4Ss9wtHm3Ej9KKqIkxKF9CCBYHZGvp9KMwZLgbEEMWxCvVM63MdgEj7L7j0Nbv
9/++TBn8c2Fq2HTGUhItQgxtKiQNNFxDxhMMHkE461OMMdl0TOs7lNHILWo/2L3CYXncDptEkAHG
mz3LuJsxunSAwJQo8VtAAH9cwi7JN/CJGd0Yj7pS//I8upL3Xrws82hKnF/9Vqvf1lxYADka2ZvP
ZnzrQgel5MFKlUfSKAlr9zO/DBDdDobk6KSqL+QXnWCXepzfEWkXYC61/d3p4ktIvf6QIZOO0FIR
MS/fcy3z79hDs0mA1DfDja8My7TMk+vLpVI2liW7OHdYhTCVpKNJns+i522B4G/MKeiGCP1y6noe
7grSj7/loFzodHXRsS7uk0+S04PEBxEog44/TDVKJJn5tK5jziMSypYvLPg7W0VAj69NRjGRXNDg
qO61CejaDsw52PDWHDJ8g8REaCm2FBpC+pQPBYiqj9+mzQq/4WMLo5fp3ucpbFLqcwELSSJuQ33M
9xXkMmj6Jx3JUDt+Dbfobf2MQF46wfh7syb/yOacUT1YrR/8DM1xG8k+lnYw4yAtjtm5RLwQhSn2
yW3/fF4jG7yUQb43qcy7cb6HAcaPsFnoINGyqB0ASzDY9ZqNy1lioAZZ3qcbZnC2+uUl7KDGsVus
/FUXZuM9KJv+d8DDpvMBGy5lp6wvV3Yp/S9xss+qf/EonzY7VG6PI6RRffxDUAmAo1mYXv549pc5
NwAHZyTikwy8iWsPzDWCSyEMM/MC4xvTJ2/v+BBMjQkC8Ay79NfOmJzjbP50KOfaYf0d/I9mbRL0
BhWM4WaHd6XYmd6DCw6mkMgP0goSao9Au+LXerN/GslzEYIfl8llBjOpOPBbB5wB1nafKoyIfyDv
qdGN0/e0NntUtjq6POozPKEXz4VJgdqV/oqUba8FXmQdMpRVQ7/78CO+1dFzQYOknGn/sXReW6pq
WRh+IsZAJOgtLDIiiLFuHJaWCSOggk/f39qn+5yxu7t2JWWFOf/5B6qJmc6MebC7j5rg8LfOsFVm
CISPDmXciYEuWTf/akJy7aTi+5RPBoJJ+NF7IHKZkVkK7+E+axZPKVlDNf2mbGt/YQmQ++oiuqJQ
I9jzXwspcXK6haPXk38noVfPE6M4JnABSIdKKANAF3OaBMn+YceA05+JBYZB0y7oyilbMCeJQcXt
7fDfFIwCc/xW7Sewa4g/EnAx/INKcvXRYAaQkdeHYH1jFlzS1RrajCoXYgyloZ61C75xPZN5mE2s
pC15qRFoxUhJZTFIQ/umHJY9/SF//6LiWzN5bgOcNHhauDZKmyLjHsDHeM7WmXan677nGMrP+pIV
BIkOquKX6Fl4iQi0/yBIls6aCQ8DrelnAtEUifM9b5HTAJA8I0hWNTYDD48RjOzXe5XPMO+OlQFl
nuaR44cairOBloW+5QdNtX4MYPFo9GCGUzJR5VFP1l/3M2Hm0mBYdssMtgqezDQZZt7fHuGi5oho
rySpsrC5OeBpBYNVn1oSxG3S/7m+8oMVHpggMx8Nzr/IKMfWz1HBBwstPVSmIbj3Uu0L6+m9EAxe
XGz3+q37eYZQ6YaYZdmnEGIDRlsVJxzaN/BI1ce4selFmOo1hHjT+C0J/f2OoOi00prPOIV1D3cN
mWBag7M2Tv/hPJfNKXwAloDeYHzJcMx7uOfFubIfld2qkTW7P4i3hAgaKAinayybKu+qAV/fyogf
VuF1wUN55H2foToGLYxytQtSTkejz7h4+K0fju6TfBENe7zNevziBj4GvZ7D7OeQKlUIPP0Wyzn/
AaritKevus/RkJ+uojpCtCxT2W5L/FkfablEG+ey4jlTKnz/Fa8cgCYfx+1XDhMaWkkYje6wKHsI
qeC4y0P5LUwKOGTYdEK1q+fNsj8m926sogmzEgB3uHVDGzI40QAHUe6rJTBBu22H3F1etcSL9wM+
1PfpaNH+wYs9Osv52ZmbkK1oX8Eq7/MbouH7FL32uQqw6ad75Oi+dCnf6fUNrRdAbBfVcGCjz9XV
0RvxaY8RP7nCYuAGodVtliQrDRlI/Dv7HktI6U8e9zBS4GPyjiBDOkf8AhqGl9eYuPNDB4tNKsqJ
XENHD+ddHzXSSAKCbJe/ENyPaYTLc6GqTg/sXEIpxwSJrICab+z+Ia+veBgehEoUCAmny0/Y+vgu
+EO8FphbYOnGlrdvV2GAgSf3EG0hoXLhMVZ8gkXe88vNXW+/EBx80+OiFa/xOr6v8K1T7XbU43H4
FsZxTpVf8ltU+ST6ZEooLR2O0X1g67/lGMm1r0zPAxe6oQwB6kCakVJg9cbURbVnrR8d7cq/+UqW
r527y/ryh2ZgjTXcHxyaLwk3n0GEzqP8BbUecAgJVcHqgXkPkuzAYd0cHGadHhlaZPl5ipDQ+xfo
G/XJv0brzKX6UUMDk1cw4s1hILp5k5ywo+ZncSVLUcQx1HLSR+DOfoe0MOXGWEf8n5G8yaH/ioff
r2Se7uI2H37DBl41rGK7T0wWD2Rv+B9xn+qdd0k7oXsyAEDfwk9lN/aTD7M/+H2+Pn24B/8WQBCV
uM51pJwdo0ejb6ENsehqXj4mbDBnGUUCMDqGi27AvjOMJ7vKhX3umrYk27WoPO9YOBwJIV2VKFJ+
qr87BhqYY3n3j3cg38JCkOhcP95N886GuGhSgvB4kgWB8Ye7Tq2PfeE4XAvz6RsUHL/ryRParVBC
Ux8bWFPcxf4ES5c3/TK64d2SWS3BZcHlTx14p0INkPfIgQd/qXk3dDMHrKjy8+jmW9DcGjs/DTwt
YH12fv10PzH2jU8EeT9DVMg4G6OoGALkdKhSgS0POIEBV/yd//BGMdfOjUyVM+Df/e3hQyb/90HU
Cxx8QwYqWQ0wSKt88fuwT3n/BCGcX8PpN+JBSPM9UnbP3/buGZZ71nG4wb7mFT9/FS55lHbywygK
64Vexzc8TyAH+XfvlutxM+JCHL0KPHfU5BggGVWBmR0jUvILJHkUEkfnUAl1e8ElYVwSe+rhYMBQ
kNNWGfX9lomeDKX47hFqcLZYolJHHbHVId4dkF84VRnsQZSCOKmgBQLWasDkKZt1UqnqJU1IqI9v
c7TYPsSJ0OGJG34/Whdf55iu5EDx7SqjR5Nc5m/3kmqe4tfTuxgM7BKtJJOfAm9pjxUf1Jlm79X4
KvqtXYFM74oALg0a2HATOMHADZzoX8K0ricwx5n9RBvpX2d6FcJ7Tofo4l5FvcPuxk4ZazIX/fLV
eP6c46syU3VnQOdj7Y6WV67qqcXBkjgU1oSLf91hGaJ3198ks3sGlumNe8NfQfOPvfFl6PC15Qmy
I5UIrnqinRu1d9ipVAfbHiPNo6tU9mCLv0+4+lp4WY26g0/exh0O7Xy9NKJTRnq5enQPlIakhJ+D
7/zM1MntEiWqwyPMi6gBVnWxh7ef4QyTW1cVZ3z6RB9HtkkPhXNa0KjJIokJHXhwX1rdVciR8ZLk
SMJTDc9sUndvflF6JOQBQv+BanIAzZsPMrEKIaucfr0pU2Bqp+huWFqQU6AdS/o/JVJfMh8ltI8B
sT0pna1pIwCvdP9vQglE2fa2Mz9NA067i7OP0sXfhBaT8f8f0xba3LhSoAw5AHMMGsD+kFxCqYIp
Xo70TBfbm73RPULj6CLxnY4JBSRW/CN8QDrfT29pdRp9prPG5zhAcGdlCCkCttknxmCavOMQdjqj
L45J1HH+yStFwYuNZvJpqzYubv6dGHjM/Q5jjoAoTWg2/fAXqgxgH78SUJ5bQZxYSpEgs4CADIjK
pwKEiIEJqizrJJotk0i2WZakw+gxKVdYw+FissJAscZrgdOLTbiGKDMmUdfi2WFVisvy5DM9T47B
eYJhC6chInOqH9PWyXsjhYSpms3wXqxmnLGpDLa3MK7x2aqPR1pm1gDjX6fWHezEVo+0148sFO99
l6szvE0OtSiz+yE+re5T9TzhTVKvzot/p6mapDqmqZ8Ei5H5RhUsE0RLV6ePqRXQV4TwJGRTV6Kc
DnMY336dwAz0TUhqgAhCXTKyh7RGxiTt+g364Uuk7jlIoXQavgzIWg04SSy/OwoD6WBqXLE1c46M
8JaKT0bfadcJbmOOGnnn3lKsbm1+h5NzyhQKgCRNICauWpxbG5pgcrv+ffqZeY0wogNRZR6fvblO
68TYX5HcUKftqcYG26H/nGoE41lcTtYDrOCwQ7w0N72HjM4JnyHGfHtp9Lv6iJXhfJLD6pppGAS0
cGlt6HMa3aB4pPW0miAxvKW6p4oStVSm8m4dAwzeDR6b/F5dQrnp1jt5dj6zY/CCCfmwv5t6yuef
2IgbNVETLO6RkUFMnQ/na7h4rpZ0oTEzB2AZBoRw/0g1bUcH6pPWUT9ybQYBORijnjcaCRFgZYB+
Ai/DoLOrUdGMgPNEb66KmdHaG/laIPfEvP6Nrs/TC6PoUk3vjZtuwGRciCCmbfnn4MZMogyqzXMY
1lfvcQmbgVxP1gY+1dFHGXa0pUq8iBzHVfLU7bnVJUTyFEQFsyiRx1ZCjWqMl8C4cgxsFRIb8kaw
+ACCgZCXo3mAMvDho2nkNQgmJYrHvRXszg4jdrZflKYf4VL/BNzpLDzXia5exBa8uA7b+etE0XAF
J0ULnJRMS8WEUnKxV1RobuRENycP4m4SsLa+zqlEQxgkpzBJV8cgvUBjuSeLrJdjMtG4C2oXKl9e
Oe46EGJhWOpDqgrJ68dzfpYNnZfhZMp8u+iRlykjGM/s1CrX2wJuDPT+tOt4xDB+X5gtN+3MrMMG
kOUmNmXfjnTDvbCSdZ4rL6pf2kU76zhB4dS4Tvqcru5Df6Xf7bQ3T1OiOB+sWoyysGRxnoxJgtOa
BIJBMCQpFycMbASTSG5Yw6CGSmfa2zm/iT577e4QOonFCODEtCdMPljDwEJfZ/NoWbByGUZEqGt2
h96VPFjngsPx6V1cquQr+XxwJwVXe3nyX2px1ILofIFwF3EKFQTjvZ3j1U6NPTmh4SnrsehPJ7bb
kTpRnGBqQckVZh3QknOl8ebRLigeK1QWA/hVMWXZP2kywGsFQcrKaVG5/7IsWRw+tgzQb+3EhOLE
cDMkRFtSjnBNoQfLWVPXzPRM78AP7bnsCF4mujHR+EUXq790AkE+41SAMAvBaOh3LIRky4ViMUfv
pSf4VuhqHCuVBaPlfCHSfpY8wFD1qjkzaRhJPcAud3Pfvab3DK+DiTQUIbl5hj48pFVjt1/DGiXE
9rxRvXt4DWV41TN8JZ2op193wKYfzrsQe9LJdVpma+w4OQJJFAyOgcYGvAR38S+SU7ULnMtY+EY2
zNZQTYaCjXoSxdkHm+ThUqrPubgpOqJzdIHOYf6W3t17js0YQwv50ql040+AjJjEDTZKO6p4tpVD
pRm88zM1PqYNyKCRa8LIGX4waOjQeLPHFFFcuJdfdhSlpr3g+EnayHArl8OTK4CTLrptWrfHKceF
z7dE/+jyZ3AvOJMdhb4CzIxOCXk593J+GHfSwffFXQgqQvLExdU49Js0grT8ERts8TCToHjiKuXz
6HL+lBA7CLofciepXs/gnZ8oztk0siZ8JQhqoElDUne0cOEvDlnr1okJM+0FjW3483AVij96eQc7
Mn7Sd/8MO3GerCi9pu95tRmi1lmPVQ+r13Bg815WvO7HTAvQhNMGyXcP+aAnzS+w20MpzuVPfQdF
1s4lZebEP6B83iUidNblwOUB3tL18sGx/mEcwHtj+WX4uFJofgQdA8eSKiquI1wh+PxLoBAxqfj9
vaTVsXe/BDsK2X9JgQYmeBiSTGlNVpxs9IzUw180Vq1rRJcUQJc1OKS4pB6LZdWJragjg0Y+rCuY
ORwMk43mlTW3rxWp3moBfLYFTI/yD+3snHVEUSKGmXz+Gi7FQUmMI2SmlYqBFW841sSz2+wDAmYC
sfqfuOOlvjJqAyIIFqZ9IjMTtn/C9pP2PNLD5+r89qQMHx6pQ7r9yTFGfCI2tdOBveF9LZeX6JHf
vcapJnKda9JGRxoKMGfw35RDuzozNnB9PT2QLSwF42PUcI3NSDPxK/8SscucNZd8g5ooa+ZGVDbu
d+Bgi77pvL5fybOf50jBHUWRHhRPlFycR+s1X0eALzV5oMfFvovP+cOJupDCgI7SHLBDhwfYg5q3
eeey972hXThi/yA4218wlZrEJCvXK5Fbey8xKBYGDaFjopO0/Zeg5WAh1slr+XCfdPCjK+NpWJRD
RMJUp3D+JZl0UgWl0/vpLpvtmSqtOTr8uso3oOk9IrfgCdNTzTebd6pL55Rza+MTTacWDHfz3icy
3aekfV2QJb5iHp+6KHRU6zY5uWyW0UG0ZF/dWfrJlaAXWxujwmGPqB7LMUVtPkOZV3uRNZfy9M2a
RdOx8Yt8aDh0rzfdLvTf4jPGlvtsz7AStnuzUiBuj95+Smm5SQ8QYXn66c2NcvpPeU5EEgSZseE1
DClOpRNEROHyMnr7IZRH2DuMwmihWO85oMRduNETRITgYO5LMwbrYmegTujEehm9J+yL5o8ae5xH
BxFgHGBx1gVmMKMS4XAfeDNOJrxd9F/EjR50v4Do2tR5p1hOkOPEJITS5oP3JNOF5VwbzSu0SxkQ
VDu+3XC8gQHxQvhMHMIJlrRT31v79Ht7/lzRzUzgezzhYnxbFNWoYzIYbicvuI+RVEokgHCE/R4X
9Pm1gzkB1faFhMU5PCLMOGQHIzsZy3QN0z28MDV5c+rVkQw74eMKFazzIoUY0o2MgjpwuDbttGNv
OSQCB/OHtL1Xu+DtDdrx8pCeoC/e1tDPj5mA3kNuzPe+gvPBwQrIdHVba4ZMG6uJZ24VzdCefy0f
tgiqjQ6IDfdQu4Jy+LHfcLFxymb0pRMxBMR258gCJAAbHbhqLGEmZNQvjKN1Tt5xqbn754DDvAaU
itwV5c3hKLDPT1dVygiuI4gW9IozhE0E/XCHofFu4ELnVEQQ0CD5RcFP2+kTIs2HTvMBLZLL1YJZ
5QXylkipCdLZ3ZsVmD+sFO6w28/D2X+CBvMtp5/1wmaFLw/Y6r8g1mdAY4nVLc75LNVPI03O36Ud
YEi0B/nYSURRa13SnBp7mAVqXGCcRjNdh2nB3Qkq5OWxfJwAhKZQf3bahGByt79CIJO97FhCY4+X
I9nXlhSgsGoUNQmUs73fawHUzePPY9bZAG+Ur6NCkq0/b3sTBfKWGq5YDxbbE88D6D1nPPDwNr4y
rhc4K+9ePZcYcp4/rFDpcVHcRoW+ICfcwKUAUJgruG86kbw00gFWtGLz3VBVnFux6lGG6m876s0K
9ffm79mExdkmvRurZeoclx3JTogov2ZAIQwuHxE6B3f2/YnS+irPtYjGJhoE/O7NAYgQXAZwkB2u
ZEHNPe3vhiFxmUCB9g0iEa8CM+UD6Zuuzt2WH3NKTnuvhPtdu6KntwFGP3kH9XSHr8sHGby9J/vw
p6fb//Kr9gBhyiq/5aXYNA7dFPgCh9mAoqmB7u2kkRPwMhhaKnjU5GbP3fWzfD7HGpV44YPAGalE
pcUkf4ep+8Pd5YDSERl387mB5ITR19sK2dn52bkuzliWALqFmLN0Qq4v4AK6ABB3Wu1VfF/k4F/g
Bs4cTyYYz0eE0/z3kzrPNXanW8huJ/v57H9sPDlYwEdYIvkZR5n6D/dEBBtA8n8qSi3i7169TX0X
3Ij8BFV1eSfs3ur5q3d8oWnZxdt0HoDJP8WTc6JmIYAOYVlu64GqiC/Hy3LGQ+08LOC+2DEjaeju
Y6alVIJN2jepGTnouebinErL0RifXSBtJwDU/HzJmdPfnGpt9v7Y8zXAnXPsL17AKzGUlpeTD6EJ
Y9kun2/z9xiBMajxJdcW5x+iWcwIQO/oPwxePU6J2W22ds1UT18BLyGGmQvr60KdhfmBZ2RgjFgQ
uSzpEqCR5FrfjEl7YXJAJW0uURNHJRhDOyfJtBRlQQY9dSW/y7IhrgMvkp0Vwkcmz4HICAIBKS3I
S4++7uzkqTa1VkeB+3bTwlwcYRfncoL/cmFCvHHdlnL45waCyWeO1sWGl4SB3dNfM9WGHXnzPifn
vKoy9R+DlElMxsSPgXfPqxKMUgjSYAGPR9AqyQdUfSaeHc39XwPLLYGkPWGNhPKFCnJnfqsfkqb8
7ncIg9A/5/iUa78D9kRuxnotvj/mJ3sWKmEaLIaoG9j1A52efZu94i8QlbjMLk5s+vVcjqzl/BkK
0ZwQx3UOu0erbKEUzGEJj+8Xp/lhs3xKxrxkBpNt2FBEIyBKq6yfPHMjwR7uxZPDhi7GXvMzg8nM
fv55zVrWPPq9A8HKFupDeD7QIY3lL1QOsCAiSKT0xpk+sFYKXjmmCqM3Vn/Yum4kr+YXETdCbUh3
zLm/y/62z28pBzwdaiOs5RjxMg6S24vpiRyOS0kzcpQfyY2SEnAZHmNAmfsnyOxvK4ZnwP4wu3Nj
zOBFU0mwspmmJ10Eh3yQGmIJ2bHGIVzhO0DqgF314oxjSZ9+Jff04V/H+90O3sIgf5L2ZthMHuZQ
IxlIKGNG+kzhR899y8T/FsKU8ZGuzQf+A8o1MqrM9Ac+JnqnFLuyQIYs4/YbfQybn8G/kk4oyTIw
CvIqAyyw4J/KJ0SYzCvCUQ4yGHhp9uIHd9BzztkLNqL92mh7+WKfOW8jWrDNZ7OOCEkODkMHek8H
b6eaMquAuTtGEbA9bI7hEfFXjmc3okEmgWdpbIKZlQ59WyoFOEbPvpbCumfZTRuv4ffUsF6D1vPl
J1fC/GH89d4O+IOh3SDHBA03KB+64hIC4wOjdD75hqUzHKsNEguIjNIX47iSROESarhUaUH9liE1
aHkmzQIdOZp3Zp8jZcKH2VTOI35B9E+x+JB0Z2sCq9jpIy8cuoOMQX3pD4BXw0OOY8YBFnQVgJ+i
YypHJ1+jRcDwuqSjeop+/oY4i83mlqsZ4Q2NjEtFyxwl85/0zC/vS72NbWYttG231Mctcz16lMY1
RjjqunfOvEtcovL2fX9Fs4j/RB9rR6nSfDCnWK1XOMc+ZbSunPEbA2RnT8bLmhaXbSgZJupM0g7g
zHsjWdp5S8lkGhJqAf0N+wnI+lADb1MZ59UK7g9YY++kSrRIBeSEZmXByYCbqEUmp42c4aGJSBXv
jnXWm38Iq0zXLEelkAsR7gmkd+hOMi9FocRTkhdGQjxZQAis1wbuPwq1Q6H2xSPkB2LCL8B9ZC1/
0P3z8yCOQeCD4426n5eISG1kxXAKBfA1Nq04k8VVJkNaj573/mV23uPVMD7miGOvhxjgtRA+QblD
AsUaeqmDDRcol5TqISaySGD51/cXa5w2FgDcHIG/99n0CgLOW8yomYmPB1iZwnUPjlB6odT/hWPk
LiImtofJvTOlA/mbxDgcwpXEhvGYY/kcc6nB14X4PYZtOFUSnJMW2mSQWiviZILTuPLNBdMpn+kU
M6F6LW4zhRTYsyu7RMqogKYDJO4wZgjpHPYNb7CaKiTeghpBapQUFYLhYJ0gDwmVwtrerzBGwge2
wBHUPNRwvQANoXQxwZdnbhBV1MFylAm2SlGDS/6j6HC63upAUoAYCUL4g/G3lWRduMYJUQvEUGI6
DftNn6vQR/sniJQgtrnWYekhZAqvdMzQ8jWyJhy24gPdy9acYbxN+UOXz38bU4kvQASvA/5Y/oym
zUL60fw2BULVALtAMdziF4jMssr4pQfYKBFBQyY592F+RgaIF/z4Uhyw9sWcRxDc7L9g/n5/+zFk
Ea+MzshW/pglehO0wgrsmOzqr1G6MOloAangjhzYh1cnY2Dl/ydARMcp3TguCGMln45Q4UmT9TTY
vLfx9YPVor5qYpQh4/6iH1iLOp9e4b4zEfRJKI0xfwXjQ3tpUZ0QuCV9Ls7iUSAK3KoltLyXzCqG
GfbcmHJKLgUvb7EeSVXaLTyHlymeYmjrGYnD+oNoKuUOpiAUWxLeCRaTill5HHP6RfIMuyQKNQCk
jkEuyXxSpCNtGr9o3eAm6lzlB2ScsFS44dsQT6zkOunm+h5RioNZyQkZoHMeyOPsH/RmcRYp6XXU
C4C4vXV0nUhJ/lBSMdMnv/oTF+My6mZD1CUzbQbPu56cghOWGFKYDZ6fMnKUBxxt+H3bHz2CdWCK
IWFeB18jyvuv/EPDSRwB9ES2LvddDE34Pvm9urw9j5M0y/4KiHps66PHETu5+s8/aER/8v7FjMdf
S+YTKqKRVFj+DkAMsIkAyRhdBEs1kz7Gz9l0bO7NCNYdFpMTAyWHZOE+f9QZciaNaucdYmgOiVKq
aOSLg/0LXQNvdvJxNjwVhujil1NlMoYzqY+4tzkBsYyCMA8ljCNuDKUXxkP6TiCxu+bm4Vkew9KW
h45jk4Ab5GJDYGbtwzUznElGmBOxRr/xc1T+1H7dUm4hD/pHrK8KKU+SWqdD0FF0XNO+d8m0uQXD
dY13qDz0hpBZJTsEfo4LG8RjJsChWgk5WKnFgZtC3W37PujD+g4s6189OVwa0qVcgiZ9+9QG4AIm
Y5ZVQyKtIzEx8LCIPHZcG8QbP8YueBGbOQZ96lG7Phdzw15yPHIBSIohLPTpaCn7F3nrWoKeenwo
Lnho7gwcCf/5RXCKfKAQaxETXnb/8h+reGOhkI2ZCxiRdhRkTy2vzF5opCr/4UsehcUh9gR7UOiU
6XEpnKdQVtx5cPCkRlxSojv3ic1TX3TyHb66r8ln8g118iBwGmBb9Bcog2NcMeSAseUCOPxwJEw5
gP/qvwoEBWSFnYEtFIFt42ECXwboMKLVHJXFBc4HkVO30ScYhgw8HGWFr+eKHmeN8l8Ud9CUolt0
4GMN75IaA8rdi4JZEW/g2SZmCNkNqIl0VpQjf14sxRUqrV/J56cVlecdCwsAssCmE+DIoQHhSD95
EpdlhuANFo9/XWk0BGnF1R33jgFTMtxCqJIB+Blkgol+QEkZiANo1uOSboiPBeWYWDawJEXsGbA6
kfmrBXw/rzc6x+Dk4CnAzN6HRuNFYjODn7Xbh4IgZYuM5YLcCDHjjWkFK0//obzb44+GRlrqhPDe
ZMVJUayFsNPs2BEkYR7izr2mUhOkwb5m1Cvp6aPRciSI88UIj56WLBBBUznBZW6qp0/wkP2bzB7e
hQPPGo+/vttsJT9K8pz6xTlBDiUVpnIcdU4kJ7WFk1qJc/hxdlwmFBK4Bo1u25czxDz1nLy9eYxw
E12llIgOAyQ9SCmGwXsb5wUGJcIYqSH7YqUFDCMYOxQr8hnfWL2ncEYcK1w7RbFJQUyxxQLOOwmA
UuGki2/qr3ivQRLo4nZ03TyznLp57aAykL/xLSOeGy9qyKbwtEwOYVlr30YMCUw3L5jtImRDYE/f
6a82g1/CaeuwDunP04hXTo3u3uEPG0Kjgpez8yQjcQGpHcAtX9Bz70LOssHjCPFwjiNlN3DUlMqC
ex1gzZNbiSuTLm9Vs9WT+p8Gv6ZzzJSUU8ZfZ9Qc8sgnjsbWigUOOYy8/SwhPcPebIBo1CCyEwT6
MhOWFFoLfo6/4lsCQ+AWlCkiL1YM3P59hrwSKEkpQbXpdugyEnMWjKwGGu8MaBcr3UT+oZoC28hf
BT/ROp4rHr64PH8FOdUAnpPFFKUnX8sz7k/VdNCy1OhdxbeollqOgsm7LtcYMXsdVj0YnZhiIKwJ
Jino5Ge19EMr0ecMyYZskbG7lT2TlQOLAUWdFHBZIdmHUFBkwy1ei7yo7IUFrgxm7mjiMWnn/TnT
MI/pNs6jBL85NzBhnU/yXTDXLj6N5Xa8e58p/HGMtPtOtXnUfDWjfJoSxhd0tuNehaualV/ptKG4
ea2vQhlp+c4VPmLrLj2mj/lHvHEUS9971VMs0TKenD42TLT9hvn7M8GuBxm+JKylEQQO5qkJiwHz
1WH8hAS06ts6YrDDRi5wLeovb5APPxKL4fXChTMnJn9gooZq+01uFQg7U0db8ddjZVQDPzf2ZMoK
8XCJYdhuMLxk+Plk8XllBnVJ3LMjONFKzjBMORDwu8DiZS9ufw0zv6gL9jp0J2hNu45sKyAqEEGC
hGC+VXQ5qi0/FCqZGmvBdwTC7/Sn7cf5QuTruRqkaPh7K2WKkyOIOQc7+MlAevk27BNpKiyLalnr
YMle2qIkug4uWlJHpOgh7J72Cm2EIzsIhdSUNeJMSaP6FxiBIC6gCTTS3DkfEEcwkGCY7MBRQTsn
N+c+JvmPM+6FOTKgW/NXgWqDjx3YSGd3fxlB2LMB3UVwjvaskpWR6Wmjg5ZAq6oX0pScDjkzwnt8
pw+RDHpOu0t4n5cpv738yAN1f8ypwJRsP3CYVYFhgE/hWggKG7l+CtL/ddIi33E25Z0NbLbjQA74
kjk6pTHvDnjlJan3CEY3Uk4oRYkDv9zoMPY5YaT00RDmTGoMFG9Xcg1csQ5wcafRwvXusaiCiqN5
+v/g423/n+oC9yjDP2+Yv6z0sf/CZuO+3ZpwmrG/EhhGYcuT6pB7CMjt+8ao9syp5WTQRDx7QorW
OJR+HQf3L/PheCzeEZlArG4m5ExJ/H/R01Jgg+4NxRwV3ZszBb1BiDlJ6WBTQB7Hlf4ISRMUfncJ
QfZlHxaytcNJkiv54A4EZwNsMIYueR8KSh/6E0NXJj1A7a7Fz6JJ/ST6kqMP0Nu06GzsF7sEEPOS
JlnGPWj5DD79dSB/3nwhfQ+f4hYTmim0cXtkGmTSYf8Zbv9nHZyS/sV9Rw9U4BM1VAut+OJOQpGP
zFsOy/4sCIlHbr6sRwf3hxWe5awZKp45Bfv+9uEOkibCiyscjJlxQf70Om/41/40PtR1Wq4zgGyF
UAjGH3YIXW6OyIwGc0H/hps/QX7+ZWklLLVdA4rLbcsCwVrA8g+/d66s46jP3cPZP91dBx74H+c6
DMDgs4DGyNCZkd8LqTCSTsnPOjtgjlwzMZo0fJ2FtTp5FUYHwMuQ6yIutggzD4eKYu3m82MonUj+
nbirzy/3vv8Y3X5eBYAviOks+oTSd6DcPr1hZMzhsLSbY1ylSvSEORCcshV4IHX6yd9+J6bYlok2
7sYcboztmdrCRujDqHuP/oF3t587t2rMDCNuf1A8B5RyDBv//QAaOyWUpCzKjZpBPnvy8WNR8Rc9
AjpQRh/YxlbI8j79ttkweSOsAyj8paSl7DDGg7xzBnRG0WlDT/hyTBfv7Vpi6FSaeioBn364FLnj
uiu3uI4/LFnegg9cSHbigPdEjdtRuXwxlD2z0F5eR8HqfNmzgrXCfHF2FSQXyFn9VUSQY54wCO67
L38V9ubSMe0ePqetyc10jgnCNZ0aSLK4ETDLpH7BhQEakh3/6p4D5fMkGOMMmJc2IzOAzcEFMIGs
QEMVEsEcHveY30KdhEPJzFJg4j74VW0ugS78R72y4OCS4irHkY1L6lVi8UWSa3si7xg7QLjufaad
3CuPDQwst6TgtOvx1SOVs+SYY7J040K8QDetA4ODdTkeT71hDBWNwcmGnt7uo25eb45n9wlKN+Ui
YaZw8PY7E6LKpJft9J9+of08lkeAGH6RceNp6WFhfm1mr2D25Pxyx3MkEmdWIgLYW0vEb8hW5Nzv
7JwWGpCqHY/kcUZ7IMs2CW9YpEdTDKOHvzkUCgaA3suZ79aYP8phxppbrV7gxk0dSwaD3/FRv9XF
Ebok3+5DInWcnygnnYFXgJtQqBb/1tfRPXkv6AGzS0q0rxyuc5WCC1N39CleQIpVUjUqT0AmCPR0
Dwn4m90okKFjMEfmfoBcw2WRo7hjXMconm94G60hXfMPLu+TqhHcX6xeaSIie5OBy6Pv0yH8PPKe
2zB0gRjvxC/0Vo8kDhwWmZE/E6atithxZwX0BXzl9Ohff6UunBl/QLiXvOUoZKWinQmIybd48She
9rISKCWlUreBrZ70ljRtkAgl/xNyRaJuF7g7S0dWzrE7fhN41YV/JogTrp1BtXjfxe0XNQY+BtLg
sLj+M4/C80wigm/ohiv3EjFhhrzgkCtaucps7Z0cn3nIqv8R8nRVYBkypeXgZ34t/4rBo0Ih2qbd
dADsTN2bXlLLf0iqIHsNFhH+MEpiiH4mi1glPEpsaqkdYYpDKahoZqSrv2SRV/msRyKugcvlwpxy
I2mhxpCAklIyuyjLhAVCnPeglDf/nPp8avLa03ZM8eMjHndVcJb2ftWvFP1/ifaeZMwM0kHyWRF+
nL0X8MwxSXlT2NWeJT8Tz4E7Fhdq6yvOJPPh1TILaR5QOrqlpCAjGFE2vRQbWZYr627/Wr6Wp7DF
KR13XyK2nG5p5DD3AMqW9+X37jLlBXdhT0oEtufXXi+vPcN9xNJJC7m59+ZlcUPH2KN9yP7j9sXT
qYe5C5lGPb9M3gBhRfmxAWw/n6JkSD028mNqAKW7VtSf1xnkgEASPR74Ah5FyxW1/cAukflS2EHq
YxMZbXKcH+dvfCGXrTPQkvUY+qaCgpy48oRTBNBuy7QSntfR9F7JAy7KkGNfUoQO2+HfICYTlTE5
oAtAtfiOCAguZA8KcRzWNYlzMKzLHcRVFsIhg3XA8ULdNHB1Kh3aRSbHPOy+rOxXfYaZpPPQ6YFg
ySnPLWr/IqqgFuaf8mPlt/lxwonnIdj09S3Ec0m1gN0jcpZ/SeVHG0adFM+B5Thk+xReLWgofUOi
p/EdoqGB1wUEDBc/UGpvIu4dcFM5X2L7yJqtN2b+/iP7oVww5ziepBS+WYL3f5DpyW9F3JWt/ha8
yOv47dNKwFZ0onzIDy69mbuQv53yoxePvUyuR/7j1aEcDssWsgfi/pWFdA/zRh1RI0IA5+FKJvEw
ly+sXtJhNq4NpUodcCf34L8E+f6/i7ufDSZwsbFY4v2RuhVmtHy64SYybQoJjzfMP8vbPnGdnCkv
shwr+Y4f4k4bKVBFLt9AO1/wIbzQ4x7nYSRnwryeQJ7ztD6JPJw+MfgFzLb/EXVeS4oj3RZ+IiLw
iFvkLUgIe0MU3nv/9P+36DlxpmJ6eroLCkmZO7dZZvNkyllJJ0ibqE65QsUcrjowLoQEAvjv2x7o
zTlRsxze3bvJY8Ima4AS5+xOfd2tdllixSGYkBrQacNRWaFpQzQCltRDFvkBO+tpDiLT7CrJqHB3
S+1PKqL8JzDiIzQU5i7igNYvzseVPQqDSXNEqymi6bGi3F7O+7W7JC+eqALpEanJsOPNaqQDZQpl
AfDQymaOwCEO9B2qTkL2gTI2/lEjta/2gKwe2IWM7IHrNuyFO4psYEd/H0CE1GkVG9h3twrIBuRk
cv9jJS4/xJeLBR4+sv8CU1HqCP5rwvN9WFWywE6nFDTY6jzge8DhRopbjwbF9oAFELyiogNGQLYk
oM/BAUHIGRWcvm49fXF2Afg+0DLLNbGwiUFSbc0hdmLicaT4uqupoW2SgsJf/9BrOqdfA/grYCgp
RtiXl4ulShIM9h/ya5xkEzMtFFpg8ntMCWjUQIm+ux9iM9heYJpv0t0o6amK7938I1wN5v0fHtVt
OMMGwKrTaDz0Nqn6pTu3ktXzUgIo368gcCFx4GjAKi22gpHRvll2RCZ0dntBkZK0YgIA2t1ITqvZ
hA/I8zsHf6X+9W0VgnMCHpwF5nHPOEJbo3cM2pMWBAk81F74Ytb+72XVkaITEJM6e+BWwHXCU51X
/UYi7XBS8F6D0yuuw4exDf+NhQ6tDwSn6YBZ1RxhvGkVjM/TqyLjhcgLvYkfe6gIuPBBFkThzo8+
AfhGIEfdQ077Htl0dggPU6BFJM5H00yKzoXM7zZXIkcniJHaOzhFK/zl/c1vLRHeWGGCUz7tBgcP
O/rGucAqIz8LukuiDPSunUPxSP7/iL70HP4GKOCRgjXcZioUdsDGeLRw4ql69bDy5laRAdNoIyGE
QGT2jjYDCsEXqQiPaGKwWgy7nlENzmuj0mg3KDjWHPFKpkEECkyGEI7hdzcCH1bNeBgFJbGI6ew/
AY1skKXgrNVuMw/8FmokAIXwyDYzTNI1V5ETdmXesNS1pOZArO3Ktz9RuwZJWKDlcp3BUmYqm9wC
vJ5oq9LUZQJwoZXn0Eql3S69JLA5M5IlQ8JqCP5lRrbtNd8uFJIVa5gDg1L73Ltzcagu0MJOm8h2
DIv5yanYR5RRy27VMYaYrf0gw2odoQYJV2TAqaXp5qdTSR5wNsJSMuGEzIv+5xlul9+0GdfGnLen
2dHjVX4Z6UOc+cAuSMsN3VjSJ7BIR9dIsCLbulYY1mP1l7bu/OieWKu9CvmO+wTLpqTtQGoHMA3r
ZKeK9c67zdb8dn+XdZpuY5Kb7unHAFsHwBI6E+58NalnlTO4LVTvsCIx05P9dDhR+iGoHNJW3MzR
OGlfXhYae91m9O6olqOU6VC4xaQ/zr6nxmoB/5wtpaAm+0/LQgiuf7EfpIo8FLG/8IMJmhGRb7mN
Kl2N5q8R8mZ//2YQKw+r73A7eqGG+p4Npc6072jSiYQVwLrNoBCtY/UEm3nNep9b4aFp8ZSfMuy5
TGmnhWiCFJkSPK3+eTiM4as2Z0bAdEVSNRs0dyQng6AMDG30j2lJncP6iNnYm3RS85WDdybEUyQE
JTI/6VGQkLYP/SfjW6yyOmgnMwTBwoXYxv2stL6QVNcRy+0QbqOyS/HGHKtojpuo61wRcXpaQCLE
dq+m8sYCLvLTzEjfskCb5htgJVXkgJqsPxAENgTUGu2Yu7OnLazCutLul8firbb3Jf6omKGhRa8n
YGmH3E8e96oNpAhQh7VjSoPMjgXRAlzD+MFrNtTt3LEVaOszhAOdohIvQmqWXUJifzb5p0TnhiTi
zsOyQ2YcyTovdOupCnq23Rw0oVdOK0gCflkfO2s55/ssLCtQ+YoFycFRC4wbDlsnL6TnbXxgSpxQ
tLgx1KC4Vz0PXa8GLDJlSmCxkz+BFVP3MrC6LC47WyExWVWJi7UE5SyMk1CUBSIArRJy/fbqMqyF
1Sam/hTFZ4NrR+XjjQLy0amDVUGoLMTGDiWgWQFWX9HH8Jehb78OXwflaP/xwW6g9SKVpLcOMoWQ
weW82yeE1rZe8YeReHi1iVMFCURO2pmQ8+aPBhz8mzdvgik/ocWffPAwod07vbqbWUDVs4UrXQmE
nwb0Dsh/HTewPAcqS7H+K423wLSvZgG8DrxEpY9Nf6n5SoHJBLX38qG9taXjTQeX90GW3fnDdXje
4yiUGAgxeG/OaT5ShxacJWB/akOGb+H8aF7de+9Im9HIkLEZS5sKFSp7TDVVBzRGE4J76t/CM+0o
CtUqYM06AiOsWw2wiu6qP5zLRIHvZLICLHQNrBTLq6iZNyOaDHE1AaGlZrs5xNguuLH/nkwpTja7
bs9dyD6Z0KbHqlVNnqMqDfoPzGXS2UtYmlP/UgMqP/qya+Qa8QTjcOqv1yjKXtlASODciC8SyAQZ
x+KpZk/GiwOYnyFV+ehOvdG0iqBxGSN7H/r+d0pYameDKUnVKrDvMPJ+tcAPnmeOc2NxoNB29ytg
caAiutfovbYeEA2RAFl3rojM7OCYbFC1WWV1YvEMSrvUX8BGkaCikYpwjSag/ILilJMDfJg2+ZiC
9fD99whkB+urhmoyZJdlGbEmgojHgS5twa018RdvCESo/KESfaNP2BnclwNmyU8m4LmezSSN2+g3
8Fi9gEKjFhz8wKNlwa36CUw9eMoXzwCZA72GNhvQu7jZMbhi7jyHY4zGPw42URFhElogf4fsa13n
Rh9D3Qf8FBI3vpg5ioU/GRv0NngZvYsK2kf+0BkOH3/IhTDLQgTqN8UpRa8Eja7OPXfK/e382CmA
HCvRFEqaw2tOzkb1fc7Ah2po+vDhqkH8pVW09cxPfpghQEPW/4p2HWPWDEBdr7OGO0Bk04ZQcxu6
32ANiaPiVtJt0jpnYp/Rc6c+Mg/OxTmz3AsBog3uOixaosihXB1d8j+Kri00qr9CyujWftMNcpMN
fYEvNsVPvq5Uq/V2M/4GO4yu2pSLUHuvfRKTmBmDP2nvfBxONvn272s+Ji0MidhVKDtBRVrBBKnY
JP83bBtnRSAof1i0VmotpIIBwKoju8pPmxapHGDxUSE4wNv4Ug+NjCZlEI4C5IsQK4MjCQZZJGUl
qXQluEST7g6uDs8NDwARofpfu+ACSuxv//jLGSOTW+uV3zovX7fgltdIGo7Baw6p7pmKwPKZThJx
Vxc7pnEIRLdh3VMtME9bcBvo2Fiku1uvBIMzPqcvZrLPHo2/d28NNj6DLGu+QUuAB1FxQdP/2dNA
FZYkc507TTcU64G7OF0z6NXqfMZbV8XEkWfCdDxF2tx95RQMm3ydbTOILiTEl86hU/kjcI15yjx2
OOLZab4ym8HJ3yaidxatJ6R9uBNteHdBj2zeOadXbgwzZfI/WnNSDiDoKRJxBjlLPhj9W7jmpJy0
wVNMWok5BpK2rHRUfgE7FluVBTARsELAXdliW+UxzXY1KC+lhCwRYzYD3unMYrY9ZAn8bXolCbOQ
twl2MFpQhTH3NlX9AIgqUHP0LCmJIKlYl2iVI+07u/lMgryzQbwtsVJYP09ajxh+9Gjwk76T6Noo
47u7HuDY62D/RKHFvA+aZFP2i3YdI8ESXZCVq//W29B8KZ2QuGNy3XClHQDXkKsoxQAtkDJgHOxs
2mu76OFee3SJYY3RyzvGwJq2OEhMwRsk3xFtvxfcZ0gxxdQY19AjQJQsvXOgU5rS5Qcp9kUPSyMT
6R4K8v2mB9CpZuIEVLzTFOhxWKiZREfurRZTb0MXFmNj98jkfPp4Os3RGVN3ax/zc/ke8AZd1rH3
hvU+Lk8Lo1W3PKWpQeP+xbmzd2n+2TwATgEadQUn7ce04smtIMEjxgj3m8iOLw0Rk/j8Bwxy4zGd
RhNLyTpnQV+dU5SgDzowHmuHCSjzHbtaNI1tWptPcMtDjPk7unjXkrObGqCxO+t3UOk8n+lhUOJ7
sYmD6bDSFK6e1UYcV4X8REozfxZAf4k4dsUVJMCvkhF/j2sCAVwusZpeU/QCIAlwVi0+KGlWLZh4
3gon4fHKYtTL3Xi+zcZiT/dzdbagCLFUGXi7SL44nwHwCAh7H6t74AiGX8AQl3mHEGw19HNeZjo3
epKcLOKtLMDe8IBQXHmJy0e0St7DL2hNiXAuyXuNHjKYz9FxtmHShrGXY6E9GsZof2z9zfKJoNh5
+EGwEoNfDsTrpsVYsMHX4e9qrTEIAz6LxEurDp9sBkCqUxke/g4Jeek6R6apRs8jfdk4HpurrwlY
DEYu7B9GjftZaQLAcJewZdB02+eCLW6AHyI+hQ7hrBiQ3JfTw7I+LnX7E5gEJBrxUIotQoFX2mpO
QClBpUEll2CsOi6R3itjHAA2gue9IlPko6WIXEmzko4UzTnwrQdkUo7RGgkamw+E/TRXRbeYmkVT
zkcLOsyWXjcK10ySOO6Fz6hnLA8lkdKD0LH4MEOUm7trn6cVALFhVrLd0o4Gl9D0SY8akWGyZSqI
TYf6hEBy3UYX6InTZlrXdgrDcZP0o0GT+j9xTZB25fErLflr+u7CuvStPpJe0lcct41+1cYpALvO
WaF9ONDGR4qP7yZL9M7EIns3RdP04cyJSowOAOECjSdDhpCiWlGUC0Cwo9t06/YNG7hjKEBAIbp4
q+lXSpHFBPZ5q/hrGmFqIZAlaTF9Pw4ik5qIXjWl28auA8X1qqzA+ZMgSDiDMnm22QeNOdlVgZQh
5D6QF/FHG5zLBpcQOhrzBEZzFt9BIeTRpHQKOaDCMKQUGA4rrf4hPIGjwPGUaskBZ4eizomEfevC
KhoAWEdaCowrgB2XFpy6h2GaQony0nR+I5fXO68jebeGkCp8QC0eKnhVwK1p6Hnqkv5YG9ySGsuW
qYAJ6xvUJ+3ZFs9nzqXyLuh7O3AjaPtLFR35VRcATibsgmHDrIFbIwTRHCtw0+vOKec0G+H9wR7x
SW6AYtekRlDQNMswYWQQo6h0GVtTIuPQTZ9B+Ivl1l33NHCgVSo2kPqmL7PPxxGm9iSSTKLGvT6J
RhDcLi6GoUjKpJ8leSDE0K29uISQOrPOrAQcGuR2ryL5hTqVMp2KAYStvAl6tZKf6N1e2CMZoI4Z
QkTH4RasbHeyp327Qj7mSsK9jUCwV9oF7zoDyV3CT54h8F95XAiN+EypCU+VTBQgx4dekb2PjHjV
39IUrVFvU3LSBaaLQUQd7iMwYe6GOTy5JKPzFCCFR0Pj7ZD6kWNzYICsrH7sdWcFIXRYBM3XN2JE
SgNUl7labgovAIfwA67fLaZe6Lukn7Q/X9Kbpq6kWyDDaRnLG0AQYlQ14yZbv0TYb84q4NlBjeN7
fUhIo4tLAfABIPX7abqkvPtpkeLgZrbjGBhLdI5q7RA1Jhg26WYwWdC9YclzFRgbICwFlvM+fM+4
7scSHCdaUIjLgeYkhR9Wkeua8PtysAOHec23o3rf6L/zCYKbZTTQJ64RSEq3Odx29p3mkAt+Mm9k
eE4RADngyYFZDaxrfvlD+O7Tx1g2QB0sQHWQn3OPKkOKxPTQF97+HBWwQng6x0i7w6C9glQXLRQV
43p8sDzKhHw2pFXNatZzdCVrSimqqCXZ3WwbtaLoWFDlH4dq8EKjY1r4QFNxnz9BgciCkmPc2ni7
UJqYV/+SICb6jSagknUTG+0J+GtxBtCpj1QXjAGAoDUltawjgJAj8RxvBl7J3Qfjb2HO5dWDE1uM
hS7yEah1Kx47G0b+Es3duFnLd6btDD0SoQCouRsheq2IK14C/JHaO8geRG/J0bvH9hnvgoMqKb26
PS3xEtk8tlporjALIX80aH7aSNkwlXU+c0G36p1mglPSmnoYKdsKEkGQqhef+JU9UIvZmAdAsf27
/wURSxmEOMScw+sBBJ1FgLkJ88cNZdoXRU7a+Ms7W4HsCeUxnVdlG6HYtLpoTr9kpJi+4KyGYDqe
Jy23U/qY1Bv31syl9+tKo70+YkiGXDJtVgrCrYM49h5zGOzT4MNA3wEHvQeCLBcGedcLryvRpgc4
5Yr1pgvY5OgEeLtp5SV4Gtc2uF4P6X9M097dZ7v+B7QV7BuiUv4aPdlvtO9wWVdAywgKIpspLtEd
ZdNNwjXd+nVMBq4IDMdrYMttqitpScrRnrE5E+rzfAfjBcep5dOfBPScKhLHY81JvFt40o9NngUK
vMLz3ue1YWWILziPXNB2ClsoHhusQnSgcFACJRZGl52PiPUHmhMhyzpaZ0yp2m2LBKU/Z4ksPzxp
dZyaxGVFDPbKJF1lm6waKKED/ssbSXi6ws2B1aN3OLBahPljBEXhb8ZawQii2sLjTmii8hl54RGH
EuQmWZ/6rzTiWLl2s7UKdxl29MQDteDYd0jl4mK/vGXHDvyriVs1UZvXbfsi7y+yzCbTnaNxhuEQ
ct/RLuFDBYpulOBUAuhmV5wnt2DDG0sjt8E8pdHSrcm/KM4K80+9fUWuvkjf75+Ucs7oWAKwqJtH
shRQIhvHYzDigK25jpSGwa83UJuViQ8Kd/yAJKZjBOgbryo+pV8C8Yk4Dc9F/z6on8EHkwkTjUCD
Ghg0wtD6KIYf+m/ahWQfPEmiN/hgfUAamqc+cZ7UiIYUadMH3j76d3Q4iRcv8q7hGFj0vx8ieXkl
JPtcXvNOoUUCNmYKyMmJTx/49eCcU/z3C+2N4vA6XyXElysBqNA1CJxGqkcgAb6SUyfsfeyxQdTc
ZY9kc7TK/SdL7++VnZ0VaXy/lL+7LzTC0WVGDkMN8TI5JXoUZH1IMUvz+uhficanP5ooHguGgN2v
DGVKs4/W/trnrGYZorzODfn+Wz34oK1W+KA1nSrReufhhLGfV5cYXJfo4Hl3H9vt/AF3662WhqhI
aGJS4Kh5rCqj4nytOmgSt8mq1EJozrgVWnGl1mNcP5kf+p3e/eWAh0+JO+f2IQD9CdSblmq5X2et
YxXx9QvoA3RrUTEuDKbTWI9dlmptDqgrTbOdJNtZmzduJc5IM0vi9xyj/NK/8vwdsE3C8IHfI04c
iRyojkAWxO/wHFwWCGuqMbkFFdZDqP0XZhEUzrPWouNDroFlsLN3CIOKWYivEPH23r3CiIDJER/s
pkPEFZgeRivhqOaM952VVwMNX2b5cgeiGztj39FyoH5BK/SIH6Y0YOlKcIr8W5NoNrNMp1+ipFg+
RZtTxZWFgEJaNSjAVDlh1pbNmOR8maINXIB1G/cYAnnHq6JhZ37epnEsAGtdWWIuXDGIQtYkSDwW
pt6IEi/RQUXG8Is1DY9Pj+MHJwh/ggUBm4CtQPWBnGOsklXxlL8zHd5Z1QPdVz4I0xbiyXOO5qLX
8E7Buav/l1a4/JFIwxUokNb+/R/huIT6/Js6F9OLC9OmdoU7yj2rY7fxGeOFTCgveVhiOArba8Sq
6RyfnVzOV7dWm8T+4eb+wofXJRYD56/3zjESrHAYiOGF/SAtZ84Nxm5fhh+W0eGoiS8xdAX3EiOy
yp/JCgD7TUscF6T13XUbnhjOKRYnQIjSFwKuTXzOOS5l0MBZG5zG1y4qp2dIur1DwBd7gMBPzGRC
MazQulag/aeiLw3uMlt02uDBa7OVibT6FdQ5wVuPgYTtiSFvnv87ybkreqAZ0qy0MgCHZPinZlp+
pRCCzw+kKMTynbH7m+McNsnPjkuyGfSReCYQxnBjyUFMM8jgTCRjI9NjJtHKWbc57BIUZdhBHAMs
AruO8ax+naKtbepV0tgWQUjX8FPcNsWG4Ry1iTDexlP40iWMp1Ms/fhvHo+1zMfo8vMroZXeG2ti
3eEKh2NKtyE6zVplNLN0A+wxhqhFc8hfh8Pxz89WcZlloc1A+vq12jxf6rzxFI9bsbn43L/7wwUg
AAZTbcWWATjEvGDr5Dgps+3FbNSK5dr5dnkWcKFcbt5mNsTf85a8/P+/8hyV7Nxv57kosFz5zv79
DPb2LsizHK4cS4t4wM/2s/9sa+3s32PCzpA4wYfBWcGueSQWiglOziL/PUF+8tT5ko/o2508z7V2
5I+wCniY7pqERn/D7/Voc94VN1r6IGxY+QH9PogSL/n2/D41Njx++/8+/EIv+u+PG4neOvNxoebV
rJfFLKPDxofO2zEX8ME6+HdbSr9PxoOeclN070QmXFtsBFg92KBjcwJnijDIoEaOcSwtTC5+1KQ3
2nI5C2hKePy9F/GYiKkr3Vv39o6BjchK9NdPvJJr5za0905+8A6kerhsODgB3IgBRO1oClMs+PR5
0lpFWks40I3HSicQ4y//VoicXEgYtSy0a56+ZMnv/KoXcL6wh1gwwzbNdyd24uGvzWFQxFpo7xXJ
nGmejMGfxeO4TWCSMWWTw/rFuTlukIDXOAXkMQaGb9IDoEKdLcq+gHSUp33mIzTuzBV6/GeoG01O
iEtAdQ4TbhWc4mYGcnkwiS5QduFFMAyIi3SoOqvel74JU/bYYFbj3iCLJpVsPy12KmxiIYZfnYZd
y4y8tmpdvUq8hXHhf9OqdcbnA6FBwj+9Y6/+QlWQH8J0Ki/YrVVv1St3XjBhetdw8kzpW4IOg49b
YfJDvkdcgs3b2S3ghjrFP4W9VWCMGvzsK0iE0hhIXXif0vasj0olW+KFb9TtWs+pnBcrnp7pATH8
hdJwY+Tn2BwujgN5LOdV+5OICoYAtDXJJxFmtM4zuAe1GCytO4NuKg8O6NEwyIYheTCQ4Ueg0Qaa
TWemlIVoTztFk0r6ASbtBooC8hY2o+JUw7nmH4zsUTyNtZPIWrRlUfy1lS2JGCgjBGpUslRoNcyb
qZx5cEQWPUwjVV6qdQSNEy+GIql6jVyC9ce2V5z5mFRN2mV4QUKINEcRECjGS/Y9KPwdvUNkdDGx
hU4sTZ27Z3TYCb5uw7rN72GfFDAmxzOrvertB/JjNEY7JsrwF9HoxvWec4JvyXCyhKF5MA8oC1ww
dznFGMDv24f0liHp4z+SBtkIvMR0zTUfvC+WHVwUlNU7znduM3wll+yS7TB7aoRn54kRRw26pA4T
ci1vsrzcODy3Hd2M8QNeqhirutfzkIaI94FL0Jc3iU5zLXMdMBrUC4yE2jtJNyG5mjKzl0nFJFbe
U3Xf5OFvvgdjIGN8Jq/+4N0BPdbZpccuPNDBsYv4uLW3zlgvqFTQ21Y493fYJ1GqUuhtktrwzJ4N
Xku1sIuBhlMbYNsv8ekb7SrZKsmrJO3pNRT/hLzH5QVJ5eTULw03CQ6pmz/IWO3nkLZBs1tp6/RQ
gw/K1IeWyNWh0yqUiOC6vBXFA7g1cB4p7TwtCjG5YGmzAlgsrCCdMlpRBQ435VUEJPsGxZK4hvgl
8kloIE8biJMmNzYbeax9XztnCObMgeE4XdnNZQhIq94/t68XOBPcLfdTZNPFFmDLG/On/ItLCday
O87imn1BxxmyIoQDvqGRGFYpuWIj2khWbjMpAKesZMTsxXsKRx3ZhcyAPMkS8sC2PgeTDkMIStvg
G4JzAv7KKT/avfwtR8wic12b4QsMja4KvaV01hARc86MaILA/osi14caJfSDDhUSmRacWFKZgz1t
c7jqnqzCsZISeVBXibtTEq0LsvMSk7jC8GB/kFH+c0zQzqK1/PO0KRNHpb9cDNQ6uS0hKaeSU+TR
2MxkKV/H0HzFK6c7e/SRCebaSmZ8RCiMCQvlANKQkMSr4hV4NAz5NocNXrCdeke0dN93MDSLYsfy
c993fRdZYMvtuGQ/Pgfwv3NLXm+q/HUSLoivzGqugwLbb2U/Fn4+vZnjMuPSjpzhJHtKWIEsxElE
OFMLAQ9tNPiUvMl6VknezX3SzCMsTF9M2Iv2A83Ep7njxjAi/oYsfhLOX6sFo1ns38iMNiFpjQrf
XXxEX5s/PTonapKDnftkaBuY1shluS5+I448O4lQ8BwE+0zVuAEza+vKnaydjzkev61nCPdftWMR
EMMBxOeBTvudXnepu/r6r+DEpiOI1rpF99sFhlKPJ+N6rbVm+bk0FUszLJipNQtsBSQFEDcFAUnE
TOtpE1RHs3ufXWcgLNEduN/db/s+7N/oL6bYRcak4NGnVwQLCPSo++mdu7cYtjT3xkMrBaH/UyyB
iGYGvTnC28zc8e/EYZuE98FzgE4EJwhccBwRjA7GEPaL0gRyyc6/Oa8RRBOoFmyvx6iU1P2rHgAg
N7wFvM/86t29ewgV3bmYi8WMjcCt2LTA8AHbdDM4N9TVCmu7BNiDCz/Sxn2OiaO1ZUgDtPy31mQr
BY19A/NV+S3KDix6VSqs5CeyJbfWy50qEuLgQbvnQdyAuQrstEXHMClZkKLlu4pbavaxqd7pVLL+
Tzo0aOiU8i917osJ8Rwi9fKc/3yShDZg6LGqt2LpCdDRlXsGihCuzFdXAEWr7uqv0VbPdwxppftt
H2eoP0THSFIfV+dMvx8cXDNvRECKfpipAvSrbYTGfbdMdcP5ET7DSQd5S8y/5FNxHZCfOdfpgYLl
tNjR5R8BqZkAyiKuNTxEX2o3UFEXYrIDh4Gr36BCTnj4E1oAUmpfeg0OuSUWW+IbN9qPpTz++PSb
v01/099uhC6+DldL5hSVfO2joVRNOQ5WzGK7pfYbQZO45Jezb+cEpxXTD2wMuONLVhF9yB5CStF9
SFOX5lY1ZcT1xQlggkjDr2OS0m8lqyInwK0Qj6mXCyE8fJD7Q7dnwIxCN6IdHrnQEwICYbd5DSvZ
dvqhrc/C+ozq80l+DmtZuVMlXmhZntsXpqSD4gJPcATZxQcNsVRk64MfWqhIVEdKqgV17NZpeZLZ
BNhCERGyGXGgtcrmaRiqo7HNsYqgTcOhwtFh0Ktdz5+09d5089jnCQIN9GqVZ179VYaSAR3aYWmI
mS4y4d1GW9O2rS9wGNtz7Re8mw15gnFHOIdrjCgVPuMQbqMHbqUa8DBo8YULh2DYOZdCOIa10cSe
z8F4nbA0XUegG211/3+SU8AU7e/8QnbX+XYBS2OBqnEtwNAVo7X5PKTzR+WtsxI7MII2aViwxReQ
+QLn6D6axOpLayHAXYn0VT52FLtlgVYmszghIHCey0pLt402KieGGhrU3CEFMLaUOjgPKaUyNxS/
aVffqXYqPc26iR31lCql0wTmeg9uDqP2+AmU/AYdCTQvLhUt2rj7FhGYyqTI1q9b+F67riRgkAHl
z9GoQCN197PKfLf0ILecHBmw2iJ1E3n+YPHD1ZZfJFZ0uu2TULbV0TVsTLAxvU938doqsc/J1Ml+
irEuApNTjti11XYnCFUA8L+S69Eb+WAgzdQ8RBEFf23fiHY6h0mAmBIyB6G0WmQzkLiMljc//EcJ
3HSVCxBpSUqU4kBjL+LMhFaGDZCQRgBAgIzbKs9wasDkerbx9Qpp0yP+6xeAs6xofi1v8Cse1Oko
cJi83PgBnjGz3inDdqbj3HFbLjTgqDaujL+cgt8AaiE/ke84xCsaGOBwfkc8vSJaH0h4WFsw/Ejb
4OA2IFtMPomUA16JCvVxbNFaYH5x+QnJxQ7JNgLkrm3Lj7zQhytI2GyXU3WX5W0as0BJqKmQEUlW
Y41DgeON577iE3bsoD7Yw9ffdXq04PhgnYxS042i5K8a/T2Ao6C5iuwI+HrIOBFijc47OIPy2dOL
08SJBSmaqGSu+AGzLexNhPTRSPng6CS3eoSnkGRSb0TJW50eqLJbdh/7DIkmYFK4f5JBQvvOVblu
OclPPD/Dqh1aStZoBLJGOIiRQVlw3zC/sR5HeDILgl97SnzAmI9cUGa4W+uzOATT6b8Oh/RNNCuR
hrrekuOJBAVRjwNvCfSGfPjbWtxGxe6bOu1g5kCx0OdxH5hWq3HOMHMgndOXx6QxHIZx3CZ74ERU
x4uuQJveggN0AuQFhMYlAEHhYMAcWx8EN6UDz7DvsyIGAHYOP6S7mjoDuCd7wCK0LxNvhnBYZkgO
x10z4C2D+oNJ/PsL0dXWuDZplA+E0EC6qEw8kPXdnU67rJkKWIcj8mYXmdUrHhAnIpmRkA9k9R4Y
arB8k96X+dbV+lCrwRR2CE6Erjr84S32JQUH0QMqOZCfAIJfrRdUeMOWgihwNiwgJOoDlrorcV1k
BqAU43fycXVJp3A3OIWNfAKSfeveQn0JjCEVXCAs8cObZJzr4MjflPhIDDXmhoCRRK1fXOTsrGON
qE8kKOJ+5xhNE2lERtnBo0HErND6V4ddCNzvz8EWiM0+qqbgo5064ilafVBqSIQAvK6j47DoAqEF
taqYS3HhhQI53GlGVdpP8LmoWbsUGwClJUiiu45WeatOi14J242BuMX825qDAnDUNSAS81qRqfX3
+r9wWEz2UZ85vF3voXcm3jS18DxFnlNlDJJjJk+a8M0LiVsmWdyvQPrlH6hObH1EpXhLK0R4DABH
C1+Ek90fWqitqzs2jkWt45FexTznpWh8sTvA3mo6pFGPem3Ulzj+MGRpgnhWcaxzbqoWG106UJAd
FX/NX44OD0ncRwEzJOPGymAlacCgjr3BbGc9BzTNxGriEo3Cap9eJn268VDTfstykJpqmC5Z96/5
qNRMOTtBHKvqPZ0juQxO8wedKLXJp7TOz10SXKIXv/6mmqWQ3HN822GzjuoRdivIW/0mWkUTaT7q
pyHwyFef+jd6tsnPUfghstKs4mPoEKTFpw3bJFTDm7Peg61yglZOqlqgq8shQ1cGH98e80r7PriH
JWIYhwo9Lra+ipETIeLNAOJgo67aRd3GIv8lD5NQWi0p+8KOkUH0pMO7cyeg6ygky3mFQk+avNyA
WfkBY4lz7wzwbEHqIqrrnE4kDUuFXMzHGvaKIwLAbQutahKSGXEw6uxVShY40tTv7SjZlr4ZpaS3
SpEVcpG14vWzjXkalud3RtVEKM4/DL84B9pMeV2050ip1RylcRCq8w7SmhQd2SDv2JX0n6p2OGmt
M1MbbK3DNf25B+9coQhwmApixrbtnsbbLra0YR3Rik4U9BC4aNkcPk2bHkfdx22MJD2xpV9tiWUq
cZauYfYR/DD46BjNLhBzJ45ydCDL1AjLiw123HXrn1/OaESaz2/tHsKiyhA+cOKhB3OX5aRL4fQi
x+kjTtAtBpwEvE0lerMVHoQEzShf1J2E7RF5CE+Njm1IE5JbZHQ2cWemSF2wG/BzaihlQhSegR1V
f4ZeNJ9qY65IQDZ46349PRPmO9T1T/MFRwb9DZTkEKhsUXXyLmZHfgQRYGTnwvnEmcigX8JsYjnc
CRpgTOiSAxJ5oDiCIY79HpXj+6jeI2gAjoDmYMUT5oXZW40aWN+rBFDYsqnz0EQF0BHjTOcGpA3n
0EVHEuyN0DaoxanJ1QXQAS7mMTCyWucBf/4IAQdaBtDKKpCqdbzla+NMEl6F5dSXY1JHxJetA6bv
O4JaHpIqVnxweJw+wiUpK79aYe80Qv94iY5F/x+ZoyGhMqGBSGTAbWEDPelRsYB1QMSMHb2UUqFg
E6i8gGoQNOPlFjGBpelLX+iSVihCCBZ06ORjq8NrG9c6jZGRiE4LaYCjbAJC59ekVXTBHtYs9wvE
PoIuca7Rmk6PzqPHTJ+EnZlCvzlU8l0Fd0EHjzenZglq3Vr7SMlFmtBPobyZc1G5z0Q2yHoC/98h
6VF3+0+aXciwHKGj4EQHn3IYPwm8fcg2rWvv04LpDsMB1fIudCeeJOcTx9hb51pKKt9C6KAJ2x/l
I44lsYINTqMrz1HqQULLkXejtozo8FhIfhCL3npcenF81QDELoXvR2U2FnKjAMe/SvXEo1hz1oFg
BNyIyhFeK0ih81MktLCipzn/VbsJuEyEVhFXqKMwU+sY9oamlEU9xKEzeIOyRTAPcOwBph01gFds
LSVXA+p6Bf6ajwx4ViI7BV8yKAX/46Gnz+8k8bBlsa3H6+CBLZFzXdRBQ6K5q3uyD769P1TfbfQg
eBEFibBz0ifRUyMh8cSJhZMgOtolFDDtFgBOSy4ea57zoomL8tPZ9GG5AKqnX/SyAXc666Ek6vyv
T6TpUVp4507N2YQX1MWwSqa9ufGugCV2YYPhlV/YMFEGfYEP7Cl7uTqs3iASStEO8+2morlbQUy0
Fq1C0DWMj1W6PNJn593daV4Z0PwB+6Ks7oYHYiMs9moRwyNKZexpH/3mbKxZhWZ9kmorcVYC/gew
xlb+oX1A0KGB9llWWSEJZTToIXwgaGR3Xwd3H1H2VYQ8POanpAw+itjS+qIr+mHQ34BA3BSm9z0s
lHQyyjCXblhRb2a4uK+ykn9SpiQnDzRmKSv7UBR2/TXdCRoQihcf+wi+ovzhZ5yj3YVzj0qZG4nI
q3MG5wlcwaFxSp9i5V3QsQUahY4GKCOmEDbMobwaV7rA0GQFD3UOQtwPyTprkEQDsW54zFZA7Uwu
WfncwZMZoyerXnPeSD2SED0CEF8N844KSdW+N7wa8qCs+So6SE5jjXAAKuZ24cShXXm4Buy0lvGy
mmur2vtAHiBa7dwrQKqLfUMGYWU+YTqiNNEtPPt36mPDKm86z1rMML92T0rHXwfowJFcLcju06x3
jlOa61aTllF9/qVhmE/y4ujN/n8jPWr4T49M/zlYdwvZGyY8TNCxpri7tBK+4pr3iBuQMTnqQA4c
u1SK5p1mnu+0Bh13Es2oAuTKOaOe2pALqElLW4vz4M7cRR6YVdCETOuY3sBNpHS7OawvXzWFZngX
M9dokQZu1f+unWpOL2xLpVBIOJOr3U9bGhxXm8NtH26K4Z2eMh0+Qco5244c+qj1JxNHGqkNjqGb
JSG0ZDCTgqB0TGt7F16rjsHFnmMIV2Gdh8Bd9bENXyPepibQ9RdZChqno+rWvd/pBCG8V/LyCZOV
0ftrMYPo3WLu/5bjvDm4gsknUn8WVEuAGlCv/uVjZERU0bVE8z+Vy2vrDG8l4VPgcf+nDp0+Fpom
B4IKah5UcaUUKaboEa0xJ8KaYOVDIs+eLbKPiVWdN0DKV+LSFcedFsart9aCB9uje0hv0HRnHSr8
VYyiLB2eKlfDuBpxHmxdJ9jZlxevno7tFWUUKRr3x36MNmYlltvGwR/MBgO4IAjsbTowPP5KQefe
GtBpRaNnVKU8U5LJB3m3mJoSW2qt0vpXyVGfgvRHE+tIQF9uECIDH+GWOG5Qt6WH2tn0ztP7gInW
SDqZaqcBRPhwJHXUt5842+WAyGtm/wpCoAOkN8oR6fhrUIRXHe/3Tr80BOoW77to2N+sivgYmDW6
GwNVweg57NwZidTLGZy9d7aKKlS++Kb9XV6tAupjM+igziG6WWqaFBYrdzto2AdWDU3/aFb2sXuY
5PWcFfxNWnbAPNS1Xb9NL48J14r1NZkrRzUQReJd7SeAH7jSZx5hmfRVOe6ngz30sPBXi6+oZlSy
ibOH0Pw/ls5rSXEsCKJfRATevMobhJAQpvVCtGhA+MZDf/2eZDYmdne2DSDp3rpVmVlZhs39OyFW
qjEIZB6TjGKRNLnZzBi62OXggfvXXjAGPSX4Y9Azv/jzQPqFhr2s7psZAgx/perYZoQp2Ji7TQfe
0VfzF7LSN3ycKhHWIR6bReEUkj740NWQerjNxuCvsslFC2A/UBvgkG3V7VucUSkXMXksaQvTgjj1
1xpmjdgkoBGBakmB7b4ChKQCBqNs0pSLnJN04k2BA89BjiODLZoqsOltq1kMYPRNntFGwdDAdTI6
eBKrPVBw/REc6buy8FeghW7ciOlbs1okUy6QcB9Rg4yy6CYgNk+o0jRcblJyVd4BuTsmtxfvzgnB
VeSWrlUaD+kZ2hHcMaBrxpLc8WiE8Gh9p0SP7INCiOhv+4LWXl0D4obc3b1GR3rd2J7BLimd2rQz
t2pFLTxFR1YzdiF8h1fZYw57jfbxEXLwlOD/ytfwfqSE0vLthfUxbSBwu0iGahyiUsB0QokiUQco
kLzwozf5HzAUw19uGFknaoSINsB3ZW6Jn8JkGfMAF18Td4pBMAYgtNNuxmzoD6LyHE6pVY7AU0iz
gj5AFd3JjGRmPrBFB73bjB8XLLFezGe7yopg0cGAqyaHDOsbbwwworp32xkfHxWz68lO5YwJAKAb
fjoG00Wwhgwa/MbBP6L3vA9YM3z0JW9AIMAZ8IvvMXt01HPvffxB2qMWyYf0/VUyyZsaErASX3Wp
HerjV/8Im0PUTGvEquroYco/jg9jQ9PBMTElPUI4qJJ+3wcjmIXJ3AalBfAeheSyFOVvRvd+gAU2
Foe46AKV6J9mXD4aUgvuJugR9Zk4DBdjL4a70Hd06mMWwH0CCHzij/SHZZ1zMQaQz5h/YWrTtdx0
eHd8GGEG1EegCCxvFvkAuB7gCUUjeyTfohBsOJLXdvEt/2PHodLqui1wng7u3gZZxAZVZDT/iBFZ
gCc+7Auk5LGQ2nn9DUa8XsmZUTbNgnbE7okA5t8QQQJ5KrS/aOYBjAQZZaKiDtPIkUCpFv3mkupX
+mGFXSbz0t5oix6wxd9DfuAaqliBKbCqg3+WkZLy0xvmrkr792UyCfbgIDBeO/wNkw9Mu1YCvE43
w8LWf0XgMJJP/h+/nH8XcfOBOJQsoZTmzojUb8EPgk5ITYlOLVWgieo2Gf3eby3+RREp6C7QmdA+
BWBufVWlVuTJBdUPUiagbk8cEUnMbf2zJGjIydKk6z7wegiwYMT/qdjQJX30sNwjChCQSBHL8hSQ
VtShdM6Kz5sIcWHDz0D0KS1UE3D7Y8znBCLC+YJs14cYj3FUHDHUgSYmjwGcsBefTQXuEHB8EggE
Ft4TNIwktEA7v76QmwJQxI8j/to2uCIEMmcDyeYTsbTaf2oO4pg3uBaiTQisCNQppK2Z51LS5bu7
GZO2LBixC6DtQm0rqoSog2bnyedTU/rx5AAY1R1lWfvskNZNvVREduxEvz56tXt6NWP/EUr380+L
AVIjNLQQKYr8h8M3Axs5uSl8rJ26TaJdc8hOgPuLMmaop8JjOMyg9vxUvwRBxS9Se4e9sIcOUnGT
QoF/F+g19F0Jk7pWBdobfRt2l23jtXpR0HM7G8aGk7qM/4iMh2QX7PJT0uHvV5TG9E536GACcu0i
rJO8ksQ55J7h3idVT4e5wy3/RyY7zZTciePXmdDSbj4hqonfaCPB2ViNXjjh+n1yUh2rrp9LAQ4r
DJ/cA8jo2e9HqjxcEn2pzEszf6FoyOdoZ6vf58HvcB06Wep2Bhy8hi3vE14VE1YcYzjfCa2aJ5gk
GK/whrjcvb6N/g3qYbdEUtJFmLL2ZXh4sQWPtA0SMHsw7Q8Jw8r8GsydP0Xg0laMylVlMYzWFVLr
zZLPbz5regZRjC0ZSz7PIzT6ETPbOYReXi/VfzMHXA19BFpubYY1EeUF4cWkhNaM60CUA6mT3kIi
W2kJOc+ftFe8+jwgKAM/244Quzqw7gaLczeIb0MxZsi5/Z5UhXl2ckEBHWRLPnqRs4BG0WkPWABZ
D1w7mGF/6vpWjwKL9gf6Ougwo4kkeNHT82HOwyqmLd5Io7uIFwykUtlbNumyVEc7c6zCMAEQp9QA
tsVcl1O8zqH+62tjrFNVUa3FhUYoMM4qsIfgb5FhawHBqqWp5x22LGMGkLPrEP8AEvRYsjJh9LPK
gPtQmkQU5gdyy5dLjj2Mjga4xBpLhFhQBINKStLN8cLtei5vo3NeYTFuEsGJe7RxHQ9pxSYscJzA
CqNG2diDcgRu5f7+gWTPvyf7Pi1OdXxwd/AgxFE0Z1WC9GNt39akJr9WPbqAcLC3OSMiQkutQKV4
pKLdGF3huGQ0ChYdtP7/9EB7uFYV4k3GbnyQFQUxsQFYq3PncQYniODHVrU3HvX28euebsIMGJCl
TOcC1cJ2JtnnjaHaP6QR1OkMAPnr3/wrDRrGL8AbORwe6mLaOFw5nE8qXT4aRum5qAYRnfYZLOU/
B48RRyNC7WuVnb7/0nSDQ6owRwMGKyNHRU8ee08+L7a2ERbA7MRHEXQbVzIZybYIC+Jxi1wQtI6/
UqIjSVTmeR2Qn1nMXKOE/zQxGdSrYmyrTFG59M9kFb4uurvipEx1o8R+Pxq0Xm7rHPhhEv7gjzdi
UTl7M/lBD3i36TNcq7RiO7LruUJ0lHxULZY1zT3sMM6QtYdmt6jxJOmReXl/OIgu3ZbtrpetND2G
5FJMy7AvMJE790gfma7MokRV3gcWCWONrNNnF/EaCma010CP18dof9ekyDD7HvIfBBqo0BAaFaC1
G6dGg9uX4lLPVMZV4kCcdMYaFJrXksUi5bOmBj3b9dl2sMmU1w9kF/zdGne9XwyiIFzexqhlNsGo
NWZ0iMBZ/1Gi8nbaM3rqyV/ApbFlhCikeGPCLnO0r/0vCD4Mwaga6IbHUAFc1t1O1lQLDO+zG1Hv
aHWZNOU36eCpuZXkaWHUZdYYr/iYfP2ZnRb2Tnff/gb0PuHt9O4ZpEG/04q5oAQPFlj/ta1fj/qR
lJT6U056p6M5lNZKgsiwizDLHsLEzj2JXLmPA37tFSyUxznF29bZ+Bv+9Z8IauzulQ6aNe0HmOWG
5E9S7oQtYL2MqAHvQp5T2jK0kYcNJjpizv06B/7Jrg27IELac2w4Ujwxyeu0NTvhYe1J5VD/l4YY
zbHkr+0hWZxxpCSc81CzgmYep2ZFZab5TivaXo2dr/z34crLl6PoZNNRR6pQn4RWEoy2HrAz8Fy0
Cq7DF9Gl9MYbBxNH9WKo2WJnv6OdV/xmOW3yqIhoOTQPfCwAzDV+jFfGDVYXlWQ/oUjD+vAB1sfU
ybAx3NrQ2Pd4N/odb8ecci9a4Wga9ik6frtGJd3ZDpJDUgmE571BjGMdidebjRaTf3Jmp1kWedAZ
oJQ/P0wpkQlFMsbrPZnNA+U+Pwku4G1E8saRtnzlETRVEJxRbtIwMEORi/iE4cDCS/+ccsgdZbf9
UyxEebHhLeb99GEVKL2o1El5PwNGWoYlTe/J7Ii4QdvPGY5Wg7jGUSx9u3YPggCan2iYQdwZF4gt
YRuKGXe26s4iNhWqzK6/WRKjTde9OosOSVjbGlJAqKZlJAYHFfkVBefaAKBE50mednoabktPnDir
Y0s6VbIseiCRsMnsHiFX40MqaexFHFnv5EP7IYQjUSLtwW94uv2G1lfdJP01Z2Y+642aLBm6xGqk
DDp4r4wS4DCYKfH5BybLcOUZdPOb0x5zLO0mM+plciHLx/NYBFVGqcdEoe0n/N7RYdRY5RUaacgO
91nXnSckAgtJ9UQt8olzyghJONACejrJFJGLptnhRcHvWaJXrn/XUmqpC60HVDqwphmMxdorOoxt
+GihmI+g+qMSXzjCm8E8AdK8M04JRo5ivxocrzQxPgG52UIoMdFEyQnMTybhmn6x12yG5tZ3p+z1
5dIvEGTziJ7sgWoyi3I/TgFzUIH4lfFwaLhp7HPXaRZS0xp9Y98c3nDH6Dxncd3mY+xwc9Eta5F9
nTZm90Dacb86N9riPnfyW02ZIkcP3w1NqvqnqHubFiTFZxkKpEbjataUaFTd+XiLwI6Sid1hMX2H
1Ieuyn4lAh8UvYrxM6zI3EyujDfkAPmL6lEzOtnrVc+bHPsU+pI+H2GfS3/OGLU3vLv4jAot4rQm
047e+II4hj4mbvRGuJ+7JWIiqwXB34ePfsBNQcjUOXUaI70UcLN0rtgt9WjMtiLSNwApO4p9VMiD
7tZApafyHa5zbbNIC5wWppcRq8NprzZpjY5wbCC8ap8aWebgZVDBO/ZOsGcuA74Q3XS/JB0Vev+z
Y9Dtzuwbg2s2x30uwOSSCg3P6BjXMSw/bnlpnLMGXii7L01qeIaYEl/M8dfbGQRt7xm3TH7FZczn
2sRipOo8NBvbvnDiXJEDOxoxO8Ddr4EzCyXfz4QSRcWaMBI7uYb3osG9g4EwxjjMXjCckpWV+MTv
krkUHulez984O0cDv/ctA8sG9CXOnFdkKrK8PLFGJLJ+HXwN35aFEehYy7W/xt+6duYDDp83wxvd
45PTxQGUV8WDxlg94FRGL+bZWsxlG/WG+LwzdmI0kn3mpcXIBEaafiFSIlEPAr60fFbk2OLR/kcj
uTm6BHpbLGl4sUtid41hJ0IJU7Pb/Ah/vMrXPJW17+RpErnIcN7E2R4rSvtTco03KBWTRWWKi/YH
xss+Q4wLLVMDzD0BXnAe5LJqiYTpoPaLctrG6UV4QQyQfORX00I4AAvLKEv8an6ZRU6+Yt3M34vJ
1PUl+fJXGTBizpV7cgUvr1EAJtH/wsXk5G+yF6yF9ZYxlcXNfxub+IY7y41DCvNBXMX2WPCpdBQo
ICHaFaMG6M4LxKxTT0HCYPL2WCi/idH90k1QrNmUVJphbLWdb27K23kBIl5wL6+P7oz0Ei1+8pt7
52vwHRyRVvzZa6brlh4mW1nXuQ4P7BuMvoDRhaBg8oOvrjEEIV9QRVWzeh8jGj4o13uGJdhSC0Cu
WhyH8Lzf3bDtfL7PjGuMuDULgyeFFdfo+zsYM82apy2Dmue04m9Gq4QBnhMKRoqSj3CiRQkSPhHO
Pk1woAZ9/r8QphgeYEqAhQEz8KDoNLj4wui0QNIdlpQzYPqixbzNqvOkVAPEFTLGoPevIPiuM99E
gqgbrByrm1k0FSxjumvutcbBwNvSLE+ey5el4656R5xW8fNsu7/ghg4XSuZwNDBjE3XLAYqbA7eG
El5YDTW9nAvf7AxmC2mGZ9f5m9wz7DSvqlLwbJ2HbMqeC+w04uV5gwTDB2kxKSbqjF9out38GjR8
DJz9A4VmeHaC65UXk6tOg43MMwSyu6SHYdPBSNO5kW3sgzpjj48ahY6TQzvcWbUmQ7XMjaN12Pqi
0n27Nf+d3qEYxph9wPoyfWf6i0XpajJRvUlLOwk0q9cyGVhpAcWpIPZWJTeryubnwdqQmtqpkJsj
ttyRoa54r+GuaAIqQUtwRMVdGn7zLQ+jtoRE6xpMhmRmzK8JoVvayJJE295Dph3LckuOuViPMgy6
YSt81AGXrcfkb3Lh1o+Za116Deyg2sxMZwkGeK+CjLOSGWPjEUlNxLuMid0mXIpX1UMbeVpQG+fG
7PQLlGmVT3vmPn0TujiULILaZ73xYcHDKv7exe+JFYrbxdNbvekxIi2LcF7nYj9jeI7uiLnrHp/+
HXLtuMixapgsigMHfvDY0+7NgJhnByUWpihLsdZOQiYGcmkTkkpwXSjZrh1WU84PbnsIT219OieY
wcZapvFTBhyY9nk8rl8TvUF+JZrfh7XoPqp2salDADEa15jp/qK5haeL/VKL6fD2gUaDEz/KmNYA
UWNAhFBV7uJDV5/i1a64HVwUKWWD93OYdokEz4bXGZbj+eBcnK5mC8tRuO9rTd/BX59IfFi88czi
oWMo9XCZOP9m6u4Rav7mttH6mCVuVTjY97ccJ7b9bTK2+2KCJCKkghhHFf4BKkXhIyNmIyiFZpUY
rZ/qAP+On/t03TUwng6C0X3KjnM8NglephGDOjFUI2xh8HE3GZsIjedQGoQrzoCbuUaINR6dnYt5
joOuE2AeHRw4QF4RzltrKSBtzaiWH+qSCBQeMMHlsXb5CFQUT80xYZOfMX/CVV8HFy7UbBrvuOM0
40Muy6AzlHjm1SLA/qz5dBss+pr4K/ooA1nviORaX2TwxyVrnGMQvR0HL5gqzxpbFB93GIRyIKgs
UA/ez8Y3ac4twW6vdEuGRuIrU496/ROWUxVHTjbqbyv7EhAjB51M8F+9E0Ow1AcqN0lIgFEQ/n3g
8z7ja03SXLo0rAliwcVEvMeaWelWqw5m0oyedMedveSfMEK6AK6Om/ycdvwG+39SCTdT68yscbyp
jKQOLLxbPcSJE3dYOCbaa83QJBn4m0GaV4PLBv1yNwFsPxhOnpMo2/SeA+bQAf+gDaCDO5KKBjnL
oOgjIKpeI4MRHH1AiE3eBSiRtAV8yGITOohZwDcoHkvmejdp/ZlT6s9w6revq5fTTKj9+TiTms9G
Wn+/8SogU3feq2gCBTAIgU4kKGwGexzaBoi/mV4WASQyPjfG9lTutF3z76vxywPRaicwaCVXhiv1
uK2SRJK/M+I/xDdDfA8HwH2cst5KWgsWD/oYxIWTM1tlXYTVxEJvsjWx26R9sRm0cWuaTW4OEp8e
HqwJpj/0qTNEx2XXk+BSU8S0Bw+lMbvYBhQvTRNoikCt5cZKOOAJ2WSoiPgCpaTM57XDRkxBxhzz
GepUg669uE1xG0UTSU8obyIy/YiR1V6IC8SM4gGACzTSwKnaoA6BfxZlHjtUxpYDL60uI2oS8maM
FlgZ/n6o2XwU3yZDLn77cCk4ihIlvn5WE34pijJj4acO9xlrh0l9xc/yRFEEvwOiK30yBDPpZpAN
WZxT4P0MKHUKsn71D6uJbKb3ZsVgkMSfDjOGcOyOZ78QHST3oOOOOo/Bd7AbwcICoaDF58GbEfUz
TdOAcgioDXILmyvndSFfNmbqUiHq3G4aNgG3vygpHcFgtk7c6OdqJJy7dHrTPUGPIiYG8DBJx2A5
P5mOHk08PjX4eUJSyz0bpg4dh7cNH2LrY+qCsQs/Oc8tBzjKXafqeJ5MEAQJkJcaVpZYoNNCPS1U
3ioG8SsKhWmxggXazbg/tc9tpRx5B9L0Skb9i5+OHtSbFRMmlS8e4tnuAv42Pxo17gjX6jiUUSyd
iNvrTSK6XtwMe2ZrxgrbGXm6MPBJsH54+E5s8Nl5m+eEHmylqg8/v05qvAAdtJNJwxeBsMW17G2y
d14afuQ4MIIgRKljRWzU1wKEkhrYdY8GMw94c2yF5dklawTfJR+8GUaMaFQaMsq2AUZeNsSAAUFo
0/nFA1Gv58ar27G/Az9u2nK4Uluo+taElnVF2N3tiA4tJyeLQBwU+qgfCtVId4rqC7kxq5yF34NS
YOUrapAkrznCwtKfoZnlEzicj2fPisKoOKFNpWuMigqUso9fgPvnGVNWPlr8GioNRuP68OioR+jx
T4epr7ZUCJLSyuKGlR3xDYAwRZPe03XGXVfKb7g4IHbrjOrQJfBkYoJLR2+EGBw80TUG9veCCi7Y
2D7UJtbmZJUWIKza2qWoeHlgEqgWC/EZauZFghI7Dq3NUBO0sNuOkJIK/rARUPDeMQDlDJePgYR9
rM4tn4lwoxEs55a+uraZ8Z8HjAa8E+bU7IHMwCm+n5YWuyRSjUKBrAG5j6J0GFOx3Jjk3bfA79Hc
FtNqxdghMP2jdRnBQUT+dUmLq8sLQ9lneeELLhVOWiKRcDKgB96Ci+QupkhXuFL+OFxMHpHPWgkC
+U2Qpv0Btb9hNj1GJU0NuAJH+OkyZcBk/vI+BDngMvhOztkUct5boVM4y/QPn3IyB9PeG7ZnG9wO
Hlo6lZO8e5x2rfW4Z1+3VpspkfYDOWjXagLvVOgvenibMX2HLg9kToAjgnG3MgfiEPxbRkK9MEN5
waYn0CpOplOSLqNGEyCNZpgrqdksw/LAgaIinPA8wZpe/v7rlIp5ZXpPewD24TgARPTHx4cBFTzY
kEX2SrPMn+fgosW4AhJGktnPGK1E+GQcNwo1H4jk15jWlCl12B8ZroTTf1YhT5Po0l+n9UCoNxVk
EHYYUxImqut0pqI42GNBCHg2qQ2ZFlgCyKka/ZTS6xFgAkC7QgKn4t2UUNz3YZ181x4YBvK8FxAj
29UKyUFWkGBOXjEymWwA37h9k+GoBxtcEIELm95GG5D6WQE7S+C7m5PXQiLEMAIkfEyjZsK+h5NC
NMvKAPihH4Xznp/m603b9+0+sAY3Rswn4gbitjVhXaOtsXmeEojjwgGXiNKnbbguS2HNqQH9ka0T
zJ9G7ErQGV4RzyIr9EYe9M6L7YHOnhPYSkJ9I5yw8pY9G8ILDQrEJQuZny7F8OsQo+AmHELeqQtb
IeAv3BDoN1Br9+g4ojE1VB7vfU7HCNrF7TNcjKhBLzgbPmRH420igYTOSJbTBqx2R0ci4ekOggke
zUHMWi/YvwXPUdJ4yd8LtS3ubCQJxDTDsL8xr9jHQIg+QSBDm82Doke1gURZ9McSaMwvCoe+Oqfw
WbrLi0ecza/wVojlrdlPQuzniiwcGHY2ICQkwJCzFgDPKThDuRPcfToPrI4hJEzMHCHqBMjFo+2T
QaD14LP0eDviqjQ2N1apx1LNObXTpjH0oUTctE/9YVKOpD5XFPp0SqqzBbmmhcuEwWugwfLYPE0X
JG1jLBcAQiwxh1vRiSOuS5QxtzVC6EyeS/cy4YCgFsFi6TkmJB66SWq+hQSZs/K+DO6Ai8er4YNI
Qq/DFBn8LE+BIxpDmJeHy8XWwiXMIIDqY/QxE27gbPakK7rkeujWgLQHY4FoSZdG3+gjdYGn8Olj
kwASjWCXoDzV0uNJZEhDhumfB7eFoov+cPD9BaJ9IjC+KSDLTZNFDcpkcB8c4NPs6vJwRX1lUhQQ
OzhvVqHFTaTIjbGooD94QWMrI8VZtS1j5pCSsOYxNinN6GWxrm8hvrMQXiw6vNPZJmSAbcwQrZwG
BoB68jQeb5v4wMFksHFi7mI1BSCUWET+PhyLEvUT5J38Jux9Ejk5NwxlEHeJ9ZIOfZ7OfkQMIMdO
QJjRywboesiKmCzMCTPCNwTJ2T5EMUeXHFdHmxO2lKOQciXcDQQpG30wQxd0xs9pdJoJgYf8VuuI
wUNzItaosPBcPiucRw5p6pqoPnQ5EDgXlROHM12JAP6YdI0fa8Kyk8GS5UbO0D86qb9Mh/2+4YgR
qHgWQDsm9hNccqKMR2/hAkqjOBsndW1jTHjmdHWA6PlAanQD9w7WRoxIw6FloXR0asc+jJG7ifit
PocSy94egiqZ0y++8uClmJKKJI6NkIK1o+NJ4e752y44jnb0PbLg2ZlYu4n5V/rCmdli7UQhAxWA
gXGyxB1Xm8Yzxxrng1gl+gkdjkemR2v1sfb5bqASdkRlbzNRJyFsb/3cKXi6eHDAqQumtkjQQomZ
CNFcDAzFhiACYaSM7qGfWtsFn4coQfhgGZF5alegzc2wQWFqCzvX4Z4pU1DUK3gUS58nwJKF8aD5
RnnCNVL+XhANMndpT/kGRjg8JIAd8+Ji02uBC1JgBqatnW1/mUiwuG3fdh81J13vnPrcJr5GaIgi
ggsfQtoN1oda74ZLKCTyHguVLm/GVO0Lwl9vOyuqdCGJvNWBxcIkqvpwJwjfxlCiY+KsbDTUEe7a
33o4hCiyxBfHLcLBPORm4yEYZSReaCmIXm76mJItjoscBJ4zJvcJVayojD3BCYyhFPkn68U2mWPE
YUfM8guUDSwuFhOLkjv7eUIEYJ8Po5+E7CQssoA3CWuC3HhO4vaaKtJzMNFUI6mxKHOOlCvBi+Ip
5l6z+j6mSsGS4L4xl0xBupg2YlBuisqng6S7FQ4lM62YSIGWRorGD0cR3EY4/e5YNLD5x4co1R24
uockOwdPN65DaqhBHAsB7Zwaf3Isr9h0ESbaHFMmqjmWIAEHPJkbgR6IdXEmCOT+EiFqzRxeyWJd
9gV2C0Rk32D9/xpTnzMjYmImUhnMB33uyIgXiXmWHBtsT+4ReQongUOc11qTqID6QYe3nKEUcI3U
AauOyY1x/IxiCghybBZHVzkpEi6eFKFEwCOvh5CGCMRJjROQcgwWqmYG8SAsTg5m/GXcOpdVT6rH
YiJBhHy/+BimFA0MtLgyFgAxlEtnP2Bvxhuo5C9EwZKfaE/getFgTWpqZThJ8AIGMecQIoHg3wTi
GcmdYyDx+ZyiLBkpA55sOagmtxooI+CQKZFWYvv0IpvjIEW0jE9Uh9urnKPBjVFSxiGRQfSTOac+
UQu1zMZDvwpVG02gC0kFVRgyuJD+U5KGGSMZiBLccNUGsTNz/C1t6Xh5rlUvReB21/Cnwu0mPQn2
I+UrIIArlAkWUZMKgl3DNnAqNMJmCG1KC8rRDuy0qxLLNkdeYDArHClnenV43Y2rXmnkCO5bQmKY
8y4P7OilfNbeQFQn95Czc94nf8nmQ781LSRp4jxbG/ktkzAX7UP5Q58EJTWWL7QbSJDbDFh8Wm/S
MJHzUoWqLbHFB+SBCrJdcaUcQ5SW93HBYrKslYAu2BEwkElUh3oPLfKECrPTiNIUDyPiz/CBCbuu
xIS8CDjFXS4NOSRf+iXjr1vsdz51KtOvlKoRAeqia7GWq45Bb/PZom1t6faHL16EQqaPIQszYN0q
hwwRUKIHzgyiVrs/JKSwwamMXFbZ8uYtloupW8kxroUrriI/5diSOBblPvQgnQcvfpg0gDkQ0BMc
mXQyIPehgpQAF9u/oEFk/XUaXWywiQOoaYZFQemEF1sRR92Aa9ad7YSszyiX/5koXJq1//p5xyvO
LLo35kU3GmBkEkhVm5+/Gyy+HI8CDdpgw2C3Svktx1XWaqCZ9JWFPG/fiFYOnL3WD6cgyz1aozBC
D7NLaeFo8PtYWFhqA75gx8l7b7MIF5C5i1RbvC71FY9rbgIGwM65WoBWskKgmUTngd6LRIJIcDFN
C4PhpGpY1M9YOKColuYyY+fOyCrAfGgMHq5+IPs4rcmUohk7kMxuRHhKiN1UCRIkqR/1OJQjRJs2
vAIEgeRPagGrkB1LjLfp2SRfx6mD6khvzwHYFGfM6sYpJi5yEndlngL9aI2KkK71uGKa0CyKEFI9
7GTSlNwZHo9ZmnefIenIdRkhSLpDECCqRKp3IjBUj3qHfcUpy8dmyc4AnHIJFIQcYfzGesO8K2UR
qJBFmxDPODYgt5EFUiPejJQI59LI6OLEQwq5w5Sk43DSsrlquO1iQUYYgHUeQfnCAfM/TMIjibW4
gLob8WKSn2GCwxwd3rrBdfu4uzo8HT4XZQG1apjGRYzJIbQhNh4UqJ51oO3syBMhoBzU8yRsRUE0
OwSMrKJoPUcKtk5RZLGPbC8n3yRrXudUlSbGQE8b/Cgib0o0pstICMHKOUjbYkWexENmnAN85cQE
Vcev0rhR8+zsXiFJqFRslQH6OM9Pl2wy9lpKwZ/WCj/i5jqy5eMFSWEIdfy/jj9syXQGcfbO3glh
+CM3JMIQb4ti939zAGsJraDb4aFD0rEmpchsB1LOqeDgyUdxWn6gHLJnBzBTIhOHU+00BiLia5Tu
bGvSvLsFogDsyGpCk8JzmKEzRJ5PcU9jONHvNUV6hSWXWsFAe+vBuWO1YvxTNrSxgQ5LHdDFmJlB
TpSHak6sGIVEf8sTQj+puhCkjP48uo7OFPAv/JtU3hXgohC7h3wbE9tsCdnwJPiUZnJ0UXvSR4bP
8fJZU0AA2QHNqLrSEOD/me6cx86JP6Cfm7OSjaBunba/6LKIwW6R9tD28ghfOD0JYmiFPPiIKhxl
TY1aBd+oZX9KGmPTo6OBSvdIZoIarvSYMlMVgRMDRfENtJ0GpjMcJDuz0WU2U0qSB/8zps4bDhfA
vvK8lIMW9avqmxmJO8O5cTpaItUaVrhk9TnRVkXYLC3sq0h1agMiJ7KtKe8jOHWX/AL62+22Mceo
u3u052ezu5LZ7nvynGy6Fq3dd/ob5mi4Bu9VA2S4xK//jyaN3eABHPB99BuzF7K+t9FEI7EoMeIZ
/PZ7cZmdJ5VRj0Femn6A8e7LqaGDkav2G02XjKuYuDygnRGHwoxGobb1YNopEzL9pvEHHNZIpHPj
Amjtll5v5zaHN4+mGn8/t7DXuxVXZgUYG57tr10tf7YPOocq38/F9vtNfghXSvEgOOf9gXREYsKd
2TA2kbQUa4SFmoQHLQAPO4bk++obDXq+W/aewZJdrwmOSc+2JTnDIdOcEeRyElOocaBLJ8Hd6iQX
ksh/7ThXa0p6zR8NwHzIeYVk+4iRIJ3ka5eJ4SZnPsgOUUkqSh5gz+bYVwhTSg7YiJ7tk4nSa4fo
aUzzk3vAIhUATx6QPE9WqtY1CQGAILZbXTRIWOAiOuZbHxtcmXDLTItTmNCkv8FZuxveR38e4YEO
OzbobZp+Ai58Ii3XH+duAabER0E8tPkEf/6Jps0ztj6YnNjsheBRnNDs2eTB5whoVz0vsp9B6qK/
buzGVMzDnJombZOzaAtKLKnKI5USlyM9YwOAx3IsywgMiOmjqORjyqeRH+P4iMOZh5AYAq5N+7To
hNXo+9eAflRRJpMM8TfSBu0mwqtZni9852scRqS36IJr072mZiW/zJg8/fRrq/niOKjORCO0krtz
p3lw+oU2hQmL42DlrX5KF1J6C0X5NlbQQB6FlcexBeGl0P8pKEN2L1qLQeKZnCSLj4cJEGffHo+/
v8Uwi1JeNW+aoxQjEfCUTclDAwqHCVtrHDWQEhZH+Ohfc+Nc3Jt7tPf2DS0PTDL06YVpOtIhbJjt
Vy7ng2uhgZjNA+0Zd43okO3QWmlaFbhS6o85IOJKfNV9yoxH+CmmEnrMYOBK3A0dSlsaQMRlqlu6
h0KiBz0jXxCNL1Sn8OurdKU2wjtEJhph2cdvY1FFSLt2y3tAavL75xyOdtkmIAxrWcs7A0ISUamF
QGT/2fLS9EQWKq6pSosslRZPQAERroDIJ3NkDLtpbK8H4AtCaCBHSTEmbziVFx0fNx4c6EhOgqWv
Pxxu88+kw3wiRmSgs3qiKdG8NdEEayZm79hC8MVlohE6VfhXJpFDvq6dPT8ESQzn2rPORUl39zbS
DdP/w7B8boFzdPn+mhef29w2g7tHxc86k3SIOQzM6+Ae8htfd+QJW5Q2msG6gpyWuGVtdVmOcvvX
HwUNflOQkfrUGCDkalzBA/5SCB3yOqroB20z+ONgMq4GdSab4EL2cEq/jR/MDb4U9KbutkY3fvDM
SJIWrKeyMPWCMIE4bsUISq+fcNlmHMOdXmX9HiST/3LUy9/CJAgrR1OmXnRA/y/UR4XSn/ADfDTp
Z+k34lRtyK0mz8mqWvzhbbQM9rTHi+HSZ3ugdVOzuBR4QowQtLKtIDM5XTj6kXnjjKnN8EvnP532
PED+4ZU1teTH40auaNcXvSMvCAgt0gcgS3gnVf2Rb5meNWH3chRMJAjvunI1FB0MeIQDgcfT+Lew
dQP0FtRypqVKBYM+lpa83tncwHmZgk6sHFB5js57Gt+QMS5TUKEGjiVScgoI0pXoT4esrPnZyWsv
V2XcCzW37eXzEqJ16IhxMcdtw4ecTTmB6j7pTjnMUEEzy53rYY5JDoS+3ypQ3vPOykCxUSF6y7gQ
3T7Z4f4L2IlRB+JT0NFfAVWuqInxQC2xBG3ANM4mlvdyVVLXrKTTNkeyeahj8rSzX9hxU8bWDLUE
k6ngZ0mnshc5TE3ErCyWCqDDx5LwGIspE2ADKzy49Al1aECz3px41oG+8PZEjgtPd25i9QOdxyOd
WHU1cyGrwqSdG0P22OPuy7ODerXj0BfwdF9kxDRPp6CP5KYvo8FPf2GRRNbdgBLVeFFRfsV9/B4T
5Jvk02zoD4dEbuSRm84l02bej1aSEnXy/nCFakaECpPjWNwy1PlcAaUgqQ4PkAKcVBeMkoDBa2gu
LNlkOTfEVSvTo0wJV7foN7rGh5GnNAqSl/qGyl+tDtwkcn2ZmsB4RV4IcHHmbFT3g0LT3W0c+RdV
ffW7iWEaSn7gNQxjUVNDa8leqktrAwnhKbhHD2pCwDooZJdefPfxafeCvocqohrBZYvhxbQNWXnx
JO/34F9ncbaxe9MXqmOuQE5WPqhTzmLRSqtxlNaMhmAX9SYyV8C/ORDeYo7AZrVbsA/hSdQcC1wP
OcGVku8NzUrWPqRCk4wVRTDoZhA9qcZK4DDSeePZN1NMs5OCx3OmtIIZQgaiBTKgtEuXSwNl9A/P
gNxej4ry8+IAOVWk/w4dbQkrXDEtiEYvsnBaWfIcmT/wEwA09Qa/qDkltGn+QNZzp2iuyDapphp9
BBNdM0QhhVgPHL1qki6AEas8gXhiy668gCcFBK466/NFkAeQMOgfiMLIpz5Vn3SkCpxfe/QppBl1
HwKiQLbXUQw7VKh5RQWDhGk7RMfrcJupEvizGrBCbHKl/Dg0270ZGev+a0cNAPBacGNJc7Mr8xMO
ymlVWlTF4feM4tcpxAVG4KksPEgY6n6dWOcBAwlSerUqVL/55ltbhkr8ycStLruXbbJiNfK4NHCB
ghx3Y72O9MXq5bpYG2xxCKBOOyr9ZnTWHGTiKjZeOD4kFY9+6P2sJEVGIsCR/g1IgxYgnPyNGvwk
A2hZ//v+k8YcDgW1fpb4axK5qXglEeFvizr6WyY+bFYtYz1hBNqC19SUnDe5NX/D2N/pYM+L0TN7
74nl3gWxzsmW2Bmnr+Cs8wBDRNgl9n6LIWYY3VBkcVRrYeIhz3MAcj7R7wPzSkhT+36mfmbsooKP
trlGv/IhqZ9Z5YWaje4o9Zl3dkjXeIco9TrYB2+7eA8ePKgio3y5UliogfDFvC/u6fsT1nuzvD15
MALixVAAJvYOnmjmmVlz6hIuhD/TiEQWivcu4n2ND8IQFZuZcljvcpsamiIKuBLkXTyv1HyLrSLL
Va2gTDmx3ivqTXrtngDShdhJct42UizrFJHBknYvFxs69pRml1ZlIJ/oPcjjedy7GRSKhAZyDDtT
PFQ/OkNSxEUNivrkxUeu4QNypu2R2yYf0hrfZb31BRbdhjpUYJxiJ6czoUtLMgP2Ui0whBPmOnzA
ysn7S2IKFrFzaZEzHRESHz6WK3yJ4aB/WV2dY1tGHTvdVQttVFYjNQJkGZQ/u1RTZnAiyd4TAKth
zWGMioaiXLIGh3M7aL8NUraq+V6tU0qzS8kBodl4nOYas6QMDWQKhAmvTPJl9cYTRRW0snVArQCS
nsoG/4rBF+11/psS95bpDgh8YLQDbvEdTx3saDJAnZnmSlNlju8LEyWYKwFDVvSUK8BkoPviGf5Z
1cma+yjsnSVmtgjxBSx9e/n5Ac7ajXf80ee/+D2ZeW6H7YDLprd6xuwUBD+EPQ6MNr6DUpXkYIm+
EXNDZKa281iMg6LRB/wtMCmC4o6faQM37Gf6TGU6WhSEFt1zgA0wJ+FTRLq4N31H6w4L9hRoHkGp
iFkfwt8uwSk+Ps2hMh/+tEJcAILm8pn2nO2Wzy7wXw1h5+DNIf7HglCLprIlrHutR3+DII1r0ci+
4mDfE6gpfLthtMkLRMHSItibAkTeOYqqtJR9OkBtFXA7E08VKrwbWls+EniKkq9TojOqMt2E8W2k
9r+Oo84/eRqcWA8tIiFO5d5fdgO6VrzV3IydsgfwBBVkW/QgBMZWv8GqZTDtj45OdU13g+3w+o30
g/v9YFrv7D+SzmxLUW4Jwk/kWioCessoiorzcOMqLQtxwgmnp+8v7NXn/N1dXaUIe+fOjIyM+Crg
Ad9T+2tKVykXd29ha70rDRA0ExEWBuk47UiapYSOhyrSq3RJojJ0d2bqBKas1z5sa7vV9Z35M7A7
4ZXT2FmnEfQW6idAZL803v2tqbSnKVB4g+JW1WwD+I3YA3yLG7X3uvhoLBSbg1daPep8OMCuKue2
4J4HNrxavVqG1l/1r8FHk0WBVPB2v9kgY9IxQI+MzUdfZmQ0nxAHDiW8r1NKmAZNHgCRMO88yg4y
MNFmOReaUk+uq5IPE2Uufsqd+eNmNTq9vdvFq3mfvrE4+3ui7frAtG/n3rKqaKruIMYiezL/hBna
XmFjvKTkL0eGgeic0fkMSpM0rMfVaDsFeBlxzIWlGwB4nRJ/39mPqb5R7wf9GIB1p/Ey2FBe4kcQ
3pvg69zMJF+/BtaozMAdeAEqdQA4Dd+ghaBbvwE5SODWKGDTsFjR6h5pMWkhpR17kJRYWzm69+wK
ldvR5oyhBOlSiMrcUGneV1bfLZilxkFgz11HRgju+nhDPPYHm7zDTZkiikGimhymNCuuiOSiq5d1
6hGS020TzBhkmj48qE3FzzbkjTzJAfL8CUNOSOYQfp+EhBEh0nIQicdSDQ+3wjcM8Lsn1HnOQyTP
SbZWK/EtyCt7KIv95T8LGvsHtSAdASRG59B2tt1ncCTJxL4AcbzkUve3h84NmlnFub/9yngPxY8i
rn+14fxHg4sb0dN7kp0Ele52VY0Kpi6ZcHCuFXf02BOURgAwSFAkR9bAC0ObjAkujuo/0BdmYoP3
nomfhsPdZmXXYEeZ5Cj0BqZSvSI0d+/gKoBogDpefva32/BI8eo++9UjCV5txCcQRoLbB9SGxTI0
qXmuAXVFFhxgTmOLHDT7KokQ/uXYM6lNVljtgeryKNgyIeUAwlk8p96F9+ZIJOPQS9TdCqpfFGC2
t6XYhVUM00TjbHQkqINu3wAg9ZkL9x9xm1Mz/c7tKgJx3ndxUTO38jiy2EakxsSo1KdZwNw2S8Wk
BkJqrGfh1Vk4ZBn1TmNYX7z4MiFwIZOhNwVgZYgqJ9Gu6q4QG0MUpgnNUzMQnExoEECIBCRibga8
YSc7dGaCc0oAMtzNFvj1uKknBqcj0+GYUVGWN7i36yXYIGgMtHNwhTJVw5F/e8xUqdbCz9rqPyFP
4TpWZ2xcDlENh9RNyLu0tjS7x973nl0OK1zSSMcF+sO/6eMO1AH6ApZLbNjJR1rIPM5p9lMje+LT
wBlmAJ7UDmlNRDpqYTZ50NCWIvMnfmBEVvY5AtBHOPLZyhfnDpzxcswqydvvgqZG+eRWh9f9IVii
O+LkpSr5KbnNhDQX8N1hwQa3wQc9njnfEA5A8WDOpKGBWPEy3k1p2Op0Egf3Gp2AhKnBB6gZmK7y
gGk2KH8WxT4H/Z95nfcR4D2IDi7KI/t3XGHM3mzWaqARjFe62fQe1NJ7DKUY362emTEOqCr6VuVY
x4peNU/qVJ8AlPkMIejJIe1sW9YB7wd/+4e/bgp2zJj7CtMSiJjep3nwnlCXM2f5wAiPxd4gfiL8
BPxqEru3kNQqgI58C2lhRGOP8aIl5B1UM+eghgatdFgDjCxPN/Q3C9qg9Oq/hYUR39kiH/Sk92OK
6RjHGyf50LahwFIF1/k//v7izAMvJIzXxnVyw+EjkW/NsW+CNKk8sWcqfZCj44qpnOkw/ieXUdln
PHXOQvq8h5J3bDVwSDPRPP/Qr3lLpuMeN1COJbzyd1CWLeJu6UBOj/doN8tbQrIW0jfp1TYUylX/
/PuKcQrZUTtZrR3UEFUjzcOowYV8cBO5YcqCFc7PBxiB3p4xq0GdIlV5dg2aak/S62yBghzWD/5+
8wLpF3GsTbCfbklFkezgiCUhWa9F6Emi42a7pZ3JFxXU4Y99Qism1r7Qzv50l83D9Cn/mXznvAaP
g5dMz9Avj/H0hEgmxI7WJfogsPUCJrFdOWnAlPYIiRQJ6AzxiLhbjQry3WZ7xdPbWHtaCkAaY3Vg
RQvT0xETAm21+TetWH2mnNCcy0PhuxcU3pR7XBb7haCZIyXEznuiIj281p3HagtB/SjrnK+EHApf
90u4/LUH1zIAtmDi/wGeDw8qbT2a99UbIaeQVtiBnu5+rGbMjbayFM3QHqEXMtgICueS4Is+Vrq4
w3C/d9IFsrMtLRpOBtF2ZUrx/yyktbDeTOGzPL07HLQpKmXJ5QAbBk6rlFDQCuK0vgXQSXDX2Rw5
2mx1KE9NaEeb6MXr8Z4c0gy6cxBBv5d3Qj3KOq8lWjIQW/kJdZKoK7P+mfl9QBRx5XbrBtmWMmgG
wwVCPWKDY9s7YWIfGKTo0DPwBxiU1g3ZQBP8oKNfNWhbTEo9k6/Zhfs50NRXJSzTmIdnziB1gaNJ
OwiyhiQqnEqEuj0mxNmqb41Paw3+3qgmKdeBh5buH7r6oHOaNpk0RnXNCO7/JLcsBOLYvrWq3feA
bEtaqTnyJ6XgSZk7gaSB1yosKgeQXHDhhNk8fkY4FAZjmMDhzU1lcL+Tl6Iv4T/4oKAxokDd9AfS
XajUPJEivMKgkrwMmNtiZE9tcAA4seCTVkeIFBrxDLrQdhQ2sFV7Um3N81Dy9ivaq6SdUIeSaREk
aYSWn7StEHWfrUF68N4CbNONZnwaCeTmkuHMR4zrAlGSoQ3OROHMgB4uhgrmkPFeDjSdc5DxZxBS
6MMqc764I+VJyIMgyXuhBiLGf91bV/i7OfbdeeBnhKIQ9CL9Umft8R2kvK2vPvlF31wsgxsrzA4r
7piZzc41bDJ273ZftIpQyiFW1th60BQ86YSZqCPabXGzWOduAnHJ8nZ/RbCdnH2zY5zdBpib7Zod
9I1dA4mqHX2s6/jRqU8vveq3zXT2jV3LXEwPzs+WcbBjwISp+0Dd3QjLvbOPeo3tMuONyCIt12lt
aHdqfCVhwUeQgnq3xYP6/ghzl3gzvXiv1rt3vTrLu2svirXducwOf88DEoI1slUCqV8w4MiuhK2U
ZEzrm2HjGpioh/0YrfL64Tf6H0lqSR7nNNl1OS/8u0SUeWkiF1KRRJsDQyI0yxE5NAdm6ryBwp2E
QcN5nnz8RsvNk+cxQAbD/LinwdtrtHZdy+AzVfZN6956+G/vPj1HAISlXg1EYE2r3ChCTVhbnGS/
9+iNRcAfqBJrcTu/j4jF5HEdtak7NMf1hM9I37FOUrafMASK1M4dbSD2IxBCXPXt5nIiVWHSIH4B
ziPhuyOpmYhkJYBbfrE3P3+Ty8kFVV4jtrMUlUDfcQfPB9c9OjBIGddgy0Ia7P7XcOLAkd73dzbn
BXEfElzzzbmAJzB6z4+eLByygcrIqn/k8LhNyhPOlJAzGOY1QpFYZiDuy0aCjdx+4iiMgECAJy7w
2bt7ZJpZXrUYZMRnoCY1WUCACvf31tbgFxK0HRpS7RrdDXlZkIXTAap3i7JUmIgnzxamLqisY6TB
nMydVNdCwID9/lOZ5T8IVOGiwgEp5RYg/OD9d5nU++q+lYk3t0nxhxr4iZta6h1/rtxa8HYAA3YR
0XjIKv+ioqpd4Sv9KbESKCBTrrR/HF9CfH+oTVYcoWyKVxt+LVw+iJVPChh7yk8PqZ6DW1dV4H9r
X+gzP4BtvixCVAfjKhW84FdA5iGCfI+u8QOrLBjksLb2qHFTUj6pf2iG09loZ/6TDENnCOLU/qnZ
8O/MjjIefHJUl5Hac0dTyBRHp/IkerEorYw0hzZkRVw4fQsSFhev0bEYpNHYVwOVFKxPvsLj6FyO
95wXDZ8a+etgZRG4GrS16zHuU3CYEBkNxf1SMaUz9o6cOPRpL91IpYZv0Lchy03xZ7Ov70SSCgp/
MBfN8OYZ4SVWN0AUhwMHHoiPuqkQxnUaibXBzeUGcxBCi5IDU65Cm5281cHPf8VdUKF25OskTt/3
RgcNFIzj8fFV02wMjlyk9m7Nod/pFjWfYEXVTkMbsVVHxlAFA+txCvFQXRLKKD4zLHYRFMY6H6vo
hspk74Pix8W7BbeAaRfvg+Xeg68tAwl1IobJZyDz4F8I8ATKM/eS1I185e4UARrudXgS6mpPn/Rx
X24WFd5zTSP24l28eTfeVXEyci/RoQu7xOD2XH2Thj/yClGNPs/cjpb+cZV6QzVa383nlBYjbcZt
Z8usoPaDh6TVKWQA2CWWerAZ3HNLkP+BFu1WA87B2b2P8+E1PH4btxrfHrq0BxlQHb8Dk6Fzg75u
nZlUMyy8C/oyeVSeGS2DwJX+1tEB0EsZ6viGh/41vLaqjNWirhDShbw1G1wV+s+uyUuewx2j0Adf
14GXWlwN3kHFbYR5VEe4hgOHTyePkzoUUnCWTQZsytQTOpUPWaP6/5cXBEKOpAeSj1ZvD+duj96p
fheLroqXuN2VgmUllr+r5jpe7Tw0m+c5kjJEG1b+BdzUaO961QtHXpl9p72CIUAA5usvqJSJu0B9
NGEgh8GLIV2sOICz9Jf8BSxps0m9uA8jA0YZbpO9vL9ExdXslqMsLtalzhH+9V99WFqkV88OrVmF
u7dtlpncz+OXa4fMRGmtOZVBBEJhdq2SkyqtgzCDB4oJ6rfE3p3wyqAqEurYIOSTLeHQpJGHB1qU
QNdgijB1Vuo5jqAfGi1OaP/VZw2RgE2wc+ndoHPcuDMFhNi0c26fmllYGZhdlIwBaGind01MymSH
w13pf2RXynBRTHCmd7DvIsgnKpzZY1JW+YY4CuoA5BhJHOXiS9UObvvC25jpwH6j9wav2tOhyBCi
hTwC2Q10Jawu3gPbe0II2NPwZjCbxE4KjLKUpjvsTf6afZZgeZUFLNuo3k2H9QGszejZ/hMjYMLw
UdvmFDOXvaV3/tl50zUPkNxMGQaUDLZwWAD8aBrhCrEIkHeFqTUFFNgRNI9+abDDWFFNJvm15iHU
GpV5SsJqm7JA8VOFbhoDc9QFgIsrIgYupPypSe0HSwpUKhSQ+h/QE3CzDfbk5CuaLep/HEHGD2Gt
swUFR4x+517aRZvduHX2PUbAw/MGNfRO0d4iMqeGciVBK2DnnmrecVpJckgI4Xn9PON/9cDfaTv6
9tFpQXHLpd5/iPY/B/ReEAeCoYOB9Av8W73x87qgfwKSYXIINu9o0R92HHef3zIEOxqK6oOKA7rK
ZWn9ae7hwlWalVVOFpi12BzTM54k4Q6qF5Rw+SuN8k7Wakz3fcIVmtCr/caaE7UdhNK0+/YdgEbA
dAg2IdUc5e8heICOBshpndswgh40Lv0Pk91gP0TacvTu2ZQS0t2qJlWDMY9TG+DQO02Bs+BPa+rK
x+RhtxqAuQ0GFzRdUOL2zAHlLT6xYhwr8ssHk21b92qj3Yq4PQbPDC9PF2njdTi9Q5PPo3cw9Yv4
6e0myI7AhTk5y2Gtd548A3lvGn0EkY8gamfeN+1YCUAlmmj0u/sa1U05sS8tKKTc81TT50w68aDT
ZulEJldNLA9gfaYj8ebZKBunVU0qzw+TZc9aKypKoPbhlxakinc/fchs48VAJzEqoIadfsI02se1
3m5y9UEpaAE7azJE59FKSWcZf0SPagPvOLl462dC9M84qhLSXCeLP32+uTRJSuND20JoZVKFXbw+
E8hDDppqNNVRxcv2JDh95thAfIqfzngoBEwCm4pNuoQanmb8iGkgbnoOUOSMKu0i5WiS1HhBZNRA
xsud6qLBhgvIfK47RhDhB/OM66JFxn/+xuaXe4m5w93url32Kj6qHQTzFOWKn6r3Cp+RUQ3d1iXo
7n8rdbf74x+Qu/ggqlCFVJRjGuH8dNkKw67VE12Wp+V3725r6vPRDw79zR5MptwTd41SH1GGhwam
X+7JAQfNRkVgdh6tLFrCpJrZb5eEvDBcFOL4L2rAt3ew7e4BPsJqAMcqRbnHX7JN4xfnb/Dx+a3r
IjIeugMeO0z6Dcc3QzsMOMCzZUJAHZIRa/6bPaSA0ykgNpp7bgzJijAQCZ0HFCRmN+m23xF9ZvSF
IlnliDP3Wye/m4NH0HbtPRG9qc3QJ4r9OaxyToyghEgkCT2E1sGxQ+NAdUXhhcwkDzbLEl185kad
TZxGn5DCkB4RQzLzOUJ5cwYrptN38NHdsFSrnJsgxtdmRZXWmeheCO9GipvcgLoeHAH6GeNqEXFq
pOJudOxIUXQDhDzQiTZiHpO1BdEkHoTcDPWPe/TwcaEGPQYT4LDi7S9eyNvGa5WnIZSUOqNsyAkr
nooUu6IvpJbUPVrJB129JE0TjnYcvKD/i8OW7iuDQQZYsKy2FnCuqYfVPcJlMBxogxNbSO/W60Qi
Aw/3wB1Zwk3jtif5rMYWVF2K4B9hgO/l5s7xtRWrwV6p+tY07Wr1FXpUSLapvVXkQDCGpKt56Hok
dAZ18wFPVietXki/iymjCMcj7/VoqgBxORo3gSGsuQwL+hcwsPy8aTm5NI1p3Bw8iBVklWhkEUS4
9W2k3jYKjawhWjW93oo/A24TBNd3WJ+hg+9oh5kQ4BSEyQaMHpHxsQIYgqKljMXNZjB1YscdMv5E
Fvoa2GMiwqkpZ7YiEJqJyo6WXwoR98HmJuNB0VDbHMTGu6bOuVlLiCigSD4IqKQUUkJ0BNxE4qIx
F9anPq3e1G7yyLiYtI+4LyFQgJd+zykfKCA42bhJ8Cd1l0TFpGmiQxYfBLLUjV3mOfFcNljaedem
/kXWAdQaBBpiyYunfaXXxWAMUwKk/pjfkKsjOPkYviyacCpBYVhopIbZHryrNMsxI1H6PrfZTBmC
kAzxEVRw7qIJ9pWMt1COOStGOC6LjHwcli4nODCXKok6CGEGRxhgge6bguctYMsRpKSa9dNFWYj5
suFXHBpel8u8chNtMQlrfXzn5RstxL1LDBu1zFB+cl9co7NsUnXHNFfwBmgZNEvkunBCcF/xIEkE
elhRsjH9HeQIvDKXJ/AhBmwGahjy1JMrxU14aNMlZOvitseUYQqOTLBh99Oe5kzTLSfSDHg+/G+g
26iRgcp0SXEp+GbVQ36OPmcZixHAHNUKPB6ZuZfcgP4EiBPvycMCrK9PzqyzaotpAsaC4Bu0RLMx
QejpfdLf5gCIy38kt62FFPXkdFXqnauOTWffAUYSY65o2QyaJKXAhmlpRKiPiHWltAbErJ8GyOaE
4h+rTMi9Ft156QfBQUZ75hgwXYMgEiTFtqzZfiuJpJBF2qKDAidVwg6/qNVhfw60APckviBy5OJZ
SR+kaGm+p+5C4kyB+GbMLvQFScg2Wt0SSfjLfruY1Ai/bPeM/vxKuRuuTDi+P5LVLRSKYKMwC9Kr
X/migLBDua1d2wzwO25VcFaHFXFZ0L0PxYo6lRiuEh1gxY1VaUY4gPhrTj/TGg/8guRl13C7T+/h
29L/Yisi/0aRYrilN62S1pJQHxgc8Yzvno3enWaKExSTvD+j/ZTCTPf2H3rPdbhXh9FrJErBB+KF
Zvyfe5J6K8W4e8uQXIQftbsmAiTgwppmRBW2Mh0RTqIB86RRt8VCHhfDPCkSijfnMn/yrDofzj7o
jn8kIfS84MEgpvD2aGmyIB9Q21TxpO7x5ay+7EKCLgusXX92dmAVtps3AGGzSjjr//bJ8VHDQfBj
dkoAbM21ZXvpoWWsj5MDT8Czf988I5OeXPEVvjkyvV0K1K/jQUuS61iHbAqWUKKlIrPSycRrd8CK
uEV/LEQSESonlChOwarRrk8eBBwUjxvdl4EqZhFuh5Qj1LfBncXhFeOav5vdk/2xVUzMNNx3Gwcm
7+krBgWmEKTSNZ/yhIYcjRTU/kMaajbY1gHVSP/Nd2rRvENrLIM9SbKjPxTBFJUKypOFiS4KB0U5
BPSipOlk34nbvGsHzAKpHujBMKEsYp6pzozy6FaC90sdRr8QMOtE7aMIxXa6omACiysw3sFuZK5V
BeHswzRB1tXvzwrDJegxcp7Q5oSODFMaQRWmXeg67psrHOSnOn03OrbXamtMyRiXeGocVtvVjp4h
RPvo/ctv9a0TY5xCrbdZbziIOXZA9gF2DqCTJ9btjvX0GB6gi9ToQKK0yYEGoY4oQ3qy4SjcBs4g
ZuIDGV7wjLp3WDXcygDuAKPJc86YUsfox07GUtTRhX1oRrbMPJI8WkrgKTqu65x829WpmSjQ7anE
gGS86gayXDNrZ1ikEYvo/TMQgzqdHAhQQLUcLGhMtx5U/C455Vzx+D87/BzCOD9R85PuaRxOlAEN
GkjObwGzCwaYuKjCIelXMVvNSRMOMKIB0c6BCuGNqlKdBUzpvhjhS9ZfxZ0Ajgyjl4ymA2HSaGX8
iZOHB8HcFk4HBtB6zxmEUy4HMTJ/HnNgasARjxSiNgmR3dcAn6WDly05ZdyS96FNgeQmmWKvp57S
rjeiUNh8kwNtr0Vh4fmseWpRlL/KDwy2wrUtgTO8JwvYwz0bmOFKJDBm+SRD7umB7dL77xxnXUDH
NQpSXop1G5W2/9ihHCNetmTopPUkzrtQHgQYkfob4n0QogKFHGK+Su9OPs2bb9gmULwFg+ZotJkJ
cozBsV1qWox7oiQ1uMgLOrEjZBeDfQ/aef8sBwViPFa/gxzj37vhfOqbvLlT2P698DuifSOrW8Ke
U2RxVKAT2vQK6TYNXTuqILYNYR3HTeZJG6MKwZF/xaEKSZRffM4gXEFraQqQenN0ESYiGsBGZJKe
V1wmAT41bzfebQ6bgskwE0sxFJmuQakJ2RvO+Y77eR6VZlVCtMjbjKiD+ZFnkrtp6a2+hFGe7JLj
UFzO95dBD+YAR1wb/EkkoKeON+l9diNis+NTcAWKX3juIpg+ba/aev59h+w5asSUXvDMpE+cM4+4
IIH+Pzah/9osnE/GdBqrSfStJ49OxfbbheRIR4aSvVNeAAaguaqvuI0mqkjopTPVRQSAfQl+zlje
O8ymKCKOsPYjUhZ/SJNh6Gngq1djKhiQGhnTH/V5FFukLvWJ/sugX8hcAZigmepEt1rVVrll9fGt
7b9bBvbN8hM9re/zEnLKdWJ2iSeuFbHFH7WBIakkQV8BHuBhwL2BjFBA4T1ECKARtWYcgyTErSPz
Wx/we+V06qWkiPhi/YR1DCQmCmb/2CmBbVKCRIQtUk9l6GDAXYpU4F3Vn9VE6KiN0VNGWlajprW8
16AeMx07OrTVmNlH9d7DP0YKecr7bx551TI+tzdbhE4ovCPNFK+V8Tb4P6djx+plWFudeWqdfYwe
txXnsy0Z35fpF8h8DUY9CVhD391/ByCMscxbXhg0qlBFgtHLUaDFwL5bCu3wPNl2b547ZCCnwhzU
vkr/5xjJUOUYV3t2p9y7zai1sZinTDTCD9PMr4HReQ2gPv3QTVpunU9f5sNXKm/ZEJ+ad7qi0Iw0
m4RlVhNb+lCo5ju5AQnjfFP61h9KM+iMKD4L6AZlBIvOKNCspNHVeL5GF2EaCdVOyclpCDM6R/rX
zFpg3HLzoFWNuTDtdSHe4oGSjIPK4/MUrQnNekHwcO0XMiHtFsGi0DhoQurdmTLjBBhwGasjlwzR
9cFgJyubV7pO9Spi2mTjevJg1F1zXtU5PKi0g/HaFO/0rnCYkl9+OgcwDCSE8FULyTWuU5JR1ZuU
SBhvgfGM8evo6k+60AwbEs1zwQ1gehGfp+aASpBzSR2D/x5eF4+hOeBL/Dq9Y0KmFSCiiSrodYD0
d/PuXgev8O6O6c2Fdax+pOAJ8hXmwak1fHUYq3QYwBUoUXXIUzVSo1zV+H5bhh3y3ZWiqHTpKyAB
yIugGN8qtapBt+rdgai7avVVwiy+0fx40Q4VrH9q3uaCr/AcmWu5n6nT6cTzOCBB0pJQ2SuzpwV8
be61mltwcWCqwXAAJNM9TMcDKknSfDqT0UgHs0pu9Z3RKS58ik4hdiofoYYJ614GqvCWaJmhjx+B
J9HmrzkgaLpXet7YT/9SPANl/Y+FesaZX+IgYzf6nLvnvxpVIcc4eJXGxcJ5108+NFJloa52Mw5n
a1qtB/D3fSQcnmYv7wj5AjoC3RNqXN5nDcacRSGaJso+kJJgAVE2iv6wbyE0RRz2VIcr0RByMmCJ
wX2rK8mhbZnwryg6weCChCV+Kdkb9UgV8nGVVp/shcSJV4Tfw7Yiv/oaXxLvOcMVoERZh57emsE2
QwwO0cG6W0s5Z3TwaFZKYz8mlca2U+vKfEi53yuQKN7/F3sRKvUWqigfxPgvZ7zB2SH66QmKMFtD
v9S728NXE5ChzyeAQJtP24WdQlZFAqtqWov5C5h0KFS+rwaJkuRCb0cO+j0wcocah+SDB6snzNSH
JDPx3XD6WZANTx2mtmiSaCDs2UwRtc30f2a0/o8xSdF7ouxFx8zHK7rytgCk0JXlX/Ci96SC0V85
FsFz9n2GzTv/d7w+DLazzDqqcYiZJb/IZcXTVg0uLOY/mZnEFfsxTKrPHtQ4er8jiCr8yNtffcT2
+LrRqwnS4IvixsJz+pJQwvVAd0cwgWhPYhEVfVnjUNqTe2kERDU9lw9pn1OOR6aKMlsZjENJNV5j
QsvWaSQOiYw21EKueHZwH6mbWm8J0NGN1IdXPiu87Ygb9Buxga7dPAfvbo0pKP2CpMQW/NIdRJTT
lIoggtWH+R8EcZjoq3BiHv1baEAg1t+EG/GLeCc6I9uXVxhtRtxIlLA44yDfNFZ43mcvpxjv0MJY
KW6SpvvQTKe3CwtAIVYAInZLhMeNRlFFsGapgHjsN/qTDJMpJptcSnt28WUprE8j/l5x4V15SrRu
O9BJH2cuC0se7aKRJD7Au1lmrL4vm0LjrIJxmeXp3/dwzk/g95Up3kS8V/Ete2FUQ9aym1XSTuiC
uC9rMHVlTB/ALpPjAC769sFqL9NEhU5SQlel6LxxgjsuPlxgziGDGcpQdj+YEEJ/FuYvjH4D0rQM
ap4FqITZMYDgC8O0O0feFOvoZhl3xjS8eEaHjjH7XwJE36jXxEWT26SlOkBRQzhnxX1NlOrrtAeP
jeBct+lkxUuO5pNvA741LYL9/On5BXX3MZob4L5FcGc6/NqsRRvFJuE91AB0xRna1dLnfGyWwWQX
L2jmtMRh6MBDk8NzBC0brsqH1OJOQqFD0oo2R54v3tt7N9e8+KVjrHieKaFan1uXPBC/B0E5rIXp
snO/uFiIZpznZseKUxqEVOM73CGL+D55c56USccrfjUgraBi4Pxq6cgXLwVRw6VX3nkWtgX+cQM3
+0MWlYOQwpX/MA1nMijHWXDpPj/hnd3c/MRsCNqeu+FxsQ2OY5r7SMCNyyS0wyOxWG6SYL7Cf7le
jpY7BpIvgmFcH30G5YT4PAapWokQTMN+mwVAgvgEIQEHSFyeYyI+33+HsLcBnK/pngsjRnxXt84N
ToNHe5lcxmJMrk4sfXN6ccvo3zIyljafPk5wjLw7BkcrvcUG5yMnk+JA/w2RZHGEsfZl9cHkcOub
x28+yOoesoXecXORbOTqOajEok8IFQQwTBnhapBMas2zids20RUYHAiEFZS2GMSgpdRmM6R9Jlqy
1M071wxdiWOHe0K20gUr42lB2ltl+ImnHFVMF7YrZadYQB9gNk2FdQ2FSdstXV3O1t302rQSslrB
voJ9Bpv4Tk/Vj0FqiV1f5DeM6rGgZk2Tf1Wmhvna9AW0v4hqIWIIGsijYpd1KGy6EKpfUo8uu7bu
ahW5AsGRKMbAmeduYSHsnd5uzl8vHgc7g/97qIqsbWebN7dnD1YpwAcXQyPz7tyY4JMqA8J5t771
oxPpNP8ofX2zi8pBY3H1Ky5JKzwsKtRlsxLiYMAalXPNjQ/bNBiGnIPSjkxggDm5ISAhvEyWKlMk
c5NC8ZcLFZWaf8XvlhRtD+1N3PZTyc24vdaOTUQsWtRpl/JByRokkfVyzqvdXw0DHZTsNpvnnOYf
b0qjj0EDqJ0YR0jFBLwebjLbH+n5kE5bawkBsUZIWM9PAzgn31eSTqYFLg5ruyd7K3FGKuzkTxPZ
m/zlslyAopV+grfu3WLnvQH+FncOQTY+DBhMWbfcqUvnTTZKZ8/b7EiOQ+hl4Cn+fUUazdJSn1gu
iIDvWPAClCebKr6l3E+lWfvws2LR6UpXTHCRVWtoI/rcyGXkNfVqc9eWSWOqMRnORobXHGt0bZ7w
l0zouixje0xOBPz3PlHkHGhR+TtIG6Sxn5baAIQuOpLttOaVf8kgidNL92E7BfgcbyTayB06WoNw
AMP45W4nhhZJDcqaVg1Ljr+xx9zbnMvdO8l2tYzvuvpqlM+MxS13EjoA9A5niOnpWz9uDRwDggRv
bnQefEp53L7OmAffKbEXeCYRyXvLIeHqgBcTJg2Qz1hiHGJ/8N6If93C25EI3zwYKQFtytR5Fnin
FEEWVdelxbdIiq4/u66cl4zwvT78lQuHt3j/btHw3vlcG8DASp+84jNjkT+YxrT9NP6EtDNOTom+
6TN4zmq6gMrTy0ZZ8uQcihp9uDD0+p5BRg1IBR/uI7PfWDCmAhjGoERpDCf4yLzP3b2szVqbctC8
BNUe9MCrU6xrBT9q91k/8Qmy5LpgfGtG28xaN/r76FZwGDwZf+nkECFJHCCb9a/8HDrZb/+2LtF+
WBzw4RmncRZvSYxp1x79+9Whu1jqiPRoDa/QYzjf0WlANAUdhpxpSNIb07Eq3rM6KdUC/RlfAMjs
eUJPkkf0AshDz/jovUCRAeaZOMOLNvWNGrx2n4bOXifLkSTvEhgv/2F53EfGcV6A9y9/yzD5xSuN
37/q8kqd4+SMj0g0/KSJD6GGDmIJibqHHw+ilbIwTVQo42W7KG1BXtKFHpwzj/DDzapzCpNl/QIo
PuGkNjwWjrn4MArJhTmX2XZywJkCumanXmDn0roY7ttw6Y3gQ2u4KcQhoEIorlUWSW0GtQVDGvKL
bqW1L7UedSoquGTvwuUGnyeVt3MD9q1i0sUD/vzltzoeXzc0j2N9DBud/+1gO7hUAdvTeTUwW7f4
MamTJ5AtfHwT4pCjLj8ThO4z6lqzS1QKs/kzviQP8DbL2Q72CR4pcVpzlzO7hSVMfOpeP241d352
zZdf+asGKL1490mNme0ZNMzl7Ny1ghTQ2LP/lviS5F5ZA93HhA0EW+kObk+LqOrh0PDsbduNg1Nn
RcYVutknnEm6n0me4CdhsdQcPx99fAuLDivAUhYR/9Stt8+Dw8krIbACgjil2Z8Qn5/BDWWCg7P9
oWt9+NEeY6lDy4tOdPcosKh4g89fNtpH3P53AMcnmj69/NslntqdG3/E4Cu0epg4BxY/d4facJjc
vDTmFTIqURbHyy0tWLe3GauahcYfn/+RCtZwsf68XbbQbVYfFgFRfMg3lY5taLrsnYyd4lRs99M1
Fo2Gf2B9DomTbdhDdF9O7p3iiYGY8EOV30AAducy93Vup4zmwfRVrDKJ8Ea3zHFjxQyazS2Pn7eZ
1t5y7tCY3Tmky+c2XURiQYMe55Oi2jz4D6xknCVoiFfr1XpbeBLpg9hTGk8xGgP9rvXsRVpQg+5+
GuzBZY/1Oyx1VJyLo8jaQ7bmj7Z4Goe4Su9KvgHSF75aZp///mF1ErFizT7bsjw7Qi4BQfuuYILA
tptXnZR7fmH7RecJazWnrdHhe+ABs2KXPX6i7sSPE/vrhWkDaHal2rfWuLAEiRNcXGRFKaH9+BKX
dtH5bLlP6lNeGnH4/Q+dTkStT3hFMnTv05egbyA5XRlc1Vql9dvNfl7ePc5/9j8Fj7xb4zlRK+zA
FREhHSg36lFjyuupOpCfD7OfsiBjCFyGnCrvNNJ4is9AybcJjYYjiEaDkOaU1pDIQhsp8nqosR+V
0bIdSAM6qtiZUVxPqq27Wj1Y3vbPtAVVKsvsFnZogMkW/bczjROrX4bDPyv+DvFxclSvEJkPr6KL
h3n//aJTg/RHjw45mIn4q2Cr+RUO2BI3oTLhMIsea/RYFuYWYwNaNrudh5tPx4jOwmp3mEjUBkZS
62KK1LF8y6/ML1Mw5HT1ayM4YybnnW9Y8c59PMPawJLVA44D9A2BeS0SWNQcJt4V1fpdDNwNzRwP
hL7RU9VVIx8kyoEOWx0D8X8g12yyI88zaUHWOlI1qffxJkbNQ5/7DMQgKtByjKNvvxyC3s6YSD/F
Jt5q4rrJ9+z2hwLGjHafd/tD1QQvLTv1sjoWEzCGkU15y2DNK/6EP5f7NKXiz/oR7HDvQv0RtTUE
IjuUhOxGEANkpzAsvfkGj/gXshhtNXHkZFhgYFqKOtla1gU8CoT55E4ADjeY2cAjR6wpCafHnz1M
aa2HM78eXmkIbiKVgSuezva61rJn70k2+GAgxLuLOz7aONOTU8UOI5BJHfDmNH5xrkBGpyvubolN
zNnEOZM2hXemajOITnVnuSZM53FjMQUDWq1YPwQq8ORqX60VGUbL/gJiDKO1DFkcQp6KlhniIZAO
kcnlug7RjtdwQIYYvruilHChsi1JS5/+Rh/JPrqFqA1Ctf7Er/hyQ77/JvIzOIpGnPjIFPAqxTEU
oMEI7859UvCyD4BqVKNw6KDWfI+eHENwODM8lxONmtx8nOqo8yF2uisOxjbTlRSrpJ/zCiAIRPZK
lUZNDXLgZN9l1pkRDJ6OKQXF1bG1Uk/gOGAoOqis1T8X5HOjZkGm01dfQE8WFTBQizeiY+E2MWfH
br11Tg7JPcYudL1NXlVeMsgGmkRmFpCL0n5bhtbfm7E/0eppT4noINBfsFijJwroKdL7vfgRrKPV
E6iwobl6+EeC8Pm2GU6lyR6plNE2WQKXiapuzhrrM+P4H1Cpqiefu0qhSVCe2f5nT07//eOVM7Fv
bV1+fwWVZesO+cLdT3aRsb79ZQenvPQ/d+YSNShJI/Qaf2aEGnFDadBTt7MIqXX7u2tU7ZdIxvnS
+mS6Lyj3HEbldjnEA+bt2oVz3nlX031A+H96r3X5HC5pw1FF3wZLxl5tLzuFB6p6uIpMpF46l1Ly
Qk+SvOPp7evu6dWuHoFEGAFati5WG2uV8Co1ESQUDNdYpyY+YO6rQaCsXYmXjXPnYyMewQvPCKnV
lmiU1gEFWIy/tGH5DAd4u079xmnpb2EkOqV9UO/kx5B+Mc6GnTZNFbeuPUr5/o+kM2tSVAuC8C8i
QlERX9l3RRq3F8OlcV/ABfHXz1c9MXfmztKtCOfUqcrKyuScRsgdwV9whTE0Uuo/6s6FgreMIPVg
r9mFC0pAtRkAox17NM+Q8x5mlvZr2mZiucJ4xfoAExZTMVyZMGTC30jQvi68cN/aDjyurdYThX1h
HSoHauduoqJ+M3lvavERZNQ2fbej58AIvx170stuhX70bgV7ppypaUOXmwhz7JjPrn1bLQnodPBF
bWJYi+ebKDRK23ij/jyR4zibbi1Z3U135yr3zZ+eV2+E+oR8L5sWSLYYSKz4GcNoqcmxzitoNgzJ
JNQVgKX0x5eIUI4FI4YTjzczjTXQ2f5P6d08whXRueVqcTXroIRwMJCYBFojg+gOjHr2SQdIEOLd
NTLoFT/trO9CPnTjH+R3qcIxDYE1EvWMragyPSFlNgETYi1Eq0Q/rHFl+4nKLqNSUFip7rQtuVVS
/tHueTqiiEHDBZ26g+JvatZjTDPpbU614bt4zI6PqDkwdbh5ormSHYvKVoeS3utDG0NB0WUt2VIw
aWntNQERtTMUvgNqgTPUuB2W+lW8DeD87GiWC1J/mz2cerTZ0DwxD4X6sctB+AWGpkhAW4SFTkv4
5oNIZWDAaNJDiFERDhZIGhLUbvIoNE5p5mwN1EQ+TicC4hxiajqbybAcmqt8IaosszegMAQJTu3h
l2iCGnRpIdJNnQfPBJTmR5ovxEKXHnccI6+m+Du6nYIkdzi1NaxOZMiYjctnIxYvcYP5UlYCaX4B
/ah4vfsDbAm3VWrPywwYhu4NaD/9nB+oBr21AoYHRYApnl1MD8RDU+0K4ivQKXOp1VQffadLyGoM
CY5BHR8H8ZFHyAPt5+dQY7qKmRpcL3mCTMnvrTv1Ow0barQeTAnW+YtCb6IA0xb9YWcj4zq78WW1
/PoMtJKtDIZ1IVQLlViztzov0XJE/oUIRsZ1fxudjUpZNzB29GTopuporfaH9wiX0MZ8znYQDCtj
V7RLr01Qml0u9rIvbpiIM10mu+Qm8WGQlUSFQlKd2ZG/l0h4JICUleQ5ojojT4NE5wLDoD3E2vNJ
X6HCl9hU6dfLXwurSbYiq5f5Y472E6lHn1PUfOFC9JwPIrAXgH/a3Xf0du6z77w9ovVNnvIy1GTv
0gs32yOk/LYdQ8/70XeOOy6aUy1j8LNF9M28rQfWMpGGwTKhhsNRM8tFQI4pdVaYNELIJ0LyJ+KI
Q4EbYG1+jxX/bhbZEb+3u5HB+sEojEEw2U0iTB0W3TDP1FAf3929jZPelW8YjHLs1+Czq97eyLnN
wfFmimO6PYBJg80loBGAAWjcSNoxZHRd8A0+G6+8NDEYFmaXaFSiUJefg9NwmfT8gTi3Tsrw6jLJ
2faxp3KqHCuzAGezy/Bg3d1Dpnk0bP0qoVa0k56ZY3knURNakqXMvSKtUcK75leuf6LR7NbNNM3S
ZtrFLBCDOOmssNFO0webABQU102u9LbGXi+4412MIWhjfDXz/ttNtjAawtOQUH3HYu1u4jy4qH4b
SBcI5S3N6pfvvMc190UGGoqsomtcvNb7Gz53g9FJNxQUGo9dY7/Y6iZiCCAh4T0/o2MgVAlEqrlT
8lxeLINSLEmXtigVdvxUZ1RcETKFqUQTCPDV/yXemFeGOVjvM2gE8FwOhLzSC7e7oXebHuP06Gpj
WX5ijmkWGP9FA68z6o1eXrinuzMW/kP6kpdWE3URMhy9uqF3/5/ijIEV0AByXCl3AN2/CUP1M7E+
m2xxjQ4lWFBZoO3mQe7LQiJezcsJp2XLPS9CrhN3KQloMEroabEqIVsg9OehbaambS5JmCtZ2vYv
oRwDfAbDXNUOJyKQZwfla1CgO2g58yIOhG02G/XuW/qU47e9H9+DFRxzdaYiM3mOOx1O0zu+U/3o
sC72qdzGymEYBQv7HbwzdCChWgjrhH8Rc0K22GfEaLCQSW9k1hMlwiJuWmPc9yUhD/EZdJu7jTtg
wHn1CI+L2mOJcFrN2DIamGWb9fqk7R43XhDYQf5/JQygRfaYuRItS5p1xMKu9Qo5y4eHYcPbM1Ts
ssaDm7Nkl9JSUxFR/G6es372Yfc+SXXdc+2zbMH6GNASNp2oCOpMYRJ6KMCi7pKE/zLRv17dY9bj
r5/4Rdbu47SoALSlLXyPasaS6Axb6Y7e7xCuUM0GI+Ew2zVPpE2lkywTBBHpjPasAbVRj7GT0sOB
E0mNgcVaPKeSiDAqhtmkDiHOY0c/pksbDs9oR/ICXYd2ZbQ9rUtSGHYMN0siy2tNUk/rxtn2rQEN
JXuZi/Z9a8EG2r6g+UAcYs9QMBwtzD7XDxnElFnr9PgrUYBQZvfnLA12xEgjNb9Ft6m4u4oBqvID
iWiNC/LOuDCI4Xf+womyZTkdei4WduOj+8V815b7Jv5zGl6TZdjfbgd0SxEAo8FKDI4H+NBCaUpE
mFTFavPK4KjLCFr2STr5Pmz8Z7qcXqzr4pLtiQRUljuz/6uHZ683+S7obEDwLMwkWokt5x2G1Z5E
UrhPx1ix7oyaloyRs63GEmVFVEQ+1dIuZJz5AJuJkOrezaBxSr9lMTetEOriN5XRySASEXv3Il6I
LXww/wZRgOqJrfhNSFvYUdFYJQ8m6BZ8ao8wwsKszGUoVAYCHYooYyBT40YkhM/HhV6cs9d1roxn
tKnkGKlmgx4sNcROkGG7nVnU63SyJZZ7qAXjfKxYR5QbWIhkUUewCvEY1ccHVF73+KfSih7WxBfc
m90Du+SQNajSsG5/GVT6uy7Vqvd06i7DP6ovB8LTBCkcFUwBmvPAS7u4JvyncVOyOOLwI0W48JI6
wwF7lLylpIIu7X72ogL3z6jADVBVRohstaQntEfz4v1De9JlvJXmECwX574npdE5SKGuAt2yLxlk
oVeXMdEV3FAUPtKs/uPR8IUBI0xuKQ1WWnsuIuRvur7IU9AZpMPCRC7Vo7TSkPP8IpOjMYME0x2t
IGZXE1gv6E8sR/Qh6MrQsDutex2jnNBUeqOGSt9j+8rL34reXHIidibQvIrjpgOGdDRVuphd4ra1
BAN0zz93H1IfeVbyAOmE5VWB6fRnIpDwjMqrPQBLTQabjzjpUVChGvmyy8mbJjDyCK8CJmlBssQL
iD751f/OAHbgEVMyt//Kwz4de6rFcidE0vNWLOQ1t0xKZEMO3pI1Mq5G3NUxA+MTmOAovsC4vY1F
WaBln7dtq/LLpAMGQN54oZe+8xjjgKtIto2KGay9iUBGLYhhDQPYF4itzUpagEKmUwZ/YMmFCyGf
pGCwuW6Z6rvj00OeC+4sMqCInVOaIkVCnnmNyKTg2xJYxKic+iYrke8ly4cOJ7mKjKyyfc3viN3l
HopXUKePgDl16AnQCkSxuAd3AMUd+7l5Ovuos6OQBA7ZoDNBz5aON28qjDnksWj7Zzz69SFucbqO
UQjv4Vyba/CZuhRTN0t9e/qcxcVGYs74KyynWIhI0olExqRkiHnvtNeXXNZYf83Y1OK22FOWTxUE
menrwzuv8wH6cccZiu1ADotuMABWWJyp/OFLsJKFcnKGWicaoRQ/4ADK5rUCdYAAPh5wel/QiQQd
GYDPwAWFceLBLjyxLG10Ni00h1Tz+XO9I67GVDekBzLYgEYMidRyTeM5+sYaNc34NP+uqkTDSZg2
t2Z8VzpSPaHYpoOZM2r7tUv/BW+9U1wuYmUedBnhbTlHkHMQdvOzIFDApT+ZJYw25jicy7C7Jt15
wB08OBIQPdI8zsWGid57PPAHFn/QxipZ8IZh/MGdhwiJ29YTIYgSJrckSj6Z0AFvVo4hd78zl0eC
o+hFk6woJFPv35vT9UQsWnd0jy5RdPlR3LapQ9KFbXfwZRqstXnMgLyzXgzi5Bvzp5hzMKPB/G8P
fl4nASIWNgEfOjhFOqxlNCFMad8ci9vsDpOHpVh5/YVxLj7mgxAsaC99pSfCLv5HN++rh69vCI7W
Yfu166VhXmApN1YOnGkMgmqc7z0oZ3hbP1FywGLbAiSyHr7IYFxtpdC9inGzllX79Bii9lcc5a9u
H+qtZ0YSV0ZIhDl3QyVp9OiMwBa48cfoZM5fkejZQNOiG7aixUIMCHbbxlLSOYCF9bEPI5mO1416
b7VUq/Nw9IH7VN09mtCvsF37ZKqSDLdCgIUpesU9DsSbvRWasCZjGv15xklzNDkPdpB1l0nff/A0
rgRsrIljEYCW3OX8e3A431lWcpqKV6iWfOclnrCy4ZaryuqD+yDCQC4F2use1keSa9S7L5ncizwT
H1Wsz2rSZlv5kVwMvWdigOxYzjvRAt85118GweF5cHhR+BjZzkF+FsqGJWmT1Ee8om56OZL0HztQ
wSL3EPtYj6iKa6wayT5YUvYr7B0pLpbJ2f0ciRkVvsNqvK1ZpBysKe9GW+zO4dfGnb7D8Pxq+hEa
28/BrVk+H/O4UtK2+Uwan6sXN3TyRVIxDmH6snBxagbr93jS9+ZkT1sozYhSWbOFlGmidXaaVJGe
AsSDEfeHh4ngHB2SKijPnM7ysQmJqGZYCKVCi5bCrIXdNVrvpKPkRnsjvxtgrfSdOI+DDuzut9uS
S5a1ICNdV29DM1cIrHbephMGD+mvVQwqwSIf0Kqr6EPzJaV1q6GWdsZfYGsP8n5AqxAAwerkX6yY
p9iGb/qUQvSgg9fwQ8+r1wlUleVGU651zLUNmIu9R29hPAi6kU6GwLeQcpPIMMuveggHYP1ers/v
tDNfJoovSwcndH4QQFnzcGlpqErjSnL3p3BBzHbKZOqW+Slfnd1XnaLhKNC9V8SV9RqafL3g8NM1
GM86krFgPdBCaQFaJ394CRUoeLGqF/yC6DwK9jpVpmKVWSvcZdiAX12VNJ4ppFASI27tXwAh+2F1
4H5gd+CsK9Et7HWsW1iu+1Z7rljsgm9sHj2BsOuZtBbFgh2xPuftIj5DbpU1RjPlTab3RTun8sN/
/kkmLxbeTHf3WVckUHBKv7Hq3SwWNBGSg4OPcCKqskI/cTtWT+abAhxRe7EtzwmaXCK3kqdLlEib
TKchhBd577cdC2uoivNmz+RU7/cdZ+gw8HWsE8kp0wbQhlTGKu5m/kQ9YccPuUP/QXidiKI6Ci7v
uiOJ7TKsM7q6oe6xqqMmepF27kwiqdNjddV0Rzrk/2dU8inH2SnskSrGudvQ2JFkbcKBna80Wp7c
CWoD08vkY7Ah6RR5B+wlePIxvwNu2DmSkyok9zWuBrLshYcpTEZGAMi7B57IrrQQcRL9CeHgs+pJ
SRV06gf+i6vAWpyfbBW/TSEgmahYC1CA4Xg/sHCkR4dZxnP6zItBHGSFG9wd/pIyb7yPyfepKxD9
J8iSwhI/eFA5UxwMlaR9n3qG95C5M4XNtstkaqKHC7rsRAIIaXzPatyeJVNowkMUpJMRH1cQ9gEg
iPAPZZxHWkD/O+gKW1qEqwXVaUwaFGHY56/EAEVKTn5S5UuhJfpVKMw4Uu7KoBIe2CRudBCICgIQ
SQSRWnlgcW7KnZPE+8idO5v3XD7HDb+FmB+u1IY6uVBJHvQiqApvlEq3DJWoh9yj9RleuCBaW8zI
9bNzBMrogm3x9dKxEwiJ7IobLrdBtLSEcikQPvAsW4SLmbAYQgFMSKN8MfBuDxu+DxnGDpf+ZCLi
7RDUPJmdQpKAzgPdjz/mYg8FQuHZwxeEdiUE1D+ZFdKdNcqrNZZS0pQ4JLsE+UO/T6ooXckvkKO8
/QtEDjgdR/Kno9kNEfJGABe8IV6jxU53U9oPdIdmeArIdIY8gh4zWPJDnPzEfYEBRwEvK4ShkfWm
FQQpCYVNIVDLJN8dXeL7SEW0Vvj1ay4RDRihqD6Y7t2Fr+Tkff+Gt8TcXaY0KtQTqF5ThVr+7FIe
S63HEire7jf+IE+1YlQfKGAwuufNurWm9noMde/j3oZs/KQdv90utWM5vwYnVFR0J/8QfdeXo6OF
evjMW5C12+YxuLqP8EvQ83ksJL7AGX7p9fxHeAGhOlNjmfkSZpwRtMIn+vcEkCpXrJQAUBTnX2pC
KMKc23hwyGZuwNdeUxw5sqN7m+5hjE1ZSUzkLMevP9tvdgDv9OI4pwvRm3OvZTRzMNrHoh/zAkZ6
TQdsII6dGBgo/yLnRQCQQEeQNwYT3Xn9qCQiCMZQ+x2DLrhZlVfcxEydsmKJCwBf9/y+uLI9ZcAf
GUv7Hl8Q/g1FK+waaB58CvLRI//Xp7xo8YL48bFPS1g5z2KDfCm99nNBe56mAAwR6/TTd/cJMioR
8jPBffW2T6N20Fiqc06Wm2pSraoSKoK1g4LKSadD1+A+8e4C+UlD5eCAhhUtI0gMFxEDwCLs3jFD
Kfb2OweBQXqQ7yRcVKVhBpCcVmjK+z5lcC5sA410bInmgv1Ezk8GKuyuP6adIMp6pKDUESL1iMAt
lDlIbO6vjAOoCKlsoHngEWkWpq24DWx94i+ChZK//SfsQAVh4EykCytUa9BuEGGIypYUD0mFKfR+
xI8s5vEbSCFUeqS5I0QeREpslaCbMI94If4QAJ0dzM2UxPKLjNgV92s3cpPA9DA/W46PKRMORjvt
csgyvU/HBiNShBiSzTtANwAyY7ChacNHGbVGDwihGpX01+3D5XRRHUD4qEY2Bn6uAR0EmRoUGz/M
0wj5a8e0cDpPVidnlWekaC9/N7rQIh64fKyS8QFJrFoOtN0ld5GlMT6yN4EkAsax86T9W4EVeXLO
vQFdzmQRcgwKyPLknEIAbtGO2WksfbGTUb2LBeicqh4wBCfRckx8BBriEYPs7oFNzmAs5AJAxoR2
DFCw++MMKUodlxmkSyldTszLtcLDkBUg0RDJwO0ZiZZBJHYzgkjjNBFk6pKklC05fnHs4fyxVSKJ
ws82ALYgzZwgc3kDQbKYyQN0Yteusywzt3uIC1uOWLo5/PMAkJQfjWCyyNfso1aqx2pKYo6NZGMC
LsqL3MislzZzAAL5aMi085HYf0eD5EGy8J2V6jbYbXqatn1YH8mN42AJv93rbyVDP7sqk6cg2Who
EUP+nyPcE0SXBj7iOXQawez5KbntMvk70eXQJf+UEpuevG4PSItO1sk5EaMk22EHseo+ONM20QoV
C+0PP4JARxJ2y8TLp2FU4Zwro4MFuC3pFhUgM4WcTdqYYPYjWLyHvVuYElZ87U/FURA/3o4b8yPl
xB345BO0xi8s5CKvR3JSZYeWMWnvrM7P+eO2+nAxZlTAas/BZoQTT9F8jcG3q1lO+0erTYwMUHMW
BaUlTq1shzwAWrQmlTVJOel90nceKkGR509BRCDQ7c+ocTV8zFuLlqt4NWNyck8ZmTyD4ZMQCaTb
Gd1dIoU2lj+c2mDzGrjmg/N2T6rr1elz3o9KTvyKU76zvVMM25d1Kzmsn3NYKt5EF2i4hKeyTGrw
TGBUYu0poxMBx85TwWZdAFRCN7jb22ZCnkCE9E4CcPaSNPJioRFIa6VjHkYSy4hhQITMWtPEBSN+
md5E5aQjSaBnhVdy5XDd5L6nYU36SgUZ3/lV6kHW6dmXhIMczC3+pJc4BKjA7evHaK1J/PlxtXuT
y1y1GoSio3eyNILLqAMBYtKyXn5Cvizp3NmcgPw3pqi/n3jYAe4Z853XcXbQZZNSxn6aSXciU41w
mkDXliBViBgy1cFJHuz9vX/pOrOb3UUFDVaTOWn7oq6ztbrJbQqsSn4Iz8Y8QIKOzwyzNjRSnd3w
+EvaPlKiLszvmt2qkMtouRaDt+3YU4Lz9jgCH1PpG/EqdgeHI7njqcAP4NesMuP5y2o5WX36UiwR
VnGmuHSquH+krVuJDBWVh9xupuPnLaTNGAD8gQj7hlOGZhBSEOC3EO6e+H1efiCCnZMv7Ng3/R9H
+P3TMkJ0lbYovWcmhA3m0VSmFyhbgW9IvyUeDlwEdD6rXqFBNIPYHgbnGwPqRpPdJDd48tjfi/6v
AoaRvh5WcJnvQfps88vZz8LxVGTiOD7MFPPmS18slhAPpgYXtLnmM+FTSonBDYAY0B5KB4ZBKL9E
GBElBuOTX1gs5mX4V8Ygukt6vc9lc3Ced1kqLIpckP5HMKEF2k31s4UlLbyv/Q9i5hsNvSkUH5m6
gmsmKwpKjwwqCWSjOdSvzlEzgo6tkdxCbLXNQVBuP+7eoDwiugybMC3X5BxG3/9cTQobsQI70tcE
Lxg9wg7ZD6g9VcURmHoHLtVDRI5n7Azm/VE5VSLk5zMtPkzUBUvAJ9wp0ElKMtyvgwdfVpFpE/Ul
beLI/tjo5PQIZWh+QDCxk9WO38piPxNoJWQBOeDwKENibFDSov8CFQJR7G1gc3/1NSENkx7Itylz
HLmMU9asT0N12qzPO3OfVhBDgQ5+W9Nj2g2fv09XXZ+yByX6h87fPlA9yZDu8b2hpqHJRLhcjve/
GjHoBeItA81LrGmgEdDGgSsE7HmGt1cCIqjEJmF9AQDD/mqCS9Fi4Im1z3IP7nCiYsBz/rtd3e/s
szlNLhdoekdxuTqS98iQuB5KRQ2M1GUUpRPU0ZNjmy7+5DO5jPTNQYxplRgKKSp0tdMO5i9EHjso
nbRTmMzQem/RUp204d8qTFhqofb3ekK47RN1l9M3IoHy85x2vU/Mp75cDXqk6yvz6dA0aei51e+O
9SE3QzJEVRqtOQthXaEx2CIu1lPAm0f4Cs7R0xEPD6gV4QAdvvTDibmCc4ce+me2XLwK1e0utIUW
wzACJR8+oAegAVGfPGUIYY6qoGO2CtTeV8JzuvrMjLFcl3F7Jn0yHVqf1B+DIUK5sBa7cTf+Duvg
VOwmvCA0TVpyj0JBZwg7m0ewzOv0yxD1YbVsIBMJRZMz5c74NMGfAA63ffjoG5PJAZ5sIX1XVKWE
TNUB4gXCgXFJsJZaiflu2JxSV8rTfDszLry3qYsZ1jwzmFg4L9tHiNM/WtAtbsnipzR91ICxL7IA
HM0kuziB+fB7xXOi8vJk1A+nxfQjRlmkdRpg0BxmHj34L8y8qtj91OBs8Cngu86ThMreMi2xWcW+
R5rDsrqvpnlP88Smo0qNfA6ChHw6yT0zZTD8MkWW3SoCphmMYIXeVvEs9mTFTHdFcGdcQB0IuBni
nFrWdiMV4vCbjD5VYfo+HOH0o9wNI4Z8Ebr3yd/9NJv95M04lFKc5p+knH/jsw0tmk+zu5itGfDP
CM9JMLfknKDpJygvpFsy72GH826oDfXsoBqw//mIkHcPsA4bxP/q6OztvdvPy3/5TfYeP4YwGJLr
+DI6ewOgkH6wpwgTHObA+KpbLbS1fsBaj6xQqBGkiA5ZmSc9Rina5QebC9wa9dhEfvfgiFux46Tc
VpPzTBCMwQ/eB5gg5P0RNdtrTdd+XU6XL0egCmqufSxyCo8170CkrchqCbl6iBDakOpknnepNpir
QbGBMxXeRUG1hUtV6nmpRKSLlWXUK8sxWafE8WWf/3F1pkd72Uu32+/oFrbGmv2/qc0lI37NsS7F
I3YJACQ8YfNUXGed7DOcKHR6b96kC1a543D8DEEK5i1KaJ4zgZKMc8uCtzly+5Y0e0vg16wAfVmj
43MG9eqCswqaLL2/Cq26bM+xRHPvr7EOIjHBgkn80D8WlJtm8hhAsxSj2xmZUc/apoLQkI1NWHoA
JHEPD3RYBjVnCgoIM531sRLopDVRqdz/aEwiLwznYNIxwi2CkOhli0xHxeCu9HIo33+uFuxRqvQY
KXuZth0q81eBF5P4Ig8yuH50lyRLkcFeNZhxQghhSs6uQSboARSt2JrF0kWL12hjH0hgcDv6KfuI
Uh1nNYWQLTpCIrkN70x8sGTjQA1eiAwH5OFRm2Emj8zbI4HtJmrynL+IGJeGzq+YW0FjOQstp/Ra
8LKk1ESEIniD6tHtcKv4TauDdCOFSDCff0zGRWR8xKf1u7l60XSuG4wJQPqH8v6hoGME7wCdDLVX
l3+aS22LVHYSdTffojuTnTv45dB1rrQxSW6qxZunbqmRFE77MdVYOt+PDz8oWT1QMKLWtQH4nkUp
QwKNQ200ahxt2AP5FcB5utmQRs/LKElaPwIT0919uiVTLQ4TGc5uVmf9Sf6Nb9ZzXLP5Oqsn6aJg
qIwOBGi6eO08WF1Gp9GScRNoPvzrl9YKFX3HfcykN3MAIqZ8nD0GTKTfa0vcSpdGIpJ2CTMfo9Uq
EdDPDOZIL6hU+nV0h/IjIzxvO+EDJPx/brcJYFCQdRcUWQEc/zB4tPSm3EBbRjWC43jvrXIRo3rC
F15VtLFAYZsokdgGi6Nl8Xcd+28jKr6ghi0Uc2mGS/XF394sD0hACrfCe+bq+ppL0cPGsEUqDMS+
F9j6EDG8aWkh5zidMhHIeDsOvyLVh+oZH4h/sRPuijywt71aXSxtKj0ztlN831EhHSl4K170GFDi
4llJ9QqXpOd3k0vXbZPWb6/wC9hOgrqBnQlfdu837mfUHkH/QzoEtjVemSqtRvFFI+fj0M/gjyRh
Z9gEArRR4PhK1AjxVrhf1GlwsYYnsHMRj9nxYdrBcnMlSz3SYKCL1UKnUCjeyPRMRbZMN1aYA09Y
PMm8zYrcj/UhuS2rmgVDrra6G0HK+OvAbRwBDPg+Wl+2FPWKRZiBxQWcBKHMebrA22ZvsiLUfX5b
IZiQLUXOadRY52R1I7sW+YGuv4mSmgzlxdja3b5AZ+F+WrCF4KUR4PxObXF+CHYSMZRh2cV73Ipo
if2+ssGvIE9te1VvzzbxnZIeHOFX9aSMgkg2vLsq7+vlqsWnB4WL8VCeii6EapmgNRXgf7i3zxjd
0gO9M5y/p0e0wOWRAcjFe3xzMkGfWyhi9twkgU9B0o1GMhNY4A4tWDEcKztHgrIwVITZteQEudk8
TYDYNCROLbAEIFBFqPS/HTxMjQl8LnpkbR4zzLVvVhNzIB5qcCRuEHtxEaBYjy047wqj68OYOmwy
6VkhdH4w6r5YhINRtyrSl7djQSpB3yimDU+YYyIhxAkRm9EuPo8zzB2RqJT5eom52BZSGHjy1TiP
jZFIRDYJYdkqwnvlZPIXImPARD7ZlB5gw2hlf6/sGKCsPsXAEz48C5POWdAEB6ncX8EOyhKAJ7Py
citCwOMloy4i4ifK8As4qJYVZp7F28LARycpbkzqDZE6ggP6wfuKywnT2GJWpg5IkuDVj0vRXNYr
g/QJ+Hl4SOqLdUA/fiZOgwIU/6/FNaLyAQIwoLoQ+mT3Qs4a9uZ1WFNvSxErZx8gBAJA0E72PqeV
U6ZPimWzz1Fki9qyyAzAquC2frmIMIYY4mCrhjnYAFI/4DRyQQH+NCU4M+MBPJQFI0Sg4ApKyNcR
pAwAZXwtRgO+rhLKHVjNy+tboPRUZCxPTvextCW6VIGunux/YRqef7lICvLuFO08nJvAlJGaAxCU
PUc1SV+J2Q6LU7pJ61Nw30h7QUoeoCHJ6vY2FsFZnicM0hFSK8P3cWtFshJzOwa6hQKNXCxQ4EP4
zCbgI+llzin0tR++9JMSJokDBO6EkNRl+hv+CEpDEzb6bW99uZPRSbfvMLhy6DB3euL093qoJOoG
CU2Ado9NJ634yz45XcgUe+k3SParntsLXtY+mX7xpxZAFYK+3VsdBan8YopU0PU8hgI7iDQ2dCyT
vLRyM2LTN6YQpBOZcCgGecsLpJ67WLk0v45olBm2hWc1BR9sfycx3+6DwA0OwJVcqODbfCq6htMr
rE54HGQ54GDoikjAvf8eEbwi4HLptineylLhnQMplY+wstILoBEQInmYZz5jzzYj1g4suBQKQ674
wt3PCulTCRH0BHXMMyUe4p8qj8TyAGcNr3isoYGeyQv3ZGH0Em4kWrJWISt+hkd4cHbK8AKDrVtE
H6IOtshqAI2Cw3P4gcbSJyRIjsT6FzqJqKKA6Vjx1Vqwj5Y2K0oktFmTLNDZ02GkjdiBopRUF6Qw
w6H4aTVmTJJzRR2SzRKEFplZGpJkSUuFYQy+mcFlVwtIsGLyN/ljx9KDkye6GOOx2KsyjwO9nb4J
PBaU0B1G8LEticn+RGyNOZrhmknTVfVTjsV1AhZTE8RvhkxR8xdPpvuMqlWHNtWG8OXtd3afJ3UJ
1fiM7kt8pGtJ14b9zanoyddYHcwbmJ65GLuXU6fMkID8ta5Bj4Z0BbHRPaw/YFz0C2vuXQmOuRYh
MkY3d0YtGe2A8Wv2Ojmt03hV/HSfLGzAT+J1JsZ90dw0MxqKFMspo99mHiHpEI1kKZwQDis5tOhc
XICfOICtBQavJOt4tueAr+Ozm7CchBybvjxKdOhdWyk5OYMp7Hf0qYlA519RMBN8USwnGnpdTTDw
Zh+4P2LtR/gljFs0OzN0EW/G2kE0D5VKRBFELYf5Eso2wjg2UNJXQwBn8L//ZegLNdXzmc73d4xJ
WrDvIeMBC/E0pAvYoyeJ2D/fekB21ZpNyPN7/nYSW3dkxag54feqtsMCmuiMzkE/Z8QN3UcPR9ui
TtFn4fmThkMAjmfMO0H8PRqQqWsGbkZa0tnyG9YvmOl3DnYc9ba9H/3B6IzxvRutMb9ceAI/ITTj
VxBSXy1t8mRk/3+UltOBsPMlJALzKS9PHXfHSoR72tuePI4mr0q87CYPr9k7muqVwIEtA2LH52j/
8VgfbZu2MhEUtqI74I1IDD9RW/FugEzRmcZInklfC7YAR7f6oH6pYjW8o0F9uAqiyua2Wx5O601W
Z4AaUz3c0ZYPX/4e0lHNrDF15rNhAPubdiEFjv3FgEd1WMArRNdpExFdT75yNz8MB0Pqp11Dnkf8
JOcGOt+RyxBLCcY7QMul3QAagXwJLfIxrGIiD4DblUWIfTDEEMusQfrtKpBSVnNuZCdo+9EHECaM
9IL5pOYqp9EHUIeKAFj+AeJ9lxfMCu9TGx3a+bQLW3SQf76EiysbDusu/h40+UqfDj19+njYK1Bv
CuDc2fK1f1zpGvbh35d3eKYN2ooQtITxW4fK6AbnH+4H/cUrzRYFfgFQFiNUpXBG6TTq450jQB1z
GtILmMoFt2MOp6z3st4f4zyIvieG1+nY21XeWle/bzKJk119uP1Pwr9S1P47LblX5NR0vJ5GmypM
gZlch8LmAa+/ghsKQ+zIhABtEQp3cDsuABz3atDvIVXmQTr8s3MnidOmlUurRwwsxMgiP0PVpXSl
e3r/PQ2PAR/Je5HW3kzJ//aLk1BcFyTBU0n4L9mOrgfMok8sVKmWp66bUIrdI4MCMvvAU+Rk7mkA
a3wn3kdPl0Kr/auvpV8iJJB3XIO3qIC9m+f4C6Uj6K9eW1gV1EYBjV/Obt4fFi79lB3zR4yvv376
1EUMoL/8SHNOkL2+KHhcfkSjjqEUyayv1ETH8c3XkCdElaxX3H7aBaoY85ajbwbux7753Q3SBsfV
xd8DHGPOJCD1xQcpQUKfsztSMOvoY6SCbmjXrvrWB3aL8267wqzCVZ1+nDzkE80dMETy+caiaQfg
0nOX2eeCnxhlFlVnrsIIqX3J2O9j1alWA3c/fkSAQy+E7mHoMc6Pc5tmaZBmK4/BJ52BqqmwSUof
+Ar6c209IlqGVJiMb4isu+bx4MKsSDkzSxuBYX3MIjiamGkvjczrGB5wOzVSkuwToY0xEEC7Ot27
fUueCiMFRUgaJv1/ZIEZvZBgr66FcEMzK0PUkhbC3/PF7+Sdvt2KrtgtKy7Dc5plgY2OPQKkNNqg
ZUtSf3I8+uuoxIcAZEiev003qia1lScXS9iT3BqhAp6GXMSE8PhHb5e0H/jGJX+AnXST1cGlJUcP
FooA49iZI8Jx81EwogKUHGPPeDijZ7z1H+eMRSE1RcO6vFAjUTDSKG1T0wuj6k1+eebrmgf6+qrV
JUVK8DYwKWMBmfgwhKIFhCLuEmisRfZDSWleaIQTcOjK9qiGvzaSxVdgOPFwOfmfoCs6G+DUBl8A
hPkjpZSdUNRcDTRQGL9jdcnKkIIXqiw1IoHdyUjR2hCJjmNJL78UwvIrwPprJKtC+EVPqY085Myo
oengsgtqrLwIBfk3/7gsot0MoAIaQXSzypEOWb0aS7flwzJjlBA1A4Gke1SS09pqzZBUsOY7cw42
ffK1AeB1zRfzxATMf8dsPfcZc36nL/Wvawnmr6SydwTaLLMHG/J8olMJl52b278Bsj1dCBtIOvDh
fAhkchtDVj8BT9qaVG4xvToSuG5ShpyBuo1tsFBhhJWCACkY8gMK9MteplhvMCPzsBUPHAoM3aw2
CpMAhzWtEeg1myXDuWC9+FHXfyYoX0d0kN+4qFOKfxju6iOB1k205BE2JBXkCulF2pDFOaeqlDql
Z/01NDBIaBGOA7SraPwLAmQGsqyl/0dZQwg926QcTOlYnP1iFn5ZTQANZPQFwBLNTyIVrZPSZv6S
dvXkS3sa7k3MAIavJjQ9KVRoZL+8zly7kK3C8SJayRqiHcwSEeIlPWTejp0VeNueYOFeZ1jxa+Us
kX2iD1oHSKraIloKVSroG8cfqaJw7caSW6/44ynRmFxklvvn/YYhvnQ7TBu6GJphaipfJJQe+XVN
2rrQ3LtKsQXzirpTBrf71KJCS++aC7HjuiSvyX/78YGoNDFUjju6uH730K0AnJGu5M4TCUYSqjpe
r2VeGuvUZE3NhnLpGfrScBeqiEqLTzg1EqpnD9JecbJsYAvJJPrBI7NllIAiWOj0p0QnTUKxh59t
pq5lVvsOiE0GLWPvy1gRYWcReu7z2C/JgfFwkV0Wk3RBL8tJ21ni4sMw4ZX5wwaCPzwoJhh5QwzR
pADt75kAhzJVtIATHVFs6VhiaP2JlsGQAAvNCm6T+o+l81pSHFui6BcRgZCQxKu8Q4CEfyEwhfcy
mK+flfTcnttTVUNhZM7JzO2EWsXrJ4i74fIjrHQhXNW02ow5qfjlTb7JK5f4do4Iv68hKW9FSMTD
ha9wlN9Es//iFjGzoCvnP/JLREsPD+k9xFed8EBQZXhi/1hXQoajj7VvRH/+7NErf47wnoSDajyn
XSan+3eQxFAA30CXMLo3fYvpq0j8OVQSo0TG6DkUY4MrhFm5h/C/wEbix+GC2RWhL5iK8SwC1DE4
z1QUkx9gMODEWWW3fnYZdBto1uRUiXemOIt13BqzpiEqeenaz8PPFuHaUiTvcjEUXDIwweTkSR91
HCKoF+KaTtdeYFJIxNwc71z0/lyN3g1NA5Z8fBQz+s1a7hJXq0VoarmY8G4TnffZ65RcUK+RgsbA
4GpqBx1c9/a2NjKCChM6eW4OToMvVoZE2FnvIdF1LtoADj+KiTH0QiDx7nHIeG782eLBsPxizNC0
K9ZhpPkf0vuIgMPbmAworlQp/iVjffjP3pUwIj666ahZSYLaBQ4PDCT2U1tSAtrsL85jIElzBW/K
4HTpSxlyq95x9mUE4O5i8unxuRTVApaF6k4CKt5cWsrkTUqIsbPuJA6Ir6OyYrrBI6+8A8IpTATj
RFLFYq54s8k3xrKUeo6nwT7eIVB3cBsdHelV5AZ5cqzvw0Zl1xilhcYUdT8CkjcbmVwkfNYxHUfc
m1f+wx+ibcSo/OAy0a89UP05ZAOV1vcobiNcjQQefVwcCwAOvh7aGRfoU/NVpl6cY2A1I39QnvlX
4TsecHAGFgYE+MBn/PYICRbDTZEeaSyBbcNvMZ9xj+R1OSXm4t6LrszsICvBP4Cs0Aeu7L1Ptlhi
14zelHTE69V+Hq3v5t0vZ8xXVbqgW8yqxzJIhW4v/ogtQGt2hGjo0MDiNMLKLX8+WT3TOLDhadLE
qNiG6EAKo//G9ZIpxKQwLB1VFNpf4fEcVs3sqMEpaqNee9AZ0V/dQIIvIAmNpJWJJE4ed4vro6tl
+y6C32FlHVZI/EifNmCC9uF3rugKYCaNCnAsZYbkjlawkRTYJfDf3+SRpmamp4+VdBObnyZXqLNM
hVHVAQXRJ7L5gA0JBx+pHQRDeb7vrGB+Rc/2mDA2OyJIx69ENkQRIy18WVrU3+Ldiq7hLhNHCm4d
mYfdw2IpC7assW0GC2wGcIdYI4uxAiuFtbPmDADB4mYiyybHBNC35atEkuaIteloza6RA9ZStoKL
wwJhyZrCu12gHaGfPSct3K4xBfCenhz4BlTSisR2RoGIouENv/gVZvD/fMcfyIsX3PxRq/vJxmKr
c03E+/s+BSGbmUzQ2btbg6mY44h9h2BHdxi1TyYgOmRUgXR3WfeQHjBb0XwSSdhlXcazV3JLHu6D
4Y5csnsgZaXXZCBwTWQosJgfQ6VXrkkh6D22xxDfxF16wVeD9Y4IzjFuGoO3FyNi4mxzyBlHgTjL
N0LsPYatSMBxae2ZJPjNjEBbCLoqnwW9FUUF8ECd6BFmAePPgGsQwi8HDv0wW/8+lCFRK8PUNdwn
jfgVNcDzu1WbGuDJwRJqsFwlQv+tIrVnKFZnx0QAL4vfJ6zodF1IU4yx6fal6rDVGSSb2OD/MPBe
8SKVkUij79B54t4+Yvr60ycCFFJNbXN4dIN/2uJ/2Ci9nTyL6NIpPjZb8bw9g5TB++FHB6p6uEoy
0WzGP9qWVEPqryLiGqA7FlIc6ndo5zyLsHxEA8B0DXiDrgBDIyomKKpzBjjHqBYqbUHLSIYsKoIP
Ba3u5cJrBWSSfuZI+VTaS2GwSEmMaME9DC9hAk7GRi2pYdvSJcBvKH0ObEiHUeNWB1c5jDkJwhbm
CmgjDGHMs7kFHWyJAJX5SLYQwuHAD4XPJLfXr6G26XVQfl484HuXdutCu1DSfzztT4jtAK3Vwhql
0t9Zs6PFFBtKC0eBNhtBv9St1PPdFhKGl0Pp3cRXTAGySeEfCtsVxi7ltjQgd4o1qQ5bMcgjP6Ub
IZ0OG219ncocZLvhVkA06/V1h1lwBHwh/LfBNhrBpXA+/CE4rccomYntWIXO86EDKeGM9pvOOets
F1PQvenbhQx1ZXZsMOa9hKpPNs7UIC1UCApwDBAVZBdo0PF1oE2eJ8ESyz9yd+zTTOierYDEByNa
jkbV5o0KIb3r1nJU9GiVGUGgKj3kDWbjI1q/BkopajPOnxZoE6S4NnQbNGO0bswAhPpZIQSgZhc3
KEGSoYPXsL9xawoZYxkUkVSGCksWsIUsKyx2FOGY4KtM4fd+E5erI0UwszvW0lDP/tGV1L68frGC
o4cOvNM/trxd3mG0hZdov8P25zVeFNAvXFxGzHf4GW5C4Kq9/QFOBh9Dei1CfmmTFR/f7Q68yhM2
nVeUZ7TibPm0d1R+vkW7DCcnUSJpDptr4ttwwLj/niQxuiVlvpVk4l2Lk7AYmWJsj3e+yOg5KT5m
mqWV6eGB9Pk/EQ4R/8VWlT3Z0PHVFCP3/t/EQGzfjkRpX4sMigdhg+sA+i48nuANyRnLzEHN1tN9
x+XqgBFDtPeyvz5wYH/yd7EvXYWaoHfvPd4WQTs5uX9As/Z3hQiJgFuDmXHVJcx2gC0j2UyniHLp
6j18dTJ89m5zYyWFRoMDuRLL41Okm+5n1F7hwNtYDR9dDI0vLpGKQQGDm0LjMi+67xbqzQuG1pf5
569khEaxCj5DnI0Sw5rkTFJuNC1thudnWNHUTRrYkxgZebOQkHHVxLAnM9IHp8nmaDR7nw3qL7ju
vvhhdpatDanoxWzhGd3JGoMYH8aSl1nuZEQXmaO9JpKkPWC+cfhIKgAukZ+1nptwRBwiPfkbgjaM
Da+6iRzRdc3cGJyBPcRkHX77BPKMKHUaXZFkL4k+AWzn3p8JBpPMmusza4zOA5TtbvNinHgeJzP3
d7uCtxIriHFk9Fnfn971Y3EV4EVX0Qq7lymufbjjybyH12pjncgsZkr6Z/cDeZUhj97jDSCD/Di8
VMk5h3Q+6/hJggaOVCxGG6A3uZl3ugrYOZ6aYubMbOhspZ2tqERfKIT71ZABiawYJ4/1Uule3dP0
GO+hPTk5bT4r0g9az/PfUsVyZqdc8bsNvNk+kklIugUrxm32JogTbs4e3k4TbgIydQ1sv4PbfmMr
zv0RODJESC96dvcD2nGP7v3p28tt9JiVKRNc4VHipRDv430gX91y+mhfj2V1E1XgaDmbLRGSpdiQ
MgNYHvqGr9qQ0VndQJCeoq1ctjgD0wZ0uGPW9FDDTt/2xIUh+AHx5tDNsanKCNUp6CzaNBlJew7B
yeyZPQ1DFBk9KF3VZZQBggzHohZt7T0lPuA05DZArzHucy8l/cklWe9CcqCcyXPcZNNgwHKGem9y
jEm2gEvvK9GbsAj/G2EjGAKYuZNZgovp8DJc9Pj2NHSTtZw8rzPA95E+k7c78dEJKKyxE1k+yNQB
1NAD4TuMIDr4AgCeZtHoOf/ko5JdYoFFr5/y3ziUfyAaICt2K5FpM7Rj8sDZ31S/8kSS4PrNMHm6
OLL+RAj6GlwvklkVkyEZc7tJpMf4Z49f4QiuO66d4hWXwC5JyWyEmZGWGKa714i9bIQUIwhgh+dM
1BhzPUI3DX6ZpwZ8oOkxZDoBgI3nPYXAJ4bYCmXS5BZmMUK3NkIlY0VMcCODJVHMTb2RxruOqr4e
q8gBKMJd469NZ8duGPEeISMwfxP6PrMu4VbJPOyW1/jLXGBCqm6V72MoF09Eyog9Rex3GS5VBv5l
ms7eLrMsWGVWylpMDsTYECWIfLg2SoD1MWNy5jRo4QY1dyAH62NNOIPJi12Rl9oex+/oO2BRRwiV
Mvd0OtmJyDVfcjuAc2jcsXK+SR6CWCfjE7luznDhZSH/kxBsfoZkhCW8b9iZ6SzCfsfe+ZgTZ1CP
+2hPLIQfRO914M4AlP+wCaQhby6c2Q3+JmkY3It8TqZHUskorixcLZAlbhqNaZyfE3dHq8Ls1A5M
L6JSgFqLPkR3A1gQuSkyijsMFOGZMwnLcQehYKOkoBdQ+1J5VAEE4yfcvRzlDIybMIhInp6zPzsD
6krxEtkI57/B2MgJtpSKbMO7sbAg71TAu7GI+0+TzQaKABN3beHUlDwQW3xm+3WX88wEHSCuyE0u
Z4FtxT5jb52pjtE23hxud24+pqGf8KTiIeucS08Do706OtzAq1PBRKWuH4pu+4vm5pm+xxq/qYlu
iBtfCqXLBurWsIAvjFHG8In5LZNN7FQYLrJYspCbarYLX96LMWmJoW7Lv7NcN7oiv9GmWA+NDYKg
qIiOmcSNJBN1UFANci2IwXfD/rtgmB9maopQKDU3Om4S+EtPZK4p6hlMqPvod2Qp+7c2ou8CsLpH
ptdEuqARZ/LwysHNU9oO3OIjpix8TP9pJhX0o06/WhkQiHHpUMTMRYiM0Go5RsxwQSjKkTnJnwxe
F/yQAruH4EWEmTIflEn5j1OYMtxzcj0AaRoc1loA3M2aQD3JYBnjSnAsQHd3BB42bDo1YlKG13Bs
HrAqda8Y1ukRPzNnN0Oifgyq0PRSuflfYau2sMKtl1Dnq6TNCrgmHA83YE5ZK1kui+TQl4/9SRbr
s26prWjPPbVYw92BRcU60/BRr7IFPhKYZ2Lie4EJRqX9sxR+JMsrZfE+OAYKJwtZPywrl70RbnYg
M3Q5q7jtyti8HoDycq0HTXi6HWcTo9BEFWnR/9+duJMDejFvmzNNsIu0SFUPjz531eBn4I5u21Od
ebU8ZPu+qBb1Qek4+hzYekxYXGuuhDdpmm742ZEWYA9QeFMHcqFLESkMW/6M8SNzu/BS5JUUMsKg
Nu43ookwaJfF4cFwmPqMr1yC6YGJI62fvwua3OZJe40tmlCGmVzArDlx+0g6FRUMBJexcMC+DLW0
LcHfvQ8TqjmkHFdbtjE5cyQ9gNmLu5pDR/lNRAXZF10kZQ+Ejk938YcENS2iRg0Se4fvkLWyRwzE
igZqYohL0GXVDhteM2VsjHrXzIgBk3GwIR2fpEmF79mDhhnDDArnklSu0vtkJ8ohpgVODBpSWd9c
HT7wGmCv2X4kuoqPgEEDTMolpgHiaMtnAacGhHwhmG8xJ3wsW5AK0JKQudey2zfmjPMOkwCZZKI9
FV9HfESp+/GULBVYEjW/D/1TmJlxm1d8esqGWQoeso/ghHoE1yEBlDAtCIqbo5N6vnpCobnj6dWC
mA1horT4AsunBp+a0Z6Gg5EIvvSbg1uWofzvenSj2udWutnnv+0G0y7U75gFe/C/V8eHdR3REZxP
LljyLofVN2v0zyO8cc5oGF/WU+e2w2GsOfnUHjdgtEfmc+9+VtIdNOzXZD8vNatJms8fD+XLLxyV
k7M4eOc34wrnOBCS/KnhCHcNyFWQCX+7tSOgI7yGI/7XWkGtb9HhnQfHOcAx0Vl0AW/iscPvzlah
+vyBBvFPkR+jBi9CG9j++1L65cpo1IiQntsdppP+uRWydZdwqrw3pgA43m3bUap5KWmSj/DQr9n9
RfTn/6FrlAQ/o/uN9kuq3y4ktVDWNDc40z8uMhvJ2JoY0z5JQkkCwOgm7F2tsPA6FN9/6zKqrf7f
kAh2gsUXjhkeCYO11IxIE3HmZxklIQyWaNimvAxFZsOSIGzvY5Aes12/Mfhi2ci2KN4IIntMqJVw
ioS5+o0qLK8FjkeJktF7LtvI+veB1NoUu8ENskywiB9UlcYSIRQEjwUsTxjaGEI12e5X6qief//e
/gnU9sAl71ZhCyts7BKkqBXEEkhkfmYZeswwWzmF12z5dqkHKkcjxmGNlzwbx30M5BnVUcnCRs3Y
nFJ3XsLbkBoOYKsjPXgVnlkbBVgV6/wr9rqaPAR8lAX1viyZRRCGF91TdQzWU7vHTKOD/LqaVy7V
8a22z4Ewo9pglTSs+fuNvvgJ1F9C/YVCgPbEOg7OUecGm/M92rs03jbFz9nF4YqrQh0t4hpJUu/C
sWjFF2pMbAwuMzYf6cjjEphU9nI2bKmsHj31zcZUsG0IJ6DTr7G0ulAUMJeo4oHw1gU8u/qnnkgu
RVGJvdiKmxANy1akSFiAxpBaM5nubM9wlOVJea0hf8+rXsXbwKECkrSwb/dzPPeA5RBAspePn4CO
cHkp1h8gW3S9PtOOGuoZSevQL76YZoFacoKvSzU60AEtKWh5wKkvm8iXvYsaOsWCFyhxN1Qj2izY
dKfhAxD1wq4hRhsFiDcnpo0RjnCRVUiqVxqXi6cgW4YLwk4L2R+IrnG1X6DLoOQeNmlPjapTZl8q
y1TKFIsRlIPVKesmsjLpl6oVzlmjCln3TzrafyGAak14EssYGokJv2wLUeHRf6fNZDfDPMJkeE6D
bLemVy4jijv3C1RDdXoUXWa3QopHrFmOcG3nVSweKEd3DqvHAfG3gQBAhk9g002Ly1Vc7Zu1VeBB
TwVOYYQ1PQ6+wHnk5pl2DYNCOsJdCLrKCXYmCROftAipvaG+HuA4oL5y1BneJTL6RBD54kI5eOWo
ANvNuWvoLqQS1xnqO+r20kaxEPDMH43PXpOxQCN5XXaw+15DqtHWpubiyJp0Lm5rTR6Avr6QM3ah
ScHXpznd1Zbyccutji/2M8SGhKKscPXebkhbBYtsWm/phFWhN7wc/N8SMwcT7nXw2X05i5yu/L5V
aarqi/uZHkjkkjXkRBgu0gvSHQbX8ZkyXXzkz9ZzS+BFQIZCVy6d/VLyeUougzbxfF+/McLU+sQ4
hdYRVrqWXxKDjnbhcWFhEUvIdZ/2q78mZKX7dK8B2T5zVSZePHtraIyYrIRGt7kxWMkeDmsBz3JO
TwlyAUK7D3YiQzKJCbwk1XQRaHnhCTd/kSCV4T2ND0nlrQ2XnDf7wGHiwp20iThcE22YZG8SVUVg
ruOtImkzExJ+g51/jTUEXabTJkSlRbgGRv1uspwA7RAd5yySIzkcPGgR6HxjuOTfgGdlivOwW0du
qtZMmylURpk2U7MmY6MUNbGrO3CvnxdL7WIpc50omZJpoX4gzgNTJXut4pEMycPc7Lp3mGd3IkvM
oZq2ZjzzjWX94mc6B6zt7le6wy+nzY0odfcriYp8Bn+oykkVlFAUbShjm7hSrRrCn1/NFk2P3JTV
70dHSH13fvo0iFihUxIrLoyDqTiDmmFYdnCpsg++kkqySUaAzD0+8FHN4TM4dHEnTkkwdJ9Bcybm
+YfuH/vQgdw8je8P3VIihjqZbD6gUB4Jv2J0S3JSKqF+1xUpM/vC/jBgCp7xS8EQzCSJ8hlDUu/8
sqfIaNyJmVi5EmdcDa56nyC8XyTQg1R7DOl46ja0uxhLZCA92eRCYLLgMOdPhG0GIYiYihFhBYa7
A332ht6xVw0OATa+K/Khk0cKPJ0yyqSGxAxjb3c8YRszhsvpLrm2iQXT7Ef2D2AprGoAugcASKhR
JJlvZxA8HY/meiN8TjLYefVzfhsJmvzoMrXr3fP26uIasUoAFfCi+w4WoQr3DpP1QIUO4xAI73dw
s8YG4eFL0NsiXJDHpE52OPIRIg1Kfop5dnBZ8dYQ2zjRJDCBVZNvCKERBB3vuI971kQYvHhSo57i
VduTQlwXPNYGke9yFJzil84m3hwg93zDZ0Xz7dwyngB4FBh+CVRNBAsEcDq55bcCez8DgaCi3B7S
5lYM7nkkAPDXkZKeIBBAWAaGHIT52+l9uvJsgulKcN/e+cNKBQOTBminpKoWBLK1mWI+7DMcElsh
aFPhQ2nuJSCgEZhVot2ODlcLHX33G9PBsxKGu8GeVe+PfKDVbkBY3M4lkWwFJMuIEt4sRIJ3vOf3
Hz6HiavgX3AeJ0lsw3dECklyGVcFZ62BHSudDNbJcllKEtQDG3GisomXPLn7qZgWVqOKnzFeiJRY
ZcHGn1pOhQT98XA864SxSGSUpJ+9A/l8iz6HE+Nv2gtguDD0Q9yle/IQLgrdPljcRXAypQrDQvHv
ifnzcyUjix2hkjK8MElfqifMJxxz1kkJAcy4GkiRAjpmGu1mRw/tswDlGZlhrCnZ8GaHIf+B4cc+
/7v53GWSJ3ixs6+8WAbXgVNAx/ywM3ldwp18gts4uDvrRAobrTRjE/lcXTlXEIRdGux4T/IdpGTF
4n47OhCRsW4cXmzQaY/lTnLyhpK0JxlXyClJm+Ls8YLk+wGJP2yCEnljVwf7PNqO+WpB9yUmP3ds
9T+uTrw4tBNnEbVcZUi8r7MLYAPsbejNB+gi8pP9DAGufx8aU1gNFaQORvrOOxEixS4Anu7O8aQn
ZgCCZxNWiqjIehoMD4QOc3NssMhwGXAhid+5XAoCu0sKHXu/veoJVE8wNNo0Qf3FNJFRkvXcIIPg
j8Z9/Ih6rSV3j8Qa9rgqXwRJB4qzEpbKHAfB1bW/KjISDdJdXJCLXfD7b052x+sBem+QNSSQru06
5G7gtaZynwKlwzyZK/BMdLseQjGBu7ME+Y8/vGfdHkqU38s//QIMzywv5LBzVIaSJXl1mPGLxgBi
DW9wb5c5X/PmKpakLyQgmOe/JINqwFHk00QeLI532FwKl+QSvPwKdwX7a1pN7lPks36Bfbe9X1/I
0HPwEm+sWiNtdPcqWbJyWe50LBQhciDUU2Iwh1vEj6hTurwzLh65gIouKfcHoARWO8bivPMVSxa3
YeUPSTjDtYi3zsLFJcP8TZCXZ8D+8cBv7Ul1SVzwVKoBtdtmhy8Yg2VqVoOkkBvIGkesQL+d3Rne
SUogm/XC27G/4zzoHFeyIRKKa58nV74mtxjjmGf8ZYtsWOdVGbQpxeVOY0sJCvJk0YSkf0/2j4Z9
Rlkx2dFEwmsO2XVoiNgQR/jMcN+plnJ3F/DaQ2ga0LO5XTppOQH6WDg7llCqFrZw7sw6ZoNkYOJd
uIvaROzuoJ02bAWnB/6Gtm0VdJjO07Refyrbwb1X5vUex0erp9ttNO+/ddcILkGVtZaP7FFAQCqH
nanYPRD61xYxz6BGsYMrtfhMVfZPRQtvLhiPa+8MpM7M5IFO9eG+0CQMztB5JFqlha4aJ+Yp9tIE
cGAmkWh7unvR74iUZZGKdkKECR9b6aCYRsM92A9hzhFFw2ADPk90arOSN136a8g2D4GcJlciBdvA
eyqkrHv4sBbj45QL54FW9OtcCu5KskO5dVV2BDItQpWb/yr5maya4u/ZyQ7M5t7BLiJgkeWGtUhi
Nw9uG/5OO8EGLDwEb81+bo6zlnufsdmizyC2vcLItTxYJuuGf7gh5NAv7uvz4wk+17fgTUGPHtTh
fL2Ojk7BwYXhL4bmnTX2GYOmUXD179gLEPVcB4vZon/5I3mv6ErUokJ7CA9I9EhEnbCKQR6Tmcee
Q4eFry8cPpmQCMVMZVFh8ZCd/YINt91bNbCYccXelZ05CsVAlzmXZq/KHoEA3CEX+7kyMonqbob7
kvKmQ++tJyjtmr215rzwQSS1Sc1aYQVhF+yS4pbytidVaQEh/2L1myE+QYREIsyjfEUdzl8WmV0o
CsGOFoxc8VBg+EMZzM+ZLJrxiemJmX0szLKF3S00bvwCjsyStZgUXNSIfn7owWAdFD0459A17Xu2
BLyB0kzyFaRUsGs0iXhpTiaXsEWN/iKzBrLzUrWXDTw3CkD0CKN5HH3Q7lkDJy6d6UYc9DeAtMFm
g1yqQxu7HT2ZgMi8swhFwyrca94h7EGIynfe+Md5MbVsOmiO8EBAoVoQP90BTEHlyvxWYkp/AMhB
HPMEtL9mbXt5Z1aAvKQAwJGukjUBGjHAHPrPBiDdIeSZGLAGXBdof+AkCN9a83Ry0wSWbfuqT870
4NNT/DfNLEAEciwX6jGWL9jZ8+Szu02XDiwzcnnb7siE2ZqK5B3p4tXOGZVqXssrr27BYHQsBloH
mkCmauuPJNG11jVDmQRcsgMM+Zk2uu/ohXq2WktD9KVipzrvt3ASTamffcOVSFupn59BGUviNSMZ
sqSY/DxdxbB3yQ60mggRKzthp5sROxmvj0+LIdCCyx4R4RqNczLxF05/jXDXJ8CRq+YdNdcK2jEZ
2jD6dx/YM/BgvXffEgDICBocNaEVn/ELyLMCJPIXLotrhMUTOqt7DD3dpb+yqOezxviboQ8tOX7o
gN1dH80wC3jtRqID5TR2Tj6zNQ0yStgmfBANLsAlfKbNFukmMBb4H8ZWQva2bWxQhC+M06MMI3a/
1ICBOkRtiWkTEwg7xuoeLorkS0tTbwdQNDYmP25CfZJCdxrDnAKAhX0jtk5yThpIRRXGb3mOJyKz
4dpjYCr3Mht2dzoWtyIZ0qOoyAdwiYxePB7kGKIqNtMbGdzjJgRbA18jHSLydM4Us1d7TYgMKOXF
bTXewd3CynHLFEK4JvINgA+j3QNuruKNaIjhFYEF+z8MN8STKHg3GJAbMzHnvf5mvLxV5EyNNr8l
LhDFpD1jzrkjlscukBx4GNmGi5S5DwaQOOPNID8I8WYPtNDpQ8wfMfcUyGIn3h8H74N1ADd5jtYi
/0yQvgsRh2M7gAKyH9yFCSL6lJuDLURfSw5rEffhP5Th4sapx9cBvHcxla+BdBiDAePmgw0OXgg0
oLMQAAG06E7cnLvpETBqbTjl/JxduWWalrliePUEiwQaxNCeE2nfu+g4WGwOCEaE7Q/eiLBJKPlM
eyLJkT9aTPYAnKL05zvWhO6PkpwhR0M0isHMiMp0eU+bEGFEOC1IE9dagmfwdPYS/JA3JB6agiWC
5DPaZ7p0t2adDzGEENoR8iX38ZHFYJ9eQrG2e+GzJVLxW7Ib0s5Heg4WXNv0+mBIdLM7yzdSQFza
XL/jUnqsuRsppGFcWH/MAC4oDn2fdvZXB7Ptd/FIp1inoJbfOnUzmt3s5ANO+ZrD7ZkdbL4JSwoe
PAWYYzCjHaGEAMZhNClatHjKlsK/MMQShcEhD/Bcs/MR4ips5XJgvgGDwJpDKNPBf75tCFVZwwV0
hZ4Byz7nQKl2PXYjG8AXRbKYImyZ2VsxV9mHAAHgajvvcFaaANhbzMKg5WM/7GAZVuGLb2MbQSbd
ecS1AzTIPZaf5xdPi83JFzhYB8YU2Q2KghLcKYsq9huFgS1wnc8BT6/ESygRotN/NrrK4KVYk3L7
tjHVo9gTdSqTpD1Yk8BJKGZJhuRfoFacr6WcYEaQQF0XxyYsUp6bsRhuAoMR6/8rjPiIAHloZ2aR
NsFuSgJd4s14DGHP2tyAVbetGD8jdhogURmmqmGQl/6PW4k6FIkeSwQfTXDbFluHTHwF/polS3F1
YJbiG5HY57W58EX+Okm4emYKPt21y+Yidg1oOngYFx4TTv8P5Q8EnYXDGgiiJk64AQRIRoFcuhEy
1SACxMaFAGNAB1zMySOxw8MxAgRRlB04Q3DKZBwajdB/yPlk60uTVKhK8FFGuLawNLjQTNAgLG9D
CW4ViouIR66WBacEEQegDmKjjs+z+Wx1on5ZMs7NweVFOhLJGf6d34Fjw3eq+Htn8TTccFEEzQN+
Hgfc2jKwtrlpc1bEe1eiXYD0At4dWjZnJMtu1IEFgIWXbR+GSESwUDHwAhvYpCjYoHNthOqGNWZl
4HISS1NJ5IGTa4FSsX4XrJpMbpmV4jcNhs3lBSMQtzAsMzldkKi5wdlQUcfLIr6N2nZFsSAUOjh5
QTBm1XebLG9bygmmuFspxljFY9JSprw6f2B4v6g5u1+PAk5Y8L/2TOhoX6/XsDwwSflGTPWxK3GK
JcGMOAIljC4gxLILSIVHpcdibENh1V1xpYGWhqM6+w+reQPbwg22oQ4uLhmZNRh/Hdko9LQCv0J4
erTYlrjbNjKP3+NLLfksY564EXC5Yh8GoAjBU9ivZE7FwvtlawiQvQQAfngFuhr7TN+EFsehJYrD
mO3/YHy6KJoLqAb+IkNw1cPa/WUBpB1HkIUfEiLRCU32n5UBBV5x2QGo+QqsSRv9qkCbCJL1EcO7
f9aEiwxqI0U3SD/Rgl0oI55Qf5ixd+8IMDBsaK6EHgrEhlIHo4Z9xBfN1d5lRz+yixwHTW5MtOGA
YV/TBcxAK+O9nv6bm7x7novXxunoXaPz4Aot0GPXEQmWSK2eVKaM389oA5/QiIBHvCaeaW7R0yd1
9+KBn+ymraAouerJMAZoZg0QrZYJpRLY/Oq+cmhQ3+6DZB1ApcP0HJxd1H3UGM6CeQHD8fEe8gmD
/YIZPzH2wxYri+Ii+6vAHsD/97Hi3rxolLYoe0598cpsOiaDvsjYAmlDDYSNQAl9SdqDo2kz1668
B4W4sIgUX9xibqx5JSUxZiN4ydwQb4GAqVTcP+W93/bBNvwihLXA6N3HlM9DuXfqixvpy2FjEj2V
lEttXMDgZrIvcDveqYdFgSar7BnZ2WH22CCMe6N+s84UmARfeS2OCOX2crmYykaZprvhcyyWaYYP
5EVJbvYazP55c4A04iZZTaHOEEr7JOK10y28Zv5wTgmfxttvDdnbJBH8dbf6QJTAO1Ls47SP7ZjI
/Q/9IiyGj6EcpXu6Z8aIrWrHX+Iz86BS+DhLcQzv+PpUjmQ9xmecn+Jd9qaWlJAAJvUWdJkXa6D4
ihArDfY2W1ZDgDT+jPbW6MW+xubCEjUYy/KBZxd3Gg0cNPXflETULXJvv2yRCKhwfrXURNys9nfU
SEGLSTB6b0TRJ2wSQuS16uw20WDXJPJED3bHUSPZidkA9ROgM5pUuDTwoPQMX96V8LDF2FfIw7Qv
LEQDbnh8+TvcFgcYOuLwKwRo2qfmgq0FhwKODvcJHJ9D7zjn2s2Djd3A3cZki4DEDETFbigSPLZq
isLBTbg9uJ2Ca+VQ6iiBKtCcJZQgMMUPX44UezZib6B6so5E4Iju8TZ8u3iOPRJgGoxeneY6YWrf
nxj+JKmjDlMXLhsk01DIhJ4keXmTySk0iSCC5NYWIIPrtY4ejj4EP5Z+0syV6LcLz2oM+F4Blewg
lm1CNuxFMBNlJAwjPCvt29MK8tmZdRhXx1xbjZIdwcfJsvTfcIj8kogKSDAreyCraU0+powT2PgG
AwgCnxURB38fHD98FCfxfmTC2Ki2ChFwhH3e0gUC+LXSuybYgXpCtxeHvdLT3d3qiWqAIhsNAdV3
27nE7eHNsA6TveKV7BGVh2yvJbAgCRj9F6sSC891YOOxC5eH7YsaHzuO3zih8Rv1ZSaiXgDnRfyB
H4H5K8hiZE5U0SU2nDHRwDLfLlxne3HUZcQ1ELRgSNECiKcLewCc/DFJcW4Lq7sbhBY+EOOSsBNc
QyJrkwd+ruKsehxRr//gQbGZhiJvQ5CIj6M2yhKagdnx79gtKFQk9BfdIoctrHstd6oNGLkfXPJ1
bvYfiIzJdPxmGwvLaDnz+WbL3ObCqQggohBeZ829N1qhIe8LUxuZalpqbwznZsy90kVQUNG5cCbo
vBcjaCCp5AwSnQoLL7gDs4ljk0R7+H8yllt58ylpQIclyZwDkJ4IG+Y11duBsrjZq7yschXJ+DuC
zadciqkBtNCYnvsr3b5E80vKbk/pdaanlmKh4uZl8fHPQJR9PtV3UnThIjMkIugTUwZ8vUP2e1wR
fnk19m379hTeN1Y6iLLOG+gh0Z0WjRTWbeXGY5LWNhjWSAP4DL3w3DOgSDPyfIFfiPw4pgML9HjQ
cWIGvoAOrse+7DjAH057qrLVD++9dyz6l24HdQz8FyAJfMamPWb63hytKP4aMstmYvubP/0NQS5k
wvUurSHjHHFCE/HLYUtqfaThNFZCpEQwRaDYYi7CKZwTHyQRm3OOI4YOKEp3OMbvloVbqjxYlDVt
WDQ8eIp/ZM6cDo34VB8YORGGebFdzIVzhDCRCa5D+mk5fcDhOSdPQudEhSUuPqLt/DD5wDHe3TOI
OocaV9A/c4tzeBAhGy/xiYiFFauJklmgPADDCqbf0ry+PZnnMSTjNzUPbYlYM9brNx6W55Bx4nfd
7h1xumr6pKStoVGRdHlO2j3R02Kj33t7hyVWbjjST3WfThrNqcl9TgJa7ZHBScQaB/ZpnV5CFCJ5
+cSggt6NT30M2wrv7feHMGVeiyAq2miOAmSTbb3mzbwiVbE+GA+eiVZGmIRqbHq6IPE1Ry9CnCu8
VKJOfuQ6pZsjh+jpGHnplWtJXyMWGtvKy9YANAdxeISYPvX0bolEDQj64jY50NCYFnMFl5fT2Ozq
c3JDW6Bz5LNu1ZO3mBOnvcWQ8rbldiGHI+R37ztMQffhLaiwWOKJ+IePV64PY3hMZAqRJ8pAFIkP
8QX5g1e8vz1tjlMlcZFhBSsxaA6c8w4BD7ZBeHs0AqWEsPXd1KxDozaWHM43N5L72kiw5p2jt4w0
jDz6OzZ57wLdDbBtdGNaToYeQriCmcXDqyloosWy/NkkNuesikfM4hFbTx8dkdV5RdSEqeoZTFhd
XujbM9+WTl28t77A3mj1upftPjFHvBTGBjkC6+5z/RnwaTjECKcGHA4kV1CNOLwEAwTF3j6iLs71
gTlfzNV8z+iV2fPa7OIuta0xQ3lPtY9NaicHDnLYHl8xskJVQn/czhq48JS+qUh8ZVqMr4QQcL+J
ukq8AXaeEYquDNuBURINYJtReNd8+rbVBV3d93pU9DIIEjOBwu3e7DmpttzdwpDBFok1mJo/mI5f
1IfJcsBCLWgKdT6Jz1o0fQ+BMuc7ZiVxd8oEmufETMRqhszHwA7AiieiNSNG4iAuiB+bp+VGozyf
yypRWD/JZRDuYrCREysEA3tQXfqJOSUT24tg7aHXw0NmTFMJASSRWL8XpoVvXFWnbCZN+swo3+J4
YP1ZyRIXMBqhAH4pJUG8pOiLwK05VbKZGdB15bPRuAAj438RmEtJjg00IRSzttq8Uyh6lwALIhlJ
elt+0LSv/WJAOphkdF8dY1IzzbOVIXBMBArD9vcFtsFPytEjPFU5jzh6I2FrRhAU4QlKWDaXtjk3
xeL1Io5odP97h7WGrHVMDWwODbF7lILErO+H6D2b0DvGnHAevxt/17VHEqJs3vXa4P3jNZd08n14
2hoPp7WHP/kmMHuqErkTNiDqcONftqwfzOuQ1nH3yJXFVdXy2/mV3GQFldbLaTAsp2hlDZpyuRk5
K0MXnTK3cc1uOX56+O34vFd93hz8x9J5dSuqbFH4FzGGGOGVjEQR44tjmxBzFvz151v2uX27j3uL
gEVVrTTnXG35OJudMBWFGsl2vRWlcamG4GW8V4JEbQ54edYJSYuv95422HIAR0tz+ut0F54hwIpy
Wr/p6sT3/RY2WrnbWsR3fTo3QsA2JRSZI+KDLjYSIMKSHO3DCxs/1+XkneE3UbwFhmvQHLBzssBe
mLIrgSJXZiufVmjECVFRm0uZhmZBlnTOrvtyTsVrRsJtg4IN9LTfcEvQa1gTrKtAXtkzsOgC/+wY
InapBMBSj2F3IEzx+0oUZn9g2daQW4NjubvAdBMlI3KTpkl2zASxRiLhrz/0vIAC0NGfSqMCEGBb
LzaZtOQp4j4BNumUqRUQavMxG2WPLf4EqQuSFR4u4Vq6L/3jppfZPHkMlnOsA5dmEdKuBs8J1is/
s8zJPy3MqRVJ0eZjU3l8p0xMFhWFwP3Qvzqf6IoMKOVR/sjWIMDdtsveQzfCki//OlqMbLltsEeI
rD99aPDaoTeEa6SrkQMgKC6crbAOPsTLu81wSFZBX9MQLaOhLun7IW7BdqhDl+TuCHat1odGwaLU
NRaHjDVFowL08CK+MYdK4lZGLYoSGihHDm2hhQo9HQ/GPfJjL2zfidjehkTx6q8HgwESDZJ4E7jz
3Zpy4vnSlwSh42D0e0Y0xkvk4ABJJALvYIwbE0ToORFfD6BHU0dLLkbUthNWWRAcvtyBZgLks1AM
43/TKEDLyfAgDJqRFS3BoJAYMKbz+T1901ZFoM3Qga21SCqKNtHAQ6mai0g6Y845UeeuuK+dz3GO
GnZpKEB52Cs8qTuL9zS1BlvLDGD7/tqqJ8tPlM+TaD4lVeWJ7o+JXhLbERjZq+EgYyjuNRmeUwyg
WqAl82Vj9Ik7vHXDRUHBLAf35KMjgdhV041uZg+O/tHJowhEN+V4qOtfLzsnN9cvR1QCwQcYRKhs
rtkFpVt+gi4lFeH0brtwMg4uaFMpXUx4C4iOlO9Prr/yXZvY1OazeIMOcxLXMMhA8iSozDo8BNpt
mLFBiha8Aw3KfZh0BgF6GBoZ2IVsdSAhyY1OhNqn4f84egyTvp840TUck4qNuBhYjU9KwSkEPJFd
h4/BJy4ZKYTWFn3dOKb69PYHMGifYhFEMKJlLdmfFy6SGJRNWWS9IdYtxzwMepLe5Vk/aAYeTNfk
JrcDPCisARktxpQmzAwfWSsrYg4y5hiaDCpc7LpIvDk8erZhURdjQjG3TiIxOZV0IhEAXZGkqBHw
xJjkZJJRorTZd8DAB7/N52KPSemtg0CnjCuyEVjKCNvqEXY3SAmfEBpDrJpUmgH7V/pO8aPMIcaS
WAp1SsBdCc82mtNXAjmzKBJpuoAqTYBpRaDRz579jEcu84hIhdtiLVA5nZBZ4zaR+xsQUcv8cOjz
6e8cDLDPOVDhtihWy3hHTifomiQifCN3lmzU1EoFyxDNBdh/itHNgGw+ZfKziOgzIcBw0ZHzKCXJ
lIzmOW48cJQlSnqD9RAVIN4fDFjcOvPu5nK14MrYcCVUKyQFePnTmS5UccayK/OtGHfLoWsldW3y
hAFcS9NXjLefiPgneUXHyfNW2Lap9yogxD5ud/z0MdHjAY8scpaOFcmyRpgPhT62FFRH0fYs6A6v
J2wHTCley5DgvwbRMrpz26wuNCfwTNgLeahHn9+LwqB8JcdXYhklXJofmRYXgG3BMFw5UY4MIKcK
LM0eeI5VoBoasQ4iP2e11UBgTFlzoi7CjNNMBh/vy2IXtQJsFGgRHBkemGzQEtS+7ChqyZY3tVAZ
ZFHhfslOwrxrrRokUhs2+IEIDTvHv41yHjahBo9DKm9nX3VEdWBHRJgzwaDpR8lTZUnI05Jtiukl
UHrmzG/qMhIMi78RDRGoH+KeJA/2OIppv2BPRT8EcEVSGrdBK8jRUP1aDvMIgVLuwMl9ZgmSSb6T
Jxig+ZetkmNbIOEiCYlBudCZFuARRXgcU/5IcSbx54w96KOHcURTNOLLLFUDZxDYJA89z3fDm8kJ
l7nA4Y5Dn9D8bF36oOYL6Ws1V7kFUj/yZJYRX2TqMN1uJg+EYgZPRR6uakVsAywbTk+2GeiXi2y2
HbEF7RlYuT1r7gAPMzLT5h9Qgo7PDsTNIUSDg1GDKsgvIwYPdBLwdKna4rXyVZnXY0wTMTuZe0ce
MY9CsEwf5jaPiZkBzJVlxYycIpPKziviKQ9AXFnmhiTj3DDLct+hmtyxKRtvFPML9HhyoEi8YCve
W63JixlbeMsIVJeAe5glGCGZ3FwWPBNXy0g5Zbx9snPGNQaPx/PIeJQCTuSiyN06xqZn83QEE5Tp
9oZvKU8GP4gTLVIAH5xlkvGUKsvxwemABgHkw/2lrp/5iSMjZLgHvhfv+64BYj/k3veAZ8BPBAYL
jft0FmByM8OdyIcEXQEcdOUYYgFljIHA8Xyy0IhZMDJOSS9IbiPpQcxMsUVj5eEek9zIjnjnfglq
jV2nBnTFRDy7a9Jea4rPWF1295xJA1AsB8mV5K9RnmC5ibe4D/BaoL9qzsc8clEMl/km7MO3BSZM
dzjZVjTTAsIQHAu8g6Y9Z+XqGBgKheZqZVAc4pvL5xjNPOM/DjOIJyh5iYsri03lG7gAPSZSmmTg
EeMBsMa6EY2VqXCAiJqchD9RpLBnW8E8z6g80gzL5fEDWGuFRK19htOHNsJ09XOgbpd4GlnYO8lR
YJ54QMDN+GqOkym2n5AcinBZ/1+zU/YXUcyMRNvp4TJcc9Ec7ayuxAv0RN6zjbBhiMw80/FNHDcF
JNroC3zmaV22xR+KIThfd/xWSS9Q4BAHn8SH+VM14QXRBbWe0qiwntJk5Gbj/lcIeNVbsXqYU6S/
ONdYHCEJGW5bUiKVo8EYK8d0bsdKdPEXRYu1w2YqmgMVaUZJ10g+RHIZT/H+ybVokUoYhqtN3oSI
SLSXFO+LzFgRH8aX7QMypK9FsB21uEusS7ijEaYXY0keDMgF/AKntquR4CCmOlraiC4i0zcgqav5
BoNPfAHsSpfkxF030L35kgYJy1oiLoZrhK5IRDdmohRJg+zCmpDsju9Magi1kjKmdPld30nlVKsH
jG0Yh2yHpIhWXRBgpK+JgXrDetCN+AahdA7sYsW4wYlyRn66L31iP300MpBbkPCKyGdCdxroFkNS
6EQRV6sAzExbLkqmqj0U8MIWygO4h0X8jgpndKMp3uAJeVXGkyIW+7jopW2p+1C9/huxQLa9Hfxq
G0FfinnC11iz+JKzw8TB509y7GhlgblNpmNSe2dHMdAYsSESQ5T9O6JqAt2jQbFbo0u8VL6a8Ad3
uAu46iQTm95wTW8+iwSb5AXII0vyDvMYMCmr6eFPQodbrPUXfW18ACPH3k6f8tKQrJ1kEMCBs9fc
iIj3bBZAwVKfRWCCPAaoyIxllUkrXYGekAlOy4PIxxLAXEhia4jYSPMbZImm8CbzDv49zEILIiDI
TuJp4pq2/cQwVI7I7DwGyRMZLWzdm+A0I0XNcmn0aTPAUsX3JXYEx3fqnxMBmbXABqzaYn2AzZ5A
9V/cZYWuGdk+88pKJYAScLbs9R1he1kb5dd3ga8FSNcVcOMN0kHKtlmxXbDsP8TSFfEVFpu9qDI2
D6SkMIrG+LdiuE6B5hbHowMFWesLuoEEcA6+IUu4033Ivr2zevHVXpVRWvXpjsBLGaeTSREnrYyo
BjS7Sg8+JA0K3oAeBqfRg00TvD3WQO41yyDZM4ocSDLL+k2C0yDzXUrlvI1tmkdglmgAbKhzjjOv
S4xQcJh/Rh/3VNCTom3WdOUhKUhXNyP21h/yiygUTX0jpZh08inBc5UEuKslRg/9XkYEqQwSWsgG
sZICSSBNgSKv8BAQ8vrBeMVEYfnIpxBKSXbpBmM4e5t+/gQbriC2QaxhZs7VqVE319zKAoYDZA4F
ccmyon3qfZH1NX5Ia/L0JYPyEHAHxlkAJIXtEijMUmgqgjCVluYX8zMq8UgSUhRvOs20SsDLx1zr
kz/veO8c7TgosKxAk5w6vTBByONtDER4LK+8x2jncPIu2Nn6YG2wiHPfN/KXnRyYIXfyeZ5qHBOG
e2flYJejI8kn8eBpF02Y0CJx+aCjDp4RulVsfXWfLZ6oRRoesZ3Pl8jCkcF1RZGM1cXsuGL3BZwp
LIKrL9p2/xsySaq/84NQKW79Hpj2rpUByxTNdZwG8PQurAheU37Aur1wN3o4NmeMl2R6o9zZVB7e
WUnGHmURP9d8Mb97QuydI8l86e+4KfpNvzJJyp1V5u5tLiNzQMmPygM4y/Ec4SsCFzA7PPFfBp9N
afoesuitl8uJQab+iAHQ9C+cQEXX6e202NQ4rOMc1y3nCeSeuwguGRkzruDgHpO49O/+blbl4Fs9
5vDC+uHVq0CPVQDvmpVJWxJZc13/FO2dZJHihDi9zPeT+TJf+NhhPFmAv/gXQD3N3fABsDUi9YGO
1PQ8VPB9si6IzqvdA68vnWEaboTjeAWrD3HLWu4d1tTPvSCipKkAmTl/CX6eGES3MzkbE9S8UUUR
Ibw9nBUE4wJkVDZLccgWuIA/t4wumKiXGmy5aT1TTAVBhK4vdcF2qthXtsEvFBkcsVEboowBiwat
e0g3yBtw5DV4ThYpTBrjAIUevDULuITuA5HFIgzfCfnA31mPNk4itSlSi2frDdBeZctqUF6i8hdf
kGkUBW0al6HWSRTArpRdPb8TFAYqCgATuf+DtOoERs18wZeDkwEl4hCdNowjVBBIVJKwvLiCG5fp
x1oHR++eoltUjC74qT+Gz6ScL3C8GRvjNGJXybErY5x+/FHzENHOBfwks2bWSMH8WneU3CxIovdt
b6AZszcszSEF2b0r1WFUDjG5gnNEAEHopfugMKs/8v3rSwrPjtayZIsHSFTnR68e3mZfOtU3rNe6
MF/0mtfdi69E+zFKA+A7yzY0eWBqTsfd3cx2AnJ3xcv4aSuRoC0r4GjTq7252nr0Kmx1vt8qoyay
XwwIM9g/340Cz2qqDvRR4bfJvib66OEogGLC0/RaC9QyfFIJSHUbLvNH8PCK3fiYz8k7gHrSgR8g
k/wjDQhsBUuJUxhF3/w1IBsscdFUapdkfu6mXhpHGhaSM74NxGheNnvN2BPxyhh3sp7dAeudPyc1
gq+Q0Ng98uasy5RFXQnNBpqHT5/jL5teAzRAjTosxR5yYTu7CysnKxQQxUjANoM2JBmqiUMaATwx
lRezu/xiMnaGNqGRt/2Om5bWtHUBtnUhMxfQU6kONJftJbX0X+cyYIOok7wSyNVXaOFXs7PBAwtO
ECV3lHRhi47AdXRBTKAxaz3NEzIWlNVrD7k9rzH/wp9Xcmk0I2hEmopKbyAAkBxQJGQQE+m918lx
VF0Kb9RrUAtk53w651BPTuMj3VZFcQxNYTxKxMcmnXVLYD5+D2K7Run6EvTWNbJ+T6ODF/A0WqC4
n1Q3diNACb2O2SPPCE/35Z0jOkBG5bBeNlmVDWAyCnfC9wVqM0CF5ZJA5vYZmiq691XwCCBcUOK6
43rRzspByB3lhRbokN5YORo6PVopFSNhcdTNF/v1w7qk8JWB5Y2v1B1ePozWxbRYQ2cGStAB2FJb
2t16+DWl3PQcK7jA0+6UZovKoLNFdAPs+IqWwKJz3V09x88/eajodYy/W7XPa2i63ZXulujkqCjv
FLRI+yXYUK6RNg3HsU4xPFL7bfYDmKA0v7vdreMJtie/edd2SSoQ6Vug1j1KCBQanNJnSQ7huCOn
dAkb0EwH4KJrYCgoWw+O4/MWlMO8IgnfB80N37w176JnDgOxE6mDZ//hnLcLJsNwQfcfYC2UllZH
MMqy10BrjVuwQaint6gMxRj5Udc6w890F6kC7BjTxV9YGqqVpXY/9tlsiWpSJCkTKCFd3jm5h2jn
9GKII/iPbEtQl3aGf6Z0DJHePYwgEGHHZAduedhC6xks/PJlgetvUPomYuzvkwczXzP0yWdzKcz8
i/NRV6ZKkqkzeW0O/Xr0QJM8urnXYZN4f6AHTdYHz3ze8RDdujpHJjaUhIFy8XuIgL6oAJGKnJc3
pxWoitmZtEnPgkUiEe18MH34Bv4X5QnzG7YsfXKa31BNpcDrXZPjEPvlHB0oL3GxKSL2SYDnb69j
w7zMehkunfnE7u0xqkJmWwI26OLbktOEFwjtqOXtLQ1C28HdWRAeGpuy/xodh+eEMiP24Ytb4Krz
q3fiNHrGuH9hkn2MG5tIz1TnhfsBxQ9/w9FrqxxpZ7MtxE2lZ2izigXQNi6b3XB/wNx9NidGWAh9
hJo9/KjbqLVUJ+ch9CIwAI+RrprKw6yu3qcy96pxh62R7lbapqaOg1vPpp9VIZ1R4SXu0sPZPuP5
5gAA/iqq78Ryg8vJOmPYBkSDICbKWKpPygtHuEntvq4puhPkUcQiPiN+pBDKjwSFhH/14OmoQyqm
36QXqlQEgDpOoIbDw99Tpbn8Y6iDm/P2A1nqv8Zu7nFUOgjnoJwtXfBewU36foNV0ihfFA57t7kP
G7BBDX2lOoesNeVGX387gKw7qz2ueJiFJ+ybtglsxH+vH7E84I7XmRzAg0AjcpUJdhO6YkVGJAyV
waFpnOiRhWpD8M3wGBZhpzDg0RLJFYYOo8XBWyNJAsOpGIl13iUL/A7CjuVh/hh9RhcCSu6f44P7
cA/wF/Oq5ecg3RAzBDWtsg5LXBrMyMu9DBYX7u4VwWh6jLoHmw8/uLGD+YG85z0AZ9lw6PAtmyj7
0iEC8gzBMUy4R4wtIl23Z81qvm6SBNnNIpIaa6S5JRkOKdV4L/E2Lf1unfPbH4zWMc70uud0QiAs
FKQDZ4oYAGUtKQ2Kgglbb4LOCcXOylGGp+3ep7J01dnBH8gJUOovxyASQvo9TgAU0e2Pe6nNMmSz
KX16OFIsAFj7R4x7t9QVG5v3qQmugFNQr1OJ+IE5rBAaJX8A5kOwGajM/EMZgNvoo87CxUT688hz
pZrcr10EXLrUl9Uhpcc/xbuSbiiWn0Ez1tdU0M7AaN+zrrStGvV8Rdp3ZLqFWFc2BpUBMHygOOPt
x+vaV+ub7sDLPgQIS/94UquHIbIoApFUkO+i4afR+hPZptv6dgWCBraTFniIqggXQMDjC7MYtsDE
ADz99du54UkuH8sTLin2qofMwuVKyRnDXSRooIMbHQm6fKvF9J9wGjRVRW7R3232ow+Jp7Szt7tx
waZHa/mwmAB3CNsXGyzDckF7EqDsyyOY1Ib5ojybir4wYq1kJsTUdtYox6D8OAOWR8Oi9BOIoMt+
UBOuw++nP/lIh73nPibojeKrrTGwPUp30OTTM92NCukfjkYllD1ERwnmB7vKqIGu7rHyqGq9TDDt
khtqRzqedwf0jbp6UrwmZU1ggw/ZmzDzCNm4Q3L9N3zMYlOdcUoXvh430b3zC81+039nCPFa+LD7
BKqY6l0ghrLxR0dRUB50xHbIFvUZHSk2XMCFmuzIZ8lDs/crk05wZ9J3N9XwiDhMj1CoB6mHvQxi
NphDLMzs8/f0gW4YClE7O9c3bNooiYe6oawKDxUf+0TrQLPIzifkcSU3QEMxVJ0l8175NJb5IGv+
oVrbyx8Tgn5ixfxGdMX17e6MpB7RDhXnPSgLcposMri6ZknQMKdAC9gKrVoXbBxJnEEgGZ8eIJoi
xl3MKrImtznfnDhvYV2XMPBD6LOMxQuFd2X6pHpbloh9a4ObTQKoRTXgMdansmeV9st9Q29cuCzT
vYO/DsubnMwGBi7GRIEK+NmoBLPCec1OVPfI1AvRFIEobKR4+Y3o5WbkI4luesHBVr3HRjjX1yWR
JkaJOIIopfKONBRjC/HyQ1BHLTISn+xstWDiLsav+J2CF8ue/i7dLdjrRR7/HpKvkT6axCIJmQqt
34FYTHHPrWmTZ6nhKes4z7RB8YkvREy3J8+bkGh2ELVyTkZ+wMvI868F2ILeuQDcuKH3l/DwZPtM
ERieYJqkjrUja0xWXxj+SizD+J1AFpftVkpMlfeCFz08zC+b41CSO8KivkRw0iujGGhw/iac9b2s
luyieOoirplhI4mXYMFukElybqOyT4TUf3sVJPnO8pzgQ1zJiZBU8TrBdXgYAMLpN+kS3uIbtojo
G6wKbUCnp9Ey0Y0u3SgInJUM2FvAnEY49JqU/XtSwzMgBd1aXodcxL4nd5z5PpEYRN4Gx8HVL/st
GmRvLgciVqFXLgi0j0kxUCfv5SKFQou92TkVywzSPuvIac9g0ZLYHp2ixQd6PrHCklXXL+YwMdf3
yZWUEyHhF22CITT5wRuCKHpPg1P/JjC9E3dxmDc2XWb23jn0O7hDLXwwhfMT+7gdZoKw67FxNa3u
EaM4k1NDRgKuZUxgU38Mof6WeTHSGcBvz/i8bQnTgdCa58ln1oqa+W2KSOQWyU8VQaFL+O3vx4Xf
fZpnDzv6NE7Tpg9l80Fe9wj2W0saU1ghcEGzFsd/+6p7BUDjlTCMW7Fm3RSjZgNF+Mo8Mh9zVXN0
hEFI3gyfKjvLCe7sxzyxDqoJj3gI9PBK45KBGvTwIjaXeeMGddnsLV8uE4pZFdXQsp9PU5mc2AmE
zo3ikSlVE1Qy+AfHyNeD9xDMxd+5dJtPZweAPC2pfC4vc4RivRvytGsRRWBuLq+UutTwknXNJhvq
7O1fYlFtwM8d7FiCuHUMXTFqUah6fSQYrGh1glA0WY+W+ZhOWu6bbDvfuPTP3g47yQbpLpwGnJ+X
Ua8+ZMBt3n6sNDarlrNSB3foWm55B0+vdy3M7/PkPlAwsqp+c1iyPe8oUaGP20gQVwlL89nfL4Cu
Sm5N+FkF/Mi7dzCPUHjNzSnqpmUkmiK6LX3gu3jv7VmtOvif+LY4l74oJyys0y9r+SVUFkV/Ehoy
T8hyvCe4rkvkACYkMhk+3kU/4ktiU4QhEJtYPkb4WKLoga7HpIUXvsfnVZePSJ00L+YLRCkzE/Yw
noiGv/oc1psvovT0QLEfG6HwL4UQTP+tjfxX5CSuzmJMqwHyLQQCGouVaGzzYvKenSY1gLTn6cGe
fujg5d7mfXYks4wfxFZNtTi7Ze1xZ+diNchve6WnhopRBHRNJBFCdiuWspAIb5TeM2/Y9/zKLgbD
xSbob4KjbYy7UGPXoIubY42dUEQHGvZuVpMzaPw1TZFekN4STdLcSORBhf6ggdNXIR5wpD7drz9w
HUjUtskl/9GB+O9SWQ/UjUgc5fv0mt/Rjlp3Cve5GL3UqI1UO7pHTaOiYfbTPlQWUiTHk9mpnTuo
dnBegCjgLH3owFEEJTv3EV/0gnKFiA/vnNvm1Fc7fh3tMelXvvI9P2XPvMNiH9evsK3Yj7+7/xlf
4gN52YzOrIf4MUYggjUBQL7fohMx7Ux60/Z20acHwrbMGpTcj1bCzvcrZbG8dlTEpY/eKXuHYNnX
7fElOz69ekz6/tsKb5hzaW0x7eKuX2nWURPJolYfzX2ytfl8Tv2cNn4tD58d2RjdkBboDFYH5HNl
MQLYx9bLBAap2GcfOC1+LKhIZ76MEh7zMprTlJTawiUTZE4ZV+FcePjTOb1SzG7/kL39kgYS8rrm
zr4YqLclzTY0KgwkdLZnQIdUu94oDhpzC3W6AJQ5+DriCc7UNq9OQrWOOuIc9Ql99Q4vsahvUEdb
3cbH/JzD11dDbcsjvfFwiZrOcH18MsZMkWMOgrxpL7bdLY0tj2jhx0QhobTxqCNizjPoohdevNZm
zZDBm3SWrSaGHyDjCpOBjaAEUqMiwViJUEph+1JFpqB7EKWc4BTpZ7/8kOnErly8d3APUGpYWETR
rEw+zTn5W9NZJrhEOdlaAQLtLb1HwNhlVsD5R+UFLRYjK0ZPFrEOvXXyZXug3MhJcFvYavG/8PJm
vawcEQhdcZ/Zd9PL6BYRpRPs2EfNkGC2RSr4mRR7s61ZPRiLzj7Fz5L2IB34z06DVjrEZg/+SA8L
0umHWFlR/8yPeUTemWqFkqjTEv27Gz6vhceh3P2qNV4MXvaFqjRJNvLLaHkwcyFZHTxi0zOSqdCB
6NLUBua9iLrNfHcyq5e7QJf74eCy9u6UM3VKfauXZn7BNg7eBEr5ns/u7MMlOH/jHY//6985Mw2E
cCQRXWANnOyKAoNzbeLm3Q5ecU2vmt+8xLS6RQWitQ93hbuvgkVtKigP6HjSXtlxrs++VpvTJlpQ
tbG/JFXL7F3zi2buyEICOuRpqzPOrT1C9RO04PM1MYbOY8ukOwdAn3qWFuk9/63/gZOv6Ub7pG8t
hU9UKgkBdndrcRRc6f5uUcKlOc3V/K4osrbQ1AESv4g+MJApayzm5fjBHSAENgdtCsR3RZuEJzHW
F2j6Yv4k20QLJEF7ggQHNrmYcxYudQz5L7+q+8UYiL1A1Z/T95TT8pEPKP0bh3SGFGTPLZM3gZbz
mguAPKWHCf92SP1Dj8eT7BhgTHmX0m4x5iVv8u8deDeRJjAJoOw3tGPtHdXj3yc4kE9/+vyirOUU
fPgOK5wN83eu3+/ldEdE/11+om78IYvOgbTaVYn5Bep+DOWmKC/97kWO4u7GnJj/c036Sci/RHSA
MuF01fL6OT1s+c//b/vcVJNUlnyoNeQO+AzHya3Uht40D9uK5AXIYyRQiEffN4v/g4GlVwsvBBve
aAd1HR2njXmVXhHihF6v25+7+SDpSzyXVFdDf5uNePH35gs3zGKprp+zKnnDZWuYBH5V0shql8M+
hdGM1DVypjDD4Oa2rCcdSFBchZz+tO7SYUPOmH5xfmn6AiDabfltUhBv6llV2sgaZGapCxM4/jQ+
ON9FImiqgHgkaZUe6Va5/g6rpGOVk3Ki072lmZ0mNHWJqzN9gVEKSatZJ6cRqku/0o7fy/WwBoJL
eVulD1hv/WlTFbgFPQQF9y4tN+GZteF4dmNl3Y076LITU0pv40eg2ZeJkjd6xpc6dUYuWI4nFPb5
k14mu0ih/cSeYtxtIn84sJsB4/eUXF/3/M5swcGavYt20QOaKM3CRp3ZbbkfffcWasMQTNP9SFps
SD3vg3ZCOyNTFr8mfCprpXu60ACC9Xvpi7Ylt0lrdptUdPCLtOw2+dJyhY4MnZl8Cd1HoTC90f6W
zpb0w9VgfWmxbim+UNHAy1r0QUaG4N+5NNp8wgojHwWVJ4BencqXWCPTanbQgrMgHqCziI4rUXtJ
mjhWwnZt3WG0ztRUcXCr/Q4w+m/a7Dk7V+EvJFpc8bB6+Y24znY4whAialixJNznz1UTTQYBx0lf
6Bf1SGmTJS4SmmAHtvgd2ENBmphHXCtICsgOEXMQ8BGhIOmlkncqbZS4JurkFl2IgiRU2Ts+Ymvg
fe1jQpx0TC4RalYweqg1uidkPih1iV34YloI1iNyXuisRaISpsRayiuKVZTyJJIz394T3/f0q8cd
RqcRUmOT00ixFyk/RUgCkE2mbA4ZK9XSQ4QqmX2InnzoAH6JyxHoEKLxD9JCBQWWnaXE70CcSZxC
wfEQ4B7m+IS4PHJNKYqjahp2bDW+BxoJ61ZGHcZ7owuGa0uXhDvZVREl71pQNzUiaLpJQOEkmxtp
/gJ3HS/VSjJiU0Yyp4JsnRAneE5OrshdCW1B6oQ+Tawo8iF1J7Jy8lLqtaWAEQpEeYhRJSdHTMjH
QU/I0BFaH4cAv6ixKgSy8gs5s4yTBPDicEI14GyVGPRMyU4Iy6FXRUW7w0PBFUZESzLIOABUEMmZ
BwQ8XELE6wo+J9kVytlE7TRfIzfDIGH28QryZZ7JhUi1o3qHwBtuOeGkJ648JhaJnbbo+IE0Jujm
QlJ9/4XbhE+oMBGWoqxnnXhg/KGaqNhNaBoOP4yq4AA0nfrZmyGWOOI+0YC7itwZQ8XD1dLnhOTQ
O3gS9hFsMPaLUGFYMu4MUgrDEEg+XcqaBU9eI+RUzLQXKzx1hWea0eUik2EvN2RPfaYOX/JNrAn2
C1UrjpIh5qz8WpIDPADqns10s2HORpvK4CdBRTfTnp0WLhU4AHwSzV75++Rab48zUPlkRtzlR079
K9QRJB2X9awEBtb9zasGwSEdeNOUknu86foID3Gz5+B9dRG5qNP7PWggON0zqJ5eJz1yxHwJGoTw
5wuTPmv7BL9SIbgHjBM18vOk69+Das/tdNnTJ/Lbtv+ksAKUURqC3Anu5d7KCCqK+0Xc8QO6wLsS
ux2I+kHB8LYcJH8K1Lo4F9M4l4Kz/ArNrJgVTGqRz/QexmrhyGfLSKLw4OqRO8xVsAtAyWKULjOy
D04rog6E3JMjYpqtL4B0udi/EeIeuIsvbxLBLpyTarXmsngWzsOpkzrheria8W2luphhUwqyPoFr
Gxliagp8zTr9ut3hfnuHdMCUX6WlbiyAJeDBQBBbHfTo6xIfw6ZGHceVG2y8pKh7mnI4CHdfotzV
adouLU56wgFnuUMMS24rTsn/z7BBSIaBdgOKDSFi/TT2W17XKVJnLt+si9ALKe6zxTV4eD3jMeMc
DAJH75Z0qZhzP/zIaB2ogcsoAu9w6ZHQikhZXBHZvHoqmISvu982EnnNk/e4odfsGyvjOuXhMYPC
OmnNufMbQfhthRSpSHnI1JaRbNM3oRUxMlV/AfkWbI+/G6vE51qO3+4UPk04KojnWuWcKAx/LNIk
u6MkS5T5fvyadin6kW7vDtsczd8DEtK8f9xWZo2NWZ3CUwiDna/esdvD7wBVpj5Pghr6y9mNH84h
VF0V+sCA4VTn6uA72G+7HN0e8hjaBh+JOWDOoSvuH/YMtyRn4Tk1EnWODFKy3xY+t/1120OVObHf
Hrd1Qt7hadQJnVqfJsPIoH0Hik7m4epxn7hO4M0K69ECvXSaKhsGjYGJ+Vne5zHwJo8BxMFB8iM8
LWXMwliQkiBfF9dpm337yxpknpFoRry2tP490teMx9kmcSEFR9k1kPtkWQhC5u690MhPXxWKNLqd
CwYJYIirmL0sw+CAtunZZGT9BauG3YbNG1thZsAWPF/zczkm6M58qp8IoWJixOKlZEWEB8fehQYm
RgEUSUKxjbpmQBgrYX9lCeJyvKYJH50uRlez/ycizajHTOsf9YShwCQDmcYXhdiD+bANvoDTidvs
MyKPC5r/7V2XPpJWE4D9WUb+CIyZ2O+DAJlQRiNyZI/3/ebMxzhK9pIMp7zEWqOUyR6bkc7aWf4C
6F6yc4C+Yj3ISkk8KJEmrYg4EpuB83kwKFA++PWRSud3ku0TDgfwSroGpLDYIuJQkspib/wXUOol
NlgKtwC7RI5V8HIZeGxeiWUkRMTckcXPc/+FNuLRuQx8OZz8dE7pTMzl0Um4/fvwmnx+P9fR2Xoi
dUpSEmOXt9HLAwUvMpFJ8sgOgWABScg7S5VUR4P2n6hCWgdvTufKJ1m3hUt0TrwOyrG2d2kEB+ML
HA18l8M+43b7AJTtaSR1M4gNUdTuA/YmtnkgBViboI5gG1UkfxCjJLO8M5OllG/Fobr0r6Dl5auy
pHlcZ5wDcp7kew03/5Jw4iYA7MmlmW1wRGpubupEj3Ew/10q6oKmozbIPtSzBTAmKqBHhuLXnhL9
O1sSZoIfE1cGJJGk7j8uwB5qz0bmGwANJWiW2vIeW73h/pBKlG2f1D5qCbrdBpto/sGVJAph8YcN
2pgZk9LcgHwDfwjKG5MIDnA0ohmy0TTgXz2RgLtCbEvT2PT6fD610aETXsgIILFZ0tXIsGmkZooK
nFmmaOSZJpIc/i5DWgG9MhSuaAFUpGED3aIwvIQIIdgTpCq0Ia8IOl90mAKMkxy3V7uNgAX6ctwZ
RVV91PCBVtGvCGyB4+Y/pmUOKus3NshEAepyU5tOG+2kY09K3305bzBXD+uG5ts3/ic1hTahixX5
7dKsGL4lYrKZFOlLEnqSp7qZoDGfCFD9oQ+4kV6fhwiXkmeZORkL7o7LkV0nPp6CCHnIVsPeQJaU
JYgNW2HouwjlUyhKZqiNA+WcvE1RYrLR2+yZNCezpZUHRsMEGW5P4onoaPf/GGR+tP9CAjwUl4YM
aD/+ayES9wpFsIjmIWFsM9wxv/r40usI1UCzcv/QTdecwhRdKx4RFNjR3kYPxmUTUXygVlvMnA3Q
h0ZOdFVGw0Sj/VSBJKC8xqa4w7M9vFg7CpjOSK6MshjV6+CvBr1SmGilI6bSAnvEdsRbHNIFrezE
R+m3jRSSSKcYNqeCtSg9qA0Yt/2WLffioJlu0IMcXUG+bmzwBWjXbtJBD50wPhqCWpmFdLJ6WaiF
2fLj256d/2bVVkNPXRmU6C8xce7jk88ksSEX2CHjNpNXCIZzUlEAoXpc5pyx5yoDJP9Cm0Z0K5tf
3EK7zDmzPrCPf8pgpjHurT76KW5cixb+ffy7n5hOZCHKUjbTsshnNqpZs99Zache5o+QizenoqAn
ne5m3FE4Q6PqaoR2KFL74cyIeWlzLyiWODZHcpGLz+MUjZlW36bX1Hncc02EWtw/l1GAwoLcFRJe
5K/Dyp5JgyMUp3ouJ5XzAhL6mjIk+3ii0WyNG+QCfG+bi/P5CQPBT3uEq35vcX1uyzBR1uL3/5F0
XkuKK80WfiIiQMJIt/IGefwN0XgvvBBPP18y8Z+zzexuEKJUlblyGT6GXCSZelzC0a+sqZ4d/rgL
rUAuM3bftpbgmxK7muHGZ8xs5NNoyWn0BT3Brn73x4xlyTyG51FLnpUFsYERhWS67cz51uple1/N
WuiEEyUhr00r+uO59zZtdfbNn+Nd6Z+osp+WCgGidJ6o5cc9QANoEXs0z87j45YEH11itWfuxnik
v825t1zTwKU8m71hDykowAfbkswSpFMRYjRNSZ63vDxHd8PJi6W138mVCwUytTP8Ys4ZTgu6WAuX
2YOxbxtglV1o+yAW7Ls3l1EeduAegqN9Jq7kDA+uPNfSE8EJj9dz36fw9we+j3k8HQZ9g1dG3zG8
R5O3kE6BYxcDa0Q1bLOvG+fRPXmxRWxnJ+t+MRY4j3J6ciJayrCelYHqyZnGqMNrxDBuGBuyZd8T
znEZCkeiLGE4jY5ydkZmh+T2J7jas2t/Yf7C1KaGpeVa1LYMmxyIFlH0fuP0KmcMCcjs6XTE0sNE
3MWci2TvwXSeLa7v+pwkh34IqSEcoYdDZLLO2d5v1nWjJOOpWZgGVemYhdpwD8QVBYqYVQZ/5Yp/
917py++MmgMy60r3xPbdxIGUGZFNdtGWLegUj6VmX6aoVxC2vZ3Jva9scKflPNzmcFB80a48mNMi
rMuXzUKM/CkaiXfvwhBl0zL6aMog9k6QgwOJ2bsByhJgS7oL57Y3ZwgakCWlkkLQn7bseOraft5a
nJyFWMCD+zJiF/uTo7EKNxciWGGvM18Gouc0jJ90ldjMVJs3DWv8BFoXcB5uJUd3Dffn7SCql2Rd
aEjOKpN4Vy1vs15NhvmM4/nxFiJBGOMcMF/m2hemzzlqIPRlupFQFQ0SGPENhwk+ikpuMIo52Csh
/j4QXj1eRQS6MGf5kHC4YQ5TY+Zr7hqZq+ymNgvecE2cAdkfiEHos/+Lgahw5IDOGVexEN3l3ptE
s2Q3kZUNpV43YGlLbvcAZD6Bip7wHtbdt5AKItwTao+gL6gUqHvCisFBA/YVRjuTGRUTN1td/vRG
jmjjxNiESUDegK4wa7Ag5R9UBy1j2+UToaJHUonY4ctPi7Mw2K+JupKxl0xBoG+GEaA4BSoqKOoc
iO58aGQYLpYtk1GIdBTbA1wevrzkvS9x4LRYqPW12b6F/KZmxUTfVAOBQL4PfwlW4S7RB73VB4vK
A4HOPVzdKnAK9/u02p1AszUUQPFhPTd3wxavHDYGRHdC/mNsD++TL99sw4GRsmgH1QkHiG38xmKC
B8DPbt79IoiZ38BEbgfUYq7CiTVDYCiSYKQvxzainiqrUZNQik+wQiqCP/z50MoMLQ/9Xz1E0gAx
IYxEKAdbepHn6TKHEY1yb+07KGGtQoHfnCHdEqUxaSIeZZVpvJy+eVweQgwBQhHmnkQxiMJQmY1Q
9KIyBOMLbsOOjO3H1+SQqE9EY6mdc68TYWt12Nq+432Qw9iSDUtc8hFzI7tGXcYVJAvK5vUbpoMg
NiVNyL7yngswI3ZVSMZD6VmITXXZN3M3Xd9bZof69TfLBehKmVqncDdfTA24D5asIJWwZLbRF3Ad
oyTHmVndoyfx5gcwY+MFJWzL+ExUdyyMXcoQjoFnb2cLk4aJp2TA770Xcy/UyU4Vi47AWFLI3ciT
VCkZYjF8tIdDzrvh0+TY+4z+DiHOtuZQag1x+MWfmLEjB88p/m56MAe37mfT1Y3x9ej1su486GV3
itDxUmCSrasMysnPeAvr1fiLUS4c1n7l9CLI4Pyyc7WfTMr1qCTk0rExG0Y7DUuJx50aH/l12LXF
BU0sC6CpY8/tPh18M3ANtMjLvhO6vWPDYF3z05OwtEOcE5gXPJ3StjKeeU7X50bMfj8BDFsIafYZ
8Dn6Xjne0lSQgT0dboppHVdX/gJSGiRCQlzyUvpx/o9+Ws2ubWesR+MevSvqnqXbwcL0xCF7t/c0
4vyavaRNbdP7L4Vu+HD2piBFTJN9HYqTGFer8d5l6KYixMcy2ABHOw7zNRQoX/yu07SdLFPYLFpf
t5nqH800fZsAFcs7Zxc5L8A2tJRpLn2Z7/q4iaY9U43XAEXpOkV1yYe5Cy7Z9dvgIuGRjyY5Dp1Y
x2GCfvtqN5NqyQdXks7VPJ2gH7Sups6mDbB19dZi1Dru51wWuBDyqkjtweRk2Qk1QABcdBWy8SOc
JKwkoVDvpo1YmL++kQPWwXN5tK1LyxZa1M6iPQf7VTUBEdkDBb7U/OcCLsGYY1QAR2O93PYVvgxX
PhXPiJjio0FCLDU2ONoN1g2P3B4/8LbVTD/5YfFFyeUhcuXUhxSjTTmMnkbKb/Ci7hPrG7MTwojB
FpQ6gmOe+Qg8YrcF7UCsNz6acQs+RdOm0V2ofRmz48SAnyGkGR1EIkT+kzgScDcPmjxVbKgI5EQ8
2UrYftFN+T7ikf42UmnlpcuGPBrpnFCc993BadxAMfcwFF/jWEIC5KYut/U0BokIfw4LwKc+l0vD
x5gHJ0vwhkwNYevesrN3TwUKZ/5FScRgkGXjqV4zupJPd0e8AV+v60Y+3v87ondAQntmhw0o5i8P
GtLdmO8Z8PI6FinyGlgezBeIV0vX/IUBCkhtZ1EGtL3mAjt9Jvwwoc7ml9oFrGyibe7+1XcG+RV+
Ybxr2SlAH8+vnxOP4bppnxPT6JMk67IMjbRdzD1Bo9KHMyZ6dkwLIW7CyGYgqgtZPsYzufZeKi6z
U859wxfIGpoXkSI3ExWw9dPRDlohGQ3AFwtglwB4gtSEmoGX2DvQRyaoAJ2KBG0hFLytax/Xlpns
vzTkDttc+8diaIV+nqauiytg2uYSqFGvxpPWD+ybolCOBQ2o94hZcTMlHyEWfsySR0b0yqltxiSV
UnphDENTZ5s7OxjSBIiqjdSjHzi0QFuzD4Rp5zgQdi2qqwiknVv5oCzR2a1OWIxI/bgzZ/AN5nAS
qAxrE/c+Wi98EJrZfNiO3i+inCHFdqwRLFtorZTUNK3ycvyTS82G3UrX3Q2kjLriXIKIm48Q9WJh
HfFME+RJZb6G5tO/hywvpEk5H0TIge66bawVjGpjwofAtPztSyhloqESttoW9RTZoJTuB8hwxA1c
C3EI+Moj8fWr0kbHCcdhZyJcugNSPaxjDhlQAQi7CmlwcBjMW646uQwUfPGQsp0g0vMMItbIVe4C
dKTDmKYbq2LVU/zyigxeqsU9kBNkDdxaui7TdNx3Ob8nk+iJWJHmPoeex+iEB5U5gkKiNpbXPeh9
Z1p4iPlka4uMYe7cLIXQeGRcanxi+d9DeGU5B+igO2j6Swki19nwBBjsmfUUCMDt+stUDiHGRrQr
MANh05jzlYwGZG/cD9+eTjh3dypvdB+LrFymPQPGSzLJkJbiDTAYHWfnrV9mjMdZbMeQUZzvkBe5
boXUc8nsmr5y1bmBas03h+mRhzGu4halhDQ4YkK6OVMBcn2CB7q8byR1oF+u2QZ4RKkTRO8Px5s6
tmvKWqUAV/u4JlDKol0CPhKAUCZ4A54UWw5B5J0sPxgw4COgW2BkySDn/Hky48H8fgF+wjzlwF0V
ogjo4Hl4E7X6x1qw8+EV8fnZkkByfTvijTihXqRRojkJMSOBtoDgnVXMxHExk6uATUC9hlkS/sib
FzPTEZWhPRoxiqYz8M9iGl/INDUbdVY8RXS0YphMLy0YS7E5yWuaPAr4Kx3g4ApG54hri4xVxcBa
qD89ipEF8CvN1Xy6DbhcYb1o6a5AoSvnA7AolFkOhmXangpKDO0UkEmjOAfZdGU8SuuIyWNIsA/f
DBRcATudMoAyyOj0C8O2xoDmET9X91XbVjV8SWoz6b0NmNAnNJHJT45KuZ2Q7VFTnA8YpaF3OVPF
sYcbHKwiraGCY7XlwsDhaXrFOOdQt7nHdbttvcMmSkAphBdtHkKxq/n53swcEEh2rCovYUVlzehZ
qGRetQyOFBwcUlEGq1TryaK3OCDoh9xD1YVB/KwN2bzNNVjfWelIEiKONdDHQ93ft0n320XduMso
fzrHgE0cbmYz6Keyd/q3yGeFYkXEF2tNEPgVL2CFIbqx9R2vf1Q5s2ugoBxaYSBsn7InKl8NAdu5
4B37d4yLd0G1uEPQw1n5MMThHw+zrKCCphngELZOQyxI+w/vQL7BbUHoaMY6YVVtFxT9szuOB82g
mfF3NMQ3u52dK7Fcc2BZBw1UylASPvD4Gd0vSGzhphlM7dcvqANYpSSXtUzbN6SYXkkUv7gI5s2N
GZhFm3kVaYBnqzbgUKQFwYBRjdSkkWKG9cPZYL73cD0vHVmVm7vJsiVzAWeXMKEt6DnVX7eWEoZU
dORcNsYawL6dyRPLzGc6a5rU0iIO5sFI6r8H1pJwgpo4OcJeOviicLegur2tOWXqH8RhMUWjp2b1
JDxXuxTfC8xjIDFTnMmCXKd9+g0KItmLGPZSpbHb03yKOKrU7H0Au9J+Pnn61yDKxAo1I9rEP/W3
KKVpXERsuvd+telBToq3GDDdRkJN47SB8RPXmzP5DDrHpvDZ4Cn9/GgtTS5rojqwjcgOJh5HjiiB
OWjKaIdOfUWSeitb9KpNaAhYqVn/ee843+H3yreGoh42ofjHyYnnUpGyUHkdvC1OZlt+sT3DkuGT
SN4mvmtIQVSxnpxKUDFqwZ/BJ0x8lstnunNrF/vWPuwaOPqQ+z5skw6lgQ/5HEcZzsDJi9cqvfkf
/m8jxZW94QY75DbG46cad/mlsRh3owmMMOe6GSZAKYaN5rBpKWSR0srd+QhC4qcloOVk3cuVhBPm
JhGNfMKWaiF8ZA2X4SrDOgmQzmSB7KiV8ObujofDL4i1h27ibklrsRqpaFJW+EIx5sMPOWvSTLLG
LfzZRyO+9sUMgISahDeLbmimrMwkw93eeXHZn2JvHxvL5Xywd6Hsr/OU/xLvPHDOWNLjsYugZ/nv
63ad0WMFm54/ek4vsEJtNdGL6OS3JhBEz8TL0azbugJHUYcHq3o3ZME3Vw3rEnNG3HpaTcPfkzt7
FCUHSNuTRNVP8F60Lr6KppzW8qIPDiR8Hqyaubd/6UEgze5YKn7c7TFGhOSEnRUQhKPBwcTN7Gqd
7uP73f0wn+kU2im9z/3qT2slW6yJsyM86dLb9YI2iQC3YH+yPzcW9/zNXxYwQFUhw4L4tJgQEtHR
g4M+PgPw3e0HKNwXLu7eA0P7GiDFxKZnFwN/IFjs7Ou4HPdhx85dGLsjDbKqrrmvEao/56kYOxIs
3+ZuAHdv+3edcACpRQhgc2Oy/Wc+Nq273yN/7DRpzIhk3QHZ145b3ax6UirWsQHzK64Vc/8yWmDv
W7M7vmaXYR12YyW/uJCaMIy1V/tEGX8ibaHvzX3DPUFlO6CZg/XzhN9/DDvgBh1r0/Kjifa1Z82o
iVkx8+AmZj85oOA+f8SLw4sxKE+iAllq0TamvPWOM44ztPFx7wc2cbsZFs2n2cVOhHNvovLHlVc9
zNUbJylM5o03Zz/SdeMTf1meRgPu0qjOO4TCwuign5tVQYTDKBYB7XI5EU+Ysut08FQcJWhOyP0E
3vur7LC62iQ16xW75qVjVYuX7uwIhqZWrrySOpncq7Qy8LLetsxT1xz1qC1IXDiE9RmnpGaoDsqq
3521g5oIJkw9/xqGhpqNIDvhZ3vr3pA8HfupwZI2ztgflN8gh42ugEMFbYjyxJ0b135pzG8G0z3C
3IIZGxkPcwCN7op2Lqjm4eaGiSxLwM9UZHRFoE+BmTLohi+TVKM/6sq2Yd7S+y66GydPvTqlZhzW
CgXQINtqBuaB/HBwexvxG6ZC0V00ByJfB7ImLxktm71reno1vPx9+ATguXEJ9wRzBfbKs0XqsTnt
uU3n/tepjQ8d6oaw2tMFXbZ3eTjzREGbZoO+80IB4x/dPf11MJLuiDWJ0eEsOwbfAHg70ZLW3fkC
NmA/7jJEOPusvJ73Qfsy0KMnww9liWfMe3O4gPlXluLI3K3pKE7fzQdvX7RBOVYGKalT9t5/WOgY
mVJgfERrYpCB8SXNwnZyg2nDH1/X3ynuB7bHujZwqfQmEEzbbmgFpnE5MalzDYeNezZzGBAzObf/
GFe8A5emJ94ZAX6JWLB5sc2E5jqaJ3zEks8DCsRQBoijTsYM++giXWPdX94mRLcwrDCHdzNgpAFu
2iHEaV7oM5mnkUDLAJNhpaAqKmC9NKDEfOIa8WFCt1usNdBTAdFw47LpI9eCLfjL9Q+fF8PDT4aW
+W7TR/angbfDUXvYdcwizHZu9hJ78aiFxB5mP8YHTqMy0b0RjU6/ZF/osiQ0qQGtbyOengd3U3Sh
6BUI407RRoHUINASLpPYEjmFt8Ni3vR0v0aEvkHJl2UYtIMd0xMlx0SSfjar6odgcuQgZY82myYg
4tXKGoO5LYxCRIrT1aoMcQQidbkyniV5RzfUiQcohSVMhtTTO+ZhuHX2yGIfKPI4rzh3Oj4msHAb
D1EXPJW3e40rRnJb5OSNFWa9BmJ/eNyYCSnenhrn7R7setGpKLspYviIjGl4cl2eDD7w5ufkX3OS
6H5l7GZbUkt21N6cUg1KwhV+zqMR9uQIHsW8nwOnmW8yfH5eofgDUnI1SYtng0aDG4IMU5T30g6V
VAPdAz9OfAuWip4qd5HMjwe370GMBTrOrOdrtmjlMl4/I+cl4/1dTIl7/ZBAktUI7wVSP9hXxmXI
33jjhtPw7o5GjxQ0m5SrFMcsV5qO0ms4qtGejVYctyhNr8t3y9jjLLvzVTxlxXMVp16TshG7gdG2
xn+K89lpEvHdQN5Iw5iIh+xqNLeJ8QGo+eFTZzPNASzoj40xz1NfJus09IbfBynALB80BrhJhiV1
ULItexWvqtnfgpfRVxmJ8pi4wX4HzhVccjQCAxppaDAx+e9Z1LUedyMk1eABv1XHK2qbVIvr+hJh
yRp87Eaw826DttMgzeZk/48t+igkjFxuxMzQLekV33pRSJmNDSt/bpbJpgo33HcSvtBvsqpWgOiP
q40LvARtPd92O29VEHfb+TddhSf3PP6mN3ulmcTMjzi6Dv+5wTi5ui9gch3/y7l9MmuPLydi+VJM
ZRsSGC4mplcN6zq7JVecKmpirYz3kGARHilm2BRYPMrE2LFGRO+KXSc33YOR5XJAiMltxoK14OZS
BmU0fmImy1pYHcysAw13fVljJMVq2GyLE+lXYkX7grrMbEZ++uaxsD1+WNCRg+1B/61I8PLm8aYc
61a2kxfk3ynRrA0XWmSrVVhTc43kOvS0Cy84HIH2ZvzGTo5G6xKxXjcbizb1GhWrDPt/ny/rEGHm
ybdleUNPpnnsEMXDa7Jccf5mgXYGMCXk1od4Y46yDf1plamchiBCwZwIlUJKP/ZJ4e7jGG6MmOow
LUysmTguMoUJVZ9yMPzZx/EfWLd2AoYicrRGwUr0f1599GOYzf1aBUj5xxGuuFYIxE0XbEohanJ5
FK2UXwIGoaV5WmBfOGvipY7tp6xwZqaUwwQt2B2c06ljeVYp4wUlCOFVr2hwbiDioEpPTAiRUOHM
L/9ZbJHOxl10AGgmZg20pRlm9hiKVhxewTlvo5+7otl80EPLME/mmB3Gax0a1EekE2nGqn2CUYIH
iCKqJu9SJeG4DPAjYrATwTQVJBgVqEcBIEiSJEd2Aw0nWMQcOjsX8B1w5pbeSQg20o+zjJjeCNH1
A4qBg96VRrGMzzXNxst+T0o8rIEncL9CREDcQNPlWKenILtTvoYd3vRiMX9gh0A0gLGQhj38EuV7
ZZV/jWSbd4nA5VNjws/06Ts5QCn7a3I49mSeZh/AcOhSA3IaTv5xVCPe3cdw/mkfMKIVD/Vm0ObV
0Y88NuqSGZq8NVaqrd9ktGl2Jm/F6PxsDBdwsYG6FszlCFGiJ3iCZpA/gCkx9nv7vwtuuG30vJQ/
uFaS0oAugreIuia1pEc1T6M305eIqxQTLa58Bw/X6XGV3OjJgxlEH3k9kLHD8rikODe9RjCfuByG
YrVrsZABCmHS+kxBGwaBqdxlOkNs8mJLshYsi6GgBlfQeG1oEK0GDvXUiQBHL5vX5pIiPgl0K4JK
nXYgnRmhBT8riOxVm9zcx5m0AwFpmMDmqKdAW/DikmgGusZCbAP5bkAOZW/kkMPO15k47zmjX9Cj
bsUFWGhzesnOF6yUmou51N3qbp6ojSfikjZbdP+admUTWzyqCTSs7Vt8xlKJtSFb/6F/X2K6P9z1
v8Vc5+SnlkNzSfEX9vzKmwM6iJFtA8PoTvF7KMT4FQNpqzmDB2Ayu+ysDm+7t2JuyT/D5LM1tlLO
oPOCrYnPSjbeWtAUTHI0jAd0q4nbfmVoVCkvS29QflNNWIdZ07t+DFrGZ6SEmtcIzLgT3Ef3kfEN
hGdF6STslim0K3v8Mbd7gxaTIr1/MKjXYKxUzo10nJ7ZNyD/1EgWvMCcMv2CUDQfd6h44OGQJoYT
JAlPZMHNaW8yPaXfdTcdetdNRYPryQlPQo3dtflSypyFh9nQrHY9djosWldsb+x38EIk9IewRKoF
nG81c8X8hLpBQgXaY/J3yH8Slpd9AFJq59jzEPii4m1gEke0PPKTP6cgv+DtOE/MvbWRYFMLYFu2
mw5uFjTUsi1xnwjNs042ZyW+oPTMOmcD1Rb5A/vCOxfmZQaTMjag7MCloVRMKfPsIZMD05ZEuiFF
rICIOwwbEP1yHkhWorCgvILjlkyabMRnqb272CpJKN4fjfanNqaMIs1fJp6k17VIsupAxAqaUKaG
lLIdN2auCHrUjxvBwyf2ygogUv0FkmlaW0Egh+HPEuvkkrtWbDx20mxTBENxipAzerMBFANw4jDc
FJwsWPNtNmLYpMgVSpHGsDpkVLRaQXngb0ejyDhNOFbkWAP/XOGuLjWYVS8a02NxtHCA5AN0uFfy
QSmdeOcHiRjRX0ye7JQ523hMkT61QQymfNcH/HlIMY3xN/IghHGCc3VXVqGUfrXxWqw6xsrjFM2K
s3Vz/oIC6wf2S45DvmivM/wwXB3WnLANn7cEerC5eVNukri0nC2O9q0VvLOTdwjne6Ox2Zo9WIXH
VOJMKwdNpLWERNUXtpkNS4Tp9Jr5HMPuaR/SEGmEw4JPsecenZ1nVnDgq7KmfoVqxbKiYHULUsqK
Dcf+i4BAsezH7Vhc57m9/CBri6OfktHbFAd2kYxSsGKzR8fJN88HEcRkwx+PqDa56GtEgUE9tBsK
zCqHA+VNyH+SRbQSzEbnmwH7Aw0kcVWqGSARS2hz08r6mpWzi7eK1ZwII8zktQtJ5RlhcZIhySMC
QkE4O2GLRR/FXstiT3Ay7UG/iro4VzN7Di8w9rfWaJXt1uIeCnj+As9GPsWVY2O/wl7N0AeU8fyA
PujwMK7YaryGLyipnP7UMAKHd/hzcPEndlZ3kQuxG7mjEW/94QzXTr+fEdwdu9bF6wcol5xSdwKi
5TSF4ipmZ02m/ihsT+mnvwC6Hgg6LQCkcE4XUo7A+Dg5DbwMKbp5YcbojaImEsVtkWEhJrGXR1Da
mKZSaYglK1MGgQdFS9028Y+wieXOiAZiANay/hOmwBcFHKyZ2EsoQiRWHG94vgtOn5/fRp8/rDn1
5ehMHpt2ZTAn/gZjxm9LRqUafptCbPiGrzVmyWBHCIWYv1s68x/qc3B/85iJQEU0rMwzfmY3uGMz
J8S5ZKGGOIjgMgGwHmsYTh5xJEXgz20Rlzf5uyCeYq+NwJsbgLn9/k+RS+Ukb9qDByM99vdi3zX3
M4wFmbh2meX8SGtoY1H8Mzz1z2vQLvF5FIpHL1St0/SSvmLVYpjwY6CB1hcyCe9A395nN+bdTGb5
WAwn3jDjJYUEM0NyKHHvOGF/itU0Mvqb+4qExIRtHz/atqDRfmGLwcdgXC9oMQZ+DDpwwRTTOXAa
Zg+gypFG3PueHluPT7iw+sf1faEc4LzP/TnTs5jhH8YijrHG7FXMRHL+bYdM2G/hOnll7KCP8aaA
U25S81F8vPK952CMIAAb3y1cJNDtGpYYnh8dp7ybEInwasZPsOZucvrLlBATkAUwHYL260BHZZrO
AxzYvthJUnksMOYqAzGoaFm3/Ihse4YOXeYxDM8OeA7Ua5mt7Mwti8fga5UhDsQrwxZPN0/iQ9nk
2MenuF7vCXlGzSLMAMGWMEeM4NyAkMwdogwcwANeFdNr5NSM64RD0PXXu8TfB9gbnNEbcRM+4Rqq
Ft8I005u+mCAjbWh/QH1M9CFOMb9p5ZnfsuqwBQ6EhXXFvtn3J+7gbilwhXXApxN0qefTMidtxhD
c+WC7tNQiv2sMFRY67DVOYovfaqflkW55pDTpAS/pJkPejSKRKmHXOsYf50P/4PtFFGyYX3Om1B7
uVLO8/5Hu8e8nHvMd8HLgIuPyI3WGcOphVXS5sG3Cjy8xERbI9xV9jCxw+PuyZkvBCk2dSJPTeyR
TWrJ6GeYTg/J3rSLPDPovxwSVO0/gR52tvbkpMvwXfax6SMVT8tlS2UL4BKE+gGfMUNGwKKRmaMz
YvsjIkMCbJwo6fFVDvIU7lzX6GWQqt10i7k3vhrzYIZmXD7xRCHPjuYPaReRnaYY/JNPS4S4HLG4
T1GGVQZ0Zc7EtjMl1XXbN+wpBnuFxYmLMZhLlQtJyIw0uS5wdlFMnoEOODuPOCVSNjiZOQqhBaGx
di+DVocYeg3BDYlMVoO+hPaFOv1QOOJZzxpljEtbg1ORsKnm00PS8m6zY/bhcHyaC+hgfD44IA4j
WJbYlqm0uthnLCpwLVYdwzXxwMvZptZL/IyoCPE4qmFIKIWKGS2JNlhvNQNA0PNGLRSXnNW5K1OO
p2ys8sU+UygEe8zsf2kZxCCtaUKZ+cKdKSv+OMfj/Un+UsvCmgSOJpZuFNSPEW63KY/e3rvl1xVa
DPkArB/aTrE4kMkWUCZVlToy+O5oKfZhz0scutLaPn+9EcQ8jmrkVu6zbTQXFSHZQ0KNWTJX9xLt
glvRbpjmnVRU6s+T3Q3L5JG0vdKRY/LiFvMxhcPdvc/uUXMMUqVSjDwK85ViWGlT7wmIxW8qhHVW
vnmFKpzezRs56jsy5MGUmnzve4dKYWPyrDOL8UKCYXkycGA226Bbic9NXzSWdDlXhjDEVvBcABS7
PCs8JoCW8gScQC6wcyKUF3CCOQ7sei7Yq4oY1ro5pIow4z+bWpBEaIpw6nJDdztBwMQngNoJiZw6
1Kj6x8F8Ek8f/WOq0JkAuMdVv+5rntIfmirA5gJkhKvm9YqCAewzOpBp5fVSc3N2PPEGq0PgL3Oz
t4g/BN2pqLCOPFRkWQakY2YVCIOAOSb8w835YeoDa4MY2QaF6Fly3NMnkjHGoS91ASyf3xCLGDXh
ZjLI0ugiq6BN/hiNWICxG4UpFC4avMmBA/ba3/41N3TIGJIIgWQH1H77JQoxA2th+KVk1/4knFSU
Nqy+owEGR94SQ2QYKvvNOfzwkqsqa6WCJ5pTIwUfNje/PmPkfVfktvEDlCk0xqrh6X200CQZPh0E
6/kOsHnCVJ2tMhIchO/E6qxgf+KF1o7xcbM84tl4vuWj4efBthG2UoFkjovzQsu/W3ovwa7Y3OqQ
9xTka0tw0YDWK6akBOxk3n10Tl7BPTNZW6Q6szYLCt07HRQV6Sf6uJ2RPtrZSh9ousnqQ5uBWShc
E2BNyMQY0tPwZJtsJYhrJQXvzhVLVByErOxBHv0RyT/lqdL/uNee9Fz9koTsg82KPSd3U4HAz+Sc
pXxcNo1h728+VkcI1pw5qe3kv0JqKQCKzOLtEm7a/yJiGHp8ycXVlSdleBAByZ9imabukk2cTsuV
aj7Rx8ouaAACaWjJe/4e8SBXxJp2anTorSkgK2Q3qwuPx8JqTp32CIQmjFWCVMGTP0RcX81W26A/
C+IWQdsMvE54pDL09ipk/Kq/B1jGSFcOFjagUTR6BFKI3jxwWDo03QT40syWQHsvb2Xp/WaumYC9
NFnUoALSrnj4Ln7ERV55vTcNfwqmR7AcucuEfOKCmTMzAw0McK3nioHYbrQzPBlylXSGdO+1K5BU
KHwTNnHcC390ZcxXWI7y/+/p1drxZzbWBENKbEpeEBI2X2rPIbaHjL1FkweCM+o4t6CGfUi5Yehz
DtQZWBk4Gwo+TuozEBQG90yV4T7gC7o6YH+NfZk5wQ1HJoufvo5f28zqgdAIglEy378Sy4ipocRQ
zSQ5BWFCQgaK418xALSPWLZxcM+Eqy4jYSmMRSQ2syYSgnoLbzyDFi4P7nPahnOCp8L2aYTMKsCR
rcb0wooOL4xdXTT/mF/4giR1xQoFZCaKNBcwZOJg2MPVaETHaLyTYGQI2FDczZT1jYnZhQLzC3UY
WtH4vWjkcNKHjfiO0BG2JfK+FrqGl6uH1JbfUP4V/RSFr0qhDiInhQr/42MMOC6kNP0sGIeDW4k4
Q49F6y2VsArPhRPaox7Cf3yh4xj6P4Bz+/Pg6BWvgMgJmoM6GFnwfBhyARffDcZEYwW7Z8m2Ry40
ZL+kmc5wPgRB0HImFQXPrUvr9zt6HAYQv1OCSoOF+zendsFbicYfv1A2T6+8WveoPf7FnGPJEO7W
VsYCFskFFRcl4LziH0Rvd7HOyChfOaU46BospWL4dunLCXBnCcpBtOLJETxB/oAGirjaTsq4h/Yb
XaeHdoquknGQQfSw9KDEg/NLh6zHGoRewPp/0UWTkERKiAQYy0sVZtxwoVlY36HmwYumkOoz6j95
TzYkEupfvuRFfzl14BD6qZ8MXJefSsepjbaDMczmmzVXimpoDGBklk+ZDnMXUKq/RawuhT5EUbc/
vRq1v588sOYu2YsolqD9kINuroQgCE/1F3ogVyj7ZhPUgVpp1Ct4TqmxcGgmC07LNSA3t4erRvOM
e/OLZdzGitOoMHHtFCroMC2rN3oFd5pJztqKhGDn0rOvpFOTXz28gOd3SE6cn8M3M+0OBBarVRlA
bjrCuINdLhiexzA6ABqw5AvvE7xkJI+ktM+L4975tJzXzb3B2sm/ADT4LJkvqteIUlAfdPOT25jy
qPQOBhHqnJ9HnDEWDUbSkIkP6eftKZiADsAWCR1t3e3rUu9DOcPbpCQBncRWXE0VV5k9nQM2rPhW
f1Ilv/bsA09xqK96g287LfGObuSPHZP0A8cwL85+6imER9L7VsH8wQ3ErjPpFShMsCz+doMGLvzh
6eyr5AN90eJvt0HvYNIGng7OHXIxmTDId9f4LilENjYNisbXqCLt4ryG5VTz4B+d7Ujf9VXJeKlp
DR42MZFkgm7dsiMtE+D7q4y/7Mkt1HTYV26ZnXbgxesEFAAQHhnY5TtqWLEjekL6gBWu3vHnu2oD
BYaHZn+axhndD4YG8RWziOz2suhjm4ztO9ZJD/ZbvMkIa0ZPoiGv8aEwtIryEFSBdYH0e/Jr3X7g
w1Y5L/bJpP2nQFO82I2qKNkW8jP0y8FVMfhduD5fWgQCU8Q0xuq6d//5Nvdg1+cM1sd9Z7SYr3bT
79vcEt+EixsytQN9uf3uDroYhN9Z5pQQ8fZjPlwKaaDwg9vIIf+ywGN4LGxxZ9JTGCcU0KO6+H/g
JC08O0Rr1Wt6oELr9s+HcA+XPJxj52Qf3JJjAXNXDEvZH8kTr4kx1+A6MZGOL0e73UnqxemY9gjC
NFuHmK9bw8HmAjjbvyxBcjCR2v7Na6/FJn4Tg6CdiFZebU9/29ukOYYh8WG7eN+MQmrlA8ZpjEJw
DHSKU1BCOLp6r6LrtbFVfXrNPr7s1dW64D1rb19MbYfXBzuLDOLmucxk7xFUu9PVbWPnMMMM/oaZ
RMs+P2MdE06SL1fHs/8ExdnyJHdfDihtjQ6VxkbB5sS+2JpDOc2WpoXlzda8k7eDSXcYqmV6Pjn9
p/1+oq5UnCfF/nPSQPxvIvW1Ox82sxp074EGH5+bN+gLpdGA0qxjUm0o2ESPuRdjtmPKigrP/jZj
u9WDiIMm3M6MaXa/2jmTZnydYKIIgFb6V3u+t3We9dKeV8G+7L/bLsyiR8PT2WpKD7uKKn1Ndl3j
Hd+SvcPIerfGz8fcL7TSbvZY0YnWXH6O6TnpnZYiVi1LHBHj3vratQ58grnRRdlE9MTRe5BMpLvT
O6xjcJzNd6RMtJuFsfp5HnU+9ATLl7NvICzmJOrgu1VZp7xk5v4ILx/nQYWBwTRPOmk3N/v7HZzB
2LwGnMab0yac1AyUu/vCmYIifm89O1aH8hb6UoWOuGXWX0tYBKVqA/kzET23fXXH+cSJvjW3vUih
o6m8N+BQ7cMqAV8si/fLen37x9YSX/460PBkJFEBWAQnpT2h523n/TJvnVCJXlf7Rr5kFfSKOqjq
pLHvz3vmdQlbpwXmCu/x6NY4iatG+fDm+l8jOvvvjtM/D7hD5Rzv/cWHSpKOg4V253g7N8wa5obi
HK3bxaCjV8ZND3ZR6UDGAv0NCuYXghnjjQbOgi8bCxTsG1SUAQVqZw34/AxjBRFxZb2R3B7hn8C3
wnMCagvy6DnzDb4rlMxPV8TOHeri75/AvILdAvdzLHBgMpJmznyKiDPqUbwyisahmQSE4TbpCZFg
Hm8TxgoOl8z1yLoTW6Y5vy1XxCyYdgqrZlcJ4VRw8l0oZ4+W/PxvhvIXyzfwCjvwHUE4OHLoLpgq
y+egdhD8g3OKSZTwALW4zUGFA7R8VGFM/KPpvJbU5pYo/ERUCRBBt8oBEDndUKQROYOApz/fwv8p
l8f2mCEo7N29Uu+80uiCevA0KJAMtWuWJ0SXsO8Lq4cYosJFo9FmeWqQCEUtW4hIiuLxFtgJmVLt
+wgEpRbxh8t+eg3voUKvytHMuSaFhsrBTXMGMbNSrUEHyBLAD+pHJ/oP3hml5p7vMpxUb/GHETMc
ocYzmK06hM7V2zSMzqZB9LVXc516dzc4rLPeaf0kZnZhFeyst5ui1vqM6ABu5OtCSRU4/oXI+B3n
rJcRhR8hlKlSuDc/o8KEB/KJgxMBA2TU6pakISWPPUVnSyn/SUDkaUCpTy2YEhVi4jU43jEFEYtS
aCalkLM+4PpuXjqX+Nm+X+C0NuFxwkXgIq1rH9uExTjfZnFghtWFmcRYfReiUDY8zamDniV5gBP8
/QHXqJo5AhxQg9WcekLm9pzWik5uylYdX/2DFq7y4MbrfCL+Z5NcL/bZ8K+ruOgxwMGdjfPGpfVp
fBihcSkF3wMQmOHL+s11GxvjDcEJ5SD3l79ZS1wBPzAc7TjBL+7DHpm2Ag4IXGHTfSNeOgwpcKMt
OqsK8OsSUId0B6rNKkk6oNKqk4EcMW5bv2qP1Nbmk5uEdYqUdFT+NlTfE1KBSFx3dIyw0WkKBw43
1XCZM+dzg1PVwy8YaJuF7utlj2i/KmPDcm6tfZsGzPt6Jrq07jUq+cd+Jb6QQulDbVHfoA6bsWWR
rlslsmEr0Vrtg4O9mlaCrH8kF4bACD5HozExofPezrGxxDzljaR7GXlUE8HPZfiy20vl3uDTmK9B
sfp0BAz2JrG4ZIKdErrgwhY45lodgpwSDGDiaBl43rbol+u4EzB4nEaMTfBmfdxYGbkwdRefULn7
RmMQ1rDzEeDFhAkfe9Pv4MhA7xFnQ9nLEoR4CdEuPQNtcgmJ48nbeQ+0THg0L/EJnYgqcRpsdLM4
ECGTuEhYXXwDfO/X2Iv3g8hx743WnKYXPijB14sSQldaD0G4W1hJ4XLqCFrkzwEMR0KVT/8txEic
0hnamunZmF7hzwUkgXaOhNtIecPdQGwHK9A2pbe+NC5N1GAIFjpoIVGGLSCymh8oneqC28MTyXht
7+ouA0YcXoUV9tgblBpmw+EuGN173CjpIF8V58++5Jxe4a9CLkjEibcCB65vj6n74xp+7srPfaJ5
4FxzMX84j9eIBISn+2GczjGqBFzPuAtn4Rbyh0Af5WCZ+Jo4Deaq3JyF+8Yeis7Gb0KWDzq6QvPl
velBOP4tg0uVWE2vxR3IcSLHYhCuJKdXNAJ5/xMOOFR2YzTx5pyHAbQwG4udj3VZTzBzAV2hEzzZ
Yg2/hInswhYsGv+OdTZZH/d+j82U40CuhAlu32qJMO7NQWg4dR230+Q84d/C3KvR2qD8IEpD/u5N
WpMBbjEWbpbzFQQcwa3J0GGf1elEt6eV9G+4A1OtgR1UQN777yQtgosDkAUWrfjFXywWfdYJQl5p
4sfDITONMp+LA07QpSdki4bZZRdi1K+2B9HX4mf/MP9KWCPBjjp7H5SKS0LpfBqOznekkReRJDtg
DRRrBsacjH9DHt2hGi8gU+AYpFogJZ2QTRZAi6tVrdgTPpBPDfqNLmElvBz0i2uVF8k93gUJNsDi
PDlc3A/u+Plu7qhylGo7PkGm8AfcGeYDRCWaV49c3Cm19iO9Mpuah7NB4zeGbCpfHPj4zgDjpk2I
F56WHx4WUM6McfOIBsuDBbDFLJC8AkUOIP4nLmNvpJ8nlHBPrWcADT5BA5LyanuOwSZRiTNEEbBk
5w4vvPwtOeTEG5ZXVJI33hIF98MNixTip9D4AOoN3Tuf2KNPTNxvmWjI/WJbTnevzidfXsPPI0OM
yGikol/q8kJW45UT0EpvyK6KC8S7EZBY65dp1Rhn8fS/SKGDb8U5c5MSWFYYv2oehSlV/HlEd1pB
UtafGXSTPLwM6PDyaAVm4HVmQJN5ZehY9AE0BFFqIVFLCFFGJHKx74lFY4ZMgDzAEV3EqZjIsxPS
GvIvDUR8hptmZVImQvKqoMk2sBxw59k9F50tLiv6R5cN1ooqXKNUCJQ0rjWh0y4ATLjDf5eYOmsu
AM5xuYcpmTaVI8/FfYNBktzMbM4GY3EZZqDoY7inEjxmExz8xaVCbw/SVNCw+jdRDn6p9dPycbXd
mpfBH6LX4NDkM99orqiRKIbAJKjFih49hLiiMnrcs+oCIE9Log/IHzpnVKpnF+HiMyxOOPimJd6Z
b82+lCXlPqUJSJ3kbuKMGXWq/KJnh52BzCr6PCI6QNrYHhidc0ug5YgHcdDtFqcMpfF3oxLIMFTk
HXBy9IUnyaYW3b57haKAmyM5tW2R9UeKSKT0DoahY8tk9K1IJsUpkLIsqjaxwqEoXMtOMXnCkTC0
HNDt7aI24Q7asZLDxUcChWT837iQxny9BzCD3eDtYKyDCGEpYFdybz4REB1wVpaUnkSGDFWRSrTk
oLBjMeqpnoRz/DHrbvJbnVz5y8f8FCYRtiedVQEvKuCGyQqsA2krJ5L4XVcTVyWN4vwhfVsYfFIw
xDOGRsUui7PF2gAaCUT+mz2mZWTM0lFWMgM3PjEjPCvqv/IPJAdE575lxQiHvGwvZ2UVFiyxwxuD
pOh5VjegVGbyeKT8YhgVjsrtgkJOlxwsnrsfsYoJm+XiJ0pDCNeepujYixF6xuEjMNjCYPw6Qzmx
9FM6ULy05OOz6YUnkxROl0CRuRrCXsvIyGEiFc+hibgWU1x4+7AUCjPl5gUVFLGec/5YZeB8NYWb
VQ0pAKzDRwvh8BzKB4hmOmcjLoFJs/BJjvCjjUtMfuYo9iziUKudu5dwAnTAptMpUQrAI/zi6DKJ
knej20UvpgG3HAB+BAz4OD+2qkEVMkXvhQ6KCcVcyxQd6JFn6LKJi+VAZ9JE9VQfdP6Yb8r1ASfC
AmrRiB0YoHsdvlyT8RjfLRfcKXoxJ0LiN4vrLtJKfGBQ0sOX6EGH7DdFkcG7m7bB5wAl4EMQw4Pb
ldMtikUHkeUXGNq9Sx6J8hBzLIPOYZt1pjl4cnRqEwKYlmjyOVT4GG2ds6gli1Rqhs2EgHoZ6VOS
cmIgXBEuaEDR9DLxE4WcLiVRLE42gtkJ9jNWaV2vK+Jsk38Cb/EnO6TFWx8tUrGNb5Mxsshk+el7
nI3u8QU+yWLi39N+ZJ5iGNDKQUIJsR9zDjVD1+zoJKNdkfIk1ecpAmHup1KZkPEmzF6H5F98CKtQ
nwMcbbgyz6hEvqnOu+SsD4Jg6sG/43Mguf3lz5pF/ldsQPJy87+Hxk7BMaEYd9mHyxBOn0Dkl4Qp
utcUz8flyPWIlrbgczf+5ggP9V1JYYr+scuVxxhlMuDHZoc9kH++SZDXe6zZhR4f2wiS8YszP+be
Q7+jZ9eRxODmKptG01+kI3w1cu/RgIbjNGtNykKF/0u3SpS9MvZVHIh00+XKMVUGzpsTlJKwh/+S
+PlYefeaP8oJx7JkJzCbLooxBHQ8d87Z1hgo7i89i+gKqFws0ohZpCUhxC8jsK4SpgqvR0YqgYZY
EaYOYASE2GBwy6OhTR1thqBwwoEZzVMMK3b494FtpbGmVlXv/nBaSO6o3Rh053wU8vUBYmy3Ws78
EA7eATwWin6HO4+XoMQCbOZmOZ7sP3c1Tg5RpYyT+79ipNAzYtRSDIMygy88d2nDjY23UTT8eLpY
cMxVVA0TuvTOUGef04EKuZxuh9Xmy9etU+6xhpOUw7nUaqXlhR1PVZwWQq/8JD8b/WeE4QspKHQn
kl4XIIXTxGleglCe7gTLcFi8YpTPoNE2udPZIMjjUsidIYtfTs/Qm4E0g6N4JVa1GXgATlFkErtf
4QAs7Raq3gZZ03Zw5LUgBiewgtibKOxOlEoPVv8KJRQi0amBgrPg9HpF1KrBs12cm/4NFvmTBRm9
HlFxlmeEhwqSdIZV/cqNB6ADjHiLkcqj0jWoENPNKG7nC8VZQA7ct7aKzDnkYQkqp3lMN8zU8jkt
NdQLGFa/ziGMjYu7vbivNSQ3Kp+VuXgudq+o/GjWp1cy341ONr8OGSGRe0fiKLhwKyyQy9w7ldwK
4WIXr8QtWiLRxYRuJiXr6nyO/s0Ir40Kga7Pgm+WafeulPS1Ck0NznkuZpQ9ODc3TC95sOKzCr18
0me+s4SRUHi1aEMuvnVPgKGNde3uFq4T9ELnrbNbztqggAeKDzr8zhlCimD0wRpfolHzTqSHExFS
oVqCUcNhaJfO/gXFE20Pt8J+Xex/UU3t7chaoJsi5ADUmxQlcEoy2t/2HdRv8u4SsFvrlrumWxso
coM+SH8gpSoQC818V7Irqqvyhfqipkmvzst54EzfDJlWcxm2sHtdiVm784FhbyrBc1zWfMXOwQ6u
7rbRMKJS3+y3C/T9vAIgWGFgzTNigt90X3jD6N8mOeLIrL1t71rzZ3QnZgRYA3BXEiZrgnEiSx/N
e4pyFcGtA5B8xMftP+l1894BSLfwx2RUbFo0fsW/Od1vWPsr+VcCvhRRd268/z5u0SNs7gD+ALbl
4llC3BrjDIMqIZUavgkdQLBZQ6DUwbWL7ScEUdb7Awu6OI/mg2GbPTpo+O739NPH27q3MXk4Eyxk
53bmlD3uem8OmJi9QP++jrEsB9tG3t7mTrB8xEujzae3z5bdNto16rwl/aTz+PDueIovSAuM83d4
CEv+G5PeZusYPplApm+ebe/s4zBk5Ghwp1Nj+QqLwd0V1tJYlpjL6ARGyoH1lt0AksW44NunduPr
acRo3iYHOht0r66Z5n7DQ+RkpLx8sFmY7s0rLaEfnEp3v94PuAqKOyciKo5qKyLIAdSG+Ce81Ot2
u3F3jxG67CEzahlL0CAZxq7FhxZgUjt3eatcC/TLpVWN58uXlamZ7hu1ZtV+jglBjEt2a/6mB899
wRc2QDDXwYEM5EMyaxj0ChlMXVeitNciOg8QA5EXQsjsnshJ/u+WZE3eXlk4CWzWzW7nwCLL9j5o
E9MXLIMD3uAt6SqjgIF7AmHniFJADpbf2Gq+nTLLyvi8tS+AU4+/SqBJoZWOsSw0KwH6VcIVYY6K
AVcQRIVfC6yOwK/6+Bw9t1wtUju/ESLMW/OSHSOnWvO76OjqmuA8vA0N/zX/0t8raY5hkkFxeI0e
HKaIC1LAwaHbgp6lHJ7YAS5t9HYNezJBpQzUVOS18SfK4dh3vC/DUutUS0E1HDiPbhkY50LHjWCc
wajBzePzTYpD8g6Jg9y3r/3quFzxvZKvTEf2I4AGtxW3WjgdgD44RcGEC4mpunvALWHSaJ/gmj/+
wR59Y1KdCfD+jjbpg3VkKWkkcUmK+myPCG7h0zEJdsfYTZKaCfSQRE93MeGhywp3LxN1fpnxlOaD
LMZ3stik9cjU5LR9INGlguuRg6ECOMa1sEKchvLuzWi3uE/a3TV5Out1wIvtqexJcHXXJH4n4s0Z
TZZiic0QB3gF5IpOpKlMF4P4HyZLc/tD8nYVjs9sPTLgGW0OxdXc8eZGyjKqu+tHeBkFj8Qss4h5
dZcs7qp7z+0ajdTO2fwRzEQOdjEjtGsHMke+UpdVr9Y6NrGWE3ZCWA1/tuFj/C37ysl9lu1t8Fuv
7r6Rjp5jJXA36I9G3iyFTvCqfiF4zwmMgr72kNGfwOy2bWY537im6ukOnpubZQLqowvsNNx0UUcB
W/FN1OgEnOJyCEbLBhmfqOxVqXVcRHtUGMCZrJAO4E/m42RAk4KxHlOnLifPcJHdZ+4RVN4MT7wL
si7tFmsVtVjidv7iHsvUsz0IXwi4vFGb4BScp0rncYS4NViWu41GLahz4WQwGuhFA/RV9+gKkFan
sPFiSbPAZmRbw+ZASm6ZtZNOwBnkjLfkIhMwVredCVOVSTZroXZ3SnYPQRAgMqBs9wwGvrFf3Rpa
qri6uEydF2qbK2SgjG8YHVgG2wcaqerogGrBAF9nDw+da0SHxdBIkQ10Gsx0PruXbt4HeeshSMIb
+Rez2JJkQRRdj3QxdARvCEKhOQp5fQUomy4I7TqFRuhMnr5uEZByZGhrJjYPSryrTojrDLgjxvKH
tpcmH5E4qh1EdWAdOw9JU+eG6QGhIqyKdPAQmJ5Tm4gg8KXCMBYzh7OlWldhBtznGA1RN42o/xSt
kfkriiWJdyyUYlJ/qZHRg30APMzGUhwU/JtPy+Eh67GTjI7o7SMpIij56WmiEqUIRq0BSNEOaYwS
Q/ARIpLa/PDdHoTRgL4ckBBfeof6jI/AtA6K+bBDzwsgjDf3mRTaYohuDI+lZQurVEIcAGyJaYhm
CwbDxW9UiwCebohumfCNd4u/0IHQAaNRgsHACEDv/2dCbejUDRmk0nkt71Tji0VKK4NMbsxPq2GG
tXE4wtzEP8EJjUqjeWztQ5X39BnqH5VdsYtuLlEX9opAQXZXysQTkRySxn59TIBISelVUTBi4Xq7
WMzkbLo0qhhNaXlTmqXfLA7wD020kpduMybzx/42wDh++SN3z4i/fBoCTSfTFwOHvxjyFkX/FRma
KeFNybt7+0kd9HNLZ75pH+1dX0kdyP8ikxMLW49oeHVgskkZyZGcbW9f072fmLNC9y/sYY3BZb0l
Qm+lnsxtojeSbp9zxoensUWaQJ1Pw7IQxEpmF5+I8FfWOfpYc3jvktnVYnhHvK63+2rOCReSjIgV
cU2uEW37+d8YrxlHukTcJPVeyrkZj7PuJZoe2uafzIQfpp7IRka/XLGrU1Rn/AtYstpkbJFktIAt
3/Tmm2prGUJ0o2BmIs7TcLiwSl2zW2rBwbkvMAcYrLDc7hxH1ZbJiJdiwa62nmQ7WG61i8KYJPEW
zQzza7BmoPmzXLwjLRwZgLqHABIPZxXfznicRyHVz9wKFOB59BPhYfBdFN+B5ZpoIHIbpA0pjoae
PxlAa0XWw61NZl1myayrXV6P6FJ+Iiy/48P6DCTZqkyQewIRdkkqKBPzQideQLNPYcTwvNFW9//h
NxiZf4si7fw0o7i4rbYUiwRCZP4l0Dd1B8V5su0Z8PqbuIRWHuasdfIA7o++/iEiznALwYTSNLRj
1s3JMcLEFmBKYxB0d3t07gQHjitDzJHMoXENl0yD+NoezJ+UqKySe6JIlPdkKBbitVbGDgRx1d91
N2GJxYhFMAVEShzYwUvgnjq9UBxOfXRPK461nj+PbCXsGrAFVpCtCFwgohYWTJQfNMm/3pMqlwAG
nwvxy4IIqcUoyO4XhSTUB7QEVigaLBmKtjjm7yNkp+0aEMavTT/RdG5Q66af7tkDVMLK++u+1fMJ
ZCgk3N9hHn+ACF++DCg1+zpEdxeQpPrPDUPHqWnGau21sgGogXagXcpa9SZYz3tpset1PkE2fPjH
5Nv+K8JS1/o1XEJoXov4BbAXYgn7Gb4Szdi6LZ8xMj7uGYFTl6jSw9uelDLW650duqsK16fMkefw
CrqgIdCgAyTyuth8gbw1jEjXHX5GjwuUqzHBh/bCBNj7Q21/c+UVEp+eh/eE/yMCyqe9XdUiCS0B
+XrnFBmdy94H+cQQZDbP+MVZQjbCKsvuJtZdfDQ46MHD+Bb88Spcqx7izg6JuxAigse0mf7RWtDB
8C9CpljqPrTcucOCAOjRbyLFBJ0i4P9MRioDbdC39JDPO6/eF9QCxnhIWA3Cc/wuRO8gvU+r8bZ7
bIFsoLDsE5yI2j4iqBQPiqYQbD0Wnzw4+TeQZJ5ZUC9SdyFfZ1zpB/w6KTgK6vm5kkSESoISoJ2c
4kaspNuWfL0Ca5gADAKH9RNRKODih39c/+5QkUGCIMgxO7UfcvTBV8x55UxJFM38NUQp83LKQ+Jq
54BJlSulyfU1W3P5AEywKzU4fQk6rr+n9wCDYDW7e1emViezQQW+PXwyLD0lFaq5i/IYvgd0Vaa0
E8fjbGfIJzIP5yopjnXZtUaGd+B+xH284+M+Oy/uO24OGXWqeDeC4uLZrJ7Jo3y1AdlIfLoBqTtE
AWWgAdvu7hmUl3sUTFnziuxpF16/zezefV8jwwgyJvU95sylqp5iaxbWS2F140N7FSdSHJ2iXbAZ
VCFImObncR1QxfEGx1v/CLGy82qTwhn5kfed7JGHYwvPmIMdnR5p3bs+/WsNQTlW3oy0SebloQwz
XIR1WZcU5yo7H/OVI63mFgjh+EOX3LPu3omxE3v/jlraogpO9gtEWjcIy4tXHcx2sYEIh6oZ5Dnn
TyR9OKbxbB/QnJl+6WNf50+LsMAngXdAPcSIPrzr3c+HRFRU7fouOpgkIxDgNeucOdxZiwF9s05p
fpy/lgfLPi3LhPM5u8Ky9Gnu/96P4L4bvXm34JvIWVmqj+RtlKFqEMBVK9P8jDWdmSgEBMHz9g51
77H38hl2YIZpoVEv4opHZiDzJ8tpNimxgAqW8BoHWNfhHJEW9PW1kZvejmyjOz4HWnCLEih3sg0R
ygcSR5ETNPcMwbGf7VtwLjhFtvrJjq3/yqJXdK5HNJIk6PNBVYzsOtSWDFn/Rm/3Rlp2XMGXyxD0
m1tIH4x2YHysy3zAN2m4AJ9l+9s7z82gFD/BT/F1W8Gm/csoL4+/vQp3dw1JJ9gniWxzk8lYjUPj
5/qTPfXeY6uKXixGtHNY4is4GnmKQ2PDZHY0dw56ywqJhN+Ck+MGb7+4M25esRC9WWsJkwLVI5sM
Cc5ubbKtdnYZ1SFA64c8D4g6xJ+lU/hlQNvZhci4QyyetepZvP+Ab7+rDWO6o/qZficZqVXIZzYO
J9FswWs5PGAG091CJlBtz7iDybNA4+eRphKA+nFog728HnX2P+UZSzJ0G1xLnkG/Nc3TY/uIzgBd
BULFi72D8og/yQ4OJSiupShancb5LjzmjZuP4b2K/GZPfVtON5fmFZjgRhjaDS1PvVWtNKkFrtwv
BLftIBBK07s3vX183noNu3fBLoNRneMaUlnT3ZBUWkgyw0VZWGYdraRWMXlsYWuAvUALiHp7NWcg
C8hKmGcAnlNgVaN97TDHlS4QYM5iYvWzdYso+HA7EieytHpfK/0Cz902XiULXtFufPKtXVpj3bq6
DFxh/EOteVjicqqNz/MN47FbVSZKcmYIh2TtLuALyb/Nyt43axjnb8+wip6P9ZZpt2gEig93VV6d
Hxt7dm9xTTFuHifG2bkQ6pO+WvWN96KkJK7PYHOtdo7iW35bH0NisSZxr1a8K/KO/tMrVsPNtsUj
+JXmLWOv6WbxPdlNS8hesZ8jDLhGSJPtk+lei4MvU13hDHPPeiHGnnl/e66afZP8rZxh6S//eO2t
iq9+YYuM1KEsLISP5d17W/aDqXgGcRxVe7Mf4LZifPnDeyOnDkmqKFr+c5/skfgtjuAl3OS9B5gx
ub8F50oq4APyNdiy7q+NwaNnEGKhVL600nj3mVRM5rd/6pHYeybngqQLauFn69uoIMpkG7yTD1py
Tu1jNx+e+rJsLYp2uhBMf+GcvUH1r7QG2jPxFpKrcSIQooRNrfRXh6+qolh3jnX2pF3Z+aboyyBI
VGCAa4N4K6LPYIjnxbK/e7gqkW73uDoVafdCiVCxh++0GJ3DXbVR7q8ocTvGSPH71VZx8pDinVut
yjZEh5OTD8hdWh3cadwy7iso4GrNh0Q+n907Arh+SSx+qcuhfRIwMNoMVjB3itNXDuweA1o13vVv
hJriqyPodsg0V7qLrQ1ng42ls23tNi47AY8Asr/iNCJQ9Wyb3E9stdgfCOprniARgP7TXYNdE+YG
a9/NPjM49UbIz6fz5EIp2myseef7JBfIbJYhXDpbBmuTNZF3jKAKpEsJRU1nN6OUDE2N+VpnGES7
faUw5sVgF72XrJOsEnMpHEzS+XB4BMxidqi14Mjl9TaD/ZA2tbVbfVCr9t9RufEiPO0BKGznzee0
gsg5h5nmoA/uwd0uea+IYLsPAbgYgP3ak7RPKy1QgDw9EYOkliCTvgKWh8U2eHV4wEXco96fEY2P
WuFKaIMYdtEY1lIDH59sY7OYENLTpDR/rUqW5kmpYuJTUH+wpVHOdBRHoqaziphAnOLT27a472j4
RDnJjWL5v6lV7GFPKoSHR6RzcGtkrV9r1a2S1DPkICoNUdQ5dnUkDGQ9EDIs/yaEQJmnlYAEwjXn
WJCh+mnmTHOqNE7Y8dLmdEwce0JdWq/RJlF0eBa5Q/9SIGAJsYV808S1whsahIyJl2fvwcJvBnUO
/I3K+k1JVgqqU9anCEN9vGnkkJdfjGc4YvakgsrAjyKFt7GlP3y7sBsl3keRxUx1UTPzvqQWn3xy
crnjkKQT6Ioe3KNSIi+b+Ra4nved60AjljVzAX18Nq1smc24915MevVKgwXMmegxY35AuheLb1bL
ziL19/Y3tBSzqssVl/2JZZSB/Y3bkOWE8Rd0sHlQsGv+kejFV7pPXu1H7+RS6noUrnlQGuatW/sf
uwhn3DCJn1HbgQXUsagLgRnIBb5B1okeFu5iYl6pURD/BExRmfKWs8ibA78mWsh0rgguZMpJYVU5
LFwIHowxlTGTye9dLLc45vE9e78K8s7ComUJ449bXOz84ug5qI2KDJv8Lq5ABhyQWK79j0czJNJc
jT4kmy5ERENyj2rgZFeR1v4+UVy6rqqCDEOLS6+/oNZ+3VzKOgN/A0WeRCwADD96EHWCE455Erz/
QBoih3k0gEMlrU+zYX2Q/W0geR+oWkT5qUKvB1rVCLpk5i90O+V3941kQMdPt7UyYgxPVL88jV//
Q4WjMRZXjGEv/J8PdEpWo+6I+36yFMhYpSQbtk0cXUADDA0TWAWYgV04Idg0+bJ0/IJKaBclmpox
yHbDIkntj7oHrAtxr/xs2E0glqKMRukOyYZMgrZIaVeKaCMD9/f1RCdOdeifmpdm4eex2/r8CyWx
wqT4e4+fJ5/rwPxZfUeRG+rM8wjRUQvBLFxsie7aDF8B+CRtNtQRZY1X4IVR+/JU0kJvkEHeQLQz
B4E3jzLsKpzPnG3cRnbd6/2RF0q6F9gB+SkS7kpzCtypRwKTAajdgsvvTamNQ//DVz1ew8M0DEqG
J16T38j3hNjrOcj+5VlaM7IMn8jAqSvFFvCtgZyVVLet1mSW0t7r4a81mS+x8MV/ryjIQE8icbjh
4hvi1w0y4oO+seRXmGYjabnVyf1AKQaWc4Ek2UtcClW4hfWBzwPccSHjoC7qvGoGPrp3ye/gIwC/
7GBxqfaCKnxXHd1CmVyNOh8NKMcTfkPcJpiMaDBQTP3axWCfNh4z0O2hFMIKe8ycAbLFn+zbouLS
0f4nD0fn1agjoKl7Bb/qbUdHOmNkcAW/7pWjM3bzCoDZB8WLrkQjuC31N5n6gKh+VybbEvIJZDm6
r5DCLDQUqH/wKwB4Bh5mUD4Y/DfXNZDDlluwxly7Y8til780Xsiu6GdwtitPTDCCbnh91VIiTUQd
c3CtJ7GH1BnqhWUh0jgX4ZgCDKWPxOrDbygM59Db+bivAiYs8T2SO9D3SliiwC/u7Dt3+EJCg4qf
hTcSYSk5ZsElqvGkekq11FJD6NadIQHRcuGTCIAQ2GMusCdK499ETIs/GYYKhyLmwurug+1A0xnp
LxJ4Ehw9MlANCqQ0VCf0cAy5lzgK76GrMO+3GJRf/oe+npuIkn/SKYyOt7vDTzE3duMzUXhwZAyf
KDciNMJ/cGPmvZmDy7hEUT1nsTIu8w6RYDHeh6HGjDP+TbMFp2D0r/dN3r+ZLBrDqwRmZN5sLDyn
l3kFel3G7IJhMmrxSBuuAA0i1RmGe3R+o40HGxddl+RmbaYiB8TU0r+73Y3PfNyRtF5HHrGGFTTb
SAnIMHmHpNkH1m/mMf+Lcq7AR4Y3YqTMecC7vKK7hqQiREKFiw7xRX+YaCrAYB8AtzrLTXIicHRK
RPeFaNJQGWodZmzBVfGsel4RUDowekT/6mjYI0/LtcvAXR0X6UhAnrWyg9P+xhqx0zA+B0WW5EdU
lyo2tGyOXf+nZWNb6BLz09bQCn5acyT18zCmDnArSb35EMR6sdgwNsCrceEtGAQf8oVRSYojGO/6
Usm82RLYa6hiWd75LMjkkDpu2tqBZ4EuWjROSkbglXW1qQx5000o5WYs9ZFSbrkagZHRxdI82lNe
gMixpoL0iPrDZqcddRUqCgAka7jS9CL5bO9eSXfnmIR93p7PER6CdY+R2OnVtBFj7XygFMNUNai4
YOVgXdom4Nuw4yM3RAIJUGc2k9Xq5g8R+SrVCqv0KhxKiCLhGH9h5ndP8iRpikrBjQFaupP1W9Im
tiFUiz8hHoJj16UwqiZv1lOxSDvUeR55gzJGxGbYMwi8imNQWyjRDVQSCGzOOqYVXMyNPjD4Zkgk
GuWSXv7jjJE4ATmBjWLGpyBGBZF1dM5JqIC/V24K/zg3KScUeqPrCOgh6HMiUs5W+TdOmoAdTIhc
JdwIXEOE4GgKoya46ceQqPD75yvGGbGlMiEvkMcdfMRfoHwsNbrrqD6AAZlwyuCU8PTDBClM/rty
eWnsrommJ/EIJrRdfpOUeCDdFW8rxgqLXfkEcHhw4VB4a1qvKkmN4Jy9V0nUdh3RwZWgQG7tb/Rq
FxvUZOEz2BBXmPOVwZ+LhaRyTeoyDWZA7qwLbCGWhZenPNECibKOgtHdIuTScqxLSpor0omBDBFy
0lb8W3ctfJ3TafpB1ai1ezepMLtEi6xqNan0IGz4PyiDQH9XoTg10Gbp2ZAye7x8YXmKuNzVCpqx
Cs43oxt0W6jsQRrIiwF9o2Ais4TFdxZ8mHN2iUp/TX5KGq83veCF+S96OZgeykjYFOpz3UsqLC/M
0tj0/6vdqZ2450S4LKRH3LYKqfi41+/1aEZC3YpbcgEROh6A6u5k2tM8+9Jy6ZeYpzdN5QFPvPqM
99i4cRsaaM/Z1RqnBjDU+BC9xmRB6KelQ0UsCpAB9wQEIAkY7wF4FFMgz6x6XhUvoBX3oWLnld9y
QcgO9KbYgJ60AmzUowL7e85lnvmUYG3t9CpudoF8i0TxucizGyurgYhcAvM63qg6X2kw+1jwkxI9
V5+uhFLgHhbhzPn5SlslXikD8cZ7BadD9RMow5b6wL2PMvcKqUCWwRokB/JnxvsmVAyrlUoqygfJ
dWQ3iedz2Snr9nw+eEBkIJODIcQAB1MS828LPwUlRtkZtOITPnIT0vcQy3B+ImVXxdEvco0X17qC
QhfMX1UuJ5+l80Qz82w+A+TVFO856T84RH7bNItp8sFOuyBq26k0FGPDMCdOra6IGqBrIS1BE2a0
gqoPdCrUIP5DYEvBgRj/GzUD1IjOlFoIApxYx7Uj3BgWgn4ieiVH1AiFf4OMkGt3/glpZhO2PFou
zPY4dbWHZh3tzNr62HWRPbBnh0oe0OLA7tnZsWX+TFNA+duOChASRTXPANiEr6wVCYrERBlaLACd
vf4k55K5w9yPZfdEc6J+R2sFfmSCYNTOCCepcjS4obBmA+Txi4aQQKMKAUs/6IW27Mmvg/87ggSA
1fxZnM83zDfSffprIP19KATN9N69d4QLgiWP3ICSt9AMobLLV/2Cs2D0E/ex9h12nqnQGiUefbk5
xSRIqambSjvUv8Ls1rDSh2v16OaIOxWW89LoAXpFdTq057iOCY4Cv+Jl1CvyMrwI8kYEeuN/deDX
vfTzoUSf+TwLTaYWa22p0c8oqFXdjgFBuv/T1nLz36lMetjVV+qWsRdAP5EV1yTjYUPFs/4t9FQD
bPxv/DCIoiAHE6qChP6Y0dc6YUUDAvoeVJg+fe/86xyvwQGyhoY01EH+uql6vyx8YEzXcdbvAj2p
+lNI37erVcqMCQVjXStwerTi6eS8os9QB6vIMlnmJL1RpUoq+6LhYK9nvrPqVGlutSxIZvv/GtcU
qa1lEeG1D7DFf/1XgXKvGMD1EooriU8TOKQA/lcWM2WCTVf1qXTfUAgY3HO6boEZeqzQNR1tg3Xo
AasNn42K9vTbmk8NigP1owJitELqIcwndH8wwdbuLtsyKxTkzSdxTjlz2odeKe0+O5CaZJP7ko3q
4C9UIJ0dGuAF8xM4Iv8OmJp8wuWIcDI5UkWKahVaOn4qb2TZ0XfP/6S/HMw/7SAzBl6/GvX4FenI
39ngtl53yyuzLDAxSTuUNAfSwIqPA9PgZtFwHJXzIK/uJXo0isSeaHxypaEzTJXJhkpqHvOearQi
eiQsPrut8tnIkXOMwTX+jfFkVtMCiIRLteI/SR3tfFPcK6QBr9lke/mXn/KnX//hQ2V+ELWE27pt
re8jUN/VA8lFMSXQxAABRKmy1f16dG4rQWfpZrkhx6FTXxPoR0pHLbm9MLxc0XPVvBepJVd6uuS4
dR7clGOCib0CjmMfzfWQogDxQrMe33YcNIuL2i2O7k24fZBimuANAnP/NbyzONKAwilU1thDKR0b
m7P3omat2KOP33oQQoqt9Diqo5609+NXpwhgMThNjQe5VofOrXud2Y/OYf3tVTu1BiNv3vgjSbhZ
wKRh+SYY6MCqjl+EGIALwfMiVA+DE1/xx9LyVniMgWjz7JYZ8HxE4YTRwi9EVrs2eSa1SU3J7wME
BV3GELY3a4xI7GvP5E6MrQK7kchEeWIheclSvhJ9SQwBsADiHTJI3Ztz9uW2Nf1NeGrV4lodudGX
ucFlRgi8IY5Kfi0mISjKo1dwiYuDR+fSuaZmconL6zqOzvDW0e/b9Nm7p9WQsKP43js/nNnouSHC
qz7Sg1/NKn/ee9+M0K6Dx25Wc0rJaXqViYQoMEJxMGDWCSYn84dwpkKb2JbRfc/B3UCoZK7YaX0O
RvKksxa/WMwASs5IBqAuAqTMj6YR3ggGfzS/zV1oBRqU8PDKjFhGX8ihC8gswGapj49Rm6f5EInY
PqFnLbQ53gNjgQ4bY3O+AH3pFSJpLzBtMh0mT8ptPP//DmcBp/7gGV6TXZPNfw24AlM7IcK8Nsl6
plQfQDwjZZTza4BxOuWUc0XxsAwfK9B5m7oksjCqyn1dm5DGtFnzB9Ki3mHA+aFq2Ygo/CE2SMrR
N8kMKEhG5x29BoYjUiOydIvtWuiSBhA8F+SDYotHIoIFHVUBygIELHeyLTCpoIEyW7QL7NuEb1Du
0xZpuyH1g19nFneNR1PD1+/vwzLeokVXqz++NHZnvpvSzbnDFcIowCRJAxAg5z+A448wWlJI9RY7
u0BAB7sIO0ytzwG+vJ0ab7/iVC+O1VPNuKMifa8AwGFOnuzOxPYUwg12H+YTOvcnr3dksql6bHpx
QJwXRmQzQg8ZMjFrtO1oe//y99LLu5HAgGURUzqlE3ECE6tl4D6b7AfbtQlffLSV6YOBfHEpeReU
DmStMB8xY7qNvZ/yDXasZnFReVE15NBQdeqLM4/p5fvkGnzgzbiA/0fSmS0pqi1h+ImMUGTylhkc
cJ5uDLWqcEIZBMSn31/2jopzune3XaWwWCvzz39YtXe/SuxqBWBfPC0OOB5WlT9vqOaBheD/xng6
ddFYDHPwZv42t4y3/B2DrnZVkrp40k6vPb+pVtmi5YqccrFgmnXHWmBsMBnt/rarwYaXN6tq/IyL
hfzBi0kBQ4PB5omIZ9EAvb72mFR1Ns34NWtXGS97zXj5Am/RsKLkoW2iHZFSiG6HL3hUnCipC7+r
GRskUb4iIJpIIx7vFWm0TNSGMZWUV5KoIZk/UU9Kw1VKoiPzQYohg1/b8YUpYPP7jNOoXTXjkmIi
GYr73wBHToImBYWidYo56kHSS4Chclz9ln4/kENCPBKfdPgA7DQij+k/A3LOo5oqQMMOlCPv973g
AJoMaMmYcPqvSOBw2rMgdbk+wRu5Xnc8GGaSqdkdt5POxuClKeWXEdQxL+XzX7b1tB0z0PSZxw3l
18aXP0+pHN8x/9QImolBChbpl2DRKUwS3L5cY9hgcNXsM6+ZZ161h0WBMBEqOVBW3yFWJuBv/MP6
zuse5zRIeT933Fqp+sKUv+s5fLc0+AKXPVZ6Mb3B4erc+dgJP2LY0hQ+7GL3YFZ+n1869JLxQZ3F
LV4W9MRwKCft+5w1/mueXR11rVztz5uU4LBgHFpHeQ7fmxqXsdm+nBy6+2S4/+Q8D+W6eQRXmMQ0
3KbT0mGaTlZHPeTbpZVxvpnnuwHuwinYDW7q6HAPB+DbpLd+Pa0d1snQhI+JpvNtv/HDoQTrjAu8
pq6ukiwJ1Q7vA1tjT72HVwh6GM2ru1ynghir3eDFgITB15vmFHDfTn8HVGRG4lf5RAfhQ71K05YM
dfoBf6BiBYv/eZTm01capfAWuxOkTR0jeNR+v0AIR4u3ZgaHFWFr0V5Xk1dULB7AnxStFXAo1hf4
VyDDACmyTajwK6a8a2gb0FwM1ngq3fc7JBuq/atDFp+NX1ESSeAno86Lmx/fipNLPBMuYs6QouMJ
Xcn+9qy62Oq68wRfg9xAzmOEJ63wBinfig49NSUepRA+ecjqpDS849daevBSKhgYo5LCEq5KwMiz
oKp8/BhbRQYi/rNHm8KzRMzpwLA3BoDfw8u87yjDxo/NocqmN7wdKdRkVts8/bSL2hKKUQTzL8Du
Bq8Tj/oKNWxQhPATxRBEYQx4CUtKBzhLEC2edm9UHlW7m9j1zx2AhXk03OjP4p5N9fc8X9+WA1q5
rhLdyXB/7C8H65VNn0BKJQONAwIlvGrHyswoIKswza1gPDji7tKDQ3JjhkKbS4I2glDa6qlhVYyF
mGzSy/PwUzT+oj9488mhmn8p7ShxOUvW2VR0VBLeeBslg8UWtK3gmto1IPGCoWwCaWXCo4pStzd5
P5wBoBHcpVmfC5YOHyP9ePBN+Jv3gPFTU7OLfVGofQPiIqo9PRhEnCbqQpdjPdxWJmyPE/P7FqDg
qdp3kDfP2B7Y4so53dEagCBO1uUn7nQdeEuvIb/eGjsHUro5+mFk6PiiJCeU4RcAUY9B8/tcG0c9
HRKCRZM16i36mMnCR86RpBOgM0zB76huEkdJoeqqb0+j+g2ZS+N4jcVV2Rl9e07XcJi6532wXarM
fC2gegPrY3EjvQhvbk0yAAAXt8YWhWpsxNrH2yoH96uShgDHucbmCsxDNfj3hlWErM5k/kWWywS/
D8YBxYYlpcJ1Q5ElIaoA/gpBK337wxOJ7FWBouV2mA7ewuvReHg55I9pWs8rHJpr+zWA5bpPKHkV
0JcKaAYiQZcB9vg2ErIFjhVkJNBjMTXNbdSqd9xIChyTGPAnJ+Pf2AlftX6IJ9oMCLX2Oh6sLuwN
VCc50E3ShQGkfoZU+7a5Ktj+2CnqBccNnTzHcWfehXDcblMIEdlOX0tEMDxXYA2EJo4KeZI5YqDt
iBwjhVSHyMoY6zl7eAM3Cw5e545QSjDxxn9TqJS+3rc+tEomBkWg6ReclcaDZvr8rA/TAUtpBowQ
GZtBumTrpyt6jpAWjqvow8gKVVHUumzs3jO+Nu4HjhQJNSCTlyxMwWxYcHhjuh0c1tjysEqZwm8g
pujBqIYGnTZetpl5/YouMdgkBm75L5KP96L0DSz9LhElQI6dr0wamJfsH7tq3dtCPqrW8Af/Lm+/
z0xw83x5WGbCUz7AbS8SnwzIy083ai92uT6QLf3Ah4p+/R7AOukdrPRJ/2MMeejDht5tls/2Cj09
PX5j1YvluVtRMp3YpMxIoRyomFNyU+HZeB3M33En93So5eKJRmQ8DREqKT364g7WD0uxWLVb8iyO
m5dmH/DiAxGC2II+D4XLL5Y0FwQd6Dj8F7HDJD7F9yW7HEIy/Tv5TDpOFcCdbdlbnUv4ugVt5QGc
fXxhKsi8XqyP8BLtHQu8r1gfXjqiz0OFicw+fM71h823HwDLjQZj9R8UBhdgqpqnD9JCoppQnHjl
9koHW1j6uTCGByO4HLvcijUbAX11acEle8F9EvD12E0hs3GnpT02LBaz3roccrmVYUIIN9BukehC
oy2n2Z5cttmoP+tFJdHr3bgukKZdutY7ujPfcDQ2f/wofnsdCPaGu0mmD7AQ94ElkG4NxhKg1kEF
j2GZcxaf+Q6YHMQXRmr/zEXAOQTQQNwJPKsSXwN9SMbQplBFaPJj6HpC/damMHXeVMyeToPI+IGw
0ITLPRzAALtkEQnCNQWY4XECaEGfRbbvwnNmkDrCD9X+LI3zJwQRB6GZ3pidg0YzhTpxqJ1otLQd
zJHuXDBTSK3+ZXHbDDjC304nODydcd9JIITPPvNv0L1bg1OOfxS+cI8xw08jVBEWZHCjARhCipd8
nswxkC6sDpu7YA03M2hnNLsNexQoLefPd6QALsNA4MSSp+rLvsdYSdKbX7Mr0pKnp664hTviJSns
WL1BUjklR9ojPpjO7W2rq97o2gtSw7uDo3QWSWAYZ0Gqu49IevhvkVkdmAhHTpuHyOhpbBCSmaGO
cwk00ruXp/D0pt1WuFLNum4X3XUdP8HtiB7vhsbHPQR0ngijLouOMFVhqY/6B4tqpx6l83J9m2Yh
pxs7MeQkRjZmRE06bOZ4Blyh2AjZo7MQRE6AIxEzqP98JZiLUIlA8ZxDTGNLJ4oIUxla9PGrWnGL
l2Xm/tHzZj4qSxpDDbXUL46WpDDJ+KX3c8GWs2SKrDjFcjD8SGNBfzZB16VV3muc+sUbPWoPsO1D
DbdkZ7jOYTR/QWQNdlyj9QxavmQMT7N29Htw2x1m7awAsNbd+4RzS64QjzC2vBwccD6XrDeWYzLh
mAJn4RvglIDcg/60kgwozNIbq8v2j8FODcJHIRAy4ysikx/XA397QS9Mh38QVyPdhUbqEVNx8F5c
yB88906wau+gMcJ6S0gFUPbJvO+ZR8Wl2G1wATiww9OFBtd9b3gzrSdUiHpUTgD6TKzvu/sxYYgj
+ETK16o46eH2I6pEHPWXXEMIhp3hPpnljClyAbOrKOgiaCJzElQXa3SpOZZ78SseWMv7L/FLANdp
0AHvKgOBsbszg49A6K3OMCn51e195Sr7HoFRCWfhYKis0zmo1uy1f0FCUrzuzc3wfoDHefW+dJR+
jdbpElami+qYPjF8RcmQogweJVinZ86g02ZhQg5TCjonVgZvBj5gfhDFsBhYYKjJSr641BQHascg
/ozgypacdKy2y0JhCt13lNdwgP3GOhk+mU3ebEqLGkiSOofGiqhcd9shxILhE9Y+6KXbv0Nip/Mb
qkWOLka3cJCbgfuMn6b1QLBac6IOuu5Ti/RKZur4utHF0i/vc7v4wpS2LrCWXBrsGs8HDGE0pwe6
SpzqC7m6m89onCEZD3lmn83Pu2uVOERwOkNPR3+0uVZOTqCnalWd3/7BxmUTM7BFBnSqT7Sa+rUP
NsO0t+/RgpTH58U3zPCZeq8jTzLALmgHzs2Tx9Rsreqw0DROqmkKYAJVrk9v8HG1zTUihp6xJ46f
0Eoy0AiEebDeXOMSNDCIUVB3fB37CtipcQln/Bt2xoqX/3BGapBBcD6DOMOwVB1eHVA73C0RyibL
0kGSPaTPJ+MdkXESMqmZaDZqyEtcMsjlxLDvpttcEJSTW0vD98XbzuXQv0L0TNy8DgfXYMDFRpbZ
Tt+qp42bHXhhMnqeKm8wy4gAh3gPu50rHiXwuDMcm+PD6DvJntPeLbqHr7DvYj867/z8dJzXYjAx
Mhd6C5binmB2Yr6Vh+CsBziF/PTBhHhMu/M7GN8mdZiNxp03tMf/RQYvV+LIrscavPjuFj2bH/ik
wSFH7Lc/SfwC9ZJnlv6jwG3nE+lxCbkT6C9XrITUmmO2fIbUtEzyb9Pq+F4y554MziDFcXOLWHTz
GoKefVmo0+rmKA3dj8ajfpXHBFHtxbQ6EOYwXf3tc0VZD4H68loiPLV+8GBI9kVMCp046mUuFxXX
2xznYigu0GiTiGWZM66DusoBjmMZbB/KuD9tbXqHzQNa5V0yXrJNujId0+G4nsqJvHlb0yR0J9GK
sidm/i/Tqv/HAzKFwffr5Om1e828B4OkhApmdpg29filTfWdAV8H8j87qBBNeHMNOxPfI+Yp1NhC
SJdJLKGuMQuQZHQnIWw7H94Jhr+vyfXK6tDoeQ9Mlah8QAvv5SLjRqmTTyM2yKXusCPREqZ8zEnK
7TolafgJ7/sbRyn8Qjf5LC+3+ItACtHSOFvoxaqo0WUxBDTFuL578wj84Vp6NWOAr4OzdbN5ir7s
0Do/KYonFHo6ZivcY/azz6nDcAMoARYVcroC3OXU/W38uMqFTnUsUJqauL4B8yNLvtsZ8JVo/2/M
F+BV4pH2V7LN93Y3LNnUYZF7nyQWW+0/Mj0SC0ctTLfgoRrL5xMTmpoJ+OsSggeBsw2bdbFr7075
+8UGloHA8QXiNz1M6LLsDOjcS2evFbG/YF/cjHG3tAvMc36fe021ioH7pV16L3oZ5DcA0+8uRx/w
xIVaAYA48QO0QFntaWExJ72fKjyeAFFjo8FALOaIzW5uyXXjHmQdXPtwp8efa8AkjFIOAyQDpijO
NbmrQ0fYf3n6OVeuAVqKB1IVzIbt9wpKa8tYDbcwKmQoVLWjEDtHioXulnDI0lCF59Tx63pJbQWb
XcEAdtUO3+wSrLknAhwmD5AxoGmPMedSZi0OKODZ3gXeIbVTe4PLjUVydbxtr6B6F6c/LuDb4nrn
5jHbXUR9olgbVObDCyxACEuk+9xnIHLz+5wSmkIYTNB6YD9QEekBSEM32vUHQbqB+74ic3nerfwE
OqnVE/VNNTwqhNQSKttgn/S1aTOSL+3pz6KGHBnfmND1bIRuNIRLRjfUKMa4gOC26f52H/BfB1af
rGzkRH3wNTPBBxq470JUfM7gCTpaEtw5DCttmpU6oSdwmpQ6MCtofp/zrfm5sm4rTk9jeTsMdYVr
dlv2GRbw8D169nsIqqs9k2Ex2FHqmOx2hpsn0SDf9B7bFvj1XU0SfuhgfWN2o08VbXPpLNPMxiOk
wzme+v2KdoSOt9Q9DSeHh0VBY3KvF4dv+ISJTX+tC2EJCsjoMeVBxOmEJhoPYmt8hSfXt1UGsM/l
UJUhn+TD6C3/R06rGg0sL9sx7/L7QjqpBBf/yCb1D3J1nnFsHqliAEBPHAmvaHlowlMO/ZyUSwQB
7Tc6gbs86ijF6HbJOE4BLjEWF2l1ZUKYr9NHhIwC4Opq7d81w88i1BETsvmkLc3hwALhBPPTnFNv
WU5gXkiXrRgUl8NcYP1tMYLuih7itORaoZD7nzBCIzsFLb5aywuOBL8pqZTWnHoeDb11X2EsMV+q
uBrwRwY2LNaBWCP2b34SLO4n5TaQIsGohUwIseSxy9RtZ9rTQzYrA8OatwfqoUc0F0carOUeCi41
B/SB6AnNLLnaY8bSOo0ZMhk7AZWFZ62NXgQg8Cxa3KMDJBs/TcEOaN88XOqAFXgJjjmgH6QnI71E
xwA0zMc9tFav4G7tkwQV156WeTveYmZuZan3PPi69MEnwqEiwFy6nwFQMDTkbAeY6y7z38R6n0yD
6Wu850CDefgh1cEobe/N9XnGIIzO/GMIDS5cAguwHX+sKb4Pv+/N3TbcXmH/qujKxR/idupWLk3x
r7rTHWVp2Pk5IccOfyYZuIYQptRwesHawX9vnj17fjgEuFpz6RmfL+/7fIVMCdpJqBW2fnXq6NPa
U0wmkALcrF8ituqNMa+tD3fF7gzs34EbvnzIUFRy0QnYzfXatWLfoJr/sDC/4TJMVSh/p+dOt5eM
6n9zvIAcjExqbCz8xxrZMBnaMnx+QHy1BigxoG8dptzwjM/Ljef0eY0p2Z6MO02QYkeYgDAVv1a6
X7LUvtaY9vnZd+5vPiAqQpqdXiCkAP4F1hQQLOKv4piYeVqx/PF7yPkPiscEu0Tusvxi38fs5GpB
EdEJ/gZ7sFYusd2h0DS8cKSNrTkn6vJ0glW3PezHKEFeVnwSzWc7RpRhTD4WavhsmgSfhYyvkv+7
rseZdA1IHwDymXXCCCPMNnM2sC4taHxYn8Bt49NpPg8f1ugQT3zYhyFzmq9VHJzfjj0tUut8a62N
TwuvM2at/WZxIF+gKzzPBZiTgRPuh5KwqzI2JofBn966/lzdIRLUxvN5a65NhzoXbAULjcTKOGyh
syBizRXvxZPqVvzfF+onpxb3CbFeP9AfJ5m7qRWy0EBFLYgl1CijOMTdIVAZYPcwN9RDbg//MYEX
OrrbnaOBSavh6s7Bew6v/p2fVwcd9zo25tpkgEOR7vwOJu9hcaJYua9SiLD3CLth/xMke0HDhK8B
4dWlUn+9mGvlQEKMvlE64J/E1s2qoIxnaCPecMSGMQ0iESNQGZkAvDDuOQ28/oitwV5yWxzmIA1P
nbxQ6Am6HYsSi+cTglwKDg4tEA4IOyC7JRRAqxyzg8EMQajcdWE9CE/4DmdOEgGRrozLFXM01ixJ
Ky/kMNiRWSdmOBEeOMIdBL6BdQqZjwkNW5Tb27BSYB6wzuZm+OENC6lCFsWJZFy3Z82xZcbjhYoQ
/3Xchqemw/5GWTewffnvdvrrbkb8JbAOWWMIxRtvs7na/Yk2+VWXOPLTovvZUAErWv5/tee3OOVT
CFHxsSA3kDkEqH+AKAS4avwJ7iszZKz54TNd2e26Y/ZKt/mVGD/IWGh1VsCFL9youdqM3nrD/lAb
Mkh8zdIZIINkkGgM+3IfTKLHdO3BIwS10esPiUGAspGTrUBVxDeXEYyCpmEALUN170P8FghMJkZZ
aFJcBCmwXPhgdMLDNIID9k8fIgwQxnXCLWFEN7rwPoVDsiT0EVAMaiMFvLCUQCC5juaOb2gvhbYM
05I72ayE8QEs8SMvOH2JbjRgQsmUT648o2MMxDGB2AqrEYYkT6mQeE7NRPZTecU/bieQKAtMlthJ
xm7yg3vsGbjXsAvL1z/Ktbxntg7Iu7CB5I2zx2QLpmK8ecbSFzvkpieUV2SoceF4kwmLQR6rYih3
672R6BlS2YHf+WMhUws8d/XfAUOMHoeq/cag+1xsrCJz6X81+fdCCKc+P+zkYZEV+Y9x829x5X7v
xKPEJYHpzSMOw5unTcW7Ae42O3uypx6bc2ychERtLnto5hh15A6Ivs0mj1uVeBh8bR03a3LJXMNu
d725AcNdQlrm8K/96b/V+stvIXMnNN1zufYEVco9IWkQuTuopDCcoTJ7FmZS2D5hHnSGWC12WvK/
bpxja7UT9yOECuIJ0+NLfI80Euh1DHjwWYZa0FqYJ6SO636QRmTWTlQhkVhi40otUg64L2LrDz9l
DOMQ+UeK0gR6Al4Q1agcHfg38s0hHqtDuhfQYYXeUZQW/UjZ9qJkeZm4r1GC6xcu+LMU0yUV5GnU
jSWZ5BslZD+ojj5iM7M1LoaBWboyVcXr7QvhM+xPDC5Zwfc7xKjQ+F3u9PYM4L0sKFqnTqyGiz4G
+D+Dk/icxNPpeUNgYBjKIXhYquGXAohKFCL2gdmT9nKgDNSni0cSiE5NvcLAyTpxMTX2tJP4lHP5
R6r1j6h18VgNaEo0aiaDUCNUJeFc7o8IFubikj4VcYCwGHkZ4gXOe8MlnnMld9M///6mvonh+cPa
AfJZfFvD7oa3U7PTwW+ADvk4lddgjtV6oHY+Fw3/pMdcNMdimdV4NWcPu/3IHOEehxtdS1yOlA13
Lgs7FjAGHe8ZrypKG+uchCpWTkE21LHD1Q23ONXD+tShCpATqSZ4JhTKXr7qbzJiQ+CuUMpEbDQv
JgnFDg48NALoETP4JZGJrxjW9Wyfsow6LkAXFDIhKtdxEcf075wcj0XvJMSpNCoullk5FPWG4pIh
A370YLgTH3IyTqzb9g4AghKB5ovZPkAdtrzISpCMXWFsva+Osn6S+SmkxXQC3YsK/pPaXcaK6FpK
crrS+bjA2VLYmrLLwwS3mjm7H9CcnGjG/IqFVuv1ouxYXa3OGFgIJycc0Cdfd5WHLY5rTLSBUN5u
Z5YuxbypvVpMhry322ypTfv246h4JmZzR5PPa1oX7EbEVwRtPoZipTPKUORbcKIa0KbNFN86Ln3t
ZmvcoY66V0gK8PtPnEc0++NrPAtkauAG2OeJa1Ar3aeXuXl+HmsCq3fy9E/LXTfs79UFsLPf9+8j
pWcVTErDZgt+hZnbgKV3HbMnfRA088MyC6UWzCveOx4nb5eAAfvG8weqGL3ZW/2qsrrhd45x5Hgg
hQgLnNWiTNlh7M66oU1k64sSJHEwNx5uf9zn5KBA1P/Zw1cjCR+443En3ng6+ikouaeP5d9pJIc8
eD772Oo7783VUJt3w8uGKiRgbmTW9uDpfPnW5fkZ9AHCrQRJVN9+bXNc0no8xAdPibthun0Om93B
Y6+Nrzg78BHZBvpI7f5SGiFuO1RO/Hhml0mP/SMNZQ8pyWW52O8/3BDSUfP21fjJkMm+og6MvjPa
RD5Jl4dfDRnZPE//tnaebcM9UDJ/KQdR2jJQj2DqLP4/PHUGizQE755VzS+7dk06xZC0oEgnG6SP
2I4IKedDXghyfxIp36vML2AQjx8zki5i8ea+rS5jEAB1gsfn6EPcDpLUG3ZMhaPM1L25/0ewLV36
IDD1xH+jvoRnKjNdNXqP0glYLcZ/0roz22eu6Eqlu0YALTrW2iOFfWxw5okwXI4y2aIY1MAzN6Zr
ZPx+d97YWw5Q39x9UDhUkemmXTzoNacff5iNqDxIZHxa5v5C5RZUUZ/jk8mWYacFJAR7gClK7vDG
4QCoJVP0zlCZfJg/la19/Xu1jmbE2bZOnP55cAZfjvAmRkfY3eissgWOvgO8B8A3EE7oTkKFUVk1
QSS5YzI5PSn7fxcFNTbsCMBnaBeCaCv/7EvEOAv13exHELn6DM+4XZ3EDFjVnQJ1EkeaMNhjfps5
hw+GOfAs3B6sM/QDfJcCAHLd3zLvGMBbZtfeY5GC1TJFwl7oxMKFxRPKnAkjF2ECQAl4G2rYLLz9
MINj/mRp58vye1ZwZiF6aoSZC0P3c3dmjjU0jTMjpoUVQ5h0/g6xqBDSCsNuXA40TBJ07JQpOOzY
284QYa+zrbYARmkY9CNzqDBqccbSxWP6c4E1DMIzznF/3ZZM8vju9FDW+4wpjP+mTwZZoB13fsT3
ThwhRdp4RxMK8yyGG0ql0Od4v04xmEfA+Gbj6DqmZ8IMXTQgVK/hT4OmIIjAEr4QVVFsOjOo2/pf
Onmi+lNnfE7Y/CnTAqbfUxIL00kyYDAAuPDDgLy0Dn8vdCLTDxbsJl28jC23fcgJzfoiL9fxoCFe
iNKVIQEi3JL7oDhcDYD5AttI89R5RzfNbf6o4Q6b7lwZA6V9dvcNsFploP5H86/C2PDTk+52ggy7
JW0HuRJszoR8LcojTNJgVeI+jxIThmJ8cWKMrlGD4DlOkQbQilOIvW4igs8AIUTISEQW4zL4MUgu
BsKP3/IQWWVgjC4+hvQ272Lah8iF1/N1rcX9uIrkHyiJyPT1SR7ARJrA2Jia3OedPsELfQ6/Uvcf
+PFliELN+dOvLFJwkHbwnWe132LPhYTE/pHQiRKFl+6+hq0PeQLDrw4ak/IZ6nMepk9cikrijSO3
4rR/aiQaHDUSR6EbB866g+wgdTN+iwln6T5G3czuzgYBF2wQHOBmI3RXIWQ8+dEki1x8AN3wCwwO
ukl7EnxenrHL4R4GH9xLgEPJKBDZvIZ9zFYZY9sgHsffWOKCDyTLV1Ez+0wl7R17sn0TiBh52gnv
sawgkNsvtgI5Ix/se/LgAZgI/PnDNgEGA8mF4WDFxoJQ7Ya+h0eFnBOUqBzhOFPIYP1/OmnrSlgr
4v59tTYxFGAzp6qvR9VRjx5L6F0YCT/Dw6z6u9Ewse6xdUAGn+JA8pwyYhBatuHtmZef0USs+xS4
bJJ9h07DOuEiiLEmgBWjUMXjTDv8kOLXgF8Q1AYb4v2Dc4aDcwZbARYmsKSMM4j974hjgxOac7rj
1psBUAcUbZVvBmBxGEkjAAS/ui0St4QXaB6RGrgsdVEioFokCrC/UPH0uR9FJgCyzdDytlPc14zH
Bu27lCHSxjQ+gCAdl7QqJChPnsvr/D3q/hnnykQK0KNgggsopMJqDPJI+SUvlJWtJrYR0M2ei11v
WU3Udc+5Dwe0G0K+58XE2fEbajThVvaCNz6SMAtbii2RzX2D68d6rcC1AyCsx4Jce5fuecwUf8gs
VXSmKEJpWCCoCjfuBPN/0meA5l12fXhxXLM+ZgxQb33pzKY+xKZ7+DTYaRqv53PSVt5lTRJDf0y5
7XZ/NJdig1LTYGhuhsWpc2Bme+jINa2DOrj+EmvIUO7FJFCoBMEbegEvl19hoYjglkFhVqLq1cMS
UZfbTrkNQAO+xFRefW2uzWnI0BFRZ+/SMf/yRHNHYxVeFvkvs2EvERZEeADIVKdFoIbdnRp2bAX9
r8asl/BSej1kSBtq/EImHvAgEBcuT6p9o5BEmoxLWIkvx0ka+BvmKz7js+8miZAe4SGGx/l+ydCE
NYIA9+sAww3v4+wkbeLV/uf2i7fcWpolzafUvtpgMi6tqtffSNM6vdLknXMAnHcEjSS6ht3z5own
8ZXmWFwrZGcQCweRTt0nLXN0BSMmsW+D3Dbb0n/8/ibAOiYZqiZgxdV/bMD+fHLoXCqdyhtR9D9o
PnScjlWqtta7h9jhkuvN7EXnqRIkmJM3bBjNE1WTOUmLETj7QdffeqF0rlBIoAM/PWPTOaXui2gQ
n4Ko/xRmIc481PjFMp3LM8Bzm06y8M4RtV1js8VmLTswEiTMFsQei90YQ3zAczGb0PGkF5WKqCk1
7zG9/Ojsfcb2seSwPqTMIVX/c2ZSjVOd8DjMCOaCHolql6mIu9+DmQKonjN3voTlgY2GMCtADfKj
MNaxSoOFLsb4iF/X/d2aDBaxRhOzBr7Exp67KmovmrkBch/Od/+1xpzvD7JXhq7qGUJ2eEKMa+3e
uUQni+gQVyvKjVH114e9F7ErvwRwWu4FvxZBzQkhKe9LMAPac1aIj4jNijGesoaPMeR3df7zvyND
4YsfKBEQCQeTbMiVEE0f2zIqqR89RL3bTnxZFqMXbmS07wwSI1BL3Hiix2iwIODAk3ifApcLbKEi
PuQNQ9WbzPo5FSUDISMtgDeGDyYYqkAdIs/+3ymYAtMNly+BPAIwVA8g4e5L2dgfnsY6bhZbCP8l
V0dQksTtDZmergTAA5D64vSkBYxe2T6CavVY5GMZY4CuAXkoK6DArYhm+yd227EgioC1pKrLdbcb
5JX4zOKIkDg/VGrEcMvByRtGmEkBJumxmF5iIcsFEbgCrEywDIEi2aMsCBFkANgmh6r9M9yz1QsG
xAVGRc55wg2Vy8TDSete0NUWgfnDNoJO8BJ35h134AJxKwwFES29HZWOFSyG0QAGJd3xJ4wf5A2G
8WDYeVvLNhvBenIKDvoP2+XygDvzop0QLNKBLkehR+h5Seoi1JIHR9PBqo99GwtMCgIUGT0FmkCL
psE2v87tThiktagW+S7Cprqb2iiBokWLCyL3bGc4ylyBWuEWeIlP1QqvB2al5qSzlEsh4Sia5S3l
7MCABt4+8vrb/6COYns6MOGeBYZSTwYd+xPqKS4Yo4np7wbGnDvyp8Dtc0Y4ZFU7DTUAkj2u7lax
x+sf4kFJPiSOZzs+iQZAIFMIMOF+zKvErkMwnUhxEBMhOHr4fz8IX0MkHOIiJDeNhS0vfAEYiQOa
xBY2wZvpL1ZroidhcMoHTLx7nK3wOWOsDVGOpxBKzNL4qRg7g85hJ5zjVgKgBjUY4SgkamHLM8+H
abLskwQrKfTEpeLta/RFscotN338aEcHJtfSK7FRspJu/vVIWWDOqJyhSut+J04nX1ocYbBqi8Oe
mYp3X3cWsrPc/3IAKHwO5NheK2N6JflE+zGTTOBJXBoEhdWCIoa3g5n1/L004A4F1K7ACl1RccvU
B1BTZk0v+Dk0aqjyTn1vHIKBXhwPHTdjQRd2Hl8DKLovpl4StiHY5NOpF/Bs5qLhEz+MbAFci14F
awWmUeyLEKC+Dv6/A5SQEGERcHd5jPBlWOOqBB2XRjjclm76x2EGWVCJ4NzQxIgEEF5tn+1VyqKe
U8cdNqoPBEdiZUJ4/7LvorMc98j1VSXsQr4oii/cTojEFzZDCf86CZyO/YGAqbDzVwPoIP/A0vkJ
a100hNtZwxambq4O3rGwkpAWz5W5NJYIQytkgrAtd8LUZ2cDkY5P260UgC+WzNqh6LGxWhxBqG4x
91QZcte7LrzTqemfBI3z5iGDJHZVSFzYO0EW51Pw9PGXzLrudgGnip0AdD6xyt8+shDliBMibTHk
8MsUnQVoc+uKJeOdt3uZmjNjepncl6/lAEhgPTDRq6lAdWt1aCLeymlInszBaB8q+IwdgnE7zsI9
insMhjSpMylrnicmY76Apmrcn1UkCsAdcP/ZsTMuPZe8FokCT1ljRbhng/2soCdhY0ogFout4uP/
BTTfds+9BZrdLpHrAcQSlQU4tBNYh1E4/d0AxDQjbEH3VuKHfRUbID9bLVLHOGb/cgy7Hql5pve/
4A+cY5jHL2eF4Q2xku59cce85pfDfH9XaJYEoNU3AB4YBCWeJHhh0IZ9uAlzAMBxCOAM8JOdTOdu
b7TxGf7SlGRbzldjAhw6+s6vtj+IxIpH86FY+cX6EL/Xuldj/EvMKPZF19MXf9yWAPIpbWdw3d6G
2LqfH0eTrX9UTJrlZ4KwDgDmeJ2a8ZtURv38+UuWGPkCCwMge5MrU73LUT1TB7XgVhwo2MS/rtaA
ri6uPKZu/fE7qu2+OPQ3IxOGqds66lY/m2xVR64+rQQexE+35z4nyZQ4ASguww+onoK8ILwFH1uJ
xcqfooyYzwJi1JH23RngDLR7jfIimJ7Bau/+vCwJRuygX8MgIDpmgv05ujdY1wjuQZCs5/49vkSL
Re4pI4Xd4J/Z0ITTgC9YFR6HQuOAkIte0vRUzksPHdxCBHjElbNE/tpA3DRwLKfVglviLFYk37oL
kR4e5qTV58F7lwcaiety7zt0YUmcsWGIa/MfEGjw+di3iGhPeD5/D3zk/e7p6t05X3nLwbsJkfnR
j2LVzjZ7gfUrFK+hPse/eoh3+AJK9huFZTtciBNTGxDascrGzyak1omKcbpQT8rpwEiiYABJjcK7
xJwAWegJ63d8DvIATI4f0PCFI3QgjkbvlR7k3v2GAdOFHQkveNhhv29fHyLBkLMEZ0wbjpt9lIRX
gmN3JMXeWdz0m2Hy4rGDBL6jzyyDGr+2yWd3gNrHRSCGlh+F+pxHq0RPSKqc95jpJ5iLPKXZmHdM
O64PxW4qQcM4CP9q0l5wQEgJ8M298uflKHQ2kH/Qyr48fNlhGsJXwJPQDbLbubWIWybbpjol3p+m
clKaF6+E0WUNfn5uUA8yrBFbPCGefhBFuwq3aQiMiFf8NOzhFmD1Zwqez7egcRonQXiLHRIBL6CQ
oq5yepF+Zq7RoAbhLNuK5zWLiohNwGLJik1HHajhf69ATnxNfvqEJRItXHiswMyjHe9cy6zLCiEp
dLE/k0spVvvpWZINtAix8SAq49rnu5bhRB1hCKFFxdV+1Wh09W06rWqL/etF6kIJv37IgqleTgHV
5wf2VqUD74yQA+yuRL4Y3isDcjlUXq92IXj1bsNOf8Haykh2H3VxCyOo4OMf8+XOvS532n80ndmS
otgWhp+ICBUFvWUeRBBx4sZIZxwRnJ++v2VFn4o63Z2VaSls9l7rX/+ACsg4M8MgWOMPL2CA5xqH
sPHJG53yEdJbTdJnSvPxtbZbrQHwVJpmF6Popxts4WrxuIQL2ZsO+bClYqG1VZBqWnxnUMGUJ4XG
5Gr2+/0TwYaYkO6svk0c7UDs48lF7gkiVFjjRdf4qBbrClhb4rOVOSgMXfGYANbgniKcHje84Ps1
eGZaISgb0b9QUbsGZmloYj04loOQHEqACTCL01r8UrAAANDAopLSALfHjvMywzdZAqAhY8XyBOmI
tBcFQKSSJ4EEz/hSOdsYCuqGWtu0EtdmUEzoGr6IhrCtklm1AxNWiBTY52U5+35lYfXg+0eqhpO1
XHLg/cmJ3qV4hHruFtsL2eew/L+NCRDnbhqewci+884ake4pkmVCV0q0Dhe+97Y6V/eFD/focpQP
9gjXN0zA4cZMv6NWz1IKzqGL3m9cLUCeplPUPC7CRHxYbfJKJG9cDOR28c4h7o/b8Mu+vbuXnF3h
aG+h8hFWS1lY5gUPIbmYoKYX7Ig+S/S7262erIdXL3yZpyvc6tA7jYdh07feddDBYimnfBaef7jI
wzc0AOPGZSKuNAuV8DpFFzNrxjO8zRsmalInq2kvsiiypM7YWdyZWYRi9WDFy3w2Axea4Qe4iHAf
gh4lerIP3anJzTgsyDaFhjQU55ajYR1Qm0UhuQOtcDSc7PsTsk3zqJk5NKq48c35FLbYOOGwHR0H
eW1kcjc0lYbfZ1pNaCl/VxQWS4ripzPT3IiODKI4E2Sm7eKYSSu5whGKSRj+n113dpxg7+60J1DF
DdwCK6dbmes7e6WJeQ1VjEOjyBrwN5XqFy7UgiNwCANIgQV4yeHyTdMntddsVsuFY95tATUI8R2J
q0O/Q6VC1QrwD2DEhDdN98uUhmmJBQFcTROAjSoLJd2C9TwTrw8hA6YLy8+6geP4sEWI1FkEGWhX
imlpRNoCOjFcN7fkxoGSbFxZno/UMWCJpL6zI3pjc/GYM537CbRH+CQNOJAwajd+h0IX2noeZbXp
KxhIOj42649JFJM3KEZLkBcH1MkgfJPzH8+FUg7ftPYQRME4cArNY8cR9CnPK1BMgwkI0bwK6epw
xha41ag0g5XvLAvxFdEQhTPR/y4ZbufnQYwBJ4tEvOmiCL6P7/vKIO2uifPk28VFM2yI4ceexEOE
KIC/2wjEOII3BLnDx7VVWAEBpmndddqj/jRgtHFF4SXl9V9PsDdxZ6rOvLFlmThQvYQNAWMLEQrU
LVgsiGvbE3FrkTvE1+7ehhArMwH/XngKIBPioQ2tdvpeglNNxXpuYfFXSaOGdkUMPcSsCd87at1r
5xcEilDVwPkRnRSntiQTziLIlznWKCmDYFQlE7ZU4Iss2zukjWk+EUlMGWZlT16D6YZNg897kVZJ
pES1rd0c5ie8P+IxuGGsLbWyd52w+/FnzlIoyxVIp8VljiIe4PqfkJP5gMx54xzEdrHh4RL+3JIP
DZ2Hy+fjzmO67n6aFH7S8FduWow7KegHFz++454qrwvfZoMygNPnZeD55jC/ofXiuY2cTHzueJ9p
Rprkbiv4DBOaoYafM/J/xEKvNMuuY9gkXpYKB4d5YeKLERdhitBG+RxuXMYCYRBGDf8mTXlDtYlo
BORsdl/x9HA15Er5PiCkzZ29cXUC3oMuW/sMvGVB8QxZAS4sGlZJ3cPxQKVBPqe029nCEhaFYEQv
u82UZjbTR4BbGuJV/LjvHI8+dAGguZ/7p3FnDbaBo+CAjt5NK7pSihnD74jhwhcH0KstbFsF+W6b
4Zr9CWYkJqtyLeOYhxRpzJW96OZZrFH2ypybLpuXFAYsByl0PB7sMGJ8FcuCy2CI7YB8QUHiq5jy
bq3ZgfBN4nFkWAIFnA/FlsWERDXYRyW1Y3twJ6/hBGEJBTVjPcDFIs2fVArGtSXPEM5PU+4J/AQy
oBLHz9iVX6XJsIhntUzk8klOa5eLOKOXpQsG99qvoBSd4q/H7Vk+z/Svb/ScxWDBOeYK5fMpjCA1
zFrjApkT71qIhEcXCQRxHTVgLH89TJm0yzycrg1Vxw+dBYZxskycgR5Xt107r8IsyvCpgfaknZOz
EELoHc6fqQ1x+me6hvp4uF94cEL5/B/iYo8QeTmdkczu6Y85mGyIYAzcUDstXOkSa54n3iQd8Ml5
q+ZR54F5bd8iBsy5KcIl5LGIwVjQDzWh1kJvWWOfxPbCZv8Go3zBv6VPhqoDiilopIadgnFnCHay
yRi44qqkM5T/RJpSOYxMNczc1MEXdTb7OBV0SMTl/WiplH6UqNZ982lKUD2hmUczgFBjnugjFymJ
TVBrII9T4hNl1SZwiWSXEZWSaprc2aF5ZxzYgKdhqTQ2SGVJptc3O7PD06Jahw6MHbtMdyaFr0cZ
uWWWRSmPuyireBZBpTgOMA+k1hi9sSfIXoaGDGNKPUYryUuNDyGN65dEKx0iGCMv8DPGXCoaw/n2
HG8pI7a0OquRuMacb/YIyxgrEGCSL6MrPARUtipvlLEMXUyL/c/8rsFmeRp9QCWKgiGRTJ8pCTTf
+RpMafviW07g2XZvTfnCUIr4oMdSQCumdtljZ/Rq2urLL92AvTIkQACakbRWlRNybjTgDH656Y5T
jdjpy7shpsJxkQo/BYgDShv4nh9HhAIJAIYiWaJRt6PCekx1v+To+BmMiyEfkxjC3zE3lBmBPJYi
uvf3lPkYEKL7Zz95TlN23Tzix3CKZSd4ISI9g8HeAg7gyl/GcT1eLnV2YEap/my2vwJWWxMcth2n
drPf+eljio3lNWSMBrLPWa5aea46M6FPc6DBjmY7Z/vET5ICJDt7e/jfoC2rS5LnHG2zU/8mULah
guPycHISvEOhOCmDsgF/1/PZBdnKdZpmvFLvuF1jPPhDec72ExUBUxQi7hjXpdqc/Oj4jJEzfCYh
9UC6pSQSE1Z8U63710o3FEoLXFSP7qGJ9TcHKG5tnG3sTWhsQyg+YmAA/xxgzm399OeMtQ9UW3dq
P30ttrrY5aEH4E5TlHLxCZgZSrYXDHIgNJBE02EXP/kTAflaH87E2xIRhyyXjsEwXSxp5VF8W1RA
5UgmwtcJe/uk550AGwgS27L+aJVJ4m65M/64veX2PbbE327Pk70EKR+NNrAU63DFOe9kqcKRwlEo
pYMONaKyZm9cPKW+qDwji3PJl5afsiZKPwQ7FN9B+MfcNJk5U9BAMqEii3VMGrjL3Gmx1JdU4JeS
3CDeOPtEDPSaHFHM+sGvxW9sETCWnPG1kr11wtoA/OIFHKo3DtR8FjFXx5wRkO/nKsJMQrgH0qqA
/37NqDEBqwsiQDUZHeU9sD7mrmCmPnE0vBa2xNgvghqydOsgHOr+kCK1wJ8EZ3OcYlncqFcz1mdO
MvcaPGe4Xku2GWNzYnLfWQ7lvsTFkhtIdjEmd0Di4iSGRofNnfVGja97S7bN3kzhqM1KVjJVFzEW
DMLL/pv3c4WKleuM1vDwZJ6G2Z+lJZcSWiP8la+FyuD9cKrSLWDdr3qRinraIB31m8JUgul4Hktl
c6Ria19k+rbhLVPW/BY55Rz/mQouy9w4IAQ5Ow/5XFncE5vb+5S4xDQ7cVymBKv2b5AWfmjb/K/R
Hwy+25dlwGg6GV3NT1CDrLv+Rk1dkmSZNhI7Q5XeblMixbudFB4+tfHCcuOOl/ldkS5DDiQoLb8N
mFnhIcaSBfldUaTXhu8KNQe2KN9G/R52spCSihAUoxiIugDiu+/wvGU+s+249Sbb6kL5tkG1SAUF
jdjM2KSiFp/J8TFk47TkHW2QkN+dVSrxAxRiPSYBZyNZdPqLfvVwGoS6MI1qENzOpb0TlWvCMWRi
OpCN4xEtuxOg4RTJ+axI4bnAM/IPCTw5O3svWf/vJrSjsys7GlRlqbpT7INHmU/erof09Tpod9ku
4bfwzSmUuno13bncqzClW5HKj80DRJw9OIKt/CMSy7Hfsw9XKKxo8RjdUqjDBrzB/LFbp8Hr69Yn
u8by6zxAEHO/ed23vzsE53ao7iawfonSYDdqhsLVbUFkrR/ZAjgFnqg/Pwmf7ig0PGJG0z3rgt5j
/HSVo73AmhIBKq5hYFBvMn0rs4bQATgEd1/DYfdmt7x2eHZwoLEWzcELizxCKS8tF6OTK2eq09t+
mIO0ADKO4GUlRnzjwhm/RuToPpvR++LeUGTtCSuGqJb0/lZluGFvLZy0PA256YzvNM6Xr6tUGDA1
xtrOcUh9oB2my3n9FV/R/9+DL7gqGT3Qq3deOadsZaAvBW0Rlsnzbld7N2+drd41fvaZOBd2hTEo
dHDcVBcssuXHXpSofeoBQwxlqoY8k3ASk3QXNZKW3yQUp79RgGNc7e1u7kBgTG3i52xymu1ursye
8NeDnrancPsQrRMQm0L1ZA7X3gk0+WBjBgIeSvvvjuBmCaXtOW+O9MpmhodF8MehctfJjfg6eeXX
g1okZ73doGixvHVt+ySRGPZRWHbXPaksdllZ2J0vPeyVaUCHpgs/FpY08AtGQ8qs4zxwT5u31WAB
/2XPJ/v81RfGtwyJrzAjtl0Z/nxMuHM49TyMycdE2ITts9MedofiddtBnlBYN82BbMEj62dqyGPU
/GBazlFKE3VvGofKPlHGrBQgPbKIwReQBnHynE/epzAVNjU2MGrl2ey5F5V5h96AnQ3Uz6GigCzM
SdGkPBAMgrYJQZ/MKiZiqysuoPuXQZNKg4KHGdsV/GwUATKD7wglJoIABh2NKuA547yjVmEj/QUQ
mIe7zR5STNh/qcZKDqk2gRyHTAvwFe3+ib9oa0sol+zsTKgnABa6wdaPAs1xtE0To8/JkqqjwdHs
3N6mQ14aqsk1wi/ysEnHUXGC6FRer8lVmBxaO84asbc8ZMXJK+FwxTNt2IEORWKL3UMmeoPiM/H0
nyzysTDfDHzs5ohxFJVzAkjRneT6jH4gywi35SSp2YvZC9oQkHuQeEVC8dvNrAzrKjN7jNMM27bG
PGVYdtRMP34zEbumwI+0II+x/16KQVJhFE8re2wOTgsq5g5tx9Wlce+kyDNgbi8V0A1uUPRd0W1x
GxaoS2YR5MoOMzGxT8p7PAZWOV/2jLZCObZHv9nibILH8ARPYV3seMIeQ1AMjCX9JSIgHXNBE+Vt
00LpMNl51wGoD+YHDiFkUqFwnr/sHHxDWPdB9+lDVnEzijGszHDsoGrRgsYWrVtxtsiPf9CIvd52
i90+wv7iZhR0cLJcol0KbGhF0Wvg5M7tj1NW2k8YVa9A3MabTrQ84iOW6agHjQxyNpdU6MvUaEy+
a1xk/DuB8pDjoIW/sMLV2M2BFkKURI1yrOgsTsgrTtnlHwgNpbl7pM0+nCzjxeAaRknDx/GKqxS3
8e9C7mg1qZWoij9IOXC6lKPCaYpGUEXe1ZyKzELdU3aiVdR5FZSD1EJBA4x0xHKl2AN35QJb8bWL
uSeDTocLA6qVl5KQwksYJVxangGenaSTHs039BmOmTveO1hVnE1tzVSu5X9Lys3O0dD6hSKjqIbK
yYZ8oSZHeKV+DSZUUGVWSa1AlH9Akoa8dUb4vhDY/Xg1pqtuYSXVwSvBJiQQbX7qONN3MHU/FQSl
VYsBG2to/7V0IpE/s+Yd4ZAuI87ui2WnXy2u5QIbpwZfWsCLWjyyVYf9Cy7NvO1ApbZNGxVfysdb
4i0H3ic1QBFsjhCqNWvVxjeKEcuddnbQ5p5ymxwIOX/Pib69pG0xWWPy1biD4BfrA+umiub4Dezh
6Dpq2yl701V9cT5N4/VyS9I3NxywVv+55QjkY5Zhym7y04fR76HDQl30irIebHrKwzOKE45ao/Uy
NiBETaMxFpBvpuUzh6OYgPIPUiN4VFeTUAMTKUC/i+4jeDEpvk0GA+VCcvdzcsC2Rv46MEAjrmBf
E3rgu7Vlk8Lc/Gu+LRMw3WOSNQSs8zAgHczLvx5RS0b748wr+3N33ydLI6mDie2xjasbvcKO+gKb
va4Al9RtEVUnOoQdgocuoyLslrAWIHfxlFEDa8MD+7TO86OWDGOGr+Ub8XLX2G69bc+HQVJ7uHC1
Pv6e1TiCGbP6bMF/ezzcdwoBq4JIKsPvt3WopMLGiIyHbOfl7Is+xC/AJ5vCkMK+yUz36+acLR7W
G0ergD8JgkLJEJxDEo0PqPKs/fiX+fXb8iqeJOEak+NEvruJe1Jp085TYmPnKWTJdoq/+Boqptdb
Q4YKJ1XTUrG0i1us15+tOftwFxIM+6J57ZI16VKZ93aIdBH5PvDo4iRVHnLSHTBY599OfXD1cqaW
L+iWCliFcRMmRaM57tyvxvr23IsyfwHN0+z4a7idfBsAOlX5K12+jzz7Jx089oY9PhQXTEYs5/IU
d77ayL8tQ1D3pkHdhpNzD7xuVfO4PWW65Z5nm9NUAavrJj66RBbuXhhUaj9WnZwPQFjUb17RqWC7
cv8XmLpzbfAzw8oaYjDsiO9AC7Bfi18pchC1R22j0QSzCng9AcMRvpb6sHfxuv6Cy2RuhN2TYt3j
wuF7CwNeBKKiHMM2pGk817xb2U1OD3FAdjJ/N0w3CGKlDD8KVa02rzn788HqYkKN56c2x9ECEqIv
SlaUgfS1D0oKbIIfkCJ8EZ8AR5k86UcEcBfrvW6biy9H/SnbpZArOJ4b5r0l56JEdEpSwxX9+4S2
HDE9Tnzy9FPrAbFu2mtgViQKhvYHdvimNHTE8livBS1TwyY77DPZhT0YPBycrclnAEQQAS7IJIDK
aM9WbSnoeGGlDJD28qL4n5456SK2m4fbNM66POZDxHuyLRuX2lUgdlrLzxcekLxfQQB2qbSAMYLY
n2w33bShISSbirdIiy+1mfGTKPU7LjtZ4i8Uuf1+iQPVXEclCWqts82UjISGIPvUsYA0xn3ZS7mK
zH0tVx0wZM9dUuvLJRv6fLPR0Uz+3vCeItbwk8fL8HkNODF2nCHnBUG4J3EGqmekqzfMAmXsumzE
6QqtlLH/uxho02pVMte12dyY7vzklaBjpYgwO4DoTPVsSnu2pSnb2hHjcK6O7W/KqS8XFZUfwPw1
iHmU95T76oNi+gJUByzCkdvPHXiLnFzoSjlBd0EGsleBtqtW9oKbStPF2IdT6KEY6X1Jj1V5nYZJ
Fot8fBbUjjPK/3ryY/Htz4kF1axKciowwd0bflPnqiySDCtCETz7bmPO/6toZlmC4NPCxNoZcdel
EsY1PVskEAb5BE8PDBgE6DLKupOYOkKuFBND5mvuYi336kZoYMfFfJpPL4d6A0gVyXID2zmrvGOW
/kHMn51NnlqeWTTo6RJ4a4G9hN14winakTT4tsra2iNj2g/O3h3mZKE5ra/Z6lq9vXvAjumc6/Ww
2i1Pylgv41oN6EUIPfmMro24S+JrEdWQKS52CeFyb++80yfs7a1b+uOE1gbqsB7KUakWaubYevnL
QQfXLyZsUDxD0F9Bbhdl8q2i9rbZxdoH5IY67dyCMB60rxulh1HN66/RGuY3rGwr//ue6mzGABwT
7es/kYme7TY0iaYmCO+T9hoqfva1cgHSubNo7eUhk1qSJ/pD2AtyGtwTjY8gNucmi+CUHqtwseFL
ARQz7MoplqinaZxwBGokgocxg4wetjKSd70bQBcUfB8wGY4YOQ4cNjO2UFkSXGR8NhOmCszeWGrQ
CDhv2HIZGcVOFi9haGJKgzuuit2ahRQYhG0IjRgFfo7T4M3lRWTPIqTpunl7mwr6cIQ6kMpLnMHE
KayFKPbuP30ngvSd7tJon5HAF2NYoXwcJlRq6WkwMDDFRj0HIfw6vBBp8IsWIJAAC8juxJHXicuS
eg3CraQZ1IPCe/3dfacHzaob4CElNFv+IYqPj43NqwR9dINu0Jv1KEwrRoe3P6GvlX7UwviTGxe8
3CdVMPWcMPf2CeZr9utssUliRAhRH8wIP1mxncK+M+BE/tj75E7SFGQ0RvD9qn8cvPAZk0gJle/g
31MhxItt/8POn2Alre1xwD3jjKknkkJCOi8ym9I/oZ7HaYOs2aDsg+1jZSTObuLR/3aE5oueCEmE
zD32rkLnQkYrSdfCfpRRD7k7BAJ2hxHGX9Dq1d/Vgj/GImiYFsYeSzAkdBf2UkF+KBuuWCZ/GXae
oaJRZbqHZJ9A6NvieGYesNoc3PtisHHv49YpmbgT4GiZYpJOp/eHMyYtTAQcIVZmpaWgNxDwsjJw
CI7pfylZZpPPENQttD5bhzNmtu+T50yfIW77N/6/PWyxwc1AczSLtakLc1YmMNCuefjxjI6cDlti
yqbNzIIeMytCCYz5TMSPX3jP9xnV1PdmaTnzp6gxqHaWVWwr5Ckd/2DSakvIg0WiBC+7w7yWeUcb
ZjOmol2zpFnUmxYDbIBhfoVMC6LLuuaC/fNNekEjlS4pqaMncQ8iXOCMp5bW0d6e5XQhGugedqIL
ZI6LsepDilcmbdU6bRtNo68Pm26/kxfmd7hzGZ92+7q9ucCUl7wQgMG7oVam0cOqn90PcQaFKKfA
nrrXf97QMhDWMUbTtWpDENdj/GMjdhaolsYNK+0SKDeakIoJQSDqGRE5ij4qdIIU2n+5BArOZOuQ
zyIRVMooYsH28b+0OIo2Gc/27BPADYhkJeB5gCUm9gyEAOUsoooenhbEQ6wurFSGWvTz6+F+81xZ
8iQ8UN3+MbCczSxve4ahpYWUzOs1rqXOYytiKwxekgfCkFyn87dOWWflRI0/MFRQ8/aW8ypyPsQc
LXwKInZ+yg3n4Tz6jf6fbUNRYCytwdCsoPzF+IsO9w5ExEX8sg7ksMMABrikbPqMcVB6MDVuolkn
TYGxpvwURhXHDUcm/ZyCOPZL1AIfsNkwMCxoQfvEQLZKqtGxYzHyvS/Lp1OMRRLf9im1YGDS1B+W
rQOH3qbY3DDfE+wEg2pq1gMAL1skl6/pLBkG/LBo5r4m+TsGI5IGDS4HGGNwJidNM3NmluU9lkMr
hINwxXUSb9gW2WyMLeCmYPKuhkdSKfH4tjn6+ugR6LYjjuoSZJWhgw3vdXwDS3iSwcknFf9xnCLY
IoqBKhF3TK4/4waiHtEfS51DJ+P6v+Qo4CokAad5Y0J+cHuCCwKe5AUzG6RJXaO1KUeLY4ITCzw7
0C82TyzqoIdLOwMKS+XCVsy4UupKOYbkNXnj6T4uhpe43TY6SEszKtqeSUWLVzE4JjQrwS1eJiyO
HB/djI3GjLkctO6A5gSeesNixAAMQgDABqAUoxyZuhyHxdCJoEdM4cHDDBD6LlsJC/eC/5oMQTLg
2oBLD5kBGQjVFZULbTseKMAT1H6U9k+uWFZwMXlj7+Vt/Ng0l9TjLU6C/Zr5JUxpunEYfvtICt1J
bpEX0DHYIC1mB7QzHHLMobjAzE7l1EOsZB5iHkx1WeEFxTyTCg23CmZjJGupXmtzsZa5fGSdH5YZ
dzjLmWGjLkFMwwniqlN9it3FbnjkGLxudsMaoD/nEa8jNVxKzNVrwv6fiDqHkfKww44KSokXfkDk
2eq7Y8M/oWSEOoD7nEoJQDzXI22QbvRi5qwwOVkEX7YktzkrCafFUTXYo3t8z8Djh6+wcJiMq/4Q
2iSnzAezDKZp7LI7Z73WhozS2hRm6HY+CGsyWm1m45s2t598Wjn68UYW+dbytRGnjcab1Q8Eh6jF
UYgKoqng2hOTEip0337M9AR00lnKnVFM1PrYTUgmUsETfsUVUYJ6HEKQ3KS0N2D2btJ/WNKMz2u/
6w3mWA26L8TE/dJ70wOmu/wZFuPuXEs2ieF2XIPrmKZG/2vq7sdiglI7yd1urz4cAGYXCu9hAImu
U/Ffp0nhAy0415UafQc3q/DPfciw/ctfD+Gmobgfp+POGTBDzUMMUD9N6qdEqIRHH8kEtmA+Jg04
dT/Z6Jl3faw9+yO+UGbb6mA/g10FH1q3D9P2mvHECRqGDAyxD/XbEI4p/TtUQNgH1BfkXuKLIOXu
YcmmPy022ryddK1uxk9jbUMXRzd4X3IcoMeLFPuyRObRr8IrLmxT6uWxGlUwAOBR5j3GszCMMLrp
2CUQ5fawVaPDtDFq46PwQY0zgk5sJPxl4Q2rIfhSmvmdvr8W2zsehU/7UDiAI+P31QNS++ApuzNQ
jCwShGBeB5b9WXIaLiOKLpmqaPy6Wf27rbtwKVsAHOarf+PVJ21YfoA6VBPYCiS32Xv4DPrnrBrs
EfYRTHoZXLF2QqBFK+W+h59k1wcwd5RNtw90wimpm5dtr8SJ8uP8XmWX6W4zOIOYNIewnmfduAuZ
VN2eKLrNO0ErLaNZmI9EAv5K9zL+eOe4jcQNluwt7tDQDgtHMkD0+Yk2Vspn9KiURBqCDXUOwzQq
+HuXhVVh0hAW91/wi8xVsCaAiv2EJO6+LD0gpwChoaVsH318Evw3diK6iUkK3lE4IvFLQlw7wYNV
KD9Agz/49N/bp41exL6xgJjYtHvGYYB1JGb/0c1a4T1go8Ak9bE/H/xVJoQHCPMomzzVnPMDk/58
/I52Jg4KfHzcbF2d9YcdT7TzG/xq0yvRkGAHZUCNObNp5pkc4B+bnfXgsPVxSTtYaYjniXg22KAP
mDh9YAbvqCZi3JXT2/SFZ+I+343qqT7fI+DvDuqQRFaGzj1s+47ID6L7EJ4pDA3gomrY6uOe59z8
hnVzGtnB262wXOZ7a4//GXYHuxKNfj4xAugci8He+MPh42K8A44OlvgOjqyEZLFnlI4qvjxALUcg
mD2jLjFeAqcaa6zlRlx6SdIMxOcE/eXfF957m6a5F+lR27iiOqytXb+CW1Tbhd+LemP8DwrmEnxa
DC28i/ce7h7w0jSrRVRK128zQFp3Wp4glmLrOQc+PezN0mv490CPbuB8QyZahQ8mt7dYfbvsbQN/
7szbXOOjQ0EPPt7D04iR6fniAhOMSa2z2+g444N9H++p4BLSh/yDe8NLUOrvUGcavPvT4+NfK1iw
/74ChVAxYvVIzulZu7iMCuYCLFpaCbOY772mWfffkKEHynCuoW9PxARFcoEPLA5+wedtcQPLcQFL
HVwi2o/1BNmR9ZlK9HETX5smVlxfsn3dvmCRnDDi1SKmnTuQF0tH6Ml6xZsCD5lYye92geoVnsLZ
khjiur9Pm/+cNJThPpVBsXC4SUEuiAceD+YspV70NsuOsdJiLDpyAFUu5OBQmPXdLgfq5D7AwQx+
+mZvVxKi/LHEN0QDojwZrZUavPbWvMmyxi/97BQQcHk8Law6KRMP4gYqSinorEvoZHecOkhd6PWb
/gHmoNtkoIFp3cKsnPu8cijwF8zmwakReKtrfa1AsoDHfXJhFZ2J3Nm0C6cVIuoOj04FYQhlAsd1
i7EmxyliHpSKmFrCqQlLqzvWgGG7w3DW84bnBTKDkT2dlvYLmJIAMkrRS4eHsAm7BDlh7xos5u+l
6gEE8QwjPBfHFFiDuBHwyMGRQaHBDIu9wFVApzn+vd3BYq3xUlemnYzmTD3vRG/cxVWcattzSCfe
eQNy1xv00s0m6RPPAQSOjRE1DH56KLugvUEUteTglBw5gJVnf3NaluFPIPpO5XD7Br3oQcHycBGd
4C3OKWoQYuXOCTRho3Zq3kQrXni1U/gXVtb22DLEoEURmZDONvp3IyUKsn9wt3vRsf8NOESH4oH7
ccTAaMDNe1mnAXKeltPE9Eh+w8hGWIAoiKeIfUaEdA3kIsX8rhnHTBk2HDnTW3F7dEMGLCdll0cS
Jx1bTMfkn8y4SEdkfo+QMcRYy5X/ktTdPYwcfJJ/CCiwLrp03PdAmQoMvc5YZFNpgJeSruiLfJI/
sQQ5FSorIYDUgijr6Xik5JTiTVBCjAgPlo7NlQz5eW3xE5M4VKo5RJ5jaE6LudTa2Pxgx8IdxW9o
4X1deYYwFA/QMaD9ptmB6cWnEunxdfZwLhMxvuE5aAaomvw/+g1LKP+HoBWeMKM4eQwSbFw11zrf
gK7H0t2jL0Ioxt02u5n/WYmTk/w1Yoi1Rybz/v31b2z0kZ2fMcTpIMOQM2aX9YYHkgHas4WxW/99
x1fnSepXx6x9iQ2oBpdUwTZJc752hUxI82AWsEtV7hlZCJR5DksXaj+JaT0wdJSYNiCWBduMFCuC
urF6IVsMCdU+aHit8NawnsN2vwpUu92vk4e/93hL9qvfwzJacd/8rvGVvmHR/MEEi+8iIE0PvpNq
8J7IO5I/b/JdKsui7SjBy29ZZ3GTCT5EtTesT1++oxxQR2QtFE+SvFb7AUI8/lDWlPyS3Ldr0mST
IdDDefnydRXNy8uvWHGQKZG3o1lC6UWUggvHf8l5SpLch1GFZMTvsMy9UAqQXj7Q4AjNlawmsuz3
B04PiYWEnYowt2vWiCDuyCyZlmO/IRv6dQl9cCAZYi/S0rizbNqtsI3E5mR3lxXlouZck5Mk29V4
ogTiKtaYPSx0dHfDpZrF68ocDT0kCuFwNBpdnbtp2wf5fj4wO69m9F3kaIrNymROQ5xPvyBIgQ5J
hkfS4pSUgukNi8qaBQ6piMYcuSEee2I6RW6vGESTI8rYGFNc1JUBbmx4A4BExrhGQ1IZCX5MzRHq
A+LDqOIWWYFBkIagXrFVeNH8wT2E/hbJY7iDyv0kaJxR41gKWXlGRUmtweRnhGRRuWGWsDfzH4lA
miJsYAHlBNt1zghsVe8IilDjRiFxItccIyxGEUPaJRTVdDoXXBgxjp1KTJca8n20T5e4jmjLCWrF
NBxLO76ANR4INkJrHmUJRP7SaeHc4EqMK2NWYsnOOWN/9ziUK9H0HoxTGBGKuYPGpZLmeOEK+tbD
BUgQNOxFfGHbY/Y9uW4l7v3Uf2E6cEd+UjDxwuAbVJdvQ9sghB/5lcGEw45P/EHx1PuHS8s2zJ1h
APnvDYlyXNCzK0W99OmcvPQ48otbAbuEXYcfNyGD2WfyQLF84DcYJm6SNwZNSND51jO1kNjeiUJR
dkYp/J4c2VTvjXm3v+LKUxY8g5v1NAsKwsqWYvRhcfpQVVNksYR4CU4krBAIY6Ai+6ZfnK5aGb07
RdOR/eOKq4647Ykma95FltlwFvGTgEN5HTnCpmzodFMtRwqJrvi0Aa8bY9yp2cAOCAlFjyjbP88g
rmxMQWfVBA0VdfsHT7GHJeeMMsbdjzqZaQbK0dohtM5aabxvTiuqHmrYn/8fU7cpRDTeDIlV1stX
kH1SWaFno7+15Tk5hBL2eEfoJXvmg0LlzQ+tUPv/M078ctfF/lDS7DkuAEhEQCLPAfQ5TtXVFLfX
NAUHgeAu7TViYGlkZXiag1KAXcsoWaB8edKkKRPSFj7VbMQIsD4WFRFuQgbE4NH2Y3giAawwH7+7
90i6BwV9v4QTiloPeSJyq6MFp0u8igZM4uyHzxQUSpXKDoapC+cnv37XFhaMgY4MJb2pcuDKWSC+
ak1MEb/Uvk3MxeSmyekpBD75DrlW/CnrAAWs0RoxnuqNXuCwhDshHV9I+McAnJgQaWVU8G9vR5J0
Bb0VuB5ggRkC8DTLj499toHfWqDZXRjiWBKbB3GSBFf6erBaOE9ZrFwP+S1Wil2OpWawp57gniVJ
8nIS+TK3UIpOMQCZuwuMdgJp4WoL8zIK9iEmbR/ev0oP11h1OMSk1BQzv6u/iGUZMiIAXc2WIPQE
yhI8JFwnQ10J0N0IyHwJxDSqEbShCaOOH8rX9PgNuiHcVlyuCdnGZ2pLnpdw1+WTCgYkrBZmhzyX
wnhmuWBSSeQSXMbDiDAkGnIAoq+LhHUmrAq51m28TmV98aD0lVwFugVR4OsPZvXytH3dEjWtxU6t
2zBkywPtBN7J7jft0qbxCgGNYUBPillMxZNUs2LfXBh5kG4/ZIOHg/sp9/JltWbPrbQayWHQcAps
IfG+5ynSVvOX0+93R6/ZmeqaGvxXLdzty0SeTizKsUGUd0k377MG4mnCG2KrMFf4LUu1AlmK7UDe
OLCK7B+LPm17tp+2eQjFKld2FzH7EVsZcdST/xZorwtceHb5Os8F/QInzb/Dh3aSA0O2F3ATeYJb
kJ3EAIQ80undk3OkM9hPKe5+q0Veuocrr2Jrc7GqwQKHrY7EQ35LjGLxuzctG9bRX5v/L+B2M09D
9iZM9Sb+FDJtEv6WSAQJD5a4gRaLln2TIwX/Bo4LcRBQBqLN6qWwQITUzg8J8+fGsSIWvkynqAFZ
8zKTllcGNwBmlujl5m8KI1ztU/KB+fTuL4Ido0IxVC2zD6jU19K2FYHwXVfpjTs7cqdlhMc/8tPd
Zlz4th5/bXRi2DXhIcmY5JBIpPD/LyzWKl9HopHld9nH4g7icgnhnK6cGdVeszGUmRSQkbZQmmUG
MWOU4pU0Tken7Y3gZhytXsm/dr4uEcCH4BaX5qhJmYOUXHLPzX8bzdUx6fvo8O2SvRwzjApH04B/
NreDAV8pqQART182VHXTA/4U1Hjoq1EncEMSMUI5mFh22ZRA1pq9zPQ80FhIDdBQmAJjFIAdhrhc
dFOEjx80sxIU34HL3utLEjw/5h3IWX2JHwD6Uqqm6DZ9M+yZXpu2xWs0BurPZgPk0hAHgm+yriyV
XUsgV4u//GVgytPGWfcL1U7P4HsQm6Xg/cJA0qd99XoULnB6ZUt/g6tRtfjlEtYvdiUeMH+kpEjO
wqvYh9NG8Z/KYCOdEtQb8drtSD46xdI5EKtlmAlTqU0uTjmSo+PXVwQinOpRJsW7HAqCIVuf2PHC
glvjSQQwzwibigjEwu0mbCSwRyh5+I5H5NM2cPAgqANQxokKCkpG+ICMMHYGQP2ByocpOehvCQ+E
nxp3pmRAUB29oaH/R9J5LSeObWH4iagCBSTdKgcymHSjIkoiKiEhnn6+3VNnqtszPrYx2mGt9SeK
H4uwCSsg69Sb4hf0ApSAqK6I8ontQlQIoCkLC8wSMiQ3EYIzxr6dI0DMiR5K696WoEBsQFTBzmSx
W/UHq4nMJX8KlQtDPSz0zDUI3TK0nE3s1+amdR1DDJeeo5HzDnbVSuUx4CbhFCndCVM2Lqy5MGcy
pnj+rMdba5LlZhbziXbVLfPwvdN9uMVuTLTXP3bxJo6+rZNzKC0/qkcaIbLqxF5HYzp6MdpxnujO
3BI6CL9DDdCriSm5jD6GxbHdM03mcYt7lmlYqMRmQ7fycn6HG2w79xHe9s9pfsmW3fG+LMmmvfQ3
5d+HfBo2M7wwGlDGNAPrD4PKUNrcl34XPUSpzlgQSRmkWYaQrrD5ENoojpO1WJP0/1i1JMLbbiza
CCT6tAo9kDX2bAa7taGXvg5OKF0ZiS374W8LCTc7kNFwIt4BypWbM/U8lSdpjwZV+MsV15QxYx6k
s3gunz70gCB1nzXJRiTFSAeYwNL6R4V3fcOxW0Ez0LYw0vsl521qqxPuF/JmGOoztb7GWyUzpW3G
uwKMzBhoneLxCAnOECkxBhEPDPuY9P4Wyuo3+cG9VxC1xmLQfB+rmK/XtM9JCLD4sTPCmoyjSrPQ
2/wCjACRpwUa1DvGovG8ZEOeIMEyB/eV+WB6vwqDwCF8Thg5nhFoO2Mmpl9IjnoNYqZ3xDSG7fpE
FIYo4kUkWMKviklbcfzu5J06y47SoksY26SKTUOVUWx0JmkSQpzRYQNlg9HCalhC9cIz88FJW0IP
6LkEHqDVfEZftw/+Cs8cavMopo7EdA3si7dlm0Vvwo05YMbMRMroxbWW4Fe0kmaQHZMx6pw6+hBm
Rc78ZbBB7MPFtU971nej7Epy8VpTwvAP4cCsutnKGe9Vn8SiLfkwfTepifzDQcnB2uct+wrnW078
y6TNHXRsxMJpoD7Y+H09ZfEcWGpr3aGe0zBid7L7QEf6OhCN9T1iF6DwZpusy1MVFp0leURW8MuS
w1axHUtYbpWTrDF7gCuzVAsbfU6PTpOkaBG5IWI6CrK3JtW1P1FngyC+sFj5AfIKuc8IDSA/obg2
6FCgHdJ4XMn/wPBlJGMEhGL8jvqkmRUhJ9U4GX0xSq8WsGSea/w81SnswHWeOkR9QOk4QPYuGTJB
qBnFAIGIQPFwQMfnfbFdjRdveicRDETIMP6fefBj1y6zgzaSp/LD+iI+E15eIJ9xYCwILWEgPbzR
Qg7PuWEPSRZEPsfMsfCYbj0Qni14SjwbPRhg1cj86O6VqBdJFzw9Vjxf6O7zTsgSe9OMNkG3hgNP
xZsWyJyRpkg/xkcngNxao4CBhj1OPyG5SguAzVYAsd/NotXww4JsB2MFqBfi0vT4HTqy3V3Y05cF
NtSPaKYvJdkytntMTJGvLCPMTi1pwZtKdBlBMfflUj+mZhzhXxWR4uY9AcwR0ugWZ688kkeg1tDY
M9gMDXkE8yEYE5mspzbEcXOUwM09VIdyhJV/+0dWW6TvaO1BYpxHRGrapByx3DMKEhxbKWVhguTW
jfa05GBEpob31sA23DvFyj0cLKBdnRSCXusdajYAQWN540zg4ppVh+8mcWoC0j54PXWO4RZD6F/3
NZ+Vwpy4lNfsvkB8DZJ/t4Fy1ChGRcH3k5eDADVaC6seF0xOFMYKuXCC4B/xPc7VhPvwZrcwhsa8
lUDoaqRts8MQBxQi1VhItWFWqfW5GifDBYnoSCBnq1HPQZ7DSxsmp2SlxBbKEdYj4yHbjUUhzCoZ
u+LWzW02kg7vOUhwPINBAbFsGDw2oGZ/YPYT9SyRo8TUh3s+NQ2ZTWdWNCs+r7q/qEJ5hbry15qU
Gjcx83mEceEQdb8vPexgPW6iG6DjWbceW861eptNfoY4gTiHOtyysW09cWCx875cdvveMgfG+ES3
v4JBMPMWXqNqUZRoq/sxpjdEQMNjmH4N86MzWBVaDv1SQYc7/VYZOsif2TCg4LfYKhgFpU7M5c3P
l9zaG5Bu8bGN1n/fXO6r6vjbcWT+5EVT2DgH5xRN1wECFQ5GHdY9v0/PbaFe1p6WOCoOe1T5TF1J
pM5RpGFNAe2XSvvyG6vrIccooBLI+PYFATWHLGLV2LCfX5cPwS6mxD64dGF75UlpkhWTrUJmzAHH
Y5WxNI40pCVCMMwtoiFvqU2VquDgdLh/gTwdAlX+QP9lzrcC8hOUTh4nqq1m2e0hy1dg4uuS9VWt
FWbdbhKhJcAfUmWvIFk96glG5r/Krvmn9vuHIYUu7QjVKgZseNNwlULqJCwVRJAD6Il6d14+LZjN
7aE5l3CCwTPRuZ751Jsjq4ow0RXefdxvJWcZ3Byc9vANUu0hiiM0KdxmASHohEVU88eOTIgNJFfh
3i6iw+bG8RsLe0X62dMn/C1/MpnI1brDcYWfPW+C4bVYv2gC2gXGyP/yeaD9cVFDAuOYKCVUbBg7
UASAl2j4fcAZgqaCdpE+AnYl5jQEErDC8PJFZoKy11QBlDaotXOstS2Z4MCzzszpovxVOCKulKkE
9HiFcUaeAggoo5R1h+kYzXTlqqnDI2eldT+rX1gaku170CvmmKzgyTfEVTu70vySnjrVaSZxSZ9o
yyq8M7rkuBqilUwOOgZG7I/Uw+2XNeoki/YAKaOFZznH3vC7wmrpLkxbLzVGjft23MEUy1efAqH4
4GMJFe5BJGmw+R/TdwgJT18PJLKcGvRzbNuXpexgNEs3rDhRTDot47DY7nMbn1smE4vvJnOwGB+z
ycmzs/nR6ak/bs5EMVawhpl8vZH+DBBNJr6ybkaKpW2ozkOMTZcv+3Z+IAOqgTrPmLqltiDKVQW1
xj900vVlE40Skqd14UNS7rh2ecmhzmYHZLYIIDOwh0z81+h7Iud4JpOgjQjmOMTODQ2/4uSzgd+h
ECElxR/godWzqksWPc6w8DQo6lOVXxzAjTdjTLlDbuL6NcJgEz7POAFGan1O0DkPAA6enzqvUJ9I
2PkmB2RKD+yiyUFewrB20bhB6zM1GCEkDR97fGh9TrTpCKE4EUdAc1/qO9AX/4ab4lG3gfmVJZ+Y
fwSnBvY42iCFsReWU+Q2muWsPrf0L/9OBo1vMflRpBRQEXEs6Dx19zxKaChJZf+j9mGiKlV4GNP8
UnlDjuXmSt5eh4NThirF5nQZeulZwnyaXSAuYAWB38ejJhzSZABUo4mwG8BmPo01G4do5fNxQf2M
fxlIXIlGj/tuMOXc/HT2XRkbZ4iaVr6/86gqH34FcZFK9GCp7Rm+Pze1W480lKHGqAobYjWJPA65
8BbG8n7oz+vte/2NlJ3hvKKC8o+CicJAnzcjnhcasYh2YpIsdC9lzofHQJBgUHv6EHg/8MvoEcWr
PhFVpgF/36+PMB2mnKwYGJxggNqDRYG54awmK5ZwBZ+UX79dK1cDgmhNw15MmFAwBv8RPyCc4HqT
GpdP7ioONhyIIrQoVFPoemSGalg129l4sCj914YaZxBpfjfOonZ/w3C3z9OKhruv8CoechGYt11v
K7qznFIK+q/mZ4iLcjjuf1yb8Q4Z0A8zBbudGfvXodum6zcSZEc5Gw4mNBRW98ttGApqO+ZGmz7K
KYIVj6sMLaeZMRbI6MXMDJT/OVc3DbaaBOy0/OAjo81xtucuhSBHICWhSsCN8ajaEXlVHpM/gygC
gEMvOQmUqho9A2P/5a0aVaAz2PfBaYntki5iaKEx4LUKhYLmv/c0tfv7vuGqp4IWUUMpweT2kNaW
kabJwWLAGI9d3rxcxu05pkqCDQTVfgS1lIU1YFZDv9pVZt1YCa0EntC6P+hPPgNcXSFeP3z5GzUg
LN+IemaAjAoeTznvcF1eUeMyjbdftYP3eiu6Vx+LDFFGx+MGLyfBwMJdpD7nMyHUMrl5JI4ziqPG
hhqLgTVkz771gAWGcZVwt9z/sDQwYH59CPzjcKGrDFmigs69ny4uqNzRuxOHBtU/G+MbnAmflWnB
Y2hWr7PIZt2z0eX7/p+BPpWa4onD4TcbLCPVhgn7obKMoqGHr0Fj719nLnoOIgBA3Pkwg/I5kgSL
MGNbYmsxQ/rKa2ZOu21Wyt9UWvOQ4UZozIookcNPNcIsvfjhIWwQOn9K1lzqw/0TkSA3KJZMW6zD
roxvoq2q+ez1vXtnBZjZgquEiWt/POVAhYM5xhWFx3B8ITE5PhcQJqecihg/m9WCaCv/qMIc/zCB
Lqw9HOX9LYAkitdEu4BvAv2VAGa0YYQuCR6+EK+iSeCNMGj3AXSEfu744HdVBkH7hB3WP+CWQHVq
GQRUvBwdAols5RKvmNuMXPWAEusWULJF9J8y10NnbZGC4kUQ6X9rnB/qALcsLtgIbpnBuoJ9th3D
tow+aJQoVdYcLL+pEPPDS8VyAnIxhfv6c8Djqgin6hFeJHqGCHMdRgHCYqu7Sh4MO2yvmBneKLJm
z4O2ZW0KASWPwX5OYDXj6/nEWADWyb/cCo5KjFKm1AY6gSwmCw9t7pfZ1g36B3OsF/cCL4SvQuO+
1rimty8sCcRK46cIxAHpiCEof8PrnscD1IdMmN0q3qTM34+xDRVlGgcgGqM1PxpWPtEY1VrQqOtA
WX8N32WKAqztPg9jfhbhDxCffX2PpcZaG90swkFZAIOg8zBnKU+slI8wnoLnPhVeC6AHK2YBim53
OOwzXxqCYRkbIjaEFIeT682wCzdvHOR2AkAaPGyRyHd6bTiTkHCKfCd0On9irDbo2WTcDMx4TS2X
FZHkaKqTwtuSPJAoOijrwayFjcZe/RbjOkdfZRx+IqcdEwMOeuzaD62Kx0JxgEIvzLO3kVZ5fU0o
S7Wlgmyvm5Z9iDb5eBhj5fFIF0jnSlfW/I+TFZbUYRVNyPlwnGJXSQ2mgQe8jANGsq1dXCXmWbg9
qGew3MUwxt7xBkd3zerhcSjrx7kZGac9Se3ILewex/Lrn33Em3klbToijE84J56cL8GCC2UvTVdw
JMQUwNKKsNPbM9mGfTU4ro57V5w+sRox+lH5+DViTPQRRw4PyZbZQzh0rO17XwhHqGI4DlBoWTBV
XXTS462w+KErxVzsHx+WfC8eGRPizorcI1RW2NCCTM9eyHRrS2nMbhrisHski91DDoKz/Q9qPDUd
0msonU9WEwdD0Zloun68oP2ekuBYBntxHqYcjtv27jOHbqDUueNyK/bGGMcuoWrlitmvVB/WM8CI
ImaqbOjj/RHyKuM/rm5BknXhuP42xd+q+5OJA0NYOnAE+Vokwe2/KB3SM2XHF79DxLRJNJXu5pFq
sD9mQj/Z4y+0FdsLlzSKtgifi+JC2hszzhtWcyJ87QU/vw72X2pBawpYKsR5IrlmdeQ3LyzWrlg5
LDODk6xZToVfcVrhJfyc7Oma9obJIVscSKmX7cEKjw/b3rIYYue85i2hhyJiG3+ZHiZnVi4MCzlG
vydhEQQNiRJHTEEZmBUo6R47uK5ctCAS5S7TrD79hSzU3Fwy3Gswq9GvERtkc6bJBk+A780Z05xo
84X6EVrwQQBdtxWvDW4wk5O+Mww1813xK7zXGv4PsJ1vK7ETvv/sjfE547JBzOkSpzKPnUgOoC0N
56jYcWwTRAHemxRzOjEiydhP4npkqzGAnkATVVwwbXHdxdXofg/j/NQ28AyU5l/m/YapvD+PukU0
z7CrHIMsMPsXUowxNSEVX0RjhYn3ErtTYIjr+ZzbEYfjFBaOcKwZq0v+/AenIhaiiRepBPhruXsK
bVbTtjzRe2/x6rPHmJUkpTUmjp3mr3o7g9XLVY/YMTQQeTDVYmoUtBw19fcYI8U/N9TMiDHx6Cou
/3TnJAwir+YAV6OOJfTea5QAHOekKCwf0+JrkWBgIN3g7tec7IK4G+JuueBKM1Tn8Rg1KpqbNp4g
3+GZ0OMZQibLKYymixUcUBpH5HrS3iMuYo9MiwnSHn7GDJX0mlsYCcxCMOwnRwYjrMG/VWGV01Jn
UsJhSNXXippJnWjVLP2cKdUW+o4k0Q1qx1/YO/YfDmpxWSxSjQNf3qzuf96lvzzJc8hSQcyxZ7Z0
JlCBOGihicr721FljqYC0D2Oz60CkIqFr303vFLgx0Z4yPouH+xGG0TaLtYHiIGxBxBr2lbw0Qpg
kpAVK/QslN4Y/Z+xESm85mWdsR/CPoAca8zBCy5cxqkZ1u08+vf1SXSXcKDY01h/FdoslzecsQ5k
BgzDN1Suu/2NkHdY3ylnV3qigf2eKfA0lxY2A1bsNr/76MttzsbIK3vP7IwzC6KmStes9MdjhQCg
Nwk2DNeZGMgOHgLBFlt0DmThyu2tcvLXoKDfIyZm+3guDrpxh98GjBCgQLI0WTrt34qLKkUcaKYM
H63e4nKrrDjznn0SIri6kCMINQKEZlglP/9JtNWday53eyo45Hf1OMukRfbXey5/VNhCSZ34+jXz
odUzhcMyS7KECYKIOGHfw18xoOU4tM5HgQMVFmx5ME5u0tzFI+f9x4ARAsLyiQsAIKVIZnOp9Wnk
3uHTV0kHFXj0j9hbasj7Pp8Kr8VFwwphrOHw+Uk5Y+rBuISWaD8MEU0gtual8fTMbRTNBV0rOg9m
okJlk+KUE2DzMzz3UF1MXUwp4TosjArSYQwLFPOOgLkNAGw1r7wpRprGRsChdM4VPgwU1DPi5TCt
RBtC6JmTrwRKciyXx60d+YIXJfKbsIjKJuksH22HSKW+nUsb+HPzxLOFoSPI/EEckKI4XOHVkY9I
7+IT4v/DQy5HfPQK2oFH7SGSHN5r4jKuveU/qzrq/qvi/dzsUDMed/mDiQodHcIZCHe4jEoCH+Cy
eeBwL5JUo7FvAxlGCMNc+AsF7zyuQa5rA2Diq+bja4fxiPjX2PLdSBxRFGL8xTUlHE9i3ZpStvJU
OQLG1PRMkgU9BLUJtnBjHD5d7BD5qqhybLdnCRcTqithMLmfYnK2WgQLzbrwyIeIHC6XYLUaY/Mo
uKHwIZj1USpxSfN4KXQTEElmI4LZc0Jli68FGS85G2wLIwaMfjiFPgHCo82/T0f20rVMiRmgNQiU
5cB7+fUTYJ9iGnk0QbbaAooWByJ+pgqgN7ohofUWEGMjYmfSgtULFk7epnnRVwa+7eTWQY9Or8bh
2cIE4Dsw0GNZ7qH/v5bC7EJMyI9yVC4FUSJfiqxUbmYqGQZ+L8p/jA45qX46HfBbUKss6cLwinE+
Q0DBs3QV0/MCqkO0asDxfNfcrcaDI/rYB1p6bPk2oiOt5imc3jPDUXpIqBYWLmB2xHIVqQPC+8y+
Rmt4LCbKnmRu3o4L3ndIWZHrZtZFeBf8WIYuHQsrN8LpxqUOWpgO8XoEXorUm7tHZ1YeIS9E2V6D
A1U4yqXckWnAUJ2ZGs0Wx1LCZBJgk4Vo9w9PRJHdn8CVs7/HzVL6LlSIvvNUbPQdJ4UZJV2bi6NF
CiPJBGhyxQ4T1snlw61Llv7eRQf/3DYWnN+bDi9D4yxk6oPLim9436f9g8bbVdB6cMIeZU9rJKtm
/vSqHq2N1UeC5ZBLKJjpxtOHrH5eCEm9I6BqslbdhnE4N+AZLBnQIu/+51vvDgXQaz2Z5NCED1Cm
6rlEv21humR1UQXrbd+ZyzK0njNmqbaMZT2bE30C6XudG38naSeSDnHvkIbO7RlcsmZ+e/mZNYx9
aDEQbOEOU/yYGkdFqlJzteOBv8gYUcKZP32tAkYrd+Tq0Ov7CtxTA0szR9L9nxP3wvKQzBBPFB/e
BRmS8XrXjdrAQC8CXa1gG1o9tHeePL5X4TOfjwy8FBgxWPGq5idjjNbfvaLK3RC6BHpkM/EBsmti
q6/MhFSAqJ6WQQbFyLKFdfCJznmz0q114ejjkl9T2d+smyAXiLsOr+dDOzd8IDYMM6trQlIGRZbw
VD3SiLzJ7iwDMsPpnBDxQFMTFV7yFHm9Iph+QePIpFlYUmx5uKY6Y3ylQuU+8v7+yfDbNqODFQ6w
eGDIYcGzaM3buIrq2L/DWT0DlvZW74i0ocfQ7+mMeRpu1Tczwg9+vwVdYQO/ZShaIN0zMFiYQqj8
x/mMd0pLRb26xVweaK1h+vqfvk+rIqE4osyt0Xb9AzYwoqiAlpiqfVGGWW9UhAj2cGKu7dftiPDl
4TxqrwCJe19/DEIzendRWNKCHom4DjzVeb+mvYdzwrOA5iNZ6w2iYUlx1amGElsKe9lfWofd55AG
uGZl9MlxgXELx1xuNihfd0hE4CJBZsOrX/G/3o/E8LuL176luzKs3LfIzvCf64LxoTA6/tq32unT
P7cHRQploEAY4ZotIR57ebU8EjmBPGhAKT0winkWL3FrmoB5MYpJ6iPXT/Kz7rgckaMIuwmTxfte
PZVQrxCCEQmpQDYQE3GawlcALaw1ePwJ4XRWb9lCsDCekltW237s9PlJFXEjkIxum0eNUeGzOvar
0Y0Yk+d1UIVJdSyuSger5S05vWoAZOFnYNDwVZPG7RWGXXO0PF40JFAPatwi3yuNva0XmXV/r1lz
ErmniKfude3d5Ifb788HBhYALBVKlkHJQCZGh/6dvOJ9fXffWaAyURssxWdv3exb584Tv/o3Bl9S
0dh6iRgvnVXcC1p8Gv5VA8zOk7/yE6jxSU0159uj95AmSjsaJKef9iW1jInxE6lYBlWtgiHXg18P
IpN56jAYEFDRdIwtJLUeqa++y3dgECxN1cfizRN6pGsmukVvO+z//biaWrjjauoiDqe57LWeXpnz
qAaZxiSkYd7/8fkXrQ0/FA7pqql3j/SU5Qi68btVyuhZLB/0WFmOa4U8adBPlkw3emDji1iapo3f
1gAnX45K8kk+bouUzLzfQmI3C8U1Cq7xlheLYxQFCPgm7RWwxhDSnd3QxhGHw6RYlPScrBbCfCzn
5RGmYMLZL/Ayi6FuWI0mMVCdpW93IoqWIGWuxQXNRT2jKMcnZmimQMXFBHXjWn1CGlP+mBUTkgYg
R5VPiU3t1DsNr/wi0Bi2Ko4TnNaUd1aBxXoH5p5SJu97C6bAovyEIQM7AKJC4cUdIpaXaHPI0iSl
aTToFp+EmyPZ6ZkncydLpF92xx/lxgBWItBPKvs5BXL79brG79GTjvm7TIDFYMFpoxaDbo5qUNWi
8Y0havx0Dc7aDXBwk3zt/oPl2J/de4GCjh8NwDOIU+yi4H5JgVRyjHwXeX9VvP5+z6BUw9+HswXE
KrZu1SQtoxKyl2Hz5y/dvCIWXe/ttKIX+WiOBjRqSZD/hk7CjKM0N9rj+mhRzJCwBirgyk+P1AiD
qUc8/mjHX9htf7HzNOAN8DxPMl1bov0pdgG/84absVU8Fnl9aO7XzGpR21ST+8C9vw4xtA7F/BEN
/vIfb78l+hrXKr+Go/cNdbKOmTAbuqtBBveMCd3A3cLMRJv0AArjbAYufXm+XQU+CBSxmMv+gzZv
4Cj1tGeBYvEN/gaqBznrHlKx4KVzcwX3EXBgEwDbxTePWobaio5vsHmjqhLWhwkB70jabSTzStg7
7YUhG/MXbGifHgZQNSomywBHpuK0vwuwCJ43xIKB9YstdETI/POoQvzPysSEnA7iy8sm/3jTQ+L2
NFDTzcFxN8a4yOcyRzhU1FEy2x1IIxf9eYeKHkLX3250HyGjKdyNPjBnhUyVaaUcpUPf6x1Q0NQo
70SaT8n38nDDL/DJDrccpdlkTy8QeF+wQsBjOEcQdalLbERnaH8pvR/2FyYy0gSDcSzd52KHp8FX
NUePwtoMTarXgb35FyipPS+UsjP27gIH8jf7Dc+cVzQSLzisLR9SIAkO3NgWGrN/XltCbuRtRLTy
hlfWUkP2A5x4CPa7cEn6s3T9ApYS3POwcKE2+rOvmV3g7J6YUtqjPh4W+106efR9vhwcmWGX4tYM
SElg91+coZo16Dsn6LSjkQlKE3gag39GsfuKxli3dpsOBE5HFdSHnr6RBnbMlFKzZv2AzkkC5UYo
YQm3NgfhxRqd2yAcbeSx531hmBQqZP5vtLhQoHgYoV3eAOkvMslnA+9n7SZ4po12UHHbwm5I257M
+CoGEzJmOlubooeKQuLPdk5AXGBH8nL4hz/uaZ2kuEsgG+Q0QchPb5NzEnLaSFewd6wwiRJlCsgs
ke0WCLNkspPtrUzkcobuVfsD5hJcb9owbpVoKvyM6Rh8OE+sDdFfrp6cTpRZQiCQEypkSszMTWnF
XcV+YYDxturNgKWlu0K4nPRMSq5888W3ErGcBXKGEQIjBhz6aHpnwhbhZtVk4KmWHI8Medtq3mvI
BWt9NatFuL0csbAa1X28EAt1bg/6ODUACj5opKN7GeTvWUH86rvcthwVw/cq9m8skSLQlzkApYKx
BHO33kzR/Fx182GkQpUh1uzhPqX1sAoHN591SgDBb3fLgux2hBJXQRCSZ1I/umB+i+3cyDHxw2Yy
a7sLrb6chPjgAZuUspk5HIDNONFGyf14qyIO22wM3YHOqrt5irFWENkj4PgDAPuxS8Fjn2MDmqhd
9Ldac22wG0jwYIOp6xhkuac7yVjT9lGtwkENss6DC9ORcU93f6Olqlrn+xthePO1ZCIuoagQx2Ph
/oA5BJeGQGu5lD6TniP1TN5wDgheYIngpmS+OG+Ath3oHoaQQiAKQLxl/q4PbPKgCYpUJsk1uOL0
5YZGE/QOVjcM6jd877vHU4X9Q5YWTw7gL12SpPpVvQfgMrqah91H0F/yxKwGMumQN4sm7VO7euJ+
mNnhFSwoLunX/UCHgJsG+SPkv6Vb+uEkzOF1mQZZPLSFXHm83VBxaf4sOjJ8rWZJNykH4UBBBkLw
pXuRZrMbA08o+mb/JA4wtOCrl89H13xNZNYHoXFuPs9/9DAMa4ZCsgk5f3rzJ/dTt6qC2EwX6YTm
+TqcirUBptAxGaOxSGQI6sIuuE8eBQIQZCEMaFagoSIvF1QDY4ibNWtK63TXvRhnNci2byBEPFOw
szblxcI9umMIs9nR8LmHxfCUEhsuNK5GInDg2voIGmIb4Gr3ggv9wLaFEWlGjjMiZDdrbX3cQ4aS
eL0lpT2e1CIagOHSIvPVUbO6s//pqjVmaGI+VAGRffafyWtGvfUF/jkMcCQlgQEq5OBOdY/w8wrf
yky5wGDnoxdG6Djq+XfEdBFi4hVIIxc0xOJ/7rbyjTCpm0VaCI198PwT/T39+wqeMKb61lQEvhI+
EX7o2JiCPvxtIa9gR4gJONQztPGOSGNjukI+BBiamKKDGDLN7gbeXXUhFzcK8MsAXO1VBXQkzHqn
n/F9jikWG+TOiORRWzAt9NxN9ZCfLxRQzRFGKkv6whDueLNVxedlZb4W4fSWTrnim83qnSBru31M
LWIEeiZgIug9Vroxeu+D54WbLEN1j3RamyXTc6TO5I+dDMzBuLY+nLVTSPOX50Dw4ovWRaiD9UZn
YUzBEIOZyR22QLentYvDOpAQrM2EuACnV2wE/ia3BRUV8/vTk4YHgc8XxqJ3I34g5xFZ3SqE4EGp
nvTgn2kKb88Dmrc53NzdCh2Eq/QgGadDKwf+NBXlb8CFJB3VjxCK4yURTFAH5+YXjaMtkUpU0vbY
MmYJhFeqEHhgg+r2j+bZ3CH34P11jDlf8ZRsvXMP9/NBpcGep9BG6PHx/Ld0NNVQmVxEWQ8SOvRF
dnczpMdoX6FHxR6RbMiv+g4heQSQdWayXH6bMe+c3dwcvJrUGZwnU1q8TrDhaps6OgHf9UDbAScF
ZvEB0WQ192ZlCdQgkYr6nYJoptSRVORY4fBwneu7cHJPl32/BDXo6c7ra/mfY2Lz6cT+cO1sSOD6
QcK+27oCIeQ6Z59gquQvdf9vSA+tYLRjV3nYgzxml+/R8B1+cgB9+th48rCWd8YmrDbe1JclHW+M
91GfowFDG6qF8s1ren5f3d9/i6pcZo0rVZEGVeI2UQxbkvyKwRBdO/0P7QXYNHKFp68LqLma1P9y
pmAVKw/bSBa1DflNfTOP03OTzjJG78CE42eYSm4lvZGyh+WtwdlqIJX8Zt/SzzRCyAacONzFmq/d
9m/E3lqgc5G/pyKDJ8G8jpBZqbEjsR9ZsgUIdcOBQ7Gh9qDyW7VLTgb2PfUhjUONhlpLaGSYdw49
uPwPycZgV4hRyAR5TsZbfdxZYl5JNRqY3GmbXUF142GpftyTGioCOR0KPBa3wNiOitNMMaE0/hn2
9M1VqVKGXHTZ5FC+lJvLd+Gd9CWpZsGOFThCwaSNyWNsnNFoRuU60sbokLBDoAbdTBxcTx3dHJ20
PzAmS18JIbyQ1fHGc6redDM4HgfCdXUaLLK/C/Bjg0Wyp00WWONMV6K4w/Iw+l+41ntwD+TYZ1oj
qIu7XXJGE7fd3SU6MoWJ6KPvMY5DuqdGwgLmk5ub27qtnAEcajMJRl7uX5rI9HgPIGxju7WoN1/T
E8Xa++SNRIhlbjob4Y9LWmEfdtIM73I4N5gQ9pDE7AYhQu+hXzqzlYST2gcx6oNlT9SSfoWCaFCt
/RBxKrDiwKX7AS06owLab/62fqeYIAlYfXH4FRh/XxUZHE9UpvShIuWA6K0hgbCM0wUo/Y8tQXMw
3gvtga3vn9RnQBnxXGIMJ/PfwOz+4WcvEkUUi1lzbUf9xWAaccQysQewvBExijbkQ1wO1e6Crxq4
6VmAiLBXaHebEnERUyyyWEB6YCLr3hhTtCM0TiFo5TsC1uZgytXdp0lmTsECpdG3boBEyH+8CnMR
QcfRO0ZSY5H2otx9wZRJoF+jnrgtz8pCt/ITKYZrFvE69bBmmkfJsfLPBpL6t/vM3GWfneneLvMi
MlZMOOatlT1M4PPoPJzYD4UCwrwV5lxoCpiQmWeR8gMtIw/cPc5g9QiHdt5lqaPCrXiLsI3e8tYe
O+Hr97VhHpofmGP8d+AqmBtPc02uijWfd8c5QXH/WzZttzLpSz6m4FjwUvWGeJUJl0TwfdISttsS
XMMPrQnLYhI+3fl6C6MGBjwTBNn00W4CS3ldbf1NDrsPCrzacZwlB1dkLIHr19dewATdnmDBP3JG
Jw8vA7BLGCXvMFh4M4cvdwxE38Opc/BDaGjMSkxlwUjyfcROPifXkCG5dZsvy327hKhszT/+WZ5d
E3d5c5ZgsYMZcihCjXAd4cpurVo224YRALTOf1wW5ED1CPPGEIUEdx926iS4tNVMlSYFCYRhPwuk
ZwTFQLn5zytsMeIi4wiGB1cHsudkouAJaf2ShbIfpHsVOr84WUqBF3+clOBYF/4R3BrDFLCHQQTd
dE9/e6Tyw2sfBuho2srhFAdFQcQDZy505i29KWt+gD/De8r2YCm/ssUgnqIzoElmyRHfOu8s1iHr
j0woKi7umBztC/+TCDcS+0ZwE2AagazCMjg9GhPmBiQnNV/dQCFdHeq5/dsOk3Habb63P63A3fo9
5dkRLSE3YIY4p1V/CwpQFGDqO6z938tPtXmGkI8wMvqVhedRG3NM9Og5VYmzDLTWWQiZO+jNr7E9
Ti9tMWwpaKlccJ592AryRZfKhuIRWQEgMyBIBqQmBFgQ2Z7LlBEqXFb3ldrVlfYMby1Y5zUuYszi
5+QaeeRr9qAliTApQFbaB5HW0wnzwXsJEvJcPOX5G84FbCJmPgpGACXERO2DgSrepc5QmRelVXD3
DNfvLngTHgG5LnjP27Hwhg0pnBCmo9S94Lz/eoMIXWp9pc+UBsvEUIupxI2UbBul8dUYoT+ZF5Vi
v5Id8/zHtucwY/831UE5sWAG1XopkuvOpuLy2tZMOPI/NTjEi8P2bQuQR1tcct8xd6QztdgACPU7
Pf+CMQtUssosXjSMKv0AoIK0HKKlg2ZqbZ4Mg9EE/1M531eHdjShNWztnb6NzefsEPbNZbJk7y/7
xPuCcSQW6ROg+86ElnKuA2Wwt3ZCvP6kZrZfgIzFepcusrMzdEPqKqsz3Gt/89l0MV7TkH00CHL2
tbw7qdPidh+K1E1/SZESW1Jirt9+53HE8SuM8hM7VKZ3ASuxGVW2uGCR4PS6AN4hTMCYkW7NLNxw
IhJBX5WLGppfNDhoP2uife16Hg6P5V4kUQFwEbRzDP9j6cyWFVWWMPxERqg43lYxCYgiTnhjOCwB
FVARBZ9+f9XnxI7T3ad7te1CqMz88x8+PMN7kxXQ6hGAXQf1CDedvLBWOefXmbjl2wf+oZB7umux
f+k9bFsMPC8KtjYN9HjTz86HXiEion9VYovXQbL31bP77lqiEB7A5TJKxhcMCv+uNyraMMi6KkcY
sQEmGmplpQ1cMM6bM4pxMqF/YfEW61ZrbVl91tT7t14Pg72yjk4ZC3k6UO4slLZxsWQiTendueVa
cjmrgqHJOc3KGF9WpFLuJV99OXkh91qsGHbbO4wTuDGa/i1YH/+8xxJG4YvuXCeAWwEWHNY/qtyU
dlxJ3f7lCrKBYHNKaFnGPLHlIFG7dmXmCYfAPz53rOWMZWLWYpFa7YllRA661zD/s39Th1hZ+BEW
slC1br/PIAwXEIdSTnv27g6YmmGNPLWZuzaYZOGycm95nSDjgOG6MKONJlUqNpXZzO5ucrxDu4Zk
wdiKUNNmwYnDxlhPUQUaQ3upTJT3E3F/WiWjnuzU3kj/tpC/Gb8hK8OWcnRjlGOghxN3TlUiutLU
YgiFz1ibfZQs3Gys/+ZfEBk96H+M8+2zhp1XukGzUe5EPICaHmJRYrPOw84BdxVf+ZfA7n6LS6CM
Wpp/8VH95SfKtwkOgMj71/c5zG25pcvQnpN+beb57D12EJVoWNiy9GCGVBkd054BWA26A9IgFsXH
5unHaUfxeSmQKF3LVWYgCLiTPdbht1KhRKwavM/3UuVOENDHFGrsUhsQAPdIjIHLNRNpF4LRVoVs
zGu4+6iA7CNf9YLT99Zk/bY0zJNKeijwI9GZA/B2eKSS3fdJnaMYBhAZutP1bU0PdWnjuQtN4AwA
v0tpVHhApXrTe6jk5abTNbo3ZGwImZDskpbDW5G/lzOrl4inDcxIO+oeU/nwNO2sBtQegJ4p5AUQ
36vjUUVGAE0uy0DjKrABh6mUCjRkO/gmrIfPO80rgx6OqXRYuCITfzVYq9lZsXeAf5TlBNRzRTLS
SxVjD3+Tuk8YL2WKne2VfwZvDwEh7Mi/+TBRQrk7GioVfmPQQTaqMU/V6xeaNWu4jO02aq/+aTuo
Vv+IobsdvEOeOuXW8pda1vztWOIPcsLyCH8h90iXxaDUXKJ4Rd9+nGksHUivoMsh9WKyjyazr4/9
OLzOn5jROUJzmGRAUXKBBTjG4W+W/Ln+mc/ouIjJ5Hnh2VqCj44BIxjKf3pqtJ6YnGR8ZyWlBD+I
mzGD6aiZ7E2p3Grlb0BZeSr2UxHMHhFIEUapyvsxBUuBhrmameMtpGyFeezy6H0ufooA3jZAx1Sf
lZyns94KfEuH7dSwQVcu+cvfhqRNNEp2CzWTUS5wV5UsZAE/c7YIxkvtPLHQpnkuhvoX7cEW0ghz
q+Ifdqdsne7bdZcGo3/CBHWtLOGVuos/pDWo/Nkbe3m9N4DitKcGoxQiFBqO8M3nZlG1GHaiInhg
O0yWLPdj6tP+1EMbPdHbajuKjffqonFClPko7S+bNERKEEhQmzALsBhDAMU2COWI2j4B9vhgpfMn
tnwFzDUT55EZaQwmWx/1CM4+H4hVpBP88YCwJJiBBdzgYtzgBaVG+2Fil4OfjLqkylUXiuQuhbSm
BEHgFhm30d5iUwyFu2Ce5hr8CyTqi31m/RoTnOjwb1nGslnZNp///zY1KK8qhYGd2T8iFtRoomVB
b7jBZvy840WRoOGAy9RAk6JBfE95RHIdrPln8lDr+/2c9vxmb7etm7I3ICJtQjuuWnU6Ia7bgI/g
vnc+ZoI1dsoErDAkBbsUC2rEP9Y91HH3aRSNzC7QckoegzFoCYrJivNG8StrpW9X2a84vsKEnL47
OmP1MFzDVqOEaSLe/PtY8XiYLPoYkB3rOVzxLq2s+v0pzHQ0XIcH8TUNn8c+MKdfizZZAKzzjSOT
3LHL5ZeKBQqZ8XIOKsJ0XlhrY451cukB3KZtfBtMDt5POv/x8qz2+m4O/6st2Hk+3XOlkpfdMdRu
m+2+E2CYpfeVDzf6wfFDXNqu7a631DJa2p95NR4kS17SmRIfy0r9ldjeLy6PVQhv427QKuTOvdF/
scxxSDMP/iOV/pNA95HtDB763l2NndyPqO8jRlsM16JxxwL9hWMxqlgTDdjbqFkalkrRY0hunyI2
I8amoBs1vd428tseyBj/XtkWZ8U6rnEokS90UqDIPGmiDTyk0kf2vh3uH0Y6SzikZ0569r+JccgN
Tm70/AkuZ9YAcFfPp0XoXMe649OBMSbdG7GB2LTB801gH3ueV2aEtwDOV7nhOFwdJhDXhQl699al
MzCCMAnsNbveqwzxJfjqEqPB4FzTZL05e4BVr1h6wsqfhle38XzWR43trOASCtzxVAkvE8OHdEBS
p7YCTlL+iLkcq0Tva9CaX/ZDgfzhSauX1xayazefXmL93GNUwWtEnsPW3Ca3Ot+uf5F7RSTWF50T
ynQIGgzJ1lc2HQc05yGAbdKesqPITbSx9plw2Xz6ZS0hSns8uTDpMAujsNK5S0ZXplF04oWR9/T4
iC7tyESHZLXcYDwOUQPo3dr7YMivKUBcwEjdB0N+ojhRnpCXm37hOpvn4fl8po3FvzCB3bNKbCYC
pfTEGMA32kLy/WUm386X96CBb/HCsJJuNvc2LPHKsYP6D192RnLJQLoCulv4h7Clo0RR+d44cAMg
M5TpA59xNMDeUjk8EYYjHfvSn9AKrB6rh+yCe1a5ACMtolgekGszNPtPM+STWnfaJsP/Jbga2B3J
98F36p1f4e4W4od0k3iYANxxdP9BEBXxCR4Pn6CCCjtTMJhkEXXW78PrkPyMKtF9abytMAX/+elh
IkauP3ScwlzhVMJwvG4yqPeMosV6HMLLb9mJdb5PbS4X9zMODkal8PHbJuDBDB/TAIbruC8rtsLL
xBpq876+B6pEPM3k6QYD2jkOar2qvfZt2270VzrXlOaXprfjgC2MB/Z++mTNIuCY7O5zUDWa1WyR
nHez1MVseZVhm02lf4VHjdZnR30hUwHOQe9OKhAnF7Se4Dp5myhV96Vwob+I3n7+vNkMvUhEBZM6
4zJptnwciKX+KcwZ99ej3QDlXGyoxDe+ag3IDkQFOk9dROxSio73r4pOIbR/lEUKWgjAGkUhas1A
cZSN09dqrwDinv6rtBmiid2jPXo7LbAmf/eZdOEgc+hutzPY3ZyC7NOYqchXlaR1tqC8KJ4NSRRY
PQ8nmGAgf3lBd90PxLHDFpvsTao4tVSZjXx4pSMZNbgYbNTKfKkxLEkESzKBGQRNjxQ5zJ9433c6
P7mrmIFyA7IVk25XW6Ls5V3BwYI+OtThHE9pLJkyciwCASYEhk9AUTf8KmGQv3RwG0eOKulDqeC2
/obcKZevYLbW0CIwmLDeQKM1WZgTyK00F9P7xB12BLB2a9Ydkd6uIRvKZvDdW2Ym+A5uLL+ZQEb/
kAmcDcxdSqMIEUR0FJH/Tvbf7BXWLktCbIIYAmDG0enBfoH6/V19K3B8o4JBaHQ2zz8WeJnVMENl
rDn+rZtgShsT2MoAithXSLZj+FM8bIu98+mqvvqt2QtGryOrp3LVEZ8BXY1JgiJufjcxq1HQY3WQ
KKvxK1RFIOnJjLZD2+pANo2z1sI3rjNkUtzpz2nTUZwY09vN1k6dkQXUTQhJbHfpvt2sT3NXgVE+
jb8lXPv95K+LCcrXGy0JwdHbH8JTbDTposjlaXTGo4RsgsUig+HO7Yxmk9IGFxKauILkmPbgkX3R
ntqX15QgKT2FKrlhal4Q762Js9v5ymBYTXqNDqrfx3yFqtniPtSP3AmfsF3T3aMDPn55sAa50VFa
tw/tkZ7MWQ3SplSqeE8VZsqN/0ati/+EgcTgu3gcYQnc3bhlJipxncggLHpimNbmIrMmf9AryEBs
w0ddwHoDFbHM5fFo0p20vDPlV/kfAbXxlNocwRSzi3rj5xoquo6X4mRxY6xk4ltCSkXbo04LyiSX
gOxtcNnzYNHvy/O5558bbQLXgol59oG1p1jxrwj6dUkH/b3hPfGj18PbAJt8GLyZhLGipuwmOkF2
gdzPe0+ncFm+crlAwlkzR/CDooLT/ONglEyIIuxEXE2lzuC4ooD3qHEqeusM3vkNVJjGVJ/NcJRf
js1j7fE2oKCASNbHSeY86BD+pdChnuvr9Cj2CHHFNDH4JTw5/Yx1nVh1c5V2qfZElzcURpROttbT
LyFdCs4usIAhlYZtuy0yPSZNGefehuOLBgB64ydn2CsZ+Zke1azEA4F10VMl/LnUH87/u+FoB9Sv
wilaevhAVQfeIJX0ZpBP7hbfh2I/fB1sGkTODPLWg9dbv18tdFcgluxcpriF3Jz00IkNF58McMKe
w7tajkVfkxoNfMOtM+7qr8mYYLRtBYndQ9bJ1xAaxDPM5keRODnOq/0ceK7kF0gfxHQfjEVaAQvD
C+5d0vum+s1gYarjGzACSOKasmjD+JmeGcdrH7ZfxQ5T7BPz3rJLu2JLqjdYBuGaYT8bScD109SI
IH+hhWi2bfLjK/OJfelbR6b9qq2sPyU3LUgMCFixyVfR3zShE+SqF2h565bNgPLxplt+YbeiRjjv
BVuzsTfWw1dNFW271Hw7HxlkVel2wGmG5mC2VX2xu18E5Zebb+iEe8QQYFUrLGGXkPPmCO/+UhMc
C9OvMdZqpQxHL6v6+CoEjsBzrv+s5g2h0xCHkZ0rNXAmDU7YyYq/tLMbnJZSk9WBpe6Ceodt9Ln6
WCn4ayp/DC4P7D/kD7/XHz4cYnzBJ+pjDXHKJQzovvkZSWw+U32gujcwdc2JxkPMYv2OkRsrWjcM
rPkFiCDbt8SI3mufgS4TeK9jroLyns2ockO+82AvmPshLs0tblr35ZBVQSuh1dBpcCLW5Mp5B76x
n8Fg6gSWFxELsPpNoYFEhrevTTau+Q1XZOXk/o+YPSzOn0ZA8Vbmir+vDj8JChWcBTKRT3Vw2kRl
onujR/DOKAzASi9988JJtviDULv0D3156O1X9W3y1VushPDd9ZuebEHFyDKMHTvsUy4QmcZYLwot
kZ7h3A1cdtUudqxy5NU3Lo1o41kWoVzTxSm2rKhbSc+zNn9/IyU1sPjW8AZfjq3ojoOr8a8L24vD
1YaEKldGK/hJjwTgkFapwwqYY4zDAtNu1p+2E9GyPTXPO6SRAh7but/VvDaoIf/BnxXpMqqN31P6
1+HWp5FT1lmh08XSdlXNORfYYuMwrB9eAjNLY/OAg+5L+76ye/Z9t8ro/3/ytT7st8PLIUR/ETqO
H8+xdeyFnqEgO1sGLl2QGwSrDu27wdaPPV3C9lc3mBvoHAFEZk6m+4b33BIhMfEGW391sFvzcOVw
SbkRJYwzz+BVox8OxYDBP66t4a9kuPdD9Vc9TwVhejDdohLzfJnpClXreZiWWz0xh1U+16aW4Vdd
Pdp0WTHWfLoZ5+x0EEHoYeyu+aHvzhjalT9JfT4uKwxn5HWrABvkmXNViYivHaLANXd93FjmxKIt
S2U6BJraWdzguiivSMj1ldllv9DReycw8iurdXya/VQT/ri9KxLrsWi88oxUv5niCcr+lKdHh+/J
+MWqROfM2QIUL/AczYQ/2rapmmDe8QeRF/3/Q6wSPgxuVA8YUyTtmXYhDFpba44xH682myhdQqtL
JGmXbLg4l2fX4LImFGjbdXAZlJ3ozMcX8lEIq41zxMoSUTZBTbBwaktVAV0tm9bbf4ia+zZV15XD
MGKlqkluK+nSKethbclobBmNp/bCUAPjeW00aEmNx0j/dx89cbidhje9K5gRPWTDLrWPS98iHOkH
w1P4kmpiUwGYi5idbCkddXPwDFN6zp+vPMem/pAcY140V16y9yPhqIq044GPHriVhVGx78UzFUYO
/qOeMtDn+HGYC5/8NgzD0+gjvdrxjGvbZsZcOblsTTh2i6d+cB7+gZNLDZH8r/ZXPFrPro5mAjMG
VG6Xtxb4D9xYBKuGBiJxOG+3TK3jaND8BuSqwt0GnUcYIu6/6d4+DZagwOyNFVEM+2XYSJT7vs97
hx/vQX7c8+m94YxJFmwE1oli7kcbHqhsPtr2QQq5dXD4HE/5lI0vpL3xFHr+XAW+8xqe8GNJUWW/
IEepkL5HqsIEkFDwJwbfUxeCpSf4J4HTXJaR5DOqX8yb+Yk0U8UcDZilGPDVvMZWE+IVjFHYWPF0
QbhgtSJFZy4M2eOTwOCVLuaH0Ge5uK16SBDE6U/yBEknfE1DZkU+coNoFtrFqjVp6O5H5hgcDN4X
wYl6Nk1vRsb/l935ydrbFlEYZAxth8Xc0oINmYiLARpHrtVgvoDndq/+Rg+xUK0wEC8oPmZEcpIS
934Tc2swz4iMBj37651H3h92kF1GQLZc9g+02mp/lYKuDcWFAILjDcMwll10VP9kVwNikcG0Ysir
DhqYnOxFfvXpYVE7ovkQV/IlfgSUsj4ZT7vFEo/T0tn0YMxbBp/9KfpiDzJUmbSF94EJdzO9Gr5E
ggKa2/jHqei//QNSlS2+rupE/cRTFJqjq3dfDzBj7kMy35D5w/04YAHzhNkhLI5x6hVyBXoXzrz+
C1PXInlIaLzYxnot1vYCeociqOfCGLR4s/Xr+JGpN/DwUb7vJWSKzX0N9LcbynYYA24vGo2TLl3R
/3Jn/QMaGyVT46qpeM3eBBLhj+ejyxZOg8ebdAMe6wpYVx8jn+7qcZTF7g/wqAlbmX5YyRXvSCWq
NG6ySxn84HszvQOIsf6YsIEfSyfdPgJwIjCGw28NUhRV/AE3uBN3hPNy/JyAisQ6FLqTmrcQckBP
7I3WmegK/fMVL7AaeUcrYjZDcUYX29L7S7p0mnIq5MdOzS+lImgxmaMWd+ESAQ209f6hQ+EtlzWl
58e2vZ3gkou4anxzoLO8L95Tb4cW9J+xzJW2Kt8QGKz3gGf0/uJ0+vncV2+oepPerNzSKPhQoxHf
gyeyHlnkttjcJkItHft8ZMnNVl0DxrtA8OLJAgmmlFUi+RhiRjabw5JV/NnufAETeGjMSx2hxCAs
ATFr2W/kJmpY5WmtOQ84loGFC5JzW3Yccl6QLqexten0xZjNs6IaKPowq9DbU2cR2LqwHhyVunMt
rAdqPmxeUXwVDSEav9JEfIW3fv8nNWqD/BQYgupDBrm2nuJpiNCDqDRZ+06+8EkOFll/8qDbj9V1
DMMDpDSHYABSOvziw/Fx+AHMXJ5HdQj/DNqvIcufwIGbMPDvf6FDJzG8UKOuP6NmqWpGA00alHNM
Rm4zB24a/SmNPkEpBf8C7CDLvtuHnDwQR/a8kVrPhu03s4R9w9C7WLxqrKekwp1iM8AJMJcdxHYq
SFhjfvwubw8FAyUOl7kh1IMpn5LAfABeZWDJB7Vv654Vk+3cXazZrd2uwQ2e/eOOdWOssLkvGgbZ
Ab171+atYcbvTvHBEkMNO6x124J+pWE4aQHCRMENRMyqv5ikbiGBkGVWGy6Qyr7HlKCU8J3Jurc4
lw6bA8IRReUMseoQ9Wm9/ytckGzk0uzI8KbRpzm5M0MJVFXimKwRD8rsfb7GeAYvHi+7jg3YMNrk
jEYrnmGhFzvYTXzBBAM+P+d9unr4Eqw70JXkjamDaEK+tQ3rZILZlUUC8hDmHLVagUnAgm9Iv8Qj
FHxFHF7C9woWSYA7L1McwA7vHsC/QL7WD+OMd8wrgt4QLYnXiuv+zirjnQl78AW6vpRDWFOTHoyL
So5+kH8QipC7Tu+TDV1YCW08nzBGUhYRoIx6vAAlYlpnjON8MnYJmmVjdj2N3X5LJkSCQ9/Edaqj
gj0VgPZ6RMgm1V9hIGPTovhW2RqjDagoxayiHQ4xN0EfAmBfrtmgIpK78B3/QObSCygUexaW3+uK
hHnmFXAzqD94JNj5yf2YffGBqwpfiayzDKZFzRZIrlsmsTJcVv6YZYSisEKBct/5apTauJiSQH4e
pha3RRx9O4c22hAwWI4k7pPGchkz2RUxY9nDSUs/E97TpmgPTbVKgFTVvTosDxLrK7SW0KKBnx2Z
yD8n8qijllcBpBd4AOq8x/UbhTtUtssZNIRu54hcAAz++XJZZjzGDuyqlj0kG+llJIjgoXZ9ZQyz
AuXT/fAARyM8Q5TosNwGKOVq1EMjqI5huwuGAVa8l0HMo3OVzUvd8AMfEH9xSdSDM1IBTfkqLHiW
oCJ9jDaMdb3+I/4vF9X5Ch6LQdiC51QFpamGydn0S/qJyDis1OkrsDxJgLfMoHeEzFrN+9Lv9gEM
zWdpg8N/tzShgg2GHbZ7k+7HVOjEF/NnUAT1vcKi37bvEEQYnqApG4Qcqm6bDSOULFRxxrKY/v2p
LhTmyWZBfbRUOHKEcpbXZUSw5pNeSyxKHsd7C20KRGM5mN+JQ8Irvy3ID54IfoZH9AGyQTFLyx6i
Ov7ht7dhV4u4WdmfQOimwwSoD9Zr7FbMGfkTgKzHvwQ/+OeGJSk71BWsxddsWUKfFKP5a1NgVE81
Vwqa0kTK2bagnyqRLzU+05PFHirI4ASL50XvWV/pb1KC2NCM4leFEQ+eiuZDZMt/Iywdqvp70BCf
E64exN8OhMRy0jOdL1JSNop4lkOnvTvhY8V6AKMadgO5rL8WGNdXJKv9ojWp3DTkJLTPgwZ2IkQ5
LnHQ52TsLgiZeJtomPn0xwjpuDEQGl3JevZ6i3Jk8hc4FvoOvg9JevrmdvH2bxppd8AYt6Bb6G2N
gKv9h3V36wxcF+taFfUwGrnyJPV2hTu4Btj6prPSvdcOqtbNtTB/DaAN7yPrW++W/U15aMEooPMP
qDTjSdBn2rfvU2o3hOoLV//WFkNsJbAKJ7YJXCmdccMijx1Wy+x3/MRoMobeUOfFSq57HHYK73KF
5m3u/TPAy8g4V5zGUDp5IM7AIysWCRq3OZWxmDMYjf8KfDhQMYo3RIWet68cQA3W96Khhlc6BFJc
SjO+2bXWJobJ2Bg3b1SbqAY+iJ2AAXqzTb6mISs9Gq8IAZM/MA95M6lKaKgTdJS3j4vQmYDbNLwb
9bS8EsDV6ZJ46jzwmj4HVJenAaFNr7gEuJwz+j5UJRhJJhoeQuQul9SE/kdeO0rZoUU7uOkQykLq
a6FXkJrFfmk1M2tT6ZEh8bC2WxNAIxaGeboe660+/PQAEfJwnoEmy8dVrxg6LY2V3lc0tfeunecH
PjZsFv27iRnYGlH/kbcjcrYHjAFAWQJS9Q/RlWhR5fnd9fAuDqADnVomtUHrdiEnKIaujNwPSODu
qHOkdwR1wt2Ym5vB9CW01YCV25USfuHOkdrXiZ/WOUG2xAjNbdiJhggkMtQnPy9P7HhsksulcpHC
kruE7iKW94+XuDDwAGn1wcBKx7Bfhj3YZnIAJJSy3vpnU6KkFcVvEq8fb6sJOPDW6J0Z4ShnP3wr
iGaB7nAH+lDkZ4Uxa8qxRJEkKW1DCg2fBSc2hVnreMNEjOt5hZx79OKHQCs45ggDG/GiYzbbPxPy
Aug6cDH5xGwWAjzuBwZuEC0Av8FUMU57FBqLSr5m/T17UVpaDnsd6jLrnzG7/RlvjMUvCmoIUyPr
7WUl22YVWE+joPgLErPpEZzLFWV41rMGFtICFrGLCma9POenT8ejjuix322M/Y7N/t9aJRbFOOX3
Q3TMNDKqW1nXEQ84lyfFoR/SW5DL8BLTrcqASw0+z3tTvsW5agN2GByRSiaOgPds7IfgP7hFg5pC
xWhYaov9pVj89Oqjz94sE1mfAMQTYUTH+789OkZdl3+vQanHtG9VznjQVoiOeBJlqrtK4EEzUlyD
AohARzCDa+/Q4pGwbVrF3H1Q4WvU/gvYgf5Ar6I2hNO3H09P2fa5/TmoGZd+uTxUqZ5FaEhmIYzo
ABCZ92b0J6xUX1hofuXAoE+ovdJ9vv07NsAcK+NsgTPKb3+hX2pO9/gvIY3rffVj8v9ixIc8C9Qy
PdmPiXUC3lYKg4oqNZ5wrXBlooX4yt+dIohPqxjO8X4AXDKgNifOM6WsxWY5CghvqpRmoQuRiSN7
1rbffw98F4pZGxCdK4HIBDthGqjTHuIeEZm6Rl/fNvvOmJMI3Gb1HRGPuMfe/bEoPwLXeQcu8GjD
YdES4ZX7H9L5avyT/dUKcxzIZfpePXwvipLC1mAcsifn82hxz7a8q7L/RCnxls59IHzEs3wUmII8
FbSiAMEnZlHnVhs6odHi5uZDpSmEkkDf1UjoYfhCKaNPSb+In224bnkaD53qgEIQBfYyRLo5sJKh
FHF2TdAqQ8GNAGYaN2vTohvgNgHZhnCozRS7zspq462g6ZC51YMHSVuFskDpwB6txnkLjwL2jes+
zyiurwcgbyozDOmrzNw1JCdti4SBJUamhLmEfQiM6whDh0YCcPTUsXe8YxQEDxpBB23eicg+8c/v
kFWtUbLGQ33FbUujDF/+tqKeDXG7BsVCbflGGsXJ3UtnCE6okLNcFt9LMIy+NNH/ThRhvnOx5FmI
aWZ3sJBpU9MDqKnl6kFovxUUBLcCrABg+lBNYjleU765OtxPPxGMfO1jMBJVqckrF5wGiaEigUZv
t6utkO/8FBU15ePAHrRz92ONDQd7UwNmUs1PnTV5HT53DRABo/oTLTlQpfRSwF+WKC8Fv8Uhrd2V
c/zgUbPA3Crxgm11M+mowYqz1UJsrFYAMBfd3mALmbfpLPbmBrLpWilyeRIlAzVvRpHNMc/dEqUz
xAOA9DN13rY3mkznEWg7FePff76zYnIf6/cVLq4jd9VjnEVlyHxsKVQp1fEkox8FpQX59dpvS2UF
tYLRVvqJ+Nx0BwaIsT9hAjsqhN9VCZG3WSiBzhWC0juND3+vI9S8JFygF8n4sj084iuxo0tUKY8L
QI3IEc2L57bUkwxAFxpn3Rje925eDwiKG6MoKd81iEzUkStaVpxm+T6Beyn6pSILvwzel9Ie0595
XrsSXsr1fMoDewu/nACAAtOygQKC1YZsEhjdyRgfL4aLodoxLgpYpqMPJGds64HChjKeGK1pP2hN
v9D7WP5BbgA5PKhPkP9raAGEGDJ7Evis8uqP+FNAP8lhUxjsqXf5fMd200UaocRSNtYpfM3eFMbB
gOTjOY5t31viOQtZXdHZPCdDWkoQYwEEtUHneMVX6SUQs86VJxBVBcwPVHO3vIa02v7QP5XRPL/c
UEZz4SBYtNrTsrJGsfG6DGI9vxAvBQJOemQPzY8Y9GWXGQMbATCkGhHYBqzq8sBAQ5B6RBtMFccn
lr1Wn34FqSqim5gdy2BWwFETxdd9QeS+A6P6bA1eawWMbT7sO9DZjNEUAXOo9Q0UZMXdiR7smVha
GMmlpy6SiofcqKyaLGJlMH8yPeseH5Tx8Q/XWjde94mv0rR4oU2yZkpCIrUU1gCe3VCBM9HXA2GC
QwuiwM7j0OhsNeKEfhstO58leIbrQ52mmL3MiCRe1kFtPbHhN6k79vu2vtv3Jb8YEZ/9jV0zjXks
Ux6xPogHyHA5MaL6MtzPKx3Uxmg1fAE6KbVSQOAeDo5YnxB76jQhYTzg9Xdm5dga/MPWgFc80dlZ
Rn8ISvXKDR+OBWt98Tvw5bwVSPSIJdmvPnNxyYoJ3JnYupIFCm2WkKURuBCXeNN3DDYdg+OIQWzv
cnMr3B1XhvlfQsoH1oz7+d/fUCrfHL1Uq4EtWwMuxvf8YvNsoc9jKcJy5re+9fmrcMy9AmcFAOmA
B7IRj4IfIPzQlvbXz8RimplHWFCd8J/7exj8+2MnYnM351NfLl6GFfW26pbvGAPIo3SVVKVYv5yH
ei8xL+MJcC0HLOfGObB/YLo6Nv7UKenvT2wSOBOYSVtzlq0w2laKyTSIlYH7ihb7LQI1xCtFSIrD
mZt4QW8BIPuW/TMxr7xHmUWhDJk24pASBxPos4Ld1NIVEIJSW7PBlG7EZtI5tbHXd6vM2kKFwdlc
LXb/abmmb3wpcY4wGVtmbSgySjqVe4hqxBrIZUYHrMZre6j/M0UJbPKXQMEuFxf84YGMaGyfK8TV
ogGLGEPcFS7UwMYaUcUSAA/FFhpifqZjnyDBaTqTfL/49aGnxalJd07FGEI0mdY9ADY7RNSItBSc
0A7CGlpHcSiPMWMlExD9Pqqpxn4+HKgKafhBcX0zmtuy/4mKsZkUi1KBst+gc0PtYxHc3KRmw5io
Mi/52Q0vLbKHyd/OKKL6mKH8HgzLXYvlyutPfZPPsdluvPYmRfrjJk7rOh/groH+w3yoiB0SB9JZ
3liwBmJOq2Ev5LOGmIbB2WCuyB+/rvtunPfNfU1HfeJ5UCfZirz3SJy0e4R08LI+d5/mpKjAKm8R
Qx/+UZwEqju6+z4F4vc1uAvBjWbfMxR4dZRwvnQ5qFlwQvgR0LrCccovug99xdxS6A2xVy0wbPLE
UenwlV7ncvC/E+CMCOeHTYrumaZMFvoqZGx+HlGm8d2QhMWIqj+mbx5DGMNvM2kTwAwqBeMJ/qv5
1QenzZ5DknKAJvGhrCj6D4W4z2NSjahJqkxQFdWIwmtdQgYqa3W1D92Upo+WO4C+n0NM3KMqvSg1
GI2h9zU/v6n6hlG97Gff5xREF1i59wLx379luf1Qv703bEyOKWjr/Ks/0IbB4kXQSDlJf6bmIO2A
92MSKc56OTJYhXF2qgXCbn5SKfNz9u1YsCm6ezEF+N8v5yeaXfEFceDw4RXbk4/hlWPhRQ9VDnGu
XHMyGonbJnphAf9uSzoUvPMHsVs0Kerc/8hTuZ9yzr4obo1Hm0L9YZP88B1mUYeDWVLYcutcHPHI
QrMmFdI7bdwKoZR+6bTEcHJTy0BSl0M2xuz3T6f3g5y9IbeX+BGB/Kc2RKhf/FpBz5AcqQ4bqoVn
0PZwPNFG8ZnNLj3GwuxUjsGteopMwP7t6qsVbzP7q2M2RcYb4uxtyX2OXHo7oNyoumJ8l48FCm9z
cKceHLJ5z7yNbP7EP/gjlwmWpkwPhxP8i4aYR1H1WK+SW17AGOCslIeBzbqNoq5NF4v7DdM9+FPC
mnsfAwG3D1Ni7+aczrXlA4vvZ+PdxmdbvrpzgVZd9umvxf4jDmqXM5TzxbBg75Ufqd49JCjcZ9nS
ZxGJYxUxCqBYqnOnN7MZeDju6E6hAZdLdk82t5yiS3Bq0r5dxoVZdXlshpQ+gZZkfFUMiPpp9ti0
vo1+Ms1bftfs0pS/t591fM4QALErqVg4DHX/N6CHneN82hOr/grEhGrEPrOS2qXlfKwBpr+5fkzd
GorMI5Pml5jNDwT/jpjEgTXpQwd4khnY74qkZUTwP2Svv4AgnOkP+DpeRpieUY1pvgq2y8957idY
lnYI6NbLfNaucYPg77SX+Vg/7ZcLqpiYxayDINnibFnDhK+x2xnBxrvDkrI6C3W5hf+ewsBxD+rB
98rt5s0qf2zwkYjb6qqsNFA0YKo6+c7xfqGNSgIZXtFt0UrQULPqYMQKbyMRwo/xKb7dbfTBRB2d
u1n+5h+o/HOVhbif5I2HdVBLdirzNxTsdhJ6IXGr4fgK+Fy83ekbkhx9tXpZxEQRkqsYGzlWUN+X
zfPLPpBLAeHl3+YG9w3J/lEdKKIP77FjZWDjmVwx8EFV2KQcN5Lj/3IjQFFxpEq3/bTCK/Pv627g
wa1OG07viNPYxnTCCvuS021ANfXZ8MRSUp1pdVqWXL1hm8NvHs/DzKR58ZgN1fK5XKbK5uDlkJP2
Xj2sG+q6tzx8uA8gJ81y7lYRiZRz14hW2VPH4g5vvwO6PHU/pjPC1Y+URQZUNHkccZvYm5PkKeWl
3JAul2OKDLDT3OQ3bCZOfDbU4DC70Edp0g/JvVcdQuC8rVXCDmqfCRtgSSlp/VUOCRgmku1HXU1G
gNFvVmEcVwG3Rio9yMu8BwWqczlGP9aA1IhIeRr2tr7jQG1S5G9MBJn1uZhUHnn5j6UzW1YVW6Lo
FxFhg6Kv9AgIIiryYshWEfse9etrpKei4t6qU7W3DbDWypw5m8Nk9N1Zz6ZFyz8BVaWR7zqvrvEA
tzpocqIIRsXA2tsYw+9GWACQn965GB3TpXNkuJsWhQTUIr7yYPCaWhPDvfugbPT6Lq3Yjz432Lp8
2b3Nq2335CV+ycSlc4g33KF7NB7zMRgs4I3BJTrk7w7R9Ie3V/E3vhA2Fq2tjW/YDMv4Cjo6P++4
tFID7HIo9amHwRyA35GlmCKwIJ3AJaWRKR1HHBtHpas6iazDJbVRBWIy4GOND6HfPAUvPImxB2Ec
hh3gpuFC8L4kb4dUb8AGLsm5uGK2YAiX/bYGNznDu3/QzXOLWrhq6pAEVXYa4L2RzDMUn7fPsuMS
BgxTGv4IGEMBxE2p/3CTQMXwJkN5D3IPEUq/odcRb/QbmK5gFXd0RYIOfVf8FoA5ImCUY5iO9/UQ
L2yoNc9BPaKCAuFFZSHCaZ796smdZNIuMCKngK6yGYPlXTlzLwPgEnfDmeO7xvjftumW9PUrsGmj
6flhtovzHm47CZahQyY5470Oz06gC14CUn1HHzSCB+XB2Nj4ClJ6uwVUEUMHzh9mYyDTMhU5qpDr
3K5cCS7K3Z1q1IjXD/+26cHgygdA9n3i07eOSeXXtE/snCxvHAT1l/dMDjH9T+mExEt8wiLvigis
OLX1PNwvJSNQdW7CB++gqe8e4+7Zet78npLdT+4buOLq1M3Jtj/dKUn1CXC3EKrq5mBUPb7J4jFU
T54MC9wRvMIx49r+HJhdhVZnlP10MxpvQLVgcj5n49OZM1o5JRs2kXjDKEh9DvcRfNKF6kmA1gRu
4Hawtbrd8Pzwb3vnAjWjuMEm6/DIMg3090yie/ZYLRqAtxO20TdaoAVbyIcK3lALhQDFLS4jm/E3
NJba59+Ig+Zgab2ch1E+DBHOXxK2rQ0nFYgW2VKqPkbuAjYPHcjqTwe8FvhBPziK9QdERTotShQY
/wRosS1uppDkr+6vHqbAbfgylqLnu1oVXMCrV9b6BXqEW1Fispcd6dLUK2nUAHtQhubH+NfD0MYO
aOxwdJAG9c7/YNbQkaD9DweoE8jBDphP25hHsLN+TA4ujvj932D4oDQBx2sgVbBPE3cyoJsRv68h
J/hgvGXbxTiApnEIHw90ns2KkroLbNIF9gO7OQGr3WFGwPHHrJXdvjL7sfA4zRxZfQht1h09G/ro
PBtt+CRnkAFWwsrdnEbcWBfaOoz9/IONCrblejadjmBZsdOxQ0BoRdAU+j59FRsg27zDoGGEHaCg
3I96NCLfTQqFq4sMVQRMADeuGFiIVxDMB6yotiZav9yc9uhO2AsAXfmQWGDJFBbjEL2U+eybXBrC
ch5IerDyDPEmMyXxgBAs7xR8SyI9XDS9VoMFQ3ADchrSq3SsfC9mnzzrrUHsGL5FI+wgDga7b9Cz
dh1jirnPY0c3deaXIearAwzmOWe95EKXxHzPI1eBfKPOXyhiOu/rrheQ/glaZ2hX8M39XvjCLmmb
3/5e9lmisYw7aG6KqA2JIjUFrF4/fFGgMjjvjgQ657Lz5XNeju5tAE0SZdrW483ZkiD32zl2TEwW
munNnL7mDESQTqEg0pibcyHQpMjOsB+a2RWQ0lSd9t+rzwD6wfQ46btmth8S6ZJibAcM7uJR/Rhj
X+wdwwSWedQyTjH6UBFQIHJgJAng2Nf3w9AniZIfizxyqnc61uVHjIC93nz9qfV1csYuCt0J5k4k
yWT1qMOH2TccwMdOLCqYm7mr9ClyKx61FUyaCYgxwNPYPTij7nClhtD3aYTPOlbi/shtuNucUW2h
eZrHQG7rnK0uZmAHsx0xCOG97rlt+nuZW8C4yIstbbphey/smX+RLGfcIWHE6VONyxs2rDTtg7fq
93A79lLolGFG8/6LRHnMsXdWHfzU83eKnyaduAC9RzdKSn37cxWQYCE4lfjaYWbjgf85to3YgcA2
7kKBz/mJiDE0C3DXag+g3CcAePbG3xK5+qAcJBSRnq3oe/+AfzfOipSrEhR6e8hVrEYoz+GVacN4
u/nDjoYS+aJ7xEjb9jbGfiTa2Ulyx7sU6LPJ+ty5VzNeQ2VLvcOfJ7LoJCHyu514Wzv1aicLxWIU
VznoyMhDYFxJYjApOlrxQVx8nxzQ6j6iOuGmJ0z3mpp9aHtQ7bxreLd4qEt4GCUqZJth2p+fn8Rn
PIeQkeWaWzA8AtlGJevlEC9Em9oYhSFpAyVfKrXfXoSlGSxFC3FJKvZtKHTyXOSMABVXHREaMzVW
Nn7wtCppXiVRmJ6aXHGvF3NZoNbNZnSCzprLX/TtF6RlqKH2iaA7HAQZmVmqY7rjdzjeSClg/5yb
wlel5/uEu8obaAAHRKUyp4YYDwHewl1EdlWYGpJxo51lQdn79QG/ojfxzIgU0FArqE1rEoNgd34Z
uN2j3Rth1ufNb9ecg/mNOw1kct4NcDs7W6s2xAaO3dmJVlJo8PRUdFnCQlJqKmlInNJ8qkxrKK8m
I3w3da1JnVJbfTD8/cnEN/wW4Dsi17BcZradJriE/jS5tcPqhEMpag8Rg9/56xcRTI0jdJKDR9UA
HsUYzKwKCiOgmIuI/ZqMn3cgVdRWPsUEHifO3hwjI/XRYhFc8zRWoFkkZcASIqMVBSiq1yZO6ma4
n2Vs4U8GcJ2/5ya0n45tZlpAxCtWApBVMnk2DneP6cySm9d0I0S+tcU0QZcEKtjGZyNZ3xaG54Uv
FLMpDgmfnZ60v3rMozVJXv76rdm7lvunxjyzHumtuEvh4gLG9tEziRuGBMRaZVD5GV5zaJod01MR
Dloh4xg4G5wXXUpGJTC5lTyjvCUX9MNMCE7VhPpjQ3eC7GyOKTdSjumZQ8FHDC+7pfn9Y9/IS/fL
kmmdjQj34VVxHPzPqpgfMWfkQ3lfz8Yw5OLWWGh6yVfEz+CYJ3BJXFpUDFZV+hCq24D+ujZpEY4e
vlRrD45e/S+C4kvMDKZPXTOeHYMKQYCTvHVkzNF7C6z3ovySKWfU5BrdtmKoshjxAMDb2FpcilA+
JdKjtBLS6Yf2hxejwyv5i6FPy8iVosjzdtZC9P4ITgB69TA92ITh7C38hfQzBd+KORIzNkwBlZUq
t+8Iz11qwL5uYzp6dlLnzqbt8YfCzlXM+mC19o3iNi/eZg2n2HqknYADiHU7vRa/I5bTY0eByW67
QA5PqZ3tWL2lntdWxrrzQdWqbMJ0IMR52ebdFAxydDZ9GUBLnprm5ny3yxMJoqzkS8qZhD0n/6XT
MgkJwKcBWIa5DP9Hr81Tv95fbJan0yMdT7aDncm+DM8p0WwEf82UmT9eBr/R8VOSobhDzl8A75Lx
12CIcoGxCEOzOwkNhiqZKhevn6HYl9Ov6aec15d479rpaVwos9N4Z9dACLx1Gh1D76E7TzPQBnNL
yYPY8zg0ULgNGaFPLiJfIo59P4oAaPMDphdU2FxMLA7MFifRzkpq0BFDNWG9U4iJHUjqcbxwFwdv
nSymrUHWz2KE7LM//FA1G91KssXynpPLYsJpn6WfFn2utzo6eWHXIAZmb1B3shex+2gxUiv+iXvK
LxADUsn354zDcwTwmRA64+tenaauFPhnzgvuZQeXLnxSmFEhVOEr4MpGcA9uPeDDol56IVHHOogh
4+Cut5HoOZAOy2mW2fnR5eHaj64T/ETTn44q/3RsrPjGhyAkd6Pn/dYYFbD+iLlxHAZVzvnCzpL3
Bvilo57Mbe3ObW4ItC2mGGT1PuyV4Q6+d+bLFuUkJQyT0BVrPQsxbMrZINJreDZYOtAKu+RFIRqT
viw6/NnbyloMai3DAAqFWtuMeghi98MsE72l5+ErkWIFAeWhTKaiUdu0GjTiaNX0qY/YCfML2A8c
XuxAJ1wkAAcZfPL5aI5ku5CjjjqJgbQZ9cGjI/a398yLRSvgeIXXXRdVfpwQzKm3gx8ZsZBajafq
DRXVxhqAzOqFsbkAY2/qYvWdbw4O2L3RYeZkwnaDTCWUSEgfU4TRXPpOpW9feI2U7ivmaWKs/DGm
NxvRMvibcGF/ajgu02j0HEyzsM3dIZWCUqlQ5qOpnFFhzwkxY2pZKmu5JcESOTkYP7exN7aWDXpY
4HiG4QxwhnkGYCL7J+QU+JEmXmQ2qXTnm94cg4ZDr6a/3qjDlYKrJ6987RLdR6M6eoRuDfXQPJMG
VPTnLVpz16/lO8i4Fgqrxtz1x7b7nTPsAFvYlTZBvu29XVdeuyT5kma6YyLxb3TNy59QVjMiqL4Z
ZBi8D3mptrimhBWI99GC5dHRexpfMKuSoz4qx6PpEbE1HsM8ggzS2AJSHi8bJ9uvb6cYL/LL2PqQ
44KvP7+eQRDlpAEccJsxBJmPZjxsamI8vJ6Spfoxtof8yRgKGwZaCDOsN/kp5Q9TJJ4oqCu9uk07
CilLCh6zye9+qxZPED0mM2+2JUbE5eRc4z+cWDPs4cF/nSPCG1TXOBjowRVLGpUpvWPhwrFcCywo
qT+Jd8861pqSEjeOr5uSYRJeyQoiFLuhmsm9axCvFT6X2lPkymyYabZlx6OsjNgbcJJoDUIJ1kHB
SzGZNk8sOO7Bkw7Gbbkucn8U9fneRX7JkSueRA/8kx3RFHGk8VvYx9j41wzfeNzyuMAv6NiopCEW
nliopWvX1NopKuGrQcSI1F9ZHy8k/k7pzSeiFsRCUFb6d3aKmvwTwM9E/owDDEua6KmFJFABoZ5K
swmN8Zh/C54H/RqmXYbosrDOfCCkJDIioGX7pe1QivwCIXBrxBPmTDWhWJ5XEN1INfDZkLgCFXJO
xA3bKGNNaRzOw/rNAm5CiNTfAQ0MmXIKs3MbwZa4F01wOV3S6lM2AhCJEu1wNjarJ4qiHA+UiE6z
Z3qSl5cpPBots7fBuVNnlwzDxoeS1a7AgfWtjZb3rmNKskM0oZc3TuToV8bdXgSXOWIHeE1y9h1Q
CHaXEk9XcmoVookGNKF3LKXaJI8lbMg4zKSYuKVFw/qlZ1Cq7FlCZYI9iZybGV0hjzivy74ulBVa
n7ZNLNhnQgNDsvqUxStGSyFCeUp0Ps6C2t3feS3iqM8IrofZlgwf5PpUdQjbp6rRAVfgodrq1OW4
JYvMHDQKMP13zyaUHcWDs/VLqcBvUKecsg/HCSuQIAPm8Q4RoVytdD8iRW9e6Z91RFt032DfTnEB
weZqJJye3KY8RbjQxF+mtsKInisN5cNl7T921wuLK1RH3KScFeaL0Jp11lsrD2TCUOIJ8M6xJYLG
ffckFCTau0V6nRBlJY6L3Gdp69kPJC9dkxHnLbgu/5nC8KaUThBL6JD0iPYpvz0scj24Si0r/ZwN
TK6xJrpybNhVIjSg85RqmiJUSsokbJrigoxAJVkE6y1bivdqcmDeJx7WcgneOAfr89YfsnpYFil7
gniKpaXVooYs4ROLTRUNDWc4DUYqTisSsEndn9PMUVyunRmu7d0xKk4KY8Ji9ZrGm8zdBkutpCPv
WxXBSWAIVAD7QVqOPL0T3s01q5bu9CFoPyMIXZ0vaJhSJF3yUK4PBV6m3JYK0EmnH1s/Cn77PWae
CccPOwi/MVns/UriArY1RT8urLT4jljNwEb/jEAYiD2kqBLIBWZFhZZEak+8kw72Ylq82R9YammW
vW2/Tz3ebbkVHntEoYppKKNKvA0yUwvoK7ioOkySAo+yyirRW+H1x5bDNqQS2y1cPbnw4U/DEN8H
gMhY38gCxJxERhlpeiPQ6GtKJ37gt6RU+dps4DLT/hgnVgm+FXmY8WDwoWRCrpTmdectIHIdtwZs
dVlA++HHKvZ+9L2YoDRYWukIkeFMseDxK8jCngHDazthM+gBJ2MtAoyOl3P807Ar7HNjDcW4dXlY
cBSJq+R00gZ3QifY3yQdoVtzgV7uYyZdRIK/A0GlSNP+njaD2QF8CtBfhRhI+DcMI4P2CCEm8TTs
M0AHztmQSEK+dCzynA6G/3DfA8RvlSJa36544DMVhX9kKkmHISIAA4JK03Cefx3OkTd8GhYyFR3X
lhdZV0Yz355W3a0+u1nvJBYNGcxwiDky0lZUPpXVp5gYLPfZ0KJxeQ0Qay616fK1HB4sA6bCBpxz
Q8UxDSBSiCMEAqTBMZfmPvkmzs9rLHEChiuv5TJ4lkyzEW3lf8Gwm835BZ5CHmkvmVmoIIPlMxi+
nevJXg7gHg2t5p1duIxrc6HYN7KsNaucrLsl8UogefqtxykjbTj3/K9rvBUD/8idWeJEop9mcSIu
lwQtblmRP2L9PBaXf/5jUk2Sden8zVhUiHXgLQdDZrWW42xN7zRuYpBxDBk5oyiddTowVqz4renI
rfBu/2NEi43v86/0HE8CyuLm8I/WlbeinD8aDN2uGdbwCBFTO3rzJFxWRZ1z/8FXqtF2q5MoEQui
cxyVusrRgwj8OWKdY4CW9EzSLnhRtq2IXczzFrFigN3MSx2JopPsQ9hO8eHk/g6/8948dzlni7Ck
8jykIUWoJH48OWaIl2XNr4GZEkwUXIxp5VjM7jedrDjiKdSHETseueNGcR+Kgxo9rGMth9BuYDAt
l5OK2jceMOnFRXmYbGeOxfjPAFQ2eOISPvZ2zOb/zNEONyu+W9GapKSs8sY7w0PN79nJJ6aASNO9
3wQ5ehVeoVK1XB2mkvW8byVfuc7YLx8nWDgGydnQlWVMyGHcDiXJ7mCzg1odBwTcqGokoXFMJMKe
munlfuZeIiPSGKkgA/gkTQtJMA6LDzCutBVSxFrJ9m7gl4o7lKl1mdH2+1xL2W6lCL8DzVXOfuc8
eEzQZJLZIRK4oI0PRIZ2EoFiEw1PR9IM5HfSyqWroBMPoyLdRU5yt2N4CrR9MirXeXSS6MyDn3BV
eOaA2/ascSjBDW92B0UC5+C+KnqUEQtFYZSFR4ttl+1r7XGue4kyBaoTmeQ9mAVegjEeJRp3rs2P
GGv4S7Xd6jlvkp7gGtRNHTKKu2YYYlJuGOWQeuNko7yn1gg5TG3gyBHNbCjzG8Cydcf6Q+dX0yjj
L63O33xCSsiCIwR3FKS3QdAZBByEJUX/8Bze12I4vPCosyocpPSYUK3eII+ezpfrdZvxmO/QC8bb
3exuQiXh0Ud6m+7d57Jp1s6Z1Eik6OwCbAOxsw9gRJOfNrzA1GFh02p/Z0mi6joPFRZhmKRS7AYH
slYwhxIezT2y+Dezg+/AzpRxTRdqD8QBBYL/8CCi3avJk/0o2FB1NRXs5H+GZEB1uJ+I2eu2OLmM
SAxxLoAG01KRJeIkityF2ey3NWrZFvNQQSBgC+M7G/UMJjHMXImrPprBvM9+j173MqzSy/QYQIZ4
oIjsTroLW3nTDVXRa+HXFXCJs242rQW8t7q6mD2v0wRA9kBhMDi8bGkyqs7w+h6hP4KL2UByylbl
wAyA6R8+16Tbv1rWye5D+PqMXhwtr6g8kLKF7+qE+ivaMezmkaFDOXnMAsgFA50bdamOuNFo02ho
Ax76r3FdwBb+3O282AkxlvvepEDCML3kjbTijpVfM/jifTTtDSJptNp4nmg0b4OOvudAW7id2+Ci
yACjZ3zjclNNAQIV2i7SMj+DQ9vofUhld3t9XOXQOkYEtfxNWyGnJIMJKCQIRuRsRdkHdZY8VmKX
vBHMIlSA0SIp8R2noUYTeKkHqII0a9Xg/H0rNqMW8TPMUSwwDcDhNjjsLOy/5MB/00a8AL4Q15BJ
YGPao1CI5JWUfWE47XXB+OF9Y3MkBSCOR9cl6wHffdx0FhKZTDtWCHqtzWi3iyhvbOiB0iaPMT0s
s5geXXSLJF+PmoeSPc+JmKJ+3WsmwWsfeKs9g1oav3MSi7OLwMILZFhNr2u1sT0wfHyp2x68v/vX
5NuhlcTei/XNagEcTA6kuQLO06pQDnSN56jYjZHBfll9rC545lHE+sVg39l2XS34IrXZEY8OWsaH
sK9dW8E4vBOkJ1AFW5mpmFJF3y9NF06i1sXmcWnqO+r6jt268rnfMBcMCqWb+ZHxFfs9RdCmjaLT
n47KyOXGZv5i1AsznIKNA+g1fqyrqXaSGVKOQTvnhETzYFGZ86KBtGDd9beOb/28RryIGzk4OxvK
XupIzqlXfDCjT484njEYdcuIaHLT43oNg0bnfAHxMvIXEwHCxgVlgkCpR4rMC664appeBIi9loYP
I1KmNVfrSp1sRul7dbF3vDlD056eRIAzPFJSH76vFjOMvnVgNwzalY2z54i5F6+GqyX94FYq3u3f
TzK3e0oAqBxKhHbs+FHqSbqYnE4USFrccLuU9vgj5RnlPM7wvh9S6dJiHtk+KKH6Q1YqJyzQHygm
O7+ne1BItXxWGU4ix38TxFdLkDdMGxFQb9vY362ayotGRNDxV4uHmk5HhopPSb99U6PeLtSvHCbo
qlhAps0ZGmXlhtaNxue6ltMGc1Lk2LQbuxYoSnIfdoK7LgnB1PhCXKK52dmggrb/lTg5WralHHud
oGDgV7L5vvzbTHoLoD5AQuSn/VAb0/fAuQvQSIhKdwWzR2OOiuhupIaEStE9goGv+uaqnTJ+2XQb
zK5rpiOrqws5YdydIeIauf5+w/N5CUhfx1O1XvMxotC/2ZlJtwnLlajdk0xGfVAgKv1BaK5WH14J
Ps3N+bgffbVdj5ALsU60CFBmP2QSEzXaDjj1LgXNNjoFWgIzBJo4MpBD0fErb8hv0WG8tijpCck0
pmima1fBBgitzwwNtQ84JlZG8WrVZk5LSxF9uCp9XoB5NHZMDlyLw0gYqihLDUZMGWKP6DPssrny
1MOXPbvTDeRKLgSYEuOOIGcx+TIxWG2QJEHtOeVC0KkBTBiScObu/dcY1JRZtsXvuN2ExD/j8zKn
Kz6cyMIXLcJLHqHYdUhsCK0LU+qOz6NMf3TyWPjhXsgnWD5ilPTToSgpiMxz8BUved6F1MkR09Ew
lH0pm4KplTAheCUCDjD9XXDfw9xE4e5CB1M8+W6oEXl7nCpfTKvlNwjdRAvXgXEDu4EP34HKZUCU
H+BGByiU5w8PLKe4AvOxD9+FPMwmwE6MVLG/s+Ca6P34xvZFVkLfpWcCBf2azUrPFHvKJOUSmi4f
yJftOaKHY9xTsDlD7oBE0RCjDx/QdpfDXrKUuITQ82HQn+VvphoXPkffSm8U6m9Xmp2L2wsciIsz
LHCIO0yc45rkOTbM5tVicbPYHeoiCjAxNkBXMrhQwoC6nILchAHAgnVaN5pIVhLtqeDHF6KHqag9
Oz07mG1IYZIKNqDwaInWhxVPj5CUD0zFLX4rCnMVRTGzLopwDMwQDOpv347qo8kXPAQZmmohXasW
IIoho3CgjvSz+kukt8L/N+wDlDC8Q2rPTJxrYqcPeAgxn0dzgcyHP12Riryym98P5lR+EBT3FeRw
fbd68fmHyC70L0Mz9F/Mw+macbyYs6uAP1yCN4AL9hBbbgXTmp6UI/o0O3iS2QJeTbnAzKXllDd7
d/WAUf3umzMTR3UAJYYqi47ukwF6egw6QiU40XRDXWJLIg34T8waLzAkjarl5Pceo0d10+oZPG6H
1ZVmC0Toqx/GIBGYB+Yg4QequHjbdzvfcWsJhmBcR1hHa9rgOjpaDzjBYN1sWcfQaSkO8c3eHcxv
lx0HHvbm3l9rFXfbzE+eNEfAdC+X2t6SPv5kP8bvFSSBB1p9wCdmF8xnDK8aHVU9+Tf6xkUF2KTN
OEnfjV8zvSnN5yKG80uTRHeY1mws1ZfDDRn7jIeI1IQud6khBxjYAUprACCKtTeJAcYen0AnjVpW
0ZMHIPr+mhxgqdJlH1Vubig231PfcOEz6bscptZoegZdZjerLZ6XSq/pcnrML1TuKdVJFn4X0ZFp
b8sMm5kcg7pHC3njUUcqT+2YPPw15QiAzoEDqqnTVWCN7AgdpAmKEX54xrj5diEQQkrvxnAIeAJ8
oyMrFQ4z411G/zlR7pxxNFAqnmEz1aR3TJIK5kad4GBPu0Q53vIYFHDYmpXDW6lwHTYaB+Kyr3c3
rWljKRUKwypz7/wBK8hqFPD1ud72dDsFbT2h0OU7en3yC2F3c9IlCV0zWfAsBkZzNnDbl+xfl2bo
bjyY6IDRXSeCvq6v0ACIcCGFgA4GI6E+5HNkkuCsOtYyF7drSvsBzSDcc6vzvY8DL4kLqkVaoqP9
2qA3gg3L2iUTDTxjOX9NhT6r5co0pk0CJmH8Uw10b+bMMQEogU8zGFMNu49Gnc5h0u5bDE6xTgPV
bULDE+KoGgyQLKkZG44WvkccsZq1gD+uQ1uEA/skS1K6/h6Ytmoqhnaxzpgb0VMLzqV9TYBrqp83
jqo32YoZmjhYQ3JYc3uT9vBvXxIG6VLqsb9ebJvQYBLBzPyCGIrv2p7BbqxBM1LlCKWBZ78/PDt7
ENEqYWzLG4krJ30y1y0+svcgrlpzX2XeV4feW4aYgBPrBaGYp3lE05y00JKXOvAfZZVg55B6cark
ETcTr03MF6NThsDLvLtU9C7EU6mipwvDHOz/sLGCDYUXI3sR8/rBrgWcsMeA3NVuTgq2om8h9WK/
ieljn3sle8D2YeBTwDemUbZhhL9cZuNmjGXaZDyw2L/7RtdE9RbvJ0KMATRh/EzNILtvo6t3p0e3
3dMp6RnOVUIYYdVwBlFcMNekB+16yh0QwwXmKSEsCp/6YOaUs4sW9GHYlUesLkbUb9ixG931rWai
2PRB1/gYcRJfeF6WLzTaGu2BFWCIx4pTay9dqGabZ0Ax9qVxUViJ9zBiF4nOiZwYmf+O22wADEzk
kzBnphGzRcLjs6HDExsIEnsFLm7bDQOXDUgdK2qgMGxvibzkNYBV706/iWcEvrjJk1xN/t2TtcOl
Ur78neaDwUHDOMSF+Psz12BV8BcO614mYunwgNB0u+M6Mb3c1jrD9tCnABMyi2BvK1IHxMiN8x+8
+0P2AbodtvcHWwnkCM0uKhmYNGdHcIIuISkvGTBhOWdBVuAq1cO927Jg9DpqxxSLuE7XWUypZSi1
8xcz7ESxeGgYF7sg6QI1Jx1LOvatP4RbLVhKM/Cw2LAOOlyIOxqkQqrQwx8zXScRzz9B/ngcp8sA
ANIB6oJBcIlpZ7ym/2YzThvrg3mfnI0jWwQEHwjpPDzw44PKYPtO2/6hZQCT8O+F1XdX9RTU0EHM
a6Fb6xtClOA6U8J9PX6YLQ42RT9R5x0NmA8bsSXeeTq/wuX1jiOO/71gcGyEaxWl7I7AHNbJ/Msz
y6AWzvt8UKcPAws/h/FXkp5HjLENei+bYyuAiqkNMOwjxSMWLlbKuKBy2XaBhwCKcalIC27jGiQv
+SMPLNBjWu/DOAVMhNIVdQe2t4uSB2geVECuEEFnuiNoIf8Rgknav5kQPVKbbS+wWgFZrWsdVhTJ
BRJrmNMVyDbC4mYCmLD27Qg+IpWDQnQbzio6rLSHRzfEjwGMnjnlKkLLwLwZCFIAncyTrXNXOGUR
A830xLaLkNoot6HvCDSH+SoPU1ihhIRYxHWX84d6lRblL89vkJhZCYzWuqu1By/mETOKkkIZP8Ew
4kSSnhGwT6bwnN6FGZptlGRTGgHqGqK9jYWZxNpkLbs1Vxxzt52mx3XG2JNt6viin7jnndnW3HOq
M5VlG8zDlkM1pVqFfQco7pmJaEYp7TwIXGyoeACncmrWQ96hHCV3cpCBolIPKoHDmc9MBKB1aydQ
8AnanKJr59DiEtnY8LB4pT040avZtmStrJPmcE0+kEJBl6g7R6Cxa+Y4diME0IFdAkWAIREH/O7X
Jg4O9GI/csevaoSv7rm17qsh4hOBAWh+eTwTHlJ8ckmzk3rybDhf52PrHhlhQH8AllkEzJN+xF2m
4gmXWuAMZKPbWW9iZnyNt0dNzQpoazp9N0EMNpyurDb8Feb90D+lr2Sel7Nt58WVmU6zoD2E+BmQ
s5f0VomnEfREt6LD+qcmR1WxWbnU/iaRKnjqIk1BcS5KRYZvVFjyGbjEicbKhlvsnJaBfnKTNdea
fDN1wOlwHtDIgj0f4SuCLt44ERTjwePvaIaO3H4+v5tzxUFbw4OKJpwAailBdmabK2qIBfTWYLPn
6Rkzz2dSQlNv5I0w66dTE+42QBBMAzpNyXBEb3+g1GYP4rozkrNeUu7JK5WGovgEXtvFj/YB8vN7
dlFDCuLutxcIVIyHSkXJ+MO6/D4MJ/dtDLnxPEo9jHyAeZNmHvRDZTRvIKxBy4b6hG/3xbEus2al
U77gV1JTck8cGT4zC8fZmPHA3BoooJdDaNOUD0873teAoje3p3jrLgXoOUuS3ZgruY3sB4kmb5c6
lwPNOqAqNW7+vQa+dhhVcPwwYaNwZp9gd6nttzG/44yOXNc4bMiyShvA4rPgMbVuQ7w0RVqmZk+a
BeMOyXgMGEzCJKQU4/wMmze//2EVNGpDo97yeWSYnxuvohx0JBVFyB2edvLSsmNydPPQWZ1i9yBh
CLI1RVFO7VKqfDKr3/Y+1Kon5ITey30VQDofBaSeOf3dOIe3F4Temn2ZR5NLeeG0xnCL71KVBmS8
+8fpgMBT9UHpkDfB7QgOQQui3vCEh8CZSPjBrW9rKORRXb4wCRl0W3bn5iz2zv4dUhk9YbPenUPU
2nPf94SJMPZRJ9z9zhcflLPx5P7jDqTunQWUJ5SJWBvUVvvpn/gHyuDrgDvdAC1SRjWJMT3GtVor
PimjrnFqm++vja9XUWn67jnmp8iwZIZkf19GrzSu29mLYeRu0AXz1St66VWJez8Hf9tW92ahNeCB
Y69u3JNb13uQ99FLDsfoUWeX3up7m9dXf7e3eZfu2bkiXb5Z6rr4oDK1HgRPqrQx7XfMDx0/MJbh
ZOMQmXxALBcEvFThse+D4Z6Q0nTxhxr3pmXD4k/fMuYfzn2jR+SwMtyXduOVNCC8lf61598Z3uL8
7+WXrtXC8e8CHQlrevbnm9mp/ethfG+N+voulrQgKNrZZwSPlNW+9mQeDBYG2e0R5GwBBL6EHNYR
C5GQFFdI1AodwJG2hBNBYdDJHlBwXoO+r2L2tASeF+0wknP2am1Ws3pvnjQXIeDpBeMZgN8d9Mpc
dpnftph6nsbe8MP76BOEX0A5tNH+NDBf/gcyAaVJOA3+I3iZtH+AS1Mfnz4c7oSrGULbv6RRb8nh
S/tOXZUw+Pus4gZgP3UCzppyBArB+Nw1Kx/uBfcSBr5wZAus4KA7FSf7c4U5p1o8H+9eiI27+ubG
Ov3n4IO8/3pfnVZVaWsPGUL3QO8uCE/6Ds0uL9DXm09H+ctbt9VJifaE7LrtsrhsnUafx2LxNZ5v
8/hgBuls57DRwt51urtfMOtGcadlClxODKfCa3ve62Jad/e4/Q+6CbY8PPZ2wf0cf25FplGOKmwP
9gXGGVpjcixcyDojWviQ7S7rjCtUHZKC0YI2/AAEQzGNYF2z0NR8CvjGc7TCzKlXsK3oJAVIKF7R
ye5NAUOfU/CRln7fvP4YOOQkuKDWnCJiMkLyP2mCvxZlKhGgQuNsoVpzGjebmToSG3I6NsIvPn+o
ATimIKgwgGQgQhtSPEe0g8yWQUkmBUT6KMHtjCcVliHmVjT+UnCQyCZBDr07vAdqHPoiCEwpdeea
bedvQVHQP3MTmy+7lF3HO0Q2nqzGqaA6Y98iY+oBbep4DbihHTsKmZHUUxsfO+DSPvXld+adXmy1
Pa91nrSgFwuwu43oEvOdqSImZzfvM2OQtoRtmi3+aV6wLGAfNZocZvRLRDFe7EM36jz0T23RBjQm
BRS/Z/7u0X6byoxMq2HJM8M3jbYn8irgjjstI9r7J8glX0gczA4jWOl52Fue7GMOQNXUaPao6+mo
0ve4MxNy6Q5mDr8UXcYP1Jr6g9L2fvWvFMQ8tCQKQ/eQ8HWGFlF30wHyDyWyI4R5BEIKXrof7ca8
3Jnj/zMMweYYHGxp95j5X6/s/88JF2mL245+KSm4rpAdvmASr6fDMJLBJOBxB8EU+3qzQVsZF+ch
Yyd0bwtnu0D3HtxKX9sHtTgju5+jWUH+FBWYT0vbTepL/GjDTcRJCvlKn9GNRHTeYF6gXBESdaok
hJYZkY39mMxytCvFYStn+iDS4LP/bdg7smdKE5P2DZhrljVREqRvnDem6vTlHRP4TltzR90oOUoQ
AqP2+EySKY/mQAjGtdEcA15van+1MM4Qv3FuA6tBhPID/ekpebb/GhfjijbE2QmO9zFCFtdTQWSj
6ZKwkYFxMRDCiAW+SfYZwGidyQgMEorREFStYyt9r2vQs1LMSG9dY1WrF8UpfgIWDF8tM88WuG5R
ekn1F5Z8vFBm0jC+0yaE6EyJND58NwRhf4Sjjb/qu5SK4XkJQwvXTVIpljjZgOfqq+kUpm/jRnn9
QJiAwdDoI4rC0eonn5KBPgUTQ38oLf+xdG5NqmJLEP5FRIiiwCv3i4h3bV8Itd2KogKKir/+fNVz
YkfM7OmxFWGtVVVZmVlqQRm6SakWcVhgbC553FoGU4kC6TlEJQQyTiZporfxkCWzUfklqIybZBd6
H4oRdhKNG85LVj1LDGm/wBMy2R1nbYY4HKkYKfpCALVdWk37HmjHY6uV4/pKfxgeqf38UBrTXoAI
gwAA9PMlUiTmJzLalz3H2+5QmVyE8LbZCe+3XZyhLcIfnsO/DXde0lDtMyUBaNmTIV6wGYv0/l/E
YUo5yApvrM/WzCUmrHRckumcabDMMemz1VVwPerEjszuJIO/wgroxfMrziNUezskEnO0PJ4ZN4vd
G4K9lIqkYiDJ096OXlzrh5cAQOQfWwUIx5saP9M5QwkE9Jj6g1/exZszco6vAuiRQj6fXnRWP/R8
WRddttWOZzwFrDiwHsy9yaZk1UuhI7BHpnr3+zAHthF47bGBn0BbClDmYD6s2+4AvCGDN3gQHbZ5
Fvr7sQsdBidrwathgLj5RoWYlVL+TY0hmVjPQX6ZCvyA3mpLi6dg+hc4IMPs/miCdGek+8liQ0Q2
kTXZutSGVN6Zo5WgkCJKEmQxuRCR3bwaNShv8+QxoqtnJN+wpxFNvFL37xrEMA6SlBAr2CoHJaBg
Hwcu7+S1+JgpPolv32W6dYHL8M+i9RBwLyoaGlfvdWA2B64DQx+7m0cet78rZaGlONjcDEbmeABH
6BfFdZjnBaxsSFOOFWlPZYVIcXXi7vXtMKSgAYL5eAmD+3KLESXhtI5Dyihehk14GeD5zbB7d3gw
pz5cnwNALCmMUHHILhiKTYlEqZ4jR2WpAMAQ+ENIRXyfae5ah2c0/v/X++OsN1teDzsJoE2zBK8S
uURnA8Hde/spFnS/KaywW9rPHIhHNAt5m17rkIODxlEFDTGOtkbgBqEAcSToJK/U5fZ1TdKDDIr9
in4o9GvohCMgDyxCpwWjX0hQvE3STxMyMzAYkAwAVo/HtK5cSKUk2c94ygBzn63YCBN10/1X0BpK
4v6MpIjcfn7xuXnUxkBgbFjeDTXOX9bFV6YGA8oCtNDRQP0dimgAY9h1KKxI5mHNIif5Okxg3OQj
Tu+E0F5TgUH0kRDEFL2knG+4cU+U6wqTbD/I2kddCifgNQ2uypSwGRwj6jOojEgdvNeYLkUEL2xB
3fxmN31H4yF1OKyzLk3TM2wGmjiDKqCeO1v7E57CaLF5RPfJX6amByFDgIn/7BhqfTRjyLetv+aS
tgqcXwZFJMY/uhVcnJRoBPQwfGxSIFMfWpdhyQQI11+B8LC+0uZj94IdgjR6yhFKn0EC/5zWHMcj
53vXSqUTxiBgyjRoN64/zMcAwVrqjzXA1uMBfY9xBwpghmcPahM12Jx99tcu6FvMn+JwfxD2GG5+
xlFi/mJg+EHFOsdCym6yG/8EnTAYcJ0hMp1/yRVpM65pyRt+wgal+vpOcToBYgrT+peraRPKssre
VdOdZKu9HZtQsXz/S7GYcgIIwXaeD+iU3WglAJPAznKmh88EgIfR67sU9Nk69IFReTYQ/DlmDnNJ
tGRxg6ymnvSpJcmYT6cme/G0yoJboHCcCrRCV6N2UOg5VYLZofPwHpyQ6DgaevaEVlfnxP3IOC2O
JN2+RM8QBhHNx66PPXGAzxmqQVIhT/NlfjUg+ugTPAPsbaO3D8M0MKJqe5y2/8x0MPHMwr4PmJ9a
jLN/l+ll9F2fhxhVz5WhMrzu7mI0wIbwi6QKTsPvjzapHWbT+lp0DMy0w4C8a4iXXNBHo4nkyQQY
6UreumGIjV94RO4RDrN2OaQKZSTujeJIZ3zkwG8gjxTOAJdnpNf2SWaM408563HfaZegfOvybwwm
3YSugqf7L377G+vMuBX9E6wBTDscSFsQuI4MHfm6PI0joens1CCjFHvOh7mbWB3/axAlH6eq80bZ
kYvbF+7KwLbuv0XN5Xddpv5aY5mQtWrCrclQqKN7E9/BobZokishvEd8VGnKnT011uPjxLSfdjf+
MZweGecn+AQERIDdHixhQj2dMojUSz3ttOTXT6RHru4EH6oZ3FvG+b9e2PUV+lYjpnZ6BWhi7ahh
vuygtC2kQDwHJmBz6Q/8rptPFJcymbntRlQSHYvZJ777rfvx8KCkSy5lBu6r8XXzmT35sgkMDDq2
iEYpOnuUCiGaa5LuY3gQ/AeXFpwvEM2yv4QkowLeInXhyz2HTxYTIiJ2LHBXTj72ji7LjGsAc6eB
HqDnga0/fgV1rPL9ZUr018cQzDlGrNtYAUYGFGDl5ROAPV5uQfRjCix8AYiRWEQQ5lVKCzma4CvT
tiDC4r9yYaIVjHyfTe48iZ4dAPL9h+hucrrQB2JUky0tJShlDpzUoA+FUqIVMDY/xyNPup++/3SJ
M11WhkJwM/itI++s4rl8550/MYehf/R/Bg6GRuGDGuMSPWDW3QDjuRbD/zqvWAUWuvvQhWPo19Eb
pLJxkcbxPh1bEjwyeq7w6l4CbdKFoHX197JS1KDwmDhgm+xPcEcZfmsDrDLT1tF5Tc+rRX12Hz2H
1cj4Z9qXIVMyw8bL4Uo+qDTU2LT1xWl0D6thi1UTV5jew4a/r8qldRnjw+P1EJDyekjQoxur94jN
Mlmqbfp3piFxh9zSP/s4A1gXH95q6zwXNUTkfvKNxGkNNzC7z8nMSTOawXSw9fTlLfu4b9+i0tfD
K6wD5nLhtVA5A8ftIawDVHMx+475LAfvJkccGGiO2x2vdU54Gpj+NYRj7OqTb2QmWpqHH6abiJ7y
yB/Vf4IxRo0n9tf7+Y4WhSPPF0yMqQqsPXpUjbNlcqX3ww3hT4Rny+IHri9/3jznh3cM8V/gFjV8
NjmrY9rn9MR5wsMjNRBZ+ZmnITjb2dn3AkZzsriOMhloRSVLj5ltQ42PbVgHfjWtQxouYEHYdrMk
jgRR+VVqTVDUh7PYbzUg8endpulG16aCQwbUQoLlZHwK99UeK9b8SQC28RtweTG3/2sfkMQCvGAt
zoG82kat13r0Nq1V5T8Y3rzsc54XvOHLPoCAUzhzuj8o4GlHsTEUlvTTXT34TphbU2VygyogAtIx
e8wRyAOr3WlFaQxF/Pp3n8ZwNbCwIYeDulrhk2TynfkwH8kYt0SEPw93wDeljYhCrGctPx6SRHve
T4tQZjxCjHbWDQScB8wLjU+QjQvozC9KVQsJircBDHakQnvz03Xc9WYUa6SW9NwB1/m/lX9zsND0
svHFH7Dlu6jCS9eYMVACbqOoPx7EvAu36s1BcuY5Chi8zxOaTOOHUyzPyzf2ltQQGAl/vaNLAx6A
zpmnnOs05EMfyq+zmxuwvWkl1O6WJ9LhmEBRCj3kwnpmSuwbz6m/JSI2SYsOa0HhLTNnDx3GGvMM
7IPBkiXhIcAMtwzSOzyt/YUcEM4iR/Pfa+nOsa9WF9IzPllGJOf/fdevs5NggieeBV/6ZyaSMFm7
jGbZHzimyH6k4vgI4xF+DH+hegMSlm2qohSQN1NY5W/W79UZg35gaAWz3trCwuevH+6O4GX8GlPo
qCFRj/HpGac7gzbBlBgxyNKSohMp6RdMg7fU+CWxyByAC1MhA9LxPPgkn0ovd1+BWLmSGYCNaGwA
iV1SwjEgkYfARoGrRDPRlVmx2Nly9rAOo2uicpCKwLeihwIrBS4ItdfJAwix3v4xysIni83knCGy
cAElRtaA3/ZeeEY1Dsn04VhicoP2mLZu/zHI5e+LX70320+17+HT/UTP6Djshsa8P+pNtR4lWDav
4+y3o6CUMUdUkGe2QXBJrsk3VmPrulEDyo5J5fMQohKU5rHoMTQ9eizeb7dZlBAe6rRN7lGblLDu
OBM41G9eP374ODbExxgz6ukleIX1/Do9BuWcTGTUh0j0Gr5CNZB+aDZ+rgbUoD+XRB8dF33o47dV
NqzjzlgbKyQT3UgsiShh7DEudtbi4hNGCF+NX9Fak8fI5IDYHMmYmMIhzNAqt3Z/PCeC3ZWDymSx
Ec4ERjBYEVdSYdEcslOgQrT2L2uT1ZvbktjQBqNry/A7yCIXn+ITNihB2+k5u9zd/4g4GJovJ/9M
YYd3XdFrte4SbguP7cEdECCgBvoBJucT5I2RGwgowPSLXeUTU7mAgX1ALbzfYr7D9W9rBsJxaQCa
HLUoy5w8QO5GXINgwvWTsLYJhDvCz5sHDTGKXzuTt1GqdZyhLNn5QYoc8cIhzAu0cRGuiv+zJx+g
sATyXGK+gXGJbDwwRjy6WFkLViK/xJADLnX4IOLovABsiT/oniab/cvayQKncuSIohDm2rusMVJq
9JlyAgvowJY+HOaCUb5YadHJGvLcPFkOGt4qYskiRxp1jFjS7hmO9Mc0oXrUIjZTSDrNjaZKocH0
dySIhI6b/WbHkgXRCA8++CZKFG1Im2it0xGVnVSRGpx++RzU7zqv+LqqzZy51rnglyYHOfwpAgul
DyVyJ2We1ZVcsk27s9PqGeckIwNOMgRjk8Ynrwygvfh91pWsp5unrwbI1vBnx2+eSez4tJLQsdMM
noikOcJeSFEyU7Gqzq8SXri+nMENR5nkwPdGPetUMBo4BaI/rVhUQPyT0yqL8kR3sdq0thgprlFJ
ksB5OPR45PXcbXqGLuuPh31ygW4hCMYSCjX/DGAiJ/kPKSOSVzYH1R4HvHdiRVWJxuqpeUYV7wKL
wTN+Mh4wQfflGTZTeq3a00YUKC59PM4QrJmdCzNpqM9Z8h/b8PSREZZBQTK03z3cHui7Apey4jAb
MFAWEQWBjgOOlfeKOz/P1eli95DOcz6fIvMhlJiWKJ/2do+FTmaY8g96Xg0nKMvRLpizbrUcwZrV
pR4TIJumIrUdm6XjvBfCA/kwe8x9fOwLvS/tHfRXHVY5XLrBiAZ05QJK5G7bJ7Lmpa0Q3BT+2sUW
DpzhNRr0ndZUMWP/KW6T3gWZSIYQQkS15nHYfv1Bc/G+4fUaHyH+m+9Rr5nlLJZ8/QI41jPaad69
CJWMpJc31vLDrQyzi1O+R+9qejbpZzWzNgFN+/oIDYxjqOzqjnP8TrRX6ul6kn2jdza8UooV8Q07
hU9gfOfvUVOSEDA7g8msdk39SI52mvcyr/OgnfeWTpYJkf84LwbLAY6g9W9WBHUWnl9RM/Cur+E5
d97XaKCGSvVT/Kpdy2QoRzWqlJF6cvuN/765x6AArW5jbeA9SSO6THSPwaxViaXt5rH5zpFWFZqt
HglHtJxiCGptQtnRo6npfNm4fWKf3ncbY21QXqnp13kUwWXKu3nvSzjohPeSIW+jmr5qc3PvKlCQ
ktLMQcxFfUW/pAxr7Ui/MswQqX9nfe/cYc4MpQT39lSmb/dqrM/6VG1jvYlKKP1KCsOnIAcz/eIZ
GLiPWc8LO+R089SHT4+yxTL1zUFVLB696OvUj/kmM+xuhdOxvn6q417/oCJ4qEDrC7T/lw8nXT25
9KlXbh333Y3MajK4jzqq/+jOe3X47YJQFFmkKl5hpk/Fex7d5gmr97PuwEh6hSXza5E8//tCjmLh
Wl2oxSe8nTE+41i9++Jci188XCR/AQ3L6eHrh92F4I3ruHScgGMGe2OGrdKrtR+4KNrRbParzH8r
d4nyPqCIS+t5n+TN8uiGQm0h98JAyptAGV7MAsBvBLikGOipY+it9VoZBDJJQrLKB60vuKrpmtkR
0LFAshKsYOKeFYsfMx8KB3sKCB2ADcWc9ALTAhmr6RrImAAxLuiJgoYwc2QRXvwQKVicih8SAnHx
BkpSTyDp856zOMgZ3GJdIlxAEOIkTH0ygdpq59ehNMDf4O6unc/JgURxwjPMnuCDRnfS8UqPp4iC
DJCVPkDDrYGvSbviTSYshjrk3usbSo/am/R6/GxpLOIEq6XQygJfMn/wRjSxb797aDfCGpn6muVj
iO2SNcKEmQOPY4A0BkxMcCLC/ULaHLe5OCUBavJKb0UwmsKLcnZduxTnlAu889X9QwYP9ox5EP8T
lBBtmGJPsST41vYe6A20qILoyREk7VJytu3mPSKtvI6WPFk8+2eTzoZaAvo8TeAqEpCJm08RTod2
U/8UPyD8csP/ujiwTlzYfbe5CNTAlzTMqKAHwSMBuGIz9jygfsn2tQlA6CyBRrsWhjV07RS1vmT5
7WSJiBjs0xXJxR7WBIk+XcDMQZ9mdtwDgNcRlg90xZQ24AYxTbwhFnlhVyPif2kPc6MIzdc1H06z
D4CVEriy1zQckeOZfPptjDPXGbJUTH8G3CNew/ETMhTKhsTxwN49+HmCox39+1rGWk/HfThoymQ1
sJTFqrBkzCHIjbLU5ntfS4c/XWzws6C8WkjThv0RQycRzZLbqhMcXbEKJwsTGpsxgxw3hqTod3e4
Qlt4BrtEcfSpJBDvmT0639xs5q/a8Rhmh9ZHXgC5ncnatys0XJVBIXZ1BzUA9gSGeHm1kAvDi6xa
8ozOGeEw7vlgqxSGtB7n/FB7268GRDX7YQ1I8Ib+jOnp23ruOESYOEIH8PV18NMB1tYpTIU+k09g
eBJ1UTE/VRsCGDfdEh5qrZIGgYy6Ci+VFBSlj1vXNG6Igs3i3meGkA/oXHj/D2kWbH56qW3bseFC
wKMj0r9hLNjVlZbgJ7lOlGd8mxVnT/kOyxQEaa4rdq04ZIEQnl2cbagba7duOWUrj7Y9P0Z7pIEr
VO4H/jygKWwJlGz5rqOGfTOkYafZtwpC8zXKkA1bvZe9ORfD3IiLn8H2VbvN9PzzyJNNg4YUoc3t
RA2jv+wqDxRK6G0f8+Ad71FmvnacdJWZysBNpwdRwAwfR69bkuHf1FGH3qKln9zb4Fdp1jAC3tTL
Vk8PKBf/mfhRlVJk5vCt9R5Vto4UQ4a83U8wUdFsNN7vOXnDkLYg4h69+Bc/HbVna2KkhEws+UJA
yOM7ZycDftgTX7o/PSijEDaAWcMdPFCa2zykhyVjP5QW1KiSrlGCrg4utP2WYSnlMKGFsYNeDuT/
tyA2RgtzDPqrBxT9uKK92VHGbTxkR2TcxvjxYb9dulRh4TgnAXaHTddanf6NDzIQ/puBt7HsgBoh
1LNLVcl/IHXKOTOfMzi+AXg9hpfonHY/c+MNA6spxtfKIznpfiNoPZc0xxy42jY+ggHVKtEbFsjb
Ohj+m8EVrR8eYae5miGAhTW7h7LTdfuYa17M+P5cnpvwNFia9U9pUOc3+/bjKDmYjJqaVUoiYbJq
ceZ9TZ/fWflwBmVMrP7iXu92cSDXCULo8LtLQ5sfSW+r9DXsea9e6apNdOO/2G3V6NGbPCmXjOBY
xsXLzwi99qmPF63KdJnnOq8oiL1XPqVJFZ7nnI75tH992Fq11CB3rJVZlpzpicxe+/tSFIxoDKh7
0IrgCZWUHMFZ0seXqwgURnm11mO5NvDdczTqb+kp0F09CyoymDQZ6r7ksYR2vIQ4AZ9nTpvltX86
8fOnM3r+aMmzTEozefRjRs2gQKEV0fxD18wgFNWBLPhq/AGifQAYHZagugNS7TktWbX7+e0PP/z8
GZJeVM1UBDJigKVTwg84RqB2TWRxvUe7C3Qf8QL6G4N4R3P5hCoEwZAxXyJ0om1EVKT7eF610doU
Cc6Gcikjh3JhkQgLhV4HRQNdWeEUEVQReUx6MziItvP1WJv0jQWqDeB8oi3ekbadaXOZAj3Qu+2P
iNB0YtnqkJwxEaCwWE3nUj2hilbiuSTILH1PetBCgBXV52vFwTDrGZDbeAAc/Ia/bmg8vJzz/Dks
AQLXfSoIjhNGGCMNAjmqeNVjlF5Le0efdSoNU1Fa9II+pyHNuQ6dT+mi0B2g21EzmeXQjujMauwE
0gaKvQkRmKdAXgH4FS31ro0f02VEz+cdJTSz10m2WHai/6CArhhKNS65Asze9xD8HvVagXVJH/nr
BCoCS4eGibBQRamiB1Bwv47J8Fh3h2ljmmST1mY+Aqwc1uNml1JUgEUE8l36e51z5K0CFt/74HC9
lJRlSWIkbJK0gyXMT8VLiY3PLtEeBtfPTnRZYlfQy8AgwzlVCuMXJLAwXItFJCYu/93yD/QYtjtw
CTJdygagEFAASr52WcOXQu0mn1HADQO+p1CHD3XW7JPIjBR8BHZkHSIo2plxunvOYfamvRWxCvNE
+3IAgrH0nRixdQG10vTCygTFFbYDiQVIF0qiDbEK3hnZzuaxpYsfdcBaE7pWVrtlIzdf5ndy9uL9
M7CS43a5zg4YfHA666K0hDo/4svSvvzEFSMo6Ho6e2iXs73BTFcJrZJ75Kw1CkoCAnWtGIlojMmD
pYavGYagGMLT639ajIw+UtER/0hemyVsO49EixCajf8oOlxY96AJjxX8WLzTUuQB0CSf1ACWMDVE
2JcH7aj34OsUOaLWwRfdJ365Z252CdiJKoRMFn0/qZMsyR1aCfYFTuw2x1nX9t4QgTGkwjIPNzIM
CU6pCdkgY8ecVH6PTjjH2o6bxZmObfLqMO9APUaJSjKdVjV4Sh5cqdAxuRmVbwy7Oja3boMCi+Oi
mOUuZR9uM9Lapt+kUr25A1E3mKShOR3NHR4yrXskCTuJWuyIjyb8asIf/SzxiECS8Bce1NhjDdPU
9ODXCPcCjQz9iW4Eg+Qhew2OHmI51hkLQ5qcnBYKSw5+4qVixVwnD+iiTgEx43LgUdGdxTyIRc9x
PO8MaEIb2532tbmenkN2cPPYmKBoHouuCEhqKTPJmz8hIUX2K1BB2O2z1hUSxfMMJIHQ5bLXBZvn
AXxzEXKoYKzz146kGVM3+U+NXWa/fkXhxLuJ44e8Ky7ZeLzbxpa1X7/YZ957yl+JHc2y7/XRaWyp
6SFLITWVBcTtl1tF+gHTQhxzw33nz8GD27cjixU8K4c/lukcjJJ+VX4IIw1sf4qqgm2ADiyBQROz
r9n/0GiU9eDmb/rervh4cNXRUzjvcjg3fhpgzIRu3vTkZWAo9M5ZT6+ZBlIlT0EMBx4cDevBBnCp
9t72h0JLJqBtJI1HKyeZNSfQbleHdOPhWXWJUjoAccK3mQuXE27kxvQAk7jyXThHoUG2+cEO5viS
Ca3MIZFWS++KeUaRTGF2M7wahhj5KHTi9+E5owlKjLU3Okz6PlJhKGMxSQsfIBo0AGZxDuzCxA+5
+wOu+hp0bSIVSBMOrmteBx7IVyNLFFfbxxFrHMjqxZOEzAPdBBzU0cP13Slwq2/Zg5i5PnRZuuk+
h7ch3FT47KvhBTE4zSxVGR6HOOn4ipaQVncV1nL5Wl5l3GegfyD3DN5MwuHbQlf8kNcaUP4t7btG
J4MOiEKETLo9BR86kHoUlh2ny/GVeZQtXNxFFi2NQBdbZN1TMzFrcHTvPfBgBPcVJ0VRiYuASl4F
d/vomsaE4bP5BqZE0YwUmrlfp9SCHhjYxa8WRfvLsR0/2GaH527a+TmYWxz4aDDTu7abfSPw+ctV
O1j9fP8homOWRlLopWWCFsIzPXKDTPu2QgBIfzVQRq8A/YPfX+2Mgymo7XVAOq4qdknGDWXHKnYD
54677dlp0/HKTIan7Zn2RGMfr14z1M+h+52MDxfSyRtxmFiMs824TffXByKD3N6fGLKBjBQwDAWs
rR2WDzdr7e9+XdMfKj/elYHTv9fdQOYjQg1mSWzgK2G6dgWFI6fkGuimfRnT6h8NF+fJPzL66iU+
J2fFhld0Z4FQ0UTq6gj7U4fTBge1HYxxz5OHw6bD2gowlK9zGb1PQWOwze0bEvdzP+wew2cJ7TG3
b17ncD4N1czLaUv1hfxTcisZewEYmC3LXwm1HWomdiCxXJl9vM/6/oBsSGrz7z+vQnpp6OoiLTrn
LmTtMwJF/zvkWHsfKKKgEezapL8CWZSvxa6Fz8pZHPYDPunIbnU/c4iQpLD8WId2+0jOr7E+Ul9O
b3ROLxLpePimq3OcLKiTOVGwmgN0PpE3QOT1it9X+AkZnEuzZHdhlon3WUnn+Fjxbu02DwjQ0AR3
DRyOF1GFRBlg+p3MuVOPzeDQG8rNx2+JXN27BNejR1B8GVa/F4B7fvsLA/rrjFi9Khkr6WfjUgvx
ZKii88N5jY+n0CjGnUTjiL1PFGX+fI84mzmCDQwSHlCrAPqe84861pUUlK+/v7fWd2Z2vLtrLDr+
caliSmK/hkBqw9vscrjVMYd2l44qyG9bhebHwuOaIhqTFXb7roq0j2Msn/AGXk4zIeSqJwuZk6Di
rxUpHng6MgN0C6dZLwaDdp8xB1I2zhPJQAmJOrs3C8aHktI3XxxpiAiv1jZjTB5Jl6nfOGjo5/6c
PXM0+OEhfWgbXVzTK3kWc8gFHNMwKEzWBV6DW5U+PMeptzSdB/Jh6bZB7CU7I2zwh9RXOJk3OnJX
6XEBgpMJJcp0AOtBLixzBrSE+mzLK5fISYAl9egbXBA8PCZ8w+F32MEHWxyL6GmSVsAVlsMd2R+H
Dl9+o65AozlzgJWhifTRsZ32vHkEY+iPIb9ZirbsFlIMITJkVeLlTFFo+wKDHGHtDJCCHlaNR5Mg
p0GDB9SHCCFeVIo9x3kbnJ3qkwszQR1ACOwB5+8Oyf5wiefAm44zR2UgzFAqh/8gMWpsiga+snQz
e9x0OWOfMhkrOgjCwIa0il+TpnEFT+RkiyuyTEJ7U0brQ9pKtNOc27yYf2kNzAFmHR6fdItoUpRw
wh8+/F6/K+U0CaQ9lQalBGwx0yEpIiSmYmxA5mYf6Pn7PfSrWQgQxAVhwAukwUlN0AJck/4i2cHT
huOuHLScy1buEFbwMfFQFk3RQkU5ts63+BYcOQlsU7fxB0Gt/PYGNFRVp5P2/Hadzc6j99DwXtOu
c0KFOm/CJu1BZB12gG3gloY9IKN/RtonqoXVWllch18U/43VrvMQjYuvLN9OO6QL71eri9el64F6
DokkTAtoJx9IESsYNy97KnS/F/UQbQXumowWIJpSn9pz2Am2X26f7n6AFptntszhRL3gLvU8SkNe
T7PMzmYqQxSZ9uR8/ZrqjE+vQJka9+m8vPMw/eAMYdBhETYqNjZQzb3TkN7Pvvp33TZ4WTaM8wP5
5Dnlo0+PaSYle3vdX99HLx4OQIO0YVguFSQxhgcyhMg5LsC1iHHVohejtdg9fFPaMHB6JqcUrRGb
7H6g0c4vhwb48ISVRzZKA07I8ndph/FQjOHXv3O5mHy9IqHUGGwseexv/ESWSBR3eOqh6jzwmJLB
noB/wj2MSTpVxlwyLT1ty2XHe4RIA/yuJxQWmoR9V40ukDBoxJP27HBZRT2hA4XfGaA0pSs2PAbv
f23UpWwDqMH4znuFnaXpUfpoy+9w8HE+oWiZVvgZHDQYWf45xfCZtOjNpN3Lb7n9ukZwjroxjlS0
yGpMEcSxUWBZsGbaYmSQUYYvPICBxnqUAWkvxn3ZLbS8IhzA9qHNqssu81BmBbc4t59xGb/iz5nd
yCnyFtUxfGRglwfIb+6SsxAl1pTrb//wJZ+LO2EWFHOtttbYLzHiApEWRL7jzSFRgd+Vwf65u+Ya
q6K332bD4oYWt/2EncVRt00jOhbunStLRW+tz495/G2dlk9UPQAWcMfqQB/s+8SRNtQRAQZvVAl8
dgHTpUpOnrQHZXQSXheh8Jf+qmrfAPm8JDS6DzTVcnyUQQYJ5mevvyrSepbDiESG8lndOCNQcjgK
YW8M6uMiAKZXS7gWarvfTzop1IfoO3mx3GjjPiN19AwGYR1Ia/0gr0s56a0hpJ6+v+ciUqEB7Z+4
L0IO8DFWhApEyxC2mf2FB9LCqWCKGqyID4SlO1zEG8Nzt8JEIuPSJ6+I3nHccPSRJfMGeEGKhYAJ
JUKR9i4slatfJSwvjjvSQXEzl/bkfkzORcd3XIoPX+MxE5PT4BiOYR85L7TCtf2DsmxM+OQukMnT
djccRqAy9i7GOkCoNWdIq9JzPSSlg5tXeF0SC0EDaZENB+LWxYg3ZpEgpCB1mRZzISb2aV6QNllL
lYJJ4fwFVeCklJyaqSQW7NYraKvNsQG0ykMZP4hT4L8TKaBkiJi/40azfqAPwkC60gbhgN1T56JW
mrQRVcnwNizCEi5i65MijTjYob8YUHhUIZl1fl46NDLOWth8pxn1LP5BMFgYVWS3sTF6va3O9On1
0+O/vmPOQVhG+eYTa24+feOYqzrd2sPKq94bNvC2P/l4MgCGoEv4ESoLk3XZvsi//A5EDxxEYpJD
byd874MUVGxiaV8wCwI+HYOUCIEqoRJVP+RRGso0vIXf0wPedq4RpKwvaxH+HYHqZD93ukunACdY
nfVVBqUKUUJOJdInX4+xHoKnR11VuS8HhUtwGz+HvX0+gsdKMsEIzH/FkP5sZ2O42dSwr6sykQcE
0cVCJGn/fpI3w82s4ByDozoVffczDBihbp4jekrw6PD1xZDptmAMWzSpuQUDTNlaxjxeVEYbPmLF
6Y7MoYnPtTbS5y1xPoQmE2B5ltS+Es0Qq3GjaVrckrvHfAjv5F8d5rPRuyj5gLM18IR3d2SqBVm6
ncUGbb+FwkC363Bh0M3Ydp0eYyWodSAjFK7B3lCTU1Dbi9Y5B1endSJ10XE+kPgGHqwpnKyHXe8x
rCDpHOenaY8TlzOYT2O2EVSjjgPk7j+8PWRD5rAt7uHLz70LYDmtTKZXyFcvkhJfM7sMb2Eneu0/
gOR0X+2lAR+FQuLfE9eih1uu1fCUPM+0Ce8QeVLF6Y/PDG7NrlY+6+zOURtcUoZqxwyV4U6ekpNv
huJUfprUSXGoDyUf/DnkXuH23DPzsRVkdvBQuYAngx4zl3sboPdkBy6YTjPpgUfu+U1sIM6MPG/R
0dES7tHthx+wJw3eNRtt8Rwf436gDttRFt3Gr1AOxPtoEBmRvtbXGOEDVLK9PX1IDwcstXXLX20L
Qv4N8wBPbsQkUA9PNnFlUGHam8fastg/Z5zJI7BcMPV6LAxb8iC7u204D+YdmqfnEM+9UF93lg2D
ytxTdI60ANqvfYpq+5s8R5UH51OJ6kg/aCdMU9r5bVJG3eG1RObA7LjL+jOqo+e0CGgQN7Ms7jOO
wToHmnccf5dKZP4782xP1mt0drcDi5Xg0VZ++XUSsUQGs33FgdvAhKS0n3B6R73gM7nFki1lVrHF
xuU+fHI2jLpDGifYWFWhmtST2+S1eW4GQXm3uwTWy48KxZfz8LY2aEBRsTDsOagnJ5rExExW4U4/
hgWVNAJgRhwdmCDOSKkBpjRgertF7jyoj5hHyhQZp07KY9jdPRe3yRfTR+YIt47yj4J/3HON3e1o
D6iMkTfCHZjc01uS9YI3CM0dUbGjjhugiWlnWgVn/0GjnKtZm/TMFb+0DfcemNjkH6eMmqEruVO8
ys02+RLpsiBo/Ri8CcIIZeujknz9vaC87B7wklR39dhc0RlDJX3fKJnT4M4DnAiRmUGmmNdsriBp
n9DUFt/n6t7+GIgXT8PuGa004yUhTJ+A3he0AzuLgmW6Pu/fcCes07qKMJ4aHFowhiGyaQJyqgG0
sJ+JcLS2rCNtmnkzmRsX56ozodAeHG3Ad2PL8mVUAms6s1rYpAwOJ3MqLQX2Vgel09vn4rXDaX/a
867NZkApwLi1C2Ujv87LMckfgIpbLEZjm2E3OqKW7EJ2594eGcfidJLXIGwqD0D5EnceFokT/16w
oKmjSdXgPhP7ZRivQ9enC9N0nS17Q976+fuZUyq/MZt6zfjNdmTysSiVt8ZSxxjHBOXsDWkI3n6R
zj1PPsXnK9S+Lu/M/39AmJNE6BI8fNADPCk4eU4gWrphCX1m8okHTkGGxID1kb5QWqhDoEr9K/zC
IWjTLoQPBCYUo72XgtB0y1hfXEJrD7kQAlZySci3yMBojVrwUUgfyU5qlBeXBXzJABEE/MvdnNpH
s2j95+MVFiVDEjQhdNJrpL0wzQLCpbW9QfMSIrOQnEB5X7TkyJy1N/aExwMJF1nKAgc+aI6ZQ6Hm
jQ1rj6Mo+QAiW7cO8qSLK6/u9qfk4P5Ysss+xTQFEFCY4UASgIDpjDthlzCfeRCgdLvgBGNWl6vg
Ny6E2fEYXJ40Gy8EaHVSJB/qoHMjmmu4IcAiJBkhIR+xr13TJdcZ8JEKZMUL/rkmeV6PWL8gznsX
X6yE4jtOIvUK896AGIrLotRcJL34Iq0EtngxLUAoWxesxSiOpQaQumHwA2AFO8sI61W9+5D8UjLj
XxAfBk7mMazAWX3s7r5xTrTuoooefr08TTtMSPwfSWe2pKiyheEnIoIZvGUenLW09IbQqlJQQWUQ
8en3l73jTH16d5eKkJnrH9daUq4HDieb+sAQwPjVezvVSXqvi8VOREiCD9Tlt2Ed1qQhI2sx2JIy
Qnsvh/tYmpAXpSNnprshoiLzxV8YfThjtCGQb3pGe4tc1kgV0Az/7pUBla5kGgb55FTwdXk3XNzu
+6udsJzsW0bXsErIZHCGeERs1zqPAFzSISbOIrxTIXWnOJPXGGKgD89AcaNiTKENCxWRs7OpcOao
+KXS5lsGV2anzcA5xuMz2TNzdqZkgPfk6TOFtgyOYdL4szS7qL84FKXjYrQ9kKfrRNdIDAYxLb4k
LZZpG2mnBHmUIWPEUQL3/fqHnI2KQEtRrtU29CulryKu54w0bsvD8gxtSG++GySudGLPrmKiA8jH
mN2do9rYgwCPniEEk46HRY/P4l5F00JM1JurgT03em8FxVA14aVl6Qey4WDeB/L194ZE7+ERNzBR
xtL36PL1WJuP04jjae02zDpAj7YnfQJo/vI5RSjQqfvbKLLNQJWmhjqvNcpVnJsgCa6p/kjBsUoU
MN2Y/x6lEAyyFJP/Me5G4l6Qg+ljqkgrEov78YijqAYdySE1HhSaq196AOx0Iazj4v0RLdRL0ZVj
NkYjNc2M+a0OP0WQl4ytqhRxWTOMIYh19zrZK7RoYEIeM+TtOXYpQU9Ji0kp+z0iY9aentk3sZw9
EpozaaTPEZA/f4EHjESqUu5blSM8qTyam1EzwnlplqHP3DS19zgZD+b07bV3ctTNUeNxv0Nwje/A
Ud+fRdktRgcDHp4m0/1o8kJ4HVaABGfg3ZgmaNSvQCZfTeVc0vPv7e0RjjJ0LsBohzTEDisp6Tb2
iUuISvhigbVw3YS1u6PpC+tMDWXiESCWITNSIpK2gDKja6SwqB6eTwaCocYs7nSsI4tzhxbNUZ+B
vdepeMQBj0qTiKQPD/kbtaQ2V6b9xX+POHYzPY2mb8W/GKE+f9H5avkf2e12HQG871mlJBfbNa3Y
PnsvBO9I16046xzgl+G3MVxj8Cy6xzj0DYmsBt0EARqWJeGommkpWsrHqpuwRd4hUeG3EnkIsu8r
7QabhtPr5uOrLBWPmWGmxdpirR8c8qHjhvz+j08k5fiKyyLzb4NLlFxv/8moRfOZNM28B8JmhfAZ
Eg8GkePcVWGnhE/bvTQRFUb1cz3CvANY1ETPKrytiyfKPt9CSgAa1sQSne4HZcx2rQotGqRAs7gm
r20d9Tuz8G5bq4xv2yvahipB0CCvMjO+WzFQDc/4s/a2u3II7uwjvP/n2G/PE2wnSyEovq5HVGKC
TRciOXVEDS5DfrmcFMt6rC/oUUSBUmB7A+fA6Kh8j+zwPIVl5ovLY2WmXlZFEZNezFLR02oS3Uih
0bzX7syZPFtWfxfksE45a2b0ovPw70oyBcrkAz+geqLlvvdeVtpcx697euEEuUFMkWM+GZ9bv8qm
ak0yxoqL+56aMkuLR8XvaH0RJUz4v52hTI33FBEj98wnyFuf1IrnLWlo6Y4NSgobnNc5KUwWmn70
tarbzmE2VehGcjd7MPxprntZ5ZWc9GXQPckbovZPjZ6zD0OcH9lVTEVrZDC+5k5mJrfwfXFAt9T9
ZmTPqvH7+6om6uBeq9BQPBNTV70sGR6MpGL3JZhGZ0Kwwh5PzPGpuI+/wiZNFV0WZAe0Ddtnzuri
ctXf3yXl64TmWpQkUzklcp0KJKZTVLFvuP5mUizQRERWiQ+1fm3Y1uX89/7FfhmV+AvxVVhLQsQQ
fBRQTejwkTEk12aqxKidS4dIBLrW70VAjsANGLcO+7Q55tSmvYIHyTuSY+xupGI8ki4qwV+iHupq
ntWu4fWLzfOkghIBYyke9+gFMha0mG+ZY83TU9ileGs3z0Z1PhcWBLXnXCgi7xR5PDpiQ1ODYqAX
as6ZFtYrAKCgsOKPjHPEHsSaUsV3DijDPHvsfGQNG/Hl6kNI5ZN7Ki/q7zz+kKrF7KNh3YSJNaVN
VyQ1zS0E/8CMANxrbPbZ/D7BAKPHcB5cLcODoILKIFTLN7YC6H6GqhqEQfHH8n5Ocq/5U6IyGaHf
gibuNtniFl83vZHq+w82k8hSnBrw145bCocQdjE93WTvGbZHbbl80uj8/QnVlb66a665yk/KXlnm
raNDRXDGAMCBklSTFndF5X++9C0dwO9L+KncdteyHdMKiJBo0ScvMITZA1s7kF5IHn3vlEbchoeE
Im9OqbsWnhqK4mD+aFjN/nnSPJVl+Oftmj+SJbZ1GD3iLdV0OPa06/SM5PpWI4xlf1Z9q8efHp2J
LGFoA1AHxETMy8jwZHYWjcGfCQ9X9FzxgFVASHsemDUZSkd9rEf8Rsbo/MAUxtMW4vZ08XquJeyr
np7yEibnHU7TqxZ+XPkeZMT69vRXneSxNbuazl3y2zGkN3cNj6iljNHzWmOdw/WaG5IBXHK1R/DZ
D210Q/FBu0xD93QwgFA6qjdtjUXdH/vfdx5L9TxP32bwmA6ci6ZlB/KlHc4YNCDatKQ1g2cW9q2r
MEWMr7/lK+z1cUfU1iPtzuk9gwB02NGqIrlak+KVsyqpsiOhaDSmo3b2IhDQCFuex7c1RixHfr1n
tB7zHGOhccfl+tGnBitg1ceZ32Uuv317jDWD55wcrIltLjTE+hnq+Bccs69C/y7fc71YdP/kV4/x
574j0vshTUgPkgnxd2GBL9ZMxHlL/3wIb3+UlNAVdnSdN4A/aUG+Rud+qOzT6GvB2yGnxlK7oDvz
bSTrKWrvel9Mbt28gVrGO8XpPmY9uvvPnAVbEdoM73WbdORRey3n5R5BntP8IaLE7i+/Ikl2s9+P
HubEV4PkLFpCPFZPqjr3NmvINeKm1BdGMRY3J198ffzAwyJhK5Zt3GJhtrCFPJjPRx4tqiNvpDn9
Z1lZ4y5t6rezcO9BC27TBTo+zCeRqdyoI/eOVXj+RnbF4ZMP/ghK27EzT0b2yM6JGf4GO4ambHw2
HQVdBm1SQM1DYoyvqHCWVazUMcpdgm/XrPbnD0pPH6M1/gzbpY+9HdfreqcSeO3V8wIejUyQzNFr
it1hIXwkSWhZOL1JP/mvEjSH3rdmoPYcRfRETcQW96NPxG0A4YgI+YKJcYISgsxlAmGMNY2v5Vab
myhjXCPWYmMn4Jg3Pz2Pz5vieAsfk+rrSZLH3xBpFw/Mp8LYmlkOd8qIaRTi3rt9DWBl+eI2keYC
zaz+utTaMRBYcwUTGser5SU0AOBACOAwDfezM4ltr77zcfbXLxpm50DFlt0Gq8bDfdi7vdi0gbOE
7RJg1odqowoZqwh57120SfUENbV3c/HMb37ZAcInEE+HStvC3w1eFdy+GEBICaST3QUVCZ+pxtZH
yH7Ae3r5OcRC1EUX7L19VIX5nzm9oIZ17keBcPQsDQZPfh81iPOxi0DFtTHIL4fK1fWApAywGeyq
Ocj+eWrMPsR7fQKc9ycwuUMWog5drdtY+sGWgJ4OQ3aozrMxsJ/hfvHduPlySw7pc2kjvOV8TvR6
/B7T+TWHNkjPON6zBKXbsojUDZ662YXkrg9TgXoQwXoNvLWLhQMjamSHLbhazvFTuLvpbQoGX+Mn
XaP32ATphutAuMmyrdESWMIp3hFBFpHi0S+MU0ClMAKUCpADjB5hr6gAVGLySUH8WZWo8TWo1QXo
lKNBtER9cQTHgPj2LxGggIBKL86BukRq68MhNf3Troq0BBtj+pzd8Evcoiaul8Bon4NyAkEbj5Ie
/7v3DDhOe6/pA4AjMVN5fJ0Xa2kiB7JXJXZQ01PSry9L5nqUq4mRKO6SAxHsjiBDf9hrAxPPFKHH
pXedQ/U2zs/ujfdq4BMKmx5GFCaKdjPgR52r6ZU+eioQf7kFBa6JUnl93w7YFrid2FqFPQ/Fu3Dh
XYFA2eNPJlibFBMMFpSxQqPTe2qn+UIV18HrmdoBFpVXZM0B35oZZBoNLPpWT5VNu7gkFjUav5zm
IAjljfZyatMfYVjD9MbmFGcbxH6oIJbvFV+9MW7nd5S6hCcsGfZ0LNxRPT9zdzfCQASwxF3An0Ov
rYHTXHbVDo0knYoRf5ppr9oh5J53UyPgRpCRJpNyhgMAJOgGvXz5Pae8gXZtbviRT3bfDzy0ucm4
SsQqIFrcVXM7IbgC6yTm1wpyWdDH8ub2q2/6w52FEa0G7MFS8YT61AjUDb+antPhoPry5rmUvq+R
FnQE8EIrTHlB/KAQb2C+hHKNB3GDL8V7F3cmkBRSAdGC9k14gXtFPol2gOyC6WfcoW3mBVrst0Kz
VYPA+ZTlFe6Fh4J55ncvXj0LMfrzf/fmiR8PqUssoCvc/2SvgXDw7BGs4Nb//IzjAR8nwT8oYzbX
ZRbiBlpDAB2Ev/d5AH/mJ9YxTyvypqSc2kkGyagExZLmGf5ms8nnF1gM3if5YjzzLJnfWiBUdkk+
L5bWTz3G4NH5ZGEkZHIsiNlqCZ+4xMiAxkOS08RDawD1Eb/aTphk9ij/hMBOoNo3EiFgZh5IVNQv
KJupRcaE9M3JF4Gtj+QczKiiFA024O0qegQ2ylEP+8BjhVSlTCjfRF0+f5aR+ZxyfzFD9SN3JPE8
1bMPVAvu3EKmNiZmkzGwkCH2qWelOrNtDyPaa12/3F4Nbxrrwy0mAvDNA7uzsi8d5qf1kf0PmNBc
lcHW9vo2GNlRp4ZcBITjhhD2Co9Xxcs97mLUgsG/xlKbXG9R9WHjLA5XMMeLMh9gEUry+34Iy3rB
IqohamwWT4WLyQh7/pZAUv3rFX6j81+6P5oV09GsPOA749ElEnTzkac1cXq8MuyI+FSWYxfJ3U4V
INIaxTQxpA3ZqksyoAcP8gqNWZFerVVtjOsXTT/O7ewZEIr2ktBa8vNIk0RnJgf0KWuwhSxTeSpJ
s+p6KPUFpwBQFLTd5sc3gVZu6KSS+z2sePE2kHIvf7Ptces8MNcjLPsE3Lclr9rp6/+RW+ax7hqL
hLUD/wj8lUDFnS36Hd9pT8nfhQSu6ojm8AVqhp4II4uws4MnOgywQ5RvADRG50l236nPSTms3r7c
RJ8MW3zHqRAzi5/9lECYBK3A+lWhPRJ8wknilhpDN0dvjZXuBjLfc1dSMILHIi2PHO+aVPnVOOxh
9mIjlNAxOfn+zex0DaTThYfgFoyqkNVNDVg3afIARCfAiFU8ORN+EmJ+kBEDA42wM2MHL9OfeRUN
c1NOATXKLMLbbY5bhXUYfe47rUaBUqFlR0zNWNU7xQS7z1338q1MwCQfBMQsUGG08eSt1Ljamr1L
zw66MC21tkDe3Hrcw7ffAuDru5ne5sNpKP1/AxvDE3C3xxCkbN9baNYJ0VVfz4kQlRWJATSDVfMp
GPb/zal7rNYVKc//tMDTEsXqD9XYcPPBWRUd51p6TaHELAfcUlj4SdZZtJnY41nEOea+x8yLX/Vq
FEh8/xcP3wcHijIV5yiOeZc+frbpaJd/QeIqD0fGVbqjUPh+qvgJSvgK5BBWSuI0wxEQ0YEoosJz
RgiHEZiWhzwQmvSZ+Q9ULzRI6anMiaMINbQ+9LNg/GZ6FKmAmnG8lr4Mh+t+bgT4OaMf9Oj95rGG
JJhZMNSvIyZhOzBj5I7AzPcopwvg6Xfn2B7CEoe/Y7D3dgt1/rCDgeENke7ywpkXModWLI6NM6oJ
qHQov+hKIKqgJzU3bVPkdfZLaCrwVuFQJknVdrX5iYm6TCnGlVLrFxrvh/aqCdQrIi3WusfOIGmA
GkPyp1EssUnh7ORI0iMk/rI8q1qeMp/QWyNujpJ3JRUIzSwXEGXG2aGdbMJQiVZLDpmymkT5tae3
iV0ELxSpaA7+QDX4/TlknscBtd8Wj4h7FtQxZsxhr7dIH/VkC/YwrK9ev+LMUPKUJYb/iBrLR6PJ
Wb9qApPHOupnUGgxuMGQpR/ekgcbbwctUgGkehxDzzh/SHacswbSEMzuYd5TSi3yw3vYou4G/gKn
Byx84nIpfc76nODvzY98YhVQxvfE4h1Ouv0doRib1tsbzVjniHto+FskatrJQN85qi9s88hcUMf4
iseprMLJAqQgiX1jhUJSpMWxg59w72jfiOG4sxZcH7o8LnYsplM+oIb77N8dS5ATZfTCMZ1UKI14
gw4eeUh7GBm/kP18x07JNPv2RM3yhnVWT7SOIC/OFlB1yd2Xl2+YR6ruPIsdTE96RA0obUrk/ncl
VnJPHpz75iUlA+OnHtDOku2zRR13U3PzCI7Y8ZAucdmXJtNcTrs8I9o/9XByPjuAPNU55UOA87S4
nz+j8EUNMJ6Nc1obfrWWMQHzHkW02K3h8Fx7qil79+efXP/K78P5BjIS4zV4NhfHqmhJa0gbZhA8
lmg7SzUcNqzGWKGVwqsKoPlPQDJr9XKL2qU4XX0db+2aCgt8OTqyYe1JbKeDRRmBZbMkONd6heyr
bA9ymdSc3siuQmG3fL/CN6wM5+MXIeqhyebVRp0Sg8+/Xo5c0TM7FRvHYaSQijxteT7rzSsDisaC
HRX6Oj+neFgt1XvRfsaDdovKR6pe48eQtti0kMIeRqCoLBTIaP5txtxDfOG2ETzsSICAaqhXIesG
IyIf89Ylb1SSDXtv0DYx36XSuS0xMhgU0KHZrm15mPfYz3XMCDIDp1de42cTYIZqJB+Irs39MzER
2aHWxtd80t/ThgK+JsL3xLypfWcIbbkvMudauPcD02rOCFSF3OigSR9itlghc0pOfW6h7sSPAltT
2yUuMOu5uFPnd9BQy3BkH4XS2a+h3fMmKjg2ccpAdfKAUmCwZ6B237U3kgK9x9zvNxsmFXzFPCIE
ke2zOxPveQssC8oM2gx34p68xyL3F+eA+S94EuMIzNFzyKdYAn+9w2wpamV+i9kzBTdOVNZNgfkQ
Lux1R9sn2TtB7xdTkEv/gILORfwJ4WQWCQ8jvJPoD1TW8YH9gGcPfSkiLEB30BCdDR22lbOizWD6
nuXMnr+sNoQWIEp4uhYj8hJCL/wQWK/63QHudlIuwQJOOZebP7Cip0xcF9C44BYXYPAbdf+8uC0b
5liJxf4tu1QdsIktENP7V77DGf1K1fT9059MAOvfJyfnDxPgWSQ4wzGNaAQLaU/DMoKE+0aE1iW4
PZJygUbTf4xzFe32/siEEEFsEJTFZLZFGI1qyApwbbyDFvEL+WcIGu1TbsaK+U+LBuXLw4u7EQ/P
vPe73AVbNP3XqrOJhrlitiOj5chcNKa9pSAW2c/GFEXkqyKRpiNfX9MvjhphJwy6gtlFqrV5uw+f
oAuD9FnSpKitaPFS0gnqCc1hVFKLJxomeYfIlLwYBRaFtxdXhZM1JgVVQ+hoDPfNhM8BNzEIztp/
phyBl4+UmLjVM84jbXOfy0HNgZ3coPBH7qFplSVfyLYJSadCEvUOZuS5INDCauA955wQeC9CAUxd
OIlYELKQ2Gj/KSql9dk5ZCkKDn4Kl427ic8NNa3GA1KxovYO7YJN+rv3OKGBIB4KZG6SvyRUbYVf
itAyBpTvx4bMMVcfKz75moihJR9uNGdJzlDdvviLrOvuHbaTPs4YMWzARXq4KmYGdHq8wQoGd2aI
GTz5hMgjmz/xs5uzRwYxiQGX5DxTqxieOpWzCblRqyxQpqb3hwqNdRgAP/REbIsgJp8Q3XBg3mv5
mtbu2Su31pxJAbTuseFgbZMwVIdPPqCD2CQwf+QfIS2k5ZZTk/giSc2EzU3Mn+r0QcRK3TpX/+WM
dzfeRhmc3Qod8rLhpGc42sPtvolf3ZlOD0nowx0kJHJgng3axB4ry+oI1PxGt7wm4Q6FH3q/krpk
EZtGQhiC69nzmy+58XpSQuIfmrfg8J3L9IoO09Ob6OXD1Y9vzrj1Cb5BWNNxjr25Ven3ndN3PoLm
vsUZGo6Wn9t3cx+DHDJjqZfNc8SLYCLEO1GRJI5cgq2igUOBdm+Ca/zim4IFNz5+TvkbAwR3CGE9
KNBmV8KWfOQ0DWJyeyK3roY2pRK/kBBz83CLU8prqgfKqfOMMF9e57fGybKZ1H8pqNm+ITfwB7hW
aAtzCUH9dF0GI2o5yfcj98h2B32p//u1jockmxStr9kgqF611HiGli1KaxMsRQF2OwdXasEqV10+
PLY+H94Jpg5ZPSo+hnO3n9YxU//CWHWnDM36efoKPuRMDkR97osTUCInDoplPe2HyHQ//0XazCq+
wMsa9onoz+MoINYlNlInLt3lTHilFtNTGnEzO48JzFQ76VlAIQgebrtop/1K+eI2cFaPvxoNd4Ha
OLksi/V9rn83qpON0FyQh9Me5IAPFl5jqEcWkYFvgAfOhQ4uQYE+PoBZNIzvAOb19E25eD0dJRw2
YjsFSvQrHzUSxG9SfeWJFAtMCkEe1RLvUz8G3U7loCc9bpSMEsO9e6OkmMuI8s5zK8l+7O8bBd7Z
rAsMFH2w5XM1uM6zW2AMDvNVoXqjhYkx+cD91ALIkjh3GhohhbVXsLGcmq+QVGDzvjnTZ/0P0LaF
hEQLtYWKzfXs1aj3DGIu1N0jHeAzkf6TB8D4T9gSXDRwGb0YuIa0KWdRAhPeyWg/1U7694H0DxMN
0BToN0S/pjunG6ikUFB+OAFOQadB6LEpBRfnizRCERnI23kl3PDk0Xa7y1EjZeqWYihh+eC+C+r0
sZXnaizPDFaTD8sLeo8DtHLAf7yefCUr6YD1mjk7/fx2sMLbVHDwu/P8hsBmoy2IxaO5/OpuoYiC
bl3+6jiijET9RmvCNa2WvepZJ744nYgoqHEWsIG0G6c60C1tsvKJq5vfQwWdpTJ57alLfkwN14w4
DB0QRE7VwHYSdHugvRD9ILCre4AcO27ifvWadDMk2MF9Vy+bMcthjrHWUH1UcOzcAxoiZlPvJRKa
uM4ImpEDsbKTpza2QhnxHUdMEb8U2ek1EJJIaS7tLghAtw1B6o2b1aH6iAzduXPYJqqp4nW7l0vd
2uceSidjIyPvQgw4r5aXJXL67FtBxod5qPYuTFu3qCXzTk2Udox+wXyvRgtxGygL6HN5xt1Qc1Zm
bVtovVfG3N/nuZGc55epxZMnTxjla4CR86SMS9WROIDoPlTYoLlj/ueM7nBwOyb+Q3t6IPyx465z
a8tTfy4HMFUgAB/iEob/+0ky3RAw0l02L+QDPbjAZyGv+p0cy0/qJNTWtfZFR9KSU9VcnUfmqys+
o+kZe4OKx56Gdk67PyhFtGpa+2xaOAtrgTWcRyFv9sXYTiMjvi+k3mXIP+UXTyviF7DzyPu+21NP
FibU6Zm7x8K6+E6zOi7W4ka7G1i2fSPRnptn/MGEAm8uCEGrdrgmyIqnlAzG7SAqMcsxuocWPe2M
VGlkjEoIgWT+lLn/ZE9PWr8mbpKkTDQfxGbemkAZ/n3JowUkNVwLbdfy9+0gLVhTHgQdnun/qQ4P
0znPtaRpoquQ3mZDwA0rQGa+GGCVJvf5PK8T+ibL40/w+Febzvv3e/y6PbWQDBtEGPBeP7nNbq3g
wgU69+U+FdmcT6/5OfP53YscyrB0OOjnvTVGY8S/r3zRjnEE3KMfWJQ2IEXnKRc+rxLhE5XTBsqR
mNtFC7ma57VyKuZ5VM4HHXnWEPczlrRvVKoiMK4f8/ZnRjianNnTT5T9xU+TSEElZIWGexCFURLp
AmIGE8c8lHu8nkhTqVZKKs671MtfiZU13Z4RHH8RIXJSert7l+vWApSC6WK5X/JNwjBjtxHmLFTx
0edIJBgnhEQkrBXkwikp2kKk56OgW0DXRO2sVt0PSj40kOJVQGr4Y95tpWy16J7AVRxIGfkV4vTh
i9CUq/fBAfNC1xBYmUv8BqOib02LL47R9bHA9oLqvwXK9Iwp4lB0iFvY785DlKNJnMKJPQHjzJL7
ElRXDLsgUJxQsDNwHXnwRhMcEgzI/F5FTsnihm6vjix/OaEst/U0kF2M5Ogx3GKCwuuMNexnp5Ff
/MeOP1+eqU3c3elxw21SkzNoz7IZdx7FR/Mnt+9l+gbVdKUvVvsq899qbHpvHGfR8n3kbcik3ucz
1K+oGyYE0ES41pQjBw7MvKSiHpGnUUz0OOpkmLR4HMYkYyX2TzGKcyvVsfWH2UoCQcLjRdCnECVu
xeImOu2YsOm11HGLl1/ZbgRsIolKMb1ItTJmpQ7b61o56uh0MR3Q66bQ3RqfMXthShHqRCVqKfE7
ftaM/MMGFMIEXWfcZMCe1ETCPzlkYVL4GvE1yORJFtimWp/NsN48sY4J21ZLAGWFFYfqoK0w0WMw
5075A5YLoAQOwGgfDcsa1utv9FgeIBDGAU7OS/GBH+lHTz/18oLoQnMAFyVKIztSUNGT/yjXoA16
0HpsWY/OhWUbrRrOP9mMWRIeekgUgkR19AH0EDMz3NPcXMooCgjuXWUHFQJLF8fa+LlFqN5T5lwh
a8MV6b8+ydeFUJJhkoHyuWVwIe2q2UpjjJk2AXSOaTmjym225hQ5/vxuJadq8VTdblUv9fFlhJz8
9LthllI3kxJA70UGNr+4OtHtiz7D/O8yaQB8HFT4LhRoHnYQl59ZOjna3u0IeoA78+5yjEZ+tSk3
dEbB0qKzXlQukihnxUTbRdocchbQZUPKdvCYXGdtqIkmKLDZOuFdUNzauow/iOhCYVpAzwD+SdgR
etETAzY5LB8W4ITiJPIp7uQ8s4gb/s1cPjjWXPf3JmCMy30QssQGo2RLSB8ckYDylF9l11LlDEFa
uR2Gaqz5vjm4908kJlcdhgOMgckVz10CARThbsQImoXdodlAXDIdxLffM4DVz3Nz3Tx9hNtEIi/Z
LUHhungkRwqML2gB7rbo2aH+REU9e/8vzxDmFA6sziYVSQbYUBAC1yQDIa9zBrT3L3TsUly7rwWi
I+41DA98xIjHzJfxgHTJzb0stK9/gZoOJjYyCcyD0OtBWR3eY0JISMwCrfhwAHVbIuGVbzNs2AJH
YLtjc4AWynEzbNCewIYJqggOOHzF+GI4q7ERNC+HfebnEX1g6Oq1DoTGer/SqWjyNVLTsR0ARdyh
ox7j+wY9BeokkbF2j+wpKIU2l4hP9l77U+8ypfFJL8mdw5Gx+Lg1tCt502G/NQibHE4gVveDBafj
suUmzycTHPc7s38oRCyjlUmKrHCjouUhZBKtqpDRRmrmInkC03ujcBLJTGoCVP15OECbjAm8/Ggu
GM43mKc55fexZixpCOZnhI/RURMxbohhFgVf3Wf2xKYeJQ/G4Pk53E4Hx/T5FESLxG+YrZnkDnPw
/eXy+E3dNmn6CJ3I06R3CYEamUBCIE5eiFhGRClsGa4BHMArgOOAEwTjpyZnXgg1EPfl7BLri/QN
qTYkZAp+DxmGAgSUlOTM8nHjI3R0N5a3EX+bVQUblnAdDdy/SAHZTt7BKzBEVbgdEtxAaWJ4J3eB
B4nmd57YbAGXGdTj6+GIiARgG5sijyNadngYHLzsaLNgn6a/Kywzc/i7K8B7TQzQBSVBseqA/X8R
DTibyYBo0JeT8lCPHzHZHixr5EOYpL/siY+gqgpyIniNhw1yTjCi/b+UHuA0OGwSEciAdtE2oJHy
jzNFdtZEwXDdRnCfqpv+gj5TYyu0Vnx5jK+zcop/GWuqGtb4fgnr4aPSOnWk7p1HhL3gGo58jlY/
1tXRJtrEQNN+Ahd4XRJ6eNk5Vg1uvr0ayovPL9UNFHajDkOrxjNGXGGqMdt9VsX2n/NYiEgEEmT6
IrVnk4cGmVpLkYzqEcp1JBzpEmrOpsLiJZ8eL0ScJO2IVXp2LBZrMNW1uXvTrMhnvGEzAnjhMRRz
47FwRJkluObxjM1MhLycl5h7kPnnQela7GrvaG5SCiMQaIA1SsZpIgMvv8Qiv2O0EqmbOYr+l/sG
lFxIexnfMULJnwf5+0vFNTj38j/4WeN8c0aPH0vAMsC4Ts0dPJ7TiEEM1Ny/Ta/z92aajLwvc9YH
1gQbsvqdHzh1haXmYgZ4cbOgBbZFyDOQzxcIDJcqvWXuZQt3cEfAjKvvSiYketrBQ6qAbXKJEwCd
NYQYDJ+rLQpXlpFeIBejyQ1J27Q4cRJEL43uLEMnb3kc9LhMn4Bp2iBoxDdx1QFzVj/5+OGhFgzu
EYGcKBj2eaxRFPUBz1hA5oPh7DUpyBiWbgHsUTXOX5j7Xt5xDwQPRdlM+VI2KzNKoh4tzBlm+v3z
+REGcf41rQjlULBLH3koxILLOsp9JOodBmLrSMvdnvGU6tQzgBExveH/ZM2z9gTMOknhrabjK7EX
kHUckhBHft/jERwZrgTBulWsRTHI1Pr8Ra74nDOBhCgeJfklJI3vvTWxk2Amf7t18BijP3luCCAC
JUUHxTUF4IOsGOFQ4wWPt6CunPviSag+2eYot/w7pOY5aJgLD6omPiqFGPw9CXMZFEgvx7BqOtu4
PDfkudz8XJTpy/69SOHlW0EK5BL1+l5BLda7tsZ3MjJn5Nbmmq8TDhVh8X2IKK68i3tUXfi13/6n
XXygEQQdgwVXi0R02BWP45un2VxCWAzbEY4JYnfLJ1LJpAVizqHfn+uB1bPg+T8fqPViPhOKnO/n
FSGHNq5nxXuSA0BePUNe6UB2Nx8ZP36Aq+wbtsC+o/6rWr2MkPief5Cl0AZxmP5Cfy7SbV7xZS77
6I0nKIIbUb5yWbN3sZwfCIlily+m5bSDbCL9Bu23gJphhxD44iaFWEuNxRAgrWU0RYrxpfDJIS4X
wGx0o6O8WD7ndyQ2anq7hjdz2+bJbdGGOuWXZA+Th6zF5vJW644kIWVQESR3kVUFZ6102t3A+0L7
uFdW7+8W1PnFco17dmw8FgaILpLZt5NekKVbbGX93TPWRGTs8Ib6BuzAmM0iVhKSA8aPhJ18eoHI
mTa/O8buF06RQ7mWTtWUsY6APu+2r/F4krK3tIPiRx6jjryvb766zfeYXEAplUP5i+CZL5WNuQIa
suko5MxBMwM8F742edun9y2yMfg/3oKme8VWimj5hVL4emebM/TkTI2Am/vfcyUOXfW0ecGneK0a
knWgMKgDOOZefXh+AgbMfNnKEWPla9NuVGTQGtG4dLC+NmdwMDiaGmMOWWLL2+EJiTc4otpBICnS
QkkeeJcwaHRzARMD9n1OD9yljP4bXA0qi8L/wlaWZkDWYveaFoGNlDAg0XZy8ZtZGYC61Y6Gbgl7
QPL2G/BQljRvd0CUiCLOF6gRqjkMQLX7BVb6QuJ1dvXIDPJIDRT/34nYAZC5TGVRkgHWaSXt1NbG
OUdI4pzOXp5yBflWQMcHTl/lzOidLgKb2l0HVjcrFm7Si3/F3sw5gA1kxHlEDauxilP6Mu4Xt2/Z
crtEiupgA82465zLRJ+a9GWYE3UhRcpKJ+bWRnnbJcqKXN9dDu/O9wHtRKg2UWKUHbHNxqeM15NS
c6KH8Gme4DDy2JxwjAghWO6bmgNexuL5/lFmTcLd9fnN0RJ5MPh8fpj58sQ+yHYkVknM1JG+JwVg
/St5v6wtjAKCWqHHpWbOSkhGQ1EjsZXd4qakn5W/I7j9Osj+kCY6TWp4n5U2E/S48TuE3X8kndey
qtq2hp+IKpKEWyUaUDGPG8swJSgCIgo+/f762rXO2bXDDMNA7639cWxQgIXkcibGt33HZMoy5Nxf
wy2ilZs5TyJOBKqBMBUTrwDi+iDP2FrKSEEjy+8IOXGVfRbBiNEIqaLCAxpF2CmtIN+UPTpy/tMt
X/Nwf28vxAZL0q3IqkinNSkV6To7yeSP/a4UI9O8U0QSbRXyuL4Jp/qXeGfZ/axFveN9iSWzR9zp
lOCRL5/1dIlkhNBTkUtB99Hfc/XEX1Ih5CIei6Ci1Huf6T8iXhWGeTXA7wyO8MU7xx+ClT8Z2WSH
feZCyjbtS9dACWYCyHnK1CbSDWPorkSdQmQOMUSf+evA87hE/BTwX6h4YsB+uY0Q0xjeY9GFhibY
ZHIpmCl4qeDRQhjanoDb9q8pi400h6dLiCJELhdhCp4e+c69HWvGBDkWv/bnwQAyopDgiBoNHk0l
XuweKV663iMIruD1qRZ6cDUSG5BFGgVC0TvM4gKmFXzHDHghHJqMrNRq3Jc609sjPC6fMN4Fk4om
rtZlNU1OfJTlVuRxDCANEUsDaQCtRfeZNmHf3pFix3tI4A+Bavo/vl5jHS0XCAopUA/R44XIFGww
ziKULo9Q5FBjd+iHE1HT8fPIPeRjIzzkQRDEKxQZF13Q0O/GliPkZc5rjdSNb4TK95o5jmjV+kTC
jc/XC6XEJMUe/T7U9M8QZxKC5zB89L4edQt6YJfmqkJSeuG+iolM4VBGE6tHeCeKSfUdqryodMYT
dNzwhEzNKf+2xnA/CNkpPhrUZ8bTRkguxwreCQ/kxQLRQ8SBpBrfPtMybw6xNiHyCcGbavxqzPYM
kANPSx3UfsaNxY9NIOWX8KnKN2n1mFqzAsZxQxYZN+wXYQBSYacdT7BmIVgckAck1wis5RvTNRcw
+xqTI4lGF9CG/1T+BOqOzbnEvTPv5pZrTku35KsggGJWVN5l8ecQnIf5ixIKsUfh3sPkBJj14ZQn
IYFEQPnffdKt1a0IWDzVaLt4DIstjz7ZpgTHTCGy43vMX/6cKnAj1CDwtPKwFcQItbd+tL1tVG8s
si8NSr46XGfMfLzOLXW6L1wyBl9Ycn4gMBLnhxOORCYRoyFISQCnobyAdlikorcRhwCvsHSpCBMT
derM4YnLGQTaaGrAWUoRESIkNg28Iv4RAHtkX4CKIgRQvLJ/nN8B0hWPEI0YS+BQUKyac1wUGxHF
EpNhLM/OZYyJGRGSA+rMbLgmskT8FPqQr2y+gHEOPkgjVeZbdCsIjtnDBKM6yTxHNHUqmGSRtTFc
idUzrPgeI6JhjRKr6Dob7QowHv2mI7q0CMvIQ9YRJNMGkfCDi5BcDmArx2hBTE8/ieCn9D+dKh1V
nMdCqCwWk8bvNzYwZovNXmIj2m95SEm1BNQkUxtrZ4PC8rwWrSEduwbxJMP9baS4aKCGW+5mZ5ZN
sOzA+dqQ0f4AO7X4o4+kNnqkPIu6yvvm3N8KBKDnIljzN7vnv23L2y4SqcQt8FpjfRkZfxAIrkn2
R+2KPRZPUTgXuYZijxFyKHksatcIU7ttbz2Pg4gvBi6h6g00gGOKk+g/Y8r+41xFtsVzdG1RJvx/
BRJ5QsIrlbl/Z3NIJj1ee94TtKLDxyzhHpHmFYOgyG08C47vj6WSiAiX3eZNb+EaqWKkzf9+NCH+
wl+gxJcduPO6oAqz8SmA1M5nckGqqeXPRI4nX0ZO2J1MMYVoQaHGbSQvfGW8Q6jurstRSN78XEQz
2g6iCoMtOwt4Avm28XxNSAUbzjlDHHPVEeoADun1YCzl7uNUB9t7OjF17itWhw6rEo8YHKsUEQff
e8RvoUUbXihS+7gxqeAl5M0UKnzg0y1CxmIXIPDzqPUGAeMsIjwUVEZngOd9Jm5FfLtQ2YKpjRYs
bOC2U6zvZOv/nD1P1Ukd7V9O9+RTIO2P3LF/iJ4xJvHFSB3anD2u9P3DN2IIRB80BxCItTRsgbWt
8LsQcDH8xkjxLbpwuBR5kgqfJQPOlJJjWm/ITHXrie5/9ioHBlfZ7HmuIdgI6WGinathFiJc/4zu
RPq0J8IPKCQ5kk+W8C0TJtDMFU8ULnxoMwuihMB1t+GrwImvEVz94EkciPQO5GO/oAWupuAD/UAV
oDULzfHgkEOR2HdGyQ4fZMlAmUzvoTnbNZRZks3ID5qMTdDbz2gQk/sStz4LzRDyFiGANPqsKaU4
IKkCTPXKGaICDAMDL0NNwmJL6DrSjHyNQIMEGAUvfTpX+Cgx5uDKTUUTbzpHWrbvmRfN0T8Kgzip
SQB3JR7nnPJZrMAuLRu8zGSWoEAz8F1yageiJ4xesU/4FH+rxv4Pio0qFsi929mR+Mv44zHeE1rK
dSo2RLZr9Uro7PIr9J92rH6BXapdC9z9GdUNLzGP6iscz6hZFSGAavDxbZhnfdLOX4DmeHtd4WXv
AwzvQPEM45NIneAlggJ9YVrPAys4fPfvFDaqOjVOM/sFzfJIx13nvqOexwIa2SadMVQvgxm0y3MC
6YK7w5hIS/Hu82cjquLVZVMIE1cstfwtLQY7U6QErNDXTknkK2bv4M35wEdi8d360MXIGgBcEagr
3IZs3ML0UO6/Xktix2OyUyF80M6mp3qfn+zlm7ym4xUKjm+BFZKKtWXkB5RneyJVhM3CmDdQ2tka
zFIKcRuG2hKP/pa8GfKARNTTuliTuASVhcRBWpLXnbkD1hmqnoxw4JOXERf/yNyikwkLMWv0mL8f
TS81OzMRYcTpQT67KLLAwSMU/04L3WN69UyIbP5+nJHccypHRiVD6RydwZE00XI0/wPv4wgmloNn
sRzRPjjBog4aykCHbUfMYAKWOH+pnII/HCKYe+MUSOJ94k0Q6pM3xrIbQviyUDxFrIfoDRhBN+54
wkZr0l0ZJJjcuQ3g1KsgLtzWn+8nwOocCnhjRW8hF9/8H71jaxpsFTA0EdGMRXt4+SIZQIHCz8p2
NhxKywXbG3/SMXjR7IjkHSTM4H+FqNIECMzbEZNDLw74nzOPL66+/0EPwQoTKEjmxjA0+TLAkPDR
ZlBZGQewuMXxhTMvsSpQe0T+vagFoIiLQDg+eVGWvBYSnQ5tiwB5/y3cMZJE/hudlwppxMBy7hwm
HWn14fmqh/M5MiKEPYKsF3wq04B/nHYEWVAm8+EO5ps7anuwpJmo7BCNok9e7sJcoiZxyVuAzOb8
4ZWHDb+X0g1RWj3TxzCU3NII9pCpvhgdxAm8TZwr9qgkUm9iaN4zsDBRgKLzZRfZgqkHNwaigtmB
REdefnWOc48YDX14OLULsGhAPOoNoTHRF7Uhi7KXACg9hicLsp5UHHdze4zGlugdjGgf7Bgqk9F0
yiFk8636d5meCCxlle2HG2X0u4k0nZefug+fO/bhotkbrVbswaNH8HMZoC47od0iZa0mL4Q/9jUU
WU0i/TAj+PENJPumlJl3hRTGJx8FBxK5Hzqlidq4QIxFdAYK1+GYKCiyvjllpxsx53Jk8BG1625r
Lw+Yl0ZT8fGoa2krh7/R+LbM0efW7qQDECYwUlmV4HHPEbWUrQhGNMcfaGz4RpPvW4PkOvWIO0MZ
R55FhIDgv7KNA1I9zlxzhtiUisjjUNuqjj4df6E8YLVGGyFt4YF9wkSM8pN64Ug6DfwXB0t+y28t
vMkVpbca/mKhAOZeNTj6SaeiaqxZ/DgN+ZqN9NUXr8SMSJznUL4KJHMQP9nudmS9uDrnEKaRi7Ls
xl/W5Jn4YkpLc5ktjP1gdNyrQEnttYq7KA3E7aNF7wknc7Z58KaPM3ZskQ7DE0VBaMNaK4QaLLQZ
+PkLiSN1OGKE5HFBIzNGZjLjDke4YezrKboHXUQZwriTNIkgPdL3dZhHnxufCXbdKSRpQ+0em1cI
nXT4uZ8ohSoWGVsRKi/H4pdzEq6Pc74HHgqC8H17QGQtj2ieUE0YCNqmiV9j+WeZ4yTlIcdmI8YE
bsYJC8r6TbZehfUfoYX9h/6ODwPRwZRyI2RCRHzt+n0xPaAHINcOmIb7vnYyiA7nLVhkmnB+y/5C
z+p48PC5Gj4uqiZhT4yEi02IZ+5rXgxKcPIzQ/XQEYBaot4Y2md28c07sN0nTcY1dxChwsjW9scA
lQKwuTijSPAgbOL4l5yOyyJCS8whGilz2LxuceQ4vZXCPi9BKRLXFT/DevuZFhEKcg90hMVYB85X
xyxilLFu2TuNcX8jHmDBmMC5bN2ygJNqKhO/QA0DD9ZMjLN9ZE4w3fJ7BOXeTVJchUgDGbot8kSl
SMZLjO7r7eDlfda4fES2eL/paCL/uFxPU+kPMSDoO7gbq9485/EEGfNYGpFWIT+pL/LKBPhLhRBU
Paia6CcoNwozg7ln/ok4UyYvPjDwYe4zP73ZnMk4apGmYNnyUpYP+ptlrKW9iy/O8pXV65Jtj2yF
Y3Alqi1s9hJ8dbz+g838dERKV06+zDS71H+iwwOcLE8gL09qBE4gBxdana0luBIdF6s+HlyPKK8g
P+WhwmMe2VfzapP1MJx8sRfmGOSHGXPBGodEynlPRexNX+JmSHS0dy/FeQItia00pxeeRwBiB/KM
hIR9Ev2JPEQSFWZ3dZhN2wO0Mdm5i/fEOJiYUlm4z1Ii2nBeJGzFMFfLHF1ZNqkOOqgTqWF/3Vz8
SMn86LKem6Fy4KfB72vEA7SPBy33n5tbvZIJ8zHiH+fH+fcJjjE5YhJ+DBMkNMj/Pgzhm+rvuWwI
HWmR2RUHZJ06YoHw/Z9qlJuau6VavJqQpbUhB0PsvQDNpeKXN9XP0pGMhK2Z6LRyLu1DvUOsiF+K
XTdQxy/akfmGbe6zV9Ae7NLNeT1MpGzU3fhTuf0nkHWSVjGXD78fl1ed/DsqHnefHcs5G96DQw5D
ZKRyl8JHMy0RnYqMhPBDhmHFLYhvusN9jzp0ciRmdaPyX/Z1O2nC/0KKDaE2DaputmMArIGTDMhr
+wGsEDpK5ii8k3BfaMCQgEHTjKWfW/WWTP7bWRGzvQhx/CEgF1OF2BlsbsbOI0gExprWZ44A+klf
7tRwhNLF4j/byxwFlwRdqApjkQbOZdBQIbv5XnS+E+XBBPelZ+nFM82R3wXlhhAJGDFu7xvPK1gF
fJObusRMbMTUBT28zxk0iikDIYN8I/bMMcwic/di3TqH9PRBKmX/cbWeunFcb3FIriHBj6zg5M2O
mil5arMEMzGJVEh+mGYCtP4Dz6S1+T1GAcdXU0EfDv7q6Qcy17PhRT/EoDWrDFNei7SEWWdanWVa
rO+uCkoe5TAOP84TlpOT0Q/VG1AltAjnB1jHjWQQsNadRvbGZ39cQmZGBhtPLwZCZkb4bK7pEQn1
WJLmOjKejEy9FK80mxaDPwNvi+xGe7pcvM6AARhCHPCMUDYvPf1gQnUCs/Sc50zE+99RW94nD5p6
eXJ6Ai4qr7+7H2K601WOG8sc15i23gT69VsQTAQzD2lkIDYknAnRC56nhcr+qc7LaU1+IyW79QW6
kIOfe+SHHwASrGRRRN+WXI+41scdy/BN5uVzgWl+se+4UxFi42f6JKBgH8CiFzFZHpWgW4u5M6Kp
KCswAg0fqfDug0Ya7yl4IAma4AB2YJALgClfAJkYPq+wFgDlosbSXhuQ30+Kwo4zTj4P+Qfabby8
I+Rfbooei5gOlFoPp6oCmT2T1EQqz2EhAnNCvRGZdtP/sNMKFjGsTxhS0isJjEOJMwVyKmHuRX4N
bHUVeiPw3gSX2og3r6ucfkPU4w9hEvwqnckcEUF6ALSR5fC/n97wQVa1PpIp6QaUuOHRsdDVYiEm
NAvtkQgotfkLshAn1ovpM2EllVxSSdI9YLGOuaCZaURvWY7Kl54X9FyUpB4Tw/WbqFwENf/PG89Z
S8pX66CaFNM/gcj+k0aVGbnKQeY3GbWzDDEcQJQ0TDAjjXlbBWQs4F/9xEWH+/Qx/Y7lvzKoA5S1
HFdQEazdhlOz8u7zNQ+ECfM+fhIEojznPOSk9YKQE+EAIc0eCXL1CAcrc4ot5eXB+KNT4GKdgTcX
btmD15JdcqkWZjAIaHOPHghORVhFBwi4k1fynOGCGSN6kemc8R3H5JCN2CrHaJA/YG8U/UHtK8uc
LpKQ9xerC6PG1+lO3K6ADFDULgn1yV+36/Xo9Z/Q9zNu9sZcpkO1RNILsD/RGHInFA75yNR++Uqu
w/6a716iaRdGef5cGdhGGONJi9d9sIhtYYkhJ8zJo+AA0rbdzQRHB+DaPgBcqrW8f6ILXdfQimS8
LSyf9xJYr6vmbYrdpVvzQfzUUbPUgjflxYhrN6Xq8Vjd/xkLM35gVaQr+LMrWCl8EroQGomUfYCh
I2nMw+cv1GT/mOB3kFHHWSykXPg0mCxV7OVFnBceDZgP9uctwY9Lhf1sQNHniy5Mr+b5n9EOIh/6
hfxyjbUdfQjjcfi/kilsWsYQLKhFts3YxCGGCgfkDdYOfK5DYOpsRCN8M4aTkSb6w39e7FWnXm0j
uN+eFwu+Ytd9CY9J/xEwpNNIQbsmCy6fFUI/2DSUhn/9gBAB5ggw1BfXwseDYRDXu7nSVo83QSX/
7VXaPt88NuhTQNvTfGIkw4ZYqFBaWGWg8kDP1QnJZXO8XwuNEzmuvXqew8EfiXLVKqS3QxN5M9iu
bwgBUE3RH2g5tWovACUYngV1SnTJ9dADBO7pAcrNJ1x7GRLso7fzRNmjTfz2jMaQTST7g9KPvt3Q
qqcWVkuoCYyk1C5UMWmdmFWQC6bDNsdZi6yDgmbC7PpbnYYv5D7vkUjEtMf3Pnwd2tL9kClgMAK9
cQvJK9VyKLGzYL9oraH/KYm+2tg4PergvTouyGnbaVF/UNc7id1MX79izUXphticoRupxcg66CHr
YbEi8imbP4mj7aIviT3qkH/NmTVJyVuTbKbJ1FetemAXsC4LB5eDIhsAhlEKub7YOC+fsQYMRQdu
SLodulx7gt3LBqT4+00KFB/o8RHzfsl/aPCeywFUp+7xF2VYPHHnkBiEkuogkgy7rXXJI2POCIpw
YWqsOR15wrvz+8z68/2O8DxmqNa/QNIis/GU2k57tZF+6/PGHqY99/KNssHIatkK+n11kzb8bEhV
CQVYtZeSr/TsOcGwCxz2CUBBWU5m73M2S2bfg2q4fnRkagJ9UpgY71Ndc3nuWVCQTKdwv/bygTpu
QGy7EK+N9GuojweX53QgeYKnwkNoWaPjjw2CvRcq9Xcg7J4DkdQEzi9AGC5s+G7QzQdpPAnBcPM7
6AkJ7KaDe+8uLWT4K2gQba1Hzc50RDQ/juZ0/Zq2jacicUEm3+5pSEUylULgs/RavpWOGBglVG9N
QBLww6tNhxJXvdwWgIcITLGjz3+Xgmxx5O63BjMM4VP2MdSps14ZYEUsPjDhH5extluY6VBkTHMJ
TgeULwNof8LPQiaoHotmMf4iOb3SxhjXJDwQTEogDq5vMn+gAqwonz178ntZbOJKCoudEaOh56od
gGv0BBLPdTxYS7wqS/tKeBJuZlf3lT3mzJ80MwgwKSclduABRbgk//mdsMu++DQ9ZS55EOPaQvaR
0kF59SORiqZiJlqb/eJ1Gax52vOlzFCVDoMELS6Xjmunw+Q52WvDVUlSKmuiwo8i+CoUiaI0Dhci
8wyM+RXDLjKe6XqeexZcIB4mBs+ABBRSNJq4OSUQcCAzbazYsI7K3rx77ZYEZVLU4U9I2oDrBLV7
h0yhotMJ+w+dpbWrRpriWRtCvJHAuyCyhZDu3f8oZEE8AB9moTT6S8CI2tEgnyoQ6y2feAZNzRs6
wlY0eoe6MCkOVgYnYLNiWmDOhgRkH+35Amqo7xK/vSQ+xie4F/xW0zfhbAB//EDCJI3ujgUVvc3k
eFhwEV+OYBIgN/BQDsAbxkOQQG7XrU3/7idEs9PMuGAsNEaiUhGorQrAmomOfl6lC8RgAgHbz1kj
uDIZFQQ+sjtCqyR8BK/lT3VIeYTHwDxJYyqoEEAFsSW+xYYZNeNq+p0hZIInl2fJRJp/KUsbEYL2
gsZDp+lITDhEDkNB0jM8LzbW+mv6n9T7Lspptk/jdEvGGuLzELcQeB6rbP3PoLDqNWkzvydl56AE
346wufBHSKgUZ8xEtKHIxqjVJvXdvxNKdJzYpVNv1tQr0s29eyLUcPlqf0IqB14z1cC0aO54oYjO
GQ8rpxKd698kNOqpPOOCr4Z3JcSDbv4n0n5PSi1StLDJHQM/vOLlKF44vglAfo0eepgj0CZmEiPV
+2QFyGlQxrwRdOT/ihXLV2jMDxZLQ0tY4Hj3ARwY84zj0mZJqqZ8zSHmx906ZroYScWihCBFkymM
LhmJOTYnS2lBzB59cjVg54D+593lXnB7hwYhjZElHK6iP6GhF+b+D07gF1SqS66EnF9+9lqF4RwE
n8oRNgqUgnvGuWxI8I0BMTTOafnwmTb5YYobl/tRJC7q5O4+orLnnrWnRhu94Sjgo8eEdxUrBelu
S8+7gbKY6Z5DjWH0QtW3z65Y4uMFwSj47JJxwZcDNwOfwc/hwXpBgkkHU+IxetLsOcOXO4ZhKPF2
cnufONWw1ZDs9JjL9JjwYN59yRJQCZFRMfzKXgJOplAASzkIp6smzLRYkBYdT3xz4t34CTu3vRdE
tPUVUDoPJFLvL/E8vYvdE3CCmpPP+rnqmtEA2wOyOYlCS86BDd+MYTmxF9ric7HnIrKKz596c37u
EsWGclzm1l9lje8fJ32NC0RuGXm4aBKo9uCiFCKGr5/cXWYCE1/Hyz0yhGGDVchpfzOHoyg5SNTF
1tEgBcP+I2aTVLmphB3iov/LLTEcSzseTr6nSnp+lCTIJAvleD42HgHf/UZ2H+b1iU3/m+47A2xL
c8oKBIhZnxr7wjFgiMtTfqVqXDoWmD295h42XNU6HXwZCXr8GIdKm35lEf6BDoCGOmQav7cI7WlN
TPCEw8iBSKvJTDb3B3LOkzqYAGEhbUQuSvYSLsXE0fC2KsFAdShZRz5o70kc2eokEULCgL/zWKEp
5VuFO+JN/1O9JOkPCxJJ60Qq2ZJTYpzGaM1Xr3FyGhBtEbTITjB/Y6t8jDTk6zdBh5MUUZqT7hfh
j2+ykZAu4oh7g3QA0ybIE5vh/U1j2YdsOZdX3DwpW3ld7YHbtWOtX3FdKzIAC75O0+P1gWxpr7WE
e/+1/BxPXRrryEHQ7XE/CyP4DyYokB9+w1SLbJEHpPr4FPCm/cRGB0k6aS+mUqCIe+Lle75pfLv4
EiGT7ghSDnUqbhSXkRoKXPtvlonveqTT1JwEui6OmZwV1TXjirKaOyZb1L0gptTrvlyQaL5Ewvdo
tXOq3Yo0eJZB8Q2UMngjUaJcNwvIPq5HH7ZSeYsCvegCFkw4ECfbHLNJiwXFIAz7PrtjriKC71xC
CIIy5lUATaI8g0GMyhNeD90lIwRpK8CvAKvYUfPx92LxibAdGgjCjUCqvWfv1AwHRGrFhkOIeJih
KKPRhQvd8t7B6yznC4kqYJUUkiLWFDf1WmYxYuah5KS/1uvi9Ma2ysmC6TObYmI2b9rtfj0cgB8g
BDs0yDSjqOx/P2j7cjjb/52bmbpG9O2VMXJQgfhAoEBHG+74PtwzMcGtPulMYA5PxipmZjLjQOfh
TVCnnE3U0flIBiYt3BS4FnMyOFfOR1JePoWwiTHbPmKaCkhhJPQZv8Jv9PhuhOmYiiX/IG0+45xf
wkH8w174WZLfo+D5zhYVySSceWdCd/UULRdJvxj1+kivAw07YpZNHwQ0ilx45TR4LzhmZ6R9CeU7
32ipi/rn9v6cKBw0M6AddmXQ4TuyrELo8bnSzdBoTEKLV1T4/lay7VDpe0nJf2Uqv5HOUS0+yKSR
+YKc0X/NopF5qSVqNbnJi+UgSNjT+aeJVLeO2PNmrUF58F4iqOLn3vW1Io2TWJRHDy6829LRu7Ir
UisU420e9Sado2S/EX3Q29EzdX+Eh6+YWnjy7hH5XSZKCrtxLVyXiHmqRd76lYYkHz+4/PIQOUBC
UsiNT/sd3487h8wK9TcrtjhFcnWqoguj3Pp8z0dC3fiYojpD1hA/beIhBdrckjf2C9Xu75ivBp1H
33FnBDkTTcJwc8c8hZyZ3+fnfqVT7zLRYw0uWJ2UP7HbUUrClY0g9qDQSuD0PjMHA/vHI95qWD8D
iRtAaN7uNjlZNRIHxb8L14T18JGxfW/Fzy2O0ccMMoTzl/Y1RKCBlIBh3CulFafQU2R7FFhPpTF3
FIIrg6C3+5N8IeRZ/PxFNLsbng2uD7jJvTPj4d4pyViMqT1h2ofjnPNvaJ7owDhrJ2veLwZRBiqR
ApRiNcWa+kEqs3oVcGe/dHYE7QcCz/wfpmh4sxwFa+W37eJJxiSz0Yy43p5dUbRrgDR/fWTJiLbR
T2POtqirnqOzVUHgHlTMPaFeT49iZ/Pt6fvJxybC8GBJM1WOGkxOcGv2uWjHRRMSjHD6PXDGvogz
I9HEctjgDKyGCBKyrXQF6lbPxk79es/neKCTAOSxC+MJ1i2vIJuhnZR3urRPFGl8NCoxhrI5TpuN
bv6BoffJlPIMxsCUfPdz9nMMxa163+BW/oaltTRhLpC6Zt/hW4rBB/SSgEwcjhPhKlFv+gZTJMKt
ybfyvvdIUjcD7DJV/ANM4KWQh4ROgo6yKuyhmWWXWioi3O4WlmGarevYbmb9e3sHY7Qnmoiu4XAn
bfNAZ3z7XOXFJntfXnTlohAHHS3jQj8YyPiqm2nG39MbpQSbdY0HCuNcshxo0/73N8jifME1Kx+R
Wgi3FBsaf6E81uao2QM+waCGQN+pM3lZELwRfNEfXHSf9t5InqEEJejmMS4N7z1lHhR4bgMtk7j1
jFbeJECSCLn6XpDiR4YVzxCV3zxgYM+vizFmSYFS3QpnyGPRcFMOzcfo851I6lQhtjL4EQkiIlbt
BWYq0qjhssHabl/4fYDvv+fcSIKBIkKK1MO/2S/uD9m/+t+Hjuf3FMEoQhIx/uop4DGKyfdel1xL
XapsxvSnM/HEhGuZkEJ7xgSeogERmStbJelP8QZTBXzt4QI3cohnMX8vjN2WnQ8ofnSMnUYI2T5r
Wkw+1F08wO0cROSoDBYIlIMjM12BgAmlG3OJb3ypwbTxWLEPPdZQQp56Fn4cIfckz2BpfYUNFq76
5ySRsdnP2DCEngI7zJ6PAkPGtAJMB6cnp8+Y2PwXAPFLI+MTuU+PxGhXEb21qerIt17x2dOk7+Sl
X79EkAC1P/91LY2X2pQwIeM3f7KOMLkjyKwrkdqng/5fTMxpmB/Zbui9Ll4XLHJW4ZsXDlCJo43D
JuEjZtiql5ib7u8zGDIp8C1UORkAoOJCztHIMw5gHGwNmdrEnmmNez+1tx8FPizCYIkvhqBQhk8/
BnU1OkLcj2nkGxpXnMUBB/GnWrZoXwfjY+rlEK9svjOSaGsS6sR6HvObfhc5okuePPOGJJJVT/Ne
2KJ++5f6yW4gHDbtEEkVIeIjZc7tpaFDO3JH6xeCwtAL624KfBBwjWzLLQO5RyEMUtClMB99po8r
GGbWDeVO5Ax3z4APhRw19Ca7LlAPFOjeNWZOGRMqHKrHSAQR1YVndgOSliKFba1Cs0XXVWCQqUfu
/gGCPRmiLWs3eUPGEz0NTh/xxWyJme88CTYxyrj2NuhQpvWVeYCQzM8oBRpnbhkTEV1tLdK8X57+
Hg0i9FDoBQx8wnCq2/YrKlPOCjGu+KC/MYabFqH7mXnsJxIJZlUffxfaEv772w6VXnCnL97Dzn3c
yLVo8fKnjjIaG16uhmmPSsH0YdG2L7fC3als09ugOTGxWTf9EX/JOo21XviiGZiKlFxzwE7Cp2dY
mfnm5pdnP00o+oUvSfox/mDIPt7s52P5Q9+IFA4VXhmJuna6nAJRCX0nBA1aVHSCC295dWWM2EFy
PmxPU1HllmyE/DbLGezQJk2KapOQ+6sF/JGavU7aecOaqm1qIteR9KOvg6DQzsRm3t94rLDK8byo
RH2+QuYPdTvAiY8p+4dSqLZ5iXTeeAp+OxaWuAQf5MdiuuXUXn/O1Bh1O0zXG0KOrM7vceBUYTLm
sLEW5AohUlGPqFkO0se5K1PGtgsNJDXWuhM3HvhbRkY7anw0NMhSHu5AdrOZ1HoK0vJAmb+9pbPM
HBMCdppVbmnT7XRmRVY0jpXB6mWG4HBvToB++Nl/o0a0j/Sl9wGRUe7LtjxhlKfHkjeb6Zaprk3G
re5Am6ZcI6VjVgSL3uSG47UCohuE+jcw9eAFYHPs102xrWcwMdiydohjCAfaH88WxRJg96hBCNgB
Af5X/tFS/odF4MO9+AeVAaGDcsXiffXBlMgrpVyoUb0a3z8gRxrIbOaE9MHWycP3+f3xsjtK454r
QYOq4ZtHxkJN9hMnSjYkD1En1Gz5uoAQKwuZkxNAUqEDK8zmpTIi3h8mMdARR210wM7nMCOyg4tc
9eTzqx6u7l6FimzCL0Krr0aEgqMmS0wClg2ikiAu7P56f0wUi3KTXaehxEU3SI77c2lRhMy50PHw
N5R9LZ5rdi8b8kqNG1oZB4AKZOJgSPP4vqZXA0gSEydeMdroXRU3Lx1PEhkreCNQ+LHu/AbMCKOa
KKfaZ596EOZSootXN3kxU8sTUf73ztUahGoCZgR7tq5If+DXfGNquvkODrv8RwONjp7rP0xLayPK
0oGFqCER1dpuu7TGJBxOVwwq3NHeETTTRz8kWPB941NtPoFWnyj2RD2QwUjqVje/5640GP9KR6nc
3Pi7g9y4bxKiUU9/Dnx0d8SjZzuWOGH5xi9gSt7FvjoeDJ4LnShQa3Acy9/wSX/IIEqLWQ10lnTL
6j3Ja5d/09DOCv/WjyV7bbKiYQ2+T+DbGeaTcaPsC1KjXQUhJT2IZG6lYoMD8wBc2eX54aW6PcMQ
aQV3sgPAvcxFQc5Ffj8k2e2tnXvu3mbBMUmCMqK6tzfIY4kYCWnzRLOZLNg0foQffWmQGPEN5LH8
r1QpghrkBaq7jJQK3TEBf4hE7ccsmT4SW8dgWaSOl4ChnuyvCDtX7w389u1TmSKpYYPeAL0eqZlX
yEWAaQYJ1ICNWyLvsv27PmJMfR7B+CTOGDwJbPLMDgZ/ImoIEs1tl6SBkGEbUIENBj/eHd0YqovR
4+U2tfemHSUC8iywyJWnZ9jtG76Zr7Am2W372OdAtO8oO6MZAbKFQXYotxPd6rga+qH0wgWNJ5zE
JYh0Qoz5e2FVOWJTafTCI16g1yM6oAryxxz0hnetohlwizxHXfFWoCHhcf5N/gMk35O0IqZxQAZd
ACJJmVYvxBf5OaGpZSCj4vFt8pSQZzGlp0M4oheP/oxXOxx9r+ydkOHkpXKPgDkhfBDeWU6KBuEX
esozyg0k+8i73AQnJVuA+FxaPSIZdlFfVOvUmgS/IFlmEj9pv5GLDrFF6I5c5w1m2JBSt7HpVUMk
gSo2CdJuahOjRnTGTuqdFymwn1/MIwee+TxOkhnfJQNl/cb6hGnmVSU7tYgYeWk86c3kuLDbBU/T
70yasaftrAV/KkGy6LpJxlk9m92g2GNlSh4RP719fs0JKIWzntyD9DuknJpbA3Pr1EROHutX+3sp
wGnQMTOYHgyKGNADVKeOuzwDJ6JOYlSmt+ZOruKKQGGTnhX/Tjcrn5RBBkedjguukABTlA6I+zWG
9/s1GcBfoROw2LV3R3v6wJA8kpAKI9KhEe+zSlDpg1qqYf1aVJxZGM9fhwrIlz2gVNvhW0OHbgHp
PXaPD2SUtu7xxUDQn/K99/1HTegHOnJiHfi0AUaYwEhnI4Ig35E0Aoq4aYSQZm0KD6yMxxHQMauJ
buzoXTeXFt8gZSMdJ6hvst+eN6MjmDL+0exLHk3d+fIiPUPX2jA1OclBTvZdZs/4waDZ5lulRa7H
tlXG+epdUjL2l3xD6yDco/VKfzvNe65ZXvMkihPIfbC4k1fsPWDZ9VD9LnN9/srnH/uQpWPuQaav
b+ndN5yhxLHMcRuTtQJqvJSoVlrxW7ldRqwmR8pqAGi4h0gjAJykSxh+bKXRNrEq6ST7emvVFS4w
AdBkaLt4E8D12a+ClI3kUgT22UC7R7nYqxrf9ZWpixPPMIb5xTokG56oI4EsNEQtfwGRByW6lV9Q
+6JLGyYLbpW7OCD0BTcD/4C4UA+AxBQIJ+Kf2JoSeuybo26J4YjPD8E+bwhGA5JSyJQZMylTqIyk
+6Bsn7F+HFZLkZivud3MrqZElohDOvhtv9dsXUWpOfquE8gRY2J8JzK6kqOr+YcPVvk3qsPnXwfU
SPUaZncERzCSJKxtGhlW938kndmSqlgWhp+ICBQUvd3MKIqI6XBDpKmiKAqiAj59fftUVHdV96kc
FPew1r/+wb6Fl/VAs0c8w3VFOm139/TLnM6/QoAKdzbk3lXX3XX+Gc5SqsF7cr7gP3bqYZWFXZVm
GSw73D1UJbhGinR3graKDLUTpbEZYGZl46EEyw9t6ZhJM23SSmIF0XemBUYL34exszeqcJWA+xEZ
rFl4kxVMjBpeYVDgFMrN41JF5OqvgUUMlR7VKgXS8O4wZxld9jqBZ/AXXe7FD3xtVrefHvrMe1aM
UaFqmbD8QnbfGI3VutjUFnx5YNUrgzn7Oi3QEJ6+6Fv+sBnJb/YQEowcmsjoCIb6yD64EJCy95Dz
mgccMv6G4ZtT74bxwwP2bQiGc92rZKIx0wL3mN3cx54EVTyM7H95JayVVVuaGjA7BAF4ssE/WbzC
2EovBc4Nt30bP1ZkDsKA66k2ueD0HQDxSC4ohnF3dkoVTccbcRIyymI2aP7uyqbte8PhdOjjul3p
VkfpkdP5XJFqntmW1xl2QfMX9eEHs6HL5AXZn+5f+/wVOIBfoTOMzVFCJc/JjpKlnTIfbD7bL5Jk
PJ0nfRLVmtzKH2DVs08ZNEqcKt6bfhlmVjM0XxeHoR6xS3ezuUgtgSa9uQxCCdEXf/CzgHl4W4zP
3uVu5t0KL3MiVWm9I0ohWv3aBykywu7Ap1ljj0GvU0+eTPGwrhGXDTk/FbYBEEUgHdyiAsbue5IR
o465MzQrUPotjIRqOMOFkfpBm4xT67lUXhOp6kMaIt7b3mDStjFBa2uF0+AfK512Kd8bPNTCB8Z+
tVP2W7nvcx6uRw0lgFv2zO4+zcIcYogqzpek0qMRIYr9OYN+qhVe6Fp604wZVo6e0pS7xBcyhZML
rRBxEBy3FqFNJOX6aInBNxFQ+t0WyT++NxfxwfDl1Mb4wTcIuqTLIJC5EXM1E/OB2+ooAH72aUFx
L1hzqJBl9Kuc42ekrdXf4le7mddfUPmrB/MG7r4/3idgYfWRoZXmMYiakIqB64fiNZCXSv8WveOs
s9QVtxyk7M/+LvHl0YGVwCPEwbNyLwuwY2jRiJqe6zEEgIlcn7S4Hq+V/9wfFi0dAAaIMbXv1xBH
DDwAEMG0YWBtdORfHTm8yXcDUxiKA+qGfmgcPh/7+kXHzLRR9CUO1uGmhRUpehUPdya3k//IV414
rKGSnSafMnzCP1spk8zYMpLTwyK1hyFNpo4zzdXALRPzImkEI9Vv0pA1cVrPd/yhjvCAhJQHgQAe
DSkS5S+MMapg9GtJblGESsMR7oDQn/vskSPWslxUOn9NGR/c8aVleJduYQ2Idk8PU+30iFHBLnmH
CX/oYZWAlSQwBW5a3C0J7SK2IlJ4Kq8OzD4++B6KMy6IJGtAF6hsXMfmmET/I+yDOIKiTQpKYBab
pV8hw3KHbWreznO6u8Pv23+WCWPGyuRjlFoRo7Q+zP7byYU3efEqwWi9QGfPeA7qM7TTfKv/sAyd
t9ungSb1RpzOwRLDqNuOD0oXXjDenhY6JSSVV24T9nN4vJ3JwaJ5zWWIT4gfCemmIJ18rYLFPZwo
8wpqQjvVXwUegKsicz1Ls1q+2GfQgrDOOg8tks6ccrW8uR20cbEArRGLAZhLGO4Hk3kYYheDVgRW
HBgvn4UE8E6KJSOZX+6gJbjCozMyH3Rv7O0l1ftdnArnbgc4DjGcgs5j2p/FBbzD/MWLBBEtA0Y7
+G3Ge0zeKzMXbzgSw70qTLKcbS55eieGe05D8WMFL/yIzfuOZ274ELzhcwyIaEfkjwg+I21Cv3lg
nJs6lyV6o84fN69S/QEWjm7TCUvj1AKD3L6cN8yG8BvxhNzF6W4uOLxhkoRPcmfWpanrXmk+aIRG
ZDmSJ0YmNNNl3gs5ZY951giymp8t3k6KpdGFkZz2oQXD33/ffrDv22I1wdvnACUPj6n0isUBNQQD
swFfff7LYfMMF7eP971AmvK5XbC0Tj34Xj37sr637s2wL09IIYsKx58ps+xij3PSbIzWxFVTc1DE
ZY71ptlSmTZmeZ/m2F6wCWdveF/sujunIgz4HBjRflzDwcvMEH+iwafuG09faXy5A7i6be84bHAu
Vv4evVWORUkPFRfvXnP7dXQdYb3ECiMrDjkh3JqKCJxF3keg4MPigd6Kw/3NyuFbEeWXFbBEcAKM
rqv+CpCqsHrg0RFW8qCMJdDlY/6FK99iCQXbmRnOy/CUOVNJvwEsvsPrNPkdzPl7N6f7eaXoFVMF
XJc0B25qn5VSOAq9HwvIsAiWGxmYWxRqNALaLfCs46wlBNB5vaGVQjjqQ9K6Pr1+Zj3vUV8lAQl/
CAru/ELUn/epmSd2fp16g3Sj5GHL2pBVYNv8tTBvsL6Dq3U25JmjowNs3QdLkCWn7wDiSuaht9H2
TNmZeS/NYyD6mrSXeathmMIch6zaWXGPa1rh4rbX+WB6E2pfLkDjc0SC9PELBeEq1QzbWfeNgmPn
Wq2G5ep5CyVxk/wdeEkjFDHkayEKpgQukIouOQXX1EnCGIS3IUeNMnkc52KUeXQ5dGEYQ6YRDcHI
STjHdvpjmgV8NhC9b9ckeSsn6U9IK8OXNh4nJVNQWTdzNeGFhfEYh+jysjvPHcdPnzsOwwiLRLjD
PpgCiD+1wg+JHlgtO77PQ0LxnqTbRGYC8EHJw4zGn5+YRg7Ku1AethCOJUOU6h1Bu0O1ntAiZLgX
gr/S0iet18MNZ37ZwXMFPzRh9D4/0Zuql/eMGeANGIKE1hw7Z34anpIc398J9xz63MmdbIhu2iM9
jjYueCEiWzzxMs+t3p4CAceK26K3Hjy8G/AtlyETmNuSNmJBY1CZvuYVC+S6XNjk8YCzkYwxzedw
xVHgSHH2d1KF/H/5y5hf5xKHkf6MmX1bMvs48kUTdp8qfF61k4Bi8prt3gRitgSDeSZJgncB/5Nf
JB8EfzP2XDaoYXfAEyE/72GOedMuvGe2Lq+b4g2cmvcn5jl2EF/AK64k6WJZjvhiTIr4zitcFPll
dchRybuRN2Flah+nAWfZlbp3OZ8uNhsJMpz8kbd/2ccBTnNAKA/zIx2TSkl4KOyxo/98sSI259fJ
Hh8iaGjAsZTAXL7dLP+r+ZXkHfsjbAwdP5EvbLBHJRnGY65T+QlrFk5m0tWL38M4ch+WUtjgGB4X
M7R9sFIUDDy0INljQsDiCOD9OOyXsxPP22R/s/qreUZU+JTSPyowI4XCMklGF3OfoCvyj6MmyEL5
I4oVqMAsvgba5M0lc+QmcbPA57qWy6mSJCxqgVrsBpuHmPP5IlItGhGhPIYEirLyzSfS/uOCZm4T
/RE/G3WHv27bNcKYoURRIGNi+HNxYuI0hnwa110CgRZyD3+XDAZ+vl+vwGPZOY+wMPf+Z5+wIylj
GzneobShkyztY2rxZ8wDqF3mfrHiA/L4ZkhNhC37bBi+jx+SsPlZC7qI+w+U7awhie9nkPKRrCAU
/rCI8fq/NAlv5BjDEgMBX+/Tn/3F2zGw2huIUvKllN/6/BR/DmYtf+IcpsG/3+uzkM/soWzXI7aF
VEXm5j1mdzBSjrLQYZfrWNeJ+74HQcRr426O+ekTQgTAuja27vs75+5RCio5wi7yMGb5ynXPk6f0
SlLd8pGJnUXMiwiphOEfs/Xws9J47XwRfH/52bOcuFOR5XQBfilr0BEcZ/lA0UAAk3kvhG9/TFDc
qQ3waqKj4eVcTPWJJITq+S2nF6l4bH+HzEnE2LBoPhuo5FnY9SDFrADfR8rDpG41qyvevwsSht/n
KH1AOmtRmDzsM04Zxk9ZTDJ1YlST97bgz/tv744BFM3lzUiKQWX1LgmwCc/iC16xLWD+e/q2Vjxa
rwHRwOSlmSobarA7W8x/etX64w0xuPJVCiRCOsG5r6H6TsagyB1iydfs8dwxcRXdIAJ06x5T4zIH
n32mzKoI9jATDg0+dVkNnlFYs3pZq3jSUPMizp+IfcrubdfwGaUsPncUBNxmjY0juC57NeZc9rmS
wJPsSPXXa2B9Z2Zj7y9KIgXn7+UFo1GqQdhLgtBSOWriAOARMhkyJr8lvp2fWCXQdgmUSj3nedw5
QLQ9aPJYoaO+oOjUIu1AVsIKCuvkjPvp4pQtPY5nhlIyP4q69yAprql5Wn4/YX0Lv9CvD7hd/ANc
iMrYvaYhNFM2oRk3PRCBuHbeVoQxoGyRodTyZiHHYXNXic0mn/5g8EkZRMLpY0+DcTB0a4k9nZH5
cHbRIu5Kt6S8HW8Xi8seRIXUR4yJeaWNME3Tph2vFaEftIf993bI17Kr6WwWtLPnrkM8DJbxKGCp
TeraehFf93DlKECb3uPfofcg9rCYo1FeTLAMkcY7Ch4tdmCQ6ARbfEWWIMVzN1mSdG6djEYcBtEj
tai1uH3oz72cDl3zUQwaZ8kGukOxRjGKpBcqFr482cWX/0Ajay0OQ/rSn/EF2VflnU7ezHb7hyb6
MvaTYV/Km7TVF/rBQQB3kya+3EUsa/wQWhPFqFmi32BgO+0tgMLMSBlPwERSxb+T2Unq591jrhvn
qdXHph6ohOgpYLg90nB6UoDr7RgxFoOecO37zliE1KoUApzcHJ3NbP5esRQ/fLnvYyzC0VjZyW2Z
O/h5ePLELbjRS+IGKppwTIgVM/EH1CXUMOJGz93jrKQl49CXczj4JZxf7BwV+6aS76XCJBW6J+a1
+6YEkOl53IVcswB7ATYUwGmwMfEdnMfXo081kZHVBQmah09XKIlEMDb5aqc+ZrA2a5icqgQEq4CJ
7tWG0Fsda0I7eRcFhy7TTCiX4Ub6GWjS40ZGJA0Nq20nuH8nlZDJymEalvAS/i4QlQKNhXhmTr6D
CckzwbcItifCLTjyFiRXRvZdLeahSjzoSHU1oldIUplvaES4elC89cXc0bmBMww9Eu4EWU8k8si7
iMZ1sLzaVPAgsL5J8LWBGcb8AlQm7BkLKkTO3CfeitvPPm4nfAyyYOrtK04KQB4WNv/lic/8Odka
Bc4LfsyFweOiBrOSx9Xm44GYCT7t5dmUhJmxA0KvH9+I2n057MIYyWLOAOMIA2daA1rczNtfvT26
VW73npeklfCP4AByi3JnNVwwHPmosCjHltki8ale3FgeQSxCBkTYRhMNxvwMlm4FdIEcGWiZh9YJ
SA6M5rV1duZd4kqdZCKRZpqUzxVa/MyOqce4Uh3Wht5wRIySeGBPt1wCJ/Nu/75mBVKgjcJ0COOY
mrgS+APQIAt7iHkERN7OIanlTG3zcivdLvRYvTq9N59Ea49u22H2w4n/PDuKtoOIheXroR05V2Q1
lsvjZF2CwDHBlvxr6K+sLmqZC6YzOF0wZRTp7yaEZk21K6vou8P19zCP6HbLnunGFM0w7ploz+X7
l7ZyqRuS3HWZOTc6fs3ChJHnhuqQAV+s2GBvH5RRGWZoVkKFjXcpNtykBaow8s5r/IlQb3Ltlrg2
NT1HVaQUmDILa5bKTKQUNfsKRcyNCZvLHeOOIT8h2TzgYwzD7uyUxFWvufxCKbtaYBz6msL+32yI
AiLCiKs/IeiDIjbsFf7T49vCoxwR18haJUiCIn/6dvpzY6XAWxgE8iBlGWi+HtH9QBuLOVWwMOQX
Un4LuDmIYqHExbBoH3EtvatyJ/6sj6xR/5wi8AFsUhB+auEnQK0GGcHS36bd/vxeuGh/uO0jzPPd
t9MpjnqZIlbVoGBa39mNpLp7UBEoDVEQEpoe6Z+Flk5Qf71fc2VscS5qscrFozr19tI7vnGayaaD
cdSrnA/9UR0Z6qqHq1cDQ3uV0YEZaGLPVvqhJvt36VJtUbOOZNk6QYIhEvLg96PfOfKjm9hdMfn6
IqBRlhgGf5d4ycZvkB3VtUZu/TV3cyy3/u2LuBVYYFxN0ntGPTFlrNhP7pgg9WGoLKfT188Igwkr
+CfvMsSSEFriMLihg9/njFHjIBiRd2lrUhyM1uQHLjIkEFiohBCSe3xEM8R2wcA/q3bjQTDsL+/9
3y88NpNzRZbgSW9NVpMPWNeQy4Xn3GKfJO2aodwKGP34gZeOehoyFw5O6OvbNU0JiKJfU7wXx9sy
2fdtnHxIDBsGO8xfNDYqxK5yKTuXRDGPhlk7zeaJu+XWuIlZY62/C3J5eqYIzDYMaGOxP7Q6cvqK
ZSeyOV0QaAnYVH+9DKrtL/qijpqDWBssSUfO7/fnFwYgNpjUd08kfUNhq5sreRELdVNjCIUX0c2Z
ttT5GMIjcZKhQfUL7yMDe05eDluA2pi7CqTE0pfK6mWnl9VQAguN1ePlDdyGRKY6wLrQ6XM2GytE
w+Rl1faAAO+rZyxacs6gJHWzJocMdVD9M9aStYjd+yDotlBglMIfvcPnmukUrc+AYYl55PaNSvuC
9xt0Pb8hcnc8q63iAQndv4lPn9QSB/yApc++zmyceJuwzzjG6/9KrTi93NdyOs4XZD2YDqaYu9DY
xmlUIiykznY5nq5ool1X4ONZLZ+8IRcLIxL9pBruNnv+gCZMh0vpP0XeOhtXtzj7fXl2ObrZ/cwH
0znGHDaHGrCv99nTsfk4NRHxxwgLvNOKMhQC/z7xFnM7zi585saSKL5zZIUmfbNcKdSOGM1hxWmY
Rmtf4LTBVGMi4B1j4AjKe8pQ2k9zP+etcD8SlyicPu+YWkHBt3Z1sbsjswI8pgDqYHMeCcfVKBld
EFA4Iia3QLEC1k0jsiEU8hi4CVby7SNW19DlESNE1sKFdFH8k2IRzX6pAL3lbWR3YmlvxZ/LNEF6
eFTWX23ZmonzBg5ri84Qb+EtbdtFqxF9g7Wsh+9o3cSsSGbS/hQfpcvLXKJwtTI4ufFheVtQemyW
5vJmeufQm5AeDj5qrXBslQYoOKlMy9N0e03ADydnoa+X8nchvhQlnLKd917jMYKbChWUeXepTXfL
k+JDqhzZfRyNTIarILKfFWFemjkjHBvY6Zi3IrjZBElpJ5tOZvq0B7u/bx5GQ/LFTYJSBgtGTkzY
eqbNzG6yYuZ+NZfN+tQvBMnoILTWqVl7Wc8kCqEWixOKQEGG0nTLoHd9Y6XI+3JW4z4x+dVWbDbw
VGK975hgkKZH0B5QpfSOxUmitx3hfhfBouLmgKp04OmAEtcwjKzxw/EKJ8hxL9+yX792OXvjzcbs
QszGJ5J+Sp4uRrPm6bUark+qAAjmsBxbCzMAi+TLeLrWne4PmFmdXM6Cx/ewViDA39NsZXqHn9fd
eTH1Mx/S9vWDa9PTNrBNs6UZ7OJ2XKK+Zd5WWj9dgP6VyPv7QdYsuAOOwsn9j9YoWvSB5D42mPSC
IwgOnCZOwKSBh+MvMRPYgsikaKCThGJSyu0kHXos1VM7iGmUdJIXDlkSJgFF8ECEznxO854k4byB
oUKBnEcoaL+YSpY+AEfI7Aw/jpdz2zxzgW5RK+KMnUG5LWlZXErmE7sNAvlUPBKHHAcOchE4UpNu
f18pEezi5aCMexmP5bValggVyx1dAU/9vV8wRPmpDfD2+19pFQhx4Ti+HKN2s4d1+Morj5zDIVLh
c8i8dS/xfMXqv/hHT/nhJ7l9r6ZT5YGfbfKjWvMVDlAKr+A0wrSSgUvpGigLc5+3XWzLWHG/2IyN
iRj9aWR2z/mOT5kSvjfrIZ5m0jcsN+lfrwC7+TrSrfcGfmPqk9ekua8TlC8XcjU91s2bLTMyaGxi
5V3vZZozmpRtkHsBv42Uh7s53sLiNUQtOzYp8OzN8QJFIMLFWnkei5Kdaa9mlT/dfigOGIj8ZfAW
r9McWCC3UWB3LwECfz+ehdy2zgky7oKHhqAb0hV2HowzTTkPONAO9kxG4aVZyAz6VUXXC8c3m8FM
owd+gRjpmMMNnS/STdqrTWsH0ukBiQT60ifEE7NnTLZBM/KGfUuB+wrD/RcQ+Xu3+SL8ETz1jUHV
eVGM/j53+8bM6ms30G/P9gCGDkRi/noh5zfrhs58vb1LTybOkiqgw6GKzI6QD2UBCLwHKpqZmCcg
BZSQVoLD+v+lYQuwAO0H1g4CTipsY1lsAK8NOdXFpdBAOalub2MrIi5n+ReBq+HVRVrZFC8oAq3Y
agxTmK6KbAPjhumOePdtCLUcVuNoQTLQlDEInTMm2OL04JSFqs/M5+6mcWpDbV8umeB5HFku7AKZ
8WW34AbXCEXH2bxzVuFqYiMZCLyc6hQCL3kUn63B4Z/88ME0Ysm3zJCIzd4J8byzPqxldxasZEcv
cwSUZBydVJYjtx0HRmauZvCC58SjLqY0teZfNo2ms2nAakIz785mtOLDP57jOnWO6eGo+hSQPXM2
claqJ3dCxiwWITt/Bb9bmRRgkwKLEHe+YIaDL/TP6T3hXWUOUZeC4Vcf3ws4KxhvnsP8yFCHQaB7
Dj7h03wkWrCGVgskSYiyNOpK5zDAnj/mDJ2NzHPolsug8xpvkZun01nMGJLzYla//+c8gFDUAEPb
Cmdu8lxOp4aADn64beSUSw074up4XEqzesoCSfGaJgE6fPiGG2BJxjGNC+LsPTktuSm4Ogg2F3xw
tyODpNGMuWse8i3ylESey6vte/34wIAPizQ0rCYaFaZ7SBaptfAWKxL7TKjRtN6sVTmOV35k9/8N
phlv5ezdPMQpi8uco8Qflvbp6pzMx1ypRND+/nINlbPnb1sdvrVjqP5Nnbd3+8XR17+ueiQq1n+a
HM+o0siMQMRPL4RzNxK/t1h3LhHfREIcp8yA6Zr8s9rTqb3f+/S5QM+fFY6BvcBEV8J08/w9e0x2
nigBMX1//Q7vHBW9cBYo4ICIkXskWrvju1tEg3NocF8o9iAo2cK4SuEA6Zzj7FD7dfKsRQAdHnMf
B8SQ4vopLsnAXbMJG+vJRDiPW7v4uHrmPoYogYTG20LfdiVK7DAErVFnM9hsJY/gh01/KSgG+DXD
74yKhKL9EqFzx4mdD3zMVsdRQIFQ5ZdYsDQwTvqZO4blMTJ4RLWnvPbKY3J9B/U7eGnbdED6sci5
dyz+SVI1AphyNqbWGErGFevVmNwNXCNoOLBC4zCmRUDg8EAUNubxU04P35y5/Y+YVVsiBrcwbtaj
eTsqzW60Ty80XonRXzyZE+KzhpVV+3oSIbesL7GWLtPHHMP8VATjn1kpY2+Mm7UmsRLw6/umU51m
aLlemHC8EGa9XtPHaM9PKjVUn7j+28rnbW5vwtZuy4H7albM3754w5ztEQgmJixN58ApK/Au6BO3
dxamPE/wMrDti99Bxl6gSXpttP5WocLXGdDzjGZwVTTzzKRDfOJl1Tin+xU/nZ9mv7gKa1NyeY8n
MsJ1b4yA9vGV5M7Ak4Uai0MGMllCwDf+R2gezfE5/B1/bRIPiAGnyxhBuXrtNSUia5P0QzVUnar2
Oa5T8f1RmITwgV/Je65xleuWV8yDK2fIwYnq7IVw0lTFg11RHgtnCfrYXm1lZFP50fGMuIlFjeHN
eMogu2PpU+ObQXAOqK3ah6PkNlnGOFvcTe6sJe9z8SVpXQFXoKHEj0AlXA/rX8C8zjm3k3cNGCDg
GZH7oAXdzxh0CjH+vLkuAeduACoMrNFXdB46w6GFzCQfx6iRVHfwmfTuCUb1234Me4lYDmOhtUFq
PiH/n7EA61MJOkP0pfgG8Tu4NlynB1qE8YRJZK41lgZF19cUDwfCbRgyi/vYg/rMLAiuoXfWBAJi
TH5AS+Hx4jpijnlaH6g16IPBHmgwp7AUYcI+k/yJzA6bICp0yhMiAQSl0UI3xIFSzGJUywJ6n/hN
yG1QJ1b72nCe3EBKsqCCXi1BYQuHXIMTzfbEAIrpWVRpxF7Yu6sHgmW9SFQ369xqyfhc/iiTEY/X
Oz+cgV8YLAcVpr3/xfKWAw42hcXoBAjesU3gW8R6nPWcxZ/VqplzxC7Gycl7RE9ZogTeIqvNhWIF
pj3tJzexnpInSruXQ/MV8McIJwweUzykYPSI94Yx+i/DrhiCogS0RgloqWyaQ2MegowkgEWQSFCi
YgwU+Zg0QtJn1uICgmM3Obe3OikyuIquh+Yc5TIjKr84Hpk0MAVjPpM7fvxn6MEaaro1FBdgsevZ
xdp1t6qWKwXDXuHhiIaRR6FM1S5EE4OzhcvcGs2lh62f4gyXdzElRfHJnT1Q5xlCNHF+2NpoQgQj
po3YPx7YK9fN6osYCR322P9AV4Q5V5hd5o4IrPwypjRH590Yh3mz18eelrYc91fQZKFJb+PvjPmQ
sW2/WxWiHq6D46CNo7GB3I9aZNrqzpMTjKPrPJxUmcveQ6zEeUXQJFIBuIGd2FYsLiCQzezz8yEe
wyTjUSiGxItgHvoprDjpBhZl6PoaDHe/Z0fjt2K98Hi5f/CXzutyfeS8fT6sCCMfukO6CPPvo+3Q
vsCN2F+OF4ZyKQNFmlyFkdgAR1LrmEv3Bydmvq/FGEIK/ZG8LTQdyMif1nSKiSHSCYxUwGguOvtC
BNQZl63Ebcac94r9WyWXco46EiVPdmGstWcIfAZRGq023Qmp29sFbOWGJDjs7O7rr2ioz2iLEYPg
UOvINoYgclES9pZ7G7Xn9r++IRoWmE9zPVcQNVgMZvsDvOshH2DTR3VpvR8ThE9/9Ahv0OjnB+RR
sjZUv4/tIoqrJbHuEOR/cBO4S75aCR7N8Jb2nkJaJOFGmoyj6tdBxJ3vNP1Jf9ivKwborcCKLx8l
EAOYKvZGQEHP5Xfi9IRjTdo5PJKze9JTerwJvCDOJ6xhNnoQhvMCvFuOOQcP67Ei/EpanYd9dyB+
tORQ7CE8RxQ9k+Vy8V4fhjEK22l6RA2yY9Iy6gDY/6ERcApQclVmqBMzRxSwztPSLCzPLjuQS6Za
CgPdXESUnfhzDnLvVpMOE5RUBkhIRZZP9XlHT2fehpuMC4l6rI5771/3Uo6gNqGKugY3AqEG3IS2
qtuPkT+A0oKktt4g2XpS5GWF+bZwgt72UL5h34nbGYq4a2DgXPV0+kBBY0bVZ9Xv6k35Bvmx+3/8
i2e3M+rpRT+8a1sb8GTQsh7bYYkgy2uDqk+Jq2KDpjOM6C1GOmU5QX7ztu1bJRdwHyJl2ds+sOAc
R2u1Zxk9iBvHplle02D4wBcB9THjzQz9BnmQRzjyEv0kzUrfpxreRVY5ZjO+9E3E8ZIZNg9p9DLH
v/RLGHVvz8Bd9LxYJqRDDwmXebxrPpuC8Q4wTSIJj+8FjbHpu6W3xqcS2yAsm0xVQsLsxAkabTT0
Q0V8U1P92MM3WCpDUOYV5YQUdsLsTQanem4f73yB6oBYHss9hEpApeSNiaJ3HMz6h7/4ATNO0l6O
xz/DXAP9rTFL+2O3rxHKoK7CGGB1zMKx+Qr68yh1MHfAJsWMj9lU8num3w6rshfYTwTRE0dJfl31
8fIuTgmj3X7Payi5nk4rQIFtGg/bBcAD7mf4yID2fPfHdheV3id4YhJuq3WQ04J3/oBMoWf8fa2K
3jRLsSobp8idbjEuOVmzUMr1fc0H/xxDg7S4eoZWN5w+FRbtJ2lRuPfPV3GE/Bd9IG72l00DOlnl
7gBEEOYi7bNlNNMnFDV4D5znyoqZI7qyX1h4nbc4Mb5cpDHoyRJchCMb7Avcs3B1Wi3z/d72P55x
2wzf2/YOPjZJJcWMeU9SN35bhAjikfM5TMSY+zBiMj5OgqXybjRwdvMqAGyTGrf0bpYY5CDbO98W
eGoitzDKtaECDjMyndr2ywRhwx3MpQhs/5j/viwl0eBGNEBqJ4SajQQ4bq5nBtFg5wKyM1LUe45i
H0d4uxzOz6WkLTWLK3ISaGyiDhMd5mKWgS6OJ7yMbBenFsOTFyOKYmBVqPwuDiIltrVunYFKVJNn
dUfEgcEOsoOPJFIInxPpNXI6w66ygFH8C9ddQhJzm9+jkdEmT6yRjvfn/MWa67Wx9uV+HeyYMMeS
ysm47cPoQswZjRFGADIGjaZmo5cnYOXzD+4WeMvCV0adHGJCXItZ6zJg/oSm/Z4yb9rirbSS9wj+
mNM1UhaBy/N2pdkmWKF3KF/W4bRQPZrJEfdJsHreLQDHdJO9A3LfwWw/Ysv1kWbgLOypixeolDeZ
09d8Kp4TPEFZwy4yjNosvbfvsM+nzhTBZ8aPGT0EWtbwNktFx/H/zbCk/mNgNETFQwSji8FJlzk6
IqGnmUPGa+WMsbE/I+An66576H/A82ETu2jfmNmMuUYqWjSqRzwTxilMRSb0PraHBHiZzQp+iEwW
KUwIIX9TPIDISGDsbIBC5BeErHyuMEz2HxxwdtIFsBKQZC+tFVIB4okbZQQSGlbY/gFfbX7Q9MKF
bQnvyjCAv/6gp649wMbMRYxMmAo25JzfGDCI7mxu7n2rBWDB72U8EsQYfwWlKRNEAJ2n9+1ZDFd3
8ztlK80Vs2Y58k1C67YBcwDzg/UFkwPawul5vB1PpZkHZjpZMT8EWFhe5idI/VbIPbl7vJydAqje
Mvvp2oV+00TyXKJPzUxt4F+uhzm6G+6GF0ZAWFehKn3f7X+4vdxMaRRHAzu/Ml8YQLdmhmfmI+dB
uY2tWlCY7vDt9XGRTXHJsJGrc1kox79p/2auq41hjvVg+Ay+Fz9SfrsBMb+V/1KmmhpE/mUhWTlk
kh8ImnabcUjNOYL6j2SjEiJWD9G62egsbq4BsMXpAP02WADrsRRsAALnq2Yy7ZwrbmaC1IFCguTv
3GYb8JlBOIephp4iYuYHPV3s+kE4H0z8WJvF0zViypHkVYLsuHZwD5bN/lT17EVmLb+rFW7CB/N8
MbeVsWfnDDbdOJy97AzRN943nahGv9/cKwt3oLp1N/t8/bqZaIPJs45bM1V2Z3wXrnoMlpL3Fooa
nBFrfayqR9KT/bqAJb6Iey05bLKxqBTEN5wtz9fxTeY97Ad1NWBO9uYjR0y7+OKnY5BChlE1nznj
yNTEzoZT4PiN6z9ZdMPFOltHBwrk0PQpvbks5/+OpCTpPqH6cOAuoA14DlxOReiQWFrzozBgaaWD
KTuGWYgccjxcbR1LdlXQkwED+AjL2ToHr+QBQiW0HEkuk5xHBJZyVP+PuPMSGJ7wyJnJP0xG/7DO
pEBIHnquj4/Y/1SwduL41yMS3dySZE3YFyhk2skc/R7jZsyOByRRRXU+6aTWgZV1e3jMXmGLorku
VsmokXEBPsf/jgSPMsgyfpekQ7T7yuSV9ibvJpQRptpEZUQb+CQhUAoumeIj4ssd/jCz/YRZEZcj
71UykHLJRZywuZ6504XM7bHxKj/BDttPKwUooUaTQ2SKKu+C8ooSMR6fHVhQYLP5TKHPGmpLP6bK
9OH08diZ8cAhaakBsgAO/9djkg2R4Y5e16EQ5ezntOljX+I2cFz5HpR7sDRpatDm8S9n1M3Uw8PO
3GTxWFzjDKI8ngb3ETJ+wrBoh6m08R1447/3nEJkweNY1on9Q1mzwWhe3TqfMTUupOM0iwW+iuLF
fuoXLkZStlLwSngpfX1WcSOhbrUy8vVwvJgbMiaJ8KEkteKhbMWwuZsfL8zHRoWsC9ABX5AzHZng
yTXHGL5PyWFMod+MM6HemL4RCMNzglWbbiXIy7LaYWeez8+cGjCCn8zK9JmB2PP+O84AAypEtDOV
bruXypfLHXceuKNtYf5bvEDCwK/QBz6cfhxE5GnKX8y/uxxBmGZHJY55glJewID7Cm3dkusv40rg
lrwISbsbYYpNBFPPog9p8I0mic562IW0UcDLVKhQteVkBPF+xC2RTRrsnkUH14+Fv0/giYa7NnM1
eZ/2iJt09jiHsUaiXUcirdh8JYHoyyw6ay0GLhB8EPFQIYysP1n31Bv3zqh8wMvM5JkmV0naBvIB
RUDhNsMFiqPd6yZUzaxuzvDpMxhHv3jt8S/yn85J54//SDqzJVWRLQw/kRHK7C0ziKg4e2OopQzO
gAI+fX+5O06f7j1UlQpJ5lrrnyiYQclJKb3NczXBtraxXyRcppiZoisa7n4WNSsOoZjpwD9PCDe3
9b0j6UFrbdn0IzERLB9s4MFAmjE8jL8HTJ5p8CLa3z0vSkAk2ptD7+4onYuA6WHGbKo/8kFpR6cS
GFLAk0cyhitINya7KXMyNEzuXgs+J5HmjkcnkgaRw1Bq7l2mHHjBRmf8/QFCswaXOFI29Qrhn0fL
IGABBUHB9PfwlDzZ4z3CmR8hJRvM6mKdd1i0WkOGPThGCU5On/XQc/Q4I82jL0+VKcbDCF0JCT5R
3vMPYwpra2zyv9vNB7PAS84Fez2KoTTIW+YfwPHnBh4WzLO3Ne33lqnszwzL0ELjgF+uP1+GA42Z
/ky3L3PSMdS7vb0dtsxbxs2bKJt/Lv9vAFE+Kx6BnmkxcqFv6lz4dvt1RKINoz4YJRfIOdQiYlxi
w44YzhSIFHglMcHXTlppb036BjiXlP6cWI/JsJ1Umv97Wetv6V5lax2R12M+eJUL4opYwALNqRms
SBZQPYIqbxRjb0x/rd4Y12K6NQbpr2u4JuQe3YPVnHpg20xP5iiwokpkbnrRr0x6LTRdKxI/YitY
kG1sjHAu2tVW+HO2+YK3656gwEi0aaXocAjKQTlgtC0JmUm1KS+tlUr2M4L5hJzcXhtz3gC8TAYV
GhPVOHpc1nxjx2pZa/TIuDpR2Oydjyt3fnaRwAWxlGC+Udmq9yPogNH86yJhbEIKbGMy6Bg+VsMb
luZHXTAI8bNrKDqyo+rcry6eDt2Rxip3B292sRbxxZKF0fREwyDstz8PVx5X7triSBe1qrRZ6zuk
ZDRf5nRI2WOunxTA8c058Pl1b/0FK1z9SnfgFaLic7asmjBzSsvaZkkUDagdaqYtvAAODT4G8ocU
Ig48D+MwwIKEXkYSfiVf+CYo3aY8x05ohbORagPbCwSwGeGgnNpWCQS+Ndf6kmaOHx3TzW3XjtX4
cwBDFpwWX48Ywyb9Xd/7hKu9BS5R7sKbD7Hzl0ylyfskQiUcE7Lq6kWbq5sjv/TCGMKGyWv6s1yG
Y9nCMx1O99h/3KyV71eAzix+IC7UodPbeBgwiqDZelohlBQe185d3zF/m0ShNZM4EoiGt6oRhTrf
5cLeOQAarLYMFngUo3vgWGEJ1F96B4eFuIPlwxU15tsfBNRw9hnltlAFxev6so39i774Q14+zt2/
ytenMz+sxxm45OVPSnjSgGWeQQzwafmrdqoyn6OYtUtiXFcyN4A6bDSDK4CG27xP60N9AJn8Vu47
gA636EfpH7/vmAvZ+t3m7uPXyijSjKZMx0g6ZDFu41eM44sOucBen07y3T8NPDM4ItFIktOUzcIB
x4d5HbUhm5EF0HpbXroRfowje/b0bYbY4G9ABfLYcw6Wf5GGdnWczeMDaNg0jb6ovm0PbHbiHOgU
L5/1JYwtZ8rTYCevozgx+XvHdObzzxHfRm/2xnIA7izQudMDCgsdJi4Q2ipSw3RLvAZA4ksU9XAy
YPVm5jK+xVHUTbj2ysSJfYueFGWTPbeAC+E5wGiAtbHU36YVx9E9ipwDyAv3nMvacTsQoYUzvBCt
PwnQ7GbN7zb7CkpV6bnNtWSv0KY5UD04bX7hZ8gWSlCJQ+rAFr9AsG/4eAwbAIQgUSUQcjjxkyk1
9xpB8ZdvUeYZmSaU7sYChutQxt5QwVbXg9C24EUmYoBbxFZMkQtePfLZVGNuUs3pQZEaQsOD6dKa
cMLPcMHt5NMzE92Cz9xMYpLETBKI2CdVSycDW7D+kgBAP3IDs7gH9CLU3/ZaI5jaZODFnnZdOGFJ
O1/wRDj5woKN8pur8x6bpYP9zMtkJV58aGlwswCS1hH6XjYFyLMLnsvuD5KT58BNUBcjK3wHS99n
9vey9wygnMGcq25tiSaCZPIyrT9uJc3sbKWAfgRQyHlS2eWZGoUk9Sz9of083qG3wgvo+2FnH8Kl
/9O4pzWorUlvTT7RzYH6n/lmVKwj5+tYzCLCeWHNmjV8nw/YyctjF+EOGZOHyZ1dzu8TnKLpk3NQ
GdOxPE/7S7q/j7s2zJiHqTHDpcNDPfRIlLJYwjerfMCzHoJBk9ADIHUIne20nfG9h7nl3zw1gOTu
GEPgivztfXTGo0jvrVFFDhaDXMbdp81jAcVXo1nVSsHuVgn/mXM3AZuBeaXRvXG/y9yuvQsPOxQ4
JhREJleZoO6AzJkCl9UAcfmVxH/uEHr+9f77Pm1rNap0uCLFEkG/al0eS+juDq0g5uNkWd5H0wI6
jcvxFmMF2UdLh9Ui+L5KTb7QH94Bix4AqOStOqCwet8fXvS39Yiv05vkDX67IfxvG8hUoHKPgQL4
BS7cRPJzlJdYk0/k+qhi9yZY7gMHHG14IUMKPiHDeoVjum+n2/yv/iTgmGqzbJ+Xqly86Mwp9fvX
pQKhmocjAlCVXLDPsh9ccYHEiBxfqLBeUYWQQ20uwdAAeKDmMD0GvLPUPfLCT4poNmiZp2FFvMgE
bAWXwEiuNRhpeEdRx63Jj+yhMIEels2OsI//hUY3ipd5jHUba/Z8EZ764RQR+xh7MgIH0/NUbxsr
PIuvmw1vuqAbbq8zbCumRqQyit/uUX0LuIXGCMlwOp5yZisEAR4YsnIMd3/elS2Oa66HB4VDzPSN
ZG6F7EJfx8GqPnY+G2hWObMZF/bxFSdOYA5MUyoYJjilqWQWwoVnnMpefZ/G+4nD5nINOCnvdokf
SiwhYzmshwx8GipcTtcuHiIS+FBardNSPNSATzkAsW6bFLKw5zJoGRMJX7bbrn6vOszJ8WrZ3uRt
9dqmJTeYlfE9UP4hXkcTCVzsQbkdoMMnMLHqx0aPeTKW1pOuCupDz2v4+NgUDbD7tLpIMvy9zKOr
5SwvnDYednxFuvtGVMqA2sCrYwHsMagj3jg1c+apoG+LPYyNpwDsnx3GTOZWv/raBuQMUF9LQLkE
3J0MwydbVU43H9T6SH0iiASLJ8oweEbGhBnXmxrLtAQxmJvYd4FAqe7Sbt03jpQXEnE/DEd/mNsf
H4Px54GXsxdXU6AtrkDrdB/suxbGEIcTU8oOD5B8+Qk0LGlWPu3An8TKfm/DR9xTTWgo8vMM5L7X
Tjd9o22Km19icUiwGJ+7p41inU5IANXYTsoR7+yqXPan9kA1xa9e8jaDzEABC3CvkiTObwzYu++/
4QvfGPujADPd/Po1rfjVYx9HmBA58YHKiklNCYsBtFomEZPcH5JlnkDDL+GSOEAmaPFWcHSqIz4H
llicLk4TvTT2VO92oAIRhaYh0z9SnVLWAwVjXAI39PXw4DbINBOwAq53q0g3cBb7/NTOjdbgWcRR
UtszQkQr7MkNqURvydxXTophJNbJdFa84G0epXkSbUHo9iUJa8XD+TBnl7WR1Lkdxn7CBKlyqHf6
bp+3XUIZIEP1AgfDuvUDbg8HafGzvFJ1FdnSPZYkTwK0AfxWK5/9q1chTeCrrvtJqdMNyZ25P/Vm
ONKx3UT6dd1Lx69VJGiRkKiy+APJP08QglFiOSh+Yf/odu0MtNE99daNrQ3NG1avAR/P4d798H7k
i8wP7/TmfuuE78/idcuFuO8nKuUbbeGTOKYKXf2pvPpfCHY2vGO5wFUZQ4ighNxcohUhAGU/xoC4
vwH/4WsihjoLeCRPgNHSHzQ2D3mOAy0fjl81+3G/2uRGUEgzslUUbADf191NGzFXqx3m2R/vAS4n
bhemttMMX02VAxdiWET8G084mQ4tDZQsgnnpd2h7dUJIFimze8QxgDHD8ZbhvUamxwgL5GvnNh++
PXo8RhXN8gdGtZOqSY9QiwmHM+/b8Ep4A2mWbPkWLHIJUMb/UZLY0NRZmjnvzsWG8F1ENGkd6BdX
pGM5MKAtIqnmwL6u6Vf5rFK1acghxieN4UTyoDLriPrGd2c9rCKBwYGrDVHxrAa8ntzu2seoSHng
KPAKQmvTw/p7oTBhjE7kJhtLOq6x8rPbH1FoERUUUEwlwQMdlRCCITaQr9XU49ObWScji8uTdaht
YFW68/kQCsPTl+e8sVR11ERIm6wasLyY69Kk/ycT2KFc3fbuXUmkGIbwv3Vl86lCoG7UiECN+O5W
4a/BD97OMPDpsJhfyx6IXXOqccghY610h53PdLLfMiGEd8ED7AzR4GPrqbj4KfEndKgdNgJf8V6Z
gfbwy4WmW2KvZSFCRMr4GURdalPYVFf3ecLelpOld/P4g6zwu8ldTiop/klBv/E02Ybo1mxz9GGN
9UM+w33ypQciWaJyLBL38MRS8lFT28BjYBwoGX54ZTIKA6spvP13BoA9ADWuBSP8dgQjfbYeJaTW
C4aY+k/x0kIj+M/Tsfb3KviYnLnUp+k5RXPwTVDf4PE2KWYpuUN7K8VXK3evPNYBmzLxE63XyqZM
yPZWX+TuZ1SMy8aSEdeYv2267rzBVIv7SfbaNWx71LGc7/tRt7du4w7GG+3Q/MXsjMdn803kc0s9
k0DKzvmBuaAS40Gjn+tdPTZQIQ7tbNznmMWOeKtPGTaMr6Y+URfGsiJ8Tp3n606z9QjCW3okaZ5G
gUakj6DQ0VwaLjNaduZFtWcpJRfjZPs+evsYN9izeSoaUpEFupnkju4+XDBLvHf2fwwe+5BGV4WX
Hq9HGCvqouaTNjOeAT5oj7Qu4ur7uw5rY3rYPvJGaddPSrs+Acq6nxCDmlHRY77mtkS1zn9/XQIF
eiH/vQqnmX23WaQvsG4gic/p/RktbOArPMxj/aRm415b9ba8WTrMb7e54AWvM3XqT5tLjQ+IHmSL
60oZy0HFFE7K3CekepTesp9PyvHodYasVxNBuXxO8+mHaYnsAY33N+/FB4olraxSTSnQoSU/oYLC
4FHcVjjwugrVRoipDWYQ/ct7hYMtsRtzfP789PIJhzkXTiOwAR42AE697QUN8uF5Nyq8+0gXdJyB
20a0zNb15zVMaiF7YbXIROIntHwfj3n5KB094wpQPsbxf/zDljHHiQHmhLCvYF0N0dJiPcikGwvc
qY6/44ACdsSpovfwW+Jtfzf4L8AsKxGtdT8Tu2gGhfu/Qg5KprzDOEfQvs0mC4bxjfvBFjg3GOHr
pwel4B/kXyKXqMOrgVVSHhsmPxky2jq1Z4PtnWA5bx9jT7Nj6NX8EZesVTCBlnngAX1la+QlnVcQ
n5Lc8xj4QUZfJTzzQP6xPXN4JeQ0wFsP99ozDdqZy29V+L/xbXfNt8XuJWrVYqYd6abDKzb5Jo6X
GUZcZhcNVQobdda5bDIYv0sFLQfxbAgh4K1gu79fqMRkVwWCJmRTUI6yOJ1iWpfo3DSJ8xa+Isfh
Lc5iGlZtoo+NPJLm3YRNBswaRPyFC6RvYIbH9Xr0rPcY5/X1QDApEgKAVr3NPgTnZtudfYSTGY9m
M3u9HOmvP9GEfeZIDn/IKCnYBHWIOgJ5j+gPH6ua04tBichJzWnIhawLq0+IpJifMyKDbKrjF67M
a3yBzd+s2jB5I2LCH9LGgOauaZ3BJzicsUFGNpc6iY4E8H0mT8DOx3qixpQbtD0MA7qttlAIM0P3
syDobPxxOf9ofohC/9gxvBwhFmfzUNwuklc/eJktYl3+yEygAKGHMcJyOoDMhKuC+UwwgrJZKWeF
AryIGRHCz+R/QLbMIDPXO1NIOScDpECaimh4FE6RgGrQqvDeNRu/tuC6JKN01PKnANkjxb5vOFc2
nDF05kMnL5w0qlx4YU5N6sjittboN1Fe2Bhput2J1sbnqjCaVP5Sb3CnFhJmXcqfESHMMic7w9tV
ZjDFIlEOr8H6xMsvyVr9HvfsqiONfR3eBmYSC0DMBdQzhVgMMIqfr5POXFvXmZi15+PHWmdeSZkS
KQvssmFvKPMHrlsl2XlCKjjd+7pDBANOAyS4Yb0JWnbFzyDHsAHuxIuUaHiBV8JJsC8EN36hKuJZ
XZMWFL4xnahMbKCH8w3FqJD8YXjBjirMOr7H51jIjUREdOrs7V4sADF+zOgJFPVZ8kN84dQlBkJ7
H6MEsi4QlfIF9F9eckqSSecEqEyx+Rr4g39Qk8CM2Pas47Fd6C7UIDYB4SggHLo2fW/TuivhmgRm
lAIYY29j1ZPP7j3LNszd4ZtG5Kdav8UgqhfY3zDNX4Bj7X7Ea7f2z91lmDwBkoBijfZ2elamWEEc
xTKs8Lby6pHBJcLwBffdPixHXxGOkhgTfn2V7clH4Iu4uYfkkScYNaGNPh1hFPAGkdsW0a5c3LEg
KPDVuByQbyreOp4SDmiRRWIjYAlvhbVPCYMTQi++TVDeAbsJmfHX3blQ1mT7Z0thIyS7oC6A+biB
ujlxgohD4SSo2FYUsNlAjv2UK3o9t0cuF9pTBKPU8ObxQQiI+K0ABjFvKCYYZoyZO+FwcuPWitBD
uGYEt7OY0CZXhD7wSgghBZ8E7S88Ci9wdxuW2pGP5uBZqViuUP8yfwc8o2lGkgWe90I/WGM9ASjl
JOfjEeWYhxkI+A42MqwvLNTw83H3XjaFCGOJy/UOB3zyzxIzRtxDeEKFzFkokUUC8gBVme4ig40e
pKR+HBEtzZ23YB58Och3fCBi4gIW4iSYNu6JSaTFRJyYJ+XcLYlfFVkTj6nOMaKbq1nHGAdnQbNF
2K9xfVcMh3Vzoq1Sf0fCof1OMDIxN5oDN4ILQJ5OMjSzqQKVk5356nSHQYTVJu5flO62xB8nLALz
LBSSDOWoI1yqMIRE4gv+T7/mlSU4zJcl8w7ouPZd0CWygOh13gdM4H+BmDy17DBilwJDnp5FdDug
J5MnphDwILiyfE7n7hw5ToFee3wMFrbNx674H/YQIaRaU2fFUdDMB2u0JOKBxcoHSx/dpQGa95zy
+DWnkRrSSQFJ84zxos4SMqvYupZA2bKNT01IfBUmKIs3UmZBusbxeu8mAj1keMzOSVAdpfUS4BZ1
s1jnLN0Jq/j/y2DwcKC13GjmqeXvsG2hDHAI3vaYimLuRKAUuzmx37jaiUderEGsD0l6VtAk453q
ffmhISi882D5qS4O/aiUhU6ZLU/mmh7FcyKerJ//4brQ6jN0JWTEwQZ9kJyhukKdUuboHS0F07qB
C8IotnAYAxSBZGU4pd0Px6xz4X8Q6PF6EHq3dbmGKCFz3p4SwUvG9J9pEtQPXs09awGpvclnw+EH
w2JRwZIGIMdETwGofXkU5X3cur5/L0rnCva/kBq/vitliwiroUq5g2Gt+18feDgf19UIzSPMEJBn
hW9TvT5/XioTjkEUZJ5GXvrNyu4AC21yymBXNEzYBLE37e3uaLYH0esXwAskHYcuBIrqXp/09UOp
z2tcibkiLZYO0+EhRyJaAeisX4a1pqdx1i8GtoUYFV9VcRhHxZ7dDW6f6QnjEMYo3jwlgo5QUPMJ
LjUYD0HDcL14u3ixrv2n4RZn5unzX2t9YG3sMpxDYNmk0KgvM+3JIP81ZrjfW8DHyEdMmb+Nh7rm
BLAcDSNtaP8xeMf9e1Ysf8zwHJmX3GZwEph++r0I14vkBmyST+ZFeHcV/6od4W4rTB/IxY2HEF8h
enNy9CcM0b535x49h+YUZ+IMF2PrlU2Mv3NF6jGR2WvYFOksocwAcM+puE1qjeLk6hxXjYdbM+ZK
wuYJsgVrYxlMvlPEcTyUKWQOm790yV69ssGx21zNiXEYo6/Fr411lPHYi2h0on/iCYlZDHI5ut+z
Dzy8u78jKgqKUrU7cgXYItBU9xlwjHF5gr5PE1GwfDO4ejMgwLIxXydp1gxCSLSkktOcOKoElE1r
osDI4OBqbdxTGD67f5f+cd7U/4rKlN2RKXLJQwrfdjucQmKprAvMp9XHGhPZlbGjq1APWsbQ4gMc
yQsVBCfIDFD+MXTAhxzWujCg2lHu+TXqxi9b+rBxU6akwWs7ee8WYpdABNmL2ZmwF9rj/AXyvbdh
10DBymfEynqfM1ST+27ynYuC7oMEx4IU6h4XQkYOrM+ZZGwTXChq0/3Mhq4kzIrhBI6MM0ZW2HoY
BGlywqRZKKyC2HnYzjiNBb6ek9xJrDMn5lNYpuZnHhk2Hmj1iIyHzNRrSxG0Nuy92dNZL6Egu1TL
l/Afh4dNKwIphuPSvjJXo8boGngQJIZzULtHfvULsS4T1lLCJGlxA5+Go8NdRFJ6xGuJumZgNpjd
c8+52V/Jlt07RyLcyhZ+2vvFWSSsH+q/fTikmxK6iq8LGLuH65YeXjlKgMpBXBq9D3iOeOkIrgvq
5vNnNxzV09dfOtIzp7mSjChOE46a2i/FIvwxWe3sm+xgsSCbwqHErVmTD0yrc7dFkGIJglGYzbk0
V0xg3N96gJEW9l6fXUoKwdU6Nle7Wv6rULCX8lA8wuwuR7BEEi5w4eKxtaa+xwCF6j/jGWh9YC2M
HnK+aT8djI53hxl8KLHh8em5CbC7yx+GCehF3Ne0nVcWpzzPTo+5Oa5j4qUAywUw9vPhkaNg/FBE
4m43gU6EewWmEMgdC2SPFBETkpcFlejB8tRrkxrlleHB4IgqYSm8vLSOzGBOCTgw+HdRUXEjEmOF
CT6Pz6yw99s3f/2m4NP7ourybhByheOz9x7nIvtDPsLiX6M9LyZ4dwOnw00imvhMGuIJmulp77N7
RDmAXRExNH39YIswDTtryolhnjGBs0CsIUJsrAJqrBhW+0mWNPYjllQn7UbtJ/kglNISjQYMfABE
G9faMJNmW7DE4W3+leBz4nBAaNCS0b5CSqbCSHOrnCApvJnmQe/+BcYLXwQMK9VTj0EaNkGGRSJd
P+ifGMm9mFN2LhNLB/T2pbotBSAYPJnIjxFzxF/YL32j53aiiawhc0mXt3Kqr/PXYNHCcnw9/rLh
+vtZ6qTRLXplciUx7W4cHoXPJKvrzX4kfTFjHspe1QuUelzSrZLK/lwqfWLF1CGp0uWXc7/n5d/Z
Hhe2paxzSK71hIwKFR7hN4CFrvMl+ufy+TpNQQa1bUw5U/YWxISBFoIZfEf93lnpEVFhqsibYGMn
3yMlP/+HmEQEZMuqvJ/fGTUstDr2ZLYc9LDYzbkFHnp1yY2+uQ3rBqM+US2yb8w6ssR2dc/C8Zwn
G7Lr5wZT1so7q563f2y8DlC9RDHLsIMsJGl1Y8Rpte7mUYe1fftYm4Jaker4a0Ml9r5owmU2lMd4
cWePqARh/HqWttVg9IbQhSuJMD8nCEJ0sc/cg8a4xvghXSDC24AipH/oyXJIRM8Fsj5jDwpzuwbt
hZk27cvzjBih4vmhZYdg24H4dxu9s65F9P28bNy5CGAx06dbM9XfnnU8IywNNQ9aTgqdDNWVSwpE
jtWlBZednpXSzk5KH3IJz5dg1pi9GbjnMnzhYrD8Q2Q2eEYzZKPhAQV+kn4QKlaVyD1urezAcJPk
uXXrGOZ+s4USA2nKKwyBR2EKf8EY5vLqEHS5/dShlPSe0TpH0sCAPsJ/RzOfUYmfNseU/TT4LZoe
poYTDDby96wezCob2hISICO6Hc/5kjDm75FyzDATjN7M05rZNGgNiCDIoVmgGx5rMIHf5rw/mi+N
URh30ZZxA/PiQWdVNnymqRYNLannlaTCe8yTGV7Ngfju/nMAS2dFoRTWjscQGdrMlbGJM4jfeIas
X5e1g7f9PXNE2LkpBhQDmEXNy5wOOij8QvEz8FomGHw0lZQX6yA7qPGtgg3kNiO6iCACfp6rUAlg
h2N2ZD1kXuFnlGPK4oUnPGMyXSKk0ulR/MRKTnox8wTemw04+rwuc74U5vZ+c98T/Zo8IISZmuE3
Uevsi6VG1J2CcSPisgXST0zu+BcSoM1VspWNxKVXVg+VIfhPUOIAJF4UJB+YZQp/z3CQKBX7xV+g
lOAuSgz3oiHrcMuI3yhnr74vAXuRjJvhPSfQLASnud2rWW9EVc5Yka+DNlzCAisG4/uCvY0cLmDa
r0r21QvugiYj8mW4s5807AMy0luT4ALZKw7S5pGN2950cEE5awn6VO193s5pT6AGYiqmynrKt2WS
hwEOfvyxqtugTWhlXjwXd9uDT/NwgIk7ABSgGd68ugSjR3IQ9cYtAx/uEFozX91VpR1uDxlXt4hU
KTSqjTG5HdCbeoqLecxo7zzl4IfaSaYDeuMNPKuf01RwYAalC64DZJROU2BSKwKzkX+U9gLauvUc
4B4jdUBO7pVTXvgW1sCws4DUQMugHj4BsU2RCaJs0q0S/cYwIx0K7l7n6zjTIomXwH0xgtFxaMAx
bwWKowt/9Cf5gff3+AZtuHS/lwH+GOBeMD8xIrV+6uixKh0YbMbblmCI6V6uOP3aK4UyKfwYnvIO
ZGCIxlY7oNnlNbpd8Kp8vxZonYoDWjkJ+dm58bHYO0izgWwb4xoZ0+b58LIvFG50CHnwQwlCK0NN
QpPSH0mJkhiOEjPV53Er2SF4dPNA3lE+t8jp2EZ5chu3iK+LwkeDhwU7AgcdVxqysbBXeECvxbcz
6MB1GWrY2nqLza/qAIgR3IA/gLqUPcAbVtVHzSC7FPc52gkkw/p4sANahF9FjBioyEjZbA8K6Srp
bSJBA75PrlD8DPu7a44Ez0mM/imM5YAuxCG34XEymJWMK5IL7DZinFzQ/t3AJpjHwl1eAlfdzRQ+
23Cssj9fPU6gj0DkpE3f3UIl/6bWE6KLGjKrnBmR6LuC8h6Qhlo9EUBY9xljgh/eW4qVt85bsx9G
mG0aDwRu8VUhQ3i91MuQx2oYfqOSH7NtbxqSuwItZBJeXcjwPuknVeSh7z3RNsswQ8nbBcX7YPhO
VLCYtQsu9dWhQqUQ1SzpSap30M5lqlbprJx1l3qdtv2cEohCf3mHxASVNXw5uKHMvgOP9coKzR6A
Wv8UahgicbSZzxNjRA5SeXSVR+8zWyPBvi+7PlLuHEu4S0347YfdpI+1G0guLFehYOJo+2FoaVXb
n4cSad6U/kN1Q+VGyJPz7Y+7Ux60IYFT9Fm8NPTOSAQSek4KpyqGI1uTf4eKjm3kwXYF6+H9BoRK
AEFv5LwE7N8AdADMGAxHNXN6HD9I2Km9Fsi/QmzTyed7llTUMoxJrvPeju3+DYgKhs5mWDmDGR8W
GdpwDEi5bZlmUntka8K0f1MGGJc+2eSD0JgzUXXBFK18mfeC5wlUr1ghjOXl33YzBb0zyVPLwbLd
jl25MiHFMZ+YVC5TDzGpYIwCYLj3mym28mNOBsazGBDjMEwYHAo0XVjlB3eH2by00BO6Hoaqapzu
KsTFePsUCHIEWRuRBRkU5Uj6bJU90kKrPjIB5sDqM/aZoKuwOPZ8ZYp/nbku7w6bxK9ja+Zhxrtu
AHMMmlbraKcXslJw3O0A8uyD5rt92HBUGG43ARl+ax13Q9yIcZOgTbcVn369I0B0/JzIH/s+ycJ0
XpwF7Lo0Evgy4/c6G9M0CjIfluqjMmmCK44v+CPE7WHITYQ9wyDm7xU/Yg3zBVB8/hlQ/IJy0UVi
lEvDTON44FNwc2CeHgYX/qPC6mlJeFjcF33bYCOF6VSgZloxC2Jc+WZU8zHD6wY3DiAk1RQsfh2a
GGZqPJm0mPvwQWBkHbRM1JjDPcJq2sbkZVv18oUvCNb10UqLdVtdyIv+Lj8WJIreztXRcIgws5ir
7xddbRPJ/rD4fH+/uJukHnoccWT0JyeRk8uyHIRZnC+GnraRqLjYlaD8TgZEYwv6hEsg3kiYF7X0
OOFrSWQpL4K6HouOK65183J5dZk5oEbANUkwOh/LDAyE3xQOMdbuc4oLBh5oiu8zSRQO/eX4ToI7
fgGzYYDZeDPCjuSxLHYGIREzWGLDLXhdtTYSEC4D3tO6f9QJwoHRMbDwGoDtMbBINM2p0FP99F3B
bIlyVFFFIHvDWcO5zniJ4r5YlNwXVtAHaMseaqc720Nro4g4tcxkeUqJ+Bsz+MgmJFRyxZ6RhBc8
3hWsyvX1Hws/yZ0KU9+nlc6+o8ecGUrMPkcnfJ/JVOQAMkGG32Pr4yxIMzZ6zUl2YLVj6fqw3wAJ
5YhhE87VQjPyOzJXRrnxRsTCKDzF5/c5rtfpLJt8Yfw324dPxhwsS/h+3rqPuZJw4q6FBALMAas3
X6eypbMnOjNPtPAVvdHpX/oh/MpTx2yW6xWKdfU0aJYf0dshuVRMhNmUqfYbjLp5RvUlHvsTgnbA
15ABRCnFM1V6vqBx2s+lk2BR3QNRiqdj3Hg946Sc9pOfI1sMY7yhDXmx79LJeT/n/ZdvSwR4tXWo
AgP2gWZG+KA4hOC0cS+4ebM/0EzrAMEaZuN7AiTgwRa+kTErkhRgM17/DgSBeK/wsYIS9vDUc0oC
192+Gn6ajojOuS5qfVM77Ims1A/O1EbwxsvyoHv8Xjq1un0N2O1hv2i6P/j51S9uL0jjCQI/taU7
nBnNCBNb5z2c7N+B9p0jvKqfK2TCsvAYgK5BoEaWaFeXaMKrMsWLEao9cpMcJkbfGuJIiSYHCeYH
iqpq/sYc9Srzco4IANV8JF3HgwAC9a+LcS5wi/dY4qlGFCGWH9YFb9gLO/g/tXZs0J2HG2M2nAxP
ra0zzpOpPWz1PSaF9QZrxh41q9HwtFJ/cY7nH9/eZ4Bn6lKKa4GN+SA5avKeq0CBNZE0DjqrSvbh
/tIdBFT52CpOO3+gJ2EkIDZnpsioot7j7ET6gF2571lOQgE2vi7TmkW1Iqghvi2KKRpy2a3nJGiE
aZwFVCbyhj13/jzLYixxn+WhfCQLDUkvowsukEUAV6CEn5VxaRzNE4EnBEwffhtczoEkD2ApzE3W
OUAYA5vgTSswIb8MwWxwXaVxb5JNO1xm+04ZIF58hrI/pJYpMP31jF1uWOLCTSilsOUQ2PttysVi
P+RpXr2p3RNZ5NTeY4J34QPZfaJgPk4aV5dX9MqYXO/xqa0659mZNLFUR1mA3z0WWrx6TEtrgFsA
7rA58Sl+E8l74QmCYDhhi8lddpzh1uCdXWEE0LnFeTJQnQFV7OqLa7RhpbFEAiF9u5fGgjoUC4OA
D/P+2oeUwlLc5MCcMHfsB0OrZgl8iZkJ+5nzHA2jFlzo6V13zKTwDRnlu8HoPnu4DPR2ta8Fxt8+
0qLPP6kiJpmBEcGZ5siFsTrnFKYb58AZCjJQxtJdoZG+pAYRUw5NmwKXPLVRjkC/4UgFuyW8lEiS
MdZXKq0pUzIGEgsZGTKn83j/Z+BLzmBrOIKg4Mhr8GBzYKuutLqT2fWPnRDmxMsIhRR7Gp4FwE5M
56hsxTvjqC+PBtll+QyV229E+61hgAaegf6YNC9AC7A24lMSFf0jrKLaOaz39oknZ5JHZCuhwdAx
Bj8P4mbLI/Z233b/j8BRas9p7x/ibUStKESHCRyGH5vykRfoxXkrAhQZZ34nv3708ZguA/iRyIZH
IpwffIHfZDWzrspA3xXYuHx8nvRnz9WRZCiBmijQfVLHCAjkZMQP4DAjow82kF5P8+8CS3MwByk7
7RfSJ3ishfEFjCrI5ajkvB5Jsg//S9Ae3mHcpqAmmlN3MMQ6ln7vRUKh8xMDH0okceWQ993WmdDl
8AwLZurGsPMlQ0DO5Uz2q6+Qwe0D1PEgx562ePewEPCwjEY4h4cr2ZeMj+5joneOREk2AEJPhvhM
tR2iHhhDV7zwdnC35IoYpLChXYS51o349weG5aq1v0HD3O+9/BeOCMDUO+9b9/ELuj3edW3IXOzX
dxqmwaAG+u67dxjZ0LVRfuVZsh5CMFHMAiqGwJ/YAVPEOymUuG4KE619TNcYTCDZQb7TnLrBOS2p
tqwCS6q5tAFxG7VHls0XbgT/fhJHwpLA1xeYvnC4eo+jgcP3fzSdWZOiWBCFfxERivsrcFkFRRSX
F8OlBHFXFPXXz5d2zFR0z3RNtSLcmzfz5DknLZS6Ogx9SGkJKp8P89+Ifp9hsW56zS3RGG9WPD/R
fR7MY9pyHkgmrrgAv1wcYHywc/SdX7rCmtIi5k7YDL7iebTx423O95My6Cnga/w4xUeeeB6dQkgf
E5FzgoZynNbdAZuKXTmiuQaYBKBElQywh8NB3blBf8gBV+m5qaXXA8hc4aAHPI5sMZTWd9MiPMSZ
B9QDRVeL3wruDqPf9f7HKxmjxu8RppqjJUSMjNGZ0Z2DFMJ9d0b+2rRbcFcbu8YO29oZvpHep3+j
msZhBVxHXpBUDLoqVWgM8Rmw62Au7W88fVoka0w+prymLOgm+uA5QzzWiFsxTxCuNKVRmKefDcil
tfe6CaHh0KdmoShI6/He084R3GnBivK0IIBtkGgRWU64wiZNCqG2dZvdaKU7lxmTRoFInMyjlYTa
GrvTl5hdSF/t+jFvG4osZjxCa9HSjDqBCWj6uNvnGZbg/L8u2rkZHtdQbvRh6faQjGTOcotDBHS7
rkfFgPk31UBwcOiMVgwWcOBErEHuAbEbENytM8YpdTrv0pyheRHffIDXF+pP2t7l9r5t2eW4xk80
+oyq/UT7oOOe6ehek9sbq2fSN+asnCbv9WlCYUvVMUXYCgMAHhGPEBahCfmvpCHGBThQUehUsurv
PCXYOugg16w0ZhEWdbN8Dol1YIvguILbThltK5mf5uJCD+J7gNXPdxEmS+2jqwdMDxLMpcfk2Qpi
20NqnXYecH9eibaCTNGyaH/iEVL07KVmkIXi+1CY1z1GVNBUeGO4H6XgIs0T22MKvo210OXhgz6S
+4CVQXDtNkxgy2XdYuOiosvbiF0JMa0WufzzZDY3vVDD1MXU67svJ3rBk+co7aEVA9uL6jWmnVjU
voKRQ1Cn/w66uedUqVlljzGEVwnkWtqIeR+Yt2Be9Yg2weGGiBl+JJ32h9JwO36b0/rLyoFuyYKn
SGwZxcDkmuBa2Rg2/OV1Qzy9GVOGx8WZBhiG3vAmseDc25+XWm4xIwH9RgVNxwu/cKgnt+iNmezk
EB8YABq1ZIqXVdbg5TOmoV8/xqi/sfbG/I42WtzvztoJpKsZ06XVPvOOpXnWUblp5gmepNxC0qI6
2p4m7GQTk5BlLaihnUAXqb4RdGJ8i1AcwoTH/B0z+GkDJSIl0z5oPtUNJozAoRqM0Yr88CRBSUvf
3GI2AekbPbHxZYwOgojQtjDQ+Jp03tzr4hieLDOaHgMBoWvWi84+Jj0oYBlUxygwsYPmE1lzoRzQ
8FbiA/7U8IPqgd01qNPdNnaQ1zS7jQEH74W3vIbZeU5zAx4yGojeAm0vTNp3b9olt+6VE3RKWsfO
JrTKD2/UstGIMdQ0ceucSzbzdrsp0EsbwEa+qcHrwpwOFInzlfkIiJwvCpMn0chKNgG4gZn8yYIK
3QsFHcaxqqUwjLaWyavsd5bTbPgGmKfY5ROrdtJhsnNMAQj4DKGXVYHkVFtdQUJ357RfsGZXb1A1
LrUePq5G5TVPJ7Pqf9PDy0EO0GymdU09+3zWihLlhOG40/Lvl92tNmxvmFQJsf1FAobfHDlXI4WM
38RKqmXf4bahfTLeKVVDu6wMSPXoJfR30sPymKLijGYfFJu8nkK99GGvs3XEteqFygKSs0c7Smfy
xVydseqzupuiDT6KhgsuX/c7zI8+ooXrw74e3P1+1NRTYH8waH3zwjLo6wH2s8ngGX491Cg3LCMR
8m5g75cfxU90aeoLfZ0byk1p6n3MsODL12an/n33ySBF0/b00cdcaJkgm4rzL3rdjpOPOji8R58G
GDEKDBAHQuGuWCb85X3P4fcn94Qr+Kj3jtcE9NHzUe0TESlO0A+xSUMS+zCOde80pnvBkADq5Q9M
1nEhwlI+JMsXSQJaBGlzYLI3Yp+D8i4Hh/E9Pa6YCGY+jzYNOmpCnVEfoiz4SAcQ41Yue9+/0SnE
grJpkQaUPIIrX9RvuHEXEYcTNEhu9ILzgH2KhnmApLAFQuzX1mTcx8XRvAQVOmCnMajTlWLV5JZO
rdQyHh+jvaAcgQzwrpjHdlGthJL33M/v5Ivgr3Y3rvxP3Aw/cXeCNUEAcfh8Nl/zOq6f/h0qq/PV
o7wyj8AgSO9K8RluZC5T6TKaSt2YkcIHfMuQKF+tgg775DA5kRyjQev08+ShB1+2DmO/OAhIBWtL
99L7A3eopHeyx6t4Dl6me72JjAOQgHD9uJnX8KFZI7qANjTd/G02IIRP+8DBhjncRbURKjhf5/3h
UNc3x69ZRN0BWFeRfukJoZ/MwoZ0immvwZjzD4tLfE8u3LmdjpHcTL8CONua23P5rEKLq7tv2oc0
xfBTOb19MEtCE0rMi0Zw7zQDDnEOC04PtvIHC1kXE9X/sUQMtNqDqo7/owPWjrSC/P+K7sa674BU
w24bkrvw+F9y3uhk2ZnqLe7EqHa/DhACZ5N4fRGmw4bcjGq6VGcytEpAUVka3vdjoiRAzyAwPbUP
LBb40HIBDDRDZenQqej5YK6gjIgccHPpuNWsPWCV58x4OdNWNTAhWwLU04nJ0Sfgc2aj78QnKLcp
HxrIuvn0IBt4ymMi/lTXoAk1lby/sVhewhZMY9lx/7Y7799q2li2H79YEflXDkv29A7KkP62v/Ax
0ZDeYRCa+1D4gjdnXAbkKfiuByUTmK7CmyKy9xxh1z42CDBaF/WFJ+8KrN4aQaiBDJWbOkQ0eCRC
ITw4nGudEddIWaTLQ8LBQuZJcE24GxpD4ePRWqXXWwygBrinSVczaAazrQOyn4o3hGBKujI97m3S
AXJO6sGP1cInShtdpxnnicrJXzD7c5vGFFtcX8OzQdTCsNaEsAr58eCIQJ+lewyqOQ0Vj6yiNuyQ
idVHe7bFbxzDXaFVRioC3HR1MwbNmjxHmFS1DUhzxyHJAOa8Ma5wRORAfUMMQD90ohhvXCnaU73e
z3VmFjP9sBVgBdAnr4B2M+5SWBNb7irfwX7GJtVFvhQIwEw3qDmox+yJ85Tk4PC3xF88gIFrv3ya
9zP0GFCWReD5hupEdVmbM+GY4a3Ri4S+YHwPmdW1a9+n7zbKtODxB9ehAPjCeHFpXZgpXqMT3uKE
XVwWzdeAJOR5YI37ABTwRGRIefBlKAPeeS3xoITqMrow3xf3hxj7Q+lyX+z9e0xNx9B0OEmOXB15
HJkaJVxv1KXvQ31xxZ+qbjRfAZtl+Ppg4/o8mhXdnJm+oaNWKup2UHssLcdwI6T2HlKsMp2vHrSQ
C8PUO8GjJQ1lmlVwCPdh5tQGNYS8QMqzw/DRhyhBnxLUC45Vo48V7Os10vxytMSz5Wzl2QCo2i/p
piBVOC7y0TWlpYsEsUFguW9oOBzQ5vgluz/DUWnUzFbaa1Ic3Ax8zeLgajic8Fw4/T5KivfXbdGh
4MHo6DgfHWaV0tCs9TBTpSnKBGtIH8Bwe49BaGijjmkTORXdi07cawUN5+UfA3jed4qSJ/mD0VlU
GyLcfoxRCCgj6UTDRxX2oK3Phu6E+iaPOIiwTP5YRcSZxg9zbKJBfO2as5Z/Gbd2HD4kD3RyWXo5
riaAPJp97kVHfYw2DM0zSjDNhgxC3klV95p0DoCZvQV5Ltd9f6zJm3EdpFf74IJJxj6kdhOCg15P
v70p8MCn7WLjeX0P7syZnjZGROHuMGciY/XHdBqmw9n7FnSsqqs0qJYOR4JR//uSKQbvv5fDEFCf
M7e5QYP43R1XuFV8XR1qMVZTjN2ga8Nt1O7Ytbj6hpMbMgsDyveXAZuIJ0uyfk8vHr019EwACcOq
id7EaeyaEOJm3H7EiPXdG12rcY6+6ZsufNctncvg9feGQ5QcNiwQ1UF2yum+p4c/zDHVhB6tOnXn
8LAOwyWWZh7aUxzYUT8fI/KC5awU95NjlC2NDtcAZsbs3j0iLJiN4+6gfnDpAtBJ2mDp0Kk5FfRO
Lc6+dEAb38GFjLSf0+YgiuuYQbovbdgAsdamRUSwoH0A66U+rt5JJyYfGi8TjoTPjM+rhaLBhJBA
kYqDOsej/LGy6W4V6V1JkS/5Y4yUoeHUNqd+XnfIiPgWzR7EHnuvnbz8Tsh6eRpTOXf0QUkiQuii
fanBcL1SuwM7McQOji0BaIxFP+IEyDBgPkjieiOcGqnpxI4JjhTV/QOWtJCpz57uY7FnidcmHO+Y
qVLg5m9YOVSH8H7Z+58tNK0XpBMQfJi58KfgijF1lxwmeghF2cFqIgIEHWicClOJqucVRnOGWKI8
rVu/trmqD4oU/OjJ+jNHHw7R9bmNUe9rUG+BA0ILVjjYRPiQZfFtAlooOCyNA05bIbUBCE1PNCJO
ZodP0J0fJi8Xnz8SelIlugoFDOeCqXHCRuTazREJrn+0D7wEFqcD6utAQ7kMQ44acx8KRNIFdINB
w7lVOSgL6L/S5kRHgHZHdAsMAJIXRAWNToGxWczfO4WAVyUn4929dJDk9J5UHYjnrFIqacizmqmB
qSAfAYPpkR9iGLN5GUClQsX+w+wXRAOFsglRSjOHTYu15gr+ednI05z+wXU+CQuZnzgZ0pJpD+U8
28PGvhM9MHHQbZgcv1773dER9TE+44N5hjbMY5KB9d7GI8A+hnTHzyYuF2InzwTmJtPDnGt4SA4W
tadRuVkiGqgDtgRNl/lJiTS8aGthX0I/i5aVDJtrob26uQ+3G+HJ757D0+A7qba0K95sgZXmd/Bt
eDlllFVG7naIZqMpg2K67C9RaE40i7YuhR7oR5tWZ+EzPgAJASwhXv0C1kDRFe35DQejjtHaNrY5
w+BGjLBgMY1gxHZHxcVkio6jB+eJvtaGV+f8Vwsq4+F+56S4WLW68ES3N7zx8V8kwcYyEtoTsmmn
iR0DcoXhPXxwkr7Nrn0aXrzWjtKygXfFPS1XGPdS/GC6F6KYrk+K4BsWfmZdAuaOO10Iv2Q0yQV5
3aS+t94y3L3rSP+yG51IUiDqQzhkzBEY8mNV0qpJxZWMX7Af0FWAICtBiAr7OnihtVro6muT75dO
aQO9n4w8rnFI2730CfoFWNyBjAT4D61i+ddAv7iDKc0vHAEmV+z7vxOM9ChpU3RNdjeZEi4qa1Lh
TvHaIFiBg2duOfn46GgroZwOlqSqZyy9us6ZMuJpMJV7i6EdphJ7K6Wvk1lUC5eg4xVxxV+ubyq/
uwDcQsJHI22XpbcdDwKboWx1S69jorCnO+dZNm2g+hw+1jlkYZVBMrOYW3JuWQdoRHiE3lWF0A9D
sYQxmkZJ6zXI3WgulaWEAnF95uN651SU3YhJTf9u8AGvLFbKHuvCYpWRMJqVMbN6y7MO6KNjCtHl
91uw3dFNvjt0UnMDO6qoh1HX/Z/3B98TZWfhyBwRECbkFhiO918WVBZrkY0qOLeVAvZGaAMGbNfM
1qxSlZrBDrQ4i6zSvqmPw/pg6kzLk7EzLQ8531ZEiE+0p0h8nSMTgipG2MuXeNRI11cuHVeX34VT
XirpAt/No1+oV3iwakbTTegkqYn8JmNWxHToBEmpCaEmvzPiHItOmoPg+P7NFlbKMgDKAjlFksuv
i8Wxx78hctmUqabmy/dLs6HkZ+SnmMfpwSq1WkAn2k63V2+FMxH+C1AJrsZkAuDCjdxKJ7py2fwy
kQO16s3tMqedYT5s+B63uzKQujIPHik0ASVXuWKyppuzoj7Y0ZIL0mMvHXB2L2P2FEYgZMUdf97x
v6l8g8c/x+SGaUOruhmJ6m4uHMTpHEN8qH03D+qVWVl9pgQM+/OIe7Lj/nH3SKRDclbuGWgPuEpd
1awOtgqXMU7P6swDb3NKQ9hEMCOr4ay+zP5JmSmJzTGaUrKJQSez6oOLe5rK1BLGmxLlMrtylzy0
jP/KrN5Qm8tjAr5jvFFnyHessyMfdi8KBUfm4pBHs/9oQ3IhmO7qQa7kbhEKWROsP4Q6mou1tmI0
vKxHfl3ZUAWe/Vvs7LmNe/s+uSQyYedg+fK8WdSK2Co3j2VQKNfn//L/xXJquzuyepZ8iffQZdqM
XB4BD6RjpaibLR4IDjfyw3eH9aT8yWo1SXDelEXmMlMJ4UTDCFP4qwdjxnFhUXcih7nbtMDY0SmX
6cAepoONDVKwt8lPfysH+QYR1sIVwZzncB/02dscljhC+TwU08craYV5Eusm2QbpyQiD7cF44thz
drj4xPW/E+YnuF2IEjIh6MM+/u4oo3iojHDh62MkjFki0LQVE1LNIydB4benL4xeZIHr2Mwchi1z
VRiwJNquboG1qyVWHgjaZzLTd1IH2ZJ5GsJGffY/ltLtvnBkpsrlHgWEGeNkWJwlnCdkqIivcJ61
5UM38YDha3J08vARtLzcaQzfZxP3rzUczRDh9OLuLNe33NCZYPVInoOufRterJOF0xvPL29ZPB/Z
fyA6SEKFpCOeQkdzC1xov8UOKHcua7YS3z3ZTIdlKxeqDFH043zkHLFYqsYna1Jzeb0Bc2ACFoHP
qeuCu3xcneO6DtOL01buokYqazOUt4Q8cl6wZNhYp2EO5QCMMQ8YY646/jsVPIuBMOxqryCxYgSa
sKny0Sv94ODS2bX37D+9j9WhzSbrv8BSwbP4FLKSiaU2uhqv17+xfbhuh50nIQWfMHMCUSFmY+PB
Bm3FYR6w2qP5Py/0gBDzDaNIRo5N4TSRwPyNoW7Y5IJkgsjavhbCGbKtoZozkUwNqez35gZHjvk8
Wl0seU3ims19BnFiOUP6GWmEIt6gbcp9kXskq9Jf4XDdn6PB4GUYA8SeBwIxe+O2eg+3mMUx6MeN
lzKhTaKuxKFnAsOWThITG7ZF8HaqwTV+OzcMoErwZ+KuW/iHwZWZU/p692ZuD25psvbIu5XcM+4l
BFNjih+ZiGLvME0AUVDZcfniYLUqXJ0jRgI7W66rCKBJwlnFJ0V1y7q8S05jTPApYyQPvlmrlr9K
sGUTdTnkKhIxiZ6qGVCjQ3CBUiQR5sjuIBxbQQgLjL59msaxmyQ1wz8xZ6R0zrGswxpsoyIWa0bx
K8P1zVfcXoeU0eH+8MQMYLye1xtWa07g3jDZyfeQ8ivJ4Ih9hPPnFMckp14YAQvXYh9XJk6eJhph
4TM81MdvDZ6UqKnrZ7IXawaGXlYQWKEdYgsfaGKRjVDxbh2hM+IAoLlFH3o6O+89BK/NjTT3mLPR
64vhAhELXNJv8C4SGzE3DrQADxEWmp17JYfxU9X8jgH3HjrD1avbX7s3OHqFd+yLATQEW9V1juMm
pQj8jEgHbpnlY+4Sr9zyvnRPzfxPPtEjkHjEd1NymX53QYbSGSC6ic4eILWfD2u7q/dR2O94Cxup
wPtsiwegBF5GQigiqsOMPM3L7D13uljwTc5IrKxYGGSEzsfiGD5CmgfNI1VGTOd3p2+mhMiCFkLQ
5OVgaMXzXxIh6lDfEL+f8CDrxUAP1Hig/uJZ8yRbfyNt7KKKP+EySVeZV+OA82AgeZ3wugP+ky4n
2OHbr7fEmvkcyIxQ2QYy3YeHEini8c51t268ja1q0DBew5SDJknE98y0TBZSpbgZW0mf/HndwXXT
wA3LYgjcTmdRFMpvGvzDBrIshqEkvk4OUEeXhbStcGlZ8qEIAgebGySZ/w4XOB0OzvDhxgQGTkGW
II7ZNeIJwoHXoslfkh3GoWaUC4IcA6t0t8Sf4z25Lu6LW0JogyH3ciAVWKsamUlmwjI0Xs6ENIUm
saxmlIzUiR0Ts0zs+/EjlE+MZulHB5ZEYYmZOt0SogJErKc3AcC3jopmvzq6cNZxe5MHxInO2ZZz
0MqJ/qRaebi5Q2qjAu7KTV2thpFyUMbskBLWFZ99kvhYzHUczrtVkzcsRrI+xOMMhpeJAaBEfqBs
jLWWiTAGf85cu06M17395OmYyk3IIghFe0ITF7ZaXTlPI8IBB6hkpzr7Norm15SO0MnDZBGOKqVg
CXE380oeyFMcfXjkNj6f2Jly+hp47U8mppqTNX3N5UBYcf1hnYEm+5AanIoQRy6ri6+FCNMHopNi
fC+OqmabqgRZsvHG6Jip1SS3Gs4ldEcs7Sf2zs11y+UwQWQtMus9tQmxe+yNnKFU6ryTVOr8Jx3B
nGgvH18Sx2hyVkl7XWCaN5ckDgYdRUcvbjklE28OsqTh2CLn2LSUI/VtjgAFJFfq+JP5JwND4buo
zeZNY1/W9IuoyRForVawQlmaQKCIRD+cAf9CumwxHO4leyYlVi+yHu4t8jHONgz7Kg/PCcxzm7Yc
jzoLl+BIHiTH845qQbVHefh0SdWjIuxGZH/UrZoFKy88NyFV5gAJVjfqSV5F+iUkTo5Q9aueJe21
pebYUzt3vDrNhLU2zp3OuO6RjlFZyOVi3YeFp6x4Cfk9jzc1t9vtDj0l5bR8GLaPZGfyySTrPBKt
OlZ71JA8hF+i9pZ1SvmXDc6hpHKU5IQhSR2lHGdJcRnM7CDhaHmXdTuSqkNSS4lE0Mx/FQTLS51k
jzkHkttj+Ax4qzD/k8z+HGpzbZgdfu9Dz1595xQzRM+MF6d24kCkjCbzPYdHp4cNTzfKw5ZXOPi6
kNg2UJDfVGnrDjQy3aEQjs/IoX4cNPswatiYXkUMPrF6VMPaBtLp0inGZX8/ounXf8FQRKnIUJwo
x+6hRHMFfd7t7FmeeLWwJCuFyN6vFGXYR30glV29Km3YjygL9q6uWvxXk4W6FjLwfXyJWgyiyVz5
UYybqK9Z8zhI11naS+ifIuBvcSAFMqVTLr1l1b2nX5Gj1yJcgKgDK/Nlt+DqyglFGmu0hlLryOM5
Ii1ZkhnK8fVPno+NpzHb03WBXoWYFrks84FT+t+KThJKsa/dxtkHO/EQfYmc4xPcTq/GzdOch3f/
FS86ldytbvjY5P2iOCawoCF30Bj3M4SeaPZCsQ6kzfpgOUsOIfFRsuirQZFcKmH7nPqtmEmbvwJ5
BXzr3aPLtvIwHLUhv0hxSYl5s9kTTfJp+TqrB5kPhYYtqwl/u0BKaMEC2GDBOcRrifG5eLTbtUBm
DZIZNUlW5cflqxawoAbHeImKVLjNds0gZ3lNzhSxy/VkQok+eYcocphWS7xj6ubvw95HzGciS5Sa
Tb7+fZS7gZaQeHoeNW0BYR9ex9dt4NcTZ+UJW7+v33BuVuYxmBueXCNiTC4NDvEFAHKkDSXdAGhV
zmkmAaaj9k4WdjCLYeAzEVjwbokiMsmSF6ach3rUxabWhHUBpHqAl0S0xYQVUwP5YysmsF1TCagR
OzMgkZevpdmy8AwzNBdPYYq5U6CHF/fitqye+3E0VzwB8JE3S7u0BRQAWsCOszWUHISB0USJ1pBZ
LsMu2hSpOlhK88dUltcS5EzDwvJu6YA9eZ+OHZUJDtwWwwX4rizWi3r48q4vXht2r3fYtbBaf23a
DEeq/CbticEdM9FliCuEr+EwlDSelDlwVVnwbyq8pvOaNZ36RtYsOV3DXgD743/xsjJmon0gbF7J
1h4KdSWbhHX9MWlLQN4892vQdd8237LSNCUdJ9smdnkUbXvq5HOIfLxaP6cZh1uCVytHWrjjd6IO
KTGrgygkJa7Eq/svH5fAkpN6JpI/SP3aszoAKB2r5bUIn0cqMhHzd804SHi/tGFsU0HxBGM5SpIK
GbU56lgPF4RnuxOlwq8qliJLI8a2I/nVVVv5y0828QMBQx42I6YS/7u1KDzklXi9Xl9eh1DmSC0s
+SjtYe4axCz+ImNu+D6AIw+45iA35iHLV2lLtGhZvLqcD5m12yVmP/KjxA2CgAkjd2smr9UYSKSQ
Z1DyMOXek9wSHDblrOjXYnTdTsVNl19Z2g5R5cEoCWtRNl2uKE+N2ojxa6rEx9j6Dk9BV5XzxviJ
63EBCEBdqTr9co64wdg2uD+a29gik+AOXNYPzLDAIkCgNNKcLFmOgAot3A9of32G5H2Q0+1geVtf
tcXttCftJlcMWXKZJaIpVhprq7vQ+fil3WYsXJdfLzuVxf+yJXeXZcj8l5uqD+TmVH7uQe/2Kl92
gNykly0LsOiXMO3b2J3U/KZDDRNf+zjfPknwUXXhTyLrjTaMxTQaB+zNvsObYFkePZJ5rDdCEtZr
H5lU3HbgI2P7YWuD3qA+yyABqvoMnIfCgtwIBzJpSSxoFY9t/FG+9lNVu6N39GirO/tIigdskhzE
us7Rm6WpG5w9257JT8BN85vxmbd57monxfi0Fth+PzwjPbkomN0HrvgUvEh+nSbKuE9Y8lE197IT
zPBNydIY1E4OnjdVx8/ASusunekzxjNiLCBOJFf730lHe5rkLUOUjyJONdiP3w1rhB1K8Gix3woP
bgWYtyzDShX9+ma/ag2wAWArco5m7ts6QUn0ip5xCmiYxwx1ZgFADYcEhEdEC8ghPnFdILQmZ1vb
+g7o5/EU8rGcfmKJd7XeUKEJHcy86LlpOXtvnj7OzIwBzwlBkLEDrQ/OJFgqtjH0AxYNAynr3hZJ
3VI9cdNtcmBqAT7jQLk48XJygLxjR0EFiXRYcoQrMyG6i4ptImhCa/gEPD5NW4Ip97GQjF/WYQRu
bn8YOcROualTUDStyxRtXIgRCEbbPgEGGO4HspEiu9D53WfQwPFu2lyalvYveI67iGHa+K2HL6LE
mnBwnPSa0RlxI4kT/4N5W7RSwGoJ1mxYLxtktsSfZ/IGcT0jFQLH4swSfFGgm57wZDjlIeoKVgeW
c+TvHh0aG0SMfyjoNgjCEL+jHhn120b6yV2QHXthk95ciRzyZ1jIRkogCmbhDCdd5+xxv9hGd26C
5BcStyhUQzrM3G95Z7INvBFJtFxgKfObbLckY8wk14ie+hrI6A0ojj/0niHsyxEzKGE2SRJYMNOG
yv4ZcNJgeSiVDQNcf5eEbTWHDNdOtBLgWs4XieMCsCwVDRNTMk3J5eSC5CPDbGO3y5/lS1yIXvbb
fqNiKC3ZTL1EToTeIB9nUQ8r4lU+1pL6rEbGMwNZlJfZM8KcBSVfkmYJxM7EQU4wYEZBQi9Kroa1
LkuX66Hsms3CxbrjQqw21g9xBsIdA07xUzyxBuEFYNGKyax3cnwAZ+4ym9w5pk+E0bWjYWAiSblg
pJL9grOArEUT9OzyB+7RQD7xFgBFsnjov+RGUhKsVqu5FJRic4+qyn7YbNygaQ37KmKWwDaOGcYa
zftw7wfCUZwqyQp0V1CWZLdLUzw/TQRp8sgF/mQOoCnOQKSw4CEcmLcpY8xYd13KwF0itQAXANor
YE1DKcPwMmzgN1ChKOmiyarjH0fQfkFbK0vAOwAyNqs1FE2B8K4lraGx16WJ9sGOV2p/emlc/9Gg
dyj85yFTVJhbQRpDlSzjRiifZTA6CBDl0546nHJY0jJgK8FwdwnjZqlFqYoFMJONLAUGRcIE8oF3
Wi9VXbbev37GbnfgpN8KCM1WUJIUS/nBU/mjwubZAIOQNP7Dx6U6pnCWO8V6pdDiEbCltnLqxy7o
MCgFJj4VTt1SiD0An0DM3bon6ZAcOIhwqVDbzr2PvojRshwRcmwINCXdmC+NMDBtOa+lskVhxNEh
P992pKatUVv8eM8/oxCpej/k5nXBITkpwpkV428/wTz0l4+SkpsTWp7kxIBi/6B/FqkVb8EXufYO
yckNNDnDjC8CD/oBPHumAtzWkkrUk1/5wJnV9Zk0A/OsqR4RvETvPO46cop9Z3wYDk9i93v4iTlW
BxWdipmECYoI+jEIwfowklciCKwF7XVurNqzye6xlk4GZzoR5cELaYMnEQcdEDlfTiUNSYhE4jto
K7w/CJcOAblg0euCwzAXe9xsiHpfHBN0Hj/PilSfkhT2uHWbSjykKVdbg/QSVvkvNDySlUiKs7zL
A0bPt5Yz6eM/ALKYETjoUPnT/NRHLWurDZ/rjkcaRQVOUV11sFNV0+a46V1I8BDMIoul0We3n7gs
tOI65g1w+tBrSitPmhhIhqlXJz0Wrg/59WPB0IDvi8dFAxo3egExAn/QHhcxLbxG/zOD9zOACSH0
sIPzxml/qFdGk/ANc4CPbt6x8MPBsHT3E8jIzDyiFS9AA/yG/AFNQZ+D4SoGnw06znJTg0RiC3LE
/DlkqF86CDwYsx1010dVjgQWp7ezPob6BVsMuzPszCGRa4w9mffm1OVQG3F/p/vwIgI1cChkdthf
B7xVs3Dox1iluLJeCro6Aglg3PqLUB9aGQxIudJy6UYXhJ3ce1o5+N3tV9KSrFMtcPxczXLBbXoE
hDgxNiXKccca2++crBU5I3Ms+TsnHK5IAtmpkhieNxUwweaDJ20gqWOv724Lhy2n+pQ+kIT4JYHj
g8gRUwOZuQNBV2rIeV8GyWMsYPT7Q2fo9PvRPGIoCekW3bh5DXj05lFm+opxiozmTrDK3UnifSAe
8+UCTeCx7E/MZCeNMwqGhH922KlKy3UnP0wUIIAELv2tXWwmfmLyo2IJ/IMkHAnjnLp8ePlR4jvc
VgvUgpAEUYF/2T1PviXzD/nv4S6HnkbkyawCRIufi10GBEhOTtOXG8y/lGvGsRzQvPWRmympjByA
v14mr7vnpcg22BjHEKzFvDJ8QfIBDWxFkh6t31XkGbSIHrSUMuuxFsCIpgRmZXI6c0b/Axd/T5Z7
IgUPFb/A7DxAECt3t8NwoMBBkHAFukDCwsEn4OPS5L5wm6zSClLOSGm/yhOOt6lkeA5pYXpTbYbZ
yPIgFVeSoMtXzTntYPKmnKU5jWxa0L+zFoydF9hKaUnUNn9QRjp7kmrz27+q76koNmmJyVAKjmza
gbSzpRkoLUuqDN4m0B3OtY8TpEGQxjueVgO1OycgRFifqdaMT4bU2jPRODUhKTZiUMEji0bgQGnL
rSYR4zFYTlKAX41p3ZwTFHgBTjThdzICDVtMjW3ahaYz/Pv7DeocgjNCgdkMX35/iphCXnHI7APF
qSZLlq5eG79yJoOE8r8UcxpA62xCiqKlqHzTTGJMzORU4dMDp3HWELMlzTmaAcc5cB5HHktK4Dj5
kpJSOnQCzvFo5MyWlJXbyhplscT8S5quO46BWJIaWexHDrjt/w1pocxk7GuSDjdi/pC0f2IWvAQ1
P1lFP7BaxlwpeqYJ6ycOttKHpJC0ZkEahjx3Mm4SNVLowY61yFcRSibIFHWOY5xtqkD61Jy3zpb1
DR84ovyMXYpxeS/SQNqoeNTIee7/xpXQY3JN35w0SG0ZHUCfLGKoiely5LohyeuMDyoJ/i8LJAiH
j3UxKUBEZR/9wlOiGEEFxtsG/RYwljktvu8K4A8QwKKRE/dlCWLwUFK/POnnpNywDnmGQKexhAaL
fR6zoAXsjFlJFhUdCgiiHOnRbEa65LA+U7aZ3O2Cu93z5GSzU7rJKU9Ontlux73Z8tKkyjR3DHnB
Hd0nKw3cXWZLMOFF2FaCB3AvYpfmxcC2KSF1qTx/NI30lwiD2srzp4VR0EamlyOshcnkSgaE3w6J
JcwMR9pjE5YvCaC/23VAbmVD8QFkn3Yj2VZy51K2mGAX8rjIetjz8iURXtI8iU5o9wfPNQ8QRpRm
8cYJ+DjtGAmE7EzSdB7r8/disj4FsZAHUpiSV5J48HglghICuZUEcIFBQBt4LfmYSUJ8kV6MPK5d
RoZ75Cd+N7HhdSWQyJohF+BK9rwMSY2z4wCRq5OW6dNlIVrpg+eGvSi3mbeT3Bj8m9/CT1DxVzF6
Ykn86DIxoYs78YtXAooSg3+dV3IjXN0tnsIpOKwpjQgzM55OHLMka4bFBvt8NpUr6ysP23jI3AKY
XAd0U5zZ0S3gkWKPxtrL0T79Xhje1tK64gDBn0lEBbFn9Y8Kh/GfhEtXIGo+X7yrSGgZ7EO0b496
Y85km2BIts2bbAm14FiIrwDEDHJzSRYXi7W9h4vl4a9orL01ol4zh53FhDc4r6zj3CPaMTLKik/G
cgKnSegREnhJTeWGWvScaYXcCElIAj6bkiREC/uQGaRbxDYleabcAHNkESFlCGlikVjeHUoQHobb
RLsAysxxqLuXgJ7BvzAEZsWepwj7OL2+DikAHcaQFSe9CcHDyLC5SR1jj88ycO6PAkUdWMcDmfKQ
bJphOH6bBtYlIG+QlAr/tLnW58Tpqjt4I9NxKBK3OXOpcS18gOAVMSBu7olTRY11n+w16zXhv/T1
EhA/c7+InCzsccR+wjlOXri631Svmus8GfS3uKsjm2DUqFeyDD9rkEDMqGWx3gbLoI71OQIzeG0o
w5roATHm/HLe4ae76eDDeDZo6J/uzm6P3EDdwyJeRlwH3ue0C5vQmI7hcvScvpvGC76YqfVPtD+Z
2gYGnmCFc8bHik6upD3PpF3Hu4zB3dakMTkJhYqm2R1GCEKnfIUQiYEnEKEZ3VDhUmA2maqwRaeA
s8bFbJK2KXwoaGx2jPrJRRP2CrLYOSfLzJah9cu3s2esB1RT9Ll7CJ9H4EY01DIzFo+cDHNcpG0+
2iVSfl3ofz1W9kJmqHpahDiZCTFtMRxot0zGBOOWiESEOsXA4KKLhyaDZM1swRjLU+a3Gu4Se+4J
ggpF4+6GKMBkKPWS6Inx7Pr2UreOevAnTk2kwxBssSpEvSwX8BXV3N9wSGOQsULTqXNVJHqS3jH1
hV91CDGCj/f4uygeFL02WKLtvk584eJzfOG0CLW3naf5tGqZ+NFfg2VfxKhtJAW06d6YNGJd0+Z4
xvBPDH9N/DvkD0giqF+Hon5Dfwipo0crT7z2/EaAZsQYj7wfJ3XkQErtLTphi0SiY47+/jCFprp/
hOL9OBoNpQgmfygiKPZPwHsGF6XS/WRA+8fM18c1ImjUePXR2dVph7j16ByQTRx/tmxSDVTCdiQt
eFjyXamL39gqv1gND7tjfqM7vIZhB0nfPdBUieijnAo3ZSzS/vP85dneaJjh7Wds+h1GqTKn5qUQ
2XmMc5SJTAyaoQH7xJSIjszTq++EY1P+x9J5LSmuLVv0i4gQwr/KSwiQEP6FgMKD8P7r95j0vnXP
Od1dVSBk1sqcLgckK1LzQG3Y4mVI5YfylJtR+u1yp4oXCmpiDYTAfU/Zs7eR9jKqwz4HGLhllKJb
L6WiczTiEpXJOG7DfYvuwZIIepHm4ccTE3KCXUax7pu4lBFz603EAP04or8v+UAWse+Ky/KNETFp
FkMCagc6fXHh5ebn6dkxY99O5KugUyZ50+py+motiJIRyWFVyuMDXqbr1crvPn+75v4X46qMl3cL
w3fTB2KgECOZ37qMpgFOp3j4d+X9+nwaF58zOZEErlGtURr6sSUNfjvPkAX2pSMw6XG4rv/WxnMf
WRU4hNQEzrk1beaJ0WMeJvSW+i/+4zBPyUIh+E/bRa6gTb5e++Ogm6+OGJflzM4ypW7Q88BEQXFJ
13MI3n6fPfa3vamQpqoLUoohCqMAJASanHBJPg/hfkOCm2+w2RKZ5uEUyvrJ03OkXmKGIfoiykze
FLF+kSuLnA64qOrN4Pw1OJE0tpQYZ5h/EUogSPwiJd7ejmPGeaEZQLegxim2fL9rudxLrqAQZvdl
9A3sKPSDVB1gMf07693GunSe/SrizTuf5h8pnD1YJNlnKRmJts32HSkGd3CJG5dtj65Tu6LaK/SH
mzTbequVeg2qEKob5AWsyyuGVaDKuPAj6C9SREqIhwC0adcIenJAw4SOYZn1dK5UBYvbnbqUXPrW
2suk5YShBKxhExbgY2AAo+4JmlQxVCYZSpAVBWRERZJT4hzouJCcqCRac0DMrPBSalrqbgRLICwb
K8iYw6cDDVYq+BZrVUac3LbJvpalKrj3VhO4sUXnQe3uNClQ6B5RmCBgabZGLVDyGRNHVlAt/77U
wnwi/Tdjy9m5a/w+3YvRLniSOTqUu4ZNzVqxmqQos03e2CzfnfWcUBmhRmsebwzVYCSefpmfHOiH
hejoRXeh4pNVszMCkTJzEwpwJ61GAiXKWH6eF7q5LSpc/tx6QKQ1fzWHGj1Qz8XZWTiZg2LDpSP6
Ri43jr70uBO+g4lIy4X6boC7pGzR99B5cwPZ/f5PXTFrz0i1BPDjjnJ5solMmOXJ2dId2Gjx+xLB
1E9IHvRvtEhMnjgQxqg7nv8Lu2HHU9LKxWpNHu7J8rxO2Ft2WZLhPhFY8wSMUXPw6jRxeiL4/TP3
EOPpaAJ0f6PW5NZBqlu0Gbalf9FKBTjTRoMyHuoxQNxJZhFK9AFSHAKAiHCsgKpdWI+kRazhVGZW
GDl+HwKS1r03Sym5Kw7rGO9etGecm7tbFtLj7AabmVom7MUpk2jizaziC0PSpGBsbyhhBF6AVJSx
wHC0NCdtJkMGVKuU2KgD/ZgmErtfhdGy0qzoyW4g1/on2EFoxbON6IbejCEqI15IohULW6rSkMh1
I9KalqJFWifjeRUSV89YKEd4FbB+vuGkn5FmfdwaRN+ByXpMsCFj1Ajxcgf1HoMxSBHEsYaLJm+x
UbcIqSW5HWCKnadg4zoJer1OB3lCh1TmIjWF0qpJbiH9Ht+i+2+TvRKii+mD9FJSNiSRWZK6pxQO
OVtI9kg2DpMuplQayxCYN5pF1EXMpWTZnGoV+52YeBwPk9+fxzGSrKt1QEq++9WnqyygJbTtqI21
7W+5fAZdaghO7fhsjYeiw5l7zeqnfp4ZhGhFFdWJHvjLdUf8Fv/b9B78s8GfCz7fJBMNfabeh9Gz
lmYDCyAQnK6KWMUxBkPpvbVFJ/qc/3tdJH14sxXq7pMgnBinNphcVP0rrfa9E7ePbqMXUi/Eq6Bz
khlc/TvaHtbEvqTvB+ldWK2QQ0a76LlUM2YGv7VWhM8GfYK0q6KkJUhDxYujBUUuInx+hbJaukus
vvRA/3o5KY0otcFiJeEHNKIlWnv19tqhGauxCLJk0owx6IoGS40IXb+6LbXu9Fu0MmrmqcXdCgDE
Qv+s/oYv8CUtuCJc4CTEgzO06Ac7FBOGViFlVTjlIn0ErIYllp2XcJygyTYWqH2U40asjUAk2i31
3wNBqdDZqE0Q+fCKAo3VsZIQbwuI+oF1oO2QaGuOnaKeXoUJlXSQ2nF4ePDoOyuEPhxj3WXJFSL0
0RsLOrvQsWrhxzLEh/oEh766Uz4erQAdbsCGwUbFkv2xEYJqCoYWVMdpLv5tLToQ9ohfp2z1o1mf
XaBdsvvsp+zXgCmc4gc3CB9xlTFZlhmwPqYyMMjhkMrQdRms/GNzBJTwtQK25gNM7RVQAasusxY8
6W4kVhX9LJBBRMFEmZ+QAiiADEgBjQ6pRiUI2RertPhHwRha64V31zmjdTa5C7aQwdUBQWC34wuR
EUNZLNMVj/v1ziGL6ECvL3PIuks0CAs9GCwSEGzmvBgp2yAkBl//3vINMVDDFXNmDEmhU76y0zxW
Fe6AUHJW6DW+7hy96DbpBf79GWCIjn6KsGAlvkxXG63iP53CLqxJ1SoykY8MGy5yW19KBrvH5/Aa
v1y6WrYzfbrzD10GU+HiSPzRgAwRTS6qCvyc942QJYQl7lbywUrIJlgpGLsJqw7Z8O+3wWPoSbNs
sQBsROn2AAOhyYdH0lJKZZhIIy0my+ZWoFwA3MAU4/wjRHM0xj/+r5h9uZ3AZSSqgFvkLMRSDH+i
XczYDFifevpwN0RV+zVUWYi5jiF+Is48Pn40yYcwn4k6Fg359qAlRxIflLINkX56EnQ+t8SQ6X5o
WPMy/T3XfnUMN8mR030IG9lpIP4IqRpDEyxv0kEn2et4c52Mzpw1FQpSsrGGdUiu4S7h5jEZBYpC
kvEOwSFBFc3vjt6jckrSW7rD+gTJbqb/VB41uP26ryv/cvdtnWhCbK0blsHcVVz9TrEEBNfjY+cz
mXbefknstqr/LuCXDLzS34FnEc+/V/yroXcgKs0zI8ko3p7uLZGphUC8F8yoXkLYhv56cbkrBXUQ
SM7TJ7fSHSZN3+I+gPUy0akh7MSPKT/nPcy7PAizt1NnreMzcUohyybXGMvTagKF5l4suaB0CXY9
IubeWx40BBRUSE0hc+CrCyotk6KLG0tCbZ1WHYMeSStlUDrrIwUi+AU6Mx7uX61H6Y65sgfhherr
yBJAEDX/wiatUvzOGNwvDjfKAjdq80/aFx6eKpObEyeMAdc/2m5EzUtxCvgiSkW8cECAucXCQpkp
WFaIHvsBy7hWuPwHg7HEaV1HDvlzcQidyTJBumsP4NJDJN9BBMfI7/PySHjn0ScoJUIpD2fMXASg
IlkVaKp+b9GHYWjHvuXbsmxJ7nTAhsSewk5C0XxflrWcgXKIdz2k91ZfkBgMCeX/78c5PrYfDB6Y
fnJPHjBo7d/bcZ5+zi2bc0WZwkBL9vP2jHRxSFp2G31ktqeUTcw+R+ocuEXJeC1Em+CGyLDAHOUL
AdSVSFkreZiHe9rIko+7mDKqGAnVhQJGMqtqPOMT88Q2nM9coJ+wws0bKcVnmAMCM4Wa3WMLuKLW
QrazOn2W3k1C+ILfiOAspWlUW6b/lWK3z4EbHtHl/0SANHMkXap14i0Nfkp1xZMJ2/gtfyyx8HJ9
KAo49nZY44AKjcGzOIwoQ4fA+xSjPqsLbiOdVLqKK4Cn2hbuL7ZfLjY1BnuExK8UA9wVv4tPycA7
vLwhLzR+umNh4hwDjYvo6pd1mWuhknJW1GimD/n7FrYQydV18Z6tcpPX12b/qxxQHkvVSIY6Nju5
RFR4/dLzc0SWHH/lp3oULFCVUpxSqKJ3nZH/+Sum2lRT4ZvyhfqLtXLXCjKMLRTZdpT3XHiDggMz
htQgllHjjCSdH2LH1vprMrgxo9jj2/RLrL+UBMDBK/7e500MByNAHPt4Avr97R8Pg94Y+6bX5/xm
a4+Qlx2K/8VjKIBYUKFQ3Up40Yj2+/jE3if2DaQ/BUMtWWenKeB3kGKW5AAWgI2DBqKvut3EZkMX
WWEU1FLiAVUEPEoSDnBhOKELYvOQDdfCFWAySDmy6nq3klRCoFRGmY61SzzmnPzlAf0ALlMUx9QI
WNkwLAMZ/Brkn1JeV9UIPkDS+GQOVXZ9KqNTs+AtxO9QPqWD6ZKUGhr+nc0/oXJKNnhZYViKWbVV
nryiR8S+Qyx7KtrBnAApojqyzGhgMluHHg+fO9sCa7h3RZB5C2pj5Ej2pkU0Ti0UKs5BqR3HDwmS
u6H+4QYBKbR4Unhg7BK9DJ+ijq7HfZxdcklriy/ic8RcSCsaDF0lsZRTT+lGsXEdMaAkKPW+Z2Zj
ilyETN5hnaOyDI/Yr48T8Yq5Af1YdY1JMftAtm/80rhuCA9tKpTzMqcKjR/k3pLL3ihBCxVDs7VB
yF1vIziFR1kPzHQ6qaJYk8qRyg+X03F5aGFnUTKxTwGcySBxRnfcei+/y4tX9gyphRkzy6cqjE9n
FXvL84lP3girXY6cTVta0Teapin3G1viNmDCdfeYVArMRNJ0mI3TcI+k9u79QrdeIVxbdvyL/WqV
HJJDy7bqIHJIkjOqSlVsRsQg8twtZEeSU79sjadoYz+pYCikICtB8eFgqAHuoUGB8h7V6JnCqj+p
eAYb+sfmSuKnWRSzYnZxzbSWfQiVT+sEndrPtava4ka6D3OD0kamjNkdEcGHhUF91joN1m2+g7Sp
xf2B4ZpqSiLugsU4GSJLCLU4ewyyQ1diMsXWfj9sZRAyfaV1nqmTVLOD1j49g8jLgICDfZiUWuRa
2pX0QdPOMuCW3NmbTn/aafj06fSiJVZgBbRvBglzsL1LfIm3vfzXbRdZWGlyPC2UUOq7JUqCpKHY
+BaUy7pTbx/9ffaYr7hqK5ySLKbsEQYQICs6Vy4nX0qdC5tECmgv1c+dObqnzhFfm+k0mOL+woOO
RtzoVfgwVbISK3Tkd5p4df1aO8tDzIlAUXWcj8Kc7if7SXb6XAe0ZYEE/S/2MagFx34hRIRQLKCW
Z0YtqzE1vOAeVkF6xPCVAco3tT3LPFBMCl6jd5pXEANKSMhDAo/EjS5+peBJSYWVj8pR64NI3B8V
2xrRKfc6cyqRkSo8hNjeYGD4lKZ/etTxk1Eaf7gzxWtLjfeyUzjbH/tttP8x4i+LBeVjYQHHY470
iRVEfYRWsH//KzpY+wkkqyy1OqIGXgc1LmqTtBpJ+7VjhwGu0mZ3ZbuTYelM2AwTI0BrWG21k2pr
/lUkAVvV7H81BK0Km8vVXrGWA4xpK9Vrwlejb/hxWuooa2TUWhIcyM6h9VGk4Bp1NAIP9WvAaCpn
uOWasmzxGdVg0hC22clYEbSag14Ju4KUpR3BoP6jVNXTqGyvsYpIDy0vHoyd7PJuFUJNcsTbUKs2
x6f66ao9jOJIb/9bqDk3YtJ/GshYbFWhKQ6Ll0d3XIN42rCtXIaMuuYT4UxJdHYXalekCP5HE+vy
/Tu2aipdOX+j5pz6MiQxo5Ki+cpjLluHxhvq+wMuEwTnr4ZDVw6Gqd2ZM8ddqbLp13rzd5OD5Wxr
G1ELPu1yG3F3sWj9RHecMyxADl8WlYMuKW4cfTRqPlhV1X+1RF04QivcN/pYLKZf7i7pqkgSjAve
dk6apctvgbTi4aUyhPHNqQgQrI5UiPWBkVS5CsR4UbCeGf4hcO2fSw/vWrvPXfIr6MSpt3Ub/TNM
8QuIEblD0Z5QcghE1Qejy9UDBXTAc8Giv3gndFNQtv/EILoI8JJZ7mX/5HecKN1ZlFz6unWevmxw
8kjJp6FaT+u6bIyqNHU/SSiqrpVUhxBGlXpVQDeHqBmSf7GqDA6DXZaf44bh2RMeIOhBNOOvp9fd
ri/d0UTdUIiaMU+/no9+RG4BoIv+EecomfvUfSqV2rPxi6VRVT9lbZ+lDq5dxbFgZMEEfHrvjCVL
wItUNipYJOhfAH9w24Nbc123v5Jj8Y9Hh+7U46uLpQ/E88vXv5Z8ZxeT07DEuRNGwoPOLSrZj24W
cG39Rc+QHhCdiTsyvYt7QQQnAPhfny+woBxtu7ukwI0KFkAnpYF1xg8TENYhtEFgQotWC5e9Xkwn
SQuMriGLpnUaUXyDo20CYoacEqXzoTu1aitBk5suTmHvEJTQ5peAwdTuPMLbohB9ANjIfAxNrJXc
vx6KPk/MMmU4pEexlTHuIMCYHZyXB/+KiWTjMzEgPXVOHc0f2ET4AJJz69pHefqW/JR0FSFZ3FvN
WoFB8y4PiiZL4/KkzIXx3X/jHRm6Q7P5WrziQxUX3ZtQvn55To2y6Zc/SIq/zATmp69LXnBv8e83
mJrxgyjjZ3hgOgMpYIxRBCrCyuvshyvtJmeLue1g9RQR+2B3Sd7u5uueabZbxrDBkBO6S4jDs/td
3NA7sckWQEXy1ZsaCa+wv+kXn+4aR3l0vDBKxjBlWneqmk5BDVrqHufMw3la0e0eGU5jecpQhD0J
Xuxe6ZbhPxnFfYrXjskayYOMmO/aYVUkUwt7xJywM6jS5hOmqWG/ntyyVXz3hR4jGbhrK+m6CIvH
0ErmQx/6D+wncRmlQXxv1kAfc+8ulQbnkYhDB0tpX3uJytddc7ZNdkzvYSQRyDaqMbN5xdXZ+EHg
ENxkBCF5+sih5GNvb2gd7d9g3fDDrN6+EhD62vyPfvmG0zH3ZuMaHcXOGq9DRnCh7Bz3q80ZSClQ
cTnkEZpxkmz2odecLAFubQnxzn6RUXeMZOYoyK6jGSRezn7ubMKWygcGHVycd/cekeFq75fMkOoy
m5T47e676FaT+mLvM4eRYy21D9DuwM8a6Vi1e2/oaKjVaI9cvuaQQljOCoOn8PFVhcBS6zKNTFA9
QPN6dr9at9FhVZgcCQJDwpj7hV1Qz24EGlaBt+j+BiWGW9p3pBfehqwxXO8ZeZFpZfKk2EI81iz0
v2m5Q8gVD27ytdd8iAtknQheQsRR8hZ8ZjMxtd2tkyVLlCeL8IqxJiGsA5Dy4BUb3pZhDtvefXWJ
i1EDZepW0xwIX30wKoY/OxwRurj44Wm8ugFVcdRUJqyvH4soNT7oFgS8jkuQLRiagjQe8tL0kSwi
fMJtWANiYobI+tdtb6Hhc/5DFhwJZsyDDl/Ok6EJDNdr1716cH06R/dnI55dxo9e0ZbTz7WRHj27
BLhEuHbOM6J1uXvGUDPaU4Y5NufcJ6waOMYmsRp0FLIc1ixmzDlS8IcnZvZO/OYWFhaGaMwBgOrr
e++07Phxgj4iJc8cry2W6n8muNefmGRtXYR8UEp+1ZaT28IjaxFJSqUjXlYMylR+iffNunZPi0N7
rLXrzY8Rfkiww4yDDxw0Q80Uk8QIUIgkFnB4HH7nrYKYCWsrtKCcVoVWkYyz28joFH2zg0UYFcGL
qSvrXoV4rHq454ORqx5tuo/4PSBJahNo6TvBdZ1IR7KPP7bmBQUOI+5V/0h1CmoTE4d4rXX5I02R
4NCnm2Ppw4ZMmfEDJmBz1+QFPmLTY34aBeorPrfJybUb2A4b/pQ3KdkmYpJbeOyiPPZwvQcFeBU+
vFXFqsifVtuefhavD1bK8u+5fbsVbI21aAr0akPZST78iQ/BAzdmnbQe1m+24rf/bn9JVG/dNQyO
vAwZa6HaPc4KTspzVI5fWYnIgJODnGjtBTAWjHBoHd1n+iRHgMov2LnKpyjPd1DJRY6JKn35nNwp
GoxmeSjt2XmJDKlFtkRSbsoeTSnRZ0l/obBnyILshjGGnJBYX1z7t+ZmSfJKXABVLqFzvQTfpBZ/
szN95YZ+upTIayc/XY3v0v1RTtXG2J971fYDPSyFaluyK3TfzbwjBOrdhmYJdpNC2BivGol2mSPf
fAzhsZsfGlDwNVlz1jQwHw5S3yyMD75Kr32ngBWw2n1jIxq/oBgK4Weu5gfaBM26PhWt8RKXGsV+
ib2eV6c8A5am48CUZYMlUAQ/bHPyoQmuJJiZ1jAXp6Dazpul3smV1VJAeolIhwYqOaNdClkeM3yF
4B+/3pyakWhD+z0uhrfohcOKPCFh7JUO7jY8yYINmC4wqLc2VFhn/71t37fN0q1TOHrXkeR8VfeV
UhS3JdhPC+AoSO0QeIszqiQiaAq9ChLms38Z1gmhkQ1U9XtxXEouASFqka5Po8cxdO5/ObIyOp4H
g3qkSIs3Me6B7peqfOPrKtRxHKmrqsJOLwrNKuo6eU4Z3kQylGQk/cXo7XQYVYaEuQC0cR+znVZb
h7A+YSIIX9s23juZzGTgNmjFz7FAZ0aClBp02UAHtkI8yilG0u4DuqKMQsTaxcfRnpJKY40oomeA
4Me/fFh1rx6kgcwhj3DFr+y7ZM2COg2A9v/UpGc4KjGbGfSLpaSYmN2f4q38Bb3YD9WSFMNyCzMd
GE16iM8jmm7vBazCkYPPZ4f4+YcH4QFZ8MF1qCq9crZAaTDwr7133c0z5Q8hrGxuWmgFAxj+Jpmm
9FSnwGjfIqPN+CtnE5vtRpBjEWRKCSxDugnl4zvEilr5/gEIbCEEOQTcYN0i/Oz8U7WeMdFgdo2J
VMh3RzjFP2jcOCaTTFsdbYNT8C8bTDzfswWqqsdGMMcVl3yt89qFaoCooDVvkILGf6Ucq5LkKJ9R
3PFoCmC5O9MUQsYrqU2m5TjEVWxuv3nXfCxEb3eCLA792vjBVC5ejmsSNTpwSkA+VYw0lXEhNgCm
+pWksKh3N32aIK4U5QmPW7Bh7bgyTIEEGfqmSljkOTmO0NcZMBg3RpfvB++/p1fsvDvFEM3ddpg3
ydq7WS/1ldXJLm7QQ/xdPazJgaSKPDq3oNotji/N/fA5zrnFp3YZ+137NNTLF3GedEu4oQsLOn0f
py/2BSKWbO7EuuF+s98PMEus+eEGy4cfshQuwX5e1nWU2+bW3GKQWU7b1W4+BPMCSsRMjVBF2WvU
7cQ3kbOHBnRB60mPY5NCBssJ9FZJLuCLwHXLBpMhjzT3axYZdJR73Df+hbHlcxCM8QF85BPwq5xW
IPXvrL94euXVGyJk485IDdV8ikv4QeTwgRN/IyQivt9GeMBUSa/oSh20ddpWTO5OA/RVe3gADjGC
AJNbUDRN0VO/4LVGzYAIbAHgQs+Lrl5SIBF0h3rF+0qCdxwZFJvVrNEq+QjrrL8yyjpVZ8nyjMBv
nLg+3ChJuejHGIjlJhT2ypqWz+Vt/SEOCn2XOBRFYDCrzSrNlInCRixugyZTjIbYcO1bOc2SdY7O
kXp+IE2tppxUlmRBq4X4/PMVHOx8Li2qmiVhtv/Xuo1Q7anQ3zXpElDk7GlrDz2y4tBW4pIl/q4l
LNzA8mqYgUeoD64tpcWIexCuKqidrYufKPIfM3jUaVBx6TVlGy8HZfAssmTPERGO3iM7EaWllhIl
wYnSwgR2U4PZ51z2Sm7/2T7xHb4G1OpA8PrbJ9s0xf1LYFVitxYiB0QYm84r7NOUf5z9gst46Ep/
pkAvbeIzk5//kNbw09EDl+nNfnv1pQP47kYSRiE66Ago+eEA3tk+eYTeUMgrwwk8grKWXl7wtc6E
ztKCtQnh86lJQ6vNghQK/mHHn9jWuliqQ5DhH0asDlThAmcI2ELwz3WO43YIpqI29cGvqCl/2ffR
IWZ3GtWy96jCMGgLLFXTpE4s3ZCUjWw/KKfFv2mrkfFNVrxdyEhHLNmfCJM3JDHoKov+LrysxKnK
nf0gEVFmOyYfRhf+WzSx+HXBSoAy0Pzqd3VfT+biZZV68VpNK1YBgPUJlTxt6QXlGT3GzxOraqMj
Y1mtc8Qz/XAbuNh24bottlbvh0zWyyXC1hL0sjk8+xjygji/Dbv093Tq/Mlkb/pHjesgsGs8WSpF
W7KMxwbbM/bytMzIrR2+7xswQt3+/p0f9nQynXwi2kve4Uu3M1Cglenzy9pF4NAVm3A9sOE+oAmO
hCXAeTegCQpBGWP+djXtF4LjSGi1lvJCUwyBYh44v4oS4YLxrKj2EFhU6z1haxARfLqUH/nQbAcf
QARm8Fl3pmM4xUUxbHBZd3GZir318UnMAvC7NA1sHWb3+rL4yY2fMzTZbn6EWOS8ruImgWrYuA1U
DEVvHZwRIpRx1R9Re97iN0/6o3NhYTn1jtSNH55hg/qOLKk+lVJWGx8wpYHwtQ59Y/4aYgjdQfft
YG52qYlwF68CJjaIvzVN/bVqozBsUKX0n/y9v5nsMwzIa3SPLJLAHmjIE4POG8U4etbf/xvzuhwU
66w6dYyKDzpNtAyixeVreGUi68nGZ0gCExJtfh+XqDAj5VTyfG3S6/LMGBOshrwDWDLjb5wXua8Z
2ALVIghzqUCZ91uyq/Pr2ypipm9dOrjqmnCuEKAXr96kgO6sG9Z2ZMaNAYIVcNwMcoHeb0tgcylS
f6U25ojyBC8kU5RNr7ZaL2inAwnE3vznOSAfHOkZya/Htsp8xLewqJJC3RgzcZzt+Gqk047B5L1c
QwpQFM324TQz/hAHjz7EQG9m5p+IAYbmOeSHKVaF9fTA0zBYics9kaQv/9M2KhDDzD3S2nhTxNNo
7TrME8xoqEOIWrIW4Q/QvF0YacwYBBpCjtlZov6ymM3RwJ5T83cc5DbJ6Un0ubaLU2I4hchkDztH
UMNdIngnhwCs2OXKZZxd+86RPSfPFNIY9f9KwIFdb+5HjI80JRM9R9mH2/RlXwabpPC3GW+SaZoj
7O5U/s7x/sLaUKU0ozIldIJ8gQ2lZCmb9qdLY0KJiid8yIZ+AvzCvsi+OFxTFpIey6JKpYFRtTWS
i1WTO79xkTEuzB8gwW07K2SPFUXeMbytrn+vFIx6wSYvD78wx00MKvbw3nb/NQd38rmJ8coDjQYM
ysCpAN7cvw0vc2IGEnYc4OkYVxzlJcXfm0FSsCmM/4akaPQwn1SZSpCsh6ZfyBoPppxYWGnfzgL2
yOfvJU5RtdOY7JmbwPhCu/Kxx9Gaeqw0LtdAH8e5/95pFuIxWJpMeieFZtp716zLy64zpY1xE+NK
9zyvnyGdnDIPfdsYb1vMmF0+m9PxNLlWNHCrbp3e9j4tU1O2qwszZAIGKeKMKtq0jdF5UIPXaQMI
fOF0K9F5tu6ZndIk+cBGVOwnMw6+TCa2tmBg4atkvdMiVgAWrc6FmVSXv0/n8fekUkeXf1Oq9kiI
E9MCRiBG09Hb3XOfvF0Tb23JNxir0vuEZcLRrv6tUw4O/G+xVR1Wm2UOkh3t3a/Pv8tzSvKkz5u3
yB7M9k5paQZmcCYdglqCNNPy8A4mTvAKODzDZMvg2TIxYbISCUUIFfskWBaE9saNDjiExoLIcnQc
BQgEudxQKsXk/7HJIBV1ke6XqF1sNN9SK9zBgh9D+N/oGF2jI7WE6acGe3jJvaenbNthMWKjFWYu
T7WeAspq15jv3PpwOqyDZ15ttdflIRisuqNJmbHju7QelJasKaRC9p/958WqDm/s3G/i7u1iWbFb
iLPFTjOcFQKVJcmYV4ebiJq6D5/a2oL2D1G2aVbruXVmgWUI7HBN10PJSzYGmGCnNv6A19qPiLX9
JespUEuzutgNeRfoQwg+foxnNDz0WZJbRHOFdHAUTVCKbQVPYBOmTBDnQ6G1fAwpViHUU73LOiO8
TMZ9wkzhCBNhkOqrt+LhN33gROQNW49moKc2W900Xm8Ffep5qY3p4QkC56tD60CN9kI6yGXjkhSQ
ESpSAvPjA3s+HAlb4NP7vNjWP+C6p4TwwphllNNJXBpc/xmh5ZFujCeoL+a/IZkNNwgVIvct/bkS
YhAJuMHZr3OE/GNAHhknsBGehqC8RCDR4aAnzTlMtDB9whua4Jgvst/2kEqk0yKhJ8wMPTx5VBk6
DybvEi/tXeaYqKIniIsE7sDCujnNJkpQYjehFYO3V0JXvotT7mneYJuY8Xp85OBMDnuXKvQTHAhM
5TX8wK7RIWG+Zv5F9gAdLqCoYOYXtMwxVYBW3qEgRNR054Jrch0BW4FW1DzDqYjyhfIRCnYkodGV
W+3RKTLl9xwZ/AjmobacCke3Cm5cBODhVoxe2QsuXoGFpV9y28njxWBu9zi+6fZjElsIhNmEJ0Jl
GVeGOJf6nqnPOcVrI9Is5/L8l+IFmjJt37j/pMGnRulWuzIhij/eLAmlglRV+IZquVUdwofL1X3M
G7TI3ENcxYqe0daJ2XLYis+nWBD6KarRcNVL4fsdcUsQ0okZHT9qkSu2vM05uwkNAT+u9E7mmR97
uZVxCsYzl9FXOCg85F3tWRZB9yYOywErw2OuPoMqWBWx/AREtySChjorBD34sJGN9QqxxD1wfqL2
1DhQGgAiOZkErIwjBeJHhwZ/x58rSPaoG5qXIYGmRPxJAquGk4835KHh9XgzcTKXpmCXTQu5iJyj
qGsZLQsMc1FIDFpJdIroWtQD1e3gQfnRvAWcDzpPh0pOxNedwqP7sAbUjPS1MvI1HFPfgouiSVLF
n4k85YC3JNag4+BkDhcHvwp0wrOoi6C6rLFQSimtQSgjJy7OoMqrKJqQd9Pb69qz5i11NtjkONkE
w7LCrHkg+MgrOgqeIRYMqq0jSigSDvtIcRc84MRWLNmA6I36VFK/0H4eIU88EWqAvQ1VyLP3ptNC
8LX3+CsMDZFP/mEiW4fyibXPfk929msXaWucCxUi3Fb0XuZMsjeHPNjAKVoo6dV47tBHedV5HZMg
gxXoW3hcCjyUPLR11MV0lsFjziWDgkUm0GzePcmfFcUinlDEOXcB50/s7cGXsAi/JzeJCLvKuNpF
TcRPXJTzoxQA5FCrRaCMV1zE/ChLGA3WT0lN9cd1nrMQUUsvgfZgf3hldDhr7l3QF0ARaHfWQzKN
XgFohWJzyq0FJ9Dqc0pwgb7gQjn9ynkkQgcSjTWQ7DZOlNjt288fiwYNTFQcJeogtDWfIYJxNgOJ
LzYpCromWh72iMcU6XRhvO4gmOZJqe5IZBGCw9q9rNe4xOsOOwAgqjE89z+oELlVP0Akqza5dzUb
l0M7+/2TuoA0W/VnOgrMOzS4opHrBKKyNVD2Y9IIAqkvs41bRezPFWfb65f4S715Y81TRCp4+if+
AH4TzE3jUKDOVQy0tJLoNcWTE1/M8BO8fgxk4HsCwU0mzn0cmJdoN2MUDrwJwxAHjbQWCYrmF6Ao
IAHVOTNAiCucIo952wY+N+b6hBAW+KzYzsE5wDZgoRrM0H5D43xJvm1MLvhBjL/N7ENhjTKQOIqr
O8X+d3dLPqm3vuglkr4oKuFRFN3xwXqlIQ7ExQJ04OPWMG1Yjzquvp23j8qu6c57qpareG0gMCGm
Hl5h8hq9mCxXaD3dK68kFx1jcVpygF2woCjC4OMVWh9ogCOknH63hFqnFJ1CA+B/TRPBbLmfOdCE
zjVjG6oCwCKprQhfTKqewhfrTRoSMjKIC0cbxoOEcsivSpeT3qm8D9ElK8HItO59Etv71+WBOqDM
BlngeiFqYIGoQdqZzV1K81CVK5vFrwVde96z7D6ASfY8oVQe3M40b4qRLgCKkV/aRzJU4S6XMp9F
Q7M0jiz9oDE5W+YDaMg5XRCM8WB9huh0Zoy35fHfMUU2opI2n16BqU7Q/oBjzHWFDeYPdHoUMesM
8wKOCPy/FFs0Nlu4tafbDk4o6cDmNyk6MSOI+Kc2GnEaa8ZF8yKQ03OoZyxsGJjTCKtRPMtY1ynU
JNulUYcWOLgGDn56pc2E12crB8Zm3wPuX2xclrpf2CDL4e/hpzb4DCFchTOD8Dd6sBTuvWQZIP/K
oyNXZ7Vug2VfHZOBU23CRz8f60m+C33x1LqHF6bb3qxWpzQ6kv5cjqrRuvsOS0iMFJVBsBwYh6ak
4LpIyZlbt/fEcFy96x/ML4o+HNmcqskaYAfpwMktT8CE30kd/dyNWLWLi3dcEjmwGSjshjUBUxgB
fxeL7DZXx4CPoOrPfsmNfwzgfv4BLDh1xOxTotlIeAMaeaEXx9OFhXMmAoKY1bgChvJiqDhQBjmm
5MdxaLCVufNYNbIjIY6b3qGHFAH8XsYEJlYxCXyCajnSHG4ENm6NQTUH59N/tB7LvduT62iHMu/U
R28PxXsOwi+1jb+e7HArOROPjryPyQjpiHfx8+CYbK2t1WVxhz4OmZvjVpqcRie9ErGytyZTX1L3
onVKbynDFHP71ibA3jYYeHINj8lnlnf3X6tlDurRNjguGgCCNpGvX2eXfBGMhDSF/FiZq5OYLgNJ
ogcsdbgOruH8YndBOTsSzKMzAgBDg4ib49S+hxXvHfKMeHl6s+TmRXq/Qs/ODPXGaEr6UtF74U1L
dglXv+TdqtZJZo4KgCxqxFv73pv6t8Gd8NjX7BlL2dHb+2FrVHGajHFh7ktsvEgaLLLZA6/VJycC
G/NmLSYkf7gmM79XQ2w5mBstHCn+m7DlVp6hp8g79WG9ub5QNJ6856+vqixh+qIno641U9q6sisD
pDCv1J+SmYYWo3kD31aJrsDKooaunLBntEu97ZUS8O6BvJ9HMFKV7NmwFMpGUw5El+6ZxH7N7RNj
3+89E/SYKU1P+7S23tlnUnKmwMcIGe/Z4a+6NG7WPUG34l576+aZs7Jv57MiPiKmXqOjioqeYdMm
1IiCxFHRQU6jvAWqRbEXJavacGq9HOGXwQ2+cyo842BiPx0dPANM2pjN1Ci6UDyNhHWEXSohnG4O
GFRAT0P8ExMOjhgDFNXJo48KhaAkOgJiaBOTkvoLEShJPKUNJexTK9+DOFoKhGmz7jEr/DO1Tgn6
RUZesUGtiBWgoZ0xLDVmxaWNZ4BMxWXMwRoUIpFB+N0/TqjzqdRfrGiZYjmYk0fFRGsh8BrY+maz
6DCBgXEmGmhy7UuuT7/YzzNz/lw+wV3ZW6EWU3GGd286Ac/nnnm525nMJBeeS+Lw1l0DhuxFHNcV
sBQbR9V/DK6wbEaE0YXqmAGVsKzYbLnxeG8+FSHrnA888WMkqv7GSvmbnYHIkGQVGc6NGXbtfZIn
kNzkVISPsBEV/PViispq9oqPqNorg3pwjFChEOFA42oquCqtzim9EmP4XJrzN+XjnfBZBT80Cpxy
NTwblw0I3mLa/DAuDc/Cnf7qbH+Ge4f3BrSmASS1VIKfukrgnN9GeIweOIWT+7sB4ZIGyKPL0OuA
0axf6zW7hlsCmOtguQBvNlARKW0EQit2HNX15MiYz6wEjUgtTtQjgzcmjzlJEB1Fxt0p8fed8vCR
HSfsU3Ogm2S3pAqmDC8m1Y1H7U5uar31srcIs/HaVt1glUKrUgjSTX4sJe9vmkXqGQbNuDkRe/jR
LdSuW6uNfAq6Nizm7r6/7+bde++JkTKpjSpof2NyztfWPiha5+zeqQ5C7LG5H1rLQ1MzSXtXjYXc
kTW2bmn+ed2pgdkhX7EPGUPDWkRJrKOLbb5tZRZu94xCrzuPHUIZRBXC78AEZ4b3ZISdct5A5Npg
KN2nj9LoijJCWfIv7+LU7EvJ2vpFEC+3QpyGfRia4ZYxjnVCul3es0qUdbiODp11dKekj3Yd5NZp
ieP+hg8mMVTf1mdZCm7LR6tgMBRt/7bfwyIxJ4csnxyxoGSleSkoDTUsrRS8cFxiyUg/y5v9zOoD
1sJtsG5OoyqhJtY7xDdFfh3wHJcwfILWFXPbHMiGVSPe++P+x9J5NSeOBVH4F1FFDq/KAZDIhhfK
2FgIIUQU4dfvd5gt7+zMeAxIV/d2OH369IaZbps3EhpdH4iLmaNjSCdWY6T5x3eLAdynubpzK1RH
Yd0cmKVB54k4z4+vBGUVO6MV+mf3d0NrIkVnozfcMUjt6jY2+eBspjYz3Z7GGnd+Z8R5GqQjNDEu
BCe58d6UITiaxq4t9pN13OW8hQx/exrnQc24sgiDHqAv+QydGZQe5oe4h0refB2UuIrXvGrnXs3K
USjvOQzkpr/r8MuN9hm7ZTX/8ABtqr/G8/e+usHkjNLVftKB87flevbMfNs7zNDkYt4LP6F75YGE
R3fvogrCf/WHebzCbTKay1rHqDMcBlvIA4c+SHc6aQ4nwL3/ND8QLwPIQU8uw/ynXO0IFzcdIsIV
pGtmClwtQvQC9t8TEsobK5fFTwYYg91FQGICiSEk0ZncMk5/9x+k8Q62W6RuFUSpZBAHA4fj3rh5
s6oMgfcq9traQQyNAB0pukFSZR+i3gFs75TGOKJhLdhkdoaSGiN1L0CCYbVpPLYt7+FeM2N6AQiJ
euH+Zz2vDnjorZANtc2RA+FUvGJOyQji0+hJnzfaJnH6C0UqZUoo5vdt36eVP3QgflVgOzIM+xeJ
y5sNVeYy/Bac9SKV85AqfBN1w+kCmNeEn4cFU5twWciN1DMT8ooZVCQag41FinwIyKy1zOl3hytP
44TfdB792xBGj1XnLUnfyd76h3ChDPhmMmeqhG4LhDM90T2v4p8+pwks0XTSGPGBA/zLE2kyEfEJ
9PIE2KOaLC/6m7XgYCrwV3fqrOeSt1+cCVczjJvWQuPKghHLanOyO5QN6GUviPyDKv26QJ0ZxQ7C
fggsxLikyROASqyq4Ai4ha66XV4LmpmInBdVA78HMVfStHB+eJ/nbPKXO2Rv3Oqn9frMnRY+zoBU
pKQc0QiaP+KyMSxbPDa1z9E6R9GYvMxeQH5j5wPyajxRe1KfPJzLBRQdzprGwqUQARlrLykj5o3S
HnZ39nOik0JqbmioTB4/DVe/U9mA2w1DDDjU76JuCavPqI26k97q9dNZVfmx0jy+rMrNyb8StzNb
M5veqvTMGyHIePf3hLTEMEi7uUTa/bx5vCa9XtXcn1nJDoorzEIG3Afqhd+YWZM/KsipRWnezSt0
S7NAYZMdDO66eC2oIr3O9p3UDBEdL2UD+o/pazLD3tv22aoN+8nD4C/XyBtV+t8vNFqYlQpdk1U5
AKn/NennJ53mMR8ZVmRde4Y7nJF4G2gdLnZzaM/Gdhdh4TH1UspB3aYaXaBTzGXfbgZAoHbG3WpC
MOuMeGuYAOS0WlL2ws38EPGwrNADqNqrCYRV9uGP2E+yaUQWsPcn3sycJVNl12IIMgkQW6kGyLXB
kMeFBEVo01uS0cLNhMWnVLXGIkpgZI7QC84GtQJe6BYIQDQCzgwZuM1zU3OKGOhLXmV//9u0Q8Pu
8+ziq4MqAm8Ba5KLfTlJCd/vSWCDcsyAtAwHlJBj5ig3kb00Xc3dESsIUjORjE1HNAVIOC9R110N
aoQ4AA38ot8T4jPa8oNdzB8oLFMkWvPTkuSQ7GBE44ZGjjirxtdnHFc03qyYFib6+RcNuNB8Opo2
NKCp507W8jX/7ZrzegCNcC61OPo/pph2pOn5OfUD08ezo0J8RJtDosOc97vZMSqR6FnS9Gh98oMM
bpN6ldTOM1DcrCI2TcFRKroEl35w59SjuXnyJQ2vgOLj4fHagXRk6wiWd906AyWoPZIFHZzzaBN1
jO5IF/ScigXeDPIeIywIJ/AM5xHTcEmZ1ss0KDK7vCH/vXdSRtpAWgadsVuAqhNEIWbY4CQxpxkU
kEUtxB9TN2PaMh1HFGC2OyaMthy94aARJqvz9um9vWN0ndW8kzxSnpj56uCc2Gww9a7mq23et6+z
0VjgrUZ76zihSOfe8PbFqsYsb/003j86QkP28JJmHpwT867h2eeZtClyuCV+KzOZtbwhqRsxzzc6
RLpIhmePeygfuVs/NVY89YYVJaOS6ILwGUJhGyUKJpgOe2NUL65ERW8vIol+QQ0YbBippPigthhv
sSKL7VjKWEo3+V0iRF65IdUMEL5wikES5F07GSWUbqxstl4yz5XoKiWwOlgZOA6jn+Hzza6zo/Ov
yaxAUIMVNqabKg+I2ay0nu3MvfU03LggFNs7R+eOQtbazwcJ4QSCGzT/ehTuLRQQX+w1s817n92r
2zZ7pJCH5dE5Bw3r5HS8Ms7tJ9EsSAFTRtpMKNk0qLm/LcZF+WoHU1+5IiG20nSMmBIiV0OyGQsi
Cj1gfUWJNyP+YcXRLsB8giZJ1Uq0Ic1IR8wIWAlVE85pxzW/0a6E7buItwi/LJHQkIaKNJ2kbMaY
99cXHc+SmHpYEmFtoPcicSoNvKMHie/cfQRinqhDtVyCLEAtZE047/C9/WaczsowI+EjiEESORsX
Q2XFr79edJ3npIxVcmFNWpEQv3pwaA1HQeDWb/6p4U7PUhMx77BNXnTlv60Ls1UEQ6hd/m1sQtqI
MAxv8unpzoLYIQBlPdJ550irTx/Ffwmb/s5Levte5OMS3qf9zl6BYZBuimEyeJnWaiVRlCdkjyZo
R9VdD1BLCJ6OxgfcYKZge+brkZhUa+zAF71N2JdSvUXRy9yQEVuQRhA2KGGCqFKCcekB8L8QSF5d
jVXPeMz12XBIeDs4M6AzJW2MFKEdtcVfeQMCPy5X+KmgYnBq6I072iqQFgJEkexAe9QxohwtfvUd
SjaiRa1ckx5k6Njb0uFmejIyAgXdS2sRNJmnJ8CCZJH8UGNhJL0qzYZ6wDoEVLznzaAOgeVLtgq4
aCrgBSoZ4IExdnmvAwvXYfnVaYIuAGv2ZYlnLWlIy2TDmEDxYDCoZpqQc9S2omHNlcne70XrEeX2
foMhaXU+qxmQ8A8r0dptMlKHObQw2eN03AYhapA9g5pU5x2YTvNGv4NFSmzmP6NXcFOyYaOM49Ap
y6zlNMiD++AYnSavwmxsrgONiW55ecBsZ36EKdne1U0wAPAcYJrjl7QyY65cXTONfoPx7sUgn+0w
iFLGuRHR78zCxL1yno7RG5G79pJZ1GM6JLze8LQgoua3TYsGARhQtDn6mUsmsMgHa58v6wewGqEc
YBBMWgp6/PGCs6DvYqpTj+FWgFyIuy/VFMV8nE81b2eTA4soB12WYrGEYQprcuZfmwC5ZL+09tMA
3yTDhtviUDQAdaRDK3gOyvGu43TmsMdou+96NZv5xpDELoDqlPAQP6t978KHvwvFIX/bx/EdVnnb
IfyEHa6fqtGwQO6phldJ0DWDsp96YFMQI1gihtnbidekGy4Nr2OhYAlpS91mn47X9Me2HBKwut0E
J2tYNcKvZaPf6tesLHy4hTlG9+eIKYIN4lL/YXwzMw/VyvKylkuJ4zWNuo8w3giey/hCn/7JcKe4
jRG4CfknqUuPJpB9dHWrM9dlem5jXu33Ak3aUtwsltzDb1C51C0ySjZXIcKr9pt0EKuESdjpPOdH
rNKdCB0G3ZVFosoApAEl0d8xfvLqawxtzSYt5z2lH8QUSTbRjRZAKW08+zKyt+mz//o+Y6Yazpkh
Tzk3X4xbLdQp9nEJ7if0oQd2KDddA42oofiS0ZPMNKhQXtTSo78jxv4YPni9mJiJl3kdpwlrDZX4
ABDDfxMWkEAzgYpPMeRQWGY2ceEenAYfcA56zg4vUP2m55jBVK85C21ndhpc3WIk07HB9uGx6W6+
mpfo+pkA/RHlMDY1dB9pfSf/iHeRBBwr1CS2N+NHf5JWoj3umNuxv9lsnMTAk5IvbqdtlKHOLg47
7LA6UqHUxLRhYmx/XMK7/lQ2C5ETrOwmw00WJi0YIX7PmpLrn+UBUYe8nokiNBWdUQP4qqiJjyTJ
5udqntzznrDjXJi7yXuBs3fQguQ0wmK1uTzakZc18/Z97RtEbitGyLUcBT3yEexLm1tnwJzOePeh
yAIBK4akF2Y+8zmbgyfOmRRR9BaxnYBN7LZ1CrtWLSEpbcaZ22Q+MZJYpwVn+rQ4UMNg1PKwGZ/C
40YetO1fPAlWpu5xcYd7bG1T8xCmXJ8UsTLzx/5ReabOSb3TfqAKJgCpKJegeH9wTsHTYHfSlvly
li2UGa+W2LTqbZRm4XVZ9Wmasn465ink4qYXLszYbR6Mmde1Ji6imP2mf+EfL16LvNVCA5MWSDOZ
NcAhK0bbTwetYeq6Pz/MnI0T92Zsm2A2qZu4iNNziWMCbrXVnBjjRSOf7URPa3XzNyswJgVePbvH
ZuBlNLwYtXHb2m+It8YJb5Cai5K6V2fANapRzHCbcITo4oEXc7ZO3o/gqNTs8EU3l9+MVCk8ebvN
yTuGb5cTEhWAYMPDIuW6Tl7lTYNYSSUVWyqaklb6uOFSZ6dFOmsu09na3zkVdgGPs1yUXhn2xpXE
KDd8J6YG8ASaYRdCVyGO9koP0IY7RB3SVnNRG+4aONdXB9VI1Dx182rEWjvt/sVr+zevZyMi2rPH
2qpPeFCll7t8wLjrE/3ZSAQ4+azXMXaONs4uWnNYYMVJFc2F89YZ9oZlSKRojumgiivjYvD2wPvZ
6TXvym5sUC6Qxdzo3E61L8dY+7jhrifNCDIjy6TpAyX5sZKmN+1fb/cVNQZJvz4x9n9Hj6S1MxCA
lfRBaWglolpIWYeWqsx/kqZp5FrOhM5/gnI5RaRmsJ92ok5UD8RaXQ9oo7iixE4nQL8XqYok3fYb
MlN18hAEdD2JUjRqfLvJwCWpU0Ma4/zo6PVQ7nG5FTfHpichsJl5mdaYRx7ulsgPUN94G1s2C+kd
KIiwYemaUIF7j1qoLTQn8LwYZUaOWAIT5luCdH5Dh+6JxKuxRsC2idrxgej5TJSe2tnqOkDeIMCI
sea7Scqw3guqpMmAOpBUaku2Z26ya3iI/nqZz26cATaN3yIlaOGY80HuitJ2AafskCnw5Hjf1ua9
KPicmnd+4sdJgLCRWCRC/h1WgidOYEOfIaIQur61fwvJAuzxzpGQLqQ2rmaqBeE1tc2Ozy7MUwQg
OEhtrVRrAaaA7bq7V76Tz85sphbpuXUeFC5b3L67VUYBENSnXp2FvLJyDwog5BIHmFr8UOGmdo/N
hj5tSAATldGRACt3kWhlLXgiw8PPddsIdzUjJxdaUzu+MhzmED7iJxYCUYiXOoq9N9Ov0j/k9E3k
nPCxKEWQTZhFQMYyKjEh+02F2Klr7ugrUQ56ifgYanDn1clpLXTDDGPLR+Xk7dd41FRKrQ6dlcQ5
Hp029pvjWEAqefEJh5PR6BfjOn6nxMnrxmo4gOv4OuRTTQR4UzOewol+O1caEkldas6q5TWs0j+P
y/7uZNyHCjNufnQdHMnC4LOQ8avttEej3ZNwiToGox/cCkVWxKCwxCQFc6YX4iaPfOB1mHPemmY5
vQ6vxifSsA+g+7l3Dp6/7+kJyVmnOz8ua2xWlZ58IkB8EDubg6hM7eBM1+iWdaH7oCojHfUSZ/oa
EtvAwlm1+ruvjlclyzPOQff7HDyGNa9AlrgMqpO3i3oaxOwviqSUVcnAE+qMj3FBnwkRZRpWB28S
M8h7CIiwlAYUeOvtrX2iVj46YzHLPr0d0MpgdZAqwKM+xpcp64SXfXsbQIqS/RfNKSgTyCPobGfe
fXyjx8PZ/wCHB+Wk5ZE72wcy8+YsJ5ctabXAUSbbctHtt/0dJdmav+trarxyE9KB4dXsLM6jMyyZ
SR5cB7WwBx7/9k5RFsRocvOXYqbgYyNnvXlSqmWPjxrha0b9lAQ8yN3GsDJbG9uCQ4PTofRJednv
kBi9++Cswd1FdTofPS94dWJw94J08dM4RXnQIeurcX8K04EHFBYfF1E7KIJj1NqwepieMKLUwfEo
UJ6EUsC5uhF9sib0YoRJkD1RfxY4NYwTu2kBb6AJHWMi8PYyzoU5aBnzDkk1YArVeJSEgGNyTfqR
Xh2FI04sNiFsePmKekVUCGQ+bw8ctWyUBW/m1U4lx843DKp84CYYdA47h5QK/QAeB3Y7NYFdHgRl
m4dbTgQAHDlHeQCaQKJUI+0UsXnMynnUj60iKFZYNhzqjnd+2SpeNCw+hdDsxEsz9uXD5WEGHX4d
qV9R2UZ3m9Bn6H99FV7HwADpHIoeVhgbitRrVzHlYXmJj7FwgI5T6wsaYMMRaTU8YCsljofp27r5
xbAblGtaJ9Q8QfsdDxcjx208zZ8nnqgL2sJ7U8J3tHB8CvSFudTa1ElByg3mpDT5aanCuCqG0sZo
knvXAblAV7Dk0tZeA6GAJuFoV+ohATJTU9YVqoCOb400EfU2svu6mY3TMSJyvDFaeHb38Aniel+U
tylW1r6YzkpedmLG3NqlIMZfbO5Z0vgQtBidIVU9+jskmcfXfc7r/lo/TW6OxMp2vh6krlfufz9V
Z8cFdjedGPTwkdNqVhOJd4fLUiIe8hz/1GMojDDPPpME0z+0+1pGffCOTj8PWlLqLj0qp/6l34XY
xCTXbqAFbTnrQFyBPoKO1KNq/Yf79LPw7feczM7t9rYILlHLO0ADyIJ8BF6GNy1GGWHqkRiePj83
D1phMcrJXAXT7R0eslds91FGAIyYPTIGaKuDlcwotnXj7rIbo9ReesmWQIKh74qwITExXJnvgYTP
sm2bPCkxLlXFQ6SwvMhHv5Wn8vkVduXg8CwFfy+9VkEokw2yAVsBuVXKhPx4QorDUVpbCpkJwjha
mmuKyDx4pk3cFKaDJnxhAqiLB6P8eFNFqU2JETeM4rRi4eMGmId/2lCPIaC08a5ulxaDHoLprSGJ
d2PYsbtTQiBc0g/uPdRfagSu0iR//TaBudsWUdpvPa7GbYvyOcG6hLJRd0cWASVghGtQ2ZrMbJDu
pwk3jCYCFkNRCskOXnkoJglLykGUwK08dGLLLVOqycwjIfTJq6MsUBurk61NbeYVt/s5jCIwrOjq
tAZvpkMp1K0Re10Zn313BHG/UeluR4/P385fid+eXIjLpJ1cfuaSrL/2bMLf0/A2RE8AIby9912n
GUJNXpK6RbJHKf5HfkTKsrc5xPdPJlxxpT5Ie7mNVMCew0lY9bS7MOU1D6rn6vfT99N+wJ8eqpdc
5Q8hGeRFN33foiCFiF1llMRU5vbDAsG93mj/LWcKs5/iCr3sEKTKP82yBeCHrrDK+s+gZLo3sahX
rRlSYygDGPtg+QCDFAuUpeirM9KfdLN0yE9YnNGVBXmOSt6d2fEvg7e7/K0nXZiCztO88ZF3p343
oJTrquKzZfPHG2VX/ROy9jyItrX2qFZ8fyOmJwgAdg15UI3ijUoT6lmR+Lra3yqQ4rBg/J22OrL6
nQePdHYxbdhbn+LcEOKYMM11hIfk64VACQR/XsKge8SnpXmndGxvsGfa6FRf0WSQbrQKfTQioEsd
CbFTQXnDXuHL/ZF6+tLuxzFYTslOUt6oJKJDlvQvLdXpG7NNmMhH5ke5g9SADf3JQCiFOsrwfiAb
cmMa60dawkd+1IZ/mI7XJIvK+mWL77PEX5IYYGex9CpZLxTjo7Ewb0uCG+zU1da/g69q9Pq/d0Fx
mnSsBnCL47cv8yNUcn4Xj5CPvnAZtNfwp7ujxR1Hqw2HtKsMU6/64bzHVC4BhhVcVyido1RhcGUS
2ud6I+0MvVKDAX4ok2d9ylUfAaEFDAK23MNiPPK0FbToZtJ21nRjqeS/UJURQAx0PPzWc6BTEXEJ
ToF5G6YqZ6rkSVkMRgxt2PNX/+5rxACYMZWwGtx3ID+j0qQwNhTo/LAqI2BlUlZ9zs2Ot2BqmFAM
J2ecHtMfzgHr++FLSsZGROMEFsdwufCfqJwKwCTuwulRbPvHQ/6W1hxtQ+Bo8PrA0uD70qsgrR/p
BahhlJYKqH38UE6rJ2Qg4VfI/OtapeNIl9bfztt5aVxMgb0jKnhuB3gAY8dKAg4Qzhag35w3unWH
sBidSqzh5Sg10x+EqAAMYIl6HcRMjqVZOGmHVTAq5DbMCmMjzw51d9ZKUm5aTbBMQnc6rE0FlQ/3
5GTgcCJEgKPwRVbjkCYpjVlAg0ix7rLoGyoOFBauhKawzxheLmhaQq5NikpPp0B0QR22ND0TzMIU
AFl+KI+IhV61HDx01b5CSWn0HQI1reYuAivl15lgjqBYibGDo3AJPkFOoYjY+wkkCFIy4TC4Kvye
Xtfw/oFDpD2f5O8xA8WFuEfbEjWk1D46nyE4n38jT6ypYmVDFHByUHafdyWK/iSNhPJEZnj86Cx5
VykX49g34IV2DtazdxgtASqcjvC74R0OyoFPJ1JzHuQbkjlPg2ij+GEVjTNuQDgtWBWv49/ItFDH
PYJkCvZi4T64243uhOgweXt7nA7MRYIdV3SGJ8YiHeFecLU7S9Wnf45W9/0mfjyQdCgwqih/JbFE
vQZXLJ+IZ/wYEr3Tv8oTEWQE84TwT85qDeL39AqXYAD0wS/5MGCqJbCImWwl354NAEsGeGD+ySx4
7KwQC6a1OYJfE0w67W9RILWqO7YN7MdPNqVySMTJ6IDNkwMtCTjG65jkWbGDxpGsp4l78U5hdcnE
Wr6YdYid09wWrN/HFbf7QrjJpYgvlD5TVXROhUf6wj1rhctYuCYbk88/WOxI8olPSWIXvb1GmBof
9JOnllEkWY1Lz5dlTAz2noMdHaNDhGvDsR/ADlgRro8KLct2827oSXogSeYr7jFERnEDOAlAFyyn
Q6hYuzfU5s/YZtJ6pJTGZilYoidC+Er0Zacz8+3+5KQxKWW+6Nzm+Gir7TAqa3bw2ZxO376O1ZXL
FhLNhBZBI4p1y1B4wxO05CgLRCrGZmOn7ifgaMRXHbo22BF80FYBl9JDAgNWBrwI3ItgKiUW6/Go
hFok24q2bUgACPiwYzdWxtsdORipDytJHeezv5SVqbdeobY4SVdzyqwdMEk2sJAyTnuQkMWkAavF
z7w9Cq7OW1goNc18dAAwbZsZe1vvpA/kF0grI3tIgDh8d/cB4OMwSEg3ChbLbTep0XLtuSc4EmCQ
wghPXaiOsrEKLxZgpuRWq6GHT/NLCP78wdx4MrEMcIvkDMToZ7tY9G9dBkfYxrhmfFH4g8n5ZvY1
FW4i/JSd0jQvfg+qMMVvR3xFxDWBpyjHU3EALN/H1DmLYYciP9LZJKBV83P1HW6EncgDrJhvotVh
MUtHdwpwKtTyhNlCwZ2hCZPWAtIZQAfJaHik4praT6wSJ3hUcqSIg8F5uUlnvwMCg1p1mHTIqu2T
Ktb/onf+cAbvy9pmN74smohnL7NBDwCB1AoUhQ23kF+QxDHds1CAfp7m9Qv0rraqrW6wpHaMpimD
49/pf9oUvnXttQZPehnoZrja1x+IMPzgmhClDw7rN5fYADh2kKVJF0Ajb4uGej6tKl3Rm/1hQBoM
SDu+U++fnrxq1LJ3Cyheu8VzlIADDBnae6T8uu53ZgnIy7JDV2ZjxWCJc8+4oleEIhhhaiN4OJ1V
Z5XwgwTew62q6RnnKh1AJstnGbsCE0FCclpcJL7FRzSGBX1FBHB0YWTTu7Wbv4MqJRDiQeYRIej0
05y+hwkWhRlUZChkx2/vMeiEDYYfRffMKFas55vCGSh22+e2ODtPeN+ofAKUivpSsXtjvvDeasCg
Ev23jphOAkIGoYxjrBxWBpwCgnWfHcjAdGL/AXgwB6ypkBsAB68yJp/idDK4QpnQRwuWJ0uhnZIJ
9HRjTkO9I9HOlzmYsmPopYXzCD4vXJs5R9ztBYJgM1aGlc2ooqx97unI5WJo5HcOeBB5xIyXFT+y
TPAq2Ve3sL68hZeQ8FCpkzWmMgH+DMYxFLipQ9z5vMX0jKUWUfVhb87Em9j0HbkhOw+UocnXfVhT
jArPc0QCN5Ob0Q3Lwb0xDnLAOv6y2go7a8OT988mtthIumvwUx4DL9O1EsAqvTqE7i3IMOhc7xBb
wiHnA3SgNDNE98N98Ivw8cnlopvLB2zl8LufAAtGg/Iv+Usa3ziTuv6quaFIRFgNPeaBmCblMDbx
EwxYVheFEFYdG4bLw+mp5IP5BU4icoAMDl9DcGsFJiagzYjQh1tUDezJwrPqyEXiQIU3sG9OYYNl
ZJ4Ve8pTseaf8ZErVY0I1IPyFOCTGJaEPa48v6PJ9m9gS4nhw08FGWILUWRusaewlTrJTRsJfgy8
kH5dAUUtMIanNwZJEy7co8hRBneU2YTQH0hHbviwPtgVuySDE5LhczDgBogMVXlLAg8qWUFTBvqh
6ozz04BmMDzKhiqh9QA8YBTxfxoHPnQlAhzBFUKcYE34d1dr2jNO1BhLi56LEsFoRgc8bLavSu0S
xpFihpBJ6u9n0FukpXHDkshQEJCGFBUxtquScFCMB1okXBXoDhPFHZyiCeQVQd24T5gvxFFvfAl0
GuwzFpNI+oNhftzetAFWxsLYd+iuVLVVlOPtB2xjwhgtF5uFDSvK/1QhmFpdJFsJS8Yr/dXgCd54
1r8DylE4JH9nk4MNNQPWQiBxD9jlQjuJpmhUCU8hJojooKkkknYKByBaPKIVYWAIc4NrQFMEH6kw
RnZBUWMKDZdaKIDxmxIlDiRivAw1SPBxjsONMCcjH2J4OQcRFFVJT5e9wwYVHJh42iQCz3h3hnhc
/C78s/xbcBwzRIXMwUmD1NGA+bujUNiM5UjEamUi3fmDYOhcYSOcDOlD2anD5DiBV/Dx502OkO9P
4XFstAt3lht36Fti7CzbGGIroKfK4MmshTFOBtyYSQELfBTCHLVAanymZPTIE29BXxkIVNCzRc6o
wm6oTShDoJyRPIkQiVomWqQsEbMERQvjRHuqriSDrWKPjMhPh1zBu3yOLtcfgyeDKcF0eBrVB0Sr
XNCRwlpMghKrHm+Qm1OIdOETDiym1OLZUugl1AL6vaNzBkULnTa1p0pPXIolBfJkNR/I9uw1x2+U
oj6iY16J1gygDjAi08z9CzNuzEasdsdrKEEtelHHexetBTQ0FvkGwV80qaSuuutfnOr4gR+xG3Rn
ShOK3m80mdTDWnFe7mheLNTAjsKaPW+7CHqqiYS5lvRWaWCjeCuSrFO7rTTSkGvZ3oOQ7gkYQieO
pdSAm/ZU5hcrCYf5oBnuRDv/QDV2j1ZEERIR3eegJIGw5Jy9LjtEVoXNufFOb+xPCzGdJlU3DJIz
2Cjga/Mz4iO9wGEl/rpjnAhDWJyvbiABYoGzEH5gZIBnvp01w0muGBaq0dwLPVuIctY0AgDqCJ2i
yLdL9xXBYI93M9TCy1OZs9x0qnkd67dAQoZbpMdaWrWVj25MeA0k5YuUDOftyawPODKOsF8NdDn1
SRjBZdHa4Xp0CZomQ63G3k01f0ZpYw+7mYVUTspJ+3PkRJ9oOM8rULeykPp3GuInyE8wZF8VlMys
dlCnwNNyNii9cPD1no2fyuTNyg2lwszdmuvRye8ghXY17nMB07WvmqNAseveaJPqOK8htDiQ+a+M
fFrKwAfkecBWLALFGu8tqoTqRhusrNWgaqW4mi/w2BTnj3ORGVa6oidcw8MqJp5irlyaleI6oRJf
B/B2DPQ0Gx6mINMQiYC1oaf5HUJTpdVv/nZhrWrORl1diQefrb9j2CfdZ2/rMZdNe/tHsI+xsvge
Hy5LqSKDEo36k6ur8EGwPO2E8GF4hCFGbdY8f+vzn1MSXsD3YL8UFEDEzJqKIaIsq+G1POqUB+uI
8/qXQk5hsEz2zjM8U2KAS0naBf8yqlCjnhEGw78QaKp9Tf9Z0PCoHLa8+4DWk8x8Eg/UnfOq41UW
ddoUUjDzwS16/na30DnxYNG7n3et5t+1DZeNLYKNp/rwhSxxhKc5sZiUSoN8dtkoTDgtdlWjxqYf
tsaEl7/XZ1BvmWtahdxTdH/4py6mZR3LC8MtqTMPdfugNVoBXtG0ehfiI2BieTL7howgRCOyJWhZ
PlXifvW3Cu5HDxcySlfzuTbfa+LV3vCygN9RxV8O88GHsZJh20cUkk47yk2wYTOVtwaN/u6HAqfZ
gLHl9d7O268W5rFr5LB5A+awDmqbHJZTx8ntR2E+Pi8HD4Cc+7DPszKqfzcp/eY07Q6oecWPVYWg
7jeBOtZUS2FuX+Ji/Jxe4v3vbXrx1fRD/eCLmTZswTfKbj36HsqWfUUtKTX3TfoKd0iC/tznDwjp
40N8iKEG/dyLsAT3Yuou8ObOajDkjOzpPGj3hl2KNC9a3dxyZ53847T7pxr/3a78tOgsodSOM5Zb
zYbZdzK++I955as6v01zqElPCJYq4ijtJKZ34mxWg7elcm4xrPxwRRzf/v6XV0BpqBnxid6CHhJE
tCIHVz+PWwGyrKCsw2RJa4jd/AJgpku5xWg6DawDbJ6vIWR0o/WkgVYWvhxqNLKpf2sO4VcNrdML
rbpVGns3iEPRUxUVaJk2VoeQWA5ifQWKBGgA8DiytcIA2CWJd5/f3zYlU4sRWoGgKwxN0KBnnk13
89pWPYLS/4qb8PbSGX3YbucqkZr2b/e3M8aR3Rbr+LnYTQ6qbN7g/6Wj44Sq/JHi6DkoDJikD3qC
X5++dboosCkkSwpPZg8NnF0o2c1FWIhy6MsbkiVmvAJCQAAUKCTHO4YX1KfvQ8A+3H/A+QzNmO/2
D7fz/XJ6o2wK3n/4Xkdizj9oqiNUgVX5MjrQh4e7IXkU36Vx4n43aatAnIgjC2mFjHFCX8WACkVA
5rWf90X3ezEi9gyX/KuhFWugzINadPnHm9ZotFfPOH+80WIBipz6DXe5FLefp+JC8l+cwI6B8BEM
aaMG0TLoCJjkfZSGu/yWTNdREjf+hGXWKGIwWkjERYl8IfYFKD8rJGdAHR0niuDm1T+jS9hwmQCp
xhgYA8FpzpUm05JRehDw3CM1inO/TT0OBrJRmdcBgIT8K2+uTwr2BdA5E3SBsnlq1I86dkxe+6eS
TDNiHLGHbpIND6lpvYcakNgzn3CVjgsy1ll7CZuNYlRIPuB1f6F0kg0lfn3asvcL9VLsFtWGsb0s
wDBM6EnYHqyPKFVEM1vxg4RhkqtAO0q3bUK5OmZGCBUXVNABoZBKNQzKXi5MsCQ2mQr6pxGGy6UB
5bpPO0ffBRaLF27/B0ALcjjBLZldX36Clus5GHPmTEaMqsuYVpeMo+k/lImKob3qds06AZ2Pubc7
3mlydncTCt3sKlUnqE5jfcQAb8Kux+IRkAi6vBoQVEAiyYhowIMOTCLB8bBrfdSv7TdV4kuMdSGd
TND7SgbUB8NcRWMCFAzT2uV8WzdKBxBJZxlQA5wZGuEGEGABQQR49CBqtWgkW66nXf/4ttLZBRNN
QR+gG1R+dJ0VbraiyaAB6kQQHSl7FQSXe4yx1rRz9+wmI7JP645npaYuwbEYlr9zcjjNDpFEnUAf
j6TTA+UM3KLFc31TvEgGx3C/uaHoGYOZDdNZ62TvucaS8ZufFu26/Zw8d+QaV94VtgKa9zEYDm7J
aoi9qjwZ7Abv3qHz8IoIHG4ESBfUrzJm7vRwPRVFnedO5+Jp0lCPA5wERXcA6jzE8A0RoRgcJrvM
3EfF6JSZUFhwulEdSYqVYNedSXy4JqmGpQOvpTO7BQCNio9Talt4s0/yCxEEh5OEwOpWStb1r6JN
PKUcRbxQgiJoZCIQCBkHIWcb1OB8nmL8lfWYdUJsj30eQQo5LOG9wKjJcqNC7Y+inE+c1CNfTD0B
vlT36fwHJMdqUnFXu3vMUgOCq/BLyRkqNeSH4T+UBOiEu1gH+b986d3njXBIzFsT1+BAi2I2VEC4
dm/wQtXCf3CSVSMsgvPV2OOGqRsIgIFhdX25B4ABAeg5a9arQc4mGqH/mv1aYnKPk2KkdpZ31bhM
Hqte1yjhitRYkxfOi5mI2HvcInbR+gExvVndZTYCvhD6RbknvmwOqHwACy0gcfoQvyrfz455XR4W
baQO9pySvXMCCqnyeal9mdzBB5XftOP68kgnbTrgbUDBwXHZmB2KLRu21apJ9AHS2jUK2l0qLD70
mpAwYkctEsPQAFa9MT2rcHYRTbcz7pRQQvEirTGTA+vJNPQJPHRWoSZq+SdgSEY377Cp/0J2Ap8R
9tMxWwOwv5LYc/UmKEoG6/7JewAobZpxGzdMxV9INoyemPnvcMtFtPiU6ciqsFHA8WOgv0FjzJWx
eWPRa4sB8PAsHVD9H2YDQE3+D47GAgRiue+BDwmGmAubQtTMP0aaieAQRXvUKBklS9fYwaNDz9hC
YGO3yq6UDB88zw9TbU/oj6D1HFyPWXz9y9caICEdA0zRDUPUHLzh3ycr+oJkP5onJwe6ONnYjzfg
CEv6AfawJb0hQR5xXc+EltuM6w2j+Xshp4WYScNyawiuc1kwXH6y9tORCBFjVWHpa/V3qEYN1Cu4
aAaHUpJ9Ilo1+psWNuYDPFAa6Yxh/cps5cQL1CcocABjKRAFrcPw8RtY2e9tIVQQmAmgECIsUXQY
wXQOtUUHd3ARFYYwgWYv7IHXiJ4IZE8SDvhExQUQCCjh7a71NFh8PC28ZsrsYMh72RSWS5gyEQeQ
8qe8sqkzXI9nSrWAz+R0zKgovT/9B6TbE8wpHosiJZl72zos5GRS876kfxHajiCthqceII0PVdx/
5nQK9YHn9Iu9bxmD1VRFUbipbvwzViSyUuqw4oyTyasmIkiElq8EGBtfE2QBvFq+xoQxzwXlEUKs
HQnsZz68KvMMDoBvIHjEYP2Up9J/Re6MPtaYLp1gH69uflkqHTG2coYUq2XnpiLAs4UdEh1Ql0+R
EjisF5I9wClNwVWUtyibpsV9WoVltBFVDnfExW05KJhLjKaMrp2udOE754ArVNlFvBnseojxvVIJ
r3HWOotWGD1ASh8zGXrQKjohOY+4nNk+omLD8GPYIaQhC0X9d7fjdbcdjA1RutPyeiTmJbxGHAXM
AC55FyuZBR5bkQuc4Es2oGhl4WF5WGqEK4oUKJoxQ405thpcpMUvjFUTXhdticAU6IL9P4HWE6t/
zULd/HzYi0S2bdu9XzQjEZhbVJZoU5za5mnbo2e7IB9HigbmwvaIGnESZRPU0Jg/U/cQo1hcmOR4
jtqL2+geDS98oSD6V3HT5d0/QXVAf9WX0j4aUVYa0UCCdFtdgvjoyCG09RFd2LcRVFibHVSsqggH
IBeVClRB4LdGEhzVEIxoTJM/NICDHZTi8uvyH03ntaU4sgXRL2ItvHmVRQIJIYR9YeERhffw9bND
TN+609NTRYGUyjw2Io70Yr7L4tV8UDHRTF7JbKOFSVv86VYyprTIHTmwLPXml4cK5wKRAkuSg0j3
UVU/tBDoRogYXrLkcdtlOF75QYlcesJ80+HR+gS3mPI5sQ197ZP/im8xqE3gVdeEqgn/PNuo5YgR
oerBVZ0qBeJV874E/c8mWjVIHTN+AbVLENw9opK/1YUj/PU+JGn3qMRWIfip0PeptEi3XW9CVQV5
fCburH5y4A2EwTRqs4HEXBUd/CfGOEdpCV04iUJDoapY7zFllTZkzSva7TW0d9DlrXSk4vsC+gW4
Oh1AWaWI45c6pR74VemiP0cI6GgAlUpJOrPSC0aZB7VfALZ+NUDp3LlvLTGvUB62VKicDoowS4pk
6Xn7FU6q/m2QhkyOe1kAuk9GFRniwuiA3MoxoRzMhNUzpSCaaloitdM0ULVsCl36BLfEMhTaDWc6
UBR2xhUeqBfU5rRibVXl6XlS8jh0i/2G8yC1CeETEVVUSDhnr0EdraKEZLTKBII1FX13A2srjTfA
E2vGUvWWOyxV1UZT+Cx4BA19pT3/tSbie+0ReUlh8J8dSKQU9oUySxJ8qZGnI+mDeb4SJ1wCld1r
HETZABlePCpPVk7vOUySG5U2hzQLKa5PRwzwipsLSE28TO9B2ZeGu9xA3UAmoktdiv/KlkJ/igCf
cT0phRkxtBQeh6JU/Chai4ZNULAHHcGAw2GC4ANE1zM7kXiH97gARSP/wEMaaBzuwhvTqZCpfZos
Fk1V8wV+o2C/xtH1Y6k/vnJGf2vJJ20GKNR0bswnWVS72dBgujSEmSE9XmjtfZxqu+gzdNhBEIpR
uy7Pa30/MDMPqD1/bJfb1KpgNL/efIrgciMTtEudAqXPVpVuLGNm+hKyQZCDo1yhHMXAmp19oxE5
LjMTxTmOtmg09PcARzw4zRjjK7Wp8sfYLYnUzssTct+DErnC+CPSsIe0EW7AKVHcO2Pe5leE/xzq
3TkMLWK5dclZUBe6QrMj4P5MPiHpRXRpFcY3/9OFRtCtSy0s3gZ8b5nDqSEQMDkvqlzMYt/eDGqS
/C6iPLV4rEsAudntmBXIj3UKdUA9H+YmPj8hI35H13bVzwHJoi9Aoa9AHFxIkCjGH4Bid/9aKWQ0
ko44vz5QV8NEs7QA7akoM/6H+h9KLejdCWvD1C6rtroyVI2aMkLWhLYAoKkMUOBkYh8TmzcDZhg7
1x0XgN75y692b2umYcPPv1oX0HgielJ7nTUWnIIqTQc3P3iFG6qYufl+cR3nhqQcb5IFtdtZo2/Z
+5s8CAjf7GAlNhdBOERzOHWLKPsEZfvZOTs3IC94ZFIPEJxBKU+f8Lszizs7DYiOAO58EdKMSDuq
JF25siuMAMRjn4iTYTv0Sj4Bb+IeUGtDs5RNewWhwpnNUMU2bWv2c+sRHHy97kDQSleELi498txg
zyEqjymCbPrCT/wQYqlgERAo6rQJERFeCuRZsYtkX2I+TZMSWRhFOLUckjpUpNu4ukwJpsuWKgfH
tbCEhcm0eXNeEWOThin4GOXhipXUDPlz78OqRypMO0NxkRIhHW68KiFmapc4beL9fQ0SKIAMWArg
LzzYA3UuY6VfqROWIEJE1r7pX2nwlMcZmYfWCnEOrUMqOqRusTuMGElA/v8L09TMUkfjOLy26H8s
QI1MncWQfgjoN9rIBCxqpyieJgpSHSCGfGrEMQl5kmiIqBIw0EFYSIgDMkkkhVBukiQh3+ZUNL0G
STefA8pAIau+qZYhwQo5yImmj+rLUDF4bEknoVekwGeLMyJcJJHn4sH+wEOPiRhdmkHgyPk89ZOJ
ouloC6eQgaHYUqU51BCbIE9hXhwrvQY5krW/+WGLC+a3VR/AbJlp99uKY2+x8uKYpkV8YAeQOtP4
YU/+rUSi4oKBrCkQ1q2rOwt2iye2hfykR5C1ur1qdEfrZtP1nnPhg+n9gFxhXSFP1aFPqetREhVL
PNg6jyFHH1n/NSUjZN3VJSIuxOie58JSblzx2haLm4OKq4Oe4tVGBQJ1RRClN2t4XgOdaKNBjUmv
BY9RLYAiRyft7i9kk1OEKARuFD4ILEqb0jJvCRwKhDJlX4o6jwx0dViBNzj1iQQgA5ap1NVfQnUg
RN9TTMlisDuBCyF9roWhGMKDo3m3BOTEJasopAToEqiZCQ4b4DPHB8wXacqibAENBRUNpIi2n6qB
eth6nWoeglGT4OilapufW8L9vI0VfTkBLFPQRztqZ9wGbULeTu/IP/Fk1FoOlq1RCwJ6p8O+5VAa
VGq4MC4GfFBhqC6jkoqDCRBSPLnyi72XM9mLJBS07HQdJN30yykzcAfxKq62Yy4FPIeQOQKyYkth
hqv8pUO0AUKC4+FB0XSswa5Q3b3AgaePTScbGAjpYrV9bEb0/YV75Ys9kCMf/i0JADSTe4A8OnVK
wQNxZV+QFNqRAStEkUxbhN8scVapH2md1SarhWx48jNztaLjkDUi+UbOroH3+IHVBbPSB4oAKBpw
LdQTq3Hc9DqtPIjuoSBJavpTKwrznG/9XV8YDX6fW2fZK8QN3ASVmaoHv1MXpJ24H+rPv36OPJRP
0mfpz7IHxXNB9bY9RArh2uT6uPco4hRxxrOnkhmJjc7aPNHqGm+oo5jKKtYg7cOPo/q7oDhhCGLL
3UfuEB2UdoZ2voGkLpNbLX7PPqI1C1baxyhRV/T1E4ItYzjO0O0ZuW4XAgg3wNMyO3zHRDEUVcYA
ZAHE3G1B0LNfjcbtcc1/M4Sh6KDSwz8MebT+EoDOCLertnvjEoDnh8i4MwP9OTtnKFv4e0SVIL71
gZKO0b/1woJ58vgrUOivDZyW+jK//7LGdeMIF1ejCS7eLN+eAavVPPGp4QNwv5pcJt42yrnqFQi7
OkUDpt0IxnpfH3E0ptWjDsvbarw6dVPbPnkSORVg3LZRSSJMQKyrbvghL/gA3u75Pq+fhf2jzTAT
zVT/oHGhn/QzyniJzmfIuJuF22ZCOwpuSHszsof6KjpKGVacEE70V5DoKn7radpjtFpRPdLAct+G
TgnL2C6ZszF/US0axVinrd9puHVjMayZLgNvwrDf6/XQ9d+h9bLmsphzvuUyumskpJsmrfuHZY5n
PAiEWsX7Z62g9XOv46ELanHFBdo2yrh0nU3dk+RsL55g/tmjkXbPMMLOKfEXWBuUPEB0Fg6s/NVg
OVl/xkbkfNbBZxXf9rjojNuGC9DQdQ3dP/PbUaBv9v1wpmeQRnWw7jy0cLZnjBwryFi3HlNOufpZ
zYdPoEbAeNzGwUdDNHl8u8eMmF7P9FkWric0+z5Lba/XZEJSi2IFjnavu0ZtColi5rRqeAbzIZHb
ZenXzaYesG/6Pc2aQV4akUWmPpkVJOf56vLrMxSCcNJR1B6GiNAhUkDj4GhTg8uw+j1IBeYGLlWk
2bMWMok8TpSae73+bObrAWnjqzEk7oM0A4roEqNpibitrvWMHsXHWHaXD9PqWlpoe6zxt8LYM7zB
EmBbX8MvAzUu7fZw8WSxObHEGNjVZqJWa6BOrKpCNKqw7vQDIcZ1Jg7ELAZ4F906SiFQZYGGCF0j
JQ1gKPwfSmFrFASdjpN4CR76POTfHYr5lGIkqgEXyhihSYQoiDWi+R84SUwlDxPfXBEc2VgTWUj5
EqU9Atl0cPjbzCPFUMIjTKnQLVjyGDMGqFWYLXkpsLae57ouhqsqwAf/H4puLuQ+f42NGDLyCuOk
Tocczp14if6PD3ApFwzZP3XLdffoxphsB3dYNWDZaDjuB10ynepPZiv+Em3His4pGjCMLMQ0zfrV
1jvYCWIvwPqsz/4EUMGUgDXUGp4HDyFs2y5GlKTLde22bYacg9Rq9vz+LDTNnsYmMKdaiPfM6PB8
VHkSFUeBGi2gVRwvwI/yWthg3WaTd+Q6h7GLYca9YmS5kXaIgVn3BHro8t7YzbbbdmNul+OBNlev
ByOfjIrBhn2ktphggrWR7pd2lag1Z6SuFxGBU4cH58WGyymMmQYb3sQAzaDKV/v/D4JVwh0D/hqP
GTrJIVLZvz0cD7HEWjgRAPghRsoODx4jIkei4M8oZsCc/tEjMqHqL7pZtt8z16xWs9kzmUw8k+nY
8day1W3k5p4y80NJfI1R3PwtUmiD52MkZBWZzj4TbPq+mA3opZvZ/GLu8kxbikvUTXKhrDPWFInO
YpN5vaiMMBAS8GeMT7w2H+TVXqlgf4dT8gVqy8eW8duMeHcxWfD/hgdgNttHbDObFcV9E9qx8PJa
CL3twl34Y6m89Ru+smd0x4jnxGevBQXCvAfdylw3jWT0RcUpZw/5G8N20TdkCeW+uFP2JOeBtpJC
GT1iSsm07Bb4dwIQcczks4lWCYI5uosIFoLCwj8zwztu+gSh4KzrIOgVtQB266vceqLNQ9RKdqGu
2pVoIAbAROT9gVKs8FnCFEDEXjFABqew5RQKHFL3t8sLYkMQH+CANxWVCUKlq9IO/Vnsp6GoI4Kq
pwjNUjGZbyhEWETDKCLe4VMBXbkxx5MVZW0Jy1fAxc62puFW6A6oF6kihfZ+xKIyWTVbpoeTAYjL
hJIxER9Lo8gae0Cgr5tumFGsK6I9ZXLMIccDCTuzIiR6fH7qroRlXURCuRVpnoIywZSc6V4TLJno
U/kKqRSW5gmBKrD1FL8KVEaWVCS2UgTFL9IxIPSjqEqqxmp15sJ93kC4iEVFOUUPi9yhEcYAhlUr
3/iyV5FuN8eaw8aTCgMmTqEzBE++RKsgIYGOdbTmKCdMgjScOEAtMYciGepB08sAsc4jgkYpsyyz
eBQC/mASZimyroQ5Xqf4WFDbOrEq9XbSOxbD5nmk/U1fwZ9AAlouxWYKslVvVg5I/TvgkoEd8xta
iYu1yPHzKem48HjEojAy6X0KYKi2iR6xIGAqY4NIAR5HbgLvkAtiV0SRAghNnoDBxpcGzTFGIq/R
6Iyi5SeKeeiT//B5mIshZ1zBq3hZem95pCuIP12adqzCX+00hZY8ycXv3Y/xZizHp3HtzD/AEe4M
jU/Sf+/esgiZnLDUdhlMY2mABa16rDK14JgoCYADE+4YoJB982NgRfpIH/Jtpp9rKp40/jUFfcqA
Ew2yL7YwVBvNykGFcjmomwNigynuft/nJYgTPQDgIav3YpoU5ReGDASVl1F6EbUdXabGMOIj8wuS
mcycPXECc5RgZO0pSmtORorLb1h10HxTc3m2SgYQtSn1HeqvMLyBACOuQvv84y4ZZ6EieReut7Bu
KOXadfCDvBHKjhrbxdjJ7GP6FwcRJZZekYJihDMTX0Tu2maPhU+cMNXCfrpH/0J1W8uhuQmI0oN4
eAeQ9h0mufAQVfVmlAbTIooY8iaTLnQPgO4ioRSZjdnf4WHo8eesPENGuCn+U25QoaJiV3RhWCv0
NXuqLP8jhu6MdLS3eWyf1kc7BHvu99YaOoHMdd1GD8FAq5gK53zDhAkoY7rCojHTdEEJkyp8EpSR
h8ZzP7uac8GyKmLLPAI/OusR8eE9n0YqQfMFwtkBUM/vS3qjmrms6QOEuleyjHa+M8QOo9MoxqQc
mmQkh6Ed9mc9jVCSQLamf1SYziMGnWZhaRojiCQ2FTME+NnG4RO5oYyHyRACPNVPAupN5M/cIdqO
6RHF1XFI1CHLAB5XB6fAB+YRcSoRGRazXQgpDzVTvTc3LT5tlgkwYIatwoCZB+OFb0OmQsYM46RN
UQ81dWBj7YN1kTXVgBPJap8nCJvyOACtZGM5b9QxtWEaDJTfM+3i1rwwVYAQoxAta5F2YR1K+0k9
H+FQGVvHhmreQDJbqHkzl47hCDxhti/f4Xwzc0Vfun0dt2w5GATKMAFKgMpNJj0lSv31GslvduHL
qDNNh26SAT6Tp0z5+MHcVYG4MxArJwtpA6bM6sc8ewYtMcjIy6PcrZ3A+BT2OmeOi2SWjI4zt8yv
6JwoSQIYZWvjsR83DmVRgK6ZuncvS8RC5ny/OCRaEY4nF5x9DLejTcstuIrKpUsmYmc2VUNvxoY3
lxWO+t782QLOnjYpv+Suu+B2l0u+jzBcl4HAGncjXYblYOcOuMIuj7DZyyGmzqSj3pFfqmXLp8/L
joaZmZ8tI5O0oTQWlc9k1NYfx4Nf0ayWXvbsOdm+3Q/Ju2zTNvsmuQwpECEgv0AKc+YM+WtMHAkX
14LN4F415adJCEk5navnnPbWvNmdoVwIVmGdtVqyD3xTpuJnIjTYg28BJ3BunWoTC8nzW2t5qaob
l7HWBMvX3AYHWGt0BjXQRZcu9Sd2v+XbY8jGNCQp2aEroY4mxp0vsC3q9F5hMmRmnv4+oQrO7efi
Upwy9AgifH6PKs+3meAMlSHs6IeiNqNeN8E8oBmBuN14tYopLndEoVSXFEAoXlNudLVQNIXzXUTR
04zkYwgNVBxUvS+OqIk+HE6gUjMvSdDaYkSeFTRo8IBTxMVPEAZUhsMsVtpZwlALy/wxa0YgrDBq
gHcrwGl3yEMcZyK9hQDkUwZY4sPUXc6itZbYHWjqIZ4Hg5FQjGtLiZLU++WyiNUFWhA4B2ojiyQo
OxTL3q/8xgVyg6qAivOR0vvZeBE6V0BsIgLIMVr0YRtLErMaKkwpniER26gGleLTpZ8rXvxwsZDa
QA3VIoIjfToVVarPKn9q+YXPVZyRVbeqlssPVWpVthXLQ3OZqmSzcgqMlJLpaqX7mdkvJJBGWE1V
dTQd99dNR3lDpHJV1wXfp3ZFsKdAhbdCpkzNy6z4qntTrKtaHFfP5UAy/AXB2jHQDHi56pOqZBK0
8R7kVVO9TdFbwTz8RUXUFyMqCyZtZEnTf+g4Z6n8zwOQuO9iMaux8JLw/fDAurmz+Rr9QUB/EmSQ
buAGlDooTHk5KboHO+QDgo1XQ7ZK04Gv60Yg2WWt7L+YVW8mhQLCGgWx2XJIRPSNw9lmKoTgV9GO
riJQXYTfj/4sFZA8yM8XqcGZR0gJQwaUyTMcbq4zD0OtAS/01K4jHj1cDMdSGK4oR9UHVblw1OtV
RKJUpYxJvkMZFDLYpKNSSaiTTX3gxFPTG94xE0o/af+c0CnhX7+JsjX0hbWd9W/0L0/SMQLgIOIO
usKDO3EIAyiwyrSFJZySDUPlG9JjvAwvGGJ8CJEJzW9cgQwzHsf0I3ZrzPbSHhMN+EDapISelIW9
89tLivmJ3xdShVaKJEmtmpsmIv3LovVtyn1IKgGSPPJUDZe8tsY3LlYBWSiVyGsBwEMKXJRhI9UR
870yfclnpgLBk9BBMIZDlByssR1iRNEgYjYnyWjR8cM+dTBMtaI4RW/rtQwubvqwkK31+9hdTT/j
ryS2bypaM/3C0Vwyh4qHpZlbW/vqFhnaqPkNGEZZVoo9/T109n6J8g4GtqtYJSsWyenfMa24z+Dg
HJxLp8yYZc3fKg/3xJ8HDLucjPzlhjfE+PPfZLn6WBqvBH/Yc2S38W4a4yrvrq2tC9FMIFRIBxbS
2/LHW2pf4zNZ8BVxbfZ6PSsxUP0zwxk30jf70pM8WL1+T3Hwzs+qgqpGbO1ii/Ebbs9fX92mNAlU
LNwbiFQmQpuUWjRIKb0Jv4nQGFzzrPJOW0apCdYZjSUJm0FQSOn5UARiT90tSkFzGHAUl5KHKzMj
YyZjrDSM9I2OgupOEyewWlmdDX/VsgIHOfDUKK4ewOYF6FEDkYo/PC3oOniTKsgxkG9SSaujTHed
0ylAJQ/RFjUNZBMQTCCDUI7J15Oic7Yvyh6F0yPTwrtdCeSycvLBPFgtOA6/wPGbjTlxQuhycBhy
wlxrcxaS/4NtRdkM1B/CsDDqcur7C9tDVvhrlmX9PxI/2e6YyloKnAY3xq2grGclQvQAuQK/oQMh
j9dBj4M4iaLaBK+iVkiC/ZNBVq7JsglnKfB1MMG9nMBc9YEP0f8UVk+0Nb0UNeZAsyOkcTvpVMUM
AxnKI3gBlnyTQuorRTM59pLKcM5HilmiSesiLyqRFQoDSZAJHzKRLm8D3p1cnGp+KAQL3ySgBXAf
/plDiZiI71hENrS6/thnoB4f3unrVF2hpSSXm8djyoLId44wHzpnA/H2VECUHC+8EVHV4LEliTJo
PVOllvh+bk4ujxSwsxVOjEwYWJMLhR/RoA3BgE9vCN42C9lXZ1luSb5ETSGJWOlZqHVITjmmk8Qy
73lLKdCpAassXK8Ah6zuY5JszU849whCvASBdGoeGSSCeEW9MY/KCym5YhWxQ+VUI9JWlcw/FCr4
q0pFWH7aX+ZC+0yeQH+i6C/49MYTTAPnQR5ANlu2DI9i6o5xU5IvvFonO1sWGD0QNRnEqulSd0KO
I7we2Wf9nTFEVqMn6hPS7hjkGgPib/axrRncW3jj0jwFq9yVZc/1xKDSO480nhsiilENbijDv9BL
FIClRS0RxRDK5JgD5SkoghDMMUWR2rVM4pToVV/dOh+loHG51APE8i9v/mBEpCPgrCT+ADzQdsz6
+6pv/II4HVa6d9q+wPf+mgdwPbycjYieoiUhKFFOQTWx66ZAaUQ6zAc1wH5l0LgaGLJpPtvAfcKy
X16/UE1oWa2m1QroJsOwhBzUBrIDzSmPxEfVv8zuGXL3wptuTRSWNzGb8wCcSPyhO4pW1zYsRmSw
34CNKlCVPmjJCpb1Fz5BqIvrlYabWEzUD6fm7QliLQJcMSt1o1p+t9KwBj7iBlJXO7sIUeQDkVUC
W0IAiRimMwSGDgW7Eh8BZHEhpTjqPbRIs3Zld5eTIWD3gvVRpDVHp2KwaRYhfY1aAV75YBBxjrAZ
6qFr/RTw5GJ2v8C5zJ+OZTMlUyXrGa2GyJyqrcbJ+fXqb4ABgRQoVsJEo8WoQ4/pIYaT1XXm0kXo
oGz9f+cU+8ALOGo6epwJ1Okw0HoDXXNqz7kMaoE/LZSpJ/kLnVCRyC7YKNkwXYlqS4vIbYcM7lBC
zvTyIlEO9WrKoCJc3O0he22DC8QD05wpjsq9hXqWBH5+palb5fps2XtIRJkwnJRJttkNvPE6WQ6x
guTMBgIElxXQ9PmKsq8tkOysiex9BvjUNQnFDmSYw6t2qOp+AhpTVcqOqfpS8vMEzm2uQxCqxU/5
Y/FTwFWjtEGXpEwnvmbnx9QAQRLLxOhR8uhAfDWUBtxsmW6QqHEc1cy2axM8qnGp3qIiG+kvVex3
XH8yhQvoBfWy5AoKRtTy3+3SfJk4CYLjkmEKkZQPbWI2zfUhkseKDMcHz7Zdj9djz/RoccDSPPGS
FQYJSJeEWBpxFsUT9oMrSQF5JxkQhMwimWd7IINs8Mtaad5LD40ffmHBSWayBMttP3aQntMsvlEj
69m8EJupYclF9sO+Q0y+YD/o+IygpTGKK+AydK6lcAqh92ayKpMgm1WBD6EjpCq1xDWFsvmjfCgg
g+SCpP+kFEH/7dJlHdMzJQye2W3QDkLhQqTSd4h3vEeEtJhKTwqNaKzZIADYZFfqP/0f+HKGM/84
sIGwrp40hlM+CINN0bYCMtjmA/IIZisS01NRhKmYToWfErydC0+oxm9Q6pRYDS38O8MVSDvgNiR7
kltLT8qpsuxbJ24b7ZA3skODcfJKWhaLK8EFOAIdBejOHBe10wKI0iKmlbtiNWrtSrBbYe2igb/1
0pn87hWPsQATJ7+N7WizERichDtu4K2zThyOjKFNAKtkQsWpQcMdBe1CW6Tyeya+nfl2nNocayKM
dBqLdL7NqA0iXmIVYWqePWEnRV4EPQf19uoFLUs9OQZ04K3RA+UL8hsGUg6+AahT1yVXmAi6TePO
orlIUIZWDGYd5iQBz7wzVwE8mIxu5FrYxhzsPinu14CyidypbUpfIWDT8TUX9z+NJayqyrm2TaZQ
hKMWMUO0UAWWkOrBDmnRUZfMfLJe/xgQMYAQxPnIcAeTucroOu9aI706JuVI5nMFZNniAWaBqJP9
JFoYscPi0qfkrcVF/f2KjJcHvElsdFm9A1h9oYwyZUy+82tD4tUIa1FCgIIqy482IpMc6qRM+kqb
Uhlg/iN+VuENsGgRTfUk1SZlGRneXfZx7vfRnoHSFM2dXxjE6lI6cDn5pGnkvkO47HS0aULD8qH3
dTToVma7OSbRXQnRAkdeZCGZPVL9FauDcI3dCViVbTSZzwu8pT55FDiep0xLYZQ4VMQ7Uu8lZOes
Zg+WKCMYjZ6O5The7CKTxmcowdeG0+p4K8A0nZ/x0Mr8rBWSOoDDMKQEt5Mi4phagok8vThZbFvr
HFV49or+5T5/ocifDgTRqAuxavbXKmReGNwf2w18oy1V+CKD4eRYf9TzTfMWTtiain3E0Vb42LJG
ZBIT7lGhneaTKPugQ4KN4xmiWMVTVch86qZ2h0KMSjntKuN1WXGNjdDD0K7WKhFYYxYBY+FtO5MJ
sRHPxwpa5LqUya2d/Xewc1t/Ayu7QIv3CFFpb52rYW2yB7pCCWZvl7EcRh0G3IIn8StPCD236yFO
hPdUlIk0zwS77BY5r9QsqAiZi4qdG8i2y7nQ1GiY+yH5AjAs1A7UphG0hwKZqBTKquTrVUVi2THu
ZD8sf338q808kJKGPgC0jZdImFIJlUBakiQDOEdDneiWmhghWK0lOwK6lMTl97gIMuj76ag8WQT5
4ALRgXDjxD/yGsIk82P2jQ4nYTKXopuQT5UxzyMpYImsPEVrHGBnqNYaR4gXqMZVhQsCZwWkmbyA
2C2HAOPhsVsdBy7Jwi3TPsbBqd/3NtntRNZtY4Oo3xDUonqASl7VrB5/LJrMiiLo71LR5X9yrgTY
VXCNegeKBBCIzY3U8XxAL90SJZntQLZZLqHIYSh6kXpYqjyAqNSDMFYO1lBbAmF4DIjalnXpSUyd
srWfr7xT/0cYAeXZ4L6gYjqSGKrZAK6z+1TUAbIOLW39buYPzva0KbwefByWQZJUAtupfQtGkyAO
+B6WBvktgjLNz1Ew9UtvlfboO9o5WnGlh9rTMnS/v0HFpiFNF9LzQMRyqLXN2MVyF3pe2v+yZspP
5TBwAwZzLPgT+ZL64O3B90bDetPSdJ0G7yBmIqCuquwtpogR0GpHjwEGMX0a1ixLPyx3Cl2pC7JC
vM9vQdq0aX8PTR17XrVJ2nkmydUNgZsE/BoS5uHZKZZQHllnVfA1VSP4I8ojmG6KarEaVzQKGAj6
oVW2ow6Sz+okVeZ+HG1KK4u9fXf1vRPjMemjKK58uxfnaKtfxOgKkz4LfREVbdQdkfwl0dfFYWRG
1nM4UWGBFqKQTGCuPFPc1PJ5WYJcjWnQu6A+Xqg7jmeMyNad1Ikl4BAAcZhx91fQJNqIKgVIsVI0
3z8vN/l9T+3MF9xHwAqCD+p0LyLt5iGReSkQBK8oKSrqoapxfZxxuYNKJV+sWFYvfLLVUvYTUyjR
sSzBJP+hV8p88u+za0z5u4E7ZperX7pAKLY4Vr/8bF9Gr8UTyEF2Qmb1JrWtOi2rDMdCKCUwFcIh
9LxUaHwQBsG04Q6HTC78dZy4V8qRdfatIkHBdrXRROPX5pFlL5o4VNI5BZ1Ptm2sF/5cs8gJwFTZ
z7C4IqA5WB8A1ZFcrvyHdiWFIhtFogIMLpUXVD8YtVpLHjfzaKlVbazmmToWE3RGzoRNSOGD8g5b
uuO0BiREg+XgZQYW0kQ7i9OZeI41GixrlB/VYpFTWHabvvkDGg7bMJMH8hVUwyht9brd5sewmJDM
ZfhJhySZahE0d1xJh9JMJwhajeYgCDwBi0wBvVEDDACBtxCc57R751YxUt166uQJLCklLh5QePqX
0Q3U6KKRWYECZleQClWcVHNMYfLeUNI901Ivemc671VPaQhPGTE0QNn6BnYIQKc+VcBOmgMHevU0
v/mGbL0MLShMifcupHCjrcIGYl9uBypwarA7lH+gJm3RwWUnxTV/Um/WQy5QX96YiBQw4EX/LkK+
cWdAmK7Gvkl9GLXSmMk4TInhqN+8MXPpwrENiGqIDSXypipwNoSavBoNesOa4FhmFFYGqVGCl4EQ
tZdkAbRLZbyfYHoYCtksOwh7tiFpdvXTd0ZV0c/1XxwN5r1L3VW13Uwplr0Hihn/kARz/L2CJP4V
OK5MqJoI4NeMPUMruWo15AS4+sXxQ06dii7U9Jjsx7ez4qZKm3SSy0jn8h1gWfwnvIgtaUPDa0DT
ooirHtZe0Mp179dStbqKMZ60IEdUf9QGelE9kZh6yViapk2NByyndmpKhwtsYL8/y2NC+KPI4KJb
JyvY0v1Um0zIhHX30Vque+oA8wA4ZbIrpMdTgxa4OqpTorI77YljcHIY24PJiDh6fUiRrbPmKlSB
mgPeBpn0pRmpcQ72V0qMuFeVAOoer4FjgDwbe4a4oMHxbEEXVidNB5QabJNSQGdO0GtR08lAeqie
4H+UgCEPiF8FXHnJoKibZJM0GCAieybp5D+O+rrmbmNsJtArMqe4jGreySsvtClMslF8h9KWj0mZ
1vHcoYphJZ/HbVWCUlD5M2qTv9T4dDZEcEEuSBMk855GFV0bBDji2vo9+9ov4iF44vdmCde9/GAw
eKIvq3gyzrMae3VW7ewGJUR3t7B0D14jyE2ua5Qh7naju53dgMoXH0a5Vwhf42/8dd/+92o82bOT
lLigV+19IKglte4meaXcR0Uqs/45+FB4l+6sUKj5tlzLHQZhjXljDDNka9ARr3iX1h6ASEjxDtoH
DTOkPXYAiSv+c1BZ/0UnZj/SnWEiaJnHV0HloQCQIt880hvf2RdGIVdoLk9tdJ6G9Ohbl+EugN7Y
OQOrXNXZ7v4uKIeN9vpuH0h5623k9uZULHZ5JBYrNenswXZ29+xqXd61f1/tacD0d/7zYjwDEHDO
YXlacilj2kyEYqJj7DuXPmJV6EQcW9OmzuUXJY0/Vr7mokfxQqykcTarBN8fsJTVcaFh7IpM89bE
bP7/hxDly92drRxDRkphkck0ECe2kKEmklSg7o+EAgENrCumCkDNb39SaHdVGmUpsXsa5npbL9dj
FlzVKOIlW88eYz+6J//GfBzKBk4FgniKuukdXgBdofIZNgkU9hG7jXHFh2RLfmLRbjsA+D2bJ0xb
NdmAVJb/Q2WAQgSDXnLNT3x1IHl1bgfrtT7DjfZ2yZ2DEZ7BcWF5CRySwqhEQpTsEjioiym6HiSi
RQZopvGZ2RMQYaGAnJsVgsRqwqAzumc741QXextiUiP8xjcrTaqsGS6/OJbUaHF1jaZrdABmu0Wp
/RePIGK3vwmpxsZEwPfRfwV1/xbvxn+Q+iB7em+nYpXGl2ajWQ/21GlL6Ccp6R+gXnPTZIWzNaWc
XzDoisbZUIuHs2BndAD9g6f6tmg0kBNxmtXCUGz5S0dTvF2oSEaEEe1PqYlsPA7bY1QJsJpU0zTu
j+oZ8Cl0Oflpll6rzlLwOU5mtTmrj05eLqj2vh/zzakVxwQBTtQra+b2RJRLXZnc6GVshvsREwEn
byRWaGUwFODCtVAB5GnUFsX1Odkvpcr0RT8Wonx/GkkCYaXKFYkAJgJNThSpXiGKmqiGL+CLw0NB
75dwGAWTVr39ARUeH+fIEeBCyTgRWCh3doTgZyM3Q0TnMuI0Q1ErLBoPY+sVOpdmNc7oxGkHmBXu
cX4ZVl7GgUgE4MpgS32ge1WF/NQqedW4YuUZbXC3mA2E9ogJUJyxfQClWy3JIkpPuUJnE5W0P2NZ
t29NTr91aLValJPaE4++jZgoasg4ndFAA46Fe6lEGdQEWHhrgLuakGyvVNFD5o+MuoLOWWtAbNKw
GA0omcJDdtJYjGr3Y7YsC/QHF8CPtvAV7w2DHJwCIlUmzPWHarNS+Dd/jkaMWxRiQ5ExiPQL0BLw
JC8CH1FtOVWjKz0BKZghngZQ4e4M6kGxKyU1ObQy8n2SK1OLV4n0H4JxgzO/8XQkp3azd2baER6l
e0Em7c/oboBz350zfy3h/QbMoBiBIBFODbibQ7xOxA41eItEnTqncpDlQP1h4Y8kVQdZ2quHNU/Y
IC5csuLwBzCvS13yJ9ZD2bqX5tathhUv197CHIeUDNROrQfxxDs5IGcvQ5ObhYETbkUfBbCUL9X4
EXVhrI40q4VR3UcHyLmq66uIpeEbqBb65+giXV1rN5Z6wC7Sn1ukpWDusiiN3nRybG9mO28aHNuV
zh532dlxZFXDkgYbLa65Hj1jizLdbphGqrELc64CHzVos0jVQj01NZJUIdOpo7RCbIw7Tm2O9mhw
su/OhXXWyJE7pb+tRzvFPLWQqmRVdI9nFHvxFGAHB03IIeyMoJPM6QESAiLsoncqtQ4TaS7DeKQQ
fuS2b2R60jCmtkaAfk1U1BeTXCQoWiTE7AQxQWuQa0t88NKU3nktqdq3llIuyRPW+f4ebJX28pRT
AwuLwEeamXeJlyLFIikDtfwYh5IiPVdDIW/nMVEUC5anq/JGtkTtvsNAyngV9GyULYjp/YbnW+Nv
N3szk9yfzpY2SEk4rxpHriar4FEe1dlDd4+z+fL/uGAA6OrJsZRJPkBTjn4QHYxWmbT1r/lE7oDZ
PN7Ul+YKM46UierAaGNfLRz3lU6XdvqHmnzRrU9QIfY+Xe06pZkEQNTIPrMvomF0Pq3T7Ij6INNZ
0HjZxJtYI0x3fOfNbD9torcFQ9fLdeowmnWh0GT9j39BhVD/PHydJdS0ETdIhx/34Z/sXXvaR04A
mv0JjUfdsCq+H1cnJO9+uheu6mphZgrMSNUZK3Ra+usDDjKiXt396A34Bp3Id5SD0fzpfjvlCaaM
t5zOKBxPPnxY3Zau5ANFgjrYvcdcufOjSUy7vgL8W7OP0CwIYZ9YDSQit+0Gs89UcmZWDNGtgKWc
6EbnyJ1V3bL7ZQ7rNVMoqPpHZJHUApPl0XMvOJcqE1/rNOgkPsig5vYZf1o8oGJ4CDOxxNTYJXVk
VNpS74NLjfRDwZK83Jee2E8cUMfkNzpI7cLrltwSNr6zW1Lh48xwTKiYUtYrS0L3zbniE9caO8Mh
YDdsKU5KX7AJNSGmoALyC6wVexs7+EcwoBYFnOZWMajaGHBh8ph4K3Asf19ugNMBiXDAl5IGmO9+
kdpR6mztPGnn1t4AyRN0sB4COCA3sJYg/HbmoVWIMv1JK4cP+ZtL96IWgXB7OJgiTouM4c4lSGzW
7XKI2GfzwAVMZyg/2G8kJWR7cw74RAzzr9L7okP+zNQOwNN4ebfQybvn0XmRa6XIDJzZK+qV361N
KHGFIsoK78Wjgq04c3r0dsjARjKaOrRqg+RbxXnaEWRhb1dbBebluXf8+snaEOUKSnSwyHAok1hV
1MtKds8HnokPUbf3z6JiQjFF2ZG+IxSKUiKMwdaY1kDz5RIhezAN5hZ10BKY0G3w23e3ZiFClCq8
ImQTImzKatTarDRLrYbxg7CZL86bVqnGYspw094+0OxBlwmj+CaSk5PTQZWby43Q7cN2NuhTpDRf
rQkSmK5aEepUVHj9hwawBhqBtrvZ1WAwAFXJR+CXcKEjetyEWobcdxUsdCmDKW09CaZD1nd3bTaJ
Xw9khknvfp/NSE3s2bl9WzM5iQ2o7Z5JRmHbKA/fKKl7ieuBmjJcQIxeASjHiYCGQjPFtrlqbZMJ
nTLqxjhzMa/whCpl1cOGhe96NX+7bmtwkf+a6Y0EgDiv0dJqbSiGDZfdAYvTGqnpwyEgSqWqTfsX
OvU3k9j91QIA6FO7BnEPj4OOCFO2eBFVwgxwg4NCUfqHr6rFBc0QTKlE0W9DwptcIr3gn1RSZBoT
VPPT6ov8/nf4Hb7n2x7THXl9REVo6qgJxlBN2J910Jn5l9R54BYw9jcHLYL4ZspYMDCIiHuLgozM
d/M6VAKqgUqi0tdI5CliqPzL63hbl2psnsF0YAQpe8D5UJdN+SsC4aIXc5zVVBWlC2dL9wyZHglS
k7reXOeRjR5U6otaELijFK2zHXoeyB5iOQ52nlniiD0zME6eWJgkpMHVbHdj3UCmD46L0HoljJjr
TNQloWWrSdXaB4Fy/RxTJOUPkMMxzolKVKpbyc3zlPG+IpqpZ5yV4AkJlFz/azgJukRxnglVqvHz
D5/Ez3g22iFzUFBCNqArIbCAHrEaazKsMqC4VRlWWVK1KTQGTF95k0lx+SaW8GOU/bqLOt4hlIhM
1adTePakSXbGTqu7QhPj4TL82X5GZyePVhpiKPZxvNsBYfgypEtqMa+JqsGqx+nKLsGFG2Q1f/HM
m5KCcrze1jkE7BOqCBTuEULPGvM8RVWr1XNWVKO7e7MyqjFnrROijDm3MBJ0iJVVcMYVqQ1ENkdT
TOEER4l/sjODziYdtKzvoiUWBKTGkwN0pEKCkgjGBGeFRz3KC7E0N6kVk3NAPTc5jqWjVKYBt6H3
+WXwqBYwb6uBro9/IjFcZgibzjNuw5PiwUL1IYPmX2zYQ4Ei208TyG92Wqi84VCAHanD6wmHRT+M
HpBuhD4rN4rKPrP3hJzYID/g0qGnr0/NzDZnsMHcbFng3ig5a5jAjNAZQNJNoCyEZwKua65xs/ow
OmlopKJXq8XQ2aVeQ18l1oERfQcWdiTHxv/23mFAvvNY53qnwWNd7b5HB4wEZlS2osaCTCbz4388
ndmSotoShp+ICEBQvGUUnOfhxignFAdQUJCnP1/aO0509O7d1VUq01qZf/6DDNdBRBGVCpSLQlrQ
OaKDXPKpclyL9yl4ntBx96M9wyl5DDAs7MfjhIxv/NE47N8t+4NbYVcxMkLixepwuQY41G+0XTKl
r31iIIC6Kh7PfM7LnYakP+wLlYonUSpeqcAb9LvyNAlge++KRTW+2PToA3Fk18Im3ssSCn84dBzY
jCgZx7JYHlw4L7X0OHdZvOuRlMWm2xTrbPeyVPxzYLIBCc775rb0qf/pzboC6QrBHS4ZNetqJQM7
lnrUCqHBG6ZL5UAnaIbST8g6O4UOaXWfaGZ75nzbnbodd9FN2B4SbFoIoKCiTRdXBK92lxT3bt4t
aWAyHhL/ZZ+PSf/2a2BOX3ZIoQfKiEEnHCkPzUXTB0EF9ETcZ6xaQbZI6cEJENOxOEU8vQZjOtvT
05ieTTIZZatiZ6t5/jHBPVlcV+k98Wgxod0QwIe5dV+2OFmbDM7ql0ditxOTE5hIXhm8x6T6TGpM
0PBGIVYCm5UCvfbWxVeN5ZH1B++vK9cabzVoICmGF/dfph7itmswYvLFeA1BaQenGE6p7ENJvxW+
kXiIYujiN2v3TiGwvA6TMSSe/lVxn349nw+46wfUDEIflfkJ2lq4jEJqBzm5HNmbLHpIXOiu/dtW
kjqsEbwJw3QsgXgUh9weY30JtEELFy7bmjUPONvttEkOIQZrQmuWCeBeYbc6UUc5QiM270Fj0s5B
BmS8KDO7OPhgyAUuJVG4ssncgUpYuABYNxIGAzwFSgMTcM4mt+TL/5wsRDvwj/8vaFjT/pwE4TwP
RCf8Op0H7fEgikB22a8tBNjn8TVD0ME8qquEdGZnZPG5E0+RkKXOd4cEZfrdKRSdfMNjzl+6j76y
Fu8vxNs+VWVftatNvLr7V9fozOMfLi3Dpnb/vb/ZPQ8yt8DagsAav2GBaO5qoNf9kSHE0XKx2XB/
goB/WwmppQzi2XtFrSB+CZmnjfERPvMXGcESN+ILaCMbKxysvdCrEfN5ry6FAGPKAYZQsrrI8i+T
HdkIZJYTijuHOHVk3eNeVjApGvYj1owv6fQVe8/vM0KTWq/t5VF27lHhgZim4W+4Z9jlWiahbbbw
CRwE1jpgYIaEgdxiSOiZHhCPxkRw+W9EIOQmA+Nkkf4KUX1dOZwJ+E1dYXUL9HwPgaRlfFH9ZpCi
+IXATLSyjNMYg5BI64kgB1kbzzQ3XIjpESI6CnOKQeY6tjvwRog5gJlH+NpOUF80YIXieCgDFZ6G
ycdGptHf9EN/Eu73nIoj4l6GqIhURDjCjiMcXKlNBbKBirfpo40H+2FsLWdvJvRY1jrgAeE6sJqz
udH057BsZVcS9sI/ai07P1yoDfkL6FQEPRKIADwxaG8F/ZPthGJS1tAZGahcHIarzLdk/EbwBOnQ
vIHYuMq2KDvgDk++DTuUUCo2Q3Y3Pvtxwn+pmVjCpeIY7nZCQSSyNKLkkE35yWfYSbGCuAWOw39t
m0sGutQ0P4EI8S6imZD7Ee1ix4BUKNtY4odo/+Fdsji7fnjkviIYhmEflgkD7w/6FXONaF71I0+8
BiSaW2Y9nH0o14hvneXSwm1DhrJ3WpI5w1UZ3SB9Z0ZJIB0LiVxfzftjNPsT54k3RLV4hzXJeNg7
uyJhKBaEfsOFk0sq3isSTG8d2p6M2YIjItWEcqUALGW4Pnkt0azyKYlF5wESHoJw9X577x2hDKJ4
/IyBOYVQIxM1ua/ksFFhc8BM7/gJeWGRoXAIxxG1AdXpb+88ymM1QiXPU9IH3ESSzaCMgb7MQ2O2
WPTz8IqoMFs2oB4TRaZ3Mv4T4JYPL68NHOrxv7hFAs6+7QapHmxnd9hB0uc1Penuu6g+QYDg40yk
yf15JvRX7I7AboBxoIHEuoLwCBWc+wDIBC7FBhoOPHSpt+TDILPw5E95KIeQe7psPx20i7KDIQ7A
rWLuTP8wM/ijPWR/6oxJR/iNVA/jMXgmH83uHkqbXvB0GPMBG7YeSG46KihgQWlHEYawnckLC7Sz
KnH6qzCKWKgB/ZhoSeTTSZ0L4r2Qua/cjsKmtSIKNZhbuzv8HKBOeZXWDwnt+z51PvdlaAfBciS0
kes/2dMMT3kKfnkZuafP0BYEFzo7Q+5yad4YcFEJbCEicTouwmJA+NHDSUCWGZlp4jIFmodVYOTz
7w8eFgHOdpuaTyWRCpQgueB1PjAuH0DgN+DYIc/Tk5IXIEKI4cP+kGID9Rciuu6YEd4PwAOudGnk
2MJpOzFb4yTJeFpQBKlKasCAMlI6C+SQqEO6vxZU2l4KKQbblHOC2p5nsuL8qqAuyd/djvSyi5/E
UcocHkHBuKQCzAGg3sBbKqASSKKt9ECAeV95d3l/uXIi0tPtaMsk8uccgjEov2QuLbuEMr9CNmsE
o2BCsWlxH1H/2P3fyh3Y2hh2wBLyhjweQoLY83cpabCj56viN/hkHL31tx0Zh0NU6zkOELjcFnL0
AgcLwiQkKqmxRCwnHK4z0SaC8VVDAm1AbUwbplUOH0sQs5cbL84htpu06FR5C4FMJeoHnITlVECA
H0EHCYKQk/B+pgmQX7K+yU3F7S/Y76//4x66Y9hAfwGh/IyaQh42MWgUmEnglYJUkMW9G+9EPcru
YHf7fj+0/WC/7RkEirEZiXGa0LnQsoh0AM7xfMaz9G/eybkqXAyrNnJLOhol2LtPiU8XwRouZFp6
zYlekhiFDl9hmg2dinXkZ2gcnZEdSj+JXp5UNfF9E9YhG4B4KokLLgbrooSDBDBrPvgbrCKSFiEI
sNrLKoIeQtgBcKJY0lHkSDMhzadQvmLOhnicI4+Uj/5vZsE/wpNaUtXDGsqPpEvBCx7u2HiksMCf
ja0DT9x/1f9zfhuKTOIfuxucjm3ow/Adj8q79+0/MI7FYm9eTGdyLoBpVIfdUlrRf5dCqJniVbiT
eCyJiC7wlJBGT3zbhWYmxNF/v+RvwgptLdmc5Js4dRS02VSuHGeVv/+TacxC3pZUnV92Cduj/Avc
DfmDvzDXkohp+aVx7uV0YCDHQyutGz1WRG0IEe1Ho4N8JteB8tiTdkhGUFQFVM2c0qGM0OWX7NM0
VnIpH9PfWfm9kTS9fI3OTqj7v3cHlODUUxfUu/9YWPJ3+VEZvnPg9LzyMoQKOgJrY4kIz+vKIEE+
mdxeKSiIcMDEZ5giFb6cYCz/Slsx+hCUpOjiIIGxGDNKTAVRRnII3AWTY9E5iri0IAOtOWpNxKla
kbksd1s8bw2kaweZEA5099OJoe1brhgUYlNHd890n/fB4X7yzymYqSP9v04vB/kZzweEVOK11hai
IfXT5N+9BCYzh1s25ni4aCLNzeeCKfyjB8l4mGkF513Ov1xluYT/6ETyXRw3txb1+a/hlDMlUqgG
8aICdcl5l6/J9kVUu3fkOZBzIw+gUOs4blZxX4Dfww0UjXHSgi0j5FrJJeC4aQWmstnLz3FmcQWR
c0GPwpk84uXMEyTXb0LlxWn35eTI0yTBcrJjSkQGzxFfAejhBbhADp+BT0RXAU+P/wqu81NXcOw5
Kgk5Oh4EjvTf/8kdKdIIOQ8z3hytAG+NV7lcC84OZ1/sT+TCSaUiBHVMNX7B4xiX83n+z/TkE8hJ
nDAOEEL0f28L/sfPS6Ev90ib15MaA4/ILnFWQoS58EWhkP4QvRb/izunlEb8xvoOFI/vEU85jpkv
yFFTz/xekH+GwCW3itx23CxUQ/w7Ly6nNOVPbgPWI94Yfztr1PxpC343Lf/Ej9CjARFS4kzg0HMo
n6VcNana7rypHJicUqCHHRgU1/0ZCPWUqRtVt9wj8hRzWv/dSlyd37ljGYTfIoxnMQaREkzqs0dH
UpozT5ieYhgG0W7cnGoQmEUZe4GP9LNNhKvZcq54GbPtGaRj3FeNPgmEvy830YmiKeMF5ZTISfud
PGcvGGjuV+Mc+ue/bxVnv/hHGsVIlHPLDsrBCgzK2XbOP46ng7iB3xYXUAxT5Ig5dobcdWcCM4aS
Eq9eUa6K0oBpPCHsI7G6EeIW9UkraMEtadFZfX3NaUQa8SGSHy6Z5GYQz6QzStm038z7XyIhEx6Y
/BJehChgJRG8FZQwFu68xMfTIuHwiDoYJqC0VG83h4rjQ+bx5SWfBLD8i0eXmn39JUqlFQjxM57d
/lTfxEVNCvoSTa5wJsVWTyOiReLN76GUVZAJ3TTcDrUv3Zp82YL99YRFJn5wIlOmZIDJuB3KC8th
SSh7zYFBQBk/FkYbCmXpf1dmYA2VvvAx/1ETcwoW4TVIhT8x0Z1+qNTRNAd30ttbfQtokbwXiX/7
nQCqkDhs9KlHSHbxlbk+FPGd/IxcPUg7XPrGpprAduyWo/ZfPXiIwfF5aSKBb3EB9y2uaJPQUPiX
sPXUUbKDjWDwhaybJfJvIA13rjVXPDCxVBaO53Ymlzgl/OMfhibeoiAgkvUra59sqImv4egqRGt6
Q9FPsR2Chzb82k0IlYAJsnp72zFBR/R2Og0fmCFu8YJpi1Yz7lZwFS4DK+jnrGA/tRhriqyiQqC/
Uf9q0Ob1Rc20jf2V30LllW7vibJOxtNCj5e9SMjiYgrPVjnjvoS+82FPEYxBfrcGCc/pvwKCdbIv
BmtV97MkFoRd8rKR9Vqipd99+lHJLJTA3ysPNnRPzggZcMJXp4UU+iP+QCiKRJsmCxSxr464mvK0
cG4zOJR6WCO1IcWHUBuxhBQ+ICxGF1/UB64GbSdZypqmODJF+PCYw318LOnELqHJzQR0Qz+l8gPQ
u7mw8l78/AXyC/wp1tLWgBBTtkhZkKTQmsiFyjx5G7nWObfkeVD6dQBnXSAYcdSreBwNujkpeOWu
lRwTIe3GfG7GGi4WhuJ9BjrDrUJPyALMV+IfH0fujqJrsu3q3CW0daxZrPh4pmLaC/ddMrIZa/x2
lDubHoEqnFQB6tiFfoVYzvWWAhbGAl3I5hqxJXH8tCBSbbAgCh1f9UTcOGwvZYkkzGzR6DD4l0zN
njF/EEjyK/ai7bpeQlYn4aC2lZ2IDsXBtcme9qT4ajoiAmCflJ2M3EV8mGWXhbHypO6U88b6ypE8
EdU/WeM/DJrERqopS1qIoETS97glWdearjp8dFQUCmLm0OZqSRXzIXuo5eFVhkuCMQOpIe+jhUFy
Hdv6qIht+boso5+uUBYBAwmtII2CnxGuvD7ikgCNmZ46HD3wBfmSUmlOdOADrtTyw4sosB1j7i5S
nLH5TcdXvNcv6EhaxJBIiAoBNyigZ+0lxoUyXzb9D6NRsBE2FRQv5ZNy897JCPcowsfIxB2+CPOJ
2cvtkBQ5GbaBcqO3KMAtR+ZAgwOMahjAPBlaAibxXACqsoOQXAKdV2eoTwcyTxRHY7tJgagdJitn
VyGpaYAYoleP89zLcGMS9LPSnDMFJ4brabSdkbo9qzv75Rvm3915TCvcp8WIthHgdCa7R6/pe/u4
D3gAqv9hZR+993dIGeqplXo30GSnMalU74EHP8wzN1u8byy6bdO2Xp10pQRWh4wxHQOCXu6X7vw8
3v48XnCGwVAJlmOO1iUebe2kcx63R1uPqIJbUM0tmL5kAgCxmfiWzjER/2HeGGzGWJHDHA9eRzLC
phJ+VXaMDm5RE6i4TKT1yUGiBLTRd7lltv7Alx2jH5yC2mveHDlLf14BQLyX2VzllIT67jbX73Zk
rNjPnEeQ7xLP4p3NURLhYAWm2svG3+4r+MzFxeYIBoutTMNvglHvnoVddu9d/rgdSZMo+TPzy+4Z
Oik+QdfhY/OBaTzsXfFAqBZVQ3LHdBX3vco7x+OqHuqrpn0eNPcpu/4sj4O0Te+6HRikPG2nZq3Y
Lzo7wjONww0uYXq2a2X03lqeCmsUCTBcT5xiSWjDe8AoImt/rjcPNdTEy6N6nAq+7NRfu/HFQ9/Y
50pUSAyZBJs9xwHftbw3cAIvGnZbGytwNP6AKVAlwlv9OtdnH3Jmcu08il4FayqmdAwfVN3p8Nmz
n2eX11DOTVt9dYrSfQEEv8KmFWjfoQozgFEVk3Jzn1CEmt4TZXmvrvvt/p0WzgTWNbBWw/Ns8TL9
9CyfFkeExpjKAopDPdKgv8W+2tX62WA71Blpl67y7ejaklzlMLYcId+pT7/ZcuKtd7nZjT2Ufdqc
lJEwRpGwZNLxmbm2nKYOP4/o4esUt1N2MpGj76vJRZ4Fq+Xd016GzvBu66VTvtcEatGEiWv1zZo9
LP9NGB22jJhW9svSKZbEZGeqUGKfpQOqzcoF6BOkxwdnDWu6MZEl6ZyEpO61FA9QdBEQlk8Klv1B
NRlZs5gcjmQwObvN7woVy8eiMBrtZZOpWvY+RWT6tquxNmCd+WJZB0uaaDcd3bUGloVRV2m/aOdo
LDkgqVh34ad2Y8oz1W4/A+MTMv14dW8UH2weF8pSTrK6x6PFMWs740hgzC6vYyimr+XjMvyO8P3V
vER1nHit/b30oMIUgDJjhL2o044kDw9fzTmvGidBjYmLMs/p3eJ5E9IFC2Hn2GScNbt9vTMZ4tk0
p0h2QWogokKyJajKi9oLbM7UzvU1Nob15APTUQ1YK0yPxYnh3qeLfzhjUrZkDUPTViNKD39EqtQt
N+M6S+GlDhv9dhuJbN67j4y7bynumzyt4c1x349Oc3CwWraDT1W5dG6pMy6X7923G5vhLXrkI22e
qj3TdIvj2whTEgks+9t5GfYXEmtFfo77CirUWwbVNCM1TwckGd4YlvRvVTj92p1s09B97RvpH/91
Dd6lH8fu9YGaYZ7CK4zKXv5ylfEftHDdzgbOg+LAcmpruo3dO3wpymG2Ogx2KQCatqW7Xmp66Xb4
TXptbAHejs5WCu/ltcq8EiuN5Wd3ZpyM3SHGoOo0DtEj/132714ruL8dbhd1rR7it0OS3qiEubc6
T7AEieRKP1yVy3QUXTciCb9Egpxx04BuqzRuNGcYsEF/pbPYHixmz9cZXGP/Fm0z78osEQOZYvxX
DhmVgScVqJu2LL6sHvbAs/n4DcjVw1tkLC+uUtpXtFmGXaOh3GVvvPYqThlI/umW28lrQe9Qbz73
adGYJZBsIu3vwX3YfUD/iJ6j11/V7MbhTPc2z79ER+49aw/apC09lpgbJZ0KwUbO/LaXpdIrvBkU
EXipu/rq2tyrX/88eEvU6YDV5plguEfuDstSc58VvVoLrlW39dznz/73FabbflPvPZpda2i0dtDN
P8VE3Wt3L74T3t1wLDJt2gP1QxdQRMZjyLuy5uXmvrmN8hzwsD3V28NPOnqwxes2P0iboo3N4KyM
zLFxc549WWLuweuUJUsTyPL+HH8LImu1wMz2j5Ybw2pHhrJX25KbskE5A9n18eXkfWwtbzFy9UvN
TZh1Nuq+hipIG1tPZFNf6+9GEI7TGBcNnuXLPDf2dXtp3jPfmD5QtLb7ibpuwOPM9lkuqq7Y2Lcf
F5cmBJfyx0wF8StHVw6Q8fNcDXNItFtHfXtf2o8bYyqa8Ms4hcQQ1hNrhlQI/GxAFwmzhrDdHbzr
ZQtKFHFkI2OUMxDGfJTAFunojyxYVFrSY1ZoMiUqQVAWUeC/1g1XAvTMDkUO8GcYTgDAsRbGKzFi
BxW61xRYeDqHI8Ym3/AYnAQ6KogIlzeGORgr/htwT1GsRDdPTOAiNDQo8Dsyw5SMNLabBWM7sa8V
lYdojpAJ0rdanosEazrGeBdn5AzHIDZ1G2PxAeOF2HdxJ2NYsha2mYztpqcOMPqiO2aI/2UIDWnK
E9avePDA+p+KiaDodfA1komFX2BiKckm8gE5BlHvCGltK9NEeTuRcRgrmtxeG+mS7PLSjd4//3Wu
bL6NqD7xUOHqw1dfi4ShL6Cod56oNMsW267dXOWc4odXgUTcbAmaUnn2FrfO4DN4H4pJBlK1eCNt
uTh3bN4XtdZpw0pJfBN+E8lFbb8uOxQpCQ3F1aVi+NrJOHOqpx3D0m862TwGhucOpUSkTeMKxuzE
tmk6KiVnEuQatlCshgbXAgiLF919QTr6Gs/8kgIG/41ewcPzdLKPnZjenSkhnFcMFIdZ70YQIv9G
3kzfPNvpl/d0X/stji/8XNa2Y3ocdOvIoF926+q/1YCvENyEyBI1ThIioWgG79Mw+djuox2YK8yG
0BQ1ew2MErDc4Xh4ApfPB4rz7hdmRNcU2m/sFURVri4MYSDf3Oy35VQQjk4k3GyLiXbttc3JeYSB
TQ2N+GVfJy8WxieZtcBJ/bplNwyUdp8dEUpfxYPaZPVJSB+d6W3X16U5284pa9zvpn2hR75MnlyZ
FfY2LJL2QekVrUDtzotJ08dMnSrzSwOO8Y3fnpl0BWDsmtO6BM83cHRnq3ndpH8lI+ZgztJOSldw
CTlHBuSoO0OUE2Ic+8n91GNBKDaoVePpuf+ogubXTak1O5iaqdABPkJqsRhYXJHlmDj1wCDBoKyX
c+yY30Ug8M79r3ntGIEOrQKpT7nT1rfVhXkMq9q+2kP1OBdB401E1jnvNE0bSQVeBPTOJuDxnHkF
HFBAsSIqEFPN2r2bYVvfH6mQdd/CBRRlQnvY5AGBH2RfplXToVxWKCUbtrbeehV7ERFaCA1bDpcE
6btxykbl5D3HP4WRPYO5590ttlG9ug62iGmdXcN/sUv5jU5uAPRRSAfK6ou/woMFcJGBOviGVxkd
M3Prrj28HjEFPnxatgKN1LB9YohhdQrHh3KgMapAsrib4GU1eAYGglLQeDExPNzmbF7lbtvofFXb
aSWBEwu7wsapj/4Booh3glY6OQeti1tldslw9NgKz4nbMtzmpE68hhJWLS/pt8PW6JBTeeGHROYR
kiqhvb5Zw+D57JLYKfomk9duRXrd0XkTjUVTs+x8d/enp3Yh+qKg9u9U3KCHAdxZGHyl91k++DQ+
sxICESGLXcjEzjwKtiZAl4SeGlc37zPiKWz/s9tRC2qp+4DV4bwyOk5fq4bKvEnBgNRWtw3kVHdW
kQ9XIHafFBq5W6I+ui1venA/vGpPO5lfwjDZZ4kFHmpbT9/26xQRMGLjIVHICE3zPeLTQ7PXrjx8
Yyypx+PRE0iLyIvzgJ20Dr4aa7H+DhIo/+DZ+2xhPF1oFs1uE39z540RBySRp6PrLn6DlhMfPjlk
4Ohr34dnr3G1obzg7qlx3ng4vqzyb2DfwFg+EKTPWdoqoCGbixRDNE5QYnZaUJsl+a+efXpbaIe+
NlX8LYOg1DXutvF1E0i+Y4M7X54POODKUPM/xKD0XhBskNQks2+UkZGokbxV8yQNtrSPE3j55Ibn
QbXTZqZu1zhQ7K1NiQrn3GvO2zBrCvHdbUJDNmyunbH8drrc+N1W4W5RePerhig+Of0ei3A3alp+
RFtogc76d5KvxhbjZybaUMrUzavNkP5cgLw0F5VEu/ZaDSedlDC3r0/8Uj/z6WdchkbP6Bof6iCs
mTFmBGqGr9qyh1UHG1Iw1wyZIiG5Fntbyvh+32LfIDsDpaGpzd6rDMHS+KoEwO6Xp33UATSwDwf7
ViswAL2y35WtchsxbZiC/qOEenR61/AyE7SkFP9JUqSjYm70/m7kXmzxyPhS6zvtBzelBnjViLZv
Z62Mv69OY6zBZke35lgNCWbRXk7JHDYfXdEb47oEoyP4LLWlqXkZ2x1KB4LnR09EYiW5wVH7D5rw
22dToiOgMGiJusR9HdTFNshr+xWe19VBPPfUYdK0M3ZLrte+wjcTJVYRNCu/vTFrNJy/ugvINQBf
bkQq1M2Am5dAlldN5r1T4WWtdhI1DCLGxkDEt2lzZcRBNnggaoG0w81361zYlN89s8kGP6j04IYg
Ih+XDbfql9MzpRvPVtt51F42MI81WsjJ54/MM3zeeOKOzSfFQ7VxHJHu9VQEZpwNMrqn20kjs9uj
51RDO4OZhHLtJJPUbYHhPOxz6jBSUnGA5NvTIY7iLrX5ZciSf3wfkklGPfH6Ujnk4L7hNe9Q/OL/
wboXGb1kU/Qbc6oG+o1koLc63210fgRg3C3JnOUhN0EoTU/DWDzrs8FzYwpNfm7sWPFAAS7IgDFe
o9U504VzQyNuO0cNakuSE+EGudr6POfopuXug/OZYt/m9+EhJ0K+U4KAorFC0FW4z0U8qWY1MiN9
8gj0B5WTtr64xpLPOIgzm/tHtLUexJ0Eg9TS1mO2EDrtPsc6TVW3zu3ob/36qx19dWYErDAAwA9h
MDD8JIaz84bJgzsknQjYBnmTLt3Fy+afrNQemOVf9qcyyb/20je+pdaWooPbxFdeV3srDHBAC1ya
uCysRXk4Lw93l8r0gp/zZYlCv/C3fWiEY45/E18jYxO//Ce0PP8JWJnwDAXv1K2xftA8DVaJ/UQg
m8KpQLAAycDusJvc2UpbUWF5ie6PccLkEEXun1RoNraTAzbFiaMCEsg2yvnmBNqAWoBYR5h8PmU6
X5he/HL3YIZoK8xn+kbNKtBU3EgHXiKs4ihF6HP45eacmyBz06m6vFLMsUyeFLfTPUD1gF62Ex6J
APbwxVYteLvycRIPdUbrOH+zJh/f4RYyNysGrAdUjXZRAZcZcE4rCtwn3gXJhjeZIIiTU8O0oMvL
/OR5Uv/GlPFQNf3WkUuX9WOffB7RdiGDCRDyCquk++wqB4iYd3sM0Pa22+mmMJ0aA9MtHSOX8Emf
XX+DU3u0yDv4uMzPIeUguCCxm1fU+WA9WHc8fRafNTexcscvqwIN14fC2WvUAMHfNfFW9COj2i4N
Caxkxkoi1QM4nrn1bPjBO2oiXjZFDkkZ2uC5T5su7hfZSYY4L+ivm8bXOVsOu9wnatq0nuvt8PFH
0cmOddJd7lUFAb1z4e7baxZa+6JF/zz4iiq9MasXcMusrjQK6q5Tdk9ivU6F3Rzcl1jjJ86j8kvn
QhAqXlzUuTX4KGGiCoj2Y0bVqgFrQc4vyTJFps572PFyQUmORoseybmn7kE5jBOqVudhsgNRxY+n
l2HFqi9PAH73LDrXISasPtCLeK1bXGN4JsPTtLnD6DvpE5hLcvvVRb6dOfryCmFXWMTT5HjDf1Rh
O4VRBUEFOcwNNYL9+jgo3XYh4NZ1LFZMKuQau5htjNNjhEwBwgffawSmZE4Kg/njwhnnPwiSU6T9
h2dt64xUbbUt0clCnCphFCMp7+W0W71uoyk0m9MZlw9RffNqU1SPaHtxMvhr29msz9u3SRIVkzlh
5ltBMtOQSKy0hrP5eru6oE4N+bTwplItyHoF/I5sQBewqlbu9WUvzkEnOcKKUm0qbtxeLnyjqGnL
wfDdbywptKgnXGRiGrxu5Gtm+EaXqvcXtDIUBFyFRfuDuY8Lu2k+fVLinbD2Z/43Vy3s4C/uCzlX
WTjzxEsiySyQx3JKzRUZ3WnnHE3Pb1rSTlthZUWnBSWKoBgcgnoAfdyIxeL38H28bIG2fF2fgHso
izpdxQd7DttDE7lR/XsMlGELaZZXUHJJb6kEg/zwBMKp7y4DT6FWoZyOoFASCZhDK2BUTUi9KnwF
f/YVBQBDvAKet2giMzFNCCdxQL9/FuPv+IgLiXqDt/ajrR0vhcvTogyaCnwRAuUgXNIJyH4/0mfl
OhdPpO/boXsLzy9mLGXWh+0vWV/7dVRVbllgVHyevEgzkaCtKyE7sYPze+B08MfxvNdigCdIBGgu
OVa6O+Bh22sDKiVGNvbaPF1mvS2ssr7JzOE6u4NJ5jyIgGy4fswIhABzejI0p0+nYEQZT0iBwP+s
nt7n45mt3rcLxbC2vAwak1uBlh4fN9Ik6o0SKS23Dc3X+3uH4q5Mm+qyzrHgydND48xefHMqRqg4
Y7kWiuQSumLK42p7xqrSozV77N8Lo3vMXQ6Wk3a0aBkTYNOm0FI21Be/700BBIV4rLtXaqRT+Y5u
tbe+rHEmSTkZ9SL6a3Jr4FYvIr4Po6aqR0DAjscVbGEOkBuwpXRfMN6t1RoUDG+dm63uKzZ7CoAe
bSN1zd19h7S0+0iGIdMm24ynUZcN6CdfyKYUu6tbviUUe4rjnyhwRezt6mlrPdXblCeeleugwUOB
3k9WnRY8PqBTkkBOGTSuEY1oZnnnqNb9wuqBJ7wha7OYOSk515fV/E85qbr9HDXExGT63b2OWwhv
HWWkjERNTTit5pkSQsZDCER8CfRB2mkT4TyjT5SMhfF2QP9cBfM1M1pAJfYrYoC9ZAhfJmTCBDUB
7BOtJKRfzYyAqdLEC+7g926RedDRJsMZI0fGlEzWXmcWC1r7rBU0kW6Q8I57Dg8xVAkDAvodLzMZ
ASfAD84FHwEHZ47969Qks04qK6oVoup1fKAweLCL2juDZMEzOQdlyFQNM5r3bCCixg6nIDg0RtsX
MpDT9O9CidgA0KIsjIqrbeyecPcdwGSWhOAKI/FBiG+XMmpaSvSCSSAKdWV8cT90YN6bZoACp2wH
Xj6ac0tIHUXb0oBfyXIk3kJvGx3fY2GOA6rd796ktW5Txegrstr4YUr8vmw+BclS5yi/+E9XDeHG
fADgOPhBOIIiuW5EDQu00k1nxWey5ilo6LRwKfIDyx28R1O98xkXzuDcMU/iDB/jR8I1RTh/goHw
dSlOKdzC03mTDglj4LkdxJAcFtyDNADpq6+Aa9qtYmex4geY8sBfAYf42Oun0hdf+MxycTz4TKaP
8dTIWUkBloKkyauWEtYyPJXcD4dDdxsPG29vgbCzPTt8LT/dmXKmE6bThoj3F/Vh9aWwEAIsN+RI
nkOQjEsXsc8b4qfcwU1am0eICQD5vt7YcpooUe1KYAER5k4BvK/0+UQqSNwd5BFySj1dnRQxgtUv
G97KvEcfDMoc2gEq9WxczxtXL9IVlp6zfZ+e3rvmZOtdl9UIuMvsfnw1ui/amGmULIr0kdW6Cv4E
tywWFC2tK0yYCjcG+4IHFUrHx455bSpTdrk930f2V1CJ2CnZ8LHwEHIkmha7LG2aXnRyhNkWsCgu
0Z0earYNyw8X9gPrW1zarnAi0xhljnV6P7xNWtv9ZNVwa/xmeyigezH+mLrnC9Eyhckp1G8z9ZjF
kOGJcoDibPZCtcBEzDUQ9phO8Ogsy1Xvxl46Pg9YySz7jArAHxjgCk83MOGoiNkWfE1fyCXJGq7l
LA9mkK7k0bSbSqAQGSzUKygE5FlQUrdgiJcBDOZviZNJs4wqmR9jv3G3Q40da1YIovyMI4ZqJIru
1VGzh2MqkYGAv8PE9cu5kPouY2bYs8eUfK/avm8oDXD8sB8f+LjlIntHG0if4ezZZ1P3ix5Y4MfF
DoCS4uGVNbHojTN/f1+QlgtR2wKIWj1PQmy+DjbD7wC5AZ8YEKwJuTBKgSa4IA13uHlC1hfcqov7
wa6xzKa36Q0EMZvyKQi1EHZlrUAfQzg8ZbO9hm1AhlHpNb5+237he4Z1No4DN9TXAkshKJxQXr3H
YBCIgHU3y902g8GmvTGlVGp3/TR2dngkU4lwjC4glj0MkTYBCtn9X5ih0InFJZX7U+R86pwrAFnQ
YjmEMuCUc+4m3J34NGg2mZbwsj9faiF+wDM9TqruZCf3l2bznTPRtXIov1vx5voTpoVHaIRoX3+M
IHAtJxtyr23uZCtrO6ZKElCOqXxwH2dkDDSRyTdUuEEfYmztB4Spgj8/B9GC4h/DpNBJMR5AL1ne
o+2JWvLiYWKDYUpHrXHW59b5JnA+rNLxQ79imnvzM67+MD+qqVNWtiHnVehJHYbR/WwnXD5hamJ9
023bXNgNs6TblBVvInfmzf1wdwDbfg41mloVBxCnQFaJkECkBY2Z6b4wPxC3BjW6/N3O3tn0qLY2
57XK6vyC22T9MVzJJ8CUHz79tnLTicIg6BNsMZ8pvGGD5yvZK0CSqgsQCT8Sri41JQ0I6MWNr1Nk
OxncCbsAAwK449Ps5L6BeuE+EzaylJE61FEYoTQt1YREFZaIBsCp7lxM52iExhoa0VBiSMrjLtnv
0o3wtslxLx1G1Bjr4FwMeU4oclGF1+DnqC/ZB/tzJgeDX5Tq6L4CiWl51dvnQyg8vh+ZYMuQOKXv
7ia7SXxsv7rUiq2tAy0bQFU87d+kATBEYOvj0uOVCnmD9s7RGRyIVJAvh89oh7dp3LnGNifJLRVv
o6xeITB01g7a1BkG8VW8m93CYxf9BqKraKdDkZm/x7iUrBV7+Ix01haP1maUcmUC4dpvWMv+6Bxo
RDaz4X0jXDKVx/+nGo6FkIuJl4JiCLhaFNt5yp1WgaVOmafSqrSwxuBYONvwet37Mcee9NpGbzSB
TjO6xJ46hUN5QJZLFQ4/ETbXy+3Fo2LhfXuJ3V7gY6CkznZ3uTkNaI9u6pcXsDcd1hS39Njy1d51
hHOdnS0Yr/d79t+UjaQt4CMtMGpCxJo00+PB/aDdiH+0OtMcT86m09xd3WhrMc66ruj/ASMpXB/B
h3Qvtu5rM/jlL13865CBaQxm4IALIeUL6Azc62reouIzGIQ1Tl/SKCgwKR1ySYqoFG+AAcagTV39
Di3q2wxDNqyqo4fqfcb50Oi80aE4BixKAKjToV4D1KNdU8L7lT2Y+A1vXvejVu1ccvd/NJ3XsqJY
FIafiCoxobfkKGDWG0uPWVDEgPj08y27pnp6ZrpPUtjsvda//oB9+kFc+lR4BC3eOCBE7a1rsqTX
5aBzmPdRSLcY9F51OmQO/No+JIek9ycxZdApawoqLcdFUkvFPfLNEDJiTjy/Klwy8d3jvK2ows1Z
8Riy5ZAmSDGjGt15/bUZptWe797d1H06YMQ00hbOGeY/ust3n6OaBBdS4eRaEFEoalo5E0Rq+puM
CWUeB1D2NY5D/MZAeWCvoAAQIYnmHxarv5sHOCT6wgt0sraw6vgZvQFSrKBODmerTZYEL1CFfaQ6
p4T6m3VJOXQpuBGH+aiBPGRHvpkMy8T/5MJDNWsxz0D7i5sKfgL6BbubpvEoKHI9xVW9zrizVa/G
9OEDjNBg70/rtzm31TAmbf6ElGgZlWERMnzed0b4iHbnA3W6fhqdyah0aDmlMroDjjSXBdKrq8dB
hWUAyp00SEc5Q9UzmcBUnAFjN5vmYq2tRRf3kDrubo8o2v0bE2C9DzuRKTzyemNyZbyqHWLGiAwT
bwu/v1dB6E86BeDE3Fa1+dJ0MrU2txntM7W72Xdr8LFmevcG57U1ID/sxsSbkD6JjMFDk1bht7WQ
UE+5AgMJl0yI1ijTQJ3bSbY5ky7ztpIqedihsgzrG9wHc3F8oM2ED8M0fcayZpSr+GticW/hYIGW
mbsJhrp+0GU83E6Ppc8ggXRlEhXArAbFcAVVzq0oM2t2go71glWGFZsOc+VdGEzlybcHbtBfZCsR
4imE6rzSJegKqaMkbElDHEUq7hqMaIYICw+YG6pgLvDEIfmxg4xPuT6+WENHOc8RBUOj9sNQ5KMn
amCGvg+8+6HAifVvSzNDyKUn46WgiK1AmxaW5f+Qtf2hMPeZr0ZPozV9Qri2/ffyMvdV0CbznVqT
bPiCJkKTsW1N8xY5lbwpCas9Z2ZNk4divdU1vnBr8M7a5GYp0rmMBsdfwENgI2vxdtGlLlg2fbC5
iy1ID5gNN4naUsYUe/VsZZFLd5LDoGzwVJNLxprWK2bt9sWnwkrZ3WMOPdg93ge45LB+4ZFvXce1
tYTOSKgf5L5dt2/UD71GXqFfblaNLO/mvL1y/PYeXVvR7XqAWuCStlyI5yipZ0JCAti3dwmnNc7t
Jw2yMPt7a5z1XOXvhIfhtHE3lBLfiaweVQ2vXZlNPLLQw/VKOyvNpurjlMLcwnqxXSBYLCqq/oDe
QQzJ3sAwVPhzDZesvvtxQJX3D3d7KCywOEBWBzOAKQLB77zkIasZQvvzDluGTmn8bvPfz8HpUEy9
gZLavjj51cYSjSBXIWEFf1yvPxjL4Z0xyLZhUlMKrucRQre+G8U4XFidMI6uY64d9kC4R2f7Ng1s
kQm7tGG0EJRrdjPHqL8X3s+bL54g+uulX/dqqSvpwn+gSFWNAZrlnCy010RkkxxOlr4WZWSt86gS
GdjyF6UFkwzxxHBI2TzEEdYsGbvuqOUh/l+gbYT6IPVzU6KHhSuOq8MiaW5fLE2ihMjuo99OR8YA
Dn0ofr8fl+oDEXKOPEfQooOF/USGfIIx+ebjtVxb3o1lKSlqvDIzP+mMuQtM5eXdZHMUdjHmeDqC
GJRt9Dl8mTI/DdHrPgqDlRIpHJf2nWfRPGlsEUZzkG800pEMBIo5Zv7vLQWwrs0fU0ETS+o0kXEt
GxC9sf0rqfaEgFwNY0UHyadUpsNBXDymEL0BUcM1Y7tjlj/mU6QW7s/P2wic0Uzd3HRxN5tSJGdt
45w0KDE2G5FDqcHlIo7j4KZE0hE2rAIWGm+eZ1drhHf9y4qgtOC4x/HkmNuwHZZLWu4o7gQSG/VO
NjmyzVMQVxOq0eBJwdcKY21++IrE74qzwhtGgq3FKjJDtSRbR3Z9jVAylk+o6Ur8KSHgr2qWW23g
/RqA4ffM9Sog171yt91BAzX5zSeFVcGhrjHoZU4zMytOJL7iDfe3x4NSdXU4D9m4hU8NWNy45/de
w1ZNKQwSZTcMDfDHCbqTbUrmthztLjBmEH3kQmsoqfAou0P8jq/I6CBmiyxgc2Hbx28Ym3qxL+yM
XkejE7+sNvZpR8rzvVyKclwPNkAtmHJ4cTa6YGj8TuImYdOD1/Q1XWbc0veW67qDyizWcTqcPR3A
BlbbJZWKDeMrs79C0pMD/wnaY9NujVdkH54wICViF2nA7e214TtnCD5a4pH+qpxGAibEvu3ejdUL
wvIhgjrIURPnbu9qaQ93WYbU8k5AAJzr9+DMnCQAbeS6aWfEdlG7AFh4Jrikr/nNpj5goLlfDNxR
ii5UA48hsqg0f/OTi47rmqzE95Y8RxDqOzrHDm4qX9RCF//+NuOIJIVO3HOWdzwAJUyI3uv0kT3C
1GaXJY3timgCxhNUtjZJPkabFc2DjX0IRCyz7MRcQy6GINCiIzzO2WmY+gdfpIi/EAgEJ/pzZS9x
A4JCY7Ih8U5P+lWLNCqvM20eqdr8wDaYoJ4zS8Qh9dcQXnrmskXbydcQ6cOAWX5pNn9gR/tsNxtW
7G87gzPLwzY3xWwGL3xsYbgfRbx5YSOg6nW04fuF9ib2IM97NmbI0bTJUuCXac5ZTCYeBigfTVk/
cQubPMll6wRjUVLRe22GuXQSPG/cN18CslHP9Y2E9s0h+keUWLvrTNSlzKh4Z1xn5CK8Mgw1gBdE
tsD6utBVIQEZyVfxBX2+CkYqfStDbFwL7Hjl82RLdg/NHz9301tv5HuJKBDDNzQt6kbW2O9aY+9c
RTiDAijcYRCBnshNuddgI2wxyFDtMa00n4smwI5ehhmZyFYKLKBE3Yei1dghBRCdgMi63lhHWPVc
iWBgJlngRQ0fYfz8Y0esigcXPZbLzBgWZyOGcMc/cQ36hDCVAPZFB8wjXTNmWJ7HJbs6tixy9tCC
LpecKewxNMkUKaBKVtOPyNWIwXGYdtQGmukYf0mM7nCipb9CirOMsnHErsO3pidjqIRyR/TGWSL/
r/F7niPclniueYR7BFEXGI9LsNoyxpbqy1VXBlIWDT1RfSK7G8o5JPDAg+6aK8rZhhQvSobO0x+C
5IhIUm4Ta9b1xmQ1MLDHaKK2ovjliIMo6+q2/2ca8PuxXBX8e3VOSmhWjsBl/dFrfw1Xmflk5scJ
0TNwHIJS9oU5fdJvUy7T3zFR7RMUrn+GGLVhzjEzNUkug+EluWLa6IjVHfSfzOO7iK9ji2Hnx1aY
No7e9gGJjT3dUgdMWyM4YVERitidqxzxEqm52Z97y6P3gvCsq6NzeD8aivuJT3tGSC29ZrBMuBhk
RXwjkd4DAtC0ynsP5N33zN4WGLrc/HLeGaUgVT1FYo7W2nA9fCmGW8HNF3UMkhc9hrM2hDXHFvie
3RW3rbirt5URfLTpN1izV9x2pCgtQ/QhGJAdzXLz3Bzjz+w+uS/fYwUQbPHcahAIC5ATLeAheBJ8
prqPCBUJmuU7y7URfT1Os6CBUEsEWGTVblaLM5s22tdPUMFo27DXzPI0T0t2FU5XNGCySjCd/CN7
c0N4DDGHo3s0hoo1JC4tWS6xocSrR+d93Y3ogvvAdM6zMsQIEY6fND8MEupBXw/EDPFrxz++F7DH
Ma589lf8iIE2kHBnjKcedmdQ0Hx1qLYlT1ENHpiOE/QRkEgLxXR4n4yRYeEgsxP8o3XQC1cuKv08
vHuycU7+lcaLMBAGwmjBXk5/uKLUQQZE5d0YCU9X3X99VJngYy5G1GFOcBYPr+qcN3ea9L2SNgLw
EvrH4ZcLB36DWThNGYgEmTqNQWUUBLB1Ufap5mqR+4dA3Xw3t0kfxJbtQ7OOm3pbbiokOB1G0cX+
m36HH/+B4gldVFwyY8QYCatLnDw2TSZXIJqvRc2MO2ScNpP9MLuPYHr3B012E5DgCfxuQlTNVvr2
j+uDxx+6XqPSHzte4B0DehpB9FH4MBm47uMDXhvV3zMzmy2zgDewbWHaBhF1k++amtVQPIwErC8M
vQWXCk3R+eadauewxFr7hh4Yg5K/7lzj8UBBBaF0cZlDkviu23+YdGtpnxeBbJkNbMLIadj3n3wk
Dw8QVPeH8SN8799Mz+bZtICcekme+wOAoH8aM7WzutsPubCwLF6kefKIMDz70Lh/rLDjWIz+Ct24
ewqgxgfL+Y/Vxqec5AtRioorUoWu9C9khJ9tkiRs4Pg/GHRtqNZGU2cu9iEaPlu+d/dRbvZmDBTJ
KjcexJVR4q4LokbJE4ThjvNVw6abhUJPxwsLnS2FD1KL08yLlzwDe2ECH60iGlEzS17cEbbx5JHQ
bYnVFBQ2ppw9tqkaP9+KOCl2ywEDd9ziwG45fSCDsiCxxMWmTwjQ+PC0jdKTWqoF7C07BTu+5FXK
eUxQGQw5q82JHLPXv82eI0wHSMhP7PYqa2lSZuYuBw61LGca8BX0as4vSgSVk/XuMEegisj5mw0+
wvJ9N2LLcxpw6uD3fLfU+GmLy6yYYEhm7hOvT6AF1Ih4oXO6iC1CQTPXMI4JJSPpUa+pePmteCUY
qLbmBccP8A1uq/DgHbGMRuHgKoE4nHb02pdadg5Cx2kJPEgVSb7aBdRbHIfkPXD4MF2EBSBwyDQj
v0BcNh4QH+QNS4NEqgwi0Fi83EHhkRTKNflXrrB/gMeX5P7yf3wFZAgYev/ckGVszevki6oBPphy
wtPOU/nIEWt5GF5HHHv/DjqAXroLaD8cNvGv8CcnFAjYuAzygXx78eiTwxbGIDaHEjAqpWMttyT9
mKfBeSypjMJWgOzG6St+afL50JuNn9EMxTUWKcZUrEW+9jxyg765DeReRuyc8whWeU1jmpp458DE
keRz8TGlHxH/mgDnagEIgbhcY0RWyEsnFv1g9kFSYGz/iOeAiMBye7hZtw0YG+4mc+4ldxAY+4WD
L2xD+ARQfQJmYkyp+XiwdUekU2JNNzL2KfZ2I3fkMxYkuIaqtnAYlNGymhVwjukaa4OYdHfE1M7Y
gzC9JDTZfvFz/rmmBi9j+02ODn3zw992YaGI0/CNv+7wNk6zKe/sxVQtgPohxisM4xiuicswlnqZ
s73N8k2la14r4U9wnhTcWXHExTjcoTsTjdeeSyTX4BhJPkGFcxZRKzUnBd9fvBX2oJdckJLLgIxQ
b7slkRr9KfgYXCPxEQIVdMXPZouRyhmbVz5Z8XDfYrCkt1OxP3/pYv0Hg9ltOrCKPnZTQrhQi31N
6tMlXjvQmc7hdp+2dPsx/PeogtyHfOTnGaIFMVW0Npc6uklFBmY1FdaOLJxf5Bj5crKI25I9hxcw
N0EKCy+md+DnQSyVrNBldAbcjiAoUkMPdcdB6sLwbiyOK3AiE1TmTJ0Ymph9nCcfLG1x6GADodCI
56YZ3DZpYeCIBDUU50MAq3ngjiYDTAUZNO9HpcG+97EWvsFYVR9ZizB56qFu4fknm4HcJgp8sfHC
1WhIu079F0XjTUSrzOuKsQEbP/TVdMPeQo0i3QyFMRYh1Q6zDWZAUuklCfapO2m2v0wqxF/Nv/qA
jB7MrJd5Z7NcrBcqxMR7+LE+FtwHKBuLHhi1FToMd2TSRLeTO7u/GVjfyuWbSHF55yO7TIcxcmCf
D4feMAwZPnuIL3wrTJAK4hbY/l2hDaX+4Oe/c3DFZD1+/6rjqOVR2j3tzx8NdtN/8eCyp27ncNUi
1tLWBcEvjJFvuNspyqLfzaun+a86lq3iPb9NZZimcMvijeywsq+gqveBq3h1NxkzIXwXP44xA89g
I+VyzlRWTEQkEIUijNaA45nk3xFjvAq5/JuZDhp0qY8pqlvs2TRgbIsy3Zc5No9c0F8wAbDZHPB9
PurYUabM26GEQCQSc2Ve++9jr6ACYYWwLvOCq5EhddGwSz9DPhEvrul07rrgHRKJAz1QwW1S3NQl
oVKeCEzzoRO3kDjCNhErShzIx2NqmZk06BICDbGcHpw6TaxLFOO6OewgledOd8EbCFYekG7OrErk
x6oMrCXkVTpHNmsZZcZIqvg7BSV1IdUMM2b3w7sXWgatoIPbp//R5cIo7JCTIVO+FQW0RCYysfEx
SMSxlu9ATy/JyV/332xVhmInmjx6Ei6ufORI20arLFlhchrSWdkfXp7E0EhonbitiS2J/J8Yd/XM
pOFB0p3JuBrh/6JnHiY9DDzwguRmyhRNvD+6tOZNSzVfg+eWJ8DT1xZDtRVeAFIsIg2jIhNvU7G7
oGBdErMlf/XP36Fj9UKEpIyyh2Polrpu+U5IL8fX9nGLbNNLle4Jx7gv4nNiLZoJ/yYmr4+mXZGv
su2NbesOrCjL+Ut2LPQ3qqy+9ZPCYz95wM0AHI8q+P84u8u/L18oloaFTB+k+kwDDhInv2grmOPz
Jn8uEQSI8lYBCvvGUBucolZOywImiaUA1gh8kjY8RYfJ0cZ+OZD2+oDBn3Dt4KnzG47QMm4bNpGy
fxapQTMBKMViGbKU05aqksgkXJfLGUtj0B/26ZrFwI7srY24Cw3FNuekjzmacw5MSeixx3KNLIef
dMJV/ZegLllBB2sojcDXldZJmvXzKJ+wQlkN4mhxFI+fQBx6WBERS6pCGySxgGyhKls3/TsNLM8n
fbwMurmPECkQoUmqbCdsWzm/vh6JDWyChCPTrUopBCKyoSKZgzOfKWw6v2qM81yGAvJLqhopxR58
N7ENlv0KTIdpolWAEyAosjqYacgJgHiDmuNji3Hqj7ODlR7BFWLtRd1EQzRvxc303edwWdE8zeX0
nPLwSnFB0fQzkA1AYf6VGfC3+D5NCqCPfRi86EekZImCrUl5RQLqnDXDISOlB1fUcxIOEOu2pL/E
M26IW/3ZJL5BwqMbFjZyQikYC5It3g9ScYlj2dGIJM/0QxBBl+qGhxkuC8Rn/OCEBvmSOyZ4LBgX
V4mMspcxX5KANgYPaptO6DhDqBe96TORFQML3aYonFM6plIVzWOb0wvITCAELKMwiGKLsIZjG9yC
WlcOHWCWLmjQkaUiQJacMjscFcVnc5awjmRXuCyPowvLKLOHv48DEopHpdxpMTn57cRL6nD2V4AK
4+G0ArHNFjNMaTnZ7PGy5ulmRfDtfPaLhdhI8dXsIpLcyT5Cfc0S3In1iGwKstmIzRIdGlsQO/xS
DKfkSBZD8E2b3Y5jW/b18T9yhOxk4sUknl//cjHEJkyWGKCdFKVCMCnNGvt3ud24IrMKGzILp8iQ
OzLmXlEai08KP0RwKS6JYNVXed2CYYmfHApr3qMU3uILTSPOx+i5+M1Xig8o8wpAAXCY11CKamFe
EIJAFcaGZKtcBkEhBQzsk6ewlHSFbPyykLRVVsmPIXWC+8bNFxf5ldEd3ixK2psYwkOxkTxvbphM
KPCXlCK04QPJgEwKqiXfdbmRheCNhxTjnA19XuZGgnnHY8+CQxTqOjwZwqFAB+XqyKrkuf3V8Zy7
ckfwTTd5NzyWgpyJyHQoNojcJMMjv4k79S93u3syarZDHUABSR5KgXU3NzvMtxkvMzpQx8ocOPec
fEJ54suX3lmBynbX16S2vmhownbaTbNxBxjeu0xZ94d9y6uv7nNBE/QNn2/eV7ZCE4eryWcDDejm
QNhAh8XAxH/PDqG2rIj6vu3Of4wC4mqg0pET02Z2d0/mYFCY37AxrUPXKJGWXzmbiDOaKlMFl9YZ
c+8WzGegqj6zSHbuHpDAArgY2ksOkwGe4s2+zo6EiX73Da+HRSl4Pqrzs+GpjNHAZoMXWVs4+Gjc
aktz77tjbGt4zDzZ1vFAALVq2Cc8+wq74LM+Zr1fRXXu3Kf9YMxOS7JTQx8rVjYrmUYYQw6NLeyz
ONcApm4RDC6gkLa5kLFinTBoV4wPIJPKsV8sDu4ZjS9z0FG+RLXGXykmENSpazwF5VA10qqvrfhd
GgfSXqLzlEGvmpt9vyOUlCt6WvyMQeLfDjp/dOiYRDxMvfk0SFGDcqNNIN/rpyZOKuH5a6xouZqm
ag36uxPkTqy3vw6SiSbl0igDUN5BroSl2seBJz6ZTLrPARqTR/inTYor9ifh3SvS3IayWsBq/XaM
irgKpWLljJ8XQlFuAYrf5WXUnb0wIinW2v6pGYxgjfb8aWFfRQpYcmVpehmJu5K4eEgWL4+BHV4J
+duB2IhpVN9D+Q/VwMjWq2J8n1/UEL1+sqhghcYFzDOGlm3rrZkfMgZiWBlPAy8RODNGNnnuOrCE
GQPmXt53+JwOfhFKUkxheaJmP0M+efqIlfjG2GV8rzuN7Kz+IJtigXzSlZXVZcJUEIljqv7rHj2/
YshxoQho7tWv1/wmXcjsiLNORyTe6uJes5C+EAi556rTu4oXwT1cFekb26hstCrnrzNEXwS4g841
uJ9DlSa6ZVxeToVmganuOTyCEl0Bf+Ibp9kTq86ecbwNPoyf9AxbkuuierDlqOMexIFOJyBCTaWX
z/D44OufpR6249omGddRnQ/g1PzjP8lLf9kfP4Pi2o+6cT96WjiCYKQm7p9Pi9qLf0MkgVcittAl
1JJu3IslyJHxGmGOXzhyfo5SuNh30k66GknyruqUNZCU/KATzmVK9DBpJCpbHM+YfRpNiL9xK/34
FcZg8h0J9mO9atHXB8jyqvnJK1kDMPOiFvllx3WoaZnZVafNh9+Ab9IpN4qCyANra0Uzihqxf27c
mfNQrZhZvn+ZJ1CVuKnY37MLvXkKc57XeLqYh2p0Xlk5O+QpzMpN/7FurJYley3cSSYLNzjs/GKm
S6hzu07OjfTadL+DnO1OtZsrtxKyJozNmqgt1RCmHpGLd5R8pB9KV9IlvxtvkwHkghbUUxEGjq5r
rGL22KaBLzr3v1vXZQTdqqAtPe3b0zn3Z4/7/K+ACaOGqAa7rb/smhzgu31e295hmrUahBpfSz3v
RxkOF8dJwSbmtbjPqonjS+frrUbchuc1eMy/rwnff9WgGC0D7zBZ2V0cq8gEOITYG1KtgrSTyvBw
tcpcxV0YmnuxdmimGpqt8/r2mb1KdK1OxoOgmXkj0W7bbnvIWvzk1rM/arN7ouZqaN67tPvIsMWO
rrgNen0dJeD9r1ukZ5CDbD/7Op9O0Dx/4C5IIsGblJu/liPuM+gZ9BkE6uUH0nzaPFhaVFooGi7y
KBmDyR4LfhoqemrLWsWPEKPw8micSH98mDyrLwPahzjNJUIgQMcTAjAgkLpMS2xiuUxARWdv/pbS
azkWqzIKrxMn/xeTBfz9ls04E0cv5/XHRcUQzhXzrpMxe4CCYl5wh8gzWINlSr40i9HGgmKFSQWP
BE9NF9aZMhF3llb0QveIz5WlTQ7hHSgCRS4UdyQmJ0OtPVRe7OUnk1qdwxeNwiGcydqbOztWG/9U
SQK7cfxN1V/A74zUANiU0R8c+Q6swe7Yc2iHxM+u2IdJYyQBfa1BtultETsKJE2dHjx23hfYmQaC
h8tt3uzPBqNJPF7ubbNF3cahAN3fxFoHnLs/EE/HHucjA2inSfmwOEx+TqMWqhXMQCdNoIdK/2Kd
90L56rQLnQEyXhRYODIqn/Fncq8z49kJ+veAQG32U+4cUh3FKVwysutYw8jVgunz5m0wDTPKzV+i
J3m4inu6Bu+94/Nf5wltpo7PPaOaq4DQy3xODrJ7nqImIlQYtTS/VIO+SBJYcgzWZh9f3ORw1HFk
OxKny5UwKbzeCKZ0iEKHmQTbMtBPz2nzf9xtHgINwdqDqMS2rVpNWnnCHFxIfnZpPGHwMYvW/Ae2
Ef30NC5QcK5bbHGi2ryRpNgcKZO22R61R8VemQCy3//quMWxi6R00F8fGIBhILCQPhDlawFP4Z5W
Thl/FBPf2xRuuP8cNaJTcAoIocT9ad28Wjal/wWuMkN9EKDKyvres2NVzNuWCKryB/wB8sdo7Vmy
kFc1U+hVHFNcjrsBDavuuUgCruYbG/XDg/+wWFf0XEY1zu2b3cSV6xWX6Tc6zHvB1f9OihTe064J
aSvtBo9RuezsXiN194kmN1s+rxs8HXSd+hrAyHlTkHkXNFEvux2fQhwVVdwqyWOft0eHsOEpa/H2
HDqzHgczhl7mKRHXjcu4tmu7498IQe3ZH6dnV94teQ4V/zUuH5Aj5Y/NcF2Hx6AZvrwm6hks3sfH
oOtmVm4/oUkqhC7a7eD9kRLDEulKD/SsgfH408g+VvlNtaSJ+3NAamaH/Fa4/SDcxclF3/1kwLBY
QC0MVwf0yoCbIkpCBdo/6xmpaBB5OnifpSjUaeykSdxTL+GquUbe4GfLMjqnjVk5wU2BfFgnSy9x
PjouG2JVIFEYZYScJK6DZpBDD72Myt0J6R+Ajgvfi0MZ6zMD9YL4qHA0jDs7RDlN94AB1qzp8sG0
GWDFhIBBRh253WKCMuFdueuPNfDdSk8FlBq5kwkwYgriCn8bfUrm5gtNZLcfBjc8Zw90kw17hfRU
3qEA1riuANQlDbA6Da2YYui4OYk/Z6GLwOWX0iwjIPmrNXVb2vcAoQgf21bpC1jE1AhEJunDbDOP
Y7vFKp2nWHRukPu4pijHgKgNI5w5ICHAH4O3O9wBwtQkyR7X2ZQqoNYxsZu9KRc+2HjCP2YqRHS8
aqA5yYYw5Sx3jYmQWfg9O1+8xl9LlGmsNomJ51UyjxJ7mcWAoVFlAmnKxvvPe1z8UktLddiZDx4W
QL9r0NbxnPw6vAiHQRNGaD+Bak+fUYOwGTtPrEoW/uBCFETYG81Cf2U83BcX2Vjr1iIBIpL4qb4B
GDJ48mphZEGVpoThCOWHUQo9LfoZNga28rDH9GulEwM/wwBFdHagvWt2EpiZkFGhBkKPtCdC8hJ2
LYfKn7NYDCbcsH9WOILOcqeCCUcKb/JnR//xseaB7AkyKjDtrLBmIQ/UAhz3a7HLOkhhXJTIMpCo
ddBY5ScMwyKHZVYYUAtlfZOeXgFLZo4Ai11Sx8AtncIpo6N/nWQ7Jdmfnd6ghTrD7RPfJrgkOXfG
9uGLWO0+yxz0dkQHIkQnQnC2GlRA+g/gfDz93W/ySSS5R7GBURD8CFf/HPaidhp09G6ECxyM1Gn6
TXhGN8Djc8U9rA+Dpn+fCrCNFwt+7x0dI/zV4AUZTGCNVNDw0g6uaLc0ee0eA4SVQdgOick7pjgd
j++Uot4GRE2xCQJnRwjjDPjNbfK5PD2bVcklGKWwDB/MLRB382Z4wGf/Mkdxh4AGXs36C+EJI8sj
Zs0jDQgVrssHDjzDJ5vZBrqnM/3Q1XFJcNFfnKY9W0lKiCnsFfJs06zgQPSZvCPouimtDk/PjVV8
gCT7TqHgFsZWxjVEaRqPQLlieKevBnVQbSp+wjHN4yYWjJJ9WhpX/z2oPQnm67o4OkCrgbn7dG5E
MpQGOeLrAhEbUus994hMvRVbF68lolMjUAZl39XpMQrj2DohIT+hFozp4/AUwsDkOmnOJHEcTwRL
9pjCocm7W6KILZ1e8Bkg2bRvMXp2trgDfHdGXXim1PTGi4LVsqILpa5m1ztbjzi34azK7kufx9gs
6Q1PsuKWGiYjuD7m8UMxuEZXJM1nrFJnnbYpvh9QpDcKs6Z+gQZ9e5xgbINEK3M6VDHJy8WchiTt
yWVUMIxdtDkbNtkOfv3R4qdd4ndUplD9X0DRyKW3LfjxWdRXnKzi5lHobjKwJkUv8Uk9cBUqnHxA
SGCj4qSyP+Mxx11Qk47HnYAt452EM63Y74UkMKgV8yz8BbAtyLl6q4EkxiBOY7WL18zqqz8Xpd1e
FjhQySvugn4657Z52LwrvpdK9vvdCo4TbYsTzaRnkb8Y9XmQjrg4TVD7RpIGiUQfJoMHegdqwzJm
PHiwZRWd+fDRgTktA2E5h7AY2Ka9oVboyriVkF+JZDWoxZhiZcFTT6AdIgT9Jk1yFbvD9jBdX3WL
Q8VJhX74MZl9TmVigTLw8dT3J5sLdrCL3WTt73FmOcQHjpgJTGYMABswxGHb8YBDBpBWnTuJPwDX
gmG7ted+2MWkdvkTNluBuruZHXSHskeFeIMNpBIXH63u32E8y8Pmn2xvLUeR/pCt/oF35IJJFxv2
03g6F9snskUiqXt6h8x06+z2bB4sxj+wKqfBVHYuAimYkPDg/rLVjTtjDfQIzBCGHx1wXGE4ANAI
0EXR58geTRZCZwBvpOvt8DfHKoqA++HFqBatQRfov3T/ZgRSMeMa7o62IOjwYn+4PKi7SFWJbuni
1Fp1DArhnG+HUz57AF2auPJK/IIH3P+DScEZgB5FvDWuJxuh5Ww2d4HqCDLwwWcZVoMD29UAZoGN
vxNT6WUHpkHXbwPy8AnKqKpR2j2sGgT2Bs71JUlYAnM7cQQ3ClcOAsAxfGAE3qdIlQyLr7eJBcW8
+WLOfFn+Rn8pFr6gWbQtt92KIVAvyY2/IWxxkFzoOdjY7zDRBCihk2lFUvGQXrPjuEosw3XJj3FN
A3sl2R/T1BwZLAuGXTz029YC/TwcZDdo6S7HwZkNVvZSE3T5YTFDxUIgCJj8cdpCFsFewQorGysX
bNA51mS4I1cZiNYmG4g7JcM12yavOOW2Eo9l1Ai6ZUPuwuvqMNz0PFS/Hx2Qi5FDClEd3lZnWAD7
OkyFtk184oWP3YW1fw30v1Z08Fb2y6baBFsg9F08AyDYxfqf+LxrkycMH7Y85Ca0fw7D1B5cX2D4
oQQTyYqQLKsm2hwSwo7gYk6biRM2eD7OARwnDX20ZvFyfIcaLeRKig6fza4wBiPXYJlyViwYR6eu
RaPIqIRJuOvrtDC0uFRHLQ+3NXiscDKExoYzEDf7DjGeIThjeJl6s9/Pv76c5LjiYuNIlYyJgIdH
mD4jPQtk70/gF92RHAMGMx+7Fx09ul3ya4SnYUYC4L8sySSV975hcTLwLdwHbeATCQ+Mb8HojNBo
oZFlmuN4otA8GrqtY2vAz2FfNhfUGXgdUI0Mh7Dg9A1D8o8Z2xXjd7iEDtoIw/IxlF8gciAWj4gm
e9Jg7zgyuEbMjznnfoRvH5NZ88dXGF13YHdJxYH2AxGlHt5TPHJijXJzv+eUi5hkWhjn2GcO+Ugx
OdxGcmI1XbLmwxCzbpkuZfEBpJ75FJN4q2Fav9CuDKPfg80Bup9yMbfpnuqZeu3HZuib8Bai8wRJ
O2VBDA1r0IFSy7HCXnqIXcPHwpsqbrE2/Is9Klm0DnEZ+puHi9ZFF+slPdF9PCVsOjRqMYw8WA2V
3h3+o1v0LCiGX/iJghtkzLP5we7TkBePDVBTzk9zYlm4r+kzdhAGKegFkXAiAY6Gfxq5DWxMfw50
WgNrcCZ8OJ/0BUI/Qh3i08bDO+MU4b2iUXXOce7nS2bYxjB5GpYzlkEK09ZJz+sMdYtqu/fzJXD3
I7K0jjYboawekZVxm/BuSpU0W1+nd6yiUBVaM9QKCRU1TGSH5pgt4WOwvE88ugJnqAadcQf3/C73
fA27SjXW0qIRALU/mXspHbdUmrwQSQqRHRJ2t1w2pg4qvxqMMpguMenaaQbC9h1vnjFQayPXQMK2
aNbbZFw9gUpK7NRbNOesvPCNUQLdl9NHZkGzMiynmo8ZxWItpxnSLUbv6dnhJGMDuti8FIGVa1Ql
F5Nug1Wv6741en504zAXbx3IBClPoI/Tq7z6G2dL6YxAbiXJUnp9McKUec1YRiLLDUyO4GjgSkJg
4sVCJjvqI51ngDL8ASrsWxEbhz2WSRfHDb++nuzKTUP7NeXjj9li9cNtZfe/jlcl7BO4V28CiU6D
L4HDWMnAzJL5Ytu5W333yvZXGq+GUadHHCsicCjJL4IJ+5mfMW2GC9ZzCLbG+h8uC7Zhhw50UFkT
BRY5mMoxJpR4lPELY7DoOioYvV4YbuWwWXbir3O1yWMZnxij3aPvBrkrCgx/6FjAGaPjRTcmlcni
B/NwFhP2YrR7KY0btDp6X90iE/eSks87lvlcEz7d1x4m0Bp1mRLiD8+Y782EUgaXhM8xerTH6gxa
ANxOhM879kK+D4VmaYwOpkEpDk7308c0YQBCH3yFA55YSTf2faqGhD2Ty+qL5h0SCY7Muo/ZCHAy
Ozl7sCjIrmzggIZMP7lI0D+ujEwZPVGZRrmX6ExYGTAx7oNvimYKuRPq8mVc8ByxI8LcsWa54QEL
SubMz1n+GciO/wc4bYWz3Y53bHQ5PcVx/2ABYCULilzL4lIbYpwa9WCLxbZM9wn4kKIgJhIxrOfV
vJhKXNafg7A3N6+WVFmQP2Stsnz1NeQaMgllO/+11jgSGfW48nLbn3Ttwsd1mLdqJbo0uvoaazkS
uBHXgYoYLlSkbcCpFfgGtkoFD4vUTHKfFjOs1ejtu3bP5osWR727KQ2DM6QJmVI3U07Dvr6JaFCa
eHk5M2cs+73FJ7wtMqpt+75WbThwMqb0GPaH8pX/foPa8eOyQe5BrrwktN+qdXQH65E/ElDERMRI
8584RPspDumgfVN2QJL9/iyCHCUm7m7z54xlUDgjf3LGKGzgwGM/GjGMAQ8WurDOlx7bu0zCv6ad
Q02MI0XSls14uAtD4lClz6cflv80bSVt2rwNKRpDQW9e+LbeQ1SIFu+np9dmeF5j2kLkZIf9vRHe
tp/B2QVKx3kLwxi2kCut7zlKMVicaUl/yyExfATaQvLH+0lXPK8o4sUOZUCep7RG7OfAyjhocMzt
aegAXsTaT8zDOKn4F5Quzj/2RATim4crHxErUdpi9xaY7lmOJdxH8JDsJFB7RBr4K8FhBrH0OQZx
JrpG+5+RzX8sndey4sgSRb+ICOHhVd4jhOeFAA7ee/P1szY90df09PTBSKWqzO1y63F0Yv1hnl87
4t2Wej4uUZu2OEKDx+mmqoF8TrPSYrV5wSapSVBjc/MgXQOKXn6Xc7j8Nl2UH6zSXU97B650iHQe
f/k6KJjnGRdMkl52ABLfmt0iOMV+sOptnNmnr8gCbA1dXoGNErVKg4knOXICybkRIPsIUCz+DSIi
TfUwkLdQLnvB2s7Rh7e2LbRjxBFAxyO8RSGks4G9aII1j6EPUZOSu5Y1mUjVsHNJBBDYT2CTqb+z
xRaHm4WEJbQ6ugcxMYTmlVJfBfjaPfT4+OiBmKuAoGTPSkIx7s4IDUgnoSY7IHIgMCh+Isk/B4/+
IX/GErOWkXIGBEYG6+zAKGxJ0uoQ0o2lu/FXFOfS0OjskroVEeENvRnkDf6PEsz0x9n+YS8KLql+
qgID32rtorq74b+z75ozZN9B/cv/dvlhNC0Bhx1DNDhexj8+Hjbeo9MIeMdWkMWAbHu/BnRFoMzD
Gq0sTmDipJysAEHBjWX3c44Ua5okj1jHGgxk4b17d2/5iChKsdz2B0LsBDWGztNRQPiEp/Tar5nZ
zeXSNn6CpWzHKf5GfD6YA7AzU+eB+3QUIkFklIE5R+vOvlpxiZuBxDh6HccZ1OwBu0yP/GQBJHST
qKnA1HJifHXqcVzipKAEj3/JySadltR2W/eI/YA90mNKolWMGKhxJGxCUohVG0keUg1SFMgwY1/V
bUQ8ZM4IBAO07jKN+jel6DcG6NhXVYD9u02fsvtdMbU/0ir802ZIa9wnoA5IRIMwh/vACDl/026+
OEd3n1TKnKr+7+wbHUA/4HBfo+J3mNhVrVj8AbH9bO1k0gr/lFbMQxxz9TMuPWeEP9f/qwbO80XO
9O6jORqYtH+ULjhGQh4uHgB1nCsuBjom5HDw+SYHU4LNik+EyGcxP0YFKjRmKTM3HIAvp5R9o8p0
vBQWwbFGgJhqlflVoYTzrfbH+1v2Smw2lNTEB1wB2JXpg67SSsMRI5BixW77UmMxwCzkLmQZjNgg
zs5ORvBlK/ZiU0BlzknKpKqQWSIuXQ4fWi4sqhYkeHJQvRCs/x5dCBEYrC8JepOW1gH7vKZ7OCMP
sSsrV2c6fDIH7T/hO+AJ/Qb787iJrlUjPsE6tuCDEYXvcg84QjhdhyI+RN/MCfG2OX5QUbkfQPcX
YnT4tlTyHfnF6AqJMGFfcNlV0OkgzCLUeTyuQLNlGtQJMwpJoiGsMCjcs38ucEnMGOiySZrpCTsJ
n6TQwv+CbLdLWcwBLjnQ20T1YQboyZAi8nbsWjkNUZ5/ccM12nyH2e8SqFFixGsMAG85MIYafj5K
MRw6TswFI3mfxS8tXcgebdHWsVLogGicyXJ2s7r1zlVow/HxrJ5Nj9loC4bZlkNWVYw/l41qQQ+8
RznI1siKp6CgQPjRhIY7eqOinXIuOxmD8w7cJ6J+EBoutLJ2Y2RhTOoz55jW+FiaSkU1zcYt2OHX
4Tnp9OJO05FQ5lFshaHFOUSQGvNvTJDBD36JUNbiUTyfc9QemVMMcOC1Am6sO7sw0U9iLq7TeCyO
Q+pqBhW7YxRkHyRYyJNcgCxbRzoHKrCQ2b74Ww918hCPjTyo4y+L/jeMfYxwjbqK/aHF6FjONIGU
JbvXwfyBKZr1kAyZrsN5j0ityq9XOEwezjH+YAl7opHmuGkF6mp+dwTq14ljJd7Feq4ovIYJKxJL
2++AK0qcm1z6YCi+daNmwTXSk3+YfC+2GNWvPk353aZCRpHNBFREfoju5bRAotuOImpVNHLgGOpX
OaW5u5BifijJPZuL1nmNxCF9O2AdRHyJffkJlcfqFc5SE/pIrS13xoYOvMPpy7GgpoJeJ8sr9iLI
Axfl8AnQMUGR/fQpmpEj6pxE0f3CdZf/Ln4LseULuI8eUkNNeWKYiK1WsPAT1EESmguPhUL9RC2d
clXYuwiSUcfFfC2CJWx2CTWn7aFNSBF2OG6kcHSaXVT2aP6RG1OD+9yD5Gvz19tnz1fFjfQGtA/c
xnCt1Pf5BOgeZQsZJu3IXy6XGCDA3H0cYr691AvshxopfMW99yGb8BzjYmEfMJBEsoYcRIfUOvgW
kHLjepSMbsyAXqqHvEBSTTK0wfH3/Ir60cfadlkK/GsEwyQPIC7mdzj2ODcs1VkgL1JPt/90N2ST
LDJ3Fy1oPKNcyO/s4isP5TJsLRTWgQFY2I55oyBRHFs0cU4sh613wo9NxJjUmOrDcGbyQfRkl1M6
AQSB0qhVsQlD+dO5LOYXO2Nil153HsebLl0BZ0Ouh0UHx6/AISXbX+Qtjq7xz70ToVP3yXFVlYbV
sc1H5zLY/YezSj9cLBEUTa46X+1u98lVbP/9FSifcXjAF7AuCSXAT4umkXGsiKRXvSu7Y7dVspir
yhPDVtXNeBZ0Vgi96aqIoLlJFkq8yE3PGalLIhOD8uMGLNSWmb5tcyv56b7U6O6yXXD/fvBI+w+i
hIuatLpv5LkzDRJjQyAYCePDsGpzPzEyaOAph6FG5s1ZbzmLVksbNVoGqotxIHYQsaJiLeKRsO2O
+rqIEEyOQE0cRmOUvCLxPlwShhP7LL3ZjJL/Yh3CFrXlDg+US4q/ZKDa6LUTIZumGuTL5g2b/WqV
SuWvk19D0c/upS31JXtf+yfNgHbhCWRwmV8e7FtozqlyGYgH0qjhYzID4Fui7MKEi/pyWHJmitPq
8tDiJ960vz4zTdDiahCWMhtPQdMrtAnHcelSmXLhKvmTKThMMRwdAsPlASQi137TRvQApd/OPqWI
+zopuJM4GCT+wIX0VYwv53SXBgopAgo9btqv4IdCMTsW9PHEjOfZJKbFBXe6mp1+kweLmAcHrwej
E2rkX4M+2lEioEAuFfkCehO6Z1519Ax5kKTffbt2Mu6yU3jSXM05GYIunWn620DQDAp1ZZ9UzVQm
LLZqn6I+OuSbx6h1bionksnRJYxRbhaaCLeLpgoc5kc3phyJTmjGPAyUpiSwZCOHlYtVKT0FU9qS
5bITpiOeDh6UASkmqaOzKcvNLlA3RnQOXD0urZfTCOnIeWgRmtIdcEDUeRr5lPwpf6iTTD2FVBfv
NmjkvMxcxXe7gmJfrKwmQXIjOIdZjHzwASXP19rmcKBxZfhVGP7LRu5DLgtA0gjRFIXVk/rxQ9zi
B+KboY1PCspmwlMCZstFeLpwK9oWofsSOsectgg4wANi3fZpqEdOilqab9NKOArx2wB+clWIRGNJ
PFwvQ90PFLeA8yZ5idIHdof0wzq42DH5QN0vz9Ab5/a792mY395xfG5fWvdk5HGFAPXsakQeRtEE
apR3iMz0DrJX7Ik81Xo8yr4SbmfqnbhVUNM3HDojnfJcUXJb7aoD9k1UIVdf00bloWCUYqr6QmgM
Wmqk48yrNfcRgLalYZdPLodCZ1GeQ53M0Wynm6H8O7Dfx+iKnEmVMmASOg1ph5DMQpUsYLvP+dYn
xBYlnv7GWeBkwKmqk47VvbMIUIzrPSZR8dEolHdd4CFrToT1OTCWTbbuknfT7O51rDnjWN72cNBt
mliQbOwoOLVQD6NXB8rWRt9f2XUO5R9YLkL4BLbLkZLggsNGIy9blQNvPPvgj9IhlPTr/EBbB6hN
pLAtYE2pM/0r5/XLMjwDLk2PEHoF2C1bxQhqMv6gQdoMRxuOHPsLKfDEk35zsNzzww9s92+K1isj
FDkvug2JoiZ/Bw5k5kVHO7AlHP0YqIdPm3qgwKaHwIRMlCHa55Y7tjnSeXT1orWxMZaJiQpH1YRk
9BS/NFI31n8Jy3IDLX+REmecELvsEkjDTHAl9pFbwllbDFQVYIwS/1Ny8JuGNTynkHMcXJohrPJg
QgHNgmGvp7qS+JtzVY7KO/7AKuc/0ZwtRqeTqO78cRL+ItN3TMsCQNKNuLs3IkPkyH9JQI66Cmrn
TRvLIR7d7SGHg2oeuERXXjq+y3DICUEoLcPEEZHQ69oRnCtpJcPxkF2LILnuicwDjmESC2AlZIQ8
wUsU/RlWNrnLf6gU7ffASNhAms7dhPYx6Z7+OUE17MVqMhBxcRd5B4/DcCUGSJqDaW/q6FmfZzU2
xBIoWspMep0fPL7aLwZ1UERYgt4IhDGlYYJmohpm8GzZU7ek6UIlP3UKRJwNzmzWVP5xxnBlzDfs
2ewlbDzvtvE3bzJIW3VFl9qOkaad94BZkqaK3FPCBxILxfwlqnZ2A4Qu96gBMry2MdLzldHEU1RX
2WZUHLIdXwcc7rQ+F4tLx0r5OEPAB+9AhqWi/c4OvfjKu7kLSY2gE8KH+eWu8TurKVMkv2OE/Km/
TxzfssHf+hGek9CgHKfSCdHnGB5xEdEjJHHc1/Ud91k1BmjGNXhPzFeNBSewErohoFwlQmDN6qF3
X/+wF+2BlK6tIUbR02Bv4VJLakg45FaFaEruDAUABL5cSfAkq+9ODUuabgil9OlUYkK0S3EpJlcy
LU63YF7qYeEKIipBVu+v6t7D9KjwYJEe2OJmQEvs/t0aF/TidVlUYueplkjCB3GmDZg/3Ox3rLGy
VSM/LJJbeTXG21Ys+YKDQTXJ2Ki7M40axfZS4MXrXHOSAXDn6jrKEFx0a8SNK8pHy7BKnd7tMtEU
5oIZ2Njhfs/81VWVqWrjmLktAKi64yl4W+V4dzOmo6T8U2r2+9c1UxBxlOkRZg/DfCxzNwHoVbcV
gD7/q2iaed6tUvFs7VxvBGHDD2hx8LL3jvZohmdwTtMiqs+kzFp0WRwTD9hpdQBtAmwhbyf35qJs
4KZ/o7xRf3Zu7gVmXZMY4bExZ2N9Cknv2KGmebKb/RoIKOC9aRZRa5/RYhc9Rk/wJpMOcBDTG/er
+OYMJ+3DtBSSp48PvWwa6b/SnsebDEd4kOQi3AYb6cC8xPFigZ1U/jtyNn+djoyDnIy0pwNvwVPA
NwmyDIk0V4l5rMWvaaDIRsQaDlBzSyCmRk0cT8PcU2MZQNwSeJUAmiXwWkfv5GBXZqCqL3NNhSON
FajWK5Diq0QJNu0cOmcqE4AQjibnZZvUpHr4VUaCPIEtPSOku0B1Ql+Sa4Rdg6rjjh2CRA8hAfia
KDSV93WP6to7gR1pPGQhUg2q+dt3vwGuSuSkjcWExpvpN0XTaGkKMdoTMLQGWLSBMmf/01n0mIDI
yQdiBzLwspGlIuYeiF1UJiNnp0YGYyG+kec5/6e4056h/o04JfAPgCsOdH8flTqoWT8Igoses7xa
j+HDJa/h4FzsF3J7qYpfLj6DG48DalNp2wo9TX9FWGyV/hh9jMb1ZtcZn8IWqavHpEvvxVr5evWf
BkP23kv3EyOp9AmjKzpPtD49iQLFujYAE+2rVe4Rmcn8tpRbhCMCYTNFjpSNgkAy5mWSjEGajmyU
VVpQi9gK5tlwy+8Ir+tek5yIS1cXB9UZhBJCSO/Ugg5dgTAxEcI69KANrXnspEZsoBn8gOGTAfHG
HUDmxJLoafALou/oTV/BI+BCTgC55OG8Av035tR8DfmPU8SslO3EjFPvqVq/M1GNh6JM6Y/M/8qD
JBcebrx2KRRBN4FHk5XqjHwgfE2vQVlF6LUL9gsn9EpLgMOHjXWqmbfp/u/cbQ7BonT4Nfqzm1Uf
XJhadWH/aPJaD8CAT2iIsKu1DzxXnLl1/jLbh1sdiJaaUCX8To61LSi2QaWu+kw9jDop7bcoCg2r
Cpyu5pXylzt2i9VaDRbsavLwcp0YOZRIJAkPKyrJIMQQuvp36vQKTg3gXV7bVhmnmyXwm8wFjGM8
Dm2eXn49/QaWlQJbzM563Hmr35YnouOJxsW8sbPyybIqNmdURhmCN5R1oeb7VlYm/1H5JFv+Or67
T/ySFcLRAGsYJMIKjp4MRm6E12DLiOQiIRdkwXKtSIuCFQbiD0xypKmCCKg4pKC9ZZf5yUgLFgeG
LxdjIe03B9wByd9vWl8pOrJcpKJTDiAABoEe1o3PQb0YlcYnX21MJS1gBfpmnHt8qhed0PrJRg+D
Gn64LTWP/ApENaUr1cSuX6Gw7NfahY72Ro2WevIV7tRj17iCI047fjk+Z9dMaVa6ZF8yFkGMalwo
kRJE6KMTeSKeebnaQW9uAGpxU2eld/oVXYqo0GnfoPBjISSKqFCXw/GJz5SV533wv8/OI4XeCWvT
sVQJC/NtVoQY3yDxWfkNPv0hN9Bzp/DJjWXZJcX6Nb2kK38Gxfq1r4QEUW5Cn1F4sYacbnXw8F7e
KyFOJyL1anyzHjlxM5ji5Wx8IWk/043VrKY7u43FGu+JxoIxbmH6ZZT7l1TCwvQcgVZx8rewB8VV
HK64iLU5sWKalPcD/P3otfcEGgI/eDRhVYc+TBD9tS8aUaPHzv0B7ivnFBDZbpMP6Z74p49Neouz
jSbR3rlkdwJvXxB5aP7ZLKdPwP631eigddmwpRZ58aLXHNNpGG6Jlk77AjqKbGU9Yuw4hMDcAiAH
Gpy19Qyq8RHkncXNh1wPhOaUEBTQkHy9iS9niAa8V5DgSPxf5kM/kTo8Q22VtCs8a2iffRCRA53J
Pr4QhyR1zjGueOX5ZvqyvrQjNwaVXZxGr8/wP+dMO6GmsWo+kCYE5DEDYvDoOI/lk8aD2plmpEYV
XegoPfCFrouZIK8feL7xnwolrVnnbMVS5uM/g9d04xdtLjnLSNHmopl2vsGflgEcXfCbqxWiWJUU
UJKTpv0ik6OSPn6VUD8i6aPpXzm0QVKt91xg24dWCmsAtlCWfJWWv0yGfq2ndA6CbwPEW3RQD57n
cgAQuvdWLYWIUOk1EFCOiOMvrRi8YhN4ENHJRlGNFyCLk5bg+a8D+fUBFIm4vg+0+Vro4+4FdUpj
RC0E0oTaBrVkJor15T8GCFyBRQIEt6hTmL+KTPi5VW1GF02/xshB2HQ1goqMKbQwIjvaRiiJVYgx
QID2S7y0iLgavZSmwhVLXEdEcKKDICesf83LOW6SF/Ye9SM9bTLM0ksDFksn9hlx5qbzBXmmgkS6
42d8m96hBOvUjNeHVeiwe2hLF1moYrno3gEjSAqp4sTbg1TdiYA7pZwaBgRGlaL86hbYekBFBYYa
kCKAnbrddQr6IuFm8YvR4eEurWPSJa+MbvLxMRF/XNF//UDRU/qYHtIaQe+GdeuzV7ARkEBEOQlW
hfe324RZ3BCizHcXuKqpQ+qMZHSfeD+3P/wmIgj/FvbZysYbEv1b7K9v+xe85igMQHLEbhHWjVJV
hzWQwMp5413V8Ugfhob133bFxfx1sYRw/xYR2YIMdryCJVOfA5Yy94Dt4pTskgaTDtzZmDYPgyqZ
YbS/5AO8CYEazQceO/t6tPKJ5LTf8b17zuBH6UaZNGhfeuUBcOO7iJyrOGPmE5wySr46pc1GEIJF
YVRNcebVHVUXBT4s4CQGbvgcVEoDAqTRvSB7ci89CCR314ack3avYgNIEI+hkzVR+gnBX3V7W0Gf
scW+xZzExsSt7P1VwjBedEmrCE/NJT9ml/zEr8KvHai7dVf+6yIAIZUDXnTOTx0GCq74mdN1Nane
BcnQu+uTqPlGhaMQRs55oaXKRZBc7dipDk7tVw+H8YH0/TUpop1Dm4i92q9pIZ0OuL5F5uT4htmn
Itv5Njvk26xKpOOOHl+7f3hlvGa36O7S6nDf3XcnHofV8sLCnXj14QoLUf/DoD3SePNdvs/ugfjv
95PKhX/HmcIqcdnJT7nB61PceGsEz5r+SzI9cWe6UONTG/M5lcoe6P3Mp7vTUm2ia+fRA3yaqVmh
9Gnwx4AKQd01+sSmSlEsS3ydwoFi6Jw1CKPSJykRKnkG0iKT5seQP9LPtGTtb3Zj+XHK0Jnd13Sb
PQ4CW9o1ttEPq7lIo8wMCN29tR0QqHGiP/NWXRydcHEY5xp7artClSVWhj2XqgG2FSr20KunRPXy
RDeCyd9xsB14ebYl95rIZXOeV/FbbSW2yYxgXlf62vNs1WLjr2LvQFOzc1ROJ12Mz1iDnDuTL9jQ
GqM6ABR6YqxrCgaUeoFIXao1Hy573aFR7kDYLHB+k4eCuZx3Vgzcs0ju3SGZ0GZsKa6YxccMEpYB
i+Ti7AGEbtadSvlBowjsWRX6GT/J9NI1LEF+TcbgVT4nS4v4LWdTM1f5FRxdffOkzW23yohaOe7B
+HLOHGXRoACxq+xZX3sSQmSRkn/wqvlsByOKeICOi9I+3jgGtNMOdPhD3bKm8Pgsx7O5yuysTg97
jZ/27MSAXqDNCxTaIJtRQXkMGEIZKlab5gnEL2+Vh8SjFhAWPtxGXEwL1qxKl6qBrhDbCGuyyh9/
jmf37jxcYRrSMBO5yn4DgKMt+Ii0wAI+z3bJzsuy7GaT932umoxR56OBLGZUuThbE5pgjI+Oh8CJ
ZqsWAPnS6DGJsZuS4N0SAwbCXms9ifNOexosCMt4C6hj6S3Io0OBXkhGQh8YzcQ4RnQ2Ww/4p7Oi
fEbnQnUxB7y9gwRqMWXqL2nReiHjdOhwQCYZDcYAALKQZAXHsAEJjwJSMqhLANz8MQflg4OaWErJ
F2UQocrxh869AfUcXnpsr0GJEJtizjpsgNTe+HvzHf50cFvQIpau0QPyjuZla74jZLXBijoPUJgX
GOdrgEr+1f6aznqGZbgWDFTBoNKYL9iCc8XAXOz5FTf1BfW1XWplR2BbbJqLQsp1zkCIX3Y2Z4+i
H1STdOpeGMoyeIYMCUVJNaUJI8PLaZ9RlxHKVYm4nGv6KFolzVgsDcG+i+GafH583ciXX3NAA7ZE
3vZzoX8t1ZjH9Ch4B5wCZb4eHxLJ9HFA++IxJ2bX43lCZ7Hhw/BNb+pueEJ3ySWpDj69vXtj4ZJ6
y4bz+u3iIut3FlGsG4vHUl5vLAddZvr1K+6bBDy3umRG/SaTp6BYx8a7x+29u7HAKUuVOY8htDIs
/sxfD/sbvsNK5xne7GIbrI8OkRYWCZE0aYzYpKYUs4HWFFMuLmum5QKJx5v44WJ0X6cIzUg3rKO0
+P4qxqpXpZY1mO7LwLMjyYSb7EYzSkrc7lfjE6yQvZxaG4CIYzJpjSG+QOVUJEoNjOwb7GwvyayL
D9DGGFbUInWL3oiA7mKIOrzT/vuxzcN9vJr2H+CzK3eHNjoMqwumhPlgnVPD3afcm1/HG0PmXxC7
VZllSPofq976uGgDYAdSB6o/vLiGnVqolntT2KLUYq7C5g/Mojsx1xFT7vBqUKOn2DhKphRHMUBp
ygsUes/wQWdCPTN/h94oroZAS0cTvWA82ODTbJib7iqTiQMf2htr8aTzBhdhgyVd3KnY599/mVs1
cJjieuPh9TL0/3M2iJiB7lXK93DtMPGk13tkbz6cg+zUMzmI3PsfWLYTLAIWrQKRCs7TX6DkOROX
LipCuZDccRb3j5s6T9e5lKR44WgQho35vY8EsHulK4YRMlE3SeF84k5tc95Gqqhm+J6ijQTzJRac
zuRDY2WScwAqs+kyfRRHIQ/0BvNeOi3jRmSb4NmJSd0/TtWTQympHyFmA7a25lrtKnnlFXgeBhw7
7QkSCbblNgW6z9MEZ10Dc4bB5vtihMZNARHvH7iC7pldAAtdwcZBtensexjsXBIicOf4r6K1a6Dl
Kl5Q5UL23bhjN5qrR3wK7g3gQCQml0Ca6K9F5IS2y8GV6mnivjIuP1dsPnjZMVj41hYQPmfjRNjF
L0RnBOUPAZibFlpNUBcIz5SbOygnxMSX3MzMXbfoDkUqjn8xeq5QYxEUTXNNEp5o2H+ueUpNspD4
VxQ8i0XWRK5S6D/JVLxaG6pu7Ttfr8bca5Lz5zf37FSBLni6eLf3knvym7vWm0Rbv7nAAwucUVnj
GUWhrTtU1fDfG3spRYbzdTTMo7D82Hd8cGVCR500VfYod0s4CUuMkZ4KXKCNxHwisAufa90XytgE
2gYB+6KfPefVRdmrQySSAVVbUPlQoABBqNpT9fcvOgu4vmmSpH9kopz+/6uQ9i3dJQ08VIh7tdUh
iqKatGveBH2qQRYTwpS0ir/HcI5/X5smJTQONqMX0H+ha0igTgprSvHHFOcX/Thhv/DVDzK4scLM
sQOIQDeDxZz+FFe/5bmmTV2ubkhMFCoKdpAGAcq0YBhj9JIQB5BvoAGc1XCT/OOvpWDsKp3B8Lb8
0l/A4b+s6DtHpWHQt97A0lt3NiRNyKR3sctv2lqB3nd7HxQYssV7QsbZvmNBLDysypgkqeRHvV/J
10csNXYhpx6QUpS6UJemMoRp+H6KaLcLc+y2hklCsb8GYFi3bgkbIgU+EAJytzlUKYg0fJnNJUGc
gEeEYCxSDoh+7/glM4SH8uG7ecchGJZcTou8C8BClQGANnkR4wMU4z5nMjywrxzx1WBXcjDLsqCK
8jChE1lq8gxiqpg3XDnFGR+AtHGXbKMn1NaYTyewEoyX3kO4a7fFNfwh5Uhz+AYEYK3oKlRlHgd5
rn6J9wVLRDbYozoNTgziWpmPFQKSlttYiPc75MnKP6Q3sAvlRE8bXqHzcJJma7+2661PWON6s6Sd
SVJkSKXL8HL3tVRU/R1b13gICT4Zb1ItL5ruD9mG6krHFwLqGV1EQc2i5CdAhKZfkrpuNJFEvQTn
Dd2qykdmODCuYl6ndd6ku2m9tUlr7XprlZ5jzAa4ybR8K54WcKVthPoA5/i1LCCJ6pPCCedI+6YU
8s1UtqSnve4y9qA4LJet17LRvsZXPDF2H+kKM1s40b4dyRuNUDja2z1Ct15jKQRbIqvJ9gs8pcU9
bCfQzS/7VEr2mWELY6N/Qk4rWvSBXclFjscK4pqP+YIMbRgh2P3aX4bRMbqkFtLQ/Ik2bBWJtqb9
z9WWVhhYdQlZiSV4xT7squhUFGXk3eEZo56jGIHpl0iQ6S+ta6c+e2lAqkv7adgYAKRNQyyRc1ha
0w5lgXWmNFwiM7KkAdByZvyKd+pdvC5KCqE1WO3My282HXeqCF+H0cGl6v8BrlrSB3Ozl88PFJcP
EphzBIJaHePt3wTAgsvugfWFp4ZVaSPtKvgHhZUT74J29UXi7rcIRTqDW/JxyaDe/mFKjfGXWBDv
OVchsQ5u4dVmmg9Srhej6GV2KXEUQSsYROs8ie5EmSJLHtGzoDb6mSsDElZTNRC7DQMFm7MNrcud
jc45D6gvodQIfwTi3IwLOWH3b/9btNZztbObOpgB0xkEita5JffuJHykIts2+Wc5AaB5OcfsTtfL
4wWsAOeKVhhzO7usdU33OQj/10IX/LHJycBbEme5BB7wnzy/dG8B1FaJSQOa6Dry4uxkXQcNuxYf
tnbz/zZK7bxgg6qeSYIiF8QASrcKrabgySeXC8Vx0pSl6mZKny4lDeLLGr9ftIjCIIN4gAjdPpPu
kZzpYihj6z2GtMXCC+YqKnSsvylsq87iVUXF2Zwy9jgFL0LYDA/ULcL7DBY5nKxYWTEr4J3Ah15m
jFaepOikovhADwAkK6eMtcaFxxE9xhbfBhOTkEL/tpBvO/xGZDIvxWReEiA3dKYw1ZKYLLxsQ7lk
QO/IvaCLwlgi6k7d3lWXo/MUl4bxfanS9eNS73JEjuCxJyu7NKd7IdoMCISWlfMfGTH6QFPprSZH
CsX8hABu7CS4a52MeQuEuZM2mJMF+6WiUkBl/sZ3hoaE0wf+AUiZ05RdEm2LzmyUquQhXGynx1Ss
NlUMhgjNK7NCKpQLQ1e8RkvRT6LMPwqwufOzTKaDt0gOKKh1I3/UOKoZgmZ4+A58a7gyilNMGtbV
6+ksJ14WTQ/kxgMOlM8brDw+U0D36aPR46SBIvYBCRTpV44uNFrMkIXfK6cEtOn4Z8AVGqWzX85X
EJHCrtnaXxx3EOaqYrgZRkaH9ubucHMhT+qUDBjdnFcAKp1iR95j7F+5fJM5y9HmbZUg2NV2hhM/
TOuelD4di3ghyla2EY+L00zEpxERgx3EwRxaH2ewHkzBYH/LYqcTymqIqmsReFT+5kAf7A5E4so3
RIh+06GZ25BnX0ff/wH1PgJTpwTbt0jogPxZZJSCy84khRCF9tyHVzYsRJGkA5HXYHFjqeWkTNum
FLTvJdasor3v4+KAQqwf4egeowrwiOQmUodR5HAxmyxHr0Lt9k3vdEz0yxg7e6SouAxufjrr/JLh
OjKB978EBa+nDyqtq1NtU1QOahgkmqSJ4bx3NVSosPh69xWZRIo9HZiDmgk9WWry9+tjWvwHuzt1
ysVe9xX0wRC5Z4i+8rSiLQaAYKTpFvURWfgV0oRPLuIiSqGo0qGco55bE7KxwdI9FvQj3l3v+t7D
PBy3/sV+ondwjdY7LFZhEHifUqecUH/m5dz442F3d/GEvxUSysNYgrrzILwlfXO+m+WxnMIfylOu
/ml4/Nint0tP7bMqyPZbmxNCU0CNv2fIgxXhQO3sYkMBf4qsNhbou/38YK41XnyutVrwApkIhgto
CZ1AyM4xLOHG3Zr1FyFTdnPb3g+oKp7zM3krrFiDbijZG/TP0HFXf1K2a91JfBxUAvDPBnj1OQKj
aAQmkLXJOgxIDnsdCR6sBZtFZVTK9GgciMYrs+SBuTAwD46Dat5M2QZIiF2s8MfxStkqZOjPsXPz
QCJJcKRcXSFp65oupH0xROJmspNVXiaujGZdK6RVJ9PwGwHxvm2qTZfdwe2CRcNFJmTDOkoU9hDF
69ah/EKROtr0zr913SJ4VgMbc+/rmezJV5CABFNrHbhJFjWH0gz/Je4VlrAITLnTMSWMMfsEGoXO
5o0qg9dg98qZb97CAja0reUnOnR8/OLDhDMY3LqFKAHVLiKVpJFB9gc54MkBuVCjW+FYyObcv5tb
6zy4vdy78phIKbRsUYHjRd7JTyLqjLdGE3A1yB8jMplrUKkiF6gwUJBLskom3dJfYQqlHnG/yk37
fHbWCOrR63rZemJx0a9bq5qvesgLqpbBj2v4Ebf0zxiVVyZDI5Rh3HSqjDljL+OfJcSr0LWUvfsS
VqrdYLD0xa0ifFLyMH+hREDlAXho3cEaBURFh8jyWpFsJTLriXfnZZ+6UGrxx67NN116G7LV+tBy
DYvIRnjjJV1sBeQXLQy5dkEzLFysD/jcPi9bF5nLD9m1QXhOPWSS/d5ap7erzbNqlC1+Uwwrc3KF
mL2wbxvkgjTcaq9K3heRIwZZT892DwBjxazCD8UnH0GQW9m55wcy6cmup2NAjaqMXio6gJA+gtZ9
W+EyW7IvyM+KsJzSPSuliKzI4DstJi8Guu8UM0WqCUo4Rjk4Tbo45zm+ozqoXkDmCCxfkedBg7AD
sLJqCH8iZm6Z1jMpRTTwePPuSANpbqxvK+q3240Unzb88UcjryPUDaMm2Kf/nN6YybeyLi7egCuY
XonLUXQ+CBobVCqv4LJx7qkxMcmfSpscxfUrV/Rlv2ImWRwdcr8S8lxc4lAQJVzDcMcX2y9QTdjH
dmN2pyJBOoHc1N+G67BZsW9fPIblEUhx2Szy9BJbsx5zdN6trX81L3gUXgET58cVoq2IscSANSUR
Y3EFlys7E+WycAqwtzMF5xMZAMhMsQCafK6s53g1fxJdapYX53GnFDGVXKDCocWVlN7i/Gb8NWpT
q+HvRsVpeckLX1qCPy9Efz25a2mZ4YX+mSbIrBIpRfctqrU2PAO0bVPKi9LwcHe2eX25yx4Mg+1y
WnNkX4LSxrymt4P7iatfy4hf3G1wpekI0CXndIEQMQ3IDeKKv3YjvHfhgfjxKaLw+S5/x7QJm1zM
xLLqNvr7Pwmdbn0s0+412/j3uNCqtelJkVTSSwFCF8w6KI25i6SYoMJnt3JGVhMU+ordCb3yE/T6
y9+A0B/uOf/cLTQsBSzRBgRED2doEFVHwqYyDBhc+9RvoAL4Mu0JPbn3E0cg+lOtQSOuVlFcG7KR
skvPoGqD8dtsHWxHUPTu+OWss4vZkidSxz/oEEAj6lwOyhUhidxF8FPaBBC3+xR9EJ+o7zSGFbIG
iSjn+bPIDAI+IVyUwpgOy262sdmT4gfeK7uTvf2blZlVUrHOf5JQBDPXHbPpqd+ihxrfnAYuGAVI
m3QaHvCvyZZdAWBA7on8UsORj/EW0qhgfno/lSE995bhiAR682DSrdC4Xekxr8Hphsnqbe/ypot7
kSpqKlnpwakgH2XgFqn5tHRs49idnmBvGJ6+3hxmftSIrt69dxF4A1iFJyWUHCXwWrw+UoOqv2vf
Emag+OcOOby083CoS/XZsvzOkDT8a7m1Ac+lkT9OK0T8rbTwe2cEUTy3FbchAOgMfI240N77R+c7
LvLo9Xgvmh4gSc/j3CSnrQ0uBvZJZpj/6ghk5KlmLl8pbuCFHGEzd74k+kUXl/GdheUxL/cBv5A0
l2wwKLPAwZRPWGSecs/WV3DV89E24mrNrCmYkTv7wqmO9xglVMG7BZu/tY+qFERwxDuxdUELrP0V
tSzk+ca+jGoRz2YZ9VlyHLNBMcS+t29PCBFoEWDQ6YG7wX/j7JOGbR+eWhvGxCNRfRGHCH826313
9rm9NPxvsnf4MSO6JkbUoMPih5JD6zMgYq51BToZPGoeSXGlwREzMlMa3G14Izyq4Rom8X1v5OfM
vT21trzHNiz2SnXK/cXxGD7+YD/P5powQohow75mzQlpqCgqSwcEMJVFo2ad3iRCwuUhVB9sS6Ro
mo+X8+mdxs3By2sC/vELE4UeIeSJ7aJfjvg78kJWfdIqOOXIu7prOBZydsa3WZcEO2h47DDiPJHS
nSa7XaWePzjdR0JBT6VN3IJ/ChXDTQ/VviBdKkdvIFNaPrryok/vgn2D9Kq79WjfUD+f2oIXqoOb
NUFTeWPKFpvO8t79sKMYUJYVi28D9TlZ6rmqAaHkyLmWtXBNwrIEBRWeqmFErE3fHWJe429cYKr/
DVZktECw3qJuutccsqsf+Yv9CKUYz7/2JUJBmSSuJPubOUMIBYfqJOOizdDt7s5wNtEqOvjvOww0
oy8Pzin8cqD49xbym4e2yGfGD73Umn/tc/c84QWFrEEc0Xcs8juI+iKDedtYBo86qB/DCzHWFAaM
MvSoxcghEMiGa1KkJHUnJBLuhQyoPSbE5RSwIEMKet8wOQgROF/i3rG9DjlBuU/uOjkMIEXoeyzP
oRMop1SnFj1QjWcC/BL1boqK2pl+yE2BRWuAdcO82RdYgIbZawZrs1f9kPZEKDrKQdIKEPQ88SCz
+/UgNIRd9vvvVsMBBicwilPpcPwJ+sKpgzzPi+eSfJOJAo5CG4SBRLm3nPYqEJcPjr4OIW+1tP0a
PGZAuXme1Z3FGwc4Gz7DO94+DAEfpWrd+Ero+okBYQjEghzfRBUhiJ1HHewdIwo/+LPP3XtTfDVW
dDKwjwu6+vkg9lIcg6sOkL2Igwp5Qfb8P5rOaztxdVvCT8QYIPKtciCIHG4YJokohMg8/fqK3vv4
LHdv240B/ZqhZlXNx2qP2ETCOJkl0modKqRueI/+308S+htCaPioWdCN00WMJ4Dk8mKoTNKRH44Y
EzKEwTEC+rAY1WcrX5BF1E9cyRfQM9l0zzCVwSrhHaGewWmt/YknDK+mfwY6oEv0a61MDrNc7u+E
m5Gd4joJUEsOsbE9cIahwsC/0VIo1u0xJOtXtk+EIf0dBd8C/gAKTrewKhlMm4/9FIn0K5c1Uhuq
CDU2+y47gVzfibSw+tPAPgMbPZDolrsLMs3Tzegl+GjPDStdc39x34M+v7YuStvuhcVWKaY0wBNz
/OHbZ/S4oFftZ2sRNv6eATSB+beAydW16NdC3DWbD1KwYRVWfGmM+pT/0/4nJJ8mY38HXqdmeu9+
sbuiAOcwl3pcJZEcaQvET4BDzTFgmhmO6Kh/6CLL7oSxF0DHxbz8zOuRVm9VZjB/rU3SLs6+3Etk
dxRPCI+eCnnqFdp8kv687D9efS1d7DIMwCMfytcU4NsllJGtuhS0CPcw+A7WW3+gwlUmFH9/IZ6g
uOK9/JM3GHBEjl1Oq3xpIvYHB3uGfGhNIQG54v2IBKibV0T8EotDBTxLiv1TfgJSQBwCkGcv8Y8n
j2nOfP7qg1m3ESnBNeLyYANGNfWTDJzgk02/druEUIcVd4Ar3bnw/nGVwsImEWjeiOKzJ9WIPf5H
1WxjHft7w5PwYlG28IYiAUI0NlNDYnRXQm1oPFe0nntgicXaeJmQK6yMVxLsR3X1pJtyPy71CTMs
HgIkxbXGRfHYkhyHANpb9wYF+8tzwjSTpdUvv9Ep8s9+EswilH7b8MbIQw7Y6k0evDcRz02akKK1
LGASD19OEGrin54gwKf48ScbsL5JCkb8ZFNsBU18+ilv8JPEfJcVtwdWH0gUYfT9i//t7scvwHN6
WG52mHjTNgFWRMkKUbr5c2EgdBI9JNXnRmLHeTbZe68Xa+MjmTElXrnTWFNSgv39XCWQo/Pe2lLO
jvwBbLwiYiTv4AGai2j3tg2nHLkkkKrNOaFNF/kHPADe+am7ECipuI2OCaZdPV78Ji9z0GSaa46V
7Z82jA3XayaDCa3EzjkPjgMdo5/taOSPI23pWqCT1YIqajcKKfakisNjLncv09igFMLbJvCcCUUa
XXu1lbldKj1eOPwllMh+ucVSCRZCiZKz7Bp/r34RvzE8KXlXUHKMv0xF2ODFdiGkPGT0mwesy5m6
eAVgyw6f+ANCH2MVhLHv5WXDKsIBWMEeAtRAOw9KgLd5VO43yVNsLvSAZTAlZkyQEfMY/RWxeL6t
9q2EtyUsYY5BAezWUBasbqvC0eT/MaTbmV/sevVvShlpKKcEDQiTd4/vZHCQ9Z10xxn91uzq/Ng6
bY1uqScdIEz5c8V50MnCKh+9K5iBDXa31qka3UN+Jf/+HlKgf3gJJh7sif3INJ8sDum99y0Mz/kz
AdQIS0/7Rites2+zAxZskOifEOsbg8O4vAOe9NwlqzLa72US1l5m/wRnCNaCNgMtho0AlkwMuWwJ
wmDdShH+JrUYCOANqDUr1c0AgB1yURKyBGLEXkDzklj7UDw8TboNTILateEd3Ii6xzPiL5g9PLt+
vIkrPJMjeYmv91EzOKzdRTnbhnfH/GPNWBBHIAPCqa4fuEnJRF4laxV2JtEcHdlFK5ZLDrmJhWAO
Z5vch57e5aSDUWKzNNodSacXi0pigPR4ph/mhgewcPq14PoCtHaO3CQCk0BPLG6Xx8vCXbESFONL
FYTtzNnYPq3dVxcaIzy+VBmm0W5JSeEtWrlf5B3nfX33sTon691l5/6tmqUPDAv2NUCv7pbCN8sJ
THG90PZlQHxAi70jg90LVxYlJO0K7D3IXnuv7jTht0Plpe1jX7p1mJRvZm2451swuvrsVcL0Gw/S
Dq+vjZG3f4LlTCAK5FzCCbYeEPSt+hIS3JxL4HPGIefDn43Yrdr+TmAX9prAoDSxFLCEjiibQX/R
OwQk/DYB4qT3wsJSXJsLpCkM8BFF9NbSz7GdxKrb2NLhkWqFlRaE5dK2Hi66gJi1LnQTd99693eT
zd5jNwgpvYBmTH2t2aKiEBzHHUcZKOK2btKvTQN8iLPgicLozehdK8+WQ1VAKaFEC8AaELQazNqp
JbmHXu5zewxwJNZve/fAG5mO//w3EyRmhvlZNedX+pltc55tDZjEXBQ4FzvrDZmMiZRZRi03WvjN
0ZUdCN7CsFiIgB9gdX7mNjG5Y1YAfwl64ja/LD7qi591g+04HCuKm/6ne50u/Hcvz+CGsF7V+3b4
0zMGJ8Cn6adbZaqDGglUDZ4FvvRJS1JWYw0MQ7gwhp/uL1Q8P9wagvT2Xh4dltAb6iabV76dzH8y
VuzcMNWCIUwLe+G1A7QK9+ceypCxptEm8T7QdOSAM4SE9QBHcKowdzGkt+lK3Lu5YcOZQxJMRtmS
BbSRMbtB9u0byBA+MrI3ZgCpR6/cN2Lgv5p9Wlg8wLtuNoYacKBJVKpk8dpksa7ZxTLQHmtirCfP
ycF5tNxnB8wJOLdmX17WblkZvpEZWMXBPznuvkVlA0FihzklrKeFm/rnaerHsOpTn6solBAL/6EO
XNl/cmMfSvyF1gu5iJshaWs33QvPZ1j7e3FWOpXxO8ji9/AKY6OTrZuGncbZejcrwiXOYtnwYQ1g
IpYp/YH6QJUxH0HNvcSv4W2IBVHwGN475b+Ge/DfncbOu768LHx30vDeW9S8Q1hmGf0Tw/fFpDzC
RQL5+6VblIh2ZJgX+s27Z5h3Ot12pp4DB5Mr8FUJ//XFMg0P0R39cJV2F7jL/IOOVbDpPAT9YRK+
xzXyZQ5GOEuIBv6xqGSO5hpnPwT1lnwGtwZ4sWBDOaTdMcjOAQis292pl3oU+FdG+pM97mQU/hDo
fEZfbfoKL2YqCXmEzSD4wiELp8GdiiWSgr3C24MOGjJ/AFc1WOtuJUFtgOJKEH/dKvWYJ9H5+C/Y
dXfOVA36zBm3GfBcItwVnh8kRuZYXVHTl4zw/g/iZrQbRtCAvNxEMvJgdwhEKZIJEweQcltKNOVU
rUFTY8CM6MtWz1fk/52D8IkabnRyBglO7yItLjo0T1vCfNNnLZk88s4TyZjlKIc5X9hhfvHEUg4j
AWJf4JWLVsbeItxeKeiMgGZGasXJZBMMSzxP7C+WcHY01wPkY5EwT6mBNb/kbT8Nh0nH9zQn8nv4
uLGodHCL/OZfhdtawzuAWYqxYhej/58ADjJdP+eicokd/8O2zxFdIEObyZUmS6NKHNaBjL0d/SdQ
jqRhMMqecpeHt8mLgLGRcfGx+x1tX34hpvfTdf6ruIxjzj9Tlyq+9C2SIMlfTFS4vjNZaQJF4ajD
tgy6ujsELzhsC8ifTKsIkL1D/9bKx+dA9lbgVgBxbtbBxA5/rKolXASUdo8tC77letopPexFlsgY
dkhMIeUzoRZmNZKMEhRqlZVi/0g6IYW/ljPKfpLmevDHgPSPVwOIWh1rCmj4/mcCnUumbb5qY5ha
U0rfctBEWSEttpQNRcS1lH34LVeQek0cRo4k3Gpf2fnY5IqwhKNzZ/ZJHYFrFFNv70trc4S2BNSA
sGwXF2j9pN1dxRB6CfbwABe/UayuG6aiRsBJUAjFdQgdWRuLB+agHc4cTgFoJI94mtxpqDdad/Gw
8zGvRAA5qLkv178Gl5uWjKGu3vfjyFt5MOvK7ItmjNeB8zcvzysaEcPa9Xb9G0wpOHIaUj9zJnUY
5qaQtY7Doiuc/d4XxPyWVwMPwdw4ZGMcvGyN45kZgi6HmPR1jkPRUxF3zvTry15jYHT3QbVdsS+r
zCmMapzpel/iTngeHPNVDabtibuOSbbzZEEc09dyioD+HVFyvaMrZgsF6zr6Ur2VsDqhdkYXTW+q
VFoBri6DWEn1JWYPKksrgQSyQ3uuO0Y/Jbj2hQ08y5BiQpP64SWQT5mLQZJFx8NYmmkSk1rMUdRf
rC5AxR77e77WRLxDxpoxA5Mkrq2S+JA6Bh00DGBGtqIjK4h+sD/uoX5DClNAH4PYx8MYOSPuUqQq
DDo0oPKdBUSIHxGOFYKPPckjc4Jhic0oUKEfQLM/3oBLLSz5OrcIdwgYEloPkblxzkMPfCQt78aT
0xiyrAWsD2RtFzwc5gF+ACfllyGbi2Z4jGVDDC+YQz7Y4XH+opvTs7ugCeLPPqcZGxtt7h1j4kQz
Ngb4mUIVUzwvBfgeSeVG/4yNtMLZixcD1YuxjjVCDmr76wI7fvF7Rlgt1gvkNRtPnHUPnqjEqMoL
5bi8fkXX6LqktOTXNejvuuxJxUgRIpRVmTA3wqa+Ehn+k71c8pXYstrLg6uEQXMhADMd5W3ErTLM
03KM998l5jMhYDEpmuhSAQ14IFYmeVVYn9BEqcMoHdwZP1y2TLl8HwbdG9Aeh2ID6ouLLOueeyJO
p8hbB2BHIYaOAGYWBklsNA+JJAMs81rmCDanTXTClMtuwFArA5M7f4NsFLLXAWiXN2Tbaw4xTLNa
3GTwDIiAH39w90iRZ2b8ueWPU5hKuWefevlosF2jzCTUKkp+QLzO4L46IdtTOCgEHJdFxHxrpNUh
xwHsUpAAzC2JQ+Xg5vM5NvrV4ODV4CoFpRn9eRVlVnOGNTL9flDP2G/boA9BJ5YQ5mBzTBgVMJFB
2R/Srb+n5dVx3BzI3baGiwQLc15OPtzNhIx+AylfmduY5ZVsNDJK4Zu/LgO0eBh79+5wmTL7IdEp
qYzQqzUC2hF9ZxbHofhjS3QJbmfF7TDBTNb4C/gpGolTbFjuaQblaM2gIrhT9goSZh8RWYEYUAyu
U1VVFHuVuEjlT+qtoT/HslSiAe1PgDJ9w3KnHMLlxrnoziB19yflfIXusypgcKUK4Qaqv6KFjSrm
Jp3UgiPaCdGNEjr6+2Q/omJPNvlExPZ8iaJhWQlyfBmhrlOqEYGcar8RpPjQOnT/k8PgtsnZBkIT
gQPM5HIl48sJUQMrhZmfba5ezcktLa8jURIfrEndh0R6/7rBPZQi4eEZmHPIKsa/tqXA0LPRY9DP
IyAkGyAxgc5KRPqtYRyCQMNxzbrliCjEQ7CY3qVyJqe1pbH5mZfIWkw1iHyBoTOAZMhCaIW2IAiW
WE+ZrzbAAk0PIREwDAMqNrKnAd+IV63JapNHQ7R4Ahpuv3C5gO3CjlHKGRwOhG1tZpzzO5T0a9CK
GegPIUKJSLyXYeIT1T62rfQUAfP9ktkGpSR8ekO+LTnnhtbK4l8v3AAS354lZBZNVm7KlJLxz+gP
IsXJxDppA05A1qBc2u7Mzix3cDFtOasVT6BgybkRVhO+dpQ85oySHRBxGMCqYuRPkbTrghA6bFys
k4+5cLJhmAhLvzJuprwut65F6zNnveK5DNvg6tFCA4Jc8YU5tUDk+t/gRLSMaQho+647vm7gBnMI
Kl51hWscSuPMMHdo9pgpQgBI2mcLzBGh9xp/wC95VRv0tBUBLHwSQ3Cjw+Rq7P0hxgqAqkuad7RY
OQq/Su+OMc0rrHgPGJnt0jRrPbbGFiAVeAdWI9wh6Fpy8kMZK0Zyjlag957W4Ht+sVQY3sZ3nkuc
AhSD5sJFJLOhuvpdYph/vPGZm/T2YtOJJfOZNakauGaXEZQKKAz0NWSUhEz944vBx2MuUXXKc0B0
dCdQvax4tUqCdPul9JDNwJNvlntkQmhhYbNXYbKM/o453cJ/pBYdexKwOkcr0H6yGQwFZFXP1oA2
6AsLz9jGjWPTYvAC+kSZAj49BxzevnsqK88UhNQEPW0VPI0n+D0ZU3W3wazzCCawP8Ndt0muY9iI
n/Ae+hlrrhiufHFrmchadAIafPGWcwBzbsYkhMtHO7b+xIzYxw/gOODKe+sZ5AxnSu6zJa0cseAC
TsL7JvgP3uzNnL4sJrEc97gvLaC2WjNuoMDqAzC4/IveCTOKhwdoCtrrliMuMt7uvjZ473sLKDuZ
LC0bM8FAm98S7uXbzCZSPR5DoHUQByILsNAtFa/osqoMaqzWurmFMa07WpyBMeCN8Orec/z8S5mB
7tcPjDJAXKgIsr9kXdq+gMtq5n5dDSt4EGEZ0WAxx35Y2jYo1Fh+Rt1YCuu9LwXfI8APwtBwkg1f
nVsrHLywj6yw2v0RJFaFAapSowCPxi8+538FqhsK4P2wU6XR4PLxv7V+akECxarCNtxDxI2nGxug
uoR6PUN0eS5yl7nZEGeFfGF2i+2l4dSXhI4QJyOHbePn9qHbbWzS2XIPDZNYpcoFXZFUf5B2AGjf
Pv7iuHky94p3qMzENlS1XIM7Q6PQtPgBB9WeUAXYwCsqzCSWkQWNRXDoNFZX8sHfdz5juCKe+pWy
kRjkVbqVwWT2d3IoCtojqqO/8/BlF3rVsGw9ukZL5RqQmsvY97fciWeOTJeIjHLEZQq5REDB0EXG
AjCvcR9mqk8svlj1CEA2Q5vLbcxEfo8PATRtjuXyCVmiwGhgnrrdHHPiIkH9MXIhsDLAxKwCkrOM
Nm8YpRJmeX2bugMPfY5q+uozNED03GZ4b+GPSc5mFLCzZAZZsEcjqx6OCgGsQWuNVMubYlbhFVgt
3yA5p+zig0d+7lDNSiCsQnlwYS9gRknRg16JvhJPxjsZ8LncsNnGWcz6pES1iMfejvy7c3mdgNeu
5h7niZ+2qf+oA7i1WLdC9X1hjiWzlQt8/V1nEsdBt611FezuNpd06egnOeyYrdD4dJqOUXI3FKgs
Ss27pSBjKtB50lH42YYVRvaiv2ANISUg23ecR7QtUFeERvSaULXgF8aiq0a/V8fCgt0E5bjg0qCt
exfnkpvtYbNzhNDgztdHyqYmG3KMzmWSH6hE5GW68/bL9YvdE/aOQu7qlwaIH+FTIGbjJ6jLnXEx
bGptr+FpsbcauMgfwQv68/3M9gltGh8+WlR443SFXtfcFmIR3XF83HkFNOJAfbSPLHLrPacyP8KJ
o1tlvwBIFgHG9kdb9vSZICRYslDWffxxTjvwoiEt/346i+eR/+z5iIDcNXNVOkBjhNWHaZ9YOIDd
44PSygLAYLNeK+w5HRbj0nj3GpTdMjWw7RHq0iNgOc89D97BkNiFY1TTfnAK5ns2aBeguMAM3pvt
CM+BKB3q4SM4XgbCwDBFud8MwJnbBW0eac0v4Y/FHfVqPi3A3eUIsgbmZUWMiZlhSNmx75woR4q8
i1UKSu3kM3o4FTjnDkoSJNrhoVuvmxtcjLipYaHbLIuM8otdnMnTgZzWApC8IMS1PMatCLpEg6uB
htc9doniXShn5Q298x8/0jBjSTXaO9dsrdTwUALZtfE9QArdnL6D0hDvFgsC/DBFA17G7A1MtUX4
QYT7VwuvpAFgf1cmZ4ruqEl6aLmuKlNt/+86tGh8omj+hUjt5uvldY4e+EWkHNQsbB0Q4TwhnWPa
wb8d98Im4fcKwbrh5z3Dv7ePg609nkrSy0OfrBtmhkf0ezugSagX9H/W3Trbz03uVSDJaXlbyvLB
ql3CSOK6NcI0KPilD1D/Zbxov7bvVi38N9YynDl0f0ZGzZmkgweefA19h8gNvBQcqcRPgJXZfmJX
oDc/8aFfNSDFQ70uhECdkFuusdbSJS4rJ7paR8NYpjVi7sC7XO610m/3sTcn5GK3c8Ws5+lANG62
IZBoRu+/UIHzPhlnNtbYfK4wKCjTqyLAb79fZnL1musHZ5rdrEf3hZlEpfNB/+bb5S73RaBZZtm8
RttqwM5nhu2h+o4aq3E4qTdnN+S80IE30LiYEJiYfNgJBjeUm28bqRUWHBjQMrE2L1EpGL/MaNeK
eqHWVN8pWyjM7Txydh0oe6k3+thF7mcADkh2sXSYj1arsqp6tZWsPrMOr5M+oQs+tRU2g/9NH/N5
QkJUli9dOa6iL4Fs8DJvy3qwRseC7I3YfIjHW2AuTox6TzleVPrlNYGpHJTickAE6GWs0Hva1QGD
hmm62gW7oLQqdOHDid1GPUZvxuUOmn6xF31REzzMF5lmnsNi2w1hc7KoejgFi1jKEafJ8kUGzawl
e3PZmXt+0PU0mJGRPs79j1NBjz+NUF/AuPi38UC9dJMD9e5enaL3dMFYtfSWqhIc6gQCsadppffG
p6Pzitjz5ldYRkcbfuwC8lJeix0lNxehFkDANNdJ97ZMR8SjhsMzKIZEi4uDgmvca3B9WBm2hpUU
pszB2wz1PLhibhFTIVbN8YvYOMbu7z3Xg12iQAJgD4Q9TkfvARyXeREOJKSs/g3kc/H38TLkLHKQ
ZDE2YYSKu3zCtKPZRQalRPq0m124g7zoMr86sZtsQYaOkXo3mvT2Cxi0YvYKs5dfn5FFbtCRPi1t
drTX4Hyw01AWLaryOl8O6XyEmcWqKfjf+OJSrZiBjTnEblaCwfhxjK3BDlZmUq0cIzZmNI1w3y9A
pitykT74lzT1mPghVMJTcAieSLDknnLZMlSSkvLz4UaU3yOtF8IW0P1lvjPL0XnOmh+bIpFWam/O
gZowCshbNOSDt/uxbky8a1g6VLAMkS1Kl6aNHZ78aJvfwNOiWhAliWLXv3pVikhQP6qvqlOcaX8A
BTFNCJYSE5bJm3ca3DyStRGzDEpWzSVVc9AkXoEaMeYvg8nI4kpCoGFwaQ95Rm9kZOod7kF3Rw/K
PLcLMUt+1tAC5ph5v6fsuNG/wumEZ86FwmZkEFV6b3BUnJ505qR0Y46PYxnhUAa3JabW+EPthlMc
O3Nz/8G45hY+EuLAmsSRTL7r2ujGhUvMsxCoPLWes6Z/ZIhg9QosL6tBvbT32x2zsmAx554ROAHJ
ZPwhveG+gkGL4RGZIc1aTw49pQWDTJY9Ljq7I/sKsUzvFpcsavWT1NxyLlMEunKG3Q+OOwU6tt0B
qkDGBfqxilTFRWCzE9IRsaXg/brcJ1pmB24zCNnAQuZP7LVsWQ4tbBzDZHuuuOn03a1hehXIBUem
Vjzz+lC05QxshMpNY1zVDY02dyfv3A/z364LRGQQGO/UYln1+cphzbGvSfy938giQAn3PWiMdwfT
pmMZVt0HTKDoKqLP+BsQ/QP5fTwuFn4jwAGH1ZOpk/8eHBhGHG2Yn8bm0z6sdlOMQIQmDA4AXU2w
U58KLXj6OckCJqrcqV9tGkwO5z+LZjn2U9NXn+a8FmoQojEpZ5KZOI4TyK1U8oJvAKLYFJnv1uuv
iclVnfb4xM2MM+i48dvDyR3r+tHPe/VjtaPPEESTGQDZMQ/r+HyySeva3YVkzSKE7xN5YttG3As1
UbyGr/8a7cMcZh0bkwGf4M6Sky/OEY8zZuW41NTN6zjdm8e/I1nlxdnMgxyvlGwo0eBlyI4c2KSn
CNwnaKz3NHpnrxGcvWzZCK68y23m50jNKH37R7hl3EYj3p7aDBmXfrTef9K1/dpYdmUfR3itxfeS
daE4Aaxx2ILCkJp9fcI2ZBBy5Y3qnro/+Q+6g3K0G7BRcM5j4TtIVczIk5V3jzYcXIp+3ji1Bwo4
GL8wBoY8S/W/nz/oVSEBIm6EtURhwA3XJBnt6AMEHaknhyzxW3Utp74Wm7y62udVaO8D9DJeZaAW
fqK/TJhy1dvxwi+3U9gbqb+HrGYEpX7mp34FChLFkSQ+PJq7qjtx7qxYUQ7Tmx+pa9Dlbwp/iajp
tF7FoBIclq/ZAbCa7zCE0sAM0KzUuXOyW8w1+uXOF8/hh1vqadYk0y+GSi0eA7WDvEJWi+EF/nLV
qqwTLy710q2GtkXcvRKPDSakYBZCYFrsb2p20oaKACVDgFHTikXjZhcjjUTBqmu+y1WrMUrxQPc8
T6PbYpBGCz1Y551AcopXxUEapf5uiQiwnJiVzHy98DjO/czfe3LwYBeh+A53/+iBGTFh0ClQuyjv
y6PXwL8TtoHboDlqxPAuxNJwOApMKHxwwpixIZf911FxHtQ37UM0Hu6bqlsmvynkJLom+DUMLQAA
KV7pjwTYi/qn3hm2AAIfDBZF88Ttg5UUeCMwgSass0qnADeEXgtD89tPnlzgrPXZxrRlXTD6MA1o
RLOuALrsLQ9gOmZnhuu16GQHWzGS5cN2h5ooPIYPejwxK6D8QKHDGkP/XcHNNL/k4lSdU1TlpwW0
Cr9p4pezgieSRwZOwHUce2X6d8Q0lKgBvkFvobOtjyMWOUpBIvWp6QaGARuDoMEv4g1Q3a+F1Ixc
oRIxG7JXxa4mPjqqHEWcDjLI+qzv5jqg5eewftjxIuiV9rFqgRWABWxinROEUmB2XDQmtbQZiBG5
L0A14b0AtUZCYmXfBBILmsrCNAZswnp/T5cXlv+2yCQ/UEGgw0bnMmNxvZ4+5vI8DMSLiToNjXE3
Ysr/s9EVbYE2nX/DPfhLwNi2dIgYi4AlhrxoLe4T3xneM5Mn2UyBaw/lItCAxFRp0WAMP198KB9/
i/CWuE+Augd3/tvdT5C5ERVhchrwDC/+C2p92c3c4BQlTs561JdzDKsAD1f8ypCDmItNpVeaAgpn
1vUN0/sFCn3klexbIpZCyMZSsGRncijTklcAyuDVAyagj0j8+/qNeeikQDfZlWce5IxZCXn/pPay
rpuj/0QnAmv5BlkInR/CVUyaKgO9d4k2lHTfA4QAb6eZe/cl7JEKPSZZCCss54DpDrf9x6wZ5gwe
Fw1crozzpRKZMaLlBDTsy4hqJkZJwhuJfK/d6OawlFeUNH7/sNIEoN5vEBqhbDDigGUxqC/f65rF
C6xOILU/6O2o2mBELbmZsX/BDodx9812GugXPyKPEBnq4H8XWFnPHI5UdXJs2pW3fbjZyd7CXqvT
vJPW4G4SXUEyOP1FsqMxM4YJN34fUkAB+tvTYuh8r5k5rjEOyj/7GKMijVdf1I0+824r61dootHK
VHtAl16h39y5wO34+3BXgtbh/WwZCfMkhtRP8/uVmen0ZpvH1o1QPuXFfTuYJJbmp0VEjHriLbbP
4ApjkO3g6jvMncTLJ/teoWP8gDdQU4edZ89OSgzm743uuWnCp/vCB0ldemqUod+Lw0V5zTLmvazd
QeLeADfPnBKMU5SGTfOURmgck4aHMnJfiRsLv8pNar1LTkbTU4CTO8AHnS9hProoQ1WnfiiwZbdj
ANLOkeahXGcuAOPwOuonTjabA1VzTMZgJYyJsTHiiTTJLVjqsibgaSaoWH2Mv3oMwHkdjXXKO76u
Wx+KDGatAzAA/7R8Al721dYpUhjkBNk9krfaIM9EjYr97fOuQtg4El6gV/l8OnLLyo8chY+YsOyZ
M6ESY0P100eL1avNp5PWUbwcnsmG0UGBc1xM+VTtUCfDJLFiggBhoKVlGMasBmitERDFNON0Igth
XHoGFPSMM4m/TC3khamEy1N0DSL4BpweqHcDy2dPhCLfEdghKcmg2C10lEzqnHXcdMiiOPJHKbV6
QY0s2fIZHlvJ76FYO4j4RaFQcD3fhxMrNInIo1E/v0UWwyeoaPxB6gZiU+LpQ//b8yqalhc7LWa/
ReAdAM4qXp3yJMrI7wqdFUJnjv+xQifVzC/z6QlCaYWSuzIweOYtusNHNGa8AKoMhWzenI04dprp
2/tgH5RCNMnAyZQbbxbwag8Vl4uCdGgEGDVUO2l04gNRURLw0YI4iIbhWSe3Je2chV26bkx/4lXM
U6Ko8rMi/AVybMwLxm1tllDY3uh4YAjS8ZSjGj5pOZDriVnaxQJ/ZLeLZl7KKyDtlvgnD8QHX4/b
4RW/+6XOE8rRrNrZKG+zNDmg2oXaFRQ6XPFm57dFhLjOQ8Bvx2ULN2mB+YXOM1LyFqsSQ24S+dsn
f5BZGE3q68yW9B8CO5vByhzh7JypBFxTGIeQ+zH90jI0OAfoPUkbXB49jD5DrlUOUvLUl5nq9Up0
Y3Rl1HpsHvB/ahosDgkBOtIq9jaqP4kbfoFyQfWDigadRhWOBvM9LQaGbs3o/uIk20d4BQDWjoQb
xTC7F+bfVsE8+9K78ZuwyKad47wo1YlduLrip6QSQANTGQ5V+KBm4s6ocmaTkQqtfEI+YYMuZsSU
uZRH4pH/8r/Sroae/7zPFyHyMtT88lnUMoMyA0tlxB0/Rb3RpKBQjiYsQL5c0o3q9fAyiSTKsEq8
DEX+/Yf8tkFSwfqOf1qwfkpg7j4IzNIVy2sfPFn1ghS2v9UUaFv/IAV5K36RCHyabhmxumT9ft7s
H8bOIA2vCo1ZodlTgQsVROhCh/3v7dRX/ucQSdscUXACHHFxKNv0ru+spVZaaOGg1lNIXkALwgcs
SR7lxxmjL8JaIhGzheTHVjnRNFUrZ8CcWOhxr3TpJixvo29MZHWUwyNDx8wa88uL19PkTiXXohBR
fV+xT9EHw3UFlJWYUik3Uc1uDKnSnATTTiPmJvWrcIpYOAynst6Bg9NfrJFuU+TIJB0mDRN0HNE7
9DZ8JVvWgsqMhw9qMQGaDECxDS9yBtvb4Qaui11C9N2Ny+3L9EtNv+crdWvFs+AbIqGgdGk/poot
iLGnz/C01dfEwqsxR2KzUg1WrEwG6t4ZffPLZkchbG8sqgyXyRJUBszOYJTp4IlE9wtrVO8LqNrF
7qf7JWbBDJpWnW+PeWT75qJ17vfBMfhQcU7cGG42bKP9tw6el6G6hwRxmug94xT8W5L4+1leIHoI
skgMtWBUPZv7kRySs0mxYBJ6RMq+Uw2xfHLCZJSAQNnNuRZo8ysQ+6IS751z+KCIL8AfA+5FNLYU
t/7hgahILgfFfs+9dmXWRdExoVPgI6M1zwbZAB0dd6GKSh44wkbUfXlqAME1CGl0YPg4I1zlztAL
pB/hEGtrxZ5iG8CLv9cQElPli56Nh0a7kdKlNEmXTSdF7XCkssWwEh5juaNqnkiLCERF/GlS6hC2
yYDQ8wc/7BfyfNl7TZm/vmETU7EBqQKqsjOD3XUvyr2GyH4VDuJjVsSQ4LTs576MD+uUOHU6zya0
7z10I9Xth2Wd50oi4zs5yU8piv3Pv9RGF3ea0PAV48+sMYRgTS8BlA9CzkigRqavxJVYS6bVgGEe
yWuG7FUhbNfiwr8YxSBQf1P200Dpx1bHKSou9BdB42VlF3aV4kMXm8GLq1XoYO2Pfl1Z5DlJBwYM
aVrDsATVAnq1mm0ZptZdVFnYNeG21LqM96wyIJTijuZ1mR/Y3sRp/V3WTsDmmrw7lFEqCdYYUuBZ
k0IPTm0LFSsiVnYjlJ1QhB6IT/J0KeE8yLvMu3HmOsPDoDkltmPuz3yD0Aolv0OePHM9vKzhAj1Y
RTJugShF20SwO1oU4jSvxLefJ8PBLVH/682OzY3bvwCAwO7EofIdPsPdB5LxwqVz5lUTUFLcZ/Az
X55HOg3XMjdWDbKMCjKl6NOE9vf3yHI4YuLNgx3WZz8IPOamLqRTngpZ8g0pk4CvSP3wwK3ACbG9
SqEsMIyy29hAuKJ8VMJ2MNx4E0iBiPDHVcoRbjxT/ShG/wQCKNFF6kSSA6mcW2WOQynIpgN5n1Vh
B3jwxhg8xwyUlUBl7hFVUVSel3oPROCbZCRGDAPefzQ3amOCJgIHdC+I2amTZPxB4cJP9WozqQBM
jx0wf+xX6Cxal7SVeEWG6nSyHYjfqAfe946BvmXEQGpwoWWumHwuRwZOoohJG6CIT7fGWhXMMWhl
4ReouOD99EEUgKaH2NH5xuyR+NQo5Zv1jPch4abqlAiMdLhgNggJLu1FEtKERjzNcbV1Hr0O9PIg
qbssrM0oCUAdvqBBSpxqa0qTJgNhulNk+PAiccrxG+BPKjloYc0THJt9ODQctpfJh0cUF8oZjLpG
Zf+BalLD8Qao58vcvxxezxHL4aMPsb+VTyvsRamveDWyvKFgt2tPx52zKfJjufK+mSQUi57ZDw6D
qwf4S2ILuxuqUc4BLhWUYQh17QPvNgFKmDm5D6cBTLP/zrxfv9E0MvcS9y7uG+Kr5H6F0c8A3hNF
DtX4EJ3XZDLL/lhixlu5KXE5c4zoGMDBjpEj3Xr0hLMtD/dqe6X+vyNzOOB5TPT44mx2hEf9+EVv
gku7sebKUBEu5/iaua0Jw0GVAzBDF+R4FTo4eiXQtBl7c7SobFsraNACmOqOFCTEaf1Xth8dIjO9
ffQG1Hj72c1CFsDNyBEWJ0nASs5UUsoLfGppIZrkc8S7bRhpYTGQoAhhUPQsWg3WrkNYQNdwmICe
vLidZfpTGyoGKsmShtn3TZ6WwwqVIJEOV34EwU9qEVhZQBSNWMWlqpSbxXjzdyIIv6rADWJHYYRH
j3eEnf3gRj5yOLBwll85GjuVRLKDauA6IBo+G+8oJ5QqRGVXf3B0qr6gKIGfizVFHc8rRU1xxw1L
fpwX7+SqbDvZEMH62qOk4AbRhymigXGRNnDoN8OkpzQojGVoQ4vCyROueQcxW3BrNClAhJAWOiqC
C/3ajMyK+/LoHYkW8+TqsUya5ErnocMoeIRyy9FepjLifpTGWAJ9XJaXwZVM7AJgvdZzXwiub+c9
zphUyRsthwKK4phPeHeIzVzCOgg/TSZ02OC728G5+27v3WSQuKc2y7+ZCSzY3LYAAKybuzZcb1gT
7EWRycELcAzXIQJOWuev+A8c+mXrQw+bfyBetwo9pmJM43yC6W1lDNC8cChvNvahP3JO3RPT5iwk
jXoPFNXfbavz+ohGD5WSLi17MswYQi522vEFc9cGii8roNy9jd5gvHCIahTL2EI47RrI0VLb7d+E
tw3xjYbRu7KaYUGKxvyFnIEQZ1prSXtTxr9WKZoDW3dWl9HmqR+gB0JndSaxIwhKhofxZ/rIcf8A
vslwC8HBbXpcG4V2vTBpniHtO+FgYVk+fzsBJt5QP1DAEPzgWZIySt7LfX8cXLq1Yb3pMc4G1dlF
dfyh/VNYycLD5gNtJjcLYQlvEExbC2HBqzDJYzH7cWoUhil35xIYgtlKipfodXQ99y9vOpFFowUg
CoRDs+PcBw8oZnCxgHgiLAs06eLmJVEffTaf/MYX3dMg7d6YBpVNgCb+Uvu79Uo4pQVndn1Xp5jh
Lc520l94KaR2V8Oh3Qk/xjvzOahy9aZ5TZ2X0Uvh0YnQCqTuapoFU8dlQXh4v7PKkFkGO2mHQ1dW
eGyV3Z5a9Wm2cxas8mY/JEBWq4qj7PgaJj2cK5MNPb96blW/hDcmZXD7mCSKDsSNeQW6F+fgZdV6
DIptPK1CQvekvq7AeJk9maCOcrZWtJvrBVgYjEOoBwz5j+N9h5UH94dV7+6GTBZrsPe/lpFBx+D8
OldAkTKvyjy9Q/YsvE9WmRSvmdku4BGsKSPtdcllZX3Gijrhi6UVF6Xzxiac0DokPk/EOsLmgY6a
9coMuwf/0XRmzaljSRD+RUSwL6/aBUIIIYzhhUC6MmLH7PDr50t5OjzdPdfXGCGdU6cqKzOLgRB+
J6Al1Qk0WKtKvCdeljzUDctYGTfKq7YF/xJOIVHs/3A4Sa5mMzVx2C+ogqRhEFNRn1wPoe1qCsuV
/Jk58n4bTZggYhW8ZAQ6RCBfAgi1/yG3/EdcGVB/tK1aWKS1uBU2Qv74J8as0xr0OMApbSDVKW4h
ygRgUYyjyBrUaEtgrgSoj+hLX11fIAavaCKjETO0FYKAMAiLAiekuUaKNuzO23D06PeEbZ92gl+d
g4QJMWDw/fyF8boQeN4lKqxHilHoRL0z8lDKYJAhuqk0bBjpuLHfQzT+6OaV36s5q+yJJAdAgIGm
Y2DyHYc1PEJavqEAAWVoH3DZcDknG6Ig0Ohu3CUo70n22dNcd85Jy1X+Ie3qyWHwT11do0KV3Rd0
Uo1KU3MYptCXRoMJCwCZDCqTUscMcUXidGlSZOSpslXGtigbyDhwsiOqlG7JuBBmxy5FwIuMJ5c1
vgB8YDFOPnQ9qkVlyaOcBcadqlXEBFaN6k6TXuAgsvgF6dCYQnYogC1TKOKLSMrv5AdxddXkKh0n
GkKONwnHVc9t9Gt9vK+cHeAt01RTJCBE8yciii7Za4sDmIM2qUZXnuK/RvimXFgPMebCa740VOuE
SFqp1ngwg+3OTHg8HHIqI7AEHquCoVfAugFcwDJSDMM2f4cFwElDhJlg6zOPEs4ZPBYXYgbELN2i
VJEI+QBB4ON8uItsmhQ4ylGwStktHTaImvwCOajickAC80oBqnVJpVKW/KRrpWimQxSVk7ygiF8T
WENlVPcPkII9yMJTWst8QlYREDxuI01EK4JYtCxpJsFBZMwAAZGuPA2mD1NwteIpyf0ZxxdvA9G9
T18FuuerfweOu2dy4tO9FJr4945CJIU4LkmNlI5SN4IBGhHWexzCqm5r2J286arXYZFIlq5JVjEU
66BgOJDO/yYbFziFComOEepSIp5ASOGcYJwsHUmrBWpEmigi2KUGRxpaoIhqiiiaYNMhLqBXWxgx
YGt5lZr9pXpBSYwMIzWm8WGfscKmfplscK4fCTrRRzyANCgLU+Ma/Ip8Q9mVACoSUPaiUihUUNDF
Zah1YojbBR8R9AH89z459i9kGViZkkXUrZp993/934ACrZkt70bxayKufaIkrHHGSxh1GLJtgT0Y
U/CDnB1V7Pf+pzqqjupJM1l614zhd9DOUdyxA5oM31vTfWfszaQ9uqPEYZDfXKUg8gI6OwM8/TKg
lPC3wuV/XCprUHQMzAN+CncW4qHFKgckRcu6GapOCZVV/6mgqpPqCOwcjf2zZh0a5uFqV4ZSv90x
c+9AE96Rm1UWO9w07xC17Gq271j1Zb83rCwQLFWzxngJCIjwESfv0865370rNDSOBq5wJcyPP2KM
2AAXuA27weH7fP25nN1nA41kFQkmUy6M23Z8BS8hztqVqg2+CuEb17zWxeTbp6cJLI2NRPLiyOPE
s/jvs+LnF05Ymp0mWRBZBMTQ8WdItrCHuLU02+ju/qF6wd5ibcHhZJwnTKKLCyPghWbZbnvXSW1Y
tzBvuycfjN9bPNoEs0hGiPTcXbSlf3iBgtrGKfLTbyyuWWdKM4tyf82Fw1yuEGLw8nSvOCOxkPWq
j409k/fqwRZ7+4esAyf4MbxOmqne+MBA+yuqHEhfiz9GwoEkgxFXuorf6DB/hHv74LTTw+SGR1sz
vaF4as/uBWZQfNuro+GpWPfZPV1DVr169bBwr/+JBSFCbJNXOTD2X3WAC84G07k6H7E7mGL2iWVd
cFtt/m3Zb7MCJ3h3Vs1aP7cViVdjuAYI6MCdqNubUKWqplW1GG/5pqOH2dHbrDOv7N2vu/iIKemo
MCTtm3lfF4I9B4COgYazjwhli9FCniMYhpJyJT5GrlTfvsZ9RGxAtEpIlswItEM9k8oXSNyjn9Fh
98XDlGelWtnkOnS5dv3rr3EYt9K7exhXEPIWRuXBBDLlF51Bc4pXM57tbgLSgIUTbjN0OO3F6AF7
xQFTTTiJmDIOg1w6lXiU4HXB7kC+OBpBCUwhV+DdBuoKNJMw8Bu0zEI68tdK11m5sUcOzK4PLDK6
BQ71C+SUWnLwOmhH4WGVvGws2zHCgaB0MtZhbwJzx385Q0AMLuJtfzua+4ddDc5wQEQysqkSzPXT
b8wY5LAGCwNLLciLQ5kvi2M3qLvLKQQgfmBwRMghytgajiiUtb5owOJW6Z4DwP87hN9HDMExxcHY
DVe3IRbX+pmuORz6Tu44WNz0DGi2/IAbGwufK00qmmwuXQ9pAd7DQrCkHYHR7l0ZU68xOSN0xpwG
QAllSwDEgWl8iw7SlwfZ2rtShv6D25yvqTiBES8wm9R6+Hi0PoGV+odhqzF6A2daZEObfPkPZTsm
EfWtvcnLhuDyENOTxBKj9QouItI3yc3msGesY7qDkKtMQSBm+qG1vQZVRb+DKeBXwQlYh7ICFP5K
d2PAMzsAIXsNsTXVBN4+DbQuQCokxES6UXJFXzAwHdm0strOmhHZj+rSzbSKiz9HBsKp3knzeOpE
GsrVwsEPqpgkyLG8Tc4naxJVUf4RXtRBqDRRrVNaQUH7+aD/qaYkXpvFGbAsrNNx6Jl1nFwdQukL
Y5rTl3hLIvQBb9SyOx1zhIn12alO2bKBmP5PkzxEVh38G1y948nBCAJy/nh4tXlsySj2XcM1IuCL
+PQAi49jpYAlkYQDk4KOHoUmR4GGQqtb9/3fvHCkEvNhZOU7zCbcTjdupTC4qA+Ny8XwH+eGcyVh
qCDw34MHIBZrcPB/vL3VXTGKFibBk/EkOCN+jzVG4IuLEzUPdtg67A47kCCPbudUsdprszqEUgRZ
33R5wIBnklboAhk/CasGejgHal9th92w7TcORk5+7lafRt6M8hw7HVmuY/j6ArMmftJGT677KkuM
eRtfDIkiJ1lGJNOb0f1oY5NCpX0C370/vVfX435sE0gNfdhtFU1fO9zz3dV4Q7P6Abnu3N1aJ/hs
X/6nC1cVwxTreo8g2HWsB02yAr3mz61DBrwrpp+f5RV5Z6c2FIWq+WSG6vHn/W9PZxkcbesH3RE6
lfGt/7s1frMNKcfWWL/w/ol/txbrmA/akpc2RlHClOlDkrKwldb9y0wCvC55DKAIZbAk17SS6Hw6
pNaptp1yNLmQiJ9TsY8suCiXxAcLcm4N2XJexz14Rr70SLtbsrv8aPQNeC/Q6ekKrMk5y64TylRM
aqHPSaX1XbsTEG+oQTgPqZteHgon3otSCjsa/zzB4RcOCr0IdvAavBB2DF4Fejs1N+T9jLeF+uEg
rdRHrDnwsZjGBcFHAU8DKbt9hf5LAJIrl0ak3pFE2Zj2iiW0RQNAqo1F1y6aC35THq8mD/YIzNs5
/5x/2pPqpIVyZUvWUhm/g8uq1QUR2Mft7+IL7kI3O6/22BLQ2UHUhe1IhckQdBFM7mKGNu/sQZ6g
Ec8gbndGhaZCgsVDmkzLNemSsOG98iTjEuqgFP1gYmJFgbnux6pPD/bH/zCr6zQVH+czAPe3+J1h
YyxemdThgB9gZIuaTE06ykBxTsJynaKPU4W+NlAjtgK0EfjHbY0fZqYBYQ9AOX/j7jsGrtSWmzN9
bCR3B7nTXKEjkQUysAzVKDcIyXuWgfNuf37JUw/fchjX8GO1rzSwOXBJv/VHcD8hftNs40d0P6iJ
SLLXUzgNSNQUsPnUfECl9UeYgqqhucoYuf9m+khpX6gwJtCj0GSHqpARiof8kjJ7RHOJB9uiQrn5
DFEATndI5N3gRPLXNkoojKNTrPWRg5biyqwjI2M8jDkavZhcj0l5ZDhEZj2gyjhyEA4u8St/bgyS
KDwC2DcO8mbEffIqL02NAZ0o/cIDHRrAeFlNMHvyq4K+8xUIpxSFRyytKpunZUONoB3Sn4Y9t0ao
P3/JVkIwFVIQ0DwCJGG+n/mQ6WhEoAuZ71w3m82wcHh10bBRe7vQcz5BxwEHPRAoWStqlJdRUg//
M/sYnarxzIF36S6DXJu4XrFPoPigWUWXRxOnalKOUH9wRjIVr6Rj8es6IB3Mbl0U/57Mo2yNfEyM
QNrNJeVK7CPo4xcLBIYGCi6lSpvpL3jlCWU9hC8QAHrp+sQ+D0+k21+Cv5IIvIxJVMQx0+jpbIYA
VqzptfgmNIKzGD+aGKEUReAVdkJWH/WmeB8tvVlniO/C2yq8mn3pX4xHXKDVf6HZfwcdkDQb+4tZ
W9YVntlfTTXkCTUDg1gDwtPf5GlS3JuMPdCkYARpg+YLD47PNgEPQRdlsGlP7fnO7zJx5tce/DAC
bdB2PkyWUJVdv1OZ45YItQ7e5oz5zDjwyhPoRs3Wr06ooPcuBYKBxm4snuXHi7Ma/pdxgynnBlZN
uNrsZ2cyoH/nAWfLnRSX4DjXcmfRp4Rp9rr1gfsxa/rRjZVwCCgmratmFNV95peVDkWdfX57y5oF
5tA6wIWIesrbBEcAOkHq1BJMP0RRAcsGrGfD4ozKRvXa57qFfSpqIWAmfi+9j6thcxkeXhRonzG3
p2k9o/OFO5ItgxpiEXqZ+fWJOZmZZVRd4lA5oPxLwkYPX5k9BaDd+/g02qCTwdWyNncTzdIGUyNq
sO1PY0hBWFuoC/COlhu7SfMRvRo1dtl/p16dgTi94Cc6y4QJcD63plthE+EqdAcB4wtD1CO2IPQ8
n3Mo/bCQ6Xr6vy/6YGJZLjc0DNbuhx7pWfVUN8k41z7jygJMlyQKZITBArg6QUT47ixqfTBrvg7W
K2zSYUcDww8xMwBU/Tbuf+zCuzOeVx35D5vw6QRzu88BgF+7Kb8ZOazUeBIM+5wFc2T18ClU9ky8
n6+Wj8xwUnkiy2OfTaqeXiYzT5yT/B/sEyd93oCBCybPNODYZFbFCu/b/OBc+quKe7jZFbfFej4k
u38nSu7md4MH7V+Da8DUqyPLXK6aaOSkKGGa2gWHhrazqlqHiNh0NFjwFXSsjb6NvfXLpdUauAFN
5EB01asjS1WNKWPVgk7RMKaxwUrJ5K9Wo00IUSQ7fVfUJqG5M2GCzXyF1oVc0cWiY4ZiBSdL44QH
1o2+Q8/qzK+DpVkjGnp4Kgy3CLZQrpiaN/hMJ9hCqC7VP7XhdbS3p38Yw9sK5rxhfVRzecNOqKcH
v1qXCd/La7Fw3/NtyiUWM7CANkupnlxJWLZf+y9dWWdaY8xid8J8B+azbVeaiklBr282oHcz1Y6z
EFh89ejIWPm72JhtPA+eFsRCzcerUQHrlXqUGl1xNqYnlAwSth7NDjVvrhkyqGuczwiNaA0Axzh+
F/6FcdsVR5/1d9ZFt4bsj89csOcllyArQxbL0Dr8L1gVdYsy9zVtzrbjWy6xBLZGGGZ49RSjY/zK
8Zfgdl4HV9xBHvNPJFCtxZybHRbFxGXqJKRyVAwc6iUXYjfs0XMg8ywoFiA5ly7BRwd34IP98luO
RuZSqGpI2Y2jh3qsVB2+AfX1fDapPCdwuZijmzIryRVHEoCMUE8Mydn4/DKrHoU6PaOqpwEbWNXz
aUjzh7r4Fw5GGNxv3X8sYhaW7hRG8AZD6bbhieW5Zeakzq8Mko7nBszOm+MTujFXNZv1MwWYwGKl
6VxinItxgX57FxPbi+H0PdlTO+CDNKz421y3EUuTwQOsoMBSqarddcYo54SSmj3jQjzE3FdzOnth
BQPMl0UJP0BLMhggDAGlsYaMbjvCFEmhIXmMoB8dQRzovN1SwekJ1Lh3eJxj8w2Mh9qIFsrBu0Vw
ZLELw5yUP+usklU6EiNfE4frWHQuQIv/G2nY8hGcld2Dpw68DwmkQ7++gwfE5J4jCmrwMARDHp0r
py/MUGrJrbXDIvqwaKV76pv1Qlj6elphnAXOkjE7QNRgPV66hAmnIXMlGJ7CXSTC1OxVbYg2Eutr
Wa7cwOYmk7GepZ6fFt8F4c2JBmClj7+ZFrWOPhEQe1MeydotZjuTekV8RsobgOvPoEMsaZv34ZEh
wqfFbXSbHFhBFx/BCPgBOBzDkGiJUgDI3IDLunigU4ofLzwqXdrQBBQcKJkvcXWyHueMfkxfKujg
+elNPh5P42A3rCpPqpOJDLb5OuJPT+lo93Csf0G8ZtIVkuJ1qO/TwXlz8+myVrnrPeo0HGBBATiC
YWQ3zQVKFintzie2yultMNj+3dfXpweaT4Tvr0MI4rwH+4ia74YqTlaoNJCcGjVdjFn4sOrenCK4
GxVniy/MBYBI46I6QT2uOK8G32bja89UnAvvrS7Rxae7Rh0uOcrRgfLL8GBcSoYFD01nVC3kJqsF
UeEe8PQ48LFtYhQs56l4+Pr2Li9GVKWTTb+86ayQg1dHV8eFJ70M9d2Y8d0j+cp0JoVfdavuk5v1
7oOnLpqL8lPCpLtZfPRjcEGbjY3ojz4zyQq3iTUKIvOFlT32vQ1jwDfEMdS7wIb/13IYMIAngX2m
87b2GiA4Lcr6Og4m2jfqjWhkdYWLQT3rL0bJFvOR0c2Xrpc8WvL8uo3fR83CLmrwBrCiMYaXrm7C
322AWBMnqteECQ0HXwBCfT1XvRzFreIZLRV0gGvYgIsSVaLVPgayH16n+y6ZfHG20CnQmJhvcsAU
asRTjSKSDaExI8Q/QI4OLhKg/yndrIpPwwp3NhvZSnE1KW5eeMPBbQJZeDQofkiG1k0IBe+7/55f
5/AP3iDkjXaZ1iCqoJtsHVDBQXEmroKKJLyB1Cpr7tGvsfk1ti35h8GSqp7E/QXpr5mNmwHW0IYX
hK2sCobqT89IySWztqEOtFB32jo0AWQbeaWnuLg/GdLzCWsUBXbjw1UgLQqfSw+vvGP/0epDCQNx
R27L2O+YVE4EgQO40YZ/IGNAp2HOcgTf6E3OixBLFFEUarMH7BpvswshtqxxJGUHmu+Kf0B/T5J3
hpN8HijNozpy1zia0jekXyJO70n6LbzjOHG+3nR3MTyBkmDhs0H+1eP+XWadECs2vgcUoteSas1V
gOZwakguWe0uZZtrBGG4uvvzwACHhFleN1OCR563YnLNkt1dh9mJQCrlMwEniEwLamJG+ms+Nr0V
GHv0EcWLAOyBIhFtMcwXy4P4SSjWLEAGrJ/oLNElOc+x3mdV/5EAFcTFqhVVGPp3H/NfvUQrvAf5
UJuL2YIuPsXQlJjrDoIpsrTmi4t7qEpEq1e8GGEcYrY3hhuSkyduKyV/k5tEO4h8GN0XxQMs4LUf
ZfLrVCjkR2nxkMQirtjQtVVFLR7rcVaPGm+LVUqVy53K9rNl0LH1HgeBD4QN9ZVi1elUP77BgUaF
zG/P9AszkWG479wbmhuHHDnH71Sfj2J3ZyRah6Q7oFxCKcWihg7sd+d6pG2qtEdKSYxVEsjBlCjM
z6m1qv4oPVPnBF8OLAc6JUxrIEB+Cx0/vnQzwAtjOWTzCFWX4cOtqb5CszX1j77bCBYQpFJ99bZm
jgKgCgB5SUWFh2ZJsxjSGkCipy+1y9ac1Afs4+OXKE/qRFHQ3gZN+sk89IE60ar9WR/k8vDuUHNx
j3JQ2JRCH4o5Lid8QikJkRcIJ6IpTIiwYnGcvVfauyKGNd6UzlBz2Cv8tjdk1w1VAi6ox4EbE43x
m6WFxzIcZOAVTYaNtq3cyCum/gcFWMRCHDPjPBakl8OPxYwmv3m5n+dsASsH4mtGPiHmTB7BX+jH
iQyC/XraJhEsOVqA2KzfcF3iu/JY55chvzNiHgJRraTg0RMAqbkCBnKeHImlqVqjIrSCSrOD+Ddt
B/TQWtjqY+oxwCRQDb+xQbX5Y6z/CNRnQ2i5l0NP8QAAU3c5Ym1Zfjv6Ddv5L8hWFa+H3reoBn+U
bCwyA/xXqrg4SYqvtggjJHnvdqmcLthdQCvlatmOmEu1NqKYE039yox+6V/nUm6fUsuB/kHFo6Km
+HjBMpKSbg5CQp2kwpWqW5hGpCWNkJA6H5Uo95Q7A3rAHdvA4+nL65/Y4in0+yB0ghgfsz9gWKmT
LuZPMqbPDSQEARSpCJkGq5RDAghoz5Vyb2lEqkFSM3w46FmqA+2SfEgzas6rIAehT00sUIgCVeH3
iJzBy7gBa+/NfTqFG+/iL2hv0GrRm6U8GEgYh/4H4BFsCcbWA4oWKG5J7ucKtHTomA9E1QIPGYiu
n+rJdpwzR16Lg3gbLejofILfmDliyX50nOxAL9WbFsNM20Ao3p+E/E8qwA60SQP5JntQ8zu1d/9C
lIseZE82BukNviIcpJjNInUPddMaT0st4oiYq55r8SVCFC6TLMysY6OVQV1CvZ+RRKO5gmdwnqUJ
rXIiBv0p5HjE6rTaJmg8ZhXOXA7Yf+t8MxUZvtbhIIAzgI0p27dFJ4Stzi7uaKl3zvZtO7owaGu+
x9lwN+Ab/pOFP6iu+7u6s+EaX+Ye+06v+tVm/i9sO7dIAc22dodhU/jKk6KmVzg9Y9oyN5J+7z1N
dFSo4fELw2dxK8zLwaYBDLLA2doY1xkZ2xqcCPKUDQeDeWQb91RzTogV/gHEXo9BuzroYRB5sp4V
0XVxx7zAf+cwxU6lyejKG3IvacKHv4t7DlDl1vk5HSjqonzS+/DzaxdMDufM3c5IFZ7z9xxFFLlC
D1cXc9/gvvAgKn4VOAeeR9cR8wVtbICX7s9TNaePh8gJAQBMPJJhqXRubKYZwRJi9c3gCAf8idpo
tooZjWEQIhrBpey2HoEQES0h1shLCOyuZsR2+xs94fhJOnHb9lvQ4PFnBvhByke6s50h5YkZ4YaU
4eEB4IPoI0cdVGmhA0bcGE8Aw8siuZGG5zKDF4+x2qB1kkF4e75vucfrYJN3ug40/yXBnNSnVpM6
KyomIveg1qlzXBCE0JVkV+v9TR/9FIgWD7I8bCBnbhoue5ukOqcsoPSe7DCOKjked/iAHbf7/abl
e35i+JK/JlHH262ON3fU7OBzSyy5Tbte1p/CorDaweNgZDUMr8V7ggbPkSolwnJOwrMjwaKMY+F/
0sMYFrH5YJyZX/l+0w9HkfmLmcjgd8jkUchA1/Ghz/+H2gh+zjODBswDpCcPss5xVQ5Dpu8DdOnR
GhMN5oPiXUJVZQc6jukmgFkjQ84zxGX5g7ST5IXUjFso97LwQZeDjgb/4kHB/WCoa8LUJcbMviZ3
F7PyibhgrK/yNubc700Ozs2+vhW03F4MPzL2k84sidnT0tJz9zAML3B8CzD2iyCU4huOX7jV/Qf2
h4yNJodLP0D/ifKZInPGOtqAbBs+hyNnicZI00amPLiUmADGUwvaGy9fORKjvLb44jUI/WW8SxFj
QLdSsrOhKTtZojZ+jeujK1gIEjZovgWm6cXBEuz9dfnpjpbYmf0U4C8PxkD9wN0HAvR/L9aFyQVg
aAXFKqCKy6wmt0K8+SuQiJOjXR+jLbIPuggAg/SD+scflNnBkT7k6PrNngd3ZLtVvgSZt2LWdwTg
3PyHhTh7/eit/coU0Y074yZxpph0Ao9MRLg7BIP7r/WbQTMklVsHkkxXVvc5ii0Dpi7DeXkeYR13
sLPZhRMgDgJzhNa4EO8RLwz8zonuFE+UaL53eoP26h7Lg4wa/1MyFTmKyAjYVmS4A4LJY9acKz5u
lxbSGlIcVhhPeLRlxASrebAbn0doVlYHnjQP5Wq+p+Knnch127C1LM3gwD9h0DhZeiXjWsn0rjlo
AecOU4TyCwjPuJq/pzr6xWjC068AqlBtd8ap/zlFYkzGa+9RuReck5xRs1qqXqi+GIyWPPwKTful
u2RIzpN5A/hNUugxBvdPnU4WxdmiplLlCzj7b0rp07rT/8Bn3K+Z2/AikpG9Sd6YlvioXk7BkTmM
0CUm4sYpMS7Sjrn268kFnjCJQh0GY/3Gd+Q6eTX5/aKD91ZoHBHIiKQku1FyCXhYuBuQzW76HWga
hY9KfNzCSctR1Y7XSc1/Y2LGxOgLnivOHStVLFQxDHmN3vHXA879hbkxm58nir5uORWCwrg32q0w
vIBMUAeVg7AXNLsM9G4zA7yKQNvFxJU6k8nTlUEjqYeVoB1W447/xHlq0j9YgFbHD9MIf/1W/wmV
+sqsx8cX3swl8gpCdXZvdwuP2NF5+vSO04qFrQ62tLRlt/3j+DzueldSKNCabhXnfdM7aRtcpoUN
xjbFEWi4Zpxtkbfm11mBiREutPXwAo4sATqQdNyLnh7cmh2CGczAGCEt316hpxX60ymwnLsbHdsm
PsDA/jhKYRKPV7rdipi7c5p1W/0HHYB0l/4O2hezkQBbDmDM3vvVkLHbMF+eIHFwu39u2Rt3fuBw
kI5XBEP2WZf/UtxImryOwxSx5PkbM5r6+MObTI5YgONZM+rVoMrW+0VSJHW0URBA+vXxDo84DhOs
ZxiJfjI2KwQQ16fVZPLI4k7bbNgAglxsvm5n7HS7wydOfNUQvkDXbsftcOvierS117Cynf0COGu0
wwuLO2vIrK8dr2/GvwYW5F/yywFfGNJTShl89A/jFNzj5NC8NH9uANXm3egFNF6x891iO9dKWEYz
0JxkOwS4kw/dGUqDuInfC1rO8SWFnkEjCkCOEOwMh17X7iD/jsFO2+E/nFWP/bML2m39YMLX4ZSA
NLfv12cwHsRJXsYyo2LskFfOPfpgOAUQnLbmv7MHuq+4RZsemNWtdp0NlTfxlV/VC65eEynGFIeC
hn8HTeaiC7fJET7s8ZmnR2BlRs7RM5/0fKywgVvbLJ4qcLGcpDcTmFQt1L4Ebyo4zsa7dR/gq4Pg
CpPhHhN4jUsDwOsEzodhUFil8J2+5gwf6shMwTy9zXbDRQVL5xaIp269vw7hvebiEsNzuuOOhVjp
ObhXgh0D5ri6i334OfEgcM8yW14Tw5Ttzx4InfmjCFm/aCYh8ll37TX0/KV1hZgIOIGCEvJx+DwF
xWTNSMTt5LBQIbehXwZxuMu0133KofYGD3iw0cxmdbD8pzSqHKkHI4Risw1EnXfnsAwRAzS83eDl
L+kte2RTxml8NRMdXDANEI9ct3Y5y/fhNfAXIhbm2wlD3tcaak+iumUf1u3jZAN1IAXwKiKZRiIW
Y+9BD9Lgvd3gNul4UNnmeN5QqlFwj1JonpwVLjmYP0qpLzQCBRsbs6vXqARbe1Vwe8Nautuk+XWP
T3EH5eKvO1qkANFHqwWieXIp1yj2nuDPhzLf1yFzGO/6XNZhektVNlM7LgOSDHABKEscABvjSc8V
qIIPA+oh5xsVCn4CC/URjNptM9lR6+8WlwmZIk1A+m0gP0LDSNKAnzVcSrw2Uf3ZN84I8Jk5dAwT
Iy8YNbz3ENoGhGzmVVJNpnWz66Y1Xsu0MuCjzRB+C7dGG0QCIgacPV8mBLZezeRxjl4fRnCp7Y1W
xWpHCLlL8EYq+IS7iVl1dIdJdPu3oXogmDNXk8iKVm7QGTzjdwgtW3ZiJvPaHsGrLF6pdpjyuVJW
oroYHA5oULJsqaVIa6jq/mreHg9l70ubsAC7RBTC8coXCU4b4JH0jq8hb8cs+lLac4eIw80QoNQh
HJVeU2lvQK0CGqoa8AU4+XEeeHqrZKwYD/IkIUcUb28Aa5SPMpd6+B+rmDOmK1oDrcIc+X7b8qBs
MpCgiShB/xUpDlpd1nWhIGAAQLOCDjkOl9D8Re2lLgyaHMLcbY49zqKwl5198c4fOJI2SfuS01cp
SxvJb1P8uib+XVAK7Buh69m/QmB/0XF/WJvV4auN1fHLkfpwjzHK3oeK3VdUBmdnShdcru4Y26xV
s1/7/jDnrsXp98H/sYiEjb/L+3GGciTuO4gwHyeq8deCzaoUzC+4eregyo2QeltqyCdrjKVzGMvt
QT0TZRopN17E5a7bBXmTFxa2GCSgghPE1hB1B2rP4jaBtUNOZbVX1Lbt/vcIwEPUodpMATjZDXTn
WYNKYZTDylC2waXplmL5NDijodD3ld1C3lnpgb0svWXP6Xhq4LDNvANMQPYeXAd+tRKcZsnMF3iW
kgKz2EDKHYp8BJFH+Xil6ZA8GMmbTAlgSOvlfKADh86V98YkAHBGVTiQEdCYjp+y3bZIQeQw7XaI
EneeKeDCAwTX99Mrk2pYvEA+zDgc6gLFTddo2B27/j6UfwHWVS26DwhGLT4Ct1A/fpomegVdJZEU
/sjkSv6YB44ZH81BwaHapKDOMcxqavzA5Sr+UFPupZ1gbM5C+bobQ+4i+ATGSox1A8jLMS93WOQt
uKQC+uI9cU4qjUsKigW3kusXpip8hmGGbA2HdprwGgSzIHWl+YNqDzMnJhDgSohKSnDkHwJSYTHI
7+xPri3WiPJ8lTQ57h84J5EsShwmFRaVBnmnxPSyCZIYJGE0INgALSjJYWUfIdC5UAkGl6mdQBqi
XqXeQtainDWPKlz832t5D4AhFQSqzdANRgLEgayLkWo4WjRlbQO4pHdTOQd7l/EoQfacMxAzCCc/
GJMO6OFDWpK0dt6mOyymPSVtBqBOdYRsnHobaBGShtxXmE6OWgBQBcqKRY0jtYcAMV6OmapNfoDl
FE4jUKmn0xAVaZ3ZMVerslDzmfEYDAlBFUVbGlWVMac1jlMK/J4WXl2vPozP7IRmTu2kNreNtJlS
bAaZQUJiGJloDQTLNSeI2WYiY9VcKTFrCIzV06+PGuOd3xmfvyCwOHhRf8vjZYdOUsrHCGNj7hxQ
EfD1wZjNQ00e9aZz5mgxiMq+zkUWibVGtHVl75T7gQGPvoujVljjMqtOD8P5Iy1GWAZiYMXcWPHS
zrAkgXSgDILtwYkkTtBdettL4uEhlH5MgimOtVFhsS0FL0l/wgmokwdYDrBNEmsaIlI56UbOnyg6
W5Tc6mJQOLJcGDcIoAxM3i0reAUiYga+Ii62ebMY2JRLZydrQ7bsSPT2tmHEkLmlpI4p47Vl5BzG
6e8u51wNixkTbK3LyF1O5uHWDiFqYDOjBXyg+fd0WxL+QUGx6JrQ6X/hrfqwpy3VR/wMQ2svM2zj
YM5iBYaLwpBth2yJhUmpK8iA38T33Qw4moqLuwp9l3SAu4vtAo9351M/cXyr0oNQ6sSZDMsYxzGn
XkILy6EHDU8z4YAk4g2FpPQj2rRxMKMN7x49m67xVPORkKhmTCX0cKmjZ4KPQKlsgctJeEgXxwTu
ND1eKHvqX3A3asbTFdgIhLQhz9hwCMfYZOBKBaKBRANsoDZ2AXifUAPWZsMMJ7AHYCzOMraAmthf
pyzTTLAYgNMn+iVR/MKg72kuEpjz5HYg8zqSFZVh9CH8TarwKXn3GJyG6OjxCNio7hxmTMOcs30Y
B8RNE/NB1oC2OdWsZwiZq9XZgPTCkECdGzxmNDt4yfNAY+Vr+PyPcJ2j0YQxCFCG4YzOvkOPBqja
J5mIgfUFks4BnngnyVlbJgbfCl+kO7QzODP+YYxDvC9dJW6D/NaPYnmvYF9koMug286ZpQ+DvDEW
FH7y4W8Wgx7UNFS4MF3arAgFmx7ASmPYGrKUQZP4zlRPjHAcRS8zwg6Au1sij0QS7IVQ5VldkuLM
Rq7C7631xRNkcosmf9WDVRC1gNsUDjJ2wRb8mWluC1DvRVVa//hm1HEUp+dBZwmdqBGAwwsTnmFR
3+Yqq07Axp/9BnMgW2Ne61PO+wEA33aUfksVwWEn8GuNpC+Pjka4qhtMllkxdoLXXTyCcoKUwU78
jEEj9MVkNbAbivL+gTbMR5bSSb1bmeaxnyD6sFJxZuLSPowdi2IdcQOST1abOlZ8Bn4pdDVRj/bg
DUSqJAhi1qAMgghVYPC6QxzA7DF6p0XKXmALXcwKbxZ3+APx4Jb2YmB5xaN2wJL33hwRsn2Acsa+
A7nn0vI8wrhjz01SwHFEJPWJDfh6wM1ac4BCeeRylXt8ONa5GfJ6Lfggs4A72sJeWWtmHtiRLkm2
SdA7Q/koQeeDWcUBR1fE5/o5wovvK0xkJi+IjEiQbwNeI+RGWz3X68H2oa36uHoY0zYDoB4lRbah
/qrYBIr3ogITqgNAgBtOwuHy2yaSczBlT+h4h6AzlK7647ah5GYcKppnoL/ht2uZKQji9YW2UIKv
8xRqVjGoQ5BE/cz4CBB2ol7Di0uDQpd0fopBlyua+BN+xyvm1nTh4ay6js63AGuCDGYwzfNvujkH
+rfcbtDHmsv7wdu3scACHl56giF7jsY07lkNrDd4tsQ1BtOJV81kGJMjmpP5GW07Bt45uHzM4woB
STBkxGy3F8aZsgIDMpLDFB/lDNtVeY/Ei+DcxgxQZrKFvNV2CArAwhakIVhd/DYNXsxzKfmEsyqv
in3kO0ZQjoniCc1cN4ljwk0cw2Y244RCxyfpgfjgxy0Oa4YVcZRbRPgDNmasDTbSesjBmfEBME7j
bJ7PZjFjuYPS2Yu6a+l0A5ejRUJPkeu0EXgLv6y2ctn8K51rUviqp5XCCnexRIx5zHILutjSQBbh
OumNG30m5+HCR8QiuNL14TikgSmdom4R4Yx89WoAMsduPLPn8gviM0XZZcDP6zRuQ2ZRrThyvrSl
ZeOCmbPjw9Wu3w0eqvYyXpE2PW2QY+VOCFgT9iqjvHyNr+4YmrjJABwcTNiYSops5rDya2F5GeHN
Zkb1zOWxKsoQqm6QZWsE0rrThajIKjOeBoFaoyI6pA1w7vgNB7Dks8Ey5xyRsRHrda4E6Ok03BfG
BpDDhxBJA7fasOAZtIEMqyMRyhHtTzALpPUoEaT8Ba5WhmkFzqn0d7HZqbm/ZJUbFk3x07TAgckc
GLUJBiwLTUjz47qf3eD2S5eZ07hR1BLJQSezHJWOeJjQbeKFGHGgolNP4kbyoe/hE+G2k6bPizrM
asBWNVxjbCEnOt4TUxm0fqxadtyu3HT3KXUPKexpyPZmHgvRjzVRjaoSh6Mj4YQqbUSLVK4YkHRV
oNB9QLmlhrE4DnWk9nrG9BM5G8mLdfYgjo5vs02+uashWbqm8So1y3cucY7Ps2P6Y/1JwhHnWKKF
GDCalfxxIeFVFHTf/2I2vNIZWGgzFe4Kr+pOUB8we0nIN3gDbZ7YtUNYvP0CD/WLQcpH0FFKy24h
oMmaomElccT8AbINQVQ7y8QfgWQZnplQAY4Aolawmvx4YQA7WJMOaFysMmgmKgDEsVAcZktxW6VQ
ByGjDCB6fGglzec4VmrZK1XSRN5eWIcJT5lBuCVKsDrk5VfHeolOIoIsnowqA+qAoRLPhlqWYgLs
Z5pEqiFVxgYuGwC988tPkFEAFmzLA0Y6f51B4kL8FSEI1V1aSBrhwWX/9XvUYxV55OX7MduYy4C8
QgtWR0o242No56lkY2NxTCk7Z/lhb2SH5nQCMRZv7Dn6DtJqoEc/ZvKRTRI1YdrdZGLWnZcNOb2F
FRjE3ZwTsjD1PgZkc5e9qlieUvs9HMmqq8gV/JjMiYz17EXzBzsrXBHbNw65H2byPDPxJ7HrX61w
DEFqgVMm9onySiFNItOACq7FTxOarzJdBpJA+t4XFCInow/Vo7RrlMmGGyJ8CFkCDw7O764RKFBS
s47Ei2DqKH9jh1hJo+xcWz+TnVWXlOVKQCzj0QPTBz4BoYyIb9vhxPO+xuOQqBHxPWJgrLtFJfOk
gdAN5K5XqzJOCGoSL6JNlOhC5X+Lg0VAk5ceQ/KOoJU78mk+D+h/qp/OKjEzoju0+Zs9a04YuLvQ
jpY7Gu6OtMD/8nD9WzZxykSFX/AR3cjVEWtCm3Yz0pyBSknOGdbxX89f5S2PHCsuOogbBlGjcafB
L6oiiDsDx8o8lOMpz8ktbbE3p/Zqe7BYGRyAHMPItEsuJuU1zAPBGG9IgOTvJOKsGXemTaGAo8go
xv6ZfMmAO4HR5pwJNVX4bbSeh8g3PtRkHNsh/SuAlYNLqYQt6frt7rAPyXc765qj6cMt6TrtpcW3
YMA6Uo1uvyCbyIsZl4mgKEcW0oZuM2kUxuvfbwwlZaGLgryW0IjHJLHuqtdytpqELYvqw+Q0WVT4
qBQR/2PpzLYVxZIw/ESupYKKt2xmURAH1BuXI4oTjohPX1+crD5dVV3ZmQ7A3jvij38QZ9gC5acc
FW+zxRjiRhoHkRagFLwEBJPotq+jw+1g2o0hrgS/HAclxh9LV4iBFFbc1E8gxcpGTJfxl6WgkSma
wI1y4mvWK/aTuDuUjUJ6/XJem1BOi1ce1jRyEKNYaG4uTIWCVoBmG15KRd6dpc/wdwGXJ7sRlaV9
95tOplaTc4DNtQy1LnBUzgkWCvgMYsqNY9Ey5CGChSTHJkAmYheo1sMrvDGy5KEkHNQY6Q0fS+oJ
WYGw//gOgtIwF97FTeZdRyqaNiSJlBEvHBO+4Jm/4/hE6KjgENQzpgtiIO57PCN/JZpk0IE3CQlE
kBVaRLrCmj12mInh639wYfk67YQLP4NrCBOVZykTlSIFh4cP2KwdaXQJo/mFslb45wDdREya+uwe
pm2T9g7GPsnnorwSKo+skbtF5Y7VkrBQ6D9YuzC8t9ttrrY4pjBM4ShCAdMkC7V5RB0xR2niQE/Q
x5QJPYFskngzH6yC/VAfGNDfg9WXxQPloWl2zha6i76MkKWRpXh1y4xtWY+lHIMRR9MTbmSEXX/R
bp0FdHp57AMofaTQ+ZjQgPBfFINvAHpskQglhlb9AbQ7KDYdwX4JSuaCGMPFGo1rhm0aUOeNXxF3
CgE1Ixxw5TSAkEaZyWu/oCrnq7e18ddAuHGUZG5S4wTCfbcyD3JtUsQemaLG6YDg0A84LNe/kl06
3gHlZYtQz1x5al5a5PeFSu1tG0NAqUZSRDBSw8kBSbks6hFs0xbZZGndJw2LToMSTyACPuoNGTMp
JLMnmGALEJtYdx4irL9CvAn8DcAa8wJ1pdrnHkZai5boFErED3XThInUlnxR+PVmPhC0gHcNWrbs
kmKzPl7cVgs/No1ISh4OGklsOw30oUFrL0tKtD8SIifpxBz2sSvmk1hDObtEdkJq0g5iQH/dFTgy
cTfyBgXV2YZfWzsotFy+fVeaUjcE/HHRhir2TtAsqYNgrazr8/LFeS0dl7GF6seNBT2wl9suWxWH
KptAwUwaLIhIhUQ0GZQhCa8g2hj5u252V92VxBEssacTI3Y6iQY+3ZE0o+K8KKAnm+MayhVPxAlX
C4E3O7hHXuwXeojuTNBWKVrpXSIteIYug5unHGNvq8PxkPj9BTGHNtGrsuTEjF98SH7oBlTKAT0W
i9NyZQSC+escXNQ5A8MkshGS/F/Ts2HkhjQMOT7kOemuhHvvJusdIJ/gTOOPaS7WiMTsmEgAi2EO
Q364yyNQ39uKgdFzVeIJI8W/mAyOx0kIa2KJOIlUaMpjruy4KUBoh6M56kvxDsCmY/kpyssOFH/N
zcaaCxsI5eJC29TxOexy87LklHzCdRasAYuZl44EHaepNRMsxEd/+bbTDqjzH1DI2U+/JsYpwnMA
5eevCH0nTc0jJeITNG/sR7wQJFxYMNw2eSX2P4i1GicQmwBhh3xvxiwqidaJjyMCzGP2FHEYJNqY
BfTG/7LGKhHu6BegOEJu666TnUCwwI1YVEa3lQP7lw1P5v51m6boZXKHpQuJ+v1STesGogyZxDDC
Yr8tekmEEJ11XimOYMHtpG/kzoqhDFF+sEq+QkmHww8owmXGXwbCMQPeDk/MOE4pSODAOGPZG2Kp
jfHujHfCV5T2YuOfuAMhux69rJTjdEjCRXn0EHt/PNeNkVPh/gsQ0pJhA2MSmR0t+yLfaZnZVLag
dXK3RJckW3oCPZqlBWH8a+G/k/BkWoADT+6K2BcLfRxzO2aNDK0Ky+KhGvux3zF7w57cEcHXBM4E
FPwbJcDtsrsmvhbRmqHYxVtzoVrkRS063BpdiaWWHMsFh1mvZY2sGWZXZFvl/juoeR1z8XG4aovx
x9shi5VGH4gs0Hkbd4WeG30HUwaYjGjXFQjI15mt13xKA0jlsEbIx8IK0zkeRhtsxHGlANyTnR7i
6wccEuUK+8Tmow5TydLgNp7s3ZH92PTFsNDnJswsvgb3li7cgAJEzcw65yyavP52UQ4H8HWpgLiT
FQ6G2G5sdgBcuPLw9ZhKoNMFxqPh9bkiDccRhSAtT0LNwBDIWcwkYYfV8CG4iMvRRN4NtMhjgnAc
vCfqt12ZiGKkkcQCmYEDsS/LLy1dzpInYzopbp+KayIxuxnAKl8gOZp+nPhjN5Z2NBa6wVDJQ6zz
4IUDGzUecCiNIN3VhzUW2ipYgk8o6vMTm4RudhbIJt8OdEC8hzj8ergpco4xPgWz41ilvJycODVg
w4rNN33dieouYT8Fl0fMvcjOTqdSB0NqoK6Zd6yChd+/4VxGeVXxsH0D3KGCOsoyagzy4sY0m8wr
KGfP7NFSOTX23PSHdcfQSiT8eFUJ4Qv3eBZs04dp1lUdNGjgxWCQS0/OyKdVzgQio9G22iMRdXOP
gLs7nDw3f2VL5RHVJmSkElguctLLLEeqqy5nddg/yA1HCXjg2wL1kF/CrX2oy6x8mw+Ex6X7TbIQ
Zd+19zIrjLsOiFsPFQWHhg86sxUHp+OBfA5xkLvPGK7UIwSxjaHGqVGf/VRt2HULIJk279gC0ODg
FifNA/1LhWpGCB/GsAMN6jkQGYCM+vHuSm9t9WooMEbIW90km+jY9MAS1MwS9RnlJbufdEqiACkp
6WB5wRccMxlfMrSg20bWQwACNQ061pt1TdHMLseQ//W+dnDAX5rik8aON0DVai6BpybdQRda7Y+p
L29Xq8j6+yAPRWZPqZNywwf/ojr65qdOjUm7IaJ2KCy8C+ICt0lptm3G5zWvnHRop7wCN5Aa8C8g
QP3TP02OMNFhsEEly6hTgwLY19E4R3QjPNplkXwoeUjtk2NzOc1668r+WhnnxX0AQ5lz+YNW58i6
Kd7qaKgDDwnKMORIy/5l2qzsluFeCctTiwgeG1IKzoD/hUbIE3ACdzxRTw5vHgXafnEbrO9JRBEC
mOAUI+A2ecZZOp0JMewvmjp45JKCwIIRR65dF4T2z9gNiW3YwoMhpuejJYf2D5pSXPFmqOw+wb4z
NsWLxIDKxMn0Z+0+2j9np0OwpNHfMR+J22VQ63K2vzc/ZKJd4hH+iJELjQP4Qhs/Bjpn8xeHuzoB
ekl7u9HHaROu4CV6v80dKGTqj7UexSmn2mUGNyOmH0m56nWO7KKm3rs2jTyAJCc7hWZp3jOUyeo2
vDOwxjdXnUrvxLT5z0ifdoterqd1+P2H0d8vlyf7s95BAzQoYCXFVUYjFQDY0Rmfm2p8KTgO6Bg/
li5N4sVbVFe7YhYoMRPt3TXHUsb6hcJPxFMGJ5cO4rBehjyxA5sIFtNwevMeFnSe2YUd069rzPAc
2AG9mjdD+8fsGwehhQVt8WxPPxKeKhsg4/BEtrx6TLAR+63Tx9ER+R6D+rGgu1gILn0YqG+H+q+Y
mqCfz6ty2xFYoukgloPp7jMNYpnqEUSkKRPNoDB/TArG4AbpRQNHr7PRmp09NRX+mnGrj1Rc3W6A
ZDwKVZS+UL5S8MJCXM4GteEtTHHjZniDnyoonBVWG/iOq9RGRWyIIbPva9SO5i4hpYMhoSZWvwdL
u0ixYjfSscEmsG7h1QD1Ysx2f9V8jI/9Bmw+YFtqDf868mHU1+T445C9M5zHwhlhGSHQ54IDCoo9
oN+N8pI7ejQvbMdjoTnQIoxuQ78ocLhhpSYXVUUxAmT8QFPcLZ5zGRKL8xqAlP6XNY3QbdeVDTDe
dQZcUanMFGkkjJo4Qun1I15EMHCgHQjINGKYGCCnMrW1xtnWwgAZVN3PjJA6TFCF6OtTdVRn6ATA
yv+GmJcaJY8jCM3ngi6LLBpq9wfniYmEK2Hj6+CN1bI0vFP7992/mdyBHp7tEDRAEJHHHNWPbAVs
CctKaTXn9bRRVSKKHB5ya9vHKwNDZGumNYi4k7S7AQSJPKKu44bLGIjreB2N2xy/sGiEqdHY5H7T
bQ4bmpVN8YS6TWHvs4PvYQnykDUig4Y5rNwp4Zmu1+8v8Iw0LzvAe3FUOILv4uNaKN+pH9RsMeab
7nbPlsrXGM7qI06z357AnoudciRSuXUmu+XViavt40AhwRgQ80o4ut2GDWx+NOv/uCknGoH1xXuM
eC6OmJFjLHye16dNZvdJCaGNK/CEzSJEOT2ow8PEzD44HBessrsFq5QqBjvTuHSjfh3G4RbW3vlu
Yo00fSPfnN2nM0IbpRSpRfCvgEFqN8vXYK1zZWix3lP8SU5Mt5izWDH+AOag7QxM1h/7GJAfV0Cr
KULUTesa9tddhwdh956nmkubyvbHLm/DGHmMKqnyKaRkZ4sWf+rZ5nBGI4TxF4mnPMJsQMBsEr2C
EICjhAdPlCWYKvTkt/ex9d7e0y0fWTB/36+Ay0weFd6Q4TNVPqOSWz9JauBbVINsy4r98eIhZQUO
AQibRqfeuh0YLgnHlOT8iHdP7vc6B+FetvSYTCKwpHqh8i6331zoZzOiXAP64Jlvstu3X/1aGUph
BKc7DbHKYa5QcOdr/VDrYJSZGi8RhGCaUx+Bo+xk711L1Uck6po4cyuPURtTaZf730aOiTWXliK7
8B5c3Lpz86m+0FLSPq8pLtyEAxbTqFe86GfJzOg/K9XjSXUgZXHPfg7ualyjCxWZLBwEOic2Gwz8
aH15DiFIOYJrchYnmN+TsuqhD9uh64D4DIVNwUTkLpJoDrzcYPlTXswZr3Q8Hb+13r1SD+scAiNR
jkfEco2p461y2CffbwwNZomvlICZFc1BypDggbkjYOSYnaz7s5h3HidJthgzjOWhI8CUlrVrspKm
Wnwypx0M/iyp8ym60Zfu/PLOpkZtpzZ//JQNnxgRBCgTfka1C2RYXPNkoon8m/2zaCgk9E5blQlj
iMGCBrMPJM2qQxyCGWvEeUz1ttCwz1JRQdv0oeU48Eji/Ztvb0d12IJWyxYyPQPZ7OEzPsweK6nm
3LwlikwCMs9+j/Nq28yw4vU1PPRnswsK4cd40RVYSL5t3qCu50FE3gXlMyDLFyu5GnZevNjsRtTs
lrBDeFot8nudmeb0/YaXnK++kVOZfYHxxTSWE7RAknX1CQF/WNPyguybc/F8UbN+zXth4JCgNGdu
G8EOdPsvXdGjPGCcay9r26t4oiEAVnaDtN7R9GbXk4qlnqvrLD+aU1Jlhao+RVgHo0XkQBmx2tbv
SmfBTg/B9dwTHqUf/VhWjP9aCqqONmwErtuei+SfGggIihvDGY2i/IM+0XfW+by/eGTw9jUHphwM
Vn+q0zvxqDw5aClEejWq9N1vcJs1KgUfFxSrTqOQp7IgEDAs2DaAxB787T4VV4nF2kfNI5wGkTrR
gHbX73+1hZBIyE/hzIEN+rffkGbaDPoOhsMb+CMbaYsPTGToIXYgIHJkQEi7/ez+9DcqVY+LJxf1
3WGv7F0Gi+vTWrQ8ZhR0MRzI7BeRE9Fj9QocNSpkhx67IzxuWnCp7hq9TZ6C/uKPVXNXipTQzPIO
2G+l+AzcfSgGNA1meRwAZz5nbEXjtWbx6jgo0ISPxe73H9S1sD4v9zPjJjaxRWR7NF2IwXxf/EdD
aERnK40TSHn9fExKQ2dyR/Jj4iL291ud2RV7SOWsZfQo8vA6shJsYN6UOi2wHCbK9PwtRmu41PV8
ljYMYN75akXjLwFkpGy857GIvjYuzQi4Gb79cX3LOF3sTOB0NdCunucRZgzJXzAkdjJvK3WreIfT
/+ShsMPYXtZ7gqXJLwxscacaDB4K7vfJyU2IIF23pHMTNAOpE2+BniXwEDp4k2cUGLPCnF/vmGLy
oRtDJjztcUJFfbIp6dqhHTYUuWgBwam2yBVGNyewjRmBreKAklnnyfOp9qM6/zrAv0Ob/pl8fG23
igjlAICYh8XeHnB7sI2HiN7TT0TBYxkbDEuP5XA+K8s7OtfJnZfxzouX+5rA34ZE71bm5DMkF0FX
ratr3MdnXEZbD1hAFY/WXLo14fFRFzMgWjox3fTVDNTBHg0x8R5eMSjZB3dnUEKxuQFw+AYoK75M
F7parFYZIpwZHRkN8SGZPcOqaWpiGgLpjmTPTbYQwdhEzJDkfSrRyDM0e1q2vTRLXdmvKf3rJm3Z
fnJgg4MZxcOFuRwZe+Q9pbA+qLqOym7O7gcOoSZR4HGn4X9XFLBdsgWtDMvuH/SPg8DXl5kdqsnk
5EyaZpF0Xb1Kb7+049a/vflnD+uvxcQCDIVNHYSsnAlchurKBS94TO++HUz0NUj0CuKBhJBjVJ8a
5iH5m5p1rJsz4LlqLOnBgZlhYQELN02l5IkxvIl9/5jzw13hzmIHBJbcI5tnIr1nYL22tgegOVDq
uleQUpaUywF1xC4QtsMKBqAXPHjcMlqijdYI3lC0MZZUD520zPvXEVdpGZdCO/Dh3fv0sXjz8hx3
8EO11Y3x5jGGuRWg0nI9nEoCbkBQBE0vk+yBr3UAI8aoQXWH5+l7BhDSOlvVGeIDpMXKC9EK6ner
bkQQFF7X+AMdEuphZjfbmFxpF9Sc4Ye+E8v7ymzA7skJhffrTWZRxkBb3DdVdD36HVTQUYtU4y+B
FiAM78yq370XsaHQRF6qjgL1EZzu/q8e8N/ORG/b1zx4fh0Ns11GjtCsM4sG8ASp7xmfai66TGRn
517ja3+HFX5A8LfPNu9QAI81LEyRdYwlns7b4UbVsMPlSZxVM+akl/HB+/WrXmPIp+1OWLCtxRsL
VUD/6TIq+OvL74Xagi/o+Kmp5wz2Ed/wvrnj1G/eof9bml2GNZbRwy0IJEAe1Obwg0QA8ol5Ub+e
nt+EEUaNYQYK9cMq+ovrIDQKHuzz4LMXk+WTf522AnEVFj3RMa65PCJsLLw3fI2BcIpkllbv1WEm
1TGmq3uHoI4cqkuGfcs3kmOEIZD39DKLwg07oLb3cV8uPraT46j0Ctx66h69m4MjVf9kfaAK4Lby
95PbEz4rAwQmT2K9DQWJ0TR0zvCQ5HglSeoqo1nqorDh5quWe/O7WA9LgkXxzxgo7sTniZERUn2m
SmRvM2u0dghMRwVH+oQ9hyhpCYtGAD9su/Vg2deH7IwhBdBZ0XfKIByF8OTaxxrffUcv92xjTjy6
ullEn6GIWSewvov5kCiplmrFdZTIWE0yu5z6JhtjiCwJfiCkMqMEEgPRZjE7BhNGPLJhHT0YgDHx
hn201eBzA3fxV8sy7KV97Yup0jm4Ofgib5+Qw9tmjuHVB6MuY6NV5oOef9YSQ2yElJpOsMwTru7X
TqUvBTaHZthAvI2Eu4/D5IKnLCBOkT1oJLkn9QYUA0ZFrNI39l0PO/0Sk4jN8/C5AUp7IC7zkUZT
Vny5hoy8IcG5gIoTgK8lCY6/wXv+ALH/sAjheCk5BSpTpZTjwqukRoiAcsW1UWjcshlK7GIGxolz
pNbP90gBeeCLFoX1nNNnWtx6dcK+kAu+zvT+n2l3yHQWBycCSOzTuD1bnuEBhRhv49zVMmmQqfqL
NWU4x7gAc81dwzOTuo9pm0sYarBanb3jVQ2eY7Ti4WC1+gxxnUBO1z0NME1BfYVqrId793lPlUPt
W8dy23yLxZVz3VUeAeacSNygPJjc79bg0+Yphztg3wcMopijzamCGMAcRtrrr87faZyVOLa4wKut
ivqDRQCZRswy+B1HRoDM1h+8qlmiYClXLEqE06j9oe/f7PWdsdInbDittwJ4nLUn20Zc9A92Cc8D
P9zcRZBFn1gDIrvjtTeSuHhsX5931Zm1AynG0GcH31AcSbFUqUQ2EogiQ1QtOqjosGJM00DR2ZrV
ohsgxkxD92o3uqA0ekfdkF2gLOk3Rkj9gnKo9++kwX+d47694A3xPgo6oShJXk4jOrDL8Oia0+0U
EyR+xD6sZD3pjCgJKfobpor7FWZIVh1JYI2qbSolkhiWyY/gq5J7JYWmTGVPq2ZwWsm/PazvhqBc
8YakJEQZSA8KEEuNTvEuC0T+aBMsN2Cs7Mqkm0LcycPm8L6vEHRW6hrKl20POa6TDkDL9ue3gS/b
qqAPQZ+TFPEvPG+x7SGrjGkqpeuZdizHmGfxd/GYF3UdGkAMuIBS6R9ETA99TshPImsSmcIOpI9j
iaJWXBmo2mmIGb2TV5O6Dn4ccl9FWVT2z9Z4jb+o6FLervwc4QLxF9ru//8gQ8OHn4/z8SPkikxP
q8bshXjkoGTI+wJgxaQNCRMDiO8oY0Tk8Hr/qFfLORLyy4Sjlfxuftspya4WvfuaJQHLi2awqYPt
YGfN18SKBYKFSJDug8P8ExaIkgqnBr5phrZJ0UJ1yfxAzHxooMSFQ+gGXRawcHLPB1g0zB1Ieyrw
G8MtZff9uFUid0/YLOTE4LLTovGDAet8tkfeFxQykLBowQsyFIYOZYPAsowu3ZP9iKT4lrl8CbdD
mB2LH0AiuIh4iv8c0WLRhuJEgsQM9yyxaJM+k9edQhZig8QbT0ykTw5HD6kDGlQCOStI7mV/rQMq
I+dEhbkcII/FarrrVx5HEj+yuRbiW0d5fMBMrsaqL1P2dnb2NimfYkZ+t8G9LN1tBsfBaaWz6GS2
jQaBzhACPOY08Cnoz0kaxVzmNrlNiBuZ5yMgxX/eIkid7jaitVS30QcFZdIKxbjl2Htz+XkwQQpY
utQdqhvdpuU+W7VGunsyXxsNxXJPnvNZX6zUxz/oecVTofoeSJ5k137R1a3Zmj9/OQEabgfs1r8k
I2wA3KmlGg91Y3aAXurt4fIgWznklhY7caUx1ZEkgWXYJC0XyIRfEY3MtxVAQqYtIXCqvKpbx84x
KUpJTL+hX9HH99xGwQgz/ui+XxYl8dH94r0E89MYk7l35xl+xXBYCoTQKcY8FjXtu2S4bPHH4FtD
8X70zmuiYNiPrurJkIm5ybKHG0Erk//WSxx5cJ7gn40rX1hj5oZabvCizv3LmO+CEdqgnUL6+4Il
sPEkGhcAg2WwGCBbYX2T14iL8yvVa9hbLengGCNAsSdJ9go+ebG7IE84lBkuN7Q2ElUdckvx4Xbh
1eVTOkREUHpwZTnJkzyudXhyG8zUGxahzZkHsVKQIbptLJGphIQigGUR4hKQEBQIlXMa5wOGEKFQ
3HVSrTBoYpTPcoK76Mb+aZLsIKNuQKESkYtC0t3E2MNKPBfChOZoE8e7xxoGhYuJiqiYqKRlUFbA
voV+9seFg57i+0TfDGRljbWQ0ST4MgAWT1PQmwHUWzOnPwY2+OOgKdQbzGXJCrjBO2wM6r5La7CM
6rM5CDsmPMuIvokeiNawO9H6iEqYYGGg9E15zhl63SdHGxx5/Rg9CPIW0Q20efhPtOBoLKBnUJrY
Gsl8jXUrfS+EdQHTjF1hIRgwpRKGc30WdV3Gz/8UFr6w6fmPj/LOZ/Ph/CSYB+LyCRaLONoAtdqL
pwIkniI9Zp8QQPEkjAxnjBe/jizoy3bRX6xFlCb0OREq/PYUENAHUpLzJpBznmIC7NhpyugBDyFR
xGlAd1iBk3Rw+ZplywLKwHuQnQ/fPbi+pBUzwOQGLqF4QU9AZz2RbQpgg+vrNJhpHMYNQLy6LVv8
Px0iHBrMonfCymWUpm7U0nRqT4jZ4nAdhvJF+b2CRfnEHeKbmpJOm7ofSm/wm10svMj+Qg8+fG2g
bwGZx2ALQJCC6tNUE0rK65UxdFjkWAbjUynW7UCN3l5JPpsSr1k7DAH+NgkyFZjKVgLyyoYL7tpm
ZgbdsoShHNp1S4hZMYSVZkmBxrgLSjbE8aN/lVktL9KASNvmVDBMnJPVHBmRGEqNE9a3PHjodCM4
6H3uVgJTnM0aIylm5tA6Uez4ccNF8SPcU/jBgviIpFIKlI7zeyHLhE0RgedonBxMh3zcS+R6v50Y
ti5XjbsHzsXfBytsBmgRsYp5gB/UrSWLIEyFESXjFjl0oYf+yb68u0yfDIs1Yrrmn1kZBBx50mD3
DgwL1Dt5ligJbMRXyLNgfMAZp99WQ0MZ9nDkidAujWvT+Sqnky7HYvPbjp5HZlU61ByhsTNshKJW
7IXahPdtH3JyAwCBj/uEijiHmr7SRMJDw9TV/zqWjrXdD70AY3pTsz8Deu4KTVZp2W1G4+ImW5gl
0NXN/+01NcnxMNiPht7W87yROnuTJX8wOOMu8VDeiA/aseTViOlSNuzhGod0Y8AFA5neay7kivmS
WOA0RJf1S8o5gplNCsEWlv+HO9kZZiBhOEHyOLqsNQ3aQ5ojc6SwUTvhKvDk4ECyEsXJn7BQ5FqZ
OgO6TekD5XHjlHUCBVaDu7HnLaF471VQ12nTa/tBUwyMg+Ns9YPYEPLxJfulnZ6HB7OMMjV/Ns1H
vDZ2xolksqtVDb7jxhJexvjpVviwmdcH6b7rNZODng5Di/QC/LAAo0dkdKBISLB+l6dQPPm6DtSm
2YnbMl3g9tmmyq2R8m1KasjNfuDEMLik2zc8i0tq2FjQ9qYzWJD3v5Q2WKcUlScK2H0bkhB/guoU
BxoO4o8j1SyFyHsAidO9IaVhx8yhLPGuqBFblEui5X74x4QZg4tzLAuVjyXNiNCIhT63eXgZFkq2
HHpU7GxNAJW2D1vYL4TIkrldDHyEIgHoKvxkgiGEysgpJsoPwUmknGcDXEcYdGJ7+af+Y03/o4qL
+JPtWlHt2OwrMnilEjBDah/bjEWVwliXaKkXTGYWAzDl2Fn3Gb2LJBdJD/9ZjpDk2K6IRJGz0bUV
aQ6HBl/CNRkUTeFXigJG+KTyfGCw54H0G367JDjgk95wueRJcQ53quJ8xI9zrqk7Qmta6Ij0xabd
SqudFHlMB/WJ6L+byJzb6thrWIwFEowBPWxBnXL68BF3uqeBKE2QnksFH+jDKlgurjRcOITkPpQC
o39+49TKbJFtBG+il9O22/YeQrWDrQpaAycPsBqGJsUNYvaCZxZ0L6iB9IeQr6FjU8uybGmWiWJ2
Dh2rgn69YIFbmgth8rr/BfBA0jsLXKiZGrGV5eZf+w7fDmHsm98oPK8OVxeWEVZysG04USjKIFnI
cbiBXcspemD/vxJlxTkQIE4JQKUKQDeDJxpDaiGKcQMSxj0xm66wRCCRJ9kOVQF3R+pbnpWIgvdv
/umL+b1IT21YB6i5eD05ITkYmFaIuukEbA/jLk14nJ5ObZLvSaH22Zamh0HpLOHBtOwUtlYonF7+
9L94ij/L7xtzdQEsHvaNXW7PpYHsqtFmZ00J7JL0zszfxEyU9ZgdgvnIBVqzNNssRMY5ihImTmMQ
D/gzyYY9HFUOYBZjbG7JCsbQJFPBn7Vfm8JCqOluQU1Nl5zy/FI5OXRKQjvjBPf9nbDjRJ6sszig
VTscINQFMqAb+1fkqDT3PZ78OYKBQLDrEWDnxD4kQkTtQNSQ7Qv3ejm9Bb/nx2ZbE5IeH5T9jQMD
LLp/739wY7HFDVTIW8JcPU0xdulheDVzGE87fJgEMj/qNNFTdzh7UUslN+hUapd+ibiId1B43Azy
CmJbqenrK0dCfyv28wyPsmVPtnyOEclDA510VjC85ECZc2QIrnXYp5xvgrWK3yFEhqfVArYY2Gq4
3249NeB8QRkRsmtyGocbPv4/vQO0ZlhfO338GxTgRUDIsoL1l1xTnNWoGol4BZGBYSzHGQUJz6Xo
YSiKKEpmZNhZrSFAnlDLeCZQ04Fniyo0xnfGIwt+3pAkR18jiiZGuQKq4HNMWI3134YkRhTSqPWe
tsBVTEodBok7k1Hrbxi7IgmhCo6R9clqsdmjAOMfPAU2q0h9k6fGZ2mOkCqQ+DTKp81IPtwmplPA
YZPgXJtUOl/DLpocVti10EUKm6XDloexmdZPXUD11FVDglXnNjoyF2CaYvFk96aGmvasWTboO44p
6kLOt7V4kMgyMba7Hw+QbomjPQz60F55Iw8MGe9eULIjRRA8Gy4ld4ObDQWcYtjk8fmn6xK1/dc+
OjgFUcrFqPxMKue3D2Z5HDNjDuH1stmKrkzCJ5zDumWzr8MC4yVcUWUCoal3S1GDtAbG1miHJ/ex
XlqtJbqMl1ektFHbV0+DHPryEMDimNqkgfvTqI/PNL4iFpJXzNMuamCuRRbGsoiahA2EX2zKLpgA
iFkeLO3NlWmBXLyGW4/wQORLUWduWv1HC2kXseYk0PRosV7Wo9szjjYIM/mQTQ+eyhGTz3jTseke
X2hZ4dihXQiP9GVlKO4FGO7wJWMgQVLoNSQ0bgYF531JxLO2pvg/r+9BkUJPq91HNb1PX3eGYkMY
3THW3jSbH0KpZi1jDlf/jl1Q3lxpV+98njFceZCCdV98DOf3mT6uhBaJfLxKrg3FKNzLTGzWUI72
jYZzgJPBvomPUswcPnD8xmGejJeoVXaPcx9DvQNdCvwbMIeWa+g4EKKsAEDL40sjU23dqhq9JfPR
1+CSSU97f1mMgzZGK4zxiQwZR8xp988eoF/3Z3/QDskYQp9d0TIDQZYzSr1sO9FDDLwK79n2Bcm9
Af+qHHSZfLsntKMOvrLY4WPndYxehs1+9VoUX2XUxtgOff0KRqM5Or5YHwWz80kdUhatCib6Fzit
o8r87sCri92oQXtifhFSfJwsgg34xPGrpBM59pod51XDGkp7e6eblYH7hs+bNZzyr09Vms8fL7dk
X0mypnPc1VSzpd4M+/ED193a6lCM0LZVOfI51CuXj8eNuumD602kcMr44HHI5W3BViyERLisicPQ
gaRXHbof3Is3BxwUQwqKnM2lIorOyacUHOMImERsYn6YyLRdAEaAk6jb664JsCtyrNAPCs699QQw
f9mHg8tBzPi8PKjZabBAwwDVDU9pwqW6PFNG+Hx7MZkllKaXMF+lJ3aexefSa/XlKFtdrOrh5gTH
nZCOAsZjgWXd6uawrJv7sus8XA0mwoE5BbfkYO5J1sAiixGpguDzZIkwvsvRqGEqzxKfFyycYpq9
1blJwePBLHwxok/aY4ZmZ6tTC18l+7f9q/c56tpoEk5y3sNWrU03kJ+NY09snEFcDqkBLvUZ5XxX
2B3E5nonWhaGiGg2QZhsHdqBCtsN9v370zstzUFOalrCMFYmGDXmCkvVBNzojaR+ZrE4y9k8H4SQ
WA6ldSJJWH14wy20KW4DzqNQLzpPqp1Hr05GLZsKleyDDoHh1P0MHM2ACkk1u6jD0PFExxttACFa
w1q/4BqiRnP1Y9Kq+w8J/XFf0zKshxnPOYcWB953uNt1OiYhXyIIOqzQeT8sqiJmcYhgH16Cl9bS
qoxBxacmO+1kqHdlv2GO2zAMYRk/N0eSafij48v08bTf1OpM6PotXOqAdb+DD231e3/bH3lFbLNg
dfjsIdtWfF+qrda2O5p9ErlYx78siRHRk85Wotl06u+7RZADJdufG/2xBUCDXRtQrxY+B/0LXvK/
V9AQM57OCPYYyPr2BDSFh9ytd71EkIxqNCi5d1naaJ+xh314pfoL8LgX7hWY3q6N70fn7RlJbcyw
J7x7zww2mzZ6dPvZN4IqWal+7nei2fdhdXDLbIzXz0E15bmmL+IHzOMnIRKT5+SHvajIdrSu1yK7
UYoQDcZ3+BSkhK+wgJQPOLWA4UAs47vfMcxy8j7bV9GRVYOMaQw9T33fDAjP/WdVqC5T8Lil3Rn9
HCYCXXIYn4Zi2Z3D9vC977K2kArhENHp5UXUgBvZsU5PE+IfN123y73Rn+bwqnq8rYg+xCTpW+f6
dbKwQy8BhJ07VZM24xydMr807LfQB2soL7lPv83tNGWzxaEzE/VgPspK+z7JeMIwyw8Yj7RZz/ci
RMxcWLiW/ahfS78BBMamhFYfc1iIyM/dF9mhLk6q/NF8dMbbf3LD8+hxtxvUUhyrJDpA3Z001gK/
04GA+bQi/gnQ3XSwdWW+cuCUuBlhbr3pJ9MGQlRj+BN2Yll6hBzWk/uk87O0m/csiZQqSn73hE+S
O+/75AHrio+GQckaeiP05zpOhHbDY5urToOlPqrDcOFdyUdlw7kM/6xau99pwQLke2T2624/uk51
ihu6h6lm1g2rsv+4+a/rrGT20CJl7Vt4dLoVEi8MMkk0MZgEvDP1ZWt6Y2V1x8HP4/OANzHNevfb
4qPTYmwFgHkC6pgwdskU5OzmyX41QUUHdcNmCMW7odz86R5f+yn3po4JFQopqIb2rWXdFsfhGweh
yv3h1dvGLtAwv8YQvyr6vSLA/C5ntFFACbdOFO7iG9EWH48THr3Y43HC3OwntQK0Kxx/6g4g+5Sx
FAfbHsRcTr1GMXnCHel9YEkVzhLTr6U1aqBlY/BllTeoHu7jbR1HOb04uoSmfRgWnBHsW2TZPnun
T/ww7OsBUP7GAwfwDkMYdmTl8r81fZCNcky434yRy6uZbYi856NUpAS9jPjMTP3NBOCpY7R4NJgS
f+/wULqiJF5m8ffn3olTJBypZl1q1sm6AmgMc5uj+X2aZ3STL3UiZ4b9gpiIoGLOylH+270mJaew
xedU3dz9cjG574MTc/JMPdwbq7IISOlB0IRXYq/JBT2Zg5Ya3H7Ofcws39KmHLZtG2xkZbx8DVbb
1SqYgqiCV8TTt6k6IMzpedG8ecziL8SuiXMjZIP0QrwyO4/7Zte/+t1YbD2xqWfDNJ/xta7e/uVo
6cgrn/Hk5ereg2NZQ0ZfeRxtV6UmgwEeB6kAxbGsJ+ZYZCQeFwx1P7bvLH5vFxnNZxxdWBztzMNh
4kQjIURHpq5nwFKo9qCHSJuOvTpZy7EEOCQJoRG7pd/q/EfTmS0pqm1r+ImMEFCBW/rGBsH+hrBJ
RRBRUBGffn+z1jmxdlOrsipTcTZj/ONvDBJNkSkAeTAPimgbW2fNeFZo7Kp68jt/z4CI52xEajzf
cpxzYe7JGH6QozZey7WtIG4auh8cMoQjVPchFXke3H5AfUPzN6FceoEw1a4+NB8ff36dtaH0NNNN
BotaN5ea8dhDkf65DyrsOqR/VgUZn2nAS7JxgwRyEalfTLGFjhTB6evqxEyrXCl+A6G3bFSG2y4E
yFsiTrFQTATwhoTMKw5mDh72hIS3ERYAAjwXTaM/sJ8M+LwiLuMbHSTUSmiol7vN9UK8BLM9Rgve
rt2XCABhFTgZkxfNquIhg2kG9bZS0zQpz4lUe99uer0lG6uHlx8CtiE6KYaCvWhE4zwFA0B1toAO
KGSQqFaefo8F/rHoUWKBWeO0H8/4rjUROB+STzwGhL9pv0TjOnQKD+SINpUy3Tzqu5f9rQ2qGoFZ
3EkOomWPL4Ss/+cTwerDZZLeDzgNoaT/PcSQh9HpaBC6+EXNqf2y/jLcHgW5sMxD2MBCnRLJfJL/
iAGgwb3Sl6qgcAdb7VSYHyochjp0szUMBRvK/qAH9ogIFYMlvga/MHxCWmJN9rklKPU43QBqysJS
1jdI/3D3/1ptTLAg3vvGbPGjjuWZuDAxKyfOKVBpdDBjuw/8bFYfuA05DJAA/iCm/SywmEcYQSli
l5mBAHSh3mGkYTx3IO/kl6QsFBZvnLaccS+qQ3SNyxczK2ewP2gjUujMdGilUCEVg1mH/EcvJ3kg
FDFlxkLKQL1M54nDsvmZfamEQfuYLEs4ioI4cX4mND/cY7QdYs5fv209RTnQkaQGRZYURd7xXDiJ
vt3+k5lNQ4DWEq2RmPD5h91Of5u4WFL7rigBNpvOJSmt+Dh6dMYm9mS9g9Ig+wgbPyEsV9c8If4q
pz1vN+Enkt655YmA5hMUE/0YHfxpfsUPPbRCbsp030XS5W5+hJMbmytMZUT7fGmm4tGJvDI8TPJI
LKknasLWPAsn7iEv0UhobZI3BqCGzMEz/nLeGJ/M69Y5gJ5zHWE6DHB9+5vTxMc5ZgNXqwrhal7X
+unmcobifTt/TQZAhBwSGcR4I7NHBwovXG05SyYhImykANQz0CLe+OVB2PdUZid1oGpBx+FlcG9i
4/O1B4wpjDfl/PwV9eALTLG+dEXMFlnnN5eI8GLzxkbiNcEKGP6GF2owDm5Qf6/xbgfdpOWj1HGK
CZ+NUUh++XIOjYw440MMkWKpGNDQpNNum/UDvWN6kOXJc1piEDdlb79KwCqpGL/35fM0UDdZ1No3
FW5TYzeA9FB27VQzd/rxrrufxn8jQYO9BLAePT5u9XIqwiFl40K0BHTAPJYLrOfTd/xhYh4+ZiCn
pjRu9tSqr7HCJvlnEEu8UxPeJ8Ik4XlGju3RGW8KAvuEybQl/ZxX6fQ2uoyVv1nGj5+TXa2aD+nn
DM4ald7VLJB//MZlrANdU2Tmp9G5W2kErSC1PBWwIeBcc2rdTsrmFvEHRphSgwROB0FFzDhW0H3/
iplO9MHPEwxdwK/CmXInrD+1oMKZQQtSOWhXDx9LVujOGK4zvudxjFz9OOgYSqYudTgjeYBcHETx
E59WsE2POXACpIdy/4LagO4UUhSvZiU1drFnqWamNs/JiXR6UMhqfzCvzh1lqWR8js/aSJewSMP5
OaEZAGK1HojDY9Zd3Os7IA3M9VgTc+4lc56iaaIOArJ6k3EnnJ5Zdy7GKkllBQnbmmueHkAUK94F
37Xt3TwTvKg5PAzUUcv3gd+gnxPuRHbgTTsi+zCxY0gD+wnjqN1TMuAXVpBh+r7pzefwdoxTIQQu
Xyvf8kw1V6bUR786Z5Xip+zPvWR5t5fEPAYJXC3Z2QZT/FcIXDDO4XwSCr42o3/Fwm3PA6aE4G6s
UEO8vVGswm47zcVbgVVD2AQeojhUs9IrVLuqMAY9wY6ntNoJhlvlYWHNc2oJlbzOsuBl2mICBRmX
vTe0LusqlOPB9DRPzMppZ9JEcx68kiX42NwKw8nO4WLJMCT+nhBPctMJzQryamujLaWE8MylMJmF
vc1IxppYfFM+lxv/w/OHEjSHWhF6MBlABXb8rY7dasHf34RebnqemSxNuKMvM0lfBqWLiQUBWLwA
z4vxcKfvPlB80GaKeaSYSAYJ087VfMO3ty8rQRTSJjlxKaTFJxsoIyJ+/rq/Tq+QKe4cKND1qG6N
G3kSmJ2Hrc1z7HmKATPD2LSMo9EF2ry6CvmACEIr9x3BgN4cfgjLkQBOJkf6y7cs3QtDaK4JI8l4
+YLQCEgeLsUZeQ5Di3IAZ60CMwFZzIpT9inUcRui2DMuPRSTVSAtRoxBhBAsZwdoOOuTcea88bfc
iaET1Y0FJ6EVntASFsHVVIG9JT550txItW/OQHMcP7SXlqCs88rFLkM4MQpoggiv0jlC27OykZHS
5BHRA0J2XwXCNVO8mjTQaQT/vWUw7nK5gH3OQZfgNyXsQZ4GytF5MacAouHiPhDeNlcx/j4sFIuS
RCD+C4bY1BgLwbZGA3IQwcUxOe+yzIgOTtKVijIjfgmpBwrHHWbWqAwdh9nFIOLSj/GtFrM8uISg
BZATZVR5IIy6fWXSRHqYmGNhN0nIKF3VaIhjCbf96SOoR8JyRID4AtovbPE9yr9/plaIXAXQ+ptL
rr6scW/BR56VA5ArpmuANxbQl7B9qjD5wGxvFOGyOXApbuC7EFMC7EUDNMKmxhS+Ie69du/oXzWS
NahVlLUww/lDXEkFAdpDbGA5Uf71XM/WpnxJcZrPPLpHnQk7xF3YVkciwnGsNgcrHfUXo8N2IlQv
sxuz+z0fBXG3x8H5a5X7XtIFL0jDFK/OQBVTrsZOd0Mhv2dHie0veGlCWsFHLkKB4HgcuT5w0WK8
hrsFS+cBkWvHh4UPADwxMmX8z2bT56qXuSkB7nyME+7+dc9SYiK+4AMVlCsV/30mmGcEMz+8mhkL
+3S7Th4J3TurTOwHYetwgLBwMaKqCh+IpTUPXSBXkCNxVeGeAbjOWf9imCfoAdf4XRId9TrdEAFO
rvjc2IeBzYge059iAk8Hrou7LTIGUmRsCaPg3QX1ELwBUfWidMEDkIF29E2RPzRiDgQSyMDIuzDt
/hwufPTCSAsyMkNgbYXLNHThKqxB1SBjUMA/qOgxbmfZ3Z1ss6h4LJR6VP90mjm9tMjQQOEy0/aC
j1DtFocsp8q889le7DpErC8Gq08fhbWzdVW8i6Duv1aqy1ewYlgeFnDq4j8wQSFAwU0J6R84xL8m
CwFX3KNEoGUolz8D2EDMalToNoRpwVyKYc1sL7bI2JaM/t/rgcq8nnWU/FQVQEU8dMytIfUsCMKL
Uw+8U+3MBwhuBsV/GiPNET7osEzEbDeQJlOzE6id7LxLZ3qNkMbiWsK01bjhFK+YMOPLevO02q/z
4PtIAeA/ctmVyKGrq0AXTLBmiz7nbfXz5ZUdelRTGyhXTtg4KmCk2Iy6tP9xJlydklE+COM/BgiM
Lpf9In/8KzNV8GiiT8olZj3MiItlm7sIR0at2aMTa+cpbdhLiAgzIB1If8qerYUiOttCpSzCmxoA
Ufzw3qCyOqi4wwnwpRlajfuiIWDn2s9J2/rKugIi+P9RAIGOwDbCkr4Udvc5CjrOqz54u9cfGDOK
2jv+dfyC7XbgO7ilxpFxA8OicPZ2Gtwsg57s9g5kiqZd3hoVRTue87PyHhwuqnkY7buvNVp9fWFU
3i4/ABG1CxgFoYV8hUm6IEOa04QgLTYBmxvHRpeQbp9F25nRA/Ir6riv5tCcQnpMVVIJvl7bEelz
vxt44UsHrODyUHoEH1xBaSiEFI+8KfTxjXgxqpNvv1eLV8a0kuUZ9Emb+UHKen0c5OK8acGgEDv5
vd+9BSsqbnvCAYn/fPlHtALCRBMIkuL5Yh6+p8Nz/vMgbjLVwzDpO38ZIgKZgW37Nl9nkqM7R83M
0YwJRy25FSKUFYGu8WsvnfuvYNtnjthsyHKNIf3BsYMWqjKG5pw5Hfvw8ecCj7//zPbiVkP4JhI2
z81GouNGxLC+UOEFYkJFKLX3mtPUkpiYUUxbye0C5HIzCbpQKyepvybkRafu08UVlLJqCOfoMevL
IlkGkQ7vBoMquGv4iqbG5WHApg9TwB5j+to/ZUsz8pvXDJjsXbmjqdikP4qqAyxDP7ys0VJ8HZR4
CD2s9pD8Crdv8Eqes9e8wqb5Qhl4s98PK7kzCEA0kFv9cODRW02CPRBF2pukRk1tYFy2itmD3v7F
ALj/MfYfPIAYxa4Qit2MPufr/NGzt4PK2Hfj2uiS0iJz4z5PesxkyGAxswlKKKhxNcMaSCqnbED/
Yvbj0XLE9MDV7Gz5JtXOqg5hKBo/MlsZRRvfIykb0Kqv+D+gFKSooUckH+Qt2RLbE/44MTvm42+w
xp3qy2ypoT4krZQypX46zTsEF1s/1YBiK+ERlzyfJCkFbHSZzevK8bzBoaCB4zmMnvZg/ZpUkoGy
o3D0bYYAD4bP8K+Agblhwg131sAYNlWN822XLAf0+XwOYVKb52x+cegOk/NteXVA+c7FrEOtZySP
iRwmbFcIJnTIRu8W/KAtnGHr50+nOGZMPx5mSeabBYoKiBxckn74pVQmr9VLN+24s1CeLK+zfNmE
vTFqCWKNarPObeUkk/kDOkUOnGJ1cTv/vu1nBzrv87ttbebjVcPIt4ufgrnk1OTwjJaN/VyR8OM2
XrbTt5xYUyKlk9uu87I5Qdwc7zycHQ/wsauc7+SZlLJ5D65YkMwr4sNuYQnHiFk2HevF5IkWd+dz
p0mWxyoJWFucVRTjroslcoVY7XKaEs8DCSXYX04cen5plckPlRmfT9DMRl5WG+/MULg5/lof0Umw
VFa58dRowmlo5UMHY1kkOveIfOcHInAj+NrUV4rdMe/d957m3viMHPYFP6841dNurLI0V9erBQY3
KB090IMm0hg67B9AeBA3UzdjQEClerrfLf1pytZ7wc5Lxf+PMrv88KfsK9/9aQ5k68OvG6vCo+X0
oAIhEPZutYt3VG51iAg/h01RRtIIXlsH+UL8Cwq4e8yayYD4puqd9HkaJXks7Z9A9w+jVCyFuUPU
jfVzs2CTZWEJamm+wXZRrQ3CtsePNkayXZJjb7ezHmjRkiUq7S+gkKuvbraLm6c5qbBIluwHvFCu
OKPIjd9+5Lyv1o08MUvD2IWZqncnMZxhbXJ1NAbXHFOo7V4mEV85xw7ugAC9jGYTBBTr5jCMWjGH
eq+LmQ6FrzW+rZDpA3rf9PFjnhazi2KzQwYYeeHgsueTvr68PmKkPQfW/UdpaD97exnLXqP9PI22
8WTNV0YbWTHTAcKWCz6H9fw21ejgjBc2gEjy9H8fXwerjiu9xvP/e8YRfM6Z15u3+OSd+dbDpznK
LPgmsb6a/mggIX0Ar/4nVt9LWA4Yn50CIctqWpflRhlpqCs+FhgpMaQHJwv35akFIN1mXntaQudD
8dIPeRbzF5/T3erh+S/OT84bh6gqXyM3vAuH3BrYxnHo+w+6aQRbp9qLRpCdIVEpKBaYajabI7nF
/MMob0IKwdto6O3PA/RfwCpCgPhpLVmyLpk9/HnZyPj9Znov0qu/kl0oB5yj75uzTXFlvMRvx36s
hohTamfctKEOiw2DIFsuSEPo1wwXUDOOZi2HKXHVv8ldta6ZxaCUL7jrC54hPebEhWKOu4F9LwJ9
QrbgWMiRXuErjClLMBAg5/kbownsrdilWCmRW8mAT/Ae6Tjegt4Ft+Gv2qwR/V4QM73hvd6H4cuo
OwvwnNHn339ZO5goQB2ha4JoBVt3fD1NFSAEQ8b7mSsO8gVUrcqCjn8B9AYiPiuyh60zNfkFUBC6
9nE0XiuuhksJV8xpqwRbjNuOcErKFnpedIGRlno8dsFm0xIpEDxSeQaBAy62LGzzew97tKWg7OCb
QJ4inhL/9M93/JcfQPQfbp6a4k0C4Qkycoip2NcAMqfMTk+8DJLkAFTfwlnhOokY+RzRhyOxSzW3
2/Ax9je4Uc0wh/TgMdoLHYhCbXwqP65lWsPhesFwiU5ROF7ykp8jz4Voh6JL7hz45WJK8DvbFetV
UOdV+O30lww/tWC4+dTWXbaEcl1kp2jI4vEtWl7eYBmX1vpKxsqa0E0CtWB5AC1zZDXYE5QEpVzC
alqThI5aqPf025/fG3FN1x7z6FftFfXhxgdaqz6/9VOXl4HA+OcIjOjlgRApeed3iVNijnGR+OLL
6iXPFjro4+IqAjS9802eZj+1uRLdtg/c8TniekND1dlPyR24kmLCR+Fufv4m4q7u3f5BYGD6QGaJ
PG+JrfDxQfEnw8aW2Y9Jg0ESCD4oj4YwdSGTWDXNfPZVZj7PgxJ0ogcyzAjdljqC1xwQMtgUKfKm
4g5qkZ/KqdILsN2VABI+FOqYlfWpEzSG7b3NdyFABCRgvHgm6qWxAcyjqYsFqfDnhO/MnDxXnJdD
u+Ofn6Ns3mcsDMgCYZ7fIUwZnIEB63q+G52ffU8jsc1KS3vX7/vpa1ylSX2NexjSv2OtWF+g96GJ
aVDJm30oeIU3xBPGSOvxMzNXRMTp4+vhojk665ZRNSNgK/vYdzwazKeK+s36RUPZbHJPf5khhgW7
z9g5qKEg1mbJ5/CgWuYUhodawEaLEIyQzzrQ/54tNYpQF44W+nX+0jEhKzd3XENp4KTzI7XrVNBl
bPnr/HJvwGWa+4/n8fHzG9K06DfKfHxfvTvn1u30+4kDopTHHCBZ7kvInO18BeCkaMn3Hj75qGsv
by72pxP+aT+M5/jLpBBypBQUbD+UlW34lZBJ/cTc495jvlkEw877NPFVPmedLaPEzYNnm+TgJinE
Ql0o8b9DpqQulA5pXjXBJ/fa4UFq35wzy6JNrr1dDwGzhucYH8rN/qVAPYpZjQrIapeek31RyPId
PoTC1+b1EldPX63HWgnRXDKyczk8aOrsV576ilX3F8V7XvfdEcmkZfSV/Q4mw23/+9q3D8432qRf
gtZLFApPr+y51dvvJ4Pmn4y5hAjQx9jhNRkOZLOWZz+yykYjVNbUhNGwAUvPD48PUmEBhk9lDFN6
vvuT/T5Rp8220uN7b3Ps9ZfpOBu4HUTDe/Aa0LGJQ7aZVjpdMpUZhRS2HVq2kthud6QQzxIvpuux
KA61Msu/x/4XGdPHkwa7Dy7tb+dbTBAYvargO5hcJhoSrOw47OLqs6hzHF7E1Kr5utKLUVk2u+rn
D5GEeenfisnIaoGXzOfVHT6SS89XIJWbOvj1cbhbMzcD0wKFBnCK8rjxKXeWQ4rizgwYAJ8LR35B
MfLI/qnWw9ZQel4HqettnZmEvMwRI5MM84Eb5NAdld27MJOv7DTEtVr1348+4GsGuX1ORWfBGPi7
XGooLUQQIdNOI7Xxu5n3O5Oc7abwRh2poyy65NEhFfeyfDyC3OP35wMEhQFElda8U0sX+TyFl9Jn
qC8P8fFznlXQV42fkGOOOqsAqSIo2P72fBlY5Ua9fB+rC1EWS07DYbYl1++o8lu31pjP9e3c0jjT
GrDT/hRFckykIh8QBC5knafsjw7GFXA76+PSx1LBGaanb4+vMH03NfpzeE6xEil+fzqyh/7baCW7
8T6kLsANMdOYURHfnTRDl+0cMapZ1lBPDhkGE+DS7lwxVoN5azYBZ0SYTgXdl+wUYVOMnYU31/25
at0mXIpf0yPzMsmhUQBc4Txdzl8P8ayp4JADwd4Q0vHB+mEOC0uT7fcsSF6MHC3EFcvK2SMXvBEs
4MKhEFQGmi5+lPR3Tm7u/MQIrrE3A9UqVYb82FpevRkgQvM3A8YtK1vCC8fUCXMDtlWPL0uXGBiY
F+56ch0zJk96F7VXvzC+OOu0tHOZ/W/GYOmn/IPOsAlWHWgM4WxQvdDFTYn1PPXRLYJZN2aeh0Nu
XbIlUy5udfVWaV0HUC78gW7hb1HAIlHHI662D+WZAkmTNTe5QLSQAHXChM6FExRJfNKG+Gng820p
OCrnU1rG9eVhh6xR9WHM3+vknCCI9j6tKVY1PFfR6ul+SnZjQYkkIXJ/tSZaFnnd5yFdHZUnb8LE
ujFFOZf8JF4wxTM90Jv+fuAE7WKvCbO2QLFNau2zlPP96EmBzQeOYgZD3cxtumHmK23ItjCH5p6i
uPR77hKYHWYJ7SynGCMKsjDvk5L+8S7idwktpfVtAnB8IRm9xoCemc8MhJkm6Wfv3cC+otS4xtdp
F3ydXTPtOXR9eOWXtKtDkwCWSETQ4uKBQ8L06SzPvYhmlfawulmrBjYqT4fSpTGvyatiw7vBtIgo
Wbpx7n2mMO3CpH/gyYmlm0/ofvM/FmMZhug1d+g7jUWDac/Anu02d3+izDZ8UpkZUm3A2rR2MLuu
8KI+HnHokYqSGGE9A//Fg6yhhXoE5aUMYF+uXhaWUo/xfYEF2MuyZGb73JjMtHpb4RfKjD5OTyzA
xREm4eUkby5+388PQ6zpbgASezth5INPx8M+zSGtZHbPf74M4bzAKUUPCmnFLnxhkacTgGetIREH
wc0+g3vg8cJu47p2YauXVLz/ssHwHj2Crv+obVWiHfYJM1brfcj+bpMzoIP5dafBWCA9QhPFBrQC
gb90hvyzei3LcETuOTUmNy9UFNRpgo1PeuojmvUnmFthhjFAxNN3hRNGb/IBz98VaBRGF3cf9Bed
0RRiaHVzTyNxvtgjHsbhPhH4Ecvq4SX9NV/984BY+IU4xb4zdmAyPOKfq6Dc6cPhpS4TI3SVlVg5
xUas15IueZsehXQTU9uP2QqHva9RQBBcNhmZeyMQRBOkV4R2/2OaiCQPVywiehG0aLHvDGyf9oGx
xj/X6d94hjEA9TU4nu2W4wHOMMDv1NBoWBi/U3mB+I93Vy/Hp68FRIfiBaIH+KQZOiiP8TecRq/O
EuMPFpkoqbEci2U0JFtIuwxJAN+phmDmpmQ+CSuV9XD+E6MyY2EwECFA7y8HKKatdajyZzrSL/Sg
GHz+g0x/oNS0qqgGtGQLcjy9mO0pwNXjsgB0FkbfX+QbsrMPLpulrdIQRzVBQ2HFoJUlcgETeuIr
dDSEsHQnUFXtiXe6IgZH7ZJ5COXbFcm17sGAKG3eHVGcAseMI208sOQEWJCnPdANuEa0Rmskmhdz
KTrQDLkbcgE7+gQEP1Vu8xfrgEWEqMS4sXw5AECTaVAR3GBBZ0shBL81wL47DGEJkUYlHJ0xcYdz
jzxOkIFwq2Z60lnZKJC3Ol4tONhM6BkReAwsjTgIsOnzRTg9tQ7gs8Fj1GYQlFYyyx4x78CpFg1q
S2GcTmkS5JjQCJ69ELVgvwsb31jjoZ+MtdkvOCL8IYeGa+co9LzMdX/Id58bfdI6mm7c9h97HfGp
neihYfJHhCDSjt3DgoYOGO+owqoql6Nt7gi9BVBz6KMscXuTwSwSHnER+8q5RMEym/eih9lEw+Xe
xovjn2jiubniOAM/B4mIiBEQgWGShxaNoTeNaQnNASNtZF5CSaDRejGiwOpepS0d2lF3PP6J9SLM
9lVzvL1EOsYnpICs1yJcAjebIQGvPNAeA518Jh0gnFjx3xFCsAIs8IvTMQqmxQxdDcpVpKHRMRI5
T1c7JikH6YBwdC/MLoqG7vcsfFxQyKAED5tQXcAdQYQZTImCEd9OYMk5En6m1amYyWBkL3RIW9Qs
6HFwqHp5tKxg3YDvPKmanTMbgPHGfx1CFvx9LxFOSDjLwMwEq7uYJQ4u2EEZeIL0x18QzR7pCEA/
VTRiIdcUbIaXyNYPsA13z6UY7yKjYU3egvcsgU4UtH47a5J6AmLHLc8iXPYiUDvgsqANH27lPLh6
+953CdDpXJwsuLsPmkXj/lckORqYyppOOWJJLBpSXT6EpGSLRZfX87HHsZd7LKc+HNzCzhPtLkeg
hg2qSGW4EhuuRB1ZCeACeIE5pQ+gxK5Vhfv9/j4dQrGwh+4WBMlcFla+y4xgmjMsB5O5sbJABaZu
LHY7p7mh/oCaJBOzviP3nzThTdJRcM5S8s5se6l5ZjMWxis0wrZ92yMOy1ePMyU9q/ruRes1S3/2
sSFX2kM+KzaueBfWk0sTXs6iXWCBNBEPsOan9R3eFlEd4q3sAZ8gVcIDgWnPh4wGGakJo2RkLguJ
YWfDuJFZonB8YJviXY+c3SYt1D1iX+srAa2a8YIXcFt1TjPmaXCHyU46exH9JmK/6KgUrPolRLjC
AwJkiC0N5gXkqdjs4/c/zTSK5kH4AOU7d8aJO8Qc4Qf0NkKYGYwqLOpQniEvnqVY78WT+Jc0EokE
nAj3MWLvomg9NoPXLmA0DPMrWNNi37BRyog/XFT41pY+8gDuB3ijYkrXnDoLvEMk59Gv4i6EzhrJ
3ZX8xzeeQEjxDciv/FBBpOqM/bJjLmPSdCIX4bl99le2Pbrfz0RAcqSxAQIYNRZB8rp8CXnDjaxQ
6mufLIBgyeRmhPvU6DBirDhJE5j9bzM9XnX/VoUcWvm6bNe9m/VJbVfG2oowouJjVzmxV6rOCizG
qP+EIqoQUprn34OsA5t5Ziqijv44PSKQnYbYU9gN3ybmDhxhzXRFi46pqpg13OcjXu7AYTPvCX4T
saX9zlGxiHGG86YJaBIBVnSrJXwsNZXUvLTe69D7R7dMT080puwXWAGFkH09zh2YU3YL+piFvsGP
9CLYaska6QUnJvTHFidhpR8MsOwShMcP8mxaYml3zW1x8k+rr3sHBeNc1feuECuK1wolHOyTQ+Vn
85FsK/5b+prRZx7aI5K8wq+Q1DYotANin/xivlgM7EkOyL8pG7hqs8LzGR/nhBNW5mddwhbDKlSa
HpuNzUcKpskkCviW1gLUH/+zRfpycxm47kXjH0lxhKDyOVkMw4O8V510pXiHS2cBp5kF9nGhyCWX
kBt+4y8hcSP7Fbj5ar39oDLXSwavxo2Oe/F48v7i+z0cs1RGs/ve5h6HupPczdaQtiuC2/Vv9GMO
wM3CjGbZVH76gC6PcBa2NMMc9LtW0Tq6+0RpWS7h8Sdf9k143UHqkCpSjT+vMMVKg7MbY9krjBKM
kQmQZmsSSFdCoxRiHRC80Qri13v1I1P6umpq5yaPP439sSDJIrzYQP7pobP65zSqblRdoFKIJfSg
7LsZBjDMS3EwvCTnepKYXbLUqCiIkan79tdNaBOYjYW/BCIqycdq7b3tou+/cQRExK0h+n3JVNZ4
5lbnO96ejWrcKmc0zZZ6S9MAsJ3bmA0ueW6KCWLUshhoAM3kYs1pNAUv7Hvc3GVDg8FsDAo/7fvU
iiVoWTn9CYlo7rfmqnYqm3oCuZbTrCXVzpT10ALAWqV/8KxmQ3X5fbkhTB4j414501M7HVUDTCha
Xc3U8ZEFORwKe9Xv5qf5aj7+WOB9eU0YdbPCjxmiDrxOkdm+G8L2Aqv4S/ESgMFGp0znPgT9SM1/
VDZaCwXXN4upphcoX7HteoK9xjRvdnF61rw8rF7bjcw5F2Sqp6FtxwIPXFWkKO0On9liccWn2CYG
5B9ZtTFrRCrCsQhSAWhhR/Pf4UQs+fr4pE31BT8XH9YWUxp11pvJj0jItbFlpS2RXTDUzgQG7Jt0
Ks/zit53MAEqeAKlb/HyL+yfFF6Hk2xSU3INA9XqKD7CBy6cwFQ+dWtjK8RhNPb94g7fErI1+nZe
usgnL/bZAjUZvKaPVU4FfRC8s4i/Y+gsyhjWB5pk4pbC2wzdya5q/SeicfLXStOn8LzAt2etTtq4
OkK3HhdefbWamPQXzo9PQPYiHvrUpuBP1/n96eUIjej+sJWQqFxxIxA2MH1YWjqsrlGgQHpM/6WV
i2DzgcnS588KcYwDbWHyZe4iwbVXES8JUkmDE/+CKTwwARIGBzDSrS2Gz+O3wYAXZxOIi6d5G15g
wgJ51M4/9harDv8U/GYGdoXIWFQ3yXv5gR09UdbCQOp3IKwOiQa0GGPENALCBmAWb/hiM/MXbNYn
fsMcSyE62BSPwRfElD8q6pjMnL4vTEUYDnDfCiYNn5Xt/30xBHk7iOOxCdUJgWOn+FxSIrA5naXJ
r+OeY9bAlbJ70MdPPxplgipz1TVWn9RPhgOlXywAHugdriedP29O9z0M74B6ueAuolDa75kURW8q
O59APzR0abJ+URV+eVRC1pNbvNdYN9019yoy9KGrBOtoHV/Aro0OVO64edvsyM/YUkG1MdM957vO
uDjzkKUohE4UhVdEZn3YH5kJp4Jo8NcsIwkK1SEffO1/NO837pGiNDIP1BmcPZhP1T6mBMwVgDP9
hbC/5Rhw5R24OXpwkZVb2AO4VTCtMK8lVITnveMS3zJwW0MBoRNBDsUHwlVBHqHoraJIxZ2eKyxF
hP+kvdZ3QkpcboThA+cPZxIDmPuswR9MGcckae+5IbjdmeaCXIUwTamgUkqwLWFZqdlgpOgt99h5
FL5MazGFCu08x4wF8aJhIzKXwFmFPpcRiLEQFT7/sMbFZInIORzHmVtb76XoKhTvxhtq3YF5X+QR
ghIsF1pTHVeYrglOrYydEshfLuO8Njze/JF788V04UImG09rLB2L1c3nyw2H+Djl+8h2nTTCl5wT
HlHvIuWnSVYVcLUFveMtEuErdzaJEsqC5pM7UIJ4UluFlOtrYZC23vwJl52eyCbAwm5zT6EdMkgb
iwSgf0tEj9mo2B3w7COIWd4fIXYiEuRC+Ka0E8JtCsLtFkU4Jr/CjY1BCi9HHMdv+/t/O+9p4/YR
gseAnNaO7mWu9DCsf2f2FSkFnCVPBTyDYG40wcN6hqNY2momJ783slPzjra/P14u73Oh0enoFFrD
O8HVY29DytMdYXskaHQwAwlVqFaPsYgC7nFFjraPw5DBGFxF1YyFrQhuHMK/HWYiLuH6VANcwLgK
6S0eioEyLYjZktYKpK/FAU4dqXklNmJ1IohOvwMfopXx53rxogi+RowziIBWJOsw+3kwMRlrHt84
wPzc4wXkgMdx4YeJ+0XkE5NpfZAOqBFF8ICOQ4ToEeC2Y/+2UNFLCFqnI65s3I0k/q44JSCJYt7K
yUEphSJGGMwhSCHmYcLAZiIChZjmTy5kp0Fw814JflBP+54onko6y1+N252GGw/XDETrP3Fgwh8k
wetf5u1BbLBydw38v+OPh/Mv/22pTkk5D3g9UM5N5A6ooyDq/cmnuBrAzDHj+hCXE38x9NRwxnwT
yOPpsvlzA382/0+GGkSDqkU4OxEyTv841oOIkk5YahOI4B3eccNbISrzRk6l8PJFqy/+HUCVihPC
6MQfKMb1LyYC6mjYSQI4zObUDsVmOR2e6UrBMjphqm9se+52jSs0YzhhH8KQ0b+9UiMC3sDplXCB
x2WilBSfGtk1nBzjdoMliKEEMK5+mDPDrShk64XxpThVigXkgFtcLmhugB2FJ2u5AAy1fjZeyFGf
noFhvzkN4NIEdfydltZ9jtUxPTSu6CuBzWbzG96l+QCJnQFq2luYcNZ/K5R7H5MuVJsJDrgBiOIa
5IzuERN4lVXNRA8r5dYwarznQaMGt267T/xMHm5yt5GaLWWvv74ze45HUyUq172rKzwe0efiVzmK
G8GsxhcGVhoyZbR9qNPf3nt9nfW9etJ5LxORGA0DbgocHUJXj0+tEuAYguOslV9N7guQSdmTjffs
CR3muyPmxS02L1fzaLydJxe1gStqIq8fS6+dLd/rHN/gJqRd+5l0lchSLMXEP1aYb7ym0IpwnpWN
/cCB5ruxp4jjKIAtmtEAmPlGU1VsZA9jKM4NbC9glZgcOxEwEBbamDVJ5tGI/8fSmS2pii1h+ImM
EBCFW+ZBERHL4cZQSwFnUBB8+v5W7Y7TJ7q6u3aVIqzM/PMfuCseRwIziWdtPXEv7vfCCegVDTlT
uZvw2crcI/YHCDWPNMgQUfFCBAEWPmYPHmgUSy9cFIexCCxAJnI2rntcggxCzLa/BBpiyvebTc6C
uiecd1ru22efABigqhb/C78Xoab1QK94ssmsM3IANZJDGZqF2F60C9Sl6/Q553F9xnthiCYW5H8p
tTQNOGwJwFBkkmW4uSHWtTgTYj56QtamYkgGA5PTOP44fecKGSf92rsP/A9AM7ZfebhljAHIwskM
jxz8VzpAfqx48US1bVBCmHqWYvcd5lTGY3pYoMQt+M2ZIobKJ553//4BVoCnhYuALIO0v6hRTcEr
x6Tv3DiVyK7aMut67R5Nnqn8UX//pfuyrYNowki+JB73hjJOuKjjdrAYTPMdmBwvceiwcL3aMlNw
mb5S/LXXy+sPvlrgAg1HHH6FIqlZ+IxkRznuiUMWUiW5hAKpHo+PMDjYPIvd/YeGHW15Nv8dpfx9
tA4RSEzo0ScibUS0BvmvygSJd3vK59CiVbtymtAF4tXz5OvHRoL7k9Y/g9MlQd/XuwpX1yxprNfP
bYeic5pFZ4g25L71QfAoFcIDVazq3/wSYfs5bhyx3RC/qxVTE7pwmXq9ZxD9q9+5sSe2Z1+Dnos4
5W8qVE3CerMMhvSqG7H8EOqcdrwZBqLd/6vNm3v6THuIgFCCBdsAwHYU4tjJnl1GwdP/4QKuR85e
DUHwXgndvGDGDYJCCBropagADLykwCauWwiMH00ilULQTAZnXGKqJfC3zYLhag7m+EDcva0jzCSx
d6GEs4oT1sXgRrCUAO08oh1hswJzwiwQixxcPdaslmnFWkooCgZZNHzPymrIXujjdxIJk1lhKjtc
/GA31z9xUR87VqOixNMeTvc4NDh1UrufyWciPhmwtC9HmHmHNGE+HwHWlfmSCLQ+pjMDIY0Fvb0b
iyoIJDvC4061QUJ4r9bx84EbC/MzzdyGKA4lGq4rnpAB8luKxGBg9fkLvUbPh+0Fvlo7w7NdQhbt
uTzEYgtwQx8uSjV9iHV8olVNRkkDVl3C4R7tpwnWGmI9gL506mP1Vy0hfjMlcbrAxKYPFNEHWZCO
+igzl0dlQES3/Dsc2iL0ARAVvwmBqb1vVj3GuNNoWGS9BbrGJTQhlNm3wwLKH9Q75UZP6Fy+TjRE
egarrk8BC04sq59oPNmc4LrO1nAblV+LT24kCsbdLOdX+xV7i0W0tgUIw04i4e9ChZPv8ggkq7Xh
5YKSXVa0ssF8wWn+8pnYhUa58Cqwt0IkcyofHC5EMHq+O/+ATAlMDhtqtiwDrH7wPZdGUIKjwAbZ
/GDJJ6SnT68/VwFDC1C02mIYuZGmxsIAux/OKRXIdd2dcdSovOtShpv1NpbLm09mMkxVzhvQ12kB
zVUOxUpyIU6xr+mOwa/lWAO7g4WGFQbOFofhiv/z1eV/eVE3fa0G8MMGU0BP5EczVhMDCxwIS5Rj
MeRM1ZMyVGPdFwjLY39bilSKs39mgv0enmMY9lMiijKoQyOJzdOXQVpySAtRp5g7Em/DNv2ngqFm
snFf/XDgwP9xiEzEUwspPyOyvd+LLhhdxOVHeCX3Ka+fGaou2NkWu/WzOWNq3E40tyJqy9zO/gk3
NIR1eD44/MChi2ktCqAp3HBnj/aDzKkrTT7fLIKXMdt6x0X4QpdslMHTed8nmzcKV3igIVaMWtzE
5WDeE0PNDQmD6yM9cfvsLM/Wdy+kC5KwhGCbgzkXhHIkTrj4XljlJ5PPy/ncAGwf0YamJkVJm0o0
k6LkwUPDdpMh+UlBlKmagExLcfSTj8ecLFY47bIWXgyE0hD/AaufqXloNvEjoQl9o4ugcmnkhW1r
HgH8S3sMvKxTjAuULTabX59PbMlW8iwSKHBaHz/t2H1KtghMGEe0VTtqszi1Lhi1H0SJfYeZjcvF
dNIWBlNllqgrMThfPDpZI93+QJ0jWedOIUfYJVyVq/VGO6nw0A+bPQPlkmVcMtWChhb6sJm8YzFu
lJBEGlK2FUcZ732iICDLc6UwBIZujUgA4cMS3pwapreJ6KtFH08MCN3zNxRc+hGQH8uwKz40F39o
FDfz/oNcPsb+Ew84ZmKeL6OaS8YZzj2fBp8WBtd06pU1ZUKgxCBCE1qSa9w78C+8vS8E0BRPmgaL
E+YtEkty5wh/5i+OJVXHggiIKoVZHyelBKc44WxlG0ecBQ/i1GdfC7RhIvsr2dzafg2VYZEWF/Hj
2IQcpzVnWhbA9LGa6Zu9qnlhlcBhBuFADA+8bDTSvHaDBVRhl5OazdSMRmTDu5GP3cD4wo5F12uz
P0TinnM/4DVQQO2T5XkBJ6UySxHQhujC6kWpROMkmi0WQhhLNeFLZWWCRGhOQKq44+BGeSnbTkQQ
fke945j/hXXJTpDHF0QbCD7q2XHMtGhGZW1EdvVTQ6k7vdCrWyKnM3Uml6ExeSK+EywC8ZA6vnsk
Q2q0OdBF8C1O4zsc6UkWXKd9jqmEPoyzV6Z2rSSdAZM1rzganrXZrKhlrUPGud6YF1wOqGKrLFGc
OqojHtARzpM2MqBYXKIvKypxxS9BNnPSRwBBM+mveSsxbQt29wm8pj7UiAoRx200/jAF9wwGy2O7
FB+j2Pph0Iw2zzvy3qXc6RXpiwVqYzyXfTydB/7zDkqkNdgASEtSoHRSFgxWZ/8kI2kqn0M0LXyW
MpJBv8801bt7w5hULxZ/pJnidd2G7JEViQJe94xqi9fzsU3wbVVYjUBkJqkF5vPozJ30wHkIsZc4
9OvDwICXG0n2O1msubEvsVha6HbQZ1P0pZJQLE5P2vhdRconxAHtZZIEY+bAOvC1UQFQmrHH6sUP
CPyH6BFXSXSnmvytV+hOl+/cdL/JYSB4sBB46Y7SbAaa1BBEzCzI5FjfnWQgz3l3XLISKNLi0RTG
TD3ytlCLXYKroyGsMJQ9W8sb4FnHzopNLS3NpfIZ5a47sRzTLx7LAuuLd/Ldrl7Gbq2S9T3gAzQ1
1omC1wWpuop29VgfYRy23q4ynEDKtB4z45HC7HJlxnZF3sruxtTC2FPjK8PoJ5225KZX2PoKnfD2
i83qfLj0TtDPR35YKVQAqCyVuWCvHsMPZqOHv8JIcTnn7DGXUnaUgC49/6GexkeXm0BMwe/w+OjR
nx2JYUQeFJYu0GjKbcGDL7yhKyEDzciTPnPC45XzXt4mbAMsxdNO6MQL75ve8J/nFAZqFsPF2cFG
jYQ4ceO0Bk2Sy1U+fN332aPdglx4OduIyIYYoQXitfxRRsCo3XbHh631LLZgYxpD2p/00hoYE1Hl
LTxfMQPy/e16sK5xvTQ4DHBYp1LxbAmuFWfe1tjcor6ZK2M0tB+rrpNP+SP9YXZKYWwub5odAEJl
hdWUEQK33z/kPBDgl48xeKRzBK24O9PET7o1R2D7V33SPeWPw3szbX+n7fgr8uAK4zOyhp0xmZZJ
M9V+gLnMF/fbxfv8wJFlK8JJewlHofbDw3+R3fIq/gWE5nLWRdrDpDI+JG8k3BpuQCWMe0DOY+6U
xuZ5AABAGpVhHVD6kPh6mG0yBwNiPXcgp5U578GXYogNijgK9NJY2Os1XPC4rZ2Ea60SqgHZddnb
LAUpG1fjHjy2CKdP93BIfKJs52gqqTh7DocRfXkc9xb4YVDXcex+TSinHyZbWJBn0lAMfhQYfvyy
Lh57NlyUMLFxWhoKOMxbajoWz38g/3mskl9IQPihj4oeeK2EJky/05tiMfVkRn4Kof9mVICsCur0
6gM6BulGRD3APxa7oPLuljfrCjdIXNHeSmkCuDmgZghGT6+bNenMgVAGsbH4OkXyAvRARBshTWOx
gYz5GuvG4ATCK15oHwYdS5V5h/X7+G1JvLSn6IxKtHEy+eQ2KkJupACjOhlPjEPG6bpqehlifXPA
uvdqtZ09+IS9G3vGscQb6XwWXDD9abJv/kEFFjbk6ZIIIZQyxk6vxxE5TtmTp5YtM+FOLcddVNxA
arY5rSyHwBZtDaqdBFn/ighSj0DUd+geSN9qnvFavYE+iKb6wDqKkwdwD2qve+6MLyp7VBwR2Hmk
z0STzHkFpKTfQgYu/O9QzgK2cwgZwgmYB9fdOnx9Wr/GHIdrJIrGUDHzyLXJVE1ExiwFhIlDrCAY
97ZuOSTWz/DFEhIEijdlJACwNpmxYOUU65m/z0LaTz5x4a2er+F400kYXTTlM9izaSHeSky79Ct9
g/oP8ibanoHwHbsjQeFq0ZHgMKbSlBlC7F5y0PKhgVIMjexx4sEZ0guCvG+bXe/D324vkP600yP5
Hm6/fjtgoCsiYGR+LJNHYU1FxDxkYEHxI+Nj4OhzXOZ4AGH9GN0J/PHR/Q2BhHUPTfBPFh8qbvz3
/eHpHVQA98kdLuuYgGf2ujWJCOxFSG6nf/j0iEvFYGN9oNPfwpxkASVyq/kwoMVhAigcf79a1Nus
b7r73rWsRaTdoiLkjWVGRJvpFux2piIhTeBzeUjtCoQ+C1LhSR8PKogFuuV5lSn2wmN7EWAxdYTL
cbd3O7bOwPkpD69ZnbZTfjZiMXu4WttH/IlsX0hB+xmn8wtYk/Zrg+e1PENjy+rsFYZD4WVQGs7I
c5JektyX29+jjDYF/Xw+53NVPJE5cqeDNUCGEqH0eHsAoJlkHTn2Wg/TNIIsTJUG3R0WVmOewQTX
zU/fevx2GCPDT7c1EqTMamhCpK17cPxYG0vmXKbAdSkv+FzGbNCtGkfRaF0MuIF5cvIE80DrHO7Y
tX7NkRtVp9GsT0gh3orETsGUQOBNBJbE4AXv8HCgIeEOTS9h7SaPI7pgc6o7vSmhJw6TAKl7ijVZ
QYd8ePh5jOIuvC5+wx4NFe0ZAU4cH8r4bqVMFUC3ouu8zzl7pyh7Wwu5xBbbYbMZZ56Odw5ee+Ye
UB1ZTCeKV+LfZrh4Fx44B1ECSPUF7g11dYZE/m/AIoEEUukU7wIc8HJ8RkLRv/Ia218iFuEUsts1
UHIzMECeWtMYHcH2ieu8CXNGet78L2LAapeAgHSqTPlX63N8TeDuUeEc6hBaWrMQu3Rq6yV4ANht
8XVd2/ThJDqhYHqhr3FsBDPCiJjv4w08kfjxP2zcWCMxH4k1Pa32JdxszrHYCa3anqMcRkaGOxTX
/KBiE8b4iCUO8ldW1aPSExkn6ErFYocV+oPVkjnECouFaePn67+0IMX8YABubHS2zYzhwgGHqVab
ASu1yO1xvk7iUjhEJf2z28dNKjOGQM7swkpe5zaG6EDixwWzcz5YBj5momwSa4w9ED4fDveqpY6M
OxygKffA1KHMMz6ycmPezlgKqMubfV5tM/NLK6hgUA2IMiDPbwC1kBXto/Uk1euOabFh98rlw2UQ
oiwu2pvHhB9RHHlB8ODgSmJLxzRAAunXA1bJcPDDrpyREwvZjnmSPoCt3J55SOGJSVnoSZTO3JFh
HBNh4ed9HAhNXTeZSbjsHCXIA2BN2fUYrBT2Pql4UXGOuvUdYi8ni7ACAIXF9SrnQsEh4ZlbSmLe
FRMv1FASsWEf8Ep7UeIOLGJD4P7op7+e1tZZ76Tnn/vPsl5BSUGyZlc0tX9zPUpBDGHIEM3Bkk28
L7/Oh4I4JW6VYGTdWMluc1ixSgYWEykVOR1I1wLhfTmQmWD3XBdufZ+lSZIUm8RnlhpCdFEl8GXM
L/pcenT14LMldGXtpyvM6fWAiy0PlrR/MHLSW5S4NjR0ZKYinMiTBEQMGGWJtTjtpza/ki/CF1wq
DL/M3g7XQuamr8foC/rMr9mf90y7QIJL+KsJLaBkxmKBBBgQdsz/Uii2lQN733F+oazjjACHYfYT
mxnz1fM+Z6CAb+Qu9dlwSsgBywRWMZi6Ik5MRODmC4MQWIp85skQM3HhfGCDUq87QuXE9mVcr/TW
Xn4DQhap1ACeRHIZvRlJZNXLCRhPzBtHHfl2doB4dYBbkfdsLViRtNkve7muWEn4n9X7JOMjT2Lg
dcRyW9z87fJGm019/LMuI1o5Z8U9glRFmp1pS62xWEtweSSUIsrJVH8Wf0JswaMfhgDqf1terOQP
AkYnjGIeRDe+eFgwZO+w+0ZMiyYbj8vbW/M27idy3OjeRHOzlHXUdk8GkfvNYElsuxfJug29uOpI
p6GVrARf7GGJ7JCSZTxtiP5dHAhKnI35o1Qiu9eKXQD8rPMSAOUbwf5kF9J3FDiAaxufeaikR1Z0
WNmZqmALS7PiE17ernqP5VcAgfgNw6t82cOeIz9n19tRci904EMv6zD1qDVEs2bBy4QxfrVynsbv
BLy49/P6mDIe7+TScae/ai85bsV2pSEjBDgVmAUEP4c/QNgi87rOWSjwm5GDe7xus7bvTvTh/Qkm
Hb5BN7tskJpi4hGPyvBw4eOVV9LpY1V324z0AnaoZikagCXTFMPWaRghhHhjoyguNGugAdp9aaJg
fA+cwLR0dXBR5AY1ACEqkz66R4+BkT++75I5VlyNHdIxW/zNLCQrCX7bmXcBr51NJOOm2PlyRDEF
ZBN4a5VuKaAP3gGIuu8vG3M8mo2/tL5Gc7XijsMdp/DrkvzVwooLv7LlmnATxFnQufim95VtOExl
wQeNx/AMWnoJ5ez3V7DCgLoehk3Hev9Zf7iZocPq3NnD+ZLj6wBYDTBAZb5CH6XJjAXtl0HL5+sx
u0e60/6YDcrNr7fMl+O6Df++rYtdogXOYpYjXVb/2fFK0jVUPt7Td8kB4J/3GmP7GETW4+e1Ronl
S9w8Te6z0WzJn4SG0udOjT8HsGECHVGFI6yQTOT/wOYTeVk4Z9V6TtAMGCiPZZ48SuCVaclCDrx8
8m4RiRrD1bcULC6dnvyXnhf/hdEpp5d2ZVj2eNoWBqM6elMI3I2xVpDZkd9GRy2kC/rHAk+m0cbA
YaLNL7lV3UT/tpMtE44c/OBwju0dGvQOAjIOBseP0T2swdY8sXQ0u725qH8hF9exJhuLOs5W2HWa
51nPuk1POr2yMW8w7sb7AA8w/PBgD6jzp0XX3kAGewUTGGxTsfEBHmJcNF5g6EQRfvomPgZCsfBh
2nJan/8m+bkpYKFHsG8pzZsRti7GSp1q0MOENpwdUc5BDGxIbqWy/lVY0PuE9OYz2rUrR+o1zu0B
8iwc1t32eLb74QmPDYhiAxwdgmq2e0db0hIKMxPzy1CI0BVuCjQdCdzM0vxq5rrdbQ96B4eHJhiQ
A2nhl+ZVc+bz3/PxdA4+S8RZo/XFx9cT8TRYU0apgdbif2EhPaLzGv7clnFQFQM8ntUV6NeOc0Po
TieSAFYRJ9zt7MXU/rVeXwY7t/LVzG2tXm4JA+Uh5kXJKwE2J5ibruJxsR8ZfhvCMoU6Db5IgQUT
legVh0NT2QvHfDJWLibl/YHvOy0Yra8gL9/GDEvry68wa9XddR5xVwLosEFHwjILFjaLCm6GCGOC
ynikY33WVET/9EtLgRdOBSFaDexqkvCaJSjWNoIgrg0PIWilah4r9GrAc5RVU6HyCEKBz4eJxxJp
RCCaoJS8soo0Fge5B/sgQQS5YJsFOuoSoPsxaIbp6+ji2j85NBV7vx+ieKIRptVjxZxrGH3Yn8am
V05TInPqZNSY+5HTzL+h33r+kVbleCTzzMA56pjKi9FeMDi+qQhGOLwc1wbijczFIAxgMNt2/KyM
Q/S8BmOw8S5O6IiSy6ZAZG/lkrHvwbMDKmJaSAl7Ymnxg0HaKcS35C+fbsSgQePWpDcvLV3iutMp
I9lKm/CdvakChipmcZ2eyrkE6WOBD9JZVHcHx9RnKpjexRAcYTQV685mvNm846nPJCr4WXAz/E8c
29uSwSS/2xF1u8buyVp/HI4EfcLEzmq6/UveuL8MVOXErhLqydrXiEkhvVsTp8lt6gIWVHZyVPpm
XNlrpWPny7JJiNBlBcFUvE05BEm8AcqmY4H3d3Ig6tvWCEc4tDqdk6cjAA21dhm6VDxy/BUi8R9h
dagIrIPdS8fG9QLCwcysrjZv36ni/ZYoLzQc2DuuGYUjnKf4SIw7hDAWr1AwCSw2CDPGWOzJLdtU
LmPFG5YnTZVo87FcZU34CMQHSsHBCA90TtwpfRANs3kgdsGHjdmBHjXtNynijm1456H+ZfLS8Ddl
xHij/IS3g05WTaRsTafV7rOgIJKcgR+I4LZo6ViIy2AdyQOTrVk/1gVzIgTq52XywWTjqArfBxC9
WJJwcdJ/D9j4QgjPwwNHu+j4ROWiCcFtQcTefS7Ot6AZFLRkY4jViu12tT0cDy26I4TaQ5EJyG/E
Mc05CG+/gWLpMmQUWQGmvy5deu9NMb4PnMIcFBS6wS/09IYt03A8Yn9qViOiuLs15aRNLiY/FMJA
JI9+vqP1G9q1boKP4/LmFR+zZMSvFd3gqcSGRbi86clFdnz5Y4AAvMOu8UCDwUPp1jELY3phC886
4UnpZXAB+cWhx8Ro/9BUZqylmGGaLDAP7nNP+5+S9Nwmt5ENJ/nDNpxFCz19ptmCizlBp5U7iNXj
L14YvQVlaAYcvj6LuuuKno3u60vSjBLR4ogT6+XCmAGR4TCDjGh8JTpd3u/NiNGRrS/pGD1HfLwv
EUAtgTjQv3DXCn6i2udP/x1/KI8ubG6sBE5rPscu7ALsy8qrhTTH4U5vfH7aNCdSQj+69baNoPp/
yaC5WwfdVM8zfIsfzhG80G0r51+fYFQkJEGfumI7zU+hA4hv/F5RhDbfVF+WT1h87lUTeGPKToGZ
txe9hU6rOacDpluGbZ/eh/fov4WH11FRSCYc9NjF/O0foAP6SaGJVE0m5wcH4V3xjtnDdOvWHQzH
cBnvAfG6BSWGZTzJsSENfYK868jCvjVUYQHdsrt+cuv0sKoEgEANI+4S5AR8TuQmeNut445GJoAa
H4L9ge3WzmsSgGt4LQ8xytEWSWt8RDoIs4NaEF30Ew7V9fjm41X9s8SvxV5Hl1/wP7NLI3r5cf5D
REhnLmv4IUyYZkXbKWB9UgdpUUWt4WH2qSfr9kT2D35b8VbESiS3RWK4h0cP/M4eQUUSCK/MUYbh
yxOF7MDBycsGLJL3wsb2Sn4Ius2RHKJ3/vM5P92PKG8Rn0ISL42ZCTPNIFbiYBsBCoCK//hhZWdI
MeDux9yCSnkCd7rPmolyRJIeR3oQlSrwqP1M4PNIkxyR9Nzjz3kaAQJOCSr5gQmQb5788BeSomeA
uVGOYNxDfRCty27ODCM7ZcoTlwnoKsOjyXhMgfzBzXfNHFSFLa3do4c1c3OTecDApExbX+ob1ttE
Z8xyxPPM60yyc4h2FOojhZWh9jd2fZJEMBwddxEUZZXMBZ4EfALt6RYGVgipKZuJDd/7jnRhK+4x
ISuF+81jkDGUixUQ/EYEY7xJ45UxC+At+BbkKXJNGCvSKVzTmqGPPTNZC3i4peSUMY7D0YAvtfRB
D+MtEGkV8izYRWzT8kXQmgBtBEmfRn6ZkRSCu4tQ+kX1uM/ZFanB8xnJIPI3uCUoDCFk7WHjMJQj
aDqwGmEkN3FsZFZfAXPT6qlUwjph94y/rrRaKUSTI5x4IGHWjUcCaVnBwuigfewUj0Ws7jDv07hi
JD/3DWcK3Qd/8RUnFetr5KR/ZfRqzpE3zUqvNpp1O/0JJ8/aFXGnOZCEQWHmK6IRAQ82utHJrkBY
n6o9AR0Yb2QCG9mx0FXKXJx3nHbHKXgttGvo/aooduwskb5aOP5iUc6/7VTn68D4BVvfAZ/lWLL4
0EN5MCVjqp3ItoYpp2IbSfmHNGVubhowoNGrA6ImWGZPz4W7f8tmBnWBYJkLxFf6HBm0JQGc4VRM
71iGWRI0Q49tdTGjgyjgs96dz4TySrbSx+lI1QZ+FsgGJ2fKpqD9BUdyXLbqJFH+ozIUN2M/7bAC
JogJTW81f04/rGrTKXsIzLdhP4mQYU4paqBgo6fXA+Td8T13MXG0ULS+jJvyh0kKgkJjfVwdXTcy
gAaCN9yjK7ZJEPCHuGbjRmGm5xLv5dFS9HfnHvfva5Lk0yO2gCor+NxqlpRcgBY7o71v025RHsmp
fk/76L0gsn3MFl7Y0G6lBdUtbYjecR6SAFDrw/vpFphjpYq7naqb8ysaTNF8sa1QJv0mfH7ElAR5
HBsIrCKkk6Kz2qnHl5cn+Poc7NuMTNThHGxGpTydvcxX4ar30YE+VkIISw+ck2ZOoaJUfV2FZ1mc
nEyZHwunlN6m+8wZD1lZvLTFC/98knEeVydXnQLKlvnEkRNhneYXsqV//c7BZB3mai/YrfME7TpN
qEu/EQs3KW2OJMuKdprnsds8adGMgYLx0eWsqSRPMaOM5+8g1vZo5SsxTbbBkj8CJAHniJFlNxhj
AjEX1hGZo65p4jvHjBbvSaDu4IEwpIekmCFg46GlyaBjso+QI2FpucnQx+7SFaowDl7kU2D+b+OU
YTnw+9rPdHDIKYZ0jKuurjkdHnCcOZlN217MACXOUI3RHrM8ZS8KkYFb8oF75BPml0A7LcgXdiXb
cJf9Y0kguSkoAyw9wWmDqTow6QBhqrEqlMTCCwkFoy7+gWB4glZi1JDmnDKh2O5lxBI/gt2Xcymx
MqAKeNetr90CvGY5ZIBba5oBmsgteYE+5O79a9PP/KFI1mB1FDCRK3tuSgJDFMm8aWNHaLeLmYDT
Zq/NawE/VYGtoxZO7+EJwOXs4jhJgPLnYms9jwJNoLPwAoWKxod5Fp0dhTK9we1XfG69lzUA+ECH
MgH9lPMDDBtXHbhfYtrhG4H2k+igW7REz5DOpU8Y4bqvmoCqXTwUAhPIyjsg8eA+36IRsdSofyd4
Zt7/ZfXO1otNi5Tw4ZW9X0FEGKDREg+3+o5rJXpuxcPCbTpUbG3r4+bVnxaYPnNuoW+BZMnWaoat
5ehmd5JFeBEE7Lt90f1333+PVlo3/wIRkPP5da7oJKb3qy2pVrNpN1jsqAuc/9aDcc2glza6eUa5
rWHq+IpfKe0x570h4/SP9g4CEiLYPsEdIACEmnTAAdROWMs8jy9IDTfnPRmiS5ktZNmEYwf49NxA
1zjOIJcLpzm+ZXr2Io0qxTXknjw/3DdQhgM+cbeDz9B96gRh8HjNMcKDa/D2Ze6FQ81yGlbzW/J4
4o6NOwirC9ZtrWYDTjOhaj0mphoQ326EJLTB21Opx1/78VvGC73vmbCv1Ud4KRL7UTZIdyrI04j3
DH7j7XD2dhnNCeLTG24xJhyrYTXLdD4W8zvirMnw+qMNiqVzAAvMqTpU7i20aKHzEBnyum0cSssd
f09rOpx1hVCxn5YOgrI0GgUgnnm0XjYYfP45jJUWwYQY14vODWr0mirubr2YZdx9ukUcJrAdTQfY
CZhjL7+7KweFIQDVc7RcoryBQvfDd4MOUYOvOzU4ey/dQ9i1gp+mGfOXzPsaLqGVKMauGnI4tXCA
IC1BLSalU4Ra0TSTMs5EyAm9EXFyuJOWroIEsf+w6RgfuLfgYuiGEO4muIwArt+dHioQr8L5zVRo
VikLtyqmeH8WyrLSZqTzdMcvi8c+OphuAZQPrw7bAVQ4NEaNwYZLnWYoqg2dIHZL7zulh1VWtrVm
HecWIOKfT4wKJ5nK2vuBfiuSQqh0FFh7ErIN3QAshSsJUu05ZbveWps+iS98E47fDNeWdGAjL5ye
ewdcq9joUvHPTKYF6r3v7Dt0VaATsoRI/DYBVtIHX5o5opcjQ/Fiz4E1MFkG0A1c0zcerEza/HI6
V7pgDZP4OoEUl/HW9/3JdKOJrTCbqB9Bpto7OU6Zpxf7T/i+omHBIFr/41A8nccTQNja32wuTydG
HsoK2+OLRyQDtEFO0ExMyinpSwVm2LiECL+MaZIJMOUP8wE8mqushlqoG2jxMOPWucEfXqpqDnIR
ttXgFwNaUBAKiX9Q+bb7vJ5UPfiN4iUjQOW3MotDt/bO6PKcbvOe365QJTl++ydIYBzKY+dKn4vq
0ayVgA72RxOchGdawS5PH9HTR7qUShURdD78EXIilECioR2TU8Gz84R7SkJYXcaZFhZlWCd9+GBv
v9+zn+v+T66711RV7c/XbH7vMeSWwQLPce2n5XBBCKJZd+6N0m79XPA02pcr9f7SpER2Ch6/vCn1
ZT4ZRB4+WqRxE99lrKBDHIcvKLeg8T0tB+YXEy7PZQH++JqnCmb/1kglqveKnMorNyWG6no06ixS
Ga+XGebZe24DKhgu6SAOkuINFLo/8zvrDpo8Zk/1BS8ufSD+b3DJ3C8eh2KekvgUb1ZRef2DFODm
X4xfa3CM/lyHCHe3MvzNPK1loMsR1f5qo7HceJqvj4gIafyK1AJSkVqxjTpTuCBhbgmTEVjIuR1T
NVilIhyXi3jYzJiP70sJ7R9a7FDD3AAXC6AREncmIMaP1bawGRkZcAHOP4ISPhwrakgrs3vJRjEw
v7sHASXyEnsmLHNpxRhxM3qJYq/zYrpJB5sJlWJmBCNSiwKsUW9G5TIi+Vp4mTKb3eZVMBw/Q22M
gbRYK79xIo8G808MXRWxfPdbnect6G7ubH/xJ+vJHmGX7y8Wid6zcm8LGH6I841iVyL779tdK/iQ
bPsubNYtnpsHK5lFOQNe64Vka45YeSe+K+F7UoQ8fQCGX2+LnWfKrmXZLPfa2eruSdNgBxzc3O+y
xh3h696xE64WvdJmiOAhwbJBkC+JpUOGDMCoOETNPUwpHe5Uuvn+qbvZ0uq104L2F0Yn8TfKanQ1
pW2Qyzz/j2QQcFWBhQKqKe1xtumEeqHKba3zAaX1VMXNlbk7IuBqABCF0QTDOvxVQzu0iCkJh3Zu
4x40VRROYNM9/0qeQ562U7mzcDgeRhLeZg9nmBlXks1KjH6XX+BdYMmNEp9J6VtXBZ6/n58aHiiu
J7iJwWIHqdfCu7sFu9QGrleGQb640lukvTDkkrPG152tSwSLyvroJvoingupZLT8eheUZSaJUeS2
9WtAOgznNxfNdrIZj8i9iQY4/BtAscimOTS2H7t72FfhWkdn+VlcoAPwx5+eD0u6r1qDi8UP7bHN
5oKXQV6H0tDt+gDyNEugwCySgxHHVOPImceveHpgrbxseLGcvjy22QwUh6mUXeZG7Kx5xplbyLjk
ErDuwTCbMwvX2HmRAspAbOklSAjEAXxd8xDJVpHgoTyR2rDG1/ekhyXxv+joBnBEpHtAxzTAuKlv
PD/HR+4NGJ5mgOafcgEDVaYDxIxn85zT21YaS/eZcvenEv3nnlu3MaYswHh52yyYNn1jeoNhxOVj
YoTCioJdPsds9bGCd0j6U8CnCHez2offDeN60b7m4mWqy209zZ135XK/Y4n/9dj5usD7n6FZVa5T
XUxkTSWPA4oxiOczLs6oZ1br3uoWqbUpa5bEMte/I/0Wf6QMYG+2WGLYZwABPt8YL0ommZJF8iWU
m+mAFxgIXtiuelnlri/PGAlrGPIsKBSz8h9QjTVrsMPCmQOxDnWuE+LepfK1yN0rFzcKIeD7mXyO
I5Vok6/YN/DzQDRAocAZTN25psAd02s40iK8L6RL8NnuXqt+ZrFuJodLts67IZ8xg0GHq8mTqBrI
UYrxHjrt1/6QgfPyLmmPvQNaOfRS0+EcsVx3EF0Mur/axIcovSZlbrPXklRHW3F+FXaLzwkC/PFb
dV6NUf92f3lN7NbovemWkCF9LHk8XOKIDE7oy7h+uYVqPwPayZdiDZwzmZCV1f5gsBx/ws5oZs+H
q60yAbeP+ATGbNV6E3Dchx+hBdw/pq/fLSz0CcPEL0JlphIyv0buPRkNecTfP2+kOfq8JXiR/S62
EKg5LjXOP/wWNMIjmvmtgzBz8oA1+A6KDIfZPrsP1nLs3ji6l7DmHRRgHrc3DMoPh3rAYHEDoqdN
KN12D2aLGGZxgThKrPfleF3mexFkR5t7/smX9QdUkPjzSxZe7QFoh1cF2e857K0hNfOIgU2jvdv/
zj9LZr4ezfT3RI++pPw+bFyyxw/0Vwh5MdiMbxd7z+0PUQLwtzuwG7twCOpRn2Q39d+GEiBbt5i8
b5UHkRORYeF3U4gvDfYGOxQ5U0Fxhpl7ev609mjHflkZWT1WuIwItJK85xHsGPhLVdj/ZSXTvWx2
mZFrDiHheRUnU3ylG8A/GCeuAnqkgAJxtuDBH/6y2O1jP1Wk5yT3zlHvWJ3kL6LWdhudpYnsPOmn
hkwfF7IYvyjyBzAIYEBiFo9TjP1ePVF/nxYyiTnGKccwBSjJ+o+kM2tyFVmS8C+SmfbllUx2hEAU
IPQi01Kgfd9//fmizvTcsenbfaokyIzF3cODJYjQpdluVX2tz966bt1me8yCuL7d+5hnjIdmZPns
OicIQtC2R5fDaDAEAUVaCRrAng/ANZaKg6ZPZ8Dg7LHU+49+99XladxYnty0j037flHphkEG+xDN
EPSx7WymvqvZtHYzpyjd9ads2yfsy1Vr0hSfjjubW8OXQY6+0PDjl3g5q1owiM7Dt71bHU15RBgQ
QhTxoIYVXSFD91Qs9REn+SGrA5bdm/NYQ/qwAhT/C7wMQpzeDchkiGa+5+lnwwQEtDDY6hFHSBxQ
mQ6pUzPjhWmXs6vNydnHg+IN7M+sbdtIOsUX3K3tVVzmyX3ZTakX6nmzruvLPr3TI2qTkE5yxg7W
3wxUIrZibRAg1HUQM9H3tzFsW9ywKmhh0fU8w0dY1dR6Op9VO2HQSx2EtqXQQWaTP5K3/TKqvFVc
rcsHj47VA/sB9YnPe/WKu2EtauNUWJ+5zXxLTdSwKvZa4PxH8/1CGqA7kLvD9qLMEM5NSNmNUYvL
0dGAgD/PDUpcpg8v+g7+oF45c7znt/2A14ISfRnd8ey3t6r1zGfNWeNehOKLaVaULt/lfu3ckBOu
vSeKT6wE7vnj7G4mjxFW7LUjegTnw3JzRBiDoXh8r2rlZktkV/buB8uiBf/YYjDr208q/r6yTosm
MqGZM2B+H9sqjUd5D6d8Bjie3mXGto8AYcOW2Cb+4h37gJnCybjfgztQ71OkJZ9RDdxvOovaRS9t
lZdoix1vRsvapgIUtoDIiKCCTcyE2pvZo/3cIBLJUa/IDD40LxPFCicPLJfu9oN5HCyBAxe81nOp
tStPbOawIgyDDRKmO4zdwCz45PiI9UftUcejvWxUZCWedon5Jisc4hZNHmPa7zbIecNjKaosTTwF
ZIG20ydJDi8/zb3VsL/htWe8iqODdmNS/azHFzzSjXTvvL23ecM9ZIp/AUogTXFUD/FzrqPGsjY5
G1l10+mzgEqWLGD7+Ix3fBmsr40NuPoEXYWxWXbUBjiQ09bEZ+w9pt6FM3AgtHdDItwbPh3WnCFb
4B1WnpbNpPmz2fiw7kA19ys35jNq2DdQPdRmbH7H3aOlCnY08Lhe7re8q9rLWJvX6ccfRLWf1+YH
B33ZqWS+djF0xXHYzo9McTeyQbZZ9hdnLIH1TdoV0qNZR2XBQoOmTYt/7unKPULNgZONZj/dQ8AX
qeiv2uTg4QW3MLVLKaGoZFhNugDEPzEUQGohDJ2d9aiVQ44iE2DZ6LVs8eioSHseE+foRAxWEfi4
UsePk3GlEkQ6u6jMBf3PjBC8PDwUSxbY1iDTh1mTY7xHPLVPD4t31ESa673iwQ/LAFhZC8JzqFvN
tYnx04anMr8ryJoX6zeYA0mQjp2iBz4oGT8JOEtzHc4xPArptBW/AlCk6I4fvPFI8Mzqk/UL9OEn
7Alvk8fSDMJzX2Pn5ngE7Y0Vb+04iT2kJ/P9OGRQBqT/ZdRcZGdm/C18LiR+PeD+skEc5GABmIrf
bpIkpTx5u3xik+c+W0bsJ+dUO1k29Lc4JWPDw5hzX60u7yBmBrTu72Ns79Y9iB++SLlhB+TWS9OG
OUcNxgDo/PHDN3tQofAoESkWR6QE3iBLPeJyLNEDt/ThimV0/O02bp6cNXhU3/HmH23aeQvN1+tu
24in7vP5204w+7uwnSL0HknqiQtA0LPJ3UG0jFD2oJA0lHko5pB1zPhleUOJPs+X3eAE9wcmBKzA
84eHOWNXj56aaKagJxM6E1Ufr+J+D3vB+gKNx+2m4p1F0EYfk1Bcgzh/nNjvqwwNLBpZJrUXmY+f
3cdJKgubYhx5Bw5VV4BW08/KzwL4Dhke/5nRbCskMx6wMUoh3glFhV0Bnp0k92FbyDErApl5mp8N
UeoNpl3w9L5Ma8jDWJvyVI8QdnWfLQxKaWzoWI93DoBx/Ewn9x2f0eMyAY7m6TtE/5fOxEsnPM9D
UO85Z6CFs6CYQIZm/8EPx7WAvRCoUtgJFSJu0+thjEsJexHxoXC3hAfclJ06OCU6uHNYkLuDA1qI
y9UJTDVnnUQRsFvXvCvvdjTUvafShBeq4w5+Vr7GNyxJ718j/c8JUr0bX4oFo8OcbXNjeB92IsJO
PewcRYBIxcSn7xWEnQxHWkQ3goWCrpPAaZiMmywB3Jw85MnE3K9mPQzpjBZiKrFzXtcBao78/kFW
2vFwOx5zUN42v1ueHiZmrHAUP8HPmgkZr2Du4QxNXhQ88ArLPX7dnKVA4fxoMjTHJNXMZHcgxwQ5
/gd7WC54sHISpPy8ne6SXoTP2+n6COBIBN+sTa6+egjTUi/d4hFt4rjBHBpIsQMzyidV/EGY85vB
0tk5Z+HjlHx4FClD0orxHqYwBzy7W0Nx9p2qb5RqxuKd9LJylG65MVMAjvK3SicXnuPH2CSlV/Pk
wj5cvlnCGIFztxO8C4PQ5Lj3nXRnOZMGKCn2aHCRZvFGT6pwwjB2LKxszdMnp/pw1gpAVDj7gxti
LllnlybvSDm33PF2S1VekF2bEg+QqL1iP/ZwQ0MK9LeBkh2q8MTUFw/D4VfLrdVJXK7qbJ+NS0e1
IIwVzzKMyxOmzAksMQ+ze3QxTi75G+YenxY9v7pc7ObRqW6+/HcVJpayJQhj50RzB/nH+arEQfiq
jgjVwKI83mdMrULU+VCoEjndkGhIqcmWELkyZwNvSlPdM74Wd4s4SbxxOANI60Br4tOZ33G0s3uN
Wig+Eib7C+9UhDWkj3m+69s5EcpLvXhjOTgTO2rVcLkax98/m+RVBmRRc+rHcPK14DqhSbvx+gcP
9qbN0NjfsFHXrtWs/4Jr/vHNHIw+0ELY6eCtFDGuko0sIRrH9wUuIBDMw6lf/6jJsNoofPE6o6Fm
QdNkehgPJ89lJpZs/FhMzYwnP7U3+iOH4VXFHZhhK/RGXwdg9mgz/DKZnkDR+VVIq+reCfKLGH21
zrqbYhXQgo7BFfuCUEG2KrAV6cgeztPJS7hjQKEaF6OmA3CkWzAzYnEN1vc0B9F2+Drxbmbwuahl
1f5E/L8ph5K6Zmz0qkOakNOQkszTg8W0/osBHeN75ma8pxxG8QuHjuSsSF2u/G64Us68B4KuPC7z
ntih5h9I86vqYlnpUeScmZ3hct/hc3EJTboLLy7LuELMh/Qg8Z62qgpiifEO5Qp9kmpJbzBKrlz0
nkdcfYZPxgzxsJZTWsYnRzsp2k9AJdYSafMcKgZ6ufqbiddgHMBQvfl87fQ43sL6iPC5Q8R8g8NQ
1LU7LkehqcOLi0WMh48pH4m0dzQhJwSpuly0N5vQG4SysQQPAnjCYhfBVwZIzYkAXNOkR8MPX/ka
VQrb5MCgpFsS9kylUHDwCv5eAnOci23b7/eneCfvoHyMRtfwKGfXBivqcaEAHsvmeDVUXbOBMTMf
itlRqpQv6lb2KiJPEkJIPBcQbIojC6smjgwMIIVtGliCh+nRS7sHbBKKAmcDA3V68b5ZhM2THc6W
qBHMzc0JzcOJYVlmcln9gGhiyGL75s8dCjq5mo2PEsKXupq0cKrsvGvY6wMWxyZzq0UQ2Ph2QsYc
P/pPK2yGBA5nn1YjnCNAmAkECQ7r4d0sgCaQYM8sFBgw+Bb8wxufxtEChrKhXHZzMh+BfBLGSiVr
0/HfNf64/HW2VYpKtwhqUxMpPF9UcRDYDkYqY8jNYypJzbdjnrOdwyi5YwZofpgSgmyilobzCRpe
sOQX22xoVNzH399o75MZMtMO1guYZPOZhWvfo3lG8JJ2shBmxStwH8dX1iTemV5BaQyztMWFjSW4
nO0i03UPg/lV35RywycgDKetYDScaB/nvhL/G+XgvSSGDb5PzUNUQlBeOgdiVM/OMVeOohYyri8L
eEy2iiLB3IccD0e3h/wIj2eWnSlwEsfp0t3K6KfoK/2e4T8qfp9+UOo4judhq+rRP2QfG6e22FFK
zhsHESWq4oYmsfOgH/RRtJO4ypevZ6bfDDOHETTDM7Gjku1EqFYBaPjPa0TtcbcJynHHXclFR4+z
NcqzcrLWKo4/DnYiDieYRPlZrOK17Q9px1nAq1cvI8EOjUxA2M4ms/hrWT3LGvr7yUrz9akE+TIn
30lMaiFeC/dMiXtF3yT74QVIN4oFJ2lMQrjGiMnseITnZDMqV6d8JeWcDAJO9Gqbxnz/3UedJ+zZ
Pf7oiT45qxZVTeIpFYgrMIPEWR6yV4AbrNlJ0aEK1BSDJ2Po99bGqhVhsVgleOo5+JcTIQ4/7zLP
oRkj1sJu11aUk0yokePY/0Yr+Uodzdwe1WE544XgIeqkHoeOUrc3zbFF7htP9BEcYD55SB5L2EsR
vueU/i9yeVKuehQ5aLYcfbX0kC3D3tD/2Jlf+phzZi0K7r9Ewgf8cLL4J6gfrpw6MamC6k0Jq4OW
IYehsjiTrH8jkbHoi1rT8fcUiC2jozlqTulANnuXokKY9TSj/B3buFaFXWvOgAfMtKOAwBvUYx5z
QqpQDNXzBMyBLZUBpbYJFNbHXJo3ectXigJD+SwzcBJeu8M507wzPxPTgiGD03hNsKfCQ6lAhUp1
ym1vTkJP3xz/jD8Pd+RhTnqVnmQH5sykYCACmz3uMvEwvIfzN27lYZfxBBX7Dy+DB2S/CZJ4fuDA
yRIIeX4D9Iq4R1GKYh/ETKAyIhgmLgi+XlIoVaMyu0E78OuA8qcTnT0cLixCNL4LIY6zJEYNNr+S
Tow7CA/U8k4/VN3eMS29Xuah9VfsaKT+gaJAL7Wmvmpziz4WIuh3HNHkhGqz9MygY1MeN+p21A3s
Xy7xTkWBbVLOy/otCfMcuti/Fw7TRU0kW27BSSqPaYUrZTPkEXwcHgL3ISxApQracIbhpwycsjTT
rGUg5gMONcJJ7NgrXPSjV0EwG6PCUvC7Y+O3qwkXlDpxz3WY/bdljUXYngSmjREK7iLQ1B7aamtM
sENQ4ro21jpUSGE49wgI8SbnohzHFLmBbY9hg6PI4NYUXB6Hex/TiabPOZJ+j8PE8mHHj/nUigWc
BSUTXZiksY2cAzm2In8WoRoELg0WxTTfraILAgsw04db0c5xKU4FGNNzzJCrNUANZeyn/VxWq8iC
m4HmZIPGBfYR0ML7MsU8HruLUQvcegx0K1qvz5BUIRLoZ84gFapoce1jhl3yK8qCPdfO9wpCvblc
l7YRkBk567LpJPaByXw2XiiPyZwY9xcPh7irzduJeOhPUe/eDdPu06sRmTp8Pf4gJUiWiT+P/2Hi
/229VPZ8yGHWWq7Zt2Y4sbdjMY+x6ROa9YlYomhmCxoxVdYKx2/WKYaA0VjZ2A486FqNQBRDhyne
3eQzRZxIk+sQu6Vfzlu9Ya5YG04eGWJHZEzryuIC3XpE2gfgO9DNAx43PnuskkT80QSo0UClYI4a
TS5AP9AcsZBMAkSLl7di6y8qebzRGd7aID5mvhfa7A5wYrgML6J5RBUnZPmNsT7LMIzi77akrNsM
1S5CArFRoWEzfmCgsDN+ntH0HL1sa3zRkRnA5wJKMHPOXXQjOz+X+GVTZaAcRWjicT6IUr6P5e8O
TIrAKfGcq2HvyyCoW6HpeJgHJh6vjKzHTeM7rmP6nTNDyaxDoccgLos/PoW93Q2W47vzN8Fw4NNW
tJ6jm/pp5HLU+acsscOPkX5lfvbgOc5/S1x0SfkgGYFhHgTpjRKJgEvFP5frycAxS90BuWQyp75I
7pSee8fjEdC1eyz7pMlLSQtsTzX4vIUKdw+TfwGHdd44g88p6CvYgD8U42UePHV4zzhujEvpZ5/x
rZ6eZmp1wLNPN050prB3GOluLFqZ8tPg/+5G5yltGKPVmmEhk1OgmPlPO1G86gWZL+iCNGIsqlnt
OSOOzKAJCHI00+ewk4oZX88Ogt5Ts7MlIFalyW7ExZWZUZp9/obVKKvW2VhhY09ZsDXmEDrzC9Gc
QTTjlMdM/NDOzbvstKZ5hG81KF059k0p3KpRfbHR3jEGVxI2h0CFP0cnDrYhg913+TsTxN5waHH9
1eyX0gPooiS/6zg5JF3n+0XKAws0x9+xZKWj+l5R0rBKDcKtZiFFBM8RN/xrVoAFsP0KpzLmdSPs
VJ8xpwWm3wZFrmlOSXfB/l/1jO8344K/mgyiN6mSz9NE1kP0bIrLj9jtzxLs9sWFrGZLsHqtLhx3
i8qADVW9mv1BJoOEjcKRHjzGU3KBGmtHqZZ25vdxheqdJ/y0yd3EtnJV+1nhestM4sPsq82ClRmr
Ww6qdtK0GRRyFamu4GgwqUs0DuWHcpMBBsygnwCdJLzSuFFQBb6udEStiATuDjTlTnzWgEu1B0YY
uJNnRIny79tsdHcs+5a47HU409HtEzzEOqa7oLBCFkXcIF98yz7lzblkTDsg/FkFw3JMpSaUJGVF
jiYLE0SGi+1krYaofIYUoAhiaae64TuqbYhfzYNDOxh34WtVs23vWC2FUTlHDpMiigdw5xKQ+s2+
3lbb8L5yR84ENT2rOBpOnMAu8EXGW7tHMdYzOaVUSANdJs3FC+fnrg1IVVmrPiPg6uHv7Q/dPFmB
NQ+MhoCBIYI3w0cEbmTfLmBPrFu+wLDwThtDDg6RGiiyRvdOTXmdPsMNDeAF5YT+DgmBAhBwwvhx
d6gk9RzTdFwS8uBp1ICZVmjOZbcrV4KdqfyWPV1i3ee/6zviR7dbUW1AKnLRzx/X20LR4Cul0Nuv
WcQoErr7m08yuzuXVgSeSmD46Kt3ZBdejx/KL2QfK/aBbAcM30O4Wll0zOraOceSEaq0OXAq5nmu
prodrK1gvfOWKbBpzYNgQ4xXgvjCOIIQz6A52KolUrWPZifuBnkfhBgOBbT8zL1t6L7oyy4ZzVuN
7FHb0bXerkzcqebkqxp0fj39VtAcD1YMGjPGMxu6tVbr+Vs9rNtki4AJwBJ6dV2uD/gZ3opl212e
2PyJ3rhx4PDjYsUaBwa2ZhFzsvjEAPS7kNzgv4x8wENWJ8Nuj+BAq4i1V1sHx9e1EVOrA/xtU8WE
QFqerJNgZh1OJuG6N7x8ItTcMvFTMfJCEO9IoSx6RLBj/GEYOABgEnSc8WfKy94Pak5uv5GxbI7Z
pylL1m5lz8C6Gws948TU4w6JNP/Ci4Gn4sFKvBs94NqoFQSH+3TvUaq/zkTSv93hVPajmIXTM7OD
w9Vw92U/gXqc9O4dZA3irIJx2f7SLwwAPRngRCeMS95DM+sA+LxjejPhMCbNYN4A2ZbV4a87asHv
3QJEe2IcyPu/PSXC8KqPVmN4D9tNg1fdZNt9cGtDpH7WNoQtxohW+CfaZOsDm5j77BrAN5qHjRTK
2w9oZk8DInlj79z592xS7rxfm5/asFF+z2NZMAKPuzu/0NujiOnzITgCsBfMYcKZAn84W4AdZtvN
um5C54D4WIcazJD5Zhqiab+wYJTfVg/mALfco5bqT7w7BQ4QM7lxzgnCsIYmXFGuHX5ObXVuuA11
PZo9wlCMbep1753c2tcR80Y6AxwkH9vxoK++1MNMgzftM45jw/rb72Hy4j2xTHg92EXNq6Z+BJxH
q3Cd38QGB3OcLtMCHJTTLkCTUKORakRV+676N0d9s6KLhdOD/WSj8yE5h4BGc44Ov/rLc8JHtqkb
xMXo1VlRXJ6j2tatDcI1I11Fs03y57OS2RtmM8mv1HFf/txnxDwo4hmk0nebqrMSJrBNezjYuD02
KDU4MN8hc03GLKl2VPgyA2gcBmjbZ9gGRB1mOtYMGEjVOWOFFn//Pelee8jcpt6O3kZrMWbe7LcH
cQjtD9zAn2R2XoAOZl+D/pGFIau+/ryQmaN9GXYRL6EG8wcdr2ZSeaOPOalf7mPvz+l7QJVG+WNt
2saYASmjeksxj5HqhrK+nvwVjvQUNO6GmfPDBWm2r2b+xkQn+fulfATkRXhsiERV3BZf7PdSb6cL
Tcg2JI4IzCSXk0TC5URhpmzm0X5bW/WLjozFVzMm3LaU5yeYNEYN+hTXEKOQZObb2OCS8kvNOOZj
IzhV+5Yjk+8AUVSTjA3Dr4k+limdEcRrgG0HNu4X5N8icFuuF6dJddeMW95x9pXS9MEEOxZkMpj6
NRBZM/lgdDOmdzV11AnzMdakoS/N2DHwN8chbt4XWiIL94c3lKzMvVGeXobuGIFuEBQhHczH8NKQ
qu0KrGJfkBrbzQJFv4wh8p7BKm1c0FzZxvbLPA9Prwjo0JgFtOkoIMeZZ1RIIYk8WL4xDcnQ3jH/
pZXClhVTZSS0owNrnd3W2B7L6M/PweSEiE8774u/rn2+zBibx9/xF/sShEFAx08LuSgQsTwSdyxa
+Z7KqS41bhPjyJLlgK4x/mK8w+aKsf2AEPQjhueovPG/OKUckt/uma+M6njLO+6N9wtcZfOINpBI
JRrEV14mnqnsX9lV93eQquEvig++N1YHXF76ZhmYODt0BKzAwneXLEwMTeLGVnZtsX/LCHDtYzpL
U3011NP5NQK74LwpSpkKnliNawP9y6NADE37BAsCgdJX4EJ/GFelS6wTCFoYx2KOP6Sq8fDR5Y0v
o/G4/+LByF7sMfxyxBsCLfyjEql9PAXMs7VLBSMruz0deGz2EABoo1kXBXTNB1Om8oAjMzC/Y09L
9maFZn9Kc7pi/yL+SjpWITuzXhZo1pq47vg97VBKprTw0oADwsn6kjh25pcobDAuBdRBMBIEgZpC
VZB7NL+QgSAKLmQKGikMvigI4RJ6ercAYGsl2bOIseBLScSzUeHNQXRKRlQSR7qbJxuzWELLYQsK
8JQr5YKX3HJwdG5hjtNO1hziGv1Svq8Bwk1WDLJSC0RTQdhgDPXj45bYVDscXWWzYUlPiQqIvZQx
gn9Sqwym09UmtA8gUyB7swEojUoV69BYkQe4Lkzayu8zfEKeHKxWMWWpyRY1EN7CRvcipZdwx2Dx
lNsJWN2HXaQZdAuUgt9mCs/SNP28cgfoS5BNCkiKVce/5TC3X4wLHIf3RrHrrICtHiZ0PiaMgnh6
zxiGbu88Nnq+WxWzluAfjDjAkJWDQrJ1lCTg6TWke3hgaO+ObeEX0w3GvecpGpsPf/BMIU6CbXUt
7DgGtM2Yn73uwGrsN2MEbMlMps2I6p2apmXn6w1Aw3EMVxC+y7tJnbJkbKkrYmKAvGUkM0Vy5J9g
nDk6NROk3wtzSqZJBMiAf/v4zfVijdVxQTGUchm5UYrOsRbEfGKlgAYEvbc5rAowaqDhf0tOYsyz
ih3TFLVWjgROzRMIJMEWY6DfEC+B0AP6Ng12BfzuoICMyABYThMAusTxVFiLhQ7AJSJWnhc+IRS2
hk5k1+/a1vzqDqoUlrnoJbviwbDpRTlMHBPW0JK+WcjSxBHqr+VHl6qZcD9g/qlyJgwRs7Cy/sA2
0IhJSuIHY8y9EL8dVwItmviujDVHRDzF//DuHgvBvByh9+dmLpTp1SjuAjF5zv43oV4gHglBuLow
kWJ8xvR4jvKgYoPl2W+vxIA3B3cAReRcxMB8glgnp1ECXuqsDgtWEuGzj9wsyPGPhqPTWZXHMG6h
KmZ7ZdLq8/M9qrm77ZkhhpWIge2xgAt4rBBsSVO04JDUJvU5KOPJAiz6PaQMEGOMamDvokL2spZI
immcJvRKRSHr8lixBLIYsQFwY9cobAnRsctE0u/eh8rImxPTjlhdHZEw3zmZjXkBv6bEgp8KygBO
W27cwBiz1GtsmEaBzrEx9NjoDHAA14rL9CSKYEAYjeWx59TjMCLBuW5joTjYDm9IxL/jmnqTXZlI
vucyJIakFS+MH7gkniShghTiutHRN8YC0DRkv8fD/sGGFP8U9kAyWUZxFshHkfkTcilZK+cdG8GF
GLr/mJwCBPbYYQPwmSDeEq4OPq3dg91MdMpDNmq5zTi7WhkB1CPfXcTpj3gh73d1IUaWKsSWkFFl
RBReqcuOlpdj2jZTAfY2B+eUEcA9Fu/o3cW8tTfcEXL2a3Us8+2NJQGY/odA93/HPq07RyCduBo5
8O1mxIje2BbgkswCfFsFJpUWT+rqMMWeP7CEBSlEf4FusR8sB2bXzQti2RYQiROFwRk9ibjJtJiF
T0nl3Z+//GkMX3sgaDTbLpkb3p2laK77wBNjT0L+xR53wNihphgDkwVluhqp41DxO6nAOvx3GPPx
Jam0xFrP+vnFuMy0zYuLVy28yl2xBJndsiuCI6OvOwtO1czkaTFaHQou1KpTUzK+iAcne1yiCAiN
yOiIICf2EtOk9wEn5l7g9wp6YVIMQxZgqfMm5LcyqP7t0GHpBFHiofnKcjE60QfAYM1PIN1OkBeR
nNivgFIkZfc8d4NNC4DhAuYXdsSAvoszx0wz9u8CYBbzEKbgPkxQq3Bj0c589JzoEUCvkbONcR/Q
j71KDi4hGyk1Een6Zye/TJhGG6Ed4H8p64k05t8LWYIn2ztXlCpgP9xARc45L3dGhc+qarQ4XqQf
VRhHBpdPvMEP/D3wB++N0A4zgRCOJo/Tub0asF5QO9n7bCAAACnB7UydxfBm20FxiiJpTYS9WIzp
w3wBYZGSawXYSO0HRMkyFYb8CN0DDrpJXqZt5JwzQQSQBRvCsd7CwJ47hOoLU6A6ak2XLLyE5LOv
/tNwmTajC55zm4Dq597MBJIMeRecDlK9FwO+8VcCR8lAlt92/+P9SjHa4TgI1RwCi2kuEbiOfztE
dbBJAAaKDFRWFAQpLxEuOUeYnJOlZfEee7NHyf8oCUQkqz3s8TeMLgMjQmhMuxJSpiCfUUKRcqzI
2Hcl2VXhL8Bb8KDBhEN8j3zM+TiF9MaIcKmLdjkEP1NfZ4NJGVUPB/qxSJqo9knC7MgiFML0BFys
gLZQSgt4QhMgFf/QmsV7ktrLc+iDgW9YJgez5V/Mb+TDbaEjcdQfqiXmTIhOeyE+VUfFR2ZOF5qU
2ghw8E8kQ9Lle2wwq2XZCfshFJsPfgdUp09+8Yd+T47T05P6OiRlndAm14F5X6hfrvbFIrdjphAE
OTSULWYfY+xW0OAyFQ7Sz7g/L4HAnecI0/HJTHDQFBsoIE4OupwFjDIoiAnn3oXp658xe7giPHEh
7JG2EU+GEC1Np2oY4C9UZ7OR3egYOXl/w84KKmuvt6iY4nHEI3uLiRficD4JWQfr9bZb2dHOtXOO
jrtggxaMBDfcRt1ImKx+aKfWlHmY0IzpdBHkYKxmG5bb0jimL5m8XiJp52xxFCBDKOM8QawODDyH
oeC20qwtx3WAVuOnxcegb8jHA9Ner1UkicYBJ9Ty2hBSE0mEGBZtUmWVR1axO+oTdFTaQWAKagXl
L/50bwAiZHccfQw9RcFpIQGPNnZf00i4mN2sE4sE+BTLsZ/TVIz1+u4Yd+XRpqLBYoZ/Ml0wqg+g
P1qggo6GhD3mB6eN/2ZgS3BwYgmNnlBGLPsQfEhL2SsyNHBtlgyhseGk/R21dmIUqBHCg1XGt7xE
CZASLOXkzxLZLIsidxz99qMWPTavXV+GzFTSuXZdVj51TDpxu4Ab/PPPnu+wPE77OezVIOIx6vTx
A0GREZjM21p2qtLTUwQ1jBy0ngPONca1Dm85mgHJiSl1BdOhZlS5cP606/It2OHw7XHKGTiWpENf
wzCgxtHWwNBujH5YRU/PDo4Z3kJkzIGdU1/SM6nS8U9b5Tt6XmAnJsgDLG+SCBK+ZudD035POsZw
HeAu3VsOMOgyegn80b3o6FcTWTXlJZkxJeLbnyLCBqTFLnTOdHdyCLibL/ZdEyj9rbvpKwb+beF2
9xNgXaVSoVmoRbvcUvR8SBLm3j4MQ8SGPtVoQ7E3jjYoJ6TDCS2xzbFzaCKhUQZTUXxIiaAo+uO4
84N4z4qRB/lDaHXkS2ib3tYwO5nO6k/+2OY39zkFB5+E9oRmhDpY0ZywqOa97MB+nJds3IPch9SG
Yl8b2WqwAnsDh4PJgUKBVCGVSHmyxN2mex422SYFome3rlbAoytu+lgGeUGyhQtxFPi1MPKk3Zfg
gTEyJDRKoMD80I2VoKWTg3YGwX8OvbR48LAoKjeyigiXrubk5NI+KhzYmY8gV1ZRYOT2R9bWF9E3
znnStKNIDZL2gjgkSo4XADVRFMqFgtZT9pvje6XsL+OVn11RYk36NmO0HXD0dTSBDeT2kZyJt1e6
G4gsdPgejzV40SJQPfWtlK+AgDT+kuRUrzhSeKBggiuoW2gFGuTTi7uEDjLyvki+CYCwc4bgJnj0
jP+oXc7YViwZG8pTp5F8E/ycBde+DxGsorz8WZXHoWggfD15lX9SXRFmOYm0N6UDGw68TcyA60C6
9eGD7FUfBV7ccD9jHOaQpUxRBEvP2Qvq04t5hYCM0VLgOYBNKK+9S98N9npDeSf7daSQPOuZEk0c
5MUG+r93NDKqTDaPsGqH8U2ArNkPDYaQhTIC/Ad7sAnHqOaX8lmZWY29fKNJzfLjEuJhVaEr35rt
cXYCXddv4ZJZsHf17zWbjmH18pPj2yiPv7GHPLSyWk+gVqNEHNtnjcsLfEe9L9K3/+m+VAIc3Fwk
BPs1ZBYwbbjHfB3B06WPCKKaGW/ov3qbQqsnIiZ2Md5I1IV448ASGpdFDH/w9/+Th1HKARVcwfB5
CFerT1YmEhP7QE5Y47Jx/1I87RiZP6vxrz6tIxMH8mTo7Ih6Ny3IImM8OgALVhwxFEOfs/I3sv0V
kQKDzp/sZQ75A8mZmrHSKLPHE//NETuhk8WtCIf6eojCxkg9wls7Ad6iqyF3wI5fYGq8HMq3D+Rb
eCbCGhFfDPsxw2vo4Xk9bPLFrYNAABnMLTMoqShWWD07fan7ZO1myIlj6EyCCjQh31P+Ab8SQwnO
OqIGYyObKbbobMqr3rqgMHed9VP/ZnIUlmeNZ986QNQCKtALdCwKH4BcH4krAjgktG10ztTG7CMA
rWDPwYvNYjcNQ09SkPml8Aw+AriC/jMWfQlyD7QShv6o+/KuWbVxR6qdobQ2BqsZOkM1iF5wr/2Z
phEFRaBFfvQZKqiT6qbQR/v4OkQ26nX9Zt+oN2kot9ONLiWUxH72QADesKY4U3z921jm8xgfHF2L
RiCz8leiuC3WyLv5cMAkJoPyvSVLp0jxbPakDbnSuj9rRAZWOLSDFDKSkoFHDWmKNuUNxFEtz20f
Igi8JutvjLmsVG8yBNG0LpZKtjFzVaQjTingFk1IpQd33XMbPRaFUqtX1nannSppnawjx5Cvx2pJ
KLGE2hQsHnj/wEHac9MZdeNXXrDaZFDT2+7NWt+8p6fk+TLXlOXW+/eqNhdmPjVODXXdYCYMK5GP
7XWgEiyk2e9LcEm8x0p6NUGF/tZEWHS24EpNURqkzgqLgYesDnxi8WCu0c88dNFObKkLGc3dispp
jtMlS97a/CH8yvF/am6QC6dUAvBCwkO/uTAGcAwigXETHycs3MIlcKvJsKF62yKmL5HPwRuLVOqA
XlER1a9EsEe0vvjpo6W3J/Cjd9gGUb0ZKSjQRVpHBGu/v8C+P2C2WKbRmALEgeXZ7eQPVVyP8apQ
6ctZddwWCJgk27syj6jByAqUT4wVUFB9Td4tPAyOZwbYE+p4/IkHU5JEoKghX6urKKC7fzgJcgls
T34pVWAGgY3qqAZFHZ0SmtbDHQ5mWoN7kiB5MMR6ccgSu88HMFI7XK0edDzciqvw1ifUpVfG3TLC
/1VjpEn18lBYFjOMAwFNW8VfN5ddjgHgZI/sLoJBDHgOP2SF9YA//AnSt32O6fPKB9wW838XAgGk
nEvCLLdvhcLgelLwt2eb6+Fsvfvvds1IwoEpVtKIlJDGmQ+fMDmCh5EPCxy2wzM62DP4E8gWjw4y
1+iczOhhcYF7Nr4FfDk+gM/kCnrV5QdVjnm3Dw+fpkO3IAyrl327u7ilcGa7dDfkosNI9A510KAW
I4d0dOe20W7QpnTYF4iaFzAQVS1cae8N08qpnh/HvJPzQD3u5jxcE450k+1acMJG9TB3UEcMIx51
Xc+6K5rdJl39twtIO04eZ52iGMn3Pb3vsyzpnG3BcJBDEoFonVIWOtxNYqaR31iU4USdEHwxHHfo
b+4HaQqpnHBApfvFBhpojrapPAGMlWR6L/xo5A+ofa9nm9qSspcGCuhOHl2jYnwCRLiXNWSkjV8m
zd1FBDpSjXCtEpbU6Nin2ZVO1iPlN9k4t2Ni06sjvqMfm9OeYIyivqzCCMyOMFa14YZNtmd0mYZU
orjbjd3t6AcQnoKeJn48xgg+BxC+oNW5Z0bw+yGMM94q7M7BrGGNZDzajGXTruZccqlBmKkpnynw
OZ97mABkeISWr+rYdn3Uk8PdfwF28UAE8BR8H0Stq6jkZIMB/TzgCFDrzSJuUCn9I+m8thTVtjD8
RI6hKIZbFhlREfMNw4hiRsDw9P3N6q7TfXp3WQqLFWb4w3z73ZFiiP4wHnQjXeJ+Hfe2rvvB00Yr
FTUDkrubu5fUSvIOqm1zMMXSqJtGjzD+hQM50dDwtCtVXAMEgSoDS1nVXXqT36bcnyBQf1cTEiTM
aJqiFEhVbv+yt/LWPA7aeQgYat6RehvsPCnUoSdPSQiAJYKjIRLy/r5Fg5tuFbF+T5G318nO2yCR
csuh5Dqg0CEpFssCWsMhpmoCLo4dpU+i+L3ZW7qBc83bemNp7+DIZnxuxuZn3LqcIRBDVY3dWGSf
jPFjLq0pF2ASewTNF2QmRp3ViGCP48Xr8iiwP+SaQW5QIiFt1CnWRZ1MogsSvT6V6y0xiaUoK4Cm
INImCoP0A/3DWDL9ym1/sBxofUGFojzo+zAoDs85xFPgHz5adMQCUhOUSiAgvcEL4AGAM6IdhGod
hy0ztaRPlwdyK17D9bgoVB/7BKPMI0p28YmuxHT9mw0MZ+R54i3ZmAwnZLYOKHfgg9MpwAwC+xUX
dYgWQW6SQNHX6oYzk3YyyHl7WWA+S5Ge23DpDAWzt7+AWEE9EQyLlQzBX7m3EMgreUeT9BK9HHuF
oor4EEssSXogojeEKtrA3QlaZ8oPIm5OwkuxJGqnrKLCISYL6oNA3lVRCrcsruhrmBHVEiLHfey+
AuhuYTbBEkQtgpdPqLJLkNqiMPPlECR0xLoCkJHABJLxgTOaZtV1wqMg9kcbiRjo68+Cnhs8g93L
JwQGVHMda+qvkZcD0iYUJ6nXfkGuONTRXZwG0R23LySbLw0TKSCgvg6AnBq8CQ/M7CIUyPvqJS4U
/xFjRFSZ3PHLv7ufJSmUtwNFc4rrG0A/AZ2ry1rK5ZQPVnEEj9cEIdfTMJTSaJTI8dH0WTyA2x2W
kSUH41j08RwPgVHA7/4JU4IPJV2KLSjigg/tHplG9A3ymRpMp27Nc93WgN47+xSfAmo1uC1ottlP
DqzXhiH1/f5oriOpoW4u+TrcIjf6yMF23F/UDNQ1JQnWDP2dM68m1KpNZM6KDC7WGRt8IkwIbF16
mChybghyG8wJ3vvuH64ccz8ewXt+U2fOiWpaOR1Oz/uod/igMjTujy6CGeMefc47tUssM72bkovK
sgW7Wo8pAllKUtLS10KCPNp0gKBkybTddelRGe+PYLHOHWVB36NDQGJGqnpm7kWq7eLlRdWaHIDZ
TJgw65yIe7pWwAEOAEiw1aeln6/b26WjDYnrlwQ2dFpBTWXqN+r1QdHLtDm664zCGNrgsKsPRx9g
yUgG4xIC+RLaJVdIY2hWH5sE3EAeD8vpa0j7rw/+vu/Q2wG+woOH7ETyjX04M/Y8AKRkh+Y72hUy
3jk6esD8qdUDaORcw7sQwAaMqN0uQxOXVFY3d2QfAmGQAiyV/V5CT0cesaKdyXYFwBayE1ngteWU
Bmi4kvzKoQBtMe/X0G8pdE4ZZZL/DHu9DsBfzUFzEKVuXCpt2p+HQ+6Q7VO1aqgdnZ4zyPbnEMoE
QSLAEB4ez4kUlUecUjYVRgBlGspk0BJQCadYGb3gNHMO0nVqz1kbELUawOIIj2PKOjFd4Dhu2/wY
XyxEkEE7SAd/NXW3iPyg7BhMnxTuMF9YTHPbUoXe9SbRkTeBgM7q5oxNFTnzsv9GmIravQEmT8XR
fT4DUgveC4qiCeNoGXB8Hzi764io8YEsO5ELKEIhGhFnaxwJX7KLGIEW2oYoeYIO7uOA0CcZo6UM
ipQ5NxOWKMRub9brQ4cfENqP/ssF0QxzqYFY76HUPnMHzKdzSLtCKIrTIRsShyVEF4+MnO2jOxZT
t5OZ7w8HAEoxcLW7/duTWGV74nZJBKsBeUif1A92octkj3K7xeR3o1sYx+gvQBcmWInfcqDc1hKw
FbA1cEbyHvs69xWf3pJ8oReyBMZu6WM6pIrQilo1LBfmjjHK2YWsctmCRfJhv/ZdeglutOM+T1eH
u9zNADCWDPLb8BX7imbfPcZYRCJfoqFn3EHiEqj+wenlk9GMY9x+BxrtBK7SlqMqzUE2P3mMBG8E
IyCEdsZFgL4UAiNJiYYYve+35wJooPE95wCSQxpZPRrqTIDW0YbSwj1Ef+Wa+PAizBX8o5m8jJ00
SDHlUuzwTHfolFQ2dKo44Sy/qaZ4LZJnIlRk3K3zfHcEmE+FgfvssbnMtJXOXl0yeZln9tfYkYFS
fG9bd5rzUGCk80l0zz4ivfEOmz2rY0aeMftbuDeYGBxtVJaASF6cGqcEDcujT9+SlFQ6qbRueYqE
m/5URpGNJwYnIYc6/0w4hsPBH5yN7/Ec1wMaz8Kpg1MjhYYvNzArWbola0csAXf8Yg7MQjvcgJgZ
2kP0XzmSFwGY3AMwAcjOFq+JItZ1tAO9bMa+LyDnPyYa98khHVDpWtHpv3NKgYsm4FXErvSjuE8A
9ADhqReQEvLKcLHgZVhrIewqHxPyX6swMAH+gyY4MA46haIIBzVzx9XJQOwOXMgUizfwa9OE6jY0
DpgHhkCchKQwHktpZQ6nda2mU2YLKLwZHRCZfiqitEFxgNtxzQNhNoMFZgV0wgEAvn9xp4QG4LfE
fI2vwWDK3JdYTl5Gh2Y6YMKvJWOlOcZYUioh5REEIRc1jUkZpmuSbDZ3LqHvUBWm+ksUSp+RXvrW
cdj1eRxkVztGYsbpQ8OL7Zqzcre7w9Vld49IBQ4HppprEjg5feqHLDvaU6wbWt/0MFEvPoMPahXm
fgT9DPnukG4tAbnJZN7tmAX8JkDZCU9pl7E9s+DYcJkCTGtQ2WzLL5c6CI5XvJLrwOuKQZFYpGFT
ZqYWt5OHS54RUQQCsRHyza/VM9q+RB00jQZfdVrfqE9LWVPKW9JD2s0ubM1CeOFJUZ42ZgfZRjkQ
byS1KQP1n815h+WWc225WUi1zhYQi7wLM2+nDVBAZNUdTpRpZV/mlma7H2Uh2KiWzIadeYh83pXH
xsXvAiasjr5AZSOtHpWWQOeFR8IzlrkZs4yZ76BPuAuCeEHBM42PDsVmKrDcV89ANNoUngyTVtwH
A1ZowKkZrmxbVPSh2kJ044nJ1HmD34RUJIvk/9NjoimS4igOGH22PmaKzBnBJRDk/WUPEND495gc
WLGdyl7A42ZU2UnCFaYHock9wVcGC7MWeI28Iy8TMBIrwsajeDVchSGMNncwXcudEzCGcs3yOxx2
DJNfLG/CByq2rixAeYyLusMf/CVYcLG6l6iXe3RABZlU5FlPEWeiGbDW7Q32ZE8GTkZDho9RgEVW
sj0cnaere11oWYOu1eVH5Ydl8cralxNNpht8a1nRDCl/JRySDeXlc4gxDSRY5VZ1GF0A4WndfPFb
zUFx0+LhQVC1YX7OZjolZ5marHn2MIaLF9xYDbOZTE0hfbDVAFP6USmTg57pxJbI7JAveVM5c6U8
TUZBy471IjhxoCIgR9eymxMSCdQq5nhiSslPgVTAm51uixSaSEjlMFv7/J2qI3v1mwVDwZ05BDAZ
otOuxqzm4riFmEnE8O1gmAB5ieUlIBbYaWgl+7HcVhQhCcp05o7ZY2ScQEBJoAi2i04NwE7ARwD9
LQrrrPZnkDk7rguomwXnQ/ZmGTF2WjgGDLd83I0x46NlZOTyODe4EhmHixIWvBwwfLAM/TPoqvsc
8KX5cnlfYgOulzji7x+o0pu6dwxfQXeQWD0WFKB6xvPPnr3DHPkbVqYfH95E9s5qoPJ+dBqjtnXl
0GqFd+uJRqlQ9r7qZV280mpsPzbELRbG+UD5/29HkJ1BTrMEw80ONPQ3CzMhIxMjTg0JtYd3HOX9
bFKZ8t2GzeoTqVFxbPlbinUWWXl2b16Opvt5cJt8Ldl83tbNOw+ai3Yu+9VXZV43fKJN87Ik0O3w
uzBv/aNHtZclijy92gmxVdZjfOCOiNloc2gKo1aZ47MFv3KztEqrMDW/NtR8mf5ynLM+5UuuWDt0
HblOem+lX3eeFvIsDEDdbzl1P/iw8bQiyFwcXXVFd2clpWe5q5vGHxDtHYzMWKpDNMQxZKfJwc3a
G/j7MNx4T27UQp61PDKczPWV3VI2W5GMgHxLxrVgf80hrdJGsGYclHz7h/wqN/z/KmWktejvucQS
P7bZUWVPPXqyzxZ2qSRSZe3qZrrRzV7/yLQ6hjIg0ncpiFV20rBgCu5Y+Pj9/D1OghH2YjGZfBHE
MAmdxOqwF2q0ui19VBoawUmQgNHUAaF6Pe8SyrJM7RuzKCVaQTvYlOMsgGHtM3VBYZg7OQh4OnRg
2K9Y6SxWJi+/+RBadLonE7Q5ag2ODp9iylatDSQmbiKkzhTMGQbSQG7xZcm+/7Qu/a//4gnWfYjU
gNdm1d9RkESaf/M0hCRvXoUuLMrXW9TcZl+LR9TEXlFTmxVKrxuiDh7frO387G4kAOFP0+xSuKeb
DcarRi+9Z50dwWkDuqLVDRZ3M2T4RfVWDJUQut1sOCn+ihwp9RCp5vCaFXPatE22A7YBjiyaGnAc
UMvhr1O2DNlwkHChgsVx4bLeGHmEzVeaE6KzuwqbLfX+Tb/P4ItBHPWrT8/GHy+L8YIUpUXwr8Nf
IH3mj1sTSKxojndpezv7xB7tC/AW0rEHf0bJjFYH7pDSHD/hQy3O6QKgTX1xQUutjD+bOEeeLd3V
9g8bxdvRUT1ACbsdDqA3Evub0kHbj34+g7caMjJgmFcISmhX5njeZ+xV1+EQQf3SRFO2c2RVN0S3
LC9ZPeeif/E4PpFCMnIeETn8olW3kDp+12GfI+2QmlUVvtweLDMwJEQHWx402i/8KHtaL7PYCAmf
mcjs6mTfsUuCfDIvsrmCAaGb01Ddk80ki5K5RMhCvXrsZWrF6DzUmXy8GuyZET0kJWfiXaYESnDj
2Dpv5L02EX/GkXLQR7NfUwSzoZzYLYxxYA9RPGLudge7NiHIDpFeOPKzGUolHROM1uHhxL7YXMj2
TMe2YxYNe/eBy4I9jvljBI1kLBdwJcnVLHT8Rfr90a+79ObOwwzpF9iGpNXoh0iQz8achYnVxSrK
urE3iAJGfVXY11y2pwbmtUxP+y59tPB7qKsCYA0b5/VnrN5YD6ROWIsZaFPmEkKtUvxLpr8hamR0
0Sku7e4t77XJShNJLNKmKEm4tmYV0iI04/+dpUOm2VxddL+AZ2q2TC1Rx2nXytFcNmpIBY/cmJzz
N7q7FbjtQaaeNC+TmwkCi4vFUEpafjmbn/M72x0cuI1afPGqC1nHUTNSFjlWHl46+3C8Larl0Xl3
jA/nWEIEQRWiEyWlfVH5O+pgFQqTJHjjfu4g1Dtm08HLjF5y+E1GHCvIwvZ7pdP2/1pvTDmJ0dok
SEzMBRbewtRnl9PjFpJRf13Tm5TUkjZ/AIkaweb6K8Swu92H7Xn6sc9YZkOkBKkKhkxlOFi8beGN
o5TUgAXINx+qYvDaQ85gJJtok5zAklo1XVWVxTl+55Kz7yLBwcGovZb6MZh1CvRnF9cZvtcNY5FN
Fkg7V+pNyRCXlMLNJwSiKAYPsok4pr4IQNT1yI/c+cpqIOPBy7IUeAr7RP0VXDrmG/plaWen0a7V
M8WQg/rYQpM+e4vOHyV5nGRAGMoTbo5YWW1G9eZGrQYz692AEInUHu1wKg2l/feWgqjrsjfbhyqk
HOVIZ/2lcaQHKPVRV6S6ZmSvYZIs9LbVDrFmfUS13MoQeEzWWq52KaCvLyq5Qf7xOQPes2NKcY+o
jVjiRdecVSjKSjjFNosh0Ue67HUsKXadLZlsNCuxkTscrjX4UDadKL7DkqWVWNEMdikx8XKCMZEa
e/JeBJFgO1iyzGMJn+olixdYIbnHLTPr6N+bO/R7edXPJOi7NYDY3bDKc0DTijQifUlIjEhZCMng
LYuf8IlaIi/TcWzACQ29XytT3zHs4wCvm9XsLTlaMSU6/X9ine4oO9M7BnazaRdsACDr6J/6IA6k
JMxiqpkaCorWaXuLWONVW33Y1Gwhuz6B83d8FKL5d9moDiLUT+WZszF+b9zY7S0PTSAHdsxP1UxK
VTeZaan9t29xQzWPsBiRokBfnhoUcb5H++7yHDSqEcb7AqJDZVq/BSFNtZxv5hJu6D3jt30RxLXD
T4NU7z6HLq7TzFZvrvIjMIiIDtq0Lt29KoLSSKf6pO4TSByQJhXG1FrHpfFypPPxTml5tDVViAEU
wE0EVud/DKjlR7etJcYC7yFtyiFAaptqGMkytZX4BAGN/l1AVlbefBSo3R27xpvgsonF74w511Wv
zRVrLpr1Heu1gSf7xfiboek1ApqSXGxvdECoY8ZyQkeVE9CsfnPMY3JOHSTQrzAH1ghFPlWj8PR+
GR3Vd1oiMt/nZPOeXTPkcEfQD8goaCWMuwyz4AFjWPylXuNL5twaU0ZLmQ8aAJNjZmbQx/q9Jntx
JasRSTipQbKfErIAociIi76ZOiBYSUkJxUA2sVof1bsc6EFYQkCe2KvNDahscz7ZIGF8m9QQRLW6
s8375x8X+Ep5uAU9wUwkGKlLJaTuY4asqVCk/Df3P+vGEmys0Y2IWSXAk5YHLmiE1RhR39cSaF5F
ef/jNcxVmI57RtgEk7BKcDv8CeroDpeKEMPYFcurcTqAiDiT0rClfPxMcioblPKUrLC5o+YXoXfQ
M8/iHPFL/dLVC46yNkuCDCJ/y7qjdndLET5jE8yENcQM5iCHkY10H1/VlH2UKcqJ+2yyZtVBFAre
QcfL9mhY7KkTshUg2GB2IFqr5o56+YdtL7sbzE/R8sdauvwa+jbvXybPtaYQU96Ug3NwxICOsUJ/
k6bSycTT7GY+Vz3p6Q3P+BpEm2bFGWmsAGcEm+9HbQqIZE2oqFCsiEJE5ZfCLwHQyUIeNq7TMY50
TOfzQuUxL8qGtOi+IA28ZzgZlmN6C+vV+4WbTwNlb3z3OFJ6Lat1tdpOqduA3aCXhm+L1GKVj1Zh
bQvg4kuo2mhPpTqB5oMcSoxa5iKCgeIqpyGCq179gGGVpobNPjMUegKSw/4Fut2HuyD2fIYax4zh
1QZdMb8kVIsyu+E2MHlkIkG/OBJPwOujUYOx0CeAw5BiWEUEGhGBnjsYI11XyAnjQ2Q0DK/ZP8FK
oGEk+LMZRfsuKURYLfBUzPvpoMb0sAumISbfgUxcngpBKYlssSCxszkc6PaXibHjoI507ociwBe/
XCIt9gNAYG7PY6MrqNKhx8aG3VseYVg8nO6mtcmnGScfuxfS6XRijfzo6aJtBYgBmJXfmOVGJoIf
l+gHCMblNQ+luWxDn6lfgEMQSMk0r6NdZz9oG7yDnS79EKgBBF+Zpae4SaO/LWlFDYBBq+bDan6b
L7Ak65MHpq4PPYTSXGnqKCU2HWQECkEvQ+hMTRCZGuE8P6E6Z09I1Q0LTw9tkLIf6erZtOjwrAEI
zIQf9DBOE0Fmwag+IP718i71YRNLFtAKb8rFftF0nm+n8zFQtKQ2d5+s1+/dFHTCGqrugL+3NaqM
GoYS3DIFxbwTNG4WUJ9TEWkmqhlt2F+JCOvVNcXZICilEafMA+x4e0OguR6UV7V8oIHc89B9XkC4
XaKJfO+Xv9EH/KI0F25GCSsdfY8H/BBcEebTR5TQep/edz86eLTF2qSRT/Xqt7pgxBHCe5tljY4S
rNUR2irm00aw4WzmIbUXwVtwxqGBcUhrKpamA3pQ3dYQS90vWz/EcvY9OnazdB4UpKnoyFFM6vrD
a65Sl6z4ax1HlUncgxYdwnMXY9aDzXC3dLJvdNcdvTno8Daq1EONSOc37pL3cRC7LaTqLdCMNTfx
egMsNRr2Y5Pu31VlPM5R18wLAA1XzCyjFMphNgMBQYdbEGF53fItbjIDvZmta+Ev2sJyFdu1+rKe
gRGHAiOL6kpR7GFyQOIlR7pM3W74MtjxSZjocptn8MlQeNFq5AtqDqOrBUhwnGPcCeh/0wEnsfq5
z2l9f/6455Rt6O7w7/CmEvIIc5I8/rwUWZcvtp582DA+8Xvw7uJ8YXIEjbH9+pgtv9dU6ZjSBiIR
t6DtaH6PhdpDRt9KfDY7okKjiJvm6npSdrXDt7yz8eQOJjlwLePvc2Vb6H9VeF5LMST5hdhxdNxb
x+0YR81EuP5jYo1SlL68YzXayG7XmE9qXazJmpsh+1DNwBiXasUPKfJBMWqp2gLXEs6uWiK+Ailn
uDjLcGnLljoHT7HbW3WwfhunqdE+5NDSP2b+i1fvgSbGKRc0EHbNq2roFrcy01J7mLocVB/zaw2z
5TEjb2kfekbjqjjzPuT2OeL5muo+ectspB2qSpGR6/hQK/2sXqra1btBS+EUsayx/zmXUauruh3S
+zc7cS3GcKIellYT10zr+lSX+kijO0Yx007d7owcNmJD9H9Qxqminx2YWvoG0xfIrWSvDfXeexDL
H+ZFU9o5KB82JlcTbBg2GYAlwGW4vLURv0BeQvfwfWLug5GIy6nGyzJTGN5QDv7cwGAd55XdbLqZ
KTp1r/0z5OUX++mcV7cHz8H4ba57tnU2e55fDxkFTBbEi7J8YOUIUgYvMjYZdDoKfut1r+kz99bJ
yajGWSDSricyQvIr+oEFKIQQRFScEg8+syGZHPFJ0z2IMIMZNynAZA8nVVgsJ3f2A3q4E5q+gujA
QBnfdHLJoyIhses940mWZrdZxF1v+aqMQe1lY1cOQ/cex60HWBFtjqTVx73W/yiZXxZlZusfuuDs
aAgToGF+XjBWnHNIM/Tgtw0+A/f4HBfOT+eGnCQAbg7Qj54LeBMaWaKmSnN3AJJuPJijAExScaE9
qV74dB+W1YFGpRhcInN+M+eNiO8VELMKd8yR15zL+KHPt+ma/DdjTd2GBcwZvtd2e8zOKJNBxKbM
waCnVs1iknIW/xa0UUaQNsFD5QGr8WrsayUMjsQbQ3nsZk6Nz8DOxkbl2rhiqpcKB/4c1lSP0pt6
cH5nOLGb+0bP3H53HDHAwpCnaIKC6GJF9VlP22Acg2nNAWtvoIAoZDkg2eABpk1aqqDg4KBt24sl
XbQWfX/AhEtrj7xnjcVue4bHHTu8ji3AqNY4gqnPCpAQBwOhE/BK0CvTXxMXdn6ydqD3VLfzJ2+M
Ejp/lsJYE7FqbgfY0pW3Q1FbaQ8gTOSwwt7Y5sCdrD1cbMA87gXYmdHoGHvnglcdXrqCNKo+/eTN
HpiDBgEiuYXvtrVSpcOzBWx3dhC05LMQmBg84MtheuK28vBUKQ65FEVDhYIEOj9kXdDH5t2nmc30
hGPxNrMEdgG46O2BX0C6rCbUhVokh7Bs392KozztOH41vvBIL3Q8/c7Zks4DeF3q/FJVT4ii1CNV
h9fJRp5aKugVGeXvTo5EcCplS50YVQTmSe2e8RN/OYdSvHZzyfAgN7ZCUjoKBT2CHyyWDP1osdem
EdocyKVUVHJfVhKCSGSlkFj3OKxIGsJhLxjmfZDFZA+1hnF/I61F71l9cWgb/PWC6huU3Ykxjd/q
K4AOqvVxOSdjBWRF9EOj4Tn8xp/BCZNBwRW+Jl8TGCnPJkpa1rzhI3bx6uNsgQk9GCwo0JePedTw
9jWzuosp7LwW6hmYHLwwWgYGCiev3gHmdznU4+2jDgKSHvuRoMbWUw43/ba8XWxdYFGlxVlA6e57
MfA+SJqUHko2SlzCKhJEkUcxPtsvRfJcwzHQl2A2LYh6qQdCmwS2Jmejl4q6C2VHSoty3qXGLabd
xXa/GT7iibjt7ru7bumiZoF4y9ueg+IDQfmcvImbeldrPmB5p1dZ4YmRfAIJVYifoMkDwUqGc6Py
O9bIARD4XP3Q+B5plBuocTbvZmLid1izcP91zlM22EsF4YbrYamDO6yszyY1mu6Lqjv4VMW+nkLs
RejhTCUbOxa7Kq3Nw75lpEYUz5LzvGG/1pfdpjsbPoacO3s2irYat9Ld1XnI7Y2O8fgc7lsEnOJ5
DawRrGApvoSAG1oN1hi+lR/h7ZbLbePLGmt2DPCgLKWx8KQnk3dY7Y48W+OD+Xgz2HSosUoc3kRi
m78QPZ1IHZhQNAxatBS020hzngf6opzkF8zbEU6UKqB0HjosBbSVnLcFEkF+9rZb9bZ49amOXTWt
l3quGI7VGN/uPX4DI6002Odbz7DomPNnKTabL6TvRVwae+jRjyBM89rmr2eeIDi2vRZbN/wpOcsu
w2Q07prvgjEvXLZIeMWw6kikiTSePHR8HjU7MduV6/0Pp6h9pw87i6uTPck46xpGUTMvIrE3GXdr
7LWdFx5sBJui+E+S85yKFcs9+nGaGSi+sNJXHM2AUnmGl7Dr7R9ziICQEYi6Vf8J5fE9cvAcH7c6
7OMlpevTKK1cnXO0a7fBIZZhD2sD6IymfoUK2Fp2b2oMY/WIM7hIXtzv/fOUaj67+jfdY1H5/wSG
3w47N3zucagk0SJ65BzI7II6FMoqyIWk0a03eVT2vvk1hfR3JNXgziY/sYll4rWXp9aAJ5U598tm
j7JL5bYzS6CcIVYy20vn71Df9vKOoQ1HD5SZaatOqnL2uflOG+k9u9FkgwEFCnENpZCOUR+NR8+7
zb92R9iDfsEcwiaj0t/DOUDdf4tG0z09jfM7umYDBkBkTDp1+IKZwu6paetW2ywzy8nQ5cKqQGA1
ohJ/96ANXydI9z6Md4ttlS/gHy5H8BOsxIcwQK9PPgWIWaJT1bhzKGTzRAyyU2Io8FzcpDWGhv5x
i7ubLKvN+NNQ95BsNCOUJSX9PUxCp0cPiY5eYgK4ZTECbW2QqDdezps0EkXpN0QlaWiYE+7naNbv
PJGLIFwx6tshiRlz4hMgYzKmekel++1P8CLuGNRywpMSvxGQ9Cy9nDrzfQ4Ylele1twLBcEWw/O9
98d7gvDJfnKfsjlUbn6OCrc3RmHGZCW3EELCpJ2Qk/ttIVCMKUMuOvfnwkf9oJVa7RrGQp2wv4VJ
qaUmMjNk/wBwmI89npF5O+ESaHhtEVMpTsPT9I3taOXWK/fq1J7z2oBk28X94uTjscaK9Jvzo4mF
6nmfn+zEyzdEJkofj3DkQSrhwLiLZczy/I3fJhtkMkxO04/SI/0BCflyeFEsRGGJz3VvPfPhfpeg
tO8d6zHXbmqf8DvlHjiNrGt4T2H9P2mDmMgX65V9gajNfP0ZOGmhcqOa4nRUa7NPMMMT81KxSzXd
AucWaLpsNPMmCV3W8pKMZ8RPfKhGGLwzLtFH/Gd5l7szOZ+d5vyG8pE4Kx/bNITKUNxpSxG/IUIS
IZua7pMWn0jRsq7dvU27er+21isUgaqvehzmeQdQfSbnH7BRSpzSStSX9KYB5UrsgnsESNRuZpzD
wnUIhogclqJYcYTfGjWshvWRBJqINkN0sWk9R3V03GRKC8Cr5dbplmNnbNeDM6gs9kz3GwBHAahL
u9Ip5xeHKrSle9j2uHz0pzXQbl5qg54TwNnJvEtPh+g5V7eOOp8cHx3kEwjTDIZfPqj3scIxuvOk
po4vSbM7dKubZtvGcGvZerkvDcmln7K0LYGhrKyP2tLWACT9/4v1Zwrnk7TDXC7noy0A7xF0X1yI
BZV5XIseB88eqnFhQHFtE46xGZIZkN4XEkQZBOr8KT9CvVQC5NLurD7+yXthVsW78TM14OwCaUeB
AUAeYmNeI/p78V7OsS4JLoxl9tJbYewpZZtHXD2lQsaOyJf8/539mInc2GT2pEE+Iz1DXsXrPrwD
bOa2+f+9RhJYHnm301TUo4qAUFniWW+I0pE3YSKxgxVuERRBaylMWW2Zhjp9SjqV/Xb/OO9Wqu4l
xJ5wbn94RWAPHVb+g6sGu2fMl334rMC1qUlF6C30mRHc9BII5QA0F9x9qP3I1CFJ9KHWI+SJNkOJ
PEfDR5HZQa2JdcjX2BGV0iXmLlBK5QnIIPKK/48FrvD/H5VH9oVreZoQkAjxtStezpWYgFEsIY4p
kczTHU5+kIiQMOWnJAQn0kVN8m2ynH9cx1zefYBczhKlJLlWwaMtwYlxA/PtqOE0AJuB7YFRSgmD
3Ib/Mc1ByUMhBd7GxJAH/P/y5GNlIsm/lDZX/OKNBU8qtyHX/1MIjVDo4t3gWvEpyNr8udXKnx9S
EAQlfVRAFcSFwh9BE+AXrxcoGdDsArkP0Z00uGHAZzD9DsaIydVnmEVogBdDBRTwCgkobRAKQTS0
aWl/wLrS3AbjeYa5ejeb1gegPe6+A6hWQqMeDSwSPAB2dwPVBFZLwwJluhz0+XSJYxnf+fxlVtj8
tjgvhftPiMhHgZoTnBzMBnSqyYBJDpAC4NcfC3kArk+kIwZiC85dyDM20DuhxtcLAcix1XBH8MuZ
BnNI7D3L2YqqOVg65MfUeLuFSiJcCQDdoEWYVSihIV/oASkc70dgx+d9wzE8GzwY2z2RBFLOqHMg
Jss8AsRr0dUH1OUC1HMPaGFGgIukjwvmKJrtgDV2iNIW4J98xHwSQFr0ECkTDtDDw2uJrAXOD9XT
6U8UZ3R2DKqi5+HvrgAWUcpCdP5isM4lc1wy5oVglFLAZBGAJFESplsFXpDnULUoFeKL4GZTQKxx
RO/Psubw1ymKAZUUIQkeDxZGy475yMByRHTSEL/EX2DqL5/eEhK1pKcw+OIpNS5FPy7moSIudWSV
QOIhiwEjUu8Y6Y9tE0H3lrmLGkNi0zbQThr3PAhIisliDdNCelmZf8ZCFGy3Dn9YuuMlFZMwpqxL
WXMVuxoFYHqrVHdTYjP5f7Qbd3DsQVZG9FxoPkfxtOV+vc5H5XzFdAlNME30xPFhoGWlztKRp//v
Tu+jJvh0DJkAAfDRH/WATwYy8Og+O35+piI74QLAsxGs3Jiy1dlqC+kNTQ5QVeylwYEhpJj8UDSF
ufFOe3Sl3owArszw6mE3H1zsR7K68+I1QoYhPlKfLefIfaUulRfQ3YHGA+zBKxA2Ik5ZtPrtL16u
LBJxlmicMSLGsO9oNVDxJSyzqdDcsHcBWPAHwipanILJAPh5jXnUImFhrVNTpH88fDE6DzBnfy0m
AUsKyqwB5idZJZT6AEY5D6/WpNZFGtsjnwUaQDlwcZ7NEqAvKrdBlFUZg0fTHu4txTerBtOK8/Jw
Mdofe1uxWMrluP0ajsY5iU+FFi7Fp1pE7b+lcOX+yOZn/XJj/mvZnfDEdk0hdt5acnSgE0k/lVJi
m9CeyGKcuyIGjh482fcEqN150XYzHk67GkzPC549poEN49i0KSHVf/2W26WUK1lz4eSwN5Cn2dMj
yNUrsQundvQvR+8E7MX6vu3OA6xHRgVuX3+4+Yfgjh4rNMXDb49QWC/wofUf6nOaBn7jZWAq6dZK
VEahDmB8iTs3xipUOr0nQ+HUb+ER6BCdgLedbk8vHhPStfnZbAW/p8HTiXd0ikEzYjINWDHiUZao
KYclRwHiJMtkgSzmFUNc59cZ1BtsT5T/2zqYey44LXHiYKeUSeLSZe+OU9OFNHSgXg6UAXAkeFyG
lMOuwxGNtCxpWL0mW1OPTV6Ojq5R9r8FT8ohO8aPc5p0tr9ZQUnGKBEGEjLxz1pnxMH+4FU5FF5I
o6/LVH1j0fyFKXCEHSv4QdlouhuQAfB/65X6HoMuUqEvZq9dqF7D+zW8HPXECXqfjwGFl86P4lzz
pEoAMPtvuUDzU7eYBVLhYm9nHbBK/mpRoO6llQgWZMxi8Joe74TOUXOI/SOgXCqshiCAtIcK2A+f
69WwGlGCptsk5eRmBXYIaJzAqYIFDHfBeidjGr5LlFcgjaIfjHTDTiTjUBZb/iD+HceajXIoE3PJ
dnjEWJxi7eyohpqyaQBr6uR+vM07JNqdE7wQ747HTkdt5xzhlhJTKV31DjStITIMECCj4Nnv9+qO
GADBnGQFr7F8PzfJnDpqfHbGiZD/nDcrR+3bSHhep4hXkiMfpbRGiGroA8RnUGQ5azy0yh9d3v2n
nDp/pMz+nHIGRZHC/YDh4o2oHYhbBvslu2p9g85sd/DEf4GB5FmxTiBEwJIuLyhiWdVHaFrp7of2
AORROBKonjRDFEupQJxaFtaZMdEHzX2l0ytHDqL8oQhx97JBtp7f0IpATojVfQscltpyfFXVBnBY
h0MQFBoiFbRne/BNeYBMGED7mCkIKUiI185v7HgSGZLwYqeOqovI3DjjbR82zmeAcQTwyohKW23C
OXjiEfHD5xGU/AjvG6p8W2dMKwXdd3FW97BMv6szW4XUXY25HExU9lhoUrKuiTfQgZUPGkTEykuj
nSuAAuAiKScMvZDSvgmDKKhqnm7OABKeBOpZmwhKNd0EDGVcKC5JyFhkFB6KMYgR3aZg/wWaivcR
K462N+hw/OQ4hOC1EFewqS1FTpYY5Nyfo//UJy2bS8CDkpScmQINwSCTc572N9dpQ27GCg9ISkza
MVCWODY0ox8DTcIyJkPa7ylHv97+FoMYQ+6G9c80hF7DUaNgaQyQ4gr7YAKBPItiBLEUjJC1ZY3q
xPFU8ogXhbIRu3gAEFBBFAAxjQMLiRKjjZUCQJ/VZ1Svo7uQwBbj3KIvF2mpwbEZsztYzDFwHHVj
z0WIOj59dwcsdApoDaXOlxw5PRr0ssQ0gLLcCHY12ZpH8vWswWW2JFKE+oGKBlDaN9FREkhEiLbl
3fpSX6S0KNQX8lCgBPVUBL1zBmSXgEeaH45vV1Al9IAPeITmuJq9cWjq+q9hiWHtmsX3j6Uz21aV
SbbwEzkGIijeAglIoyKKzY3DrQsUxb5/+vrCv845Y1ed3SwFksyIGbM5gg9fqUtO9HQwrBYoT4m0
w4sint5AesQMPZwcFxQHG5xKNiIn4bn233kfdRInM38g5Qx6AfbkY/jKQnJAPk/7Fd8BDfwbHvNz
MoBx/aVeUMeCVB/DZhIFI/L870k36b9wwuG2CJmHXIqJmt48n/00zHZud15m3J/N5hKRGJ4bI6qM
QNLDOginOyMNxMF+df0llklgT27/u4C4D1mQV6n0Pv94ysZzeCY5ldMdrJofhyl75ber9PHMTaaI
MKVgmURIXYKsiRwW+8+N0CBqURhc3e0DnoBOQjB7jqs3027TZm4qdv4c3Dr82I7bMoX1U9pGe6wt
THcmPJ/7j+zx4vzv7Cg8uxwwYsSTognhnEszSkM+xt7MKvRFwtBMhPP66G85HCHSHKyAoV5wGXXt
up8k5gAqeosyC6anvZGHDVmmMVgsoJroSCth+Nom4z33VNodLa5ptrkswAfNOV6gc28fCkdlalDb
hIy8c2ilx21nyZEsU+g+AfGOCWWRXsCEKzqqt9GRgNqDal4iZicfnX7eIq6qf+pJxyXmTOt3ytGo
/o7BGksBuqGWRXof6QBif/7h/39Kg02jc0NCdnG/Txeznv0HGE9Buse6CeKtVUYtRV1QM6r0a5Re
TLfb5FXDOXiz0amMtLI9S2rvUqmenWuy7Mpzx/ICVJwJI2yXp9OhBcOBCzQbBQ4BYF9HOFGsNEPc
SaSQ1hHKxq2U1AgWGacuMxvnIYS1LCspzTFORGP0H6MrMDGDDTMc6Fkr1eRnqIYCeCYy32bctcvR
ItHVv7EG3OtunQV8HiOUiYSw0lktqCUqB6VPzsCCYSjODk4kzUEO8/lycRiwrh8qSXjQ3PphstA6
uA9fFmBEj8QE0+8E+oox74clB3FSQtb6KPaRTD8nFceRCYDmI/HPceG28GTblrSVb2VCsuh+g3jP
fomB5RRPvNeaW99N4yl9FVibP2rHa0xy6LUVvN2AUijDc3MVznFjtbAJCvc34KqIPOPbmKrk0HEw
HKkQMTCM+DL20pkAOnVzaHjbXUI9sgq/iwlaGkizbCxSQuLzNKW4+Vew5Tl8b+kKj4D0HNsdVTKJ
710mElEy2iHBCnwYILKMFLIsXIzZaXENWMVTdM48SlpUYU5KhpHfttfA59+0pGuWWZ3mfjL8Hnv8
vjhcWvxW2Jyg4IBkCCxvZii0OFbQniLnhqu5PyvRlXGWEHiM7gOd5QUJCDO+AEY95QzVvINi0WWH
oDViIORxmjYRotRPseRCdcph/w6v6sPUycE7ExvwWBsuxxQjuK2dfDEYE9i3S+F4t6eneGrYP3/k
Hq5zcYwqDLjr17sgg7lwmM9fa35m3zmi0LTVH9I0cBqj5zOfMf2fjWxG8VHanOEZxyIfPzS/1Duc
JHxrNJAUwdDZa6RvwS3YpLvBkSOEnUWYp0nLTSDZy+YByyiCzRc5cFgmq/eKZS4ljWEXnFL8YDwE
xPNcHBp4IlQacAt3HNo6FSV9+NWFUrfmmI5cikxHxVfqvVYIDhA6DZc5M2di6JDSs7V/nEvOD3mN
yDvBPWirJPNsPicgJgLsEPFmsPmMcmklIQ3ZGrV8WiWpBT8Cg2OQEDVX07WFn+jObxL0qRz5tgXv
cWlvHBcTxafzi/Ai6wVOUw86bV4W1CAV3ejvu2EMR74YUVVolN5SCNs0ddA1odCJtIYoDifDnFNw
GvBCZKcYe+Yu8i5NJZD5ohzryRInXI31zGScFbySVps3OnAnjlCRuGDRQm/I+CCwrRDZiMhUoKhj
lsDRpy7ZpNhBmJVGdbem33jdnIwPpcyAAkNchJxCWy78b2NuPkcKNRh5ZVacst26omPWp3SigwpQ
h/kmXarr1HPqIc1TflwVgG+mzQvRYfLO5GiOgQwHOm7Sq7U+JMP44a07eGCweyFRtsBc6a+BQIAi
Jqt5OcTu3//Cp0Ye/Ov1qaI4UB8loIkeUel1gfSWK95mlDuRJLTBhf1M+botrCp5yHTQOJGJkBCm
uhSFrL2oNa7tJhuclB9bdE5kzxb77MyWVcq/KL2OVG08MtbmCz3f44CohuIPIY1LcBbgMLsw5cPy
A5TRbCDjhLeJRJxZrY4LHwp09qssS8GCqQ6CqsSj6+ifmXfzjWjuybXhXr/oKc18d4PDO6YdMxxM
nTI5MeQDjAANEACqquFcUV1D9f7tI6eNaHTnv3HvNjghKrAn6qa7qh6SNWtaDv4bciQKwMCB6k5o
Bj6yD/IJLZcR849KzbbxM8FkZRwcyKcB42XWnQFG4Is5NsEz3GLonltKz0imzjrcgbb/ykQYi5Da
4rHg8rqCgwEMMwfbZhuNuF4OE/YvZGPL/qbV41zJJRVudieZAZkyOqWPunsnkjQTIpJrONJCntYZ
VDqwv1FBf48jqOVBZjb4bte2A85RS9I5z9EmjlsWYvsfU0ZpIJsWsSio8EBdElGtU+Qy50J6V7ym
grR3X6xx1kTagHKu2Ju4nO3fVrJwUzyuUzQbQPVcHG8A/S+bSEhpiOlJ1hEufvuE8o8OvoI3IV3K
wya0+JvlL8Nj2BZ30umJYQ8g4QtbLpuh0GhUhuNTCFUxlLyDLufGnw0PzAD1hhWCZTID3ymFOzv0
qpU3OVu1gAPzxuNvP+Fh3ORY+MOSiMmcV4WtT9hiIALD8WbfNvgibe47ZxvQvX96XP9bTTCBXmJk
ROLMeMesxCNACmjckuaaVPJfasdrc3IPIUiUR0ZKgN3FZYoSS3NaO1TEnbf4elD4C3kyrOfPdEJB
e+NooYuq7ott+vrHi8DD4X8/aWRUOEI2PKpyknc8hbwdkTROPFd7G3HeTV4vUT0seFSwtTUb6bzO
YIPjbxvAF1z1j5r6NnHyIutASDlzMG9AWXQfAggoOZ5FoQgARWPBXkI/NnljrAQUhhMZbCTcenim
4sBnBOcVRZm+xuXlkLEeIQMcmskj7prQFtfbx9WZx9UKornbPnig6Zylgpoeclp0+JOqPbuMu+HK
ILZXiKXIMk7sMOcWNQGkkNvZ1b8xNJdZM4Gb0v8mNHzVAghEVxWkKTbAAZmYbNdYjB/TC5TXmSlv
5ptmiae0+iFHwE122H1AOiFbjMF5l2u6SZEApEkzAikC2oG6PkavnUSnWYR++A00NzYTHKaTtVq/
kZQ616uHmMJrrBpdUHYqiLdDtpN4ydJkrmC4rMDF+xZHG8GOYH2yEa+u1KrzLnMlPiY8M13kUWwD
3Cr7+FfJN2XTABM6S3GpUVK8pqJRElD33scACn6R+J1h3Yxu1oxfY1Ts2QkC52FC4N9tWg4arjal
5v1zCJbDqd2ALyLDONKEVlwop8lNV/g5BK/Binj78uaKLfRqfsURYtX2SBa1wJKIqpssYS9tgWa7
w9LV2YvALxx1XoGiOJLnTIXqgRKjkMQAtzEd/MrXU44PDkUT+yXefTyaH2uNmL0b2mc94e/DqU4W
wlUsR0JobJB0bJ9yKNyOcHLayfJPJHMbOk94NRV9y4mD7TUtRXhI1ugpg/HKQVq6UPnTjH2Hk46X
C6C5F94wjVgK5gNt4xgNq38GwnqpseSIw58VKtw6VpC5xD/2s8G9LO5CTnrN2Hw9SYykhQU7YOwk
2PsE521vz88ank28lwDuBtOWwXAOqPKKixJTqYeQj6+m9yZQabr+9klQwCyAWRE2jDFG4RyUfnze
8qfxfIUrB4zfgsNGMReO48aE87XGlNj/k6CSKz8Rnng9GQ2XsW07bVa8vO6CzweZFYnfCIcTzqRW
X05O4rfoajGp4shDI7PhqITZix4duzn8qF2WF49Rp/fgLmX8AI44wJNs+Y/N1T2i2hE2+AtDMn5p
8yCPQae34fUpmIRSu6AK+Cnp3MYcmj9wP1ZUnKSkO4fGFIFNkRp99KdjsHq2bt4enI7Ceg1ZrN/h
XV89lWBNMrO8rLFZcXbIgV3/1bVxCsazh9gtZiEVeYghy4m6i+/Z6GH0zWWAWrS9SVD8FHylKyLS
DSsq3AHUcSr3wAkGUpWz0c0wIqvJZ8Y2yi/4azTeWI7LJqZiQeyz31mPbDAT/BEZ9YmijI6FT8P9
cSNLS7TUG3AfzpciBJRRJP6yCgjzK6wO/0gMIQDXC7Ht4VwWezy5OxSTXP/tQ426xcrHrZxmD39b
j/KEKc7yT8QBs5dabDctrzEgJDJv3p1ITx/NULTWV8LdmNYgA/oEDDXuhMDvBnvPoBlp0gnx6pw9
kjCMfzrppkp8dLoON5lH8PsIKunL2cnlUBdlxnJ1wgKDPVjWjBz62c4rqFPzW2nnlFLmUKDqaSbU
exmDY6ZYFK6cGA0gef4LFoWhCU1P9+YQ10FLxNH358glA8MAHYx4TQQdXPBoyKiR46bPPJPYMkkN
T1kqKA/GG/cFgfGPUpsidgPuuQGCOfu4hsm2mMXz948Cavo0T0fOVF4RXt8Cy+S2Eo9d+meqzA2L
OsywxWISZN/ClB4wS6sJP7LOMvIKkZOyPgsh3Ol0MPRDFN8WAXYQBHEgQnrbHcqakRtz9WBXEdoS
o0JxdobPTkPZc7IXZQA9UHob6bdFXIXZgZTSLxw7/UZ8fKbctCfaMM3yPmclH8jhlvGf4GLPed4C
b2l4GxScBU7YMPsdLXy2HLOJHaruWwse0BOHRjcHdiq3ILrj/pzazAzjqcBW/vwWr6BIaJTdK1gH
LDfeS95G5wX7zc/a/7g4l0VPd5K2hpv3gN4rSRZihLbo2AvZMDUNbf5yoiP6c1fhDZ6LGAOLzotH
9UFit90r9t8ui5WN9EHJPsyWu7n16H/u0aHsZTdGYufg9ZLBXgs3RLLZbj6QyJHKjKnNskFhSs0j
le/eLa+KC/Q/GQqGI6bTCo6jVHvSamR7jl6GLVe/K6f1xbswvPa+q2cDgxU1+SV4tLaB/NVPb7V/
/o4xCStAB9GRipJ/zHxGXNewLv4dLfnHaa5nvFX61alxaGOl6s4XuOo7R8FVcqtaLHfPalKUBkCS
YHP8mIlIcou6ptZzMbKU4R1koDqfnDVHZ34NNkWR0a/dpzg5AWyyUN0ACBO5mNuxHx330PsI0gKs
4nmjN8g+/CwPhnu0+HrGPz7CeQBLLCNs1WUKX/fifa8qE/AR5sZiufVyT2Oyly9ezXZN5V6EkxZQ
AYkplKTfq1gWxRRYFOtAIbjwmYQGM8w+RIZraB4m9aZpA7bQC8MoOBICnnKaaeT3rokvh60jPMxO
n7EHI+SWP+Wywca/StFRBAC5F64CgFfODHGeowdl28MxHPvRn/8fIxAyQh1QLl41Ya4okioAtyh1
ALBp6DCC5X2haKfDiMAtRS4UpfTUeF9Ore3PYYphinjxgFqz597khTApRDcBniWwCMBpuEaJEeDF
/R1fOJ9IupKEZHDkX1xpdD9+RHvClAZPygIqBPcICANkuhufKii3NIF3OuJXyLTzUiNxAu3HqoTu
nsqbsME+rHXSO3tRJpZvCjiRtICqVkPxrRW4t4AkzDthXyEoi6wIKBgqQcf5ajTATYftTiTnCYGb
2CXAlGT+7XQJ76GiDTEknj6ZiIKvhBwFEADSLbArBk+122cvi68FEMOEnZGD1AZQ4BR/cdYD/yGR
PPHeUNrzNjMUFHdfcRN3Iq5hmV5WiMqQYv2Mkt4xOOpicY/x1cayuyjkDWGSyluPLRV52lw7CbIQ
PMd4Ku2DznSAHI5xWPJ0ZzTBwCkkGeIwyq4/aRAbAKVcAj8rFeCx3nXxlwPLadhZFGEdp9Eya6B7
hH669OOyRA5KOubCnJMjC9gGsT3rkmcVwxreyVxFHhNAsfgxJswF0qhEGcZ+jyczVhsiVGzYz/FC
unC2VaTRnssdggpy3on3Cie6GDSZWW2/va/Bw/99aXCbIDPoTN5+y5FYw9XPu+voY+Pzk6cxsrPd
wxZfCPZmWAkISehdnLIvDhlgmq8vM8aHX7e8pt1eMWwE/KdEoVV5bLYkDE/aXe+ZgCnehp/4mcPG
Yh6LR9j6LeHHNxcnfV4tAgvnn9iR2Fts3jhl+vMasRZ1vizgZh+Km/9dSmAe6o+LM/oTco0N798h
zxVaSBsLSgfwz2FdkdxMrIXbwl7/SB7KlUE7PxyohYT1aSxkHmli2ZtwPthALKFhV3gs49MpFhpp
iq8gRPONBSIEyYCdQflNqnjHlx8SsmmxyZYeDvocULwmtFh7pik+MT9TBvokGE8cHrUAd+ju2UjF
xEu4OOy+AXZYoPMBpQNumHPG22B3uM5mGX8AQUI0d9gP4euNqyCx0hEndtHEe8Cj+3bkBfXNxAcP
Y/TX7x/4NinDFU4+2TGRnzJMRfcYRXlQQBTpH6XbABGl/WX0x75DWAt8Ifm+8HvOtBmy8bWZ5QGq
poHLAxfKPhuVwxZ97FP8MZ5z0+aGF0e8hTjmm1g/7xD6eLSzETUtpa8zt9ZLnJup2fkABmos5wm6
BaW1nM7WmZY99gJYd+mO7D6IC0Ceyr+UOKT/jXo3fzxazt92ezj6MRB5l1n79EZ6BFIUsjaU33VG
vSpr/WMQnWFHJsU0DIaM9o1x3t0GpX1DdEVyDJwAaQgyzXmEYRjfnWrkt98++1wiJxKDvQ9NCzl2
/QPOzQIS0/XzFuVYkMazxOt4A24/RjYI0QOHzta+9TBwlaAv2U+b/IL/IhsNBZ340My4ZdhY9sT8
ni4pwneGEwsLjw7T2H06HnQ99pR6lVCEuC6bNK9FmF2ASwo2dip0WPhlIkFFNAlSKW72/za/DBsH
rh1p8PMTzZDusodJpYyKGG8BJotJBuqoYqhcGAdL4BQT378e+VoYBa86eZbV2GAAvvYRBqiV5U0q
cDV2Pw5Bayo/6Qhei9slq6Z9sAfXzPuXuHcvCgpWI/CKv2pviUTB3keBR4evXibpPWC3887HXjXZ
G4n+y69CFWRwWQMSkklMvYHdWkKpDTWmt7gj1s2jjENi0mek0V9GWFvzTFyMF8TXpUKR7nV0HE9q
5ZGtxXE8HNJ+yTibpAKeRGMw21EmXhS59sFEo1wIHEZtxNCC3WK5x0mJW9zVFkQqADGuO9SOtFwM
Z9trGIcwq6G1M0jnSet4INBnyCn5D3x+2s6mDJEcF+5/F0TcuNI0QNbH1OvNtxODD8r4gN7PCdmh
xXvrIn1FflHNwS/vVpIW8P6imAO4jyIvEQF6nf7grc9eXZyxoShd3kgeIzff6HgiMSedUyJnAZPe
gsRrcbTFq68R4dY/m51Ln1Wz0sJDPCPlOcVAH8ol/enN9c2QbZP3Hq9eN0iiZQr5EWsoNuUcfwVm
p6CS0kR2zjZjErEIjUwQXhvdTFHokueskOqRsxlvLUiT5RAYAtWanYW0T9DZKPjFjvgB3fGOIfik
zYKnd8hSfvpzzkl8tdngOqnwIIVOfOW8TYlISZPEQI2KARm2C9ITC4C8JxIkwMyWBcqWKDny8lGc
3RBlOP0+qdQSWkij63O0bgJuAs69jEIFCD32Zov7eOHNOnbeodclyZYf/x3mEikTfXAVqXqz7fim
om8G4aoQefTzj4hIn4wP6jyuXGyZotlSxm3ykDYaAgeb0iKgZRA+5ecf6tI9mB9grAIeGnHRDdBj
GJV0LDiFmyidsEShq8iTCDE5/F/pTpao16BL8Ye3fwL43WUbiHhrBWLhujsQBahCOMAIVVhZswmQ
PMwIL4lOaNr59wsZLYhH1aWfoGnZNJCnb4fag8cllQMGdeTpMI1Zwf+ZwKoAUeU8EHe9wbO3oGRw
3Jl0YoLHCyVBOEeT56gPFQW+pQ+ncrxX9mgIiXLeop7E7pYJGsAsVilS5oAQPVTHdnNgW2qrLFv2
Abd+FLLbkGhC1eABC97osJW5bn77OFhWybhKDp85vTgdPYaqRbDJS7RvLjNReajy2MX/cYYLYG+A
Gy5FChP0WBsJdSH/hPcZf5Mx+YaD0af5oL6dzP0GG5+Deyw9bcTAHJtqLwUCkMqu4VIo4QKRQ73g
3kz6ikoPWvaVQl+mndKMdbDMFQ/KleE5B1WgdQxt6LOy4qRT5uXCX0QcyPYB7yHbOl6bbFiSxSWp
00wZpEVna6NMIqQc8CMlZwsPgSg56i7HsOKdbc7xmvAantXyoSrgpIDXW/30yMfhDxBpDPPb1Xa5
tObQpBzTaBkdc1hoS3CdTdl0CnAU/Pxh3toWLuVYQJNVJKT0JdNZQN0Po+B3LqwM4cWYyRT4cu/D
fhhe/6HxGjLBM5oUs5Q5nEIALMKh7Ux8xZu6UojIg92AEqA7LnI+nm1w71JsKXUWP5GdiW5QjPdv
S19zYa81LI58hh0QDavRh9BpgGk8ptI3yjbwtRbHNLSQFZuTK33LNpR6nkk6Han3eGUXSGTdAdRK
qCNvn4JLekTq+byOKFMPdPamXeIDx7kQNefsmXgKkedNbs/Lv1DgV5MCgxHGDgJ62bemOvg3oe6U
uBE5xR78wWlHzF+IW5/CpnE27iVgAsLkUSJypOD9ebQwvWLli8rT6Rsz3lt6DIfiDWQI336Ofb56
elyLESkwi//hVhHRfh6ZH65uyryXnuhNz1XO+44/XDfgFHUd0m8foI9zxR1MNxhYy0QkBX0MMsLB
Vy/3fnGWg21/uqXE9KVKgVwrqSgR/uqPD3vU1SO6loI/IzIFteiBUouSZklR6A+F4GtOmMO4gr3K
gm5+4OGoWFtLuHo55KZfMTcOXsgVaHKo6TEZWaDqPtAjaKNoZgBUY0SHf9yY0zbZyGpoUb59c14m
KSJJrQWWuPYW+z6SywgcB4N1RaT3iuAanhNGPTeWpJexTfI6DWjyaBt7UqDycpNBAzJLqeWPzBE5
ccrXZkJGlZRfoXmlBYQgsOaAfgN7OLx3X5xEuN/DkxKmSzJoRfiHLLCdZYxqtlwxv5vVK8vnb8+w
Z8eIcfNgDlqcICyzbqHyxy12d+HVoUxN2tLfSWrS1aPj6NjbsUxhz2sqqre7DP9/VbkGL4wVAQ3o
DK3kkOIhXcDg4nih06deNahu7iwLghdhyDH146kK04wt2eFGk7c1NI/u+qqkK274nFIZGbupm+cS
ysMEEywQnthbYSxhMf1V9AAHAb8+YI85GJ/WAWOL8x/hDYnq7pf7hUH8Re2vdjnVCOhgAo3uHroF
vdXkzUhE0lKgKjCISX+xtT8iEpbs3L3vkAfjBKo/NLLpdAWEUqQucD5GD6JXRIO1hGVUr7BXfa9f
UoAYIyfFU2j78eFHH/+Ym5/FVB/TFzhkqBd1VuuEp0YyExUB5ZQHEM0RdaQD5tx24iWBq+wclJT8
JVyS3N2UZ3VscZWHmaSE/fAfzN8KWYlStyaLz6rL1ziKFVqUUH1xWjkrk6GvWwX3EZUdNTS0tbzm
RQCmGKcbXKfwiuZsfttEboTUZ5CoZ5zNkQvuzhnCf+VITBNsB136bUoY2RpKNzL6dEKcIVgVnOz8
FgIxZmRGccQAN2Ixuf86D/XEByO6z/ms3mkKynvATYPp3lu4+t05LuZMKFjo2CM61PYvVHOeO7t6
hCYvz/jpHMAwHxyNtBofuH6kXdFCE6DMQUm1l3aNH8DPCJ9X+iIHBZWDjP1eEeksGMq5GINnMIyZ
tXfpBChPCycEapPukI6iuE1RD+A2B7EPJiHgVOVlxfvhttADXZQ16sZVJ7jl1lHdEnwoMr3fmZ8x
Z1dGVOfwlr+zJV753RhsE8crpk/TbZMzqHcu8X6tYoz6HzfHOoVb3bOA9yqfmmt59iGb1/n163VM
dWi55uARtgbt5EnEFLyX/ndmJUZCc5s32VslZQEce2eIIS6QUbeOKcbKO9Nsd7rWXuxdl9kOUiui
9jlq1CX7NHORN7/Wvo4nEwJ2c4TWAFzsG+7uqj3QYZQObtdeObxsljqko8DAoOzgtjTV6HjW8Lvz
btvgPf1CSDuFZfI1/OYR7VzvGTK4QwTZPkJQCp9TKz4j485vPfTt+xY0hcb8QI+z95u61yqDfYZF
COisfvE/T6+aNCr/yuLZeZ1n73YKus+g4gzVPUIkmo1gBxZKxFsMT3r/DRqRPqomuDfUDBN13AJw
vTOSZq8xvCYnI3ixfSzOk278CN+gGcN66zWGN67o0bO8e8dpHWmMW6k2fEFqePt12Tte/XKhYf1d
eQ/duxOO9lKti2/BJIxubNWrVwxdXHfaO2/f9TqVj5oB/7+j7j0pTyz1ROf0cL97vyRBUFdoKqq/
O9a9ujphIAg0atjMrZlBXIyg+Qpalc90Qne0aZeeN+GGdNuOpUHm3lv29+x1Pr6pe5/pg0ZlcgOT
fCkMpJgdzs8f3wjausIk8Yq8me/K3Xe/2LG9nf05wEj/Riz4Gzkpf8Xpot9AbiDCDkc3nPvCeHpA
EUgDQFJfuPhkfFN+ZD04PRiN7xuu0cUeTF0XbUw2NEYobqvXTiocKnWmtvjNeM2Hs2TXjt8D44bP
gtNOq/F9535n/FbT7Xrm3a4sbFy2Yx6VwUnXE5e5RtBWjejpdbNLbg4+TAQeU3hKK7Vuk/t4zu8f
ErNbI1SzzylLClwKu+t4CwzBl8ZFJt92kD1pY0j+7YGlO4xhG8PWmDeP3ezaa0G3czp566UuL++L
ly6zvYCyrJOjQQ/J5pjsUgNl49l7sKamH1TmKXRvY3BEaHKcMBg/NdynCavHPrM80DVc1KvhYrFU
wXjs8hDK9fmgvqb73QZd08WgztyrHQDdDgnBa3Bc8NyuezqRF1qPECWl6TzitndmADm/JvVU5kpT
LBcQWgn71vIuDbd6um2MQXTnwfUgC+RtwHAQJh3bPOaMHe62y3AAD4mX7pxxUsXeVYwX3fLi8k+W
yIau6thV24PaMbt8wmJ0T9Dpb+6pJSLL1ts9giSW7vbiVVV40MKl4TRh9j7U9yuTho9LwJ8qV18c
6HbOfQx4utMUdjJGXo9AFHajXVANq3Hr4NU3D8hQr4InrjH7sMLYuOkaB1VhKovPa3Cpey3QtrfJ
XmmfIFZtDgY9h5g5UNAOnwg9/DaYaLUIJktWi938d3LuaIvtF4NNv4GpIzrL+1lZvcO/+oUxi9tl
QDetYR6wKeB9ulQVDg749FSBlWmzQ1+bXb4e6o4qgBbQfLsa3FYDkKDqOiUinYvTqFWzOGKxY+Ev
qG4kJujuFUlI26vu3rntPY9KQwCuuzUDFAvGgs/vtLSg3fX3BF+Vs1PXfzARGlyp7b7eEW3gvtek
8nZPVkAw08NU2sFbZtejf0IbmhvQf1zylD+qHO8ZSt289lr7eJ0vG4/eCc4muXPB7hY8v70ul9wM
P3hNfLyG4e0evtXwyk6w3HvNKiD08HH3z7V/3E1frNa3dza8twYUp/S2ImvW1IN909u//X0Zdk+h
1fRer+CM7aaqR4t/9cctsTZ2ti/7no2PgqiJvUNTlNZkb+PnNhCFMs6e9j6xXvbfzmckQ6uOzXLi
9Tw8D24M3pknO1Jkf0mHUYryWYAzhk/MgOnZxLcGFEmtHkPuZEpqtj2EzEr2EiG+XyC8M0cOWOE3
BCcGgf9VMSnwTWYC+O3GEP77oFmT1wYIlRkAGLGWDeOOH9vrx3w4l9jur+qzcu0ulHU6ABI2JzI4
OzP+vPYn3bwP8QMWLfKWLRrVPsEwcCyo0OZfYg/nEAmpH5+pSRbXJ+Zr8kLSBTUSTM6mUyGakDtg
zPmFOHhYKKrLO2d3J39/BJXpQ+KJMdUamAH2R3L3xl6t/pWIukdmbY+QDTP/oaEYyGiV6XmGrmjM
WOjwVxTGvzO0mQL6pKUwf0X8HtFzkiVzoGaB6kM4ad/052RfOWcYNrj00nqLe25xSDMixQXPfTy4
EY0JgCuTEzbdOppCy/enxD8zZh1coAGI9uJCl0h5vILuEvalGPdvM/898v/eiMuRNgxxSAIpgknX
5O/1/8sJ5PdHn/nf62yvyS+WRhzSKMUnuNoOd7chZpmduIuJJYOu/ZT3eTkS5R79GH8sGAFguMtc
rrwr1r24JP1yYWmB8Hq1IXg0JgYibB/eRY16vw0w/MGs2oOTa21E8jwq09L+Z0ZMFe0xElJzdMTR
0n3AhjrDNZ7GWzAUGFvSnoVQX0OniCSQWSgzgCvx3x80szLZO8sAyS2p6+hUAlBRrkGwfH/01xj1
/qb8S/5nPyB2itLPE5yH6p+uduYCXO4DhvQM2d3OPN1oI/AL8Ajc9qMiOw24mXBG1sO/dwDlpavg
n4C2M19AOQhkIiVXhuIyANjJI14bJG8ggUAB/A6SkwRn+sPEzS2HjpoO6iNDIkwYgROXc2aOTZth
eb65TV8B/XIw4SAB+7j+WUg/nd2gWNa0a6La/L014kSepvk2jmZvDzDnQY3PTBuqLrkUcqSekSdE
G32f5JvlH638f7jfltdLg/jydfpqAuUa2Pk0tRTNV41EAnItDF8RiJCm3YK4Oneo80XqsrkTGZQC
EzOVY8gKtuYw+3rJRm5AWyqYvXR9wslgFwYXqs5MInzgDwaEpsza+wBzSoZw+gG6MxU5V6AYKmfP
P+mJzgSeZEzEhd1IBqdrIbGFsJgzaBkWP39oQYBnySvHDcPeRQvu057vC9vjEW7STViWMg0TcOD0
D8EQKRwj2r1Zw07G2FWO8dfxkg0oI8QcUS7h254gphs07CYb4sUfYA5HqS7Eqfwz4mqQ8BbcG1ze
6cs/9tfTwqqX5JQ23HsHOEpWTnfYxW1aHHDF+J0mMefAEWMZlABeBBzWGdLF0bMQRAwk6whCyaJl
7CGSs/lTVoxiFiiql3T/D25MAaqv4O/EAJbANdqA++zAJAlgX1o3FupOw1NyPosORIic3W8GrtoB
TNOTPH1EpzFU7/IJXwSSap9gBeHsZBBQaJOYS9LWBcyqrv2+L2o7ZbORs14Ix4hbjFRFrSVZylA9
hJ7DmLugQdJHEM/txgUsqhAqGDTVm4CwH4RqghLwHMTfaVb1QIdqZdX9Bzj93S01u/7HornQVtlA
ZeYQ++SdB6Fp5xl4QbsZlSZDK++TsR5p7vwDdliYOr6xs7xjNsiw0Z0/4Xw10QV2Dq44IVk4sMxX
jLMnJ2zgwBER+QbhSnB0CeecIoEiywM6QLRVP6LCQ+OeYYrNsFUI39WffmKJ0MDLtOgyXeKewuDa
sGts6/70ERf1+gTPvbe8eMeGd7j7+sU7Gf4Fy2eEnB3VOXpbbGWWgVX3rs/gWwY0LNTzNwMQxlo6
9Sm4tTHdDLVWzxpdWgEdSJnxS+PtVx//+up1To58noUxu39ntvPxuUPLU9il3Xh6sIFwDIb7euhX
ELwbcavXGjSQybUxlBgv43J4e+LI0Q1O+Ttup3pE13pU3799dn8q6Qjb/VvvmOPrkz3CarwfIV5u
DUuyXCl5d9ltWkeUaxqWrsP7B0B4m7b4R7sMH+rcSKnKqz+IKNuU3ovO9I3ExQiefofMK2v6/DP+
3dEwXmCkOHxv/g967n6wpHXC5vbpccefE4pgCuJmcpxcIkhRS/gIs13X6ZR+O6Vl8C5Yue9Qw6yE
BKEB5miu0GD3zN5tppYy7/kpzOl5/rgRgAbXPT7OiMM8RjlAtDh/2A/AL3YlDLETsQ1ms7lF98rd
wFzkxdyt6UPSooPCvjCFgg7xrGGDekLxBhB7w5aHELNVoPoUpHvRpS9WT3YuCc8BpABy5ciThLXW
kBPYT4N6EGIXhz8fVinsmR78P8pkWyr2Ppo8jJndH/cbR5Moc6jg/yArlJZNUluGWFKoW9UfnKmo
I8PWFDtAz0KKioEDSh/bmou6FlgfyBMqOuwSKaL+CNxCYUNWLzlqGZts4ze1XEaT1JwXTOOUsBuJ
/pz/mTfKDvRTg7kc8wwJRYLrCPMgyqFTwCfouDrAFXOByR1pS3qbyhQSHBPxERAmYzSRXUlsmR4U
uyMEF34AE9gVAw/h+cjeSkOl4vUeFHyAMLFyfJBSbC4Kvhk7G0ECGdKUDgcDHy3TyCDV+umGGRZw
H0OfHiiiO2OFQZPLtw0bCCz/DnAG/+lK2T3B7blLpHNjcwGJJEOLOod22PWZrTM/nTBBCYCsOmfS
A2RQJLgkBscuIlaitW5AXQH4sG5fxqvJF+dVNt1Nbo6ZfE+apF2S2XMgWYCNgIjMMypd6kCqCJaO
i/Tv+9NB8AI+0EMdJ+BVOjzOK88brtd1JLNvyQePci5gAyAFPksiHdtb/Q8mZBgOL0dnjVhpTmzx
lZ8bYGGRfhkHUrwBxlHJ4osypWOB6bLvzQXeByXL5EDnov1NdAezKbJHzylY0IxgAuCviJNDHPua
JTjuL3OB9EkqA4/N4UI6MVzGbDkCyGinz14lXVo5amTbpX0Y4lf6pOHctJG35FZSFsuO99h6yxE7
EBwFPoOz98lrE8qbf9ycsVfaMjxKnt7L0dsuij/qe7Zb6jiswnq0LYwSXgYFOkKNCsOeXOvdp/Xk
YPrV09Nx7mJJk6hLC4ZZXXzy4CQ0QZLBM67+vu039khxODOb0CvWk+xKXUYFeVbNZ+/d9NhfJbfs
EyCbYzLAOcMhC2sGVw4ehBPeR+E9keISUghTUvBQZGCbxkPJBJRqgzpbqLrZgY8ApvOq/lRVMN1/
enVhSBep6bbGmwg6rSblGOAwKhVx2QRpLtwOLCD10ZDDBJFwAfko/FAY2ZyAdZFWsZilrrrz0sO+
Sn+fJOJjKR5ZDhsGeeUKSsfyb0vgKH+Vb2gBJUthqWv8woqG7RGGb2GnSPGQdpmgAOtJebpzBQBd
3N+9K4oVJPs/nnDXfaEnulPP3N/+Eiztfyyd2bLiSBJEv0hmIEDLq1I7iH1/waAACRAgJMT29XPi
9lhb1/RUURctmZERHu4eK7vH4ADk003Yf47R8S0N7/LPcrM+ISmhFlimoOsMSs0OddgAKnIfeKyH
dmKOzPhJrYu9BnI3KD1X30bXC7hHBoHdlY55VoSFGDZxbcXrpSJ+nLw3Emt7li+e+NxqoAURpaQO
9vQOa7CBUTrbMKIZdOg+IKzq3fO6AMq0BVMqRyAsae3cEG/Q7hFDaia0S0ZLHFXlmETRWm6WUI9V
yuqX3vHI8PZsOuTSC6hewYS0BTI/6wU7fV/S/asLLrUHmka8FGIL5fPyCJZC3uKRdzgdYGi5IuiC
nU3P5HLCaBOq3oQ9xLHhMZaE1+Xa4A3hjMpwuL2v6ALBFGfJ/CmpJMnFhnmjGhlEDVK+tgMdCPUf
sjJI4LQhIN1BP6v9oT6tmSpNz4mNMLPoMciPzmhvd1+k70uuiSj/B8d7Hrud8dPsYtJiEsIeuCxN
yt+A5Ml0mqCfGnU/pazOCcd7MisyoTsHf7vjtSr/NGFMYrdI3nHr36PjP8HYxjac5VAPke/dsKyx
/Cri/J7+liAyvfTpdEzvhVtgl3kjZC5Mr4jfX+j1jaUZa0Nj9O4ZMEPifJuFpAEI3G7xFcpGl3Sh
98CbsVvtDFPGnpzJLwgPuMKpNzM9wirSRlWttBEwao+g8ArkEzVU7/CeBinfg2HCqBldt63BfX5H
0g8GMiadaZ9Avsh/zUn6UK+eleisSdhDICU5ILg5qIMcKFzlMw3mL9Lq+bmnTbiCy5ywdBVzdTpY
SJAh8XZIEcU4xUyy/iod0tKEZfOKv7mPB7jezWfxpVdHt9kT0Lv/g5Iac2xlIUgpeyEfGHRcb/M8
TJcAYLcwHWeTAiSQhGpF/mKMrFiALct/gWiG2Qj3GyDWGeQSCna04A/Na2zPs2xMNnbZvwK9e3wy
1AHCd2d4h8PJLas6SMctkPL+rW+OaIFlP/VMvhlUczPORnXv4ZPCA4Rpk/OML8STNbx/SHhVRjcR
T4YwW57GVdwZ3rwmptoYmMTN5XeiDYt5Hltj6Q/cz9GD94UDaRu+UtvXu0bfGG34O7xO8ium5mg9
sM3pqZeThdVQk8d69F5ADN1iFJNY82eEB8yww4IpmK01P88KRpcwchhbEYaIJe3wQYppAMg+9kVi
JXaPAs/udQa/WtkY5+b9OjpNDb/ukUGGwO+sjcpJe8xT7KcTE0igUvx6Dxlb02OsCMoqzqEujRCi
Pglca5BPO4McHCaXix7ZYR7zV1rRFxpilxWOr+zQ6GMBBMMNlXLIgOfQfKvaiAko5t3/cL5wOQIX
t9tBAZEcc6oehAZj9MNQxlY10+l/np0GGwzUm7l/tkLWku2TAjRJjnnDr4gfeFOMZahjbbIpnQdw
xS1oAfyZ/i1sc3ksqTOGdNsnUhSdx/Ld43NstJwUJ6AFHQAnt3w9apqcV1AA9JZqNoPTEOjQ8gV2
hP64x50BarflkuieBnlcR8jVzPiRXNLoMjNYjxtcywbX+Nlwm93LGWzFwyjyXPubsEM0OEFdAgFh
j2OV9g1Y1x2X3ZrrYIwB9lAUHyeUN3emSUR0F2CHNwv/iVPo22OtkeyzizYJMEAlM1vIkeJqD07x
y0Bn+N/W7D54LzaPoPEIUHwZD0+s+gb40NChnVEFhN+JHb9GXMPlLP2Wr+W/F3QqaAawLpjf0fSp
eKhnaGDkMFhTBVKRtnAPRyLD36c8nlFjEaoAqJEr/g554ZMTXAYNjhT/PEJ9iHmFoU6UmMNs9GIi
85OwXyZF0OiinydHTweU2DPqOR8SF1baBFIEcjLupiEKOxGxC89Poji1XDFDMYbA9sDUKBkvTgKb
ugyLwiY2JK3YmGAEfOwbcjyT6PKfl4H9dt470lxGxGr/Hb/FLD/AVB6gtQnYra7R1fGhauwwCj9I
2dlYtHcERRj4k2L9Olz9YlSJhqgRNhYcWi6HIUfiF7orRKQR/veHs6d3kcNcYFVUoQxBobPpvfzP
P3whINulPn8x5tNI7tT54xZ9sUekP6IKdEAiyaXjTC1jjZEUUb3Ongdo93l8JTDYogpF0Sr/cBEj
Ht6MW7sFvLYb3Mtdvs6Q7PFUOIFF/SLUIiolfXGZcMgJRiNZh1hI2jAiuzRXGU8S8DX8lG9oDkHJ
+ABJf8x/ybdDZSgOophqdMVQm68gfjwpDw3czY0FAacaMDJh9zowUrxbJn/fyw8oEt4zDm7goCi0
sPbY3TCquR00V36fI7LbAB2w3eYwXVQxpjPz2tOPn17l4dqZ0AMRU8nNYtOtCULyZjCiOs6Yf9HP
MBalTELfK4vDtfofZFVMWWG0DNp0v70ocT7o4oXcPblnqMD5+uS/0ojbCZC37vhuHqeOnu8K14I2
S8DvsxqG+bpUKJF4cwxwchvdjEfJHzR28mZLnhBd9gLZBuuLpcTOK4MM8pm8Cn49sGL4L/mr/AR6
aYhuGNqSraG6HIqgWAuPU1/oXW6rvbuAFeGF6t5mQlnMoqf7jdtrqm3cm6ClUVbC0h20DlhLT5E4
IyKyluKWRm+8TW2Susz9MRgnliVaTz6dugWFEOULNTVqgwHgs48uXz6Zx0YX7VNI+ZGTcjKuC51o
U2Vk1qQhfEBWnO1qe2G/8ff4PSBcUNZHhGjKafOg+JR8oofz2uI5evDT6bsHPDGsQZnQRhgRcSQ+
qjCLuUbdtZbfXoeMqhjlrL82L/pU8E31AlUbiT62IXbEF0/y4HagMmc7SJ6MCTxAYStizX1kg+3y
4JykDMBiE/JwBewhdE+ve+6BBy3Xlcv8N+QUULeY4YDjCg8y0PtPQgek6Mqtl+IXKx5WLJb4w2//
5pDZ2U1log0JD6yNy8Rizg8wwZpfWlgzUYhZuxeGOumAvQv0RiamsONXsgJETVCqd3R368lmQeRb
cxsEIrxqx6KNuO9s7lTbn2cnglg1fPWv+3cEm8BDtazMPSOEdtRKE2FOYjVH0ckBLq/vrwDd11Pm
8wDpbf4JsUxqUbIe7xZUsAIUa5wHRwg7g6+DibV3hEqXOQ893hbpcOY9k+eMPJK3RWuZRLRQGzqO
Fyxd7wRrcuMN88xkFqWoFXXg7oL8GY03DH8CDq/6u4CfRVGS+ryTnQGwx0R0okyCWf0g9UHK3Sb9
8nE6kRvWUy7eUulCxCBk0xB20N7j3k+PoJ9RVeMwyPyu1lCb2sMikcjNeyWC6wuqBP4p1gzOI7it
MxjFvGJCtP+ciQ3SgYCI5wx/TN7XJvQTfZqE1jZFe076vxnf+dZW9EGcK4+OZ9BtsIBIsrg5QJmQ
Y0Xe1OA9yHlKNAB8ZjixXuyIgCjLh9UGkWjjfLbbhlNNsCMAnWTehVtMnz0xApTxhlli9RnwJI8L
xqwGjxxBSFBNgLRC9iZRmHjZ1YYy6JddwVMwh5s+3wDwaIvOd/BYNFdkZo4QEmuvnNLBFYOvaJAA
h8gyEJWCxTg1+Ib/TQuC7N4GmBYboVo9PEE/frkPtgJhJp+WCPBh3PpkIC26rR5tcML9i1/0QXqi
5WMquORiAo+J8gwvsiRzjYi0HotbPOqoZuwAZf28QrH7T3xySZYQ+Y8tiIomo7gJr+qFTAJUVt7o
jMmLo3a3jacTB4qbYR64Zwm0VhTjovfx9LvwstmcvCH6J6IXcIaHVzgcinFbyC4NtyoIgvEV/Ite
IpxOamFWcRzOPIffz/yxM8RvFVQahhYc1dgb/jvAlLzR7+tDUcakExtHvFN+TB6Az72ZZTSekxog
R5iSnGkoH1CaiItt0IhwFPtrfCEThgXIRY0meIQiJFstaP7hGkG7o4YjLS1JtZ/fQ5R3k7eCZ7f/
I7lPKP0+6vcVlBLPMxpBfBZvJjXOcAEOxi/cVu9RPwb/E5QqZNESJJr0b5qEiyaNUbRLPVi42gUY
7TLt0QhD3AC4D/MeL5gZ4JewsdDdIU1UAp0ifKxCkCZqVriPEKlAZuI5o8eEOhxbC7Y0fzxlZdNr
OccvshpuiwhO7N6bEUxtiD8P4WGXuSIStHunFXoXzBpoldnJAocvj/obOj2OsDZqcF+odOhYjkz9
vvm0NIaCc5W0ZWGlajYGX65QK2kpssIhS4Wd4Si7c52jUTETEJarwaaHXP3PfkTOTGBA6vIdoBn6
v0m/31s014jD+jxyUBVF279IZh1s7VZizbkXZJfzkyF+BAWUNQyA6n9M18vGqz6iE34XolCpQlli
Mrz+KdOB2mdml8gSiu+Y7xw12aE/fhgea/zTLU70gewe5DlBBwp+pis+pyiRcG4XYgLAI8hB2Mc+
LnfwRWcUyYo4ILKDPBE3NrwT6QtZucuT9DmNa2ficu56fWOJ8TslGC2l94IJcKKKYeHzNaChMyWs
5my+YtFKiAvBuumzYoiLEcbm5j+vTjCEawL/Fqs2mckquJLCaUGCNFJdSNoIaJNB08XgkTnl1E4y
jp3h56f+Uth8tYJLBmOQ2D/j31jVUyEEX10bajp099lEFE+0MF0uQMQ2v1jWKHjWY6WALbtzaONf
z89Wa+ggW/qR7r377fWvVzqDoJbPBC0NmQP6GKAPbKDuwdll0EA0pgX616HigOIMJekmG/h73VSy
CQth30Xj4Ph5y9lpDuIbBSlWGgmPlexmOUmk459qLv0pz/ui2mdhYmiS9KFs8B8/RGYzlEc4z/21
cQ/Sp2Trk6izSEaQ5ikU+YdZv5m6XJn69/dQkmqLLQKNQhjwISwqWqjorrom210RhvG7k24Ai/r4
mrFWToMRSKB8/UchROQ1aPHWytytcEMbpIHYy5ERk0qWWLJARKUPZ4TQ2+feJ+4NvwgLCAbgTMQo
0iM6PT5BUMwcWcj0IHmAhXAhj2iskHFwgsqGFsxQVjDL59/Ko+0vpEaJZTRviXOe42VfQp/03ulT
iposRHdFNIPDAJyMTiIkZcH8maOJTAFyJbgVVFYlsjHx3WF6e4gSVSnxPiJHRxUk/cEjSRYNAQB4
YF7GKOJvR8IBKXJ/1Ibwf/EjkElkGBRC48DmSr/5KF9hMdMwqHgd35OLIJ3ewhBa4PikpHkpj/P/
T/U/wMtT1gD2NAxg6XvfxI4TQBJd/80H1WFndmfqgtEMtPhgUmKL5uGPrGg0fEV+JnaoEtRGOFeC
1EPVnXkexTeKtj6R8uIaO3YG0TIAig9LeLSaQaAmuuJbKfZcPWuygICwpb9CI/4PMsf3iVh8Dd4q
tYig5qD7HVUg8NdS+k4ogm0mA4hRLyztWOwWNooBqDcv3nqQTwJa/a/ueHzeiQU8FXNwc+46x2qf
8ixmRQJW0BWHw850DDCT+ZLJiyIH25tICRTXvyi98ov9upjC7aVxymrscsUEbZJq3q5oyYkUuNwH
4hhGL2bRQo8jjJrJTZEAWEgdzF7NiDuetbmSao3Dgul0XIbnFN44YJYShAoxZHOQWUIzF7ut0ZFN
D9Sl+noobQ6paFmekibdKULI/Wj0vom6c7BT0eZU8d4QDwY+AQOZvghD35dzLrgH1RM6ZWRBh9Eh
yazMAIfcVMH0pbqIZ6Q/tdrmGBZsJ/FlcMwP0mKnJBQlct5jaM7LwUh5ydEFb9z1EA6L1/oPJ/IU
Z3NMm4ATV70A7j232JRHIHaDHN9ypnThXpP0cMYEUITYNqgOe2jXqKQ5gFi8vH0uZtsXN/e3+6P5
ZeDDMR9pYXtUup+lyTi/mKkTAUIh5p5zu+hl7KH+5Ly0I0UGProlxzD3cDNDJLVEs4yaDbGjgiEc
7t+pE4LdQ0lEy42n8FF8hWm1fbZiHJ8bcmR2VE4DQ3r0zBzezF6+u7YCUb4xvTlckzxDIBAngc/D
5UDe84SlwcQKqpvO7HjEGkS+IbbC+DKcWRyfojjECAN+LWZUaPAQDyHU4MmY3pvyfIWNPIGxwBeR
jc6Pww/5YYp7GhIFPPLgYS+XPq5yMqGdMyIL3JEi0Wh557BEvET75gv76o8fPyHKgUZAJLBQMDUr
aN4c6SyDEdsvlgNF4ZErTJDPkWQ34Pzk5WKjQVHANGIYFV/8tmISfPT1R5HcP1AJY8CDbAG8Q6oj
QGrO3beLPTxJZOpA6Fqg0NhwSpEtdR87hFdQFIwENkGL9+W6HFqjk0uAYN7ZdYgElX1nmgoaGGdo
MvNgFmEtN9w03H/iJyX7cTuhHhvNzWk3PCIfkeST9MMlqaI7s8x787tQbrr6F8kFTHPCHUMPGlOO
xhHynkpUZF2b9ixHKfiFRfKC8TSd1smkGpB/nF50WAMzEW/ENuToISaI6Nu/jB3pBZi5rXoVroEk
sbIupXsptLgVKdZWh9sVcwigJit9epcIJsRHDf2AVC0wPQW6Kg8T2lI4VFCG4yjVzxl5CQPrAc4K
lOPY60fTLbzPqPIPpof934JaoY1c2xFtYeLX8PMy34o+zDxU7UgGwWz8RePf48Rf5s3QgYhBpxBR
M4W4RzVA5lTsxv+CFwdg3l+dw9mERpvkmSIKmM95E7wLHzOGRHpj0nomzyG9wquA4bhLmE17vFfp
k/Eiez8oGvC+EA1wM2ARGyxCTEZNeaTilO6gNdJJMfzPVs1oGTF3ZEuDCkYXTXDbkdFuONmyfrB+
DujZ9Qg0KUl1lMawrCJEXzgnoB0mpcFdD/v/9j/Ii6ovtotbKP4T/LYntNVnQj/EBgIG3suiqrkz
x53qgtnKLJfTUNR38C6koTzjIskI9DGNGmxhqNdkFtt25d3mvdV5bDmtLyH4/a831A5DkelyWiOU
ZVFINZerogPVw+24TxrXtJbZsbzjLZybcq7QYBde4R2GjFRyxh9qbHwmUUC3IxB+X8QpPQRE8czF
I45WI3PrxAn1EiEAJWnjAZ45+oUk1MNml+kyi2mElRqDckJY6fzWBvqVyKBJGkniyISljf8PVyTq
JRrNgpgQy1jdIfFrRIicUJh6mCsjJB4PTTW89gKOCtvDcg0uXoilEu8QoiRljVTHnYy/DDbHzkY4
8A0SN9HVIGpByxufBzAed+sEJwUIZ2gIQ/QEAnHUzm8w3xvj/V6yfVqkixECSzLYIlrynLrZjHx8
niyhFJMbimz7OXqNAUPEIWfCqYPcMMGmdeDSZOdcnEDKmE1YkPsR7bQLIknEOBAJ2iPSVJO1mRhb
OGD5tB3D7Yqm+QRvXKB+dCCoFik8gtEewXaXDPpVurTlzjpo0AbZH0XWqEHtgkQZCEDwXIxaOWnB
QPoo7aQmb6w3s2XSLvHtI9WUUg4KBUWWrC6sZ0QYg/hyRgloDTC4+OvtyWOo5ChRyNSAcY8hukEI
DzF6p4fXHZFC7vHcg1ZCSKSttllKaijcia8AJZZqV1IAivHbDa4CH8166XGeXPrFVa256Xt44rSt
yLq0UTk3SI0Nx2DznHrDf5abJshXXUzSh8GCc5CeJWhdw3JMtmTD7Ztbmi0QTq8YDwm1S6whO7Ai
uG8Snj8jt5pU4JbQgL/jZQn3gwkvuDO81HfAzBy6XL4IzWkWunlImrxqHQUM8NAZHbkL0mRzlQcC
tEhQy5x6iNc0WRWpdY5BD7+c521S+/4KXykGF1JJwjnDHIVCa0LGp4/3IzyNQAr6QC/cKC5U8Hmm
PHb3KernYwiei/NmQD0iWx9Lrg5595uICzxEWtB/eguhsSE3o9EOtWI8mQinmFZxjGRarMO5WcaK
PH2M0zgqCiX+OniT4C+NLh62CHVeN9GP6Oxc0ZJmAScr6OQ5qEKtx/+1wx8FfS/Hll+GQG9GX3Xh
tBQmHsW6KJFB6Y9Ye8FQIyQZ1FC3FCp0E0/aqQUlr7daGG5wsIYRSvgAirHYMENpbSbcLckvhIyw
281w+xe54Vm9yNeQqb+C1/gJb4DzEr9Xj0IcT4qHi3MCkMrLYQYQhxIZE1U1+t1MkgcyfWDFN1xQ
zhmOOjH+QMGGYYvl4x0IpJsn54MieSoDzsqbhxegJHNt6v3r4Muv+NDQKQqCFW9iMiGjRxwsc24C
B+xUMD0zlkyLBOE6XUn0JGGYg8d0Xy6HAzHAdDtkFWS71C/C18XCp8I/GLKX1DzCyRAitCCp3Xbu
ciZSHVEaXQcYvQuMf+Q2/rILnYhG8kPMGhJPnXG+gHvkeSxfkiRa6Hwx64Ns9Lg/ylP7c9LBucUU
Kxt0/tpwz+Pg2t6KsRXef6bcZ2iBQtBE5PgiysASPEywe+QnUTtxONe41e/x/SJ7aA7mT0geLaZe
8jSPFDb5yAJyZFXTEnNua/H+zN7gOO4rwUgTZ7a/ysKYcPiy1MkTw1g2BWEp2e//3NBPmDhiGKAJ
5iFIr9hrXrtU6gqcCIBGhM5s2f6ig6gQxNVV2CfY6g8+i6HIwJWwV6PRg4w60YkxrNewC3b9RzWb
kfqfPQNnKioBaTelu/0V2X6XTxGOlm+2JIENpEkstdb2ksKvv1tjZrDkcY0mCOeEJUH6xOMQDguH
KTkh5OBbhMxnuWQLQZkRt1dZkaRG2ogsmDVABQX4xp6lgSHEMyBM7AVQGBNJYlMVnj6Fr15j/kIY
C1ZE0EXD5wyfSPShOuconcQTEDKcmhgF2R8OgQvxSEMXDdv931DMMK7KlCF+V9UYDq83NZSzVC61
Cw0TD1ViBus7Zhos7OwQJUn872Dsg44XUGXhFAIPg+jKq9eAf1yOWwHm2EHDxs1nbYtultNDkmKA
YYzkEjhq2Iyxwbt1Fz7w3bFKzjCy6jmrhtNjAtoFoKQ4cZXlp6oDjAxmzj2xjNnUR0AbST0/Plko
+oseCwiyP9tY5m3JuAISW0o5LkU6R0BuLigaDz4YjTT/9m8OwjchtcExKJyTpFJIxJBMmAPeyMn0
Czw3kCfGVFXetmSf8aMCVFJ4ffIcuWGiCqv3/McD5DFRs2EH4fZ64uZfAUM2x3g41vDY1SrmPiZS
hUMQQ5bgbW/97fYLZOQtwC0XpLgEEm9yBn/cvmkwADtQBWCUOA/FXQOLgMEg+oWO/0CSj1swMkSP
eos1V3trQIcB6cN1RgoB1t32cD3ApDLppnNO9POwoThuCSDajTvrQ/0Ws4AcC4OHQeZHnM4p+zsR
kXifHvkqmfD9Ye6nFbgYGFF+4W9UbDn7+CiIyrwBSRAHqB5qN6xIWpmzW/sSFOZ6InRtPUDOJpeW
QKTgdfKWlfAKxVgC80wU6SE6X2VsYTaYiqq04/wizbntk7XGD0QZ3Gy6NzkKtkWUVM6unk0HCZon
Z/nwlpR/f45NCQIq29ldw8H65a7NCbdIb/2q8FKYoyxnT+65hJ//2DB+GxI16IQIlQHPfB7XVExm
ErQCIMKN8X4uczjEyPNj0x9s4UnBknFcgAGWGEBvyeeW82aElwGQ2x01N/v8JT74eEIy3nzX8v12
/KRD+kjeGVndxWaqAAPFdbVuthUzDLDL/4ASxM+e9fVk4Lw6TyHAH3nKubN79/Ftjb847KoGn7aX
9z4C5oY6Vf5m9Ia45vxs50bB/6n5gEF57dTbat6Os1avTTACMorekJoefV0xrDyFoQF1tV361S88
t3CR8jpG+Fb2U+U9bLHguvHzGM+0YV7bDcKoZYLgFC6TW0iD3Dob3E1g0JQJl85tCdbOsUm652o5
L6GtxynHorRHfsv3272a7uc0K/TDjR7OaXbOIa7PebDn8Ktq6DlRq7X/vbutQXZbvT/ruvRfy2/c
0fxl7TXiAoLRqNaGkAbMJT9fj82mKw9HG5xhQz/Mbv3jS6sHBiD39+ztnesYef/b7cCYcb6efvNe
KU9Pw+X2+KUQYuJIFZJC0Hbco5+lfaNeEfZaTBs4ydTaNa/kNiQue1Rg5KBvvi3t0N9hmIRHUrvU
z9FnM/hYETnI1dX03s2KzvwYHiYzddVr2Ry0BjTCNBff9i9jbwtYYPjqApSCqHnPF+8NUOIBZeaz
PJfRx2f5ZNl4SaK8tDL+zJKGl207xi80Au7M/ruVn6eramxc42bvSZsMkmn0shmtHP5+sO7QzTjF
JtbLXcd5aL0LnVgcSYlzo9eyfrv8+ek7yKI8yq2I/2NPuEZzxmcRmlfMM+g1guepd0LK147Bjs7e
aUe79eZ/rOMHllbvudLPCavPpD3x1qOT1qPFa0Yd5uWlZP7Ud6Pas1sHLD4aKn96ZumakLVyA34J
YjCDbXAmFH3Z3g3sx0iHVdNnaXYYf4ZDugdJKFnn0ebLEg5Y2x/XrML7zbOCE74LFlfnmoMXgfzX
f9z7Tbpz5IOnDHnFkYEjFAycDev1o2+Lsp8xQrWSGU4f/2Qp1vvbbQ1MxvoCSrEvS15pywqINzkU
X15Ta7O+566ee2U2bNcaliJx50QUrT8D3Ad+z6Sq+ud3bLSWj8/gLVw760qpYcLBcaXb08JE7mcG
7c6ocBvv3k/LOLYhPqKQVI9LUtDs623wdqBrkGsgvzZOLmZUukV73LjP89R7x9a1e8nU9RxrWVcr
Yy2k74HeFEnWv07TFRxvM9JZ2W/vNG6oIvM2o+ZnkZ3G9wc8sofRtVOvao6ulmKZdkqmqNlsaisy
O2Obncnc5ox2OIowX2ep/ONhJ6mBdQv7SVQJYLlyIzQ3sUTCyJ2qrLv5cHpyEWTZJ3EUNWF93zre
o+gXHe9phUQxBkKPdfVEf+Q3suh3Rsr42fPv2f/R3nSeQ2IVolVblDxc12b9+tcRCTJwjD21ACl0
WuqkxBPyKhJTWjEhrZjL+0CKRlpyG1tjhKqttzJakRRr0gXSgRN/nCcMksbxB1/sYNdoBeiCAWqd
6GY50eXhMDS37G42INv6RMeGj6HPP4dStTErVhVSS2jnDArwWlZIg3kT6OqNxi840012289xRYd+
e92i2Pu7a4eAX7jMS2/3Cqb0oExMS7d3Re5TQBrVFpZjsEODNyqF0DTIme3DLK42pCvuSizWzRNp
uJSmuLtSpIwMWoyr59Ny0o3rfjOfTK3avZ3Ln63pa5ZDxEgpaEQWHH9dmzmrOHlvaZVs/CGCbJyl
sL0xMVRueuPDRQY/W3c/dW7MTHqhiEQe6bzgkTjTiD98dZkKaYEUu8bKOjuHyN6osWN6w56+1Jkf
76wwOr9hN8mkLCGeiwnV50NO1Wz5zxbaGbWFlpyFhR6s/tDiNrk11oJYGmEAL0anVJt6zlBMQbQu
Ua9VqIdLGnRdtlpBJ5uS4InDZ3EEbEIXCpI5YkY8tEBRYW3rzKtTuNpYpbtGGT1NFxddeoH6Bx+T
oBPgzwW/b9UjuUohWqya5NRPr0UN4Fy0+E5bjQ7Wn32+vSoZbVdXTpbGj0X2nrZIL6hkWu0+jhsM
GLuS79umpz/78FrwBCwC3Ogvz36zo2zr49S/HVN1TS+D94AAZfV7kk7vGTI3g0UFO5N6g0Ym/Dfw
xCYDi5g6HFmXRB/LFTkESyOaXzceSauRaCQYzSH4AuyTh0g0TwNhppWQe1+AuKwDesfwRSa22WPt
C/uGtpfIYzoHjN5l6uD2CTLHC8DQ9Wmrbd3waY1I8QOBC/ACMPvzhqbArviR7Jf+ZssB5Mn++vjN
rw93GKsiBI7OF5kSCoNlC+KB6f4o9bzv8eUmnNh6m4kI/uO2nz++6l2qHyKrFk4wVSvKqR8+58DE
4PB4NlRB5aDs1bUkP9fohJCkTwoAvrSXj8oCrtJlUAbHl959FC6fhUJunWFUtd7RhQ5aho6CIziC
1SEilwZ3IcQrxtRrjCyCgDQpZoK7N+j1XFT1metQorznhyRfe4eNdkjzGQoXBv9H7exB6i+hY4jx
cwWZyHHFto3j292dnE73QWO63KBnzwDbCzeDmuN8bpJCtVVjzqH6dUDQPuSdD0pym5/2oGkzPmbx
V0xVeEkHqjwM6KjAflSJ9rQ1rXmlT582loWPQEoeaTJTBr32pChGmbZuwQBz7AHHVEDHwa+c98cZ
kJs4BgEb9Ax0YkQ+hMzOijYj8i90F3A/Kge+7M7s3tyycHa3IUf6U3dfoG1m+CKPK30TUL5BCvje
ro2Ps9MPese1NWWo+jd72mGxuoCqfV0zHKThuuwtn0upl7HPWnVkLl61SwfCzaF/w7hQOo3HE9TJ
XYgr/i+8M03barvRdMqYCLBSgiYh5fBkDvviSf0iBon96wqi30fdSjHoANhveM+7V+I07DzZMLr3
ARDv28fVWQ84YmO0+Z/SscWQOj4N+8xdbDLd+v4GhCaGXPYlgEydBrf3jG2dTunnbUQ19LtQ+4g5
LyAuOx4AHLlLGX5trFL0w52UEhuLQtVFQmqa6NPW2HIN8m7FNdMbT+RWHniS7LC8hJUwfDm/sYx3
WlW6s0IpcKYXZ4UzKqzio47fpoIixLGDIwT6QCAEiHL0LZ7jfomnO2I/XDIIagx3T/79Yogq2AwR
D1ttZJvooX4GzO+i37bCy8/XCEQXcir3DteafKd5ZQ4UA76Rr0Ohcry6nG5w7I8u6ZDRrzR5obIw
qZOZp5CTPQ1ioxaxoUvoScNLAcN0VhLPLQLBMb/0jxM2BbokoL03mAI70Ox9KDrOrUmuWisNO3lm
lWvLR/ih7A/yU/dVTw0mXThvEk+WucFp+/Ww+jOSy1eVja6eDR6ZkLEfhbe5JGcIyJNzcK0o+Vpp
fISd+xvjElTOUBHVn/mPMuzh8auWRmzHApYB2ni4fD8Cmzk0h2LPDob6cxr90i/9+zUoypA0M8dP
xnsz17FfN1dZpFuSsv3MCIu3X3Q7rV92Qt5oN9HW9qzmiKTs5Ky/P29tZzjSOpXBLmq5TAtInTSx
ag/06QUwDe3ny+SV8NVl/LecdCfGu5cVn7rG0080WN+mCekkeTuMfiun92ysK89ka/4kRLyu/vUm
oPrFcMibKOgGFDBVfIPJBH76dXXUPqZ3upFsGF7dUPyIebm0qfec62aiN5IGi8UpcDhxSqqtTe5q
px45Os1s51eOGmzm6S8NGgYSdA30BgMDSKpx03Ya5OCbCeeNTFuDIjm/Stny2LgbpOJvF6/tRkQ/
NtexmYlNlHiDE57qDTuBK8tsuEv8Ob4gX0eVHbSOzB67Qpf/t+gEdttvW0H5G0A96VzdtrhjUHhR
3Xy90tPQsbU92Kk9s94TXjZdq46wh364VdM1JuxsB/OFlFQF6WD39C9GW8z4Mg7cj3rQYIM2ewX3
fB4b9H3g2MASI07TpQ44Is4J8szfgdEkPpseEnANp5YOZKG22U/kOeKbNeo2JxTD/s/ixihrGhDd
NJ9EngRam8yzWl3O8VOL6q9rUBedyZjPFDir+e+mOtGDS//8u1ddMypeEVI6PXXO8JFJEmePFdCM
OfxzoQcz7sCqoA5IROkIclg4OAccOb6ECmnRe7ix/oZWG8phqUf3OtS8zSqfnAfw4BpvZp3YDbUx
MEbXgkO5ILAw9PTQiHqdjKF88DE+43/GvklFEVoQGrD8YHs40WdH3y9iomnwKhgGyFxFrq/w2nVU
NZnl4+qp+1FV27vRYPc6v6RBld7BICVNzvr0xbK5s0vM6HmK+KRFBu+mlcesN/0At/EX2tfDvfIq
rnzUDJ6PXXXzHxrAUSd1LmbPiL5ME7iH49Ph4+TutLngtz2tYo7xr9sMrx9Vv8Oqg6TQ+VxHD4Vn
zLpus7fUk+T87eF8EHE4QUVscwIgX3Ks1+iH3oREAIXz/qkPOuu6imu/s84Z3EJti7EiCiXfwpY2
eDZUG8Mw2702fePp3l50QcdaQ6XEUIQGGO87X/6cy63Qe3SS77mLM0ob3WlSFPH0KrHbT0fXmYk/
w+qE4tBls4/+fFC45Mx/qOjE2MWOgkp/ZpLRA0Oou6oK/xdmRVgn0828whw2LFc7NGd4ghBHu88d
4nCUHa1w2uppzFc1prrHQMcvuhDvMqZ1a7N5k9SGUjg5MQ+SAcqu/YzNT/d+FTXKqSOiisEmKMx/
7zka86fH2MhHM9r80IKrb2Lj46Qaun/234fL+qEQ5V0/zuPL11/I4CasgAHpN0dSQh4ufTupPR6z
eyJOExVyzCcSt8i47lJGXBzkrllN1C9u+lHc5cX9Le6pQmcaoNo6+8yLhpxLd4hXtDhxck87u+kJ
Kvw3vquNJkOC6YRYVOo+QRKiKm3o4us2KdwIT+t6gwdg6xzVWlyi+tpM0uYQE/DnJRQ6BYfrS9X/
htYNj5kvnNQNeTUUVQ1OlccWGGMIzgC1ea9mD7zxJ3m1A9zCCwbhZpP84aUQLcrJ1DqpkoaVVPmf
SINu9iPtdG2dpGxDUd8hB7uuO5W6P7jc7KKwcDGhJuC1xjQcbXxtkQg7h3NTFfQfblGBrwM9vTCn
mfv9BC/Zc+cBHuWpc9JC/dS1f9jFIOZu+t8NfRh9ZUXPqtt5BDU2ZzUkP0Wpw5jpXYrDh/6eWq/o
BqPufySd2bKqXLKFn4gIGxS8ZdKjKKLY3Bi6EPu+QXz6/aU7KurUqb/2XkthNpkjR8NzZBLR6pn2
kWvrFRjOq929ngKtpF1p+wv/QWDTqPoQ/VXPWuB3p6hqxJ+autEitPFJjc6oiIZNXigk9d76zU+x
2YzH1ecRb05Ds+2cXkmj3bIPYNHQX7Z/9ZpzuXEaUDx18Iqpnj2Q8+3K7OStk9800lcjvj4GrX2q
b4ZVnX6xyfj8iOKXeEbvaJKFNWzCkpZsJuMJIGj49U56/vYZQR7VDEbOJdCPLkKpxj1ZTNEloIW7
cVGjRXNaxQZ7G5PB9Aknppaj69kdv6SW+3awd+jc3cq902+VKdIw1eiE9aOtbxgZwF0QiMZh2EPn
Zl870fkRnzTvdAvE6sjZtoEyOIoYnzit2qiOYVa5cdptv22MzwTi3J51Ak5js742mYfV7ftpTdmz
cHYYkFpaJ96yDvfoGUhPvJ8do0mLfDqMy9qgc/t7bwgmJYpqf7Lvx/RdgskCIDcIPKuuI661r8J/
x+z0Ycx2ErOzrNxGa7iP34R5EKBSHxzbwIsGy+02O+2HpM/pI/3h742Ia819kAL+dbicjgYBgLWA
9pVr81Psz1uC7jxTd/RnWN5GNKU1Wqa7RaTSM7xuCa/rc0zz618N1Nn0PS/11t2quUOctj17nLSm
tyijx8OpmtypjY2z5RXacFQkCV3CyrQCCmoz3MZIwDqt6HQPuh16LojPZ6If8Gj4DpoGJ6Z7R8r2
DL9V/4NItNO7g82UkbZPn2BK575Z727rXruOC22tNTShppQ797iMeZ5mH9bF5+7uOEpPwQtTIn47
9Ivz0f8YEX335S2fpu9MzlIaENliUB02FbVqfMiZVkMRxKsNbQ+QHVNuMNywbFg6wCm3lqXNaURh
YVMvg6/WbbO/OSnEp1jXet9iVukOHG1O+ZzzXoej87QH2vjlPuxv+MT3R1Qzr9HebzKs2kHOcinF
pYeoirMR769eA+qxfhNHPc5fpD7JGQEXyJpOjYTZFuqFh0z7MVxlpKLRZINFeyV97BGs9j24cW/g
EXh0q40KzrM+x6UFirrjPypVhe05gP13kDNMm5kn4d+d0VHw0tdJhNcwDpo1JVOSB0c2BkNnd2f1
5sDHasoc8zMrKTpeXxviGnJV/4JVvMMQkEodjUpnwAj0MumM7nt6CtEZwOGCi17UmEGJzqfQuonG
FIsKRbQDH+GF0X2W6jglAywHDDpVXYigxXlDSox8x3GK0vIqaFgFZEENs3EPUqHnD7r+lCExAACt
OfS7hj/ufFTaRruBXE9SgiBUGTTx6k1Vy/wHa5jJw7A2DwVLFj47sp/o4T8YSVLIV/6+xK4Bu46r
6gy2JOAIXLHC5EFGMSjcGU8z7Csug/1w8fLia0boAExtdY9Oit7xQklxwHSPY7mt+b9r7AROsLWG
C/vpL7CRW3eaQZOkiBv418bRIW3gNBDiFHvHvsUaykQKd8JR3bR0TLbdYZvp/NdqRsGwbDKH9IaH
sc5fVZz/dSs4XaS04dwI3xC0PK7F14vbswM9yzKfuGZS4YaDLuoLZ5sNQJ7xUaPM4Hrc2nV+zWEN
X3O9ezsNjZ/JP+bj/4+GHy5y7Sucn1Nv4xzmnwmfhlscWqceSOYJ+B0OJclnHbZdh4D7Wp+aPILs
5YGw8YEnyDsGwwHQfiAsIxICxelsuLjaIbo0J/0Is/yp9tETyu17WW48mZedBjEtYRhv8ra7rI/D
SwoKBBqkYdqMgSGqlciZSdbeabQUVh1oJqIg4jnh3OELITTUyjWSC/zQ5SOPHVKOPyf4HYbyggsr
2QQmBJmiqtT7DeZLakvssf4Hu438TwULOB0zJJ+9/qQ6PS4f9i64SXqIe0WRceLg4LTlYSJRgcaE
d8ECAKAPv4XuBBQP9C5+Qdn8HSsAet5ddzeatW7FlCFYzZk2HN5Jl/5mNjlW1gTXq3Cc+pTlkDvI
DoeyksKvlN6Doag2l6vmgABmfepdlHsKj/be3vIv0zag1LXr1nmr3jQaCacqevkSM2+rAe56VVyQ
B56KwXAbSxVKfp9BDASd89K0nnwFjPr5C1w2rMS1GTB7uKJdkPyTiXZVeIirqm61elTqL0UYCeNg
BrG3Fe78KuzOOMm15Ao+wD/HCUzeYzi7QeU/qc8SAvXbE7Wo8KeRLWBqvl/4Gix7cYLn0IWh96nU
BQTJKs2AEqK4dLFTQqfOw6XxalvbrM3T7apYZO0/aYQoqXKoWEW1d0lR4elAIH8JZXp2/vFQYjX2
YY/CPRWWlU0cupwtlTCvfikvC9BDRAjlSqgPDqcdSxDaPaD6Yi0w+ivC2I5bFfoo9CE4cNrctPbx
+G4RnIQo5W+wW8Nr4eOzLEVnAFVzoU6TAptrwnDTu0JvSpoFIkD/EnzbkSmXDSNwJdbV2e6EP/wu
M6z7jiOUMQfDcug7cF4AAHW/RZSr2ggpSIwmEHlFEhN7yvVqciZEdtxA5/OGAsNOAo6OTegOKLhA
b3gFNKiwZcZYZudn5pUjot1JnLvBd7VOd2FKBEAe5y794TsBbDp+1aMrEbTVCGYdAbwc5wYOx6VC
LZMenRJG1GbUZcq9+VOALWnGfAZCR1GLYGyqmViZYHyy3Pvyixsw22GStqwtsfBWPSUngbP/PqYl
zt8znr3wyyzJGBUbkx3wMXcBfIYd0L+RYYXPbAyWkv0peRilUPGqYEAYydsJY2GvDEPMWSxmSNhG
w1cANiShg0U4nmGZgyO9yeWA+BWuA5A3QbxMILTeKRCBHxQxWPrpr/GG0wQX+NSdbIdwc9E1u4xl
I4ikPP3xEjpZA+4VNIcOHAHaOfQ3IKWy13ndUBQUzgrpLUUr7KVnFJ8P7Epgl0GVTtGlCJMG4SNA
Nmyfi8NNU3noeOA//1JT4/jWsGE4byM87vnpiAfPfIM6N718erhFAknCgCJgGueD1YFRtY+qc4+d
W8FxcHNDw4ROMPbhaP5ir0wLCxtx72FSwS7E9FZCBH2sTKpu01TXOCSJWFSZjNxEqQVY88ZKhw8H
sednCCMixwYHXmWXCzJc1fgDFAhuhzpzi3pQvr7B6Md5wBG3d5Bvk9k9i+MOKjXoaxpQuPAsMf+D
3JDyAWRXf0LMmFjFAQUW1m0zPvgSY1PihW0YQwQSv4kWOCf41l45NopyRaJ2rLkyQr85TIXv8C3w
70f9Wa7SB5uThSR+6IIr67AR20gPEhxz0j0UFxYyvpr7GF0JSqrLz6UHTzcu3DHWVAhU2BdOi5Nc
se35SmPYYcsGA2ImNBhIiwsKEXJ7tO+A3Q4z7Uy4lY0vQwugQmZ8PXmV2QMK0pjKb8zFsoR0fud+
gTZ4HvJva/JhuoNzD2tcqFpQ3Ei9Am1h5NqDkUPEnLrOCRfoEVUDhIwpCxlQqGSAPVuoZswL6RdS
EGVNrHWHWMJVZNyw2NM2+XU+wD8vhLOB+IPlKXC8J76o/eEQXEJNsNSzbgMW7b0HtccXjYpoyhii
bNz8pXpwsd0VnQllSP8WkuLC+9q4RXhPGEPA5ddy1jozi8uK2EE+A7s1J5EcdQBI/bzpr3SHy9GW
r5Hlwr+BgydBRkLzJbGLug2aCCXwSckfgSCzSTk80yYKHJ7Erp/esE4gonP9oaK8KqRCHMxXzZI0
0dBYS5osMofzG8NbJdXrh8O/hycSPHs5AMcShyYnwgmPhwXkuIsjkBn5KNRuOZopHiN0r5RsduSe
AlZvoQsSvhsr3k7dg8dFxOi5J+ZKXBVQzIcdKqE/3W70cfwegJZOuFXxHXzYpdvGX8rDXdu/RpiQ
c/eaogbACAg6H2podixkkI97h5RMpdA88uH9LL+77TnPhhgPVCkpnu4yhAVRi3B7T37ix59PU8ef
ypOibmzDjMMeEa86nmeJjvjjxZpXc5djVgEUOhh7pK62mTUl/KXfkMPeBpB4evNdBIcJSlKpMvQa
qfg6sLl+gYMwzn2ojaxW2DAPq2LgT6YXf7YHg5TVBJ8YNmfG3cOC76zj45CjQXB/8jJz4RLLvLtD
UEuO6mP7O6xnjT9Yu0jJROLVkqSwF7WDneMZz9+Vu09SByR9nvpZ46Mn5QQ7UgHkuU7zxxX2u4fm
DWovPM5hPG6N1QtzOs6JlJM8m57YbNCOYFC359IG5NwJyWd2ocOcNGBfMshuiinpnSzsHt6zCVlV
VuTWbdjfpoLkvdWFsHiHdwGI4wBeu6XX3zfUqgPTa0/hobGthfE9Ott9czmHf1kpPDUVXfiqZ6JD
45cfyLtgm8yr+QNGNwZFPITML77Sa5EgkvDBRMtLAhC6RNJsoilKKajQm5V9SNmmCPltu79Vq73d
56c4XFGaNBIRrzjDz5M2a/lYuv2jzdwZr9f+at6c9sjkHN5INmhtsV7ycqhqQH3Cz+qDH7Eih+3B
BQr5Z2sFI6CdNSPr2npED3AHVx2JzgIBJqINhpov/iouqYphHa+BrQdaKcHgtRBuBNuS02w6fWTu
O3iAhWJcCOo2GtE03HryXDoA9FIjRbmNbkkSTnv9h+pjfm914lHfnTb/Lhj+QO+Zd9zGWCiZKDRZ
xISRHv96rh1xF6PGRJmSozZ7OFr6FSBRUppcMDi7bvf3brDxAkuzGMUdljcCYDhp4aP1Sw8c6mPt
L75ZczZY19xc3lgXo7lsD7Oi7cFdQRr4nvagHC28/iqgB3Wh7G8cUVuWpjpl0zfDMm/eAXHgl0Lb
48FHYOTXFnmqcz1eYGmEm6Wjn4H+teD8B2GaW3BEB5gRfNWmKhKmzSW7EgjU8cli4CG4YevDCkfu
/7TOeJeZ+rw+MDuRplHYEIOwYA25r2OvqoNAMaWGYc56w0iL5w906N/3sgbq4wOVFqE0Dj432Mjh
KlNOaC/GTH7FQ6Dh6HWFq37RmHDL8RdXDKsMpz6TrMV+IT4X5s2R/7gTH8FZTc75x2MKPSm/Nlne
TMgs3vkOJgT7jyRlDlEG9Pu43aKO+GyICIgeKxxBWa/YzNRWeJN+mBzdmOiiRR1rAARQTpjSM1Rm
lt8pR5Q2HTs9tOcc8NT6jwVpfAz2qdLHkrVBg/6Skc6isub1l2dYMjAvheRHDAFrolufYfqqjeB5
G1J2EGek9/cttzYtKXyrqGnYcEJ052L4oHQL3UFa8whQGO0Usl6xL4CcShIkToPTTr/Vb/5xAHT8
vKkFUEYnjFHkPiwPTB35LkS373GNIByeJ1vhdtW1UX7xLrDv2BCzhOdCo2Yt5Fzdz/UVJT8BKWhO
aUc+VvrZKMxCKeI2rsFAziAbjV8uZU3Jk2WErSiuOwxz2nE15K6bTg8PVweRgy0VHZh7WRcm5pLe
Bu1owXI8jgTCONlMFW8VU1HGfKziBgauag8pbINlT+VfcQ1rUfxrTyWPkmFXp7/Y2tXOYrLUTrGP
f0zBGl84QFpNCrS/esvqNiBHvuhGyDEXfIs/fpG640ORBE72U38akAnJVG4zcbrWYMq3O17NZsX7
Y17jIn5S/zEYvthAaS+L6/IroMwL64V+0XrjZvqyoGNvx5DJKSbuSgPGlsf2kQJXF4HyzxuQV3rC
6cvIqRyOPb8GaKVKeSXQQO5UTk+r2L4gB+Ovp+9cDm3TMQaPp5WziB4SOd4JKpB+dRHb05TEBOIf
NK6n45qi4Uc+0Uam6AY/WFDcgi2QZaWyE0y278PhXHnJ4z/R7lKd2Q0koys59HjpOI0coOOzyAMW
3h9gcdsSQ7cMKI+ekqfMtNTa5egT9a6xJnX7YxWfMtg7xY7KDaZGE0FJ9LowdKaUYAVdr118y/Ch
wOipflFi1NqiZiUQqlWF23kZpe3Pgq/r8AHw57XpGXuvYLmbjjFXg2nI6rzPv2AV9AZ4+dYP3vdA
3c+3Bc6qQMLy+uzuwhR9KaIppp2/XmPZLz+qyQl/8VyPahaexW9yVbfw5DIzoDtiOhG6wb+ByibH
GCaDTWh43HN6jXkZr1Yu8wfEtOyj7s4WbcdLs8Dp78zzB/DNt0v0LwUlXHwfUvJRMPXOPagjyU/3
O2d4R2F9bHr1TIrL0pZE+2M2Mea1erecXqHJKNbeLO4AJIy4yeWepBDfKKjz25hG/GEbH+fEZshg
f6Nfx5y23qa0Yb14F3hEtLc+/04xN6LCo3Z9/Nwd6d6bdY83NOheBiixS+QCYoo0LoC7EwIMh0n2
2ojkCZxBQM8PZQpcoafoQlvWU2bqV/HCxP5nnaRs5Isbhwd8cbEa0rtw4Wk2UF34Gef+i+qB81Rl
T5cLGFNUcBfSzsoVDZj6opxV+s3TyYwJajWFnypCgIpiK30N+D/8UvqniLF4huxd1LHofpFO5NJE
TGG8wNf2orwds2FW9EWgtmnIH+Cjw5qhvSu7TPJL+KWMcQ9iBi090BaDoTOPqTmWbklyAlNJFaKV
Ea9rxPVkp6rjTfIN6GHYSCKTpswyqAFPUMSNJn0THi2YM/WIDbCfHVYHHbn92LqSaUXhQ0JmU0CR
Jw9NtZAK6d7xzn8zzzFk5yq8OR1aIdKkqPQpXdM3lBCu0cgaMlO7qRPJAltaCecAi22H/WrYgruw
gH6GLWkc153lboBOyuRwoR81kDmKhn1wp9y9OPu7tb+7fzuQ45vdTIC8ruTAHsFpwXE4nlidSIrf
cVgvsNW4CO0xwfGkaX1uAUdtnaE1vAxOMP0iKVGooywuUE72A/kmcWE+cUTy9av9OFuc6e/5YkK+
wpJsjfhOFLZNmwZLrouHXmCcbaxncPxodBjcAsC+/HuFU0rl4pmAAmivqhqtBs2jYnCvusLaa1YB
pJmYayh/AwsxBSDV1QOq1tKpjUQm5zp1t8x/AR4isPrNX5nXuhdiZMIlB3v7jxEVw8r2DJGL6gIk
FC8JCHBYQp9+PYWsi/GQDZ8L4KNh7UpLTCx4kFZDXChQfkrD+bTq88HO02pOh09F66MKnbLNGB1O
QRuPljSCbmc/VsTmVNZ3foUad/pLF0/4leE2IiicuAbWLkc0HBWQdOmWjGW4PYUXpPP4IPrwf/Bn
g5nBvHY6Jn9oOvvwOpacVrJ7X3SyBflA4svGDmjlT9aJ79OBdTwUdIoUUN6qUij5jyy9aA/NuL1V
5+5TQD/adYC3lFiuI4watAJt70AeAZ39lpLK4IUiWJI7hDLkJioO2VQk4QkaiuYqyq8wlSn6KFAR
17PoMFd3AE653fA1RvVCBAG9r9hQ8YUR7g7aud4CNdXUXx0EezKL4xQDwv/AQRz/F/sRC03yoVeb
GdLEI8Hl2W2o2QCh0mKvWzRV7ZqqC/miOeJ+o7mTQDiYRjib0cGhadFAebQR1gkBZvY4DrsE8c2c
wQ1Xgsk2PgSTGetIwj7a0yt6FW+/FWkNgjOfS4DSZOLzv0teAyAYu1w8DZroOjCilOYLS19mJXj5
rg7AUgkWQZr3Qv3yKXYMHHAR8t6G9ffFwog/G+JhTCLGIEMumj3gr3/ci4OMs4bMWxx7eKJn1eR8
X5MigWlkRhTDZ4atEwpTRLKIBSkJ8DGHE4K580UlIFenOqfPm0MUQImBWZNQCWBuyYyfwLyA0MZW
qgV/rY5NINK6HhNVKIpK9FP8DPPl0hVKTdwKgFif7pufVfLrHhsudoFWcAWSA870TwOB3oGNYbR6
jBD3RxwqzD8B8EctVk714HxMosY8EufEPMe9lYXGAkGHNRiaDOiJEGl6YJJIlX0gAYbJotflWMdA
MHkRMSJ6ehpHvFmI1Iiwn59cWnaA70i/EU6n5sep1LbBsdnq82Con0HfNI88eoPPj1GjlDCkeQm9
Hg2tS+ayI2Oa/qo/p3HgFuTHgxVI3G7M8BkkDFgaAPLIrhbTl7xhINj69BdrPoY4AjJuw0lFeLO4
TnN7GMjA8GTv7dzUXI0lC5qcGLSJUAKxGmhFT1R438JELs4MxcSIfveyMMLGXuICI6rEUhPAXrd3
altXfx6prtQeXijHHzD5+gjU6kwwiBejILS2QG/pWE3q8fA5GVrHyAMsdRoArwCIYtuS8F3p0Bnn
cyPh+EcqQFQUqQJyuMaU7bo14VTvioRtJr4uoEfCW2826YgzWup2OL++nP6niw+hTqMN2C22GcLC
XTCc5wdL20m+IDuY9vHA+Uibg96xRrWIsL+cgEQ4TaHQ7vpfqMqpX4K8EoNH8cjWmTRLkGTqR4Cr
A6E2gDyv7jVjwXB60tFwda0LyWV4DtXZtJcXIOb02KPKzQV5xunzDm9PgcNivpPlP1F5r4p7P71U
lOXqBlgd8ZSogcHKkuYgb1rnP4F5bqa6YK8CEv1NE5ze6cYK7qa8h4ekVy85EFgHDdr9n5kr388X
A//MHNsA4xs3a8RTV1fz0U3tiProm17FAkSSLug6dgbkYty78KRhQLJ2/f06AcSZdlB1UVZdYDoo
KUtY/D5XND+dLYRvfS+C2sDD/rrTT5/NjRhP91iov5RbgIoXxyn/8WX7g6YU/Fdu941p0fdx7nog
rfQKuxlWgNiAqXcCOiQ2ieqIt9msWTEIa97d7cHnJnvZ3qfADujO35Scb1+sHIwi3pTs1uDNaGAz
8tjAh+7lgY8s8VBgb5BRmjBP7nT5HJY19TfU4WAYJPx4GBKfRUv7FwR7CDG7H3EmwFoE7wACg0cy
43hzR+3O/D8H2/EG2xRCMuDIcIv5hPJApGbjVz4GhI0wgMNTL8E2gGqWGmnFlGfv1A4qFDl1cLEW
4cLT/gyWX0KNWHYRCgsDgbsLAQGeDXY0RZ/G7b7JpLVbkYTJ/r+yti8rjjJ+OFWgOKKQvQN418Hu
2ZmJBFqvY9CAm1UVUL8BkWLvivclh8KVcnEAkCSrHxnd2R7B9AlO4bXf/4jgsE03re2wjJrm+CTJ
NdLnC/PxxcGSjVCIn6lodRMR8GN1ARpzsNgyMAkZfa6ABTh06MPgNFO05lE2d6svGBe/M6GSSSuK
bk5C3n8eXRmRQxX5lc3bbo/KkM0K9Ow8ePCXxAVbwoiJVOwpWQhkViQtQiu4GgyoYrT1yAO525Hw
GcAApyF4I277MrZHBtiHE75dc5tv/MKgGj6jcQaQ5ny/z7FcuVEjiXOXc+ZSL3H1yCLCvFfoFOcI
DiMc24pjLwdikDxusEu4LsjO2R3Et4tCmlr/557Qm9e7/elWQ9ite5XAeFAScN6yYff2buoyH60k
fzmrDSnFEwyWoONoTD44ePiqNTV3v10BA+2WVepuhhUE5y6YtxB2a3LY52IX1Fjxk6nHATAZobBL
QAOAtHngiLLF78oxux6wMU3SrKkARFM/q3knCkiGFIhRsH6hWQHrufGKrHHYYbuQpcIKLgotj0h0
KIAXf+wNjioPrXjcwmQjTDlm5KiEKNuxei8P/u4WqlydmfxKF6MWbj/eMbYN0ouKnVonJzRU7m3C
acdVwyIqGdqDVFIGyAj/Ev099VN0fbD8bam5GNnISc5AwzG8yctlLEawPb0aRn68a8QdMrPj/gDv
f9GkMRRPsdml7OP8ILWDn8iQr8cZl2PIIb5Obaq3tJpQiY+PJwvnlvD0R0IJPgo0JrxTQnW5drH/
gRRXj0go6xG5hH6Z6uDJoqJRus7BkGWARp8X+dTBM8n9wfnvBedCet/nCMyxwRyDgFZg7DcD2E9b
nBTwpJmNReNMXY3aOsq+fyKLBkqI6dx4u+CEvPcKzdw8a4hdx9w9+EJxZMtldcpKOim+MtKLQlYB
UmzyMCnvRxFUZwnz8DFs9osc+0EZNjKGEkDereL+IRw9rDkb8iTjSR5rOREl/Bf8AHwjyL8DljGD
aA8X/kZvt+KtKeTYMQ8rz5nXAKiET7cGqMessMNEjYEfjrkXRVIBvc5O2C1F2qbeBFmHnIPh9g9n
JGYLInrO1zOsZBv6zG+nEd5ztxB3mzGDMw7KNKWK2cLjA+RgeG3covLpdbm6uyHeCfgzAyo+SAzn
jCGj8XcN9NL6WjCBQhpWvBTx9+vkwJyWSc+gqKpw1WCiWZDyEwG6TGAhsafPFjybmjCk+IRUkCVf
nvXHdy2j2uq8ftwIDH6KI2RaZ0XOadtoJLHaxSf+ByCQ/Yuzuqhf+KefBlSPswhs4AjVrlBMYNnb
+XZN7taJdhdcyrTGjLybivk1U1wqvKPKblfl02PLuuAXv9AgHT8hIWMvhSVMYgykbUkhJ5G886RN
ogOH8+wfe8y2dTZvcVrJzi2RLfMmvhdX7DqZx8gfeNUdBtoylbxrDCAxvG/xR5up7CSsE/BdDd5U
9dJn4JLXDPlkS4n2w6/EwcCvRuP1RiNxI4Hv+rFwQF5eh/GRk/6pZtebmlHQPxMxRAORssQm88EW
5N2iAsR9zJ5o4y4he1DuGMgwj6EaSYU2g0+VBMcAbpF2eLeY8CyaVJS89z2Goh2CDtsMwBwvWHR3
yoOQQt5JiDcyRafM5xjm+bjLUZ3cfBnNRc+/hAbKEayG6Z1LlYQJhDzbr4bUn+TA9xyEsTtsObse
DBZnFqeAFDBVbjkXL1EpWIzUunGzcLC9ZLI8gRFCdzDZrrw/yIGENMIrUykNyTAp/DczQUb+1Eiy
y/EF+qn7mUPziS8Khu/QnMFNGZESMhIvguWJshVUWkqiuzvdELWW0ad3ArhBeA8y0lfx4U9KmQJ3
Q6K9Ph6cSyhHDrdyTCjjHbs7APLaMOKU4RgnPmPcpAG2ruuDC77JT6ajE0yHSxzfFpkBOqmNgRDW
PwS6wPwLQag4MtOfp7NHgCIwCZ0BzzvmEa8PPQNjUt118FaZEZYuFRTp8jLuL0yABbnBGc7eqa/w
o/1zlpeXha0NR/by6JDCJX+AGYKft0b4QIQxTrn8wphzWQCfCbOIgstYLLOUtV+tKX4Cmed8JqNm
5MpkE18o4M0xb7MwgIMs4VYlmJ5NUsVC2GBeO4tlDFt0QOgpInFzCGAEx/6yC3T3hnPmUAjF/LaC
c55vZlO7ZMdAOCGYsnwf4FJjRoZbjlRYIywg6ezwc4jF9GfCKBaLOqvuWergRuICyk2B8RMEq8Gg
PhwIW4xlHqW6jzcGe8eT2VFY9kNv0ByuYXwH8qoETWGcwd0SPQXQxAIlycGl+Nv0ehhEVbSyXpe5
ObN+/jFVHNNesKaBWA7BTQuG4mN7xgaPywHrGVcOSYbKcCTB3SYYIpElyLbkwaaKC0MuDVxZYDtG
u0mEArg/CuDsI6OCK7Zye1Tk8CMHhkYxc6F/aDsZMkEGiT2bs4Ia+jPeh1ePvcA9Qg1g2YiMkc9T
20PfQH/AfJGhGXM+f0Edd5S7OwE3woCUSf3Lf/jfNJMdycOSrAoIixXHKg9hQ8lmc7GUinFZOzyO
LhHkK2KihvxBGIu8SvaP3XaoZeyDS+oQM/xNgbEt4WqktWHEmd/3Vi7cTObVCtKVM1tKHpgSv6X8
cKFtY26Lrd0PoBECnLxFvJO552UszBcFWLKZCnDgaAFICyzIrERKxMTLS4BBEhrZ0qJqAOMBdTd6
G81lIaJwE+MfDcNpKp8rdFsoNViE3dliqF+ert5jWDdFSw5nwhOh4c5GyihMKh0gFgMo7iXcXsWX
J+L8FtIECgw+HmYpy2a6DX40Ku7hKR41dAkhUY+Y9yWHFVQlvBmhhvEvOKZJKCGrtCMw38Tfia9K
rZDIyYPyj/6b30/uqUx/p9GmKMNjT2SxtQnrQueqd0cfq19nOtxIxGMDNAWiU+8nNeUS2RKxzQCE
EuxBr6X1qcwlNZEDlcE15kFqTOonZJoPSYK4yK3YpoL2jHVspRES/j6LOKNhhSOIGQW1aHX+s3Q0
BlrghOODgBk1uGnjHC4ED8ynSQgVZ5u4DkEaY8bAt1o2M9lgnO8UiXw1LJwjHVYUm4yZvvxZ+BB4
zAJretXgGHE2c7yIdknYlcw8uDRbzLy4UDcPFWX1VOx+5000oyMXmYjKMiNIJbBtXGJLmeq4ptHt
08VPZegK/mYa/DDgJSm4SkfHikuSHU6sYtalXSU4VzQwxKGHkp7OgZIuZyFWvX0gEAomvJ2Z51Gl
1hjXM+4HXoxSMBM+UZLiuTP+QMdGFIurP+Y6vHoUK33d6XUsYJ32fHrekgtcQTu49lIy1iANUhs3
eb8LyhwEfkTQoerjRgO6qzuMeumqqF5DbHKsmfcJpTiqYebFb2DiEHEPJwe2A8094qpRxoZgHC0S
GlHLCFVZOFp5Llmkkf7lqGQMCT+pvoNVluKcKzAJiu/PxmqMxOebsGmO3Yw7czPArEYsGSkXVMY8
K6nP3rMEMvg3w7Uw5dAuMmguKOzw3GwM205vuh9NGV0QpsU1pmFCioAPwniRIdYFloDrw3xA9SlR
eCXZ7Tc4zRNDnj3uQ2UwbrhnjkSp0ohC8HCihO3z/UMSyBwEzBa9m5tijW5NGqnnYIWtEm6Rl9/K
QSW4/HllvEwOUbL7rrAw7kFDwa8kooUPyK8U06fsRfDeyY4reYyuL/MJindOdNyuKCIoiqk9QJHV
13kECJg8GTN1mRexNDk9O7Ddkt0KelGP58EtUQVAmhNxM+R+TLHuxUOGiroh2FEWqZTOu+Cgj2OY
JnTZPA5L3GYe0LrYEBhZm/iwNZ0YQHZvYVHaxCGMpsb3YZezedVnQGcrVK9zS+GUa/V0DnXAPOgY
HH8dn72TigqXYoZe7c4ZpGHztAn38Lj/0OCBzM1CKIaK4AGGeRwlEpYATotfbwq8y0WjYEZb+4kn
lpJcn8AYthzrnGig3NeE2oDcC8o+zJ2tcoVvr8ZaftvnYE4EumWs6pZc8VwjJ+RHdb/v0lDlnMO8
2BOCU0GHje6l6E1vZ09GPwdgommH4nQ3YcQEPERpkwAWJFj1gLIzE97BZDpLTz1tQwCF/AB8RGsP
WR3Hur8DTYjzxzSPyoXQivDUbXnXb0AFhyHj16GavWAfeg0/0s+n1x6E2zOb+QpDR9inoOG+0feh
SX1VqGyfFbxXcniHRDM5IScdBbXlb3sksTsE/cG6eDHHhGCfgA5XgLX0XlZOHXGb7rA+B9Wb0YG+
0vg6fMKx/oUeaq4sgDNXwGIdAVM/x0RACWwNiZI4VFllTN3uFNVSTxX68HKGY5MZ/Q0Wfei9aBtA
WWiS9hv2JAyzhU0s8Et6IK4MwD6OYGRHmLNxa+fc01Bki2vIq0vyOvc/gVlPftAoepAJI/gCj5wp
vxR6Ng6elLU9SOKzyt2DzjqwpWl4aKIuEEVSzm0iNHVKGIO5hEUvFlJC8D84S+4DbuUaBTFRQsB1
kBcQM3Yqm1CCj4Wp/Prs42paUss3udNuTbVIbzIj0oE5PXAuzvqWXUu+B/chU8GSCknFpG4Ba7v6
NIYrKxxTO+90Iy1F6OuHQmQDq+Ks3Qab+Bx0+tuvi4EPMO3UsB8p1GdMxU82H01ghSf/rkXtSUMW
L+MSmG45A50toiwxYulBwYKkhuLeHNa8c5eR9E5M7aDLsrofYe3KuDtnINGyNwWdmRw5DW6gLaht
09PakrAcCWAaKucpd9vJhr/Q42RILs7NgVLnC75Hu9Bs/bwtOefhnbJsB3/Dg9fGxuOgUKciTeBI
gILH0wUJ9HDqYqjXmPP1kY/TCXaCh58DhUW4Z8Y3aGkKqC3JTT6E23mNGFao+5IThPks9yvNC8g4
8LG32DLMyjtgRIxzW4wJbX26a8Cvx5qCdfTmS26kFvDDMWbqXfT26z1hS9ZAyzayhZDyq7sH8pKU
EShOxsy6+XHNsSkzRy4iGD++aIZJTf4UN5tEyyuZFBzG0Ch7T8ltExxq038yIxPs5EOPzWbCyILS
y0RRYIQxxvR+hkFZP0v8IsQVtOFudOBNB6R/1xs4Meseaf1zK7EKAPAcBhQenQ5m+5FNBQpxrlv4
S8qWhgyCO0GDa5DOBNawNdEyamsao9DmbCxKa8vOhD1d4yVY3QpDwBhtg/Brl6k0lacVFxinE0iE
DUZJtUMdFO/RY/drLoM6hPU8ssm+4T4ZNnFAWvjerc83T1Me5pwSs8AjI9xCG/CyNhNo30pxT3OW
8rOABR5hPe3ZUMtsuBDUZENGQlSqV5XXm/jXfxBkuuOCAyVn8M+hAFnaeeMbKUR0D/rngyF7wIti
gCG95Y2GG4BPcEq56gpkIGSo4rtrK7ouIIaC2HVmBdPTEswz8/GjPhI+IX9V0lCo7C3vGH09Ng3S
nT7j6GJ5t8Twzo/4AA/0RfjjcefqOHUKOlvYS9AFCxtTkkE8auRJJ2nRQI39FsSWq3cBVTl7GB5z
WPd67jfq9yHAAZFNsabtYRsX6bHBeJyTKOu9KLGT2yju7peYBhYsmthrBJZFHcbdeewVIREQDjIY
dEgL3h39Fk8CgkvKJUvDxn0nnk02eypM2vFnAKOhZ4K41eINn5xzDSQKmK2cMN+PTSUd4GGldcH6
2XBQlIHmxQZxjUciJFE6ALFBJGQ54fJMxdXw7li8UB6Y2msUBSaDVTFXYpDtM2ng8JO+cN+l6WNi
tveyX8nYy+RJAWIKal3zMoYgWIkj0d44KK3SwJ33eRn8HSRckz1zKvw1ac05R8SIrsg7s1TaF5DR
JWAmtS8eIFZn6REkEAvHoRizdmvp3REYlPcMMPFaJZjmUPBh9Su1DXP/Vsp8NJj20TxjOUJX+B0k
SQszplKCFuSj7T5dXIalVofq7tQ9Axq8gBVYlniLJAKuoMBiXo7IlFkdNhzIGmT/3rACiPhSJc8C
zgm4q8MkmP28tTzxVOa+lDJrAe0VfjjEBNXd8bcFu0iP4+YApyTzIZkMaBg5qIA27B+Qev0T6BUw
jPNJJvM40Mo4In2zHRjJh8+YJhKpTNvLOoR7lFK70yQSj9CRuwSAyk9N+Wr5ZcIF8YEAPORkdHx9
VTDbwGBghr8d3oKUx0q7WrUFmieAMywS33ipgsJIB3Zg9rUjtmRQAKNUlpiN8oQ4Hi2WjYcvKaoI
4eFLWSk6hbtdFk+Yugy95HOWK14lrClfccZguTDZNdWE85ZBP/98kIIUy7Hh1NIJihsHiy7Lv/gt
K7rBruOR4hmvuC0PGN0CrhfJiaqoNhdaGUQJdYoxCuPPPRwkOYZwR2EtJ8l5jaFq6gPa8MbAEJxW
yAxVanjNk0wd1qnAjgwTC2r4rtdda+q5Gu5UFz+7bqh8ktSZJgmqvA3/kXRmS6oiWxh+IiIAAeGW
WZzn4cbQsgoQlRnRp+8vd8fuc7q7uspiyFy5hn9YcutnAJLu4bGh4h3vWDB0g4YgH87c5Q+NYIQU
OQk45ZaZTyli2BVpGuEP0XrXHaI+6RBmkKYXjQOQetB0hK4O7fCB66ceMlaub8//JVI3Ybyy2yF4
A+OJYomhBSMCBR0JHm1NZ1uaCDygYJxoY1GBesScCecsbQQmIY2PCTaLJ5mO/78gQCkhnj7hTgft
IqBTuLssCRgz4GD/DBHGNM1oUlCse0dqhjX11kgaT33VO7lUB4xXtNlNJP4tI01iq3BHRJZXlI08
8k70XZaMCxg0md5n1bBk+bO5O+RXrni3njnX5sPT4N9OGC9LFKyl9b/Kx9zuzDPoZ5Ah9n3oWZOd
6PE4rJr0ShY3QuWUfn0fINYsTqL9jQcppvuH/MnyOpiQFqhwdRegUT4mo6O3L7EyUXI9GluSSlFy
r0Hiuow32jmpFKxU5nljJtHeRD8d6Sx8j7TKHA/2Z+nuHQe1PuHdsBYAFSEw+wr3nuvc2Jy82seU
r3sahwkAoA+5E7s3HHgf4RXwA1qF1rE2EWMktgzQCJkkdKcc48YeszFpStLk5W0SxiFFgX5pXXFs
hO/aoTDW1lVMy4skm9jM8pq113XYbEXKMk22iLQJxy66tOZ4ezk+LnRuOW0FvonLZO8AtnGJ/os/
0VZQAHT4Hke5MGYiLfJpDnC8sTvLvXCPd5G9piO3ZlzlYSZkizTQwsqMi2sxZYATKlrZIBJXDDf2
lM6iEmZJw2C3UVMikT0fE/d3sBqCR6QYoz9AwIWpaBtbgfK6/YFk5mClidhgxUMuTx9MtCQotxgH
Op8Vn076CQTwMvzbwtDQF+XYWLVjsAFrjv+B8PelPUmRKsri1hMDyumOVh0P8nxoXSWaXISzfL7h
KBK6LbenmNP+CeKZOKIoF3GCFmis9oqRnTAmqdEusVzhHjItRukXxHm8OggvGTJXiQKQ7/3jQjCs
IFdy/8R8g0vueGy4g/GevNdF+5kAg3LGJMTuMhIqsqju3rA+51z1/6A40LUi+s7snN46K4g/N2WU
7sXpGM8+uN2yEC7Ia6TOhb7jlFbTQUWbhXY6RzaQAdGnvAtt5JtC2IPCNL9xijKM+uXgVI75NQnY
AUjpsBacp0/vQdwqdfe/QE3kIbqIhhd18OFEiBHVBM+FzJ6KEfAMVTMO0uIkIcDSwhNDONyESKB5
32K1sqlO7Y5tZU532QW8tD2mh0xVH/aEFRoE0/uEGGNtmMuu4H9zs4TKsECHHvohG/Oz0jl3FALA
rQzpAIrDkvX5/H96wImCgUrA/PkmuoXsn+hfJQVNUWQbUPdCg1XEjFf86pvoXZBtEejvI65EdJIH
R44x0kDnPCSA6g03x7L4x5e8wSZBlhqEsjCtpDRwbpxo/16h6TEBcm7DzdBl4afuGJA0LMeU7nUS
hFTYPThmAVWlbhEcvI45h6B2ddbkuzXuvnCkCm+iVw2ou7ZJhZeMWYZLSLnPgFsbMhj2cp17qEce
4BXnLuS0efYMoQYzWY+URQKr/fYBJZm78efn0+3YVngiiTE6FokgjQMGrw/4LTSXBVGLaEaLiH8V
8GNRejI7SMR8UyZlG3h0xkJ3sNlxO+St/4CUMvBl74viATtjh7OZQ9xn1YhxQxWgJsRYisFR/7uV
NyCK8J2ZaDjq8vvsn1Vv9+NRYEzwRNoK0m9KXf3LIJzoL0RIEV3G41S8SGQKvRBHbOGW1u1IutFq
AkviBGbnLDz7EtEKIWXAYagfejztZPI6AFYA19t5NN0PJMBQVthiItuDAURGmxD0sFXk/VOcczm/
92m+J1eZw3n5/KFb+fZ4LPSnSlyVdRo0TeMumSoicAaUgzYpcGJGk9KIU5keJiTE0vtEDwhFd3RI
hZIXhppzMfCBTSR4GX4V8LxpBXFAnISxHZ3ys7dr+UlksyAJvb3WY9OI5KXe0wmgAV7wIzLmuxIF
tco8iJgHleEqrGU/V3Ib1vIyryjgkTujO3R4gKgRdkaVQ2j8hHRmS/w2fWk0YCjqJVOyWlCKNZxi
Gq48BuxZ6T29xJwUYJPBt7L467AB+i3Yn7BhgCKDCbgTN1hXEFKkET4CS1590Tvdb472DcIleBc/
Tl3ugHBBYdBPtuI8a/z76Osbgd+54GZsC9MZR/U+/Pn6wkuzCmRQjAJ7wtVw4+hsTUEW8zOValvD
sCfxeLpmc31+vQ5GEmP34XiA6JNflmg1B9Xm+VoDarUzJHzXX/eOBPDL613E25CA57Lop3P/YLjs
B8SBHnB8VQX19OG+e1uxv5uSOX67MwPYQP0BVeSvvkpUV0X1C2YTvaxhWEyQXMay3Glq76ks9bmm
g2r7RCBneOzoP6MV6PcOyjIqQFKVMzEbqedo+B19cLdtVt/7qBTjU+/lCftPQWzQJfQhGtXHfll3
O7D2jhEWpAf28CtM4nTAjaIrIAXSI4oLuA+EzYGTYk2Zei/mxKqy4JDSJe81HDMixsEILrDp7N+H
l62/ATWjzxuCHYawCVJa0MCHcMbm2QFwReMAvN9SwcdrbMlpcOkgExERkcXEzgK+zvs1VwzP0cdD
f79nIsxgpXDqtbByVsCsku49fex3A9aWWC1sWJXbEW9eCFYm3tskbjy87+lFlsbNwUByKP2E9zzk
BfoN4O74YP4/dWEUGTUEIhx1xiXOROwMhd+Wse75esqM/x9fJ6N0+TnvNTHxBxzwXalSUFwlmajc
+a3ufh67pltoDDRf17o5DVRPBwAOYzlZ61zbtf4EnbwyQEagoWP5DZATNKj2aRbInyDXaJVAU07K
YIhE51z7va/fIH+qABUNtQ8z+JZXyrb4HSplcJ8jiGQAxVvmrXsHcEx7HteZYTRIEQ7JZbdHyKYK
kHH8qDiFuR1ih/OYHrC+7aaABYyQcX7xCaotqidItqO1EgGQwMRiepd+ScAYu6L8v9fQBhq/zWU2
p4GoAFvHpT3b8ROWth4WOLJjChmWzbiHWNLN9bcnd776OrSdX6pegaDxcPq2/LgjMR6mU+OM32w2
fg+jWNuWd7+ZxkxKykj7uvkXJuzX1bOfz3BoDzvSfoTB0jN9RNaQ1C/V76TPAhVZAOqUfvQpXC7h
rY8aokyFao4X50jKjYvC7wq/1kL5M0Fp9Kv6KYmmGb1lV+9HLBmy4zlBg1n0GfW08DVcsLLoJpHM
IFMMTcAUfVXeSoMMSshZSeomCUMrAB53xrDRmpy0b13tqiD+17ppN5M4vOQarlVADrWUBmtedsbo
vBbNWHwX01Bux8a4OFVsfQKA6j1OQqKFJpigDNH7INd3wwEaMdGAkAHxZg4cpeIN9QId+cc1cUhk
YyRk3oX7T0rVwCkYxPu2PGI9NuC4ZmGLiohnKEAoLXeRj/L3ovvNutlfyo06z7lWeohLW5tCKfhm
bZ+bxD5eoB6PpCTq8D/ncQsJTRVpEZh+MlMXgrJDTH8345gOd8G8sZUcXR2LewO9xT7gP9Xd4vue
Pt/+vd5KxSRBndrL1rXlf9rZP6VYKxt/H4vcjJJvIO5CckDU8LOswmrLOyhQkXMzCeUl0E4demtJ
FBXl5JWGr96zCh837muh+qzcnmUG/y0e0aJgA13Z1/EIZdl/UPQEdKnDAsFkXgeAyCtFqn6iqd76
0Xuqycsw7kfavuDhyNXJClLozpijQr8YI+Yi7fp4BPvi7kmPRWFNyu9EDvmdTN1MeGYiG3kZYETJ
hxhDQJKeDfqNKOHPucjmszk/+2bXt3NtL4cSYl/ee+C9G7pYg8xtjeCBzMxAOWQ6HK0RywidvCJk
BRONvsKYcD1EiaHaPpIoG0Z6tngMkN8Teqzp/Wha/jcJLVQRZXegssS3abPO7kflDc/Mbo1pqm1z
ZVV1c83yzz1KHRtVZnisPcf9wXgFTzT9LK9B2u4xfr2Wer1uHpuaUiaJKgrywVhSPevMuTk7Z16e
Ba/0WNBaz7Ldt/TUJDzvXkZg1bA2R63pFqnXvtyk8j5vr0DVmA5KfzvLB+MTENrOhPrBe9bpE6V2
DXUao8COPD4a4rTRh7OsWLVfFNCijl2JJbLGCS676eunQjn+vNStMIE2yngrnaoF4LT25Q18tNFL
R7cCppblrdHRL2q8Ug0MdGMbT0NS5AmjGAFGReiiRZ8a4q4ZL2N0RGtKqDd6jND2IgYiSGWpNjYG
KtLnnOtfhGEcdPzN5+9LY2DiTsuKInlALafc1J5ClhOM02Erm2Bs4PmnPnw5BI7Zv2tpkXgAsmIS
aM8QtBXS7Dr1byQ7RXWyWjja7vAGUeoOYVcokR/VoV8kP307ssInokcf2YOtw/DUospB0h/E/B6C
j6wk9s/LGucmGo9S0A9Z5ag2OLX1iyRjh5MiAzwOJnSYHEOoNfUhqpAsOIDLNrBiSwvxFpDGsd19
3QoGcO1YgLwg5EWDldAoPabOh274X1f574FjnQjM5Y4EgaQaUrekeYyZqJdcxtdu9PWqp1sjrY/w
luR9ZTwV1oQJpNi+l+HLU57RZ9KrQWL4qo92CdIdEqJ2zEzwB4D0BRrfGt17Ny3memSRRN1r9Mjt
S9FN2liY8iXthO755bViqrVpcKJxis7ltH21p8qa1AYo+vizK4S8rkGu+skPzcDvB2NxQD8RwCH1
wE+kGalEtztxEFmYWeOUGUwnc/J9exyG99O98MVhLrsaaA8jH605ic6cVpxTloAuNfifo36so2rk
62ht4sr7Dol5UvJbFZdPvW845znJBcx/lqorWVlpY+Uxi5UVEH9JHIZT87xM4wV6WuXj9JEujeFn
1HOHRzbS458v8R1FgLdX87B7uyb4/s/8JTQUItFopgokSYGUfsqEjoy4IYJtEtUo1M9RViuWdHbc
nLvmenO3phMKFM8EGQPUpuMj6Q4RQ6fdUo+dunHeMGvXqeogUdXC7sAXZ4oFbeaUgiBDUxOwxACC
IHJJnvWgoknCckEC0Xzt8tifhDfWoLerJTTj76/OS1mC+5qSWN37kbnndFOIX8x2Fbue87aaKXf4
jwTB7zXG3VQmpoq/Uz+II5YG4ErnM5+u6uY8rX+mWf32QctL5fR0H9BuaRyRRuKY5dMHZUpNR730
yfegQQVw0X2u4h/OjPwMVagp8Za/uBlIYto1iUjk7ktOMIoaZvd0opgabhTnfCBp5MMUpIGhsfKL
n67uvNctJyiZpE8+h9+IMf6SD+IqgjZXSckBbvopVmE559GCvs/hE1JfcLTyC9X9K6CcChNACEIF
R3VNRFm+UEobwLFGqLDEOfN5M3yCGMHlKqcA5ztoChzfC/HOcCA7abgK8MZIpIy9SFITL4nIEZ5z
EoRXkKDbxmkGWTww8dX5gqDdwpwR09LBX4eaLJtyyOYzcSKbpODLnUQQpgcAo8Uz5ne0a24Knh6L
BywzFIR+qtPXGw/FYpA5+oa0D2tPC7RAQCh00m1UE71yFN9MAibiFn+m2OYJGAiG2P30H5sq98Uq
8nsS7IegFmv7DI181tW5dtQr/qTXz/W9P6+o+SGcHvOJQQf0PH+gEyLgL/mCFB/FB/Fs2jlnRc5K
nipbLko2xRepJLhSsiUsFEhqRMKKNQOgVNzxHGqJPkXSWEinpD8SMiGt3Z9IhIDRmUiejEE7MJ0z
xQoJWGZP/0V7qz81gQgsy/u/zX4C2ABlgDNVY8k1QUHzqJzHdOex3tp83Gwhuw0yJCPT13m9XJPK
S7xTdlTowXB1qUtyRo78pMxFfcgdBhDKkEv0tCd+e2eGra7iPUJRFbFYY7qTNA8IiDCJVUcXi/9O
83ZqsGVl/x8s0dJswxSYOQIDVz2vemfYUnhT4QQ5FrhqxIgVwcnXbLiMFwVzvR7KXKk56fG9+Wx0
R6Hnp/n1Ij+CCUDD7eU9oZ9+7QK5WPG8MXQQ//SdwrY4UYK5LNLvaeCxcpVpOVdDfjPRgmznXw1N
F8ZcDWl3segE91IKygl0wE3d0U1zUs3R/zo6h6p7HldLVplq8yZ5+kwauSOYo0gyKRcDxfaUYJUy
JF30KH9bTn17hFRlqs1fCtOegVdiNog9OQWvwx7qZxhk6Bdr98CQxG44IUcSPBWu1gJYVGCnxytd
EuzIJD/78wyvhtSmSohv5dl+Yrm0G5QOf2U3tOFxZmSJoCIhVhXrjBfkIyvw5WmgEVByAe8m/Hot
1+p1gfh29s6Eo0NGOm7D34GKzEyfZ5TE0LB5jOwzGWyMuIMJSyR2gPVynerE9LlEdaJcqpW1Q7nK
8D8jIwlkl6XkfEYs2699D2U4L3yfeBRON+Pb3uLyH+F73U11MI9cWnYUj47pWViLz+34VDZLTKMr
ZKfnItSAI6nYgXyND/+yNPnOgbgm8dXPpoAkl1hEzyRE0+9rE9XvYzPEe+Q9evAl9UxhL0/Ek9eo
nF0awEB4xRJScZZwNGxlITACcrJQdY0kpNYW2qQDv4LkE9uwm/GB1YpVnohl/kRzb/I8Wi8W4L9n
y6MyfN78YKdcOsvh5z9nG8I9+1Z9Ou9aqGWIJ/lDTOe8p4qSaSY1v0XUjtS5cZN+K9JrJJLxs6Hb
a7p1F+RP/54Hd9PVcSqvlyr7MVl+UHO2SFWd7hE+m1BGEHFjEbWxVSfhwxUCxiEtj6ejJSg82w/u
PfZZU9kol+ZmG1SGbX1PauXyuTJHUxupDNGA8IzkYv59RKrf7zCvz6zRc1HY/ftiPHyFXpAwV2mz
SfwZ6yy4ViWGAxGzMuI+Sqjxsnpf+uL2jJlxdZeaR8zNKGQ3JQq4TCu6LNTqQ/d3jJ8Oirn3kkJ1
k7VBiyMWDiRIZIBqap0ai5ogmD3KXQL2Sy857Z7ewGJW+AZkab+AzoxybG4e0Hm9T9E5cvbkQnbc
zyDbq3fwo9DvjcpVKVx/VHmmauKUsGh4I4aN7MLp4XG4izGkXFHYe3IeSnH0zDY0/W45UiuSHWsj
oV2kzeBNCATKl5/fiImqAcd9HfuADzgazu6t0FzYICp8sfzDWb6RV5o6ytSw72c0LkXLWkHxXoka
xU0z5NQkhKjaT5g+/gagj2pMxOWAXlCD/vJ8t0M+qfnpKVmfiw50ieVY6qzDMD4N7ndS1Dz7S+tZ
mrvn5hevJi7rSAMh+7rD4/IrCSIU/8xVged8hTqN/WwosPZ4qmzLfcWlYJrjENgYkr9y/waCFuEQ
p6ydKp/Evh7Tl0Zf7MkElSaUxoaF8gtu4FeQJGnt5hPmEbSuoWoAZ0nX5JbE6X21RXnkDeWMPAaM
eEjhKlourUu9DLfpr0oinGr/hki7T29MKCvyMzitcMlRj3eZoyDEWAYvzbXMncUkOR/HXCIQgyWN
fLqfQO6OoCFhZz73zGYsYJUoSTI3srt6Tos0LjxwRgxTiCMLwQfbv0CqOAMDtRo7Qe4H6kfBxTgt
6i0p/8gQ9u/t9HMZJISeBjFBOh8zZkDjQRbgpFvuHdRAjgS7GDtRetYJWs1OXx8FPTMGzoLihYDf
9Yo7Tgxm1nCQywcvSJmbJ4YpFWXaqPbuAycburC1P4thMUUG/+/1oCn7hH/tmp+5HnvVwx+CW0J7
GNBUU41oSMWBJPkDoD2UaZwMdmJt7wkd6tSw6xIK3MstBvbcjHLisnNGrB2m+OX7xoUC6gVyw3Zt
mxmMOiX8MqhCjpoWbH8lukZ5MKSVXLipd3dLUHfOBnc5EqLMeczZyu1H9Nxq0nXOQ+9cTBRU3cNi
XW9XdNvSE1keXfclTicoGDvJcCpVQTHw5GlWBKQMFw25NzeGpdcK0fQBZ5mvaxSnZxlHqieWZ53g
HFrg/L2O3u9joQv5Jiz5sPI6mX+oOqju6Rxl4bVEOR60JHbkEL2uhoZyrXtHa5a7kq6A8hvLp1ts
69yKfc1l5/4zt2C5dqK9fUmYHqW8Z9tXnU6oI00LdKZgRiLwg1vaD05T/+x1Ogv7BvzKuMI5djNG
C1g6I1m2n7TW7BiJoiTMaEFA3/PL7aZal9N2i4o935h5ioGy7uYdO+0qcZ5o8F+eeAWiTWh/pozc
2DxOwgTnDHkNVB6lWIstyU6m2D0A3nsXaGa775c3zZQQm5/EQ4RnM9cnpbMRrXI+OyWl90c8CH/z
gave76kKoKbtS2GUVXGGkKW6STxFV72uPeTwBYysfPg9y4bh1ON1w2otX6JWG0Gc38ORUvwMExA6
zPSdWe90PRg3teFTB8vwNKJ6f3vmEYanbHiAatUvCIl1Cd2A03v7WKW3+Ig8bN6R/oAuc9bsM8Yf
bkUgIIOjEDEl5/4Y06A00OvwOg5nhEccjl5Bxob5RA7CWEqM9oSU0HPN9Ha4gKT0S/+nCigQttAj
MO3qvVT71XWk9H3z46PrLwoZ9Mb/niP15/Oz5wzQKbPtfxK+wEov5nxvDUG+Drd00X7u6N4s0Pwl
y9m9xtaFFe1WULEUUkRXRy1iUu2O+9T5sVjiaCan7whle8Yb6SJlTFMEVbMo7kChmjORG67/6qm5
H2hjtCjP6OB6Q94G6RYNhyd4RLiGXtl5WTAog2zKA9oq+57+Q/wJrJXJc3bK37R1N7xHfmald35i
8sU0ouZ6/6L9fI3R//L4Yvz2HqTxlIJIEkkrPC36UDr/Y1U/wF8EZwTxvdOJ9o/xV8HJHtIJBj2I
VK7YREPE0Hatp1gCmyHFXhGjeI0d431yp8uiYED08ugyIefsZXkw/UrRCYOloS2sCDs/BSRyyC/w
PIedfT0H70GkwfZSglOXbbGTG9EZkZ3GtSg5hOONAIzCgEaNDg3q1H75cWXPT9mqtBPH38TL+egZ
4hX1IA7kl8Nr8vUFz1fdneZEr9K91kCx7M/u3Ezg22hexcW+8RsC97M7xKaDCBe3gGkCWZ+wubTo
kTuP46mbEDs+ng4O+OmckLUFPshui8jnR6S07oldLiOmUosfmw8ZNn6AE6Uz5oh41Tmt9z0Yxvi8
xHQTn0SsB4QHoxoMOS4TcbeH3v/oEAX0H1wzBLhI4NVkp9y9iFfG7sRjVDFhpKkGFggprX6OHfw/
30byQxRd7Bj/wbczRjo0WPc4T6NPDIwN7iKHy1WIC7g74/QmU/Cs9fh8ATAHHoaYIOaizc9h8PPc
GRBOW1hKXYVEZ26Xlxyrz9cNwD5qnb0r3CjyVUf14Bt0Uvl3FoFgGMcfpMvL0xWLoUO6OtUroSYA
oQk3TcLrk1fzEfpvJ8xn+bMhPtJR5OUzW/PrSCCOB/N/sAsB2FjfljvA+ryctRAE7AXqBmtgBte0
i0E1AurSF4OROttJYfFe797IgzLshcUe2wIxOtjQKE/5pFBlt1BQeQI19EZS5lD8DO37pvUOY90V
dGBQWztm6y2Kl1/3NAYUmWzfzKkAtgDz9xj7w1qvxMvYgaK4PQ5DlG0nDP44um152QiiE75EIEWQ
eGS4P+K7/lT69YC3Up9fAC9hzez8LsqQZgWi4+WALR7QFxGdcqAoBWLI1Bx0aqSArh+CQkd0NC5C
p8q4vteiPcF01mU6SyUSGNvK1QrASHI09QeTuZCC0LzryVQ42thSn+l3dEWxKSOBcMTuQsWdmXdL
DrkDzg8RJV49NqqTWo7KPeNlpQvJhw/Hr5fx7VXitue1nriDOKjwuPAkiw4oJ5eWUBGMJOOabBok
B15nqL1OiUAYzYTBFB8o4zKg2+We9NSW/4rJrnJl2Wst1r4tD206uExWTCbmlRMx8IwoVF0AtYaL
sxwBy3JSdMMn+88EfG63dDrYKycgTVdjdsOP74NtoeHkD/dbcIC7sBi0AdR1ss9hGgygHgH9WGT7
PJQDztephci52EJDu/9x5VPnn4b+sPSUbN6j9XS6NgtFtTGOAtB1Xvbc7NPh+H6zDLebFCogJNS3
873KzHZpTeFESCd6/rWTl715nj6/SihRnzJwVRyVb/m1avrOQfYrMU5Heu3lb7r16/hV7ZqOCUd6
4pyjYqT7dYAi1nNLYRiWQkc/nz7m/Vg9NpGGKLu5kLwB4oCOEiZrVBgeC/w+6clT8bIpr3FURnnE
RNum7Q5Xh0+Owyx8pShl6v59c79pBKcMv1ZUUpZ4BRKdObjxubpq6EpcP2Sq9ms9pBsbSTMoBK+x
AfGxdKpRbXeLghBW28/AFMQBL/F53b6y5+p9LehdAmbELheiLHe3u+ZBv0fq1xMX9uDC7353NRYc
J2G9xdZOBCnv6+KssTAiwT+ML4PW6bC2fhy0AIfRv3NgzSX+ICweEbdC0FY4u7/BU4YUNvff/Cq5
xj6dJ8Qo0Id3un0ybQryx9z5K6Y6e4vukWNeU3cIflvk5P+AhsnoDeoF7zxOm3ZmRi/3vmlG1vU+
N954GcVBGpgjk4bStNxy0WslrB3FlS/E1FNt834I4/hJjqqJ6pk87MxTxY3Y3V5bVFdMF73XOJ2g
cV+6KtA97Gm9hjC/kEFSZuS1gBwm+hLE56gYJ5hnnBfpVIntxK3Gksd0kt0qeSt4nWeyZWs1nOFb
tReP27punr93vx8Pwm7RYDbbH6Sfhsctnv0Ap6XXrToCijBtVs70G7a4+jmlI3EiGE7qdWEVfgPL
ewap6THbeZxdEyL6tAlf12I/JCGkcqKQWTFF9KrwGSTrJtS9oXN2O0ZdtOWmVfga42yz4CltO5Yh
BINAn9YQl772jzzqkSCBeWunKQr8DmPupWmT25CLZ34BWPj6cO++sPn4bubGH0IgNAhGQGmHMV1u
1vAuvvYLgUaeJhg0l7t4NdV96WynheOX08EYaV2VPJQEInEbcfCOP//UfpCt5OS/Vy6JhRZhUdv7
kuKWfx0O43eKV9hsEYcH6yeHSEmWt8g9hikhDGIhnrSkmGpBQu7vU4HIO9PTxTnYEdEd4QbBGIJz
lXB0iDFjGM0cCnw7G3lEZ8jDY0L6vw8DifjnRGDHkEQFfoafPOzKijAebcFoUZYugXwvx3wDh8SS
pYikHrTG2K/BJDG8hsBvX8i8RpAjIqCD/0hzbhKlLvzNP3EF6OiAdYWCPoZMMYQ8ej2dIJZ2rpo4
mOaqTy+dPRA/w1r9PIvdo2A8CPT8cca8mLaEEplQZXlB+85LZoNIBRBCM1Z0LEz7aAVCezvksw8H
HqGIkW/ncDixD4Vc7tAmB6AERUEVag2cDcRsxigB78Z8EcgmSESukEx53QRbekQBqbVQH6cUl0H1
QUH9pwUznY6X42UkcGuZL0PBZFbc/1Y8S3CrfGdUjxA+BGrL0cdR3uGKSLOH0xb8lcNByefogj8k
YNW0+wJ1KlNICxImr1AOOt+ACBoZOIf2czS95+qUunu2G+96f4yCDfo1FQIocmAwmtgCq2K9tVG/
cMEX3UgVYNiUXuMP1gL4uyu9nQqXDFH7mHcshVb4ne9IVPkjzlG0YxTXYj2Opzw4nGMh6wm+EY2H
uWDTxK5ypAXqKQvJlyZCGp/BHqBKAI41/xOALwHy5MAfwFl0LoAFCtYKahWM9sVie3DXGaAwNIeW
fwWjbeGX+goACQUicWNFIdtGv9v5+7uhnAohwPTITflF9A3AS4lfWPnKWofFnXufpczoEFw6iqqj
J3NnXL4xcsQe1fsAO4prn2ON8JBdmJy8x2g3Vp2wV5dxh+rHcMcp+T/fMF5+Bs5z+25W6XurvNdo
Nqnj7jAQukF354ZsuRRiOj+CUODs2D6DIzpTYNZy76YswIiBVm/8NiornvSBLAlMqLFMiIqcIajd
jp6XfykfLRA6CpdqQqduLUedOzgUKN1qSKwU7nexA6BBxH/xmNdraDw6niZMJoIBbWvWD3jbJerR
ykIQFREpgy8ByhbJBqw/gKUKFPE9gK2LGSfJGHvrjkzHX8iKPrPqCUWhRx3n9qj9zXjmPOvb8iYA
wBbrnFUOBsv9I9sK17OZUMlg6/aBgVsweEG+58N+A5lFFISbLSxjmLsJPjbgfrEsyCnBfW8Nmusm
ThAft/NMPqT5K3ZK9CT+Tz9+MkMf1tnrU2ONT4zd+oMAZUzEIp+T2mf6T4wFV7SY7Fv3OdHmjKkQ
gFTXBu/cB9vzIzygkpkGiFIPqP4YtlX8IrpVHbMauufpMccLlukIplV4UMeb81x4SjEXlpb5Rvmr
LtrhPM8nyUV/BpiTJXHC473MaIvjKJUd72PZvUA/MvdfRhSZj64CSMxzjv6jtIiFog/6H7/3309o
jdowXhtgxo5vGCzvEAkaFNhQiIGregVRNgN+yN4UAPscUqAjhg+mP9hdKoe9T4te7IjnOsTaIXdU
035EFfKArkIL3dNIAphk5m5Cr0tDeIGxS0bH5CZmJWQCuDkwYe1W97CfPW+eV1zKODgyk0hvNJ/f
o8HuLeZcCiDKkImT8RVgF2oEdqdR7pt80t9dnTd8FBKxFvSXIQbWQar71lzkjtRAIArBMjyOoA+n
VutIVDPVTz+Y3BdD/0wzfi2TkMGBnqf2YGJ86RQ7L7J5za6BYDJTqdwCvyfAg2EcmuL0eo0GP1Bp
c3q/QfUzZELxwNkhGUHFhpbwAnXppFeSZvIfWJRI/KhBPBPRUF9oqxLhuMWgoKkmWA4txpKbZNvA
fEE+7/YAtEmV8aLdChBZsGnlpbE9b+PEz/7MrXb6LiTEcIAvAK8CyOlj7/JdEwD35b4dJ1uFInJR
0n1hAyioLz/41vX/WmjEHBqBSKYwbga0SkXCVB4GEWJV0sRyMY54LNWxbk54vAydAXUWwu4WmeTP
FRDPIHyaSyBCaIYwhwWtfrMWuuI/EM1CBGMDg5/OMd0ceiUfnHzxu3aX4Fr9WZu4zpaXBemFvsE1
vOEKUEVeC7tDSL1C2HKBcSBSgSYfw+GrxNFnLKTFh9HvSQxnpT+mLzAVtsKjuOqddi13sMFhni+Z
Bxqv6RkVb6TZmxETwdcjKO5TmcleF9XVEQKk8gtYSmDA0Amm1+lhK8L0cpKELzk0Dh5D1a1D//61
3Eb1YsbsKwVXCTYzWRk/wEEzM8C8MIfdCekYicHnRvOj85h5+n32vm+wxn02M1WPJHjBz5H8PTag
gFRKtbuX0WnjWGqxTmQy+sHZ9gP2XY9kLaj4r1+3yAAA+fCMTPViDEYaNOUX2Cfa8KOv5j5YlZTB
wD3O5disf4cyrwFqyGd6pgfzeS1qAlk5skidum1nXk20g79tkK26zcB/jcQCfXnZpZhUNAgU+44q
4yBosHDC5YItQ6SmKGGRYA9vLpMkenyCM7IIiIUCOK+wLv2hVDtXkzRx3lFNq9ratwnG16rzxXXq
53sbvqPq7j6GE+TEgad/wdHpjNFexbY2Nw+82rqlpKxlNCjOh28+HZZhgb8xrW4GULjdAs9NJe8N
+33eov691qvo24ZNRlM2QW6f0vzzoWFJydEkrsopR4/al7DWOZuT6vNLoUfHCBVuaiVp3jeeCZyM
zJMrnFO6oMKNFrGpROgh7L4+S78DSzM7S5POgmPYUGjTKgIiLmsYwy+0KYdwMuuP7MzxffpWt8Mu
TN6hin8rxdace3uWHlBZnZlHJ4UZeNi/By0dvY3wUW3egfwIC/+qMO79IozQOoCjGuZQCe17oL5B
fs2MaDD0NHxYvHcZsO3Oarhk7gC+CXM6oztlWtDd6X8UgXZfwoswVkhHhiANUxebvWILd7mfgnwI
9F3UGZBpA5R7v+6znQ0UVsKpNH1ygGeODFnYIPJeoL9B/cUWLedlPVWtUbcy9qC7yei+v3LDcL77
pU8L2LRpXaY1KcBPGBiQq0MmIZvmB0sepNf1ahRTowLS0D36azQZ1HyGkXWpREiR5wDH+FL+DR8D
hNzHGulqWU8YV6mn/0g6sy1FkS0MPxFrich0yzw4z3rDStMUEAeQQfTp+4vqVaerqvtkpgpBxN7/
/gd9iOyaRGuQMoNgOCMkZcpsK7AF1Uyggtr6rBu5eu/VKjfdwkQjIw8GQqrq83h1afRvnJSAALwn
z7dnDJYveld1mqvhi8EcxuDalDqRtwkwL78c41Kec87Q8+fnM5i1gldvSyfZIroUmh0o44w8nCcd
IAsevsAfPved14A/9k38/gCZAwkor1VY0DEEr1m3+iA8t55fqsjHaNyrNKSMA6By0bmhVywiddYk
kYGgE/TlkhoOsbj5LRjAkfl42J0AQoqZTy+c3rWvde7Y47tF0c4//fiuMtJj89fPD8li7W+VgrlO
hWEDxhDaby2DdqXNuGQCet/q1pu2E75eaz1JxTAmeeuJPQTmfQLvWWzI/1wPYPE8jmmvEXBAAiGG
HiOiERfXDRgLw790J6+ysc7eJTv9ftgsP2JUDEjrQ5EH3uSDDAlhMq32BTyp+dWP143sG4e+4oVc
vVqJK/gvkv2VbMYpGQzY0zqUTt/16ZY7x37oFB2TaoaTb1axjR1FXkSPVzBccC7fr/v7yBsqjLZx
K7g7uuzcOhxLK7oOKgPUMYERP7Zaj1tcJFHxNlFP5uqmN6Y3wtFfOM3ZKRHWT5fkPmLiJLeFIb8a
FZ6O+RhjL9YgcJdENXcFBZgbpw0cbrX07t9tn4VmcW5b98HmcrHaX5rdkeLsqNHapnIInk6fsx6W
EKcp6/g74y/Xt6NMbrpVoZ6ToPj5kttbBACv02gw9Io+/JaBptlr/gUBzJr2O7WKzVUILWzoh0PF
/d5jXbe5IFFHTQmuX3OpiREqtygMcKhjID1B+6LWiNDl0aQp3c/I0ZupLtBOxXrIrvK1Riu+tHrH
L0xY8S0H2P16eRqj6WeePgLVLhfj5hs8x8PfqfJ2OolUDWb2kE07jqnPSrh620q5ub7ddBSYI4e/
CES5/fyC5bUSJ+kuReJCEomg9VtBn0dtgpN1uay/u2vj3WjStrdbKPkaqCXyW67NXaGQBVVIJ3rr
kTnPpl/YSqxDtivijAf1uWwFsiE/wxdTU9nuzLWkWzJkuUcgIxB5Oi3VEGKEzB7O1MVYva0ezwuz
/a+5kgcTll/78W5bDI9/SRlk1EPqiBbe4O9gp4gvygiebFgnkwpvFC2uqomUzIeIuIxyPXrHw9pt
XAIYpxUVoD1/780ikjNbBfExBQAyJI21QLqOJFGPpBJaJgHVXW1XkwzyJ9zxBy2VDWs3xyIxLBJO
W8X/HEeVJYYVpk7IhnXTIpNH2uzH3PmQrUMvkeKG1V94X3QErb5G9utwj2S+0ll351CJnxOgHdW0
bkqYnW7YnRQJYw8MMnYK8YfGtr0675HzvsY69+3q1m+B2AxXY0qfn/RcipaAveB1c0tAYdBSAmxz
POftmgLcsDlZJ4k3DL8oQh7BQPZURs7cA98o3PWzshqw2139xKi1RRqx6RdzjSGovGDs9cWe/oVE
4KIc5VKESbYg29WarkJfSCMRhqy/PBxNUj3g957GA9ZILc3akY17Wwo0KkjraCA+14M2WKaELGZA
wtT9XpRC4skIkng7KDZEZruWc2BN4GR8NefabkzTTqGLKjOltvwvYsNtc+m7H9YYHhE4yddjOd/J
16jDIIeq47qHz9uK4jn4zDUK73kKUS49ZDVnfT6XRn6Ze2zrxR9SiI4n8k8DJ1RWPVFyb5sM7RcC
kacDLqYeh9erXSUTujlFLCe//n3+vlK+KwM5Bne7Tmu6PgITgCzCxwneGRJ9KEtMu8mNrY7lqbxN
5CR+GF5N7O5612NcCF44hWUzKmdaMc7nCTP4Lnfz1i/NaU+fYBd4ELPGEF7P9MkLWF92RusaxV8K
uXIAhwX0S5MYvzMVHEXmkKYMkoYSqM9o2IXc2iTs47XI4gbRfoQd7dxoUiVggi+gnJFT07QRCSIx
XpwW6vyNPoJXVQiiHK6HMLPNqCl/K2qg9/BCaKjhgwlycbkto7O6zCfLalLC74XKFqXudfWk4teB
sxPocPjtorfo4jHBD6PfgRGq3Pw5tGYZDO87R9Jfe586yDv/W8Zt4ifVTNl+tyXeifCeDcixNpVf
28GggVxE+HbeRtLHFTvj+A5QTbVXu4NZUUeYXfL4GnseEP011+6edEeQxXZoswexDcLlab/UiFa2
vC0ZRGiBlDF8af7ejeVUwUf3CLtJQApbz6QiVeZxa/cvl8xi+B0cl5TcRLrch0yN4bfBZHJ7P4Lo
CcEVmSQq8ueujuJmz6m038ar11+yFCRSWkkeOxtCyPz4xtL27e67/USFf4E3RKeHVEvcYJhmmHRD
jOdIkxcJ4dB1AAj4KcKMw3Rd0rNb+r6jTV+u148Vu9BorhHOioLrbYf8sJrz1fno0wqC7YeGHXGb
M2nGtyGSS4+Z1b0ZGzfHhGxrdxKRreza0rxYQfC9UKYyTAsuG6buAyxwvgfKKl0YYwGhj6E5MZTc
7ym2nO7QzxHCZhLdqDz/PsbJwL5JMMGmBg6+kmMMXYQvQp6LcLpQfUoNQxd1TLmXKod6sEwmL9qc
0CwXTIypdjNpItfu6IuL3Jjmo/OKKbE0YHU3CorIKUH8UWaqa2zuV82fEX/G3Ez6rduUouF9896v
kK2mes4MRjQwQode5dm3P6meLW5/ZD/bJH8An/WHkeK/PDNILwPdpsEGdcSw+eWam1zyhhoeI6Cp
Njx0WqL4E74MR8ucLLBfW3xyCIxc5qQHj9nQmT/lY46SEs7e6rHFlqkKE8Wt92PEgPeP90J4RHdS
QoDGgdXmMuO1S8ZVPGKgCOXi/ED2IwKtsXDuRV4UOtByLMyqg/cMeSa4s4SeIIiVkKQDvDRoLLUy
umsTNHb4zPQ26gfmlBy77hCytlCub0oQqGKGMO9RwJKG3U0k94b+dHR6fv4KvPDhPTnXPrhmYbfB
fHdQAkPWxrFCIvP1m3KpZ8HriPGopm706+Wq7DNEzYcvmhDjTi1HepAHPxLDdswQ0SIqEI/MmW5O
OXkHhm/oYd7HA/NnBEzAzjCIrhculWDuja9bMlzd+8FNZq+dyDLubN/FzfDp2NrpFrjSYly0KBdG
e4MPNISA7OyM2Zt8z0uKmatiW/7zbVWMG1CRP/Ciw2Mk+4pU9Yhue/zFRAzbi3zuKtvRgFMigC7x
nvEK1nO/g9aAvwEaR2aJkIxwup+cvJD9yiMcbgKSiP7uHSsPXJgWd8nu0hCGcVZ6ozrOZ4RYsbJ0
vncxDIgrwZeL4nFs/4Ay8i2mU+/YOT6f/0OfSMJjtTs2dP2CWQF4DVy+VbDCfHA6xKEjQLGCjI2Y
lc0LK0OUrT5Wm/x4MPcVrGs0A3aDZBKSjY7q9E/XvK/mmV/2/LB8RAMGLrCJMqC+Lxyo205NVlyc
kY67NHH1FWxXW1vKIc8azRhjgeVgB/98wR4NphmVxw1f8BlfTfZRAaaW2Ot8TvdTnnmDqYywoMGq
hUdcNCV7LYIwaGy/pXPqV7NyfceynP3zFwH8ClPShbnmTX8xf3xb8X7ivc7mnqEr3zn0YwTKmhvf
t5N4uGTJM1jhukHEhvW6S70YJ+SxM2EAi108Bzd5WzCXIl42eu7wJHCgcTQ7KNRwPYBOrHQ3pFeb
ON8VU+ghTzA9gjW9Z8zfcNj6sRn8GJOM3gfo/u2QOJfCHpLgKyIfQ4IzfvzKKwMRJ0BjDSoSwzi8
qljdAjQNFqOJcC4fXZmO6S5aS8li6Ijikv5mQk4Eprhvu3kH7Qlhc+E3jH2lgjyh04vNZ4OG8gK5
kO8lybK2V2yiUXLCmdiwVmTMY5A9D0qipc3wYqc6Vn+3P+xMYjAL1a7w54+LAc8gjeWbXIkGpSW2
C/gBzhgDAeDwY8NFMDxlhLoiKEUcmy1owC/EUCduz/YaV5k3XHJGH85P7O+IkGDUDyYEiviGOIJH
0knMuQKmOjiEYXJHOVzYaBT5cNx6LGgO+KpGNtv9OcOGCi8LYHc/OxrI/q1S8dCW6IV7h/yGhjFd
XWAkLfFIWgGRrPIKvzB82mOdRbTESsU/6wecMRnKQJtftG4PhC74kqvVpYWVgaOqcI0W8aOPnLfz
Mb2XfYmQ8eCXoQY6wWzO5kCZwOr+569xRiO2vLFyyOAQJzRKUXrSvvvnsorxVOnnoHa2GYLYB3h/
JFQtvrG8TkCUGBmdeJcrwGqUy9ME9jrM0BBnbIgg/ySgwBw9ZmjIGFCezgqHRzOE6ChtxT3ARBO0
+3JdtKaHadw521TM+VYseF7nYiwXwitgIDzecQIXN5BSlh9B+CJDEbwvUoaBwn4YEPvCH8IXHt9Q
eFQU1sIYoVwwRoMEhxgmgnRG7otjI/8UqpY3KQCYtYoJIbCoGYrhl44jPL4vREH+OzIkHQsZOKx8
DVOt2NSYaKoI84Hhi88Yy2Pp4enO3VibfF/2JywfuURmyIU/ovks/NRcDE/PmSnSbzOw+cuTDsAF
Uxi9sCE9a3wC3gyqyNEJPYh2QjE1YRB12zDoZMj1stW1NpxhfnJtJ2BOBqo0q+/IplnoI4fMdOoA
NOSYFLO4/6XXra6bRQ2MDJUDB7/MQ5UHZGXYxWBDy8vebbwQ81n6P34vQ33cIYUEBY0894JfYvzP
ys+dzw71b7NBIDZiZFukY56xu8GyZUgI2OMs5D76vglOYeiFuIu+3wmaq3OmBsXsc4C/y8vaFCpP
pLrWtxuuSISoBJoODCtgZiaa5Gmv+E7YNyzUjmwZ4G7WlwRPm1usUgHyBFmpupFfP4lhDWC+R6pp
v3m/Fk6W6ezMmsdY7d+nudAY8x5mC+WQYbYgqEsA5CtapZ5PtdLfGGx6XwSJDGvVQKMjm0UMh9/A
/YEw9RsFqBxad5DwRDQLE2r5iukHSjoaNxwp6aEEIwoLdQwwRGL2GxGeiuoAun3qkZ2NdoMJl7h+
It2a679ciZ2P9Yr41LkJef5QsssjuZaCL0V8HRzsz+kikvIojjdC9IG7IFzNsiWBAygJqcM1GlYu
oiZQNyALxnR4L0O9JgsKntkzYg6aw/p+8ZgVk1pf11S+movjzGL7UDGac5U1jiY6x+qzgerx5roF
repf6vishNSl2Rzfs+UHTP8qiD7XyU18TSQghkjsZsIXVHWoPsUG724HR2RMClOJMye8mBWLob7y
4MsY9LsGzJLcY6PNXKHOZnP9xG+sRHKM7Fjom+0zgTCwrZ74xxBotXDwng4iNvRgM7VpLw6IfdyA
gW1wTsA2IY2L120BmKUx+NxXhvDIOn48xs9mbrjPBBM0ZYAlHs+d2oXvHY8+G4kQGTP4wAdQpU/n
zS5UdZ46Q7FRvdKzOpeBd0e+GlYxCL74BOTENjLUACBNvDkTziW/Mg9KmGv/dhjMQpmYAL6sMEmA
HcaIguuDoJ0bRDfYwLsIhwGZcoMyVFDOGd9Y+VHBTKDQ0rQMOEDxWhPq5wW+t/8oYkADfJt/+3kQ
bDPNDz8YOiWQbmw28YWKRPbJNSUFYS7sJicBKYsE0hcvuJ6ISh/8QNKSvtRgFIc7dw40hZmmbNsI
+i6qxObJmuRZkKHhi7SAly9Qx/p0YVZBncQFerBSb/yzkBwaE3x5EVfawqrGclgakDlwq2QwWHH+
osbkkSuHIXq7JFR+bt8fEwXse4ko6NGNryRF2pvGXjEltBe3jdizmumiYJ8IjB0af6A1CBxmFuSt
tZEVP1OZEevQBJl7CC0oE3oc/Qk1/yxfmDi7g2P8jLNu0RCdYVSrgbxhcoin+661ti9saW0VvcDk
HyfwjavuEHtnQqaSubCdMlRYd/JcjM6cMuGwBminv6T56LDgrbkIKTsC89GUU/mphuXxWRzYHoBg
yyPGAyq6e22ayQM7ZeoBx99w7nNEjRMGr8AHhD1xcBBCWq9q2Rp1aIe8CqEaMBX06PtuhBxnzNxU
+jB4LSMtfhyrCmzfiPlZHQVHPuOYwQnkQ+DuJD/p4cO364EQbNbAoWhzx+wqpk8rjnsQiYDIDzEr
vG2MpXrgoxSGx243nJIdxTUAsYZAMQiL6W2NQh5eABt76nT43J/JSp42oeELU6giyn+wgVkYC5Ju
MziHdxeSC6l/z+39J1/el/W0O1ca/NJPjiid/dHtwgc0jRyJiQViw/SlYqiOF+6+qq2yca8NVgP4
G5DsTN8M1x9M/13ZKQY+UNwwQN7rI7eQ3BzVj2I/XuE1mcDaZNFbzUmdZidtbYwHUGBar+Bo+QFs
MVYt6msoYdE34v8ZiUZvq3MJkpimBQY1mrvHFrPO+HqSX8A4KrJ38j6c6ynbmfbnbILBolhC8gPz
RMi/Ux905fEPB8xmN69EKUo6dho8f4ofhWYaohTVj6MtS1i6Ab5Ds/Zy5z1rcGVrPX7i74e0A3YU
Rfbd5XLdUDKt68voi3WyPhuRUKU45UwOutgkkhPCO2R7VjYEv2LSXt033sN84k2KavkPRJ6zbZUf
w8HIWY7mvy1cry3ctdlOOj62yqLc6ovK0QT8hd7d+sIwKmDA5f7vM8SDImipw29LcFqXxiyEMjiD
zeakR4DL1BVyAT5ab1UbMN4QJ/hBGsG8Q8HPkMjY/i0JlLZyBCNIJR4HzHiU6Nu4j7nivWmLSCGG
Xwz/GbY3vJ0zRwunRWLrzkP2YPUqDU/QcErNOFE7WEP/nMYqiMsklY7RcswZbDD6I0jZecPCIito
b2xPNWRmon4vgvSchVCe0hNuUeIMqjGMgapFWc7pO7AWlInUVBKbD8cNmTI+Pk03h1EmQMTvY/yo
FoLfDSK7Bkaxje2MfHMAkuMx2dKi2OXIfsyPXr1YQ0fnWZ6Ec932W6+7kJdh4NtHTuP8c/4zkdwC
NXKxEifswJI9liygKyKPBZSE05qhU259JlBzV3tH8NdPkyM5voKWxoEE6Qwm034y60Jv8i+hKAZI
OItUpNuR1owK2aFAvZwJoo6LrSAIGUUEK4+RrBD3DBcPju3183TmnKQ2Fr9RBonjFr9FXDRWnM2P
Cfu/NDa+1oIG+p1aJEVwQFJA7GJeCV5Nc+Dd0GmdqfKh11QXfsMTKyBZgjwO+7x9fnC5muxluGco
m0hLj8/4O1BlMlHekmEvgsCZNLNReLf3CjEAmBVKHhipS8gYXOYiR3o0ctcZfJGBsxYuTvmC2UmY
OQnp9hjxNLFkf0iS5UR12uv032QBiOLE9qIG/Sjgzz0XZP1FL4d7JOAtVrpwGhv7eY+3BVMFC0RM
W1a3SUIPHWMozeaeXvZAYIyZ6u2RG9rNixiWe9hbViisx5Z/3YnouWoCmk+bChqH1YNkD942Ex8u
5qHDHcC7xQCSzpJxApvKzdKc39wnFXon2dJyGSbzFJy/ntS9tf7yM4wrshAtfAV/n/MXooR7bb3G
GhsC/EBj4ui2aS8ZMEM1hmk9EUEuoQqUK1bGbX083l02ltVa77w144MiqKwjdGgqM+uG4Isxo8/1
NWfG28HYilUAJAfMidjL3np7Lnq9PMpIhhK4WJ+IQTeTVsa9zouIB+u92CpnTF1hnlBeU9fEyJXr
E1NpQrIUofjizPPXgHDcFMBmPtnAWvYBVf/uOcmY9/Ql77dnZvK09eusl212BmaniR2Gt3Yq79iN
IVnzrcwdUtebPQ5wE3Es5BHHdg/rGg+pSQisPD3KzjNaKzL8agA/V1BH0SWg2IKAyu2o2V3EL1O8
IFlor/njTPKb4XPjkyMD1onHT5jxfFrcRd36g4/NXJo7qT54T7CnxYN3PDFhZGoL2dTZZuMAqES2
t4MpNEo2IBjQ7ADzo8Ezf8qwl2LMb7WLGQt3T6yWhHWzNTnpMfI0Nh6Jd5iAJVk8rGsP202gJosp
bOr+skwk6wa3I2gSewlSwWsrgaHxR/33tWb3YDbR98JGGAbthwc34y+D46IKFrhjOTVCUIqM2Gnd
4ySJZuv7IlzraCICGN90Jc7NGWxO2Zs0Eo4PTC0RfnIF0PV1jlD0rasJWPr0Ci7RWoglex+vyHwf
wX4RBeICjeRZP8MKuv5B46FdxNqDZvByhnnPhJjtgsqJsolq9PGX4YdiYyNmN2z2tshnuRABRUWh
wigjIFT7dd97xkTjgfezocWhMXUA1aNLu8thxGL/4KHSTu3ptKm9HzPa4KjgkQPIf4qYZCW49uJk
iiSC3o1e0qN+DM6gc4YQybI2YdMKUwcVBRmyeroySsq0sFd2LVN+Xn0knqUoqc/n5OGcqegq2YXU
e5FCZKUlJN1/mS+1o6CFxVW7cwVrDswa5HGK6yiVGoIMYV1LzXQGbOHJ4nkQecyDT6jkY/jC/wQl
V1xPrPxEjuCAJ06dcZA5d0ryG9e4DmKagCXwLkwwfCaZuhCAirwEPFHq/cW5BsCqMSFxL6ZIFEs4
lUrBmMKZnvHEvy/1n7kHr84rQGXm7NB3itGkXFFntut/BFd6cKREDziWVLf494KyROoak90xyWPI
jPlZtD0tZNVVdqT0Rm/c9OvVc8Zkw31MhUs07+JyqU7s8m+SA7qJ2fuo8marcrIwHZm8BpLehCo5
uIgYiw/oDkcI3Mv/z9Hr3z9qL9CIaEFpUVgf5YKfefNFaFb7dCj1cVnm5Xr7cNjgsiwSHqOXZY9r
PIJpTyEMru4z3G6hdzY3B5rnZ/7+3R2uEDOF4czhGVo7miOqXdX+ze0dUQCEG4d/Rnj3mT4tAVKD
X85eZn9soi6XZlNi2EkDzmFAmpcmUiZXJM/csSrBppNFPKEBN0VDidPIF2iAYh0sMWXyh8HdA70g
lhgARy/hj4WO/p+3yY/887MBy8EPEi9UVNwNR+bhwnBh6IIBWDTU/I7Gp539tGsDxAsJIxcdO4V0
b24xTeAIBJ/BKovJmpWVS6AOhijAMKKtJV9c6+ZQGeG4QcCDJduihkroYfASoFN/877anQa0he5D
ZMYNdxqfB3IbwIt6dTjTNXwxKH5InpHjN8AIHx/qdb4CVPqQy8DlqAp7GPfTAQUDzBCgmGyBYcUG
qJ2Qi1SAUd2kZRHNhx6DXqaCL24bJGFrwITrs1MOn9hYPndMAaAA3KbZ1JiBlKc4N7XBaCqv9BA/
omNNIMp1QS4El/dJswwo/A6hE9RnqEqYY7OFc0me8/dsGKf7xu6x0P6EelTMy+Wgs55rPXotP2He
2ZhtdXapYG4Gw13amhDkDomXyJZbhNX8qmOLZPrJ78B7fO0icwe/TKCN1r79NJdkpi+o7XX0/tQW
1NOcIDM0rdqqu5QgsIwavYyZdk3tAZEN3I6tG09+NnJktc38C7eDnUS30PNkCKmtB54pjVOeNI7F
3P/SNXFmskVrQfEKOipC4gY0p26YhfmfLiacoTGdEvucEacOpKbDY8c4lr8ZTDmgiKShfOJwzD++
znGFBwJwyTO6ybaK3ci8YW53QvVqfbzOzi590Jz06bNx3gf0KTB5eaJQu7BdZLBcTNSq++4rGkBM
o+P7zMAiflfyvDbc31cPTZHnHPNVYR8E9/OkynE6dFkpYHmfUzpjh1BxIoDau9CIs6sxShnBdhpD
+2CvV3AWhQyoRfpcfdP6sTBQNTv91YWKQnU54PQ9IecZowNrY/T6scJc2cvG5phJBbVTkG2A+YD3
aH+VAy0LPwUjAaY0X29ABABcdmGZ0k87BsLNkqMn2SWouJh1rbCLogC5nyhKeY+PXwrJ5jPVrkH3
wLnJ/zxiGssMMBxGUe/KsD8e6F7tHqorzS8vXvl977eV/1LnQ+b8hvelSUritIFk30hYX1AiZx+v
HI7V1QtZMto0ROBBAb/DYmL55tjDgLpiZuvSliHVYHJb0cW65f6eeRgEP92Oz4GOI4R4yXikWPa0
sD9oWXmOl8zhLdmDogTEi24XC7EXNwMFGMMP+G+IPe7Be5kH7deut9lc2VdQ3Ol8f6S9yhtYV1Sk
T9OG2lA7186ufj660zFJzJw7xqe5Jaxo0euNkwWTmybsw8HfYCKz5wyi16pnu9nfcv9xuOHL8HXl
u/2aG9vPT/VTb6siUNA/pM5jLGNvyqy7Q5nRMmf5IBmcSSsd/zLTgoX53Rcw1i8v02p+IdSh8JrW
p2HKriDF3a+0yuboVjW4IC8HQfDsxiT8oi2Gbyedaov7zy0RvgLPn06xuTz3qYmIqB1Z6knhoJ13
mLr2Du8sfzjYfIwTFGdTaXUXeRXJ0Zyh3aM5FvoYBo58GNEZv8bXMxrV88O7+zUQqpvm46EWUlRR
qgN1+EmQ7dQphAcYGt1OjvXgM0UfzI25b4F7OIvf9gkehWuua3DQG2Cj222FMzJkVrcNMEMbTuto
uIBY13J/h1htjHwNk+n01BxQUY+cMk4o6UHfEOTRbmHrABECeMzvX9Zjm66VBeSssIm1w5VOwGun
3XgY3adDptmuvmoQvyx5/qwZhmP+M6qJDMTDDMS06b2M5mKMM4badjwl2by2JEBIp42Ys/F9qXiA
2nYOKbg3t1CxFey8jkx7y6ha9ygMXQIHUXOx/Rb/8EJ2NowVxYh3WmvIJik04oc6r2FBTNHn0HG/
6A7YhaYF1Eck1n9dF2DDzSkFH+/jPbf9vtlT8hQn9vdosEOfid+TBnLYbSjSqpmMLZF/D2HtNJRS
8MVennlMYMbouKnCEGwnNeGpq+8lPRd7Tpoh4orWu16yzCMja6nMKyHdUQHKKwfBL7MAyvo1RDmJ
YTr3eF9e0IegtIUQBd9a1EcO/btygJ8cMbO7o10s3ObI571Fin2dKipKLBScGynURgBueMU9/UHq
l5YJXofv79fmrHhiz6MzOscEYCwluy/WBaseFxzZocjQ4R2icBcstM6t0FcklWP6xfy10E54ML/9
nwd2NhhabcbyRWJxDtcMshnUPso5lCsWuK8soHhgONgjFdDECi0UnAat9OMpiyS8xX+YPU6Rbvas
2V3hvrc5vNLSsNrNe/oCOZoq3g20pHOqaWX/5eF1+iQq7K26HJPaXo+YEeBIBbEdV2hYuz2dnjDQ
faA4MjntDxXCMWgGhWu+YeJupCfh7V0tHJgqikgWrHONOacnzDRBRUtYbUsupsRtpWZ+j7HkdD5x
NbsLJ0D+WeGn9HS+KAR/GXG0qP17ezRY4QiEaxPJRfhn6QjeDTsH3kf4xGAZnPUW1EOo1vRBf+Re
Xd3zm0EEBQemg98vZEFnYEDctbNtOsbonFDXO7o27iNOLq50Pg+Xz1h3DApkw4XjTI2JrdFrc+WA
KglqvUUFkwsSYKTwSvGk02roQzrFf+xzUbo+ZZcpqWyQWuG/V+ZcW36gGPrdnz4S7lzrypMOFL30
N+MPIADgKGszYTSkbnPmaUM/oSZH6fy0lJt1hQYNiR4fs58Bx7yOogeToJ/ShX6a0Rr3TO1Hk9Rw
h+kZTG3E05rHCs6RsHZ4E613n9SPZbqRCRrhBI1fs9us60AJ7RSzt97voH6/ke02mddEeC7RRyee
OrmHxfz+O8L1YoDDvBy2qEaAZHl5h/MmhKYegN1+7OtW983I3BYO/pl/aMCCxLpOoa5gVRgdBFQD
h4xZygKogTXovrYqUwqelCo09u0Y5Jf2e1HWVobFXuNzJHkl4RKi1kh+aPcmiAze4ReZw3AvHq90
tsHQ+iiyq3KPI516gVL2TtALLfCI7FMkGDhSmVG+ftGlXV1sCqE3LbgiwzmYNnSqbpLvlQJxW78v
dhjyKX/Arz88sgDrObOtxyL/HXm6r/BLjbJAwgkO91UK6XrMzreUpuZS4UE/JWz8PRuLGeYzUn2k
xQabPEuNSn8A5+RJRtab3IAbVdP/hhZ4AOhzsZceOKQPA6hULrWx37jV2IQbSznhtilmNUAJmGXN
KcoZQvKUgNvz8PQPBwaHfAvkbe8qfn3IYWJyL7w3s0hI+CO2q9zF8RvHtSd0WzPkIXjxoPA/7gJa
Yvxl4vtEC0eOsrg+/CenEyN3PpfoBQe+DNS+oX1FaSji69I9ZA5Pg7vhDZzVddJxRDhG/F6rUWfn
4/ueutZtQ+Hpz3vEg/6nv3wjvKTtBvExBLvJEOogwjZuIGdIG3GQnjnCcUoJhgG+ksWvPBlhsdYs
s9QqMBKrPSWZNqQbS5PmFtXJTLoDv4dZuxw9Z8PnTP+4suqhZSGmuvnOcgxkqYqg9nw8eMDmF1dr
Rx5M4EYVuGncrK+Ml7MLk+s+ZM7rdlqcY4CWuF86Rz1Imcszzx5zGRQ6N2hHDxy+HPGpBmult0ya
MgbsOzJV61O+6n09wlHQV49v78eYtgEFPhmaHDwHjdZ/SrVIWQm589+gnurmgxuw83yPB0s9ZPjE
nIp9YiyxxTHp2tQnzU23pSA2sEuwR4/REgmlG2Y2A87FJW7FXKZ0RqoPasLqUAojOqq9zoJok57v
ITseJrN0F0jtHj9FZ5moT7afEPc/2A6opRgklFzuSI5oPaCaDbxBzoSMOpv5rHNfd+hChw5X6/oz
2L/Y7gxo8LaOOh+lDqQXQQyVVWv0O9qX034rAxFl9vj2g61ZnjkSPEIg318OG3NC7BwCwJq9Gqk2
ouJxHkKY49/ToZWvtRkXKMwXULR81S3ppHAeDD/r15J9XHH7TbekIVs8Qzwvo/aURXheRW9EhtPm
pwrfXuUUkx7WDWFsQu8E1QisKr4tHzCOfh7TJ9uKDjfftO++HPzhEU7NNXSUi+I+vWL2gQfMPgmS
SlGEuzLjyINCnsjT/jaz5OM8T1T7tOjJEr0TOjXgp6KOAY+6q18kzgje7lOk6tK7Oi/uAUq464xm
fCcj/b5GXM7yL0FRTEimc2X+MoKDSMIW8/nHn4FafWcsyz9e1VjmooJlE4X10darhOt6H7f0phww
xqkU5VTh0aeuuWYP8XIw9OrTO4A9Vp/qEz1378MfEa2MbL/R/IFewd476XMZJakutFOgaUw5aUNo
Eu66lV4yxJp0wOi3cAO8wwESRknxwDpgK8Rh4YyZqqykx5gRBZQLJH7ASx1NDwSzxK7i/HQbk8aJ
/S89K6gA7g4ThcDafeKX68dcY4sVvgJu+oOeEBAaxQLeKpcG78aH06zLuQTPjkIe1tX6sx1oVj0F
YP3a9xzi4Tz/un0fY6JbTsEP7yooWQMvHhfPLXMUfuTt5mU3r8uF685VGdeSyysqL7wWgtc+pTh5
YZhnP1XPy9YAcHM8aJLX8luF9XVV0oPTVOg+FNju5rVsUL/Xxs8M/6sFCLn4Gfy3m+xkdCQJEwJh
+gFuJsGOfOkul62jA6j7cc2V1T3qT/o64xW3+gK5ItyDvhEnD/SfKF2xXUpzIcCZVKBJkIbuVvTe
5R6kT9LYYunwOvK1w6mZu8N+CWAHfUEb2Bqrj/AP06FNZOXdR2FkQpGOlSvhFDhSNg7oo6pMNVZ0
VfaiEZackpwPWqZFDSWFmpw9/p8NcXL14NjKrupLP0n4QRCv+Wqs4kQhslgu/QNH/ElbUy5m8x0s
j8fEacDaMNi7TZ5kG7QGTj8CsSMuTIMf0aoT4Dy1x1cl+tB1t9Q1A7AFSnltTCDW0/vk69uevrTB
3Rk0KMX6DnKvmm7upHVhpu9BDnm1QUUmkE6DvK4eIQ3883Qf+WmJeh616R3keeQ1HT0dCpwh4qig
a6K4HGsfe3gNqoGvzLo9/ViBb+Y9uuHvmztfp08+qOWC/m6jbLDfPtOy6P7yjIn+CpA43R+xTls1
8lKYaXDHYALdT3VFkU356Mv6+D+Ozms5cXWJwk+kKoGEwi3KRJENNypjY+WAhAI8/XyaqnP2nj0z
tgH9oXv1CpDqAM7EyZgyTcKIgNU1JtUztznEGBS+UA7jCR7R4jwUyWUjctjDfpdMZHEvBI4q38NT
hVvzcaPyOpDzuZxoDuNgfds9d6JRrOiVC9FXum+xXE6noSnF89ofbTbwkCuJaJ2zLaoTOM9b3qBU
yWyJcnw//U3XjBi0zqrgsFBqMFFcBgOIu4gJyMTYRqhFH80Uw/j54Lb9OmTa6mxbklYgVtF3iZRD
dvq0Rdy2em/yMYstLuJZvq4x0aFpYoLxX7kYY/CdrmiOt6bivFrjCycMobaSeDVR8adtFsnMQJiZ
8rwjbJBaUyldmj7QBRSvauJXj/CwgBiVQ3WEHEeV+mLTbqXeBTyHmgULcBrDn1/ElTkqZVOnVv28
2+SH53tVJ2jVds/X5nmHPyFk9FjJGAwu4LNmxGf6dVVfdKPdYPCX/KYbuUdGJ3PiH3OWmK9LD3uJ
u1U6cRq5gxEGYw3QHAI6Hasu2L2yVLf20sZparBnWxZChb3oi9VGXfXHTD9LV5q4HsrtMp8upPAb
fEVmGD995OKaZdcFi1Z6E7phqT86F5Lzevtt7I3jKhJQp25NtfoT8fhtICBkbKEG8F58ycnYKgdg
NHTQr/gs5N/CB6HGJhP2M/jYgAIgV/p+MmrumA8Mz9tocTnBBmo1Q2E8MIG3xTt7OYGGnVoG3kYL
86OupPrGRTTz8mw9dhkVZs6Y38pOJPv9sJ+A2imw3PJ9BvUkX9WYh7F2HMZoXHqJhU1hODISIdzh
vPuBDb98xYsO8zlsPFx4Z13mFNnosFwWuzRaQTEW9V02O7htcq1joptWacdos5SQkWLG1zs6dpCi
qUPYfwiMl6yEnjU0QHThK8PdojwhvnpHx7bTLi1WsE8Lm/VPZsX1IgXl1r+KfaQb2O6JuheiYfxY
Yef09VoTN0O3f3ZfQXETIwT6UEO3vLVoDRt6i5F4P2rnJuvuG39aE9k1FeQs3EJbezZmMHoMtP6r
9gOKn5i7HpKtvINqPxrmfg+TW5OtdDo+dSSdQ0F5Tker2mdh6wN9o/Fkax7AA5sD5LOEqu9QQE38
PIKZy+sumCepW9QZAcbuu4CLFE/aj/XUcQJDnWDoD0yko/AiX1q/HF2GO4wWS6+/Hxhs8bm0AdGy
qrw5qRyamO3fNUgzDsC7aAMznbubcimxfWTUh/dsv6ZIQTbZ4mxCxRLDX8Wcef88QPJWSbEf/qBi
KakxrJ/oSHM3Y4CHOWu0+UwgPDFFOAui22O0nVO/aQ4qxC6wsvouORNlCU5Ce7KB4R68l+JRzc5h
vUB4iwFxqM9Lrtk4Yjap3Rhy6f1amznV7XNDbue6BDK9pbH3D6/VZP0aTDnYhspeyg4qYJnEKERO
Tz30G6rR2tARkLlyBZtz/ymXsrSiCaMmQ0FVCJZ+S+CFvm10gQPJc6Zmc9wyCIIVP5Y1UHErC0bb
Qns65ewmIUNDAIWuHW01dq01mNfMCc3sBlpb7YYKjQ+hmiyHKrMM8JwpgxB8hkLM1SNTXJU+xvqM
RmqZFv+QwXhmvnNtzQu99xViMJ13DV8ZOw0aJbw+lPkow8SCSD0RmrrOyBXaY0eUIq4YhUmVTm09
2YerzriMgevp1GQrUSnMwKPIZcUYw2AljTlFKWlrw7x2iCwknguGWmiL7x8dil7vprH9H5Im+Kp3
3ec9ZYIFCa5rzb+QT3p8w1tuyXqNefwBWQb6LzjDcLpG0I2TmeCAP37bRejm1pj9c8xnfoh7BPxq
3LtxJRht9Q8wrHEEJNQdUzjhj3Yej3fs7IEH3t+5Xwbzb57XBzeShsLY+oDXWt+zgUGeKZphMh/t
B74hlStWKxsLiKlg/1w1Aw4qmn16jsopnA66TYhOfuqVpGeMTLJvlSZ+DyHnN1Ltp18xuKALpXq0
CR24RfM/mLDx6I1EdT0a2mA7QAeq0mLTef5S5PDJ4NsxcLwIHgTGNAa/uSSodtBVIylF7LkLHurR
VDFoO3ZcFJsE53YeT2oy2eyzXUMgfNIawXtVVPvghccJecdEaxnvBAU8C28MaSPdLF1MW5lIg98C
5xhx/ixdhetYLNxacJ8fE84vJxAWujPCUcRdNHmkYJEveCH8sbrT0p2UOMwqwi3BtwD58Fw+pK8b
eufqoRsEOM4yVCn3JajMm0qt0CwZb5VyzxR29IvoOQG/J/31re+eyrrAAgJLyTEag+NaSpekzkSg
17EVXlEUYgP3MhRs2oiUad4rkdqllWqj+E9N5id+4h/uVbHAtsGb4GT4MoN4+5nYk19efcqeHJpF
k3gSTjvY6/j6cKCEatt9izK7Bxqq09WnNpu/l47nKuCyyo7FXRATOxuRBl6WnA7BrpA5TNDswB7G
lcOVsIVpDLn9Y79y52Qk8FQrxPFivlbfzEAsBf5F5MrSqX4vnu1mTCxqbqXsUesqwbKFtF1vpaNA
pwlaK3sf1epYy5K46xNANGefOx0SCTM8OQXjsdihAmWl8i/Iap5Du7oBgtzT1Mjz4553cYPr5B1H
joLNkEsBkTb2iOg/HG5Y1EF8GktjFb/a8gTocAtvidnCCMILGJ+5aOZxek2tNnKlmdNzQRhRu0R8
iFVfEVwp2wDVsrVc2vsUNk1KoRYYPxDh8i8hc/xLciZEq+a7ITpqmKUAW/SzX2Jk5DMnMjxxXMVL
ShFQbw7KnyYdj2O9cD7Rmo4uhghtNqtmWI6bed4tnmb1Nn7q5dyzZ/bW3u/DhIyexRvf6iWN4wrH
1/28Wz4esjlGzH8fcOiE2o0DkbbNmcnmrmJO/QfIQLx9VPS02CJyW1GGw59juPVesV1dJsh2blBG
VReuRuFBSMXpMS3tF1IdCvXT87Xlcw18T3g6gfloh4XU+iPVptbtUoaQc9cDY5hnjXEEW95JioP7
WneYQRq1J2YDRUaCcaJPLUH+Rj6JJ1sq2RSkmBgsEx6MIDNBaR/pglI1Xhw/CCccXGhLzPTihQ5o
C5vF0iEuIp8ac8Jpg9g3Fo5AMIkWYvk9wHAzlR7OTapZkFysgOeSHnGofasr+bVtu7UizNMTX42H
A3y/xGJRaLLJF0S/PZWG+ZLY+KsH1MpuPrP0geMRifjF/3mGP28csbCcnLdfEEQB4C88mDVkseZ0
DHzND0xmrKR6VNbD6dXVXrcU1NxVs8ELkzGY+9nQVEtGbamUWfOpjr3dBxMQFDWrgsoWntGqlH8q
C+hJJY7O8XPB+ZlRDhuosx/QreBCzWfu8Yg3xHY/VS0BtmMd28P8ddnvUWiWj8CnMQDz2B3Bbo65
1RjiYLCQD8PTKm+YPMeLhnYncYjGxHSQjxSx7XKAhsCD4UMA17Y+lVWCtyzfqvXRriltieS2wvzx
wqTFzNjrME+xvuUtAJZdUiDrQLaeTgwna7nt+Tcff2SPLDVYaVrrsVMrqxVglAkaW97ALwilIDcj
WUVmuw51qz3llX3cVuDCtyHaMCw/PW/swiMiu9Fsu4JpjIvJmkdHhgj9JWkaPqOeJ24c8wbmwOmO
J2YOPA5ue9Y7e7u9EZDEAoc7GULEM9Lp+tY1HmbVwPQQzqzPqv2G9Ft7w/uiI9sa7RlFySlo3LFD
lExYzd+3MeaK6ZmqOPQTT0sg4a4zmxT0lC6LPhw8mfhDq555xP8dg/R8hO7KuJEFLUyIEeGoJAvP
Pnqj4UB3QfsNon7dH5XO2u8R14bzo3YdIPoYM5WFq5W2YMk9vwomSz3d8fpLE64YT1OhUh/8tDAH
xWI6oplTInLmH3ySjUT3Zq1D4aU4cMYIoSXYGA9/SA0w4033v2/cFzRvuLrm11fLANecbTGOMD5R
QjNCQIzKeITTPp/ZCnHwTFNFPjix4Adh7LGE5ZeYIvmy8z5lc2IbTt5Fui3Tc9ivP+PVw90QwjMQ
tKs2seuPySH9psKiH4eSex8u/aN+YcHA1FU8TXVkhya7nhQMag3dAcwZXpyZhv1eFBEbwtRxiqs2
MVhm3N4xpqyPIlm0lJy7tuTcZZ02qDbQzU7NqPF6EdPYfYOdELvMmqy635yhCqV7DvcULwx3UBdP
Wh7KcvQnp45hE/tACFdTqsWQVCtuGDOMXW0AvaBvMj7HHrUNKQTWB6gVvy2vIZ0JTHQdXiJOij/O
GnyM+Jjk4BLF+77gnnQ0fMVII2USOUPlvBElO0Fv83HKj5Nn3H6rjI1bEbRHQtpk3uAhWbl4vsNj
fjt26WRbESVQYjcniHlYsWKPzQmmz9bRdrh8XBjOnLRcPT1ZNwVsCAI3fhhgvyKnlBYps67cwOuy
K3DnLfzqd5DMz+q5mS2Z9T8XCmuDDgOIdAsINJs5kyX29xys6tSS8Xk6xDvpPsOYnQFmq5OtYCVA
+ZL5wpsHryOMC6HTdYIARnOdFpdBNEtIopcZRuh2ifoxsKtto1szBd0yoNa8oWL4MHOengVGlmRx
HMDq8HLeiw9UzthDOfEFwE9RzXSP104ROW/Y36EPL7vujIRzXTTZi2LmSNwD77Xa8EYpuM3Xr0wG
gGiIXMf0qwzCu2002BNtAaQxBaRRsM9Zv4e1hDPrFPuldKvfA9WX8l3SOCGOiN1WJcsIxHOkKhTa
QkUtCexhFdeJ8qg6B1xSzdE3oDSweSL9ePEEvrppr2itez+SPAiUn33+1ceExvxmSw0w79ls9WaD
j3o2FmETA4f9wNcx5nM1enDrQ5TceD0mRGtdWIrwWHsEalZ24HEHAM5MGYjnWAdgfAweehUD1U43
xcCVNm3IwVCzW4u3GQ6LJ5AIl3HPztSuYmF3b7TIno7jCl5gqUqYK3SHCHP57IBgV5at1/vW4evC
QCTrvzP2DVi6AHRLKgYHFf3d9KzfJreYM3ZZuUzNCSiAkPvGz8QfFgWjItmSmIQyYP4QfMeAc/Rl
mMFGAUhjzvpyxO3o5CpaA5YG1Txfc7bHt9wR0avO8B1fUn1Ikc0YHggrKV38KVI2ELczRM/ED1vz
8ZpwcU2nywmI4Yo9UT+tXDGO3f2er7EcyddOzAy53fT9Gu94lRoq3UzuY3HAj9rxD3ucCKROgDYA
+2NcmGhNkvlx/H9UmSToYY6ihS5PhjLyXXJfQndSjrCtStY11g6+4GTue1Tiy6BjbJkxqxNFKFvS
gbVWKwaRctD6QopCu1qTQEpMmEczJVyrByZYwrWZbXPmIrNLFmFkc2CmOBD+im0C6UZwl4mjkA7w
5PDpWkCcg1JXn+iiwSqY0BGVl5MmgV2B40xh3cSw9ZSv7EMuwPC2NH0+bR317zOYjWQ+Ozz5LeNi
KMOlZgbEs93QarbDgUo5MuZXmkVLLR4lSORnETCOSe0QyDHFb143lWPX2qV0aeEL4YgH3/uOndRA
CBf/1bnxdImb1jzGhYvsvJmTd9vJKh1Myld821bRE2vrCsqITenVl7YMF+0KjgioCxrYjyKUBCeX
JaUT3PUcHyf43z9P5WcaEh/A+URg8MQnTijDwU6ZpxS3Z6AImPahlY2LkbmwaG+QuYbG6o0xxClb
vmA/eTOGdHg4oPAtLXWkMLTY2jNQnM2Fh7Qf6CBZbk6aODL9eOp9NjkecnvYSVCqKH4Sm3k2reoE
bQ5sTTgyC0yEYEIG7rDUIRLxUdHJ514ITRZUi2Nn2KqZM6Uc6cFytx/hS0QYpEJnhBc6Ml6I5gZW
HcfmNY3KJU03UNIpiuNHiE9FuWqZwmCtxJN+bZ/lKsFMS8OzYSENP89kMxtWIvid8DYnEuYjV6lw
9RmQGERa7De7XwGdj6AetYj5FL2QCilLaM8vpLOswUmxSHJPma0azqq4Vgl28l7NPi62euxF55Jx
I89bavbvZkHroASLUnWzyXV0+Yw7PCfpmpQtlkOkEg2aoUCU7iq/oIwrLJiO4orJ7l5HXE2fCgfX
f883PBw8WzjKZFRxJoKBDSY7LwozcFToICiYNMgE5zCYl93ollEx5oGzYEvG29S2MCCpbgt8/mk3
cweXFwasLUcFohhsf+HyArhLRn/tGaHCKSZUDyoCQ7T3vrqXpU3HIeGDBBkZnQykWcwIBVhylsIg
uTeenUt5iuQJGx2NCZ3F/u7uE/ChSWnKuOJQKyMyfYj8NifG26k4XTDvwvAG3fl/PiTflJu1wdKb
cpRTicK4gcJHjhuzDYZ1ZhkxyodZQDeUoEOKx3YS+BaLHtnkKK7w32rtEFc7bXyxLBCIwemjurSh
m5/SNavzoNBt5SfWC4eQCCQQ2dkMpyEnohwW5x/YkYL3/sXmB30Co6g/4dzHzgTKgTjf8vGa2IJZ
8Vqw5hzHpCGbHzZaZXKFS9jHKRYARgBjF/pmYNIcxQQMRgt6GVAVeOQlhiyuFBgTCPZ0rUip8SIi
c7K0iVt5X7vKeTHTwIaUpY15EYD/hZZ4p29oZwUsGoTxZfIRx6fILnEtMstHaHEGBCAFSLDmr4Pq
EqyhaSbXMBVy9D9khhN5hvV3QXiFwhugDMhhL44V1oRfULtsiwMIS37i09SufOrZAdtwmnpf2Ocn
Xje7FR8fa1i8f7K/ytV+8w7Xc7a/nlniZC7+PrlgwEEgGpJbZ0VvAOg5tmSztXz4bILfmYV/ErN/
1qWKghws/sO5Y+P5JDZsOHSsLnsAZgRcMv6ZIvBj83xB2p0BteDVCPVqZnMukeLFf1rJNzZR7Vf0
LWQm7l3d82fAIvxb3SmjHZRe+B9Ghq9veUpzWDitbM1o8xhYvweKUUc45ZoD5x+Obh0ZMJVgmqs3
Djd8L/9iLZi/pkcw2fdPNVmoZDeBQvE3YQqcoAfLW2n0pXqavS2yVWzoXXBl8N3VnXL05VhxP3yT
1mpNv8hPOQRPlz+nwLxIm6k3uwHIeESyLNN16ECuWJR+qztM+/lMsDqS4SQyQaG+H3nXbNeaWRlH
SD0Ptu2q2ne39kjKG45R2+wMrXArfuUwwHBfPsJVmT9hYzOj5+j94LvCl79h57QeCtwTaCyCblUg
rhxeDn5Jc77fYNaN3a9wRfXIr77JsI8OzV0/dqA+DYQYpod8XXQq71giHT/b6e75J2wDR7SaHaZ2
REC58h9dQDLOL6l7QKw9Bs7pBt9CN3C0nbwToUFzZLr6SlXPKQWbDxWj+lE0nNSwHf1QNy3fvEn4
2js0isGVCVu65t5fV1sNwjTicn9YpZvEQzu2VDaFk26n1I3MlxYEMxen2TVaAyispzsETp8f8MWQ
9KWvyTZHmY1Frrj/kJT1satk/yws+YZhBHyxzhEWT9a+YmO6yi/BQEObcWJ3zUUnvGjFIsjdyUHa
fr6ecJJ/prUN9VW5KSdcaKeVg6Qta698Kr/KPjlFu/b+vOeY2hZYYjJYYrQabskYX7ItfmogX847
C3d4eNc8HNW57FMQnctmNFWujO+33dgFAxr4VfFtNYG+nBDgbvU/OL55si04FACr5ueDtgHD9cOn
PXFuhyvcuJ6YJMJdlu08tfny6UG1ZhuFrAdAe0jxhQX5mxFjQw1A8prdo3xnigaTYzSMaeHnw7yq
dhIW1uE1vhKhuKzJgHlArIC6zVxYPaYXrHEIJeFvzcYBT3Ib9QT0MMviuULXAD77XqUHeq5d62lU
Dl8i7GgTfc1aAHUYYx6YyUP3hxEl+PEhJdqeyTB+Eg+4aTBGmP581iOrBvdx5EiKHTemkMGUm6d+
5Lbb6jZ+vOUd+TPAe4EdPaRHOErLhMj6kdiqwBIBZZYwgppYRBLywzlT7x1/A96WXywQrGxVXlA5
vvhbux2oBLlIAzYaqJKZdwsg+B0poAbEdTw2fDww4MLxg1BV8lFUDmwy/DutYGZF+K+/vMm62NUn
as0LcPgbHwS3Dt1E2GugocKSmWG263/z35qyADNvnE8DB3CbqVbrC0SVT9bNkQzFA0INbE7IqscB
2cXvZTt51IsSKO7rtVF054mtN+QqzXidCQzUXKhEVAZoJBgLz6nEPtZf+DFn1/IOHg4pfsj2Yb3E
E7eV7f4NEoeoYCSxJ0jZu6vwy6AiQMLjMjeYkdyLtHcKGa9a17t6QTqKoW1Yt6D3iTNZw03b/I7h
NdmO/EgACALCcKCszeE7x7NlA5iHlRbue1+jsRHbccpaf65SDyq+j9D1s4+9+Nj9obTAD/mbNSHa
Kawh0c72sBGtBJ7uHGcbv1wKxxrBtzO9ZwzoDiwHHk6fGwEGqpqpR8CE6wkpsHiCQEzFCAtzDXLT
XlaFeo0PE1VZSUpwsC+3ktX9RZuae6D+Lv3Gj+GUxhZuVqTt+qINs8Gu8eUDykqNNsXuhohZjCbn
eJ/TzIMgm/CAZr+sM4PG2qshRANvzKnN5O0Vj6+RWoT8pDHf3svJL78kfqI1FTYvAj52Mp8VYefl
JsSrFKwZ0oZq6rsB3Np5I3J6ruDlWNENxixc3G4ffKmpO16IqTsC0EfpzJRq0/j4W53el9GApMGv
hinqV0TdX8ByMWkuJ3/p73TFazHho2Fx1P/ncchYZvYjj6p+oPdY9Kv0yJqB3AblxwMxKM7dmcBc
t7zDdTJmu+lXbWmKB5mMFlNyNso+cyjxY/ifkL9ahm/5YTi94dBCpG3uNV66GvUr430jEVyFmgrv
BH6NcQDd2Im+S0ZUzfl3gfyJOpghejyDzYDAgtA4dgAboq3McIKjMBPbkWHIuJmrqDtHlIpQil/u
a6+HBqYGMkSrX+oD8kARDv31LysKYRux6x1+EXw1RwlUBGvtHkkRVwIs/dG1Xrww7brOzFGT9LwW
In4q8DTfrgDLf+IRMBJ/z7bR6unKHAp38U5fWEHIAHapTJpA7hRmXckDhtlMQCsFU2eX3BQOXrte
E8D8WjPuGjIck+f632vfEDtJdypp+Cww43zFqGXqBw8ACZvQe4luvdYveS4v64V67jYv4oZ+y4jw
BYu28nnE/BdOIYwwiF+1cYCLea+c53WwfsJd4earYTcYM26kE/awRvmlW2OwvFFBOqSxXkCv3ChG
Y3TL/EGtq+7lY22xwI7qd8IcwohDJyOw0xnzBpgzaKsedVRr0pJdKndYQJWCWYwJo80Wq2AfzHVL
N0QPTjk2+fv0RCIhPWl9qXHCgaIaerQrfuk1Ns02sRaf/VNaCpShiOZO6TJdDgegPH6Dav1OKwAM
UCKWxgSzfRBChEkzdLZ0md/KW7SNtppfX6il496IqR8ZehBZrS9LIPOJTf8XPzrWDHMEnMzn1RZQ
EDwTpCG+vS4Kbav3WTYOtpd49U+mc1s+Zz9C5DT7DvorT3ZDWlWJBwJkLKJDoP0BZYjjt8pG60uz
fzxP7WnwAuwVtuVglFhzj4QcHUtA5DnE1BJnJK1ev9rf6xf8rL6Ofq8BzcvjwwDvItyliuxVLB5s
/UJE016yxQXyJcQ7yh8omrZIlzFQfwJCNxocrFQ43SM+vYDShmB47UXwGpxmTcePqp0tpI0+sjof
9291DPflJnXrA6U8kDTScj0fg6hQl+DBMLW6e7Ytd/3mdXzxIykLcb6g0CK1Fjz3jdzn/4OIvl4H
wAEqeICH54TMKXq2EPMFMKr/8C3gCqqWjwFkTYABAZmKPYHVBghNGkrifX6CW+ZNjQZCy4JHBx8K
HhTzQEYkJiFEOYB8uKBdiBmpu+XozovsGJevQ+eL3xpaEa4tshjMbNU8jQCwmyNGQvbz8mqsbuOb
5un7cIfx9JJwunl2FBeoZiF8sheey9kRtvP6Y0dXxFJfItRhOzjjbX+cUDFboI25W/k5BaYIJ37M
x4vb1WslHF6oX5mqmtmhZU50JXNJM57nfJ9gh0vmEm4UwAvsoacMwjMPFvm3vGNwDbl2MKWVfhfH
58FnTRpmtuVbDMfsFyWwDco+GCjPAWOYDyx7IrnYcUvlXO4zGcHRZEmHCTSpr4Bv2mqcRsiEnB+k
y8sVvssv3IQra+CoPoE+es89P25qpcvZ8vmQCCRDuIWkbPZF7B7shF+GcrQoH7M9Y3rCfBcIUfuL
pDm+adsRk4xtXkrNeeOr8Xxmz1YaZ9Al4TfcwuWJWMqjPvSP2eW50COLdMUz+qhmrvyp9uDmKC/X
5eKNO7IxW+n0Ae5/M2OT7KjlcIl3RJuND2hXnsBBJ0hDb816tvx4nZfuGTOnGVmL+W4Y+1eWVrhI
tjmDCdRTi86LcOE9wAx5lI9mXdkvDwf04ggAtmxPxShkmS3jZdYtJqveYeyl0ZHqtvRcMB6g3a8O
vO2yM3taRje0mMOM4WiJnZPIRSYXvaNXbiJfxg8wYq1AH7cIOV7oMNg1EuMMNC5rEAbl2jD532cc
bheIH4yW0zdzTxvz5nHPVfYMZdsq176eezg9FONGuCQQ7DtskNvnJGcg3j60lmxAFtgI1hGeEWCw
4qfrz6Vx2g0BkVOrcagaDVAGhzS3C3gZbdV/BA+suTxpQM2x9eaIaTbM6muibqTDm2Arqk0GWwZB
rhxmkhsMZroY01O9binsJy4sZXJGmjVDrmPqoh0a5T/RAd8I4BAgcIAH9KjMAQE6XpfowJSARDgO
wYHWxk+u2h/iIOuN+Czwx7ivcFV+iXg4LXX8KQTygcTTxA1Gf5fuMlykC5OP4lAdZAsDE0/fYqc4
prRlPnPK9eSOCTWT0jEfrltmZjjiwUgIpaX6MUHNy3W8ljblT3LJ7vI1XY/8as62mhi2csNwgaia
r4j3WDoCvt2wqW0FmjiBcRDBu+WHoRXQqhn5hHFGfufp0CVJTbvkpwnikVPnqthIxLvCLPeECScH
BnLDcuLi+2CEJ9HXrcQudyizgEJ/m92MEc3LZeaXsPrP4lq9lKnTACj1mCG7bzrJwZ2mTpptCG+R
kfjj6rIHMNQ4coCgDqwH0nj3vSUcPowYi21qzaCizstFvAAOSWzdfh3bb+mrOQMa8qwJOFiJlMd/
b84ABcdBgwkP0z/dkE8YOCvbcPBkoK4a67R5JUAjrWJLG1yWNwgR6Ba5mvCXQSa4qZi7zSyEot7M
zaVFuJkdMq/yXl67GWpcwU2Rku4Ak5QPePTjDPf0HligukxpKpu05VEwDDdlnhN0zPymZzyvAQSP
KefzqOXSSb4+8MN+op9Ut0LFrK8YzPAB5twZA3DmjmN0xvEBJZArZM3F0GoGHPBlca15IdUqCRYK
vs/rCM9lByKxciv/Jj+4u3yH7nOhnTnECStGCJnZ4uO9efnQQUkidrS19APWj/l2vulsFITTBcRt
BKtQ0alezgV2+EhojxWWSCAItDnzZDvl+l/AvwTJoGBy8sXzIWxgAnko9AzcT9zh2I7GLBzoIZcs
mB7sUZipZDTnTmhJZuEV3tSCxvA6yI/s8Fmq+9IBRvisOgIKM54jezKhfgdNY6htCj+Q4Kcn0ZLH
qztmj3FLSS8ysJnsbLotlode5wrc2OUOM26SC3acxoWffqfKUifmoXXKPcbbJmguEBB+Ug515N/L
Lw3AWBtH4bDzXr5khlRwEHUkYwQxC/OBpN2guTWFh+hPMY0iOJPY903pMJ8x4xWgPY2TsG7tD2ft
HP2Aze27a64QeCxANW/aU7mhvKb4Y8UF11rD1D1Yieldzz059vMShq3kxr0LvjIyP1ykJrBAx9pF
uKsX9c5ILdzFN+4DingoJD+EHzOHMkkMPDWPYAyE3nJlVnf2+/51gG6Qc/ilCx2WNufWCNUza6Ae
JEeyBH6gWfuZgDkAR/8Kd3zqB1OjReF0nJ4n84e0eLC5bPgja4o7vsl/0/DyxOYGYfQ1IrYCVO4M
XJCMwHNj3adGdOCsHC4Tak2QgpYb+s2a4g6Ob1REzS07BFd1I23Uk0ZyxArR1H6ygGZ+08xw/dNh
0Tcnubvkm7qTZe5U8B5grFslySnz/Kb8USYdh/GNJb9v3tGffsgVO7t+EIZ97ClEgdTBdd2Gb0n8
V+hx4mFPBkrAZ3hmtAIUD+bMh1RKoz83jCUF1JPYqYzjrZj6sQU2txVtsr95YzVje6pGdq12nVxS
xRSpfY3qLuy5TxgX2sIm3PWMbHfpQvERrNMabJ8O1Bf0bqox6r0a73V+WVOq/R4lXLGnfqfrP01d
fVGfUaxSa9Fucice4/V4cH8wX/YJS+fkZLY1J2WcIMsxhpUZJ3plfR4dNUfmRpN4jIYvObqh+OMX
MuWfjXGjkR0zyZEc1VF+RsMECW/n3gbB3gtWZioPPYZE8WRyt+i/yi/59zN20PyJ/DH4I/mbECBa
DI+qEZYQRvsrxRQ4fVIrOIfDnM0DR49bjYCCMcV0dOVhMLfoHeblHcyNwBQ9ndPtQ81UGj/aIdqE
vyCljQ8M068oDhcweDju2Ap3qGQvHISPkxNTkDCec/slkMgR2dCunugW5t22sunzLwxd/XA3c5Mv
fVkcQlzOZpvQuosGxhWUM4BlEIM0XilkAJtB3+b5LZ7kblVvi21y6C4kVsBtqQ9wZliB3svFT98s
p3Mmgs1K2aar6XEAAUHHzCME5Q/n6gZ1AcU89KZW3mj89MxUlzKLYiRKEquSU/fni5duf+7dBUqJ
P4gGKkaaH5DJeh3aIbYJzOfno3d2xExC2sQn6npUo268DlYRkCWtWrCSfX1fnsqRuD4WihSO1/Ge
2chGJ3P5xjxiZIGOjGtH8d2RKqFv8ke8Fv3KkrADeVK+/gLh2N9jciHBY2wqzQZLYfJxyL3GG6yS
lDpoeGxYFAj421A5rF/jrjNEou0ZPTjVvocI91rg1IfH+tQ99QSI28EL5SaoCP+bxB5RWbR/NTxx
+A2LiYNxhsKQ76c4M84maeGNX/yrMpPaFp52SxYNgaT56l3YFVZ0aPML/P9u05cZP8pTYPJBZ91D
u/7nqMFYYyLNxcFSfhrrkJjcwh6DdvNTckgONAOmbsFbhD7hPp3KJhQhtLYoY3EKCxzKjF2xLdj+
MkG+WPErZyQkFmZc62E39TXv4zJ4ZVSLgzk3ty4Z6V4yEVTDRxPYKBixWFxVpGz7HRYLk2P0k+/o
oVJnspfW021j9l/CQLyLEUWGFmMrQ5aQgRCIeVVyJxrGJFl1iWZvnToqdSnIJu+iPtBOSy6lzhIj
w191Q9ICRw4Ni2gFudWz3WMD+6iQMeCeysvwSYD8fa5wMilQ0+I/NRjMDFgiI6+PjpRY3AyTLtbL
ePxOPWlfXxQ/+gpY/2uaGFJl6VTZixu4Qe0OsB+yGSxXXA9LShgNnSpOGrQ0TPi1Myk7/fg63w7z
uvT/N0zuDKXxYpxnPkQ0+HHcfMjkSdUw4WOdo291/7m/XJURCtxL6yL/hmsGdBbhLtw9aItYp6Qw
cEe2drVk4gUOwSLbFEt5G7j9NVDPKhVnwk9m7Lbj6pr3JJg31JaNQxU7j90esTzTMR4OL56cCjoA
Gv2Xz3QKZK9KyOVLz+UZz4xFZvLCE2znZhTJkAVN5uTrzvgsSFVkBs+3GX9A4aM2YGprwIGmfKfX
ZZVwJzJIcOF/6t8j0erOoWe3mEGIf7g84A1ILJBPMPFXf6bO4FHhpWK+7vAa+DyhCRvjZhkWw4L3
iFoSLMZqEnN6pbIbmxC6dYodzjhM6yLeFnoErrHc+OmgKwaQz6a8GiLd5tFI3lTtO4UUyszoH0nn
taQ6sm3RLyICECB4zVTKewQCXgig8F4g3Nf3yN3RJ+7t06d6F0hp1pprGgsTNsoOvZzao2645++g
ZmhUSJ8rKzxeXbDvn+wnb04v1C1C//7mlGkNT1/f/ozq9fvGZA8BFFfZHif/XvLwXuNzWomWRNPM
wIHZOjrPawGuyh9MQBiv2fRb8rbY4s3Ij9CW0rkftfshf8tP1AChh8AYv1gSeusd/avsMXO1kTDD
fAXd4lfShkP7TyAudmEDwPr4qgeFvHyPGX5zSL/HIBQ8jB+bg0rOgyk/ou67AezOuu5ziP8jOKNo
0Xjh5oUBi74S9O9jvsQNDblNbtc0a/pbaYqKZkliiuTpr87NzmulvRjCZ2B2y+MPumWLHvPsnPmp
o4TtzNf48f+xAmo1AgAn8HM8KWQfNh/jDnXjE+3m7OgDYivrndMa5WwbNHRUIvzKfugI5A7Ekppj
Jv4t5xRwwIAV9ELQAtCjGSgXpxqsULwPsRlxAO+TUAzkGl51gWicHGA4uV7uPOy0L14bJxRpK7+4
oTNw3oz+4LoYPP7esCNWkCwaLjzIBhH2j2d4hR4uZsenfW54cNtOK2xXoeSdkOIaVrfkRVGG1Mne
h+N3s7xikDdkJ9WU5J1d3B0P1bqT8pHUS6HV+CxgC6CYESE64vVLrFt56VSqhN8EZVqkdYcv0Voe
mAVBAKIVazOo5qgS1e8f9ZmqH2vTFissX1+lZzP/CBKP29/L1xTGDCvl1gkrpX2z1e7fBJNjr7LC
8NaPB4s10gCQfZp/trDmFIrouIgiCkX2jdfg4X98zogKDxGI8y6/ymL8z8vkmDkhY+6iKvP0B+JD
3tklcEHZbmf9IYtPCRD5VpoKCODF4uhN1wdaDATl8rXUCEWrvQTdi/K5l0L4LkX4IqmZbw2KXvM3
1Cixz0EjNoiHv6KK/LaIawq+h/0aobQA8q4ijPcQm6EnB09nauBTMiNXWtyLBXlsxFlc4QMO3RGT
kQcFwtdvRcykYBnIBUwWjZnHaKcOOXklpaJxMNVWFY3SwDJzfXRY4Kuyh7R4QntI78pg6ybKlbPy
KMBgYlo5JmrOz1e/qzN6kbgQH18y1oeBw20Hywk0pgWcSlD69NORS7Ya9Ht2SGFQCLFBaGdvnXW3
rew3KLikU8t7Xg9jTrHmdX7q2HSBZwQF9syms1vyWDFAFfk3SelJSLkYYny5Xl/KtalWtV1PwuYA
sQ+EuMFffQmr4LZPuthfY2j8VlB1yFnFtkTgx2hIOFVUE9ah4fRxLYN7pZGF+RQHmDsrxdrTVV6s
l+YnU6c48B3g6mgQFn8g0EDNNacXmeOZaJZwRqhTf9YM3862NRA9H/MQ2zbYDeQq9R7TZu32mvZ+
vtb1pMw5lUXONkR/KflKex8uBlzDbSeusKDQ/+WS8AJgpMB82u0Lo0c2JEHNbXde7Pr2Hk0txzfc
p6YOk4fzfZVrqjaQ1ppep+frvKQCHDJ47PzmbzJoCmNu7/fZkkkG/Ay2B6wPU71O0Rkm/cs7yzVb
CoQT6nuwPqKxd3Y/a406P5TTg/tTxygvHk6xFR8C2XaMe53Dvcz3WNFh1Yl9p5fMbFjLkySBJd3m
0l7OLsU9x/OL/lkbdfKPCa7XG/dH44Je6cAJ9Mbwmuo+mSEejwzrxdEvuhR9XUq3JDEC2I+ieHEH
bhnubzOifuB1D+TZBdiHJ2O4HOLFclYVs4vmiBv2DDFu2MWmadaqfY7wcNkilBoqj0y2IK3iHvOJ
+rK7z4kw8WDkMUbsWo0lDOdPMSiTlkUbhmbshYe6XNJEkeh2VwnYmhggVZEzTNN4E+oLGEdo40DO
Emg9XB0tYUOJtS9/BhROluyRR3YKui+SePClrXWZxWhSf8KWBe77wBMualNKgvOK2UefqfFVBKjX
z2JyX+CX1UoAn/XSH2i30n9f75z/5oARA4wfcBZKkkvK/06vxIXWaajJwdMGjhWxK5Ypbhg9KTgN
WLcCkNDp4YhhP4l5WUQ7OH3x/eL8+zxXfsPs8mTx3s72y4P2j/dZyXDmwvcB6+Z50p57VzEjDPBj
0dXtn/YMC7EWls0WyiXsjElZfBCIPltivaUKPWMqNPOKSm+tbZupOMi5o+3msRx2zsdqNPyOz+cx
3VoZS8eEXYpn9t5EAF7RLoamEyuUrboDtxgIIGB/IXUQT/nK/V9PLEYscdRlQMw6oABkUY2QJA7i
PgT8nthiQT6uTkNcmcw3YYJjmHGaUuWHfS3Ms0q4MR85nQ9w1OjXTjz/lKgGSxPZep9rsoOIgHys
yr6ebFA2GEXIcAa+b2AaxO9Cr8VkOD1775b15q84bqONcxSAaVmGF5gYAv+htOOtjChFh4qomTPO
dwiLlvzpGIWGq2pgDaoQQhbcIFjl8uzooqyJ45l4Enqmw75ph+kSKY8G0dYDTt+cmX71vMcUpY5f
w+p4qrlNszAbxO30jtUvPQwmfPYx7U2aiZk/MeorjZyfl1fvmH70mE4+l7dyHt5KM8ZFqGfBktBF
mMntB7hPx+NB4HvdAZm2M93w15hEoQZ0n0tkN4fyQGTqK/r+DbBM/Ue9ZlhCqfyOj02p0dT0mdyS
bVbxr2f1qCU4b68Ohjpet4QIP+uloPI99CpNdjjMHKigGAPFN+99tqDw3GBvFZje4uMGe9xk6Fwg
be8sqGJ6i86ICwL9S+do9TU7DzGb89Vt6ptahVQ7CbzMKMBAzr63aSkozx7MemC4iaap6NR4ODT/
kPymT/waMZ3Evy9vp4eyg4cUTQ5MPWyPNtivkIj6GiJliz4uzW7FAJXGk/iwzuS5GYygcQGTQcsB
LS6YJ3KY8+C5y/VwpLHkaADMc2Fq5TSmHRRVDZUieaD0Jft0dd4638nx4TIot1olnDvVkkNCSCE3
VPHAuYzNWXO4JdoduifN3hCe5SFurwiQxzLlTprYNoQvBueVTFz7PtmV77RmDgsKrCrVnPSS7qwx
7lNvr8kX90H/nIEC9u8qI2N1m5jQ4FwOuuRv/1rjY1qjyzjTo1/TV75Hbf+wTAo+aGVopomVHRpU
L8wPEnO9Q3kDRP/AXfM5bq92i/vXPvS1v07XIVvaNgd47rDUWbMkmiJf72bIaPHARIGy2mG095VH
psODbG7/a8KAyr1WTJIMligDyTWEfulStgvok48Vve3gae8HO80qhY9+hbJ6sAzCVmvNpr9SPWkt
WHZogevSWA+wjgjgcBqfkLU3TyGV4hJ9q5zvet9XjbPAwB7yAIEDvGic4dSLPqatvl/n18A/cQ9K
R2Xw9VG6mMvD3aqGtAEMK6jTB1JPz27EUQsg834709jz1u34nQxul3bfa7iYFLxWxjVqJV2APZY9
5UJyjZmzeswX587HuzBH/tnn8WeF89/O+tCG5Mif6C/bk++sufh5OsOW+chreMP7Px+AtD4zrY4Y
cQHddgGyhs7YAEO5OPg0kEeAYz2IPYS372KL+dcd5zrG5aPdhCnK+2O9/ipSOtdcNJvzgpjS6SBs
x53oOG77v7A/fjGSg5eseajdGBIwZCabw6F8BrhpFb8rWczBh+7+Jlo7uzLcTh3tus6lg3SF/8xR
XSC647wAX9gteUenJZRdMo5RC3Ku4OPdf4utgUTUZhP0QzPu//16BZ4oLe0/9O84vAKKvCxo4rtN
bxeDYACGtm4lZOzmx+lMXyVl0SCv3G1DGBkYkZlBhPp72MDDuO+MzlBvaIwGNrxfGtc9gwzOt71o
0xKHXabm4O8I22ID3zK0QmyaJT/ZgjtHPfWyGZxzIHCaY9fkHgxVO4ylDD495dPN4sW3qM/DY8dn
BY8YpuF2VsVfits/iKyb9obZMi4UpOQqctvjGSzDjpz7sy8TFSv5oerDaItuhy7YWsK81x+AIYeu
0mZHUErgkwMTr29ES4lO5yNwb6uGmrDMGkAWsyblFasq1vU//rJLqQxLmDk/OQhbj7GpRn6bd7H8
0tdPKa9o4/tHl1O48roPPMhv+JAOUHN4tTIpDiggdupch1/1XjDNlcV1TRXeWN6S4op80NnNVUWv
WK6Za6EBoIOhlHzq+7vFxwHN4RdCd3XeM60s1H9Rcoe/h5azGt+oCbbwy0Mx/Wymbdvwp2VjxODm
PjmJeHG1Rx/OUEwLCYGoW2HTXHTwXIRCOZfOqjFesZdRQiCDXB8srfmlO497iJMk+/zFjYNgnQ5v
V6c5bBXmaV7y+kvOPuXzCfP2Dm+VIxforkeNk9zzZCAYgmr0mGIduOTfXPi7LhgxXWVCuekVKC77
dC8UKGZglMuejG471eGldndqdnk72+CC2QqgSIN7ka4OfADQDJzAbeJYNMX6/39ASHeY+YNunfNJ
5jRNoPPMnaHAyRuMVv9K8Xu9UelSYNXjHr5lTHF3oOLwKnQ/08SzOQQRclgSga2HvbO2M67A39Xf
dphBPMHiaaPTvcY3K+gyBn5aW7BeFjH1Hd8z6i1+VlN+OMbz7tahdCt2NnsVqV8HnONMdYkzlx4T
ErklOmMq7gJ2Qe0U2MeyQG8WWpCzOrtLqAjSYyRPD2WqvexGRoTDPBV1DnzB88V3H0k27VjAG6p5
D3hm51WQEh573gcVUydMD7Uay1729+AmNArJTGf8zWavAkXbsrO4/DHVwV7TEEmjxIyXnAVg1CHU
E/Dti3dqBPU1/HaAeh0OkQbmTOwgxoyAW3ot3vSIoSGZZL/pXkvdhK/PEX24Q7NN0/CNdUPltL2X
VnehjqbFhgoBI1/k+Qql8QusiGkwototPw6qqtoX+CgMWwgshJYBNgbBB3vdC0R0+cQ//qPuH4jn
Lmvo0PPqHFhhIFh9NA74jlCU0+b9dM5qW1FOU4Nr3awPnu+8fGdbUAOCD7EuUK0T9qGzPng1hoXA
Vb8IcBAN0GJtGv/g1Oa1fQrSdYOf1riJeKcllL9QaeI4GC47JKfnPPv8n9yZA62FMZIMtMvT+AtK
MGWkZoLTLnKnBhijN5GPqFh+vJZuVeE2MD0Z0bn5TEwLRO3YYkxRmvP5dCjGnQdJc8srPjseo4+H
WA4ArD7DVrE1sal2e/j9HEQyWCYt6EkQwi+2NiJ+WFg1NeXtk54+NgLl9Wv4PqeJucR/XU+uu1ev
+WbIAMSJS3PQCnSv+h4VlwsHGAzwlmsLoA7qAuWjBBDtZfuVdrEIx32tXZFIcpPtXgRP2yW1gi77
4+E2czRUvxniVXs+5Y1B6JMJSn1MQYTd88C/XosmZVU3e2uD7TkXM8o5qz18+ZjL2B+8rQGGsUbW
Lns3bFlDU/IW2n/9ljOrvITTTJ8oGq3Bs/sCdkknh2MDA6TooA2doOmALTLpr1ocNwJ+DPIUDRqh
q9uHlaUTTagJJ9HMvk1bzPUXVMbgTRG64tcQ5zBo7z+Le6kjZ4NJc8OiODLZw7+gIu6+9/FOYL7W
ccYFy6n70uu3BaVLB5vr+wHiD5hiAVitX9S/o5gCr55uQdWaiqxg22axPLC/fwkHHsTBRuEgGdrT
ZZqTlj25hJPZQ2h8bN0vPI+Vf6O3G99oevQBiqXyvzSL0VkV247ImzcWhhmfylW9SrmmU+9V0r7T
r3Bu0ukzr6i2wgljv+/KmHPelA5XCqcDh/b6YOdGzsnDtLn8CM87qwSgwbmDvV0WbGxJPjYOYtSR
/qnsG+L+1iAGvA+NMnDmetswXfPPd3woCiGuK9xrRznn7INlrby1/gm2DSEnmBg0qn/g5tJ0+WI5
7v4UXjmbDAma7YBiMo/gSND0oDcVnWxP6+kv23vhb6NESRkTNpOnSIFb2BXkXHggo2Q246rmTwUY
aKGPPVCx3Gll2zA8e+VRrjUxjg3pqGmY8kw9DxiVFHLwao9JDxMXvo2+6lHBg3sEniOUkD6MzTt+
Nschq15JGtPYkD7WokGr9DiCc887MAXgT1vtvZJgtAWKYales8EYyxiopbJenuRGuiOlBlm8lTE6
LrH1+PT5PyxIeHlHCHUtyDx9WGCsi0fKnJMgOyv3qiEkCbHnxpEFwL7gHGcdmO4SKozK1914XbC+
OOq+G6T3SdGIc+4Pnj/XDP8aal0Ov2XB3QeEW54WgIHr9Z6vB4TU9prDUp1ilfIRlobFV8c7YWd7
jA1K6MmG8qd1GId47ouVaE7K2n6E6Un/EDfNziqKO5kkHHG9gibmMQV55JRiTRRJfrK8PA2Vv9FG
l/GAMyKOpywrvS04s6JCeG2vfFig1Q71MAwIaAu5R1Wvr4DLUq8pxnTdcPlee/nq49P5OvECu2El
nJRTUNdkCak94NccU3q25NxDp+WsKELPsjOFZVC+bXriafxZ0DC6o+20L0IPpPiAUGQMzSS8nyV/
ot9SSjlrfVbrmWsrSxXv4F844EZjskrk1yhfK1i3l0UMpist1/DGQ3m24rARGV/O9S5ZF89NX0zb
lu9uLJRDR/HXnXaj8IpPw+DIpkOAZo3Olqv/ZYvY4Huofip2XeuTZPGbPdka+V8yG6oR5kTBBfOt
ZolX0m+NPZMkMgJuOut27zVX9UmGOUsVu9PYozb0WC0s1fj0E4AqrCLnk5ViOvClyKm3NWWI6odM
JTYmda3P9I//ygNTesfEdaJYkE+8SpXyL74/DaEB9AzmR2aeHgGr0hW78ibClAGEjq25ZgVEALac
KdX0EDzlsB1stkPJAt8XU7/ncrRsCwdis3Y+oRmEg8A7uQUsZ+A3CpPSA6osPzIMYxZ7ax3yXQom
7cyMKBSZvlG7HmyxvgQpM3YQmkoZM2rKiPOp/bcSMOyZv0751oSjc2QnrFnWt+EIp+CkfaWahlvf
4Snl3L1CLd7eNGSHYr6aMGgQIOM+y1I5DqvVs9vKE857QlHqsbenrBKvVdhevucRyWfOu4Ui4Rh+
rFyLRJbxuJr0ZZApPICZS4jpiOhhTogNQ48hiZRihEM3agriFltSiVQURUcmYJGs6sLhBphbxWsn
OB/x6Mj5UN5zmac7Tqi8ZInyWCkPstjvLlQ4D5WYT/rIc1PEMEwLpHUU44DQGVf+QNaG2+FwiKiJ
7OxKy07I9XIRY5OlFBk2zUwCHHe2NllAQpQVWMOrFbf3In5yDhlqO8Ff6snuaIcjN+tfUalssvHk
Uuzp/aydd7WHbkWVHMzwvhCPxSP+Cla9/h1/RENHD+iY8U7eY4rpMxtrL2Z00C8xe+fEe9lLmHtu
vSblKPrK6AxiCuIcfNKDUwdy2BQ913+OiEvf9HLShKr1a83H8/dWhSpJ8m0X+ru+swy6Vk50Hr7+
+WVEJiZoO+ZVTW0iFo+ka92Xrhv7SJgX+vFoC2ULa+CtvMWLjyM3m+BsYl5lkGbdlNz9UZefmceU
7EfbN3hXI5YtmeVxlfkuCmth/CHigEZtSd68DnFCmqnntzwrORx+lydnTuus/gYHITfzGNVItmHb
lD+fVb26lcRX2rF8kstsA9s/RPZ3itxhv6wcQo2nO39ztv1XXOO1+5r5e9vtx4gaDpA7Bcglx0tG
mm4QRX1nNnsv4KxPfnZgBcN+MHrPhY8pnRvUYhLUOCiRSRRhNjKKm6FvWUF7RlKbaZl/b+ESNEOi
Bu32UW6CTny+qTH5bJN5NGmT5PwvxMl1T2iBfJ2M69eJiz5tyCEzyGTcGslzkrl/d17+BPsv8XXG
mNLiHSeHFbNB0N2tPKbKdKjOIIknQAWlmYVYEWtHNrD+zULqPaHT0HkrU2bP4jQuoaqifYwYGunJ
amMMCBtjygS21Rcl2hwabDtUPDo+UwbNGnSd8Zr3mXx9lG8y25NawpXCstUjaRwAGKPirlC+1MKX
2Vtcy5OzqRz/GWPnPGWO+NoM8I+btr5CsXn+7tSE4pNmpPS4Em3UZYVLL2A+yDmONjs5ibor8H07
wa/DtQ8JIgOHIUz0Vk0ZtLPPChGK67pnS1LQx5zmSN2CfQlqpb56uPBxi5Y1s7rWH6FDQfAF7Y9o
/aOglhn/KDvISRCR9jeLrMZFjE0enkS5tajV+5c0tvwh9JXXmGZT4dV9XsALtMf4ZLMqeypAQq2T
ziZN7rNajvdNhyQ+/1sMhxlwDy63X94UeVBddqxhRxjTjC8rwyOlmxe9QaE3rGbDLzahRDAeMalC
4sFBEyqaTvJxGwdxctxxLa3gqscjIDeFHUXzzIQ78ZcNUgJqa6LaeuzmeQZjjuHGTJs4yu+Y6f9O
TcYDSOqyDerHAs02OzLTsTkS+B5Ld2D99RQwvSK0yvuCsP30RKIqmGSkW2A5PbiIjYkpGABh94TL
vXj444P8G3gZHfWEtBsHTtWsKwjBYvls7ptxw7ayS5SRE8BCmbw3TwubGPceZEQjNl22ZxP2ybph
vUkgay9bd+H73fFPTRvZlH5iJ7lbmDkwIArLF6Bv7vQpWjoWw+deTUIwJaLOH3REfE19uct47Yon
RkA9P3EMQXi86QUfBDGS7ImbPzoP/Yb/zIlt/gNcdMcRQGwFT1DN5+ppfXTVTmINe6oZd3thX12X
b7FDQAOjXNSoVohl+6zvvD8aFka9wfBwYJ68wwV/PNhmBKkgdZVotghL+1oSmBfnYd9XTD3KZuI4
OioRDB01XXEJypajSDAA+4H2MGK2SAi4/t/Wp4DBBpuDYmo6+qx5CGGqBk48MkbamVHzz6RLOnAs
KKFWTyoXFgkKYmbZUrrj1lOScTYc4jgKvStyD2Tc2sPOUmJB0+Taa1qLKy7X8v6Hbo+5E5t0x+fD
LrImWuCyOBEggmm5d1F9rKpATe7DkTkGTw/vFjHZhnBKtcvjebBA+2ZhL/T/dVAHGcCqGOOydRJR
U28TlBMxf3fmqbLq7cDlSrlPyRpbZxlRiLPvuAVOY43/ODFmvaYYPRIS68etYe0bIvsum+6D03Gl
k7a5JPG606ly7XI4wsEmRl0pJfESbmaITlRZ5rAFiLCCmNZUt7fMGl3ZeqP7RXC7IYa4CwIBnSOv
lxlD/a71PsrhPmmkZ7bbYettAOfdDZbU7IkfYyZORLS4m0bqjn6jTonuZlKJReWPHowkhDn2axCA
6Q92ijr+vcO+tqWbfq3OZMpjJlvvynVxTedow+ODGG1ujuv3bKLTXuN7WIbH8CTY2zHZe1yt3wBd
bbxzv9Z02k8u46cyo4sQ3E8oxqhMH5R9knvPxD/AzohVl75Kr/0k9KuYujino0iNqAyxhCca+hKR
DYfLla83Ce5OCtTja/mcrV9czYG/nEM0RN+rC/WfLFv0LjJUU0Xl66u4XK3NfK1nWSVHPuXmgVIi
a+/+/72ssK7vKAgCOVNtk7ZEjXo4QlMnHNynSQXMatjNeHL9JZehjBusZPh/PnU5bRNVGIPJkhpi
dBN8t8aopMZ/W5r9xL35mS1i+Br4jLqbrFFwH3KkvTkMm+6ozZVlYApN83gbx6qVuiwFVvjwzupF
PWupOPzw+fmn++SNQffvLf5uo82wT1eH8PDK7fI7ikW8TxGByrIk086ZTpsWV9mQ6PmRDFc35eXc
nHaKUeCJd+XfeGh7m1OXwHiksII8PIoezp3QeU/zcNqS3PWwnCQl5x/J6gR7Zy7PuTx0dMY3Lqmh
ugRYz9G5tERO3/6hg33cqXPFKlQVGY8Zv4Ip7Im6hsBy08rewVdkNQ5wJTmwPEMCULBNp0rBaDtr
TYM3d6s8niLDEHW52QyPJDRy5wNwXmliOft1HNDfgOAg/rUNVpH1U2xwXeecJo2FCsK1gqZ8Kw2V
XsWEW+qA9Ii/qEweXJySEIdRfIB9KWC4DEBoOcHqwqBktdovOXSHf393NcFB049IUGZmH2MZ9AZB
nZy8N40XANICaqzyuXj/BgVCrQH/9Ovqt44zYA+u2+IT++dkk1Gnc30OxOTtc608YIfCtbJxBAgz
nrffsXuTETt8KFkgecy37COITrfJ3x8A7uRwlsmzmPWd6MGtW1F8UP/U5EFSP+gnUa0adl9xfqOS
J29ouKXupOokjaNL6R8D2cWLszXSZ+Tw6+H4i5Iagqwi+fDmbLhkuRuY6VctK3hNA7YUGwQ1MwNq
8RvhR0HH93dy+mocUKFw5M0+3jI6FDBlfFgYXrYZcvRq0jvsPKaDj4KKntTOTcY7GFPoHoiMffLj
pwKex9O+Bn+6UsXWZ3nn/KaigKDEYrt6jDwpAabbv0UzlFQu/96WH3W43/t8QCJ0Wly+0c3KMNB9
foSLb/sgxRFAmt30tm5MWbovR6qPYuE+gZf00eI3+SV/25JKJLouTDHu84a7Yr/krEROazWt2FxU
8sL6bLpVdLSaeqPd5Ib4mq3YqENGRzMke4PITO6cuzXuK2szwvUSsTLoVVssfmMYU0OiJ98Bp1w/
78y09Hr/dzn5BBDlIDTHld+SYIdctdZemtlcPLMnOaHv8vVxusg878rAZJjBmfpwJdm3TTuBlMhU
MjSxP7m4qBOcQ8D4297yrlteZQNyshZ5CVkPawByV9owDNNB+g26/tP/QrinU0UG3kWfjQsPVTIk
xEinjQ2yM0prsuhclElRk1CPDC1y2bBNrw76im+tkZIrviTMXr1dU35DZuAe94ACYaSx+IEf4OEU
Ia4PMVFyeVKKxqbhdpwu5bEJqcXTfgY9ksu2cUWGKIYT61N8oiLpoQ7nnVG19zkwNRdJR4FgLEmX
xDDQP41Os936XuITPcOt2kMsw7jsEOpe7V1WNWmZbGH/ZTfsR/AOrskr69h3uHBIAiYPr5HhCT3G
Miz5RX33t65Gt/UZSwz/ReTJAFsEgURdHvzjkIvhJprQRtFEX0YELtTBHhX1zT9OvuDTzimDFnfI
EKDjbG7SjMEwhho6a5fXhvVs2zUKdGTK1A+VAJjawpq9BeHd3teiF+x8optGcO8w6RD3FEh6eMBL
vwnPIN0xhbMNaChb+44/IIyUbWpm7Qm2Fu57bm9X1Wy/6hMpid1BH4U5/hVhg37qy7wD/NG6z9na
R1BOq/LJoZoZHUuz/G4gslDrwC0aFhVnenzwnGsP2QImYXXSDOj31DshfFCM8fkHcv4j4s7eFqYD
WnOekiNJEhcxoAyaspP/odLkz48aWtluLSDC9Ie0Ltu0w0nmnHCF/jMXBHqdfs6+afGfY4JlRWdO
oCwtwQI3ndNePmAwU87SmMH18fHORKU9fXjlHID0lYNHjY8QeHt/58nHb69e44H/TmAOdJ3Oqnwy
UwVKg27Mmrs6v+DjdtJO8cLGVltzo9a3YTflJ7rLbjpXZDgOpyxTeSNkFblmCGoAWVhnR1fR4sjl
S8/Ia79sZfWPKHRydsyAFWYL8lJelvBzH/aP/VrJzXU5SEdbaJCqEcUMxvVB0ItvEt8HlI14V0pM
6plWU+3pWCevL7S8irK2FXxAini9l6xvL6COun1o1LD4aUPfwNY/LRqSmP1h2H3DdOSk3i4WcXwU
HE/0dga9LYAacW3ppliMr7eWURw3fcBKDjFOePWLjEVjM+AQrxlGuQf35L4TbaTzIlX1G3KcYZ7Q
4n56kIx8IL21Y/9UA2N5hiJMx2wisEYN/o4v8mfiBQrtE7OWnIYfjQWGfimb3sNPklP8zWrHIIQ5
KhSOE6sDYQYS2Kb/x3CetC21BdfDv+6SYY7h1Giad5il/hhlk4XCS+C+yeZqEO74FK8jIX1vzkrC
hMimvUkSrIiV4xa0apbkH3kqi49Nb4+/QuX/VH9ycFsRBNTGtF12ALZwRZPzmjbHkKM7Z2Brav7V
QRsXLojATJ+nuLj08C6YayrHDluAeBshlqLFCTvYqtb+hZTDJ6Zp6pDj3kFS0F6eiyOS29qnUqIT
/cGxpPU/xe3JIX7gZFGHbwhYJtklgoUFx6zpnDdfisov0WQA6+P5qr9GMepAotlUcFVw4YBGADkK
eRUEsPxIJXgTDqhNL7xPujMmcnvSaxKjIgbpO4HE8CQ8i1WBP88C7iK5X/3VTscadVoWbIcKQkj0
ALbMKRZ7KzofDrmuczhb+4Fo6jDZb/Kewm/Hc/ibasYROUpb66XuXkv1bVYpE02G59Ylrv9IVngS
ufxZ9CZYtDVoDeImckzRyGiDehMcmwBJ2Qrs5dnOurlQH6SJKphCyz34BOkSU8SvwSvnURzi+dDw
uSaDfVoR4dbhyHtKnVNIczY5au9XWEVG1saEC3r7yMjR+Sx/Abwr+4oJVS+du5XC6IQgvrfLwfVy
rn3WbVMsWr4RfVFLzL191KIu8UrWjG4PgPU5ouAgOVQ5bOye3bP7rPizxf0O1HQIQdIUN99H9wY6
qovqRhrpzse7cmgCznf546gEG4Akum7Gytvejw8hDksADZ184GGmPxpk2/TK3MXGE0l08nN5VW0S
ORs2ny5oLhF9Or2E/pXql5Mcpts72Wy5BIgxfHi8/mq859Btovceb6foE+1v8RuTEMhmIiPRCA98
qoWW5p1Z+B3CiE3LAKmlBMLgThpU9RjyKVhRQ/Yj97Z3omHAzFLdYRpRAZFrA2zxs59Uj5QrzpZL
GyO12QX0ji+6YTfvbYIYuHv9VQ+GIzQrIrLcCpD5QprYlRjRH8O8OZieYZsi2wLnnPBi6Y7NJ5Yl
KP7m6ELa2EVpYzatL50+5X444A70vrnJrj6CTmNJRuTBS+nj9oGKgOLE5TfzBxB2JyqOS/FakMbu
oIJw5jFZ7YqiZ4URVggT0DV00KsK9gkY3YoVZ+1pUXGSciBtjgY8lZ2K3/YveynObyJP54Cs2CrN
rhb7CrB+Xzys9TWDvQM5RD+fbXJzOG9NvCcZTqsLWV9audb1eHTD0bxseH1pFP6HTUy/uqmsObKx
GRH0d+8Ibm00qI0vRwbKqj+dF20upYpSqzH9wrM7mbA+Ty7nCm01x9cHEyqvoY1/rC7+WC3ujGZB
gMOywWP7MB/4cmwoslAcM2xnxH9JIyTR6jo+FANEa6KVnhwI+VA2N+2JIZshOQkHZkf2yRkUXzFC
zQvO8Ui108wc87FL+IPCgYqbT0QBcVuf/FeumalbZ/63gqDqcNc6bdxhbawsQHC+pngTO8Kp28Uk
WJcvb6KKMaxk1b+zh4LTZum7RFd5XzyKuJnGLZAxGiBuCZzOrI0VALwx3oZkAk/EHmPXqCpwMEY4
BHT81OIQkO0dvEtcM3FJw52Wz78dkqrgmtakAez3S2lJXEz3fGzZEKnMVU8DT/bAfbgP7k42jJm2
pnrBcJl77GN8cP6gSvPvgocfjlb2CNgL0NtSFpB8YXhC/BXYtPIfATGULOhewrX6xxDfWUEdAVH6
5M1kPqTS5tvxCal3ByEQO75Pvdwshnjov/za4t//khzcU11Wh44xBBq0YSC+SK7VYeuYleVdTDff
Yj+sS+yMcBRtgghx+PDE2KGKDYvOmW9VY/bxAJ4/WkPSJ5IPX/pLfDlrgAqSS92qrLbfd/5/5vQs
PCe8HNwDpmzwKoeXyV2HSR2XeLe1MeUa4b8md/nAecYEzTi1i8NU2E32ZPdu3X3Z2LrgNRSYWxvF
KeGsNQcT3nSrL/ztdNsXB/9CQA7yMFYJ9rUZxxU9Gb+WgHS8aTATQIJGkB3X0nPMb8LDqGtBZoDd
V2c7JET7iooWTA/BrT3wgAVVxry9bb+c1+ii0GUwffIhOp/GD8ZiuUGJtJt1p/eSmkvOg4rJ3MH+
MdN7BnMb2dbKBC/Bf1Gd0Mr/IAZ1mAvqWcv+P5LOa1lVLQvDT2SVEkRvyUkQMa4by4wJQUDQpz/f
3Kequ7r79N5rKcwwxj/+EJc2IOPDee0Hnor0Jgq+wbGytLiyCJnEY6zn8BNZq33/S7WgAacmuSWz
bVgcDg3vAt9TznEHkTonPzwNLRk7b/1QB9gQ8ab+xcw7slchzZIsaXaP2SQR2aXcJ7KA/YBxJFMK
ejdz3FLofzrywPRvmjEgNG9/pa3YDInJqksfMTzrGY2KVUJvFrpkdnjmkmAl+hXjTYA1HzlQApU/
34H7XDjJiuSh8YALn213/PotllD8IYojVMddOOBkdsVS/8WNr7IfgR0eNKTyvz+SDE4/HBdz1hJF
HO3jwJLFtAl8HqJi7rEF+2FDer20vyWljTybVayR9QryW4VYH9jXNF+QkEDOCyLy5U68aPaAsEpD
VvvVgVSsarc9wyhrZtfg2TeQQzeOvEJ+FqAI5gmXq7IHb2zkDCdJh8W4/rRxQhutiglQAKZlwCzi
v8DPpZ7CIX2cJpAxjyU/vcHTQyKtay1iD/ES82kWEMPKYKO4w1m9+OaRaMkrIn1oBvim+b3z7w+/
dk4awUmDnccNAxFO5d7LE8DQ7nSn9NCmY1ySGOqJupvmDYz472njmUtXGdw50vC14lqrj/mxwprW
qhOMlLvoaRNXarb8E6y/wJRolvuufBIZ1b1Q9cTKzYJiVogblC1QhNJZ1Y8427n9cOjmM3XZOdKq
Ce503+bNCtXJwNnGA3qpHw5R1CJeswIJLgq9olgSNDuTVgsUfvLDpO8bkhFM/W7nEaGdZu8IWkQm
PSFgnFIM2cFsOdZ0/miKcJyV3uy5wIMvckcVqri4ZMnJNVq6Ichmq35F542k536oHYVFdKWAtfKc
9Bydhfue0cq1eKVj9oBtO+JXftpUWkuVRdE5irtzPyyATWWVBC39sh9+ibRuOJH5YCYwFMLHjWrV
/nghEQgAt0YhzlRYZpVbl/8h6zWUMsiwUD80ozR7CE/RB98dEhOEkJE4CGOhIR1VlhlCTphc6B8x
InKeJvzzgbEQl289+erBDbis5wlTRSwEBAA9BNsYkjW82vXMHoUTo1f4MBBF9S+Y88+nWoeKA6nI
3gJR2+B8hltbapJFeN4DZG2Nz4ZSnbLqOW1D9rf6Rhgt2jKF+wXuBBUSpXZlM4ZJ+sHmbSGDEL2k
w02ePuGBHDjRPl8MVrHdOG3NkqNOhuj5m5M3glzsMpUt8M+Ap0/zygejwm45pugXcDjDwjI3krvN
rYjHHuZRivOFT9sxfaDnFdiGAg7NvrQx/CX9ufBfntiGRHKFa1HutFj1DGyuuUV+4HZkmqg5EOrB
2AtnSCAcC+PhqaImDXKHa9xQnDHGke8JqaCWfcSHjj5Y5jgU57nYSDWj2LHDyzGBSagehmf2VS9+
cl19nXE6SPuzsWbJrTGYjmCa0l4u8MbVgQORcpjcUChgdSjjIQVMRAogNiyCoraNZP3vPUVLwe+p
rIHdLnOv7z+mHCCajR7YfOOgwPE4V6hZKn9MbAaUXvzEcJZgeksF1+e3Or0w683Am7lOaa+DOhF+
eZJLlFnFFpiCy2gkruOP6tySgmZ6sGzjz6JY0HZvLa5MKcqg167JGn44Ff6syoUakJ2t8SBX3UkC
WpqQG8fmf/iiyOaTmM+YLQR2YzxmdxkVKESgNuyiiiANC7zC3xolD5dGkmuAINpTk14PBD4T77fL
rpPrkUsTmoWoIbGEkAuReDueXOfP6X3zhCezzd3H5JYo7k1DTYNVJgDsTlpjr4v+UYM3yGR5XezG
yQ8QGb/R+0Fe1BETqGKX1bNtig1BjKd5Q032SfDWAPREPveUEG6U5OkOrIfLj4Dy+TdYMPGivxu6
Q5jvesskm7wBaOhk54p53GWKHBNvI7hTWaDQbAig7WKVSFPC56bwuUxXlXseIjnqhFQXt4eh3bA1
2uO5Cl5Und99u7oZEpCVOL9/cX3QYnk9PrR8dJo9Bwl6Z/ed28WlUKoR2vaoGswR60PTSaj9LD7J
GIm5aJUerkhTBbbmMufW4Fg2bw5+09BDmZE9t9je6yqXKjAfXwWXF/xbkyFvnKShbkuIo96Hp76/
QNUNmgAErFph2EksVJny9vO/IYlQKjIIo7/PMfBi4AV6y3lEFgTCyChzJOrAOaZmn1AY4+EpQL8J
XFa4V7I5Or0F2ceQkX9IteuzyWKJ2n82MNU9x7s+5o+G2LXULhz45SjpYyViVy4oExU4wmla2HtK
mrqPsxBOcATmjV2OI5dOv5sgujMw4De12XCT29Wy1E+/SIqlA+ZxVHhlirjUBmLlrfE8bkaNrfmN
6u54o7VZkVg8v0852Usaq8wbLykuesQBYg9IcjhqqRRfT271junTKCZYdPz30UylsvAsCKUDtqeo
k0+n4aEipZvb1nl6WF8OD6wVo/WvSzVG5of2JPMuy+PiZ5AXMU5APrwc5D+fDJ+6SKOm4Ioydhnh
4nN2yWvOih2ut/F7WdnvoJ9+OeO+VP1lsI1AnznquJ3gUZikkrHwhLMATYt+XYsGR51eTeuLDz0o
HBCRjOUtOqYdNrNGzxsYpNmDV4ujgMqcVuOR7KCZyeT4jani7ybY1RRj1hnGnKcfBk3md66EDw4r
0D8Bd2bMpa7mNqK4gNs7TAc+TwYbkTq5x1sDL2hPnWoe0lX7N7ls8MME+MRqtfLprILG5Vye0LIy
mLgtyFHncmqN74jKjTPrsSgmnxMVKPk8IViYV+5Z0sS0WfAEGGilIEOcRG8uOIrzPOwnj/Xwj+OP
Ye19xxFjjq5iJ/xY7dMsYZGSZOn2/wbpZ2DKUBhYdMsaYnjM30MoNx+k9fo3hu3SOcA+F69PGguM
7OMLsyqQn8FSxcOiNGWOMXc8qzOhRbuQUAMW2IR9m558MQqvznuv4OiZvCYM5FH7QS3HL+Xidf4N
fhlG++AzazI0GTeLCXjOaBUJHFZQL69z6gmVCyQAypFwNOBCBDTjvo4KB0BUpUHFF1d4sch+iQ0J
jD6eI30IxLP8xftkXg5VExf1qcqauHg7gfxjhDrppXARfrIhEEl6ZhiHmwpebAa0+uHUYOcC4Lgj
bjTNfFkl1JMGM6opA+7B3Xyl9LKPhQLRhfDcOQdCufqCDdDQkGYvRxfGoxm5TLLRU/n14lx9rB6r
fh7mq3cg4xlTIs3CglGnrTEUrzJVH+kZ4mRRKby5ILYzqulpwQqlRHEWvSVGchRwhIhOaI5YxRUn
JGFuLnsVG0DRcAG+ATb9aRMxaMGfGdLkaIXaDzDkZ+Ht64ANW31o5Hmga26HHXfD5Q5mxF6Jc3iK
ub/pgC3eCymADpdkqyJA6e1r2HpRkAjTVJobWkJ8YtGc0ARSGV6d6+LiXLyBvxJePB+3BGm4JD0Q
7YEDLIhxvkF1gjGrqRIXA8r2RsFP1WRdqC221M/8PGZJzUqbZ6eXNZxoEElWoKmEZNuyiBRXp+VL
PA86+mk/+hykiephHU4R7ymgDBzYmKzB2GRqts/wplhxbbwMQtbJ+n0UosMbIUpnmQTgEuBk/dl7
8fQAPnBopN+0rx5GJ7k12GxPXAOUpqfLWl52XFAGAL/JP/uuRjgxnnHbv08RwAbcktx8+OzQFL3t
z2G7eIF4LUbxrtVLF50bPc/FqK2GzGc0RdzSDmhAdFvKfx3vufsfBw8o2LsDvCaFHuMPN13jQ7KM
Ubq/KWewMnsAgvRd5mHMs6ddPOyFCjToqJiUMRGrEsYlHKL7LfOF5F4Hr/SVMlkQno8mhT+mzvXf
ZwIRp09MwwnvbQib18zMVXuHSQICRvywwp8v2Xf2rzFaf3bsNrZm7d4XYzRGCucmajaie3V48U/n
Nanjl3MX79hYPO2MC+YKKkGGhWlwipAo3rj9iEYyxkB10gurPTes8H0dWvL0dqIs+jKhHe8GTkF1
8PPlBDHnx4LdW7oa0REn8IMKuGTLfuGzUuCmSInjjk3KrJKAgWnnkBC7qic0njYKUj7pJXkuqJQn
I1O1OI9oM+llxp52EoO0YiIQP5A1zm2aMtSe00K4GV9seXpFFrbqPp68yW7OEIFQa4C0DDYldEyN
MPd/pMFLLF3tx4lDHVTjzcG6qv7lc1Ov3hbPFSuzrPXXnhqWIYV3vXs3ZlzsJ9DMG+JtQ3n5g4/7
OBGa+kTcLWwRddovDKYAJcyt93I++gEYlkIVaLnGHOhCLWHhI//0rsbIQ/wpin5aAKv+o7bXYQUL
UAGKMaGoEtOkcGsKRxVES86ItkcUsmOP7Hd2VG3mzGdzhIkbyF5UmQuRe64Xi5yUXrq+hwUWgZOE
K6y1QOfPP9idDFe831T564MY3gxhVV66TTCYqlMsDcKM/48J4EyaASg5RHI7mIWDuWo+Zz0NUrP+
Mt+6mBcET4jdq+mXedOLX06mvDkMqEQ5sL5eBB+HhAbh3fUIGso/Yc7NsXo3oxL7oftixEE4AmLD
1ZV6Y0uLxebmM96nEgmumAG2ZjPvnDfdlAxYhRzd/G0qX3EkfzupQ1hxYBaoqhHYCrjZeDEBRqMt
OfkBn3mTZjx9bUSrrpr3JREk/P3mn5n+h7BFkShVLDmLzyiRWNg8yUY/JoUjnpM8cK5eYQlLJtTN
37WomDoL4NztzTWI6xAubRpFh/SVvYZ4AVvB4EyVD77IAgYzmN/cFA6vn4xc1SuMzfiPbtSncKVq
/U1652/4Oj6W5RGPDCJsOHimFTbqjGM+E5IH+Jd88YuGPIJv+oovMTcgZwvSeTUq9iOI1MBqfHEX
KaSKMfZzrQhXMjb7THhkqwbwksSJhDTErAPVqg59Aj3dPo7herHH8WTeJddQxS77Y+BwPymsp9Mx
Pazs3gJNdKjYnZVCLsTSlYA2nauUwmVS/9MRT0CN9B0oWHO4T39LEBXmcKEUj+L7nAQo1tsjuaxJ
mQbuRkytrDP3go9LjIoB9vK+cb/BhcEgLpPzbVzv7lMGWzZ7CXxTwGWs4ZA21q4dFpaHMur8wdeK
KQc/fTlYKlzU1Ai8JUa86gIqnRRKIS/DpXLdkj7s529jsOyi94TOoPvbHvoM4AP5XIyNct5nTV2o
8S7zdp3Nit3IFrdSdtI2BVCCA2sv+jH3RusygLPXHJGQQdlm81f7nvkZ08RjTDwrvc/5HsqTx/6O
4ARD4U9840GvMBkP1QWfkc15uoA30VZTIX1cgmRpe1TjetCw7cCIMcp2KhYFakSG1LDxujfGQ0JT
B3hI4oqgbZSL2qVeiL/Tmkxizpm9zOmAog5+G0rVZRM+UNQ9AVJEmYA8GmoEq4YRDXye1mUY1xRo
WSz8r3yZKHbINcxiH1RhjIvdytyJA+S1p/iBt2oXyCXTLBj8+OaQLiNCe8kSYAiZMTYfoo5nMmOJ
9qqOWpYMXgYAHaKQqWz8sJgUgfj4Y3/XUaEB9lDUQS/Qz2WggjtQy8xhADapCHoqg1Q0KbKPXNxf
9UFQbkCHX0CWn5iiwLJ4260hezgck3OSh5eoMWj6BtPe8Z3Dr4Hyc2R1RllSnOjKLikvB0AVMimH
Xc8ksX2DjZ6BFBq2yBeGJuX0bASesV08KJXgVIB64Xwq5KsU3UaGM2r4cc4YTTiNtWaK/NQ7zDRQ
bUQ42iefE/ZsM7I+uBBwU2c0CYYX04F4wwXsA38UfVeMtJFdCyCbZoU2ApIUfU4PkCOlsWct9lj/
TNt/5sMvCaWuo29a4KF1P7/tku97Z2CEqlAXZTETaZLFWHi3vyoeLMvpw1cgyQOnRprJAQWhSzXH
3uOEG0xwMfOF5skeA0Uft/A1Jt9I/jKQG6wivT++E7xlMXkTOvArA6R4SLT8EzjwziH5XN53RUjG
SxvcUzjDKvr7fP08v9e5bPxSMI523Z05zF4ek+1GFswegvjKsFlDIb5TAB1+4IUFlaaYgLRx6eEV
llKtWNfjI/oktyUvohGgEqp31ZBVpsB5ImEHENSAS7SyMH4htYQ3bPvuhmrKa3Bp5q0Ni4dirna4
U0w4tXCPbswQGaEwnOFDciptDS28IWz8N/OXhxa2BvFgXTGCiLWD5Lc+8c9JLgncIMkhgr3D69i4
zh5e3+m5Dw9unXVZge3sQfe835HBDEEYPwHM4O0zYdQKXPbFBpalQiIF1dmXG0BsThpT2EuNMU77
Tu5tQdRo2MMhTjFo2pHPVkye2gxj/hsHo6962hRs9x+0nnn35TchLnXaBL0pQxlMcBxmZnov/Mk4
zkM8JOU0HiyEoFpDeYG93EQKmLJx+mf+K4bKWwJw3a3XhlkiczxhT6n+DfwRfSWDT0wN3FWX3BkX
imFG6d6Andv4eSSN6kmZ4CLwNOtJsRhPX6veXN3ksj0kMNOTk5f3mLX8PXzybMzM8GmZjcL+Rnht
Cj7JbgQrb8jQuowZD+w+zt3ejVjqwkuT53FBc0CFOhP1FTNQEB5ys/Bu5mPx6TUzrUlRYXTop5xl
QTaBTWv1zGpFk3Uuwnz+MbnSeTLQLDw8sP7oU2jqTtVKM7Xw/tZlL5vIHn6YgJhxgbOPLqfA/pvf
VMWTHyAb8pIx9iC9v5luMPiY8y050mg7xu7iFWLLYDHAEQM4K2NdQYj+ECNrUqG6fUhOSzGABW51
B9C4UUTQNBagsWFvXq1GhTWKxGiKLQ03v0cGGnMrHLCNGuXeYnQ32pRJTtXaXwqcgqwVQ8ApbPd9
s6FJVhP6j8a4wNBqZmNOzK3ekfB2teTclLZkGgJ4I4bA7YnES+fZx9Qk5gK5weSk6ufTXuIP82J8
Lcs3UXAGuLsGdK3fXhZjXOkf8YmT5zGTYAFgbRhmGlJgXWJrEYYR8HTGJ45LavirpZDw8zTJLjLF
EFjvFmNFB8PB8aUheG6HGLzk5y2zZbb6cthqzKMQuHtYa1OuFawDQUfC0eeg2I3HyUmTCJ+3Bvyo
vBKXGeKKZGuF7d8UNiqVDVd/NntHGneKol+d+2lsCaB7sPwgCGI3m8w9KkzdGF6Pw9sCzixWE1AO
aMVoZu8e6QCMgGmzGH25WEji/vx2t4B/eEN3MyV+hTBLKErnQpp1w714Cxr89zlRFs+UmRJV+0sK
tByXDLfEKPS3HjrEzLtX6g0Z73+Bb42A2vT11ukh0kJDzOn62xSsx9cOG61XbpVRPv1StWOstWYc
9ph/dxgCXSPFyXArad2b8T5oZn562kqgcC5Fmpcj3mUGMGGaXMsMQKGHY0Y5+yjmeKodey0eJQyR
nodnfPtrgjGjpROAAuXc5Pc30uFufwXXDjPVtHd87rmvWJljj/O455H+QqPAksQef2tPueuA5Yju
BSTVDpW17kc0V3Q9NhMgKht1SvHuvTi3IXqMN9dYzDK3XE9cUlce9Nep11JUMjljLAXkC5SlmdIs
d8r0Df+R4sTKww/TD5o6zl5Ok595Wb8jFCVcGKMZ+N/k6xy5dcPxUW31N9400x/Xi4b3pfJ2uL4A
6YdANt0Zzw2jpAqNuuV1LtnaUrKf3ja91oJHdagj1i+5T8p67DdTKI0wtkHGRTNPw3CghsDTj2oH
rd4nKWbXdcNuM/sA6k8YI+Li/+Ihp4uvDCcbjjsJaAsK5hgUku/2sOrZ3c7wZWLhQ9XsIj5t3eoV
GFcEf3zSd0VtIh4DhqwJvsD4dkXR7aRuvhAy4tpuuUpB0zhmLTxQ06FVubiVEM4Kjmp/BvoIBtVC
PUm0R4jDvszNakDekjuDMYH1CT6BRAwJl9szRTzBkcnvIfEJrBwCcRUL9cnTFpSn8QZtIJN7mS/z
hLlZiJwqLxH6oXe4vNJfUV//m86Wyzfg9j3uwfTfrr/h26//4O13i5eNO8bLuf7dsNh0ht6BVtKl
j5pcUgaL5mAiYDc6BLNNC3gDvQmZjjRqI/bsMJBP3ct4AajQUEFFko2xm6hcjTIz8s/saTPVeP8V
p3b/L6FiBLaLx+x56L7g2XFeU8ajEoKRoC0FbMLqN3optoq1qSECrOEgv9JuKTHcLPcwjVueRD35
MHe5Wd9A3sib3IlaYHeTEpEhFr0bjKMHTE3YzRTPXCA/k+78q2+uwoFDwL3i7BZc0vASbm6WpcDT
oLCDp0EExYIkVG5Djuvc3QhyZUnP6jwPsP/nSI4ZL4Pmx9qGn+tBPUvG1Br4LQfbJeNjBh5fcOZs
woGRboYQA7NAAplgEvtZ8Hopvi14RIYaq2tc45LWUg9YgY+SjHo/ea9rHom6cEm4nQ3PfUNNC/P8
Tl5pfir+2gB1J5MzfA0iUgPWKNhWt8WaMG2vgAAZcnioc78yMwH3afAOHla15zis1/1ZZVXBg3hH
nUfJRJIoVzpbzhFGGgAfvJ/kRpdpHS4YlL5FbcCC6iwRqqXY/RdkggGUJUArpt8etG0f2oaalCZz
4wUTMbtHYhm40Gd//cM1MrgTpuuweDl8wacIS4zxLaaiY421uMbjRMVF4dTnEhwYON3reQ9/09Ip
jewPf+YdHJTDlipBCso0n9xOt3+JsJxPPahJSsSdy1nyWhWa9dx/tHC7DaSZgtcs/Mu3nh+6DdsO
yVF2Yo48njJ6ubCcT6hBoMNX84Zm22vUGUG5FBy3QLKBA4D5qF2tgcy8FQYkvDDBNhITKCHCxDM4
BUsEXGJ3/Q25DB7OrgxbD90mlVoP+KKLrps2hgRGg8fVS8tD76WtOhJx9Z7YzWKBGp3TWeMzDx8i
zsBThLpUDGA1QslaVB8AfbBHkQfRTQ+J6NpCuMh53dAFNArMM5P22c09Y3XuyXModomCzedLH55H
fx1Mfmar6+vmGWcLieM7krARrFGpWBcObjqB/h8e6xQ5wXBWY1nCdxFoowBO3/ZlN1jfpjJzkaf/
m/+kUE1x4gTMZPp9M1qN0FS7P4S9B7usc+CxMyBrg2afn2Chf5whMIxD/QF37rF4O5JJ3Q6KVPj0
PRt4zPkCpB6Mh2saknYVShzaN5c+ltGunfkNWlQKZEBkN5tIYAuMWoB6096VaEK2TZ/ZUEoTz3ja
aPzyfNmVb47UO9Flt1CDe4/sog9hK5acOjOls+Sr5BVsnXfYWIP0tcQr6LvEmDCt7d/087Vb/6WS
KLT/zhhYh9Wc0oJgjnW1+1oNp7YWjkOhfgCcg1DbQrgJ5NhyASCOfZMh8xgNq1BG02XRgwxSjj0U
SAYEScswEjeg78yZzIBWKzPkKghg0ZH/E2mkpJqvWv3MdOysbVod8SedCnyl1l/2NaEtS3InTQcn
tHAkL7ICqNn1EQ2bO94gjQtJcaW30hP5iPgIZiRB0HbWs+X5C6N62TyiDn+i3eucKGKwi4rmn3YK
Yi+dcobE4TQ2ZrOuMmZzxVIYHplYQLjz+dXC9+KKFbuz7Zvk4LUB9EYDjkI5crkq9PeDKRdU/ZFe
vSeUfOFKTqaO4mFJ7yFbQ9svQxIukIxdgfAxiriaqX+Dh2f4xV+K+sYA8gr/Ke0U5v7LLIg29VJI
0sYTAVYafhXf136C0GPdWCbqK10o2Uh6hEMuBNppkEx+cWCaBmI2fARCwF9YiPf5c462D9wPRZzx
RgWWSvCrufhdd+CZZjpcLbKgyeAOjtyUqshM8ASY3KaoHc318dhsdSNY9lykxh/oEFNBogl63DzT
Xuck3AGZJFgUpwEaCqHp5OUGwUTTzfXSRckukfPHM2FeeQWJRmgeJIa/221a9g0kF2B7BT0LLLDF
+at/hBpjt3gJlGSkXzaXAxdrqS8Ye+ChgWAi2rni02Em6ZgwhgPX4BS20DMgxEOn7wZId2vwVSI2
rQ8C262+UHc7UVC3lftR7RaqZbQQInKArOQIuHgQPPczg8kE9gd/vS+I7UPKFxrH1B2PWLRoEUxg
ADTyMENcbn0DyhjStMJcSg79N2RpKEM3Yyl009df+AQcYy6O/B4NmeYQYvR8GIdVuE1zfYWhiPay
uAiMFp68tYIRz1bHbGpe4A4DzdhH73XTggjREYUy3nsLodUXZIoRuAOMmnAUD3Wai8vICbFRX28K
nadML+3CPnvxFZKHk6RMZUkzneEfMp7CD3EZVXlZ9GNyZoA+8NlAzhr9yYNh41kpfmT6mY/NkDka
SQLUDqUewOP4LPsMGxe5u0tT1yXpc3bm+xe7FzzPY70c4bMm3E6dQaCftIhxZU9fUa5FruEqEnJM
PhbTM7wxWuao2CII14mORQOXGpI2DinUGhhzPPY3uIf8p44U0bb0D81bvF0hYo3yKMKYATZc6kcU
eMhRx5MV+2TD6t9F2cyibkmTpD8zEwFN6QuxC/FqoONPSdwlk2jCG8Qpxcc81TB56ZlHPa8vUZU3
4EnQU/Xlmk7Fm+BpcTzmBsJvci1HyYDzC/AB29/GGx8fLJR8cUaMW0pwclw0U2jY4c9BwgXN1Qcj
Xs8OTkBa/HGuG+2emj1OMZMIayjFOapOFqnvAtnxW4XIsVpxdl1HunsuU+VOq3LmZXG+YQLXJixy
Lc1gJpJ9ZK/fdhIk9SSKEIhe5yuFJGP/14dI3xkhWl5YgZTN/uKVIglgPbxMwwoLrAosvBwiHFSE
vhbXztsyjEYHi4/zhoFnUIB02ICROfR6YcIzw3sHP58FgS5DU3csTGDcSHdGoThHLFSifHhRwcrT
ZOy5hsTGBUewYE+zA4Vl2UrwtabTWj8RFYGBxz+3KWalXtniHkOQFcMWVnkbG5awSGMig3cl1koz
/RoC2ZdjSqbQxzgQB1uFTYpsIAp13HR6JI4ThUIgOIPjfR5sCaPsWhMqOoGKLhWujm2CbJXtdIjO
035DcQ9FcikElfes5ozvVy4LnaQVNRF2Mn2ZWIDoAQMZK+KH/1NtfCPGb/sL6ThC6J49MaP1hlCS
bQHZvIlF+xgZtoDorcbixxAtCoB9MVVQ5uN419hMjygPK12jjz0+5+0bSiosntvPyKL3meFO/MOn
YoueAKcDl6wagh/eAZMn+PAX4wP/owkxU921XOpCxihuUsR0FphnD6HcCJhDJ6iUpiL5zLodffYF
vmBUf3XlYk4Fv3Uwu4skK2JZJMhDzMHh/GOvC8PlcQYkaDj8kKzh/8NXfZkl9Me7IF4nV1zFmPWj
ps+CH0fA2/j84i/ajwPuexzDKimkOwJUTBW0gNx3n8svxcjxEciz++SDDjAgBKfG1rWHa+cjENMO
ambGvGIYBJYwucOJmLXAcZstiOVTJ7Yeii9GwSOG/Q88BI1fMjS/CIenKjZE2CSsCPvcXJm8ux/Y
yN2KJDQ7SzvMpPvCP5OgzJ7BgCwUgSkqQ/MTbHs4E1l09Z7rHPPj3rIPI5ltJh0ztOjRZ5nPQKF7
WG/ApLnOua2+PQxpmRIN8HOBDBc8bKwQz19LJrVBA7sEs4bGB4naIjSEGYphjghTT+iUDDLQbvYI
zylCNoBpiRfYjCM1qiEReXcsm3/W9GncGeM/AiVFocMIJ2b20nosK+zHKPSZ3zmNvWHoMjRu6ADs
6LGEmYHV+v00mg6EP2sRMAnvB4rr5FAPdEJS3dpF1cNQiJTjf6ogsnjoIBgih4vKpcRJ8Sm1/9E8
xDATYZYHS5G+jRLdiIbuCGrkhetIMDpRrQUtFgIhiVkpSApFHqXjogzkORXi+vs1lL/GSKM7ClG2
I0AJnxX7YPrCf6xbGLLTmnEzu8mD3FJTB4XthnfO+hEcBdEgimHIHb5tDjI1febGSuD4FTNR2dvu
MGOcQU88oJ1ZvISGqp3eheOLENEwQbEe/s6p3SEd6cfoJbu7B+kAeONjcU9MGN7lLoyIq0nI2xvc
mr9PX+NHSgil3QDkZqh8KucoAf5eSEIZkCqMpT3/PiczVv/tmR7DuBCJopqwgyJCKD7QfHkNhBcp
qFBficZb+ppjvhDzb7Segj0VTX+zylyxDgzVAyo5CkIr8oeJZt5vhovWS9R64nFKRKOo/msqbARq
uKTQ7rZ/y1t0eRKh8taPcrzkIvwbrSCVu08wtUbnpBj4dN4rpMDWFbALOwUkDl9H6H1GTo/j9IsD
LT/LRx7IL37TlEECYQjzsraT17JcSsYT8GX5I26aUc96ZJxV48akpQ2QKCLKYQYEm6KYiNXS7xs1
C+xcnSvrCC/H2jDZhEcojFsuiFZRk077fAL+0G1yDrm/tcmTmQrc5ui558kXFrEY6M2A1h5w2Bg2
Wj00m7dkGCE169bXZWsNjXah2hpGmcB7wk++WjasWaRTFsQMQewCUmNN7ATYLcgMJU44vQlpvQDr
YJM2k/sJ3RGfQUx5tb8iosiCtfNmXlvbBi5yH+pGHCUt4NGa0XnjXnkhtHTq5uE8gw6xAEp1ZJoP
GHgcmgZHM+yJ4IqUZTZwbss+djNL5HngwFTziPNEX5L24HvdbTBuvEYw3YR4Asud/8IOmo8GAEzI
d+hdzgPjFYrJpZbQFydvHhWZySPxeXGG6qYUtb15R5Gxf2W2HyLn+h7rXd9tDr8nPwJkjGo0rOD0
cNI+doLPRS6Rq0TqhhYLvDneUg4MYKG73A6LQSL4TQzoVhmrAEGRqVHN9BNSb7GV9OPnTnJupHVC
ELwAG11XEHYyB86cl1k4HjZIwhlpUi5CHXM0QtjVBAkF7CZYsU+P27KBOfiCH8UKZyLNXMH50NxY
vw0kLktJFAcIhYKXVDB8DPpiDpEBqo/5BewSlpsSwDtEnaPAyHcIXcNuBF5zvcjgOyDaY06twYbo
uZJf7mpMwQCK0A/CxXKHk/Mu30nm7/w5C/g6p1wEXGIhI/xq9vwb5cWd5EfEWCll+0RhTHQhQ7oP
x5NhHAoFNsgjFsql/uw3HS6UP5ncX2e4kJxrJGOy62EoL9vd2+ytB4qRHx9v85FZ8vq5qyFhUso8
bECmcfob+4NjL3ycXqZC6IuAo6yef/PbgBcxpJUNXujkszkBPjFd8u9438sbxt0OvYpgCEAZ8C+H
3yZVYcbTf07LYDSDWOUqXB1YZdzcTEgmn1zB5X5wZgLEoy3goAmmN4MJuHNwVV6G2gFzv8DtQuTa
weoLGo4IJWGVEantDW3aEBAI+x2+sdd8+iS8YPOJSoK53gmwfIS3kF7NpRXJdqChAjccdTp9u/3w
enEfOd3h4SkoQB5QJYNRqS+XXIXBk2pgzKkudM83+wl21Y8hnARkBVOttQ5GzmwWgyKGND5ld1tf
gyK9J580P16CJsEzWuX6L8zW+YWv3RtK/ro7NLTx2KSGQ0f6g5EMzRqOWrx8OLWi045eU23abS57
zXtCPRSCHKA+uPS96WgmBgcSaR6N80xa9An7QUCUNa5wXfqbP6PBulvXoQI7s3Quf9zFA9JFeyKt
lyBGpzMLKsTZ27vgt4sMqc+sYgBnzGpEhEBNCgnUV/Co4IP1Id7P1hh3cpLRxgf4jYKRNI4qKP0A
SAkI4u9wBY29hsWapkD5A1CDad0HDOnizKvxq1l/1jQdrdlHJsQsF6ikO1aznPU8rQbOqzWhFEmM
kKNn37sulbf9gjBekB5YbwB8B+lDNiS0UnQ/4/4yUyzo99Ifh1f1dbvSZSvm8kA3i8OAVmQMjqf2
Vb0GAibxdEVHQcf1g9bKDBFOGffdHO+3HNYP4hAluBeutMe4ioppAZOxssCbMohID5qL9RBDXm0L
SIJFAbYDnLjX9Kfoo30FZnFCVhOoYyM/fciK8Cr3F287oIDnngHr++N9NQzcCZinnzA0aIoAP1sT
TOoSa9Pb0HgkxYQpy6qG/F+hXOS9wg7mHFlcYuhhnCLN2FSvJvgcqGS5h0WFh8fI+sVZWNysKy3W
BaoB4eB8RX4jF9JgmsPcEDxjFebXsXZ4Ld4XbIgvxAjhDUkFiXUKBIrsL7dgnkO9hrfBoC5KOdnW
KAqIo4g1T/Pe5mdNzjhfi5nxcQjSx8Tsm7Sryn9RXT/8B/M51RqwLHyI9ORzEmH3tn+UhJQc/ErN
UjBCJjbnY8Og72kWx1lQHL5++TQJVsZcQR8A9oO6cy0tcueFSRDTKkHMrXEyAKFvOQsgmGERwd3G
FmfoPHkv7nTMrNGo45IR02FBfwadQxeC85c/YhfljLKb9BMNOXXmHSxKKGAnBEXayCxqgpecwW4U
0NIwkaswESUrDa2Rl8negECRqcbbwvKjT1qzHP3H0nktKY4mUfiJiMAIdyvvkQFhbggoEBIeBAj0
9PNlx8RE7PTudlVR0m8yTx6D1e4AclaDvOwHdHmIxhdjNCm4l38m9Dai2ka4tI61zoZsh7vbbNBW
wftgaU56DD7GwRiqPDuZk+s24fpXuts735knybbJ22OnIg6HQQvELMAFIm4hRKP7GREXsbZJ0bK+
7jqFDNFdPId6e1FsfmMkgd1FGaGYuEvyj90gVd4f973lB9VL9HbJuDGaUr8hVXbHE8VSzjrgtgLm
V6kvbkymiHC7AHsC2YtbdCF2nR5tMSbgqQtVZz6G+c+Ewu49mJ4zvEJI3kPCh+RtsFXgxepVBMFw
vTjbDIB0/NjOSYX/AERSyDsBdAratdPiSlyD38priAZ3LtuHTdH4S5plEYxCrlKwdZW9dLU6S5in
h64uzRu0LvAPIj8dqVu7c6BO5qSADFDtdIa58GIoZlp+HX8P+puTHpTfwDCCJnf5gDnoMpdeL3ic
/VLjdmjkgSJEgOLMmmJgUHmYPizwNcyHcJPPMaMlB9wJcR2htutcFEa8JUgA/s9dW0PzHd+RFKLz
bZnfiHPTJCWdlB4VU40vEeP/tEJ8kTOyqrCdffEZ/RC3Ttod0FcHNjZrEqUFI2/i2wkR+sJxvOuw
NmwxTakxmh968CU5gScSjACQqJMPGd8nHURjRBKdwqoyRd7xdCCKl1e943/Tnt8Fe6FJXLzhVxYG
ptkZ6kt3YChX+/1jiNaPzgHDJ5jJLU64V/ydgdfv0A0jvG0iYHnCQNBxHj2SBzk+/C+yFQGtO0Q1
6+9te654cBpolhp8jxoYD7Gy5Y2ZX3Mk1qOjtg1nXh0sJ3c+BC46efPX/NWcyRf51tyu0Ti7Tc6Q
7AoSr2vjcNUHm57JsOoN9wmT0q9OJMW8tj6t4PLQjjRThUZqyOlicHKjw+ke7VOIBOej9U2mzDQD
TDZpm94crEjsSXgni+xt9nUBzIfGq9Zq8JcXdYk4ydxgdgPrfUH1HP78AOAuw3sv/PXdPhPwls2a
+ilBHxYog6CHBQFmEHLGlLxOXi16rs6GQqGB51pGQ4CxeromvZxwPRnl9o7GpRHXiOOeeRJUfQ5e
fCaHT/vqA43JYAaiC/qW9cUEmDgPNDjBFxavwnMeeQ0+O19rABmogaYMK/g3RdhhDKgbKTMInzEH
U2RPiBrpoBBTL+mbKhSwKTRBoyv8INC7ZIamD8jCDudnr7MqHUhoSPB4rfphg0MMZo7umkT45LqR
UgveRXK0gCSecH1bxPNWJCW+wtvyGsss/jYdmD+m8CN0oDjxMVW0O3E9GeCUAEt7TTsvnMIWw2Fo
3y05NHpG434TvOPjD8TGEzU1bpSQZW8bHD7BXOlTQWPa09eq2X9Xin0WFczRRWOHxoNpFh0F/9CU
tPwcGqsrZMFvcEmbLjtV+IMDmkFEF3RRMBlCmn+slIXxJ2uY+eOOYXqFFOECf/cQ1YuPQfmP4Gto
IBjBW0coqQzTUvkh6wRObB82CNQl+AxcslTnPouMMgO5A68QEOc9GctRa3YSnP/dMTRhCH/Lwqsn
yGAcukIw7uee/pqTC0ncVFG0atfPf8zv4OacXTmCZi3SKzk/u0N1VpvjuIwey14PxXTfOWubc4ie
uzRuafxDlEzb/JiSIAjJ8mwzsGNMgzgo68zg5EGzRFXpK9smYLaKhv8VnMw3B4IMgwuDpoU/1jA2
sZoxnuElujnrCVYt0Lwpol2qW5ybhJy5YU4XfGbFR+cLXzJrb2+PMex91EbWgCVFODmnLNL8CYQr
EbAON+XyBBPALULMGjQHCdmFwQ/+QYAPLFO8oNxxqXExnuGLA3DaJ0rUeqt44EcYKqM4lfgjcVxi
7rQbOsc9ZDcAuSHmU4Sp8Y4gBWDU2MYQMj4BCcON0WSEChW3Bcres6h6v+oxfXrdFEEQtPSHuvaO
xhNu4l2MtJYgBfTBev1HcDek/sfyO8P6qP3brQ2OB/KpKAeliHvuLynOF90tRK0fnMfShLR6D26T
J+lVFgDVaXW7ab35b2Q89l9I95ACQZO2pz0NeI3wAfnHE2mK4v0qJpbFXr4cnlOlvZH6wc+bs4D9
DwrtBwC7QAfd+E16zoV4DG047+I5uqJs4njHCpC+kdEmOtoz/HZ4W4OPKZiGWtJKoAPYx232XheF
5xCx78PGfnXR0Yf2ZS++sEqCrnqEwPCjnzgX67zLIdlBEn7K2rHXMm9blnFHv8zFLur+V6YIebaw
5ZCV7nEjW1CDIVigMGMmedBLUZb2mIefY1EDDakEjEFjIjrRSkowRrKesoWS4+CHIKfKX8UQAKx8
qIWKffnDamrStXFcJcKtCemFwGu2CsiDfebIgtXBrQo9kO/JX+oztT6gn7VOFw14+AGtAT7c7DTh
PAfxmt/3orlRe0+jLLQuiaFIVLZvbkqkAS6FHkBAyOOBDiokzf7sCzhQT6sUswjKHobzwyVlWogk
JaFhgTgoGkNIsTqqbDQfIFAARm12OcWyeDjAMYAbPcD/vWAyRY0c3pj+704Gk2KISyX4b7kYccPR
FkPz3b7d0eoeD3fQ+SD0/BjPEMVe0svSiohyGuqJ+90AZjNrHHKvj/34AfAIkYGpJzs2dE/wJlG8
MMYgdo5FP4BvjsTSAuwkD5n+W1tjxLFB/G7f9tWsYIYqLlqdWT19mB9Myt42Q7u/lhEJo/KjHWYn
a15NFdg2EAD+8h0WctMVXpEeTnTcDgdd7BjKcOBS2rovp2vAGMUXA84LRQLuS4hNu3bcXjNgXHv0
Ga+gCFreBytCpv3j/Gx0SXvtsLqMhkYe/uvFXLLZKSuCXtz+U6YQDVsokIFFIcW/4O2VWpcaGsna
kvuF1LXdxcfBSAgvQWFxtBx4EcVWjmR4Ebyj9lz0c8dsHGDXT0PVwq4bToDZnV7tnoUMZ8qkY45m
36vSZiW7DtYUnmBjnCURcxPsyi+IGhVJGipTCnmS1aeXeQnHtgeYelTnG1GHHwP8IjClkYRmg9XQ
w/Bw5Il1zwlu2s1cYzk1mH8n7JwjnASswdDXCb8Hg5cZ03UNCk725Uz6hApWpxiUwYdI0a78g3wJ
Y8dVQ7vGB3MADRep53AGZc8+49RjwYVMx9l7+6CnQ0OSHLajpzYKW7uxDysU5Lgyj5Jnqw04gsUo
uAO8hUac8QaBrXc+ansOlRls52FUmDQ1VC21dv1Dx6aWdhdNPUwd6+z2rlqHqTe+15yxyY0Ojz0I
Da30DwizUdGQoIdTAXdbG8ZWYXRhcdIEmnTgKiNOB/iP1nC2ocMNKDdAkclSZOfvIMbHZ2EXlYmE
a371CpeQz7xtDMXIZDwpk89UcU+cAdM1i4uSAJYmam7ngaDqG3RbGpX9PYY9BvcfqxhAKUehNy6N
c3QIT9kFMKOc9L7q6e+OCcdlsgY57WOhObbfWZ8KmyNHz26MeAdcPTD/jd90DKmmEzDtrvwekoIa
SK3yGbZqn/3NBJhDgwhHvEFXJwzeAggHK6RT9jBs1AMmz0F8H9HBRAMsvsErKdOyC9+RL3mDJIkx
fzkvU8BS0KpiRbfgVs7QKom3KLy2R+UBj75lXx2IHdzeRuFXOX+gYIVTjFfA2b86g7zlpdxOjAYw
6Db+GTjHL57RF/4JzgHxBUNJkG/IHyBAhy2rQm0NdJIC8T15WVzgkwJknNPKuv2MJ/wp5ADuIyGD
xqsCZniN9vI/GHzveLCd6AleTD6OSUouE7PJyy/tkVVuKLg9DDRpa97GiyS9X0Tbl2AsOSHtjjxS
ArF0Ao0eNjYHfg/3F2A1/WLAFgrvRAqs47Y7nBDJozce/ugYnCjxB3CQdi6+/imBskJjCCGgGwPF
gHg8306POD50Tlfcuy4ZOFiVvNJ1htkJnjBKf/km9wuwm1qIC5KhIAJaYDf8GL5dopDVmnroBHFp
pI5hciNUEZSVV9oQYvS11oD08LP4nmtY8IcEbjxUTMoFi+8D09bG3G5x0EacSMCUNb7a8OG59dCy
qVkxHYGDm15DpPpogayit7mD2U6h6bJ4uVPPwI74TTInE54gxzhRUbyLZwMnk8Ge/kqg0ljPaMH8
z4Ja9Jj0xug1XtmHkmjHXdBoP0bRhDb09ZomVMFn8MIMwvrAb7xEHftEiQA+OuY7AZcS1dpxALQW
5FZAK6aA+01bbgntgSwv91Wp6Q276qyegjl+Li6gAOvbyg/U15VYZh6DG6TxDUsAI8yDCaG/Rafe
nRMXhAkcxIEhKimKXNoKUcbplPWgQbQ29lhdHM70zgsFmPJqgpWwaZ9UhNitkfcWCV5X4kTcn1HL
1hjd1NnXhEf/3rXckdmtBHz9uaDZwfCv1vChZCbypq+574vgHyGNn4OLhEb5uU76u8+S062PLwco
X8kvbuq/+Thi2iRICFMo5E4upW0XLA3HQairv0mvT+4ISnCuOCKI37p5WR3i84tRXh9rVpkbfa2h
Jc4ONC9JDpCwgrVNYYFK5Jv0jT6WfAXeVbiMzxhdrpcXi3yf6RCkYVakDJiZnErEBAsoar9Qd8L6
xkGgZQ0z6LLWafHCf2L51dDHsR/oJYhjWeuKMTY/kydPltVwMojDNp/L4/Jkf9IhRu/w1U9MqPoA
8z8KE9GHLnsWl5Cyp5okuoqUqxNZv0RiqpiJYyprwjXCJoFFjKIlgoG9YfyHVa3Wg1HucYgZzsPa
H2p+S0A6e0MLD4Tgr+GBgXDDYRXFSBsZDvvkhZKdWQzTa78Jv9sSHdnd7eBdnH0zyEJNdt38MXzH
I3A07ZuK2zb6Alzs3/oxobmB+MornNwD0go8mubFAFuSNt2gVRHUeN9+vFNwxXcupLbAeROCq6LO
1yqXYGUg/lfFd3D3s/mBR67DS8QZRhUGkfGN3bcz/4bfvQLPG5pbC9e1jt4FGXlYILRQwxk3AZgV
ruLUztpQwoMOTrMkPmKHaMfxauMZQUbX8AmQ0RwlICJTzG24tqZH7RAWDqMzpldq3xxTt8Fr+SDZ
kppOyb84jaLIgZKkyC2P36xoENrGrpl86boRpejtsG3d/S+Ml1z0K30QyQYHG2xVJuOIBg4phujw
GFPaDWin044qStPd0xtFY/I14DCQPYsbZbI8cV2YrxBKM6EcZsdGJTj9wF+unFp/+KXxin7w0vHj
QXjEyz+Yz0Qe4wix9NrGDcrtLmRZlkZBPFwxabwxDBHCNrEAkosEFU4HYV91AuMmaB0TBPO5eYG0
mRdbpjsHJv+QEebHFNGD8/ig2OVJEP4GYf1WeF9oksSJ0yq3KL29B5pSUYA3yd1bO4Ppmtv1Ezb7
Nl6rNN0mQHbvYFI7E5R7mzJMKcBb9L79PhGUJTBopZ+Y7x9iojePrAScKrQ7I//BlKn9Az8WOmAn
40YM6MZAVHAnTECePXq8BVvE64TM1XdSZi0pZdVRRiq9wljobotxboXvZI9T7ULxPwrldOPJ8rSl
TVW8USj6977l451K2tLXBmBW5ffD62/SsarF31A7bjpUlvMTUY13A2Uy4vq+hfuuCIQA6k3mPFDR
MeDQHnHF6XASqxuUZPzINyClYrfRgAysX7ZDbw1LZAsTfH/bCs24nrxLVZmWztFGrpfgutIGq6n8
wuPEI6qPBlLOWK55VuhB/2LVmdAVAdLK3wdzGTlnjkbnbnM93Bz67Kiz+TmlKejAwDb6vNPJYMK7
BKi87697rDfQQ+o3M3rZl6DImQ+bCE452zk1EUlA3tfgdSwZRdBYph8ijQbUAu2Aph1guCFQsCVO
CtEaa1AMcLFbXgeCzaEK/QR81WFCpCiVSoWWgal+Y97CEd6NFFjYbhtj0mKZUZIjpI1iIqmzanPg
F8TSa9N3q90r2PUcwEIcYRtzWGo7UVb+HEzUmGAYc/IvMZpCyMiIgsIJro5eQQmw78x1fxGWADRB
mB2qjbj4Xf6VfkpcemPu8yf3KOnAwJEYG7GzSrgjrw3/RsVVBBc89oHO4HZgQqchi9KaQvvj4OO7
k83gIjPOkADhdCneFog+TRpcdAzwoWEj2/jbTlBSUkFfMmZfZyd7Wi2cu2P3sLjoYsnjtZEvINGn
+K7zg33yegC6B++36Zi4CZqcxS1bqPRXZ3dJwVXbOrk7Eij+2WDOdVleRKJY2X19YGWocfbUkvOz
9EXcVQxMgeOARdHFKNZ1OsFpQiIV6Igexsg7zNsbjMtpTQ8c5GMc7l4INhAlgrBRHALu7eSjHSFZ
/PCTOXWBstesGFRxKWaJFspXGuWa6gpQPVonxar9gBdyPajz0017bm9+jfW6CzORQUpBWsRwd+lz
AvXdAwXI9E0hAL6q5Vea5bc9Yioocb4Y4YFDIiVhlsSUhidKS4aiFACFhc+XOH1oR5xgmLFS10XP
2TfANRWpDz6KXCj/2DVi2iSUEgV2vt+OkrEJWYBXr+Dxh5RuQ88NS8SHi4QGB1hCv+BU3fbkNuKn
XTp4DIzFs0IQO0SRPeB8Qh2ENtNFnnAMoFpzzrhvD8UCLeaTvDlOGrbDH67pmHrGGDclYk0NLd5v
0BlloDsHqqjOLq4gW6CtgYbhfJnC32zqEKzIogafqWnjnPCG7/+bpEOoz48OGe7Io+hPRD2Mt7L9
M16AsfGDAvRp8rXagSZEwP2sdtdXRMfCSC+BZ2fr9BxSbMTis/O2h6qSP6iuZYhCjMlvHvcpLrob
ZgmGMJaGENMA2xBeL0b5gb0RY/AVI5fBmErv+TwcxmX4uk2+VpUq8673wkXJYbLDZO1h1zicVsSB
Sa+IuIDJHuboayQyl8lojjOOzUYFUHtZbNFO9gOU/SR3zCGF6Cuz5T58ii9d4RrtPu/ZKmbc2Lgm
Ei0EiImm8Wy1MSXn5QnkTT2JEyEWjtHVLFcVpubyyBjYYQ+He2rUDUd06/zE4IXJTAvu7Rhfpetf
Or9xvnD3oLWaMScbL/sIeQ9q8A6gmWGAwa9NrwsGgOAgK64MVrIaWtAJn6MHOBT32u4y70w7GEbF
MIb+LR5KqvsuwxLcrecoK/UuFJ/skpBYGp8ouib3dL2kxhVss6Nep8PFIWfhgbxGPFAoTDyz/Bqs
kxMInVm7A+sd1kzCLPzXEOIsa0R9m5c6f4hpH2wor0tbIGTtArfMJ/7N9wQfVo3hOd4qWl/BGRJP
QH29ZWc/UuoP0nB2H8QZffNtKdlnSnYRZyALkqOKsZH5KfX2lXn7Dbvk099o/ki72wv4POIkAIFx
2nVvdm9y9o/arBBjZsT6EGUOaqHPRc4n+qgLEz1OY7EzwpzcA3Bj3D+mEgN+BQACiBxG9O0YpBKu
dqeNfNIjgjxjEFepxaIPqQF0k/ZghrzbJDMJZHjRrB6TC2wkUTwhJtCD2uKNPGCjqDvUAh/M/0Ax
+dtrawAX274xGjI4YrliIJu9ALPkXK+zkYX9XhTfJozm6XNQjhv9xcs5kQ7a09v59Q91nFkxP0JQ
oaewQfBw+FoMc2VnYnQN2rUNrb/9EocJi/aIJbtlaTnHnaK1CuO8lIILgD5TYFFFCqlmbXfkdpNX
i9QCrHqoVhnBoc0vllw4lEUIxx2Udk43qeYwTKOLrlDwrnlzqOplzNkCN/tyP7LGkUfvqryDvJNz
GLni1XkRKl740sLotKDc3xgSZCOq0qhPS4tY/5/EFO2S+llVRA+MFi8DIxyvoFo6RIU3xpCq1F0p
JsZSiyBW1GO85LBYbYK7dZ6d1CH/xADNHVbcU50/7a99ZoT2VctA3CN/Zj8r7Byo0OKrcFFk2cLD
rmGX8MHJzphyR5uMswiKbOOA9DEPyYgOFV6ZfQMgWx50uvuM8SAoJq61LAx+NfHONH/W2WHMefCO
0dHpxq1J1ch9wDl6/qAlpg0R6pM2wJI6Okir/Rtq3thG7clUbMpmBroGp1USWJXspwOj8CtBI2Pt
+NJ/oIyV9WubinM66rejsUZ/pV23l6EBFpg3HIdQIWsuDvivV6/hQuwKD88YbfvYBDbxb0Hfq+JK
wixdqMWYUJ2cYdyPIRRGLdcfJgf4W4wy8YHQypnCmAG/Eu2FVTxtpCR08G2AzoxiBmo6CYfGEiEZ
ABhoriMcLnz6X7jBcPhQNbDnISeLhHJa4SLG1SUHQGm+NOIMTFzcsEKorbv5M7AiDv6J4lHSdwIZ
b3VVDj+8BxAmPl4qhMRyBWh7275MED0V0w7vYSmswmHaTKC8YDREt1B7vaiAETETZeNHH6K2gGWk
YaxAidQFkVf7KURojC0GfIxq3vYacCVYgdoV62pOIOoGzKbSI/SUxjoO9FGEjo51WNvVtvZeqxeK
TGF/EFyEnIRhMsw1wsAr6mqV6pIBILZEJUfKP6DWfMzvGg5PPQs+ZggAdd+0iG55mJj5IdyQbhtc
yCy1XojjMHUwFu5TGjtz9jSOc+Daxcl/2i9PJOVNAL9braDaUIM31OQfssnoCDjA7u4Lcy1jZGAd
YG4wi/HmIzrFl3WML11sqUaM7L6AaMzVMPvFiQZh6T9CKEQ4kS8zPbAYa7GWfzlVlUH9wAe3cG1E
1ZYJO2J3wuZGoD+MFnR8QqEmlJS6mFIbLSl4t8x3EL4dSFIRoyjiUPUz0IBsrBfA1QfAFOJMS2ax
4qbFguLCL5mjj61XWHgtt6Cq4qaAnI0j5dOEAadQWL75oHAuEUczQ6RCGJsjCNYO1QVvjMdZ8kRx
UIXnjkqdt+geYZEaLw4+JrsJxVbNFMs+evwkODfQMnAAPE1kDAXpBKus9vTnY+veWx5XLf/EnsXN
gtk3/qoWsaX66E987KVkYd1gbdCaKKGnLzqLi5qNWbxPy2Vth8Yn3nw2ZDyjyIhyrqscRRXJpl5g
kga3Ckic0rPrKaLYIBHqoMeZ2B9TSTBeXq0vWJBWzthalmWCSIdxs/gSIE6X+Mkrb+1pzWrUH+Jd
9kKTjGgVChTonFHCuBd7/rHe66lI4ua9gBAvwwVYWL9UNwdmAHxK2jYmZHDhYIyYFDtMoMUnRvX3
/eSj7tcEWxIfmtf2jpRKwZr48KzEM9Y0jAVVY35A8Kr6LKAlEdJcV0cmkCJnprZ1FihjRUS2yLwc
lF6FyfPUqCZzOACxrRHgS6Do2Jhyazv0FuZSA3JgsJ1SA21CxCWcmJ79MluooDgCNM976QsGd4hi
zu7aw1qzNOM7FsmQweKOsIcY7y7X9jKcpcQyUX5ojBoJ/549Z+lsZPKbUFVS5+LYR8bM1R1H5Goh
fpcPdTRm4sWG3O+rgg+CEG7zHJ6soc39ZCohuBEqIgMzeURP5UBcJBi7fHnehQ+pyeBXfJDPYKex
cBZOqteYC+Jb9fhupaQi5jtyNHfYyqBnwdg59ZAMcxuzUM1LyRhGRmrQgRrmB02EFhJgL+Ea6GPb
W9xMSBjQJO7UoI26Awd4uTVMON7f7orv3/Q8H+hkk4+NZM0opAmthFQM97Inz8T5An7w/2HRrcKN
j5LkgRQb2zKnxONMMQ1/rCGQuQWkSEaViRpHgBbfrzr63D9EKEf+4N378+FJ/YtO1v7Pt1CChSLa
ahCxdCewyY1Nxa0/IY1lxh94LTzC1N0YhjXwVYKMPyAN1YQBY+dkfUT7pkuLwUgdH4Arw5n3fAd3
96de9ywTycnqayksd5Ky+HM9QTpJSBsSQjT6zA2NFEUU/2ZBDcmZtgVrSynp4O+7X83vWLymJcMx
ihKvCWRMeDSxF2GAoqA9t96rJ8F5WACQ46CltO0/NHgwXB3J7I3t/MJqJ3BOt3tqsDhPa6NGKvdM
gEE8PFAYJtSFmiI327GBv/oKiMLjNfNLM+noibCQ5jx2UzI72AXrnBkGu5Qcv81l+tMfUQdXuHqi
U7m1jVUQLCib1JgMX7dbEhFKdePaega4p7iLBXHcsU2W4NPdgDkwo+HYc+HhdTbjjJ1zosJ221bm
iUazp+6CIFAMs2OuPDEmUvlf0/TK4W4XcXrRUwiR0h4/HlY8jFiCzyCv2mq81uycuzSvSY8Ny70C
H2CtF2nCOIWhuPH1uLv6yX6olRGEMrmYOsmLxgKwCK0B4QyMuNi2P7JAuOZiCn6MXiXU7rI7oFN3
0vEScwkrdQ26+g7R4AxzcAE2Dsur0S/tlDQ7HujdZVJQQykBnIoOzp8BP7+avJBbnMBo63Q0tqFA
AfiG5WmGYEAHh3w7bp26bFiOwz3HusyBYG+8p0bYhzJDykeLktx8LHrWeRMNptZ8TgLvBpknUb1k
zu1aJh1w7OUtXaKQOVNPLTUyWDouz25XQ5Pg4jt7uCh9YOzAz0C7fsE/7j2EJ1p5tCrcUZCSsM1m
vv1RF0GGKxT00Nx2v4jo+uDL/+S4D4dTd0QNAtUpzakr43jXhqCM9BmoDAvsoG3gjU85QpO36ANj
jGJCj29AmE8dZgKdLTccCsLpG7GWtRtTNufXWXvLtJTreZmzasmK/2P6q9+lh2323AqPiPHIGA0R
ETOA0dTGrdWRogCDzKkPcKc6Ny2xXmwX6oV0gHkCDbFxEC3+p0UEfSdw7ffTysVjlTmC/rNsyOM8
HigETe67M3SXIw2lKtdLDF2J30YozJfNUJ28w1VtLD5m9tayQzpqq3mqx2N/5zHN1WLdy9qc5qxR
zZVmq3/h45EjpjO2YmvxPj4zbDTWYX7i8pHDAk4yv3IKOZLpVEEGp5cy6h/39TTH91EkBLHXtjzk
nAHb5s6GiDkoZgRTE4YaVWn+s/qTm6TLUb2kp2ioFebFfSAUfGajv45bAn8dtwTSG7NZmqIUqJ0Z
c2iKdQEgYVolLZ314v1cZMc2WHh6emn2Hf+2nzqjD+W1cAexzZCJ6ksS1Gn/s1CjDMhgnLgBSJJO
pYWQWHLmJZuTeEvVy66LN4cHRxv4qOvmhZvKuWaEQ2uphcQT2YBYhMGSPAc8pM96fN3bD8//dLFO
aLON9d1I84L1ypOqR2dBpPbZ4A1xEM7VkNubyzOrMEFCEp3bXxoiL0XGTWcKotoxUorSLqBiGGNT
gqJ6cQZ0ds2K6QJPSl0dkf8tIdJokoiIKwYXG84d4JI4bPuezUqvJ2htUTqnzz18XBv5LvUxTLwQ
FS8oIcwyLyDQEWGzp8v9aOe6LeUP6I/MIlZ2zgqDtsz1ydW54wqEnvrE4JULoNQ1wlHZcTwsijTm
qmxBCRTFB80G1+3PXATutk1YQgxpSRgr5yAurP6O7GcH9PmzTyU5FD+e2o53XC+c3xNKP46PGsHc
SFP+fOPJtFsUYUQCrTpHjUuUAGG8YFyXXwaXc2jbETGgT839F3R6sLpRQ4yA6vAXDb5cRUKtsSW9
HlcAA5c171kuILgS/6e9cqOCLMyX6Mdt9goZGYSgk3Td1+MYQKqHSbp1ip6wepmxdu7qLuezzzTu
3TqyDJT2dvygfCAUOyWbxqRCK6dolLkERKnrW81T+0tecxynpz121FGUzDml5AWyAKgRb16jpnIx
gEM8y2yMmZ9Mhy3Y7fDZ3Gr+Jlvtg/SZVBMeEatol9UxPIizxsJG5D388j/bXpeXytlYs9Rib7Eo
Q4pdlk0cs2U5cuPzDLPtOMWoEJk+Bd3cmg+AkOJyAWLO1UjlRPwf5VXOCyfFKLIRqpBxtxjhlbt9
TxhVQd469uhK5S6lvE0w/oNyNP2ag58csD31s8QjgtOBtENnKDxRPAhQG4pYkUd8VSlP8LsjHWni
5lfLzrAqCHom4zJTVmCew2FDC7NrFyaLRmBEm56QU4eJiKr8KTxNCh0tOUJUgYQVWZREG3Jp7YLz
LmX/rsVqYKnxoBjNudxbD4K2PcQ6J40sIsWbhRydFDMsaGx3ewhCnIN7WDlqsl/7f3Lakn/solbQ
uHtxiYhJUaIInHCNFdbzjx1j0MNufhoJzrjQ6GeOiALLcAjnBmfbostzWHQDCTcvOY8LGs2VS0VS
6hjqpSxxeIHQ+JsIh/l2qGC61+JsIF1oAYuVs3FoZGjPqHU4xdpz29Z37H90CKzfLp6/R+6ZTF88
NrzaAeSdrjm0+vu2zlQ+NKzI6vaYu5rR3L/aanKxkgf4GqXCh3kN/eZpBqXRGD89gtwwRG1rf0V2
9sZoAFkohJv9nb39c5swYIj+Kcev9K4GlTj1uhb6pba/z/f7yFcv7H02POGsauJUfNO1vu+FMCUN
gs31GcAfy9E+zmy0owYp3HPfCN/TcNk2iUWHzYgM3BsmA3KLZR//piC4E5ogI7K49Bzrz1CxuAlV
36cn0rjJaDp4lyObjslR7xf1Ov+6TH90Z9/a4KkRcth3mWNsQBGq6WZpABIljJVNimJ4vGMWdpui
Mb/zpjmasLhWNWMJac5yrNOspe33NL3TyElOLjnHBscAZyb+5FhCdFLcHniPYpjB2T82e3uF/gxh
/R8ZyeWBT5v43EvUDq+T9aNYfKvdZCeOByjlycjGMYHGcb1lKRh41xXYAnMTbxoM49TJZ7q6Th8h
heYCkm7MzwHSJVA0xXZLXYMIc0qhOecwuJJSTCxdGxeedvrHy6EMAAuc2TnDG2o9dZex01G/1cZq
7a5OiXnypIDlJOMgNQMAMTPwsvgxb1Lh0Qw546RV413Rw3KXGS69js3ZtwhqY3I8qiuywzBt4rh+
8+1btHscXSE8EmYsl0iyG5vlDj8QUXUGmXx2NnMAxVBd9KkcsGNoTjSytbejkAjAd4OgSlaQLzyv
i9Otd2QajQzMH6UDORRCl6rP7uMXWfMEuEMYi4c+wePQlZddgCwsOKhMam1R5xg3jGhfD1RLc87I
MKT0fXLUwpbUReCzoWDibla4NVm4NoiDHqxW1G5Zpts5WHE15QpmeoxF4PTOoKQnRaEYVVAR6Khs
mfPJB+W/6JTAR7LryT3Hc+Rh7yQSnkjlwSI0JEfoO/kuoClRV/HPz/LgqIEgUIC4XeqE9WLDQIyn
kM42b9/lnpCfwDv5CWoYg/aCNUPR3kGpY4UxGwNj+pLLkM6tmp3sF/YAHjfYUppDnMU0iGp+4PcT
6JN4ER/7jHho21mR8PfgOqqp0qUOZlzah/8Bc8LDPUPjXczWHr8C5iZ0Ik8WS8zJRk0Gkd+jiaH4
X84fC2hZF3A1wh+MizG5qR7Qhx7nnHwsSSJlvm9WJeKywNZzee/BImM36fHQj1koKRV3bKe0ld/E
t0L6lgHhpFRh4tZznOU2nba3G1VUCrqGTe+SXUvnKHXmAstUKjBPs2+clPIxEUnRbhsBOG3AACiz
//WDUJ49ai3NZTSPA8hwNkcicBzTzC+VMI/f83jXWSJJz/OXouY7VGgsXClNj/ucHodTSwsfDj3M
nMtvE/6cmZb/2JmcVjmjRNYr5b/ed7h55Pd9q4gxRmS6O9wsSNjitEOQplZBedI1lqxvRJxliWrC
1+msjti820Kog2wnmOKViE3Og7dtwxdt9k0eGiwGucCN8bQgNEEj8f6cQa5ww8Okss8k/bj3kIOE
R4DuMwcVeWPpWc3j9MhlgNsuYX6GuOqwnyt1JXv9pm5XR6el16jrjnEnfXP1Y3KhvrcUqyRDpbY2
D5csPB5ogVEPhV1XWwRllgXFlMOB4pToet4S5lQd6rg+58F3Brq9oe5H7uAOc9JfVMg7/j0zHn/q
kkMoZG3LjWbyy/z7tOIZAwnDoJtNaQ/SlGv4r2UZtPjp62RgbUDmhqz0mHFde1unmACPfuadKRAk
EBJ1utrRPhx1bpPWQU2i0ocJoeE7reepzKn4D35kSPQkCA8/duYa1w0VOH+H7hA6UYSnIRUO75Hk
PMLKsE8Rm2D4clDqoqxZ0jLQnkzEK8mAVKOMnKVi0rLTeag6fw+pJQt+xbZkEKi/UMD7yJXBwyRO
PGVF5jeapB9gpEb5TjP9pdZk9mVDA4s9lOi7A/+mxVkM+T53vNCg8J39PsylD62wAYUQnZJ+Mu0Q
XA1xOCuw1vFR0z5XqV/wT0l/XgyJ0lt8ILB9TcyWvIxkp3g8/fdSXS8A4i61xWLIqWN2aYdxmqUu
V0uIDU/OMIU/33QoIhsQvoYaC3sTdTaQI17EoVKTqe87+g7xZyTmCscpTogJL5xAMhSzA1QY6HCw
sRETKNzJeDZvb0fJ298Npz2IoMcz40gSC9V3vnjkrY6viOdRP0W5DCNWK4QXT/WF3Ww0eu9kqg0e
3KFPxy/GON3dNZYPfBLiz1oR5WvWT+meb8f5Gx6G2fqGHO6tydMZMTKruaHO/gJuBPc6eNZdpUfX
cMaJ+/R8pUxhOW7wnC8gutsoEuKjZXvkU6F+OPB/jmXbkzD0D92zaVUJJk1lDdLDrb3ZvcKER1aL
Xc9/qtsFnLAAP4nbg00CVrTq8dQK44NWXX1Ty/ygj+RDfXcAAv7x3zDawkOWc/fU1qksz/vnvmKh
cBehhnJpFfOYco6GlxfPxYyvlJUTNEEdD3kSDhWMTuCfMk3pmeX11NuUCj8sKjpiSU/lO3NojyBH
F4kbpvYwgtn4tVzbu3jSL8osQGpmLlsm72r/n5sRZyhPDJ8i3pDOMlo94GgBsOkzkoSXmlyh+TrR
v5SSb60azXtFyHHcMHS+Q/ClD3Plpo/59f4j6cyaFMW2KPyLjHBC8RVknkEZfDEc0gEVB0DFX9/f
qb59u6KqK9NUOOxh7bXXYt596KEOeZDugJ8luqEwgkBLp+zi8GEA9aKaihQue2QyOPoDJOtBJPq6
jBzzi6kDue8872iuPIngbk+VFVxqChAaQIEYp+QOkDlvDugqLQDkR0EOMn/nmWEzQdNRYDIJtJ0z
2L9nyg/5RZVn4p0LbsZjx8f3vJ6y9fJ5rTmd0V85LAhDAY3+AQzoA3e8kLBtG+mBXs2/2Wv7XLKR
jnskc6WPLY20MZvb0Qg68sz4ID1dHkYejRcGu1AjoLiLSb7oHpKP5b82wFXuD1lMONVQSQ679cse
re4MHLFczfFUWExqKjQKEaqWBMecHwxfD1LLGIDzEcuA8POrybCbJbav3VyJHZTnyLAdd7Za4ama
b5568wd8lvNJXWi6A+bIFOP1EfrZQFWXywMSUgwcVN/HbYXAx0MvIiJVqMGLEar9JwOszSgtHZZR
QErhgef4S66CmuL/qHEd6PB7wLds3HPJIkcKebCPSCxTp5aiCKDkTL6o17LC9lt9hhpgBsjxD8KT
UnxJAtcU+Vx4M+EfbcVpbmEdYC+Ar2MGDFQ69Ewi8pMYVbe5UhCTXV/qsoX/BazfmmDCnA1QJSG7
BWPTmr8pQzDAEwT26O19f6zTaNnPyAzis3Yh3wnowElPbipadl6bFjA5PP4QTEOnjGqGFS5AA2oe
87WCNKhupk8CXvd1NhsWfJDHLQoWDLmS8KNoPd2Cpa6Hel2xAqJgJ+lvpAM5/LjIeg+VAafIXl9y
Fm1mq7pGW9B8jK+6i72gYjB27inKXyP0sEB+hlB/WN8Wj62qcheUEHCfv0rAvvgpNrquYQTHhYiQ
Xr2x/oH+w6ib+FOuxCNP3WE6PQJ7bQvWJycfqpneY7+AAvkL8S56ki3ql5IPrDSi5lS5HVxHR6Ii
owDAmfe6nynDA7WPd9fS6ERV7YxXIscAAICWlxrYOXWjuvF/6cYW5bhP4jJOnUYT3td9lb+c80zf
TaoAj3EIpT+vww46MmpOyumZIVDLYjHrEH2QC3x2ElHljj1ntTbEoyrEG3CXhAN0c6i7AAQREYVH
SB1k7CnwJVonFMv4KVtyCNhrS//CMidLN5TIYngA0jCw5Mhb0TEMmY0p+QsOBCsAiLFI2urNEGM+
g5I/4ecNRd554gsk8WBfXVG63FEpZPOLFDyZo3bFZs6OYZdb+KXJBp6s9FHv32XFOvCfSOmIBT7m
fEsK0gmT3eRI8DWnPARzQu9QwYqP7WOLAz+10T7howhpwXyqeGlK524CbfCHUZ5zvTnFy/3hwDex
A4KGlMUNj0AvgJldL5+ZYq2haCH785KLl/KdcdwgkJs3nXLF5Op6E8PzWMRhh1l9uXBzvURF4XpN
wZGwYWim04XMOMqMhDuLovJsomACNfGst3v4bRC6xYKPmMUkDbDQprhbBZgMXDGZOVLDa9FLpelq
qnsr0Vs6ZtJ4yYDxOzpKd7peDbMbxpYqQQQ8ieooSvt+RDUPQmfQEHy9JefIMSVE8R7uVEmPB+4O
mNg/nTz076GvupqN2uLBeUjqnmdfYB1ylrB0bqPGzzuI9mkjZi98jEk8WCLm0s7RP4Ue9hNeO8hZ
qQhSoi5H1ORRZ8EdrFFkZOrXS8ZA7g8dBhBFbxCFV8Ql/If5gc9Ayb1r7B34KfO+DXMpkOQbNfT9
pvqMuL4UNbRSqE0Z0fyHwhL97x3nsZuC5zpY5H3OV4E/URN/HNN8IUV6WRC9ScgMK2himaLSfFi/
SCM12PSPh9KIxF0QKnRr0/jr+V/IfDCBTWyc3EKyN2OMzya7QtS7FLjIkaIOTAzk9kN1Ed4avJ3D
/rgFuiktNh1QmdvNlOlQWSE2+OBEfLiMMs4QgNcUXSYbe+oGnXfmEy1QImizP9b9EUaaiFELSvxL
9Rlea8xEYutiB91PCRQLrKSa6OVE9zfVXSNCIrosKkLVRyzbhwYL1yevUfoUY2zJikxSVELfbjhC
DwCiIDyAOVOq7Ul9XpQAAnbwnXtC4DICkS5tPgTZwjlS9BC3nppwzOZ8yCrdGVsZm9+GwlGUsTS8
9pD3qxFj2AEErxRqomx8i0f8CxXhsWH147bwbTouFSNC4vDtDRAkevU9IELHgjXPeNpzUoIsGB5F
1SvNPnoBdm/jHmJ3cAytOq/pqcXghqXkaXhzPIdKQ7+YAZ0pGETrRDQ+TA7pjI30KhvHAcIvr/kT
MhEwXn7ZEEnpLue8zxPtBYU5hocuDxPIMEMLV12K51FMOshVfBcJlIJ3Q7QSwYgaxV5qLPuSNLiS
nHK2JJl6WoOAgE4PQHE2gNbMfOi6gJn9L2pN0Smeiv4feBbNBuTpNrN8te38s3Ji6U8NVmvM0vG8
4JsBVZGumeZ3BIOch+A2lqDoMIX3ALoUanD+zmz/IEpum3ilqOwr86xhUDa4aaeAtc79H6LKf6e1
Gg6t3UOr+jSq8KqD8xlSlcCZOaRM4zn5Q8dW65C1opP2vLFdrIO9a1lzUjmAPTR4FHaMujkCGS5U
ghCSAwn1Rgt+dEMLlNGoqWuVvyk0BR6Mkc/v6eN2JeIb0MqD25/RS2PFmm0tQLM4fJh8O8f7GJJk
h4HrbuAYWX6huGhAKlXSAID/yKsYsCuA6Zqy+4cL7ki/NKK8ZTo38BL1xwjMaXRKXbRbHDgL3A//
toAqoC4r4sDy1mrU8T/+TeYRd6yvrsapN6A+9UCSmOxQZCqqyvAXcR7xqET7stRGGrNOFzOjDIpL
sYQxuvkAuIkugfZ1rmnAUiqfVBGKmL62/CScCxAYOk9dsE/vLv5AhqVYtaJY7MG4jJuAQd/UStbC
EgPwd+ryIqOVga7KMLeMcIyQIgSzvhJKGqXCKHJ9BBq7+aYDznQVgOnYCuq+qlsxcOXuZxiTRFD5
3RP0op1GJ8xIloBgxJYFz9qsFcv6AW8SoFATZvkS8d+PMiTBiNZunNFMMUbc0HnaYuJBvvfYY/sf
84I9Tvfs0PSCqoqJ3jfdYFyuqUAv1yhZg03iYjJ/WMGXoT6mppQJT+bsDYAh1ly6/aRhVe4NOgF0
TmJyf8yo9E5AQEnjb7hvouNBxQcZJnf19J8C+6f+TwQrD02Q4fxlIbNDZ+nkEXPlZM674daBaHr6
ORZfAxlPlEzIVfP1gPOUP/M5p4Dnmicdkx3mYLgnEFfFXEhj1mET8F9L7hHvSdNuQmKZEDldYNOp
IbjHhALjStcdJ6jpAslg4lgs/RFISEUMhY0DjGSaS1HqCVqcYbhZRvUPh6DxSgfSHfFePE7FZw4u
+wk4tW6G1zbjCup3W2S3Z2Ye0AB6EmrIM4z2qesZeNubBBSsdg4HSknN6PMmeGuqScsXpUNyMkUS
aCInkrN+52MyoRTqtytGKSy/COdUfcL+KMcd3o06q1TCApDaNGjmQ848iZOLmw9ahfapl/yLdyLg
UQDGFETotC+nFn3zE38I8wQ4MTBCGExXAH6VTA1P8/XSUY9FUBcET6VlUtwwVCxagD90XEP2RWXF
3iyZdZr7egofnx2Tggxrw8Fgj5mcZzI7uFgky4ZXA/H/sdLoj3cFwZtSWCBJCce4tkqjYkl5IfYS
yV1LDEB+T8X2aZlo/zuUYS12D4ovANQDfAkMVvcLFzpCxsXx7eVHhuCzmAKBEHqGVky/woMqaQWX
ODEPIGxq2sWkBFsryCZFnbuE7uxMNTTUNa3RSABoFj9phtnOjVwefiHpvVQveXK1D4DP+bxH4IA0
xJAMdIEulYTnX/3N3Bz69F1XY0+6cdDqodhlf1DXoDpR7/X0lJoG8S4xPG/ZDgqWXCA6tzPEKt6L
T4tPIaonPBu+gdTun5qR9DccDMTlUuKUzdCGWyYqQZM5SZHVekhI0t4ArUwN0ffcyEK7kBokgYxD
KCwV/8gYbB6dKWNnkE/RP0WS5TDWLy7BRLdOBBNjKkYlmftiFMwOFTWQypEsjgt3EGUg8iaoysSH
BkDMM4zmpvxlwwQnkoeKDp0PVgHA2YfDXYhO5qJQ1uKwDHTHSpN6nihC/PvGxBtk2OFW83KMCIjX
Hs7qV538ht2Clp4o8YeM7FQbNpwoNQ5zIBOKhUHSzznqk8QAaxPf7PRX1xl5F/hXc/u8EY2/4Txs
RG1iaupPmM5iNWM0KQ+WxOVyBJeP1W7QdqYQEXfNdPInDIzgzgNLkgX720fUgTPeMcWIiXffRZlF
tOJI4vWNxsVazBrTt1EMvoX4Z7ExB8vOgrFtk5JzItGUomAY1Sz33R3e9Whx00lDBYjBD954bU/Q
pcDHc/cLcSNm/oxIh+dQQ5CEgqsegOPCPxD77gLHYUiyAej77b75aXE/TIzejpnfmAkdbh8UPdqL
pZ0jV/vIbA71udmeYRsuG0PTLkhGrAS9mHmjkE5rLASZMNPE2KK1WReJJKrlObGtBxs1lFZCbrVE
xoFBNf3ozIoS9B3UCpYKz7TdCd4PINDJKw0O53L25xfrVkE+/XiaowzdU4WfzusgRLh9uhue4kqJ
/oESvEAmRQYZcLXy9LFqBbHFoc5OlBscWu4LldYoygpatUQFp+euw82lmyfvMBS6zpluw0Ux+zxd
d8svHb+2JNtVNMhwAA/xj7x6Vhsi7jgQnBDo8iqFGBfA1kR4d90X+A4/CBoAaQ49rxyReBZ/+J84
Ymn6CyDwTAlOQkbhkhBnSNGs7jbInbVXlqgsjhW6seDbPPnOdBHBG6ZH0H1KPXGl5YSqT+Vh46oE
Gs+ZYEaY+6REol47pRkHFrySg1qhnLF7qwapXxdZOQ4FpcdlnEfJiN49RYwATiYOTtwk55boiGqp
MhT4KJohrNmNCOw89ola3CyFM0hGB/rG85Hjz/g+5EpC70YxLEcvKRC1KoUoCxCweHxKc/IKxAiZ
dTuN3wiwUzCEROklTgqdr7o/QwxVwWdA4r55Wtsp60gWrAydVmphF8AyNl8Jq81fBwh8aBKPn3um
KOlpMcnQdddXkZPc8Xxsdd6OoTqj1ZslxMI1DAMLuieNFU8GyCHy1/FOfK3L9JLQ3wvJDnanQ4iJ
uMFQ5+cDR2gagWZTJA5WBn4I7gSLOnSuFIaPxW3haqgmG/9SLWkdzz5GLOzd2QT4PdxOaF0spM6W
Luo4wAzRkMelMpl+JCZGytlkARv/pexEemD+F/JLy/LeE0/gORdENNZ+kVFn3nmOxGuaZEtNJVyT
vEC6/r3m6F/Eo4Q21itMFclxh4Sh8M0iPTKypLSo8bNBXA5MX11qCGxnnHyftPpH4fj0Fkb8PUJj
yQq+dEnLewCUIIUmmg1fQtyYxifid2OOGFgzZRjMVe6nAyWCSCbmZTAGak204zDkrEjwbnPvtvHI
8ikI8NC4QBc86UT6redRm50PIIACMAZIBQyUDX074DjeJB4pfSXlK24/G6zK6hjnsILHlA4Es5bg
Zl8LdEX4TnZXIvmmdZikQ5ERrZ/mJKfVcU6BhgKqM/fEoFm/aUelDL5sP2hWUAkO5vs0Z/uQOEfz
1d8ergYfAVA8n2E5pDI9BnpielILkZz9wBI4CuIPC0qMOAh0koUHYxukeE+K5ZEx92NfjnuOHPXV
dhNM1AXruazM4VXRISftoaw2yiV9USU6b1pMcVkMmcGz8r5unU5U1sOP0UIPhlqwesFyIvoCTqVP
5qH0v3Pk6vWzthjD/4SPcdv2XKciWrOchWwC6/Q6EZEKdFH7dZrj8UsGw7QK90fyJ7eSTOPkP30V
PNVtwJBUUu6HWhuveCRRvDwpDrnvZXUYQKGuXVo/yDAC8/rp605cWeUypYidrAhOV5DS0gJ0qp+U
vI642VM8BzAE6PgzpfOVSkVpYA6aM7RGxOv3GqN/Mz4ktAhonpTG5wmCYDEwrUBgQbLxP1cRkHHu
bY+s6LhHltHEvekOEt6UdEbrFboHT/N7X/TMuptLMACneimpzx5EaniGjxlhE3yh0tN9hVBTH8p9
/WU7KyWtDdmfHEpokq7ZNi0ZpU6R8xyD7ICysUrAYpsKYVDUDPuJWA84TuxrlwMpnLMZGqPw9YFr
uNhoooAb2rebgVgSBNKWl8QYrIUtNVKOyFOr+KK1KNF8gcz55/PQ0tHid0V8tWYR6IO3FWQ1RppU
oCjoMSpXJXY8++pTFBFODn83+NKfdUc1kFwAD47OjNZ8YrznIjGg4YDllFIzCVe4iQO9rRWJScb6
oX6RldiVLGvid8LgTReMoPald/yfdTWEnXpmytRCUi6HG4K8ytHPkRKdconXooSY/xiQWawV3X64
Wwlw4EG380FwTpHP6mo1vrF/tE71XnZxAEC/UKwPvSPjj7pT12eGJyzONbLGBgsTadCmNz6XR+bs
zCc748Rcp1Npgjr0C6aU/M5tQwOg02Ld1DeNPZ6l1GWAEACoFFkPQc5vxyyGpg5KmVQ8/gM6sD5Z
pmx8CZAXMRAEUxBV4G2OjWvOz7prfJ5jfOPUbG5soqf9yrhdbSwqeBn6PLZdmAWEe2f2prX8Rx0Q
Lj3RORDDor14PgCchZYJcYN6+TyPyEr2x/r6iPaYB3mtHtjQZxGIRvTE1ierk1E6mWnXUXw+HONP
2oRBbyu8eNY9JVh8S31RJl922dUzG1/8/gd7UH2qi6kDvUsN2N89QIdwtugVnBGd+CnXRt1u5Vp/
Iaeh8AHU65hNNux0qKrAQL0GPX5ErlbUi0zSpUJGOIEwDFWW4J3hYMoMMu3zTKfySkRFDEpnQXfi
8T37jDdYjFbmbxEwibvUmdFvzNOuQLh10CZNvbw9vI5Gn5VVMPxNbRDDVt4xJhSxUMY7qqxVJeB9
XMzYY9emuz6dm3i44KD1ePqo1kNMYUZQ7dCdBX+dQm8aaHTsMDhprrWl3xPtgugrGRnkUEZ5LfF+
OL+tpIwwEuBk3lDjUD9jPR9H+XXIe+4kxt8TnNcEQIXAd+US3KrdHbaJMPyBYkcnDFoO9gKjN7oT
lB/zfJqXiwlu9ceEAM0LXN0hplOIVlESsgn+YUaqsKvds+6y4PKP5z2XAuVukr64QNhQYD1an4Kb
0yA7txjtbj0hsyvt+p85g+FpAIY2mVKLX/OGs/lGxImVkMOhv70fXagSYh2A+Qe+TwnoxGl1sBnY
9sLHRxM7Bfj31OZ5re7v2L1jiqXseRFZY5D5C3qjHSQ8Esny/HJuF+9BYb1+bD/IO0g2ApoVkpqM
LqQeiRmODt89CmQNAg1crVGuBx9fcl/EYJtDpdTLRSxjNS1xXVXOJeQwGwfku9p9gfWqQrqzqGz2
UfWnNwG/AiBngBXJrc7S2YGfIAg+4BOrKjqzCko3p7z62vLF3TZ/qHk7jXcnjO76GfPtj9miq4ox
ji0cq0VJgpLiqPhwTnQWJxSJEKxkvDWLyvw2R4e/FVMOefuagALT2XpftSj8CdQwIRCTHAQpADAs
2WjIsOQatauNbQ1kOSBf4iti1fGVZTOmOwK7EQQLQTtP9x0WlpICJ6DR7zAJrivuBXlc1I7neeUd
6ARtBFt80UvO5pSz5+0eVjKz7dIBSsgE3irmMkik8+LTgo1f7lX09R7edI9TtT1bIi/jsD/FUKY0
UN5h8R/1CmbT/9R4kIhmF9GhfkVtucePYOlfPydDH2rJ9hvioLg8Z+PVACGlyu3HTEc6mFN8CGRP
4IefPL4rnIYzt2P8P43wMPB6plAhm1klvofstNqy2OUchRf9Et4ZE/ato/fz3+xSfbZ1NtIvHltt
7G2gRlhZl+hkncClPOEQfNUknCAq2nCaGwcDTjzbznPevN3ok3jt44CRvHaDYBo804n5SMdcHeR7
6Z7dh49GnPESvW+5ma16/hqlpZ8/XQnltOn+HPw8gCw0IqeIr8n+JJru71skDsJ1corL1SDstgg/
MrpugP7csX9yryhCfVyamnUw8q7myxuaPTT7W5ooHGvQEdxOUfv8bIcMCnj/5fLonx0pY2T3zSUC
XsLTfDxMauVbkAKkhzLdX7Iql+1vcctO1i/r8SmwEHZHwce+xP3NLEBAmQiwqaBaA9fxQkIR+ooa
wISZMOvRq6nx+COy9mOse5i9BjX0x3QQPjy0US0o32V63XTzCctHmBE//oagkcfFA5dlGOKy2cSX
fRm/8Pc546eHJgIqri3yqZ6cdAXOWF8+V3TGrxihEuuHFecnRC/DRQZkeQ5HNuKdoOKMZ6OSrbOR
i2Ibi+rIwMJBG28nWuNyRW0cjm3EQ1lDcmsE/TZTuOgJpuutIuMz86Ax+tldXi/wobYwPyYHZWP8
BIfspUw5JoMIWS3P/5oXRqHOF9/u1sLoEhebBxeexTCWt85hQ7H2w65V+e4m0Shgr9W7Y2V+Rhb6
gkzaHR2b1rnrE3jSYljeOsOs0Sv688p/6jN3aIOp9O3T4qSdw0kuHVggx4M5GxRkJecGAvv9Y2y+
HbGH98d1QtSwzXveeP7LKjaFljUz8Cbu4FfDikGoxz07v+3Ur7g0MDDSofNixDFlTkvtgxXBLKjj
sYYcvjHOGg8tpicL9h0pHFemSfIAQ2oXQ+e0GoWw5xBy8j4elVZ8JH19rHswWr4QYJWXSE5HTw0d
W+uDpcUNr3UMqVlgamyE6/CfRhDZueICLiWsplLf85+mQYcvT2lApfjCpjisD9f9dV9PEGShEC6L
e/TLShdZ5sPnKuweJawSd1T5GGmzEgmAOOIQbl6rxvgMuXZfrZ8PMa3BixZZvLgjUhKWp7i1w4ho
dodJMMmxrmUnNiTkirqITo/gx5qwdcsICux8k92ezjh4sEWyf1HMoTl+VE4ndcaVBBPZ3RYnu3Me
zth6G4xn0IJwX9zYCStEcExAHYojt9GbTxeI2e+66FcMespoT1V7Wn6Xt8UTUvZHGbAg+PdKX8up
MRKjll/8iy/IBTnP7Xl3DkQtCNO4F2GMYgNUd04V8Y6J3/uJftnyjF+Cftwm43ycfzdrv4zfCJaU
m9b7bR8puoirkfUBVmQei4ob3pOIwJ6tMTYhOJdaH+/ovdA76DsfVD7XplDve3Ay3l67mJzmqHlk
94z83mUIcKNyi7fneoNAyTjuWZ8MSxCdiRtaPJWF+SZKGN+itenGkGVwxJpn6UwtPOCtzhlnJYsQ
E5/nUD+t5LiL3uHXHSBH3ONr/tnC4gPMejYV8MB6LPqbzqtCRLwhJ7WcrMbozLMvq8hsOWzxseA8
FGJFkiVkx2uH/ebsmVW7bwj9zOoEWMd63svDF8P/MFwTRckwRp6HR9Jle9iuVl80db9/J8YIM56i
Y8C15WjcnF/4BV/vBc1OWqyXw/gZsO3APglq0vDrrZFNgC64BOxjo0wqoSqAN0c0C5DihoA9pELo
kzA+i+sS5lU/ZgfYu1jdtmRxfQ9uXFoDIf4ihdzB7JW3xINxhlrCkmh+CUYFTtgGONA3/S6ZNBtP
ouofAZTqZeL9dlKCiwU1vxzdNlSbPYcSSyJ34lIcD7zB8oymLfNVXT6jmMuZPOsPp4whxSxHwcwh
xNjonfkPt57wck0xXB1T2rEfqie7T8RzN/FRYvzrmb+ckAJAxvYu6qJB65KgMe3pz1l9HrFq7vF+
RHWXYjPL2nbPxUoKzm7SW7yXRNOg8rrkrrcYLPQp6q/haCvp8koilMpODdGZWTq7/6PddHffkNkf
LAndxW5QtRSCtmydofwxsh7hFz21tVMzx2FB2mrRe7iFY/eEPgXmOE8L1qHPkgogzxaHVUMyb1HH
eBV2sckqywTYpUNgBXVBs42ORMs6kskD0KY9ectppildtsKhj4zO6OhM5SAeWayg7JKtjDPozCx8
bsd+u2VPpc3GMcfokuAbCQ3GPnmyLTmCTC7NUX1H8pR9RMQ5PkgeDw3+gX8O6cyUwrHPijFJasjC
Aq8/C2fJLAC2tfsRBWtvMd1f896+H18yaUQwnLmt2bCYwT6A19k987FgG8UbIDczLboYrmY8LZ5w
Q9Ay2Fwj6ipYTzSL31BGgWre3wxRRngptIIU2TPGd7f5i1VGmjeS9WnOr+2hPfwCaBAdXhTzHigG
fzNRKEna/ENcvdgSwgqEUYCqwQZbpPcGsXCYSxT6i2/wC25hmU6X35jwdWL5ZHfa9LyZIzmPTC7K
pNqWWZM8kf7//MnFaQuO2e2wX4IG8Esh5o8OU44Qk34ZSuCCAetlfsFoEitc1m2/Hg8bNiQ4FYvn
sw4+9A9c9Dq4FDjp8uXn/OvBhlk+subQsb3KiZs/nEs0yAbR229DhHFxT8ZYOeRvfTq05JWutUE4
K4b+Gz4OIr7jeJS/eRCP/tGvvGvU3w4dbOS9WSjtkAXZzMzrQtiEsNIZP/UbPKrP9hm808HhRMZY
CgmYpTyXsmsiaef8tZxs0YkKYeZXywHpsEqm5h1JaORoogarYNzf8obfnxg1/PELxh9Jva2DzuVq
rPnJsj9Dj+oY0JHYjctX9MjUpbC8RudhmJ2WsnONJzsk4C40VB5YcrnhMcT5R7zCNZZSOEjmJJ8g
6ZjiXYHscNBmyTqQNC56vZBSTg8KRxCG0cMGV1oyo7ynPSKj/3M/mbw95ygJh+NDsxjDBHQ7XECg
7CZ0KEuc6205uzvXxdH/0VLlrTwf6UfxuPYWL7Izb3mCWC+Zf+aOvWPy8xBUaJPJlq/AmkSZxY+s
DsrVdcWQ7BpJC2kxifrLz1i5oMo12p1RAJrtnnHnPQ+3w4/+FZllxPzxN6NtQM8trOJ7UTrS3yeZ
cTKI+1Bw4vfqUqCctD/F6906R5C7XtyLc/4M0dmKRvYkuIez8ERHOQqPydgvWZz8BPhT79HP+jtv
2rim4E3OoAjxIKHPteu9tLzsmr/fEurKFTYLK8zJe7XOkOvj8TsnfQSOZM4xyY8LaX7sGahRm3SL
BtQZYblm8fE/5jNolq39WlTFbIu/RVp7IsxzDnj0RY/DutmqzSQ+8isXRFtZIwLJMbflySYk2PKH
QqL8q/LrXsoh8uZteopOBKmgpHS/09wmwDNt9KNQjm5xWZThJeq81j+nx7i3u3p1wCKQVaNB94z6
h1t6zW/gYq39Dqqwl0+W36CLZ4C8COg3McwBxLEs4OFheo9fxSvsls+4jwrfzOrH5b4s3iiz7uoN
ZMGq6F5KlT+h0WGZcpAZS6Q/bFsFTQurjr44UK99G52PCtFehpmDdfxNgVH8I9lNGWr5l2Qc15sL
FZTNlW/4hO/d56GC669vpuw/Gb6YJcA33XO9lYDN4mZRRw9hZP1STvZ31dAMN6tqdWxpSFsRG4Sa
JtHeXnuldSquluxgFk8U316wbOob3LB7fA+gZz616V0hQm+/yye9Ekl2P4SmTvFHQdXPmhWdj1Rc
kqFbwatEid6/YJkecWNGRZcgmxLW9nqHJLTZ12d2j6gUj+3fXy8cY00LFmcddxK739Ufn/m2kQ/y
YcTORmvi7YKOlNP8IVlZQOEV1cTyt+nZTKaI50ToIz+hzurDY3HfrJ12wUo+DNPHkhm/P0Z3EV5c
hEH6HuUp9kCIxFO3td7pdQUS88pxX/Oe2SCp/l5Rl/282+GcDUGWIUVTiiTydoINiigdDVTqCeaW
lI8QbiBYtAsyilXDVec1LxvmnS8WGKsVbVnaLnjOeguEmP0TaRMsNxo6lG15i6rbOOuyJpfMaTDN
3y4z2GamvHYgQpQPnqzPrAm/dUU2vpvUCWV4fKlN0IQElzEE7gO1y3rzHVENm9K/7QOmGq9d9WH2
OfYuh+FJ5fasjbK4meWhTN7QZ4Ar/9bUyozDwkut9lcjtNgaj4e0Qu78tUUUd9BgBHHPmWD/2Lo4
SJtbwmrMq5wTRI6/OQrxMChwbxr9WOuao4vaQwICeVhpDjzzHoNEz4eN8r6rGCNcZPFHMAVIHRLa
jJzJu1rTK8pKh5ISoQHZ0Kc++Lv3xNYDrHLpb9waHBYe1TV8hj1fQLZgZeMDsZ5vPGv8irUSwoWj
CX+PvY9MjQANgWVRhELgfaCRWiDfxl9/J7r0U0fwwwCcdqe4wXSWpZ2TOvqp9f4OKk/x8lWgRSBX
Q0coSSr/f4/n6LtIlSv/BMbee84p7VpaO2TGpirgvswIezBHF/OKptgNQ1v1dZpPTir/5QWxZzeR
omcBpb06q/VwPmkVuBs4mEO1ftINoNj9VF9PdUKV0eK4iLPTFS77TEG3Eg7Cj6xxnZ/Ag5GnpKTk
jwzVix5XB0HQeBr1Ea7cvtAR+7uyG4OjzxS73bnE1KOvlo+5RK3LnhJgPGqnPBJctqP6ZQNurJTt
v5v7VSa4YnJv0QzmtRoMItWWv8qOEPJZbGEthvez/S0BGPhzkyC5PN5Jh/fmteFISOkrQhdzlN7z
yUg5bXk/x6fyPmgDpDQ2E9Gw9xmAoAbRKXz2N5Na8h1w22EgqyRauVVLPBaA4Pf3He3g4zA7qZRH
kMhuD+VYdDuWi/CIYiO08eiaylUZ/f4+KMJ3+QSr9x4s+b/WfKxe9mwFyfWbajVWWcEzeUWP5ckb
+lcPDxzjs0D4Eski+jKzTurwRldwWhzNe4DiaSaEIUtv7F9t0VTdEpyoPTLtKBxZiAj6a/3jXv3Z
ahL8MKxFmTepNj8cfcfox929uhBPSD+vfMoL5xN1RqMjE72TvOfuEw4TLFgNxAxxJJgBUjUa1r7e
0UUfDCdDrISdKqmXg0hoht0xghph0zwJetEj/Ro4uC8xPWSmL+cfa+jiroLaZO2LqvsOqPAzj+HJ
XJv3RRXjsWJiMtCgSt8r8HfaLimN/V8kB5yYYa19cm4FlcsjJkV5SOHYX/w8Z2BaX9TQAEFCcNMl
DNjVACmse1BF7z8AC7ZpsfzwXx4XlHD1Y3HnsaSI+pv4o8U1fMZnn44WCouAB8f+GEW6myvZxSWg
kMnpfYonkLJw+mxx18Lime6579Yhjzn7EjYhDboQLr9LUKb0czgVY+24Ib4vECjMbs4NmibCteHR
RaGKqqsGCKtsusaKVvPlNRFhVR1mj2WXnf2L2cP/pOdUtqh5a/SeI0oD1gdKFGROi7N/xf9MjscR
s4XLpj6M4+sf0Q4jiJ6OnMbh5qAWGaA5zuYEhUX5RwNslTHdyXaA9ifitbGsv6L3qtROaCtV0XQz
dHEQg3lYIXophVOrxSJIPDWLcQDqtXunz8U7vWBtTfd459Cx0BQfF8dC5rxwCN1qU/nN5mG3JI+H
N7Arczz/eJLzdfBPNVuMm4722bi7VVQtobW2FlpxtOm4KUQzDzjNOS852+Ek/MZH7/Y3DtfFWpd8
qKYO/43ebUhE8b5RmzfpNS2FhdoVNt2uga67OzLFDC9/R4f21ZHpOCbu+a/zZttrUCFSu5Q/ynfb
Gg9TLhrnXNzCJj0uTvF7AwbFQvvyxKqtYMwKkaovtZxUnPWR8cjW+xJW6Vq/R633oKIKhb9k1rBk
ixd5L+qQ9FoHuKNYTx0TsaD1WqMJbh4WcfgFCQWeBm2dElvcE/3oG9ulYTDVKPkcGHh2BT65XknU
Yy8PcTMMGM5uj2NQad9U9K59e7ao7Xt8cWpS5fEfUtmZ79U7muIYcS7Qs16xQO9ewmdSW1eAazmG
2My0waFWA9+AQhT0jVk+y68oEtyCp3mMJ6DBtwV4wFVEwydTo2rFv3SuwcQ4ka6pGpOp1bjd5hVe
z8Y0G20/GEJLFgnl7QE8V9EzqaLhFqjb6eUMN+7M5WTvyFAwfi0+iLyiWgZJ/Gq/hBOUg6H6AhfC
qNHL/Sm8baoFGF0Z/nTZHKVYvwB152Usa30Dkvt/JJ3ZkrLWGoavyCoFRTyVGZkRUU8sh1ZQwRnE
q8+z/lSl9k7yd7pbhcX3veNehEXTY5PSLpNVaePfyNr+zWSa5X9+K24Zq7AuydcTYaI9nvBkwdkX
JlH1WM4uyZViAs7bh3EziYgj62myaPyxI/Jye2YRCXx+iCzsGQEemFejYeZvceu3c+Y6QmRVUiVP
JkRp8IHgUTnjWNH8vn3A8W4qW8lVLRrivMEf7wACovSajedlUtqVe8FbwoAu4ml5h/evRbsYeK3V
n8l/G+Lnh0u85ilb0fabFTGjE2QDAArQqdbY392PC+0DAIB/OOPKEE1LIUcfQAdVnh5x83PCZenm
K+3DHfkQuaqUCz+QJlI3EskecrHksbiuHu4nU7SSANLzuj/7enWo8hUKSxbQtvE1CU9j+HoG1+yR
P7iGwf5TRpIGvqKkFGwcSA5GtV78YYV/kQl44kYRueBtXvvuJIHv8H4umlM+EqpMCFni/33i3kTs
DKRu+APdkbcs5ezjvz9RTPvZvufq4sln+QkZYURIJGc2IRgKrWwM5XjCisOGk6yxHujlmuVk35TT
pzRt5n1G8vUF3mjgQUb8tdm1p9/WI/PuK2/2ROCZKr3+Nd738Fl3eJjTwXzDa8Hh5PezJqK6hZYa
tjrgoTXgtd1SQ35KqBC27xGns9W5dIQ0U4KovY374/WWVHA2cynrrHs2oE/9LC6GVPD8JLbGz/R9
eEeXRNImwNP14ZGcl+MccP+WFHNRIdkjNZvoQwYSeiZrgm6fb2PkdRd9kG9I1STirDF7IZOVHJJF
zghYEnt6JaL57dW4LC8Rk2Edk+ULn/xZ3L13UCcfwEu0uBpbdfIKUDP4jAJEupaz4aIN6rlEoSUr
GiXvYe2ywE5hXM3K6mF1L4BSZyRqh8P4syiN2jw7JZ3zT8+8JOXslbRZ43w9ZdU4J5tDrQgH+cuX
FqLtYeCNqVdW/A7W6uvdIMXutPl8s2fM5c0nJh1HGCiGFnnMi2rVxB+WQZa9HAnJrJx9D995sSJB
3P8G5f60PO2hKBZjk6JrzHOiFr1mi7mv++6b2H/Mm2XyhGwWYfNDj5g/GA1Oo9MexE+AvWD+Dk3L
0WPN4+OhcXSwXaIwWXXB8O87PyMCCSTrlnI2WFcPUQvMA6hnOb3Pr85oMVr0MFKpAW1jK7abdvuI
pUxigQcRSzu/CpiW3HeMBoBV4YVOhUPuj4WMnU5gwrR5APInw6A11UPHz9oDxMIbrW87YEnwOHZD
bMJmN2PmwqcE83TzgKsyhrlXzsO9haN76FcyHpXlRODKPlrJfnKDCXo4/d0jP+XE0EZEgsR0E2kk
2B6UhBvzRZ6zjIoTpckB6RCDeotXf2BJgylPPabV4fJJ+GUvPfGYODAMlfMH3XZjjIeKrtDUsDrv
rgty7mZtfnfH8zu/z0RHS0VhHwTtTj6c2P52rHOz+06JgOSA35GI5qXOZqBfrbOfKd6GC2Mxcj95
8ddz6Dsl37UI+ngQoLrrXJ33YR0J9Y1wMmdQ9ks+vl3PnESUTFoDexJOBMQsiL7HDvoKjIP5g4hP
+8n78ROP0TqXk4/DhKImSnLicX9yCMZeIRMI2xmIM7XanG5ARytSq8y7CD6nOK6bVei3JRus7uMO
keuAruUpybOzNiKADrKFn02pKbVPnFF4oWpqY0/phlNmaLP4nv2Pfs7HvoidJR8alqPgcU18dILA
C9lyLxpFv4jinSOkSvRYsGHL+za4Bd3xtADcFxghDPwTaKHv9fddDu2WDL27W+nZJPliOSYY9rgJ
G0bZOzmwxOxm8NKz5/62eCxGkWrcwlEIwe41W14mM5f3yJmpolc4hqXPr15r0zhrgFOMo56taptg
shLwKoFBvIGhwoAFL+P34P2IN6cqWLKLhRJdRGDKV5ORaPNa4JvINL8eP7CunPJwQcWa0XoWu8hr
3I12jbiTAGOe83LWp3NlfJyQsDCksaTVAXv5h+UzeR3uPA5QRLvKoo6K6MP/3kMFErC374IvUdad
y2lKtDgC/i75uHh0cRaM9QtgU08nJNz6LnmFj0WPNmfe5vkY8P7sdtRJNMFkocL93NKrWFEqUE8I
H4hlfsRB9l4BZRzo+z7ZK7uG4D8ERPPklHK+9jP78LTvthvUAd/gcbhF4K7RaSnNiESgo7bOoIrD
Dx1UqKCNr/7WuSXNx+zuqRqztGoreUPzxI3k8mfEe2Pdw/7faKaAskKILW4TbULXUVi5XwIXaMVN
lS3v1P0wlsTRcmUt26K+A8PL+devpAqe6AKBV5dDox/DGoFpEwfJIPynLlGT1uI1k90l0NyKo7pz
mgQc1OpoxBO7CPCSxRRuDAnDF3VfCur+u7AB3RDiUGyci6Gwx5z8tci3Zyq6pBhATDdSWbJGkKvX
5Ol+bIhc8+GJYGcyKPnU3+RItw40+ExiQOkeaCZpYF+8yYW/uUMNBRCb1tW+EO//9SiOwERa0r/A
8m7dLUhPZ2iM7TqkUintcYlIDB2i2XEDWTiiKUC1ZPPOn54Y+4ZH8BirtJ+hXE6VY4tsU7LGHt8m
pZsFzfLDaBe95SnhIuCTod7M7Ac9LJlnth4SkOmkAhx90ePHZuOPgh7dXW3Sy9vgvHrP66jP3dda
k93jj8yp9dshayMhDN9reZi124/fpNS3pfShrSQucSW58NRXdtQlwqX+P2lLLihTHbULwizIkxov
SElenoHTKl7QzSiMKm011oeojjpLNUC1iMS5MUiKdrTNrKN2sGdXydh8BdSTobIljSJWqRiUI8VG
E/LLGIrtDtDrkoAqyt7Ae4p2w/S7/rKNn4nBx9uPiPMeDRWTcmMeOek7/KZkw1Nw8/O+DKh1NIZe
rJLKniRPp+CBc/wtvzQIq9E1vC2K6EwpWhFf3TIYwi1tGZKuXi+Cj+KmucwqY2Qjlab/b6Rv3Fv2
4b6F6kRDgGiRkHlqEvwaYS5cKcV79HSHqO4ToDj7vHoFz4jhvdGpBlqd3atF9dDq5/QXD7eFwp/M
mnnjPGlLK9xGP0fttp/d4nPY5Py5L/Hj+Z1nG3Q6PODgOuDDgpvd+I1fBo3zc+7YSBvrZMrmhMlU
IINfb7RH9hCM2aAV+zGrgmYuezWYeLH8ZJ/1g+q99+GW/OYPsdZMx8vhsT7w1o4kvcSNvngykIEp
s3W89M+2I4EZ+jFtaUXq+4zF8PtCrNgH2dnzJ59ji1CiZs6ZYFvJiaz2Prv6D+oOZu+ZvQD/h/tu
+QaUA8beNgE1BjljbRPXAOFjgP05q8o4hiQ+LwAgJO+eDLaDDMyBvXEJrBHehb84aWCAPlAs979n
9s5OLFMbunTvSWFRswJSI07DhH0pbSwSyz0UmfNKIYtjOoBTA+7c+IzAlEaEj9lt8Z7fKHCiXEzA
pGuc/yHg9G9ZHb9RkdXL935ykA8XAFFgMgJVOLYnfKESw43Q2dyTpwj8eWIJLe5ZH7TQfYi9ljhJ
NgnsHE9kxlIAZ1JiQAbfAh/kvwRI/daakAbRYqWaXwJkMGSBmJGWjyisPyV8hb+ZoD+ljJq6KFJr
UPxS13PWBiglKIHjm2NWjnkWk+uVFfNzRGnmcFqvL3ugshHb+wd4Dh6IgQvyg6K004Chj8peQH4k
cJtdswZMVXdjZvq1+KI1hyozZVaFT9AMouoRmDXgNRIf4vAliqkRX8oUHKxuCOewXue0k0Bz/lj3
VKeW9PYhgEyp0nHfotoERVY6DSOPCpBnLREauNL+g38QsY+qVdAauAlWTIWwXARtNdvbP/zvG28w
aizQy5xWEvl6K0yzKOnEA/OugUoUQIxM5ICPpFnvyvl52/aQ800BoBXSaP9kxofVkOJPxEAMqbDv
z+Cxl6hnueklFKj49nVyngGd8o+Mynv+Tgnf7sBSlmyCIPHUQHOJIlw4L6rlk5Ta3QA81B5w9c9O
7ns2DipHCsFuSr+kGrN0uhVRwMnALexOF/4VoCDuT/LDzNacsHUDcxl3Y4Cgh15oxOwywqci6wcY
CZdSDEBhn1FjjWJsGPQ98Pst2G+IuuY+NMnVJXy/ZK+80SVRmuqSIh86exCr+T+cU30dUampJner
03vOWztl/GIvk8ezySxmgkfaA5q3cR8FNBEw+EgzlLYvktvmJeUTaHmkeJK+jqgBlvhUC5AW3rcH
si5qRj16JHUUp3HfY0FOmBvmkt+Leh6Blcnor6P2rvJOVrcccwiqNKkUs04f7BhAg9bpPLRK/xa3
UucTLA+fOSsYl+aPj6TJKkI1NhkvzGr3vaxYVA4/FBqa8GPK+WQDHgisoDJHLtEjD7M0x+nGV2N5
yWRFPgMtw6jxO+vFgNTRzHUlB6HR+Bb+3SXQNKeqktWZGcUuIS/ZBNcESs5H6dVDbTP/90EDZLTh
J73sn3wyPCfBUSh9cMeoBClDCuvtLbra5fxFx+PLOx+V+XP3+av8J1oCeiJcnldRyeR8tuuFAHwh
h7/xSBg0HvF7Jlq6x25pDI0raMvJIhjkhgIOOM5oVxvcsFW2Qe94DibWwNg4H4s1QO+c2kB1ILRa
CwrlqfOgvFgH2aNN4hGyxsQbV/a+3vB4ntceMDXdFIMFWgXeapm8bSI/fF4gujbcUVhOkcgFX/c2
f2vsJE4Z0cxuYkrgcUhlnXd36DQAGXvZHKEhisVZuXh7opCo5gEiHZ/YFCD3ME0NyGili8THJ+Cd
nKEtp6gnLGh26znvA5ZIthor7iRUjpy1ySZWArSEySniY79vn/Ap25/PGx2JK2t+MVmrRVoV8xRN
1N5A75n09vHCLvY5guNFQzMBl8VkPtY35Ht8nAG9ehCPQR8V0jUqVnd+Co1SXGa3w50uz8+Wvdp8
BDw2LSR0TFixSFDg/YNm4zNccY+gyxE172dnojq9zlRG5mjJbJ0DuAX1QwMcD94MhxOv7wr9vUEG
K9MHsSFIJ/XaPVktCrESUJPnkFFQJwvdh2N5lN8yWiUPZ6REbToEB3rEKJd/XLmfaDgbhBSjkl52
CQaeeHyPdeCIiN9z9ljd47MNrI3yAg6/MnkEvrHeaQRmZfTH2dwi6d0b2I3+2tEMk6GxYH9ECPnZ
tfSXjUPZrJfVAvL/50nHBwxoD6Hl2Wt35DZkqWqe4/O8iJ7ldD27BGfAGfi/h3uZIevR3taG4ham
VBCLGiUPw3T6OQiVy4vPvQ0+YKrwiHzKkxRisoYNcEhKcGSTV/TRTLo7L5SyopraXhC8CFq+MXlg
LwC5IWpAPwc9ozw8ty0qtQaE4bItE/M5f1ICfMHeg93nXGnFgUcx3+exVeMXFuz6D8yUI/i7/S6e
iwrGQsODRm+5MQJV7EVcRRher/T3Phy6U69JjaKKCpmw2rJV03dNEj4m8SslUHgPGd2e1CpVaCYf
ITgbYp7zXGw1jXOOVFQ4vRmW3WjIJZJQmbpVl89AQXiJbM0HtGCo3CwbS8UuiBmGJU72qjVcuC+e
jvSEBGMPWdkvqo63oFqgJkDs8HPL+bb6J3W+Wz0bwITmDhnkl+wW+84E/TOf4Y3uXGqAiTMGhdYY
yzyaEm2RDi9ZEL2OWEkklzJeQ0H99Vx05L8lQq2DuKbhiGW0d5GNmz+GKHLlfFqJ2BALR16WArj1
JuhmKioi962nLi8RHbM0NcvsOh9okt+BQZ+LUVqoLu+D9vURU7AsIlx2yc81x/siem2r4O708WPS
ocue/oHSerHAjMMTEC6wOTvk3UNZBq4EQ22yWjNaJa2Hocm4elgnIly1tFyjrEG7zIzogjhuaV4C
n6/mE7fgmwg/BlcxUO6He3VoD/HvUDlUzEfgmg1twjygOJiu/ptb/zXDrMAN9ErYMV0JiudzLIwi
6Si8prVWF2VyXdo33zOVA1YG7QL81s5myQNbCkVZ5oNQT+YpkwiiEGGf3efOFpn19Ov4Z8SQQ7dK
ecqshLTkTIVHTVctMu+YZcdWZwNm6z520TPUTh2PNFV/oTYFlhCrJqBHHd/mssHyuRr4Mug1FxCF
d8z2yTvs1jDvgKM/Xwal3czkbMNKjk77D+3oTglQiw32GzjcI6w7N0pCFin2q3OEWWhZzSkmskFx
5ydQ4Q1vNxGzTotUd2LTwhb3eJVUzan2RRy2FR9251wp9H4SvFHNP/MyamAHJc596qptNSc4wrt7
nKHeKaiC3r7mLq+DcnXf9vfSHknaM+DZHg95co45Tbot6kFapNBPJSz1gPykZpG+RcAPWWo4mFua
oirrFA+CAanJ0XBeeULwjOAlqkIcwd0MIGn62lEf6BYOpgHxGrSXc0pbgzUHKdLN5mr2e87H/YU8
BlhZr5iO7YxLD+OK5MIaHG/bq3Mzm0V1mKCPCppFb/11v7vL/GtQsxyos4933j6hnIY4VtjTCZwf
QZOi1dUvf5Lzc1+c/ifOfz49i8JTZikqBckPRSrtonLSh+Yk5prieYT8XCMvCT0Lqj13wEM5UM0e
AxilPsCQxJr744g2Hu+BgSYFrKUn/TPb0j1K7McJAvnijAJITE3mh8LhmjWXB9DptGFMwBlAgITM
c3ikfThBeubQaGbICpzG3LgNHsrWH8BEIFXxhvFN5xbmfGQKIflkhkPUouRi6D6Cf7ffjA1UsFbE
iWvotlGY6TQQ6xMOQ6a6x5Zl1gK3EBl7p/mLUXpebyf4oKkMHtrEbBosZzyp0YrPCuPDEYCVz68I
9/g68DPcJqIsCDthl9z3Y09Z18t+3B1/dHV+zdG+XZ89cEXql3gKw22Bqr/sn3f7J1YpQbEBFVnK
wJ+ETYaSN5rjRw6IhMneEqjLzY5GaNqGmj8S9d2zVTEVnNcAJkhd+/YmkQDnRw69bCB8zLqIkdFn
zieHnnd1eMNQPgN7nkJ2PP3sT/Rx9EJT2rGrnDNWJ3HXot0u/GtGvLNPnLAgGWEraOAwFK6wJ6TL
SBD72Y0MtLGHfXMMrUW8hFfrFybKNscEhLroNduQ1AAVhYiIzMmwEAJC/oEm0IwtDIjXVN0B7GDv
bCDLlccGO1tL3cd9+ga+Tqiq5qpr930yk1XGolfY9zgoj8Plg6ELkanFYclF3xgF7PIv/jDpXrOX
CXGq99lyz27loOhdF/EQSeydgBkaWv37WlBYY6tnvUmxp8485HZiXqizMYoy8DuiBqClkTENgQTv
i82SxESDDevtPmcfLEqyNZgpeuWMjav5yR4Ubl910IxoEJwsGRVB5f2sMkNVmm8cLKQaMXU6S9FJ
LEjfIxUj9BT/nJ7W0aBOSaAzAIY9pzfvhQCMNituJxkw+5qkPUudKYQe1w5F947oFASg5EErmrwL
bupq/5nz/LGp0MYd8Z1vXIZhxIS/9UR0tHHzXQPGW50zG6UFgjKNOw4SnY490I8W2yNic9UHQ8tH
9iWGyorHdt/fuL0Qud+O1MbkEW32byC9py8mDzJok39nJNWZfHPitLh6iGdrze+xde5UD6o2jccp
IFYyBFypFhTceQV8JsB1XM3PCS/A7CAXTiGSefJIyGGi/o7pe6kiDP8yQOISstJJ3PNH2uQwFPWP
A4gA0UvaLCgPsmgGRftwm8M+oo6nAwQZc2HA3rDzYNBa38KUHb0KX1zftJORtIk/2B9CTLIQ6p0v
GRtczph34U+/lnh0FzMxgMKl7joxqSU/szDo7nGhGjyRKy2wM9AQPLjoCjjknvg/buidqCejJ5y9
w5KA2irrZyPBgtq+hCRi+IU+QvzKe6KVhI8JJQfGZXcQXn2ii70JONndp4cV/QgeK3RwFfwVCX9Y
GN4ZWau22GAg61w6XQGxRrPabAwZSS468zom1zXd5Hgs0OWCp0lIt0c0zpbaD2xWXN7/WgvjF4oe
mF94iehNdatiKyn0fnrLKDN2T9zQ4pu/iBno69EA2udEQ9/DL8Krzs80xe8j8O83Qbcf3n2JMVFy
JHOkfY3ChKCyewTAyZrA7WCZ4zL+ZCo8MSMFnUcYxubKrOI3wMmEBudn9PkdyTjF/YmDCYK4Ja6S
vmwC9yg6Dm5EKgw4EdUZfKVLjCDjRgc6feFsLOicJmst4Mjzr9aXzvhBMAnKjFZnm8IAcjHf9tDh
e7Ajz67hkM46KedMnIkPQCIejzwrimEzpGj8Dacq+W9IqLsZWrR3Vp457Pr5NcPVa/S9es00wsQx
nNXr87r+2yQn7eRvVifeCBo9RUrochLenZtdZxDl7H5ItvL3H2oxmtECHE4R4sbuOEAtSwhTOl7J
6YXY7E2CFxkybkYo9o9PEZw5HO4o8sXBKLkM84Oov0O6jJ2Ftfew8X5Hbn/oHJgknFVV0gZXYEGw
K+iS+3B6Fz8REpiJ5DKDZe5ncCYP9qrVBY6Fc9PlZPv7oAVACjHJJ28WGHrK/xBQI6VePy4a+xBZ
qxx2o6hcfEmF4PQvvvxpC+aPiAuLijwb/tGYPckV/7G9R9TB2xtUqP38yRt5pT252z5+KKtVPGqv
6IxvY6/syvT4NBmEcTQfJCG/7aDaFeMOt8EW2zsq3E6d+2V8wpyRXVnq4MUx4YctyQfw1AjeOwuM
FJtYJuEln6l+s5KXcDrzHvJdl6lMRX509ydhvVL+mvT118xKJqkmHzB+NPPz6h41aMbkXZPLwTNt
UKm8oyoeIFFDvsRRPpc4zDaIu/ELYa94BGN76L7nk9nFBiqw6Iv320zQasI2eE0VluPLbOMVyK1Z
vwoHPMjZQA73M6xpNiTcJWmAb3vJy+9viwPL3bUCw5t2CK+/3seFGuOZ8tWea6F9FITSJR38gdSg
zXg772hsfz0mwhmg5EP4V+7wwrX3RbguZqYxtFqVcrF1ubDqUrq7yVsG+h80OWezYMEY23AWCnGx
AhogkABS7vq4jppMNZ4gFjzoLIVITdV6TGcYvah/lWcA9OYL/oYQgvjtjZbM6BHuYZPyOw4iJgqI
mGHeh9cDGAgubMgYKoN3NHLK5WbWxNSfZ6J1k7zTTHaKSLH0lpXoFU2QoUGMu2RAjuyGf6/mbAKw
K7VDElPWkUJPjCpHwodxB+s+sPgjbrO+H/YNmBO/y0ABxMBACJdLNiHePxwrbrG6uWPcOZN5JTIt
C2cTvxI4sOXooRcik6DtpgjHkSVtXDBmxpx/3pdMZVOR9zVQMkezcB9tMjXZZIP0usQrJyWbdYnk
efP3W/UO3LzA4BLTHl+4/M53kHaoXu7CvIj/AfGsuO1hEmBrZQBp3qOPCRrNuHchSe0fMg2aDSaN
72fK331Xw/Vlwc3/W4IFoOSjRe0LNs+5gYWwyVD7MROI4YQ1ksGNHTaWqYkjLWSyVEQIhLZZ4wbP
mZFAx5/IAwCo119YsIyrilt4OMbyp4nxBfXeW0h64f5lZLHeeFGu0AHf4/tN+7AgD8WftwRJ0kCD
qj2puikQRTtC1PxiiNtd0gyGwe5zEOQdhm8E2x0qUlppiMNEdqtM1QkVOzogxaewpJ72iVr21wVy
VZnduCgMdKk/cORa485Vo7MpQOUlZuMMHx6fBxUCTTbKpB1vFI4TQmn5Vd4nDT655/b8a1gsX1nF
4znnP0RzCQd5zlgSiS+bjpPHEoErxWR4rh7zEVbW1mLy0mkaMf+AV3RpNfabRYuHRVTk3ZzrosdD
FBd0iowSd+EkwpeidXSN35xJzFC2Ca+L2i7JmAQt1ahEXI2S8/aNwbsOFPtnNadpsXjpiknKAg/b
e6wpnOCPiOeqeLbSRZjfebSf4N7ucwJJ0LL1AGPfW74ovDJjYoaO3qitnrpCCMkDgqxzxXb0RuIt
DM+yW+/Ai803rB4bGIK8iYsxCqXlOeMc4PwXk3E6WBLwMQlhpZYKR/0aSqHccr78IAeEygE5pjZM
b2REEZWw/x3vC1oBzNGhAqrhwOL6X09SNetIWUgJWJDcr9NL7whviE45HVV/qAElRhDX+R3KD5Jf
3EkoOPIxxbrmxVEeOgF6V3K3Of0eWnOUlvwzVXk3D33jZN0u5fgG9CvQzgKH98uDK0DFAOP7w2Ug
+UqjnxZl8rFANY4w0i2dB8L/PtAVTp7P4upwBhOJdZtxZ22SLkd27Y29ZnVavJdvYd55BLekTCap
UM9jerReXpFIXgM5fTWEFGmUYbfUlbDYll67HMc/qIaP12d76vEuT+KRP0wbd4JImEUmluMWlJuR
UeMDx6d/IgrsahTuyekFdT4KuogkYBQYJFMsH169uBt9SvRQ0vjKVR9/pjgnsFVMnMJ6aacYYgvy
fLLi9t2P9HJXL8mg3qz7a+wOGJCQMYXk5gj/QBH9lipTOTbLBGtR9t4rfou9Ws1+eE0QFYAVjOY/
+vzYqFcC+CqMf8AEyEkJ7VbplfeNB7ESTjIUFBQ29HOBrxRxD5lanRf5OYDT8xnW1nKg8iSZgRgw
SmPWuwsXqPApV7P2OEnJC+qSEoEnd2EAA5h/o8exO9J+DAviwuWVCf8HcIiXAJ87vitwFyQAY+IS
MDyoGe6J05aDsgpuu3qN9ag88GhjgpD/2rma4zyAn2oS0No1XFUTcxBxm6MIo1ZbuCwLgEv2Yney
/6awxedlT8JYc8dlvD8PKECvD6SV4FYpHH15gxvHG/BmHMB8Med3B0XFZzCHIkTITIXfCzmlRIMe
JoicAxECEa8DByxWCpxch7N/0DVMrhzgTHkh70zx0r4kUf44QacDshoYc0j+wHtOAM9hnL0muNAh
zt5HNv+aeBps2hSqY8Pa5Dxm5YyKsceBTjhM2g2w6+1wOfA1r0jdEaHB1OcODxSgDpcqorCodzwn
5YrqzcKAxvmwozUZvArRKULYX9Br3PDoSrEUcFNJnLEgqy+s/WCXWA8P7fxxGB8xyG1OFqBrAccM
ukFfCTIm4IlKY7Hjfysskh/tsZygUee+vC2h/Hh1Y0REJ0MCXSnJn+NclacfB9Da67g+cDP8pn2e
Vmsc2Im0e6+pi8G/BBtDDSTPDt5IkZDEIiFU6f2kZvno4y0lcUGM9jcUWNIOOJeDnNOd25fHNnu0
OruBYZd7lloMytvqIF5PAFuEVamNn/vf6isU9Okr/yLp2yTv+BU1/vsPiB45UcSz4pXzeeHI3qnJ
i/GB7yl5UNvs6l3KaLzslj/OWX5R1ScMB6BTTn/7AZReGZznm9GUS/iLrBb7J5EyHHo86+Y4pbgC
mIH7OwIT8284TKo55Nt8tMT+CjH1Zge97L5h0YjylR0c9XeonzMx4ZDpALPdY2ggO57ZmYnuxET3
vptof1A+O5ctlGR0jxW+Pe7Si4ZejyXs50OIvJMCYjS9iWY6OeO9kBflHqXukHF5uKthfGqY5Gyy
wuTGGoOd9h9NvkEMQe3iO6bB1SenBn7vvC5Z54liQYIFDYe+fRT/jo/DPYFAuG4J7NikaAtXdKh6
n6VM2E3w66ZkmqDOg2h7ChfIGTcoewXOPVz6zBDrZvfOi904kfNBIsd9ZqBEZkpccbUUTDVMHvyV
8zj8Baf5JeJMWQ7zDdUhmx1cEh0tYyIvmkS8J19xlys7+HKmk0LRhBqRoC5o55vO4cPO9V20B6Wn
iY4+KA+8obw9yFZ0Trhqx5nEJcnwQEAAQ8FIq4fi8yq+2vfvxosCEcBaTVjukIMCfK7BiqOViHSQ
UCIRyKXBtPpnN8VNxcsd/abc5XdSLP/9VWW94L2AoJaWyn6E/mI9RNe98fiaXsyZIa9IOSjxlV5S
fuMuAYtC61f8veN2qCnLhqZrHsu4yci2JM4qR98cNOF4VyXv5dUfL+QFTl97lF4W7aycK6bsv1lm
bzv+i70cjsi6G4Omw9ppm1QK30d+hdYbrf45OT0pudkqaQmkweQt2jqZBzXy0wkSNSr55mOusvP0
AlJVr0HY3SEEB/6PlvOQZw3ICw6EvYS9EI8giYNzHLVomZrjfduwMqAagunGZa998x7nIJ0mzjh+
oCsB27pbm+0kIgYFi4OavtgqUOdyf/snp0MTXPWo0Zn+CFX55ALWjE+QVM5732EfGSa8Y1VOEssm
5i6rI2kxcNqdHEmBOtG6XPJ5TiDP4sjwe/tzesdFe8krynX2H3KpY+ZUXG3rOnyHUNRMVh04CR75
422BF+8UyATrMe7US25FNWBs/Ebdbux9mQyY3lnTG8LAnQEOKVpyCuTjDOUY0dmGUmLE7hxKnKbr
ttMQpICFnKb8utKaBxjvJe/oN/qlA+KX0Lf2/M/+w4FK+NaqJgj6UI85kluW+T0q1ic5aYWYfy4N
zuwByowl1D5fi+HnUK64lXHLcOzZzIkXOnenN75O1JhU9Ldf/7jPMerzEta9fT/p5xynqCkR5q44
LhX+RUks3PoVjVtdnJcgIVD3Xm+t7KFkgOzw2xcZekp4GACWUEW5Niz0J1n+CCh5kcmLjAJp96VQ
8V8kEfkk6RXzD2R6oalXDYEQN9tgcbtPnyRhktOBJgN3VWM8tx1C09Y8RRO3SRpgrsF0SBWUQxGw
hfkGz52NMdW8TwdHvFT+TX84Jy5GbgekJk0gnc3WgZt+G4iEQdR4DOc8BRQSJPr8cUf6kZoSssyD
2oQKSxTey6B92Y+5ahIsZQjX6POkyWiSaPJ1Hog+cEkxkhF0OA6Jl4fWvdrtnIqJIZgDKzKCyYiQ
JO4QEYEFm7LvwQ4gunDESl9T7ETQqIEOzWITgvu7QiFdfZgzq0fNoMwYhEWEflHmlINQkL7yU4j2
hktrS/fDDdJsoo90xbgi4RT6+Wqobehz/TcAsI/w3cYO6SJBCRUF5kkGAW4ILIdwKYhtwL2ETBxS
0pTjDrpVMXnOqybQrITAnIP48b+Oh2TSOpfISdPg+nnCcjhehcg35BT92BLQ/EUXksGHzZmof6KO
N9WUzM7sh19Qs5s+IBdrGL4hDF3ObOC7vn1XtI8tA06BrnGFoUbhiWs8sxaQdYzM4UlxzdW4GhOU
A3hkONrWjzsxRmPeRqK5tfVAX5QmZ7TECcRQqKEBA+srRRETEX79BNSW2+3KF2Opx4DJlITkUOcm
sQlrmyOVWeALs5T8lwmQ922+zeNlPkJFgcBuSjap21vKpE7wzV4wThNXRFYBPHWzJzoPkOT4y1WE
6kI/4e6l/gtGSZMsgVSQTOCe0TtjJeAXfFKDcJuL8hxE3XREdDQvn+dj8cdcJYQGat1CWVzxHBT6
C/bxjWwKtegLlhUTx237UqaoLr8EcsA+G8r2MRX/LR4eg94j9lybM9GQnVHaxtVoOhCeDeLEkMyQ
3MuX8WMt7gE+SsnMDtAfATVo6AlNJmM7Pek/PPxnfBX/oL0H0ovlokxPfAPKbGnNIvJppZBku9Ge
Ot6BwRIN6EKUcPaJu+wbF3e8e6NRX5Drg4QNkN2v/RepeQRZAvSMeE++OtVoNEf1Zv8/o0TDzR9v
JLI5PGwbCmvoZgK0uOvfiwFUiBRNKOmnI2PoyAGOw9bcljr5iin1zmlrInUx+uyDdBqP3Iq49wsS
aR7dxp6RycSBkm89YpgZamCB8OdqQh8yHUaRCj1ONglBUX/sSwQLiSuhgxZpqEoA4Ad47BMdIuXi
Amg1PAGvkELulGNY2O8/3LqHWhPeZC1XnR9nBkD6nVuetuyr28E1MVw2EBrf6ZP5ksGHyaIncMsz
VyGPHERzsHZgKw0nxgmGStKvpM9d6OBDFTg9gGDZB5EY0RnkaVSSgcOJM5JPRwcyyJoUmpYkFdyL
zhWVBijyjy5SuslJCPJHJPp/ErImDDy3etnHpyRCCyfTMe+3zie0MWhC1hAPwXwL5xeQM4E2f4wv
/KQhXLnVORW1tKISufAhFQzOOvQBhcHpD4E6HRoXRR/PRghiZihvG6cl6a1CvROdBEpyMp9W/dQK
DNAPFirC77B90+dVAmKDhuP7RpJCHDhBrfyKtGCzZaWjE4l6+ckA5jdyHrVIoyHc4GgVi3gI7/XU
TmQCmQ8fQWKH/5zLbkE1cNrSicBFeIBWM9lb+PRmk6hHZ9YL/olHnGq3erEgo4pPnAHHlA2WKSTg
PNeSz9AizrCnM4qByXdAYJ0+1FdiO2UO0Qmbc7kk+etHfsbTkCjx04poQP8Lar5BSAqMAXr9H0n3
1ZzIFQUB+BdRRQ6vM0MWEkgCBC+UEDnn9Ov9zbrs8tpar0DDvSf06e7zKTU9TYr27SsOi7jh6Oei
GwXT8hXgES4mu8n1c/GX4NDIg6ycqsxXIWOHhWWl3YeCVtkoseO9Iq1Ndxofv05gvoUKmnL8h/yR
Fzi02Ek39u+6zWcZc6CHonrvLHuHyLSYgqRFVb8ajgzqEbq+aHF+k72FU4tOOUliSsNx/h0YxXYo
NjXJBBy/bTkdvqJ94+dYG+Zu4bB5qeZZJGbHdsBfhdBHky3BhVqgngqGDFrLDEAbc5BmFhfajL+T
eKOqsEvHtIUeMFbF7PvHcpIYC5xfjwUQVwFZQnz9lnY+7tE08XZHx7Bw/TODmeS4tNOVB14cW5rP
fTT7F6azZtvxwp9bbz5ZQJwP0baXy4QLsYSxZ7lga1hCRKESuEWFygjDJNnZvZ3eVoNi9Vm+fd2i
dOfeyX7GxGmSp+HVahvV3st93jBair2RTq3DI3QxD/FClmf5MnuUc0L36wu8+u8mxgOXkyuyeYsX
t95Zi/9aKIcsiKfB8TEzkzvO/F/WlTiaJKPsW6KB/laiYI+WopoM83ArJ1QAn9LiKFpNJXIKK1eQ
C5bljuAk3s8IjQSR25pXqmfiyOO+BAtT4mXMDq8+37YWVVZ3autidRt0sFCMqcj2OL/cE6H7WjyH
O8OaYjmNC7fCPgLLOemaIHExR/Byiu71M9k6GjJl0SU4ATZBkA3gK6+KZaR6C3PvWrO8bdaiFSQZ
JYShSHSa5b9SDVBa81abdxLcZbJRP/6geTkUgESiHoSqfKslyhjR43k55lPSU7nBy/BU/lVVMS2N
fTRf1TywR0vjtVV/ZhksNY9vIDn8mmzwG0uzTxZ4dfP2Zmqs79H01dxXV4wKgoH81sEAsrYWJuoe
olMNRhZ0R7eg383HnUcMlHps/Xkr9X6uIER+Psr9YN24do7h36gm4lu+cyjHw2Q+RZwWArBLPFz+
g9risK+RNizn45d1/8iE/QQ60b76B0e9+lN6iSjT37aK0aGseC7Zn6gSGtVTqXB7Z699qm1bx9a8
LNN4fKkWKd7bpbapnIeF8SN4WzXxwv2U+cGqcjkE58628xjvzuGpT7MV0wDhyB2uCb1kJaXZuaGB
qyAZA3xuq7pZ6M5B2fR/3ZCoK9yiY0UdZIeROBmM6kayg1V/10x+4Gw34gBUAgBw61swOL0H70b6
rRIEaf+3tpFgOzlSDfrYcFeIMdT/6lYfZPlaQTaO4E/nc3juX1blTaFs09nHvtybldB+d70/3Md2
bPLe/12yljvHJoqxp9dqGo/8aE+SweQgw9zLPZvWajj7BNuCKxE7jJl6CE2Z5IFPvHm3XGc2kDA+
IM72QWwZu2f/v9Vv14CbIhWYh8m+hhO83tmCeZPaH06SVL6raPOxqrQNHhvvj04JoIkHDxeLrTXu
VZh8pRTGk56wXWwX8B+8De0n9ogK6femeo1tRLfKwhkM+udUG0WYEa3DFxuLSpsKE1gdzqeE7iCL
43TbcgzPCYekgDFhrRC7f7dxUmyX3nPl3BB2XZkePvbVUvn1nldeFf1xFCkt+tGiiO480oLOBvd2
XCjmWV0V3wkic9cyQEq7lUJ9EhRhKMvI/pOgUGVIGZl2D3JlzEl/Df5K8+CPWKPRToT5+rz6ajzc
TOSmcBeZZrIJccFOzcTvrhaTgWFooadpQybyGPCh6DUl5kXnNxst6/FZMpXXoGTKS3SEVb1jhc9s
VwbbAB6f4gZYS5+GB6X+XbSf4axYA1xUvMdnR/ueywhuX8+3vdDBeN1uIFTn8H15DxmQHQoO08NK
HUYW0KJmbMh2V/iVApkbhUOnHNeDnPJcx+eH+/6vqCtRreSiOce8XEXW3LWzlLa35kqKekS9ghx/
Rrcwy6PtAapuLHzI6N8KDdutPnVC2Teq/OBSHzUKihQxDA+LNuUsvvVEa5gjdm8ZgUc9Mdkj3hBX
FPdqdujaXC+RIak7l22PlChmqWjDWjQ0cHQXROinPzRONR3GxqgzTpRJPjrpcFdZENyqfcuVRw3U
+3acXa30MplJaFZsT9CZIRhSc/ez40U5/35G6UjUf9LlRL66rfVkuHWQIyQYM6uP1FVherpjxHd/
L6gU55V/GR3ME2wqsdDIjIkQ6UcGmEc9ulzDZdXB1X8dOsI7yyC0I0bXqIubumftA8M/i37MQCPr
lxqj8usrW1UU+lgV22XGL7evxHhEKpYN9tOb8pDlyLk17+bvwYdlHag8wf49G16rJuq7dcjPBcSY
b5hMN7j1Vl7O3jrchlZTV5ZKUNIg1DFId7xhEc/eFs2Fqe4hOvfinXgljVk8uX5oaHcaXr5cwTFE
fUVs+wEjf5sxO2/jVeWD+iRVgYVUcpVl7faWLsdHYVTXHIQLhS0Ea1tJETWmceNP9fUnqVO9l7Vy
3UgRyzbY1jjifI3iskO9t2lM4oebqdzYvT6+D5V52YX+yHl2WF5BqTw1IUEf/T6HiTD9fak9avfp
tmYfQCwV4pgdCqW0R87X+FXTDTvJe+aKl27ctlEC1HPQ6pI0+OHGWy4el+Dn2Iygdq/uQ97V5ZXk
jsXmQ03XsH1wFVoHKOGY58yHHmvMLd3d81SaGHqnaFw5Ep4PNxYjcBPkKwYFVQ8vQMXHcWKyqJe+
JnTCNBOxd57RZW0zFPGLZO1Xr46YOzUcUJQcGt1+nBEHxkI1UPKtUM5+Gpd86SXtAxEnNh1u2WZB
qS79K3PvffT1ri+srqlvS3a63UL6K4vHGfdJr91E2BeRlI7VXJYgeWHl3YEdxxVr66gH3sWe2mpz
68g+S8EE+whLCNH34Vpc/pDl8Dz86T1pDM+aICbXMYmfV34sMuzsInSy5aG2p297BCk0gKmW7jND
4qt6obP1y4twIltXk6/W1cW99lKEdK/Nw3TTyjCgvktC0I6pAcoTxVENhb60C2U04S83eXyMnMbW
Pvx2Hhi7acfoumqjQph+z7dI+hCqinGtHN67W91OaKijbWWzgSrA7FIKM0ex6LLQueNfMk/uAI2f
Y2UOq2ID0WuTbOcD8ujNxJakq6q6D1yWc3UGqfbmJ16q8bdS53kcOOvduJrZIW4turrsyl610wLJ
MfaSDQY48HczvQzqLQiXGyWuxSjWjt3ugZHD1m6Ln2e1RJcWjZpwk8AYZ7Sr5QYnFIzs516tnGD4
RIIVPMaJTycx3gixL78IwbHOO3cadXtDblHWqgZC63FGun9Ei5CB0IPB/7yj+EdiByyN3o0J/HEN
nb0N0atyjn+//KiLDNtu6X1LssafeRXtg2wrvlS3ZGAH/fgS3TzD7iH6icM49VMzk3UNKC5oZq/V
Y0MMrXBRZKhheK9SKVLrxZXuhUBkXd6A3i9BYRt8vyq0ew1iOGfuY/TNICxYn8W5UzR6uRuvSqmy
Hq7WYVFo5h87KJXHosssXrbx44q/jyJrgQWARKXwzYfpx4eNTVsQKa6t43TeAKZ86MUreJ/3YOZ6
/Gp3BRvbBQBk5XVHeCx9DvHh2W35Lj6QYzP1dYkwdkZtQ4kT29+H4yIHuZSJSfrzWU0YT1O9eKLL
8jHMADkGKz4Morb9Gz4aH6o2fkSubwdwsC6fEdMkAY/mXF2E6/exLRHVfJurvob5AwAebzChs76H
r4HVIcAAbl48US8RK47yseX/AJ1y+E9WRVEFvUo/1b+N09yDsiqAUJ3jE4JFqw7eN+VV15bN+nYG
4cD8AdrQSntOtoB+Pohmv0vBqMt2yWOxZBk1xQ0YC/mdo6o6LopLlW2DB/dHqraujlMVPJDhq3Kz
ZDdRezhKMcr5FHbXv1ctW0wbA9kJwdte2lc3CMKrt7NI34dd5ylvWBaPhuv3UWdDfwACBYZQYLJ5
hWPSxp2bAk3WgHv0uR5F2Bkm7m3qwp7XFF513O+5b7LjYN4Yx2cN4oFCDUC1EzH2m8rHShhZsnYe
Q9xzdSiUlKg6W49Hv0xay6VKcWYN4/0XYQFJwey6eWcde+I1dVc4Go/lbeNxfB8VCzpYnoYEnI3X
l8GdVi95gkIwbjG0C21MboDawvWQhVt4a2rV41r627ezR+SLQz2yIvuRgDZeb2B7TxxLNXSWJQNi
xZyLlylAEa4WkOtTQiBZnGpy6K5PC2j4mGAaqqGtIZo055Xmjrj4FvW6SzJnu4mtgMu/78vnGa7z
B0pU+GT/Mjmx1g3i71+8RhkHQUbp3Nexhv9dCMKefNbU/9yFwgPAWGWPmHOJNCxMfa/dnUSOLz6v
8cmKufMg6I/bEBna7pN+qb5OA/1t+pHfS010KOsTEuHpKxOhZaVT4WZostpPtLnw1kahl5EG2P6x
VjKjvY9xlODKCQ6D+rgwWx0fw+XwRHnc3/kuMf94eA80u0ZJRzNliJGPY2O/SDe+sS8gU/eiGTR0
A9JyIZqTNKBYKJ52lVdzE+3qmdpLuIsDAoSz3mQB6yjBxsoIKUFxSmz3s6xlu4evYxVfJFJv9s1F
fN6Xapx7Fo2iBzrRhpKgLNmBHXFDuWy4ghYWxNWWAs3Ttrdpg6MoB1L6iq6Gve28lBnl3l7NdZdj
VpVmvBBMBz6qQ4D5dVDybb7mjXln23qJDb3XgOd/OIs7K2kMuCOuJ74ZwVetmmnJLrBrWMjLetJH
hdxsrEgP542kmszeXLfcVBFNdRUdgbKLr9J7um3SXk7VdtFJHflTDOE03vP8HbLR7ZTa+75X2FRt
K87nQxY7sFdtYFftPXyKtHHcAVpkMtTw8VnK1LZlPpTRa2AdZ2y/ZLw79TZH7xMXQUXYIl/TDKOZ
MjmoCL3vy0apgnfSWDdedVZQ2gfz6JLPA1ugeRHlv1QBneRUDOuY/y++xGy36qX0hTS4ZVjWiGW7
6NgqfRbby+Gtv2+cWwvH0/9XnQMh1jYRJMrPQaJs0FN1QDlAWGquij2Xh2jvfoS94udYdifPIYXo
j0eolt/Cv6N9NaVyKvFZGK6BtRJDUXSUSSv58rFfcB3jwOi3Fl9szVZN/5bqY32lGL/YQL783L1x
ejD3gjLWYmAtGxag4oUaCK3iHOZCF//aJCANf9wO5rwf+xbkWnI+OyzSR4UnDb0c9Vt/V/G0SxbB
JN2XQ/dAHdpblCp4b4vKbrwPx6/KcvbvBDS9/tkpp0+Tj7hlwf2j9dATvAFjeFWqXoeraBf1zs2l
ljyGB40vrRngvuU6eHDGmP38IdgJp9EYhaGhco6Out+W5X7Mz6SoTcipiAqO9qyzEDXCe5l15I7P
n8ircp/TyixToXyYCRIV8D0e+pXGYNuCmlw1CW6BKp6oIlT02jnlc9x82DD6Go/5Ur6pYMTmkXnN
pjJ8onvGgrFz9SLIVz30QGWLVsZQZkq1qmmPk1YuGLJZclvQbbKN3iEuR618IQHmOdIAEXKTY3oV
pGrbaWG8787z4bZKJXCqJFV160ZmfLbclbxw/5FETV2AbJ2Luo0z37HpQzydgdUhOx5wqE6VzdtF
gRLHxf1XKYq9bUqkVzlhfdk8feTUbeqgbJDEjInGEktWO1jxs9HIqydHysbh4icdNk9Hs7yUsdYd
/w0eamLH/SMYpoLEe6V300ahlXtAyWrcXt1R+GMh/tfuL2EatWqZ7tSLPu+P5TChsTLHUltGgJis
bxsXNtdysjyq/tgIFrPon9ZlKZ8QdXFUmnFn8sOh1RdFDzHPLoFUpAD78lHV+IrZxYmrkITXKm2T
TTQGDBGhJhXsoILqkVwMkuyCD/tJTgZD0iO3bzIxlDzVwyTdsjAPGOmTuBLp7Lon6OYYf/Pf/KH/
iiaj96fCvz0iekIUferkhFgQdPM6Lmp03yADq2rSGCiekBdgRsJ2Jfe2bWy+Eu/xgSbFqrERm6tr
6vOoGyNZX/faysvd41l1oW6G1YX5ftuSEcrRBFVbw0Lf3OfV5U0SnHy+k5uPff1R/FSEiVtZM0JZ
zYd0tyEhHlm5nypcqIPOgQJ1F//as53HTOwyfY7vNtLYznAsq0pVn+1c7TpFV3o0eO4UvjEZohmw
VbulD8mxYrtETJ8Lo6DplCuO2fkpsXAlvatD7CvxyrClRaePe/2MzhQqbDfTAs/t+em7aBAjUrfg
oJBMh1wM3fn1IxxORp/XUXTRvKPQlnPOW4oBvognPY73Y9iaSMYoIUuH9cBqKe9oVsRziL+3U/fm
zKvVAzcjBZ1+plZgOZ9j9rRkML1v8GjM9RNcK1rZdCXTz43joFdbfWT4fWQqas72sSltt19YVx0Z
fv81/3FbTAgqKTQOGrrmogpl0XrlS9HmVi+0twokn8G5Ol46TLsohTC/Q/vc/nN16KLiQlXFTMu6
IgbCWe62lKygBstk2wUr2+OaLtNkc/61bGC+bbs4CHGqNiLZf85rHmBkMg8ub8B3401Qw5mT6ef7
dGT25RgZSPrU4mO/iSl1+yP/M+jb1t4hpaTnv4kufR68sifsT1II7d/zQC3gUDChUyyCfVc+91bj
/Os8RSWxATORLVwGOPA0x7Wo6oPCvbxs/HOqiBuYFyjgqFESZ+eNbctX5qvq8CbSK6URZo1y33Of
C0mGafAHSqB2JRl78K5MaomX7uGlWLnUnu385IpGFMU/t1VycOoRpeugmKHM2XaXXQpDE7la7lOh
YYbMKCp+SwdmMK9icPpafUiZFvVxHn8oCVgLBZw9k9KOGVME/3g/hkOXonr7uZfTZZaHmpKH2H4M
ttVDc9NXEzb26vdH/TktcOJo3DjBSkzmiLGceTnb6Ri1dtN0PKNunWh778f4sdZL2qjTLu4KU+N9
a9sFbWvhP9ZDL/+Ekb2qxV7O9JnNSCodzxgbQvS1Z+RRu01hXD77GyGTEqCaHywqaFpB8v0SDRUY
rJuWYQH+Pu+sxERnGgXBpcqAo33ANEN6oW3VP4pGBvNWdqASKV/fj/nYfmprucjKL+xNIpKLiDPG
ld2oYjsmZwbHlxTuEzb751dhrb25DYizorw55tuqkXr+21MB8lgbZvVlFniQIayYd85ua1wPnvcg
MpXVguavvzZMbaa+L4am8eLFuEmHLCJyJj6XUs6+nP4Ul+qPj7QUYPL7p5JKmoISs9kmR1dHFrGS
NNhMqa2yzuyi9fxU4sjZjZWoNarevlaVoqnEobmVTJbv7OqgldIQ+AhFI2Ab5HVGnzFS9uKZI5Pw
qFKOVy5yX+PFLOJG+3vhX3Yvp6JDBbqsAsrbyhW/KnQEw9JPX018Snie6uIVZ5XjlHVUe2X6Mdvn
gxveJ0a2TPQKj8ayLBN59Xas6oyRv2zj/Hv8fJb3KNYjflpb9SH5zbVnNJ6lkWMcJBW+wuQsXvhG
DbOulawdfDTnbFhMiTuPL2aqahYn62tbTv7G5e3cYKF+HhSjLZJ0P/WdyJWvQ9chFmVvJhljMH3V
Dim8ytJmtfrYkOIdozMxxqOcNk43sAbiZCuJ7ukZbnfhXgxPxpRbLMLnx+L8fj8Ee703rwUB9x4+
V1xm6ntO4LbP+QAXlUy2+rICGyHHEg3bLh8/eyVhtnq8RKt1K7MvF9Mhtlauk1mEiHTrUZA11dTV
O2ZRAZl+YV9gmLf/13mu3is8A28WqnkwhTL/7k0qzD8aa8Bb41jdtvLR4/NGMqq5KqNvXiXkrUoG
zSdXteDPTrxn9mOeCPc8sSxyjBmuLD6CbR3izkKfxnHTWer57wZ6VG4IuZWD/TZUuQaez+biZtDk
Fb/euXj8m9AMKE0t5Ci0D9WTIdroW6Y3yVkx9osZr4SJFqcGm3c70uoJlU7jEU8iFiwFcWYsxMuy
X69c2b49g2WbHQ8GEgAY7Z1CFeuxkSvv9OjbIDPMdGIp+ZK9YrHGIT0XssGlccxZ1MdmrJ6bZcpH
Fw0g+j3/Ts3IPnKducEI2+FzxUqukXCAo8T5TL1K2LioEU3WHr1beV6PZ5KFOs5mOq4KkrX1T57u
NOYibWzAUcCY+ZtxAhsywInYpsocMMpZQn0ijTTgCJA3wUPYQoTsBhr2sFE9vwx3zlgmjPPbaxYz
bGo46rRR1dCJLJbyiQJYjq20bH6ZFispS5/dLCCN6R4i7O5c8bhi/3f0rPdn5VwptZ4/y7YvvgiQ
e+y0yt4EPx9U0yinvi+VkaMbxY/Ne/HjMSu86vf0Gw7p4lV7wLaZjINSq9l6dpCmWOkXs4YanNUj
x7Q25z7wp2F0O9ZhrnVywCu2VHUSgujxZ9e/Ye3ZGzSeG2RMbp10JabUuL901cnoaARmQ/zEm+bL
yH/hqJN9d5iv67f5pezvIEMDa//kM7iBLv7RvPdkjanYCzFZqF2PreOmcs+Ej307c7VfJZwXastX
+8X1iXChUKjs8as+HghWH8Vo9XGpXQe7PqpnU1+6SYf3NRvjUbQbz7u6iLycuDdGEzon+SiBqLyo
JNl9jjW+GHJ8fI6Y/uUL7d2yFGaiqchUf7bPldXs+qgkMtXn4I6025fS59OTjvCmVJCgiER1zNa2
dvPfCy3RqMEWBKa/LHtuVBE8kupxKeHn6e6nGzUZmggXt0O+Mc+y74ryiTjbqbiAfscq0vXnaHZR
6f/IypT1CW9q9aESeDQBaM24IVNCmIUOJP/cp7nvZiyvl1bhDgkASeIVwUP3z8ahVMmMPQNT0K9i
G2klOdiBmb9yr8jXWzss5ekeiPHs+n6VIq1SmPlMlF9mIE/IxqNeGKeKQe7NUOz5Ki8m/8Zt56Ut
bwoGFdIomk+9/Yc0fXwEx38IwLma+mYNZ+Xub4GLLu8hKUJv/vBIdl+vmhNZTn/kCIjQPCucDOws
OOM4zUrdnB9EGNhxP8p1WWJVuJnXv91LKpTbZF7LiAoNxNZrjjrjtqnMP589G3o5Tx6QSLKtXH3R
VS2r4Rmx2C6kqn0/AyoP0GlQVLG1qD9nLAFlTlmtlWHjijY0BI9ri+OViHf1MGqgITVOX8yTdFo2
b6PO3RrjuKNil8L3irlWdT++GsUwOWH2MVfYGdDGPR6sdVASMBGEQxwbdMpLizC3fx/jT6hxvx4V
DBKioIJfX5Xc1wmua4bfmqix8wC3cvp9F1rIK6h2s/CwuJ19L02S7zFCxLpfkQLVmT67Tv6v4aNU
x0v4UypXv0Aj3hG3NhWS22TjiWANUf4GCcSWTtV4hShstHyonO0pX1en+zD3dq6+KMOW1VhxVvy+
NOdwGIFLzm6kak6BhYZHIsZlmaWI5b3JmVlH9l/Ofc7uRadk3cs28tX80PYHCNZ8KjZwcjiUj2wE
hFS+fTksU5tns5W9gYjBqURbKcI523xnO1sOBc10O58DEr+aBx3gBAhK24mhbvbafRGej6JTX70C
LoHO6PCMad7PNMOpyrMXlyD7ZRjX6VCEPZUdyBORp4VaFO7fbdrOvKX1vH191X0ZPlkEyKPXBkpd
6k9jUYktOflPVlYfp+ZB4dwsDtJt7FUSO5yYWT74HD+wer+Hp8FhcKZSqT4qbEvAl09rg7nYjaqX
b4/57WgykX8GQhDafojce2/Ez+T6nqmkMctO0UP/+1U0ht9VLOtGjp4+7SdDgG5rP4xN6ojbIIna
HavQ4jzDf9p7Oykrtw5iXVT6jgeziHt0rlhLBjHr2r5BNPk2/x21fPOsqmuroTBn/2eLat15gies
gSy539fod55rvFCfbuWszpIB+7mmL7Oq0+vdxzDZeKj/CNLkjtl465EJHbJlbnCIgYXdT7qqws2c
ywmwEcrnYWDqvfohguWtpcNBK1yzkCg1T3XLumbGkIWUrepJuCpS0k8OHQlxkqGdy05RXQpKVo4m
2JlbGMEC2iZ6+73DkZHOKuKFqNXdVW+fh2SYbuobV9WXcEMikrAJTwGzQvu0C7K6ifdHm2iXpqky
lNCWSCyJZxWAhkAGfVHFxGjH3L6ue/Pq/1GhqcYKwRxVL1Zpel5JRbLuvoSNDVCI0Tfrl1+TRC2p
h26cpNs0JsLVZSrajAU2axcdqrrBAAjkWgheseYB8Taam3dDCEPrgyj5ko3Hnwl0I/EF7i/NoxhM
Q6Ag3HFI1p9LHr0mAbLGHD72OEVonqMZxmfBaHxUzbwlpyvl79vBKDFZvr8nY1aXqeJLUNahlYy9
crHmdm6jXCPfsrAUzJrVPRT6ox7MzX7zBcxD3CaRnCV/i7/ZUph9hU9+Op6/coVOBBSNL09SwaMW
G0WPM2DAG68K3XdGg21nde6MMoMDF9jkcJRulHKTgjfqRtPwbdjN+Qb6H8Zf3v/F75zqq1Pk8O19
3W7uUrBQmfEsTgXOYikVlJjOmtz8nqmt8628nbtLKymAERr4UnRZRRAlzfyGDU33OLhZ3/aKl99m
lGqGhECSeBMgy91x7sPPnfnzZDUEn9yR69Dt9Od9tmuPeud3bMar6ewxpJHy+nMLsUaAPtj4ID3W
NXWNRekutrFa07tMDn2SAKXbj/95zX9SKzT2+2mEmUkKueDvaNsFrhsfJIK3Z6y+KsLRKeJOgbGU
e+sMm7lCDlCV80PKjMsghdXXhrcYHGe0RSZ5PyLraBceu9dfs/rlLCfQfj+zsYztdA7Ry/bTOcLL
MuB95tHKdk8KJzSfSUo7Mb539rMEOeYPKGKpAnFLW75tenb1H0OLE+J/gciDAhJT2gitZzHuvrSf
m2uQGGe8enX7+dxGjAInmb/XX6Z/+bDQTJQenn8VTMehB0LJ+oun8MZi1kY+dgIGHYkfFHGWb21t
eaEpu1hN6VkfO8lB6RXsxqsPjyfxdW2tvlbfqy+NHuWVn8y0rQ3sRJu79Lkf/17YNpj34iiJ9GqX
QvP6eekf8Xe76e7jOzbeSHfvLXD5suPPXcalTz9sdrqY6LlZX3fjfjL2pr4q16im6XWI603d2w/O
iYf25vv2/epjxO1yH6evbNdrZcYxEGNO1xKmTuPzALnug6sCMLh37SysYor5LJdxqr/85APxdvvK
jb3EuZvtlX522zjZxYNcZ5kktJcepmK/gF5p/GxtrIVSCRk84t8v3w8fi/7/7wmEBgXxBLbTkzgD
qRxfE8FzcE4Ed3NA5R6kHIKiyoiHKNCbLI+S15stClcQtF8OE30snO87xWRvUmRu2ktY45gf3IcP
SGzy94ZLA1gf+fTxe+xHKHtgU29Ahz4m70MKGiYKMSltQUPPdrib2QWv7/TvZXK30yDfO7Wz7H4g
Pr1Lv9DNi9XGdHKUAZHLay5JHPapiy11s9/JryzdNWHZ4RgW/1bajVghJLlnToF+av691Fgp93kX
WSzSIoiLli2VQOzL+afuMo542VTF8IttqH/CH7DeMjGzPSOi/YNP0qywvn0oq7/LV5ovwHQ73D8C
W2Tucbnj4uRgPwCb8X54KQYZ2R3FBwCbjfF04/T9NAGQnvqqI3qe2hDxHCa7+d/1XLcdZX/tSMKm
nJcDM74EJMSDsVaCZApv55YOpHhxjWli1vQnlhM2t8vQ3yl/1rzZqBdbTsNl1rgrn5A8wYvzSG5d
EqrTFBklzzb3AC3DfGKt+dXc3sPdo5LGspcMzxabwMOPHVU7GdNchxek6bQKQaLntgBH4gE8Cucr
FrFmxKJZycit76uW8kxvH7m3+zR3iR/IUp/MdXeKhZ70Hcab/kLMOainLmMxZNG7/9zbm/Fyig8x
+n5aXtz8VhvVjhjjQW78+l6lLOF66G2n13mY6LsCz+7DIubfp1xSntfsG/xaOpjjjda9vYT2QFA8
2Hv3FOO826FIAVElR1QD6LvcxfwA4uvAe4fP7ogxiHOb7iXhDuvuegraXFtKfR2mbiGme/wb+qx4
4JiqPX9XE+tyOuTvzevw1Qf0zFhrVZa/ewhcuxSff3d/CeBBNxSpXJrfeb+3Cgvm175kJMYpklTh
0IlXnUxSvy+QUszzIwfjpT80JFBN8PUSqH85SBFwp9/unF7sGGCHeTC7S7ydZ6Coz9XPiSkigtw0
3RUtrx05U6Ez8WBEZWVmfpaWzlC2bONGXhOd/7Lkw7hnevpNCIly3i4f165nfwAOiFIKBJWnmds9
2ILX/It8gDF9LfvPk07Ff77iz/05OP6ccsFqttPMfj0niWH2y8fq25ziz9U3SrafXS5Pvet7Yf/v
uC5C1tN7aY4OeCZzS4pH689sEfX4aHp85ZOZdRTt38+/sbvo83vLuwXvlspjEWZoFL9SrEZ7BXYR
P0R9txk14FGCh9zFNslKq9NUreTvRy6Uh2+bUEl3yoQyYpoIVXhTOuFFzkzXFqVYgLiRMLGO6CqM
2owSjbf/ZfhcoWzecywGdyLl7/VgTkgBeH7Fyu7VMvTqBIhpSrzh6GfJS8cYabIfBWeqKB012GtS
+EUTPQ2LfbOx/LvSu0hQiBS9CfcKNeo327LJKt1Fbkj2Yf4lpMpQkaBgy3Hw+/d7i1vozMxr+cb6
V3myv0eKhAXG8VNmD0uckY396tdtQJJ/gm8/o5uPDR9tr4BnX4qHG+1hXfaUaNe0btM0GmkyyHFD
wTugV5hmiAj7Xla0KBINkNgvIlh1wnTXegNM3MlrGx4mxZ51KIL97eOq2sr13R9T+dt4OTSr3U9X
mM7TJYJauOzo8s6q5OEiUy6NH18jM5f78NpZYXH1HFBDWQdlwq5Ii4OFtH4FB3ivNv4YKu/Ugiy4
1Xz+OS+FIFcFUsmPXGi6O0uziby5CIDiEk9r878w4HtZprW1a3xueVulXV3MFBPMQfwte+Ok/xtI
O+Fpo9xT6JBnkQHM9PQPu5rTmp7QmD4nqeH+Hs9A4BPPAfB6Pn39y0vfxhUbLHtnR+gAPR5gkL61
QCLCmEA4T1TgVFlgaI9X1dDfe+XB/Ryk+TWBJKhlAH7QIuXYMRS8/SinUXxVYxVeeTXZDS4IqGuW
XgCDys+69mBzurVfjfwHgtcrgSnaxV+1A2zNHObxdf7MNSkB6J5tBfhWBTf2HeSyeEDdtIW1vKzl
+CiNOj+vt6TpfzPfu7EZLv2l4io4OfMPhRvXTjMBIcE5FKKsi6tmfqj78m5ZK/OzbTiJzxkLihYz
0D7zurjR4EDsbhVDBbUE6egkC5FIE9ec27CQCV+Z+HvlSZwA5S7KUIUtMO5nhz9Eu7gfjetJLDI1
8Sz7fhssZ4XJXvSZnLGOTHGVI5rDv7XTysBvGW1YhvoW5hfp4M7rEoHvpvUpZ3LlSz2NTsnQ7AVv
Ll9IS3bR5Tupe0k3mGJsitWiufipduw9le18mTJVF2a/qm0SldsFG3ze3nxaYjUrfqc+ye5SQxca
kA2vPM3IkLfxBS/w/pHeBdO/dCpeIPkAJiCL6I4W0XxEz8uJuzDL/s2xr5q53rwU+IIFH50MQT2/
hKJS4vtgFvML+NzR/1x5VbVHH4felR5ySHJz/aaHH5wgmL9eAr40vFox2YergyWudFR6Y1GEFH9e
eZqv/orE3q7BAJX/1/LbArmqd1r69UYvjpBSIVtJGZL5UJ5B7oAdFRvHXBjHLMOFgYqaxhAehoUL
yzij58fwXzndA1jQqCoTniEzDgknCwCreFm00zPIFE1egydrw0V0Vyy9wgJHmn9S5vtITru8guPg
Mcy6Kz9LpNn41wJScCJ6dVMUVY+gEPv1+9Lyb/mzJ9zqp33cUuDgSdgFYpOsRkEy9vJ4KGEmlsX0
ju1cT5acu8E4yz8sm9ZiZCzefmSDvPqFWUcqpMZj4qEjWxaDrKk4kgA6j0LWSAgJEzqTi6mx+Bx6
X/0PjuWezfKhWtRKj0KNVun7+ck2oK1rm7za/Kmsz85/ZMytg9IktYpWXo1tyj/7JmIhWnqtQdI8
lhD21rUMeUmJsh9wBmzdeD+O3tb/DOHvb2tM4kPjDGg++7dVzcIXuw1NVL4XvwtOCHzb23s7FAud
dVuCKzHl5Szy6HkeuV9qrIGfPtcblWoWpbxfqtgG2WaiseuwLa3lx/t4jfGtxXBl7GV/NkGVZVK5
8cWp1kLfTTZu+Qir8n31hfds+K0q0qsUAmki3/SguHPiQ6H9fPC0pM860Ffu26fOHP2H/LP6aKME
LkFLNiZI6r1CKTjx9PgrGp7LtJINXrIH8lYE53TM/+9knZQAgMnv9Gc6SrYXn7vPSyyBtPyiD1Pa
/GQmfAHNU6r5uPLTEUQ0MQiBf9cfhYZFVtYR6YVWoc6VPx/nbzoOYxS1Snv0s3DhLGgZ9ZO4F8jC
mlL/pLxyNniuMbhYxBvAU/8+6aSZmGk8EqiIUgis8y3qOr7dE28Jen/5pCd/f8LO4nXvOgxXJjNc
l4K5RkK0AJApX0ehtFGcvJLl3czFWP0qe3MF04aQb4v6Vp+06h96lOUca4ax7ArWb+uWzP3jTqe/
tFz76QiFAyrESqMPsT3+sIlwvZ8ofWPZRav2cW/XtUysBRUznAkQB933U+hn1y6/MJYKcMpww4Ib
MScVKsYS8cs/d2F+cjeonKx8UTmndUiFurlVv71p0t5UX++HRZgF1eSCbQyBBDukMSZrUekrRQ7Q
S+BRSsFvSi6hwrO4f7/Q2r/Zl2jgZK6SuHP+O1JCDBIzfmRPJaCSaP+9Mt7uMejhAWIC+EzzwLvb
a76xzlbRO3jSiQ+L46dh3fgxLcqsanjUOu4O4xtmVN+NfXSXAxecKVkfGRLK1uFqimI4vJl0xNRK
FdlqODPJcuk4447Yk+BRjVOD5dceAZ/DdHXTzbUlj/9YOrNlVbEkDD+RESIieiszMog43xgOW1RE
UZDp6etbpzuqq6K6ztlnu5WVK/PPfwBYwwFUa4gEo/fBQZaAFMW5YJd3UpaH4xcRN8p8uggo4D45
Amfaox5I7YUCSHio1ZDPQrn49bWKZ4rXHnQrjF/aKZ8ntbC/yXgRNIrsSHmk6BLpI5hBRcAVqHx5
/if6OMN0pPj0LjyXnCyKE8JdmrBUuDYxzIHYFDzDXCsRpwBIvaBL8f+5MFCjr5PotWbIgv/wV5uU
E/xEx+bYZGdm5+Rv5vvKyuYpDjNl0EEh3BMbzEWzVKEZXoXPxPFD3xwpFCVuIskfD8U6tn+egKb5
COa5VHL0i8n0B/FPdDZM+Pc9Tc5h1zsyBCUULkbn/oVDx/RWSpp8GqyGf8xgYbqSwL4px9HhUp2S
PRODFI3jwxm+PpaIyby6DmLupkHcszhIHduMGU8F0SevK85K3xOX0GNzuz7XHQWBuRysnVuQDUjG
/g3f90dBF8tdMuRAgl8eiRDEewf6UqOB+ta8vD4fwKahtd4UJwg5OGps6RM/a90H4mBQp89+3IyG
JhuDAPSvCc691TlnEh5oIF44kqTIF5FoA2NA7Yz5PGg9wNP4bJgCMHsD5+MhG/MUADxwA2/4LD/Q
XFJtwpi6kshZDDRCS/fVGVg6RnoW4UlO68+0ickvixARuF5HIEEWfxyPJLbly3b/jVl3FX+ZZdKn
sUcz0qD2OeyFr4jIRLeZ36/V8rns02EcuzNtUzWvAY7oskjlJbgePsNyfPwEkw1YBRhfc+b2+2Bu
S3RX+Jp39GHQz6jyAo6j1Rl9NWhbcJRarkSqDhgFXLyaVQ07o5kU0SBwj/MjpiKtpgmYutIL/6VZ
5XvUHNV+tOHLIC0RerJHsYpvM3UVqJOf9PHHOe3tuEDkHXfkYHYlQMvFzPx0W3VAe5TLWbnofPB5
aUXuUYSYmtNwgnzKyYYPdGKsZQ6Pc4QPdMPXyu/trqTlxeQg4h/yOssXrmXsBzzSRoX/GYeqPhXL
0amb9yOFZNc3dlMsulIERPlfc3wueMLTS7Vo/iqfoiHTMkT32W9dR+plMldiZcuM7HfOKCIb74+D
2cfAI3FbtqMbrIehkF0mDjDDrF30IzYdPSZj+lv4KFQE7i1okKSR8w7wiaqK9qPX/3f7pJvvduhT
WvbPROsGJp5UGeDYPycuglopo8LM4x4qf5KfnEltFp2gtL5j6zIj0nfb80ujiAUz9uVCIpdhAlHS
xxSbd4z7P3p4muZLtQOC5nqljvQXQLUMsLgWzYb4gHEIADtHUeWMjvW6bqeA2DzQFMDXnhrGL1Oe
GDVHK6RWA/F/wASksKItBM6H5c0R2/HUcEV+We5whbPZ491Wxe6Ab6nucAJh13Z6b5StbL9X6kY9
P0hFOHe4uuW0PPK8FAE8ky0+gmC9/hMCG2AdCdrj2XhRu+r2vqYccsJgrBUwRJgMqJe5/4zK1T1m
LxANUAnQ4p66nnaIyCsDL1dKK/mawNgEeq7BsjrsJIbmnUArMLenxv8a0Gv85mc/9oh4YJHpBCWX
+xSyGTkHONNAPKqgdDJui6bwK80AWZCE8Rr48NmnYNixI0WUJWq2ngD7ckLVDfwmAOp6Ve/vrmwr
NvOu9LGYClmAD2CwwaPbZCuW0/MPtyyC8LdOBR/x8ZTwNjXGbOqT5POx1/ys/z5/TIOpKcXEFGx/
dco9yAkZnCTwqhhvGq6B71uQidMxHa1eoLJE68o82Zt2L40SNYIwGPf/4aIgTUA8JNnjeUGjwye7
ePhkNty115GzXGQaIQh75XgY6OMNM8ZzDYJSMQ+t81X51/dwr3VazDdpVoY2Z7oQcxeNFhPba5ku
+JOL6LOg6PAUASg3HyF56hFPxN190AoeqhoYEOKRaLV4ZO6n4QJPHCzjRSXlP2pARiX+PahL73oB
5wi6D88tadewsWBqzbHsy3a0DAOcVxhvMCFJphPGfYZzxs9MezBAcQnA24TRyShEDf1o3bEFxwYc
oVwh0Nji5DlTr9/1YJsHyvU2o9t4LmhfpGB4eZ6wb7eba3oR4rOV9FfHWFIUy3ZbmO7BBkA4iUdQ
MugFBbs30VIaP4jf5/F4qv4xyjV3jREEy6bJB+09bjR90NGbXl1lTg4bS/h9E/GmNlcAZt5kqAG8
sGbx4Jf3xZYwh63gRTG2nZsr8xV3NM73n3lJC8x3xIx6w/Qw5s2MpD8eERklBwNkX7j3sfIDpJWd
f17X/ytkdNrvk3hI/tDnVZjXJnjLQmRuxJQ1vBspAxVzExdpGaTYIqwn628g4jPuF8LcCeW6tpeB
Q3DUjO9VAsyRloA0EYdrGFNhgBNBDEPaPsBL5AWUf8m5jgfYgJ7khvatD93nZfdWEDM3BRGrGH6i
YLqCs2NoxSeKgQAT4gCcnHuenTH9+oF5lyia6HAWWV83fFaHpLkU2xuJ6eXiPR+xaOo0OoDBrot6
q8NlCJFHitCiEIvd2zW+chxtmysdJ4Yje+xqZrR3tNreb1ktxI5RJh+C2FbeniHthk9A7JIMEQIl
QSn95JKvsyWjKZ9Ms6D3piceY2P+JhTiRpd5+1N3GHdde2gzNG4vKiIo5GAx+TfnfXki9tV1eOL0
cStQ8+uIYYJvn2xakA0kuRCtUGj/m1LepwOR9QKcwmCYk8qdwGHq4nJH/QR0Q2o7PGGGLmmIHyET
U9tr1tm0MV8rDWlEKAD0YiLh+b5rl1/sXM7vLcCAUSzVWq8spI8nbB75WKLfJdt16+G54r2lUyqP
zC2HbXLheIzPaQVESlpcWJwTYejxXUtX4ngj2rhDoeci2RC30jDxbuvMUYkNKAhUE3EeY87tRgUf
uxSEA2G7G0Dn+K6yS34UnVklYAg2Lr09GMBnflO13wWTGK87CgtqoqdQDn2WxMnglb8aw6uTZ33/
tyBtLOofeWfAmj/82KqA3Ua8OfgG3OdQAAHcVGyhbubnPAxrfRRPiDeX1p+Qq4Y+23ud+rvPuYfy
iQRyL8cDv3+uz0wdHvvhLQOYtMANKfmT9zzH8MtS77vpLFljqSNMwL7Xyq3cNqxUJq82eIXfDTj1
BE0eNBgXRpWTz8bhTx+RwvPCyaF/hjH1173sx4b4X5YIWhLx2Nw2I24lP7dKl3/hjDMivq6ih2bB
6rkrfLYJu2jcAeplApSQGScWGR3m49Qt+N0T4QL6WEug0WBELQ8ZT3WN0e0Pd6vOxamXpIE+ya6S
xiBFsp4LFRE/siQa6oUzDgl/WGPTFkKLA56Y2NAcYO7CiZzm9sR/o1gTmV8HnzQSj7AA+I65heU/
oTtIhdwMWwAuQX9AvGyBW++LDMrMS5dvBqYEM3uCkPdvGxYvVloYalk93dCwEsRrahQMRWwo7Moh
HKX3MV3TldI1gO9h5/kzGBp5GXu8/uJkjSumn8QTwI8PZsOspH/KlA6lhrSH6R/ygSn6BY4MukNu
XAoQ1dMBc7pihzNnt7Hobx+LFlYUyEwXJ1dYU7xR1prlA7feW+wKOIdQLpi2oH/wfPzoPS80J5RK
rtIPMXh5RG+eCBEyRM07KPc+O+fM9hOMVZQ9RECcDbOwOwKrcM9QVQADIS81e4o9lVPCQoU9Okg9
yb0MwFeWhasNO+EAOw1m5oGw4eYTgtqHuSuLEa6TenoXLLknE96/1RZQwMghWRIPSxCHDTF6M2SJ
6C9U6wCZFS0H4vLBhgKAvbL+dIcb3m+X7brP9iJ+rsSsAI8X0wkWAfS3GD5gpJKJ4NU5/JuVFAmn
j3w98FqHeheSUbih8VpNbIlJg7QcHqbDPgkoP/xR1J0vASu11/cSrdjis+02a4KWyOB6Eg9VIGDK
sSqZYHxck75BSvsxmZVLNaYS9PcUPeZSmt7PBvVefFuCy7OcGK1QpHJNU1GnzLT5fkAXPePQet/V
e9OjSbXraIRXOr+p2ZX/5iZan+8fYN1ww8QUAD3Ujoqv8gFy3WHxIAELENfCwwmFZkVE3xiOW0vk
3CgA4+t8XFkxVO4LaAo1GsrLQHb49g879fJNBem7z+GDtAaRto9T39PAl2w/CcirtPubB1QY1DR2
DTk1DcnB2Sd6TAZK9Lje/QoJ+Wh595tFSqgN0Cp+R8+oZyKctz94GGK/7yb2gQNZ4orAv4eDBWM7
TY+Ekv0V9TcvNwtJWVs/aDZGs8aqCLAYkHDGETU+WBFWhAG97XfYWskCm44LzlLOy4eQDh0dajnq
YjlMsOmQzjejcCAEkXH5Fi/XgW7skIGHQVC9QfhP8CvDLOkEuDKZffI7YFlFxOKSi/VaMYfdVgpO
GKi7rPokTJgm7AWac2pmy8LBtdTBu9n9bB4++XrYtdPXEIQ3seOJVVkpmXAjX4inFY4++S1WO40S
/VJP7d/0ImzNHr7qCCdUziLMjMrLiHJiT7vvHGT2BLDfg9dSDSVypZjeREi3TYXoX1tEA5OYoyu+
YrRGMw0eEFceO1nB21t3YXsS++e/16q/b+ZEeJ4/x8Qe7L9bBMoFowgSU2atymCPRXskY47YCdCE
M8Ij2vB00oedJ1vk5hmerDCj6MAVNJ5MlRuSl04Ad4BXtGrs6oAGL4yiXLd5o1FD8O1Bb1sqLBR4
MIFRMtJHQaQljSe6aTRYPWiwmAPGYhJ7NdB0DCzvur/7djTjfC0pG+Pwe30EeLcWS1S89uNE0Bom
WtKic4eE0E/2w/lto7rsDIot2C+mDu0p2b3hNB7m+P2FNHxPRZPojKRrQuMbIuTg7/58oBMyRMIe
KAlELsY59PbL95lo2MsdGOgW0CHQjm53+B3Y6H6p0DXXn6rNy+mmIztlIBh7uEqVBgam8/FCCUuP
+EIUaDAOcXiH+xmW2ofIO7Kr9DHeUnhXhqnzoEjVOKusap4zOXjNWOKjOyM2bUZMUGL+zBtZeuwa
ueh+5tBkwUCRSUO41YZV6xgQYQWfxdQCU3aSk4x5lohxak/Krtrd+CZPTgyXFDlXvSViUG84E9JD
gqW8h92HIZ7iiSSuwa82NuU5VYw6giOtqfgQ6R9rJQLY98XhEKE/D6+LOTQwpKDc0Ulun0EeHMgK
hY9u3UPRRls/0PYhZrqUjOGiN8MynVn5zHCcnAYBDTdunoQtOBOfwFRdmv/fpR03WAKDiNBBRqCg
m7/N8kCUzecq3QwWwqYwJ2tLKEsUHatdWmKut2IGIsmbjZPKDB4eubVQUwnrG7oYRi4eS6QUOtQj
asMPr0p8D9HzPnxCBexiXZrFhr53Pg6S4L4YWOmmb1OPLOEwyJLRGJ9RlXqECq4VMn8qtH3pWiEx
UYlp1YBU8I3/bgeC0SUBLJO6QBRrhNqON+PncTB5AmDWutghiG4v3ZTbN0kkfTshux3YPLGVMLtW
WzpY5VxbuQes8tqOV9QLciehIkYfQDzg3CvrbM5xAvEf+c2RGx4exJGLoaEh8pTwfkpPfChgaCFw
QL3qTszOdH90XiBetxMNfzuHs/f3WSmbPEwWo1WyxsOUtSOdBd/h9qdwvJcTxhuSOmZkQ9LInkVk
O7kDGON89uWSnAdcOdz+rI1fkbr7zLgA5/VGYCMLQoIBavE/VrEETE4ArFuAMtTBK2KrdmTynEBV
zJw0Avna45khZo83hAht7xZVFtgTt9m8POMECj8Qbj9S5D3vCuDD5FzF6kn2YCNBjaRBgYTGTQvr
NDnSILAPPAEp0eCI3oSRwmL5gh8TQDczxiPVFXiRkP2Z2E63BZuu8phf8QN/b7GgXvVoVWHDrQGG
ei4v6EaoGFDuWyfmbiVdktNoUfrE++zb+EY8Btmh2Gu2p8F0h7WNV7oYztV4jSGbIb4MV64j161p
jZ3D5WsLp9qhJxyMlR0sJwzg+dxBhaYoHOkmfyeZ/yyh2XjPX9309tL7HvlzUfa1gOTdkT7BA07A
g8YL20lCVvcyuIMxEBldGkPIa333PHjoWjKXXDkAB+isFri6WVV+67UD3WAua5/m2ysRA7F2lo0U
XMdLAUpywTfhK+imhpA2RWKJysYOeZl1tw52oY+nOMj5/fgw0CZ7VrEdDdHIfKDePizkHe0i+Q/7
xISY/t4Ay98JBkT5ACVJbBrA3YtTIUiy1T8bwSeHEcMKFjPHDhfaryce7KczcFkoGm308CCrTj82
+OYo6M1q7IChgETUTrbA8WE1jD7r4joEKyG0wzu4X2eEIcp7RmnBS+Pf24GmoUdYxI+YvGL+hpXX
BZ/CySoSoRNtTJmEgUdQYyxc5LBKlgzETGT3oLlRKI+gCdTxYgcA77ItxJz5YfScnwhHXlXnluV4
2HilkwYlvAEeu39uCe5tXpF1ianXQl32F/B6aQ8UtG4PZ3gl0WOmQj0FMGLVT14DkPqAJxltRLrI
D9MvN76TGW2gsNBT4ssrAnMihuuPbB7qCtNVzFWhM20WTEl9T7qOt73PPPguyKkGDBBG1xObExwN
GRRaQR3A3AN1XE7cZ2sAT6mEK+aIlOhacCzcVgsJthpmdTBM0H0jqxoxmGAPh43UwSCHDtT5nGXG
MEqD9MhYDgO11iLwXOEKujrwPog2AqA/luKnh+gW1UpK+cRfxQIIrbXshBQqnCCvxISGhRYmtoxA
uU7DE38xqrvxglmNO+BmT2cYdb8pDFjIwISayHq24cuiy5jOjgfpBiTDYISJrhACJB7y8evxxU3z
Oop4P3xbEFIc9qISasjObIbx6igRiPBy6Sru8WHB4oDBpdy9Yddh7YZtQAvb9nCc6YUrGFlGNz/8
QelJNvKytShaulEiy0IdTa4eovVFiY8zNsrW7YbUcP2iLXmQ2tbziBjjMOENjUMw9fLCbvu1hXY/
B1/F3B07/nbaj4YWO73unMBB157ITvhFMugWXNOCLZTjBEyg9sMeIsQaQFPDZhInEP1D3AEnJdmw
cfR3E//uSG7Pxc/UUv4Qltn/hjHucmaoO0aGbBFf7KUJQNlj/8Rr/mxKJpzjMyHnr89wiS8j8e7Z
UnaxpolTD0EVbxdSj9XzXyQRr+2hQ2Miq6XUIIdw8L5bBkd646DE0DyWJuA3To5kD8PTDo0OFpEG
pCSUE+sOtSxkPJxpgnzZO0O9I5kZt1YoW3yVKzws8AFr+FvV+9HTa9A/k+NcM2OyLurFZNgrCCSK
I2fqh9MGX8y9dVQVI0mmz/l9cT8EMl5PuMqG2ZqOwyy9Si/RVtDQi88NXyre1m5H2w09nY0WTBr3
vUDHoXh9OHCp8UYMMly9tRIdEi+87+NUs0igzRJbmZNlmNi4aiBejuTTz8KMRP/ScIZ7LAfY1igO
hrOaAI2Da6cdRxuYaUB4uEGwwef07g4GR5ZWh2lNracf9jsUVdzERhrGVFw++Qo4wR1ALIK7TqnC
d2e0+Le8SeKS7h94oOHnKN76+kfpJVN5PtyLhKQX8sWdPGe743CTroUp8W862YHh86fc/CaU6R3+
4ZJkNPwzuGOd4GW4HVVbLs++C6Imh2Mh8IH5vJTxFkz/VPqz3Bjhnp5YpY2FF9svC30XYUg3fXIW
YcooEXgLcfMiCzbovNZg8gTRN2UdFgInX8I3BNFuwazwmkMPk1B5sz0XZjAolhlLvSexRe+TkEwf
FvdQGIV8uSPwI4fhpJKcRiTQNYfj4pZMuuzlKZcJ7rC32ZAg8xSbbagRGAgx5IE5gsLWdnbqB4e/
IRlm0hZzHFbFGnZKBhF6uuyN4QR72IdbRIyjzUJmlGF8gQuGTsklnzRFdU5aedA4HwvXWYyzVJbF
Vuex8LAnAQq/Fazmei5oRmazxpzWzjdjLsW3yazUsWFgcRCREWoiRS6Ov6OQEbsvj/cFUjK3APfT
BDmGytKHVYnzUXWUyQOXlVAR9P3vMsPOEN0kIcbvI6eIYcGd4HSd2gO2zbwG6LFvS8HIsKRLs4uo
FZ7U9+iDa8F99sLXpbdQFoqBAJU1mNPHij5FSjP7/I3mpD5OMeWbNtobfjm2zP53k2LSucHh3DqA
9XuJrCVUwfnhorJgU6e4zjops3cze/vv1XhePHQAk2bz4sdDDP6CLcmfne1vAPEsiE6MalBP6Vmt
gcMkJe9l4iefiwHMMCjKTNGQsUtNPqn24FgNtecOmgpSE5KZlQvrCrJcMPnKl82l8va0j4E0RXqm
0VLXxGQ2/FmjcBi3bDpctJ5czwRbPk/JH5ZDsiCWkznJwhveBlgEdG8433CCh1i/AYDRA44sWlFY
xKVHNREGYINgYKlxfy8TWafgiv9AFv/UCyx1JBOUH0+SRoe/t7/vYTVn+xH77B+/fDv/yEZ8hBgo
4K0CyocJk/7ZV2R7p8HAVUx9GJF0v1PNxKb3xR/6LroA6t95EJX4gbETxT4Fybj71KkqdTG98T6W
SPdZQ1rSQg2gkfQWcKtf8SOGRvJh1wT7P8ZISEjVGjBRtIlsjrF4Lj3Zu9vPpXquj2OrEOcvMXI4
CjP0upjCkjo6ZyeNj6BsFgEGo1A3G4dyzGMHEST28dzA5cbhdJagoXSqXHGZnnIshj4edqyEw9Ls
QsCBLuzNZMaep48ZCH1Muij+hBPCz6jIJOrC+0YAh04WvgxiwvGM4cbTCQtcj6MGvvyY9wGpID1V
gk9PH1/TH3YxLwLfCOxDJDCnOrC4PeCJ0F4R4MwJqh5i5pjQHWKAmAQP73umAZCX3KAqIz2wGi6Y
+PnxQbEbVbDBoAkBn6/sigjVUy3W9e+39kTgVAEVYuCOHdYObD3zEx8dsWXJs/v+hpqycYfz0bye
Q5egmUX8XJsj/Q8RLgZphASRvHqLU+wI0LoEii0R9p7+obEZ7cbLl81ybhB/CK//OeRjsPOh7ZBJ
im3+wflLPINn7xUuYsLsGzoT7r4RlGhm56FwjWcD812PzgQK3LViDrpLnnh3/DiZAykDHTJ1qQgO
OOyGd/eGFjw3qnZKBqwPOW3Kbh+P2jY4/BhR6RgFY9tWvLeLI4h40omQGdJAPS8tW49ASK3+Katk
xMwEIKN7xvH+obf4R1ebJPrG35BySnsIt236hUWYGDNmvQSyf2lyDVL4xzjQsU3mBl6nXIZg5eYE
5xbs2a8QHZiSASVoEISf7f0ob3G1MNAM3Q1lpphcCkWHHwiZFuZLMSQu+jNl8etkx/TYnKH4JBah
mrq4DKAIsg/EFwDvIPvOgnzPNYDWkLvhtao3A5yxdwAgop/nonOGYOO36XHIgvExqxYi3O4ZseJn
eCrALSCnvukvSRiEUvnHi12PPtqg0wS3HqpzTwfmEtPvSq3MvKep2NTMkr1s91f9vzvOysz/d8yr
9FERl7UxVqxPTyMGhMwKludbuPDBgDKsal2qUY9RlUgzHG5/q4OjsMkJ6SOg7kzsrNXL+I6N3Z7z
PBmbP0u1Dyyj5twMlAyCmI794KsPLVi8WLrwxmVu34c4rpFy+MOo82N/AAtA+HYgDCyr9twiA0Yt
xjy4ryveG42Z4drGkl+IrVNW6PA+iznT8zRlwQsH9th1+JmScdk6P9hDLwPdO/5XMHEAe19um9uw
PIcmnDBgpTUm+fxgIai0IJEa3TrdTfC4mKvX3C1XJNNHCmunJTulXYEj1jxzKMwK7Ga2txNGQ9aL
3rw5fTf4XIORlW7/UgmhfeowebMYpLcoyDHhuHgj7PO37D8/XkdOND+Xk9uVK4OquXwDAHkR3Aro
R5iZCcCfXmS33UrRIG7nFY423gv+rDHWm1mGzIvrGXIH2+PEeZ+BFQHrwFdB8FAStfP2knqE1QnP
cfxecfeBk8ctwBsNNGQjTnYopMoWn2WIvpmGEHNDjkmQIAwnPmY7GWDOifJZ8G4F5CdhDqsPt4Wj
/jXGcEv6TY3agFOKmpsWr50dBtjJ0sq7dC14QqXhw6bL0wHP0aZ/18+1wPDwP8cVCjwGHpxkoCj9
JzwVhoXEtAPEwggSCDUhsJM5Ee7ctCCrEGm3pZl7fmqjhdcnqA4jXP5pqef1tTMrD2/hCYcvs8fH
r3PH3Bn3Foo0e+2WZQbVqiNX2sQ9zppAkzlBxQWcfdU2O0+OIMvTm5vpq/qi/JX7TjY7sGc0U3Q5
8cNgn52ee4IiDFbbzi59K7u+nNeyOHZ0+togaiPIeWQNLW5/ME85pT7wE/0+bxvQFz/LKMAcfNXq
X7Yd7zmqQgvZM4oQriQ1JmjT6mK2/tbTgKoO2dlkStRmpQnHA0oaMywyOlpVTEhAR0I2YAQq0YMB
IukSInk2uPeQU8thfeKwS7ADvBTUqDwo29sSybV2CLINsCVdo56eQXCwCfh4BelFRI58ws6gLt8h
2fX+8tnohUFRdxrrUFNgj6tEB42n+QrACIgUji8J8Q6kliEEj1as/yldEhTqFTQzu53leBAwb93N
59/7FLPnak0WwB6IpssabCwJAxAkcDCq4RSs1D8JpSM7G/cNLwCM0P736lyWyzAIMHln3gWFzrBs
sqqAJRqT5gZ7ZvOzxKmE/RCcIFxO3iau1phhV3dNPjLQG31I/1cZe3TM61lZCfU3wlymeTbk7w+n
QdZaExmXQNNZR+HBji06Qlya1hjDVK0+5bDweCheKxh+hyH540PvNdHUTC/Xg6GhRALrFm//m7mV
iGb2uRhjg9P5vev9wq21GvGLT4PnTqSNo2wrAMQVHabPKCDFpbW+CKek89PrCzoeeTvy7jfDLUid
DmEC4tdlEw8Wfd0S8LpvwhHFaxM3CwdZu0kVE1FxuLxhrI4uAo91ytrw9M9mxmUwxx6xPQl2Dz6f
EAt7JEb1keU3kcIquggBmpeAy3T0RM3o0FnITgZ+o0wMTL7brBBBXQfMFPp6D8b1CZLMsuYmN8s/
QikQhj/xOMI4jpkfHt6dlQXGTBueioAB2ucQY2uOEhrCHFgjDCPS1u3Ob4U1o4cHM9Fa6lGAf8Jj
CbIWxYNHg+T7P+bIEsN59miY1mBxi0X1vuTYwT9iiv/qlQfcgIczHLrerJkXM6jvA0oFsjO4zn9C
+g+oOXFgzNm4TuBBipHQnDwC7W2Lr2b6tlj+kmEiXDZ73hdoOqzdTs+9QUtjhvEwzhzvqLFH5F5I
tsx5epi38xOjk0s176+AoZedM8lxMu9rF/Lv8ASPio1wE4cza6PCoRN/IGJrfTXVUjdPMWdVZxMm
luwvR4B+4sYtSG9mQnw5Az4pxHj4RXy5ORP2c2j2V48tmbbQLJ3BeqTBEAgRpUt7mhKcQT64Gj6n
JxzJvsZtK3C05Cvu9orFSfRZfXwUxkAhcOvRA4GfFRZsTatG+Rt23sQ8rB87oASayNV7CTJEB8Fn
2SOYSyhPsMgzRQ4B/L73Mp8GbLTpc+hYMdEiFaDPM8ZPrOoYfFrIfZdjPLt0qInsv0da+fd1wVFp
e7FycKk8DfwdWNiVwHT9vpcWerUGYWYwY5a4WbnOpPLQ2LhAOgZW+oTyChYHEo0bTMjixHOYaRC3
fOAXkIJ6NoZpXAbyXxEOPCyQ9u/wtVLnMQa4PkxGffLWhIwgjVmbwW6E0C0Rm+s/3a9PQ9HQNoLM
F3wctCxMP2zk54zd+shnV7BS6dVzqJLgi6v5Fw8cKSiF37reWZu+Xr30A+46bMD4+vGsa6bA5lD2
aSfi3RfY7bP74AXCG6C63VGeGKNNBn9AsD4VDthMRDiPN1w/PKd1DyyUtbtXfaBAFJJFYrAFzHvH
F+yBuR8pUTvW7VNIFHFfcFmFceUXk4wBN9oQxAeWunZjDQcF368M4Ccy0wVd47MBgSnsH4+TavKB
/as3Y430mUOAryKryPkoQDqzTqeX4QyaF9FvAZzNGJ/xeOJhKCDOMK+QajwqsDqHrIuSB4ZxLO8E
85jhBONrFxmBcQ/RVlAX61MG35AzNBceK9gGtADAE61ev2HynFlxMCyRgiD8/e7z+9j5oOM1IECV
2qUxeaymA3baFWyVzwb3iV1yYgUmZV7LLD2Z5ttq+3RQWtqYcML10UVSQWJ0NuLlZNoPXjgPd+Fo
9dpC7nwbEZZa9qcDTFWX2QlAiLUYpv91Tu+FnkzPe8xKMwmvWa7cZvthdYT3C3uTfI5Kn139TuIA
AISzhHAfPp1nyO95XwvWKvAyUMztKg94jfppgEnRlYyN3BIpZdcyolJylFP6nvHpvm18RMxOQc5M
Yarg4VHj9rfjEPuOB/2PZGQ4uVL4YjbY0KvIbXn4hy+pSE9jZB623zUYJoz0L2XzJjJfIEzfT/2F
SqYLL/o4YI1BdNZ01yxEsgCkXrE5RnSyG6IMQQTZEyTj7HQ/PZCiq6hJZ63i8gsETt/MBHwmngBo
ML1BruIKJLpJAv1FCFdirKDq7RWnR/djMNGSyVFgivczXt77+oD5IUg2wn1Hxh6wp8lYHuMSHP2s
3wLrEmYfGmOiQ4YgeDCtieJQLlTYcUCnaRcGJm/Oj6NkMV7ZNZWHUL2/l9X4pQgr6MG0qYDxAnlZ
iOi67sJ44A6wOscV0Ia3i/hhXuGjRvYSjIXs9BWlfWApYWf+sPjgXBhiR/Unz0FYwB4TEMjLF+NY
tr50Zn4awNkV4DQ3lHsIuD6FLYkwbBPdKPtRfmKyOChFKax0P7r50hwq6BHHc2IRi42LWk6Dk0nz
evOTsZnNRN1oNyCdSaw4eMJ51cGVvrZa4smnZaouD432O62gZJqfIw8OqsZMwcuX14EBX/YyWNl9
jvIZrgJxYjigcHwVE2QCE73c+/FJgS1mwruIbomNOBSN1H3EBzQeUCX1VzjZDIfT97727zNkqzfe
DWHUnBogTs4ESEDWEc3iMWOJ4BQ4fUafvfmpm2JhCUj0cAb7+wbyyAOy1tiS9M4uN28fJtlcuk0B
xXhLhDki2tucKn7BRwFinwXCCbBrlnMgqwCIYewqnmTDN0r2bLG9bolNIVMx1y2mf/pz+QDEKVkt
SGEvLqaq3bBi7ZYl9ul8alxGkg7aw1aQbSwkOfeHHwHNQNxshLEjfS2uhZn13BS0KdZ71QOvW/Bb
hQEhpmEGZDgCqhD1EQpU7yaQ+IXlRC+U9INAbNiBAqQioNNYjLL/ZqZAdAxsKuLFB25Hq+2yUf1n
+Khl54qWhb/2YNY89wfrF/ysiiyW3pbOUKSrDIg31Co2beA1FlNnkJLGcHAENjEAJiiiej80MFtE
1gQ+BiGF3oK1uon3OOk1b+ExqXFcMAHCiRtrubHzMBVhhJb4CDenJGjYGCQsRg5lDgOkL85IMk7L
alh5vfgQ8VLF4l7BovFhMrREmKV6IuOvWb52TxM6I3sITJZAwJjrhQkVgDwOYkhvKwHwqqZqjnkG
3jYXBWt1r6X7x930Hi2JbM20PUjUXLbNCr7kJotyaotO4zHZVsRD0s6M+NP1B0ZgiKNzB/zkRnjS
crg+YIoywPvt7SL/9UaS1Qubba8xxxFMOXJZqP8ocsk/guB5oz60GGnV/JPNyEiQEnboFI3ceTjp
WrxXmX1HIYUbOPwTC42vGIww4xyQkGMISizJB4UtYhV6wpKLUCrgzptOt0Gsgch/DQ4LCDNYE/EU
q9tsUQOKi1DHwsKaBB3ya6mciyswuQ52cdtxl4XAvanfYbleOjyyB56gSTx0swCJMhXtc6Tr4hv9
1lwY6aLHIzGmHUXkYbOANQDKNzcfNadYd0IAZAw00i10G1jqYouI5z+6oTrGwpH1ByQy+XLQXvRM
K7jSAC1op95mAUohbgbuFpNVB3cO/XJrv6xRAJFEQ8nKqMOM6DQeL6b0EEj3CoGK4qLo1MdyWX9M
aQku1jnAoJtupsyqmKtNgrHQGl8nx70DJE/FFYNH6DVvfaCgPKxC4UnNunndOIzW2x5u83xigCsx
tCZYBl8z2/RmoLtgmE8cU6lf9NJsQu0c0cpPw9QXkBSU3X5JU/7y1LOYO6lDQR1gIIarUp/qE+AB
O8H3GKSNjZmwOyVvAy6PD240dPrxj4amE0p3oJLcbkPG3QNWvHcgDkoLKPVm+DdEoUOcJfZQ20rv
dI7kiqOveM/5ZDukrfUOCVA0Lqpkjzu51we3YExvtim7YHAOQqXD/NyyQSBvySonHI2v1+L4mkXK
qZrJi2JXAcIEQ3YB1CP9I4wUka3B3y+5twGRM+Pj3GzVUqKfoDOTEHvTc8Rj3BrXnqod+PGjw/J1
uvvYps94ba8SEYP2GendWADfCtttSCR0ce6QXR38lGwxaoiPajGVOeDgC6rGVap4Kh4LXACSXvsT
CC6HKF0o1KqryDhi32wy3z/ZTcW8zSWIzFgDr4U38AYJIUlSZ4Dlhh0FJGpxEBltIPNQKub1UTRR
uGFEB18wUDhZ8AFwK5RDUu2PB6te0I1rXyhOPDbcmiWNjjsukNkTHffGTiA9jXGncHNdgad0/Dz1
8ceki+gaM72yWCMlmkn7p40i9u3gqm/2rBPeeDVO2aJh9eZ8E+u9ZiVZJezTWaKmx+dS/PQy9wVB
Josb2I2yxfA7ZeABy3ZaYqqZKXCDUOKPsU5OAEf4+Lu4o3v8sIpZqFrvhJ8b5zQ9qqEaUyXlcOCL
cBSxHSvgGY5Wd0IREBNDSd4o5CCDcr3EIpqWpn99TzRckpAZavxuDAUya6RqY7/0BDbJAn6Rcz+n
V65KmZfTNwqe7DJkiWqpi9tpcLnpfqvdJoIX9oDjNZol5yK8Ca+4+kQkNXxbJDj/kXRmS6piWRh+
IiMUEORW5tl5ujE0HVBUFJTp6evbpy66I7q6zslUce+1/nFLK9QT9SYXUZ+iyTtLQc+Ut5mZYaNA
32yu1CVNyJMfJhXwIb7sMO6BvEXVtERmhnxkl/0h1d2b8IH3sSD65cUFcsxpfGQy/4s34pSe6Cb6
oX3PNszWpES+MXTjhUDmBmazAVz6eUr4qQxgEuz3Kzy05dMuF+hBfrqjsD9cngluab78enKXTO1K
pwoBX/S7iMw0dWg3+PFx9XM717Oc0aUjDUMdM9mwSGPYhTmB+CCBAkyoJjQxDU+iw2VeRGJuyxH0
PKw8qedsQvpZccG6yU77EENCiAG/YA/yysEiKvEeTGmUdgDQMMRoyAWiGxpWfMvuO7O+EV3a5AoR
UDJ/xKWXNUBAEtvKaAwmAHDTBsigPOSOzDOc3ZY8U8yfLXLzCn+/Rsh3QcOOWABYNtT9juOZIip8
ATb+7dTvgBjYCNG28kPysG8rIWm00HNqMkBJX7g8Yka+HV5k7Dwfj7hgL0eo2M5ZqoGdOX+WpIow
b3Jb0UQ7rmjWvM4xZYHPflCspC5WBQouiSJuGWJsjWrWeg5+dgPyK5GfIw02EUu/HFQ1YcVDVa/f
S5qPRaaw60t2H2WwfgEwO2D1AcJ+LggE9Oo/Vqy48BXsakf5TIE6ZbH/MvzGuAyilJUVq4vgDPrH
178yEb5LUePkNNUrNikM4mfRncZVdMfWq6++ENCdOtZwvE9IhJhiIRP91/sDItnWqdAcsmS8M5v8
/TVOrQhWm4WdLOE+TylgpvWe4bHmuWf38UHjfBxL8qW/4QilQgxPP+11PS9LBlH9T8N8ukGgEtjI
LitRU5ayJV0JdebZRwQCDr6fK3PNKVCLUHNEFWt2qGmXoa3V5V8zwMfIjtROzHyiANPLbaxFXOzm
G+gXiUKEqtOhFNX4/rEToFLpXWoeitpGsr0hFCP4TZqB9/HycAijuwcW/djDDJjq52bH37E8crej
e4qguTkDRAjpCLSVKGq/ZsWlw8vjFiJvfFf7SMPsfCqO1spmmUU5ArMokk5FcSwF9yQhpxaiYAQg
4hhSpjqYCM/5nb9QpiAdvV6KfuvtZ7xS8PGvSawMSn/RCJNywrfWY3INGq4Ajh1nBMDj3dyfMyAo
toB8nnfHu8mMBvEyWEPBPGiPerp0LrnDIzAQ79uAVPPUvpPwTkM0vzsy+1CMjY2rxaNJ7rz/Ff42
ZrGtks7rbTR3AO/vtSsNqqucvbffRUrgEPju7uri7+Tkxdv83jxX1Le55Ec6vwuCcqO7rTKSbZBr
CyAOvwiYfEWB4msJgEP3Qnf62rt7QhesmQXUl4hsohu5S/dQPmHVFF20Dsaq5B4OvNtR2tGqPP+t
lKniF4uHuZ+gE5Bg0M6Pm125r4BALWlSiIkaIE5e18ubD3dfUBuWWQTiKSYOCUOPn4JlfiU10yrr
YyFcBIUN4wqmgJfC+Aapze7Fyy7hmkcRmro/POBEr2fB1xswNjBbfFDvCNEThHGD3DndsQnq3GEv
8PN/PSLAvqgC34jAxIebW8jFbZAGNoIZH/nAhrx4fa0CJBE7MIVOzCQ2HsZu/gnIhTdZE0V67oVb
wkPDcfvZDWnpazWbYhrdWxDDQ3rMJ0RhuDzk9ZHrRvcKB6EhlXk0ivMVcmQAZkpEAsiZfAQ9cQNW
+sEz9nHaoDlEGgAlYTd2e0HGh1yjCgv0aBEqFDyepGjU42Hl1ujP11WkumSMezkHORGi4NRYRu6p
2+SG6r5jLH0uYNGI1dl/wLzwR0SKx3s3xPfXXHAK8X5C5E+B72xSPwHuuVQIHT6D0wCXYMkcP9yX
lfqc9LBUwFm5/QDSocwUonWKcI3aRckfgczwPOkTDnrOx1FnIjiluqBM3jugkJ94F6QZKGmkJTTZ
ATsITTNNQVMpgkPlYuM1lW59fHHw1KiWiDctMqsVv/fVfp276JPAeHzprO8Jwf2A/w8wTsmMfQBz
gzR1H0sA7T1+bo/SESnueBvO7OyC9ohvdotkmqYWoATd/BENAv8B6ge6V/pTlA908croeql8oH3n
43LLYtIV+p8hdTUjK6UDUJrRUwt8Lb7mGI5JCkCpN+DPGrfDfdFLyETy5Yk8vi+Qde2dIyH3Nvof
oiWoAK1btHXMSjphklVYUwe+07lZYQTi/plsRvjz6gQKg0KC0KXOKGf9hyOjaeVh48KcIdNonqjR
9L0PJrnfpYDUNxbY/qoRgC2pRSuVcRTGSrydSpQRl3afFOGmtCQsKu9zuR7RgAquwJv/PBLOQ7uB
OFUkMKnowXGzdyAaSTPEKYycYcLCLnFIDiidUWeqjtCvdl/Gft2arxWwFQY2IZTUEhnDyr/5ihyz
1+5VGJU6Htl87AQ4REiqiLBHDMoiKIqnFV4E8h51XlwwIGaFR2TFRWJm/lBX4vFvKUlrC4nQFya1
F+GtuvHZvrjf2Y7QgLFLoAekP1xQbHc0CsBJ9pBqMCRO3lCgYG+OZSStJiy13yC8I8/gudZRpd+x
nXB8iwpeA9yWiiYZLkQP34ifWB5Ffx9nzPjUOqPd89L8UUs+SUONBMnVD/XqDgVA77HFxA5XASWx
uM16jGwi1nPACbdO55iOzZGjDCGfeXMF8YNV2cVhOrKVI8abIHdff4iE3yTgABlHJXW7b7Yh0L4Q
5J6NjacRvP91llzYiwhV7QzTB385WyZ9dEa9FlXzRDUu92ye7BE5roTqDedSwqSG6emx2EdsT+hp
pu3lMfnChDt6ayPdJfOChw7BwQVsAGAIBu/CnvGlRHbV4tDGBt7reyDAQ+4mkT5HiFB3uIK6Mjat
fkwh+orJx3vXJqx1jUFFoKCQoMxgqF0V9iF9fIV3RwLz9yKQm9ln1U2h4W9IFtlKw/fDzK7WEL04
yz8iVYbHEGUeMuESwp3mJEpVltWs58i+bFhY8rroBX1Cyht4vQw0+7DED+OJGPg8MthYf9AQiOni
N7cbswZR0whSi0NxaMN+iYDeVAUzJspwmIuMH3m9PCsc9g2wAA+EKJGv6fRD3zHiDPab3ccGztv8
vAaCjasDbbjE9IKqA0D0iUDj/El+XwPjN17nurDwjdyjGvYYNcIJlw1dMXDr+2BwrpbpbhTffbzV
sihTZGd3rtvnVi2nzGzvhuA8S7+IVYFPPrjzztmIIHbIX2uLs1NyZQxeTKhksluKKyG75QKD1UOQ
jg9UMmUGkNrs/1EpwcNB/ojTW+R7o+DAc+47yLn5by5VxvVveH5uh52RqnYPxkHkZnVXu4ukY9uZ
3FFwqD70zNPUOKZvfO0aYSinPr04w/thwoPoaKC6HMx6fF6EBa2fSV+3+ceYzxbE5JjXzZBIM7ti
bwZkXDGPXktXGzgtve+ugvI+9Qu/5+jIP7hdHj4c+ZL1F3ZTmvf/2AmYpDkUfQioAYcshD+AOOJ2
f7/pp8iAwdsHBvmDs/e5uzORxn8cExAb8TX8mbrT84vZY7YnDmvAn5B9JJEzbbY/pWvyY5SExKxD
45BgxuDbrPJeVEpj9CFeM/tw1dH2Mestc2CWFs5myNRnNrRkc5st0jUzFVVJqikh9rsctjfAM9YW
vDWh3JrKRBoa9dAYara66KbaDo6e5Wbx4CrHV3IaIo7SovqPBIF/0WgNngZbdlCB9O2hw2GGg/hz
ZAvLjkSXixaOOuB+FEwDLOlEchWeAvu6GOH07pP9hQnBfERcSO8lg7M/sm7H65qrg3bxK5bSM8kt
Rscf5fnGW1oYfZaWI+zDj68M6+L2xeWJiHqmzAgjR2GSzeHaGe8JmCAraYnu4rHEb0u8yedGhlA7
79AucMGf820FR08jDa59Efkm3z2WtpdmqjjHGyQzyEwEb4JQ6g2j5gLv47ZTuB2i8shs80welEc+
CZ0B6mAKicuBRW6pj10nXz3CzxvEk1VjnlvwHv2YRf7jNjj5mKrmnQr/TMfWnYLewoSqOGbrnk1z
o3Cj7LnX7zxcQrzMa9W2NxsboM9Qaj0R6UOZQ/suSYu5nnTCR43XW5h9kdrcTCkk8WJJEBrBHovn
qVk93L55j4GUOhhN0iTuHE9zPLg38pzYdsuk7zJRfEVgpsy2Fn6Cz5EdYPu0cS94QEyA/mftLtyl
Lie1c2DWiyD5M4hmfpeocj58XXEwEAnB+SXhS9esPkkGjwDZUI+66N64OFbr+xwk2iEy19AO9Zxh
R+ctJbXTWMPMgQuctY9IsLxaE3jVhz0c0q1CKczhPfsegAz4q3voVBB+7Gfz9f4EZL9EdOOr5DCe
ytmTvjHiPRagpaCmyNmcdEGHB3h3ap5Ls0Z6QhAd9g0lGFh5yAmOqnC4a21aZ/GnNCtl8yR8rha4
ms65bvD1ohOcKWHeW6Xrjvag8b/NnUc+hUL5y3RHw0ScBgT3MAFCUorR8F8k/5fVlrO7DZudqBhk
n5DnX0roJBzEABfa/IbT+M0sR7IFRBWZba/K+g7sWuYaxMAztmBzZnJ8c77r7/F1fCMs/nljiE/n
bisM45xt6IxAxcJR0nO+HOgrdkM2Qi5Kki7SGPSQbDavrAW6DCDP2XLcrwaoLSe/SGSRE8aPmZCn
aq5BFhBM0CDyJ9x+9bRSU/IoBnHqaBBkTp+6Qy6LewCiM1bN63JkEnjv8G6Oq3PjDIw/xbsupcXv
T02+KwQo8As/hyqnc+eQSumSD9Pwicc1YAS/SLvrFoOFRpYq/lLqdKjH9X5Rd/wtvyeaGn6NWcd3
uP2Msq6KSZ6NY6F6yG1JN8griCKq1pbDQMMMsCa/xpKQaAXER6dwFiVMYOcyd/sDm7BR87P8RaUj
FM41E5f7RGKKaPvVmUTJSYTyHeEtKoS868ZN53lEV6KhuZlmvBOhYyV0bO9dpz8e0mWLRM8a8g/w
cnjor/fv8Z0it4GQbASPBGiZN5p+LkLJeQP25m3Hr0jnPAMoNNFvWcNtH+iwthCwy7wWu5hkLqYb
mejyD8rvctl5qKnRbYCcV4uXgNNfhK8eWNvqXRfeSYn6Qax9JWuwbumRHoafWTmTA3TRJarcwuMv
ZPIkmeVQrnrJcE6J6Cz3qfoT+bVopv8ojv65x2uQH+raHM4z+EgZQfgneGjWwEvpunnOOggAfDdc
/xBgMEK9f0F/X1MlTQAr1JxQU4yuXJU1e+5AvLowm/V9zjdyymFzAuwm2ezpasFr/nSG8SCWI6Ym
DcnXF61RUqIGqi7FJd/cL7X9Owk4Kbx5yIEh6OLvugoat472pkY5wbhCPz/AxRbxGPD5E9EmeU4z
LTdC7sswyuM0Wgzi4a7egGgx2yC7J0WbH5QeSxlN2dNDE6nQoqV4e5Mt2sgMSiLiR0Akitee9OG0
EEpG0S53v2hWC4IT9ycNJYqg6ZJH10ll6sviokVgeQgnaWJCQTza3AUhi7rY421BDE8bVe9tMSeX
BEdNmHBWTJ5oUnFe/KwmpOqOb5RulKa0UZO3VW8rI10JE9CHZAmy7o21bvGsaZaGHI1AlVnKPRiI
S/Zt6VO8ro4O0pr/cb86IyJOyVsFKT8WAcV0oKa5hSI9wmosaA2bgBq+6yRS8SxfwR5zYbIgrWM/
x5vM1AdkaPy2ld/5HUfkXGtEZ5mqWj9Ke7ejkNt9z44R9M5EMireF9K0OmqxHA9jzWAQMOiXwgLx
DfpeARCbjObKeNYzENJ/kyud2DrPgGxjC8VwBwAQEnxPk1PlKjWthfQfKN6T7yNrEczw1UI4DqdP
IB99ZxVXgwp5byrJ1ZP4yaLWmb/GRGTtF+5tmfAojGe3kG/fiPmlIS3kY+rAZaMQFf4Uzbejz5TF
Wph7hHDU3s876oyTD5JuXUCx6nxIwU1n1ABt2EVsHswv/95cDbVZgUMNlWN/wy3Z/u05sqbvALRm
SWOiYiqna0imw6r/hwtINOHc6FjP/e474bvAWcKnp5iV9QduYz3W3yJQZFNdZJg5T+kRBiNl/tIM
5Wq+L0Pa0xuryFf6jsfsRcKGQyOWgpdcnTOmTxAukVmKHneCxvVxICLo0Fz2IIlAEjwjgIesizPS
fMi3aKiPnXxjCrpCHHhM2w/nthZXgO4jjR2BIv48clVjMm/7CaOgdd2NvHZbBXhSJpW7P70Yn5aZ
r+HCgBNfSRYAlDu0ZIcxMo2JGgj5KE4/W/rju+ggQozeljK5nhFq6leOXRpq43Kl+gT2wfOPzMog
9NPj3eM72M0GeAVROXNn8D1RvAKrNs6kbJmm48WzGafzvffGZ/tcVCsIVKPiOC8prXxQbigz10RV
a2Z794YwbqN4vbhnscCNl5jsl3vZHeQ2aUKdwo5iYt1DtyHtWuIqCEJ4rsvUZpC5ojZ/uUCd6Cam
IEI+qVYlDsvRsYmHh89Ef2FEfc5JoEO1+FgisGW0gL5FqSm2hK0a614TiR5Zpr7y2NuSe6CSZ9GK
Pl72Bd1DqsH0hpIeyN14+wxqriI+pJqeCMS4WDxnwNXE5ckLTljnd3xlVvZGNg92kBfsBbwYv0Qi
roJBYUbjRUAtMrO9Z8hqhIi7t+vbOaFVZBHSuPVcoMgU6qvOqqbEiqLn6i10/F3tDNv6YI41/GHW
mAum6vIZoFzOEX7WLnPaMxm5pBJ3kXokppNRllCpuzPk0uJEZtET6WwDtpIXmQEwCW34YTwG3DBV
xqOMJJI32bXZvEdcpBmr8/fqiXHx40EyourHsMTg7yL2+hyB73jrSUrBEZfUAnwugWR3OOzx804y
dAIWSNELqTDwo7DtMEx5lQ7pi4UIMELG0oYwo0Az8WOOX9+RX+7x6CGtwVrI7OrUaz5P7Dpm8+DE
NHGXuleQfyDk/0vna+++7LbDLQkyrrAnwAEx65oZW6iHpRO8gZedjrFllSZLlo0cl2g2Gx0i+sWA
nKnwtpCdR3AljCUVkRnqgpV+bzcYHJ3imCKViHNdaOeDHgvSuNMIH7rBpbxs4s5uAuJhthwOHObI
H2DFTg0fufmrx7clAaP7bRHcNKv+mn00R/wiCV6qdmhep3yjCpAUpq1FDykKV8sppRKOPW12DbVd
xX6CBddRecPoTY/3ifbmdGuJoA7xHbxmQ4fh3uVs4ceG1y3rvaNpnGkxDN1GnyqJxhcYaHpaWZUI
2+5v2No057EqN9wsKf1fNw8E4xaCoPIdA5j80Dwp3mjsKRMW318IdRQ15ysl1cd+8GTjko5fp/Vu
J9bf/ubD2qjypuY8LkrCrmE0REWC5zQWGmqH/A2nsyTSn69kz2QQWy8fniFuwy8tqSaLcC/Sd6AM
NwLvGcNR5AIgo5RKCCEfTIuHOYxVjA685Yxt3dtPUbs+km5dHK9O38uRwjh5Tb86+ldUHREuhR09
uIwdVP1x8Nyim2ISvgeFtje7u8G5PrTyzW9LcNZXTMnHkrG4QUT7nl/94uUx/Fm5/zKJYqwKRye7
0BAAPHIDOhY/TvawdMV9yBZtNsv6jDvlX/UwuqWfI4xlyb9iCs1tCbgAZ+P/zfy2mWKHIQCBkCmP
+H9Az71POZt6KU7Nop5pRzEt4zBwMoSXvPNrChDxJgZgl7ADtNk7FA2Q1NOsv6WBEauljse6spx7
nUjvBHOSEp670fymWAPMlH1Uy8y1RAgQmMPE4N1w3OJV2PHofYglmfG1qLcq9Y8RRYDwEsJBeJ2+
aXi6ijo3VTHFfRuOTvAbz81jTVIZBs0FzHf0Xt1niLOxQCPlJw3BH+zkGW2KgGGsWXBbqUEnzVuo
LNKEWY3ah3GmWHzGPGVGsX67/OQQqy/iqLD2yDuYMZbTxl5ftOTTCvsmivLlCzJUP/VJUGKqxUpi
EoI84qiZk0buk8jGNMaTHj3D/gYI9gfP2hmPy5dn7uGCZQ1+ZoFLDcqbATa+TliMBPtKowYq4Fgt
XHZ84hxAof+aQzkB5GWnrbhvOaJZoSniKQHlb3OhatBNqCOH5T0zl49YnnYssjlsNKTnHn+Ty68q
kjTBNgkYG9GZY/X/qcMDKIW7A3n69IhK25NBMfp3ZJLm3DdJuqyPgM+BGM76IXagKefzg9CBmowV
xK4czS9HX1xBCCELzYzg3isXnq0UmZHKwBl7lN3kPIElvNmPm2Wn4GaH6k6R/9AMi5uEaPk1amnh
pDDYpmm5p2MN20u6u0f93AdjKSE4GFtBd3vuiD3yg3CStvRL6z5t2TrEDCr/Yh2Zo25hSl1OTfTM
9/I6vFYYElq7u7Ch37DywdVcMfv2YBFkSHQwGwwRmp9tVWYKJlD3uyKW8x03BKzdEIQaSLgFdYta
aV2d83l77B9JHOL3Ls6PqbicW9GnCEe5o2chQIdlSEI/rh5fPtcmHoEIPqjEtITIuNuo0zu36t3l
0wUMuBrFFPhUWz3BVZ6MaP0/jhYie6QNzw4KUH4C0LOA/pnSWKRsJXmROE35afg8kQfgyxEabktb
VTPNV0AxMQrwZGTEzf2SEo8l9kBkj1wBdwcZlvaz0BDDX4DSoxKYw3Q1ibjHAD2Q6iIhZMK1PhaX
nF3ZKKLvy+tcEaYHRZTW/oyK6FwpvtqIQ28Jt3uAfcsuKN38FsZ3Wnsp6tU7dA4i+dGcIBO7otyV
pGGuaRsvjOgBtm8ToBkYpTtSd+jFBpGYIA/AO+LykoJromLuJvoCbXWlGuoah0lmyI2YQHhnVRsW
w4Q0IToozMMa2QQwr+Q2GBiOpVtquPvQ8ipA0nzgq5QgB37GZh8hxvmwfDOlaOaA+AfNgDpCrcw4
QOQF7w8hwZB32ra3kBcIgbMLtzyalAEAvmRWqfDACK0UJ38mCitSGrGQiHRe9/f2GnNPNklFjYKD
AZIlC8PAgjQewoUEV/B8I9qHZhBra4U34i2MfflUDh+n+0n1m/DGuLpnO6PGY/JBnvqJO9bSzX2S
jeedMVhxcnQWZ5CDEL+ICjzApvYxZCI9w5FLXcB6AIycBAF9en8dmWj7nZ5oG8XH/4nTEtU7kt5h
Si/0mNeC2fxP4SFBmsNWhZ0N9UhQIVM+fiyCa5E3D7wBJn78T/01vrAodT5WRQbdnlkeQtK98Opj
PDZ8W1EUn+pxA+yHhWgBK4qehvOL7x3ilQ7FhoRQL1/zjAnJVQqIDj65FCQSYxmuQpvxkFAYJIke
Lou5CtKOHniBxv6IDMIg+jJqE2le/6WgY0TIHr47sMx1CdPY7W4bLAfPAZGjxEsITM8jF3CcsbRu
Ja8yYinYMxN9LbxO1CXjiGAJiwh2IKomg7xoMRoWLJN3NqQYXgAkE+sNaBLn5TaLwN4J5OLpQJ/x
ttje4utuv1U9qoAZcxbEWPoDv4UrI4rwuYj9h/9lPhdxcAKV3RNWyQDnIc99MyDyL4dKbxw9whYe
K5BPDeQWNwhiLbrXyNtZykfgFhctHAuGV6wlbzBluHtuanvoP4nKiTFlYkej7I/XlDuZX0a9+BY5
msFycouEEZk5DzKZg4OQRMQbv42IOPuKYnr8f9oa4UOEKJ1H8GMN+2M7o7dxYDxBskTA+f3IhAhw
V73c27kDByAKlh9H+od9P0ONtKDCBiDU/APSjljBqowX30aGduNpjOg+qg181KCpsEsfnKTY/MQ2
+W2x6VkvAvc6F5Q+RS84ZYJkHQtbBow1qAbjEoVy/3f1UCH2GIyryXeBDBmke4El5zb7TtrdcN2z
hPRQ+auhVDH1++xdrMwlSXjr17pPiPRx5OmzR6Kt+wj/deOOUJTHPKDckOB1X0bo8sF9q2RCF31P
5IHFksyY1W77c9ACIo8zvOSNXfkFw6wDhspZkwJkAAw8WHhi8g5IxyKy9l/PXsF2qrJ3auSm0V4M
mCFtP5F+1NbX3XddMKCbsGwMMtdR+AEJLpIcBEAHOoUfSZgOz90Ck5K22aELJrwkACkb+fSgIqUr
vCzon+uY9pwqvHs/S+JM7v5qJCDITgmYw35hNH+IgNEHl7uOfXBNI1/jZhi52VJjBJfopRwhmBwe
8ymFu4jFX+seayy4KpgA7xlsLv7zcQn407i/M+/Vc3rbVYFOnIH7M7eUJZslCaJWf9IJdfkeor0Z
l8uCQBqvXj2RhsXZcKxzENK+wdEs3mLaRzP/JtzNXcDbTkNiDHYOVctnMlzLQTH/Td+TcvUiG3+I
5lrkmcUaouvDp7NE5/BoVU6HwObF5EXBdN64wzXyyhHAzMDdrz64oV8nOcTmehMOfGEFoCnNQghb
M0Xy36CUUwBk8ON16eTRzWerjpm5fxGg6VaZFGRRVmPksIQW2MIWQAQyYOltx2/7JcP7Icqp3jjv
IK4x/B/5xL94hVaf+O1pycsjRw6Jvr/fdkC9Ih0A3L/0ZLxNwrbBTAFdRlQSRoLkhj2Ls5C437mq
OYA56O7YguofjCBoIEDEm89AkPXZZrR+T+8Pi0BMJvOv0UfeFClLlVP0lM9Qgps5sbe0NHF3842q
TRlZjr3jEuqzpEOc44CBwGYn19F2J6BX5wE3DsQFheEk1tBQdQXc58JAoAfxjDz9pBwedmoCLWW7
d6Ixrwf5+ETmElnmrky6MPoxVCnCZ1kuIKWv29+EXuq5MBJRfJrcPexHyWrXW+8pKtrg/rs6e1QW
IZhwgbVpR0xOFWgxmWYBtUP+59C3JPhkDqcG8FZEq6R/uZ8D5ROVnfEMtmgIKakBl+GxS7FMhQr5
aIBXE701R3je0H4lwxnfRSBIkC+889TpkbyzLCNWEqDsmsD98Vt2FxsGdZMWZ7a2OdUMGEWKBXpo
uzkCKvHOwCBM0xWQF4UrNajShy1EOrRLergoQmbIIX2o+DnUU+h/X69K6llHANCC9xtq5K9vtR1s
h2YRRcsXFA+BwFAzBw7hEWQhycciT/y5eYHRVcdu/YuaubAL2GQJTKsA8oSQF/3YiJumb3KUunSx
4U009KBcDgKFwsTPil6M7m8IuR8NErK15L8vmvEygrsw0b8QKMWja+EUoSv7QYIYkw+hlwf8GRZ4
D51ZQrU1ikexFPWnDFmPDZGKJlQ4scAWCNOycnoezln15cqIy3Fm/yweFwIHUJIDyHNZMxrJi+xy
vdyvVo9569KfMUQOgfw1owUdAtF70PxnsQTjksl87DNcuVth9OdKIkfw6gOMA2E/hCxP+PJRl9kZ
gmUXOLo7ZqQvy7PULpdg80uCQO2vrzkM1wbx5jBif0jg78f+Nqtd0NXBpOO/SR80BWWU72STJxov
LNkrL4gt3LB+u1TPbVQveQ5A8D4q95J/g7/vH2/TfKlDiyZ8ra/ibGqO4n+m4+FRtANkjEhLSlWe
qA/ZokEb5oK2AAXBr/IFDtaxjhAeIyGySiO6Or8P2iS7Tb5KPeGeodSLPEWZzsnPWrW+my6ppyLK
tcX4vbeotDBXD6eFWNdMKZIYpzIyxOR/Tng+roWQbWdQytL0g3xlrjpY+SLJqi2hYlSMb9IQZnpU
FHzs7p1Hv8/U0k0FgcZFqqc22MwTZmSdT7Xv+AilgtibN4eSERutzOdQErcl28JpIyG06hsAOSqp
BBrZMNfMAjSaU7brSOcfEnaYICwsJelsY3ZtonrsCrk6eUhcMuoqBx9ISIokDb9xuBmXDf1R7AZG
bd+4KVAE50Sum3t3Bo6Pz3FOzqin4EP0yB6zz0lNMACP16E47Z32ksUKFS4GyLqnmOnqBsEBaNAT
Xkbnt0RgHbxd6TScjURVIEBUFYA3MeWEiJOsz3nv3SIYAb7yBZzME1ZC2u69MqKY1u2gzHjcBPM2
B6yP05WK49KhRG3oXxfyVDX/x8b7E9EBpbBTW0QuEImaxkIJzVJLCTXwFNoExjgHIENgFUumpU/0
PSoTMDL7AVXE6wV9MvanUrNgYR3Z2WpEhRObBSYMSUzvNmZNOF/kapKj0gLA97gLKbhgiLMV4GQ9
ZqJcKHM5Gi2uRC02U+mkoaWnzxdADRu7O0DBrPv0NyftRI7qCVgHlPXbSuPSvK+HMWyfZpVmGpNp
kY0dXApva/vhJI0aQh7WOV7Urby9DR3UCUOKzzn+RdPpR2R+cFQQC0rbLvuzwMPbed8sQ8Rh/6vC
6FEzi/V1imzW5uwFPdbsYVxwT7Lz2kdsZJf+lHJL0Ha+VvCUBlMbj6edRw9TOnx8HUMtIC/hT8z7
U+iS4DEA+ummVIghVmGFqANicl3B4gIAgQk7jMHeaMWBTg5PAaIsmfFfcSSYhw9am7UTJm+hkHpZ
7PLAfiY88/3y24AKnoWqEHiH8Q42xtl7fHfsIRYOpkjNTsjuuNBqb7Pe8mOadWYNyfRAB4ZVElDX
eYKPM44ixQeh0G0mqGz69H8RX6o2xjheIBYVY4IEg0Xv/BrsqD/huRstlAW9tl8Wpy7SXvF9ZOx/
4xx7ILfyqqHeLx4AksoP84VmElF7NAqx9OHtBBQjS2g0YZ9lcotSO8cagfTHI+sddVJyixn5uN6v
sXT54MmkXdJCS4bf4OXVAEub8sUISDiDpS4qXwIRhGTj+/G6AKWSgc8vDLNObj/ANnG9siMTzymR
HSzZugOTM/3dnH7S2zGl/0C+uWVElotE3qNFekukC3ThcMfkEAOP7CGkpg/yQK5jHdUa/RvDVZ3o
KtEbojSu9VrY00jOOb0bIt+IOVlKpRHzOJbgbVsoAo7iNZ3YDOUWJDLRyun6deQ/4tMnO+nDdep3
TjfDyrHk/BamxttOPopu4CNnnHIPbhFZX6nJxEb8VLF4h+D5bpn6Ob8oyS4OTlArTZjgkHR2YnD8
0M9yLo2RI4tyTSVzVNxEx8x/JN/giRtJmYwUqNLUHPLHoyG5BoCxKPeN0c+sz7ouCkRZ1ilIro58
1J8z34ZoEPehFhlrLXjHtYiCqlyGE2VS2kRZuwxQphKy8kDNBy/nQBuLeUAySwOAxPm11JHo4PBH
yzJhG0ZTQxylFMDrZCPKIMckBiwBpkUG58unionyQJT+DyIdVQYgXmvP+P9fJH4EVkjD/okgJ7gO
RCD2E4UcrzMgSwQw0CoIkOUjy0+qvX46nzP1oJMRi6mgGalpNZiu3k2ISTVbdusykhhJ2HvxWOZU
7DZU5IASIieBHxTf+BuoV+4iF6fNKG55tVkhhIc/cwzlbF0JgwDpwdDl6LQ064YKJt+gX1qmcfrk
fJejr58rFpgVs6sDpca006BBs/emjM2Ta2DIHvUGfaXZY84iopviZls+TCo0J0z0MaLTydtOkEwg
WWYdcZ6hkjA0WE3AN1eFVXduHiWYnjfkNGb4I35o5AE8QyX4v3BCZtOaSFMfAV2skRSas7kNZvf1
j/wh8DWe7CtoxgoWwGFjQVu1Iv/Wfpq/Ba4a+dBfkF8gsuu958h5kVo/x2vuPRldP9F+W60fMlbW
I/nEWF9TaOUSPgqCfwxvifcgYSmSUKYjodkV/x4pqSZRo/Hk4EZEzflJgdGNA9djIFyTinFMKxsx
iEIpYBFQXcAf58Gm84hiX1zdoUYhDn+1TnzWRzDUAesmcz2vlK/Tpi7YEcYaqR5P6/W0rgXiML9m
Lt9KE75XHfO+7I74Bc/8vdyUWKep5BVGZ/6hvDf5xK87/vl33WtZZE1thgFwIk1AVjk4jIKk/Z55
6O2eGKzIXpkjO2TcIfTUJpSO9PGn2WL9EVEvyHQTHZGA7EBmezmnHL8qKr9Et/aT63Jo1RMm/eRx
+Fp7wnYfbjk/KAJWmBBGhYnVKFQuiYZUhNnHhWwWgrfM3KL0SIbgNQwpsNxEaz6mXEs+CsKxSj4N
b1b0rXARtAIzBhqf7w0RZdOYg0WLkKjDQa34g7972DooAI8KQpuR1fuiM73vpH+B80/JGokYMkR6
7mupT0rau+rpcK4lhTTuNv3LbfZP+s3uS5IZiB2N9MJvvu1zR5A6WG1UHAMl558vgjmHk33MgLUn
m9toIPIo0dtqq+8hqwyV4L2/DrfiYkQMtI53jTfL7vn7gHa3M9WgSA651JZUsSGE+/DZ8XAB/HOn
Qqxe3WsbEuXQ5n4JZX3shiJcX9tSPnadQ5TRcjB/Mtya8goMEZ2rbhIdOjyRW777BDXFEHnSM7WT
vGhBis3b6ucDjOL81xaEJGQk6VEE4zfJyEJgpxp3snu7+fDUCwSbuuXcomSYKQcD6XgJRFtOKqTK
PxOe2uwtiF7jAeXX4fc3kFDqEyFpBNyV76b44Ii5H3GycPoGveBWjPnlON30Cf/kdzdIPUFrOBJ5
DjDFMAIRlg4R9tkLH9Hz+HJOCopGhtq7BeLLNKGbUOw1BEBnqpyJcNmszEga92yaFJ88IrIU9FOq
YHrSJtRIEB0h+9+Y66MFz6KSZJnCxWFGbmrUwd1c2GpUTAnvELcfTxCip+lIYKLT338kndmyslqy
hZ+ICAQVvaXvRLB33RC2gB2ooMjT72/+O6rqxNlVq3HRzMwcOZo9t4SrKyHz2XP100gSvZVko2IE
zMRRiv0M+xjpWKBv67Ddws5fxvVc5ixlu48aCOYonDlAYgh4XAeQc3RYqSWZ7/mb1du+3JaexklU
zFltWncWj1xi+a+35aIuRsjE+oF6WmYG1HCb5QnbnYbNEySvJa5DMRg5Nih6vpaWDLry4U6HdBak
35t7SYjboG2i954307vg+BO8yafPyKBRLc05jEH/rCGtmREj716qTEIIYLBPoQZCgYSsMXlQUdBJ
eyWS56vFEP/EC4vjdjCT5x+fOKiwXIh9yw1pWY0/AENAPUJZqa4GZwVOMEt6jn3KDfWJg2wDpwrK
4+UsT1nZ9A/XkE3OWtnWJWfPdflEVjrEgCsVMKcnVAq8HCj5yBzk5FFmMMUzrGNzDgGnYKCEg1Ew
ZafHcXSxK/t3kpejHdCYkbqDSeVqGpvW+q7TS9drGM2cnRqMc3zb55SA10wJK/JfJLMfQbPGWaRe
fW3W6h/r5rK/QaHxhW5p/hwpTCOfXKwBVJGBP/DhZS4y+ptvhIOfL3zI8eagnr0IdkWR+Dr/xmIX
HbIdH/+xQwZrIZEBs2GsDv5uNkzUMId19LNYU3QMnSyIX7xG8HX9L4e0UwddpGCC+vGHc2lyXRAt
hLVZNsCmSFwL0lnIfLh6hVfE0qQEnQbesxiUlu3D/W27SNUAo4E8HqXZze4bOS4mfc68tXLs2BAB
X/y2Q1EfMuhDdPhDT7MOQ/MRCP9LipPG0SFwGFrxsfWjlfiefkNDgTjoUrxxpyXgxaMJSx7Yctzi
y6ZBgomlHtUJTxTwBA5Dsu77dM/0hVDFKOCHD838jnZroybxCG6tN/I60EtjuIKPY4yNQkdgPKPb
vrOkaB12vG0CKyrC24K1GHaSl7jEHwHdnpmGVC59oVJ1vDoo2HVj2Re2Knl4JoDKD4kOsQg3dDMy
QR/ILA7SYYg/KL8Ag1IojYqwqUYXMp53WKsk3QEL+RaDvSfREqK0vc/U1RjNFK61fQgil8XQEViT
0ERrTIru8IfUnwaA7T3hXnYmzJCRjymYNCsYDqrG4EBAEwSUQieEXQLOCR+xZldzwc2rGUYy3Exf
3jj4Yq4soIjMujo48i7Q58HSkL0+CcHhQPHGLanD4FfjZeq+aCetcjJj4tk+1h29zasUAy5oB30R
pZxJ4yYZ98aUZiDl4KX+J4DsjWDnFeI3r/Cm4OxlP7HgRixINToC5qviHXmsU2omVEp0vPNiqUbp
EUYhkLEBaYOgor7uSYcPA2329/jYGSEs5Aj1BZJyBbX+hK2N8fSUS43hhItZMd86mrfQYREKgjvJ
Bk9F6jUnid08h4GygNMF1QZHOYHpjKOCCCcxP73WGiy/twmzT5yEwv/OYWzKpyreyKlPCqXXoezM
7VdQ++xz4swvAU3GVu3DHD6RWYfRG2+NzjhzCcb+ADXzywh/h35PcOsMSBYsOMBHsG6BVzhrsWhl
rIUMSHCHrQbdumKZSrWFua3wxEBwGCATlSK5Nvsim1fl+Vzyl+fzEeQl4/OPd/dFAItQUAJ2M4a8
YnDdeDnjWwQdgV33zWRVosR1D95aBbjFwP8xWZ384teeRCo661BEQAzdlnZGd2jEwZz9ZoY3Mo7a
2FJDOF6I2COW5C4LShQUUGT5f1S4vK1Lv+Ydar8IMVTZVvsxzerDhXJoiiPXEJIzRkNeaODIr6ks
2PG0AK2idZ222LBh1rMqotSpYrQ1pzbAwWFdbq6Ixji39yN2xXHDX8Z4uBcuuO0sDfsL9U9wk0yu
/+kCmdltDjhWZLhGMPTfyKKBLGqQiBnTvrO1QfQQSRQIPE8+gq48wSOCwVRa1RUMFgOG5HfD7UTK
52QG+TP6FqzFvcOLelkcG43pPEDCOLxxFWX1a7f6w1xg7BR/fAZusOd/DtawUsjrDFh7MB98eXQR
mxrvjZRwJpNoIEF9ELKK3YDkFFZMpHRQ4FJYnF0CagTDx69XCI542swy4TNO79bIV0MMeYN2gdUc
+Jd2s36NsIYYvqzngc1dNulveSRSsw4UTyhPRLZdQyNlr5sRA9JVsiv3CQ8FZlEOw+Syg5alAofE
TA1dcugfR8ff9kVZoZfafrfKvNy8t9DJIRoPQ6WNKnd0BIH2ZdUYw6TBO5WSKRRfMCFlTp67seei
spkhZ/bus3viVOjP+Ts1443k/x9U/grSUFgFhMPjEFYz5fdlpSZU9kHUbNUJ9g9mjq1PH3QUhHz6
ZIGlzf5/sq+IQTs4TZ3DJbqcRb/6DaEmgDAnAmf4YUTEjSfPoluU/JyR+Zt2Thry8VMbbmkFClS7
GG/5rwB69WB2gqbPBNcBMPDUbCHvwsdmwnMY/xtUErzYfVP7g4m60F5MbYLlo5LsgDJBf6w/BtsW
QjtwJaFVUsVHEIEJ4i2j0MjMGVSvcqJhgFKi8cbV3+iDglny9MtkHDJiQWbGLwDy2msF6Dee8Icx
xsENFtDUzyzigV+ttKQILyuEIxypRudWU1YBQq7J9osin5t9U+YpcKpgAHhCZCZmmReLG8JG6u5o
4hEZetDBptzoO37btMYu3tCOthYAM4prX3aAapiC63Vu5xtWGuZLAtfgS4KGlgKnf49ny+oBm6No
9waHdgOhnhP97rDZYjabtbPOkQ/FAgwPNs81HPKxhK2isGIWuBfwy5Ot7s36CEp+S5TuBpoDSSDF
Tnua1zN7JIXtArZQMDXpCBjvmDGx0MIjZIAGGnnl/UzIAI1brM6xNfkBLCBLAQhlyFegjvSNzAfH
bXp2qpoMwN8tp5zMErNinUrphuVF3MRRKC7oMJiM9wBVV/BksqtnfAuf3yNw5rbmv+gTR7Dmhwko
C2IpNQuDhMp6BV1jpyCy+EZ1uBvgC30zRsse7xfAZNgiiETgfPXLCYc6VbA4sfe3n6YEUlAHfYKr
ssWB2+K0e85FzA+W6uwOHYklzZsa9GYE+6M15PgWABml/GHwQs4fUAcO0oxTvl0zEMOcBTYcjUKI
fTXEupFV4pOclAk6cJh5DS2hW7g114T3aDvevGEZxCSJO4ja/jll3R0I5TqN1vRqwER2UTxAYSfL
3NT8n43dPZj2nZXE6KyRQSc+ei9qeQSH0JXvX11D7MJyDf4YwNc/55sOswA2akUisWfmZbX6+rYz
mjEoMs+UrHuAWyq+lFCzaJ1y/W6gBtaX0YeyXK0PbPNPw0AOhcUjRZej+u2FTxPVyMcSnNT9eIuW
a2eNB7rG5ld23ofxH8zTlN7yg/8woz0vNtbpm4ZCrSx6nAqMJ9Q8EPbRHAzAgsMSqbHYdnTTF7Qz
YgZhNi9r/nIorZJqt8b2YSzxbWb3jfrwbhYLQHbWVsKt5LJCesy9651JUhWmH6jqSD+xMfuM70dw
myiFKpLOM6yjnwDZinmfAgpDxGh9KYFIIyJZ4LjA+yQSszo0+hLQp4J4V5/ZDjBAQuYaGOH/MN7u
StLE4PRD6atu5VoHy+aUlHCRAj5iXCSmCUV7Seq3sLA9C3/nARssGMx0lpzcKq54IuVJSj5nDlbI
hNBJlkswKVIZHIFxXFmm8QSQoiw8SM24tYrj9UjQlVWQkyTZuQO8waXJz2okH+m/nQMpCqS/DBzM
XX4i2O6Kb8fLlnFuenhsSZzK+MChhZ4NTYo1BYMG4qIERkP8dC8h+3ZhHMaeFgHikPkXfRJKaWIX
0ORM5RnTzrxa4n0qGP0wYD7Wwx2wlUUZzX1kqYPMh6lCCcAYplB1reeGvYL30s8XPNlQwML3lSFt
4yOMoS+yGKtYYKXDuUxwnjHPkctCgEm6qKRXQOFq14RzDDwWdvxUJKVLlJvcB3ACRlLgc0QUDYcq
MbQyzv0F5V5NfjxT5RQZt/c7SORjiwiswkRHufgmKxGgIpOFiMdajkGChA80pjVboVhlOQJayP1g
Te6cuRUiKwgAACrSL5AhABVGuugi1kugVaWJ/+kRl99Dx6MPCQ/EZNH46Q0/FYTXFujgbffb7M5D
qx/xGMNWqq7eY/c572B9E0cHRd0Umhz2mM22QcIJiuHEMyumh7VHZOhCk8PB4wYZDiIMuum+fYGf
NbvMyCwysjUeiyQ9NfocOaDH4O4Jo9h7/NxerAaHC0iXIx78oaWFuyzGAduvZiNwsZvBDpEwOGTD
Q7AUCUYqzv0EXZSWO++s12rs8+thHWB4gKDrE3z0maAnScmYrHvWGv44Jk8FpfZP932wfcTXgNbm
0PlawXN1WeCffRECFn40dlrWCjgIhwE0WUSRwVpY566wJW51jCFeutUscJP5xyq8Y/f4CX/GEb8M
VqY4IB8HeH4oBoJ0cz5Edinjb453gPe2jtwNB6mII/VwW+r7GM/9zuyqlzhBACqDEmGJFwmaXcvL
J/E9GClikUNtovmlZD13Iu5DWG4S+QRDHwMZD4DCyD/sqiAf+TidGcwirLxvC7wHYDF/8TBhLstj
MI4dRombEaJpyAAwE+Wz9jKlm8iySUlEFWNjw14QE2UCJ5Cw1XYv5o9j4WMKAbD1ZYOqbbCCkp3r
/ueOY9L7nMG8NyXXIDrX5AGL/ctPXzG2Uf7Y2cAUMVbsfs7YkfU2Nc4mX9iiqTOebjY4W/BLjU3w
OLRboIevbgRvIdNV3oGbpPTpvIEV9puNmxhwllypD47FJjsZE7dXumqP7WNgBnLk6t9/Ucw8IMgy
by7OBpM7t42INn0oiUjN4jHJ8EGRzYILT7V33RwKM20Kpy/nnS6kKQMe8CdAiTdyeU3wGEcPj4P8
xSmD85v8YCy9AI7wKOLj3PyS693p39zRziCeqlGDZ93JEx5CRya+1HuLUsPHrpB2WPAFhE744n5W
3QplbdJfw9BlhnqbzxjYylfwlVijQJZdAM3LUoKWvWb7ubvz6/HPES5MTdB3h2/erQKhPo9U8Pun
fecFxVWjmx9zX2L+g4n4OECikm9CzfFAZvvTM5hWHE7ucYhnU7ftsNuAwiqYr2Nsk4D9ib4FKN6X
tpyCsqsOGrWvuUM3ZRZoy0aTBgN36gJ8CN5lsODddwWp6xMj5pqMdxUoD7FHu4/3ExuwK1wQxP2g
CpglRm0MESDGgxNDdILytkSjvlExjE2yYvBChqXvbCoR4wzjiP1mi9dCI/K8bOUo7D9pxT9Qokoj
o6pAyoThsgB4l7avCTeg5SBOrceB3Q3Wab85NmnEB0awyul02eGkrc2KoCs8iOojnQ4eAYJe4r3P
xLPEM4zk88nTHkHF22ZbpBzL8elCG0/XyCRnQ3POg9fI7DCrAqpZyDwQDx91CzMr7gNlrGCwKQ4M
TCQyxBuf1Td8zZrpaN2yKyzsV1/vjTBaILs6QPF0/Hqfv0sAKj6AgNtzHlQroVoRE4bgG0ZreIS4
AUDS+2AvJiU3XLVsxO2stdJptYIob9S+cDthqqZOyp5YNo8TyUlrnGWD/seRC6v+Q+SE1w3IOtc7
7Ts39GSuAkl1AMMVVL3Zk9YKG3RAFDMPMEDt0+5/dHoFeVOR6djEGssR9IxLDCtB5JGi/DCo546i
m8/1PkNJYrgG0ixvgGW2XIAYsD03nxBw8TJuz2Onb78ijNcmg4QKyaXjjjhwzIHwLi6B06RcQFd4
wYrwS7ZROL4819hxOxddR16OLAQctMSKBc4p/21JvDCs8icB7x/2Xk8bqwgAi6Tkol1mxaLBaxQz
kTNU4mpGCgXlfEJxFl8LD5r4K3jkdypfD2HMF5xh8ls0YTr9sa9D7Ue1X3OoAPkJqTo7xiXmYbSF
v6OaCI7CvIEoyOM0MgqPORKmigkXtU/h3+TR94DWgpQOclZcJIXK/D4wPrQqwWXV2JoF2VSRhMOl
/CECkyHhscfrkh4Lqo7fBTB5ILmAzqzLJXzV79AYFFv2sWl8n7CoR44yQhCOBI/97W+CQ6+M0Bbp
iQUWovga8kpWUcKDlnVmamYDs2XdSH2hsarM0alf2/duqd6N5+y1+JuMWJW9xcs7SkDyOPbL3ZsH
wCZ+nQ42aenl8ZtkoZfquCOSbqAPCVBqUW9FDdQ6u4DESRbC4p08/Q/QEUp/CiY1JGNd/zI1BosN
0B815IldK5Zg0HTeZo8kuYf+mqoCVWG+c/E2JowMWy23Qm3dLXKciBy+r1r0fYyiraduD/QNf+AZ
E25Msz4bkeyx2XCCQSkz8KCoKU6OOudTE3tlY42TKBAHyb5wrm69uBy7xrmCrUXo6pUzn6xwvwCq
wHgBBrSnp894iTaDhSgMWmBz2JMq0NNrfk9Il3JlIGixrpPnb1KVWM3hNfEBt+WbnBpAZNI3urBx
vk7GHBghDvKBiPHmvc17+4Gbw205aojT8SKDyc41RNP+dZ7MRSRmvZGdw2n1KNP8xMsUn+Pk5dWY
CWcnwCZoTEe0Sa9pk0BBVWtmLr1MbvgxQzwZuACZoMAjrw1GOxCLvsDs7gyJsEH7FiKnqNyNOE6v
ZGKzSiXCwOTJu+LApOLUgYPRX84WdfPdtcdBwBdwH08j3i2HCDXnceR3PRP4TzjQzyoIbC0DFzin
JHi+oJH9ni0YVtYVIlZE3zpAnErfVut6y5qbqwmoEMrbeg8Ozj8xkP3Gq4rBYmDcnfcfvGRp3eN0
53zH5cHiIFtp/g1aeh7cF52fTmFYLGE8zRXcCWoj/Rhgds/aLFsH2wV+EKRYCzZua/5hiOcxSuPc
e+WJ4QkAIyiC++zqDncP9HwI2cBnoY7QBt1s7q9Q1GN+LjR3nJ1rRm5jilPzguW6PjxhEGUoi272
YrVXG828EnaGurRCu8nuOaYFiJ/2Y6LurvZ7zxVf8Mf/iYyfEjdeVixshhQDX2ailHv67ISdxpUE
S2Qx9ot9DYwK6cSwS/mWXVZWVKvnmkDsLeaI+Or3jDXWWKdhSPzr0OghPfj3QYn2whYCig2scpZH
/WkPSSoSaqdaDTSjOotlDX5PCMvH8Y55w6xhqYPbNIKeiIcsgmJmqfVOcXcUUvD1lHDe1GPhNK3N
xdjiT0CaLjTZOBBTOHFXD6QQYBEUl7l2Q6wCofLmeBuhveW3MC7DR5peEp8ENzWC/WEKhYBiYt4W
J+xCc5/gBatcPHZawpzDNwQ2QA7WglAZWhdQCl3pBqhyLcgTHX2/5Bi+4d/tYi7TTb/DkDLLXYol
9Pnr2l2jCVhWf6h+oL3y0GiJSD1qRG3HyYomnBo8ErtXgx1k6fYQNKFnJXUw6hFbUVpScGOvKYVk
fvyzvq+3H0r+CRNMn0SbiXQcQMgC+/8KstjwrQeMzDm0vj9pDpYbCJw5i5DvvC2EDc5XN13GD5SI
XwujyuYl2sspXSWRNlhMfTo9h6tK/Ovd13qTJ0xAILvGeaGcAJehLnVGRmPFKgksQ7J+yBUUU61W
2FuVYYn3JuAvZ00Bf0u2gLAfa2HIKGwD0fRT28AZKZZYEV3wsaoiZcPGczyRlu8NIlo8oPpsF6OP
X+MI/LIAmDuGe+gCX1S9Zk9j13A/8WLfpvdkAcYzAUZx4Cali5fqDjVrrEHh4C25J3drIVtj8DLW
NOwx4/x4tTS2EHi4h5zRZF+5bIDt0r9C9qX9RXMJI4D/YQ4sNfk6aoC59HEQwoT9wnt5m6fsD/iV
J+EXdXq1zqd3GK4UKJLnvdzG2RV75xaYCCMX2K4IHs0RMlw4ZaxTxNKjNGJIYbzKmfUF6ebhgQkG
cQdBJsS7JQUPfhK0JLyXmERhKxs0i4RvRSl7qtExdYfz/Mx3T2D1MNsD05FyyNEBKjGORnxDzMbX
gBEWDdjXxKXxh9Ejv/U0nijTA4PD33h2t4DvT5/9/fQg2RBUyimSzBfbYExQ4uuEcQUg62J70E2u
J2XL/bsFnMssW0YL9gAMVQbtNTvHy4iFkECuiLh/oCnss/YGlELZssOhzXjMvqD20G1IKhokVw/t
eXe+zGCb3rfxmErVohTBoYPU8B8xU9DxIQ+wDK+TAqZVwYL77b545pULP/X9zyeP35Rb7fZcw5yB
k6DRgvg9CG3VCZIWo7uNwpribh2uLT5tBhuDreoMZmMMWxkcpqVd0mfflhwVCGs5PJeZ3QTzWndH
M3XL+/dwtoVHGBq9+3bEnhmfgMtk3lrAagY1bmCcyF+xRlAa6RaMk8xpOxZiG2xBwAoImyKac4nS
Fl3mNbx7+h48zH7/PbkvC05G0eywizI1jvPGwd3lX3p1Z73nGLLNYGAxBoVUBnAmjihS0Zi1Lzot
MlvlZTUvnXhNKDCWrze3WbQrJDgR9nKIfiSvoZMN4Y/wDJqguz5kD6Tr5FjkFmK7uz6HG+VB10gg
XcUFlWMnuxF9IM8ixqog3sNwnevPwC8XwiOSYKMJ7h5jwksgjPpEknK9fnrIHeePbzzsVsCAhATK
fNMI/T8YosU5UKH+EI+AWQJ4omLh3jNC7nHonV7xihI9ICbV5omcIX6IkCY1nvYDi7rokK+vrHTb
aR8QRGVfBUQFNwXCixha/a93jzOzt8WigbOv3ONH2OEEdrFG+/vh5io0Mgw5iDUxAVaYle9zK8r0
+Gr8g7SuipldQ63zaK9bP/MEsCfpeWWJNoV1lgLwTpNzd/rx9fQo7Ox0nSBpYSOxVY5vml8JDJpr
Z75rs2bKhIn2Ddcg+1vEK05B4CiQPiXkOLaaImBF+Firmg2oe7epncQQIfT56y+EadVIpzQBYDaB
EUo7JkAiew2S4PTBQnA2CqhmJSg44WUu3Qfrt0FUAe6xs8O8mSfBkSDeKQfKJZZ929TdjlV9LpQ/
+CdpsPIk65QSp9dahAn65XTn5CZ3Ud8iYwZNulC2D495Pmc/Y9aWl4F/X8CsWR4HH1gcnz1Z68Fg
NgRKaP8gQY1XwAoiY50TeC8oImyord16J4aWv+F6iyJsQv/VU6x7a8gTeWh409z4OncXoRKNpIlP
PhxCylZwcR/glU8bEgZ2OfqTcLUUk2ollBz+J95cTigfEr1OuCYUDzCtNQecU9BFi7OV3h2w/Em8
BCWISLzdy5rzKHx1S1typVkj+hibhNqxMZLtg/eS1RlfKLIXRARgKGp17hKXLVTlLRSvx2S5rqOb
MC21gFc3iDh71gj4bwNmZw0Wc44B2Fc20S48uemxNaLKWEIKwx1aQ4e99u/ePzQsiBobTPVFJPv+
gjvOP2icNB2AN80cu5cJlTsCDtz7pFhYSNmq4OFixcYZ9t6rxwo4FokOl4ZoOOydrRa2N8Nbz98S
4ieG5vPTPFSMWbyvbHFZVDY26VbQSaX4kuzoQlgh8DqH88dp3jN8WMJrAWFFo5yX089M9XjB2vo2
ecCqHyfEQiHrAb1Agviz32bDqCcYHJAb+buMlO/RJpCG6mAtLGPA+K0zrx1YqkAnsIcZRSVS57Gr
zHJhLBktEzo3E+oX8XfxOxQtsVhUHHj66a6G3meNaw8s8RNvEOXjduKuYTpyNWF6cr14qiMIMcD2
eWXzQElgFturc/iwtun0uDFvkeR/HHEGARUgOXlYHJgGzeACkZBTcY5zSKA2dDkGu1MI75Odpj2j
RhEjwpyGdFlAfmR9StaBs49IWqgyV4fobLETjr57nkId+JPTXnWe/3zLNrKYclieBpxz0MF0Hw6Z
Hz+CNRZwPkQ0yjzodySxHe2YfOvgg62ibD4Xv1iDDTFgrXjRd2j3tmzNbcZupurcPkGKr/W1wo5h
x2nKEbF76Ycev0TmAYcx7V75AKLqn0hI45N0OnX0wPXjHvM2gI1imOOmnMidsTWMfsWDMjDiAUqF
CSxgsUR0ICnyrrP2AN7Si2l0NdZY7QhvPoQ0XEcQan3Gl3WGeA+vXrxv5xV+THgk8c+VYcGshMgM
pqzHTwrVoWeEpzvi1AwzpQJ17Un1FazaI6ydLSzTHXnxWmJRydsWe7MTNHAE/Cpls8c59+MDQlhg
rggqCNbMCNDGIRbsMw4iPTqXU+SvejzSZzQ7vNqKXbP/fm87xwLuf8Pq2qIohRm1ZaAPfvt+8MGX
Hct2A5OFz4TeDHqhAvZFa218w+9ivMr9rytyoqsMNcd9hQM2YV3/AgpxOAGFR2XGNfvMWD3ro/Vn
CccvGKEiYuxGh2AKMvjYPLNpjXGRZzpY47ZmiRKUC42yT0j14e1rnCM8iDYqFV75Y7G67t5PQ2Rs
QVZFWExqIQh+dwaNRHxfrnM/6iLYOOBC2B6CroGV82SeHxEUF0ucOE921L/VWyLDBVYcXJ6eCd6E
8oZPVYG8WCOgx9uJjAIaiTEkEsBklkr/whXG3jj+7YWRPCzNgVeZRIxg1csq2QZ5+Am3b1wliXBU
nN58ZAzJj4J5bmke7/MktUqr3mY2lOmO2JJpEX+5Q3jZ4HqPpuFfDigehqwj8Fhid6HF0CmdPqJr
zhymNA/zi/C3uFgdomw+Ud8xO6JY3ecKEpb3hp2YUzhUQ9rKAVT5v/76HQ4QLEOXJAgUr07M8JmJ
cXNReGglk5oHN/kyNFaIKHrmEEewJ5N/4Q5XhYuXs5+tIIaxGzvAYWZJSqDbjVjJfMkJwqLmZsw7
snQXTxwMavoxLjMfKbm5LVFdKb9XXlMSJpjAGtI8N/6G/nhKCpDzMvHznjTcFLi4bhq8533MPviq
2jYnqQNEhNsiAAf6yB9ZJg+PwEXuFfORQURpS2hHDhMVe/1Dd+hNh5MPmnM2i9/jh5FraBG4eRbW
yfRsXFYc4uNmlc3q/2O2feEQgO+GwTxmkR7yY5DXE0YevZg1u+eKKKErRCKhxiQOKZITTccwxhG0
cnLgViP4qUjgYMXB5iMz2SffCWLXY/FigGY/US9IL5sSSECs8HeBv/rpnyfIzVixcuY/IviD3R7I
TH5sQ2kKQBaoATwmQGvMtD7migDDGYCrTbAH/6LBd358/WPRA5KaMfhBLuVC7Hj+/eGZbcy8Jimt
CODS4G7azM9BMWvtz2Lkyxap7Kz9j2eRPk7CJ39yZz+wmkYIayKOtTK+CxDVynblSsBmUBNXVTgc
2GXUzGoEKQAViDrQeLo/gzUUlD3YcfpRxsTh4vQ8QR6vY5h66IiIOllh5+A+Qdqd12Y0eXgZVvVI
9/AX6UQOLddZw+6w2maBsiSJjWUVAVjJh5Wd7K++7opBAgNxLMpQduGEKPTQqcP+A7CbICcm9WxP
wVaPYg/aHEucsA+ZuVKcI/R6A8KQKwy9BizrgJZ3uyMCUfPLQdyjtD/AdHNo2W+Lv3g7coaOkHc2
EF+GSQ8sssPBfJOe7yLux0531/2Fl+WD/xG9sQhuJ/42dy8BiYY0whjV2risEpmikTIq2NzlrDNX
x+PX4kYhJBmxRsacEG2GhlV+X6TtkAXIm3JWnI6sPUvb5BBknGJXH5R/5t4p74TiPA7jxVXD7OO+
BqEAN5Bp5FQOtiXrl7nsX3WOV86uBAtcZgxI1YLfBjsu+OorjIk8xMyjMyFBllCFataJng7a5CMU
RjxfcqX6Lq687BOysT7ClV7keDYrCc6DcdR00kH54QCCfR4NYRh+Rtyh73Kaf9au7FhFQ7fJY9JC
jSPZ2v4eNVnIVcbI5nUQJ9iXf+ZrcVNYDJfgG4xFmQnTC9ZTD/KgLXj0drocgDQvrns5SsjcK2iP
UECz6gNJdK89463pmLKNQ3YtTfDdZ+wffjf8aVYD8xgERAljgEs2AKvekdHDyoSL1QQYnT0mLQxH
UJ31c082OFJ1IkzWd15f58di8sGzgv3ZnPzfEdJ470Wc8M//peaFEQky3diWIAn0o6KCucMz7xXD
iSzrdWM+aJkY0Utv1LP4PVnplYqVXWwoiFgb1T+fcIP+W5j8pJ35upoDxWaVcp/2QOYqW4VpwbBB
of4QU2bS44+uRD1Z8mKMGlO2VDokVF1gAXAwyw9Ke+NDNjBrN85i+LscA4cCxQhS4Fa//2FZSofS
IU/CKhNp2k5QPnI6TBx27PzBg68K8+gX1hDjmeign4xgzIAQrCdDHIbfIGWwSIQlyTm1m+0/mjfk
lzlWEgYpWW4FEeMAww+CIZtb8S+MNLhHiYD9qPw4BP10IFfJWvsVc/3TEk8WTRUhDdx7FEdm/tTh
z0hw0+no9JoGWjXOaKqpNDxpnfnHWnWuUmbzJJuyZPGIa9F51igARGLAYMHIryGAryEdeDjT4obi
AGPOetDmCA3FmKSapAcssajw2Fj24nI/EI+ZRcgTFGXM2UxxOqWIijvQZao6QAAqKuIm4aAeGWcr
Vu5DNx1bF+YcUixZSdNf/YT3Toe+YHJJXdxgOsyx//1bqycNiJjH6aMV5id1L/W2RKRWr97avACv
3D5q8zUML6x5CBCCbtI3e0jCkGVtSTz+yvoFiQSDdd9TRbRJznHWh+HZeq+hNSS/z7pBdx9t09oE
TyOLhd0T6tlTxmNeJ9XsG6rnZwxiiHv7c1phSA+Ql7H/VcJX9FNMivAAE5tz/xDScv8Wb6+HVCFH
VsFOVgiCuPKsht9zwSG54kul+dD6hOPmwMnxc7/TV/AKhOxUKJrNnJJl0Y7Z5NPrjFMPSjUEePb6
XGRKR999X0WELt6WdJrq7n28EkTEB3Ne9HTcZBH7xezO5wTq1Y+0NQ+vgn2nJ6UJ2kJ8ApDp5oL5
NxIIVMaMltUB5hALdZ/dG8c/G9fR2DiSt0KC7VrgHk+blmJ/n/7eRnGxlSAEKKAJorFmmlp0Fi4J
fdrWyr/HuXt/M8rIZnv6nHY4Z0JLczIe/O+8B3PIgkT3V5lnPGFhVK0w16ExRHego2U/E/dIQsWP
Cgzv6YlWHRrO3xfuykPoDpGaIaBSuHWKpboacIm5oSH8Jpkt4fddJy88sgSlS9ADQGb4v3R6jE7y
RrF70BxysElcSxU2wmDgWxwyrMaVZ+V+LN5jwQxrjXZ2423PeIuhRBD4JJv8WRMOvK+ebnDWEH63
GScCXy6iiVGQ4HJHd8PFo7b47eG6uxDgcBGcn9dGIH71WYDFNEj09JcEcIcdO7GecWuLP4a00UeY
iJo1FtnXZn/16wyMVjRuuDSvqaINwO5lcV3JvijnGlYY1/0g/u7vsXomTcom6N1MABRhkFdLjY0C
yV2vCZab1wP2aBP8ZbjxY3OOrVTE5GoeFd+dsz3vb0TNlsyRkEsx1QaNRdNpHHHbWxXHz4zVLL2v
0Toj8g0RGvlj4PTuj80vpz9FQixWPn89X0otwFHjzsJgjayGSx19ghhwl+MUcU/u8pQxIPH7Fc3F
qwhntJQnKz4o+BmPk5kWLMjmm2XbeiaHKvUdSAaQhGcRngqmWzrJDei4UkGcK9AT4+rrPj3F7HGC
s8fCFIR1h6yvqyC8H0o794c0eJp+Y95hLq0AMgeiHRXuTbsLmjGCyc0XbhONLjqoPBaOVzBubCJG
Z3CdsT7srWmXeU6h6RC5hJxjluHHR4xTa/fxZ2HEFeq/emO6Fn8Jvt1lDyIeUmFoSyqC81AwQFKD
sARpi6iJKMlZs64mDE8anR/NAE/2i5b3fERswLacMwIdmOphowEKbGP8RC4QMWGAq71EEAeYGPD9
v+MiJbCj4q+mJADzoMljz7RRNuga0e1cHMzQA8IpgRD6/9gEXCH4nMzkAMW4SD1/DrLkj8DfBSYp
2Ih3Xt8+47RPq+Nr4uEWfqkNTMXXv7Me7YP5tCra6ylUVnVKu4N8OTo2UGXZLbMGsIklZCkAPMj1
xJzQbfZXHIkCOWEus1fEKgKBCoINSDfjp/Duou+xqnCwYdTIBdl9hxQJJdgUe3j3N0c5Zx8F2UWG
tqOZLxRsosjuBPcFaV90CUdLBgyfscbcVdjvORnxfMTVL8mXKI0fp9Bn9tDVyQfgSmJmHifABFBl
uWhgDW9WW8K7CaBakM1x4ETUgPUWj1A2vRB7n/s0W2cW7snLPP/M3rlYMPixfMPJH5Ua46eOajdD
NtyB3ckBNBgLg7fRRB0Lcfx4ikPUUcwaRyhVDw9ZzRWod4XzBbAkgCg+KbDCLijYsZwbzt40Xfti
zo3Cp5EMquM/WxT44pBITdyyQGfZeRpDbHqiERtXOkJMwAFhYR2Jy9H4xWpIsGFDKDeRuvYZOteB
cwvRVQ9hOdh5gVKuxIzlVZJU1awCHPEoZjpAoNmb953KE6Q3HsMl7r3cPyGdpS3L5rcJmde075wD
XrWGOG337X64VdAp9zeddWOaV7/6mSgk9OKZjdsRHTjh1KLiIX92pMMXEnRri4YYYXGA07kJ4t2s
1W0/otEL4dFdZx8Y5IxUjsaimRMo/jHoI8lUrSdm92jUP9j1yxciKV6neolY1CNTltckncGDhWAr
eO2AWqgZCfkibXn5crLDJcnpAnRlfbOecW+ZrqUhxBfMXHzszYlzmfIAgN8NCCQQSXsFGIVZYBoP
vHKvhHPvtjC/VNkRhyka3ERbYDK0bva4EgcdICMzkPECrUsPbMAhHxlNZeYsyU/INH+0SQllnh7o
5wy53362/jKWaQQx5CSeUJqZcroDNcKBYmWhG3SqpWQrkyeJPpguNVM4ZxKNKISlRBQfUhpJvQfo
VsWLiat2FmYTQVA5tkCIPIUCYuGLuLY/t5hi1cd7FaU94c0EG2ZoFkuiJuxemMNcRUwE9DF21h1W
BRkbwYJOEyNE5ElwTfzPPoZZo7isRWDJI3f0X5Yo3pgqELcuLZr/ODqzZUXRJQo/EREOIHgrMwji
PNwQThsVHBFQn76+rDgn+vTp6qqt8A+ZK9ewow+hOhUmAbZwTATBPQfKoFl8fIydoMjgPR1Xog3U
KUPfGIFgmg4LMOMceDq5gyoUUycuZmyTQB2oD/s+nK4O1A50xAnoI+FltBBEoLFdCODDEcHunkQM
cvlDO9HzMVp5QQbpU7UGzPHzIGf80nFcyQD9eUdj8AFyXN7Nz/T4Fu0oWRicsGCxpEGkpDGIEaQB
yIOJ4aAFCQouggLvPHdrMOjHhJKd/mxPoAh7IsNnk+4gX8F52NzsfvAdGk7Hg+oK3cgsCAn6xEV8
2p5JLyJFeJAdOXjB3HUqZefOsdfsCcCQh8XkojdUp03GuI1/DDXK6tvXuW53KAMv8cdugB/f49zi
xsaeMk/w/Twz2nhw6vLaG9QCfXs57BHzY8As0BYqUqFXzLzKoSXCW/jpoCIL6GJkqEi+Y+GqE25A
nMXHFJcUqds5swC7z9cEVIWvjyJrL1wCCTxRPVwLXuEpfjHUWEHD0oLbRGLeSILBEyLpAD6i9h0+
D4X9iJimQw1kT5rBJ1gzGGaA5H1nrZCio8PImrxALLQnNKXA8T04spzxJkdFlznXTIYQtYVJF5pr
54cKpGNWpiYC74YrQo0N+6+Bd3sN1ej5p44bcruYsCOsBNpZSS4Boc7Bi+ByxdNGDTPGWpKpHzSL
cIcvQOGk9AFydiaf5I2hmpUtFdodqWMQzuIH8CQasdkW7HUmlS3ggPPf2+FIbIZUdUM49TtAVyp1
OdjRONoKRi10wPDlmekPcAjiAu8mJdl85wUqc7JpZ/h6IVCjRJpnEDYQENltvlvawGISNhBFypQo
51kFQNLgUfpAvfyZVRQ2LqzwpI3v/ynJMagfMB2jnxhW4wbPqw0d7LJjQ/EVmgzwPrAA+Ng11vDx
KecYEN2m3LyYJYN79ubZ9sUo+YnzemfXt94IuYjJfaw4uHb9pLUroqeneOdFBsMWSBRGC2BpP8xh
60On0AfG3cZ396bbN4C3to0neQmkCBzC6cuUHb010uplCqI80xm3wIuSgL/LfDUSORXvwFj/Bu3l
ptzpOO6zeb8erHCweF4tn4RHDccbi4TbpJsF+NFDFL63JqABtPnZg6zYQfYKWmzezX3KuVsfX0c8
fOdXCAVtGz37lXK/47yOIrJm7Eniz/bLAxsTLMYlB5cCsqL7pJXCf5vZUr3WcVHAGLYdnW9kiVG+
l36fR8lL5D7aZmIrc6btjQ1kr7AfIX+c4mx2n6mdQfevY33mV16oxe7V6H764xtANuJuS4iROInM
IK0C9tdxQxezzaCphDR1+QE2KXxRwh1Ts8+TFy/ecW9XjXA9aUeIxEdvwtXxRk/ydJCtFaiYfI4X
PnQLrHb97lwN0emrniG+BWabCajDDyz91+TVs7pQJjB4m2iUEjMsgqHnJDjaMlKHyqwEwXUNfG+z
+xCKIzKojw+XpJ16jlMLpJmjRnM7vkIOUP6KSTNSCUQfvSd/p6COgOYn0D+p0jExbuN49rIZ/b4K
iFONla0NjIQrqNtV8OqaBs+XCtUjUyEwOHNYJRALsqkyu0VIF0oO1giKfoXkH5fmceOhpbE/f6dY
ggJlBsDEm6tNppVwjEfK6G5/SHFvcxLkAjO+raiglWmxPUeXCC0GIqjhD5SBz5CUicpI7sIXHrSI
j3yGLS4WnF2Fiqb4kmBWBK3llymYdfEwqYf4gH8RSDIoHM3x18OEgsfMwcbizHHhOFvcPL34f7gm
lL23Vfaset0/1AAIFOdxiu/I4Zp8IIJV8KJPOIhb7znzYvu1E8EfUA6W4hH1NUls59F32du9XKhF
taviIM2hUru93XeZMpRQPMVJOQI6oWRSwWZfpjxSnFewc6b2yUyQKFAk7Oq9ltdZvt3mgNUwsXen
knVOHjCYovBQgEgsqWkY743uvrgcnw9IDCwmdpl5vHK+M+mEdcWLB4BaUw9Nn0uDobunD29DfQRO
DOH8ApDPW/wQk8IVy8VMaYtppFl65GrNXk66wUDaw277dixcOmVsVjPcu3gepfjnasjRawvg8GEx
BdLYcdvH4ktxmkMiHPCAjBV0F55OBZtCdTrDjlNsP7D10BTFKj48Ikbqr9MJ3fqGJU/Q3XVUM49i
aBMhjp8bHL4PfwND9Tb7gmnIFEoPsuQRQ5gO5dVqa0E8i6ROethse5qUniN2noK1CQNzoGjBEPg7
LH1t7SgTG7BP/DxYHH2AiktI3br8HN9j1QGLEEbjO+gcuMA5S8C3IZys53hgCXFpqfFxoVJD338P
6j+JB7nPP30MK7m12Zyg0XfnPYepDDelGAu5pwSdkRiybpLBh+CA4ClyZhCcBWEHsvi2QnnQ+Z9U
3d60x5qNqehcVNYYtjH9XKCyZudm3EUYt9jKAcBuqE/pxDqAw33C9oBuwLpRs81uk35QcbDZj8WP
LOQ8UTAJRhGw7TMixbz9taAXl/oBZz2spBKu/QKISnVgKWljmOIjUkf+D2we7nPa2qU7PMZp9FOp
gmxlbVBws7XSsB4/ZyB3y+6HIT1FHRwdVEQIZRPVQsmHtXanxEJCw8r8hg6HETYjaGqu5dlFLVVZ
j92+tim1V6x2FDU+HTbGmj2gmuuqg8dUUkC3QKNMe/q/t309aYcZyFs97z1/eEeSAiiw3gyNDpWV
oMTtAJmjJ8GzHUKTEpEw5nbnTwsWqvNbPIKvASxD9iLAJ7MSBokpQjs1fAUKDKAtF4n3nJ7sLcfv
4DOYkVQz1+l2AIrs1/G/K0zp0Zg/7YLp19mDXi0270mOSuzqI6bCOhOrQCanN5slTBvwmOOo5ojN
EyxTqXy7TOuv+Mh3HHmGrj5kzDB8WEg4oICx6JjkjbNpPhIzzHkjHRZfPneFOCG6Nl5CyHzwdeTM
7K8p8QuUiV8LISdsULr2ST9625d4/XW2CIsBI9D8iT/7jibVbi96oASYMikT+Yw9p3UavCKA8veH
LfpwTzjaMaA7NuiVsiW9ecZsiThxdUl9B+qrrx8R1xGUHiIsOdm5S0CGzc74igenLlDzZYB+Pp8B
iDo8ybWEvdhtV8gUufywes6pAp7wXfXFvngpr/KJLuDqvOAhaIyN3+ZlQ7B5ROP+YRJPGcMn/oU/
VMj65OZBXSswduL+YuIT4ONI7+yoax0/HfhFX5R2WxiROeNCfgc/iN+NoLacP0aG0Id5n6gaJecD
42g8WsrZLzrRXyEOQ0mBcobDQgI2Q9QFtKYfomt1xHhoBRHEcfgTAM5Mi6uMg0kEdBc0IZC7bD0S
GqYoDzoOxg/8A/MyZV3SdoPT35D7/5i4y7SebiFUQ5pP5AluAH2bof8PZ8cc9Jhx8LKYg7ry/HER
8WnhTBJBcrfjHzGV5zxBD/KaF1G1ZD6LIT/Uh59V7RhQ3T2MbdD9ecyRJ3fnNe9wZmWQFPuEWGAM
yBFY7V7z9lHx+2KIRE2epuYcLtQQ2gmzJiQiTPTRkBxT8ELx5rBezLtUyyB37/iFIQJDgonlXOP6
O1b4nxmOiqeCYb1Tqx+n+CdAaOQkUWIikVju8LBN/BJZf0bKvIxaiSRSl0uH6Sl8dkuW7keoERHP
k0Uq7eeMT5IFHzK80f+eg5OD58X5g3Vjghu9w1vqhXQxHmaMPB19BsCLsxBPidJeBI7QNtBQ6Qnt
CDijuKnn7rHEFJADSKfhIw0+BqfhhbF/gMxvLjCLs5WYyh4NkrZmZO9xgWF9hKmW2DU90YGVPL++
OenbrCeY2ZpdQyqTs1HQISVp0d0c08kt6kx6NnGEV3Iuqh3Yk/mILpszpMQex3vGqSl0g2LMcK27
Jlk0p8MSX0nW3azhgAY9iV9BthdmxWWChtymDObh7YmAskkq2vXimsJ7wzg9JKphB68RXJaGgjkx
Kpt0+rC/mOmwnDRYdnA+IXNiHNMz+YBvgCqYdJ2kDjEyL4/a8hq9ljJOalnGTkdHtOK0EvzTmLC5
QHshqYFfYmWIzRI1DWzlgKflPdHxvN0yEfVrP8kVgniRg+ucGRwnXZuJUYS11WV+sjHCKFdXgFu8
o5liCKUSu5sIBEACDfelVZbUaXgMrSXPpk2T4YJWBSinsE2jt4LAssd5AauYx06V4437icDvI03L
7sUkEmTmEhOBziX8seUFyRju6yhj1EtELoCOwTWTOYXURLTRvGwurE1xRHV823Gacje2Bl2u9qjx
ANPKNRYgI7IBnDVe+lF3sl+XRFvlHTsf2Xvs6xvMVbMxcSYsLZiAAeJFRsrJKfqs77s3n8aFL3v1
3wFR9mQiGV7XxczGlR1+djNY7sCLOQgtquBqMO5AYsKElU1NXm1Oz58NU5iliku36cHpLcEfHqh0
gfNYyKmnbM8+d5INqxc6uvBtUdfRvHNjsrJZtexOfcBgS8dOM3nPQRuYuXJW8qisz/jOAwcdDBXA
BWD6sAwQ4A77vE/Ctjx1B7XURA6/70ddMz7vCXg2MbQEEH5RsACep/EcLxPcKnjiA56ZRxDyoFly
JQC2Q6efwxw65taSkDbyVaNzlMToEbxPbTfLfGoDSmUg1SpH2WsHWZVzTfEv896EVpJA0ede1MdC
S0QNAFHJhE9WhG3mzkCsiqtvz7RqVoMzuvhc8N3vQBxyxXSWnCgmzecBKpPdDtruC7rddfhd1Ryp
PeLcdYvbGjMkPi4wvHDXHizWAGL3f0qvKLmfI4Rsy9IX8JLB9ZBatQ3hhRvmi0LugW7CpcIDWOZj
4wf6wUHLwCQQNvpQPLN4j5gBGZTOyKRdcEW4j6C/bvU3VhnlqXfmFhcZY3Dp4PvBdafz9eRSRwxJ
TIKU5jABLoO9YX12cmfJhgf4zRg9PTwsEGrvyJJzHnMYj2eKkTW2IOw66jYhy677wc9e8r0jIaiT
YgLqxK7Mo3qXzaG1mjEZMB/zIKwEpvGH5xTzTrQiNfxEhu3MAVKn7fLAB8kV4wFzotlrxp1H1eOo
5a58DA5QX0e3iGqT8xKlhT6EwSjPP/lE3UTzL9EnQb1xmkN0ZnBEH/BFrd/G1zaPZQKMiy8hZBVc
D7hRbefjawy7Ch+ZGRpuWCxMknTwwu+8RPbUHyEW640/Dn0jErsKWxFtqTLew7cpYabAdKEMSAMB
Qr5h7tKf/JaF9eLLyUTiHP+s1rzvXHk5XHmjBnpD80Uz7D4vvnAmdGw9tAEx9h9mOI/ZixeaGDrZ
KOdtTnthayutbeHAaxGNPoEgArUoegwfszS4rH6O6mbIy8UdG2zHAtF8jstJw/zixfSihwYccswT
XB2jw7i17TIGqb4DQwrNZqISnAAZa/KEZZO6+ctcfSfANHZ7iKibt5rUfrFvtqjR3jN9lTFN8CrC
BlQKIPM5LvZfAhrQ2cFoY3XdAdNFIYbge6qHzUbQesz60NSHCqwmbOSo5yKwTF6Wucvj9sBYK/HF
egYpmr8mTv9EpDH7DY6oT1e/QAevIYtwYES4qvzA1vaK980IxCNBJzGWPF0zgyi11obNpMN7LNi+
OY2yYR7+LnbOfCaNDez3Wiae4G553MGUmuAUBvwKj3TYC55xsW4WgHv87mvcw4OEDBlCExeY2R86
5orWCoQKFMxtTSjlHEpwgdxBLKziwCeLKAx+TBOFrdAZg5Unzd/9bDZ/1wnv/G0VNZ3sCc8e7PBF
QgTCRBvd5gQrsTik6CgwoZj8VKt/eIYajEJYaIZ7nWAjQwU8UhriFsSk9GqHEJ+KDSUJNCOgvXN4
gmPAbeWiVsE4ZSLZZb3kt8Qs0M7p4tBBDyiTdes77kXCwKr5yl0vD/VVFRfMajub7ixjznR43Cj3
ub6gUVRLobBfoOR1BzdCTt9whvprKAlzGa3J2r853w8lpDiU9XhureDiG3N8QB8gHxBzOMQBxj3o
LjdcIgl3t3GLY+mFp7kCSVdcJvXDHxrLbc+h6RLsBasOTPg74BqV3WczDh7TK+u4R47AL9GmL/ht
zyk9Ki7BcH+WZ+qNinTfi9WKdQtZNJzrfJTG/dlTLCLFQqBlnr0uMUJqcEuES7RcKFNMnti+LmIi
qwbTx8+EuWc21f0zzmkx3gP8nZhvuI8/zSVrj/zqOnofW8sWU4T23nDZg/w7hPLMARdOtOji+n0e
bhsFhIIUDp7MdUNMK1TJp8ylLpYkfb0uzNDfzg2PmZLAGIxhy7kKQ1AbHPhj0LRBpFrq63IHbZKT
qWvh/nYNZMCLuyosOkPKA9Z/TGAUTng9hKgwImAr0uVVW9VdQK1wvgTu0S1B2PjDlBTwp+BkEHvu
71jIFXLd8JMXvbFONAF/4lGZZVZrIGAb1FEBwjFM5tjVki4oBxwxfDXvMAzfRHbobesC/aub4Fx6
6PpcubCskCP9PGONVxkIdwN5yD9VsFGQbLBLCS00n4vyL3/iHU0OJKg6AKx+6EMP4HjL4x/jNz6j
Wf51AnaenwbNhBgD0vfOY0zdncqtMRg/hx2iPvATDQg8+ZKm905g+gU45vl4F1aTKyJXeBjsNeQE
jNzZgV2zyj1VtxrGJQiY+9MsxsS/mP1gcqw/U2z469KtNuDpnfkzyKAPkwlRzzpwhGc//1qQbTQo
sPj4IbyUWaisGCzjeFvsVLtzMlWYQrrVu3icdDCJOhyrfJYsTBcjCIkMlWlu6HP81z7b/aZsIIRC
Q/HLpczwJKarFajRCbIPtHk2Fl/j5FRsmhg229P7jbBLXJUBtccVHBwVOkfABj99mVciP/7DGTPo
I99hTBp3aIuHJ/+M7AnYw2kCdWyML6qdRlBRoRLUUCGf9iHUFSDDB8Ia7NXNTgxjkenExwZdUoYA
jk62p63sLb80Ju5tbsRsCbBQQlXnerIQgWC1qPH+BYpkWbASCyosEmllE8AoYU8o/CeL8+3HOTzc
cppPL9SQUrYxJGZsz09wZJLOsDnpQM64kILGHB2kWBmrgCLh7b91MIca9ckm2//V82xVz0+bvtUE
BwhFLGhUYqSeQa1ElQpRdiPlyx0eEpnubNoKJPRJdgeng/SxGGcvrrP/tCaoX9RsTIHiJ/wojk6e
JbxmBiU14xWMjZ2Tl3ZNXeShWqDuobtJg4zdXqBExKB2N7V9TSqI0TiFcovAod2rlBsKYyYfvAs5
22lyiU+TR3xPtDkv1SVwywG6h67g0IgDr7QBetCZalRT4ut7tdYCl3xoCQH8eRzuy2nGRAdPb9SO
MM7TiUy1f1MjKv9Y1m/rr8eDhytYUGl9OTdOyU1oIM64PVJQ5am7lJkU6XJjUZGiGK0/g+EtLJHZ
ldgJfbkMISC41OK0SGZ33rKypOve9w18IT7UVGBx1hnHGajrUtoj0iiW78ESzGfKWcSUAksE8SbR
1tKoAxzSghls4O7gjpPid6M7Ohfyxe+5rxlzCicbGSZZHCvD5aj62t9NFb9gxQTiYnPxrzH854dP
+kqAtB82i88mgZXkdGHy4VMC1a+E7FnvjTGJeCqGN59jtmqFp2Danv9Rv2oD6EXUUHzT1RsjuKG6
6A9ymgr5qR34m4WpkpxGaMgYr2AL1SDNKKVeg1VTPvjDomFI3GJs8O6nECrNE1b4fAR2L9CsyhgB
hng6TiMiU6a/FRrpYb1/QS0Z/tbwhaGu0a8zh38eoLXZyy6zuk/0294CqDoDffQYXhcdSN+/AZp3
CgmcdegCypN5W3FZYRnzs+kEZVx6i4W7AuzuiYALB8NyyMjWTy7WCBus/8A/JPk0ApKA7UZJtytZ
GNfwvdYg+JaL9uqTKB75NUM4CehtX2FG4VnZInTYGIAeiczs7wyPG+dHtmLmPEMoWQPGcsTV2Agz
ECXkBASfR8AuMAH0ZkBZLbyX71KDD6BG0K09QhjX2I+eICnrw4zW6Y1/hSw5KUXP4Xv4HsLZFV9j
HG4H1y02rUbUjMegECChANk2lxiPU9/rTuleBGQVWXzbagUn/+79kh4DWv9FKXaNu5W5A+X9f1By
2AYQLlaNRqmlknvDT4CbQTA2rxu335jAayI9tvMlcLjvMt5DVf0gvbwixwuVJGia+OIrg4Ioi9Ll
9/iU5eMe8OoFEgmaCiwWoKOzDpvAwEMCJzAjwo2ixc8o8a+oBp2U9L/rImXCWexx5E26xM29lxKl
dvWr4d0aclnfkZ6ZbRlvWuWWSv/Cl1I8/I3tzQPifSt6jjUyWSS1/QgD8Y4etYeESsMoVxnRKjgg
w9QFeBhY+5Pz4IDiVW9QeiVtr8+otuGsIlbSWvFNnLbImKn3CKhHU1RFXyr63X2xU2Cx9cH/iylu
qg8ImtwX8yx8jX4hqBcPeNSi/OacJvMATyyGteioCQRDcPx0Na+7BMuCm+C98akk/CVAX+obTSA5
IAblDHG1Id6H2F7wkSRYBx1hB7gBp1T+sTov8ddT8eN509WKCZxMdK03WjGu8mqehw/mxj+OuTI1
25Bt7E4Eo33ymKEXoGBoW49RG0MBhgWfUQcWL7328+zoqnVGi4pFIdWHz2XKOJvQ1xmZvUN+MnCo
p3ImAzMibMQFQ+Imuh79lT8xjtWcfw2SBwJSjE80i4wqAuZsouto2ooRphWMNUVVBnzPkCRs48DX
3vGvnqa5BBm9kgqH2Jqvm8e6k2Kwh66Babj72ECXMVf91XdRkckCt4WRsdU7ntGHcKOwgaA0msz+
pTf47U4QVbpAULDCSSyd8rfF3X+qvMqW/ULCiH3xcyslFdUAFBFVrGUF+c+MwQJz3DnpaqJw9/dg
1yY5vu2QPtIkRHeLONY1gFTQ0lE7BTd8SoTwL4+DnAB2J//rGgk6er5zuhBN7G+w60+ZYU7UhTon
zY/T+xrzy1Zmf4asAo+rfITJxPDXsfSXpQnrC/LnMFu2E1RJxNd+Se3+Q02+rgheR65DU1lbbcxK
f/BDKT0hNkDGgl8EuYjDa9O4xC/d2Jg9lgYjCYD5qIuuwsHyM0H2Hmp3ef5denQuTwRWkC2izoYC
OWQnsC1IPgwK8iwMaA06tXUfNc5CI4hwoMYwNEoaWnxtAJesL8MKBAzOf5fmN4SLl3Wi6MYuMsQa
9epKYdlwFp13LZcNDuenR/3KHqHG5aCmiltg8hd93WJY/VFhnWbp5oT7fmZXYC5TSsqPhXeNV0A/
mNG+YgKNTzMQMG75QLIi1r1Rw5Zb8k5bFJ3UzMBuJwyWuFgcbChGgGdtjn124fKxun8H1dXWpwoG
ebx7rxeXy9v8SsIpyxF6U26mmiv8FJDo3eXhNEvlAGA0JcHcvDuE2x4hIrV4bhtarS/0j9aYkQ19
iDGuaVcLtwJ3k/bNXnUpHY8ZS5nOklvggZyBl4QenLaCc7xlrnqBmMQSJXA8KWZ3KZqbanvfYodM
6eZR6TWgcfW6iJrlxX0S/we/G4Ypfx6otuJTWLFToeGVy74vIg60DOGJjkiqVo2N05cKYUQ7Qg/O
VtC8++Thn2aSlvDQmOL2aUagFhjOewyTBUCGsF1eVcrou0OsDIKBMz8UPIMwPNx9IKncWKVaeJuK
Q03QwYk73xoRG4cLGtUU/RUJiLfBvfGROnvV4sPuuHEbcDoyf8NvlD/ihHm1huE4Y9lZGX8hhMCw
XxTJKUEdAyTzNYtVCoOWtNH+VBu1xYCRCxWKUTrhwReaxUtijiZ/5TDq2LSiPFj0HQyiVeBBio7J
oU91LFKfT5RPbyhdNItlIMXIDc2azrlDniVu2HyfZZ5Ny554gVsVpj0o4LATMgLDRYkErkXb2cYg
PKQC46lzGGBv69YRxTv/h6u7z+wPaI7X+hlUKc5NA7agAldRSJOXgwYG8lctUIq4KQEYJkQm6Ein
/6Sktxx8XR7Um5l7L+J4H2OfxMSFORctE1hCSJ7ZfVO5b5yi/h9ekfF3n1wZsi+ePbn3+/huYhzk
3Ni+eDNJ+m/vy1MYfE+QTMvtLUHWh8RMqJ/Oq7TPhgmp9DTr70WzxdM+md225Ooi69DIgX6Y7ZdN
4SSE95Lzc3eioGB6beMTgGz9Oe1RzGNwD6tijhGbpKVAS2dITngJG0NLOhOAhqTbMNS5eG3JhkBk
xd3/XDRQtZslTQ11RoPflLVAsyMSIcQHQBAe6++/0YsREH4JdMEahf6LCovM2WL1GfU2+lCdXKLH
sbMsiQ4gcluWA1tqysu42BL9Wy3bPPxDtbvNQSeImsiZyoCWh9kMhjMCY9GoIxSnQ2LYBE0FMSLz
pnTSeA/B75nAP0XslMatHfyTGjnXZ6ACuNqvoC1T36FGvpTIgTkL4M7lkARvwLyVdwXmJS9p3lsq
PnjftD/TfGGIbmUm8YmxiuOwZLcPtGOOcGMk5E+RY4E5scXU6Icg8OPLXSzjZ8gNETo5FJhU+x8g
0ohENvvuoDVEOoMMjx1EeD3e4HdWFE9s8p420RU5QIvOHvqsnYLgDWEUbDSn2txd9utv+fGyiNww
pK6zmgNqlzFPA16P74snWB1RgWPF4b6JZLBPJDdbGuHCaUbHe0Xw8ZcGeIfz53DufQaIrLlUMTqr
CFvnlh039OStYEUg5Kg/eE2fVEXnI7fOjl+9TA24Ax8603eYk6OOOhvetUm1dIVxw7B52oGBM1Rp
IvRhDZzxGrXRyXPsJ6UL0f5pv2snH0O8xyK1Q01a4z0MP4b69EyTPG2HacJAkqQZRlMhtS52NczA
2UaoQDcZ+j+sIZHCdW2jZ6rzNBD7TA6k9u6GmEHQXamXxDwHPXagOzVwsM942GjsMrdafIHUuY3K
MWlTnGLTnCIfP0eYHlRvtdVftlEaI8HmJ5opkq+vzy/3YVyOr5vf027rgXoK3rg6TJ3fzsB1OB+T
NsEFtOMj8tGa+MJ+Ac3Bt1pCB4AyuvsGsIGaljVHBtvwYvhnPOY/znnx29OFFYTGgbdQ5CtOe/rm
jGkBDlFsc0FyUJJoqzOL975oMylM9zoI0WuUV4QdWOfW9kvvtdIZvA9Bd7kRuQzBRGrAAyj1uLsx
bhuel+n8+idtziupR1pIEh6s53HrmIVtB7wFFvtZl082xE7pr/CKGA1cwcThYZ62N4j4N4Z/TAQB
OmUiemaGznkAHQ8uGiSv3O9NXyfzOzota2529IUIMKgM2WkDrbLYLcLypcpCLkiLVMtt+KB6CdJd
PqI7wmFQRSZ8kpCh8/QKYyA9UaUwdMyGbddgngRBDmMSkIIt5D88bq9+EROIGram/YjBkAkdCo4B
dc2yXH53LUhZXbtEOMhvfUc3qsa5SKFKKt0/FckE2WiAMEF/8fT75LCeFl8a2Y8LflO2oADILDTf
PXdfBIbRB4QE0h7ChdvxfUTYhRfPHaxXKa0vRY13YkgnDKMf5l9a8CYxl+wRT/trZh/hXgTMqxhc
t+Fzc6sH7RUgIhqn96Y+Lq4xe5HseUqIQq46ouXqAXLmBRvp/xXeBCl1Cceho48J7p3paArXl3GF
BD6SsF/F67JzRi98r/BChROHLCVSZ6xc+vXzqNlBq90x76ZhKKHnVfqghacv/nw0cyS7Bq+kKwJj
iHdceJf5404eehN095ziAHW/VSMXT9tC0Bl8cJjtub0xnfF18f0PD6rmLts+eMZQXyaGm3EDUywS
LhefhuJlaYy1/W8l5eMn7EG/nX+WmzR6s+4prfEq4qrAyzcxnlS+qDuGvxEB8t3VM8azHJadU/sP
v2lI3qWOGIABtMjw7f2hnxXj3Y5brLqjK7kr/HTiXzXmTX3YOuBrwYkkHwd5MH562A0CVj+nX6+k
AAcGJzmabPpRCbwUcNygfrLYp7VPT/RB2X3xIV2N1Ibv/F6DQQ4LMqYAK3CVb4YZ2Dh0MrxuuCxg
HgHRI0R1CZ2dAPxkJGOFwFEW0lUWEbyw1o6XalB5CJItqWAtxDpIQv9UenoupxRXGzKPpqifdxWp
eii7NMDxR8te7n8hUoMTJHRogf5lImjhn7gzvQNYa5icnAdu1+4e+0fs+YCmEOojGe/OmiB70oTf
oSkAdyjr2/zDYh2zgJBcgf/c5gyKHdrOEOYziHJrT77nhDhic01Wy5I5JNAVxQrO2t3xG5ilH7wn
uc/v5nPwW2nYCYhyShtX483L0Yea314rsxIK0v+hx5izgVkxB1D0GjPm7oXvCQH1HbwYh6+gGr0G
S9x/4NCVh+80EfYbBcnL7IikumGk9EX0WHlkoI1hVODIBMeJ6gnjQrM1xJuaAaQ6fgw7YxkFca/i
2QIqLMhbcWRMBfzzClQc+z7HngdLFLcOniqlDaLZxbMQbNDMH6ig2kccA308EkHmLiFJ6j7yxQio
bEnmV9DDDeYlIgtHA5mCO5SG1xEMSpPDGiwemiOyFWXW9VvjPg+gcK8MWkHSZdpKeh5TaB4ghA0L
bLY+tsCeUV9COLHuEFJv49vmjewQ4BDZZIiwfPERV/hwrDP9BLWedjULEsyQ4R7mRuWoDcHHTInD
FsEvCmZuRGtzcoVpHInBttj2I2iBOfACML6J4T6eNF1XpIzyNJYiRGbESwcPlcaDKCycSYC2r6ms
GskwlsVzHt0NqC5wZ2JJjVDDG6tKJr0/i0mth1Wj98QqKcrj7ojx0E5xLrOL36JVPzv1EmAkItgE
J6tigz0XZQ7SJufqZZt6sBcS/cdXsDq6xzcf9DJUJ6c5wbDgNBCBCA+Ae4dFlpSVZ0tdquHW3XNe
OGk4VIlKqDDSR7+xE60r7rTun2GuBXe92F8W3R2nWTilsGuwXGYUxQcb0g3mW9w4cfMjovsmUhAN
e5h5Nf7GhNTFRBQLu40Xtzyc7MfmhluDhgtGuQW4cs64W9CEKSAoHXTmg4K4DwKTwLFPXnO4YI1P
qCV//cSXQFnDTXDh+oZgbJyRNBDLNmHWCAbJXGsn3VlhmufhB7lYe1Cu2mMobeoKDkCMcFxYi9Cj
feXwnbz2es+7Mw9m/EpPPsxnzEDGGNCwCuFhjSBUsgmIVfGxOrW+S1wekkv0OyhDSvtyhyNa2JrB
W4EotryEssXRt0AgYFG6PyrZy+YC2FB5oBDDjLNg2J7+DtqsJU6tA/5rIIqZ6Wu82sDlvnyGBXqi
jIZ/zD9AYYKWKYKE3dfZgLV1nXyYsGKbk7wR2G2xUMVI1gCu5ORddKetTWfywDWK0hCfpy8O6TXD
uDxG3+rcgeuFhdRyuLjHZ/9nnlD9VFaNcso5+7jSYa4PE0jyuwFXFY+BnftklIis6kuBrHv67slc
5rbv+iFj7AdjmeF50W8zYGJijPyX0+mzBq2na6TQQxdEVgb8NipN7oO/c6iF3/lrWvuM/oJs+171
5gx7EcOvuMqxH6BRp2l2ZfVnW33PUJ7fl2J7yYgV3jNUdVivQwmpkCGOyGlrR4PbzitmWADGq9r6
/kVuX4GC74yysIFnv+LzPV7+ChCbKzvTLebw9Gslxg4EpMyeTzOjFCAv5eff/xRE/bNeAPpFkFyb
yBUq/IBJIDifsv8Nn/yKwUXZn/ZiplqwVYVdj83WblNRuiqoSC7Itdk2R837zd7D/oiCYY9bL5DQ
y2eOwIyUMU99rJaHlgB15JI698FCUDcdRgKNvbEoKLPRDe2Y9qemvg7PYfXDUfIxeiCqigDVY7Hr
eSUdwnNys3XUGU8+EJWlPozGwx7nhOljCtFvUwzlPADZHSi7L6oWPO4PbxD+dN73oMEe6P9AoZ7h
y6JUsAo/2+bx5ZAyP0TysxL/J3oLLB5xgkuKXbKnuDTwd2sTfAsHAhgFfxX8FLtYcDBSOvTiTsyY
AofVk6WzpBCi8AkZlzhU7fdIiXu+4LRYMCRnYDGFLJvaK0bK7rH+sv0vfn/foilTPM7FGLoDvsN9
x3DvNDAAjAXa8wNRX5hLY0Cp0sExrTJARXi9Th7QBHONcWSKeAeUpQTtxXkFg19YBZ7knZ0paDZU
E/Y5eHFGok3Dexd3SuBkJHvnDYEAvj5i5stQCB9Lz0ggwIzOBCWc55hy8uJbf6qZBz+Kali+bnvW
NHbF1VASqwS63NleJzxd+AsX99o2FQGRh/XoPe2S6QonCXNPYBsLqpXDuH7CsqbmDk6jXcEggmSp
zR2JYO1tsrjD5/95+RHAEcHVgpf8eHpXXbg3aQ/1N2SWOrmhBb5SsJW4kvb4aCnzDspEwjfcGqgx
DfqElL09Lb7g2CpL+b4AHjGv4y7T9WrxtMVwCuxRutOCeg+MCqvjnBBmFIzTZ3QPCKUVbJHjhkaI
UJ33UPAXg3v2bNfTk8nASQ8lRUwhRI6oXqs/qv4EZiwJL4LLPFDthw8oisHzLBccEoYPNNQaqkHu
sc7AFFC/mmdsEuAOoIajGMdf9R7XPnNx9Uud+H8sh6MqeayYoLCN8IGx6ChdfZpf8ejBbebPiLJF
tmXKzYg68/Dc/lJVnhCQf1Yp5jxVnC6gtDDDfm75zBwSkE9g/ZNA0eU5sRKwA87Cmp+irTb3bQqF
ONB5IeVc5+gSN9Z+eFpdFKsPRKqjR3GewPS8grOt9hnZD2qDTj0FmkxSxS5l+m5XULfvIZX8Fzdr
MDDmiFc3uydvNhqCYLjkmFAV1qfAYXeqPC26R46pFJyJKEsYYBR9sIEAvchvhofrcUUgB5t08MDF
D+W0NGaPJalkJZZITkPliB5g8AmYFTLPxfxMtNbwacMTaoOXXWyrfWv6m9yW2I6VD6jSFa0xlHWk
CD626PlcwT6XwS8TXyldhJXdxkwXBwDyTlDK0GHR83vnhLuC7GZ4iIyDRSLfjUlY/hHTaWqbJyNA
QFCg3H2XxGVIqwiL9eC1gCbq4txLqFuqkZeEWpzOEnr5anALewc01yeL1CiImpn7j6TzWlIVi8Lw
E1mlBMFbxYDkjN5YaivBiCgiTz8fZ6rOTJ3QbSts9l7rX38gshBuDs8kZJSVaIC0EAhHDar8tCEy
kznKVDmBuceORKhhDRoJqQnF9UfLiQ9+LeUD4E09ZTRxwf6uno55gJZETa+KEwn16Qfnygle56Ix
jEpYOriiscnf9rk7QRol45ZYE0jRb2pK2G5aR2ZsAxVk3hHfQVs4p2PpjUGwRFoip4DrRGEIdjCj
LTmSuKzfDte0x6LERUy9ycD2bg6mgBLZChCb0V+v5ZsX9s1+hzT/HG1LBmRQ+TIWVh0VBsMLFOs3
Q7BB1PHegM+x60frPekFeYrkg/MdoJkr8xE1XTZt0ZKz31ZromnQJLOLtxwv5ZK/ng9SgCYwKWA/
kvy2Qw8Pgb5GOvRd6G0O7gQJAHCAZuiHxudKFSbFvcZoQJqPgrbhtQaMJX0cGw0G9DDBOPlxieah
+c6yg/DrM3xBEwrCJYPRYzbkIbCyRUtXtdjBFQI7WKA4rujSCxzl9tAO/inFqAhBkb9rlrvSQjkE
7z4M/iQbQflrwCC+OfbkQtUaR9Q8Dya1K+jeF9APii26f6oakmo1YCn4S7QV5jt+uL2e7rd6kefL
CBztzROjQGTz0FZbnyUjQZxcUIjTH63zUw9t6n3tAF0NoTndIyALp+9r/kxBzZtKv/ymOUZ+y+w2
p9mRlaUKwrab8+BWXMZqUV81GQenQq8Yqo3Mr1f99Ds1ihK/Ke1y9wmrVplmaA+amO40j9Do0YU+
I9ycUCI8l0Au8HaRXPRwB1Cy/veExAqPFo+JWsd/C1prbxQEjeVC98fcfSGzV4qpmKqAi5im0Z/2
937g9i68PSP4OXtTQv3zrAQQ7S/GI+zDXSAAroW1QUAHgSk7WDq/WeHDunrBmSdaWstx75j3IVE5
wgzgIvjvmObtZsIWS7Z53DviYLJGxg56HHp/8gnYrDuIXsoqIyTUrb2RUaxVzIVnIiMqDsZ3UB4l
JmUcEqdmeriSUskINeB5FfCtvIgE+FXwyqFg+BK1l6rdXSF+kHD3WzcMyT/TO9ruvUJRiWTl0w8L
GW+PtCKmtGcu7UFmkAPK9Q8fejL9URFTzCGzlafv9EcrsQJt1id/Eyp7ALmfnx1YqOhnZa1zZCqr
1QBAdy5CpGAwRItBO/jHQi1Hi/FPuz20jHxCgiZbcwIp4a3BZiIAirFXh9hNnPILoo7A7a1nDRnq
6iIDV8OfbLQA8K44MEIlIPFtQb1g4dxChzwh3ELp/59BZo7qoDtJ4GQZHNBhUgSfgxKC7l0O2ICB
G4I1oz7h7fbYP3Eu0HfBt3lLPBs8IYwyIERNNL5mN+k1w8h14Q0KD42vB25i6j+aA/ahIex9feBQ
sgAFm71qEOLpTnf8ly8ZLxhZWgcvL29nULCvWH/xCw91nmEyfakJkMNI036cN5y+iEqBKvTswUQG
RCJ1JtALEwH+kgE38wGGK38lI0mKcmauRwT3N6LjeBD9HYqLNu7OZTwOhQ3lzIR2Q1l+zMYAIibh
sYtx0tGwE3EbDW+Lu08bQtVRke0lxvQmpmg8rAdUSzxgbXgJi58+vbi0+BiSjNEJjT3Oe2gQPlMT
KVEP2AQ4uOKjsnwExJE5FZqV2sn+doZk8nCV+6++M1BHUnbJS3UxpMdtz9BX4GTfraHNnsqWx33C
iJijL+Kj3TbFZsiK/Hug1D9jHU8kL67JqDV+RqGTH4n+vnBggzq5MbC+5jjdBVdD2FRp5yGT8ARn
uAGXVXxSUR0RcJ5aj+hL4qOWDUejahZz1buQUTby0FfppJdiqwjRlqC0Zi0Eg4geTrvG11hYDbzB
drK90DEGucX0ncA5MCHQEsESMQGDZwp9bhd1zgDl4BP8CB9zHvPP6mGUPeFN8hHF+Yx63qfRCTPK
P2a70r9wGLJBc1QrG0GvUmnDIF+X7UtEdm64M7OQDHnnbWMgBIb1MODT+qWnHnPStIsTqcQBpmH6
jQjn8jzcgHBv6/7uby7rbCujIM195Tkfb1qk5PdVtn4btKbJFcmKPJ9YyFARCAJP6TuXI7SiIIH1
vx8aI31sI6kiWIO58vhwIaJOsqGIreWUIbpiwvZl0wAPxb04Ekxufx6OXByhTR7PNyQ9uvo/HgRE
X6rB5z3e4u8Bt07/HWX+JJXW6qFy7h6zM56RoT+A9vfyoMqsX6fGr8JvCj+HqF7Mh8MPQtihSY4O
8RffpHbEM4KrbbMUmfEM1hgkJa+1eP4ds5OyxXPJEDcjR0iwPQ8hSmVuv/gEQ7UuTo61bL7/kIuT
++Br+HYhsrnaQNdrahJirfugXWqom/u27x70qGAAE2x8VI/jgJxFB2JfrKwxsFhe1xWcuklEou9C
jBr8WEpP3kAoTjuzoOWs7Fvwwba2ZqE8gglWx+qisOroDW7y9GpXML+JajepwsJtYsm5G33ciBJO
cLzkw0Xg6mERvRk6+ARvvikBeZGdzTrymF4aD6eLENugjfZbo+xNSFCM1ovHaeJTrOGpx6GS7Hj8
hmZjlfqPS9JuAMTReD2ZMfUqoCfOHfju2ECJc9GhQmGUf18WIXJgxugfF2GRosP9td5Ql7YwPRZr
ODXuZ4FZCoYeGEgMdB67+dWezNvD/dy7fOhEA7JsGDZbcoAXKsY31zV5pfsS9wIcw3pCYvl383dr
uDh46D0PkIOtCekNTUK/Y1c94LHNErJYmYB4hP4ZwpIB0hDMLPdRpevNXtA2kzMenUfErnQqpEPr
XJV1zawXRfcQ3bqyYuEsPg7CmZ09SiUEopj9JKU30gfGGMeRr9bFb0uBhPO1670KcRxcHLqz/bIQ
TcJ1R1dPLXVzOiLpOf09kDVj4NCiHMvw4dPdQGR33ouJQ9eDAxLaYPNtS15hS+d2Ae97X9DJ7GZv
Hr7MZ+fHAQd4BsoQgZpMm39a7InBi3S5G8TyF5MZ5w6k/uHNVWcGrm6zZ4gUPLW0SXe+ykb59Bjr
GlIAHdYRN2+o9kN0eRifnX+OtPqhIyuim4viDOxXQIWZxy977GQhHnVQ1QPFoQmC7r3zrpEcqxgJ
3H1h5SEx4+wb25x+xZmdF0XPcw+Poobht1HwUI3qhAhBEre6Le4r/o4JJue55Mve9/jRf4f89DAo
Eu9Rk7b6jbzhEU6sQGFKIGyRV3jjMxS9f0dU7skp1qfl5rZ/Ri/vYXAy3wnJ2zmU9WlPmvhQKkNG
zk8fzmbIrZhcYB5poM7xSBn1P3Z1vgS9olxdjYLdugvwIl59HdkF9KTwEue/BdnUlPQGMFa+ZbhG
aYGXneIi6DMrW1o3Jn9m1hvcTzk147VP8fQwKnABPQu7dcCD3wSZD1ZdivEtXPVCU4L7cfTHHASd
cQIfguIAMmURsiWwY2GV7Y7tr1mC5OMADGmcKs5r58/DJUQaucLo2hSCe9ygmCeADX9Bxue8EFE2
4SVsrX76LoNAbkYB88ufMU6f6zpoURsxOmAMwH1kInAYGxjeWdSFeMVtqgMlDvdKJa/tgbhy5z+M
Yv9JhEO3Rj2GpxkHyGJ3yue3QDFvZ4r24QFqkDfylT4sDAp1Wmyu/YzAdonACMx5zpCjPl7CZyQc
r3Npq0CdlReDDZ546oo18WD0+PgTjBJuPi577KmMF74JJKUiHmAfUcB5ZULlPbUV+j9MN2Ad48tL
7TcKnqyCKhF5bYwdVpcgp2ToNvcQ6106lwPkjcmxYquWKQ2iDzU2nIozfNr54hvXUIgoRa/wCTJP
xT3+gpcUJjjwKXb73gsMpYTisKXgebMg0G/N3N9U/oHsX+2571nVJU5xL1yhYbC4tHti0Dr5EpYE
oQG/FYbPGcAv32OqXkZ/hHEbUmhmn8Z3zVQNElSvBZUZHbegODdL9vPF0JdslHTw/BpiZ3ZLyDch
AT1DAi/5QrC5GvsNzEN6uy/b6mVDxFivhz5UDqa+1lkk0bvVL3POOUbIcDJn9CUkGZUIDSWvdIcx
8zgTchuChQyF4eWFt4C4uSWPucBGCD8yvhg775YvKFHvk6nkjbGNc8vgd8ZR1nlaA+JfSH/2ZOO2
HhmKs9vitmMOlznZeIv34kaa4QPKZrGWjZcpum1p/DPMwOyBbrXewyvs3bkhPzCnu8UwbPArP4P5
VTEQbOHX+K+9KCm+q9tBcd8bFWIu/zE4rLHzxvkHwHYX3VM88exLAgOndS8HAOlUNKo1eNDpllT4
VmKfTbnDlpMhK+aD3fb/zgdoAnl419sVuij69JILL83Ja9xzVoBFp6+Un87OYD7iWyyd4YXhFfRb
A+uzkbWuAFGZB+Rc7Ed9MsyKL6362Ze6rigtcDyGrlJohfNZd1xiNqoO4K/y76EyZRuvY8HLICgO
NBg+tVEkpVlAcZxgWYAPxNwq9t+zBAXNy86vtDv2S1OnR7tOL2cZXJvO9zkT6Ex7G/Nsf4vHLpgd
FOsLQpKvR3h49ExKcu0H20x/02raw1j1Xni6Z0m1vAZ0eIfvLB7Puy+YceEJwDvXhYTz2LPnBTLO
QaunCwBRmDSV5iVuDnCxCBjLFwrm3upeThXaw8JX10142X/iTh9iYC+nLycPqRjNxqw8qP986iNQ
4MCQNwNzF7GtnjuafhUJWGeOjoJPT4ZcawOAkjBN5eE2Huc65luUgBVjELAdMZyH4asQdtzMKFKp
CUh3MoRQ0hUb+y+vMAvzNCHWoD6JSeW1Zofbb/mHZD/kg8JzN+BmwkMB8f1jBI3YpD6LztUlTTzI
PFjILnAKBhUQ9y49uxMaGd/wja6Lx7ZndcJUqWK+a3yumfAxoOLRjWWYEIzJq1gspizYD6h1AXO2
Hx0Iap8ey98wUM9zjdn7DhU7X4PhfPo8XoKXpVqC9fNFp3XAdP3PsJ9VSFuyuaoYI/MNyA2ON4c8
6v4gkB+5ydunXluZ9SM/Ysd8p1hlRNxDF4wgC/mS2+nquQ2VI/20HMDCMSf+ZS36ExvKmy0C5IY3
rC9wYgPhbw/dYeI/D8D9NmwVg0a2t3IhlIwDke2W2ceK0G5SBmYXh+HSNyH0emqwg3zj4RmZUkK1
AriyHWNivYv4+qH9XFNr2GOIn0N/HP08SHKs2C4Y/VVnhE7dcQcH2+OjJWMcBRKYjbuQyyya6pkC
h2uTmzTzRdxwqKDcErYofrL4KUzruDhfYKBe4tu5OrMqeVvBblN7bR9K2u/gHVZLI+u6herIQW/i
gRgyB5qYu22XqlsePYYRkUSWXlidaq8Lqz0PESVibj7T2n678nEE9Yq5GgeeCzA7jN86YYrZnodf
g1SE1IIXeWDtjVciuI50KA3xXC2+QEkJf55spF6+GrNoI3mBOdqGp5hp2YKZrw1WB3sGPQnGVAhH
rrPs3JFoSjATlyGF7zD2ByZEwuey2cMywUDalv/elni+on3iZvCm7g6kp2c4SS4e/PC3I0X3vwGf
XMNd7+rIpFVjhIYpgHyb9oIBi8SyFIUIjXJ9nfaEDwKtjgzBfmuND8oifdjlBof2CB1N7qnzGabS
Jd3tPXrCSONOJNVRYCLJVJQxqPsdzQAaQObG3fSG1oTlD/zBzDrruUZ8AuAWCBB3akdaMSAN0BFl
QHlchfwjCwtx+zChYL4yiN6lCveFKqQIYL7w+ep+85JD7j2cEYsbeoUO9deR9aQWoNst5+rO/gQc
5689LpQFB7i0zoVpmhZjmMfT320OpSoTlrzWa/0jtSge+v2e7VJVc+PgGdw9LA8DroLAGT/ejs9i
wLj0m4ziJy3nxwQ38Ni1d8wf9ndKCAYRo5QF8DXAFnglLhjmxjFhixlL+xWpxoeSY084kgeY8jhI
Cm6Y9ygPkRB89/+0xZP0uhmkIrUGHB+aQhpoSmAT7cz+/sfx+ceGMQl+Poq1u8a9/Fg9PD2iWpCp
Hv+3V4IkAuI7IIXrDwhT/qvVxQhxDd30dwbAyL/0C57fIFHIF/kJf1YYGrTA5QnwiO+FZZufKN/K
E+gQuBSIAO93DJgSfZMZ7m800bjUTBqYmJixHyg1udfdJueV/1QbX0wPx63T7vB1eNqfEGlZfSde
4uJArl+fX5gpTccJLjbdVj7RH8qQv+mL7gC9aB2nkxPxKjmMy89UOeHpRrpWTRMJgY8mnMFgOhlP
vxjNTAgDfE4zjBWhS6KOwZP7ryFoCTB5gwkc6Bg8faYBIN7cFOwxPjPxt0C4UyD3xraXoBHomOis
UCbi7lLMFi94cZh8cqCRcfdvXoOo5AJthJKmm0EZHO9fzE8INz+8WeWkwmB7xLom8oISDRPk0/Ci
IRFlPAE/kiAoMaEuwepSVqcDAmVBc7Ec4NxkLntSSCW5zpgaCRHTXOGEEgC8k+EtfmsH0UAPzQLY
QxS8RujQ3vgGIwt5zJBVS9CY8PmGHQQvE2o+Q8YB5AUcAafYLley3kDZ5+JBFQ06/n1biFwSrk/x
jwQj70vAEGZvMLi4XDTtTT/twdUMyttWuNFSSyaZ0D+22f5ycwsmVA/SrHe3u80QFFPob0cVwZLc
FBA+YD/MjUv8twFrRz1SSENQEhraLygmh50Ex0bZXzb0PSrtQ3MufdEappUJHsHjZ0KrWAw02Fsh
FB4LD2/0hq94N0ePjjtTFcPG3VyMX0wdaA/C2+KNhoGN99cfAfJRPEqzJyUkdvUcFp8z+S85FOcM
lxamDO8jgS2URGBfLnJO+83m2nIkW2LKBv1dMhGOJf+TVMlkJQc0mGclGfic601C4mxv0qbaMkhN
HU9MZYPoD2CdR+0IYc6FacSgKVUxWoX5hvLnSubGMJ2sVX/svdObQ0O/EAPsBGDAUfmzK1xdTjmj
wY8BlgTA0kQfpQjePSbOfQU7tIDSlvRr68y/HKCe3b1L2oDk/Mw8+hxQmwAjct5DzRbDwQbBAiR3
9vdtvw+0yfD8Nkd/jUWevKXa+WpC7cRwdcEq6tzn+pP0QyuzChuOoYvD3WEH+HrMNkYbeOlkAafX
QNiA6YHLk7R1oYB5BpLLqQCRMsNhaYAjXcD/SIfF3I3bKU/ZpybHjw84YnYppf7X61/q+AoFiwKB
+/vYiwHWFzRXKp13Zzxs6u2Op3XfpWw3sD3tPjFW/EMirEaXuHR322pPfdDfHpWwhUskLKkevNtJ
daGmDXVEPCm09i4dbylpJ3/iHwTeZIwXFNq/w48quI4ZS8OspPxaNOnDGh2l7YQHjAfvn3HaasyY
DrY3xrcEG2FK/UthuUayezlf7KdT6rwx2c3sB3iJEuZWiX9qzesW8M0LF7uar4Yy2oXVRIrQVW/N
PiLn3kcr4I8ISlk4TDStPvhx7IuBGo30fo9NBqsqukEFcalXOdYFu4yHR2i10YcKgUXWokdk9jSf
0aKSzOBwOGVMjKltafE2zUYMqh+0kDxWA4as6TXO/SsMwK/5wCoH7et1qWy7OScsfsBbsr9pYrmL
umz9NohncN6dbFpYg8q2IbOEt/BHFAx0wpj18TzSCSNceB9bp+5T06P6+EnBN50b+OUVy7YvHOfD
z58c63OW3BxYtoCqnIiTv/zEmaGSrX3xJayZzhc8XI0WyE17hngUewitEU2gmUCNkQVSAvaNtuG6
veHoIUUTQzTZmnUU81zGl0u8cRM+ofcr8dgYHxBiBsTO6c8IEs2wx04KFyeAE7gvze8XoIKCCqiB
rZ4iHMIUytGZ4GRgLIFAif5KRsshWKLgjLyrf1+j/D/sEp5TpBSQCT3udAerYMm4Dxs4LkL3x1+V
J+UPjtrt3Dni1PisJbKmvgsZBz7MKYZIW6pDs+RTj33kLsntILqXRAzeG761OCjwET3FeKzl4LMe
EPfbbDn+7av5jaHYe2XwThTukfWNJqjWIEr0zwTHFuL2r01fM4biIyKROCO2dS77VzDkihOMbCCH
1W/+zaAMUAzhNF4jlCZZ8oylyyE3a+8SITBT0vqcDlHgx5fpYnkgxNAixM2G8wSagM1bAqYwuzvi
6mv1zfXAZGlSePWbI5Wr3q26VQGyMlzubKrULHisxh5mCGANuQ4VekH87aozXoE0/1g360JiM9Hn
K5zJIfddLQ4pci2r6I4nGMdAP8ZUABCLfX1W0se+dAtnd7yFLeYYmYs1K8rnIkYWHYyORfxMIaM5
zDT6nIvGAm6MUEnr4Kfu3av47xmhfCEOClGtsH7pjcmDhIopMyp7sugFqMzSNXVTrMnh0Xf2b82j
tmKCBTP7ZVGoDFy82X3ZgTnC0B2S9QkVKAhdve9crEEWd3KBO0sl2ehtE2ABt42cBYILvw6H6xsN
TB/JOv8/rIAhHBZHuBn3vro44/e0yHIN9XSFFUkEywi8AM7kU38uuHNWe7hFV+drqS73edk5GSln
XF8EhvhnPILr8gE9hyurNXqFfR6gyFxGCZytL1afjI7M0wFFwZX8Tm1aLd4WV5w1+GK+IMDnhPOu
0zXqxnvRpzuAG8KTx43uYzyBIQacW/0CII/TYLPav8ynWx5bHegKUreireArrPIpjF3JggnQOuzF
ndMRrQiMsvMvCeFVvuhSFX4OOAWLG4jc59J86o9TUU3bhMR2yk8I7zAeOaJWNL7LCSJFkA2U/OzA
53cKaE7G5m0NL6MMHifFfhs9XAaNpy90nilHwmf9wzLgfPtxEPxQShcxNSu8wmuYhzIUZpGt+BHI
3jOudYGtGdxCg2QKb3KOK6OFq9Z2ty3Og4XkDTjvBl5NPaFuSf8A8Ah38BUeCdCW9UrZLQQUTjzu
O4z6GR6va6vY3uaTECY+By0u7uCQTC9RtmE5rgZN3qsHvBtSc6YzFjp3CtLwdpCIeaQejtojHENY
GcTtTJlAmztwvp+P6lvYAhiykX9nPFJoxumsVFihgDBOEQ6xT1CxoG2d/g3ZQ5vuNPP52OvXoaWm
uSR0ybyY/dBU5kATpn0CIxZ5PT4++2fn1LoTE2Jou8Gj3Mx/0++m8zofLcJstOH5hZbCJj0I2SJH
f+xoGJ759+MuggUqeQjawbS/S2BRMQDjP+J0hPqdSTBfN76vZFY4cncMonLyOofYbFLPlxyS8EqR
73UbTiamYjQSfcN2LPxbRJf9iL54C11dMclDYEiOW+rTwyRsjuIG6l9xMB6G/NfAvbdrdo1sEdF7
gFiLf/3/3G5zOV+BJRjBc8cP99PQx6zfQ54Wvt1H8jhgj+vSSWYJ57kSTI4dJBxgcGfgo/VJXg7b
xbpcLNCqIxboAuoCSriI8sdUwOuybYEoC2ZZaXJ3m43a8s7FkA8c5zoMjdVr+WFSw78BviOQeuo9
UQ8uRSLYN09ZsGDe6WDFyfNcfqbMfQrvqcv9Z6diu0UNesRkAnUQhgQGbbS9PJkhLfUwGp/BtFpm
U6LTHbkpeW8LscMdb8PwZUvL3eGnwmPHx+IEpi4iak+KMzxqZOx56qSOf0yeRQKeIMfRBHBG+KRf
AEXuaVgfC+X8oJIBrLxja2nR5uWAZqVJvcIcQCQUjJP+iwcp9JZ8jf+wU2zecXuuGNpm+sWEH2Zy
Mq8gS4O646fAXCLOXKbd2x2b2QDnkEs48N7nry6RPHlzyGS3MLE4eJTI7Kz3E2fI4I8+k7ZrtAle
gKdjn/UDKed5AkYdbViE/IKiudsX590JXARrpvdyF/yODAQ2V7xJX/EwgTRBn9pBkOo5MWw9zB6Q
EMJe9vuBLSACJu6VTVGqIJuSA8F7mXT0TXrHTFMKyS3FEsmTgSx4lmIis8RQ5T2kFDn96Z4KSxZ4
8PAep58FUe7VF2OEJyJRR7fP/QAygDWFlJdLHTFZJrWKq/o9NCfBZCwaPSOAbp6WJhw4TJSOTwDn
veK0xx0nUndUwLmGmClBQ8amGfLGAc4tbP18ezMYSi9E88cMEQe1oyXRBPDAdw7sdLQ0UvRyO00C
m4dQFNxwrodfGcHmOX5UIrFwDgrhv7CHfixcs2TjAk8apfFSBEOvTk8HvBnVYOmChjBCtsaMe38G
YbLHezhIfwj8pfkkqS3gWEumuenCL6bYQYmTG0ZJSOjAUtXlsN92jY9/Nx/JAC00Ig93aA33mSFF
sgmYgXfICKxlM9zvMPQDfGh7gBbcyrzZYJgofvaQByLJf3qVQ+ufe89t2VObqAZu4Y3KBQaOndNS
c05+zzL2LiJ4mnjM9uJmmJScwL2x3YeS6uc/CBSQ0GNXzssbocLoLkt5s+udYmyBbZ5wAq9aN64S
qEvJeICPMvpflS72dtR5TIONt17HlY9ybj2kIej0K0GcWYAqcy0wbiFPBgPnwn45V52xqytvxuuH
V3l4+2PtTL2JNpb6A9UXjPIW613GS560HJ+/e9lsj0gKkuxIv7oRUgb2IQapkw18M3YG3AuQR5BS
NYNW7f2r67GgftKZXbcqpmKKcejQtzPkTBCGp/eQAvQgbgTvS0VVmnfkp+cBTmVVQNAsEhGE5C42
Jw6qABMXOLuG5oSptQV12yexwELSS23Izhi3cbO8bu8RuykzTLvDJZrEVDbdxpQMRlvb3uNNDJhX
OewILUBsy5jwpj1CfOG54bVBs3sWCEUfpsq6x/Vi6diB2vx8zK7Yv+gQjsRoocZrvprCnnYuOGtv
ZEAKmOljn00I3gfrIjj1jIwVZ4IKDGMhqGev5U27mDVj6sbET82uYsFmbL1mLHkJIek4+RlJ42Tb
AhDUSCUoPY6QDs5FWOnZ8WP2SRwYP/GFiMX0T4qLMcizX2OhOfQwTJiJaAc/K3XLk9+mY1i8GNLA
AOiZtP1u0GsfqhmtbOlKy9kfVv/GyOW4I9dDWlC5Z0ytqdrAeOlreVwIvqfBxxIFksrY2a3uDpmS
EAPqLckRMTg1RW7QetTLq2Fc+KClbAU4Hh/5oWBGY33il5RtGc2xQgrpCywdUgLBJKaoNSviK/eF
3zgX4+pklj6xr8HFQGfOCKAN3+E7LTDBw8f8unrEiIKvrhDR9PLSEu6MyBCxJFt1p1E8iXdwVOoE
q0LIhxyoMDhRFnpVXEdf2KLPoF5WJ4XC8OGjt3uHoNpovDeiCceG3AE+GZPj7eBAONAys94hURx/
VGUmzJkzp96BkgYUCg7Lm7In82HqC+tvUlqlW29ru5+eo9a0obXa17+v1YZC3Dh3JnM7sE3K2zVU
gKUaECoHw6OxqEpcWvvPmT6d2f8rLvEUYrkFBbMlpB44L4DXu1dTY+NjWOSM8FAAX3v4VQTZnf1u
xzmfzxAmQG1AEu7L6cUfHB978BymKo76AxRq2KLcPCDQm19F1CT3BEoUF79XaYDc4Ur5hrqiJKNj
tRxucCL8a3XRbxIkCBVSgMbAsMTLTsN5FU/gDji95uBBMhIoLxgvxzVH60DrG36edsXN0rGhIoEV
LEq93ZZcy5D7gaVSCgLC5I5Ci63JuJsMZTav9Y3HDlrSXvWZs+MMEjIZ08UA4RZigjuWRy9Ai0H8
2eQYN70PeKz0SNn3ADECNDFsj7BHXSDhsNwAfP/OF+wJek3ol8eWC78lldbvybutOdJaB6yGOQJU
SX4DcsUwFxmLPwoVG3Y4bk4ML6A94bTmKMk3foas7F7pV4Y42vaxvExu2e17byRQWfrDGmMlDuk+
KDgdvZe9dZGYDmd0lcgapB1YAJYY8287r6X0s04t+PIqAR2wxxc/HrLvdKXOAfgl0Wo2jIjhCN8b
QlVgH17fmqhrn8OZ/O3BDNYVNPCH2cNevdMK3oto4nD1nKXpNcR96ob7BqUXNTwzEbi/tHojFOFa
C6QGItlOg9nwICENx5pxMDvTnyG04+TRyID0sQL+zW66HQzcIHhNZ5t58j0m869m/0wbJHhBgFCL
9nyNjggWEk/bChLdbLZqlmRxegFpeDZ46J4NY2UzKZ3zpK7tkvwfkq3AkmfX6RILxuA+W5WrGRm1
fNt7ev6j9vsyJDj/XbGYRgijVf/41PcdoM+fogfwxOf4zerrdfCbeujkDgby8hjp04pkB91QGK2m
YAlz69CHzNPHLy3rrbFIdQuZl0ULTic19fghyRkQlLiN7Awd1bvFRhp7Oxv3UDOWtkabGt8Z1omi
y7UlTJt7BkdWHuuUpoZlNeHCSqlf6ejp7M5xcfj7w1Fhd5CSgavBrqUFIzEvxwgLPLlArMhcYY7L
CVnfxG8DJT2mqRJUOFWSbYqt0Orvu/KotOmpsWPUVrwdRk90rtrKK8jewHQ0AKQmIrucIUcjCw1p
6IrOGLkoV/HvZqDPxRKOFuozRRUBvSFkyoLSSfPKk0fs7Y+RVP/5GBfYnhcEUX/hDRhKENbNtADG
nJW5hn6EBwFLVR/scgRXIzXEQEtb8zcncLCHNS2FucJsK8ydxSPSQ6KzQNznXOSUIcdlipDZ4lsV
UuWQeWDeRN+EqgU/ASxZGkH74v+qTdK3afEwxrutMhU5ARgeM3If41g+yzHKuc//DSI5bwYqdSSD
thY9ASIPOg5mPDNKAOKKxustIsc173OKYSxcy6nDXaH37CfyiMV/vLVLTK0xBXUtYoylvb/fc/5p
zYxS8lNjBMNIQAHJwuZlVgCQgJQx9sUvcHZ/Ow+8tjtcD6vH+gfFbnYtl0XhiDilWi1ScwivQGyU
y6L2+k6H1ONLxrtvAIC+VRuMzaekjXNHhXDCEoDnQotxX7WI13ar3BLb5R9Txi9ON8qfUM48bC8w
Z/RJ56NFIFF2p9Er8ExXgTqrjR0p5s2qAnhBSIhWqoL03r4ZKRg1CIFMkVHRJjFArHo93GRxL5fv
7E8YRR19PMxZLgDdIWZHD9LyXpjEN/pEcpm9VpRYAzFp7iyf32QmXVKBicvuh2L5DUYJqk9P8qAs
ntP08NGzWTagvcPf5lyj6/snfejdvWHiDPtWh5QFMmynw4fmqS/Do7+Egz1l4dMzK8S0aoKthH/d
a44A4KWNt0yDZk3K88BQUBNQPnWaI5shJ01YXYxi/mP1TPFHEzsN+I7zKgN+x4NpyEwU9wgMdnMn
2/lIdJ7zdjd7Hgbzb7ZW3TENF/qkl7zEvEYPdVyNroyYvAyXi9ltxmffQP5gbUyQxGBId8qmt6ib
6hyAw16N9rss63xVTPXRoVSn/GggSHzRsnk4/obUfQ7WYJisTR0QSchrzzmGxfrN6owxwtEpFxqf
0dkIIToE6S8dE+fdtGHwAZY9x2sd2e9ski9UdwhVc5Vrr2bhEw1P98rYWdd1pFdTX9eHpZvjFCdW
9LLesNTQ3vhv9N4kiHV86Z3oNJSykVBqqkYWCb8mdseyHfPRl/5Ok7hgEiPLBZxsp9RC5QB0leDr
86GebRYn/TmcnvKFz1DU8Jc3QrG4VGjRZioDgsJFlgIqr8xLXNSZkaI73n5ZNFMZEyYmdazsL1qR
iznUG1Ev4d1hg6dsSjTIFy7CGyhYG7BbkHZCzuXFDheoRYYzaba1NHEakwyLyGMlY0HJlmwY1mVl
adZgRRtMa7B4eGE9XQAQLXCTCt86zjOksLPNdWyElYG9M5s3u2vTb6dsYpyrhpWqSwcDVHxH4UpN
xUNDmc1eDIuH37CSuK3PoUbdCs5xO3FFuK3eoRfZcitfTihygWrMJBDgdU/tixcTWR39xeaqY0Q2
k0fzO59z1hoQ8amfep5Av3RO3P33wRfIipt+dytlvvQVsCVuA9Jd7rzRX+Grs9P1ZX8lp4xq2ukJ
Wv6Mla773U+bzCbzBxa8U/dojqfJdKrrMBOoz1gIrOPDZebzNg3u69BdAswkJ3wPTtOwmOvcXM0X
fZr7sN7ypxAQ+hCCPZZDfsoVlQDm/v6knrr9Ty0XfAn/6F/mPlpSYaPjinjgDl1m1Hj8xHblT926
nJ78dwIGA8fNOB3l+XIZFmvfL/CjY4H4KgiA9itZp5jVeMWaK3k7jXGxA/KEZrLF6icaGTjqz+8k
DwYPS9oPkibMUZoS7tObbT3E5Q3LAHzEs8ULrpCsjR76neBX3h9rp7Da6QAnzkXbf0ifOl3iBoYN
ZFTvXa2wBb6K2hg+EA69eJEdELoa/xF2JkvO48iWfpWyWresJWrktb69AAiS4iRRFCmKGxkVDGqe
Zz19f4hc3U2XpVlV/n9GaCAAh/vx4+eM+HMDZzYBQQl9X8Qz0Ma4lQh7o0WDRA8lOmP8qOJT1MCV
Ww+GXZBfrrv9DY3FD42r++TT8pAWGDhnwzpOaXAbJttP98dNVnYMfZJLktYwQX4hiE7rUasJQwPp
uh0iLAgZM/yhprBLmJ/H78dmFZ5IWvrL/nK6Z4NZ1BMwqG1223cI22RrDYcN+RS07sYdPdH3w5wf
Tjvj7xsMTjRBgQcWy7USwl54/RleH87Rd2ZXFZCGvYawjj9iLWrAGNdN6cWgDclSONOLs1NsBNOG
rsPgC/tpEeyC3s4eQzXmDduQR3nOcoyS1ARepv96qsEYT3fuTrxqGfEjIKlTX6JRd1F03jeqmTLp
eWT+s/iUPEkQY2brONS9EjRgYDXVcpHpL4gBIMHpZhXsQw7VLVwnHDc8Kl4d7JXAuKfTzm/nbm+A
/o7oz6M1lRUHPGbkFYQA/b8+PSLk6nkTaozIhPRkbatl2xra7xkz5dCc5fS8I8HjCE5+fxfBz3rp
ECq5ztOLQ3s+3YhlAb9HF4xaf62PAg5Gksg4DH75wN8A+Is0BFpMcW+EyCb85TXId5TNrn2iTNUl
FYPuDKqePFaX90aHYdpyp+C4vM2ayKaYRiVaX5CIYkqSLbavSIA49UiiNS+yrylOWG7xA82X6vot
EqAl+o3vLuqkbRSlTsxoPscdzZ1AyLrXUJ9G0r+rZ8U40oAZ7O9TmoZFLrWHg7YpG6gzycubmTJa
5X2qOdSrII8xlR1dBHxLItDAmrz9IVDW1you6EEuL4IMrgNaQTXSpXXG/33tfDTakHCJovUUxZk3
PCAZ2axJm6lTDiXpNMh8dqAK5bvcJS7QDHSzJ3l4j2gNxPBy/bjp5Pl6HCKGlvsE3TyvLrSAq7Nl
5eHKX4IvR6tRbfl5X4So5COy+pEZqn4EfII+go1IUiP+U1X4ScX+Z+LHEOOOoo4ZTKmql+bWHGVd
oWArmVm/8cyfLqNZLVlRoTm0hP2sCVYJAI2y30MVBVcSijF3/0HXqoOSiWGzbNfR8tymASoPND39
B0Dj3Vozgtyn9tgjdQJ//mBBo1r9IIBtqNsq2FjnX0qZHmTyLNyT3Raf6OGYPmNX1K4ZqoYXhLXY
iOHoGSyY8czhd5lEH7u4B9biLHXlB/oqEBnKX5KmcUau7gJ417iKvPlSNEbrdYhvBYNQsIVgoHes
lfZTxugX7siBfD2N+UgP4dXHX322V7nn1qRf1IZbumoJ2Jsu+NB2fIs/P5Yl/m0HO9n+1gtIj6iR
Mt/JMWXGXovkUGOhiyGeX6+7Q+vFXhfo+qCJxyU52YfUUd7ALc9RevZcyhBku1CzWbMcIEPjipai
pd9sNWOlCDModQhVdpmtlt3Sg6e0OFtJ09UCxmT544Q1TJ5pikwLMs4sZ4waiTggOwRmz9Ih4hHX
99+aR5ztc/wMCFpPB2wyYVvsEfOQcezSbLslSRK7sd+5Cd91I/R8qEhjsrCxihJ8eYDcalnFR/3x
jx4fALlwQSgsEWNWJ0ZkhPISY8aLGn0Ru4n0cKdBlWTeksfJZ5icnfoxW6gYIRvJD8XtYex6COSd
hTQEz4uZPsHcyGLmufznl0tzhk59fU8T02pMeU4D/4AaTVNcrk5TJIbwlBcZG1HiMSbXKu7hC7to
qoeoefHzX6lmWnFcAT/5VJX1HnH1wXuyYMpQl+Iri33P0+bBF7wd17NTd5hZFPVh1P5tssr8MoQd
CtQq5nRWPjKXWhbTILlSbGGtqpLew9fIe5flGqVuRiaRo6Eddzq7x6OaR14Jm6xJBxbBFoipVVzv
eWSuHs9jgortAHogrk76jL1bt2rwi8P5SvYWQrWkCq5q7j15OpeK3sqLJ+R5Sqlg1kuCoGlHkse0
/40pz6WCSUGV/xCzrhOYRbdwkCoqETKTnDanYdj6K1/OAlABXXK2ctLeWYnbOSs6+sAG2C3mc8+L
a6w9k7NklI/xjAjGaMrxaPqQqdCjTqJA7MXkuyQd2vs/fIqBkJAIU8bInXErCtRbKXTXAhUNhMK3
CdKBiZgMKmOCT5LgWLmyE88QEb6PmPZ8B1b5zPh6QTAbb9Cx436tg76jvLqOs3eLZNXkGCSy56bl
ZSFKxu12liHSCF8+mdDO0Ef2VaXJmQOMoPod7QV7cVfYPVk8Zvr41t3xUnbxt55H7Sya99py3lI4
EXns4PAjatkU0W4cpY/xccJOTuqVzVZhsmGPVdWsUez5EtsL2kFX0JTIo+gnkhA6B3Zl/u0Z+kxh
HMNrrM1hzcPyvDPyVPOgEc4aMWvnESLWCp6AXDCGGc/m57J7keqLMAbKB1H0GfJBQUbw0UCmPG7P
Hz5HCFDKogkJ1KDSL880PYxYPzs9TyJ9mBBC/8o3ymRYavG0L0QhBkubM+wpCpbviJk29LnJyzJW
zsti+vLEzxt2RBEhvX1c0/yqjw4OsPu0pumB8Ba/zWz2imACFqNvAkRTdxahuenfmEf5XX+kd7tZ
l2nE3OW+xyjWZjw/R/oVy7Q5EG+21EtUg6t8wkX6J2QcVTtNiXFlmYDVC57xViQuW/6ZPp1d3zkQ
PpnI3SoTn9MddwJI2ZqpaMSZEFoymAHvnmT7tzer0TRDSU8HbX2F6IFEhReWwSdvLukwEzq3zon5
CX1K0HgV72dYs7gsFbHqWKQGx6375VGakjErKwIgg+/JsWFkE0Qft/qv4hQwM5vAf6tAuOgF7+oW
FujciM7Fxx+K5fG/zqYtg4B1oyAR5fwR6N0L0nYUM/oE+oubGBbFq7FUnsfH846K/bAZl3j6NtgQ
VMFjxfQooxV6sn945GYf4+DilQgqMjx3D92PX+svpCEjxrchQuwl3z9ZWXCNa9cAgRcDBvTteMXQ
CMFGdzORuCKieIekfqHac+YaesxiYnDdxb9B1vohrdXzhXFZgho9Dqnkldbp5Fp8WyxwsNKFi4it
c+XXPDBaZB/NudVEJA7ZibH9v+yh4pJD5yjiDmtBteXmmbPmzWtSxyfyE579tce9x8Su0p+VS4md
lbbJ1jHY3I14aX5myZGNd4+o5oJs4l4KCRVHTH0vyHvHqowB8MZtK1Mu3auX6CA10CsKdvnm5Wpi
tr45UEQmHN+8jFIUpWVMU6z45daS18KEFzoqLmIjHTwujE/Q8nxBpZkNju5pCdDDBP0DtT3EEXKc
6Zwj+uju7axwn+uS25hzhIWf3fHtkDefK/EgcbSMlky01F1CWwdWa2d4Og3/PhFM1+fZPiNvdFbG
AN4itkSK96mO5Pbiw9NBT+vzgx7yHbPWTdVqLSfjjlA4+nlcHylBtoO1sziDEPQEm+mTRA1vITYd
Yip8MO42VNS9aPeUkI24c7jmOBsAxEdIB7Rg0sQlr9OmLlxK/cYQ6P7RB3usEcUFp3zpybIzHHZY
AM+hewHDJJ7RAlUa9G7PQcguS36nhT4Ix/MiaiyXcWIc7cOK5WATEoSeDx7ky694h4t/c2vtxYBJ
ufAhBIBOaIPW2DBcN8YIh/3Fz/aBx7PMDz8ZQlLihpEfiIOuAk2cMfiipUJ8roEIv9DNVQJmVr6P
FvOSpBxBgBZeV8zGN2tFS0nfnjsqKLEx+EML/h1zdR/7tsZCMIBqkPWuinYFUhDcTVs8v9TlZxY8
ryI4DaX0NMSL4oqIY9IWth52r6KuOcuy2RcVmsOJJ3Gxh83yLcoPJftYx0sV/LzGPw4SMXf/tzsB
HvhOlPOWQkEpHm8nA5E2p0R2yeFW3HXOvr5ZfEbEQwM1Zljc6QWzG5g+GdRDzmcIoopt1MuNgJtR
39Q03biUUEIQb/VqA+cr04u8PcnbWpGIoakhz4K7ITJs4i2u2NC/84gLXbrWxXWJVFHw+SGIfCXB
bEX6dPTuTkL0J7f+QccZ1ghnhZJBR7Ls2SIVzECKWxWa/mLPwVnNMiBGv4+ZG/mwTk3rY4HqxJC7
i4+2JsydBdRGamzv8kBjBwQAouOUZo8Xta9iTn5BYOf50sHR8yuI7FqQbREm1Rg91TwQbw6w3Rf5
/eqiO90eZW2BiEMFZpTFh6bA5T5r4TR9U//UnaEPiky7jB5OvsfIRTC15Vgn5J7os0xPM79qOgBW
FPf20G7IoW0DTkGIOfIaX6TKQPVH+rd3ZZ8SBdCcDhMCfdRCT57zHXlyGgrA7I7/xRwNQjZUxb3M
qDn0U9g97QparfwmV+ueM2XlEVK0vjo5/c1fr2RysA4/ZPRpyn2sGLIl7S1boYes52d4JQmloSw8
8r00gukWBKS+6NiaLNF2O4TaukFp8fTTsUBAT9b4M2JS22QXoDsUzLDaAzoWP1f13VubAN/e+bgz
mrFRgiAiurvUFmQdKx6c7g1h+S25EdxKU/34gCTDrxFCo8ukFZKvcfGA/qZXWc4Vkp+RQ7xBG4l/
76vJYEgeoqCpOzPq95YTXLPLFMZvTISLHLOYvayDOex2Yd9wLj4JF65KDmSNJxJJaMT1jaqqXqgt
VdJuJylZ0IlnVsPBWBS6yjw+MyjDhsIAS/EAB0jYnq3rT9bRfRW6MCdhjzYAMHYR+uvgijIa0n7o
JlKoaRFyTMTQBNoIRNwADrfqvlwACwI/Qwx4mbCcTgp1PNmJ/UeXv6QUxdSmaFuFTW8ni0likndB
QYh2JUXNSeVWAVrSSb/D0TcotuOX6rMr8qyPC7cAAs9DcBBKR0OEyB/l+U2Bg1yDzVeFBZAAW1iF
XC9Zm7QAh/GMj4alAg0vtpZmmoejnTuabm2K1tDyYemxqfc5P0pHklcfrGV+KemYLDUrZoTbxoTG
vwEb440WgZ52/4ji+OQjwX8G9HdjVoKG7pC5VpExiEwLJV9FD9V9J80BFn9ttn83sKfLZrjsAd6D
vOlBM0Tophw5hMr0M+laFrVh7dLBYtiYLE/7XLykj0STyA0yppN/RzMLYAJOIy3aitKH0lbuaZhU
6OszHMhw7Eu2oC9hYs0S3jzIiXBaCu09s7xgF8bEUwpsCS6Ov4WN5UdPxrdZ3dT1b/1Yrixqlr+a
OUmOsdc6WpCpPu5rWZ9lclQRFcY7SiVJwVH6TNywrmgZZfDhteUu1GTGD7UBnd+3sjOPAoUqvFVJ
K5KBToGSx8yE0AR3fo9BVt1Z1rEPLVpzFXPGxdR6OChylo2e28FOPRQxEXgRjC3ocxNXJx38UzXb
fwjYxyi630QZLX6iiIMgqDdpnK2FLiGUyyHLQoTWjJtYNlMAvilYdwgqLrOqXo2oI59p94IiUlGT
DfEhGr5fHVMr7oo8ZBzkPByhHL5EighSOKvDGnl5fnLJ8UxdxK8PwrvKRK/6Yul5t470nnH6zV7o
dJTfwhAuAy2XARmQTuNqbLmEf4fERvuSgc4RzdeeQ4i7B3YBWYORuCX4Z9EQNF0rC5bXaySTzpLr
uj2nwbalpN2nbtJOJbr0lGwO2r2LAHlHh9tk8YNcmbWgKc0Tfs0S3jaJG1YVE3kqXsL1Uqlm/fRH
OU9q08iwoIJQ9e65VROK0M1wxp2uSGQ1kBRjR29aVUu3Gpi6q0gzf+OYVcrDwrTvo1GoI2yCocNf
xsvoDZz7A/OZ+QYDAKYRXvL00b/LV75uo8TlHT7Q8ihtBKVncLPUuWQjEf2uhL11X3rIAkMyIkk6
IrODZDL1KxmJ9r+h1Lfi409GQs1fmBW9WFAD6EbYUN8n5Xzu0BxXOKQN+OyoipPyPPwKUCwmZvkZ
7935GYh5RDFKIL1YQlHA8yZ0gpXcRlF55VJG55xVnCRP6mWAuG2Kti39X+lqfCNoecoZj01F64K3
UuXCdzmedO5BaDIUhsX+T4PxIaxkjWHWIqrptfghDfTRaLSj4zot7NZJ4NJShESlUCOGKyDDGAjw
auO1gqw3P12MAH+dEbw+qzBqfRi6guv/4Pt/K6jTTvrd7KLqE2d0fIdFoWFXYE1liqyVkMQ35m7S
W3qXcRk9DFHuORSaOvbxzTENcwwz4UqApblJUrYVORv3VD5jkENdqX+3yq23v3u5IS8VMBivPElp
cF4OQJvMZxBboEcQiIhSugSj7qPj5c3REE6kpWNt/tROLhBtfGS8t+5+4KyHjyPUAHgEcu3EXEYp
6/yYSsJ9XLXPPCxVI/3EdAJIWSv1mDpD8yMKOj+KJ0/5xL6dO50kcOYf62OpC3Qo8ASN3vs+kwxu
xb6oEzZuedE6Po5ybnyjTh4EXy9o6sE462U/uNX7nkovthfIcQdGKXqNNNDF4mLpGnC1JnulozAx
J3RzA6bzgm3dAkPgXMx1aSgQA2mpA5Omko9hB9jBM5snAsAewBaZACFAkI9gf1GPXpsyvSRk23WT
tIJVS5H6ITJF82MZKT46pRpgiFzk9LgtitKHPYvef2gAPvJXEW2epLaklFwFkGI1bcIvel0bnFwP
HH7tTfSRXRrQmK1yKfZollrnp+A+ZBNBKuI+RdNDUzc2swp/debJXF1O+OefOP5ovJByBHllVMvY
Y0DOMJxC+oK0DyDB2ExupiNe6zyEzv7NgR1N1wza+s4Ni1vZPFj0CbzjExi8GOxcWD9oWgitgkvi
x5QABkfM2THxpppYEAT7hSYtMWIHxgOnYcM1uliFTwv/Pa1t+HGYmI58ILtEnyk6nb7f0wlC46qy
wwd586o7RGkj3GQA4vt8oF6g8o+wOinQaVxEO07vMOwAmS67j+EDRjSjJEvO5h+08J0w/bKykLOh
cODKOrMUPFgGPX8HSIpxB8XfsU4PuviW6IBsol7G97tPif3wYqGB0XaYNCb0wLdqYdG23sRIAtID
3dq74iI7zH2KB2g0fcnzI0KrgOyHfu4bbznssQRt2UdUrMesGyO8ff2ANlFPr5Ehm1kH1h+P8c0/
Vn7HHuQJY6udvMhWaJ/JNWMYpyxn2AUp46+1QavL8ZoWZdfBivpeNL9jjjjbZiyFcyV1yvW/rLMA
jAooq0Tcat7qieub3zgdQHq5uIGosIqGxHTFhY0Wwfn3CD5MyN+GGkFZSJDF58lmOqOuUUam1kJD
c3KWNchDciLymr948N2AKIGWty7lxLnkjcwMZKhNFDHsy3BNQ8j5gkw+OREWh+dFgSGi8jBPo29D
lWv39JS9k/Cib8goaRcAGfUzsthXonFkDRXozcnkAhgBAShbZTlkvsWHnPAhXYAWjQnXaVJ6qvfz
lc4m+BHYXU24EUWwSIAvVipQ12wuDQEyrhGHrKPnWvoWl2JNMcl/eMZlqVbTOQfyrcEiFKu8CBLo
AgLnIu8IB4Wypx7RWY2heU25q4ADOeRQtXYLKv7t3X5+VdnDZB5dtPHXM0azn9f8Z0xdSe1YnsbR
S+fgHrtsZ5EKJGk/azDk/XMLZiZ/KT4jxBDGu5cY90OqFbQkiS2GwPG+PPMG54ZS0TVGpoCJYsFD
BpTj2oOw4UTNpyBqB7MVHCMxI4S0vblejTuQckK8Z61sAIA6disoALl1QOyQnFGS5ZCu8ARk2i3d
RAdRPz9lTytceIV2EcxDXL/Zndsp81vkt5IMuJvnEAZ4nZ66uLrJgWU0eQh6j1VJpQt4CxBGiPxS
D1G/E25RfQKyLh9d1ZY0PzwLxMePuctj2l2wodp2XvCS3M+upNjZECObhiw7dvQaATnWAPtpTZXC
nYBMJbXtY6PAzH3USqpqQPerEyK7mDAxygbxEeWX+xDRTrZQmkbt+izK1PjrqPxhTxCBREybhYAK
s4ZPwcenJuQktVUKIvMRFyr31wgCsI+kdsj4jM9SP+B8ie1KAJUOwHVvOwmaCv54e7DPmRiPqH24
eHxdgOuuyANSG5Gaw0o+F5rERJgWGcETLl5rnvnt6ZXopjk8KGpQ3Mdun9vapU1E4OtcCEv1cadA
PWK/e4V7FfNshPeHNczBzVOPnItAmPGtRyQGHF6vK6M+UgGSyzzZjJITWHP8mLHlSzZICbK4FWwg
Zfgc4Jj6gDXsihAZLkwblQnlkQEH+Z326FCros/ndXR9zej9CkkFh7hpQf1+MbejKXpVg19HWg2b
ybzFOQAgeloFPFSyghh/MwhidDyLHSkJvUGhtW9PxXTnFgWZQ1is3NHoEhNVOxlS7TYEiFM4bYkR
/+VI/tJoeOYCe0dm8jIGuUd0gtmSwEIwf8SlZz92w4/qfmeXDUZ40OSar7Jl9/Gndf6pGi6cD26N
Xsx2PzDVz0vSUoa+AFGKJi6svZ+7nXX+8vhF4fuw6WIyYz/mVmHJkHTU/DuYDvwP1SOOx3oqAtsO
B00Fe9V2+H7EZAW1AXIwhJvnyJ5CHiC5gy1RGXwpU9AeHtRLzNyZI6fRGXETI6pMHmfy0eDeAKkx
iT7AhkpdroyknyixN05jp2U81rzPmYSlZSS77RRoj2EoNDf7QC/HZ7w4zzSwvH/qYrsdgdpBAgUS
fQl4+FjGpB/IqAMbAV26WE6NYBpKctonB4bqy7pf9OHSYIci7g78hF4Ds/VA+yYmENClCVRXIlQ7
beK2tdIF1G7kutSeOQ1qRI5uGNdDEMI49TJZtoPpg2IqLEKSwZOiLnGgVNKeHls6UYVWUR7GNwTz
QUGpywY3C71D67AQc/DSiY78UGIDsuiUFotOSz8MHYIhiRwegVjUdJFfe1GY9IoPWOyKoglJt2oN
K2Zn6Oy18YjnvOuGwY2CjSqSYAekkyImsBbvUHpoDvIlXQqI6smtzdUta9pl+/iduhtCPRV6f1gd
X7REaZsRDQkWQLsQeOlVvTb6c2r+rW5QyquHXUSs5VrJm8lfab8gT9zme9a7Eeh8DwxXhx4GKxAl
ZRiMr/gs5QWaJCsCH6hc8PKerPeSkgRV4ZaGL/Z5tWoKWvU1cLn3LR4UrWemGii3nAvqATJtpQmX
7giEu/K/CYJEDBDayHXQBm+SSnogEcKj5cAvRq1aI4xvKip0ysrXiNrpr+1PwG7xiWRMMrTGvKNP
dXWm4EpuNHTU/gaIu5qXWyVfs1iSE0aKvPjyo3uU85I+iaJJhYSEYrRQ6W4HFGXKJd4aLLEGvjQs
z02OTm112ZVni8RFbjUGB00WqiQZKIVU/NdN2HrfDlaM1ucmiVJJB3uXR8XT5rWk99dk0rB2xawb
HzVeK7qtKz0q5SZv0gqenxuTCW/fPEYvvQMH1yBEVFBdIiHgFKUF+IsmQm+dbAvxAvSqfiDFadcE
MOLmHrBiR5hNX0m5G9N2RikR9h/UInJBgyd5sF4VZ6A4nqXZGu6OMurwhK3d/DPdIMfLzcL+oalx
SfQ2Qze3oA7XN03EH7GrlmSZLygdGsY6/KTlN9uKEpBAg3yPJbdNpAAGEz2S4pAgnEGKOSn/oP98
cJ0B8U2IbVxbnrvigDq6kgXDMN3c6jkh+E0Btvq1W8SrP8rEA0LLoB4NSrjFh8noXjWEzcSioCiA
wD0o24yfg61A32n5LP2iz1cA9OAjcfLWbnr4IVrcSFaWSdoM0u+Xz+Rx67IAnUnMBGmBcgAPdq8i
uZ2QfwyAzZnAp7/PyXOpXGnPM7BgsTQMsbcUp6qPJGyXqobZztq9So+GMRYfbBIObENjQM+QXjAF
N0u8silEex10wNnnLlCsDGgZgMXrnOZ4FU6gM0tdB1EG8riUetm4gs1Bg3pQFMhbX7K+prTWIXfp
hPfKulBccpdzDq+y44N3fpZoS9+O9DAvrncZgdCAeODbLnX4yNAeayc3hZw/uAVKTzvkXyTK/VgE
wJYm7MBZ10BlXhQXNDwboviuLYpuqoTa5A8W4OBog+UDk5eaDAvHm7lMgGzGRA8aEc8vGS90H48Y
BZPmxkZPbzqEp6kvJCAgc4qVIcSeuBmRYPHjef9Hz3Iacrkm+p0ZP7jDH3tFjHIfbHysJB5uQQur
Jhh5ksYM0yF/uVnnxntu5ZszZFoPvyYGys28dxRe7+ySz9B41shQbL3i0AJ27WToYujPNT147RlZ
AD6RLsNKX3s9Ls4wqcTxzlW8nxuyIFcg/n6cnvI/XPWS8oDK4I1tqO7MVIhec+oYbwQI1AULFSUy
2peryMCTIfWf1YCcPVFqMAI68Z4TN6ldfLX9sMM7/IEXI6S1KEOBVi27a1MtaVrVlSvZMkhGGWj0
XR2/Ee052MyXDDhTeto3Xqd3xivBUXpbyZ4iPOCere8I3X5k0NiSySOh5CMQtGi9WY15new9umhu
H9YZ9A36tvBnOH5xD9dKyt3nB1MqROetLnUJwt2bZZZtgz+CXRi+g4IJYVKgrOFnO1yhASB2Sy5l
5Ez0hOlfYr33dOZ9T/lDH7Y2ulP1PhxMkGWENCK2PmkzH/X6S0gwLHqFEdUSUcSgU4DgvlVxsI4O
A25ATutsFoAPAAhcJ3SZgAyokq2YjNffDWQO6iwrY4Ja+ggmrwnYdINht1IwotmJo4ZY5m92R667
rY2AkinGgcOHtHb5gjmTVInDSix17U5lz6ppgP06tBleBQ0Iwg6eFXSR7OEe1P8VoXyD8oxoXgQs
Se1j0af2hrzXttCdmHZUsUGQGh0SHEOoaD8ZvhkB5GWkgDSogDjXmOEDlnsRa+we7GrUPbJ9h7wV
IOh2GEIUbZvgYgOKlSaGb+NP1niwI7YHOn5EwDbjRjaOP+wYKIISQTNM2WmkBseGfbVaQx+kGW2U
kGSOEHlkLosU8A2X8zi/iM/NLpBXop8qEWXtv30g+V2DH0BOR9Mcj6T1gn4DXnBgdtODFEIXWAoo
iNLSPtsjgJHWFb415+6rGcA6wcOjEeSEYDskGIRtWJKQZQkkePhSvV8B5XAXVuAXNY6zusaWFV0N
jYDQcclIk+UoZ/xrzTeUPp2r5wpA5IbWQw16yofbGBgv964ifNvZmnml25lxlt0spmOeuO83/Z0F
LOSdxRz7zqJxiPsbgY1iB+2FFeFAX8EQ1K7Wi+mBvMtt2afL9qkPgg/BMnfUp+j7Swbvmq5eSZLe
5Uc1pflDLsY4O2JbgJsMtdh6sZaLi1x2A6CROzIaH/W42ZCEQJDLzleSwjb4x/jKYjsluG2Q3QA1
R6khtJcbpj/YZqa4GlbYh8/Mvz72bAYaMWu+5+FSfXYAezRJIKTZHT1R000Az9V7zPamAv5y0bha
xpQhkCHVU8N9gIAZHFgbMcEx+opWVZ9ZZwHJD2oR/xBZVWW6Ph6hrIddgLf8PearleGlefNaaP1r
iPPmaWjrKnj+DFlk5Oh91JOKIhzZbCXOVa7HvakqvuD0k1tpimVPMtOgyeF393fIaJPuA9nFYkX8
59Lgl/YBD5ux/9gCqNB0PYKV32b4ty/sLlGWsR4mrIm2PGewLuTguqe0y3y0/BIjnJdo6H9vzZnv
+kKFwX6Jje40ZztuYN2sBCBsOCv5GcJBfBBkLYC/zaRY0UYp8mtwt0IOvR6gp2azuoJpJQaBGGFG
bWqoh+xJdc7QCGlKk7BrlsaAgbnVsvLjuq6fKLTQ2WCK7Z4paDvPNEmACbQmRc58ew9Mt3eWMLyT
tmhVGUSTkBjYVz48UHaL+0KVeu2RKZFoYnUtsowtfYMIiO0B5PCvfAx3jDCMX9vJl0n82Q7p9hnF
84PqkjJipvkn9H6SgevB106gNZIwI35iOgw0GH+t4R9Dq5Bi9751cefJmWk/lcWo79NXtrZMe2qi
9dcQ6znLwbqjIsrzoK3CE8liOLhIuH4x32Rj7PQmRmYGtvtfrbFy9a8MIPaizz5cbIZ0pBtqj062
bXg6S6CWZR+hoxjsTUpPgM2VX8Do/avuEIZIuMiQhKVXjJjlBLvau9qcnN1Ea4whQdlFOxXFiYfd
ptubRn2HfAfFKkCZqtrC6LRxhvXbnL/zWl0X5f4g14bFS+qLkLYejxzBCg7XgJ7gQmrs8k7hdWE4
6ITirYm+EDbSlnXfZPGp67jwL+kjAgsgZr49AJxvcm4f9KL1xaQzuS6kW/JCAEmSUkfTBfdpcxnX
FW0furwMaOQcR2jA3AHYzBjks8OzpoZwDkbPKZhRmONYsgifXNfN8XOtaG22Y6IDQjH56cUFRLdS
P7PGlvvg+uTUUzSblLlMRtubCUPOYd5xBgXARJv+0uGW3SJdUcODb2KLvmS+ZHpwMRGlEkFzRDUM
wRHabqzRYzLVCO0BVowhh98hYELbHW3YBUjjAcPeczqWcZwNQppHl4ENWeA7NyK24gXdI6g3TX9x
9C7t0WXhV6uNvdqHJha8K4LHBhYduTJ5RGpYkFwwlaXXh6ujIb0d3QO3Q/y3+QpLvGZXGhWlewLt
baCO5JeQIO+2D4C+bG2sorDoKu+oQmaxC4UB6LsACEEqIc+MiU/LBDY2zjDydHBvAncgKCFsNrlx
izft9qmeP79an56l20EajgfCix+uTiLkiultQU1ExLi5MLx9krXQKAd3u5dtXxTOZFjHKQtQ5p2+
5DVQfD07B3OMuns3uB7lE+8ehBf7dO/9B4QrlLgeTIoznUcm157qJi0Vrg5fZPX4D7UdM7h1uIUI
G5C2of+6wI3U1Jue88AgzLk+LCZToRfwv8D5+/TLDAGpHVlgXwuNHJbnu9Uiqq9gcZ/OVr0NY+I2
Cd2vaSHUgauvWC3P6N2Jx21C2ztr6lB6op9EsPZAGfjwYwqjm3um2oRJSonpX23AFB1wM6juSDBd
gw/md4jPY1IiFr+LlB4K6k5MD25mF/dBnQaJjIq121PGnlanFk8KW/iAPmO0bnRJAlOv0YUWUZ1m
euJqCYQA5fg+Qof0i29Xd0wZVUPgIqs8MnGKqETYmyGTaDQAOzr+kwQUxby/3fRAA7M75IO73O/6
Vl2a1R9sAZ8Tjh9Kdh1rcIJIz0Nwui/NQaf9XvWPklHm51PB86MkM4dJXNXtDkZQfh1D+Fq/Bfc9
XSYNhQzoTekbo4W8OqgGwv8EJJ6CR+wkA+jxfQkLMRI7NaLyyYv4Lxc4KWvwkrdk5IFamjYzJfSj
61AQa0oR5Lkvi3+EMxb3JppphFbkYIkbFab2W3sw4ySa6rKwQUQ/0MN+e1tG2WT9GAhoJWIFimG4
6RqlBKZ57S9kJyqyo07NdTXir3UUSrBWP2kcRa83JkJNcmcHJB6nac08NpYbi4KOLzSn8Fwl1DeN
oKoSzBkOtK9rFg4Ky5q70/r4nFyA1O8fRINOEW+RdDcc3BP1AG8BSAu/7rWQK64yUj55SEAXouaB
UUdr7Wt+6Vk0cBCD7LqjIwmbcF1QsPKsehatARBj7I9/3HLRBvDu2QbMqi8I6UB3Vk4VcJcwb7D4
6FK9LOdgiNnsCiKvoIzRizhSWuYwvUcPqwdf5TtcR4+2RAMHzcKgf1iL4HUavexmw+5d3ZbXJ+t/
MWkCrxyyHBxWvLHp6xw0RjjsUSA3oYy/ZbQa0w59TTs2FG6oeTQg9/zUEA73voy0nr3W7ueMi1kz
d8bnvhi3QzX7cmFio4ERADg9nww44mMQUZq+Ll9SKuyP9S1NSN/4oxMOIf8K+ujCGAWKwWiKcpqn
S4qUb3GyXY1Vs6kWFGIabuhNmi32Gw6i2OvKf//rf//f//Pz/q/V7wl1nM/qdPzX8YH01eZ4v/33
v1vGv/91/uevh9V//3sw6HfNXt8cmN1my2yZHaPHf/8pJ5vjSv/0/7pun43esd3cpF2yze2oMaOD
cv6IEuYcDlLRf3q37n94u/7/fLvt9dns7vaNTaoJOKvoU+uh8UGIQvaTSsZMNHCMUo/dRALukqG/
CYGr1jajn/jmaaO0G66SLR85DsbDTP/htGan9M2OHe1ShHc2BXbyIzzifg5un7Y/w4KKeT7n7jHd
CHq+1tkLGbEpJndxhZ/ddXoJACUTG2qRoA9A9SJ7dhPru6vXUp2gZ4O50i3qrNFPIckoFkxvriXG
UdjzNW1tG97L4ajuxl/1VY/pNeqme0oCDECIqk0CAY7ks+YEIj1SNAum+xs4c9Ez2/6HhTTaeqX+
fys5+J+P9nC6tVeP9uU9RcXUuSLU30ROxvj7hzbE9EOa2Rpp/yX9tx9ni3yr4aBFiCXCMRgUl3of
0EnFw5sGsHMO9qj4ddDs03+jf+P/EXZmzWlDyxb+RVRpRNIraDZgbOPxhbKdWCBmMUn8+vstcW7d
xCc3KYJjM0hbW3voXr16dUUB106KQA3HOXF/EK+g0mWVen0nW36gF0cO2IySneuYBKd4Ea3DZWyi
V7iMTzcHeKAeXexFe0orLzI7mWdmghBD6lJDyc8OKSqISVAgy1KgduVQ+BAW8eSSrNMtb+hZpX62
Sqac5D+PmyKnhClfpIpC0pBSgiRfkbiRE5KAnG0jNNI4iBvtXvYxtbeSIjM+oTarfg1K8vt49bJ/
OUJkQFwh82hTkDTcTj3heX26OYWZ/vOam7i8TwkV1hY3OVNfcZNd2tQKKxWTaw3ROsiO7KB4JJNu
1FBcnVUn6hKVQPD3dUkploSS0xEAH3JlduZmiEK3Pwk5oMgwS/jqCc1TSk8k5qub7VK9eBl3o0MM
nyXbpGamL/99NrrmH0aMbwSW65um7Tjd4PcRU1z8Q9Gp7ZLd/BB2qQwuRcQK5UAwcwzMpm8OLGQO
Kf0WUyI0KWMc/H6RwNEbQQyHrlETTaNkMNsSKT8Hsi1mCK1YA3LKSTkSdQhosM8ec+z9o+XG31vu
6f1fVi3zeGoKc+fWE5dJjphKsox3CWUy2CSTgrGy/pir1kfq4jgzvqAvkyz588gWY1IYfZ0gnPcB
1R2tE92oDdi3OhxJfO7MDHInblZ65nbo5v6r27ta475P1F+63XN+b/zMtQ+Ldb2eP4bDIW5VTFAO
0bQWzJEH3+ndmr0lVM8Nec5Uk4UQG/XvMELAaE0er88Oxc1PfTixKJc83D0RwCeWvu6zyWpTxkuE
QU1w9+997v2r2d+Wbr9oAm9usr5sGNcV45IiuawM5/zMWq0KhevMoZZEkdqU/twnqzemZrr9cLJt
O/ud0HxzoyrV5KYcdzb/WaUUgGDOzhMqkIVHzUwQaZfS625ikBJiwMBbRpRQJG3hyAzT7PD4OUvq
Dua5lx1vZomZMT2YQxIC/PsFu3/aq369T98W1HpWLI5BvVs8su+wAOL0GxICxWtQqkUNSEbUEWor
oAvYz2xsRLebftCfxl3kJ/s/SZxPxs8yLT5rFklYU5e8+2AnwPFknmeYGY9kyYWXLdeCCMujO/l7
+4M/3jDT6gaO4XuW1/02STbH3co7Hc16sn2huEx8Il6Lpj5M8uVgOZhlCLC2P3Vt6P8meCFUvmlY
9OXfl9nJ7HUfjUQTZP1CfWHWBcROWYYP6ZEVteCeBW9HStc6odZvxFB/nm6qlEnXrsGXhFWWAp42
KyYbZ8L95arrr4b11swNVtGKnEg3sXlsufMIo/Apra4lK+ER4VeduUn+3im2Jtd/TT7XZtHzPNs2
rW+Tz+0GzXxTrmwgrktcvm4p+3EOUaA/IFYJxl51Ca9K8hIPCEn1rwDqUtZ9mhd9D+jIiHw7crvh
YppvCDzDOAEmOvXh5diAjcMFKQ3Z39vbtudbe73AtnzLdF3f8Nrr+WWlK+f+zr6sWekOMUVmkW6l
EDbld04p5ZlHHjuqzVxZKWBI8U95FhUiXf+aCvYfhtJvrdBU+aUVi+P+srVdp56sEa2y000yz/eJ
mWqeX1KtvnO2Ym3G2n0v3N0LUSqyDsnVXifiOp8hWhKBY7dsbo7sbv/opT9MVS/wjK7JODcs//t+
sNvXh2Yx9+qJn1DpOuvm8ByopTSljhFKqlS+1pjVvh4k+4EZeSSTqn2zf4yuP9+tX9qhHfeXflpa
dediTo/14xPqzUTzow/ULIJI038HRxcnjtUZujMoHl7sP85uBn8wAX/rBhn7v5x+3+ms7P2yW09k
pGkmT4eobd42SDLjgw+oDXREW9G9xZYYHpBZpdJKmaF7hsQiSzmfX+Lh+m8Gn28QZTRU4bccHLD8
tCDwgbvuXefByokVQLWm5N8yA6ay+KAWD1mTRt7k3TuqYVJgOVtybBmSKk2uv7ZsEwXfEeK1RWXQ
yPVel1sGDMpRM/6jqiNbiDbzAzIm2/TEAoJkTbKj0qifbdjb3UjLB1qG7OWXCCP95Tg4EmEPEpJ7
YzffE9M04jkZTJlWH2s7gUNHMq2XmPkGofDZSAbdKltJNJzFR8sRIvOxmXfe7KTO61xL0RwWYjzP
LtiNsh+nNIQ96hNrcbD+MvNgSLG0gYsde+aLs9GGJBetccc4GB7jDQxn7WM0iCD238e6/8e5+MsY
s3+/ycalsBqfEf9oExoEM6IKYjc/PlE3MjwNZmP4PA2l2IkkUK5uOyl/QAEakZ5BCR4KylO6Itvc
r+7RtMuNaLoKKdZFhd8h82VC6erQeoIzn/RO+THeheN1zyE5x85n95vMQstuYAxW+5BChbHdH5m4
6VXPjN4vYj4g/IEET2/+WhLDJqUtX7wi2E10ElRvUPbCv3eC9b0TfMPyLDMI3K7nOobV/baMn3cH
z9oFi9XIvYwLHBVj09+ecrci8GYOF+YyXFgUaEMy7YRugmdnl+VXOTLOnkQxjeVjfXrcbIhunlib
gDxYWMi/RZPy9FbaiKYtynTuTf7RZNPQnfmvtfyXO/et0ZtjVfvetFNPoLDlnXQ67KTakGU9aVK4
BOsZ/U5OEGwx6qJYCzGqQrrRpcI5u1BuQ0do0HylkEQ8RSKVJW6g308MAJRQeY3AKTXHu5hhereb
yyA7ULDWoeIdv9+1WRiajH5StS+vOQQC5JwUjUJWT32tFhX+IPHBJQqZ4JBfa6Yq8SU/oVTYjyqb
I8ObFSmS4YNpYvCuWutg//kJWvbtbwv4kcW9lW+zDqrPVGHQMlHBXkasoxpYOX87FS+t8TJZTdA/
wboYcRyYgLflxMrLSRfns/nSd2RYdpPFKLhFToXFAx+lpMZb55ZL5PJY7ynCTuyUNCKHL2oH4Phz
Pk+jO7fup0UYi8s9DHSBi5FLnZnRnBb6HNShWZxef1xNWHWMDk6Vj5EuYJ1xFC1L7d3gB1WmuUZd
h57ymdsPDvCUJwadvKVFRDW6vEngAnDhs8ldWmZ8qW+oYUE/dfmfi+IoW10cp6GQPK3IEX+ZI76q
xRIQf9bXuqmlkRjBbQ0Sxh8o6NKodnnlZRSqOZr1pSP87xEpgkYfOdTg48Zn9K9ujF5gprRmeueW
K0NZiTvhEjumtXOapZvhc3BKWep2bQcV8WoOdO1kGqqbQwVQ+ttglXfoZ41dFB4xKLW4axc4frG0
T9TZas2K02oMbDkT7T5hJusXdVHFYqXzqUs40IRCDz+KtEBO9zSoGJarkYYmB+HTmiCkDtIyC90k
3SkGinpOfekzBlYcQpdGoUUNpetDjdAHNE9MboAdcwX604aVoXYFn7oL6rk537eYLEShYKbzEhWp
xhtJ+SLbPWyPyb2hRfrINkOe8EWfodpwRLZccV8NNAfQmVGa07q9FWrrmhZr9+MqmSa6ZRrFmotq
k4YDQ4g5PRsvJweGkgbUdVDosroNrQUio4p7h7lYDShptW57TheqO6quvSy5Gs0BPS1usYZLwLzd
cuP4f9YPbouR+pBqO/mGgowaRJrSfJ/duQvcY+Co82k6VYfQJ5bUYdV2rpe1V2vHbkjHI+J9vf9L
DiCECKOB31rjga+Ynx1kPnJVT6KhuhwNOno1A+A7RtxFaeQqSbaJITgccOBmhMM7VXrcf6zWURdR
ss/Zs7ULz9bTGiT4K6ji8gl1WPMeXQGDlIr49KUN3PrUzitkBnlj0BkhM9rMq68VezFFUoYWjhm/
uEn5fqFqynV7Xn6ZbNra4eXCyEmZonADboTbhmfjRdWNOyqfp/E2leeKYFRcJM7ECSlMGFk8t/g4
VWoBKgqUWj7rdfmzIGF4t26DM1SBUTmZ9Yqzy5s67AEEi8fwUPa7GWCVvqxXD4jmyg1eJCfVGhnJ
uaKmOgqBlBYH2aoxqYHF5j9PH5TzQCQLFSLQKxecapPVEcrIGEJoqGLCmFyiXrViFGj4GSQOBpL0
HCz86MsTSDZ/fK0y3BYPn4F8at5z4m5MPQI+FyQ2mJd/uxmoR7ufMpj8TxlUO1TlL5HeD+Sb5zbn
kul0fchnU9839P7lK0gqJSsEnGCRle/qfZsP13n1JXPMv20ww2WJcSdnIzvpfuoOmskKi4lb1J5B
P3U2+Yh6TFGhaE05F+ANsQyap+YjPPCut+3cwvZwYvS7wu19HaGofYtmPgZ/C+4xGHS57P4MHDOf
Ugt5NfDu9N4lN7H3Ljyvo0Ej5MJz/yIAUSAhoRjGyTw7IskyG5X3Ol9Ds65jCZuRbuEWcH7Bv0Q2
cXsQJ+CmXJ4MMjdW2akFPa2HC26IjTi+He6wZRFH4/77WXdC9UbOtW9dZIsjB8kyWiakWePG7VKw
qBhWVWhjfHYeLdpxpE1uRMafDFlejktMYOGWatgmI2eLv0Gib1ENBz3xubtqFnThTH75Ad+tGQkz
W8dHsNoS3Ax1QhqGzuGTGRZ0hW7RMS54yoK9RNt7h982/5lARVZF6DgMNoOS7jfomD3zUJ2MAaiy
cy1aQ6kAzn9hpNKl9/OkTqdUrxEmXOTyWmVRm0w+k5Gj6j1ogATJjsD9Kjzcbcac9n0/2HGSJlaV
I42YVbakGFVDD2j2OhOBu0ViPSAxwKzRfNIcE7w0jQUGX9SwFlrAiMeHKIaBKv/GsqIclsgKSIPa
4Hnr3uD3sKUlDe4RyxpL2hR/w+M88j/MN51RxxJEoabPKXfcHj29JMHjPvaAtq6fgBeannEAzjgC
8i70VPvdZDe4/q9rUJhKQEhnqMuf07WaRurQckSwCeBZHg1JpXQovDvwSLqVvAyhXoLDKkT0oe7B
tNunMFyCbH/jI9vBJb04b9T5TWRZCnRmIA1nYPZCjzfgAtf/BUHvUpOUL/0tcEjIvn17xvErB3tV
SaFXBkf6Rs8Gpw70q/qk3BBHcdFa68SdmIJeAG/7dAcTBxVXquVSgWx4zolwvOtMLkihEJxOfPhs
kuJLADioIWCrmYGOP86fCd4eYv+REt804vpAKD8+ki2B5j9c0raFIB+f1zdLihnphoFKpbNslv0v
oEXFG+qtCDWqgLj0KlXJmDxqn4BBtabh5sqMoCQI/HuKM8OMtCJqyGPJ2jHmHhWJZhnsNzgCmXLb
OQpC+K2tJYtPOII+q2/ZocfPAGzBiNy4xgiXebJmmxS0VmbqRwC3V4NvS2t4jcVRD/S+oiv6BAWO
WrhNG3FrA7OHXgE4qMjC5eTBowpP46lRTvZdBywapgHTnej+mUJq5VuVUDaeGW/EnTfhqFPiKQqK
rMCHgtFq0LAzaOBp6iwyIpgXJrfWumNsPFydWkGzLtNRI736KrKgHemHm1WyB+6vqHN0SUymsMFm
UaaE8JN1dF1QnHiDPhFiCpHNK7OUqc5pdDLhnBrN+tmindp8tQ1cl22WS/ajktJNO3YprfEGPxex
yx2QPSpbwcK4g/mjMIofIbbSHlgTj1VpG62YGgVpckg/5QV7x3Upl999PSW70YudwzR67Aw1ubbR
JmgjfFxpYkZVsoEpel0md+MNjYF5GlKg4L0eBbIXaOg8270YD3L9WWlCdjLi4wd630WBgmumD7fs
6zU7vdagq5Wxfdqx2pscoX5aUmNhCRmJLTFvQB92WXWv1d1se58Nj41XsQgjtOJZSl0rNuDidc/N
dPPliPlP8k1OFXQtxTsSb2XoaC1ccCO9OzepMYHYmpM5ChYsLwPjZcOnZABpO1VwTXuKIAuWa7SA
8z0bmcmtVBxsnnVva27OnOJzwjgcyCO8KOyjyGQ8AeB9HrG4crJngjv/lug5y78LdFbStv3gxIZT
jnRVFubBcrRjvVJNqy3v6gpkTFwi/XYeWPERIH8Trtkdu6kd1QBviNhGmzEVuhgKM0ZVlz5o+6Ld
shCw6S+jhhLfkE146qf21VKVb+iz/Q+9Rv2s8DxRP87SXUYJpHA11vnWyhne07ALKJ9HU15lIeyp
WrnLeEcDGSuG152YAhztlm1xS9UQQUozjAg16JzN0gMpPro9JpeyGgdJh4dLwQ69oy3fijuJ9xXk
ez7rgMEiqhwyTW8otnGj6oPVnS5VzbfCHRaagCaXDZ6dFAvHiPeDJSbFcaCZoUHCmB1rPjAzgKtM
+NSMJpN9g9NykzWNVkBO3dt5VufeUPdL+5EslvKr/DIepKkCQDVcsd1uWnh2x0/AWuZ4cNfQXF2o
S+8eku1wiYWhHUXLMktsTLl2hYbfzAet/EF6EfanFVsP1uLMncgkocwiMljaCewf/0TnrT/QEUAw
HcO1LcdRVPJ3cCtYmNWyqg/1I/xKImHSGIXyN0UodABzdD0BwDhC9CWtjJKExPnHdViky0lxzxt4
aWeVmN8TOuvhbpDcfQ/57Wn3PqMKabaiLB+IPdRNstkoNYJI0phc6qYT7d/3VEV+d6vQ+tKbT4Gf
Hffx7JjvtiPkSxEU+bIRL+lgnuPBUoN2vMZdc74W5DD4CKLTsLOV7AAhGGr+i9N5QFnYWuXTur+0
EGB1kA4mKI5+M0LMPxd9he86mAdn5bqORqO6vxrMnhAX8h/MZN17R9/3XUn1q8H+/FAs43KFvbCF
Pf0eDere5xLuwcb6iRdghgZsy7wAm4uRcKC+AQlz4sOT8fkjHD1DU4HiF0ec5rUzjZZrDPwZcfdO
5FMOLb70dwOEI3zyck+g0yqs4H/OD5EoOKtw+skytAclIAd/+lIGfZsM+zMp+qi9HQdkdpHAT1oa
RS1ZTReUbKnf5z88upXN4JiRcsvgzoJ8duktxlNyULDNEdagArUAwgtiI/pmMyjvTcQK1/e8vhov
7xc/NAdJ36cU6vsa0xNwkWk+J42X5eU1miIZ4PbRgYexS41CKqaOtqQt97rSBe2fyFQjf2+LQEZ2
PwthnbNnNUzpJsz7IfHeTQotdnVDfelnarN14oK6EfveJj1vE3hdWB6X8e4GhrTk7+1Xd2yPySfB
yppGAUm5AynA/B0XNP8QhSfK6BCLIsyjkf/7kO9Md/t1d9ltBitKzF/69s12G3VInjSrPoQmck7P
8OqCTfj309r/PO+3qWbX03U1W7tn+CKK7sFyzpyIEY5JcMGWEOliGjev5LilFX5nMFoMN0DwNW6L
rHk9Dji6suoX2ELUum7jQau8GVlRkQI5UQR6RI0hAANBNARj8IBkcgloFhYHriab6NCGJ7cvslrN
h+6bjB/CEBjiICtAIi9CSYToCCsC/qOcRT6lzTam4vZFlh22LtaTkZ9iSvJtUbvRC1hPmIAiTpBH
I1MY+wmzif1/lluItZyoeFQlC0wPi91dr0NXbVkZWLxYo+oUHaf1CfQXmAjIDx6cHKctoa9lvI7N
Gzu1IoXxDyyL5AditsrsW0Tzn/YKQjsYwQeqX62bL0Pr0v7WJXoqm00YgxZwWTHlkywZ3M9YDrNM
jHkm52LaGiFtPDWu72S4eXhy1sM1Bqt9XYaWfDCZC0p8dz6108hIkG9NsdmX1kvDIZIrq7NtXsTE
kWuyYvNG74FdURwm7WtX1EB7nxwRI7a/9JmGv4OkZiu2Qvl5ZU608WabWJDoIQ8e+hv6cZvMflJj
szW8r8F6yPdYr/AtcBZm1Kk6w4uc/H0om96fppBpmKbvKMztuYoW/BL3mnUWa7tjHc8T7WMVQ+LK
7pYbQJgLl0ZEBQWoqhdZ1XpV40PmuDzA6+c6KVSbSRUXz9PHIC2err6hAf/DetNxG7CwaeJCbVpS
RXWaURSo6C3YXAXmyMHsToQBHYBz5Nqf0vnPgL8MYCBKGHw0/H/idTn+gn1OafeHRgcAEPyort0L
qpt5sv7g3gIaXe4X1IAHVNKXXbhQ1qS+wyJlJ6/v5cjLb5QRI/hmw/omC0neooFvOAczYA1ktAf4
jeK6QE660W9eRh7LjLKkLvJzxIzxD71sGp2JyZ7b+CwFnwQ4tFMFGclO6OPC/Ttc+z18A+sQzpHp
BMRwuGNteOeXG+Zty7UXzCoqvzKtBJfa8Xl0GsMai23WEx5MrUWkvzXJlkw2OSREv6F91UBkWqf8
TLNK6FvxUz2p2YUrTl9fx/Yi26E0h82PiwGvEF9IDzG7eIFtkyknkOP4uk0NitUnO6T74Zotn7sc
WLeoxeBwqS4fG06soPf1WeTUtZhyh0VJgxewGBqQsrmzAiCMV5hsrKOa82rP7kUoikhHujGIB8Fv
WDKHAAHSUlfbXp1i+ocbRc81QxVVFLNCv8vjkZcj416+UhfHi0qRHNHtC5WjXEh/xXGbm7O8YLxt
skjlZmsVYya8FR+6g3KEEZvA3pMRJ6ddqyPLKMpEreE3f9a3RYByM/g1M/AGOdRXWtuMWWADGVC/
GXsGD56ijBESdIIDRFZrnf20frVZ/XS4DUfXwryJRIjTJ875FZagNDrrpJCty6saK9ACFtw/x5j5
B4qYb1p+17OMbtfzWkvzlyG2PVzK3bGwm8H5cnuuyYuKub97IGF4oz+3MD/Pyd+XIesPJITfzvht
FSpm69o41WYz2CMQQ5yosY/hCZLLDi6516uDuDT7q0NSoLa/p0oye9llgkhu1657a/tF+uUFJbLQ
fDgPtofbZZ0Em/fjJv97K8Xp+xaD/K2R30hNjnFwjKahWw52n3Z2nKxjRoUVFusYO2Pr/MPMsOz/
h5Twfyb9N+6IMQ2Wm/nMrpnrWno30eJLmyvAD8uq0CANlSf5Hto9BdXoY9rO9dSuu4AnPGOZuq5o
5qcCOFqJXUo9hWTu2hggC6bcnIcwNgEKntCI3IevLWaAESPZqR0STPNxGs8HLXiYAbX0hCqIE9ql
vChTWssMJT7HHzVlqI1hty+Ex42R88XRWHEa8VxMFoR2Jb9Zf3Qn+rb4pkB/7KyarQIJ9dR+K+zD
hzosroBc84bfBI/QVJw5AdAwZmiXgITls9YwL5oRf7iw1Ov1C9YY72EnbF6mlJ9eRd2+TYsUKCOI
pAidQoUKwXi3ZSYKRWsPHWJFZsBSEvQ/EQFUbcxk/u7kgCsibxwbArzdO5uYkILQDpYObBF+zqC6
w/k454KgBEVBHMnh/H7ORYCjejPQm57aNSlx+XWc9Sl9RnQISwncrMUQM/uWX5eUXNV+S5Vn4C3s
NuFeGFH6RTElGn8N/imS23wpYNYGhZsvxQV1eYoSChDCOE+2rBasLORES9xUYJ12cIF0armiVdrP
FZpVINsjba8aUEM7O3/pYsRrUahdfaRn8ODckXf3BguOUHSypgtLEEUdQo1VO52cmpGyXO14OSaM
DT12RxIWAKFOClBMB2iwzjigBqwOS8SULDfYdGKPQTWgC2VDUjebEXz47A71t+wRWR2dtO0vQc7T
oSKQipkpeqcYHiFwQnPE03m3VCx42OQ12UNYM1BsKCoqMuKVlK3r6zCRdMuOHFd/U6X6RdQdMpeY
ZtxTOgtzVm+1DWgPQqcMdVyfGw/yOcDaviNANx1q3rVg6QCTWr/RHYoDvlxedIc0ghQQbLG6XMFk
RZwVUKQ7GXO6kutP9aqQV5hGsrhMiqRuscFEG119TR9lY2n0Hrnj16ikgsYKGios34YYk/mXMGit
Cepyrpir0tWatw1UpjWn9AlAM5yFrdK0Bo6RTnttvxrESGMMasxe3QUDr0B7lji/AYuPHsDfvCYn
RPQBhS633AZFTTUsNNZ2QOpIrCEWtwXwFd/ilFU8CPrC31VUgbg1N5AZhpdS3BNDVx+JXXGNhVcW
QfXinmK3o5YFxXUv6V+Gz0OTU2AtcxlA7bp3J0amAFEupxiRaaUhwq1hpLsMtTNXzGRk06Smrhpn
PqhDKLud2hNt8YivamkVqG/h9zAlB9N3gwwK9WHAOTUMHM4iG0E0S8nPHl7NW/XsMac/qA1pPviM
VoHtwuf9YYcso0wDWDdPHpow+emjhppaUbJS2BxAt8NKunR3O/gIJHSRwNKB1wObxlsJ16NBRyU5
sALGpENR3RO3V7PPvG0vjUFKT9cBaYncT129x4xHpi9HR/k68oiFs9ahzYFE5q1WLrhl71qstPwB
3DMmqOiuNYkG6yEq/bUhasrMT50qPq/HyCpuCDoNAJkKMquob0yeaW92GMIb8oZ7XKQinqJWBR6L
XYWGCPwmI0LIi+R8cutJtvZuFnNC9NB1oMsbEdt7kR4mbry7t6gmbLdRhmk+hX4Ase3eixfUpD2M
z6N1aAzXsftspmZqkyexDpU9oawJuZaruqetRoRPrE9ch9ONg9Ero/L4Cpma7UTGopw4oYCKbwsd
vhqO2lK6WLFtZJnvQEFke9m2NFttVAqdr8bkct0s+p9zt7+Prdt9jO4bOTHQ4FDIDzvkK+bHkAQp
NMbniMP2zKZ/PkafFcqt2NweRaFWLzagVXeXSmxtEy3LfPXyuax6HkqPxnieNIBPve6hf7/sZSap
vijEpp1oRkGwGVTp+1WSUdIu8Y8RSUdm2aeO2DSsDj2j7CXlx/wQNnbPHS0S6sD1Q8Acl4TJ8Gcx
vC+fm3lyno9t8iY7P0+9n9SLQ2dyPDvFp1lcGu/B6XNjxv7qfWc+cDRnXGz6RplUz6UZHa3RwB+U
7s0Sx8eJFtnYTjrBw7OcZ1LDXkHQbg/TcfIJLs5m2mtAeD+lKXnp9zwSiI79y9cZlUu08ZpbjwS8
24kJz11JRod8Pom8u+AO6J5QLin7X/sBkplUzYYRl4+OP4InMthIxAOwe8CO7zmnvh/vxkb43j8P
EPIDJ9tlmKjnAX2+D02UUMD00MNjqkBiwkjxzmtks6mxm138+FSRdHaz/HAm9WUIOdF8sxTmfV0+
G3Zve7MoKRvVP6Kug9hEHZ/IKnhZ9siZQ5EFnbIEYsF0XD8vwyJC3mAXnW66iMOhUPa6JUl00Tt3
KJtVI0aLoCr/7sd7u1+MT/ALJA9DLROTxD3f7i9Hr+hs9VtlYUh0vcMplBBumbgTdCQqBFwCizzU
jnd7MW7cH7gOqw/f6HeD0L8nZwH9OJRrkBMZT6lCg2AHqk4hOfsHyJPoapHeUCI0lJF9N3g9fwZ9
hlXHiM5l774Zzwui0asBf5A7GV5qkMC1F0IOCY9ViKY4uuG7KjwBpT6TaztMnrGpAOPvZuhHAhFz
UzUXUMcxXmfhz8k+cQcXCq+tRIGC2wqv5x5y/zqkwm58udn99Kmp0ZsUkU1GZux+lEhOdCgy9+E8
OqTKoGtBibUSufvn2B51Q+YK1c6w78P4eD9DDeJwiJrI6m8nlxAK3Rx6l5VTcfucUNz10COv/W5+
V0TLbUi+dbof3p4fbUp18abf+yhflNR2GqOQdV+S815AF9vB5LQP7DcHdiFqwPfP4y66ZqHxOX2w
KUbRWwG8NhFZlC9TEhKduJzFxSGsAF6LsPk0ivBCXZRPMhb2MYkJdZ+4D4WaktfyfXbv1DfnsEBw
rEdpAjbDJ0JRqMeSC+e/TCl00meYnmCTUCVgg1LhJWvINh70jiSsh0e83gPQanjcDjt7JUQQaxz2
nB9g34CtyrV0I04yOobr99cg6ZlMqg5Z9KExELwL56E/JtQYn54aft38MJlGmIehjPn+cYkm4ikS
12cz6MFoOcf+kaIyVdOz7+p+MOwMu7f7cJr6sx78HtgR/RkiLe9Cui85CaTEIh82ZCVjBxNujnZh
+b58j9bvEVKUVgxo3Kicwau5Q1wBuFnqlkboJTvqivc8WBdUyrk8EWSicTU4+Hvx2p2DbR/QOKWd
RkyoaQlxYjdWdHRHrMvkfzCy8PSoQBFpLaH3cxPWI5P4KVFAIlr6zAW0Wl+ffm4ocrEhp2p/q6ei
jopUnvg8f7Vo5aqFAJbRKYE1oSOSdVXdOan06jpUfO9gNa+HszclBSAWlc0A7IAKwiOi4wpyOTHh
11DhrHp05AwlR7DC/S38k8hCpEphWuHm+twRrEmfpaAoUc6adqqlOoY+oxiAYoCAE9B5dhCIWuCR
qKWNVgYbk4KKCqQqZ2QaT1Nljpl4NfJ5rhDXAU9K/Kb6hrqLaU0Aut38fs6jzdsShWybvXEbL3Ll
FjHB4kubBsguSXonGOqzMOklr2qbJPTFcx0bkQPhw+STc+RjXYF1Pnsi+YREu0U9ue6fMDUS8jiE
CiloTYgcjBV/7E1IKSsLywPROayB5IwRyyYh3lOH8JuC6YRrvkwCpgrQKYancO2GPAMFRhUeVQdZ
7c0TmcN/VicLbIa+ER6SA2QfgdACTq8Pg8j+FvxNwLRQuOXbCrxnQQ6UQa5hN4WwTbGYLd9EcO1Z
g0aBbIX0rmdR6l1zA0kArEl0AX2rSkpKM1gcU+cyUqs9gl4Drs07rPjwSDjsjeBcfUBvHYZ89Xad
kL4B90AJjqigputHxtEbn/qpL+vTiorr0Iz2fBWbw2UkJJ2LDB0KZjA4RRDQBFCMtNMSuESPaXsY
7xdsGvFbV6Qp2oYwQIaWY3tVDmUXLvzOa0wiimHyVAh4OdBAWxPKVA/pSg2GPNnv0GREjTnflMM9
0BWAMyDTLAHjBMTyxkI4xXohkRogVImYLXflP5C9B+5FZRayOCk40MLX0ucSdCV0Qr8pcVN1X8Cu
Vh/X7E29LKaW8CxKuG3Y6SqFUYVp8JBDoVyXTixUbfHcfrzF2NSGBpNU51A7rj87MsZRYUDCWXa7
qDPCRESXmeH3CM2TBSsvePki308Yn9xPrN4X+UdbfsrK3WH3K+axHFIMKu2OiPLeoK3OZQuTF1FI
x8eqxuR23vR5at0Q+6iS01DRESrqkP+omjlrulKdSDfi1glnuU48TbfO6AAMQgQEG3UJkClUXIDo
HpxBHtchFlZIMRRafr1AOpbLr1+FJSpKoo6Vn6K8S24a7/mPJt8svnSdwieFVIIOps1920n4Jvq/
xTEBrpUwe0x1288Mc00BTQcxBLUCiccnAEUWsqxi79GG3bKNZkDsnfcV6gesQIqZENlv7zn3Gr4Q
LuFEh6SgKaXqeAQaLOlyYLR3Y8dgouAy8HkVr/EW1c6OEMx0nzf3u5tQoKZGjT7AzcJplK/EzzdB
XHI3udyQtzUYr30bDITNcl2SNMJ9E9rqZshnOFWfHioZdFc6oC5dvwnBZ7z9I4vK8f6coPB/UN03
MYDCXTR20bXqyQx8gogJwE8JqVdU76LpHYFcjvk+X9FLNIo79eoM9yAPAkE0dKeP4itpBDbJ9lPY
sK5E44seHOiarhg0oB/3VXwDXTNSJBq8+IE5daOJNZbPV27tPFkl3b6PIwjsNPQf5T0qJIdPOMuU
mQTQwjv0rhxjoKhVtMTn4wMgBEv69Iq9KJepBT0yAJkr8MJHMhzoKeCHDginWnCIqF78pcPpdT2F
IuhBnhMp73wFXAYWfxOJ8Y+D+dh9vLqyYqVdszkEZwg+EEvshKt1uhFyKBq7w3RThwrOWH0pIDUd
Vi9Njj+sCxBmoWR8zUofTpzQKnm1B2AZoVtCI0QCl3CS8JElkNkaqQTJXnVstITIxXgSs9NlV7RD
7YXaRRFKIJjRcx5I1Iy1UGpmzyLEysX7HdkEEYSYKrgnpFRhEnENFIY6KHR5c7kXsOlgKBrMKg97
QfNOE8WPjh9H9gw2GmbelZEkcFPQ5zWLSrQj7bQKYFyZZ+JUiZ/E/y8tBYkZqg1VvLEd7CFMJyJb
LeTZbg9iS4pju2FOb5LVsCDxcIMOgILPlBPl0pw21AITlL29jeewLdtJRfBTGV4iNSu9X6sCR55c
ucl7NpEdfFIXkrGyxRwSr1tejni0HgV82O2FJGuzh+LK9n5lR7WhmU+TcuiEj2TNmHe6PJkSJ2wB
mRUile+F5mbHzxOEKvBlijGz1BBZgk8nz72KLPHv0uBxPigGBbXv+sKKhUlPU0Xe7bcCIQQdc010
WIj18gZ++sCaiI0uu0m0vBMcN51TpC+ZZNoRKzajvwcM7D9EDKDkeI5PsM4L3O+xuuK8ri91Tb6Z
CgSdMiu6DPb39cA+SZWaEs1TGLe7ELuvwkB+//ryKJ6IwskXpTNnPYra3GHxruIvxIvu/t6yNqz7
LZbxa8vsbwnO+8NhumqCnTLhpAaNPuFn5wWOj58r/62Ga7BDTuSExite9WiadMjZiON7GDbPiHO9
d0SyO4bPI4pdoNSbDCLU17HHqWfaRtFfXym+d/fj743+c/pem1aO4Irnf6d7lNty2zEWi9Xj0yne
R8eIqg5SWkAxbTVS+osPUkT2DTIl60mRLscOEYjluKTsWeQiKnjIoJ1u++ULBc7vvOcyvE8Simti
qE8oiQtF5x3BeBh3FCuB9U/BTGAt3Ckym/lMda/Cp/jqIrjJ84CNAxPngj/Ap6n+JgIczDo8GUkK
/Uu24b+GEpEn2zWCLqozbtc1ut9CQQfzdFwXRYfSH5vXYvmwQ47vTJ0k8vmTPUsg7Kf6JqjCw6lv
3hgY8RC37xb2U7N835ehCSvn6Dxsb0tIeAFdRGEJz+2dZsNN/VwUN0XwNluGjUvh83LsAgjNEYdf
pcuaDWv3j0lhKkz269Brr8RnMvgB99JsxRJ+iS6e3Too97tiO2rWT2ecgM6j6abBCaQK3OC4iSFd
Lg6JsRsGy7DrpbVF6cRTciZNHGWl8/JfCdrOn9pDj7pdy/Ft3/yuKbHwrcI5VpY9eVHyHv5tLw5v
kS0tIscZ/ey+LpJjB+ACNOfQ6/lhMk0/JSuRznK/+SyUPo56F6VB0hSdQsTt4Yoh1rX5V7d9J2oo
9OgbjgvVyQ4M6/taclivd17hlcHoYA3cebTo/EScKLwsXk6rhw46st3F8FgGvVlw//dZZ4rM9O1+
/XZi9d8v92teBAdz3jj+aFfFcyJAXupNs7kde3vU57NZma0g0hexjau/i+bVPywr7/+Z9Y7dNc2u
27WNb1Irjbne1B2iw49odPW9HuHgcDtZ/ljd+8DC5Xg1Olk9T2uXjY6dG3depm0+on27pfLMuR8D
V7/F50QqmT1M1ucEgYkVJVPWFHSrs9PkMiA10ustKqrGkNT9SplbqgX0fCNT4tsM1sduOzaOtsRH
zyjloXxt+x/VhNQzgj75entLgtoPirPNm/B29vrxcZrGASIvqP8ZEdq+7wj3u6ROFOn+vTxGBiKj
TdQwAXtVkdTLmLgXopG7zc0pJGbx8jb7caYsxfDMJ3ZDVKAp8AZ0SFyG6nVw71mWSXaTNOr5Cy3G
VYQY1D5uqNJ6S0dIStd5Os5RhA3ij3kvU637jApz5Cz7yG1QM2t/h7xsN38Z3qBm/CP9onoYKtXh
o/TayefdJ4f7y5x1z7/pf1U/H/LHbvwOvgScRVKzOesf/L5LscZedfiY3TdB4nZYA6vTPYS7Tk55
eDBMPzwF1HyNWDArstn/h7Iza04c2bbwL1KEEBpfkcQMBozB+IWwsc08SSABv/5+S6pzb7VPR1Xc
cLuq2gNoSGXuXHsNyJVOE0TP6QAvCGqzuD2/d/omdvEr5ISAujCWw80BrKp9nK06q84Rhkodz2SY
mMP9ETvVZb35jAkcqO89stB61mwfHLVP5paxZAPMagRr0YsHrRuBN9xobzq+VGqAHuPRKAjXoZ/x
x6XZGC0xyFbMXh1nWZ707US5P/vafNfoWI0esk9G0YdXx2Z4Hi1rlG1wWusWGPau9iBPFMh+Gs9w
vSIHeb3Gqa7+3jYP+O8f8Igf2v15Ikrk8kCiUTBGXTLEuI8MQy41Jpl4S+bR3Jher6M83qSkuXZO
SOITYteC+/Q+7x9vkd8+rRpWeDefcOq8stase/m7FSaVgf3tLBmWWK8faxEGsce4gxEdIR8dagsH
jAtOLt39a8O4NqrzJ/M6kp91fsaxtlGlxAvn7rH2dmt9nDi5Hdm9tTP3sXUANXSi8+q5cv++3lrs
Axa37qN1mFnr0MPhbZZlIePRQ1bXvL/f331kwa9JGj3AetXf3zeTgeXWMiTwazTszfwQVbp7QF+c
2QaHAfYuaLBvLdut3fY4iPntzQyCpvmO1t6M0/78+zSmB/ioPbrZuPcm0vKJJ4syhDl4DZ7bCrDy
2Zm1r3lkhAYVkxHOIxD1OfIvIzRnTp983fuMKruIpPSoFb3jFMi083VmF9haQy/qemTxxNUwJ+4V
J+UH8KRUbScGEyE27EwoZP3Xqo8h00NOE5Lh7cfI/WrH8eURJhOg8BZec/31QKi9VSeEtX4ck9U1
Nuu8DNFmzSNEesA+K1p/ZhMBrrB/JU6AVPsO3BfC4yUvpxJ63/QpDMLMVx0TO4AdNQPZSC3yMlu4
ycMMJvA65EcsBHlpK4U977QrE6sr8QgbBZpDkUDUKqDQ8nP+On+9TYyihN0PruPjmIcjeyebzLCG
+0vszbFITxZLiIm04bZXTuFCs+6kAI69fNnJk+iwdpEa1zolURbZ1riCp1XfwS/iHQj/0bfczoH6
HjgJUrjMpBUBNlQ+gXLIOGSQ7uvV7AD+ZvgA3nZWLU7HALdVHmdz2UEZcozy520Fi9Bbw7yEjwC3
0uAYVhjCZBoAhDpwoatxDi3lsjDa62pUMZ8qu7a3fN3d3gMKHWf/nGYNi4uz6dAIrnGCVn1OXpkP
ZzuPJOZUfi0epBRrujb68wRQTXy52YUxDbf6HJ64FdwMUnX4KR8bhh23zozSTwBo+kioJDjEx8v3
n5fPf/c18f93+SrIVr8tn+fL7mzv5GvSWVXD1zdPnrPY7NWR1RAE17jEWKwyqEICEJp/YRBVgn/V
BPz25ioqfntz37kEQT6f38a3K0jBtZ2RxQFKJJaF9uraNwMMsIOm9fym3TwEE5stMHu5NN443PT5
KjQWrDb40d3uoQGku4q8TuOD+bBhEUB8ZVQmowTWKCtVpafc6fA8bxkEn/SdEz0F1tbhaSJhbEHa
KfQ4UG7ZFdpRSfQRbVddVwHa0vTe+DMT9Nw+4ADP0hlhUc6aLgax6ACCPEohmI4bbilCMYefE+05
EXVG7sglE0QydunOtJPXy+a4oIJn6d1239L9bN6lDVL/V3vcgL30HtBde2ohYYKsS4KxNqfoQ/ia
6MLl98k0JqKHZxyYH6WKjXnbdWCDQqtpIAhQujrxRDGpgpwlKOc+quBId8agGSTvzwMNqOlHoQYz
1AsC9gkQ1qtVuHv/vNmmtc381NrsAUDQlrez6N6GYERXX+WN83SJyN3qUy5xi+mkoiN/xVTg/H6e
4O+8HOHRVKcQulm143uiqVqe8LB4qH2je5y1blHCpbRCO+S7BmvLJH8/DHYzVV3HfqXLDP9gimst
vZqxDdexwYp7jvaoif0uVXVGTgXGB8ET3cfe6nXbyUl8vXXGBgvRdljhofAgo+WN+9eViaGxZsd2
fNsPqzT4HwT97vza/oVgu2W8JeWXkic2YkbI2/Zr9Wz0HVJRcVl/RDaWnwM/8sm6weL38wAc5rxt
5cDcvE3HHy2i0bJQBnzbhj3zq/xVoTeUhwaJxg4H3scRsZd1KudGggHliD79Y3q5wG7bN3jf1ZOH
oM7mt7Zf25d9j+/MW240I3jN+F5i2z+wuzSWRw7P8zZ6/azSgzMZFcdoTm/rEr7kY6B6qpe7XG/9
znx6pvwZmoRRJqS74Tf/Rnuj5zVYY8hOIkFjDXqB1DkiuujWuw6yxp2668X+SN52OKB+nL42b7u3
y9edqJcNs/MbnjY1BFaYdESKmbHx1J2P5rGP+SlIHqDCkRQBj3VuRx/C7NzoRZBAdMF76/nOe+4x
UFYw4fKJJLDTi93MemT0kIgEXEWG7vZ7jivUEROv9rF3MXHaY2DAWgEEi8iJn8dLdLWKerYOCqP3
67RCiYqorepbWsWku3QuZJ/PAYjwkFcuSdpZRlcCLF3IC1RuJEywcBAQxs0OSbREFyc7+JlNVCrq
DgiHyH1mTPINrSUW/QrC0rDkXdfJveEUbCLTnncv9O2GiTqPTZsAVUW37SPyjHrZm67vnkseREbE
tesFdM3PUxkY95a0kKdqa6yn5l+sW/2fW7cfD2blx4MZ2Nujc7hjsaXOg8DOkj+vxxRCDjwop27H
wuaYpHDkzGjhMbYBq0R59CQc+LZf96B+QKLMi/QNMJs8QPmBFAhc6kB8kR2gMSnpjvcnsHqa7j0o
KICCUh5YtEPV1rx2gqJPI2pyAJnA6D6YiI7Qj8HWX/66tf7LjFT5Qet15+nxkVmgTBMStXIQmzuB
aZQR53A9Wo7gkVOqbynVAmaLZW33jO/fFxItxnitvYpfVA2RfD4zIx+xJg8QWwBCAv5mzwil+c8z
ZwFZ/LZMXk773Jmfkht2hdyUIZ3y590amYwofpVl5LvReiKce9VS9UM4dx565+j4fYnqo68RsxWJ
HUQt8AB+KGDXJDEDGiXbVdVU1C8Aaf6b30hjEjb0v5MwVqAjuivEZcvxdXHjkZxtu5d41u+6tVlI
lhWatGvUJ/MA1/gq+UxsJiadO9P5HOXCfODAZ8SGcx9Vj08XqwZnGvmeueoZr9cJU3Q3xReeJIVt
M7Mib1c3vKb1bcHu2EK3Q+W3Gnh+K32vUm4/6vm161NaN9apinb3HKb2bIk0aVn36AsF2CixE3Ho
E6Zjg+7tKvbvNShcEMAmPisG+4DgVRvSpJvHj2gLy2TbYk88sIhM8Qk/iDiGahKRZMQSveqxFR7d
tl33G68bufSw40rDDwNjJGL/OoRj1clZUMa1NrOV6H6Lglc89rdp7e7TGo2TNcrzDVuLD+wXcBTO
xCKEWnaL8j4Be1HFDnHnd3RTTvUHe3LlBrnsneyw2lVWyi3C9r85n8AE2Xayp+vbeLQPB4Pp9Io+
+SAaU2rVHjAjVsxOOfvXFDrMA8+udLz8XM8u/ZR7EzTdNHLsWv55ZCM4poeMYWvytWvfqg3WAuLt
4u5osGSEs1+dLD1BEDHyh7BBRvRotNa6B+3Ffz992uENv/4pzvvwZTaDDWDd0IwfrdyPrFvNq1e6
DueRx5xgrBCT3virAQ+AKfIaUYJsWdCfrosH5dlWTLM9tJ3CZzKNYGZN7dqus7u95Ycnl3IZEg38
D2xQe6SxYt9YDTECJ5L6Hs3IW4ObJVta27ZqPvr9/AW+Bw3+O/ynWkoojhfBrXrQNGT32AKV+PTa
N4QU7xfy06R+koWHS5c8ecMlDCoPZPNN/U7LAXLzJd71/ZXoIQ698VphCO60L2yWrNcrIzg8OvHW
7K/8aHvvpKcnpM9sOj898iAGK8L+xgkmuTi0pU0EjhDUSVCIIdIkBDowmILG6UbURLi6v3AYa6pS
H2twF2jIapDvgUCedimCLKLpjjRCCQImb/MZjFrwN9mNfOxrESrQdkwStVubjgajLxK2w5cluMV2
371Vmj4CSoqaOlGGYfsbqtVwOOSRnBA8JXtxk4USPi5hMOLN3uo8oqkf3tmMDCsLgJ8wi5QdRFRl
PYeJSU2GrQ/wGXjOK02wiGQdmdgSs0PABszXyG5EUfMlbD43EWPWxq0aMyP8Q5fbnrNzfWGQ77mh
dGrYRsgWlauqPSyL7fxJJ4EPP9XGDGYiHumLG0y4B2sr+6BZo9F6OtaeWqNFGiFqje8A2xCN0iiJ
WY75aMQN2IGLAQtuN27zG/0XtktE8KXRzK9NeUq4B5B7lNL+/fkXw1znJ+b4c8X8gflts+r9dj2t
9i9UykwvDxI19s1TpbaP732v6b+bVA8gVF8mwlcsw/vSTZ7bRxAyrgD7ak6UqvzeDdobLALyFiKN
MOlX3jOmic9bb72o0mFB8lX5uhB7+Xbv7AjJouXSMKK/IffuX87F+tFq2TnBaulf1/uXq8pxyPxs
Y9LR4RMuayeozyfwWRvHNlPZtNpxmofnE1VaYz54dDbPKKd6+54x2r7MB3NEj9yi4XpsDO161rea
1IJIMKOEmNhjXQXOHpG/0UjaWe/wRvWm6C/ZbBNStnye0/8+/WV/af2rUsi2bIBZv+J6VfdHZXPa
nZ30trYe3TXrQID4Ibm09jZoEzEcxzw+YNfkDeYS8+x7a5epyUOLkVyQOnfvNLwvVss3svZjzubC
G+3uHexlzv1Hdo4ubM8hoW3bzslv5eYbr3THLptlrno7D/arw5Ozqc+vC8NtXK9203BH6H89jKvO
4Xw3NfAt3ZIIsXkLDuu2C4nvPE4vI2s5vDr3hg1P33Y7Zjq6QH52O/dVz94jLADpDQjqSXoW6uoN
NVj1dKllGUlOB0pGjAWvH+550+WgNlmI4tjAE9FPP1gCU7P1cECjIGauHbNmzjtzmvhAMPziCjn9
wX8JVk64dR0eNCx20PaaHxs6pM5rep8mN4qj7bttf5veaL/Oo8ypuaexfTnXr6BRNpjWo2ZVKwAW
c87ztImCczV+5EzHgFIeqdacXz+Hr4ehLuy5gJSOw9Fl3iLNy7jvu4ZHU7+/dEaIldZ2Hh7R86rV
00gpMOcD7t02qKOWXrGhOWAlmuCrDBDqQCbMCKZcTp3DIEViggeSVzvfQm7GlYhG/mJT9Eg789vz
ZovvyHl0WLPYnaLblnX99m4cGrzq1TQ7V8JsruazPT+3vEN8dY0FM7KVLEPOgoPmDLx9I1uxwsId
uVxHznlyDT4Olz3RXxUSBKhSYn7/gZL3UTufI48Cw1qkdNsRL6wodVa1SmDWHkj28kPj5m2io/eW
wBInrjAfrs/kmEH4r50yzsc2ostmcMjjy8Ovra5Pf96GV9x/wVwQ0/7fM/Gj6LX3x2Ww2V7yseQ8
RhWajlhNBtJecVokoy3ZDtIFaSsg2YYIFAJjLvX1dMN2IB3KH1ic9mrzRHkvVnt1Ku6ebCkqUzlP
VeEniNMHbh7B70NflbKBkJ8wYe/8XP6yjbMnN7Ti6/AAtwE9Vk98eW0zjo1lW5sMn/5A6SsuxypM
CWCSreJ7R/rkHTw6MerWcMVW7RP/l6C/lH5SNEwzEictm2h3IfqDrJeObFfkEswyi0uHaBH6EAFB
jh8iOup3MHR519fF8xN0Jy8QKTPRebJPEWPPBEHxoPj8jaXj/O3W/Ghl2ak1T1b+KR+LQCWaVSnf
kmjHx28vWJhUwVIemHzK50u6gg1XX2kMMIwBp6T7rn4DE4/Q/hHXzgWwYG6KJyWDEnBSBKXyxxfb
6i9D69/0gP8YWj+WxSzfeff9/Iz2V0IgRo2oLeJB2430W2KbQpYCn0dCF9FgoMO8ibBWktukGLzM
jPptJvsSkaiESulPu4EkZ8C2nrGhj3Ik5S9XxtMBTkx5LQ71M4BMKd6XvjhlFEpkscdKTPSOO6C6
vOeO43PLxUeIEQU1RZq++7VmvIhBJqIGOuxNUZ+K0mGj/HbxCPQYh7LzEwgobTLE/EKycYH6DEqz
rB0+8tkSekiVT3nLieh0zilxzq+8qHyLuAkahWAukc94EnViE2sEGzN2vQi5r5CqRDdbfkisLkGL
KEMiXRlcgypUQTHExDkUT0w3MQW/Q/jN/MyQ1IfobbLl3jUKsmPTGf/5Hv8LY+T3O/zTjXu5263n
lR0L6moVmRML4v8mTA91um8V6n3rL01l/79Yaz7u6KZjVnF0x6n3p8+9f7xfg1OynY8nr3VSY3sd
9rYE99FRqo97vde3lL4M+6cPItAjvtvp1cf1eo/gyCeCY1t00xpsc8KXeDad9iFMALvFUCQe8TtF
Idv3PgqEsB9+91+iv1SIelJ/b0p7HLjtu3bV9HEwJoTnn1jnuvqYb530QhXNxDi3ardTlJO0maQ1
C2fbefjnu2L9F4LD2wW+7dqeWTiNaGL5DSC4rx7+5py7x+4pIVTLZErI1iQMsqxUXpNlNfQ2tCHp
VFreBBmIuV6HDyKb8t21dkqScL0lMh4R9Y2Io9V3YgTRJvvbuFGl9fOCBPTp/aqJaNv3fkxt2dy7
L0++l40NIJNKdP3eWsOlSZjpyX83KiR51rffBjGeBCRum6sTAVgw3J6C4zhjT063JI3xNs+n5O4q
QRQvVnuN5Q5ADS1bQJpr9PiwBzYKjuaydu2tieyaJZ0v4zhNDq07QWF5mO07JyTZS6o+9px2pRYm
sVvp+udXVFIPBd2NbKJFlvHmEYN73Jdxcg79eaOxt2mXLUObJNymT+Jc2L8CrOIwM6siPKBR9vJw
aO7kcKVoKtFSCK9ZmCAyPkepgRhdMYR/ud9m9d+hK18Ph2sGXvHk/HbH/XXi31bXu8IDpAvdvSoJ
QnI9qQg10UpJKNldYd+6pmALxTlU22HdN55P3eOEPScKEn4EDSd0SHn9FnTQfun8i78d+XZ0YaTC
0/Ivx3fEqpgEizWp6V3es3Ls1f/Ph2uYjIVFrATJIgTodQpxsJApkWUBh1DzUkCghtxPSkGuzRGf
unAF8Jz3ZbBc/JKOW5+/NKpoevUeelfvqShEFqJclmkXq9ZtQWAiQttCTpm8nr/1kmof4QUNTQF9
4X6C3lMc0ZJqqReSJlZnLX6p2d5Ozt84ILPSatXSm+d8nSugH73rNLrBszA23kOnIZmzmK0Fa5Vr
CEWbi6MKaYNP4JVfKUXMQKBU87gJo/qkxSVlpoTXOapQmLX80A43PJks06HizQqSqvTd+gZf4tB1
HhKN6pggYEgpKWIsb6LzKZtku67yn6TXlMrS5FJbwPYkcpeabi2xFcaF2XCedXgq9HQM0u3mhVpU
S7HGjIi4YqlaKKiNpgx7NrBl9aL6SZWKKb0ZgEfxhbU6XdtlraLUKf9Ff54WqFcBJ8038etZvxbX
9gaAi3qD5lJcepEZdXS6ALrYSZK1qgKUhV/61AXyUpq3cO0RQ/Pq8GmhlMBIFRdb3Peg6b+UjHk5
AImDXJLt4czHe2j6cI6xFrwRe4sfFM4UCc9H2kYjq+IW/rlXsJWhcn+qyBC/myKjc4Rr0vQwsDhC
Xk7L491vyHmFoM4PqD5GKHuDrq2TFlu/MMyMs5l+U7RpsHmePkHWOu3DAi4/77Tv6JhYwHkfgGxY
4PwEPy9BgFj/8kSweg+mG97F44z3pK+qB7fq7jvsil7NPj9kREd4/aXVJRmUNEsl1dUH8mCcbXQs
el3JHySKkK+VeLyEnehw9I3zL1K9A+ndKIjo0k6kCB6kpihhf7LEuCCqNXRgInTrmA4LXWhsP+I7
SkKdhZqGzUDhNmmHr5WFiP6sYu2pN9NZUqDQWExxNhU7XNx3PHgGbuxTXTEY7iOdkt5HzHfVNLoN
Xsvoeq3tVER5f6QbZC65nfqhpG7306bd12GRdmFwyXWcuthkcSJyPjcDBrYbB1jhyF5S5iMaKNrZ
8D68h+6h6ikTYcSSSABeIO9Q0iMEkh0LOGVV9F9kskUtaNwwT1Rj1dTHs0O0LXaLB2yac2Dd6QPv
W/ezMpI7zXWG7k31nwVx2Jjob2lxzU8ZbpnYOSVUlXCfObiq7Hk+005S5TnScZZUetW5iR1JqPKY
6Yx1YhaPUJVIgfLwpagoxnfQPL1qMMt4RaN1OQU75P95cKHH63HQU/mfRDfR/bUQbFroqpn+CtrY
tr8c6V9yUZdFD3Q5Pi2Aa7FhtGGrdveIrPIX2foqja20BVue6S5mTf7CHgeVr3pBj86DXjh2YZ3V
qqbqXKJm2VuXBsgwsDDwcAtPnVtTizU6Z5XEK5Ro0hQdaEZrUCpQptzG7aPHC2k99RSetrjlOfW0
xGXQp2EvcXEfIxttWD6TNa/u0Lyuy83r3shRj+TlrZtwaT4UErbu0QXF0ynBnKm0EpI5lyydbH2V
jlYpSnB+EbWXOAU5BPBU+wq1KvpcvLIrDjqGTm5rc6mJmI4XFN5pcny68EPoaIO+XIVkAiWbqC0K
bRjsSKV5/R5bCWw+5ti4igSuPYacjMFBIH8zRuDhe1iQww3iO/p/bTPcTxm1WQNEvmhgTx145p0M
1SnvzdDih5eE6G2mh86ye2imBY1fv0x8bFcvtWxsSe6UpTivHdCZ0zE5I92I+QYI78zufY16oTSy
13KgWUCP7nqq6UQj6jJD59SWIoWHeKwxJ4EH32M+1OonAYZGnHaqmxZLo5YrLVS7Yj2xhhn2vgYT
GVOWflfPYNC0euuppm5l32HBRQe3nG2krMKmL2Ft0A9rvdAmmymG9+NpLmekX0wFBEXaN7L+vans
URnEgvWiX7PfmPiLY7X6QXM55UlhNdy96vyKlYmJM2HpuXMGOj/8fDEzObJD1eqtcwv4wNQIyklS
h3+ktRFvEEhIuNjKC8NtyyWYXSd+VjbIBQ9N1w3XbZ9BgtMX136JWFsDCRaJMVm3ZInNzhAdt2QA
DjYwh04xQ3CjHqNdp9LnlnWKeYMRoe2mEx8wjWLcY1R/XojdQd+mVWosbu1t99d8hQhY8gRJFszW
eRE8hjakfbOl8Z/wwCTN1VQ710tHgxDzKwawBr3GkAaGniN9X4+ADAg0QCW30MAvf07jW6/EbIch
RmHIQgau/GCkc1GskD5uhY+zvB40KnQlpYhiKWdl56brkxbuL2UY0zBzC3ARYs45b6/pQW+DcRrz
J4c0ljBiyeFIEsETw2MuvdcatobM8iTf1EfQK1UhWMw3tl1pQ+SgK/aOxBOoT5BwFDINXXWeBH1g
EcQN0kU6g/mVRrq8rIMiQ98W2UcUGtnS08p4ggKECnTZ0gJxxRg8xTVRh2ANXA6aKaF3+SDJj+kx
S5E4PfAUW7b5QodHFhexMoAAfciHOuAVZggof1xcxRFonlj2dJuSD1cvx1yh7/O9vvzhmKUYByh0
uqdOy2odN1Cy5FeuMZC+Kscn6N2BFcQQkmhV8IL68ZV2siu8gyEAdY0eSkz0Jvjwv+qCHrAUcD8Z
WmO5Sstubg5mJPGPiEWyFT5WQ8npE3T1kCKeCmYU9rYosUFbkZ0/2iJKyfEIAhIk1a4kwPoUxlT+
C9EK9yLoVe+hhu26Jat1HA/fdFuW/J8ITqVzcdbOMLzVzVIekyQzaX3zrZ/SjdNN17FXT2EV6a7u
sb6gb5/iS1v3VL+gEwFxQXqql9bNkoSXW4i/KUoaAV/gPgvIYdy5W1s/JoXvukucADqbB8FQ7lNW
WCRvu9zphf2ErGm4wpGWw7+1naEuzraV0St70s/7hP3hwo07QQUi1nJ85DpjDs2oca/IouXVcV9Q
T9S23eoQ2TpvsG5tJpzIsEKGgfRRpaiIa8SRavzueWOfVGMdDNFWiFw4Jr2pgeJd7tf7bnGtuIYc
ly6KWGnX4s5zvhzGWQfDfdBMU9Go4F30i+fu2hLPTWontNxDGREDRCFo9klMkOs0t7Kbv6oKktX2
mku/4lgDhk4FPpxu9GGimy7d1blrESBBKNawvEVMdhRHmrNUGel51bPlvEnGtO6mrzLOKm95ecxY
VEOr+PVGujveEM9q+JHFDMd1YQPNQckEUeIunVh5ECrTwNH4ujO8SValMcCZD2WpJx/tw0SPqgaa
HlZ+kDmSLTg3mzfpQQd8Nhl6Khl0ZBYF3YmJUoOieKJwTqf98QTrr5fD19VkqAd8DxvrAE1ACS80
6bXE2cWHGQsH91lOyRXhpUS9SyOeBvHvJCPXn4IcHcIzyqdTx6Yfyxm/OgpdF4DttxR4Gmfx2KQi
wnzzTYJni8Ka4pk6uO/GpYaZopq1ctWTcaO2EFo3FZKpyvmXZ59qbip/GObYQwbwaTzKKimfvUHK
b4jvp3Jcv4eFX3P+/mdgAiLfT5ynIPn9Hy6hbuNvuMTlcM/mO9+yxt4WdkY3R/bwdJ1sSUteT+hr
Ya8MIcCT+Y8ZPjpB/fjmbpvwq71m9mGGy+lxYsaEISHz6eyDcPdEiqPt1lMeLjuEDwHwQ9MIW2b7
BZ3QbVEl2uoQzYeuFybjBN77xGX5SbpXum3d3Vc+vczO3xzE9t48QqqorTBysEPXJw3jAOX32ekf
3u1atWMRt0aYLGQKTC/CC00rDnkVVvYdrDOClzualnsczDfhAzzkEjuP0CQZOonJh7Q4Fej4l3Ye
vCeTNQnyVhS0r8vGPWvYIO7nvplEOB3v8maFuLsPZx0tp3+57P/WODDNimOTTGbjNPwD/9sft9Zl
s/XxJ/TBYy+jgPRqp5/a0X794s37aaXmHb9pQq0rf0Mevf8C9vD7/P2tf9zwh5m47uOYkx+5KIEn
zHK1g2Wp14aF3KAikYRtRBMoBaWsIghVLcq0zmpzA3mwqKy4iiA8ChwD7mhflIcFgrIAoWkkfFl1
l8hoWWvdVmmt0kgZfizoVCYJ/qpUJ1O3ZfRVolN5yRWC1bNvU4iVqSFyUFfRo+gflnqKmgfkF36v
KD862xeLgHcWRhxTtDVYN7AXkhXguheEXxe2CfIlpYQuonzYxLCYlxsKv7tsbHCfUaHCIs/Ex1wd
S4jKQqxZVWuRPP3F5C2NKHLm/O2vGU9zA4vSK8FHNJsUTC6/10RK/c7qqzRw9dg/o9dHsy8VNngI
UIE2emcIGjjpUZiRBle46jE5AbyB1hDHCcWXxljO4y/TBPGnhf+J0bdsbj6167shRLzhfYutG0w9
BWUUXUE2o05rGERrIkpODZMehXoV6qnJZF69MDmdyvREJiHgynLIX0Z7WnD3JvRH/ly1r8153xjI
fwApGmpwTWZU8yPk7X/pE1Sr/zLt/GMUCi79bdrJLqttcspsuc6qflfnxH4DaGNGKDbC6L7fLmCG
5F4WvnIqUxWOLp65hq02zEBueAw+qN20oVO9xvjYTe8ztnwf9okEc5XLRVHdyQ+YTrEVuzTRelwY
fYX3b0f/KkfKtoGF8GMTFpX3F/uCL1Ej6Wl2ZC/8q2Kk4J0zorSGLNsrTBbYQB9pey7bN/bUx6Kt
p5apWnxqZu2isTNVx6vSPKvv96UObDp8wMGVQ+0K8AoLnhXf3rI5ufPoaR8P9WTk4KpZ5XM1EH2n
CNHzGy7ZdcoHQn7KUBBlsySxW4UXJq61FKlatKnDRuco6AU9m4pEq/C9LgdqFZt7AiGLcWsVltJS
VjPKaa0pENhaqCKFGSqLFX2cV7DV9A+FQCtSiijoOpJs91VSVWUvyKdaTcsU0xl1aJFliSIaEFjl
L1CuYImip2OPRwnuUYVefYOfrdpgCsoBRLlEQpSc8cqACWm9sSUsNrPlfhKE6jODlzQuHJJ/9c+u
vFCCzcn56aQ1E1zK7BPaLk/l0ie3/BP+hRCzDeuvvlB+Wz8CEQGgysNYF7sQhnnZn0MYUrbp1LQD
t/q1YJ/5Wy4XOp4/rwIFU+dHj6XKIuB4JtrpKnyXfz4Eh7mTb5bGjko5jnAG3T9otSTRnUuLGOox
tuNbbTW5uB3WKnvzRvPihGfQffTno3D/i6zq0+MJEENaFqpy3/nBL7hVKsZhvr0dumc8G6A/BE8k
l757r1VW35nTRd43NF9o3fKxR+a8fzu+0JM6fZw+eGJO0/lsdY63X9YmunysX1x5eWimh9aVTGLY
2gn06k3b6viX2v4p691e3I49NacJT8eW9lHt5MfLUxTMVsfwgLXrCxNYG1lO8289t/+udP55noUu
9LcpZ5Pb+Sm5o5DLqBUeq36Om1qyxwe4wmp7ezPtr/V1mJFsF7jnej6Pjsf/76rvV2iKorauVCtV
j0bQj0nPmK+um/Nq5XWd3SaczzGx2UFUyIeGG7mXtuucOxaMSwsboP31VnOdtz/f6YoZ/Fs7+LfF
v/LjCA5JZmyMrXkb27iWah5V20W9IHo8iwDzUFg0fGre1ZIvWKBc/AUZ4c4q8w7cQRo+sveWSwSx
EosDuk2KokwoF4t+TeEUqe4DfRh+fE3bpnBqdSqFJW0JblbrWgexb6wfmbsPnYx9C3uCb2EE82Yi
Z0NtTLRm4yTF5DpvMc1+aB5lumxvYKig70CnrygDr44Olen38HTGGhxXYDb2ci03ew6zpVl8IPXh
eZdBDcs0xjr6l9tfFd0XtVfoMLGcoGNBAQQdQgA/RiEi04R6Ayt2+YEcST+pWhXQNxB2sP9NFwgd
bE2tIdmRbvuV+vW9SvXk8SmnSfHz5oiN1PCijYbVqmz5Sdx62RUdLbXXtKjJ+oSSiqadbEnVr5IH
7bJpA73A2cWJS6vOhfUooAXM8lGue5Al8DzVYsA6gafuGVhsPVHPikPCNUaQ2YOYaUXGCGa7krwR
sLJ7ET5JuCx1zlgo+UyeKW5NcmZCqqFKxJ6qkFA+g9LNRKIxyL3SpzYlV8H5LNsCq10APZmnqMtV
tr80pvQprxSNrf/EbakkFChX/p1/qwGnzoiAcbXfpBkD+MfhR62+Q6sS5SyY1ovw7WUbA7Ieqyzo
sIaDMGyPFVLetNdvgXxqAyoEUyNXoxYMCwQL9F6rQufQm+O+pO6G2hfV8QF4sRydWljLRAvo9Gof
6kXUOlxOBOBrINNu6x5eA1Ya4ZR3LimlHC8qa3bvszRhKS2zZfyki6+DYCdTXH63j7l6Yc4jfJJX
BCAtXNnLLlDRAbvMAi6y1VxtYY1uemrxiIyjiPcrtcSJhT9Af3zEZ0Vm96DDReniUvYuG1XQb3cs
9E31svAVq4AiyKQSnnRdyNOkwI4oqEHAihdQa6C3hgxjQ5ED+GY252Ejg1ExFqrBtaOu0i4RxJi1
fQElghrgV9IkkeeJQAShppemoFABYALKqUH4l3I7gU6wWNGLHcDrjAngx9sN6DyjGsIJhxMQWC94
vQRQvZ49Nt5xWYnzgRoxgonUjFkW75UXYJFK8yt5i/aTsAjhUwWsxCFWUFcLsBMmmnA81b4OXXsF
mgeCK4uq69Kcfxp9d9DCL7a/k+BKxZs2DVlHGQCq1hSNUpF0mqdPycLpROW2IltlEJzVk0hNYXso
LF3+3GURrgY+xEClN13b62+sNEhOBaOXM3DR0yn6zPw0hkz8/7DyRKyTYFf1cYGxGZX0HPvy1dJW
7Fh0XzUL0YcDV6c8kbkZFmI8yOWgTnkIhfQ/BqpkjoX9mUah2acNxdfVBzgW3ULN2piG1VdPaq1w
LSiYSzxZ2yqBl+5YLTDdUb7TV+ycrtsJm5z77NTcYD5U3tc1GLmgUMVu4A9bVL/cxCqxdxeiWFFe
dV2sZoHJGUJyzOFuCBhXo017rRIGEvS362gcyV1dLvBALWCJgoi0GxNQJBhIgaAFAMdd19eEL1Ya
g0stXVRBiCpDKT6F1QufoXMCMqM4FaGKwuiE1G1bLOk58JKAzy04FkaIJQqnfZyG8XXBjm8RYPRD
PN2i4IKBMsk90aof0GhUYoN6VvXyDVxIZbRy61URK83MazhtkcMP2l6x3arGyuCjiQYWZ+HhojCz
cguWPln4NqJBexWYyXsXn+6Tol1wW2JrdiPA3Ya+6JDCZOPBpJyx3Xv2rShRURkzLPz0HTBzKva0
m2JwqKO0eR+re+ufyWRTvS2rviMKVMFvqvCBU9kMSj4etG3obJjTcJTZMG+tCIhSPt6mn/G3GZ3r
GQ5S2izu6zl+lzr2SiyHmgduk6uR3KlO0C0Vd5EKYQTuq2LKKEx7OU67h1HQXjVdrsMZ5Gw9luZV
eXk6Ev3JdNR22oc+Rr7jYitaf0Az1wpT+mFBqaO7SMaiutX6HyxlWGf/XAiV5ib/qLz/CYL8VNBt
r6mbH+dZzipwL4yz1ffKiygjtZpU7cBtoArQLlOdEH0VVsKXmiQ0gWk2rbpmRqtJm3p9M+GZZite
DWlJUUKA3kJMUfXgUwIQ5kpWkaJUbEoRKyYowUNgrGymC0CAGcufQKlNmt6161QEsSb2sgbSzEk7
VXN34/CRaVda7E2pBj7K+U7PsgaucPkCKQe0FKhefgh+FzCup0d/C69V3+RKFxbzPXqUNMgFiT6I
McNNS3Oy5l41NPRlZoXaVOvKjRaLngttJIVKayyANb/vW9m38XYn6ojXKKBv9cFOtGiElDzaq3ej
t4dIyaisa8O2wQ3xMdNqrH2g4E5Qhy+M/tjBUYZgFKk0vFTtR/qKbO+EQ1AyaT2/XGuUbIo11SKs
mdJmgtVK+udBEpj/Flvye7H8Y2O0PN28oHrcKC0DzgKMhfnXnexU8YzUHlPNJ1SMLZPCAeYOOycs
lPiaKrfgiWICAxh8ArqA0PKzKyXkyuESK0sUpPITGzr6FJTckIQom8R0KvlJ0L1Ug6uSUvGoEhO3
dH5P//JxpRdTStXVHd6Vfp0kBV5TBYwOQzW8XkqVmfesckRfVbiA+Et6m6LGX/MmGLYXh6W6p6xD
Vxl293KP1HvRKNbb6bs6eBVnnFNa1G8VID+9EmGpWsiw0V8kC0Fe6siqclKxB9JLYc1/5bE7T04t
ZwdRni7XhSpOpnlOfQsSsm2rfK9OqfkQF2aAiKrPSqKXJyd+4HzxIMrSmrDAOto8LN/raEXUfIUv
vun7C20nGK6MX32ohUiHnefr1NHIZ2JFlaQexeVbg1nTO+rWhSZ4dZ80wZbmufqTCZf/Q+zc2rFB
pueSfKtrUKInyuRUprV+qezq6PmgC4MRD++vGoZ3HwvGVMNFXV0bxFPPt1qLwpOQg2OnhwIFtPQ/
bGkZeSKYo1Iibal3blQ6sKiHiEP5Pfn30jJ5pUn1bnGmt2+1RVTjqclkPqsN+Rjp3zofDoqHj3BQ
rBZYdRIW0j1yfYjmOis1nYyhsBsZHmuxULyoIBz+ZpYoOyVqM6m1qJNVi0mUmyMNK5ZYvq6f1cqs
JVfnrFXfnAljyzooQdVz4cw1m6TUgI+2RRLTvhVD418YdIDVNiKEnvVXq3gR1XQI1Y0nbosqpAhe
L/kst6ITq6mpbHhL3azt4ZYf1m3VIW/elU4u8YDcFtSx0/KvE1WbSjdWKJZWc7FV+HlPwDNHrAZv
AeaJPDOgm14ctXagCvIEs6NYVgO4bPouOVtddV0/JbUrKbSEiLXYafQJPi5rVF2RNTXxbck8q0pJ
eOWFFAGxOzYCEdfDZXvNFoc/ya36VbEWO19YK5yi7rpwcv261oHydJmruWcB11InpHcse2+6pOqI
626JxqCj0FcE75WXmRH9HXC3dTm0QAvm1plo1SDPjotJS+hFa0pxzybaQYjaQDeVYzAmWo/K7ro1
VoQx/VeuhxqLEKfymrp1OlSdpRarCtvwKjbQl7EVIxYpliIdnOoqq54gfrDlm03sq8j28tDOhmXm
9qmBRptSIIAIh+tx79BggxoUwIQIiCzVC/E+3B6UFRcTUPH0RAfR/lQbdUGLhHFYof6pzV+x/UOr
XqCOxRK0pp6EJiOcz+pDaOtq5QEUpHSWT66Wd9XpmsyUdqN/F+SVWOuP6necQYsFgkBu/NvOnUoL
zpwiulQf6OOuCoHFTFW5wve0xPF3z4E4QxRLQZ8Jmjj06rUhZOIRWE/xIaL6N4errnbaav8JmRQ1
UOV+cYzja4H/77/LrBmXfaM+2JbSwNNbaK+u39hO1Yi0R2CiahWI3sePsQzrGDaN6qAy0GUjogGu
Xdre413ROceQ9LzaZaa5vNyq6gy0TalADPwf0s50OXFs29ZPRATqpb9q6HtE+4cwNpZoBEgI0Tz9
/Sbe5+409jUR95TLlZmutCUtrTXbMcc4NNdUDg5Nh5l/UEZAJf92wIb+qlr1hEHPSmcjXZTP4oBl
9ZnckpW68Vu5I/mvoOZY+ke6L4je//HJ4gYLvJCUEqQsIZ5LviYtYdE2KjeYVaeGLlQJOY6ESTMY
YmUaR6R5RQpa1IXlTD2knTFMYqfRZKClINuaP7WLR5VJ5qOYtXwwnsvsivDCyFyVzEMtoEmNGjZT
PbUImqCJ/E2NapVCfrmopp2sLm5MRGqEuiF5k8KIVPQJGh/O8Fg5DuVnCm+64PPENkgWJWbS4O7O
tGYf9XvJc6RHLbZzt5T0rgSET8yuVAsE3Leoyy0dgPpdH60I8bCkeMxTchgFahY1qCtBgSKlBflL
GNr/xKDisSTnk2dfYMVzMkG5xBcySQoRUJ9Ij4Qf+KUEKHZKwGvrh7WS7/3ydAK3k+xTrNkjt+xg
x7hlVpQGsb+ZyDchzfgweHL3X60W+Qa5IJ0bqRhIxiqetDQ+Eb/K/Yu1iqpMQgTY4RZZJX4fKvn2
F8jlK83bknGKzfpCHn7Z0Kx2mQmV7peXg3uQYBaLzsSREOoLDb/M9QiYGZpu0jj6xPg3wGFAAukk
stDyHmiM8Heh/BcCKjYOhla+WK7A7kWWJYNDkk2tK2v0QGmtyTTcrSYdui+udSbg+G6Zg8uRQ5ff
Mw/nn4b8RFKxU1dI3G9L2oOPgaEdYN3TA4cnUkCSpkjBTOWrcpcACQDXYimFLZyyXkf6eGLF5LjL
p4zBCVj30dsDe/B4NJwSXxazAkKhJQZExs22EwnQYxDOYjd3UymoSctNAjHZpfK5YJ86U8lhYAHa
YZR3gVNlmF+SShEtkAfHaPO856XUW8VsySXtjtyCHQCaANwA7lq6Kw+gQyttrie3gUT0cjv/gXPz
TQWTG5hD+b4HuoI0gZ/zIH13Qo0kQszeFwW8YCUkWhfed3loqYM8LsKTiPWXjJLKyIuEwfwx1POU
VD7NENnn7D9J5QOnWMW+kPBtsA9nHQd/l9KS4sr0mz5GLDqwqDQdOFvqEPJhjq7sU5J6CcykIyfx
izjnKGH+CffY2gXrCtOsuyoaojy8oLbFH6wngpnHELJR6ZS9SoMeLYGfqbKtKwwsMSKlP7UMbsZt
W3Ic6yYj2flleL82o2twYdydTZ7NGSj+Grn1tnm7BCLuFWBB+X1ZwUiUdb1sOgzQfO+SJUmxs7S7
Joqyj/FDjLlZlYkYkfMSYTY03aiWCeL8EMi8BrBSPPOhafji0Wkvs2lkhQQXKt4bkLyw8MtWZKOI
+xBNtQjlJ3Lwc7XczoeHqvtlwO06QOGHVQNRkFB+3jbOVc23oXOtSWZvkKOIFOGJbq98CDmYFAvF
sciPExx21jzWkikBFNK/oLRGX6m3JOLld+g2JJqWuE0KJRYfC/g8hR9DwlQJkNCyqNtTi2KSfJSq
Oj1XmX8tg1op+1LAoULz2CIYFMEiiPlQIei5tw9INYgZS4ebuYzAxtW/XbTyg0YYYgVmxP77cp4G
9gu7VN6bqil9fGnKpwEI0qJiQxn2BQYRULtU9qXBUa7C2i5wBZmUERyqeGQRXktoWfzPQAuWTHF3
UzFBYoRKLQ58iBoc6PavOF8cjhNQYxQsx375n3wKLROJUB94QUCkUneUAPRYO8ObQQED9xVKIKsS
oKIAKl5HKpproNvSY0KpdiK+SH6G/Fd+mvh5KYbLi5IcSt6OrL4U+jaU42R+WWaZxap92UkJtMRW
SmQp8xLw24Kb/nvJf42J/lnwp5ho4xRXc6cat9Yx8mNSS9PdA2DYD9YMDQJ4hLLi7+sBSOJ8/TAA
/72i8mTWlIO5oE1dvoQS7cqognxInCoqstS6xC/IG91DfN+mZCH0/V8tHsGqi2ykoLBRb0I/PCdL
Twc77B58qyDwhG2GtATsJY5XkhBBOUoaItk1mEUWntosL4A5DiS8iLskzrgSoSh0Ag9t3hF5KDyR
UvEVyOWdapMkX9RFGQ7fYDJlWkGklYmGoahKazKtIbgWgbK/WCpVFv+PpXqm5tgetCxzLoqcBmlG
fYltSqGFzsEJOBWVDoNqi5gcG0kDMWfSIZIizuMk0EE8gxVl0ZATbUGWJ5HgHQqEagFPoXz1y+ky
UknPNQ5N6ibAtAg3JdiKCE5O7PQcRqyp/Ebq+nJKZH/LObn2v6ohj8L4o6ohEa5k/jYyezW9ImUQ
DAsG5wvMIamh1Pm+cB+SPBaf8mcxTfK1K25eLM9xAEcKVkgEY75G/qU19mJ1ne8bUbiaHRVL4xi2
ocNa7jwRn2h2OSkbN80IacLa1fRUiT+ul8puWIJobgzHhJL5509zUMC9E2hk6+W6+gkcEYIceJDG
2SwebqCzMdwFnSwvn2h+Hvv3OqLRShOkNJDyxD3ePBpCNfTZWrAmFQjqeSULkBmsfbB8dteBVYPk
Qe8XwHLOI8CNt/F1z7dGQI51P2lID6228WGILURfL3dvc6q+uRsh4IaI4PLMAO8bULg5iJ6Jc2+D
N1vgzZOMns7h5kb+pmmga+eXB9r72Yv8c7h4T3J3t9qIUhbONoLGLInhA9caC4XH4ADdx1k1Bona
UGnfZn2H/R1VIIjtphNllM7UpQZl8KVlzhj4bsZvCXRbzJ9391RkjQEtH+bTquVTYKJHodTvDMOi
WrR7gxuZ3tVifh8xC1hAZsuGpEEbuVpAfd6DT8OLG/HAGG0axLXGtbqJoIF377Z3ChE4h0rqM1ru
RjYUtlzMTCCHckslV4Pu98Wosv0UIbAxdJ2Rbfj7bQUNc8aqv0cI+3WqLoxSVgo1xDeZTQ3i3mGs
TDfTWMcZ6dWiwiTVom0xFXl9jH+UvZrj0wj3kN/0j36jCLK3Ml1vAqye0duM4tF95oTRUukaXe3d
QZ5MKvqLvj1PIUBsb9+iweFNv7mloUl/+9BBurB9vINwxPxUGSRIpuVuKUj7BeYOob3KwTP9a4ME
EworKN+kFLxoXNpbqKJrJ9JKpV+iq32mN3DpXNqb7mJG9NEoe9M+xJ+jNcNvbrxSeho5uqAvbv3C
VwQB1qV0tKgrLrIEqNSJUXVgnDxBrXytH5hrMHtodHiOm/sRFNFUheE9TWqH/hGa5bx7qJ4O3mmU
9tdzstTZppJNjkB4tqNzWxW+zrFSWWB/KBwHdgesBLKANoHVpQ+WuVUKS63r0U0nF+xSXof+jIIZ
XILDu08ZC2sUk+TegpPpgibqiJhz2RMZ1RuMbvd6yUXAz0Mo782qsI3pwK7bpY41sAYXzA9QLnrU
16VWOzTWtS3Fmcyn7OvtKscKiDujqUwc6AivfbW+QA0wba9Hd7oS92oJvjZ5/4jzNW8j5FcGdLd7
lgedDgnnFQI3mi3S1kX4cldZILF5983G7YY5iZr77mGk9k5TSqM0lyvrwXpwGx97F4hpuqdt4HQc
xq+SGjjn+RZgB6gVfzOMK1Fb64iPypsx0skoXeD+StPNDB641OXW3Hi4qFuD/QSu2Ly51PyUsRPS
cUCL+9qaNNFuTh4FzoJfFv6lbdV2YYJO2qJuAIYtYHhDYTI4tY/DDXdo1bY1eEs33azJRtvOHU+H
U4uyphdXDu1Tm+I5VOOk3+vOtgNqxYN3l50V1Qq446g6UsAjCfYPV09rLqo6tKdOkFTTEd50ZDRZ
GcEirhvwZZJiA9Gtpe93KeUyNMXOrAAx9MCk0boX3rCDl3qMVvr23oN8FY0Dhw+A+/W0DV3Quk/p
t5VPkvYXuUdMeRtB1gZqVU2nY8+yCcVh3pBMWtr1GOjOpnKd0LDvHSccJeQyJIE8K1401HoU5SDV
WnTWiOLBgdPmsHa1nuTmGVnzvW2Mjv1d49C9kNQ+Zmg53cJeNdygV00KGqTEBIqnt6TOKAgXCAQq
N7jj83aMBBwsK1jE40gYS7eV6IiZy6tqM4Ov9NjeBGZNC251tUlZb9Fxeseq5t3qt+ZisIHYBljb
QINsBpTMEOxGQzQcSui0ZdV0eIO52KSeuWWeDgeJe4WPQK2VW3ZNe7OkZg616rrCEEEARK62nZ1g
Ojl1sypFo+rhA7QmOofO/Dy7zbajuGuXXGcQjUrjUjt+u02Zr8k8lE/nUeum+EWwH9vvyidhFaao
CGDAq8AMW7c+N01w74bprmGsbm4reu6+5Z+wrflZI+tj03d9vVmGOxW4y7vW2w5PdKP3jWt71xjB
vCE6ZRks5XaXQrOvoEaXzxYAiul18vXhBRbsmYPII9kNgfG5+XFqnGqoqvpRZQ81dtHZBJfJzgML
SMhK6fA0KfUu9WJ8qZOfwJDHvEuvVN3hIoIt3wNLVWvbywZb/9JEda9vouuK3h1VYSjRDxCTAZNr
KwiKEEFRq6SWAIqQydQBXQ3K8El4qt/qx4aKQt66G4+s0Gqtl9pQ7ROrkhQOuQmHrXFtJ1yAsgFR
LOi0EyKsQx04mEX9F8UvebtUkHdTjcjx3ubVuWfPYgRhCrtv5gqBYG9NpeaIG0yDK15G4GzAft0P
KtXUXqOKHbBBa+slQ431XbsMAgmOzTYjkzTJdphAHTrs8yQenZu36pX0KQ3oo/Xv76RQi/ZYaNVN
BG4D1E3JK+4ff4dTTzRyD6dplC3kMTRdcxhEeJoDKPKTo2qZuYC7CKmrzDe6cQuKZ0gF08+srkL2
B0LO8aOulIzO3qWRuOY4hzbyUs/ZBxFDF/BnBhYmuvAP0EJtpDrnWdUY7sZywQGi/2U0tv4uqsSw
bUH1Z6LVycJlb8c3RizY3cO4nTHaShmHw8qIzOG+LIUb7+8nVb8PWzye1FLssmk7umqZwC+/hwcH
K1aTEjz1IW1Q91SNCZfPUEZHAryubn1IYImCxYIm3TVbwqGa/fcdPEnU/LyDp3GPY55H19uROzj6
9CHIXK0grmhkMDZdyI4K47wo3N0WwJL/vrIqb/G/GcnXlVXDVEnSDbVsqU+h0eJwOl9uCVcGZQ2D
N8+PGyMowXRHVeHKrXFm4brPxyrHGHtbRWzmRV70PWX9zz3YZSjEIZJxNPOpgFM6HC1lvS2cEKoT
KDA+mNXuU/moqC9gHdKP//Gs/1zn6Vl355K9UJWzEzrdvItrXt5XzuVlOvziIs+ggP3l7pTyixMS
E6pjfXVJKaGTPl1QFnvbjP5+fU9aOT+X7inbP1wi52gteKTb6gRBd+pKEHBl2lTvGQcvn9POUROo
K/9/nlJTRCJIYmqEor4fGTuKHKswUwec8P7DapbeSvPNYB/oA6v19xN+z5i/HlDTbAsGWCjuDOup
uKDtN0W82e+dUNTsL0GJ0epyRX+xMeTFP2+Mfy5iPz3N2dKU/J5wkVsjHZlD1b/3/n4KQ7bwjyvo
KlaGBMRx9KddUexumZHFGwciNQK05mmkdJPlrm4t1XHaIMxfRNBV74aH1XpuLPnzoZdXwTKv7Nkx
TBvEc0Iwm3ZTDOShazJVWOqnYf5GZadtVo4Ncxo3z8O0u+tbrdLw8Hnl2+PUzSlt/P0gyvca9n/e
xz8P8rTh8m12Ufa32Am3zTR1DwRxVHqX2w8VFwtetIyM0QvzrPxmnk1Df6RvlvLDEdlWuj7sjJsd
UvGoZzOzsfMzVOysajFA0idu//2Evxkj2EVVm/dUlor2951tXq3oeoyudkhWVt3WDqO0blbWvjX7
+zIPKvLnHfHvdZ6M3p4s1kovFztMIMDaEpxv+9faepQ1tfa+htC2a2mucnG12aspg1cP+GQF8/32
bu13PGBW3wAeBi+OnsyNCuWLB/zNs6C3puNTNGrAzxC69eIU65m2tsNd3SZLSzqw6XqrDLLjtJ4y
FfdyfuM3U/HvBZ/O2KHQd5tSsrHD9Xg9lpbrtZJQ89o3FZfGJecnr4I7QJb4VQDx67v898pPh2K7
ua2ddcKj0ino5b5DFulU7pBoW8Hs7G/DJNw0afI1/l7hJ8qwr7NoI88GG65mKPpzWUNXkSk7FJYV
ngPVO7cXPWfA/G314Nn+vbmdxz6oEdBC2iSqv9nNQwWlK5ekhbwjbi8GGSq+N3Ifq0f89cpM/Gbv
bE0zVF03iKicp1Nkp7l9vi0WFuq0aqOEcMOhuvNR6XInKMbn1YLo9+/FeGpD/Wcx/rni03lKIkVf
7KOSFapeTpRKPkvJIJ+U6bGCiu05zF6+2nGyoZ6P8L8P+XSSDop61LfXyA4pl3j0C9CF0F6cokfs
8+MaFuVMU9FV03keSrKV9KZGu5MVEna7RTMmf9755CmIUiFTRZpGcjuT19zYAQK7tRMUq8SaQC1c
pZ4BGSuQIVcAzpDuVpJuDIH2Fo7ri3dxRyLjYVINoHpFebZEF3TfvjT5HeIeEIMFF9Q9QHS8Ch5+
8yF49P/7TE/H5b43imNsZ1bITXh3pDg2w9VEdYt25P+9KbRfXAej6bbJ4ukwOD6zW9r35FZsy7kZ
ahV9lTOTk77twvNnPAUIyQx5/xgWYcIkVcldtHTEpD4PoBqnCapQ+04OBjmvmpN85Mw2/cXg71t7
Ynh87FfOru2YBLyO5jhP+3XHsFmhXk9muGgrFLyoEtKuSKgVFUGZKspxfJvOCqoZCy9/vzXur+JU
9UexXNe/Xf9p8+7OVn4yNa5/+qSlEBNnnMaUgFA13Q1J1fTZrc0Y3HZ6oIE7NyubJgOVdURWbrW/
F+JJrOQ/CwF/cdkg0ZRfvjvcPC070DenZuhPp/NKt9LtnrxuF4pGt4vGIdpx9Up9Va+HbGl3UK9W
V+8DFxJQVGAhp4fss1Hz+jX+gTPeGxneqON5Nb+/ZxP7Nb/Jofc//r7j30wNccF/7/hp6exzVCTa
4WiGNw/0TT1tOJPTiCGZdRg305bTPlFSJWc6vQiEHhyjT7bg23WfHJx+TPVLph7McNps8w8r1Q1Z
nu684lM58P1me9qeV+ZJ0O6Gyy4rd4dwHw1KMuu925oFnQ7VggapJGvWkCXzGl7QYzGrgRs0WLZG
/4Lyb7P/v1yvp/N+OKwdRgq577N3nEktpocIoDbRWvfOYrqpxU1BxqCj8+Kyv+1wzYY+tawyTMne
+r6xDC3drA/OzgyVIVPS4WYIIAcg64Io+jYRdNzf1/vV2OiKZdKCKtvMyz5lEaqjZnli6UbYdITQ
drk04bFNXdObv2OAHy9h1uEfNirk/587LPAr7v9Huv68RdiZBn0O5kh/dDo2yWlfitU7HfG26Eww
YcD034melcBr86aMCZR7MLzRJo1rSVemiEgOafuMnBee69H2/XErBH/MLyMf6zxGTf8Zpy2XtY0G
268ZPmSiNpj65todXJERsbzqpDMafo7/fgGPBf55RbNsKHR8FOalv79wLd5Y6+xsmSH91HECgA0l
yZYMrGQvTuIvxtNkfVVThfy2bFj209aydyV1a2dFOSzOLqo1jD4P7E90MMGW3oIEwGYyhSTMrEUM
6N8D+EUoGCMFsbsEC69kt5TcT16ksPpPp2pKXqlLFUeW++mQlSBVPsWxfQ9zMEJUUegvvqvoWzFr
4niLFL6g6vZWvR/89cFLaDVBhWDObBpb0MvBkWiN9CngMnRHdfdEU07xrugQDNcfp/Vg+2HXdv3I
hv7AvxreabmZY+IW5eDv9/dQFP7+/iwkhHEDlsOJJdz5/v4WmXOK15FVhCgYZIUXreBugdnuBmtT
cP60G/ep09SHcfeGexriqePxnRoxCoBUQOknLtUB1YjVi5uSiz7flGNiQnTTUlSYeb/f1MU8K8V9
nRUhnC+PvnvRQoM3tBt5nWl0v8RoIsxYzDmBr+DXbe9MvkgRH4v89508QWnEUVqmw03ohDO20FF/
v5P4ZqvbXcydQIKxDtaDpI/aA4ix6/C2iik8k1hd3e3VBU12WhnNTVf/uBIGjsrTJCw6ef84V/g/
cKGskm60d8tLRkljWkNl1zwGpd6pNnoZ6ckt/Vg827KQujbRQ3im+z4nO/OyX6yLMEdeA4mf2Lsm
XjyEl6XsuCDZbniEN2Nc+nhVcFF+KVSwWo5uaqDCQAQ8T7If03tilVP7jNMpKgIwgeuJgBb5nSls
QgER8ONTIIoZn8KeItgsprjp6Qtii+HwxVAfpAain1pwOfQNVteDGMQTZj8eQXR+0a+oQcztl3sg
RjFslCXQtDmRvssHBF2If15afPpGw0Yq5ua/dd4ao9EbNXAEnjyESrxJr/B6Rr88vdwJ/Axmgdrr
qBOvSimYOQSfHwJe47FNU79E1iy/2t7LV/UzmZH1sjEe+Eys59PuKt2vTn47pkWo0g4320prP6Ps
BPldsF7FHU4iCIElPNnX0ctKgSG26Wmb2BhUndqOYVs/qmM7x8yNTSmHdWCeIQGMOuTdO40d3lzi
3do2e3tif1xmGg2FOVKLpbu7KLHHo/lm79LxMmii0EGHlxtRqKu7mB0N99S/IgiJtBAcSXpQfGa2
l6CuVaoQ265XGOwqxdKMCcPQWR5BbJDqHLyCcd+90I/v6EW0NndX73EFNGlVFy2tY3e7OkzzcXb3
9mNwFcanMSo61HXjAFlAbWS8JbPtzPhMhJkr9uLOlrlpy1M+Tx80NYp+PsfVqnBK6K5xdGkVYabh
kobQupR7lu5fS24iK2zPD+gbY4mHi4u7RfBrdZ0aICPC7eTKM4ZZD8iJNWHqHVBOG/SKnwbFSHlH
kkzpOd3DQOku3uyOmruX3FVmi8HO9O7oprRRGLO4pffj6ITA8BbFFE/r6WUPI3BYpmg5lWraBzy6
BK9X3f3bej2O+l/v+Mk/Xa93Q7lGhWgS7hF4Q3gzOH0eW3CO16BmQKjPqfBOdPTXLADoW5gOzeG+
+U69s74I6X/T6gbQc3Nvvc3bZkJLsF54m04UoirW1oKiLb1Yp1eaHUdOj7GEJrMK3UNT7cApIdDl
tPb382g//S2tMZ2MXIH+XqPK8d0aZ8frOV3r7Nmd5imnYOdUzX1QxNBVFMsLY+GUxo3eBWy2NTzR
IQYWyEzZdqn0NwNAsrArKcGJUlUWZKND0laYZNsERyDy6zA/v7jXRwPree0tC+SeCsWJWlafUiwr
W1xKmZVeQ3uu9+F0B+R8aiJEXsOD1ZH+8oCYwS9UuHY3QULvEoBR9YH7d6KRHTLG76dAHxV07PPg
GhRQQApuToeBZd9GnbAKFAjwex5AxQZrxN/rbP66zpT/TfA7BAUPO/9PGJntNetixbtraAx9TkuE
MB6ApN6aOZVV3j2/Aa9aI6mVuJvJsYvucNP0j81tIx9eJ7ue1U2YE7yA00DAi1DibHi3dxBeSa8c
rqekIvBl161GOrSbVvU+NlZIXDdPdZmbCI3R9h0tJg4kJ0nTXB1tindmcJZ/P6D6iCCe345toKJQ
Vm3qFPbTTopt/XC7X6/lEIofjaFK453zXxoCHgNO5kFnAbKorg7X7WsTTbJ69Ammr8k0ZXryLhkj
TZxgTn1gMJk/UT/TsnshyKtcq4iNriBdqdwrt8Fxdf/YAFjS+7vptpPSxDVyX52XWB+kGxvXqYVQ
3QZF3qh5wir42hTyevZBy+5r7hWJJ8rTNMFNRJc+Tp+HwbF7jwOQbnlrPb6tQDpdBruPY1dprfvr
0b4L8zS6AOfBHTgLIhBFb9EzWzFQnBuOy64e0C6I3etH0aJ/DdToNGIGZjfcp76e0vW+V0oLF/YJ
tDWoTIQXHtzx1IPb22+96wdilx2lCcqhrwdZqDWLZWaAo0GyuR33jFqyQvOsmrq7SjKCkrMsfsEI
NuiHYC5PfQPGP4KiwdordbRJsVTmORjKMyyeUUgBD2Q0OoEmwHp0wwih33Zv51YO0O4Aqu2C/hmC
le37dI/JuXvwT04X+EhEjafl1t0bZk3k6tg4JyB/g/X7xXfedChmi+DGKbpC1HqHD6DUOMLtzKAa
lxIk9r69qe1hRPKuCqCOuL+XCYkeIG8Kd1UU1O9Mjez6i+YmqkSprwBRmu6DrehPeXADbua3oT6x
a6fWpgYQAhJ3dXJf3cJspLTZ2Ih/1/eQnabhPljAf4xmW0+tIdcwRxMwd3PCL6dhOu59lXXycR4w
lhLuCKg9wwfO//dOf2RF3zc6om22rUgoDc/RY576n6Nc7NdHJU3VM03D896PSCNys5ZT9hGpd4BR
lHyWCwZ9cMThtp2H+XZ5Ax+ZOoyb+WeIimn33G/dbYb4L9PF70sHNn517FjeO/Ih5NgmEu03pkrK
/h24YlzbgMpJ5SSAqlydCUEhEbAuzYykHIqfwCHKeM+pSisorrn3fudtmCPk5V8jtmXLzrwC7wwa
oD6+9O8nn+GJNBr/vSYi7/Ej+LGZmlDpkZiGaqvPQiqJk52u6fauh9vOtmZ1F6PtZz7djg+fyntk
e9AoltxbULQiBvmyloY6EWCtjjBVw53Y3MNa73TM/mKkMn8N/BfjnbesinCYRlXVg00e6J/dU3sG
sKDj5BKU+7e+3jaribBcd/MWwd6I4ep6uZc3tA66R0oz6WTT9SeAvN6mi5hbhx5YA5nA7vX9Dj7a
6MWh2jnW08GlvetG6FovWkZHeL7sWamzXa0DpXs8uOvmEWCXUYt7MEb2kqU+UGbbcdEqv2nd+3TT
YvhhFLUh7+tteufqdnRt2T78SKQ2NTC3zf1QGTBKOxKteLtdtOSBkMAeoc8Nugd6FCYnrMrRV2ZJ
0xnajBsCm24pLaUWzRcf8fDcJx+yBgV8SCYtCOhTxov2vbuYO2C7YDAvpvAHTlmskMnT+q6pvlNc
76YrHcUMWJwGIJpg0Oep4Rhy4PK2Bnr97EftSy/pXVrnqdGIO4wANBj7YrQMT9k4dqOGXqcpug6c
wbYN+I65E8j8McCtYzcROGcfRqYmw3ktBuiaab2YHJcC/Nst98tuGK4Gg0F1ANrOc+sIkSJWvFwm
FOsBoB6p1xcVqejQ1dl6JU9IbBctDJQrv191JUdIg7PnbcgNtu54Pp8vKZjKX1tFLiqvABBAE1nu
lH9LbKmTxxSFH0YIWEJr6IYbv9udGi4IafC9tmf5pdDy7zMZsZJ5BRmdQQQDMgyZJqOOHpwCok4C
NxNyOiQzObuEn48fy6BX5Q41K9PtCBWniKHHFfhZgwPPtFymgK1LKL3Dh0yjTL6z8HMfQlmwru7U
oWJ58N5FMzzn0UqeDFUnNDtgugPBKrjMu7tE+vgqEBWQ8GVPVkW+uzwwfMs3fNuD3MbdvwNJwhGM
cfbudD6XUnJ4csOQZ0V4Cvu/Ams471o8smRTF3fanLIA6A2OgSu5qVuP3IEsNnJgXuROc1+Qwufg
AmgV3Xdk6U9IATNxyhOuZJ3pHLCQIgKMtLBYNFD27pyCV4Hc+NZbVNB25JEApA759J2BdHASTxvI
V+XBYjSv8qZ8bev1yAJRx80C+VUEqhE4Z+qHKgNpJPQ5ldnenRSu/MgJAuU2cLqiU/YztxW54ckL
SR2ZFmeIk04RyougmqRnJAns146J/Q04U96Mv6qu1mI/d+77Cn2tcNXrvfcm6OW2JrO3o9sRVLhb
kOoKdLNguwy+HlKqy6vV+/vqWCvcXqvXEvObU5Pnzo58qJUFIwPITU96q16r8wbDKPAh4gf37Yaa
rHwo3huK229gDlGvzyAvbAEL5pX7kE6xCqa/krcuN8oSv4tI7ENNttFpNDjEpF1QRoKWFDpU4W40
6gtPmaE54u88hI6ocnc6sxZOjo93BKJ4RJPqo+jUwpTozhqNYYPRQ9FgjfzPYeyODv5olCDX/vaG
5GyBhxflW/keowrBSa8eKm54fayjvFW3yj49Br1ByZ2zb2WpYz/hxpGx5YpI1i5QZc7AAfLkIvbq
fciNAclZBDCx+mVXdTe1yEO/8/EBUjDY05CNKoAnCaStEDQ1B5tZNGEoE7V7+Z8lv0R4t+bXrz/L
1/YMGsHQyoLEATKzxAtlYhl+oPs2gzp+Lm9QPlMfzW8mYExG9e/Qo+9rdtdk645LfZgJWpv+bnXv
W30HnCy5KkolBAulntOzE1cdoNyiAyU9vK9bGDcJfNbucXzo6c39IK04DTXcdS6t7A21Q+C0etOs
MaM6jOcCcVWbSjsdbrt2h0CoUQzwt7s+PIa4k9mhe2M0+dbaDOLBpglBfU9pM1swOg5Qf4QTMqNk
H4+zxn6kEqXn6EmQM90marc8ZAyhpbTzldNjoZghOE3ApApBHViUYyNG3mfJV7l7ZUac3C+qG8jq
+Nntzeq4WgyAyICpyyu4NHR74a2YpUO1JvDO00SbbZcOUM/F5Nys3XvqIJ/97fqNn8UxHL9BpdM0
LB340VMR+ZJbi2hvX3D8mKjxFDQQRuMAGkR+pVSO6ZCzRvtWrPQ7u4pP1BT8nPE0ObAKyt6xO/zc
e/2F90nvho/a54029Ofn2f3YvojfVEkTn+I33VGAL5XBhYrg6PeU18guJeW8u+rh4bOYKsh7XacM
NjTqTiVDyURr0jGcJ6FZS2SiuaMxk5W2KDS+ggsqr+7jqSS7u0KPfZf70BjYWL8dOopAyEcJ9PDo
LldKjbRXetHN0H6Wx2zdMVSNORK6C4rhfH/20+4Yba7FhmtCTCM+BY8iQoXiAMQUxj7OuzebFMHZ
n9HmGfFihp+fF7ePVPffG+eJG1kKwd/u5bmquons4/Wqci/j6TjB1VSW4mzDx3/RrHhsF/z+1lv1
9i43UnZH6DY/KLReQSD03zbxP+tiSvr+T0y/X5dL6/zEvYgbbiZu+14hnEeknN8zAoRk+TQMN4Qi
OG/p/uBprh58NB750mzWepjy4We///cS6b9ukf++LvP5bBlKtIE8Vw+nc7qkzB4QColxJs6R4yRW
2uYcvffwckGnMRwN+7XPhfcxNoOPM225nbepQpf94rYeq/HjBP1zW9Ky/Ge1TpdLOVeP3JZBvCbB
hnw4j48uyzOQe6uHsYej2VWqVaKAUUOsOLbdbXTeZpNWr4dT5O8RxoQ46aPb4J/asG/MxLd8/L2M
PyfqnnaavP1/7neL6mS6T2Sn5QRpEqyJbr1D3CR7nl5eTdSfBmt3Tqgj/zNye+JuexIoyJonoJHY
kI2ov96CAZL7Jh6V5Rc3afIKqlX60nQD6YhyXm7uxwcvYCy2DA8JPmXv7T1G1i7k3dRrcNRfvroz
Gh292s578YZ+P1t09gwESqXf89TE3WzuW9U52Fo4FSV4iSzZ1ihYu+Fqteq9Y3EHg603cLzqoPFJ
bRlo4LD/Ytl1MaQ/tsk/N/F0qLLTZr9bb7kJzhDiqPPu8i4L5zxCaNkjxIwr4sfVgLikCh3P7A1j
U/LF3lzYuztw4nbwAdeM/6rD/PuB/+fenk5Wctop5RS26rBLHC0vmamhx6+rHq2R6ooERiXmaLWq
0uruDEes0keN+J5xe9v7kNj82nNeVDhVMb8/VwzhTF4a7R71yTVpUXZEp0LjtVlszi5RPkuU1xKv
1cIaE3PykvpNzW025XT/fUp+eVsGaFGVhqUg6B/Y338Oia465/PiujbCW+yV3rNmmanQyt+X+KWb
ZdNFL5vQbzs6ddCn54syU4vUckkPVZIB8hitf6hDDNlaM9/yaoL8t+f591rP7jUttpZ5lWtV7y00
qBAc+ftpXl3A/m5VjNJNu5bPXEBvFHClwKTzAm79y274tlpPztpIFrtbdIwNQHOXgEFIP2mRengv
C1o/N92/l3kGfERZujvf7jwHtMafm+E6fN/A9Pn3Wv0CauCVA7CnK6epjlZ+Om/57no1roahhzSB
fGt6aBxWGVNcNkzLf1/pF0SaXMkGQwALuWU/hxX37LDgtViEd1j4lBpBKnirQbU1o2XZwDiP/77g
b3Hctws+mTmArUopJTYOSdINdzkQa1IlbSK7G/5vr/W0jGWzKNT9hWuJ2nTJZdZzVbh4fqrlr7zm
b3Hyt+d68vLO4QL25SbXoqCJQ0dlCxuJ3161OhKvN8fNGWHZK7fx/9gq/32BT946Ly6nvLR19HDX
gu+mzfgk0jfkZb7a+fvNab/ULL89oYRf/5i8++1qFNvNgjcnhScU6yjlnPCMgwHlhOqk2gpst9MY
NYaAyV6Fv8ovofi3i4t5+efiu+yWKsB8JOScA3NjgVdUK95Gn58vkWtiiZ7cyrdLPZnCW7RN1Av1
bBB3Evh0wwEblFpMcHQ/Xr0+VbbgXxd7Movl7H4u5SmLSiGK6ENCwznbh7xiMptRiXkbvbDDv3nN
b4/3ZCfTrbNV93uuqFenH7hoSSZArhHcPeI7gjkSiODid/iXFzocvoi2fnUEugJnDyA984tZ5J83
qeTJ8aAnpg4GdT2AtEN1D5W/d+ovA1LiMf97ieczkd+scoSue0hWIqF2OFit/g9p59alqLa06b/y
je/e0SAK2qO7L5goKh5ATU83Ds+KB1RExF/fT5hr966yssuLXa6qVZVpCnMSM45vvEGBpYen9Pcr
fVrL25EoZ9Hp/mCgO0GpThDfz2WqNPr7JX4Ian5by5vgZ1PrGR80LlGYnEg6h92/f/wPjTYv78Io
mHmwGPQU/H6wDP1enGZ7vdA/+ac+iW9SZjeYuqgc2afuR8DJz6sB7fXP1d5Ws49vRW175GrokMmE
Y0zmkZwcEcDfl/WjM8Bq/nWdtzO8ORjF/WHHdW7OlFENOait6RhX679f5Uel9MtV3g7v0bzetsdp
vtDfdYu0HkT9A43e/9kl3k7rrrh7XMKcJm7TsU2rfz2hh/zvl/iwV4X36Ec/TO/HkL0iod5NK2SR
QQyXAaz+Z5d5M/xHAwhrDsxYfzejPk9XSHFirS2/6Pz9Mj8+kyJDa0pgHkDEvq3msNs9rMIpK/Sv
yz1cTtOI7p/SB1P46RpvSyla5w3cY1wjqRzBDTmw1c5KHxI+Pz6VX9YhhuMXNXkKT4/rs0i+KxkY
hJxq3w/pVSDn1Mjmf9+xn9SlqZWY9KPT3GkVjbdDmdytODTuF8YsdCwv39h7KZDBLyghOtRUV6Gn
gZD6sIM/AIXxNX+55tsBvaah9txbkRzQK5Oqr/Rbc06fOjiTPQRO0J/19PEBSjNyieSZx39fshzM
N6v729XfDu6DmTyx8TwjJE1JtT7UU11hR/37RX7yrQlOKfBi6wxpMv/9EerT7SnVrJirOI9qQiWO
xKFUZLq+FCZIheWrFDRsrNLgP7zy2+5Obzkri4438Za8yZw0IRWMPcW1m93EBwVPhR/6MVX8g27/
bblvm2pZ2v6QK7Lc4wwitqv9SU5f8fwfT+2X/XzThcVjlOnWjlUROoirNInxP79zUvjZFKQkNVai
kCNLpERkLz/s60/By69LfG8tMkg27HJ3lih+hTiHkrV/OE8nR1mQfM35qcofrvlhV603XaOf8/tH
nOOSuYU2Ps+sD4by08e/qRnttp1OtfLr4ylFmvanqEFk/C/PzHoLiwBAZI9nxudrg4cHWLYx/chF
Jzvwt0u8eXvH+z5JiiIW5toYQiFAwR0odOuSA/xpax8jkYLc8tv1oPjXDaOsS7T6ngE458sn9HZZ
Y5I6IKl7XpkMi8idYPE4NZm51JuGbgQZfR5qzja90gYIh8w1xqDVQ9gmrzs7Heh9tJ2mDjDI0GlF
0dGPIJm0lDm5xhWQ3tO9vZlvV9b4FOQaab9UKw40L52X+9uv/HA7uczTgHeZk838BoZqpF3tPHRA
W3XFqka2Djo1tM2ZBuaU3mygUKEyIeOhuD5/9A2nCCMXeojaKlB7SpU7taNYxtC1xM7TlENSn6/s
VIFCKGXkkp081JFCqmZfkvpDU3FR7XL2NVPxQZ1TJ7Fqu8TdMmyVM7ixYeTTRoxbpVR4mud1+5zZ
+RjUTX0DXv66yLaQUFPH2ql8onaRnZvAlnus3IAa521wTpaptFjFmn2HMI07cfK0BZh27F9XkQ54
tcEc+b8rS8P64QxYAHEMvWAJq8F7+vd+CEvnUNvp4pTKSw72HJomezIiC+yNJoQRNKnFdmeeV5IF
719afarm0oZFw9qEUjDpeSk31/udDu9NKgSN3RV4g4W/IoJckEaWjKmUQyTfQZLcDo4CTuhvq3Xy
lo/vDLpL9+aGL1NLSaSuIrfSgSxqY7v8PN+h/tQHotA/KnIZ80eV/eNju2Q1BBIAOqArepD3zutd
X9LVOxLuXfeJj+K6TZc+Ot7QX73+Sjp7RTZ5kThNn6QB+UXJNxMFssAuie+Ls8NS8f4VbFXc+M1e
caLU6lHrfifyjxgUypMu0IED7WRN0uR3iBszv9C7k6BeuIvhN4iBOJZcErkPDxoRtcYPbzRoR7al
yNH4MtQX31uv19vKrrM+066NQQyWiV10Bsv1kgw3Oe4aX0soKiZ2MK1guwKQ8QZ5eoMXX1tuqoFU
ctY9SSP1gjXQAEfGJk+75SLUJWWncOSnDwrOHW5hiWmg3jAQdE1q98hzhRXOjFyYSgRX753Vmgpr
2UkBi0rP1nIdfMqE/VSuoqxq4neZSB3h8O/uQQyYeJ+KHnkuIHXM6bYZ22dmKEKPNMotjOYW5CGN
HZzICLCx2jxUlrOP1LjBcYOYPKnYqmiQu8LmdVAwfWZsWSOrQy/lhcER8AlYw1RRFKfknlE+3tu3
lU6tYLjbK7aDyv7fD9JP9pnxrfRGiWtHtfLNVGWb5LbXTRa0oXmHwSMmI9RMlbgx5HW7Vqn/COA0
Zsa6r1Xj+qGxbQirTNkvQw319zv5qaDz2528ba2emda0cOROzqN4nQ6ydjyxbgD5VEIf1EadiXBi
ZYQqS9W0qHKauk5VktraEhbIwuganAv2sWSnsdqzVedKWnS3kLTDLQ2CKlWl+MPO/dDUX6JhkQQs
Ebheoh/qd1F4Xst6VJqWEAVwaLvutp8bpe0iMxL2q00APm08ZaixZhut4t4uLEO4HzUb1N6p9gDy
qK/2vUOkLHK3sTIj5zLPg9wgk0T72Qe/Wf8pXyWsQWVIWeDbBNL5+50+ittC7nLS9f62Xx7pzaSV
utf+sZvN6JNinpQBXsXo3xcl4Mv4tmCImU12HALJnpe6z3Ghfe2n3XgCWV6kkpWOSdk7BaT661F7
zjetXdPsFBbTTh5QNEYipt1i1zc7U0jkYS6s3cEIIvpXT+/Gi+3gWD90jQYQJQ9eEqjn4iaNP745
z7kl59RJXQP2vpIDzXY/a2JGiutt7VoJIYGX+VwMEVsXwFke6P0GEgJ0rJG5pUkCFDCulCoHRnSd
WrkaDIPMbrfG8TwemDCyltoMO5yztUb/g8zKM35zK6DW0QyaScW7eGfX2VnGdH+JT7okreQlBmgO
rmwOsqvf7wp+zfVpKB2PZ19fN1Tn9wtXXn79/WZeMf+fN4OpNEzTLEOU9ftjvl+fG+NucTOg7rgf
aN5HwpM170fKRt+7WJWuIKP2laeN5YHR84uGAMEdnNTH0mj+BbT443YoUEBaRSdcoSxe5i/B8PZe
vm7y+1jvHwekWkbbs72nAQurdFEpnkP7OedI74sOvTxCAHye71rHVfK1a5cmO6hzF7thuX7shLAy
DZlaFEvl+kn2upOHiQAzb1SfznzaAMIHWLGDMb44PqhMdv/yqorMeRJYXmYiAUfsRmrV9X1sHrAG
F8xYu+nSIcXeZK3EneMU7Ct1nDPQPHgKT/pf+V/SOjDpi292xH8gHdl98mGgHuWxUtHFWrqVptu8
VYYvABAwxYui1ipuhL+ylGtL8QDbBmDtO4Djb40rxYwmxc4vSumNngDK8rzABlwV374qes7a4zGJ
5HYDwB0/+NX74q+CpSNN39tW1r2ZYPIEuCeEvzKfgOYqct3H+sYXQB+W+2p/XfxzkNmah3LBz6Wz
iCG9G7IRG3V/2PAFTuLPjdwlcdv/9szfRPCQbWNKklfOw3xfy9l6k7R/f97SlGdh+OUVAn4oAtKX
GvNBrXtQogLqE0iERyqdfPpk0sJjIuqOmLHBvvOo+ffEVJCh0uq3q7DD/PEPfJPHn4dCBAo+4Lyo
DprGypa9mUQF6bEsA7vs0PPwoPCRqKikylyIzcPU0ZR51TDdCt7Fne7si+qpqfzGoR9MK6hacaMO
DR19R+fJUh+Epq1n6rzG5SVdbKy1u31EU+9tBlevQLFtnClIXIs1Yfkre2a+yFgsKZZliqPYkjKd
Bbi3/MLTasoCPCagBS9gB+Ct4ylrMB/u6OzlLy/qDyeDBqR3Urg0AB/rEhyf1R4UA45NykyYT6Ax
Pf9Dhkxg/3BGwe9WKr7HSFvLyh02xYfoD5rQHK2yVQTrIGdjVfSunT00uB185zx42QcAk7wCI87f
JKD+fhVt+tJe4bWgjF/EEDwmzhREKBXaE/kdQsh/USFYUQr/TZIpIrjCl48fLL7wQlCvApfdKden
wliyY7g+aWimMbNkR3V5+4zanOgs9gZeZVsowafI0pTmj/T1ZdkpRN8u1KBQca7Qgu4dmKWdexAi
+RwpfEbBr/xd/77gA+/CLxQ/eXSdBpnOW9isbaNLGppTDbSXFGaJRxDVTaVKaNBCHUeoX7BUQ9ev
I999tzlsSq2mCcJq1lgjCzfH6wW9WaUWyJH4cHdvjOYvLBoMK6bQLJBltUpvjt5hezlcn1NLI70k
9+YNRhw0ghkKga64/MJkBUgJdE8AUe/ft4bu0B8Uw69Xf3PuDsV8lMUHnCWniBIA2j6hfDXC8Qeu
3cpUS8AgdBEhWkDNm3o1qwh2CeXRR9U+bMTuAi5+jjIWM0sN4mEPh00Ggw5dCt8SLUmsJfhmvgpC
1kF2tNEL39eGmJQBfpVv7CXApczuibQ1x8QHgicLeu19vR2sA3QQ0aTY8EGAMprw1KaK2cpg41DN
zeaiyadWeusPj0bXfsiGlHg0VISKJix9lqjVX0zlJj0nF+1yoMXVUPE6HF2Hh5s60LlvqkdJOl1D
kOR758wcLZqa0fzE41WTQ3qztcGG1mS2g37AmgSSL0yzgE5fAO/xC1QzBeAsIO9ZXKedeUMwd+VP
g5LBuf2szE7dq62rO3BvAazPpC2n8cWfzY3Kc4B4Qaep1QAyyLgNJsyA3C6hweVP0XsGShfQO3/1
9ZxdhHh7p9k5Stt/l6I/HRwLNCu5PJgTDLh4Xt//ZZvOu8f5qm/1pK9Nyh0vqRR76Xp7q9zr1/41
dvZesVko2MDpkYSDQ9A19Q/elnF+p3a0fA5Mso5MZZ0Bh1ZQyzY19BII2On8hF72/36rhhi633TB
61YLBiGCZtEt9Ob87HKH++N0vyd9bz8wW3lMUPNCwuHgPGoGXW3qrKtchRnHzQKEYCODfEtkf53b
xUHkrFPgT/dmcYTVQp/Cl5w04iE0x83ip1LoN+Tp/T6h48eBhToR3Mqb5F1u2zQuJsekD3xNoIH8
hg+fLY3pZy+ovRyHCObxk3P45xWiy0MaIB6a/bjZ8Dy/+j2gH3+pldFAzPtyafgYqddhImEyl76A
A42JkPDgWB2gxj5hAeQV0dpwVHinvk8XQYfLe5InTmkW4QRKy4lohHl/JcbhIHDFVRedkCbQ5Ojg
UvlqUmVyxuvFv8Y4dqQ1HjQEIPq8hdYCuPZ5iTUZ4xflsR1H56vntWS9HmC3QNBmI+m3yTduzuRO
n9vI85Zt8dvbmSMCZOMyDscRX7nBZjTRPA4js31TaedhjtxotITFnwpsmxZjhVc9mzVRREkvj+WC
lxbuXPDeS+Ym2SgZtuU7F15+wcgje+kFcQ1UOHQBzGLjbMPq9amKW/wjqYtEYpSIDuDYoWL09qQN
62CdciFPetsMIVnQOzdxjfv9DiVd2Axr02YOggMTtUrKCX+WHJLrDlkxnSKS6wmCdVgBv9p7+R+p
3RC/JftkKP4IqN7uUuzIL0dcfxTjeHvkLhk3o6A9xEug3ow/faX3pAbjc7D9cEnrpV3/PAP/3pm3
s2o9H7fNLhcl1FIZ27dI1SgHa/xkopP7m/obvJZI4W92cEOx5IgltnqAeB/Upkria9c5q6AWAJ9h
i/Dmzi5A8qsDAzupuQj2fPZY/KZOVsEDJDiklUlMDSLHx+EKzE/VnX1ypBsrxjkSYYUbwRFASb87
j7icuFciMnkXucR8SQPKlu3Aj0ntspOjU3eKh0o7vkQo+vzViSPnGedM8pFkREc44eJ2bDvbDsvh
GBre6yjTtCO50m+ZBMAaNXQ7bR0bJ0duRtrCCGtceRJyg2JnGfveyHcSoOIjoec42g+GAslBEJA7
HyXBU5Xet24I7n63sXMGXj9/BMRyIXsmLT/O4Ox40kTW0eUJY7zoUSIH2sGhnwMDZx3MWmD+QCOm
dzEhDe/o3qGDPw/XvtUaEzKJE5gBu6YHaEa2kjPq8kmEX0xOc0hfoV3kY8UyktocSleRPaSjqL1X
TWhNsHVT2PTuAKDEqRzuybzi+T6rKW3N37H8pEv61Z86XXA9s9kZD8AHGN2ZS8cfGOOhiw/RHnNk
xNz6NGXZ3c4Ih58QhiXQTeUPmwcI3odofF7SaCa83EV7BMi2ulVVXGrVqVPnk9VHpEXlKQxGWxA8
gwHkzkUx7P1+zkYaLTsJTlWSwfW5yAo/JCIij1C0K740LVQujYa8gzBfZK9+cDqGU/aIpeSORTQk
JcF5euWeF9KAJjEyvqlEZgDqybKK2xPzHjpykMQ+Z8Ly4UG36s/qg8GXFp8vPzindPbqXotx5sWh
Z4AAeyOh2bnXP3nF1h3W/68G6jZfy3t5FOYrT16XDgOd90k7hogaaGmS0dMeqQGeg84PMf6F0q68
pKHLZGuZMM/f7ld7GDvDZnyE7v7oR8tZ5F+fttaM6xd/Wyuatmp5y2BmNJr02BFhfpVy6jHZQUri
ymQ+sthLD+xUXGk8VfsBVobQe45vVY/pkYToie+MvAF+4FflWIc1fUAVRSO0K9MA2eKZjlry3ILA
a8zwkojNQ3QSgYiNZXm4J4Vr65HMxqknNZ0j4shqBaYDFmT2gDq7KIglbHc4oJLuht7DJZuasjkS
rpQ3tYwJPZrtrBvCO7KrEsJ4mw6KgvZ+6hkj0F4ojha+Aal01E4Nl7S3rknaPcBmDjy+SHc/vw8Q
RB7olSvz2jgSHAWfiqoGnH8/eDi/2pO3cnW5FD02mdgTDx0mGSf2ZtnqSJzOmcbeI52E7yQAgteS
uVusyJ72Ae6MUVKdyVwaYciYRGiYzeTB+0VQmcCmIMXT4SCgiU+UP1mWIT0yfhMbPHwo/6Wt8M3l
ldHmiRnnPLze6XMin0rONCMUBNruEjxsyQ5J0gZ9Qubru1yC1RPzTzW6ChzyUat3+hMo4GxmbfrS
hCnCL4ePaos0e3Q4JvL6viiuwmDgMW8Ub3tn50lWP+pzvJJdxZWTh62QYRqwI3K+RBm+XpK3QEEc
RUn1X295oRikLiS1JEpT/GiO3UDX4wvwkJcD+nLoHGJzJQXSOWMmWChKucIA4TIAKdFtVHfQRHTH
jGUsCMtjGaJrRldnRF2yt7PJernd2JYQ6vF0wmrBJpCR/BdxU38O6xx5L922wx6qvqbbdc6oEFwy
89nb8jVmlUJZiptGxyczW7bKzVXgi9gqqBq49ZNT+BL2PP57Bbk3p1q2DQc6nh0jUvtzdk6yHyO2
ezQKWJbniTmSpl90pefhMEqR52VPgTd4HgOWyKJQ4ulhvcr2sSKP0CGDRxrvlWfDFDMqxq5KokeA
b/sLgsNIkuVxxcNFp1Cce6WH4LQoDba+qfZtKk6kJnhaZoMmJ1GHiKZ07MvdSXtyphJ0AMCWZkp2
Js9EGO66VmBQafVM9voLUDq3wbQRqkywmAXZ/JhTBTJILUKd+q6zo9uXRpc82ZuNCshsvX5Z9Veq
QWLODDW0c8LAoTmGctiGvlJyFJ58YEZVLRvSKDnP+eItMl/JWYYthED+tt45wY4grLau8bnBALF4
GVqUARIspUbcBJGFemcu2iKpLckeBN6SbU4qreqjvl1OAwYBYf4RoIp4MuJQMCCi6oH6RYlJWgR9
RmaktyYo5jEkmCLx6Dcgo/tsOztLH4mkDfBfg3yFXKcI4/z7QBzFgiwH5BtJH+BNt0bQgsoDv/EI
mdQ08WjawokkLymGWrSm5BkC1rfkAxO1vKJ+UXH/nC9E98nxE8MtuSCSQt2OWFCkjBpqd4XT+q8L
D4oOn4D8vPooJecmAwrFyArMI6+uNJ7LE5aeJ1m19LAfB4wFw5ylQkDcSPG1GQ+F9n/wtUyt8fl5
mLzkT4mJZ1+9da8UeA/n2G5x+CWFQet+r3ZS6F82JMGvCRBr8gRrouRcvUB3eo2cRpkrItni3mN5
hO74ORIXQIPOR9wBCW3YXYw8eynZj0xlDdiw2f1BQP3S4/Dv2yNN8airnXkHx6Q1Ml2oOCaTvqSX
sOT4RDbHu0M6h8ClgxPFsB461lfS5dMXNScrz7BzmZKZr/LxMhzk4YT+w5E94auwu8gGC+CJx8ZK
kLodUzflMGiMdyoDM+yEVQkCqfS/cntPPsGSGy2pgfySvFKebnsEZniqlbuGl7is7ZUuz/GpJrWI
ItOQqHoz148udNwmsvFDKGBKFNbD+kskHVcmsy9sWDwa0gq9r6OuXqJAj9CqVH8tbwV03RSizoX4
HJXuEV2453VER3BFWtnoGqzTwo+0SHVePPCJ+O8klUQYLG5GFjpJK5MR3GNNVx53kw/0h0gX+p5F
iKt75OoRt0rCGB8kqfKuWdkdM97IbzYrxJuSkYRlzJae9wPP4Fm1yFOVXC7DcXs6GzdalJhndee7
UzQv6yWp2WneKRxcFOex79/AlYkaW6z6sJGLjL+YDzimc17IxcVu8fhHozOUAXiU46bPJlAP6XSl
533YlX925TzOcedkLi0/wQlHUP8pSOVJnOGvTdABiMjd4UR+k7hoRPI4YvCuHzOXtjXVHVbaMxzJ
5tiF7M5eHEWt4F3WfQja8MGkic1365gwrtbhTLKHVeqczNzsu92FhOESLQ/dVZ1dS9mzUme6gzKB
iXyce+DpU+jpdHWpvxx20qHSXcpBM212m97ycQQNql6db6sMoG+aKbLNOD/MOOwudpgC1hCDMpfz
fKrL2fg+Qy8Lavt0wDSbdfeoXJKDMpS+ObxBZM5D0+ERIEL42ozOK2MNnRtWtD7UA6OVW0HHpE5w
i+Tp/7gxOZBp2TKKjexGOcS1ftZS94wZPZYqZdVno/s8IIaFswVsAr9eJwzJEjwZh4MfAWiC0AHL
5jDEPOINNyYSJqAJBl6h/HptikBD8X7oNyHMHreFeuCI16fV+G0zyuVrRsghSqhk50fbdtQMj07R
HRZp48BLqj8bhkuDPmPqrpm6NabERRo0AS/KQ2gPmTfGShKG1LVySkvVrgVP06711CtlHp4JJIST
KUQfwqwB31IFrwpF3XfxCxDR+6tvXdaHiH57LkO+PBy+fk68KIQTMftW2Tp66Ql9FdgposM5dFQ1
YcRTq7OHpE87AI6c4a3i/qO12SueIU7btxHpIJSpGwfP2rb3tGy9+2wcoSThZ0S+C+zPBFkWY0fm
V1w9TABCeK5Nx3Fw7lwJImrHi6Aspg5SV3DQDZISeoUOZLX9FZ6V+HCiypgBLPTVELa0SvBJsv2s
ru4j1Q9upy/+Htble1kW7/WoW3j4DbvuwT8zHI/KBwRQdWaDVOKAc4dp9HmAokNMxx0uHmxpi1gb
G40nU+M32QKOHHdPokXwSBfVQXieHroUmOyF1g3yGyxJQjZ852RsOodZXM3QFpBnN7tNPrvXtF2U
TRneUquxZYJWVjdrDAzDTVo3h3EPc0/YcQrODA0wCWvgTAqCAWkszDugcPqm6e1ceuJwESpIsyxe
BFlvye+023lierH3FW9JDyiKkCG5zcTZthmgzqD0fJNKI5O9wGC0adh3GQOm1uNx6lTuVGLWDS7Q
+CKgUdcgEbaIa+vmYpXXX4R/AiHKOb3ezFDtjAAhqngU4iq1WptzzwkQtg6/eaGsKUbxSLMOIVJv
rah5vjzUZtMGELjrpICMh4HlkGL5+jp85W7Oax3ILKInjDqSJCF2fZmv0YBITL5ArkY0xWTEcUud
8c5/0FFyBnHDyZo1XmPT6NamCNMeG0Se7Tb3X+SYhDB54W0RWeHns2eNGdVlVMq+rhjf4icd8fnO
8JlsGcqQcNtxY3CBoVnQTXgCgJtONueIDADG7ky65IJXpwoJ7i4mGi+KzxwQpDxVVBcWeTTTuIyO
GDOPG3+DSYKkN0M4sjbMWoNZkwF3m9GtZXqXXtExsM9itUXzFRrJ4DuxsOnenXhwIkz/BrlK0Eog
a1GhttywHbZ1VXa33fHUHqN/+Rcc4/h7bKk0+1qONP4OBsgRJTWcGmnw3iJdQcDIMNYkqK2BOGnE
mWYb/zVj1a+yJkYnIgyQDAAcb0Lb05mIe/QKXF+fI93XTu/srgOaPI9tMCZlyos3iKXE1hFey0PD
8eFVCLb+M1GnpqCvJSklCZHvTyM5xyw2JrGNYUSMqrGng/PyDhCEUBxlLIrQSt5WJCXhVZHa4InT
IS42RVMGoH4XA+9MCMAzHMSIi7cUJxSuZalv0HMKE0bl64pYlPaKXVlSd+UsqC+i/A3lknaz4OAg
VGqUE0V/ZySRr+qmrg0yHLykVFJUmkMduaLBbZYxCgwKxopYzec6Xzf7BdtwF/nRLHLuLnfHsD0c
TxJjcGOBjZMN55DySKTDXrxKfFriv9FyuZagnvMl6SpEob7zxS21Gke/xP916jgbzAVcMqwSBgn8
g+bwZU72jsYKTtRFT+60nXmplw1lY8hGsCkaYIM8Tv8MNN+sMWZ4mcYUPA7lKlKNpGkMGN8EE8AF
ox83OefSzx+I28sucVbocyMp3hzbWZ20etjOfIlIfcZXDB4XDtPOwZAF4BpmYurQYQ9VqaTUsVnL
rtqbkctpAnzrbDqFDasFqiEiRKnv5fwS/aYIoEY9lxiBlDjDC6FPlca+l0PXmY9CdzkatebdUag8
wqlgNAqd+xBCro09QKOR8zArg0GonNYNiGforHIY5aPLpJkKupZonWtOSBPOb3YXQ8c/cvYZWuEy
WVoxSQkqSdK8myooR9bPYVjifnOj/7iUAd+0HPLApPVJ+RpSlpSrlxxoprgEVofah3BVcWgIq1DI
A/aDuIf3E8qlxA8Eiix1Cd+QRpQqqCGqK46Yqy2VFTEJcF8N5GwCaWS9kyo+ET0Bcz6b6J3yi1Yt
L9A7A6/ENkCEQcxACeHCZIWi7YxwVWCOomYiuwrpnPBzcV87UY4DqhweAwr6zCfAjali9cQxlPqP
vCQrdq9enZQIiUjSDtgBFPmUzD/pldZakA6DAariJbjQmXWvFzvfSau2GpMqoKM1RqIaHr490SGS
LEp6qdc9LiyTtAvulGdLlQhVLVq6NeGNyx7aQrJjGBVYPiPOGGfw5sYdiVKFIF7gEYzdRHhjKICu
GDz58wx4pvIKP7E2JCl4Qd3/OklrcKZlh9ymQEo3VdLlRDZAAjpnV2ipQkreJOdqS682k2pPG3ex
jVEaVs4q52+DFDvLLFASevgs2G/x8ObCh0byGmse48iMUCBfvTw3SDI6coCmEt0yWyDiqXFjr/sJ
PtDIW5/qOW9Qm6n2KDzheEj6BtcReyChA7dHeU0ysjgU8qypQLS+2a5K4/t8S1j4XSM+qgWxFMaB
3Pnsm9RDNJBUE2prZsuwfzyIsMIkmqosRsK7oEYBKMAKcKio7n6ow7yqt29lGOAn0I8bOlxLUOP/
Xvq5Xi9pUoxJKO4HSfvEQK1RNkt3qngjT5wOYpc0D02OHA0M4ihaZk1QtkUPHGFAH2S30HtUkt69
C2fl3KqnCECQ64CSP/Z2oyBcPT+BKv9sbrbAUMDxLkAZDQioVLJ+qVSFl2J4PBr7pH9b3PNse+g/
R7kaMNOokqXOoSn0hYNNEOFnNy6TsvC1uke4TzeNEL7rSHzyAnXWLZGwfx0/PaN7Gz6ZSUy2arbx
irUYak9v/7ANJhXvmMi7SlP7YtigLR3YEue5lUF+JrgOAEMeAj22E0LVOFJX7wZt2RZErEnIUk2H
KfMjnpDfY1W5tyUQTUZEZnknAUkUOztwM7AWpnV4qwuh0qgxtW7OZVCsPvsWYcaG9JEGz1uZBMFl
fnVPjTvO4DDmFAw3nW2Q1c7Mky5Vn62kfj4rxsYzUuXDZEFTnvwfkvHvrTbf8KuFLd20twRRhzix
cegXBJLRqRj9R7XUmLZAkjHeNZod/JRcJHWLdj0b7Lv7xrGWMp/Y8qb+qQYLeLx4NAibgnP7yPgX
Bvl2ipj8cssK7oNDm1oCNJXw3Ay27XxT3gEPOaSagLAu8+KnoiPUIj+tCVIxxtcJLld/W9MmjPNX
PYf4UNwfaIPtckf9Y51N0lYRNEWTcZd5IMVP4qCBFdk334LlrVde5KmGDK69e28Lj3rLDO4hQItp
tzDc4nlu1JR6yDykKcOLgmx98Dk8F/iUUxmcZIIr39p7ghFYSh2DOi7FAbohYcwh4Uv5J66BqwBr
nwAABuRWPYyZu47vZio+I53trzb7YE6saka6Im9fsTq6YiLBYV9JqEXBaYvBvqgMSl/Q7gRCujrO
0u6ewdTLJ3Wk8R1swOLsE6hF9Kh4z6kTnyt7pmOtQvdsKPNq54bZ5G4q4wuwImj4zSBjGJZllxh8
btqXLQNmjWUBADLWZgj9rzUzIgUTOg445c/R86QgR8edSEMFf/pp8QyFwL3sa7WoU1M15dRqYLH1
ijWyFoh6YZgH27yZWIuEPMIeHzTvDoRhUty5sMK4hfZxoM/FhF6YNQD/KPzNB7+0zL7OI+F1bhua
kFUXDPtwdmj1jGb3hT4/PsD928Bz0jalWFaxKsEZD76P3WN+lWFPdSp/ev9aZ5h93DBbjAmGyK5x
CCtwul9q5sTQnRJWaZnnNnpwrnrTYwUwhscnbDuoPdheTZX5zyDfSyKbeZ6Wc8/kw090ffaPwWbD
Rp+WqJPg0T91Th5TAUycxpyNQDybdEBlX7T9PK52tNjc7XCqrpAotSG/h6j9YWetCC9mcB8WcUCG
4Xy3Y9Iv64xAevO/Z7scIFI8RqN1XWkL5mn4cBz6mm+0wxfG/boGo8PTOtnXgl2qAdAH40KQOYdM
GmbYUHGfWq8Q2qVZvDKax8Y+cQ66omeCJEVGSQ5e7JvzRJ/QEUIR41bNM9gxcfKk3Gthd39UV0j1
jpVUbxZPjWfZm8bOgTFhUT3c1srXSSlp33fqSnjll0/u5aj0vJvHS3f2/qWaI/4I6/cn4BaW7WiR
Xcjbh6edjkIciLK9zztGST1N+zhO6tZTFQ5VvgqRomlw0wfKS1hXyOwb5eZmDdX2qfkoOHTIofqv
0BDPCgRmOftBsrF/gjWU7RwemWT0ACma9uP+li5S+seWSLsOeS8H+koruvmVWTIbxRrTXLaZJ3OK
DuBK//u//sf/+V+Lx//crCL/W2P+1ymh9rk73eL//d//H6VTMgWNXTaZPfO7zdoa+y08Dtuk/1hE
3ZN/68dtvX/qX2gaW8VfyG0SHDlQtPzB5HiqJJ1cYzd+wgn5/NLm9z1sjgwjKH1sBvwDeCqmtPSv
22JSz++3ZWqPYxJpYdJn8kh4Vxq03Cqe1uiNKQHvZAL4ufVcFAkClmGF0zudfdiWH8BaJb2cx46X
C7APvJvy0/RwS8861z/3bwzynuicotA50bvB0edsnGoZTem9x+oeoF+eY3RLzovmuwXtONZI71+O
diIaCXxW6fnhmf3oFuUNfkFaVS5qpTdUaWSdUp0neevfq5qCzBk/j7FFTn9UAmQyKlZ1PIa7M5kS
qk0hK967sZNULTcDxHepas0p6cMUPzx7oXUIVlqlyt+374UcejfPv97hG7LITNLDNnee3hgY8aAt
/FjRScGTWHbu9Y7AQ6QJQdIVhPcNMOFDsvMuIzDbVjsjbFUMkWY0j9XQK4XqInUMPPzEK9en7aAQ
LCE3PVZvKvYjpwBtaurl/OSDJ/3T0wdVCCi2APuA9t6smzPOiRVaGhvMMCqrRrdOyYt75ofm+fwP
9XIwnv++zJt7Gz2TpHw5F2/9gd7ZLgz6xLxNsGkA4YwCejrvXrmsosV5YA61+bl7ilQeX6y7YeBI
6Pz9gf1JH8J5+/VW3kRKz07n545Jyv0ndOuLdG8/vOigLtim+rV96aTEl5/cZTnCf8jIL6t/k5Hc
rhhFpZRLHtfGIpntV+Wvg5f74mKfhu/l/wDTvlZXoO3EACLKiKrftcl2z+Dc83aT9DMlE4M06tvE
4xQzpIyTOk8QevS54/xA30vQ/mFvZSF/LvT/Xb30pss2+iHTLwaHIecd6rl2uQ199Pjq5ZkFbY3L
/rZ1/CC+f06b+n2978Duzd5ILS1mvZt15ubdbZ3+yt61SixSgczdJXByt4uCAzoA46rVpV1Ld+GJ
bl4rIC93kDd8g+vbW2JcoTOOa3/fk9cJ+tuevIn+s3jJYitjT6zOuZlV6EOG6B0Ccw7zCcJ38+vQ
zAe7Llz0+WA6eVBIuJMcPFWLQ6N2m+9QeWq4c7e0DpjjXcuAiP1ce8Au7E2X2GQmUsSLpJnBZJv4
16AYHJieV6reWrue5pgd0nFkaSIyhAcXY0zmC27jc2pbvahifmyn/FnO//34345WZk2vm1KOpTK1
gepyDvhCzBA/q4UHyEghahL4XNVLZ8sEdibpfIiUjA+yX3o7Zqdzdj5s9hh4bX13ns2pf1wBy6ps
mGkBP3dP8++VvX9oQJ3cyFctn15whUFA494gj8/IX0/V5YN8/qj4TJ0B9GWLeX9QIv5+HktJLiuY
u3JM9Bb6Z58xMDHDAc7DsjJoXsqTwKSQwVgaMvxO5m1bOcegY+/vIvg6BO8i+OtNyMb9Eq2nhTsT
xEvcRG5kZtKfu6vl12aQXO0yNeuDc0u9fNE2OtODkzGyIavuNky/1GuHDhFQzrLjvc3s0IJ9OjtX
XW1Itj4dC7MWwrVOjEXDoglx/qbh05nqGgwe0+jLj+xrbO9G0FOPr6YqDP8vaWfW1KgW7v1PRBVj
gFvmzIlJtPWGau2WIUBIGJLw6d/fcr+nThstc3Eqtu12t0KA9axn+A/9wqRXkb5rLyCDacK9qoy8
n6A4gpZCwx9wguwMDOdX8q/qpX4km2ZAJNytqNJxJCxpc11Do/ez15+vjip/twcK8oFu69SjeEF/
vjxkiwNWiVcuD8BuBCsBVRXj+BBez35dztN+laH1LU1P11k8FugCmqisygfxpUVPSeIqCMhBGkh0
nUoiDlXO6UmFjsOkxLd9i38Gq3Mlkzmh52ssbETj7Q+tetPteQnNcwH2Y7GuN5C7JxMx90NlCsob
mIp38AVAZmk20oOkQThJIKBv+PjQUmViFOWOr7i+oMntxD+gZyV6i6SP9E3zEAwdL5p/Kxhe9D1c
IVcrEA4y6DvJo3gW3xDtQCpkHJZVDFdE1x/5dYpBRgAWB2hZJzQVBROr2p3ppJ8/BLzp3oouME0n
9hSOmiyzpfh/wIPhtXF0mEkwJQRPgiJ75IvBSPmavA5np2YAayyLZKy3i3MX/HxXP9LW22feVBXs
b20F2fJbPmhnN306jLpm+0h7l+Y21V9Aibj6ACH/B4FiTwAgIfliGPwfGjil+SxAE9xYiIqLCZOF
ye483lW+GFDLQMGZr/x39cSEhctKF/s8vbNlqN/FUZNMHNqyCSFtdIMD72MdrzlbardnX3qi7J5h
LDKLJ2SV63YiUKIHGpOPxPfgAIHw5wv3cWG+XLh/Dn4DCL+cr0l+FQcn4Q4OE+a/njFVIsNvmdlR
K0b1ZOTI7Of3dsq7R74BVVZ9rSldwl5+miUPXagFakjK3zjnsJgeyeuZDj70ixjF/nse9cqHqstP
71rEiH9D5KU6xrnOu1ZmMU3iWVl6ycVT3iw3mcaMgWyAtJrbtr5aevmfy6zYaETMF3zzZjK1N472
BTRI8ZUiLtfTdbH30zRMTm486d6n5lb7lT0WMxmy9okFdQUKdfid6m589bFla+j0TtHo+WX4nU2X
M6ZFklleGUlPRVA8pU/UhOr2FOWMMJrfcii/FLPhV8y8MHWH18Ha5qZTTHvTEWoBUbF6LUN+Igsv
T4ew/AuFSkcDYCXlbjs1Hojc+qr2CbR/Ris7qALRFj+/meuM/qyHFOc6fhvhHDJtpcd6Xk1azCbw
XN20KDL9GgUJndggo+nD+wcf9IwzMqEiSifSM2qvqdtKfoWoELMF2v/0ho3wjDivPblu9hYTx2MQ
J041oTUCdcDw5JrfjA8p15ymF3ri62quA5UijVvdk/BSvym1bcVG6AH6J+vrozT45yZ3Q3mOJfSt
tlLlqExcT85ZeIrjMvvavqqryxoTob+0aoqpjX8c/hNv2R8abcpcfhXtt9cucah2f15v+jejjE8n
dZM01YV2vGa44m41lBwYTnILKgerxcuvdGZ4bXBZpbPRPB8ni/O7/evqw3mbYnr53C6zSRu7qRXI
wF8OXlm5VutKaLtBkAABcvGsgxAkaB+blT7rd9LKXGkrdTFszDuJ13dV+qe3cLOB7lNTS/aHUbM9
M5VnUKQQUAUu/4Lnitj62Bn9eAyeyv6NUxi7DZopr7Gvhycvgv3NqAUjL7TbE7xANmL2+/Ml1r6J
pzb8S4SJZSigunJzfrEZN4ac9M32pHhnjCOZ6QOae5O4Ps/n+QDQFqyYe97llmho5n+MRZM56GMP
V6e33OeR5uaZiy1l+xDT8SKrAatv3DlJ5bvSzVZRL4DcZ9kMVm5CkG6eK2uwK84yYIXjYKSG+RhF
El4WHlnwHnzS2Qk2gsNUQJRLsE3Fq8goJFIMyZd87SOzMBYW2YXITAQ+WmdzFqDIsTU+PenPya4M
weM5b3vyjhW1rmCSTnaAHgBuCPAxqxqnRfESBEdjnLsl4h2A6CsXfCfZBVmJYJU9i5F2FzQYKpIS
ws2WCQHXKFtuMLph6cZIUBjP2vPhqXzSxsfocFcAHNcxgvJN0EZqGitWcjb6F6ObDSPrStXuj1wx
8i3P+JhKCmifNREebcL5SMUusiLCHcOKiCoYRhmfq83+hV4s/WQIpdl6/3IABPGivHadd/yb06T9
Kz1YKxq1CQjMeT/tpwMvbVpOanihO/G67lrAbB8fjAf4MJ/OO/PJeNU+XsZrc2HMDCFzhDHqcdZu
7CfxY9ggx7qjUogpQrvK+n16/u/VrfcGFJfrAj/wcf8nm6q+ibEXviUfBBeRn/w3yEw/Ek5Om5dI
vLXw5J9/nQMDPxzxspbJNhV+owBa10bq8rdkOEo+ttdVFepv/bv+dnkfvSWrYkHJONuD0gsVvyWb
EeAIgRk5uQLGcdwWD+V2vy23+cNxLIU6Cjh60BHIJUxoiqhdDztl7w270wTTP6fyTxNrWq/r9XHT
79rdfrnfpOtsY68osRbp/DhF65luv7HU6Wxpyw71r7UB2YoS+IyOiUJsSnfWQ/cETmMqkOHnKZ1G
xhlMSRgK0Qqjy2wDR2HMgiWf+qq+yq+IBEljBrZwRYp5smyYwqw0OjkLDgtQKtkkm4zT2C9zgcua
69Niov3VGX9Rak0Anx9xlmYfqubV3B7nf89Rh0kTiAb+7qImQj4HkNPIv9e1UEci4vz05N6s9S5t
6kNj8eQewBoMgRUqEJ6SKImySH/UZjaTXfEyZi2AqLk873mAEpPmcLu8yF6L6uV5fuLzcSJewzib
XsaI1OP2jUHd5DSuxwgZ8bc1uZA4iu8dFodFvioX+8WJLIROxERG8Og8ScciKynGyL9N6vFpzAbD
S/GEu3QTKpF4HefD9DgXLyVCAyfKJsSehbQYUdSoK9vXHjQw+MJ5S6QSMOZYeorwFxMgegNEiYDf
28ApwVMy0wvFkJ6FCBvj/79obsTPzOFItP7nhSkYx6FFGCGFmzjmAmM9QM4CE5/8pZIqOZK9uHzs
L+rK8pAYirfZPJu3mNdl81M0GrcRikP808ycUZNtmQEZEBniaaYvqvVhaVt+Ox/YYufiv0Qus2zn
mLSfLmAJzwJQeFg2m3rdYO1Ur21IvvzHZXfcjJ4S5B92ZjIevfZ/i5d2V4Ohurin3QEnqcOmB6tm
TUfT/uMXF+uOvHlqMVDjX+uvxYv4Y162jeS22MypU8Z9zOh4romgKggPwgNYad2JkQiadrya6RHi
+eFOmWF++xAimKSSEBE9lZtMP09aua8GHkJB/RQDQIM+tRC1ENUSvWpeVaBFTCsj2LIf7EfhpPIg
WonCpEzATP+D6NYAVgXWS2CkwXLXkWi5sbHgnLPYZezrCXUKHAVCHhUg0SASLF8bm/A9e4uoCe+K
LnzdG1CYZ6+3SfMs6N03KyyzBumYqAoKxzPdP/ztX9Vnadchr2Y9EEvu9Z6+AUSIw5lI8iGLRtV2
03c1ThrOSyMZ4aawmJnXINfd62/tqW6Aaygg7msn/Z2XjsZo9IkZb/P0c4rzMTH/HFA+Hf9Wi6k5
t2WJmfyBrfCCR+4434zAgNcLi9bfz4cSF+6nI900k4reHo6dzjs9+NYoOO5O5Hk0aZbnO8e5+5bE
Hf4nW7cGubbUgQNJU2MZh8LEMwGICzL0TpPuG70CLh6kcFQoFL74QBv9c6TycDnWl2t+2BrTYmNx
qyrn/JD+QkBHgJQTlzH+5O30yJQ9zLbZczuvX+oJz7pX+ZANGdDlF6dpxQcuHgzOgtGiex09aGex
f/189b8ZX3w+15vnumnzaxeLc62QaEp2sEnXwwIxwHUSZOiY3Lk06hfpEpPDoejCtcFryB7dVCeS
WVh5VycHklL2683xPSH9fdBfBtspMBTGMH6ZvCRzfVlMT4+x7TBF7wtHS90zY/MJ8Js78zZFLKQv
j98/J3STy9ddbLZJyQkBk4XC9pZvpU2KdDYWrhu0I/3jeB87OGMXCxxQsfj7+fJ/rSBJzDUMdHSk
70baR0j950k52Od9l8jNkWEpPUB12YbJ3XLq+2PYIx1kFY+jfvPc6+jAK5p9OCL00a9sqlHUTNb3
buw3q9igLyabI1kxEL+4if2GnvcWAeOIlGP6rC3SpwzV0t3w5+fLpXxtyXO9GCoja27ZHOjmvShn
5aqabXnEbkCj6baVARylD+cxxVQ1N72fj/b9e/rfg908q9VVy9tCKo5bxPXmLYQaeg0Phzsr4tu7
8887unn+5OFg5bHJQeSwfFAibZ5P70VY7ZtFJwReZBulFzaw26esz2MrretUbMz73xJ0rPNiP803
/XRPUjC2/f1cCdvc/VtMq8ffF/8ETACy9ZkGpfQ8Wihs3avYpwSDWXq5M8v8ZshiIa9nAlgA96eg
b/c5KveqfD0fJem0hV97fCz+VH/MIJtQTh3nl9fyr1ZTh9bTQWDtwYAvLHhEkCnWua++AlQHLryn
HLyXynydwiMfRHjSUS0XYk/6TVTsczMtLOmYC3N6iHnL9A8E5U2Glp5/MaJCWg9AqPdLOXHTXxRx
o7/7FwA0e7+C4gEha+RCdsK5l/I3VFtfB/wPi77yy8DS6WFlXkE1BlFN9dUUg3Z3/0th9dMtUJ1u
OUL613jC5LyYVJ1nr0yISwAL72EhPiQDP0W+z+/xdos/9kM9pH2db6EFgGKzgXBn7rZ7iAc3qzxl
VgfmtEvcgdnMQ7osL458cU6ISNJda8fdg92ghsB9artFbNIqSAcUIoxF9d6n7knyu96xS38I4WWs
LzQaNclVjKWEp3S8MU+E0zgJJTBFvZtUbtmxfGuPAu3IYBEeCORO8G7BhSGWMa53mgOi8vSW0FQZ
3GSReD4Kr1MBT0NRbln4+00cu5ccdujTn+wN5u8FIcvmsQ6lZ2W339yJQuqXFpuFDBEDHvxCNCYC
t0O4Y6zlPMlKum1BkZhQVgZn9IiAx/BUQHd34UC2rxUY9rD33SP1BTwXa1oyGfHVxj0/Wad7vZ4v
CxzwLELcMlGRFBXxlc+LyEwVs73YR2nDmcilX0agj+zBQWDvqjlN74xm0shpQY8JH/DLPeGjL1vo
zdFvYr9k2eeqzWtpAwICvgngvFp1LjjTUiDBsuvuhGXF+BKYOSDKMwaxDIgR/nCf324K9siyyt7e
CLaQ4IR9qKZArhUvvN4pOVT36os68b/S4/X1HH5IW0Ko2Y4RQUOVJ0Q3El0jmFNCGM+CJyRUMqDW
dZ78azZbzABy/64df/YE4l+wXrcUoKKKeUXuwGbqDj3qg0rcAQC1EY35zz/sP2mDVzhxFKdLGHFQ
Fx4e8JaunKeTD7IOtuH/eEbDldoJUpKj0TBpXSZjtJB87H9BitPU/JipiS6KGICJEZiQ5RP8oezV
wq78583u65AIzI6IvwgWGrZtjm4uqiRL59KoDGvT+WeXvDMyokNoYloKGwVob83obSvYUZs9Rs0/
H/ujePocisSxhaYu0CwL55LPN1S6DCRBuWptoLg/mlzlBiWELbapzyisCT7MiUnRPXeKr23cj3f8
v0e9qbGOei/F2omjdvQvkgiTHAhGmJKj4CBB3r7SdThgzd3T0Tp7WUg/gvunCr7DpPDlV2N7L+H4
upA+XYaPW/RPNqgUmtzYmEZtuAH050bUwL+Bat5bP1+SqM/v+6Nx/M9h8v0FysCRw6AJFkLQQ5Es
QxUycQ/evdDwkZD9cGfVm4TtaGidYYBXZKm2giT/x5pYYTVTw5fC2+PUDqCGDR54qY8mDXw9MYRs
xoJZCK0YqgiCEaEe/fy4qbY46s1ZCQgF0ndkHvqXAF4NQzvSD6mx8WDsSM7L1Vd55AVnXzA/YO7C
3nl5fdluA7hHiOz4sHx4MlIvHItmNws6CKAio0SFFdvrtgsDooowsx9DjhKdLiQ0XP6P0PskcIxh
zhMHaD8xCxa0qQ82yQOcEWR0Zw4tqFXorBzaH7PZ2Ztd/I/QdA5mPoKChrt4XsDPRy4pc0PRoT0H
CrjEVRPAzy0cxkrOSkz7n/bj5ycooJBNEW4RLvZI3YrxffQOMYphvL+WMLUUwQQGDxQkmCed8+it
kW2cMPR/99YRM3bBGEV0HsWLKVyiD+1jzyMZ5FseBNzpHw+CHQwxeyxwBELpR8TgM+wuy33E5oF+
/xkw5X9hGeUUyLrzqz+H3ihMkr2pF3kbN3X4ELQjPRKEwffoj3cnr9ZE4nxzj1UEkw3k1tkTsdn4
HFNKbLYohsxqa272TH+zRT0rngEJ+kCgDrtWcUl+Dzttri2Objkpd1nYzKoJ1hLL9kF615826MZj
xAB3IJ1fUS6502H52iRAQFRjp5LxW8B84QNe/O8qrLrBGgCkYis+LM1ZORVRCDC5+ig9dX+1AJjI
RB/bD8e/nGjfspU60qO+MdeHrfCKAEUPgxYkdFiv9wz4AJS/dk/N09l0hs3P60URhc6XS/m/p/oR
SP851UQdBoTktIp8x5qcQWAlIZrSEG5parodre//4/FuWkJtUdZFY4/AUtM61n1ckaI0MIgOml9Q
h9ytj77M8z7fituqUr9Wyqk0OF49JnVaQwcoXXls0yJukdgQY5Pjrp426KarACWyTbU7PMWuPM13
ZKzW4voaPxj3gvQ3ewG267JNsxFzXZCunx9fwNXKUT5dKvoSl233cpgnL+XuHJ5D+6GF4un169ML
sJolwJe28+6Ntr82y8Ql0U0huMmeRL71+fAGy8rIzWO1TR6zhepnL/UUAYrFiMnIzzf7q5Tuh5Au
rSASD1lWP+bZ/zxcTC5NtM3lYntctJv/VDaEdfp//WGMOmZPIaR+fJ9/nRm7SBAv7vbA5G9iBd4n
FqkH9msKB/z8bktFvbZdLuU8cOkYhumJOXmPDt8QxKFCckdr0r1Sl6Szirk5TKnwEmhIgSXe4BMZ
bXI1utHVGIDXWHpjJ5meBDAPgEQ/vTzlS+MJ5A3ThtgbjUdjfayvRitLqLf5WrSfmO5lko2l+Wh5
RCxACmk5jbUwGxv8UZfZ7BwImrIxuYKfAuIZUR+GB5ztQU3BLSzmiDGtjgyXIMGCyERX1kvphUjB
zzdKEQngTRSATEi1LovaB8rD54ukWZlVHq/7/XY0qQNjeVo2nkJSdJl0wcW36MCrBNnT3//jUW8e
RNm2qqSTOeolsJfHJ2iv74eHxK+jAv2ONmp9yC/IrN6BOH4ld1gEZx5Jyn+qDNpzn9+sGmtNMqQ5
80rSzyG4Vl47LR+OF6cdm6hqONqij8AOUuHVjxdwMBniA+ji/gVqGNKToGw/LhU6v7rz8/X4aKR9
uQsjcIWWPjJxSri5HuaobbSDqufbhshYzpl/MV+DatIRpxRPiKHL6K6Cc2I0nazB5ZwDC+UdbDIA
UDq/S6+aXC4O83WJZ+bnc2NH+OYRUU1DtDTxKVBuG01WaabnS3rdAzRLIn2iBefQjBjMrGqAqH1w
IJJ082aeoQF6mOQrJoZ+P5VX2ap4oMV6fS6WWqQ+l3PzqZwnPlPvHcVkv2werN/y7rSp0RCwnD51
usVlzAR+XkXaYrSCvz2PA3Ny+ANCRZ7Bb57q63yGvuK43+XHQNt7I8UFlphYjrFGhDlAY2yjR9TE
9kRzrbfr+MpMrItkf4/HBkNlr7s6GoNb7Kfm6fr0N53Yd+I7Hd6v18pA0Zimr0ErHKzo5ydM0UpL
L87HPeKsADIm9MFTV4U/CNsJzjgeVowiB7TfKOl1tsFL8KegMKOqfcBvy93T+pqAPZ4KIgfQSDDg
EjJhFZAE/S8qA2TbMULt+gJpLiSysMdBsvHEoxnDHAFSxnBY9YdxDZjBQJVFH6NDGqUckHlrqBOm
qIMQ3TBDBvvQ5XIMxeSdHajQ1CIEiz9+RYaWD1vjRHrVL1y7ygP89WzMqi1YqAq4H+KjgM8Z1z5c
QE+IEXDq6eDuEJlDaSpzkM44e1TEV+A96G5RA7R+jSzQdXkFB9JP8sFtxsYkBmTjpdHl8bAxdo3l
FI8KeAIF5gGffZiO6LeoIMZQXaNriQLkOl/LU/mp9GpQpkzm/SK8RqeXPmzD0y4jcF52DThkbvoZ
ZEBLfQErZl6H6Tp+YHaqRklgetkTBgde/JDPf14k6neLhNEQdlu2inTwF7KqXIxO+27PCu7f1Ike
Hn3k9CY2E6l2JkpvPRT27VoklAKSoKUCeocOObZC2hrBfnHGTAiFHtHOgFdKBg+yQGhzJAFPrSuH
nS9m7nHIbN6JJ/TumMNe/RYJpjcAPAjoxp7QyGIsDpCKG+/mq46HqxorQbko/QP4FPDIdLHqIB7v
3ToaeXv/L11LqmEhGyUxj0+9fWizocUgsWwAyRc3plDa+3vXhABxDhIqFTG+jYMj9/dMoIYh4bY+
nfpZRkWNwqdv+CSQPjwlA8kNObjw5zwrZyq7Yz1lxgl+OKGIuIIHouVXO802R4nEpBI3QNWLrY4h
FT+cTyyuAj0JIF8Mgec5US7zkMbjajAG9t7Ft983MkjjP0JkpAp5LpCG7vhzjordvSD40Ta9CdD4
0muCMQMykALz87puui47nOOGOdLbnuSgp6wcWHuWfyGRMAO6c1yjBtGii6cFrw9tBGCZhz8LFSzL
czK7PbA2Jm9jIMJRGwgGCmLWoB8lYM8CzHZBdE8a33Vb/SZ2fzrvm3opLqVSzunjbUdzIecn0z6D
4+xydP8dnodTz/aOBIRW5rnMEUS1PlT34hAWMWJHwt9C9lF8np15mqz1EIwQxIpXcSTW9dE7+eJz
E/TUDmjGj2vAIDyBv6BD03MGeITDHe8cwLQ/QkHsDOkuX9Bh9vfj/UoPTqQ1B+ROkE2BeALuW4z/
4VsBKruzPL/JcgzBqyAVtQjN9s3Gr8cnmuJZmW+tnRHo4ExUioGBExNQEwMVmhUiuyTcoNUx2qSR
7RoIGCV3TsMQT8mXp+if07gpgfYXLcvla5FTcrGzw2i2I8H+OyxGLEzxHYJr5VWiIydUox8vHnNU
gjdODoVjhBeaz/kj1EWfoequC6R57PyuJ+x8LEbRNaAdWaMlBT0EYD7cnugc3YNMaN+UjZ8u5U0J
czqdDDMxeQ8iiSZuIF+JEK33yqPF3hATJhrU5g1iQO2OgMFbhAyExoLK/aOuiVqc2Sn8c+f+fm2V
o9v/z4UVJ/1PuWFYdnIpUu6v6cQ0KwBOI0WiC+tSddxxShf3gIoezow8YDz0gqOQBPcW20fb68vt
ZeLF6NcQD9nN5h/v94c63yfi9l5JiTgDNL/XCKgKDKaTIDZJYklHrg33wfVjh//5MijWN/WlAYXQ
oDGCiyc41s/XobmOKvuQ5PkWbx0QYyL6/9cB++icL6AvkZAhHnjm8RId7jNfa4HBS/bj9yRqkW9L
psC6QawrnjaDNztmchfppKVwtxGV1TzNE2KJAHjphItWmAAf/kX8VGAZGZQ4+6iB0sXzTBMQ6be3
tyeEdwcfMbQesSc5+E+NSbTGoY+4gLyhKlxcJaymdbRHnV1o3u1pD4hXilTcX5wPnhaL3zsiaSvk
M/isucWDkJMSXXRBIYH4TOS9Eo1NB6GghHZuxfZxCFTQF6rH4Ai6Wx5dQJzh5aYgPzX4Is+QPfHb
CkZ4OY/qdSq0sBT3GpSUaTYkJYMXgyj+1W63QeyTDVmwVX6+bV8R5xb7ikBYaSYMb27e57tm1aNr
VrRatkXxF+nCx2TkpH+4GRtUJLjeXOTGPTXuEFYs/iwskKN6L6DCrvp1Qk/Stwgc1Z3C8Ls+OjNS
+qmCBT/CVOTzSUnnkXIBWpPBEe2fX94Zy/g1FTSRh9tjuseL226OO5DQiBzIALmMl+sKllb1G/kU
eXtCQqP2eqCTatC9as8/X7EPdMPtShuZVPa41UJJ/mjD/bPewZIPZnvqM7Dk2aJ7vBY+o9uc3CNz
avLdfBavO3Q1GiImqgNV0P0qntTlMAGx3TsqSfjSmOtvNYydIjJxhofyukZFTsOWKiwR6NvlCAbN
oPHXcZS0d6q9jzbLzdkDARPumPhjYiN1EydOcnvEAl1OtxKjtQAJH3CSOXJvjvyGz5b+q1meX9M5
PAId1Y57VALCAHfu0+FtU2UaozDu1DRT1W+CZT3S95patsomvo5PoGKHqFBnsTyJi7BlMcHRG+Fy
6DcoyiMf+oiNJx2NxDtSpYAAhDKsRkrvl32QhxcJ4ZyoPgQFow3YW6zL3m0WPCItTmTs72SnCMgc
/V72LojZHfwzNLjMTSgf+0nL0gPo96YCWIB6kvsMWnG/66Bb/BkB3LScKxpsh6DmmMgOE5As1zA9
mUxUWbQEWcO3lfEIM3UbMmGI2kW7nxwTWBnaMTAOflzNNCQ/L+H+zDlGGUryiHY2U7Xnpofd3jcU
X8mC6yGIpShLIzWZSHooIWytUrmN82R90SaVOj/i9mhEV4Cv6XgPSNacJ014unDGLrN8Ba9SJJXZ
qQdf0vAmdVL0doj1iWu0HnQW7bHZ2jjdS3hZRkoeatqdvEIRD8yXO6oqJKgGN5UOwue1qttpbFdW
rWzwSmbcb/eODtCUYg84Kvxa1bFUx2RQTCQ5uLp1J1Tw4Nw5/k1OAG1Cio/GSdnUjDiv4vn51YEj
NwIuSZ+E+tnTrxCdvP17QQVLDKNKTSa1Oj3XUWpG9tErNPdw9QfN1ZA1ZIk2wN5BNVuwjUZO37sm
TbLM4wuDPLPw9N98mdpRZUdKOzYyX+b92sEIsajR/LhfQMdMumXRrfRuXh8mWro8d+smC0eow6RI
k3gNgn+xnxWBQUqSevbA2vfShxQBvOPczsYXHShHkJis/km+n1igaqRxLocFjp00ZHREfTzzENg2
yVkWSrJ3VqMKEqU01eCUx0GthQqys5ePR0bzbYaPZMLoGuahjmLcXnzOr6Hd+ZUSdOX45/j4kc9+
fiBsHgPL1ugpMSW5BeSRDGnpXmnbTW87I7oePBAMA/+ivyMBV2SXfsEXm/WVGi6rFAmxPXNQLkPq
jSy31l0LqLHltboLNS2RxecK9gSrk5XaeefEBe/Ih9p5JlN23VGYVQC65heqbip51VEsrQIjWuZu
75fCsd+zP9J7esJdkHvqtI0Tc0qxI2fe8JK86dSOKLsCUyTz7d2D5g30R2KnRPyidg5YbsHTIHNC
np7v924hu5rtlm/qq3l0WGFHSzzeLZBowCzkVwBMhA+uX7d3VtoHROinC3sTukewpAcjqVvEpRwF
PhASOMDXT96QemfIMJ17fSFy8diqF49rmjfeqXdH/KdAariD7qZvhK7SO8B5650sdszH7I3V6SLe
FKeeMvip7ZpcJHzVOlc/eZoRpBUMY69mW12gpnJmwKaLj7tdyI8w8eXNsaeamHEZYoz1OYz0e6s1
EqlsN1bYLWB3z/e8tzcs0zUqcwQh4DaBmiQ5Qc26di7YpGlhEOR/8j/ooPU9Rmv8UL/JyAQRuML8
Cg7fu7bu3+O3fj161V8Pm3yKtJo1Mx5QJUAO80V9Q2ph0T0nW51ujb26vp5oRu2Unf1+WJm/lR2U
OqBT6Hb1SMucl/s3/J7z3c/LxfpSHiIwxkqBIIRVLXn7Ta4Ty5bdXYyi3WhHDx1H0uTEb0zW9MRo
fKULh3YC5V0vfeJZorLcVyk61K1fUqANTndy97J7bpwrwhm9Y76SrpXdskfm2iCyeGg25bUHjkxC
ymvvqzoLKMqtACwPmiIKe8dWTJzo7ECgRL6JwX3rlnlwAlOP9kTjxWj48kXrFwul9JrUR5PpgkzH
5Kz7UPkSCOlXf9T4Gjvw4BYoW/01oGFSwaOvbTkjmqO1k3WAyuFoqv6RtkmOvVoQUG3fbYF+3Yts
A9NnEhxbZxZv3GQXvV2c+uF8bDfy+oyMAIJlhXtFQ2rebshyWuf8fIAudHo9PbV0Ih/yxWV3ehkh
g/XCtNO8B1WADf3N3iQDiiPP4rS+JNdVouknXa/VTdOMPKt47/aRWc5l6aXs59Lx9KT3lXcuaYgM
sP3kUaAZsW9mTCbjMjRr2NR2oA+73AzL3jPjcaE5KnIwvUZpzkpvTxOdnwdTghRNEoggKAfaTB1+
29Uat9VAuayupxVbmbTnVv5t/5glIIOWvmC6yCJT6KWRUptUYDxG2KVQuQ7bLDLIYSK+gx0UAm1B
eGlE8pSgGf5gC0cjhlOByq0GfUE61S0M9aHvsQXajrB61VJHhQgYveZpgZJs1C+zqHgDf7MokWFa
nJ4T8au7kAQ55LzPA/CIYYxpsOBRl0AZHnQmQBxBEnry3br9k0E4O8+1do125rNMVe32q4snfmY/
VdJQfNHzj8ocQMDpmd/ksG2jH0FSNCWTfCBWtCP6lenRU07P8mGjNXOIz3wvxVqbORtdcHbMZt63
URWPVS0otflh+F0my7oK8io4JIGM4gn6vrbbnBYaVX4zv54WPQyz/ldKNZjPR6eV0kbX5vGoT/r9
Q33+VRszRVmkyaOlzkfKeE/UTbvoCPm5n3TWVFYiuw/L4bemLPbGWpud0umgrrTTc5yQbkbJYbPX
J1bzWKRTw44u8bi3o5YfrTaV8cgZDplfIbl6WZ0t8tvMQ7KIX8HF4yYnU7N0a/Nv0s8qZMLjcazO
hzgclZPkIGCZZ8j6qM8fp8NxKR2XnRbWoHYZ/IzwtAqNNrL1WS5vDnjl6kggjVVrahYziRWsT0xo
vv3sWow7bBIBVg5BUkZ5Fp54rMrZQVle+omsr4vqRc/mkrTjx7vGGfAkw7SMoySA75OF1IeyMr7w
M3bEmWV12PWvRjNvsr17OS77IZDtX1aKTRnOFxI9bPTXhjTszfeR/Uu+gNlt5mRfA1mFrs6rZn5J
WOBrDqmZD52+tvrXBixQ85i0BMuogXtQRsc20IsxJ8Rv4s1woTruAsr4dsQTwHeS6/hMG/rot5jQ
DKGaRlo5b+1gIG3Kgv4Q9fWk7wNy9VE/1ywyLfjDJyswZFdvXQMRLHIK041bodZ0YAZwXJ1yGFzr
zJqXyUt3XpSXVXOYn3hIsrWd/OrMt96axsZjJtR1zkjkS8tTuZAPdbjXxwUMjtqTLm6OLcrINUj2
G1c6uLgf5wbia+4xaIxlRyUDvvkSEa1NIAWMPAC7QS2lz90ESeY3ZTAaAtKY7hhRCyTtuv+7Bxjb
Robk53LUSBNVmqRFZFRhzzhPjkrDl85euVXeVZR4u4mahHnl91W4B0lV+bHuFldPBVB4nNaVJ9Hm
6H81yAnTWDm5B4Bumd+D+r74ShtknS+3kUz7FmkCK5INPz9Bi0jcEY6Mo2AoJ7+1UaAUUdxEhz7k
ZO1iIhlBwxW9nuZ6E8XarNcmarNOTbfgdhbjGs8Tgowc9EkwWF6D+GI7llu/GgWmHFWX35KNoFpb
bSRakRzm6MoIYn5oBZ4PjrV/SWCI6D6f026mUzg2gXQKzl04aieV5MMovXhpExylSVWxow3RYVj0
+bjKx4U6oaRJ2WyZ4lbv1j6wLgEJe9K5BpQ+xXRoQjyWMTr1LhqHXelmCHdTV1R+AfQPhyGsNSsv
Pfg1oxg0RfOHsh3H2I1iiDc4KOcePfLKEyYDvZcWoVxHkuWdsuh4mphD2PIFKmCHsC0ibCZStjQl
yHPCkjgCP8vtOJ1cC7V7wnPvcRdUSscibM6BRqatsMTD7A3xx6vmHzW/YUai+Rfbb48BR0uPaCkG
xzNf/z/Ozqs5bivt1r8IVcjhtgF0Dmxm8qaLETln/PrvAT1zLLY47KpTY8sayxLSDu9e7wquGrgy
Kx0+o5brx3uDWAOJkJr0vXzsmY+4dKoObCZqhdh0A2wT6I8wU+S5V7omseGl6xvzOHVO0qxRZvno
lMmshMcG519wY5SyDGvLlYG1yKNCDQ7sx6uhz9e7qWHDbdawm/Smw+yIMBo0bbC90ZX3uMPkuLjA
ncNwflin3TKUN9nodNnSY7sM5mK+9r2VqXN6nmMDry5rkGhpRvHRqCsh2yYWxysMWRdVvo6HRRfM
K6TNGPhAzIIjfpoYWozdZSO7vAxRdjvApHze7hJOgDixwGINw6UWswXSOShIrVoOoiOLTsMWdXti
wry3e6bC5oQvI5OzuspBU1oEyPW1PFeTeYGiGUuh60mn39qfGeEzdMKYA9gR49NJ8GG9DpSt8Kxf
aa86p8P8KafncQh5cnwM8bnxoH27jOda5yB3NzDaUP+7JemnSACu2uV1NacVVj6Tl2CIq3G4HTPa
W+MN5+MSOnW5UtFyF26Jd0hjG0eMRmPEoK51VD6L2+ZWAx/FTeNN30RzbCZJtpjzQ+pqoMp4od4z
yTUaGBZO+cp9v5chbcUbTwND2hQHICwBv0BhSrOv18q1hT846nN6Usb6VJUs/qsGSPpZn17YBIBp
46ISnCqyU3+Z8ap3fuyM/Uy7Y+XQqyVHtszcYVDbBO5JcBqGcPPQdtcaJoZYgSCBCNyEZGzJxVDC
e2IFLMrDyJGHVi/0Z9Z3Jr+tGqzJVAHyM7P3uqMkoL35gn+Q4HDEYykTt9r4EkkPSjVXm8XArobW
vHBSCIWaO6au6E8ChJjFD1Y2jVy8dU6z6E2nxdC5xXivRQvj9D5Ib1p83/ccCPHl7EE+4rekQk0p
nmYVgotIQkkr0H3NNVuSpEvg3g9HRMhV/xac5yQTEZZVhZeffGPuMHPLZh0o29xCjz03IAN4k2vv
DE02rkG98nrKp2oQXUwPTUBZcvBFVCgGazq5A7FlkzR/wtPwKhhpALNcLjN+zpZpytSEuwBG0wlm
8/BSJnP5s8TvJdok4FHbqHgU6HQkrod/xQb72v46sePNiZyDoj3KaHGxO17xTxok+rJ6ioCe7d6Y
41W80eg90ZhL3XTXZA6GTGwiK46eRFZHr6DrlY2XZ7OJP4YNI61eiBs0zehW6WduGJf1oiPrDcxk
znHcfOhuGBYiVscYKUyMRs7rgfz1H2kv+AiszYecZWjm5auImjrC0wRHb90WtSUhCibm87HL1EfR
r+/9RTnXn8OVdgsoq15gB32pb78ff/lwlghLHljWQFn3/fhrmuNJEk6efKOBQtDHTZDn2BV4Zc/4
ZKmzG9G14gN1QV7br+Whps9WuLCHBkDAygZbFL2l1uyT/HpA9e2tOAjr9UHGBJp0J1yfMUajmgjn
ir8Uu6tyOBrKJqJLXmwqxcmVuV+8gJif2qsuoTy5qYe1JFxg83zRwP9+SERZKFw0JAFnDykleVc0
uiDd4L5HEFA5a170F/8Nm4vkQ8ed2Nu2n+mL96RuFT4qYtGxs/0LbIkvFszfNwFJG5o2frLnzDyY
TpGudKZ0Mx6Ke49jsLCXGjsPJnvsCMKM7kjYVgzLVnVP41LOrwbsDirPjnEUMI+mvCnQLnuO38+t
h5FMM9Tn+XzGztdRa62D4ZjTbicrap31S/DnPl96MdjfUpNdtYMhtA4YqOpCUReqsCwhMrxQiwk6
QJjj4SGVOzqLIdPstmGb0KeliV9p2GWP6bBQy8Udg1nv5lrkTHukuc2KtWfs9Ph2qO2cULSr8LN4
o7/AYtiurXsVz7q7PnXaaxbeDvoroWeYw1xoivwtegXXZ/T+962e+2paUZ00ZqSBwrJa0viC3oHn
fW8jG8qQvxAZiWfBk7mq70EJ2OvZ/at0Z5J3mV9AhP/uz3ArCJfwDFBlRUY++n0qBbGo5ilkspvJ
vhu7vk+Q3Vx4KbX7ks6c4iqghp1rPAx3bO3KXJBd/82k+tIWIe231vXVhSUfqOm6FgqFsR1oT4qu
uWFbYrVnV4PqQyXa3mXqUq/RlQOddLCpQ/xkfseGpL+xoe+Pcoate6dasaSQCQP2v8djA7ZZZUM1
h6SI1ZfdPpPmBPB49/81SSTMWWlvWYYkqVPP+48eV6D0SdEjl7rpif/EfAHiDNhsTJW8qvydZz6G
4fVJo8Pb3Pe1QjSKDNhOgQ5QKuj6DP6xo1HofyGQoOUNYnVhgV6dYg593bOAoyVlAq+7cTKIWFC6
2qekX+viJtN8JxW2svImicfKPFg5bTTXMxcj/i7mSoGtA1qp2gnlA3BF7TTp0s/mZu6G8lwJF1Si
ZbSp4TtFnJvthHYsFhHKWsBJpngavWNJCIW452R2Chw1P6jainYmwGdWPHXmUg74jQ6on6ivO6ox
lnqCId/q7Kg1S0uzy5qBcqEHK02f8XxJ+vNtn0GAqueHNUpr6Sa6j98zDsu3J4KpoyuYh3t8x34f
VP9jfvz7bc/oRGba9FXQc7UpuIA2h2dXrYPktKG2PeasPP5SkmlFzNljms7Vw4VIujfMrNyhbUW7
1cRZ8N0CrblKbkxx1tVsyXNRXY7Doo4WEtVO7vTRIshWkT+BxXwSjgVBN69kV+oXvz/OF5X+r5eH
o6ukS6I1dTa/D9XUFMPQq8Spo4iWOIFKW7leMhvpBzBVaayITrAxXwaM00lcMaeCJ6Rbg4E4ntxv
0XuBhTOrr8Dx3db5MXIE8O3Wofib0gsugYJ/Sz2n5emP+z1D8XMySdTO437LW+A1wCmAeRlDR7wm
W4fFyChcj22DXAKIk/ifjtNZ35haZxOMSmHM/6UZ0QH60KAM5phf/f5GvwTSf79RVGyUkrxQ44zI
oZlRbHVWJd1IUFnNSbpb4hUC5Pgiv4zEaEF9IBlLmoF3VNZMgs6CVARGReBUHMHhmMJFm45KdjI6
aXphslg/zRXiXP57c9Ov/7EylWqeJ1VFAzn7DDZUs/TYT9twnyOJvcSM/iLW/fIizje1su/6SKt4
Ebiy+dg9xnMzXhvlsRX3gbAvQNCarVAtNVS45DCDmIOO0BYuHZ/DrO8aaJYiCjFyEdwcX044mfRU
SGkb3bR2BdlRgfNRf5BtETsl3LPAocdBE3sYAZVmCIpQ6BjPiJ7zfO/p13W+7/M94Qj0m5XyvqhW
QrQUaAwoWwVn5uKon3ZRfgiV44j+R+fuFrgdhvtaXgANQTFgB4sJbzTXzUiCyU7oVqyTPTuedWEI
/bxx/fuVzLONq++TUAuKRrpB4XNL/g5pCsnSuzMwb78hIyjfl+vmVX4IHsXrC4P3xy3zjyvL38dH
5pfGGIl8M6NwTp2DjV6VEP/gdoAOqk1DTDNnEWcBc54JS4HEtsJJsF3zFv5IUsoq9iB3zzj6twjG
KzsqXHm40MeT/+5STCvA/xvC5tmK1WR6ovsWQ1ii1oeRRl8LFixQCvzWftFqC5bcrDl49LEQHzc4
ey763klzm5Nm2LnALTKpQ8rS7+zkUgtF+ovN9rU8/XtzZ8tTlU2eHxrvz8QhBZfMdtbRQhqdKnQs
krxCW39Uk13s2Unh9iyilzbDv4lsZzdwVnpgHyP7lc/bASvQFGY1UN9MONH0JkDEziAaQwzDqip0
9ffgCgyl/UiJvoycXnPk0Wlw873Uef2bd3h2T2cbtJfJem8K3BMclRBONOxxjIdZGsdpNaS/Klaz
qazM5hS7Eb1pWB0Qgk62HDpdZ+dQV5j2BJcgCKfXDMTdTPCWfKKQnEm9HYOaZcs8dH+fDH/L7L7u
24I2LCKvQsr/fTIMoyL1WQg3IjFZkByt5T5svJ/Fd24pL+xSn+WlHUcOcMTvl5anP/rvtfPfS5+N
o6ZIGuzGC+lGPLkj7Puvjv5gfnWlTzP6l7w1CS729Jcd+E6OUPrrhgbABFrVYBH8CLPi0gbyt97l
7KWcDbBmtPzmpE3Tr5mxaMvlzKdZ8kXzmPrlieMHrp66bHv0exR41IadWvN6wqdmTWpntdOVjiW4
Bc1R4vcwxIXyDimAPAEIAQeIMBwGOLlzVujmDMffX6z0P9bWf9/s2WAUlVA2AokZCvMnGG2MWKXY
LmWHd0rbRKvdQncazYlQXXD/jDuwFGtRVkuB9IxhTldZK1eZBoNpLtA6xxIK2ZNsy8G0Z2XiSo2W
IX8UclAQiNHufRe5Ui3DMXAKKmXFMU1Hau0osKEfAE9WLh1kRjM8k6CiUWMzMaZ/Tcf+NhNtfYpb
sqkcc2UqdSgoPE6jKL1u2/eiBNy1mTxUa7TtSScyKXFQZaYLQ6M/4+QgvnNZdoR43fu7tNmW4kEs
d7Iw/TygzXXadzCRSRnTNzmGnsKVfjpU5pI9U4ROZtp0Q7yGrvN8LOZZtwj01WCuW0QrEEWwjzZs
TnJUKoy4TOaUeGEfNKaz5m+z4KzWJtXGzOOSsZZpHPrpfKxqONXvKvF5Jydg6tWuIfP0ix4WnGHL
k9nGIlbZdGyOVRpajXAVWovMslPPoSrvrbkVzENUPaY7SPNAm+pG+lXp6IAL14Cp/YyzDPQVA5O8
1FVlx4QULTuwI5PSyZC+Cs9MuJJeamD74tSjYL+ja0BjSHo64UnE9yUHbGlejXBRx9FOqGWIaNWh
UIsXxvL/2An/HcpnlSbdcakDE/qaihZyns4pIRqcGJS46dspTi8nejM2bY6UJVSYkQYHk1q1A8UB
+O3wpb9uXk1SKC8tEuaPe7SGoasq4t8qm2d31o+p2dQCrDZy3zpuRZ6Jvp0RLjXtRTOzsKmNuz2s
JNV0mCGRvxOzTdlvwmhbRttu6pSBmS9Kb8FE8sRlQxFi7cdxH58A8fZasavkoyxP1eQgL6Bw0IXW
8qVJbHUD0XU+cQHTZaosdZRbZEPA8VDAy93Kwjf7wGeBnpPKa7aVolk0wzzHH6dZ8HPjRJdtIQyH
Wtyl40EYlym9T8/RoUVR7KUOrQJ2Sro7de8mAE7WMlQWMQx6sFbkEeRunebd8cKiNVVdf82DP17n
WdXeieNgiX4GnvAmd45czSvQ2W5GOaESy/YevZ0EqF8XZt/fwplppf/3qud4Y28ErWYFDC+f7hxC
Fzjij9VL+i7ex7fmF6eI5HDz05LhjDfP1isuucqrjsKGXNt6Vr8y7loCyb1ZiCXzTlqrB3TyJ8It
6+vojb7SjvTTBZbg/V18lAGjJ5c98XWyfQ1ukocLr3BaKv5+hbqsIyRRdV0621B1PUvCMmLZV2Qn
LneYr3N2jANHf2lzJ/DsgNBYZC6BEyFqwh2XpXZqdV6Ysl+X+fc2cDLGwkqa0q4gQIMOaeeVfSma
ZaAkCexnfHHuMakal1dQD15Gt0bD837hqb/Pw/9czpBEClJFlaGY8lb+OO41TZuoQx4kiCvoqC9u
J68LDItxeCD0dXF/aZx+X6//czkE4jhlyqoF9/z75eSwUbEdCk/7VndbmQjdHQWniI2Hvwa/uKm7
SwjfT883vctpkTFM5S86dqqapqnk6S19IZsjAD3k07whWDy3ccJQZv7d7y/0DC755wllQyS/FT/J
qdfw/QmHCgDeP5X6fsjcwv8UwA+V5qNlJxkt6yatqrk/to4ppAuJc4cU3aaMKqlg+fJohj9zQMlD
KqbgGMuenZbUCqf7oCEuuPbtlmCCoRR3Q//hBwPg664xiRnuorVvlBcm9xmR/Z8HQT2uGGhekL2e
EwaxuQsiE4iSTR+GCGYk2r0f33XFvRzCr3GHfm1U+3I4tPVWLJ6yZKvTSZSQmATz31/pmd/Af+4E
FcX0/dCyn0tvYkvr1ezkG/tioN8qzDs4A4JwzOqtIrxkNGIa4QpiGjaJhxpaotU8DgAoRu/PTOG9
kJwqyO3SwKemapZJdMgCCuJemwndtYB/B2E4UTAv5cff71r6viT/964twF0Fk0X5HNxoEksFumXk
DRC9Jv006ksMqyato7EaFheuNi0L58uGQmMSDhwLh3kuM0kNf0jIiIV8RyeSjRzFjvElJCfh6MIS
dQZw/vNkoKW4gTLKIVWeFfiRIdRtF/nC/qQl675e+znBo7Rto2JfdLt6uA5xWYcYTG9tYE8o9feT
oZEkOJeUjxID75K8t94XZ/Mq1anTbtXspqvfQ3DhYnxUxHVV7Bq4R6VF0nGeu9lgrkxM2VICq2TD
KbBOxpm/jVeDQHkb17MByPH314lt7w/vU52OdEh+TWbA2TROjeiUjD3TEyrGOoLJN87DbbwFUZDm
pzU7WgN7XZunVzwkVTfHr75dxE+5v1d7J37nlEN175kOj9rshzuE8dq+B8KF/xBuwEdgVyt0jl6D
O52hyqp7h7stzvuv1XHcxA7+e/h5NXv47Evr+irdGHsfMQMJ7QDmV/7cquzwEOzUq0mnrbrShpPn
StlxT0/JXegUaxqy+MRPbg8iLQPsWAi2jPDCT+wHOrYkikknWzLnyQ5/4nKDUzDFMSlBj0mLXVGf
29YdJww0oIND2ol7mqnUhsq6mkN+wvKMBDH7xVbW1kKmMTzxnckbaB/ggaELledItmuOLE/iNcG2
KMGS23ifIs4pJjn5rMTjbg4G/pETtsZwvSH2EkH1Bih5w7GQ2SHcgmvTzH/Ec5Cokc9sYzlc6A26
MQFJ79X6fYB+MLr8WUvViVbiG2zzpfUk3GpPMGMcgjJ36UeEV32NUMy4wvjDJXMkmWtA8Zzm+M3D
TERnPXsql+lsH99BiiAdPX9DYbwhPBrlLvpNB/U5vI4HmtqcwPK7CMUZv1lGfcnfoMpT+A5NTQdl
w7p5HI+kB6yIp5lxPiU5djE8iofyM1sB/R8+ddeY2h7eHOI8zlXs7WRfmETcMDMW5cIiIGE4Bg/j
k3mdTAEKT9ENFRCKan7bjqJk5c0ZU7fkezi5468g+zvxGkqjG+6hSglHY5hRkvQLzbYWlArsb7gn
zOUN/Ev0c+2qdwqi1+61R8SBRMG31BKdN+OsjVJwI3/pciuXMpxjZY4Rg79jncUP3LHeJ176MVzc
dKvEgc1Bqh6T0A18FhZjdcnU7qs9fL6Q/Tnxzg4GnaqMoxjnyh5SY40dQOmewFboxZEswpkbmcjK
xJBAWBo4J3AQJxJogn6n6G6jgRDhVKmjRHZJn9d0DVAHkGBMPDs3okWiMn840CPZWMT5MhGuMxRs
pQ0tM9dhoKxG/BIQehSzlKZltiyRz4drwniKpWrtYmnRhK4mukl6CMpdT7PyJOzG9jlFqFfAtIQv
pM0hc6NygDul5+tCW/C6MChDX2G6Fe1MEKt4utsWDxbmt7bWqwtL1xef/a8XiO85voB4ngNMfS9A
2ihKRKkPk0PY3NTmc9GBMI7YLPb34fAmU8UmxtaAE0XrhrNtQWwFiFCuraP+JseEX3ASY6GIh5Qw
cUgl7TYOdkWx7PKV3CAJg2t1hMNhmvNSWPYWKT7Xhjinmefr+7S887SVpx3ydqmTB6dAeX1DNSNa
F5zCtOkZzp8R50E0sBSSknrO6U9KQSjGMqDIsmsEUOv8SnGEB+NVewiei0V5EHfBpr41P1HE0ma8
51x/M+3AJC7jjziuhWNPfxe+FbuxPO/gMV2n10S8zBLq3hAGD3PfeBIm+WluZxhNMudrCJ9OubhU
EP+0b2NaM5mB8jT6uY9imaHji+ohvYViztJia/MPgrW31jpfX7rU9wPOP9v2VOmLGEpzvtGnW/mz
1C/KqJBqau/cXOUZzv5OdSy7vTFu1HTr5U8sZamFd7dtPcFfDMutqi3zi90vSf3pkf+8j7ODFj69
NdJFQd1bxqIBR1LnaBDrkt6c7VdLhF9WtM1LR3zg7HcYb8DBZDh6eLFCADHsDObaK5FYqS1yGIRK
5NlGuVCxXXjvCbQuXSN3APrJWRE150Q/tXGwxDUiu4CTgKaPAGfVSbYD/hQc6ExbbKZTMhMEO+VM
mJkwNzua6HO1Q/EDxGBD1JUQgqF6hMtM3poI82kZQ6K8zkD95LWpuiX+TaTviLB7XejJDTJirsT+
EkLaL47GKysK8gBkg/inkItpzIo3dkGYmwWsZGXmEdNDKB6L9pfvzbAdJ65Q/wEJszLnNfcQwlUl
9xAoO8SFkScU4H/YTbnwTlOPviM8MqdZ6UZvWOx6kDWHWX+LciEBhgxXY7mK9I1AjHQ0b8n5ixxI
Wpgyk6qCoITWXiLDW7xABDpDqP873tDwYoomqqxG38eborSx7xNKcJic4s27ethLTCzC3rNs34hL
oX6AXx8Nt326UWXYhPTBi6XQk16+kDCRs2aVuGfVH4O9ni4v1Hc/lXcYmE0e7nAllK8F5o+5oDfR
KGWBru+FCM3MlFaW6OS3ka2KGkurvC1Y/7yXSIvv9UMeMS1y8VXQSTA1ArOehUG00lvlPTj5N1YD
F5K+fKN9BL2/SorsxkdDnZvtVuc/Qy8Dgu2lrpVlnOt8tged9mMDB1OvFmaos+matqrWV7moXdgL
fprxJpovEWcnzKfkM1TI0PzgxKk4OpTWOo3uIovW+67BwBpfsAuXMi9c60uY/McblVsvkFpTL/c9
s6EMEbQFySIcAFCJYhFusy6Gwhuscm6ggr0p8IYy/EoKONTax+iBOMja3ITJ2ik7k1qLRnyZ+rYg
3Q1M4R6soKkjR27gVEJZEeiwmDsPcmEkfQTmygfmesn7DKEosv6SPEv6kUFX7mMY2g0lsIJyPezm
I21242TdqN2kazzGvrKRoHGDP3VRtTBC/HB0+MnA9Vors3C4aUatHuobP/iockB/eLziJBUwjRtv
6N3QlHZxghqqdPMinZPkRn85ox8K8yDF+MCDBFngoFSzallk7FFDGPldpdwNaTFP3tLqWROjlRwj
kOOt/D7If5qAXzwttkiZcuC8EhjFISotKUtu77GNtQ8F/g4YmyY4N9Uz7ElnT54tzm4mo+JLdMuf
UCzMrRFswW9CBf+1B/w5GsqskdRhjG7VXUhyzNaC+Xrd2qeDj934FCJ5Acf6YT5D5526qpgGKJxM
v681ZueFcFcCOhQy0kwUwHbib8zc+f2NTrXnWdkhSVg58DZNA2zu7CpWLuhq35XtPhl3HP50+TmE
8Ffs4uKqHW9/v9ZP+Mu3i50Vwv6QnU5Wxol+swuvDlMUz4xTmLuHkj67+bzwZGfukV+LNUUIBvq4
XJkMlukF//HBrKGXjFMhTnVIhzFQiDM8Ri92iB/S78/1hXv89RL/uNLZohRWgXWqLF/bS4/qfXKf
P9ZbUjPTYJHnMyRSzbW3wS8uOmrb5rp/ZY3wnoedtBGLWXPX3ur3xXOF84Q/5fTVRFvv+1d+xnlL
v5FvJ2wZCxLcNp/Um/h+2OItdo8sOX+h38k/aXmmLMC3sKpgs8UQgD5KDpFTg7urmec2jaR74YYh
K+/NfTGf0sy8V5jOcHvZketrlV+pJ3Vu89pfsNW89AnOeZWpmkp6qQMYadidzDMbQAszLXF26Yh1
Rof7z7cGt1E0vjRuNmeFoATAaLQ+TqHUIdjWYaWLtZiwg9A1sy6NYvmHKcM1cPTVROxC9bNxpeTm
aZAC4GxUXXgH0uP5j68Yfl/2xfT5H69mTnmAMKs0jEG/j+JMGfvAyFkGYFDWmEARLfocSfeJ5JTS
qst3FayCYN4IF4UBP+x+EyEWvFTkXAIK9/3CwJNZ3Mp9hMsLkbXbycIt29NYm+uOgmdSBhPQvcN+
5tJsUqc/+Hw2/Xlh9fuFpbTxlc7zY3Cqctvdk0TbrtDfkR9Jqxp1wJV3bcwhNF9hhLWGuO7g0rop
XzWQullQL3Qci4oDGoGVMrCBLlhAVSz0/HV+FJzooaaFNP99/p8RYP4ZfXjpifg2YVqOM+n3Oz5l
qq8lQmPt4RPWxnPZLbzkfuoFVGT+WcsyelCJRPecWt5YzXMRHIrx+sIt/PTSFFElORI0WWESfL+F
KJb9UUgYlHiXzEtMkHC3Ylfk/G4bRGtf+kjsfD98JToQDH+Twxfr7PcLKmkpqXHOkWc8wPaFEVF8
xu9CYytvp/v+NdqU7921AReHzudzfzg9D+tgb6KYT+9STBnAkq7ibf8YvZx2xV79pJ9P+QJbYkxn
wwuuPS1mBfd9OaUP+0/jit5a8gHXWkUVDJSBEJykSH0GoAJnHEqf+a7fnIBz4k/pPljhkrpTV+N9
dVU8FTf5HUEQYJbEtr6ppSM/AtFKHeYRU0II9o44FVDCejDObtPX/jpC0/pY3Hrb6rYDsyNH08a2
cW/ct7vyTiL9rkF7cMPSyWmFlRZUcLiWrn7/nD/tysqkdtBR+OMOf/Y1m0ASe0GJrH1oLjXROdUA
snOYe5DxC2X1+7V+/pJ/XOxsPUuaWMqkpLawwTlo0hXdUdhuGz3Y+vm9CHddFN+U9EK67o+lgKIr
YDoqAiMMC74Pn7HSDHTpbM7DunfAcF3WldVpKa6GQ4nXYm5XD9Wyx4TtwsP+tKr9cV3rDEpSarK/
vJQ3qxuPmZrNVGzCaKEU0FFhe3grEY9rHTx1F1RuUh+F7KpWHmtCDMdL/uI/AD4STTzcB1g6OMic
TSAhab0+9NRyX1frxt+FGYpK7QNvHEdDKal796TiAAL4NsYsmb7CtMYGfroUMnRGDfpn7dIIXscE
dhISnTe8VSE9KZiBinsd3DrFxBiCmg+/I/RaSCZEeMeuMpL3MdwhSA57ceYPIhk9r6eCPonz+9f5
WjTOl378hNH6oMH4O5itK7SgybuIHJ8YqHbWUgUJ85D0jcA1CQHXbRTrmFiIzF7yRfE5M7eKZIu0
JVCIYDAoOCXCDYRQdDAiO+uWOFeAuHbVXNJcTbALCP4tNMS5Zs4lWP/jtutWveX4yHX7G71/aOtX
NcRNa+OJV3pxGwI3yxNL2TKdFrO1a0g/5SenQUtcaCptT2gls8qcQdny70ZyWXBLAlgxHeBR1eLM
6JqiOwzXaY1gfikFm6rfWs0yunT4/6o5fntxZzvQdE6gXSZGBygbUNRe8i3my+RrDTvYJ1rhmsRV
ddixYOtjQ5yi8szW2RFr0J3ixE620K8MnDFHYSs9p5vS1W+gkZduPNu2tEtwcNmVi/oZ9EaatTv2
tFfxwX/uHsIdh+5uk38AMBL1CU7DYbf+wDjFn4kPA6DCnf9xab1Sfpo4DBHS1wwRCOB86WhIzNJT
tYgOpxLukXY78L7TUptVBPCmx8ijMJq3wtpQthnsxQJN4Ti8D/St+tu2f8tGhCQDksuFQUx7RRck
Nh+V/kUyNirODoFyP/Yrk9Fj6teecYik117wZnKyMZSH30f7GZXpn6lnmF/5XpKEzedZhRUIcoII
Kuj2Fq54V+1KRWHUbuJXa48eDDY3ggMIl9oi3SN96lYmdnYLcamt5Nbpn4JLtn5nxLO/b+dsDLWB
J8SRNCRb8RPcFtOc5kX+hO0yIhVmSPVvOtKCN+HNf/dPC5D1J/8dZlr5OFxrT80nrkvXw0t7Zbxy
kCkJJtVv5adxj6zzeTwOjxp5zSc3fTE+gydb2gVPBCqe3obb+hg8pR+JP2PffjcfrXLWv9TH8tq8
lW/yF+O2O8p0xnEeeLioPzujuv71wPrZ+zd9Xyv1SKcFKjnJZ/3ovVT8mD0Ur9PPqUD6x+azfWQl
fvPuxWuKFv85e80fT88KryFFB/PpPwoP8l17UD+aIx5eKGbfxDvOgAjZIA2RdIgElTTYFOH/dLpL
MDV7ojXqAdV4yJpn6YP8lL6mr+a7ZKCPsBG4StfxQ/qghzPrIX+tcSitHps3+baPHR9Fymz8LF/M
x+h9fBE+k6fu0N2YkIeG1xzk6aDcW/dD4SJhvT89ji/i7ekBQyL5FXopupoAERqckdcJU/rwn9OP
8oNfHS6Uoj/tsES+g0PC9hBh4Xzf2cuCXk3ZM4wqYsp5ZFq0qY0JkBhfQmN/KEFlEShw0mTKsvFV
lv9xwC+yNsrIOBWIHnGVN6MAaF+kq+i6voFDbTXvbbn1SmefP5uvTXw0nNF01f3F4v+HyvvbXZyB
GkEnq/lQ0u4wsXuvnambXs0+sIiD/0I79pKh7U/lmgwApYrEROC//7U8/vHUJ90KfImws9uafLFn
bAIwg8xxFr20Hnwdzs/2lG8XOvuQfhz0iqnH9S5J9+qAmWl6WrQtOiNsOzoN57yOHmCfL0JTJ3EN
uwh6gOXtKaMrrcKG68gnYBdR8UQ5ffj5cqB7kOqogJDfcEgSzJtKdcL4sSDJuOtmUajOtOHYjDc5
2xQnQDcl8MaQPWdoQV9rfdUO1PmauET725r+MbfiRaHBZGyX5emuLtbdENLiuBqB4/2ObMTSNggl
NgV501vd1uh3gq9eZQkm0MlLoT//vpj/dAbkbYGhkyGpEH539rbkdOxNT+CzAA+uHjmDMRJuzVW6
kXIbPRYWzZcQyelP/Ov7cEk2EG3CQs8KyFBLqmwQ82Qbm4siHt2oRXtWLEyTLjl97hT5bFUuLjzm
D3OOp6MNy7EPWPI8MKCse7ktKyC82oFTCyUHByhbZpxfgnTOoom+VmdVEoHucEqWyMg6q9Tl0EjS
KD5Ve1U+emQwJODKn1pwVyo0/XP6UnZfL6iYc/ODOFlcNeXgKNDWwtsnSbW5LGBMUmtOYCof+I4p
aOHUACdGOoJD5AbVDs6eM9D9aIQnKyxpvEM74+/S6jHDQT8vB6s4u+uxI7nwCr9Ob2cfjg9miri4
0URSv85Gf8zgTDA0zndFusVKjWjyKUdeoE+KsofgjNbBngcCg3CYaAzSHFeZyboKsvWsQJjskXVv
zcqtNM9mIDAO6VgTvElF8GguomvtcbJLbu5LnPTNhTTXB5aj6Brva8yVSQd8oWxexKspqUF7w1Mn
XaUgK5gqP6ar03GKEJzuYQrAeT4QU0jNzf8QLNvpcgpHMHYTG8baoahxpKO162HEzgVIIgEdefyS
/WsIwle9ayxqFya4TVgqgUmtm97XboMLf8Na1UG46fBtmMLWBniL079vbXjZAPhTmNMUgIjSfwYr
CLQQWhXXn36Ofw7Oy6eZMrFvnrrVsOr3IQGckyuyuPUhfNRMs9JGe3Cc7JRT29zjxL+rNuHFtfEn
vFGboDHYl1D4DOOsdBBiiGuV1mcovY+x5tun8iOL3KZbKAg6hO4OzoHf7/ri7vex88OUJ/SGSBNO
x5qqfkFnf4ycqjR7PxWsr71VTNbV+DwUd3rgjuJOqXD2Ki+saj9RP7kgTXwyXmi5fG1G3y44xLqQ
q/EW6eSL8Na8+E/qpzqREOT7/ma4o0yhIzzVL/5L/2k+nt6g3JfMx5fkqbkZP6bKxKSAewcjCS+t
RVNBej6PsHqemLccYCGGfK80WDs8ozklyZaue4Zp51uFr90zNwN08TIc+s+BBK3B0W5//wg/ffxp
jYdxwBqoa+d1+5gbKM5jlnrlJpvdCqQmjMThkZppX4w7+uER9SkKk6aXBLn4nMvcp6cTkWdRvIVj
I8vHqZmoqdh04Dmc+Z9Gvc66o6d+aBH+1UlOH3ZlVRfGAH3VHxZ97sJSVIAa0+DBv79oo+9rSxfi
ZtdSjKvJoiyx24IyIMAokDmbmJxWUBui746BzEKNXlyu2DCKZ8VAVA7uySDbCw8/tq5VMMqBcvse
qNjZKNMxNZPs/+PsvHYbV7Nu+0QEmMOtKCpQybIcZN0Qjsw58+n/wWrgYJerUAYOGo0udO1tyRL5
cYU5x9Rnnb2pHgw8zEJKtiir/6Gq10qN0QFYq4kEIRccs7nPjX5Z9sJ6SPOdN3bL2jung7bXGOCU
jMdl5FtGu1GRRcUayCGYaqPI+aUTguWHWBPLXSXpTtlZqGye2il+rfY66OUw5LiAlaix1QQFHRkb
M8FJVGORgbFRf03StJMxwglZ5fSYD8r3CaX/mG18aZ3HrszP8ztzmY7hTuXfCD12TTWNthxwfnfZ
ka2i3aN11HR8uM1VR9rl9ePSMD5bNXYanxdS3Dj/CGteRydkJcmONY4becQNVUHwwtmp53fJgFM+
ViFCRstJEt3AIxs+/wwjMPEabPFZQoJ4uOoUewUgdCH2wGYxi8aDsVAS/szp5E3MzaXoOMFKsrJg
GWj+BhUuwNb7Qjjk7SdBmXx4gKiF51qWNoaBFnuEHCoQnTEobBv6W7OsYMF4QnNfMW3py88yXwt+
gBZUsDsWV/6UOvXs/4e9rWcAdAs8MGMCVwFKfnQdaubkauUo/WWQITZ+VSQJit2p9d8bY9XJgGiF
c6WLrqhDd1N0yr9LgIfdi+dXWRXKMurLlZBh+Ms39WDZgvmqGSz3oGBVcrvK+ictfGhI8kbdWe1T
5jy1iCwHHtsk3qnMmAOMQi1Azz6T1iUgcRPJXEam2xCTc22gytG7lQ7rMUy8leprTrxusvPUusO+
o05NemosjT9IQ7mQ0lekaU4woffwVuMQrMqOgUFU77yO8QrShGTK7CCaPSxPjUeLiAXQQLQZ6sJa
AbKXbPwI21oQLWsp2srBto+f9MkxpOYWJepCqNjR+6gUIyLgms6pslfLPJhgK7WTxNiDWYgthP5B
RlucxfclBYvY105rCmtDsJ4a4XFELDR+qrgQc8yj2/kCmmRhVdRIwjwMilHh+FwsPZO/JnoS288E
YGCkPIXpsR78O9TZfEej9CSkpBjBBppv6LYkbwAlcCSQp1AzWo/WvnhdqHS2NaKlRESvMLyp3A+z
m/A4cLf0+TGsn3pdW8jlLjUQO/FLo3/cNMZmGHbSNSaFIllisVQw3liL0VyF8SlG1HgqzpO27Kw9
rDX/Oe+XY78UQU4NSxXha+f6fHGNg0C5g2yscPPYWQSPZ9kQYdvbOSHmrASfkNlLA1cN+x8/dczC
LmBly0sM9lVjVyCxcYotqwu3iUE8ibXqTUBOS8Cg0xb7oSWsys10Uf1FhSNfsdFCg5u3gleVxCCU
4gNjD5SeiyB/iJInQa4xqSJGYHslKN3KaLf9dIvm0rXPlkWUHeLu1QQjKyUD5BGMaem1LraeRfCW
mGHf5n7Add5NF7mmdQkQ+S6HNFmC0EaIOdl6tw+lbRKDjTaVHQYxDQdWQKZqu21FTMMDgSwSBrSM
qVKhb6M03nuRyWQZXiIzXkYQin7TOQQ7hDrhU9NfgY2gPN8b8idCNjsIMiZnX4aKwqLccmKoxf1Q
IQJNZstqsKxwl7f3nf+UotBVO8WpqnwVWR+TDoHPUvZSevOtfqmPaJcTvA0R3aBvQLJ/i2PPEZn3
hFG6TnHFBm19AuLNMOFsCW/m1B0HhG7TKC8snLaNyNfOOV6B32ZiVAd2wQ2lGIM7BfLRy7stEgoe
FeLCE29xOpNMA0gSXJd5apvQFqpXIUy2wZAdzaxAGFiCekOcPPR2mhI8VRJGYxza9GkaDeStOYPu
PH3RY/XYtNesI3mheR/IC6jLY4vtVeYsDSscD9tO1LZpbyyKHq1f3J8CPkja8oUnkzfFg8+aQMSC
sTUQQXY3ZtAKZjmje0pS/LPeLlPpTvXKriEIe+zpG3+ApMiFCuyt9DYSc6NWqxfszxcmGh2fBrlH
vz7Mj0GeO95HMEKmD/dNu++wE+bTM+z3/XbIcRmKgxMUpuOFwy6v0XELFy4YyVSexexFD9/G+KaZ
wFsKjLiXRnhibmLAmW/zuzx7GrtP2nvGxcW6zEqAi9tQIKy24BiPhKUxPArqygiArPn6sueeLqur
V2FbH04hOiH8zP3IrFALFoYIU9dHuDdAH9Wx+DIrkNCXJ8CnOVPD6GnKrn0JLGuP/LhUn6gzuXrp
JzmNlHovM7LSAS2w+WY0cNT5kbpwVtNHVp9r+JQCV5fVgKOWbkn+qYyP5UfVKovScgftBVTK0vsw
s31ERZimV107TDqBsahnRJU+Q9RWPR+0xsDai61VJe1R+LaMFzQvOOUzx0veyBV3bkOj4/VrAzds
hp2gqlGRw30yo5c+uUI9m/8+BIlRRZRkEpeHei/CrlM9zKgBj1ceCFqUuVqtuYPDtsvRFTo5iaEm
+CPOQoNd5mUG5ihHhY+7wp4niYxI0CIP3ZNwAwlhG8oh5gaJLJ1HgHSQjXXtZTABGqJDkF8J5zHe
B/HRU26VAJGdTSkkw9Ak5t07F+Unn1XZv9fM4HRTPHsjgGIYFRk85ydGTFCa8QoRwK2eBkzS5gyc
JU3XYtCD4j95UlsuE2/nKZ5dju9S8BVT4FG49Dw7u3ZbonmTKIt6uHqDfE3ABuZG+EyDRqKF2Ieg
frtd1dCAh3AMV+qWYZ4d1yeJA6DqwI3BFAjZ2owzSC2XHzq8yoKTqS8ipV2mX0al+JWKUQOXjN6D
xlyO7TafeJ7pykFUlhkC2rm+I90bIeol9gOnY0zbUUbq7ZfEg4PUQtYTyn2vsZGBCNkB9Wt4nskS
kqrmOlXUQduBOJCCoIUg+OLDVIr7FLWB8TjV075Jj5OOxwGZQ4KzXWipx/oO2CQEFi12M20mmh5i
xdy35qmh8u3JTMIv32swTNlfxkqJHR5pT30XocX1gXpKaY4qmdVFdbFmtCw7FLQrZzOSN1a/Qb4n
cKwl0WfRaXanuoKfLivZePIyBdQSNYdRLXvjrWkrTMJwUKlvOM4LBIIqqM/KYNxELmOWIAiuTYIS
rAclUUFiRjbxKgzUtp0wvje171jD9BpZGFygrKaQ8ON2PNBy2mmR4oYj2yx+UlMBmei7pJ8VtlvV
9BY3PA0IV+k9bH30uKq4BELOP+ojeegXtbGuAKRk2rjJ0gZy3XUUg2VDcZ4Cw4xDZ2w7O/PG2bd2
lAbzIkb9Nssku25HW9DOhoesL/RdMX8rRdizxatkPaTNFZIwSE3qkL0fmYuCB3xt6A4rcjs3ioNS
jusaE1bKUj4uukXRTXuJ823chcYpyUX8/tJRtUjGtbrBLjzELGm6VcWvpv+kTtRpEirj3Bi2TtVi
8MjRDSwVAcwUrdzFXXanCzENBxGRdV19hMbXiOl9HJ8lpT7WKQu+IH2RwSdkA7T8lGlGuCEslqXl
sR94oIAICNNyJ7RvRaMsPKu4BNB1KCTKgL/RyCdIzSXwpEXTKhiuWaWRAR3dJQosd6JFUqAQCgBX
PORj9pkVe934KCIWbMpzJiImGVZmvYlR9muSW1g5FkpE2939fMAFyHBlWA5W2DlN8aq1nB4wsQcR
Gc+UfySMabWEjqv9jDn0DVyYPGfCEH5w6NbzpQafDkBJdZYaBlRmsJfK7BKZ8bMCGCBindMzfhEe
RZ+7G8Jdojx6+MQbSVvldXQH00nX8O9w9RfGa8ntrnp7IScyWBV3oSivrexqUqjx8sn0WI/7hMhr
+T4ZYLf5x5pKuSyqD0y+qzzaG/W74HW2aH7i6z+IxAlU2S3Lrp75GSufo7fRxbtULxwNBmvV3siA
xeUwPw8Qjg/lKpKKZSkPcLW7RR6jUMcsFFOMGf22m78j/0qWos3weT46Ut3N8fK1hXInNq2reqdC
OlSKtQm6Cqg1fAPhZpSYd5T+UCAu8gXIuLWT4H6TwW5GzD+a8EuXH9NZbqKd5kM0ZEguiFDCRIGC
sLYHMhMwW8nB3o9ToPlPdcNph0EleKj1mzUblPSKnguiMk9CTQGkhhKwUd/KAMxqthHquxCpcBWf
x2nalAH0MvbktbVJkqdiiI95Xz52j6KKhYrJoQSu0pBO1B9xd5U68AyKBjIKfgB2ovkF+IxYnZcQ
C45a/ES12o3nKH+XoU54LbgNyu95i8PeuKuVfSusY24aP+AZTKRKvAL9maQkt3X8nzEryuJdYQU8
1zphU1K9lERr0SDny9Sb1n5XkfHwKHtsrNovTyUSVqGEyF5UmSYMck9FkSBiEiDhwDPEfSRTDxrB
auj75VDm2x+mOX/Z3+CMt7gURQmH8/dprKLn1SSVTHO4HhpyMkm0+IC2cy+d9cUXa9+fpkd/jnTg
mBJnBWYS2S276t+HKaJWBlamNjnywWo/8J9De1RInUQwSkN0Dxxv8e/f8M+hIS+INZ1xM2sJYn5/
f8G6wAta6LwgYYMuqN7lS76ikbP//Sp/2UsByOT8mC3+s2R5/r3/MyoUprjw+7zNH4DjL0OHGeCC
feaSzcAPv480q59+n/sZCCEJMyb/REc+9G34mpmdMpkJr1QsM5RuGfqFd6AoyNzwfzk//Fp/ezHs
HrC3ZrEncSu//1piKLPNSnmxK1C2V36zxfZZWAtu9f9hZiILS4fTYMn6HK33beFhRJqA4ZnvidCL
ZGFcZTvcUA9d2SQvt8yzVBjDWHQa+/zvX/Eviz7KpVl0Y5kG471f887/fHOyXExML7IOJdKGXDUg
jEJ5zahn23ovmjUnR7zWKhKWqLazrcLMImwJkQfsj814zvZoqX/xQhcmcB8aUZ1M5vBLDBKAP4ld
rq0pwhzMY4zMnRF+kFoy+mMwqwaPXv7wXMfiQjEvgkGpOTz36od19tSKuRNjQ4Ni2khWU1gtMiAW
k/oQkjniVQh6cp7BxTYTFSCSqEILEh3brZGehN71CmLefrjqftnNv111OlccMXiKbCl/+Gs6vjHo
p3l3VKJH1jPVuU0uunIe6xswzkVJzLV/8eobRo801Jeq8ix4TEa1uxSDZfNYFGt8H0Z81lXCTzYy
OrvgM6qIoiArqGwvgtYzdng2OIPbdCSi6dRHrga3lWdr4l/S4TPKf1gm/GW4b/AbmaJB5p4iMUf/
/dIe44hLDhv60ajXUrqC37rIpLeyepTrx1A++NJB1HajuouKc6NvWnmTg1QyIX0+Ru2nFKz64jEs
bo31bAl3HmKGNL1F2kus3MXNMzyHsQQspDz3yQ/X6/eThsWZyPwdDgUBuTpmjG/3fx3UapVqzawq
H52T77zTZqIY/Pj3bfGN4Gb+epnZSMWWBwW0KX9TXjMaIeZezeP9VJq2CYMmMqR3eZTtrNOeIjbZ
lLh3MfMmMWPeoN1aYXBMSm4eX04d+Gtd1MkHOFblRdJIXQrGTQzMsJhCO/f7pzG4hVP65avGQidl
beq2omzhEgNq0zPrbV49/efgu2/Pnl+/kmoZmJHn6CgG+r9/46ruhQGVR7qfM2dF2zvILps+RnR4
oNvFR7zQ+Z+zaT/ttAXO/Uu1HH+tA7Ew2ZgHF4fT6e0BoAomW6z383+Z88IgyZaraUF40ByyGpPI
3R5yN0NYliyjXzaPLdlh9iz+xzOvrcG78nxVlwU7QfkqrkbSTZHtLTS3WLDiizbyXlwqjrzsjnDx
FgGxGSyY6WnsD4zf2Q839vfN/fyhWCRkm6aGVYTr6duHIseWJyVZmz2Ia/2cv5qusagXD5/ogL0L
8B5OHlv7qej4vkP640W/HfaTrHVZ2QjTHVDxdz9b+09hs2hdeKFsZWvQJATfiuTtzXbHAYhy7eio
IPbjl4n96iEtdupXxtMAI5KxaceF+FWTHEIJgef/ymq8+AAUi6+0vBHxxBCki+3mmeot+UhB9q5p
7hklRV/iNntTdvR++b1wHYncc435365epvv66m2G+7Y4NF+6RTvppg8gpICD9nwu0pIZYCc4DQBM
Bj0Qtigl4RQkm+aJv/cZJQqOzJz0q3tV9+E7tFdTXuSneAl5cU1oCQNWBs7ynv5XOCP7InBr6T0T
IDH3kHjzf9JK/Kri/nN6//F5f6u65ABHRyEZ0l0+2lZ5Vf1DG7ueq9u39OxFS/lBrLZjSGKTU+C8
/sx+0Cr97cyyFJkpG3INKpfvCbBmHqcRrH54CEeGgfWBEQSze/lqbphlWpt/H12/SoXvv62CoYtd
ngmM+/t6Oha8Uc1Hoz6IY32U2+gtQ7tX5aUTIZ0f521MqsSEwKiLqNaZUNIsMW1WxXOQnRgsoBux
1iVLhLhsNr3ScwsE3I0McYwRmE+yt8SLAKi+nsp1n1A2d3O4kckQJ21VJ5BfhHHciOzxUsYc8liu
EbBbDD1RyqnFKiqJ5xCPDLLA0TUUvwB/VQkQg0CEUPJuuAgdpfGebqFsX2hqYfAINRhdYJ5ksphW
umB/tFS6B828JpNwa0Nh4/fBhpxDR0b+WSZgcsutBnOoMFAc0GlNmbgncnuhtXsrfs/Jd/N906Y/
ARSORVuMyJUwb7L4psg/pDT89UanGhaRBuF9A1/w+5HrtYmStFRXCGaKLdRHXGhkpbnwM4E//Ptr
RwDLD/vje//Pi30rVuVATCZ95CoXTpG3hiLRmhcv2wFtifr1HFlAipAtb/BGi+hOYletEYdM+YK0
wDG74yPxnyuYWdEJvoFWOfm06az7wtjwjwz7Orx0D5xIMQ+/jXZtcOMMK66LengtGeG+hvHzxAND
3wHRn1Zy9W5ZAAC4dsYdC56L2G/IalO/jOixJzZSv9dd1irZxoo2TPIiBibm0oNIiVoAGIZKB7o0
5b0QYp9xQxB/TIb8x2K6pflLrr0r3VK9mzZKuMryZfiJ010akZcmzRsUZBaQi/yTrlsmTnS6C2u3
DI+MDbZzV5+vws+E8tXYZ4TXaAdPXAn304bGdERlGxJSSOtNRtEyBKPL1snBaiV6p8HlwbaK3sjM
CKno+ieFSfawM8N70yMTiNkhuelwinvS7GoGf7M6Ld9r8WJi1mmNtmO58R1K9v5+rLekS1lCsUi5
tFWe9hbVvYBQbF90B034DKKdPm4K+UmOtlJy4+zX3ot9to+/lIcq2FT9Vn+ucQtPoDYYK200w/GX
aGQHoqvYI5HrKh8n8dOE0fwxRCQT7JRtt8r2mLVz8m035o+SJvEvhQU18f+7yuVZQfCfFiI0otBq
w1bbU9ISYaE8hMbIQ0ys+NKKx26lqDVNfLTu6kdNQL8Q2cZL0trM0+OcvTcRdQvfJMg6saf6mhrm
ymR8VVfU2VANph7KGXyuJrzkRsLbh9+DDjEWXSlDkszSLRSVS1hUK2946YnjjfPQriVOmqFdUwi9
1IPsBlRkCdACM3wl8wnZNdEZgARg/Xfn9s4U3ubRTQx5UVlLAmJlFnchMtKxHMGIEAir6x+6+MGi
ZZwq8o0akjuyl0xvYQv3JKYSEC2lrkC3lAn556h1OPR44rUt3FLpsyXgTIfbq0UEp0jjtjTgsz97
itMypN20wZMiufHIIzWUv/SpXAaWxlE6vVSkeo6xZHeG96BVbAL78E1hbzWoXF1B9pBgTcia/KeK
6NtI5NfD8n/OHLpQPEjfvs1Criex0jmzake4FNvZ+ufv/MVdmaygBK0+/n1s/fXQwjdHDwrsy9C/
HVoTuEXTF2XsYM16zJFTOCia+DCT+Ide/pfj9/vxqGumhpmRZg2S3e9XadtGaGojpMm+mm0G4VZN
xtID2dS4Pqz/tL75zIBkFtSa9VhCSzQakGr+UZLv6gr6ROEyM+4z+FH1Tcd0JgC7RutllNF6lD99
zSLAgrsVoTvrZhoB4EbyPfKEnS/fRfGZGmo0oJD251Bcq9lXU2K/rZ06dov+EBO4OBEQVZ4TCbL7
xM4yRv023CY+EW5cDwVMl1GHFz/4kLRvA45fX7auyyKIRo1y4ft4qPXGSRsbMzzriRvtEfL64hZB
tVE7EbuBW7Jv422WPFQ0JuxwixXyI0FbQxTxHQpMsjkKgYbmkoj3Y+SI8YokcgwyEzDAbCmjpOjJ
G1tL3MVESNWP02ECQvLq32UuYexW/4ClibKBJmhXzX6+Q6hsMGiEd/++xuZr6Pdvnr0ZMEhsI+jE
GR/9/s0j0G4CKbP8s2Wumw8kGtkePUa2wAJS/sSN+BZsMzeOv7/Yt/60D9KEUaPhn/3xlA1HsK+x
vE5llwrzaELdQqyfLupsZd3YpsoEOt630iL6NH+K7fhL7cEbMXSmSbQ4tHzfOhu1UfVIquvsAfDr
9ortfMGqZinjtn/698f7q6D84/P9zyt9a2fq1Iu9qkrQCTbhqgei70WhPcagvPRPXKATlSbC8FWF
o0759GPqAJKWrc9CqUBJI34ZaDE8Lr2QP/f/07dpdN1prt+H81Q8qa6DonAkUJpntxyam5TfZFAU
JVgOo6IENdFHEVIVX4KmhZmTLiXtnJTJoQk0d2pbuxExm8jwKzzo0Amy035t1cNyUA5jizs9YvtT
EitT8kRNYMb3KSm7Ny8YHbM8N9JNN5mdVw94MHXp0yqbvezlm5jzQarucq/bdj1vyUSbFONHlpEi
YSn992f847f5rYUh75kpeMe3WexH11qcuCGddDs5lx/O419yvn99md8GxqPViaNfKaTfdMjCRspo
ZE5M4V9ZYNhlw0raam19YAMcHAcsdGxcw5R4TdPus9xNFDQsbOYIli+szzm9zhRAprP+6bXHOFWW
aXQylZ9EinMZ/cd7RonEQ8SwJKSZv9/ggaKNsRDQUfolYHY3KnU7SDVamlvXryu4JSwWULp8jt25
aIhnI8/XuhOKVZO/tTGru5+eNX9p+Lj3gAlbFqcNY4VvH2KQSWIm9vr8DLVQbvMRoXx+/Hkabvz5
+Pz9hb41GPhCI6mdFHXvhaDWiR3scWWZUn7XWmSN7ki2YOeYbcJ7PanWJhODsG0WUjEeK7XdTIxm
hwCXnCtV8VomJTYXr0n0UFmyKxAcWesPUdDdC7RWU4d0DGvGZFwmcVlY6DvIZlLydNsGzUo3m21D
QKgfEnA5UZFNlz7aB7BLy8a1ok/D/xiKD4JfsuBD5GJJpINR72Qy2lPtOF5DeRENwAghkw0QkWWP
2gmxT7KevOQkGSQaE/inbFskeqL02tEhcLM5ZvYUsnEGSKD0C83MnGkaHbgpGwnC1r/vPvnPmuj3
j/lblVK2PnFlId/nknwwBEDFtkGdj9ELniUzL/VkHOB1UNOTb7648AyEtPbvt4CP8Y+LXLR0FlUK
qGEU4L8mlv+psmupaq0yVcNzYK6z4mFHFTgWawptj7RaRjGaQ+qMgtJDdGCQSyj3id7xW4JC7yfz
0RxOnXqf+hWLuwMhJ0NPUNXWU1fFAxOi4IPTeow3OGn9eIMjkejJQl2iU2I1LzXLQIduZBeWmyKI
g5YPmb4hT3Rlzjq4lxL1ULSNx1vknUYiGwmMzNZMhiJSr+NLCLyu/IiNXY3T1NgBM4/zY/k1ea5R
nrPyYUwu3XT0mnvROo4Gwopdrl+V6qCDpPIwP17GZh9axwGKn3dQDeQm5MySW3j0p5Off3reHZQ1
cGC5vlMwIgnOwKRCcFNp23TrSn0i6cBgLoB4jPESTDQyAyq7ulroBKHp8X0CkAS/WR1gNpWkiiO3
g73v0z3D19u2cPBJ3aUUbGxWIFtWCyFtJ+x5TDYM4FJbCZfjZ32Q+UABaY/Lrl0hPi52NJHcedDZ
xwxZoz3hdBKc/t5z53XsYpCWzUumOjNQyjxmAPf1ez7QVnGR9nXjiu/AgI/drOXUUcqDma096eA1
+8B79GQ3s5ATOPkxeq8T1wofGdKQ3Ol9Cjn44k2lA2lcedKWF1TjS2NsSywuzAfLk2cu5yuDgPY5
S4DlDq0/CZ14qR0xcsp+kfvOFGGbZm+zaGSoyLaKp+F5vm5EKHAL8sjz4JqxBVLOVnifpmsCEAtl
X427+pUkiBwlnYJ8bDMYTkzanHBvCLwxYPgqMw/vEAoOS2gUtF7dLCrBDcWNNOzU4o6eTOnmdBQF
RWu1zRCxEq5YrSgOVOAjX0G6AlEUEX4AOuhDPlrijsl5Eri1QXz4xhf3qX6S4wctvMvJBUUjmD+m
8kbB8fKAtjRADyluUfIZ5jaU3QYRuXLBSMz4CsjmNkVUFu3ybGu9gO2V/JVpbTRrnxErjwsnWoo3
hdX5HO2R6uT8vMryIZQ2WnUQyaEeDpm4kjMnEO9EJD4YE1nj7PJgBd5T9PipC1XZ1PBrocrjEEwI
LN8u8YZL4TFPDhUeGGIBqiXn7yxQQpUgVs++utXVNYMaNkQ9IV/CvZi74vBek/DGECJY1QFTlhUR
RW2+Vrku63X3kH2MzIaZ8NJo9neSuiFMUmAeTEclOZNJrN02DHBs5BujmHPa0Gtqz+Jgi9LO9924
29Ts5tR1rx6JmrRIL/fmq7gLT2L0zn5IAn2JfCa7kk7Z8m7H5ibVz6F8bZBvJg8oR+v0fSTzt7wH
SCrACAjeJvlO8XcyKAFzk4hHaxWpr1O969RT2W8kZG9Cs1MhNOE3J213WvH2pH7lsaSGJN4em+5O
Eew2dIt6raIFKVf8KGse8dlB5/b3ZshXaTO1GZmLSDvd36SjOxYrq/+KiaE21ggXSS3hgQHafqmT
AN2vZUZQGA6YB1YL/iGpeeY7rYnOnhYlE0ML8+a6fk97xju3QDqr5Saz7kLNRryiDc6UrkvFVsHq
ylDSOKJcr9rU4h3wxHLCrrbXExupeW9Ck3gxiicxO43yvuXsRWYWbj0AF9pOilyVfspzq+w4pi+T
9GClHzGJudi21BV/CLI1qcO0qjY/V8ROCCVRQShFrJojzQw6x7KWUbiKHzlrxP9Fq82Pe6KGnISg
pWnJzhHMn1g7YE7JmO5R6oNq8YqXcgRQ7CaIAJHmWsjbKslnY4lq0+9tkYJBDE2Mu+Ks/aoQCTXc
lnp+DvOHQX/JxFdToyEV1lJ54SKqdZuXi5UVH6SJKpgYG91u/W0eH31SuE0EeqvxIyEJN1mFZLjE
Ln5O5DmsEiwAp8bV6F/pDeFWIibzodiOrpltK/UoNKc0fkj1Q6uQY3JA5h/rTt+vuupo+jtmQ1l4
8KJH3/QWQriN0cVWOpkw1cGrziGZncPCxxTM7+JUwbmXba/ZSelbbp174aUkKnhEydg8yxIAxHIf
VHsVPZtyKP0jcemlSF+4EnGqkY2TrjL0Z6hxVNvXHU06pGTWcYiNTimsSJc0NzTmYr7MDAzPmBps
q1gpCWJSh8++JQHuvZuj1+e729TWSrfx1RMa/N57kVFApefEVcenVty3xkkItlbJNIrhQrCV2Hg3
wiXUPg0dIVhvUeMUPLNvI3OsrnjK5X1T3w/1ceAmZdCEpqY+mcaraR18ESOk7wjGskRwR7uF4Fqc
w+E9HljTgpGkCGhMWhXRbgpcdEwcgJZykYrX3nvwVGIrL013Sg04cPeUWM3ZQIuQImaa00R678S1
NHf4oU3Gu5yuRonsw5PHlQKYbKR8cy3oGN6xCg8pFhvcQrGrcEs16yjaFiiliTH/8BWcEcx1XUF2
u2zZsILkBPdvKlT14KyhuN5qwdVIXYmFwdi6grFLrTfCthUSBBhQYBzgyewteF/kcXvPYmMrry3c
Z9n1dhhfxI5M+l3XO5QxbeEMHhbkH4Yn3xEOv4YnxqwKIBuTav+7ZoOlcTN2gpoBySr21vUUfTw8
YwcM7W1yN69C/S1ypnVyFDGHFUskmpuf1D3fuYR/vIVvnU9T6ZPUeryFmbF2Q12+EO8K5wWxouPZ
4+aH5vC7aOCPl/vW10xKljdDTh2M9v0hesAPaEeriovJCfcYOpezDdMR5p28ueqeKnsXbYUVcIgd
T8RFsSbw5Pyj9OhvI6z/fgvfWiBJ7fNcHvA45Ii2meY17U6Nidy6dXphq9dJdq2Ygdb6x+HZX7q8
OX8bNz76IOyg5reJYtFPMegsenLzoK7h2y40p7M5TRbmT/3H/DV+b3BFRcHUqDGkRDvwe4NbZFGh
qqEZ7zNVX1jzPcw8RZLAUMnnqqVvi50cdY4g30LE0Iz0tkWoPmTPyIoWzFMTnING/CnDE0rSHtsa
6lAGjLOAuySjqBU5lccf3jMWkb+8aayL2MdE1AuAGH9/04NSxchppulcjtwf+aunuFKwKzhyRQxA
FKkqSDn9LPd0oRQlKS0HXgvdrdWD9SExQsm6l95aqkSELizql7cKWrryKBEamj4KyqnP783RZX+b
ZYt6PVWXvj2xDoClUQ5u1T51MGik6DKEW7Vfm0sf0UO8KzR2gw8NPULzpqlrZO12HMBpg0zYol9X
FsqriNGYGo32g8AA5NeLyWFr4S1e9YBzHcEOQ81hU7mESiEcTKIj/eeErJc7nIMd8aZHClO2qc7Y
CdMTaUokxuYegcireQm2rNHd4nrRMXXzvKSSWYXDHg3Vv/vFX0uX75eMpCNbI7XFlFEA/v7pJ0Wd
MumKvEMERU2Jsb0Z1bCRxovfMOFK2aB1N4baDMriTttMvHOzHFYZB7iiPrQxvRBPuZwVltY2qyGe
fnh/mFb+cnnIKoIzIlBUmOff3mAx1HEcaCHJxdE+rdOtnmh0FKTNt+2DV0hO5QmruehP2rcpE7Zl
1h+LFBc6IdFy7m+qSlrASWPL+ySZj0ke7GrCbSWdcOaSy12llex7fW2kuTsMOitBoVxPsGnj8V3X
gHNrFyVUeaYRBScmpywR1lgJyrzZCRKdleq91xnMJyXeCwabVGK0ezaLQTOsOp8xRZMsrULajT6U
KnSDKM8FO+oPVfqOtr1E3Ip72BamY9zvB+P/SDuv5UbVruteEVXkcAoClINtOeiEckTkJEBw9d/A
++DvVne1662/XLt3B1sCBE9Ya84x47tzRv9a1JxQa2fphU51TP8wfsbvqMWGD+Leqdg/XqLcTbGo
iTTNe6pGHQrbK3hpM9wnqVtp4V5N8BmKDf4U1qol69BeNIirSNdn3WdvP4OlMavP5P0mGESQ1j6g
7qg/YI7GBBXz27coZnvm1gyM9SJmSp3iL7rcJ840lGcijOIIw5yBxl8uH4oAi0uPj+7xgujrelJR
ORP9qOuw84bJ4LPt8UhRbYW4vQuul8WQmQtBo/42NksLi87V0aLLfGjQAbRlukxYq8HP9FKzpwwY
70VQ1aaxMzV5kXXyk5ETGQSbnLDBmpWWhMGvBy1lThqrizgRPRv8Jmbn56xTGQqRoXtx9FkGos81
H9A1A4Rhl0rChcJqkHIFcJ+ezkUtkpmbV9vh0t+puLSkS3snRONDyeqiExN32goOXqZocx0LCvZi
pYlm40BIrkU2SNTfK0k6l3CrBeYxqHYhLuAR1roa/Ujd/I5Jv31of3kmbh3fWqpWQ6FY0cGQ1rTn
AUJcvYTkQYP9nRu+WbUrvGeQdbgD9oRM0YEnDch6Ulmmq9a96VzH/bSxx/esetgkLWETqk+wDhOU
3Bes6ooyT5zIFUjaLo9p/ZSw541nVDqUin7XMtV9umHZDDscu7EeAlW4rtXZ2XA7ZVvUntTMLVhg
5VLsFiVWuxCfGYp/p2z3TeEYFSSx9lQT2r2+0FpB7359vDwZqoNsC0MBNKmrcsyvp7ZzMcpGAg5F
apaztlmOr/RERZCt1ABmho4deJquI8m9HrX9oH6OxRqr6UAA91706sFJ76TzRik9ksKlwsveOMnT
oHM0O/wo4hY5JVNJoPoZdxunDnPdaVvfVOnV2glUxX3nK65xvMro3J3uEJsrYCHc3yaB8WySWCZf
j3XOkG1jvRGc9Kd4o7+OzkDM0ALpKpnZ383KX4p5+WAYVdl1475+p+sYPuXv0r24tLwQFKK6APvE
hCjazYu+Mw7tg7n6CVwkG3+bnX89gpulnGRdhrqQjHEfHAU0/M/oNppHKrLRXfIKqnPNlIwTl93m
e/0sfCRvA6qbaBW9EULS2iY3yCY+ag8FnVFo+IhIDtp9ltrPwiraQRdfmXPxSVucF6Fu89eXl+6F
gJXkK10gYQsId+bd6HAy09LniZyRUmXmWM0sxfzLHT7l44LYohhQfuDBxbchMWGz7eimv2tGWg42
21LyR000AJTYkZANNrk7MheT6e6hu/hg/B4BHweDm/AK73VhS7jAWAhJUwoqx4BOwIjAA9r9nY4M
4w1Ks2F51C+GY3PFqW5TCmkFO37LpFXbT58H9jqZyzLa3YAUiVfy2XHgN00HtwHONe3prVNBNS1Y
jtsaH2hmI7ZL38gpVbGWu+NW2ooLu2w9c2+u2dh0X0Ql0AZTtCnINKNXuOkBwn9aKAruWvxdDciw
JPbxW5CzqrhZ6A/PNM8aO5jlMRuMCIKCfb67vFrLZp8f6qNCiS5wOPddgOHWNl5x3PCAnrjdRwe7
UfEhz8UVTFaHwlTk5pnNfvkeU/SjBLqlXaC0kXDYsYO/r3b9rljEWyD3tNq4fAey01jdMGMAZB38
4EHeSydzbc468DH5ovX1Rbgw76UT5SAfdUuxSw8W6htbLsgqZ38WdGT22qKJlRe/g80zlx7Gz+gd
hkvOd4uyG2LGPmmfwFxW7X1w1zzBm0yZvj7PG0rShvYTifQvi5ApYUxG48tCRL+liGBRL+W4AR29
Gtxs3vt3T0TnoM/692Lsb907HCYIb6mnGKKk33RI6yZJk6yV8od+GS+s5wmdFC4uXwPxLD/m/U6v
dTOHaKopgxZC1w1p6GZXAuVilEtZGdf1peJjctvSOpjXGGLAQx28BKrgauyPsuCrMK/EOTcw6bSX
FK+PKBQ/aC7+NsxpmgQ6BHsBMHtz6qv8MswpqnE+F2ISHhjkqPwKqHCEY24dEaua+T1tBLl8R4kM
l0JfF8rdRYBRCfc3Fk+ss1m0GdEPn4T+524Rn8//W3Vq07//ckR6Tb6ErjLDXptFQtEh8cXr8izO
qCadl3m5HEeMti6kPmrLxHcWSxmdTv8kDE7SOmHrJ53L057u4Ckwo6o00hhI4lOKREudXZxzOBe7
WUIjezaszKcmnhvv4RNNlMHXOreVDqQJniukQdtO3J6XWeWn6+YNg8MHE1EmOVXlDpCqkXZR+sKn
+O/78Pvsbu4NkRwleK8mcg9u+N/PXgnb0czV4XxQSPVlhBtTD9hEn4BbW5NXYn4A8KEAaohO3qzq
bBOYrqXhDyYuZjYM/lWmqYQFluwPGiFks0EgEc6eYs3gAFWKfR0cBsQi9lJmU9EmLTauPIpoOgwN
a1nUvtZT1ZnDtBDCBTrE67Ck9FTHft89npnHkx+Et//d7Lcn/Ossd7MHjepBsMwkJcUPbRXciLDc
XuR8Iff9WkqGdcCyRGeNCi5tXok1cFhqz+Y2HBKDrXW5HDBIDjHmTKKRo6LCzBcu2TtIJHmzgUvR
HZwtQnWE6yMu7T2cF6/S9bWJhc640AlMChyQA446Nu1R9jRKd2fAunH/LFsM5225FwvjeFGvG4ua
XhIQYDM1RtLLPo8CR6yDmYoKpxI3LRkeCWuZGhq7ji57rL1aie8iafAr2CVx1M5qFnGFJhyV4Cj7
VUT2nLrOzeXFwuJXzaMQpodAERPz+EBgn5SGnk5aVthClGBr2BOdrYXPYrtVy6tdEvXcpatMzp2+
VGZyxPKtfa7zdxxeFOK3Z/MAlchFJuCIU+2Op7Q7P0gWJRAygo0en0um+VZpzkQTWVuZ+F2/bpvD
AOynZEA3i2eZvpeqSjPsZEu1o3VS4CPHJtix9O6ypVj7VFUjPZqJnHr21VHfTXAcSK6wRsg/C6/S
Qjc/YvyUMkgIAUhCZ2wmM2VlYgUmAjqqYldqP2uo4nJEPhgEPmSiKXQZSQvdjK1Vlq60YMeMn2cV
jBDBGQadqgQrMDb2VXA0rDUUC1+QQRtwhGSb1Z26ypXnkQl5qArvOrjhtPWPBU9unhNC+qzrKpj4
GFhCwkH1jWKNG1i73AGlYTczXiC4nlmfCl/F2DkXPo/OjKC8FrMCokLmB2mG9I3+SbQCgmDqjS10
b+EFKmpJW4yPzsAfGdI/b+T3oX4ayP2UiBjK1KMJEEk0aEWrJlJEwzaDEy19qBGE0JdbHVs0PnZC
eWSvwwrPZ1qVjwkKqCzcWWbsydVjmDQQGO9F+VnXFYf73qPkxPiG3stQXBVDddYFjtLce2MVg83Q
nVEK57pKowbHUo98cVCMTYUJiGbq0NbLMtc542JRcEFUQ7cp+vdxSLhMeYhj+tM8VSItxZ5ySGpY
8+mDEprXID6JBlyYJAaPtDpzc2XbZAcewi3K5xCykRU/Xce5SW0e1sSQbQw5cjMC0MNyMYbXmVkf
DNqyhVHPpdbk1nTYOvRgJGIEmP8eTNW/iQJ+HVtuChiadLbGJmbLpSDgwtUfUf3muQRWsBAI4Yqg
6RH1tOxWZ6+YVnTwX4vNecYHDPT1adyegdWP/ln18q9KmlFpuR4aD3GTeZ+QAXd2qdJl4FzfrA66
jU1zIe5/qGBDjPhzsYDtVdFJiLbYiFg3E/QwXAWsQnJ4iNGVaoh2degS/b068rmBLziwmw+WSuhL
uOst/a7ryO9svKF1qnpTqZCOqEcOJsoSErFBsCxbaVMUK3mEyrmBxxM1HvsKJToqz2VkrEL1hVV7
bznX8AhMmkDOa/AtHTp/odOt1l2VO91ef5WEnUlnMPKYX4zm3pJZJ3h454Rkk9ay3WtOZD021ldv
uHrh0bvuZe+ylFhUNG61ph3UL5vzo+GPOWJKP/XbN71YDvPAOGnlndJtAmGlxJSI0Qa9t9qjki6n
Ol/mCuVjcH/GjfgYzMlhhYqwTIBNjuuOPNILq9aZUn5y+vtpUT4jy7jlymCLg71ZVvtCc/fFAnJJ
MrOwYpv4Kkq/2MRP/YwbWXEudNR5kEX2IOH4iHeaWgoD1fDZGhgH3TGcd3SHaA/LpT+yyB5/6hZ8
L/1uZ0MFlpwoqixDVfHmju1yWdbD8yU+0LPXdkqBmej8gfZgIB6ejwmopDFj5wSxiiItXe+pVHn1
hQd9m1HjL6cyLdSV/qvcN9Q6T6E2o6+sqwBh5mHoaBNQwStr+sf22HBF/LPpGVs0gREtMZxfPfQH
J4Mad6GGamfP4138hdaZvlJ9l30ErQMnaU0rsPLqTUl7mUzYhM61R/4bb86m/kyK9wnjOnZPhfIw
rI8THICrgzzFpJeJR/0nDi7BUn95QvDuQBvHU6Np8s3SXewaoxYuBgJ8nmfREXbkmy4I7/q2pBFF
QfopGz3+DbaL/ZbNMR0sCafaGdBcbNxcPkT92bhiTHOwYbHsvx6Yy5xgER1i7zx7J512mX8BdYJ1
OS7Zd34zMDFPe7bgFwvTfhqdZLH3n/ZUE53Ottx3ASwn6DZ+en+sneNgf4HosnvbeV2b9vae7bmD
FGRFe9IGcr4cd5BvtsCsCDhtbW1vOsaeqdD5gtbHF1fbmX6+mv97fPzbpgczuEZpVxFlBSvS74tN
I0nrrGisAvjSluKSySMdnpeXbEFhFVZLHywEAIGh+MO4/G2q+eMu/+V9b9Z8zRCUepu18QHtTrm3
vOrQfmbLkGbJfUsV4TGeU+tepYCj7eRNe/j3WevfN8S/3v7mIUuysy52EvyhyoXZPqMJTPvYPj8g
zKNr/dC7slMuwrvzg+6bBxTg7kRmo9yBXzJx6R7OpVm7HR+yuQL4VbA9UGfOlH6c36M6j73wUPiM
1XMKaC4Lbb4St7w3ntJZzxrSTT1S22bNqTgAmHnCoHnAzoJNc4K5Tq80/dD0K6sqN/dosrsSLF+Z
ezheTK7QAVXRdIiNfff+pNrcazR1uUtqG4uY/fkJVgrtdzwLXX7d8Yo+bAeXue74UC0z1/KUWXsg
QfIFrbir8ucJELVI5lRz8hfNQ0H7GL80d9GcmsEStc/wGs7718si+KK203//If2A/QVkdGLc7iz6
mhFLBZfESWD0+BdxUXGCDlgpHrnKfnuYUpgz/parMYtxEU3/zhLF4Wtb+Nd55p89c2bO5P3kMaJ1
b0/PGmOUD63FMVzrDofU92si/fq+UInznvCi5E7708ti2sK9CjuE6wf/iWhoKtZOsE8ci6+IrwmP
C+vqQJGT75oOx3Cv9kNlP6zXkq/4ewofvO/0IinvHmBZnrJagcjzNTlcEQfYEw13Yt9CxLTDB4pm
/H50znfT2KCT6zrxb191++kJIxG/NXmp6ZuwH29FULo9P7zHaswHQgoFr/dKow37asiDf79NtyU/
9ap7048SDXvHCENyezhLIeUy2rdzM5sYprOvgZ+6ErtM2X2WfYzuiBe32GPi5+/B5jnJLvfhIW1y
J5oBkLe/jH0AUEJjhF4E2NqKVbWa0pxzhhjTFYhYTnbnw/mAwPNtAvMGjvHBtpI3tmaT/mffr4RZ
6AH/CSnT28luIOO5hOZL/ge+YN/3X2gGOby5f3x5ufoxJ8CZtAu6LjPKct/f+7J+arz166tof31M
7mWge/xqAGAHqAUB+LyhYumzcZgRQjQduFvi0HjN7Zx4cPP7FdmzMw5OV2u6DIRBMD/TpZnFNt/2
Mj0DhAStYH3NZd4/BEg8DcwENNjH5Xb7svx4vHgfrKBs4ptd8Q3ho8ci+pDwMqlbfLfGKfRhcaYS
aK/9u31uv05/oFfO+1Pp5L3qDZUZD6kFfXS6RXzJs9fpW56mI32pOQTz6R45BynmbAmcZoHNjcuQ
7Ka/YSfI60yvFHKipS+v5BVKVEcDjjEZqKn5EVE2fiC22RozLoYX3ucbYT+dszH7aepU/6pNhpGs
yfI0/N9aq9U+75RLkOEd5KrQS6IPOXbqpouD1cUA/8VyXZdo4JmfqCZNls7wRSeqWUU3tjP43PoT
fh5UNzMQhBarIeXs1mIwb61JSu6EkGuqyXsI8UxJDinu3br7fDIpRuusEfJ+Rui1KGX3WU8fEwd1
MVMKVMQIQCskTKORbPs31P4W0p9/zwGydFtWxE+uTOc8uctJ1vk2ifxSZWq7syzmtZivm+UZ3na2
va6nsW9cXD9YCpF3gTc7c5GiUVqQ8M7HDFDiogSNzSIAHUXoTJ8/5aAHyZWIdSZbZdkhIc8W9NAZ
umD/gNAmzIaxhhFdIvOOWcDD1eBNcUq4dIDBhvN8ofqyf93B73kqVs1K5qHY61upt+kPtiudjSKx
gOeNvmWlx2O4wIqOpWdTbqL7YAvPR0M2f6dvi1Ux1zHyicvAj+aq2/qpV/kta/iFzNL3vrg66S45
NEdplR3y++JQHM6tne/KXX9EQTocVQ74vp3K6s2x2TSb8PDAty7DZeQjvZtdIACoXrWgV7AIyDls
n4Wjep+sdSixp+w5exYec5zbx8nizv/k+/7dOJzvhGXu1iTNp5vvr2N4DzF0Vx/FFdpQdFoOLfiT
mTjjBju8d91Uu2zXbZqddEw1u16a8+z+fEqP8dG80+8QvHGqd9KL9RA9iVvhh4hveSq7/rosuLkl
bi0ByaC1yqilxd2ovjeP6UvwknWuVj0Be9xRxoiRqD7KO73ZaZsoOcmIr4y1CpPxMJqP/749bxE6
cF5MmDaSTt9JUyQYGr8vzAKMN02hRObKZCWW6ZiCKM8q46c2vBmhDOouXgTt1R8Ro+qXCFXhT92n
aQX227Ugpo6wOgM8KdmjbEd+P4ALQcVnpUnHNZbPs+YW2LcNHHIILiahxA9ne/ss4ryGeaGhXSJG
FSnEzdkmXdcABKuG/YX2S8dmbR+19PUwgIRPARvrTkUc/lP25ffG+eYUJRmWJLAnUNfmLaYoELqq
xr4gHuXSwbTjKWRmAXY55MAwLmv6bBLj9qu6rBAVMLFjAwSCz1Lrgy0nxnwTkwYcOdd60jq8SbTr
qcp5qbCTZEcqd+bjBYbiZVVXviRxCWF/0+iyBWYumkRg9iMHYly6FyBLQXWT6evnSxz2XejLB3Nb
fG+opB2dM9T+jYMVe9hidL1qJ3ZtMY5YFmWbc+6wey3dwXBrNr9UL6An7lvZlx40DR3FQ2wuWXMi
2ciEx6Gfd+zXIL6KK9KHIQj2xjxCJg4Y5GqTR4rfdiaTP+wywpA3Wl1WQ4Bwd0MG0/CWH7RjTLHn
ZJhr+kAPILH1d2qTGvTnZN7hE9Oh3270qf6MB8tWcQ/vyOYjYRx/KlMhyFMdWpA52Q0FP6IrZ84E
GHUyqImlSkQGQMdxg0U6CjyKQtdkVWl+1+74/DXUszPrBZW2BqGidy+OvtY27cWl4yzjnEZ/jZQP
HC9wVISGNYxjmpQHKXbPwzJeUuFDvqGi7VOOvXXoxuUEFd2YUz5Yeky7+aG/OP0Te+q0Pv3ILzFv
t6ckg3KfcYMrkLknJNbvj1JoRUYYJSLti022zXemYFPNr8iXrRiMr090LjfTn/j0yNRMWLvTv2Ue
qpvZAKalOMY7YZs/mevMsot1uC8p56zl9ZSivrz65tNl01P8XeXLcK/v6pW6DzfhOn1ERrsegAR7
+hxmUXTPLbWKSVKyyVu4OspCvLsylNnnDfXFpbiu7i2mHVrDDDerCxiX9XWH9XMVU2L4qaQl3i47
cIBZioH0CZ6LSifsZsNuGVFvSXkSbpQdYg8wqMJykJftoyouqnQpPRevssV8t7Hm7TLYnIHrzyBq
c7AWuc7IpdgnbdP9uB4X+Fg2WI+igzY35uprsIytRf943lfMU1tisbI5RrL75BhtpDto0ts4W4Il
o4SUPkZr835c1o/tut6Wit+vcUTqu/NXsKavyz74kGzCTb0K5uUceuFukmgEdr+O9iS66ijl78I9
DebgXjpQIXxE/Btw1Q7xlsu+jtiNLa9Aj1D5ssJDrdzuuMnfpB+6Rfqfw7REvAwUJAUnm2jKN8VB
RZOrMkmr6yZjJ9bY054LxpeDKwRm3fjMX28aezfadw+stgv7bQEN8eP9c527W+d9zSL0ng4Te6PM
efLx0BASwqNv93OTVe98Wv73LJ03sFRtdgAsUFm6fv0Uofs9mf0+EP92EsrN8K8WMnkJQXPdsFdk
QUNtZMWm901g1nVWH8vWfoyd5Xr7lTvH3l6py8cplwWBur0jyGm/flpDwqESiNoGsxf7cDbcU/sW
arObf+/2Uq7ApPaN2CkDv51OblqCT5sol9O+utOqnVQANjzPhv14PB5y56t0voKfg0n+HAwAjRAW
IYKRQ1J3e+tLERr4QW3H9UlqnSudnyOiJmmcxWwxAwZ4r/4kt7SVnMtPl/kPOcn01DGbw8mjz002
8nRov6x4w0aUu34Ih027ZHLZCZ2vv4a4kk5V6qbv5itLUvwVsOM7mF3CNnS1lYUjAPilF24gf6zU
B/He2pg7GaTROier+upnO+YKwhUP1MS30sIkoia6AxqOZj4/RTPAnna+Jc/18prOr1tU7slOTaZ8
uVnnh/vz1nwvXmiw31Ur9qV7iFrxRvhfBQTf5423fFrKgHlRbsbfGLR0A0R0XCnKXdwheKPZuT/D
OJ6DyWwOcfb27+XMVD36/XZmwWQarGREUpEIQPz9OleleK31GAd7iQUNIHjpS6BG86ker+unYf6/
vxuNYgJCDYMUptuzq6vEGCpVLiADLC9XSiksAYxiKSAIUUrJk8fPWPj891tKf97ENA1olRIix+Lp
D/1CHltJEShxsU4vSy3KN8DoArIqY/faHc+aPh/YvIkWgJBsk+f5DMKc1h7+fQzabVvEgMKoT6Ju
oH7c0LeykBwhYgsxtFiTL3cxj0JquUGsbIoSf+LBTIrPsBe/SGJ2gnR5kYC7tn7UneTUcIICmo5Q
OX24rPDbXJVNTQtBFwd3lKH4o3chHaO8fOb9UaOeZ0DnuZbNfvK9NlFyF8oqYlsY7vxbIB2Hi2NB
gWAOQC5MzkTY6V6jhdC1wzVkmE4/KeB7x2PHYiT1NSTUcnIQ84PcZMSatj/sYaQ/p9YJKyVqUy4X
mbXfIIBfHvJW0iUEwuCzmCb3JktHL9+ddzjV1uEifGB2WuhzVJHcinf//kCmp+jmrv/tjW9Gl/gi
1nFeiISPEro++MhB4QVE7U+4Jvlvb4NaBSc5tzyYx98frn5MDRlp9EjUxLKFORz6WJ6/kR9Ly8Tu
hmZKUpax6f777L7H5V9PzyTOb9JAAzUkGQzJ/O/ve0mn+DjRbB9kXySaK/DVZcrWXVwiqnpVPNrk
LrAkT3YxSFFOmH41fToLlDYRZNVzdUZGw0xfRP5/X/U8+kx8wzXcy1xzxZepeaW5obGQdwRwfWUL
IJ/sFvxiFrv4m9hCN/PYz/12N5KnpXqxi3kMtfqwiv3iLXliaaSf+iVGb3d8OfvU9+Y/hh3dPnL/
XQPmLEAwrGT1m8XG9aLK7blps201GRKj0LNiC8EQD17CofYU0frPc3hk9JFKmk/pSWvjD7FM3YwS
xL8/D+mPY5Fkk20j8cyMfbqlT/fJL/f5dVDzUFOqYHUlUEJQv5IUnzdiUDPCQ3l+VbRTI2/rc7xO
QuIMYzxP59cwk7EH+v+fR3J7VeTGMOPwbGEUhd6F/94UvKAhNA7pZJrCwnDy/nOwWJ9ktW2oLdQu
FqsDFoj/uYBhAgoVQcWYuNAnvNw0OPxyUbq60ZQ2gicFgYHlxG7E9TTJAU3ya+P7nujqPqYKzdh3
FWSnuLwAQrEThSj6CKpMgek4Y5E7IkV/r+Gakuxh//tiGbejxHQLyVhyQLEyg8Dr/f0IR+mqj6QW
oj72+sNksKYBnczNcaFbW7ShdKLhk0E7k8GSCctyjSwLfJJsODKAhqfKTdmbIzoHxEwiEzcdNfYK
df1KJY5V9dPL6rxLKJbEYFtnnBM951X6JFEvblYN5fx8nqSkdE8ojEqexcpDCx5tXSSnal2FvrEk
PvqMPKYCMOQyZ0jtnZK7sei0906B5Xh5LTx2mhYu9VWcIv9xDHbu4Y8RrX+UJm4v0809VdbBKDCS
S+tyLezYkpGeVuT+1Toi9s9yMjOKCf+G1ojrgc+2lHEfztTHPFlThUC4WxI/dc8/ny3M6bP07Mq0
IJI13wS0JW3mpJF9yd2xQNFBpaMhsWmtgq8s7ZQShwvg5b9LmvQQfr3WU1glenDYzpm7zgYPF4Nh
YGq26y+FLgCTTPRk8REi6GWgC13FrxmK38Guow5CsRBSF83QwSyiF2OpBVshXfY0FzU3QOdNw4Xz
UR3tsbgcUBkZdtji4dzJ0MY22k/iwtu12feFlRkvEF5qGF5uLqyWCIpAOGu2bTM36I/6QI5hvozL
z4v6ovef1/iHeeMPeeXtG94sPtMMRxegx2xbA3GsRyoV9OULxstCahFRkgjaXMG/m26i5v5gFF5S
nSqdnB6VDIcI0w9EWpY0UaR6YVnR4T/++4kEccgjdzuzsYSzFI1hg2LYzcRdt102YqApYc62TmY/
GvcXeqIoPGmyoE8irvKyIJSA/eOV/Rl4ErveTftM5EUzie4nhXK6nfT7bLD1djwrHME903ycWqJT
43Hq+6Uz9qX07c5094wtVkRH3bPbxral29T7UJmAO6DT186ursQmLdrwrzNsoZ66G7yextk06+UU
fuDW0J+BzW/H3w2qFu5t607tUIRKztf98it1Hqeef7MMHLpV31/n5VwkOgoL+vx8mPppdNmdf1/H
b13m7WWcQE4s/WmosBf/fWQTw14OLo0VPDyupsjPKaSTqM7ny5qmtiO6z+xlDfu0qexTYQebEajH
pEkYZzsu5tupAkGzeyBdh2XAE7X2JekYs29pweCh7iTmndjOx2bxesR0Sw+ppls02KvD7N9ngffv
L3eDQZgko8tUUPj+91+mkDxprximrA7YLqsbxzyki2gb3tGmAI+V0buu/Mucfqtb4hwoXNEXT7Un
eMW89mT/wn/mpiTbNPemlU+3qvyp2ZHzZyCji8RPNhn/JZuclrjmEajla57mdSvDZTTwIr+bE+Y+
fev0F60Xv4qeRbWQkRngMCzWV42mC3Rnl6CdmUbrTYNsW3jK59S/y/kdW1nWS/UpduX5DCHvT7P9
7fp6ep5/vT436w7VaFN1sOJ8q11X13YZXzYXYaUGd7F6ioK5ATz3Co3TKQAbxl6nPoGvA3A0ij+s
8+XbdfB0HCZiMYYGlaXQba8iNC6jeNbM7oFFhXo9CSgSXqWHxme2V2mg1+BRSKPzGaHPpLhavkqi
gEEV2R5fflKRfK+5b299ygqI2WHvTZuP32/9JlQCXUuGbHupx4WEqkaOyoVOzmFxPXVXEYzsy0ic
SA4aoo7IHpISt+s+z7W5OjP4yWiRoO+l8kMWLKTySv4UvfLkxLg8jZG18BA3vil8DuC7m6B3cEza
8vRz42d1zVeDkcyGNP5hV/23UZHehzq1YSxTJib993OKkB4biVVIa8hw2wrHAXMjPWnRE4+kCk2Z
osmCbK8760v1YONi0sAfYfVuuweXZ/xQ5pP/Mm39djQ3s4jeaZkotGq7vsqfF2GTqUhUE9ciwDHE
V1mBikUZQFNBIHVeq9aY7NpoG0E/m+ilLfcoSxq58qOG2yNbRDgPI2hpcIQhqTA1CyT6wNPUtfKn
8eRvB65O3RWZyjcp0Tej4jhZjxPjfDmGX5h+1GCK9Ru9HQH3qzZ3LkgRSMVdktjycjmUG2um/zD/
/uVxNSCpTwBxXdNl46aNVYC7MhvTSLe6ErkBhfCg3ORUSATU1nn/Q01CnqbKmwdhWtgSRaHyrn8w
xSRFbwKzaCTk5dOabHyfcniX6qMGnvf+gqJMsIMFNw9PaOkYSwPLWwCHBlFdEc7EebsS7/49nv/t
Nv71iNSb9XZvjhXZnedsGyFgKwoPcOa5pZPI8xMyHxq56glx6iK99SFYgMDPs0+dUeRCGhvLjWzE
hvk+lTVI4SbFxC0xB/6U8PK9LfntskmSZEnMOeC3kT4qt4uyoZaVoZWHLaVfX8Co5qIPWZBLafdU
sQfXsNNFw1riuop3iauskxXrjh22mUd8jGy9J2bzeUYHzon3GqD7SV+kIprCQCZQFEdLxUa7dmFp
2Yp7OQ0LTLnrAKL9tryjpp+9hKUtrjEzzj4UBGCX2ccXAOXXgRonIDUn3vz4WPwxy05njMNDp5gg
TYksv48u5lmuxYvUB3fRY/RoIBNjYTTvlpQIVtn9v28B6Y8tF64ppvKJ3UqfgFvz9/cy9DIu2yzT
txWh6egcL7QYV7LsieGy1Je0JwNryYYfYe6Cnps4LLpq3tc/zFd/KP7Yq/M8EEtvoTIkEPpmBGsI
njE0EKwPZ/LMmy1bDfnzCjRg++5GL+fRbvY8nNcttrifYOvft8/N7cUlphqGqpautnyzKyaa8JK3
V2FcB2N3ryI0z2C9lPr5VQTTL+QnFWthnHbvECix4IqHCkRkr8sezks7tD7bliFLw7SNADkgCbSL
2HDhlDTGY6aQxnJNIXid8lAnDA7MCdLhqr009rW33EgmOzbJ0Fv/tJH+88GeWuZM//TRFFVD9Pr7
p3pplALbQTHs+xT7ebk36oNOUzeC8SKkpzRiC3UnmTYEJ0tZZO0iTE9g21HuGtXX+frW4MHQdDwH
542ULkYMFD/cddP8eHvRVXYU4E0BS4i36IBIlbM+zrthf812Axm+5A+D1qmewnCRjOg4gPDQzJZ8
s3oZi7ex3ck8hP8+hj+H4+kaGdM6iTtf1r4bs7+sZWVVEHJB7IKNvrkg60zmjAUbAPr3AJCKE6Vy
J9xEuCfD/UAuIQAdZFbCOnwaP/59IH9I+Cd9g0YiuajJ3P0czu8fVtNamT50krgmXOh4SZrXkMS/
Ut+c+94pL6qbBTz3IC9HCazQeddlwkxupZUxBnMVt0FSdEtDBasRXV7UsH+PrvVaUiiOyA2srfBD
qbVnKac0GRVeyf77OsxjClC1pe6DaHwW02ETIzc4ayAalCs5h/kbTEz3cklnY0Y6UzgeI5QuFykC
IJkeci16NaSnf18D6qR/uSN0hQKqLFvwLv5YUV1zkzu6Q/EmFPuuvC7T8tTDggUnnb5HEuma2mfd
l6404CoZDE9EZl8EcMh6UPgKezf6vORaNHA60cRghkgtuCiQkgZil4wgBS5+IT/1OhObz3y44DVJ
5udmc0WwmLEAiPdxDmqtOq9qA+GAWLrnSqZyiZCzpq9LnHhVzMPdWV7LNJXjjXlFbTBUTq7FnqZ8
5YRswNaBGwa/Hk+yolzccSjdukGEKeN5pgyEK0NAx5HqV1eginZNY69krSFmLxYmRdp6GDnAQFiP
JigKlcbM5HOW37VoXcAlH0bgMKxMYjY4ROrqpHn/H2Hntdw4lmXRL0IEvHkFCUNvRLl8QcjCe4+v
n4WcmIeunuiOUmaWDEWQAO49Zp+1Ceplcln8Yxm6jdvUdasAmGY3HSOrPNVyzIBRiVCbGeqazR07
01MR1Fu9S7aTIO3FpWEM+k8X9d+LuQHqO+nlto1nf8LzKAW2ZkK8iwTENpCwsW1KsSteql+9plgz
gySWQT0Vm0TepJboKziFSohre8rT9XIaSvSutiXm+woPqI4561hiSkk8633jiJqyN4rrqH3OCk3j
Au+lWdkIKiZ45U+tMjTFFMLqRylQ8yuiV2HyBTlgv272kvRM55JS1Au3tmPmd3gIyZh4vfQyQMiw
mLuJesVtRQKWDmCxQqSFZUoT9owwDb6aZ2dJ5S0wWmxpl2uogp4TBqeoI1t1RZyWGXvoaYAoWvPf
ZA3/35JniZisqbJMP+6fLYJokoIkTAFA9vgoLB1BBj55k+aXy4dkNF5aYgbNFSvVriZeSkuxBZXq
Ybk1y/92JOvi/8/F15IwlZMlIOrWPzuQi1w0JXUmol5cLtHRlipFQS6HfVcCH42dKbzNBSIZ4d2E
PvSfb/R/i/hZ62jNyVSiMTZB4fGva53UjGWyJBWduJfkmu4TN2Bu/FEhTfovof3/4rH/8TJJzQwL
WyCZerf6j+QilpZoMgWN0E06NqS2YXGo2n3WoRpiuM+ujaeJjozhtuTCceGHuTcZu4FVBdJlgvP7
BpZJrh8Yy+SjQFXHQNeb9AZhNUn/YMHbFmRMXwHqpt6rzGdGx4oQmRIITNzQqYYIR51xATT0ERoC
Yyf2bhs8RMtVY7cfcQOd75X1IilUi1fa0LZmv5WWM4ZAE/ut1Z+GwC9QYKqktQ48l+kte1TfOUIW
K9ikz+o1Sjb1m/WMpCp6lb9Lhpc/l1dsi5kF6kAxCHvAUAxGgmmt+k1ApTy+w3yl6WhA1ESGDGSm
PIzyw7AugFjNLrPFdD+m+xliInMALQd+0sHJwlotHnG8oij7+iNilSz9SP1oGg8/zbH4hDliaV6a
HsJpw0f9V/yGr1pludBYtIbiAjoyutyO5LeZYRcMiCXXQvyMsBEq/UA6DBJQzk1YfZSzlzIRK/wM
ig96NctOIEwmVGbDQzYcmf1L+kRruGieVje2LB2EAPujH6HwMbbROI+S7A8YpFAAWhsqgGLY0uuT
0jzJgxPQTIMV0en7pNjF8dkCV8OsA/PSTHcy1oTzaHvUkVJ3m1DaWh/Rr9iS44BTLfZ/Le82C0qQ
5+IUOKC7GC14Vd6jcD8mrL0bqFcaFlvwF5OLvGz50K1HYTom8l+kXBjfCzgnv3LuJXWLj692jDGj
5nfL2K95veql3RlML7xRptsS5L61o6qYwdvTu44sGp/hZxmuD9h+5VmO8ehz2+JNBiuqQUA6ZiXE
YPigW/GxSmOZF3WKjZDgw+OZUP0m2xxdgEMyqrqXwQHoiH3RwToXgEpGJnY3enmMEfiyg8JnvDAC
UlAh8EMmuxjnJxRgvphCgXxIdQiwaPr2E0YZDFiYe0aQVwpt42EmIInoAncS3OliY8YvbYnXuGvE
j3DA0dzpA79JMFvbyGgai/TRLfeKoC7S93yYGP/089s4v7XsbBS5g+kt6rClW0/RQA9G2fDRYtzL
XG2GhM3cSdymjLIxWykwuKkzRMzpy3DaXjby8krmbCn7nP4naRyj0RSJ2XtD9Rhmx6J4IiZQBMei
mUQXBDeX5Ams5wzNILgomT29VJAwR3REIib1l4p7JHDazO0RLaBGjMSdQGEib8iI9lXqq0iLNDuJ
KD7JD3N8GpXvueHF7qLlgtcWZrcjMyA54FEQqQdZgYG0wSw0fh+hc4P4ZT2BaurruCgYtP8p44Np
aQ9m+N6bIB49yXwJKHWjftHOsGYLcLMLJHJc0Y1jo8w/sip5aQwktDmEKIMY0ivdYtozi9gIfkua
0q6Wu8dSem4MZ5uQ5tNGsdpL3J0bsGDC8l+yuf8nlMOslLyDHrCmEs796xofRYhejLFQTqa50QY3
+51+ibIy2f3PW8m/P428TqXpKqOvCpLof9QF2jxUy4Kp51OlMvaDpi7obzrvu3ktmdD9z8+17hX/
upewk9CWpOBHnQh497++JGNeRKlpmo5xgCT7I8N9YBAm2wcCbZj/UhT79x2SOpgsYyYKZkSiT/uv
TxUiTJEgvCknOGLmi/QZmaSfdnAB6iL9N9GX+u/SapmyCg0vHGYpE0v/eA9phJld3HXywdRx8dTQ
9kVMEiJuLgZwqgU5ajpszarw9REpxYQNRK86VbVRKBKO5amKbuASbFW+ZuNHGX4N5m0GIjAmL6mA
mAUT2Xi+pNqMVUu7qTF/0m9zRBdILKj0xVuz/26SLyv6jbPHYlLoKomU+8H7z+cOb89/L3LwMqH5
GzQuVAXPzH99T+e5VJcq6ZYjAy2ojgn+TBN0x9XQufnIdaZCuAXNcAj71SlFfRYu5fiRyB1ApJGt
KXX7IvIWa9xIcQ8GhY2aBhZeeECJ0DiMWsoGku7KKboqYnI61dWhT3776DeTIlK1fqOMoE4hDkU9
vX9KDOaab9Uhf5JNN+OUplHr4+3qxN4P2/EsmH45XDRQpIrwMdbCHzq8iWy9FJNyEUoNQyrgHGNC
J655yOZTr9+ssvbQUpBDyD557T1Dgy50yL5KwQ8UndH8EUHb6hRHB3to5h54EnFxPh3kkUnoJB4d
vZf8QTkWS38eQ+tJNq+KJpyqTQ2LUgLCNhwaC2m7YofAmoK0ulZTxSb7nr+GentTKvHA+uhn6Gv6
DLZKHfukW9dKHL9DIIaaepcI11FAoOTfSMIgMmY7IHkPA4jBXBos4gU1R17OahUSs89IxXTQhtoN
5Qpz8atRTJ4VX3X10CoiBdTwaQHDnYAk0LXeyTEP4wgmSFv9m9x9iC0TZ/FrDERBlYenRjQ3g/Jb
TsGHIuiHrJUhHJNxJ9pHNMGOpNkL8XGxUk9PfzTzg8sEv1fYEEdNesnmjlSJI1GpC22aMS+wPUFh
yuiw/FhqCJ3m4KN6I/Xj2ZgYwOG+EitoK6c0/2ZaQG5egvjWhqe2uod0eEP1TbG+cCa2K4HkqmXu
fQwdsaahar7pXQiha6OwVQ7Gd1QAJpCbe6Sn3hIOx1Qf3rTxtVuuqYGJOBCGkUkCvXoSTGFbolRT
FSYKW0iYib9yuwMMPg7LRBPkgc7R1jpYaupXz9hWuOBZqnpRxezK9CZZpEIaO7gUv+KQahM/ioLi
ZXHxHBcoGXSI+PlRnXEH4dJSc8lDxoYuFTOFVHDEhYg0t0AKizDHk7ehTw+Nii926I7GmxScDOgw
Ytpdl/gjb2JfKIBflVJ8AHW0KRiYgz7XBmR6bH4df9Zbbbl2DWgZ/MiZIlInP7N2PZHaSvwqO58C
2lkQr6oVnbOg2OXdl8C8/tycJ+zK6+qTnvVmKHdK/9Rgai9wG2hT4eS6yKzM4gwRFP/Ygp5FIENb
f1mpDliP1ZnC4ECDO94CNyO8xixrpASxTLhpsK1mFUY1FRmAwXiXSZVKr3dhc8wQyeiqgZzyQ7FH
8VTPNGu5n6MBCkCIPB02/vA1F991zJBfAPI9Pyuthu2NbheQW2hE2IN+N3S4yERrjXpZAi7f6qUG
DiPqtzBKn9LY2FYYrU0iU2OQZiwh91OLnuo8esDwE0Yy0rL0i+APqxgm9dvFrLdd8juYwcsqUhwZ
yBsmYsglQXtHClqU0MpBmo4umrnduCI1Z89KD0NPx13veY3Lbh5h//UDiQiCJGDu2vhARLQLUYZE
JUFptI9MLH5wtIi9JZdecjm3zQqImvxDchPjAyKV8jYTGJiz9j1WsLl1kJPXpn6OFoYJx92YPq3X
rxgOW25aJiRcrawxpX5ahshpwYA2xQdsG/Acz2YR7CJJPSHwe5NruqZAqoHOFJJ+G+T2N5fio2zV
W4sJiiTV9nncOnn10PKfBv/eOL9yiMXMQJQi/jbWVxXsrPnXlE8NlWWNLmGqZoeJiWYz9fKGwVDm
bSoROxCqJ3Mib5v1VqF3Z6xRMDhcAYEQns/GN8p0yDTits3NpziJ/Uodd9I4+amwugdiJiDUh9KK
ySORFhQS9obJpiCMkzHFSLDCm7QdVKagrR0r+UOgb9g5HgnqaDwPUu+3i/IeK6VnspyZgPAS41gp
ysEstUMRfEgmjFvFlwGqrqD2R6ULJ/BhNvrDceTGGie3HLh5xaMQPU+5sDO47uMAvJwIXJUp4CHG
eQS2kwEdJkI8iBynUBc/hQrIjqfn5wpO5hQMbiwxJ83UTImPGZ7dTbJQqoq9Us9OUsskYbKbjC+L
lSFp4ECKOHeku7H7Eoun2EpdxWjuw6wcpuatGWOvDSWoIq9ZDdgXS4g4Q9mQP7QR48R2Pk05ZJHu
APiMu4wllfklZXaa+d7iYxl1qRcF7HEjGgnm/w353lL56otjTO1YrJ6tgRubu+itmM8FiYikJSBR
KW4ZSDOZbhryZ7npfNwQYU1IB1UL7wu2HUNUfzJZcxkXL6haO8QFaTEAedB1EBomNRTrVUKOA8H0
RSrwtzA5iZInKAhRkDx1snok0lWSpzm9LlL7RytfG3lhk/Ltqpu2TZ1tDAJxNLDUzi5DYBjAURiU
ZV8JJW0rcmqKODzKLjgVO5gQOTzlVPvM+tTtUSC/YwY0Na+6djS6+Nzo0W2q6mcl6q9pq4Ck57af
Tafht2oa82qdZwLVYdYsChmuwsgtpAQ5YjYyWa4EgiepKafyw9moekU3HoYsPwlQ9FssLjMqw8Gj
j6zdNOXbFiLMQuGjro6DjF8jjhODoxaYxDcplcbOwbON9dvAaAaZ1hBvpSzZqBGU6hgfThY46i48
sT7pXhqcJUKebMr2ZlUdw9QLUy7CYHwxYiBr9J7MmizBqk4t3de54+zXSAREW2rPnaqdVBULgPQs
p0hByk9cbKuLWt3HqruMtd92b5MEsSX0YuXeZbS8mU1cRHySNRxwoocskHeuTrZBQHSie3E3X/Jp
lxVnnDd6evPJgM3Cmb0+VKZNeZ6igELGJRvfo8oVixd2omR6LbvoqpcYJPeVK6+VohTX0JzFDQ+O
5Bw10SagEqu29CYrdikRxKVl+G3lTqo/J1969ikj9NRnMuT5NuLiw/ZOuzUVWi9QriZukwU+qkpc
7AZ52bchkJIWV4YaAKMyoWNYa750luKQokfImAJ7iXWg8nWNh+ZYko9U1vwAhhtmrhoxgNe+ojWZ
u8VT4YckGmV/DFSJ1zNA2YZW+UZ3mVrANuVTxeQ2S/0wGhul+hWyibD1ycgOsc6QfCvf08c8sP1o
wDWtbdpQcreQc+mpE0SiE0WJmwq602hEHeBtocpmI6tnTFW5PuaRsiNz2ohasJ8KZYtPm61ARUWX
kIfQNaSZ91zeTKTniwzxAaUC6xPzrEMcHdHa0I9jFGYMyfwhbilOzdsSC1wtestEJWXoFCEmZZ2w
cXT5R6z+pMJ0EIXmLPDW9vBL6SeJMgZTBUORX6H4JkNKt3ix87scqz+Jnvq8rk6hhrfBtEPGgmPR
GdceFIbTNRsAHcLIcrss2Mlduc6G5WTK30IHitTApqd6E6PJrcfinKsATHXq/8pOQqOqLB8Ds55M
QecbbfEocHTbUPCA9xC5E5yr5XOp5qdKVF+lwu8z8TeyxKM21vsllX0Vp1+u2zmOTywQTtGdLN47
nHcV8WVZzuJIIEAsWrBs5toJmz4Seal9ExUG8fPMrwHpduM1NS9wAadZ2BKEwiNcSpCEOlv3xbiE
4+cguBL3kYl8lBRmmBjH1Cl8GJikmnYUHhL5JQuvZTF7CmtgicNY8Typu/JPkUSOOqNxLyly4hhS
vSS1v8y9G6ZnSYCuTnqcEawlnXUYJu2JXjeWOYztI0tZOWWK9bzOfTBHVI2HNMRBCFNV7bW2fjI5
PE4Nuyau0nKIIxqI90r5UyacEYsxPAxtzAotqkaQyyaKZntrak8leOBSfluaaTuVbwvy05hIPO7e
lIr5I7SrUfS74t3Ct5p5FFwOIbVkL1TB2dCTzQK0qqlI30iB64IU53sIme1NAgCywrjtp2veIlUU
ABsbB8E69jgrzVi1sydiFIgjs/A8kygZB7nBzNiUNr1FoY0YYjDwuTEpzC06Kd7wXOS/XWCxnWE4
IUobA0fgCCdxM272cTVu4wk7k98Uw54gPWaEac3waYYfUztAEb+kMVFs7mVs2ZNk2OoA4IJMonqe
qgrhFETt5pSV3xPXV5kNxxbbjzA+GEICcoGgNfTG5lTG2TZnXtdocy/OQHXQ6xqh5xdCj3+Iu14J
c3bBO5U9/wyeTaXYG+MDr7VbNZKd3NLOSla4w8JplJwRIxawhtSixuW16Evqo3KGAJB4qPF6GHzz
aO01VjscCSltQeYnatOHiBBRGV+ztb8szQdLvnFqsqGlMSl5g3U0o+GOxWq3aNtRtfwZDYbW7ss4
31nm3hTULda6TtYo34YeeHpMnKGPJ0kInovbtIxbgxsX4EZqXWkMvRMGuSOAUE1XnwANOpWo+8zJ
y62fa5DZtYFWPGqXCjcZowLiwAx1zkT3oBEeqiXw3kxMNhVxbKZB8ctVt8E5rCXyacFGxilkknZ0
Z2gVPfapwrJ8G+jVteIQqDoraX9XM0bjW4UdgKlactG6Ua8yBM1cCE+jmHlm9dwIx3l9vcozivrv
SQCoEUabfAUqO0n/PMT9UU/EnV6W11pK2f01+rIcY15XeGNjfEY9BhXxVg/igzCHp37C6YjC7Shr
CLaBFqkId5RZOilq4k84Do9vg46je1vR6VPduGtfLC259Jp8DIZ+26meMTLmy5y1kjdODVI1HN9Z
dHUGPlGFCMwmdOEbmq5TU/60E9XTSeIuk17bHMS58E1tyOm5NGv2fp6eKg8l3FE/WVQEtPJLMICb
z+dVYhBw5BXbo8INbTp1+2RYACRZhsrpqygBGgkDUv18w82xJtxXkSFfRNtHaabSbeTPSFpi0s/m
T0WMk3EnJ5hm2NbiF0sIfv4Pjm81RM9Si/YlfD9cgikyp5tKYzFUyt2wUC8Rh9MQP2QJ2wCo9g0Y
26ijAJNIroLhdTh0TxiTbhtm02OCqSpEgQxgzcILZ4k2egtnJjTfm+ZoNeXBlNGVWobX5NelheDc
F/vvvDI8acTUeqE8ALTSJI1TcjaPAfGUNL8nmnlA9fRkJd3N6j77wPzT6rhjpCZSdw0hDFny0YLO
ajXMrNb52TRxEsiNS1lm2H/Jr6oRHCIwb5bkm+ZwHa35bLGAUk8jtSTa4LmkTPYxHfIaAwLfHDFi
n/iJgJlQaWfE9SivnCZ+jymRSMmyDfXG1sVgn8oMZBacmIA6zzhhkgGTFA9p5jN8lmhHY7UNDflr
zAnh8XCbU+K5ORW32tLumt64Kwb9jZHFKyT6jPcWhnczEhNdW8GR8V62As/UBCAJ8jlkPGMMqozw
BNSIvg/AP0495g9Gjpc7C9XYg6p0MCr3KWWSmxCaLt8611BDkSatBtdqmo1K1VuMhpsZH5vY8CNL
fhHn6URPalL2Ao4GjLPQCEqpLnR5ujVqfrOaZNtwgZUvKRdLPGnISoOTNW3TnhSXUQ4tw4BWB0UD
VSnI/an0ivYPf4+00oB74AweUXZTsFPIFeE04+7ezMquS6M3B4KZm/XtWY4W6lUZeE56RTWIdFCi
k567dxGooTQREwSjMyy4J5mLt8jaRjCo2jDYwlwTb+i8xhvWgBSzvvVGc1QQSbaWcWnF4hcLW6o8
pItPodQjzegAKbS4GDLRhF7J68VvrdoMsboxrd5PcPOqjHErz9SirMlDcgX737Eit+BoBEt+r2TR
TvQ3SbpMkEy16CZ1Oq4RD6HhThk+URC4RoIBIfAZujh2OpR7rbsXgXlNRcYA5LdSwfGA1Ti2Lolp
uFLxFYwj8Y7pDTqs869xuo6Sg/lglh/z7qWZcTTo3vTpWOSW3yUvAoT/UZ92ExIXBmoYV97Oebkl
a9VrKFqwZTkHGlUMVd4V4kEVQqfVNQD0b5JwkocSM0SgOSNlLFocSQS4graDXmauNKsHMRYf6sCY
5iVR0nOPMXaV6AQCFjfmU7AW3wQK3hTsZFavIYKmDHtSZ+Eadyk+mWslYy76w4ybTawO2yEbr7EI
QOx7NsBaIJiYoq+x+FZB2/YSIm9LJ+wKGX8xHTm9G23pJEu4VQweXkPRUDLKZhIGm5MXGYM7Genb
SLw+zCHhaWODB3+oyU3Jko95HP2io+osAxhmWVs7jQxfQefbh+syIWvM+WAaotDQH8eJNudtlUB3
UIBluBqm9MrkkkYBgsHORZ1pfX2by02P6AmHyrmYB1aHZZsWGsVkyo0UWt/mEtblIOOEo9kLba4i
BCq9rPe0dBvo9YlG5sTWHXM4mnUmQ5Yadf0elv/AcQiZ4RUS6W9+S6nTYUAs7Qz6habszkx+9hVa
aBxOLZM7U8T6czCpRtWbJp7cBLDnyJbVWtz3q12gctLRsAv5baqRJlLiSCm0B8l1qbSLoVYvg5+1
oZ/Tdc6qtZJuTraVStuwKS85YXYknxbgkn0Ye5UxeBocqZHwLYmNI/lSBvezUTWnsrCTWVeZdy1+
GAjjGqQYa/6mi+m5iIVTPeBO0ojDa6wMm8jony0h8oomuQ36l2UI7ph13JvY285gEmqLhqpwb8yb
HriDXBETkk8t7A1i4k4tjvCEMxX8iF6lz0LAQZvZShqAuM9GMVwiPAqFWvQEwXT7SGEQwv2Uthf3
0wVXYV8+kanZ7vrpJ/+6gn0akYx0t1bkcvJiG4UrilGSVNvd7R67x2O3/sufkOmbxx1SVWiv37hT
AgR1x2d8b7H5u97wozycRyRb/t2FDt8IbX4q5J8dD4u29uMODvPO1xDS2oO/syf7zvcme3e37/lm
x4/x98/Ovq9/ubAjdneXh+x2u9pbv8t/PHewfdgPnoL/+XFJ/Wz2Ctt+8OyxvQPQsB7W47Ee433H
tw/r8a9f3bnra3pweOtj+CZPux4X37b5QT7c9Wt/n289NJ5q/SU88IEbigvrwU8u8Y036e8wEm8I
ZVpAnH8fvD7VfXff8eo49Dt/r+/V+he/fWUXPnJGKHgBHNj/fml9a9bfvhIVUSyur+y+Ig75RevB
MdPk7u6lt74KPkE2jZZ3BSA+eGc5hl28vsW8GF4uv5PfCoviAU9sHZ+aduIJCuSF2uGdU81HeGBA
SN38OZ1K+4Rphk3vkzTxVOzAjxzWKZryJJzxd6hef354XwbbvkM2tNdDtoWNt7P5KqfL/tkJmzuf
CrxOXu7P/YdX/ZNv1hP488OJ+/mBXurcOb+8PVveTnfyeVs56+79wdu842hdDr1+ng6CY/PQ9eXm
G5vH7nau8apvTpeLqx0el/WESX/fpMfft/Jn98WVwmV0B9u4/vT6WN4vLg5+8d9r6P5zXw/wzqGt
J4Rr1eH41rPDszA9Zu+S7f3HWx/MrXC5P7z1arl7Nlg+rkmQ5fZPxPngMNcHefzhN3LN//0Nf68S
dODreb2vZ5Uf4zc766d87c5ozGY9hzw1N8H/PYYv8wWOaBest8+Oo+ONuf9wIa0nbn1Bfy9uLhCv
3Nz/vpnjLReSW4w7fdQ9xRhmAPJm1mx0JqQLU3JJOjppxdGoyYKcqbrow60FPV6I9bboWk9YcEWh
DtsHjGqEJzNHIcA+hpO1QjQOlqXo7rmuHEW6J4N6H43k2JDdjRShlwUP5bzY1ZB7MYnZbHFrTBxN
Z/h8RUMLsPgkCtpgmopc3LN5JtJLJ05sHwbeU/lWCUt7qCi+sRDOKwxZZ5RPXNh3NmvpQ8fXqZxZ
ylugj+g+lOknqmnKNMQdurUL4s4tYuVU0e4QJ2Mrc1Qafb5cK3bpkJE5XnRA+RV2IjWZfEJFtRD3
SU60396yPgbA/qRU9786hYghiQbRIDGujvhfZEo5HrfK8mfR800zYcWMYVhjBecl+zVGhIMNhElk
INNHI4mbhnziecR7NqB/1jEDk7ftdkmfehXs6ohZTT+K/p0o2Gu6n1H9ytZa4IJUZhLoHTVbNcWG
MmkPY6i9FAo+7D2V2rJyg37Nwh4S5vN6JG9GQikxYvIoegJhmIZoHqkWp83kmsL0aYCNYyd9Cpb5
xE+eliA/LA0iGaF8HcnWmkSg7/allM05HlI3AxcWi8FW3+vLH2HR0X5i9ae50jI5o9xvOjJ3EZvN
cunsyPRRdI15DGkeV9F6rcydDW1XpHeZdMykilC3Pxh4HCd6XGuvaW7vRPE7GUPWWlA+0/m+MPuM
vIGOEqWhINoa6r2tUY00ym5ZXnTzoCCgiwiYIjtEAZF/CTks9E7F/y7Y9AvIVKnbpbXp5lQXREIh
S78CEJdTydMEol4FGxBtV2XKNiHSqyd/nOnXDkydafPJoIpTk3UnM849EjYz4iv6U67ZbBcO9LTj
2O5PSYI6E4/fkJsjUupjoEsxdcJTrZs7mZbViIRdn/qtom+N5NEPouoplNv15IxuwymQGA3tU0VN
siGJLZOriXXFQBIpt7LTd7cUomQy3wrrqOJ9Fo97s08cg+ataJ4n4ZghDhuSOwX8Yyijdhioiii6
X2vIl8QC9U+MAAjZQ5kSvGTD99TE4AVKTr0/UPwv1vpcdV6aET8fv2sPuFlc5bi9gofxQsk6yot2
amKFXAYkDC2UvliOiGifNUawUkm7WxM4Ee7WsMby0aJcsFa/1srXotNfnkVb7mTu9iK8ZBMaJBLM
usTomStmrZNCouE3fqKVsUs8fya5WW0vnDIBUKIaUmPX61usvnLAaWXekibaBR2DmVRRE9lR+LRX
uo94UJ4spTqp0QHwXobDosYSJoWrd3tO5Uo9EFYB/Iab22ucXHpQIFU0AnY5XGHiJO66tperm1K+
MA7oSV11yqC7L4J1mvlpAmkszxInwJsga7qtFA2HUptcgACnABsSSzbOpEhPSS1vrFl5hJBZa2PT
4lafCSQaJrLlSboOlfKyhKs8YZOpZK2zjOQKIJ7SAtdhPp7PtVh3S4hu04Clpds26VOC5zOp+KlC
DJrpkaPN+DCkbyrtFXkMnLRuXdGaL0L2aUbvqPCSQHu2RmQ5MzwE3BgaubJ7EYW5vJ2WP7O576kr
drmAHQIRZAVvK5evaQNvrDeU51L8tvDGkeUeIP4Jv3qd9U6JX0pqflRUG4FY0FlVWwOjyzkCReWz
0w9A9Ob5VcbrXbFYGn9MUvvVTIJOsN1FP2HzpAVfXaLY8/SqIVatzEONiYbGPKeQ24y2uKtPQ69/
YryQVfADCWODV6vKiL6tMzOV9kjvUZP3keVwBdmGyOtntZrnTSsFNnZF9rxEdsO4SC2kGGVrrNGA
qjl2k5leiofa7Jg9xjfLkxKVzi2j5FuxdrdF6o1G4Yz0Y8jLZgsAGT5dAnY7HROJSIoS3KsYmFkl
44b5Flt/Oqbaqd1t+gmYegddLfOkpUH+SeqG7D7WAKvmxOjLV/oz1uDW0Gcm2HmH34mkbIb+1pp7
xBom4pImujVhfl+LsUGEp4P1E6xlTS7Z6W8lgiLAMu8bCBhTOPuipp4nTMqHP8GnuLjChByPkMv8
Khbk4dpClZhncSXlHfnewCwZUsF83xAF9XucjNPcnT7664Il/R/Im/F29ld4cnD/bT/bz9A1tuY9
cChGPycnBMaj/dv68HwT23QSz3qQblDuihlxuErXamtu5JPG4rFB5Lelx0QT5EKTZhP9/P5m3k1x
MNf6WOA+f8aX9UlIVx3jYUJsVu/831a9I6in+VnGbgYZRnlvfvYsc07sClfRz1398+mX6hWYGPkT
/Hzh7Z8pq/odumb7WbThHfNfcCCVxgJZHGVHYL8tle3EVderkIqnU0O5VUMKOizSS6TT/8ROYKVd
TrJjxcseq0c7jPGnYYlKJsUR8UOrdNcMGbVJOVBsmEICENX4jdkASXKxZ2NNYYQgCE4ZRpndTI27
7I/JcAvBpczcVin+gfpN4M2j2O4nyGSRuSpRg3I2P0khqGD12KnzqUW5LGJcUsnLZ4Q9vSKPZ0uB
zxklJ5XlM5vom6bZobIwNKYvUDXml9giSGcvFOhYZSu4jOWYPww10HiIp1OZqNREzG2GyWxo9O8Q
Zux57Yok9L4YGkoqhvLRGhiEcRS7DU+uX5pgous7vUujtE/xT9cHKldh4o6rZnWtUQWITufBqZRs
B4j5zkBCK2S+mPW+RHqYLG+agNtaG7lZNoDq0F3QqziV4IdUZjcTbZAEAL5ZHMMglFsN7olCdERg
sdp61BXtig1eM+iGx6hGvtQ5cxcGWkyyRRMfGo25NOhgJnO/9Ihw9jKehPpHNS5Vnuyz+FdorO++
ra848T5G8lERrXSqjr6Wd4A4F0waQ4LaQX3UoUH1YpurS2uzaNqZgt4ny34aoCB1ax1yVZNoQlDK
RlUscYM3tJmyIHH6PnsWZ5oomgvq2bFAlpRo6Gu8LHSKsD0NnN4EyTfRTtClvVGZTIpHbh2M7v8Q
dl7LiWuJGn4iVS1l6ZYgMhgM2OZG5aics57+fOqZi316unbv6Wm3wSYIaYU/WsqJUijfQ0BeGghf
qgtMFRaYNyEZry0NxdAHcy17pT0WgqlYSZukgn/PqQlBFOETr91/o0nrbYor1OzUeYIlZo8Oq3Jq
78sEgCPqC8WxJBZW9y1axEmVYd3LsdxAjjbmshLk1+nP0tAeJfT3OlliQu1ek5c0xdKnJtGl4N1G
UXKowrNJH7IHKmP68au3CHQPMRVQTWivI2VcVuCwlp7syrx/y2XhxILsJBbZDXJej7RXSX8iGFUZ
x6WNFn1I1353jsl5SSRg3zRbJzlEacPoAMw7RMSnexz30PgKMmPeuz9e8xQnlNUhnAPFuIV0K03i
HCUAQ09aWPIBLNnfdZm6cxvglj5+zQD/VWvpt9FsQMpQF8a9QEmdiZadCqkbnA0RAa4qYE6S+Zt0
DDZBdPZYjcgUmKLUFtWld78GrUPSoyKLWXoGwRBBygVApWfU/jCuE2dbhZSuhfChy5BVjMWmiAR1
SzoqJpYN/VXvz4WI13qHEr14ZVGmqK8m8pGCUq7NYBBEErEdSa5wnKZbPvUWrq08W0+n1F33f3I2
x/2mUNpNVeMN05KjMSyqQn4OlOhDDnfDMHpMewVjcMsgG6mQR8Yt9eAnFjGeAtxlSYw5mD6rrv+Q
/G3Vf4tRQmFovDZUpozh01CMqDW5LsDTRmydlfZQWJlLKbp/RFUMVWZnQsgjJ6/psSQNfYjxjxGp
bn8HiKDyw5ir8wAynYXeRx+M+0KcreqXuAxJaMzcE5Hi3SUrFD62PV06HD4oIlMwa2Ldmj5ZxaoQ
VtECo1Hjmt8i64qkR/WPUbhFHzML+ZTkQV8prXa0C23b4z5AElEkUL6adgrdbKu6/hKoa6U1UJJ6
6ueo14K9ZGsqFyTsq3sLmzOS1Fmn3kbxEAqf8PiBJ0zh8WliCxCZBioDkW/ciCxeWpKxyH26Q7L+
mCJskdx7Idkvo64f/HDYoUGY2z57dZ4SSq1V5m25weVF4dgqasoQmSGWPMIcDEb9QXTktxH2gji+
ieXZovYZgt0bn3sMLqwzD7Eg+6hj9iTEV5VQ0uwaoVSldEEyg4Xawb5Yo/IowAqt2NtFQvmLq0r/
X9O28v80xr956evclLIqt8enHAfPaxatCbuPm2XeLGvsttRgj8vwTSNZalyiry5wCSe4B1mMzVqX
PtNtPG66zzyZ2YenkEn3g7ZSQboupAcobDwfIHBZ+n4TfKREeAqX3mlpDiyGlhXuVLEJa4dkpMoG
j2VMPabh07+rqBX9D3p7mRhuBZm4ohoIqf+/iLpPjbysmzg5Kh37QyQp3rtufgUSy8qocXqWPbDk
GvFTQQkoxf9d1IoKy6xEajPOY/aJ0lZjnSSzx2kDLJyd/5oNpH2Mxyb/6qaw0eGg1gTG0ardsXz4
Hot4Qa6GkI7WaM4tlaVMHW2UlDRJ9VzVt1GxZ1Zqz7OR6kKBR6NBKb0lTHmdS+eKxlIpaFdxCeJd
U04YQlMSu8o4ibqtzteFmbH4XMgFCjN/mPUpuQLrRqvWo59eKwmwOuMUVr+LHnEqPyAJjQWwNDNb
n5rHeFc/m4I9XRfvZKtZa028KlqqjAQQcLrCXsCmjbEzAOIcMgoOCoekN6D00lAdEk1cL0dScSvF
xgqVjaR627TCJqTT45zRL5QzQhsGpq05dhWQCUoG0hATGQk2UDpJSaINbnOpD04N+m0CU0ZxqOtb
BiUmdaxLvobwHtsLSMpcpxwM2gen7GaEqzTphxmlJzuNtmPzo1MGPKaVo+fjqgtvNGw1JYiDakzW
mk2nUlomRe9dZ8J9DAdS+5qaQDhY1iq/hSYR2YMfbAhjaQgKqbJLUj0Kb9tAqvVIqvriW06/axEs
Mst4HpnifbHqNWDvdRhuawYar11Z45MeG2jl3urhlrYsWVAkUxrl6lwG3peeDWttjBawsTbRnBOx
MUV06Enq4EBILfkk4QQyKBUuV8UQLbygvfimv9bSA/e3HvDPcGCclfODqZO+AxiXo6pKy5vfPkQ1
cMVVDznHwIMf1vTJaIn8ST6yzmJxGKw3G/va4K+ymh2Fmjt2cGgprJoiDOsCS9OO+1BBaDn9FLNC
sZ8kibYctUMIj2eYUkM+/W+rQeEIUCKLg8qTdmy/04ewz3XEp058f+/9ZBF+b32WU9gwtDffvDWW
iqyRQsP2YHYnj01P6U8aCxMZSsGcIqyN5jse3FbJZqMq/Hvb1M6wHuq/hGqSQ86V/Zv7RdZVoRuG
QYSP/Gvo+4dT3i7CIKQ0XTyFuFYHtrOsTxe40QPCgJ2xwaiPFnaH0gBpD1M5ZzxXlkEZSzLVVIxM
J6zlbdrX6I8ezpBUGuA3kgL2EHPrIsJ1/colGV4Je3qJ2VfbDmex/9x85yeveQy3MF/U9a/wespe
oGyXgJs4GEmy0x4UQD1Je/fGYAQgTibIi3klsR+BEtgjQl2wzNcG+hYVL+uaEz5Il7jAYab99Jgk
WWg+9I/iYr9O6Ji9qe2NTWaYWBdHc1eiCQEBvaqOin/BZoeMihln5ixFgXDsSJSk5uRV6LPsrv3A
vtz0l6xZGO82c8/PeOUkDbbuRrqbN+vLVWfKxsfFQfXssJxc4TJ9dXQCzkd6n8yN9C59s5qssAaG
W0AZOqnRQoTkBrWz5NoRsc+Eh+Ca+hvWEZjKGCxtLqMWMykZ3RxrUluzhQTW82hPJdEZJlgusloq
16Z63kkvcjaPrrdAv1juogPXXv6MDNFm7X837vVz/xGfypPyrhVz98fcZefgobzFL9JNehT7fcPS
DIfcST/XyUo+wwpSdz2eKyRSj4pj+5y9yOiclmG/yK6eNhc13vdZeSzamQBZJK8RJ2k7OZy7Ezs7
UT1PcGU/bx/SVt0C7IK7onxBxqzR9aM4BYszvI9QaNa8VhasxbFDefVMbteJzPC0niL9OQOJ10Vo
A4f2yaYjP1MwX19o8k7auX0XmLoBvZyBeoZstvTAXWbSA9FDRy36m/himFTwQp7sM83AiLVZ6Rj0
IiF2hrYBfiV6YqGQyUPJDUq2nceaBnjNctKP4pVtnnrsgidcUdRjDUit6biZITbt0B4hsK/nE7JG
73uxZl8foBN9YhLof8xtt+dGx3pJrv5dOphba4c5LjtZr+XdeM2PChGLFt9zMMzN+KYi7gfhoRiv
Oo5fw8X/9m+lQ50LIkpWiMi2xA5wHW0dEQnMbe6uuJJaGX16p+yDxlCUMxkfDHlxdE1xwjdoJqmZ
BVckZGtZTSV/M78gEfIvhjn1D445xgxyJyzd1GTL/s0xRxhFZhhuIp7QG3uXAObgmVWAth3u7ra7
1ESOfipcorP4TbyTPRBt2zXu6UU9bhiG2bi3BdW0WDpnw1Vd2qQTzctLewxe1TfCNTkE/766MSaj
2/8MceREm1PhgFDEb6u3bhzDqElCsffFj6pil2FOqS4D4QqtYFqI4gXy70Vc8eqYrCtv3nrdIkzF
Mm3FwS2/u1TZCg2uPEV0ytazTx5G2aO0NhBWRJSHwR4RidvRQ2uxLvUwhQ7sSvEEKWTg0ttWNAu5
DTdlnGzCAB4mOyixBv/LGEf8IekeWbjVEEV6Vr1uqAYk9VGTEP0NMVjLwRavPwJbVtptB2gm1wBV
RY6csGEW+nrAZhJ137H7wFb+7wfuD8k9imyoKkUNJM3Rk/TbgdPZRipag8u+NwZCxDRCNRYVMmIW
MpiTPwlnm8I7WhSBfrYhgmQ7+pSN6W9sUvymwySIZIF4iH9/VQR8/OkDNQgmwjIiA5z8XuAUFrGc
JCot0X7qrlof/3xrDzN9kjYWBjNVMumx7OQpD9TXdM+slkji0XivoOf22hPqDMXMV5M+ld131i/c
1l3mg7FUgs4ZxTcKSdwZdyUDGQgjR85KBr7j5J/sZeuSJch37z5Bh4zSLaQaW9ZqsOe6yFaqR7yF
V6CAa4Gtrnh5uuRVhLRRjPEGZZybABP7CRr3Xpsn/WX649YnQSDpqIMplEy3naTuizSeo07uxsHx
rfZmhgIvfXBvY9xTERyDWSlOkqG9QoSNVXdppN/JcPOslzy9Kkq0LJHiZ118KCavUCK92Cb8WqX5
Fx0VZf469YRHkFjMmaH1WZrlsjazk0fsh+M4i4/D9Df4NvqDhXPiz4NbuOHBV9VR5ofH4ZTNnGHp
HPiBg3PgpoPDndM3C4eMS25z+An+LJzsON1obKt3a5hV4xwg+HDgJ//731Qy0KNr4BHIqc03j+kR
uO8Ua3v/iwfKjtzCw9eb6VEhxR/8xws9POyJJef3+N+v5344vLwH304/ztcTBzv+4quq8FYOiCke
jj3z1jzIQELYAa5dmT/cLSILbX4YFzwtfYY85OPB/dNTsSXjCXijjL4zNIMOvy/zzPD0U2gn95wO
0mx6MVN5xYc/P3HoPniyD4cXAkPuzx1Hhr3mubnHcSit+HA+NvwLGYZznb6eHJZV89Pj5Dyu7Dx+
SUCmHz9RcTE9CUPVfPq3P398PLiFV8t3yhLIdvry+PWbH9OPU7Z4kvm4uIXvHsr0svkdZfnBPdXs
ofIZHvi3Nv/v49vOY2rS6Dcn+PxkfVUXzgd3ErE244UGPJwxl/nbn39cK17Rh4pQJaKbku+C2RRe
6uSIOXgLBpUcvA9+yNmcuGV6a7zB6d+wnRwAhB1X59ftm0kFgm5l0kdMCpbNFfUARwOm/dffcP6T
mMKZ+Ht+DSUIPzYJPuDhl0gvJjXIxNBPDD63weHz98Tyc8ukhCHlDMKeCgD+5iYkHNtJVLDkR2Du
r9weLmaT0OM/v3XhF6ffRvzw6/GS6QuCAWQUyA+494LOAtEJaoB+0sowkSF6QSsyPSfPwGvnGx6E
B+Cb//zD4+4Vj4GgYjWbI9Dgzc0oac/epXBaTbAY/PBR0YdghAP+rm8k2wsBCEA36mvuIx+j02vs
aSH4VvWzROI6Xuxkkky34boYBVO+u3GvcfXjq2KvUOPdhE9J5l2MYcBohjNn6PACZ6tcgUCpJzfo
Wz/QhGzSaSuj6bTXokfcRVGvTbhwiS+F7mY0zm38HZveeew4K1gdi4Kms6e8+akyBNgdEGnfWkdc
tVZdEjKh4XnwUamVwT4Npg2qckt6cRpNMW/llVsTEaJNVKU7H/SXkM0W9ErsF8j2pgiO+mfUG9S/
1XIk28dKdoLVUW1ajtl9dgoECSr8WavY2IJZt2nSaxvoDGLpvWin6GoPzqZ0UFzT83QpNXpGPMIl
QlVbk4/6FujAE3ld71yApZ5GdUMEc7NntYLHbG66/gtMfRk/d4pAwgcixsYDtioCuyY4zV9nCAAs
8o4Hah6VcF8Df6kqkeVhMyPlCkxbXQE1Y5KBJNLcjRZ8pwVLHzNsZ2HSY1pRqMypiKIxxDoAToAi
wSIuK6eoOFk4jEuESsEIQEwGY5Iv1Y6dqtvpF68pd2WAZtr6oUCRKYDkg7DXjlnDGtAMkFUyJjTJ
us1ByD2aEAxlEWR02zCz6Ul5Mu18Ufb10Qem1XC5Jn7g2NZHE7w2eL/Swd+SCvbsxd3ZBUvtEsq4
tNbJmY5MLMDaY6z28kgMIj5cq6LOmTAqnY+cWKa3KqowhWPfdWUwX7F2PXJNhpHFprcpO3WuyPZy
zDajWh9rhbjW9DMd7hs2uaxRkajbxrI1kzsaWkfu4mUUeLe2ooVKggWEfjTO4IaLLoONTBZaB+VT
etuBudQEWvJD6SmX8QOAvhVZh9uMXJ4OrRVAVVY7of8B3uJEffHsIb8J++6UWeqXIrEkxiUf4fyk
NwtmK4fgULLBqfhUuoxQQOIX4oIjyRmYGmBQ7j3SMdSRExMO3zHoutEfxo4VwZen2stMnqwr+TJ5
DMqzwUc9ACq3Y42hTPpI4c8HPKQlaSKR8EunxPMZwFJnXHLJysUEnLj7KGX73LJsJ3lGFe6mAkcw
CtqdcSUokEn+sQ+Kz64hc+CEaQ8PQ5DcJQj5AYYl1KYrCpA7+xgKaSZivLpKvGlM6LAqG3aK3bzq
4hJonOaYIw128DExP5rcveConNUdqXOm2DTBmM4wVg+DI5PmVZg3rSkWaE6eQgT9gjh9wz6J2ppj
BoUFPLTbxq7RXrIbNJ+zALPx+Aqb/iuVRWXpIqm14wYpXuoMluSF9qEFTlQ6CBo+VsJ8CLagsmFd
+5Iz4qwktWu6qeTUafNPPMFK/NQk74a/NaKGSjf6MJrhqkfP/YALN+xAGuVD3uD0w4ctVPo1R/82
1miRMnpYIwwzqb0OdI5RHib7QBU7141WlU9AkDWgBiLiIqNlDa+b0Ln0A0z6neFginWa0VzKmKbY
QYuIXJ7sUC6b0nbCCkiCVFSDLBtbpSZ3KJ77KF66INGisrl6w3Y1hogEYhwGDAxI6setESpO0A+v
Gu7xzCJ6ArzbVIqTGklztTjqxXdSdBeTkNhZHRSXUjUeSXmVuG7bemZK9ppr/WzRb2aAVqjTEJeZ
x7GFuJz6AynqfLFyfTWo0UpV8G9ivg/dp2zIZwGoWqDPu95fCMTDQ8U2MbJmCf6V3KISHesv5jZD
BQYcsGT62w5TdLuWJdL0HvKka5g6FhQg3+CQlaRERj+ajOgBfXVPcF0ZFvsGhbQbP2QjW7Xyocro
lidGkWix0TaXuVksVQ4kPa+UTuDouQdSCIB/VtPniku+E8DJcukQfrjp+hePYB5DstnXB7iay72b
VO8Qyyh92eHIj6HDMcH0kxeYAZW9npAyh02zsDv6BW+Sx4BMokJoT81D0kzTXuPxdZQXsUqJopZs
i+roEXYlRdTvsFirtnl285lioZTUho5lQfl1W2/qPlzoZrACIOWafBpg8ky4BWUglT7PV2V+w+E+
FvUJf+bcLV+YsU5WZW8NQIB460Vco1Qdxhb4Q9ieTA/2z1XXeuAtfPneWNCRk+GQy0r3/VNDAJg9
Sdsic682vuP6slMNnIcgrfKAViN7z0Jz5UqcMFg/Fa0+Wrnm4MJEjVCcekTGrZ2cBKF5HYw1MQdH
6mqWwvaWTacdfR+Ag4fJsmirZS/ei+l+DmLAM4OtBy1gTYKVF+BdmQIGq42PqrQzIcl1c1vqi1gA
E0AvW16Buw+pVgfJl0pOXRNPBbpnedgj/UND0AENAlcB7lRAa2Qa3bX2ZxjR2Ug8lyweBaoD7jTI
WnLVvW40b+ouz20ENJACcbFJAlLcgwDwX7vm6ONabs/FuBY+mufkHqvLFsMS0mpipohbmlkZkIFh
LywfGUAgP6c2nG8CxEUsWOLz1lC8FzBfln83enzVuCIAsTem7c8D0NgxoVoXSgD1QBEbCykpziL8
MsKvkg4QnFd67y4aASkzMEOOCuqzYV9HNkQVe3KbjpEYJ7BC8tkIbSkxh0nkWHSgc3SX+/KqK1ms
GLAi43cHETAWDKhEmhoNO8wc8R3gngn9UDKVCJB+FbWh7rNjA1kuUci4BB8ELbIu9CrtsMdmN1cj
bW4MXPqsQxS8K4TmOrn6qsW3fDJWoolxEXxUvrdK8x/LDRZNpC5qo53nbMGFrcwB6ApzU+YXuCps
i6rTuR9jkoBrfXaaIM424DQ5W1woCZdrHJOkDv3OekbaVaQ0JF2yRMWVx0+amuyKItqEVbtN0Aep
ZXAavL1sLj3EccWFE/XHxPHRkhlu0b2l29pzUwBgVqSO2EU8cLkD4QEdhxliMAHq7tNKrOSOX1v7
AgA3jsot+2bVLZwWggPRWlPMYhchfY1uj2AI03tSLOC38BqpA2c+7G6RKmvVRTTH+Bv4h1KCxsXQ
I5T4uYB+8WC0fXgVH17dU+nbbt1Nr3a3Sa5lkISRmcGlq/CfJFPqxEDrSG/29LoAUhlflhysO/yo
02uGa9YVdSdL9cwoHBOXb4ur1gPrLFnLGAaMMshyN6AqKuWziRk4kSl7A+1uc/BwcaVFG+kqq6BA
nqF1CfDDSdXDi669+4jRrtUKVZWuextDIiIxa1vmIYlNim32v/brDGo5lglPXfYjxhITW2Ol/egC
gRORuyuI1IHrPEKRNrjrCh62YP0klyjsxvYwluQZg1JaQFMDahQb87UaJLxzNvlkGfgsh8eIENKF
HQEsAiCyrFtb4jmLLzkebBSwjtX528YIDqVs8jmYKw9SpZDbeTNkmzjRFx71OV1CPW1hosUt+R1U
tUb0heIGv2m0HOvkqWpQiyoc31q8gsm2rvqfk32EZUvHZcpKqtDwkDCtJ2U6q2KEcbpwDK7nUS0R
Tg6HVNGOSRWtBdrEodpk1YPKtwS2WH0OELBOr0gHfY6jTRQ94kQGhoKZZF0UQmWnXrocPQL7ykUn
ZwviVWYiUPc1ITdltWxa80UELHjNEuZJYlNCViQ9UvrEAxr08Obhs94+NJQ+NMrm9Tmp0CSfals+
NbAT2fhpwf3rHYBOPU9ZZsmjsbV1znsGzCGmU5wXl0fKPE8RITXE7LYySXzKruKskWKEuBwDIR36
nlUZRFiL5UzR2JLaXOBimGeJjVoOErlv9x1pQWbec7a62yRHTVHlGOYZcIqVWT/S0gOXy9eBbUDY
gxagv2lpHLUokoc3sFBgke9VMaZXulh2iI6MkkwAwgDrikBAlMvTVtGjPs2uxWFaObosEqJ40p74
C6VIF30u7dVpelRHTnoBLY0dHEdSGe5TEgt1NLOd569M7au30IhwyN1hp8f53JBI3ykzJ5iOE/u5
UJCxbEiLJOZBfXXhYRbSmHOJMp1jVkP+Aq8xBtuGElafQPp5nT7KPriBkF3Kop2kp+ikGfi1uDu0
DDuCZBEtKTla8qmqdIKvzUWPQoJ3CFL3noMnjZsmfy9ozpX3g1PoRxDfuL/roKrNfWyPSXPQalSN
MjEDKuEricAVrmfhc193xCQiVVGUVWCzGhclqXO2n++y0SFRv0oehbVB9Yjz2sUmKkU1Hur0LA05
KlE2EiE7qc7JrFsTYgcW/lJR1IVAJqPVpBlDMZFh06sqDudmXiZ7gV7CTzXW5FQTMGtpwd22SW1h
Z1CW1ZExRx7cT4n9clPKTMmElNMr68NTSA3Fbwnr3ch1CDReWKpY1q00b31cT37hZMF3XFnHevhu
ig7sVtu1IY8AaeaXL/6AyDPBSz5y/kcQPQZ+5qDYtAACtR6y9WVUNli1MaEktc9Mkm48cjy+9RSO
sr3X6ZOG+kOyYYc9ZE/1eFb5QCr0pDbljNnSNdaNTu6w0I/CO7KH2WBrF9uWfJE2TrZmQdxVSM5G
mhwRcZ9ZGmBzhSUbHzL+g8irnSzc680eXH/VTJqJFt2pCQPi00btCnOmW8GO4RKXuLXPo+n4zbBM
2PLDLy6TOb1T61mTN29uhjKWky1CwKVGiHA/CyS6AbHG3bBOQGRbUjptm5+/a+TrJAc49BakwssS
x7Zf8nw8TEOXZ9/xQE4oQZVREhztQrBkYbNUIPPE/U7gs2w4AhNQZYCMDFDhyBczf+5j+EVlE0+9
V6iovVRZNMGuU/hsntHYTSdCR60wS5icDY9eQfQZ9bJmGWMNTmmeA0SNtTxdgMBbDGsSQvxpF+DS
pRX3AQK31JnCKlJ2E6hQemzx3qrvN6V/T7uNmuBUEypNDyyR7EkDVd20Sl9VMl2CF/ymXNLf5he4
wLv6aT+jczduPZyGZT5MJbxxEcNidTN04AzIc18imBTxSp1B5DfyVkZYZ7qKQ60dIukENWm7XI+l
vJ2cB6TYLHKoVWYu9m287uNIyEnOhGl3q1ZXNpaWczGgZkyY9+RmmXoEtyAr7JhHUVeeIRtEDR2X
I5pYyhLmE7JAU0jA2l9XlbesdYvDudaVuwUdWMUkf4jgFJPUHRoYKam3FSqa43RR6TB1ufgcY4EU
eiAWgdynqG53fFYjHE1lIz5lCjLJ9A9I9+oG6uKIG1gYavDs2eNRq1AuGDJvJlT2taScuxHDzVTN
Vto4bYefprfXJc6RTqkv9K8sB5rM5XpYDn28s1t60wNt3Vc2sS/5Qg/L7RhIS91qOO1m6UCaGpYM
wCPCWscT2ELESigdsXbvYrVcC5vVNR54mxW7oUqE6pbXsj9GhnKINXkfKZgOCww3FOQQ7QC5oL/m
5vsAhtckX9FAICAKtKG0FmWQI8KF5s/uTatuQprWC/Icd2qzDQZGQfLwUJ4g4DWVEvM2vK1PAm1L
s3JNVkaASqK+DO2nbWPswY9Sjuk9bTd5EV1jWz3bPqpiK8XjJGHOP49Rhh6I3IDoxaTv2EP3Lqzr
aB/cYe0qG8NkR5B+waodeoGILKTXvLXoIe5hh5XnznhNq1Pa00FvTXU11UZ0QHxZapy1EqllOOWp
5pAu4tyksQN24ZrFohcL78fteU2m9GK2rE4R/Q8YRbC19Mpk5sxwmdf71s2XLc+sApla2CZK5juD
TKFCAyiUpE3v96fW+skbeutBMsryMSr5q1qzIR6YzImumZKQSlbEyA0ltB1qv4adG0iJZ/aq646z
FZkwRl7ymomTVJAC+np7NhSAlEjunnUmWjdrr1HJnGn7138nyeQ/yTqIwySq1TTQdGm/lW74QnJd
wCr10Px4l3FDudbR2mfX8i7WmvkXPlj+k3rM0E3DpmnH0tDbQcD+Q0PSyiGAQNnhU2Ux8JzbVxQ7
SEnJ5cM9Y64sp35I3oZLNqb07mmc2n/8v7wG+38j2BWZfgUVs4jMTvTX/f94DV4ctomaG0QnHot3
eYN4vqiRkMRP1g9ZOuOr+5NfVbZb7Ht+GCYqg40YOvMZATN3mnlhpwiE64mYb+c0RRvjCUDDJTRB
Yb0HDjsX7+Y6nMaeef6CpUnVNrq7iPp57S5UhB7Ik+dot7xriUTxnZ1CA7iDEoXGNw7BufzInxMu
vd24rvF+AGx2bxIsL1v3AuE9Krs5ulkYcJpke7qU0QbOcYORRqjxKomNizABLopxEeSkzsyoMPCs
mdxRhIArfsacjNkZCxdJPu78L2fSJP37nT2nR9sUNIdb8v+kumuxa3VWa4h9Ta9e4D8IdlpnpRO5
vFt2wKI+Efct68RDSOO6CKRnLDTzUftbSq/8p5xXmyosYSo6WsXf+6QiT/tv5DtlNl7BMqOlXY7z
LFxBNfs4KNO5TaeBfcxNnAXVX1hn/Q+csyIE9TUU53F6qb8FH2t2MoCdk7YXu9pG9XUCaxqnE+oG
Wei8+smVKZtVwcwSncxf6a8APWwOtQb7XlB+E8ajIXbLhxFFLPFq+WT/+iZ0ZzGMA5npxbPCLGU2
txHuOrQri+jm4NR2ys3vEwxdN43svTo3Hq5H4RitNletkk41S2+BYggVJq4qHIQTQE88jDRWF3xi
uKnEKhfDU+rKbBQG8xEludMW/tIw5LUmJX/J5Tf/EDmMvEI2hGIbqmGYv+Ubj1WYmH5qjk+jPdPO
yQ/ZoCeSYPfJpTjWm+Fuvyo/BIAA4D3pn/1n8F5u0ifzFVnGRP+27Kvf/TfIB3Hv3kcFumlWHMdF
c1TXM39RLquFeVZXAwEGM+L73ZNxSpAgYd7ZRFefSw4lZjmrf6AF5GFGtBCoJu1a7QMMYLz1OM0P
yo4xPvlLJvYfUp0VtHOWoQuine3f2x/yEIPZQITXAR1chxn0bqDnuuo/9Xz8/svF+IdR7v891W8j
rQ1B1iZT/DYqrEPwsH8l4eeYi+bhRdrUN/+7WnfmzHv59+f9Q+cQOxRN1ohSQm5h/1IR/mN0JbGy
yApCXg4ddZtMcs5UFEo5gdPOLIo93ScME5R1GtRVu3NpEyze079cgPKvWvffBiJFNUkFF6hS9P8o
Gf/xGmRj6Onn5jWMJ+MHQIFdCnFCV+L6ls2leqQkI1gYdbCjX6Ndc6McKXp03+lztMsu4af5QgQU
Gsviwf5QfCuMl+f+OrzzgYHLrUMN68/MI9XamtUvCPTzCY2d1Wv7iIkgWvVXsrFf2EryvK/hunuJ
FtKKKLc1CNeRtFSE3Oj3hoW9EU6yMU6grdoi2hNSu1LpPtkhi5aO3i1f6tvgKT5SYbKUDrAY9goR
kUMEyNI+y+d4V83kl3QNkXHVH/2lepPPzab7kPKZcSl26RZybFfeupdsrT9pl/y7/yam4lt9U5+1
s3pSn+Lv9mDtwot/QZdEPW96D9fJs/Rmv+Eoe/EP0l45aufuJ8a9dXHP5gkDEa6vhf2Vvnrv7aty
bnGbEsW591fYY+JbR2HgtroSLnVI2Q0eICJRSSsv2u7Wr5pniKqVt+h2ww6dLA64y1/OO/Gna+uf
H/pvUrNBHcGk2lp5Kt7zp0eyLLaBgWN3Y6kvIVheRrQ16Y7BMW1+guDJb3+U9tzDFHMJigbantTd
oV/r++JDrAjsRoWL+Ss842qPVmKFHpTgQYI318oPymAVrWD0E39Zd/1KYBLhbhRjx3CQO/HiLbTV
tC/QztpKfgaBkWwOBwbfFadNSfbxEv3gN6UF5J+wThC7nraJcRkU7JgwSIArOPrCenB41WGHC8ne
gfzkiL0iQLgJtGwSlgD33nvTJtcxMYxZT/EyZbd9Q9wwqCfLi+HT8AlDmRJHx4M8zFmtzmDM38RZ
WXXDrP0UyS6jNW8PTv6CdLAqX1rtmU4gd1We5LUBMLzVZy4L/Tes5yTmzEJp2ZwYGj2sNWIZ47eR
28Ow5tDqV7LAMLPdq61/Cxp4XP2B3RYbY4eXZCl4wj15dMHRdmfF1tTWcFYxHl7mufcajDv5roYt
W2VIZ8blBTaTPPg0w0VE2x6RV92EyW7p7SEazF1SdJ10+5a22JZ2ijl+sKMqrToIx3Tjki2zTl5y
Js05HrMPH22kIPx6Z8o7jInNTv5iXmPmh8PZGBe1PSTSPH799zPxb+fhbwYJV6Rq4CUMvJi/WDgK
khfaWXoML+5O+osbw/jD2l1hFU2ZpEZrnqr+9lxqbIn/I+y8muU0ozX9i6gih9tucuew4w21k4Cm
yaGBXz8Pnjk1to7LqnKUZakDfKz1RujpjHayX0zQ6AYgiMHx36ttckSGWD4TTUhawrP8kZ0JcpRW
7a7cWWs0F6tujQZubV6LF83R7WKj0qar7OqvgYjNnQaXK+3TYNusu6e7g1fKHkPzMiPPPi+05Jpq
KBuFQfEUnWdhlWIU9f/7UzT/ZZiUNSyKyjLFyYzq/9wUSjL57mbVPzZlxdA7fBRacDflTbMYzkze
2jCv71qEHQs7l0aWUjWga8CECqGpKOfcBBZEV0t+vsrnorBQ8ljyahiwGge0Eb0qZurccrQGHRAT
wFcvkWfc73PEfA+NCFaE/lLyQcfDQFL/qBlkYHShZnzRnbVNQWxZMNZ0e22FTIGZnE9pgjLEeupq
KWzrmvEC9IbXFU+fzXTSu7BiGI+TL0k+CdmzMLTf5JzRH7OJ0pvblqd4BFVu7IqwJin7jKreaxVx
30YkWxnGVo5R1ZDKaLBdsDaUpEyaegZafGyS+NTiuJliSih4l1HGkZDkf9B3av/6bVgWGkqVcjrN
XPa6vz9RH1IvS2nT70iZcG6pM2+pSjsKK/gmyiFWyaHdtevcj8I72jTYDJuMjG10sML07b63TjkT
2nqEMF61dnqEBffTi7lHurOS+BOGat3YRE+M1Itb39E5s8VuzWPT/tP8ZfzbVMRM/j/vw/qtAkLM
MRMXZHjuupFWPOCIHZpk67ZVy80ItYfNj+gMzSbZF7cBoMit2M2We6/pgcfQupaRNuz1g7LPynV0
I9JuVXtZmJ6yGgBwXRJnOgaFG586vwtb13BMu6KxE6uJI7w3d+Sm69seTGCPL43zE+WBsCCCq+pM
UU33HHMMpzg7CU3A5UhRcJCMvpX4Im3nxIoxsejre0xb2PqRIE2x//uO+zetrGxakiz9NTeaf92R
f/uO01xpk7FGAoEvAiiiuJKuoRz6sIf0PzGN40U4cIlae+m9C61dfJU8Top4pV61XeEbIZwE/oDW
XfTydG7vYTUHlaYLDmXMiavyTd6TsJF9Fq/iOw+a/3710vJ4/33mWyokqVYDhkeJ/M8r1BDlkg4G
qzjTqSaovwRoyHwHxGrNQV7tBtmrkLqqH9qfBg9V/+eBT2OwRVuhzCWFYIW+FmPZB//2ud2lcZak
ueRRz5NO25hpECEb/GgNm/hCElA07uFbgA+FPi1W4T4HTw3T3DOheyiqag8dfKnkjAWItVMUW4Ru
KL5wntKIQB42zixzWieUBDlGvTOtvSwS34YbsDvP4jGla5QS4RZGFzmSWzLEkFAKevErmV1RPtXR
ngBz4tVBsJDH1NIuNTZE9UvKdiAJtqb9aWstER2BkKBbWVAMEEmNHcr003JZmzGaT9Uedyelu3ht
oAjfxdEG/Eg6p0DljYYvhTJ0O6LYdcfsz5SPcTDH790FeETktDJtHZJRCpTXdF7xvurzDNPfYVNc
a2QSQhmgdfqC6cskv7J8cGncfkhvdClILcJ9oYodIBGdiFA6tUavLbeJtosIhNGwVO8zxFUgyDnc
am1T69fQbbEdXnE40AhE5zWqme4GoL+kFlEHwQlbc+YwVzxwDq8yvPT1nqDzBYjlfRXrbLQfn5go
9JlERJeY7XHXTgQ9MEvQZ+IqjYPSQVFJWF6JZ1xyC/8iESzhSl/sqyrh5jW6S2eKyb5xNJz8iDc4
/479L5XBC3XXu3DmtlGiNefH4wFlShuYR88HMGGN7hgmUmGB93hAIX80hzV5hLJCkSQxAU6jurzR
Lg1KAy7DvxWbziBzyJY/yifpXT7MOWqLXd2G4ujWmZu1CF3CRx0YU5AagSxta5tfqMVjrXJ7Ji7Z
2VMdKFTVcxrOy56RRuw3bgNBTmGXyRtAZEBxnD33jghuIK4VHJaUGJC+iKygpEXRuUvgDiv5OyVQ
vkXP5POuqgrHP61nHoce7UjazYskxxD8CuFRtMbhE+kh8hcr9gWwrps3FcE0LUEXWWkTnFQMjt67
ACcKMR835+6VqDBSYBSKJRwcD0DjS27l3UHn05GsNjtl5JXQi4KD2bNlGIY83ZNWLpFvIl07jM5z
oOIZYzFInJg2hRXyVwAZCEiOYlld1wAkrR/zpefOQIEmKZKIVLR1D1HM65lswPEG6VJNbc2x770J
510T6Kb3aB3MkPErZpwOBjNaG1DXJN1wLTDbfgM3NA+bxQ86wZrIQIKyJ5GD3gEeMKQd49ZaD1Cp
23qrPPM8UD6QhFRcH4s8YZV96zwrvh8ymRcr8zV5R4pBgYtaBzLSt9VN4rZYjWfmfAnDjC2aXlft
a+2HqFOoUNqUBqxY/AyahfDYiVB9QUm24AqymaB1t5jC4oQ3k1QE/TO+FO+9L3/2rHMEB392Hovc
+BPtKbvA4p85xlvtNwQ6rHK6kxB0khyBNEchYsBFAyYvJtv18pH+oFv5bEICPyiz4ysdoHDETRGH
t4q2i4OQbpLbvld3UbtnPo+6Iz8SJ38w82j/9B7973P5tydC2c3GYxpb6RIpaKTdGs/d9qG5tU5+
DPnGy7mkFg5JjtHgmNzOsU+RKcoMWBpUcjqlc6mtIYub7NuAw3LBbzNiNONwLv2OW/zMhYQtnw+Y
MFT4xjlyeN6NS3Y+gQB+NrkmCgIWTBI7MtdQQGrpJfAfwFpF0JTbQT/q1rWi67YM645ahj/hIH89
ef7/M/H/fQKKZIKCLuXeym8zdDpWjdQ+btKlAyAORLgRrlHJrVqfYgLtdXyFLsELpoby+4CfMXZU
NgFgIYJhrDUd4BR0KRrsonuHhkRDrboValSFi9meJIcFv/284yu8rVBjPEgDJVETaRI6l9zOnnCn
ZiyzVLNEtOo8ASdO8qabtomwMfJA4iiD6p8ds8GLaKcc1gLBFFgrgSQpYVjDUEY0sL5HBRbgdRYa
+zRe93hc87XY2wI5rFAVxidTd7/rZpuQuhk0ZDcxVs12+SBbGAiw5OwJlpg4B+0Ykojz/MGtaD/s
0at2MV641lfvnqGsCjIz4jWB//lBeCOjUxIBKmDTy8vgUNIFu/U8O5kbzzY6Rnj84v1xGMLxpTmg
KDPtHHR/c7tACv3wW8dAszb+degawmyYhgwHBaSxR9Nxf+YU4FPt7amDYnVj18fKTZ/gGgCBrDnZ
jS834ZmuIfUpmXBp75mE2VA4iMmkaOM/cCHqP2HY/32F/AaaSIpWqpOUwUzBQCBEzF0ztx+mDVFP
FsPYreVxzSOsIUKbPLvwQZlgEXB4LbH0FT00NlNt/S0ggodurGgwstMCxx4KepvpFmoCaRM5yyoZ
gUyRpcOzElKJZwpWxf8eAPV/jvb/81ZMYD+ILEP9ncfSAc3FeorEi+VjOp4vukfJa8pHpp710tH3
jfis4kd/ldc3CiV8bJj2RKYeGCWAMhnTkL1dWH88ztzmuC6LPZ20+G+HPGyDlgtOzfii1mCYb620
kYv1o31r6WbFTErnCWwVpW7NgaiR5ztdNMRhrcYn8fNG/J/bvlBNw7nCYwHHOg0ef0CVpX976wbN
dpplSIQh679ReCoavT6tKglCjfkKDz1Z1vi51reL9U6smymtpi9WMBkDIhEnf+J91H8bgPnYJWZv
0zD+FwqhKW2njSoXkahu7vK2jXdGF8oi+zra4VCvjoqypbaL9LtB3KuxS/+MbG41NOrZYWBvGKnI
3enCeVT8xQadrkixiKygjTdFwuQeJlmQW6RV7qbyoC2JJ8OTXJ9GmjvxKCE65a9AsRNh3Pts3A7d
ob3vyNRWH9v/vsTUf+4Y//cSM1RRMTSNqV8yfnuiiPeKSGadSR9pt9Kt79v0Ga8HBx6g0qhyV5MU
vF5yyXhuMxEgoyT64jnHdfElMHLSwoM1d3AmHGIoASaExdTgrWEgqJG76RvtRPwxcnpM0uS5UFNA
6D1HYknoA2Wff/raDOXf3o6pQEfIpqwq6u8cTFZHopQWo3ghSVPge6uOWnSokavsy9atLC8i/Pu2
pdQpv7HSAOUR+8PLonjCtmgdJ83NpFxvzRhQKjiI7BY/EssHPPjdN0xQPs8MR3UrxN6w1aDuqwO7
hyowyW7a1k2+DYK5Wl+/Ba0vHMEgB2Jxf2q4qOZAiYj0CB+qaxp2h1pCdAfdM8drNl7vOdoh/Oen
qiHM2ZafsNdQOJxE7pSGShUU+iEj6+fugGHedYix40PfK2ZoZevP5PUu2qIbvRmCjfKO5QA0VieT
LfKI2qKsYQnDwvxPxjRJORj/EeX5FLsQRD7XDu8157SmYYbynO9lH04chogMn6/MxE/eIosT4hmv
GNYsTqO8FqEDjJDmjqRxrPkb9alFIErpRaadvDa3twV7FrwmcY0zk9xY2blF5TJosHd/ZTCVRXsm
J1NeS29KUBe+nNOE56R+wY/cCMm2p5FA1RWIao4Vp/LVKcTRQLvHcP38BIngEcPTaMfKNI1rMI3i
e+EwkhXCJAZPqru8elxTQH8leLxtV2rPqOjOmykOls2FAbG1G5ZLwvZAIz5HyED22Go/yWH/TJdc
jkAQhmSvf/Y+ijUYRDua6HILxejYVdfR9FKuGgZfMskfm7HaNR161kMu7ZI7iIun42NBRxu5ae73
SmhSD8/gsNwNq/lb3vWQ8bFd33yT9ND7GtKdnVGXvHtMO2NIHRWNA+0uusQOznE2VrlwStkjJqAw
/dy0e5CIO83efDAEengLLN1SMhYOrNRfmoljf02uTMYcMi5jTdVhDUCH6HfIPJn6P7XMgQGE7zA1
r6fBmgnxvWsC3ihN3CprFiDk5IyNnxebSkB8FURIbIHvitU165ctlBEEWxg58U1l02AdYeJni3ib
LVsy3Ftpj0ogoOsMC1/hwyfti+IriXURs5yPbspEtSu5kBbpI+CpK4+hMW4NLbzzpNEdiu81aOUY
NndtvFvGCjXgpNk3eU2BZyoGGik7k6OpS4V31WMPOsT8wqhniaOfyIdDcuognNdY0Fh8CUogGjim
8pzyZ7Q1TsmFPCLkRwCJA8+WUeyK61tjF/HaYhzjZpPIcCC6ky25kgLUytHL3VinMH3YitdEqpFE
tpSXoJdnYPOQmam3rRU5pKwNLEflOh3W92f0WcMcaPPu0YYjIsEciYBHpaFZuOUY0oHTSnaLV2mF
IIOGaupAkTBy1wg7omyR9n8xZSovZKdobozhfQi0ft9zCyQ+j5R68uYXIAMm9mRlkbPDETM50Ovj
BsvjcM6/WR5TPcBOSLZPMxzQx8avN5NeUFclJRKwggh5wyfGAa8AYuzkAVGngIlz4hF2QnJyybXu
M+IptRc/AjoAWSHKYm3gVcOCRCalW0s2UXMjnBL6QRLm9ulT5pEla1EhQlqIsspVh1aJbMsHY0IU
bZilCdJHM2cYhBU5zL/m4p4HerDjLesJJeX4SzrzwgdX3YIJIqkLsWSTBCt0ZwSEpOHG0rFG9yXj
ANiAFddtUFFzsGotKqvJUiDtyHRAXTlALYcI4RE3+giSY9etV6IOpexr2UDpC8U7B0lIPmZImck7
/hK+Y2xKpDMpJGD+xF/IJ2bLyTI3B7t25GTT987jO6k3t9vuXoSKSk+2l5k7omFFPbg1WzM/ycNR
bl7M/lgQ/Cd6hoVrC1zbVcaXe0MwjB/dAoIAq2kTx64sedzGlK+kzaY0TnRQntv89WGetGEX3w4i
kqHE56rso+uIwcbaks6T8FzFcPzF/EkqdJS7jBJj7CrTqkQOySul2PGdpH2cGUTZmQFtBlOEbnP3
aE7xdEHS2UZLeIheHbiM9dYmuKNhTtlNi0jzbEZehVmG6Er4RbLW+Ouqu2DtT0/TW9vSY3ss5NMs
n7TuTJjjLb84ZhQxkF166Tg1VzU9y82p6aFO9nMSYJ5IistdInOGvhF6C/Z6hpOBZKuL2l1KLvQ4
1EXKdILlOHSZGCpMg/jjQs4nlD2VceyQBpp7RXIHktss4iqBZFyR/Ycm5uYlE8/Qe9P91FnP43Ca
9W3UHuduh6eq7N36M6OEig2HiLTJ4xh41J7cHY1HOEc+gVlldmqVQ97/YT2XlX8bG01VN9lMYWiY
Qv6Jm3bG0BIXmmMp4DACo5j0awKOSYURUUAU5iGAir1WpKwIxyuSPZtujagGwluWd0yqc+rywEuR
Ez3IHdzeK79ovbEi2TzMkgC5aLsAEKsJD9uyoDZEZWPaxao5he074RwVqS9oXC5EdDdm2AIl3V4F
LTD5ENClPYJ6vsqZR4go2Z5w8tlahpfAocNs7zzKNYkOpX5l+eTx8iKSYczdyd1ME4g7dDvqz5qL
aDmYUWsyzj4ID0WQTTUiRWk1GcabrgEHISRmVUIakI88vYk4dnePXfPNw4te0eY4PTVvRbyB4sT0
tFJ0+oZsgjLYx4TiZHzm/gMdv+Ua9cWQnCUp8INTS4iWXHWNLGUSKWIXEQo2FKfNzhDAJd7xjf7K
NjOh2dVXyM17IWxnV/sgSJMGSqneVt797nXjTuTjeriqsUvqj2L2yp7+ca+9cBNUHh4KwEh1w//R
S6BcXuU9DnhQ9YxJiJjl3URx2VMb6J0/fGh4aFwyxYt7wLESv2kfYg5aajchzw0oj6T7Ku7ITTkB
CA7dGnKI+Jn2RZUCPlfzmn0ZjEShQvXxIzw5ZE+bT/N8okpP13kKB43iskED2PY18PMGurpuPErJ
XoofJMw/whaJuTU49QvBGizwyJizU+OCLlI4BD2xImJI3g83e1rVLw0Hv5s3f1rQjIUf+x2JMXVD
E5m2TdOwfuOdJKpoab7LxMv8lXDsrdrOVdTETvDWA6VtLNPPFlC8eaN3kJkoMd9HAjNJPjtgwKvI
EBmO+boMy5/y9Ki2EXVJP3F/KL3MyZ76J2HfP3wzuLvxO2CLgOOvXFus33jdVuU7RFUWr7MfRrrK
SQHm6WBRH8ty6LB09bEfn2rQ2SNALrVtBCV8oZQDsXmM3vAy1x7oh/w2+9UnDzmp/2Ve41N/87gR
gUdYJ23p01L8uyvGP/O4lWTf+gA+vT1s+bHp8UZl169+2/2yJidHN9MbfvWLCJO6X0vrr3LcRF9W
bmOmFJ4IapI+0LSVzOY7KrhxPI3zdcCJ5pfmO61pvRlKuLe1Jx0+INmOP8jVxfknakF2YBY3lVe/
WG8WilEVPg35gfEN11vF/uOTuOX6qXmikDvDRhXWFyz3XLD3dfyJp7VRv/THu9kY8Gwu/19JxoC4
LpborTs2C0/YxOLqTl/alu0TfLpDfYC2fviDgPJf0RjTEC0V5hvG21hOzL8zSfdJHW9JKl7aW6hZ
u/lCjjwZloFkeoQO0zbPeFpiAGP+bFyJ2JKnKnFwSbDv0418IMsQJ//yybbnBxzmzpLCqNoV1dcE
CMGUC8aDy+dnyL1Hv0Zt2l8rMPM/HOzqv6ERf3sX5m/XupELcq09EvHSJS3EQVCYnqq6CVdIgjVs
IRFfQcIGeCOZHdFNMdhWnpYcUskVSgfzAjOdSnZhHzD7NC89xEj1glXmQNDlDTgnWaIvgctiooVs
Uq8Jl6BPwnSFDdKs6Afx/ZAc/3vzRzX2bzewKckEGJiqLP8lOfvbVzOjPZBrizeVw37QBKdBj3gG
3gkGYH8ii4sqxZsvD/bE86j4Tt4JsyCn0DK9UnMjIK+vmeNNDDLBgQVaOsqPM0IiG33LcGnwG38y
RMxw0TAE5OVRIURSmoa72aE1rEnwm7AWuw3B4enpIXgKcwAUO/ZgbX17oacg5o4cQ9AUBZB5DNkX
ZtN9GFvx5lSbkQB6UAniWz85DG50ISh+jc/iSgEgld5R6jSV1y/ZdCUlSgVDLMWVC+XBF0iWnPgX
BVzSZOZS9j58QlWZ2LLop6/dl2UDeRdSH7KJfjmjsMXvhCK5ypsNV458xSCkGY8nyznZH0GtOnns
lVvOep4CUgoFBpK7rgZ+onOLA10PuyEoCE8pgopeZnhuDPKVm8MUNQ5uY7B8Vd0Rma9RmPII6QiY
36LUN3M/bjYPEruHXXXbVJz4hQuvauAswSEssuHYyU52+0+4rf7GDGDDOTwKX39sq+gP2hX0jv92
taAyQOMuaiiRfwPe53ysJyrd5guXgNSFjbDTek8AXkx2d8uD4J0iB+QINpgbmckGfhbmlk1NfvAM
RgHlDqMnvjc9qCPiFYczhxDD4Vp0a5zTDDPIqZOgRpP+ev8iN5WM6hfxia+5wDGy1baMD6N8nBl2
Owc4ACMOGlkSA4QDgyLDFBlheEqq2LMEt2D/WDKAMSOtOsIX51ewK0YTaUsTIhvfrKwxhBUK2MfK
2nRhGi6Soh0Fq1yqT2iN02/sQslZ/7xtTCL1KLAgKCR1wcCpEUQAn+3xrF2jI6507u+KZ4wC6EPR
7ioR/mpPl+0Eaq3FuQhHRmieLSG1w+NHr8meez6hZzUHd7IJSc9kyJsV9jaYZBEjLfF/hB4ylLGt
IL+jgCyztXING1XtY3kFBaYTFEJa8TdMjYCPAp9LhyZq3YHYP3GIRLCdqOUI4MJE3oU6cJ4MLrR+
fEUquzpiTems5dj/ycki4WDddjYnF0xyGvvDIbrb0a8CxQtYjQJ74rC6WtApNXuSLcJHMwlJv4D8
c1w5yP3QzlgOuj/CfdLapq1zZg81oZ685O7jIIuJ1WiJFLFvnI687da7EeFSEv4Lj0F7Ador0ELj
+QY7jZf8gutdIgvS8Nq7DXZSUKbSuD3S1MHBSeQDG05VOEruQ9vBr/73mSjL/8qwLdl+0pILigzt
twk+ufdmlOuCeCGGDDaFck1rwMnk3SaSEu0ic+GdsKErt+2d6SR2zHbbdSEuJfQQhF9IRqBSsl0e
uvLQdlux3LfWZU6famtfWxcEDffEzuQwq/akjjXKVsm21YBNfLnGiEXRyE5TPS07WTDCMOnZRkjd
YdA5u15u5MvARFsnMw7acy8eomp/l/Bt0UdOZiiRAathe8MrRhTp3QPhkxLgYzchiVej0Zfge8yK
kFe2ALEqrSSIQZ60gmNmoWX4ErdX55Atg/oiLjz8YSRLsl1S7JktXjHinDm6HCuHH0SrY0dImwhF
JqGZ8lS0TtMmLxxkIclijHMokQEwe7Tb0QhuRlA9NnF2mYfLSPcJ74Hbbzm0yut0IG+zvNxZc0jy
XptIVi8Q0kPpNdPuLh8QibWQrsZPc+dB5OnU6RKjhNEw506nG9jXpivXN30bsebQ27gQy0t+Ntq5
VfXRvlJ+izeEiofbSYYzX4HqdD674qXaN2dSRckWLS7cdOm0Ni6RNzlg2gDajbjEGt4/GNByfiF/
ZPjWPFPdD+lB7neENEjdvirDkXOo2LBtZ9EhzbZUCxvSzvRjEuywJQ9HK7lhi34Vp22s+uW3mK1z
eeHhSnN/L9406xCVR9JwVkL6ruc/unnparx6oaUHlfDegavWxTE1L3X5rVVXXVvJ/NxU9A3EshJy
isA0juL9mIxH834sho3QnaR5E4+fuX6V9Us/U2i4a9VNbB0z46KMRyl+fjS/5OaoU4wu7y3NHzTI
hROp1MzqTajJxODsZJze5kZXT6O0V5q3UXwpo9d8/khgBruTEh+N5m1qfkTtmlHMk2wslq3E07pA
NUkb4nnHEy3EDxilO3xpj4Kz+pjednIe5kSC5gvyrVh+klM3vaaknR9X7lsz3QntNUk2WgytdZnp
lXmcRdTa5qYftpGEziOg0vuWbMgaxB3d6b8e2pVEAmQi4rBFV9OS528mcChPivY8F+8mLBcpOZK6
xSNd8cLbU9wc7yZ9lbu5Pgz18i4H4SlVwxFadMbYM/A9hcitm+x8B7ucNxQrxhv+XsnHZN4I8SaS
PRL8swaPlFPzdrvAvPu8CchFGntRBnftX1wjQiW2iMF75GEXUXfmshZVwNCllw9bJfH0u593QLdY
7by5C2TWwoEkZgJaHUFzQAYBouVn6BXCZ4h55D3PuTur2ykPh3ZHq3t9eEwf/H55fDB1CiZ809hk
8i4btkmyzxWuV7Cgc5+cZIoFSHZur6l2beNrgbEcIUN7FaePMWXE1p7b6WmOP6fhMxrOZf1L4xmT
0rUMbU45A8xOEN8DXrg1bVQsPlZAsQOflKyEdwup164baBjzS3l3Q1Hb+fxME8j6OtIZ04dJF/Tx
8ub5o5Z83gSCrEHdtlLAz0qIV5KQAHlQKwil9HqPFROGHjEW13jMb6JeaZXkiT/V+xtSB4lp61RJ
exOjlfAU0fxs+rqx4b/euXQtX7A8wukx2JsE9qbE0fstV11yysyNqCz/kAs8GYV9KR104WKCjN4+
sunpPoSReBjjjSHuc3rpsf+Sz9DuxvYk85rmyz3eF4TRsMo3O4NPgDKtxMMLgtaMawKhOx0nxtLe
69VcdfJOrPeC+mwSFCb6fbXhdfNmeDUazAIJxFKg5e9UMeg9pWPhzO9r+rNwmKoNZjyJWmiJD9Yu
uHxmJ56eyG6+85DgWsQr3W/vLcWYx27bYY77QO0/IrS8b3mtAn5ZXjTfk3jgQK6Ffaqe+M34ResR
qCmwqgOfYqyeoKtgJ8rhzKvhV6zj661briACh+hEMWCH66P4TNedgDObHo8YhYzP6+QXqzowmj0E
GO/F7Le9FKi4KpVQb110cEO8ITjm0Xyz/tfmK0o0TlQuG0N9VnnEZdKh5G/YGlZ5811Fn1X9dos+
pf41Iv6/m1/YWJ8f4nuevBbac18fy+ab9/AYn4rOF83XqQAidluymvqM01BG9E6h7Xzha12perkq
IW+y+odHaj2TmA3gWxJNa75q2o8CgiRxIjtRvPxrmrwO8ec8v0CukHxj9OFcHZJ4L6MjJJ4kexJa
f2iufAc5iGZ1uPMSudxav1O3ZrUvoqe63j8EZB3nlKuAL+/+MqQfg/rMFZGo66zfyks1Gibu1yl+
RXdqZds+2SXCIRb27ccjC5As6vlFj/a9cmrUZ1jKprlOBcG7i6AAedrDsuvGLd7uCzrtxkibvuGd
tO8a7kXxR4qqFVtASEZTPYwdnweBs+wOFEypo82DvmDjpMnmF+ESFC+AxQlIAgjhtxsGDGzn6Uav
Fgc2u1oZrzFHlyzf9Hiskkv/QCe8ws1e0Lsgu2xMuDU6NYj3Oa/Sq82tQXWgapeedmGupddGjl1h
8KzB46/GEN6JkdOdHMJKslFZap9mb1MH8RjXQkRkCFBGcPtUb2RFOTLeNoA9uED0SY/NkAfLM9Zk
IwhkZV8bDuGM/RDUo8vUWi2Gf0+PP2Yp7IsD6r9ZZUgiwSas0+0t9xrZ71OK3rePdEMVrfyAzjgv
pbjpIbhp72b9LphveE2M+yt/zPdXRXJuuKma+TzUGKpJJ7/ohGMVtqk7Y+WJA255v9X9QfTQAgvH
Bg3ZI9T0IDbd+xkqSTyReiEY+5u5N7qnNHnOha9C3YnGc2dcM+vXbfgWIHZgfjrWPBRKGHZUlulv
/fY5poRaX1h6+am69SsZv5L47Z4eeLVp9plHzHSLvJI8qeFbodDwlLJznIhzWT2WNZmamhiQUPgl
z69m9XSn0xrvaYHlb3j8CMlbmX0lj19qtlfouo8vlfIkpt+d8qSql0Y837VgrugV/1HjX2b7bmFs
W8pgTmr9FN++H/VT8mAK4s+qvajArxoM0SS+5iZsMTz0joRgHMPchJGwKgbXHEB13E4PC17yXF3q
aW+q51IBA8NHlBS/bnJI3NwohDVVad067j2zuoq390G6io+XQnpLpDdB9G4GlFTdvMbyr7Z4mwB5
qX9hUariUy7uDdHPWjuW9uwZ/dWaQ6O3518Mq9LdT+eNRYW77t5ALK44C2pqSpj/oH0zKBe03E6q
bgmDK5TTlJ4Juca0qivoIXdadRyZ3VYz7fY8ngYvqt4U0kDzS8zBKoEde8Y1HvFVkLy4j/qz0JyQ
fhT9a4rjkhNhvhNzFEBQdI+gO9NrAxbHMlbST5e6+UC7PVzbThkDplFkgwU5Q4yUNUe8LRM+CqVH
WwKysofDN8rFH+cuRE1TuQb9t8qG/xFPJ+EzuQLntqJ9sTvflavy0b9ggx2SE+KrLPVm0e90V8Uk
m64Xd1NMzqMNV5l96dznZ4kghOti4bfWimkz3rfIWCZ7bN23QlzXKSrRFXQbJlvQbbmDICWLAdXB
Cg+/CEYI2O7eff1MwwGKqPbhKVIgUKOZQ7ORmIPhyzE3BtUmWaBQj/I118h/fQTsiI4jxjbQvjX5
lryxnnxDQnNRVRLiyW4JtUomLPEHPO5v3g29IkeN5Us8PKG+6VITbSUPS+ko3emxXxm4E1KHzAS0
mawoPK1eeBrwzPHlLcZX6yd9i9tgeEaJuG1QBIa6QLs1drEsCvgFmywAX6er4Nh+q713QwVxFD9J
ekgUFHNUba6wVbftwuxO5mp4vhPVYzgyxlbZVkks/Il5+G9x4k60AcCpAv1Mm2JHsPT9JHyAHYic
XtEKKsA4yp/DMw72Phix60FxUeqCVBzh1HlR9baosAlSA1FaQOIHrFu6lnnKwJfMjta64y/gtOgC
65agTVvxGWfYz+Dm3+MqaJ4VIBQY2tprWmz0W/JBsFtEMUjVRpOhZ3w+Z4KNzJe77lINybKd4L47
Ne9Ct5U11ACsgn6zh1Xsu6Ayl1VdF0K+f/InNcUdJfKT6BbHUm7X4j6eNhmPX2E3lBtjDkYk+A+7
Qn8KpKLhL2VlMrIwmvZA4uSTpG0ozDtFYGqnFWIL+QzKTzPaSI4gkggd6ssfpRAYHcOoSYv46E6A
N7ktmEvrQ/VLugedGJTqFi3lLQmmxivf+jLIQfPdmsVMdxFMQ/YmFKlYflVgl7JbyyMTjmwqmTTJ
bKsBVbLDR/uJybIPJ3Udf/XC0tggfTyuseBNV0wHPC4JG5BtsqDoUYdbrgHoc5TkfoHKGI3ZtLCu
yyl27mGCKfxaC8DVJM48W6feAs/imgkQHtA3wyfBf+BN8Q98Qj2fDSIKKG2CAYjnIz+ssemRgNBF
8D3Aj/J0f/hUWJFcs3D2vCPZgQDqrPV9JLvP01tHv1NjsxKJ5lbpQvdjc92RqOTEeAhRAiB42Zkk
ZWWOktn4siReSuT0AKXUtduqjmLJbsnYxUNPHAjXPWJG4lLIW1hAQzqqEiQiS3qcF7cbmNNG8Mfi
3PfHoeQa92mAIU1CvtMGcOnNU67vNHObv3FOZN+ZFlDLVJQuLx6WmjU3lHg2jIE0/x/CzqNJcXML
w79IVcphqwiITAPdvVE1TLeQkEARhV9/H83dOJW9sD32eGgQXzjnvGnxNBddzeIJRNM28ZRqmJYv
C8KCSG3MiNSwH+pioiKqxDzPU9oGCzGGz2GDgpFNpcCqwl+LJEc6KSKVJbA3wpLZk4FGMfrkReZE
ZLRABBOt039w8hNMAsD0yR7j5L9hIBaf0HaagnvjG15QYuoFwMsCm6Ni3Y7+C6M3ei7Rf3B+Y7bl
tvqcJX+ni8GXy5rlpUsagQgaXkMRYLY5gyXSFnOcxaA9wuFpJ0MKDOMCKBfPcpbrQd77SevpIiO7
gJ9QP+fSwORgzgqOnu4tI7gYFBvQZykmZOX4RuN3N6zk3MdtButgqB0I52zdBA5xFGDhos90bQaX
/4E5Bv5eYGHJ5JkhD5MdF6gBwwZuSMCiktAQAVDT6yxmx0xkGIjQmnJ5LvI6eKERBdCl21ICA6tQ
4B4yYQuHd8SbTcCn+JlX6SNqPKj09M23UBqDflwQMsfBZVBfg8wDjr54tLaME+0T3QMBcJPkq9QX
+Dr3psMEfgJBbkxyiJgIwMLS2mfx4s6DRy2TSgH+SraWZ7K+0Un60jYYtOaY5XSLpxgkP4g9Ef5J
t0l8Y3Goxr/JJYjZe2min9Flm6dmm+yVqwTNBc/8bf0Tw9Fl1rpoqoliyHSTi5cVpJxQFRaQkBgX
Ky6qFyZWjJZIcOVgvZU2a0uqfUpbt2KAhgMsUyUNvpIL6gqVCM4H93qaee2W8EaWA0zTnEy+EeEm
0BzpqpgtudBO5AR7YLv9NSoTcMsFy5wzSxY1X1pMp8Dz9pthdyf4+cA4CXjgi4Art79jZkJJOAWo
FGmgXygYBjS1FHOctBFZ4vYDS2klLBnAKgsI+cyLe7JGFjGKad1D7P70s90DAcBafa+ZCbeLR7tU
oI+1tlH791/8MDEHv1jJ4hodiMqdozNQno2fPAIkJSDS1AXIOIQ9HgE5Du3TAQgTI1N2MGvKzEfl
wf0tPUNWJ5g4XyCricHzlNn2xios4bgjBVftGrYllqq2eXcehROZxGHamN1QduGzhym1QnMxVVZO
j2coIKUwcZNICiazWOpJvHXzo3rAj10kITOaCMX8MYJ1YCrn15j0wxYO4QSayIJjXl7HSmYESNzi
3KRlkAiAmAGFYw3D3/XnjPNTLKaw36bwJbgUG/6tL5ZaAU1npcih0a2ke6hX6Ba8uPNT3QUjxfey
ZB+bC7nbNkrYGYsXVsPaeoCVeVsQmKarMzNeciojXxTUNTklz/6Udiv1teW/S/ctr69aO7FkBjrP
o0DCyjOaU5Y9klXx2uMJ2qb7noFwG4i0zsJUCN3gFRTEY4D7hPXv6WElbHUBn0pHV73mEWLtUck7
nZSG1a1ZEo8csavGdYMM8wNBDddctjRi+idsxtxh9YIazZh/ql0z2u4FQfCUVa0VjIjGhz6EXBWX
q4cUsLCxzkzMYKwYDzO6sSFi1fWsf4akqIrGLB5Rg26UGsfmrQJzqNpxI1OqaNKsQdHHy6Ifcbm+
lHiOryjEJALeeGg9Dqf5TrsDcSCEYgC10BifMPYR1n0R3tsZWKdh8KPmlsRu8aA/4GMoecSpBzDo
buL05hkCcyIPh65whYXxKaxGcyJQl3C/CRKZNED0DzApA2okI1p34np8eNIXMa8abI+711I7YnMC
r504JYbNLzeuSRgkg3KeTioFiM45G4koMxt9EdsKktiAHXAaGIbHzpbgGETuswkl2qbnnjAz3dqp
HYKehcVt9VqI2fIlzahNaDcS7LfrlSJuOFORDGCtFt8IfSM4fs59FzGyUpevbGEqJwKDEnGrwqMa
NimQVEE+8gwtuMWQ/Lm+m3OevgyZVJojadJnvbYW9O3NWmov7NpZmn4NwEmH1jt5G6Yxx+EWW9UI
6quSnm7xwcx2XMt6sXiZS5O08/u66Xe6vjLuW6Pd3IwtzpF39at/0gQwDl7U+opLC3YMlp2kf0KC
acsZXJOIZV7iF7lMAKsFYlacW8iVRG+Q3MJhZGQwf0a7Ll7W2ZvUbqrn/nFfj92uHvfAj1NDo84f
/aLH/ED6Jq2d9ykkqILclwF6sO+UTZTPVWVeDO+315uOQ3S3HPONZC0ADbpj+s5wVRzpniAoQnQC
cYac5CD4vOUOMHO2gMcWv5D9oHSZTG9SQjY+tJ/bWX277elXePgEgVEJ0OY0lFztzGq9f4eJJOsf
wVARiawimpplin/hAyRqJDW5WYiH2/K9Wwgb5b09YZmFITvWWgS9ICXFuxb5Z6fbwHot3Q2Mec62
3GlhwgNcMnJBU2GLVDiJQ27x/w1/Us5Y/rTqIDqi2TQqF1zwyUPggcDxg7lY+ZNytnKxsRsooHEB
ZbnW9gtTeahAyA4YGxFvAz5GaB98mcq+8dOYKN0cwtNzEyoOLAOgnwkEBcuasB4gKdz4iLNG20Iq
Br/FXQM3h7EYyNHjwFwv4pCmqPr9hhkQJ8yICuDUen2fqR5D7ZWxNvYQcZZEmW6YyQmnBriitfG/
7Qkg/NFW+RIjsMzGx6OvbEYehNFNhkHYfqDedCh3opv9fL+RKdG5eFg9sSLArINo5d8vUn8I39VP
e32cjKC70uGhDwV/gs8LXZHiDiARO0ianQjAGUG3MXFHOQwFQqsSQK+pOBkqtzmBucpxgGCWPwFi
X8s2BTo3Db+gXmAWgJwWnSW/wFyRSE+aB/pUrmZaJ1pp+j2S3shdoyiEX4rtYmzZ3EuDDsHMRopW
HeMNbHs3+w8ijTItqT/TrSzNxBADpwIMC/Tfku0/sDUk0hf1Ir03B8oetYKmhBc6bD2bcKr/f70M
XUjd3tSK3xFjv2OG88ajJIxE4qPjb8pMBvu3IQQTi9/Nxo4P+JwM+3/fGn9jQOKUpimSooKdyhaW
dH/RkzyHp1Cb6lAdAJFArw95eD9jofkl/zRbLYxndw/jyNDa3zZ5AMfrCJ3roS8Sa9rHFg3cvlTs
aMNwCLFCZ7Ofq+9M9pkwk2Y5Bc6hsv33d2z82dsM5z5RNE24SbqpkaBg6X9BfJW2Jl5SeeWH2zyb
p1s6ikC53CjLJpb1RnXUBVmiioO56o+FT8jba4MuUAn72T24B+qcUTvWdsHxQaSyI3xUx+Tg4W33
NmUW3nxgdtOfJ9/F2eZudKNNZC/gbwUPB3P6G0LVxet7OLz2jJk3yaEVbcYIFEbneKN8qPcVxqT/
Rfv520L6/+e1dFVUNdEkFpaF9oeFJD7ycTAfDcxdw4mO8i7+Gn5eNF0IQLaGjyWnHwWQ8n1tlh2g
62kzziyscuBfBiVxsdA5087ePBcUiIdyhX3Grtwp5x4G55maL+CKxJAlPZTHYoNhDri4TaC8ffs5
MxOiqHM0TyUNbIvFhtbYfViwGCpCpSFr5HZ/eYWW0/rCKsvd6iTD6yxmeQC7Lw9UV3fJb9V9eIMk
GmEd4hdr6nFSYOjQ+y8Loh+c0S2FBOUohSgQGY0kNNc0pHPqzszhEpgRPv8Ch26iSBr2C5/KB3JA
G0dBtAJU423E4NphrK7/FvVRENQXY8u842H/x8LT/0nNa5LurIgKSWWS8hcHEkswn+KjNMcDZDjN
nKejj7sqxKuo9/InLYuTEo0KzY2pdwWblpAK1A4eLCqSifsDqH7EQHXwYGzc0Vh3tuZaS7xmgW2k
Ecr7LL/PYZ5rKMyqnXEnHmRRgOwIW0QjL4TUVG3dHEINSh8FLaCnLS0qwVOkg2O6QI98zRKHHkoX
ridMUlAVktAZVEhqLv0GEcxtalJwgEIlE6m+viM2AMNu4T2ZQeOXJkU14A+KmASZNTpagh7sVwgY
IZ3pOL5Gt97hI5CvMs7OwmtXUe/gToY6M8nIeHCVT3yv4kVWBtEkiADZgZ111pZ4GZBaRE2gnMc5
F+0t8bhIc4MBAzU/UTLOY6Mtp7v3CJ2zdEgRJd2dHjniRCIRZAooVa9tNRd6z2Q57mGJsVlf52/L
YcL8aeANLl8fxASIS7BswAtkVhg1PCHgYPxKXCtHFpMgHDJx0iQhAAyTCFG32DfPkIoSeg9TLH4O
xy1lSLG+36YOdLLcWWm/IF9w66bLYZhjuUCvw4vo9bkfg6QkFgDQzC6B02dY5DIiZOaNJKU/oe2N
cSq3Y+7BaWMopP5+of/twPlwqbYxaY1kp6Kc/7mdlN1rsMd1BBGic/R5uRJ7wDo4UtDDKRGCtrA1
vshfGMq/8O+kVg4uzPQRuSWol85WvEGRAWk2VFMXM8doGtcLkW1VK+k3WXviHghgRYpBHYBabld8
FDjyxSu+ExkS0bRwBkaJpa2nrgwFn2eyRlOMhhL/0Ne2XHHFbp74wKAFBAuDR+2Cj90QA5+a9/HX
CGcgIDwR+fmVeIbwhg5/3RFwYL/8fI2At/tmWVz6nywk91WY+O+gTbHi8yZvv57tHv23vHjOBOSM
5lws/fbU3GzzJGfzJ02ync8KUnma89jY1/s3LiBmtzF/rKv/WMbkZzNupVx4z341jcO7ZokKgtPx
RWIrT+CNT0INkkHkNB5rDrUaIiUSjGCXpbnPNHaa4NoiiPACs4M9pOzAwDPsvcdGnTgQm28+d18T
ba0ebDCFyVBkvBaYYuAe/UnjzHdPYkPL2rj279r7a46EDT/Lfpp/QKeOggQfem0GUHc7yC3MY0nz
qZUWcLxy7BSYa+7jI9HjZ+PyOgsnPfYEVDpIePogXkDKYnKPdTdDsbl06U37IXt3Yspsy380896a
c2m/kiOKSF1cUHrj8vGK13y+0oIo5I0Syd727b2v3ZazXTS9GGufLoAKFaILm0bVXTBKHutCM0Ex
Q22JMZqwJ6+bLdM8guzE37Sf3rtSk5UEY5DZ6xk5PDjm6RFDktrFJGKymqimRf3sFnwFiBhvm2oG
S0qco/u7TP47hHG44r7V3fas+z0ha8yebNk3CXABDlykUDsjbojnVs82zDAVMJX9/QIS80FXauJy
8AgwkR+97KS+89aoUzvXWvCmgBWoBa8adq6tI/tYqC/HhVCtbydKyGSbfpFixRQuW4zfLVOw33IV
phjgJX2QJ27/CVYNc8uFrj0dAMwB4CRtS78I5Ikiyo/m5OCOSr+qL25Eh5oYZAX/SvXC/wkx221i
kBM2u0JDUbvNF9MCJOdTXMLk74l7TYvDR4j9hXSfZSeI6Hzu6QCwJw80tj7VbMxBDhI+t4KrPOm+
GOsw33l9tZihI8qHNv/FkxabGaQrOaQPHD+b4aPdZjNMNn5jNGAMk/Rd+rqj+oKVg3sU42PnxpAV
frU9fvLuXiWDvYBpB097PPFqr4xktEA6RdQOvBQoL3GTh6rjiXrad9YxR/Mir8FCD1KxNr/xtAWG
uaToMJxwhE/euYhTskNJzsD8Tvp6cM3WcO3Fq/bz2KVEkzL8ckfQXGpDnD7v1AMr1NeIVBrmsfj7
E01nkywIwa0vZ03jQp/HDBmfMkaE8KsPzMRFEroJ8aAZ8qNuoxMl7OiMEeyjCWx2d5Ex8Yje+tQT
5s8LQ1u0Spa65gBwmjSAOm/Nx5fXsMVaVxUcDfiFaoKBFo4BI9NNL6kwO1piAVP0CxnqRf4fhYMs
/2P7+YfCYSos/lDCkSZW98NLh/cwZVN4cuFUiV1ENodmyIzjgLyoeeM0xs67/SpPv0txBSoUOeJf
Jnb8P+biHqLSgNYJ1ZQ+54HKleBx3L+8ilGzuR/o1JIv7K4QExtn5QIdju0XYzsO+kEYQL6S9v1F
cMYwX9F9Mpcog+Ejtk7xfV2E4ByPmdT6uNDbk93IuokQWh7wkRgX45pbmVN7JENJmDK8IbvhDY/p
izs6jcPyRISN1xq5Uy7oNBfXfQXv4C0LzV+IQSusWfo5lIPUhJKATcl021hns3MoEEoKc/bPpIz0
iFa9cHvFOxkRI2Pce8A9YRZLpL+IUtW39h1aSIXNgU2kS8FdAg83W9ObqjQoP0OHhs9NN9c78vaP
eGUd6RfpAo0TTpUjmh/o7ZUTCR+6vkHAUW8yCyEjyl9yA71Smzd4y4Q37cDk3/rAl+nCX+fpn/kG
BRcYRe+woFZ4r5i+4Q5nAaoGp5pnUXMlv/ArkTBZANsxvZpEKM96Abk5/CZMCJAeJJTqRrrNEoiN
Xg1DlNfhCXv48NqU21SwyECOosjP4zB98rrFEUQHdAZAEtc3/D328DD/vZ79PwX8zy2qgScLvFnG
IpJo/k7O/sOy7MRbmkalBUU88iT9iIJ4vHKfYMyCJr77StDVW9PNyXLjqhbhf0VzLpiJAHnhdjMF
byowAJlLB5cZhpH9UZdmA/Z8kws5tDBSM795lWQ2MI+ilLCF98Hp6c07V/TitehZGyD9/sDpihUX
12/yRLpF3RYh/HcZzFl24+P+OnGfJovlmOQNBxIP5jmMZSisxS9SjBnISLd1ishsdHFX8m+BCEYf
3BnV6CjVVoO8QmcXoe8IasPJ9zAg4DlRO8M+jGIfOdO03NzfC40tuGDdtaD68RxX+OQTye8dliBZ
6F6vMSxjmZJIQy3yAvWz/Kcc4qIlYO61g9pyIPWqxEkA/w/2qUd+Hc+Stl1G0MNda03HPeBx+mWs
yRk/C5/gms+3/BYg960xyLGrHcefemHqzhVCd4NZegXHuJu8e4/jCYh3mpwwWiUybZdftSBHbQ46
OH1TFNpNNXHxeJOvGbx0CvThNkNPmG2ay5Rrrs1gumQ+XwSzpXr01NuKo+fpoYxnDKLY1rWCMyaC
UXnQxlcyaEvkaAQpxOCWtJTTSdAB1sw4XtjSOm68/CbJHXY/GxeMYJ7wDR3Y7m7+2X32MAjIoCeK
6E1+i7cAVMeih9lhFyTWoxYj65KhDKcgiLI74Dd2Yea2llavb2EbvXw8GA/5tT9OL8epIjiX/Dul
uwRAe5xVymIs677T87iQ/eevAXebGJhf2TOyHktfhHKrT5MgqfwuFTfziBGDNVGIbMqjZaK4naXQ
/sBuTBvBa4mPHPR1EjDVU/smrbjSBTe5gu1L4FV8hTZC22LN3cw9te9P9ZZCCNMt/Q7gP01E4MJ5
D8Qok9I3vu8JtEG5iG52aNeJjM19c4T30flMSVJP+xCe0xEAbYINjxF2xzYHFeScQY9Ah4GDvuw1
2oFeNve7EGBE15CXLhKqAVg90BLiz2oVGwH/oRnfxHIx4a1qCFBrjQHO+g/z3B+7DfltNeKNLD9Z
2S/4JtJ/zCZk9c/mr/93I7EkPA/JW9dV3Ob/fLHJ8c0ctF4cD/0GVxsivCw0IWzQcdliH8gclBHr
ii06krdmP5RTbWdzE5j93bjKQYbrayBmLkdO8nA5VQYk1CB1ehD37J/kU4OjUkxdgnEZ1kgiftoT
14ke8JlIqcWdb1hDwe3zI34Y6j2IKOluNK+2OW8st6ManQufSP/g4RGyuKONpLc54a5m/LbBjOfR
luMCOtSGq/i1ZYNyu1GVQiM+6x/3z2T29OrLcDbYlr5xGAbgY5zl7PTttUX/QgPORMMMFEysEPDJ
jrbpGa875bnfsMPomfD0Dpn4ySe8OyZO3aaiyd0rlwIZPMYsoN2O+d2h1sWPicHpD9ch3ZLFlOVS
oKrQ0J5gasnp8oXCqbtCdkCVfIL5wJtMKc9PzY/sX+H3T5mHVJ58/j1WoDMlRHlZXpM3LBqrxesI
ZArJlc9O5oEkeMaJ/94/3NeOESjKcgR78vukwHciX2Dmy7GFE7VNyvorhGiiQbbZYKCUelxy3EKP
BbTAq0yZmTmg1ECTPFIONaa3HH7IDAY2Da4dT6/S3Z6PBD+/2wEownrstOBp+d2lDDnb2HeZ7vRI
aHQHuj3FK3Cjsj2WiidetI9Xb9924FTDc8KH/v3u0/5x4coEI6iSZFjqX8eeQiuMWT3ARIVVeIUD
zqy/37A75bWCA8cWPR/F8FwBrmfOVc9xHHzHvQtrUQ4VxNAKtnTuTaE0DvIdd8Gw3edvKoGawAcf
QK7MolO78VK8KW5IDjzjPgeOG6w58PC0yQcsOCfITLTz879/MuUfPpki4i8rS1iQGqr8ly1Zp3oq
VuNzPLRYqAIcxq74RbtPm99VtgCdd4IuVHp41BUsdyZ979VBf2NsL1HecwJOEli0QoDXHH9w2DSd
4G0HXRPswX9/r/I/2f+g2iF8QRM5Rcy/2v9oQ1zJhsmbxf4nspw03pvJrIAbiEXkVSIG8N1g0kCd
hq5HRR3fbIfcxuDbzeKZSoPFlfMej5se6oLhPr8QfdV4OdrSewwWwpAxprSdKPAawB48rfFIlcBl
iXg/GWaZ7sH1rpr5w/rk3OlDTN0k0+bUGWcvktPBW8aZVS2tHlbL/Nb65QPrQC9XXRW3PuCUizFr
d4zAuA1xIuNChKpL+4wl27m8IhmH0vc1rrEKsb7Yrm07f3xNBK6vYdn/YMIRE6Y6myCWBKsOu5vp
5yiko1J2z7nJGQ5zBKgIlJ9OCOKSZ+3FOQfCmjXGAAtG0oNZKkw5WIF4Ku7a93Y5QAEO8YWDg/Nd
XyqCbTfPA8vxyS3z5GW4I68kmFULeuffYD28mIpGHvQk22MgWfzo7SyGPeTGRwQxjGpY0kxOXFga
oJ8E0t2haDhM75ySB3bBm0K0m7Df0+nyDt6Uye3efsyeT4eEgnVL2jUDKuaeBz6XtYK34hjkg2CA
jR0C/A0WHMo/QihoheGM3t9pBnmnbs1t5+AmD9cQfgw6bITV3QJc8JnCzA4s85s6S+FcR/u9R3jK
x7aJLyMaIC8OAvZKzELqH9xss/fyP4SV/7C/wHVEmZwiC6dfWfvLOD4hB240krI5xLkL9uzdAHHQ
4E7w5uz5he0uJrkmIP1IviEur3TzgHnkpFHi4ExXz6x4hS4QvHGadFJ5bB5U+1ScvypGWe6/b7B/
uJ///GYnSfEfKvwo7R6FPvBmh2nY+yBHAfdQ3LmZQFa/z4Fiy6VDUxYnh+G7B8MpXBlzmPJYf0Nl
uho/8bXdtgd5+dySKrdCevSNTUa1gCn5/IjqGS1WhlnNIjn8+zv/Gy6lE4r0x8f8Fz+5+GVFxmgU
zSEiDJA7CCusCU/N8glG4zKNK4dhdcekk64CNjv4cYk/6TQ9jlo33hGxeKq+GvzoEZDQRy9hTXSs
KHOmMe4+UkSZlwi/K91hUsvlpBT/cbhpMs/2z93V9Al0UTcs/ADR4f752XdZHDdd/wQATOdjNavQ
HD9DRp2YimTtooCXwGwSyt1rY6n4zi5MYmb0xY3+fFgMnVey6qkR4Y9qUEttdHf3FsXtnoDJHfRm
Cp0ODvykRm/2r93rs9oVu5zq4UnNb0chru5htTMTDZJdoI/uCByDM2r3HwafKIn/9jENQHUs6fDt
VlXlr6bXZafL4ksVhgMXZ4+HpOg379HO4g6kcV2z3iiu8ImnyBO/3uGaV14xhDRf2oxJdv+LqUYF
VJcdGFNuCSQGoEAnk6zVn2o5/FArSu+MOsrTc41vGOV8hRMJOjykrQtAr2vDhPUOoTBI1lxr+K3Y
pONR/zJv9dibmKj5d+ypfaNc4d/VnqiT5/17hIEc4RlIl1k2zN4pU0uHmdSa6g7BMkPb0cR+wpHR
DPUK/0jfbi2/vps1niuf2GorOGLnfAfPtYCzd3eg5a33lnFsUccbgbgQQtU6dxk0Y2LX9o12aYe5
4JMTCQ9Oe81HaC3f8PuaPfyQFtkxXRWmvBhN4RIBhj8rTyS97fL1Y1lqjH2YZacfLziuXxgYvK53
+unzbV68YRUtghhtJnQ5ceDx4lhvLkh9PnPLccO3t7ekPj70uVYuRsyaHVEg6oLO9RUCAZ61kGdd
fbSk1iGtBrNDqJ2A6kj2fUdv5Y7UnpzG2C93Dg7JTJcu8i9OhU/j6WU/2cmkVpq9zsy2m/BKURp/
ZyEZGY07YOCF2+SMeLEzZh7jDJ3GdEtyP86SY4pLajl/WrbxWS4NJzXpXqf7IAuFtXIZX052ILUK
m4YVipUiZOxUhAbCbGLcucG+9a2ybs76Lyt15C0Nan0kWxT0pD8r5+qDamfDNVXznlGk6x/Zpbmk
Zz5dMd1vUKnqOYNOCGMDbLXO1VbUytqe1IQfMq1fuxaWIxtr8fiMD1YCZ5NhD6vym++lnyQC1iTX
EcISxtEwgd4I+Zugw67aHdd4MuziQ5YGjMW8LMxoWk/GToTyYGOvlSQh40Zv8Md1/N3vQaDATPM3
ZTeuxwU0CHrKUNxD90C/5VqTpTMQUU9QQbqE9Qfjy9w0JyPymLSSRcnvdVfk751xTMoVvQs/rQIg
qpa3Cw/7LgT8SBwUKjZPvbjrM22t0/CMa67eyJd/NTMeUhNmYfLGN3DmC8NRrIZhX3tWwCQdHwha
3PKNkZu1KE64AKKCv8jYx7b+3frF/D26Vh7fG8XiG1V/w75rHYbbe+5zLnaj90hb9DDcw26TcEhg
MVxtj81EzUcS3y7NAw4cVsfIglCs4e05ZzHMzbDBOS1y5bWOymdXh0KoB1SHfn3guq8N6PnVAuB7
P7lEEx99W8UHacsLk4sADl4GGOVxNDK056tKJKcI9DW4LOySDcN6foUzZheCIDNru4XM+2+6y/kP
tjy5SwMju0wpWI6Y1X0BL8NLxqZIvUa+/oFvXa8iIKIzKk74CoXM/waKavz3IAfAi9lmS7p0WFGQ
ll0YackVB1oqteZ7oG1cTdxkuGBIs0ELoFQKb+KeeagHBjKj9YduHDLX4ekI2KsLi3EnENyU2O1c
DA1MeR2F4wu7Tn32uEao/1MXvOR19/C6UVEeuvIlPijzbqCNeSwIo/TM/b/fyJI2Xbl/udCAvg3L
VBQ6DEn6S2chVcWtMKKiBwI7CPlHofwS0s8HfuPmjVU6forVNRdBbvYPGEeW8FVBuFbllaV9vzjC
b8ULD1/NFmM8oM213G/SZJkRjVMtE/2dhlkU1oZyHMgAiMuvHMYqicVYSJX+YMDZPDT9r56oGLgd
VSh0aHI3bXIalc0DkyXaqH7xaLamMI9juOCl3UjH+LHv0HJz7NxvUIpyVImrZ7bFCBH3rZgbSfZf
l4f+yUHV9Es52iuFhzMq2XPlsLDqcCwPqbpSzRWu5yJo1gARl/nXNcsPKAUMcTVV5dIH1SyW23EB
7RF5/07D90ZGtc2JwBW46IZzEb8nDZz2RRXvFOGQE5fF2da1YVctTGtWQkF8AAUTfb54qGFdYqg/
eda1LxBlmO9zKwP5nkn6+o6NKMxG7KOg/71W2NYXK9zMacse+aUDYn4yabwlODvRvVAgq8nmFe1Z
LBLhROpKypmNzQZSAUrSxVxJCgViqZL1HZWCtIyUQHoeC7Ky9I//WDjW352nyAYyRXyBIRj9w5xZ
yCXSmR/9ATly7hRvD2C1QHsHglUX9zU2Zfhi2LUzzj4zOm30cC4Rz0jOnOcOp2eI6nZ6Srx2h+gl
KFcwKKW3mzNRG+COeZlbriZIly80kC7QSb/zowZhIXMx5QwSMrgm68tVuXhs9G3mNltco5RZNKeo
XMJTefgprFjSYnA1Sxb0Vbbl3Nx8Z9EAHh8Hw8c/HBOQO+ENKySYZMVgLoL1tzSNgLUwZ7ihBU2I
euJFPNpLD3H37yRXCroPjDRNiRBa+3Ymt+jnPpd+LHymjsiCcl/Ea2LDbZSe6AB78sGdDk6V5kMo
T+zXCb8Osjblaz3XGCna2odIMDwQOaISHHBSV9+TsNme4ZhyQ1FmMWEU7IxTaCWG0P/jTVt4t4BQ
A6+FLyBNzuKoRfx8Y7iw14ls5nbeFcc2LMN74sPBBprAm4y2Ea8vgHA8XLZm6qSf/aoKcKcISHwf
Qk4dTcG2Dcz2tog87dd/rBQmFH87YwyNVFSL6ErN5J9TUf2HhkW4p2akdv1w6EsqmUva3/wHlzwo
nXnnJqqgwbDOpc8cG4uk/iVp5dyC0JSfNQ6bDL6Smj/8zqLlUvHjVSnUYuxE7x99fFIoHjaayXoQ
v/MachpSISn9MBCKkF1MKpie/CgyOidKjXpK6GAQUIHgD1OrhLX6puw+SvGFmBSBJYzCFzhCRZUu
6xAmqblJHYTlYvjW3WLSQ0fdTHpUfVFEOwUTTzFWcJwSqkBUJi88OI93tGukjKieDlWrU6gCSe+o
vsyb7sgMQJm4iM9DDiaapvhJ1UE9UsDDMDN+8vv3gECoNerZvfdUBWeqqRHHIVSVqDU0wkVfj11Z
/WQ5PvNRoANr5kDamMcAEUY1vWnECJCOqWfS0ELTi6p1NHzV6u4BW5eI2MaEnSgu1fJHrNlZgAtF
qPdwR8WK+brQr9KIHhJhZhLwhdyizzHCkQAJA+WMUDlp/Saru0YE/m2u8mspvvZN1tpYOkTDUSDD
oofnXvlZ9aE+D3eo2BDE1bDPlg8D38jxMNTor59QOfVT0jMSQXE5+luhozJjCED5BnhD52NZgQxi
JB76MZTBsnvsWoK2BP1+2hVDTHQVj7NEVEeZvGsmOvjQfDApdhVgFmMv5wezZniCzKiCDPv0lOYt
hapUJAizG98CCWdBKRFzYc7sEmYhsOB9Xya7x29jCytTkWa93z6wX1D0n6bY9LwvuQiVZiYZ++E+
b6WJ8ksy3R35KSYAHGAGLCESYJMgeR7SGHviMhTztcxJgOkXXxLzNu1bBB5WBs1uX/ua1Dpm6Dkn
JfbwOGooOt/Yff54fhrSlusVob2WHdOPHh24BN4ig3tUJhcw1Wwb8xcSn2yZD0cZYwe14pu8oQmI
Rtj3/AHyXczw3l1krhrNx/eg0H5wg0w/Ekj8TC/FTyNeJ2jz0yQYlI9cXnVw51FimXzkfRrNxf5L
JMBYxXYRnSN+vjXEmW2PyAieVwclGunxq/yoc9JNrXcsC0z4YiOkXD/ujzeebU4D+MYGHrNjbUQ+
5iQFsv/R15W3zPhlFR+Zhe40O7NFcfmmCWQsmAthVW9E+scCki9ySjR/bodevicNbLztYzSv8wRk
69tMXLIiBI8+EV7O/SjOYzyEES1A+LAOuEhrMg5/MEQ4mMFzYZ0gigIC/WWkG7TPOsNR61JLs7Tc
yBasFcwnl7lqTYIr6av6ZuewrcYNyemydM6mIf/D7RpMLZznNY3cuF/pH1pxQCM5rrPEp4gk44Nh
Be4Whn1H8fkhcJ8niCg9qnc4OMln1m7LdtarG957Dg94iwEblmkNR3Lr9zOAV6HxLHKyVQcL0Lh7
oyhHaM+cDt0OAvfhbOIVNILipsU2qjVUYAw1eeY3FTe1FA2wUAaJxuSeKySv3h9khbxSjM4teq0G
I9RI0GZVf5HyX42cLkkRRkK3E2hBKy0sH4VNbnlyBnV4re+HnlzRZF5CdJGIkTRJi5J8rhtJ377G
IE/9Wzd7pR5VCgSpXFgK0fwxrFNhhW82FqPJALGdwelMOSR8pRiF6zhEOCC3GBsCsZM61msuIitp
qxlol7kCCaWZOCFpOXFVInGJenFyffNb3I9vDHIA+7163GCRB6owEeqZxINhgNQM/m0VyUvYOf2P
bMxxt87CUQpoam6QnaZgnuR2rIlP0kXSkccP3JoFlQAO9FKMpVnpybIzMj4dlCgOxw6R+mSOd31i
AtTIH/e0dtrSdKK7r8fH9kY5idNqcnxWbyNGlMxbi+ZLqLDBwINaC2Vr1eghDRchSqS2ZCXh0CYh
wMnRGHBXWr6UN5jtsB0S+acv1qJCybEg6SEj9ScPWorL5oGZj/tyDeWHiUtJFXvbF+kxRlf3Kt7q
moHujgsQcvnjo0L9wannqgMMe3jOgfGuPTY8bRHEchom8KO7M2w6Q3LBsgaWL+T6nDwNHyOtBGUr
hFZE/aSOxuQouf1GUh2LWboysReScwqNbQMZjgRxYospxxvnQTWBXKHd69mCYwmiO5xlIr5o1Sn2
aM8hdgqTjb204VXAzcZvnPKq2LM0L10Kv2ivBbixUGUi3Kt92CL34lRhfQJC8c0maiGZDvM6/ZSa
L7NeoETtnsDg2ul/hJ1Xb+NotkV/EQHm8CoG5WzJll8IR4o5iPnX38WaC0y3p1CFqemudpAohi+c
s/faPijqbJ9V7/rIvRHCQMeWhIYz+W71FVaH3Hx/sB/xk9YrhW2VIjHeFY8NMpL44RIsJclPbJpv
0kb+lguYDwylXe9V1kWnbqB2l1w5Kso3QgSlblbhg2Vj/l3hbpaRKOUFN8c+KtEVIM209uawsOo5
91PB6hPYG4YuYkfWmnW4V+tSoaVERUlXsZPDduhAvCs6knJcmUWVUOzAuMG6y8ehaKCSRPDSi4xE
kjvgvKrygzxQ9OKs0hu5XxSZ5iKpCGizEcczZww7NY8YgZ6RxmlEttF1vCs3S34S0fw2BqK4bdCv
u/AiDOAgAHMqmMcgLjyEVV7e2Lj64kcHAL++syMyIY7Xr4321sTS5j4cTQH5YtOjI3jBcRsT1ZnM
o9JL2TYn9MMFi6ETZjV62XbY6uXqnsw7cROwCc6hRtIGyEM7CN/zlv5LShsQ4U/shdW+wxVb0CFT
pYHMPvqJ+lVm3abfhRne4Nz4ipGWcjuRtxUSupHjqk0vIbUfqJC1tO/G54qab0BpwWcN0PFvJX1+
aNpiwHPpMyu1pu+Z4ZvOw2V0CguJbaAvgl/GqpYROMbKOPhPrf7c9V+ZtemhEAN5xc7ksyzUh6+x
HGf5eG2Tq94AGt899jnNpI+ILCsL7axhuolCF+ejagBaQcNiNUHc0tzob03wqke3SFzJcOr61slk
Sgf6ruhZgn4qONbvOhwAZY0p2ZwMUz1+hszrs7OvVrMQV476YOGxSFDYaHSR0nMZHEb2nSil1RG1
Qisv1XjTAShIFgoa3pFHpmAd1UwK5PAY6BdML5kO3ctTui3aBEF6UQKW9Tq1MSTfgfjR4npOoviI
5dcUSJPOBfrzTz4pDwGNoJglN7vTWnSqV82AUBDAvz7nPKgR6kdpuOXyTotYP7F5kcIA1NXdSyJ0
QlhZhAwTa8mQgBVRffZDMB7GtMrCGKONiPPMQ9XfBMNEXomgvVsNKJbrmoVZ59YNbk3sTT3Hel+p
/ZdWXgzV8KriLcreBeqegMoTKJEpY0sA674Ekm2hw1eqZjbibK9fTZbkBkei5O95tsXhG4ktPgT4
c8NXPm1n/KPKsirQNpX5LAXPCMYsY230kwpxGLE3MR/te6QI8UdNvhxQDoNBNj5UtD8U7QxuZtPs
H5EnvtPMebAbZTM2dtsO3KQMjMHQmaZZ26GV2sblKkVCz8zU8n+qv0WKZDV7eaD/zLJ3EHlR9dUm
LA+XafncdkspG7wKAyx22tFREC8mxyREvSg1KG8xm40bAxozUki/mDTr5qKi9UZfv35u4ptIsaNY
mEiYJR/Q+rkQIH0TmREcGVPQvlFlQx66qZ7zJYYbl+fVeUBVwmV+rpg4qaSDLa1WOF+NnSxsSx9O
4dbIzkha9QP10ujxxVuAcrCgvS8FgkGTAzZMWd3j/xmQ+oBNGdXnEaLVeGYNBjR1DEgTgThOxehE
rKUd6EQF2uzeMg4agdSuVndUzQU4CbGL3yF1latFxm1/U/9mJbJ+t9skS0fWNLLY2Sb96OXVTZOP
WVoMZ5WgcsbLZB6ziCjo+d+Ti/TYIhg3rY3Uf48qVv5u62vnR/IRdHuyg4YRqtGz2iJvmkIWyK0+
ZZ8wzEQiaJGWXFMuQlDMJSwtNUm5/STSkvUdwYzR3RvMyeAvCOe+ugoM4SKuhuKmh2+QKCqTmyqz
UFaC5VZtCk1mti+QP0OT6w9wFKQE5cmKtm5DySGdp/fJGz6WO6ODUEIi4jWB8nRB75O8PFDV1LEX
g+NuDpVuo2u6h8co+VWKbGGWO9jAffUKyHwqGIluJa3jhML8iOgpefc7Nh8stf68zTd+0xmTTJ0C
49TjMyTxJ5o2uftxaKnDWdubb3G8psaHage6ULsMt2wJVJk5Ysbp36Y9xmA3uACgSq5R5lIIF8/k
mEzMcXavOWfCk0SnRUdkusRczug8CzsdBThjDpQQdHQmXzZW0UV+tsgKxqgWkX+14sRmUyk3Puvr
GNWeU8G0mftrNk/dHhXmO+2YrFrStAupT0fMxfM7wZGG2zyryv7P5+M3tyEaKk1EionYQdXN6Tb9
R9EjF8O+TCy5P3epS+MpjBfRY4mXlP3rxN4nTebQPuEAAkUYDMuElh7Q+XGVMHmSySk6nehGikuI
joWSdFJ/zXIki6NzDz0FS1uEfsYpyyWwUrYUcUQSnPP/talihgO0RhzihmS5MCRU0IBdiUKmW1N5
YX1LfRxy8ycyf1teUIm6q9M5I4yyAQPkBsUq+mJ/TUcPPKi+ld9VTFsUq2PslYCVlwJeY/6QuQgN
dZjr6nLsUBo7KDSLi4kSFqzSpP3Z4J+2ej7S0n/85XYjaPB/ikrgzC0D9r3KSRblH74t0xQNARZy
f4Yg3GDOsug1Qh6N1KuYPOO1Ur+L6imd0kYQiwYvtXpNHkdVOd7Z/jPxhPAIpT14SgVCgL5EIRqn
O4350zoKz32xSNQLFKiUrm28m8owPujPczcSf7o1mjW/IYYrI9vyT36VgELUzVKzzjyBIHrrKCe7
7L5Juh3ladKlDOum08whm8TA8hHBMJbIxdlL8TYIN2bgwoqBOkB6SCsfyenqhedJMlJQ+l5JqaMY
L+3bvTwE4o7cwTH/HpWnHQCDUkOXfFW+G3EXj2dWiqwU+Nmiv2ji3iQo0b/wdVG9AnfRwC36JBo0
3Penzt8jDiE2RTZXJTXLZv0wtmN3k5J3owORs71HH030pKtziWejhYn61BobmVsmuMXaXApW6mNN
6qqobc3cyVNaNuWFGybKT7DT4/hJBEeA9ZAejXLm3hIfu788XD+7Fr/sk4ZlqaZCQJyp/uhaKEkn
60VRpuf81OzUa7vs8LEGrxbilfQLXAQwATRq2VTlLVC3mMjHUfNSEh5Q+LzKZ1oWeHZW4VLfDAfr
mJ20K1TUj/pYrLIVUvXNHVmotSwu1bbaJsfq8s1aA88j4Ijtgwq9uDDfcYxuo6/H2twN78lWwrcq
XmTqs8nWWD5cUq6ph2dPKDS0WeDFe+FA1NSqzmfyXNjA4HLDPfzHc7QSvO5ZO/z5BP2P0uLnCfox
GqORy5P7vZr8tAIVc/OAx/OcvjIC6wcyQpbpijrG3HB92of5Vti1NFSrRfacrYpLQOH9nVYbe3F1
ly9oRQgTQqsDuYVdk2izvxzsr0f1nz2onwc7Per/GCproxyjUsjTc7QJ1hpNo0v4CviQcInyq3+m
Z/2ecLaHZXtETFh8he/m1rQlV3Eph67jd0pGfz570s+x5dcB0RHDFarqsiz+UHkkTWrknRWmZ/Ll
vHjF1hyFrmuusxUtx7XyF+C1ZIpTAMM/zwCTpqoTcqiLGm9LnMe/z0AbxEk3dnF79uvLIC/1dBGH
y7v5poE5HNAQqW5Exn0xpTA8TlJxvKsu+gQrvQHIDqt3o3wx8u2QfvojmoLs0omrLl1b+pImJdk+
prgKATVqa188BgHh5YgGgATvFWEFDJMi8Bid1Pbkq7eOGiUTkpF6avEtv5GsGAn7DkfikB8yfyvX
J7+4wqqGs13Lm+J+gkA/NBuAvJRLTWlZ6S47UjNc9cY+Ld7L9DoYbFWxKsmnggyo8qSwbWzOinXM
qaw3ya6KkJlicpvFCbmatDSwgrwqpYsCT1lne5pF+xKIBW2cxItdaSEIkEPafcsqPNKWUKjeI9EJ
jIMOT6O/1Xx3HD770i3GDYE7D6BJw6ZSF1m7i3zQu2fNn+iJvbZv430TX4NumxivYvgZPZ7rkdwQ
jmADNUPMiU251eJJUy6j/+Tz1Gh7mTW5f236I7TGWvyQu23b7qT+2j4AlT/18X60jmZ/jIuNfl8V
IDyCTaCsmzsZBCtVXnfddgSYb6z407Nd8J8i+uDqQtL2QnI085Ou7fJxxQYpAaOSbrV6bQBAeVRg
PZdVvOdPkKyBdyoYIkEpykj9F+XwZOXLLLqVCU2/4z3bSiOzwCsuBU6JlsMNvnIovKgovRSAt7D1
Fpt4XD36maYuQpqQMUWeZdIdgmTHIpdv+fF6rOYlcoHpg/Ta0mCt1R38+0IbNxrbu1TfNdamPSDK
EvHdEEYITrHzKi5erKx9znsCN3DD6xjVfEo3ghePZwEMFyeX3XGxKErqRwu/QzW1rtjMFJuEPVy2
rbVlGq54V46kAStJ9tG+VNaJ8BTe2TthqIbtguB2F5Qn3ifs+XHaJXysw5AcBHVRsrdno5scomZt
tvvEQIq3avV9p6xxQ6MEJUcdiwMF7AISX+PwRaNYUJ8ccV83TiSzJXBV6vkIDtH/9NBYHI0NFxFR
ZLFy+fR5QRReMIU2GdKJ25dVmgmbDyGrheHUjXxS9DCpgc6a84tG4dSC82BXjeUaiuGU3ejEpCpC
PSLTzvcQ5/GLvubcURWw7KMxw/taLu/CW5ALCRmdWzy0SEy3K9m26I7+egv+0zddtlOcX8rvJKeR
HQ36SLCJrmo7j5PBwWIwn8pt2BVMN4u8oljyA0s+Y9ovZARp4yrgBEK5wtlAqxSUGm+KMZAaj2Bz
EvhEpELyR+W0wHtsHZKEoopIe1xeU1oWR8hH42gx9fJjfJfiN3kSSBBJsqpQsZaTsz12LQxPmBB/
WXHwl0+vFzu4x3TpxaQ5ps5kayPS28BB9kqzH+G6OuOVSYwkZLLjkmkObyez86ZTy8nsDmEyHy7U
6ojpI+iB1wxgPsQOAkw8arwUnxL3AcuA6f5mCGkdgMXooxWdcjmkPptKaA+iCLebxG7NmXoovw6c
u4MONe/P2eNlUSzQ5+IFuQU4exwO/+RbDXUdyw16t6YGg/N7sioDz3XlLx1J09TddLkP2M/cS4cA
Cg6TS84gx9mJgukm0Hln7kKISdyXvBs/kHHVZ3ydK8YHp7BIn/yD9SUfnWO+G3PuFFxA3BHT2aNJ
EBN4SKl6+q76hVuaK8QfPgpvx43ATykRi/4FB/Prz3xApY+xXh0YaUfQvw5NAD4k9x6OC+5PHhBO
DRY+Lh8fmIyPBBs+p4M3lqlhunB6YyQf5Yb7lhPKLpioA+RlbKff6deMsu1ZBd1+ZTFczK/3khwk
TAFYgZDJ0+UzZ2Liou6cwMh4JbGycOPc2NPSBohezDclRGJP48lBqEVoGGVkY55kdqjRJqQKatPB
tSD0oIAgxSKzG54QkH10aGiAYtyD2xRP54amLKeRz2ByT5F1zXlmcKdUCRwNeZ4F6HLB1WZgjD7Q
JZCJM11dJAGT5Xr6gPwzpVvAvquyzXL2zj1CuBsvwh+2/W3lUhPiE3BnVbeqcums5kh2eh7wWYMt
EW+cgnXC7j+LG2/Ab1GsSgo8l7YERLb26k/zOiQu3aIpscapaHtJy5A+K2IPNKARpoTp58uAHNMZ
v/Kr1juT8Z6ENiYrGO7U6xHE88GxX6IanH5XcSTUGAAZSPI0HfpiuMQVuoYEAxDZqLtbr3mDLDS8
8crNg/M56zcKIng6yrO6XvLVO5WPN2r5Roqu264//SvCTv9bv/Z0cCnwuPXhcWpO1af6Ft3qT9Jd
PNx/DZrQM0dIq9X6gBgV05wOt1woHhOGRqrNnOPBVi+0mDH/FI9jhBM1u3G+GPiwLoj3F84DLnNN
mwvMkcUS1yuBuSwEeBYk5vr7WUEU2ZF5OSP6R2OShqa7SyX8XbiHiUndkXWCK0yb09rs4JLoCxUd
/zf1an1fr/MNarHxGiCgfCow2O/aS2Tz7C78WbSiVZFd8sWwGOHHzhihn6MtvNZLTrUOh5BL4SX/
rL8f7CNTOt3EzQU3uj/aG6sY83380mlbomUrHErNE/aKLCki7HHvTL5kfW1d0xsran3th7QYwxfY
P1jNnoCuf/HTZTNrQPOxY6HVaa7os4wcAaMYDyrhFrTPyIRMaaN4hKJKmQtsBRMKZhMLwL5EVY6q
+qzVZ2W5jxAHUvmcBVRUUi8zyURwAPeCYaVYST8IAiHmADoNcAjBBuMcx1SXHpqn8jN86V+po9CB
x0pFlRDnUX3st/dwVfpep7iCRITCvhhhmqqVM8XpKS6FQ8h+2XaiKI9UJR1ZdgzNK+T54CCUo17T
g0ZRyBWcc7Huoc2LgjDkzWmbP2D1U+mJp1CRkIRUVnwo/p/6PfaWCAkr1Vyaf6XdfxhP1o0rEJsz
5LnDLDr2X5P9HeWruqhFtxs9RZpzuAZ1cCISjhSIy5vGXiGw7RJnDhY00JWNU95zdjWnuMcaXXrt
FDKSz9V6YcC+Ck7KEfEGUGLYkkAIUcv0sVumm/RQnyAJS4z0eDjpW1NINiMPFT1/sWEaUAnmm+yi
sQlCPA1Ej6sgMITrTvCJoM80Zw25J16Trtlb5+ZseD8LlK2YNamOviNgi8n0wK9xJVFFHrxUuQoJ
GtYBc8fgqtVCrJYBHW2s5INHdZj+B42FniBwxLAKczawZyZawj4puxBKQp9zCX1NpqHNPzHtD+pH
XkI6mdGPxMil4ZflyVE9KZ2j9awha9YgbDwdfSpoWrzAPJ/5GlKXfj8BqzTyOb4Gi13A4/FSGkiu
FXoYtd4vcx39U11+Jz1tsjaVoHVGT7Q5OtM/Z5mwS7V+shxxeLeyRBxNfVplwGFkBN7RMonZeehq
+lopDx2xbt37SBgI4BzdM9WJjZ2TJXufc98PWJKDCUpBZzgvFg9t2XM1La/tXEQPANjxc/fdoh5I
w50XrCrJ7MHna6w04ss0ZnvgYaANt/Ldi0uS07aqsnhMUN3V1DooT4Wyru9nREMRZpUpt6l0H4JN
FRxUIexMGVgmSZDTyAssY3ryeKYUknemch6J1y6sNHo5MJVnquby+GGo8B6L9NrekOhTMy6wiTsj
ZuOp0TARqW25JsHbG088kA/yhw9j9ta1Xo7jXJr64KFIG/Yci0/psMip2+E1iVy+lRWXu8zzxaJu
GlzUKZEAajQDgOuzAOBZbiesMj0DHB1AIgM8V9z9HSqlq6zhePUB5S6q4UJKc0oLnZEMkTCepsqO
D+FB3CBQm2iMJPmyYAd+NDj4aRmyniKT5gji1dNIZ/W+hfBcGS995g7mAjGPym1ZLdTYs8CBl+ZF
wHtHz9b0SMCCQmwicWQlBCQakC2z9S9ig5KxBlrfZUJY4PTfZ6rwjhV6ZICJTtZgzJLHNUW2X7qJ
6RT5vLPeK/UWE8Nx6uoFXYvBnyW1BwCV4RG5D7h5tBIRqxQG3WgPubLKASYRSqfurKXSbkf9ULNl
Ywch3JT4mnWLQUD95paU95pt0h6bak0Sun/3zCl+eT0pxdV50S6Tfq6mNJLXMrNc/Ei493cUoUt2
qVBQQUUD/yDQjpiy3CnQ+1DUz8HvysK6ZYPRU7hl7Ca9bxZ/lDe6PRYtBtoDPGhgMu5YimY0SHFA
DwC1Wchd/AlxgBaF32R9XU/0cwVVF6vvemKdTLMEfNnelk2UEEiqzrjPyJT/Mlm9oPJ/KW/Gm0XF
Aicq9AG2k5Zr5NMLCSz497wOeiV+kJmQ0nnLgpzotHofCV9EPPWzGs4YAA4mRO7X+2diNttmLQkL
CwJCtKtzOD8TN83C8yCgmLARTPH0NedxC83dZ8OM7szOaVijKKA32GHMc0yN9v2C1D2ZaHGf+3RW
fIyHiS2Xk4I9w6pD2iKKAWJUZZT4ILENYtqQs3ojrxI5OFQDk2Ap9CUzyj0hnk7oL+zAlhqGpRll
zWTCIDM0Tomd+FoRMGtgkDIYD0w4kBNnvOLER33YsoQ6YqOqMH12aCRNnjrB1nm0WCnjFRzmPXLN
KdjO40aqaf2xQWMEJ8uYT4MRhw4uZNwIcMvOCucZvojGQ6puwnxkwkLH6Tb6ihRBbiilWWgVi5g5
yZphzj5ypiA5t8k+oFsmQfmtGezRGy/BQHfJPnzpmKAIw84FXL4ulzBKP/T6PA0/7IVhT9xXVXUB
WK196Wv4i0MxPd1ROXgwqsdv7Yt1Aw3FwPI0+pDh0t8XO3NhVnNk7ROe9/GcavOA+FOgKeQPsOtC
hI/VLwbY4jGECHSgQuDfDIwop+i7umhNQYYayBVhPwWLDDgrHXh6nMxfkttQA0aKAeej9SCSMcMC
yGD9RIl9pHgo2QpiAmtazcBlGd7pGzzUhfo8vPOURveVxl9bjxOaDegMWOXwHPmTNZjhTlXnfT9P
bJkXD72oYesGohdxlEPr37eBXX8Kv3AdUIiZW8GjA4PpfG+8EKm2TS7NQlnqRKmR0Tg3exdGefZN
GhdwJqbFdoa0o1npw7TIwCiEHoNDYYuTbhlFoSozlmCZ1ehIMdPg96ZctKXnyoqD9qd04YxG45yV
nWW6SufyWE87AYhtq5rWNNWv8Q3dAtxr9DI8c3XP4oYMoI8CCLKHXaZfQPz2U5umNWr/PPIUzke/
lCeOETl3iB68pjmk/oiazNbfKxjgDcIeSOCo4ez+voyJIxau433xYGULcqHY1NikJpfZhrGrh8+t
b1LxoitzMDxJeouUnXzSxHUJZef0l2Lp/3qTqV1alj4VSwkgNn7ULi1Zvvu9rjVn7FbstYg3lHzb
MOz6jXJ6jA/R7UT7z++p/EZ8jvdOhnSik/+t/4ScSF0sBPehbc53yUlTEPwTNKcEMJc6NKSBfsTU
DphBIkj+OGjmqOnEyjUz4OwzKoc1jiiCaqVZtEuXGmYadj0wkeQTPQK2kCiWUDOhIBC5F5zH8BcD
pzZ1oH9Uezl6nTBYDTon5Mt/V3tFtQ3w3BXNuf2guIuD28JfDHjNcrRzfJrCmzw4d/yZyhKBXWNY
76m92wMMbgYsjQKWTcLqAzIceqlX1Wm/6StR4kdqsnosg4/SE+bRjqXhG8sWFhysg7kSzEEMc/8Z
vaMLACU4TawrJC/8G4VGkv431tbSfl0aCX6EKP6ynfyjpN/I8kMVVL8+U5CtGdZsk23ON44afJ/Y
Qoxm5gwrMCU1qoHRzkG6kHGFAbliYmg/ZMYP5CUvbCYpQrP/YePCOI5zehrtAC1OFSWqV5RTUFDe
q3nKfr9wSQ2a8x/+rZXskAe+WIUM6IWbk+M5DYDexCeRPRh7PYIzZmCYXOj92eoM6J54c6dlUQ1z
ISMYgSHXZTFXkXvQ45dm03ghkBxXB8KkosLu8wvKjDGISbz7JEgBHVL8gSE7/mAxAq+DCbqsp4kf
3IsszhjCmPZon4CNRp2CywjiRYqdn/mSbTUuqG6Wv1caW3UqNohRWNvPuuNfHpzfXxdDsQwZNJAq
/2i1pKr+6MTKqGm1MPohgs/ftH14LWmazlCZs2vvz5gmOqayz/A1f5WftBPl5pAt9CeOW8I3AD6r
z/XrtE2E/0nZeoo3QPmRULJ7/vPRWj/7MJOWQNclQzMmzDPygn8/KIkSGZma4XQuQQJCcCOLb0L0
YXaO4fep7pAiol2MKsZ9AldJMpgEofwnSZxQhsBMDZ4YrzSJuttEWsb1OTa2ONnTnA68FaksSHw7
wOMOY5eBQoIwWrJDWMtyNhYmndGZcKHezR9RmgKwse1riYM2T3i9U+MAlb9EeIcwGHBuxn6A7ONp
P4D11W5Q05zBFlL9wiYIKBkWJTRmyYHLNSh2N3gySkjZeUB6xjVPEvOdXgXrQZScNj5GZDPswPCt
sZbHUwAy5s8n97dj6D9P7o8GuqL4cRpoRX0eE5IibEoCDbJAGGS2hLr84fIsht/Mj/nK30j0EwBc
kJ3Nvc/EDl+TACSbLWX2nQAtQVraUE2fkSaNvQ2t63xE8UGhwV+Avecvfz529Xcj6D+P/ccIKqRC
pw1GVp/vmBot6s6s4CdIeZt4/Z1K4ETRRumqIaWldoWn8xq/JY6MEsV8QhiO0AsMg4jnHf4hF5PQ
04bS9sQD4uIh26cJjxaak698o8QTKPT0NisLngIUUGChjNmfP5D8mwbgv+706fv/GC/1vjVGtcVX
nkYIUpY4hgHKEmuvMkA0romBBdqq6OkbK57RCUy+zV9QbnlPfWIZHOoriS3SGxQ/ntBql2xZM//l
CH87cvz3WbR+TPNZ3/RoWrldYNFOIzUDH+acs3DCZTrcxM/yowEP/nhpmdFe1E3JKs+4EaH3YGcu
zMLnKvrLOfsNZ2QaHTQJR5Gli6r1o8dtZmVQ3jOR0eH7ce3eYCZ9ac/NV0YLsEZfO/mbxQ7InPEK
ByV/6t+az+6sIxacsXIcP5h3SZ7mPmX62NevSIme/nzK9N/fpf89wB+DrYo8tQtiqT7nCfZEOyAg
F+R5aou01lJbS23LnGq8U0V0WgvOPFz1yRNXGsUIRRTk1DHTg4vkM2L/TosA5eFnXW2aD5/nEKsz
97Y1K2ElfLtsKHG1wqxi9OAeQMvHf0pvNeqpW3mLX7ozW0Q2fazLSYlBg1+UiKZnyhczFZtItjSY
0YzwL3eN9fv7GrK3aemW+T80unt+j/RuGJhv8BYTToJpFwYPPivYXBQrTJRrPF6Tcb8H3htMFg6e
W9Zw2SeifcJP4QmrJUncs/+UtSt/VoVO9EmFOcdB8qtKjXiXcynQzkFVhvaSrdw4TftF/zFGNgU7
Ji6MzghYET0HHyIqHEZ6lEIzzgHng2LNp5RM5xEdDsM524MpewYcxWPB6Ny81PQm2DWAfkVJxX6N
uoXCFGH33wWGw2FKsQl4PfoF2FJYnnywi+acJr39gNPIWiS2EzYwrScAD5FcLHisw9jJshX0LafW
/jI6/o+e4te0aciirmLRnP7978HEemhlZyqcdKF0mmt3qvbQGMGHN1zy1wd933fpHSvkpAFDUo2a
mhnurTq1l/q15aQgbDWpcNoK6+D6LzeE/Et++c/F709txY+RrhPDokdAjNL5+qAedVRQX85kLg+u
rA8VAthoAxwT0XtDvqIcSeWR+IJ2Fn1mB8g/jn7UgC5kG1I65z6mAtIaXrMn1pQtHnjc8Zvs0G37
d+GUH3unXAuePM9X6ZZm2jezOi4UCBLz8cOk6MJ+hcGKd2fM9MkjmQIhkg9aEHhBoWZiJ64g2U41
U4fYNPy3NRliJjt9V3qqz+KlPbNIWFIf37F6mo4PQd+5eY2P7Wd0YzVlsNv8pieF9JQeTQNh5xen
CXhi980n1r9lJLjMoqP9+O6+4bewfeFA+MGCSkHo8viDqwKn/NhFh9GZdGkEhc3UL5qNNM1oA6Ij
QzZcwe1EdQFi29XWpBTOH0vk4HgMPg+Pl/4ovA4vzMrFrv4eXuo3tqXBi7x47I1rPy1rEc3RyTDe
yI7XW+qkU2HCBydTTwVC8GTBjZqthW8VzwQHTYsfRwuWkO/2jfRDuiHMpE/xh3SJPzDB8mrxraRj
t6i/tVO2oNNCYfEzKJfxi3bpPsmHExftV0Pb8gUCwcGfujLtNnklLUpArVls9QW2y3W5GA+mq74j
SAJ4x/5oRwgE3QOOb3xLPxn6LCrZaBmBJD9W4gdfEF9GcMgpvIdqdeE4KbNSpaMF1L/eK5tUvugY
f5BOyIBXz1Tub8pXOBDYdMPC2N3n6ft9my8wb6/zxV9mgt/q1f4rKJJ+TJ5qVpeZYCAoojL6ke7u
S2xq7HE2/VN2GICwC8vo4h/bpxj745q88u6V1mRvTui7kjYudah3RCnxER2BsQsv7TOd53lL9MSn
6DQHaUtyjlu55VNJcbT8zD15F+4ssAfsJnbDU3pLFggh1XfW6PWxO5vvyLIpNojPwu3PH/TXxvvn
0w05kC2fhNOX0effQ0+ks8EA/ZWeWequhA/EzpCteYCLJVFFrnFumchu8o7bZ1atzQPFTDucEx73
QmrxTJrXi2CLp2pGhMiztKXAq1zpmf5tfPy5lJmGoH8e5I/V46NiYq47DpKayZX20Zz0FDgpwRFW
yuqOKBbxrFddXIn7940+EAsEh1zMvxyGMl30P52rHyNhrD7Ethanw3Bo52BpDLjT58NWcmpW3TbO
xoOwUtzdsjx2u+YEt6PfqZtmGXzKzjCjM/mXi6f95bz8VFVWcZBpfSSmZ3h/njl/hdG+H2hu4egH
mrOtHdlmAFugvfa6D+FCMpkrgQmmJm5/kS6wKGGPZADsOXRtBeNihozpUK4vPIdL7skFSjQ7WkKZ
wbTe3sr141n72/Tyc8f4n0trUD4hpUU0dOXf9x/FllgNrT49X/WVv8oc1ENfwCIEFz/zDhWQQ0JF
6sjvVC13OVj7aPvnB0D//UX97wFMa8J/LOQLQ61TNeccylvtHL5Ze+2F1TtbSumlYpfCjs6iyOlm
7CVhHVVsU+zI8Z9qfKJUAT4Vqk4Uo3JMhg7VKypWLjAdkC8M6vS58KGz9ayuNc2iGclVn6NlUyXt
pzI3sab5s3JDTPFBcSFr3XI9zIHs2ZqTu3/+lMbvxjNL1WRFMomYoer370+Z15aWqdYUX2LDVNqx
ZE0OaI0AweM0pRc2iRkGt3a6VePipIIGayyY28tT6kYOBeHjSCGSePmZYVuv9TVf0o9foNZAZwrZ
Y44tHX4MON9r7tUXLA7CFObzAgplEZ9X1IPs5Fl1xlW0C23fuTsb2cHC71ar6CSsovUV1AejuH/6
86f+NUr/eGAtUZEoaVGMkKyfn3rQu+IxCIziuYuKpDnJLvuLx6f5XB/pS//lzaA1/6yscjPzfqqm
G5OTAHbCv89ymytKzxVIziPSMPxcktMN9pWzzNalxFUABdJgp+vWgSuGyy6iKebWxrIXvCbbCf0u
Ul2J1d25hdXz0QA0gF8g0bm3A98VjLnQe7XqGkyRqqf6LtetMud5vCBvhPsVNA0PPY5bT4RZSjKU
QZeb1p4dpnDbnbB3Yh5/bCrEbYH5Vm2T8NaJWkqukyunK4LHA3WFAEXPaTm4RjvXWhQ5c9N0GiKG
6OBlyFNcndcx16LpCBQkU6+u8Q14YvqsKqs4WZa8jkWnFjrggnT4DI9rs1Izlx/raxIYXFKxdLqP
o433PK6n9BGs80W9qJ506EQ41SmwEB9izaN6AUwgTFcNUQIwtxhvNVcxF/f7XCeHMXMbbtrabTKX
rwT5HOZAms//84uN7qG0UUOYMDZ/D8kRnIRMcAx1jw9rQgSqbANxn0gC/KQhMr/4H4591mhoOVCV
UTD59e3EmEdYUtfIhvSvctWDDUoc3EhpMUc6JhSLwdp0F21ipmuk/ohTJLzBRM0mpSQ01kmgDRv/
r8ZDtkYV1I9dVHoZS6dfykVDxpHnakhDCV4kMYO2Ixu+VaW9se5HbKdqDt9HmyZjweb3OOLE5ev8
ha/wXat0/yObu0vo90gp8xDqoWlEIsgvIj7kJ5HK/edFEFiBeSBxOgEa5aLuQ7eI+AzJGH9Bpchf
+mhS0HVTsgq9PA9FGsKxHE8WiP7e1b/QnEUEECPsA8hpuWl47qgtOoE+qdHQX3G6FG1B9bfsXRwa
+hdc7+gjLuyHRUPKycoFjBnRQXmFgI33PpC8vAQn5ihzn87O2M6TdrVPkSdQiwWZhm6OHkW/NMuZ
XJ5Qi0EPH3a8nnSfieP8QeqPu9fW9xfyZix97iMtJcggozq7y/It6jcONefVzemKot4CdIP4Cnss
Lxt98H2EZApsxXCByq26mRDzEexSPHvpRc/84vXBZOjwlEW3ScEW0ruAyeF4D3mJyUwPF+ZXLc1k
5D29W2YrNFCyMm+ULYSA7L7zs+faX+bRVgT7kGHFteE5FNpGDTyrXsBpj+67FgcpdJB8jhg7rZC9
4H+e6eZ6wEnLD0C9wFNKHjBdrvQCdYDskXQh945U4wchPWGtEK0Yn1ppF2B5aG0ruaQKPv1dA7a9
cR8W6o1zkJ8BKLQTxcXLOOEpz+NCal/CgBBG7w65Q1qaPHggWKQFFA6BBMZyX7abtFyPPLyP7V5p
5y0Zv29KaqMfhzeBVjdANkQAda6TPNjq3Yeck6EXYapLLn2Qn/pYIwfjqJrCK0T5lZ+BTCA7uWQB
Oe21aC7W93lvVm4mEc/zOAbqEWMVB92DKvgaVHBqbURNxNGp82dOeRofx/wO1q28v8cWWABM4NyG
RfcC8INjDJWj9TCXqQQRAoIeArj0mUObpycQQX1x47PxkMEPKEjsjPtZyNBMGCypIvfd//F0X8uJ
LM0WgJ+ICLy5he7GCAFiEBK6IdhihPeep/+/0pw4EYxGarqry1fmysyVXA3nslhkt3zXMpL2yTJ7
5xXIILGobi9ih18q+Ta/TdL+Zt1arpIxGrlz+5D6U84P7qd6MfgzNQppabzZhFnzX4o8jrrY+gOX
XuHv+Pofx7rKoj/eSdsZ8f175AZZU2km21zxOYvpzBitzq1K8acojmCWotw+XjiDrqfjn8cErYUw
KOqmvkgXeeIdOpnEBl8tVVlGauFnJpGSpsosXP3vv3uTmaQpzHNYwaQINq9VfIedo2pndMan/M6p
qIm/oX5uU+AJAWmgcuWTD2uVhiMdD9YlJbITdL54zbWyHvr3WHiRDE/+2v3f/6cO42nvvy8guFfh
LZlPS9wG8/kRtqCsYYFuHYvT5fbL7p0T5brJFOtFNDSV94zNYjPuOBbSgpvOeBHT8OGUyBK4Lm/F
VKmRyXK2OxaGRb50lL/NMyeh+9tj9vZArjF7mwurO8UP/qjZzcf2+jLbveSJvOu63N9lB9+OH0YX
O03eWckfVXqj0kvu2hpn39ISR+KJPc1kOhb23T4KpnisG2UkFeEIy95vneyxcxPlRSJ+BhfY/RRo
kf1BkEY+KsxtL1VRVC92jPIQtTZAgLNfwMIubw6Na3PVgVzgdfm5LLiCR3JNIlpntbGOWa0KsYyX
uXm8nCKt2cySGWcq04DyP529nNuG5Mdt2WeM/cEEyHgZCA0PsNdz5dnGLp4llwZFmCK7voQNl86h
zwqw6Uv9BOYA/WLLgakVyQwdc8ciHLduQzgNvgj0MJC9QqUOyVQgXqLZsbYfUQDNel6svH8wlga7
01lqy36hDds0yXXWYZijGKMRk8m5fx9sHLPc7LD2FZMwM6CbZowpPWs82+fmys9Dh5N/b9VZ9Df9
9DDwyilx0x+3dv1dfz+ofOak1Ow/hg/Y8GOo/lMlVj73g9vkMln17+3IDfsBnpo+brfJ0W968TLZ
9k6dbW/fQ2agj3MJn/boEadNQ/HfUS7JJen4KdXFvIYRLMn4Pl17Gf6r5O+akALD1uypbaqbSY5N
QXYdke3NXUfirPa9/YyuzWuzkjzbu/6iMWuUklKy7enq/WA/MEHnI3LJY8JFd7oenXvpyUKM/Ehi
DmNFRPLTVHlMllNqoqHNwW92AWty9cmtespq6jIGJ4MJcQJqcb9d987Nf1PBoPvOneQbX4NWTSGF
zkdpfTUfnZvdLpygKXnND1Q9ZCzTZd5yKf6+DtAy9Jy/zAjFzLIyOoPRGoyHLiLBX2H/4YDGLydb
TQrPpIDygr5vxKHRULBnSF2qcq5ogiLCrQvOP8H+6KdSXPS7e1Kf45/lVIqRYepz01/36EyDVf84
2HVmjV0n/L4fzGb6MvWpGfd2MP/DzlVupB8UsJ6qptf7VnVAfaFLpsWf9TQsC77kRo4Za/ai+1bi
sDno8s2RkRSCBX+wNhgT/30A80/u024s/2jgcpoepuahgHs7TI9Z49AJW2R6uFbhba9SNXHX07S5
c2x6PfeZnqbYXYd6yNvTw/1g/JP6vE2U4TW3iTY/fhtP0l1PtcuNvnPv+vs6IJOug2+q1Kb5YQYp
wNP2aFvfpTrp7Z97e9EIK2I+XfXLrXK6AXwXc7OUfy2kLz80F/1jc9NX6LEZjrlc4W/mWAgrtfiT
3xi+TAPxMVN3VGF2ktEaZJSFFCKCZSktSNkmgrh6z/RyqW4FQ3Q6yU9S3cvPxoo5TtHRTC+d28Qq
dKxA+EOdB+W3s9DMc/PYTv3JfKrAYDt6TPQFjBPhB4DzYgks+qXuo7VtbgeCOX/nIsOdtVj4NYKU
OA4Cq6c4ITgPBNB2XjsN8+XaWVYYG4wkY9vAY7PdJNl01+CzFyxP7K3Rk4qgl5+MumFx2ERNzhuf
6DnnimAl1HZZ4CqnpkQ2aq3unvWTaG/3slzIJuiv7It2HtukNer+VOp12yMwPWTkPSXoyiDPul1j
IbrDxwTXDeUj7Mh2pEUoUhWYL8JwV743k/XAJTWhAHHy3/Xt/ZtK7dbZJ2kEiIEc9aFT51M1wmlv
KvKFMDtUgVMlgiVL5dQXn5Kyl82wJ7NrTGkvpka46xxrgNwA/pQ+JmdDWIgZx09Qx+LgHPx8pjt2
/x2iJnmAdCiYPYtRJjJgZnNon9zfDdqRRZof7qfYNe0VxUQqi8ntGZuO63xbB4cDXOaakKxOud6b
nghbyA/lyY5PP6muam76Bxj8nVMkngsc34nfpfnRjWpnojH1qISLFr2xCBkNVNn2xVj0cASVf/ZT
8pGaZZLT0BcWT7Ac9bKTZ/P4J/VRHmodNW/Vz6ChFsfQWsVEBw4bIxuEs0aec5UOtuDtgPDZX0bX
Rhn5CceTCC5jOzg8a34awhNhgMG3UhebT51dTo/t3Hflz9a+/V+mrZJOA7fB6LGWn+SEqIQTT04C
P7fuv9acaTKkaEg53XS2qK/KnoXRO4h2MtnHoddMMAxhmy9zYnfoaLLZ5Qal6RBdfypHZb2cHLtE
fgmVnO123J/t9lTD0vavu9Qw7Qyng/IZQOL0o4cO/Rlvjs65LZyqPq7TeA6dfIsppeRJL/tXUbU8
5FpBXzZkA2YGGUMotSEtlJRM80HJrnbu3TqHzvMY7TrFliztpswpWm0jtIamhKVv4oe01DYyIstC
bMh8mgWqWdX8+ofXtnSJExNPqw6HnpH2ahVID73JhN51TkOBlF+Uq7ou3fdWCL2c4IgZ2niZjm3T
XX9aI+avd+K86u6+1mZ0+/y9b5eheoJ2Si/so35v3k/xorMdmMleY1XpUY3UT2byckpp39uXwqbL
rsTni+QBhrPoecO7h1e2/e9uMtuqkvxX/q1Yv9muMcPILF/lPcAhSzKXT617DC8TB4uWCVa6dNLD
0MC7QCemtXX0JeVzLdtPNfL1cj0x00Y2p+1UnI/FrTo2PQYiL5v8bnK4JMflWupbjoEwL48c3Lk3
YRLum5brno7WcV6gJ8zfp8xOQwOEq2s/kFO2ITz1WtWZNgXhupca8TgptJ3rsth3dv1Vn0uVVFo6
498+oAIOWaIAkUy9XFxOTxNlPGcvW0roi3k2voVtAEqJTb0tECgzGLfUQH0u6YbaZYcpNSACwm4s
WTmhfi21tp586WW+bntZ6OR52Iz/Dbnfb5PrIH+sokbhdHmPSPK0BIctexK8CJW4HpH7pp+fCNZM
RKknrGXZ1mbowNk2iWfXWvrS/rfcjC6oaXsNAome6tj8iEjF2N5Km1tOJQXFLlb5tGVfHy/Kx+fl
py3i0bn+uSot1V1Nlj3nuskzHzkxOxxXk/Kb9EGfPOM7OhRDmFU4btmaDy0u5z0zZdu8xMWvy89h
uOxpkw12lWmaTSmeQs8aqT30pyzJv72dX7dsEG4zvhstrtT0EGEfxdbncXCapOOQyZMo1zZ4BmuI
E6Dy59jGNc1lf8DjeqrRlqgnlVumAohvEsL1eLEgtOff9f//6Zjw+6u+/NKxbjS+7iLzBclvGwX9
zFHRlGKJ4poOJsLEONmd1HHT34YV+m/jt8aUojCTzoJWf+ewP5WpCn7xcXPJCP/epu2uW20e96BB
cj9hoHfuChYxiTv4CmUHGFdJ3m5wm+F2m82dYuvPPUez4yZw0ZUJZDzSKAd6aGh4whEKHWdT8Iid
NwQlhI/+sAwnx6la6XlTmJz3GB5IywJZX3atXJuCy3cJw0J/fm56UGsJVomHFacBLo3XreLPnhMG
xYcNH1/hvy1hEnZSLz+IyKMJOcEyqa5HTCl3UJMcdV5MhP0HdxpC88AKtfX9q/H8giOLaEdxaI1f
udnVLSCElBkrdVCe3Af0fBKpl6Q+eVE7o2r2sj55f+jY06UWincbQUuNoCrqR2WkVrnWvMBbM+eY
WGJP+/jdomRF12+eMw5h48PssIk0NQyajv/dEzXALLHlHzHEWz7/dtdNYPj71x2HznJqLzZLi8Nr
91ATAhHlIzmYibYbW97nrAMeXnXs+R5QIT8VbWhMAEcanCcfxDqXrTnfh2X3K3jTM3/7RxfZYnyj
FiBjUy/M5J2zXNXNtPDNBZFKmFH3ttAtGpjZ5LEgoxCWfgWpINefuEZxC9Ug1c+vcBlUr4JCfpe6
hzXdoBhaO7aauZ65tFRKbkFfBfTq9077GbERFGQypL7JUDrLvUpVL9c84ZV++v3fdftO+WcW+k85
3muOFC6tf5Kj2kvb6yud6D4zW9cQEcmMVouZoxNMXDcQ71NSfM4j1/XgQH1kD2D5Y63qeVpNKt11
W3aIX3nI5gNScGRdI1IYQU0PqaAmEeC89V+3qLuL9iQSwv5aR0vrtseGovcraIZzVNIi+tev3Oc7
NVraKE6RiRk0kxcetrMgp+i30wSPpFP9d28mcYbVBv620PRuMPOACMyHfZOYpQZerBJBWXdukYEI
NBLmOPmKQ6gogzYFrOdQSVUwtQWgwXj6hDXIx+P3zDMidqvFS6nB3YGxiJPUuGrKF4fzz2uz+LPp
OC1NcvuTyQIUIFzp3wc4Y3LruPHeTLOaStDx/ci1pGZeYoTcLvunVOd++UztRxk+1UUxW0nmGzF9
nw0h7L/iW88xuabcIoHbIEgCYeskBjrXKs35rGOgH5tWeigzCYZNf/mSRmEMddC9WXjJNIQ5BwyA
80qBo71cgOFgPMnfe3L0nQuxLJe/v9InyBPOA+CIQdVN+v2Rrdsc/blety/lMLZOEfuhUoIGdGmp
IwuKRlU+zZfcsn+ZFD4pxetk2TNVVzws5REXSioQdCanRlwq9vWgN4W6ZJqPid6yuv5ptSQWgvW6
VUiskGWv+ONt66PIniMNXpYlcWuPShBp4FlL1Hnm0TnV3UIAVHQsx3XYK4+/+2EuLZ2sZAzNrATB
aLc2XzPRvr9HY/mHpoDAeRHApAfnV6tzdeVlke6UM69MJjtbSUpkr25On74vk/D3Deo2e9lwxvn9
hxFRP+stF8yFcZAeMpX6+DAtzl8XKnpc9su3UhDkruN33T1fp8NhWypwdLq0M/vucWCXS6UmHjSH
r22aWmrfDfGKGKi1BMRi/qbv75qE+fkrUwnz+VfijDcbpAivpTFuxeBZZrM3ircU+sQAwTicK7Sb
X/Frt6vfr/XMM8ln67nZfzzRZB5zReuYHeyKorXTGrOI04IoCdhILZmXArVXEEFYwfDLCL0D8HDC
HV6nj7hLHPYt/S7XPk/Pg0Nn10FeTPi7RjaH0jfP5i1M6d4UjFJFkx8hin1dmTrz+LhO1rO65L+D
gF2+p98f7xdg6Bd6itftyzg5/mTq2V4+EoL2s+zcf9Lfd9nqg5aKdrW2QirDrjKa5aPHCDl3BeX5
tjaP5hwHsVK8soLwQ1x+n//AgnADXKLb3/Wf6761Foe2qoPEkfasu2nUGuVguEqdhE8JfquyYK0l
jL+jta4Fc9M5UDtcMQ38fYRL4vVZmq7sM/hNhOWHQHyms/lnMAl9cV3DO4FEwOuzldgXZd5DgXAC
C8UtR+rV65tGOl89vF1ARqdG0GjZJQOpdPCkoLA5xOLD++xtK4hLTpf/sEls0rVrb1btcaAanQZI
/SN0AHgVAkXdsaudly8GnsIyYRrKT+7TgpbIPd0zJeQq4h7lAGjlJ/BOdutdC3l/b9H6i4BaOjRH
7Yul4PxcJps6TJx+EbJTVo/NZN+cDy4YMdFpRZvO4Bt+Vs1F1mMp4ZzZKPeMxpe31rf8LLgAj4LF
XLjkq0IblWRlw1m05CKvHdrWSm0GatSUCuuqc3PAiJUbJ5f+7fmOEQEFwaoYFZxhueiI/GTAdfLU
B6gz/TCxFaqV9J/SubGQgQQNB7/AfVOMxT4XlYd7zBJbQQpJQWJxAQ6TfAuJ0DDTzIxK5gRfkKAX
IxvgqDImZlZvr4HgLsrGXahivRKn2AdWhBuH3hRS2thGxyZF822bZF7u/y3+MsWUm4d65kX2gQQs
yHpQK9QRUFTniTwMF0nnYiFkenLVQr5TzdBGAdjJsp3rpluOx8Gps07kNbqs4jt331ttPDo2vju7
hPrdPbQvRKiE61pbkOSjgQk7Vbu+C5prL0b3ocw1i8FCfnPH/s/8ET+62bAwk/S0em1JhTM4zbEI
cA4//pwfaGhDpMh+HN/sta85uU2LjdNo0ZZL0DlTZucZFl5Tw0q+tfuUohqd3i5S3nIX5Xbi8+PZ
MrqMlk4IOboFjpwjdqD9o5Zt7pe126WZHyx2Nq1q6u9Y5/y6GpZsCYjYtngia1lxlrKEVPGsCt9+
jKRFmn/kHpHP4l4/naM8ItNNc3dtbq489qIS0XSwXHRvHKCLbcbmZb3C12uH1etYoGlv+5tcmVXw
+bKXWXkZZfMsp9VrpiYdsg93wvPv7/jS/Lm+dHStjBezi6i0WhlluRDLg1m/zwS/wyzic/4rcp1k
Qr5kQTiSiPvlusABEm+ELPJ35WdXTrynMg63rf4qRQaq8jWeS+9DBEb1It7kVgvfSz1cahevcbGZ
6qwucjVECxxgy1Rthp8FK+mSbGqnUbK/DgimMyE4aoenRGTgTtwC51WWaLQX4XdXVD98O4a2hJx4
/vSUR9xw2tUU7LqsjZsiCgDBoyFwSBNUxT3LEHkFP61KqxQm5e+Doon8TsHZ4Df2EeYTroef2ObV
Z1tqoS5b44LIV5u4A/mRZrwMs8WplssEw/7qa4+hSj4rXNYSEklGfcdm4gALVToUw4v8jrwO9+M8
WPfDjurioRDhr8KfqSSPuNmzD21ELiUu94DUibJZqzzdg++7cRFjmanJ9eDDketqUWoFWopUSPUo
dApf0OXdUcH1ZsfJOoSauW/3VS7HT10O0mAJEL2Mxwjpxq8vgi0d+5HMvLwA8FS5yA/VPQooqYyI
F5vsfxwSUNBghHEIyCS9+/KMO5YSzIo9/kdsA3it8Wp8SO9SrOkr08IgL17PL92jlT5v7lrnXFR6
4eo6Z3z5bUgu3+DlPc58evV1HyldIarvl38/eUi6GavPygbJdPPLUZRFinsLXgrzY8yvwZ86qszP
GVnIf7d3FdMqP5WCdIuXra4RbKdEecS/yqAp5stX6YEzH6DDAzqgKNdm40nGTReN+qKF5Sf/d/9n
/SczDtNy9z6Lz/wIHIfvt/dl8jedMOMneJJ7cqn93bwtcdk0ni/P/7ZdFDjLP5e/Bq7IOpwKBFEL
ScXwnNnwT3W6wfoP34/L1/VP6T98Yc5SrhbokLhr5PlG/VdqQMcPSeFj/in5zxzbQFXjDhijBN9N
N30wSXL5+/woyU7wok48YZP0a+kDM5LAvFYgVztJ0JNwt1i8ULg/KiV0MuE0QleAhGJ6bNKj/9yZ
MuY1omd388rbI5p3F19mpCEiA+9iqe4iscpxsTZYRxw/q/fk2dSKbTJHb1EtEzte5mDNjGM12U5v
dcxN10O8TbY1WGX13N2nIjLFIr7HPUbu6nYw4BTa4LIgP1kudtpjIMrfa6i+9BCJAd8VJ5DVOiIZ
+Ep7MSlVXhbyt5pkeKT4m5Cs0u+bVlP7dHMWFcKrjELgndObERwdWss/6y6zxgVPoqPn81QH3RQ5
XCTnU12G59u8yeEDg9bs0czeG5ixZnnJdQTB4OYOxGAkGUGJ2UULxY/b9iLR+a0g8EcJhTDoGpkY
nFlMPD85CN1vYrODqwzaKN+iLx0de49Fg/sPIjGcUC6SarwUn5Y2H3GvfC0eoRY4ic7zNpvJjv+J
MGxn9JhpPSdHkoF22HNKKouJRwC2Dgnk8ySa0X7dx+YEccpuek9J5ZFiP+s8VggA83uyerw+dvFe
0vFKtPx0WYIRgRSIetKFN04omhZcY8hapfq8EHycsvOm2orzJc7c+qdj7XZAh9D0ZX7W3ew+ONjs
8D87OhmMitHxVucKeJ+Co48jri7ybd2TK6fAfKt4694L7fsRdXY1VQ5hTrTM4kTyGekodhJ6bIPc
kmfBnrfRNQXhxEJx8Rif0nElcCbFF3aTPk6o/TY57t5m2e5/eVfyreuUpG3djpRTXtB+MUtdny+e
O+24u1TLuaTUaBzeUtBVianSyW2WQN+E4Tyv+M8jLWbZ1yk6wMNoaPAYlWcyX9TRTzHOZ6WSIVrG
BSZCAge4RZ0l7wEZX2KOCpaX+yKyPRamhzpZg8tqV5jdOSFdHRoca3gfWFjTCkr9RT1BYF/LTph2
DOLf4rMexMVe5eU+5T+m5IrQh0zS5U43Kbzs3i4o7qpPPOJBpQA5qQyEs8B5rhp8fmZRcRL81S4x
kLvQNlPAmai0OBykgfG5emhmlsZx7B1+pUccV4bwPv3vFiYHAMsUWOZ6+OINmlaVUKNcYilzWF48
B0mr1Mid6maLNl7YucrD/AQlf+wvHkn3Iu8nc9I4Xfrlv+XySwXSWyTR+f9xTpTJb47KneXBylSF
roAELO6HMHkMF8uTpRj+hQOvKi136fe53S4+L6IybxWQtWwJPaWzDzn36rcOTU0pKvVrfDj0lafF
+XeC7f23mP8YmSRpR7wl8WeT6sH7QkKqYNFgjiwU2sW/FtMh23RBw0jTasdTuWtz6inF75zCJDg7
9AttHGJbuv+5Cc7te2zB4SXz8fjSdfkJujK6n7GwLreXRpqMLssTHBM6UArWTHPm3nx8Fdqote7T
65TtlMpuAgoIw2jftq5PfZXy2HjIDrRnwDOHGYQm500bakU1uvQJ5iZwZZNQSXW1DhBKRoK3Tmxm
6df5d3EITQ9zeARc4rXa+jxaUmxR5+YpV1+xN4K82EoBguWIPdJ6skDw4UzDqi1Cqru0VkXaQNhK
7vMXaxSnenxwGGlWKB2cYzoMlWRA7R/BuxNCuo6MxuPLdlUED62jezMovCe0GQg/wwD7+ejY5JgZ
hqc3nooabesoloNCc+lzb9MnNhjzuPLCA7LyYfvhTmhDcniW/6oVHdJLMm2zc/1N27URv2cGGAk5
V745zOmOqzdiDWHnyM1t3jrhzkHkr5eTdXf3yhMvyr1W3iuv2e9HUpCvSyayWur1zEUlF9/7WyI8
Qi3i7B6Pee1ciVBnz4mgP87nDoftC0Vd4KxdMFe9lshntY0NatNM232iQDRwSbK3+m6LDyXalkAg
IR2qoROP+LmQC9T0YF35tJTfKpNrq8IZ9BA9vktfhbd8VvgyQKZ2OmLPqGY/hQjnKBE3FCUQZiZE
1jh5ukIQzIxdxpJf104XTn3R/kdUjMBQ8cVNvDUDETbLjhygGekx5J/KxxXeywyDRa/Kfi8AbV2p
zKUzm/PPL5NC8E5VEdiIV864/1LLfsuVuADyz+L2cfwhgdFmHqUBesfE67w95L65vWBBepga0K1b
dPssluvrFYdWTMvCFUU9L7f1zSNJfZX/5DPRtoyIJZoxbh+Tu0h04pC3HfGMm/Thur645RHQmDuy
doWb02XZgOLxjPgncWkXblHa1AXuZuXx6BbqB5HXm1jFJMdaceHYxOcfmVULkveOe+KzFYihX1gf
XHQ2kwOj5i0ngXy6idlieDhGc1zJvuRCNY73N0TztUpexonEQ9kKKAjeUJtv6/JECfbO3KLdPHrI
pMNr60bjQ5gDCAu51fVyBcP0JlrKS4T8ny0FtlKKDmFIXSgdEwT/F8Ze5rUTkpFYebtstCjEDxAO
7VRmeMRpp/i6iR4BNVVXi43u8Lqbx1sOyzJjBGexNyHn698/r6w12MIkSgqAM4/k8HHbHVwqle2z
K9Zcjfx5W+OriVxMHbFHReYX3rEwnWCAOGUk1dnWV8Akft4KYePkSSFuk+3jpt9jneFOvSWZrZ4o
VqrZPMHFVBW/LqozShnIsvxk1d5uVl+fEqWMkRvtqriyUhsnd3zbdRWnUJWQBCn/LXGLfvhXYU9g
J1dPN6Ye8W1WP+tFma1u/F3jGxhUzXGWHaMlTO/t+eNWmRT+XdVlIjjHx6YItlVoT/iUGQUNkCzT
QFz7ciGeI5maxy4WSuFDIfaCGasXq524fdEaIBo2Ms2A8gsGx1zHLAAqzI3ciYbdt/70u5vHbLkC
3+chWt9bNhuyW19NlGx4Tu1bqrVfS17fPJYLzubPq4Q/aNXKtbTJNhW0/WARSDeRoA2QSFitO0ng
9Lujk9v7T27dyqE24ZvBFl9IxOEhwTr+8ncduNmZm4nKPXyfbiymZfU3x31BZlk1ZyhwzuvW9hlv
waMW9zrZAUkPp+ZNUu7JU/byo62LdjePd/xVMdTPLq3S7VI7Muvo/lRrVuyHeTp+RZ1zLRCV6ud0
E0KyH3dyt/f1uJN5Ai1D1HHBescpvejfBPbJ4yk92jME0u8ZKo5v133vkmoZzELpEZ1zg1N79/jQ
Ry4umB1mdaNqnczRrH3ucm0s+Ifc0JAfRIPZa2T1IjBtw4waI2zJXsIqyaw+tqckDejbvcxW7wp8
5P9+jEa1mEGjVu+8Y4+s9rCKVOPOviqD8/uu2erc43njOBHYGddHEjyP5DuSTP6RoH+4yu8qRkjy
zgAkKcPa6ZwEmBRao87o1D407/FHR1nb6mgk6LK6GqTq687o4xHVwKBt6Ed98rFFvrIbYFzq4XWM
i9VbVOu042UHMhmPu5la/pNBozpBLlcbARSjdlsFl0rbTgqtZ61dVt1Tu9Cq1BcDeq9S1x1nU3UC
k/PMobmvfjzjD3xWwP6eqL8O0kEhM6OReR6l3nBfVlvj6rlD647KumBf7bTqnVGtWqv7vz350JiP
Fs7OKpWz9jFql7/xgddC7J2JHbfq3nWPLZZ4X23VW/vqyIOjTqfamVzjs6/eRZBX68fqsnppHxnl
qrESRdNG4+rHpV3yBES6f2nnau/PuDOR29f97+13S6VaaVmQrXnjEYUmp6PJB9ID/aTUGNpR9XWm
1lpW216SjjqtjrarBxEq+tNB7FNr1TO12ofxbE/i6qRTU3Crs6z2WpuoFb9/jKseuMfH6mhZrZ5r
7Wu9nq1Oaq3Re6eT10+ZWkehyq91jh7v+GlA38si7Pi/ccIXDs1w91NO+EtU2wrZRbf2rWnzF0W7
77eAOCq2c296UKtLFliFu9ZIH9XR5rvz3j7X4k5LX+PCkz4TC+ddHEumsRbuizlPnkkMbyv5PKnN
qWhXaEirl8WmBaCp7i5JpRiX7r37uZ4vdzbjj2O2XUy/PpfvZWderl05Ngqld2HzmUMTrdhzN5hz
08j1C5kPpE/rVVIuvI3Pw1P+9Zr9OBVay937JjPJrf6bn6P15fWQeV8izdhzOihRHU6Xn2fF5m4e
7a+sPbi0vwspMViZ9/PyJS/fAzerc1TMNbOZc3W7m+S2CKioiIcKIJgMfGMWpJ4s8gS14x1vbqka
0s58o26BnqN4G5QhkgUQvixSdoEPkfAV343Xr7kl40M+JYzjYacqyeSFa5odJF8hgOx5nko4ziI9
z0Bi9kUZvJCvrGBWxV5WMMv6VLI5veTwrd//zgTK3lbdNIofdDY4FPaTQvpzv+o9xqNVd7d5m89b
7xIZeDz9H6bS5Z2gVi1mSIY1rHUI+vLy28ECA8ofkoenK4mvwp9kRXAXzK7r++O8gR5vj2MQwMBI
/a7wfeQGJSxSNVFgdygdMRUCZDoBDsnekJBdDR+AoFufZ7GWB7CCu8ZRYAPDZA1azWP+apz/snGi
3/6D3FTfekceipmXFy2wBaBW286AeaHOR3Aj+LAcmJ3Q1ZV5eFUSNcFYuirWZ/vGRtYLoNcz5Cwf
n2o4L8L9MPA8piUClCTAoga9xzX9cZ41VSq8Cp5Tjr1KwTgNtUCpx1Wg2PTQoiuN1S5wEC5sKyck
sqE+zx28Lc6mpYmI0pnag9wtkeMqLqKpx0n5cVH3QGAfH9CA//GA53XZ5hBCu3OSX32sv86MRqxU
dgOJs5gGkF3p8lRN03dgnl1TKnc1RKnAaU9idZMQ7AnMtAEnZ+L96/r18oFSVUF5oClYEZmcj9D4
3972kK72Dv0/viaatxKUgxcLTxTYuFgzJbT/sA9NVbybzxfsntp8ashpM8Ncb/NVFrAQl/c4MCRq
5/4W6whXVBAV5FKnHmIPGz+pcVzXhW5+XkK5rptEypXvewuxQhlnQugYNoqzNJ21O/BV+NhJTHv4
XV+H/sUd8Zt8HithGZswR8A9OjyuAqHrTUMDZaKEhTlr+lO3+KAw/ZPDow+0B5FL9sa+ZjKuOyVj
JQRMAAeCpBv6+FoBNC1czKxW6VU0/6W22wCLEGk/22giKzjuMEUibQdd8b+3zj0uQHmc3O/I+wnW
1co+2TP7IF4fy2gXL8B15w+8ueLvseVuKUfl1/utW7o3bqe6QL9NQ3D+A0a8iBHlts7Z5tjoL2IR
rdel0O/kDlI8JwugBa0JU+y8cy6ZA53suJ6BTG2SJ+s8kGVyPicYQG+SLgsjYEujZoJ8gBOZxgoF
IId6RhXxTfyOOBeMsPlcpjbgUjmSVn2eZgqO9rzfuMwvrM7qkeLJ6EWLXUswGC0DnGLjYDDgiBvY
vzaLuMxd9BSd+C2I7Inu93AXEoUi38hNsl43bfxlCUP4vRNUQGqESGdtJeSpwqQgTTOaVmQkq9GK
OxVfKmXxreBW2RszsgMKKNPcFJkSr7VdbwdkesYHSvoz2ffV5tEuYWzgQMr5hmvIrl5EyDM67asb
jOMhfDhejXZTdM9nBlF4+7xdKnbuYOuvVK/UTLXT/UuJyaeaWsw71EoS4AKxtIABDlifheLnfPLk
J8mdPsgDpM5Te00uuU8KPIuLyXJXPxeT7AYFsmfmgKDgOICXBRnbi2RlmeH+nIxBacImi9ztf8mq
mezLL7lh/hw/J9d7JFimmlo19RyGmsUYQWZoT65Yrfw8010W/xC6EOEa00t5Cmoj/QLPbWVaJI2l
J3wnQovRna50esNSsTqMPGBoKj8nxneIBf9rUtspuRerUim/0EpItOfhfZjPVtcM9evGHL7g3jLQ
PZY77M4FiS/M6DksUw95e1MD0g1lH3OtIkW11tsMtiEb260dlz8rrSyeWFIL4f1atGmROTCHc8IS
fM24I9wFXRNnpNZ2SA3MHK0ZQqa8TXS6GSfmZ0zbINgXj5GXF9nZn4HJXOZEGkHu/t72xUZSYNyG
nGtpCKg4+D5RycionALF8TAy05UhMr/Kwl4tCjI6JFQFX7lfoYr2yc/Z2mr/PvfSSypFC4uOzLMU
ObAcv0m+ilxz8cnzaKf18MkijhAFsTcDFDi3fS56tIxFPtALuyNUWZsoI2YntjzvHLMy0FspwZBM
mrHApXKEKx1RssZPbwOqYZSrZoaYeMZd6vhysp0c+PgDUguxYsbjrlZpZPm3SxTz5NXLuySofeEj
49W48n7iTLetZyiseivofuGrfK5NW1NpXZbC7DSg6+i6/WTBg0myNfpP6cV3aXq3Op/jG71QNL6R
kWHrV73SDbrTK80IytLSlkGD51nDaccN9E0dpvs5Yc2j0fz3a0VoOY3SrbpEswv7XkYU2TpJ8T0X
oJwND6RucEV+3R2sKtcUTu9QnIrTHz3oWzV4UnG59vISF1f9+6efmuCVaoa4vrau/dlFupI/y7Dw
o/XabeHlAAtAOogMf04hD0CcdNcwoGrXnXpFmwP1PQ98HfbbbTrVzb7yUl1DZ/S7Ao+/I+xZg645
VsfT0rgv4zPHp5/yZ/kT4THfX9vTMdT5Hu/4tgFCNkH93acbB95Nt6ABK0m9xt9b6/Xl/r4gIEMJ
v7dDdHEs77MBOIQWRP3+vV0jt3188sxG5a99ew9XgL/waQNo1sa1P5zzOOCnXt3nl0exr9dXvLfE
mWR4kRviKomRKBkIYlTMMjNAlWe3vE7MEY1dXvp6m8r4zC1eACR7DUPvmG6Ox6/Yq22D8AgIh20P
5nHGOcVB7xz70IIw9P1T763dUErqlbpK1XentU0jdfG6rd/3Peqte/b08V+4wVsy5oHacSC1WR4C
rxR/7p/d4ES/xIwZYBroz1JFmBMAPZIz8ExARofTJlADCuMBt8WANmjL8dxOf3oBsOgmNMl2BZWl
aXFl4iyp3hwoUxKy1EAoGnnmWEkxYSu54cbjLgWyCgCO8uadA+y5kKR1UEbq8Jh2n5UJm0PgKbTI
9RuveVEAgAHOaFR71D/ZyGf7i7ZwoqCWl/Ox4rOf9laDCb06/4AHl1z9SrRDBM8tEtXHJjDPHhpZ
nESMPc184z7kglUf/8nV081irprrP+uz5nYIQDIWqSeaTvBxQKrAWk4hifCsCmvGKqKq3MrNUTrJ
JqnWOmbKqj1qhUrwkJqD1R3xOt/kKkXiv2fPOF0ypkkJTUKKmbOWdsa9bYbTCe5Xbf1W8Xnf0FiW
BnFTqet9XRhgOc5lMEaYKwVJHA3f9mNVx8Ob/OmnLlJh/ZYGHRwDx1jl2fCzHYAKnW9OCHgF54Qe
jIFma1NnbntKgFXFb4OQFzD4eg1+Jh7bDZy/Uoyjl8KxaBBk0j6FD+gWJHeUXZ2foqkE6TsmYLv1
vnfa/KJxhV2nPJsYjtKqVU4liMt8VPsfNgI00ZZK69DMfz4Ss2TbJ/5GlZ53NuHeb5VXNE3FP0td
9tsMiS4gKnCpi7DhVxih+i75wgkQKASUTsOhnCoEDgTYgjNDbcztY9MS/b5Fi1z7sk6K+TgrE54N
7phoD0S2zKHsLCr5hvsjAJVziJWZp33CYvTFUVbcxrqQ6AMvCAviET7affuF0ji3VerWKfzS1HZZ
lRSmpzwKbfTnv4r508I0ZKAno+ENIEIlqZLwaGNnQACFrluecpAaVlPL1vXkWwzp/IGTPcWlnmKT
BN6qawGyXvg/ms6sSVUsCMK/yAgUFXllX0RUFJcXwxXBnV1//Xynb0xMR0/fXhQOZ6nKzMoCveWe
GA+xDpgmisPlMFTJ4t/3eMpgp1wfnz9c7t/Y8YssQDGb71H/7y9kfI7+vsk8YRz4Kb/DKzAsgNAf
2qaGDEnbteuL2CjB0v5wZoDgnJKlygaUB7dnYnCXvAS3zlsySXqKIykOMHXN+1X6raLLgMEaZaIJ
UHoHbOryBvTdYBYBWQNf8woC905s0HEQ8d6RCyszVwaMu4PZU0bAWxBuEj8x5dfC15TWhrnDy/My
4O3MAFLzj+I8KctF6/VzedUEfBDcNMPK0qGbBUxA3rW5il3hZQi+ZD1DL8aekju1SHodWoPfyzmf
nyw2xYFBgM5omXYxNEa1prMCL7eLbm6N0RUJs3m/XPc5p+NvWiB/xLUPdEalIJn9GdsDuqYYdzWS
gc6udHeCLRGAPq3U6x1dGizoDozoS/FtvnFVjBSS5at/MAH++3iBkIB0UyhJiwwsYwuv6Fg73vhO
kmhVpX1jL4RbebhMQ9obRDQO3XcgGnXZIzSN6c+RobLmJKYIhSgeESnqa3BhpM0kAkB+COZ7IpK9
LWAKxBTGgYS0YEqwwK8S0AFas9KgOgoqhBoEhLgqsQOPSo8dkg8ZNRgvzfbFPOaDjRLrR9Y5iCq/
9CSRAW8hBYiZg5xTHEkcav8+xJ4HOyyieQ1oW7whr8w78Jk5Aa105F0hRojU2BfhIkSAT3zMx6Py
OHW5Fz74ghcUMUrr8zqEcNwdsLWUEserxBupUZOKYdRYE+RrvA/vWTAYKK17dir1uWcELAjwLDZ5
2vSKyPBL5zSBarMS7xTCAQKxH/Q8kPfuhU2ojNnA+O2nvGBrVjKXS+cLPnMsKvaAxAVNLfgauRgP
CSqXXQ7InKCZ0AmvzIH4DNHBtOZr0Gbopyth7lWM37uwCqIqwqIvERMrlJV9ki98RQTFB6D64DLA
8xaxo0b4X9NRHIBe+0lO502jWJeuzcRR3ARBKLEWoTwNe+o9f8rYEZ4yNM/JvRoPLu9UVy7piZ/w
9+XP5DPvxs85BQjxmR6fRQ/SZP2LGUqyGAmOf6hltKo3eGceLZfALxI+8wWfhUcfr347qUgBJ7A3
ETny0/85mKdgh1LGf3ExYte7g2e1sKve0BURgb4z0D36Lc+rU58QMB/TOCIZ6AXeFLjUl1q9zOEQ
bqJrAFjTu0/DCiA87UpDsbdonpF1qBbVv6rx2+Qd7N3UcW/yCyvzRdX7wM8B0OiggIyuo8t/VjY/
v/ZxJ+xhU6KX/NmztXqzhlI+qs8GHGeTrzcMSjhTukqs1OnDyszG39EmGjN0rUDQM//Orza+5bjL
8vZ0WOlmnFBaW9OuAAGA1p+P6tPt6SqnrugxFnwQisPFPolX9PTwm37xzDDvGccGPP9miE0Fqgns
dlAgMi7LT1dvFbNQtF4OLqJ9DnhpyTvn+7b74qUGlM9xKeituqINd54A7pDs2a9cw22p7Rrp5XPB
7pSO25ieU2u8O6cxrSXZQktbQVcb4vEfFl+tSYKGz5eKc4YIJhxtcbWmsG0wsm8xFWHUTsG+/pzr
4on63UBvZowwA+uYDxq3IhqZKPbN7cyUGSbUaBSov8hOlFVQPnkjAXUpryipACG9/1oviphJhpj9
0IukhuFwS0GJK+kGz75afHFqAzmA9LW6dCM+vvbKsRNmi96lRJ/cstuLcHzA38LLhgzBuoqzKTIb
64cvdQ80d1LsQIOMW5zpLdZxNR4NMvUBvvWhdJcq7xUNrQwccky6bKhTzBezAA325bfG+kN/nO/4
KfQxmZuBgUmpBdyahFkgaxXjYwrxcX/2HDe6x7bZsRHHhpi33u0hmjOEEucPWYPqdCPpzvGtd499
ttMF5bzUpQwvt0klHWqzb2FVWU5YJkTebm3TPHaSTikKQahrRtfZPbja7/XnoV2gDuJmTKK1zTwM
Ez94RSJvnmX23aY3sCafSAQhgN2n66vGyHyZyhFTDFqOWEn8HJfQswT29s/62i/neo7ptDgvTxSL
0KXL63kZ6cmRFkqdhBv+GQO/mCGPJYZl6r5WI6SdkNucfJjuTbrYoW3eS3ER8HOrSsekOpbxQxyt
nvpo3viSs6cWSJe03uGJmjFKjO5vn6NBmkl8D3NF/hKZBvdd/RGFVwcXzK4J+vGmbhwYpcF6U1rB
HNGfUGvGQFhAGItkWri0vEE1jXI6GBFeD3kOeuUkUUNXMzx0c7tjjObqtOdcvc6UlT99OXg6hY1/
tTs+i0v/+o8ouoVQl7St0SWr9Ab2LiTVtBAnzsHq/Ofsq1FhME8MzBbGf7RLPQHaXaoGvnBoBKlz
sUACuaTRkctTaMx8N0Gyc72ctLa8xCRjDGpXhG8vWYNSAivfrMz79B0uI1Ddr09Lsd4KYJbB6R8S
I7do+YP7RtBxUUMDhRnkSXa9fhsXNimN+sowjRQ4KfNrD8KeXYuxzmbIfsYqxZ3ajvL8njfQZu0S
pmKy47iznzZRzjiZ31EmBENmg6gYb0waDtHvgHUzmqEH1/a3aeZIKE+CZ5AxhQc6NaMBcWwIjU5D
vSvGSZQCrp+wZeeP1dpg53QN9WgZrTW0GmeAdlHPgkPTEwtgw7hqQIXMZYvXYe7R1ZM1cKkD9EIa
qHeI8b1FOGGlWItCCTltkHmp1aWXXcnS6vPIkfGKuHWf2zAfaE1plt3RZPc3vWOH/Q6akjyNvs8A
yyWiGZYbCtE+lZhW2hBL5nq1ecNVYwQFLEdJTTqG1CmplYgIAYnCiJruF5GcXI1kms1JxjmzyZiR
w6+rac/qH1mR0GPbwc0YHXJAbMEfaJwrUCaCmSV/1R+Raqjj0XYGtMbcQYoDhtlq0ioJd2Y3ZN+d
fSzsphgD9opcY3tyWrtdyn/Uxt0DSf1YKcD3soMPJSIhs1qkp+e8JOxxiJHNTkC+RSrUrN7MUWR7
PCFOGitzeaJux4mXPYswM75NPwsAv/XHLRbgbj4daYKPMzKTiMYDRzpnmjx+RLPM1euEGIG2wGbP
KgwluI2BwDX0WSFVFvrD+vqZlwi0YeChnRPtaTQ2/cUXYpk6Rr3C37O7pPfMK4LDwDgT3pQ1YVec
DzXT4HLb3yY7j+IVYYE8prqJHR8vgPuCOtsTPUjPfedmUc0xGcyg3ueVmx7p8mvs9MabfZkGPf9p
M48XTzulEw3bAD2XTfa4YSDh2zBLjTJABWpISHXoRYBrZTnmdS8IJ/Wfk4U7V9qc182FDXc6mKpu
ajysDugg9SdLVnp7hmHJPppMeyBqDvzCxB6s1u6ujsUg9/AwpVDUVzAXHidax4e9Va6PIYkMChfN
q3WPEIEPVh87DR7n/kZZDo0BVHYxBg/+LuoAB37KMPwy2Mse+lkL/kYDYJyBFblt/DpRi+Q9z8pG
Ocmn71x1nG6fIjXtwbqmTRVIqvNhn9IlVwnUmSDYZQIfCiMoXWImfaPnPJ93dfuH8UKzJXpxqo+G
pB1rr5Z9w1dhMgOMv4Xz5JW+kXR5xbeSXjMlzdMHJoU2l+7lp7udA+TU9O0MpwrZyjBSzM78YQ9P
/G4gz9uZbCu2XR/SAJZDxxlBzB9Bhg30cekgN3s6vZB0pHcU4gJws+ccluGzeU1lDA+1ximcp4DE
lEDegoFx5MeQGrDVHuKAC+VvMYnkbBcS772m5CrRrdJ2Pi1h9sSTfQuGoGuqZMO8AQsgLhk4usUN
HUyYDZL12W9GDjMhdJUoOjLLbbrGwhmN5gbWIffy7UAfHTkpToope7VN3yRKtNZP4LfbkZtoTsxv
3qs1lXhojdYsNkDA+4RiDgfa0kV4Mc/8ImqxV9O6lzoeHZkOfauev1A8+59pzyiFpWl9Tqm6ocAW
uAKRTd/6bdsbvUdeUSMhrxaNNWE5n0GxqpxqKl/6lgIZatf7OmjPPFFGakgxBnikRuS2asYDnf0R
4th8zkcOS69cVjg7OQMYPFxiwMj42YOuLHrmN2ET3ta/YIjengNmUAHhUbSAQlm7SUYXwY0o0oBe
2ja1Bet4w+iwc+lsGvx0ZvTTdvLJc/+c/OKXkZnZFnf9xlHdkk0eWKT9YxuuEEzYDcW/zzTduSN0
kxGv3lFl++lnl34k0nUFoFD48/s5FTNPweLl2w51H1wCWskI1pWwS1ZQU9sDuHzK7Lg+NIV/jX7g
BtXG4RczCgfRK9IhDFYEp7RNQeFcalbhLTHeb31wp+hWH9X2CP4brfs9fN/9+rtoz0QQbP8QkjnU
4nLQIqvT6QkI3V7SuURvWy0SXbLgpTmXEenP+n9Uq2CjMVB/G6y87llmpDLrveWAHnB16D3Pr4Tl
Sj9CeBiHrgSvCJaWE6Y5XNEG0AKUoB2t5DRZZWNOUgBL+oncOf1V2BgM4sdkk6Rq0CooEvzGIrgD
RRXUm85TrOGjTqRKSYq+Xm/3TKuuxhwd+h9aZsCAUwYAW0nz+TChc4Vsclj0OzqT100X5te4O0M0
O5TstGyNG9Amk9m45T8IcafUWWEAMO7QIqCNyoBGroIfFw1wgGmHfj3jeGuQio+T42/7sj4hTPPD
GvnMrAdamYhhoGHqXLmQ390dVgGvg5s7W7A+OiAD4OBvzwMdJdKijVF+OGXAa3P3p8cJBjCf0x4Q
A2a696F/hUCG7Fbpbllq7zPR3stS4noPKQbFBvXYp9SdzmTMCIqUl9W0mvYdDgDKK8UCSXo0TMPJ
bQoagryyWYMAIOocheTEQgfFZk2xR2uQrSP0cN6M0HtfuIyYrs7ymBQd5BcNHik6AIEglzjkY1hO
NqN0Le+5S1CbSTuh3ewv6K/6DnKS43PONj3HgOfMmbFn5ZFpok6wOIqkccdD1jaFdfFyuw069tVR
uR/J+J0fIe0+SQRxlX4T5YzYrO+Ep9cZkoiocK+OOPfKJUThmHs8wOyTkU+hyN/BaCLhdt+38MU0
iynSV/9NJE+oaObEGej2396giIfuzkkDau7eZEwUJK9vrvwl8gQKQPuzSACcy1jCz2dG5vzCdCS+
zxHaIUPjMIcAqtwWtRUkCQX8TBrYRee1uJ0k8bYiu8Yjdw8/LOYk1ZtgOUa1yGd3p+MxkBxvTNmh
9Wa/krgVXGMFjfCYfqwiegpCsI7B7/vH+57DM4bi+UMo2eB3a5jKcv8dN5Ecl9grPSiP0+s92EMy
ZSqAor40OFaG96rN4NX2a+IToCHKBwnbiquKu6mJRAnSC5YQ7BPi9Ie2fGR8oaKv5uSHLTvgFAjO
ApT4M+5bX5RQvAhQF3gGF08ESm4HF2X07ROp2+bl/jx1D9+uwYDTCBUliqOev2OIGYYHKKkZE9br
/W1iRJKR7xnojkfbv2A3V/B53qGzgnCvydZ0Oeaih3YsBFblHl2TQakcIRExn416clPPof9K87tJ
xsUasXF/ZAOMghxzpgAtg8GDUHUyF9BIsGV/sk4e6XDNPcEnQC0K3BcECyZnZCBRYjbDmgne04b/
SL8RfMPwCKIJoPseAOtYkBwdgFSAc6GcNGCCgNdGnwCGQsBHuHkNKPcW3ZuQmSKrFFLHv28CpfE7
wFxgceBz/BS2iO8IqhUwinSE9UaKhETzDzAciU6FnBbJiR0PzO5TOIDQMIrsfrQd6VPJxICum8KB
XWKhjso1NwO3XO4m3BiXwcuiTOVHdIUjzB2Qexgr4glnf9fVBeWsMwB/brB82u8YHJlbg8tAPgtC
/u+lAOeAxwWQTtExFgeQIJghkrVczZqxI/rDdAAdLiQqRjbI94YWAjee3pdoGvqMpuY/i8kvmqML
Ovd2KqZqXE1vouUK2wbgFpDhaUf8zCtOeuOEqxJNl/IJZ+iEoiUw0s2T/uST7r6CXTcTQ5mWd5fC
ah/ETH9OIFsCkkqtH6L3u6SG5EwUjzN5XFkKQkE4wYL4mnVhfMe9ASrDJ8qGC+GQ07FXif0YAwAS
2qMyBXKFqoEQx9cHl4CLYBhPZF/lXrH5OWsAfg0sUBaQH/eIbKRyfwF7aUNpmN6n/bnO7BbagRdO
SzrKLDSVEwT7bBOQVrzufSJw8z2HCBPtORns5T1AW8WDzoEnXcDwUnu44BwiQ0NP/N7zo+GaGSbY
XZcpi1QDrJc5XE9AVhmunkWLaqHi4oB+CLYMhpSR/iG3B3MAiQS9xZMUxQt1d5TOiLmHxvFxSk7q
hXsiN9V2R64Y0pddSLD33HG64YEItFJrGeA5mja0DLhMUIJloFuZAuzeNj2SzMbI50Rvk/0AA1IK
fCyQ0/5YXko0znFwkXgsjvi0T2/Hx4bxki+MDrc+PBa7kC+zOVkgswT12YSokSHhGBdAsvec0bq2
CLPt0EpOLAju+D7gwDbKGamUiuIA8lEnmKWlCBsrnaT5jE6GEAEBDBeK6oYT9oTOh5a47qsSq5+w
jgEbs3F+F19nZw6XKXsoYAjA5h9ai6yHm1C9LrcnhrYLEaUxYCDPqo0JHqiwkBpxBgAZ5CKc5QSl
AuenqVDk+0TFlZGb4c+fcxFNUlYGms9OWAcvWTRg4s1BEg6bnJo6anE56Qm6iDJv1NJiKg2K5GYT
mok2fefasnNpS6JceicQmQ3t/Dx5DO13q2+IG0REcpARjSHEitCYIfV6C5GjRIrAqjMoYzuPLP4a
FDUzinBXmkeBBbWwFOTzN+PpfXpUxXdNMjde57vCm+Hc9/n510HR9VuOOLPptmRnLqyXoC06nhKn
H2N3uFIq2tWYuWWi70crQg8hpLNrm/9RH0Pl/oRWab1JcLsAZQ0igLzew6Q7gOTdVu2xhxl94wrV
v/M789D5fYrniBsF3NHD+Z+MoY4hWV5jhIZUXG0INJkO5Xx0HDmq0Y06Pp0W9xKqBUYa4caSkeps
CIjy2pBunLCKTQwoXLxwpyYLf8fvmJWbTGnh10xv4/uKOtztZ0JxUhnicJFTm/qdUGyGILVm/rMB
Gcn8517D64E/gdRg/sF9wdA/Frleb3sOOcrOR3blCjmE81nQHBk7NWpLXFbwL8Bx21VaPT3WdyYG
+RXB2gGMajchmk/EwrGaiq1GKM+N3riIXtFn843GBWCOTqCXz9u9iPMI7E8dSqapBgDbmfPoHvwN
9TI4/mqjVRr+eIKDGPkDWals9kfayHlOgNLG7AaKhzQMtf18sEcZeDsS8gL/D+Im/H00yS8KeDgN
+YcKECJWZeGwww0AFak920iq20Dy4LC4+JzqyevEU+FhyHE7KWdvAnJUNl532VvRVBphNdhqPt8d
umeC/Dp1aPzbG9OT4DTY71Y8viKSz4Nzvq3C9Pie7Q6/5W4lL+EXlViOWY1RteDsS1kq2azyd5PO
Jt++57cpG1d6YsFend+eFUWLci/fj9ZigXOuLdix2MPuk2SDopvN9MlKYy6AQDClrn3aUEMSaaiN
OwiTQXL593DSONm2iYrxU4Qe7Fggm59xGmThMyzDkYcZKeCKsEp7LOX5nWhjVR+oiO5vdtgS3A8K
+fvIrXHoaF1szpx0Rk1165C6YS5Z2D83deCZDzSpcL9hQXIpjrOrryyfFwJrjpZd2F5yIttkw5C2
8ZWHBdWyprJ13CF4bE3CpPTUxqrXjFuzGu9HVknMiovCGBhq/LGSiKfiJH9wErPR/rr55Geih3CA
cplPD7f1kFTY4W6Wub/1jeuhpbXRxQrla8qWSh1m4j3svotBhL3DiKOxb46Mc6NsdXD8fsJUk9Oj
EMkuO0cKhxETZN8PX8fPcRShtyGCedzGgjjkgamiQImF8abaUGdAyR9QjNAyHq+qNbs8lBZA6JGQ
hbOMyIi/JzBB4sIpiO5IYAe7Y0V3Gzo7TesL1CNjBlTBzptM3zGsJPzzfc9pyBtyhrIXo21AL4Cc
BpscovgvLnLGG1epP2IfzQ5sZHIixRZ/QGwNSsxExn2LLB8jMmR0mPrNnxSZU9pKNQ6wG8IghJg1
6TCgCckZK22vxBxOzNB6nhzRsSIr5TWQWHUhPQXp7hPYJE8hW+Q8YNPi9Xic4G7IUamkInCIZS+d
vhYc1PkZvSsZ3GsBW/daiMqdVDCIBH9CHsR7M3YXbvmGppU4qbbZVtBs3efUssHn/BDBYEXkMzto
m8YZijQFgzgEnmQpGEBSgox9t9AaCfEfAQQDxRdEIXncW3c9NEYwoQw971xE1eElOrRrD8BiBxeT
lHoCqtcvXDb33g1SWtiGPIJ0U87ZM3YGs8WTljfvh111gdv2y0bAM8usfNodPxzFT/wCY1tILjgr
9fiZ1U7PHUb0qrkQ0qhPH0acoJz4+L4n0Yze8a0Qygm46aL0uv9LMgiyyBFYz/KFM5dh5j7gPBlm
Vv6ALyA/6V7IyQKUS5LG9gJXvFU4ijBpWVXrfrTDpQh1yIO47mcPx4NJQdqNdXnYPxXBzUugfNf1
dBT/dWjDkpzd35C30hpG+E3wxQcCxj9SHdUFcgwUPmRijbokNISWZ0yYuOjniPNEEMeQAsQhhQJZ
4/uY1VLvgy6YEoZE76JvZ8fLz9KBsYauFOg7B9mq8TknQaekG9J5DYaGtuL3rcj9KRYgrz/cUL8f
bgjwS+0raRyLUGbKCfZxSNzQ6HxWiawfRJSW6Iq+w2DOTJ/Ol1FaKBj942Xx1KEwu6dBgxWigPc5
OJIj81SAePF1PzwyD7nepmOrlOlhMXmiMBmThGulVedWYWoY2M+go4NHSrTBJDt059XmvqJ9svSk
8g0xvEbZq6oawquGEeafqugQ2zlfV+qSIBvXnCsPnypbTZ602PskwNUkfngkAONgYIBwjVSYKkwR
cD4W0rgo9UHLXxjpHSEI5ijGl+p3GFb0uvnlC/MK8o1H+BMBPnmLgTS8R304hciEhRhtCtM+k+7M
UDMct0jYqa9Bsw5+14zoaCdCLUIewhYwHk4pATgC/D8FHMS5ySGlELJLmuLK7ssZbSskJ19hONon
/0GgzabJocZaM1SISMLcvepjHkE5MgYomaGgtR+Zpahgx57F+Ad9s99fXrESvQ7wK5Ao9JzsA26c
h2DuBwKvHy1arogztdu63r6i+xbEcnxPNYViO/R+SL9Jc5G0q9rrQgukExOJKQSO2QJ+03IiTKwM
QAZ/CcZ0QMveDlEz8nOgapIwwZZX2I1WGssg4QJyrRP3TtJbo6nl9fLEbvP4htU6gaXdD+/VbpOY
t5m8wmFXXqnI9SI0Cn+bonJp96DEmffc9lfX8e+YxHTmWZVBviXM9B8Ltmk1ULfsJPkFMVP/qJrv
Dfb7lwo5LhnXWhJsWBGnPjW9wW/ym8vz3uZx/mxpOE1xFI5kqo1mnbA7ByN6Te/zfEKe1edovG5J
fZ2WYC4sxSVXVnfVLKkET0kMiXIISjhN0N+yM32hnHGb437YsQ/V9gvPyb1uenseFZ4jHyDq86PV
ZFFmIvpNYZh1BK4mdQHMTPQf7Wogx4jZqV/56+TN11zXAzsDkTcp6D/YpvMhmuaf2eCMKI7wzHlN
UV9Qz2o17LbSUR4AP2tPpx8KcIyaRiRKxKmyTijJzo7gml2e8+hHAEqwiwP+Xj1TdRVk23qGPqNL
tH3pXNgD2d3ZDDlX2aLuewIIzlVR6I0D+lWnTLtA4bkLqBT/t22xMXHSsvvDmkL1fzWEppxMHDXo
XiTUJMi+bqhnF034CvMlgkymVG/SC/Ar9brjVvQm0NrlO/j6o3l3urNvbO7YOwR9u7VwaqFARzQS
JPtQiUr/wGGypxJYmiqWj9k/0GCxd1A3MGQ4iQDvNGZvGFAzJcpakFb0Bd2SMMKl+ALC/9qi7TIp
rSFOq1Yj4rqFvHkcvrOKvcLuCLuhZ6QeOocywrEGY5PO6uXxFQ+yasXiG2EOwGqnx89CQTBzoWgM
SwJ8LPpLiXUCAkrG1dFyoClKqnjmk/ZQLGv3c2BL/bOIpwvgZ19b6gUmboQOHXdM9C0GADgzgEh5
d2CHUM9UqFBmwMbLZLuJlUsbkZ+AyU+Nni12s3YNA3lfvOekSr3E3h3zmCUDCMnoIKR54JZG3L7k
zIvKWd1SKoBCy4AvYywKUh8arV/F6mYMnMJ/HNDLsnjJbUihjszz5/SFnHqDsyk6mRaUgdOHE5cz
ixiZGYSgl+SZPB09gqiIIWfBx0S4TVzxG2Tqb1kpKnjgtIyU1V+f0yz8+d1Vst0R2hbBoNA7kqby
ZIDl6UbI8LJXQiSssNNhmIstVFgJ7L5S5qqk0Yf0x9XGVTy0f1E3lCb9iTxVx5J907YoOjD37sdl
gNYC4FYwouRFdnc+OikTFJvmm4pYFgzsF0C5VW6pyKqQQgSSmELtsj2P2CMFg/He8hg+xN8rEmYC
gO9KOoDo+s9zwwVjIQxJQ6kb2pPgE3LUMYr5QCfJ/EBTDRg77PSJ//Yq8j2AuYtyTKmV2A8vePHF
nTXen4wr+3mNs5C49cfybrxPoRRIeCiqKwwlpPNNtmjAgstPf8mM6i/vpwKgBOEVnBSp1J+BK3Qz
MQrQOfHmvAv/vm+pzwVdYAsnFlVB8LTrsdj2/tyImMI4yZASm4/JjvkbfQ88+84JKwmCDDRlRMox
/psLZARvli7fYXa5SIl44NgRdLEUpN+wfgeWYj0z5XKtPN4uvW2ySqFuCCnYkqNk3qeyZw0gcKNP
+O/CrlRtShYLC23/WHMU70KaNRrEUogrOzMMS2NUoRRtiGBahNliw0DjzezaU6OiDjSSAwJFJjnJ
F0VKlAUNUQHfXP5Z77+ickDdkraxk/+jPSAltmyi91kVKXF330XkAMNy99421g2TetEuPvPUx2La
QqxRrTi4WGE3Bo1iq+N7u1t9F0/kahByVBJEapyeWIaQV2d4+3MxVpe96L7/nJ6ecobe4TglfWWD
VS9EZctUZJDXyQ1MumvDbOkCQM5MNimLbcFVzRbLPzDjvgrPnEMDQx1sfvMa3fdX73OBQliq09qW
fhi/LWcAWyp3XAxN4OkRVBQ1Ezu3x0jMazpbwu+wn7Ui4oIY/O4M6JbOy0pp5sMi57FQLLsSD+Z6
LAOKSsPG6Rj4WRody5dd2EKzY+AzgkiMLpF2El4D1oQypiusAQgzl6HdyWKvAUf7ix65yrignfSy
e0p3uryoMv1zuG7RUpSQQcQ1ZvfQPbCSd5vyQFvFHbjHb/JBfnK4+0QA7ax3gtSWNuS4xATgG5Qn
OSOjdDCCM2QuJdtet+qGQwLsGIEdH8i9OkSVYotUMrva4eiCna2gHsm2ySekt6kcwU+YddK+t6/m
+E5G3VUW9s1so647YePhie+/DgqXBVLRDXKOmrcHHuA/NoMYsvt09WlFHVBOy53wkb2tfGRKq+/q
ur1F0kHy8YCBhSN0WnSXr01vnM/BEDlEPxtK3nb+6wSIV0zZqvk2yRcCTOq3KUhCmIMUAvqcqMm8
exNESRYxuUs+zy+9FsP1i3NRWgAkLJJTe5Gh09+t0bGZSbzU1bnH+Z6sjDMVlIQcDMACBFChfcoG
OlsRCEU1lRbQeUSTwGJMA+I+NnQwsdcPf3rQhw410dqv0ZQpk6GmrThGj6fboTPuTlXQb1QwUz6x
iXWmj4j/KYtkdV3el7S7W3ZwjaRvIlox8DUi/Wz5QjjjgqAlhuQnEX84At6gXM67z9gfD2ihZtQk
Qq/AiqHditQpIptmNXB5qPm5s6EHMjz483xfdjZMOCsxiL1d0Q7kNfmt1bFQ2XWCZvw4VfA+xbTn
k89wWKWWXJv8MZq/8cdH0WZjrbmUVtcZJgysy+ey8RsnDeEmeZAZSoEcxhP8vqdHbOwcifXAAPVk
a6fQdCDAtFdICoTq7MomimaZBFCE8RWmfYC0jSUtQFwZbSgH9iEex2NT7wl3oHeyPw8UmDjCI1HD
YXn3GOubKb+3W8NojdZAEChunxOIMMV7x9Q4qYVFBofwGsQbBfYAK4yeXUQUNfOr8QumMNMlhHx9
rzCTlULLit1SLDiCGSCFCX2MbTlE96bftwOjYRvfxaIXFBlUoGy+DtM/FDQfNozGR9Y6OhA+hhEL
QARXmfXDBMFPj58NzPOhZxbagsAKUScC9P5R2HcQ9c0f05er0s77b19GQIpLz+mDCgRRh0W1lGA2
7ubIH5x/S2p6B7FsfsKeP1j28LLlx9RYm8Rb9TKb8RS+fhe5IhHUModubR1qp78R/PDOryK8YQBE
qgVexV7Pr7dXukyahbtM2XTSGA8DPbf7Dn+MRqSh6sWuiIvIPtbNqdx+uBYJkg+M4mW05/oMUlXo
zLJqxYxDEDnJzNT6sUF4hIEQr7P4ocWpxfMnrHrP7rPkuaYEu8KWMpLJ1d6IRZuPWS7JfZFVvQCk
4DbwteuZBItA3fLNpGya0nTKo6lnrhuc4GYPPCdTp2D2MJ8QiNRLrqIm3MQU86k1UYczn6BBQgjW
kv/QxBJeFrHU5hXRgZRb9B9xcUH3BPKk9859E9Mq7Gn5fMJiGAvpGT1RL0L6hTWqJXlDuzQw5DQy
FwW/QQjH5peZb5v8mQN6fJsA2WMDlcx2xnd6BgRD4Sev+1d9t8Vze1zQ4xysWge1An2GNOAlf1Y6
r40Z/rBCCWlnem2oWrOUTyi42PPoexe05msMUNE30N/og9mVs3rzBIzXB1M8e9ASVeN7zORJxm9H
nT+oxHfI7eDY3Pe8tquQZAA7yN6yCMhDxsNFf5PaK6rkHeB1Vp90GB4E31ONEQcC61G46AJOYumj
6t2h9nXTTcI5vTPhqBWP/EXE8PZn+q2h+jNfAJaQQXZrY2rSDwfUylIkMHK6+51PYnU7RnMCybA2
E/FMNg9LpUKeKYhYZM0FMCOunkIDkp2HsfnIfp+B2T1OU9VDKwb8rb+iV1gvVewXSa683or9MPHY
/0QLZJq6WP2RhXnAIDM/q25DomWVDeUGvjLO17ttuhohc6PaeE+QfJs/9hxThTlCYIKObSoobFAN
/bMf2h1nQDKIo2Xtoma22ulwDpDSm6cris21Qlv3TKLkNzaBkDOmojF/EA6xdXAhnsMebH3c6+R9
saVp6aecizaoC6vjO0YGBTshOh2biZtMMdh683hoZoxciSeyASJ9jZPxgHDeLs3rHOAbAdDVHEEq
vA88x54o+0hOHYlG4EDukH3dyxWYHX6V/QEIhGMQIlVwZ+0ZS4kVM/P6t6g5EAI0RKRl9DPTb1Zx
SC2i6jrAHdYvzzBFmVeF5CXlklhFQTKPv8XnQ/2ZkOdUTA6f9UbExQ83If9+4LeBDfAS4oofdNH4
e2h8ditFrGoK3Yy3rrSIUsgC797fUZZ0CPgytId3jxRQ+pg9R90YPR8hMYJY1egf0gii4hGyhfjl
kqvLZgiQ1E2+fIRcjCOkG0+Pr9/C5EH8HqqvN9kDrZJ0cBmSgaC03169FAcMHC8n8V8neeg5MCNY
A0gu++sIIXnjyudv6SAstWE3rFHPrM/D1XvWDYhcM/PrAM90zzBcdYAGGF45M9ntBb75C//CrwSh
Cs2ZWCKoh51qlQVP+2rTwTBi0VmqmdoUZgcixgSVsoYxFr92zpYvapiuE8rRhFYPyI+NU/UAjUkX
F3CiCXv8db5nVIQbVQmaPsUaBzMG6z6v992L0JEOLerHjRfqQiub46Lgo/BFyw/3d3Wuc/a1qLQh
TKkZFtqpEX1ftTfHyTWn0leIHRqXordTpgrbgrY1qObfAf2ispAtIDGAy8G5Wfz2bW1cyYW8gdB2
coyzaKG+SA6nHJ3l5LetekDd+vMNA1aEo0PPv1EVYaO2PnaoMNoqLFT0tzTWjTj3v2/MTXyBAIDB
sA8c6AKuUvIn/s3y4X428lIGDQpA2+WbUSd6PkNA4l/FgcKxIK1QAKcwXKmFvQnYkzbSlkwJYJMn
QnSCHwIdDGWpmjVZbhBpmYdS2GWzAGyL+47kVD4ZfhehQrt8ekVEUQgPergCTXsuycLQp5OWiAcu
u0+CzC7nFN6gZsv8y7ybiNlJQSMkdjW7Uvz0vqxOpvMMOBGlmk+FA3HljWyKisLwabM/6c0inzAI
tuQzFrKJJGWJsaD5Dkp9D94VsWtTb4AMxSh8BsKWT09WqIpRAyyzPaNw0UUGjR4vJLpmMj2ClO3k
4W6WO1PhKvs+SJ+VEwEy+wWcqZzR3ZsvA3NxKwUejiRKBTgXM6dwH1afE4rZ7bJOX3rVd3JkjnjQ
QGdS+YKHSTt5U1oJkG9jHe6SjI+0nI2Aoowfnk2rvDKSiMD16widOEiQ5JRbgsI+4m0DjQzTmZvw
+cSOzN4jMM+bmZ/pg0bSwCvmwS2i2wLy6f84O68dya1sTb9Ko6+HGHozmDkXYWjCm/Q3RLqiN0HP
ePr5mOoDZaVyKoHpFkpSpaQIkpt7r/Wv34B/8LIDYoC0rXmhHcMLj+JHp8TYeVZ74TqBulxyyGbn
dH7Hbr5paJbMkwFj+IX6MzqHjuX6E05evoNj+ZRExN4nvyBnSvMM9gebCbXIjbljSROJ9kC56Fk3
0Dzs6fiX14F9uRdsDSJoeouIiF1PZ+azBY6hyC1LO4b9zjL8aCvpPxXUf3PpnVKFs2raGyucIW2o
hfERvxfK8Po+dCCmjyvadzh/Nrkfj+2BHZHJAQQFTjrWX8Dgl11/bbJrEvXNngli+c4T4nO4I2gO
zvHtBVCEmQc1Lz0NzcWFgpeJDb+iWRmnjQ0GgcwMcsCKdVFwMcLcUPE2wFJkFgMFcynrK0+O//iI
Ry4zA8llPwZrBkP3oRhFC9pWGh1YVJTyDrzcW2bTfbHg3vnlMg3dGIfyyzIm2ZuUb/pUZB+4IJ1A
LHk9py/Nw33KuCOJk2CZisuNOQ0awPlijhFY0IDpz/GRUnorvfmcfzRb5mzFi6pQEjcT9gV+Q5k3
uTCdoQRT9KtMNq2D+dFy5rdXCOG41HPMUGgk0JzmgIU9xF1/UbIShclvyIUFiQkOZwK8XHpR9SWH
Oei165pOguVC483ZxnFhgzDYoQugvWT6vrCcfkPTuZfdi00T6vL/+3DFHJ5XPdv/4puJEyRDa2s9
wo6g+fJ3yZlvS9fyMt73rn+azjiRbQW2oZfe1vf+KXbME7/CPMSWaMBSfkEhzu2LGWAzXWhmJiAo
2gsWZokL0I6LoqiNLDuCIFCuuCiskngNWVZIgmj5sGTCtpZZEFxczMUxPfKJIHMKHrFuTOAtogyr
c6+FLUpIGnH+cQSDFEjH4q8VVy0W/K16cbiTMn8LQ6GzeQAEHxuosfs5AyTaUrQh/KdAHIv7jp8s
lMOIn/8beQ98+Fqb/sQ8CgheKNFAGW/aW7GWHuVTttZPA4vmnhuVECRQ4MRsX4VZiCz+1KHKQ+32
8UmsqYFWEytdZjgE5/Kpvhs6gvCaM6vHhgdABfPeEUcSpso3VUPMH19sMQhebCzTBtMPO42XRu9Y
ot3iCkHyeT5vcZZTpp+i7cv6zb//9T//63+/Dv8reMc2Jx2DIv9X3tJFRXlT/59/6/K//1X+9dve
G3+rGaJoSaJuyLKuarpo6vz89fkU5QH/tPQ/xjqrIrMMsnN3g2m4w0F00zEEqGYXgicn4BXccMAo
GlMDJHpg4SYLebLyJxig42aApeKQ+zi8VGDPt9az5PghvWX1XACf3XXjjKHvJOSs5voLRkzsOGxg
6REW/D58Yj/yqCio4dr7Yh1u2OeW1e34QhcWPgV74/Dni+W6vrtaxdBVXZVESbHM3682FDW9Ccsm
PSvmVkLt0JFwfda72yusJYiNqVMqHAELEjOl1uHRtsi4KNtotrAvI+W6cCXJNhSGHE5nuCEeL8lG
CZdk6QTjPLwSGnovWcdrfU7Us+bjQ293w0YsNkN7qAV4Z54v2CXj9lp/xYFBve4U/UGQH8WNzqAH
H1FodLFnWXvheqjEQ4YmGL5w5RntUot3Wrz2W1u21ipyNMIM8Eju1zonoLoTmp0ueCZkaCrDZKVK
C5TVlHjWOx5eJjxU+rY7JE1ac7Bwaw8cVN+o2H15jghexfAhdRnc66aX6/hdTVXJyHFNWaQuasXt
sU7vYFLz9JY/PBFZ++aJmKIqy5qiqKphib8/kVrS06BIs4SuGHsSt8RzID6RIJRUBwWnRHgM4ZR2
RiJAu1Neu8xuIfPXHklq2Chfx3VKHnHm+vgCkJv1nmuuQZvGeh0xI1j3nAOxHT8MvkdqnDBCwSZN
1zZCW7Lg/3oVigVkNcL+0p3kdkO8GFHPJM3sibmPCSCiIOy9inF1rG8HAHBdhTdx3ylPRXjwm23I
lMG4iV86jOJhP4Wzy2sjbDQ0mlgYi97w1GuekDgmRDOC4QzkTW6H93S0RI1QVXNOmwEgFScxcWOK
6Plt4TLTbmE7hOM02R1VYtY32jtihgISafyuKevK2kTIsjRPnqCAiWsPjkwpKek7GTVO4arGSiOG
uV/miJR57N079eboVOFKPzUW1Ij5n5+gJX33ACWVxydrmmVJ0wP+tIFkSWVlpRgkZ4O6Tzr60jEd
d5lBMNzGt87Zdd+JhxRXImzudi31Q27OZMIcpK2lbDTTjRS+205rbiSWc2l3+YO/AXZXhzm6eblZ
yG+SRTQyGfeCsI7rs9ojGd/U6YvYPtJ19li9Be5QLNQ3qVvEL5dXwHs/cAxowakdMNM8hMeBeR90
/F1GjNlBlMjQYog/H5CyVzdKcIzlLVkx3Mqsooi/Tk6YYmxLgxtZK47UmFHBNHBapidUFAZGMNdj
cz1ezG1tbEvirmGQRd2BDf/Pd1ZVfrizX7bmUjX9Pmyt+Fw+cLtUqJ0U/UwQTSwncAegmflIxbXm
3WF8F3Ya4pZVi/thQTkxrzWU57iUzJmHYzHt0x6kcyhEERZfweOENhqrSWsGO+YeHFJgAvZO69Qc
gSvwT/zzpUj6t9eiW5pomoqhGOZ0DH1aJcNQx4qaV/FZIwBJ2rSio5GuTXF39eRxXr02wDmQeNuZ
qK/F4S26ejHBTxsmVuFrJHvaMEXK9c8BbSPPtFyXgM62xaSiAgc7XS1HDLeJcsT0n3gUhnYmlYlv
M4zCKkeACc70iFkAFgXSYlyFD8nRRwES8iItMqwf6QvQn5GFuGrhS9KY0Ruh/8MsUXfqEu4thXsF
o0xfM32t4HxLWMas4CJYjRPg38nEpXUYfrH3EAei6oibpzweAoG6i9OVUz4Q52aMqGvX4YPCHzBF
YbUvoxvQdN56HyY9/PJd308kAwDf7nIX1G7RYG5CK+hA1ClQdEGFgt6PATeQCtXkI72+1Gwwmmif
GjZ7eDbDGoux4NFc00XX07NnpiUyjeUbWnOMB+lJwZpqMHiiH/E7eZJGnOkWSLONqy3jUgrRAsaW
ZkfPMlYx8aahv1FzhjnwClqIM1ntQT7LsYW3kBfTrATHXN7+ebl8v/IN2VJVU5JkyZj2nE+rRRpl
/Tpg/3FO37DsZ9won+hJrRsyJuVfejZFlOKKH4uUWGQk4mHH7UUkhOMBNq2rlEbiVoGSQb/KOX3C
1u3E7Yre2sCJXya+I2w6KNUM3NIjTCv0SQ/5UXn880VIUy3xtbIyP13ElyUvkEeVq00Rn01M/ANL
JQoWfjvaf+U6oChC+GEN28Is95ZmYCote8k0ebvi2KTmpzgBmYnLCD/cdS4luz9/N+Wfr6Mkipqk
S5qqiYYiGr/f4CIJ+lYOZJCos/GimtAXULNtRB0EYsMWIpobAgVKwqgiO8SY85ENRWaJOM3Ttfc4
VcrA08gsS5yWeKXKkdo9vQuTK8j3SIY5jrz/ry9sqqZB0aaKHyvm04qI2qQYlOsYncd2o/fPwoto
3Uk9vBeGu1mrzQs8Lc347TLepIzgMMtUeNmhKrXbqt2Z5A7+qrVbjXjXSdJN49WD5yFUrJhXaPHd
wH+hYxsf+mNIgAN4WO3++QKk6Y7+vhq447pkyYpCra18rXOM/KLFZs8FEAl+yvfJ6KTnbHBFHEfu
D/oDtdplD/ITjG90fuYPh7SqWd99vEmRZcmSJmtfC9+07XzR19roDNqGe4Zbemm7DKDroZycRVAf
QhikUb9v+sPVOuoMOyFfM2wkmjNyOVl6umB52dJag7kbq+yyKdMpyzAYtqFvRxD/y8siLp7Ch5gA
LHPp924FFJsutODQklYxcfnxO5sCc0aIScGmfye6S2TAiq2rZZeoKbGd90I0+eYjuWoKpr2spBkj
4Zeethikoz8a5ZL4tZqnShbj1WngqtxGdMgtxFjG0bEzGstWcPXO64BF+LrtgvsrBmdpbd3XxpzL
LLHNSF4vtMCMjvRdFLkB6NVthbS63Wvxfiw3pG8F0bsMgVrzSBirQeb6Y1ndh3tC10T8q/vjJXDD
zvaNZZa+VFwAtCt87823qzURCi/RndW9yZ3H953+YVLgInusnjJzWV9mIVCmCnvHJZmJVwqW0JY3
rr+Fr0VjxTJn4EpxcnHEAImGXSeHvD5z2dHkHwyZEp60ui9z72raZMpxqyGyqWRnvRPsSKiXInPv
lwQiDTfJAHlpEYwuJj7wBJ8Kk4hIHu3VDVjrEuMHfVj1hIVrTsFoaiTf8pxCYbw+yBxCmjSF20kv
YPeJ9V4mD3q9r5ClaCteIeupXwxOfASMBn4y9ZUQrHDzVYQ7UI52uPNf2tqhyACR0ZSVD4PMnCi/
oQLBe7gDwVfxLsXpFcw2yu0WScmRcZZ4D9mFARZb4zMGuAbHF5xwp13n2V6NH/J2K5JXNMn6GC4Z
kh2jxKBTIc/sffLsYBodvsFsYkCRAZqoninf4lbchS7e0jIraA/4cNljIazf4xmyxXU4QCebw2Wa
tEXl0wQqGfZEeICJBpt1PWgLRL5sbYCHwGbVg2bNBNcn1sUA3fXKYSXiJwPogLuOv4CTzyxcqm7V
ctLWDvg4oX8MV/lW6DxcO5p5+QRiwlBxckaHFQZe96si5OepeVfaPTAK82qRQVVM0DHMX6JM5oM2
hxIbaKueo14BYVtIQIkAFCGP68XySqTfQHpMil6vglcYRMG6o4FEZC1CDhjJQ140094GZjY9KSNa
d8GKO5WHK2zKr9cHQCbfWlTxuoUesqgCF46R/AJ5kzAYplmsKc78jmHqKmAhANbkc+2NYX8QPUry
OsbLuz5fsm3MG2lL1xVVdEryFzxuaV642iPNPpipVT/VPBFUvS35lPAQm+d4kiC1B0y0+xegmpL9
wbXiJfdTha6Rlza4ESdLA3IOZOICJ9Uoz3lppRMLTWacT1cYaChsVhI4uXGfupBLsYXItiYgOJTI
gN2qPOaRGw9uLb52IFPYBxRemDJZ1Bxs1Fkco0Z7Znfxqyq7P8IN6jebrmJIHLOiZGia9KW3Lbrq
ktWykrDpVouXYGbMT3hMzKY5WYUfTvhTlf1NMy2JlqnLokgzrShfq+xAGpIwyukYYkw/IkYbDh1W
aLmyxYDCvqIsvdGQGjfzF3LHBmUJn5QcwfIxQeGl2DkS/3MN5utw/qsCAV52rnpRuZH1Q8FzYi4B
BsqUh9VMacD+EB8qyJ8sGHws6IAlaUnbYXpKsDBX9HnlS4UK6hkhJXI37UL6+xo5J9wpuCUj44uT
eEProePcfaFQnqYeerlUkVIfa2hRXr0XwcWZcSVA7stemE/EmHILh665BXWldx5204AUEpJ8X+yN
58tk1YQDEUU7Dj0oHOeRy3AZgxuGex8zPBe1/+jCqXLS7bT0si0UgUQjd22a0QLrCtGkGAhBIoPZ
DxXAt2ewZVq6oiuiyYL4shzCYgzyujfjs4roCnexfE7ulUpqY+iFTH+tjVqchAqDw0Pn21fG3MG9
gNkdqqgLcTY7nhcVr2VsSenyy7Ul3muNl2e2zJhrV2l34BOyDlDiKdglC+xkM3QhIMkQwQV2XXBi
xpGwZJncMB7C6v5eIQ9JXhjhQgqng6RQd8b1pL1EybqE5VqcKouknmUAvzu1yaiqazu/kTbFynCL
1VS27sPzlbE2rxlkF3DzQ1d4eekq6rMI+MC5IMxKqZlN1BB9akEgOmA/godbu0JQItGcDTZQyMV3
QskdulN/hg6HZgRKdFkso6EHizvKqB7zp7Q/5fkKcwOej3QI81U4LPHKmVzXTcvOid7qD0HpMU1N
lXWUb0ukYsa8rxw09UoAcOd17LzafRRslH4OXwqkNzNmI+NbqEnJTgpX7FPiC6MlWv4Uyz4sijVC
jeZ8pqhtL5UDP6tI9vJI4MCDFSyi+6D+oUyTPqrAr1WiZVGPy7Ipi9JHT/GpzB3ztOgDUYnP9MNl
uEhrt8WjAI7+ZSb2U0AaTxjzrQrDdUjSDxCC+Q2ldpXGlfQl4GX/1N/q4JOoIbEl1DDVRAsEJMX8
cn8JnVjEoXZZQBItSQSY2FXaA9BQlj8wD9URmddbNB6cgH3jQQhPjXl4NAhCXber7K7c+A4SR3WH
E+phLNeaBGUEuUBxD70I5m97L3n11RUhvOJwiVg7OF6sefwq9DbFYSIiKFkHyupS7q7lo4bS+i0V
zxGWE8Cf2IYrHE0bMTxTeTbG3hwYbzGCQ6wndhvC9bQRmQfDAN/WSuoyIJB1le4RN0pwCIL1yGAe
Oy3kXCgnkqWheg1tLX5tDGleVHRxIwPQY4mbguUW6kYDl9LsEBNQ1Q4hmDNCZApTUCy6Yryu2kNh
bLqKlEevHye7AYboWupexSfY8GR4sbKLZD0mtlwve+mA/NyoDlq2k7JDD1THHoqyaWDGux1CLwlu
02x38Wn8nNKwu2BvBodatDt/U4cbnEUGc+lavC9i6PjSQTbexMYr0v3YH6zRCSqnoKy7PkD68O+T
0o0qIr64OT+cHua0/fxz7elANAB5JoMBfv5p7dX1ZVAkX4qZBCgbAWsJ1Kr68UNtEN2q2hyE6WXw
iqXw5p8sJEpIjZLn4RV6dkmoFyb2W/6SHa1yk4P1RGcerMYpfRYSMFUFcPJKnFi0Njqbey2YlUwO
yJcJ2aJmcEUEAx8AHpVwW0CsPMf3JqjII7xWHMsAOV+jR+MZQQ1D90N5HM0tOhcSHbTeG++TiU+R
Jo6Ef8pjPC+dP2/c2oRg/unGfEEjrqpayVYqx+f6iQo9ehJ25b57EDb1SrJbR/dKi+QLqt55vA/3
cKEOPbyig2BfF/ze5bbYJltjrmw5lfcXGp4TPkOQUJm4OdAdGKVr9DfbAobGe4U9RLafRnqsoMJL
3+P3lpjm8Kd95p9DH+oE6+9H/QWakPxB7XpZj8+jA1HcxZP9OGWaY+sJzWbfrv98A//atv50Byc4
4tPSCsdrGhctSyvEfZ5nbWONepLv8nJm4LilPiZOsMpv+lXG9AnLljvtVT9WnuSGEN3dcQWb5q7Z
9NuASF7fIwL0WWbIuhg8TDwedU4IBnyzZJVTGEDmU53mJjgbj8kJuKoS5tI6ooj04jn2qq88KAwJ
T61Tv6OigJFm7MUjOor6KVoxy7quM3fqi+7Ed+KmYyDhxCHKSzqaewYqk2Vr4km1jTU8OQxoemls
JusSBC/ps46p8p3yXN2mJwwQJJyProS8e6qGIxdOgF71hEaJXgKuESNMf1cs8/iHpap+hzJ8frBT
RfrpRjd6rWlGxFIdd825v8334rsFegaJZCXzKo4Jz/pyBCJt1rmyAkSl3UQNEKK+wPDwHpu+MyrR
cbJlkDCkqc9I/ZsnbP3gTZ6g77A1EkWxbEvUxXB7y3mImHsp/QCdKd9vRRb4nyxbOiXT75ehDIIs
BM3IG3OD7sN6xbpype/E42U1pUkH6wIgc2feGbZ6W/D0sCMObjCYjh5rjqSJUSPdlsd4VS5+WMjf
FfQW//vv7zXd/k+3N7LUoRXNbnpvOM50mAv7UJxpyD2GEyI/2jKaKrjB0Q+jAMn8J5g4vbF/f/KX
waUslZXQ+jzY4LkL1lffruFrNVhyQGqxB3PbNFvOUCYpBLCWeBK/JbieINpltI91K+JNKDkVDb0z
lrveWJtoKmBZYNIrzwp1pfA6UakLTj4pb5oHiB3h64hth51C82s2lTILLpNEsA1sAQv+gwCZn5z7
xr6oixHixzBroY8QEcRfQAtwASQmrJheAfJovoWynPTLC+k6xP0Uc/kNk5WJeUk6GB3v1VHEU31d
IfeF1V85ZHPH6REwlHwc4OuJhVjx4EN13xvLsV9WL+NbEj7jYZOnUP+W2IWAdCibysCKd0E2TYLU
G4H+u7qjIZ7gLgiElwXW9MWNb0GXdCVzET31IC2PPc4Stw3dPK82Nq2gcMqyE5cloJBG7I8Lh0W7
KYHG8MJWEM4uVX2ZdvvSUObKFY/gfRxs0v7QEUsIa2b0PQhWanPDvC/NG5SnC7r16IrMaJETcCB5
ItRic4lpAuoqhky4HphU0KULtzmB2oz7HUlCcBmBvxhcDssGmrDuAB1MQCu0bGsDE9g3j4AaBpZ1
ujMkO8gRo4SL/k8NyzebiSTKjMRF6lHjrzX5abX7nWpdVKlhZrMff0EF3kwFoHg2Fx2E5VdQc7y/
YIe5P+1ikv4NWvnbJ08///TJUir0WjUM8VmnKr16QUQBPFeiWXsUHsyXplsoN5bLbGjU52xdaFFD
ZA+v4l0YIYSds4ErGFNi7EIFS6YwooJgoUtuhCfT9ahhWUfhlb229W2XbbTYHiASQwC7meQGr2WD
2/esa+bJ6DYXF3y0wIYJL5bLOmRp9DYh7Gp6N1yWvHiCDyzEQB/tsEh0mz83Chc+coBYC5ATrCZ3
A2mdQqhIRyaIgCa7RAefPA/jZOQmnv9KDsAHH0cA30ZziXcAZvkd3GomQjuiLwgYXweGi28/hgKo
5DXyBJhlZi7ND4scOhb/Fssl56bATuVM1Kfe9g5Oo0GmVbihPWJsyfrKXobnaQxCr3cDO6ouPbZK
2ihoRfwKU4fxcu5vYsbXrF7jkFobuFpF6TKfwvmNHh14BcgEThOkAniql1klYaWyagIgJxhucyWf
pzfZjoA/WZspi25YSZ0HcQlylQ5aoK/iaToJYLYcXidZm/ZTXfPDuvkKsqdpJ+RaWMXn6lXDFOpR
mfzyllMvxdsRZlsUq9WLpIBgT+bzfnIbYIlqzgYHFtOfjwr5n2Nx6fMS/hibf1rCY9+ISjbyVdQn
K8DH5FcSbmM4JUQMW7sRUQZwxhZOiPqYgmkKNiK0rnoluajM7rW77P7PX0f/6et8qfiuWZTKScPJ
JTEAwI+BhM1+YZxZks8MVOXn/h0sHvu5TXZiSx7wA0lnk5paMWYRKmQbFYyKYzEZYUCPj/R2DgqA
6rF+t6T5KdAW4Am4ye3KdTKfBEMB1PaHXHasXxeVd80mTUtEK5kvCqQRcBthc6442xmwrqW3P1/q
B+HgS7H5253/UmwqgylqQtN/wCxxsIuzo6ExeEALR7kuuNdy2a06jmpDctXwMUQTHr7++StoP93t
L2VYaCjXqla426JjIYclgqPywJfMXchxVi85kvK3+qla42RVe8mqe6tv84OxH08IfjN0A/o8EinR
dF7/m/TFWMoPwpG5uYsdxan2GN1eHomhg/YRr0GugG1tVHRr9g7xjJJ8+OEgkL8px7ijhqrIHAeM
rr7c0eyaFLEZcRCIjrg00URu6ydlLb8b99f7DFh1Ly6AcUaad1hUE7EWiA6ewp9v6jdD4emN+vtb
fLmpuhpLddgyFB5ejWGt7CMSsui+kQEY9TG1XoPiXDFBYGfbjpdF+FDa2bvPQDJft0hJq/lQzlPR
0fdoGmHl65E90Isy6wmwKWwKh4kEequLsoDsLZ+Md8Qh1SpUJ1tLWVz8+Vr+Hwvk72uZWs5Pu0Mf
haUgCXV8NhDUYiPb203tCGQWXleM0y4XO4W1jUnVsMjgZNSw4Oc6RfubfxeC8y/ol+G+dC840ujl
fijXlOmFaOMVgStXpa4CHN+4DzIDB7im6jKHsX4wMfxD44AMl557mEndvi8nvZMiQBfy8B/4oe1T
v6lZf3tgX6r4sVGiaGi5yORZvjM/pNrpjfFqvbZOvC+xWdlCySb8aEVA/TI8DN7gdpMzcLqiRUKw
OZWBiHrkjYrWziAl0ePIHzZYUWwZqwyz/qUFIHIkjG5uhBsd6+fg/MNz+v5A+fs5fSn4dS2UhnJk
zYnHwO02lx2awfZZimalP4tOGd7SXs0vByAp4HEqDRMb0miZg8CVa0Xd9LAXKCiuiwuyH9VF5E/K
6Jt5vj7L8kLCCRKLRnlm4pGwxRgE2omB6mFYWL8EcRs/G8U6teY8SR7XxH9GD4eqgLFKt2UahYrQ
J7XJFn7aQKXvt6+/r/pLs1EPiehLKu87DFflTFgUUvzR1sflcOPjnfUavIzL6o25o4mp27iYSDr4
+TNY6G31nTmrcO+jAKF3h1906PbjzvAXDdlQ8jQiM3/RVlMq6RN5gGko9gKQkJCIYGGPglFgRMOg
JHi09PkkmKCXOWFNe5zceLGsvcVFc17J4JoOs9RkPsOAnba8Ypo0V1yo3PjoEOqg3inu5bZcN4Da
k/8EphacSmR/UMQbt/DHGIWQVfkg5LY0OTQ2JyxkVaQvGdYr62IX7US43lskE5h9DEtUZecGwh4V
/r1a/gC86d9ur4wEdIP+Tqbj/X0zGC4+E52MbhfkdPD3NcaohPc98fIzZ4NVXi0u7LlYH6VkTi7y
CHr9Ut2S6MGPL5iwYGLKwaDMinSZKTZwG697+85wvjrX287NNvq+xbcDeS9WK+PkR2Ww8mjmP/7A
iojGSUdR+uHxxxpMcZynpPUY2pivPIMIRW/twK8nSRRvmR9esW/QNUn8++o/sIBPW6GfholhxNT6
zAIeruFSRsszzhJlNWJRRBZdsuGZ8toFbgs3NbMZc0THbo3DwhPueqR7RWzuUz5OpW2ZB9tXR9uh
QULANVccHOqJAqgQz0hbjJKfq5O+ViBvi3u8Hqn8xmjZPSUP2oVBM8XNny+NKR9P7h+lyKdrm37+
6dr6sudVmnCMHohZ2InBUUxWDUJilGkMRqEjUI8wfg3I2gCBJgsF7ifOfeW+xY8WF9XQ6a5rLbk1
ibnHl4dYGyJVUygU26u4Cedx62aNXaWbsnbHXywUHBQaJuv4pLUPWQoaj8cxDI65eIfFT0CvvdU2
wS2kl4g+w5pxPBqRh4+RbCFa8NTyaCVwDeawI1Ve/Q/LM9L1yCprSow5vARkBTczTDkMBrMXgIg7
mGvVqVeWFvDnE9geVHuEGMvcVbZw2G+a43Q+w0a92CoebsEaFkDF80xcczwTphpLLuDtD/f994PH
NCdGuyoZcFE1C6rLBxfn022/SqopJFKT33R2jyVctSl+wWALTr7DTbdgCC5a9O60NdHCXwo/YDVf
qqWPT4d4rpgGLzTUKulLtWQQGF7EkVVt5fEpz596kxE9NWjwFAB0WHYwHCs8i9Q3gg79fZq8KxEK
xgvzfd94UlKnVm5/uB3TOfv3KvzPFzINSxFVS5U048shZtWKVephU9yUi26Bmn1J67XHimIGN2I+
2pPzDrpC/QeO2Zcm/j8fa0mKDtuenU378rFVVULi6+ps42vrsvYuk28FKBEahHUnHDtcLS3UnEmF
xXBCCEKAXjP1lyoqP9Lf9P7GbNvlUKi2Fi2LuJq1NVySKXkD8p7eo+rjX47MG1qJQL2N6Leb8K5P
VheIBSaLs2u2goz7Kc5LVv7UGJhjs4FDDVHoW6fvYvnIkY1DhnFTExc0q6drTY3E+CgcDOrvfK3Q
/lqIADP6xOA2h/CpvrXmm6bCRWBsJF5Qtkcp3HO08RV4TMNahnPjQ0oIMJiIrB9okZL8zYNEtKAa
4kQokNQvB4WeymrbNgrrmlEVqgz01mgpmCNwbk76u/yHvVn9fW/+6xFaqgLrzjIsDdra7/vX6BvX
NhKy4BgVrzGmea8cQYCJ7S/BTWJ8d6ZMEB8i6Kx8uNrpm8+NGG5qsmT6X/QFQbyWoeeprStYi8uA
n2SK2dzAQ93hvDFHzgi9m6ApVFwxlBrfhs6ap4vOROywRBZjRu4Pb8Lv+/F/rkczZEUyDdWEjvz7
9dRlmhbBeMlvqOlZ/xwf8252TxCS0/+0B3176wzRMnjfRFnSv3xU249GlQWddRxXAJLaLOuXIzKj
wX5G3U3kSjJbZGscKt5/uMTfi4mPS5QlJjCaqPPZ8lfcIRlhnbYD5PtIdIDDBvNoRnc6wwqSHDHN
jbvsp0UyLYIv24s83U9VhqprKR8Ko0+7bdC2mtJd1WwTqsJW7M1FnlSrehBWUvE4mpgupKI7GO9B
zHlVOzU52zFvYOTIvSORrjadvXSPg3UzaE4ivI/dse2dFD+xhhUypWaSmD4+xXdXFeJTgy2h9qCQ
wWJkzWFEJdSP85gU+UssrvpyVVSTQLx8bCXT/qlp++aRyoqqqZZuSabKzv5l9eRRIWRFynBUXmB5
1OO1L3mheD/16rjSLjttY1aIdgh+3qPIYoiditDLHQgy4T4B9pZsZtISyK+meIO+0nC+kglCahYq
Rg28vkQfKUtdXkJchvnix480a+ZlRX6QECBDYUpNxpEm3BXiAvZ+rJ/bHp93Y0ViBYq7kEi1ftYf
f1hQ37wzMpRVWLesZkmWv2zjhVFFw9gF8qZMIk/MVhZOWu02HvRFa7GwN032CrLR/7COjd87r7/W
8eeP/dKDCH3Q536mdht8MHscrNX2WQl3IzcvnmfIAi93XQ9SUvxq6lUxgs8qTmzdRleOgtt6vNUq
+lxlXXIEaMOv6ySFonZpCCVbNRHphA3T99wxoru8dYTs2GmQiUpW7JJfOXC0a7cI6l9BD2BZE7oY
VUsTyoRKf6qCbYawJWqZiYZFh4dyNXVE1uf4JFS3MbrKLF0o+S8lkECd33PaWTSbIhLJnk/pULb4
+ZMJOe3iv9bAqDTlQng0x81YrQkKzfDwibCFU8lXIMyIjkkajh3ed39+rsr03L6+tpMSThZ1kyGb
+OUwGbVKVK+lruINr6waZaNgCZGZNkxoWcXvQ/slas3dFF7Yo2Yc1dyt2821WfeTNu+Cf38OpUaI
7Mxkb7cG2x+suziovar1cR5flIawCgXB6dRJGEU7LKEbxMzcjxv3IqdrWXlIcYobk9guOs7M7u6H
y5vQoK+XpxqyLnNwiYr5VdcYD8oYq6J12QVXL8Gz9lJL5Lmy5xfYXByHeC2wboo1yYTGJCNqbjtr
peOSHG3Hq4Gc4Bgyyw/RcIzYUxDBGYt82ZexwLgSG6bmoOqedd0qdIVtQdZf+6pkr/lPPP2PWvGf
V6FTTloyraH+5S3I2/Ai972U3yA1xx8NwsU+mL1mG4kkRqKQfjy1vtvLEeGpFjw1U9TlqQL5tJf7
RSlc0rLKb2KPJNw5O/YigrxwPy7w5FglPxySX7RjHy+5Mp1V1OuKZDBl+v3j9CK+lFajpxtR3Ab1
7RDV91H7PJC2QDGXbmMlXlxYkwHSmlp9SvBeHEgaGK9XnGDhQZeDPZV7fumUxEtmVH3h9Z1kSA7I
ZWpSauLiVnn8WNC0WU84b8PoAnlj2aMioulhUfts5B2GNYr4i+2jQf4Uj4Q44NCrjbtBhHykICPw
HQuRTZ1i/Kbh3JqRP9PsVIZTnFc+0aXa5G/ZNptOKb06foV9dTE8GQvbLjlMLztB0cPait/OsF5A
9fBVCAUmJE2zYQ3xJuLdbG71gT83jgRGKZvzIII7D4M6yYrVpePqUmtpiIRRX5X7bhxRQUOUKFpH
AQmqscX84fX5ZiHw2tAyiKqoq//Qa4ly3/S9MvaYhGfmgq5TCdb6e+dNHCuMtn9d3jHWbmd04BEu
4YYbrVRPccj7yDwSjimaq+uyRVDxXONZ178khWtETin8sIDo6f75mmviJDvUZZoby/pyOqX+2Khj
kSEltI10b2JVPsOELT9engbr/3J2XsttY123fSJUIYdbEoFZoiRS4QZFJeSc8fRnQP1f9Od22VWn
2ZYtWiaJtLH3WnOOeQ6C56m68bUbN75JNPdT56EZy4wTqEPcpYJ/bqoHUXGj1KH+StOam4d8qY2j
SEdD93wERpY7ja96dePGJ7yO5QYfo6DequqmIMMKtln82aZPiJdwW8U0bRddmDOioBAg1lfPfmuH
oOEANgArl29Vccvf1dieWZhiooc6zQnp7ylWTFDDOtvcGqqXUKRlldbs/M9CAXNog7DtQA6FMM8r
W9Q25FLM2Ukf3AVXoDNngvFghMQ2TLsBlxl3Ms3+rN4rEifpvHhB94iIfWaLzXsRK2q08ZmfPDKX
OOWpN9zhAtRpVXoKXBHFOuDahwOUPWMvfGy/w40wPTXajf5hUW51SphvdA1nmSjyA+KrhvqLsNeR
2iMURqj2borvWXoW7seCatleMQ70+yLtLkdne9YgMPRHNT0WVD4gxU0h+i1sJXtZ3/mnyd/jkaJD
iM4NB3/BZLB+xprGM9N0IAKXZ4z8QSuBT2neGHuF8+dzXvvNLYNZs6Kw0JEV1NPL/O9fg1+hlq0m
t5l+ENKGycQ5Jjh7Km+SdqhQAMo9bqP81Ck5yRPBlkkEFIzgAO8iNN8neXyq/fF+orSiN5PddJWn
x/nGUpD0+/cVhexEJXUQhVVnIIGezY0CVrMNv43QAOZ1rXB0GioG2a+xvxMLPKw+DGklcuXhRZlE
V06O3H1g8NdD7vg0JHDzoIudUb4XTwV1WgF7toT90Qr+Kj75zbz3f/bLL3X8qBUMQ85U8dgNb6bx
KE4E28+7Lr5a1L5Rao90tTQkJCPKPal8bJjpxAksaOsvE/B/KqG/3A41rMbmT2FH/Uc++68jNCR+
Oo5BAY8dQbh+CSjhVCJGEcb6HBkK8z697LEAcEZPxCKCOlaktcoxYZTzAtSsSqw6dXI3MwIrpehF
5l4KSV1VqFlHxr6HA6vqi8z9I1j6x7XI2WpwY4FxgSY8MPv7WM+o0KT3RS3D5xCd2dR21UDleXgK
GtDV0XzXwHLEo5Qn3bnDaVzDwU0grIuYSKv8EqMGqah3xCoqq3IrKObTGKHvnvP7Gulylxm4NgHd
GMVujgk/FvaS9N4BFAoSuGGx5cQd7pFS02cqKcehhGbIqCsmZ2skOQEBsEXlOzyjSHSKkQyhXId2
gojLpJDePs9G7HYVMcrdTsLlpqOUMWAiERotvpXUMYLoHFJKsUxEHi2hlWScTtqTRO5NZ4rbEjK1
hjfdKolYbAnChoUHyWKusG1T6sf3qkzmXh1VwmLe5EUfkCO+hyka6zaGBbvz57tBVI9xnN5X9bap
txNq78TcSsku+/nKn0XIoZJ/X+cEjaXKxoAtJZKiop6FJkTXvu383pbVrxazzhyBzORsS/23puLm
mYKwhJ6SNyykKLQ25rTVE3AUPb2zmI5vnYdP5cSg3kGyg/Iy6EvBrS8WcxrQhLs03hYtahEUUym1
zGk7x4qrLlHTGYQbDqCYVG5o1njDbSmhnGXFB+U1YDHQctha0HxqYIJ0fyNvCnK0zJ7UMaYF80MN
Du6ZIgFYyvRMzc/PXnp5L8yAr0bfGZfUMAK75WrYC+1dJEKw07VjIiavoAgrBIYK3pbeOrG4CLrZ
kzl0Yf9mVf5J4RyPRLrKwnSMOdZy71nZV5QwicjDx1bu7mZ9OsrPeUYQJzWJlW8SvqJPa0NBgsKd
5c9jqPKb0quGfF1hHIUtolrLvOJfV2g8jEiIs5F0JI0LkQEhVd/joloVMcFfA0sZf5+zfxB6UQ/g
w2R3NXRXvwVW1Qtu0MW3NiCeAmqwaRzNIvFi874EG1PO+WPkE+GHOSgxvAh2XYiBY5zjbadwMjyb
rBO19iPltCjMixFBVi42IkkWf9nA390kmKvqkipj7tV+nXAoqjT0mhaYh2w+SiFJdkJzv5Q2jFr0
FB1pWQEJqLVOcntNelb2jB+aiP9MislmrVDHT28lxP5U4yS6dMLrpM+bJnmL5eJjDgnpRnPFbeZs
6QMOvNKNqKNxr3ocZwh7GJ1qE4BpXTz+eavk3x42pvumRHVRUoxlq/912LRC6eQCDscxn09Cz9Rf
tO4Gsyfcaq3G8YdiiEixtb06oYELiC3PtI0yM1VBpJcNqisXjAwp9wWhz17Mtv5MJoI8Za8lIc5k
UG1JlU9JmtXh9/W7QDYe/n8+v6GLsmaqsmqqv9yiujZiRj5V2aHA/kAK0nsdOiP1AbF9Wwq8M+rG
SYIEisEFhxxgT/2VIYrlus+gUsB+VExryRWN4QFodykexPQojbtScnMJzZP354+r/W52rbDMYtUL
KkH+EQ/9a3ePVR0FU9gMxxHATk7gV9YiwqHPNXfghNcKhPG4cfrgoagGOIfqRjA+muG9aLnX4U00
hRjsmLWJIpAbZEQsJgnfDDejdmzGdjsHpHngbwmXRkt6LctDa6zL1NbBnMYvUfQdywonFeKbdvSS
EEtagBxAKB/Eftgmws2qq01bh/dBeNIntGZQGqAL5OHwyGgkyyW8PpQTWIP/vFfk311aGpZ0nWNo
QST6Zf6VF92YykMxHsB9a67q0B6mXlygJKuOJsrP2NGfFK+LDw1kP7zSmDwNfAhQxqDSifukc//8
gX5TIUH7KJsiRhyNcvsvi2+xsAJRGlr5wB2gx2op2DhChOFi/bXG9rtCu6arKqtgk8r+f4oxdTeV
ppnUJHtSbBlQe1TSMda/wu5slt9Gu1tmOExhfPVY9JUzxJCqys3SOtHba6WJlLVuoQoGAkgD9TCl
yIm2RBJCMVQvUE4Sw9CRTqNtx+CbmldE83GGFpELlzC/mNBqsnR6T0mWayVCuhDKmP53ZvIvFNGb
AERQxe9MJiXNm6UdKQtlamZbIFql5jKtAqJCsdbMhaOU/Mx4zo23ETEKmbbZORs9OdyVPjOy+dIT
X8ZKXCt2DY2cZZqTiJbDTo0xm5DSjC9ahFTfmJexu3aUvDL/myKwaFz07iwWlw7cqXFVGii3g6ci
uNAIBgt3ITPpBqvokBx7Pmm0CA4bFM/nZFhg6R2qRSxyHUgaa222TzEEy9TLi5sIQzjAcBaWTgmw
I8ZNNYbxOpDPUu/pmFm0YVebzFSO1vg24hJixPb7NZbuZSpCrbAJnYQ6ntocJe4AYnXUqQwYcBPQ
4JB7gIxr+evGItB2+QfY33GSFZQkRflCMfPPZ+vvukOYdixF4gas6pr6yxhOD32UTDyhB24x1EUN
/SuvdstsThWZ/pC6ioFKY2o8t29GefnLmy8D7K8zcwQjOq5GKuP/0TBEvQjgoKA1pZ5b+0m+30Kj
e65sZ9h/TrsFxvi3UpUu/m644O00Vbcsmh2/dljCWNSGVNPSAxOZ9WwHe4hJBH8pLsKRJSojgm5M
252hRHSoxK5HG60MFhEXsvFb+QFLB17cqtoIbujJD80CanPnR1jgNjMxb36ZX0ZX93RP+QhOPfRr
ZYUt34Xa7aC4d5evhMoRQQj1clN/Ba4JTBtM8mri3QyXNcC5dM1bbuOiWnMb5QFL11ZsmVaBfpXs
ZM+lDv54pkndHt6w4DroZL3oRr7U/DHtelc+y96wRr1qo+Yv9ub6HHvXanPulG23spPeZUpx8Ndg
8akkrKs9oR48DOIMaWvbAVxJywax7KF2fbBs6z4glM93umemuB5tzkVNVAKqJY5nK7xC74AduHzX
AayFT8gLCPxzMtjueKkllJQHVsQ1lRR+yQ/zvcRq1ykpjzuoT1YIn2kp44NfMzCfzG3GV/8gvoqv
uLl4lp4tXODlbzNPeAjdzPPvs6/AQejuYqRwAydwmCW6cJuc0F6+K45YVYt1BlgcNw6/gh0Ke7t9
z44+hUn/NVs/SftqLa0I/eLrOwJqR4BpjAiZr5KNoWldkS8CwVhdK4d/DgJpFXAlxtWX/JStvxgK
V8qGUWfdcIjeXmA8ADqX7OpB4pyyVtaqc8hgol0I63Ebuuh22Q5yFp1xQ/rn1nzCAfZOUp6j2wnb
llxiO3Fy3lp0ptvyvvX9ctCb0/KBFDsHtx27IdvJHriAqbJ9m61FywS7fROtWbeu59PX18frBYYq
QFZKrwQbEVaAemcN1YlfzROGB3smrXSy4wdY/Qe8/GtIRx736dWhX0O8XaMu4RvSOnYVDaacxZN4
JRnB9jqX9LhrfO3c7kO+69zxXDqdW1ECatzpTnMMLCQOVkVH8mogkvBQHEovXrKdXiZ3eaNxrT+2
DiFCLqnp696Z3Mk1zshIaA3bDY/kQMaox82HZ15vl1u4ukC9X5EGRpT58mrELPCj/EubMtlaPdS7
zL70b5Th1tMjUh1yppGdrLWrsFMAbEND4G2ZRJNrQSbBuXXAerhA1vh+ondWnoTzSH9z2Qf6Ktqq
bD4WC/5ssgteicpy6xUgpJ8HpiWA03yk+v++5VJxcYdxnJdzWFyDy7BhZHOWF07BV1pIr0BovfQH
+Lxwkv+5Ekq7csAVHBtHPsNtZfDAp0l7arlCuDK5eiyuFx4AH3ikXJl/A7tIv2n3agaWfwo0sorm
5Zf6p5GZg5mWaXcaW6/udgCS/KcwphxkOeQjxxqpNrc/D/W/XeL9+y1/mRb5US90iSXnT1Tj3RkT
xg0N2gHd7xqpKWKEycXyzUVlHpSjASQ9hRdMl2QleiwYTqO7h+GMV/jxJt7dHj///OF+0Zz+dBQ0
9N2U8Gjzi9CC/nchk4mtFKWFIN1jl/mebqn9Fow4xL9kdHAMw2Q1vdaHGDVgthEOXbP3Q3eRUlK2
ZXRP9qk7ULnB3MQ0p2KHnqoLaUqYq7G3KnaCbpsUw3sFYZoLtkDRbGzUrOJAjjzpPQABPLP3f94i
Pvh/b606M1DdBCDEjfWH5fSvxULS6Vmbxt2A5AtKixR7Mu7+ItlYgYGZ2ScPIrzXgQO0OgDPtryO
dK0ME5oUtwLq8+nYrjOro9MFY0OxWEnP65ZkD6iHiXgZJsqMVJzF6nuihN3o8ExIQ5PDxzyVPbHE
GdVHtsDUYcgzVm7Tsct78ty5qSDV4ExzaiumQBveh8Zoq+h7tBpDijmHD4ZhPYGZWkeW1BEkmJ91
FGyGM2M0mJA9p/FTKS2aH1xfqN6VL8OydYoqgoRIgNdRJdmes1frLtPBjBqktpffWRaAmwIYk1QP
WcRdZmy8nHymjvleiJJEH18M2J0i2Eh52o+44yzxRQ5JIrmrum5XCHR1Z2lNjXfdJDlxwhA+0R/E
OZpJ6loTaJTyyfCsElNPY9oDlR0LLgal1RjDl99TuW+nS1+J5xowixZ/z5lyHKG+5Wl7ztHZVdFh
1oGPb/xFxg9mvBLvZ0PfaAMd6VuHyG/yAQvjR59n+jvmcCglACX6y1z6SJAuhvTSUyVPioOvmKgB
6WhRCCiCd4GyfhG324kVeavDu1p8hzJsJVqwbf8kUwVTMzILpRdRc6QOGajk9HQqkeDmeDeCWCNF
59RKHzxvLIKEhJJFZ5wqJXZ19HyB+Nz4Z96bMhMz1eolhhKi+EweidYyoOuIg++07CvZfJvpTA8X
E+9UDUJA4+iApJv7D/RWSNdFr5QITfZ7JsUnoXqZRvqisCpT2OgvQfZGwrwankYLzlmz1adDHF99
+a7EC2JlB1W7K8NvnbiNGhHQFZOD0LjBtJdDWG3iy9BO+1x2jdokhH5yQrBkrf8YSQuXyV/x01TN
OkUDuoo6KX/685Uo/WaOuywHTRRqrAYN/Zcig+F3oyyJo3SQKdYv/UUlvMURF4Bbdt+DcTDaU29S
Y7bujdyjKJpn+2bGwvc3jY/1m6YX02H+Fw26c/z3v4Ncmfh13aYzmnH8lnVFzBWLIXwfGQoqDGfr
lrUdDtq1P4B9HUN7qQ1YKncglenZCHuEeodmHCxGuDrZyiGhumSV1hHHaOhnsO+0H4rQG2GGJKUB
XAIOEwGguc875QRmJUR30aoDgJ0frVIkLzUZqNs9lMH9JD+XFHxm+ElQMbHmZuGDKhEmmwebpEdY
bALmMYG/g/JpKoxg0lHWQYmQP+MD95C+igg2P+egsUgFp8ebNG0pfA56u2f/03589A15F+Ij76ho
d8hKJZ1CYo8jWEMTXtMDHhvWG6tyTL7yDuw4rTK/CIANlBkmN5Z3zFnFad0piMvD14TWpqWeMDFn
jISCePBVead08UUN5I0fJHetSutY/f9Q8lFmY7GPqkZhzbbc1v89pve4lLS6KZ669eBIzJrl7QNa
n9UFWNfmz6ftTxP9f5dm2HZgOlg6NEVV+RU70/dxRsVQpIvVRm6v3OvlRzjF7iTCdWdorWjipCB6
fAObkmy5oREg4Kg/Y1m8GoG4LlE+NKw/RKxrYxsC7rG2hlSvJYnF0zDYYYH0qMnvor54pg8aFYcI
uHNe7xmsbSupN6E23eWMfFGUOAoGXyNFClLMrjj1Hr7gfpvm4LLMFTrguPkal5yX9ETyYK3pdgBi
O9xnbjnD+FnUyqhPpoI8AMu0S6U+NUZO0Xi0fVjtGaZkk+SPsDDWlpVcIexKkXJAJXCR8OJOyiVX
WMrXwV+qeb+Zg+GKkmgbijLgPf1XAVyfBKEZCwa6bZJFW1ql67LfNdEuZ06EtKAfLnRD/3xQEX/8
Z1bAm5oaC+5l6fsfnmAXVb5odBHwAta2nvgdVEgQmtcg/SxJQWCmbR6G+AqMOvbdxEneomFJTHMW
vsmw7QDlV68BrS3BQQAhSnf1p0/klP4w2qyhkS5jeVYlr5QBelxaXFaZN1XYKI6KRa9j7euuarxA
VI0HL36k3tKszStmLEDhAhqrO0VzqmQ7mlshJqyq+baoEzMe99hw42OYugAv8c5IVC4FRzxWHuCV
AEMZpIZpkwjfJcI4dYl92497ddhUKK+0/p4bUmTaWjusqsX8Mzss7CT9jrXnfsSHexLzBxmTX3+M
ewyW1IGOY70f5NMMEf9rEFZClq4rT80dVmjfbX2gJS/V+xzHrrApJxrLj7KzeDVnVuwCqgDb3+hw
qWrGh70msmrSWJ7sIZcsqG9X/ByaXVu7Xb3RAMXR/kEm9Gww7Y4s6s3cE9d0sLc5Q9dnHpyDKt0N
dsdSrnEVth1YRGEEq8F40Of7EPKzsheSbQNL3dQ2Yes21DhbNya8uT8CgWZPPWeg09cEehauPn9o
5NKVDrc7KwfYubXMAyaafDfGR6xsknGo1A2y3NY46JiZEyIqYthBKgJ86uD1kn9gSfs5dvhfa21d
P4JmMrUjff1OtPV98pErzAsnmzTDhKQjDYw7QRX33NPSkxE+RoI3HeiH95644ubu59sx3GhMqqYD
3De8vkV2hFtTf6iTw+pHxfM5HlR8yhmg/T9fCbrxmyWQoSCz1WVqx9BMf7kbRmPLuS3V5am0jkvz
aI6rbYK9d6lnmlBkFC3fi2ntRXXkSiUO7+BWMie2mK92jXU/C4hoEGEoKJllxrlW+mbNpBTaNsDe
1DEV1LPTbLJOaHcJHba8r++DnhlAmb5OCYK9aSLUYF7XHWv0pjqoPgtM7nih0dzRN7wtWnO58J0B
uUeG5aaViWvA21KBk87z1yaCaTS2D2rAxTmbd7GK1Y95lzXqbp/B26ArELFKicLhYKjU0cS3vPck
BYaKfMbsvJM00OTnqAlJhaKSIdIeoF9tpoLXCNEmInQsotAqyNKJnrbDRiB3NOARJHTKs+atQkTl
D2dKwS1j1YD5w9c7e2g1N1OkTRMF34OKYnHs9wJF3KWnMnbJ47LReJo7cGpRdRU5uXoTqBScsMbX
T+NQXVMF4VyZjUcjICWkJ7+xeDPy/l5oA04zNAwhuRhVRUHXOmvQGazM30oxFnHkJUXLSTtkm3mI
l61scuLTLa9UAyhkR0WFRDEedeErJyYtAE+LwjJSLzrKLHmmUd0yDiwifolWLfcjq4JMDmNpEyFI
iLFOoRLopOxOr6uDxoRoViAKk0nHidMiHyaxTj4vtgOrmb2x2MSIzpSYamZYbmUaAQGCTK2Qj0g2
p4aVjg9MJZG//QiUucAy0aSoplukA4cFwD+djzyrOz0N13MuOiFERjNWthIxrei7kjxyhFnaJla9
olbu19B+5ntzkna1iJohhCoVmVuduU1B2TxNqcWAA5qXWjIKozDJt8BRM1YdsEPzMdvgechE/yKE
40vsDyTYYP9prwZSamaMJJwBH+LPy26TZMyg/rYagQUEb7ke39WAP5WK3nd3SZjaznBC2cRWEZ20
qN26mHdKwysXXqnQbFF8pyBLo++0W5onKXld00qdDlFueIoMQjwh0MWmII44i4lV7wDvOtciYgJI
WtHNDDAEpWTJoeuiTmfOJ7/WH+XxLPRMtuo3pez3kMvxXVDE1+WLwGi+VK410jhbVX9CAyVa46FX
BRxMQNow8jYdwYiRvmugZaaqduQSbqChGlxoeolUELsCR7nXTZa4BI/I+b5pxf08szJlSw0S1oYR
YN2UrxNot7qERRXinf9/12sz1mvZTO0BQWHDzjZoqlRCsKoT/dOSMcuLr0N+EyGYS8GV9odIqZ/w
Em+5ziLZWEtDdVShzC/bQfckAvYxrmIUPhqtg/BSB0v27Flsvorwe0q5Vmjw9+G4z8LHgkSEeLmA
gX8v/1BNRKdmnopMXgNjVyANVIN0G6u7Sgqdhmt4tE46xMBUSu9HtTiOEtVKMH7LUe1jsh5biKPL
nC/kRdJuh2wZqgj2boYfi5ShmxaM+9y4tbj1Q6wutcV4thg9W2B/bkc5pexR9SP+/hE+yMmLzseL
VfIGx/hdy2tQcLQTx0tYq6xy0Qq1VMkzkGGlN4uUx1svEiXIu6Idjuo2VCn0yr07A9aLZM1uinOq
CahcuFixODYaoZjAm83PNCZdZzPOsz2SAWtOOJtRT9ADnDunVQVi2kAVKrel40K/yqY1ldPIatvL
PBXO1NLTLjJ3Cr2lISYtuu662dAOE/Nz2pt2OAFnF+5pkal0qkcBMlk92WaX0XG/H6qnrNSfrRrM
rOMvTFsu2KroH8YA80KO8zQJNjWIfgoEZkPBr3ZYJp5YBTbtyBtpyDK6VVF8tPS0KslYWcGD1VH+
NYh3bAm8s7L9hD4gQm0ddvljygwaL4MFB77OwY1MeCo06SA2NxU8T9RQ/FwuCmAsSk3+EBdGww2a
nPQyZ/YWguAEIM9+m2kMavJd4YePVfcWNNqur6qVKHespZBNnP1ccmL1EjBOmHDWs+QrIGNZT4Tl
XlcnBtrE6jzA0ImzEoLIuiAuVcLjgDuwIlSneJDILcoq/74jbyIokcIR05DQmc2Ta59PiIOougYX
IgGwZlTrYcLXaZBWLUuZM0bDdmSsCm5IbwPun2WqXZb75nLJdsKLkD5khnEo64vUiPCdie9UYDaI
VE0wSTIldjJG3joszyz/t3Omk/mDQjvaJfrXRLkK0XxMv9tIOSLkjAKPZgs1zlKdk2xigdwZPfhm
PrM5usEMLb7JNjGB4uh4If7SHVIeFJm7Qg9gJkLrLZ9yBmGFypc5GrYUDGt92PuTeOGMbRAwccng
ljqpBYodtHmInWH2JB5iHwk2i8W5uOyZ5d1NHRmQuEx5g83c+utCMA4/7dwKEz8qlsWylkAHaxjr
VbpARuaZBI3FpfxQT5fMeGtGsDsKQfVkBtCtZGCLJxyNS5QgPx9R4BtTYc/25QJV6yj/FKP6aXk6
lr+nTjmwpAOEOqBBZY7WOJrV25UoeFpG5KM5bwvAZUhLm2oXZZVrhhZLtYTUgoHYJvWWpNWpJ1ol
ardCihi2Z+IrEVbYAYtHVY9TLwnQrzDApVXsoXmihMU0Ptsw7aUOhm8FkHiAYLprMTPLliNWXlxp
lIIYFeFq1v4Xq8H3ZajjBtqHwl+WTr8pnhiYeEiawZqJC+yX8nWrJF2c5NiKoxgDT7QzkrPMcN3S
OpcyBLRnRf1LCVdSfzdF5S0RNyzaKBQqvyz35SqMjBIH5rBuriYcH3lVPZCzEJ1YShyojBEbHNG2
W5C1/QF8t7Uy7uIDgwaUQWC14KJtfLb8DWVqBxanQd8y/2KutkJ3Q2tuSWPr6HD0t25buKyQnJoa
N5PZreGOm9xmhXyG+rLp3VRGNrdqrpJb7BhMKMMhCXG+hCPm1FNyDMmxhoS3AVaUQ66iKCc583Nz
yVgWvRmusqGgCIUNIykDwAofjheuWV56gddu2mdYQRfaQP5jw/QbEt8H6wQaRbgvtv03eBKYB9fm
09gR74nmcDogDd8SbEl3p71222mbFg5OHVxc1GPXIBD/slaQf2od/1sLoQUu4/tYbJQs1n9pl0Sy
PFSJMIzn9sVPYRmfJuISMXGZtAlp/DCPHR6AriJ5zwVkaEQmt1umKAx4LJwK4tbQnVGB1b+0PaNP
dQxDT3WoEJU47VAywuogj9Lr9gDNVaaMdnHKgJjr6TY1PovhIaYZWNvxghDzzNbViq0GYuzWbpE0
tHAz6Z8Rdkm4Y7znigN1igFBMD2+qsQbUFk4MUjVeOCPxIwo+7ByjMmeqJ5/IU4hLEcz3W0DDdu3
VVSOBhcmvLTVQEYt4kdOtRlMYfYidS6896De+HTqAAVTXlNolwEIYCE6nyiOp3fA5yuLiSwLii0A
ConLFZg0JlsiDVdEBeQoIK+JK7437xTRq718WnLTbBLidtTbBXI5nbp0WV4KdMRI1gReu7kxAD0/
yNvmA/tKK227dhdTDNc5AaAwh870PmxwgSbSwxJ0Im1BNyiI1YGvveqEP4bb0rj392qzmd9oSJ9C
okrsCAT+C2cWd3zaFgpTs9iOz81jUxEO5ahEeXXInB5FQqz0Y6Bsssgd7m4zk6YXZb2DmoZDT/PA
DJxkV/hCvzEyKy0Q4isLp9vYTc8Lc9/LxPsYVA9Jb0zzzQvZZsIuuSMGbszupPFUbIpHUicPlbkZ
tq3HjDApd6yPRVbaK8pY9beM25qyms+SmQXEfCGyrthwLz5jFhZW6cufF8XIk/5bH5IAgZPphiSE
qvRPEtq/KoxtLJXzNJrpAVYbZlcMBZt2S+gzI4j0sfQ4LZ7VXFp37iJAWCQN3Gq83m1o6BND+oaU
4MhUBvlBi+QBuYO9vIq4fvunPUpoD/oCg1/Q6lcKocKLDAM99rpZQScmCFqj58lQM9pUON3iRgFm
hVycx+AhdPtpzluu8KN6WN7/n/dl4GKkaxzVE88jOZ4qMn/xja4mn+YT+AmNeGICeX3lI31i4seP
dvzwaOs7BeCq6Czij+KBZQZiiuUFltZs45C0/YFIaL+0eTU+Unugob+hFE3KdGg3noQXGDvfFZ6e
az0aj+RdOpPXL/IGwS2el24uWh/b3N+Wrvoy6pLrukH5AUIg5TUXHUfPKGuB3QaB+LM5mJOuy46j
OPKzc3XP9HKylvleXvl8wxCtEtWs7zBW7EyekHeL5qRlaLU2FIbZr9nqs/sJPY1yrq7osWOfGhyE
pb8qsSsFDiNYLp6lXMNO+km253ZSrr+/r+Cg+Fi6909XW15DQVop24HjuehlqH7wMWsO0/KGvfvT
6eZoD+v5Y9mU6GE5M+rDcWLPcLXbEgKIp+UMWEQVKgchhPhtORaaB+XEVzQR/bNvW0BarUUjseZ3
x0IVEa3Ng8EAI+3IrYTTgvGfx1KyC76I6KRZ8P6uubSW1su5Wq3evp6e3vmPStuCKFh9fTw/a46G
doTYzdWH5nzc93wWcpcQlSRrblbsjWQXu9CeeTlYlittsxxRxVavy0m37KWJzR4QY0iH5ea1nK2g
M59Mb+LGhkZnpbgmZ9GyaeiE7IIzgfC9rfgt/VwiEn8rucMVug+aIp3dN9vJAwMMih5MAFway8VB
gcsBVEJBX+IaMLlN4tE6LSoU62WGvODvFjlJtiKccnW9Xvfnz83VXjpGEgfxWJOnHt4vKqHBweDP
J/7nnMpIWcfxgKRkkbhkOxedi+Um++rnOnsX2G8zQG557e84KidiJg8Jpzb5lGwMwtccQZTC8Us2
R6TFG67fMWOWwRGmisuB1ORVBhrD95YLaNmgpQbM5fsyXCeHzOn98kq85/ENyw5PRBsO1sN8SO/n
g3wjPZw58jahCbQIm0pXvbBK9IBMeOMjDMC79i5z8H/yEfq7hlcXVqxkHGR+RK/wwJuguQq6mOUn
ih13FvsdFpQtucDG175XPoFOuyluvQ020QPIBq7rWuYSWw7honNYDYi+NB7Lpyu3wQPrOpVDx9Qd
KCGWd9jnKD4W/QkWTq4M2v1rYU8DyTHP6dNyLTEoLRv4vhy3d6oAHlipHTCWdezNS1DoouwaeBCZ
Dm+KaIHliSV4uttAL7CXQWCZoW0+fy45VF3QrAZHZt9SEl2u03Vqd8dll5SPqZtyvmUOkyYis7mr
rVK7eSP309X2y88sxxnB63l5JnXLx+WnykftXXsGveBIz9Jz5XWXyqu81JX20h7cauWxZAxX0Y56
nadskl20U96pxHkzf05YyK2Nd7jHy9/mj/whO6ecStRLNkTXcFlPl9ReXnz6Wj4oH5Xvp4uy/+dZ
ylQ/H3b5OBFarYQP0bBSgeHFL5KiUWWN68KrLvTh5o30zodx4QwiqZo3hQdPCUouQTKbbKfsk520
N4jCvUvO6SPBAQV0bIrjIZEk/CyPRemFjsyp0IVVHpMYYnIKNiI5V8eZdkAor7MzH5uP0d6xt9hz
Pmorvk359bNj9+UrMxi38tCPedzOQ7d/Ht/NV6RbiK0YphiYTNtg5CCebU1WClHllV3Z2hFOzpYF
IA9mD6flbyu7c4kRQGoku5ZnoVtq+MnGhtfmLEqmDpJMv274WmwxabkoQ2zlugRTU8W0hzsiIO8W
kBS5KU7ywvTXQSzvim61RcadP6iu4kikulNUPUkEdov8QO5ULjIo+dA/aOtwv7wWv3Ojcot7jWBi
iVD0YC0dmbvAIvNX9EGelhTsfx79TebFjV30KbvRZ3sbidkRvJCobtVlQe6IruaRffIyuJ0r0dOo
nealc5Ot4WVb/QN51lXb1bRrISdZnskT+c3gH0wuWwxRmM2eXPnDfJzc8lodUvRVk+s56w/8SfeL
FgsrEr9kNyNLvjyKe7JvtrgKjnRsiAWb9iUkZ2FLMhRR99HdsEn5U3ksyYAlswG6Qf2VkF9MyTwj
HTtn56DYWWFJZ9eQ+YbaktgQksPx+No/z5FCLoHdJsZ5Q/gwP7/8SfB0V3e7bbOVHMXptrqr8BMs
OzbBa0s02HV52fGKpZK08NEp2F+CpwIRXvYVh2dBfrW3+SpypCwv+pwddhyHBsmCi3iJd1ZgEvAb
h4l82OXzsfYiFd35f5yd15Kj2Natn4gIvLkFgbxLKZXKvCHSYoT38PT/R+2b7uqOrjgn2uzYXVUp
BIu15hxzmNidCXszRc+HrDZT2AJ+i7yoILTNN2eE88YZxlh6ldj9guKd5UI+z6E/EuTu6i8wMTzz
qbXP26/EIXeZnwvKcZh/0nx5opev55U28hitpf+JDnNtLdtduS7Xs6fK/xZB8TS8R69kzX/NV8tC
8YhagT440wWj6+iJ9+I2P3Bl2bgErvAujCcsb/hr5vtpy8O8nLWN+WktyzUKrflWSazJiJ1wrsH4
iwMCZqzNBkgqtLBGG+5V+2o5P7xqqa5ayuHSs74hzi9LL+eOmMSEUygvVDSpBb8ProJbXhrojHQK
S6a3/B54gHzneTOdK8r+1xnd0fbOBQqKBf5q7S+IrBRC+F2+Fcuf1WbFPbrM7QZ5ZQuKahxGEzyJ
Q/6BlvtmvjTLbpnz4bQwsIA8kReh5nUZdyYrxNoIG97IhfXrnWW8hVuEzYXfytc5vz5mMQ3vptez
hPrr/P+kd3nRIz+Yl4B1a08coZEt8CxEz2DpDO7k5if5104wrocDz+NuwJ20lqg0ryOfPV+i8t2H
5F7PzzzgVZsX2fxPw4ZSL3gjF8Z+ZlEmByJ0iLtHzbaot6vRXlEwXDabwYXTaP6qQoGtoKARSc9d
mE+4eZVB9uacsxa8fA6CIe6w7s2nHseVE7wMpy/uW+Z8tfzAXyTI+VzMOND+0IL8awOCNEnGL9Qy
jN9NuHRJ7uO0mSCXWmRIe/o70WKy4pqX7geu0srSTsbivz9Snsl9v3f36M4M2JCSoovGb9AOkpi0
KyU+Uhm9pFoLlLyqO8gOvDnzfVj7kNagQ6HtJ+vqFZ7rQBYvT7uZ5ZeueB3MnVD/4ZqUf7FPgZ1p
KFA9NJ3gn/nX/9KHZVnUp3Wsjaift5pAs77Nf+KGFuXBCYTcFPfBYhXkH1hZ5/0qxyqYMXq6wfEV
0YYJLMWvezi9gh3WvhfAOf2QPxTU4p9T/Ad4BDDqX26gIckKWhQu+H++3H+52H5A8NmXNLvhTpgO
gN8pPu20CDA/QDfAIuBIAspR+IMNs+fhCwdkBUqCA6M6O8oThKfVcLIWBg4M0yIkCv4LO42S9EBK
MChxj0WJwhuO4qIWXI1IBf/g43oYuh01qTr/jat+VCwZUAgvHaydJ6PG2c/WeQVYvp0dVYuAvyN0
aLDaZm28Ch0E3OYkfsoU/R/AFszogR+Vl/Q72wJHCef6jgpUv1Q3DEAmVwV3Ss6NvBVX0OZG6v9v
9LW9aQc9FAr78QpgVQxzBj1i0orsb/p0zjn2qsqpJVt5b8nzfDgaUe8fCpnyVybbCXJhy5bog1+0
5xJ742z+gR3Dc8ZzJDSTdjPbeC6Es9k65bUG7/iTBOOfDw8CCqZ3ujgPwYkA+/tKq3tpFIRaz67E
Xj3pm2uDRUi9bpzzH96y+S36+1sG82T21VOQryG/+G1FK2PmT9ok17usWqWHBhRzZW74H42yn/oz
s7utVCzlq6Qxk7DLO4mN0B5+8ERfN2/+oUQlEaxwRPiDBlCaQdT/uq55Q/rL4tVhuj3SUM2uGl6R
Ochk7x6Zo7vBej5ok03g/eFG/JOYO98ILPW4Gbjj/zLA+8sHZknmaxADxjNy/ZyJS+3SChE8R2ik
9fHYV+QxnwNKUZp7GeurhM2+IPikJ5nOzps5V4ABG7HWC7/+gxbon8o1WVTxqoKmCFcR+72/34oR
ToNcCGkGJZG5xBsaKsZ1KI8RNP1/3AMN3hOKcDQ41i9Phb/cg3KY8FFih9t1nzGeqrRvr8oHQSy8
7sH393TIPoaz9Tb8FO/KrTmbH9hCa6/1R/xtfRnX/74W9ZcV1e8rQFNFcoM1yeKp/Pa101aPIS9r
w3nyLP0Wh9thlzMUnI5BTUEh7NvwLMFWJsFCA4jL3uQBFscULrp+8Ex+S5bsAvUqJESs32QIznbM
BiN7ur4J24WZkuf5zB0cKlfFUjI/WCsoOUX+ZKYApw44YZAyZbn52jJOP/yaKTnYJz1jfCgM15Rc
MgyFbE7zgYGjgCcogd2itnnAnFn1+adWb4ChQYZlaQVXm032i1HtgwFXe23VA+S9OriIjy195B7D
EtJJG/1ooOZOrhM9Tb+O+bjIFdOTQVsjgxdL2sqaPoEzLWuBFZkyj8ft0nTDS0B4OlgEUPXDE9Jl
oW0NadNpuMx6eOc89FNGsECDL1Z2fqhXtTjE4iU3kE+Rvkp/lRCwrV5GNj8BkXW2CLoPyM/VcLKk
Aw6Imr9AG1M7XenqujO+hRbfGcRNu+OqUCrn2j+0ySqg9+1Gspv2KpwDce2JBOu8w6JJw83AUNMi
VBMHwVc5WPURGT5ubG46fy0ArLckgizj6qJ3hIrYJnYshxiBirmYrhw/PmN2OXsKmuNswlIsNeJJ
rQVMaaS2xGivOTmMQ7uX0me5P+qmWyXXMl1FbzrUeu3FZ4EcMhq4aAdNe4heejgC0x7uhfJjdc9U
2dYFH8MHyl2JXd6EMLZR27UyfMqwEwgY1R2rhWWBe4J4zzl+kmPfE0WboUJ05HZHOrVAcMsKtwTt
8URCVADS2nsKhpzjQrxoxqJGcSBiCmKrnzqm5KHbE3CSuibWd5vJeVzjQ3CagrMiLWUcepPCeaY2
by/wcLEocqAoKEBDkac9+5gsHugQn8vxO5BIgA+XxvBeTAx11v3FR0jVu3PqnfgkxP5izCXs6Bjn
ZF4TwdJbKyJGCO0S7gOhD24DMubmsO0Ay3FSf+8S5hWHqqTG5b9qm4bWxTFf1BcMmx4NJeukuMHR
aN0KgCB12fajzB03DUc1Jt81svbwuyZ/APSHlQGCSHX/wtWojysOvdiO2e28VUbHTD1I8DBKJoeD
LQ43g0gZRmLmNkZPkL6lUWoX6kZ7785h4dQXJpUkFq0olowSw1BHDZ8EYyFiPgniqZFxvVTbF/rm
FGCLhn/8Lka4HoemW/kHocVAQiccbxdZMJmotZi0CeWKf9eiLeWeuErUiw7SdGmIUiytdRQt+uSV
cl4gEohxTMwrDu+uW+tY8Q7NMSa7khkARGVbj70+OEwGagrIIc8BNrk3ZTwaZ6HyBq5TdVBap7NX
AtMNuoziVZ4u1SYy9kJ86FP7v3fLf7EWI9pFVaAf49Ig4mv49zNCqhOjaywUm9VCuAgrqk5QUNSq
n+pR9BjJ/eHz/jl2xWhOQqNEPJVl6L/X5mlWTEYv17OTGT7udsm88GVG0P/wreZD/vcjABqgiacY
alSY1b99qyHFClbnW5XujHbaygGbHHvDSI3Ekv/+LPlPnzUXJH85+0S/1cKuyMfzg4rrUCCqUxaN
ZPd72XS7ZqugKpwLWVd7r4+V4o1X/PnVLXHBGZmELdSWP3x5+d8qwL9++d8eKUSrdKyHmBwoa6MV
ZwkjFiuCs29RkkcMKYMCWsLsfMNIMqrwC6m3v6zF/HVWPYfqRcWXaRDWci8y7f9D2YgO+V8fjaVg
EioZKnahf79dRYm+fxzlZi8Su+M3vZe2IjkRFpg7jHDiHZb5pB399slEcdRirNvmxTYZw0UR6i8D
htVxZq5KJefV34TJWYE8oj2n8WqEgRBD2mr1bQF/1lfOvfQcCjeheBOKZ4syv5exVbylOncC0/pe
fcv9bZ7Iq0H5NKa7wjQ+MM91h7dFsbYkRJzwk4u8siPagkzHN+w5gwWCcZPrT6tWWVpR+D4pKSZU
OSM9sGEjWkwmQ3z/GFS7IVgWBegxf3hguj7vdsOhDHi9YKGLqoleHLKKrBHXQFihKWCwuO+JzxxB
FKa3EQn1Vyl8yvKuNQGV8H4KlGNqT8NLZCyniHn/gX3CWnf92U/hN7uJBbGUkCxHG57rch11G349
aLYB8p+Mvdc8WCSwl9ahmy4RcoeWJBJtJoOZ0pc6YcvPptfp2oshsJO7wig5VJZQeHJSf7SXXkc9
NADaQ4g1S4b86RzZSNJ7LN6ymfJuLuAlCdNJ7hW7VkkXJ+hqpFMqpEOj82QY06o5QFJsLoJc3iRw
Ph++ue7kVRvyMdPOEMm/gKhJxIlAdBriQfgxfms6qblJxmfVXPbCOeEkhxlbRs9xcZLItCuYT5A7
5P9Y5qvB1sn9yyHhxu9tQ2nd3bPwXUbnlzdPonZu43s8n/2whKLUTSoWQfpt5sso/EmLA4QNL6oj
NxKf4/qqJKKdThHGj8gcYG9lPRfJBk3KcXtJIP3V3cHiXHzqkcoBL+sJFpb9d5qBCDPfil47ekT8
NLFaYlFrHlxCJ2EK3eXQxDsfKHcboXz+mArmcPU6lgmH1hgjmNCLI2shReN1CitHa2tniD+NiloH
y2U2C1K7TZFl+i5D5Bzr9kvPIltXxiU+2/jFq04GjTZo3g3jI8xxzZAPTXuHKfjQ71BF7T66Www9
lHP2EKi9+mXe8mSVYxjfZOM8P2aRVAYpyzdiHnJZYFE+j6tqVok52WMKTDcse2UdVve+fZ6k2INN
uVMqkWTWS1Mqm1Jd6BbpBfUO66FzqWigL5WbXPsI/K+4jj2TSPHNt5CMcHcIXVZCQq0ePlG+zaX0
ifBsZRbDvUkPj4lQ3gge/JtKcnDK4Jzsi8yQdqGoelkTn4YBSzgogkoonOQuRRZ3KUeK8aJaDEPr
WUGIquTuV4ee+kRDGov/e6o+cKS4SjMHdc6O572V9qUGKEezUlfwb2SsPpn5xpq6lPrvUGKdCNoZ
NbTM8D9KNyOLvQUhru99twdnqIRdDo3ZMDbDsJvQIcbBXafbF5HTNFWAjw8TJ9V3cc4m5Dy5qe2m
VQEDfYxyqC3rMDtN6A9aWKdSx/g2/rWy4wcEfQhqSvU1cAUZ4uNwNfafQzLc6MvdXNjr/lvD2EM0
vyf2k6LcTco57Zi8+nvMJCXp2OGTqwiX1KL43Ra+6ehV78S8+PhMWo/Pgm0QOnKgOIXgFAp8sf4W
Cy8W8a5yA5H0Scs+JEtYlMGhMrwGYWGd79KY1IIcLBs717qC4Fq2SLMWzTjZPU4YSXIfUl6FfIeQ
YeJtF1vFwfTTgSWNW9V33dxTyqIM0LVPFzI/fTR2+I0uq/Sux6c8/ygk2ueqhZmI5ttCWU2wmo78
ERluBIXFP3bjGRFgHdxIqfXK7E1h0egG05jBCyOG/8mbL+6y4mAZl0FVoHOtg/klxAsoE9/CYlsn
TII5ep/V7t5XmVNONDkASkK3TjF8rT9fRzttLr5+FpX3wPpUKpQM+nM//GRGCdUEHjzaBr957+sI
A7CTVO6NGjMhEWON8WKlr/Xw3epg7mj9NdLVlhrfIGzvWsVkkSCRMX4TO2ryNrPl6q7rqS2VyOCK
dYjYLWrJ5oJ5dFeNX+rODtFlW1a2Ajdm6l9/+hIQPYQdlWCMsx4QQfXdKhLFVamCZC7yMCMLyR3I
chWzW8G8ZSK7a0jvY0/erH+MAsN+PDTvMWCAAkv9M+8IZO4WLFmJZoQphvmpZJeY3nEYoS8qC1Fx
IwR0skUU0cNajeH7oF4mDluI4IO4F2u0WezUBdzVol0P0EVHAfVVsamto85C29TFY4motEyfBh+6
gn7OFFBrZSYILgWjXxJw3eLH1JengNTKNPwxG2UJb2sfyrdSPM4bpykT0/TwLzpuR00dbJs5S615
Y4xqOkJZOdM8MGJbUyRi6C9isEjFELwOp//8Ggb3Ib6G0GpDwh9UDofkMnLrpW5YEHWZyD+iiFNL
Czeu1jijf+R0k03bKbBcKcwWIrQnY9wa467E524k3i5sLrz9/RQfxqhbPuRyLdZLXVtV4tHM44Wh
R1uFkzJuInYMw96pxF5K1bdRCtuJ6Bqc8GtGmUYKBPrCbixYeN9YqAumYhGQ3t2FVzjoi6JRyJN9
SkrYwg7CZrTPkIaxhNPpifUct1eZQqV8UoLAFbLKK3om0Ul/z3rIXoZClTcgcVA2Uh2s4/7d1Khc
MvwsEwb7pmfolZPwbmQ9uyS2kS2c9aC6G9N5gPs6KOo2dh+YPnHCk3VLJmBXr4zgs58+DOUgGhe5
vyXFV87MaHJ7gRkYRtkaohEjTFZd9iMCCZQPdr364Yi9tM5oCZEpRDqjYXi1BmdYZxJf8pLoKDuQ
7Nkh9Kf42MMUbmEbjuGnacLAkp+CPnVqAnHwcR9LtNch7vU47UYzMze4Wo9rZkZbMXvVaqqZ0Xcx
C6er+sqwdElGCingCBCdNmRLiRgtKQhD++CtjqDTxM9c/FBDieI31/4z+2cr4UGtNjZ9Fw4/QvPF
a5+1/kpCPqVTwRmPH3xc5RgfA7lYsDc1GVQCE4VhjMyNpGppV0cAB9AtfJpFxNCR2jkRBU5K4SBx
JWa9F/RzFOSODn299Dfi+FKZh0Z8FXTm0fKlK+A90yzQVyYdfh3xyvRxLglzx9IZ7fRvmvTsi3fz
PRgJRFWfRcw+DZMEFVrDnq88zaUdycfVvUJvP1Qj1pwPPCTxA2TeUg7uQ0btf5sPgSHzaford6Qi
7vVd4YNXY6PViJuJ7UzLGIYaSH7WxugN1rcQ75JkGyIDMGW3zMi4UDkmV6OpO3qXgvFjhJiFmJCd
HsEdt20luilgTJOtMhHMPst8diOT0BowM6h2k4m5l945UnqRqsMIVN7BJZzvcSlCKCV6sk9zzwSV
R69egvxLuD6FJhMycuc7AvyWMfzvwYCaFi5TYWkWLXr5L6F5bzIf8ArBbm8PZIll31F8y3TmiMG7
FaZH2P+ieqsleG8Fs7Vkm6fbAtfcxlhXxbOanZBVEy6yK9ioJSa6VEaG2wNeWNZmCvna0uW/+8df
aRP/6FUx1NcME2N9U/69f8zaQJcjqdkT2uwYc8kDDJVWhp11PYaObyoZ6p1ceyLslv4eDi8ZOT8A
7PvZgeH2KBpYuq+mBA882z7iq2lgQdzsfeI3HyKNXABnf+avC+c2ArtBH6j1GB9vWhmpzVqm3VHA
uhRF4uyA9FK8h63o0v7wNF/G5DahXfF1tAhXtWndAlhL4PXHnX4+V+ZiJ5RUh2f0oPRWckR+/Ubv
k2X4wKRCRCugLCbD2Kpy5fQGcRsl0qn0qBqN08WYCQ1E4CTtKsBzu6QrUsQNyQobBVfvJIAcHagL
MTJZiuLByr5zvF1742NSz4XRQWteJvrB1yOnSIFuRkR6fXjMJFIhRgJZqkVuRM5/P6rfEtFmWxHQ
i788qt866yGLTC2YW/0GngjDeL49J7tP3fQ/xsYFjut/f6T+r+jCXz7yN1mjMiWBwanF6hBeouCK
T1m/i+tu11L1q/no1RK517h7oSAld6V+EJ9S8Bjbz0i4YEnAisV3jEgKZlkP07a0774W1/lDRn1x
nItZyeqRw7xX9Xc8IPEF50or9ohw1Q/3rvjswnsej14QHCStI16CREUa2nqAz7KXkcUTTTsk0cIw
SN2Kr/KAu4Apew/8UaQ5hXfSnES7qH1mJ2wpAmr/R0K6V2T74F4hu+Af7ta/DaV0XAPJqcCqERno
38EFyr1R6kQkZA9hF1bU+Z2ja0SVlmeNxrwYtl0CGnDujUUr7cfs0pB6tiOKc6zITl4mk8eb4ocE
czmEYiMHeIQXHCWUcSta5HKsxtl83R5WIyV6v0t1rAEAvdnI0A9/WyphEieM2gEBXeknvwKNStnL
4xXxj9x70p6zjYB4MgxB+5HPrEPBNbrnYLgkt1KGAGEu1GbVIxradt26+VOKz69J+2/7DKpZVcUZ
jk1GMn8DXgyp68s8QbmD1yMVMZm4s01LHDg+owppzk/D+yQqznX6PGsErWivxhD9mJQ08XcgyJtY
+P7vx6Uo8+r96zWZEtQA0cL/wEK7rsu/DRFNJmdFiLLlmsDrY0zh+l60bz6EQ3BOv7FofwMel7G2
xb7KI9USbqGOLQl++o78oDQjiJwzzW4ujxXWyrvyVt+mu3kef9qbuhl2yB6IY7LTpXoyDtJBPDab
ZiOuzV2xFU/+Ffma/iqfCoya1iCe++TIgFrixCntfKPtGHGTsxdbS5gnsEXR38JkC4/ItUdScPmz
mkPfjwdnSdQ5hgjP4z5atYcAOTrHiUwwpOJZHtQ/53EeXh641JZL7JgnE1pcuk/gVw4QQEUH8jOE
Oy8nGGl2N3u4Faw5aRu4xkE5CMoyrp3gW3iql9q2POO8kB3z/bRKnWIrr8kd2PlfwwokYWEdmlW2
lTn2PqI35eWxac8YFx0wrvmSf4xPJPjiaI+uv+nWSO5Rr6fuU+p8tp56GTbBLmc/W2Y3DFBpHgDa
K7LK+c5I/L7g0yNBF5YKRK9qgdfyzKhPyFpMXfWTWBWokZ/CGTZ82dKzLHzYw3j+W04KbRqdYE+T
4LTtgaWWLU2Im9xIm1aIOzCzK01HW1uFLVNeYQOvYhIIVofdWOW6z/3qPBvb4VQ3U8e46gyuUbiv
AGN68lid5jWLXcYHEURM5u5H6xIdWmjeX+U2wsZoJZ2EFa28tK430in/mF7LLSP7QFjMFenLRJYO
WbXbcIOb7pyAaht4amNH9oS25qfd8EP3Cey1mBnMS3ymAXrqmSthEoiA3nSt9biq9mQPsbPFtPGQ
cORdvyO6ck1/gUU0tLJkBeUIUcVLvG8/hFcAGEJx+XfyHSxQzVGo0yLI1Kx/QKV/x9l5sdAXiTL+
9WibYN/8fSMUjDxMNSVNDunsusMzCVdSiRsNgUnh3q8v/v+rS+qvD8SAwjAAdSEE/PYmW0HdT53G
B/bjniMcd+dJP8vlEa/q/940YDP8c9NgYMFgm8QajFPE307hUB7TolUt6VRju2WuA5yzkYgaFwul
SnnDG8hMXb3yHsJJGFjN6peIt7LmgcwXxCTXyYvVIjne6NlBqzbasE2EjQ8Mu86u+mMdMZTE5QT+
XnIp1TsRGzJyeiAyZrLrUvc4dqeTtg6nO/+dF8qsvfSGMTNrhNKtdkFS05V/G7+V+oL15klRv8LX
Nxpuemxc7dwMdRap2MiW0/dxeKvEk9G4EyCrqyMUgdRIDh4eCUg+xxewRK1mLI21kzcpaxAWOV2w
38F4nV58DPOaffiSUI23R1wFYoqpZhrtHpbolO0ZvJZMkBBfQZKjVfgYCztdW8PzTHaSFolAcnB1
STWqGGeC36wBoTf7Xvvsd+QNNUAXZzgNzZuVb2XUCfW6XT/YbvvoPYAd7kjEh0I7C5ZMWaWlD+/N
32HiNRkeZySkO+EckGm1ixxIbIgzkJsgf/fIEiWUWVtO6iaWjiX426FEXXB+AKCiCb6Woevi7cdM
jS+DP5HKfcN7xIH4FHhMOqtiWzKK1O8PqeJLHvzmKjzLw65vTgKx3tXRJIrh/MB2UFoClEDZiaud
aOfqWhqX7ct/r0TOKvHf3rO/rsXfyrOx6eWSzML4KfhZNAvYL9QTWbOKkrVK1kPEHN/u8dlfT3g+
iicZN3qGLhjVFuPdCm+avu4+R6wFl2AVqXYxilWTYCmO5rEjll1Mt0n8nEk7AUV+sCzbp0L9goil
czw/pqMQ7fSU+dLCuPL006e+ehLkmxYsB0bEtvlGrehvA2UNGEEaBKNM+sku84p7GD5R56ibDhHg
w3ksP01I8MiF1VPR4mI+B/hZihPKhMzaaupK98b4HPJXWCRw+H71eSgegi35VlPqPGZHXMYH9T6G
CH1DsZO7KuFcEl3BUdjReKFMdROibLFWmNGEN6NdMgEQ690IK13YCzBiyI9BAAs9AY8Zkn3koza3
/xUW3IVTYLEnDMt42uQ+jA1PxCL9zjs6mEsd2nZ4kjgRZUK7gLp4wWQmW8eAZNs12T5lFsBNsJdU
pui5bMXaGxjm4eu/6GDOfgjyk/iN5yeZBOQ9rZnXM2/aPmi4emObQv5oxaVxNUE/Xb/0jHmwjGwJ
fBwV8xLEYGEMS7aBR35SH5v+ybxikmSeoq35zAslQUU9wwZqyI1kthE+5eQN5BgWVS6oCj3sj8mc
Z1oRI6f2zzR46i2TsGOwBaYgmODh+mp0LxXuccJneUBa2K1biiNQV9ToslOtVSbCC9yLMW2pY89a
qdoW/tE4uAGUgI0AvleA5zXqLSqdqbBxMfb3BYYzjJ2gSMfPNYodemRvAplcmNmFfC+H/AbAABHB
E0FTqrjCzYf7xiWaPzAHhPitiN7qG8ye8KJ5ZoZTj42hbMIKLzLowhMdASJaAmyQFb51FALyUmMu
8pQADcKwYdy5IlRY3QZHq93L5ATSHqI268W12i+in1y0p0tmrkleIhuldSe4s0uURzdZXpJWkPL1
1K2103xcxB4LECaEd622L5NFsWNJt9VNS5wKVA+1B8k1o4sDomZ8QEtrxzWqZ3dEDmKsEt+GsVh8
ioCR0O95go+NLLpdt8+CdbrtDCSeuuQQMUNqI+EqX8bRf3s8LjoGIgpTQq98YUsp4WXeW5MIaXbv
CXrKudS8Edh2xdCjbQ5g2Mrg5SSHsgqz8dKSpyZ6gv9d44CJo7b1kmcH4yIw4kORxzJkXfEdbYTc
Pv54OOQ2MGumg2gdagkC14yq7lOID0/c3ezefsDYIDVYI6seMvNP7L8D7llwRsAtlGb27K1xxsKZ
/5ZCN249xO+ojngZMVuwOwuFF1R/KBLGTMJwW4BO/McXdXGoxSPr3192EcADxIa1Bvl7EUUO/myD
6irKZwTg4+8tNPHyhu9hEkzeeuwzvdTYVfiwOZOjZKOCq8LwpM9H17qmZ8d8LHdyrgGMC4KKCk8l
S98e8OZwRg0204slwnBd4asS1V6fLCz5S5G/G+0Js4bCWpvkSlUAerNrjmugCUk3+YRCWX8iNQI1
f8FyQOXILCfPlvEVpZYbJKt5ByOVEon/OaHy5exF9pIEO7pEWHriLUgXnjquYsj6oqNnC05g6t53
Qqez2Ia6J6zixRPbCPqZcFeLLvv0MN5SJcLSZKFU18SkQ9pp8XPBC8w+Uwd37LGUwK0gv8S2ekAs
7JMbr63wlTRczGF0aYu4P90QRxXx7oNqfuNA8+h2QLv9M5c2e1LJ7yb7NgxXgW84cYrbghNze6Nv
DYy/0Y6xsIXeKnfXyTzneCxiW77i3YWyqlUodNN9M336xBKK/k3K7kMI5cCbbK98HGZCbb6uTBIE
7FTePtCTA+vM0mYHSGjAsyWaliBKTkSubLkYg0s6ik6QfaRnVEcqmhYkxIL5NETzUBzGL/yj1OVm
hrK/8nWnmJ0Cm2tpIC/FsK1gZaAOx6cLXljYuqwmsAF8aqjyERhJJ+vBgq0REOAvQYnq+U3gTcZn
VGzN/t0y17HxZGo5L2kHiE802ztZ5wosU/xBHmzJKixPfSsESxHE01RI75MHRwB1T/BTyZZ6A2T0
3bSjkzShV9Fp96yQUMH7qdMWxlFCpJ4jLYbHy8C7BZhu5TN2Kwq6ZAbM/JxKERgp77jM5RAki0B4
uY/iPqnvMj9yMxDbYXzENBvSLmHsgBqthrHULwwm5BaWmqtH8TPxKjeMRaVNzqFAosMPbMErUMy0
KNYqkgKWxRTvMIhSK5LsviN2EpbfiKazAoobAgz2Xi1px7ySl+zVx/ioc9rqg7Z4hqARjeucabWx
UAaANzjSmDM6srDrK+bKn8/YtUU7jn1xo/ovpsC8HqkA51gIYaCPX4g5gZtc2KWczuZu0bDCzeMR
B94g3obPOl4rF+3Ro8vnYDpgSeVU4k+9mSpE781PbXiMVXtMQQq0qbEjPpU5oaCnXttWA4ikkzLC
JrAHgYK/x2+0hL1BNpEX6jvmHCYURgPygh3c1OxLQvZgYkQFY0cD1zvGqN5LzyxecIcoDbtFixbt
8EChMDHMZ2G4aLhRcepQFAV5SEspJFfEY+lafqUQxRbnOSpOIeGWHIT15N76G04H6NB1ZiNnVb/4
k9tprgX8zBTKKmCI2oiez+hqa/zacZDGocTf+3C6nOTx3LGDEUgBzTLCZV7xEh7gvpWXyWtTkGXu
dMoOGyae6Kl+MvHE4GAi8GfYJNY1lTxlAgC3H9thXbxSBvQTyRz86qpEjXIr1tGEJ+4hDl2T430d
UkrTKahfNDVlEUMhaVwBcgO59f02BGslJic04QAwffb0Z/+7LbFwz1ckM1fKE7QOo7CV3kkxlydW
5EndE6GG+WLFQXjLCXmDZIKfOSMZJjGo8qBINLAwsL5XIS6fgwMr34DugM6LIIO7csohHlBag1jc
Fc/ovSBe12DvG6FeMVPACNSqXOvIYJxT5YKBCHr/UV8wpepP6C/0/YRAczpW5kpdThflWkTwcjcq
gctnjA0KDdd6dsumXgX1B4PE5lDgQmFQvCM9OGKcK6D/gjD1yd5MvoQtcoRwEHghUKg7XQJomgvp
YsabBhm/rRdLFPpJPt+VcZXmSw3UEmhl2tBxj/qaAY8MO5URsZ2d0ie8H2brU4SN1ybBU3gjQDII
aMxhBoBjGvOhLSOupN/qsUvbjo54pvLbyZhx+E/R48qKHR6Uc3SHHYLDOWh0mYNBn1KNJmRbfLfh
q1Jtcvin3YXBLzVs0RylU/TCnhRMCw3ZzcMl7+WK4VusfNEzBNWNpdX4S9xWMMKhlHwoK9X0JEzN
csT2Wsug3zPMW5wDPrugEjgTFjeKHHyPw1OFTwL1Tb1ioM7UQPoGF9uV4qY8gEvNz8PVGLclJ0hL
rfnSdr4tPmndivRgSMwGaVm4UsHHeFGknYaZZLpssUvlnjWDJ4vLisEjdJQkta0v1bwm013I99Au
jAxTIk++8XwOvfEa4u6OAQDeiZB/RadlQHfSWo5jG29aGEYYZ9OBYv9rP9S1CHX5oPKqi+/D0SSj
E0+rFwtHjp0wbJiUZQnKfxWcDDlctKSanZW3iGHYXmazhVo/P8IjtSEGe7a1miTaZ/znGJtTE7xW
yq79mb8LIuQKqpktbPN8pR/oUfptv5rvHp0xtRZyvO7SVttuWDL1Gc8m+Nz0SrVZQxaWhKUAtoRo
sHIMFNjwTKzvob1W0YkE0cm4TcBXAMM17faya4764+4wJ7Mq9tTQ488lTv7CEZJ2N0b+gc9kK5sn
TVn6ZMiXWIJV0TiTiOzLfxrzlwKTv/agdKv8/zg6j93GsS2KfhEB5jCVGJSzZLkmhOXAnDO/vpca
eIN+3UaVbZH3nrPjdgIymnf1nSgfJjd9dFRsXpexchMapPaYSHy6ZzueEfUrODI2MS0RUTdPrrDq
iKsj7OFVs9vtWRVwf32nq7v1meLuM7c0S6NfGvAq022A5pchkYzNRS89psuAvT+1fZRslZ18YRbX
vomFgs93oi+VLDj8eTL8ktcCFJIP+6vg0/4I3PBOLP6uIhhBcjgUhNZrjM9mQ3kbSS4QjmcWm3iD
Jf3QLGLTZeIb6VVlynCqc3Su8fcTl126/loj+IZRxuHlFGfHcNgXllyOdCjje9aYzi/sH/BJ0YGw
Uf5DUf2EyEqDKzAMdk8T5cwJRA7dc3IcrsafdqfV4t6OnoXx1tFYRXpbKrFs2OpeV4EwnOkRbZEr
y0w9G7K+MM3wjCLmpDBCOSYaXnArtNEwo6MxSdrfk2HF4KymDoWseD6U4h+vrlEe30T9l/hndV5A
LHV1MBY82bW1n4sj7gi+pm6dcJf4ZLKYVx2fdbcU6hUUQwNhxyk/8rAHjnJCcGWt7AeCp24iIfAU
C5s4yJYmUeHCmtpMDgSd2s12G4er6iOLbuw8Cq3AqpNW61JGfraIECVpJNa7qNq4zBAxqz63wFIx
vDDfEbILNEtnds9xBwgZcmcsIslBM9kH30H5cS54O2SGoEuXrzXpR46fKs5gEv4lp/p4o6C8NhJb
S4dIIVvH4ya3EE7y0gkXhSAq8knVYgP/HVoPujobhIAszC/On1P2IQjrCmHDn04iYvc5GbeJl5r1
RQ5dQ3LnZFxaPxPlJafgqmqeSQqEQMNkt69MV4hOE/LJOEU3T3qIQEi1VxQ2WKrA25wRQpOXd59g
o6m6BtYn3xcXgC7emXF4S/m0Z1K/wPSN0q3QUQSInfUz53gM4nzNmNvgP9bCaVBW5bix+lXSbn2w
FIHYQjcgt/icYCBltw5uIOXpvG52JrEqd0tA5CU2Hyg6+a/0CVLX5/rZWi1sQm/H7+lcJjbJ4Yor
NIw9a5G9yelKr7fbNzYYsrLOK7O7CCvxX0a3y7AN6EOBwSCjgxyQgWxPVOnszxzQmuP/Mi1uZYZ5
mwNFuRlILFkkPZqGt8Tm3bkWDXn7LjzkORiZN9fPbFq1+nIsXQRRgWsQxlDZPllqkW3pjTdUcBL+
X1+QYHOzDEcmiIG0zSi+jfFBPZhQBfGyqDwpdsp4G6EfVoKfdjhr/i/n2kwKi+kOEgdzOuz75IVz
rh32tbjRscDtU6c8B+UGjJ84IMjeUlxm6tomrl81ELUs9coTX0O+Chj+ivjIz5vHdvobPVHkaSc+
kIrCS785mWwiNooFJLsGV1aBlm7vO2Tdau1nwDGtESQYHittsPU73BW/Ko3h8i/FDIGFfl1tuTza
nL6OmMwUspK6FZtAEq+HEUzk5c8II8FSUvUUxdeqrEHFkFFMz3A4W7aar4Pu1HWnjEzGZT2gPIHK
JNDkbZfwssFu+Cym99og5g5LYAN0UWyl55D9ERdVPYLxDibRPyWs2xvjqVH/OgK74ETSS7DRA8HG
8zMgDXXeh9axV52hfOjx2jhyZnTNBaEZ1Gn2l02OZt6z6iERQyIegsKBx2z0rYr4Rl2WJ7G45qhC
QCMDT5b2OinOHFya70Xxnn87XAqIDyALuyc7MSk8pfV8wnEHcrOXlb4dzCcK2ZywkOpcWxiUkOoH
xDgQjUiZEpUN8mLUHgTSjm5+UmeOUo8cXOuW/g75mlewSvaNbs/fcWuzagzYL8obm6TojE+ZZ00h
xtQtVDyBJgby9oj0cfBGFpcPs9kl0gbsp+2X2VeOnTNc91DcKNQ6yNlr0/8b/nxj+eylH+SUeMuu
IHMlwWnLfYnrlCodHdk6Lz36XiZHZhQ3Ew4z6BYlNNriVa8Rl/S3UUJxZsc/wBGbitsKYWBxVMHF
TeFDMlbMqqSxJQjM302q0hrollbbq8LZjwd7ZQCCSCfANmTdJcM1q8HPMK+McVvrP8zW+a0NiQ58
T87hdIh5jgvs8OmyvSckuNzLPSYk3QbAlO/l9ZXtcWDJBBrhN2m55jd8mhDSLBTtuIV/5CEorYvF
RwNOByRbkBzWhftZ/ZGhoskOaol/cICgAJalNbAj0go181q4pee8tpbRnvPwq8dlQpDYPhKcPIRR
ZCr+S77ocJBsZsWQ7Io/jWwha8REyzbVPHvlB/klitFI+Gi6C48bpZVEfmNT6xNSR7+EwGE7aKLc
JT1I/huk27AZBepnn2Ae1DRToRgNjwjwW4Ye5OfQLiSHT+T/RQvRuhrTIQW/zQ9Ru0v1XfYujzyF
0YV3iFuLZVlUjyX+UM4J8nej68DEPXPSwrHFv3N6EdTL8Kc+WGEJ+36nu56Bl6FlAVAIolpVZ/li
kCP+sqBNG8fIjtFB2cXDyXC3HQenWdAVKKyMCU4eITLdRuS8WW6q8WGXAKVP2bOOxGC9Qa/e+EuU
c5u58KaL6izwKSVeci85B7dZsey3gASq1+FBM8hN/NSZRpK3D+Rk5avsTi6KhHh3NRBsbpxGBHwE
x8baMRQ+W80TR8Z2ME1HO6P0lzypIuN+W0Wb1vo2g5sWbM1xJSskGm14TaCnBbZjLOGxAs+j84rb
Mf67Jz3lA+ozZHUa6fhZ+ghSSBIHsMqQTshsxT+hffL81pii63Wc7tqQ8jkip1prMe/6GzOHTCpF
spKnpT4vc1YqpvIcFm0hfA9kdmmroiLYfPEKVjxvIQMbru+FcCXqLnsUfC1KdfkCn+tvGB9f0gdQ
1xYqllUJj6X+1/+MstMFR6Qi9MbnkV3z7HZAYMUmsJbvBHrKsk2OLp6R5IA3INfX5MzQX+G0ZOqJ
fLCenF+swqmwS849YVcihJS/QKi/zE7F/7zq1u9Z/vCgJ6sa0OQzaSizIhxXmdB8AkPup/Aezo2j
0/8ziFvpYlmMQh+p+EmQZtMbbqz9mxS8bB8m5q1CO+ncWrjXQxeurZ1swxGMpdl4or4S0wtR8lHy
ws3CQQQYwCgEymySWsn9laeGp5ukWQPo1dOufQHs+9OzkLYif3BMyPhyij2NqqBJ+JO4/yalscUe
oB2XNOHE1nxR+X8VtFhq/Ku8gVk9QnQYkxetbMXOjpPsrCIpMBN6ED8C+YlhU7TNByxBDm5vXQEP
REA0aIJr4iGnWGgfypbfi7nCONmlHFVeLjvccPcgWpXX4B+AVikcQwR2ABgcl0a7ZiYpSUL7cdvT
uOaayGtk/V4FQr6ZMpQJj3K+VgQbGb96tCLQNOwWBtVJrLlHbhk5WpFeKicHY/oe3x+428MThM8e
P63lKtM3k17Gu5EscwLZD0gX36WLv28RRUPStXzU1QWlbh40RlTeg42BfDxfwjxwTCLO7CUUeXYS
v4I1zou3GoSm62hD9GHHpIh3tEA2QkSyreleQBZwQJrkLp52IpdSvOgQln3OWLMhbJTm0KO24E1W
1w2ebeOWRseYgMDBa7eWdJf0DbaTvAeGWgR7Pugweyr7FvThJZCYe5I/zU/Lt5Vs38QPmkVKJ/yk
h1Bc5T9sUI8mWmXyPtmCUPtYY3rigZ1OIi+EajSLDA94TG86lav5g7AEgRIzaQlqNHxW+mrMV7G6
N1LPEp6+e8qIkSEWjzMxIz4M5Vln/vbzOnwUT2Pf9h5pvvxExK9t561/gvNGta3aQneYEXajSHFw
JZKovmi3A0tys/BK8sztcRsDJLhkdzIAoWIpOjvU9ubN2CsUerPqtl+NeayeA8cYmWoO4aAuNdcZ
K9pnudJ8YpoQXhcHjq5e8gJizm6R1+1ZP8yHjh6Q0BXyJeW1P20a5rgViVXCDSp73OrEoAYbGb3F
p9w5yh6rUdR6reSYdoJBGCEkw//bnsE3Z5Re2qzFR3UBGRvJFYfR/SAUVrhYVECR7sQtF52K+l+r
HEHUE+Vjvnwb0Ap6ZDfDOfiNIsroIgeSARCPR9DcSBRhHfmFNCMPSvKOob/67jspm0Rte3gKCDX0
AjRtBX68WCPJeQ3v35Z5K2KayZ10S8FNnuyz0B54KBR/1xT3kn4iDYXsUWcZRraJKFNfJdQy7mp1
nQMGXCIdxH9deCx//K/6pY1gBtH5QYeci+/nwylau0Q/vAoPJZ28dGD03e8srzA585lRMdS0ttRs
e+VYzhcttxNo+AACxvwMiKKKXPVUvzIQL6k9NEwvE46q9wuEyS/jxRClXbAXlhcccgDuln4Dd44Q
xCDAtltrq4qPxlgnhqOC39GpUu3rZpEl7gSuO+WfrXkwGN1RohvWlZb1BGnNF18a0aP10k9z6fh4
cGC3KUQEqFZV0jrW0vzJ8VuXS7Xf8hFL2hm9bsxe09/U9NKzRBOiXLK8IedI/S2OoYX2GmR3Zuhi
xrrH+nG4RNIxvLXRXVEdEK7kS1weyxN5LlBO5m/RHpVDtPSK70J451Plyr+y/Yr8VW3cxmlfzuuq
QBngVZ/iR+oBR5vdDxbj6EnotsYEkLomOr71LDoy3nxUqrTUwAb5/6pvCVu7iH4h2SGTmH5EthVM
pLfJ2iQdhPx5VNaBh7Ki4vAaz2W+YvysCzvCDn5WRrZ5LvQeao+Q0tSRb8QrY1eLxbOf4lCD2+Yr
OK3QUCQBinVtj7POcAeMbxiYnJqRi84TE4BsYfIhkBdxYeiDwE45JL6LHW2OmuahSYOWVpbNN5Lc
fFriRVckwnVnp67BnIyVqBKaRaxQd8Hj0+m/nfbLNRnWP9YZmcZtoI9ev2a7RrIzOnbnU2V5Cv0k
VC2igeYop6WkFZyltelJRiaiLx0cjWzHBM068yELgoevWZ7tK0YAGc520R9MxAMXjR6N99KWP0uq
VvZGciJxCMhp0h9GfWc9dnQ46tbtCycjXX0fS59VcxY5TrKrr10SgtdOheh2FeeSwg9DFosH15bb
y+zbGPbZVYUCOyrL9pJkiLarDUJ8BQSCQjiSYA/zO4MY1YN2ID+2v0y3lOQmMuovbbKWwHCqW6V/
m1hvfIUKBUB2zf9oYVA2UJM67GZxysz1xOqlYVgRh636rZafIi0F/kYJMaMhLisfuLZJDeLTxAfm
RLc+d3Jp1e3C8iHKuzrdzCQzYa/Ypto50AgQ8wn+xX0UotaDxdJqZA7TWi/3KUZVbiDo4VMLN0zO
Zv5TSuvM/6LcinApKdjrTAOCy+NbiDaaUtzvLWaNaE5xa5IeOR9DtjlwB6N5Ffr3W+sl4nhVac3w
QlBzgoRqJEDfhe51JOS85R8eWfcCNTRtunA641vjCRN0nkrUJyq8Bk02RY3J7UrWHRL8JID/Ut06
r1YkRYicswvfnax9XLs+x2byN0U7gExIZkDLb2Vyop9yI1AEjcHpXU4qFadUJo2U9TgsrxW+x5+E
p10G1SlTPIxazOsYHkEqxE8DPPK9B5AI1nJv4k51M14WM3fjcUfacdWAR042Xptc26cfRveIzVvG
URjqG6uDFPvq6KNoiI/klJNRmBS7nhyOd/hfrbMPdnwPoL8KUmnedJlLDNyoR6oZ/NI3xFytBZ89
numGYbvVcBg1245soomX9//Bw7z9RuMT9NT4CuRFffhSt80rJI8p23OK3RdVu1HVnTYuwvCa4Buc
RI7D/BzlZ8BcBPe2DKyBON9Vya+b8Zr9RASiLRBVCvItaDc4SZR39vtyUG3/k/3wfUYuhL/Ucvoz
WqxP8QczDR92/w5hwGhIlMHkxgg0MZWlX8FAzBULsV7uhAMr5h6PifXVCd871gOgQ09/CgTjg/6h
l3EphSfpwsjpedmOK+My4XhA9Ui5QUriNYUIO42QsPY+VifFcjQgV3HXnVR36BckG6IFqXahgftk
R41c03nWvso+pXhlcBFiykGA86fR/zCfkGNV6tHyV8gqxqtkHmWfrhDGoy/opar+iDdEpyikAeYP
pfwqEJkRm8eNxvcWeQ2JEudJPabhStDAYA7WGrV9sx1KJ4bmIAxy3LBsU61SBwTEEs86/0uJREPA
Ev0j9EPihoHwQS3nMcDKmIIO7dpMVqyRzIehcK8/R8tFpDA9TN+xsvc3Nxi3qFjJRPiRGhwcxt4m
0qKIqE/7iGrqx9M9/d0VeSpMQdM70GUdSV5veJW2IfFCRIRVOkK4FYyHVNx1Zf+jx5tR1ml+/AkS
kj7SRZD+jly4BBQbh0l1WxN+Ij7BfgBzQOB6QcuRBpFpuiGyerQiVJwgs92QLfjp30egCMAqhLUl
CcpooteADq11aftbWLjQLJCnlfZPEUvEJVgpjmTYpLEjluSG4RhFsYvFkr3Ohi1CBO81BB7LznCk
vSMMFthwMVby61BXieVOV8bfCHB2Ee+RW/byFb1FN32TY91dtdptbuQiIt9B3oFwr9rlK40cX2Rc
YcOXbZujarlZcgM8e2tu7SLZWZpbpxAsJwcXY5yvU51mkJeZHAQMyFRnM9LFttQd0DYm/q9inCcF
sM0WyoP0l8cbKbU5Y8QdEhfA7dADGzXSkzZ8ZuXCovQ22ufzMZmJq7TuCu4oBWAMEdVo15qb/uk2
08uux1KFpGIXypsCGp7TzAtuqr9v4PHg0CO2t1WsrM3eka/lQWWHPWWdF02utWlnXs5qY/2a5jos
thguGjKBlm35oZg0n+fNn6Ky/woLvn0RT/RppL1p9MpAd5LiVmdbS/mXf1DZK31MiCNYdZnOaKVj
yxhjnKTDgfycNmSAJJW1mjzhMjZbU1ih+Yi8Srn2DHS/LNvaCs92kbgGLbbVP1W5WlNMX8jbErvr
EMCAvb80tgp89nbIil2/GhhXTlUiMGOH9yZ83+ktV41Aed+SaDTROBqq/ddfDrzgDdy4BDK8Iryc
FX2j17femTESXSSGq+YU8yx54wVdeFbxUzmxwFQ7flioHA6opKRlcCV4VwJG+fNd9va4WIV/SehE
a6E+dK7yN0Qwyxt+NlW4gK34J0B2Vg3qHyH7roXI/AC574OmA0R28kvO9uNE8gMhn4JHgtvkoXgD
DRehGCvPWM/FbhgeY7/OJZcW0pHAiAy85EHWLwJNftyFskjv4ElwqZm8RFMYoeUn7z7YEugGVwly
pWEVWzY1+zv0/3I46deB1eHTr1eTeumSu1YcjOQ6MTQCwGKpRuqaNqzapPXrwRWvctsxO8PRE6Qb
wPkrmACj39eaxaOqT9SBMO3L9HfL7rA3KidV7zFOquKfH/wpWz7QLx8BMKBZgMyGUnQsyl9zRzg3
iRjwZbp6aAa2ipUVuXUMvXt4s9KSR9WIqO5NLH6UYz/RzxmMpsTzIEmAEdoNQJ98x+o/LMD5dT1/
sNKW2r/xDeike408cgmPi60AOJRu802IvVyv6Kmby2WG2L676RSvHDApEnLM9rCv9IPx9n9h0wCS
F8ikegOv/Ijv2oRPUYaCplvuSKOVkC1R8YjAf7xxGE16vJNk4ytuEkO1iL+acRHqm2meJv2DNRnD
RxpDhC8K0oL1T0FhjrrXI2Rv41oo4GiNoHWXi38NahRaq+7/Y08i0HT6h0xHCS69saIdDW5OoK0A
cB1pYboBmlWFHTwkSHAjefNbSZOsQq4I+ZeYibBdqQFP8JIYIsQXBCPBOQPCSNrDFNGS0jK0+Df9
ARwnD7g49F3acZi4GXKmKMQs3ykoHmvXUfl8c1TEe/aMSUvxK1GOUA7BhwD4Q8EL9tDpRBgZBjVH
+skU6Ad7/gFh3/JXU1rfnuA2tt2jSVZijYlp3/z6BKeTIrOln3hmW6/Sk8m6njrqfAY6axCidAvg
H3R0pEpY4UUO9mK94LZEBavsrIkhg/hn+p6IE9BowQHrzHCAze1G4jHxcn8Tm1/o9o1FeW3Ohjs5
KaG2VOQ1K125CeRAnvSJARFzNttSt6vyv9xf+OKRf4VGMAuQY+9n5fGWP8KFmVefPwqpBtlHU4/V
cwXlDsNbIbjM/6Y/NLGydI7Ra23CAGu4Y+wUZgLd5rf9RocbF5UmlQF8TumwlT3VPMAjmPEqSD7y
4Zoa5GOiORGcqTwELDJTtkm2Mu9KMXKzZ9N5mlFmspvyOg7Duv3I0Jm+0fVqb73enifZMU10P5gU
AVTuIu16JdqTZU8aUfeLrSdqjvXLZ330KfIgp+ZMKfMHYKRckOlUORLZUTlC2WSLnoc3i0etJ8JG
RUz2gcnWb484HUPOFbY5LNIj9JydtrSfTE9B22jNlovRl7ZNAQu3DDbAeZzbHaVI0d+gIw/R9sU+
CtZk5y+KjsdF4O96jD/NfRhW2T7zAnrl20P225q3FnIWbDHb31yf0kbj0OxzeSXGHEyuRqWWMpPI
zF6twsdTeMPthNNr3b+nOjJUBvaKMv7QWBnL/Wf3nNkDqLzOHJmlRy9u0Zq9dWx2Iys6rmxlE613
DYHc8m8Zr/gHLVrzxSogOve/sFc8YVqhE7pJ88q/Frsy2fRAEPXfzHTgUzNoQX9j14xXue/079Hz
7eNZUPfMDRxYuL+xquBVNjFeOHNLxUO91tHbzew1AfHvT2V0WOclGXlwx63WIZ9IQQZcv/yXqBBI
hJsTL0bUIino//LZNu7y5Oo7fh3ptndK3W5ucbFNEzpN9qmMPvDtskCUyIbC6WvegRUlazsXB0LM
kDSTzZPsPjoieEvYqryoQSV35jVDDOuzcq0r7VWaVxPQ3SnezaYzIW/Af61PlgHCC7xSBIFtGvud
XRLdjTRYVLYO7x5fa6hZWQ/vme57Rue7OrfL21MWeH7B73rWwWclzFzgoAFO24XIQRJS1KPITmPE
TkReujjcJ4TxNYxnPACxM+HhhKJDt0sC20oTWp+L29z/tAVtCIa8SpGwWc1JEZeR4QS0coWTsm8+
gQuk8weDTtFuIoxM2rz2jVdZfetv4wX6HYb4MNhPKM4kfq0xy04jH4TwVjJ1qRa2zoPeX0vxpqPj
DjtsM8ZDAxNuAiZYy/WtH18CWht2ubL2w0eYM7iSQJSuKESfX/X4jZ3dlPCMHNcDq1ZEJhYiV4i2
acNdJIGztYCULoqI5IBAtiU+EMGe7ByDM+h9t29PoS0+MODxizfQ/xUCDsEW6ca6++opPaEYIBrt
7q3w5lPDDmMHGwIHc7fxsk3qAkwHK+sbYYY2XeWNRki7sqAw5xuyAVfBZTymo9fDjry3XwL7Fvjz
qGXYqhR64AhAVGAuaSV7cjVj4TmkPCquob59hJEzeDKbefClnpuNrqwKZwWZOjzaI1sm38yWl5TI
DD6bRd55bYtUfVEjOlwXT7IxGEQ1krnFG1gbDXnetC165qGNAJLr12szPOhr+oBC9M4I7omOqIIj
YBgD1ohCiDzLU4gRUKChFjCLv470o3lCwBBTDxE/c3K9X2nwaJRNqtJ0IVJ7eESoLrnSrUsc5pb2
B09G8P6Ziz2QyIz8jbCWLZvD8EHEAuVV3E+SS5aPsQ0O4btqDpPm9AeTRMof8kPDozj4nYPAg8l8
+tshmdhzrUdspfGz3ykpr/cOSRptQO+bexE/s2CTeUQEuxZsZbzIttKaXkpGJ1i/0UbzLvXbUCV8
vHNo+mGeZsHnxKfFJkNH+Pb/SXZ8ehl4x23SANnpqYD/7hyMA9CQGX2hxVafV/OzwibRxv8y9I4L
/mzoNJ+bsyMrljrqZCPWrkVzENE5/iadD5L6q+j4EfiCUjxIGRnAX9Oj1yAdh6NYuopGmczwEzhk
U4K0nwv+BHEVMRaE9sh2pOym+qDXh4gxiFhP5hE810v+8lZwWe1yPuUD/PlEHcm0zHf8Y687ZYvY
aFHuQl5tqD7/AHOD8qn4613KG/v2Ocz/Si75jhu55Lkc2XOCt3nZnOxuuO8DTIf0VvnNjgezwRXx
L7nU5kvpO+qediqv6rKOdlKEkIyjI0BJLZ1gl0sNWhUp7IxTmx8ddUMbOP0nnoWWwB6+Osh/95rp
KdElhLzxvzKuS+imlEqGzI3MbcR1La7Rk/2l68Jcqli48kPFkWk9wx+Clgi6Dt7VMeNC38k/4DM8
kV24SgU7IKZHRpQF+M92eSSotMvQVH0YWrtQ77l5KUATu3t2DhCwY2yvnS78ENBOdsM7ZYzCkPIY
4Ti8g3uRHSWgjSPzDyXsNJ865VfJtjEZk/+y/mM4mazokaeQkCBwF7HGrYi0yQ+56MnARfUVNoEL
Wm3tkR0si5Fy2NZ0GfWNbzj6uGFrzFO4dB77+AXoHUU/0kuFFwtXpW93sVeTHDUXyOdX8UvVgXF2
NTNV9R3TtFjyS81Up88foygSQLGYedKKxumbi04e/nQwFXKkGXZwYnOevVPJx39W+id5vOsGettU
H5yOqFhUDJq/A/rNIB6DhF6YMHGj/kbAitL9VuMG/URX7GZ0ZTpLefYWGGzLcq34HpYofcoW9afQ
u8G0MSMwR862ztWPs/5MIb7JZXn2PliPzZ0QUpX47meBSc6fSu8oa+RpEDwdDHjcUeu91en4rD0C
w4b9UC3WNZwAmVUpagLZkwN3SE4gJCCKaBoCCTTeicN/dJ611QbSS6Fl063ucngdIJZIgLIA2gj5
lE0kC15YH+ERg+1Act741VLPXASYMhSvTvI9WaIYJ5fmTMpBCB7jc/Ags6B3EHt7g1ZUIgApYFbe
sB/lvr7VtJ9Krl2N4d/v7nK6mtKNBLSvcuCwqCUffv0yoSKTXfLVcptLHZ4PeVOSpPYPLcD0975G
gWfQ0oVITiQsjY2Ll6iVOC6BTpXga7TQPEzHCnMbwHrcK9umRkID1S6eB7BerCs6XDiH9sJEyqcb
ZNGwO439Xu4RXyM5Lkd1a4CuYu9MTzk+tHODjQWth0xiOqNlySudO6Lk6SUivcP0kLFkpTtf52q4
xxaBxitzeP/WIkFc0rqZZNu63lR0mQ0C9ODwNKmoL+UDGqBOYXWwCQPoQdAD2uU28nJK1rrxf/Od
doyKR/OXHPI1+tP6mMdfZu6oud1fKWQFokAQg4ZtgmhEmEQyyYzuY6+2R1j83TS7pb5N8x8wXkw0
Pur5WVml3cnvIM2Y1UiiytgYEGQan/AtfJ/k8PCZfsKildOKZI0tJCIRyCv9WDwbOutgBVMXQ2oq
kEDzmX5Jy3GZ2cmprP5a8Ui7bbObJU/o7+hcZTjSda1v+0c+sF4vA7ROsvxHVya0gMVkI83rKN7V
8Fkh6FCMDig/5XBys8T2wL0JTI+dJifR+SVS4JUCZspHxjTtUr7U0Qvg5FU7+y0qxFS/5nhWSV2W
md9TmsbwkqQXZtKhX9cvXbiQNEcSJbpQFU493OdfAF8ZTPwo7kHn64xPgMJPBL/0Dn8PkEcBoxW5
BeGWb8Di903jEFMEBkRmVvF7gLXrgchbaUMwJKRSyDk+etF+KhDzuPUWcKEed7r1o/tu/ifs4y+d
26R7xYf8AIAFomtKXNejq4sgl/IVVYPh+VtxvsT/mh8TIwio2eKLVvuQfMuFrzskMDS/aJYWab0E
n1yX73bHN/tRM2ocROYzLPCfVIjm9TYjT2DcyGuymq5lSV852x/etUMHbmnYqrCRBmMZI2uXznq9
puN+HL9q5RxWgauVEubQhaqghN6r32URuA088YRg5WMzoPYuYUwyzlxJe9Z6dK2pY/YZuxp1dnU8
QWZxIz4HBVPrGVNzJj5lyRlZ8u8nWxa+JVBJNtYQiKzJXiNt8OMrbTwr/gzQnv9abiy65EvQX7QK
zuE1JFp6ne3/mQVHmEfMwv41fgjs2TL1r9RJmZ/aRRJJSVske8OBlaZYZWH+5C8AoSrY6J88g7yA
C//Wlpi8cSU749bqTi2mgbs/fE6/EfWT5wbLFEWBK/8neStEvrP8ArcuLaN7Y/1Kolc9LThEqOn0
Ham3htyTurtJVBjCyZNUOm/W+RIsjV/BluCkodSJZAJVe/njR/nm1ir/OKDImNyF2iOGbDfyccRp
9ebUGBjjqwKpkT3bprR1KfF4zYhau0bNU2u/pmOcr2i7hb4soYeUEdUOYk/qKUrstS2U4F/Eo5Ir
KjrLQ4ixlFyRpX5Eyqc6CVNMDPgS3vmHBnwYcdjayLxwOk4uorP6/dxDIEGtMuU0uspYtEzFuzl4
CaaVdTIFyzk8cpuM8Au4SZimLgLq2fZuHYL375037f2Bvq9A5n9elpxH0aRzQIeRaJH3yvG0yYRw
Ufc/FDnARsb9Y4L9AZ7DOsegiz8J2CZs/xAXGbO8lUTamVCIRwciBghlObAB5cGeIK6e04xDsmf9
PAp4EfKCvyqlCVLa9cSLV1vjLtzN8E7I4kKJPwBb8vwAQpgWj2TogRJ+U+kmBKBeDhextlcwUBR8
7HH6bJFx402JX1GwKV+kcBPWgHIiVe5aSpzCy7jMxsLQNh0JdRgtotsM3xPga1yYtjfxi+n2an1U
ImupYYrXVxrjBgc1wGmzyqWNLJwjZppR/0Rc0Ktev1gH01MzACCeRnOCKdffe4PlqBidIz5oO6rO
OmGly/mswr76xS0pcmTSNjRWsDeF9YhUGMkbQGCensP4BlOVdUcCfItfmcXmbqF557G0qo94fnXG
DpQdR7Bij5gnSmU9R8dxxRv1oSS3Kd+l6hr+XOQxQl+sUQWyQBZTrE2ZkiTKiPQdseSmwx9c0Jg1
HrvKVg5x/BbpROED2UO0L7sTtgWfEsLLhAUJGEC1+WgrkVQTakS7eKue1NuUHcGLyDuxsLwtgrVx
oCMk2qUP6wsvNGaGlYukh80XtGaoztmaNiyDevDFb0ZVVr09EsqyrP8OFcoz4cGtYFIHHRN6sDTQ
v4d3blgi5cnfn1j1idV8f9gE1pCbKvwL9ecXF7Rxjw+NDPHy1x5i9FvHorGZ+wzyKbZMuvUWNcAy
/OKEbRGlnE1c7U47Lz2g+/Rwp1DDXsQHBS/Y+j+OzmxJUXWJwk9EBCAI3DKjOM91Q6jVxaACyuzT
748dcS52nK7uUviHzJVrEI7cT3EA/21XAmd50elI94x8myuTQ7rv8XiZVyk9kgteL5O3HpxGg+A0
/JKve8btDtEUGq5lD93BZhpv0ZYkC7zLh93EmnJLlMv6Ew4rk3tMGlMC8udfCTZkFVzCuP2DJDK+
d9aJtHnDfd8wravmvykDAfczK1+I9omdncXMFNCBkvwIACkGVJZR2M/v6pT0qqfJ9A9fH1bevblz
TTzN2rFCBplMXR1jU8abRzrX4MetNM2+4F9lYdxziRnz2nB1Krgy1uk1uINsPzDxIHyFIXi1jfSV
lm6wM12o3Ls1LfvIcGGtwtwR85VqLUUIG5i6MulmaIBhpqVBjH0zb+KnbO7mrxUKacAICLvgNv9l
DpplgUG42BHwObOMRRNmV2NYqIA6rbEMLwODG1Zsn3vAkJx/Kh4eToJy5IxJTqfTRwOvttiwmEhT
UegzmsXXn7ejjeQUc6p7CjGlMqnQLviXtujJ3vuFOIR97APPVYY4bklKtwi+HuxTNB0raMOTyJnC
fEFXf8sg7QH7YHPlqmgEbkRwBq2/lXtvGnA+aJCZGALyCOLReUpCYhPN6Mrku3UlmkapA4rllxFg
yclUg1BGTKvpoBEjoowkmY4tQVISbLLigx+3q4ffJcP6CLB9U37MUIDDMcKaZBe4XeEOAGi48SF4
XUKsEVdGb/4zTrDNtC1evy/m5UdwPD1A3qIE9a3pPMz2qGNS51DXLnlyx6bxVZhvhFhmI3czMi+9
N2GK3hDC+/Yj53WpKa+3XySXKybe8S+GGIvvlmERh8p1jQ9E5kg/ESTIwHC8+JCfIDGpp8JiIYPg
ErWEjB2nlan7Ag2dLCBX6eEjeOcuxqHgUJSZ8l4RyBvCgcX83B5ec6lcLMzIMwsgalR8+A0ANtSn
ZvRBeYSlSXw1On94pUsGciolF0Q21cOm9U7+zefr8DbTnrBBOFDCIjKtZa5ZifPRHfRNXIYERIs7
AKCaZdrY8eJzrfbPTbTVx+gn5G594uv31y/UD6vaNfMPA19+gYOXbSPOnpAfd7LtgOxrHgOYa/6Y
hcrTEjx0Q9ZUC9I9e4sKEz04tZ32tGEPxLL75BBFFfMKmsYE9ETEUXFzYiA5e0x/+yWwFSo/1QPB
ZKlmy16DjAOuHsrYPns9zt4uAXhD8FqnlZ+MLRRUDhW0zk4gdOseydJMwnS6S5PsiMgi6pF2M5qG
Ld+HI2oYuWUYXmoYVFiPyVZ7zymaa1+o15l0besD+0WzhsZ5NftXP+c5Tv3n5kOwpqMmM4hGhkKR
31s9uBGAYhNKyEws2R/wQHAGFAY1Nr0zfeRs4s924AtHe6q0ZFX+6Y2ZXZfTwV0+t+rhs4Gc9L6w
05i1wRiQZiKjT8KuxhbS4QDPW/sd8mpo/QH9e3xRaJ2WXPtKB9QKUekNzZiRCH7AVtpZDADArXL8
eEwaQ46PLx2GvDers7aFeObrOo4j6hLIg/BsmEOKR+oIISwcdSoj6Rv2AOOyh4cheE1jf3IfhWFj
G3+0+ymcFc5U+Nhsnuz8UVa1WqIwC7iPKuEffPjHvzfWAfii4QY0WTxCXDKh70hg1UwEoBZcuAQZ
KqgUpDieEAR7gOjFy6C8AkpmOZM3Mvm4KfJkFftvfHmQEvOoc3X9wTi5chv52KGLHU0bAvG3CIuG
4YVbQUrbvd3GTgNR2r2UNcc7xEhxhhYFSOOmWfivWYjW2iWcXglMxC7O+n0IrMwktoTmA9LtnuqT
1q1xG3AIvz5KDsdU8hlnwuURQjdmY0K2mOJf3Tss48LYMoUYOGv9flFyMvnZUo5tyE4vQjsl9ynu
+ZsTDudv7Q6DSyfDF6X8VDjXkmRRHmn2NDuqrVw5U61ZveS/93Bu4KOZwzpiNtcxufGSXYrhF4QT
wZIhUDCw3sbBEDs5Ci0fCpGanaV0zwujpzAgcWfjlUlO6DhbBkMDJ3eXcoh1M8wKrPvfukfHS6eI
B4X7RK551q4RNEqIR4T9UDzxVyBFJIa1plWhGcVZxm8LDja9nY0L+w4i6w9MUAvkxDbXYT/Y8Q/F
BkNUxh3vGX8Q60RVT3Y99Bljvp0GNdP1vXwRV1/YOJeXhWfcA/IWty6EDDNHxbRqWHzgx0CpyjlZ
gpFcf7EywH5psKOVgeAUj7eA/MRbNcDCsYxL6jJZMEnxiR3Uc+ZOdwjwzJC6imZNtGSRmndPxDSb
IgsUxWHyBau4CjXipw9g3By7rcWsPcUfzpZ+Pk7YPcmeb+4QJZSxioG2Umkz4DvWHRUQbTttSX4M
p/wyIhO+izPYFImHDwqyjTFFXYA6PmRQZGwmMwH5gveBFVhTOH2x1GNa3dryHPTXIzkV4c4VqwCk
3upMAULbq2+Xst15HPpRlGrDzglflABHHaKlO8UiSAsfrDsQgk1HxCW26UzOVtD5nc/2dStcNbEK
N+OIgqFsG5z0JV7LTj6rfxgNvcLXGSmeconX0wkOSeZkzhk02TAcM3DIM7sA4QDey/NH6TIWz5AM
6q4ckyX6+Np456K0zXj41L6aRzomnKQgmgN5TEormhuXuuY5TOeM8BlTcvOOV5ROf/L2B3J4cB20
IQu8zV95+67mwmwiOA8D4pb1nKtbQYb7amkHckEaLij8zmzVgWWHx4qJjV8TfGf9JnN1e6vYCNJc
xBWTX/ptPJhcDJJsgZwelKvY1UKVgli5TNFmu9ONCEfvWM5wqaGCw2hiBw1EWcl7xhunF1xyGLhM
XRInq2+PwHgxmvTFoHRgkxCScR1+M7T4VyjKtLdzJlKmCTtXNbWXXaEkYBL1zM797D11Xm4OQxza
af5vks+yrcYkAyqhx/CUmW7QI5eFYBzgawIhmyv5CknTS+E6YjyTePKvnjFK5g94arhoJ3jHUNMj
tCmuGorK+RT0jmQSw4LekKwojYzHoruwXqGoVLvSY3JLt7PMFlTIQLmriIsOP9jv7HkF0VIkU+SF
lJ74CcZJvPm9KgRPjlpNM/83PXGs+kJF30AX8tfYYhDH8ETsXLOvjJeQps1i6rc/Sh9eWH0DvJ6E
492JBpq/9aDQhl2OUmFcUUoAQRIMFY9KGmbsgSEAMnbyvj/qps38Umd15FtOIVphUxEC+twpEY/8
RW8QttDjkAn8ifZbsL+9L/yDapSJ5lZCBx/m5JONGsDb8At6xeDe8rm9XShOzYpaGh8CcAe3Z+TQ
81FgfxXWZwigaHJR4XA+ms2DubjgAKE0K38QcR0GV99x+wAP9n9AqyrcFDAAS/443+YK1MVFwvyB
UTFurSqWkzjYmpMpTEiTBF+GrGuUVCMzuvPW+hGsZ1mzQKCZQkga8THsQEwZmwNWm+t04fdYz/gD
e38bw+aLeyieP9spv4BRHdlow5qzCPcWwrfcOLcgfDEqBHD38MmjlL1W60LnnwcS7lymRXiIeIl5
wntlvC7PTR5ybr8HEl87t8XFlA8Adzj2ecgCBRc1znNq41mHzh1t8gBFafduF9ygXeQ1vbFMp3fl
3MOGc/U7FRSnlyf8aEzLa52ZADYbc0AQQ2Sd7RAZU9AAg0nAWvrfmGZArYpnBSJUSBPwDtl9kMrx
LZKuWuN+Q0RJeOFRUjNp9tCJ2Z9TDggAiIKJBiRN8d9kWbZHoTi9BAoGxrpiNzL0I1gNJUSoxsLn
D2LY5dOvBoY/kBhxGNN65/WCJQ9mtiAcDfyQESDIA6cqxUUacu967/d5+O3sMQDku6qwNtgUeCzo
VggcorsgNiRe8XPoB/R/Lx0m14hkCogEYelUZ8pHQOIScjau+TJZG8ryWcy6dfuXAJ8P5rOkiqTQ
eqNi0xD6mBWp01homzIItEG34KETmpP+pvuibjK3mNofCPAu1b5AoPDftMQWi9bUVmQrmQTtrGPq
0dlsA8b5wr/aiX9fCkHfWm9NuKL4LFRpkT9GWJKivOHli272sTBxSubVXtnDxEDwYhrjxaN5ISMm
DNxpWgFQ8QfRiM9uYEGhWjdPwzqh/sD1kOFbF4AErQua1DzkXHggOsHvEUWdyofowUXOLVgpqUNY
LqSWjobPQVnBwa3R8dnNPQ4llAYcVCAh7QmFSlC0Dt3arrLD3nqHEszhZOKDKwAeU5xo/ArKZpz/
WNrKDKw4ZWQmoh88SE8M5gLK/KQPqXp5818vtcCQExcQ9cFkS3KAMhNCsFE5TiwuiA+kkWk35x3w
PTOe0YfEpI8N3DvBKoEprzjv3gzRmJkpbjwOHN92/V18l60l/r6BwkC62oDObRpCpaD7NBbtLHvu
+IzfzZSoF1O4vmIngi2hBczFqJs4VVLB/yYXNJjtXF+L0zUSsMKlBoKyzRARDUgaeyGZeRpqKVps
4ciGfBwqZsKOQCmEq+4Va/oPexYZFZ9prl0hwxB1vWD9k1BwIK7DI2pkOUTu15nuQHSGtQSWii1I
C8kRshBPgSiPhUZ9vIAyceLERaDDUhpFLjPpb3i5DicFq/FjY9JNJwyMlj18svXedxJTRALQE3cs
5enTfgz1DCkHzFD8ZYD30EIFdiMzOcyCyQ18Ez8Zw2nDFsuUA5YOPpvdZAsbHx2ZYFjCP7ZczlPl
qgFpIKgwixcMFQtQf7y4sNWCkAFhArY49UI8zhGKdHSvZqP1FOnln3B8owKht5Pm4AXq9pu4ubKo
iBeB6YCXQSgNq0pwo8Z8MmbmJoFGExMoEReUQS2UIb41VN5YD+gGrI4btGQMRi2UWOgDIAa1IMco
MTnwmYiiZGiOPSoycP7mivbviTUI3VMB4hGhc7RpoaeZ8/G/HudgPz0DRqq00pxs6PolmyO1Pyov
q9ufhjMVVA/NpsPvsbnTOXChFJibIaISpSPM2AT7yT/QavmO2yA6TH5gzulB9fU+C1eo46U10lgR
gAIlRNL/YMwO4IP+iI5P+OmUX1p+prd/+alsXQz0t9wMfG8v/4urMzfz6+safIg0AObKqdWPiCPW
qP043+X7WFVwLtcebc33j9hF+Zwd1R/pp3te5d8RwoXi2u4h6rwxy0zDB37QwNm5ryOQMK5tAj7x
8MqvTcbGZCGDf2lwWaUx7ZjbqDLwjFjzYNbJTVs+ZkGOZM3BrM4YiaI2kjUKBHSJJAsieSAbYocA
ofPVAA4EleelPHw8ON18LHWGHOiHIqPlRotmDB3Q9aK9Q6J8GRtbagoa6lX0u01O5D78MCCn7Z+N
r/lOpVfh9QpMC0zC8E31WHnDucIOxUPfe3gnvgL8Ef3SfkLbYJUSzHnXb+VBns6m24GKNN1T/vGP
scKit93nc1znHRkbIG5rkNoBlzwzOfWzaKWN6Cr1K7HO9QxOEUjaarqPH9z7mkPq3VIF5wnBI4k7
P7/32VyUnSEgdF74S3So7ttR30SCG/1YtY3pjAFLItpZoF1YS8mcJapKM3Z8bsxhANeRBbVKR4aC
mcmaxcUmBdtI/irqXbxDoi2ABopeHI/fDmZ1N86wl0q+gfVdkpZJL8minv/7bqX0JOP8mdEDbdFQ
Lt6LYvtyqEU8cQ1PbiDEATscMByaSPMknkdwllHY/PkjUXcfDDz67PfoLao4ScA0cAuoV5Mc/5rB
jv4Vzzyj8amzcCmgIQluCy8uwx69kMcIretQywVEEQoQyEM0mwbF/R+YH1eiMViCEFbGlX0NPW/g
X4EjTl2LwidZchH0Uy7BVTGgq5pX+fYbm5SBVcg2kLaKsqbQpsxSYXA60eq9Rqk1oQTfMCwQhd/s
pOy1n+kdOdf3j9krfymBHcuXcrM/zmvKa1JdYNOX0IIpZgG7lJ983rh0J6m2BcQrN3BLdk9P8eUQ
/RGmBJfo5ZIMRk2YzCczZFrcztgpQkcAomPBbB/Weiyupj6NtL5+zZQ3tkHFTzv/B68TNv1YPgH9
dxa8bTkY1toPnG6QhurhvkHUG8jDZLyMsF39xQfF/M64nDrMczkTTnUJ16TBeuYnW9U3/OOp39GZ
cv+J91AAdjyyRBhpuGgJYR8HSGOrOzlKsO6mHwfyB3GykAO/igvcOzDDcGAXS7Sgyl1aRiNjnGHQ
dM9vJJOAzE9XskBvrAdUwBlEEnCpdP/at8snuo9ZF6aBvn6ucBNdvKGn/YsJALs8n5vpesQqxvP0
wfXJ7vzqe1jYl+ai7zAbeN8Bt2TBawf0mtSVICCsn4bl5E1+kg9cMfBdFO2URqztBfYDmNwT68yK
dOB2JCuBG5sSiFxt3RufdXxHJ+DWLzvF48AI2MdNRXAcsxfoW15yYnszGhHXKb5g4wE6DWufwgdt
9joNchgcB64fUvc4tXgjdBbeO5QnDqwXOn+F6X1UOcIfiWZvtOsHI1C25Jmoe/XSjBAEjFCGe0yk
/9L1q7iATlPNJz4V6ijOCGGdl8q+SpwHjxUXZDvSf9MLpwDOSbuaSSyTjO33CJiynL7c5wu/Kue5
LBA4jXgR3+UNS2LDKVrhnyLZfbXNx7xkc/r7kubq8rvJQJJgkEmAt0CIAFhhLS+Aunt9GcshiGjR
BNzDDPIz9jpIpuBNffFGr1zY1S3/yWfltv86VNnxnoFAchyRa+aAOuiPtm1GREv1eNyIVes/4CMk
FOPpirkdjNrc7mXvUa7670qsZ3h456RLgVHepWgZc3VzoN+17EShzgHB+QMlmWaP007iyoGmp3sd
EnguqY8vHOL2xH/CPeIMYFSRgsfVltzhimr85gxmsIvEPkfCUYpsxuH8ekw8jkH8Y+SlysQk+0Pf
xJ2VBTEXzjWlz7qos+mZjKAiDEEga6wdpWzRZpuvcM5vEu4C1bLpZz1yhFsV23wshgyZbWR7I+lM
YRI8DlGEbtPuBKgXH/BPPi3DK7bQKUUb41KE2entSTicuRPW2cagbx4LXPLmiyWidEMIpzqxcRaR
ejyWyxIvuvQBmmSx23UTjhCAhYbrszLg60MP6IuPH+Y3kGHVbCF5HhCeycSbMd4i0vzHWptJKq1C
9aLkpHgDWbfSOiD2g2X3pCaHS5wyv5NIl1S2lCsEIgpfTiYG5VN+ui3+9X9QUnrcDDK0qMZS5vrh
B8bHx7HLBay/UWHTRbFN8n2HpFopNo9u9iywC1j2Gzy3pzvVgyzoJqobSXyfFpWNcUoDliAJ7BYV
dEeF0ORjxwYkVv+BsPMv9vVVg4HWvgY6qJX4PiN2f+o7+E1DvE0+LrgnheiWBav+aNoyki1vWMVg
1swbgFg+kAdTW2TySOkeh6nMTO1gQPumXxEvGQF8biHO4YaDBNC0xZWtU518zkYUflU8ulHds+Hj
GdIVZc/4pPVf3aaBdDPY3XpYlTQyPaaMCTFr18cngJNHhlBIhnLJYGQ+/czuDN07ddvgRda7PKsS
cAAG7l1e6anzVGeJdmmMWV6H7HwyGJ+YYIBvgN3Q4Uvbf+U4YVe3yhoaAGwB8aJkginkx3jyj83a
fomqWtMmUve2fFzYLOOZpmKtQ5Xgg6pzkeKsgwQ0g/zlgwN/a8bVnrx/gk7da4L3dkAcqP6gbrfM
MZbvbF5/R2ilSj21X2FpIHy2CEDwRBwgt471PxNtBDZvTNXwGrvSMtXlseaHpD968F76WEZK/zpe
qIM7yZcFqyF+n5/AKAlS8TlunKMnHBNQ6OpMar6P06M/c7uCa6uqS+seiX8xa2F4hLHO6oI3hIdN
R6lvwychkgAVhzWshBwWhMl7Biki2oZuZJLPnxQr+PiBrcED51GfmxRPeu6NH1p78M50PdjZ1EVY
iWc0jnOs6EH5J7QPJ9FaNOFLaTCR7yybXY4O88wNJiy5v1onhBwfhTxzmSkLThs/xsMmVzaFyyCG
ae/KaFSroOB/Af3HFmjlFV+5lzkERzTlg/QD5SwWXpS1z2vvVGPIpsG3k73P0wORSp+40uEe+J6r
uSfNQGAx8+rRZmGIFVFumCXBeFw/z5l2LeQbmFezU/DewRY4DuT5w91pGjaSEh4MQHQRNqz6bNLh
s7HSb4YBVYEBikptR6zJin95Kt5f/Toy/Nfn0u1lnJ6y36cynz1cHQ8jAzEEr5/pZco2vRriwpvQ
5p7Gm82tl/1it9NvQnfhi3M9PSD5kfLLbFkZnyz9J2puxmBMGD9/jHNUs9PuBjRjHBlGK/YsqNU5
DWDDRTyOj6TFRLfb5E/8/utEZFg0INE4C0vaW0pw59+LKlzQrBKnCvQPJc69FG8ebbJ4fiIoTx2l
W77JG+8u7PgvItQnR0uItg2PQYRSpqLcUgTfLAq4f/VJ5sV//2nfqwgCXO0lLNZI6Bt7byyZUNxr
dvwkqNTJvkEHZ7KUPQlTrfaqiQvDAyqJksacLTOctSNXjoJ6gzWKupSJBP6s0ekhSv0yyGls3o7h
cahP/gb8wVCqYeanWo8VnEx7TE4LJtfHyrDnEu/4tZ1upclZVKyuDpCArpLvJnpcweeVetdmIOks
pM5R4lB9Bn11hPBRMfjUH5b+2syMGBLTTiyDVzsv9bmqY1XDambExmUI16Cyc0pK/p9xbP0qStpj
ETbOd6HVtFyx05zp9otyb+TLZnDfVaD++6tVa54dsCFGgw+7Dh//l3as5cswLF+4uhzVP/VffeAc
gJKLvcYaTUh+EqJ5o6zVInXq/FeR/+rsJCfbODo8i3+ziJFnR8iDxvgmgmJpNxHOaUH9dIy1FPRM
p0kchlIymOBXOFQSivtZP0WnWYnm02H95p4/xQN6gzeeGlT+w51Ce9oyys0ER4WKwaom14cn3ric
2Q4yIJQ9E+3MOA7IxAfzhdhAZEkoMGc8ILKvLPI5MTzDk7XvD0W1KfGGwuMBBTd+pK/KvHMwV2Gj
+ZTaz2uElDYieQfNjjcgdI4tJgso/tEGTjcYpibGyNHoI6y8ALI9hL5FOXt2MzveSc4FqgGzM9ar
bAuQ6ekqy8Wks4s9r6qBSE6/yVieWb7ut1caB6J30M91ePqLaCp+UE3w+CDP71BnY6lSuK/dpKBB
hiBhazCt/tXRcnReBUB6XVo8pz/+BIUMFlkaB4j+AoKM7daVR9aD+dEIRYEUWK0fN9ZlBbm63zWK
ywLFObAU52l2GgzmzdbAZA9MC/1XBW8AxFH1NXVMD0J0/dySff0s1i3iixZuZzrG2EJHEe81Se7j
dzQwFIVHx7gOM2cbZ9bnmYqmxLycPxzgBWND/o9f8bFL+FDAd6v25f9NglblGh0bKigRHGX8INS9
3GOG6i1F4frFbKlfZgfCADNmgRYrFEzvNbLnz9qGhGZ8ghmy6f7rFybyfEDsCgIpzqNDbf/QGevW
EWtIZjyTUXrmpLeS4WVYgcDk6xbG4ZX+YFZA2PMR4Wo4u/Jj000HaAZrNHXrMuzm1NhzFWPtdPXE
P9aYq8EzYWWjlQN5YJrAujp0N0O1s8VRaDbVnJK4Wl8fJK46jBaC9o/HkhwE1ybBETNQcuzyf5hn
kji1+uQEcPyPdCXwhF/+03mh7DFpKaezAtxOXacKYOx3+yy3JEI3c3n5ZEC/7kwDjfTHU+3pgKMC
Ih5EIDg8ZHjUrJGj4CC8AS9lvr9CpOeUOP163VxqfQM7Fd/419g5c93Wg9AGwLlobe3S+UibF80+
juB5m4yb5gwbczBQajVfl3EbODCwPTJGIZo5QUCTuga0pEBPV8mEOJDl4Kd3DS4zS3FkwuAtBnUr
QSZQwv0FzVc8HTMUdAjKKsOanRdLOiM2Vybb8kSNuWprW7hAi4rxl1UxvOLIqkHJXU0wMZ7Hz6F7
4i9OHvgY2eUbYcMZUsLrgbliFxIVqqXrptKP9hWoEFJsylQzPRO1By27f9k6jAZb93N8i9GPkg7w
JNDF7hedLycuM+Nv0H4hQ/oj2YvWFI9S90kWUeFyckDyi/mcPqzrk8ach4lL3M81r7Mhr2YUckft
+jIuH6JJt4cuEO/CT5qEdGid6rCU3wne/SG8O9IyXMyt1RcJOdCF7Zdb6AEdl4ikeg6hsWp2TLCm
EPwgmd7LiTu9SQb+DSCC1T07Atc+9pTESe0qwopLIUaNMvXGnNAPPmzEgwCZQoJsfYlBiSWkc6In
n4DeEwowB0EvG6a8Y7uZkbIya/zqRrzHx61hLSL4mFbzDN8q7HBjsI5+nzzQCWL7MNfBAomIgbyi
jBks6gEXngfAUBUkPqAEL2be8YshuU5mHdMsvJIvjySMJeQIZ2XxdsiwDts2TKZQR6jDmNHMhIsG
wv3kQGDD5NZ3nZ/JhqHz17CNF8hr40+0sK9tTilI3CzihyuHRQwPGW0v5cq6ET2yW2PAJA4ThqaB
uk6InxyzZs4ZYYIWfxNTNZBS6LicnxwNd5BK6ShG67zD/IINEM2m7I3iVxXhiDDMjjdKcXqLm1d0
6urrFOnL6x86CMUrw+wRVvQm+kLmDKW+XhuyVVOXsCJ/Xs9dH83q/iSqCE+s+TgG/rhoW2s2mLrm
A8Tu84DLxFtZpNOZnEkmlA1wAUX3BWEp29iXkPlQcxRuBAgSE1tZKguVodfXa+axbuFoaMpLTvmh
dYWWLHCwvyEopb8U9aeBD/3UMSb3D153sV/g3G5s9e9h6kjrQQ2pbSFRwmqY5578hgSp4cqVxLMn
blo9hr2kdUvH+K8ZH8QMT43hhBFuwuAa2wxC8lDa/VT1PyKyMYN/xoididlYfh7YVayLBrORIZy0
QYqQUBzT6xRwLdY937V+rFGZ4XZQF26LR43x/mngrCiwbL8zW8C+xcMxt4op4JKNwli0wnuRDj+O
9jkMSUodaYk2lts3Zi45z8jAoGhPcF9ew+iB11OwXv89Sl6hU6kenLC2WcHLSJs1J4OhLEsc0/CF
5EHf1c42/kZlL4S1YsU3VeDWAzeXnc8/+MbbZZgcNA4VwCksVH+K6eKDoJFk9yRU22AoZj0VGkSJ
4prhxADRC6vabnIdTk9YL1QSceJpUAgZ8SApQkry3glB/a9TDjJf+Uv2oiH4Qnl4Vzv1eVNrxfzC
kP8cYsqZacdNBy+YaQmyv2FWwC1Dp2n4OUEFeLiUdrNO0c/zPVwJXzHwWz66umDBkEH5k4O0IJwI
IuxMLLtfd9mMOUnsyj2gMYhUt+AvpTf2GFSmPQW32HiPMxVydaPMEAvMnNOdXHED3/R6mRdbI/5N
dxxS1by4yYyVuRfKPoDc9mrXJSaQxfdX748P1c82pH8ou5d4z+FGarAx7eGxT5536XlPXhQx++r7
m/2QHkRdwXzq5JOGzpS6tNuJW0hcHugTcLKebD7fS9wgcm5vvbSgmZS8qplNBRjEm6bwSbsRViMV
EGHjSXyS8XCF9MUCIEVb+1f5E6C5MYXDsLlV2XDcA2wPEvU6bKxpL+1EhAVt3GqZlDNffiEXCqQf
6Egq1qiVmVfMtuXpL6yUHl497YcJN7W6MEas61AvNsACj8bu56McYnSKA9yQ8fUYZ7SwHSPni9DO
ZsQLd/n/uWv/0zeQXrDpfcqBUiH39Ap2c4cIK4AQWTOLcdLMLbINh+hmojlGKDKNnidTK/k3XY6h
Xjza7petU32ppUZ+DNYh6pprFTpNy3wlQg93ZPMlAacpBykdzRvWBSS5ed3MlQSFwjVblwHiysSZ
4nxoWDB51bmOiSqZaL8qEkSPxBvDRLdt0f7355R4ZhAL+4tNc2USp0HXafbw69ZG7EfFTF1n2bJ4
736xNOdGbmQ+5X4QnWy0QujPnejLEKq9AjJGM1aeWFdMGsRd3gTad0yvTXknu1IB09qJMX6aON3i
sdAvCLfiBmU3uSDnKvdagiCesIAxdAYPt2mbVEB8ElaXCrTUdRtED4+QAyAMOIi7csyE+ET+C+/i
GUr9K7koit9ikE8w1iuf9/jbVU5F+UzeSoeJLIzEujtxSzyqLfcA7KIace0YHZPTM0iNL/1qDNkR
vUJrSG9vleSet/hbw+oCYTXygzhBWvBC+YQTPIA474N60JLVMe7gcW6eIfqG8tqs8oUIWbS4Tpe+
lNyLPGghUmJnCQfnLz/nyVaf7CeAnhUcilmc7QjhSYSf5utjkqKm1177xbHkhlK6/u2Gn2d6eIug
H/Mo28XIQ7NVyfHUHaFfUX9i0zSBfwyzhoE284acxj8gSoU+E4Ro4kScEYxOCGPFy1gJWSZUBZkP
N6d0sQ1kcJyCK/swCyXeIYzzkLeAf4iEFEZbi9lxMjl0yxzEG1cSckR4HcmhONWQORP4G87jxt8D
0bRBBZm4fhgfOCg7ScPtaeEYfeSu/I/wvrusjNEVlXEizYEgwHj4UbJdHhKANcwZQbji+6YZZtQf
Eg5Vw0H+9txUD1ie9KWmPczHthrnAoZg2SGj1/7gv7thBYjdWGzTY/KQn+q6Fcw5rUuMmPqgTRAz
mOW9mE+Y27Ka5ciaiP/grnEP0Qx4zXtKT+QS0hJ/fzAHkT0hCbOn221oV7D5fxCbtser+ZFztFrN
TbUl9CXrBktzmzIFs6fM3KDmKjDWpny04BnGONqNuQCdaEXqnPAztXCrfvWZSKYuXYWJPdEXkYyF
+Jm6WlEWVMEKmhScwe2eQ0Vog+dCx9CfSocsChyLnjPjSC3cmT49J+97h/V/A8C1kJdpe0j4Bfva
thX0kYtcc7LFbzPTXAWiLaboBKdBgqF6zazExnK34OjcqFRFX3tPIig8l3SR4GmqWENvozB9uTw1
1KePpatvNGxTYbZVHolQkQJ7iOKehiqF78iXMdoTQXOsk3ipyrR8pdkGytGAvPSmsvt+Fo+rkJtH
wSVChUfvC6vs/iDEGN9xX//Rf+BoUQWXLCkUYWYDQZsKmKHOA18QL/k3zxbfy8TkTFIWivcJ2l+x
3EYYkf6rpmuVXKEn9i+zMmNIYtdKSEQi9iDFsai31bEhCG6P9fyk3ExwR2KM8qJNx8WdyDUARDTF
3nclZXZ7QbFAFtfi1UYudLlpdo4pilJSmFk+3Qx/g2bdbQyfBhm8y5uTKaEwFiid6Xvelz/4uVVX
0nUwdEIt7qlr/e0KnTeQGIHXOXWmKd072OjHfCRbeKxuYhRUQoQ/PLWwvGSXaKbM2CsK0zyqXM0V
SESU4IozV2W0OD18o4Xo5dC1MP/eULlF2eIRzcd10tWH6lYyks+iP7nBDu3n0d01AkloUUjuWebx
X3+IuNndgSShHpqaQ9XZZKtUBY+z0oqMBu5JHDQo0/CDWRM1iOwW0b2GFgdy+wmclo7V1+tdM52l
+n5Sr4iaeYj7t3BOqdjAqKkr3hnqJa41Byrr27j0KEwL6qnFoC6YZlBfcq88q1l1o2wjHwQizNIm
GQEWNzo28cy62H2/LoE5X9sY0XyuDpdQjoJ+/e3gwGOsczoROgozWpZ6qCZ83OftIWMK8zjjK5Ah
qY/c3WfBt+vGrnStcESWbA+67eGz/Sz6JKCnpV9XxlLN/oU2PsVW+1/5WB5zdLKUzM+Wa8LfcLpg
9TddTsgvQgHB1A7LRTteFsW8r88ZFEfmbFAA0SUScsFcfSsPAYZMyIItVbefCwWKLy3+DBrn2Ou0
do84RQXXPaPVpV3uJ/Mypn+2fzkmCWPAW/g6afzvB8m9lcBzRKNx/gTafdjS/ANxh9zGYDnc2FkC
1OjAxOcAaT107jJHvuQWms0uxWhaggBLQAvzMexXnD5mVXFkV8g/0J0MUDBhf02WA4wS6Ry3a3FW
B+pZKuj+J0zEmv8oO5MmR7EuTf+Vsm/dWDMPZV29YAbNo0u+kckHAZKQBBLjr++HrM0XHmUR1pvM
jPRMF4LLvee85x3w5CIqhqAWfDD4dQ1K6LV05vwT2EGJaLpnE1IX8SlXYM/I2GkwOfUfZjDCdYqA
p2ec30cPqC+k78phCwk0o68a3DeET1yarv28sUjBvj0nzSXSgFN7X6VNYpyIt/IuPRARRpIxKQzZ
8nWIH1QmumuNk9oH1FFDGmen5WU1jhw+3Fgq7eYLBLbqxwTHaEJE76IwlUqKIbT27pmD3WHCQwOJ
T6eH0jcKV40zYyqeyBooThxcdPQWuPcW4Xv/RQJsR9wMPgL4mN4+L9sKvt2Y/fubvoNlTiiI6BA1
Y9/JcA7efR8zMYTvT0bl8VqHfxuNeCy4e/dj0CaBowb850n1vVDWHHnSF8zM266+z+7cnroMMIbT
XsEFr+lIIeHb52DNl0m4fvFWhOTZwf2hTScOQDyV4wN/kMYWtWsXFturRHKjW9NAYQFoG1jkTGXG
qtvsSIBHSfxNMQLCCdrhYKeXFmMDPtlgXiHHhIMoFXRQhyAp9hH0BRA68YdofThBc0HzELjvSFEx
4Z814wKgv2GuAy+McQCYvMlI3RU7Zv6z/BwbidfdpooAjR3AGNYlYZWyNnphYUAQQiGH4j3ugGrl
gG+C6alKEiAI5+W1fIx3QkU7Q6CGvO0hQq0P1djHAYh6vqGdd28bVUKUh22cMxBN2EUvtN5QU8Fo
HmzODid8tqoojpxiZ5T+ZZ/GyvoMuEhBBEWYuJyRpE67xTm6VQ6oNONxF5P68yu+Y41mePhPvhj2
hcaqJwiVAZeHdvj2Xn4mWBuXuA0QIrKSmdqAs77D5wgy5rwBaW8DTyYSCfkwpiVdL1poJp6wxwjW
QaaeQ2d9uaNQEcBQUN3gpDl08YBTxQdOliEbAe/i4R1HPFLoDPTPoImgVbWEobT/SuNDMwNZrg7O
sB8nYdUuuw6AhEJoyIvBZR/eDmaCZ2Zj9LBRUQSHF1YlbvldMqgKyd8s0OfbqCXHKMxBgbsFR6xq
DIXaOb7p1D9w3SHntJXXsTkG/OiuRI0IHGRBazIGdxUMXxZky9CNvLPyUzMwiqjYdhnmKdYnMYw4
f/FS2bikszaxQYiRtGDDk1iwnqMU9zLqqaFmwMzBesZUX53jqljk2dZMWZEcaSH/fXtsLswTTAXM
ERDA8Mk1BMTBGmZ4YJgXBIm4Z2d7Qi9pmB6AQthKRLdKaOudeYGHTZtEOcWWPsWswnC7D8ygQenP
Pjm+uCcN5Z+KhmTMrl9t1aG0obhLMpRNK5wFqXvOyegBEF2BGsILjM7786wD3CGfpGlIHqKn8m5f
mH31YUZrDVuRfEGbHTdn7nzDUcHPjrfWr55jYWQxlgWaLCbKDKyJl6hxVKSSfpt65NMuRSyLpflF
HKKmOXlwhDEl+3T4R0VCljuQGjzojgX2lL22CMXH6mbiwR9IK7IqGxLkBklD/4IH7pRlmAPJtsqY
L0et0aO2TN/JaXLVPBRzl2IN6xh2Fin4h/zfQf1tebcxe8GMKqD4LQRH+8LRh7K5yCP3q4Gz7nJO
MS1kBPgKbvgAkW2zvduHm/s8vQA1kXjR/iBEHerr7PF2sPA54nG66gg7lGa0sG5+hRMEbiZOcgKb
Zaho7bf8vCEBnZNiAZvOcMEsyMs6kxU05tWQZhLIOoNdiAowJESiUtR3xlSY65B11imhVCH4prn1
2eaBALU9tlVVnCHJy0jS5mSBonUbpXPB9gdnnqfHHIftX/MlgmfANVlIRiQusX3iuAeIu/iqEort
jKev5Ng4uK+zX66xi7I+oEvBZ6nCy6LAK2ktCceq4/kTseFdd2m/o05iX5GIwXGslcT4ygz4LVg8
Cmx2hALxFIAY2A1S0zsQqUFKQRH1hI5Rq6cOdoLQSUH0lsY87YYMSDGdgaZyf2lHebrMDKs3sZqz
slHVY73uS/vkHgLqUDFRtemXHVScDiHehOI7bTy0l2fwrWxI/gJ5rT544StPapxyw7vZDEXEqw4Z
USRwyAdlnidb7vPtBPpu3PDk5bQcsJK+eKe5Pj2CbJVRcF84VOzMF9dCcwSYtJKJIcc3z+X/qrs1
Yg/FI74HTFxDCaSjSyd42B7yq+DUPnxhXeBvTSejxXdhxFtfgv8HHHvNLebLuoflFeehlQSlmXcA
v7+Xy6CTX4I1RLphNqt4tU8C0y6tdqSNkjmaK6jLySmMio4B24pATg5djdEs4sfPAdrtmMwOGdxg
NliqXVCRRrSko8ITXHEKYBqrG3yP7kvmTdwEL0I6US1EnGaQl+C6RetjUeWFgCKUxQsBPcrTVWHs
7Q+YqI2ynTXHG5Me8/T+zxmWTQE3cIu54+h6tT8mdSR/Z8xltrzh7+Ru1+2axzjIk/3LTLh4z7eE
S/HPjBose4LrDGyGzun9TF3gg+ygTDkAJfqUs2LcLTKc/SALy/t0iAaPxGQCrvs8rzp1IkEMZxJ6
3Ty1SMCukrFN7kJtLW5R2kb9/AA+j8I/Ehl/4UULrj7iXQXAmTQwjLggeu5LPNRZEjjV+sDUAprT
Z38ZWWRnYyDqXnH3e4aQF/NuxAzn2mIe4ZTvOuYOCPnmaXCSOFgkyOLknOKTXipLcCRy0NWvLu7w
WCMjjMCtzyL/Jj43efrszfQ6aRFyv/hjqTrkL78+ljCn8ca9h70SPajr0jhqCHGCElZO23JCDI+s
+A0N+R5eMW3FkXAgjaQpFf8IDNpH1SQ6xA3vZmJfPtgBdSz9du1M6eYvJqsfvAREpfJ2mteAbw4U
xZQb6mZud0vl6R1gjSGjZ1hjdzGW9UM39k4bUeIzjBRjo9C2fFfGPH84H6JXQG3AipjxjlvPKBqp
bWS84/uokmeN5TIPF/IxbTesJdoyDZbOmjkBk3ciJFxm1RJQGj87bBKsvxkrR4dNdrIwyvikJmZF
XKMCZjJCBQs++ohuHQIZdoHwvN7gAZjkskIiWSqKU0aYeb7dXGxzD1sB+djdB5lRQsX0ldFtr13G
xONU7zpWb5pPCmZPHAN5fVhHUzTNeo4oVLiITDFoYhuPuQt4pGVDHbsji6wazFghGIQMU4iYWEiF
K75jlIcshnuLv+J5fZVPN1ipHdUjx2JnE25ZZyQV2z2zsjRlZMpx77aVIx97ddnFOS/UMR3j3w0w
o9U0Qg4Fpa0fr5gxD24YkFceYMLbq/WmaaO+2licKC9jza0+YNAD0OLK93EEdQZWFOTRBuol3M4L
EznBoeqxCdW5GpMEn50mkPBxDWdIE6MybObXI9pOxg8eO3qvuCZZAj7Q+kHCuc0XS4twbc5NB4vD
Iwx1dK/c9jmOeOUYsxNYdHTpqEwPsytLq2dnnnOoUhO1CORU/JvyQK6PrRDLPRMKLLWIJwZBJtbr
scWLEZdfzOUOk4qikLqL9L4C+637iMqYXDJKH6GION90LASxneXELyYPOHKGHhbY9/KDjRDysj52
nCaIF8fs0cz07HtoyVNzSlWPxyaNy2VFXVZXi1T1DuYqKTOYkJviNWde09Elt/NyMDibXW+iLxiY
b8RSuhUycmCZY1aD4pEDscQ3b9a6vsQAa2dl1FX5Ge6Wz+wH7zqiLPllMByuREXDRfSvCKY0AgTf
CI3rYQ28oP/sDFc2/a7eHu54uA/qS+1b2eZRf/DS421qQoC62EwP6qBnh7bJWK596gUGLxkC/xEE
BqJZUyb6IMAQOxIQXmgDiYuvjeHEqddQ2909irGu3cBriuT30thy/OSJqxJyWzpQJ2oisS9z3C3o
hHSOGtInYN6oNEwy6q4hYVJFWRuksttsQaSNWYEdBXc8eiCKDB4I2fGfT30FdSkoGbpRyFyG+9qx
bUnAL3BjEWa9QrSNxhb6/EibXcQQ0AdsnNDIvgpdeYHnGtNI2cRSKE6YCT3n2pd4mQzA/sFnY3RX
NXNkXmkKllBxnPyrChcHpx/m/NDlY5VEquXhGhNgzzFKIeIInyBZtbm5mytlRSFv9QjcbfGwU6pF
WYXn2vuCvDS7wK4ZUPqm2vSk0hFzYk4BlDlz6+/6++Dg06wQcE5EhG3t6y6WMLI09hhT3+KDM7pu
7u2WgfuZ57ZHQZV9Mumi+UpQzD/R8QfVx+v6QUVDT8szu49KcQvCIl3p4Y/qTk6XiMIUuAVMlkD3
Ereh1MF0SiQgADga8nJaufLUGKeYmOe4Tk7FJcpRGmPKk/oQdgvyN1jlssOmaApMgVFj+dCtONaw
TmSb1p4Rhs9qtXykRw1WMttSunlSbjNqsKrhMBUwciA9qnYY7WCtP3/0U+Xqq2Q7zGoFEw6HvvF5
f7vR61Fi0coflqIGf8VnQATXOMhPbF/ZEcLVyfgUZmI8Ygs3NldrppdjLu5wDWSoz3QmfMVFaOru
I13SxeWXHZ2Tte9C57HBURGC1MMNsQg3kKJ+iwvxtRTPkQa4nxK9vqZaGpb16eIzljrgIoh2oMeD
9Q0eD4Ssml2JEogx+fkVNEi513dzT4EnwKRucdYnvaCcEQLNXaWSvJIG5kjtqG6Cu6d9Mft6Kvja
PadnthJqSuaq2KGCW7GoGchaFPg+bTxyTPQ8R0y+6WUpOukpR6anUh2oR6EeM754YvZNUpLFhQ0m
sjQrVc9jYJo2lnKqxgljzO5KlpNd7q5ESVFyKC6xbjCOHjP0zDlByvwXAJnTZqF9VSM6WHEE49c9
9a8JbdFHUWJONenIvXE5XTRExFHXcSzTl1EmwTngnS8Z9tewv6FaEnvjdo68AC6X0YATUa3MLiaz
MPIQ9mxUSnQzZ9YY3naOfzX9KGGMZ8/CywEcu46tG80QlY/TvWlMl7FKvYypFV9jChiSdvnrveEO
giEMowJ2ZjrkHFypGZfWSVGmshxKoGeP+4vSLSoNWMWbAXwUKU0WKOkv/m2hbBJGQ/dT/nmV/RtP
uWGRTHhQKsc84MiMIrZcG0y0NJ8UZCYed9jYHIY7ZZYyLukmCbuledI4x6jbUQqk887Yl9DMv5py
CJW8TXgbTWKNcVo6MPXFbTVhWdSMXmNLXXN43bxCdcpjx2Bbgxa4OhAJwbiW2eHZcUnhwFKGbxUW
s7YAN5vrj/A+G9gSUC9OZ6wIEf1TLJgnM4s7UnrVL3NSYLFtuR1TgjUcuQzVDHYLK4MBiJbEYciW
cY6rZJxVC/xUoICc8fRD64OPasirgL+IA+ZtfFXIszJmF7AiybPw1fA8qdC61pNe+sJxwohAoB7B
XQOiSP2XuqLohGKS04151LIkytdJlPmog7JR95oabMrnLuDssa5Laf+C05U9cHPi0dtZeg6v3+Jl
cX2Mn2fGbC5y9k8EZAktCl5SGJpDDUyRQbwdsE7/0C+Q4XivCDhV3qEQPZqImXKjB3o91+qJlF2G
cwoSvka2K+RL1qewzBQUMA8EAREXz9k1wIqYTzaju+VqkGu8ShufycV0gcVAUt9EHwkjF8BrphCy
6LwmxpEQpy+FYcrnM3XlT+iGzdNTP1thbjKoxZCEBpLXqdhJj4mFHUPqvIq1iQTynEzrFAl1WEI0
ha7/PsCjLzdbXVxcAoyJpb3VbQhsZhq+QSgIWNElTNgI51kG3wbMxtUKu0wnyjehTvd1kc56xnik
zMMY3nK/DLQfQzk9bw06aaDoYejGuI1hnsO0TfJpZtg3Ee1NQNiqdK9CAgAGNxashkRmJAYdoGY+
hVyTQjOvpzpvN79o07VL4LdcOVaUfdqc4WWWzdT6pFUDFd4XyHiec/OxgoCbu08+KBqfMduBnO0r
nEi6nc6uEmKZdc0IMwB6ik3DTiUfvKKCj0/aNJtCPuNsslxhDXZ5kUNGhgeqx1VvLXU9Zo814nP8
wpP1Fhrrw5KYCgkeUwwpOeZ+H470ktkbI0QA+I2JIs81P4hPR8iyvQGFj+BBVFqMt+7DZRjPEP8w
HSYoH1JETjTD9zOW+KbfjPDpO5/j87swJ0DhpkzLvMWCJWEAjiyYnYPyHjXcJd9Z6ptBASScgx5v
ALLRH6PK4sm2rraBh0QL122VK9M9n5NSJcaVYL3EAQ5obCv813/87//7fz7b/0y+7/P7tUvut/+4
VaSNZrfX87/+ZVj/+o/Hf//r6Ou//mWapqSohqQqlikrpiJZIj//PC6zW8J/Lf2vor3oZm8ZrwUI
6XWMEAiLNaQ6rx3Zm68Ulixy9legEHgWgjdAMionbAoEFYNUpliVDa7LJM3r6IeeuL9TCwdQo8GQ
cCFZqOpaeOx7nGU1TPoGd0pstfBFGhj20CKZNeHtZ76CM8a1OHSe54exjowS754D9N6cdmlEvLiN
Tko7YiR/DyscxYg9Gz+2hxB5f2V9GxiE4ARSbzpt2fJ7L68d9BGOVoCJev/nmyUZf7lZ8o+b9Szy
y+HcPxcNDRRaIlxH9ha7ywY/Eiy34d7bBnm5HXWn3U+QcN8058+XIJv/4yUYpqLKkixp4vA8/+15
9ZV5S0U1IU/iRDhIiX1a5ivmUgRN+bhh2BgZAEvMpXuUaXt5xYLrCO76vOwkze0ZakFEIKNGmQ8M
HKIhz5/S15+v0NT/fIXSzxWlP81SF7vzMK9sSk4Ct4f3CzGYmTlzU0KMd9DXyl1nrBhq9UguzMjy
n5MILIsTt3x7QidNYpFKPasXLcy8hxYfxli5FmfizMkQgGLPFswUnewDrLwxI8x3sIdwjhIH+6Vb
6ZMbwNimZEjH1ha9oELjMuLpb+D+1T1OJ6a0OePgyxE3evkWioor9KKDrS4fLgUSoOflwzxPQDdg
gcOsggGiTxP3jKOh5NdDQNEUQi7qcOk5+/PdU4cl9Mv7qGmWoYi6ZFiaJinajyVWWaL+rEuhWZuL
w0I83caM1JLp9mwfa29zsU0yIuxkCVcgymw8Vd4JKkKtG0in1oO6GgJyuYAGQYL0FAd7vxrnkeac
qr8sQ+lvl6n8ugzT7HJLrFq7r0noOoE++uvvxrcW6fL4l+WkaD9viKkqkiybuinquiGLw3L7twVf
6nKSF20nr7euZb9PtmIwmkx8xWW5GEs9+m5Bgxzb8eJwZe0XnY304uSO/vxU5N++7nARmmJYEnuk
rOrqj4sorWdXVC95PdlNenfm+8HF+Sy9+d6jAVqEzI7/8oHDL/xlGZiqqiiaoet8oCSaPz5QfNyb
q6zp0loYje72QK7xZ5K9Tuyl7s4DBOV77+WswsX2L5/7P3xRQzREU5RFUZNFSfr1i4qZoB6uVi2v
L7Y7K2frdLYMrnYwnk5jICTEGSfTW/zl7kq/nUGmag1flDNI1kzJ/LFjlELfam0iX9cUoGM8d63P
+xRoMxScW4jsEIYnAgokitA6mLmbf1nL6m+7Oh9viLKhGZauyrLyY0s1WuOiVAkPlyBvr4GbtCld
95zZO9cMJj5rDL0RARGJHS3tZTBHxrgde1PZ9rxP7G2CPWqp6d6LncVWsf//H8e/X5r643EIHSEw
+iVT1qx5ksPsCP3tdzC2vekmTL3Q/dujkIdf+GPd8YG6ZCmWYoqs9V+ff1c0RXe2UmX9cEdw3SLy
vm2/cPygD97Iz/NKO1z9bdH9fqzyAExVlCzdkgzd0H98qFjpl7xthHqNpN1ek4rkflge0vCg8mPq
d4QUB+9vO5j8P+wrv3zojx3s+XiWYnoW5XUX7CaG/57ZfpS6UVCGPNgpbraxQ+88+ku9pQ5r+ecN
NjXFUkUqL96xYTH+23Z2raVOtrKzst7uJvAKGI8adkN0yHvvCnbEC97aczkKEHiOPfa0L0atdojq
++hsVqO/Pe5/zuJfr0aj7JNNydA03bTkH5vrle9fXHtSlei1vcLBh5KUE8ri61/eMem3soXvbKh8
BE9YlHjJf/3arZpg8n2+d+vCYylHuKyyfXvBmG/V2aPFX16b30qQ4Q4bim4owy5Kffvrp10ltXxU
ptStR7unt/MnN9fnE5dgkiMxCt72+7ADflssmKj4f/5oQ/ttMxsKatUcdpNh9/5ZoFlXTbub14s4
x0Ea4CRSZjBlsTs9Nkt1I57gZ5a7wzdM+XTTIvi1mTQMQyKskksbfgbzrbQdAb+043ugTFuSlX3g
TOmzOsmGWxLH9tG9iYZ9m6CqgAw8PkcPawaHoYJm89/qKjRvJ4QIICtPwrVeDIvs5OMFA1ezaXbV
9+LUDoKwFcBAz8OGJSuhNma0jcOI3Q4KkcO7tAIWsUoPqBrSyv0E6gmTBTxyxlQDFggy+zu+A1su
FBD3xrz4nWF6WduX1oXZw3i2ew4EimpCn97sD3NmpfAQwfjB9ZPN66MOqddwPZqjAYaFLCFmfLfe
4Cyq2NfAcR4SZkDfE5yvCROxHFhKt6/un1ScFqEbDjS2Nu62TOiyE0STs+CjngPDnWXH1/i+FCw7
P53HTHLhWUEtuSCjYHKY2cKqOh0usdINiMyO4grgsi0x7RjIAMYnArUefG6fWdjs+BCSoHdBdiQY
CEP3fsw0J4/PLry/xesGDx8EDC8Dl3QXE3pAgY0U8wX7SfGNHuC1fKUuo3OGDphZ8tPu7igo+wHq
sgmUBhGPmO2VcfUGTzvclGvJ04chDeJX7hnUh8H7lCaoaexv0uhpyVVCZ9CpIS17EKoDzG0zbsB7
g5Vz8UsoyhZRp7YG10S3b2uYC+YpD+8LunksLLj90N7xfWmZyheb+oOrtnAz6tBMLbGJIKISpsXp
si+xQCZq4wjVnXQI2hrO4PyAmM2I0ehhulg4eE6QRy1ghVj6CEVxaLawvcjRmCZjyG6fTws7l4qh
G5b6ottdxwpl9FrpKFnLsADnM7CUwrPa2PSBzNeBuIUITLBRjOON9IKX8gLbRV2Pf/8IKzMMeAkD
LmGLkl/I2LexHyzUEOxIQgtuMDwdjNCu/ZBzc8t8A7YIjMSHl8ujF9LV1tH592TrCeQPDbZ/9cHl
n7PLNIuVtw6b3JGCHmvBDX4Yk3Qn5E75pTMefXnd8dljjQJdwq1dTUIfS+xMSKjTUwpMiBTE0VAC
M5Elt6lyJGyMCeud5sWRR17S+LxZGxytzsyRMInhlaKEx9g/dw8r7i16ZA2H5WeIK0EreCnjZyBH
NJM8x+uqxxmqg1pJYJKH04qcBOjCrW5oh68kbfFUewBcwb5AA8FCC57KDq89zDxEOOnr+qOXBuvW
BN8hSAd7cgUPa+u9zeH+2PpnLUbKSc+dyx73ZSHQPAUiCioALOkY6DxscSaTnrp+kCzzfoaVmeBw
xWNzZf7KQgJhwSr2xdzOxkbgxYwZT1Kd52CTSo9zcgYP7P3mle+vhYknJkapjAnho6dYuTAZIZLa
IakolSY1/+2c2LsHKOxE/YC5edUd4NwUk7nRg7Tw0W3x+gbk01YgX1BUGAmx3dxHyYwBU7nJBHcg
TezBbUBksKGGGWMR3vjaGWP8D4uJPBG+XhNixmb9nv+RwSX5ZsCt5BMzotDxguTbYQKL9HAYQA7T
DlR4/G5c8OE/vpgsa0KgAKAzoWk8Rmzgyg2vELOaRbNqvqTv14ImlH35gx8yCBtm8Ii1PpT5HSmp
XXyIH+ZbjQPvCJ1DPbnCe3ckJMT4/NQeOzKkV8Q4/NZB6iFA2RmSnTU40V+IuJXjDWYL7TNeWRVH
g3tumRk43LHBKk73iS+fNtCj4OJDwvnEVF+CHWOe0FIp78qEN4iUA5Fp2tr8pIQ2thkU43W7Za1h
idNjlTOvt2bIXBA9+V2yESBBSbptBDwAMWliVIKs5k1kWnDHFJ4jgsXMgn8wtOBekjUVpriE2dpw
bMCZk08MtQltE69ugTkLU2h8tN3yk5G39MVBxI1PvwUZpzcb9ZwcXM/jzHDzU//FiYg39YU0Tjv/
BL85x8IaTCoNHsE1Rg4+Qd+91iGAoKZ+RjTrg6FT6xr80HJU1m/ryuNz6UgAnTyD+QNvHiY3qwcU
AB6Lx23B3QRxPKorLeBeQjx4vMsjRM58Lne/nUKeO5h2spM2fGkYcq4BPlrY/DVRI0HBrAfNPjcc
bi2yg7Hsd+MzSVL2dfPY/LmMUH6rl4YqgppMtixZVfiHXyuY512S7qLVnBdAOgsVq+wkgHEGRrhj
kHnTPMF2b362OOwvG3kuLZ573K/EeTNX3vWZvmoD3glxXMYYH5yasT6TdynAMqDAP/SgP1/rb+2T
pMoqJaRmIZS0aJN/vVSqd1kubkYyhaKVZ5MJJsWvPAAJ/fPH/NN6/lKr/vicH7fESA7541nxObzl
Z+QqLdt61gd5i6vTRDWjXHEz4k4rYf/nD5bNoRX4+cmAMaamajolu/bjG9Ztb5rnx6VZZZQTV2Qa
NnXYgyrkBOVZv4TV04d+BpfkNodGDTeGWTaoCCN++LYYoHJErY01S96sXQoW6iP99FhDnHiMX+jM
dowMAz0oxzpZ3S4iOwoDqh8IlxzKJ2V+eTPfqV/gn0DFzaEvYNJz9U0OU7qzJZSUhUhVQOnxmlVb
qhzp6qAG2BZb7AG+zkx/viGHzuUjFQzgEUyNnYhQB1wXXy0MpAbuHNZJQc/stMEVg+wIYr8HjiWk
K+g7Foo3UGkIMZzSJyjH5v0fmz/Mntm4kF4zB6g94LkKG8ZTecqwEtNGJdI4qMYwINb16XEkqyEg
XolYBWjT7hl1+UgZccnKSFiyQZG4gekt0D8OxBe/xgqBcpXbfFJXuLHz+hrUcUOCCWaNHI5sbg/a
JsmFrgGbstop7yVHEO5QsycKQYzEUeqRNCDjCta4uCc+jocdmHHikRLCx/BbDAPynMd5hNG5yYfh
Ic4hz/lg/eNNwbR+hVUfFoZ8lqUxJyXGwysQN2dAA+DejGns+0f+IS+vm+LD3FjMXFC+Ata9ocMm
Lg6mLGzlWTUfGBpwoD+hurG5YvdQfxt75g7polr13y8odFhLrPJ9uXi1KEht+Q0LNQZHbDjsLZjG
IGOUd/JneRS5FGj6J3b6xwmzndP17fqWLg9vJlJvW3zj/BDfUP7zHBhycrOIJmsGqkn9qU4I2q3e
Dh84CihHpj3JF57qnNLsC+y4LYUPHrwc7MnfIIzfEAVeW1MTDZO/Kab2s+G1CrzH+r4FyQq3MMps
H/MNJ8ILLxgH3mUeb5zQ/fML+3tXKwFdmTRfkqUZkvEPpPhvPfbF6rTCEK3L9H6Nb1ZgvaI26+BS
TqTuXdFweLpjnviXnvMfYPbXTUKT6TklXZEB0Ghyf90GG/1cWPpDSKZPSKoHAqqXZreBpGuoq5qN
6oCPAd3G41z7pVjvc71dlm3HRKVGa2ENJ59IEIAGv1LAKZutIutIb4J9f6nwLJv0D5lRWzLSmUeb
wn1laNXsdQmvEFfaM81E49xv70+OtNykn3oqOa5vWliq2ehW05xYa128Yyv4Tvko4faKQqCLRHGe
FLw91VuDdYQqR39+DP+cUb/dEUtUVEUE09HEH9vmVc/vgqWZl6lB91PaQHtxC9LfTbrB87ag4cFX
b/8YGRNpkWGNeZjdx8ZE86QlaU4uumZP2Kq4QNVAnRgPb0lk9LBEc79ImPFg68VVLIRi0MUNfwfT
n1r722J4cb4uH3/+Kr+fxjxbSzEMS9REEUfrX58t0d3mXW8e+fp5qqY4bLGJId35rJu/vCzK7y+L
Bigk6sx1LMPQtR+wb2r0Up4VL1RIpNgoX/cUx3gYd4Mmda8muPtMnue5VQZ1PzbNsZlNqjYSKD9u
75IWiNm0lPey/qXkg9n9K1mIjz0pdk/hyDwhZ4uQWow9zb+sfOk3rBpk/N8v+sfBXKWHTKpeZoIt
sSc+bqvuHlzUB6GXuoNfUIP1JXGBIiQrtXVuyLbrXiYCwPvzI9J/H0n8cxmGJsuWqqmK+mO5pc+z
UKpGdp0O9MoxCk7RgwSicVDCz0ccYs3T7+sG4j2ARob7DOJdnyZe3VyWBmOkU7dNdy1hztnyvs2P
6qKdkdB2bwBMGPMCLShfD+xldsiU3DIYliDtbXydmXMTCVa3PX/lsezAyh5V02rTwNS4TtMseFbj
AlcUUizvS5KpLvENUfo7TSLETIWy/gv9InqEDOoOpDc50Imo2uXMzIM+ZXzlQBNNVaQkYQpJVVkL
RDSb4QNtdYuyHVmWU/UEN6HSG2fJoryMCeJtMXkB/nj6orwoC/SNASd9beBj60OG5hcqXwckeAjR
bOJaOfDFMC2JFBkhskbbCfCDDcbb0JLsBSK48GJwq+jqqaP7TB0Rle1guoI221wKPho4BiDdCBPa
xA6fMS1I/Bh3gTKjugeQgCY4y7dYBEadJw4aDOtT3QJeXL/y8LUyRlgLzK7M/ngO0I5cw6cICjRf
neMJRUSUC+P8yLmcrNXPhtLAJZ9tcfEk+wUwjWjL6ZzWhwsemHEdzSASeyAA3otpCfbtUOnwrN+R
XLhE/+LCHzPsLHxOs5EG3cx+vZ2ZIlVTsgk8Ixz8aM8zKcxGl5EW9uM+ek6qSTlLZ5gBxo99jiAu
fH7fVozE2bYE+F/TW6jOakfwLIeURXAqj5rUxjZ0TjwvOGrC3IAG2dZtWFL8Gc8IV4qpSsSIxtlK
EHXYxN+xCrEWmN1jY0SsY3jzBefpQrdaDy3yBFu65It+D1MWBt/tbXBZqvEfBnPrOazdAloXhrva
0IhbcOgwA3RRiQSHOYnmI2NaTA6BzocAnLmt8zn/0EaZl3mH6LrCjp7rXlMczfpRPiGDGumGAxR1
gKMJWQiUYMCExuXWnF2n0lbfHT77mK/L9OlCvKaywDFZXnHe3OP7wiBAnI6afN0VBrMKUN/H64O4
r5FK8g5ulx7Cu81zw8A6CS8IY2AbTDKfYwdtbzuGQh3kzs3HD2faruvovCYlG9doOK1x798i1end
0XYm0sDahUcY1TTzdI4Ik7S8weBXdJFERfcAQmgokODTBjjMMhl87l9YBL4REoFDYwaCRzRKKXgY
1/W3wRYorY8AT3U3FH/PT2up3h3SHZvvao+4xJfn4qr5vJ6UpTjHbshjnOpLC2WBRuEEGkI5as4f
IQl+eHNwGdftLbx8d4zkj+aq2UnTG+amttS5GNG+2ISYQreucjzjPU0RaWCbPiqeoUAyee7X0qIF
Z0WXIwxBTJtc/ZIzQlSMgDhYNfGeTy/B/QHdKq3FJ5Ablraya0XYjFFU6Hi9AcBouLa8PF0PMn12
vW6l8xbTQcyMJRUhPiBBymtm1Hiq5dJAH+oT+ET+TZ8aPfG040KP9H4sN3O122J/RNASTRKo8DZX
MGmwKU4xR5X9CuOhXUGJSd+L/c7+OQetKOY11QqtM4mbUho/UJM0Xl54BTZa0Ldzu8FXlWwoW/pb
c/Z7b6YpkkrBp1mUGIb448RsqqZRslrn8JHiG/naF6vyBHiJOsleqjwpEKiV7wY2pVRD9DwaEnTz
EN1V3rl+sIGRmnWZwZp1rO8cucOdZI0/H0ycQr+PBLhGXeYyjWEgoP+4RuvSGofyXOTrjuVWzG8c
OeriIb6dte9EHZUK59ENPAM5Tl825OHBPEqBns5f5W2tXTZSFTQoP2E7Z+bDluo3aXAZxh2Rer8Y
+Kc9S4C+DHJhlY+S+3aIR0+RU0dZsm+kTXtbyq+pIFBwLi711BQm3cO91IRYO/UGeyDtPjbFZd58
Pazlnd3/gUVehSFJFJXSvMYtV9u9rsuUfBREJDr5OjRzzTVKrbjN8QOP79q6lZdyecz6uKbKaNSR
pn6nyfGqAkcq313+dcs2efde8zo8CWQT66WarLUqvvWjDLI7vGo4C88AEgsDAnJfyIm6qv+Ps/Pa
UZzN1vAVWXIOpw7YBkym0olV0eCAAeMAV78f15b2dEGp0OwZzT+t6v7b6Qvre9cb1hK5a2ScDTLt
Mcv59ehiDSwNHd0w25GM3rtz81FLu37tCLAO+fuOVci2hyMJvHIypRok/eD6+LIHaOpoqyhP6jxD
vqNgQHtalF/l6wX5MkLk157xD9f4ZIZHITLnxdZJcN52MkDwIWH1O/Tllq8gl4QyPc5X4hctHXog
u8RX5wK5HhOpW9JGEC/4xJFig083pnaCOc1qxj6c7vJZ2Cw4VZts/0rM2bAbVEkEYmJ6Z33e0IA5
BBs2bdXXkrUoziGPy92ioEhI6YciC7e+qsf6NMGOTcF4wHK71m8IvdyGl5Z48AXAaIq8hheelR8A
pds9ZPmFYEYdGKJW8kFpWPTk/RZVqfksQatcohDh0ZA/UDC0AM0WpMg5SiwBaxNhO8lOMg0FjoTb
KY2mmjYAyz2BBVvnKJNNthARWHdLhF7acYjEZWui8cNFgeRj/yD1vjQIFvinhoOjNu/egcmpaHhh
YOetOcGt5MDnsYhym+E8pnDQndKr4k008qMu97S3HKEC7l+Y6puOqoO8r9JmqZyed9YCQyoMFfhh
mz4m5aQWxoS/H/FuSc0H/TjadL5yci5cCO4qrnQVeKS9vTjKYN/hff51DBFz8SOeCGyNKxzpw12m
oCGHL4ZJZ8G/9y8iuSmcpTO21s1+Jb3H6tPe4LCGFDm32VYjpZ9lycLoBpL8WXUv593IiIcSZtf4
A9MkAfERklcjfWkO86R6yzl8qXOECcDQzTh/2k6E7fg43gBmjLUpwOqR8bENsD1DAlw6l08949Rj
zOvx8aXc80OOjqttOiTqnIUcG8I8dk0w2WGjTmNgimJNlHPRL4FjQRhx4DxbrCzCJzHOhz1hdAfs
Dd40PcpQquMIoc74K2r2ADQe+AbWM40W9FslD9jKT9A+y/CM5AbNzo4TKW1hZENo316lFZ0T9ve2
JsDC5PwoY5azczPWKJcsXbLL8jfVeiheUjpinzVIPnVSM+d2TuyVTUBlzLSmobPVAxJJaXoZm+km
j2B2Nd2YwooOTVm+HtXAUkCFTpRb9EyKwq5xeKFuGoClwfYeHqcSYT0KFdZ+mGW+2dEg1KYqvsx6
lKAv91ThUzIxYkDrxp/S20BVRupxzT+Ll055a/a4f4+1ABuUxBHMIacq/ozRkawJsqX5TeWI6KQu
0ltLcq/Ez1Px/TDfNJPD/rUXsjgVoEkzKOIHsV3FO4D2y6KR1/VpyvxRLmDQ+OWjTMG2abJBWahV
X3nfDlKKoNs9YDx/Or61+D/HHmdxRRgL1UIMt2d8c9BDKbsHGGz0Ak330NJIHcjY5AF5GQ8X5j6u
tGB5/Oa0pREj8CmpYkCFcpj9LCJ1SAJr7uGmS7bs/hEE/ISCWXQA2o7dm0RnqmweM2uxXe1f2jAe
ANg9XhYWCaukNvW0O1JrLDfejvbHpQ4DVwA0R/yo4e07lpEO0bs8ALMTJrH1FWmtW19djMHte5rO
Y6Cu9omgrXGBc/ekWwCyNeKwNkKFEOJq2EctHINOYC9LXsXExWK/tqLNZPt8eriQJjTIZ5LqYXg2
iTFDcaDyYcp11rE0dKV5S6169jD2pqMG8Zy4iMoIE5nYBxX9jjTcyPOSTXTLooY6kD/QLZXWbceF
MGzV90sSpQ+XoTIHD5SqNyEdZkfWLvZZYAhyBwZZSIVYbdcCNeU+4paTzbqGiU3Byy2hm8XS8OTk
u4DsiT13gxaHVaUdEnF5aEc4fVOPn44jLX4SuE5DesJcXRcvzaM8E44Tw9k07LAzjKyz4nUHaViX
HzcEw8SjcrdWFLj4c35tJVP1g7jaw+ElxewcJXPhIQwkePO8n190tzt9mShYZYcCt0iGtOaEFzqo
fRKzMNoQQ49giLBGiCVtpJmDDWNZ9MB3l3IcyR80kcWeDmlV9IIp21RU9E20x9+lRR2N8e3DGSvA
NCswmKPSFp8E2kUGo7jTXrvLp5nNLvFz1Xq0vQt9xlSmn30ht7gcA01IJUZayXgnYQy/GUK3Z9Wo
TU85+ISJX5RA2wUbUKgGrraMxWqrznJzhSBQPkVbaXAS6VNJAyIdyu0HTE8WqpxEepLh1D6aIDro
ToyMmmDV5NSfQJQP1rAzTkynmdYjrhinERimQanGz3J+6SiIn01i0dtwE7sKppr+7oKK0iZ9YoMo
6uTuaf2dqIMHJriJOcl3mK/hiNYTTTOmmThUXvY0vkV48IhQ25c+YQENS8OXEHz6uBkc/n20IYDi
UPu14hF+DuqiY2ra9Ul/1icNOpBl2rwmydVolbYBP2kV70IB84QFPMUNdU6HUyvZFYSGAu/gkzjO
DkNc8rIp9k7a4DKl9fkls9AfaZjCDLCPONBCkysBN5x83swL8CAI1/0yq+yIKjSzF7IxLK4Knoix
iPqA6ancILgJj7gE0D5BWzDom7JQ7qsBfk0dpyOr/wmFPLT+J1QmZJgwfgU0BeROZPS6+26lstpi
LPC4x919b8skagKxe6cxrpcsPsEBjzXO9zPM9+mGhMm7AuZu9PfCaaNB4a/0LIh0KoYSqh/qAmx3
gf7Up23H4VIgY1GKsBHM2zCjF9J5fWFKtjqElYq4hIH+cnxHOoatZoezhB6SLJAcHhGCH9+hrHfx
tOldvPlVNm6xEJZwG5nKUYcXC44mWN8DrHaEtFLdZpQ59pap52SP9SOofIVpo6OtJbwdR5sFK4Iy
lFcsK1j5Hkg3gzXzxChRaTUEgOSAudQ7hC+8nB6ljW80CObsShsgP6Zfg0y6IjYSuwFW3I+j4GK+
l06Pz9KC4x3zmBxFg0CCGsfP8CyFxohsAs7wKVnihI0g2M2CLYsxsC6kCxYcFoiEtBo5MHYTtcVY
BIXToi5RQOZc4LXeTIpqddDGQh6I1KHJyOxGGzlqk5mA972GIQGWux5DIRMfz+KEYYgl7uVBfXo+
VYNTMjCab1tVlY6Sh3qlDRuTsWPXS+G5fJOW+7GMUdAlHhSL8xeCtmdVmpT7UIph6Pvl9o0jhM5F
di+mOm56y/mxhYUa87vAJsHV5Ei8IN6hAlXnSbaQLAeL8kwcSPgd085tcNAbaDJdrj4xaDM/UdXx
r8tRUkXnKjKqgQJ3Jm3e6L5k8dt+QxcTdyyDXvceT1JWUI5Jp+JRyB8P5yW3jeKGYAV8x2stjMFR
JLDT1R6+QlX5GOgfnvG5kx1oLozvAivTD/39tHG8esWpBQJBSp4P8Ru7qK2Wlk4EwkpLvg66v7Eo
JlZVMlas8dGY4fZs0FCiCqJlggkhoU6Kfzk+dNpAk0KLXJcl44Q2sz7CQPioOzjDMPPxsQdh87qh
LnvVW/pQlQN6TDAgIBMcMAWPl2e+uoGAhWkiYFkxbsmix9XdHo/Hz+MJHFx4icPJ0JkEcBOdgP/M
3XkwSh0csu1R/w8KI4SEsGZsypHw7CBJsEcjzWa1sjFqcGt79DEK5sH868t8o2Vkr/HVHmIX0Lr5
cSACZx1cH3Nmx+d/J+9xZ3vO0BkuudSytQPL/UB5JOSLvRUJxrRLAQrgE7WRmYwveLPibjgU+uKL
tC2zfErVVX5+VeGrfRKEVYiP+/hJZTRctqypO8HL6TxtC5NSkuVrsqv5dJCjpOq12E35PJiHnXBB
oMNRUQW4BsEc50dBW+ioXSTE0VhxJQWktPOzVfqWFEhs4JVba+9NE5ZsCSrizVh7OjdrMY2Szdx8
UCp3c3guknncvLYwodIiQUKA9rCaa6dh0c119tOsIPsJXz8Na0QxJQGubr1tT3EA6+P2dizDR0hR
QolZuzLZnhY542DHT1rCTKWvXJRcYWvaChZGct/zA/fZWWQlUlCqrBuCLNlJ/bBtX8TtqtzBykFN
KB449xpjvXctMciTx0/sYwczTu12dglXIedfPtNDkfnzdTaXsvcteIwiQRcjdkBIZ6fsQVbWu74j
zmcFwdPMp8KcI/FgFFfHN+zN891zq6G0T8DoCBtp3xv1Mc3e66Nv6DMOTVqKoctKTilfgzqfVHko
leRUzzlQigjNARzkdN6gz7s8aVhNaniZUOt8YLUkkFe4S2cgWciezR0RJY9p/Vxun9VeOxg/b7Tl
PpuZ5yBt5+URt0uwi+TTSD5hHVrNqJG+kvMi44v9jbz8BruokmzphgnhlHbDz65NoxyPF62SsWcG
LE5I8LQP7+RVHLGpttXqzsWU37ogKgiUDmtfVMxrIdX+Uh9qM6HPiU5ZcXpyr+pE08O8chaMtBUh
eKVjE9Tpec+cylJ7Yg3JwUJPiR78HqH+N1BM1SXRkFQLSdc1JSOvquKSVZt8ia+I6efve9HeEHhG
Hxu6ItZ32kd7pwn0S4dM+feKV+86tsRCi60kX0IDwsCiWG8ZtBOa13d7ZNIt30TrKb2IMVRIMjcM
agxDiiJJLxKcePdFdaaljwDEd8zgvhxC+uVFaiYyK/rWDCBDuWr8GWZz2J/iEhiOrZBOnGO67AWA
1ZPx8uj/PVyVXy5marqiQsNWLA3m8s/x2ja1VGo6St5G5LyWxOqHcmIN2GzK8fGQu5aMBkEiAMpQ
19EOJURMcKtl0u3FW4oGvlBf/JbaaoOZlmoOkv0B2RXgeLt1D12HIFGPLvVpLB0IUoAtEafxaKef
V6ry0OmIIslybyEH/P1Mv5B2eHf/PNMV9LnVjVgR9nI5BX2R5UFHSGOL44aTPIO/QbLaDP6+oHzD
r+8/lsWMl7/btdbVBZWzzBer8jPTMIqijTNY2Yt3f+w5r6kdsP3dudxv34ymP+ODaU/X8eqbHWRd
Kw1hD9P8YTSt7BWpR58L+CHB2GeP3rrzuTS7d82bCdCz200RNpJiSaKiXcllBK3TlXONhICAOfoh
T3COBtO3cLH1Z4n/KPGwxUpyHNkOgo8Hff33E99OCWhQstpPCK4sQ7L/OUp3wkVsi62BidEKPwg0
WMcRcLB7djEWtquRsbpzvZt1tb8U9DKdrrjMRa94FaJ2soyNiEShT6rgwEkrqxmB+niW/3ryie+7
N2RlHuAHbeHqgv3v/8seqdpKR6BX8nr3YRO+cRykJJIxrMMi4M6cl/um9F8Xuxo/udiIiWAUjJ+R
YUcofFarzg5tyJnO2BtP2B6+Rkic7zyjfO+lXs0S2Uwvshb3l41KLrtz6R44IcnUHkKm4XJjB/P5
/OHOl7zZj69e7FWDvjO11DgJaEBGLgq+RUggqOEhtlkGrnJ3kvz6FRmhigxlDzHb1ROKiVWbeIKe
0dm8YBK3ohm74DMinXp9DRz3Y3PnS2q/0SAQt0g614N8pN10eZJzHqdtm61qTwcXWkAO0L1i0hDY
GRZeieemXdFRblbnqIpwLBKJmxlWSQ+hFBcM+xzzdfeBfxOEU0K1aNjOIH1CJjSwcKiepG91xS4k
sqL6ar8QX3D+Ad5XFlto4jV1NI6BWNV1Uxr6yWuDhTV7hhRePlqy9MZHV1liKwofKRMJBOq35Tow
wtKLHXNRTAkytpV3jLDxOICJgCYKB/UHYykOuX0Mo1hiOnori3pRkGqGKYKrYxe/BOgEB5X2XvJp
zir/EAneaaiGhgO/zANhtouVSkO69DEN8w4u5xsoR1E1AIXz5bCCqggqlgbihzrbDTbLPgNex6eI
0Hus9eEfIFwZFmsY7ODNgNUZWtfaR1DidwAOW28z6MlBnfMdcp7gNbPk2uuaBtNMmGx9/eQoPlFX
+wduhBjg/g9vQy0SHICIS4BhFKZ+TjaU1/DyHdOW1j21oSNBEJSStF8HwT3HEc+KhsgS3sg2srGx
edK+jNzOF80DcgYZWrOjB52fevl6jTMU+ogvY46ZBTHXTyfOIDC+R+y4xOc5NCICsqwHJSqftREB
Nhq5t3mMA91ew6p2sBCn3REC256+8lfFNyLOQANMV0NiWR3M9Wiqg03UsBWfFF9yhgleY7Jtcq+b
R2A9sggqRCkjvC7G9Ux0xcHmIQuzVfNADpGvY6VoW8N6iv0KB7mM9rHgg5M2D7nXjkCX/AN64aP9
dfCIE/q0QmW2LkMURo4czetp+3HmjRQ+Oh7Bi4P6iag2D/p6SO/+HSAV+0McGIyPYD3TEAEMnltY
JEv9XR2IfDgsd85BHg3zybF3pCZP6xBwHnWe6V/xZCTrYKGcz7tIHAv+2T359JB5/RwPHN19joGU
Wpglir0Eghnmc45X8kgP8CoKiDvmX9c+TjX/92rwWui7YWh1HDSYeWJC4RCPFOz9jZf68WuLcAq4
HOQzwNDJbcN2/IhdpVNz/2TscVe5MyT8kjQLIka8bkCH6NR/GgL6vpAmQHahh8xfj1urk6K9ImqA
rLh5HBFyKjraShhvH6Vp6nyZAUbnzCswe0zInmqblNeB5VbePjws1OF5KCyPYyaUF68pmc9z/eVh
45Uz6yt+0pwDDO7eFPTuuv8Lv8ySRUS2FEdULXq/RP+zt6lWal7yE9XRkzuFL7MKF5+oeymOln3x
nDp/r/jqL8WYhX5Z0XWLmoWK7OflMllTMnVrFRP6gDRqdcoE/B3meywpcSOonHYNdkY3AYs/2SQ/
xMaOOxU4Kg/SMgC6pv+Rf7VPHMpLAD0c7ujm6nQOcHbzFHmApdgp633CiX/BS0RsyB11CRshs+nv
B/mtquQJJATK/Bdq2dU2fda6tG36qjKK3KnuTMNFiAp7cnKCM1vlnQLvVg8NifR/SzsTIbZ6XWLV
+01rqbqoLhAhB3hPta/Sk/rZfp7e9m+YiuHvjnMq7rUcRpCJiTZOv8KdJ5bEm8oE4qwpySgoNdlg
xFzt1sUh3ZtSU8aRMGIWecA2TQiPiM7n/OKeX4GS4cFtbOWxaslNxCMOfk/zSDPKMgenPgjeJS86
+ywIy8JoFHGYDeiADTpNdM40x9FJ8i6ok6BjzEDvPw3sLKd4BgK7seyut5uhhn1ORPwzBJd2TFzS
yUDc49GPwRmc7hRY6lRHsjKVIjjM53FFCFw+LGEHKetN36W1hdYRZps1GK1r7enGOcWoj+TlFyhu
ULYYK2FVbgcmLRQyAdbG7EKf4xlX1nN/iVSfwSDB+xXRyuwuNvHLwcjgoCdLugpkoKnGVRF/qONS
lGJVHBVnukka4aF6pG5GtBYhiZfAT1sjqg5+9d+PLWQlkq4hUKU4orC+mpJJISSVtNutjoPaU4dT
bH4dyP6u6c489jcPZpL9KvjHOxXnL5xsw5ANQinhHaNsMa6q6uM225RKXfYhARQHmPxXO1D0qN2O
JEqIWindWmekY+tzZ+reIhM/L3w1dePW0HJTLBBKDtEUEgyRr4qJ8mTOoUGHsXuIijW2QPMzPK8t
6GeCnuoc1h/WjDiHSXHn9Rs3ZzcJIrxmGKbEa9Dl6wVYLi4lMuyTOK7QSckalp3Y/FdHAtgsGcCa
g3wB1gyNTXhJrXX/q2051JuXgzSvqPmafRGoBr6aF3addl0kuHJuXvcqMdbwB9rYGJXkFYFSKjQB
G8zZj3Sq1jExjMf8PFaHCiSiU4q1IdzxFMJNhel68mLWwHJZoCACwXgmOGZZeNr3xu8JkeUmvnSH
R/BU3BRp+qYaBWh88c0CaiHGQEcFF8kCOjk2nxcNLLgd58hrJeBjw3xUcWTccL+7xsQ7XXveEZlc
N0j7FJ9xPt5IEAZjmgV7ZBdaSix3gUXN+Z6CR7ndhywD/bmhKibYnHF9Sq8qad80mpJOZfG5MJ+O
NZI0yKgnPNFS49Ui/MlAwml2LKVomzuTOpX8u45217kgV1iDhV0nA70EqsaK4og1GXlnZooBXkbh
BERbvefZ6GJOCXgg5K9So78H8S9nCwvamGJBl2cb5TT8c9bKRzXN40uxw25FhAqJuXhghluf2BVK
unyd+vri7yvenhClf6+oXMvYdaUy1G2clxOdrsz+EOYcDYwzcgb984wF1t4oRnJtwjOi7qo2oWQ+
4/3ZK4pjFdc9iEBYyJ/p/mJUKOlQQaQMK/iM5AGYd/K58/6+3e9K4sc5+uftfi8//xQ2aRkLViwd
8xW3CWuRbcqwbAorNE+opE6QZmunWGw9bYKEZ9zN87fmbfspz+QPCd/bGXKhC2kf9u5NmUB8LVdH
fVlM20ekVxzIDKQbd9ZD+bYS+/F+v/eHf29Yr/OtVFT5av+Ey/hq81F/dbDTzh4lz4DIaZRIHCHK
XtyLvZWnB+mn8vH3S5N7qOavl3a1JietZDanSsAeMn6RTXLtmN96jMb1NCiTgbrdD6Zyhuh+bewi
CULLMS38Fmf8nOxvOcdhjsNAEYc7fZYUYpShTS/fsFY7di2UhXu1q/b7G2MOYxCjS/r30vrPG1P2
u4siHzbCnJ7sqjcrgOBdz9NmEidhNt+WjjDZde9K+6EeXmg3nShDzgty4VU3OQ+GbQjZjsRYekZP
MkZuUd0gPJbCxNVg15HjXLqneZ8B+oBsddRuIRnZMXzDZ4USXYkUghIPkE7Cvz/BL6VePwz+81BX
BbmYG+ddVlPqmS8oA7txPq6+8G42iLnEc8/eYIKQO7XMyTHLneJdH+m9EOHvm1BvgJnvyfN/N3Ht
v7PVMV+yCiGe10MZto5deM2ygbY3x+3zUNlTgeAf/1IMVHSJD4NiHdPqXpxK1gTIM5CPLnLAerRz
hE/V/havw385+DnOU0SbeRN9AKUIs7bT6Izj1ikb0dwkS0Ag4gZDi0V7t8b5Zbm3qKkUlnoNUzv1
arVU90WmiEWvebHfzDDzx/jcG+G9AXmL3fWvjb0cqxEZ25rrLou1q85lQ+LJahPKQ0LqHJROUxye
W1QIOzcd7AOsx7BEyMLNqzK0fNEFCvJ58DuYt/TrPNYlTFx6bxXcon7uDqaUGs3hzI2AG9F16ipH
WJDOZT8zPaciKHTuY6Jzb0/qC6fr1cMwTaBQNlRVt64Kq27TinuhRY8LJ2OfrqU40gmb3h+GionH
wHN5xI7TyRVij93qXq/k+93eXNyiKcPQlCT129Ppn8VAv2Q7RFTYRmtQ5puKxpb4aYhpb+ohZZwZ
cCGMZwzJLC4eUSUiqSXEMsr19M7G8w22/3UjV+/+fJBOjXbKkYYVJAshOMKrGY0u3dA3TMizzjEJ
NgaoyqKL6AinB/3gSvTlUQuI/pGMWHXQy1ZRQxxhRfiV6fcjpRjso6KPqz6ycaLXp4HPxnAcKAg+
wEVQoqeuhGK9HOzhV0LmJ1JGxJyxbxzz9HeWh5vpJFuajojb5JQi6dhD/Rxe+vksShtNyiZqBUdw
nyXvu6obdFq8NOL4Ua0/0/YwsHDRkPvg5rbw8ww5dGwdBluNGGLhQy1zP69jqtoOagn58xud9I+E
MCsL4OUQj4WXg1GPU7l8uNAqJwNQHKodzTaI5oeaKBoYGwpun3tTgLmTxRho5ss0E91ii5FnX0Om
WPf+/dS3/Vyemi4cPosq5bpyPak2aq7stbxL6DvEcwhgU2WEPGjOASY6RA1Ge2wKc8mPB8Qhj7th
GV68U7SPttNkWY3iib5Qcb+WJ/WwDP6+M7nfln8MORY2U2UDpJwVqQivhtxlm+4VJe5x9CdaXJKN
M5kNixM6szMeByBY7Bi2fmegyzebBBOdbZcBIFssqdeOBBtUbEYr76WV/DJ62ocRpkpvlyC09l4o
OJ+aN7adxBkiZ+joA0F5wA7ZvddBuHlyFdMsRqBlApCIHJ1/jkQtybUsU9V2RdRMUC3QHTn+xalX
++HRn995yzeLKtcC++CgRItZvelzpbFyzvPGbFdsgpT4QDEcDWTnssKr0pcA2tHyAcYsIbGiSC9C
YkdD8+1MTN15sXcwJLkzDb9Rnx+fXcWilV40jw6fQb8WGJdt2ppnJWmxZusG4M72hkO7EC3qdTLU
wwMYu2oj6R5mztE7+nvngjv7PA+/mHIwg77K5d4H+SCK56651+1nQXsj46YGrqDi8HVVxBi6tdsX
Mp8F6xnnFPaAwnvtbvBC/rr3Fm5xE1CTf671jdT9s/AbiSyrXcPeDn4xpP0fz1gjXGN4cu5URbeN
zqsrXVUR58OlLhKT941qfQCDyfNbd3iYEQzVT7A7X/d2Q+uvhvcdp9Pe5fL7vPDPc7XNWZDaVOuH
9tnrQmKa5/hoBLT1fdjYa/BmpJZ3hngP4f0cUT+v2X/Xf64pFmelsnaHnrLyEI1oPiLMX11sKOu2
f6QzZ/nOMJirk3trq3yDgqisrSazGKdTk/JX+XnhfLOvhC4zupXbdwKnq5LP+ImL6fjR9oYw0s42
jLPanst3apZbJRYoAGaaVAxKTwv61hD/88TaXs+FTFZrWpBbjOEWj4n9OUhdNYyeFuw3s60T7Owl
lVNCkNvW3fjPO8dbGqHppOH83hnwdix/3803EIfnIp//52vodo0gNKm045sjv0MMOkPIt6JYvQfE
3570rq50BcTn1qWIj3oBZyYdY3Izx29w42Dbj+9YFGLMgaFktXo9DBxiJO7ZMdxCCVy8rx76eWsw
4vph+M9Lv8TSSYmlsh9meL37MBail6n9iWPNe+M8i4Ph8os1aXS3LL6pW/rr4qBLea72rrpXr7cp
jYPZnJNuBWHVVcE4cw72J4LQ7p0EbmsFrqRQd5uMaLq/1x9yYymaUl0YVoyqKHc9EsnsYWJHTKZZ
ans7911yHj40z9uBRcfOk+45J3vY2g93NshvIOvHjL66kavvfNiLXVUc+c5HpLVPtPan0SosIzKE
BqHgLU79vPYnpr1Wxw6JFcGH6Y3u3IP067BW8AESVegaNJuubiK/HNSsNnNpBWFz0DpPhv3yMm2m
vIxkHm4GJCR5l1HurrbBG9sFTUmiYOzp/nlq0RFCvjTUglNM9DNS4oTxWeBS96m6Nj1Q71V20RcS
6mAPrU+nuzgTDX7q/OtjdPn4cPtmzFq21+XzBKHvOwLqZ5oHEBpoONi07trHjbd8hbOM0tal7fjF
G8BYTHM+cLb/WmJhT+YNSY01XNm/l9pbj1lAb8xlTZ0zoyHr36S2f+bAFl2pquU7aUUs4xPJokdo
O05mXz56e98XlkAfHMqn4wEP4+ATdxSGdMj9Z9O2h8vTGvhiSN6ZzVkgdIKRcAeWvt3rNBg9FJQ4
dJqiSb37c4qWO4zN9zu53+vQFg1zhPfokJw97ykbbJf3JswvS8KP610jDod4U4jWQe96KggSCaxX
V/EsZNY8+s/D0l1CNoYAffczfK/vP+fHv9elufbzOdtzLArbrOt3WdlplomX+DAkbcjzAfvrnZL5
pmLmpdLtwBxLs9jnrrufamGec21DAXF2oPwOZ1glURb/97v41WWuvp1cnk+b9oR7LsjwGMFaINjo
GJ2ExhruVM/+62ZIJnlA396P3/D/GtDF9u9M+l82GCxPDaV3wDEx3bkuy2KxE/OzygpIvKf9MSqG
sRuSzeM9BssFq97cst3h2R4vE/f5ji8YBzI+2vVHBQqw0FbLlnjDvD0d2koRFMpPFITu5kMeij4F
Ox6oeFkA7vpP28AaoKtEQ4I5xrip3OzsnpGCtJOzFxyjJkoGcIMX2mBPcS/RTsaqM8qGM5DDIYA+
3QCsNh0VFomn4M5BYlr7cmDyykwV1PpDBRkhZ8JHy5tlQ11zT7O2sk/LI3w43MK1ATT0Gf5gXjbq
Y8WaUAust8Sj8y5xdsHdhkqe+G847J652j92rI3iejfdQrdwsLZzIcOYmDqcMGhQRtvCzp8zrwks
xHJEhpBSVTxbHR4dKIfGiY9u1M7fDy+smD2PQfLOT/JAGNI6cgTn8NlB1cOgwNEWsK/xWEbHpI8v
vjSMoQb3tAtjZi7qN1BS6Cr6GBIKF7hEUC44PhyWYoAcabdOPeIoxllYQcXpnUXh4EDjcFGsvB/c
LbSN162rwNh4rKCFeDFFDRqlvYcHoVtEJxutu01Uz7NOSlUAFbpdsqwv1CfJ23m7oejmuC+fgMuS
FdD3fB9gg8tSxM8+c44wcURsyEAlxuMY7Tw4sDgdDoWoJxrFM/7y4LMLSv/dnCKd9Ldeg4TiPCCm
xt1HbWCtdv4JNp/9CmkJgUU/J89sAuaCUMpPwYXMHhbTc1DwzuKnfvXD3sRv54wlcaI8V2/EaCUY
uHoHDCXFEbaSg42PUQ8kvXix8WkV1KwkBFuRStuOuFokBwT2ciAnrRtbkkF/7/rCmJ3fRBgs+3n3
2f8NMvmgiCHZ7gb3iu1fagKVKfmf6XF1OttXipHusu/yq8J8uS8K3nDCCFbm8+dxhHPJZIbZ9Did
TAiasddb98v9aJ5Ra92td3vO3e1E1VRRhZIHy7n//X82QUnBomenxO0KtV/MAXZx5sXsHPg9RLHU
LvZjVbB3/955f93aephWknBSpOy/Wh6TSjfVumJ1YClwmtWFZWkBxUgGjK2n+zv7/C/roAZAAmAO
PqFyJL6qfeLCspq84ngaWSPymcMkxZDB2U3bNctIidoE9hvaIdQkGDHZG8xW9p4juNXJlpEmYhWS
2vfewG1kCPaR/97T1RswjxCGT7XVUY9FveH4mSxzd+Crrm8jsHPsT9/zEPS5ry4laXCntFD7Kvvn
R+fqve0FyIDY01p+fnThUnaSKsTNSppmrxBInO80P6/wP19IWXMrn8Ru96UJmpGO1IlE9GHrruBL
slw9Kg+ZizjOx9zYrsc9wezIfCzg6F3856+78S63GwnDhOKMOABgZfayn7cqlmLZpWLR0mVtPeGJ
DrCteRwaQpglXhX8PTD7t371XkDPybNQRbqrN1VyJ18yVTwyGeRh7Fuj9+d6Vd4Z+9/c6JtrWPCu
MMKDR3SN3F4yXdP2KV/epeZ8Ke1pEUwXNuyh3cme5SM/CccTbzncOV+UwUjVyZGm7nq4C27cVkKa
wRpkihz/dNhEV0vQVpMlo0o1yr3oqXOn2hizfY5FfNPXXU//vTPmfrkcZ3wVFQVtf125XmeUwy7T
kG30eFSzIoHdARr1cAkY/P0Fb3u4nCp1vqCu81wKLPWf46VsDOlwNFUeC6Mt9+lpCn0bRt2j7zVf
3tBx74yY22Zhfz16HRD3GDGiejWVjlm6PZc5r5GjEcf46Utof+bQQ1yvXS4fjLG4uKvruQWbv6+J
u6sK9UBkDP18RuO8Pe02+rYvrtQj+X5IKn3EylHsziRvRlQwQTOYyJO2dRiQ4Qvb8u+XfAuMXd3A
1eq1bY7l5lJwNJH9s4MV8pD1Aveuk/2OOfu8WG48yFLx/2MdZ9NA4KDjbUc5e4VZiGamZ4dckldu
hAlq0LlvSElCe6F5vnciH+Jovx4d5AAfwZ1K+rah1D/vP1fu19N/NklFjU9CXvG8Zyf2m9AIysll
JRKYOICKrQKtnh4Tv3rCKNHfLBjY9mGtU/ORQN0f1wbyKFkKs9eWc7I1O0WYc40RZkDzLr3deD9u
Iblmg3p5AqO+V2ncNkR7gr9GCa7idATz/uqlCaZ43rLmNatInYtabxmThtAX+kWU0nC1+8KIIPG7
EVZg7uM6jxDajvCqvzdNbpbx/jboRzInQcpv6JPpWdIPF11rVtjJuJ2rOm+F0w6Qi6B5vzdOlOtV
/OpaV9NDsjLN2Ivf+h+aMdvFS2VTXIXEAz16z1W4CRyOsnce8BY+5aKybJDPYmJKqV9LDXOxy0yl
owFESE80qByM3BZsn6H/bnvjoeOQa5E7y3PwdY+Zervi9Vem2QuR7384O9NmZZFsC/8iIgCR4Suj
OI9n+kKcURRFQRzg198nrdtRRzQO93a/FR0V1UOaSeYe114LA0t6e3s5k21bqhQarDyLwcfBCSuh
icMIBxUWeNXtWa/Bg93DBmsL1s63AJZSbA4M42xtCG4G0MYCMLCPEA7+bWbuo2SxEG0t0eyzFMWs
2fL10TgcUlk8eMpmbwQgBnn0SPHfLH9O5WrOFx2jyCIFwwsYdiDrb+jvND3+e8B07VeI6/br8Vtm
WRSqldLaQyUFmamVR8AKzCWhHmQwlF146yfdfn1lBPxn/c3URni23RlKUMC3Ge7++0yQPnpwu5n1
0pSrmAriV7c/Jzsr5/xsaIBF3WhQ9M2A3Ku/LVWngJMPGPIABmlbHrwxfuJvBpWIXQtXQQPBP82P
gWQfPRFUACntQXGxQPo7FBkfQJHOOgA939cmqMi72uISyt6TFZ57W5//MjDIOIQPBWZHWDpceJF8
a3b2aHlRloLC2e6B33HVH8TeUCr/gLbRboV7SB8B/YSwG4IMSp5FLUAivt0G7SnkVB3YnlA3ttOe
SbV/enKPXdrP8AsWPtzbuS0NP1ANdM74t2Rg7snIt96y+wFBzNz6YiDbN+ln7l09MF5k2Do7K3sM
dSgkPNPUnh6cdJyBE3OKTtoRWTU4SmfVJ3ntWu+w72hha1h0dRQ0sv6+RBnDnOXQFwIwfoUbYgaB
Cqx00Vhh7KBrrUiMGApnPEX8D0hwv3Zj1YUgehT16Hgzi8Os1lf+ZFHVaXfTp1Z3N0eqIRlnfjba
qdBzSgaTHWAWW0/LL6iNIP/coRn7VPaRSPCNxhd6F22JOwueGAwMs7KWVrskqiSpxzSpdqNcfpbX
s5hk2Yjs88VT0QM5me7hbEI1SE01hhcy6ecMIy93NO7MF2XNP81GOlIOQEdXjIjGLVCGJJ4r2ArX
yVxpD87tEjYqqAUPb8W2l0jvOyaTYs1e6T9p9i1lY2vf12EdKMKjOd7txwlotjaMij140c6Gf1Q9
2UTJuXPK5gZZtvG5240MJBUiKh9nCLry/XcC4d4l+1LV7y0yAbl3gW6IEfVcduBDOpqdQ+qcIByN
O1HmmqcuNEVnK+QfCu4b4rCkt0cE5DhNt0MkHg5gSeNJ67zQo14p8rknLZrDy6QwtwIxVWtmmc8t
OEuUo62YvXTfz4u3VtZr62OD/NcsukCk16cR8Z+jgKFbXkanKHVUrUFn8FqQu0kNxFezAJTSzBcg
h5olL2HVKkhA1Dlzh1vbfxv54XTM6GhkOzBLNDTT7wG4rAZqgbFm0HuKodci10t7fWonJdZ177pv
gw8JTYmLPcdPBkG/b3726TPGb7PtrGR2B0vWkA/cl5tZnkDAYl6cDo1eL/vmer41pA0OE5oMIBOU
4EKlM50a3rOtdInlnM5y9tU8HCx2VT9jHAoT3Uxr0LLXbs0n86xlBmsD1twM3gBqfEyJH1dEBnto
NWYWTvqrIXq8D9fFTmEhEHEP3/UKFfvlQPZ6eUqjCAfiDnbdOfVtAkQxSvq+5Ksee1+TduP7f7RJ
RoKht5RNgpLapy0veplaJswRkNKHkKS5uttyFjktmr+90X0icN3avwvVPLSWmqfD5WSd+IiyA93l
qrNxBVeuaWv9wnsFf0Fr7e81r9Pid1/w1+ZqEa2aLFvmUqpUgnEYjZlOsalgyCjQZzQtThR15xuG
Vijz2NOxHBIJXbzh0mF+NnFzZ9Ydvtp0dNqdw0DpIB8ohOXQxLHf+wf3deh0xZgt6sTPP5Ou59n9
70CCX4Ap7nHffh163RRQA5ImiKLnb8q3aFd9bQaThu/38GnCyk+FDCE4xoBqufkSMbp8qbJFd+D6
furPFdmeTpeBDd/MjJaZ6MR0FvTjJ+5XYx9InN/d+UJUYaF1iSW6qhP/uq7nzRojtyJ8vkay/mi6
GlASw08Ta8F18w+YiUk7WmV/f9mHkSx4C1It7BJJfA1KtDu3zvuNjEk4dnvsm1hWKGt+9u3UhvCG
Xn+TluM9RF3cXxg5CCLptDFCfmsNitSKUskQsK3V08uL2t3aL4DVz07lkzSE8299/Gl442dz9gyk
6OTQpfXQRqAyQ6wUfDVWBR8ap18/p/Zu20tzczHWmGRacG8DZtrm9mcQdL1Fd0Y/vuG0HwWSv/de
e7uUB7ft/YnFYGVwR0CE7NEI1BqmiSrQu9d2HGfpN64qIo+720WhhKlsqiXMIN6e+Cmztud2xqqF
D+Sg5dKIyQI60FOCeYF5EOxGjK2qPQ7ZCieTvzd9X30TH/zX8vWXpbR2h1MrElUvxR9ZdD1e273E
C0mZqL0iQ3g42ViLTaerdggBAZ6ce5PIa3AJ19Zy/RR0dm+pwDdNFIVuT6G9PKWbg/lPzgZdCj8g
wEw5TnflN1WoHjraX2vV73i5V7bW8YL7EVAPazYYkJwyZCXmq4Uf8mhgr6fDxWwysTp/n/bDpPj3
0rX7vGm3VpWpiAft8KRx8go50zIAVpT3puOxh8HtzKQQB/jVsPKjy40Zwb/r4JraZu2AAXRJh52g
GrgaMTBUS9Rt6LRdPW//9dx/d2buRK0aTNgjTc32r3XrZYAy0rXIyq+HLUwYMFBpGADxsPuLiTlt
uEYPDebv1WrnK2dSlLc1kZq6g9E5CKcW+eh7l2wOyFDD02ncWs1eXIo26HqdxcoAkOtovvaBpQmf
5JyCRut0P1nCQ+Vt0KVguJd2fc0ya9Uhq9YtQpizR0oIGyIECu1P5CN8ZlwIaV6hzYq6WxBE+Ue1
RY/47C7okI4oPRIvQ0gZnjzNz3ytU3nqCzyO/YpJwn2P2TZ7IUJaY8yYaY+/88+AS/6+flc1m/r7
psCvgFcVWIP69Tut8i2NdxHJD1qfgzjsndy3N9Bkww9/43MXA7uaBv2T97r8ekX6yIMHZ4Zo9aQJ
4/Lw8f/6IfX7KJ9XZXREaHnu9gbk5KD6wukUwg0iHrhwZi5bb3Tj4iLcbp5OG7gV0bEh/Lza4F8B
RK4Xu0uWqNxKUmD7Re4ilK24FGo19xn2OhOD40CE8/8+8ttVa9fTrKzLvpWLVU++gTw71iZ2wnAe
oOvpBJ/9fukS0FVgSzw65QJpdbZ7CHE1PRPx5v7avbBMv3Z/LveRCSO7qBXLzkfkarYgF2uGDzad
sna7zipWGeVfst+W/UJ5bCRG4Nlc4PUVhzh2NnMbAoarWMtfO6sF3qvDeZ3tLv+sSI2TkipGtbMF
1dIikibYHn9KQi31+/nZGXY92y66zx5pJC70Zx1sHIgeDNhPUBhNG97bg2t++/FrmbMZrw1JWtHQ
FF3CA92lrfNmjVq+4W9AaUT91+es3wJ7zRB52KIcs/KbXto9wk70l2keUmZHA17Xa99d0o7VOk74
CRf3+K5zKCvoS5ximjsNN+xBPgl5F0UdoaSsUiCsbTbP9FZxRvqOG6Z3l531i5U4rR6aA0hpbOA9
gbsmJLDBB2iURYspdLHO34/t4XlTxBesC8hHw4dwe/nkSjrCRQDdVdznJnyM4Amwp0sAgVduylk0
naxku6nS/eiItbZFXQRcnGqy8O2qu9N/aKeMmUklk7aLLQ1a3XfKPg0X6pqT1+76r6WYN7hdamUp
xbI84uzg5Ej9UONd7e1Fpx02lEHuoRCEKOBgEclg9txglOB2oVyWcqHPfQLl97F2RwgzBaLnzhV1
0dps+G4Pwt/b1WpXp8jbcrbU8Kq5b77pQcvXntqqu+rk4zZDuQxRSKDvcq/V3Q9P7+l0FyZhCTZJ
9XcubhRJPNh40fv6+zbd91BrZ1BrKMirpMogMIfJ48X/mGNKwnH/lWAYj9h0AvdgEBES4pdFP4y2
WB34fNgtIYUsyG6XT6dPYM9vzMwIfH0Y9F+j0VBK+NIL52fSlNM/ejI3C9eO/nIui3Z64UOXDvLS
dE0RQ3KjVwNVQ1eHgUhxItGydeH/dQ38ZsLfR9Tq/z7rBzXG2/3XzlpKpTRZ7q7Z/RO4I/9t7pMI
UN0Yvot+xd+rPWgVMUkgyDSI5cRkYM1OnE/xqaUWLThLwXYKowhnFeHZqnEKSTz9+nv9vVDtGW0u
u2Rbnf6JhMncw5NNxcajCSYinP8iT7/dVu1b7uABrLIrkVnbHlAp8AVe/1Ow/C0cx53s6Uo0HOTD
e2tgI+A4A5ght0U48CusWOWrlJk/3ojU6QnkCLiGcOP7b71q1HvRg8FLb9KbzBImBainvgh1Oucp
+dmS8lHLGIxGYJdRoreDMFwRtVOD3E7mF9z295lZSBLBfS9AkdvW9c5z33ttUfyddb56R+dpsAfW
IHX+4S8ufJi60TH0Jl8dx3kHCt3fCDf/XDnPu5e+7HvDU+DYwxZhyBCGrpUPr3Gj0XyQ94hBUoDR
FoOuiP/VighVaZ0zs+Jrry2b1IdrPCeDh8hVnQWQ5XU6Dcd/P+cFeRwVMV2kk7Te6pX5bG8e2tqZ
BYGEwmF5ne+bTlfOlBRPC1z/ww/2HcA7HkbS+aFpIGDv7lfj6xUXq3bNb35H7fVedvLmnEvimhef
SOVQdCXy8+1p2qkgCnzuwxTtmfZw0ZnNGhzVo6ijrUD1iBIiQYdej+qPUrVqn0Qb1KXPPICoSjRg
2bAoTv00GY5HZupmtdp137bNs2KlrHZ05ECMNsLuVNh2AKkxtHX9RcdtiKoeGBCeFs0VBjhpR9TH
RU6FeknWxf5CXQo6fmY3GRRfImzZ8I7Fzbz7gHAL6BQ4ZRoQtRCmSrMVbKhZOU9f2mK0K2TCigoj
H+2Vr9a0qQdZNPeWSVlxZ4GByLX7Uuj61lrnq8t85yn+fuWWCA3m7r5Nl3ZbOTj87xh5xFxzLP88
KBlI9+OROd/0jku3iuC7zPqXxSXxENyG1UnImqGpPjIC8uZnsEWCPwZxUxAuC3qgefc02EmwtPUi
w94EDQcnfundwf3aSe3JF6dUXiYJF4Lr8MJsBpceqhVPGKqmm/4gg4MYDR4gATVCJ7fmS5LWSYPB
m+IcpmWAcQdQEY7HzKwwS+tMeo358qOt/V6v5k1gUt2XhXhZCZ2wt9EopjY3z5z59NPmVnTdM0Tv
Wwx7w118FJFAWMYsNR1ACrL1GPd8+c8b64kEknyO8m+ymAbt4XjMOCUJmy0JDEnj475/a1QH4G4W
9M0gV+pj3Kki7TakSur8aeAilwbmvwUBIqXnynmF6av/qjhet72gFZNSo7hy5v59mx4YM34BE2gm
gz+yUEjntv3ypnmaFkaarCvqM1gyMZgB9jURnU9v2J1Nzr2Nk/Wa7tX9d75dVLtdVDelTZHmLMq1
Gn3Mq856BAPqNxgSYUa7W5+A94wSwNFuorhq3G/tSh/OmyzZqGK/Ly+CWla4S3nGst3uhCq7GEb+
b04YFUCRCkPzXsfuKJvdqbVMt5W41L6IP+h6di42R+yB1Omc+bRN5ys+2q2J4HxRmTYMfCSQoZrP
0LVVsiuOucz5vpk6tyrn24YwSY497/QEHAoCLFUwkjdt9kE5/3bl2nU6ocijMP6fjhL5jTANtR8U
y62Nc4EtFcE95FF0T9VDSfAoJKa9lJ+iAsL5onJXjOZLxRZGiqxhBudBtnz7o2rfvF0ejpAlMGqp
jOIx+reDtPechSqzfY2opCsN+v3Rm+DJBSQVOrXbq520sk1bl67jhbTQ3pLOQO/6uuNvvwk3K5HQ
JfR2BBDuZzXqdBfv/eKJdsfs58dyO80WVWztr59T27p8llR9fWSy7+z03lRKQX7ItBek45+B6G11
LxSsSyLHhhjiQVwqjvzfY6hZcinStsdiB7ZbpFYfo5E/Dz49fLtD07DTa1jt6of+2qWwN7+M2CpP
LqneggCTIszLmwKIo/yRneOTZfv5mIEzRp3sN9lbj8lQaO7NQzq4CKCM+qcNYfsUjMWF3qKCuEww
9C5MmjizJTywPxun04SBeNBovT2Zmvu+AKE76RYX5InewZvggAebNZjno8r2pxhBasPjZ6ZJh3u7
qwwE2TW9x3jxNMn9BsN0H0Lf/pJaBLbb6/toK3M3wL3LPyNANlkwJ18kCusf+sCHhJ8XChCdMmhY
uuFa1ovxVhmXZW5goES7RkPmtzOPXXsa+XbfCKh3AKL8cCfHxsb6gwLLzZ7r8x4R2U2RlOy5YKgO
V+/vnCkJso2CzazbdC+bXoFVs8PrrMxV6cRqT1j+Dz8k9bQcqEhEJdhugme2xP/bH6+g7soT/Zgt
Y4lDPYqp5oHPtCCllQ1Pb/rZfwbAgdNh8W4xKO2987MZNPYa7+NFTteAjwfYAlQo9SAb2G9reyg3
FEMtoANtuxeCVHSWg5O96X0+8/w9xHq+mrzdw33/WrX2og67aFVKOquCyfzEqePSGR9B0Z3dDh26
uU1v+AGU/HaftZezLldSVGy3LV6OC1WBP98NmNr6ijpj75lNxnbX/el9xU10To/v0787vRaZftm5
Y86LNaH+wZoLAQlAO1MKGQFjybzTRkr8B5WWm21e/eqv5VpFWqJBxDbLAF9W+e6bD+pY8Pkw72mP
t306iaT5nY4+bPqmDTepPrxS6KdjS/rnhEWXcOtcKL1U7JVATdQkD2vna/PSYJXuFyU7pBjKSJIY
Jqmzz6b7U7zeXXhAAoj3xtw31SzGV3DX77TJwDI3rHcfBsNzCwyOMIEi/l2jpLU3t0f1kLTgu6aF
G4i2qA3fB03RUHeD/t7GMaG2xVj2/v/gNe8n72gcAD0h6zHF3L9Viw2kyjAlCXCKsBfmQLA1pe5o
vuxOscO0z4YlULl3EChkAY0dDE20DW6N1e3itQBhG6unuLA2xOGuPxCWESjE93Q+pehNXzag9twF
hci/fiZMfBruUxMbxYNM4PYX1IKGdmyViVSs+AUUsnzk2afBZyC6Niz51WSkHsSFNIdIL9sqWGSS
gZqRaieAIXYlq2EVZWcgIE3A580zMaHSm3+g63pyVK8iSJyDkrCpPObvw666okNbhvBDMJve6cWZ
DRC0sRNw543BFuiifQWDE5n+lZfm1ztfwvK4PLaTCjUK3/1g+k2UQ0Xh+Pw63tj2hGUtesRrEuGm
d36XALO0wQQweFAm9K076G2CGrqcaIIShDeQ99Ek5hEwpxay8DPKzE57QKf85HlUkw9L0adu+gl3
7kP8BIAxTFe0wMPWnXQrpR0h7a5QszczGIyqeTgXmk1MUywKR7DONEXH94wstSVrWdIF6p8qgf56
3ttSuLyCgaaSM730KLAE9oX3J8JT/mDtCJi/jFDqH4UqWFO+dv8Iar+klq5YeSWXWs4vcV8GmT2y
59PYnXL7OO8OMfCkIVK/n9mwGPaFkFFpQ5NmmEbt2Vf0pNYMhAo8J7F47HwsexC0jcfP/S6jnijU
IoUwa1j0Hq8jFoUmjWomBGUQXtymB63CgJbvOi43OokHZofffRyXS3l86TcY9Wt3+8awicVI9LlS
bAQU++1i5/i8M7WWeExUGN5wIQT10xAuuost/ghqhG/Rk1GC5+/AGIoZd5DtYFAmeJgj7K6Hjum1
IXcykXJA/pt/xpjWjFrM5Gvy9LcHenwyHDd83xT1Lbn2+atSzU+GcX35tHfD7ykArf47v6VpUPI+
dBHHwlCY0CfA1em1Y9FXLamSGFK9SglhcHHqQfgpOlPULTud/38p8XY9Q/j6XzYtp8S03FfsrMeI
5KBFUS20W4LBZrsQ7Qo76J7eFp3O4eMrQxzr72O9ryeyOBR4TE8zw4BNrcX9B67HuihbWDWXJI+J
Laq0U/oiApVCZa8Lb1nWFP4/PGEWVP4Z76fQfbtjXkBxYDqFE97ZL3Rjds7SY/ztmf6xc+78NHWC
7hsTYpOCXJYCMSN3dZiHsoygJK+OrCeSjX9AMPjQ5yERA86q4V09PFOGMxjRYJaZYm3tgyqXlrSE
OJdstTfQui8f6ruAcDG9+YzQy3D72mUEikCl4YXc49fY4+9la5+yfc43bSWiejcgVfUpU/Z2gUhq
YnqFAd15TLQo38xWol4w+TnaUr9RqeQ+EK/9iJq/0JVKKUzxIwCRDWhgIlNN0T8gWmFxyngiPmvY
+MPP+3vjteu0soqjZJ5SarRMqb7xeemWEpjgkUR5pHGW8pFPvDnompHO23TjzY1Yj0hUjDCIZzMa
zYkFCAf7Qm/M61KagXNaVOKb7td9QMoZC8E6Oh0QTYHau30+sRZbRaqI9QmEBx/z1CV7pjsMsuv6
J/gm5RHV6c7sZ+/M+AtcdufpZ+n+NPZdHgRkFvqRPCxNFg+69lu259N5u27981t8Srcj0aaeB4i6
vL53FmLmgaV7Xw1W665qbBm0PoBTEQbSmJNrt+x8sNZ6khwAn7gUy0Yj4lIhSxYwarGhnV9eC/IN
a4pXe+stWVOkWxAV0FGtB1/qMcFdFm3BxvbiVhRJKM4JHAhO0eu2vBkahW7Dkvfx3u2StW2eDABb
m5QlCb7WUCtyy3zYzDT7GSFjWo+TJnLaB1cbfhfETBhmI9JU6nMk+1g7XBSJIHfQi8cDasIxoBdR
hhW5TjmGaunS7XO9K9CvdM0TdybQeQyaldOGvd9lnHximp/ABa5Mb1eY+i+vqG5yrYiXOnsXc8Tr
8QDODQaDqPhRCD2IF7Z1F5OV2/tqdMgiwal/aWbKCP0YpEFFpGa/MyuiRkNX/drb0wPLfjP80cgO
P+WwNaDZtKDoJ3BOGLNjkxV/EOYifQezB2g5FW6fK/bs174LI9sqRzkXg2dAFMhwwmnaY7jPG85o
v6Ab3dByuK/yctC/F6y9YGl1KtJiqcCo55pBugUAq3qjDfwy1Dmn3wjEM2TxSQEF5PPQe497HqDn
Q+9n6acL5uIbbPk9XrX2a2q2NWqXxiZF0WdejSD2K3IK5OLs+SntIQw3xMRgRhSanQe3P6TWMbPG
HSjZoN0aZn7H+fn6bx4hM10QhSjQUt6TMWSmnCVtkXTFTGoP/AHxEe0fj/qOTd1hQUjYdAHb4shr
F5C4k3E5Gp30xOoBhClo6LKEQyAmexup3jJjmqzHI+xObVIQwwlWIWrmME1J+BmvSxHg5ezs+6XD
RHdPdF+7QwDFiw0uVxpj/A+Nv/HRPb35jbVooyzXpXI+ox4s4Equ/+aH/lgPx0SOeJ5Ohxn2JqP/
wABDfIRmixh9BUZbq4JExmmXq5XA57s4PUgwsfiWAw0ndbYzjBSNI5kPUkDjZsVaJSQ6QJK8N9kj
c2YfI4EpCKbPUOtCZUuzo9PYkruv1lLbElN0xMZQb6DVeuvZL6e2dpFWF9Fkv078oAsSu+GYgTp7
KNuzHyv86Xxp00mDrb0vbdwuWzvZU6Jjh6qCVNcVZdOKAAp6GEqZSTBN0T9YOcRvzNrKgms1+0AE
DBqU5iv18AMz4ks1nrAZiNjt7oHgn448fuHVR8w7Zc40FBxAMKzu6bFPGmOXB1GExTLIRyHQZt6d
do4QlBXrG5nP+4aJp+XBMBvXdzikUuxMGh3LPUCZz/t7wdo55wf6HtqODYpAdYWUaYIqYx+GETsN
LLcJen1NVGtmhGqVCacApGHwOdbCBzPL9jvryP4SqjG5O0ghm4+6I8hGKJ0AoAipY0H2wH8o/pAa
iemL64SA+Wq27O+IQgDWnzE3kE5dWTC/Ij6ZMfbyzrPTRvarN0QNOraLAe7gbMdBgzdQ70qv4sB+
7aDmm5ZWKzm3rUzmRojEmB9HSX8aeO8izJt1KLH9/RIeOcObBWvuJzUj0xQyZ+TigzeaUjyFSUih
wXMYbgfwS5qaionLfreLmp4L7mS2AbNpNPyOh4aAxFHnuzFby7Th7VOIz/FW2Z9j0SAjyFc9f+0v
36ZEm2MaGU5XTIXzNc5oFDRGIA/SCw7919q1W1ptLBAIKb2FvYsIoB29vRw9wf9DHKQ7Gzecb4Op
/HoSbEQ9cz4OnolFVbez7l5whmnwY2AXG3/V/VgiV0HgfqA+IzSVr/7oV1yUanoiy6eDKFaJJD6k
dzad2qRb3jMH4nQwD021kfvbJx4OUgEkWYD/9NpHSHZlTCGK2yfa36mLfTj6F4Cyw47z9dVYdro3
wrer1ZzNaRkbp2hF1NnjvEEKH6chvAMhE+SB/Qw218ttRqC68WTGbKvpND01sZlbY8HylNZpJwH9
wSLe3rhdrkT66qhxvgMBN/IBORrDbz51oM9FKxYXKyCyE6XJrd9bYbEwXM5MOSga5Mm3C2tSkeuH
+HgNeD+wOHpYdL7FdyW42wQ/X09fjXCCe0dzu2Rtr0q0MQsulDyHkgjRk9iHGTaYsuIsZpDcXn9T
pZD6nb9ty4OyEIV7pmBA0TEaidrO7UaPS9nMtDaQwafMEy0sH7ygPWXSyQ8gInpnuK3XmNA9CGFu
F62FaXqR5K1NxrPhDgtA+bc0nH7DvcYQL2SF2I8mGuV/IIi1m3Szz5rb2Z1M81JdeDZbm4KmZUNT
SLNwj9W0Vn4lwtgLZlyYcnNH6e97FXzr/QDS3TGgCgB9F9vawF6wLwhAvsci81kQ4BeDxIVw9uew
6wjf/JWv7aevn66XDiO7q7owj+CBSm7oT4o3co+9n5lgjIf2G+Pw83VJHW1pA5qT/C9kZZxe074f
FDU5aerpoAlAKFK7v/281aXQLHl1AoEq0OZgd4hPKUMZ0JRQkkApuvnjPrjHN0vW3KO6vOSrgyQL
B18GKBHTjpoyGCJG8gUzigAU/Dd3+NcmayaxzI7xcncwMIm9F4EQnC8nqM+LWhv1rsV1PhN/2LDo
AzusMLsBRkulJkDr6/Zk4Vm/FBUiYQKbwrli95cDCkwUi0EbNeV7V4r2f68vqZ6siNoagHIKW0zq
1b6jfo6Xy+URAqbNS6bbUunnTMS+H0vvtHEiBhR3Tznkf32rr09agg0rekMjYKZPVkiIzpbYkrft
dLloDfcfWiiPWgP5BU4mrEzr4GwZxECn/uOc0UlNR+vRpaeFkukbPWSoeuvMa0fuYbHJEQcPdMne
6o6GwhuqYAf7ME4+y6rfNr09vXfJaekO0pmIBF6Gq5adHNzl3jatYHlyjuPWk6LbudYQk9Rio/8c
jFCDoxPHEFbtM6wKK5FXVbmerd7Bip/simEoRt8golXsElrqVp/qwS5zNGSCkSLIBkfJM45O+rVr
OWuAs0/xuwpzM8Qtup1mDhJWym64jF3+JlPtA2RT48sT8PRyrjWY3uvo9v03/fen167tVlpt93J0
glRr3T/vxm29IylPa5XRpo1flf5h/4nyq972U8kvI08tUDdP3rSks9P9CMEwxVM0jx2bsbOVvDTv
wMiVEn7thmvYrdNAiYO8bywX5rNS9JXKUc4OqI+tifBWN/4qkMqQ3KzylKVnvOSm345sQ3XzGUK5
eXjRXQO5H9W1KHeM1NQ7fEeFc4CLO7Mvul/tPXUWH4R6oaUExaYb5aFqjTbQqKHXrkxUpL3yZFbs
xjtzcYSiLZ/o+YsJI3bSKRPAKOtQYTZt973PnvYXN/n4+23WRiH/cymEdh9VYKFEc/s2y422SVL1
sp6dp8ZHtjgMVhOJsf7zXHuOJ/Jzq4n7+lqBvP+U/y5YCxfiTZtWoHZYzy6j1dk1p/rgEtmtfgZN
+N5BCzgabJOuNM68aqwOpMKBmuzwlEAeVMAftH+VF8nSURdWz+Bb2WknQUpwuDx6u5ab9HeTctDq
nZx4KMee8sSTSlfOwV+9MWyx3NpLRNvaHpJs+ddhEq08Y7J7vSC3XnjFe/myP7sXLVQmaAQbJnz0
2cj0kLM/edu5+plAuhim07iXvx0+mj7Ctcj+15nU4pl4dZSKZcH1Lj734W4YIX26KLvqU3GCo3rl
tzU7FeSukl99bofsAhoGbnPslq+Zex5UqS0ndgENX2Ybhb2J7e3OQY+S4kPUl9ELf9Ze5bE8a8X+
RvGgdXuKdxCRAvY4zlW/es5nu0U83CN32dWh+pcm+yH6F9+7EVwNk3LnZq9mr9LseOmsnfxrE8YD
+WM7yxfmUuAEzGlU2cdSzC502k/Ka8P9FEbpr6Op1RQ2rW2WrcuCo3k5wWB/sI8XWzU8NRxjdiyY
AUf7hJKGq+wbzCWO6e+l68jRo3mqpMLiq+QtRz34VRSs9kHU6iays2ZKo/DMpS9f3EKxD7mzz9xj
4pqVkxcOwu9oK+SSXWhOXLkVI6em2245+UtiOAnqq5mftsNtq7etgj1cGZf+/uhHq95GC7aK21K6
6woZx45shpvKS7V5EXk7y15dOlmEUqBnVM66dPZLx5yeKPKQ4cv2RvVlGHDPncoCAN87bN+42mhm
n8a5NjPWvW0sVBEj2VZe5Yl1cGU0FaaJHpSSs1+0WvaqtLdInmTePno6jNOtiziMMtj15J/23t9q
nfQ0OEM+VXkb2VcZ0eI9qeGWIaVZWwhXBxcUNSQ3VsOd7mVnv0QRwuqcCycqPH3TP+aeLDd8HwbQ
H30fUg4mrYS+Ub2NpubbPflOilNQ3J08yaJxZM4qc1Hq9m73rZ4WR1g+2tODNF7KgyIaaOtOZHmx
3rHK4eG0UM1Z2bbbM6UcJwglp71j+0U+9Pl3I321MDtb2BFhxDwnoaoGuTJsoeGQxW6x8aOFErty
6aHZk76YQ/zkRuq22562RVACQcTUT6O3FAJKvRPtvpTovcgH0gYOxq5ihmU6k5Ug1pzdvmcp45bU
VXGglaCElKjYrQd71CxwxLljbX0LRYyLqzMhTvaYOVujV2pzrUU0sh8Z+SAnElHBK5bq5CB5/FXJ
4zNqz3HZ01DEbj1t8EuxV0nv7XweofzAnShOAaRxbdnVV1/peYxMh5E7JxRs5Y6l9XeZv8QVJO+G
MtXjbgndaDs0k94ZMWk17kjG27k9O+aL5SU8JENVGxLq7HbvsTaKrGl8TH3ddHcbT487meqbhifF
cwpAdoT5Mi/DjTms5NdC6S4PL9b6WTc+tvvRJUewQu/oypOyhTAOB6B/WunP+tg/QyyDEy6fi4Mv
H8Jz29PziXkMoJ1U9t+rL3U/SpRxwnZKeai05gedrASLl0gDqd3brabraJjCQyp1IbvU8s5JHrSL
6SqyN0lorqHfbG3dKk+8Sms7RTWQlLmU9tZwZ+5H1W5pHzVyjg+lXCjvR2V42c2WTOghOWK4ba17
Tl73JxehZBm6PcvPF6vRxvDP7nKc6OFlkFteu5orLb84uSvJMfZ2Vnjbo7dBYyQOLUR9kKY8+2dl
qhnds2kAOT04sXxwoI5GOHquKk5KE0dyl8VMliGUbc+2+bNRuFraifOOhRCb4S53vt7ffp1iRKCv
EaOBjOjF0fad7bJfHpxMtlvrD30bmNFQ2vvZdpBErrWZ/m2jawWn/40hEDxU6KozBFSHZ0Csr0Z6
LK1matBWXGXjyLya2NmVnj45/7Tsndqt8jBue/Gr9Lmd8hKMz+xH716ezRD59PLl7O+Qq10OsGVJ
uJbDzQ6Dhd+VJpcn/XMvw6yRBmrDz27fFi7uf3Yt+zon6qrYGdFqVmRhoX1puqu0HMNebd12NDju
xxvzQ05/jsWHqXbj6jk6LyK1uzk5OhSp78edo+38cmMfgi2GHsZcN9n4SytoQ5qrolxu6wfv8FU8
bVqT6uCbpW+scvtk7h3T6ETRIK1Gh8qPiCgZSf1MxvDbElW+RjAQ5LaybjCW8BQ/NJYm7IL0o8DF
1eK8zDiflqq0Xc+0SWUGlzU22T6XyALsR/LJq3y1so35NvXOyIp1zdy2+q2FkrlaBS152bN+oPvQ
PVnrwQmLgnw23HYinMEBReWyn6ztItghoALh7086rVpeK3OLlnNs+/nXuvI1CMCOnnR2MALLj1MW
WlHX1MThwRyrEL3EjirMZ7wXGvXmKSCJWJ2c7GvTjcOcMGfrbkxStS4WM9oPlxc3n6+IFLeu8bnZ
OurGXr8sxUCt3urimXRYWcb51tF4CTsnhwlYcnTE3Emyz17RW8dO8ZPn/kq1C0Cwqr1+X/dkpGwg
4RhqkX3Y2efUNTDwT+bS2b5EsU04zmSFegCPYpGs+aatjttLm2cpn3vKour9D2ff1dRIsDT7iyZi
vHntHivvkAQvE4DQeO/n199s9pzvLFoCIm6wsFiN6y6TVZUJCyqjyg5edQgcNcg0ISKkn3ybS81B
MNXAHK4TXja0tDfE+2FmFrWHYTQRLNDLdhH1lrg1QorL1i9pQPv9/JSEhCsW4u6w0kDza2WpnaN2
P5hFA3VdAHl6TKPjrJHSp/O+wuyFSgTFHhOv6B3ldQoJ39J6HU2rVljKMoIkSxto9VZybs+4pH+2
AJ+z//9EaRhC++/qegjqRa0L8oErWJTGyRafO5xB8Mh6xdLThZouau1dnKHHVEDvRRZotY6eoPyc
12YcW5xE9IkMcE6TnXQrKbT6bYRIVrOhCQn7tc+iZRh5umSmkChDmFV7ApjAQZ2C4cKBZLiHoBAO
EeDTHDHym/osTCQRzQqSZq/lpgYS+6ztOYhaGTTi7Tk3OwiBx+sipupdRB4G4dxdCGrmc6Pb1Tvf
0XbBTWbqBgDnl21H/PdQJaJOfNVBTjCS1NLB9INF9iE/1wLlvbG0W1Ra1uELhJwmnpQjzWVSx7/c
Zel7g/W/u/yQJiRaH/SVXMfH/DoHFmSwq7u/V1/FEUxEOMUWRN24VTcpJH2w4gqzxqkgNOxt6H7P
MeXflbt2DrYtJlYqK+DNBpzQlYXnER1/Xg/oOPnF3DyE7WUml2GcIMubQhyayBvRtxjsoDUe369y
5ayK60lylGDXVtuct8PMHgpL7g8haPT2A7BqiI4OYI0G+Xe+i2Ym/Z3DHe851dIgqfxalB+14QWt
3RTWaCNVrxAaQRmjcNRBI3F/1atdHlldYaFcF0IWGMlRWC5ywaoM4udk0p1GWhkySQNSqmSeSIgq
SX4HQ3jUWkn02qgHDkRO6rKeQXBNRfkucwvOPyLMQMzi1/sG6w1E3siGkMGL6zY/NqC3Gbaq+Aaf
rUErwzgnsqe0pta7WvkkQ5bOsJtslwP3mRdS6daqpVcWV66UwRNwev6qHl0dKmiSPUB1MPDqaFEg
rfstdH5oHP6v5/u/hfTp0P+qxRiNqORSiaQqAbmA7kx76TYCHKuJfvdbUtVEgfpjZubQLu5plFvh
TkSIe9Nlwn+UMEwoKscpKc/ANQzMjcwYmbFg/BCZ0nbFT7SqqITgz0x3MjI0tH2IJ2GhgvcNewt7
+J0bTB8G7VWxYBC6FGmpgycdTLYP3piEIHPqn+PeVRuSc795Qpl5uh9s1WNzRmxkAleKWJpJvgyM
jT+vfYBfjauBqVCxGqjUKbYq20KzUCY7MmgWr8O3WIQWMdfbXWcGHxo4wBCEqiGLI5vU07Ulp1h8
txLDfZEgivB6nqgzGSHXFDhV6gqN2UdWHpgjupFqJ2xpMNLhg09MBMnVSHTRhshdo1tCSfGqDe9C
IatKHAF4RGl1yOMCykOJsjeV0kyUS6FbHOw+mkhiL1aXkuDotnhR4K0SS1BIkKwiCIglLpyolJBR
JvFgdbUj62B5XzQqbdullll4IHFhReBb1eCQ1MPcrlJcA78rMorHk/nmPHiVSLNhrcZL4E8jyyyy
Y3Id3kTYxmDZ+E41OIZkSx2gzAN8VgHdN58GIeWKLaxqTasegl6m+D6+zsgsuaVcmKFKtcFpc1uS
TE2ymu6pbrZAX33JgbVF+NiBVK11htlUJ1PNvGpY/WaeflkCzHr9tf41LuB6ja1/wViUKyBH1MDA
w0Y4wNf72/I35PWhH+g/+w1ap+AUgz4A/OTX49Vhq2QYP4F7zGh8imIqvyiVOfYkyI9RQ6pjjw9b
8KCv5FfjGosE9/qKrccVRK0of8Y4+Uni6Hicl/qz/Dxv5trmU1t6UY9iR8T3/D7usW5YpAIFip6o
CMENVLsLlFEy2DqOTuo2gjIixCE4+vPNfKhQ/XtxD2H0HHJzzrdpfFSgD3mfzoFipx+l2QMSfu1P
vdtdBRagTB5iGMjfSIsRCJToat4v7vGhgPPviTzg23kpjnopI8QNzppBjG28Ay9gRhGuQuvylJoZ
ksMeoTrBveEbC4nas/hWflSXX27Itwbmr6f9EGrrUyD4TYqnneqegOnURbQp4MAS4nvCQQwsbOPa
VaxBAk6ZAPt8UmExj9xeu48b2WXKk781Yz5wJfx7ax7iM+ipo6Ip4tYA2K9eZ8MxkGRu28u8T7xw
g9hxhrDkoT3LdrlWvJ/vB3P1/9jbv27HQ9TCJ1VWcBKOXSzm3m7f2juKtNMlE+hvjBvKt0kOOj/B
K45RCLQbfN1nis8Fk57hUKlg1rLVDKY6mDH0oCDWxX+GcFZyR4oVnKNNuJsWWUv4HmElSh5UY6tX
TQkf0fg9FukwnjrR7mQgQxR3ra+sEKojT30IcMYywKlpicuhoZNCEZaKV+h0FKLZdbTp4Ms8OTz4
nC1e+7MEuNqwS7D5oQ/rN0/+fZz11xU/WJYAdczACNman2l2Tw7ZS39UX4EUmhVEOGU6/iYc/7WW
99+V9L9b/LDbh6Crw67GbpchUAIxTxmKH07plZjlD03g0t05eUXqNwAahffeTRtVMJXUjE79RGKd
huKiBHwZ0RYaF2YIVdecjBwkNn+xSsKDwv2/J/pgDUquUQM+KYHeCij/cVdIpRjRqgCS8CR1ZCzW
mm9Xg4kEoIPWgAaeYgQiSAg57S2ukRW3hSfMq1Fxa8NF3tmlF8CcerhPFDKrWyE1G1QWdSrfhNAu
XjuNVKBouw81SdwhIPUVpQxDZAlu/dztkYfKR8HlwDIUEEGkIE9G7qZDQAWUKeEl23NUEUmQmiHn
dMM26CHvo0EBFqxPxRqZZYQEz51kT3zWW5PfCROd78kz5N/imsR35UUG7QmQQCzh2GwXJSTSnjSJ
ZBIFqJIgtFbfZTiVoxGbjWYpIU2RCvV0DtfZTXXTO4C1JnaqgoyZ6W/DYjmktmFs2tma0Siu2SH6
97R1pW79cqFwBAES0Cs9PYnjGaUyeXr3W5FE7zGUiRISFlSSN3P+KnCeLDk/G5Pv61V/LfgH41oP
/BiEOhb8fFTv6bNWWQUoDgvU68waJQ3AmIifoV70G4LyOUj1rxn738J/MKFlPKXxGGLhS8e0uk7x
IvXdtLEqddmwHGHDq8uZWwSZCac9jASAXwcEFvCtQaVgyadeIdl97ZRv0NsBxD8Bj5ZDFE4uwQTI
cdMH6yBeidMulW0oCQ+dN8pO7JuST/Vr/qRVRHoNrigZ18M64CiHJB7SDBjYzimYv36+yQ+9Wv/u
nQeTXdYT18YS9g6AvNFwIhEKlapdkURezKolz84IBEQxjfEcyWS4GugtA34FytvUHQzHB1spb7XV
ASUKI3CrnBQCMYrfdvj3lojNsmuYfkOT11djn0mhGEx5CL9yR+VQBJwAwBMMLBotdTo6YEz8+a48
TDD+566wWUuQTmBY5lOw8K+osRz0FIkw8EJhm56iZXXIcnPMwTUfrJWXdhEegMHq7vykXtIX6fbz
wbXvggo2ycqIf1UBfexfr3YaRggi+n10lGqrUAgn0tEgJaKLYgMzUsy0gWR0ZOY+Gg82/BnMskPO
qvc+ShtO8tTGtLPLmM6FVUkoLu17aLfltg5mcJRLFZgMIklODmFJu+cXOfCVzlX993g8jAhOEE1l
Vp2ZqGqrugeZePQA8G5nPHHcRbZFaEYokSmh8LVCKSnMDtop9F3Uk+TMTUK7iymAnL7zhM5KVDZa
rTckljaAHGXRq0rKb365WV/7av48qb9v1sPSGCslVRp1iI4+hGsla9I3cWqXHU07qoHAWFwN+TIM
ccZOje/ojrqvxAVmFUIOs9BIibnFaMbQHNe9ANXjNde4vHxSlHPansZwIxgv0SJ3x3sHBDG3sH95
AH+z9STX5lPAb0DLh7vUAH4Cxqs0RKvtQXdaFPmbQzJtDN4RkQcnTK9b7BYpZK9hjSXUZtBCQIbG
kyYYscXk1q1pnFqOKOH/z0qGEi46MaF1w1oGvy6mOZRmKepiVM4CRwjMAB2f4qKPTE2HmJD0pk2e
MtEAjP4znUcAY9MR3iL4TXnru8AQs0EidEUxfyY+ohAyAENeH7CfSnOAKN1qJv4d2NC1R0ZWOLPX
VdSHiQ93yTI8RlT2F+pks1aK2pygpDevYeo5b+ytn1fPt/v87/N66PMbjaArO8GIjpzbWe17cy9X
XYPiePdkbJBftUuoxd9zSIfoPeLYXw7+nVX7++APIWw2ljMPYmZ2U6YZMfp8EQ7A51/4C/cbFPLA
4vNnmyDsxxgIBnl55bE/dpqnqC71zwtVwJ0G0QDEcICUbakgLWo0/ap5RQ3thu4CZcVZukSlu3IH
ujo6Euw9SmckPAOoovNrc5t+6d7VmEV7dLgi+sYgxaRDLOiRtbMWBV+URli82ebPiUqyswJ9w6O+
L4/VU0Ezy1/UO2OZ31IbFVrFMhzuDvBq3TlBYZW39qZc0ASRAw9GtCXEtIot/cQZVNh0iJEmg8hX
wXrFiqcolkOpEKB9ZUe10x1jNC/KBJly/QI9doC54MIYt/I+h4ZrZeJjeh3cmvrv8xlKgiCM/mUN
sND0hytXH7ZnlWj5FA24cqjzYR9Ee83y3TEgmoMeAkjFSrvWjNrfjIL23dIDYQIIumUQ/YKj46tV
AI+fpiZiCxeTsMg4hQBjYOqpiVLNLB+Q3c+QY7r6qtnUpLjz92AZMwZzcP8vAOnApD1zbrkSIY4M
AwZ9cpHoChH3+hpGVl/PBgkjwsPCnbGRHX6fbEYvvqngnlg0qOB4yQbyvW4ik4aWnnGszWqjXOKr
/hq8cAFpRqfr3Xp+45/FgQYLX6EjtIIcvQV5u/aeuYDRDDbmqD7rx8DSF9MafxWt/a3uiVa+VUui
rsblIJP5wsVUseLXAVVVoOKSCfh5GW9Qe/wwDnCEQk1QmxnvQNKApaDlTeId7kU20J9HrCICQhTi
MCBlRcq34/bKWljoNqKCV1bBc8ZFcGrMDH2wFchUgA1LaEcICXAwbUY1xEZdxgB2utdmR1xqA+HN
8jy/yEtNNnXEfQgiCQJ9QGByCW6G3Ck7c3xWAKHP0L+C7/x5rT2QxfzHBvzfQ/+Hcz9s+VjLww4P
Hcv6hIeHRBLk0xEVZ2uIaI5ehNaSkbvJtAf+XkHhM0QV7AIGFR3YMYEiaw4lhI38DpDcWKMsU53a
0USrRI1eBkhvxgiSwIDWekZAh62YoXJjJbZi/nwdwveLF3MFCAWh9/c4exRizlbseSzezhorK2YC
cp0pUX82kfT8djTpuwADHSf/Pdrn2fwVCvKxUVZtibuWXzOYjTtqxjLWekjL63xUWpDN80BozfAo
Fbh6MgpgJkM7lmIJAGV90oXYVxSGNLoVZgtNTxPNVcbu51vySf/xjxn56yQf/FgTx0Ng9Lgl6gsT
JDTeDNLIJHgpG5q2pEP1bM+8qa2ge8lKvAjCqZHdLeeS8Gj1vqmWhGjayzEBvv/5zD475X86swcn
B1nvYubZopvfxwg0PLFpWAl8zv21fDJ+A3u/axNCcMGmxAwdsfMDEJAJmSyEEw4mpmb/ru4n+jYu
07tBw7fZMFG5h3QHlEkwFzVu29/aHZVvVwpD11TRkFRMZn81qtLgy8KQNQgmltFGviOOgETJa3sE
+t0CKkg2PNTctWt1GE/qghPRJ0pkVOEPqAfMAXifEfHMCKlJBjHcDnTQOklWsE7GGgZFj6DrAypJ
ROb5Rn/L18YuS2i+COzS7KzJQar+84P73lr8dTUPLiIYKkVrG1wNMLM2pVjpPPSfIsrEod6Lj2Tf
jCRKTA1VBZTyTekwaphEFL3BDnaFWT6JhFNpaI2gvZcBDcu3GP0WFQaU81d/qak026IajIYRnqBO
kDS/pIzit471f6f/GPfKUyVomVpFx0whzX08xebwgiaVlAjjUjihr8scU1NYQM44Q6BP8zNiAvSo
2vMTFGjbgv4qts0W+uNGkHiMlMDpCoL6mYj/ZUeKMZXishhhtV79CXh5uroVFzbArb8m6OpCxf9W
bAx4psoOj3pISAtDgx5sq34VwCp+F1d55AprNKqNzrRMfgtGH4aE/3iHv8/vYfWOQ63JkYbzi1fo
2VBqL0CZuXFVzZR4dM2543Tx0YkEm1dg3sPSuEUGpID0KCBpJvo1xYqi9Yj1um3kGc3TqGnAr8w9
bQ5169UCQZcbK4Ac8l1780c6bRSZov8tfUeNrFzi9stmc4h3nIR4L3jJn5szNvC9Rx/VLb8Jdo2M
9yZB1X4TwN5v8GppS9HRhqZEg8OWNiPAbSvWkrYIbcUCBon2iy6DS78r4j6Q6VxuuPZNycyM9XSD
hLRHQsdtOTwMpPJnABpBsMSP5dm+S7pZS85c2cp56infmFPvGIXTouNScKt+mQRmPnl6vp8koK/L
MPWQ1cU86mxAe0i3M55/3o3fVl5A3QVsXYe2CuSJvtoWOaqDRmiZFxptDRKpqpnVsOtu46Q+Gsep
uCuLRTFQlbeDGIrNVNEoghrpPlwKlBV9yg2OPv9iIx54T9mawcmwgVXMehuQkXtA6JJSKBOwb4RH
cbQEDwU+YxtlpNLNobHxiKjo+VCFag5CZsEVogNPFcng9rn98935BhoHK5YkgYMC7aFgXHlwf6KW
+M04KfKh0crVXOVruRHNIWnAdId+HNj9PpXdKhBXKE7YVQyZcdn/JSr5jNS/7m+0s4BEiIkNqWDj
e7gXspCPdZCpPvJ+1If9lcTtVX+XRHSoqNLbQ/nE9YB2S+iuyy++eOTaj7aU7gbaEebCFVEu5ApM
1KEfePZlMjYaOKvRD9UZREU4HSLUbjCbwuf48aZpWktAdR2KQTntOLMpTVFdFP4ySvZdfCwT5VCr
dMpIPjp58hYWT3H2rKJMnUCYq3v223v/PITboTQVLBnD5KCdLl460W3VlRr9FgJ8Y4shzwxSJzDg
gBBff5wHVVNxSnRu1g+1nXqllx1kCNtnVrYXPwR3FGnhdIWdwCXsiwqd/5jccBG9TOBadSFHeIgg
IDq/YVjFQrI6vAogFqktzLSA6A21iLgEoc7olpb/rJqBh77YS1LQZK2aupdf0KewgzExy2ONEVkg
mOvEMKuE8E9KT2tPc/NdboZ2eEES6HF3eaUtwqVxVi+IjBCvxxu0KaAOpK7kLcr7KzSHPcFttbIZ
HDUzrtDmRFEKR0uQ3gDngWnm3d6JFRJblQ1G3It/wCjbsMTEwwWlMHSUpomTj6xIb3B4qm5h2J3i
CL0n/wKMfTq4h/XIKElAFcf6NCFT8dViJFoQKGXdCAcMyui8I4EwxN/m5daIDlK9Dw23C+xoCTOq
gxBOt7KRcpUzy47WfESYZGl6gSj5PVftZr7EopeIlO/tPD/I/JMsbjnul/3zL0IEYEIEOASyRFH/
p2mxhOsRIsHgDxPvqdJ+4ICrG7Sa0YtrcdXTrJ9/sRlsP369P4zSTFAkScLgMD58vT+REI1jOOOA
CngQ23xZinBq2GL+oFFsvDl0/MANE+DMB8ClsTEgq+sQsVQbOf4FHvv22v93Ko/oWBo3ka+DGeBQ
lDFpQq8IItJIGDs4cKE3GXbLeT9f/HcHxOAw5kFhugXQJH29dj+M6jopYv4gRhdFvqmBN/GYMfA9
3nhKMXZi/CYg+E1VGjYRUukIfEBNCz2Mr0dMpVLMxTTiD31/KZFpSkA6M2Fyua1/Dva403jYdW6J
AgZ0ytvIA89G9+VwHfznny/9m4QEUlkAQzGiDpEY6RHaNzK9BlOBjrCbd2rlNkZvEvAWP3ba8U1D
aCBHltROplwdfz7wA10Oc5YaBiIFnSkoCNI/U9thVICuSar7gwALFlgG6tYoo3I2oJIetOHSu/aO
+Ii3ioQIPKk+CocDj2ePJs5NgbxWdCPBLlDSA9Yum6g/aM2AkQM0mwO+nlHa9E1BZPoHa41zytiq
YysQaLpOey8rrSx383yVi5ew/WXjfpOOg5ASPL+gX2IK3+rDoxW5Mu8qkFccMr+nCY8oiUPb5U4N
0Sikc7YPIVCBDuHp59v57WGhos6qdALcvvGQ6wl8ooRq0HeHHLFlKI6Y/3IEEf1Fu3B6SdCyiwep
9b9snG9KzbClYHRDcQbGA3QXX9dxHXKKoqIH5oQ4wzOW6pm7Ti/NvpAJWrdQpEX3oSksjbdkGbjG
JoQPyel80Kiyn1ZxQGK0+BgEMXy7F98SPB4ZORTNXyTwM6NBIab4qOa/PSFWr/xq6hCRQKAIXAxg
ZEb3/teTlo0WtAmR0Zykq3ZsFr7TrIOF+iyhkXYlPg82Or7W+sE4Ge7Pz0iWfz7w417TuY4Lwtpv
II+EhjMzWUiutgTm7CI9d323BjMZVHBcDJCYsZlZFeQR26UOla1qhckVb3JEZ3Cj3bjIVoMnL0XH
OPrrac9vJlfGYPjPZ/vAwfK5QaGjAkI1sBUj1H5MGcVQ48CojdsUiiiFosLfr2LH8Kb93BH0noc3
9Az6axT7S9tAxyf6HzqXe1YPscOBT1sk6PyRX6fX/BnzONWr/gRoRfA4Il36i+xNOxaMNO/yScX4
PH+UT9mHBhrmzEMJuLR0lzWNn5BKqMiHAaz5EB8LzbKiU22K6MXDJOBdq9C5U/wCvsP4fveUJEgU
MZI+DZwHX5dH2dVGGCljc+L37XVyok254o65Bzwa2J1P4RKdYcHI/SfUyiaLaY3rL9WZZXL8QrIz
R9r4doIISTanmCAZEYDGAmZvSR0y3DB4wVDiVt62y2SZbITrcAYyBqRg3gv7eZNf/IW/6ECJnh4m
r10Xno96+np61e/587CGNQROLHMEEyRA1S6zJ71h7BHFgJO2lbAokmN1QQsABoTFQ75qNvNJL0CH
IfSmeBKP0r4BA11yyg+6m+79ZbrXl/4lf8qfmpDIl3Fdruun0EqO4ULZKbtgm3/423GRLutDuuA8
nTaWboWOsRIddCMDvngTbcGSV6I7vLVP7VO9ro6iiUbw9ik4Nq7wG7D3mTY87l0ABgaKZijjwXM9
PJwiGVKV65uTvI5RlElpuEPLMDDHc00xxp9jGBMQPAh9JYL6pomCLwTzIEFmama1VK3CmvZQu8Rj
zJbyWtii7oMuY0BTkMe5+0/hSnZCuhadHsWgwhooSoAmxtUJxtds2aoWLeJgmfQc5WHNFXMKU6qK
S/Q/jwRDFqmp8ER/hv9MOHhr9MFT9CeiG6Y359Qs0E0F/qIJ+SheuKEAj8vP1qq0dPMQ8T1pSxNJ
fCgQfGkYdrZHD41Y2vgtQ3JrnnQDFg8sA0q7b3NCtSUyowqJESBrtBOpdtuYmCgGjpa8jh1VrgWo
cOV3NP+xxouSop2rhx5HTDA6uytTM50pJq5UsOIXpEfvV0MGlHVf9XdfYJPtKPihtStOFxUmimui
7bt3/R1zShnKx+gE0unUE3/ZPlUhAbwlANuw0JvBemd7qwGciqGuyQnADMAReLzprUSbDtCtt4RB
vsgP0B2BPwXy33/0EOUC4WhLgLZj9BoRKMYZSrgHIl6mt+itRRx4wVcZ6h464dAjjxn1hKYjxSuo
GI/+qF9kdL/A6zFyAcKhRHHgTvmTuEw/gm1zaS5otcouFf7sN2L3P4xGD2sSuRykmBGtQ5bjMx3/
C8oaaxlscmLfgcsCZNQVGFUF4LpoeLIE8gZWdwLO74IWlKPY8g4AaM4CSvRJb5vQj4/dbve+u6Tk
0lNEeyguduauBxtq4mAGHqPOHGXFHQf/HO/CiFL/vKO9EwpDu8rEX0OfAoN2G0xiuB+75+fXkNx9
etat2+0e2WBKAemIRG6YFHBvEN1z9qBPASEWRpew7Mhtf/OtG+hWN5vNfb8/XzNyXh7vjASWEVhe
r3f2WyG5KYSxY2eg2ypwUW8ceSvI+XxOCEjIrtfrmXEnMTa7/P/efLAaIhQjt19ck/yNC9dAqwFK
Ux7eCTHGVzOgp5wgR0rcnZACYxYYfRgHuVhy5oQzrR2ehIsSJxGYtxsOjhou3lpzwkj5+J6v0pWC
K8DMLzY2uxYNNIAK3jX8Tg/4uDdhUKi84EEomZHGwjzs5xX7DvvtjABywv+44oniH/il8DV7UyCC
Krx3luroDnvt9WiK9FNxwgDS/7LGgOAKHHVMgGJ72kKNACQk0EbbhnSLm6nY2xfQ8ucerqYJXJ6q
DuM4Q7cLuM54S6brF6yttzcQFoJXyz5tbbbWbLDxiOeXLaM63WZYcCcMIUHuDccyZ5Q+3kKKxvhP
yTm2ihixMmcBqQZLzUdojwS4L0iEArwfQGVNPrkJQd6OfzBQJlqH30CMq1J8jEj+yU9c2m8CDgbf
e8yPklvR+tjQbo1OPVzXG67qP0se7Dn4HLP5qIuB/Qz6S3SGUjo7ir/DhID7h/OXLePIYVqxu8Ph
oJrvHw6kCHaRs9ttQBS5gglzVDLSS2cWiVX1FsZUWGfJ67AHVcJkpYPXnmfMIJaQUnrGX1x272D8
nOmqMy+7y/t7gn3HyIWB9iwYWze7XnYS7FTY55xVX+pL4iQO2HxwLpCh3F2wFwGBIPhc+fYM+Re2
H3Xo7Ph4YzuyJx+YbzngxWFhcXaYKV8NNroVqECfSohphxYPSXSRiARtl4fQle1XsJwQ9j7THLrE
7K3BrCTSaAsVTxxrdmCm5/2fF2TKBJf6zuQJUGwkz8/NarQ2A6qLILSDaKGND4u+RMWPNpWDCS0w
CYFkq6VPGJ+w2XHZ8cG/AqJbRN34vLB5ki9CbOSYvD7VBO2T5PUZ9/h5s8EfLQSQBz5Li83zq0Q3
rzjYDOXkV5gStvvBGEIiGyzMd9BHsn9sjw/LwJwwIsmBAgHFZYlyJvsmBL2YkAW24pJxdYNwf2Dv
5KZubvfbgF0KpMUO8Da4t24pg5EFOzUwDRM7dXk+Z2xrYb4Yb2y3oRiwKNFlR66FxSokGbktm6Xh
6Vbq+HiHdYpxsyPzzruhNZEjZzI7cD+6mHWj+w6SPXfGIr2/scsA/vlpoxDCwi6xYAEqpYjlWOAQ
U50CZrBVC6bsdjNMjD2hvxJOUUb7GJ7Lb92GCs9iyUfXoUpMwU6HcIL8yejzl+uQ8zLX4kxqT2tm
fnCFGVm+gIWJGZzr8gy+ZvAn444scV9u4F1f4nNwU3UWjPT1fGX3C7/AhHlBgH+9mrV5NZm65hVK
M0zqcvvCbAjuIyPIBxnxlVn0gswmjA/26dtbbr684HcM9DK8vMGebF9eruh5I94WpuAUYNPCEMCf
bUGt6R2Yfuzp43A4HcCOjm17+NwaYGgnDgSpsWc/Pj4cEKF9eA6WtOOAEOtw+OCATmLgg7FcMz5O
/I33QT4+GDnnB4hXDzuQZeHvMTZuvRugldx9sP3qGfSwcz52h4S+O/gt9ioj2TEnqputyxisIczk
+ubHB9xgQg8HHNgBffeOfcBLMimuD2b0YNYK2B78d/jjOsHchbP5/Bl46pgWEBQLIIvprJiO9OqZ
7U3wFuNTsiI93VxWbAc+P39uRTTFYBuDwgnuEgRe0I+BuMLT09PxyNbR/Q4XCiwU7te9KSaEVLCU
fCxDou0+V57DeWgEwe4A6/ZEwHNbk6cNtt7T4gnErIvP/yBttYAqkUieFmBj3zwzzWO8OggKE3OB
3bdn6/mGzYW/gKkBJb5Pb/tz6Oz39Hg/7iGtg+OZdxx1IJ+/ipJ2AhlttEKCB++WOh3Zn3FmS/aN
8xmbA5/Dt+/h3c/g440pRBKZY+/g1CAChZdjX9B9TPe/AI9/5Fcf9wCWvqBhiF5iDLJfffkwdWEY
FlELdZprR0MPIwRO6qlODmy8X40rYRUshZWG+Hs+abZgilazES2Ec65MgRtjObP3F3A8/nHljcV2
EmRuYDnghdn2+O+Pr8xJM5fOOyCywxZiu4k5/3O4alDAY5GC7CT4VgINcnF9xk8qq7KWrc0tz0yN
vLCwAzt2e9DZQysgUhv/9TxuY1iOG3BtFgPpuNfMioH1nIUSgs0jPxFM4HgeWFHwhsj48yO7AvjI
tzfEBOh9sV5GcFVKNosdgG3hrDXSm7gU9o3SQ7fRmacvzOsz5v4XyUZlxWK7PHJZlICv8GoVZaEn
d2iX7bJelmDpmgYSrMtl6WLSg2ksmxrcFZoKj7LZUwSP7x8f4B+ALzycBGyFXfq5NdgWZLvFWY0U
Ojmf/vAdfJlQXuPtzWrFAlYMqDJuIPgopBxehFp3bTVmZaYEr/r+DheJoSMXNVz6oZof+omZAdBu
0d5lH8WYgKQRe/1jB7UWzcI+B9Zt7gz6gQZ9+H1UNSjGB6m8rUwe7zVmxdkhWguUAg5vFx5vo+tm
MAfTcEDsi23JPCCIkyzpCWPt6nJ02JeYOaQK3nk0TyLV4RzOEW3Oma1sN1qTOcOloplggXL3Fp19
n74cLQgIKZC14E8wJLxjr81c5h/HmpmJHb8k9hi6tVMcSyey4dTgbTAS4FudGzt/3oTnxg0d7dZA
2xpjkRvF0zz2ndDh7J8jYtC7f+NJgGVBUc0Axb+kPNSrB17rwrlTm1OFpgoBDC6bBhBCSsVp3S2a
RQMfvRKOcuTJezS9Jigf7dVkcZXQJw0KjSs+tF44IMarn8XXKLBVzEMAtyHThqcGFhxTjGLEhyM6
Un1vBu1bugUj4gJyStiqCQ2wNxxuU7VmiOpqvdJRx3oHltPJpvoMphQeVuXN/3+cvdeyo1jTtXtF
RCCQAJ3ikQTyZq0TxdIyCCOscLr6/6G+g91d9UZXxI6Orq4uI2HmzJk5coyRdm1DPyRhKATrHsHl
33G6NqC3VyYgezSpVeAVd4armGykJwkl38QUrtaAh9n4f9O1up2uh0vTLWv4ZNzderQHmNmoNUl6
qA4hJUac/+PrUL2ZJ/NP7o51P1rp9WRfcMQKrvg+ONlF3l+P8qYwi9ZSdoO0LvEO0uv55j41MQz6
O/X4lwbr34GOGhETCvpQOC0yDOjfgU5RkupVtQBLEAp7uL7aAreFMpCvuiYvY6hTgEeLO4S+x6IV
zTkmkmz5WTAFZ6qcKhvhgTzdPI7ymY5dur8Lh+kxu27n9vSjJMR8q/hYddaoq0U/XVo1gpumc8PC
VnBYR6/F23WHtztpZbvAF+HEC5jDbF9d6au2+qTWwdQ/S3tYdavya77o1uk7rkjmSYGNNz/MTFyQ
iG58tUEq8vP1wxhnD7IL0Ap2YdaY85FfAXGBwsDDGQ+ryqDH7T74L3pysuGnAemLvUgncaG40vlh
S+fUui8k2KtrCvjHWsVc4L0afMXuOB/3sUvH+pc1x6//po9l/Nq+Shq5evIkCezc//s3M+7MtSLQ
mV+4cY2ZnKVYgv20ed3oFFyBCK4cw9rQ6OiF3wLWYH+TyTB46I8tyPvF7ZF5IiPd6XdDuTp5VXft
WtccZII7WwObpqvKbBad8TQzr/Ii9+k9vXRTBiV4nA6B9OldF9HY1HU7p3MaZ+LC6LVY0fZEH8sq
ZKN2cyyd7jsj/8rssYSCukMmMw7yo2T6zAjB6ccYDec4ZHiSPSeuvSwRkR5rmH/G8Eez245d+VTs
msPLqvkXDz/S/9yM+VGxSUHGt0NYM3lXjuSSSS86t+af3P1rqPqj28ba/8V6h/nOdILfH1M2dMW0
aKUXommjreVFjZJELIIIPlUi7B7DQlFlpw3pQPcnJudik7IV2k9VSXFDkexOdaev/ht/gP+OoGN8
/Nfm5KrgT2LgDi1/Kv6iCP8jE9dmVfaKu3jYTZvdU6H/1H1q0AYiPM9uf+3W/K9HMJU0gvU4EZ4f
/x0J6pc471+C0O+qa48XSGw2uWZP5UCcdkZTTHxZ8jXx9t83+McBMd4giofRnB8ltjLC3v+4waq5
912W853Xbl1pyNhP1TNoKtlor39J6f72Tb8ldEITa2r9VPtd2Oyu5Cz3z3tmTerj9bX771v6X++M
US8AQFP6l/9nY/ePW1IaqWPSndTvnniQwa+C9jz0l1rwk+nHlZP+v7/tVyL6+xL559f91mKr1HY6
pErX75rnbcBWTu5/hkwyR7AWNL/7jlOkLDTKI4jzaUZi8nqZAq4Pg/audget2aSwCuI+8uJJ6MSd
pnfISPNJhbDt/8di/ueVjpHqHw+mqBq17JAQ7CS83aDri4I10wS9bIwCcOIh/kUaK/1RxrK2/vl9
44r4x/elZdl0qvTqdzWdA6WwsmZYKa+jll2/e2bvXTUr70u66Xe977GpHgDPeRTqhLRWwZhPdtjq
dyFZlq96P4sEp4z+tlT+7HP/dom/bbmJ0t/7OhX/b/n3MSQCzIfe2ZtGKCrIpP1O/QboVmrnL6tm
bIH+sWpopImMa1Yx/B3p2/94NvEkUp7SJO938vVjhoOlMPY/iwzHkSr7blOYP5M9fm3S65uHILyW
Ep5RiXZ/n4eL7ZVWQyDmXoFg9fO/r+t/hSBGJEIPU+XJdK78tkSyIu5K9ZH2u1bwK+Gjnx0zZZHI
J4VLxF5oNv9LUJDGD/ztOdAtnIxksNkEO/zfvjBJ5grTv+48hzr224hxo1OEuTS3ugqDPIxIhrQw
M84z+EPFxOin8IpCbLHiSw5ZaMxthGOsavq0K3Epw9RKFYwG7H9yjMoEcpjqRar6lx7o/9ryvDWZ
S5aVmajOxpf7j5cXqo9cuyt1t7s2q0g0ZoqTLMqcGK2/RN3JzrKfAD5dVuEKwf3VxONYyJk00fqR
XTKsrjz/90v7k9gu04f9x/X8FsS7+TTR2mfb7SYXmU5RY7xwJNNTWYc5+qIOfrlVtyEbxyMF5CqC
l3UogjONphvFntXisVM5MXUBCHDhaX8Jx790Sb+94n9d3W+B/z482jq5c3UnzYfdjNukPSSukgcZ
HaRIz2Hinx+9OyvcprPC7d3AtXPIAUEfTnrLBX26b+H4bKVVuHkBobjSJXZ/oKK6id3QFQZdbLfa
hURFMu7bF4QxGubaJza4JIQgPBBFULqTcGG4hOyEDtNfesO/2gp/3iAbZiJzcjPW+d/LoRLlIn1E
LIdyGHtMOLNXNMZTqzw18D3xUgFlFi16eNl+clOMMjSqt/y1QLNzuCL1X+be5k7LC2h6c317Zu5T
tSWMTqiKD/BkaYWFa5W7LIzcm+rfmVvCgrwbUK26fbxgywggzDC3u1OYGNHtL2vrV0P/v+7ut/pk
JjAcsBuqbodVD1Y8Qd3AfsSDJbGKyCxhaCN/ichXGr18xx2ieTkic5WB9q9UiRU2QaDo5TfMzYL6
s8Rk24wWVzdnBoiwbu34gFnlbX6enh5YDmBN5qgEuo9+ReMzx1RvfhZPYaA58aVnaaKzCvWMyn3X
MhO9PdxBiPGJwnWWmvQOgSI+NoaEXXeDZwUN8HLb0it5GW2ya96vkZFnDwvPqVZxHt8dMvnBaXyJ
v3uka/56IM8yXsvKBUModCF1kS/NYOniZjczu5t6grP4jdufhXuV0VtFpujtCbrKbKE8DE1zn7vr
eThPyTZuARIhs+bTVLMKyrfekn16to+xsdp5wzJ1Wwy07KeTjmTIudOez+c4SHfdOlrXLoAh9kWb
px4H/Ue7a5AX04oG6Pg+4t7ML4BhgLB8Pbf5Ojtq2wtI3dihZVlotgqgsXqApGPOj8i43sQod3cE
hd4SNvDAMdm0Cnri/ShixnVqqdJ4Kq0k8x+1E1GzBwpVu11TsIVGqFEM3CEcFN+Q2nH1spklUdjq
W4KhGKA72sBlK/5lO6Gw+/NMIGD8f/vpt/Daa938MROehLN1AXUVxRW6Uj9X9HDZHed4aQR0wKdG
9KE5xSFn2fhTqzlp78NHtS6PdL8frjo1xCMCrs+usLGs6PJdPHWv8bKj8mXhLkOLGlikFM4bs+UB
596dGjbRi9x73sLQyAQDi+3uW47s0Z1smwpGpFnIN5Y0mfa92WyT9+ds/RiwedTva+roxyqieztx
QUvobgFt4JEF2R/J0+3eoiSTUU6mW6l3kl6fAzha1xgChzg1xbfYnuMl8OtTUOyp+aK9TTfyrbg9
QeTpyF4ezqa1cMKfrkQgMhMyBQrh3GM9hpyI8Pf948OTLam0MlJJnbpZno4tcbm1CsnOrAFzoW6P
qacBvRZ3aF1Yh/sKH5YJjHcDo8oG3rTRBoLZrwVvchTMrwknMDj0DvsGFOyOsIkwF0cR9C140m7+
1iyiwqyJvlvodVthGe6B0ryJUUCBQTKqfgnmg8dqSS9TW/4QoAARCjNOlxHOXUPl9J3LRrnTS+oo
LkNbBfVu36l29PnYtDPyceVt5k489mxRyCBPma1ng1Mkm/kmMWPm9iRm8wRa56eT2BzA2v7STp78
qf/kWB2nSIsSFq4yQ07+HdflkuHoWvrodqKRbmjhjjzBy+NhtneLKr4iLdyGGVArveFVX8EIue9r
Pdwh+id6Gy+7B7OVTfzXTRE6WYowFkNfO5NNDQDWEjVzEqGS641kvixQ1wzqGadO6IzyEyrgsd+X
dCNn4aotrXZfKI5SHZv0JBYrTkgHoke1L6tjW/Q6mroyXkYL5i0I1oCJWVCH1j1btm66bOuVthbn
/lwLsGONePZueEi+cNwUL0PjvN2J3DPmrX5A4cjI8R78tDjJp4dNO5HwER0UvfgYOd+SaMKx5MhG
mq4tG9HGGlRDKlTHdpboWKmJt+c7C3IMIkcJopF9JNIphnhrblzdSLWpjVDxYfG1xyxx6qupRsu6
WORxp/cdXgRrdJ6ZMfHiRYj9i6dIxwKexOoODQTmETY1enzU2p8+dmgLss0YSnAGRn2Z18sDqPVv
A9r/58n3S6lAGwJO4OS3cz2bxgXs57Tb3eFwzCHrGNEO3tq3RARR31uIiQ+/AkckHR3wadRHhqw+
kMK+OBG2FVarM1PsvwZloTLJMLfmGPj/9+n86xL+fTjTIUHJh64DCvsf5XuvVFk6SZVmF4oeNeas
CWppH0PmiRU7TU40gR/x5S/f+Wd9zXcqUKJV6FYzQOV/b4t5qg7XbiZDZY3KdTqtnWYOrR+ZafeV
aDT17xV5GTzP7tRcG/uFqpi1NSsGWOHLVpvrSe7V3fQvOfnkz0KC6gGOKyz1yage++1ldehgyzrM
npismFI/90QKpkYRDVWwARyEssCk4yJRgz+TqSFnYMpzHNC61Bruzl+56n9a5WPAzrDTGag7s9cp
Ef79jCbpqyznk/i5CyuZjKUPP18yCaHarl7q1aykxpu/tI1cRG45b/n1wiqr0sjbqzuRm78tkvG8
/G2RcPcj6XgGMQaY7d8XM6+0a1gn4wujgTT9KDzYUKiO2ObGE52Y/pf1Md7bb19HrwF9kcZYlXFm
+L+/Lmk7qU/66rkTsbjD20pc9VN3gnoHi4rMnX/gkPmAxSh/ZNsYWtPf2ufyn+kDqcM/vv+3sA3B
957g5vHc4Tc0wKS9ruuBDl2EPnB1xRj2afQ3+bWL47chJOp4k4nByfyELJQcJv5Vsp67xGYAzcQf
RFPrT7X4dW8+m6vNeTOPzP9+Wsxs/7Pm5nolaskpbuEziO+/Pa903iti83jutGqVD+9a7Er39Uyx
UtyykMk15hAMkB1EOzqmNg7KhrzOPKqm6O6/V6SokTV/raTOLUQzfATpen7V7TH/lgxbwl6wMcQP
G487z08yRzxOOJZmXvdTMJChwXbTfGJXtuEDB86s3p0uWkY5wPLaF6E1DRIbB99pTj4V1IvyFPv9
LLiHnhw7yflRmD02Em2zfsbm9Xue2LLdGNjig+VMnbbQMVN94m+MQUBo1O8DzdOZhbw5x1DGYzAE
ZtJDj0jPoK3R47OBTeNxckAVXjtJUNm9+fChNqq2rIKQJy/04LB/cZmrDXWDRkrSuaWGwQzGBPZT
NvrmcO5s8S+TsSOXFhguWFc+Jz4IyxhNkyd4dyTVnfE4DSPfr/hWjk1kF/Qn/GwxDbIgN4dlfsup
0xJH6KxulBzhkGj63vCTociqDD5g+lorvTV+NMtL7hyej9j9RMIyGxba1Sw5JTv/2a5FuI5XE4/b
8BQf6OgA2SuU10bV2eIs4Pge6o8pNQ7k5vrYYahXg2LfF7LZKIbNWiXXpjAmTz1ViIvIcRUvXKAq
3sjm5Ib/r/Jtzz9zmt82uExK60q2eyg9vg9oXlNvyvY9s+9v8ue90PPjjHkJRisbkZWeo6Vsh0FP
rbjEzGTszVR2+5UxGjEg1apsXgSFGMvnNQqyhcrUTpC2JwdQmCgZhcyv83TzWkBPsqIlPedjYs3t
dK9tnkvkZCvZzRfktt13eeRjmP6ETwZnIgXFHupqUIbjz4XnKAWYTwwcXTEDUGvsBUeRGvtOD6mr
mvFiZ3TrSJrtK0DXBc/IHZioHe4kDCtVs8Z5AatysDDIVBAR38giGgotTOxgWCk0LzWI2tmlWfJ8
uhuJL8M+pBuatXFOi7ILz+1l+NEW9a72tTcBl5enrm3a22MLa3pTYUrOWf5zXWTrOT6oGaOAkvfh
SLFY0zWPP7IPar9AvMz8+/l5i47XNwjYo3Tu+Fz3h9EwJj6w+KtILy54L0PdFna1M7ft+yb1eggU
b9MlOjm/cBrPijyeC3T+lzVbTLYR1Nu9eMmCIiAULLlyhXrhDfq2fEhX2vYFB/6n/pmvSqbOdHum
Sy2HMwmXeiAxWld+vS83jwPMJA2gpPe7M1Tb+gZOkL7Hi3qd7cjgEm+4pMthAxW9ur1uM8iyUM2w
z8M0le/BAtqdv1enpNBrQC2GzODcQYJD+9+f9WOi+ILpp+gN+nX8H7GqnZMlsj0RKGuf4uUBWXF0
w+n45Z8WTjx+kT/ZRxYw3OvSLckSu9YGjaFhN71hyNonzvSc+s93TPvCRn/sw0v2jsicIjZdJafo
JwcEuPs8CojlgXAa1tLlsaEqDXX5jSSRj2CLU/xwmsEmnn+pq+qTxy/j4nM3x0D6mRE7vPIk7dSC
nDI6Cav61qESgmH1lnrlAoPDVfspvvcbxOekoM2tZ1918EhTiJt4ra/EXXqcwLdQ7RiKIeaEv4bE
/GB/U/5o769Lxp+It3QUf7Sf4acMpJP2XVNtUTXdhjdpM7kx8tpTF5gBLNSl+JYt++18B/JT3WjC
yi9dYgjGd+mHR+UtctWDPL7yyUZk78u3xC3dcp+slYBruh+hsVjF2q+8udf65fqxvwaD8+z0ycSe
vd2Pze2+zXzFZ9BGtiU7L97vW2w1Ig0VuI53SgxYeWbjN7f5zKCt9SLOFvrj9jh3bmMIewH8GdL1
ofXsCg9kUzyjTWEpe4ilL+GuZsub/M719M4kC8/vLO3kTzBZ6BjjeYVwkm2ko4gDTuOOrJm5npnt
EiXQqjiqpohtL8vsEXBMLGX4LTfu7ljbib8OUbop75Fd77PjzBsT/vIDfg88FsBLPz1oW5HhYuuX
VzqMbrJtZSFDabaiXahCgdc28IA+SadkvV9FI0AQ5AGT3BbJrrA1Jy10v/u4+BxRutLr0Bm4rPzY
6zfR8KHYo6yFb6BjTGYOZyiAsGZyn7FoHltr+aS6m9gNgYP5j9cTDuy6egHdmx5raJ4eulz9AT1o
K31opV65030Olce30f+DjuWQ7AnY0Gt4GpZ8C7e1z1gExsnpsT09YJcaP/VuA8d7MtpTY3YNtAL3
kClt2+JDWYXWg3hmjy6u+vSUz8zHB1GSYbX9AlwJA65TfRC2R8LoadOsYhCq3BhdkmdLrBejZTMQ
qSlSMjf3jpSHk8FsF+HXGR1Ccjh0NjjWBCK/3y85R0VDgDpYn15Q+Zg4oOLhafLD9PCUjpSOi4eb
f4fL9vwIdQQWti8Z82UUrm++aJx+JhhkFaBXT2YZkvjpFDw6Kd5MtWRvmFgsOM1AMgMBAQQCTqWn
Atml3ms/LFi/OEGfMsjJPQ/wat7sAeAUQ2x1FPpNVtc3XvhzxXZB+byLAiqNximdm604TTCeCrU+
4KMNyGPe+fNQSXWuiSJTC7QtpfuxRb67nyDyaHULV299cEPYq6Y04ncuYKva6cqNVRCakFUcJkFh
oGhUziQz4qP0LuxliHrwqbrF3CR7UPyZGeEZsJQ44e08N0/cBzPuYFkwGtSjxs+4rmJqxG+wr44V
7Bj1GL6/0PvfeMgkDYupgUsmJznianKecUBZfOsuV1fe3WEljN45HbSzKLdmq3CLl2N2y1zVAQE8
pyaH58NXDi+VTH589g3OYwf2/zUAo+2WUsDBeYiCiAdKGqGdmJ/lvkggNoIfQdZCsVucr+tN7+J9
vsq+rluRl844msJby/AOmG26RZUCFkFbE1JA6IWSXdy6wQHB3cG/Ocnr0zN2TvmN6SxMTFTACiCf
+O/aVC/W0XdmRr2+ZjktUliZkWV6IjQRpphSMxsxUhY87K7m57hIsmDDQIFg+sbpKY0s+wVzRrg9
/jg5Bl6f+mcMlGVyl+2nsFZt05ahHO1GM7orgfm1HKcBtTboHZON9OIc+dKXvBDpbFxdXPoZxwXa
zLmLzRLbwvSk7cSeQ68PLdm0G4tq1ZV2d4+T4O5hfa9HP9lqavU3xGx7uOVT/UZsu72WAvZzN1Q2
5W5d7ZMgcqOtmNugGXp7U4Ma9+TEotjVeOFAG4YKM2wkc8cB4N1njVxtBGlnE2dvcWmxbqQfz50R
vDlvbK4frMobs3CFGYRy1ZgKuuRN3jGm5ayDpHFdH19OuJgv8x1pBtMalNHlPFmFBzIo/DVzE4b5
a1sD9fLBnR1ZNcE6CddcOQ7M5wanQCjMzMibOnIBffCUn1jDzg9OA5/TLZmTlS9RTrHg3qHA5Po6
tlGzd9t++ViE7+H3BKa4Q3hozesHp6aqrmLjzksC1GzdyWWAoRxv+odtMzzyKentSiAr+xGNwmST
ZcaJhhSkUoap6UlArHVelXndNQuOaGbXkCuBi1v9auaiFzQKEqkbJcjTKYLSFrwZBD7IKIKziEwR
VYapuwoOsLXbLcJdMfJn1gTWK3ouVR/PJZXP+BrRXUbE5wiYJJZVZlZeNtFNe7qocOq5TC7qRKc6
SnQaBETX+4bk8z0+1AvhUBTrA9OZDGqS7kO1fzXQJGpHIg531UpAj9hJuAIxeJG4D2jn4gKb/7kJ
CkYa6YtB90P+OCAt4NZJm2Ynanv5JwMAgOvfmPti+0G7rQSJJ2g9LYkJL5oh2gLXQ8SM9rlplauN
tgmtVwDsm/0oldvY07kei65kWnKqwx9ovD6xhDemCl3QDqE96MynM5xH2E40iezZ8WFbfORjX4OT
fjecbsf6DN9uM2YuwWRPFQAeuI2tYWWoPsWjzWnKRG4lhTR3t7gITf9UHcU2AJ8dlnP2Pn9LbCiP
W/JUrhOGw6aE2HjqTrGHRPuNqkH3B+u+Ck28eg+KwZ6t7Ll5Gt/zmupz2yyZn8pf5Yo3D4RdSALv
rB11FTGZ1n2aOM1c+IyX/TxQ9CSuj9vuFTEJTnrVuvto8HZCfVIjg98nUHh3Q0BhRAhotgTVuwNd
vfue2T4qAXWFVVdOoAVK7hCB+UB4U+t5OdFcwXze+JqtKY1v/uzSy4ZSbKgn0K5y/FwdfCaYHfeh
qujtmYJiAIpj+Gc+IZ8hm8HDu2RMFOlQSOsXPu6idGarR1C/E7Lyb7KJE0cJnZ3rxLrrwfwYbqqF
eAZmSr6u49zIJDEerZ3OzGMEITEx8hdTCfqZAc+wtL6eNm+KXQg3bGpNj+uZWcGtW1gNnRAUL1ax
Td+bNeCWBtN+CqYxngWJH1+tJw8b37LjZwixYtSyVC+z0OzyszecWdC6M1h5sYejT60bM2pXIGDT
wOpeYs2Wdm/x+ysYsOaL5pcHoOpVZufSa1tLQbfElJbjcH7IjHoN1OoJkMRGVQu9hix1FCzlkSJb
5mC/to/QwXBYQYBB5Sx/kn8FU6c+Ne/+e/MOPTS2Yzq1kqV4SMElWVc2wpE+NNKA8Ngu4g8m0J75
2NafL6pTx2G8np17l3PPui/ppyPi+QwPqDwXcJedI02JqUuNcsSNABlOFZIOLcrVkZPdxzTgNMfN
kLulYTQapVgMjcp2MAcWFuzg6sZQLZ6rbpQrS3vtCr8ZW8aT436+eRr4LckQuM8tLeNjZKgEzK9h
o26FH01n6JnnDOyTB0g1B/cW80vxzOg9fut7bmKzS2kHJW9d6NOx3JkYdKW+IWjmTNmBF01jxqFH
IjN90NCNAbbr2qhO8yMGQHSNuPkfQka6E1fK0gruCfO2ITeP8lAeN/PdjfE406vD7BK5MakpYIlM
kMRyEhlbSSo1bOfr9ZgdkZjWhL2nfXV6FJn79laD8syCaHtfk5ZdzcwVZJchBL/MNCMz+Sz34V7Z
ZeyX0GSzHI0Z09EMDJQYFbmGs9PeXs7zBBX6PCdXMxzpwkGOtnOf7yVdhzW9KbjC9dRLH5jowRlp
+YG3VZJ5WfNd5qZB71ibekWoSQP1BKGTyY5IoG7j+soLaKHZx8+vB+akNyYmTgKSjmJZrpi7w7lJ
jvzdnp6oqYRVd4ahyFsQbRb+AdaHMaMddhaZGKMXR7bgdmoQGJKfZhkOOpNNOPjJrRcfT4sFFDsM
UcNAbnPfwzRdJU7zDTuCdRa7k10M9Vlgt+F9ioucnTqoBd0xP2agCN51SCUX3Vl3p5f4Fhmc7pq+
eFKCWpbzWOEC6d11Iyj3WWJm5J28NSqq5d36MF7gbDhvDXZ/FtcNRenRCJKLqOkxAyItVCMTp7fa
rZUGT/9e2JhevvYcf8ZVFyiWD8BmJDf4HOkjA4J7IjZkR8qVczxGuv6ou4P9WX+3T/1qpwGPTDce
h+gT853QsDbsHzsLyI0QYs884Q1TuRWJk2rEQUFt3xyU5f29E7AbGLf4cbAbm09itpE28hG6OwNa
jOvZ4QSq99HYj8k5jRubHItwtJbMBX9D8+d0lzeAURw5wdSfmx8GY6KCq4fcQF/MN6llkBJ9pCnK
/XHzwdFjYjXHSrKXLfVU+cxZghtvd2ssZ9GQQZ5h6lPmvDbiLbnct+Bq8kHaLmnJoPJYNagoHu+C
znKo4FncERhq/nTBsDpS2tYbLIrH1tSM+/eMLIMkbsNpz8SRfNw27efaBsi7/cpuAFaMzKl/Bkf8
iVQwJXv9eur+e2Ix1/yLTNsESBWdqyHr4kKzCD2T9dxcwmGo3RmK/fq9Dpgq6dsK6QrNuwGBb2Jd
zZBy1QeivL5f6V+bMdfUr5GcBLbNglK+o+28pUqWkHa+vGSLyyQHFjJT4lcN2x7waHJLjLtGwWp6
L5qlL7vWaThFZKjpkmN24JhnDK6pnmmRJ7pNDoQ2LTSSPdjX+QURyO9P4/me/6DycZc9TlLkAFPL
fgSiXzOMoSRItCZogOi8VvgOGO2mPD7JcJhi/gt4tKOgYoO+xbjHlk61jrZXj9/HBhB7tfkuemcq
AriegRu7UVE+3PgLjBw1XhQv/nOleoV/P04+8asBq6FGJPF3TvUHYYvMdwQh06MYhGtepnujzuv8
R693DidEZNHRF2rKcTs/wWqyH3hErlv+lOLw+HV1+URFYdjCGnIlxdt7vBV6ZwSIbfXr7gE4Qwao
j+WC6MsV+rwFecOTQEkCgNEexvJ4Qamifv7Srq/2mj1QjmMRAJbCgpHtzJye1o+PE4wAwEzbfvEg
CfohoYRZZjbnr4iBDIAEecsJP7Er+p8ts618xSISOzHOAT3gdsUmMXAvtqgQvbFmA9EWKi/eDIC2
xpWoaERfMpyMS7KmiY9AdiUbIuXpePbmXv75rej8wlJErOJRkZpHtCk8PHwvLFSea3nz+nqS/EsN
TfT7HuGoA4LWW6In+OWmOQ+32RuPgMR8mx2YlmhO7cehc3NLQ9tEf3J531HQghjAY8hcyU7s7FsL
uFVOTia9ghI/dxDAa2Oywc51Rx83mhj0di1CZG5zpvroodYNOMnolMxF7sFlNcBc8rKfCGkI7ynd
q8s7ZIfIajfhjnnEOUDFO+SD8BPgAOOOwnijUmGImH7KjCPgIhYG8ItAmAHk6XlQs0Xv6RL7/X6R
napeh2ZQ30T3Gky+Ur9g5t8nJT89c6P34wBHBkQgEUnLIa89fgfrWatW3c9Z8AbwzoHIl+IaQCkj
3WI9WXf7EF/fYAx0+8eSCMIDG2PUrDTCTfZDthJ9i0xPTHcvwNQHzswxlsQTKzGfBJbgDIkjsrjg
YmL1FK/EFxoxl5cHs5Tc+HMCkEQOcCY/XrZ++r3UdmRbvd2cagcnt7a1u1EDsEsP5U76fp1vVw8s
lgB9r6zIBf6576kJSRnZDeWJibKl/nk3JwFDCiz1577AvZmjxpIYrSJZLHasKeDpmBpuP4iDn/AC
zasuXY4IeXYYPqxYlZse1hBCY25lpYCxySb5juomqNQh4yF/Bn6qYRCKe2LBEpWW3qxomp47eGdv
PCBhi78HWi/VAOHg4AXs4I/50Nz8JtB+yl28fpJvJH7DSiKouTzmQ8gA8UvnVds5Vt5MuRvrDfoK
FIIGPBAHsHIbL+ZvHacoI4dsACvoc9y8CqxEMpeb4jKmvCH2sipQ1V+t6bm5jb5g7rQ2lCVz+uyH
VdNhsJTV8Dm8VdYEMIFEZbC7g0BCImyZoeo8lqFNZrivTuSLhEtyFn0kncArFO3MnS16B9y8XFIs
QpSh12WO6UlnvhY8UEgtY24eH2cmDJQGh2dr9l2ML0T0S4gsO1bLFD9r8GZgal+0mY7KOGPMYFuX
DM8idfkM3/K32YIvP95RYYzlof7Z3z7VkXoBL2z38DQ26RGS1rA8tiO5A6OLBRGACyMDT3D69PBn
zXnpw51foPr+xEUYB4Yp5TZbqMgNVB5HzZGQm4xg8m2KbjozphRihdfw7DSsengUsZszctjKNUc9
qo6xsVl6wXy3iVr9bZHsGdVLWJiakWRuONQI7Bv0cReB13w1UQxte+e6Rqx0Lvfd7bGZ7ADiQTTI
HbA3oBhZxQFNGnWZsVjO4wfFwQzWO4QJzHJ7/XMMdxvpOnKKhNUCvCeY0dGwYPfRpsgZ9gNkTWA+
a7fSw2N+P12NDrTGbOG0y/lSA7tbXTfVkuNaNRQ93rHU2uCz+KC/QfkEVncBYVw+DYYGQMKb3lKI
gsKe8j+2IlgnvmSiNiPQsMCgrbCuW+pFdILo2JcZzopE14yFAQPZiYj7Mj8lZWXz0xg53mbMHzVx
idtEtoLGqYLgSD5Egnpk+JA+UlMyS3Ae5vOUOQCh+M0sYVt5+QiJIgUc2UJnZix5zEn3El0LQlT5
uRfaZWoiSmKIIno0jlLerx/jNqTifzfW0LTr2ikIjEnZIYm3ubR8vWfUcsBF4X7MUQgc32Qp9Tl8
Lul8vHXb9Fs9iO3PqViFu5OwKXoe4nzk4kBYzvX7UrlxekFu+oiIZCQxioNc+aYcZQRXaIZ4C7O9
wDv1UgRBdHuoFVRdBvwI1/eVxginG4QsznOzxEnyrUjHwzBelR/UYcdf4AZFSuoNnJS0dnKj9XmW
9tOkx5B9gFOBpWLyVHsa7+jCYs51Cpjwpn4CxjsimPSNVMLtIVSp+4hR1PrskDrYd+JA1Jy4Y/L4
zd2iz/Fk3r39/E4NqDdLFsydi0z23Vk9bCM73Q5Im4VNuh0DIQQi2txjQd5bx6SygFJ1ljutaXbp
dlj2oTGd29LD551TENMiLVbPmVkw/HMnncaQTuKwPDGWYzyEwaDN9FCA7aAOrU1cboK6NZ//j7Dz
WHJWy9L2FREhPEyFk0DeZmqiSKXBCwQId/X9cHrwV9df0T2piPpOZgrBZu+1XrfSz5CYkSsZQSGN
zN1FJvge58O0x3O05vR4ruEXe0oM2O7FGKgLAnwhMzG+4eVCy2CHvqJZ3aFfVe8ptjyCy33I14YK
KP0yboy88cwzA0ys6odjV2f8AwMDLnn13dbOgzIZJ+VoMaz7DVjLauu8V24HzJ8hxEj9eJHEP25n
TrhJVthSW5ibW/5b4y+Yph6Eh4a6Q7OTXxahsIKYoPecWusl7xaRlwTuQEY6IB+okCk75l1G7YyW
Tb5ukeadJQ4FBc2qFe8zV0AG+JwzdjMpFl3qzcwViUkzyq0rRFlON8v3cVBQcgoBEm14BIvybnvK
Nl9vKcZWhoeag4wlK14AqQJcUkZhRvQgJs73n4yfSRGoueWu3XIzIUys116lvkDxAjT2UQIldN7d
K+2Iskz6iz6KyDfdSZfNMXufkEAI9isZH1t5w9HKO+9N25i5eZ37CBZGYjToBc0yyjc+ap55F8Vn
vJhNDE5IBICtefUUSTguWbuCS/VJvq7PlfQL/VpY3+/viCf3O124uSAow1P2s79ikVGwEha2HxeE
nCe87XAILTtKvMHaSWugg5Mq53wNKmkjBobSIEJtqTmarzhMpXLCw8C9g2lfEPMMDjUb/OfxFQGC
WiRGaSixQyemC9FGC8ZB+lMq5vw6Gdkc0uPtKz5+gSsKQx6gtqRwEV191T0u70tLRceNnmB2V5fw
GorXB2yfBTjkMdSSHA3VDpmI8iKSxELZ+lJsHnuAgtajSdtEWNg7p/yYMfuAp2mDihHT1O2pnt+X
ynRNppBYUA00YlR6+j939Pmtzh/oF7cx96jfvXVA1MzP1tLfm7b0kuwexfqB4wK+G1GI3FMYRsi2
FY58yq0Pzr5hA+iv4rPc8nOqLSxbhoXNMYUuhGO1fCASXg8/IQkojNaYOM3T+yG4+PcvszMZNG7N
IPM9Dy5mHcGoumYwBjIDuj0UtxcFhzPKCY/tXbGe4KCtr3v42yeVjuhKexgwKB7qlIGs+iqof3mR
kQVCkm8HhtS5d9UtV0SK7Zkz7Qtz/WF+S2yGvInPD2MtLmHyD899aQPQssZGVne9fS/fxJdw3Nk/
FddJdkBOW9lRl+5wjRsOfVlPbgp7+dtn3OANUN8j6Ayksv2Ga3XxVxtECz7ERbzJg3S0AcHpgDRy
yBzBLpjD6237K3WlRroDsB2z063oFFdgiyN65+nZvB2wYbbMjgotyqethBVUQ3yQPWdh6GfK9gVW
oYXH/hh3wx+H52cBmSNZIjXNaGcBTOck23dnN7Dx4k+EBw75TuLHzxOaZjdRawki/Hn2w9a0bo5t
ULuc5jCynad/o9HzxZP8IS+zyRy74aDQON9mf/UcG7MaYEDgI3fDaVhcYjSISBMM29yqYG1MIS9x
SVjkOGdnGly0/MSmASm4zeZ+bXlwEx+GVrmaCv0hAJ22kf4glFhLADkcxAGjEKj65iIItXvpPyN9
KRUOYXFMZS4/fpQ86PZkiGkHc6f+NDJP29XqANpYCGYqt884azSS+4TqutujKwBXJeX9S3MYngjc
/GQzA0qBg9b2l9CuvkdXgpVSIQQET/9E2qy0LodQAubUOcio0yMXNO7epVUPLBRzoX/DXsiokq18
o1zqfUpi8qTuuXXMBWoWMn77jUY0hjMGxU1EbhGY8xEXwWU6b1PAj1v9G32mqOEKWx6gNxk+4Y6a
rwF6Fwu08K/eQh7z4q0Fb2KIrs7AT8RAtsZNuTUolgs7V2E74Wr8p+RIVMSVhxECSVS7noULcTxI
YkB0sgngRFHyJFPOTWm6XmfUw2hllYWQnpLEzenK/DfiYE8GqIz94VcboNCRTB018oLOk6vyWp8R
LOv+o8RaQ+v/j6PmiUhlFtZz4Tp7zQ0CQ2O/19fNfX+vgNW96h0M/XqGz7138/EUK8Fo+H3tkT+V
ORo4jr5u8VJnlWNiQ4oXJClCsuWXJ6orTplmWye/YmnPzoIxf5mOnuBL8zDxzQnvCBEATPncmXOr
bwaCZ+Ded8UVLCSobKDuKX7excbfUPHDEXGuTifitPXwIjdUnkz/XLWwLohGSO2rPRE2mPQLnh3h
YwsxgPulC8HOxB/4gtNHj17O1Wn66g4knO+nWeoDvkkENXVMyU5+ntDfBnV3s+WCwaH3Oj6V1n2d
5YAuEmocw9rZWOLNCdQPeTVbM1PoN4ZPF0/33DZdxjBzU67Uo0hGHjlnP/YIH3ebuoJrw4RT38od
+5rfXYS5CTAzfSBUfeEnbvfZPO6ddeoX37kX05+lMHSdMlcJyWI/eHShJf/jt8hRwyEE6Se2vtiH
eFCR62n+e8/+nHgih+5D4OLYRaAxq113A2l5c5czyap/394Iec3SzjcPUk42b2r5I3tWTaQDikP/
vb6vOBFAJi/NqYBS6S31zr/HB5JjeKQEre5r1Fy3jtLTzj7VBQKyfsYO1EB+4sRlIkkaNLv3TSVr
ZlzEa8oWzB8faPCoB7QtKrm1cWGwApJSe0d1gn53nLPs8OYgxkFaZJXcFDa7CfS5IWyTVzo5X/bz
JKIIwrdyn56xh7OfqONHx8PiFfOyLaJIdsJhjQMqDsZsG6MUgBBXsaTss9HeCQe2dDs+cwwtKzRc
90+dvY/Lokig4kGGsi7W6Y07PlVU/JF5M5sSJBviTAJsiry62k45lRfpBHwEzj1s59Ffw4I5zRp7
95wxl5nf5In4xopEBWQpGwhpnMLZdsvMVoob4nHO5lWT3RMhEdsD3Dine7no4RQ1L/uhl+P+dj0d
owF88NZ2pYAehi2H91ejFGQpg0luSwhvEEtC+ZEJSLt4ry5YDW/MXuECBKg+qN9Ul2A0ENr0sYyr
Kl3pK9s92muIgiZ2XjfWsffad+O8BnyS7DfCz+IvPvTLcFhMlp5AYPe6SWfJOYU+eOmGcLRFgnGJ
CfOFxSv/SG+vN2MQnCG1SV7dl2697q8DAJwwB/pmkyvh+Jtj8s3aYY9Z1zcqq9/4rB7GK3Uqqzml
1mLjGh/P462mhJqsoARy3nfc0xxrKKseX3O7KL6FwzMASXcJTzutMIh2mVUCEYa2vFZOKQSYh401
XCYX0X99C1ayZbME+tQfWbuh5meBaCfCd3JLZeJJUEES9F4mfTxLS6cA+2CMkqJDjnNJP/CFNSNm
cIplzuyanBlYdnrRS3jGtb0hf8+gyT8aySeiDZHwXsV6bqsDe9+tE+dvpvFI6CFKp212ZelEdtuv
9E0e+sAw1cQXfXd4OjxUKVK4IHj03VkpIh4RFcbER057hLYzEnquiEht3hu8KSpr5KpYHFY7AHuH
Vx/Z5105PonEvHcLSTnSJQzMAAM7I0FQs54BykLzMAE/PQcmARXDcfa4M82KyWnW3ZXIFEZrJgTs
bGyNEXjwHe3//m6sutgP40Wa7WQGxOKZQszW2LDH91/Flzs3hQZUaVAvCQsV2a6VB/IHWx+JKI+u
XPHSFCsMfedsc78vUooa8Py/dpgEHcpxJpDiugzBhZn2A5X8K9eTiIRemFePww0sIuINZr6IrSGg
2YI04++a3OROyibkJtD9p2zb5qDrBPV+sEPrd1yh/4DtAJeplei+cSx4DCspsYVLtGFEEpvTnfsY
s+SAsy+gD1Rg5U/oF5xV7ISKnwfFV0Sei1WwUkr29vsR+2ixJNzp9657CeqYFvh2wbAGdbCf3UVj
+nH4h01ypAgGBsPgRt0MT81cl8ju+bHOGgAR0c2qLtXwsCnOHXIOXKAX7K3Ppbyqu3VHTHbMEDOw
k3/2Y8XBsJRsdWv2kb2OMAPEamZ+NzhpwACKRfJdUeiEi4L4pOV9h/AWCTTHpwysNXkMa//9MPZs
1dk2ijEsFas5+U9MuBu9Id4Xh+LwfHudhc8WETklImExJNT+IiLWGvs3TWxZ8+lgmnQrahcRgxD2
wWw1tsyG9ZrMrVGxMwjdB7cdAfJR52XbA/Y9Dm25tqrJ02OJp+jIYRAfIpAbN9G9SRLL6UowioB1
ZN6ruCLfrWNUhD0RNizxWLXWdERSgwc1ZmI2tTTKk7a7wz3AM0T5Io4BQvgCEv2yUNOYGakrSfEi
4sWta5o/LV6maW6/yQ6uW87MlCKgKqLYaZRXYxky79agSpiQmEVbMj+GUHdubO9ELIMKZlVpb6LZ
rRWBQu9OP68BxhL3MI9FBTfgQ6BKLDTnLiwGQdj1Oq0iYKKQvl0T13wfPS2JjwIKTwBeqYSr52Go
G4tsKXs21iCXcXbU0udOrvPVNY6dWBbdukDOC3Y7MDKwAErup6woOjcQxbBnGlBEryIqrpnKcF31
uNRIPB5U0LwhfK9HJXiRXtTGnSe/JasM9zM2nrGWghmQ99gA46mfo0KG68vPk0CJZgu54Ah+9+M6
Gp+nxmDWIZ1tL06yHAXVxCVDy6RWh/6OgjTDePDkpvDKR8hodD+XbqagWJL80eVIPZHcxTkdnHC+
C/Xu+fK12jwkBXMRyY1KGWUd8h6/MnotZRKi44HEE9x3KBJDHCPl00lpaEV0c5RjXcQBB0DDnX5q
5+mJhy20wj3GRfAXSqEr6QL9iGSlynY2Pu0EiXOURtuRabO8/MoryKsZ61ZZdM9D2gmf1VgGRZuH
TpuJi6TF76isX3eYgqHKz1rOVxN2T77BHZwIOim3R4XKt6cX4qGb4+EtvH2h05bCeezZgVq4m4Lx
Eai6NUqJfMPXrZvtSy2IGO+BBEqqdRGT0DziK2QLTdqFvAmtEP1ELRrZqrOTlIM+5kZW4yKTyv04
Gpiv4z3Q7fTPT72yG/OaTJMGu684F+eNYaeR5BpJsRNzzani974vMrdVZpvGAG1Qvkt6lDsD2RVj
LxUoZBvkf+U5zgdbNkV/1FsfE/VPzny0pgp2eY1UX/JCoCWFD9UzqxiYmmRC2Lf1OQRorLt0PdXd
jYAFtdWtnGLrzo+bby2c92xi2uUZMnFGILKKSBbt1frCPXXSRj6203QEU8xPwvDyjdpcCRqoYnaf
z0CbdgyzSlrkLDIQtpruX+wG9QzHMSx33eynd6bMwoVkoMpu9YXZUYmKTC0QNXgQo3laRrFWm7PK
zIdWPj33jUQgUxxaEbyYWkn+c/iy1AqKKT9q/XFMMQHAFKIMkpg6HI2WsBdT08vV0kslquWnsI30
4peJ2K5CMkkuoKEUlLmO3rLFkfMmqIP5Slczg1B4DR+y5OkjvuQXEGfIMHW93eXKUp+k8izwAsq0
4JBoeJHM++uohe89C2/T1wgQmRY2hi8/bjhn9F1RNU4JeohmhKjv8T4DZ5MDHAF5RR0iJI7OCzFT
rCY89WW9E7QOfVw3uzPOh9Nh/DYLhMq6p77E+Z2TWVlI2HKQhNUY8lcDsuryMFMatGvsduYTDFoM
v4Sm/iYfdWOKjQtYbDKGabwvYm0WKIi28jH2pzAopXcKgXpAPmuTXFliMDvnrs6+wmn7RKyootfK
mAbyYkxt3LuVlnwZoNZV8lcZ2iZ8LVqtdSPhV8JEBCi5QEQf/AV7u77C1yp23y7t4iEv/7rI7eb2
LJ/Hj/3AmipREAZRYus/xkHbdLxlEMIM9m7sRiQVN5i6eWElNqTOXaBKzVPG1jzQAfJ3CjtQd/pP
NwfU13eyahkDUfTtlOSweUlns13WV7JC9HYNIpMKliYEIoqDPdJ4CIq5/6c9arIVUCq0bgFdSeAx
0n6tsIs7gIabhX7YugYRsdCXKg+HBir05Z0qupMuAuTHCkx5fvmBACsxID4kwzV7L/rFcpDO93lh
d3NcYsDrOQluUNq/0t4U5xlzaNE//AqrbC3seAQr+g5xr+4/z/onufrdvA4QxR96bsoJ74Tzd49P
3AzTJsnKtGVG5K1r0TEOxQNZtsMYcsa0L/E0OySwjYXLxUuIODEHBag7SjIUgnohlRjYC2g9J7Qh
56t9S8YBley6JFKThuoN70VqfHl+XxOPTRLa5CiMH9Nd8BBntiTGL2d/z937wnmEcEa+FJ84zLlH
wJj65z/jRMiII2YDDW1iX/5JYzxzEX2THqYrupPgiEuEW1UEw17FfTc49z8SK75w9mtnYTWJ2Zli
hcXXWAPIGJ7KOTH/+/IZGQ6Et41tn7hIy/j0cBgNtiTOjbl3hQJMdzhsGK/g8eyyc8edAYZE4ARU
arAjTmklMCPw1EQ1rysul1CGxEEMk9rS9SzCNYDlU267xgM+FmVRoFyfPuSQsujPMqU4vSjJhxuh
dOEzDPh3h4N+3vz6BbAAvxf1eEFwbX1kh9eu94BhDAeg9KRh+fFTBlszPQINCVQfmq6L1zjFkpIj
0IIWPdvL6Y0pU0UgUMY8cY/kpYH6RvVHYWkSPfdexHgOmt+cCmWKitZw486f0FzxYhLHzqyTSa7R
BJHQGrBr9ifTpSt47V/sKk6hb05gVWBCuKpSbFf0mAwkQ1ls87PJt0qzNk7dKL3C+X0G8qU9DEL4
sBmKLuyCt15xVU9fqyjxLP5dKJhB4E6reA93iFY+JIZ3EeGWQLHaEvzsDBQuzFj32LlIWmfSgyO0
8wdmuvXEgZO9+grABxcsvxMIbnmbESlvrIbRZlJZ5Pj4sBbneAoapVY4JkHEKjvG2zcqqIs+l7BZ
rDCeUHJyEuOfaLevA6mvm3anLiZcAg3KZNfQF3wzMskn5ISPp3+VVxKwGIG0TMY7Sc46PZAlb90P
yZQzo8/ddrtGsg3CTZI3dKZ738jlfD9DjEd5RHY4xAezpNCM2f35LLm9YX0ywDHQRrv1+k0/LSy7
ZrFtRdOa2dJH8YmKL//xy3UBRQGAvlXWCIMdYZ2RAE5eKsT9n+Vs9tL8DzmyaB34LwcVAhXuvvsR
HQe6lhbfT0Gl+114TNAvfvLHn74UGAHpD+vx908LEBsxhOI3cZBqyC5yJRqjiftP7WKbcuPYxWcH
49xgSHU7K//ikJL2ArFXsY2NzzuD2r6v9SKI34xgUQ7mMgboNG3Je64mFmCY55f2u6AlsghgXSM5
N3QbiBDyGgPKnqRJm9FylPsX3fd5Db/kvxf/FDz9p5etzZNODkzAfCb1k+lQnONovMM/bQ09QBop
oy6wEfkPREKj7XaXrcvBHWPUtRjWxYzyfM+BjBcFhgPmZb6Gke+qY3ycLUrEwLywBxDvj2qlz4On
heovgurn9JOIS9/nJ2S4fxTW7x9xXW+LbeJPALWnHZTNcNDO5qK4/nFkKAcERgdmkt9/GUz0qbMz
wAnD0T9a9ApIcr/zP+GolZC1pcvUjdkTSvkixN86QO6cLBviYtqlwaCh+mYusQ52nxHbHj9J1V+F
y6H44DG2e4rCl+oZxCCzE3CL6eOR0kvr+yYR5mXoJ8JyPIcXFn01afNazeI4fqq2PG0uVpY5fbgd
Jg+XF+P8YHoIP4n/j4ttEGrgOsBRs+F82YXWezU7dcFzabry9/shb02IKLim1DaYKfjaQpcTaUCl
mCL3UC1r+lt2CbWvIlqVLygsb+KuLUKM/Z6qbVptI5nTJVV7yzCnHKj8M2+se36mVp6SZgnukZ1w
dnhtIyjFu6U9+KKILe53S6LBPLfmyqAdz+dHVfzge6loPkZoFyFISV0dsaM+2Zz2aEMq5pijkOJb
q79ounGveWa2Y5ThU9uUIDDSzsyvVvNFu8cPMmq0SNdqvX2R8olygDq+X6LcNFOYd/1rBuFuJgQ7
Dwe8i9Ja37LSiUWZErp6+Jpz7SQfsObTfU/Ubm5u9VW5rskXwu1jPXl4rhw6GifBQBuCo4s8frZp
jva/+0ajLIbwXArCPPwuwpV6aW9d0O+ejmlY6lf/pzTXwkBexs+jAmfJJVbHyZHtFLbYcClNWoN5
xUbw0LHvLylOROYVk7sVWi9CJ5xStXlCmrkfMKpwz41249gdqW7EGs7s2YP/mbiY0iWaC7XIQt6F
pT3JoN8ofN8PxZOwUghANSy04iFuWSrTyZF48s8T++eXsMw+Kv4c+8c/8nXjH5ziKCxne4VJMnQ5
hIWyDdbHCILvKEpBta/YoImdYurSe/uareQYiFI+G7jn6eTwEQ1/mQKiEvGOrMfBe8HaHaUQ3clr
Fek7MfS7k6KtKZNmzGxH2Su5lLNcZLsuHtDf1F1IiYSAQZVTFor8eDpo7P2KgkpHPEJKkD3Zy7NX
hW4A6OYNK40E+RKBbauThXxoAkZhqtc79k52VzWfLcUddsdbjgDvjUCBuU6sMXRGJb05jaqVM9Fz
WmcV4dTgfQWxxpmPkH2ZukLivXfkozAj7DH5qzjoOcB5hAjxyV7WIsCvPreKhjl+z4lI3Upr3iwN
RCcMKldqdzXl1S0XuKYRgeDVFANxzdOQ0Z2RX0d5gaiEmt5g9KP9Pk11kTJVHR2iomRXsiAbG2JN
pDmEt12wbWSRn15VnSQIBoDZAl0pwe9Tu3pJdHWZwMRkL+nzLf/NhlVeMhMU3l/ntRp4X/p79TlK
4qUadN1Jyq8xcwsah3WYVTaoHnoTDJ8UXImT3WbSWZO+ngO71ZYzApoM9YFlVAFqDSH6fcUoBMPf
/z3CQfr/k031/xHg8G/5GobWlXXTF83BZLpPgaiwC1663Zxee5h4narjUErwSsuR4hpseEysHuhG
4jasyRe7S3ZcrVP5l/djJli9wJE9AXP/RyyH/B9jOaT/FzPxb6lagwkSJPWv5oBWwRW/cTcB5EG6
AHomhosKIla45/NoYzIXlhDudbd8X2mdiQ3Gyalb6TZ+5MZex1hUfaTYOKYNhRe2mbMr/e939D/d
UFNSNGPGnDWNGJH/mYjxltRaV1O9moJK89AEEAtU89oM65jG/X//KHFK1/j3tJJ//azpWv4ly/El
6036HPgsgVnryVeX+waOlXfvamTzkz08ewzR/zHJVJJm/+FTJe1fIln+7WF0Rmi8n5lEMA3ingim
GplNbaDnxJQnhk5BgPUZ4a9vLqMl3nLT108j83U+Ucq+LfW7mSR91pPuYw/VPZ0I8hKlqcaenF5u
+RkkiGw5V4hpSFJpXyMA+UuDN24lyRMUHOw5WHpuo5lZQ3H8wuvgAaVeSpeN+oO7clocFAm16hKj
UvzVTPFFBoTMSVg1n1DdFP3486A5Ho3VXsi1hCXEB4159knTxxs+mdEDKrDsZG77jwt/eNKWQOd/
Fvv+MXksCC5YnNmJQq5mQP6arnNfpzxn4ycRMd8IH8J23Apb1VUXOoQ1VJp4mzhBSlpoIih+a3aG
iGQWKnEXY+xEqkWaDxQcX2SGSgYKYv9GCTW5HslHeXq4AygXqCGnUiY5X0wiRRHmsXNwZ3EB5jbK
ngQnBwQXNL41GBYYBsxb0jiMsalwJTPVCakqTSSiNOppnJLfPY5pCY5gKRQLkKNXTmhhlm8ZGdyK
m4nvS1wVLa77Hn0ZohQNVHXsAPElqPxxP5gOPEWNpRsGjj0czdrwGwIl887JEH584Ej6hmeo9tjt
4n4pPPh/T3UxjivSMqMZLK/ybU6Il5fxoqzgOhz6BJTmRsk8DGzvpAi4EYW2kv7M6Atm2S5j/iYs
ZxpD2FXbGUTvY1zgMqAtwrHOmbrl4iB8yemAt5udsWvBGUalDdtapDY+gxKgiX4y5XuFGUNarQpr
LWT3PwTfDHT+InxVICwPUveyyitNZF8OMhAFsrh0kBUkGJAhwqzIbY/i9aYLnw2aB3QNjrbTTvI6
X41/1Qa08i2hSKCfY88qLqg86v0T6vsDD2H7UdqU4e9Dq8Fbk4ymRUfFouRsoYKMNXRePXriFZEK
cip08b9U/Wdoundrg7YmyqOAmIHeft1g9R+zcNkkbln5BiOIgsz0Z/ylbJtQA8ACJOoSsQEqGoQO
M1AJZS4iRgWRxyHOsQ5PkToq3YpKyuqJvOnsjqJxI/VkfD5VIrh2UDLpWh4ndkpBPgtLBGh4gj15
GSsg36WqbAvK1prgABKQa5JabeRRDWWw5MCScnNeSMzTacAg7EoHpE+sLK8ZRv/JIGjJiM2nZAdL
3HSwY6AheF4eZTBss0up20JptbnTDo4YWdKRdnhAtLgzmbcVhKkTkqYHFCBaDR59ageoEeb23a2I
xhZVs2iFvzmelMiVaIL+sde34Gv7/ms8x8ep03td6aWN6+tHC71veQVwmoNC7nG0xyJKYcDOvqcD
viBbqSm2awsfOHQwkXFfpQvPURMJZYqOaX6W9bEevLb7m6WowYBHss1g0Hv31CQoeRGv+am2gZ2W
AVRuIfIZ2C9ExhSaD+4BawrzGbQCgpX3udymt/KIQBlsXuY6mqm90s9GY5ub2FMZLCR7O/p7RrV1
/uBppBS8FxMqNjW98nd6qHZktUJMpCRRo7hHT/4mGhLJ7nS/Gc0+OVQECs15/QundGZAuL6IcJTB
UkPIaRtUJ/Bq5FeYta0+171wMudlhntc4Yy3B7AccR6Xj4T4o1Uv2M0uNR2oMHoubB0mUTsD292z
/EirldQvbsXLnYIrhs9a+4RVSPGJp1icW9aao0Hjr3GrYrd8HWQUTTY6QwKT5c0k5KC5Z/5uhBry
HGeOgtNt9AmufMX+iBpS+cp0v3oos4AVWyEtKClFvYoa0HChsJOvdnJRQ2uxSxGI5Q795rUqHelj
IEah+tXt7mGoXrGNZScB3XLDnN4J/p+ZuXtikEJlYfanT9N+3shE2KZbf+wOen3B9Sf7ItRwSQm9
2BjXpxcauHQsIpOxVN5oPyKkyLNrNqCSl2DwNHeGiSE9QQp5Z1YmOv/+STCJNQqOMdup1rfKgEJM
KVuGWGrY8F7g0a9Jiui1zmyle08JQbElzDAs1e5rpTu80rwXi/CmQ+Rm1qyynyDuTMyDseKkGaxX
Mb8qHzXIBh4ThVrHp5AWsmW4e8eHV/Sl3x2tWlZaoMNAwHH3/sgiM0U3j90GrGVNq9O2dqT4Y3u4
uzkDcJeqj3+u/yJQ9jYpjRlW6Q9MYeM9SgllR3hwMsNrztwc/AXAY0D1SAEIA365In0VDlO82en2
tcV9ujTs5oExLO84Utn3HNlRvj0ODo9R1pM7CxXHnHEQ/JZ4Cbf34AX6N6GnxjfadtyT8UmlsoOU
bHEsoRu1SE9qTggL0eMhViIOQYjnt2g368BVpHXOl//sva8Ubuk5P1e/vNIR+E2JXo4SO8HLPr+3
G5Ab2oHyF909nUdhCztiEUkkyj+LpYYmGzo+qLckkMJcAEG+8DgYLor75xRGA2YmkssK6TCp3sR1
hUBu6iUo5AG6c0KQF+l3R/7l73tbLJNA/ZqCjsRzi8WRaR+V3f+pfhQwmXbHHLl8MjM3GEN6KBZk
NQgCgSzwlhgTJAJiTS3Did/JX6jpZ+q6IISFh+FRGXDTNQIJ3GSTu/dDgVfd0k7mYBfe8MNuu8tx
4E92tmYyQrNWz/dtt8JwYJnZ/IzVUsWtvincu4PBB0X0JL2eTLXpG4j6o/ialJXYysCYTqBf85aQ
RObQPB1CfpOAWzT7SFetU+EW9SV6f5EEMYur428/vd6VpvqktIVjn2F/ie1+81d9ZJH9aAh1BbzF
ny6tQQO6bUJKlLGowC0msb8I8AZSOze/1ZzTZd7Y0zfF3Fn6wqLA6oaJCEsuJy8v8VraRL8Ia7Bc
UGL+4P3kbk6jPM/Vhc39SA/Kr2P0s/9woJFdwF7whzBuTtrButxMPjYgdsSr0SG023WyJnEgtEsc
B3RCdLVo8CMS36zXosaSnczQ0d+x2QcdeklWkBX+gXoWn7nkN65xdwpm/njY4yFAv1UGwOA9Qjp5
kHr3foyQbuf27rVSn3+Cbu3uNrkAvqzZ1aX+UUDQiaNl06u97kjgbV5hYXotibVSSAqeS5i+MNRU
e9zvv5or7EsEei7zs6ehbrLfrkOwExv/5QSf3z3xL3LO8eeLc06yORmWyZd0VD30kTD/LPP6dN+a
v+UXRN4L5164jS8/jOT2nl5UzaXIxlODcsef/t7smo6H6rehqGVHY3cYAqy9jvQtXsDuGf3KqezN
gtgldXd5R+Z0HXe0tZH3GF1hNeViDHa2IWmLGszGU0Ab72qPbpEQBjTY5+T2WuoOuA1vqJTyptNV
TJ7gLJyjylnytYDJnWL3lhC0WyVtOQ93jD08EdJDZPvYYRqTg8muCcCNEYUJUHjqivvSWHQovLme
gsmmRBdgWfEQ4nd/TLqwkce44ZUAYTAQHF2X56r57nfm03qj7j/Vtf0msOqi08eQHUMmNSbYyZ5E
SMxkNSOH0H459/04cTmX0R2IX56rWDZJR0NpsDDtfmdknrBttiSC9+54hCrB9wVISt4NcwoDERwI
rtreKr60hoz4SRjUPY1wE06NyxDXi3jt/gQW7iTvRQ7nKeRbsRwfhkdO3vNFAI5woKDrgxQBHO7f
iUHAJGk6Cu+lY7A7fuuTR5AB65PqzuqYYYQ0dhN+Ty5bDQWb6Mo26ZfK7U7QVUacSDubb4cvXKY3
eLuP3sbMNwmjiAjGPQNEzfS5jiN3RX6G9VrzeAtE4d0GVTWCGFBlhFkHDXobHo3E5B3wwRK8ESlM
xYw3Y50QrSVsi9+RhH20+nMk99kSiM9nV8Mw/KH5IJiAiR7pQOttb9+IdfnCQX2sUOjxaeFD0rEW
ZADQGEHQnZoIYEAfeyZfnukeccX84hoib2AVb5pvealzZrjhQn7ZdBUdH4M7Yw7ixjlmYsHGroW3
B/xA2CXd5O8HGxu/caS9XGLjCXt5ruQ5ugiCylZUSljEXFwckyB5YujCrcYcJ/0IfMSWPVk8giR1
FGUZ8e23YeVpAXXBguTO/14i+ime/EUYlPackvwrqGg80RvZ3I/dC3mK+QJTw6my04MQmLtzsvnv
rZ/Yphol0ZRSQgSxl2/NJedY+C0sL9jjJo6rFuxu8epcPUVmMZ1LygOejryu4Rgd2Bctc8Hh9toZ
mIaXzy/DJV9WXKNmpmA9kLHROJMOkjwg76zTNJMczya+o+R8KCQXH5C1sAbE1KInhO4i8+iYcwrc
PbXmRaCXJTpsWOukJh27TU804AYYHLpxXuYLQ7IZaKcDa1NC4Eiw2OMWERG3PUcyrgkmn+o7rrtc
Q7cj6wxpAi1CRyJazm2/ee4/G2+CIkHBQ0TmgKG853GOYxDuxg7bnVEsjOvwkMBnv6b6ZPskJoRZ
uFga4SromT9np/SDce+qB6n2tiuUNYi1BVtz71eBXK3nIcxdw61rj18hdnY3fsUyRR2bCckZ6d1V
DE5Qi/JECiAN6tMU2pR7+Lr8gZaSYg/Azuoe1aFaAzexYj4hCFFvLHoskcdwOz1tqhjMM8btQnmg
EhKUB+WUMk3pkTnNhrN5xiW0/0Xaefa2jbVp+BcRYC9fJZFUlyXLku0vhKvYKfby6/di3gU2kQ0b
uwtMZjKTZA55eMpT7gJyfpLKaApx/h3QdsT/TXx9FxtK10tlV41bY3h8JXEB2FSg5ENPQnNk4CYD
WlFt6fjHKzbcp9wcpSnlTfdmlXZ0iCF6UTiFqjWpMxcomgWoDOAIkpUpbTXqIVifC08opq+Ipqar
nDazE9q81YQ8seCjHK3cBf8XEaZDIf7sTj0BiTodRuP2iYXxJTBrklDCMWMusimP0Xqgih87mmAb
hL7PHD9U4Ohnszp3QLcIcmZUO1mj2cx64p4kBl7RndPiuefbAwFVhqkbUDLkGED3aOsrbDr6pf4i
2jV8J3DyzTQiBjj7zXIkqdmv5UtuoVPqyG7y5CvLFFM8dSpwTXHj4/Tm9thhL0C7EZxk79qnvNY+
fQJO6BNIQ1iXqbe6bilYC2702PozxQ232bvgatBk0Lsiqnkv7/xnKKnDzDJsTlTKyjrdtu6Ur8J+
mVFE2MdL+UyknKCt1u6uy8uwbi2HaJlujU4btpikH0tjqe9G0qZ6xsRYYoE8IscqHovyPR4m/kEo
HMQpZ3J/ygFrlDRWP8o72dED7vYnAtf2NTcnIV7sVDK41QX2Tbrn/3w9RO+5w4rKXzPJDvcqajg6
2jNajDYJFAKauARzR5Zv7AxLMNVFMZFc+Q3OPieSOK9B8MLi/DgRf3bU5bWptMPlrLdWOYYsAA4U
KJ8ijZsp1xHv3RqT4Nw9qVtRIiXtdv4DufhDhmDfJHktR6nPcHPiMuWoekj3zX5ABcicSZuYpg2h
LmPhOAnh4TW7T5eVNb2gXnnIaO8jt0mFWec6v+65LIUj9/bP5VTtu8KmpWHoI4uWouFe/G85NWr0
vpbKpD74R3YRMTdnv9NkCzh95+FcfkANIaGHmg6pr3SzzRUlvPcQmp+3y6L1vDo1HGKo4NQQzNp5
dKbDLRULjN6OtNnpV42xMyz3/djg0YE196866qf5/OfXkNVRJPqmLCz//R43xlDBRTYHr4nrQ7GW
4PTJU5PO8wnOEjaMiAD3UCXzkd723OxSc14/F8edcDbd9pAjyT/3d+pMkKhl4T6xuNDqrU+gLJsj
Ug1U/l4MBAqdBhVLqIYZWINRFsOiaddP/bVO5kGIPIOwSUBV2tZbbcwoWKIAfSRVxd/yUNuAY2jS
PkqL4GSB4nwr7gSu3PDe3Ht3QOf39J0diAMj/S/e6VhITag0TeK3DE0jSI00cpAGKBaRNhEsCiDg
SbZkd0sqvyBjofFOX2FfA3n1US3AL7yfyrg6EtoeegJOYZ/OcUG1i5N+/9agOqY5BmHomNItfF5h
yTmd3Pso0XMNoEuwGfPVER+6K9fBAsqFo/Q2UfLl3djT5rGRWh657CCIiyVun8jVIMQ8z3fl3R+V
MWjzxJwpYZLxRtlxHpwJlfYYhr8b3AcXkiKiiB6hWzAzF3SUOn2iz6M7cw4C+HR5HAhHRkxTf07o
8HIK5HfFC0niWzt7CZ8RPXWaF/40BQJ9/iI6DzX4hHBuuf0iX3sj6gZThKeTvqd08ZtkvfGdZr1l
6rpmmaYqK9aN8reum6Xc1Up1AJ8eS5OCgFb/4L7PtxksFtqkyMNt9MqpAnjxtvCYmSsqz8ZjQHh2
DB/lF/0TBbCQozqmje8QJFT5znrUBic9yicE1MpDC5tHs8O79tCCt7pClsRcdCIRxOr+BqpQmiJt
Nr1ARrqTKUohdHSMHQV2ebsD1Vxwh4C743bCmYmbhCYyKA4PWbGRFsIaaVbVq/kU0vpmUyIKDhZL
cyEMpBz8vW2h+xrP1KOxAUQrLOMPaaEHQAHm4YOP4dRIHMZYhMzvckflcWwd0M3MkHsAb4xSwMPY
urQQa9CW9Tsz5A4OvqhjXm5LL/LjKG2D1gV0qJVkpy9kKHs+1ljUyI7mXBm1JWmhUJzzbYoR9Knk
LR8cpbPgPgodcDqIM9XlLCpc69S1Nq1wA+YN9HvKqcPSgjhjuJ23lvOdUmyHYZKBKQjuQ3FZ3nNX
mvMEKdXfPCfUsfFzc+4oIpr5NOpUVcLb4d/zU22GTsryoToMo+XnkY+1uZ6NUXlrPFReygfOTVDo
Ah/sXJ1F/I2xK9Ipa04tcojaTZfIP1Sz0YFaemoMF/0o2jYr0G05UNg5WyEhNffdn8/L7x8b10rW
sGUpNLb+fewkU1LBD2gulgUlDn1V0+fUR9jww4YejDJHOB07iAHmrQkN+T5Frguanv9W1nODHkf8
KaERDzBJfa9OSI2pj/5zGC1M2vdkEJc3SsbKO8IJJbpoS/AccCP0FBjAz28hfdeWwzpAFFVDlEW8
C25m34glsUykpjpw2iLGgNxjgQrolFqKMus/82X6bu2SA2TJx+aYHFQ7WkooFckn+rUHE7TcYqy6
uCfK09CgqdLnH/G5v1MXMPeT2L58hM6ROm98Tw9AOkMJGQvZAafn1HoAPPOCSvuy3Vp23oCXnyVU
O4mpMHNSZu1quCPDQWbNYYc8VR+EDcVGPArwq6m4gVUk2llUzwREIFME4Iz37Cf1XPI3OG2IF8N/
p4oIjoSp/JBff545WfzedAELA9myVB3LnH8XgF4kpTwkVXVA5Qr+M/F4USM3M+oEoHJxoNNDVknn
w6bfB+lNmQcH9VTdx09wu0AuX5cKzFEelnmTH/yZd8ymeB+j9OSSDT9gZIx604WTfPo6Ur+B/5wV
ZEypTaJriAYkauSLEh4aJMx4R4cM3vKWQ0r9BOfgU6NB/WALQKsmio1mwjl4Lu7HNtYT4f5ohoHT
+R6qdm5fOviZ2cOwkIiUj+2zenUSAHCg954QcYke+g/otG535s5e+eU001HFy6FQ9fSU3D5yPjAb
1GAi2spztm6dbg8wXdjzjLa54+ZckL9P9Ce4MchgrrRlONc+rxencYsPWae8YoBNhybiu02zJqls
IhvmA84Z+JCrr+KRz5eiYtJtEKXBVQPYx51wl92xqTEt8A8PwS5HpaSjMNxQB4e84B0gQPOCq/YM
kAfL32Owo47ZedaEynJJGZi5pEwOA6njftNgNiHiTY0XDAr4Qjht4YzAtC7OMuI3Tz8vGtytvzns
/nbq+LJoFM0zMrbbgAMWhKmXHIQnJhHgKACsAiymnMm0QGI6US9Y8Kyc40hHlzZsJBjfI6kcOl8w
7WiAkmQ3C+ORnHlM2MDoogpCg2pXvNHni0oKQtkpQTbiVK2tVfdqrIbXClev59oFpREiYZtiHT5p
SBrJBA4Ckc/cYG3CxKWhe6+t0Ux+DY+F5+CLAVqXjPXu8g6edlsPW2pwdmdH6/wYknYpG2qBTu+Q
wM6Qcawd8dE/BO9ggLmyqOkDQeRDcaktZKB8O24mUr4rsMJoNoobPTXPKrnxKCUCjopsbpVrC59U
lrLfZUq1VKOi+POnkL8JdxU8hw3sc7h4RPEGcWGkiRiUeVqAwXcukj/3kwG1cxr6Ib0jUwTs0SA5
fO0tLA26cFmo4VJGuqe2QU2oCSCca+lqTT8mlabrCd1U0Yy7Qu/vVWXXNIsBJPUvT/zVXNYwDdkk
0YBIoSnK6KryF27D14U+yKwsP1yHlk4WTd6BhD/P0cVXqFXBZL2m4UKz/K1MRaNX3rRrgH07xgca
WrK5N+ug3ubpY4hOJDYbI9XgVzfVb9a3aRiWwT1uKNwnN8/ILJl5Jlb5QesjpP1UyAJLISJyt9pf
PuA3nkx/j6Tf3L/p4KcXQSjzQ6fGTpfJthjbwaWZG5cWpMRHkv9iJSx9s2CIWVkukqxaJgiXf6e/
HIJgMHr1emi9c3zZ9glpa0ffhAalldJfRigmQGnOg5l8pfbVsiuaZ8CBv6yCb2YYY25dt3TZUhTD
vDlBwj7wGh+L2EOUt3i1HPrsA1Tbhey6Ld6zwgnql0jdRwYGNJ2H/v5Ml+pVNcjxLNVLtrpFiOIt
Eu3Q+8/VNcD+XDcpS5lY1lFUUGd91/7mCP8nFroJ8QAcicR4ss7q/ZNC/7VypaA2iyyJ0LoTHNLb
IZMXsW8A1oE5qEFB6FeWObdADBQUpSraswrd+2qjli2+0fVHDQj1ElzefO8cShJKwPSQA7sBE29E
9VSRVvKQOir3kHCll4N4sp9cf1lt35ltkd2Loqmo3PeWepMdK76SKIOKq2KsvzYN5gFjCxns2nCS
QYtqQCywxoLB5E8aapfZQRdxh6DRnw6Nmwe/PI08fuTbCSVWthSRjF3UjJtFoBZxZlmllR7CdqWN
lVRjYQXcVwiolqhrIzojSd68gDQptLsABIOpQGkuXmoswWHFcm45Wn7yEbMmCasvxS6BF/bzQv0O
ZmapiqVisq5agPBu6iIXTbIav4tRrCa5ZIOoA4lM/wabkxo5aArU47EA1IRfAvNvzoV/hr35UHFX
xaEvRtnBZKBrs8TNWUME+grfLkY0kPjp5/f8djxDZFlooAlN+Wa8q37lbTQ1PXjsflPd54niBspW
In0qU90W5PPP40nfDmiqoqmr4ngI3ByxkaBVZePrsFVhjNb0rg1aoWK5CDrRGRmPcoJFLNzrwVpY
lBANysqjlt9GulLIjx61PHf1LF3/8lTj6Xe7IjXJVFVdUg3LMm6eqssvXX/RmvQQFC+m4NuqdJ0n
Ai5T3gvXjidft2QgjqFqv3zucRX9MK55cyrX4iVIwqRODw0K3JjbTVRiRRa8Bd/G6n+5A74JGkxR
lTRZ0RTJUnHJ/PcOCCQYr4JkZoeOoh1hK2YLZGxXxzD3ASUBrfkImqdOXQTxa4PMtOr6wqort/Fg
dx8mXWoVNxlp5SnCQY4fpeAXH1npK+D138e7WYtSHChBql6uh5G6m7bdxETzICtBe5uNU7DVQ7+Y
t9f+GX9zGsRqTU4HL8BLk0+l6H8z4fvzzf/9NqaoK6ZmYDlvGl/OTNZuPZqgpwdC1NDJ3MszUKVk
jgfMMT5qTvyurGEO9yjm7UG3o5h60u4r2nLKXbmkAngAXL0anuiE6gesNO3yU4Nl+6S9ex/Jynuh
EjFvJ+8xokQDZJlq9jrqbiKAMidtUiFw4T4zHXNZ1MOm4N4mT5J7/SMJhkaLq8JI2wno/2JQ006K
uf6EmKdTLDYdOmSUtgkCQeChJFutMleaJ9APkL3fZHvUWNF8URCrl5eE2VTySHCihbWn9Y7it3ws
VhcXbYktco90dkb5UXVNHk9uRAnAhatu2bTo9FdE8envRDvQ0qha9LPpS3CnucKmwjaqnun3lTYJ
rMkSQctN8SGuKPkDtFbnFCfdaDcWB3U3+xzuy3nqNg/0op7Th3peOD/v6++/IQU7w5A1WRNvww2w
yNeqltjXKxAxG/Sr4UOuwAOszaVo96M63Ul+gT0GtKzcjGJ8Bq4GLYAu/K9mUPUcslInWS7clwUZ
8BLtMxvR+oU6UXe0sSYU4FbB9KmZuJc77MXmFElVp1hmAIG6l/Ku3pWL/KlelHc0Nj+qjQG+BZ2c
hXZnIUwV/3KWfHOtmhLX6vi2igwS+2Z7J3WiaZqXZtR0EGvBzvNCMp4+eNGpxeWjaf2pT+2hVfHE
0YWp3NE/o7FU9YJbiM9p90LAR/PmQjLQgrhQhsrmbNr+/EW+Hv/jM2qSqBgid791U7BJQqWMO4Vn
5Oof0A3gvB1VBhJvQaz5+2369Xwl4cBAUsRo1NLM2+F8ySr8Oua2sSbqlOp56cLpsmMHkHA60z2U
qvf3tN5t9IaoHfUIoAG5nLVbIAMv8Qy6PPX5ToP3pLxkkKiRyW/m6h24+9EIeQcvZBab07omfJ6U
iD9TfkL6riCRvSCVRzYvzIoH4Q4YWkIT1w7u5RWVMOrV+gw2GPXzyYjIM+eXx5g2aDDzqQ6NrSx5
1dNTIGVbRfeQqJEQe//5M/D635y2uMJqHG98C1m/rQA2QZTVqtqnBxxBPuEnuvkJkv6oHWdMchsQ
nBMv0J07UhDCZKjXV5QlUUY0gTKBBnAqUAWDgZ946Ibdst3T8QLkejfqKtKZP2sLJnuEDJd/UMYa
cXoEOA50QV8hyAjM2zcX8YOpUvvASWNBqg1Hh+JveMAzAEIaoOEZNm9gVSygU6XNz2z5kM+tdxV6
0xzeVruCXUPvDOweBmp07BfKE/KIZ2TVereEWkynd+bh+CQ4Jdp9/p0+7QGNiFPRRlV+xg9HdWls
zKhnPtYYj5Sgr3fyFayvK7wjEH8s5wbiLLa/EJeA9ekwF2v8YNfd4uockYuKcZYGn31gBMg8tM5Q
4pTY4ulHOx8xHvIDTFkLFb+Yo4Q6I28lg+3wpkCl5uU8w6tiITLx/jt4BiyscDJbx1RE6pfHx3Y5
Ml5hSYNpctE9d0FbP5l9B+Qh3DQoc56lJ2tOw2lOILqVS0Dz02IBZQX9R4iKb9dH1VUe40W8QF3T
dMN3ddkOGwhXG4Q2vM6usL3hsYKFJNNmWQ3CZLgfe5uEPucSd3H6SqaNvj+6sJzKwpw65IQC3mMo
zUAqLbwP3mLlwW1An2Sp75MJIMGn0A1AvvgLjDJYy3twhipC9vKruKLVAwsfB/JXoj3MIfhrCpow
cgoXfhKNQkTydohJzGRau9gPsvrzOTMCLHGFizOPhUckWAl0XICJAKzCdZp8BV1hoKsSKkT3kdPK
qHp3m+YQ8dtRBvdm9ZlO7AGMRDcyp/cBaHcIUaDpMJug33rdoLIPzttBOndKa2GnjI8V3cPAYwS7
pJc7ErlBzAGQHxmYo3EBXS3GBwHlmhvtjpxggWwoNUmUfkb5KTNN5zWUMq+AdKpOiQ4+sShZt1x4
WBWsy6W/aB4tmnkKlTCwwlCrw7uIYHuqrICwUSuTp8gFcTpP6w0X9qaZF+8xYh51v2nM5AGcPCVk
OiqQBP2xVMuc2ggq3uHTt9Vtgy4+Fj+jDL5ohwtEdvmd2JsgdOTkWMW/K/T6aDgyt+j4giV8zaev
fNeneipjuias1U269o8td6M0GxbpTKQLiZgXUuL0PTvF9WWq5sUqbseyDZ5JON8O5SesDmRzUYMh
6gDHPm0p4HI2GtMSIfBEp4gaHrUVIKmxdkvaCdYc/Q5UDZDYRbbcG22ZbPoLWwhktoqWJV6AWKPr
CFWDypwW1OHw95xRYwZPS8Ci3o2/VM506s8AfRB/bCkXpjSoczdzfdAUw5TK2+TN2jYEUohHgbYb
hRAvwDQRs34q0naSKPGuDO4tjv8Kbym6vdoEKPvMQ+Qx3EBU4EnSWfswehfKkOHbyRvW6hOf6fhQ
J64JtL8o74sLUH8lmsd+BVF7rtLzF9MPxDTpkFPHjUeALD2d0EUnCfLHFrIdoV/QgDJFTgSd42nF
1hmXWAw0rLcJsFg5UHefkFoAUwe3FbXBXQWKZtljo5SxAYfR0j6fCTLdtok0a96ZSgzLKe5NQMoh
c0fLe0pLYkplFIwtpAvVOpnSDB0yUCVTdgy/bnL7jF5CaHkDa1v78ycOlxcEWoHndA/FVFwjuI72
8hU842WE75qQLc1XCV7HqHk1ih1CkYiITc3dMH3Ak2lt6pddbM4OJmBO5GCnBBJEh/ojXBxIpcjt
w2s/tevkCEwCSr6/AjmAfjcE/P3IS1CPggpsqqFmmUIUAvDwdgacPwcaPvPvP1AlgYeKVYI5Ghyy
1XgV3xaO+ZkYh440h6UCUuEZOYQZBscmcF1AbLbs9ksJVDAUU0RjX7NXY8EnAVplLVIdINO7kJ77
zF+FwxT9STsc38c/xCUuYCiOumDg93Ubbrz3ocdZBwJUYdMnsFuYtE/4ek3EO/LYUXFvImzkxzFq
HyDlo8g5Ay6G/ufFiTeASDyAktxp7M96Alo2MGaPMqUq0EXGbgzHqmFebi/DpH4J3+lM8Ufv4idM
tcDyE5ekx3FDGnPlnLAFzJ0x4uMd7xG5ofYonaJ31VE+wRflCx0n3pOCmk8KiLBDbKHsoUGF84s6
k/pZwn4JViSY2kFFpo/jNF1o29IkjyjNBS7KvuPv4tdWQl/Fyp56H0LqdTtmpOrFNbHIALZTv6jG
YgBCLc6qLThlPgLRzgwuv/DOBS9pI3gQMTp0V5BfAPme4io+y896tRWgfK1odlloLYDT3M04vcFj
AwwS56r64A1OWGwlWcOAZxOtyye4ZU8WjgDcbTa9XZs6MSa8GTJ51YcI8pUO94b4C7mA8ViOH0Dl
GyjePsuoDeQ7bgNXRB32SUCma6E70TsGnRtWniNjNa3OVah7IGbHwx87jeCA4NyUCoh9+RS4r+z8
fHHA0FkzdicoTrTuByTcKeb1cyI4O3WNO240ENu0Z0nDuKpXvYd+wMj45aX6VQsIWEK5alJx7KWT
We6vvVxeqI90+jSXRpPUs4f0hecgKUYENNigD+f+s4WWiGfHyLqBljB/ATF8F4CbsqHKoqbriqzd
BOBxpfVdoOnJIYVmF9SHjHyMMqRcGUgRbq5wmn6ONOWvpRXzT2GFJq2iaV8i/lopPLZXnh6uLOvk
pAebQPSWRdXYHfyg2Np7IVqL9E27LHKNkGLP9aShWqi3Hcc1pogQthRqwRdYHoNXz39+POlrLZLH
0yXDFBWRPuhtB1m9ZKUYVCG1SNMd1FPayU5x7Wa18Jn46B4aM58kqmWLBSokv19KHvo42zc1Bsm0
LM2goApv9jY/Nfs6N6VQSSArgN6PzKkxhKvIVzZ8Fi+N7hL0knwW6eUqIMFuESZ0IP3NuNn41Wha
QSHfIrYeFcw0nFlV5LL4gvy3xbXm0KQQHYvmLAM9Z4raus/twfe3if6QSPfX7mSCTEvEep4GuK+D
3+3BfkvyotTsQUeMDCc3C3XLAhUwOgVl2k+JzIInyezXiNmNMmh6pO1zc1vErzrmopFU4Wkvuhnv
kQGsD2kiBFoxW5k0zIuEqgV15l8+39c2tilZfDqqyZYImmH89b9q8/kgUNu25ORA99oYFLQjH3yM
0UsU6QkWlK2RnQN6yRSPdCapHF5/Hl/+bvn8Pf7NdipzKU3jlPHRVhNDJMrTVV4/q8o5LIkQsKKA
6YYgHmVcI5APOg1hYtGMTOcKhBgVvWAp6q5fvuoQakGN/vx035T9mR1JNzTNNHWqH+PT/zU7YuhV
Sd3mbHb8KMHsImITXk5ttI0tZEbHqlV7Hje/DvS5fe1A6pGYgxbPxV9Ona9tHx6Eoq9oANSgqH5T
X+0lrQnzKsMHuD6UwVIKYSomr32c/v/G+XMY/fXCPjU7r5Pj5CB7LWA4LPlgGTC7mfbL1Kpf25mm
TBtLVqhm6Pzt5sO3TS7ltXGJDx38umEqJ7aIUgh6qt6hujzw9YMCk11UMjcUuS11nkIIwhqOlpHA
hYcsiOY2Z6RQB/GhhBMI76ZDm2tawoWM87mibyRjVQuvhpTfK5njy/Us704N8ESYdhia2ipipr+s
lm+KJbKpmbIkGxJFT2OsGPw1ecnQ057rrrhvZ09ldF/phCdVMYuNg+HbPDLKCBnwmTp3VA+dLNgz
NY1afLpQc21/eZhvrilF1EdIKo/Cw4wL6q9nCS8sabHrk0OM+tfVZU/neJPTeLnkdpaff35z85vl
SQ8dQJ8sipooWePT/DVaUQyeGUlKeBjTZoJFRSI2msjDvIKVch+9XF7BY+nP2Ql4vwaZ8Q1OD76F
FyBmswxl4w/5imCVo+G5Is3kAjMJ6Lz9FpQeOqb99o+7X9ytQ6Knbi3tE4IXGJG1Q3zOJIM3cHKn
+cBGEPbU8oJZG3V5a2sMk2idnoxPsXExMiBGg58kgM+TgNg6iP25Ml6noCfH0VoqFdQV3tjOFKOC
O8CdcP7r2bU9AgUhoPl5yrRvFgsISF1UOFU0S749Wiq1uqA3KUM5oey1L968h/TRCuwIV0NIsG8t
XnIlUL4t/HvVNlneQD25x1bpXfJsJSMwSPxoH4bVgGIaBxM4o2i2MJ/AydX8ZmR1egr8CIHM9GIG
ysGEq5FBWTuSWIo0jpWJBJQaRawkAhZo47iZvWZnsrqfX1P9bmXIREpgLLifv+DkWrENAzlIg0NP
qSVdyy4CDqdwLWAjrO6VXb0k8XJHRpW5b6mO/UFrusnGxAxYIA8qXls4XqignBHDXkbomT/mxwH9
qmJbHxGzIu710CL++aHlb84mVTYUE5CFYrKbb7pKkVxHybURgwNw5FLZC4kHbp+wITsIzTIe70FO
mRIcPkKLBfwPaGQhwEzx/VJS1R9FJGgIWeRvXuhm+i9dKOn7p6PkaFnc2nRY/t1sanVtrNbsg4OG
WCeOAREOau4lPjXmvoPIFGxMntAg4vt5VpTxsruJtehwitSdTU65L5CZiBPFS/0OrXHMWJtjuo4/
VM3RP/ttcw4EoH/R3KRqsw5xun1CzqE7BL6tTwjCnoJyY31c6F/ADCOjP2B7aGId8/MDSt9Eyqqi
gi3mq5nMzs3EmPS+Sk/3/IMpq5A/SsQwN1m7ryjOXXOKxaTSOOdGvyzx74IEhrXoACv6+OPmqBXj
NCEfuLCTtQOi1hy1chI5Ub0zo5MxmhIVWy8IJ8dl0jTTLAHGOa4eCJk/v/4YAtx+HkWTicUVRefI
v7lQgz73q8zn7WXgSawIlsZVX3rWS2GaEyFf9+IvA3774obFLc6UG6p5uxCvoip6eqdgh8O9Ugzh
XWOmKys3XAmZxFR9ycRm2tUUegF5SCGdk3svBkkIJi0MkV9DreLnGfi6AFQRmJUh8TU0hf1xMwWp
JVdDfU0vh5xsAEmF65bYIYbZr6azdUUY0fwyBV9Ot3FAIn9DtLjzJfFmwIvXp8CbGLASlleBPrzN
VRP91uT+E93982lvhrkJLBQtD7pLkoD2kZdSuu/Dk2Ce9XAbAeQjE9FBww8ZvL2lUj4kLaaZYFI8
MkEViKdPoMFk+Mdf5vrLKXTzTLerPlKHa6fxTGoKp1NBRyzmutwW0sshVZZls608Kmrm/udhv5tw
Uj0yTgJhSbbGp/or0EiDxJObilGVusKUh3QuB4NvW7n0S2b5Na/l/f4eaTwN/xpJ5tWK1gguwO22
JabhGUJo2UGRcPgMt8MVt6J90VMSB0Gp/hJOfW3kq6KG5rPC+/EPttG/YwcKVYbUj709e4sbx0JZ
RUPdEDHvBEmBHGtncbxwNESDMhifeCVrQH2vv100yu2JcvMYN5PdaUZXFH7goZA84q2W1/iFOCNr
7BqbUr96tWA1UShrLp8Gsli/fWr5t+FvvkA8qGFdtMxCcaXokwY0zZJYcgS/mTZjUTh/LIJjOAQT
TSsXfb81iYPSKzdhfXftHyp6U+bikj5kUL0r6dnopSWx78/L8csqsYyx9kH1QdQ1wHi3eZnYCVbS
9aZ/6Potx41o2vGwlpC6IyHp5GUzPKX+EgkYWX75ZeTb2bkZ+TZTM2pZCS2dW4cYRcqer4j2NEAZ
OoEwBVY7XNna7RHl7NV1yWyV1S+N6C9hyJ8HMGlEUwYDkXp77anAUYW+NeAXmdsyOreZXZB0kZFG
glvKJ5UGBNUP438L8PozLPtCVQHBkprf7I2r30jDxVL8g1YtU2tfx68WRXPZrQAy+8ovO/E2ixoH
G7NURbMMgw88BvF/HQJW4ItW28n+ocDwCyvBAmONZYUbUbz0u98AM7fx1e1gN+FLVV/FLIxa/zAg
0VkfxIGMV/uMPBIl4GUqZXMq6Eb7wszm+m+Dj2/y9xXzZ3BwbIZkAWQjJf/3TZNEG2q/rYgewnsF
SGGNNwXOfEnu5EidpwpSYtJ9ZUIKknyQVQiQVWgPJq6G7+uAiEp3+j+sbxnYiapQ3wN8cHP4FKXW
G/XAA0XF1SmqfdGdWFh+arfZRvZeVH9FaEMViD1tkvH8PPptLPWf2fifwW+OnrxKysoySn8ELxrK
ie/eA2LOVwCnEKrv299ednyZ29kHL81yZjOBlroZT0kj6qZeDk07OCfFZ6O80COsrvi6XV6a4qQQ
LYdjovcbom0MHL6MCyyX2hLQMZDb/371Oklkzze4ZeICbyImklLt089T+SUoG+dS+Z8xbiF6V79v
i1BRiZHUMUwSWEqEyGwiEWZ0ii+gvvk1NP1uNY97VgThDxb9lpxTyrHpe01DcEInubepJjGeV7td
7/78dvK/AYlpEviJ+ijcyGCmpPypjPx1QvRK0Qji9dJuVCjc4QgnGx6kS+6EgqtokO6wm88fJaoa
Way4WooinPhpIT5D70QYfTu1sxYUWM+Af8E2Dm7mNkEux4dMZjocprOfH/fmY/z342rjnAC/47lv
PripFYYXG2V6hDF594r/2wRYIpIl+//DOKbGEOOcjGf1vwsr0/sizasrkr+eI2l2r95LEDmVBrn9
jV4uFApwEZYsP4/6767983KA1CRRUnXSMdW4OUA7PfTSaxvmaxkvLa99CI2NR8FYb5cmtB9Fw9Y2
+yVG+m7IMe0bGXTGWMf+9z0NNby0l7aIDiUaP2ONxlMmBSDcdT+HQvLz64En/me7/ucF/x7t5kxs
BE++KMIFmdsofPLUHkW8OwGrzVgCkS59XAPhvlY2ZlOt5UTYpgj9aIhlZ9d+UfYYKyvKpg0/ZOW5
y/dgxRVBf7TQzL+U6Pnm+YEuJa2s+CCSRfQtJ2v5YFA/ihB81C2fjiTOfvIw9fBfkuDlSF0zEw1/
F6X144DypZZBtvL7dZFk077Z56i1RWGzTYsPX0GoAZVXY3hogJK01aamd9w9l5JGu48as3B3ke/k
IJ6NViNe8Ey5QKxzTKJwSFmEcriUvOSZysMuwcIA266wfvE6VzfWTQWVrgVsY6ZuYo32N/MgfOuU
jdD1dGVUV8fyq3pIUHMNIHddeSYxkTZG9FHnmIAVOC3SR7jw8CaiEZC/raa1BUOhuQNMk2Z5SB9W
oMrThuH8Or3q525ELTBaKY9+rijQQErTI/rAwUdjtpMW8pwZb3L9WUHn3WIeUTNO6GcW4BCQuSyQ
0MshQ9aeNG8kXoYMrg0gsqbq2vSVmaH2L4EG+GDo7aAzDgFOntngXD3AXN1S6AEXCJ4bkG95vJMw
6L+sMfm7BU35BDGDUYiW+tK/C1pV5NS81LkGNXjbyLmTvgeWNVc83437y0bqFyHaeJq6apRgJomJ
q3NGRR6q9uKoM8EL4f3r4Y+DCqO0Ezy8jIP7ts3XKkegJKTbBoaXFK5kXL0l7f7nDQJ/65sNMj64
SvrEsWyMQfNfp3GjxEqbtXK8Rih5gVOyLTkAjQGcAA8CmFeyRxEScysHKzQ7BsJbLODyOyOgTdvh
0M2/i+AEZBv7r3mxyLbBAZ1BxOHuwiO6s8IOGU4E5v1R835v7LyNuDT39ScQvw60H7KcL+oSbSUX
y2d3BCxeHAEEnTYDzbYsHN8df+4hXQswDsRbNldwNB6xRNn8D1oLeTNcQRxEhnZ0MqblxADKMoJZ
QNfZoJDwA4FM+4HC4GyE15juqMVfArYUT5pDdgiCB8MvlxdeZm7oYBToJs/KPHVqV1vBe19AHlxg
JDE35gU81HaU7Z8Hq+rdQJxBc6pF/6I5aCK0L+NMJNvrolhf1zj2LFKgjOlinLtVOz0JaBAUNPtp
xu1wzgY+MM51CWyqmwGOZTYzZIZGuzGFuUXzgRkV4OrjNH1FJYroEeNWaM4rdbR6ADgkIo+UT0Q+
jwJYEUDplLNlKdRMK1ViDMLsiiGVO2s9Ojijmz/Dqw30FYgDm+Bz6s9Q6XRQ+lgk00M2Pb6Ohoz+
VOKbg41b1dthjUbRTJmVe/0FzVSeUmSygLAyzRqPgDglkK1uBozvOMyyl3FikcEAvxTZyrx28Xq2
Vfv6X5ydWW/bXJZFfxEBzsMrRYqaLdmSpxfCSWzO88xf34uuBjpxBTHQZdSXyYkoiry855y91wZH
udL4ZXuXO9oBSrezfIkI0QZ0YobDx4IY3SX0E7LU8nW3HGONxAxgpfef/0PGG1xI+fxFkDJQNUWI
jMaauA2SZVCA3Z+998BmVXRyroLpiKqNg1wOhBAyvlInXt8hkriLXLil/JXluq4+v+I1JmuCPNN1
/HnVY6hftGdudFn+2vJPckwoKWf7+rqcbBZyfmfwln8jdSys1NwoGdGUzS0lAZK/7hCIuv7PfzGo
PihYUMFrHTN3Oi6nL8NDmrmNZzwhZ+M7YwBS/IT3xPPWoRmKDdzVDsu3gTDiTWj7CevyInPznYzg
vwQDPE5+Fyo4vyY90zFO5HnjQfUdHqXLb0JsdUf73rtipiCRrug3+jLu69FLnT2mAz8tF+csiYHS
JVoRdnnRWGXtEtQpqAOYkhii7lBm2U8vrguHbV270RbZ5q46BGdE+pMtkD51J1wgH8YnnJO0C5Rd
euoO2q45SKj6YXbuskMCyiPZzjvhiHHgAknvoK5Rp2/ltcF3QARad3zhqfTCJ4AfeABwBBCUTaIw
IYAd6n/xQfKqQ8HfEUjWNjxjScj09G29wRmwVXaWJ3jwQy65W627Oyjk62z7wqZphxQP0RlMkd7r
Hlpv+QJ7t/wApo7MkXAHo9CrYe7LxApA6CIJwdbecJMjVnRNWFDmOngJN+kmd1GBDmQKQc1cI1u3
63vGW4h7BuQ93XZ28Wrtmm3X258/bJstaXaYthsO2djJBJQfBE9dz/xtfvn5/nk3bD527ZvolPez
q3zI/LGA1khcI15EzcXXTYdNOKHzqt0nC43YtHZxEyPyx4UCLvKp563Im/Fd3dfHcDct7PoB80d+
zI/Ez0jofaO1uI93COme29f/nIFsXazrV6TQnCt+hgzWekGp6mbrjF/FbntL+Fn6StiKR9QhFLJ5
0b8Bu4T/6eQszwTgsLQuSRakuy5LLcJfJmZIoZAPreIbexRPwPjsle/TJiZoZvlniWziq3v4z48F
FEp4za6MyFIEVLCgz/jMAxwmgYfRYc1ni1v7aaR3hkukOBSFPe6CbbMuNRvjvCt5yZYADo/8E6+7
crI5uwUgBIBFwBNTAIOlM66hQHOHyphcOD7XdxFSs6wgzobkuHzgy6ERv7GdYMbZwJwgke9RXnEO
N6Yrnpa3AwuFp0vtAFLbLN++nD6dTwCAnCtuErh6y9uFsQuriwsN7mHCQTCymTZQL/n2BMc3d59z
44OeHMubXQm5Ve75QPEQzPLAQ1TuiZtpI2xBYG5NJJsoMvm9kpWdA1p+G+EvR/Tvp/7fahpdlFUk
+hQ1qPG/7MEHLZkVCo7hIBm3vL5gINWrV2L+IB/cCmLktVe2vP+v1zRAljBb13Tty0YjESd5zCsT
IhIELJ4+ijv2a6MkzfY4tutG80Rj/e+X/EuhybBYtBjALR3hr+22TozbvJEsAsiYeCMmKJpdLx0Z
3f77Zb70nj9rDF4HFAswHhXX7pcN4NTkZDDGS0VDFNbzcMre/cYh7xLh6w5h6zH3JhurwDev+mcD
5H9fVZVk5nZY6+jv/7lxC9RJr7VaIuVy3XcrgHSIb41j/hjex/bH/+u1aLYwt8HTon/57CQGR31R
Vfl1gXBWuMXOSxXMxg4e5jcvtcx//q+/8r9vS5M0a3Hsq7L0pX+IW2dKxqyYzv3ElXIQZw/KtWm4
keqoleOXV8zrxbbtDlNLIGi0+vfL/+2SkXBeG0RKou3Sl93yb7thv8hHifhc+RBUK+6KNsOycBOC
b0pg4/MG+/ouUUSi/aPkX+Rkf75OGGZDOMmmesgAMqmTcWoEwRtU0xmmaGMIP6gjfhRESXfpKR+I
lYQnbt6ZghtU1nb0W9cAL2oRMFkWpAKLMoiqEIF0dClJOIj6A1c+8s9gO845w8Ph2NOEq0es7LC0
Fi+4AY2TPT0i8ZAo74JCxDBJy7yXUcvq7GQEUl4kQB/jqw4XLE/Q9A2EnmUfIoIxJaV9bngFjKfA
JAvUxLMnNLccNihM8tHP9rWSPaWzUSFN+SUVCO6HcFsN47YhGZ2NxjBGTuc/NymuA1lZDy0cHJBA
urUKu/OIYjABXGeGmC5S4JT7Uq95j/W28z+MiajmEgf+8Gqybg8SCXJJtZqAmyB2MuChFaRfyNRR
ijhfWqhH0SKEM+6UvIOyOb0EIXJiv+qeeuE1DsYts0pifS2MMpeAQj1kGq8ocJNGNH1FQ9Ic3hIc
IT59VAsxrto/SQ0nwmS71URgCbcp3LFIehf7a5Miw5ZvE0DLAPy5bqct0UmpUxA/N+rtpeQo64KW
tBScArgwcbErOXa1IKRDKB1NPPr5UegmqtezAYnSwqWVxQSbgpcy502nAmKtieXkgizN6r1PJnCz
rZcVPCC7U6RdJPPnVL9XEp6K9IY2MCMOAJiNIdv5Sw/k/FyQ44gJ49BYq/RXjb8H9djolIDDqEDe
6usQrdLzxE/ER0x6w+ziOzoYz+kvczcfKOzgAZ+rU38AMneiNZW+FPdYNISfMxVj86Y/6iSTgLK5
m4E67Bqi3mqbSzgwSVFONlO1yrNVTVjdXX6NrwMc0wh6k/Ak9vBMDLQNXNh3JFhV8WYSdyJph1J3
JTKqFd4TOCJtBsXfPAgSslwiD6rIkyZ8Xv77kqYzEsnhw1RNdIg1zc8Wb0Z3GdUfOtyUJmXvQipH
UeNY0RMvGWHC0XWMouEw03HiQ4Tp5JbNecpzx2qIvVNJkwshN4HAmfPc9UkNL6fEqyd4PfngRfI2
UUnLG9ggFdZukKhHlXCnhg+Z2Wd2L0V2JHFdV2RYdAHNOxVXGvFwyFtiLThITPNzCn4jwI9gjtAt
xfZOwQjnK/VeJ8OaIN11H9T7RFM2uo6dQGUX62srAbI+wgig27FheSJxrYFxLoMZS19rvNQ+sjgj
8GZCE2szXrfgnqcAc90QvoizvBpb4k+UXVzUOwHPlEpts/RMtZ2mEgVTIvZQR6oRN8s+cEWv1F7d
BHHGKxJWNZMhUUsEVEvkE8c3AXNQQgypiqdU7u3YfB5E4EIq+9nGgO2uk5/eH7O0uTVAeBL5nYUQ
1AqkB3JyA1l/IBoWN160VtX4ZPkPid+/DBpog5FIXggtMR/bKL1OM+4pvjM25VOVgjEjqbkr4Qem
W1HdVAxwWx0imP5gKoCzIBzpLHN9ReIFNpSZWxQDRADPD3OVAf4sycbjyLUvEIYswBDtanndG3hs
fCNj0ZhQJwUlDgfhIpqpjf4bVaS+Dg1HG29q43F9IeYFudXpJyXbCiOwdFVgfDp4IlQyrY0PMUzq
ECcbLumSCyHOhVVZ/IzhN5aEaQi+BCpacoSwLG0dJabG1lTFAuHT4BooycDqKcNmYgfZp/ImGvLb
EAqeXIqkZOQbowu3hZgexqZ57tPSLWTQaDE0nVGgoScvq1A3CA/GdGmb17hIrsncO0MFzz0jaY8k
B7EYfxnYdAQ0t618VTp8aDwI2sjrqR4yJN+DZXkkGAviwZqB3ijbgaU3HEBMZ88hrXe1kM/CBC+R
0cBITEpAsobWTc+q2pEYptk56pWAHJ+uMbA3AKpuXvXucSrfAzVZp6PhlNA+qpmeoSQfFDLoNNSo
IhnCo0aBqlZrMVv1tZyuplrhTuRpEviU5XkLNv2+Lyzk3tBrw2FjlvFmUBWiwMlqIPXMMsaNSVTJ
nCunZArXcT+cUmIlsri+yCAIzZyNdGQcIg0K6iqqqIR7Wkw9XTdJJJjUk9hCFU3lSLwLS2X7TgTg
8oRpNZ6+kvQmVkRvZIwk2peZ3IhqEClPHmj6eVxwqyS4RTwp5JycnwDX5ki+HO6r4idYo864zEg4
MT+GxmiXAuBe7h4DhbisRye577w6qFc9T+aYpqlFULYVgthGYh+mCCUGGjKpjGnluYvGVRKqSNWg
nBtQLdFehm26j1IOWd53yg8l+FBN06kR1AQEmBS6QpeXqNByHWcIRIHm40rReUh2EwbbEdHmY20c
TJVJT7qNeho/xsEITJtgISeTCaub+2tX6Oexiw5zZWeG9mACYu6MeZdjBKzgRk6MNyuB+E2g5/Aw
EYWqgbIKNSJohktjvkYKH7YYH5YDNtPndBbdNOp2zTxjYQno6qZTgr6MtkWPG61vr+a0VjLrYYBN
pBqvI7KvWh+vlapcCsKsw3ov5suIqFo3OQTQ4nkcidZGNhPLGrmuHSMEskHy57I4AJj1jOE4fMZ/
V48RdmixrDdFTRnPuL8L4uOcQxu+i0egOQSXmOKlp8kUmvsqwnqcPXftQzAWay3+NQfNuTGbTUT2
c51BWrcQmDKMUfhodGQlkliiccFr5YfsT9ajdkoMVBYmpCNhCZvomq0RVYcGLjazPSfQvimu/hy6
/2fTvMi3FNlc4DZfZ1SE3reSMtTz0STxXQjf8uReGw9+dAhMHnjJ8783yZ9C8y+7V4MRJYsmKnTk
y1/26KksqJVft8mhtnjeF8XO0LkuTcRLEaGD/Mg4YSRbptCIQohSDyUbuqZf3+6j/34gFuppS2HD
jpzwz220IPNkMrI5PoQdo9jxbdneNCu1uonNe9kQwaNdljlWPxODxUQlJLE9+KY2+supX1QskqyI
hgUY7cuAydfjudVDazoqA8lHpEcO8Y86vpNbywnhtTXa/F2F9JfCz0Q4bi5qDs1QvxZjhSC1UdUV
+RUeHUntm9l+f6EvkX9b9f2lFAPVCEGN2pYK71PO8lsxZIkpZUqQFyepXQkj3reIiE06TGWylfqP
aNgZ9DK0bYanqpSeZ1I5rOabC/sLu+fzyv7jGL4UZFkYTJUUD/kpkXYC3YLWhHbhN+uFfTUFHxAm
PE2hr4pssXHSlh7qePSlGZMXUXI36gWk29984srfPgDksoh66Z4wN/lSvHVdHxdCkSSHIG5f/PlN
ZM4hNtOdONCTrd/9mP5uWrP1KFem0a+q5LHB4jnH9KBwfEYymF6JWmEOdk8p2np8TFce7O4YYEee
E2mlhhYrPAG68dEiMog34EvqOlKTb0bbn/rWP+9jJs1ItmmNQJsSP4Gdv33ASlzGgRjX5VGTHxVk
j1DEnBqPvCSiQlbBLoiVs/Zb8VW0biOeYwEjI6lxQk0Fxg60iftdAcuvITiv1gM3TT8MHXo9lkKN
FII+N14yiTA9QTHWZf8ilYeyQvuSIdAbnN784ET8e2H6pAl9fUMWRkMGWgx9cdf9uR6o3aCl1RzN
5yrfk12Yk5ooUFMxq2UpcDWyclpXFFzYSh3Fbv1szHcwNuDkm/WWjb5EOrrqCtq6OiuZ41ubjAia
/te/D/JzRfhykBb+hQX6xNCQx/WfB5mlpjSJ4lhC6JwIUh7tziSGjn2ZK+XZJgFWnB66EtP4/KwO
7V2vNne6StwIZYNmksg0ncaapBtSN1tgx4xBDCcSDhT+BnsVTb+r5ENrWk9CIh5jWd2IMiCBYBTc
TnnPfArrrWQSKNJI7mSxu0MNCtczMGEBNyLUuPZJ6JkQmdM28Adv+TCV5nGU9xW4PpSD33Wxljf7
58mAJokvFDsdSwzl9p8nQ8/mvCp9WTxL4z5/YTupbgPUW2tSm9nGCAWocEqb7zwW/71o86rA4AyI
VHhJxC8PsGEYOUNdpB97EUf6fFN1UmAL168vM5mFnI9/f+R/6bfyevzPhH0CJOfrkl1pCizEoCuu
j/4lP4PEhlRQXMF2fvNs+Mssmhey4G1xeYFW+xSI/nZHi2pmDpUclkc22LpVuVZ8PzabRLrE7bZA
KgXtrEoLtxqmY0afoeB+HNjxtcTmGC398Ro4dqK6ncGksmfyNcEhne4z5Ya1mGSYid5Lnf6Es/iY
++E3B698MZEsi/2fR//l9g2sMR7FvIQTkuMDMLFQU/TA65Tcgvp0GppjQ35TrZC8xyolapdkJsMq
P8TY03SIOe1ufiiGZqentFqWFAFVP8wat/shbPS1ZBwD5qi5htKeAA75B+22mK16pi9piuHqR88k
O85W1oP1oF+WzBzRixlviPeWs+Ag3tKjcCBPqbWl7QBUg3kyDnCAPgwXmj1IQ1shg1s5A60BqiC7
0V5mSNlv+60KX2M4UfVJh+ZU3C/jT/GxvgrPwSba+DsaG8wm9o+Gs4emQpYAqUM2479Ns/pxZ3oA
yWzfC8/ZSVozjCcmgcmtY60kjzhVyBe5fUDFaz89Fcd5EzF7ZcC4sdY/xquVrQIgx+ojkFqs/sth
yO701m5lpqjNCdwGU934DJRqmTqvCvu4fItA94Z2gTM8SmsAADSW5dXrsVs5+KTBzo+H7FSc8B9a
z76HsOIeF8dVWpOdBJnMbQ/QNfgjhd/oe7vlSn/sHgsyjWbyBBa6oj0pt5bY5pICslgAXfM1p5Lo
tQ8agt6cLUWYfu6N6DnuECtHoYPq64fA1aiisJGtcJ03/sXrGWgaCfqkUnSKTN9YRuSKNPcimje6
MjzqRfzUVQQkonZMLEDvUbNWB9HrSDCrk6skM4Pr0m6k2oH8ga5EHNIDdM9NU0U/+rC7CMWTMpb3
Cm2llG2dLEWelSUXBO5HOc0xPnespQTNKzxPTPVpiClZKQfaXtrNZXjyZVdtCaZe0NpUH3LGnUav
p0d4WYzBxmjpuSbkQ4bIF3P1KMWAkMrHHvHXKZ4IZo87W+7FY52mzyOpz7mIoy6pVyQkqWAGAk+x
hsPYUUaxUpptvtNKKIXkI6SBtCuzzZK2A6Terxb0DcamAkC4mAgHWQKn4Zi5RCICE5GJTiHNnX8v
d59GvK+LOuZfWcW+ZmlIvf5c1P3MVKwMifChVrmHx4D4dCj+PR1BDbu50jHZVuola4jamoayOT6N
Onu44ZCSarAOM5g8CQiWauJyMOxEO3aV+s2SrC5L/JdjxH/JHtoyWf/B6f95jAO1Xz/0gka6COif
JN3EU4Ush5gj8aNsKVtrdejp1zHApWnly0TopM5xxmkZU32GvnKr0+yoBo9aa5K9Ue9MPpqBVlpK
ELLKFN6Y7KFkXqL3FyOvVyPgWEN7AUJ6y4hf6uTU7etfnZwvgYW6dF+37XqGz+8jiO/MdMNSjteS
sp2LpK9fg452E12gf39SX9IlPldcVcLwKusmI7n/sk0kQFFjI/VRofMhIZMIfrUVEi5NIvIgt4Ws
wLC3i9PHWoD/E4HXCTy/gYEKcj7otzrBitODgdAHHZnkoYyzR+Vm0FmOT0QLj/MhI9XNeDXovrIa
DT8t/Ri1j+MEm8rgKd8e5uwgMDAuEm1LqnPLHj4D0E2HJZj3HSdm1h4sY9/np3QMGdMelOxXXT1y
h0q6Y6TPEZvWxtok+QkS05RmK0m9m3h8CZeO78+rU1NeqyIC62l37ILG6Bw0VGjFz4LOVZxjnc6+
qY0/n7BfrysGqrhRFocD8N4/r6tQ9VsKpDS5lz2DFrKCenclihtLXdUkZBmvWgJoaYvgz385+9AZ
TSecaOx/mOltaeQkUKbJT/3m0fq3DQhGUrzjmobrTP265xzCAPfDXBJdmdJLah2tY5PeX5NmaykE
fZ8ytnoERf376mLU+peb7PeX/fJAL4eqTfRZyE6zeZSr6k6z2pUK50ZFukHyaddFe1FGglIgIQsY
zY+WV5u3KUB3xJ6cSJMOk7uO/Cesh2uLLa2QDLvUgCYpoxdprw1kMzVhlU1Tz5imlVhOzqSJblAA
bomhwUtoFeH5lB9BNj91CkRNEUlR0dxiJvdcETO94CaKHSX/6FUvG9RdVvV0A2dyiN2qmhxhJrAm
ydHH3JrcWjUVSivyCGMxXD0zOV/K0IH0SGtwxChCd+WFdUBc8U2iqaS2MA5MeSMEb02b0SElgnEm
jLXZ+fQmco3m8XAJzeSuZuzUycCZ252pQKUyxI0cXcYyhpyTr3U12pQkfvM+ZZ2VfKZKqXaBHj61
JdD37C3pdLsXLoukdak79cRnc9eSpW04OllYQ/Ue5bSYI/KfUu4AnywUP6JBmyjbiGFCWwD5IAa7
0s+SAryOUy6SEqHCu8KXqxskgdIbHtGrilOxl6fOmaxHmYrFlxvmMfOq7ohp8dt9ndArpyu5vNJE
XkDWvI4RN0ArrazgMBAwPZa7kXCSMb1Y9WX5xNUGwVNPbFojrjTrlkqz15KoG9Wgg1p5O1iA4Lgt
Rv8mEYw115sZT5UcbJaGuGUA9lKPsoKzis8b6qBXsqosjaecHVx+l2SiJwe3VCcaVuQ5UhbbmfGM
8pZr1bq0LuP0a8L4iW1DwQvfHjks4TVEX6K/C6m60bQXQzgbI9kUbC2yyRUr2KRWspXHGXTke8nH
1LYY32WasZwha1ZeAqq4YMZxQejo4Bc8jhX13ISBo8rvwHE9szFJoE8By0NwkhEP5bozqkQs1bdW
qx98q3UGFkEdqFGvq3tKiVWWcbJEsi1RNU53Rj2tVM14TUPzPOMfLBRiNpPgpRgzpxJp0mYQRyF8
Te2uzFm6DfllaJ6zKevtamJ3lERvvL2YtoO2VJ/iq4Q+r1ZeQEusyth0ZZ+f0nduEb3VP6TwJqtg
+YTKndrRwdNkz6K0nxifJTzfikbeRuawlbrWmyfQ7aONcf0oZbtyOLYa0XblzNgFcXdpsLSJDgP3
S6LMbliGR/CJsnwDHaAlm7qD6weksULApnIKBQGyWUZiD6qsTuTzT4gUUmdbrLR1yfU/NtFnc1GJ
CrYIJBlWtxKeX9CPjiYhAQLg3tODXs52CCSj/M76s2xg/muR1xnb0/cj0ObzIfBbmeXXVTMarP7H
QbyOwblGL6AzRvigD2vz/BGw96Tmd8Dovy6mNGqoXKmTja/NjZzneCwlA/MEoFw9Q28POLDFRq55
iO8mBGNpDmuFkMTiR6zs66XUEwn4QLD172X9i43tP5sGdg2qikKCKtP80sBokmgOfN9vj31zSftt
ScJkvqD9LzJzezF+65CY1/WhQ9H4zSsvD8+v531xKSzeAQ3HwiLf+O28S2WqVRg/tGMbsfJta4m0
dQgXHQKIuPiVLkWieM5kxMbapTa/ebTz1v728mh8JBQ3tL+/fgIRsHqlmWbtGJrBHptAUjanSH/u
uoOc/wzqx1KGtzH86GPAEam5ngV/Kwkg6xp4nIr+c6QJYxmHlDV3zl/M7KrnEeipW053UKugLZFJ
hfg9ob1modgLkFrwCbbR24J2MR9D5sdmDzN0fmPc7AY9GaQZrSOL6Z3BlgqLty0cCh4tRuMJpCpU
Ftgw1gSByyHuqbZaSrt015ATqVhUmG24T6YI4bnG5Ec6xPq7SA5CrB9NeHAROeazyYp910+WrRF5
bKz8sLTn+dT7qADn25Q+8jheqSNrrnKz/B+19urjb9VVwkyHgi0ewNmGpTNFtpshJic5upneq56w
Vn6ptMgucFDxwLTljunPyOQpeTWqi9p9xNp9VzIu6zRIUuG91XU7cdzOTARzw9Mj18qezYhqPWaY
088epPSPvK43CTd94gus1O8hSoP8JRRufSlvshGlgXVIgisASY3Va5G0FBLjKXS8+V4MyCQbScSK
te0wE8NL9w0ojR1NoNH1H6G2MNYKR2Z3kefPk1CfIGcyWPUNewIOUpj1egQk16TzkwKGjW7rmqAb
AnyqTdp0p3DZpfZIgUN5lTAIDgW8v9O4teZgZVKBtjlT97RGkkzeaclO22R2ijfD9u/7DuEMeuqy
ckrYbGV8PzBaoU+ZavVK4wabeNZa9ehEGdE8HePVLHkXcYyY5bjNM9U12PAZNfPOKHI0lCPy2ae8
QshgpsnGKqP7oE29ND/5TbZus185vfQYppRgBG5f7ApyfnzpGWRxwxC9S3a6tOsqAnaKG4g0SZ4w
vwW2SONaaM48CHygXWWdr1T5wQx/ydKdsWD8pG2tv6qxth7YNQ3BfPYbAph9BJLY7FN2+U2iOlw8
gbEVfXUVWxfLR+NgvXJL6dpdn3hRdwiy86y/h+W2RClhPFnBWe7fMqJ2DKyXdXSyKHTzdl9Zt4YC
ytJWVY+0R3rtGAGi7h0ek55GSnWiqw4c801SX9OmXjUqmED8O3LjaAlekkxamRGC0/FxVN+XlngY
7ofkEWmSqSIgBQ2n9QeJ7PAEcWdxsgcCQgbhNTkbtMXnzFXi1pnqbisisGJgWRCuKHXVbgjKnZEw
TZ2rFwZJd3ETOYIZeCVaZNxydmku+9gXXEQC0iKVkVWLs7FOCFgkmskoT/3kH3TyKmbNtL0mv0Xy
h4C2ZqyzLSIMo9uGg8ZzH2iRiLjy5xSjXElfrIoRMWW+qdwa4y6XXuf80VLXcvOske2qMxhnCrry
c7oiJLDuYlROVSM5U9Ovm0m9D4ELxQQzGwqOtI7Pmq1QGL0MwjoYsk1tNRfV8qxx28/PSfcxMXqM
tZPcPdQJcER3Jp5KiFy9hmSb3ycCD61BY9NDPmz45gu+XQWsDykjJRWcLBCfTielDKYQKXFuLj8n
3OwFd0dfkxetES5159O1SAuFxQhfZ9tuhEzepz2uk8a6KBORYIXi9lF8IDoHF1K37dlptDPQU0QQ
o/pZKZyk4rHAil+psIssgt5biq/hwHlKMm0tEHOYNW9qRiAptWxcElZj5OtIh7CfwcIvvQnBhaKs
rHHYBDryVR9SL/KjDruGSER8TkqI/0Njqywn59xCfsIMvwnr1RJzoo330nCIoVCOKdBvq3a1xSWr
t3ttfo0VOiR1aCe626EZapkat1p7G2kXDVNoRzFqPIgkcZjeC3BN2+zJEEQ7G1i/wvSqo05Wkt2c
g38Uf8ZG48x0+v1CWvX0WLTCX5P+XFsocOSRUOCkJncFUnCXPoAydykYrsL0Ovl3oglkP0MgKOQf
tM+3kbIMcBnWRM86qqt6IK62tvbZ8g/7wrnFh9mSGajW6lUZcfOogzd241Xveldic6KnRLxLtRNV
4ZYK0BJbNAXEG2UxhmCS5VuU2gG6/0zcp6KwkqZyI0rCXoZRVdT6epKvlLMw9ugzAlKuY/DmRFuW
8WXGxVW/GCFY5bpaz+mHlkguZJVVR1hbtOyUtfRg5AopLowNdWUfIhzB5GcXxEkGcFWgz4DIhGh2
NuaTX4Pi11Ya9aaVbcbseZpwXBGajaIkD89S3ayTKaBMjg7oalgJfo4pJ4CQkBjQqNSdW1O3c0Ks
/RZJQH0ddePNsOBNeuJ+QIQjm+sUgZrJ1TX7wkoMQ298ht8d72NzM2q/4GYSkNXspYTZTCCgJID3
FRmXaRQ8f0j3GitJVrO46LJLo7kTkRf6jAs/gvld6Ey7unJfT51Gg2RYa8JJUeJV1WFID3gQmwoy
JcSPdXUe2+FVGmG6TNcwOTXwfQtU0TP2sil/9hsCrem2d/1uJGYc4RoZXUtnBmm7xkmz6HLRQBeh
ZlDrZLVsVwoBa9beEDZtTF53uStqD11WyxxF9yZ6Z6MbsuROK0Iwu35FtTb4XnOG2O2v2buIrY3D
gg7oa9TbPk/Gn5T9+eio7ONl1ito3DEB9wLXvFtHP8Ndx3b7DjvsMyJVFQTzh/JIiPOVZFcOSO8B
CpNwh04FOjJKm6p2TnW0qn6h7qSgMfdo6ufzoiokxVXdSsOmEX9WgKgsbLXttuZo6zFxLZoNs1p4
aaddAjoKKjJMfzA3dCZnLd9IfFsyjGDXnsWQhF7cMAhv5ao95q11KEbrmxbK37qUiJERCcv0biBm
fNnwKtpUqKijjnn4NooPqb4z44OK5TP5jlX1t+qCfq3IVEaX6M0uW+/fttZJoJe9MIbxYZC8tr1O
44vMnmxCiubp2qP03WAfw/zfNtNIrRe/88Kl+NIbsspQHrNOky4SC2F4M6OnSN1aQL1fy86eSeGl
AxSujdjp0M8WZIhv6AmJkxOQTGJtRWmjiex8PN/EREnX2xkAoQ3rojrk3b4KN1V8RtUZxNSHNhGM
NRVsuBFhUJsH5JxMOgtsM5UN9JnXYsGOO5CdjuWvdfQixoZAyJqWqLwx4S5DOsbphDGsWZNZWv9Q
75RX1tf4AWN6urZ4Wr7ERL5PKxMSNs+ewmmGlTxwe23nqwQEI1qJCGoHt0kcA0a86WbsaTSne58J
fuct3Rhk1C2UTlub3I6AFsMVxFUTOzW4a/7ru3oAZ9Sjt9zKO/YZbFCXSZi2rpMNKgyBOpfZwuDy
FE8xxig2yrR08kzQf1hsTnXGsMFOn7DVsnKxPOStXXFmXzjgEIQzkK3Sjpbk7OSaZw7/NMI6BTI0
RUnAHtPmj8NHRsumR3lrNm5prVB7mtwXisekmHUJD+LrhIAU2I/kcEd3S4g4bAzJaSnHwlWNao6k
gAxp13oeEHPb2s2IvdZwVZWOy05XNlmxVbu1H220dsWugcWoTXny2UgiCFaPSrcqVxrDpRaRoJPM
2+WX8PglL/pgwxyANiVV1HD5JyVCRX9BdVq+jyQZ3kLAWwAobbeBw+ScXPeqcsXC+aY+Xa7Zr/Wp
phr0Vw3uIclcCsjfbiI59HNtMMrsIBePef4qDOo2lcin0F776h0OLuJ6L6d9KeaXIb0E1Y+BK++b
Y/jLkqGRFAawjdw9ehNfjsGafXZOQRwfYFTUHTO7zqOZKCrUGiaO6ua1r1d5ZxAtT+YZ2Ow22Obm
G8lPVhIQe3T99+F8rlBfTskfh7OsO7+dklglf1EpKvHsP4q3YnCJqlYffY8+ngantsT39Tb55yJz
ZPYTqouAPDT4yCeao+Y2RtNznYSTHh6RYP/8QMiQLHmjXbmKzNIeW3Iq5Ir5DduCu9FCXvnaO6or
D9foHf+6wATjXKnuoLCrZ19NJKrFbYZgWu4qW5SRNRH1mlPalONtVC7G/FrDtqwdclLgpBCnOjwC
1//3GSHr5L+vkt9PyVf9UGKyW7EyP76UjEpVz1oI5s8FXsgdY+kzjOz5uSk+xzGkvbhcsU3lTRfi
SUe+/X84O6/lxrFsTT8RIuDNLUGQBK0oL90gJKUE7z2efj7oTHRnMhXJmRNR1RVVnRL83mv96zd4
d+Kwqbrmp77GrT1mjrfMniSywLcsCnytpfWY9xvhHVshAfhAlNZGvRnKe3NLwSP1z0m9DIe31Nrp
j2W2nMRjVpzqiG+l3oh2qu8k+XEQEqbudv42orrz6MIXxg4cIRl/9WgJc1cxV1HhENZl3lBTJcob
qQDwXnvYT+SskBPlnQYnwtspeCvTV1H5CjAsLdKV350FUnr9jTXcZvUxiM9BdqO7U3Lo3v30Hdpp
3B0ilLtPRUsubpqd+sRucOW8o3CM2ZYoZeHvwDhdp/5GsKDQL3oioBTsP9e4m0lg7iWJNlzGpsxO
ifWE85bGjNZDiQJpd5tG8K64RQhiX4InAw4Wnk8LX72V75PmVu0AXYmnhPDtZsfQ7eVju9LUZ+FN
dYFnLOKbTmDlmrjuIK1GW/4wv75f1pjDM+UVbkU0hVtt2sYKKayLWt3D6G2GLc1dZDELXRr9OZ9u
mTmxnNF1P88cgtJ5riqI0TTCtj4erGgt5650imnrpxtpJb/FO8zalsJ9Oy7j6NSL6JLu9O0Q8p4S
PrBJ8lPgUv/kyxKZInCxuRWWd7K+Hc98Fe1oB6Q+F0uY+rzWr3Wz6/L9pKwoD0ftNYdLG7rmEeVj
sc5PEqLfh1hc0D1nNmLPonlRE2ZYG79bUa/S6CisscjI05047h97Ql5RwAQYUEAOXGNK+tTE6/lr
+ghXibKqgMuZxQh7cKf0TSEvZpGRnfNCEZZxf0guHgy2/l1ZzyG20gNO4vvOOmpfRjyHUxhu2tyk
xdbCw94GRgn1KzPgn6Zi2ixpw1QWURsE2j/XJqvXqgmmdH4/ogeP0FNT+znoDdbXgMuf1mRcirBX
wMB2Tnb780BymWXT6Bs5tcmani/HyoUsZaoY+eHfi8vPl/TfI11aBw0SA5mY1M19R9CNtzYJ1Ta2
Bc01XgLNKsYJQL2y6f0tmVOhb/3n2syLQbohV7VfDnrOoJdu5SHrHvPqXMRXntUP1D4OY5m41FgU
w8C/f95CRexyozFG+YacMXd6HkJoKCW10N5jH+iwhr/vX4JgBdM4z/dUONj5Qy7pBd431FQU/Yor
yUf5VqSmdK/c9B9KWQ06mcQUiZPD1ejPcxMFOkVfA76NXGl5IsGcwAzaCTKFoiv9wI/P14CypsK+
xufwkrYgj+YwFlof7ZkVUs1i7Mj8ciuTPNVsm+izL7ZtVl456A+tAbQ1mg/4AZDKvvez37bwNiij
PKwAVhBFUk2ARovmXgzfeYEnZlfRNbrchdH594ABnSmkhJleC0Hygj8iGloaKImZ7OFMFAFjyEV4
S48essyyYNLMkeXVMS1dxC1Xj4+m7Q+LGg2Cv6WbW3caZn7O4N3VkLeGY0tQh20yQl37CP9fSfw5
D9ZJPQ8nZD+Sv6ExnEWDxpV9/udH9dtVzMXib7etsryQeDwlhFV0C+yO07pZPFiYgiRbHNFS43US
rryI32HRl8WWqXLX8ENjVbscUFR8ImHaINeowvGY4Hwp0oxjvJcyQmu3M9sJDqarxlCY0OcxM+55
f/weuDF8A6DJmaUgHJTfslFzy+DLx6FnOqpo8hIapxdmCMwbP6saXarav6glMTJWvhQQSnoNIejg
Ln7PTtJT4oXg+vFCLpWlGjHNjtFQKp8YG43DpzEz8jV93dzOVj5qBw/A6DfUwzF6KWHENQINXpMa
mAQlyyrbTt218d28rl/cJl2TcB6GnqHxTl+sJfIo63Xkh+gQ93RZC9d30MXa44r5KDkoVxaHHw/G
ugVXXJSx9ro4GOBLJshmkt1z1UuE7+/YSuGtkXfYOZSr8MpqfOEw/P3tsJkxo0I6jZ2bPm9Fv711
RhdPNBUcDq7dqXKDFyYec5joJ2ANtZBd33u7wr5GqL1w9fy/h2Xxmw/Mbnq5RjSDJ+pyzmHHs7gt
F+UaNg9mHu2SgLWr9gU/bDksDVgdsubiI61d3FIJRpZA4tlwQJW/ULdqOt7mkb9PCuHGMrEvJnrD
DF+TZLhR1XeovitDqInIkXeVrepXkqV/+sx1eD6qQqSKCpv44jPPuyDrWo2XabadgF2zbhZPJqGM
1pUn+9OqyMxRgjZOY6eh7v7zyUoBdtWT2ckHYbzx9Ds/fpJI2ZCfR/SF0MBH6JZ+tdelQ8203DAe
KqVGDfOsmb8i0+CLO6SAkHH+lg49jEhnHoPp47lXtipaMM16zWkMFXHrJS8JTBc/eKwoTMNKdhXY
I1ZPwFoKMyTPl5pHlJgJ7TV+/Pe38v3hXX6YsMHlb1NuaPwXD9YYNNWPqglDNvAEy/wcI+msarA+
w972s7sG9p3CWBTOp61XM6ujsluiCUblw2OWRq/pWj1WqsExijhV3VjI/dHCx5y75PUWwRHVlUUe
CO6HteT3U57//9++t7HCSgPgXj1DEKmFmQaXtbjLMbYkbgS8dwaS4XwNYL/BUs4chUpftUEVp3tv
Ox6byvmfPyDWK71fKqojwhPMmSsu2k/CuoCZStiCIK63/AnwDP4EI7+AMTGd1G07AITYEXS8I1Bu
u64PQ+hWp8n1tj2cN9NuFPtxvAUQglYW79Jz+aAhvc3c26hYMkAQWRroqGtbUDZ4sbGNzs5rWPKe
EDHnod3d+7kDbEDTiGNXPToMANVsdxpnXyJG20m2UIVbpPFEg/TtUjWckdlPtYtSN9B2LVpcacVw
1cK5KtjAHEJF1MkPSQHNahHdpW86McHgSFB5AfmK2agurJ1A3wF0yvhA0VWZ9wIy362OBww2ct2K
XyWGN6OxL3Z0dvxTHNZ9dz+pa4aSU1GBrdj8HKcRiYvBfxGUUxoddaCtqN7l3QFArXhIeoTCrpfd
gr91xXYa9/B9QkxTSycjTBDuS7wDq0sZEhhb/osSrLz2HlwPs74ydopwFWGeg+5NOyikpZfrsHcb
HedGNsPNpK87Ak4/8a5r6nUETqifDKJ7tZPZQyo6mPjwqcRt73kSXDwgIeaejFDbFwWsETs19cYg
7tCE1rAqtSVyWa4HWk60Vt0K/lfkIGP1K3dRkj8E6I9SNF1kEaGxdvxeZbdJtGYRlAPiw+y+W02Q
swh/KwjkWzC45IcEKGbTEcywspzJdEbiLBDG8Y3Hy5A8D9npzQXoXgkV3LTLYF2mWADaPb5pDEtJ
OpIZ1TlDOEtpq8mtoI0agDZ0unOvHrwRFNLBW8UTQLxRA8eS1oxGgPD0+TzT4QgSScqBoi9V2CJg
ARCbvZ2Ay5TiaqxAiOpHp/edvtyYoQOa0FWrqr6d5Vb3loY824YiXiI3l9wYNQxEXd3GUVAsIBC7
Bq4Cj9jndTZBPCY06nYNgIhgwPSW6I8qwhWD5YgPX7Gb9FWP8xgDvJhoN1wS/XGPIQaLhg7x6JPB
LsTonG3s0+DVZcaMnyDh7MsxOYzlGltM4MMwczsVBfZaIhCWXe+diYmYuRaJvcpmnG7L5MwJQve1
gl9T5wAEmOFJkHakAJbmamidQF4QiJrVToxaqYEcd26GlQUx4hA1axjtkQL2dTJ0p9eXWbzi4xfM
tZ6yBC/KemHivFRvLCSzBIVVbq3vWLGHF9ptqHUjaawRZotb2VrCI477ZZOtmFcl0RGnYi9B+rwT
lOOYbxs4Kd0GqZA0LHNhRi8UYSO1hw4VBe/DdvTwjGcibQMKg+SmMNellQktLjjJ+pIXDYyZ/FFf
W/fajpM2FKfwORqi8Gwz5Xsi6rhyUNx56PYJrBv+ApC2SPAz8CabR57whvRzRlyjzLyI0Ex8I3Bt
XCi/9Nf0jZV0vnHvaObKE3YAEp6R5kqNz4OwqesdkDecC7k9AmEmA7J4WyFrT8dVZdlQ748rrlwL
l3gq6CKvBJxLaKE2vcS/966fWFFsz//duy4Kr87L4UjgSnxPfJF7QnO9/JjhhHJ1DeH9gYXEgeAf
0SCJMpjCnzuOoZoGQdl5fygz/6zgodtI2NljFQKVF89rXD37a8blP/DdZv0n2S7g2nOz/+chUy3x
clyPyyPfFzwgtgKiq/N4qdULuEBWupz+FypXrHY1mSKdAp1m96KnlttRywYDbIZk1q/3bjHbwwW3
DOSxIPv3k/uu0C6rDgtzXwXPZTqnywyMTvfiaRI5FOnkK/DmN/GRJLkVkUGxXS7FlfbFAJH58uIx
2885xa0bcRpXq9ofb/Jvp3FR/GhBaDaSzGlUS2zwlxhk7j4Gp3WL/01HMrMWKdVnTOVSLR7A4BGY
/mb30BwIDEb7RLLti7dAUH8dsJir0r9urglREpMqRUG4/OerUweFVg9Nmd/XjvAhPe/mhgtumK2s
p6/sVl78+vfD/LEcx/HrP8e7qJInLQ/SqB3ze+RY2CsGqzm1VSE6M7l2G398Xr8d6eJ51VZmdZFW
5JhiqTY9ZLIg+3X5/8C3/MHEGAKbBPGRd5RssssWUi8rfEMa5KtMnthbZThQaNvT3vEsOOw5IawR
/grxeI46fZU2hHyrWM2QAcvMsi/PfZsgfMXoc4gPqpZuRRHku2HzhhsWww3IsCnwGB4oqJaS7VSU
dlvHC8EsbUCmuMlvUNMrHp9AfW7QfUkwges4flKV6iwI4lJHYZXAWZQNkslAEHqjAXqnhUdDqk3N
cWjFA+JRobN2VXMewXR67eyp9CMZPpwWzSibhyiNzpErf0ZRM4Ja69VLjCMMzvVa3C0RwyPe4Aeh
00Ttw0zxNnMTp52NnjB1JOw5aW7K9EHzlZXR5TbpiHSAIAjSpySfZ5aDNXOTRck1sDxO0LGrvH/d
gV/vBRgccubGlK9jf3QIKaCJtxOFiJYucpP8begMx2I3SqUe+bO4l+PEISOCEBWCjqEBWj7j5QT3
FMqMCOZIgffP5EVLH5Eb62KGLyjQa9nNwVf8BHCTWucbDewjMrs98DklHaltSnOXjPhB1aqbFcq6
E5NTIeP0GuIZEcYrecjXvXhut40MvYXGJ6jNs8GzvvL9/PC9zrsYgiB9bmm/ze5+62eaRjXQt/vZ
fbeSZ2UiJriET892i+YKrGilXFl9lWsHvNhb4iiva6FlNSKmfNVummUIbwO6u62spAXxrEjXFuXS
coRjs3ipSIZ+AwBc5g+CQ1L3R+XMiYEL9dhgT2ltrtwM5e/F64+bcbHVqrVXWnnDzdAPwwqS5aLb
eMsKe0qKw4NALP2V482L4cViCbmbSIkZ3GCjvdj0rL7VKszXcrAidZ2/9W8ccQE9h7prnTnXBLc/
gTZ/HO5iLJFFop81Jbh1tTp8569jIVjg+Ip0A9fkf1+b+tO9/O3a1AtQ1xpTr0gCefYp110RPpqg
fwj9Nmz2dYtth5y5rYWjp0QjGN5iFTaWFtoBy26FO1RiLeMxKw6cuCa8O2kX4SzewsBr+GgVmkvU
4q0CWbFxWvgSWu+7CSGn4KGLPivstsNALKJjaWNiD+OXaqIbwtiuE59FbAJC6Fv6eI2u/8P28PvN
/YZzfvuQwISYTKfcXCbS2Ph+Yhhmkya4upK69A2G/+Od+d48fjtOiApN8WqJATF+61hrVo6X7aJx
J4sHodlk5kckw97aIYnGbidubZ+AcaaD/VrxnmBykO+I0dv4mjeObr1jcIM9Kp2cgjQ5OvfXZJfS
d3X69+mSEwJWhpbhkp6A31YvV6IqnzNpT4Tl+Gi+RR/SEy0uWEL+RDtFcW/8gkTcPRfPzAvLaC7W
awPOPCMs/Mgws1pApf2MX30wn8zWUpt2SH4oiO7ObIgDJQTg+CgkBx0TJqaS8XEytpiNwvkUw3Vd
OwzDsO2rIamQ0zu7KC1EFTNsPSLn/sNrTpq+7YsHmvBMcVNSKeCZMCEMllK8YduMpDXcAwy1oNxy
Bma0DpB75vy4A9FoiucTKp4M6HQ8bmDljo0EitiSXuhJ9u1MWoBkpOECrVJYLhNIuNrMwDF8OyTE
Xd5JZNFpc/uTRCiKbWgs6VuDSxn+TBZO+Cs6R8g19OjEs5nAEwkk73VUrqSetn7ZMe0Qd6HseNQi
EF9MW9+qa6OYTW7jaEYDCtOpwxWj10iduVUzxfM2rVaQbrjV/FVF2FM5Y3ptoVfm1fKvRy8Raili
2CORqPFnKSjmulRWujaiZ8L9e4v1lRgdTBBHhGEkrzGurj461BT4gmFuPG2YLUnWutd3MciXcBIT
gmX25C1vJrsnSV7YqboD45VaRX7o9Rf4VYj2Jn2etFggGOylDz6C/Kc5yHZhPjYYui2FR4MWcVFK
S++U4yTKYzjsfbeBGZQzAPYkYIgNpJAIngWvVr5Jql3BcDh6aTukch7crOzJiG4D730QCBfHcYYN
Wsa+2jvVWMKJ9Z5wpxj3ln3SH2YiVrmmiY5U6MC/imft5DHBujU/ob5a4y3r1MDTjKBWIlp1624T
x844nBXYx1CsPWWrAVdIa+EuwRYZQ0jBqeXtgNxkOdxN1RpsqO9o5NH6La1sawSrMdqB6Y3JjRci
/kJZ4YR4ilvVoS5vLB3SgHc0IioSXJPxbhSDwSl6a9mJyALRX8L+V9RqM4QPgrf1818+CfcE1OMA
gFOlktxWytGKnARzZxXiUuJvlGxlYN1Otx/QGXYPw7Brg8OE9gI/QZgVdTtz6YM7hSfU34/SrvF2
jfjgy7/Cyi1SV7YOgrrrVy30My7eDSZXWrf6Q4mGWLH7FezZnFCuZVk5eXwSZbsSTxXO7ZiYSs1t
3Gy19q0kcfRZrDGCJ/UiLEm77kREru8as9DBld4TCNb1jpxk5MqJtWrxMYlOdefmEC7ylYnJv3JQ
3a5ZyHeKf1BEWM97UXNioid9gMkznj3FW2pulJFZ2mp2S3ZB0FNlAzVffpKATMM1uvFqcAdljYP4
LIR5ScddE5xVH/Mryugcn3rlPMiHUmYobMWPnbmvHoIUFl78MgRPHc8or88oAqoetU+M6ts1N/GS
P5n0p7h14YTb9RyRUCAG6Q/pyW93gcEqbU/p0URoBzEaXUcFUIyxKs8ZQk+vfLJUWcOrhBG29zZl
RyQYufIomy5u41DsZFeQ11IMDX05YKRe3/X5a0PR/A6iFhabssVYwE1eS9zaNTsv74biQVCe9Phe
DldVuBF3swN2jXlRu/p3rfBzYcL8SpMJpsED8WKlqCtpivrJkw5K94y7V//Y1x+S+BSOW4GYXrWw
CW5swKtnzeC/D/0TGDBn/fzn0Bf9qiWPYqPVdOHSqXvuSDSISbdgwLLTsOGYxzuhrZ/Mff78BBfm
dU8d7lwtA+fO8e+F8r/nMJdSv23pg5KFmRfL3WHUeLd7PExRO5Dj6IQ163T3IPUFYp3jLOCIwxoc
NbIl2LDJ9OBnV0bKP41k/rgfF11uPshjH6ncj34bESpBkAc6ZBIiFh8fPuABUOPi03dxDzZPynbd
Y3SeOP0uWv/7sVx9Iy66BGTbsSGAelEZQ/p4ztz7j9Ctl8p2cK7haz9BCGBrFCgqhjSaZM4dy2+3
H91FIkgjkEVvD8/G4p6JwLZfFiA/Vy7qexj714NmmmfpVDwgTxf9RT22IUN8UT4T6EXGBdxHbPER
3ex9AnpwLYUcy7jj3IVoqWeqctXAa7HzxME9hOQY/lUvVjjT4nUTdTaupcYTdUkjO8kLkC+85RF9
3hkiJf+m9Dufjq7aBKQ9EGgxZwbYJTUx+vv7FATxC8ENI6H/mUroX2CyKnMhwNZzjXviwieVtoQz
gPTJqUgQZCRR3PGLiucBvjbeNh8xnSqDpqd6cPH7oJwTYwItUNNt80906bTzsH5r3tdlgeZLxysT
HQvr/sJ7AsFF4cEcMo0WuBY+FMDnEY6TTv0ijTabRL/sfwETwPuHmxk8MhPjVOsDeuFix28IbhMm
Wrt+n9YwpNeIW5hYiIiLrYV4kp/DO5B9ppiyyW7t9NbalOdBgCLc1MkKvINTQ2le4jP6QWD2zGX2
UUkAr8CKXCifPnMGb54TZPES9xpd2CXoEoHBVfxcllqHU4BTPJBJ38Hri66sSBRGfy8HcyaYqJBR
zF/aRefUKVLdqZVksofTf7MC5tmj4h0qnC3nf6vS7GjGA5wrE3UOKBQMypCPNEBIrUxHa3btix5U
MT0F5Ox2E0xIYFxjJCae2jFQAMO1V9VnltBvCxiLQPP6N3lEa88WMEgAvhMA/xittazrfV3f4l0m
FyEKqFnA/xXL6TpNDnJmHkUqdQuOZSM+irPXhMYcaY11gmC8htMDfgma9CiwgzYbScV9hqpHhXzS
WuJGyQs7zicn1JNjPharkOgxMjrzoHF48cZAccICVQbiPagty1RKYP0zF/ZhXOFZEHavnY6+xAjd
Eq1AWbeunIanEJ85Y0CMZX6p2Ne2sfUm9d651piW+58eMS3KaYgk22uSU5pniGxbpptgLlDfJ8+w
4cI0ykM/VhuZqaweMv4cizsoCW6Tw+quQrZfud5GZrlRjKWPF0TG1DA3UT1BYckrgfLkLEgMLcHS
Kj3YpNPXQ1qQLV09QF9A4qCsZtE95HARzmOOdt+TlwLyfUEov8xZ7xfjwswP+4rIwL5f6lib9Olr
6cX7FL7z/BMWQ7Gs7nYKhwwM+UH1HaW2Tu3kZzD35c2IsMfXFCcSKESi8VhghhLG55kdZIZ0M9jf
CAIO0P0n+it8E/sF9PGFSBq5Bxl6fuhYPlzb4H9oBf54pS82eHTUctpXY3lMwVHi1xBsTx28PXbR
TwUNuxx+pWq/GOXPMs9uIiaKAmJiD71GUkdbTtHAnebKYvzTV4Z9KsGONKYQSy42XbOZKSeihGfM
9CqGOEhmtgQxeRhsudnWGC7hK5APdhiMV1Af7e+BjkZiJ1wkZD748KgXqE8rZHixTZV+FtfP8a20
n8yF/smKi2d2bPe4Ta2D5/5Qr6XdgJsuz8ZwxJdsVy4RQUGQY43Ez0JGaeAYjnzfrtI9CTM4/S7i
/ctD+DE9VAeExbxnyPZCD2tqzKtY/lYNkQq3yi8miDciE+ZjvZOvDY6+VTx/7nDkismGPguY5jXs
4tqsJFGjrhlS5GYSNb6Pu+G8ZvU11OYofhLZKLI230ga4WYdDmBvFb2NoWgnPSE8LsdcRH01AJeF
9Dz/nBbil51btqxDQ9Y+aTQ81InjE+6gaftVM9iWMHkjTQ+BCvOIRZJmjilsTIy58KSNRnzNdGFd
tN3OqyxCD1JHFoNTKlhIbmKbhHm3sMQ3HRx2opQOQr4NKV8XgbEuRNYCEftz4yYOc2dks5UmkZxK
vL6n1/mzUSAdjsFrQ/me80FlGQ5IJfdU/DKxREbXO2D/O8PNqj/sqsTdCv256YAL+HWYt6/wrc78
kG7kqwpF1DcZfX0LoYDOtNpW4mOZjKhW1shliCBoy8cZvp/x9lrIaSXeLEBja2hOZa5vE9Zg/dgK
8HokPm2/2aRB5jYRMHIH67iD/phjY5fkO6YNJBHsNSm4gkv9hPTw6GcHsNnmUlXNi0paDJLJbzuz
Poz1rYLWQ649DD6YEbBtZP5Nrt3VcXvbG7vA2ggKiWRK/hz19UkqBLdQiE8Tesfoqoeuld1MaPeU
ZKusxxzGy8+qgJTFe47ytxrW/qgYyMXXkScDA/Yrkr/XhU84QSFsJmtd+vi6aOYtWELaip8S9oKG
uUxGrG1Ab+j7yrxCta2a1CTmSidZkQwsz1hNT1VQnnU5YIZNMpD+pGNgkKDg7Yq3pKuPmR/cQNBd
KBGOfZmrYIJl9SqqfBzyCm8FdqRmHdyanqks4KWoPQ915BpGfDb1jR9Qn8SvmFKHwrmumMkXt7Da
HpQUC+pOYMfz7EAo1xM6cLMWli0ASAV1pggwphkwrlTE53Kk0oHkjcBKFV5lM9t3IoL6QjrXxH/L
AfLxLNJXTdlsBiV/CVGC0vfzbixFP92IUXj2w5e8ujUh71RxspPN1x5vcoXKr+CMy9a4bfIMoZhu
W+HNVDQnL582VlAsC797rYts21P6GaXC55bSmb7mMgqKe5KJcS3M5kRkdZ4MbYY6W/gTxTTDorqE
y6BOeGCN+zCiqkSL2RlXsNefFlTLYlgGi1iVsWX+s4BvMwJoQ3OkQ4IjLh28/oxZMY5PaHogSP97
3/ibHM1bblGWkQ87hz9e9EftlNRqibn0oYSFGAJlKeXamg4hUIHMLZgnV2J5pRvS5w7kYlWlN6E5
ES2TnGDxYvuMqkDv05KwVqtqjwLDwJ5m2GsP8zV2LD/Kp+oX9lRRcYfbKpTf516SMRlZpQuhnNcn
QBJsr2T5LHnNssSLB6ExiNdahfpn9Z99vKXILLOtiDn9hBUGzk1Ct23UwCYTR4Ha21OdtHxw5LzY
cY3nZQ2Px6SAeW7VxwooNUxe4fgwSgJkExwvLGxYz6r3Epejg9EG/Uhph5Q0VXLbhbn9NfX37Opw
6BBu8bKEiHoV6xqV/af9iLE3+lbTMBTYoxePyzPUTkP8Hd+yl5w8Fh1bt6Ud2G8PX3XQFz7WAJur
pNy/G3oNwxxAb4LRNXR5Fy9kpalkPlSdcmgFXEOFp5QPgO980ZJZbca1Q1YP7ix8k+JS1RDVEP4a
QLGqtCulxvf07vLF+f1ELlrbOg56AZNa9RCoePKLNvKvyajWeF4QP0F1MNyFOMPElKiK8JQNbiW4
OrNGzF6df382Pxh7/3lLLh6Er0qdrw5CdKsDrcvbpiY6FJvmeCB8MX7QFYdWhbSSY9Tckqg7YDil
raHx/Pssvh/3X/eDaDATrQFlyiWntkhSXR35Im47a9t8CMVZQyc4imv9sV/TRsMNFx1aYUJF4GQW
N/j1bcol7LaZ2nw/SWtZWiRI1conzCtVKKuwoOrndlzRdLDlLAgDCo71CW5aWa3xxIpU/H4WuOIL
4fqqpeX3dPBfF3OBkSi5PwAdMdaOAea0z5Qn6L1VqCB1gi5gCAsayTcFSl7po8qgF0Zf1ZDvPXBt
H7WxkGNXqDLmZkeMsULI4L9M+bMSi7yrH5Px2XmUEbhKxHscrF8tnGNlOhUt9x89jNY8L51d+bZi
li166P5XkShJnguGf13fJVpSZJmGuLY4eGliVxKUymJ0zNzYxKRtJP1XT+CSjB8fnkZRSlrPhLPo
TcryhHAQRyAfeXAekokiKW4hHKz4hABC8DLSQqWRsuqZ0ZloPsGMoFTBicOM8fNDWKQ9TzoZShlg
yKRtao86QcHwJk336tjttWJ6HFDIFfE9RsXb0vo0fKz/tQbFhQppmUjFotuMQvDRdF9pbX5U77Mr
zGClK1IlSA0Id2ZW7XqRJFI4k13jOyPvYALgY1mWwxQN70jjxRrHtQzakXX+vjDCleDj53LW+GaE
tZmQgYGplCB8DsWxyu+6HloBvHv/XbYeupS3z7CQuBLa0vvrvCM26DyKL1VE1DBG0KXlHQb1OMFC
9NrPtLr1Vfw20HIop1gs92MSu3ovY+f+buKRSGSS3UTwkFP/nAZoBiMcDaPHTjnWtIsmxrtgOokS
ryMze9NaWlg/5+8vSlsal6td27xy/v1OqMTfQVdAf3XxTmQTETaNb8gHquiVjF48Jgghke4wfV2H
MBnF7j6rbw2T7zWqN4mFHpKH9+9V5NvP9u+TAK9VZ+sE/vFnvTER3K0a00wGHtONlgzMmPm8oZK8
i8IWBrQafLG6LuRcXpp4+0LqramHU51cpNd42usKQK5vndXkSp1AWfPT7YGzR7LzTL66NDovpjIX
SSoyzuG0qKHYygsIkXjJ1NqiAqqrTg1zngnTGwbqWwtmeL4BmHOnJ4GnvH8XEYsvLVxjtpm3wFVG
Gx9zeJ/v1g1Sap2o3WIjv892US76UxELR2KI+ST9VXajnXos7M/RoUNxP7aLYq+T5mnspNn6yRW3
wUsS7CxypOCEyo6JxS7xNrgKjFujYzrmjKw05iE23GhytXo/ZisZapUOCLBF0eINy/Y8AVaq0GmJ
KFrE5Q0sJrJwcSgkg3NbwEfGj7q6n8h7I5iDaJ0IXd7IEHhlVQscfprk4Dc4rzJU27IrE3V106RO
Lt6Iv/JX0/2Epty3dvhLA6pZW90DmQjCtlqjB8cU45aQALNwFQknOrs7DiiCF+Z78Cos9Qq1av+U
naEMMyizkOXCHLKnX+1Gxtlk1WMl7hqLnb728Qq+wfkTrNdv9tFe3zGirzYUyAO45H21TuSdBYyH
meTRylcRV/DMYi7lN+M9JmHVtnMImlKfuweynXc6zHibAZky2t1jUK4q+rqdXNv+uxDvkrUJmeII
n527vyHrtHRUnDCzK7CO/jfngU39t9ftottnCNEVVdLq5yk/Y5RGwQm2WrlqtJnIBkHuui1nyiGw
cHIjfXPtof43JNXg9hDvQgaXGtptG0gyXzfv1bv3q+0XyZdukhBsovDI0f7HINLPWHZZbvwyfU79
oe1vam8Vlnhk7Emsr3cF5lenlN6pX2wlaZeQuRTNLnjk7pykfoGTNqlF/14CfmC3/HnlF1QaS/Z8
IbU6poX3leIgbhNW0nPnLawTL7xxJzF7fumkWRISMjZ58yCL2+F2NnJBt7AyUqaLVOag8tvxniDg
ctN9QaGTiJIl8FdYh88ADGF8UNifs8U2XBo39bUB/fda+dcy9t+n9z0X+W3uoZqFJ+ZeYhwSSAxV
KjhVIvJ3DQMbxxT6bN/X17VH0nFFpga27yPx6dOjGGpO272WsuZYVPkYIGUFH12j3cZBuwxCixRk
IumMVR6tx+ooYR5AMpZ434I1Rz64fLQZZH/bTNVK0TAngBExFkeJLQPbdX1EPjP67iS9GsGHIj9q
NZnbw2PNrfPRtwhQPwYTQaJ/KFos0HxX9ncd9U6uRHDmrJVYoU2H8EjKJEYifITkT1sPDV2a0UEo
D45SgBWYv8QuDXxmYXX3uHmWesiiNThNeVsKAnlZVxrUv8jis3JXVwkBoYUj6vQ7x+G3W41gyJNq
tUr2EobIzLMhBpKsQ5OFtyGNk+9DaHj10vO/39J5M/z9AV8c9VJX2xahQGJVmuzp++psS0WD7zFd
mZ5faYr/arO+j4TP4ZyLa1rmXyzCuJdawhDNY1ExikdIc6PK607+mM2ZPf2RwzYGfn2gVzTkIbIs
A2O1//+LNSXiNiAez46hF2sR6lQS7ApM/Rti9sJDgQsfypkaJ6Wvfx/oL8nlfLG/H+ni20+6JDWj
Tpxnk/oW3tQudnIb+6yVZb+Av+/aOxboKwvOX3Pq+a7C/ddArJnPqspFsZ91qYCzQSHePzOdPqzC
hesumM3Z3n6PCax9dzbc86N25Z7+NQ3+PqpmMKkEJscx4eJSpVgOm7op+Xjt52XvHN5X9y7J3d5+
vbC3m57/qRabX8a1w16+uN+H1SUI+sgPsAC4wDugSk5CWYnS/U5cawumv6vDKVuuCLsfFotb0X1a
T7bzli6jxabdXflo/hJVXx58bkt++1YnLeyMsuNO7w7D8nV1ct1hQ9DG4l79P6Sd6Y6ryLatn8gS
YMD4bwStMW5Jd38sZ9oG9z3Yfvr7kVs6Oxfpm9bR0VbtWqqqzIBgxozZjTFklDXbEx4khlkvdXu9
muM5TcVtOFfZAArl9Bum32qNITZtjJ0P2V9uZSGh3u12kQuJD29y6u8Ryp/nu/ykpTLD5fx8Pvfq
QcEQoyhCgFrGp4jp2W5hHRVnkXgdpe8xpt76+Ogf4fjYy25X2mmUg2dgzKAfvjPTb/2evx6pFBqD
0k0rz6x6ixlFknFUaJdsokXbakVK1O7JxOktTnar1+rK4we8NmKOYjblYa8WvCM4++Vzy7tTqjhs
k4t6rq30W3xF9WRrU2aQQ6OhCAYA38Xd5azkP0vBzk2FCQ9YBihva6cn6mnHBx9iFEWTzyAOer0v
x2s5U+HLxO6+KbZ/t4h+b/N/Fyx5gzPtw3q+sXKmNG5L/SwgXdwDuosv3q6xmmgnUW1ay/u8Fl4Q
9WLgEKmF5hliFibnHz7Q32sja6iQ8Hehw4H1Nw2pCdHc7d1r3hb4bFAXaYA2WM2ZQrC/RgWO0XoH
wBfFhpr96L1xqOWaann7Cnfw48Rtp1a9ejueHvHAdT9jQYtfOEJ++HJuyXfULL+qCuXFSvdEOs0u
z1Vi3GLLA2YUt0OIkxG6qTLismvStJHO1auKVmPffbe0+u49S940v5vaBg6aR2xHHFOVQ7q4Ck+0
JCF6139jI69vDCpdisF9oVKs/ndXVdgoVhsjV+MBBD7Cdi+yHaSut5M7yVATbqv1If357vPNuv+f
t/zvuiX/me3PyiZL7mpsj9yHM9n5QUeMn7KlCU00bH/wt/F8X3y/jgJRLMqU0BIo5dCjal3ulYPK
FbURF2cnRnc7+lRtom22dyeD21jHgkUHmL43bjbWgsvZX9bny33UnT87fz/M6z1nYqOgT2GQSCt5
5On6QCsQqSAYhtptSB/E55TrOk4cylS23zrKUTgV3eWg8c7x/sIMfZs1yvJ6XVGAcZilr53r+6f1
XLHroT0aHcSE+zIGDXUXPRRTgaGIIK6Fbm8jRdM5xS15cPvLpD1PI5Cjgku0G767nmqFr//1ZX48
UskQklytmJqa8UiZy2gdtuDu7TYfJRFx/HmcA87lGLjFneDptnBatUbro9GHwXbZzzzpsGk12fF6
VmfRm7pEHK1U9LXQl46Y+mrXs0Sr5fdzEXbv8NC+4Xl47WJ/PH3pU8LZdqmujIcSA48FBcgUlhgN
Nkva9ILZwJqwPJe6Cqf42O8dZE/sw+GWvbW+mjCgy2bz0mzqwnOOYiow/YYPw9abSOW1tVkWRw0u
CqLe0qDQs3Zbq8erosSXBoZvee0JQ7HFpxZa4DVrnuNUHelz/byJz176sR/rlmxtu6qYp6OS3Dly
UJwAhUP0MkCPMPj7NL0OJn6sUzKgY5o+doe88GAh8Y0u3Rjkvdg4cXDwej21JbyhI89CQn3lpc6y
Yncvftd+57a/D23ZjjnPiPzQNqia9ZLbPkKbfto/rw/mA+2oJtw2nlt8dbwbIxeebNm+bzrzv1/9
pROtFfp4TM8rqEaWXt08no8JqoWPeBTF8UEGnofkm2z1l+H83fupr6Ltwnx0AIdUc+qlzzm1kq2u
nbiWRlEbQi3Sip7wmtJP4c2X8zfXg1b8tvJuWhCaUKREtFP9/vc/LvuapR7RR+TN7JFqB7jGnmc1
1Van2Wr1u2oB9z2+MVecYLFdvxZFkJHhKKiSlPIrPrT6s5ZvufQPHI8b12FSjI3bQTABZ8IfITRw
ob+V0brd7ib2fLRywqO9IzKgW8q/q7eakApG83CkinbIJKI/qUjPbU/tkT8C43MRXaaTEQWMe/Hh
oz1fhu1eZychpxK5dG9iVAvi1HbndAqiutg5vSashIK5PXH3CdSjq3+Qi57iEbWP2oN5lX3h8mhf
7dr8aKceD+KkH/Maj76XgzBYfC4gccCXGqKXCCjQnKlUA/ZOVvzcWQe0N6TlTdoAE2047P1PLCgR
PSo5EnYgyqYM43kZb9ZFgspGa6HhXu3E39q9HrQU7Ywo6Ev1B4RGDErI3j7sqGJwS8RgdLYnC92j
kTgyRlVbRcnw4XwqUiUBGQULm9j3ImOoINhif1RnYyTba3/u5CS+OTexFU43nNiKCMOEbRlUROT7
U9nsQot4tDFtlX9qNi6i92AMe0X7baK6p+8qM405OUolBIOOInOPbIxiJ8t0R73PB3+qSDCnzhOJ
RrWzbx7EANWLpuJYMqK+RBUS31gR8bDO/09W4sv0ANmJOHwiTlfoK0Z1u25PUmeu0yNuthBtTERz
LXpbe8FmIY+4ttv8ki7MxHYYLS0P4IH9CR7eVoK77Fii85S60y02FfoD7Mtzh627WOAw2PGhd7Iv
9l6o3sUG17gSK7kT7Waz1xsuIi4U7sEdpPwTz5tsxPwgel7UnUwOZPbdSXQQxMFRdMMiBlE7sy8O
nNDEqGYj/Jw6bRf0OgAAz4xCFeHKXMII6TBf6yS+y7tX2BsqoM6BDxJ+ekEYwffu6JLN5vriZyex
txdei0dmp33sW45O0hQjghaZNBZ4n0SE7TbWv5XtxKlI2KwavQX8nyIiRRb2gDE9kribaDOY4Nw8
p1H1F1Fqj2LkCtk7MI0mURDU427A3wO+EcZPI74djBJqGZkI9pBVIcvoTJlxSzruznES2WvFTrcl
TffDWXb6nlzkds8QnwtLCFs0PxMhxiha8qeD9GJQ+x6WiHAmPX57YXs9V9g7GXZdOwzugq1MJTn8
nK86V5yx6wTj5gP/3Qx6ET/f6NEbE0EhxKkz7X4RbXuC6frzwT1YhVW7dxTiYTvuU3xb9AmDX3R6
plAjfy0+gnwS8AGl12ty3zOY7+XCrnSa8MfY634mZusGbFwiOnXpf7Df7N94Y+e2JmLVr4Yrp7l1
PnLBND3cPmLcbwwkeCeJGou7LLITf8u5PorhbInwp6QYbG/FLPdrQasDKtZjsIBX+EAwkN+uyuVX
y0/ctNE7eF5/iQ06W7KoXLTY6E4qho0ueE+39cQNrftqTxefQwrmbFYWjulOOB6eoteBfEewG61D
ADU3mkJXEKLNgi+A1FCOkH7A4qDzcOamQ6K0ly3fH3WHCPmJZsuAX8Ck7PDg55bYhofmAL8smFHb
tafyKoIvEOny7tTtmhznwrnAnlGQpNGZljg85viaHwMpBxwAG5CwGIdy6px8I9gMnFxQchofpffF
B4ueYui3eky69r4y8sYL3/fiQlKEp+lf/H5FGr2tWCIFL5Z+xif6ypwZofAp4Pbun3CbNSK4um2w
9GwwyGWreOoxw2ti+TF3l1On4i4tp/E17l3kYox7NkWDsWin1cfzOB9P2evEiIWI2ZQXOolh5mCO
Xx+wcgg5Q3PODZeH0IJc1WPxZqO1hHYcp3US/fFaLBzyABtgcWK3xmCvRWecCSxgqIigeVzAWYuj
/hBPpGpFDK2B33qwgVZrvKyKdj2YhJL/0Fm5w9PHs9X0hrMeEfKAVL41KWgJDiKsi3lFjHIBr08j
5kxM2ceKfQrbbjwAX0z9h3KFP1oJXPIp9M++2Hob4SzpqRK3itYCrxo8+EO30XUM3MxJeLobeA3F
HoXj2bLBW7V44ua4zbdyGd8UXgNCFNGC9BAj3nGr3jBAMV62+rQxLlwpMf7NbjmyaI7xMIz9Cj5p
l8dZpDihTJCiHsVHry5b3V5zHM+EM59RagWYATLs/MEb2047EQ2nfYqahTXL0KfQUpX9YOYWP+s9
xLzJt2W7ugUrp+JvPW8WxqkYzRh0kLnvN1J71lwuWDTzi+tw0ajIMd+036nYQzc22bxEDCepPbwL
L7Wbe8nnERKGkIZwcVcfoun2Fn3PmTVzMR8FXB9H0SyKfanoVmXcCRgIEADVRTQAVSA9YNZVr38T
SzjXqVpyYrpDWIvEKIS4T47Hsjn2czmznGd7aeHE+4xrQ+LDocAe/EFzK3yrSCakz3Gric/u3BDd
Y5GMjL/AVYgW7Ud+ETAwu6M4/OwsjhcTNx/Jr2Gbr7YfXEWTQPXstigIfZ749GHd7p49vTVHr0GS
bDUaTv8qYkPEu2+KEA4zxuYAvpd1Pn2Acwu3xNxnp30M2nXp3cVwyZpnh+InqGthZ7IiARDYkBdx
oNgNu596XEkiQjxL9iry6G+kEnxxH8z6iw+nywC65OzbxFD+os/h2Hr9cOVK3T7Zi05/MKviFHtn
JxO4iREtYmemcFr6U9hZmGgl7p61llDQU9mcOntZFZM6ZU8RPXq+Kdxewz9L0V92vLpsFqeMevk4
IHwfwsAtl9CfzPtOSmVQG3eoDnI1z+Ailw38zrLVZcYNzzDzu7LZaXQ57jV7BEcyFk8+XXgrfjGX
2wpDUdzCszWby69GAMO+vfIc4JUGz0WpFYUsjPopvh7C79y5r3pes7+XYUocdvx0cEvQdHLe2O2b
bDwluCvmWXHzchh/fjmLRnfQKH5D2q7gWe6+yEP7HFk8DxVn/HmrO0o5LrHnYqVOQmjxeeAhMdpx
KogZl470/CMOaTkrHpiHxGmO5VqOOI/2zW40u1Vh+8WdvBGfIIu4K3bclDXBPhCyycE8vvuTCTdd
fWwXGdhOhIqMAojAbBu+K1jnvEpwtrECD8C71ptr3BPHt4nYL2BMUeNgju9/ovhSSr4y9OR2yyku
jyajPvGM6UShHQw+/cnnOD7hw+Rka491hK1PcnIXYU/e4W/gnmVXiBQ2sgWSQC6Fw+1RdR7hNsKw
mP7bSTwP/VYAwTikxVgRiybH+O+Uzizqzb9yEOozzKdaMEd+//sfic9eq07XGVSWHLDRaHLBjaxd
N6AxLCbRKMzG1I5HFEgoCsJlTEwUr919m53Hnu9+EKwV0bkKx6l5T2dG1VwR/X4X2uzCf1oXySlI
7CW9hsGbVPR1wvbjuUu1ZqZr69WKRZdBi0YULj9F0Ku2lABvSPVl6nTfFPTerleqBtNtWl1PVbJ+
9imapDKm01XDPTqtRoNc4W2dtDw9XFhVHcAB7FOA737V7LJLwcBz4btAusht/HAiPAQxcx+Z2Jbn
UJ3dtPty5zb6W/mukvILI19eXMdofhhFZfO4o8/L4lSZit5B9EnmB7Y6jm8RmRRB7jXswQhIQRzv
32gUyhcPsZ/0CU228k1u/rKW+nMrSi2TtVpLq8c6T/PwRqQdk/aFS7dL6lhpBXXnLnZRT9Sdr6LO
RVOpwfCG/dGlwKTWnPCN2RUvXj4tqNLUKKaStNfLUEm00Ff0kqikjoI3IJWXZTOYxZGgqSkUjr/r
lj/2PNeeRnat75V4ENmTtu7suYGIeL+cpvFdgIRe2u4e/L+Pv1Yck18v9GPV0t5ejkr1cd9XFMza
bjOVGVP4DBhe8obUMR2oQnZ2v7+sQ8OPmf299q/h228r+7F26Qgn2onBv5yJayZrSW7ACbaq1Bw2
kWV/zYDytsA+BSaf2f174eqrusvPrS6d5cNt90B3Hd8xoLYU9FZRj/upW8R4oln3WmTFTe5bucxF
N6y/m/b9pd/5/dp1+LGhlSv0O0ur766Px3oznRatgVFRFKeLHMdTUoQNdMXeRjrj8Qct5H7uL7um
8/era6/cPSP7/7N4qc8EYkXfHNZ876IzG1P9oWRDQ3boULD0uf/BYQ1S780Jfm3bP1Yt1Srz5HTU
D/UnzRcybbppT7z1RsKqRAz/ISUlUliMbvLvd62+qukB+1EMC4ZCA67Cf73YybwY152RPmKdioDW
KAYUiprEs4gkex3THt7IyQzPkfJg9yXReDgfvHmE4u7/dbx+PELpW+e1g3W7XXmEkFoxt0ZwkvEm
dIMpTDxcH6x9sElAiiiw72t8gu7y3d4XS/z1CKUvvtnsrXW6S+l3VHzurqcbVbjk23fB/eXAEp3b
YxId2aeL4dtvXr88ifcfU//vFyh991qS7i9QrTG0MIk+7334fzBzEnlx9IfesLWKm6bbkL4y7IIt
InUfvOXOemMD9XIzomLdnjDN3+OdSHpJmAiDlOK6JaNPbOWNC391UaFLYACe/I8XLzlTPV9N89WD
wxVGI6pymvO5tyH2IPSOTzKgfHZ2KGqNITlsUIQRHLfE7fpFy+/dR39xzP95kpLp7+7m6opEYdHT
tSgptitCdwLMPvCOvtd0Wid3R3JAIjp/RxvxqpMN0A7if5P/VS21HDtod40DcSnO+toOcDIEjQ5L
NvjQLEjZ4W8jU18YOAsy86zB+Q5VR8nIturhtjnm/znmdiyyUPCRiQP6/tsg8IU9/1yqjIFf7e4W
o+9XzlJEgTY4RItAF8LZ08/ChzFO8+47vripNCgyGalQmekGTPavCzvUV+t8PU0eBGIXh0wi+vwO
O0mamzRemEXo2u+WfBHisGQhfKHUFXBdpe93ueTHx/PG9XRwyKcmqu3SRzSbXBF74dAI9btEeO/4
9/TCIEteSmOuijk9hsS5FEtJlLGhtXS8WhwderKjMG0SdFIIJz1CX5pC4tNnAgO6k14v7Rd9IJz2
QywrwfJj6/T7qzbFpARrfuO/Xxrzz8cqbYa1Z+DfuPBYIzsjyyDo57Ik7G02ZaPR9e3dm91/1Vws
lAuICmBagIKvtA93JBqqO4PdHzzIjemfcn4n2FpsUB2gZNyZutyZxNzovIZ9RxKuMD1gv00/Xn6P
H89RevF6PUfxNv+29FE7aisfRb6zkR1H4rw+0AqWeC+/+yYkrL64LzXoJejB1TTd0MtnOcuNU1bb
Tu+04eAVEO59rlIw+ULtW3p6m0LuUxKY2UufTJ4uhL0mu397BJjmK1kjhq+B2qxqSo25RsMqXdvG
UXnck0TVW+eTvct3IoXoIBlpyR1+EKYWDgttO4XMPLzW/OnTV6exxedJY2Xt7VOAwNlndooN9cGU
PJRfxnClhQejc9xEp+Nso4eVR39XaSWQY+ingXECYtzcbIPjNbzX/ezagKxvugur1WHtGk2VbhXS
pEf/DMv8CnzLzGCg+PJ1u7rb46iiNm+ABSBigaMKCXXFXZ+dE9RzSgglpwYcyfTqULIdwpN2F6rh
3q4eXTSle7n51R1IbDm9BfCcg7zeI+vlUI/anaLs0EEW16x7q2NXt4IsLdioNKX1QOLtCTUUSNaB
mS1MvQ31x/aAAEOjoO07BIrhZxrwOHYpCbdpcNXCR9YoFLY3IIUaz6SR5F5ybN+V6IY2hhXf4B2/
Kd6xNk604UNxN0nxuAfEbg13oy6mmZ/aqGmrlYTh4MhcffC7NMrjerDmVoN8Axy64qlaxGLndaei
DtG/vAWVB3Pq3UoWmdt2cujCS8dPbDbdp9WETP2B/IDaQ9Frao35h3otsrboT/i6Gaf13pu7qfDP
P91aYUiQKSA6U6ezzNDAv/5786xZq61yscL8XHUrqFauqivIWbARrXFLTbdmXR3tUOAC9hNt19Pr
T+96GujKWdw3l6CuYW0Hc9/TLxEKbn8/2/fsTenZGGLF1WPk8KyWHX1+ez63OddAeIBm/5ijc78/
+vcceCzWMPVqkIlkNcgDsfMUDd8jRIPpU/NOtTQ6GtLcN1bb5RHCzOkGbhMsUJ1CCrKo60AIFA4q
XP8HDbgRBIv34eHZqanw6/aVqnPOmufjoIb0XAVFcf+Bls/OScwmE72QsCBJiuCeVu/tNwiWd65H
tPa2GSTyVzgOT97G6u1ON/t5qEaKDi9F6hVSf6iAy6e1ca2TIiy+9eMR/L1Z6guPgCytBVDaYJKS
z/nvh1xfT/V7oq1qTdgdIDmqPJ7uagv/7+0hIGdhhv2y7U2TGaxm6v1DXaHDYTmmufNgV/j7SX7h
K3kKqw7QDNFaBtsBVP37JAoAt0zTUqWprhQgzE8n42wrir9BFHiNoHkGH4cyTO5RsukU7of+e+6l
NThdElHrWRTrNxa4iByKnKR9NDUQDPVFntUa05TRsH0BiD+AORK1Sie7MWfwqDQh19FbxtVqb+9M
l6z2k6vq7mvGuz0uB611Ag5Eg4waEjaF4y0dlsp1ekvhcdi0GEaU60uUX+BXMhN3u4k3Rw5tx1IX
kNOdFAxp391CmwdzKwyVf29w7denhh9WY8SFeFJDKqk8LXeFG8HMDX0Tq3D/AWj6MtoHRWSuubNt
OrZg0OrMPvi1TTO6DOxRYHxFlf5hYLTX9TbuezcLM30Bn80uEW1rcddnZB/B4zizqqK3r9EgsM2g
svLRBNeM+bnSucvGXZ4HjlRQjzaDTUXqGdg9qD5pVD3gihopcXIU+1b9GcCas0Ey1oe5qm0a/u2M
ALfEfcDM+fcu/L4CVbi+sXOox/ibUqaD2VxxDc/bI49hd2hUmeynHUD2Om0AEosrfU0iROxUmFY5
j3JHY+rhRrwGQkqq/j3cwNmMRCRFHQjsHbNZix7u7EEvD0/hai4sq5SKa/y1dhjybdGE6ibxKn4S
SWeD/gEIGowykobt57uiwK8CCHJ1vBDFblWFxBxCkH+Pz2n1rAEcNuELdK7NDZMZ0G+KM/MkNf8k
72FOp7Wjt6123VNsxV9H9w6jx/NT0Tf6e4fVcmz//SRUYoxqIWqHYNW/T1K7386pmlkJICPEv12I
SUW6FhfkQ6ptff/xTLrr/cPNTqJ2/Ph76e/ZsH9cf7EJxZhTsa7JHPO/S6f1yv58Phpqt4L6zXkl
qv0aTbtcnr80AHtP9wlYBW1exQNyDuXxaYqqg72CnWca3pmuWRW8s5foDpWoFkEfqYDopidIpwaU
E/qZ4K5ghLq7N1h9t+4dyGJq5718glZDITV9c/OrvYUv69vPKIyMZM79aReyN1j7Qd4y/Jpdz2zi
gwMcyf4RTGFBznaKq9CTgBG3Td1GYSe/+XAOXXRHr7iX1IY/bXsRm859pqHpC/ylAmcvajPfoMsP
s5mdxeML+tDZYQpqS2hnL5usuyd0S2govau0qcUe/tpjEhmOTtEfKvvp1TQ1zvdtBb7RolGekcPQ
BabmAbv4uzHbX2FzYUoUuHBcHFhSh1LhoV6Z1i5mph/aGjzSplgZsXnHf0Cmz/wQknY158wxtryr
o9zdSyV4rlymQTPAqM9HodANCipf++csMMk5noBgHSLZxDc091KzN48m0toVxKz1N04GifUXm4Ti
qWogA6Gg61GckR9F7+fupufIBRza0928UgeeaM43x0EKd9z9Mt5zHEgS4KBlohNoi1aXRrKGT7h/
yNpP4948rHbO+UKDdQctJs6lrgutgueoM5R0WEU1Qlrz2FtpVee52tuH05moctNSjS26YlPbuNPM
17iziUhh/rrVe5fVl5qBmNEV8SBCRS8PFfW5ct57FlOHpwrAPKgMLUR5toZ/PIwOqirMXVWuanXA
+gbNzW3dPpvjCvTgSLxtsqW6buVTWPRvEPXVSR5atQwq9T2jeqZTWXV2dw3N4P0NQq27v0aT9flo
q5aToBuZ9tdnuOS2rmldoHKhu3IL6xxKvRCeJnKv7kiK9Z08rAuuZAhEOCSZfgwMZAHU+Y3QPLfm
l3P80GkLEwI/0E9P0/llu3a31v6jki5WJvDJ1QNS6FUrOU39c/3mprCDI+RWvx5hz2OQKF2cq0Pd
HGXJAoBefhGmknpg+MUa6ZU1sovP9OAeVw3I+sX9AqxdpZteF6D/90/441Io9NX+rrp9Yzi/8vLC
4OE1t+iNcTcZ5brIbvrUctUC2hJGdnTzYjcIvK+OcEiL+0U1+U3Q9avGVFqvjFk0NtYxg3KoqMNE
tuK4IlhJrzmmpvWuxvQ7vuPVyP05yNxOxHdFRfPHkajsLpdjcq6u2qnp7w1w3opXh5Xh0dwZYa5G
d2Lqc+dGdSBDNEw8ZtAzP5IGkr6oHB9OrSRB78itakKtBced3KwQTHt+TNO5pQ0Pq4/d/tG6o26k
VZvZCdxvJdonMR/wCktBor69437lP8XLaDVKOqQ/YABKF832oh7U/RoMzckJRxNAa70LqAcJBu1C
09T++1r7NZ7MV7K0Ot0zDTIKYuRS0eJoVHRIjreFVUQMfEhKFqb9XXpc2ctw8PdqvzrCtCSJwdHT
JItCBLLcsLtmqANdLvodbAOjgTHFzsDLaIW3GiBY1tG7pqxeLj6W1yvi1h+G8bhYlep0VWe9qxs+
Rycnl9SH6Id+wlwoo9HFiUTcGzKzsQnGO2quRycdmOK+HDuNBijAN7v9IpLi/QleYJyqQx1YK106
5/30uFGOvP/AEINdUa2JKHOLoMZgFZXuZouCLx00+13B9/XG1xh51+iBV42yKNNhTyqTWMadEG5E
c7odLBb0EygJ9gESvgW1/Q7TeE2+r2bxF2XtUuZHnnBKkksNrn8HLRB/P0aKpIGUIhX1U/fO5FAm
L+4mMLrMiFKTTGzU55nXOPjLc1djAqzZaV3lyp060IAwfAO/OXOQb8Pal8ZBo4WTZpnUwEt9jns9
eWrTa60wxshlAFnq44rjCdGUkqYe0d07c3xx2NiXHyuW/NTzRE2+vi3MMRqRFt0Dtyjz51AvzwBw
/X3WfrXyvm3f0gE7mHTdUYb51/bVNTD5Qx1bG4UFkkqXMaN2FESJDGLARB2PhOHamk3Dft/352tv
/naDi9f5N5wrXve/T1DyLcb+quT7HUY3wrmcRBJ+Xrh2gNK0nOqMdq3/5sr5he/4fmWSfYozSE3D
5/LvKyfKUbtYd/Y3KjA0nxsGzQMxPjWbw+ZYyqJr9G644cWtyjv+WLLkYZKbulH1p1l8UhfSKczo
g8GK5lR8cJT9rr8bvil3qy93lZtOoUYGSLUsArbWc32nXacZQfK0oYreF1MHKuNj/+uuVLGbIGAL
2VoDV11O+7Jp5bq/68WrcT6YcupZdqfjcUIcn+O4DN/Zy8vjUSivcBhVlOmNUgnZzKe723FqZTES
OpB0ujUX0hHGesOEpuvUPQ6HJgIQQIQqAcqG7973RcCC7HJRsSL5qILFKi3/JIozV8XyBojnFEIz
NJTq9N3Z4Kqj2Tv36NU7j8+3F/4rP/Rz3VJ6DRffKjnd8ZYg0hgbOxQYBMtlGOdvh/BriKL4nkVp
lXoc54O63L+no3bMrN0V1Cy6NvksTJlYRlzc3jmrBlQsEIQzm3R3LI25U8h2RO6eGXi8MS4ONVp7
K98me8Xp/9c7fOOGqoCidAgPaiVnuCfurUNpl8d1H+kon3nhsO4Mm19VqTAOOXX+fvsXxsVEA5Up
4pzi45bpHutpQuWgCtfD2UWxMtDJUzpPgCWM2ntE7Y3MMd1kfh1odgZ+4/+4eMlLaMxGXSHJ1jhK
aHdIQu+FHnsQCwAm9MOH9/dyL/xg8a4G5L0FZSIUl6UvfXnqaIkrxXIjtw7OLYD6AL8rxjMu/OW7
e+1FdFFMi7CzhkbejjjQv+tV1vmUshfr2SPAOfHWBhdAVMc4OUGU/S7cfxFF/btc6fV2u5VeOx8e
xeu5IIDIZZ5i2mFG4ks0GxBliY3bx9f7TMO+2djfgc2/K5eO0P0xfWjbtNjYkIxPtKOAsRSmgPff
MzlLqhTvDu1v58CKyJRTv+aI/CK31le7dRFSaDiHKOuDV0z7scenZAjG14aFquby3S368iVhaqZ/
rukUzUtf06K/ZFbXxUtGkRtTuJIML2b07B3ZSAVjqt231RitOABlZ0DOw3QgxKh0V8o3N9Xj01or
PmkUGe6uNfXaZAdgr3q63XGc66xxcv0l03zMzP/9Tb+HK/5Yuoyuv+fHqnoy1UNc8TMbheTWRWb+
1YfIzDVd3U8b7yQx9N9lLpoQJmQoqlllm7VS4Klca3mm7gk8bzIcbVrMmgBTYjY4jCnATbBjuoEo
IhJHAAnqNJ0tzWsYSeAW2Ht5mH8uzxFzdjoAKP/tbvyOLqCcK4hGSVN0LuPCOH5kTKtHdXqo3M55
PKi0j7HaDLZCd3NG/LR3lv3KzEwqEsz+EMqAIv13pZN1z7f3DDODkSaKIHMV9MsXhZMCMwK6v/+u
Qf/igicsZCmNpMRkxZLfuJ4N9Xw7ZFo8ciMXUFU21MdMBhRAkgRervTjjWX9zuT/Xa/kLQ7KbmVq
hytGTc4FRLaYHsOY5UefJG/+92IvfTC3ew03TI0ab/Hvdl7zx/6iXFlsUMwLttfEEcybgxyXHyvw
Ef7b+k7x9P+eGwMeLIq0WlU3CxDwvwtmx90lWVW2eXz+2gxM7zNxEm8PyaplO7VI7T4lhCNgKU7v
2M5eHFhDJ4v9HjSoMvNRChy05zYzLcLgODwH1UKhD0mbTTDUyCXVD6Yb3gXcr14UbWYUNSGJrlKc
+fdFjev+eKXxlcTWvnVTG1AmK/fuuj6ua34+NqpeteqtzgiQ2QicrG/2BrqVdWe3jmHp/Psb/7Yn
XpyVjKLrZ5JX/fsgR0NJNut1AleMVN22GdzsKfNo7+LgXyN5xIn/LFPa39VpZyonpGUZ4In0BpAj
GJPIazyrAwce0Mpe4FEyEa3ZhoPKOFV3N2QQMQoHb8Om3y6CJ2G0RWH8jRz2uxT+wxkdEuNZm154
4cG3+HC0iTYg9D5g/vGNzt97+80uUjbnn2uVzo9mZefTVWGtk3O2T86VkuXaTQFHYdGieexBsfnG
A77K5Ki5mfCLFCW4/4zU/Hg9/XZSTvqDJS8FRBo8bg0EVg5sB/26+O/XexESMlEBr1udcoehI5b9
r+1MN1SfkzvVAJvIBWRECgeDYLLFc8bM/TWYxXvnbrXval5pSy1gGHRyyFKRyCgZ0rqe6lq+4aDq
+6/DWQwehjhS79ds9+YkS807auKaCeDnNR+qRd8Y5fBOzvYB/Zaaa2X2lImdqryo3nRCVTwZrvSI
uYknLbDZaWfX2tWvu33q7eFFNp3LU9R5sWV7QPsFqb6HNqYvt50/4yNTELNd4xlWese11IPLtU2P
/1iRlOKPALl7apWO5tO+Ing83H5VP1N5mjFyclPddNu974Pdx67xmJ0amw/vtkjbWY2ZgBTNo3aa
U/WnpKJOnq3koxouVjQ9BGztMObWZ5lEnpLW3AbCcvecUYHunex7l04cqJB85V2vnd3iJC+ThMag
q6qe2Va99Vms259TrwrKCQVV1ziDttXaFypTCE6sXeQjqyD+j/TF7t0h/Ylql36ddmW0q7v+PNEU
VMTZX9eoaD62brV7GtVnNd4LFbq7Xwexd0JJ4sZcEwXPKmxTELl759m2pw5OHchQuSnIO490rWjf
06Kc71yGtmjEVdy9hQCpo9PuNRyY/4bPrUybZtqGFvV+Gu3uvcvDNua1DrCWTRs2T6hC3btjfBjP
/8fZeS43jmTb+okYQRKWf+FBA1pRlP4gRBlYkjD0T3+/1Jx7jwQxCjF3qnu6I6pLCSQyt117Lftg
ZYzI0cSm7/56eYYKMwbiZPbu9nGhPgdHYDSfl7sF62fv8wtF2RVdEfVpn8zUepRCz+pUCN8c7TLh
qxrRztS9EMyKd0UhZLSbyl6EiCik2E5iHRVrN+3kfu+pBGvXHVhRz9QXamHDvRlNpZeCRlDhJq0M
ZY+KbaTVykDqDlBMgajp9/VCFud0qyJKXaPJ6JYzvIjgifFa+JONYDDY7MQY6s5Ix6DJq/ErmPqa
c5PYiCEafuGsoKBz3137tOpbtm0n/nh88McQ5JG3aR7m9244p0+fWQv7Zg2BzgYMZT6PGQNmSFEM
mr0zQl8Yb8Fbb7KMKepSYLvBqTMk2WNQzprDGUebxz4b73Rgbg7xZFBRn2J0FQx5Dblsi6d6ZE2B
dFNnYF5DHlCo+r0f5/AewthdXxjYuNg9R4crQ6X+24ed1+y4Nz+15/82cA/yewEix9TgH3VqVvLv
FZN9dSn3OoHriWH7eh2fzWjUfSrhyEL1zr74fYcT5NcfsBC0LP0drzftHHSOA0mCFpRj0LCteXhO
91VCPP8Kw8skdXzGgGhzfYG1HbXV1h/EecxmCE0xID84Ra3hp3bn4iarooWQGdZGdS3HcVYLxnA4
G7U/9Kw2J/UgW/m1oN5IB+uslHfXsyhaMxg+YxDCOtlnkf1KKAJtTnb9lTBPu+kMYI6Hm2Jyeusl
xlSDXGdUTVcGlFCCE8Kw6RxTHj0wzGGvMMAphWDZwv0IcOxymU+GpmlTiakje+wGAUWgD5PLcHnf
w0Ng647N3LU9Rg2PYZ+LwwxhZAZ2F2yRkcwiM/b61tPQ+iCjGt3fN72T+XofvzL8tfUsM9jvrSDY
G+fMA1YjYMhf89j9aO1uiSS1eQ5+fJompOBw0C5XlGjE4MRoIn8dAoccdrGIXHcM+jpdCPaoZbRs
q/SLL/5nWVkXbIWi2N8csDtokTxACETAjsqADgt0GLrTcrv+pqwcAvGXhD+HoqqRrClhrnQQB7iu
crpn+TKe7iEZPNmz4fNpm8rWXTH/veB3sfXPS9Eko+hBc6bfPHVVdr5ng1B0ykaYUcGgAzYyMiTm
Z0Pfn9njzvxlCAiTaTtnOYf6pqUs8GeekygYBAqNOjAizJV+Q95+BGfotimDOMei0zC0BJ57OxVj
vCzPwR3DN2JG9GQh+zt48EaZqWcyvNGyC99tueYucMs1wigAlEzI/DZq0lU5o+HCQwCkl83Xs6W6
6g1XMrn6cJAzuUHCLJo6XCnCcijYvjs79QVz8AJ1g1lPS/Loj8Pz/KswvSc7qBODq3PkyelNZIwJ
fpCKLj/+/fF6IhFpPrYYShCBO4l2s8CRq2V4LTtU0gWPX2nAq1HZPRp9bfW4B4AhciGFzr9MUZel
GscyO/SKRM/KCxgD6J+so4/ZoZ9cBH1Hslt82oNr9muthuE9S1JcSbd+vIp9xYmGPTf2Bn7Lxonv
2dg41pC0QZfCrWgU/v7e0eC2i5KEjECw3OwtaJ7pfeC1C+PoHp8KmIP+veCDUirtq76C9+pRkvpT
imIUcJ9TVRC5ngaDCPPSK1dZzKhTYLEqY0nhQJqd+HBtKz8oxvxeuREh3AdJr7qI5uBU/Vz5K7CS
Yi7atJ+evG635TUfnhMxFKT26INS3Grco7I7KO5nmRaL6HjkLwokXbAdGLF3o62TDtuQoN8/r/kd
+yAmJQmLTDWz4TO7h3t2B36Gz9wZr8wDwaVFh9mHvYI5GLq9ijmE5rnl2j0oorKlP1ZtnJ5bdA6F
MaP9+RqNjv6W9rLgMzRMMfizhA9jwKA3TvLfZ4jqwINT+3PdRvwzSAtNoeFPJchJfYQxP3Z2AV/Z
1bkN+69a4t7cmymomA5PoNd7dg/qoUX2eSPJYHpXhopHh6dCNXef4Sy05NTuBCGiWC+aLS/laWEP
ghjK02J2BcE7ieE+uptF5KBECB3/YZhawArg7Ug+XlaMSnBbSktxVacaRrO+JY+QYvBjNzVj0pBg
ps8Y3wyNo5m/9q3a79m7lXowejZhMnlVDmIVTfUX+l7WbYOazLh0Lku7h2QuyBCdhnnm5Aez9nr+
2TqOBySiZwv1HKOak9h4J1OblutdoBhfkJq83F9T2h/iB3eH+rxCsvEAts7Un0K0KKHXUG2Y4mGs
s6rPtoTkgfuk6wMm99uQMFLYMFZZ5/+WHq2NNiX4rt8Ekmj2mY+u83f7JeAcMEwp6K1o/Lech79l
Kiy/KpBYhP9/hyR63Typ5YQyq6hEds3QZQIPeIsYRArE1GxLfe5BaeP3eo3eQb9QburpdhJlVmcK
nGZRdQ2XRrWYz0Vshy/68f/VNfj1ko27lifXon8Y9PKV6urD+1iyJAZvEjOhKNezDw5wyDaL+eB6
/37Pxjc9QWSqdU68Z2YQisNnnohOQWxxid5n47EtIA75hGn0lg2W/5bhWBhYLmVzAYH+HkT8EQpp
p6N0UneXPnVHgCtAv1dqbmxVmKioysyvzxCQPUXGbMCoW49gn9w1qIJhL+e+RKYHJ7iVAV83Qw2k
D92jlsd7kBH9frzGvuR5eZFupah8bzTjtTSm8BMwqT02XwCZPLVEAa2rNYxdF9HT07VgNcsS86z+
Yr8lkYHz9omIKjR3z20tmf7faEq8H3Ew3M9IBn5/nh/bXx4L5J9Fd7VgypNWkQ//Fyy7Y3JMiGPW
/769D1ACv1druK6zfL3E3R63d2I502IpeC2pYIUWY9A2OaYdeFR4qCd8RcuvlE651bL+3ySKfhA9
KASzAaoBc/kdAl2UtMxlBUAisNHNxOkYMD1AivcJ6/MzOZ+XOF9emwt7YC6/B9AZGRZ4FyZYfi96
KvpHZJfBqrIiqgA0apDcSs3PxBwTJjA/ibGcUzabaRA43gujZdP/sGsAvGRyUqQ5oiuoyQ0TdkyL
fC9XdU9AT9yJcwum9RO8PLbJvMcw0OGMGUdj+5lZ4psYXI2eWzZdBFu/45Xf6zeu0OCa94u8yG5Q
XAh9BogduUJ8bIpGYuR9OWq7RX99xO8FG7dIKm9RJKW88Ah2hdfX67hvbneeQ1lzodgz3nYm6JZD
an9LjyoKu/7vN/4+Rv944+ZYenrrHPTBnQdYb5y+vUJ4bpnq0CUuKg/PIXQ4mMmjBgzTAltAeNBm
th4UrAj19T58JtSNwE00ztxN2+WDwZE9F1xFU4bUF7TPbIJu6KXJy/79vg8iUlpGKInRPALuKEki
hvthRJDxjS+XitU2FCAnBAMOxTjcBsPB9hD8N3TurQ7rz0eWVVEOgxyYJsdf8Q/1GOZQQGG4rI20
0d7BuPsOEEDRS9I08JbIWkBX+oZwumwsS3HFvtZt7/3nZNOblGAa6w8GwBkY9vj93ur9ett3d5hr
BTYAQaRCFERT3UZ2xKR11XKR/9pqliMX7TKVDzYPsZXfy+V1qF3TWniHvjlx7p7vQuCNCbGHJgn4
ejBu9Q7imPw6yKRtAuLZwz3Tix00ApH7odrH/QLkxMmEBElQ7QIlEKIV3N8g9ShDtrNLicPSXFNM
zYCc5bP2m+lUjEC3UmisKYlxe0Dq29VCnQEqTZf8/UwlWxoKTDc4BSaODG/dDfJNy4H+4xWR0OH6
MPSOeB4l5obJ2u93VXnOOVwDb/Mqw0FLrdylLlStA0LMttv6N/hiOTE6MRCFV4ps4qz/uD/dcxKF
R9HLz4w1E572TVRe/cXn+ywxFfsdxngILRjub/u+f7uxYmGQGNTdBkj3/MG0Fv1cy0v8sVAkkU1f
UEtMocTxs88DYmv+An4B8+n6jZjARenm/AsX2RZj/T1lPAWKVyKnAFfWxI9rcaSGXenKuYaJdOJk
YpwDzRzVUIWTggZpPur5//0XBnxEIkF1grT1u+fyY8uTvRzL2p6wU0gHCZ0N/LJ/NE4OjgkcElQS
/17wrxem7S2mu3vU26h1qo0jlfUBiMSlJqhKulAPjmqw8s43D/bdg1gUihQSRArOY+oUMdRtMPV5
rUVkcV9/3y0eQsQ+EMbzv+Z41+ASHw9yEknCLYDbFsoEK6F/gdLHcYiWwnA4hEgCfzRv3fC/tvL3
0g2PpIfZSSlqNlywaEC9aKCQxIgGucUZ8rzU9pYfbXHAn9RCbPmPt224pfs1vahHtUPudjMnUCn6
sHr5M6aSwNxCmwFdRjs68oHl+LVm0yUkxyrfizUtZKEm3CfshmvSFogFJL3t5jxcTdeY0RbXR26i
6Qb6Lon2F77naDPNPGGb4QQhxIDFyaP2Op//+xD/zYbFjv5Yr7Gj8e2o3Q85h5jxIVg/7QmcShwg
ei1AMmNvGIEAtdoWfXBytC4a6pCvAK2i5PXbOipIllz0IpYwDycbuiyUUhwoZ54BRvb4jG0p/9/o
DVhIl1gZ8QGmzf80wciVTv2oy3rM0cQ+ad9kSoXNL0Yh7LQ+l3Rmdx2bapdnfnnzj8r57zf51/qN
8DW6nkBr3gf/cYCAQCEI9nSfjj3WkJ5rbn7BxNteAfjrd3+/dsMJndOuhGq9Kjgmd/RVN8hOAs6J
zcVtBq0wW21DbENX92tEz7fllcUrNezSz1fWG5+YDKa6R33WpvoACz8s0ZE3dYopAlmMEdoH/8UO
N4LrCJBmyx36w3oohsV+fO5mN1nqxpdedmRtQLBdc/qK40VGhukl8pMvpcUN/A2VG6sJm/XD71BA
zXod8aaijfcq21t6KwviOLKwnljRjKBOgjzJ/mjZ4gemAvgrCALkO7o6sdXvhdWihj8zwv5O4Adw
BG0VErUm9ONMB83Xbc2lv5gF3hOoIGVxcHyisvN7Obk6VCe9pG+IjKZxmiMJigREd72rzE/ov4Oi
NmZQ2RhvYC6WlTGG4P0pcS6Ak3ZWBnGz+e+3/zvb33icRiBbqVBZRbEEQN8CwOF0IQ3i/SnEWoN1
DiX0v5f7W8f5Xk4HXQYfCD2khrPXtfsxjPvC80zYbOBQ2EgX9JUtUS63WuO4v3UV1iP5gjtGzB9Q
2Pi92+l5Xyrqnnh1JPhYv1kVoQ12fSVwn58BYQ2Fg+34gl2uTb/pbx7G0sDMQCiIDm6TUUcqpOKW
lLTjdiCRLq5/sSRz33Z6/zb9xAv+WKVhnC7d6hRdB7fDCqjr3qJeg2bR3tRabud3y7Nph34s05za
y6U8SrXyeiDfOdn6EBENMkkVwvIuUKXl0W2ze+IW/Gs94fp+WAO13NW3vYy6rAiJwtLcO5/P9dit
vzUuZKLB2n+/mm8FvITSbGClNiTOdstZFWfxX8/QsEjlIGF2RGB7b+4Epz59XcEojHSSr8MUeIHy
nHMbFMQTJ+OsmOuW1R/EaD8/bDOCKQ+HvAzrHvGSNYXKmH6zbSzG/zMOsEQu56PF3suPDCG1MPqg
5DuYxMZRUi67TnKkaELSDocCXK9X4u/w438KB6DjJwLwQgbP9Gq9pfteOvYLhPIMJ4yg2hsgTND2
CR49EmgAKCMUYrju9/X+cQwGsZYdwuv3cFjHuKGTAemvwDuHfuUdjbcMzRmh43HZ9qlQth2Ah3dL
xif8R/IISMLvQ1hVfTnenxUhVJv7e7+PQs4snJ7GbYf9QfIBofn/rtPY+CpMune1y5wSiPzXS4AL
YhoBKyzqvrUvZAahFoJG/t8n7G8pDNPxY9nv1/+xuRclvvbz47dtpG5CwVdQBZhCi/Vr1HK2vmOF
5l2S+0SOYGCp0wwadynJqrN+UfB6nVGyVm3FJ6Ht0Vg8L7s2xFyvsQ/W0QUviFCAOsxAdzq1XTKJ
fLIPQT6DDXeeLmsXco0CSn0LbYmaocRZvNitpHXxFr8BYOr6mUtLZKgU9tXTghiufWgI73b6Vvpa
biD73psNxugcuJmTTnbb1C3cg9W1pGHSN4RuiRrA0VR71xYpvIdO7+fLN51QcstJDcRGjxxc0DfF
KngJUSkyPEa12jQdv3FB/9rtRkgTD+TOMdeEtbZD97CACIdm7WHcnY5rxwbEuVAXrfHbo0j150s2
4ppSreRzWsrCQzAi60KgtFyH88jbox2rObth7IREy+7nszbUXEGatHeP85xGbcupFu/2r3dvBDR9
KbmfOyknbXSxpXE5PNHHpjvt943MqubFcPnv9R7UHuFYB58FgEQWTIyN9WBw2/UyGYpuy5pENIoE
l4NtX+lMMYfXPpr2MGCjtopeJ0LdlGkaEdQxlaQi7GESX4+xcfdUajNibN8q3PypTZi3J9xsczN/
LtawgNq+im6Mzx9ww71vDWBU38zC6Bsdv20+61Gtj4383xdrWMHdgSg8gbePuvXNFNzPorzI5AMd
GUC2feON6gQFXfp9LV/w0Yn5T1GTTh8l3YZtOu/J3KU6oVbA5B1Tm9DVMAHH/RQ1euhszNbM6oFv
BzhITY/aIiPezTMTHk6d9HbjG2oMBeQWbEs6+Al4x1JkyVre7oELpb/FOCrWXse7N97uSCISJzu8
+sixtoLPHCcGOAWl0C/6Ky12/tGBAXlMBV4i7OVX4yPK9zDr3AZAfjSmuQ+BkKWCN9LpM+zVFpM+
iu1/rPVnMKeb1xUao+ziJpasaXk3zrNsGE/VmbIo7JeK0LDz0bGCSoE6vfTPgeqBOXrOJxHaT5Lf
ss1/A1a9q9HjkRlkh41VbZi/c+fWqwYJAasIjfmkT2FKhHz2Ilc6Ox27GI1lD9pI5r9H0RS+VbNv
3Dw1qDkBbsuj/P3ivx+lYZHySLrQABNf/HU1Bc0+QwXWfINtYt5WkXmQFjAQBticWRquDrTPvyOk
66WX74pdfME+dDnICDtV3gyWvMpgoqCtUvqgIMFqXByOMkU9SLt/ryYX57h/DkE8dU0NQta1/BaN
esb78z44fBxmO6s7goZtdmvrEz84aL/XbfjvYxZ1QYSStAKrNwWRyxaBcj+ZuJ8zjATGifIEEgho
c7V8yb/mlw9FOC6meMRIT+NLKvL+xMW+CZPobMFXCEjz0WZNUTFtOzcP7q44FpCWANcjXdaad1c6
RN2wLK6rI8Cv1Aln6Ct5NgRZbm/27xd7UAQRXR2AehSYenDWNL5kcTqd4+iIyRUlNWrQTomdF8oS
EbU1+OcLD7SvnRoBAlTeUvOF6sK/H0G8zG/PxhNQglEhy9Ekzu/vs9Q75Ck0ZrzsbV6umT1iCkxz
9feW6OBBJMYyOvhAgGEMkjfpYGIM8klKsVGjxDsMsyGCSpR00HPrf6uqxUPNL1ts8ANHqsMKCmUk
at5ItXYbufP+1EnUap9KlHSEJI9GzVIgOnqWAYZamsjG+GTZVKRNLOSoJZf5CzCVfy/e+LKXOi3S
PFfPfNkOv5jNtKD3CS3Bc1GgxZZZ4SKy2rzcg1SNZcUVYY9haFGFTfyZy1w7Wp4JMCQN5zeQ2Wyx
xCsKOdx/n5sHwTztT4pJTDKD0/1Twdrf+9qu0vbfAIINYyDoJfgLjd4CDcEIdYw2ep1vRELzpDI+
KMbCZWALzTJsGRf900XHs2RGf3iGA7SH/krxDJ6ynqJs+e/Xe2jRuf3EChREsQENI6AouZZAmCUw
uxf7jKJnzytGKsKaPfOM/npotxHJP9xQ5tFFiQzq6f9oD//4dFGYRN38cLoBtEIe2Jn4QCaxdPbz
FSQMozX/fsEH8TocMz+WaxhzvaMeO70rRG8Z3U3YYr/BusgUBE9PpuVZbeLJDzpDrCdkNnqqMAXN
GbUbUUF6uNVC/Xrbt6dMIcIJIoCS4DJZkjNTP+etMtEP0gSxLF1j6EjArzXBAuH+ci60msi9sBQw
+sw12u8Xy3xCHallQx9EPnBIdAU3JqATeny/r14kU0bo8Irc+A1Z/evOA8i0YMLTBeZCwA4pCB3b
j7Yk9/G5wazCwsyF7H6D7H+cm1zKjkwqI4S9XtMaAfQqsLafpJiiLmcH/z3dCpZNo8UH+yfgC4iS
fr9neMsjPTwj8z0CLEa11aHcwKcUYB4Qj8PlfN5m1XBI/Mzm3RdTynCOUpn7M+BI7tDTL6FWTDsj
xnD6XxkiqQu5NCPysdiQRrlkKLHV16yBYleJfYJLcJN8aiBClDGhKKDtjTo5rRU0aEvq3rqvHA1l
fPUHTuXL6+7TGcT0p4rOTNfaKdYZ/cvIvxClOid3P93Bjac7krtzr8/RsByGw/4Qrez5/YhRqHUb
akfYmg5Xs9Tt7GjtZlDw1uZONkrF6qFTWRrSswLn5yia754OQ30prSMktCe3ytovuhspYA5Yo1E5
jr/C8flolMPLul+a3XWkMud2f96vDkGva/ADs/6oiy+RzOxsHlRb2g0HnaVUzrq1l94s2NU1lFDv
7m2ZrCK/83p/S1609RWhLiZY0btdXL8UmO8SK1Wt2wWWbnd3CvqH4TW1D6nZe1c26fdM9PFkZgiA
fnXnRWJU4/2nmPStjMvm6u6maiBPIFiWJ9KLvO2kRvgE6etge55Kmz1jxn2IUo181vP1J/lm794S
L/bhGe44nVFv1vFCURtgitkMnfOonuRLspRg5+3fzxdDSS04DbyOBGuxKfnXl/rsxBAQT0IHAdPo
YnbflZ11XSM+frcU5E5rQ2cScJGGxmVyi6wSVbLSvB3N+93spH6RoS2cBflhLHWuRnn5jJOPKGu7
9cJM/jmZ6DBy9wCMMjXz+zbI56t6LHqYNUkw8hyEyN2CsG1MMCzKlSTNQljRa8nV/4Kimbij4c2F
p0bdhXPu97JakfXKjgCWCXpTMcELdTmdnZOtoKlJ7VAgSGDUdIh0Om+X2aXH9G5wY4DR8kp7bu0n
X/FTan782wQ+Skx+PVUjmJSyfa8+78h6byZ9/8GoRkBThDyycQV+T24/FY2KetRqex98Bamvgy2E
l1g0FBu2N7mBD89SHeyMg6Ts6xQImgi0YBKtwGBHVuuA3qNA69eKjQ9wuUfX41nQmcGk7WRI3n8W
xsU/QDry7z195Kd/LdTY0/jU3e3inC+9sXoEPaQ/PjWSZ01MGHx5o7Z84JHDBNPAZoIWIaNtuhO9
rAa3VETqN7NrZ/bR+xwQRKrIT6H93nKMWxdrfDegMMVNLdjFndFfQ7/vu8zDhIzY6Ihdta2m/QcJ
0ritv16u8dWqkLpXHELxfTLJnb3C7w6jN9ntQJR4MbM3iJQv6w56RuHkDDJ4zx4o1I6VAXdbcSBG
3+7s/hsGTr8ZZ//u60NG6292NEoWMszp74evCIF2J5zLkEbkPiPKe+idzXNtq5UD5fT1HnQqX8+8
Tu507kF3t7wyw3A3D29S5Oqpf95cj+79/b6Rhxr7UDswzJ9K87SzasYZciddJbVxCrB2T8dZrtrH
0M0H7yUGPrbqN2xvbwOfeI0RzI0+XPhnlx+ja1b/6wyteg8v2P3aLXCap7dL1+/BQHwYwRRQHty0
MJKuCV92cje6uUER6Ti+HgxVs+KVhADzV1pZ/crQ3uWvG880MAsyVi6zZoRD9Ytn3AV72eS3e+5p
nXnn2QASioGLi9Ziu9Yx1+YAVvn3fJWdF/UCoovR5fO8NzIo843LUzmsoWF4oadxgw++Ms+4vJT5
qZ0lOfJbd6Jtr346O56N/OMU0PyoM8hcIfvujS8Mm93WCcPe9RNM/LthuNaeSxAxtEY/leceEuyf
xbKcXD04vO+jS+xViGkIp726ZNYts/LTSL/Yu/5GygA2FqNoXA9MGIW69iW4IaEAcXkGN7hZ31Gu
sMpynO95HP61H5lR4oWKVRX+5Wro8XIrwS0LbPvqR6VzurvZ3ZVj71pYO2mk9G1F8btXcwDf9n19
uUzLip9pdNcIE8loklilV9udaYagQsJ3vF0sxsgPd4a6wtdd5g2WnSmkwfrXSbdk3bqsd2/qHUpz
4/CWLQ5iGE39PMzrSf2k6/Z1b9xe4z3U/oirAK7QVTN/z/i+22SUYZTxuMpYYkiuZHjoyvgQog8m
3SJjZ9+xMjWheeby6TyGFftW5O3swTZB2fxM41G204+rf3hVRpyW/mdmdyfnj/2MS3GNYW03dpzQ
vd3ZDE4mczoJrmhymqAM40Yj+atiRFbC7zNcirpAd5Ihmy2nhiA0qVVzn5ll4VThSkaivGsljL9F
5v00St8zxeg+QeL7uZ/2S6PqGXFk7a422648IzyAHjdP63Q23DjtvQ5yCa2URdx56nCEvzjPRID8
FreiS3MtMcv16St87XilpxDAmBfCkwME+gmVs4Gf4UXDIZ0bavtQhkxiF60iKzSF5vxtGK9CV6c6
zdu5u+AQVOM1Ct3ss11tTghgqFiO67RyZFcHD5syM3t1VH4CwSShOZokdjjpDlGzN/fjiqnAYD9T
3a+9m5uKsQNlM5h1/NCO/cNae9c6w10go88Rwf4ijQixRiWSDfDK9vj5/Xnu56v0RXMispozgChe
8egfKlMiqhXzUczjwxYFDdbAQMCI+cKo619RsYaW3D6sB+/xxw2t+BhG+2nlH7lgssk8o3e3ktpB
lOAY2wp2ytBGzDaPq9l5nASdJUGdh2msrJNu6jH3vg6S4EzYcw/c1/Pm9kWYzQEe98b3cTy7UXjo
zNKJakfrk3l2qvEhgDri7AqRdTqba1S2zcRVV9UzU/3L02unJ6hPUZ54PRE1jI4jzYygapYRm716
iCotI8WQP7NRx9h/5CuJebD6De2pIZJRVt8vJ9JIB5eW2H3duunWeTyYpr427X4pG9mFWcmrESg5
O90hq0MhW3/t/Wpc2vKk2BDtbjgQpImdqezGiQH1s32yK/rdIM4IY5OgWAlbu1EcxRNJRPghLaQd
zKGUCMe0Wal1W/oss6+JhTJCGez9I54kC0oYPglUp3QE3aOTBLn4Mddlyehcf9lhz5URWUxc0PHF
Rr+jneXu3i4m9ELDg3gKWoSIGYBsLPis+XR7slOfu9VDcT4h9ZpUFqq7k/pL51SdHfExVXa1D1VB
Os1sJlVDzoBzWFd+bfZGaM9Y0ip5jv3Lze5tIDQSu8GIqj+YKhvOUsZQKHIfbJcy7d/s/Ticd02B
z4qdxOxPF+QzG5kLR3OZXrMy0ZehtZsQlQ/rTejoUL8NnPRlb929u7Gf7ZeYKajupG267Bh3JxTZ
g+reKXJmjEErqAXDn7m6B6gePPNH6ZOkbxKAUSlQZ0eALq/pxUkRnuGvnoGGUZjZSKpJWAzNvAzs
29WT+ByVjUfKblYM40zs4r8G9bwMMHbQgVywQ0Hq18P+Iu1wc3Oxq9XFONjcoqHiFC/1olhhduUh
Ak127UrPu/l1xNeZ7dwSI5UYnZ1ZL+Sv+u083sNRezOQgJOWFRE3AcQHw7d8n/4wCyRU3ox6XpMq
anYGQj7nTOtrjfrfTJ/f3yunH1xn5c2seW8vCtTKkN2Td/BSxoQlxHn6tjYqI4xZ7faI4vfj1Gd+
1hRAj1TDyRj7r8ykp5I99V/y53ug2ToJbcyEM28p8S8HV7f2Xv1+HubbZBJPM2aU32VAqTknjXxX
N1Qy3D2XaO/Ezv55EDBgd7qaOd1xP325rtJNHZnF8hb0QiNbFH0LR5zuzP7XfbzzMk+JbR3eKLvw
8w/471RtVNeM1ug3kw2sCCDeOlPcgLhv8TjET7vkRQOzY24PCfT3uY+PW4TYTki2hsJShHgIyYMf
Kgi5vxcy5HpRrfIVUVRsKu9EHYc3zNedvivQLodAIRp2Ea8Y3Z93w964QoNkRahyIkLyOaWOsr1u
BwuZs+ZJz3vn+py5od8bKci6ngGTbFGtkeDNuhr76QEaLCP6FEyXu6fyU9niXDTntL5bh6E2qj5k
xqmzIHo752bqp6urf/Uxx+O9k6P05O5Hd2gzb8zd3jZMfQeVF/np1zE2q8pQx1JlKuIpDpNsroz6
NiWJ1DgMOzVXs3Q52HlhJZg1U5lE48SNrdMEMmBTXvaX8koJ+Mg+j36x6899bChbCha9gaOhpYeE
33tPtSvJUs7u5eAqAz/ibubj+m4TjurzoxM9wya66SzzsxHO9+N4fBGdIrN3wsXE/gkIaSwbdWip
QZ9sPlvzU1+VqTi9sl1PwpfTZ/laL8q3tRx0iUclRxRAs/XdIXIA8bz3b2t+e2+d1gkXR3fDITRo
ZSQUhnwhnwsszIIMzOD7jAon3lwthVZK7GxjM14mQ8GsnTFLv1W4PgNicQ0UceykW/Ulmh+G59WF
EFEZy5yxLhC7qy/Ab8Tf2Ls9jBSpM4uD2SCipH4KrjtTUIVi46jtaZvMO3Fveg5x9S4gQDn7Yc7R
uVo6AR0iLeMCCGIxQ02RjgABq9fzVljn0SdMXQauNRzWbvpyGBJ0L1Qcyaqe6J/KCB9lzN7zlxzj
9n7HG2tBFpmSdwoIDu/G5ODurf5a26jDxCuvdjG7joWJl7knoh8oUy/qGeX68nZbd9/IO5aZp7s9
S8HX6u7ZP83JLTzVOhoa9ryalovj0ZsT4hj38f5E84CfPZJG7s1ZlO4CKiF7ltgitVZNXi8TMZ38
FQ7xfAXUm+gloZKljbK5GwfEBbbO1tRcggswI7lwpG00P312VTOdhn5YoCKI5e1O+H7R6ExRjPAV
3pRFOETkb8GHm+/s44q86L0IBQzJvrCN5ZCN/45CTAGIuNLUqRdsHOHe54541YgZFe6Nj9NBYZW0
C93Ey0+8zSHovkljeX2eXVfXZfUiR+YA/xO6hBer+KMaX74Kfz/TONPQ7Rihu46sm3mzsxG8eeb7
2RzY4PDs/ezunyalO1kPjD1eYVsTYkbo6XwPbe6Nz+wpn5ZuYiferLLRKTMXuRMyJR+lZj1HC6tC
DwLd+miIR1x1n05Pd78MrpQJUvi7SKRutpyY3Qn51eo65uo6Mp9GG/J1snkJAV4K3rM0BjA1Aj7x
48TthK4yur1JlqugKaLS8wkSvHnVdarZYaFTt9qZ+cv5o5oeroZUsGfathwWvNwdWNDlrWchH+rd
xxMdv89H7bEudRLBGNIn4OPJztbd4kosUwqSW2htIkYZC2eAoxBiVapRvb3v8MqqbmVvkdd9O7nJ
vBy+KmwjbmVNqL3kg+6MZBR52MuoYyfrwiIT8jpOttZfSTFvUEwE/a/bEHOBKVCHG50n2NZPlmrf
TEwAM4waI0GYqhf1czeNpvzgnWbiiTl73LWhphsap5iLkc7whGs028DU7TxCUZgQREyTc4/hSpRh
5djimxJkeuG+eA6Dw1YhQiY6ne6CLqf7SsOlNJGtg5ERUza+iLjXOz6vOOWWhvu3KSsS6/ZNNBN5
zClHYxLZRAwG2kYj0tpJb9Rz7v40Nrf3FaE1m31YoHzHG5Tc2gEOmgFz54h5uPOJ389EJGem64S4
XJ/fIs1gAkn8x5xlgplqhMVBxEXFKMFib15Yla01M+/i7pnkSa34u9gV0uFLvh+kNBVHsOztiHTg
KZhz1jEEIu5JiMKr5eBZ6NtrXv/pPN0KXpgMSSoSJOoNHSTAJS/jgP6nhibsGztPLErs9XrDn4g/
2MOlYPEYYD7Z5WJLwgvTI0/LarHTv7CwtiBrNK5rsl6s8olHhLDhCHzpvfJC6zjFo/KCKY8f2ds+
7y3CHeSLvNo4Tsv5ydXYIIljeB/FjvRMup4y5RlBk5JQFxoIU84/r4RtV/uKceTPUQ2YnMkjIffH
sBMEsofaBlUDfo4ovNz9LVsqLr4Zr5IFJXg+LB/8hc6eeXJr/v9sCdwTH+7ilpSTab/9v19dIFFH
DD46uiJdcUhr2ZgejyVQNjHbVOJiqTeYR84PP8a94JmwWqRgaCB2WJUkF4PI37Y4FZETkqVQOTdO
i0vQt/HT3bftgD+c2fVceeafQwkpb3FyeO4n9JmMkOGtjrEVaxL8mloQEh3v5hQ9aPYeeEeCUUAS
GfaEE2Xe/w9hb7acPLp16d5KRR1vxZaE2oqqfaBeAtG3PiEMtgWoQSCBgKuv5/3+il35eTnSKw9W
pNNG6G1mM+aYY64aIqJXwCr+OU+si5dDI26BRnld1kkE1Eza40gynS94ucb6KJK5aUFsutt6++do
DzzubiccSExuGzck6OXC4rGWl6UtBkDUJq1150HNJSYRhh+5U2zeLRSBxcEzkgZDwXTuucbjuwVL
On+mZfRMLxxK/mHrGv8e9JCXEXcET94/jV543sZtR9fZLS0/EcchsMLZMqhqsfUa347EbRECuRKP
04eSD33B51jyNneX+CbtPI3WJP4rnGXGkbEjNeVGsvZhsRIUgAZZUpsXkJYEefjqzrfIaEQmo5Op
PLz7XH7H4JLlZzFzXMUxPeApwUegnIhTfSBYOnGKiRSCztfcXTvj8nMCGCPhdYPqxXV8cK7YN2jz
PIKawTEVX1QcGAa9zZ8xeF6o0yvWcm0u6XkiDP7dF0+4p1Q+aFno+TVDgcx46x5CGxrXAtjGUedV
9GDZ0U1FnOc4Mr3XxvJVIVvQPzhErmgkK4gJZgenWDTkspqzV9yF4RG682NYvGEZFKEK2ZeB2eJW
Cqi85i9rJINsr6BvexuINXoGINmyQ2bJs5l9RyX6znff8qsQLDMPxlx8Y3KFBFLBqUuYWuhUqR3f
IpEVdi721tGXRlTziYR/SKPkHtxT3mJr8yLHgTnh/i5rrnQqnoZ/2+cfsIE9sX8Xym3iqh8CeXwl
McrFfh4wYoBZu5yrRk316FUhM7P5/ltWQ1yqU2p7El0JlOX+vMn1XeErs1VDJjJxhizujuWhxuQ2
GKaO73P4vDm2x6xDthUucvKYGGyekFzmVqy2rAEVJ3XFS06PnuRZw4N/pfzPsNeJ4j5ccSZE5Mm1
4vAZPOLMyT7wGLKi8XVlcuTEDVBYZgJs7o7ETzTujhpoAQuDTBVDDdLM2/pbF1yHPLGGcmNNL1FH
knzeCak/RvlxtcVZewVXxBpkFtWIrvwlL+BoMzsFFBYDW9wtIRXcBIClBWsNOTULDj5jMSUWBM13
sW/bYRGeFk9nS6VCHOarc3VV9JBZBX7lz4NIxk+uPq7YMXNje/qY4Z7UGZ68rDh5jNrk0QvGgbIU
g8xV++J4iP5VmRe9edm4GTyWiFTy9ZDndd6vHMDVcWbyiVf+Xj3y4G5wo832kXAEWa9zKk0lBGO9
1w5xrPtKYpKzc13ZLPGWztj3DEtPrRdV37RIOGWeNDf5ttfP6jMLTgvTJT/jTnK/hGYwvsLPw5Y/
lNgzeOccbY7nTuJgtPyDG/XEncIK9yVwB2E6TyFrJz43BzLQcHkmiE/nHncUEecZihFZQLdLSJ3Q
ObBd9hjFYBaTqj4j0t3TQhyiA/e28Qz2W580mNTLoPG28xwZNJvXOPhZIA7p1j+lFURsC/spPNqR
l7x4lwGBm/OOICi3T+EDJU+wdhbnwZFvzb+4YoEVRE9rFvuCvRWuRxjvV6I5vSEppavyCWdvwfx2
DuUtfr9xyB//56iL/2+dfW8okbBvvUcfUYrpdnClj/MEzEdjJcf35T+Gl0CCGKFv8hUrHCxQGotf
kwvb2wWNV/CtNTo+eh17a/TfV4/JlVlBOa/+DCy+bx0ie8TRSfXxkzGDQ1KKoKZXAA0z38ayp3cO
QO51/dIrveu0DJBGdvlNJdYQLUNq55Tmq+f03M+Ch+Zs+1pkBC9femOhvu78GnpLt1gYHSVug96+
cM8gIUCqztWvlu8sUudKc+OKANyGWdVZfB5IIfCJ82XTcXDwTUCPQ9xzEgQTsUvP/qWPbrKzxVKP
NY7x3b+tt7PqvV5yts8DrL/PQQQyem3dtulTO/aNGb5lyo8s/nMv6QJ51GIT2lTeQYTEDAODmBQf
teDi3YIh3xRMji4p9hRYGB1Fec1Abmz/S0Qzfv4JhidN94ilohrdy6KF4u6JlENpacypiyCwxeHY
98KTQ93A170Z425xXcBPznbKThOHuxu74X25Hk9AxvNOim+zU4Thez8WwXNdXj25hyRlb3gLTGrb
ut8mz0AKu9H1jWNI84kw66XnX7xXaH3c3Y3h1bBkAGUwUH7Rb4KHkDLTwxxAGUlmQSo+LEyc8fKM
DbZ4txYL0Xhm+PQ2up8PzDcREUguuX2cTSyPTFOQkZ0i/FIDg/9UMTDsxcUwfWB8//zRuuUMKxKI
gPEVHkNMZiKFdJhwvZCLBwdQAiDJaDuEfOBUrEY+h5XgfbSevi+hil9Gj0WBAofVf8bjP5MZ9sh3
B3VCEBq0zpxBv+4jea7zeT6uilhlgvGRvycnTwADSkdIa9PR9PElvKzCfuAT8P4Pv5n3EjnoJffl
9uxsYtggtwngKbFJUs2koTUWly3fdIOr5SEr/mGzaR83pPaOnPLXWExgNPrIq4P9q4kCWArE9SF5
16RIHos2hEXQ/wBkW5Zxj1U8TK7OZXCJn4GC/RTGBS0xsT+RLGKPA8fu7jy42UpicOHCU9BGaqxM
lEQG485HUtwbV2GVyH2Zde3WXDeyGqKdL9PN+e1r5Vg1sbYwHbUzEO5wdYiO3KDRJb4E51H16dfR
lg3/PCYlAiMX5h7nbgmSFExMR2Avy6+CyIQVJ5aNto4xshzClHFv81+pV+GpqUJZLdHKIOscGbw9
OAGheeUWeSfHzJ18cB40A9psaQYaqrMeh+YZP8LLuItf7pb6BboToNx7FXCRfiPGLlTDfNyz3Cau
/GuiDoy+FVw+DsxKTAxykkQMBT/PLhckDxEtpE/tENhTYNXPbJIv6sY1OOLYjXkZtO79MxsNX25v
0hFvlLGZZtQwfMXffIL1IIYVDiRm79xTrGxw87QA7AOGqojHUJJ3xOPE1G925sZAMSIxVF7Dht+7
jSt+ALm0/+DYnYNndIvs+eTAPpxSlxDHhgnknuPbXEYnHo68d0gPj1AaICrvlBXy9s/ATloo7NNH
SHtd/KRoGq3O++cYM0PHX5ve03b6roSYwcEiA9ZV3x7jyHIaYJ3aNSc17tf2Xj0aqZJbcFrmKt+V
icMJUnSLZ3j9IjKmZ9QMqRQQFZTOB7L5Yyo17pOOrOTqC3e8+SKKc5fZcJ0cSdXN+IVOfvIcvcIb
+pEn0QdOaQC6JWEIXnDwGLdUmwC3vVfQxhxkddC68MSJTq5fD18QQQ8p0sno7z98dVCHAFlE1TFE
/TBL0ZIJC/a28HNcI8qQJD0S23kYHsdSQtuQ2w4L3B2UWQRhsZcVPv2xoH6NJkkpwklSrLfTW7Eo
DHy5Ra4KhBY83Y92mHtt2DE9YyxqWRpqfYvtUI+LsPQ4j2+z8TbOF0B6XUfgUDljsJuEvMangMG7
zSR/7xNmDQ/93MtmT1q3SDwsAipuXSR7+ELM+xWfXoQ3LimKm6kanXSniA5DLEARtVOMp/clJVaQ
B0vAQDfC4FB/BmbQd1lixKvD9BZL4QtD3uBaaUzw1H7mFlM2Et+vju4+A7ddizpJchvpyyc71bn1
ANi9vLsqStBzY61/XQHDEzPRcME3Rw61p3tc3vwD6MfgkB6RIY7anFNJnyYF6lWxgJH0vDM74Oix
kjKPFSnOOXxEGF2stIgjudv9mzCqWwcb7FdJDz1/nPxlJTv5ZrDl2z7oVvwS0BXWjVay4Y1v/HTM
zclZXfiU94oBes8w4/DD+rE3RkYDxkZKhVQ3gqckW9YbY+RTsL1E9+r05OdQhKzhcVZMZFQddc+O
MgpnF2R2DPoTGYXdlwIqKF3EBVtcsI5doOAnDkEd3QIl2RRuvjKG14Ay2kcXE7h6Z5y7zJZjyKOL
QlS/nR06spjE8qGQDXgsPpqLja+ZKyTxKOSOROpUuUosv/WH6j4jfjQojTZ+Th50DiyiRQPa/I6j
NrTHx8Doy/1jTlB7+WjIvhZ4wUR1VA5Iz9UQpmiio9eMjejQL3yio2ExJSr2rUzIG79hz2fX5WXO
MIuwoyOFkJwQ+8Rq6l6yMcPMNV5kMxNjd51goBvCUivSSYN6iba+HZ1i+Tjg/6+dZ9buhYEDl3j/
xPDShXPv31eGTpmz92cykepdQxspPeE2CcSWD99O6neZKbRzOwGgIQ6hxkkGnU+U6L7CJTDjm7Cr
Bsb4eC3MJY7BqxP8S8DpOU2q3DFW51HpXY6+mRyGzfq0bAk9ziwywSPZiYqv6h1cbV0fkVbAhjr2
UPNWZJnpoX8BPnynuPYm98llQB0Akwe3uLw7zTM4zrV1Hl+8T9IByzPd0/IwfIjWemzJOZY9t0i0
VW245saYKvFrJg1Oqdy3Vsf1+aMc1+/SNcDO7Rv8YpleLk6ZmsQ1liPhxAHBFi1G+/2U5MR/T84x
JZTUmGuEkAfkU+4+iWlY744Ey9vR03ayQS8kUBrAR9R58hYDJML1xxIr5U5fYAjEX7qrk7sPX8C+
LdZKJXAsnJo0XaTQtVss1EiLrhd+rxnUywKVMo1gQ3dltuW6KIP3iri49YX0Q+lpEDkZxHYkPjG9
8uCRH+/FWJ4n+1EyPIAI3DNBwkQjfs8nGSKrJtJjc7RAmlyxDbG1roYtohVzbSS9GSP2ufHQclo9
ULQ4THSW8eFqpCkGUtDHgKki6+2+R3oHAnEMkVHvEZNd9ln8Iko+b7TgzgJmtL9AVWUYaQ8zDJYn
7Lni1/Q5EHNkzGQ1OVwWOTF+fLNdX5euJehHUQnytKyiasVIU6fw25StnncDdY2j7/YP3amgoiS3
E59JpkcusWmIazA4xfA4f2q+bIWswvk80smNwf05W3/muejWsKc7GUdp67da8GLCSxGciyA7eDYV
/EFxSl4gaJSrafRqPQ3l39n0PMn61zHcH8zdlZNAfV+nwtiL0EI8Jkcg1oUCJkb18wJH6Jy2u9zv
MaooD/VhVzvKkH62wSE6B3rhEA0yZ8OzUxE6sw6qd4nltby3sN4V3ISrv50Bcvg82eSQLAoYu1yj
ZsBcF+lJAFKuTZDDzrWH59yvRjrQVwZyeU5VBsY0rjS8MBYnSx6QiJCN9rr1FBTw6zFXFxWQfNsg
JS3CajO8xbexABhULMogT8tFG2mceEJkT91xxGjIOHvnmb1kagSsrC+p9GyoFGiuT7OP7Ujdvw7u
6enf8JdUNnLnfBi3VAgAnqvgRIa7yhY5R4Ne/FNwW5iC+9yrAOsOBI8Xr1QxHVMzaN75FH6iM7gC
HhaYOJfJ9KlnhyoIE+Y6gkkM0C7tdPA0UqRQsHtARHwtbiP4xYP99DU4ae6WIUBRHYDP4vo3IYUd
8NMCG330yz+448O/QXwswRcIK0piyVucAYCPSzJVaSnf4tp0tDELX36eZkdGcoNZK5Ins6kg9MCF
4QUcjgmsH2YkW56cudfxybuDCNtBl9YbAf2Rkw/MZNyFt+mRikYfNhLcg2q09fQp3xnCFPWGTa9P
rdQAWL4HaigA2iKgNFbHJr4YO05d0F7DhzHXxHWznkdV/j6gZP0Ef72vbpR19JWx1PuUhumfw3JM
n0OZijRRb/FyNKwm+e6VAeIV4XsZKjvSURCOavaI7o45udKAnyNZU1jA7hoXWPR74n+ChkN6D42d
FZTjbNzSBFlHF+8w1JPX8j68vx2iXoKpOFPFGZU39zW51U6mBMoQN9IB6u30YQZrY+vZfhUpXH3m
IQ6sfjcojsII76W7h6fhl19yyHXcKrgyY2CLQjMwpyADWLMybgh2735vksWYArAc0HGvWGr7R1JH
9whquTTU6BM6CcFxZUhqEMpgH1lar9rSqTnY8gDvBHAWEqeJo2YJI/yWj1q3GnYgrqpzR6AEOLtY
5BBwBteQIepDbGjQ3DH4RqStrOAl4JSc3MKgASQ1ohcsOjefkx/Pikd8hLwNOE2M/NjABKfSMMtH
Kunw+EHSDw9/620BIMeyx2inRPX03Bsy7boN8YFPogB1CF9rwlFUbl77RhoD5UAlX4FnH8jrcv54
14LrhQA++dDCy7Kvi+/bjGzDJSrD+AJ60Di11B07tsgUewGlsgB6zdiOoYZRZ+oTDrkiQfSbGc88
jrIAgBAe1pXQ5LI6rrQUQAvrbVGWFkSXFLZHXxrXYe8CJdO5plxrgZjE7WdvwWdMKuJVKVoeR90O
cv2uk52GMM3FS5DQ0cqee2Ay/kUUKsAizqpzepeDZnxCXID6YOdCuq+oyy45x/bsGeogAM/IHBeU
H/pddHprmYSYx/bTLQcPhgyTQJIw4ZuKKa+OqaS8suCdvs68qeBM7HokVRTUIMNFLTMNPw/9dxTu
45KIvFjpABGM1Aq0XRGdCUbOM8Iu/5mcyES1iUzOxTqNH4xb9z7uHiwg6HRZcJ7xWugchA1Ae4WJ
FpCLHMDPfzgFvvI83uhJvTRTw7NieWwPbcb1wNxklpe8IoZ9TbFXzJx9LYwoo8JF0PBAcUdKGtSa
uHNPr/nI8EOESZBGmVRKXhFwOKcPsn8qQok6ErnNkzgQrwAucpv3vqqSvy1omTWT05A7c0+y0KBL
IqoiXOx4G21YraD9PEVDSt30X7gETHdcdvFZkUC7XKGbJ5EH9XKnnj6WuultoU/QbAjETG1NocyL
56t9Y8B9fgCDD6+Nqysu5BGNw0AEAiM1kkR67W5XT0IAUYMT7YEUslMGD7yLG8VR4tg9B9n4ubZT
IRlRJEQvh+QyklCQ6IUvtO03T1JgC1S1dvSkB9ZxWsiR7irLA4h5oic0fpD3V+Rw2u5GI6tgNdad
Y1CVEiIklAwCkp3gkErjHqk2tQuiA+a6t2ERnvvH3Sk9QdKAxVH6PVjI2fuFBwLZrR/jjoLE3VdP
rvok5lQAqkmV9WNozonNicpnZdBDDg8EBU4edyzzyDTipy/YgdSGUwVcNX2u8lG2JsA9kwqTvw0q
RjBQ7zwnpCoalzJ+jHTQgs15dUql+L7o+e0QjIi8/rxjfipTvchZgPRdc36L5KjydbdNOWkZ6YF9
EkInEUWeitPJjzRgY5F1GrtmhLdmaYmbORKEiVReQ8MWUaMGJkMU2BsoX9hLY9TtCcxvJJnK5z2V
QTgFCA8HJT3Orp9EXGCsbhcL3IoSxfXTJjV327XugXPHwOzTKiGvIgAm0t2SS/Kkc3yiruKxVLC4
Gg+41IwfHZBhF6nRJSim0uQ8UCZ4ADvlD4hdba+k9iFRDmjhZWthDZR58OEax+e4CxhfUczG8EHG
D6YHF5StyKcYv2pifXSvpSBUhJcow/8BGJK+Q+XBK4IbQXHniSLRqen8AecgSU3ZfGL9C3UUdpds
q6aY1NA80sCIfHh4VPeyYt6d96HD5isGr5k50GOBL+cZyazgfXU+7HPN70Wa+wp6s9dIGlAjIIc9
kZbwp/C1zn/Ihgi8pVr/5edz2btBhOzbzEMHLAOSzHmzQ9TANLhFJZKoWBjOeR1m6/vigq/vH8ci
i7lRe+FmEJ13XisqIFMt+lquc6Gkli5pYYoRH4iO71Aa5/JbvuttOjKy8Jp7d6KakYkZAkAPzKR3
7stZ+AKcMWZybPrbuJUdYwyVbnEEM88JeB7JMbT9u6skPYykOTY4stJY6ZzDhDSGxNJw9liAzkEh
l6zJzAi79sQvsZ1IoMNJORalCDO5DLoB6GEeoNrkVNNLYKxYYxovn8nx/TXausI0pyaIDR4xLM+e
9mS7S94vowiVYbD1mNz1kMAtoTA9ui7sTUPS/RidBtl7uXwo3mlQ9mH4z9FXWEmVAJaSwn/X1tYV
LOdE/qStCZdJs/N4UYfDw1IPKZ8NaQejrpd4tAuJmr6ePoPbgGIq2KrqPVLd8h64LnAfShRflw8r
ukJfboGcIE3fKSJ8ABvd3AMnQ6j1dbCgxrMP/b1KvjgWiSdOnfCy3bKjRBeSDaTy0AQLymcXCHCR
FTTxQqX/Iyja4DKufBzgVAMdY4eEuoscgYumDXjCk9fodhScYvFNKbvCjmOG5PufqsYoc8cmowrA
th9km6eoDRnnuDmvH/h/apcja3rIItjlvguQ3qIhCcIzzWNDIXRjKA/2ESSFOiQghYqnBfa6p928
JaoRlBkcLWU7gfxqTJa0qGbpY/NDn0Mgn2l9akNiWByVj+iU1p4aZkPId56SNqg3fhjh5DYTXt6a
LGUqOLwV964e1DEMlb4En/QwuTEzEg9mBdbKzcA0iaYBVPGu3hW6juEDRhMAdZ4xynvuKxEFleun
tGkibjHTHlHp72hdnlyAbzraDx27h4k6+ad+gSGqIJG3DvZYYr5u655H4iDSwDRXFu2wfT9Mz4Nb
QA1VC2GME0DUibWCaOdfIw3IgtSfpg3SZKFpMqLo1c/Cgti5tys/y5AS+rv4ndObunrhvqJL//RZ
pQ/4Zm8vw9UB8Z9BFzw93a3fhH/rE/AcENRZVP5reWy8c7ylhioAeG3AO8dk8ce5cnClN30iwtjr
FB2rA2izAgzB/S0ioPWginqhsFQ1QzDssbxquXENsT0mqmUgTzbGLTexFSjpKeIz/frpkPpdl9nm
dmRQT/HWzICaY1ATUbc7+KJbV/FfvsLvla48oBQH/aLfDjNc57SjonCDBj81WLgPFWAAROQevpqg
tCKFMLjud1J6pKBW9zViEtgYcqBAJDPhXQYyzFcSRApq9JIPz3MTKevrV3dzj+MmFuUcwpoBvZd9
UderndeVesB5fIXU994dCIqgGISnGIvjnF/9mv6F1wdq0EsVa/eFe9mT1Y7tsEfjPzhe+FhIMRUP
DGuyHVI4DxYNVTK6dY+BPQa0ddovMjcq0TLKyztjSs+PsyAv8J+xCrYaN4MepgKPSGVuRQxrj/UY
PvwA/JMjqgZsDRUZn2H1EyYLnVIzpnB46+vxDcAKD6kxmdVYvOA97SBNkwfLzgW+ytCcX4M7vQZ/
NM5qBhR1IJhK0KMWp1BFpgm0BUauWKUSanzEWTpNnn3aQ2eArYDfNU0EdF2RakEedxfZCNcOqqru
yoDkIy3Aa3UciZSSj7HD+tJMpAmyTZTiOrqrBJ9aUAEOzqzjjfPRovVhPIMPU1R8cU45Ay4Ha3P0
inSohBvhSmNz/vqo1nQQuNvkOnjijrShPj5hHVfEO1rm6PMGEuRbiX1mwNFu66rDwn06LhUhI8Ar
HaGJFP5wVfuM8SNGnQh4TvUY9CDoEyrDngBfyQrfWfiZuiOoqSbX5Dw2E+ZK8U0F1aS+UGie9sjT
pnfIXVxuT9lkBEM9TLIx53A7LUPoaggsXOwjJUpOtXMNoaGYhFDHnR6TXcWYJmVMNBaSZbHP1aQc
UfSjFFTOgLyHzbhNjyP+645JyAC0BGRFWo7uCzFM9xwDJdVLPvgkxvrZKdFRs265MKpwxYTFnNtE
QIUi6vKsPXwVuDUYC7LXW/yMNQ63Pfh4JxgH9T45tCDQYcHwKu88gttB81KoRfZSs5xiwqGr0y6y
fIUQJKcsJsX4A0Jy5ABpuQlxlO45d2fvzUAhHOJcE4Dc/Gq+xIfaY2MoX+HuSDFWPBFv0ux6cW8O
Hk8FCtuBZSdXHRFqXvol0GsqUQqzUHmnOEHX/naqj//4LK9JntM755jEDBbT+lq4GmFcBJljpMeG
bw1Nor5htrOZFtmv9mX/teFQGBzrc3Cx5vxYeYTg3e8Qfl6dK6KQ9vMsfNHWl4I2KOFL2hQqbapR
/OELtsch4eLmo6sxbnZ8QWtqER82LokRht3UXRt5JcupdY9oSFmcJhIRHempoBRBlBhVb7prWqAE
KObyVgN7IH1U6eIyvwKmC61XsRzcxvxFP5tTAXWlNy4vFQliy+nh0/w477al4C/Ju7N3muoEHzoR
KDkkDAsYMrENu4D81K8HMPCfidS3P5pVj9XQZydCRImbd52cZ1fLB9SdEsXsuohHSN6ZTaAdQxlf
djSI45pvqi/3b7wMlePml05T9QcJob86P7+10epSobyUHgpNJuamolenxb8m1h/9TMIaclG8IiUP
i3IIKfqvgiI/iSfxBQy0flBtUv5DGOvabi2pErM5lhZjbt4aJ4bJt3DEfNYHCpeKn5xjl02ZbP1o
+Zv6xg8qP2gM6T1DRjiFNnWhr7B/nx6rrPlf/135f3r16W7VGX22EPWmGhWm1XnDiNv//t/+3//v
f+4f/yP7PI//q432v1W3cnw+Vi1/1/tpjZn7xlB5CwUa2xRd2v94inzNdUmVUcCgIHH3rAWpf+H0
aafV/CBGBAywvlwLYYrHF+GknTv7AYVD1428f/8iP272P7/It9fVLtZNu2lom1y9ZXoYvyET7owH
4eYc++/o1P7705SfFpdpJIyaNujUZl7q36/dPrv6qT8RxCDHoh9NTEabT7cRe+oiSN45v+ga/dhl
rwnRPFr/NSTtvkkO1Pdcke8Kb8e4YZP6arArk/2AqjkjiRczRjT9+/up4vO+N02j64jyhk4/eM/8
tpq9l3VQ7jUNswibtF46VxiFMYa8hCrrO2PHlv/+uJ+XU0x3QXYHgXDj23IezEyt1ZzlvLlr7w3+
6ScDcxzUX3/XHxTf/D/eTEOqTkazUmb4xt87Z6m3yshrnc6D+EVvPc11UAX16UqGDVhQS/5VR/LH
oyJUdxi4xDST7+/2umlVa56Y9NVPPeRtP/cIyaOXhGYKvuXf11H9QY+mx+hz5JlU9JmMP8foH7dR
VSSt26p/BHcQrmeYBuKnd/8TyvwwRNCxgxwVfZ0SNtAc/PujFbFF39dVt5m/LtQgkJT/toW3+lKf
micndL3m6mmxhV4z2xflu49fniTM9vcnGTIyzYrCZFCMzt87WMoXLTeuHJbOTckQ5xcHoghwTrhh
oLfr/aLq9dP2GWjkM44QLTMmNP/9tN75fMu0+x8JKtk99l+UAk4g+7+pw+tC9uA/3krowluMzVJQ
Cv77OdtGUs22Yf3aYJm+pcyeSdP+8UCOqBMlNX5fil4tyPLaY2JcOkcqrqQe9lns6IQWXG9acVdY
VmR1XcreHx+T6OlMrJpadv+XFfnRGCGQ1WMoD+pHqvZtSfJt2VVNjc33gsahYhYiFyE2u3Jnhfur
jr3+k9AHClkGylyareDT/l4ZxtdVnS2jOlas149gTR91wmSiu8cMpmBO7eURxQSjuxiQr3PanTM9
ugPSlxWsHdgGjKkcIkDChAx3dibkRqzQOoCLndxfjJgh5N3+YweNns30YhNTZgtX+Y/LV0lNqW41
5N9aWg0yOhV6wIGEQHQD0BJNDwm81bBHtMiPLP5FNAlAYqQLGmY9AFS/pHvQHNrQ5F7AzHtpag/V
jQRnGVZ/IBQ57HALeHOC5nF4AwYS3DQBEML2puhA9WGwHf5y136ylsgs/v/v9E3SrqeemdF+JYiw
wsPmRQlotTnCMKGDLVKdX5zqj07nnw/7dgXQQdOu9zMb3V8LMbTKm8f7/QCUx3XlX6VvlR8jBg4V
ElNiGAWDEv7er2ONrqfaFQ8ihipWPLOveLfQWhpP8G7aOeAhPVPEFWh1f07uXu5nyY4m18tUp62l
G3b0p8EK2NEhZdAGJae0H96mEDgGh1FvJRRQ3yyJPgrtQtO2KbIMmlDa+ZWZ7nQ6hYKM3hNt0/Dr
KXZPjhGlVYpdgBym24OgC55zh0mnjjtPXz7eBXXW3lxmBOYoEEP5leEIlQTxDhmGTFGbGoKAeNN8
A4+5n0FzAnl6QpcYavuMWsEpegli5Qod6MxtJ5Sh883pM59lGyg0u38/Nr0frqwIjGyVKXholerf
rsKhvPYOmVliIcSUpR2TLkp3PsdYCLsFwQHE1AyhZm+Y2YZi0qQPZvDvX0H54eQyz6SnEvmiP8dI
s793Vz1sT/UrR+RSPzgWfqIKJLrPab+vonxe+JCEf5PfVn8wAH898puyzSlT5VbJOL89Zymm1opA
Jp4iBkfMxFi62W/K8sqPy/yPd/xmGS9l3WRGyTuqITHoJT2GGQgQNKZb1D//djt/iC3+ejvhlv9h
3gqjYxSHwtt5/bf1aDc9eESFcyS4twGiS34SfZEJf/wS+P58kv7xit+cvX1o5O1V5anL9BSDGj8o
SCHsOwY9Cw0oBOPQfIOfYwC2eJE0QPfpA6bjL4ep90M4rOGCCL2J4ZgsKXb+H+9uP6y2LMzXY14i
PXGaU1iAa0an633VRrnmqQBHZMZnOmW2kX9KEjQ2VhElJ0sLyenrFMStdj9+Gyn6kwXjaxm2idKp
raG0+vfXuhRZdmp6RY/kCyUR/glGSB6LlqIB+uv875fd+Cmh/euB3064db6/Hq0pVaP2EbysUK36
ahYoF1+mIgH1vYu290guQIUQ89lGrRw+23CrevcXDCedAipNPb34ooeW0PQbvChdZ5F09O/bXw6r
8uNVRJyeVUGlTe59u/2Vejy1RwtNVJMIH4JI7g5Eq84xyD3Z+cXx/xR1o35t2mRLpsZQsm/b0Bla
ox22YpYvY1VFJkiFJiAwyd3x3h+gPMlUCdgNtA/8ci5/Crr/erIwgv84l1plmY/HEfE10e4luhlF
k10Ja6dagTDQHkS1CoT0N3FG5UdbQFCgyKatY2C/nYO2uB0vF9U4z+kUvoRNqPq0ULpzyH8w6EO6
KH6TKPvx5KF8LQtlTzTG/+zBP970iGRxm5essYdhZZXF6DUziuO9HIeIQruTy6oMZvQCTX579I8m
iJmf+DGDgaeW/O3yH+vqWjwfNxmxzXQtQ2+W3/OocXBlDGRx9mOmFYphOI48MILFTPSDVWJ61m+b
Lezrt/CSKV3/92t8O2UvS8pP+oPwkrjRscYCxn6CqP+72/zRpDA1ioF+KAmLuZR/nyh5+zpY54uw
8sTY9JoMUjkNYkwt0979xF4mv9qUn5wYURjqoprO3N7vYVi1RU2RbA8FCLjjLzrsLg494gGlJ66R
6K4GoT9CUBa9dBBnRLcc2Pcvr/2j7zYx7SoBA2L25rdNLh65eu91+WMu6s1oUCzNwFwdo2wqVNTo
XpUZQCeaaZVVhTiWjNYaIjAPDzJFdJlaNPDDBtZ9FJQO83x5DSjUzi5fp/jsn/sKckTN8o9+MawZ
GwB5cvE9KTA/mgg9N9rLRb//daQH24MLr6eeG6Exufka0MR5oUf10SsrIu6bj57tuPbua2W/rFpf
p58yoUPz7RTsx1D1ZsxOhyepTI3xdlyM7kKlgHFVhIs2JVfN76C1IcMxFCNRtigjCDlexJay8Egk
BtVmIwYxPKZ/hjHc+gvI2PMjwltRE9wCKmeiEHeIyvh+cO0HPANR7zN2kHCtWT4nnLy/X6eQcmAf
IpKSQD1WRTfFUttX1LsyKmSC80J1DUGugyeoPypUfwrTz0E77IR6CENaPHgsH9uba4cdJbFpndAR
1NcRVthQJT7BObwOqdeL3o3gtblRdHhQnT3BrK9Ru0loIAuK4etLoQKh9ru+NLem9vxV/2J1/7jV
7zeR6QvMeBCA1X8gq3ppN4Zhkv8upchbV7EYbh0yktf3KcIklUiFfzmfP6XcDLb+v4/85s8QOt5K
7ZNHgv+9jYI5k4/DmMz2ffa/OTuz3Wa5dFtfERKY/hSwcRPbsdPnBCX5EjCYxhgM5ur3M1N7a8fE
CmuVVCqV9P+VaWbztuMdoxmq/SkiOP/r83rGXdMQm6xbjLvqjPxnmpfOR0b/DGzJwEZe/yrI2jUd
Fs8RRZZLY4O4VRy3J75qsRSyJ3vvHljozct8fve1GHDSV2Nl68davZREbRHrjmrE/jSfWbaNGHlN
wECABgRCZXtDLvKqIf25Xs+gHGEL3Vvi21SH1A+f9fo+4dD2INtov7pzFwP7txFTrkWpP5fseQir
qvP4WPKJjDsCXP4ExjEvKRYMLaRec0VIfdBcQN6dulhvL+34lI46XUi7eydvQcH92yW/d8563Xnr
vbf20QJ/McQwggNyfUyJ+ksUxYdc8+hKcU6DApaCmQpB/O9SoBrIcX6S2u+oYNLO0G17gmpl+1E5
5CRCjfWO1krh34UMV08HZSOuRiU2ii8a9NQw86q97KS15FzJMg4ZCl54RKFKQXF3cq9Mt4h031oA
sCnP01ud3G2mm8Hw/4rn1GWN7o6sjJBu7hdCjU451XuxuqiaI98DM994sv14qsbVmAsmvn1QvufK
jv9c87uG8yMOs5RiH5T77y+GCNxBmAOVG06ZRH6+if1/f1/p79pezxahfY6sAdocBsfcC0cy1OHS
Jvounq+5XM5WGs+UmwPdCKp8YJMwttQQ7hAFWdTOFBDapn4aFEkSafSvH0GHSxYs/Zps9tJs/YQi
Y/OfHPT1QA1Dcd6D+XrCqAay0S+r1WlLz2fzP1Df/bXZxGBU1NHo4HKTyvTsoz3K941S2S32cULz
MF/Cq3IXe06NACOdHwB9VDNl4BYumKavesgTfGdJFx8u1keyjl9gG4g899454k2B2rWRTIXMg1n6
fQbN9dN2q0xnW3vsoxL1ILqXd3df2cMGFcTN45Cl+e1q+QXU6DQTJvhvMZhLD1FXVbiXpVCUBL0l
kqkMK8A7j4DcGJxV5AgV+M3fV27067R7S/bcX2ie5Fo3a+U+jFxaNqISP9t+6DCI5GPf35FuiFJD
tPwniF52gyZtaPneZeuOu7zWbL6Y+Bun+Hp0qbDfBzOfSguymwThqTe9i8bThT4QZKjCJfWP++dm
9x/bqVYyxQpEQVTo0dsOeuxYlBn0L6m73RpMbYhKzyobA1zZfFHS+ncY1n2madz/HRraIlw4PAx9
HlipLw8dEnclk7syXwflBDo71fQVgApHQBMBLHEjyNHUkVcB/paMfxoUMgewEedwfCoCP0wP3qh6
6yA2HkXPWffZ3Z/1TWZ+HnXdOe9aZxRNC3g/MxCa1rrQqaQbd9JpaRx9LTk4MqMjUv6iB0zOlLGj
nEA75aN5aq9UKVtUAOlr/XW/p5h/NjxdhZ7DBCpogbPZS+NDcV6fAXQFYeqPovvS8ttmQeUIdiz3
eM7dzPoKD2M7XrTqpIjmtjE+jgq3BSkGMCx3Sh3ErA1aZwexIUAbRNSgQPnMzzdqfhMy1SqvGsYR
dvG/PdiR9ujKIVP9yWGsRMwyqYxZMOCXpm5qwKC8V/zDOWH46taG7/jzdIB0LgfwncDald5Y1XNh
AUQv31U5hyWQWZsGYhHGZE7l4myAfosYqIQ3BfhPzNinySB0e6fVi07ZnNrbXIXOJIBO4wiZH3mS
8anCnVk+KQgOtGbhZMfY0VLYT42j2xarynw5np8N7TOKweWB/YobyFrqZ7kMXW23RTbElc7quDbj
ScfhnrvWa5K3LBKjzhpZgzUC32xt7A6ynvNdxGBzcRtbjNswjlnGXqY9h9FWO9zboGvlm0Cw49kE
PQxJHNqFJWa7jRjkOrR0d3J7J40oVGkPRQn5Q/0A0b5Tx9tAY5IpuVPkdc4o3yi+2dt3DLPZIRNj
Z3Kg4r2qHssGjMMBmK+WuXazd6TmzYK0Zb9oukXV3Q+YoV+PkUcgaO1VGbkNFL/6treiYxGJcitF
B9uBrkn1Js6H3zw/IbqOBhb+5r8RGaNahosTwgZCp/vy4UVmcIyDijUX1DlgfBxPKgfE2o0FpJI1
B6qJ31WiC3sjPvHHcr14NdN2xyjSWK5xvQnsQJTMPvXxzcae/Rsw6r8cqVjJHMkKIBWDClIvTitT
K7OakEL52d+9IRVtjhnqgtli4MyuGa4fy+h9f120eayeQ7Bq2vaA3CqjKcXWkqYoguzh1AZ7CLL7
vQIfbHoNvGgIA8KucXTUZtsxBLqKYYlgao3nDAmW5mj2RGnlgSzhu/Hxa9fpyqDkYsD5b/V+pIkI
+f7csOtIZwDscujQqB8Er66AEDsc/Cs0jusZjMwH15l9oEV2s5oz3eRMXXx+Tgfls3KeXsz5zRge
CVjHJ2OKUWPnzd38sz3vbu6ubp6aCdRCdOOHYD7XAkKTQJtoyJIFrKnnnZsTEvK1gcDXkum4W2qt
6IJ803uhoeLO/GLqj2/O3kp/uKOxFDlAZPcb2HKm8ID8gwFk4F5dA66YQthIG6mqjnpc72KFpZy1
UdA29/nYejBej1M2k1ANYs9Zu21RqmFalWmBHQIYgxnmlSKs0Ff/BibQk+gjWY71CGU+c98hgPEd
nEGMB/sViCv/48On5iw4rb4sxIAGVxabfHmFaDjoGr1/UQOR1d4h7LXUMtPdriP/s/zX17Vod38C
ansiHB/PRVy2m3yR7w2VQK9U2m1AHyqqdZy/CA8uDVTbqrsMPADyjs/k01ScZ7A3Ai5zwHjN3bs7
IHxDTbbRtY/9uWYvGkmyKC2a/PtjSXPNxRaFrttbnsULbWnHFVGQGDkZMCXCvPe3mKRWRRlMoeTc
t1ijYxhYnZZ1lA9ShwNGjMClueP7GOMVw3iDddgrxRj29v+v2DdeYbnbn1qb68T4zETwJs6ciq3F
27hs638hKXW5XM+/NSnf3RapKoJNsEqoyW1hCCFxv3m6cacx0IbB23N1T4FgAaRDPUfu3x5lFyux
qiRC7HaC7sOO2Tt/S9UOMDaKzdN/wyKW1+4OlgGsDIKPVLh6d+e0/38rpg4chzlD1etiMpsEM8dH
4vxGJHErlC+WkbMZLA+o2pUr9HPxXjhvWl2m5OfvA+UKgRpCRqYlkod+z/1kozXmeTXnSXRP6FcQ
azGu8u/ReBi4yb+LRcAA0OoSyEUK67L4mT8qBkGSdEkT8H7a9QK5IoHaqX2u8qfGwLj/1HzckFDR
MZp/wSMWCkTDwA+4cggjIQVpAczhJ/St1S4MQzm16ZI+nuCleaZ5NKM95zNdrKw4g+R+5U5BVd5b
bjPgHq4UAW2MlK1YijnSSGh6ZVu6Vg3A1BCNosUJotvJ+n7LZNgts+aQjRHEPT7+/a3XzvxiQbEX
Pzb7HBq7ymhj5V5bcuWwkfeHz3sUNQQAw09cfXyLxwYp544DBj5px6LUcFc76sugMNTvb6ftSrtM
NJPYerL3y58iWWWaBzrb/uzRrdvufKIuYC94pgbk0oHDzsd/f/1vANHlkv3QJgukQ1pbLFlNMJnr
2Sf0ek8fqzfKQ4zPDSoA/3LALEfX3bZMgHAW+o2XX2h351KTdwHeCHpaGBJElgxrECHQdNghiNj7
wiFQdqNBJuNuQT7idy8Xq3Z12CoVxkvomi5RU6QYU8JB4LsMzd3dbb4ehy7vr3cjKm/EiMToBBm/
29r4YD3WRXyxEGKfiJzl8B3OPj/9G9+dz3F8obehCvL3If7GWrCsgRq5aKjLQvnz8kOTfdOqdi12
deQvlpb/DBP9uvFRHVa2tzdn6MBWL3NrGvN+QM4Pxxi/vIROgEFsqQFsxAfpfbOpm+WhCrFXiKwh
zXufu9tYxhGGILvDyXSje93t35985d6ypCIjsYimHOFUb8nuZGtJrkXdvSe62xIlRkLsb+DiA0Zi
aIe/kf+XV+lyud69zZJMjxSZ5RbL51fyLo62XQDjpJVNC4s269R+GV719wVWVGEJSC5N20Iw+/Jc
ZUMyWZPYzeNtsmqH+2XNscuQCOXTjfdffaehGQD80FoGVN67SXJqWtVZT7r7R+H8wIpChzn7fML6
vqzu2FjTexysyf9+NHylYYDhHQEV4jt7X5meRnFdhd13DW2ieCi6Bt7s9gQpFKUz4kXAucL+Rf70
ceAWXd3gH0v3go1zlatn5cDSmjAR9CPuY/FonWKhrPCxq/mDGDUZSOK/w8L+Zfr5wb27q6XxLguO
WIl6foCk6/mZfd7efm4/Z+2ULmUK9Z/g5f4UhPVbETfTlxnfzb+rh4zWMZ8FkR/IGGaBBizJ1WfF
3A1e36Y9o/XriE2U55FeKqK9yJua0ehm9P5WFDSooDwqs0F3Ly5Uby8MmfM3Sa5JQwxhWn5439zc
Gcdc5QSWz2Rks3Dsb5mZ8F+Yj5u6m408BNb41QDCMFMgsnWCWYTE+8iUrtnvk1MgK/ePtH8i+Ljv
Z5+OqNG6c96US0w3UCK+Vo+nZMDshK5QkDd+ATs7qTb2R0u+XzyKph8BDSElqEP/ZTUXt2vwDf/2
sbjWHwuKS/9jS0vaf+dRJRbEZMBY78+SzcQxPKZD5sTt0fjuqxatRWMglvhdJtEvF+7528I+N90e
JcaHYDdFO4LojVm3wPTie3n+rBWupG4Xr4e3V1Q+7gWqFaVYh4Rferw9evA43hyfb5UVMkefI/Da
p7Ghu2k+MTPUx9xtYgDR2lo3N4zer5gY2vEIxkemLCOHqc+H5o7/AVjNm4ZrOfBkY/nFWCn8yJDa
10M1q1/huW5R71MwWEDlUNvtmeXsUJ2qwzGQMZKkKK/CTgrs+pY9voEIYLV6IzAXJMvBEKjhdzbP
0vhYmmq0mPB7vaWtTJf0rKm/s/nJ5J6O/IzznaEPPZ6DoWRecDpooH+nuSzKm9GoqzLXpH/f8B8X
So3UIgx1UeOkTnNPP5Go1KFoYcOIUjtDNvnKC2U1lSaWboNG/A52fqxWdFlUxfKe3WVs65nC2j2C
l5jBMTPMXN+598Xl+tsPGFfX1DUhRi864/1EvsrtwExjsSZ6TKcPEBzBZrHUndErPuF5+X5kbIIi
nj423af9o+DKpoHr308mr886uuAzAdD+eDq5TwXNEecFbpjZaupt4psFXnrIf1yzKGi34ivRlQdM
YPceOBquGtrSFsGIN1mmm/vUn92WU5wEnvJAWvxv6EiEB7400gBp0IzVbQM1ayznpUU5hVFYWi39
Par5JElCcOCZvJSscPbxeYSBD61L2JPG88108e/vo/mNV+DyofIuJllEFaKPMqv3kmYcdD5WZW2R
DU/E2Eq0RtkYZTWBd/OZ7nZEBTP3XMDMHaQozA4M/IzffoqSJU0FlO55d1o/Natio9oFJU18/JSA
5ENZ73wAkaWkBZ7Ing0H1ddWHGm6qKOJelZ/flHONDmpxZjownp4XH73VGdgfRDqeSHidIc+8HcM
L+r9NjA+m6I/I4WXZ7zXY7M87kWdMEJICgAjUktkL9vPW2Y1xmPQ2YP3WFyb3rXSyRtolJM6gAjp
xUFBYNtHBipJ9clZ8P4t8w7L3J3l7qf/gU76qpw/tMu7DC/5Nbi/v+vQQCR+rN5/85YRJEVRiUnj
BZRwHoZmtnXGQkhhhS9xh1LDa8dJFRbUCVMeWNHex3ZmZJpnMQFGW16ZvE4UZzaDbzNjAJa2IBSx
JkNJf1/ab2/Q32BQYqLozEQqVvXyTKNza6TVWQQ7UKeZMKdwd7XxDFLE+/u1OpEfGcIdixaS5jH5
RSLzpiLndP8gO3cMPQ4OJogr9NfP6ZW1NEnbdfu9+DlYzedADGCAPzIXGHihCbRNXMzoNzol+YgX
VOMpQgwFKVdqLEx5Wlw28lRbBr96uSdddTZbKeIcnilpgsYRD5k+vYAowCsK5mjIgF07eEqnmgHc
CqR7f6i8LsK4NdVKIL+WoK1YzTfHlN8fQGJspMnfR371836uJoLDH96zk8q8CSxZBuDkiSmidAlf
vfg4l3f0tfEGXMM1AAQTA2AO6BNirPSea4jjiMLDma/znsVoIx1JQpIQLkiiNXO1JVIglid52YSQ
H8Nxt/lnev/NDts6PV/Ca4NcuXevRumpQf6bEd7n5/LmFfjHbGsyz0jZ/43KkrcZaub8hrcLdBWr
kUUw56d/B8I/NnmkJIT7IReZIZI76JtQ0WM0Udq7y0nG4JZ417dPN/YmvM+g/HhpvJc3hkyng4O2
2hWjzbUCeg7KX/im3mkX+7TjMifyfeGVnqgUv6/JIcWTmnEOZO7G/cctzkI0v81/kCgKoueb+fRu
7w61pq+kjhbXwCYmsS2ueR93tgvlMOrS05nfQk90Cf/phIvuUzy9eaC691/k7qzHTdZF1KZoWu8h
7+r9oUyPpUxxhC9/5i3ztqiOuDcvsBc0zqC7uvKQmWpWqcSYIjXuP2S7VYKgkA8EiYRdBTn77BZm
hjF543QTuAOX+juu6RlLgyk8JmRoaNEG6UX6lZlElhyZ8j2O8X6PmVrLyxltW8TVJJlE2ZFMZxt7
M397c/PiPpQMcvs89dYBxokW0Gp8y3xZBB8+PIxizHjBpBd5H+xgq80dlEcgsjYMBieCPWngt1+p
luHkFCpICpdTpj53aYSioAwzJYjle0D7y4nqUUjgZEx3/HLjPrgYA28zYId+txyBoGkyPSMDhDno
zp57VcIq31cgdASwc1nMlrQsRC9+x6a8PDXeuHTmIrkfhL5dSbZ/4g2t3ro77VQnlsAb4mGDDUN+
xIaOs2KY+sY/zQkmxNMb+Fj9iiO9WLR3N3S9KvTDLifDj25wpbW7JNdeK95an95XlrMlaLsReOlI
9On4EdPtNkyc7cl58m9WmAPrXTAFnTHHzTcKdCjWuRLYEdKRoMgEsFT0erFk052qwC5AxS3IgEim
jPkr1SRR3hETiLc36ewFUnDYl1wyhoHFlaHFe0FPewL3P8q5CY8iRcEhzSBQocv+NoXz7W9vK0xM
/41a1PQZssK3m33ntztop1aGQ+UeVun54uvvP34tQGVEjo4QtRzK+9/G/4eXKaWojQtdGLjnV9t5
F2gf/0aBlY/e26BxE/f016f8WKx3ZFpeaWWrVMTiOJJ1s0QgVcXMpAK5wn3Gfd3dwT53l0zOztfg
mYkL21vdpJ5B0k8JySSxvTQYZiaBj5YjAQp/Rs1wNiMWHPtYqQfva/BTrzhNDASpDqm+RQuhd0Hq
UxFb+pFMBzu+TscilwOe4GOb3DvqJ6K6+vdJXrOHwDMJGsRotQ00+fLzxDSglMlU1ekKrSnbhM6n
Wk8+8cw4KlyVfqsixXn2/172WmxGnw0oHCkWn9p3IXrNnTUllgWxZAq8wOyepU/vhGY0wcBFiLBQ
KN2hE+YJGsfFUPZ+7Q5TrKKwK+DQ5PHiBf24w2FYGwdldBqBIuMWM8g/o7/IyQoY9pc3kMMOrtYL
RpXOsI5a1bAa6LjX76lSXv/34wdgEw6tdy0OhHpE08D9cZ/o2V9+3b6qR6MjlULRFZJdQh5RwIbT
4IF6/ndO4cA5oDDKsZukkyllV+ff0CFfC7sAUTHLjBES1ZnewwUla8RdA+plAfD6O58B8XLwXkow
Ct5maKT9Wi3QBgwI5pnpCbL2XsR5tsqay6aJ0Bd+LljBXUDWY6R9eDyD+/vbvhL+0CQGTD9SDe7x
5f7GZhbreQBtTeI8wpHz/i7Evy1UndxZgc4xlc/tB0gmArAIzj3AzoIOb35c0xvjMv/9mq6UXvkx
mCiVc4ZSpf9j9Pwcm5UkEniRV9G5XgIyn/GSmFvxb95KkPWQNc4O06Fo6rdxvFxY2LMfbyjTAyts
sWiU+yiIvrbeK3jgZzL3e/8/eCMRgj4cmKOjRfQ48NVXj+DHV/euF/MyJ2q1YprEI6Z6F/U2nPgt
BAYir5tTjRWw2sE2zW8bffnNPRu9V9PobI7Y7McFy/KuWE8fK76/ckEdCUa+ge8U33HpgViQNjaz
WdT3qKxfbrI0ikqpbSmsA6x95h3hgkRDGXDeVCa+H4ob1WsfaJgAIWmYU1PUele7rpRGVmPeEdTH
zsSL3MOmuOucezAnpus7tDjGD6BNFvnE/ZpSYSSfqQev9JWP1gwsh8aQtioTPV9+tCqZhyYIOVx6
n/8h21tvtwyi0XYlXhZQhf/9LlNgxHxojIDRUugZTLWzw5H+XWTEIQkL/T6b+LMn6hOAe+i+eQPr
Xbm9rMfuQq5FPtIHRuxP+cGIRLdvoVFtWjIOAwkcj5ZdRiVuDqe+OgZIxUjMwMK/0wIyRKBTlqoI
io++34ujU6WZTffdZlzSH7rfbkcvokvDADqFGCZ/UCUYamNc8UesSlZsAwOB9qmfd1XRvtuVKiVN
4QuWk3dlSnyDy4eEaAuhIMfqutCq+MzCCPjc4PGKOKb3iHQCKpuxQsWGVK13vIkZyYFudOQlAg5p
uIiui3Y6wZWLQieZH+GVN/jVVw6ZXrVNd5XXRFuslw0dkoiNDm0R5pSUHibLd3abviKHvIUIao63
gOLj41NM3NFVTtaCsXbvpu9I4a0Hzv3Ks6aKrnDlxKwnG3H5ojr1GLaHg4jZBReT8kRJ+ZbWOZeb
8YpJ4zBzNxBcfjv4/qb/XLJvuZJ4l+smZQkh2th+CHsC0Vc5e5WQ7Dk576gLOcyAASXQPAiyBZFQ
B/My8tnGWkD6V/M3eG2/6veaCEmfbQZ25HdiARrqx46IO/PDe4kCtBXWRUdZ6Pl5uUymO4qEHBBV
SYANNy8r5CPJLQSScegRXnGcF0v3YpWgO5uhvjt03+Zt5OI2hd++D24/CX8Bl4gCISOfGyEX/B9K
sL+//RtO3j8a0kMKhRalQqghLr9dO0a2bHX0zfKxjIIrUI/iBuLcDfTlABuBo4EvTNyPEm0Lmjo2
OPxbxiymAkO8Eo5OBIwDJvFKjGzDAGirxOMqg5n9gkWRFZZ1ZIBROHTZXRvumtlA9DFu5m9zoiZ9
YL0rs4GsZ8ECRJbDzLrVu55KGwZ1LtZ7ROz+eZluoTJfTQTL08F7ciBBgO13/PDAxxKyDXVArpTD
qdOCoxXjoDTR+hl6rtQgiwJOACDrcfw8eVWpTjs+EBMxokN1BErp/+aLOXCqUSrOFaKhy1PfpUFs
GPVZgbebvCDwxZSxwqVP5lQicHXn2Wpl+/8DTtBrISp1Fxw5CZdMiN7b6wNMO5WecuG1JXcNKxAy
WT37Js/dzV58xX3hVlEFHnpo4g1f3HMgPDZuDtSjzQii3CuCBXGaxGZNEQxVF8xPBN+KQKfDii8w
0wy6vDyI3qw3YFv6tAsCeiGD4WEqh/KvKP1d7nQoBUpSkuYua3h8Tut0HnuwMk9SaC6WQ0X/3sMR
YAQBSaCYiYejKWv2jpVLLnWBdAy3sYWk2ZGFmmbS6g/7Y7UcIcVWGsvKJCEykUWCzkc+ZM6xgQI6
f21P5aw4h76VI1ydvebGAIfppYn9/ct6TsdKo7AIj1W4Tc6ufRzXpZue55UMnbafHgbWEibr/x/1
/12LCJk2MfPz8CRfbnkjVaVShkm4DZEY2/tVNm1H8wCa6qGPurrfpkLjzCLxw7/3rLdVamHXantW
2s1OO2QUTm4Iv80uOKCV96ooZ1cy5p3m141bnt5kQrn9Y5WYDC+ZqebxkwomMv826JcO5T8f//Mn
9T7eKgL7LMtpuJXsNzmdy8Xb0bqtspURMrZ0WseF5Py94LXdJjuwGKQH5kEkebnbdFvObZhY0qbo
ViylHxZaNS86tn3790LfiP7+uf5cqXeH9KAs1KDSpY1u+WbI0Pxum5wYzIW6HyXdepMaB69AQCVG
X6DVx1ywGI4wrTmPbat096rmntdGg5pssnd3+jQzM8+MlEl+mjeRNrYrCGnMzpPjp1RGzDl+Lk+Z
qyE6FM6jJnUBDy/yYiinuwzC/+9x/di9nnlIskQpqkSTNt9fgthuJc3zwhc3SNIRvkxRSwcsYiez
4DgaK1Xt7tGCrVaUXR29erDsdaOvd+dtGy+kYCurey5a5lp67Sbtx9/7fxnD/v6pwsL+iJLMzDRC
eHOkTTOax+VTUPsWIlit//cq3/lO/5Rx/QzficE7pQ9COGhtA8vjnh3RIA+qtvbR5Xjlck2KiCze
uDE/26EK1XdhpLeoie+FM5S2DAie3qs5nEO9yXQ72HTdbX72TO1WCZa6utKQuQnuTihVN6uoHpe1
a6J3rW3C4yRC0JF/KY5Q8zAmzeHVPhmTcxl64Qmi/txr5MZRijE/Om/cA8JCaAjJtYe1KxCdrdrl
Hp68+LNFjLn66FKvDrcRw6vmSj/tHTNDUkRy7dznvy1tymOq5QFL0XNN3wdqilE/CMhNYq1+5mmM
DseIWCvY5Km/3/mnAuVy1P/O5WkaKy96MhvZr1p08JrRcfb3IX8Xy/v7zYyjOF9BwfxtWH/cpS4o
9lItZcGmyNaFGS8PWTCpbB6gAfgTDtwCOqoyFOJD7aILU1fN0P3Stpq6gf5vbJU3ZfoQFPUssYPp
IQpRhzQwQMiWOm048o1EbN1T0X3Yrp4cXMt8aOqdn6iBP9pVk5YBdl3ddBmarmo4sU8vKht9bmxn
d0Ay4Fx4h9wen+uTGyM5mGebul2fJCSFrMfUbiZJYW5jOx6HkT5gSnv8hv85kR/b0k+Od62l5O1Z
bEvo7bl1I2k6k0brETKYyIWYi7raFKOnvBt42VdMOFUeVYxQmyBw+mTY7cmuiyiLg40s+5LOzpfr
MNIc1Ya/SxoIxIbW6sVhiZq3UqLugk0orYJ97By6VRC8x/txdBqwrVd3k4iexhQ8dADGe0sJWjpg
gcdgE1v+XnN36jKzN4oxbyRfabwGaXELfc3cU4bisF6R4z/nSDwPwT6TRCT+vaKVloUtJSbOUeug
hkD8RJ9L5utI3aqnSWOPZXWeW7k/kgun0AgXSleLbzVrjUQd6lYqFAANXMQllAupFyJphPh7SgVZ
1r9OOpLPQTTJGnd3ekClRvO7oB24hldCCDBHNnENOFMGvcQ///E443111trjyN5k8evxxEB78Nw0
L5rylO+2cWF4oyEv+Cs4JOuh6QROAvguFceeZ6EL2+yjDidYaVs1O3r/iQ5Psivcs50M3ItffkwA
FckraUTAPUQ55vLzOjuWuhSEyGbXvI3aTSgvpOrdKsqBXdQNEY9cGDnxWciEGLRexX96n5W1qtwW
ViltFA4eNRrilbCRnPKEXpj6KB0ObpxNFOndOh+wv7uZVGzO+nN4PiLg9dGcDKfaLUL74BObLxoL
qaXiPDezpda9tkco0aVlePyqUFwPaydT7swqdc+UlDSkNbMxYUSQLowa9nRlnp3mavCWtLUzQtRU
X0XdQ7NHk6nR+DHI/gSakyWPo+P7MZtr2fg8mmdq5NT56iRVrm6+w7VysjZKBlkHCsLpZ9XOtbJE
IxMlkOBDIYuAMtZCGW2T6es8QfyqXaoWkRkx2Ykazgl5aTVwjOaN/MzpkAvJoPEImw/ZzpwYCpV0
DRlIgN+za4Wfgw+CPrZFqbepbolbzZNvn+RlcZdWrWukyUS311QI3N0u8VL53ahR/jPQj+v4gMhV
icBHU/i7xm19wDF3k32nTURYFDb7lS09lADuqyAdBzuo8EIUV3G73YpDIl845HskL2EtQSq78ZMc
2B8/55BM95l7gvRXb78iA8n6ZjmqpEUxCZu3WLYnWB+vPa8SWXLgbnnvqsxLsmVumI563HuJTbAa
w8sY1uNcQ4zNmp0SqPeUdiJObG+8H85vVv522GdezYbZ+lIiFCzzctyhipbyKzjMOFwpeuS30dmD
3hzemc89f7dsYbxbkHh0+pI0z7HjZ7tFpvHQTFV1v1Ha3epgtRMFLLKez44Jwew58PUExtPccFQN
PnE0r5N4Ytmkiwf4R+Mn/lRq6fyu1pE0YGMRh3airZKe3d3Zt0p0xhr051RYyvWtnLfjQ57dnOMp
rDierEZT8o56pM46xV6cc3Nca/n8pL5lgdY66zYJYU0upkGCSvoI/kmzdkNE7ETgrhd3lkTbTja5
M7MjdzvZVT4nJheINtuPlgYxS4BWpzoWhzAKj2N+bZCevbMtTfc5PJvmazhaqgWEOg8pEZOsZ7en
0liXLbCkwECKdJd5Kro4OhIKSnkzCuobUtCueGsk5FYtZKCrcHomgehsZFzzxjly6CmHESrHeWki
my7JroLm/blzCivEI0PxXj7ZaPsiJP3PaI9+uS8dorza2iSBG+vKUieYD1B4LJdyPW9CfQqjn3NQ
/hn69pgfxymfE6fGODFbuIyw719I1dtd6KcdKvTKsh3NTPeYGl5hb+rdQgrbWyWdF4nkM706SXaH
WdHVXv1UYBus+OjmheXYZedVqBHmng2p6bk9/iNDGn2R2cfNW3iW3Zj9251EXAHlp3oYl9mclxTI
8HMqd6djsY5R+bNHr9iFrlxr+lJHfi3xa2me6eakinnjyVrZlxOezaF9LAr3ICEF1SwzS5+Zo8qV
0cYtxU1JLG+nl54WvBlExFpkz/bc590ociRCe+DGC6tEPUF6jQ7jTEVqMVEc28zdUyW5Rkveevbq
bFvWBsLqDOLw/2msN+0U+FK6wCRR7J/Lu42pvoGHhMxrhd13sloZG+noXmqhNCoes+NjYcBNXS6P
wYiIkEfK3W1iCEtt2U2TVWk/6TIIyfRdKaG2lh7OnbFJzNfItCmW3B0wGJKCECuPQlPCmxACVepM
Djtmqzv/KFSqWwyaao1z+y1tS8eIYjeLDeecO608NsK3M9PaaZS6O8zZCFlZ6XTkxUwSdasjzG5G
97W9NZvUadpyLjXmY7t7tg5wOR0OazN/04o7NnmffCr5aWoW2FtVcGi10yavbpBoQUAelhfTdGtZ
m0kpHtTaNKrpKfvixtaeCKz3SjEd7cdVNuEPJahkp7HtVck4j09bexdNY0RkTBRHqtE/XIXNOfCI
E/ibDurJibN8UsJiq3Ujr+weSnVTlOokHSmeUW5kVFrNjR2qTsyPsLDoQHhmJWrXpRFMjhBlcWkq
E/W2/Zzo1iGkroxn1dx09VvAOicDgUk2NDNRdlNXNg+rLQn6IxiwtOk++mLwwlOjPVLOufhXgmCZ
Qm+lJSgCjhC4PqKheNjBIqsRzitf+3qFGUnUR0V+3afvACOcMlI9cf6n/WhRQOy0P88VbedXFUTL
4Vtomd4u+kiMxqWW52rqwdUO1bgMv/ah6Za6wvcYU1uUdI5nz0Ic72AsA4VPlSvv77RI+RUci4gB
KgNRuaKO18997QzypOxI7kvEekYIPlfnZjA7Y/2k03zUmM5otzljgZFAKb70BC1ETEx7+ErTTa4M
hEnXfgss9Mw9ikEnABOXYVJaHfR9eDSDDdFYkG330Zp5tgjfqv4v8e6Ey6LqLfQcbMZnqPz3AqWy
2eWdqgfBhqhld3o12pFbStZkr9DxyN/UM/puQeTlyXhfnwinUY6XRGBcEhLbm9OnEflHrXSojyCe
t4tr/+9TubYRP3+dKOH8CIfDJArzUy4Fm6YdU7oMkjE1rsryYH37e6EecOX3PvSqEEpzTGs9Yh8C
ufHkc+ASdWmUr0ZZ6JE8HKUlJcN9Ak3dFqOs249ytKYk45yPaJFgHMvR3cAvMq4Ey2DHR3CdECsD
3ukdjb4vK9qZMkdD3VhV23ESyG6+s/3UAhvJ+zMSZRal+Vw6zPXTbqvK/0Yin2mXtQZl/DTpiGp2
GPMlU9vj0jisxDUWUU9lG+/xqZl1eTsJ5HclMWYJAYcdnN3TblFKy7bTnZ3CPBtit/Wq6LaHbG5T
144alLZH93XL38flNwYKl7m1LCRjcZAowHbHDQFjInzMpJAWNaYn2lNK4AOIjVUlmzRHpAn31bgx
on/8UsqJ53M7M4+yHxNEn07ImDTPZeOHCpqc5+PUQkJRC6fEG46d7eYEJKpdTdXguYz2YylYmLty
2gQfldU5p3qeYhua9DjLkwQfvA0IHur8o2tVb699RTkd4PZWbIIIQ/N6OdLzOcXhIpTcUpVntXX6
P5yd6W7cSrKtn4gA5+EvyRpVGii5JNt/CFnb5jzPfPrzUafvaYmuq0J3o4HuDXibrGRmZMSKtVbc
lyTkUdZz6TOrvX3VRvl51ESKQIz3xvGQAt1XhXGTvbXl8Mcq+cvnGbhf2GjTjyKUPfgEhd0kL7n8
QALFzczP4GZn57TSzzxijm1BBsAM6hR7C3PYAOWBEZGA24p0P4WvVS5uqfVm3M38zFOUbCPwr8fU
D1XH/AMSRWWu9prWbNQy3xWJdDu04CF1cmOk2WGoN7jtxWFkIwK8pd/mkiApYXcwS+GUJqOr5uV+
qBVHbm4n0lscMLZXtu0Sm9aV19LaRg2nLUX4KnZNmCX2/VD7XkaJQlCZh+dEczSmY9oDgnbfraQr
YNqlEhatNp08FdwSns7nIDEJYjAPA1gD4ChRmyDBA8m1AMKvgsZ/1eeESzpoiGxB7+j4rHCN3pDK
qdZScLv2kQxIj+/yHEfD6JEsTJZf4RpcKWUvRUCTO4AhIUg46Np9/nFVL0qT5muWF/cOx0KhliAW
Req59R+//nIXf9rSoMNWiJ7sWvmEh4bQmJNqecPwU1afGsskPdukBXj3rSUwGjy5Irb/GyRaFvPD
E1e/bdQGzQzk2VoWkyqKJDSIMVvj5Pe/yCYF69Skt+ZjaRjXLnvlwiYF82CzIPRaxEmfV1Udo6wa
qsnyMso2OidWM7thgs/oXst3UedRlFCoA3/kZ+vaF70U1mHfmMR1Y9EkrLbrXOulqA7L7Rkw/1VB
G+uf85gMOP7+n3/Qjw9aFuHD5dlXYVw22MJ6QOdSuwnSZ+60OrOT4G4ePa6wrx937XetrqvUTLSi
AW72xmCpJwhsarRprz3lwi7VwcaQEuHLYdE///yj2n4WoynkAILoyNEfypOm23P+rPBP0t2B2nz9
o97tF1bhDM0YmBUKMo3G+QqQM1tf6swYfLbTmw2opj3jPSvKt6Wi3RW53LpN4PWxuKt91VlOfyMC
YY80GLl6KhIpuZFtuN2OWRKxjcHWwSSKtHTLMrqrKV6q1otIm7PE7pX42MbHftr7kXFUu+4OlTt/
R2rnRNKlVh8Gqo0pWmJbHfhc0s1Rz/F1A6nTcl7uTvEZptgNT0tCInB4jSjZ+P22rbUr6dKFqIQM
fpnUgCreIvh+/gqClGWlpPoWtd8zje2quecTZJY3hVcYU+qS4a3XH7kxGidEXPh/rJ4k8UlkNSZG
VGSmYTS55F2h2W/yPt4adXrCEDhNiiO2rm6lg9OJs52ohlNZ/lYth504nlu9exyD4inoPW0GUZEC
N7JSe85ad5Z2Sv6sdc8B2dTEXzPFMqmvk8jYQgTiJrDOurZpDMVmzzky0Ebe5C5M700v3VCcTtVT
WjzKDePPo99fb7xL+1xaiJ9kf4yufBc0fTi8BihCMQ3t++E1mLO+y4THON/UiT3+vnqrXTi6i48Q
NCzZXCYrrxZ5FiLQs3oJh9MGAJNDBfbBcfr6J/3dXgT9/fiYVYRoMY31Bb3nhhk3ZGdc15kJ3YcS
C0BF9G/FIHejIbT/m8eSkCAExOfrL1N/zAHKKDFr+g/+EZTVqoWtilO0cJsWMsCGOymHUb82vPVC
UoJgBQGJtoD5yFY+n5BcVcoIhrLlJfFTpG6rWn1S8ts+rL9VZm3PUrjzraOWY46t1iTx0k4MX4sW
CAa5QNfoW3oAjh/fXlmKC/cenSbkFgQzir132PzDrkIIW/d+1Fme3kfutPHTln6rtvdHn648yX9x
DGpKH7y8l6S0jtq7UtV2V17iUvBYdjXSGmgbf4VweVw6NBnRYuxfFqIMv3asxU1bx47VFpSdeGPn
VDO7IRNt0RQcOcNCQvV3DV2ZgMT9GpdkpQ58L/4g42KAajEUlakpKx5Fw3/MsZ1NL5MJDo3ujgaO
7CMO3DeqFjgLAKs2kr3AYkK519rEyfPkVAIxD9GN3uYPXT24Y/XLT2QXdEAEKpbBVwspJt4PTpKF
qrP8n68XcqXt+Ndr07whYZPISdfNosy3tG4aR9Prq/3SYTDBb6jYIvDLup53b036aBLJtBgMJq6c
vn6me18NiUvQihSKRtC47GZByq+82LK510F76Sr968XW3hRzmZVqArfRE6wjh46kvCgAEARnqkZH
GgZH0oMtVaWU7S3J4+6qYUVxIEV9p/YUetMxiAOnApYeMSNImuDKC66mrf2/lUMLSlB4N0n5fDot
IZFqeLimp2e7Iv9Dn5rCkM6Vo6W3Al2BjPl7m4Wrsh/6bf576K/kSu+Srr9XCOYnx8uAM7QKhXo4
prmW8eni/olMhqALhm8IuwG8HxCQYpnpiAvlQhuSM5Xj1eR7NZ7rf5cAK8nFDhCzRcZ0fV6CKYlF
uepxgW9xUUrabKOpvj2mgm2wZZQeiou5W8B8mUpUi1t3ST5aaqsWqkKf34GkHVCva8pm4pTS6Tk3
6u18berghShKJxTZLlQy+E3r6ifvBoHBzpnhqfrNNDpTsiFy+/NdHhzCa+yXC2Hp07NWNYGc1mXJ
bBRj4UVUxs1QbFSA8kG8+296rgY5JYRfGtQo/5Y3+RCF9a5XJqgGhhfkR0n7E0/PanjDjasQa8zq
6evDCLXz79P46XGrH2bEkexXGj9MFrP7uhKdSfZ6jW4i7YjhLbdeoxLzBWChLr+r0w6s9UWytoX1
vR4HO1ee42+S/paQzBsMvy2LF2v4SZuuBbCVB7uT6a21FuDz9zKTXGv5V8bB0Wu66FlzU1cu1ojA
HyfmXLpV+lRbe6sgZ9NfFxCL5HhMHgsAFpEZaOkJ0g6NmJ45A8ZLZTW7GHArHm29Nu2Wvrs0R46W
3+STfN/2d0YJcWQ4jFpvN6m5Hxvf7QTJFbKdOCdOkL2WguGEheAMffIQDYecRk8h7BQ1t+f8ZZw6
sGv9wYTuYpTnwExBWXRHoQCknykEjIswRCC32sGyc1M29c5q7+MotfuKP3ybitG2nnp+N5Bo4kSC
V0y1naZvnXAzpdwVxSmejpoC3cWw9nPzm+z2ShS7kCIC56OfZ4T60ule1Xd1WhZRBlBOEs77Bq7Y
3ir6NudDwh/qLAD0a+SKi0fkwxNXUWsI53kqS0v3YAHljSeP+zY6pM0bLKmvN+3Fc//hQUtV8OGE
KJ0wD9og6F4sn+LiVpgfA+2tLzj6j9k1BsS7H9sqFn9axyU7/vCw2mgmsRfM5WGJU4B4xxMTxoWD
X4Z2L9yYSeTWIL2FWt7nohtFuiPU9dFgREWZn0SpcXrxTqEL2beHmSvLFBRbs76ZNY2rWLVLpbGr
Kv/py/dp/UMIy03H2BClEl7r8dz3mW1Z3+f811hUr5ZY36qRftRM/CzLYmeWFHfCQ18yvmMkz/iW
l5mdo9voSKCjcPufrzmUMGoOxAg6Nl6fl6HpErnW2tTwGISo609NcSo7cG3RmQUQrmth6dLmxQ5m
mbUL9URea2PFqTWlfmbz1s2hNQJ7SDayejcIh1kmC4Okl18jy0pLFrf+zpRUjJNAnUrduNq9iRFQ
gfTsXp1v3DDORr3Ti19xvZPMOwEESn+KKLfaKxXs30RlrH6xgSHn5n+h6q62V+AHyqTUoeUJ9CBD
/Xcitd9mvP5tv2zvs+ZnAxUkhCSLn7Y7wVScwmwfl07aPOBhu+n86jGDgZmlJsN6YutKDFkevl4T
PoFlgEXR/VrTzwqlygLMIA2P6w42Dg04kGo5u3Kcrz1ldQNZdYqUke6bRyZI2gcODKXvahV7caXJ
aACfgRXR4a5WuhSDKNdakqqEvq4OzK/0C/6vunUPyt7MO0XOW6gV8n1k7rLai+d+n9THOP4TTl5B
FZ9PDDJP/N9DdVUYfWnzwXqSFpteGeRvtfkyDATFMa0MCEmSI2oe7QN78J9j64XebCVZttDAsXgV
zOevT7V0ae1R2FOCIjmR+Ns/H2t9qIdWyEaDIqE9iIrXththRE+6qzOJi8KyM0qqunoRJx1yhe+E
1sNQ1RulFN00voKmXTr0H99llXPqaWnUzCgw4Bc3R03/HSkvclLYgb7k/LMtG/CvryBVKw+k9zyX
NAvPF6ANUO11IZ402jj1QkxYg98UwRXKuoUeE9iTPLnqsaIED5PMkRiRyr7swI8Geucl3XGpKJ1+
7G6zSN1lTCfK5XgjGa3dVvtwbB1ljL617dMIT7lVXmP4UMyCcItAwo5YGF1Tz34LAmQxKGR0/Lsb
SItHK9TuxXI/Bg5TpsgP2vL168+9mp/4r5+L2Td0UsSlUIs/f26od5qWhBE/N8zvhnF0egsLs+Uz
l2/TeE7K3lUY4CRuysR0Smmym+hoZr+a/qaz9G1nCqdwSrZhT6aniyepglpQ/um02ZmsYNv4nR1r
9V1mlDewz75+9Us1ESMB/+/V1dUFlPd+lpkqX8oXf3QkcQs9K6h2Wf5cYUthemVfbcwq209ybedw
xca625hwpL5+jUtgAK+BseLi/mb95Wapy1AU9ZybKRih+SQUqpBA4/g1lMOD0hi/47p+DYV2b8Cy
s/o/oRk/VVaxH2c0k8zfGrtHf6Jjnj6mZfVSbQGBDk3mBX51MuTKRiRFF09rrr31kuytA/nHt16F
2EDz1UnRyZiE7N7oNVcdk80oanthFFyuYbscvmdwsoK91LW79M8MGVLKmQ08CZuiRrMh3gZQY4hA
dSb/kGDIy7ELRP312l7+xIa2hEHyDHzAPu9O5N2KPOsJBJTpbqifDe6bUEpuOn+hTI42zX2zEDcI
M7bJNGHvW22B+08aBJkrL3JxuT68yCoSdT3Sb7OkJsohgSnf/PjAF67Fyh4sy0aJMiU0oniFwC8c
DUDqKsXjYjZCs82kCUuPn1JwtRSC38CE5YMlweAse0ucj2zysXkU9dnNmWPHTRzHsPnaKz/+3cHm
r73y70evhzpIrVFm8UDC23dMzdKD1KVsKrPi1CyNcKhK1Zx+V7T2WC1yiWUpGBlJtzpkYmMn3sVw
8PzZcmd1dESAu3hWbKGa6aMZdm6dRFqUV77Wyu3sX1HNZGIn7gs0HtY3exyasP/BMYhqilcZ7O7M
cBBTQ+YqwbumrWoOD1aX9fb8ZvrltyV2lAJkArUadnUh7JlyZItNtIch2zrprD9lpbKxjIPeu2m7
y1v46Dsz3ndd8BKN8UH7bjGw0LKOU61vFQkP26Bwy+FlAUwrGAJwiMt2L0eZW8PGzJpnvZjtsMJh
Whj3syZ57TCeYrQOiuGM4kANGL20vMJUZK5g+TRlhFdoJMyy2ZdJdzTHjUIiIgRvgWEAwnTbIDjT
oNOrG1/WnE6gxvDfgIdd6MSmnNzCitlDbpsr9akS0UpYL0gotiqBiir0UerUHS51p8iYcfz19zBm
1fm1URp3NG1perbEfJuppZ11Mble4wTxqWkre+EGYvApB4xi91/D8F5p+g20sKq6rQvtPt91WWUL
yTNauiT4qUotA/5aHvg7peHC13GFHhNRLT6WcXhWDE+gGCoGBf4/d2c23uGGY/eR9pBrmtNXVPPC
fDta9SGWtPsebphpyQsN166i5FEwGXwOq1GLpU2USEcigk+e4pfUgFb1fjzzynKWG1dLN2InnfIq
2hsK1LCCmTTpucytXQNhZIQ3t/AsrNs0V9/moD+YgUBHLrN1K3PzIrHN/DAo3Tnq1W9ppj40uXJM
5n9CUdwqhezq2W1St45kPV7b05cCNpkqBpGM/dLXPIkGBWmmNKruaUyNL+jqwS+zinxTVZkdFtWD
UNOHAgNsaRJ2wsTvQr0JnWfqk4POinKAyW/Tw5XXetdNroIDBIflpOH9IRnKKlH1s7pqpdrnIqk0
e2xgvdfHqosPkkx8noI3s5ye46kZ2S7SrZy9YOl41pQp5lZj9M38pzesndSRPQXzQRaUQ3UXGM1d
kPQH3WhOQpRy5lobmTKJhbApM4RmtX6QrNTJmxHBVZ/eJFO0icPuRpeijRDcqHCuBtqqBtt7Sqfz
DH++r8RdV1SbFoqwHJeuFur/iHQ7mRp6G4STLbbWP1ILt5Ibpu1rO266nULG03Yvc9jbtbWdx+c4
hRA9KYj88ky53+pyc26CGbhet2M9/inNdNqmY91UjiXI+7L1/wzyTpMrxwh+1nW7ScN8N1uwWruE
joG0a/UB/YR1hqmftVbOzEHf1RLNwwTwrm+y7xPDCptKv5Hif/omvFWV0JWhPTRM1AuQOwpnQdLd
oqgfeiLrcgNo9GW6ANUkNOWSOzKCHip8N9PoNAT9VlecrjHhktfe9GQ0/rYLra0cQTi1pPsiLL8b
OpM3Ve1Jn8tbiHqF+Sg2ruyTm7Iq7y/Db1FaSiIpOy2vAWPclcpkW4HxCmRY3ECYoW10FUmdehoD
+p/EiMw/iP5kW/xYueQfm/lQjZNTbVu5PfVC6RTGbk6zU5Z7Zis5oA1HXwTvyzSn9HOGxcqk1iMU
08BOSCRFSMca1Yb5ohTmw1Ci7SsmFff4oWHQKVYcxaOxYOGtv1XssaNRPiBDU5ptYHWeUAx3Zy1/
6lT6G6XyLSvQVeRozOfkTs2THcq7TajAp6+VPUol0zaTkcAXE9Ej7enK2bmQVFDrg58YpqVoCN0/
X+mCgMNp32oADI0BadlWUZ73KCFYozE9if2LFD9N4SNUoUbMdq0cXimvLhXAAOXMTYc1aiyUzs8v
ICW+MfuQiDyaT/mpLe7n6laozUOS/LFIlCPkFGa36VsiSjVxLl7zsLKN6ej34TELNLezm2uvtCRS
63BCp4/uGo2GxVLv8ytlQlO2tR5zcwscEoY+0KuyYOjT4CMRnfXcFZJD2dj9tLva17tQ+i6CUlra
TI6hFFotRz301IQVNXcEO6J3pmBfogiIryS1F59CowO1mwidR192xQf4sKnqeCjikAK7O+KEbyN4
N42fSeN8vbsuYK98WfO9JjEAfNepc0XbFMUM+SJfTjhCRR61o9ntrnaGLhTpnx60fNEPvweTKzwK
Eh5EYUuLfmlNTbuWErjbJblD2/br33WJ4WEuzRDGfmm0yo3VV7LKdM41hedNUbbrW4lcAXokTMme
fGEUtk0HwdbNCM1Hy78p+tumv4061UYXF1WPBvTQ4RwEOnzywyD8UwkyOhILtlNzFMrMHXvBrpqD
MWNpGkuHtjGPEZ0MyvkKh3FxW+XbaNy26S4sHf27DJeZeOZKRbZVIoQW5ZUYsfyY9XEA/oFnrSuI
7dac3j401KIWC/A2VIk7QLdYP+oHQbr9rxjNy8jhZdSLaP3NILFKZcoGpX2vCKPuUcgJO4pXmr+X
zKKBIir12077BU9LIY9NoZqLjTfiWSCUW8GNlSvH5FLBw0nUcX5C9gz5bRUdo9oKhirIdG8W80Mz
YUZkxXZTvcrWYybXjwnqDORATJLYXG3tXWIamvgkK8ZC3qQxvTo8ZTcUvW4hLEFiEvc7NT1Y9Q8x
fs6FwY6sc6WdrNGN1Ps5vFZsXeq+fXr06jg1vtnoZS/rntG+GCigYmurKTsDU3CaNYFeOKUh2fp0
Lb28wJvisfBPsI+DbLHmBhgpRlgI2HTPojUWwHuyenkrJJqrBJYdVD/oYinAKqDtSj3sJzNxcT1F
Djs4cSldMQW5FFE+vMuaDoChfqJa6aR72byR0xs1Kd0OGVYRnYviexdNzkiydCWqLF90fdAWs2d8
tmToe2t7EInkTzFGdr9m3Ed5+yAUOdJehFhelh/lqLVjWtzpsAP+L85RvTCwD1EYvSeMIAOoeUi1
q38mh0k7p8S6kcQWpBRdVTQ63bDLEH5a/etY6IjFDSfp5I2iJXvTCrnM/rHEbDvHwZ7iJOsPinyj
DOLGCqwryfqlm+fjb1zdrSkcebkXat1Lq/uwQOjj0iLrr1KZLj2Gc/NuF8AJWitj2ESTES6HZxTG
DfFm05q/dHnaLnlyF1GUUZAZMUgqMqtZcX2f4U7TearMQ9j/zCgCv/60l0Io7CXyG8zsoCGtCpRa
1BJTn33NE1pEVeJvwFejflTBkHH74VZ4/vpxlzbvMn6M7ogK12DNk8jSvCkmtCFeUdzBwUZNga/M
UO1Tv3ESiFTFy9fPuxgwdIghZHEsubweCJZlvEwWFJQN3L/Jk+a/YkrSVi1AwsaontucDPgqFfvi
onJJwNnhwqAo/XzpT2OaVMWQ616XPKFBjvR0B19Y0zubhJUrwqp/L8VHcB+kGlt7r7dHJd2JC0DQ
VkcFItHXq3Ap26FLx0w0DLKQE6wuC0UYg1xPa83zrX5XBEihIQMoAdEM6OlKrNQvxUpDw7QfO+SF
+7768Wavy3EU8zB5UN2lZ5SV1SYkFRjV/kdqxJtqeCv0DtVt/N2cHHGGw2Ax6334rrgzYLQGP61q
U9Sfb8r3rriJWDkZJ31I84u0VlRwIik3uehl4bkeVMQQN7J/nBLT9gNIWr9G4J/yTmrOaXoctF9S
5k7TUzux0D+ndp+0h4z6f0i0Q19FyFz2FVSCupBc2ejd6AAI9GtxGGooc31Fe6I2WBQoulMGpcM/
bJuYsjPo76fiSly/uFWXYbzyIlDAqXQ5Ox9SRauo46TvqXBhc1IYYvngLGJnqHskwaNV2bF843cP
X2+Ni4nEh6eunTqEEuTeb3PNM8a7bTWd5WGP7LabEe34S5v+TwostZR4Xz/3PcNeXykGvuDcphgO
/DXggV5Oo03Mm/I4IOoMbRu97rypp/im0eWtpM5OVNFMguZWALUF/c+kS2gLuAiHa+kWrltZmZuk
fwpNax/GgEz+XpeapxB0Wx9/6VPhyFBTLbZ4C02uLrdjZ/w3X4wOuEYrcNE/rINnVuRFZmal5pnZ
Q1nfTsndCIDBBvQXevqtpbphk185y5fYdubC9FxQJe6Rtf+bZZStavJtvBKRGtKvdNhnw7DTSjT2
voc8feg2Y/8IS2ITFf0p0eD8KbCLoLx//Qn/P2+y1Mfv9tTrn1/EUB7DOFC9UpX3fMNY6M6wsXY9
euQE84Y4vQHwDAQGtwjdTaUxYtocboUCbAVR7NcvI1+4WfgGTDWF24YJ5loIkvTKmIupoXj90i60
aMvGjhntW5UG8Ry51VRtxIopDEp5lFDFY61m+7N/VjCpQIVaaI8L1qJYsSMqAmZuSzbJHZgd1SoB
FPIWQEfN+h2SHifmRFy9qa69v/L59LftKFVNjZsP+hJ41aGBVpD78JWzn6kELCO68vmuPXB186ey
IMVFaimeIjux/6r0WMjEN4Z628h3KckI1/HXn0hafsLqyPOJ8CMGj8QXa30z4FykTOosYX3UPUoa
ogEDY2+g/sy0bFwAF101dgMVsbjTwL7jXdgO7pV3WH7VX+8AcsLoaHXBY1fLLJLgpmXWQp6w7qCK
onpHBf1tqM5RUG9nVaR55A3l9yb1RnqLFsS1Ot5deYcL1zFSqX+/w2rlS86MUNAtWpyDYv11FG7U
mFF6xHpqGUn64fuHSn7pgp1WRdgObArJ3EpAX3q4ncTXKy8jX1mQ5Tr/cOuIvWIMrU8NrcU/reYA
V8mY0AL9wliIgr/3vwvFNv09Wr+vPHfJOb76EKt0Wy5nta1l4CSsmlQYdgzCk284XMsyzP056Lyy
EK98/QupyaeFXz7Mx98aDeNQGXz8uDuUw09KCSu8cp9eSP0+PWKV/RSLFHAsSpYzAjvN0KLd9wmA
nP9d7e74iF+v4sUzzDiqpf1rIaFc7aQoSc256mGZcXirYic+s4Zt80AtbDx08rWtolxaPzTSBFi6
rAsF6/P6mYDN+GHTZUG1+b2eJFfKhUPstzi8xU5ZDwcVdgE8P93HxUVxq1iBG4rt8fCzVVSkyCcT
jmfv59uYlr0k3UX4RBTN9CxnbhVKG4mBmlP7PPXDRo6CzSRqjm7daXlnz/GpUqGXN3YQViQG6WNR
P2shHWXhTo7himiwbtQYQUN0sIrvS4VO1oTdGhXl2L1EqXCnq9NGiqDiJCfBCvaqHzsjxhKzZjni
NG0a8141IcpTosZ/ahG6Dn+gHE5a7soJFwNQZEFCFranEY+XlIaa3mv74FBP5VEBcR2QjvWsvPVN
DB+TWbIVU34e1R8llkx92+7EpHGtOnLHDKcYFCHj+Kv8YSyKtG6fy1Vlo232BkTb+a9e/NanlpPJ
DSX1WWve1HY/jNMfHYtNVG1qlrop2Hss/cjr57T4FcnnIZ5JTrVDIU6H3lfvLZz9MAjfCXrs6ePb
wMKGoeouTMegMe/EacPWbBlTlBJlIv9HQuYMoSfszxOKoX4uHlWMcP7zvYr2DC8xij+dPt3nzVPS
qKKZ3IEhCFslOMEX7LMN/7WeMw3fmvPXT9MvQBbM1uRUMNIHttZ7mfLhrMNUNoYqpAZL68OsnbAQ
wkpz72uLsIPudQrvmQFedbrNYyT8uoHO8Az2Qdr9ozBMt0R8Euc/Brl0dYy9++zUB/mhULZT9Mev
mk2Ttq85UhAh9ZJs3GSWtjPa89iccgK20uO7XcQuRulQIAQn4CoZC74eanZcOjAmpPsXjyczTtAb
7uvOLSCnmkNiy1jxtQYzKsddZB5pzO8ombHPKhyphmdEA3D64xf4MGGnbkZXLqYL0MSnJVuFZLMK
hy4OKhoezalObw1saVTbEg5ff5lLEfLjh1lFyAybO3H2+TCcijpYUFtVqmCsb+DEa9dk2JecKBCr
UV5I2OguV+7nXUcqErSwy3VvEH/Att4KubZLxIINQI9YPjU49gnwiPJ/6hESNi37+LaevUAncgHk
KYmb6/9F3qUydgmtMmMSmPbx+Y2SZqikRANnisw7LCfwq6yl2RGjn0p1845ellc+66VLAgKWjE32
gp2uBRKjjBFRJFgaTN13pLgFShpIvB6F2neN+k4RrokEL90TH5+4+on5KPU1NSc1pY5BmeSVxtYf
r4STS5sVvQc9DgBwGWTj8zJ29VBVZQ9wNXa7vLvBhUg7D+aVlPXyD/n3Q1Y/xBS7fNDz/106KOqN
+gap+T8/Dh9/x/L1PsQp38fECq6PtlzhEuQFHuOHD2ShTfxo9VfO3pXfs+4adIBVcVazaCi10BtE
4eNV8GtZ93Ve9+H3rDtrSVe1s9izZJF1Q2YLutsEO5Xoiwbg65UjXb/yrCW3/bB2iTjg4piwdoiM
NHV2dS1wqwEAORROGN9tQ/rXRjHu9MlD+cgwI8Za608QiynuTJcsHOrCDw6g2gWbNrXOGjZ2M/Z7
g26Lw7D3sX6aMK7tf/jGQ+w32yiznFTfoCXHcVX3x5ep9X8L6eTJxnlEH5JOuEXjzhIV472CochC
xSdbdHzFdBpQcqN4ydTfDWh3Scei0UOmS85OHN+njb9v1MrNosdR/BFHoZPlIgZTDbwajPsW/mgN
kthv02E4Bpno6a0INAyVTsZyMddqp53pxM9hvBG6RR7/Ome3PYgAqh4Zv4K4hnrzTfeV4xT9WNrU
Y1VvFZ9xZChxIpSguvBTN1OHBbVL3FOyKNyksHpEzA5xMCsmEhYl2kiTYS9q7uWPxvWZpXW0b2Ns
a9jF4TO1i+7i5tDlO6XbRViHBaequZW6U0D+km4NJEEmgJItJrte2gi/TTLDerFNlaW7JaGZLPUA
0wHi0w/DwmmrLQ8CbP7MynZhyjyidsZdDlddkkY1q9y5/mmIz6n1C5+3psAfzj8wadiREzy7srPM
jZ2Jt235Y7ba2zl7zXGiVQPJDRALJ3XuJMlAclrt9PItL+pD0NS23MKHYjnP0uhOIkzP5A2XwtZ3
llRKb1++3r4XDwoAKUI8Wph4B3/evEbct0YrNkDhmBanj1X4wEEJ63PnX7lwLh16JoRSb2N4QnN4
FcSkbFSGWeZBYefxFMt4GJRrsozl71if+o/PWEUxo+l5cgboKwodGiYkZ5GBFPw+gzJn2qkW2kmV
Or7q5Wx4iU2s6TdLF3nZTVUwPZnzjUzS9PUKX8I2Gbzxf7/8HXH9EB8sNYiSwuKtJPNQhpsWdDkO
3owOfGMTNRsoP5FVbq5GWeXSp0X+gUJF1nTw9lXSMeAWUeMyr3q9Kds0h++msKPBQ1JI+qsqu6LD
6qqGhCeVUPWrI2bRsKDKQ6lYByHa+8Z9ibpOyZWbHEaWKr2oLFPhv4WI8yQl2vZ5uu/AF8N/Kih7
SmY6AjJ4riYroMMvDsfmBTvzRd9k+P9cWdNLeAHdIpxOZCRl+Jx93rbjIATYBimqVyswceZNX9yP
2bcgDO1oY/3Urdu+BpOfHSzqvn7ypQv/44OXbf7hY/Z6l2Whz4M5yGwkxE1IV6/f+Mv7r3cybTkZ
AQF0wr90TbGahpNcaSo2Oq2dTKUzW+dQ+aUhgozmszn8rFRY/FAyG/MQtRHGWBC9ZZBeikgrhxMn
vA3C90lvvHLCc1HZBvXPPu0eBkxgU8uTpoPYYO9IKTgPvjsWKqaxKqK38jWbVRSSt+Jc7pM4vLWG
4Raaolv4+PjFDdHooHJ4Zso8HwpfEroiDLho8omMFvzBx370eh/t5yDhPwbZ82oufQmyQd2MvgmC
CZ2t1bZGmjxJTTxSWuYYDso/ArhnpJGZ+awExDATRpqxzYJrrnqXYgvaagjJWEAw4Wc5bR8+/GDA
vkvzlC+S7YJiZ2VnqX6kXtDGb5QMX2+yS5g2tKB/P2wVLGMxjvJhSthfVH7Y6MYNNOQeW/vJW5wg
A4tzlgaHknNJ9sS8CIeKfq8mk6eq1wj+7+nY571IucycddWE6EGau3oZy49VaxoDxRPwIa0oXWlf
RrLu0jMt9F+R9TyXOCso9V3PgRNqdRvTBQEpMAePBomA+c1LC7M6QaEkTeLWxFOzytGA/g9n17Xc
Oo5tv4hVzOEVYJaoLNnyC8tBZs6ZX38XT8/cOZZdVs3UTHX3iSBBYGNj7xUGnHcjtFBZB8AUgFQq
NLsm6ZE8xvcbOLzYcPlWcMeBZcyf7O2v7yZKk4QTAZiIRNHRxvJfWRRRQgi1TX/6y2JjyZI1lQ+O
VaisfNnBkMEGRANnHRhraJAAN7g811/j8owiN5iU+XRh7NZ8BjipICgwG9vEhZBdAbYQbENnhyE8
ndFxJIG9bXcxLtQtLa/iJeBs2KnlVukT/DxsvVoCpV1dMgF92swRGdfbyt2irHViNrcBGkWmlcOz
t6bzDR4da+NaODlJnHURwvwLTcurG2bkrEVuTTTXiHySOet2MhgPYpC7qwInqN46pjcYg0MT+PoZ
uql3zN1jpNvn82vlbFx1NTj9nicTwXV8AruMlPAYVyBBi/h+uvy+Ae5y6n9mT4Y+EGQ7OXn5cF9n
rwS+phyKVNimDjwiHBTFTags6wwM38C1sUcgbYDkOjBr1gYI1pAv4To/oburbaNDZ8kUnjBOvAvX
g6WYwxlE2yvO2r0y6RxpcRsgTUz4Y/HMHMJt5si2DKmgUPffx0vvdjv/XaDNWraB3sc0dI5kCUZq
DKvQ4FfBUdil9BEJ+2tw+dfrLh6JeFfAIO7l7tSOl+OumIM118NtoaNFDP1Bg833KNc+1F+SviYG
/4wGePriA4nzH2ZKXydXjFAFm8t5XkHpaWIrW0D1R4EQ60KI0+TsHIJrNAqYTEBLtdGZg8Rs2mw9
tYIZxeopzoJNG4humF99GTRqoEXU5Mxotl8c4b0GjC+7LnFxQKKnANQ+lylFIwESswNksvDzfHAe
ACjv+2m7aIRwxQyFyoGmvvqkZdMVGqzuiApjLxVWLKFpD11E1lesqeIdvmksvlBMJtJ2PXCfrKo3
xb4C5a2GatcjzZOvZ/2/5gkkw4VyB91W5e6kYedG7QqY2a1G0GUAcE0BsgXaFBrOv6/2u577PwMB
xIaK9qIMCoTE1w+SBN1SNxHiU7BBlS/U1bW6hUPaeNZOv490x4v/10jAhCAsgQyAOujXkUK2GWQR
rNU1bkY1iIz418h84J+oTzJ4y1L8AMwKIJiY1rMpiTVUOp81aP7yOv4Zc1SEdu9kdHBwg57uDBLL
IMckElBc1FnNq1G7Svsb9OadSdtC9hc6UPOgQ3SF4YwMKJc5Muoa2g4aGDEyEPXP8yvkdSYnBwNf
Kw/TI9XdO+7k9xe+u5wzBfRQi7SZ4ajOfrZ4wdOom2+i4Yzk1pJKXw9o05L509gU+mJLmHswXa3N
36f9p+2NniNEuOCevLT8vs66Mmgy4O9StFakA+RWADmgJYIY1ndxKHDZ/R9GW8zvAEcFfvlPA/Sv
k6dl55EBx3VcJ7PTy0ZdumplV43OQCL/URfxLjn4Z35R15R4GAzy2G93+XDU8lXG9IV00i/wWv2o
14OhP2efKw9Orwd47ikv64Yn6cagMaH2I7fXHyZWhAmdAuADLgGgYX+dWCaPYPsQDcEa6OmMhUY4
xPvqaJvylgIqjcLk1u9Te0ez+/O6GFDCZQ69YwUtr68DQtAznTUYHK6hpNNUAFrUeo1KR3Jpqg6J
dWQnxSHppBcWUgeQ+IGOaI7kvYDXu9hkT6mlNSCaSRNUundBENCghTfPQ9nrH1KPLw95l7CpM6oF
Ee5CaxnApnKDFRcluyarwMxZ9FpnJECRAvsyiE//Pj13uO9/TQ+qyZBWBDcb0ezr9Ihy0iZhX8yn
hOhQ7a2ol6XkmTObVxOkBNtExkNC8wYDTMF6uorvhrU7BC8HLBS4Yb5GVzfR+co42oO9f+QZCwwn
Bv9PHvvvh0NvAW0fSE3e34eFoKrmvKzG7Qi07CV1+qMPV78zX+BWRIbX5hC+l6I9pnvMyyJaw0FN
Qp9trjrO3Q6+IeI1FR0/tnp73gshheiHRAezi8C4J4pVRlSxxj3MqeSUapb4Dq0QcNBFHU1BhcL5
SecZ0ki06e0WglQNGEMUW7/ZDTZqeTiDURcicUVqEChIaowSiGw0f8kNzhA+RVMw5CfIPkLIJgZ7
htaijqI2oD344dzqsMgKQDCNdgwMb27VCtUnOdonb1FM/ZmoLwHKeKACHRANbg9hyT+kE0sqweF+
KQAJfi83HiosmzJNMm4XqT/uxDcHeFGgItAl74x6lfnNWEEAqCjhRrWLRcigRMdGgiLrDnjxB+vv
p5WvINlH8IP8y7fMJqsFX50ACjxptkSeIQypv4j0TVhxdkDewve3w7hKtyMJyG7aWeJWJlfN2kAM
zovJkbWnJ1BsaHpGEtzYiv6gcoCuyg8LEA2HxQIcPjbyHy/PvwJzDpOuOK04cQvwXroDAauDF8Yn
qhdaa2CfZHAbEWgy6W2LXInOYKdBg5L4sBWBlpMAICBsLCBMpKch6kbmeGRlIvFG25slhCzRpu0M
7QRbhd7NbvwNnOeopKFKmhHVYquSdFXSwbuIJjfkaFBQFjr/L+Iuf5sq0sLBg8616YNs+pxDzNtW
QyudPMhVS6E7pkYSQCKTqBHKppTx1KfgiO7V6KFyhGj7mkNOnLTb9g3uLwtiGK141IaJtpYqUqz8
l+kVpDxthXWL1Vg8gTI/HKZPQSNyqee4Psg0QvQcCexool35qt2UvYCKk9MeC5j6bCEiKEVUroyi
BSEXtSrSewCDvIDUAc+B4ApFhDFBwkyDhrLVg5D/0xGjIgUEvQHXfuRhX0NaDKUtpZYydpuDoca6
bebFM5hzHNw+vQIts99X8N3N/58ghY200Ej+kEnuhhsbkevidgrWUfoUuG23wXHW+Zd++kz+GHyC
HdRXKD3BWE011HTfj8+/PwGKGT8sUxVeJ9hGHKQu768HzTjPYtJH82kVZQYwqAbvG2hpYPji1JYe
b7HYW3mtwzNLhVskxG1oq69CGB9B8Bhuwv5t39gX9kUivLV6AdyObHvHNCvrNJJ+NZITkAP6iSFb
vybe1kl15xZ4ByhakK35MoNDsPwtAF7Q3AHiVF9uvORNspFPOGBIk3K1gzDs+06jt0NBTXP7orw/
V8ZKW/uvl47Y4e0D3s4IzaQDI8BLqUolvdThBvw8fcKYPT8ufxNcl3frJCI7i/j6rfQhTEBPFkMP
cO114CN+CNyTcoAYGvgU+KltRYLD1kRTBS7GyflwymwzeYGz9OEAEw3/A39wxLOZW/8C9IhMXmZn
cf+d8cd9J6M7X9BlHUCLkSRWRkdQCSkomisrwi3d326uNQFeMIJ/GXJqQ3KNJ2GChbmsO9YpPGKY
t60Cco+OpApiJQ5OlorcbvkbbKPfYZXqPtUTebJ2/EdL1j0VyezCVrGA13ejw67GtNZj5NRGfIET
IuU2hW9DF3sdJs9RqwtAStLquYWOCiiEJrdHiIBe4R5iRr1oDmaz/PCpM1Vc7N7RGJQIjieS1+bo
PrFQ+u/oeqawwn0tSWifIYxsxEafgKxLz8fYtSEdhzJBbu3VDc63xs7aDbS0fKMerZQBoGQ9ovbT
2R0QCaZ24qHgtMlW4w6EOEiwxOQiCHphSB+rpDPZQ64dSpCSCbsHkqEzPsQNwsZ/p0/47x34n+V/
l9HKdeYz6TCyq2jCoQmvBRVCH69I5tCkzKUH+/2nQoe4tI5xG4cYIvwbv4aXWo7KFr2k6ByvtaO2
OJXP5LmBSQOMvMho8u5Ai1VhQKMueOVdzsT7p85g9E6O1CRbtWbqYBsNr8K6wuKqYgL8LVVo4MkO
2JE4C9RtaUjWaKBl5bJkDRis5iHMjzSgtfWaX0SzNdiPnAi0VSm0bmyfnpn9GcIw9u+B5U8e8CX/
UlElY1FAXSiVkPq+azXxoTxNFYoIp9XqOdm8YEHLFd2ajtOTtbW59hGtMsqTo716cPLKS9D8OjLE
OKAXhAY2UnbtHnvQK37OyPkcbwIVgg1yA41ruA/5DjrDBRqsqSsbKpzOlCTVpXbW+axDPfWFbV/E
WiROj3ImF5dG/8T46aZWffiFsajKppbKJTxgzbGuckdpPIBxsY3FJQPkA5KnA6ln1inm0J5yM1cj
swH7XhXnbQpueSmnoG2N6AQNniJdta7dTvlzwOdbdkx0SSgOTTBRMcw2PPs61hkNhNCaeyPzV3XT
vAnaZyWVkDUCekr0GVSvgJtCkzaNR4ghTDSM9Um5dkWtcwk+dRU6v39M7k+H5X5Ol+NQXBowPFgW
XxduE8tDl9d8uIEQKu0qAcIF6J9Bz7O8oL5FWhgVDd15qe6q4vMswIcuzAwB8+mz2q5QuIMqAiSo
AWNUoYUiwa9S0rlRPUA7BsUEURc5eNNpIG1BOC/PnSTbMPU+AJ0Uub0+xooZVj0dMm0H9fWnZqyd
IRJ1Lcx2ysTdhEbeVv3kYdKOh36AbIQYAcc0ErGVrmMIcxthHeGHfBXQDoJ+EdwlqvLaqVYk20Lh
ymyAlOOEgK3I11hEwWIEux5YSjl9Wb7ahJ52F5OQzU4ljqtUNdGMXiWwOxqclFkrCJzI07riXFfZ
hmPfRL5baVn11vbZLsllmCL7OpyXzomIIwiWqkQ8L2oExSUBv2OIX/hB0vlWPE8JkNgttAcTd8rq
N7YL7aqPn+NJ1AtUO1XuCZV54MSPKqxeYu1UyVd4nOZog3wO8ZnrgDssC5pxHJWnyhFhswJ1Y3h4
ZdU2TdHFAeul5UdHBq8dHLBY04w6VqEHBeGrZJZXUOqwtJSzSDDFm1JNLYatICQDABtACx1SymRW
nFAJP6aiMSuZg3lmZodiYYKTtJOV0pzi+SoIzaGsJR3wOAp0QxPvF+0fHty7GZpZaYTLUVccZmnY
aizSwmbH55D8SJXBGWDP3OYlQFCNofpG00PZo5cFcNZKAKLLAZ97UzNWnQN1A7kVIBrMsFzDtGVA
XgT/OFYqzTDJ9VYDx+9RleXbrQdVNFGUADLhRZgW3FOcg6FkAJ6bwnXCnlCc96Mb23uwREvYjwdb
7Vs+toyE9ovIs5yI8ZZf/+va0PBsOeGSFUKP/0lBgbvepNFVUBnCck/ZvGuLG5ykfKTVC5CdO/8+
+l0XGcfh3eh3xWLZV3JOyv1wK4e4fDQ3DR+NBQ2BX6RZ/wAhgF1vS1NR0Jr0NWMcOT3kntCi7GCA
oAZbDoq7CkAgQwxu1CzBABJmm6AzdZDWmeCEFvpQyA3rXcOt38Ne1Nu496Tic2Jk0nTPZZHBb/NJ
ZM+F+Kg1tDz6XQgDFQ8BDGYH8Ai7R+GnVdCHcluGW7a4AKXBsZDl3FaZW/TQBVrayruO8ZoCOU++
JNxF8qAa+8OJiNY8OAVgIyhA4t9X6qRO6ouJw9xOiOWLz1ETyUAZQ3pJhEx26CrJSzXA9xN+hHGS
UBkY5EiG1giOgiVwqHG0gEL0kr+W3AuMllFeLeiy2sf5zPLVA6zbD48L/CLIUvCtQkcG9+uvCzFj
5LbuUm3E7XrleR5O7nYVWcQiBjmfqW3vPx4c3H8uV1+/0NcR75a+wARcMzHqeGpq8tzrsMqaaRsa
Ly+nEzmI+i5xngCvhloxRR23JONrenCprf++BX5+b9yIUOKE1iAE7r++t5yPDCB4eAq8NWssGYtz
EMlTbTwZ1LX1z458SA/G/B5dRE7G/7DzUcXg7gVGUVUdm7oPojXD9WdQrGK0KYGl4ND0lh50H34Y
CvgfvBxA8wq0Be7eLodgMytwpb8Ziveq+shC2+8cyGBRQTz+PpF3UnFLLEFdEhbBKIHgbqmIdwuo
CiExJqlDhHKtxyHFD3m04vJCPE1hbwPCYpUCHC+7tzIu10LY7IcenpEzDy49FJl/f5bvKSEeBcX4
RQ0QyY14l4wykjzH7IhHGWsjDXBP89dw3KTgwC6XejCugK//fcTvXR68/dJyAa8SURwF66/LKOHB
uBZKntmMCsrB2mR1k8eFZqS85/ApYrWBgn5bJA+i3J+q0t0eQi0MnWj0sMCGvRelE3gmTLS0YpF2
I50huMM6p/HtcLDW6BdDpp9SO6f7VUx/f93vnRcVzQ4JlWBEOHYRy/36ui3AO/isy7g6Nq7nu+Dg
2icrf7tJxu6qErfQXfvT9o09RAr3DyLHt6oNBkdjAIpXoP/K/D2sLR1qpQaBoNhAdBIMttFHin7r
Q28oUcV4cERyP+ygL4PdRamoK9hC6KpinTWBAVNiuKoung2hqYIH3IQEBkeA00cG/H3ErDMUYCFB
MsOjRKICAeD+UQPgjtX6Z58BpoJOE4tbFvg4dyutF5kGANhiPF0yoqPyvjVnspXWJwFl0Hh74lDh
0Ki1KcnRHSuYFpMjtR/W25cLwP26++sh7mk6ZZJOLRjU42maSLkG4owq9g0ZMpnRTJ8NnGuvj4v8
32r8y3dfKKlQX4MW5f2gbVULdTdnODCM2RSp6sg6XGP1mGj6I0Dj917Q3Vh3C3xiehbyiZjl1eoF
dSz4rJLD7b0xDULPNtV0/eOh4vCPy/qv17sLoE0PaT8+xOuxtNn0u3KrlTpOfIL7fWgDwCWbJdVV
CP6+PPycX2FX/15T/5nZu0IFgMRDB83Z4eQpdmhmt8BqD8MTDBX/hyzjyye8u1i2RRAnMs5cnLbs
7eS09s1a2kMUFYwlVg3k80M+PDgD//S9vy3WPyUYNPYQKe/eLkY1Nsn7cDw9o9AHU11L1FUyWoPd
2Owj0Rzxp43xB524QFuAcPkaGKuWh87ExA4n3xJviikaBZnc1BR1Zg+/eDt5Tx6cdfyPW3EpKCPF
hDPJfeNBkUCNFpZ4oHsidZzEO5ma6ZCero31htUpzT17H9OHWcz3avayRf4a+C4QhXICtY8MMQA2
nTxQ1iiwso60z1etQiDhbZQEYn0rP3/wwj8HwP+Me88wqEpN7Fm/ZE8XLCLqvQj6qaKnAohzpI3O
YfdEDNY03JYeJwK5IPSkrNWjpv+Pa0pZBE2QXbHoSt3FBzi5xhI/Y01JhKWCDhK3Hp1Esyb7Yf/7
WXunhfTP5vx7qLu4kDEQAdDYYDwxWzhlnlU9fVIJqw8rTReu6oOT/YfUSVGXhj8KlxCku9fxkAu2
YoMW61chaDrpCgqOqEDaD4n9y7F5tycXZQER6aKAK8d9HwIAk6YufX9YMF8drTYSdJf1xNilryH6
i5fafSQw9Mdd47cR73ZmWBRKMoUYcXD5QRc0K7CV52kDg/AiseAWLlo9KhcyTU1UVKb4MnOv4keb
AUYiwl9Ih//KufYyXbPwX+5kZzosy1Pj+BkJpD3Xic6IevqiOa4w0KGhouePBFY0aIBhAaJa4XLq
ZXyEif9xFoEkXXRQUH6V75bGzEAXVenxteDMvilRL9dv8waw3UlHSw7kg2v2IPX6jnwEDRiosv8f
8S4d8sEqqcUJs1g/R5de70Md0v2swZFhp3i+KV/FHfBttZG/9puI1Rmd2X0w5oMd8UNO9uUhliD8
V9FkinO4KlbCcLrwlCMQ7CChgUVE3mA+xZ4D58p5c0I68mDYH/YGMnsAUjhc2rBs71ZQ3XH5DFew
4RQ7QElZy8ga+jYFjQAB4PYTdn9sSDTSOxtQqQeDL5/yfvmilaCK6H+jaqMu2cNf7+yzXdJCjr+B
yK8n5p+Qn5t7r+I8XB4T5tZKqd4Lnjzc8kfx5w9b8LeR7+I8UEByrKYqKmEr3gKHngyG5/UAt/qW
1wDlajoWBOrfa2NtAKVak01vKJZhxCuWUPr5sX+Ep/zpxINUPvQpFxMM8C3vHqhKKxX3OHyHUp8o
Qwoamrmu6vJaJCIOAaAQAk/UgfAgpQU0xolzIJLmMSaKLQ+i5U9n4N+Pcn8VYaATlmTlPJyCz9IR
DYEljlnbqBiCUWtsyhsUPR/VJn+484E0gIMXURqFQ0iRf10J5cymcdTP3KnWdQ8pzXIFCJD1v7cG
3AOQ+lPX1fcrznmwAr8niV/HvQs2CRCuUl1Oy9GA254XAJMMpLrpG4/Q+N/3GQZalFaWqUUZ9i7G
KBEQFoqPjIb3mI4oaLOyR3575R8kEj+c4V/HuQsj2lzKBd8I3KrkIqurNlmYm1MBojVv5PAUzBHg
ZfkGBURDyLIHwj5/fB2+7ioIV8k8vxQoFxzf3WzOXRWJDcTpTs/Me2BD2S98BqIPerev41pOCQfs
GbqFksG+y6fKCml4zfUTmkBo5MIowMb6dusNlAWkfgtUFdod0kjqjWqmL4H56IP8UN2QYa6A6iDa
mLjx36OrkiER6mb5IrXObAP7pKAsl51ws/99iX3/8BgGyAQB3oiLDefdBxnnmg9qCcNUNQE/kTZm
aXB08ygV+H58YJiFW8Qvvcpv3S0mZaY8z+XwxLtv6VF+L0ztQTv0e06O+sQC+YYKAY9S1PLrfwXr
HujiUQ2bdjug6Q1V4SxkDYhhQ7r99wn7ITf8OtDyqn8NpCrtnIyzEJ5Ur1y369qpHd8RLH8b7CS3
/u+rTSo0OWGAIEB8Df95t2YHHATcIFYCTgLGzkjsPBfkxeR088BcEPF2a4M3Xfuox9bjisMS1b7u
F6TaEAVGdwn1dJSevr5pKkBNblC4aYXuOfS8uttYGRyUqOG/UEWHFClcTiKwWB9M8PegtwyL8iTc
eHD6KnexqMx7pYmFivVGfXQ4YEc02q3FJfV+NNL3VQkKzj9S1JwGsc+7NSNGUF4U45D3lO1ghB/9
CVqXuq+zO/7dfx/WlSnaYG/oj47373sOw6JUCqdmWUah+C6pEeS8nqZgnFZFtmIg0LFoB7cRpJG2
gAxkyvaxet/3DymjQgphAnSfFh+3rx8yabnJr8MSEIw/Is9ZvIJN8kPYPf/DegGjCUrWQEkvRcq7
96riQWs5tRNOF91jiGmeAmIdEor6DU9cO9BXD06THxoJi4Y3wInoovBYMnfvVUp1B1X6XlwaCV64
YB+W9jTZvRuUnmmyTa3P1eXB6vweZxZfFuAuFtArstK71akkaB+yTc3iyg19mEKBbxGUCj1+mIyI
F2w4hSxWE3PfQoYFPCFFzWkJAmHCp3YDBOqi3fv7E/007Si8IzmDCBEcg+/vdbAyQkzia+BAnj0k
Jk6oj8R5umIOQnLc249KwT80kQD8AOwXXEoNgeGeeZxpVR9GLcbr6MVbaYS9TK+eQyxrzblr0GGN
qxtQG5WAz/1efzD9P7RPIUsHJhg0OFEDgBf316WcDWwFaGzfbf3JTiJ3iC2ltCGKB91a2JmH4mcW
PtX+lRfhyipCe0F6mQpTmd8i8WmKViNvz7MX8lba65XsDTzsndegN9ajHQKXWRyqeKswn2Xyrkbb
CZjl3ghjq+IfnFXfcd0Q7eDB/Vve4k9F+etb+EkdDOJUdFs5IbJEsidBoPHzQqIWqPgCPYFP9QAY
RbECpFcpCe/2sH7gCSQPIXTC997cw8gESkzWkFM4blWtHl444Dz9tw7sayDHYBZmQX62nJATy6a/
gSf6oiCQEVU1f19+P2RVoNIAnY5IreCV7k8ofpqGCriKdssda7gXy7CnQAYFnJ6oD0CBTK7MfBRw
UoJrdW/I8UrgjLG01AEYU8rfArzlM1/bOFY0gF9FZyrspjQA1kraVZM7YwIOVQCQmoRvBiFVqOYQ
UAOqR8f6Dyk+Ki8QivsTUMD0uDvWi5CphG5osItac/U8m1504Ol2RG+SJKjrTWgPk3KzeX3YDl1W
7N+nLCoyuOAjJwXO/4/k19e1gF2WFEWAzlle79vBGuoXX7hpYLVkXidav3+sbzX2ZTAJ9VgQ6EXQ
TO51QQW5LsQulLI101lsEtECvN8SePueBfql/Mxh5aryzx3Ic0Tu93UjE1UA3LDJAYxnbfiOAPiz
a8Wr3I2kY6E/GeaGIjFGnKkPHvXbTsf5AU12dMWh/qhyKLZ+nZcAt3I5Ab5oF3J6BuCqfEjlz0Zw
U9x8WwBs4Bh0EGIauAd476iwh4QNC8TtjFrbzPlnCAMhG3CKOnHy4Zzs5vG1VFepRNKb2rwq67I3
fCpDWN5fKY8Ul4Dq/fZN4TYOcR4gWZCMQhjr67OHE0BZfhSyez/w+MIAEiEEIuuUcW6unhsjjVCt
gmcN8M8QwIYTi4uyHKlYx/fi+rkYkW7lq2whkUkga0KV2zfy5wiuK4DdAL7Jf449fG8IAN91aGkd
zTuDn10+IQHnTEA0dpIZlJug+OgLUkuAvE8kTkxffJJKN2bB0RSTi8w2FCSxJIF3EXKsQbv07Qak
BAoslgakHA9Eq9zq0DSIobX7oQIXxDxzriwZzSmB0EFL1VWFHQuVMStGdUY6NJLRH4Dm4wyZtCnY
FRoRACySppdrf+mrnZQZEAjVQsTfjvDPsraVJmPi15KiC+xImUHPjXOF262v85HO8CVcjne+D7zm
75vg+4aTFoUm3EZktKr5ey6sOrJIPv0Kdi6+B5PmCW8bzzPNU1cUz132SKjp24UBC5mDLhyyeA5U
VFG7Kx5M2TSJkdYk67G1QnwKSFUHzbmVPajoKEFIG+kGu5Ny8EJ8099f9T7TXIaGeTrYiRK2kKTc
DS3FTV/J4FwuXfkK5TLeZT/LFeRj8hB2d8mDLbtkzMud4Gs0W8hciwMHrMjAuF+e6K/bESxUWq3i
muLEW5rdm1ii1ecIUY6J9u+ixVJk2O/jR/xcbse3xBg26cfoLMh0UIiIfA1NDraLsEM61Mj8R4Co
0T4yZhuAPgtrGZMnmdNFMUtH3UNcw4RCtOF7te4byLYcYTubxQEYarczJkPQeeNZcmLaGbLL6ZHb
0MmInRxo4FGHSrn2DG0wgOEZAGGGffs+GNMrSyUiOKhxubw75Yac6aq7UJ7Lk0xjPW1o/QT4+R4C
Wwa784EIlgy1JPmsj08NTPCeUMuWGNof4+cQlJSPEncX7D5L3ddAzKMm5kKKyJDs1plcdKovjB7o
HY2dC6DRcBFxBR0mjqtTu4ZyoVV46ZGzhxftrXB9Fw/MofDUeYmdGSNRjFi/sdvsOfBm1ENlWtB3
YEXR+TLfZ+cE+RMKjjtZ/kLJSFdCoQcuYJjUt+R9sMGrXjJYaMUEQMHlARWbNeq16OL9zW4fo+5R
nRPM+212obtkocYNTDsA7LRcqesBytoreaD5kwC3xA9/HXnQW2FAzdJoqHe3eaXGJPPK44isa5EG
AjeufuvfILnDQtrCwyyuO+j2gbXg68H6BiNwW12zxxoViCftld/NlmYk6AAAHd9QBh2Cc4wnRX6n
4692JJaqJ/AeOIp0IzKEpz4ng7BKUoORbAmKM4UFlDkkJdDfiCBESZSe+JfMBZ8GYqTWgCQLQQkS
rK2hjSsVKisC9Qc9SO0ocYLZKLVziTJmZ8HcqUrx21w28AaV9h2dRfDkNeCNLbiBiCFN4do+mYuR
13Cc31nObTJQqw2ptcC3AKOjf+4gVtRBRNMZQP8uobBpsjUEp3QwPcAmzQtSZUgtnEI0047iGogG
wnHRktxyqgUPvyx2agGdDKD5afTKfmajjjPwNfxgL/JFBMGndrkTqtNNYcE2Q9OWw6CZ6ZAbpQh1
S0N1O3hAwZDrHbZbBevkvA7boyqx89CYOxisYvGV4A6byOKxslQ3PSEREBpYi+nFAIbrkm6VPSle
wVYK5WaZFj+/tdXen526BZ+GdouAgRF2Vup7YK4EQLkqTjc7anFhorUc21XiaonJwVGzo3gN+OBl
zRrvLEBNUz6XGJs1u0nHUZeA+4SUFsTh0QKAD7JU8gb1m38YeuUtNgIKS2QHGlRmi9ZuTjswF3xa
0uCKF6bqRrrCQpbE6FHomQ5UpDm4Pq3xGzRHWzPr1IugVwVGRWj4+L0fLbxtlzE6UFpy4PcLfSIX
f98YH+C/E+ETrtsJyY4tNNpxm1gB2qz3Bn6JFsdAT9Bkzteg12ARMNvI7nWUEY4lhpUolkl1KkH6
aHG2o0UxEZWO7y0OY/1TtY8xbQxmyx7GbWFUcPQyy3MLSQTGait0/tC/Ab5CJck6W4PAQgcb9ezY
io75S7tPru0rA3aayeudg+tltHtKV6UB+Qlz9nqP0atVrcNtbVVA16FbKR+lnl2GT9aaj/JGYoi6
ga+IwVq49YD/gm+7y2OimN0lP00v+HOkM/JdthEtbjtZmgNrNVqufY87ql6ODkztSKQwgFH2YAzM
burnESxw8TM/ibmVnqKKYs/MgbGw7CIn+fSxJ6EZC3g6SAKkj4FgN1FLas1y3a/nE8wKVSvYdAg9
qNUZ0ro6dIfpDHajIjoRUAMAt0NOCeoSAS23qV552HhGATkKOEyiBwFp60/fwtc7FEjaex0nxltE
XuC+aKkbaKO56RV29HrtgNCpwxgCAzPmQFlafvgo7xZUMbiNwxwxFcyWA5kWhmMkvUCcjDYgf2RW
YRX4Mwp5ayxwQXQR0ZQ3Kpp4xTnAwWQFDueCSHfNn6adf2qfuCcWlgI8xZmuUP8y+gTSrz67hB0U
l1X/2FUAn9qNZNadVdc6RLmvHMxVcwuaDNkrtp4GsG9GmW3qb3PE0k8J56eiY+UEFeUA5wVRiWqB
EWzwzNh583OwyR1sVuaIUNXDsVulcWeJVqnYiEIxlHwSqKOu8Fsj7Zjn28I3IpxAgd5DxWiRh1n1
gTFMMGUBcPC5CamwTRCG0eFBZs0CxadLV1xA8X/QY0E0aljS+XobuOAKpkCQgDwLUllrCg5IihwD
u27KXMFGMoUtZPpPk1W+98+44SYXkNlw2WU3Muppq2jrI9qFa8Q7ZacCu4Bz75pTFsg5BDBjNFc1
leiRMZelAo3cvYY64KWECjDR3v19dhnf5y2cjvfperKyN+Ej86mihw5vyR5msTAAN+5c6X3+P5LO
rElVbQnCv8gIZvCVeRLn1u4XQ93dIIPKpMivvx/nxjmxYw+2IqxVKysrK+uY78YjvaAKCEBxyp1C
rXk4pE5fmLn7pIcOge8YDZd6r/wKizFudkWiU2HsLbzSVTqGbE6KkpF5Uc9VHAfZUomJxz7k/tGp
oF6LpNjc/I9TSgTJ918Z50HrEBZvX83RWH8A6UfFo0FaXU7DLxzs08x0mXltWLzt+o9HMEWMyq3c
eUw3S/HHWJ33X777/Cnh7WwsBtGU8I4tLbzW7ldpk8VCaHgyNSDs900hSu02VJfM2Qk056u/9ObL
pZFeM9NkcHErDOTv2peS3p//U5H9b4eVkiiJ+A/zO1cg0hjW20oT+seSm/s2ZfMe3DaKNy6beL78
hHNfj7NgvpxfGcnKt5WXKYfbUsWv5ZqtRFcIJZoFrLlvOISKhDcLtYVqE65a/2lV7ueiXVoO584a
f4xotiq2mCda76Dzbna279wPCxD/fQqcelxHqdsyeZUG//Us0BL6CzSHiWOh5ht+7vwb+F4M1VxN
FtCMLlw9YwljwmIj2gw9cRmPvM/sqUVLM0+mh8CgXrx8Mcq21b7Eqe5pDxcaOeb34D6zSpu21sUQ
PxLcVOgE0v7mvdd/pecmBgwxJW3qp4Mqqf30kB5UyZpuo/zExWLqErtTjYWK3n49ErAiryyWkxGS
ZD3Cdn9bt0CsckdqsxSXM18Ki0T7GzOnwHn/xl55hzR8lGaRlCthYXiYpBNbWbtBviAJt/NVfx5c
zXucU/8VtOc0MRbvNT0JLk4m13L1xjzfwl85lqeNT8voZ2p0ZoW8rj1XQ+QtXUKw9kP36LBUdyI9
NWvFnwc4HRamGMz/4cvrpaxYhnsSIBHM+jQ+QHpdJFopBevF9B7F6nban0yAqVmLKMRP3ugCBbJV
tRmCR/jg1p5iOaH/Xgn67yq3BZpORTv/VpybT+NMdq18RTOl0XncSK1ckQl8jZ3JX325NYAI4JAY
us6/x/Rn03bT/yFdxi6otJsWOxN/eK5BCQMTPAWvFbz0A5cUaT+Yp4b031tYUyoLZkgFpz+y59Gp
UhfmDLfxDwKRl6k0LjiEI8C5e7fCytYcqO6DpYZm4rnDsip4cQgAz7GZoK4+RYTS/jia1121tbbg
FM9otL0lj4RnF1b+YGc7zcOII1SSzhWsjkXw+MVL2u/8aj/fSME9MmTaaJ9RGvIXSRrONtJK38x0
Uzy8DtzR6ayybw7JzKuiPZZOtViHEph0L0QYmXrr1JOLKv1bRgsoBeVF46xZM+17x9Gn0DtlmHVj
cV42J56yJ9c7vbfeQtBjsc7WlMz5fAkwvdeLsl5L4g4j6XFuRpoaKaXd537VuG+VVlg3Hf2eZqpb
8Kkv8KX6zTbIH74ZE2DOabuT/Z5e9rnL1Ni3LwcPp4zFY2apkIpfJ/VAJKKnwqxCsSbB6n9Xq9xV
D59FET02WlighpVozs3tV0CX1pEb5j139VdxHq964XLQtGgH8DH42Pq/bPK7mnsCkUxfKRS29pxA
fD6e5iVgy3+4M0pqZaKf5bPIGZs5zByuMFJkhg6TWfsXGqZN29HERGmKqZ3m2xU4I45qImyf3GSK
pfFsXa0eK3FRLBEI5QsDw6+OftiT1fq0GX19DOKYABCnFe2vJ9trXSJnT+La2PPSvWnufcRS1sWf
fl7EJGD8Rm9spqiylb4bd+brZm6PJKzsIHvufJaVVVsgquDp4hBOrvd2SGa9wU8XelKRzrE+POVt
nnaYqjKF2UY7U9pdUER3lwNo5hvfzFkLM4uNJzgP1k0VK1cxHD3Nnm9gTG/rx5qDPWY/RdMi4gx3
XlxBQeEWKxB7sNOvgh8PAUtSQIaKvEv56ltGHZn1uulN5TyyGJkwR50J/8Ei7GRL7icvCwaSST8M
WCk4jLEnOAEKLAB7yQgnEpO/srKKAVdEoFPFbFKmaocBdgpzxZpNCYIlCD+a4HeVezmBAFmkGDyx
o4Vgdj1lFlF+qBdCEfaPlSLuHhgNKo8vqbSNn9tnqWt+ZtCOgdGiOZvmPJsixm5MARj9DJOw90ED
W1eRtH6HYuNgwfFZG7Stq9bMp4febSNGRSU9feVAatxYjsaC898vrc7tK0dcaolG7zuPwspiaaFs
+ohJjtT12qjn1+e68VIiOCe6ew+mOqBi4cnO6qSj6mPCyPQceUI4LumeHlXLYLAMnitidDsQUYfl
G8Xurj5B502ctPGw+VXn0lZ5mLq6PZ3B+e/HvzunI32rHBjSuuZcE3zxl1TzC5cTw82dknOYAz8h
dt/+MAGwMkf4L4XpLeZ+u4Zz0k2aHJhYYGnH12gp7ieo3NRWg7nNB9nSD0gKu4kF6RqAbNGyPd8Y
TZvV5nEu4/dfW6NWy6zBL5w7kPi100KcfWzdvu9P1nvN0ci+pm/y9gt0Dy9AY2u+SHeSi8Vzaf6O
pnZ+f2G5b7J8Yt16HRhLQaBfcbjdTAUSlv6qeH7UrCECOrMw7+AunC87d27vGxI1xHkWsxS4xxXa
vML96y3Nk9gv6RonYu7LsKRFPfkwB2Iy7LIr6+mixPYLT/XbheoXfntWwdA8UXiklqIAvVvnNycn
7s/eCWbpsy7BHDNbc572LdH5FHSOx/eX6Ha2lDwOM/u+yMkWbknrzNHI3a0suCVNUDn4dcCqiqCj
GqecbiAmlZ6+kxI9noPXeOjHfEMnPkfGyxWPhFvckN+zA/6cLoZdzosHLQY8Bb/hWza2ELZfUL4i
0R2JLHkAoAFstc9+MFE2s126Yf60ndnz/ctcyi7Y4Bm05ubtjjhx/DXQO3Nzth3dbHVPPQatctP1
H2ykYVey3hSjwlFd0Z1Q23SA3V3BgRj74MrwNZ3tM7NZZpYWTgNEIcrtz9MSt+KKQzKSTOtjT4Il
0coiEV8WZiTEX9vBey6YD0aSNMdbSDX/cO3BlQ0p1/2XCQqOEGLoMy2ekjBVMNbA+lgPf3z5KlRZ
huy6cGibJvpSswHPklZPqRmUjdeS8VaXhve81F661+Knj98HEj5g59lYs+TN0zeOBBb+Ce60JgES
nSkjvxf/nrgrzN383wwG8AKoRWY2xx+IqWHBjRsCLaX7cG7ODf6NWzD6EG+WsRxYNJMsyzGWrxCn
EwClq0etl4ZTygavltkd5wNLWY/uyxmI8BlKCOtWhaO7n4XyIPcTAUepef29oFaFRyzC1S3mUUmW
BHiEmRoEUyQMn5hmFn1IxpqYm75rrdydGvjyhgeGUtEVmW+H5PWRiObMqq/ZhYhvynewIh7Cts7R
r/tYrti4iTll8Ehg49fcyMn4QrI4aYfr/QMYbLgpmTtU5sxpzXzFNGjS1syVI9WFDOLrwUzCAHa8
I45IZ/14R3xXRzJBrLXqBXjDLA3rEXg4YeD4HZFhe12kfBvfMGwt7KbiMN1Fj8S4P4tHBv1+Yx64
Gl1tQZx3KQ54uGSY0uJDgPrglIARFR/2drBtoegOGwfT1sSXh8fkGNDNVVpeyfVCSn7ch9QrSLTJ
JxllgmQwt58iC0lgCUc3/7kbY93v9/lyxqGcbj8wLb15wZdDcGhLnF0rg5ZoirjOs6NB3IOdK86d
7pPzHWhad2UXwRqhTvOesRGOQZtwgN93ehO0f8bPeJ3QoOrCX7Hf3FlyY18BNxvGU/wR3ifGtfw2
wvqcti4IxIKsMSX3DHeNuBWy0isDUkh4EtLvc/qlOWrQLOaETbYmYpEBx5ZHBMGCmbr5WqaOEtAb
Hs45/HH9ZrmqmCJwGL9DkjqdWDAGYuo8b3v+OOgBgqv7MSd/wRPGhs7mv/m2Ovdf3ctaiPZogwlD
1SXUZUFzVJcg8LcDZQPQZas5Xcw8Vowzc9wrbtGMbNBIZjuE0M7dplH4ve9QKLOyDli3gAZZ0Xcs
DSwijVP7bYQ3SYAzqjWP/zS3sf4wWfB6Z1vvUqDxw2m8Gcz04PJ5E0B+HXhLCEY+5WQxQke3KaEH
g41e3R19w+5C6lJe4Y0euJ2f6Dl3yyA9TxenuiqZ2ESZy17vbiDUF02gefdgSt0eC/ECW3K+tChG
UvylrTLMnH8jzwNCIiw4494sME4Ut3TnG3D0TjrXo8l0CG4zZjo+SRD4q12DOn3NFjFfmVkn+OFy
q0ZDkH3T+65fYS+7WLHqn9dqLpFnzf3eebObUuCZ5FSOq+wfFiDLofmXVTVV5Dvb8Mrvx8+MT3nw
KYMtxkNQb1q8D8xqf/r3Yc/7adxfKbJLW35LqH+bOQpN+mcFe+420wM4n8Jxxw1EoJr/ZX+zM46F
mJ5RfLEEzrdtec3I5gEPa2VPp7QHh353C2e+hScrIakzWzxC4zBYoHa0fW5hVmzfLswAiqfTTsBW
q+WboF4c7I+neUMbqDHTjgiISBajyde28EWf+kACc7WRHD4X8TgcC8yN1Syei95nppIL3iXxrRJc
qT8LvMo9iUSVYfc8SVJMZ7aZEhX2HudkTljonTGuzH+8A4fGhTN7AXm2eTsyTDh5M7nJdFK6EJUO
9z/7flLw+HjvUAihb7yWXcJNvvK9irMQAkC1iUAAH0yM7Gg/t5o1kqOJK76zNzNvId/g75bwSOBq
pwfT7AzMZM5GiBiu2QF6RhvY+9svgG6zA5Rm/zPANIDN6f8OQNe9jdfow6vC4YBj7U4/PuPhOmdu
qHmq4ElVW/Cqr3vQG/Z99aBRnlkQjnzs7Bu5U8TIOmdcINeya/fGKyFQK7vaCGdi2HpVxVOEq/xi
fScJzlYwFdOt3d89w5K8Z8BZzXq50bOSxyPlnzrUI4mKVx6My/kOB7kjZQD5SmyDvG+wxkgqn0IG
5Bvu8NBWnOPQSvCwCz1Qgw4EJdUkodAhVJJ0t4vJyk8mzNgLVqIMnlMMMI2o8+7cUBW4oYW0RK3b
2mQfEm6xvtiLLC73vpwyE3XTXEYfMTdM7BTtR5J6Nan2RiAspcD4R9Gr+hV9xUn96utDcEFeRMPR
81L8PvbFWrbdAcJZY0VRZ8NVBy8lhz9Zr2h66dMfoo5czG+CCF3xiqmVSZucQkgV+8GiOYWF81xy
bppMwrM2HL0Rs78lGu/NJoZ6tfXVDA576oypPbIiMBvBPmhWcy6/cCQLHnQCDeNlBBalgESoUcgl
wD03ny1u3TPqYwwhqBM5fu3+83pWQnh3Tlx8FCd/WJH02RV+65DRTKQPOv2mPsobJNBJTp9liYNs
59yS4fhgPa9JCih8kE96VBqo/0j2fVf+E851Mpubj6TZXWBAlMEW9gOo4OYUv2Q+FO7WlKGym9Nw
DqQ84+GFcYOpobpg4f6lGzgfrqmJP19DcGN42eik8/+ohsy+5onyMGd/73/v+GrYKfuRr7zK3hPD
IsdaYTePxeMT9Ps6HGMx1r6YgJtrPCrO3p30xYK7yPbsSpz15OixZziu3fwNlmHXHoWLlnNbP1bJ
wKkHFzp3QSxnFvgITQYUJpz+9H8UX+9BF+hHFZr8RbNJ8yVPMGcHPQpsoXJprO8B+QMAYPrnboJa
ix5gt35iHm8y0wRNQpSWNt4exfqWWrNNupjCxiwq/mryQ+jZIjwFm4l1nyBt73RXZA1U+F6HzL2s
sQCSwTVKeEnXAtVP3ZqAMlxVXCUkN5acXGoylLl7g4TBSmN9ItbcY7TAlujD9K5ny3YtUTbwRrAy
56UPS8jgYXZiHfZ7yg26/9ySn5vYGnlkTn4a3hYv0pl36XwGkzaPCWUCBXw9gupq3fcXTC/75rE5
/VGF+y+1YbmybF+c3UhSFHKN0w/mzux7cUmgFA/DwVjdDzmRkRs3u96S6qshoo8r4acPaWcm+lEU
sV+hFqf4u7nPo7xsQzJwYOhnP7vkW0BVgFCbu7TiJq/nFXjx8dOtXv+aVbnEs89/k3Wd9tO9q9ep
M4HFDrM3WIotH0mavKvAvlQez9PK3k1kNnl+rAYf72V3oBqZSPJapc6N3hazi3Tr9yJ8ZdYRlgC6
gIJMqBMOYD4C9ju71U+dq06AeyQjEPWxOP37D2itQVhcw7Rx8XNzWAGj+TwstJ+P1UAzQ9MrYb7i
eA2VCbQEb++5ZN7ExMVRRbVO+/Ga/ZO+bqn5ftnNsmJxtATawlOC4ORRFAihGihWmR+kpdNBBc4G
CEsQxzZFkmlUoDt9OFNL7NrGI3s1c7iCf5PWYLrQYt/5lKMcnUOflW4PiL5Sv+T+n+IlyRCx8GQr
3xzi/R9FAfAHtz05gTBQFcW4PgY/teU+r3mAJV/Ioe3hvDZhbjoJbGjCKym7ZH5GivAnzOs+XNIT
1sHSJ0bBLBcT276c2gyi1pdXFAZAYOjdYKBxGMVYDkpnU8rmUQdwztlk05J/caK/Aj0yfo8GxyGi
iXCCtTjqIZJW9iLl8bkDc8+W4C/lhcFHXxjqGDCVkFV326cOqXnAaNiMJ1eujDX7jgvLKZHVZrZc
3L6enHqc2b1Xb2o+j4pJDceEUd9PQX6XGOBbgSvtSAOmfyBf9Cv/M5EtjuFNe008gGnwWw/Lk1l2
DvxvthKowFhTawWT8WyVWr0daZfn4l8W9A4gPjDEZa3Zyq8yhxK+sFRalugU2d9f7DjjpwwyOCW3
cto9VL/3+C3817LfE1o2I84WXG27b3kBM2YX3UobLPREWW1jz0SysMfmSEKF0Jk4XRF/y9b7FHb9
86aTw79vu3/NNh3DFjoDhL14LnE4YB8JX3f3pQbypbSHGZm3FiBWkN1mK4NRQNEWG8Qq/1SHYQG3
hSnqSB7QwV2aaBQnpnfG9Kbots8YKkxvGggVyQgReyJZTSy+5wm8OxJJOF755Z6+76JVkn08TX6t
0lDNXMzBkU/Iulm/AlU3XwBI4NsN64F6UXjCN56eYP5lEdc39A9WGnyWqYfNJ699vBxUoW+AQG5z
YYXCRBJbrcxpPx/YIEa/EFZzx/i+rQXO9lPQ1V6xn8Yo0Fi3F/Lp2yiia2C2+2ALsHkHrzkwxox2
zeZSXprenSN+RoEHpTNx1XiinexTbNiPPehYvrC8tNXz8PmucI1Mgf7KapaUy/eCHH4/elQQBRMf
MmnFLVJMI6B8GjDMJ1ICbQWDRIbP05juzZyWsiISdWRrdv5hiGVhNdtBDfRLWkw+6S6maSaSm2Lu
dNVu6t4PpWyLB1YHEcSeKZdaSfo99FGPLRd44HHJT7DgIK77ohRJkDP8ShSUczlmb9wa4fPNvG0c
i/Dg5j7+3I2Frp0f96uoL/VuJxW/n1PcPDk5GNhZfxayLVQr/GffNbfEHndZs+xk+yW4J1LXCr2E
M/LXc187K+dTFaqdL3SuUlE/pdFp2uSq+iW/PBFvhWc0xqq4ujFJCOOp0Wz0f125b2k+JtxJXv26
GNiLkFwNZzho1B33lzeoCOpsfn96JpUeNRJOscBJ6nU5RQDrc6bObrdJn0i/gLIJJQLknJOtfc23
8hXhBvlwmtHG1OBvZ6NWfLb+rLRQbLV5wEDRF3+PDCYZM08GJoE2nivmgM05vVQky/gL/jUPwEmL
Lx/Ofd79nzZabndz0D/ldKMrIfkWGpwnNSSy46fT/d1N0TO4a458xWnxuRO+xMria4l9KBv+2Dnl
y2rrVQqfwPRIIRBb/6U695MJNqaQrjYLiZuBEKayu2YBWH/F89vmhnUT/5ihRv3lStUX44a9IfNE
oLESM96tbU0lW0+ZlhFR4uIzK0Cv5H1Sd5ZGN/i/jjq3+0CbeL851SsuZXteWT2Uy9trVoOY4Gc3
t3QkZql5f071GIr8PRnvhWWoZb709ouf+cvFJ7q3MaBpbq4GqGVwPbWMSUruVqevGzM3nk5ROHm7
HYFKBU9plRZeDXh16swfL78UBdpixQaQcXSL7k/7iVGvatdPl5yAeZKXezEVZGaPCcBA92Zmu1cw
vX5/17h9o1zrMcqzsDjm16Z22EG5GqgXbACRUnWUCsbQQMRF79IM+W54G73Pw8If7/N2yJ7uW+ql
CO/SwRoOXEqn+GSrD8lt34uy8bqbyyiDgbv6Tl74Ym1fq1x2lN7Wnm7Zbd8cIp31AGXK0aB5Yhrr
etgjTPsl/RKftgJkJ0uEM+El5WrCSG/8W5y09FBxSQTt64uN+9xoWSgR3ecOLDNSY+wD+cd3gVuz
Qxyf3oZPKpfPO1UFm//RjOSS1f88BcYF2kL5BSp+a4mgJcbTZapeX11fz+CxfpJrMsF5OfJXUJaC
rQwWydCtxAtqqpIQDdKn9bqvjQcD4b9T1Wz6rfA75NTMwvvJxTEsxQKlsDtpM5DE4NGmJ3ltGzTp
AnAka84JlxKFPiVuf27KYF9UWvhOH9+yS7MIb6jh3J4jAMHz1TH4FvOfuRG+uGvV6q5cXtlPj8WN
8d4od3vYPj4L4xZqxkrsDw9yegFlm7RsqWSS1N7Dt7xgIGMpr1Jy4NcYqQZ8TRWOxUYuNnVDzv++
24XgvFsgWZqkKmNt/ZrqLI2Ora2Tezxux75JZgPVY0J6Xu1laVX017eC6FjA8Ptl3fXfMkOKjzAl
luEOhsbSJa6HGPhBU1Cj1Jd+2Fcj/p+tLaQYMNG8H2vI8NTdE58G/hV2XlyeThjW1RSjOHEGKu/3
H4b2PdOVJlJWQF/4vvCHPnXZpprmZvpvXwYFTZqCq5J5vDxc2srvvGP0sa23u8/8iFEmQ7kt+RXy
bYU5g3jNe+/n5UbO0PWtGn1ZMPSVLi4Vc2ezm7ttz9W4vXJ4tREH68jR+IiH+pC3ltwlEuljHnEy
qSfL6GxV8Up10YhO33+3edLTaQJFyNh0Rs32tio6JepLFj6n4MlCRnJSLQnrC87Muz/f1DN/hkil
9nrqJfVBy+3ZRq096gHPZ5gVO1kL6Syt8KbDSkCuPbFG8sZgR2c6DykRvq2G4SC53YzUtN2R5Eu0
KpgljvCS8D0zn63Vzr9OeaLlyel2HZ6ONDBIyxr6lZT+5ujHiCMPa/6w9ZQ4nBTPfT+5gLoSKjDR
LX75d/TdJ9ksXn4L/YdL3p32JT/bzpUl40Vub//zXiPAElJfQ0xRYq8Q4uYqt9GoLNU3Ky33uoff
cT8+nqIkleFQ8uYnIXP5S+W9lh7nrjo+NDDXeCWiVKSKhgOSUSmI4Ng/bnQqZyDC+besUEpjcX88
vcSSnKSMWpISiMBwNXkXDrGtz8J0YMavNqE7+Eio8oapOFPM4k94smvFpOtRYzhkg+nhPt9gxOqm
LiKkoxD7KnriHxWgtZ0f9Eu+ZLGnpoSb1VRXt2456kmakd1sOR70Q+kKOSUL4ea10ygcJ03DuRrK
H7sG0qCVebIe3Zo+VnpqVrwPAyhC1YeXXEkOpVtfWskbHsdtP4dRkc35pvidkViWFAFG/7TS/mnB
bAO5Imx/pyRtdgZAfcOgNtbAZ6CDQnIF3qG+9whfineaeY8hVB9hxVJ8uG0alvhdfXj94fTNQgaF
zmSv0J0aagLuaIG5xid3OtHJy8X4sAUYOdERIMIpxt7k7SNPuvuEK4XBayFd7n5HPNcfYY+m4uWM
sq/zhJ+UZPvHOX+G7SPOeAG7pj39CYjlWOtjToxcA5o+b6t9r9kJLAHW6fMFVct9+X+lyqAJjoJ1
TJjlDK7IwVSH3MbplmBhGjZQ25HT7iZV85Uxoke2lK08STxZGGiQY2aAOGM0cxhr9qHsYwSn7/YX
T6EZzVoeX4gLBm5PBvxw0HsRqQKbAOBPhYqt3LN4VrzRGBY/swOU8Db10XW9SDeB+6qP7BVFIT/N
0uWSya8vguS+f9+/IqifGiPwn4IeDRH0UOzSCNnQGVIWhVd6rs7gKzTa9+VvaTLalKptMqzJ3Hdk
G5Pw+hVOokEmlbkv9r2pmfNz6zIuYT13HldG1bqi30Qvq/gudrf4d4iUFXxRCKthivhMf65pTCM6
mlOGax2QojMV44ackrW+xnR2SGbBO4CTzDAKfwQDsrcAQnV5W7ZLIW5u1n1DOAXoZhaTzYe/F4Ux
EUR6eEWNP3q3YHCG5EbP8hiS1VMw+7g4WjxZmrUtPq0ZxtaD06GDvScnljKvwc3551MtZ3oiyUyN
XfRDctIC5bGoC5eXS8FNjAaknitimLIS/jVNxEy4+C77g+icJmOX96rMLeH7tLv9yqIz35ww72Dr
fHPzX0pQ/SCIoWWbWh4Bjjm8zDeK8ORybz9v4GsXp5vUl331AiD7p+Lo7Y4H8ntfWDWUFWvmvpGV
hg+WyIxU9Zc4s2ldjb5s49gGdeA93X4ykCe3bkzIRDHuTmjL4ZrR5vAT1W8TwUlZZOA+KeHP6R+b
grtyI5FL1/dtuiZ0MszWJ1ozF9Pv/r0RnaUey9lTL+gKfbKvJz8A+KcYCdVyguOcbyhRTsliOFzG
A98WVYN1ChnaGt7W1V73632F4xiXg/SH9jZHDzVENra0YhhuKGzTvRKQPZ2fB+Czy0tDxhjwMWKY
rt5uSYrJ95xtbiFFQhZvy7esvYZq1BVrz688uaZ73THs1p6vleUk0D9R0bP0jT6VB/ghIHxAYprz
U4zCXmi/b1S2HDRI2VLrRJZ4cjtfJXGDsvqvgJf+smF9zii2y/OSU3k8hZxkOAdgKY8rPpwDTRWO
uJmerH3zyBG1p2nEw0b8wQS/+0t3DGlfpT8aujEyYd1p1ImOWSgIqboQv/VkNtWat0ZwvxTefHO/
0D0w3czipwhnDp7swiqN3+7zrCM4/h4dLPAY+xPdmUqXOq8leZW0v29P3x1WAwxMWUF9c6hRKuZ9
YA0xfv2XQ/PMLHbBHsbPvvvvY0p+Pxy6SAjkZJacVgNFq6mwpWy169s9Yb1sEvK0nUwNZnEj1Etk
bLBOClw3FSf/FpRfRTxuMrf3AG/wddBKVKuloAhamxaKgqhXICHPkwfJkwcCqgO40AUdSAlqCfsy
g8OcwXYyyxCgCo8JlpwfMhvSx9EjNdLRl/ENF/33JHKcvrbAO/c0Jh7ruLUVyPqB549RyM1SzlAb
rhxLjmjW+3qBgOyJjY2lUqypnNytWCKDrzvX3p7RkRSraw6b066M2KSsBppaussst8TDnTLaJwu5
nUG6zyaCrv2tWEF7kWDKmvbnCVnCy59bgOCldGzt9pvfbXWLM41z1X86TclynR4ua8DS//Tw5XBb
3D7QvY7cn5VnzadnaDVUVHnJsNYTRj0x5Ao4uTW2xnK257ZRazy/jw/Z+hxrUlGMf2D+ZIuuOCp3
n2Xn0O/a8huKrkm/K46aL7kEwLgKQFTf0GNm8nBT0fwuLKbrTavBURE1OIBtCp494pwU9SheqoRC
gbc2XAiYQLeyZQMHytCXxDiejmR0ob6nLH9EoV2a+aZYVUGDlA8Xnua3W9DJJTrpvyo+uUZw5Qh9
xD3OUIJ596h+bI1E2uyBwVv9w9xICJVJhpxBlpPlYyWOio2WWRcUb+B29fQyihCZWbgff/+9GkUU
YbUtuO1KhE+jmyAh3UfQpttvf6qd0W61E7elV9kUJcwhbOPW/axugeqd/zLvxHtxT2chnRIb1d5S
GUOm2PGA3nzTh10Eohd3VuPROUifBfMJuafoR9ExwfQ7KqcbIuGgWg1/BBOEPjmbK113l4NgQw9t
nlS95IBhb9b8Tzu+CZu6pXr5howMgpaZTNYfw/GcytW9twtb5YpO7dJFwGF8ZqpmOXP6GLC9lXG0
QDPJsIU22KP/jYRDT5mOUjfkBaXsuydFHTqWLMnPEj1hy2zTfEm24gsXbgfu8f8yhuT9kfHQ/ily
fqmmshVEUxWQj1mlHAjdBNopkUz6hSNKgzijTDF3YathtRWUm0aAUu8HUtgnTm4Yw6OyCUU06j6h
jTFjoLt/AC7lTYBk28WzPeuVNoz2WB2Fb3FDIycEWJwfyASQwMBg50Qbfa97WdKuRrzyFPMeQYNM
GsgV2u/aMvyCOZnll/jHCWA1UXMxdsUCba+rxJIvtdaeswGNBYJyKwV6kdiZTWiYHo1GUM/ipos4
L6Ymlm2+Fnj8pPt0ZNEKTveJAG23oCHcfP12+xUl5QPQDRkLs7AaaxagvVRsIa6XqbtWJ/5aNdeN
p0X3HxRmcN33WMaPToiq7SmhKSBzMl61Ayivp7V2+86dfD235X9IjHhP9Dv4B3nkyjjmlT69Ol6x
7KNyUS2HveTfrn3Qsj6Txz9akuKG3pXMfC6GhURbT+OR027vbCo5LJi8IrjSkb4gW/AVWgNUBBAG
UOxucW1evn9HZ0JpEeC7mtq4e6OBh4u1vyA6PRA3jXk/g2dwHBtLwUZ9h0ArtYe3Kb7pEJjEUa4A
nD3MVuWa7qQ1BVuYHU+JXjwY0asASONC/QXYnem0kcNH8NjNPXFylRn2p0O+nr0tJFKOaLWSOVvL
TIaJdU9fQL6aZYgpmZvtGdxM3uJAEfpyOFvjnBo9vXfU7cFpLuFoSVsFFegKuAAtwXehTzOWreZH
K6zPjq4yQlAXflwGQdU7Zib0aBSor1iyx09sqFP5L7ry+ET7sRSiWdBvMzob+B+Ugx5KIO8ggWFh
zEJav9zKHn4L7J+j/Kd0wJMoJUavj7WI1TQs8p892nH7m5q3m69TFzyf3DYnykKwgObr5+nN7ZG2
pu/TRrefi3OLVqvwrueGoDEshAghL8VXA1lf/yW70c3O153k1tv/sXRmzapqWxL+RUbYIMorfW+D
2L0YNksUEAFBxV9/v7nPjYqqOrG7pTDnaHJk5mByPUftfJ8ho3psenYeDE8jQ9TDb40np0+NcstF
+KOlDjml/n1eFMb3KpEmKarv2xsqqZTpd4vKp/B7zOMVjsASzjKqI8pUqhdrtMtOIzh4RAbqNwzh
psuGuf1f/sd7ksHpfNxPxDRZZ5D4saXNUwdvMch9NmsY5qnVY7Rf7/scLAVZBJSOTCsW6b4IRn9D
/+On4YS3R3MWjzhkgq8AF8G+Gcn2HQK16SN27h1RomEENWagN9YeKxbeWqXb1xuU6LA+fCYD1lcr
jwO3WTeGCOT0aebEF/SD1wZdOsICp3fpOQl54Y8qxyzh/oQ9K4IRGkshvy+9kLJJy+zEwZVgKG3I
Z8Ub3fSYoRP0fpfVdiA9pNJldpG3iHzToxwlPudKbayh3hzrteLWy7FMstE/1O7qEJsbWLl8lhL5
WI/BZdC376Qk1Jco7qI3PHrGwGxVBkVBh/XVnuxAU8w3BflffyOj5vyTuQJsRQZG/NARzLCw6XMG
mAJPcNB9NFq/0Qbr6qUfVBYCr3tuv3QqNCuI1SFsdqoEvwVhBXDsgTH3CDNKbB5R2c3rMCv4Kq/5
+63nEw0btJ/W4fLq9xF4zG7eG4xplSp6ubx18Y15+XJMyF5LzDV/KuTw4R0+jv5q7INiHcaGRKWe
eDydEiQcEQZ0QViaP42t4woukxiaEIuoC6daJflT5dSRblbyazE41nyNu15gO017wOI9MuzUPqiH
xKIEbSmhwWEZWzMQejGNMERuxsgMgdjD5Bdx42hEmGhY7MSelMsYYshdvb/0D/w43D3IVOyj4Zb+
xMYezn7LR7/pBWSUu9bnfXZgGDHoiMQm4xKDK/22LMLBdXp+8EQNmV9dyVsgWj+5UBdVNBwX/n66
nI60lpqUBhRW/rJvFiG/3I78W3saIGBFIneYZVlcv8xHFx06Uxqt2a+Ag6te9O1xZuPefvtpt+XY
QqIJdbG83NrllHHhIaJW+VKJS2ncHmb3bjPMkfPo7ECht/pyXu8HTYFtVoZ5OS8rjd9WfnY21DEe
kkdCa48hPmVcyn+81ft9mdWLgu7hoR8gmdUgqS65fZLZw2qFnhU16mF2+EY9qA8IoJ+z4Uj7yh6t
7RBVFd0t/4FiSUJ9647ROuQmP+S3fpTUFoNrIviDPnyFZH6/xczyVz/mvAoKscLvBmBybHNRp3AY
HoufV29Gy9zr3tGIZS/F/NUzuxfm9dG0m48k2i8sEHr73kR71vaobylv/dEwQwDQ1m4Ptth70+ei
oBWXDJbW8LvV9iUZA9Qo0I4Kr33ha2fkyDzLef8bsVLsCTQysLrcrHsGr2sEsfjlcC6UnjFhvH0P
fj+DE1WzQVBhCqQOb0wymNexg1AtObrPWW8MnuOPn/MvX6ILn8rskBgNYqxtQhnZqiyqGb/UIZuU
TNEK9uLkqd5To4QdvU9u+ud8oxQNHrhSqE981vcZ2cbhCMWgVsArABn9lE/NiPkHg4Qut7YPNunC
OD4dwN/EOXPdQHJGIfil1RiJA23ISfXXXijAHxbdJ+Iohp2++JELaaT1z5nf+0scysvlyK18cB04
dK05WhY20GPczfJNvaGEsKVce235vFP/cAEuff4B8d30uaz2LByAVFar0ckmQYMbuQ36RcCQzMxR
9lmO9Y3xcMjJCRnugE0l2PAi5xJK52I9sABpgjT6Kw15hnUbAjxyZnfqESYf4kuxDOSDj0U1r48/
iMhUGd/MHVDlH7lfPwMI5jU/bJPG4EWIvDDddA5UfkD8qIQdGNX75FzNsp5QCrP4i00/ZSF2NQ52
6F4K6yeppOkPQ5wCpQC1h827hvFD6S9T6UztgpKWcoWP9NBbhwu4YGKTquOgpFFgxbp13iVaExQu
WmgKTcbGB/NLK8RIFIo8czoMmG/G13qSxxsL7ZPJN+pMVkd3yDZBgpmFN+oz4kNp31mqRan3AgsB
1zJATGAb98AsxD/XedPwuzto7s3OQ+516zOHNfKABokCXI7eRuvAFeefEdosUCMrVeFrJUcUBbpI
pcJ+4WUkT51dk7WZ+qkCP/BFTZ/pu5rzMjSpOxbDPhlveCrckfG8jAlsveDtTjiDAFa0/r/wc25A
TegtxtA1OqvgIZt9Mij72HAEbhCLssbz72HSv6gf/3dUGLVeeRoRtidoSV+bIn6YLwhUwiuWdYas
SbgZiA37/muW6Qr0/K8pu4K8d0MrN0h1ehVKj1kSjXbozWQDG9YV/JygTVSkFhVkNiq3JMIBL19M
T5/oNSc1EPcr/4v0grSifd5aDmGdRQn6yC3CsXbYHNQOzObpTChrrtAAOG3rH14oAepCKVErgHGG
XxgZF+cE6XXKJI31i6xzSN0iQH3bc25uadVaBdBHQfX9S2avRm03pOt0//2jVexhWLAU1SvjgN3Q
qc4v8FReoyovp8uXnaMVqVFHZMs3atlSF7rP3CWbbTFA4PVRCvlSMA16NhXOPA/yYskRlQ8scU3p
3TOj/lNoCUXrTW+dXfKpTgq986Vu4c8Fx0mvicMjWA+3iju1Wye1D5uhvvstANIQtNDmaSVwKgTb
03j+8fI9RQMvn11dLh9duU63PYvLuKcRMEbr56o4piFT0WAA8zf+GmQOt1m0Th4+nIMtryisON2p
QeFOezvYTT7qTVLHEBJmhTtZy7AIj+W6vr7pc2g9gAxdiU/Vgh8sEgecdkYtM6Nzp3ankfkKrKK7
6dKZ5tksbLgYgEN0XCXSfGo15JTjHeOJ/ill44LYu3AzUAZT0KZ77tOBAjbTpU2+/wbZ9rAZjPUU
bWtFu4CrzbKjYEsoVSP+xf2BBhetwsu5eUWt3TEiscqH/nyrrZ9s/f78eT4gE4AsWOvpWsGGAF30
dgwRZ1tfGUO4A2ArgvJEo86niHV6AX9oV2vgFjB06bftin9yYiFcYzubTiEQjQApJJNRgEeImCr6
UEGbUVilNfnCBG5PnOWKMVksSv/u5Skf7b9fec7kE5rl/Wv229cuzcH8tqx8MguoAXCFTEB90bO0
0bAH9jFxRTitMo1/a7gpqH/vKwEvlFZ7gnLh5rbiVoS011NsspcBjIrNlzFMNMbNWbGAJ1xQlErN
dArrmNLzwzdKrkMYyZBbcXqh70RA1fPlkM8eQIMS7ggflA7chFSrTh/7GaEFNfMlr5mnqZX7RJu4
fcBVQCCYN/9Kb2qwavWay95TNCbwYna5leCRkAZpUMcE8QkaUcaF0S8mNq7G15dPKw7Qlh9fjnJ9
OJ8t/H3jqX+NVv8A86u7IR81iW6LX8zpZRzhjf4AcqgIC8YeQDSHbcVWvzD5O6zkVWn83K8x7s++
hojiOZgLE+vN69TzvRuFeL24m6klL4cDY0wZPuvbIKXw5ws1LrTmow2XWarRynx3g4P97EOtfW4w
WCjPUwPLjOdpcHl6SPI/tk34SGZjorI2AbyYqu2p2zCOeFAZ0GeE7+UvBi8w+jbKNZJR8CaPPlf5
8eeS9jo07gQP0tIj6s25Zj3GvhvEnNZzNXErXgVhacJyRPvLBdneUZqT4BZN3G6g0a5a76Bd4ZUs
nyx5fGlcImLI4ad33ocjRRbC7S0zqxm9X0wDDlNLe8d8rFGcsKRvzWc8cHZmDGw/zkTSW6/b0ICU
5GoOF6BGPNw0TO1YymgVi6Jb4HEn4xJzc99QAno0K+oDm/RZBWSmWB8WJEyjgzo1KTY0+n8FykGo
XJKI40Y4ZeyewIT/m/yN428976/uaJ4ByM/a5K7VIRLUvvkDTIKuuSBYa0zEwfhYAGsNtPiuj5zX
ZuQwQ1tPXLq2gJXDwjpnhk2Qyl/wFWAj5l5aevwavQUUtZmgRWXWm+6Rzh+TPrAHe0CclNXBojVL
omyFIlKoY3u7OpC9m/dc3cKJlWgpCrbKIwON5u8dB4GfDaFqiSCM53LqYDWhm/8dR0bu/vfdcncU
Zzz2wzLBSC8GbyAYcsrzeOIkJ9IZCZLjQQnE/wFH4OjF2abngIwQi9O/zPyRLFdTOMI/VVTmLsWJ
x69jOHAPEeZlITc0HM8BM6JJCB5/AONq9QOQKYtuzZoxfTBY9ILD7A12aY5iyWx9wt30PLZGCxpd
2pshCbVGmUai9BhMWQO32wJCAn+0TtVnRQF9LSjpFvDcuO8+/mboWEi9DsSKD4o2vuLQkzbfMF/W
x+LHolmtvOZMexbCLuWAV+5g8dk+iDsudSqFwvQsgYgoaBqK7ZMvU1pfq2PoMiBoTWneL0gk/a8p
pOST+c2AlY4lzJQzD8L0BRmbamRTqpKJBTSk33XJy7VfhDZDL1mBXmhTNIUDZ0q0gqK9yEyRgfH7
ggLEH+dHsXm307bcQ2/oyeB/PZElTWVBLx/irYMhDEpc87W5C2UhPwXQkDNRoHl8eVBhvAHNdH+b
rDqqZFNaFafqDc7+mTO0IzrTAfWCJ0Bsp49jSkr1DSsOyPlfFsYcUpeXyONri/TgH0EiICFjMwc0
I5+AiB7Q4pa5neDl4Bjy9ud+KCOG3ms2pYuczu4OFAjt+/eakVFWj1Xm8EPfJFIjvQpck46ej1mB
Uiypfa0fwF9CLVhvU3qSIAOOJlynAbLWIRhSRPIkreLoaconqi2vp0vLlzulBslAGfGt4Q48S3ea
Bx04xV9aLoEi0ok2+Ztyub56JYkmmyNEl0obCq6ftbASTKiRFV0piKZR2vcYzJbhBsNeBaSfDto4
bI5j67kFEQBMbcDRfka9AKCjVM2Zd6vfM2tlfzMUKh+KaBQFA6fCvcdW5hCngLqRTQ6FnvUQKg5l
YmoVFoDIPSLg7qBJnfuWwOeL7c26xcBfVE4S5Lb5E2RTp/NPjZ5+gfk7EWE1ha5FlTOFwwBv0Xgv
7ltcD34A20iy0ERKZ4JxRtE1cTdgMyFTFUrf4eajdtZYx3XWGBnkPZByaCo2wulMneg4mQkLfurl
UlDI9BryhE2dWFPEjC0CcBEUvObPi4KBnfQDgJEfts5ansyykT6GaHfXs7uR13NXWT8n1vduJ4o6
femPsf+5GyjzW1CUrUTh/WRQrVhiTIBETItvywQEKmcJMaIXmHtvK6l2oCIsXO/jynPXWK/0cMad
Vq4bpl6I6ueDqQ56JSVWk7v9m56Beb7hJ3jABoOPDkZyCxPCzlaeDSNmjWaHVzn827kcAbibskqE
wybVJ/HsHiZKaUaLgHhqnFud9zApBouwv+30bDfdAjEIEE5sLyiPBJWxGBLIIFUC18+0plGZ9SJP
YO7zM2SqwIqUS7nZUIL+M04Jf7iuRD/uK3aJxwEAycBorMS8+RO9pw8Ib/X6QXKoNzWsOzrmSUA0
pGd9zIgjtKb5umR9LxcXWgTlfN8+LJlsUIZOt+zwIZ9znsbsOCD6YAEihMl8DVoO/R0wELGVFTWC
9vEZLPG+W8LDTIn6C9n4zpINZ5I6CCZExAfxxGlGSYAUT6hWuHdy2OGRh584xxLskxYilbWCypVx
3GZKRTzSmxcOTgwfCMF8MQiMehqT/fsnYMH2hKQen9DSpjj9dSr4UiOAShg8wPW8wSfDnZfZn8u+
EPxiqeAUpDRi5xcIsghHDACH1KFdT3vojBO8bqjzug9ncXlRJ3bmu+NCaEAmn7Nxw7dT+yBRFed9
xxsC/Ppei/VtTWvDSz5Xzn1Xu2M6wllCuyWmbTJm4djcYER0M94kVZjGNKcoqXAPRK7bnLetcAgZ
EEfzQIbsGI1pz5b3mbzRXhHbX0EH75fiZxxmkkJMa83EQs6J0AE5BAPAqUoUinlpZi+4o9PVjje3
iX9xtn3sWp8hIVxT83sdmn1fMmlgjqBo8uy3QLHCaHG4GWIuBvjKqx/DV0JywKCKqex6yhMEJGmM
oxj+KbuayqLBSE6ttsSwFkAgM0eMrmcPU/TjPSszaZMIXi39IOM7nENGjgqib7atoAjQj6+nyPVb
3aV1XPDI9Yn1w0/iSdC4DGfQuCAxKywB1iviP/1+Zn48holQoshgbyI3ayy9dyxBSqfUf/k1cD1l
Gr036XkBpFbxSx9E3308F5nN0RGg7j8xgAg6277rlGr388F7OcBVFJJfBhCVGJfccWjzyVstqUvv
WX1/SpTj6815+e44qHwpStftluuiU7/2N8WeBvHa+sVasGHA11cTp+dwRkzFBdwUo4zGhgbFyLln
wJsFVcIpluky/EUaeRGTGvPyBOOXlsU5/SctE+lmTMxnCBFxuj76a1Vqzw1nT+d24d2Dr6RWBJT0
1OOpW3KZEZ4CUT/091qaMHtugkYrQuY7Cq9WEEEklsPL0EbGQS/4Gkac0GFXtjCkmFLdwWnVf4aY
7zHYNsnkYBKFQTMUisHAFHQjRzUoZpsjjtiTYCbqizpMl4ClQ/ZA8Hv8HYHhHFn3401Xhf0i6krb
AS/Ckb0D+BqtLvUQ02aEiuyytw5ILTPcoDgQjPSEUoYrdiz9+1qxGaSgaM5m9PRSymQBryCP2V5D
BdVbZM7dl1ajF/7MfWqPiEcPs+av1ftv0js9p4EoFTGkO7mMabt5d2Ieg5x0qVALxUCv7k87cqDw
HUr0Ufxx8K1QZbal9ZaQKUomzDKTmib4gGtQvtLAT+YlwuIW3NMHP/J/gP/k4SmVRGlRaXgj1EL/
D1/IuqbWIXjBD2WAbCozRJkWPmCb8Zwp2FT9BcCy/DWgnTl+dcYgrpfApxnD8FQVLUk8ZaWgqDab
NT2sSWHrZnpqN0dBq2lcXFJxSWCQF1OPUI9DAWHQXK3S5cDFZUp/bxp7EtcbxXidGfrOS4Qf3fyn
CRsbAo59C4CJkk69WUXQnYawCX7rPOTHQ6nmhXHk1RvyBkS7Y/0pGi9ADAaCgFXYkXy8lFn7weiZ
WBQJvz2mnXtpcz//aDYrvbvwEtTbvv/UAfpwOE3jIv6cek+TB/TZ1KB0N3WMwcWHYD1LXRAIgvlr
RUIlUBfAzTUTHphpDbzB+cDKuI+t1gMchnkX3SGxwMrr5mMDTlkJ7260VLTET6+yz0525PAu0yYS
eHG8LUmOHp97RV7dthwtEfzlM7QLhykKWD+VGMvEgdt/2o47pizezJ8ABWy6UK8P6vNZ/QNpmK6O
tDtR7GXcKNsp2qEIQVdVxYicV0r5zizcaaHoBwebg6hW5CVqWP3HeHPkMumaBP/HPyf8FTgoL71y
WGBOv0QLDqoktrLjZcUczBUoJWYg6mZgiWBOWDCxXLGwQcGgEp9llLCzKW+AGSkNpRjAMLZrNAPc
xaf9Bn1YIVTn/FwrfGZaMux6ivZ5jbINw0A6g0xdpxq/jNedeqF2XVwjSj8PS/w0APfi9rikqh1l
d2q4bqeHojRcLFp1TSelelfGj8xgCd8OeFUfAIq5M3isQN0nrmLlzHJwpj+2xOzBFWdmtY3iEoQr
dVOVm6csbsuWkeXLhzCs7riG8U292vZ6PUW8nal2HkNi5X8qtGcJ40ooAkRa9wqQa1wr2piEIoZL
PIQVAxWVBMr9Rv0Md6Sz4Ruy6TYPw1CUmx+Vj21f7zSXN3dxuVD2zir7Lhgb/FtUmloMMZqI8TAP
G/KWYCjq/H83Cj+64V6x4TIWeLGQGGnotdRDvKG9Vq1zzMNS5cFEwFGXvhp/cMMEfX86VI2WPMvX
IxqluzYOZX2j+u5NxeqrU/miQyqAWt0VR6hhO+j99NokUSq9+fnviyzuSS5/aH+iOGSa53/dt/sx
jc4P/fuKjxRO7RyuQAZqBYbJ3B98h+JSUl8mraEF946BIzel9MTfx3vTFlQBjf6+D9NIVkOj54Yh
L0YL23lufGMwJv2zSrSY+jRVjyEtmMP3qjgScd8f6vjzc8zBwigkKr3ApytE4qCeW92fqmGUQxgF
2AX5WlASgoBpY7TyvBPhXkQFkNHDCrfE45Qf3nLsW/NnzWkRdgfIB5I/XsdMSvzjETawxdP59wle
Ok/zKE6dG05h94TudVHyEkg3Lv8pJJp9Q1G33gKVjQZAdLN5wgsWzOLAqE5UnXa2cL9/GPnx2uKf
ET6dXcwLFNZ+Km+c2knddSaDl7ufq/7OSO2+DtfKpqlGrMmNwIzG88hLBlg614SEwgw6MkgaG2v5
l+rOfLMLR9oRBwhxnxocDy/8MS+Kd6HFzOltn8++H0cffHDwMBKn2ebkFhTPDxAeMB7um3tkiTsZ
UTtqrEiGJKfO/zLIjHNmSGxMo6VWtLOvGmHHH5l6sR3xabivuXVZy8Eh0BeJ7hqbjR8a8fWKt2rq
jFWyKHyK0NUWmIfhG5JqPR9IAPsotWRyN2t04nKmXiHKqDEvQDMgTXB9jdCOrxC1MAhghg/LJseK
jvpeu+A+2wpQ3Tn808FTUKvSag6u5T59DsFAO7oFzVXILU7MyuM5IAOwbJczOfd3tRrF9loKttun
Ops55lNdXxadHYX+mWPgPkjBLQ5LKBRR9n6MrRAosynkru5PJ0wEEPAj/NUBk+HeeiwWtRozYLFp
pW6JaZfFRZmP54tLY97XI4Az4AsTxAmJLA4z8M4mOkiwMybqTdT92GRrz9v/6mxPcCH18u9KVupj
6wXYNobpcQtkowczhODZ46SI+AD2wHFBVAtUOMcHUk8iroagA3GgxMlPSIW5dnmo25m5Smc/nEgm
NnUJP3CMCBVXKODQVttOVNmtnRGUoGW+euMPM4lSv9TH+s3KoClIWH6JtcXUGh/7wwQLRJ8Rh+Ux
itNkhP0MqvAnUL2LrcGJa0BooUS7PsYEncBdv8FImNaVmJ1BE9B6OmBbAoXnHomL+JhRdWDVP6TV
LBipkDtMCLS8O5DnNUAwnR0Nw8MRK9yoTzgP1G5QUM8Q8ahCXdumB8W/lP+1mI/gRMxJvvZVkBcg
s1CzR6pO7I3YKjtSL/wm7BO6MK9WYybb9EUdizIZBPIZZKc4aBXQ4N2cKl5P1btXeOSjcIYXqWVH
4LYcJH0RcVEFkzSHTkDt6ArqzFy0UKMFzRe6vsOAsSxjWOKszFDibj0AMb82JiepjoeHV5rDP3MF
316dQ/taCBXym/3Cc8Pn+mv+hixsjo2DD3cNro8ITwUY1mY+x8g2kPUakgCsWJSeMVt7/NAGA4GW
wuGG7jf/7kSYiEL2oWIMw98fG9xD4l6hwb2oeJC7XO3PuCZIBnBr+lKZo8Xgn9a43SHrb7CIlkOR
g+PjSPNpw/mz4mnPrae2cqwNLBjd0Nwr9E9tErHO5uqGjUFt4fi+qH9ekDJ3JCGAYZNHX6sQaaaq
Zl+SK2dGJXdVNp/Qhd7MV8NjxOjPNpm2vOkUSQ1W1Tv2tS1abUEUEYk0ajkDIjnVmuSVtFsDI7q5
3alTI/LpQUD7ih65oUhbyv5Yk5NhnQAU3rC3pjuAMDlklPN0qLPuzpsfUcL9r5c7zhRYhowTySTM
tDMPm3H7m5JpY8S2LYWiMyNustjaqnqqFfKlOVjaMTweXXL69UJgX/O6rb3nUba0ahSxVox18mBc
pmfH0Ge4iRxH2jUg/RTg+N/I17ZLFrN6La7AHnWKvQgCBRk2q1Hx0PgQ5oVlA3jcDDMxTi2EMpyW
Ow1zDtQZzJ1b9bmhVl6UQRMcNvIGjxZgxal5HGg03b52jMjAt3BjvTnTf/OSq/jTXPoz0HaPo4E/
Ng8eFaG6uWsdZ5CCV99sznO8yYg+6nkzVV0q+L4eM+v+bBYXVtarC1tzRbIVYfZMVzcR3IbwtxRZ
l8pW3R2PMcDcaE7QYXtTwNO3rpeX/cEqRtO3M8F2X5kTdYt1w5EHd7kwUXYonkQu5GZd1rmz9hag
G2CesMWIliKDdfgp9V1iKmOFANdxxFYcIs6Fe9/GYUXsb3VO21DXrjo2XMCNbDhAoqausXHCIwpX
ZPFI/71LSMtovykxFou3KS0aEanFFyNYHF1ChXO5fFTd2OwMV/AhH6pnc4BjKoEx0zf3ont9XPh/
JiYoZyHiH5ASSh9XIKieAIYGBrjLiWjMbi5sBquB5zkihUOcKv9FNEhAfkzJyW4YDsLDE0dswtdd
FGxAeDsMYZClvAA5tzBA4W+c39feXk5QiqqMMQVJACPaRTnSJrP78Q62IbyPc4ytJROT44AhLgAk
zXLPetM236iCb/YXSkNrF9uJfqc6x9xcZ+CDpettPjqPZ7/ZcDngviOAl3CYzhhSE4HTJTXOAsWi
O/RzIzFHuwSoGQQ3hY7abgRlVGZNKd05t5I+DxSTThQHQbZJYN9ZXXFOpykdCCQXU8nDErYiNaHx
8lNY69yKTl1PZnJHU31hugV0bo7n1YZ5nTcyCuBd1gt4fXRF1h1ya+5SSPPEk2Wf6RNf/pwCItVA
seqHkA+IxyXDHYYEbxMgaKZxnESQ7TDcoeAXEDyzSR5DDa11ZMib3KK5wGVuOZ7jG+2LAwdOibUj
1YQLBhYgydO/4S1hHZSYOMpEHraPmJ2Vk1wEa2EMz7YEIg2g/8OVwZSaEANKBTzR48am2D9LVCjV
iZyNHenboKPnwtuAB1xt5pmsWedIsFbjsxhEbx0vSK9xflsJrk9U5Bp2nf3lBDkBSjn+SXSLifaC
usDgKIRKbkBvZYB/7Fl3ftcC4pqNFtC6RsyXUj7ThqKbNyMY8HBuSPWonnHKGCDKgu+OyyCdClN4
4C0poMyI2Gswwb57+xMWVDDjL5N/9IUvCObX6n3dFDyckSOawS8WXF6BHSZN+pgB5gkmKVPF9x9D
7zRbPxsPnzPg8h+GE3BMFp8TA/FSEl+BemhgJgQmgToWE61PYh87Hz4YDdoflZxEGGq0kTFm6myd
E6cGvfahVAVsMtR/UEsYWKmjaCLmOhraussXu1Ww02qVL39XQdHhX0XQDzXEFjZSH0D88Zz2GpuU
3OGQDGa/OQel9W5fPBjUDjOvnv1m3wfh5qANdiXnLPgwDOt7hzCf+IOemg3wBGze0MCpiNdQCj8+
BvEJzex4V1jCBlRYQ9dYgsIxCbhbGtNiu+EMKCzZZjpAi1wZJXYCwtVWUdfZqcKofYgXFXQa6E1i
VTELdcyKqg9bWoE4QRb+KHqzu1nTZXI3C6u/qTC7YPcC1y/qY2cRJLPiT0wsSopBzrrPTFyLGMY+
ZswAQMmkiPIXgg+RKCZTUMr3YTp+jymkkGf0Flq42346AUuDwcXfS6LX6fvBI9qqMD542szwoWE1
mSffzRZ7CFYr1UhTr+PkWpTmFElFoPzJpmhXyj2nBHZNn2FbMieS76lMQcZs8SnzQNpA5fJuIhvb
r4gsRfbIAvABQjGz6wDCKvwWojqBDcdL2Mr01JzwoZmrh8uHQZo5pcZnJM7mFYgDYkMFZ3pN3L6f
U08MDF7Oe/kCMmaUFh+8b9CpOOExIBza7+BhKkADPYzFa7OCFTSGbl9TNwOb2nDfQb2YFjGGuQMb
/Iy42+R8pTeliei1eZ2qjN2UmVxQ+q0FF0IG16JZ5D81QYGI3qS5MTbkghB08OjWzG7LVFE9cj14
gcJS7E4ljqeExQeZMStymKbRVlMvELuObS3MhHz8NP0auM/JsGSDChAwY6TMprWszAc046cun5pA
cbiWS6I0tBLJzrbtKgEUIJomlqzA3NeKqxI0awbNgPDouRnJVufeHs6IINfzrinihpHUUEKjW3TK
ZW7cda/R83lHhgR2Zu7GjioX5zD9Dlnhu//S+T+1avYOqxV8jL7v8tDdzwnSg+KUATxtumXIbW/B
9MktGad+bvphyW9CuWI2/PfZFEEj0YC+7LF+R/K3Ekb3ldWfmj3cVRn9+yST5ViQVPbSvo/Nvhwo
O+oStQS1VtwxbXQa9vb9M3AtQFyrWN+Pjg4MBmdfgsYrTogDixB6QIYuZ/nFin5NXaCgF2pciP96
TuOAtJBDDLJDjkQ9RJV37AX1P0BiFOTYKmjohGvI6IDTNWI8COoiC3Y2gR+50/BcXMWAW+QKAdV+
ojtUAggkx9ZRCMA/K/eml9Gyw1lGgNDpPonAX+k3adRGbqzsUAEj7JlYoNsT53p8GyOQt6EOYZIa
FSjXfpIO7darY8luFhJ6n9sahhGaCBgyOqKpAUpEEkkiFkScSovFgByEiZ5OqJXwJQLOQr7A+3us
h7iiUXXhbzD7BwKeSleMGqk6KEjuAM6XWm/MJ0B2NisX6cTsXRuLkZjxW8seU0M4UyKpN4zkxw6+
hC6LKeYpqiI29Gjfdeu89wo1HxKnEc562JXjL65+ATGB4XVcKjzyC5kQcw8qNQb+Cxa34A1MSUhT
O5gRmT3oVpxuiyRYeYrf30vhx65jKuIGCixJP+A8TXZDyEcCvCjd9482P2k0JFM4Fq0HhA8Pyvqd
KdlL5AyJ8NaHe5rMMV82CKs+FxBEt6TUwCYaYoUWQ6VzpIgxEewDrcGEYcenAAEGUF1MTf4eONUw
gqYs08k9/YN6RwuDSOe/+Ri03VWjubAWgdSrnQSziNxAN83yOZgqCGYFV2WDJwD1afixKmvqCBqc
cvX/yMz63+bjs6MHSA24DhS1ckqwuH508IecdgA3VjzQrOA/yO4GYO+RMfU63vCA8/90YOB64vs8
fWXB5JCra2e6By+aHuvArSv/Wp7SYXnbN5aA5bOotMirzXLiPpx0/bNkh51XzEtGEKbAJukkoLCA
jgHF8urrY4pzDppmKlTaAaBiwGGbH8osKKPiFzPzTL+8deAKqiQhFGpVXhGEmQdzJU4aYNpz/vJv
RywpiC75sTWR/+GshSX2/rcQAxc0QMTySfBBaAemF3eQdklSa0CeP6ooeqXlCJHcL5SdBxliA7fr
/HG+e0oDbJXfVgu2KPQ5dNW0Jvdzg0kxtLk3reeUh1OHhSsSVYS3EY9CDKflqPeHVEpRh+fWxFlI
y8Aa58it+ZK83nMTwCk58dmhsIA1NDIEzXp9RO3C3Klwq8tjPnCV/TTKVohHdY7EICj3H1sQUlCd
QPGhsUtmGIK6zznDggdngtoGqBHyipnb/NJhOxKkfQKXEgyJHTR3CwmZcpvyGUr1a72/nGyh9Xsy
bftsHrT6XxWdFDyVlPUXc/aSflFXMWXmeb+ibPuKyPIWGBKg4RPwogehrE4gEo6JHJfB5b/pV+0O
4RInjO5k+7v/0PT0AoltRznpGjdrIYgDKJ/3PRefvlXl9HgEaFUgNfjf6xtfqjMN/YXEqK/fJgAe
ZI1bacrkdzeHh23cCBSZyYYohyknehxRfdGSQR6m/7GoPq8VZiYMdDtypEg9dQhKmpFXqLxui6HH
sliWuMxuNQRqnMEhkPKHyyWjCmoEUWOzd9KtoqNMAQcWWmx+lqL97A5eqLqRzfYCH4NuqXQrkHFh
2Ym7qZVB57oFY/hkTydOeaBjKEf0nxAFGD/ozJrNDCjAOqwmpAOeGxX9ZyGQDsEoCEtB9KU+oILA
Yw2sanqCpPA24seMd819F9MSAWsM5k+vNoVyb4cvkQN25FHMcK1aiu6cHuJ5gtWCms0fLUtDzN+F
bb6NLyGhegqS/QN6/k/jNACJ58ACYSQnmK/Oc11TAxYxn9kSiViwxpGMGX31+jafRsIUgIJkfkaT
D6udpSCEfUHtfBrXEtksKjjOBQ71iBoLZAYFQNXky2y/792MlIofL2JrogJ08kGYGnQEangTqGBR
miZE0jsDVGkvtFzxY8VGN5LSd8ZTop96eRh88sQYidpfyBiVnm++C8GaRqXgHWwmJuJH3+jakJjF
fSrmhkVO6pOnB6l0Kz4qc+mpmDnSJz0S/0F1A7MK/eX/ODuz5dS1bE2/SkZel6LUNyfq1AU9GDDY
BtvcKMCAeglJqOPp65vecU6thR12xInI3LlzNRZIU3OO8Y+/GaU7fDv4ru5DfkSKJL/odk9ifylF
+yAolPzB/W1tP0ILvzyojNnSoU1FmIzqdLjMUZZJM0jIhfXmIsogrQwRUAZNBdEv6weijAO99MG1
xxaxQwhBrIGJJzB+keYUKXbCVteMShV4oBwU7H8igEx9wMOJrRcIEywzmQ6bOZJGwb3jOLZu02Yg
IEBjjc08DoHmoCEOIBMD+7r/5G2Ep8MUSy908tbSHwR4YgoiI05dywuTqDgZRHMOiIMxhDs0ZVuf
YSQzDRbeWOH96WCqdWya+YBlr1JHpsiYbUyPEcTSkG2dfgdq+WJyPDI6nRJqAkO+nKMAYKTvP4ps
QOkE2sWem6xs4jDiM8gk2xuvAnEeI/3DrmAGoQ+IphLXrkY1cTxTPjY2uqysqb1y8cHANg1rYwdT
iXEybCAbInXkgHOG2FZMNcZ+Ly0yqykjyy1Cm7dkSvcxbwbF2dqZKp+4WhiH28F5wj0N1wTlIF5f
EQdk43eLmQk7cYAdvbfJ+pjv99tD+mhPP3UU2ELi4IMpCYYtmLW8ONjGIL95Vd9hxwy9l+tZkPUQ
767bdpgHY/MF84RD/ZAexKErXgm2aH/HuwyYqiyx8XP5afyjgqH8wL8xklU/Mn6W8nQ5wH3o75k5
ic6PFhgne+Ymov65rRygDQEeqjo0FAuDEV/w4rxFeO2dIOqt/wlVg/lEFPOCKs+Zr5G4cQiIGAvC
mMArgQdooQBi0aVSzLu9jwDcUf6I90S+4tPsIsiBybYOGVQyIAfhpUrY0yc88UZCjQWx6da+xrRG
7EEutLoP4Y6ALz51A7oB+DqUWMaH1kO20lGYAGVCNlyxo+/hJQ+qV7Z63lmK0kdkEECuZJzgqgrU
B/LOIMznOB4uGQ694hPKrYDZvA5J36DlYCNBOs0IgsjsSfbYTXB5QpyCwcuNQkB9hcCscs/MTTVz
Hi/Tel6vhDEpQAL9F5s92U3FSF96DNz2MsBGzTcQZWExun1QOuCYMfgcyDLT/fTyJfiGI2Z7AVGj
WwRab9nOhJ1ljGf9ji7lMQPgch9FtEQwgAN5kNhy8FMaYLY5VHDVlJkuQRKl8qILt7HpVXmiiGXH
152P4FrIoW+Ep37SUDml3WEJNP7PlItmhs09OEBI6wk/BrGO1pD+CiLYJvje4EGqz/gnVzZHOpNE
7b0iMUBn9MPToopKjuQNgV65pFR1e7y/WQdXOD1oRJZ7giWH1/crrDIRXkDi16jGaFeQfox3Jr/y
Mn7rnoCOWT0+RWs3bjl44/6GGpbWbOkxFYQAhuvARhBmGQ4d2dUF/LaUp4xjaffZmAW5WeKBcMVJ
CaMscsjmQ+jAJPzDWrYTiJ/jjlkkKaLP+RukBkH5YwBoyZjGU1+zMKExkCs8Zm1eqLTe5R4YHc8a
kJTXGpq76JaBGvWnhois+M1gqnJ+17VB6dEZw2uiMt1b6yuM1qDvvq/ABvGNcOYBRYJ4Wbp2guFd
M1bFc3oYoIiFeU3Zc+QR7i9kD5wbFs913MzTJ2fm9dcGKDhN/+C2ZV4DXs6XmkKx6G+TPXgjaynl
0AIt1FY0PeEiRYwLKsvck6ZTlIKi28+eMX7n5OsYxAm6Vdo/b+WZ4HpS18zsB63PtAh9DL8JmWYd
nIkQxREeGK6Xreo9JfVDO875a1XfZhUyUYYHy8LsZsCdsDX3pJBRuAv1CJJGOF0oti6D81L/uPBA
rbV4oN5gA36+rmG70PN2WFWQ4zflZCG4/VUB/mEW5TIHQ1zGVBYHJVzKCcNaCdqhuVZFDA6SDf4a
mACMdoRT/ZP+jICPsYbwvmnm9EbmKJ9jgINOeL10QVOxgYM/FQ3WDBXn5AWtKTOfqN6HN1hVHHfj
46abKnQbBWAFLIclHuLeFd7jNh462xuznpfPIglreedN+mCSDYPE72FGy2vgCQUEEx7+Ku/EHncn
ZDJQVvvuIwCIunCBHd6dTUlLKSD+DooBygIdpjwdGdQqoFPwDwhf9KblTMAdKrMjY4gxGHlmADLt
LkcEfaJfVUY0mFEJnfhha86abdM/2zgvCcVwN40G0os0ukTUR9w6siPosWje2i3FPFub0N0BBKM8
ARuqXprHchVP8mdmpZj9xhh7vXgrGOwLUYRlk5ba5KF9Lx+ah8/tiSn0WEEv3NuL7+k9owh/CHyg
Wf60ssoP/gKCwZUvwHZnPnBGwLOnpmahOmOxU2lr1QF1SDjdRHIIoom+h5UnzjCL5O0GXT/BhkYg
DaIyTXsrGieeLayvkQLVCTsS9npMgmbEXaItY7uahYCb+hhtHfzoeLxcle+cJo/WRtvlH+qLsVaE
kgIpWMNOKbAFJidU4mQMMnzlBaUaZE0KKg50eOb573BUeJPFWcVDo0KAGzsWNAAhb28O9lN38OFL
Qv7BAkV7B8/qh5DZa14rDGJCQtlZT6j754iC5+l+TjYgEcVXhnmuh6Ko6J2dZ30dsa/1Z6/BHE2W
v49eoBdVL/nK4ZVokaVXx+4ZITsWFcJWZiYSIYmp+oipWcZraqwQqecMFREMyuIMaAIwJjYU98QY
5PpxJZ6aaRGfV4bvB0LEKQdT8s0af8Lg1OS8uA3Gy6SBgWnYG0Ii1tBHh9pZZVgIHjrVz+J31/ZD
CGLnzGFnzojz4ADovets/eN4mW4DcJMz7TcEOApxQh2m8jjnrOkd7Ynd63jXGQvylDjNoVctbOo7
4SHBG7ktoLUw/rQeCSolVsrkAczJta2XqBrpjNYi149oTrAc9OgARQVpT95gzwxYh/rWEHfCa80O
TIdBbOuHhSWH0yP4ynjUiW5NpzzhqvcM00cDwAS6RSOOJTsElhzdJDUCEgbIejxi5VFg06LUMFCl
geSy5jaIUhiKwvxkse8YHNOTC0q8PD7ibjx4TV/xcxE6uQZHCcKYoXw1M49YG/Q+QyRvzGzoJOg3
ryOxb9bw8zjbGZbpa8PpeU9ikgOuMWrgnHWDdLZvRhBhOaM4p5gZOR8F0CfuFOWDkIyK2YwCsw/z
Eua1FUUl3i+kS+GxxIyG8qbdZuzTt/ebmI3ybvXVjcru7g1UlfRCNgD8TkSqxhFUd4YaTnAcDPga
dGjZY80rREYLdA57aFLHfCbYhBPxxn5qWsiMQOFHmyhgY7B5CjBBBRFHCqWD2LwGR8oAZN+CY8ji
YdjASabPthmCOBFjZc/eQBMhPWDOQt0IkCoAOhvnLQ8iAOPnjo0+wYoLG4GjAJ4EqJEvTsKiqJlj
ZnfCZWEFT4+ZIiPRYHQMeYVD8BOlvwI5x17LgWP/4vVWBfs7fdbxn+EVJOkB7Q4GWVxRTKGSPdSO
Oa0dp6X58AzkBbwzOtOII108Z+jTKGSIZ/SnW3yRxZxrO8/VgWXgU9FDmS3N2vFRrCy0dsqsODto
gtANA2Vj4p+jxX3exDA/mWiKBynILdmrM92I9pYsCeaPHEDdYOWP0PijzmC7NxAYo+LFnL+HGLXj
hT2SmPLog0CLZYkWf6SPjDPUjp7woCc6PaZbFqsxxmxw9DmTZMr1Jgr3k4MB3OJDWIKoUEMFPNS8
CfD1KPgtDHcWbAhzYwZqNqh5i8bJMR6eAQqoDUK+2dnur4HxedTrpFfwyvaTyW3U9FnzAJnQjRCd
wnOmNRJoOXslkxxRAIJL8JYavY4Ubc62a0HhjwURC4W6DBPNBXkvnFOQEl18+89CgdhSr/RumKAE
j4z9ZuLP+uOB75BbR8UIBYUumn17fGrG8HnpEb2p+QgWJwaK55AliQmSFA9iJKPRqpkqWPzt6DFI
eu+haIVz3H+EPL8yj+6RBfICo2S8ORPZSVcxpn60r/xI+pCeNGK4pDO23dwY6tHxqqOGk7GaitWG
4h5mBkfoyHir9tg9EnegMVA/YtAyEKPMd3SXVIg1h0sFZKUyOf1U6IpRDqoRmnN+YsNI6uhMoNiy
yqIBW1NN6A0sEe1NvNjA4EOOZr40Y6nLU/UshBitSHPDPglWnwNbW0zQswF+jJxKJT/pik4uWdpn
Y0T+t6g7aDlH0THHlm72T8tmRuxWHF5QNMkwIcUFcdiEg+iDG56Ot/UA3ghPPHzi7Lv0jCd1CmC/
hfOy8UAvarYXAsv7r9KT/0wszVvQE871V48Cgd0e8kmv27+0MCLBAmiAe2R66MSuwHZERQfEZlDJ
IR8enS8DkGTuMAuXve6M9JANQlvJS3lM3tJb9MTgCs8fzsTk80gSvDhm6EzEBb+9Q8iwjB43PHwU
TyxYPA+o9ZmMjvOt82bjdjja8sdnNWBUsUUPg4IUigvlKHTx53J4QPoP4OUwFvhk31OhsnFMSe2B
SMULRtXSZ17EHSY7oeGEJz1HDPCr8SO5YwMKLI6DaP4ewsSq5u8Y079dh0jEVh43ZCXKOObl4FLH
GeJafnSJC5gIcrBn5GcI9ItYECRnnzi8hGoF+SJcFnUnHrsCTIuHPEwgoXK7jpQPtg8TmaPAmAgO
HMQCWaJUSycr0lQQBBgLbVzjHrG1xik+cU3vjdZrmJ3pudE7gfVBSduHe8ELE5zSlqmd+1Rxrm45
Ow6bFc6GtN7Ji3W2YPuiF+ZYlenskAgzG7YN5sG4iy+Fpr/kjabW4ZX2p6Da/YNOkJNoLVDFjGR4
reYjsaq9k4BwckqQd4QqQ2p7oBvxNruHivaQIZrYbwfHlp77KPcd7udy+4zIgOhAPIXYnSVxyqFo
t1bA5+QekQlR9LY0/vFTTjYrb8ykgoZSHiqcFZiT9OXzdsMchXOfEnsW0G/kwyMTv7foRUwFu4kF
h4atiEQbfK45JLpnKAP0IpM+vmOg++4TzFiOzmMKrUswGQUaKgIVMVuYN09kvvHXYJGC30LKiKds
fmAJOqd7y6cDBaXXxVyiT+3i4tJ7pbkVQ3BxswBSao4Z9mSxGiKeTQni6tFpVeCooH99m2KFwzsb
8bdNwoFj5vC86yAGMb94JMw7E5QIMUsEu+4GyGKGPhZ4vJCgsEeWvQA1fWFr1Qw4MlSy7PrduaMW
/GyNVUoBY2a/wcIYSpMjACIfunesgd0LHgc/uSSCCPrDaz4UwhQW2cmAdImgcv4ZVm0M5HX5oDyK
M59HSFWNczLkAU6QZOktwylYh5AlcB1nBppvzYqlDMpCO0KfVA/WxHJzPxBcM6AYmLOKGSkRSTlM
IA5U7gPjPxi8lCD2sPjIHuRxxHROmnMGimEdTjjPNrRFLJ3Qq/kvzrOItUFO837dZyttk4q/z0xN
RC6FIZsxxw+BzgWFrz/cO2eJNS34JtdBQ5TZXKc8Csk3cwblRMz3yCsfcAI8xU9LYcwG3QxEVYSz
XuaCjrAXUVNAWT3u12e854RHycYM+UF6UUTXwF7NtBfBkCgbCVQdk2NEMKOYFotyTh0QNUdjKQ93
AmNZY3GC8lZ85GhbkGZK6EZ6CMkYk0WeH0Y0PueLO2S2zZZnwjbmI+5FVxKPq77YCuHkLOPxJptC
AHQm9g6CA0IPIrkH0YGeDK8Ri5MEheyDujMqBCwmMY/VnjT5vbvjNjnwhG6PpdXzDpwIxYeEhTbp
m1v9rONWuW0/+ATe64VmC30to9N58ZETRZgT8pNsGwPbiJ57Mhgq4DvAGN5dwmXBmY2UJ4p980ba
qoFaEPOAlT+m+FToe+Ax85MoKqao+p61qaaMIPrOvb31XM7KB6NZi3HJrq+/XneXJ3b16ANekYoK
E5g0genOVJQRlvuMOJN2LWa1qNTSVKCwUIewBig/t/bO3KTMksEL8H8ruEvWymcQU2FF1ffRaQej
qz3MGb3KA1TIuIM4UELfinha0TAxOkZoGCB3xGN21H0YC/UFuP7oroCnrYm8FaarWK2N2hnzTPNR
pkiE1fsWn9UP5lZihz6nwTwzetLcerdWvDRj5c0kWFjUtf4TbDOsQ8s5zlUZ5tdnLDWaVY4QdGNz
TL0a+BM1BEJOTchuoNua1bPkfkp/H6yYTvLwEWkO5YG1JnOB4zQFdKwpsIA+uJg0rTf2aw5UIDAX
8EDRy1wmtJz2PP+wnwtaIPoYMRJBEEopHY2vvdeOLvDDWAoX6AZ7rwbpgTLmjyIAgXKPvvmytVCs
zRKA2WeoFIiQQZE/B0rQk6NHc6Lt8SMoR+HW2GljYyZkqipePKj7UO+mM6wg9NcOsh7cpU9qlntw
X3li8NkRUInhmzcS98lHyM7EnhXLo4QWPIsOzgQPmTlZu894+qG+CMclecxiSK4vbscSNtGoHJq+
iH82PgQnrVhQbTcUMSCCqPiocicbAwRgVD22JwFiIF2gCDgL8gyjS45DZS2sY9ph5bNNi41ZeoyW
7iLBTW4kotI0eIvXUfIQHYKDjghb6KjiiTqiDP1s80MKvkhAnGDkHA4iNZHtnGYZiIlSHxP5fY7n
2DiZiPoQtVWAAUfzarwnD0huH66Yg1Nq7JgL5Iwdwy1DFnAdDP+mcBZG1SvCYjYmZsVgMhI8igK8
D/69TiQa9rsjFWAufrtSBr5cBiLq6DKVqZho1eba1JoGnA2Ctbdl3+ZZucNiRPAj5yBcw3WOIwFd
e7HA/QZWgCbQVMxlMU3nLFDA0NnLhBhT7r1i88OoACrhhHphJL4oO/FbgE3W4xZdpVC4qQ+I1kMK
EwZgIGDsUDToVR/uZ9ZbxAQzwTUWk8FANDZis2L/xE2FvFVRbCVApczhuNUa7Dr4nM2ARQ0djZJH
ZDTUc//Fxzju2XqU1yHUCmGalB00tgO8g8QAQpi+1PBb3sIJilwxcl3Vw49icp0IlbXwgQIjR5ks
AGsgqmcbHROWj9DCph2iH9YNRQQfWtisi2Mqw0QqeG5eL/hFJh8qgcX6qAQV6H2UfBq9/3IidwGf
S8gdIgiacABYd6whvuFRzAkB0gkxHp4zul4O/T7zAgFQIEFGq8zLiTiXX1VmIfUaS2oj2ETsn08C
eKUhw9Cn2CBAHTOIpE24YAAkHZEoIX/nMiQwiS4gn9ykHh4tJTJjKPSChoZcTsGogOYeCdkC+fMc
zhnAtD8x6OgDYGVzfGVmCHPJOVZQdupx+cJA3xYuSyKYFnFLL9vbDFTFy5gccnxUYJNjdAQm0vTQ
b0zTBWu2WOer+AmTNvfDwG5uiQSJ7+wtI6rEkGcZQRNjft3R5aKdgC3oTGF1dxOTWtp8Ck9YHfG4
wTqujDmRhoAiqSObPXqXsKcIRp786vMKSIMrIdzYIWB39kxhOMrm3ipeNtNKbLYVx+SZx0eJBntd
QFfyjMEKS7geXTnP+MQocCFXIxMh6pLZyJRwdxxGKNM3cBvRhManyyLdZeB7GlxwBEGX/vHf//rf
//f/fLT/4Z2yVRZ3Xpb+K62SVRak1/I//61q//7X5Z9fnh7/89+2pciGYtqKauq2Ldv8O7//sX8K
Uo8/rfwvrQxjxZO1cJ4ri1t7HT4mAa9vgVXd2GB7CrKZVI0lP5rEMXIZd2pZ6/RCS+g5Q83XJ2ZM
L+HRLdr6A4ZIpb2O2/HPH1H55iOqsukYquOoui4bxt8fUblKadPkRjgnQrIM7EEVnmIXy/P6OrMM
MNMbYKycj9x85pEioYPjZ9X2l88gbsPdbVJly9RlxbZU2dbvblOW1Zco6rJwLpdPZqGM3dQddvWF
qAHAcLKi4tt1IuEurxUimOMyurYsqFt91OVjVLA87fPPH8j69vM4tmbZuuGoprhnfzw2I3GKSx5n
8bzGzz5d2O24SXYwesNf777s/HIp/e9L2XZYZpEVAXWt1U110s/lQT6YOyrn8hTnw2TnvJb8tzpl
O8a3LFrO01N3ytlxTsaBoJIrHv3Q8HfVk76Vz8ZL9lq8qduaIBLSEN5fLmyx5LOCmBBcwJTuIH4G
Ex9snNlNXgt+u+214lcx3efHSbt63W7kFxxRt1gOPHN4d8/K9rbPmdteN+7BPNivsJytl+KtOXRP
3qv1AtLvvbd7WCxPgm1yYlBlHvRX95A8CyI5L3x3qNfVc3fQ4HQxd+Wtf4dUKx/4rZ+fnGr/cj/v
l7PcSlIttYgvATiGXXVw9UVR+CMjR9S8vdRd38utbZWdndLsOyVhXzcdp1inbxe3fubNLu5tLjXh
1E3WAZkUfjesLhLQlq6u0EGvYG7+/IG/ff62acmO5WiGo989/7ItzWsQhOE8iWc3NR3W8K0gLvrN
wCsXkQaIFf7yxqvKN7dIUXTFsQxbV21NfKQ/Vnen3CQ7kxwyg83rg098LFLqmwoE16Uzxcf9/8Y5
bjLj5K5YvF6ptEmt8DFP63lJgIvVjq3rLNGIoK7ItpR2MW/ozzdFkb/7iDpbp6FZumNZ9xuCGhT2
Rfayeew96e3Cgllf6LvUeqhJqDQXnc31vdHPF/1u5aiOapu2qmq2rIrP9MdtqW6Vfc20CiQR4leD
LhvtnTnLoo2d7sril4fgfPcQNMV0VFnWZdMw7567rZax1aqtvWhJ6G21odYsL8pKLfY2b6u/STnD
shSkkNe7bOxRib3ZSKdWlVypX3he/+JT9DYMw9K5a4w04bzqvVQ3JpddQO4YLRARTW34oZDhHL9E
DF/1y0KRKPodzH89hri3jR6XIs1RRkFgQla3IB1ynvp8gljG2iG1J1LJJqEtakufOB68xhtjcyd8
gLTmRpRfYbfVi7YXWR4ZWM6HyhwCCYpDfXdhOhvIzx3ScaXDZN1U+lrL7DBEu63ARcN14jrvggVb
8DCj7Luk3aBqfELwYB3Xbl9STKq7S++l8LENiyZSBlMBkWSeGFBOp2oHYpOdk9s5d35ZBt/t/Zpm
GZph25ppy3fLIC8kzYz8gPBLZHREvhvErwEcENGCsubnFfft2fvntcQi+WPJeUZd+EYhIy9xgGyz
sxesW6jY1tqFcOdvlfSskiwsH3VjFzazny/+3cajmYphW5Ys823vNkpPNrzGMS/pskydfoRCqGjO
hQqBolxcLPhPJgNn739wTV2TNdlSLEu1lLtr6nLdedcii+ZAQQWhD+qC25uW/bxYSJBIosHPX1H7
rrbRucG6phiKIjt3O11hFGklpXr2QkcD4EQlwwSR9+PyYo3yvkf4e4Iafu6ti4mAsBEwgDJjBze8
YmIvWDTUoYPiFPZ//lym2L7+rnds28DvWlE1TbUN+26NublcRA53aRFFtM3+vrVOIVtqQ0IjSFu7
lgNeRXUTmcGjEqyNZC+3J10eSzWVf7Hx5F0JWnGVyYC3eGUYKdrGqIr3l2RNJB6pXmWOgWWyzpE7
ZMKqccNGocjhrHDJd4jXag66sieRC7Ns5NG5POTfS8hsNem9LIQSNIqJI0IBG6q8lPcDKRp4V3JJ
cg2A1DxXhEVdbgTJdPGQrTFwEBI3jAErC8Dp9tKm+59v2Net2XYURbVMjZvlGLL4/T/ek6gwIjex
HXOh+Xv3xuynEal2qgxPpThRl/18NbEK754O57DJS6GpiqIY6t9Xc0pLNeQbV1MszGFydSYnH06A
YeLPl1G+7jR8F8PkANA5hDkG/r6OHlV13dW8DaGavys+FDryFAPTRrc2vup+n62173D+dgXNURBP
Kj1HVgYRQCbGrtxxL5Iq+eWVUcSXu//yf36ouy2ppFcww6YJ5kB8qrp2ijX/Eit0Wv5aJhtCX7Qu
DYlqDhr3l2v/dj/u7nsVa23WNg25iS1M2GhrWKTj7QpA3eDw863/uvf9fefv6nszuIRqLV+48xVz
AEZk17Xqz6pmnKXSMHGnav7Lcf/NTs8VTVNTVFos/nO3E0Va3pa208TzSCYUbxyzyWCidtk7KVG/
I1ABePW4g7VEOVXLn7+s8rXUENd2LFaZRY+nivv+x9ujx35RGWaWzIu2GGr6KazWbcmsyIXcWG07
qxzl2kYp8Rda/3Llz5rpfjWZpqM5isnb+GUD1m9SYSqFZ61S+op0lFgvarcotD7xoJ0KEpHTHmBe
LkODDKZ+8ZZlSz1beunQytd11b/ak8yG9aq4A6leJZC8arh5wGphOnXrScCsS2Uoh/EhKhWDfHBG
YhguHGGLg2/PYTF7xqmVF1rNpexxK491dVk6UV9nQngbOLcPIi4JxJbTUSDNjKH+omB8hNu8b/B0
kIEw7ZK44Dht567ygFPfdetPAnccYmOyzo29dh1VIgMChe2gIHpv2uUTpvENwQNMG6NhjkRXm2io
UhiPGoxfZxmGgifMKb24LwwWnZSuC1cy3COCSawPLWl3gYe4uikj8/akPFpj0xzX2CbII1xqix2Z
Ej4kdWn+y5MSe839g7J1WzZVlQ2JHvzvNVJpumdI0RXmUbPR1UVQ71wVb+Ns5gJWQEJOeN/jX5bH
N72a7QCK6I7NOWibzl2Vr+TtJQ3SNJr72G112biWFnlDvOSJZSA16wtVguhLzGsyvVTxjFOSBk0n
Hkp7qPNTGxToV7CWuT1GXTnmLEsQ4tbKRKAE1lV0xhuBDvx8pz7fli936o8Pffc2SaEsp9Kl+Nwg
G/IFvT3vU9idZMDIAFmK2vYrycE69KT7Sz6U2K01ph/VxnQ2sjn124UHN4G2FP109tQi27EEicDf
ZHL024cVW+ZfH1ZRbNtUdJWzzHIs827bMcomuFoOccYlrtYdspmm6OkOmulmrGGRG9YURNjhew8S
5mDBhOxrG6qeOc7jp6Aox1WD4aRsDhwZH0XpOizC1c938+tx8/cHtO7OwNCVKyuWXNr1YpjFM5be
hSIn1BnAQ8mgHNPmnmvO9HSRWLufr/2lqLi79N1JF9lmYKlVEM51Hly1v1UzaoqgmUXORvF/KXy/
vRZFLxUFPb6l3xW+XR7c7Mst5VpiC1r75SJo6fPhj2EKG/1y2Hw53cQX++Nid69VZreJE3Ve8niF
5pWdKujW6kONboGAFx6t9PDzffyEKO4XmaOAlpm2oymOfHeaRllcRrGpR/Mrkm0zxlz0og4NZ+OV
y6LDTbrYXJVz1OxFhZnt47gaKwnefFa6jLViUJbOXI93zWVmxpD44rXJGr3JiyKdleXMsdDAShsb
nUby5AQcBcwEvNvJicnk0ZBBVW0vidACeHu9hC9b+f0wzx5SJkpt9N4FUILM7c/f99s162iWrJiW
qWrWJ+j7x3nqXers5lRpPHdx4sF6Q+vDbuYug6lZDJJYy8QcwfMuf2kbvl5YFvslpzg4qWJQS/y9
SeeqRStaKeG8k9cuisoynTn0DM0slFZGeQ4p+i/9SoVQq2x+/s7at+eDCU5lK7RvFKx/X9qJb3Fg
FFRMfq30QgNaaD12LTpk8+S7sINvGKwPK38rKZub7s1zIpcMnF41hr6A68B8tAleZg0U+zmDI1BG
SMmRSZU7g6ErD12xqHNrEMbgWIe/1PPf3zdunMEWCLbz5XAzzNSLmzqcR1DapL0R8EkXfjPrZPaY
uu/A6AzKRUcOQXP++b59eRV5Yo4u2xr9Nc32PY5FHViatdLGcxXbZTsZJKwX4D2el68uTG9nGr9s
auLd/utd/LygrgpAn23GvtvwdbVLpNCVgJNB0QGsSXgmFbpe/PK1vv9e/30Z527bVopA77qm05f+
C2dXs7Qm9WO+Lp6Bk6tFtyEJdBaOqrXz6qANaAVofUOhl/XRNF0i/Jnhq/SkpQ1z8DbwGsYehAfz
FEwMH5bpgQhBFWrmoXlv19U7+b/EDVm75gNwisiNbbol7o6KeY/6YXndE3Klna/7GmFJ+qRtC9is
8RqRK6h0og5LJq4oqK0j2XLdADZC9GocjSMUP0FR6HCjBLtiVnT0kNVZIwPqIYwFq1dIgrfAL3oM
756w/zyoT7/Wx991mrSa//W0PkHCP3YSR+myIulAYgGrPRVfzzHjIBBgiocKajSL5UoqCRicjSZM
tvHwBrQPach/fpzfwK0sUxASXdEtQ1HvH6fadXGaqG48vziPEZN/HU4MIECrLVREbtdnF8M6df/z
RUWd9GWl/nHNu+M3LhTVqNxbPI/tMROxPBoDP3j6SfoNdPpElf6+kiODHpiaquqGblh3e1cbWl0i
F342Z7StMPo3Btr8hs8NdG5z5qm98mhEvJk9F5519NB1v7S1X19JcXlQCxB3TdEU/e+ts9KSG1un
ABSVBTu2DNLabDoasJ/v59dXkstwEdVyDMs0lbs3P/UqO2ivFNP06wI9cKVmwLVMinfQIZraMvll
F/j6BMUVLQaHDliJ7twVNWbgyRe7EJsbZzJwnhxuOYsshiS/PsKvx8/flxL3+I8XRSnj9uoHvCgR
ZgMpNeKMgyZtNlk+c2AaEwFSbX++nV9fzb+veFfma7EEKqMXyVwpcZ6CzgKZgDi3ny/yOf/9sjRN
2QJsthzFsu+WZlgAxTlBjbpFWmXRq2oN5PNNfjYsEtLnvgF9iuxsb91VZ9OdZua1v6dO+uUzfPtN
//gMdwsn0c1LmTcSahIfLhWSue58e0iQGEApCIZ0MJiol8/PxUk7/nzlb1fs/7/w/a5zu9VS6ip+
JHa/6zzy1kxcMmRCYr87MHf8+WrfrtY/rna33xiVXYa3LuGBXvsVLoQi0sGZau3if3hHmf3rjJFk
xkl3p2N8CYHcNUbqSbZS7KeCjEgdHENLAR6CQ4tVc/d+8WdYJJm4oOTTJIZyrN2GP3/hb28vwIvh
mDolo3b3espla1891RLvzLjJhhegg7bahuFMVjeZzia0/vl6n83k/WJWwbMdRVNBm4y7O6zrXSun
1xARDorU52otvepbOJf6Lt87rzpDYMbP7z79/DZ8L97Dt2bnv5W7K6wcfZ9iXYtv6AlVm/JETPcO
W4odqgH5vTiYL/42eMfKalc+ExW7Q2wak76K1UO6q082rCukkvhiPVcr8Vv8H0hoJ/VVF7lTl7xH
lsy5JnA1HKq77PDzl/6mtqT51UH2DFU1FPl+XKTEWWfLivXZwHJ4X7WNVi7aCmQqmFF9dSjwO398
ceataf+ye3z34v556bv7XYWWee20OpuXN3zqCYrSwO6lj5+/4JfOVf77+931HF6R6U0NPWMelOcG
dhFGDoRJGOMkm16sX1asKn7YlxVkyIyHaCcd9b4eiqWg0FINRDxV/b5NtBEE82LmxjOqIQBaKiNG
Rhp6fA42KiMtOSse9I/L6RrDcL8sgmAoFRvaCRtJwi/34bsjiNZBt1VoL4qh3x0IRZV7paNLCDg2
/hQbb9zK80WJTe/EH8juxF21UN38RY7QRHlE+u0jAKYaPpU32MSzdpqPDRw44BenH91GMxfpu4bz
OFnaHGQmokRpE3QjXT/hz0T/m4/OjOSub3CG6RgmlXAa6j48eQWNLCPzAGPiN5wo9qb7IIXYknRM
0EjKgYxVwyhFsGMokxZD6mZVLPCbeDcJC4dRN0CTrLVjZkKIN51fgIDP0+qvxwfwQLej03popqrc
DzTUPHGaW1dH80hfZzL0yL1NSl13I9NaxfwMHm5hw+qyxkwVylu0UCprqjNt51VR2qOGTY5j4RbM
uNVX0JI5t+dr6pAIHBFu+9ziGSdZqBXsBtfqmQ/NvMMZ9uZQpgrqLmPktVTjI5NOaEVLOnHxg8rA
IuE2HDSm0XekjVNrTz7om22gfcyJBVZ3V6nvdUk/iU6dvHDZJPkf9aIPQn3DsKMGZGzNXREUc82C
jlOskwwSmb/PYBDeul6h7A2yD1bGbePvXJQ5Tamu9RSeS1YwxY/dU6aipVNxKVW9YRPhjwuMLSWH
C6nDgac9+kE2luszfOuf16vy5cW9exh3u4NnZJnZxia5mNdZW824x2az9ryz7rQPDnMjKEGxgYVY
DEVPXYB4BQkhz/EhvRqEojhjpo6/fKIvb/fnJ7I09ixbgw93dyx27J+dU0gktMIyxapIowezCSgl
Res2qvS+zqoMIZJGp1Lb/HJt8W2/LE0DjhlcC0bP9zSbML9lgendMB4DdAOI0owFXIk6mhmgRi5A
c9uNa5JQUlxUfr60rv1y6btzuITGklVKQzIIyKYG94p6D2lc0rt6r7r2GJNAVsAB1Saqp71kt5f0
itkevk0WM4OGsGCbZJb41A4sPLc8N5iy/g3MryLY+ok7Uj0yP+K92i1DD3VF5CwhDfUV6zWrXrML
knfRb9v2qMng2dYOwQu71lDoaiFyRioK8Oefv67y/Z1mVMsgwdAc7a5Ut5v6KkcOm4AGLlQ0/4+0
M91tm9uy7RMRYN/8lUT1ki3FXfyHcGKbfd/z6e+gT+EehxYk3LpAFT4UkgopcnM3a8055qokqIkP
CRXlwlK3QfbZQ3OKgnLrZKvrl/6xw2PVQHBJoZtGhmJ+9eC+HRKCyi3yqi05UbrxjL1kCI0gZBMx
143T9Std+pH/XGpypvPcRpdKQfk6bNHOagAc+vYgzXVlIVV7FyAw4M5bsgHt6wz3zyhmMWZPSRtc
FlVG8fjsv/3CThabklEi32u4VGDk3b14D9Hf8FBmj1W2EAy+6I2b/gmRF9dADthD1+mbHsErHhYp
dsCTa+OGdNZkchinGME19iNy2omyKMRT6J5DYdWSJ8XQzJ5Ld60NiwrWorsvtFUrkZEQnfyQZEF9
v28+saUtTJC8wyxbimQyPQq2DoUDtPFzDHvbLV+dRbHLMC6eqpl316Eu9dYWAmGAMKMfdNjG7joe
Y5dp4wF2DtcSCmm85KCOpRcPYNodGmeiFumaIVDAOz/8KdEwCuQ1zcmPR0TPfe6HYZdnOzR7s/gR
RI4JMGz8tw2E2Q/68CIGC42yYrdOUNY7jHnlrhmo9z8WRj1X3N+DeucHq+wPgeoC/ODGhr2Ah4H1
1vCfQv6OiGjSKY85/cBh3/d/Esg39wxsJPP5ntNKsRP0E1wM4Hv1QgS4CYBE1AmHXPKdVgiZIFVk
mw5oH4kKFjxVuAjyXMQ7A9XU3TR/4pWyYlkTo3O8bdgGD/g9YDUQjWXs1Y3shkva/9KInBaJ1RIX
bKUfDbLc33WEYn9SsDFY4eFmiUfBX5mg4PHwp7PYmrPxIGV+ZcITmZfHtl0IALP8O0ddeYAiattg
k+5vASen++rZWSgV3aqXnP15xmyR7MVfnAT33WPySkxEF9xnryI9ztgujGVPUlVO6NoyoWKSLtCg
8NRC4ffJxLYC8bmd8f+CevlOQjmfLLvgoQsfeAEqcEFvnTXEqa+DUsU71OLrMYhOAMTEZGfAKoD8
C8AtnWc4JEW71u79alEgGQVO44yUotfOsrVPgo4P/bsKL0zbtuf8ODro0QtsOpDvyqJ7SV6k+oFa
n2DXH1x4TAWKmR3beTZW9oAbCcpjsEQ3Kz8IGPy3vzGMPBCLYj3F/m+PfDzJnIs0y89EYnEM3oh3
GYJ9AyrpPEJ4wiF1V7tbDSl9tpZgUW87LCn1Ex3enIeFRHcm+XauLUt9IYGtKdeNf+8qrxyuzXiX
We86vhJYFaTKewcXba6woMTgmouKKsowj7E20TQsZx4KCJXAABMio9gfu+7OshNMgM3GczqCCEs6
1HM/HAi96o+ZCr7B/VunJ3//rAtLL/2rx7/VNEDgPoaMJPFCLV8S9lsApslsTBD8IztzyhcXUNDe
cRYaod6QYdK0HNk1smQLKmMMKV8UPMU4CQ4myj7/6IMD7jFpCBiN1nGFMaDE3Mzzwg+fPWIj6dI3
kZTozM4SSKwRsbnIBs9mvoKXq6D7zfLHks1ew1jzakznyi96JSW4JWiDKVQJfBVbmSnce6+qO9lF
isWWLWVXn27TdBsKL5YJvE65K5qN9s4qKZZoVZhImkCY6cqqFx+r9FRYnFdo86v3ubpK8tdy17QA
OJ969sGGZ8wGXCFMTgW9eYNvVzVmikI6gGBA3lTr5WfwmD8T5sBIk5ZiuhbeO1BR9DFaatHvrlTM
K+BRA0ncwc7j2LruuFX+1d9+fxbK/0UJcdxVs5pqmkLt4N953wxaLQlUROIFdGWN82VG8aBmYvi4
vq5d0GugQ9IQAVg6py9lqkrl6BVm7pDph9R/FizKT97SwNOkL4wMTkO7icFlv+v+p8U7aBet8ugD
6/A+xWylgtpN30OrvrF9uqCcsURq06Jo0cjWla/t1fc1r1b9KNCr9OHJ+sKqPURLwIuV/Yir6Xz9
51++lk4NHP2nTkNzslWr47SoQ18NqGgywVNAlf1TDDDbo5VVxSsfO4YgIyoZEhLeT7l0khhI1+/h
xyaGJZ4mn4IagmICnft/XzVrv5BVA9t2NNZsktP2NPSvKfwu/0aB8+ceZnKlyaAKMwS5VBDSh2b5
5/DnQyMA7A0A242he3HP8v0HTbZKFkpyMw7qeJ+i/KeuCa3Gb2npxIMdMuO1fXhQ6QGGobBDBloP
1s4YBcgNmaUs4pWBJ7+kZpQ/A/+//qgvFci+39nkbet9GKtFkMesPW+O96n3mLQU0VbbrWq8903M
oNeW1y/541Amsm0UZU21VN2iSz955nrkDUqZZdG+jG06xr37WYzT14nu6E1vybjRnmwWx16tSIda
s8wfVUgr00KpHGgFxsSqlSvqDBLGDu1GE0C7MGAVhXIflT+Fr3MqbSj8tJWjXKF39NIAoifmdQwt
OLg0hc/S3i2OaEQtwA1x96uDEYDj7Y+0yvfSnPCwDBTRb7I3CYyiL7MGF1ZA0Bn/j/ZuTOoh8eLz
ibCjzwwoFcVhYVEOi+H39Xdy6UNQjFGTPPbhOCBOivBh5wxNKiAEQfHNUnaIEtpEjw2yCf+xST+9
5jVCTXRTE3Jh+KFMVplutXGGmxaUxKhShj5CnJzbWClm+eOX09e99f2N39dkGHAZg3IaJgPDmja/
LaMoDbFrInTP0OqsT2TmhqlsKWr4BhGYDkJ68VCK1lxPCCzt8TutbnaKfj5iSeJAhvJxVCGZuj4O
om+TuGe1nGkMMx5lPmr9aFXWLB9e4+yzbTj8Y88jFGzI51l7Y3T++N7oadLZHJ8uanN9Kn0UC8tw
nbiiwVrYVGd9jhHMqFRxkJBQJrw+kC5cTBNlhX7uuIKyVP37I7u201opzaM9lvqiYA/OnpXqNOtH
l6L7vLFQ/CyWIk3+frnJ9KU0uhKhU+sfyG55wRc6e10uZ2fDXu1nQJjtX5+79fXfp1w42v9zxcnR
vnTDfNA6BWhYpxzHph8S5CL2cZf30sIU7k2tnA9lTrwyNBy2bIHOia6QiQeWElGcU75FbilgMQ+D
Y+Xkq3jcRkUlmQND+CZI1VMU/3Iz9xCKxR49CAPyyahvTPoXXxLie4sNBX0KffLU+tpzQj/GH0bD
km4sfS4Ky9nw2qa3G0E/vvDxDX271uR51ZnU1EMmffUQwzabVxo/1z90RbKIKAJialdX11/RVzP5
n699csnJh5aXZa6nFe2IcQejx9S1IA0oNA8pufoDQFL53swxE6VbvbOIUbivvBb2IjqdGzfyY1kY
b8SSR90v2nZxOu24pS/VTap4+2wkDXNAJIvYuHfoukXdu9RQdCtfc1Ct3aOP3axJBu7pLIgvEaKH
Jjlfv5ufos3J3Yxv6tv8k5eaZ2ZB3j8sDq8dtYLl3fn8oZzP9my+Ja7sk0if2fbXr/f369f9Kaz4
97pff/7tumLtZJpiMtro/SNwpY1Rx4jWOgAPHMbqBTL+PLOvX1S59OjZu5ts4ln3f7hslLbz6rRx
+gdrnRezxcthuSTz8OO8YkkDMhDOH5zFh7m41/0FYDDhcU+gMSFx7+8nzz+2xfz67Vz64FAJsM7R
NqE9MP75t0fQRL7baGEc4e1900FOh8mmdD4E9SFvOZDe0j/9FHtMioCTb64U5aFuQo8mZC2M3l25
XnjSOWRvpxf9IpBBU1mPNIn6EFRHTHRha49DzszNG6/h0scv0XmV0N2jyJhav72gDsq2TvO7LHh0
0LidDdGmACxjtCdao7vxlC++c93g5KKy8PwwLxaBmFtuIHt7kzwT6SBpB3QYXbqKb4kQfx4RGdIS
DTpe5ah9nKo+YmxHeqOb8PDtHcvO693GnW0oL6xsmzy7x/Wt/cul8cPOUhxPRDrSw0nXQJKawopN
+vYC8JV2pxSbji7Lp5PP1Q/mt5o55NTFVDX1xwFWUmXH4byk2Gcsr4/ji1Pr9xuZFF/N2CmjIc8w
69UrzoW1TsSFenSgVyZ047KaAv093XUFdpDgfQqg/K7fwDhyp1O7zJEcwQ1GeV70vx9SPKQOVnUt
HFcuPLG0QOnbNO7n/99VJutj1kUoSyv6vVa19VnHEaAkA+L/W7KT8d+59msm36mlskplGr/GVE9c
I/NON1WKkjU+kmsXmayGTui6nmoFBH0Td0oEuUvBlk7hkKabjmq54hx8wsz8apcCio3fMvfNLD76
DMccFUhBJXkUd6vRPmV5joMD5ifQdx/Akv+UmNbSB8/qZ2AYKfzL7CxjJT2yI0pykDl889LWFznW
VXRjz2iaF658YroPE2PR5hx9omEWyZ9uSHVeqw8FXRK5PLf5R03deOyZ5DWbqCpZFBlpbbC9g7C8
j8Vkq4rNM/rfSILJlxJBVQJ6GdSTGmyrsL03uz/N77jVToSzewS9xcSJqOXC0+4y4YGDYHDA9Lvs
W8qV4pOZlTvVVGeaxM/jsopPZkYoPLjB8EulR5wq5Vrq+k1XIZIrjUUeE/bVZ2s3e+vUaluBp0u6
Yyy6M9WBRxTm81b+cPCKBeGHIADWdwHBUhJWjW0Yz8PBvW8MiNDOgbeNeKs030cJPB7GrRHADaW2
Suq8REyHtRmP3yldVKouigiVJTV+e/Wjiy/Siuv7mG2Elsdno9ZnHmLwIt1KyWmgcRZ25McgIIKY
AdAgXnEN1XKY90mkau9Vc1M37SIc7kOhXCrgb1aUJxZxts7w5fBTCYX6M94Tu7QEmCbrlg25HcF6
MsyZdpddVJ/7IcAwdErYTVl0n13zM0AYlmCW1wQP4A02nca8HzhnuIk0a7VuX6i/LR71WNPoe16/
HqBeTZS/npSto5DycKbPfS7uYAApLHL91PrT/aVm9b1YJq8+zI3r3/jX0fLadzFZkxm8Pnb3IN87
FlH3prgMZUithbJk+NYqzA3tKHryUynFS9SSFBIWQrppi25TGrRfXNWWS2WdZxoLbHRM6/avSMdN
ccz7XCTJpdyGFYqXI8a2pnWWnggB2oEgIj9XorGXvaNOfEN3CtLzEBjztGsWuRKfRYdQBBrSeeps
RDdcZRWpFpl5V1Tdw0Ap+Poj+FnqYxn7PptOdoRJ2vhy16vJPvtLXKJEHMHYC5sHd9EflfuGMgam
CitPdWMW/ykY+rowkslRJ/UTbeBmdVKbcUSNMUJf12H/ixZ6/5vhkmjLyoMfJGJpoKmjDh/48m78
7MvT7n+vPpkR3a43m7yIKS+y7Wc7xuGncx5p0/LmmSHL+nWURyCYtXFPecz/nIu6/NZdXDpIYknS
NdkULSwx8r9LmeT5mSzEBocDakTpa80+TKABMtRPyA0b5ZBSc++6rajcUMf/tDGMD18zRLbFJvSF
qek90gRf0hLOATvYVMtouVwa/PduublvZiDC9rZNau36M1qdTk83nvxY2vvxzX279GTBwwaglUNF
y1gprFlDZ6oM1yk0LO1VDOPZWIvxs4dUtXEEsdhW/g0X6MUjkCLSU6ZtrJvMuf8+88qsWWsqjZ/+
QgL3H+RLa2nt0zXtKBrMZzObkMHH6tEHxho9rkmuvv77L21QFUlD3IXVTzF/CDCGISt9EQUvwz4d
XiNn03df0na2TNevND7I6YNmTMFbou7J0XOyT9I71WnEKkz2g9nPMJRRz23R48X5jet8dQOuXWj8
1r6dbEKnSkS/EscnyiiCZX3/J7Y3y2B5Pre/7/dw+slxd5fvi/V2S+I4aKz10y0N4MXHirNE0rEE
qaIxeauGUDSWYvZfJja00QwoDpdxyBd9o5J2cftLoVeDWsD/qlNRa5CqYqkWVf9Q2tlG4VB5RwJP
ZfsP+6O/+H9/g6NQn4KhyX+/mEnfHqyatD4mBQxlPhDFZmX6T7Bw0AJev8rFwzmeHMqRHC5E+cue
+u0ymSynZhQIX+SrIYPCRzvY/WDzgaq8QTvR4wiRbkx9l04zSOMUTmhjQ2v6FPVYCjojRqNSVf7K
g4hPrwNDkAr+K2G2tW4p58cxOB2juM51rNd4D9BeTcZoJDDxDCUqMFyNX4fCmzt5+fI1sB5Qx9bg
eI1//u059saQWZ0LiMYgA6h88wmjTWeCeXbCXfxC+KWCUFGw02aFDQgJaZ7d1R7UkU2DnmAMgQOw
GS4olILqJKHkf/OSmW9M0GL0NqftQ0ZsLFWuF+2RU6aJbXk2nCvhLeCG4nn/ILU39laXR9VY0Udm
htJDmxwTczWvajmiV5unx7H4lqRA1BCXiVtrYPP9GoSf3a1D28XdjK6PLl9aGLyFyZxX0ZHkfOKC
F9B2aow6TPpw2se8wzEEVaxdJexphc5Z6tGrEX4MNGduPOZL89D3G5iMAUFtgjgYqPIAFdBpKSyy
+/yU0zidV3j3If7CSL6H7QopjMQ48CO3ZHbm+BN/jHQMmdRALKxDXy2Ib6NQNkJ10IqBkR5rq8Ei
QcBf019LvB06W6v2AMCemmyNx6ojfwymRYqcZ5aQ8OJRo2+PJVuvEXynKWPTtfRZgt8M87VhezpQ
K4rF1kYt6isnOXx2DHcjVq8fakeourmRpG6usoCbpbxR4vbI/Cs0ANr014ogEqtA80v5SX0MaCO1
iAxlNC9a1iwSiEgNknWr2GSaje5U7CCGZ2hcmzmSVJm4jZTDqkhtfdED2W2fO4JtkDZ8dmDix7Qs
WtROAt08unfRFzGuwHFZvjiX3HWE0EIyHvncwxxplnirrveTbcheSqedIyl0sERMBv9+9jBBpGgQ
hh6djTZ7of3wsEnnm9X9QANi/jb//HxfvF8fZRcnz29XnAwyq1L7MmyN4g4XNbX7PCqWyD5mmF5N
nwAwdF3Xr/flPv85pv77Eyd7toZNS2D1wfCwOxBUt7Jostwd7u4eKHm5s27Gfx42q3M3+yC4Zna+
pwY2n/8i6gKy+Nzez/gL9rCbbVYze3bcLrZrwsEJWf/8PI0ZNbvT4vrtqhdKjmBytHF3J44W8Mkb
MbpOG5KOUlkXkyqnJouqDo6u0Wwbtf7tFStRrV+CyrezDqVRDB9bVlalg75cf1L1kMPHcGauCADh
0ZVGs5l7Ns/W46BbKBAKogel+QypuVXoYVKR9gG5hTK2Br3d6tU2EbV5OJ6ESxKIrOze5dwu+vJK
EuV9UoGyaU/hcNDK32ZCIDdTkEJ8QgMtw6UbcONJyD8ng3+exGSkeJEe1VpEdQmxuVv2s6qGyCtt
q8pbWu5rAAI9Af9nUA2GdGCO7kOiDvUPPT7LLcEEAwpD9yiJnwinQ7+f9SWFkMzdhRpJbhi8Bf6C
WANNNTc0qfjshkAivBn96dxlF4Z8ORjFdsLvjGlgCJ486UlxwCko1fr6D73UWB1nO3qctN/VHyaf
RoujVMsCHy/62NLNSe1S1rzEXp6RSUA/VatPZv1546o/vBBjkf3bVSffRVmVulLAYdmXEQkbAe1O
nWADywDRtirM+wjhveF8xrprX7/whVXmn+tOdrsFS5jX+Uowkg1kfedoR9VfyCLMmFvP9eKnhJdJ
N8CU4fqYVJ17v7QiM2NBhYeCq0AKM3ssDbabMtylxedoKxjtB4Z/GCGICtEcEonbBTaUBJqvPmbe
dhSC/xc//9tNTbYWXhD4Tdcl8T5TnkR/ZKdJ4hv+R4+4qOtXki+c0Mf26P/9/eMH9m01NSO0K508
cCnrEKn6zPID5HKbDjWhEJ+S5skj7RYVXgMMCn8zVThCGuMBKb2/AjLoI+dwZm2V7H0Hmpp1YwBe
bEJgIqC5T/vsp1GoVxs9lyMm5mIJ2vd1+XA+n8XN6vdxvj0F8/cbE+ulphKz6n8vN3kafR1LalVx
IBHFw2CCh3QONLMT49WsD7yC3DpkJqg1CNxbkAYs+t0tx702flLTpYijCqcU7EcoiMbywrcX0nZi
q3laHe5rlMaegfCaOk1tsikYUIoeHDZ4UJjmSqitGp2UFwTADiRhpE2iXixDgnHU8nEss1oSKXqu
Pw96dVWbI+0NrDV2aFfBM6xtZBlmNmHK5cErAUu43rzUPihULtM4WhgGGZCAJ/lT9hVZt/Oz+xhh
f6mg8XdV4tl3vfVnFPi7CEvbV0r6NEUG9QWe70hQ5JbVYD4WZK8P10srH75uGkR0RwwWvnHn8O3p
gKzsK0kAX4RbNzasPy5nqcZvllYs2klQrgqheEjqcAU/KMrjTUXEHyRYI+YEm5DnTfwI5fgY6KoG
IUJ/TX3SKeAfpWI+V/IVp+qAGNZn66+YHetOnZG4KuwEM1r4NdrvZmFBwmAViDR5BJiI6asn9HMP
lF4FkX8AcD3Yfh/YDRSlhhjW7s/1n/9TY8eq//3nT4qZveo1WpI0mBCFV2Uga6mZy8knW90RD6KR
CNkcWBNC3GojF6nP6Q+e6EAP5QfCM62lY3hLxnixzPntlqbHINymcVIELeUu8ROOXFo8mtkn/e//
SN4o8ymIAIMsXHAH15+GfPlT+b+DYVpdDP2wMXxlHAzGYwrMyPqrQpCC8aZVFklqvM0U7ihJjlqJ
4ntPwc31DJrBn5l6GN8uj2q0zDN40/hTkJSlnttS/xDhF7t+p5dWb5gkCpJAkC78z2QdjUs/RXCM
I6qzZsodyiw5IMunXHFKDpRkwSejcvS4VSC7dFo0sKzCI0BkChBlsox6TC+N7/TR3nLPRqXNTKKZ
B3Q6I/VLAOfqP2V46QIAz10+k8pHDMPXf/iFdRwxLzVI9hGaRjv538+1liUp6wWALFBKKPDE/ZYN
Jz73m5KsS1Urzv303w3qgZaoT9bxwoukJKmoj9G9q/N5QGysYgvN0cMEwGAQ7Fazc/LmCXDx1rW5
vP47LxxY/rn6ZN2wlMH3hcEJ/0fu6XMyRoNBWz4rmItvVXjHf22yROCqQ/KhoWZUwZ3++1QtKx5q
NL0o6PGjiGayFiwiNmiQ97Kz0D0kEDLMC0+It7EmgyAkowHqqZTYUfFR5xgOaCQ+54llD+BPLdh0
5Wst3thYXPg2v9/jV/Xk20TtJ0bsWgKn9Brq7EAbcsjDkSSZAzS9/ux/4jXRKACWQ8hOYQTj3+Q0
VFViVNcWozwWvGVYNSuvPI6NQ9H/g0ukMO1YWJHrwJoH9kcOCnsIamYJin71Z6V5N771S0Me6zAF
ITbrI2Lv35cTNGqQVE4W3ME7KKRzT5SwZps5BvFbKL9Lg44NKyMBlbEF8eTfK1WAK3S4zdFdgqFL
cs6WWK9NpyAa/D4zw1Mh7Ni7GAyLINd2Gm+frq4E8s9HihncpblJ//KWWPHSDsr8flOTA1nmUoaL
B93fhzWurTCYK6200PGiiN2J2Y5V2ClUm/6sEo0kP9Gk/7q9uTRcmvn4PIC6GjRBRhjMv88mjbRY
dxqkvmZf2k3XzzH1r4z4qLJoZm5mG6zZQ01JoT2E3Fw7SgFU6cYp5sLZwvwO5ZvMfnGY16VmVNFd
P6xLEL1YB6OQZ/8aOOW8bqga3joPXxwS3zCAk+1RHRSaEyNKuGvlk6K8052ZBcWvUvoldS4E8Lsb
X97kBzLykHrhotBUHBsj4nbylJtGKxoPaFCaPKFxqMVNgA6JSeupDaJ1obDdCkfSXkOjXtOI56OM
VdX4JtmCJsP45q2bTN/JxPPjniYPPfT1HCB5ZR56Qdoyfdq9QFxv/K4k2iyEv17WDhUkXFa/B+et
lOpZ3Cqc5Y6m7C/07mnoFk26ijriIgkp9LR5xTa40GxpUBbQchcNrfs0G47thzFUC5fkIvnRafPZ
oOvr0iF7MMKrRWPX8EhD1CpbGO4SFBet19pbMyw/3A6tLDKKvzE2I1l8jtVHS6QRj6Wy5JwNe2BZ
4+Stiwbh5P3193Xr0UxHh5Lmhhdr+mHAIaV4O928i0VvMUTn69f5Uih9W6B+vIPJAqUpbSJ6Qmse
lOyhjt8xn9ileZQT/JbQ7HqqJjiD5XdnILVxNNuXMacKd970Z2iGY3ROmPLQ6wLVTbLo+1OeEpCU
tiuRQ0/4N/dwG1a/DO3BaH07iEA6BRQl+M9WurXWThvJ05+iT6ZzRakcqc5V/QA5coTaRyFSHHq6
tWQD43AdcW5wCmNBnpV1tkiyimlWXcYEgXmUcOOzABvBy+aqs3K830NvEvDs2o5ArXaNcbtAvBt0
OPycu67z52V7Y6ugTCaEH7c/OU1aeYPJL+cLNSJQteGLT4o69avkr8qo1xvfblw+gn7XAu+rjK2K
pdO1HpvoqTM6wqbd5ugIB77jCqwCEp1KW+lBOi9FwoaS91B1yYx48UQCJUUC6+ttmT3IxiGV/xZW
snJp7qeYdHt/WF8fYNNV5j8/SxuBangddAA8/048sanUcYEmZTynU7hw1EPMudjlpGECTePQ0zSP
Qf2IowpSCG4SdIxz/tL1uzAntZP/uYvxsE5xQsV/8O9daBFshzZu0kMMXCwmx81Uc3pOA3nYkcrh
miDOeF0L+9yEzOG+Mx/aeVBRJzy3Onl3rS0bTzlBdK2IrAvkr+mv5eAohnhJF5rcLdOOQKV2kYjE
F7nLGpOoIJULnRlIETey+dSkf7vaP1dxS6gtWLPkj2KQQ6ks+sB5lZxfrbsXBVxYJQGm+VrMTskY
g0J8U7u3fKLn77MiWlo6wbewvawA9Iha2nXb7x053wlGA7zvvtN3ZcxxOVHnTvBmxc+uz0jwX7JE
X3Tm3kwQ1LnFInAJAA+tQxOiHfK7IxJ0c5azyRwWgZasrj/4qaxp8uCRGvz74LscE1SmROF5+AVQ
wpwPMfm87kr05+pb0y7r9GzlKwfzvDvLLGLm3TXOYiwJFl5j43Q36NsGz+u8vU+AyogHL96aNLSy
RUcq+gH6Qnvn9duevKmVlixrYacRuqsegvCpI7tS3UnVQhHOWvbm3NgwXPxadVrebF3GAtBkgi4G
WUqz2k2Oenwc90wmpQmldO7SMlyNtdZRcnr9UU6P7/95lP+95DShoHFTp+wrStxjMl61keclHQ+V
mOl8gy/qxt54Ws77z9WMEV6HhAGU0mQ6MtwhDmWcxMc2pIC2whSUh0+R+5qG6QhW6DWk86yWETRn
tg157uzclkpW8aGp9UITPpKWiEn0kqah3Hj0X3WKH2vWt1ubTCluGss13Dbt4I3u8nIuqsBk3DOV
YIVwKrEYM0d76eSBFKx3oOmkdNzFtsnvVCDAEjO0QQJiJkFnGkk0ZfLb1EAVacZONL2db+KTN/Yi
xyxhgCP9qCSfUEGzfAmucM5iMh8MY5d33kbwP8jP2iWSMa8JQWx3qTCv9QOtVWPb1/m2TQlKx4Xf
N8omBvVxfTh8qXOuPYXJvtk161Z19VY/eXscvmoM99Z2jV189Jq5Crit34W7cGvBfRB/RWhtlTOa
YaYRmAgBwWomkeUaafD7eRLb3lu+YWUYm/7RyRtdQnOp28J6gLQpvsr9JsadT57ijZ8wjqFrP2Gy
KfUts2qSyNQPlZJsLODXRfxaKZ+Wd26lB4ubChq7UwBzC+gOmR1y8VmLV7ifdWOreaeQBV7v9zqv
XiMrU+o3uuEBnd9rwYvr7iTDDuStwITt7aTwPSG+snoTlJMm/WrEl8LYmJRIs2jlVi9tdZucNe1U
/s8XZOLzw2dHEXTy63qtllNNz/UDBV8B+UpLzyuTN5Y1zJGJ60Qo+8u41jdyLS2zBQ3dTV4NM6Gw
FpLcITpNlk2fPBe18Iu/sRogqoWVc0zFeK4YB0cT1wogNUfrqKrim5A7O6KUnMbGs5WrG90k61DJ
2BaQ6aKRSpieYj3Yjc2viAqfUpJB78G8EY8a9eQh+iTbJhGTRRm+jq3zMhUgi3snQf6NESuppFWg
xdukvzOi/AEBb5fSpoSyXOtPVNcLKrW66pBTt9Xcct4ExdYctbN+Yju5fmMehO51cdj898FOzg0V
YGsoCJJy8Fzbs9ZCcucY6g5StZYeXAecCiSFwF9Y/r0Oc6wJSiJUjGWjY3DSzZlLxnLd/zYpGXtk
0PuKbbaSbSQvqjKG0v5RAeb6wlNpaTPVc/56HDOGQQKiAX79OIQEEGvJwsk/MmNEXC1T51AYr275
UXvSppB1oH7Cwm+NmdwSJ1qaCynnn836RVs285xMKEt6HcL7TuX0ID6oUbCMg5P/XNMcUJ1jY1Vz
VY82hfPI5CY2b34IStfSbYAlUrB0x6xX1s6yUWft6LRwzwO8bu3Ytd7cA1CRZaodmi9t9JSQpzAG
zYjGfQQTwH+KiHSSSjQYrrLx+m5R6K9S+VYIz75IthhaHykeWSwoF0A01OpRbbV5QOYuNAijpx8B
dkZxso1eNOs2l5ax381EUPUcAZpMhLINFUw4j6FXirKvs1VOgK15CnMSbB7AcHTtPrJeA2LojEKH
OaaTeEfmc/Qs/ZXoiLelY5cN/9TwIicvrp6CF0uIp4oBYbWLrsDkr4KKkEnTBNUSclbtgYoInj/T
nGWebTTE/JlVLyXvU2sfUwehMIEPUX9vOUsz0Am+UleuKx4NEiZKigjC3/F3pQqwmr7AFGBxvCIn
R4QG4mcpMMruzotqW2TSCaInXf47uEywwUMGRHuIDbvx2YjXn43T2UWEOzI9ytCbquBNamZGVa7E
FOX04C/BWC2JVLhPdOgYBhkXiwqlnrUkCairWUVsSbdDZQls2WoWESS6aK7EtqvOU82unvRoGVor
SiJJP8eWqVszUBgxAVjJyquWjrHWiVp1bAaXlKxFnyxv5MEzXzT5TF8owM5MIi2SbKtFL3VzCH4h
d1Vs0FcfA5BLM4nWZmrNE5V9BAFkgsOq9ddKwpUM2zmE9OLJ6kplIJQSzB9tHZbinOzM2cBpWhL5
sGBr9Opzl9f7ljp8EyWb1uvZjZKPyrCW/G5p5brt5tZacqpjXyVrRSofsmFf1U8EQiDti8cDuz/3
NFzmKX0RkXetSZvQBFTXnxRNGGaN7hwkVyD4JyJqBFraumGPLmXFW6i2tt6ms8HDg+58NvDpBr5v
VdHnMbA+KXsaz2s+q7HkM1bGGOTyXm+BQN37+atUfVa47QSys6UaKnePhqKAJRLtE0JCHEW5E4mu
9sXBzloBIwkhuIMUvQupS8cqPjZpc2y1/HkMSUv7cAHndzt43VOhASxJUdUJHTCTFuM2RojGr+ZQ
Ocr6mLnOMbO8ndl9hgEkbPYrCgQWHT5N5YgLb6wMDzIVaXAuaryyhHQ5wuPFlNwrj05VAXsiWqWW
vk268qBJKznqj31/75TA210OCmkzr8iX7LAsdJL73Azy2YyVBQZUO+5bwgfiByOp5w6h14FfLEIX
KUXgNEDXW3TOqbBJXE6T5aa2OBNn6Vbuk2ORl3YAm8Xgj3BtztKAWdQ9mmY864SNhwFkHEN4Cf8P
Yee12ziytusrIsAcTplERUu25XRCODLnzKvfj/rfoXfPYHphzQDTaNuyVKz66o0yE5BYx9vJSu+E
BCFz96ogpzeWxmu9WTq2xafeZI4yvGV16RhqtMlyywv10S2Gxp77Tyv7bMW9MaHZkMQXkx0rHdat
lL8V0iNxcY6JbTVq6evm9BJIojIJKVfGU6kKjjqWO6MX3bKg8pzgBkkMjPxZD9+W9ZQYzXHkBr3k
5DINbykxc9W81yrJN4rEj5IBw8uDaX0Y4100nNY0OhT9cugL/DO92+cJmpkHgQmukQ9ZSHradVlO
wD5OZ4yeJRqgSITahC+NrMAlBlZlfkZKb0ey6swFfdW15Ej44PT+YjE119DzNW2dC6sm69VDR6cy
B7REJTGUly5fFbH+y6z4J8b6j1Hkj+tvskpJpSWyduR4ULrIaYkOmkRQZcvvmq2okPhulo7KZ2uA
M8/ZbVL5W2rMrw7Lf057//fY/oXf/MYzFFLZyVITRZe1ppn5YMz+Wh9JOiVF7DVezujBqUPmjhzb
gK0tjdkR7elXneod7agkd2v9LHM4zn5bbFAWuul6zLmavC9YfoLxpy+8la44emZEppzXiP7zefzb
+3i7rf7jV7Dk2/+MWyflHxAT5cNKFI8MrInIXZVXypgUwtGrl0ZxCE1AOkigvvqXu5h1G2j+68f+
ceGRstYsxaVTj0ZnkY95Vw2KtxAlqsGMEObiLIw58hq5c/zZy04l8LqGAU45YZp8MZTeMScy/zGu
gYwm03uouRV/kFmeRU5YLZEFR/iblZkb/LAyYTBKcSywQll+lrz02l1ek0hGKVIcR04efhjpYzy8
TJso/5LIP53roNA+RbBSMb0vzvT7+TrrmeessgSnGc83G1Vd0YAZyl6TvRYMxPm5br4T+WkVXkL5
LWO3I9WoMa9r3jjGSSdRv0fBlBPRuXCCZSHZY6iKrJHjgrGifmwMqr4RJluyH+EtlefvED/cqj2H
2S1rWJs9Y7gzY8nNyRyUTd8yYBSxtAtvQnoayjMpAM74txgDNPf/CjNRUPy/R/5faQ2/LfFuEowC
5Ea6yBd0DMPgV55hT0cTYqcjSJ84NcdwE4LNdjUgkGIjh9UfB6+zq12bT/YdWgXNbh+pvG82wmt0
pwh2nZ6p/6nJie21reqNvhB06BwZX0NwvI1EZbq6KbB6SU7o3p21QEvc4j2z3GSHtoJIaX8WnDUA
pnqU7hRy57IdQZvjtlm8GcMJncM7Xp4U9PG+k32ZdAdbuktfi2A134YjSWv4sKqMr6vPq7tIm/FA
I665yT9JVVu3iO7qxKMYS98L2ifiwYoZIXttMi+rfHMMhma7KkH6oMwe09m6kZezEHoUmCvxdsyC
JP6lblTvio3gqeTNYcmThUCtOP4goZR94ikfBPDxblUW/KRhp+thirZ9Zd0ak00qVjjGZM8oru25
A2VO7zX9x0TFztDuLuJWBHGixVEl2jrNnPKjJOhQpId+cddyOxOZnO3RQyfKi5BxTjJoBssPgw+Z
vBtBdPrnOVCeu2NzrHICYlFUMT06uT+XVL67ZobKuLPzab69+bp6Frz0Dgkj5Rrp5KuVY1nBULrR
yEniC7JtLYLbGGWgN5OvPIBMI3UMcVZOd3hi7WkCityTT4JYUJ93mnhVskfLehVvqENI67WvTtf4
a2n8SNoqqqPrzrehBlmzT41dr3jSdK4fYDXy8Ut/bA768DznAVfqUH6asmv/dFooaxc0W3KKxwLY
EyCQ/6qse6U75cm2gvALHfhQ6mOIdj7laMcWw6/l99F6pZTueTb9Phj3EmXwxNRE30bl8nv6/eiH
v+JPm43U7TNa2RIbPFEKQnkvPGfLtkHEIzo1KXaOBeruh/SHZB6e0/6jTvzk2kQsfZfUYYk0xDeV
/EvP8KT5k5E4dqM5AGOy24AiEjkKsMwqJjIhFym5ajlVBlJomyzqm/STugNH2ghv2kV14bEvqIM6
p3DS1MFGcloLeyOCxXzqMhXTzK5bEoipOa2OY8fIbQv3I68+25iP+rl/7vc8E/ShjEGoOTL/JhSy
l5zsStFOFVinZDele6qTyvuEVqPMm/fjnuQNSn72MrEZcxXEsmcKtsAMLuAjhS85VFNQdw9dQ/Cm
cIqniDdv7W3LIWLdzi7JJb8beJdiwE1fYNzDA/ttebHpF9jKPaVyeTooHlZHL/ZZcDlZuUF2icdT
yuw4aC4XCq4P8yVR/HT2F80d1SB5q/OL9gEtJtVuN3n16GvIhDUX2RV7bHdMfRQI2a0lDcfxCT7M
PHP+jwP3JC42bbZpKCzue8+qtvSreZrwqtAbhK4W0+wm169sHzwPI82Bmds/6MmuSl7I8pM9S3Ua
dU9iaBrtaQE0qHAVmDOdhCuq5Vequ2rHxPCK6EsevVaC+ftaqS//0PAJAPgg+I12he6gjQjPw8ao
+ZvfuLZXR7Ccx5ZMP4HNFM8CebJj+5DrLT3hzjK4S67YrJJ88tOGTLhqq8+gSrXuVTxGpZU4o7I6
UvGyaLAMXygn9UdJBNWjtxDYYpcutj77uupZwvMs1sBlpj+QgDba3TZtTtQFOeXAPeIJlQaZ66ry
NanoBvBOlFfKsKX+VKPaQ8DXB81OSy/NSys85FPupNjSZXd5kTi8w93QblWFiXUz0Ydoh80l5zBv
f1LNr1jzss0u9ZBIsZ1t9ZfI2mSj3Wu+YD5052o6EV1PNjM+d0N+bNSvmr6c1CI7drBQetrkMEBo
bTQMC5Nf8+Dp2MS3nWyr/uIelkN7C+PP7oqP5nlgeDh0e4sOFnv4IAmOeX6yeSskJ/2OfHa8M2wd
XXjzd+UWrzPf8oCev70SHWPavWAbLmPsBMSwh1KDXzpod+U2eYcXNS8JNUQyLY8v4RUHRG03aWCm
Rx02nyY5uHVPS8natIWtck4+ZHnb5K5CPqtybbJ7ud8ZR0h4+bPX9rn1kJNqpLn4kzAlO6/F1viZ
yaezp23IxFJ+8aHI0Rst3eYmW/0lv9bJC+U5dq3uwyWyk9BXyTmNyLV8bfN7mgd0T+zB0mwzY9rI
Z8fMbNl6mFhW3IMi19zTHJkHvAPzZpa4GgTypfOgpFWf3G7DukMYJh9iXEvpWxYdZ4pvz1J61oSN
YmP05z4p2ZZyn+ElXe4U9hyZt7vv3fEWzpldavXUy9QuEGc+uERchx6WuhhINrWV0m+Xk3VnNOgA
30T83fFmUTztqRTO8mGOHroMftzGcdKj3gOT37UnM0hc/g5VuLHoxNPdXPvNSlbpRmaLaQVfeywq
t003VuUL9ftEAv6yIUBd3nGW1uAJW+iUY/sSC9tOukZgKa5eu+meXEmi8O+ZMxNXuaIeTe5AK4V9
V7ngMgR07jPLRwJpg6pN+wAzTf19e0n5kSbIkqSG7RTcesQ/+OxNclb8pnlgNl47uyNP6mYqg750
RUbodgjiY7mhlfG1YfU+aK89YDRByGl1TTdj6gJG5zQILAc6o6zE07bQPLc1ulFeS8MjErUnVBrd
t+4gpJSJZfzmIpy54gezsjN4au83T4jNnixX8MPkbjya/I5Y2yq0VRn89a6I71TMO5vhGUOjAaJQ
b+Jvw3yq38qTl+7JlbbF0FEUNhFnVTwCYAN+nnUGkQ1720M6saUPd7SJOZi8/lrzxOR78VkIys2o
wcUdJTpIn1Vrnx77o0VKc22XHvkCVooJaqvVvkLI69ECsNw0z/wO/Fex775C2UURmS+7+Qy4FdFj
YevK1hJ9clpbzU13xhhExqWqPbpaR+HLmnYJI3uu2SJzinqalIBPK1O3I5VuUyC4P4Yh2dJTBAeZ
+ixw8Vn0C9XJqVt1OqJsHQWn+6HkI/qyIh99quVHxq4jcZlUW3M4ieCILJnqCfCgZF/h4CWhMrpy
qimutWxUzv1bnO9ZUR5uPQCTQ6faZQkfG8LN0WOwcwrFA3Kvb24iLJvKViWcluw+2r2g7W+MBEY0
0Zk+4v1zDkpJTweXxIWRoN7FHAn+8Ki9VY7SOqNXhWDatvlgRvdWcTYngusJzSIA9VV3qQ5wOIEy
HeD3rljOkw/I1E9oorl52+WlvQBY4ylxZBftc4XKJGgdNhRX/wofATOjneGQgyi8Gq8zM6wXnebP
kswVdB+B9doKwZxQCb4h9liZjhExHkGleOoHgW9+6ICiinUgULk4OYOL2PiaUZYgeQqr90A19kW/
rwa/Ezc/6stVSQONKkinkpwmJKHaju7wt47hPZnM9rpZgSV6Zz2dzqvNOTW4E3c5VBk2LUDKTDWW
rRCPnTl5kLOiHEFzYtFby48ILtnaqn72OPliE8zOZjCC6CAhQDfs7EzmCJOnreCQ4Ob1JTrqrj9Q
+VU64q766d+srchFcPEGBzZcItDZadgtdv2GD0FGIYFTCo+X+BYJu0F2JWdOt5lKXQ4nAWsz8zln
SVar98LstBvO5sLNT9lkj15OavhO20jHWbXVy/pgubT57tv52HUbHrorJ3qrnU3b7jkOdgZaHcMr
r/Trop53+2vBsOlVzxlXnXvgH7PeRQ8R9Rou4F25NZpAm7zE7cfX3KPy4zwDdAifTbePwPKgvfJ2
j53VX0DSSc8+rZj1lJNqXGoIPMHp6eOxQ3/lrDtrzVVVtqxnoGPzI6tRS3il5khfnYGPk61CGIPK
L7bCe+f3hO4ZzNXvXNbmqzRgZyRsZR856bto2tmH6Qkg8VRWYMnBWKwwK9j8OEF1a0afGeYabLrh
ARMJyGfr6ZtDTh+AI5vOAhfnRh88NxxMWfO5ql8mTetGAMZI6fKRhyyNgk4OWoPvZPP0t8JTUQVi
9Jp/c3yIrNZGCUbD65YtYTGttSEzON8iZSHhpj3mpP9dhEfzFBGO7Y/DTn+Xs6+cxzVmEZ+jdF84
TetgPwC7nmWCxe9uh7wUudFPn24ImFm6++hpILJGf6x4/ddF32ijl5ivGVHI0SbelokdgfPvVLwY
dngpsi30RfOWfk6zO9F4UTg9w79jPeyr1ZGlo5rtYtLpIoWGP8oBm4/oNb2fcw9bG5lAAnvlvBvU
4HYUfI1koKQnuqone71q6i5HVLTPtWdW1DfR2atqL9omJcYTtDB9nc+sk/fFGfgxjnXgj+3Rfxqy
x+quO3Ps0U0ogm53d6tDqdfqAXbwf81lRfPk7ziukK1jCnXyY+4hU5dmW6p8pTygXD7l4fPi17ui
fcj6n8jy1WPtDl77ggLnL5zpjdb9BxZk4vVSb/2VonLjVH+DGHQpLiYznvVjAxSiUbS4GKVtaZ48
3quTE6d3Y97etdabEJ0iplQ9pKhaOdRtx7HBYG29sJ1LJUOx8CmuUJMQHgi9cn2X1ycdLuVzal6i
kVznOFCqykHohnrDmddDqmy7m0GDPQWJOqxq+Yb9zYnG8hAZoJ0YbRrr8t+/rWT++6+rKZqokH6t
qn+QqFofDYmVCKii1syxkMBpafsp3/CfATqnT623Md6oeFmS3jeAYfXQa7OTDK5OGHk6OF2K9O8m
Gy0GPx+5wtQGc6fqQImI0pfe7vpbzKqiBGY5+LrS7uNEcQSI1I69riwZnRpOiH6i3MMAvP7MZRRW
prjTiW/nfatGBvOPJMLUzYIu2nNbvpkdNgG9Psp0Tqg46WUtcitj4J+T2EuwHtLiTen3Wk6u4ipj
hMUHrVlOGg/fUFjYyImeb6FOFfUOV4w8lF4TIodJtF2+hp5AvH8E5VOrLPwYsHs23Erbmjn8XMf+
TGVLjGMAR6eLxq5Yfoz110peC9kNu45h+DTjXNbD7C6h5CAcqru0/px6SidE1W9VzWmhoddmPuRE
9NchZetm5OvM1NJLIxyH4iqU+5y2BA0SUU5pR1AvhDLL3cuNKFKNmV5t0FlujtN8auPZq8Fk05hQ
WzC9wABEf8pWjSdSu6ULlAreV7uU4MdWg0cI8QZvkZCvO0296DYIRu9gKHYHvXszVu6d+XIR5k2G
BZzAu7sV2LobAcJUoJDpyerqO3kYHxuTfYczRsuf8rxFyT57kViAOyZuypZLdLHYn0TYg5ln4pYr
cdNnQNYMxYnP1/girtFegmiq8B/k77kCUFal/AVqOBeRWUx2TIaTcgnJ4knplAqS8Vw2+V/EU9q/
inYJHv8/i/8PotvoemkW+8Q4NjLXdInbYnZYokuGLUJ44LXWc+yV46niGj60sdsOis2zmQ4YrPrN
qj00akFeE3oXqXQykvXN7lOLHxf1oddquGinLSs4Va/mu09JIBmf+XowO45k/Vu0rk1yWlfshDLZ
RyPSCspiBCuQzbeegbhK32eTeK10XwEvmAnpEnzMbXtIhp+koowDppYrf4K+tppiL8Yd2tWpT4Lh
X8DxPzN3/4fb+O1N+kOJVSWmnInhTC+UxhjMh938FOtbnFKaMCBsI0ZVpXNuNoSb1cLWs32XT5Co
27n7lGpkFSJ/Jz4kbGGoxsqC4CkUQP+9jf2Snv5z0/5/H+Qf/EtVq6nRRl156rpiq+mYFvEmzqzK
Dq62NZPjMlUOiitgUctTi+44MDNGvW5nVE+Msri5UP00pdswvzVvXIruTTWUM3LvTfqx0Ju1ZGUg
rZYz8mWDqmKeKYz7mYuTaFzzmTS1+VmjHADboEJsnSGAigL81Ku4SRKeXPIh2IYMdCFTS3zh7BIA
lCwhOFb0kpTQk9SPVNkMHHdcKEwvmfJHbptLO79lg263Yu2HvXG59Rj+Lcv8V/jvP986BHYETaK2
+1NAGMs8nr2g55B8OnpMk8cc4iM1/HQkoQ0fuRFuZXy+lT64t/Yv9jM340NH1LA0DHBa9ipLZAOs
51tLWBxdb18zimA0RFxP8i/Dw9JcEyD0W/vYnF9qiMq1dpSKawNzBvovg/dgXqunYcruBTZHGVH8
LKbbhSyRHKA/ZhTm0j9eRIkClhjbjibaWvW1Nlyo6t2IJpr4XzwQx1vyhJJkfpqWgTXOj7eC9DIz
twJXttHMXO1GhyH97Jfsb0LcG0n0X2/kjbv4bXDIqj7qFA06l9ztiXDOm2m2aZHiqnhj690t8Urp
eIvznCvDcVSROjOv/r0U9380n//1Sv5g0bRy7YhctKxTgUdTXYM6eeonJz2zwsguzGU/mDT0Hc+o
86qEk1cGsjPfyGwx0hgeX91MnclVBKltvProX5hBkLLoUE6U/HTIlMhSZwdjlZew2FZxibWfxugc
aSRqwEDB2HiZYSI+OUn6/SDuRvnpJuHUpn2xHHhPCcpRzsLwDCx/mPMuaAGfqxzRyrsRIXmwkJaP
xdWMlUdOh01PSGIyD+8lXEecfQxLuzFreHCMtXxjUjr8+BVMNDNe2hQ6QZc/JoMb1yUPwRAHR6vJ
X5C9AjB7sX5pQehouRm3G683Wle+UdpwscatveoDynqvrjcU2FbVw1IY+4wnQS/vxE8Z6TqDiS/g
HQ6NcqNzC980Am1F6ENwMRzbHoiSmIcOVi2REowT2j5p2mdhFp2IjIhCXx1AIqUqiH0+VNyvhM7y
eJqGuuEInnxjypyeuWdVkPugFq5qH4JPFbcjuZepcJSljr4tOFBmSquiviG021IhiWJFKnOGgpN5
jCZtjwC/SAHsgb3r56R9MNcPZdrxFVOi7Ch/LYw3IGmnqk7VQl0iZBpe1Tg4i8OjFE2bG9yc1T8t
hiUdyDY0Jx+v7L3IAiBHFP7vJS4p/EStj+ZOz3E2vXbddWCGx2NVRI3T8jsAuU3mpU3u5fihVD5U
wgKyJfEzkS2MfGYAlkhzVuFbgvVJRTSfL0Jy6zFaYSk5RwkTmGOGkeTZFMgvHfTyVRSBM3iXTKn/
lGTpQ1iYHcWnOC5PRXuv0ng0yhRnKWPAn9IkdiiNW/YyjR9MH4p5h1PlYbV8I1ouiQZ0N6vQN4t+
msSXhoRHQuScjoRNMmnGoxh5KeEgbf6qWVdqLWx+AqnpI6WLZVZcerncDen3UkZvRLJw9B74zSuZ
niIdAUdGNdT0TvIGmcSF/CZUxcc0dnulWjyI9gR3hhavAdL4zXZueyRZJKTfktInLlaLjPwnp/Ir
1BrTkVPF7pvyUObWTs/kx9RFrUaKzyJ+jiYBR4iV6ln3Y6ncVUT1SCTgrHwuRXUfAZGtrjD8lBQk
8f2xJlish3oBoqULCkFx2jxNxVuyMv+CpHfG6y15tPi6OS+iU2PNLikoKiNJEW6YyJI6yAzwsKPF
xDucuHXlEWWdz6JW4KQdH4d9xAfJs+QokG61GoySQwISkRKoZtgiRuUxglFsxwcrJwfVyDpbX6bn
ioG0Jjdp1X2zetdUhu4mrezG6LcSIlRuI4VqBgWIW6O2QMn3cwkz2mDoNK+dNniCYnopp07FN5jz
3OkXaT8T3VJb+7ndl62xyRpAFdz/gsJL1rjbIzPSM9Fb5BygQfLk7NPsifvVc4e6eFtTrxWRLhoS
oQWGf2YCTxDwjObFlH8WsKGOjnHedZJ7mQb6YqVfK3PW8SeFpc2Q7ai5g7eav2nU17DgZYvA06Q8
lvopVU+Fum2PC7fXkAAVyR3g/CUhO4uAFvrSbKnbGIYnY6r9otAcPcK3PcX7OX2KlPTcKUwRN60u
M6WWxDA9NWunr4tAEQ7hqOxSUnFb6djdJVMP/Rh7HZ/iNIOEA7LgApfTDd111rwc5FDZlOqRg1dU
igR0STzVDS1ntFNM/H6xIy/Av7FwsvTqSSnBckl63YTJsL29apV9tb7XLNFOTazSppdMJuDbEuTd
O7EiHxJka7YCSa2pM0qDq9Y113QaYQsBD8z6a7uTMOgzZ+x7gqbyjb4ITtteNdlPUExr2X7s4qNl
8iFY3HDwtOh8NQeISIhCIYp4E+q7+kb4s7K1rL9LLBo163p320gN0B3Dkf7uDvibNOWPi3LYh73U
Wl31yHCb27P7wRlyIE3W/luumPGvg8RvIpg/biVJiO6tW3TluKpeCxMEBqSlC9mZD4RILlHmxKBV
TbHsTUSSvaLY5rIiUFzdVlADsnRdaVWpFeF1wi1N2VNaeCrFZGn2sqjIG9Z7bXzSdMbx0thAp/fC
fJalG3k5Okmu+fG6ncB8EHKHcH5Wk0N5w/gibjeBCBpFcgWT13VfcXlfLB6p+n1ALjBAGK+MBI0Q
H/IG6CBTXbNoWAYvKG0Lk6c17JDRl8HY0w1IXaT0eDsE1CSkRqeM2XiTAVY7OmS3RICGEL02Q6Y9
vHUI9LT6b93ov2zX/5iSfnub/7jXNPWgWIuo6se4ljFGpU4bn2J0BlnHKfw4DS8LVNDf2sb+3a71
/37qnyItaxKsRLV085QKfAKDrRlELgvhES0HNwgygr+s6qvJaihOhQdD3aTTK8Vyvb78BeiS/lVL
Q1iopcp0w2IT+f/n1aJJ5LDt6vIkxe/CqNkx3aUCrbDhdMGwP8LkFOUb03VS/SVEVPs3uZUsyTfZ
Pp3X/6hPIkGtL/KyxyyGVLhYr5PYbAYIjCmuQRhxYSI1FFhZsjQ89BKFjoK5bWMIQtK0o8oCDBiQ
QLKa/UJ80NPHSXxQkic5o6otPqmRAoOfR/ouUVGHyqNDxo2TpU95GkzhXXtLxjJdi9vaqo2BKKSu
OR9SYmPgmy1jwJbGdMW1xBDrsykVp3VJcECQCjY2Gz0kSB1F/FygKbpFMuGFmQqoFmGKv0QLjuS/
77X/6h699YkQbkYPnvFnrMdShkq1ml11lKZhNyFgTSg/FOhTbMbCWVNEC5aFgKj229n4xjqwnZiu
B6nZzGyFqkEsFw+m0lyIY6jKxxGtSItKLWsM32rJ0NHMD0vilJE9pbQCZeqAlNrNQCWm3m6qXHIi
jjX0P39bev+2w/3+a/2x9KJ5NOUqEQVGUXhC9EdmgQQVLa44crilhM4XTBDGDuccvuLXkAfRMAUO
mb9tAryR/waA/v5abq/192tbNrWpsFiM1+qLhjFaMEilhz+WFwC7m4ij3itiz8l60uhvzvK9rBKK
iOcDQMHw6iT1ZJmXNiDiSJDi6MvG0Kjywee7xkTkmV8TUMQy6psy1TaxPGxa+UueySnkpsqht0Dz
zvp5idKAVY1zL6Qmc/5JMomebyx5MDPWgloI0hQndqFDQ3P+9hq0t/CypqiSp100IJMlVvw2OI7L
tVT8FcU/d6JuFew4ferG0K2wd2cWFCQq9qJFMEsmY2Jmrwpze2E9dh2YrmyLELB9IEXx09R96gPK
s2RfTCiinufofWnAo9rhYE2fLaBY8qmLi6PL34tZXlJ1DMgFtWXMGGvXOzqlk/XBwlS4MF9rODO0
6CWD3DXlC46ZtGv8kZmg/C7E9/JLFUnRGq5zRlk7cHBHVp8wkzgPVcnbXGESaMksoJB1ZThROfGS
8ccUTHcccxRmO2k6ienzhKtTB+HV50uL7MsIX2Yxc6vhbh0/x+KlZljTtF1mdK5A/rTxTlUcmZhc
VSRjL6k4CisYNFRlSfkOGl9yWHUyj3xS7MfxKTPx4uBLsFr82/GTYl2M8k2EKFQX9ECGADtnysec
Gc3SPs1O89Keg7u/T43VL3Lu18LRwiYtvuY8VUb02ku9LYez35fNZWCcxjVHQe4YpIZEt6zhq9HL
IsTeDS0GDdqp88tU406Gwm3TAyZgv680Mgw/lfGp4MtjCwCJS+mqbJP6vao+QlaXwNFdJxAy7XYd
uSLvOuwAuvQkSO9FOiN0UNxIW46dIhPt9Eoquqhd8gUYuSsv5mS+3kI6Se2fZpS/LLIQJLo66tOT
VA52CmRbaW9p897CQAuAj/M5eSmLJ0p4/Anzgl6dm+FjyWU7Aaa/MQelukBftzuNmD5tPgpFt9Hw
78rxz9AiyNE7NBkN1aI4XEwpvk+w2Y7yj1Eco5mC4/ppTVEcJppf6MgK++p5bPdidpuFH+luODXh
t8nmwat09CaoLYi1DHTSWl21WWBZiLUHwR1Z0lGPjeExizY1u4tEHEOCldUwVFfGmBdi2jWa2Q2x
aIgqR/SACUJaY7+/QVHKFwYKBpbjhDxK1BAhIAGuot5Dhu5E3YvEc11pww8y/5ZvbMZnKer3Gi2O
tYJqdPWNroJ3/NFEz0LrX/JAT3QqN5subYPOeBM1xD4sPF3oPVMvH4vHUHkahQE7FLqAPCi6ddND
u1UMd4oOvZ461M2WCsO2qW3UpQqUtvWlyDdD48tYkWIW876v9oU0U0MWHbmqPirRpcC7Vq2QIHL0
lQ7aLmkfhTnzCjnlH2D3DkpHm56bASUGkvA6e44z1IlmhAYQdM7Sosjtigga78acJO+ioL6RA7Nr
S9HRwOK0fjuJ/XuXYjhPNC8eqMqeabK9n7B+WbCo6/wltc81ZavqkB3LFrxj9JXBuG8FhQ5dmYaP
itsiyQi54BPwvM/LDsGZ+jgmfq3UR7WSH3VOQLThhb0SuIFjRhn4zXmLzYrZH0AV0rhMGRXCY8NG
I70t1fFO5JYsV+/8udy/pCSUqdrPzPXGwrUZd+k+LSK7WFJ3jI5Jce34VX6Z+We0If3sirihVDDk
GGhxfRaiV2v8bLlfGbglouZFpLJ7lHcTM69svKW4/nvw8US6H/u3bupcacyd01IJBNN8LCXzOMrL
hBhQGq14xp6iFGtt+RblIrW6h7qO/Clmz+Mqq1u9LXU/Wo9p9ib0IgACsxTahMpob4DHNmHZGJHq
kpjuDQqWDWx3iFUyDHHLsNe1oyTdyVz7c+klTxDWRCAt4b0MsIdRTkgV3xySHzY8MCNb5v5NUBR9
OLekkEg5SOnWkE2iUSkAeU0BEVrUoIWgO79K7QzLjvPLaj0oo+zU9BmvnOhrQ8/4oG7X8gVoz0gE
NHG6UyKMUyB7m2WjW5kTRvN9ZJG81Sj7uMoQoGP0sRZKGp6Wm1ohmTbc/8dJ8VYh30xLxFlAv6am
vM/Wa5WdW1kBXk1eCySNktjspOYha2ZHjL6XIb2mUXsfT36S4QljBZtw4sVu1mbyZmiMR/Uyy+JV
ahO635uN2tMvJNg9eo1QAnyMnqoC7W0LBFcZtjK8mAQ6ixEikJt2JdtIuMFGMmXJgjur1bwxGAuV
tNxGWKDFcX7t9Tuznc5dT119j1RA0Z+NLL10gBXDLmqYKcIHXeDhYPwtM9KY62MuvkTtU9I/TSiE
1y4wqpfmOkofJQTRxFESh5cFbIYJEcZ5PawA8M3/4uzMdttGtnD9RAQ4FYdbiRI1W7ItTzdE4tic
55lPfz76AAdpJYixD7A7O+ikTYlkVa31r3+IOK8AJ4z0xUOrN03e0khcucV7ECeQzs28ZCPxByM1
oOd96Np7pa+TNHCK1F7bkfEqLTyofXVPojc4nYSFB1IbCfWKZQdHs9pUwZMRvJhlT7YTWAi2spSo
JHnRiPuN66fnSqCYlBtXn6nq+XFseQXQ3eLWu5eNfqVp/tFrf2lxw2ucn2O/W6bNpTPFuu3quyp7
r1s8eKullaUnfpSjiXKRBbzGrc6cRhwqvVuyOBykUhxQbOTpLtaaZ9PUFoxzSJOhE+agL/nrctvt
bDGsRTz80g19EXTxXhjd1a/Q5xF3jTZjqQMYq/UBKkYj/VDG8FpIP4e+hHbg5Mx1y9qGRQqu3P8k
xWPl9801qkpH9srNrKcxo5mtaq8KDtZeCh05lo5iclsjvmsoA1JSzMtIg/uOz036w2YomOTYaukX
VfCzlV0r9pUBMT4IXS2XH6ty2AeFtA1tzG6GcK3NjAAs6XyQsRJwtoh0R2McK0rZsdtXXUrevOIB
EKyHw9SPTtseTP9s++e0axai9Fw71RHqhTSQCL08kCAssmP8VeyEUCBgI99EfEByuyRWkjKHj548
68CR4GGQWKH+sSBW5Ejplevog6/ThDE0D2tvKRC/B/ZDC7lSNdR1Z2knJZ5WHt2XUln7liVc0YjU
wi6XDcYFff8a9eFZQ5w1pTYwGppnmv4ik5FVELzuDcRTmNar71l7qy2udeBtDLX/tLJsPcbK1tfo
v0pxjRgydAaBT+hUdV93O18cUX5sTJy9O82GW2RKwJ+eiwQFhaNvMFUzYE7JcNjZKIg5cIwpd3X5
0R7gM0U62mOowLq8nNTsFLQks6dfZLCCCFxaXjh+2WDsIjDMHo69hJZbSXHssNh30L5DW5p6coE8
3R0yaNdEuLPNjJUJfHCxlWwrCbwN4NiPWGnlqu80zUsDj8+SU5YlVWvPtLyZNjjAOHYpnYUJ+Ocn
Bmd5ctJ8/U5NxTka213UWUvZm3pcosqtEW9BKh+HuJcdhOmQ8tVrDwdUXSojW0GpWftganOQHvmg
DC0i2XSr2DVZPu0mV8tPOWUan2mHpjLvhDDWeFI/DsQxoZ2mQuuOXQnPxn+qr6ZNBT61L1WeMBJ5
K3rjR6r4q9xgfchvbZKuRmXmKl3VdkLcaO4bYu03mHc9ZB2iPj+HhjagjMrcsVdPSQxVEzrRlPR7
o0N6KOxLxybWsBirhW59KqxbufKWHuOMVMY7pb3IOr0XOqvIwMUolFHzjUsdRCazTnF+SP1dGVzz
x6DYIzlMJc0RozMfH5UxS4iFte5Jze4V8yzjl1R3HfJOgNIJOqLdXwu2876EGXyU9Q/LfwvlGA2G
t5GxqZBlSBh5eBRm8zTBm67GxLUmCSrytSo8IP3kXh0YuOv+9BnHE1dMFpOX7xuPO6XGS4kRZCpt
JT1eh1ED60lFGqvAgAtKOkcVXhf7kdb/SBNYDIlwaxjamZ1hTui7oPVvfcoolMfhVRm48idW2mk6
rHoMhVUExG0CpWwMHKvxkSqLtW8Vz93B9Mr9bG8bNspmCLJLm/rPaFYPnW4/CfgFVoJPUUdZaHIj
28JyRJ459uygokLAbtB3ErbFdti2wQzYU4Nk2sLPZul9suqSbdEVgAIlpXZ0pCY6ZOFEHhUcNlV3
vCLZqfLDcBrrCI5kuTFCDh6cInIZI6okf4WTWWX7oWFRPq0OmPQs3MO7vli8u8/uYvHhhsv384F/
F27dw+J8aBbPyeL5efHsHp7rNb8ezu7z+XB+PrjzL9nC7ZbwKw8HfZEsVu5KX4RbtNHL8+H96w9c
/qhbPrvn0uGvpQWRRmrpoFVRH3jXPNONPuUHpvf36jl2pXvL+SB8zMkW3p28Vj4lt32st9OydlAd
7H3cXtxhDyUa5VfzAMRdH+PdtPEXYFWuvQyXfNZmZbrTqlyT97UcF2y3s1TxbvhIHaj3i2gv7Wbz
j3TbthxNS39cqw948liH95z38Z4SKwSTeTc7GhNn/KW8YW+i1VivLewfvcYv+i+y36nmzAlX1gWn
r8qLEc3jFJ1FbRwEwE2+QsjsHbK9WPGXcexYpFAbSZKjlvRwVpF70Pm8hXH64kX+ds634uXXIrxs
IDoDbV3KiYq7YioM20nm4DUjfR0w30IW40uoJ84ZgiId1cBQxDsvC3JmANNe9wIyzWDtyb8CmS+v
HYtJuTP9et9CRCGQ5TGctGUnj3sd+ouSPCtttdRbdRYnK/BXRHtNe3nTepqTdq85kpu+adZWOWwN
eP2q6BdFB4cktx0ZFZrFYNVKKcrwDzMREUTAEwOR2RVtdtxMy4H9VTG0Haa/lFwABtlaZdAYDkfF
C9dGg+Qs01xtmF5TnCwSMneTqXV1L90F7UWwDEaSO0q4VS2BqI4GhW+2wvWRdOTGsBwklPojSR4z
YyySV4zz6gAOGh9KeG8Z/nY4stmwH0LkAmqJiAy/aSRf1kC4FzeaPraffs1VB8PQrsu2MdRzWTrl
hbr3R8sZQecb8IYAR1AtgPQaVW5ofc7+1GQ57QwNrnZ8tTifTblaDxPq9eq9bY7znW1TaxnlqVNV
+6oOlvNBw0wv5E96ZebQT4sm/8SLX8JhxD5V3L7RW1MkQRMPsRssjiFiNFv2VlMrH60hJv+dIVfv
4k7olr2JECl1+8zYtuEDRa3jVeqd1dEto57EyhLUvo7YWLv00AzeAVv0WuoWstat5zo/MILnNgtX
9SQuqhRzT7W1gutsN6quUD49cJjZQSS0Wn7SBkWKUNZAOjlxfIkIMTvyDjli467utyYcOqP3V61B
Jd2jLAUa9NjvBwmZdXxq/F/QvJv1bPVVhU82PXsZPoODLCZGweUssfMfY4b7OuMmlfpCh4ZPHHXV
cfAYjtfcT+hzJ1qyWHZjSF4+HPAANd1UyPejbq40Hys94JW5nGtARkxkR7q/q6EjRoIfNu/sWgDL
fovQO2xhsKVPiWYv8b3j6MHVgcpVs+KlLrEz1suqPXXFO6gA13ElCAAlkJ/e3dfj1ZCNbVXxKRl5
KNBi++nFps4tqcohUakJXjoPw0TtXp8y4yiQzHvoe2CO9XiL5vrFM58y/11HV6I8zN7K4tgYL1hh
NNmZ3/ikVjYkD0GUTq1jlI2Mj95s4yGI8EjrdWeYCGimSFTbF8H406b0y9Sj1MHjmBBgSy5DQUYQ
3E9sQGyBw4YHSRCdU+YifqWqO+M4kVFCyKh77J/YvWSd0473g3jQoUBa/g8/hhUhe2TUhvVrUCpO
Xc7HibaPFSJiiL9utqbtmMljChaUwDjlFid6fyjU1yR+HkFYxEMz4auABhrPLBlyY6MdgpjACvhl
bX6IjMds5Ixka5ARLWKf4AGkVPnHiPQu7JF9KQZDpdwxRb1qemUTDD8HhNxzWTxlbmgShWj/zI0n
DvH1mMPiotclLeQuZRajpkcsFhUatGqb28BPIwIddW9mjgbhg7dyQdXY5j9ik9Ogah71CpWuSfi3
O4LzTeqLJdIPk+ESU1MUAgnBCR4CXrEusN/MeM7ViE2RGWPZoGET407DW9Vhym38kgYM2dDZy2XK
5q6CCf8I2DuKYFZh+ywYGWN+b5nTlncM6BRaIvgHZogHMkhoczXMV3lg3+tCJ2O5giOOZYs6FD+U
aVqG3PvPtMQyIzXOQXLXw5cJw/gySa8dzF39qUNJHHhXm4Zi6JWFZbSrDMrJrMxvwe6Qa0kCeoYJ
1ZEjajbuybN0Oy8XCd0CZi8jrPspD2lLTyk4VmKsQjiEzw2/L8a7AWGoKjVL7s4QP4QhGygF1lQ8
lEbg5JyBnv48syPx6BmjfK2H0HFihlSsVIA4kWMtPcR7FO5t9AQnB7sPdekFFsS73sFYFe7YXkOZ
qQLkRMj4WvuOGxC0Jzv6wQs70NEHNRYlHNN1dKq8B8jFwnBMYx+w4RT5PkTIglzQz5iBykCA71r5
aNFGpM37JPXr+XGryUBd+zl6R7vLqPM09Mro3Ma3jDDcopr2VlydNXiiQuRXmCLy9ClRU/tQg9St
JXswbZ8y0Ngit2AHVfA8PnNsnnp52k01lKrJOI0M08lEtWrGtZW48rfcqsZSlX4JJ2k6O4b2PWX1
+FAV914IvXT4aMsvfKkC8YWh3M2U35haQdcaRyrYxLGerlq693CWYW6iwn6RKYYDIa3K1KZx6rBC
sS662jgQY47+zJoj3Yzgl4rXa0RYFRQfUhQdGvsBTt5e42hLBgNGA+fI9DLKr03QQilngEE0bgET
LmIbTotsSTrqcnb+qfDN9BJjXYfGMoa8U1scqcyuSHgqMn87xQ2EqQ9rwF4glVZjs7H8vc1bkXQe
/Gmqzbgky1PDZQd5zLCtdN+psEFRqsrRuwrlKdh3NCF9bYFaG0f1oQmIgJNkOpt+8pGP4VYuxqXn
ZbvetFaGOV5kA48nz4JV1i4tYfMPRhiwGLPIQkaTg1H1zDP0AkfbllaZTr9I3yMcHBJlXRodA3q+
VtWhZ4PSbVZbWBSPwn61tY3JF28ooXpLdnS8d0zOCBWLgOnFVKm0TfTGAP1W+Vh0JmZsHhowf9c3
vPkMgEUKNghwPwSOCpQ9TSHTzBrj0c+ZHC5GyNmpDK5/hgFDUsMO8pL+qxE7iHykv/V3iuphRAcz
jOYoGnH8sTrOe7M56VnhSCGMNnURKb+K4I3xoB4eU5SjgwklS9L2Vpccu8HbT2GyysqM6SzGmAU9
50+lP2gzh7Z7Zl/BT5lpBwFM5OIuePJrn6jhGhY/Bo57yV9O4eRKQnaH+ilidUxju9Lktwx5E4zx
ZZskK4UOqLDHTWn8GvUnPC4eMNvKw3BrlICYcnYf1MF5mMfFQTNzsE38OREHSo6cxXspfsBI5lBI
LxWergFMwuoQzfSpU06/k2THjI8f1fvKZGWmhCAX7Eq+FOwCOP32mG0ECG5P0RlYDWQ/Plzlg15t
Z2Qp1yz8HDC3mti5JXDJMWVnKEE0V2NcraHRjPFb31Gr1SPuptaqf1GScYH90pwY4uX1msYe3XiJ
Ovu5bzUnmO8c7W+N25NXvyVStIHzhILHIB3NCFgtvLoz7CAnYtfRXdYgvYr6Y+o+GqX4aTLYLhP1
6OupoxTibpJ3hTpcZsasalUHKkZzvPN6KnUo9pBuf1qtQp2FxfeUQkt9s2PkgNKlyFO3Gs1Vn4db
L3vzJic2XK2OcTCh+OAaqh1cvKhYGZLiamHuKsC2GoWDFO+bbJ/yMk4GbHiCJJPu6DcHA+zVquw7
rbxGKkaPsKvWvoeIwjFGh12ni8q3Ij5jl7eVMAcxcIuCxRkvUx9LarjScxqVJfubOBUbBXdkuYvd
lo40L1VAbt1Y+ij++p4WFhkYJ6g+9dt+8D6NFoks9hADnvphMGcV2bOj6zbJzcOQYdNrydvZ3TxL
Y8xRWEaiPLaEKLWeShvCP0CbNnMohqeKa1MHEf5rCgcbdklRl5BejHjuz4M3/zWFIZtZKnPTuLsX
WAV6Xf6gxslqHINtwCMxFFBYuKqMUdJLYqZveYsouKzo2iG05dFOF167kMt4K0IPxKB+kof2UBrb
IEl3cqmvM6o/D92Tb16NFr0Nitr+OvicF7EKlpu7cnIVlbhMLUB31OFMLGMSmmz6PN6qyXSfQk4M
1H09cyg4s2LsmAp6OwtYZeZPTd2xr8bDCLImT2vywX7irrXJ8abposhc+BqlDibx8/G5GiZEjLFE
fdZh1iG/RVm/VKrgsUSiVDSNm2+t6Kr619nPPEUOQ/uB+a0rOAQk7locp9R0P+WBfFY73gZRF/Cj
MdAYGHrY47a5z8p9rQ8rj6sTgVGnFCVP5OTigj4CQQ/DtVY/anTZRknKl19KkDhxnG2PTXOBoRmw
vgg2+NEzMLfcXJ9AZ/sUnVsVvQY+9HlL2YsgftIzXn0p8Jlct+hWVYhFXeQ52QiKE9NSZlp90oeH
EMPmKSy2EsYGWlfVTjGnDPZoK+jty/RZ6970HnwJv5eB10E8NigSNRE/mSS82CWk1hHALhpWMseY
qd2JNqRtDftlrttbISH5tQLJd0Qy2/DA34AUCEhdhsjrIye1ZymUygMKe5xVre469uOjb4ATGH3H
Nhg1B2U0lkXbXYsmujdq8UJVivk3m7lQs2M0Be9+pgY00G8l5fCENp7me4J+zZig9s55pLqNhMdi
8TMYjpXaPiS58lUqSEYKjha/TEG8RsVy8ksN8ig6j3g6hEX9kvjwDwp7laLZ1w6DgWLZPmnC3pn9
BvLeiCEA3cIKL1G0WcFnl7/5Q/gOSrodkUQWQr7TS/mYLb38RTaYRcj+nikUqpVP4u2RAzWItMuV
5e0Z4bhJ+2hBIxctM9wu3PeeAI2TEYH7iI8nezUw+d0QufmEVVHwgRBmEt7CsnvQMoaRCPGaAY8w
eBn4jhqFy1TawMbB9rxVYD7l0UuZGBhqQqSYFj+YY/Y6uuCY1HWYHjXbSDddet5DGfhdiORnIqbL
jJ+NKknh5rAasm4ZlL4L1cZFDgW7unyOOQzDctr0lXSgN0Jd5uOcDxLF+k5pqGbGit+dkspb845g
4GeNeJbJ3oNp558J5WNOIutcX+gY3ZfepbX4WOPB4qMLOBGMdnRaqhG1cU/pXSXFMgmnsxEyuSx6
dFFPRR6di6G/SuKUpzjuJD6U1gELES4cTgNxT4euLjhLuIvpXoE6kitvA6y/iMELZ9qizOuVAnwg
iuBDGZttiYNBNz63I8WcN2CCMVKQCek4C3ckTKNhZeLh9pT6xlo3XvQOFVAJT8iuV6kiXWNUaV6J
R0GjZys/bBLE38/TeIppWnXYJwb7I0NryChrHk6tbFTvuRz5spG6BrMi8VM/8eTwpIrGjRddy+ri
Gz88ZUWr5pgDDYT6JMeBG8QqSrrxIjRAVcDZct6RGn+ldJoz6JgyYAaS1fZ9zGlf4BGQ9oVLkCDu
JPR3D148bVSpOGNrcgmm+qcf2E5U1yujNlaG9asbzQVEH6fzTj0e/DPrMe5knKOKFabunV7v82Zn
my+KXjtBXDs9ElhLqHs7Htf0kcBUkVPw4iAozjX6Qt7BElecyuqcflodgTjC3VxlDEmxTiKbXsa6
GyDH2kgBsyRYpba99WnYZG5foZh3vtWvPLT2BupZ34Pec9QUqsOlgXzQas4R7kcoeSNWKtxyyKJD
s7Wll4FRq/mznpOGuxfFgFjPGMPq30N4cJN+icxi0XtupiJbpZoHIs6wmOnQAL7ELJ+KiMwMWY9Q
H+zcWPjjh53ch3HsBN2Ffw+qseqLFkoDmCf1yVzBz86DBvwG0SP9iIDivII+A4sgQ9sw2EzlN9HO
wksaOPxyBvFqZAg268aVIK4I1HMqaoehuwesSBFoxABnZTIcGrJgdYAiMV4MgHCdEqx6G2jC46TE
N4F236IKbkdnaOltOo2x/6/If9GyBxAieCtDPh3G6dXUoKaoyzYG4O1ACpF7CJsdE9gzazFNzd2Q
0YcP9DIEwxasJ6s2U+yhyp41bKdZPqIVThozgVOORQASECy7ChO4Dob7mtSvJWW2pAw/cx2Hgey7
eJEvG/9bturvNLUbN2rZAz1UZ46RXTqF+pGl48ooQtD7nyNiPDwOeCgjBXyk2OuMCY8+FmsTyQoI
U0PPXBcgE5Qu0Hghsaucgv2DlvMe6pDOwrdQP+L5upToAUdKzYSsmsrCtMVbMh1Vw1MafRbQo3qz
e1DCci2hNFRDE19RvJhiJPXgAYN8H4/HsJ9PMUSUkPELgEkPSoRYm139oBfmgw8NJ+jTcyEqN17Z
kL1RR0AMuoKGj6CkpZg4X3aVecojvJlguIyAOCmOpUmUr+iglpEOEUYO1z6gLLacOlTsGAZedtV1
xYk8Y9sle/wBGwugNiIP+BxIHxH/nd5+WiqRriCg8fUhTstTlvmrEc4yjMrVmMF0ieVlkn0UjA29
dUtFY9f3Bn3bTHP+N6tT+Y7+eEMlb7uOnbef0lNp4AB4zMpdShKBvS8EMgqa7bVf4oy5ChQ83w6Z
9I3q9Svj/c9XiYRfWYZSqsg37MsuAsZWIj05GOkJMgmgMYAZw3Qyyk+j/shoDdffg8Iu4VYmgr1F
+5ikG5QNzFMS7wwFsVeW2VHKYNnu+v3w+u/b83fSqwor1yDRS9NvsyTU3mD9x6F8YX2C0MXPzXt0
qLbGzrxTHO+1eK7oHYD4dux/Mh7kz+qj+otOkcWor6YdkK8TPjCgDWjUnfJn+llDAPsu5uw2autL
Fqv+v0/5R/CCjOOrpw+NOBqyi+IJFYWHiwcy4vqHqq0b8VHIBw18K2+se2uE2Daj/9llQJxeBcVO
RU717/v299fqt090I0CcyKOHChwRBcE5obraGuMM/NFicBiEFLMtPQDELrma37zPf1NRW7JmqcJQ
bJP02P8yaGUxlWamTNlJApYopzfCUoVgrvk2500iIzK+I5DfZj9+3fvfr3jD2R0bOw0ZikSHskEW
CBVlWnV02JJMEjMSLCW7NBW+ZUtTOmtMZIoodT3jSe2TFU+gYeKkTxHQ4Te89r+6wP7+sW726EYS
BXdHVo9DxXgmuJrqJz2KU0CmFtOcXBov8Nb38WpspNlM5iHqtv9+B+ad4/elzWJWbEPoNumKhILe
+mOOILF50xrRgTpWH46IbQef/33++yri9ol/XcZUNYMvw1zeuFGoqJlehVw+BMjARyy7T6AjNfUu
N/RfpQZE7GMD00PPBb2YRnWd00wF0BrqEkYitkc1Obp9tk1RZTOnl2wHCoKJQlKOKXkbbAugpPnv
Yzsu0+JodMRxl8+J9ZjXb8halxNO3SpjfAunF9oOCi2FOO6iWxasdLCTjAGdmpj7itONEw+X2nUM
H0FnNcwyhwl2rQlLmQ4/sM/JqGwShfYf1VadHonxWf37Xt1qHf7vrRIkuNsILeyvzfg3erk/9gQ3
QSI48FKabKBjtWrtLb5cy/S7EJ6/PhXbtnQbXYUibh8+jhC1h2AgPpjNrglPerm0iiurYCyPnuSQ
4/E/fzNVVmRSWGFgGsaX0uW3b6ZFkcB5XYoOs9ZTobyGc53vchQkcwr6N9f6y4utymSOmKwfW7PN
m6Xlt7XXNlUfHERxYXibqZiYC2lBOHsla/dp8FCb5yn+AWsdApQja66HdhLeT5rums6t6OStRnHR
ZeZ0dxEZkQ1auIgwOl2rsMxUT00oGLRTTSCUa54sKGPReR5GzOGgyXD2MHPW2DRQzGwSfdziD0Vk
W6TL69D4yJBZTxUgceBWoeUgm9Ghe1fa4wg07mNhXMIkyjP5np1Q05p9ZaNBkfJNldwH6HoyZnJ4
IjhkN549TPCEeDUH+zK0CgkU0641ynszX4sJYA1j2Tjd2d6MgzOj87pvEkP+EAXxuqoyCZKKplik
q2s3K7trs2CI2zE+MOLWiI+0mc4SPOB/aOLie8fabl0NpUH6Xby6NR8Sv+9cMvl5lil4dcmF1fSv
tOPf3qbIgsuia1FxbMdx3X4mMfZ4zEKY2ph6dbFzCnImQJWBy2kOQ1EzNq3sMzI1f0pZvhvUDzlo
Nr2B1VgAqBfCYIb6mGDrMuXWfUQDq2cfmqFjfzjek2+zowBeVwc7wVkU21jI0CLEwTH+qZjzHvXY
wkotjdqVzWhlN9PrMJhb4Xm4Fdb+DwHVlAkAQ6c02VdC3eXMsz3lZRq7Bymcnm1VfEQ9tZG3KS0M
jsg08HRznxrMHzLG+aO481LMYKfpAPNt2xjj2oZo0MXqrhi017CoHqFQrGqvR7GJ51GPDkdxRt1D
YhK5CUEFaw3gT0XM8fTvdfbXVKLfHoO4iZMSkT2UwPP6ERtY7HqhhwJDNJxjjFaTfYeK1jaONao9
aK+17QK0M/ylcZ86PjLiWBwF4sd/f6a/CvV+/0y39UURBnZeluJojsWqpIyKp10/QdLRdp69K+L3
1PpFH/vvq/5VF2QTW2oaKNV0Q7u5qq20vgGNwDgaM4zSb9v4RQSJIxv1yoOOOBlYYreMIBL8txgB
EiHYrUr9oukNntpw/oKXVnLVvEYAeSBGpJSNpdYg+hjpu8ernt51neoQLbdV1Z8NFWoIAmRMD7p/
7fHStLNDS5bHrDLit7KgvVXXNW2p5j1MAMKd99m330Vm/u3pU8hqiqIqsqrJ+s3TN+pUb1s7M4+K
elDy/g7Z7ynDCzis9KWE+olGSmXvwXDpmEgvKn2CZ376FnNthlIQLFY+ecNaSSM8ysD7yjcnzt8K
rP98vpsK1xzVodVTJJuRfU216qHq3Xzc9Qw0exVHEkbFaC3YT/F9FttQRzD9Xek5i0Jvtqn/fIKb
t0KYnTYSRZycbO2D0PQyue8AZSGQoly0vimz/tZikBOt22yJts7uNx+Kv+2JKByQtOhTcpqT7vvJ
cjj56oIsHeoIHBoG7Pl8pAdw+yTlMo+YBIMUpUXCn0P7MfdBev/vRaHelhjs0v/5RDfHQ5oPRZH0
sXkucSisfgJZB8lBcECMG5mqdtug/LcuWv9Ogl4fLcwloIF+h6kV81LjXZpAalxG16QLVLDRXKxG
YMu33zixmHMDe/uQ5pBtqhLNVAge/u99A3CrGj/s6wvd4+S7frGf5vTRdVquy4Don7VdriYVvGmZ
NXCPXRXyAKcvcMEaGF+POJzZ91ZYHetPKR+VQVq/ql4za4MyyGCoLDtlsYbySFAnxtHBpwUtRCLA
dVOGjg6LS3KC0RHgaep65nc/SBARiReU5tIvwLChWUPFinI35lZgFVQu81+QNKsBLxWHQ4dtxtc3
o77FsdeX9r56DYGk/R1A5r+f599abc5vi7RokiPtP8oq01aLwp64U8EWDgQF8sY6klF7SO8rBhDr
4jH7RQBVtABpc82Teta3YtXtkA5On0w7D+G5+mHP2Xw4mtLgMLP55lGKeT3dPkpVUU3ZEMwH9NtO
QxtNKZGNob5gp0+6oebDKoGyt/Khr3XL3ls1eEnHa2hmHb+psaSmu171EHpwncPijTkrkBh8vqWM
+kJyojv5DB1F8g6xsq677axmsPNVjCc0RCdz0/I9J9y/dpQfSIld7EWZzmfDyrLXHNHzxbs1ppGM
WZCG/PtpzMv59rtSSc9KXzoFyur/vrak0VpMcex0Toj3YtKQmGIkb4IUz/+P69i6RY1Hs2jf1niQ
kAehSVwHrjH0TKZpvJZ2f/n3Vf4oJee9gu+hoA4Slmx87W6/7V6aZheqDVXkgL0Ml5n5olF8iaQz
OaTMcn3vtYHq+O+LqnMfcHMPDZluSxiUkQrH93/vYVspyEpFkt2TdGxyYhUEYThoFbXsLn+eWXPA
htCuXgkQSq1tSM5x8QgJH9uVUQMUdZN+BryAnnF3g4n670/3t1tiyJbQdc3i/21lftt/uyVmNfWZ
bgUoODEIaXY5tUxe45vlinatS3eymjt0Ub78DUDztwrKoKQ2hCnPhdTXufrbdaWwjgbcBcLD0Liz
2U9UwXKdln54oWOr0NXMQ/Xsu/zprxLp94dBc2gbhk49b2omWN7NcU2ZJPQiS76+rlyKnTFd2/xz
9sVqSvOnwdhU+K2Lc7wbRdUz5jiCjLsQ0xndfrcxcotHY2XBfUsFJs4fOqkjNqa5jc5K1Y/V7Ca5
zN5zUMCg1twYe/G5sUqS/vzvx/ZnC8/XMOlzWYA61Libp2bFYez5qK8ORetyAufxyrCvdNSc+f++
0O0GMN8vFr8yIyqyops3L29eG50W1AqB8YwxyHfo7R0g+iLuP/7X64DazMCELIt567/daCJJlgsN
Y6ECgC7K8CJzKaqg732TCvzH+04Vycatq+xn/E4zbiw2Uh16pGGI/LFZqzttbSynBUE6L9MqWnyz
26i3Z/7XpQxLlgEHTc366i9/e8U9m2Y9lgv/pHAgjZXi5kWENDdbp7b3bjTgsPlnx6QLJVzVmdtY
kogVM9cdCH94TcQxrjEgpiLxcbprXqxkRKuH910rf7MH3BaQt59z/h6/fc5ODcfIknWsY6Y3Diii
YmBOMODIyx1q838/57/df268ZQgWII2MfPPmqo2eKDWmSAdlitDyrKPkTelcE3fkANlYPzNj8Xfw
n30/+m7Lua0U+Z48cWqwedHooPj//Z59rcZeM+XxjA4ZBSkI4LKDd9WMev1lMjJNDx1pF6Dgfpdu
BuwZFQ0N+skkLbOOx5XAxqnDgF/3rW+Ovy8H3/9uS6qqkBzL+EOhvFZvlxlTLDsW3vg43WkL7e7F
XLytlcV2i22RG7rdwlsn++dw+3x4PS2XDw+/LpGLJdkq/t/fBBOfQvsL0rL/wM+SHHeLkNncAdbL
vBA58iH8zKgnDwUh0jfvwlz03nzr/1zu5lt3hmGGVj2lB5gOvnaZvDUMyoRcXu1JVpfDh/pdN6n8
uZ2p7PuKsDVZ4Cx5CxAiXVLyFheoQ8CWDljNaz6tsP6jOZMQIV7x8HX0HgvEAZpoxuvR9U4Dh0dr
cpInNFI3vi0P/nYTLOh6ui3AEcVtg6upfY8Mrhgfn55epnW+uOO539tLd9U7p5O8WG6+25b+vAe0
0cCxOmWWAEe42QEDtRAYGfgRqTOQAjWgah816GV2uJiQIA5IjrXgB/qGpY0ISCU5UnsqUpRl9TXv
L0mLF2En78Y5tgUM/QShxgHatod8NSLvRU//zeK4rZ84FYBZNaEIBgi2eot6yFWa2agSgKvrC/0l
sc52/fbvN/EPlOHr5DGFoDBkUCFuq6D/w9l57TauZWn4iQgwh1tlyZJsypbTDeFy2cw58+nno88Z
jCULFuY0Dnoa3TVFanPvtVf4Q+cWoWDmYbgd5GJS6jZkfabJ9tD36BTT6zIZ3ZGBhdBoVeGGHn/o
vupAX+iL9vgMuMmRmxfpHSDJ0pWI+fOqVxg7KqYCdZuS6PxzqWxBoS64GdHwzGHfBbuvr3LbOFca
rdbPe4AncSgYmCljDDg7jkUbGFXc1fqe+Fi2+apPl7376ZPsj1KZFRKPWYeyRY/KM7OiUVlTaYJ5
KCkYxBoPTJZQJsz8WeQhomLSKnXoQTDkLAf4ZmhyYV4wiiUKaNC1Bh4FerUNUU6TQRMNONorZJo+
Oo9lhelMkoFHnAvgLAXoSE2XLEyzn1q+iQ/snaIfzBEVjvhb7ieroAlufP2pix4kydyPUq9o1lpI
hWb9BxeZ1D46bQsSO513eYnTYY9LAqiU1hhVFUSHEnxXlTDwcWACaTDcIocyz8nadIXaHPsLcCRG
Q89LKxZ5UEHkAV4vxxlpIHYA1c5TrGc5TNYNfj1Zgb9jnDLjRIJPH2xT2jQhplZgnHyE4VzZNgwu
OdQjQiprsZKnCSCOq3WOPGaxp4FVkZCWpUNDw0GRtfFIfbvRS2R6kk7J9D2Cml65Ewvr7raxIGhm
gFPBW6X72gSuPreGtwZ/Wqk7GuHHVKowa4HoGfvRmqFkq185ZT96ZeMp43Xk8Zbjn/PBk14LFYI9
SbgtCfKaSskq7Wp1afi7ot1F8met7JI6ngnwNANWvE6D1e/n/ELok0j8NAoehRL+a4j4bV30zNFb
dj6oAhmRHnXGTLRCDhBzid+f8xUvzj7AycziLMYalV4mZqPGWxHaNdqkTbETajjj0+6JuZBvLKAO
DBmaG1d+4IVgwSViEdq531TmJacfXlVFVEF03d+C05Lhig7ykcJAKo9XK6kLwUJGvIPhsQUGSBTP
kqkwGSyjFJSvih20vorH2b350Hi7qyXIpd8E7Yob0tQtmVrx9DchKinpvaJ8VYpIY/c8CjNXvwSA
c63dIY/Z5/l3k3D5ZG/QJmAJT59VN1DtFI9aHRXn0UV9WDEDLnMkDQxIBMsR9dbASMY9ACX4eQCc
I0H7vl/GYH5LGxoGWiYCJ/saPufiahvsW5USDN2acY2+bVwt7qowb1gDzbKmyL6O8Oa6Xdaky0A6
W3X9H/YvxwQsjiWy9uezzTLynVROgNI7tCK9zWhEn+WbgNa/iRC//lGYd3jAw/x0EWq+8uxxj55/
A3pNiqoA3hiD2Olvrf1OybUEGVwVmqowV1EKbdGSsOltqyh2l/GiwXKJhh8CJpNYvpKUXtptqI7L
OH3SmLC+MshvK90oAnUb6hNbwAPsNj8aZUlzju/VZtSl3/n9SWffNGnEIK5MmlFctxB00TT06Q5G
G1Xe5SDkJfEN9ABwEaQBxfCa1OKPtjmxmJEq25x1JsE6b+S7ahcVah5jc6TOsRUwDLBUg8MAkYwH
HO6QkwAbsxrcu4aavroH1Rdy65suXapI2qHKoiy0roBUtx8VWFrYfsw4THcrYBzVRI+YKitpPa/z
9sr+uPiBvr342bKJ1eC4oiNCKAWmCdDG21CiMfg2r81/1Qu36MkSnQXxUHXcpBYDfzvKFtCctHvU
mA3IzyBsl2a4cmp/pVceu7Q59POsS/aoauyLNp75NO+x++jibAnzm2bx1Bf6qQlLvX9RY5S94dSM
OvOOFOwYzdd6NRsTgYzOfiwcVWSXjMizQxjKgw77OzlKerkvB2s/0lLcq+XnpejCtQw2hyx77MGe
nrjek7ShEMc9j1EO8Q70LMccmI7U2RA0/sP5/v60sw6AF9Yi1h9iQK93KR8jAx4EccVvV0oPSHIq
GA1Wl8sUoHcXjuo9N78//wfW8GvnyxYtQJmbEojY6a+V/DaWC5M70kdBDCG8uR/V6OV1GyHopx5a
eC1FX+yD4MbjoEGOopYRMLmz0Gi3HgBgC9Wf1PyATlMgk2CA+Gg8ZYGn4NxkBmbQP/Xw+bNIV/X8
Wil06UOphCVF1MnPFX0MKd+Ck1AqWJs4crDNGCs4W4cT1wZzYoQKpPpqU368WM8D8fennQXiyk/h
6fpOvKU6JLWnGdCN1hTiJuYM1Ppr5vpXzrb+8/7VTItPQlii3uMGOP2BcRP0Vqlr4TZUbTB7gWHD
R9PQmkdzfSGlFEDNQsL4u12GHKE0XCkoxKIzqgYOU09mrbIBY9i/Sbixs7vAg7amHgWV0TB1PIWF
MbKpkN/2qBHsOucfSMvoyxXZh7YZEhNWIvoNqDUyDgf1VbZLvdahIjEGa48izBtw4RKodscLV2X7
aWHhkIWP4GASODgdBBu/tkX/T+IBD3lLNZD2anCL/nuUXDOKkc2fjYNxrUBwMdEgB1PPPo8oQwpQ
pSRCLFdk2K9tc6U7xn6F+Kq1CFXcDVvBHtfG/6DAnrUqLl5SvkYPZZNASfRWZtmuyl5FV1nfQopr
GAAasrCWoMN3ZrmM3IOeP/rD0WAJ6NGhyt/LAmY5DqB87O1cjMXp16Q63CETOpH4WVSIDOoC2i8c
jArtB3pnPZI5YWRHEjRVWAdxKPwNUcCSXWTpzbs2eMSg1p00YO4D+W2cIhf4OKlQL1XKx1HnvpKq
G6mGhfsp++8A6lEA93fe8JFkPnyvdGrk2rrVX1osDUrcCfzkpse5rJHB9EMHH6jO0/EGQzVo/NOD
+KS6wgKPJhgLqEMh61a5Sx9x/ximuMIQKAjlZQbDZywkh0ScV6aKMhs1cLQpKhuQCYKbdtvfqpD8
4r2uUqsYaCkeJFyHqeTi4b2t300XQnyzcZNPySDTB+iGXnBDZ4WpkyQfudvJqkw2o6lijxe8JaQ3
g8b8NZ/68PaDEva/vkpgr3Cq2e1Coq2zIJmHeBdhlnQX1Su9tpajCUrNrEigU4vEuInDyLh0Ecuo
I8AdKwY6IsuavkQa3KBfNqk6dPm5oHPACAJlT893rh1rKiGPWZuQ+WsF0hgK+pklInDkLi0U3UdS
2giQHPd3WcPfi6MV9WHZGLteZhBbcK+FYnhbQBGTAopnSYeqUL0LCR7NQo6Gkqtuq1wmg47vVMXd
NxqUtgBvbkhCqIFg2Rs19VzGg4lGYMVwpskUTIlM2ED6PJBDu8AZ1svalU9JDnQ0MsAeSFDOv+yr
32rXwlNLX1WQJlLLf3ZHdqvZbVq3p6oc/hS9v3ppE3eXmsgOdPqyr+IVrDyg/ChojpWmk8NPQtdv
FSMIqqI0Nlqg0IefVRQbiZmT8mDZRQ9MQkRkxHRge5NRzTXSq4KOB3qFa53uIEW0gC5Mo8ebIsPb
0UX7ipC0UYWNIW8secN/duuNQOgiwq9HEfy+bqYFEG23+wS9jcro0ZKQyq/QiXBWGnODDMRgIaGf
hIm49wLPPq9unA6IT4PzRdzAhmIHKeanWr81gq2Jwjw1qivTph8wbomhjCTr+PGQMPJ/zkJNpbWB
W/VVOqaqIeJ86NFUkzRbjvY6sfMJkNnCDdPEBwwFQCAICZX1ndg+/n5z/7yPNGBqyghaBf1EN/D0
csA7wQlaxY3uCx85qYnDKVggEDxgx6lmy9+fdWFOwcOYFGOxgPS59nVTfbtqpaLuLd/zonvlvbam
3CyHFndO5GIRxp3o++Hl9+f9mBKPS0w+roqaqVhYH51d7bXbmcymlMFu7jTcGOY1OjgTHVww+d5E
WyS3+LzrwruONkQ0R9i5W8X3wqx+8j4s/w5BQqZJVyoh6We2cfpKZ1+9LRtUDfQwwTWTMFji/Qsi
lNtkjIEDWiImB4PYTiEazGrVQ+Jj53EaMqFahMjecYfSdegNZ/b7Ul1orvBeYyuUqZomg0443Qd4
Vpl1n/je/fDsf3YQJQFVweaOZmho7eEc1dUkev79mZe2Hp+Frgp2hQYb4vSR3Kax78Ix3ccx/h1T
WV+IGmPheVzYOsibq/2j00aVPmJOx5/HBjSpgVHEP31ePjgmgtyNbHP9aiWWHtpLZo1aUYs8dWdd
N0dOMILY5ta4creHLMVRx1m1AIYtkJC//3blNNH452WAWFmiwcRcBptz+jKyV4Vx57QM6WFSyaCX
wuSRcDBzQuATJFd++OkoiEV5w9xEAjoOzLs+ie5HirvQ7tIe0pq10vJHL7ivFLuCHwnXfNaiM5vG
N56BeKmCZcqhq7tpkyHYE5aL33/B1/js/zLZf3+BrBp8OT6g9YU5+naYcV/sDMfNZTuM/wqZChd5
VTh/6fijwDxer4GvAih8ywzrRouKFc72kWTd1LRum+IxbY0lV24IV7jsethnqGSkdoyshVQdBErh
sLoyhjsbU/3v+9KGIu4A3Tsfkop6VleGX8rcsW99iiIaCpui8Yj8id8ksxYPwkEdIO8ex/UqRdrc
6jZIs5kEZVH0pGuvM2bdP5aPuSBADUMhQo2n49vyIX5iFnQrZDsrVgyIvRS/DdrZQAHnFU7EZp7e
RQlKjsWH2IHQRZO4adcWqgf9MDz8/inPAIj/Lo0KlI5x2QhCHE/Ot3cpHD3WBEGX7aJQ56M/RK0K
GJIrKPEPN+Fg0VsGML1vEU6BLN2xPrE2CtIUeC4gU5pzuaJ/dOWlTsuWf19Kt2jO8ZcYxlck/fZS
HI7Ot4CC2haTy2ge5ZsxDevY4RVuSrWwM+mRyMgfxd2jWO5/f7o5xuEfn4eZjcTtyDtoZ3Fac716
kLUKSJOOvWiMZQ3cxzi6d3Rv3zg4SivaqujujcoAuleRVaCRQpEdaszapY2WMo+h6d8i/mu1SHtU
yDK+t7oJWfvNq4XnVkNEVb5VqxrrBqTb45XvWpNOLydptMm8Zqvi25Bk3hr8IAObyLOomMkNtINh
kpNrHw34wtICkKd9mAiy1OJdEaw9ksnOzdZNK0NahYkMha8FPid8lhjcBjlMGmKbbK5r/VMS0/mA
w2t3O3ibQJJnAZmzx1VZwFhOlyXdn1Klbi82/KlQwSUKHLJgoV+BUAjEisJCduQjBc1MGXmryhFz
qash+7Rb9O8eoIVCoiQaxOyzkK24jgczOpNtNX/suBEVHLH1bunATmheM2kHiBLzxanWXctUTq/p
fx7MZfh1YaCecB4slDSLLKcBbtvLG7nbBUApmv4zb2hEKO1GCS3y71u92pjBm9S81gmEcsyLBHeU
1Lnz6712jc158cKAh2XRr5fGm/psKQYh61srUCTbr+HAi8h7x+hiolic+wtMqFxk9VoFDXRluZYw
IO9LdRNGENxNOKZIPOKzAMsDDYj8WdOKGUjAtMC7a3jVNDxmD1VyyPwDKp8VsjptJa1/P07GhetO
Hv8F5UQVDdb3NMIoRZ2IakO1GydLASr9gNXAM8puvkhfFn0eVIhQUMiWmY6yy9LyFxrn3AA1kmU7
ER5fdSt5t1m8czz2wWMQPIT9xtf3ZrjwIJVnKEN8lNG8HjZpmOEbhbz2gOXuvNX/yu29bHqzloG8
5D+pxS6X5zqd1R63GAsROp1iVnGR4EMWLFzEDKQVFQtKC2y+/9eiM6ujvDNs0IppdlLzIpsbGLVK
tq+bTdp9YscNfSZDJz/Bk6W+sg1PM6SvXciaMTMhOTdVxTrr3JSNZhQZWs22L77qJIZePmeEPIg7
DqjGx2Wj/f6dzhCE/z6RyTi/UTN0GiCn3wl16QZ34ECy4SsZ1jEdO3GRnSNIWtgUZq4MuiG49tAL
V6GsWKKuIjpoGuzv04fKnoDIbhKKdh3eRygxiGmJ3cOcX5tAQi4RUNaSd92DJkGhWGxKWumJ41I2
X6mFzhAL//x6jX9x2YiyxSKcvkjghq2VBrFh55gJQt2ZRP7BFbB1dGQkfN7IG3vJORZeQIv6NnUZ
PqOHxYRp1rZY0qIr0GQupvBLbOulXvj/lQ7/vh1vNZK5NQke7unbNX0XD7pB+843702k6TPRfwo6
qM8ZThLsDsWwjeEo9UihY87RyQ09dBSO0MWPYLVJOUZLwOLdxrlyU3+hac7uSuIRTBJaRzJJ9lku
O0S1W2lYBdioz6nzpkZMYTvCgWS6tjMM56wVZgO6Lb1Hd81d/Iqf0g2+CC0C4/Ty8hk9QQH9pQk0
o89w7T+QiE+DORdOu2gxDFnhsufq8+Pqyla/kF8ovDX5DvAUZMrP3lrDGCxoAGnbpbgJSGVMzO6F
g6TexPUSm7QysmP9GCAoi0r874++lDqfPPosGqpCUKtZzqNJbUrurxavD2MY1j3Uqi58yVxxErqo
4DMHQuHTsbrNk8Ewy+B250/EdKIcbAUiV1kkOmoNCpWTPsz8chkgq29xCQ21cQWzeiEUfX/lc8KY
g0ZMFGSYxQklEmtL2clxE1ihhtX0S4e+aKm8/b5Il0IRGFkArCDkRXKAswuvL1xLNFMfCZNqE1h/
HUG8bdJ37MI94MyZOIsxe9Cq+EphduHiVwzVALxtyAzxzkHAiVf5Vg4lemzOE4NqFOnyR/CkoWVH
zZV9cIbd+DrRJw8760/4HWy3uOJhTGXL/LHYIqNn0RRB7jReteoh9Q8+FgXTXL8yL7r2K88CXVLG
eRAQauxK2DX6Jxdmh1dmvTFR6XL0K1tnbCGdhQeG3RLQCJ0SnIr/NG4JXVcIQSspNhlxUNsFgjUk
lxjUpt2VAH5pkzLKB4kOsppR7NmTCr/VAr9hPcVgxTpq5TJMD2xT8kWqy6i/8sPOIEH/fj+DtBTw
M7gN8axukssibwy5U2wQr2HkL/I8W8t+sihSGy+XHu/pEP2Z8VtCCkYGjAucxENBh8w6BqhQFSJQ
HX/mY71luAHo/Cs366X1MIGewsEgNsOUOF15BHAsIw5a1S7DJ7951alKxmuBvHWksunFzLOufIEv
MMf5x6abY3KTmxzb8yXJHQBY3lCpdohirgzar8asNkd0s8IoxXQ2ntl95tHoqIRdbxJMQw/HJlna
Bu0bbLYauUCEoLcuqA8xkZBnsw5WGbwJfbUoWnERUmb8HmYu5dUkVnBJxktfByZ8ukbI6UcKAlHK
mOmr0BvFoF6E9GQqSdvLJNWppM3DvPQnXeEfvcrgusLhliwlF/zNkFfTOuM/G8air5HCa95CDbUE
B5bgDRXkFB5APjO1krf3kSdQBwSsN0prLDoBvtHvP+VSxBw/MqRokPiWrp6FE3TpFMMBZ2EzJ3Xl
nWHZbYAIfnMjwSUPHwnR8bWzfWGH8cgxQAPv0TESPF29tm80R4sTAomxLMw/FMYhm6zv9zSlkmFZ
mvbvv/EM1P115MCawfczkdqinXcWuTQ9CsTUMSXbLYJlT3tsGqXJXs7Gjqn73FjVfrDkqedrDbsP
zVF0jdp67qGg7xeAAt25IW5MZe6jDgEBvUOOtayyeVoIn6n6KdSvxGRvItL9rBMJ1mt2Ew/WS6mS
NrXTTkMXFxev33/SWev16ydxz/HVaAWJ9CbH+Pmt0dGabVs7mSrbsREuEqFca2W4yd3QhhPTJdQh
Go4FersxvhiL/qbVrsWxMU6dHVodXJuli+DkoYqcbZyaNCiWVVpjtJom0fCJhuFc90sK/FE+2IG8
VM+dOsE8m+NJm7GWEEKgQEvobVCN5MYSpMVCYrw/euSkpf+QmI+j6Xjl31SZg0SFMrl+VV/a7yev
fbYXrE5R8lSnO4AYb9sAbVWZ96Bbr5Ke0K5u3yogkVe34NkU45/vJatw3dj2ik6cO/1ebMqURdEl
O6wP6CbOhkJBeG8usI1QM/EOWVgvWnNXcs/9h50ic4mOfTq65uexqmjdIHBoRjEMhqtaHzAnEGno
ZCTT2h/+HW2OyT+nriivJUaXkhUOOM0HlfkpiP+zQCmHgOobA9iC2b7p/rMn78eoJ+PtoCrVNHTW
VbhHOHMABwCZGTedaznLhTyCc88/3O+WSpF2uu5hEjHG1gTRlupp0e5jB2ukV1Q/HG9ldX/pjjPx
nnn6IW3e1OSu7HEiQD/4I43fimKpKujZ7nT1nj8NzdTN74CHyS2OceZaQjUl+hPyvz3CXomDHWbK
qr4d/LWA5ET8AKJ60vbmpMO8Q8nm9GCQDgv6raZt4mDbMTPyVlF6kLpVW+4S/abScZjbuNpfUd0q
1LKNvkgrunCzwdlqEigLvCnWZbKzlKeiXXnhp1TdVvh5S3/M3kfvfV0Lo4oQRlt7WoVp/SFh/lce
Awm3YC6b1mB2u0n8xza7v7LBLgUCFTqnOLaBx919usT5EJb4niuiDWQdl4SEViv96SVZm4/Sm9D9
CbC79w8CAnTcc574WnGbdUs1eb/yIuNmOo9IgOZhy1CF8zo/Npsa0Avr+NZI/2Q3RXysucqM5t1d
moVdVEfHeoiFaT38+f3Bl0ozsKA6GiX0qliD8cL7FoxFvoCr+q1oV4G2NdV0mSXZymumavMqhn8U
gN6lxNnDa2xU1AQNMtGKJ9bHaB4dPBRVEWY3Cq2jdoMDzKkSPgYE9HLUpN3x8reElRYks99f+myo
+E9E4mDKGpkXme85vlLMkq5VcPq1C7mbGeQmfgB2AW1FqlcreQ3qvYnBOpLpyNeX/tuomJBbr0G/
UdMNSTnySdP//xvB5QZsao3YWlgmp8voFJaaui3abngYN+4o/Lmtsl2C4KW4lJt1CRxBXcjVLq/t
LtwkZKgVI5B5mq7z5u+Vd5EvBA4iBiR3ED2Mqr5SwG/fdBBDMwgoqhkrLlvXxgUvMv8q3p+GBpd/
63u3vvsymp224jJRPqrC7ppNXh6zZp/deSo+IivmdEF620Rbagsln6fNi4bQsZQ8a3U3aTQMM/Kb
pHgwhrtWXoaaHTKpaFOFDv7KRBvAuDf997JtJq1MuV69+NKHiDhtgPZ5SYfRav62AzB2xPp7s8Md
683wbgv/IXDuLH3mta+m914iPRP1jzGKd+a7iihEi4eOwRwEa+HsTeu2imbrTNO9cp/Lj9SOA3ZP
EqLIkreL4jureKxy4Bjqi0Z+0xrvhXnfFisH79Vu5XaLaLCF8N3i9mx4xQ4HXn0fasdQntNwqBNk
UHHuWfZCO4nCP3115300oLLT7q+G9LCmBzMLqEyZpjNdfy3CeYZJmIAagpUd1XLfCX9FRaGRhzg6
nj3qpqlvu/al4f/FBcGv+9kX1vX3zz7ewmcRxFBRPGDQB8DCOO+W1Y0gG65bDjZEaKOZlsmhljH+
mrv5nKzk92ddSuHgo6LcIekyvYPz7R7TY8ozOR5sBrOejwmE85b7K+GpIgdgQkvB5VtYyjAjyq/0
EC4k4OYI3IV8AY0LMbTTg2ZazKWw0R3soL0hI4gsW5QQTjwAcO5QcrcOv//SM0jFV6gxwarAYEYB
UBG/9Eu/nSUx6EPKXpToiYQdBgbFrJK//kEf1ZygXisqkyEDisbcdOo+wDqpLOgF2NhO2njaPrhv
2KOCeyKdZmDy+8td+OQm2D2+A6JoJlTE07UYVAOMU152HL+3AV8JsJXaplU+e33pN1cK3TNi19dC
fAm2GHSu0dg8b08hnBzWg1S1tpHPElxMVukfrK2Q021QISAX/WM99a8gwNTXqp0UuHa9N/KkPxKc
UVxNhGmKSCHeN+jqPgejnzZAFDq4k+qJ0atwABHGyJmbBnV/B7EXcwJlq+3wN5zIL7iKIWCGd+FR
Tyfdm+dOzGcmGsQXlcyI0vUx/ovWtbIDqoksIvsxoKH+xvDKfRYbrPToWU+wtSVdf8RIrXoNXpMP
xIiMv1C5mPkNx/w+O0rKxNvp7sR/YsZqPIS3ykvzwh8IsVu+Fyf1H+Xh98/HTO/nmaVNMcp/sL46
TYTTD1h6ruC6TtzaiTUxmUYWMxTuZ8at+QpyntuUciS6M56bh3CjrfzJH2WF/dPeek/u6sf4EB/a
g3LjPJqPLLLyXD00t+lxeECn843/InjpH/u31/QwPORUNtLaWaLWZLePSBtT9tnm3wz7YexPxw+B
z05HMH72YdwplOxTHNNwqRXHKSn9nBmoDCBZ1byHzoJZE9hVa6J6UO2m+K6i9sLogH93nYnno/83
JRkHXIY/a0y64Eyrgb9mJgczvZ0y1WCEyjZo1zSBSWkkOri4HOML122Qg2G1m9HfYyKLE1RJgCTV
2TQQgIxMSoMvFooYpF65vS+cI+BgzGNGKivFxtk5UlrMUBNFa2ydBlaDCdTULVbZm/PkMAP//Zt/
lSynYVoGHS+P5DESGOOcpN0LTDKchjDNhFcFiF/BknbAsjIuN9vgRs3ukcseGeI4nfJVgYTSjodE
GYYZ4kixs6g8a5HqmNyxb80CB71gkWXKRJBBc0MxiK1DJWHwZAEkNZ7a7BlxjinNEL9vnvAbWfhF
TrmfbntcKeKZle7NfNMb+QFi5tWYcaZnOsYMkD7Qu2hqg7agu3y6vz0jR1WpbXs7tDjf4r4Jmltd
eta7vZy3bPB+Uwz9uhP/uBk4TZw/tEHeVT6EqAAHvTZ+QK5/zUwDe/g6vJJE/vzoCER8qVGgWMIL
yqfvVuUYb2iR1dmiuCaLYjADTrI9ynm6SJC8+w8AKNR+GGIhLAkp6gfAwnEcxZTSsLWrJkfjBw1Q
d5hpoGrHB5u6M2178S6JxYWMY4CC3S+iszJUpbq0uEwAzYobslyhG1YRJmuuMFVxkbGEJ0MM1qVa
zC2hRIEGhHriHNoEXx+OWaZco/x8kdvP9i/NL7IMZnLMLr9yz2/3IXa5QqSYaWcb7Q1O5ah/SkQE
Z8x9/Ft8aCQyx0FhyrzEPNGcG+lbTLj//RBd6EhwcjSVncUr/JyuG1mp6HVD3MxxMuK4xrDKm5cM
en0Cch/D5wJbR0DPrrK+8uSfqfXJk89RCWLSWr4R8OS+3CqeOE1NDpj56sjkmXOQmUDUvDUueF6Q
LfSum6EjMMmUm0GAaqw78+iaMO5XWnf+PUDT0o5Hb0GSzrsUJo5EUd9KrS3g2lykGjaHwyTvgTT1
BPfGsFmDzAQR35THOnoeinJrIGanqQf+wl0nIQ2hqOjK4pXUPLuFtMCYNSzkQ6+DZMeeKcbs22rE
XUk/wFPclRs2c8f/6xTqR6r4m8DJZpV4KC15Yc6wbr3H02Gb5NgPlQfkFxyMQdHZHPjLGu95yPbZ
JsJUzcX5QG+65861ON6kEKD8ZEm5AYS08xpslsr0phDfh7ClGfic4LvS4Kkghu7Mx1mxdBamOtqt
DOsWKQVrRII4yiul6ApG0DIZe6NFficpCMfF4syNrZtiMDaZXy1j1Gdy0TggUr78fWd8tQrOP4RK
N9EQkSYZicGn8STJ/UHOVK+xDa44wLnrQrAwvp1TntEQf9BbW433bf1mgJxCIyXXZ4r8Xsoi6kiw
Cti9rYClADmklx57hgXhUCLKiLdJMsy8TJ/2nr/K061e2NJA19LCK2lwtTkWKM9JNGdgs1Y9priM
Jn//YZIyptRnvwwwBvqpukUf7EfK3Sfm0PiK0NgO9DIhfUnQmxuINJDa5wFWVXn5rnUyL0pZA7Q4
dBa0owpfnAc0b5hFgLO+1Q10EMpZidBZjyw9+maC+1JZK+exr6Ol5Lt7LU9vxOClFh7A5jgg3sLO
mEZILrr4y2TNJNMoHOODGX4WZCEGQumVNu87d2G2R9D+Rol9pUDa8WIxLo5cSE0GBj9g2FJnIqOu
PxawuVNRGB39Tpvi6jiPvb+B0TKxx0pPgD/p9ktBfwm8fCaBQcsDjrUxizgaMZSOpoHN270LLX8N
3t+q68+kSibtGXNO/AHFfGHeKigBdka0ZIdy5lR3nQzvgq9tjGwZNJjacCv7tbfqa2fN6QjDo5I8
ITqfOjdlrt2HD5lA1w1VNgVsmpO+tCh8mcIC7dTSTGe5Rk5l2gZ/s9LLK7knyTZQL4jmvokDdfap
6A2tmz8db0p3mzIbOJQhTJ3uLpeehfQxTmF61M8xhFg5PGYO9IQ23FmJd6VzecYL/br3KRFGWhzq
jpaknt37oDZwIZD9yhYEkO5g/DSU01NWFJGQkjKa7mBhvFG+4Xo2r3HeU0U8zxN4Yfio5L6/iLhJ
agdjOkQVvboEg1Ouq0ZaumScUTlsKxlvSPFoiY9G3K1V60pmfiE3OHn/s4QQPRcpFK2gsgvh1TBX
TtHP4Gur3sF1jyqp+e8nzBpDw88DhqKYzHWmI1B6GjrqUg0HuBwNM553Jn/3TexsFNG/861tga+Y
g84u7qt3uYANYp1thbK4tSTk36RgURM56ypa9hSj/tbUjwWJN968IHjBcQRLTKogj2CHE8w1rqOC
IocRsdqZeC2TbGv0WezEoKUeLxO8K12tmCuxOVfVYRF0MDhRj4Pl9Zoo5ksuVjPVKzBcwtRbKacq
wmRYWCzSfO6ZUFRfK4JxDqTfEimCkSFO8n1kNktwnnJfL9JkmKf7zMJhQ+03FiqDnivP2M9h8pBi
OlvL6rRnHJ9F+Iq1EIiRjwyh7CT+si8+M/HdTCDO9oscs7xyft+J2URHFlkSq2mwHs+EnBo3LdHD
Rwyqyq6UCF/igeffiI09YuoRnPrR4KsjWQ3aTKMxnC5jslkVFclkjMq2IsNa0tWpmaj3ZbENKeFi
EjVNxvP5JucCGkNGKejTKov3dU1fKD8OiZNPUqG3FcojwpAlLrX0MUFGA83BvR7fNT6XCBTgeF21
LxnnxjGzm4aWv1xfaRdql8I7pSesEUBNI437dPc5id8VnpTVtpveVVa2HN0/K7MUAIuj4TlpF2ZP
nT+AB6Q3H4WLVn+iWm+9fIrZ2NdtXOFxpyvRFmgqMdLq56G+UoVwljnaR1QukhKlV2U7WAr0J/qf
jjgLYrrFm0jVSR6yadHZeoQDZPcwIF0mZaQo3qcsz1MfvjN6l+zf0WQVAsG8pNJ0M8KiakQrA6dZ
S3KmzTKO2muHUr1wKGHQkF4C4fyJ4iglLWU4lNR26+sLrRZvBrOfeKm3iAJ3ievqLG7/6Lm+7CSc
v+KJ7tHfCO7jFn0ntZmREA6uygy9nuObB0zsTq73gqiv8uYmaaKll9LREO9FaxHJINzjraLKS2xT
9zlw59xYWNxYHLQVJC4g6PmmbW7LZUsbw/BU6jxYPZVCUYTSHaizUoUfiZ0QU1UZjRiswPN4KvTD
FCf4Vl9qzoBMUz2rm3qTL7R4jiYc7A9IfS5mcvVfy9r37r5GuIrOSWXeCoKdt5hBTnqxnxnGWs7/
RD1MTzTHcdzhusrFd4MEzDBuS28dA+duzJ3IjSk5eJj7lPY0Z+iHYTSbag2ycxLUNMPcJ96VnpR2
8RPRi0INBiMC/Wx6EwexLOUC0oWe/6fybpV4L1wTDr9wE5ij+B4qErRsfyBsBr00wr4wKrscXq3s
OcvnSnOsTGAS+ZyWxO8XwQXKhmzSt4ceBy4DsaZxT34rrvzc7OIwaGs7wnDTixcyBrmKvwqxuHQe
YyiXJrrIenYku7S8YQmxeiq6o+mER8V8rcd7IS5Y5HwKiMER6nPeaXWhbjeuFFV2CCvDsVVHmZrR
zCg2HcYv2t4QspnnKKvxBZpYey2uiTJfWHpUXBlJse4AnM7Hn2bVaFaFO4LtZo9RT59LxiuN1fel
p/Gm+X3p1f/h7M122+ayrusrIsC+OaWovrctO/YJYTsx+77n1X+DeQr/G8uGBfwHhRRQqVCiNjfX
XmvOMb9ZSzjBoAohSQBcdb2W9DGM5VSzqjOruovIXa9L0vUqikwCy0JtrsMzKFVQUjXJqy50loKv
b20S85csZXszG5d6ky9Gw2MUNl6ygniqjFin0PhTZ49uPBwMtf7dua+B8KbX4woV3CyNjfmoHshF
CiXGB+c6XmtaRYYYkWvs+BLBZa58KjhMuZK6jvMXRnO2Z/o3Ti7fHGktA5U9EiaMH2gyPi+6jg5z
Gptlda6rNWN9nTOIWz0n/lYWbx2SvusecB2V9YTmemKPfr4WvjJGaJ1SYeXWMUJiiIaRE3Y2+QwL
ju9e5TmJdvAIOcpdBBbcFstfy4CM05si7Gl6fvVC//RRrjaPXuvKitZ6ddbYgK1hySa6iNU3CqEi
19bQdmd6Tn9D3krN889r7fu7gNeeZ8qcWBlXM9cUG1mmS0zla+MSCAeJTRu2mUeakfXWWwvNfBaY
sxrdJVPieWHsCfazbqz3v3PdL1///z7D39b0P1uNm+geygqpQrgnPvoSaYqg+L3XqdPEXnCqvWpn
8ZYZU83muIYHrwOqIc1cXv8or9W3MJ+WJQceOIfFeyE+aIk2Dw1lpvjhMhrfwdIc5Wpcad1Tq0Ha
FsnIKYSQMUpASQfTZVDm1fgQi7gSCm/e+uNilBVOWdlKJ30higriO3PISHaIGEemOWzW6dIgGo5o
Zk/3VhLTpi6e0T6E3J9HjoQ/wPNATnrjohX7mVRiCKIT1beZQ/5j2MY4vMSjITbzTj3EANxduaUq
pdddkGBVEuon8FIkjdIn+rUb/JlrmfOe+YE63P28AKal9eXeT/Yz4NFTE23aef+597UV49LNiuos
6RxxwGMmS9UXINzfWGh/3xdfLzRNyhDpGF+YLH4n+N0QRxXDXHFb+29BVS9iTT+O2osaGPwmu1Zb
kdJ8ydnMC1R6nA2CwVsUiWxr4/toPHsR9SuDnNDSgRpcpvK14xcEMUta83tGqyMyLIzopH/ChY+9
8EDFAmiDDtM8VMxF9ieDv2IVxcy/T4joa9eSSwES0zWSWyduDj7DBEQR74IrP40eEywThQUbH6EL
Brt8QgtILZOD1EmbtAOPYd3l4AIVnMoNwPn+WTBPzCLtildgXYF0AmZgjcBfKGInFGPpl7MWN2sm
8Re8gghi4Mo//5rfyLIYvamgeenrK+ior06LuaI0aaG0FafdF61cK9VD3vROQ8OsDCPHK4kP4eIW
EoobF572iS8/L5FY9NmBfmKb+byOSsPEWz4Y5ZmQ8IoDlVheRN49ZbsWPSQZFlUyxn+jPbjdmSKv
FnjBxO8ueAIruBebA91v1sAtE883p3/mpAgWRZ2+JO/tq/sRNwFRVWpeTpNol2YculAHd/y+zctD
KDWrjlGqZ0CLOqv4JFriNLWcfJXQKXKT9MtgbkKuKmlk8SqyAa0xTbSOEp6jqXDmoaUG6eALPmlh
vknadh401a+f76z29QmdRr30a2X0bvx59RW0SnLbIhDL83T2mEIXezdduGQXemxAeoH9ifFuXq+G
/qX3fsslhlD9WCbNLDO0RR9exK64l1CmSUlxibzfdRHNY/TBMV6VCBEwh6W5lSxj+TL1aaoUoURR
OaaDnMPu0WKi+ppX2l3Mzdv5HjAIdkcdqEanoNVkQNFVhEvr3X0oSgyAxrWpNTNUDC5RKtkfLcHw
bxwtxkchNzPi2dRvdgWnG/B56X2+QVevMLlWRNCEUnl2rUNgiQ4KcEnbWiNeGJWTa3ijRvm60rkc
E4dJtzxxaq6kcLraks6RlhMzJZkXrGMrW3NQbkgLtSCxkH98sxj/WhZNlzRVGbEBBLvrQV1lVcZg
mGl5Nqu7oh53CO1nWUmosCLep25w4wt+ez8Rd6JoYiYlX8t8La8Vei2ABJBE92O/bYqLxzt5XHv1
vr6lkv9mLDcV9VS5qG8RF16P8jOKar2P/RL5K622aBczyOD457e/aE7T2+FQeGimzTQNbHFRFxId
W5AM0doqK1sIc0fr6W2sf37mvjEXTJ9K5/Aj6dzE6200JhleNBKjOJvWoWqAnNOkks1TZhzocOrj
bCoTEScN21bYiv12sEjiXVA8lzDQqhp6jAt/VTuEt96i330wNgL0r9Nvw4v0aq37iUsXboiKc1xb
Cx+DQ6YgiCwXU+9mGveodKloHe3o65AAX/kNQfMsy3SjUIIodQi+X17kvA5GaSsS8dHeGmX+J774
9DhyTkJOrZCnI8s4iK56OK2StyPR4jnlFe4Kh75ITJwRqU7FLFmVz0Nkt6Y9HCzt1ZDuPIzaxI/V
a6KPkmyuQlwYcWfP8RYpiK6wz8lzhaDzxnFBqnmMfWxmEelz3RK7PUvp4Ac0cojPRa1tJ8y5QsB2
ztCRFbc1UHmFs5qSi/5RSp4hCWFEFAKZcSalcjAvEFhcPAq+p/QtfbIu8Wt5yBh6csp6yItFVM4R
fpVYYvVTKKBVwKC70YmU0w5meIwy2mHc74UQMHkkiNtJfjeVg4vB85eIDmgr0R8KpVVOM6JeDIqT
IcXr5vyrfj+XJjkWXbcZaePo3ZGkFIR7E0txo7b+y4D/v1/DJOptOkkhGuK/YrX4Iph2tZDMM7pa
FazDs4IZByObRLQdQwibW4gjsXeXYbKod4kwjytnX7WOPiz73y1/Rd5JuyBZGU9F/0DJRNxQjd1s
4TX8Lps6etLKd298Skj9zT7Iq5WX3S57gInU4i9ZFN1iMDfAtKyAYZeThm8/P6VXyq//vhu8FBH7
I619+RoYplmkyqdWRMjuRSnpu76JyQbjKoxkQN5hexejD9dn8a0l/nk3/nrZq1IniV0ta105moia
ABtx5MGsIy2zKG9sxFdsiK9Xmj7JP8W556bm0BVucrC8uwkd5gYEYkNoxihdNS6CpGAmeMVWpzgd
h5cUoDNxm5ncz4cW/QKhnhmR5z/f9G+IsijgecQRodGRAWL7+TPhuZJiPy6Gh23t7PeLyn5Y1vaS
4mB+2NyvztvHn693pa/93z0gNQlyKWfU/6hx/9yDqNZa103AyUf2r31hP6zv1qq9PBw2Ky7287WU
6Ze7flhw0fJyV7kSSbufv1uoF3loEQ90UKSPvjJ39JJbnVAp5A++2nMQ2AJ49rsNQOwmng/Rsus3
hbDO1b1bP1TWB2WWA7KstRzDvM+TwJ6SOoXyhOOfeVnSanZUk7wdE4TIXJCRGOnbpBBkYunc+Caf
G2b/3TX2+WniRSsJTcnnb+L58qhafIUDKTh6LN4berTGVU5Yed9sYMQU9Exl0pnQFo3rWP1lBo9B
c4y0+yF8tIjvJGx4FjFqUv3TEC2GZMbARh3uTTpwqG5zDbSbkF7c5BxHoKTGy01I8n8e0y8/BvwR
htKIkzAffP4KPPdDpod+eghFnBWguIR2M1Gaem5vHUBo8uMT68IWp0DbBfyY+VgK82DI7wRDnStF
T5kKtyv1V6M29zKP03i74ZEdIt4ksPASUCGcDYGMBfy9SCHfOH3t23oBlz6iziCdUyA2h7/WU4lY
bvpQG8DhcNaUGpSyOpxNtJYw6ijIve2UPVDEGa3uHDPnm1xSNBBzyXqR0dOY0BFqeXQgHB7DoNmD
P3J6RVrrZsXJRyeNYmC4yhQDDBhT+gowOzhgMIVVnMy9mOzM+hBq/oxhrWOixEsxYfl++J6PHnK1
1m6V0TZ0D6KkOddy0TZCsjxbyvlurWjLZHj1B7h3otg8KeREmCBKRF1cp1330Fr6s0xsbxCw7XMs
yFCNCpDt6eEGJB+o2G87BcR7hvuqdoIMFq6Jx9lMNnoertLunFv76f5UhQEBdsA8mz3l3IMwaRfq
kPxqxOhVC41FXq1VQLNDuJhWu2SUtkwRxVF4Q0avWJhgW+y+gzHKXha57pqz0CySgBVzd+ATjoqx
RPjqjemjwu7XpcBAwrvBNJcF0DngABa/34jUMiO9qGqLZTn88eSXkJbQhBoE7SZI40zFHF/5ydyM
31SNwTSpflq4idF0SL21NPgnzFJ/VC13VSt01oe16JsOqTd2rALovJTNsKh5S5ODvSmS3ia8oYrv
4lZf+or8YLbhIg3zdRW/9uk6UxQGctk5J4W4sT4KREghaEVTSQ8TFLKPP6TEmnXY5AK3WeVMSrtf
pYnMinvQilj2U/K0PpqgvMT1xFvoRJB67bIOFpJ2RmvR+MHaI0/EGxYRCwNSX9J0Mzc4QgjaaVAV
CXUDZ8kNREfmH6RZ3dy5quZ4Cp9OozksPYoaA5NkmbvE6gmILM16o3GkAQWYRvxHKreRGs6llDuT
OBtZW0fpudUB2pbFq8CbiJT1MEiWASdlzCJh8YhY0IUoNxEEXemC6sKGUXVuZi1qWjNfmto2t45N
7G98Qzm5/B5NRHYcYBEIfKwkSyfQj8xhXV1FCx3QRBz9yVPrXm0Fp85cgCubXKk2RUqTGq5kL1nP
kfuBnTmWrd+N378RSrmik3ikjfyQDNkRrnff1E7jyart9u1RVFywO+B5/GjuhgXtJ2E+bS5TTlcH
BwhFv/5ihv0y5hG7sSF/PlT9b0NmLDQZlskIu+7pEwZhBKkcqodAOnfsmeoobLo4PtfAUsBudu1r
HmuXCXIjgmPVNG+RhOKs9T5GZL99cakb/wHQq1iFj4L73BfPurpJa3T/LWXBQP76WFEf56tS6XfT
AhO9uZSFmxEVdDs9LLl+0bRnJFLMATZ9eOst/bmD/fXrXVUqkEjTQW0oxeR9KfN6m8c6yZNOyQgi
oR06x2uFzurne/rtLbUwSsl4lTiIX70g2F2s0tLQjxKYzBWD6uKi8KNPgteM9fHzxa50fv99Q46n
jCcYGlBsTZ/mnzqEE2AeRaER79oMwRNZ5tCwX+pyCXimfyT1hyPGGdX/javK/KvXL8F/r3pVkUhB
ZhSC2rt3473R2OkueXUfw/sR2Ad9WgLcveONC06FwQ8XvLatk5cs+p4ZARzD2ZvAnxpm5DPP5OrS
G8miCot7V/njjX9KT16kNDSTorb97pYv90qN/r+7rWJAAwahTEnZn++2lwDqUgs93mHNlbs7OV63
NAamgHtCBlH0o15atfoLc2NcY4y5HgoVJiwFVmUyB0PX4Ltsv8sQYOzPN0j+rkbE3GIgr5PQFV2b
1EJAvLoZWdFOiV7c8KkUjpl0rPVlh1gbgf7g6JhzgC4P3V59GMdzmi0aSOvdaVSZsfxCIdqse9Jk
melYDqXGzx/vqgH8vxvHoQh4B94I3KKfb5yfNpFClDB8l3rWA5CeeD6NuRuSFQl0DfdQAWVf3gIS
Xo2R/rssDSOUsDpNMbpVny+bt0WdZKXnHog4Cc1lQ5lmragzMS3n1Sxr9kKyjUeO6gsEgmz3t3PY
vqt4ub6qk+pJl+xa59XHgSSIOaRtsBoe7v/UeImjmrcxCjVtnxMGVfUQjpm1GCn2hqRc3IwQ+fas
QsYCGg1+AfaI6TP+s0dIZiD1fQWJHX0glV95Gr3TWMeAseakGBO6wB6RDDSUxxcOqRUhqvlmLOcx
E6LicmMhfLdOSaFEVk4TS0H79vmz+ADIvC5po4PYmU44DHhgh1UkM74Mwpmk/jHzeJUEj4Yv7pgx
M9EfdqnWs2bqRWCcb3yYqzbff+uDCT64RewGQL6v9jF9SCRBq6GG5VHwKLQBSsOIIgTGfH3pm3AW
At7tAzjO3YeCijFXDgZuvGjyCLdLs65OZSniQDBXoVc+V67yVKNunepWgRjtvBbtj0Yc1v4gQRbV
thzOEeMgKaz307tQFj/6uljJZbPitgs6YzaVS+ag0guqYOVxAkdbpsN7OC4LJ4a0l2IR9HyAgnGL
ogDlVyzaMK3b5rFjOKmpF9HPiRqKw1nTtyssFKN/p9akKqzlnIwNwpeCfRLlZ6lDJsPruW3KU62J
Fx2bRaYYGJTRqad/SmV8wL028+J6IaKNdp1MgJScmQud/l5WlpuhKDczr0f+VFjuvWrZERhpBX5g
NmQIq3sWUwvFgz8jGvmUgQOgyJIuIIXF07TWphwGt7qnspiZ0cUNtAM4dSfU42Onp4s21dcdB5EE
+o3X6rMpKgmh4zYY+hWF1sq1K+pDW4uLXzeWxHfP69SZwoBAPxO7y+f1CabELMIJfuw/tDt++Jlx
h1QrfJyVM02w6VSygf18ye/qBfz76GeQ6WBWu3qntFXUNaEXxDuOwNSSgF4pjLV0WZVLkyPvzxdD
mMIXuH6Tglomn0lXAO9dT7Wj3grFPqOZwCbPbxL3WyUO1mDMbbl8tLxiKanEo4gg+Jk8Ke+laix7
97XLTk1+6hJYspwo49ybhfobHaAAnWpbrFphYZjjUqGvoNa7DmS0u8y1YlYI94Ox1fPfWnasDddO
RckpqbyDS5ZxglM1ZOobRV8JiMTyDZAYW/YN20qZW4RL6dDVe9P9KBkVMpbUI2s9IMj1DDgSyCg9
NnD+9DjtJqPhZAbjaI2px2vIMSPIgYh3qh2lmGqAglyUCLh++pEmH2GLDB+y+cDUW2gJN9FZ66ot
CvDdlaWh/go1ZdHSCRmQV4b9C6UbATwdJxHU3DO2RpHTPib3IkzXZQNtoFhG5KnpwYgEsMA9NL+Z
5XGlnJ/2KSw8BE7RX0cAi6vj86pMRyl0R1GwDiNpOe7cNGeSZAPw916LcRa96C8RplJ4iHZ4n11o
NiuVHb+FbxXmgFe9nllnBVnzqcJzeSHMB7svogHp5B1p/xC9eUf27o1lNn2gz6sMBSgIYzx7U77T
dVnau4qL0ZbHqHUK23gaSGZZqrZ17ufCuYpnmSPawm90PN2NyvQvou3LhWGWm4pKELSmXT2/SlRF
JNsVypnMgFcOw8keR13REtbgsP76XUCbGKMJW6JtFJsk2grFUb3kx7K2x9YpiQGibts8+3fGOJP2
df7mkphqq0/DSpvMj959uOqIk5fs6tjwFYKCQCrbabZGTpF162H97i7CNJg65Cj40O99/tnrMHaN
TpO8e3HpbemEuGtEickuce6bbfgSHatt9qTPtRs/3vSvXt9CzBnI2vj98OFdvRQjxa3opGrBbsqp
zpe0rskBE7rLlAX18zL5ywL64VLXQ8tSqlKxKztEv/AbNHpjsZU4yvhH5Wmd2l8czFMypAEmkZI3
FdBKAmi4ey2R1w65xZGZytHrmXed6RohrriTo3AH9nqm8BpFm3pMIpxgxVZtCR0Yy5otQp6TgLsJ
yEd4j5XAyUzyNXpc6vWAOlPYFkOkwdKb0qTrUzdqq6mnIHuXqblYSK/dsDeD1cjWkJcTeEKZywy6
zSheKIK2HgYmcIayFsqLqr38fLOkr2cgYnz/73e5jvLOBNNlYlKmBzIIYtwAMcaGv0kXYrvPg6Mc
nHLPX0/lHMkt9aVQb32Ar+/G6QMgdKSYNUkOu3q2oP3JvdAp7p14xpRXvFqL9N59TlcDr3/Xdp/i
/Xi68Z2ntfZ1gfzfJa82vnaovNjNGqIMk7nPqG4YjrqYrZPwPSXPJK8eJXQuoNM4cQFAnX66TthC
iba1ImFSRpGtAH25uXC/Oc9wK1B6oWjBnYU0/POTGTCj9eI84beQzzSAU3gPaNGy11Laq6QGucSr
3ArNu/LF/vcSILqAQwQwfnz90/r4p4wnhEZvxKAZJrCWpMy04b6RyYr7E9PIqhU694rD+5nUjJwt
S3QoLa1sIw0OCWK1uqh5PEhYEU5BvJDTB7H4lZjLUlu0yjlOl0rzlkurotpXEm0dW3yLlxrSSy+0
m6iej886xFNSP27NAa88A1+/09WSakycxaKYj2eyRPyWOarjnxLyYI7hKSXidNyVz79GpwrX4geI
kOnL8fyFjouUKV0C+pqCEiaKgJU/PqdAYYoZkm4nemdCWsG+31r5jS2LoPRvluSEn1aRpqlQBa/O
lHreF30/DOM0uqwd6Kk65+o5hP0LPkDAr2b+KJnvCamQBTUjzqp+PaROeiL+WorZsRwqmnShfvAT
Jqajkl9i/DLHl7J4kD/iFim6PSqz+ohuzFiFaxb0RgdetiAgOid4BOsDo+B27eJkX0aSE4WnXl6h
JykWrhHZ9jOCmFRcj/FmAOkSmw5lzTThBTnypzS2YXB2hX0/pa+uAmETyhyLH6SlcRfM3cpRj720
T+tHc5sxH1WsefQuRAcjQ+e5kqwZ4MnmHpHRcBck+87AcuTE06GCyKh+6WU3EGTfPfpMhlEYTeHV
tLc+L3ell2s1GcmCsOJFXTI3XGqiDa4acobsg+G/9bL9WhhTL/xzvatHWmj92KvTKtiV4mMg75k4
uTodcVjQpX4Oqj1ZeNgJPgbtpqb91pWnffefB7sbu0Bp61w5t06qOLQoGcHHM2WDdguvkerUzz/v
qgwNv1nD/37Xq62EaYiUFbLrHlIZEYkDPUvyl2TF1+ROrwYMd8FsQKChXbrw5DJ2eDNPDcJDfc2v
4GXzqpxFCarfe1lZdN2R7mPXOj3sJW9tAlvonuP6XkUWMTZPRXmQ0BwE3lEqjga+qETisHxI1Ode
m2MbOZaq5Li0ZIjzvUhWdJQ7KAuZvCnpOw/oVgRq6lwuYZvV0A42DR12ax0V2yZeITKpxKM03Fuy
Y0Q7ml/+cB8WD1m1IHfKaJedv68MSMwIKxyJJaTMCpOHDveII/0yON4UNECWrbtOklVibmld2Ub5
0MYXTzhgXBz4v4+gkjZdMeNYk44L8CYE5yqSLZIjibmR/LoF3HXpWSJmSJvTFGjLeRdvrWYbiXBG
trp2sJBm9I+TdA/phXbwDYib+lGo7zXXEeVtCuW8FO8wTNtD8FszYVgtM7gdYUHaKZK4fO4PO7Ty
AfddrzZ6f99521I6BgMHt7XpHUIZEoT3hrWWB5IlamwQg2rBhxH99gdH6W2fPSS5GMhKkv7UWy1d
yENqYoZrkNKJa2/ivW4NfZvLS4TBvQRTdy7mbEBY45ZuuFPEtewdPG0ntW9qTITflnylPCcM8qkC
qVitEusS+a+Ct0/de7n+xbhLcA+Rvw3jueoReWZ/MPe7ADELjVmobJvJKcH4zhEFNsvNgF/OW5Pw
rDabMD8J45qdathoodPnC6Nfa9a8a7aq7ExTUW1rNGsTOBtBHPk255MFA6oVLJTau5L8kaKVMBxr
OnlhyugSE5SgtMR2vRX5Gbe73WlvKQ3kcq5VDG+LpaHhXdr2/UrMVl14jCFius5AfYFQyq8XzKqm
wdFceR2jpdatCYHL3EXc7+v4ZJqbXHfKYqGSV2utR5yDjGsLJ8erOz4k5r7olkXykBjHSVfDESjg
vYZsWh+f2IFb9LrtnCjIPDnWCkhfTBWPQsDAUnwTxtwOsl95t+97BDiOL/Gl5oa38BvHwlzWYuZ9
8ct1aB2jaheY2CMuVcOUaLhrwxP8xXxYDrRsRmzHM1VZu/kGXgiG4BtB5lf4v/9e3ojzESXoMJ2+
6P+ycmgBm7XRLuXcH9Q4DdtpwBkzIGYamJMQVz5Y4j4In2kAGcKfn3exb5rxbNiTiABY99TQuKoN
vSwtjFyuCJM39751IcWN7Nwpk80UpBlb/XzQzpTGvSrOhMzbTj955r3SI2hEY1UIE4KttlXLWzS9
eouy++0G+89nuzq5pWETV4OSS2fDc/CxOa2Tr81Xo7Y9m5OmhF83PZIm5x+rbBH/Ts01u5Gb7+R2
3rvbZbzIG1tlorIWoFsQMiDNXQ33r70WzTke6S0HedeWHPr1T0q1pXuhbDnKtC6kgofwYRTv45O+
AVGHzqm7hMIS+iv9Jc9xX+rfhr8waUBeRMnmXjXGGtB5ps/Ai3TOsMDT4B6C4alP5yY9HHaLQrx3
w0UJhdxOLQQMtqw/Ij+veUl1C6CT3vhbT9eMT6WC7UbF3E7H0k6HHMs+wqxm/fPP/jfg4/pI8M/P
bly9Ldtc6opaVQPiMvellpxkr3c84GqiweXFD6Xl8W09J1RIp2sefZksHQZBjKsdGq6jWK0Fnuk2
d0+mcs55IamRuCMUeMQ5WqWG471HeHNd6TC1cSvKoYSGBTGyYb6Cm1cZzb5GbCaGj14AcxGlRS5u
CqwwRSXOevMctt4sk91Nk4nrWkXy1L9G0roKNh7tzWaUiG0KZrH3wkywVF+YEmvVsByllZE2i0Jh
ql4c+MOduvG9ioUzccYaglb4qBFbp7MFjpz5iEw7CUPspBJSfmNYDYbi0O7b9OVlcsBnaT5zdXkV
yBwPwxQIAl8YhlSgvRgddgr0AeI4ta/ZXm/0X65gz//bEwDGyiIpPVj1pqrun1omNUNzwLY3nC1I
kbJtykvpQaSBe0YI6WKfsYOIyF5Hzxbt1utmSjIf5FN3H4+b6D5FPbzFUJmMNzoa3xft2v/3sTAE
fP5YGgYWfRwF48AIRCDubxhe+ui1o4VAh0NE7OTTMETe6kARWPY8XCUiK40OeVKQSjdqtuS+iRRL
ZGnmxktHhGEuqkuiU5WoWYXqpUgCx3X9u9JKFwJnMQQzVdA7dPoJJlbQqzOjBRdFOc7hLPU5sKUY
vT1ivrPFJGrSFFJrXlzT+O0b+YbTWqAuSWSfSZ6+GAIGMSAaFNrnGcOi7rdqrXoNyATKruy3HxGW
YuvGStXvpOx+AJIxwp7S36YZ/IdrImxP2se/I53UMcRqR8R2mr32OBsijPoWZylZS+3Uex2qt2n+
MTV+W8b7oyEA9H9H0EMJcU/HcKz+jPWLTBR5ODzTkMG6Z5f+YE/nbMH/IDHy50dd+q4T9c+v9ne8
989icsW44/UTDedw3Ur0x2dR7wwHVLLpEWGxaACBsGXL5lyTOdGvotg0tw4F02byZbNBN6yqKOpN
6RrEnEdJF7Pasl2X/AE/FkbmOq2rZSuQOA3bbdQ2WhspdgxUhf4DNxmZxv+fm0CHgUYDMwI01p+X
rlsyGas9vON0txgRICkw4ohI1q2LTsR3zwUdXT4H82/Te/HQ9UzwxDY6KfGwjHgV3/g40zHo+o7o
uCy4HYaE6fTqxN56faEMPXohWT5Pejcl77Y8AJpxRkwzUysS3OmQGU7AgTEZrFs/yF+Z/0/Xv3qz
VmNIA1/IxrO6NAEtbNToyTfXxAgJR3BdNnm0Xb8SVORAD6n62D94+pMnbvypup4N8YYSZQzsVPsd
nrwVJD0JvC6TCxOgnnrMn6JubYh2eQx/NQfj2Pt3mmUvDFsY7iWLCZj+mMwl8S73t8kkuD+TUhT5
m0pzpOxFsKPVCC8IsBTSK+Mth9SX7FOqe0gS1qKUQN6soSNfGGUo91m2iJp9hgQcsZty1PJlly5o
MfqPpTnT3/9u3DY4j9xw6PD/BhTiVc7AEHBunT3fiR+DNT39ERi392Btqod0Wznhax3d59HKPxCS
lM6TB3pgFD5muTbfR3MWG9uYzDDF6ep7mETee2nNy6UA094m7XfDDqMtq3gx/IIXWB7UZFYdRRYS
ycNLgz0A4Fy2KB7G+RzVlnWgy4Fgyo5hi2xj3cl0xKY2Gwad/mMOzDPbmQftARpdNRu2HrHIhLYA
oT2G0bvPwtT26RIWMoiZfiqhGYY67psuz73kLMb7SHAoLMgM7s8CvNA7uq50oPw/XncKwxOMJX5p
Rbnxlrii+Pz37vp3aV+9u0JdEJRBqIezdD8uGoSHUEuj5/HNOqSKjW9S7TA/Onq/7v5E0jYsUZg4
qOE8ZrG85h6nbyHNONpIzPXXanMK2j9Vio+Z4sGGGC+vfn4Uv9kdJXJTaQdi7Ef0fHWIr0RfEESv
prBzL3Wyl41Her+WgACwmf98Jbg0X5968JmqBN1IwrB2La9Gwy3FgdXHuwrcYCcumxY9JmVGyHsV
xd24cie2cHxygWa30V4LhYXo3XXuPhgPA5Nzeu/8zyIVzKLFIo8uYD0O2RyVb9VjVVjVw1pJ1nrA
gTx7jThCJE4JFYcnq6eM7b1L568DZaGoTAjBJ4jBSs6HVYCgvqRoCszZ5Cck7pUX5YuP6smF35Pc
V8A1B8Ko83BRDQ+mvA2NF4Hd0Zt2byaA3oPcPXsudCAfaZqBRp1DQ3xndiZpTueWYWNDpZ6MpFWn
72q18Yz00er9dTX8UjR/6dWboYpmknno1eShEVIsQrxdL0HgDMmiSzrHtdaxOM9a+ISQbg2wMuoF
epRtEenpajH6yPdJFKmiC4OuC2d3I5A+XSwrIjoTgEDutMl0Vrvwpyy0bt6SOwlW0t3L4sktnaCA
LI0IuPUemhSCID09NVkKYLF9lLtiOx2FXn3rVFKOqaGTGBstei/HcKZqq7oclrAlUQH3+QUriauu
kqygS9imuE9FEcR/WXCi8k5yhedFq9keJ0VtaLrirU19eoVd7enoqVWWF5Z34i+v9vSgK3CRqWO8
I3AD30I1jr8EYBkxo+ZMcIIBen/lrjUsOT+v6ysM9N8nnpcqo34dxRSBC1dPfJy1rWhwet0NHBIN
7OUq1u1p3qzLH+gSGf2aqHKmuk1s8F9mr+hlBnIi8pLba5Aa/sfLz4Z7GJzAaXCwRpRyJtIzFf80
5ZDKQPvnT/zNRJD3rgYHSUFM9cUE14tFVZIDFU53yoNp1G8y4ZJ6N1qv3+hiMNr9c5mro7USV5hI
ZTHeBUhdJlW6hbz+b4B5+gEAx5kG70E44ez+5NmToWX7yUVA9CKjJyU2jwPaPKmtAFbKN9bKX6bF
1Vrh69N9J80EXdf1AaPyi9RNjVw4BAwFeHvkGyXdJ/PYWlOQmO5JMfaJiSjH3Y/jKYorexReeNaJ
bQXW8myJCz2jeCLIQ3C8YAEi2TfAmd61+s7EoU8nM3ka+9/TGZEE80BeKfU5ix616oktVrGezepF
ih6qorF7dS0OxjKRf5v4VUE3Fd5rZx216L4JtoY7d9XfpoWahZyB16TdNOjfC/0DIaA2PAjmTjOd
JDkO41bo1vKuUJwxgb2+qvtbv+XXJQNUU5PJ4yWUhXnu1cMlG4XcuTJ97X5d12ep7p0qsX7VljIv
k3qG6mdB1sjs/3F2nk1tq9Ha/kWaUS9fJbljGxNDAl80gRj13vXr30ucFgwTn/PuktmbBFT8lPXc
6y6BnMAf3ZqU8uxcOrk0SLNbJkN0Y5e9Utwz5/hLwRnzI7QC8OhqzhVe2aV+S9y1KO7l4VHvXuJu
wEjksVdVu7QgvtcTlu9QxTPkddUFJ30CUIc7Qcocsc+hoquY6N3n8LxNInBbljMtwm2KpkoiTjjB
FPYA3uvzx/Qy2orNi1laiw74IhHA5oaO+mdfVBe9jVdtnq2K4FQH6pJkt06PtiWmyqrxR+x7YKKL
Fj2pJnwVGoiIZSJYUtlQUFo+5ljoK+qcT98nJ5LQHD22p3yViYKtoMAusPzP9h0cFy17L9sCB0bc
XcsXgpCcBAhFa3Ks0U9dNtyYHl8Zj/PbVQgrmF0WTf3jfP7XkakNI3ixLHQ7eeJs5PmbyvOXxRA4
Of6j7C8DB1/uc2ZfAdp5Gq7FUNoF9BwZAej/XqzmT/LTVOVegB2A5gxldrq7OiqIXieHglIm9BUc
MuI4uUBMfqjaewZay77176vJyjeXw/GUhCn2EaRgMr//16Obk2ikpalN5537a38M7U38+BCvLo1t
O8iyhA3icLve3bzsl9KIp9RUS6MxTv4LL/7zZfs6LRpFbNODKOSgcInbW3iztOk7lFzQ3kcFroJa
N66XeEh5OPaPREHKj60fo9z3TyW2YS1uH359Sv1gTRj5MgLZCa3j1IonH1XJhMa/6EmfuMxD598v
7dbNXy30qOwDEf54SpwzIcrCfhxXbHFVuiikfWue/n0xef4ErgfEX6/qOrvXD1PIJVI+nHd8QJJ9
Rmdhr+6RE+X2Yuus14L751RGN6bEV0iKGQE/3uAzMpka13yWoGy1uE+xFlV+cPRrTQe1gfcy/UrO
7aFB3zo4heRENHIyZ3oo8W2XbZrKTBcxdsLGEdklLkp0o6T+7l2oEGHh4EHnwnnkarSWxPKKpZzl
H28+ghVaZ1uAaDDWhNpsIuOMfI4CgVCaYwQCQ1J2BGaQgK4ow2kx0+ODFR9ySEeRbvww+mRlWcGP
JpBvrNdfaScMb5EeLF5b3OmXY4ZmxkOSdIFxSKYfQrXuXEzPJdIT2j3x0m21EYaTWeC/sCavJrsZ
o/DlkDNfHT4XK8gMKV7TFT2rMTHrjstDWsFP8PESzIN1xwyJA9wyPDK85hLAiLZWM+0h/zhZRM58
jREs2SeNiTUK7a9/D+Ov5I+PezIIpyWgC0LG1Ywf6kYKNLMCkZm9Q5ptGbzPKjlYUk1ac2zdW/H/
hnPy/av4n8tebeRdMsSBRorTIYTHOJEDzpF0gLcuMQYKadxkpAJwTHQ8JXMK+p4GKTMKwvK27rAc
Sn9AYhrRzv37ZXyzgMyOE//9Lq52cykQSr0Ahj+M8OhDFQ0pLqZtiNqBhavs0WzdmDjfXpDLSWgw
cbq4lmB0M0lStsJ0JtTPbeNx26EbDeiNrlTjxoL1FYDkk0aqztIhgr4h+Pi8tnupj/gvSpKDxv6O
qLqaPRj9lUTPacKkkGCWeK8YOMZyCoy2Hsf/bu6IGH8Ef9uZt4h5X8vy+XZw0sFtj1A4S7waeBLh
jdJUpHhFzmlwyA0Nx2yohoQNcwAg2yDutVuJmKcTI5MQmMi9KfILgvOyKIH/010E6vvvAfDxwq8W
daKHMRqXkY8xIa5giBaD3CDR8V2eNAJ7faotvFjFZjtJ2KsWm6A3NqEnL7A897AEFmlsTeyR0NXJ
pVFgEgykK/YbaQzOAQEWY1fwlt/KUnLT7NfYpPdaVG9zfTqX0rRVDJyDJn2XG4I9gjH8+1G+m2CS
SvXAXgEx+sNI/K8CQtCtOh31PDkAvBvJix9sgXkn/5Smt8bVlwMvq4aMpJuiCMP7L5xvFMDCoLRQ
FWNp7tAJNROY6ZP+bktA1a1FH/9/cdr97qqKBoaMCQaFygfL+K/n8xs1VtsUHYjAEMkQthb7ObWy
0aDJec+ysvKHk/LRiJgJz/oLJazVP/JFVrZJ3hIqak+3JHpfa0QZDTV0Xfq4pHpd23IMxiAi0THj
O05vEGxyPm8yqxtqoxx05DaV+spAcj5+zJk47GRg2KpJB/nzlO4VTfAGMfMOGktlO8iwOBZdd6ji
dtYHCsMfKcBNmtr9TeO4YAAMTa1g67Nyub1hAv3N1ipjEEFwIOaCczbW1Yo++5R4gahGd6q4iqLf
OXt7nv8E5OfQYnAgS4aHGvwoAJTIgBunnE/t97/HPJD9l6KMy1Aza9gnUKV/lNV/jQolq/Ny0OBz
xBr9pbDeKeZKnzZhmbd00UlL4MyCDDYDpY7At/DVzB/RJqhpcFYpGnUBBzFxIQnefR7KD0Xt49Zr
LmT8Qzqvc80YESsHO1OhzKqVj391RcCBRNyqJcpgOhdAXFlxn65x8IK7eJ59JDyO2b188sOLAjOQ
PluDy94EhpbNITnddFAE8U4DWW39XV6/sNKF8V1bo2JJvENdkoozWAtRISe59k+TBf6azwLmh9zf
sGTPvI5spyjPxvRY4+Kjeb4z1di0dBHEkVXcPEeGQWcQ1xwiQzKIMDmW05K4qZL3ZJkVLn1c4UHB
7dVz1IwmHQ0ggHxb4z/mFBebL+p/AtHmnw5nEn6ntvv7ZHxrQnICcLyf7skgTop4UY/S6ygJNNLK
2B6Ya5WcrSVyuTwJ8rpHOJrmRsUlEoyFnqIXLrdRYtkGOXwUbcimczJMYNi0XbzLyB2gPzcfEoaW
symK8hJsoxkWXT7YdTk6TTDYXvw4o496UC45vSrlSxC39LWE3YirDVVk1+GJk7xHuOsKse7ipVDR
aQ6zvUwXUxfxF56GhQLlUkIbFZA3Ds5lFHgxxTYJwmItoGCqF/XWYyp3vm7YNcP2xpidt5TPWw5u
Qwq7DkA181i9OrX0ktobpioEx0a+w0+x9n7AwTUJAA/zee62sJMrCV3qtEJXji+i5oU3dr2vVcjn
O7ieuXqh5URazvyNS5KRznDPdUPjLY/PIEk3HvfWxebf/2uG9mqqTK0iRHe6tG0THRn2ywAurSse
NKxkmZvozSysESRbx/LH7C+G956PD1ZW3xWGvAjVxyp5+Pc9fXtLGoURyjlCxj76BX/d0uAZda0N
BhF+UNIybJ2f9PR32q6K+Mnrnv59ra9sRTigoAf/fbGrGjPTxyQUKqU948xut9g1Je67ZC+Pd5H9
8JDYy1fPfcNydv10GG17UTi3jvjflIGfbuB6k9Ikz8y1sA3vsuoENVTHnQ9hndzIc/XPrgFX1EQI
iOU74X00rfDlw2G9fkyNF+1mP3iuOb8MfuKc52wkakD96m2MRq6wBAxQx6zBnTDHK6q95D9V2iq+
ZDKuj8aGSE6Ne8wzza37939/Gt8gTLwMg08drx2M/zT582hsVa1APMpoHCA5BIp4phA3kO5WqXmw
uP6srzJnCnOwz8ttTGsDwwQf0kCI89W/7+XbUfjXrVyV5704dVIzCUCb7SxmldLYAVqiC2+FT4mw
+vfFvtLd5mFoYV+JVycNqg9/5L/GfDDkeqw2XC1uf0cA4JK37wcypJQjnK0WP/ERzfecop4gt4qc
vr0xD74plRCdm3MOKwbMlNyfX7xSDbpA9lJx8IBDi3SN8swetf7YyQNhw4+DSkiK8Xzjoecfej3a
EA6jFtQBj9lTPl+0lTJBi32tPaf262TnTroiO8guXhP7kO3H9Z4+7C1feUDC7y5KijK8QpVHvq6L
es0jhyuS/LN5yg+AHE8E327lU/WLxOsf43bcxk/j1tsbR3Fb3FlHfTtspk287o7pmuVuLT8ZMI8S
29vWB4we18o6fhl+ept4X+yMRyKh9sq2eQrv/fvid76Jz95bfIY0tlG2eLPeWyv/ntb5JnrQtspW
2qpHay8ep1OyK9baIdwPP/2tSSKXbW6Kdbaul94yvJNW1t475pt+0z36R+veO3gP9U/9Qbm31vla
25iH8udw713603S01sJSPwR7YYMNTLVqb9lFfTtO9Pl8MTsnk7T6+SPL5KJJq6hMSXi1ERmI8VpN
F3XoaDRSVUK6sROZaRJ4b1cFojjH8iAMub65GIU1XcLkZ/buSXZE3Bb/gzmQCN2HOBVqDGfUMa51
hn4NySjUNrq+9/ul3t5X3dnP3X8PvQ9iy5eh99dzXI33Qc3jBs5Wcqh+hdoS8pV36n/Dqkh+1JcW
b+JnobHpEePMx68j1RLh4n+MjqUZAfWHErJBuQdZ1ibdD2UMluQd5KtwKRuLMF7gOsM/w65ewgdr
7yf4jC0UJ7vEYI4y6SEqKePg/7u0IoYX9S4+k/unzLo0u4GDiQk0b/JeIufmJ8c1FTlE75AwYLkS
prJYAUu2uiAtEdbe5JLxmZENZJvH6VF4Tn/++039R8/ky6uiG0aMHJHt5scG9tfSlPppXTZyX3Cg
zlbAyI5fEBPiYfufH/HySYTfSsghZnpMOVkJybiYOwJFEUBaZ5rgiaolJCI4KRLn6q7Q/qjyXkFr
o9X7ribC2kQ7NBarGrfzqDgp/lOEb4R1CmHNZEJMN0GdmZKqVC1rYdiU8khp6+8BzJ9b5dTTaK/K
ozwom7TOVw1KLcCKC9umApl/Kvf58IIdk3uyhs4pm0usbK3ieX6Izlj5bbqwLgk5RyKaY/mN6nXA
oTBNNadGy+q/YPqwokbtMcDsxMSlSwMNQ9HOKt2ifnzP4pkL7YzeTqm2Rme4MmzsoqdKAk5UAqjl
8CI9/V4O3yn377vxZwIA3ajZxiDpoaOsJ7aPiQBpMbkfMeWRtWilpaMDrSDXWzcH+iseI4NCOdkS
hC5aJR436jICVZ4LcVnmYGASzEGLS0CYm7WY31KcdxnsGZiBMuOYQRlDiNyOAQZFNA6lSrUFKO6p
v8xIq6EhBY0wRxGp+BzMHg1iNEx+NOQGgzgrhU0n7xH9boXaWgzCqar2ZD/PSKCr+8kykC3XIgpK
5yDWcHJL34N6j8UPueG6ozf5/TDc+76/NGAL4lYjh1iaGO7oNw+geAQ9LTMzXc0NNj/PsdFq72Kl
cwLjpRM7NDkoAgx5KVXinoYt7SRHx95Pllt3woQ4JFw5GllXct0dnzQSBCckBwyqMcLaKi6X/lg4
NZh3Tx+shiSTTfuSh0h9OE0lKX5xtNZUnK4lWDeImobJHfQXaNNj+dhVK3/sF5Wa7sxQd/vqRa+k
bdd1hJnl93lUYW+iLb0ce/yR+Tt660zFzKp/NuFbQP0sBmFj+fdxf5RF3BJw8xIErLRlgvJGt+nJ
6uLoEmSntkOHlbAH6OEaIHQ5Rhp2r/wIbUQhBwNLqO9qTsjBFC+yOlhV2Y8hWXejB926vDOyRaT7
W1noFjEZWdpD1Xt37Ie4LLhd9VKyxnj+TNbt3DQf1h6KFkKy0dEYJzmUN14OIay9eD6+xwGAIqO6
tOdOZpy8iIP8Y54XVRWuOSDyA8VSXSIa6McL1F+Gv8ItJVH7mmIHISSEwpjIM4oRLBha6zBs5pEV
8gOl7DLffZLDHaen6SmYHJQri0mdYTDYXrASGmkDKwiQE+1ZitHwIPfRYQRAPChYA6SKtkrgc27O
72A/odApLyqAIEY8dh2/GN1LVWM3xhI93/AgvczRKHkf7PhzFaERpeqtIKXKOWAgRl6jd466YNUi
XWHpnQUXNE+x2F1G83rT9yshuMxAds7bozVh+6HC4ecwpBtBrJxsSHf6OC6AQ8t+H5OdkzJZOqjo
CR/GIN2H4xwyZx6UefjAKaK4p7PCByG4rY6QxBfc2Y2LU2s0ESSXrJRg03qp7d/P4pe+WsJ8wM1W
YrVHMjx3fE043+0EDzD9BdRjFzpazBK3Xb9AimEQz5aTXHDxB4zboOdkybhWE3KDCoG2sPBDhWkW
JcGyk+gTtsJdM+5bGmM+DASt2+D2YYvec6vvRQWNIbLMSXyRiH21WH0a9bnrSf7T7oNmXIDlIUmJ
3AJdykzLCtR6GZrmj1gAOqkTt8GultJ2h51bmWcO8UmYCaWuoYabqLyhFaZE/K6G+2tLuj60iukI
hE+/syVx3Jqfd4z2abj368dEvyid8mvebawE68dQ2sdxuupZw2TicZRLnC0E4A8dWKaOMDMPfuvF
RQ6KQyrFC7GM3TIyF9VAsUWI3bzewUds4pcyl9ZBPjvBnWYXkoCZNLXbZqIYvMRzQNQcdw6K0Ulv
o2ZtTIZn4XWLvnwjgeBOSAvNaVJ/H+ECWGq/Srll/OHWSsKSsfP1Z6k2JSSwHPziPSz1KHJ79KpZ
gvJf63am/wtDw2ZCNEDmdnnMsPzhWzH3cCCjEjbU/5FYaUnlrjqQVyiqCV/jtxRgNusJCklB4OPP
JFob0xIzdMOYFwu7KWBsItiNl8VM5O4xmP7RUojT7iu3Uv+u5Wu1W6Sxa4ZOykF83JjpArxQoBlV
rcaXKoLR5ood3eR7gR83J6a60VEbl2mDzQqUlGVoLSZyVscfKFULZGhJsSkEtxYwtYL12Z+G3ney
sVymkAY0z/qRoybKEIVGDNYhOdWgbn6HtNjHATDKbJP4A82RoxeBP5975VI2hzVNgm1IAnys1a/0
CILYGWoHgwgmfLpjbdOZp4nl9khYSwmO51aGgOKHZH7Vv4O4WIoBcZckyBDk5sa0PGTGc67KS0FO
d7i5mXS8mL6d+ksM/uR+sTU1VlM8GkHvNVgbFaZvdZL88PFH5ZZFfVorVCt9QUo9TzLnIUomEzlb
ysJ4p2lM/l6sl4GZH7IO4Wvjkv4S0aeu/qjhgzpagZ2qf8i/w+inAKsbw1UA/2QMcd2nNKEBVIgh
EpnckYoMt/uB+JJoYeEk0FDBnoxwIM+WscObLLX9qCiUmvA2h9D1kRBijGcIf6z6BVxtLE+SH9ER
Xnm+PhcCjfIIfyXSft1bXrKTk8dK3KBO/VjBZ7kkBOVJsOtqP28BqeG/jQoOydmcuigg6E1ekvZx
anTXEro1IfFu1bYbTySzin028e5TUkzmKw+YuYTb2VV19k2UAhR6tQMFQTHCTenRfvGPbdEsoH9g
ZV8tCeZQcG1i8/dyVttxjzdglkuQiosl7ZOQ+gGCjRRsS4/0L/DfcbhM6SETIWP2h8y4V+vfeb0b
9nXzo+gIXHSCxoXwj2OXMFi2VQPFGojYJt3uwuCSVuQ3+wZiGLqMQrLIjNmP9X3Uut+JKZ3VjHDM
3mTEQkMFqVAQ5RVD/Sqn5f2kBetOUndi2f/uwnRBEiCBeqor8WP0+MRaSiTzLcByxkSu63PYjXTJ
aOCZpn59JGuE0gy7OD3QoaMCM6hb+0vaDHi1PrP9Kt0LfpNDjlOm9HjjbHDr0lenKMEc9SqRS+sA
Nw7fC5bJYBbsHQnXLsh8qRae/xYgjQOcRhQEyQ1IxQ7MLd2vPNp10TmmgIt3dfxKi7nzfsbKE3xN
dHOPkYf5350uvObVVp7u6n6pcX5u7/vwbPkgoZlTBfMxE0kku2d9Q2InfftgcDeBRCQCB7UrCHYI
E0vMDDG4M4YDoJwcnvzkqQMX9coz5A2sYcvYUSAn3MIjv0OdMIbSVQt4Yo5X/ny+HpW8qUvEF7sw
W9CBjk16rdoK7jXRl7dJVJLy3fVIvqRdSMtqdk7/fD1JaYtKVQeQEIw1pxQZ6DrF/gSrYbgY4YLY
OtzthvJXlsHKwLWhKfKlFZDDcV9oi9TYifoyClrb+qla4EQLr3/O/Z9i8GM8SuKd+VjUqxSqhLfy
0wNHZDYXS3glbMPO1Id6OqrNQ9y9esOz7G/rXN1K+cLzfgtz2TPD7Nhv4OivhPWmRFNRPPmSK1NM
mRjoRo+h/uDpa3n2J7Ye2VUj3H5N370raaK0d423oBcjKgvd2tMNqqKfATbW0qqWdmRxYhwq5etS
JULsQBt7QPnb/BZIxQ03RbvUcKiLj4nvthHeUmuE0mg36kX3Hk3HKr+EzXpInkzCPzG9N9eFsMBx
XCf73cp2ErY+4qLOXUPgvbh5tka0mBvnOMBTMlw2RKjVnDIiVNzIO3LvPELU7qh6GclmeiirV1FE
U7mR2pOvb6uUIqaH4Bfc1+llIlVbI0FXupXj913bEgiOwBh6dTBfr8n+VkLMXJhl1gHOK4LCxHsc
0EIEd2KwxmpUCjd9+hKrFDHbYdoOGkk2a13e/Hst+a5XqEp4KVoqnoqK8UVym6XmpKa10O2pAdy0
6h1VerZijrgSJz+MMCYgyUBWFwP2v7FE/B/ux3p2mHyTJRxfSd06t8q2zlj/27dSE9Ye0t2Y886p
8/lcE3nTuDJGJH57SaORDHibA2g4H+A6z2l8gzTeYiFO6VFFRkgXG29NvPpigcjGZ0MPNoZ3tITp
qYkfGvZbATJX2FWwDs45h7w8GF+jyHIFGS/arnuQ2sOIuVARrEiAWugNhE/AEc0VgQWMjI1meDFo
nuWFZsNxXPp5vFTDJ81bzYYrOGcPY78OTH+Ztw0JGxXL3EPOxh73d5bYr61I2aJI9TzU9aKLHlwe
egenlVR8Z/fJ9H0rC7Zqcmh8mEMKTUQLtao6OMG5NYcVbIoxeecwBJolJWuNdIhKkR1fm8Bt0Ogh
gBFzVFYm7DkwpkJfit5eko9q0q11DAWl5TTNioynfnxstYqY4Dc5uQ9njUJP6EQh0zJ7m73esyxx
SmEfBrVLM9otxG5ZWkvFUu5yb5ViXZ5ar3FKncSxYeRzVMcM2xVMLH8NZJ8MxcFSIqcWJnLCBkQZ
5754MSLdUWpUU7wNL2P9J/Yv5tuwWlwabYClDIUk0rDQ0p6IC7V7448pPNMKZkkZ3ZFjnaQJGx8S
b6UZ9zfG8Nf2Ca1D2DO4t5gWDIy5Hf4XVFaUsTcGwOgHVvi5aSCzLvVRPsczoMYFUcIF08LPWhMu
A23ZAlnvjTv4up7TRpBwCIKJoMP9mDe2v+9AVmKlEuj619gBABsJwqPuiQuUsCD46NMybdXl71hO
S5eMw5J6Usbn3HiRvDvqk3/fy1eomGYGtoOqKBKfgH3s51uJIrEzG2+gQqq2ItoLLIqLxzSbY7fh
sHEm//flvroV0zf5+3pXh0KvtHIvi7Ps/CQ604a81stPz0Y0eYPzPu+In8stVcF9TlYV3cKc4JoE
TZRbKvahQJls/AFztNPi13SrA/pNkwJIC+mVAnfDpBV39TGqE4HHrJUf1lRtPqNqkfVY+AhrQYPr
RyCU2VKsVQMnVfXZ3rr/v7vszTKIv27hqv8Vhv3Yh4YY3wnUxVw98Q8W5+bA2wOyeULvUmga2kvt
czasTgruGUNIUDEUDWm49dF+7dmohgidH5tbnArxvv48lHqBBVtIeB2i1yy9itbglFE4AjFhZ2+C
YMXtKYYUOB8APFU51uljDipUxzfF3t98+gbyGKyGlTmf44Pw8tf8UpOqh9LSZWd1Pzq1HbnNj3Dh
23BQbHMtrCo7c/wbvYpv5hFQB8X9R1f2S55bV9Vi5xFmcdeKWyBvAO6ofqcVCfsxx1Ezsv89j3Tt
u2eEAilb8NR4zGtOcx4b5qhpskfV3aJr8VBILgzvLaITYeBgG/v7ok4WjQ9eBIu5UGXbF2s4eMbR
M37EA4bzvr816iMzZZFhE9IvAr/dNR4HfmM3eR6u+5OjCPHGI1xu1PBH5iRoaXs2Q2B5Cf8xGFrh
QrKPx9o+vrzIzr47tisiSpdg+nbgXkz3AdLJ/hy5q8J+JB7R/m3aC1uyX1/bVX2S7HwLuuhQLi7a
A0g0/x3arAjn2jmfAxf0Z/PAqcQ9H8s9SQfLkG89L5evx+XFXk02IUpuaJ8D55UrPDwIi4fAPRPE
dBx2qZM6xsF06WltOVTbpnt/KXZEuTvFGu+NA0WGTRvQsRYml3kznLeflnO/wihw0fwUnM5pFitA
NZtH4JswY7oMu2mH+VQ78Ggh6mDJpqW4VReZi6j3Z3NkZ0SC1L+8IihGM7pUF8YaeMOezvTeFhPN
STpUxXP2PD9luuCbF+H8BEtwATtbvgo2UYy26OxflpuHC4Y1mHyQbrsuX6SPByXuzu52l3A72aVT
r0J+9Rfo8Xkt89/hYuIG8S3gYXlrw5pWltPtCFl3mjUZKXz3+aEBPH+tL+XqHG5zh8w9hLrbYZdf
pnW4xc2UPzbsiBJdfnR5nYeHfMW74Cu5A25ipyvfvoDJpCtzM//gdH4vqbN6iJ2HS+D6XDpw+cCI
tbb9xeVybwf8JPZ/N11BqONeJXszwNeY/6zPA2CI5CRu4r6e08VryKd55q/aOWrr1/nLCd8d8nw1
v6q8La6+4TE24SJihJ3PBAnzfx+X9Jnc4eK8zNxX315t7IcNV1vu1u5u6eY2uuzXo7wwlq+l7e/Y
YF1afPZ094qjJs3ru6z9GcQaPU0JrROtiACcvoTElEMppoeX4/MEE7UCAMICOc05KWeK/DtB7FyB
84qsruW2GgtaNT9UQK5ipFdmGEsrZ5nrTbxAZrbUQjYbF4iF4pgQwu7I4UQUXywW4hKwRpobrZ5u
GzTlDDD3mhT3Yoh4KeRheSWADGyDSMYvDssoQbqLi3stAdQaBwI8yXtT76fw94yEGhsVyaSi0/Ys
3pR54uMfIgMWC6qBgpE49IHPLRTBwACY5cbVPAkzkpU5WCR+TfmdSuVWE0bB/JJ/bkMK5O6tLcAf
Q7AnUVioYrbuRbemx6ZNK/Kul15g2T7NzxKwu5fOgIucONNi1WJHZShUwwGDrbmrZERP1Qb3aAPn
I+MNA4U9nH/yoe5G/81qfGyeaddULXCu8YuFIZUOTVa6VWOQyELjBkRfG+KtT1BpOhEUhhNzLGYL
VVimdx4AZZE2C5xoX7tsZea/8Oa1pUJHzt4ss1A+dYYTJ1wm2uEDW/TvXl87bQDh1ZIXmamcVVz3
stI7Ntq47aPBKUVq/l5YhSE6b8N0+zj5kWcYwoiED4eTt1JztPKF+NAVhzzhcFMk+yCw5FXlYRHm
EXIx0a6cghRcoFn1NXnAuhuGB7Fdi8tQnYOD0ONnLW5olIDFL6lM6TtrK+QXS/NBocWcQFlLqdtH
hRrUzJezc3IXPkmEmjW1eNIm8P7ZtJ+NP1GiTVGzwsktTqVDuawwHZIz+EjaJiPltCXPtQIw6M2F
hJI1IiQ9RfNV9m++duxgBRAgRNRa+GOkifrvjUr+pgugYW09lykiYW/iVcHnZ4PRBBUeTXH/CFbS
NMgLp8fRfx9jiPskEfWWuZbgIA+vVCie8EhWxWxa0bXPiYBNMffq4XI4qUTe0t//9919V47CKeUw
KwIgcXdzTfNXpaCTmzF6pErMcQ7w6Qlf3MzdRf8deV+doglMTxYBMN2NE8DHYf2qPoVHRIWChyiF
yrUOKgqrUBgjEcuzONlH0/irwERYpjUvmgSlY20ycMKMc1JJB8R7hQBCwTpM38MrCFpiQYgN7Vj4
D8EA4akJ7ixjwsqadT657zGdF4eNpV1KTVy3wirwoIrO7XPWbPM191t0vNJhJIiiTFocwmh8dSz+
Bql4GqARoIgg9IswyTD8DpZMvVRfWf2ajAOn5Swnp7+E8TyVHbESEPLgjhR6Dhy/qXrT1QgVFMef
VfaWQjAJasyryINXzNKRg1uJIN+c4z69w6t6c0Sp7bWFPJ5CAQhskZJ9lS7p46b5EkdBFhMceTT9
YEV4tN2o9r4hJIL9qXDfUGIQq3Bt2Z5XeCHUrK13Ga73o3gi234RktYT4HKgFgbSYM1u4swVMwIf
pvzYihspO5k9zGjdpac/Z0WN8iVnA0lqknMzgLReWaYdo9yQ3hM83LqWyhkJ6S3d2RV9D5s20upm
UaaoyqjPOPN9HvNylWapVHXlSawVliH9BwZSv+IGichw8tTpPpm8dQvsHlngffexVDMLEwgbPcEh
gXbjTUpXC8R/3s4cIcsJFAL8R6H71xTUYk/rCUoqTmr1VgXYoYz4v0cvnGuIBOlIh1AWEzymeAid
ttMcKSRAM5fYg8110lswcVLWc/paMDRCnCL19BilVI9y42TdriwGp4KqVGuFq7NgDoFrlPl2gNoR
NvJWB5fQCKxKM+lFHPlkoKTksZOUIp3XdE2qqaPQ2pWb4JRMb0nYLAtoYipBw+g1G/+kRME29R6z
QzC8ENvts+HGQwDpGr8ZXAuViN4Idod6fARgVDqcrnr46+PCe1LM3BGrdhHUiItHjFWIUyj9VTlR
1CoodSTMDwFiQyP/pRuXSMZCf1UHRwW5otC+yrwEwRfoiTu6/takKg+ZrxLsodSw3AdV8WQUrwEr
PxnHPSr2GMs5LRIAy/gs8YctRaLqdGKrYowOmTet5rDxL8RMdeqnRE4fY7NdiLq37JrFQJ6yb50C
pVxlgf+kAwZ1TgCPDpm1rh578PYbi/Lno83XEXE1sS0pbGUr9ssTvJMij6iICJwKnwWJxlF6IsxG
UJcdKWnaew8unAWB7TW1Hbe3+gufYZr/uA8NoqVFmjI+8h869r9GZmpoQZlEQnGyfOK0O3pppo1L
akz4Owm7UvuuB61TkAXrqRdVHmCJ4C8vYYZtYhoZObhn0c8NbrydGZD5n53jv24K7Q4G3JZClO3n
2dt6QWNxPCvml9ObCmDec2A6LSe4Mrb+f65Fa0WES4865dppoVMFKZFFrThp6kNihfOHEEUbtT4P
+a3z87fv+r8vZVzbs4Wq4oOV6cUpbB8oFxzyiyvr0AW/DNr2wS13xivbj/98i3TiVNi0RDx/1Q/k
skFvsDj1xZ/IajD1HJeR4q3KoVnT8zm2er0WG+khwKFAwU4tmlDXlZwFwBNixUGgZ5OaR6ThY9KR
Eq8QK0snqCBXzHQlmps0tReZVDyGpJ7fmB2ft73/unXU/ZZhqQZwy+cBYKl9nwsSA6ABxp38xwT/
SkjLTiori1TedWCy84IjZuNiHhV5IW1UXN5u3MU8zL4MQ+l/7uJqjqKxFdEEcxdxcxeOzaku35se
xjsJVyLn/4QuuLEqkrcqJwv+/+aB8h+vgE4ILGikbCIChM+vwAvFJMrztjgl1mNjrT2KVxa4upNv
PeXn4pULMTSwSsDqGxIt+atX5eFM+le0gcejGCCb6DUqn4OscTSElR7hD/K+Cv80sETC7Eaj5TOc
9B8XpqWgEAnDVOdz/vyEkV6J/4+z89ptHNvW9RMRYA63DMoOcpZvCMuBOWc+/fnoPhu7SlUoAxto
9OrV7TIlcnLOMf7xB2voxeZYzBgigaIb1lkQ37FgDiWcgfDutsIfLvnHG8h3/fWSF2WBkUrzGAlz
c0wmbyQnWXuwrFNgPmozyq/Tv5eP/MciXi5G8DOYGTcXa5Lfv59g6UqnwKg4VsKh78Z1NwRu2bic
+TnkRlFgPJcZXpkLmG3RXDHMz6LSUSBsKKU3JK9ZiJsrXh5VTrydZKOfcsd2Ync2fqjU/9huLz7o
8qB+OQNg4Ue+KLTNMVeZpGpO/CIMdNPdedZ+uJL0uwzv/z/z/70nl0J3KZLlVlf65hg3XmF1nsLx
ax59EizCvcWchrTC+Sem/Z8b4e/f77s6++X7pbraQevk+5nJlkEHBZAfbq2eIPH3cRNO71EtQssJ
cH5nxOaV/baM16b4KDU3nLdy6WGcm5ReQwgK0gvVPyi3o0HG4g/3ZtlNftttLj7lxQsfSXIhUew3
x8AkLGqbpYQbyC8tfrj/XpcXQWn/8wxQh6LsR0Z+iRyj9U96VS8bsuvxOa+VQ5yJa4RwOvztCCaf
3J1MgcRU2VqLxCFk+GhLL1EcA71KdpjtJx8z0dD6aZrxt1WIrhqiA4aqi+Xx76tQyerEKpqsOfZy
/dkG/YogELeOBa+bHwrKvGUAudgO6qnhhbG6Iomz7Yd9Qdvhw7RV1LOvwR8rjo3KD4ktdDGih8No
gyzQgBVbdTF013dSWefxVSAjOplWQn1OYKXKFhAl/Sdl8SR/RMHZ7wc7ixWnoCqjLuy04U2YzePY
VIylo7vGuJekmCDUxi3aN5ZuJLf36M8H5FEiA9A5+Ah5SyW8t//97P62f/1yjy4DBntZqSmv8+ao
+ahkS3NZvUZJE4H30ywHbqv8UB+qy12/XJUGdZjBHFFHR3zxVPIoT4YqleEaesp7dG0hPfGvYlc9
DsCCKMDAfy0alW31pWy6O/Gr7O3izjoPn6ZjfCBKaD7lh+bdl52RLpB6tltsUGggUWNj5g3V/X4o
7OKhupXIXP66xt6ZYOySyNIf3q7vaucfX0S/mIgmYhgXWcUXSQMm9nbyVG5xLwDfrLwOx8MEj0P2
YBuQDbsLSNyRSTyeW2JFV7kKSG3m5pnbIM+4N46YUzqpI+5M75gODO9tSIsd1RK+cXgm2drtzMR7
ndwP6lZH89p7pP79eyFcyLT+e4m/2TkKCeOQZi4OF1kPeGJdh1LPdDQQUdoiyIvWviL4t3cMv3dg
+g7Ppc/i/+lk+9tO9eu1L9aEH4hRlQ5cu0u3PvnIIs8zADFEA/HDt/xbbfLLlS4hpFJIjT4nDeho
ZDcjEoBaR7ohYf5XHxqiG+V9WRzkVkaV/IMa9W8vGmO1ZewoKWSgXBRFmszON84zy368oQmBUBRG
N4m6WC6inf6/XGyhvUA1wcXnUng5h7k0MWgFGYQ7nXopXygW17IP/+cxULb/vqd/22axjdLhki1H
wDcP65fDUIZ4oivwII5ht06iY6489sjg1bPR/3Chv54zcGiQRhBJilfXRflcNWGeSB354XqynTAT
Q0kUJSRJReiFoK4ZJdRTcSZmWbo2TQa28q0em3ci3UQQJDdCh+NqhZitWP37Bvz11bFUzhjm2Sps
gIvmoh1F9HgyO4EaQ43YDnDFQ82TYUTFyaaIABD2aFTihdJprAv/B+HaX+//L1e/uCt+OFtdnes1
xdZdgmk+CHbCoIGn/X+5FFJGPIw1TSXK55IEkgmaHMAZrY9tu8aGVDBXiomhMRvcD9/puxm52Fy5
jELDjoEMzhsXO0IVKb6i1kV9zKRT2BAKruMJ5+/GVbOpzIeeE6Ln9A4bHMEhI+vigEaNSNh7eNJL
nxHZvZJT9gIPx+sKqWVXPXKek6zn0QYuzp+20KIOiacvrbqrYn/941eAZPjnSffrd7g8WwNB16d2
TGEQNDIh9T22B6tAa5/j8C3XEhsTF89nXCx1lZsNZ421McwPkei71qS/TxUO4qiCOTLyykKkd1TH
6r7HsYf2DXfTRCoWnOr7Z0Dull+YtRB/pcdxTDYDYDLkUXQgIcUGZ6T/VCnxW6/O/GTMZHqvi9Vh
BErT6BQYfcz9StCHR0stN/z+pr7uZGLre9NA/kIwvAkltAff65LQESJSH9UHA2vZEA9fAaOawhK9
Qaqva8CmbFI+9HjaZwFvpkTaGKCOWQ+enxiYiHlt/6KXe36pm+PgZoTNnSEhPy35qliX9vCyklTG
IIHAedRiQJhBKxFYyiBXZso4Gqu+MLdiGe9UKBlWmDlmxtjDPFoQS2NiT2ADQpT20fegR5pA0eNm
m8m6V1nnUHwYWTiFUa/HATP25nHuiNEM47XS37cCGpboBqMWZiepIK5DuJlifMjb6ouOHVMz606K
m+vGxC0WVEeb3yxjsUBjMCARrjWuIwE2u1Q7AcQ+U/wQ9PsFZJuDft9DQ5fK6xlBiUXyz7PZyXaF
sBCS3S5TiXoU301SPxd8pIV9ouWeVC5JEbQV/bia9Zes0LH44WYMwntRa8g3S6/Ve1tU7vyVmFDX
t70X99RsBX74KhhuCK7WOpV8m2rXmYHZan/siyUN51AGLwq7xAwvPwVpjQjo7KGEc6ajlyKSU16X
2TqRo7WMjS4+a11FTjk21a22SBxepap3RBIwzTujRSpR7Cw/2HR4a4hyBqKIAGAwSGuG5qmuZBAU
U1iUkrcpl9TkaGPdanWOPsT0tB+ZRX85YuF2WBIACy8jBlS/1/ttGVijnMnVkSHHViZeVW+1oxDT
WVmPCmUVQd+PEq4L+GiSSqndFFOCIm9aSf2wMjvjGFiRnWS4hCjWD/DT9wnwx3YGbQ5OlYT5gKj8
/tFwbcnrOUKUIHQYDFh+9txVw4rZLgOqWKz2uLih2TRdJTY3uHDaqqhuK+tU8T6lAlritLDLIGJ1
RGuRgAzz2MKxy4Jtgw6twVzbUAQs1+WdVVWOVtdY2ive0oT2TeQNAiwDgnlaf2URJ+VfZyV2zX6C
qLJctcWTgCpBoElD85cYSC8bmAxwE9ORJCdEfY0xb82xvwWflSbsz0XZq+JXpbv2LTaFBtplIXt1
HpDjKaEEQX4CVXHQJlcFe090D4bqSuLpS5lyNeU4fxOOJppnzcTrjdgleqLqZwhquZ//ut8X1RZW
v4OUDWKFsgZVTo/RGzikjpyoYtxmcM0xZ3nMI3blHMwpPKch9DB5/qEw+NuKRDDK+HkJIKRy+f2x
V3qjN4ZUV0eDl7YiEysLPUuGWavOa/xlnYpNWp36NRTszPgcupc84GOqKUTeBnpDvg0mhs3DT/XK
cnhe3p1likpNgpMTHfLvH4uH1betn7Eao8cw1BxspBGLwhQG+cxF+pBYfpjr0WvLcCfWpS0F/TYu
UWi1pa1y8+K8JnEUl8cEgsWMNurft20pWP78eAoagcWnWP4eP/9SUFpll1SKwsfT9b06H4XhZgoe
fzyfL6jh3w0P+8T/XuYCHhmqKU/aistQtxrmRqSaVNiwxqFxhSdJn9wa+sMUXPvEd0cEnlReXaX2
GL+D2/z7C0v6X9oSahxG/lSPCg4hFzWcjuZ8bv2BJ9I6qmoTeNTCxAixxbBZCfC5rXOQur2KXS90
G5A0e7xB66xa+AY6uuSZ5qoMNpxkVuTm8PPTFQHHc8aMxSbih5kokjRoO1jMQbhOCQyDdwzPih+g
6aaJht4iuUpDRIZTyy5DYRSd0vMiYYlxrdy3kmeUHtpIqhFCgfV+gwKKfhaxQUZVi8H67LZnFZzr
WcajStjPtLThilimMloFqBH7K/65lry2IFbO7r69nxb7JzTjPgwZxmyOInmw0Gz5JG7jp/iu2dL3
1onb8Atco1j5pTdJHtosKB8FltAqL40jjGusp9AFW71Hzg8jBASOk+RgeMXPQwyAbkTJk9Fi9e6k
eEG3CRSCJRBBodd1qofMWiNuR+cwhZjqE9nggRoAUpcw7OqDGq39yFWQwoZughQxtU3TRrfdlSTZ
2gkvA3jSsZGQy6wB8MLYQ0g7o6krEAeugG2y8oeD5D/b6cuXA783ONjLIMOwLtr0FNe3OSHKCbO3
dd+tFbS1qmPBDiPnIaeEsBH78moWpYPWi+UT1U4Zefwnif/UuYPmhgQl9iuVW1d6qkp2MwntS/Dp
3DvogTqy6C1PT0lHQ/7m8seV0OVCZehagTcrjjowJv62hmDvqjiEUMU6OYMEtPKyY+UgbA6OWqju
hsErS3ccVkq7H+QVU9yAB/SUIltVnb7YR63nGxsLcHJfads5QaxtM5PGnZGDGQ+cetwiKxAiJ4iQ
GZD65hhPeM7n8rqiuwq9EeYASBUAtjM+snWFZJnx+tqMaaPSW/75RNg54ceDXaquohDu4WinrrXN
s8Dcl9ir2VNGd2COjHa5c8PeTe5reTs9BP5Klxwr2HC0IWFOfzIj+saG/niKsmVhDSvRHV8OSXnd
hbCWC4a1E+lXW2WirLXjQy3sXFPalZAfA1cgoQd3t4q75VbG8vZghW7gHNdvZWmfJddJsA1GRpkb
szwgZh1im6W6oGLpRra2yBBKSuF8XQVugOhJseUH/yE4tB6oUiI5JVhU6/ZoURCtI9NQt+24bg1v
4iS/WZb6szp9BPqV8fDDZrfsq398d5PhEBMMMrov97p2Go1Q96vqWFpnFc9nsz9VRu+KyCERv9cw
EgRxE6H6LprWmziG/n39v7TLsDdUiFUSJhew3H8//IbQTzXsO6plNjFmJVZM26HAzeBeNU//vtJF
AwgOrinLCFjVYfksdqgX7ypO/rKvtkN0COM74q8mFmJcPzfYxhMM4ujDDndIlQI+NeCRZXYZIQyR
7/X2J0Nx+fdO9M8PctFNG4JmJUIT+tcjGJd5YypXWXsA4bOTniTv/tDJ+wTdj7rl74P/lY4HeYSF
7L/N4hWBf3qAOcu2bq8xDVGVgywNOxWCyb/v1u9Fyf98xsXPEp2U+ceI3lJgXitWFt7IKSnF1YPR
Q7Xcy8ZTKZ/qfCf8BDFAsP/LQtQXGzZJtFTpD/Z5XipMB+SEgWh2muXPNEzderw3YFgWV7W41/3D
YN2j/ez0Vao+9vLZNG7JKZ0pe7PtbYe1uHQmeXVKtyjERa9sN3mzqYuTr65MEogOSyAeYIwKYzj+
qrE7YqZASVceNHVTpPB1+tu5XhvdbTHuFPGthB5bulJvqwL+Gi49FO9nlG8Yjg/KztdcrdoZ5SZI
cKMly2hH8HCFtGrYtep2HL7gUDdkthhQo0Bq7VR2SJltFS9BeIjwnKq9WHUqVhRr1DsW/FWsUgxn
AG//TIutiFVIQY+/CiyveMXQk2kJNDcESIlLspOCcSVmNTOxUWvaDc6SRlmVrYNpdE505q3hn/rZ
txfiUJjR1sxnQd4kAwUuSn5k/ET+rPJhJZUu5QyERMVccHE15Au5sIXh52bhLozZBbmXdBQOQRho
IOQYWZMrwwcy7KS9wX0It0k+mg+zh5/XSQB0KD9VjbMGouZmQqMMb0d3USBS3nCDaof6lksxOCCl
jpjggu1tY8h2Pd9rcLw/EKLpqM9Nj60Uu5f+GbqKQZ01O6Z/rSuniGK88JJgxXQ3bTdKsCToNnRr
yRaFdC0fask1chv6VXSO3v47GVOY+tila1CEll+kyHbu2+mHchjgVYV2TAXEFjxtpXpXW5s+wk8D
5juLiOZUhw5obSZoVMbapMJSt3mN0G4dC3CwPD69D2xVrGcG+A0sLLr+XcDb0W4Ty01K8nzskMPM
hH7oilSORD+rEBDd/kFb6YHDzWWNtRyBg9MzlSASzncrDUcrZ6KmnDzcFUzVI5k+0Lyi2Sjl7RC6
mrqqtT0KUkNdSfM2aLbEdqAPFfK1Sr8aXVk6HStuHGviqBalIFR52JW60yKDx/Cnv82660hbm/rO
D1eWtBfGnaqtFZ4lTlLtyhQe4+6dFlJK10ngYialtpuaFHDVnq/0F9mycW9UTNAhB4GMaRHT4+jK
8n+XIUq1lAAavibvkJxBahKKEjhmKOHtet8ZTyxAShL/nqIjDlZt7uKbdD9/lpobwYnXiSNyxDMU
dnyowgTSOc50LkGYzXBQojW5ti3vLy4xCQFxK2igylMADa5zDCSOHQYPjsRz1sB4nTaBM2kDNOQt
p5kji3ZUbpqSRhj7eQ9TwcHcmWA16D29EIGghEYf16KVPq2CcM19kw0sb5zOhPXsaJiOjE5hrP15
NRExJt4U870VXqnCbmxWReYwj5x1/iARxCuK2l5Z9dgWJk5WQVnfS9GmtxBpYszgSFezspfSPTC0
ijLU4BXdS+MGm+AB5zVjh+k2lTMfFxLBOK9JK63xdpD2Frp6IqZujBdgNqZzBLf7DpJiw7NwSpA9
jFesTzFE8GljvYAXEcCregB3f+nx4LV4CSm1nfiNhFBMjkYcZ3qnO0yNByVfZWb3JuyG9jhHzvjK
p2MB8VuQNY6ml+A39ppS+w0O4MRU4X5lF+dZ8Zibi5hjoHyl3nSq5/wwvhRf5qN/jM5yQFrYdGbk
SrHYPQjaymw22uToD6ZJ7jvWbBH6W0xDNom5o+CUr2O8iwuaCId0m5dgggDuFsiCOhj8bF7Xdf04
4INawQBMbvz54BPMjIOvOd/JyFCTY/ptIIug1LyOmgN2IVrnnaj6nVjYUM12Ol5pnka7Bnt10jZy
dgwoJqWpZweg10TJIaNAjfeh8Cn2H7X49O8D9aL8+K/BXSTPHG86lFXj4tTHoFZsxzyHbfSkvVgv
WGsFPZaTuOXY6RPPov3kTordqo7dnyzBv60GL4u8X659OSnAxUZFt5GVx/5duYcisfiJkXgGHyhc
Fwv452YPxc2yBDN6U4d/1SQuh0Q27tpsmwz7zF8OOJw6uFP5ms7AyBGbcLvIi74TfFxong1jLQjr
Nrntfgq4UhZg5o+Pj0TRYphDtyVeFImzlGniLAzlcTmGJ+iSpQ1VMbMcEBC+xKS52eL8RMtsN6ex
ua7ZfDlbq3UibAzRqb/kApHyNhgIL3OM7qa7aVHeJOtCXRfi2lTWhbKJxR+GJvJfUC8+LuQuVSVX
RbwsbaNZkae0A+0t+3ClctgrUH0j3E0U4D8B0GCu8QmC86pM7IK4Kre1Z1Wp0xFpI/UQp9GxJf6q
XGZnaGrUZvQIjusR4xU/MZj/tkCYwxqS/G1EIRsXYG3uZ7WZWzKLEy8R8aoUbwPywEYXV50pvVZD
TBJX6HzwZqjnazO5lyUaGTh6TjM4tDN6zlDB66ZV1e0qcFuzJbgOgi2Ih4OdWDejvbkjVTA5gFeT
AYJww3B/eL/+skiQr8JiWGzIsRdY/vsvOFVdpowsZtZ4rXwgfDENpKIc7SM4+OSv8vAQV8OBuesU
zkx52YRfpJ+YSN+P9GKhEiIBYoQSQyZX4wI4SiprEZWKUDJHL/V3Rb0CTJ2uygcqDmqQEF8yqMCA
+Qy+mkOGs0y2rnyvmTy5ciLY6zUSeleW1x0WFjLBaC5ycpGuctqJNI3SylTcRH4Wc2Kj9ybbb/hZ
WitEcFRkwqM0LXkv81OnHXD34M2wxefuVuyc5h1QR93Wb1O7Ef2tbL03zUOguDiLt2y67U+PQhL/
gqBxI5irI3+iof5+o395GBA3BUsQx/LYfGH5J2AO9VR/xKfmycAGB95NeIXGimzTU3oyn8LSBv7S
n4iLLo4tmd/tS4Ty9qHeGnsKcMblNXQpN35Z6q0n+RMwTvws79v79kHHHLUvN5SU1K3NK1aZBBKB
gMQmgafi4qepmfb4QfDn8NZ+hCfhPXrjkXA58S099R8p7ljQyW/y5/FcPqQP2Bochsf0Y3xB1aDu
gidxvfgDjDgP3IpEtbWHvrfNJ+GZpU/ljacTJXtx3c2IXYCjHFOzgwqOMU4xGAcwv7CZk/WwZ0JS
l/HV7RydedFsDzv9ynzt3+v3DOE+RXBrcxjBxgoRMKr2CPD/nF4Ve/Uqegru2u340FA+YsuB4tK3
45P07q/bm/KmeVT20Wd/HlsbGhRK/PS9ueuO/XPxGL+YX6Juc3N5Ia0b/6ot7G5HWvcB+H+8we8c
RA8rShs/+efxPcaW8Yu7jR865qqajNJzepMZFISuYm4rFHihM75LiBUiW6wcBvt6xVK2A1CN3iZo
kLChd+k9ecqoLL4iUlIJcbWjF+Mze49iO+Dc5WticD3bQHsGOsHP5D3eRydeR85gjmAQ3+GB1PBz
Ru0LW0+ypU9i6z4GeVnWk4xzvqc8kWj5KBIjKdnDTfPB79RpdE7iw/CQffR3ITCSzoTLpkjTg73O
DUUSyG0hcLoGXrL7wjPemvtF+PipHsjT3XVf0nuOCepkGyf93D7Gn9GZskF97b6qt/BEo6V/Zsz6
7kr4DW8BHx9/qmfWavouRg5sz4rsyv1coFv67362qRMqTv6unXiqC2foqACrcMHXDrbdTXycT9Vz
/NntRhbjMiHqGBJhNclEjFoQKM6uNviTRk50Wo7bJ3xauXvK23J/uAlomSgbKdOqBW8DIM1O41W6
CV+tBxbS/B7jkUiryzeqGGYvkHJxF7/LnyZlh37FsQMZYn7vnvtP/Vk/p5/DLrkeUuAO238MnjWJ
EGxbvRZu2zVF32OxH1fxQdhiSf+YXynb9NC91Tfzc/RIG5kcizuWCAB1sjffEAKK6EweGfPcTZ7g
4dSU804KPL7l+HXYCMoHllf5oZzLc/DYPk+DI360Z0TJuDWR0YGmtrG1l5BVeI0OIf2Ynli7iLvC
l3zLezjf66/GO860/FtJxqFtgd6br6ZagHgogNIDbbeKTBHN6InagO0gPaEmwypseT0wIaFswB6F
uJAqchLoCJDS7pVTtx9v/Hplhg42duNt8Zw8Sy/he/5Rs4q+lMCrJpvLc3u1DxgW4N3n+pDdcUXu
7vJafTFGjF/Ez+51YKW81tKySAywA+bnIL6lbfJEtvKb8hK85bfNlay6/Rm693zmI1rn+N5gos4w
bp2EbvceP5dn7Tk71Buap1pctjTY0+AwN+x83FMUnMZLcjdc820xIQlzWz8BRqofeDYor9XLeDeo
rv5RKbZ4Sm+UvXBnfvTYzSsrnC43yk76Et8LHsmH/FHy+VkgfDf49wzuHZ9ek5D26bvHM1xSHkZt
ZSDcvV6aBkh/nEcKcdFYD9nlXX0M78YvQE7lVfgsoMqROk2yLtabBuMM2wTw/mSwID8Ij/wzqbqf
9Vm67t6R72B5qYN2wRF8CXqbzJwlwf2DcYT2qj7oJTEhboQbsWH7D4wpJmCDws7fzAP/U+7xV4qr
Z3wL/W3MsIxNrOvWEqQFyekgL2JEx9+xzlVdtcUbD+zB6WkdZ9c/jWehhAO8woEwlL1k8Ex8TGNX
m7F2OIz99fIiPwVPzZvIUnmsCAxlO74fnqR3Aux4SVmk3WvFgfAY7fMPRvbsmWwCSGta1UFyzCGw
zJQtm5CR89g4xpnw7DjEqHbHEcVC5L1BGwJIorP7CJsIN3LdIbeF0FWfBmte4AKEVazhAZ235NAo
RKOD8/cJEB+UgL9YOfpAz70AMVnn4vnH+rAI8mhgM9pAJzyBlDR7ze5OywiTppBHhBPR5PCUp5Q+
GbYD9x9awvKsYWoODzTT/nm6Z4Rt6I5wgpE73SXsuxqqPlvjexIIAnIEf2qyg4mIAORqPGoHBJ8G
kQ016WztrWzscWnJ6TL7p/oufiMqiYVYDoy6sANyRO7gR/cQe+Urw+n6s6LDfBzO8p3wUN3U17DV
1vUbNMyBlzyFF482HE6LHbNZ13fRqUXkiTXmBJeCleYKBFFi+Huq8fli83jPj8GLyUlCUuNXrbxm
80qt3U4AxrviVNVh2QfiYcQ7FzMazWCzohiimR5xDhxw94JDTAw0vsxMa8jLpdXpd8mtlXvo4EC+
jc5tYoySbFTNuQWiseLswlgRayjLmZ8wLI3YLHNXeSvCtcAg5K2/m9/KN36l9Uqbx4vD68UYwIQQ
9UrPjeZ09j2cCbl7/Se958A134B1GnKL6RNYfNCBEoLB7OxevDZT8CXOmGUrepvejBv1qpqhny6H
kPrGLmNRg7zVJ6oejBIXr8TFpcgWzt++adbe/zIKuwHZXPas+l2fbXAREBYY+UzvkPDjWZR9RXfJ
bnxuXhWuEjr+W/ScPRsH/Sr87M7xtniyAmsTX826je/obAtUPo0d1rbMXo+IDYK0Dc6kfS5H1hMf
aZ0/8ZJXL9MNWeqrzLQL0+60LfrA/nUEqCoAKLr76RmlubX8IQLHYZE9EoP3IryxbLXXKbYp4uVT
ej8/t56+0q76Z/1kXAFrWBOvyvKX+CI8EmPyaR6so4rXwgohP+hKRXk38pbhSIj5mYeRHykj/mP2
xGorsZeCpOXMFUNZp61sUbTxI2CZG4cIRLV0AVCWk/sM2MRgRPqsj/I+fxQOwD7P/ZqU1Q0IySY9
Slc8UOWtohllI0Ja8wjDZ7Cth393OMpfJvGwOi3MliAwGLAFfu9wkhj/4zKpyqP4GmW87F7KNswe
je0nabFsLu9jYWOPFdjTI8xnRIa464I8j1CWn2km8/P0McPLhvEQuilj19FFe8grRf1FIZUx5OIu
PMeP//7csviXIQ99gEz+IpxMdFwXrVmLUVccSVJxTCVXL7GL5N0lbd4VQbGutb04OFDE8CSwfFs4
xJ/gfkblMjLvkq2VHHxxMwCuduyxNkkAbDwlHppUu5Itl66prelhTOyj23XnIyZwEgsizLpKtyX4
MvyS1kHIxlJGj8zrq+AIWWynfqVQQeYeRYs/eN+Ggp5SbvA4ypu1oAIX0zISqXRTBUcUvPh8pcBY
AojcCoy6zB6H+CqcWi9XvB4+NrnNTzptW7YrlN2MjWCzyE6VyKU9qKMVHtVy4tK2w0YP/VVsrWKG
1oLbEl3OVL70zB5nYVA9F+Q0gi4QuDkW/NpOQ+fLz4zEA2Iwe+33z5rCM+Z9GDBDQAJNffsVBy/j
k9yt9XoDXQTROFt6TnGDgcxnXa6YxmOpIDWwB8BwXS1252AnMngAVRWANY8GzJ8Z13UJQtpeFHZd
cogir2pcvp9guDrJXvN1wasXrHO8QAZiqlaA8w0ORIyeCz6KGzQbATOGnBhPu380ZVfxGW0BQXKJ
ozysatj2jCBMRjFeUnlD6bJljNGCD8zKKmnWpeHget4ADbA90JF9wiponk1IAAQTQswfKRUcGef7
zEPDb9ZcyOG1hf5kMmBhgM4hfxosdxZX/169f6MTG3Tz1uILpRPmsSzuX1rZ3BgGPQ+F4jibjybY
fcQcvsEcsigfNemkm5vOeMTlL4w1L08Lpvc/IRv68npcogoG7HFkgpIuSt+v1y+fIJ4GUROwzzhG
4lZFIVlqpZcpD+quyEmppC6PDdcqOF6nuzlODr0+O1knujjxY8cRruVsdizrjK/G2uCNm8bXAgIJ
4EcRUi41khexyw26fE3MJu0ZPd6+Cp8WYfeCRi1sy6QtWfvBamLfGBOZk/608EglbV+o1ItSctcF
Atg5Yfddu1PKlGG9+VCzqDsTVaVBwJnlTjAS5UI9pOxPi7w00waSyeVXloO8MDgDfVsU802b0tFb
P2o9re9Eocu7+OvueYG/+knkV3LK7lmVvAw7cm9InTJhkwgeoQKEvOl35VXfuZNh49hvGWvFspEk
LJ5HCg8dhIZmYgbBw3OJL7gZiWPDppRC03K71CVywMf0H1INVI5v4sPAVF9zaaDee7LJbpVDtaOz
Fu4TrKubrcZbToHDPbljC9/V0VJjDeTuDK4+uJPgNeLGQitOoC+xha6ebFJ4xYHHJ67bXZLuYqxi
3n0KdQTbihN9zZgLMxr8mFOnNDYFDRxVSueQGJcb3jzuEoaGWAGM6yHfyMlVSkfXsiWhraBUXuMk
DpIaVatSX9M59RAWLSeDR5xupQi3Dow8cILBxoOhlwcNR1LXWeeEEmPqq169KZWN2txMwrqsV5bh
IKuJZ3h1bmguPQHdDUON1qbEBZuhF8p43qg6ErobNw7cGpL1C7AMg0D9U2LfYbcNXI6Jrlqr3Spn
kNQsdCJKFLzXeDQVvcUdHMKOgSMQNJ8Iyw6GELsQiOQ+BfF6ardCcSMqUDoeGQl3o5fsQ+wUlhwE
3EaW9GTIOom0IcrArN5wIhnVbUoezOJy5AHI+pmr0JXXru5jNLSKADwnD5Y3ZZH10nHkcs5X7lja
E0jbrXyU3pun5nq8l57pV5nIcl6J8zZmereOBreu3YJHusPIlZkVJSJxfQTf4QkamCtZ2QjMVZ6F
wKktxyKlw1rJzGDjVdLtq+TGghZUrFoITJCDOpcQx6XOkB1e2yS3ZV6v0AZHyNnvZXs5/d8GakzQ
iIfXRl/1QI+1A3Rm3mJqXSFxmbzsq1jFjQ2PGzdzVmspucPENNUDs9IAKXT2YFaRZxUr9ARGsJrL
fY4xQ3wX+Wsp2g2R61vbEf7asFWNXWoeJjNiDnxK+/R+ovKswpNvNowF1JWVtOtF9GHV+FMxIR5g
Jyc13V3NXFYF2zAefEjreG8n001W7UeCOwIaJrMxd1aebcoY89SopLAmACIRbqeSJZStJRkj0hdi
R6MIT7AISI2vKMVYyT63Pv0/PYlhveSkSi27so/gXY5pylqFY4M2C2fZ3PSZLZ+F8IBGUhaea+NN
K97i4KvsKm+R7HcCaVwsOzG+R7cI7/IxkfeLxUbTlyufSVnXvfuZtO4nzHbRnI0Sg0JknQp030Rc
J3F8MJmgKYbkjuqXCsLS1/dDj1nwzKQwQlCFJ1idesNIX9lT2wG76TelaSeW9JRWJlwuU/CsPPBp
gYRVw43soHZpVmbPvH/YGGDq6+XT1tc2g84j7JQXax4hwzthfzbgwluAccZ8bOgWow723GMF+Vc9
MPUxgvGja1tXksFK81WCx4uIpa1b3tY3WfbUVI8kjq+txUgfXKsxCRVotpJ/7LWNSu3FvWBuXou3
CenfYEfpmichlYPtzwDT83qA5BjG96qo3JCNkGaQ/ch5s+bqpmo2TT+uCbAF0AzYcsr4ViQpFEkW
BMSelALyc/z0oYlxfauudfzU40xeD0RHZphzh9HazJ+bZPQmnfdfuU78Frp/6E5T6UkNRIPD4qql
FuE+0cBwjT68i7HBZQhJtLPKfkgdwyAS09lmQ2ak9MA7HYcepWBEjcFD57XkGOy86bou6KfKs07k
fcQy0ACPmv9H2Hssx41t4ZrvcseNCHgz6AlMIj0zyaSdIGgBJLw3T38/qCM6jlgM8SiqjqSiRCSw
sfda//pNJm3yDlOsi5AOnjTF287YJbSN2vwOm6THBLpnfRvWjBznHFftem4UV9Xz9ajRZOh0x5hA
FZmX1mt+AvnpZoba1+ShO6nxupsuLUOhGe7FdbwtWsGNRSr5K6bOA+61MuxIjRl4gXP/XNdenuW3
GIuA21B1YbCk53eZBGMHoE3NL3FlQZsE0gkvQ+Ix+dCnYwcDbVKYOEoJJW4FTOU3SC0i8u0itLcW
72uLa0WVnXU1Xg3gT+yvlvGqa3QbuO4XHTZyIemZrz11tUHoTxTuw6R0E5TsFYYvM3oHMTXfcgV+
CcPlfJowRevWAuVbCksgBLKIqKAU9qkqmL0QpW+PMEan574aewqpRSoSgY3MMiUh70SszPAqMxJD
4cGE57GIXiTijqYZMiBPdak0BJQlUyc4bDceY/UCRGwOcblozstfIiNtlpQU43FMgZlwi/TMHc7e
yHqheuW4bEshelCG+HWkneoSpDZLyFuiR2IfckKywkLyWZPJXYROMlvZHBiu0D0ag8E7RyxKo67D
SXYrXvb0GZIRQEvkYW2x08CM20peMc64lheR+mpWj0YyrrvcXEXTGXMJ3lQlZ6IzcegAAhn6hrgw
Dr4G4ySoOABMuHO0iejpvCBaoDsk9oDpBIbsxxHKFLZwmeQCk6Pfi9YisfZP4mkgkEBmtm3TC2fv
2bN8J34kFCXQRyGlMEu8BKLLFwGvlTBgnuCiwEqKt+lqxB0zvIXOKe6vin81XZWkPFjMsINh+j7P
IRozF+E2lb12rj0pJevBY2l2yaoX/VRbWeKmmXaDtblaTp2sg5RjwcZqGz4BjnSmHZYuhRFR4+Aa
gPhANQnqsXvCy5DuUG4aLuZ3U01r5Bms9sluSfB4BadCm3Ul+2bhl3hyyMyaGaoH7QLHKhgMprCK
ACrpDkyngYLLngXLYMH96+P8WsSMKO0J87BnU4YnjGKKCsO+B4Aw2YLGFe0H2oxppniBUk3cLfoh
GidXtGwFi0sSkii7NHsJCAETUT1RduHkAmk+Wjv9FWC5WxzA2WZZmfpHfkyeqn3+1lL6oKEGF3iJ
eJlgdEAIxdd8vdRZMKe2hejV2SqWfaxXGLT0mkePe+XJdRgcgm6t5v5+6skLrsm6pTcNl5eOg539
jGfP9JgBACgYQqaI+DiPoCyyK9CeAcJCIILfCxuG+5cFNnhN/DSYzD8cDR/fFyPc6JIjvyXPxpcu
A8IaZ+EV2PAkzSjjXUIcOG6JJwLv1Z+Giwwaj0f3H1wOP1VaRxx64QJjoNpTUfBYLdQzmEKiI0N7
RFIYvhYO+nmWCl8AgpKC4vsDPvss6JcJAgG8m69rQ+/nHoHRsgsYSp57Je3ee3jITVaGy9zcsDxJ
ZVZ/l1JYUsTp6+lJvgG9JirIynxWGMZRYw4lxa1Mv4MAt+jFKO+g3PvdffFivaFwYpEri1+gIzya
DxChKJUR6EEyErHQYku1i9qNmGgxegn9+KK2/sj5HVG+MoD1aogoKcbtHN+OqTjadrjBs0OHqkU9
RsyPw5oiI4sXBI/0pCMijfKNUZ0zRC8GeGyH+pPVT9tuK5/6Oph2uXwIO69TXGPLF4J/znf5BdgY
/IYqoUVxR+0LsY3hEiaptPKDi484jG98OQON88Clp+sx6aLTY9zFQ6asQdMCLpq6Jjbgb/lne199
gOdUOItQ0V2XFWAKC6YVJo5G7FMBQYbq04lql+1Jv28VdhtceJ0xxSWKz71qAJkit4XcREwgAyd8
tBCZ8csvVizthzCtFMybJo95Zw22ybifIQNOMq8TL8nktO8ZBpQfSOQzXnq452wxvClv4gvT0JiJ
b82XKhcAZKDg4o7d0yATB7Lcu/HAxgVUVbwTTTrTabIWySJlIjgxOyYiFfNOh3f4itsHtW3vLOz/
HMzbESpQf1B01IMuTwB4kq+MAxzQVznOuIuhnj0bLtMHtkEB+NZYxhXqXfhRYco6opqgKnEgmiN4
x/Sz5Uzk9a29kghKGiXkgJIdP1LoiC8iuep2+y4flA/YT9xDBmf9M0eJeJzvklcDZhVT7HZ5pRVz
PS0BgotaZOy88EFYj7TRI6IWu/qiiSjAJ9F9fUQvAKO8CWzdMLQysHPZmVqHEeAQe+m0AR0Bs+EN
pgPQS5dliJR5wS4v/WuNApNHAKb8wqsoHQDcDVpdyUfixOgUcrWprtNw0z3SJ4ICIc7o4pX4Jj6i
B4UbV8lsgC6aDuX9+sETCjDDRYbyHAP0atxhbwaadTikcNaPh1VJRKm2AVK1nvnAq+Ih2U3MLGdb
fajvxE+YqhFALkWPxGifgfuERUdDtc84cvy4gi+RyPk0feKZK34yhs8/4Nz2dkPgb+VAto8+mteK
qUVns7CTh/hVuzSP0eRL4Ro/UonOW8KG3xs79KVOFLnDV4F4lz2U3bN2OaBN1jCIXPg0HK9EmPXg
S05nwVZBS7dKRPiD8DGcNOZxplDk8KsFK7VzCGz41fJcGPfQ/nfNiolQQqf+Mj9bmtPBy/ucKBNL
hGrOGHqt6S+jw8FlCrm8E+mKAiE2XVpc3ubCi/b0qQu0HDprA0LPm3EXfPEX1x9G4lDicz0MRoP7
5HHKlkY+J1ert4mSe0p21lv6rkGYobNFjAgIUHMnaOvF1w7DO5UxM/4kq/IZpkP9xn1mvdV8hI/+
Ut0yegRbYxxKLwe96C694SWKsAFrbSgJKZKOF1n/Q01mmJ4sc9pH6CXc8BQLXTZ1L6QjMEmfZJ05
DelhPGg2BhLgb7leGpb2I3jgGz1MCwHAIYVuHx7LbQv0gy+7TVQSsyGxIN1tOR6C0u3HhYPJQCMd
PXiXS0QFS7rwmN10yyaYUqlBLwJFRBGuO2NCmOsyeuKhdPIWCje8EfAT1lhAKckpgpZy9gBAxLOy
iVdEJ8Jn+GREZdwsG4vlBLnXvFodqKTHB6H+HKgdMAGYoc9ykFANERPjiKAxcDqJlWTWSxSfvJwO
qlMQrOHoLxHVr8wYHaahDTsEOf9z8JChh/D4Wh4dTLSWUq/zBYaiHJCvsriRq4+JchqTB2D1wNeI
76BYEg5welRaDKLQ+MRe/Sle4jud/izyWJbm6/TZvRYPPH5myg0PbQQBXwJfo/cJrjeGIyh6Yqe8
42FXL0uYSItoBHqwXWluGK1jygughT/NPtdmbkrsEclag7TLTAbTVXjgmVOCsHcofJRXvGVgP/Lg
qf8YvTDKgxxYvLZPzVZcWJtx68DAZ49B/QNjSzC9oKID84thFVir9j59me+xJeUk6ZmXSE7xmL83
rzU9LLRs2WXeL9GkyMSjLd+34HY/BS+8NQzzqG0zdqDIhqbFUSZ5jHH0d49J4OG5fVBviifkXSp6
cZsAnPX0OR3l5/ZLwYWUWRuUqOtykFUf5s46NV/mMbujSsw+2Lkp/64MytKVQh7F6EoZWMxzDEwN
WB0RTOENJLrgM1mAXdkm8JxXP6Jh7xj6NytKSXyWE2tNro4qvzfW2oAZCXYeuBEnsIC1gY9Rczp7
dNC96F2V1VT7SrHOIqp/zoJVdSUigFyhg5WsZ3FdzI9Wuunj89Q8ck2UMVRpNJ4ls1ALziwUsEU3
VdSXcaIuO13zTx0Cu7ieEJKJG8XYtdkWgnRR4Vqx7PkzVCM3+8jxqsLEi9WtU/z6RNdWAz3BSuZz
W8eAuTOapcpJ4ttxugk4SMv0Ltto4TIwy9pNi1uH6cvGJuJMaA6Vuo/WHJnU4u1S0q65yVw/t2l+
4YSVeG0aQF8MJtZsf4xmromvI0416Kk8HFYB5Hu3te6j+jxOu05E2ODL3M1kM0Z+O98xGmkv6bwa
LIc1sQxjLO8abBN1BS+/Vmz2RNJmlyJO3FB/NZQP+MbOvkhQ2+CYTO8Yu9euZC2EZ/J6sKucpG0+
raDKUPswu0zl1ULkZQVj4wtKCRcsBDljAOrOr8vqpZa8zb3gjnGwBDu7AQf1F9vsgHHGLpfIGlxR
SGtbGDX00ynt4LlOSIOi+MWr2B1a6rVVxgwW7swa/IGuhZYG8nq0oYEAeIF5Lkt7GpQlqGlYkcTU
ocAklYWAwJFtzk2SZ8Hadzrxd/uo8Bbx9sBx7scK/hn4TFHjgIX5nMs68q9wTXyNQLFKBX3qhIM1
3zBrNk0SsIkmdvsKcGCTJr/xVb8ZAv9hKBs6Cen6wk7GdeibEFmNrFg1rB72IuNcCqRgMwOW5I7e
gSSxufTqF2w6hB3StLfKdd3sEuJCoWUPhxnD6eyh19DTrMrKJ3YbOsL0GQzu0udP/kjOMgj7Qk5Y
I3hpi3VCYc+qnvfycMOWcY19oSL35xQouz7wu/RxJnpSRzfoyhKBDZ+RcJNGezJ44/5dE/flMxiJ
Id6W5cYkz1x4iKGpVvdsldfkhmBKNnHEIYGMtOohiA/ia2YyXX+Kq52FEzRh5t2R2KIePqTp1pEv
waoh67h1mtv21M47E1hUWuBtVfFawH1kEKmLwXGPNVpzQ89gyesCfNSDZyxej0Pzko2bnHzs2YWW
EWAJXy4kGeBcJBy4ndcI/+Zjf90AFdE+Bo+69lJ0p0S5z7sbk4jLhsRfhEx/2tR+1ZpUja4weYO5
mck/bddBhjiCbKkdRDL1TS48gjv1BtHmrp/8QCU816HPztONTN6R9lDLB743RW8v+QNDV1IekCF2
26A9t8MNFhXkIJbhXYWjcHKD8GJkKmq+VNq6rI9Bi0WHo5OhwHhUuRDh0+p3nMjX9MSO2GvHPn1g
TwrSvUYzkTKJW+nNJnkvAIGWjolCs4d0wlaFfv0TZUJAWWCcJmObyN4YbobumB/QCutvKSk9kisx
pS/JzmBH6+bbOgdLvkMNmF/9evJreVfUd0TySclDrd0Vxtb61Uz6b63b/7fuScATCZvXyTKSv9HL
85SZam+IxdmsaL6Qn09Hvd03NFf69DLEZ0G9mc07Y3wV8s9K6XzggDo+CMmpzV+n6WMIn/89clT/
ENq/z6owMIJXa3Jh+FT8n79mjknft5k+ZsX5SoTRKN7+MTUmFG+YObeYgoTmLgXrnxKIfDFm+5qM
bnA+5DBmDcJOMJXExQaMVkfjiHkIeYmRSyboQWCaGojToWYOsvwB3XxS+2lbMW9Gl8eQh1VkAFkk
ML4maTdoUJTAYrRO3BVDyitCLki/K+d3eM7MARhIyarfUVpFQKWK8ZWmr2b6LtDYY7UWwu8KUGFX
4n1J3CJIFTkwm+ChMJ+mgaEJxtRjeFSt62JYlJaFnywdnSEf2xqnO+b66fQsF095eS+A2w0HwP1U
fSuQvYetb1gomQYwdwspB67jGMs4/XBMtHSvEp47ACBY4j3Jup452F2mOJJ8r15bsB4DaAxmMPYr
kRlg09mjyL5vmQ8ExYe6nJsSc/tdCndc7duHROG2MhHCjAEsor9tiIMNEphCBYo38BRJ32ComoX8
oYTKJgMASN7jQnVl5qfNAnaLTxRgXDjGCREaIkO56LAPksFCWciBhL29BXetszaKnq5zBcm6BmsM
PF4azWeZHTiFRhCoA0I9mMXRfGkZ54TmW2ZSvjfPGe1xsPA8umNJB91VqMiu1MyMp80hOcwoHqYk
OggB4lZmx0HMSEAAOx0jOmE9CYCDAQeqFrDSF4BBiB+2F9hVRZOWY9GhJe0puZJogdxPS2BmBMEW
cacvpblLb4a/d4DMvsZPqSRtLWiHjXHFuL9BanMyo+eE09yKp20NmVornhozc59DBmItxi8yVftI
kExHDgetXh3dSE2xnvLbqZo3RpIT/gaQGyXu3B7zgnJLPA6SdMgM9itgV428YECpmkFBBwtBL6uT
wsYM5yhtPFF9I6eJBgTgp2ZCeCGlfDVLCmWesKkLQOhG8fMM3tzEsLJWE5Tl6FlEmS55/mJsDdG3
GM2taFAESz3di4jnyx3+pdlkfWEami/klXiCZKKDQYtuTeN8NagIMOIR2kywh6wGbHiMIWt3G6Yj
0Aes4rnQLibYcQMsdy4YdVwx/GGSovMW4JVqdMceGB5PHaJTeLtAR/HILfQvC0+B1hI87qgwH6OA
hsMQHHyqdApTKq5YrtbXBOWNQX8+FACgLRAGA8JlZF8sxZC01sovFWJhD40tBx3AIjUWtmDkC4pe
KCkDX6T8SM1rAREc52dc2lcqMrUeffE9VTEYG+bHxTWznV9DkSMDUkkAB34ZtUiPC4lguSeRtJeb
0TaDyzI+awBXUDzUxSkPPhDwibwkLTFxKRtTGd8O1cxBBqYzntMIqFzlxug1gPx1gslxRS+IRg42
uKK4llS52IbJZDZMabXNstZVw9m1VmJWHtNrc1Hnai1paLcFvHpcEQgKgF2IytUyFcqmxytrReZ3
9bBajSzmgJDrSL1E040c3lbWGy9KzmgGmEzDz4uNQInGzfKqL3/HNSyBsAFUeGnIZoiJ9m17OIIZ
/AGtYhiIHlgFjyF7JBNkh7v1apZkRQMGsbr/fTxIPx4PEBwk1NKGIZIN9/fx0BMM0PQmUrLhuh6k
cwRJV4dcXx/lfp8YTLk2rbKRzOfgwwTcE9Yt7Znm9u1GJ0imfeyyY5nemNY+zW6UkNT3CoL0Xaw/
jgWaUvxU18tsjxgAnERqP8ZAiuSh7IC3COAB+S5VuM0GiJIODB/MfHJImI8zkYfp7TXeNPkKR01V
YXqKANuBhoqXj6x5Ys8Uh6GAl9xhlVJNazHbGcLmirDR2BvQA0YCiPx4dZ18Uk2ZKAlggqeh29Ys
PGWXG4+tdpfjqyWs6/EyBR1jiWeRt8co9wXc6vI5aQ65fhT1rRRDCdug1Y7NVZ7sVBm0hXDu8hef
GOUHWpspahJOTjrpGf/x34PDM8bSWBdnNB107NNx3gXFCgsOAAq29oU20rJUGEs60pqVAmr3Qp4r
fe4j2jq9WNXdigSTno0EgEpZpeOmL2/14dQqO1nF+9Vv8TA5gqPQ5fx7DWlLBfGtwuDakdJRXMik
x3xjNU3ThCOZWXDtvr6FFiqg4XBmAsLC47XxsaPibNXMzVV2yUCZWdmcOSTwxoTYODDRdfyq1jgs
r9WbYCVVzGQd5kswaHONYYWNYhkcEjYr7wQ1I/a9gJh6j4bNbQtPpttUvFpZAVMK0Rc60/ixfoeE
Fv3yhKQfGJN/fcpvjEm9rJNxprQ4x+2tXH5WSNHLzTjfEhsX5V9XadMRA7FrbpiEYjeSaTdJcvj3
jcaI8cc7DXdM1RZtmvWN/DgynNZTlVoOjB9RQLFww5cgD3QNTvUws6uRIvlMpaXjkYMuAE+dCZ36
grbB0M339QfGAI3BIQ8kfJ82LtPqEEAeHIIYJPR1gwtNe0mp2QnESpUgTC561xyBUkNlBWkbb54V
JcDU7ofcz4Vt71L4DIEX4VbT0MM7I9Sa5bSHBbiIKszzdTsfrJNAuqrNN0evBI8ERA1ymRIcgKj4
C2f4SwPb7MI9jd+GLzqoGtmD7snLmnflVxlU01dCv+62CFv6zkfkYvFL0HlgBcZcMdiBy+gAQZPC
RK5i9I+LkWMyI8+XiyFh/AYuJ0J8rcebA2bUYmyE05p4Z7x08IYpTo+4+iKyEg/IO+j9JswQLiHG
hUumuy3fTy/BQ8PY33TEZAt+D28dRKGHxAVYC9jM8BSubrGT3sE8YcyAAabvXFuAtJ2IqnQlVC73
WhfXS+hK6LcaZuFOAQ2+dQoWL5FPcBU79qAnOmO41sOBOSoDZob9GnDZ2niDyQK8yjybRlpi/HXU
LwM4AogV2DrUiNSO2y1NIoR2GTrC1/hVP8SId/gloDYSMrLxGGbukwvd4cztSZ0wcskElm/yB3QU
8MyLjfpkBY+BeR9e72FiMh2TeA0zj8GgnEIud8rUtaCos9e8iaUN4+lZfCaACRfPOd9Q1JnwhyGZ
AI0zfYHdAA8KjfoykyBK10V+tle3I42OA2G1e+EjkfXW9GuKUrQHSeLXyL2Ad2FYCw7Q8vSpgkCi
XYENlR2Us/JVZQSFedcH+KnVOxIO6at8ZUZb0TXgFoBUAfAdWq3sg8JBBmQIBP6TOygR1GSZ4JgR
pY9Ls5la3qBwzsKFADA4xdk+rmgWPNj6cMtzkIbxIhQr6epBcuRNCJ/FCIcot/kY/dGXnxLUUXhH
gUTNjtCs8LQx0aciqWNyCbGYTLN2zxmPaJL2HRiyR0nK0kNcWKyWALPZ1fYYNoyP04d+Mz/Ep+n9
+sB8qWNZMxFNsAribnvwygsM5cytNXi0zphnFcICfcoy/MBN+VlXNr8XNE7CSBafC4pkzQmJKoSJ
OTNK8OB5zSC2f/5oBmlNX7i8R71zmDKOr+ygVygPqAROpUmonyvNDkNhvJja2bNITDUXLIHLD+o1
pgwhww8mxQ9swsyK+N58V+P0743uJ/TIFGGlQ5PFJU4xv50oElVnPmZRcZ6+slsUViYTZzYy9FCz
3+poxteKtaqB1/FzoNtaSCNZvako64ry6ToegtqnxwcrmNQ1mOY4rIEL0CUEr79c6I8b8v9c6LdD
IerU3irEAK2I6cylaM9KuO7Lp3gokOJcpZvCuJ6looZkwOY2M4dJrdeYlwIOIUEGmroV5cq9Mtg1
6KTlQILjwnvaFuJLOunrgSiTCKKLWmMUibunDPot4Of67w8h/cAJNjESkHVRWcI91G8IQR+ZVnS1
OFVKl2EShwodHxxIjtJzB80NuiQpmkwHbekXNr/2g7TXlBRk+LqIGSDpIn8Xn7I2x6MkJJyp9MqE
pFYbRrli7mbjgQ0AGMyUdyjywXuZxi28ot4vB19PT217ZxgvpfwWS09GcoEAV2Ye40lsNHRhG9Tn
KlsJ1DwHWJ+m6jNZiBPHYHOJt5iQCcauNndj6lXlWp/2RbGeTUy7t1hJyzjuXHe5sP73PZbV5aN8
L5Ik7MDwxbI0UdG+rZRaVeaolIT8DCHOU+zkOLuTE66NNYm/NrYoHt6uBLETep3iD/jGee4nL9IO
J9tdjjS3eknOyu4Chf9S3KLrcqmQjvUyqhRu2n1xvJ50H9qPY9g0GaR9hvYb6ixPWdUnrAHrUzz7
QAfxS+oyMPKVtcFAUP3MUfHFW2knrZkIuEQmOdcVfABP9ZJ1vEvW6PKDbXZrbpkhMgtGnYaYLUXb
jLDyVLyKB9KxTvFtudG3CyMILvLiFwfoU79Zt5AcDOrmPUUqIisyI2yP8aAju8YDPFVbce7FPczy
jbmip11Fu+Ey7a+33d7ymYxv2c5rzzhL/rQq3OvaXGFhdkw93Gzs9tBy0mJ+vhVdxk8MPuzuhpRw
r3Yyl/DEe2iE8329ldcUvtvkLr5h1G2u9XW14t8rylBbc6BWejgH8XOYvB4U0icmEvbxnqB5B8Wb
p3ikBZ+1e1xYXhP0Luzmoy2v1wiv/WnNNjrY69C1NuFNeo9UxO7WEBY9i0YSrUF4M9ihe6XuSX8p
Q//0Y/9ZRyrSf8PSTaIWvr2sc93qetCwNUJPZnyLQpdNocxXKvMs0RV5jsQ2MtFFJ7alDgD74dgJ
OYXutEN+K2EFAeKBwwUIjOaQ4PHvda78+Eb/z+V9w/0h4kuhZnF5jOSgN7fJChelDCIFskNOUDBs
3JKzlWWtSCmSJroat8KZ7OpxidIWcVqsLi9jO3qKsg05mhZ7WXe6QCiA1AA/+Zfr/amqJ+z9/7+d
3yrqSen7OJ6uxbmHWtDs6+oSNRsY81K6r5jg6RjXeTLWxwW2gSsieIBwCIfEmoLyiRFciZN14+EZ
BIQgiQ6dPhRNoYP26Qi9B6dHUrC5JuOOAZSXtByzvziq/nQAycReqQp4xLKX/r2D1kGQCWra5Oea
ER1o+aaYkArDU53WDB6XnvbfN0z76YbJmmHgQsJgBxvXv7+hNvQEQxVFfoahDad2tODGA/Cx6Sbx
wZBhApUMH/rsdI3Q7Jdq7KZD5sndc7+wKQxqcAw7YrhZCHIVOvuk2SuQbHNKwZreAHBZUmHJqBdL
nG4bHNmuE1U0RgJSs1vMhlMS/yQIERVDbWlSoDkxE8F4oHkL2aayz3lYMdzPqbIyLCkWx3Eo1wKv
w1Q84hJJeNHtRN+p9TdyuY7459/358fnAX1OVjAgtCzj2/PI56CfBKx5zgUuAenn4tqvYdIp35fh
7NXRRmRe9+/vuNRC3zcEmUAIzRJF0cRO+u8HErZVaabSNT8reJUYT0HJmzYytjKgiWz+/a1+8h2y
FKwPUS4pQEXq97c7nauiq8r83Gy191p4HY1b/MwECius4Ax0GsAVt6X2TKXKZeAq/8v3/2HxWZqu
E7Mm8T8sNv/+rJZizllWtdlZijTUHPgXEuQ6y+DZ8SPjjXE4WtFzJdfnhik68Tyztpozjv+ZiLJf
apeftFyWxqAHq0mqVOIM/r6W5jqFc9JwLYIUMS/nTMnPQ+JnyScqn9KXoAyP64r2qyQgqTFXv9yK
Hx67pVkEt5DKhNvOdwsovZlmHf5ydiaxb9Iu6aKttiBIpEyU0hZlZh5RIdcrXKKOs6g9pdlxbFMy
Ki5d3bly4xpWc/n3NSk/1DgWIzBdNlX0mSyTv29JmgbRqGVhdmZppIN43zEr4M0zs/AVL3n47+4o
m35r3vTGe81MtFyNBHp08lN5baH8Mj9g1Sqh6iliuc8heBalDIc8AcgrXU2GjtheT4IE8vtKLsGW
+cC/P4C8PLNv7xLJRQoJJIrBItO+1aMQzscZG6aUSpjEHjKcvITurvFQTDU6swfU+9VBOAaXeG8d
NF/7Ynhf0VEiWqSVt/yIeuPflyT99Jx1k1EiI0Xgwe91oxlppRa0crq83izxHu/1kmF+Eh2j8GNi
mCwN5kHpYEljv5DOPrsB/ZDxTlIdYHiKcfS/L8j84YQn6AZvW1SEwH1/AOX319s4D5v/9/9I/48y
SupkjWO62DvVIf3uXap5YDOGDLFiHQNil04ICTCBaUrfsxZKX2OKT3IdLD7TFhZpBv015Do4F06I
AEl26pxueK8VaxnAE3s88rBmt6SsatZDuirFQwRmpEL/25jMxS1m7auO6Hp1P6GX1Vxd8/isurap
6N/5ynYt9yuMCOJskeBLX8fqTYVV+Tadk69pa7yn5QoaFXiT0KL74YgWFFeEUqCuMFBilEiqbwRR
ED9p4ZcdTF72/79XGO7sBAXww1QMXft2PkTpLMnVHPM4u2ilX1tXB+OQQmO1CI2GedOHR8k6a4RP
S+aF3LmhvdVwF4vFi4yLQl8X6yJ60IPgZGoJ9/WTDmpdI1kYGNX9+0FL0vK6fr9WSaFXYY4tKv8x
pJ4TBTFOOyVntaFh0XdR375EGEKJgDYdLqdhmt3mH5JxPaQaSvwIsl2EIK9ieQqF6JAZitkBBecE
/Rdrslg4tszW8m7h+fLlMQmyWFYaTMTqmHABwnaXvyJELCFFx+vTahDWmbAOhXUPHqGXLxQRBRqG
TJW9Tylj+tQesHIaTaSXfEs2ayhpl1GOEB5Iq5nUXzJJ4bZp8stkRWs111bd1R8Rc/QSeiA5OAXx
i/4uhJHTAbEvm2WPnMtMXjsiiGJjZIAT7iJ8muL+rtxS1UVQBZck24mhFA8lSsyTOjMYUjFgUii2
SxH9XHiTx6gzpzMm9DAP8UU1KWvlSfVVK9ynE3wuud5cuXAB4mgYLik7DOYQc8wwNyDa1fWhD2Sv
iOT1hKxUTqGWYaJX75dxIJOHKcpOujn8kt72gyMAFAGFx7zYj8uS/u1sJcCgYT7WJ+fxJl4ruODZ
FTJlm4/KK9upWLykGOucRtAY7BjeMh+r0af+tjxesaVoTku7Jb41j1ewjI/ijZlc/WksmTFO/dvA
4ceFKVPtiopu4YymfnuJxFFLozat03Oh7ypllzKJI1WIx6Jhq7kZlad4DO2r8TgUoJtQmf/9Ysj/
3QElEXNvxVpqbg344u9jzrLKaJJGNYGMt2/GfoemPAYwK7EaomFeZIECOvlJZAyibyz5kg5vjXAY
FB02MS0Fc7YGBWG7KWCQ/hoN+cOcAgNug9YQBorMHvPt5tRtpghUDuBOi6kD/oxmtgn1XZMCoqhM
WxBwU3vLVuViCW0sFlQs5OsHYoSyfPv3nZL+WxBwLXhMUJ2SRUHsw993ahg7w5IC+Xqu8P4mjGEh
bszWSq0xUEHwJMJY7Hfmb7FZf5qebxsXcfRsWuxZdCjfS+K5CaYmjZrrmQoxQtvJeX/CsMhSNiGR
G5OTiIcwGvc1Rg6MgJXMq4LpNNJySu3JIPc7TzS3RPqiqfL62k2OYt0vqZCyXII+lpco6x6qKPST
PyosA5F2jlIzKitCAng7f9Ps/1ACSBoDH02TyZiRyVf8+y4aWaqacTJeiTy5i0O4hcWNDis6xicX
T+2WQQ0UG5JbgqXTzOaDOu0auYc2+ywjmzes5Jee84e0Nha+Qs8p8nhlUfy2VcTXOYtyNYjOWGhG
4pHqYzmcVH0+5cVGsy6t8VVyv6zmdskWKSvLj8djTmMqRYiUpIdOLX8hHJo/nKsYZEqGJivmwjn8
tuolY2rM3DCEEyKX3vJDk7HvjllNkkMQtPN3qziYnGNwb3flGXC8xYL2BM8TMXiHyy9IjuQyoAy7
26k8MY/C33m2SI+yp4cy8PHB2Y5ufWPBK2AGs62eCEzYs4WvsYHdqiBmkavfyZd6LdxiSkt01n2L
isrwZQgwXnl+j27ex/OiNGJuVm8a009fM0ZDOKGin8z9MIOfsghPEEMP0Y4+PsWYanTTW7TLvz29
/7ao3CV82BV8KLhl8rcmLqjz1ETkrPGw4P21+0q5ACx7klZTTiFvxsUhzDYY9pcdAQpKiO4HgxPm
UIIn67dDG61SffUrc07/VntbomKa8OXYLmCqSUzB/17l6dREnIYck6SOA0IvoGhsv71JNqJI4Mzc
vXlr7Mtsf36S9eN8hvwEyqD9aTmPon1/PL5uvyA3A39m9jkHJYzdyL5LVhG49f45sO9z54GRj8fX
TvbXx28b3bLk/2fL+X713zsHTbWSUlNH1X/aUPHYiXcZufDGfru6t+amtz8F5/Z0Ar6wP29vPz8T
Z5/bfuGMNh+Cf31+3mJ65Zwi9xa+iys4n4G7/IfRfuVykRTbD+ePu9D9stwzP/+4+oED3sg/Hx8f
OBE5u87efTzULv+//MYDyWxO6J6/zvxp+3wf2ZN97n45CL/vs//50MtB+T+tQA3PxhjGgQ9t2KRV
8bwgOjmV/QJWvPzEQe/uSPYtW4GP7Zu9lV3vlYGfzfUsQC6f5N/PQV0OlH89hqWk/Z8ruqqzklcV
jwH2kv3iciE3mP7ZmHjbb8sqen/M7dMSIhjbp9L7PD0+18vFfN3f33f2g2HfFPYTN5hfhu4v1/a9
avnP3fr23qliHc9zy7Wl+3KPSulGw+FtYyCK3H3g2SC+/Pte/Pr9vm2Jvd7kRbc8nQbzRrjTjnnC
DRAL23czw8/NwRzpl94QB5lf7v83UERpymwqar7ncv/fltuMqyc/biHY/1nu1xUGXiwR1DFu7xq2
6SNssplg8OIyhveJ1/WW34Gizx990+wPzT6M7svyJ3Cfcllphj1yhlssLWgh3pPoiA7/+QUbIzux
nwAN2AFEx7DVLWJBfgBPOm83TFPt3N6zxbr7PbGMe4xu/WzzPDvPkAvsvWm/t/bj/+XszJYaV4J1
/USK0GTJutVoyTZgZrhx0N0ga/Kg2Xr686V777N6sThNxAk3NNhCVarKuTL/fNm7nPzy9fIEEJT7
AnYgJxd8CLtCKrX3Nga8eaV5mvdyxf32l6vVEC3AwQIQF7BbkvkfH517B+D+lXArR/S8ZHZ/32FH
KOZv1P5JD0/zXlH0PRS1lOX5QcUpAlN+fD64Z6+SxajcR1Jw3V/yE2v3SIrBhfHIHrisMv2Y/Xsl
6OVJVnAGhY8IHeq0Xf1udbN3n55O/g1MU7rRT0qvXGpyvCt4RnWT2ktgkss2T+yVCF44p/A/Su/X
4+bu4+8P+/9gbcvQTTqH4UN/EjalqZA4Z0NaFKa6AJS5VN4E99c/3hGVk+ve3AOnxLuje3MDgkHw
RvmZV7t3nCiEHx9sys79lfql92i4j4+/fm2+C8Rbn7yC/2Hvf+b3SfTMqqwei4LNeFQ9juvdH/cn
r/Lubym+d9FcLLOcyslKVcE+fiXt17vI/5sXStNY1zfq7D1KeOlbw6v0ENcI8w8qtNBhwCT6H3c8
09XDt2Icm+1LOvpn6p8kk9Y6W3XasrRyepjeCmMBgQWTUWDpPkNMwnRYSfwmjBW+gkrAlTDdLNQv
Fz/L38pLOHf0wZMJKfzzn6dwDBHCci18GjxPPsZYTHoUbwnTym2EELNbIV4y/VksWaZbVOULAUJW
A7a7fOsfp+DlCuZ7cSJypT2YkkrmWN7Zui/uleU+wZN0V3GfWMrafeH71csYjMHlLlR8QcxwPXU+
/Ci3SV7e9FCJHq723t9p1fiaMf9Z0E+it8vr0zkVa4CqUPKATCdI0X+g39DYjErG0avJvedpSb2a
cQxcYcRwdFRHhJz2vT97cCICJHR82DFd/sTyKGsiK0RJ9JC+gvvc//t8nU9Bxv/Q7iex3ZzVrtcr
5kuVv/8qGhMpHf0W30KxhJX9PLynXBnOA8CIN+QSeWnuvcicwt18/ELUPP/4UfqEZlz7quB79P7e
L0WevN++nV2QOiOMrwsxU+4c8eWRQ+M9IC0rIfUH2LUIH0jGEvNtA9t+APHn3j1UGHN77zuZ4nzN
s45tkf4wm9OhCMb4w1xwzENmEQ5HpqArRG+0UCaGw9kT/kTh/IBzfz/njwkB692+/4xARHFvxfQU
br7+wRGDe//bRm0w+M7BKxCqWD+oPGAiQsj05QqtATE+tN4D58tIot/fc/fh7QGe5hiaxcj8DV3Y
EaH2za9f39geXzP4P8/5SXZa3SGdRlriRtTc1nN3WoAdWgpUJflCfyel2dek/89Qn8Tg7jQpuUpe
TITyIRlbVJGwtnyv3FfbXQIN7F9MxIO7Rgg47o+dH92sLBfdK5xZuk/AODw9yboJa7NALBhZfN53
i/LdVOXzP3Zfn6q+ypSWqhPPcJsgX2VXQyCZFZoPrAmvnacHgLYsNV/l/8br1oeEPHR+otrY1xah
tsz9XZiHabAjb2Lrg+rtUbnng6zggirka94ZHw45drV1Nc/gRVLgLUg1XurRmsejn/d17bWe7uou
QSSif6lPp2cXjLe45WfFp+A03AbfKStQ88U2+K/t8H/36XNQ4bgzrGJmIPPNtXZHYaI3eDXfrfXg
9WHtc+ax1q6na3I6Vk0gnwGEFuQxEHUe6Jn+zCd9kHeaoPVt5k2Soy9/RTEy/xP09Jrk6BsUrcsd
+rAP7bsm6J/TK/AVo/Rt+mlGfSjjAc8Stoz8PGMwPSL/7DrFkQHY8XJL8hjvjs+c+V6TrM27p4Cb
J9t3+mnFFBRzPQvm1c/6RgbRNxzZPLb+GFK7E3W1q0dmNIYyS2koIx/14S6mWDbagl4PCn8CCnkw
u5YrepQVyJas/eABvhvncRkDjcXXyK3HMH3L3uiwGHYBNnzMEHwBbHg3Mv+G9zqmjLX9QRr0BkEC
HOrl1XNTeU3Pe4Zi6MS+OyezazCy+KMm0H6W8ZkB5YbNx3HVohH2q5Jll7+nS3Q4X+9iwD5XgycL
1fpdsOdTQD8CsYS7YPsqK0dfr/XvDfn9mX3NmQjTlYUGtY6RO+7IhvN7HltUItIdEND6gVLEcPta
shoy1emnrM4RDzzYxWweSyQjqYkVmQk1yL7Fg9KEI5lCK8J8f5y4Ozl5CXF1PrM2vZ9eyRxlAfWk
Xg0sqcxCFkqeBui70PgpizaGp0eN/3uunkJg2bmPjCDjDRhJcCPXm4kOrLwV0cSBe1lRv5JPznCq
zV3MZB5N4ZbMczORlSMhmVkNgbgXx5gCxqu1FsqrXVEhFZI0EJKnwVBAboUDw9jP+U33KJeeg3RB
TuF9H8/CbKG4fSxCgHTXkG4JEzKA0rAwXaQLI9T8MgRB29/z7ulxfQ7mCdlXAV2wonTBUeAtmN8B
jZq407SafKpwyagiidalPzNX6R7v+xq81MYqo1JHThcvasX53QT/QAZLF5Lmld+ceZTJr2P5/3DV
8r/cb56QPxaQZs/zkLlluUaY39Tx6I8MV99vI87P4nQx+tVVcSXvG2F1RWO3+Bjbzzw+V4yX9Rn9
LSsK4s6z7IsW6h/b6Pegv5dkZBh55jqumWrP3fm7++IW6H7esT7AQSdiwxFebH5oYb8aWf9zII6c
6hHsYnUomZAb9ytZIab5a/7RxgbY3Sx2eUMuX7xNDBZ8FlINFp5uaT/F49shcL4syf5mm8jvOos3
RPNH+VTzsTt5h8yiACi6hKv8gq8h0vxjuPtJAiF5dDtPvtO4gaI1F4EeTPEQGStSpbloxm7Q+jQ8
JGeEOki9ob3c+86TsaSJwuKwoX3Rwyk6RVTWR9NiWgCi5lO16zcRFS3XlAsTrtkYP3BnA23BEYTf
RV102hw2pOEGMhcuDo1FExUAYcmNtEWaiM74fSWJ2LymJbCRgQzCASkGVu6LIqEFL/9Txhg2Uc9J
27p6LRJROFTA8DVE4D1xXsqLWCSJXwzHczEU0HtBE2X8DgYuuIkP3NMvkml5wPXmgyTbFMkpAndh
Q7Y+48u404Lix0gJSLYOgZJHu8nccV0ieTYwIzgK4o7GgglB9Bk3yP39dZGwXtyCovNINOC0TAOZ
vlzDEKwnqVA8tsxHW4jKLNmiDpdtzyqyjlSwkOrI1doSsBx/tpRlk3GaiA5SwTEkS1GuZAxZyCww
lnmoLeo77sz9RQ3bZC2CexfjCEYl10suZcF7XP/EtU/NelrKEnMls8lkZH6WR5cHnz8WwbioLnNl
zSBxM5C5Y9bJLRqmKlORKcnEeOjLmhtLoSpa0sLCR2SA2AJpQsolf1qts0217hfOVbbe+VTY+cdl
vXACGjYsaMDg2d4hbvze45hv3YXOuvEbECu6kFPrgLZ7q8Yn5RH7sojpEu2q4eAPIRCMkRqS1xie
VoQZMBsU8iOzm0Osh/ICygkNeFG4wSHgXBxFTppRdAro84OGyWMwOuiQlIZ5lIaOTzU9Ctq4BsHV
1UOVF+1ifDrxYoZguoRnMiKZky/myxRIfiSgJgFIZgEABtyHjEc/vePMKODw5rqMcrTvLuJuIVnm
JHdqwck3IrLhffKQAgq8/IznolaVe48ed15QlYpZpPoUESxk3CIsiWaSP4m2mmMKzbw5Wp6geIhZ
sqgf6M7NnWheGVG3GCisxpnZNb4eDowC8H9ASjoYH6ZvM4rJyhXQMzF4fxuIiTLzqWpl5rZfLZWV
4YoFQW9KjwaF6J463AU8IbmboEwHg9/5rStPr7IragiyIXyZBkLcHCkwD7JFE3WxI9NT7kntvMfd
AzsGwAeD7hhhwy9olpGcAgpzgzx8BTQG1QuMEJskrzqUCVRL+V29+r1xYnmBnnUxZkhUCDXv58ge
VDirmmdHPGFQB/LzKW4Dm8DVZQ14VpXnB8QGHwrUQbJfSbfEFCNrPDpj1VJqhb7UI06zsJQwt6AP
GfYUYPHGu2hTeplfMVrjs2oOPpbqKvx97oH8RqwkJaBF1eEC/BEfIKtYY+fsaGBlCi/6SZEG9Jsx
myI++RxSBwAdgIMCkpdgi/gdpu0xqlhfxe+e5jAeTBpQPMfjH36QHssYg/uRhs0iJ6V2H3A0x2wo
S4D02FKWGlLyCn/mEX2ilBLzmQ7CmMk86NtV6m2oZfaGxTHK2bl5KBnAwg1KLMnFTjSRLExzz3XB
e3vcq31E82GoHHDJ5T5yXoTCJBVbWVGgEVZh4YOzwHcygnmWft1uaJzL4APTU7gHM4YSaWUTbJet
J/sAcJvLrl/or/esVbkkSz1aiwZHl7CqsiCHePKuJP+YUivukV0rIAyl4UBPJoXfU5+z/YutS9kn
nNyHGQnPGfwqs6mjXXJxAK52myzEHYigNbnOJUUlmkOFwtUy60OYksfMGOxwLhQQ1HClfFIGJrnP
+eLC1zGNsXE/dHjbifpA90nGDElxxU4U22u6WGUm0mN7tfUs+AeuYEyZKcmTcKXw1EWGcPc8oPbC
00OgpGjlDl7JYlgoscIeyfi4NdAj4I0eTUKigp9p6cm75Hz7QtN0M4/YaO5Sr/mEqCnwnjyP45d8
yStFMgBl7FPguQC8elEQXqUaIhzZB5vd4IAuOYdVTN9ywjxUjUKl8jK8fNGSxa36VkiDU6+5pooG
eobXufOwzKPhSVZO1m9P2IWGVFxLOrRPt27o17oG6SgoQgA6FnlA+Q9rq676x+JG7m3Idb4RzOBG
MtUjCSUL/VNchATECVw4bDuxqegQIY/4vV2KbHI8CwcxXZs3tFxBmsx9vt9wgOhVIXj2rBi7h0SV
5wfClXeECsoH2cM8SOSWgF3yR1VE/xnYHjGHCD1wYxCniNBgYiCoAEhCUBJv95zbNAHc8jYFMVKU
kBKNgSkCAAXiwFDCxk4AOECSeRgdYYWwboMb4QVmzVDAhfEkdNsKihXzppydsfslCNtsY8XmZZDe
EUKoUEzAIiRAxbH8fA5pAW0MQ9mQLJuLaLf9TY40BhguyELOflhfCjAWB2ir5dHIjvXOTzp0kCdH
ZA606xeIg3rNTm2EqjKGy3x5X35SWJM8AvMHyoT/0UJQBnIQDBE03A6JwD6yb1Q0xpa/vTN9cjGC
IiIx26OfFA8CJCMuu0h1gD/RhtTA83CYeWF5TVJxJEs2i1iDlR1Q3+dXceZZ8ZylVx7AQEKSyA4h
RaAoc4HshcJlD4Gmhhr1kGNU5CALxV4217sA6g5FpsqiIWUW1CEQHJjYAEDMiBTJptDvnr+Xe1PL
ANXOaAgD0Jt3huYnaPgY6f5uoUQzKJ/yurgjAkr9VQTky70JrVPVwCYM0KfoWkA5w2YFQALbLtKB
CohfM89cyOqRj4duqPGY8AUJMACFtBStRkecmJa2bDDZ6qECkTWsIGsGLbRoRT2kyoz7IUe4Qg48
hMuwVNCWwn/n+IEnBnxmKXsnlCtSswjpncuzO6wFkgSpJmt1mQejERVcqkQHTWQUsILsHTI4MkSC
wI9I2gitwzPJk4IswYqJnhbapDPQZa3NUFnz7NCAaML5T+RKUMU2bGF7P4EkQAaDlJU0mF92dIrt
iNYRXI7G4QUul398pDUSn4rEbmDqASMGAcUNAEzDLCtiUW9ivA0h2JUsRvPShQ2qsIpZps0pdhIF
I4gzIDaJDQ7lYaj0upgUhxvwTFEUdIDB9+D8iyJuMSpt7NH2TvPBisVYIPUK03+L4egI92LMqM9b
YKIUZivLIPMwMUg1vnaYJkI4lDjCh5MYbBggCgbHibRaHJCwCs5rkG/4OcN0EosXryessHINn1JI
DFjFtbG9ZYM7Nm/kTpAthpncSxhSRKJsACYiTyHxK3lu8t58TOJkj3sg8oaWImzFiLiAUDyxxoFM
5QR7hHx6tg5WQdhjKECIQ9jDUjWanjN87HtaeoiPlezCrV9E7ULYE8RDz8Z0lnuy3syK4j8Phwiv
AJZFSgnzVh6MyPUtUmzAiJ28A6d684uDRUyOn2iqhBuDk7XoUfsm7+xw24GLYEzDlxCfyEnMeqow
xX9h7ZkFxTH4GuIEGYuJtduFc39aNOscAW5gmZC7KCsN0QESG2Mm+gpSE8kZgbvnKpHE/84wpR3J
7OVZ6NuMGyFOLp4j1OYwLoKI+VtQhUh1aI51J8uZ5wQwOkjjGZRi3lmIGioaMVzFVKLNCaKQnFjY
lPpOjFRUGkpeKAOjlRXG1GZ/xL+h0ToMCeYQToQwSB5gX3koPARwzf3OGCOiTi8mVSgSGugV/yVH
JpvYH+A6R8dIdDayi1osCF4EPrZCC3/RkCXQ0fR5JC8FWXtci34WyUztFNoSsnHbR2AsYSKCoaEQ
x/hBODSgpQUykSZY3EXjO1oabhf9ywvJJgHSGZIrXwLUBfn95mkhcOHsM/Oh7QQBZIl7cVYSibfA
YjzTr5etYK5cBXpuMD0iXV0ZiVxjpFK+QCq/qb79QVWOP2OxADeEcc/Yt5hoD7BTBHwq7J3eZ7Fs
nTAbQgOCpaSczT7j3+D7sW39whZZuADLLwSQkvjHREiB+m6IhUYBOLriEttsrAOpEjFeQGLhKKXP
HAXhYhtwOfX5wRFDYUCQIvQQnSLKjWgb954BF4jXHHLown3Fixfn/niHW3xNf7eLo1zC4CbxaR12
NhZyhbjUEoUQ91/0GrYocxFv9YjjzGkjzrjmz4mmpJinGjEzVQJNHgEpIlmEAPGYgOTmBEP8FkC0
YIIt+g6fFCI+ib928TTENhKZLl4ixc5k1KgrHf0imOHiIViMSx2EPAQ+3xEWAIpTrD3RHj5FiFDK
Hu0sXgMdCK4sX78R39CO6LfFfSr0qfg7sgsigDP8DpHsu1snatFpEl63IXsJtG+vsdf8bpXd4Mki
uuTdEWF5irdu9Qu8kNgQXYaBUoTd0sLeoNAgJLyOhSyW8/zWiZ2bNMS6gO53PBeweNcFs2yhrQPM
JyMPqxMKhBgb2ueiItB/NqKndX/ann6droSbRXaIZKGjorHSA+eygh2BCVKq8NokSLK/BJHIhGaH
CNqsj+whjgJXXqJa94DgIJYIYiCsJcDR34jAIvT3qBL9MkI1kLAgjVREgLkSUsn9jPd02U8CMcU6
5SQRIw0hAE4rYSsEZYQoDJQgQ0wNfn6L0XZzuK95NmruxDlhJxWsKuxyxGidaHCarKAIFJIH+cvf
BxwjwlYSk8CJQCwSRAt3N+T3e3QkIAhJAJSIn04cREJ9Er0FoJSnPKwdaIeccPhJ1Kx47We89gHO
ES6Ce14k/iVrQzCTSLLEWGdL4RdcZahSDhtq+H0eaUSO5WCZMoxtor+NscHSHWESgmrhaZOxaJxZ
JkCkPhC1k8XB4STEwAMQ4nrQ2cIJYpl4OCQzTh6GUlgjDmjmGh0gGCDvFynbrIcQtW9eDLgB4YF0
xKgAMTYob83QQIjR7AOhSNAGmX+4VxENgEUkOMTX2BceUSW2UAxdUHBJV5hfGG0eIbZYtpYQLL0M
CM4SnER7ZrKkElziK0cvAjbLpsLKbCw4ZmiuFgdTyE5k+ik+I9RUFlJj4yhhxazEZfKOy2xNXcTv
8Ad3RJyhSWmB4c9uRZfyG94B0UKPOvpoH+8IXKElsEO2iAOxGiT8aLN5BOmJL+sS+cbGuGg27BEE
JNExuheg1+QJJW+Eez2mt2zVSgTJkVi3xP06wvEcakCsJsSx93WC+eBbQmDjmzjZ/Cx6HzKH7CEd
FfG0F6LCByHSSpBCiMvmGjlTg3xXRO6IccuhAKF+cgsk5I9ARDhwvuZu6IfpbuPUvScnMA1iHYEW
8iuGPqt7EjHGsYKQEocWnpXsOWzZ4sriMEA7QEiy4kKMJ/SnUIWYmhJ6+/01Ikq0BNFEHfJvJSA2
TUMoju4zHJLHM87kJzTZFFgZFCTqR0xnUUyYsX76bOGKEsDCxeXdVX9F84Jb3EnoSlQXqs8fo5rr
UZmY06I+86BHYB2krZlE5djkpU6ESnTmgN+BHQ8R0jKIP6axEOpDtKQYnoeL/iVnGT1e3YkOF0+J
SlCApnFMVGwAQgi4R+n19hKMSK8lSCbni7v17xBZHtl+szg9yQpJIMHxZzdbnKotxjtQ5/wuNshv
FxVn4UpCi6C/EMAzbiQ0IL/znbDYaVFxl2ahvSihsgLylzQ8IhdizNCYT/5MLg2Az+Qn+X0XiZEj
sYWW/0Ueby/RNfr5vNixeXtaSqzNvAJ6OprFzaLEQiFLgAeR5y0TYiBEnORFb0viN2KvgKHXRsdN
hUvb3BGQwjKvMBIkKEVCOsK+TOoI5BRZUhQau4FVxLJhE6EYmAx5GsFh+V0Orv11ntw/p6+fEuPr
07hrjROn5EtQ5kgjyIJ70iYk9UCyYKgzc29JZfJ/cLTj3kbknj2RfxuSg3BJGH1/JzPr7eGSGKO6
b6RUXpIXK/fu6D28vT+91dHHLxItyNL6+PggxvZtuut38/+UrKuAElnvOo7Oa0KgEnKWQ1gJXsmh
LUKbIz8OZpECJADBzRwP3Qu347ksZisxLPbY5t1aDCVQjnEv8RxCsfh3VyPcCN44xpi45GLIiJfB
GcG1+Bu7a5FyI2YGEhemExaRoAyQUt4Yyc+/OWmMEvlRaECsUoklEN/Dz0yJVKVsrJBqToRLfvp7
CgSQV/86W59LdZyjGcBh2bqtUR36KbFgqI5dUbZVsTJz8Pf1LV0dnMO9XgwHWgoD5VNLxwASp7SN
akTn82s/cN5lzhe5/tFoBPGfrS6N9y1Zq8VTYxvxcUa7EAX8/Wm+1Icx3A5WWDpkV+T1ohmi0tqB
Z3Gj9h9t1gGZeJU267NiPCpALaYD0eQ+Kszy2hooyD2nH/ssAlq5OH4Aqhl0OzxbMK3L9FbXok7f
VMDodWTLawfcQ/Mq7d60ghmYH0cq3guzW2rF2ZtJtekwUrp/XtgaRpq1sdokPZ5cJce0MOzQMZPM
eZhNHAl34HNb7xqg/3Zph33nhP0Zm8pBpFQ0V4q2OXbiyKb3KOzOAlScKC4FDtMMNHj941yNq622
6Xec8YHdYWh0bOV594RDQLaoTmpYFvjzJNPatOAoh4euXeupSnc6Qj8WgkXh0JnF4m2jAx+sP/W+
Rs9TZaeuTeCUaHwYV3mTGA2wa+Ab5RY5G2CQ5BO+/9T82HYYWuzYod6F1r1Ne3aepDiuAQHNGiVq
jYcuu2pSoBcVTvn47Kx19PCuky3AC+rhtdBqWoVvLHMz0sWpuu3p61cML1VBFJAm4/Vi233stEe1
Mhez/G0OEZvjYkvTe8ocwA7idGHYyFwGoJu0TF0XjuH3aX+dWVl0BGDUOREWasGyj+YtXXOUp1x5
aqp1Md7ugeeszLWTvhXTD00HsKAIzM7xDxOVj5IGlD/O601O+4+mVV1zSEgRojUabaIP1eO2S6O+
oPx+ZwEvRT+AnU2bklenL2/n9kLTQDGmGlC/60DLUgey9SmjVOdX5cPRtMFDxFpieXUwpcwdvSso
iTazx6Eawqbfh4eiutmeT8kAREg14rJaFHBZ4KZVsyjlWiZm93O/NC3fVt5NnYxfcCwa40E5NI/7
kfMKB3evAyq2VemWZSapTkWnQxOVdtNY6/2ehMDBenVApk2dlzNuJ1DC8w7kKI4U8v5aUU9em4E9
DEDlDvQsNipLa4B5jOts3L9OLHqrrCnoAd51PfYbtSx8+va1uOuzK2VazKndcFSC/BxBdVea+qHO
1k1JHl9HeaYNoP6MVqrWwtrGxpbTOYuz7R0wbVSiNaRhl5AteJVl1S3KeqOXyo8WcAhbVRf2bBf8
XRZp/07z+a8o+pSJqGWt1de9Wa1mR3yM3dugvbbgMIKqpBS0c1t3Q3Q80nkLAmPDMqKnFP4hSQ6g
Fvx9Kv/OMfzfmVBcTQavQBx+yrVTW3AC9/sGkC3c/yyA0IXb4MrzNv0mn/G7oT6lu1VaM9PS+SFf
Hcpkf0qoQLachy2e6OGb6mz933rwvw/1KdvNHvb1uE/rYrVP33Y2ieRFoOY0XoDe5+Hcql/a82ml
zNuVBmz9UVsPAHnCFJr9mE3ZldESaafwhyLvlI7e31Xw/jvr738n59gGGFqABGifJlcpw26+79pq
1ZDrQGsbxEFui6Au+Wnbf5NOp3+t9f4Z7hOp5Uo/HFP1UKyODrCq5BQ1wV1GgucUT8/b/na01wAO
jkDP0S7BL1DmpDnMgnYKbMrwTHqSIfmB/Y5myndlCf9O8/yfhQAhhTVwqJ9TP+njzrYpS6A0eWW3
dLGL27sGB2OSpmWZdcte7Zb5d1AC/y6y+p8hqQ2dG5rAy6hCoj//qZInCdKZ1eoevtMe54ILbT4e
GM+hcfSpXu+PEWr67/ylfUn1M6BcHSAhnN9WyR9DbvviuK+NBqtDjRxE2nhMuvL8loH5ecRQQEvR
sK+t6c+BoZX1iUbDTQtUCOOjzn/U2XfQOl9KHiDFAAa1wHWZf2bCskOoDMVhpYCgTDd1QNqt98x8
+Oapv9zbP4b5tLd722gL8KeLFbIUa0oBvU6jhzFciAnSZG/tmbMC9FrVffx95C93+I+BP5G7c2YT
ALwg7Fx8nACoMv3DfqWWb+bPityD4Rsa/pKX/xhNmO+PzT06p6O1M41MVtMc1zN7o3OSna0767Uc
vxnrIor/yQ39H+L9YzDZ2j8GOxdVe+7OWbGqaCOLSLNV8JtC2p7Utj89TqCWf0csxnfP94lfzIN2
pOB7W6wOmCPV+b6kiwy404C4kZQww5Tvz65ek4w9EuM5kxfMWbSNlAU94UiLoNOcBmzAaU5AWm4P
HWYusGHn0gcB4uAQ6h2K1XgygHYL5sUzzSl8dUe0//wrp3qfBlFN+jAZ0dwYaPB4rwFVYnGvv5PL
dw8on/+xph2dY9V92parkXyBdp2nc0/rPypODyj377LV30f7dgs/OWgU/TZak9HxHm2btY8qfaBm
4Odl67wInJvRXNrfUc2X4ucfonE+aRt9Zx7ac6vn1yU4st21IRhkIDWHO+2bWt9P6JD/IU/nE3kW
Z6fd7owzPT1sWlbgHup290HLZcOguao6AQh4oP0h8CJpfmPov63b4/Sa9SR/7s7JoSOUkxPdzx+x
PmwFnOsT4S9xbUhOsd7R0bsMt7DX3W82RUTCX/jqUobxBw2YplYXzZSSmvy6By0CpM/a696r95kQ
sksXSuCti+eSRKrjd0PL6v9t6E/k5xRmfVYP53x1VteMqu+Sk40/N0amiafV0LQvjephfZ4lpf1t
vfiXVpIFtASIDUA9fi7d0lWnbCelxDKw3045eUzNZl9t9hNusLY5O9SvVht24++r/TU9gs2J5eyY
xmesZOPYO63SQ489ScrkApFVby3qEvDsb6xNIbf/Lu0/A30Szc1ePeTz6YQGIjslowiOGB7tjmlP
+P/xQDbGxBwoE027wHD/QT3FdpsdzWaWrfZdpIOus0tqiut3G/X0jfzXv1y6P0b6rFOPjWHVg1WQ
rj5W+5suSyx7hrMJS++6TbpdTWbjzgcaqtPitZqewWeh5RAhZc32z0cCOzMCh82rRZTAztT4rHMM
D4byloNx/HvDInhwwle++fv6fClhAaYzTCC5HHyMf0vYPLOswcptGmXvI3Cg6aGqEumvpOv4+Vv4
rS/5CdRUG9uORkYXGfXHZtSAepmqahQrfRscqVmgxeGjxqnRPrFKb0ZjriM9Ln2aKPz9GfUvRcg/
4xqfvKhWabT2mB2L1TYlyabOHowTCT3gaxmU+Harebv11U5btEM0AJLUVJY/Aze1Ob1azkc3glY4
0xfj2QakSQ/sWZWYRv0wWSa99NbF8P73yX6phHRVmxEIA/uDQNi/d+Q0FoNl6rtqtft1SqslNtkh
s+kN8WCU0awkxwyPmKaP34xqfsWQwH44gLKBaGt8XqO+UFIsCbtcaZNFpR3xiR1noNqVBt5xBy0W
PeEzmlYfDHKZx0NCp4jFqTeXNU1V+cw9EifpwYAqdJJvR/qRNvfj9LSdPSvYkkpPuvjknaps6VSO
mxtkc9AUXlPfnBZc5BlQJySFoXHN94b2dzlBj52ntq85SBRO+gqqon88JQRbOot8/sPbUE3vgAgH
6bDYNTQX6F6L+qmZAFUnyJcDno5s1ipwgh9OJ9s9DusiU71q/7o/vJnt0YchQ+V4jsxm3Zt1ZHUb
0wH4i2hamzj9tDgaxONQ+YTQNVVGzrIO7Xeg5/3DBKw1wYAZcQ7bocKODqs2/AlohDu0kUqkcl8m
5znReG09CVsPkX0802CA0Fvb3RPuo/MLp4NEcZSRAxSbe9ANJauzeKg4KW+A5JmTWVV1/lwZN8eM
/B3CnlNPzlazLIFyOtl0kASevR9WTv86P5ImyR45QNUYCsl0bbkGCHuor8WIz+nlrYHhnMNrJ+MI
kvxxfbT0uKg2hraZpxwlK1fsfZQdYmdSI+3E+Yx6fNrtu7jM+lCzr0dl3n9DbV9GAP4ktk9ujtHu
NAsgy0zsuuOWmEqfer1KMitBIJOVVAE/mJ88fassM5UQ7nwejVayA12Z5Zwd2xs9oyoEvHjsQGCZ
4r8zwyesot+2EkBA0pFqptp0mPg3Czrz0WrAozyszF4HON/r5sFkcAxK9WkPUpbejrRYP4fznJbm
SYYtUNqk3mqvY1kuMpLuicpV9O7ILWQ3yLHbk/aNXfyl5W/NLcGvBNrGMUUZ/SFJtWK/74oWiWZX
jIM9r4yC9mWD8vnq6NKSvIqmFKV3iA/de2qQdEtrrWogc6KkEbRtSgA2pSMj2O9EaTWIMevfZvtz
XKjwZkqrkGhrkzoNHLBeuafp8Qh+mTn92tGzlJiinlaLuiKF4kzC36igNM7fbMKntg2/N8HCIzfA
frPM/8AKAhLe2NNAZORM579me5dt77Rs1Q2+mQvWLM+cl+t6fpcbm2662ioh7QQNgjUAsZcJUcdv
aEJnRT8bLH9O5xNNWFV/PKr5kK+syfIHWmPmzoN+JpmRyJSYZzAwxmh6lc7rcBiTPrXc277Il+fK
CZrZuzlx3joHulWlCJa+YNMUj6fv3PqvZDgYeYZlOcRr/kO3VXcE09Sc5atBTRx66kyvZTH4O4V+
nSO9DR8Vc53OR59tpt/RA9rWNB+2MNWZc4C/Lxcgi1+uF/OQ5iaaaX1aL3VWqm1+turrLlHIRwDZ
eKBb+SXtICPjQQ65B46yOKzngErqNmhrTBrAPN7GAnrRrCWfRopNpNilWktBiuT1SCFLvZBsEORe
E+XAfvPb9ia/3t3RPIWrJYmv5YB6F/4k9T0m1T8ShAZJy50FHKeQxpqRYixJHg7nYUdSZiQ1mT/2
uuf9m+QhktThVuF5Wb6SWrwpE+t2l3D+S+L9XtK1n7a38ysjLp4kOfMXcAnyOanbUR/NObf+IH+W
o2Pd/dClDr9bcGgatysq9O52JEEcOPqlBoQ8e3VjUS24j7ceFRGcyiox6mytxcY9GZ/R+RsD9Sv7
FHDd/7shQuB/iIzRnvRtetaqlalvCCUT6Kqn1y3dLMdv4rufkK5+c66tGWB+gvFK1FrI9I+RFK3q
AJEz8pVeBrb+AbgW5wbZ7NWok15lQbRXlKsKdL1Jl2i7fcSfQWfOi4fz7hUL+O+U+NVjc6II5qZt
mnPzYm79MRmrSk2rAi5/NXaJASfIc6uxjeSj5effh/oymPjnWJ9ovphyLTUzzg1aMhmHMkiNJKfT
KYf4quPpZUR/vPMumcj3o9X8oO5o5AWS90Dl/oGKQKf6xuf/0pTEiHRU6vSBZv1sSlJQvs+3RsdG
6BuF7uuzU2A79PVa2y2dUlqJouh0IP5mFeQpP0tKsGyB153PNXN2WaU/Vnw0j409nMx8pdkPWv7Q
q+FsfC86GoxhJik3iB2F5NVd9o1O1I2vthoAWv6hLSxj/snMb6quPk69wWGJGlV7nK3qyk5fHY4S
HfUYYNHTMm/dqu87zMlmn4x2Ys5Xx2MW56O1PO+vtmVi2+dnRQc6lWgIbZg0jYw6oM7KOaWQwHzR
rPDONF/KHfbJQC+E8EQ21nTfnTEUEaaueQIycNGdIfg3euZmtFYhYYyicLp1ae5oE2kNK/JmtUSt
F2Zxm5d9cjQpaQXL9QTmcDMrI5sG61s6tHWH3texJGaH4cWanz1mnGNqbHsrSrMNNmvWKdfagcPA
ZkPzuUKnasEx5fnEkirLzWSCqdIH2uFV0Vc7BahRN6VAnFoL+nsDc9gDpbE05gvizM15w4EpmO4u
zbRGctXpOZSVvsEJO8l8lEmModJFSA0iEHhJFeTDL5a05AN/rTYeZtQf7DZNHak1ePQCTZ+bD8r5
XbgtdVslaNKIyGNG6czcx7c0Z/GsfGytuXfOSSqwDL8+vldpss1XY3U17I701NvUj6l1WxuZd6S3
jAZ0oHVbchRQOA/jKdmqTlCeSs/Yf9AtWaMaLU9o21K/W/uN1jy2FG2pq4rsCfumypP6RK9hysXI
N8wTIsCVnC+fl8ZEVB+0vbq++T+cnVdT5Fa4rn+RqpTDrTo33TTN0HjgRoU9oJyzfv15NPvsbdCo
UJVvpsbGZklLK3zhDXJ5EAzV9rAUKgp5M1gAdsxVU4a2hPWWCokTN1vM+TxIkdYOWVSNF+nuwnzP
KWemdPW3uvtqGBz+8aumgbrzHvsu2YRRRvz4S9WABpVY04BcLrCvUfGXkMVrFQIPzPt1KYQHUw2P
AHspgYx5y0bsLnF8dTrM3WpsgsSz4zwq3Ym3dyq80Pl3WSNd4xiEE3qhpvxRqS8tNXXaFjb3usS8
d6q0l6kHV6X2YLXXhX0+V6D6vN0mp10QlDoXShWcvGoTWus8uo/1h4a5cs6u/NCa17r6+H7I2Q2u
47qnGLRDjd9pxaeTJUpdydWTMDipIBBknNDPvKQnHZJ+6QqbqxiYn0aavJuhZH2JhDRtIayjaAC1
u6BHGBp+a/k6lgkge2CkwRYpkqOAeVnXZgvHmTIXcOIwaJIHKbKIq8/XW9QZeNHOzPqnu9h2n5s1
hlIHVIG2lwOc2d27v3uo7I0trQBoH8H7vxyPP1qsHr+f8d/tzulhzg2OLD/xJAmH8vUpskHuxMIU
wkvtPOQKPFIJQwnqrhYdQA28R4FJmmNuPA9UYfkjlpZC2vH3/zE+Qt6mNoqiErx8HT+urDrxEQUe
27EJm7aiHKO69VbWkSIb/7nYDenGB7riZTSxiuw5V5aeYW6hWzRSUO+mTEZt9OszCFSNhiQPk5ND
ZFnvxPioS3dKgiLlDW/mIb/hHP79tP+50BHrogZjoV2qj4K5X0f0HVdKBpWbbCg2MQs9w4d9J6vv
nN/fD/RnxvB1oMkiUwzPyVMlCE7Orb43H/ynbsF+b2YZM4Ih8u1Yy5r0W1Ll057FaMMrTUNITkml
rEvzh2XamXaRR73q/G9vQFSPJlUb/BJ8yRaSZ6PC2V29SMI6NIn9HRyUeiCx5X1cY1L6K1PBGls3
obi5OmGUdGp1kfrLqBGKAJeL8lwJcGrwF5JR7Y9VOL6EYej8qQNTm6zCxtfImSwa09yCRor+6G45
av5zvzMGi8wiq+fji2NC9XmiPLUPrdKgf/hR/dMopz7a4+vItQGIH7AtCG3IKO/ff/6JN8UYqn8Z
dBodV5ord4mQx6c8A/v1w3AuSnEts7s+2qRA0/FWB+wlyK+u/KyaB4oCgl8unLVzcyuhiqsqmN6P
Jeiv790EaSLWLom1KTxE4BmtW5wvDPFnkZuC6qchxkf4NLWlkal6VTG1WfUTN0MBvYTwFZChZm2c
arswpXPfUdIUBV9SChfYi3wdrHVVQEolSbhiHjgqjOqYEWwlY/cIVWXucRMpcLc95sXCoTHT4uM1
dYrrmoJWtTa9HnvJzSuj58bAaAQhmrO4OpMLH57QUn1/71/s02ZTPe6PrR3t9tfn//Lanwaf3JiJ
Izv9QAhzApqpw51AB8b42SpnBSAgFNYStFj0CtJSW+rSzb42uFFuJ/TXZY6ZrxOeVZlqdjFdOkd4
iImH9WurYUuV3ICqbUYAoKkfROPN78J9gSmbJaNxQvqHOetOVuRNJh5qOkNSd5MwZ/AJ1wi/opIE
3KFKMP6K/Ai2K9GXJNFnKlw4BHx68MndGqhyFXWCq4wZeej/pN14EVLYaSSCQtyE9hhpa+K+l9+R
HwakSFDsKBhKFo9ek96JcQfJtXsOQnVNi/4/fM7xsiPwELn6p2rVmeFWveONwDPMOSEgUa/IkPem
4HrozFUCwYn7F/RGtjTw3HHweeDJ1RfVTmWVHdmjSqNlMIZtU6wjedO6/jqK8y0VeNpFylg5Jwru
wBiOuayQkH8Qhv2XSTBHRyIDGxHx9wf8dG44Uuv3kiD6gLPO+K72UNN5eR4BlExhtmtuZOI/sp7M
stbfjz13MSOtpyq/1frVaQQwWEmrU7D/jXwg8/Mt6ibWYURDfj/O7A3weaDJtZOIXTHkMVAgGQ6W
WAIR9ZG2Ct2V6r+blfvQKRi3GicvLqiuokeS5NsRrqxb0V7JF2o1c+c0BgHMOBVMgGeTc7rxJDFk
l/sn3YEED6KZav94Woa8tqG9AMtdePk/w3xZpONoEGUR3AF0+3p0+L5bmXFMpYqKQYHkRnOMybRH
XHXAhUjyCnyn0V/GEj8mlUjGp4CUFvKouVhPHcMKuvwqavWT+6LT1NRpqZWeKJHqyUaIr2JzBoxu
gTf8/nVnR+JewrFilMWf7mmtwU4xFEdUT7Hp8colmffDv+Xy2vFu3w81U4thZj+NNdnGQROruWil
/VOxfv6ZnXokZC93Py37fIGRcDgcdtL9P/U/EBJ3f2mb3ertuN+7W+3luv/+OWY6TTyHRusfRL2J
weQkulC1tHFzled4Xq9fD3Da7HdjZW82q9XHKPm9MNrcAlZNXQdvoOMIokwuQVfqQ0Fvx/VUv1Gk
STp9q2svgYjVDPeQnzWH2DXXRgy8SALVLx6xEQUldhRNKkUKmZVPuR6kkVX/IHDbiDkcc7k71ZFr
j0mPWL4lLaUfJM6XgB8z9Xom6tOjy1+3gmC4eu20PsKF0k6xdgWmM7mKKZ2KIohPpdL0z2NTFiSr
HWEBEXEQRr25iVmlZZKs0/C55ACOutdAeVEovkVUYkw6e4G1crtrosLCieQ9tsyZma70EMFkzhmz
53/Bt7A70JwVefkQKi/GroH2oidnS+hsjTphBzVS2hXRY+12tjL2qoQSp+icrtOHjraYCMGhOwuZ
tkWgm38Q6f42gNao+KlL4OXfsJuvCenXeZpc2pJYmzhLyOFpqI+EdJ0B+xdUuJdvwBaKMToLxoNv
mFtRfPt+cc2GC5+/0GQp630Da6FrWFy0vHFwTmVIHEgMJHBZy1uKKWkMJKEQLqHwDmTKHoA0kJ9S
bHU52gHrGl0JqHXpVFmckfEq+3RLdnHc9HIIlEeDGK69if5ZGD46mINoyMjwtKyfunHUl1LkuQvy
82xMDpgmEotcA285Anf7dNMHYzU7C3ffT/pva6nvPve44z+9nFJZYYy3HyhoFvO5HqSrZ8ngVvX1
4KKSFI+VOG/rp3D6G/esDckOvkDgw1UtrlWVrKiTU/3FF6urD7Be/PbYqEgheOyg4VxSzGiaG+e9
XhIm6+Y2086VMZzausfueIQrIfLGDhC8q6ydoRslbIlepvQXR/tWXYVS8BCJowMnSi3CcBSG+tCW
0PBczNyDHuqRTyGXbhJt4GThsJv/7jgbUo+TRBVCydep6eQoKaq280+FCU+gtxPhRvsR58hnioAE
+2J5VenrLxcex6No+k00QwYrhIugbk5Bang9CZ2QhOGpEa6ufMU+CKpQZ7zn7ZnYMG9ye6yBypgw
6Yvbf25snatzxMZxnUzLGX2nKaVlCcEpKTcwyUYwIgUBCGJj4TOg6mtuQZoRFgvB0u0yd7nojGlY
Y0FO/f09Pi3F3omKZiiBqjNAQnBE7ZMipBftYO0skjTGjzedY64wklisRYhOJqGY5TVy3hukzGPj
VtoN5ZUKFHeRnYQLEf/sSJQ7NIkyP1Hf5OLpYNpYSSknp14+5uFzVz/H8KuId1VlYTNPFMb/p9qh
Y96CBaSpEVpPXkqQ2sEoC+13g6jnjgrDo5S/VmGAbU1ox4OxcnJIYe5Vd7m4FYhy6QizjOxEujHV
2giXoJeQmKAPvA3VGUl5CRt5O9b4q4qW3iCs+O9GcEoH80vjnB5ZI7QcgCB9fzDNFGbHVfjvu0xO
3crVM91XOirUNG3WObgZ1M4hdHar2MdCetdhISmssiUvvjEinqwLyJmENvTXVGLIySU0xIWrxiaV
MFqKBV3OX7Rym+zhxYJJ7y6UbWaO+C9jTT5XKwdOJSYtzh/WmauWHcbk0r/6fiaX3mgykYVErxqO
mwfP5ThikWhssQwZbCBAkd0bEdf3A87s4y+vNTk3e4B2oLzc6IIRVMoQ8rkP7xr5YBX/hP7L92PN
bK4vY02uL8Hq+8w1m/ikeG8C9BY2cU8/U4xui/t4bh4lfGa1sU0AImkyj5IvOMBvc8An0q7KLo6U
2OPJyMYS0Sdw7zDP/v7dpHGtTdfiyNHC1JvLALs0fv7pQCRBVExg7cFJFM9U2mQM08dwlOaM6bwO
YMj+p9tcDNl4CTVxsq685++fQZ2hLX/dh5OvKdeA5WWzDk9mgXtKqz8mRLINWsgKjFXyVjIBo/GA
UAkiDcaErLJYxwWtCq+x66suvJcYMaLcQ8uvfm1lbNXQcyLWSMLxrI32hX5NvX7nhNY+S3NbGd6H
iFao+1dAeJsZxclnzEBXjqEjPozPEAdE78HNi7eVuZdwOL7ve5qSUr8RVHOrus9B4W71+M1AKUE0
z076BrNCdrux302+HZeImcHkBRyiaq8dsktx9UBOIkMEoP4rB2MxT7kqYbzjnKDt+cFRu6YtJiSv
iheddEjCFLE6Ba8w9Ux3FlvAdYikC7+KyhZ2pLtUpRFe0lHX1nL0HDRs6qCzG1ZKbnpnJVLB03mr
tuHcFR+8qFy54qtI31VszXUyoEjK0Z31lASqY4peA6hJrVn1qDAr61RD7Eh518Qd51ISjL27tNV3
mvZIbk/7tYw2ELt7qmmIdGOA2tod0oASb7sBhp1rjymZiVlX20HrDw29CLW1ydiEBJ1ww7yLNfSV
BYBoUWp3wqsOjIPjokmAKnr3UYAtq/OzCEd7225tAuKOc3tooeiJj348UHdGb7xCf6J907B5H5KL
FhjbNIHJF6JqaMI51B8CfN+lYCVDpgh7GLceCEnSyN7RtqKJDqOvHALJFovY1gDHgqVxylc/oazJ
WjPl1wEEpeEcYMkwJ0mqPXdFsvJxdhVG+hyXAnidVWsAJ4C9TP0qxC0jEcg6XXxko9OQ4t96DntA
645/TMru4BPCjXUPRQHXtq/xPix4OSeRX0d8qSfQbadsmsc300LxLkR5FS6S1d6oKuINj4qw8OAZ
rQ0ELjGlV6BvcfJzaPfucJc4922LwVJ5NotzkX7U+TkPaxuLaGwB5ccY2oUebYtUoLSnPeidsfYq
E+jdbugRxw6A4Sq3kfIuwlPOmqMRiyAu3w2wGXKr2jGA28F/UdPHOnhPy1etKrF4v8/lZx/7kLQ5
hsVL5p3BChbc3OMt1r5K2pnyS64/lTi20O/VdMJofwcI86A6mFViscxcn4EpZd6HiB5AnqNgiiZ+
exMIyBUDWZdAWhVOtG7FdlV2z5EunEfovoWjswtUmPxYRaJg/KsV4+hSXFsLaDGoZt/dlQroe/zu
LPmVeMGRbhBLvFRYw/KANu4mtwBbuRqg58jMH2cyvmr9S+zeFy6NUJAKb2qEnqCMhZiLPezwKqHn
GJ3T+KNpUENEB8GT0bKCZKs3ML5asmS1vYsAY7cO63HE4nofbHUp8FZII8Qtjjo3V1kbMl6NSJ+W
r30f2m51PybmXuHcDQ67zcqexsUJnL4WxW1inAXhprIxRA7gygItq6DllG0yUEgaQj3wzkQJtWxk
DMTuViZg8FrUMMRjC8W/sh59k3vDu/Pw2uh2abrumnNhgcAHTPZaUiaRC8SPMww/zBZQCCF+CKps
WCcaxhCyuvVAzJAtjWX8lnpDSK0kNd9l8yAlCGQpA7vuPW2vXnmmKkHZG8g3qZbZ78clCyRtSO9i
OTirdbIDTLZq07MWN0e3Qb+eHeyTSHc9kBgP4jJKhRB0tdvYVFCYYMstV2mkbySw0+7WN8uDQUwW
9umqT9+FfOwERf4zZM6UG0LCOVFKkbkAoVihDJO421a7dSrGZhoWhhgU8yEgVVmJf6LyHVmsrpa0
D+XeZuMZpwopM5W2p/cclvChEK0mIyhF6QDWBIYl6gFgyIfuZMIXUhRvVTuiZ1PT9MtuXZTyWay8
lallK72H39bbCsde1eUHGviBSZhQXM20ePDl8mlw+4XE8XeONLm3CV1NCW7x2OM2J1cmzIHS6moK
Bg7fUEOlBzyNAbRbvuDYzklxJiDPqa4jJtlu4CgW6VmNQ7x93z39EkXKunZea+pp3FZp4N3pzjlA
pET+u+HXtRyCt0rwaALvAASL1aoU1kZ204s7bNC/v/zH+OKP9yBDAukmgo+Y1ujrUFKbdixXyx2M
kh357mJ/XvoT/0B4oWsQonW8zM1pkl1gt9rCmk1OoXqN6X1nbzpaA0OJShsz4HJ/QMdLQtL8cpX3
lT3KVHz/ljNxHU9ggiPUKFJLvwOgT1FWha2yFJcpl5OHUWu64UsE6bHQOCKFBye+Rv8hPgY8KEsm
CFLLopb6NaxL0rztxRHywYYhNCG0IOwX9YPXnanq/YeX+zTWpGCbVQndHxQWoD8BPThWKJIM3TsM
E07mkBLnMphkdtF8GnGS7io9uh+SlcWn/koEWHnYtdtVZidA3NDy8FbZs1faxFpwOKCYSEs20LNf
09Twq1ZVTRGnFKwMOZ0od4FQUYPmksjDTXaXhQfrnXygWWzNzq5exrIs5BTGLtrXT+kFuVWpGV0s
l8MJzUaKV/1RQhWTVK7a9MNRi39m/WXI750fBWpxGUIQGyzOBf3BHRCJtfQf6mNqLHlwzifPn55r
UsT1XDmE8EWPvkAXhcO8pnBc0E+saxGxIaQkw1swXHUqaHEK3khb6HPNEEywWUZTwZShJZqGPknL
8kIxxKZjT0lwAuHj7C0p2ZSCuI48Bf0BiuPKeYzPxxqh8x5QiTC1D0Bx51INNhU/L4oz17UWJHtY
vZtWVBY2/VxuBRhlxHypfDYwSF+/nJKZAiAVZmjEcFfHNtLtIr5Z9Yc+FkGMq1ChSCmdRxhiSfd8
oNyRaNrSU4yjTE9YU2L1iBTbLHWKgRMVRG4qWYpOsXRk+NT7kADkGXuK3UO5zeq/Fe3JCtP/cCh8
HnXcQ59OPDGser8Txd/vTn0xAmZW1q8pTQcLCDMdhxi9hO/PodniPlA/OH8j2A8lsK9jNkMiS3U1
tj5lDNqPcvYQlKCZEONSziB2lX3uJ7bo7nR1lYB5RGASaWLx0run5RbH3BkBgBv8vqyTW+uTTL4c
hCzIpeL3rOtIYZkCspAFcoXWofWvShusLe2imps+EZEesbifERYji0Ndr+7tHqkrRcHJRlsoec2k
+7AhFdp4FD/RxphsWjllOdQo8JxcQl13wCtGUBY+gzxO8x8LThNJWSXqyly8Xz9DUVSaFMlaeMI3
S/pA7suo9hISzcRYcljYiX7TtNdCc1ZdspfVB7RBoD2maooToc0VlTfHyvpZEKYTui2skPHa++PR
6BDD4DAJnvRJ5a22Ajc2Iye6+MMB7ZpVW5trcTj24tZzYM9JzpZwP4XN8/24s1PC1mM+NPCI3Btf
pyS2zLJgooDzA7LWEZpySQ/Ulj3Ph+4Hfe+FWFfQ+ytRQ9Fc/cjZBUh5QKs+HwirISGOqei1Ft9H
pKwF77PKu4Wa2uyJStEJ1RQVNZc/7rVWjNJedPzh6fnn+bzdHpDJwScYic89+vM2dtA/4r8NbES+
n5yZ8hqdXpHSkzL6zOuTUxJofiP0Gt2Axsp29HFj+YOSsG6MkkXfjzQTNqADQIGcYHOssU1iZjNX
ArcTY26M8kqBCwj7ohbFuK0nC4w+jiIT68kUx39P8adjL4sUJatyQoPKOgCrTbRdIJ+17PYfXuTT
KJODziDS1zKRURrhDOdgcK9Ds3BQzC1Zqkr0pAh06E9NI0jLC02xlQHCPevnn+vXy/bi2rtD//Bg
D8eXfr3ZX4cf37/V3H056heKkgaHGsTu5MyEX95mohNGF1m/g1Ax9D9ccVcGD3J3LoQ71V9XrbyC
+iLRgw0Ff1UsJSNzX08CPUk+YjC+OlmKphoIupZTNHH6jUZTPDsytab19P17zoHteE+YPRCaYRnq
k3U4+H5XU/MMTwC/2+GYmMXOkTIE65Q1YD9H2aD1J/ZHVT/UTU5W/pTQGWS1JsJHCsUhWjs4nPl2
Eaxl6T64xmpFSfPn4OGk4z97xcJim9mf4CQkRWZ7EmxNl7QnDyJCaVl6Gsw3Ofkg8a8TzLUkoHVL
se4M601mLLIkKG/cHNOZ6fwgcY2carTQ/lUY1E3EQ2beUv/cmdtIOZjes0aZRjVuMRxFYVNI11p6
cNJL2G3zpeb4/Hv/+yyT+LKtRMvXJTaZHtpo2VDZJWRrvDOdwu/Xw1x++uWtJ7FSrJtJSlk7GrXc
cgnc0k3WaAU3z3GDuq2yUzB09I8x4kFoSRloC34//m9ZgumhxaclLYVtCLx8Mn6EZpdgiHF0MjuM
buSrSv0H/csxkauyYd0IL252NSiVawl1SChZKVhqRC4T873vd1WIDUCFnGqACSG2Rfzw/+NWHDpB
OBI/AQzL+1tmjaUbkOEL8cbcqf7p6acHlVN2eS8YbFrNcG2L+nEfvglk8t9P0lzD6fMok6MhV3p9
6DMnPolmZrMWzFE71BsB3TSPVcQ3vx9ufvH93ydRJyd8L/hW5nAeXYLs2mKy0+5C50O2/i7qy/cD
yXNn3ucXU76GJkPT6Z3elP5pyJ8MMLBud7G0Ry+/GnDN1H7nF/eeQWLd76ThDh52UvzFhzZxKJMe
vPykWvvYf0vQuSljk3KjYpso0RjVWl6iQ89+AcnU4HTQTSf1+/qgqpRpSW4EyYktMraoDNhmQEG0
ZAd1SdCNhcLU/FmkEJEYpBKUUSantNWpfeLB6ziVOf7iaFtQxB/TGIkCakohu9L/oiApG7dmrD5Y
9+ToNiuCzkmUiW8xPQGEP7//WLNTAMTRVGi/o7Y3WYSuYBQhrcfoVJRHGjPcT2Ec2zApgM9q8dv3
g2njl//jWDBE0kbAuxToJseC1gMPMiva1GW8K+ho9epVw6oCJYu4x7/GWnc1pG9RXgU9Hbk4WxXx
1hXV9WA85pTUerorbr/29MiOROsuzwIUBS50ctREtB0tsIVKoINycUSC2w7FXmybnV8jhDzHTo/t
xWHSapuigfcpXlOtfTP81I6yxo4s5RJj4cPQhk5vqaUziDoDK64ctN8YQC0Ij3311BZLx8AMHZgb
6t9JmfJjRVcNqRJX/smUjpQsCVPQ+SSYbCmpg1Eo+uti2DoHL/4y5uSzZwH8Tsf1yB4qJsbY9pD2
TNqj6GU1qDVUqHmXvrhH3LITe8Tl3uVG+VBG0F8Xrb9fFHM5NhwkqhbiuAAB/X7dhYGKRsownrZQ
X1EXsbJzbd0b6YUWXmDaSo5oQ4bSxDHGwi/dN3S6SDQ9MBVYoOBC1Syck/Nz8+l5Jgdl4asV+QPk
K0o5LsK8BlowqvgK3LvQz2r+Sk+RDh1EWJPe14BhZ3xdLIDOX+BE/BSXiVmoCX6dFH+IkWsK/fji
Kk+dvpPE+7z6W1yhadI98wBSHthJ/5Z4P6KlTGAOQAZ2bCSnj9UG8/cp9inhsCyiR1huhKwt6SIm
qe2ZQ7GWPlJUKaOb3OirllbfMux7/NB/nA6fBp6cDqJgjqkiVd/YiFcdOMrYlOyChh+4d1tpDdvR
hbGHaRVwqZcCxbmDkHqWKsqGQnoypcdXUZO6fjX4JwREaFuGIawC2LPY+UXuygB+/v2qn7uNPw83
Ps6nSRYCIVKtBlgG+gcBQkU9bn60774fhItsZkoVSUUPSdeoYU0P3FKwaifQWcuRYpyH7kcvIiHY
/ONDWjGz9vibVm0hmiI9Z8BQ6FA7Q3iO3ceeVmYRR4excclfQXKE9QdQfFUQd2ImHzWJ7qT+6lrC
xdcwVKL2mbiPZYc/i8t3QpepVvEJrI4mEK16J0SorQQiIGZ9rQnlFsRAkKyGalPmWyXfmN6+8cc9
pufP4LPjbi8X92W5jcVzgGd6v638x58o0pl7t7lrvZ3gHZzW3XTFTzGm/NYMh9AF5YBZTCvZKniJ
qLct4YerSEi3wVavbctN9ujDUsvdZj8jy6ZcOWDj4Nhts8vM6M5tfqTts27eWxL+IXDb08G7p30n
hk+1boIc6ZGaxaMgM+wWNU9Tbu20ehl7uiIs0EylJ48uJWqfiHcPQ761cIiradQWZb6mWPomd7Xt
98VWQryplXHvQ86tc25+AuS/cw9heAXEkaf+sS+OIo4rwjFEo9sor7GmAx9V1wWYk1CvbEn+pXJx
QkRdNZT3dHwD/PtBggGk3Lg/FKW0FTF4NGLM2PofkfRauD8FbZ0gA241f0UaEHeuedX72bnaSo/u
NTcFOZDCjn/wdbtuZMTXX2rnTit+dtYhan4E6i/HfYHDRfWtKl487++iOed00mNcAJtnsxVstcOS
lQpjZdip+5QDFDcq067LBwdB/1Tamx1+AbuWTy1To3R/aX1C2PPhqhda6BG9+hi8bqv98INgRyME
dJePII96HKE0Hls/NTrwBco1j7eKeArEa9bh5G7Rr4/8FS1NMNevuSFs2uY6Mo57zhAbuE4eWbnd
D/km6H/EGeg7WVu7BAK+a9IiF9GXQ2LHLJ8pd/TCqxEiYTU8Aq+0W0MEcVg+hN5TNN4z6puK2ELY
n3JxV+fFWg8OkbtRXmIZoanCFsrXWgKNvyUpUbVzjWFcsOnwFjSOFFv1c6o8+XRFMVcudkbCEtkl
vwR55EhDI0jinWtgrXInWDu4TCk+O9LJ4+/pofIzni+4uthXOcW9k0HzEeu7wUcDAyR7Duc2UYZd
kdYPjf4KxBbC6EEALRkMio3qwIjxggsNmEgH22ANZ0m76hF2FdmxTd9A7qmauapiLln0s7hSLasB
w/Eqa/qqM5WdW+FAYX4AA7jkEu6xjrhD94lKCfIX4rEoyrtCQJWvoulAtGRksCc7XDIBrcSIpcUg
K1onv5ZmsK+7HD2J55BxAFblQN0zyLQtH9UFfBSWdqv2r5b1g9GqAquc8bQvgFrxKnUAvrr9m5ZG
0Hgrevul91NV0oeItrovPTdAOlxpWIexufNiPHTMbOXUSIZUwZo4204sbZv4P4vSp9ixcgW7cNZZ
wN2y7h77eIXISgYQwV2XGX2wX3r/C1gDX7Estom3Lo9Uj2XMk7RNV7417aEfTw367qr8QP4cMB9g
KZq7Uf8MOJiG+HmT7SzyGUJU5y703ptSfPLz6C+KoHCluUaAgNXYA9DVN4TqYoInAxilG8JKU4Ox
77/zrH4X6C3aDbg5a9Y/kUhv2TlWwh4E7Mg3icP+QcnTQxBwxKUrP+Pjg04oo3ZDoKiGV8NjoZkm
kCtMD+Wb3LprQaCBlweHttgGBYRl7ZVW/7ZARmQsAwugaiLRHWFbVGspVR/17K7r2MT1jh+r/qGn
JuJsJP1AQ8EqD+w2wEq+u8U+gSUbI1vl9HvKSn5w8KuT2V/U1whDWWubF0czw5RWPCbZHZgNVQXf
eNfhJKW/ZHBC/srua28t+9me6y9pq21hHdMCr86/EGqhqA9ksZXCowJ0PBD83feX44ydgEwJCiQ1
61VD2XySjSVyXDjaqEEqNMBvKuVEv3Ql53+3zdsIMOZYaDywHUYyLtdBeXXq+DkObznTPqpzff80
s+GHDJlxlO6g+TgJglNXbytKzMEJ9FiF6iJ5IEHXuEIAnCTCIr9wabxJfDmkflqUqe6fnOS5R0jd
rLSr4L7J6TN0lVFys/YJ9gdpk7pvgyncde61N8J1U6djTgK+gJ3y/QzMRkR0CRQVaUALXtjXiEhN
s0rVGtIA4gXGJxM1q7H6s4hfHn/RNMxU/h1oyuyrtQJFNsBglzRaN/kT6GxKwRn2WcNebNigC+WQ
uZnmjWTE+lXQ2VM4rKfpvQKeCkYMkFto5iVXMnzdMx2qRdD0XOwuj9XukYKjo+8wyV0MtbRyNYEX
Q2cWnTkFigscYWB0YEO4AfQIrU0g9UtM/rnOPeMCPafToxBoTursmmtVcaSwnAQBHaHfoqItpgj7
xoCyScR51B37li1BjWem9suokx1cwIQwer8OTiOVH2PCYlSAQedIGHaLKfPMqpHxQjI18iIgN8YE
/iLLmVrVSpycIBIJ2oFgte0QJwXlL8kEga+LfZ/5Of004uRIoKHbyhW1jhNxKErXeb2thH+AyXbR
tbLuoGeseFW/3BFEfb8T5yoSvKsmYzBB406yJodDQYUmwDyG6rHyS7soDhY7zXEkmgTZHtuZ4T1f
Kk7OzK5EXwh5OqS1KcRNRizREEqyCuVRajp2D1gVSCKSp21wMwBljzjxhVecHRCEKOe/hkbBtDGk
96KLRKIXX5JO4AokYAtNOwkgdus7RLwIUfmwj1u9/pvuns3OtinLVRlGw/IRgF+to2jQd0tK93Pp
Gq3k/3uqyYI2qyFwFc0Buobtq/Kh44FEeZDaMKch1AcegUgo1E6e+LqMaRs7xtNzUTVgUUmQxgxU
sL8ewIPalkFbSdElHGXwYtKtPIJfT62t7E/oNmThk1Mf9B7fza47ewiXopW3XZyEuXuA44tq0Kg3
gIjq18dI3TQAK0+NsMHYFndO6DxAQduLp+8X1sB4GP7xwp9GmrywXrY1jVXaMQpCvtVO91p8ZZBP
OgyYrgd70XrjmB7w01uiq829Irk6HDngdCoqql9fMdD8rOilNLiEwdGwLqDpglGGkWjQWxJal+eW
1OexxjP0U6GhdqQyHFKAbVqF7bD7V1hh5hQ+99Gh6z8sUoyEzFBERMHuc/gI7YMuvSCBqFIpjc9k
o0qCv1FQ2l35Xud00m/ff4TZqaA/xIU//qFPjtWaOovgZVF6itLW9ocrWG8DzlJP5r1Ucpnb8mMr
6n+HmpynhWnlhd+Y0SnESW3cV2yqBL1apR9t7K5guztMnL5/vTkAhPR50MmFXDeV1tQoUp+IlIk0
fOw/mgLTM8BZ0AIS41WoPyJPsp34pVWGrcbWk9HlG7H5UTrYUlMCgz5L0l+q6O3wQfv+8WY7EkhB
giuQJGKTqdGF0GOYlYl6cBEyZRWbtR3pj1J29r2rB/rRgbMmmJcqeOr8i2HCHkfbpIMxIjrGzm+o
blR24i90JGbrwZ+faXoXIG2mV4oAOlEXV4X/lsv9pirhcydEalG5LV1MUGANCVqyh3ZQlrjR7nko
B9Nj2gdB1W8cHZ/FIVu4NGYXEI0tgCyAA4nVv24luC1DogdwzBE9C4I37AMq/YzMGSQKWACL1/BM
dMMd/O9wk6XjmF3h532anYZWWpfmg9Q+ayWkWo+uxXlRW292IwIwQeWKOx+N7a8v1+DT0ICA/R9F
N/He0CLyZbhw94scyfn3+nekyTSKajWIpUQ5Cc9Iw72HJEymQygDYhp1woUFvvRak0k0cdmTe6dG
XKMCi44o4AF5cH+4ASfWudirAENdJDPBGAfvrYvBnamPdg8lqfaiq9hsZwEICHq3QCcBb0/O4q4s
hEIPy2jsN/oRjQNgzRpNX//+nkJFrB1WgV27DxBjtF3jyUuNlnFip/fd5+HH9f3pKkiyNhSGFqYy
JQ7lpxP9gJ0XqTdPl3AUOCtgx3KrXiULJ/zs58bBAmcUJD+QLfo6qtCmVKicID3VeHISw9DZy5Lc
Rsds0I5a6C+kW7Ob9N/hptJpaukpQ6ORRgbVEXA+OQGBk9GRvY85gbOkVTM/HJh44FnIEE7Z39TO
wiELXHBTxo6EiyYRNxhnAl18+CSLWcj8gY0T2/+ON1nPKMNVidnLcKW5KQBCooRA8+633gf+jnWG
cwBKbSysvCr3iLZVFn7QlON9elWIIo2857hZyBcw65xZWTrOaLRPJHVUyvv6jSs9yav/x9l57Tau
ZV33iQgwh1tSWZZl2ZbTDSHbMnPOfPp/0H3xu3QMC/jQjT7VdVxFidzcYa05x+yIZ713j/4j0e8C
e9b1GNhtYHsVIcDGsCinLu1SdNQDv693s+CUnDDStf6M6uPdS/tCkukN3F6qTvWwjW4bYb6jNC1P
YtvM1h6S25Fy+ivBDxLTv01C6i3546QinOqbvFnqm0VCGTIdJWdK3ezLYjYk+aKilkhlSir3pUax
T0DIL27b/DgMH570Plb7Qtum1cGCOidEJ03HLWIHBOq9V/GHIrxaxqaI71TjTrMOSvpCuKRUzNVo
FvQ7S55ryaE5dkSKNbdZt0pNinP2sAtK51G4T1fNQlnRxu/XhTOS9N3DSSSZ0+nCOyJR29eueiNm
DS2MRG48xr9xqwQIXkI7eXsERdGcKVUuTMqRc5PUZkKCSRpchNo69qmPr1LkaqAoIB2TM+3bI9FU
spOSTr+jMZYcq6NE5/RZoZVbRk5F1udWfaR3OItfh135EGwsZdW9FjcyUHcPDcIsl50Ie/3XIDyh
1KnO3U5q+e32XXmGVcEjdOC6+8WsO5cPynMsOKW2Lot5DLL4FulrcRPucdYR+b6J3qo3WLwb65ae
BmVVbTauqyXaM/01I0l+4S67JZ81Jmx+Uyx1wdbahXhGKpsdiDJAb8PNSt1Z/xzMx+easB3qnt0r
N3eKPSBdcpVs2n24QDkoPrTEuEfbhNws6UbaNrDD7WRTUnccNsZ4T/M4OMNewR+TS9wuaZnehw/y
Wt2fGVOPyk3hYN2hut6PM6W5HbcRnYT3dlU+x/qmQdAPQERYx1+to73RJclRzZaLfNz3yawX5jQ4
HiUgOzftwXjyHMlzAkoftnWwkC/ZOQHYygdMnt5WRd7Tmfew8VcP3XMfYu5w/IN5T3elc2BHzjsb
pZ58D2L6TrqrC9u9/5wRNc39diDUf1pwsO1wV92tpDWiha15n+pOTgD0Jns0ySi2kwfzXl6GS3Hp
7Y3HePeVYZ4Il6lquy/FIgQz42SmHS1U+/wBIexZ3Jb4FSOnPDcPZAiHdCHe44Naw3ZeQzkePWj3
UDTsFH4KuP6umXmbyn7xd2FhmzXgBVtYKbbTR8SwK5hj3nwFt6ydbo4P1kp+b1D2zHI7ujsFi1h3
okXpSDtqphRx+2V5Kha+Hfl2th+eTfGmHp2Io4m01sxt6y360faauUFWRDZvqT8iF6LkH98wjnXp
LnPtiDahtbTSOb8+VZ96s/H8ZdMuLTLf/ZnKBrq3q2pWPrGVTR7jg/gY7sJN8Nit5ZWxFlfaBidt
fYy5s0forbZyyLfC8gRte2ZurSVos5vNFJku2sUNf8+gzYMPDj9Hf6euSuShBwETyHFYnNrjMfsc
z1i/MjtE+Z/OvHRR01yJIb4c+/opW9TlLeZWha5EcZuNW0uYZ5/wQoXCKQlAp39a7eJ7S1oH7Pxn
xqb94iF9FL7dv9EiYx6cgU55rO48ZU7UcLms9pqycLeBYkfibFhJ7dzba90al3Zqu5wSjkVqk4+u
3rvEzNjiNlvQgrLbL+9OthvBGSLH+9CS5+ghe4gPpUMsYW+b1gIPl28zwrRhU7izNJrGTb0T+Itu
lHYlGDfp0cs3+VHcmsYh3I13kmILxHCvaK9AVQncGQHkX82qWVlXqiHfiNHL/crPVeWiqKjomTDq
Xob92Vi66iKvVjTL8bMXdD7l5KMh7oUX3PNYY8zDQIfTrLK1zuQe3XbFqUpCWxNwdW4aILUKWst6
npP6490wlTEhxFMMtdNCN+GkYzX5HQm3MMInqZDgApXugYdUw0x084VO0BLWuI3REyyntAvZv7Jp
+VYX/PVVLyoCmpmXQlp7VBc7f9b6ty6NTTrQNSmAacTqQTC6ZS3d0ae9VeHTOijohfAaqzTTVeIX
A0GZ/71z/m3j/PPmX+xVjTiuTUkk329y009YOo1ElW/zMlNadGWb/kvergwllFMfSRhspC53xrU3
tnlGFfBmaBTQ/l3lEHc3N1nahM7bF14+S6IIwiH53RmJTsLblHPdMS1MxYJSmtP7F+hORa46R1kx
wyjk1I3rSOCow167LxRjFYfGtcP97/cI9KEG6gLG6cVJ1dULz0Au9G2JLLVu1aUjvATJt2vZ/ZCo
ZIoKNE6Y+O6GgJdlD/kfLR8e7im21ipFiGmjYxChbbaUICrZlnwy3SezW8YLKpXLqSBh1sa6yvwr
xoVfT9mMWTpfQGNoTFyMOLOtI1kyCiquwzzSVCb/2wazf+n07iyDmxmp4pxIxcra+MZE1JQlCJPR
UjcOsUgeb/jUsbn5e8j9VvEGlEvz4jtdUbw8YFeinOe6C5R69O85m5Q5BIhU2dT78Umk8EkvHyko
wQYVq43pXbn6bzt5nd6brKB7AsV48TDVItHirIQtXzdOx7rYKAcKry1TeBeeZPGmTK9Fe/92MtJN
RPAWTT8L8+m/u2YvzCSSK6RwakRlxIB4t4G8xTiEfgNo+9/39rdrGdOl6A2xSf+PTQnYiVXEQHvo
rE6H4H7JoXsoOKo4vVdeeTF+ey8IXEFKxRuN0vXiyKdmvhQHjZhOzJlEzSdjolsemK6u1ki+gxAv
J04DIRVtQ/Bb/8mmRk8D/j6m4VUKJ6MjCzd/4lbGycJK3wwZyXt3J4ROrS1848VNnV5xQVB0jiZs
yeKyCahKF4ISzAgMwzbNuc1j+5s0+0R9QC1B/icZ8k/5aPO+itp9QDHcFcx5L1aOKRm24p10mCw4
5Ct3BvNtlLeSF7C35UL9a1kQpUMGhIdZOrrSLP3V2IJBFdEusGITLeC/YydncbSacMjIBZTPZdWs
VNISXZoXXlffKelhmq3RCQqoK6SuKqmkV4/UyCrlyun+13f25we5GMTWEI1F4XrfMF5VT1cZKiAL
pTL6Em6nGWN7qZ/KhIQUqBAMgb+H9W8vrYmnCEs6TnzSRP+9DXptpFKkIaOjbV4N5HcdvG9xxV3u
f5v9Cv3KSnW1N3bRnvD9GvK90n8rZyebMOh5uhQ9jUC+bhS/gbzs4isXVaabeDHK/2nIXZyvLT2V
6jJLqKFwwI9rYZYB3ozyVZpBkFHSOU2uWRA85HU5z5BRWMlB7VRgQOl6yhA3QvzKGRmZuuxQq0y0
YpHyYQ3Lm+V5hfhvHYDyFNO7JEdvmdZ2HYhsKaLy0WyvzvG/PDGa4bw5YE1pMF523zUpaUV1HGnz
yxBDdWrKxK6WVLvHj6qD0eJE6VNLFPKzu0plVNvDIc5PhXtLzoB46P0r0+Jv9RQ+jkUzBkUARd3L
ASTU6O+qlhyEKFgCTlyrGblnur/I2APCl5PIXC4lkwBu926UhG2okEcW5UwgZw0tVf8RZsFyslr/
Pa5/KxX+/FyXfZGwbLVw1LBIdeEmi4OVKx2ksnyP/WZqI7BGt+oyTqOnpgxvjXFYedUqoqXxf8Eg
//M5Ll5vk/JpV9STTgSAnr+B+oT0iTQhN19e+cbTbv4/Y/z/Pwn9srLlVZrXmtibUzw+U9Q1O4CK
5OuMTR9fuRzOICcaHGlR0mzaoLR507Lk4ImD3Zj5+u9P8+uHYbVE0oAmWPmOrv1RKg00gtddWaVX
JG14w1UgMxBBW/Z3f1+HJvc0U198b3yJmjaZzGl8f9MRf1xKAHovKzlV2UhuN1NkIe1+jUOiH4jQ
3Mu5W6B5deeh0jlJaG5kFwa1j6mqGW0qqoM2zHASzVKSVPMY3CBLVjJA7xHPKHR6rd7KQb2iXx+j
+wiFs1oUey/SEcQaUG6U5aTIBVUlj4rTd+rCBAg80gElSnZGZ/Q9phXoZt4iNXVYtaGIUY6eDDmP
EepQFdxZ0lr7uDzI0Lz8FFqQ/gYifRUbi1oHCFQyIj0CAeV0NhCtZCYPAdz4KSRG9vJD3A+TtqHO
+bfINF0YKarhsOkLURwUpD5NAC2ArfyMoQlzrAqKq+wxem7CqeAlgYx6C5tDqSmbNqNTSUaU3xU7
odjVxGFmdgT9eLKHG9CG2IKUqjJHtWhM0zW9IrMDtObhhkPTO1JClc2vsVXXQpmjcqrgtSEYNMgw
T3osEdQlRr6Li1Rwok71u0bgHoY5ICdhK8Qh/adXITxlKRI7MWK/cd+WiYM3eBujX1dEf50PtUIp
D/JQJGynXq9ByDsFjlTdiRC23NDOONLAzpLHaDWI8cwg2lRr0reWHUiR9/t0b/jpOpDylUT9DTn+
RKv19epWR93pis0uHpK53qVP6YRdAs8uNNmjAJWHVobF6KgqUr7ke0NN15K5KoetWh07pIO9dkxq
TsFt7+S8Y96w6gZQGzFwIh5hLhwTPA4DlRn0yg1QV7e9LzIEyTnpUkcT1NSoPt6qCLKRlHNm4EMp
ibIYCH/hfa2V0XEN2hzirodgjc5WhAfmJSSYnr1+7YeA3EE6ejvBj1dkhGrVZ8JficSsj9sZmPdR
BN/Hkj4Ypz760uJxlvXKKhPCWZeekl2EZr6xRuhvAuJBCoy0y7L29O2Hj2uHSauT4nVHtCGAO4sx
HL9ythiRcCd0V0NgWTLzh0laVzacg0mHLx4kajgu2tMhSld+uvPLAlDWcK+E1s2EN5g2OJwNwAyr
lFN0iifpLq43npsdYw1ClwgehiiC8VTX3xNX3lnkVhzMjZWIm6Cg0uzicsmOQgOpyjW2UQqIL3ia
Xl4WZeZY4JCOR2qST7RBf+4YquOiYS9Xq8IiRYjCxWMywT27a2zDeIj32khcNhWyQZyNsrzEr8HV
B5EkJN6sSYhbDOlcrzadOolNAQHy/bi1JjryRE63cu5+oSmB5gZib1zX9RFu9CwOXvIs+FYaZzHV
bOyCwLty4ox9kOfo8uIOeBkWrem3POLVRf0BR4ntc1vRH08gK02iTt/uLOqhHqYRjFxLF3Wn5e11
9X1g6Alq8pj0S63sbsmlQ4E9AwrHvhvpZZEYzzKArKqhPJ0xsFV1IQvxK3plWjqGiJ57bNEAJycp
9xZqtvOYZ/oqcDqhuA2NQzHEs8hikUi/QnRnbnTkjWmo3Uzv9/TNG6u8EUpgeNzRMmIHtOnNcJNS
Dh7oEoT1/SDfMCWgQBKEhw4DYillS5+fiIRHHZ5jDJONs0LYL2urn7FAMcOAdawBCfIMGXg0hCb0
Ch0nzgAyIEcGSfRckixZPFSWYbfqa6+Z1DVTwstf6bIGEbr6ct4I+UzK+kXU5DM3LEmeN/nri1WF
+QgR/PTZwzp0PPiSAiZBNoQppBrw5kPypobiStBQLysRb85AGgazn5Dc+R1DX40peJf3LsnChfo2
MVOijphVAUWCRrXUglmWNTOlQ+1F+vc0enXoeiLboWRO4afX43Wiwg8f3koWjaCj9FvMhR7PwrCs
4Eu6w6Z1wxXxBXlJ8G6rYVg4j1RPLaW7qcSn2KoXdAj3dK0k840QI6/RZo3OvjQkDg8IJKNVzw9B
tVPzcJWA1EkDAk0wK2RrjLJOFykzn99xVZjO8NMshc1j8DRtvsLxmLJfm9jcOEGm297TRmh7c1+O
Lk1f7BHJMQiNucwZUPJkAJSPOqPDbHYaLRwzmcW9BtzOicYHmmYGbRnBIzs4d/zmGNRLwDZkMRaE
v0xZj4pKJEe0GZPM9kT/jrZfJoh26IcLQSD0JYMs11qzOitXI/Hd0rFjVzu9d4DJNvTWsMcYWxc4
f6pV0On7pU74b6cnMGU+leRzFKwV575ns9joQCK7BHqele6E1FpZSNUt39+Zg7Fy43bfs8wVvAlD
2SHSCOHg+e9eswyxv5T1SRRsdNpKvmr7O+hsOehKyT3l0THLdarVlDRfxY+sOlT1OpbX/jgH9qa+
Mng1MaQlgaVD3Uwvt6jhgxoes4zcnUAnc0Z0tBi7SBLO3Hh4k/xyVirg4BREmLm7HxrjQRSyVTLi
cC+oxFLCgh8JJWnUXsXidaSpIyEjbhD8EKxJJ+Lolq8oDjc1GFA1BKRdaCR4Eqye9Ddp2a8sktIt
irbT1BrHr+14K2WvKfGtY206qswgVCV7qGgWRFgdngBHI+t/L3grRHeZGHuB9aOJkbIPnylzX2q0
tiqMiwHCoqVBco+GRXQXU8iXkmDrWiMG0xRVOqi7MWdvH9i43G3M7JTBELObOauCD8U5WuYTAWqU
7MwSbuApdD65xewmELWBup0w1KDnaxBW4azJzXnudajr0RzR+taraIPrEcn88+ge3qusRY7UyPTh
47lQGUyu1ILGRdkWG2Xs1pUM2DTUnEpyHcuPZ8ng2iqpmX1GLH3+4NN4QMAOvgHrZtLaUdPd9XLp
gPRwOqdBnk9pFG5RNmCsGSWOjOBi8pL2xqEs67lgN8PRUOKFPgRbxSDX0NgKxaMrL432buitm8yH
R9YvTCud4iEWknWOev8uGxSC6BNb0lPHVT3mzpXJVJgV8kJ0+1nBLQ41Gig9arJCW5oZ74hx5yez
liZuChRPybRFRaCn5An3I32NGklhmWIFal60OH4xMrpKZgSS339qQ2E5lPRl9GzdjtnKqKj2S/Fq
GAy77DlIljoxuoeOU3/ui6taIpUjK9cGQUVpiFRoSlV1n9tyo1a3QeWvfHo2iGHYfGQbygqPcfRu
9XBvO2VuTbK3e0F7T+P9UCyyXNxVyrI263noYnx4QLbVqbcVoHkF8IAfyFDBXjvtWfL3svjQw3Xw
ErJLNdR0vkEqe7qhIx/p5F8UyTzJ2OdKjDkzcNKWgr5HYEGABU3ct6Y771P8QbToQfROWT9Gt0gH
2t+wvUz9xbfAv2q3aEM67roKrUStakeu/GPUa3boCvO+A59Jf5LNZYZ/KGFhprzVPNL4d1NpZlTB
phRUmms7KzyxWcOpgzibjT3NHUm5md6vkIZCVR/NaCmZ1LGbcFbrNyr/SIbPrvs025d6WMZAagv5
UZD2br1UmgDdiMvPpitRfG+lF61ZGQ0AXEwoaX0n9cuOkS1w6Cgloqm6BWtR59nSQ7Uh7viA6jJ4
7u+kh+y9PFun8Ku/TwhoeBQf5AfxQThCWT30B/UhZdkKbGmwA9fuT+VJ+WKKexyP+nN9aE/jV3c3
7Bnfxpf0ZDyV99ZTe+iPzR1vTnuq772P7iF77R67xwRu1Gd/UqdceBugL2kE/IQ0l/GcnrzX7sF9
D17Gs/puPmfcAXZzx+ZBOzd33ePwKB2DF+VYvGLtM99JgznW5+CVOfuYn9NzeRZefUJgzvV99xi8
1qfmUXuqHtzn8C09MzLH0C7e+Z/yRXrwz907BZDiq3/M3nB8s42k+/1cvlTv6j0qO+uzeCeihl78
O+6/qef6aX1aua28Sq/dQfrwP3k1j+pRPjYH8Sucqys+bH+mMi6/h+cRgPJH99VDIg1s9gDCx/A1
fI0Zv+g/3Jf21J5QV0tf3Ci+KM7B5/5sPrMEGY/Bc/4x3Nev+Yv3VDPr0Adubf7shwxuDSIvBNl3
/d14bU7pJ6237k08imfrud0L7zKfJ/80eYxA0VJuSJTyPYRPCq39Hc94H30VXyWPiI8WMgeXbHin
T2d9IAnpAzs6cYLRpv+jfnVfXAx7Vfxp8AfY7DE7f0Qn2KzCi/slMVHIRK7Z/CJ+XJVLeeXU5xxn
A7EI79wtVujkufhiV2x8hHfusjnxk/y3OgmBHb66X3E1iz/D14Bt0dMw/Uuwu6zw7/kb3XzLDj7G
o8tN0Z+N0HaPykc9E7b+cvoPLqWX8kXD51kiUO4CtnvEC2jmrYCBJIUlUBjaA3VWTq34rwaZgHn9
rWueVN2lmBzeTUf8Amab0bCsMkmL9dZ0GxSN82jinPSsisB4PF7etMK0EZhz1TgQwGNpKFjYnCuD
6+AfwraGDD1qqEZxZsaglDybHEZgHo/ioUteXcx4hk9mWP3lsY8GKZBP9O5wPu2qSc1kyi4+uk5b
xSxuqd6w4d/l0iGHKFywlWL/IET03rmRWUfhlrMIG/Yka1bT2bVs3rzWmFnxBgLypCny82LmQs2X
imousKMsgVCr1Y6dI9VSnM3FPG1NNnzpkr05FAA2e8EmBuQISlEszJ3A8SwFQUabYDp8d8Vh1FVb
J+abXOhJT5F8KdqjSDvUD/OZGiOC99kelWD6DykdQYzD7I+nMrM/drPJSR2kdxqtc/obMRpfKV/q
UBn7aDMx081NHH/qUstaFTqKaczdvJnAzF3eOJrLAl4AYulnCVNd1b6lYLcRiow8SaM7B8k9Fh54
75lBQnazMwvxPmrKj2GBLRrUGiaYx1hhYgvno5fM2F5yPhRd9cHT2ZV6h8lOjg2n7EWYS8WCW44M
2Ruy73kfoiqgYMlMNhkG0iQo5lr21XEoUzhJi3aqpBRFh3mAJiemPpGyjlfxznPdWTkcY4V3SgVD
zNnRTKrl1MErLHoPRwXVsc8iZmbJriz0J9F/lsO11D9Q/fHtHI1Fz/ZLJA4dkIGgnCeQ4nTw6ocl
rm4XAoOpLSa07BQxxxNjtSVpbrBJD4+51VOOkahcayL9UoL7py52UWg3TXJj1bJEJjrM4cnDuESN
P1WU/q7A/dar+ll+uyitS4MiiH5DE04c3jjF1c2dP+75yqY0//tCKM2vVPou9Aza4ItdqBi0StAu
zCgi+QbHMFBQ0kFwFyz/hUyTDFsJh5g19IupCIGvbFkxrIPqI32s8qcEcVvi4fI8EVOhH1NlkVan
Tl3JoYNVUFjI42qk+BS/1dpZYMvaR6/EplO2qQkNkx23vq3YeoQ+jRrrWZJTR9HRXzHxICu0uc2h
sZuggXQSbFGQZ5UXbSySi1rybzkKBB65m/Kx9WFtrjShWxjhQfMJdtD6tdZTefRuzPYJ07JjltWi
kdCZZTNNrucjZYHSepu6a+5gbCie9Ch18lCmKBPN6gnVTTsS3dtk7B0Uc4mPX4zXKeeKnOAzavJ+
zwQtEGnOzwvdMQ8BXfrRi4RrfaoKTdFClBgdgX24oKh3Y8uGkerExDmbgtmZPVBNFLnKZv3e8xGV
F07BlrijjteF6ptZdo9MWEzaUe6+YMxrvfADqsLaEPxdESgvcsYRqjl4QT83eVsDFAV1z/aLomXN
dqjvcLx6symN1+PsbF6pjl97GaZR/KNIrAkQqaIO2qOpA0D47lViILiWbvmrDOXny3Ah+jAFs+Lo
Rtoc/qOoeCqMCZ1O/M+SboPpgiYHBsfLzqRFkJSEEo+NR3Myk9sUn/zfr8u1l+WiMeN2CHsKERav
FVZOGMy78RE0fNfMe2ZV6oP6NQ2KfmUm+C7U/7jHMpmEqRnr0Q2LiVpFs6ZF/lZMZ8Xb3noUusoW
qUKMDetW44j+a65+RTS4p7hz6uuSvwlLaVGxo+7bnE/8SYY3dbmTQDtjYWTKdvrhSkMuitjc+kKD
nYvFpEnd443H+kYGsWEXInxl2VhOpaupQlMH1Vb2OLLms6bIpsUhAIowjf8kuJvK0q5ZIXdEDzcp
WMsnCoY9QqjYArjefHXRxq29xajyAAvY/CzUilY9FQvO3ZR0cqcam8Xfj+03nQEhYDCB9SnqWLwY
qDrhrAbvBo2TdJ4LcCe+/Or2f9proTT/L3P3j4tdDNfMqIfE13FIEjbHfEnEGRXUIKD9fy1N77vf
9p8uDap9GRTPRCy86E552SgkZKmT61Q8aQGnNgJXLPQGBbUlMRM4fregLrL7XKw3zY5ZV+k4chqG
EyPvmb55HzVrAIV2UzNhBLfTb4/BO4K2sWUG4xBGA5ZqjvAZVPGSezaWBKzeJa5tmewwV9BU7iPo
C9qhQQHJNnzRZYtsfBEBF7pfvf7GN9eqzKEuNhblRMkhqbGMCvKB01e/gIDSxkutpY4rrY20eAi1
8UrL7FdkkQ5KjW4ZSV5YCP+do/Qqz1ulUFEUwYCAEwxUfIm3Yprrv92LUx1YTSfYYZBx04rl3yPv
V0mELonAHgljg+NzIYkIcCNKXciGAbMs6DJ8ungsuDT2ijbC6VXvcsJz6J4RmIHrwkJI9/cn+G0C
QQRPLJuiaZhYL9b3sAX5lolsJaKxmQJoyHmQwzdKXnF7RRDwq+pClwm7MxmS9O0vdi2tkia8fgKy
F2ujst8DliCiUp9EHwC90u+ONIuXTpEWzuPfX/O3V/zntS++ZukloZ6kJWIEfMny1BVmdcCINTSb
Lr9yratf9GJQtW3jlWMCwEjpH0hHEXGkQcrTAPdMGJGnwN0XNDgqyjy4ef7+nr9CVX9+0Yvppfcb
WeyaCXMutjvF3GfpuGkB72hJsQ4UdWuKyOJPQkjmh7Bkd+G3E6ODhBTqr56JFry15hqvvl/m9GWp
xpZ7LzPREqH9lajAovvtqQTltlRd++y/PyNjCoND1EAp59930ZMFXyprI7yx9KPWOgAABEG6Iz9k
qoUjwLwy6//K0tBxv5DzDrlBUS/GRBdVQ2B4FjaYTLt1D6G7h6Hll8+evBA4/psuHJllVFozs8lm
uK3+p5LRNOHKJPT9kl/O04SYQHOUJIwolybmVJVLQy8pIkfjcfDWFsf3ATdzv4pnL259ioIVNKAq
uPWlDe3WSjl78k0/NpTR5wJbuFi5/XsQ/baNQdcKEWHyMxNo/e+DoClQBeMIHZ2wvJwjE1tsU5gO
kczQUnCQ+iszw+/XQ0EJiQHK5Lfs88cmpq5IG2l1ZJ2xiZzlQDY6zx7gBCfq3D9cTZf7FkL8535P
is3/Xe9y0q27Ts4gBmbo74x9zAGm8k9ROC/zHFSSNVPRGtbRPmr3kzY2bpN1juJaBrzjVTwDyZn6
eADG1BC1AO3X2hMwpGB3ZCbz0/u/n4U53ezLD2uqCsDPSaxLYue/D0OIZT3KqjK8obU66lRDzHQX
cR7ixHAu2cxnXWIHureQOwCS9QbP5QRD7A1sGTSZJjWCjjADoFKRamurOfbVfdLs6Lcqbb/Ia3Kk
aN26iXBbWktPABaVjnPM3VQJJNZkJkqjTVatAifclc5uIdlKZXHQU286FceUSkvGdb33GKMBO6Zo
MAhdIy2IDhjNUc5gOj0ZIqmk6hy1D1P/TUwP5IjNBIKgXYo0xDY7UkI4WY0RKt7wpyZOjVugH9a8
ReKaoH/2SWKBdo5n2niY+mSjhanGpWOSasakrz5OvcXU4qjUI5yPnISzEzgIaGm7csjntZyv/n4o
3yrXPx6KeTFVxW6R1+IAH8WqllmynYzZaPwrg8Jr+xWna+OWG1xmB8axrt0kpDl11dri3BthqkJD
QYHG/zKaKwLL394jxgkARg10NCLLf4dKIRZ9qRcErbKPBX6BlIFFjgIEqymLXGBceW1/m69/Xu5C
ZqVk7J7EISHgAOcNOVntW9ZNmlmpOrKl//uO//oW/PhqF1tZBSQzvWWmSMjfVfvqZYuS1GKpvrJ8
qte+k/LvLRQFX4yTPiZSRzxAhmujuWgq8ykNSe8wwDTFLGnRnZvRM0f9fQVwQncRtxgPOrTJ4gD6
ZGGC9QuyZd8Ei6gvoKedZaWEzirSopIXPi8K88tgDBMogm1eXik3PKahOGoDWpoaMf4rAVsrY1Qf
MvqQNRaAJsjnSkRbqusoiGjLRocwSMNeOo3XUoyu3eiLCpbRdoXo5X50IxlHxDMEEUwaWLg/fz/P
X2HbJvwEVntKpxiL/73RVZDoiExg+AbFE7LnXs8cjRLGLeWieHwOvW0k9jSga1phlQNAJuD170eV
iMaMCvQwz9tjsK5Un06v2iBekbb0wPMi3gpRvhHWBYmIEkEyMvqSKW3t70//G7KItFDibFTCiEz1
EoYxJsVoxmUV3hgK9XEUQEuVciVCQzRDiUb171wPG5aHK5edXuD/TDs/LjuN3h8LpRzridY1FONM
7FLZ1gudFjYcvU+4J9hJ8cxdS7T9dTj8uOLF6tOmTWq4E4kjbyzbU0LYsQDYjtOy9/d3k6c3+D/f
bcoiQRUvIsG/GBC6H+u94MO11oDBCVDYyCiB94mzrg5WwD7ClhVExD+DC71epX29IYkvaA55VM6n
arnvUueo30rfXTT9WctPkd9eczxNb/9fn/Hi/veQMVs3nU5r+qy2liINP6ie8jZ8xgGlqjcl3h/t
mL8N1/aqv83sFk5lbgt+bfHSdSH1QZ0OupfsjWgxvZv13JLmnX7T1C9ICRpl9ffD+FVhLKLTn6oi
ks5W6d+BJtWyn0o5qRea/bLb79c4Vz9uXjeOczhcWUR+OX+yCxMVfBBsgCEM/HulUmZeT0N4NhHg
Vtmp433Yf+gUpK7uarVpPbp4ev9c6uJYFpeJTiYvuRoQbCiWoMP6nPTcKsMJ+4UBtq4d6JeK3npS
j0ZkW3rWMGsS3Ah+7gjqnJ/yIjiy3q2ZLehYNcaqUhzT2mfKuXXvpl/LX3SW+UVTPHbFY+g+oIFD
+1cXaKeSBzphEnxvV0cYiDgxo73dvVU9JFeFhE9/JsXaJhbu+MnBZe/w+PdT/WUQ8f1JDpUt6kH/
yeHKLDcTZd+L9n6+NyO+CqWNAN6tYQ/6kjFUoob8+4q/zB4yQDcS5oG0a/8hrMWqHIuREWCG9O/Z
S89HcoZS/5BdQ7n9Ooh+XOfiyXoEzAqJMIT7Gs1OAIpWf/Sj3ZioTqxfORv9dmr85ztdvBoZ2aeR
1HGtxN9Z6mdKPT42wD9WWC7TbSrgRKBD0dMJLhp3GUQ3YeITUewh9aQs213xm4K5+mVU/6TnXWz6
OtlXC6jzwU1nZAcxJFk5oMRR3KSaPi+iBzdY+wYY4YnNr+ItPE1K6akPp2e1ncApcxX62f0T23Ip
upV8ePL7vlHvG28hkCJodJ+R+BLnz+EzCVmKdZRxUCcLPdv2yZui4hTEKrSw5FmDeEk8K93KAPsp
PunSh0pVwRXUlaHfIyucCNUUldPxuUPKFMsIEVeeZFe9NQtygnN98LqUAhsWgNzD41Gq26HVtqFo
zIT6UdKqlReN90qd2p6v2Xm7qgVrU6qYhtmDjWbmiGq6MuP4jtq/MfVo3XwpEecq5NvYEm8EkxhV
VojIJFiZhI/23kjRwpoIQ5NVgGejJACYOmRKawQ71BLN80jjltKlBPdZJ0c14O2n3TqhX6c279Sm
loZxNXhfrbgZlXwj8XBNRYJZ9RQH/4+z89qNG9267RMRYA63jBWlUpZ1Q1iyxJwzn/4Mel+cdrnR
An4INmRbLhZZ5BfWmnNM/dCmu178sTkQS0YTxtL7pd0ZFRzmRnSUatOXZhPixPDBepvHp8VUbtV5
fbZwyZN+BSk39GCCcKU1LFvsOeldWeOxHkEM0xgnlLjJN0XhdyP/vywx/oAxXi3qBSlcYk2Lq20P
0U5BaIrwDj5XBTlEdCfX6CcFsNKG/M160Phd5PjH6GxuMNMt7p0QLL7/qwhSlXUZq6WMleK1dmu3
9+Ug+yke4r3xkO6XQ77HJ/86u7CG/cWTncWbPGaMffiGtTkoT3ow++VePYgH5WP7+ehnui++1IBX
SGw5EHb1q/zW+42Hqv2VNcxuvkXZGaiBvIkj+HteBFlNQBeP1xlfyRLwCvjQd/G+8xgeOZgctPB1
BX+9mI58nwahZ/wwPVS5TuPN/vZlBmAkg3yvB+XeDIYv+TD7ygdsNj+9bC+t8qUHIz+5+srr4I3I
Mjqv5WTjU8tJN17v9i4hPs/h3egCUfR4O6+SL3qKCzzDGxq7oa16SP111wTrLvJwu3uma9xQkKPT
yRdgaodgYTt1KaE8ZB6LZ1f2YGn6YOnem6AKIi+/5f4hA4Cv2G+CzIOx4fOL/8LT7QuO4OkX3dVd
uNO/X5Lb/YyzAR6FvBc4AJrcp8RrgoSfJxvd3b5yv74lN9YBYuygiXCrM7szptUby9te6IPdCzSL
l5PuDj/i95aihSP+IOmYr95eA3AfzngA/7BT3pbb3r6MtuWF7n3BSwV7+35+Sd30IfUxDO5He/vH
wlEvEs3vQ+M2bu1pnup2fvpF8EZQe4PfuIh1TwZHzZzyiI6DSxB5He97O9PCU07SSXF1p3TxM7jV
U+TxZu8RQbrho3LPW+Z/qts18AxHvh186a71GMO8xh382pMfNG+5HYg6wdpLYsdFdadLl9rb/5Iv
4mU7LcsxL6bL67n6BUC9w3XlLc/2p+DsH99vVUf13lVH9ETP8LcvzVe9+ZFi369opz5rvuSCWPAV
twTK0gXKbnkqfen3d+F+Po7Hma9wvx7pnvNddChAipl7fQ8Qfx/+4Ht3O5tuspnho0Ddt7uE3w2v
PWaOuo8C8tcRDG+vsh6lI1SSQ8k7gHEfO8XO8AHRnJNDdqh/H956Tw7RXXNOBadCngFoo/ZL/kty
gEFCnelQnePb/72P7Z1RVYYYs+/fcV/vdRfsp6t52n36kgQGl3Dyl1cjkF+tYPaSX/VNfRM54qNs
g311t6/Cl3cU5O7at4I/SWfKXG5/b/xUvNzriDb1nMLtA/Wl8FOv8PsncbfslvflnRCcIA+GXcqv
ji8sphhJ9tZ+2MWfOf8Uf4aO4ZrOUbzXPXjYgbGfYCrs0nN+Xo7leROt7euzeIRRIuzjw3JcdnWQ
+X3QBwiuOXzprW/jHWLJ0mNryfulPHCR3ZkzgEflJBdgP7xfuuyu6jf78JXCT9DwSzkIgeyPHprA
0SMxxlX4oRoHFAYPb7odbnOvD7bTgeISbL8vO2uPY9zYa3vNjYNqp3vzRc1s2oUvsFq8o+m4zI6P
xi94OqRfu8k7QxLnpOzVe83dBqqRO9LV9qHDlxdCbik3tgmvzjbCQwLxQlPN+9+fSdW9re/aw3b5
Adu4lV8H22XlQkQlVwjNR04e+h6j1Bm8S4AgcjgOHFH3WN88wm4Jlp38EoMiyfztUsGEduC3nws+
zdTDnuymnriLORwuKo/Pj8+w4M3w87f4d47D0dp37wTiWPvQY13O5paGsBd6eYBE0Yv87iWFGIP8
/rtt9dUS6vfUo1OCkDWN7Q5k7T/3IE2rJw0V75mU3kOONbbwhNcMpQceKx3G+k3/vDxm2XdHvdqO
/HXUq5m2VPSYhMShfCT60lsZie4RD/roW91f/70K/91Yu55aAVWIG6V2A5Rend/CIkSZido4iViQ
emt0x7zy8T2TfpB4ZkInTut8JYd0tTCMxa8xZadCux/Q7obo9wRMSU0H/WpVLkY5ETjUeNjbnVnC
eg4ksv1pCrr73+/5X5cDOixfecP6ESV59Z5NQzBXOSvEi/JgDXYNNOqGwKkYBb9rPaafLN7u21O7
L/fhfXxOfrYnEVX5sZCd8bPbobjUYjemhyTtx0fWcmNskxdhvRs0tjpXI/j2x9bjumWAfix30l20
X3JnuUXv/DB8qA/ZaIcfzYUnU1adZi9+dB8dz+xtpXk6jH2SdE+0y+bWTi7mCzXdlpArVCdA17lr
nsz7/74WsrIV3a4+QOzyQPggXkrQCbZ//0fdR5gVS4u1XrzIb/QetMqm7JSxdC886aNsXUyBzTN+
np8SYUS6Had2+gshLSuKGLkjTWNnLZz+osL9YtH5a5W94RPXSQcFADh+7CJn7X72stvodn1pb/XP
DD8UHb5HZvC2tA1//qVRW4qcAseSg9Qr/1A/laNBrTK26f/fqLM7j6i5UcUK4GmaO95UYTocWxhs
gc7/T/F5syd6SIbLB4AElo+oiumEzwSE0xPAUBSS1dNQ+SJWZbI+wJA0NhkWX6zX5cLD8SV8tI/G
Ow4cplsII8hVSop/EipLG1GIHcrOdCFWOX7R0Bd+KIsjvka/oCA0l+FRdkWCPyo7vmlNp3zO+Rqg
Jj6VhWs+GLXDfgf20sqKG78EtgzSJlGdLDa12kghnBZelCVsqkUNSa2AbmoPU4p+kKEj3VYOKGHD
Bxx6HvrrEPm6PZ5XzEjglyu7Q1HBJZlciegPPojQs95kye2/6ufhUTEdzSluzdYhKCj+pLmvEoHy
uT5pn9pPRHMkZTeIhb+yfe/NN8TgNrWtsyLiHkCxw56ERmFoS175pr+3T7rC0BwjwqFZg3K7WF2t
Jm7ETjm+ZEeLXXMFECbH8Bo5B0f7tf7CkDKsGIkcGgQAImrdMX6I3zV2patNxTbU/XH/Xu3PyzkT
inZpykf0Fd5Zsj87d3Bj+1sp2G+1wl8PCtm9GnEEcN3lq3LlMmWr1kw9HObM3IGGmUd0iVIeyO3N
IvG81uzKliIkGIQpf8MQjW8hGt+BgK5MAuWFXLg2sKNFyh7I+a2Sqa7SRPex+EXXy9XwQ7WL+BSj
7hRhXenIdsfpIso5N1NCIbA7GTqYUzXfFZb80Vuhi6ruma2lTM4xrTRFZt8tfBahSu7ITqz9Vn0z
Ug0XJAvfbpPDDIrqJ6scyGMQJ6DiopjNVrejumJj8xXmSzONEN5gkSUfk26ijZwdSxg3NQEpIu3n
ak2/1DDaKyqy+kMRPm+JVPKbhgxriP24+UV4165lpxMZu5wNxO/fy+mkQIVVQwxQRbeDMCbgDFk9
CR9cW32Sn6Ukn1atAP8c74sYZ/O0G8VuV2CRMMKHAQZd2GlshSe3xyRVLeOdlRZelGekGplInJxi
7GzSy2wxZkRCfbvW+VFTUIt2JIuU5yLcl9I5/Mi2GhypLoq1sDqt3TUPpPnJMKI9CmjazmP7NvRf
08p+A0taVtzlxugM0dahp/BaUPwRxrsSx2gfP5fkgMSEv1UcYiETTj7RZPZ2UJpaWtq0BiFeVKjf
B8yPIdrg/x6z/+2Wt0SNPAMa+7RktCuxi6iZXR1JWvkY3Vj2O3rj/egR+u0o3x3oqsa2PVsWRlIi
Qdg6M7lvNet/zA11txhJF3Gg2Rfxjwts7Kz78LQGRFUnfvNSBpH7LenhqpT4v4PCAEesocmKbl2t
XTTUpDMOwPUC8PhesGm+oAUPwkfLk4Lo0RufC39i9Wrs43P73Rlf43N+H9wivZomwRZ6dh2sTjpM
2hRqPJ+VXnPJS/rVjgOWUTGCjmv6a2PSI6ObLHe4C5theNGV1jeS8iZFNx7qDzqZX4hgVhYJqZL5
kSQ8DEmGpbzz8Jlxa94kRRhkEDh7SmM9nhBRtfHZoipFJSsJNqOCY/7+nnSardTXUhzG/WDMthh+
WmPhUR7EYyeCgpgcVf/QDg3yyD6RPH38gtHwTe3k3z6Mf16PqxL6NBC6kCxAKMi+GxIUyRrK63Pe
vdF/x0rwrWjtuvv91wdwVQLNU9EshlKfGOk+lmbyo8Q6Kt3rOLZekt+AqVt4yhqxAxEG1sz4mVJ4
q5W3Sf4so9n+qUdHXWPnaFB8jj++ee6uSsG8N3C9GrcmOH7Q7OrV46AoSW1UYSufwvOEBSH+KTE6
mfVXcjDIuKoD3BQE04ydT9gwa0EbkzW+8O81YH9PebwPaFK0CblRUZb++VgaedTmeCurR5LlviQ3
sT8mdzmFx+dvzncbR/6c8TQR8ZIFCV0mm1q/ehK7JpuNdli70zrYuJ2QPB9QkCcHLXTYg1usknRb
9fF2iCLrgm9W6f/yKG5HNxh2YIGJf+XEGKaU1kq/9GeV+LJJFV/B9p61JDyqwng21ow8OboL1c1a
UbQkRYoncpEo/SRfisrDKL8NSN0RerjT4m5mPqqng2SP6NA0GeGKOdktUIil+EqTz8hwO6FwFu1h
zF7XRvFki30zEqWshe4yJYGgCUFbpkGTvOtNKEBIAPtRK894S2B+XoTE2A1JfDSZ96PvGnTXbYHf
990mHYaKZgCNtq5WHqtEBqQxETPHrddMraMQhBqrDjvLg1DF7ky7/za2oHo195EmUVFWHQPrgNCw
VPnunvh7P8teD8IW7SwKqmTb/HnvNToMngm55SNLY38+ra7lr/ZHfpP8KNzpu/nn720scdkKm2cw
iEQGaVeDwZDJ+TAnw3AS2/cUKmUy3lbzXl6fpGJXUHwiygERt0Kza/1uB/1bmH1182+zq8pVZ60H
EunPEx2NvpVbaZxOWvjW1c8z4XHbSmtNRQdnTJlqwYaNqaObEXgGAHU4clObnyt8c015WLSBHmDr
U+mWeieuSrfNKXMLb/Af6vaJSkuDHXRLHmSzUqPh2FqEyCIs5ICtWgdbP0Pu34gWWzeCKq9Ulyku
aYSUekTcALuyuPZ7yXBJCBfQFkvEQ+AodjfIbw/EpYM4MB0o/lvqYSKNMtTx8XyWuElm49OoDjJ2
NQZNNXpuEXmt1WWc3lhg3rY81mnki8sRhgBkxgnxBAukSVz3qWncaJtmP2OKgnjDO14qc5Ngiy3T
AnKvjdgC0NEArYNjN7EsR+eHQA2o443AvlJNYEPlC4S9r75gQ9zrzkZZLzqwuOrMQmaDZCQECKjE
Mv1sUbR+M6L9y8i5weZRgCrgBekJ//mhauGgj8okb3eveYidx/vZUX2qcd+MXde+ke2JVeH8iZZK
sBY8yasRuk0NS9DyWby0OEbbu3N+obw14iI6TpfxAK0Vh32/B2jT3j/Nw/7/cpbYVnhOGUARkvx5
luNqKLB92q36U7q3MQXsH6Q2Us/75jj/Mj9wlv//OFfr0EaKx6GIzPGUgh0/EGw4feFQNfBCpwGI
6t1ceEsUrG8kxeMr/Obg/zIQqUSXoOfgGSV/4uok1Swrs5DwgDNooLHfiKB2T8qeqmlOqPuk8riD
ArKCmkUG3rkrvx2c/uVeYukN7MEQFQS2+tW9REsYRZZQZff6mx4sn4gcj5Rubtan4v2/T/V/6uTr
seif53p1oRV14jGZRkAgoHHqYh+Zw75K951Y/TB1KBNumHzmbCAtUEHaDNuKKgP35S6nFyOmhAZ2
4ntU0ibG01auJy7X0AgklSD2es2q9dCIkJQTBJMrjhvyZ9sCQAcRmQZUnbXwRHEJlEK0azBU0mL5
2NZ9iRrKVJqlnaIXEqc2GKTWR8fqrxDOGZvYmTIxwc2IrDcRgg9OZNyUy82gvWYa0DSdSvmcuVn1
wQrgSVKIlp60WwlclZITF8l+C/+fqN7VHQvk4tlKLlU821WbeYVSvaMtdUN2kSnlinpW3FQmU7d6
m+LVTzJpV1M0qrrQi8TxQcqz44rJP1c6P8wDHMc3TUOtg9a534v6QV/Wm5I7RJXnfaZKd2kv2WLb
uhDuAd8w3LoLdTGFGlUF5whJalnkxIAkpPNM5JMm0qsA3CSFUqzCUlKMQMy011qxDn2u01smIXZC
aVx5YvcQx18QoiMaSxHr9XkmW1x4W1LVySQBSIkWzBNFJzIjNpgA9sHnuCc3N0udzgwpHnTK3ZrC
LOG9TD+nkIXMooTEBa+Az+bmdiyVy1ps1TgJOX5v+kQYHluFrNuWZItGPEHys+UMoioFJJBWXrJL
qNFNOLab7jNiodTMGCIhXa9sK4BTaEwRoWXtFXHYVWJxqyZA1klH6qb+JKjWU1WxDiZKIYop0MEe
vpf5iFOdcqqu7JcGAvF6qfrwJGN75KasRDZzynNvQn/pViI9Jei13MWJSItUq+5ki2XlKSeVSYeH
FkU9qIgPjSB7YWTXlQ1uSCOyBqVgrXg4AFSZVAGr11DUCCBDQNmyAteFgRinm8jQIeMwUeuvZHd7
q5wSiw6dxgpzkOp8lNpRUO4nyeB2ZsHeTm5lPmQLK8hhLt0+I1+HK9/rfNjt6JHV4SkaC1581dt1
keIbdZQOXbE+UBELKgScqYTpNNkNq7JTY6qflMXAYwG0Md6y6FciybYB0XiGX7Gy4Vvij4XaZ6Gv
bxI07R5yRVjJj53xMi1P/UBT3pA58stcUhzPZX/lbmnJ4ZTpi1Ry89FWAlXX4mLqgrsKoyOpt9Kj
wMKkFYGJzMveupEHO5hyitTC6NaIQ7Su/1EMHbXK+EGL2kBfBScdTioyv7wY3czsnbkU2MFEnlTQ
W9VckWV1VlCwNA8Zwby6tHoTQMoulLwsoZkYd3d1nRO217n6SJ3bLD2lYGEcjU9KqjDUQJXLsbub
pzjJnNmCZ5SLdpc8L2vqNCH76VvFUG5iPaJGnD8o/UcdmoQEiG+iEn00FbS4hngIFOKeNe/rBn95
+cgKDI5O6hvKuZZ7KFq1TZbuJvRADntOf3ai5BRi6scd5zF1B3N9rRPa1iHB9Ct7NXHxWpMPodw3
C+zpCNoAEcxJDe0eqod53zdPnfSxLaJnakOszNIvXG4nJa121kL31cJnbo7gkHN3XfKzMBZ2Z3gd
l0qIl/swLe3OqoOQi95LBBCU1WHZFjibA10tRwfJEsBR8gAMcjDqCV19sRtUBbkP/qjBPJRNd67D
/DhEAKhinLUI2zxp3EgwjgAgEMkijrb+pEcbq54uwyIKTtyjy+lp8Gv3SmIFZd0+pFUWpCLlV125
bQrz1BcSj1jxlBUL5WSQmTH0M16HczmPWkoTG2B+hMh8OAxydDY06RiFEDjwKveoCqqfK6I5S6uP
kkjPIkrsIsEKrcs0BmviQAZth/TsMET3EyDGDqu9VAh+AhGGlakfltVRLNKnGtyWSlLBVsToh+XR
sAjNhtGPVuw4TcBQQtmzdNL9ok9Jzfda2hwsfNjJWtAnjO965XEe0b7LOgVGK1jnNGjb0zqLNlR8
xEChjVjJy6D5zQbTV1zkpL+kbxz1i9aVbcnWJZ3bIM6xRg3rD6nbTHDw4xFLx+NNmdG3Z4I1GTfr
OSZy4WElXwVjjCyV+9a80ZAlYeDwrEXz8/RRWgZfj6uLRCR7ZgL4QT6aU+1OB/BxXwVroJL5j4Fu
emhwSG2woXF507Zu+dLvrcK6UxF2ycpJqz9i7mTu75QJNBHuDHwhMdX6qmjxKPWuqTxl41cjLPtW
RWpRxHctciPJPONW8LpyvDMjDdv7FufeXjRr2GsFfW/8EgvoqQdqpE4JdEZUvSb50JTwXs9Ev58V
f5I9sX4YiK8WMR+p7Gfl4WEpX5OI870jKXzYoyx3QETa5MvsUQmxvLeVg3boTnQcnAGdxME6CAfN
iRzZ7p3Se2IlfQj5cYOfohJiDlxdW3/lIfVq+6f0LG/td7e+i20Rxpyt7kyfFZsf1fy/6SQEjO82
aj6612xk7CdS1/lm9Uz+WjmYNsB/Xrz5pfuM8rziTbrb3lx9A9XLsQ4Kb2N42Nr8wx5vKS6n/bQH
R8dfF+4TqM4jBCha+4xCt7VDXDSdZtr49mDTUbINBDoGv6f73qUvFMBls8GbnQebLo3/+pz4pfOl
8YPPgj/Yky0fMzf2aEzbX4Uf25zSTtyYM/Ku8kkZ4QxHBAZUIpY9yRG8W+70vWrTa8a+TKechqNN
QBuvMPHd1rLezgasBq3/6Ef8+8za+4jzehIOFF98ngx7O1LtEL3h4O53uaar93RAlsDZ0P62YQH5
X7RgbpnhV+QhiI54Vi+1vT6H/FKc+obcdKAjpGtFGe9QphnXwMJaSyeBuGnC52ZCkHtfZ7tbAflD
F7Yb6JVP+WNYv+oRnf30mCsJYE70QqTU1MlFB+Ejt/pRCj9TMDZatFtD66SlPVDOJAjHCWXc6ugo
FylRZkTk/Pfy+Npn+3uz9c/V8dVmC9d3VGYa253RRxzl3q4IeAgRcyGbu4n/3cZD/pd1/z83HubV
YjyLYyUuIEU8SrfoqdzJQ7zglQ5LZJuJ1KsC7YZW7kP4QK2S++Sbk/2N/b3aC2zVP+wNkm5qGF7/
3Nz1lIWzcRjG8yQ/ck2hBtFIyYhIoNolEQgQWeW2LMomxaMGkOeqLUvnNDrJS9COn4NWuzLpJhAt
vY31szFNBH9O72NIqo8sP2LMVxmgA18CuhS6xX0fTggeb400862MmnX0bFSlU7NuEZvcjtpoJ9LK
yYZTRkXNAACvHGB2tB0EAEEPyH6Qwd/ow0kTPhqyZazYoW0UJtjISEKfhdtJF+xsPE3LXc8dWCRs
N+pP6GbRKtr6fBCsgnpKhE4Rfm27rcdfzJLHn3CpQwyAFQkUmJ3czP3BcDK0phEjV3yemgT4Gjcd
o0xxmUH9rcJ7bCmeYNC6ljVHElcinOA0SaFnUkLq2Ba0rwicGQZ3azTZJfCTuDcPQv1szNxOs+wp
9f2k1l4kvcTZjRHd1/VJJZgE3L7b8ySJtXTSRfbcsEfI0wYAdpLFj3yM3Bz1VmWRu/KkWNQRKdMp
6GCEgnU4KyzJeCmWOTBk7TijQV2TD3059ZxrPj8xPazZXu1fxbJwNhR5E83+ggi8lF873Z0QmZpe
J71A46K4mYwHY/HS5VxM1U4oX4pVcCHG+DmA1W/uw3/ZfsNmFnUaoqRkUlL58zZc9KxQrVaiNfSB
TSHo7E+ySu+AVDM+5d8d7F8eOUITZNquhFEoknL1yI1KyA4y5mAaPd7ffSjnJbmk9q//PqnfPpDr
Z+ufx7k6KWOpJmmVB/UkIBWS6keWLSexy2/iwXAbS0apItut9iLmuSdtd7BZk80mP6BtUCrWvpLM
/RCYy4bX85OYYjU1WbbHFcqvAU9F/RmvH2N5l4pgLEMNWpJih5PsrmwGwu5ilp+VQpDCUPuZJtij
fihWjQA29Eoa4o80/9Tm58doHy03NQzjjLVhIYaXZohdOYxuUwDBeShCW2Qapo1Uc3+0wktSTq6o
Sq4U79fxsR7dNHkNGS+2umlbdPvBXH3CJsWNiEyyWpmgKaNlHcHt00rk15hRC+X/UKHSIBJQWpUI
+5CvYwq6oqoUQajKx8oWPdSezsuP+hAz3/73B/o7Zv2PD1SWVE3SMBpD15eo5v55l+Kfm6usWaRz
IiNMB9AVo72I56C81fv+FrDLcajJlusaD3cedQaJgYwgM6BdXSq7ytq78Zo75pw6KmYhZs+kdY3k
1RhMv8EIWiGCUSrAh+a8gxftNsdeFWAwguIZLoWq2I2UHcyOreby3aldgwBMbGd/nNrVM5GU0irl
a1Y9yqiKXxU0tpfZyR5nL2bB8t+X8e8Zlto7CjYJjsMmFTKujrUoQO/LplowzPurAIX5MaMhCuvL
CDQVFjPqHq9HqrRJPmH//PfRt0L7H58hYQ0IzECoyAYG9uv8a3VV00ZWQP3AiQEjbEU3EHVbZgTD
rXTSzdrgv493jaXa1hNbUVMHI8FEjybqz5tGmRetMdZyucQxtScMcTIsLJKK/SR/IYXJ7iVnjE7a
3IB9O7DvwGVcLGfSiVp0YMtm4TROUeq27AxGJxkflOVxS4LsXvv8Refn84ch8lRJso11R8bblPpy
cR6rU9xttQ6PNAXvv89oWxJcXcHfdnRFV9EgqvLVsKbmcyLWa7ee2XrSx0W8YWR3/ZYD5nyfKs0q
5K/D6bLFgsxkqJYtnPB/Xr9WgDmVJ8jrwmynWjdDc1kIH94KihnS8tqZL8ZjnAYUFLOBGEzmdBBX
HRoLP/9FpWTO8WV6IYjOTzqL+dcSrM0uQXdPn6LIHvpVcZsQUOl+WPbsNTFpfMYF6iKv+pmBj0CR
bx4rjFGfsfpcoDzNb2OEZXdEbopiIEPyA3w4BqTftP6Uf0HGkQ8Dk0oqnEkudStCCHuw5SRULc54
HMa7BBReBaYrPS4Y1ZN9ddLo3UvWyzosvgHg/d2aTqrkyxhw4UzqKjakH61B1ObIKEolxjEQzt6v
XzIml0BltzH4S3pE/8ajol9UxUt7lhpf0XAOBR+uf2P8Cl9Z0EzzUcFVMr8mErpwRGSq9VNV7k0z
iGv2wXYE/So9qQkrvPa8oNS7k+ovAeJt55MKvUZO076kQOzRgPNBsGsRDumNyIi1evpwXI6ASJP5
C4g5Ep0tyo96nEEQwYl16xAk8leOYTgufhH/VLu5fBROBnrdUN51U4qebQeiJ4u/cUHKf7fYoWZg
fOXhw7j7Fx5Cg+q8CHLV3OhnlIeWBKrdZk9hfhmvfLLpj/JWuYcNQKmQFCO6vc1HTDJE4+Dc725T
KIPUTgXka06zgS//+zH6F90NAUO6KPMYaQZoj6uWYBUK2Sgl9N2ZFkb77RFx9+vktvbXN8f5l4tA
55GAG+SYumRdMytUEGt6rujk5mpU6cTcH8cO5tFXJD5S2+D+7k7Frl/ugZsbrPrNqNpXa+HieyEt
lMXD/I0R7HdT988BRP/nG/q9JfqHDqhvmymRu1k79+grVeUVOEhI7ioiOAjvoRw5sPtKEFqTlsGa
P4/CD0N72xqK2nqToRRfCXpfXk09CYpzJbDslyXP7Af40SyActnr6eOCMOti/cfcPPVrzrNd+nmE
66KZdkmbvUuSQDHpu1Xs7/n/rxMDCcPMQvYO8uw/hypQw4sgQPu7kRa4xQkNXTm5M9TDwL4d7Zal
U6qEg6GHX+yFLfmi9Wmw6nhFFP2VRqbbj83PkbUYFCUtSvxBlbxEpqyx9lBCR+2bdfC1sZ2ZydB1
hbIoE5PBOH41M8lmlkQZhuRTuiiuafiyKLuahIOqdzJxl+bYYUDiLu2nQv5mG4nOSCE5Sz678XHN
HmLth1q+tTADpNNaUaE2Oi8BUB0q7BOzNugJiBzHN61GM0s9JPoOXbQttv682H+++6ud6xRZU2ca
SrrFbUuUSmdEjk+sjodbVv2ACb8Ecc9dAI6KIYf+738/VcbfYgIOvy0EWe2Savd76PnHTYzNT5cb
JVvv5PhF1I6QYex6Kr1EOsiTmwk3lj+TCqo7PW4Wy48f0veoeW17FL/IY82b5Zfh3UtwI+dTNwfo
DKs+GD6WS2R4KNtTkksKma4YuZD6Xf9eL6eYCv+j2J5nWhzZW8U81+duV/rTR3tDOEr8S2qe0HBJ
LMNlP2PQXfA7rmS20iVxBDZuxc+GQF3jx4hV6H6BK54eZ+mBWIdxxH6SfMen+JfhbUuaRAYOdgKV
ybWsMJ3SZmE2KR/PRHJckiC3D+Q6XfRvViN/r1zRLREwZcgkvjPIXbvxrXKU+zREQkKJCXOPiqGJ
cA+bfTg7x+/2jr8NCH/edRxty1onUojliH41aI91HiMgFfvzCkpwCod9osmUCMpuv/TCTbglTOY4
WagOYJRWRJZn6Me0dtpb8QLhHfknHu3I0wWIr8Bm6lBhnxK9EtBALYHSoIQ734jcdgxmw7hdKyyq
RnpIccLS/vR79EpR847fUEaXy2eNrG1A52eiINWTZ0F+KzDeVelNRAF5RLUGENG2yt4jZFLUqSdT
VIGHY8bx7RANR1zPdOnaU53WxyyUbgqM3QWbzcnc48A+siYL8rVG8KF86qJW2pqi+VND5bT8WqW7
ISzOqUSxvCeyVCmOTdhCW99Z4wjT+kdE0FDXtl6LUAG36F4kircp32iQ3FcqddGkIyXiksmCnbf7
VBaDb57P35mmf35SumnyGW3aS4O++lVD3ShpVg3GIl7yKJgpHKVRsBAq1LzI5Wl8H/Jj6Uonw7KL
8KJtbHrVF5DevuEc6voHvEL4hy3MlOpBJYShPkMGVU765zLtJdmJ4r20I+tiSYLqvCjHqTnWiVux
NNoVO0l5j8Az3evxeTTeK5Bqkfizre+q9p7fNYHA5vhivqmGg25FsbXHFC+BQYfOzQcnwXiJYN5N
H7N133S5U/c76PpRd19/lK8Tod7pQ1uejPDLSG5EfNEuWO422QnzIZ13g8VU+aKSjZCcNoKq9V7c
aIOTKiduEFE/mmvyG2E7HsMiYEtuhU/NT5UWDT/e7rLqqAgHxdqF8cMouNGyi4vbCEY/tsImc9Pu
US8+dPE2XN/0lVkXfwXMRWpZrtQ+JiCvI9qng12VD4t87u5FdlVT99wisF2d4kaYJHsAXUhqJCEx
rNJVR0DOU0aBIEq06DnJXN0p9EdMyGJ6NLrGyrAoH8SvLkiczxRwkfUScX/XDIHbMlV+DqWvSHo2
dMxZYGcG+sU16VYUo22KHDdKgb1wyQKs15rpx4wJ0adGqNEnDEGi54kwWT6t7oXg+HU3v+vScTV9
5aWZd9P0mNGu08mL5pXyYEoOCl4EIXuS6tvk3qKaLX5ZrCCXUnXIxd1wwRNUc3x2XzNz/f/j7DyX
GtfWdX1FqlIOfxVtY2ObDH9UTVKOlixZV38esfau1ZguXGdP1lyTBhpJQyN84Q19agVyOLiHTkGf
EW8bjcThkzooPjO59YfuO7NqNfmo4SJxh5p7NiNxMfhQ2NYr+qmD5ouUQAGceLgyqB55TF9+kDyW
mtc/IK2Vo3GSgFCt640yXHXtYPeIyWZ1jvm15OjoTb0e7kVP2Ao0HCwbJnh/XwEfteXnbC0+jYM7
9Ch3o5AF7AJijY90DZ7sDVUk2dHvgFSMt1w0KQN1X30WmFUVttj7PXRV5CFquxN8S/DJtBKaBLEf
beuVatrTR93YyaNA3z9ZjirUK7SE3ZHmdmVPcFLBBLS+upG7m5Caev8nE587ZPrUmpYqUV9feVOy
1tXUMUwgZkxsQ6icxhj2pFU6BdkEz54Jjs4Dc+MKO5/q5CbRSikkTGfognqFsCzEK3QsTqOfF8Gp
uitK7HcaLLXVzk+7P81oYLnbUVuN/Z6ABmh+na3weAkEfbqmdzwRfSXDlSUGw5GqGj9ymHYGRdho
0/uJuZX2pgqtFPOtehOqN/gIIaghdH/i1sfkSqYto6+UJgD3jRbnH9wkCsq6txVYu51leV24I38T
hN0o7FqUlQdlbaL8bixiYUfKQVucBTGw12vZo2ksxmwxtG7UoOou7Q0xOPkUCbsbqDYqVWf7WIZI
lFW01Ec37ppFq6LmrF1N00LSfEVZDfQdxZHDUOyBDTMniviGRms83qsIpYox+IgBzxm6y0eax2bF
W02XRno7IlMvgpEl9wujP2hUpIJXwu6oWKJad9OsZ6AGPRvjRaFkr0vrVn3qD9sDlmSpWjB/HfWh
XW70lSg8Ng9luB1eIs2NxpXRBDneuBRA18XBQXNqm92mE5ZPdiY4kf9uLLNk268aJNHGx3p4VEnW
wKU+HAJzWRu2ejflMC3Npaw/TT6tXQgZEN13YephpxFuruSVoL8CSaxy8IzjXbHKkyCL/F7ayDgV
HKPrUHkGEnDwqFrehctIvUG36m3ys2tN9VgoucLE2/T63qRVDt6BONwX4Of55O+fwlsND/lWP2K1
F8jp6kjv6rhSwg2NZ1s80gdpbf3kxDhvMu5PX5VI2MWV/F4DWzje55zAoQWFlnnzTjIQt2+ieZ8f
74VwnbIFxW4Ph3SddjDFSca7wExftJQCMVxH7D8EcdMrEjrcIyJ2W7UUPdV8jUAeG/XOah6K+pmV
prcyNQw6G9qbvM2Bsas76VHHA8QF7wyi17iukaSq17AhC0x0E+xTUN4E9j3Y2cucC0angIBh1K9a
dq0hf8nC7YHm3LSoKDsIMA6kFbYlCkJ12cZobtEyEg63AozdRftJ1TrayJiAxIOb1tcZmUPo1PHu
0ECKteiN0gympX3KG5fGe9Q+9+Lu0WpeiWsRUrRsnO2SNIjMoBY8VX1QaUqUVzHWqtOOknR3PXGI
3FVgyAqecJqW0yqa/eBw8iuIJJzRSxfHPerpYrU0CX3rLWGJpqLeh67ZfZ4GQnyVflDMjgYaVFiD
CK9QMJsJjb77vEGIK2ONjF5Dzwv6EMjStAVVqf0ZlHvryCLDRQBkxOlV1paDACYw6CpnsO60He4u
dGsmwRZRyxu8vlgPayPapMrei8JXwbyKultrKSsLavapEweY3kdkCDVWPT5OQBrqC7RqrRspXOQ4
grTKozTYxzQYK8r8+Sb9EKSrMGqgc5l2Hm37aW1gRzUuMGQgaminp2N6pWq5nWECMdjKNgHHFN1X
kO+IICjaj8lD3r4M5p4gB9DKMOETsavlK638k2f+MXz7PfD6Wd2lhEedQcO0fYaYq3P35a/ESM/b
6lCmUXs9+3npUuZZ1l2RfZDCm/1eqz9kJu3sA2dkH5UFaTndX7iBuSD4I/ADUG5RdqXM+5W5/XUD
p6hKNC1p/nMDRow7XIp+N+QiA5QLr9mqRqcFpJUnmBCKf0aihQt38DM3nIfgv3dwVrLECChNYhFV
3RrBylnLRR73Y77HdweJQxJSpIOtyeAguPn9wj9r29+vexby5vrUt9IwtNcG+BMd6QMLXRz0KWGm
NRqmP+FzfknI8Z9FhLm2NPeQQSmfSyW3fZGgl6RM+8Z6tBAVyOE8rC3NK1YmndhN/Uh3Ku5Qleix
EdkNM+lrshPBp9+RweftAIRE0Wt1vALJEDpjbR8kL+7c3wfmH5OSkoyp6xTgFcuC6/J9Uh6TPJ2k
tB03+DWu1Bg6pbC24j9GjKLuRjkd4dIClST6AtjnHaGjaBST/y/3YCnU+sAX8/9nb4fwJlTRDC7v
ZmUVCPu+ij4J/NL0msqPc2kVKD8n4VyF+u/lzopRPS4iRT2lw6aIw3WrQwqHUq8VtZ2hGl4CXTwJ
84lf2mKHaL4YX3UmW+AQXx9wrzmalt+FSCt0ynWDHwP170LHWwJAzqFZWNDtE8tTGyww7+QJrx+w
VumNBvKwhyBd6pvKuC3Zfylv2nnxBOWiL67FTP4Cv8bhfhDvZA4tZWNSdz3IB3cEi3iKoGjHT4Tl
KZ0P1XrXqmupvI0J7SRXjF4tiEJq8mZqznFumyTggFq8k077JLtWEz7rVa+WEJ6j/l/FV1H7VEip
R2ktBGl51Fo27Vs5/DCPCFmYb8YB2AJYukkGsRmv+uNLlHU2OIzhSTDR2RmAyZW4Cfk64iMGMyLb
CgBT6X3bmni8OqZ3SokQZAXqtp8Bl1AViAVw4UMtB0jCoL6ZteZk1vaYLPLIdIsB8iYWsYYvEsWA
OrSF4o1AjSSpHd/G6QWQ5LHh4Bp3kxWurALVNyjsrfnYAcLVyeWPaDdemJL/miM60A8JzYVZH/Js
o8rLIY0Tqa7uWlfyraeD3Ti7yUneNQoov1/qH7XRuVwH94VNmUmpnq3AElJHCcI9WaultupTwTes
+/4lh7piQURGxjcbYMDWAUyP/oBD66HzjexTy1ia0EH0qAfn6obYYaYjCHIYAuqyGj57obswJj/3
0O9lxbMeb5q1mS4eYkye9uqqvbP8UnKmciW/Sf3z70MizX3O7wfV90ud9UGPxVQbRksrkkZahz4o
IqZxiSW6De4+7vcFMkgVnsazLRVBWf3BsaHkhnPhLv5RqPt+G2cbxWHSpqjKD9O+AyVqBqYG2XBR
knGiEJUBGrCjKqCyaUSepaw7Oo5SdCVOtlqv42gdLsXniYCd1s7m0G2z7Lp9LZE4Ch2yrhir5tw1
aU9y9Gr7gVYcAD7ZIdk8bXMA+T1Ei3V4cE/CTQeGzkQ3006ok6me8pIAe5JcM//TPfb5n5K/0rko
xE1e2HkEh5g3dF64jaJdpOLY6iNgYG5V8sCmXSKGMKqruRV11R7v0g3ACQtMfiEuowkH6pUqL1WC
cpyC0uCYPhgcOtWqUkEfY1ONo98eVUzdelasGzG9yzm+tpxL0m33ZN3GQKnfPuvMx+lQ211i+nzR
wL5PCRAwNDtljA7oCilnCzIbzNTKTh1CxeW2714F4tUBJRDrhMjb+CEdweulW4BNTbZDGwlRR3MJ
XKoUblVgoVZxG7UbvkSUcYjWaupTGleTZS4sEVyQ20CSrn6fPP9ArwEZU6nuEuoR9JlnqxptXBhs
cZ9dW8X2gPqpTpoi4+jdbazhI2hPN/RKkDIgxZTu6Bv7PTWTW7HCPrzYD63uzPw1+fH3mzJ+LCtL
tWTQbHSpsRM5P+slqcvzNgqzucOPP0VDpgh+VdVeZG3/+5XUf15KMSB2z1o8qn72+Kmh6HFChRcu
KDQDB2MfMaAkhGWrcZeiwkl17n34oKtcl7bSeUfEB4F9D8sWR5MSr0InTO9bZW/Fi0MccBhgDATQ
xk7/xBVagjbAMhBchyrojrujikIHwM/TChPL/rRW61VVz11T8ZEiCQqJvz/aP3YFRlFF71SCIWri
yfI9YooiNW5Pmowx1fgiy3t2ZgUZEU6rKEXSuEZO0dWGSz2dH5svKBRZARaC0rKiSeZZ7pBnQ2xA
/cjWw+jBdcTkIzrcEznDPUTD3cMnGIbhoL3jcpdigIPDDkwhNOQT7aXpJspxhwtB27lJxRcuRkaN
SBEl3eCWzu5oENPYVDRh2kfqU1Q/xIelCZO/X54QkhgIV5c1mFA4UNQXgfKxzakocBkudO1u8vq7
RN4deordTq+400ci3pghff99Ud/+/rr+OXCIjpNuQW8Vz5stAOG7UzzvG+a0qcoHCvfzJoHQWkqw
bd0zPr9f76s3+G2jmt/Ufy+onwWzYpYmYT6Gp714ArG5Gij12sOe5hNEl9ZNI48CczNts3yhPHWd
V/REhxi/4oMNXTOox9uYMoz80COYk62GYDucgkxHwS+8wwjWjnxpI2gAtZs3Cm1FszcSRGb9w+wm
vJmaoM5dERB3S19vQXCYyevsrhmvutBDJyeEDjGkfyCSWyDLsT7zzOvcKVvRYSMEphxtJeVCfqHN
j3s2HOS7kmnSiVKYwvP7+SvnRIfdlKtoaq4j1Z/zPURaqD9SsTSgkrhK77QAJRD2QeSHAmPpGrlP
JUMJ7QQQueVUjR+aXlovsA4BFgL8oyWuLO32mXAT2Czu7rOojyNH3hpP2DZbiN2ihqEzeSdzoaPm
e1iO4qIwFxpkRdFFDF62/MZY6ZTcTG+ULiyLn4xUIFwQ6UWdB+asEs+iJEMq86wZpOYa7STK3vSF
w8pRQpdzn9wAF8EGf5bW7sGJvwA2BEdB77u91MGW5v31x7DPsGVxplWb6lkElQwWcrVKV90Njui8
5G7lvAGvsTP//ffp/pMzL0s4jMiqhv4zYfK57tqpP1hiHwIkUYx7pFRWytNgUsSh4YxEZn89Thh7
X1Ojq7T3pod/EBGktpdN1H4uc1qP6JiYsgHMEcDj92kmJnljlJ3RXAvtPlM2iK8WHCf20G26kwLm
6OP3x/6JXQM2Is8wPZ3YnQPu7HyLkkjv5aOob0qJpuFjWCI9KJ9uEuMJ11pFRVXMPC7CprNNPAIV
7MInVV4IihwU+Jwq5ksJLCzvYc9Z/bY/HK+L5EElEBPoXuKSgKwAQpKUKgxYtl3Y+bC1qI5Mhw8j
zvd6JC4O2ocVPbbO1NyP6rA1kNK68IQ/0GU84QxG5Ckh/UrnkM64gN0zFKO1ozOAiCowTVzErwcD
oTA7QfGgpc7qZje0UM3WfuKJ+3QZw4pZKNcjiiH1nTXfmVsWgbqVD0+06N3YvGIJHvorOqUKHac0
oPgHiLu8iGX8EX7MNz/LWfAAOi/pbBXWimyJYSgqGwhqjhxSV0PJd0JmaNaLuXDC/ETtoLdkaCZr
gJlHfe/sJGybKjSLSJR3sWWjQIt0Ha7CtK6GjUaF97SWrgTPwlEzdkDFyoSDyX24TXqPQhuW9x/a
LuOgrl0L4iNSY2szqCggBDU2a1Ar6sYBtPHn8/e3+zOI4Z4JBXX0PsB/yT+QRsmxSM18zNdEMMm4
kbQNPkliswEh1+ClibBBfEl0++dJgLiJiIqYZoGQ+tF2hlxwqPTjkMIly6j2G7ZZHug6r6LJIK8R
vbCBkgOhnR7iKc/pxtB2bO5/f+5/zAuFCc0/CJlT9zqbF42ihno14vlAe4IWONAcd46VlHuUpn+/
kjT/qu87MI+Lmgr2GAhF/TDHAHJVS2amVmDpZcc/7LM9fVz7UfFGaiv21UUBzJ87PugdJHNQaTP5
Rz17NEvMDzk1CyLumCYA3dMeyQj5noDQ6B5oJGCdrEnLHqLG7w/6ryFlg0B8wTDmbOds9uuZZOQC
jqjrsg+aaDtJfw4c5+Hd/0GOh+MFKAvMBE0knjjfc2db3rEbaqxxPjNaxx1KqIjgghcXdmUdnFgp
yMD+/nBzhv/9JeIXCEZnFmChgns+qFOeV31aGxhaJB71F56sHjZ4lP5+lXOrBmJpzi4uAi5oRl6f
77UDVhla02blupBBp4gtQlb3EhodQ90hdW4g/ot+uZRvv9TN2TSmvch3TTXdGnR6e5AIKHxo6SUo
13xonj/937c1j85fsRtFVPhX9Slby+XnIEOgUfZ6//7/++wkECiN6jqI89kZ42ze9mo7akNDUhpj
NU5ufqK5enhhNyrGVQ3E7/nwDKT34EbZvVxKtijf92jjZ4ighBeOvJ+AqbNbmcfjr+fNURM49JlS
3aGNam82ssM+bhsOPEnv0v47J4nfhpZLsSlgzwE+C12LebP861KHgzJG5ojifx5S31z2peXI6DlA
X+oDnn3sUDBYatN9fUlY6EegNF94FixB+/AfiyizSgFFMzZ+5HLG9/wQyGjC4FRk3k4vVqdeWD/K
j01/vhx+MDN5idrNedkGa1khjNssx4buNW3RxkT0vno9gHESjDtjzO3WNOzD4R4BWfrqSHFbVXCS
6l3YCcTIAP7nNAXVLx3th6IRA4s8W6vXHUelkL82qeUDO1tEp/cB4ruMKGTSOdrDqRd8JSwvLNMf
y2F+FoRbOcLmQPeciiWXegX8cFLmJg50F6QT6OFfKgf/CLvmi9CImVeERln4LLCshT5PmDP1VoNZ
f5fTOQV5TycUw6iLfZcfRxS/nhIG6ftXvvIjaMYIpSN6Yn0Xt2H5RgEzilfZGOSkKRbMZAiF9QnN
u9Wtle7i9OH3lf+z8E3RW5zhtRDcKLWfp4aVJBbW0KblDSAWsfJQghg7GOvApBKb/oV8r8AlPi50
CzUG8Qqx3hbUZrOYkJ9ol42+ZOakxwVVyEN5eTPQ/jE4f9/dl2fHXytUsfpjmiPOsNZJQ8Phjz4l
CBUiAYoBp3UUN3Vh0MUtYF+nodvq26wfXCGFfhEpmDEjJQgkaJAQxoa2wgnVUvyLjAd1QMgYNYQ0
oHLDqawpkInGAW9R5rlagCh7kTjcJBgxhxx4KE03UykCrQaIetT9ov+EmiNnc60MMf/Sk2teFU0U
6pmHRNkg6OiYMbDHOPar0FiEmI0dlMk55f0FrPrPDPP72zvfwWSl0KQOA4u1jv4L1TZleIroQZk3
ZXitoFNbAz1CjebSpP1xInNZyRBVisBQXoh4vm+cR5RhzJMiF7B4NjjzMZaz8OglDPU/lvpcbaMj
Ss3Cwtj3+1UyxjBtq6qcHTROxw1SYMfxQknvHwudqULmwOFPgHjOtcTExMQJBauUNvaEZnXEeLII
JKggYfY0SPe/r7WfaTrDRkLEIxF/KyR23x9oMPPskGrMZgvBe7SEtY+ql64ACQTFXoYfW29TUBJy
YEZBXg+I1URXw/F6sKQLe+jPuvh8I3OWbiGMxH3M4eRfyyoNDVXQY87Y3rGuBjw3BHvJa7SR11ex
vzi4zdL097MhR7+4MAY/ItWzS5+VoogcEzM85OFGbB4a6MutZuLGaTlKbQQ1FFH9hPNCD4y1+Uh0
mBTdujU8C7VlLeTQyR8k49Jg/GuP+WswzgEZY220bTkY6TpsyQDVz0PceninI3VZCr2jnMC64/s5
22xKCkCuNbQQN9VehD5Q5HuagCKIkVqmf9vuS5DyR2BUs/xxpV4wpfznZoges65LlFEpr5xNn8qw
0pjjCutGQlPdQzkG7Fzia9Z9NwQl0fes0Yc4Mg5BCb6JhaoFs2KxRv2drK4aDK88atQQZlPTjxp/
HlF7juNrmR0Cg1jrgPA5+kdI9MGQ1VDAqYvPEvVhVD1nOEiP33mMsZAQ7wuDX0nVGJtRJVZwQ258
LX2rBWEp5d5k1g7OjSfgSFmsrET2RyWDpyV9ZhAnby9Mp3/tEX+PydlMNgbEY7JQru4U27Bfl6NL
P9BD98hemwuFNnEZ/H7Bf20YxARUZGa+n/JVhvhr5QiaekRqGYf7A7ouQ3BKHwRskg4X6tc/C5is
El6xqlAtFynYngUgxRHhw1aVqrvoc8YDxmvReZ1sAf+VaDMFoB8T+750zAux9z/3hb8vOwfMfz2d
VVeZKhQVNmPyOjUBRVm+RqF6QHfmxPkuVTVk0Mo+jjNS/XUwgeBitXnS3uUkWxSlQCsTcZjPkJlC
3e/3kf+iJ51F6+zTHAhEstjLffWr/7o5Oe1CwYhC/TqCPIH+vXl4P4nmHC1perc41vBZJGiAE2LU
iGGZuwpfI8kLowLHW2r+M98nvlX7XTmlrq4GCYoMDQo08Yc+oNsAze/3+/1ZkZoDfEMxDN0if0NE
9/tgppqgpCfceJGYWA3SS3+k7UtJBRKZKleBOv3JQZWMNRIkFUZQUgvUGahpU7qm9Hg0E5deUtq+
SsK6JiMxgccp6CTNyW//ggy8k2k0UEEAmwgPyXeo2sjdNWTezZRhQRO/G/wisS4ca9j//lw/8+Tv
z2Wc1RqyMpfM3sAPLo9uiINq80PsXoQcE7F6KaEQEeloeikBxdFKxaW3WdV5grxV6SbH2NEPwcU7
+tdIqwppK4g+Ymm4lN9HOhKqJlPCIV/DUDntECyttBKUDtuygbioNmKI9jKN112bPMYC8WIKbDt7
qHQtOCL4qQBkp4mX0cuQBnoz/XOdqYse3BOWrT24PBDYz11/Ix6EfUsRFkV5bEmFvvMhpAfYD88m
cMXFYGFea2fTnXo+hEj0Zzmjzwsth3HIwrbNKUegKNfu4THH4+cRfo7Q0sbTDz73MaoNqlh/VEAg
F17ypavP3/9rsUV9fBLzgVbnsdkT1nJgCMWedjWZH+17zgC8S+uJYuWF/fVnTVShUQ19iVeJvwp4
nO8XTnMJXcNYbeaIDFGSDq1jyBM95Zj/qEtDm0KM6cLT/uMUUXUqALJkqcykc5kZwzCFJKv0eD1i
GITH2URfTK2/5Gp74vl6lU8bZGQpVGJNjn+3CnVdRaGlvXQj/8jUSdNJ1gGoSpSgzvb9KUxKHrWE
hj9japicqrwJLSXQ5Xo2JB9yfaGldG4BjZ+S0TmV9N+OD7+PxldSdT7zwCfAmVKJ8H8gAUUT7Vuj
bE53mysL19J0+eRv/bsAVDS1U8TS7MJZgjr7GO1gt0aS6bO8/1xQOl8v9tltHezdCzvOP9f3vImy
+evk/ufpxpCdBkErIgwNrY0aRWu8Bddi3+26RvRk8O+CAN4eeezBdGVhWLdD7CMUXHSRX2Ft0qLB
W8wUjeIPud5QbTTg9rzT0Erx78GFCh5rlFL+bsVtOfXLLgUXoQKMxpwiVNt119RfUVE98uuNcNHH
ygUi+D8eEIL1rPhiqBRXOeC+T3q9sFq5gDFMYsBepHx00O461TNVn6qVrdMo1msJB4fGF6UjqAKI
68fnUv/U0erIKNAIWhD3D1rrp0DyOww0xwSLjhidLbjGxGSkZmnxZzbnaOB7heFrfXygoUa1i1cq
wSSCDNQGWl67F6bS16v5Ppf+g2iVyRQNhbL/9ydry7jPBQW4O6q5sImwCsgLBwyXhUZL75iBTg+8
d8YCpwGUikBqutQdigeRvjNd2j8gzi2Uvga37sFHYvRtT+Qkn1AQNQu/FbQJPRVFL/LPyUZkVfwE
BgqXrC+9hpyxDObiFWy1A6aTWGT41uQfprmvfXoYrlMIX4iTQnWeqV4z2hIC+rzkIodj4PiuYIcJ
mgy64DMhcxfCLXbadzBO3W11Y34khp2LqH66kmgbKMTt+/207q6k2iWCjmXEJqglLIYPgahN8bLG
r0NfjZbCNg9anAtVLDK5D2SsKrt5OPriRn0QyHIgVxCwCNCCvFKAXmfrg3MS7BSNPXTn6c7jjvZY
XxXLw5K9IECnEoisX35mO+2PgB/ZeJ9sSw+5izVYNP2qvIbTO7/3ZxhjjUTYZqMiC84J/56T4mh0
o6EsvI+NY24TKt9oaC0m3e7fT8vGxyptG92Fz8W9hEOiOfqp6bTcMXqQunvEpAznN4vwxc1hYIGs
MNzCsvUGvp2fT44Cge9kc/abJgQngHWuZCKRh4+IBwMGwKtkuQRoTeX3R894Ob1Z9wfE6xKbJIqq
DpACZOlxxBtSl2FIt+IzrA8GYebRAZNYKnv5/TQ4EVAXY03zsnu0MFzDUQiLynqVZFcJBCdQFiBY
+UsV6I38WnspQa0xCsFhWNQhRuguf1O6kVbV2kQvyIetU+ClhI73W/lw2hn85dfw7vR2equvw1uo
/RE08nt9pwRwU9f6Wtz2z/o62SR3ybpdiE9l6x9P9hFZ9DuQUvXN8Ro8BPP0yby1/nD/J9rhqdsc
PakJUJzkzqzmNknc+h6JPcK8q/5WeTaRottJ9ygl6o/Cs/hovqKXJNrIHRU07ShKPUrv7YAYjJ3D
NYnc5FN7Jz3FoUhAIg2jOwT5Hg+7dp9e1S/WTnxFxW4vvAuwOUsnRL/sVdqRW6NJMr0PhY3lxsg9
NYHSuSpaE4wvZOXtuNFgY3/ZHcDmfSLn0wZbeI7UBTeWrRFvmm1tEZO0OYXQcOTvYekUTm4LkwNa
o7EaGoQPbPU1K0kp7fH+CEyQCN20+R+lW2lr2MI7wRgbsfA8qjaI5RaHzAEopK29QwI3ZAdV3G30
cLoRb+TVaSXehDco0PercN/6+svYO+wQxeOwj167t/DjdDMRAhLXp4TFEGXn3xgiZIx2RWcjDjdt
witpYz6qPACQN/mqoxAICb5Hm9NDcZnP48yNBAcaSn0/YkwqrHGhQlIFC3rcdxDhOTjwoCPuL7bB
NM744DvlDvU4im/RY/4BW7K6PS30m9830p8Mgbk0Szz0v/voWTJh0uE7QJso1ilewKQJiWOZNpg+
EbZIilDa0S4O7qxjSU/meMmd4me7goqDKGr0UOlXkHt938SP/YhLiwILF/jWMJ8srODSISBKY7T8
iVSG8MLB8TPN/vuKSAB+v+JoKCfxoKj0M9u9WKyoMVqz9sdbeTGb+Rn6fb/SWcSVNyFiZi3PVvBs
rNtDuVPTW4uOxynt/TGcaVdkLg2T3NH6e5NvDCOZQnyhEvn7GAMX+v7EQ9FXwpAI2RyCRhr04a8S
9ZG4U9iJojtcjPDnBzs7mRGZImGiEYWNuXF2wSoJm5ivp/OD14Ibngx/pKGDkbmVr+gb59izWTel
cKmB8yXo8uPCdKmphFJDZjp9f1IzKiqlqMXT3dXTy2a7XFJwfLOd62tngS/n78vmTD9Sp4NDf03G
voZGEaXc85lbNtOxOWhHNTiC7ABi/fVxcgz+qwazDOr8odlPaOvYdxjKvu0yBykI6Jj22+zT+5jb
u5ujffO2Lu3n1W3pvGtfv+Lhc1/b60fTvoW57/052Rdi8DOk9f/cOOgIMDIoAErnqji1ehK0UT6o
Qac4J3YwDMoIXCKvw/oaMRFE8EDcsfxp10gO5iAq7McDFCGbiBAzQAGALtbdqEX3DufZgaYSXXos
8cDQ6xdyxS+bqP++0B/3eg5jKZPMwh6jV2ENzR9XEKNtvJZH92UeYSjX8DagyjtHeySBuEOF1e3s
N4Z5bT+/Pe7w8/XIKYKPj8J5ZrNlQBN3FhPd9+jVPrzH9n1sf74P9icu0nyT//w+S85azj8f4GwP
SMa+Oo5HxJ+bxulpeSOf6cT+8GSs4kVj+Ydt/vH7FS8O2dniG9QyCU8KV4S37gj2K66CUGxnbApZ
VeXMiRbjlOCnvJVsZZHYW34EqeS5CngjeLsS9drUvv2sndtZ3DdzV6J9j+7v/S32vsHtbYLq7n7/
/g5J3H5nEH+/fQSDvm0eP0dszmP/Kg/kZSwaicD0xObAN73G6/m38abtiCU3euDu7Pp9wIS7xFh0
gOivrkzWILjfByy4fUSQtkiyevlttqcitqiC0I1xpJ4WOcbMREaYTFfBiPEyVlMEbjoT5oSRduMi
e8qfjgBxwb0FaJ66+nrY1V7rdSvDGfecix62EQ4UOS/azD/xv87YlhNt2gWa1lg5Z1zvuEjuMe52
sgD2k4ObHjK6X97ZmFXjx8nniYMGRmB8fTZ/xfi6D2yr8eSlQg6nl3jTPXhy0DsDfnSmJ7gMfIDK
3QKL5A3G5g7qDAvtGSSXPcvnQhfnA21VvwNhNo9R49UuVT18lisPlwfMhU/4NVfYVDbuwTU2BxeN
Eu/ojE61FBE8RtEcgbI6mMWUBa41m/gevMk/+rONeuTOju/4uGOXzjtxsGrwTNvYUEDAKplivKuh
XA0yiN80XLGkLPf98/55xF48splU8byfQYic/3Oy95+We6C1C2gWo2fLnT2R5zscFoarcy2W52L+
6myInBMbYXIBhRihOfpG859+n3RnWK6fc+4sSY6VMDzKIWsG5rGU+MngJZvpgIBATe7ndZiq4r+Z
uZ80cn+/MposF6b7WQB0ao8AUecNArk8V3PJFDFVRhz7/eHkvLIyK/vhYXAeavc9s68eMnargh/g
E5OJ8fAwny6vCeuaI2aytw0/jxYQH5N9J7CoWdY0l+zcpbwyr/zIu6MMMG8GsX9D3x3ndjiPDjsk
x9Ju/cisJpy1H3Wb+ZvzJcHZfezedvPBtdu9va13j/yz2z2ibcPH45Ef2oV+udjp9vyxw17O0a45
dzsmuRRU68O6ZkcxbfZfvHftZ/7m/OvWOn/kF6qcjG/EffYbB+L68Za5wQy5ZW/heVFvYM587jP7
QeFwzGyOHPvk8NSaLfhXD8Du9euMefv+njp76AYOmTE/2LoPzF7ctjV33qL4e/NWNe/4B++Bz/cP
70jc86N866Hzs/li77Oc+P790vv91+slwoWeTDdbNc+aSJpQFMh11fPrbdm7Up9WPuP9lrD1mC57
BdBRmqIi6w1xQ2a3vNEod124C+N7CPg/E/yv25iD4r821cwc4zJqIXrV3ATIVC701YLlppBs9ubt
4uQ8lcuTI/mSj9OVxx7CvlrT9jqxp2BTy84KYI39M/E09tLIQ/yEfbZ0ob2yp2Z8V3ENFCNQP+Ir
TRDzrMju+Yl3cHIEvVN+PnVTduIiOC5if1ykW8pemN3r7n9G5ciOicUFMwjXenbHEZ1HCfddkEwe
ia47enB5/QF/9tGbXelFPuu8mn3XcOIFmSh9OYVdZP75kV008klL3YazQvIHD4M/7ldC23zk35OH
NQI7SefXLrL1V7WrbOfzZBYiz5dHX+NtsH86Gt81PeQCAhlJerSAVi2u8UIwuMVa8+a9u/cbd/DJ
Q5fznXYBPorYeUKOAQA877Dzishw3kx9AgBG6bjFrYvxFJHrtQIJu3qc9ByEaxCst1DZn+3lKZq5
lJtcpD39gqSPcpMzu7fDU15UeMqD+uCpOhdmx3J+hcgnsV90mAJUruzPuzqaKyzAeXcHc8NICezd
nStzFph4wc9PHnrPeLFwc4ZjOa2nYy7AogSuwn4fX6i9G/M8/xHI/TUBzyJzWWyywhqZgIOjorOL
/tey52Qv18oWighPMjicKnbO6YP1EvcAHYyTAbsR5h4MIlfxNT/zpquUsxwVCmZMwemaoI+UsZTo
WQXycvA5mzfz6abawNYZv6OnBbRivJ5zfXQoDSAXbgXIlLgV56PBOYO1BGfOJdAsBeTfH/jcz12v
zaQ+jnOU7c8PyCT057AFPqCvMgH/E8LMK6/3soc5tNEDgOHXIhNU9DQednLFB82XONilNSpRTruL
rgz+3C0Jc1DWWqic9vM3ZG8TO9mV4t4VXn+fsRLL7bzqcqSMD0Hulm7OyGWrns/5qpvfdrd90N5i
iLzJfbST5q/x802QrJCDWsyRUnoLvojIBTvieYfysv+JdXDMZsbz76r1Rsa99w+MNiZZNqW5vbid
Z5zFB7GSY3jJ/IaIcVS79zX+lAVFML+pedJZjrizPMGLuSeiMu6DO/XxPOLzeReYIzOBK80x1vwv
yFGbee2pfufkHt4wqNzNMcF/IofIj1c4Qf0/ws5rSXVl6dZPRATe3FZJJS+Qwd4Q0Hjv3dP/X9I7
Tuw1z441V69mdtMgpFJV1siRIzP1ffCLaa7cb2KiSUPf3LF3do7OLiOLl+OsnZsr53Blrez8ZUZR
eewEaKZbGG7NnWuR/ZAsW/OLSDYOJRWdDTPoPZCSQm/zwYegrQ9EqyChk0Vhk+mO9UkhnASc5h04
3tNt2vQ5AZvJdwHvkwQxWYHmAqqT1Xv/Yti3fpk7IhmZCA+QFlV1eZVME7hoEN66zdrXVCQz0iIY
FITZbvDpG11n/soOdmEOc/V2xaaaMmcpa/2NHaGTqaHMlRjBBsFLIOQXRi4NDr/1tkjmtd/8++YG
3njb3XqxDcnbMbWYuxZgT4ynfCDt0K0d0JO26RgNgWPUvOzs+2Nd88Z6b9DEMUnk5gpA/p0ihBKY
GDfMtRhpDKEmcRJoN+Z4TU6e0mwIgJB/WI3hMyh4K5vbYUMcmp1PEJSbUySdSd57txrUf3pjZMlI
+UJlmYIXIKcs73FGTSimaSvGJHhiFiitwdkAu82RLUieWUYCsFu62mlalVgMB6AnHXt7QLo8jr1X
QBSDLUuMi2xaLXvMliZfJG5jqsVYfyyEtDzPtLJpEsw4QuwzGW6aiqECkLlFG0w4z8g5c4wC283e
Ppk6U1s8MIFWZ6to6IrqCsw+8P0L6q992G8Aizg6ZGyzedxoToKzamRijWWaf8etmq6ACTL1G9a5
D3xmPMVYj3Ujb2LYC/nvpOV3pqU8XoOmXU7hLNnI5Lk6790HvFrLRvDvMAOJ8V+M3h/e7vJRLaDB
wsrLHJZZXsczu1h1p4X39mGmf0AXY6cMvpC/1HDlaXuBFSvaBMScsVPUb7sKetiYAkP9I6amjvsk
Bmjp3Q369OzJIv0wW9bfcbgzJ3cOOklV+o49EIHle8H4ExZgMaMZwCBWuXsUzpIlxkbycuvcHzZu
60jDbwETRav8XURbQ/VW6Hc60WMGmpg1WkxaRVwRGV22C0zOv48ZSUR/GbM//PVV7Tb+rI4gRFnx
V7voiIUQ7022BvlCHGzvv1uE7OAXi74VPq0F2TMFA2y83+3kwQVWBoLcxs7F43KtEhOXJrZ6zwCs
QV4F++E20i3YC7k105yBZeGyXH2x2jIcDQcrxwSVRXe3CiOBBAWe23t3FjPDrmmjYEp4h0xH7u9T
152N+ODZmwzwxxdlPVnoe5aGYP2PkFxXq39QE3iW7qRoxSQ88XXAmwhDSHFVSI96TgFsp5N+fWOe
4pmz81I/N/Xy6+rrcHR+iLAojnNQ4duEQ37GVeGXuppM8BbuuAY94nmUlhHXANZY9cRZoiYbJMhe
BTWefYuHMJOxhdvYW9licecFgyd/r+FkzWY7vfFBX1sWJoE0DBgd5kzFoZIWI7eyrl04AqfE1GP3
YenJItz9DSf9QWH+f0j9z+Kdz+rt8Vo/L78Og1jtu9AgkXiHsmnUfkDv9olBp9vEhPrOLJwSAKkC
EJDHCjecqCtcE324bGIOusr2fv1atheRNhxB+8O/AqKW/oqFdoQMASqYqwMAGAlBsgWwy5RZQ5Ss
AAKySQttsgI6rJlMG7MxpeDoAOfNeiRHOP/na4VtFdtb4GtP1ffC97OoscjXdS6vOvIllpl3+2z0
vlAyAj6oigccvrKHCEj5AgGeEfiCBcYGPx1xKlZ8C5y5c5YblHhipUkSFsoleAFdlvYrwC3BllO4
jU9bmQ+OBp9uyScKEfT76av2ykDQ8HfONN46AnIKrHcoH6vKshDwwZLAkv9uqi8syskWNw1rb21z
4LSDiwEYENtRo9cUPbMMTOjsxT7wMgSfWbQy1cB/YD+6YPJV1TWXyNYXtMndEfggd7hu79jxCKWz
l1DtjSMeMARCZVX1TZayQe+IBbth8VA9UflU3Jx1B6uFI4KQ1RQ61BQEBNA2izoybB9jDkwnO9bo
BRyz8ok2fTcmasXxYfg8ZCJydg9sosw0OQcgEP8KKN7Yh5RW3zgO4m69ub49e/85YK+2KKfMEnlj
EXfOyalxHi/OegPsaabsRLgusj8Rs8Z9kf1adlOMOfvvSxcZrYbDDsiuL/Dkbcpmx+cK5BEPtAms
E2eFcTYXJddJKwyA2FbQMeQWEi+9dJugZ3EhaoyKmEnB1ht2tyZkEYpV3MSLujhNBgDMwhkLRCND
WNxrp2VRJhZMc8LdIEgNopA9oAEhduhR3NK5AJ5uYBiZAYKELkAvWeR0E+Ne093S2+cv3nPm6u6m
4Wzzh921w5fuw53AgFRVB3PWmYf9s9VpaeehoKDpNKioL4R1OiooGwICbz2iE9pInhjRaEoRAYBW
+YGF/Bo57Fz/beBLJjHtVVV3Z/uULLQWB6iwxWKnE8iRg866k0m32/0SJTOBZIvFU+30NUiE8hgQ
iVYwukuUnfT2ULmcAVRRS1GuT4tVFLs3m/VaLjsKu4VMWeaLu0REgG1j0OBczRsTItvmL3gQEALo
yyuexCt/v8RSNjCnAhlhGLGQZ68B+lwzNfbgVtmv4NWYbMRwmT4E8q03XpfAnCYTR7byPXNTvDaG
/DtJKLErOFvfei2m2Am/V5iRuMx8lzlJojvzUiiAM7/LhAZHGdRbYBrq32O8Ba0KWSqkiuzacv+Z
sWxadZxfTv4vBAuJx/9jFydfoUlWch3t7p9pPcVSoXZb7Q9Vxxr0WO0Ku6yLPrU0GUSJXFjBUwdX
m6xUe68s2ZckUMSPd93j115NBYPBw4oGI9nGzFmZyCooY5lR+6iilxUZMzXtqA2/MmpHV2z8ldUw
5clRmz/lOISQeRD8jifm8CW7KBSLPAvGFauYvuD95ImlLUZXZiV+niWsYCnwiAj4nwAaUYzl1/Di
PZaUoWNv0EZfY3vMIV71UQf6wgnBaOS/Kf/yi5CKee54ee2mvNzLl7bHoZbKW1GYIOWTUy+dF/Q8
pZAVMmpMtGLTT+dj7DI2Wy19EDjnz2/fY+/Y6Yl2IxWgqDjdI4nRLtEDrOdNlHMbdZqOT6qBumZP
gSh5pORHgdFEA6A8doUOZ5OC57E83l4rM29aqUQ/iMLxP0GOFLbTceaO4rexNebk6Dym5i17zkl5
ykF9lkIlpLChTpp2OmcLj/VHzfFeHWV4CW8XgpRTTrlKGXzQPaI17J3yUo/DMuRw/7JFCfTndXt2
xDRPO2magnEYDKoBvhQFmHfcGipt0elqq9Z0nWDKTK/dQ3ZpI4ijqvuWMBf3Zj369PfOco60ZNm0
l/RvRq0xp6QvFZJ27UJ6CYoe5UkJVVB/hChyQJ27I3kfFYAgmCD4BGPv4VYwCA2qxrBpAo1RBJVV
sV3t7KbNYZPkxGiLiIJe7kQSKPIZvx50NKX7qdoA5g5Q+XPef1j09yElb5EoHjsXmsooSpSVGPtR
Y7LUL4pgXFWtd/JvUZF+nGUjj1trzGNCanSVJqkUle7Siu4SP9HbwdRc7LH70aC4k1Vwm93Dz4EN
e6yfCQqSBzVRPlaDnofcYArk1TUlNWiEe6tL0BGFSGmOmEpPSC9kOW28u4+Lk+66562+rtA9q82i
qFDwQLBt1PZNMSlK/1lPj74NtxTTLl76kkgXwfcLPrHTfAKsMFq77/XU5jtFx8tu1tW4pcg26Lep
u9IJM/bjCwa6pn2/65cptcK1d+2lnuixisN4qLR2k522ZkHvroPgSwBANLtRD8Ma3DEI4gJjrF2W
f2AFlmvNLCAroJW/9GZitALslg4sK/q1FtbAgqhyk4QNnkjlSUu0hc/PLlrbdqz9zAqSIEisnmUN
BoNoNIqmGIfUy/O2iUbt0Qg7Ep0VJoY61c7obUeo2XXdZzd667vNniGgYAX7yWYcfVl2AfkYp54F
hJadloC2/HAzPc5VzlxgtuAMQdgrb+XxOsHT9KoUTB4MkMez0QgUlzAGZu73F3nVxXr68rZeVJGN
kVahHI7XvYUKFJK/hymVgIicAP9/n2UwK8qa9XqMzFgn1VTYCXbEYLZIZnSKZhtMisFJu3sjsUrf
shmek65PV0rv2yd2nMwlyJBxy/ln32YcnWyRMZ6UsZfQ1MovWG4iPnjiPhX/c/AWG1dyiCjUafgj
4eInD/dgwZ8WzyCRgGiDNy3YlmcUeZfz4cnF0rJczb352DwyH2YyIYIgGHCr3SSY9f5SlOwPKc+v
8/Dfu9AfvuSeqlXnVoVdSOh84BEMHvJC6BIybnCU73+JXlEs8X9tey3y21HPkqtX/CN6tT/XdmWE
sFVnGRcXtZ9W+wmsYluHheKDq/qRNye7nyVorltGQYTHd5DHK8mQwSlrsZqaLG/qCujKFKtAKXZK
/9F6qLufLxP6g0n9n6PedrcRooRbsO4WKfTbUDyyIRRInfzPb8jfKLBa4XGjXktKlajCpNyh3wdd
omhQO6k11COoDz97RUY25cb3XoPqqzktqJjN3HpawA9KfhEkOilAkMwakwqnO6tBm6x0Iaolt7e6
D2ge1FLLzpnSM6ghqE44P9FWkMrGz8WuUzPPyTpFiFpFgnq23j5VoxsYxvbN3DbYHLVeLBfU0qeF
Ni3y1ovVUS0XxdFycfq5UOtuKZYOe1ePV1GFEucbdcG9TkukSQfbh1ltEaqrXXecojWjGVVxuszK
V3INmNSb5NqkbW15yvP8hM17M5FppPt93P48Z/y0+UvKWPl/cT0kF/+/Wy9T479CStX9DkXZg64N
J/idt37aV6KMyJ7ZAoVVoHEuUHyJjWoRyV6C9f6dOGn8U8/+nestelwgbab8riRn/PPzi5/y53bf
/eoEgEoPaHF6helaQOeCQ8ZXu+RS1IEtWLjInZpvoxUUXwmJyL2LL6/XPnJgt+KKwyw7OCVOAfA1
mGHivurl1A0VxYhGbBQKiEe0BabusS9LvJcmVgf2bqtXycl5nKmQejkrFnchPLt/K/xR/R9rDKGO
lCNCsyMlFP55obQVL32eVwgiNoKWGp3M04mQv9ysARS9N19ZniDnZjvUgjArys2ymLpY9DV2g7ds
Hxn7018i5pV/quj+M/r/dVJ/RMxvt/P59rpwUsK2UAE2arQf1gjhEIKcUQl/oqUigwDLnkzeobYr
zt3g1rScTTz0dZb8xfD9pgX/EV/6xyD9YYgO91vzevxwPkWkQhc0Im9dawu7vsrrTpEy9vQ1s1fh
Mbj66CUG9ehiisnjZ7+o0aBW02sSP50yTNKUenZ2K8MawLyEm3N2ZXv7ZDggik1hNqN7XHq0kYvq
yORf/kB4A0+EIcJ9EF6gooTwBzcVgnGF51gZXENxWyRSMr8EK9Lec/Tg+fwYUTgs3urO2ILxwku2
fx4aTotYB7EP19lNgVyouSHCf+Qz5OvkHoKrWTOn66oEiPsBnRJ0iX7k7TWoUnVwG/pH7D4l0PXV
0PTBEwK86FUtCtARBamkLX3oL790fS1txBKPKTlFr79Z3HxuFLEyn+tASfXgGOHwaX0j+JB5MHpf
0drZ6qNr9ij/RMwfik5oPig9lGxlM+nGTTVEpE1qC0agaChLr2w/S5JeTUmw/WT1BGdcbbg3gvyz
V0ei+Rd4ADhwsJGegQUeBmCBSylSBwELdRz9t48ZNwPQU0TwlhVAwx54sUEzEiKgZr3aqzB4+xwF
BHExK+/pPwbnBcX34DvQuvubEIBINhyghsiMv9G0bO5ITGYTvv1K+wq8oeIupLoQ63xwhcldUbN4
WHPG7aaauIs7oKSYrOlTBahUuuQjx+bKv+TQwB5uPaIu3OujNxRn9ml9/KdpRMIhwgN4S+WICIaQ
juCHv+zGFVlz/7YG/rDIaB+Lm4oYipqiCwiX2utFkXd0kHjhQd7tZYyDCbOwUyWfSm2OfaQBvbjS
traSf7fOJFX97Wz+UD4c3tRfOtzPVUeAIMiOm19TVq/XCwTtCs6j3o7fA+A9ZagFSloRvw2AlBYP
UW9QTn5hJ5NEfGVy/+RlF9AtIIr/Ct/jRLjcPC0edE0BleUriiLQbWRGZf3BhzaCdY01AvmSoCMe
doQpFf4lGg3M98UVc43Bx9uUxsPOwTv3yv7OW8YvQnb4S/H5S8CLV8+5YmZfX6/+Fkq3+5ehF8nF
WnlbyoNVE2LZzCWByhti8wR8JZDGicPbCwBOzvZ4dOZAomaReQuuXfM8ZL5BzYNkJ9yFuL0hKHtA
XVWn1Gaa+7vwCCguw90NVl7L3TD/d1WiBafBLmxlWLwI7baE0WvtpuRVHULRB9BZiSMU/ZUnk388
Eoy+nOxCdFyssC3JIU84Vaj7B1zkOFoRTJCXy3I4L+CdR4CYlYcl9dEWUNzM2fYqbbkLCPm9XYjH
UNSr/OQ1QUltsm3IODlOeHKx6uzjXU5/ETrqPnu4tFZZv0I8WZctbOu+vJI6mA+9xzGR0TqhvKV7
heIVehR1REhA2yVoczevOu0Kd1QB77y7O7Ii9bNsSlddWa+sw87QBdERlrlg3/oeVde82l4YR3uk
OnM8/jTF38cd9yAF0EDyI78qz8PvV/ubV78EdKK0X9HOptUTxGrV1CEeu5Pu1sJbIFbBxr+3/GxS
JicaWZyQceJ1HWDdltmKrm5FXMBhh+SdADHPS2ODq8NfbYvjSGRiNRIyCtqR/oz2xlksVkRkdX0g
pPGX3ozo0BqI/KlowiaEQb1De/I++whhc/Wz1+szeCUn1I+Uc61yUbrWbOhCroT8I5tWnsIvuEua
4VJSH+JGCce8gWZpsiuc7EL3wZWvITJkXNhpwtB/K3yyIxZOFE84KQsU0sODK9GgBtuKbaONFX2Z
hJlpjKVWDsqqSAoy91dnHB6GwR/+SDDGzyR43gSKe9kWJe0Ky7gbwRCrWEI8JbDUQx+J5LTiS7CO
injgTpOOCMsurH30oonXHA3RC6ZqTEUgOAmIeKL9hErtzs2ON8qdraByhXVsWcUpCHgJdM5gQk9R
l31z7aSiApH33dBf/oQ2PeWyQmfnnKdv9618IaIFzU3QV48JOBPNt0VSBiANqIyqx/FbufHwoUWe
ALfRtOadkA5Oen7oi6BuGgl9F43on2GlOCIJADLYj7Y+VUpz4hEDpmx0HEGAXdXYQa63hrwhIQjt
KUGLozp5LZUrQGV/yR58gloWZcPV2nrPn4c9LOmJG+CQPyxwxx0divC4dcDlMisGFAx3xV/tHmHk
/Sr7ajebxG+j9mGHroJs4W5xWPUO/fJJ0fmL6RdOEO5SDbvT6qwoQpfsRptR0aU6KqGBlYqf3tsj
8w2Ezr0R1RXwgiDN2vk5ETUli1GFH3tCSzbc4lUi07tb61H2V+16wkeTFKLAGnTvIBKEEMdy1HDl
4rkRfKU2k6KFGI8o98DByNmQEfl7c0jg8WH5X3DoEvsrEzGHNyla9EHjvoyh+W9onnAQzXDPuH+I
urScli+zC8eVfNCPK1O8Y49hZ+rm5G/U8NRzKnGZhUasyVl3Jaq1hg+t2q2gEVA7I0D2qz/BF9lc
AqHzBccIwb9ndpVLqk+j13AoIgnuAINWFDJF+ZM4BKnAvt+Qmw35JEbCnPTFQTTObBISfm0y7EQg
U3zllrhyKO+4TxwyvKFyIDhZ80VAMawx9d6WvVMOIlkESAKHpGr7zebg98Gw0/84P30HueRPKtFt
SEYyRzVxA0RwHvJLtJf9fs3ZxSUiLBTMFZ7HXcJDLI2rG76t0oebQ8oazwn5eOAGqEs4qL1lWdMo
gnxBTwB6lW1X9Lh4LEx3YcXXhlJLCRNrMrkwKyxNhIF7UdLhyx7adqq6RGvdSWw7jFcIOfslZe18
ZXGW3BPO9uWmadPqgDIFZ56Z1Z3wtfhwi0t4Hk8rZmgsBgTOMOrLvJk7jmQ+9O1hvx9W/H5V4rsd
Jl5d9RGYii79qtvtjSW3Em0Gbg0cq2hO4WgBwx48q8OwhJDMc6cD7cpZwWyxRPkWnM3ZPfgEMflz
FucDQlqsicgu+hCtK0uU72m6MbT1gpUWfVQpqDG5aIMWkcWo5Yt/I8KeGkMr0UlOi8D5Suh0eQX6
koeLmeWPBzhZYqEJP2LJoHe5odrxREEXwsRhVZINGHOWwDOB9WSnyCRopmGMVgiImG1lqn/a9Ioy
RI2EqhduXsqLeO2pABUsO2y2w3Uv7Tk7wZZbMXxAUvMvWZmq/2Kk+x27bJoMesnPMJcUnvouK3lO
Ykodsk4OihsG6XFTsO9ivhgu+8OuC0neLtpL6Qaptv4S1VgpQPMsySqeGUl2RdWe0oBQfVdVssdR
3rt7e+/S1JVIZlsA1NPeLigZg7fXIo8gZ7VCdVO7nCNUrKviKNEqQuxS8L7BqSzDQMHKZYTfD+hm
aNfNqvahy0Sim7x5JepJdkZyvamshfzRHyvXF4udbQkxdXU8FLjadWdQqg5gj/YrwctrECttE28Q
H4rLovMrEYv2izAHuyEqaBoFcJFlosz/YcPVBvBBIoDO2890SgGvKWOdwtGn6E9VSvziqsGMZcR1
UyroE3ok4BKhYvV5VahiuDzoXd+P2efEY1t6bJru9wIQOsTYSoa9g0/3EgvGRrIdySw9GA4jEW5+
lhiORLbvwB551lsmzL9AAvDyQvZF2fBfsv0/XBb6zphcghtEZ9pTWojqsxKx4FS80I3FX9J8umfv
bzte+NE/YTjNVfo2/DBWypu2P5AkU46XS3Bc1KgEX7hWwRGEMyRHRD5wmnMuiiq/iMmn8EuUSHxy
wtMDn3H+hjJTwhy2TWYIPrHLRCYkzU30uzUtltPJr47E6skvMWe9yxhSB/ZzJexIcolW9rUtEMi2
WaZ5xYWrkeDSdSTCYDEz3Dsvh9qH2MjzPbOzwJVWkVFJnMpzTu4NzbliFcsbztpU3ANqgFoglRxf
THTuPm1m+ZKbTq8e3vVgjZMerug4xmSYHjo0O9VMV8kdyrl00kgJBv2uv86cAgSSqXNVJwOWMiI7
fdtE4gy75gH/96O5StbGKzSeaiUlnXKDECxZufNDLIlFbOdrplrFMjR5AFSxX0LDltyTwN1ov7OF
d8rPRLpKLoP/XYYeQTSGWt6ZG9j6nLHj/HImcUlN+aN8R3y3D1ZuODF+yqmcQORJvkzOsdeK8NyS
n3PcTN5LENERDYcYNUJ2uRxbVqYE/kp82lkPpGw4f+GdBOS476yGKbVUGDcG8RvZm8rBp5zMJePt
VwKOOWdkOBM5GRnpds6JMlOmOc/kB/mT1ybiwD+cAgyQIoI25954XpoTFRQDZ7DSnLHnceIYu7oe
GQIV06kxHqPJddEgqqVyLCr7BKflYVUVAXaxkEQs3RRbNsfIS1xNDA7fCblM1ktMpywLJGas9Gne
ediFxNq7eYeOdtiHuYjuJSxodm0Rt4qF2IrD4UoaGYo9HlmfjAZ24BPwDoJtoxoJ8uQOMYPcinWW
0ZFoab6VWxj8imk8lg2p65yfrKPuFoEyepk2A+xgQmW4p1ySEX5sSogV8IY8gLnGgRDUiJFFMc/k
JRFvesnIx2LBb92zat95cyPgBbzo7hyskzn7FWvvv6PWVyeMhcIzKE5aTEma+qmmPz0RueWCiPCu
5JaUmMmyIK5scqIKQlovyh7OUIYTzQ2zfSqL/lctvPXFVM1vAVuNlIVK99E3YbGv0Wvs1NOsvTOQ
+qPjyQk8lNDPIxpHlR/RXAE0lyQBLYFzLf9sJhf/Bd8Bya+e7bK1R9R4nlU0QDCYjCFJxiypl4ZK
EqbKK3xnP+b1hIAotLlJEg4aLN0pt4Hg7ByrzDbe9sqWtsE8dhgT9Kpptr2JH9ueardJf2m383kn
dez3Sc1ZB0w4Jvh3jqe52BamJWPiycrhofT7W06FOlkUGA9mcN6WZ9v8wtRKOQjIohA/3LknYMS2
bf8b9AONx+xjse37F7hWHfugqW53A6KVTRj0CO2qJyVsXQlx0EHFvMq3BS9y4vaE77irfRxNiSTa
sW8L7FoUwfyQypmOeaPiWpgl87mDoF2FtuKdPiAbNO9nxPtsNqBJXEJO4JX02UMC/fQm8UTkQRLu
FEy+ceumYn96jNQ5747BZqu4T33Tr0KnTtIC4j8yJAmouicCL2x4DQxqJRB7eAtOLuxj7waOxZ9D
jQK+vDidrVMnmbUW1zuIe4A/Yw8seEe189KQn0Cl/OLROLI3QClnjZh8yA+4dQjJCvbFvQTQnDWn
kEhWEJn5Ko6vMIcwmWJb1phyFqOLYQTcp79L/h2Rj2pvhq8QcWingpKKvZMFI24Zbpor1vXE6hKt
1NJ92tWLkhwDOmj5lHGxMfj2NiAa1SFK7ZXC0ZXER+qPsaQpWOE0kKDW2S7YHHGi7A4zP39G73jH
J8jCXAflCTVF2D/R15kRDUg5GZJkKMQBuzTClKqo6a/dt01mhwALamoMt7yJpsP6lH+sV3jKJa+m
pYo9yaU5ptv0bZNfG67ddSAbDK2HF+f4jdbzqG75IxxRNwH8JG/H4PAH6n5w5a2vQ3nzynq0GZR5
cuk+PMkB2NuNPsYGPT9GusUBn+gCD7OaGfsNc0Zo4FX1c0J5VXjrtXuO4cXoUssp7OG7JHJVtkcr
rupljf0yj6hw/QpKXSEeGGysHlaKUxASZkr5kYIqWadZsReNolHFajd7Z24cogPT9FeY7il4JNx1
BJ9w0Rev6S9dyWhAZuS/P8iPPtYjfIUFcsK5Qi7bj2rSN3bs72YXTzIcamwqYLLKTbYnqA/3FR7T
jzWlaC0L9ei3yfNEGjf2mQ4h+xBpES31sMZJWUcjULSH5ayQjlS0I9l1RIci9EcqFk/2K86gIZ/Y
UgePsEXNTA95CTmqePEPT2bSi+Qaes+TqNIk8gIgFYiz5AuyFL5R+Dxh96JtWkW0/LGW7nfCaWBw
1H5G2KLoaW86rAM9iLAmaDjUHm/iHV0VKqDe2D51JZe25SXCXRI9ITq/V9HVDUDNFabLLSy0mw4J
MFAQbxvuLphhHLrYF2SIMeI6Eso/fsP56NJOYYXAzRvsyLJDrYHhvjMpqzLYb+fiitJ83Jxx/ksI
Ffedt7UK6OSgjx0ywK262XeeYRVLUVggzWUxnvBtX71r7mdL4w/xyx0nbLbrqGKQdTreqPJFQ2fv
pM4Gj39lJ26vCOv8JrdH2js+0SWL/oyKPA81TlrZ3YaSbHAxVYE1RQKtvPYpJGq76FOTBhf1Alsy
/TDRyFgEYczDYeik3DkQxugRlnWbNsyph5UAqX0BDrb+3XvxOQePpL6LEa4+kaxYzgd6O0OcwKok
bU1XRO7G2rOvEJHCDo/abXpccIL0MEeH1UskZu8mg4334F2DBBeEsi4d/+pVzdW7e/tZ+WtN4Sri
u9fwxb5OJIsC6uCi4+7KPrfhCfGqHUp4IWhDBylKUYYHvnBtiq6/s4vkl8MdSBBRXqmPiN5QkhSV
y2F114f96Q1ENjpOVh3EGF/9RPIMIOmct4KvEo5chBU11SCyNcC9d0no9X8/aeffnHFfTP4tYXva
pR97l55SCJ+44WNm4WZ8MPsCyUT01sBLxjW6hcTqsWP+MoZARz2xippxw8JFzbgKeKAu29fV+yAC
L/gIw61YdnOqzrC5TWQ6VdCrHoeQN9YlbZp7Xmet+nVDIUS7GL69+IV/S3UTyB7JNWlC8sRoYYpS
WSUSHeI6blDmm2X2MYX2fjIgAUwnWTYh/IpfW/MLyfBMu23nQzkaIkySy3YipNitwCFdveGSlo0g
RAKLwvFxO5DlEHpi4shap6EeTvNPh0KFkKnM3gYsV81uhsxJUuQgHoZ8kLgm2cZx8Ux9rrZoYJ8W
ZyJbMFHE/M2V3L7QzvSiGZNiChdcR+dbYt+39AzgIxOGBut6toEIFVkJoR0ds631OTtYnw5BtFUs
8TlQTlVpEWduEP40NSTmKin3GcqTz459YmduqliItItmdhh/YneETLgwOyQNMFuQe4NXLIngl26y
cTiSZJUNWm2ZFUhg1eCNWPMNtSv8bQDbSRjsaA8uYQTGNlEyK7rBy1ToGaSDGqECa8ZMd8d2D+ds
x4351Y2I/IZ4W8SEQ8aywK5w72NYLygwVKgZxBHaCV01T9THJ6CHU7PDcMjwrzsU2lW2dgvB2d4R
Q7hZckYNqAIsnsSmW+7T35BlKvG3b7wcIh3+uYz4KeHGsw7gauMhps0Lke6Bw87IHPE2HLzIsjpi
btBa6bohK0M9unu0waLukq6dC5cgEd3HW4M2WzvbTgur3vpa9E/4to9piR3n4p3jszqmx/iRI5gP
JU5dMgSsBRiIkahqERGI03nqEMtOX55k/Uge9d0p9O/Oe1QLWgGlBtBgUrXP2ro1+gFZjwzH6cs0
8N6lW7Z3nWvMbjb8WGvQhSRiSJoLEIS9+5GPpuLi1vAQS3haNXfK4fBz6AoKHSCucxH1iXPeInU/
nVDvU4mnNL2zCY8QyUDSsNm3935+7SIjTw7ZGubg3n2ShOdcqwoljb1/oYG4Ew84w1XjzUZ72KpX
U9X6MEDuq6AlOVDCL5V+o3/0SRnM1n6tD6rKpEtxpb/l9dfuNWpMEYsKWSa6e+sKObZGnS8cBsEH
G5EhZye+4qYILyFJBMKS4E3oS5uMPnPJrpG4GLXg6LOdi4Mjn5vfMWYAioZLaeis1ScDQLyc0TE5
J+9IPJYdAaG9ffR31gW+gFOgKeCa3xA1zvf+1ZkeuTASAeZPvJRjJGjxHFXgttY+pA9l0yi9Fcgr
zowNzXq4r64c8ZlKuqNkOIABg1pwTQ6GvsfZ0zm1zwntyQLGAv/qHu1u+h69u3du9LvL9WQ199Y+
mEpwH90jhhSPUw4lcOLulOdVJsmUe8NkkJESn/KaHClBgXaVKzuz+58TuV6gGJ8OWOMAvPnExNon
dEnkDuGSbO1KQEcgt9I/kBVxMDdwtovCE9+PD6/XLGju7ju6cbJQcbAir4x5kzQAv1L94ZO/vCnQ
qPOE8iIFYIhqiuYp6hk/vE9Vj/1bXjNAk5sHWLPucbsSHkCYxEbZJ1kEI9xngWptmZ0AoRuLoD01
JX+69xv9so94PbCaJwc1+8lRKbTiMcSfElZBlLcKvK5Mif4m6nwWCS/3Ylrpw7+Qf7n2lyOEvtRI
lf/XUSOWPN6bi4MJkV8uwJQtSfCbNoSyaQoK70BHv+zm4G1tO1c8nF2K6e1t8SGvHmUaSdNC1wam
IVGQzalk3+IWex01LNm36+zcVYINVw8jv9T0W83Hg2dGdTgs10ndPaDckCKIVly0KFYnzLVd0zvi
GUVr40pcomlKHKnFfkb9QHbSUyqvqmF8imCmjbtyJyUyAYFidGYltFFanCYUNcBb6tSiEtz103So
0Gs2PXFyhpylbGv3sOaLFoR+D2wxJV2gzt7VkziK+I1Hc8ANvEUSjugALjgNzp2fuiJhhaaXYiwu
sQBxHEEPPJRVFwkq/h6bMyJDX8g2/5yd25nvft1EwYUQqTCv8h5ikor9ZMeWxiEJGaPHSOSdWRdL
T1QDmPLdghI+6qJrVDYCVV70C1810+ACChrzEnE/VwppJfjlArBgh+Jl7EykA/ATryCLJDkaYW25
LPI40GC6oJSoDEuAhnbnU7ftkDwIgO7NmeNyTpz2w9n5pGDx+nrAifBaffKrQdWt9+WzqNpnPeQQ
vOC6Us3pI6JdgnskNvuIjtnBP7brUxpHR3vS74U/LruvSI5MkIkKhs2pnCctsNjEgDGy1yIWS+TU
9kbeItzzozue8ikkc+6+Q8AwiwzsFglbvS2px+hoHs7Bv/EuOSyX8OX3NwwNArFExGIofFz52Ad2
jvdy07r1oBocTZO3PBwZkVdUdR+8neBXcuCDBEpe+AvlsewqF0iXUz4GHNou4XgI8OLg9u8OKHC0
7j7SzffmnHzJHLroZtDkXki0TbKEKCjgd29fQMrHMHanRG4N0cQa0/1s6m6TM2vC2MjvxOR+kyiv
nQrrAN/A2i250zX99upmUkbJ1zTy7AaH4pQyV3PxJeA5AAM1Lb4GEzQmim6deR2z8sKXHHtSsXkb
R/DBoEzAmKsZKwm0M3OJGBIFQU8NR1HRXcmjEuJC3inq8oLDgb+fMlYTSBI9rGgdW2RIiaKWSQte
osIqTgxpIgDAmODmZDLh2RPHmKxcf/KBajnBuPjNQWj3h3erv/dAjZJiQsBU2Z0Qnx8Nep/iI6Sz
U9oEkifkW4UwNAdkAHHss96YStwCmRXiA7LkuCxbYzy0PUTxbcO5s8r7dwsqQ4gNeB8JA8gnQ09d
lC6HXMEFkKk1JFGX6cNhL1xsEwfgaLGi+Q8Q+r2nPO0zEuIWCKbXXf5jkpNmyV9wQTmA7ma8SOYN
a16elh941meEuxBvdbfrZ/zU1S6WoCuL4SLmw/JdP2Mld1ln32nFMpaVfdIg16+ByJhFWVEJs8/K
Zh4vuHjC0VnGs6inM8pgcNCM12cZkcKVukQ8KUAsw0Fd2fI6ciw1umpZUmIZ/o+z82qKJGmz9F8Z
m+sN29BibWcvUmtIICngJqwKyNAyQ//6fTxr7GtIMNLm6+6i6BThItw9XnHec8QJA1h9IQ4Nmrsf
T9S1WNOLMV+nf7QsPsTlaHhk/gG9LY9Y0/6IFw5jfhsfxAiZeCaK4yybHDjqeAfODTF7fJL5Iyh3
vlfijYTE5phjSpwV4mRj9OLMAq5/Pi4nXIJLcS/EOcD5Ol6xN3HN6CqeGsNlfEeY48aLyXGyTsdr
8nj8thDorT2p2AVIfH5Z7McTrGd+520B/OYP/zvZe9i0FBjgpgkAOT/Of6PIOgdB6kxEQsSdimus
99RDvQm/601cbuK/U6N2R12/gL8dRV2T9KA97xeTyRgvNfvzdsakU/BFgwteEy3T6HGyP4rG95jS
NM2VaeLtnHSEaYkGeW9CCSwDWuzveYkx0G2PN8QnRa/5nV6suTB1CQsa2/OH/xj15H7NKx5vHxk0
l+IivEiHLdEt8S+gdj4NSpKvc6XFcXLPKwv6sxAvicmSQMRLS9GYx9SIAj2GHo/PjR9rxnHEy9kv
AFuKQrcWOD4RkoCst+jbka+nc37gx/brI0UQYHAB8KcUiN0fj4LC7ehzA1NWGn+4ZUdAOqRbF0dc
F97noD/yWjrni0D+CbRSLHC/5x1pQlZysfD3x4UoBfj7CoPgEuffj4QIaARFujl99NIR3hs5TeEO
CZI0orbii2LRsC+4lKjMEDvkSHKMHlFrQFfYUaR+cVlyCiUXXFf8ey7liGbH47145dyPe+5Qjs+/
YCOKv3zxIIfefuy/uLAxq9548RLq97R/z1qkE3y6peVeXOHIJNJPGmaQ5ym5P0rEYcWvYvpWPOzF
lN4zor/zgidKf/gmXTnKf8TsBZMxQx1TeafTQShbSdXOy20wYTPPYFMNV6JSHmqam/KQk+K8Md2J
zjOPQD71TtO4Y57ARL8LeHS6Tbf+S3sa5+8eE7TgJgguCzbRkUFPGMGe9UbPmbbjXni3vEQ4RryO
b75npsU8c/fINtLv893hdvMK1xCREeZcjFzcHDEqriaG5k8Z0P1+zI3h17+u6z2viLuB18s3+bni
JglD4F5gIDggTM5KcV4AoRYREHH66kw+BwzHmzibmBy+ec+pQL8I3bE12gVreM+yFzvJ3bFpuAMs
PpbPZCECLn9PBWrPxTZg178Bxhgf+QmSaivOBjEBYofwWXZTsQ7nXGnNnrT4+01sWX874fM13+C3
8Vp8ib0tLsw2XryJ7c2F7bu3PftHkNrwzls8h+cKyNOC0va5+LzY1kz15L93PN8QZ8VJfJw23tZv
okqWEqI3Gp/Q38kbb7F/j3uCA2+nhfQAH99aUIAsFusFV+RC7PP1GwfdnksAOF+/UaBjAEFZAz35
z//43//v/752/8d7z27/Aln/I62T2yxIq9N//acqqle+4FvRLUCizRZi0xfsEn1YnGS5DHWg2t2r
UxLsjR9yLHJ1ohNyCyZxM84Bd1sjch7JuI8ObTJuBhJMBWzY6gQ24J87ZFzrkHj/9fddgNLpf/2n
8r9sFMLUoItEBTU1HzfyWJs1xElQOxtHd92kXJYP6FWTUNGnpGVfwWtj8DtAGs7uAiieHPjAucSX
QmiAPtFtDvaIUBX61zz1z0uUp8jPvVa+KdwQwkz/msaLegLL9yDET+g1dBIYYivn14MMIevCMUY5
QK32yiwp3wKBP7Qn3v8wS3Xjx+HQ0t7TkwzEh+QtAWZMgCs1AFeXx0UJgFF5hZFlLA9LHUVIaoz8
eNzdgx3YnVLCgfD5pQtXG2fuSLgZp5uQCl3CArCWH+rFlTm+tjIuoNi1WTtNFDDmgDqYhQwgcOwu
dH2iHLGB8QkAY1ybZ/Ubii2HCi0dOUaYd/VLub38FJlBGTD+AuN25LcjGTgdCb9hFKaIE4vt4RGa
IOdQj9654/JTB5dNcYs0JUWbejpy063+FFNNO40x3Cc/T8m3BSP/9E6/oF0uKI6WVYlyoRYZ13lG
/vkVhudwG19ZbqpYvl9OiQ8NXZwShq0kaZwwDYT982VAyCkYBXf6Y3lDmOxQ3thPeD4L9SnfDUf7
Jn3X1x2PNv8KAN5QvrsdmoLaK+KnyL+eCcI+LHs4TLtTFpkaVfWC0UVgvQVni06dfUNNfDMRwPG/
RGD9ivdXOejPE7xRcHVCZYDs4UHU2+eC7Ykaq3pMOQO8UArJPYNojwgiCVIEMODbZOo/iaRouxuW
6pRXyFCKdFuyE1lQfVUTebWpoG9m/DuJz9cRKSsNnIUItRG1I8RnrGviiT6hKWNhEBozSKpCxEGg
L5pW98BhIN8QwTHxU1nEkxyGVfII1C8TSPsTQiEi3hUhur90GwJgAeffKqPWqiNFK0AwoJrO5Bwn
QpPimwKZI7Cy2iJ6odpZgO1SUR4OM4mgIvuLvvNJV3CBPyKEBBp0pvwKIB/kg+J/oPQAAOrfJxTf
RHMJKvWRtwU/fSBVBQBCgurLngiCQKgGwVxwui4hIiMlIKp0rKkgyfM2/MY7gmjM4pPpOl0EPDZc
eIIGSjfkJaUz9wg9oGAXLUVcR5sL0JcAN1dTba/hQf5lHdJe/lLpAK89v+JtGnC1ENnsIUGDWcTc
UJkDtHui3gjeQPGlYS4uVkJ60fKAEDkOoKJzE8iwIM/qoaMw9qQPXvKpA40VzJENPeOH6CD8iDQu
KLzqibYSjIgwBkK4JROaF3xlvLMpNj28idlyeBQxMSgUSEplhAjOiapZtc14As37xV8mqhiINCw4
cwRrOQXg6z97KoJHIZ07S1H+6kHzIC0FvaEohRWGnOAe4bfxuTx24iwFmxcWO5/2X3zYUMSnHOls
nfHlpTAH6z/iIuELPIkzj68I6g5qbljtsC3OxE7RRvr+7+7A5V0KBgl44cnzCdZfwSQh2E1Mdgpk
D9TqiK4JMq1+0a5brESHf+nUreApEp0RgOQWiwwU+bJdAGVfhgd8KzwxZxlvhcEUbp1ncRX6sWvX
oLAPMGHw88wuNyVJdkdpMTh+MPPiM1MXjLbAaYtXXN6l5pwRMKoHKNEgQwngbBSJO+8mhG7CgG1Q
G/18niLc8+Wgg+TcgcDe1FAAc4wLTs8saLq6dzQKOdgKRrNW04Xkry3/NnQXWTKRykmS3seoWuS6
hxDDoqsWprY2hwYlK5X47SolIZ+PY3NE3WtFhRpUBAAkzVURzvV6GkrTVB6f4AE53fegifS55C5K
trhFUBA5j3CkwKHszQtrWXJTzM3QL1t/6kKZSfibaFu3Vq2lUlMcswj6h86tR5WzH+SNKy99CGUo
tjb0dxPOvHgh22tDOuTqrRxsI/9J6tdesmzfiXsr7czxdpV8r0cLFQGMciEhJCnPXXne6JOYioV0
alAE0m7TbuZ5M2OYpeVEeaY+qyCwq83Cbqp1CCjOc8aa47vU/XsfTGy0DrSRDxEMpdzhug5fzYgq
dGRb8+2JrHg4M9pl7cyybGHUz0lz7In8Ja0PCfpt208qmoHPDLiEOtfcfZoQfVKfJPnOalbNbXa6
7frHgQVhzwb1Tze8n6zboN3W7qMX7Sr7mf9UE23TmZGuc2+bBQdHn8XWOjtt5X4dJBs9PvjOWncZ
z7RUtkG1lJCIWqPL5XgPVbkLbOQoxCtJJSh1UJw4nba+PNfTbQO9GdCIbK7ik4XjqpsbylqW1pK+
65N9EKLLuErcK8aX9pnFDPVmGS1RFW0pViTVmcaFUen5auJkkhdvZHgAUSoZemtSVntJOWhdPVLT
G8eBAkjbFn6GBlaMis0WnQMECHSjH2UKWQEOQc9aBHDE+SsvBzIF9XKGesyDbxQTyQKTIu8dod9C
xNrvtn4K9HdyUkCfG9ckEj+TuYjBaAgk6ujQUuhKhfGlCTGERl7rTfoAdxOmlExdwuGYrB+v7ODP
hvHXZi7dB7MK6j5q04fhRrkJfpvzPzwe58FmQ7pbsBilV0wj5bNp9LXBi5vUJlablzbjEqzRLQhc
j4cM0BB8z2IhDtOfB/j5gPrbHFqiGtpMyE9ZlxSotZcHaSr1iRDZDU9zk7Sku3TzK61cigae7xYe
oYOmG5q6snIxjVqV1YFTMo36HOsyH1tAhuYGyUUIzqhrhanUxHUPZqfFNV5lxf5s54shWhAfaKbm
2IYC8c/FGRxXcuemxSndmN2ke0OP8HlY6r/bnbYRTOKT8nYAN6ZikBV32V31kN/Kj+5coibOhcFK
m5VgnzT+FhlimU+5uI786iDWhGkGJu2OPCJX0Tb9DhTaadTvBMFb/Gpii7mPbTFD07sHuVWshF1G
hAjrTaM0R0DbxR+BfMIJHr3eykS9z4UCBN/bjUaWC47TW8GTLEPDBZUSYNpl9ZjBbwV1ckwwfQCC
Ue4EpONooeO+a3Ya1N7j4tZ49Ndwnv0WRWwideavPYKwBpesl+oG2adnl4QwYWq4GEhgIOpD0oW/
fyHxSZxVX+iLdMXPtUodjchJEJmmvF5dU1a794ngECW7F4EgEW0SwZp8G93IvwSrRz6utuJ9ArTG
NVVN5esZxn4XZfaWqqOa7giL/oPFbphO7NoJ20O5STcCP0CF3Tt5ShIF0jwmKB5f5UX+zMt9Xj8W
8tAmcqwWeozn9fWhSUVvk9I4qdEGIcQMwUsMLuXAMcnBmEbT0n3/eUcqX082y9JMsRmRuGfDXPjI
nS3IBRX2CsSxYNtO49caaxHpqdnPDRlfzzbRkKmKB4LJAXDRkNwXVajHUbdtUTm3hvROK7q1g6pn
/S6ffueWd2O3wbjvMvTUZ2bKUw4XQwUiyQPPr9SFhQpgq9z7vYT0e4KQGx5MBZNdPMxrGEGM6nag
zDTatCVceZ486cphLFFN4CrtGNMCo2VikRzOHy1tayjqRJGypaYX005OJxoXNQ1v5HRL2dp32mte
vuQJhGT665DWi5MbTdW4nDjoD3vRlTNY+xx9+XvHNRPJGMWyZMW8fFBGTudoeVdlGzXd2bjdc5PA
I3y62ShaZFvFgvJq6i5PlIe2v06MBa13Um5/jJdh52LJroPn8t161mHPgSoJUqx21LUjo7rirV8E
U/67m3iuyDHq0HafgzofF2ZeKoUXKckGzbw+HmmvHVv6DTjEPkGOeua+NkfpJfytv1a/3Vfz1X+P
fjnP+p+fV9GFVM3fXugyPUA3U1DMXHB8uENnS3Xcsecra1xWT76yiU+LCKluDfo0D8cONGlbviiU
A1e5Pz5ZzsjKAM2UUBUAzMkwSHsTRGq3bHsM1NvADzHcdqkyG4J0oRO7NvpuVBOgUe1rCoXqd5tN
V2Tb1lBbVRX5ovdSXrWh1BbV1qlAXCQwR0jUjfSkNjtyO+o00V5lrR2p2YtZkjTsnpT2XabM1vKf
Mndry/dd8afA7uv76c/zehEC/DuvpsLycxzNtr5Ya41X2GEjc9I9DrNg8SB881/wfJHL+Lkh7YsJ
cDYGxYGKBqWlnLlNPiyjQC8Lz/IMZxcRlCoDJELst7aEd6X/nRvLxnqtm7tsmGeAY+C/jJ79hJRr
GK8QZJWihaduWhCTxHmLWViOtdNmINiRvNhlPtL1jUNwNwOxGt4G9TAL5X2sU+xY7H30E38eh/o5
esWEiXGYmuGYHGuarYhxfhhH7IZmZA2tvcvAsDfzoH1OonWCR+h4o77bRMo8M9knuzhAGqksR7r2
K2jHjTeizwbRgwbRramFZwiucJh30dpqYyG8lbcPQbr8ubPfPFMQsRba3ui9YhVdHL2m69iNbWB2
2UBITyMvnCNvqh3zF/wWQ75y0H/3REFV1OCMtx0VAe0LW9m2jGKQJTN9sAAVYeeM57DsA1h5+58P
ynD4B1tLtnA0Pt+AXPPsavBSBjVsI3MUyYumnvqnuyB+CW6K7MoUIqb9ybn+u0MsGXojTbHRp7Mv
JtHLXatwh7DeRmo/76QXKTWWTu5MdJ9CH01lj55+Ww3AGAvm1GoxSH86/7fqEDdtw3GYqctUf20K
GG8Mf1IKIb0CqrXssezDabNR1nlvziLD3WAijxAm9QLAZFY4zuSXqIfnXnns1PsygbTEB0hhIKyi
qKu6hzsrh7sEaH2VjtQomqdNMbftYGZS2lMSE6Es1Y76UYiSp6dZs6SeD9R7aDdO7S6D4Bhw7pkn
spPsGntcpPBzGjB2wqKZ2eMhULZK3U97FZZBedTXwPpCiM45PRug3Bn0AJW2sfe12yxkz542AWXs
SbNVJJAnDTKILWkZD8+X5wL+qNEGK4vgxBDZS7sf+8MAYYVyr2TZpNYo/PYokrP9CUzHY7tFgLIC
LkMtkdXPI3ooVaA+eCw28Ad6cGc53p/YNleNFY8LfV8P5czRQYYUW5VopgA+jqu3PiC9YsBw6yM+
idHrwO2LIqVrMxiTihfjUWU2Yg+qDYLf9sHqDhmoQi0JFrENoX6NDlo6dYsb3yuZRuRvEgQzyPX6
LmXM5r6wD4XzHra/LWst1zvfe2gb5BzdP13u/bJdb62XT51XPGTepG/eK+9O9mDHbZEl6AEHQzeI
QxI8R7jyGYVQYbq1omqCsfYcnswbxW4JPagTR5/7MjQeyr3rbiWkYG6bBnIRH/4I470LgFqcUBnH
QZCYwBajHVdRK5ZJCnIsUtGOVhZmDEhICvYypByaThccnL3OAYuPFX9i+FWP+EJgj6oYjkQkL6XT
u1XclgZZRaLF9k2UsLp0QDkdil9NMgp4dKXIIjnqUxa8mjI1qVSPZscC8JQr5aOqhpklX0YxUTsX
8cboqCrl1MmogTOkWSX9anNKjJjqiNMyzWOMPKDfHllleMliw7jTkp1WQL9X3JzyhwoF1yKYqtlp
Ugba1CPMl7+eKn2U+Hf68K5W+ciIH/P8mKlQdIZHyTHXtjPNgSZIE0PdRyFVOTDLYeT2LvOl4bJ4
+aKru2kUz9z4LsrrkdPaU9l3Z0m8NuBNKX0eUL+DaOdnNtnrx5P1ywzgU7JfffOlUHDmYOW448we
lxpAyLSZ+M60Rc8AejYpfY7Ch+GUjlqYSO3hfigee1hZomyqOsH41GazzDDHmfdS5OVDnZKGz9/T
9qYBiOZ0GnR4m8Ki3Kd+8EJEbIJrWcqL/Nvfo8xWECrUNdxw+xxH/PDsSmy30U9Odxa89NOD5v9u
kQHT3pPAnNTOMki3RbXH4UCYUTIP+r8RTSEHgtS3I4w4DMqLqIM0lKnk5eJ2UCglqixfO5A+zmLx
8xPiG6MG519B3dwm2cJz4iIOkNR1W/VtnW4M7rpE3lfZGmxca4Y/FaoPpXtv25zHV0ycb4Iqolnd
cUi8Qf57OTxTG6q8UHkAPnZP0U7UOCGXO3ptZ5gu9XL/8yCNrzYlrWG2WTJGscjifn4OerY0+IOZ
JBuMKP1RPjZ4V6/YHhohg/N/4fPpxTXH/TvUuXgO7bP+4LyY3vT05M7U157qg3jkcqI8okj+a9hH
b+3N8F69Kwfnsb8/3Zt/nOfkV/UEg08z6vcylKrvJq7Sm/Hw80jOHuA/ebqzScWsoYpl2bJJdPvC
Ok77TPeSZAA/DCVTGP6W3GIZETTxdqDmq2US33YO2TtFK8e6kz/lCnxBlkr21Fm3DjyyescjB1Ri
Fd1bnr3OLPySxiZ6aG70Nnou+9MVn+jrRjI0BV8RUx7PzdAuXbcij0zVkPNoU5+skVPuPR8p6D9V
Tq1Y/SgTtMuHeaDGyF4vpXYfhrsyvvt50r4xQw2NOCvuIxqn2qVH4bSp7qW1HmxOoOftWx8JmG7O
1hWh1ODx57a+mkBiiP80drb8Ppwb1RCmStbkxr4uRybpQpiHZuETqPNilPeTdBFtEm/ebnJoFyAj
qEa+c83q1i+NsHMPNMwEQ3UMcrqfF3uodE0j1/lZzpXKd3icXt9hVJmLGhNQ0Ht7+nYVZPLF8EOv
FkfFMNhfuOnqhaXfObXUWoPmb0gyJC2y1+ajwq3V0n1nvshlsNEa+yGDCyvPfrmL4lQQn4hGfb5S
5KNXrb1s6WIinpKtkPM13aXaYoKfdoXtzVSTY54A5c/36aur/rnH59D8h/sU9XUeWbbk7OR+KXtP
SbVpigVeha2sjG5txJs4eJYanrTBg02EIVvL/X3o/hqy3ZCsfA120p1U3UCk+XO/vobTRL9ITRHd
wstU9IvYaFSHsYZF5d0YhfD0POZzWAHzh+ob3lXKaqMXuZnj6UX5IoseTOOK7PG3d5K4sEIg32AJ
XRwwgS51ltrVwSZvVlVJugjB2z0Puf5aQ2fv7+IosyzDge9UIUihX66Ztmn1vApr/yYLflVdMZOV
vaO+n0wCu+Y6hok10UUcQp5idZQo59r6W5B4O1s62Gymn6f9AgZyPlctVi6K2jKyxBwTnzdNqhdS
6mtlzLlKjapvbBy1IZKYjWVPH0tNsJKybqKGxlRuMHFZ06o5tpUQXlowMvLW9l7aoYBY279tinYd
JfI0c7Z+795YcbX3a+/WsvqR4dXL1LiWRVK+uK5iyWCoyCpZTVn9EnXSPCmSrSi4aTs0E8KjFwOf
8JxlbSlb0wNpWVBchPA7VbTuPtGX/XAX1NTfeNTlgCs5eYhCtS4GVnLFzdWE8fDlFhM11bBliPVf
PuXxQbzArRxpl5R3pfEqhwvOB7N4HNRyJGceXHybU/RLCcnd7P3hXpF3gTmzlDE+gS29pMWrmeej
k4yIhZ6NDAmaBLh+FUL9KJNl085fnMJxrt+7+jKpr/T92+VJPsuQ8dJBo5gXBpgKPiWru8i/cbWZ
pb+5dj+RmlUfrc3Qwkz+05MBCKkRJT8j4bgNh8BbK91W8d5/XppfLTRu78eOXJznGG1yYSiptMuo
sEG9Cz5lFMdC5mTuo2omLz1YPNwrz8yvBtq5VSIhioneNd785w3hDzxgGt/wbtzkyAa1CIuEkTsu
4bWJeLZRK6A+B7i4sfXEYST7/970/9P+hcmW+a09nJrO3hUUKQ8ztzjEtTfKqaJvmje6kKRjhu6C
weIUbNLflbaT0k0uX0nRfru5SJBhpXIXFPTZP8/DoCe+k7uJtHOTNUeyok9CdFuQQEGGC6l2ZW7D
gqEc/Pq2rZeltMntnRpuWAuuOU/VK7Py3U4X9vL54S4swM+dqdRe6vwuCDZhtfLKW9stJgY7w892
ub62pPcs+/Xz4vvuafCxwYtjsdZqz1QaRdqViLcMN5V+owsUwE3ePP/c0PfzTIhKdlQUXzFhPg8t
UiunDXVhtWxhI/Hgv3kVFEhUSAAs+bmtryFmcS8/tHVxT0uvL4tIi4ONqu4DFVqwXJr5FYwNzbEi
CFQTCVVUDqSD1RbzkmCPFs8th/BGFYyrYOfl1Nvn6jRwvBn/+3PnvjFW6Zsp64aqk+TSL3a7XzdD
OAzMuJo96sONjKasu/TTo/NeSNfWtpjTy+P5Y1sXd/dUqnIU4KDtVMKqBvzviIg6BzWemqd+5Kog
SLIj4nSjpjqa7H8fDaREuQsPP4/42zVmEybWFNNmw1/0Qq7sQQ1CVdoZ+FrmukP+xdyk1pN5ujLe
s+10MV62MO6GoTs6UdeLM21wTUVpjdTd2f22gGIgf4y9ediuTeR0833fHPpyVDeHPMqIG+197Y73
Om+OMagYjxkCYuZKSoCTrDWqvCwIzc0NNyeDqyNc1CqOZILrmNxU9r2UTR1jpeqTwdhyUhGb640F
IS5J3gLjqHE6m2pDcDssX9r6qEXdFfNWUcU6+TJWg1GSm+WguFREM+24HVzrFG9S73eLkJAiT99d
gCBJXY4nLWFKLz6NGv+usQ9DQm10jWApWYZs2pbJ6FRsivIgfDQ500aB1k/J8c4SkIJqQqoIcix1
nBbQhWnlvBNIpPAxUo/dQJUoDmZDZhTsnro9+WhFEMYkHos0yF6TKBsk+zYQmlWMbRcfDfw+Up7g
KkL9gKnZZP3IFnsuRlIZ9JdMVDZbqXgSzQnyNUfeqYSxrazFSd+Z9u/aGUn61qaJpjk04XveVjMr
2PqFMtVP294GlUu5ppEv1O5xaJeujbxVkU4qAE2tvddPUCRV2p8UPQIVGrRqpaCFQFgHc5eT1KvA
BUTvbrnXgnfN7alidMZuNYxwGjP73Y4OOJDs/1Yj09fvFWfjKQywhLBB3Q/eSym/2Sl16gExtlBd
2FTcxmjz2O/5KVnSPS8jUBnCgkv+mqhYSpjvf7yxiGAZBggPRVdI7n0+UhXJLE0n7eONVa3MGDWF
9tgoL0wT4/u5JVU8jS9Xm4rljIyGyGbYFyeqYWYSoYMYCmZ57pHs8eYujJkBKmsn4ueTQr1x64na
LtzTxAG5JQHYoiijLUV4V9d+RwYA57mRXhGYOlvtX7vlUPVAVkIHxPx5BmK9H2orZAa88t1wg6eh
NX6pFOcSo126IcQufkrQ4XEY0pWTPgr/tAupRefGY+qdsuPQZJM0PI0rqR/p3TYfQF2VxzLqbw2x
dnJ4JepjkNxJcb6sZNiC8V6DJCFGv1TTfdTUp4lGMh/PwPTLjRQY0ySGxJZcq61Gqy7MpkkAWDmM
9mNDuhXrO9Heu2xqii0WRzPN5EmTEloG8Rcj+eEufr5vZ5TP5QRpMuehiHQSVbp46g6+mg6N0fmb
WpkrzZwbOwtpyfTXJ39a2rdD+KhYt2n2O2Hj/9z2N8e+TaacICeBa6IyF6uzqdJGcvyeeEi84kxq
kd0tfFCH27Td/9ySsIq+DvJfLZ0N7A+ufh47zamr3WjjIlEOzhct2RzzffpzK9/uAUJdNuE5B1GX
81x/aCbMrVrNZCLGAQXH+VysplRpJrb6ggnth3cA++oehFq9s+pbs125xYPKg8Ykky49axl8taAy
xIGg+NcysV/RXmRiP/Tt3PcPfeuNyqyNvvV55oytdJtlv0OIwG0V6o5KHoc1yGm0ZqzHXF4q0iJu
YTsGE4nMVBti6prBQqpPVx5R37nctmbKQDoIPqtfFDqcwdPcSJXPxqyszTPLHndRBe4kf9bMFyf0
l0o/irO1mW6pSiR15koLcaoXW5eHiG4f4/ZglP1Ez1ZeOBzEk0XL5WkszR0eCFFcz3++wd9YZvSX
2Azr1XCMs8f0YQ7bcmilDtTcZvDvunrlocYLr4dzwCzKmyuL6dvNYcmk/3VcZ2zVzwdX4aRS02Zy
KjZHWO9tii2GFyaCsf48qO+8S9zzf1q6cHOLwMsN3Yz9m8b4U1QY96fHCO5wd1l18C52a+HVohwu
P/0b7epEunTZxOojX/x5hKXs+YWqDMFGqcaSM4p2mB7RS0+pZkOa67TNnY2Off1zq99N64dGz47B
h1uYpIOsBHYdizClJ7/kxaoOdi6RSKyBn1v6muEX2AdbJi5j6oA4zIvxeWHeuS1hlk0TAn8HtwvL
jA0RZgm2a2/rq0x6KMwrN/Mb9/Bjm9aFfWu77kn1lCoWK5TpTDiBBmPFhgnMd4t4pfl4ZZDfzuc/
g7Qunq++4xuRWzJIEVmHgKUeg0nxvVsMoFQ6ED50k99pPs3Yml3/cqrQ4vRX6C21AJF+7sq3m9PG
yGFBKQhJXrhNvR2pjVbr2ab0pxxwXQx9ODwcxnPngitJlSuH13fuqq0RJNXRGMK+vpzqXvVOXRQr
7g4tKv+JOFakLNNqrBS/Ih1HAD0dddkWC5A5dbdu9WUr/5GNba0tPH1ua1dUpb69DbJNigU0pOOc
AWEflnURhl4Si9tQSVsGbwDP8/YcSzy9/+ezrCsYehYYPKTLLha1PoReW7Wuv0lrYS6ExRSjPR9e
MCgdaf5zW99lUuyPjYnV/mFUVla3XVwSoe/JQVMUomwLQrB4o9HKLJYhLIPawjJWBCTUcoIvhX/s
1bf/3uT+M+ZLPHYLKFONtdrfSCVSDI+e9cjksocDLMArI9a+5CnFoaEKODbJPYXM7+chg4JxnOCk
BZtk6Nda9pIq9512JGfVq6vh5Ey4oWytdniQ8vpWGurnqqcqLq83JwoyE8MbJ7qzNxBfq5vfBckl
LZFuOqxPgve2294nIdIW7MW2fDRs45VlQ+HXo91kD5V2wOJtMiqBvAVD9AkAyBoy2OLJY6BdPrzW
JbJsVTchjQqKJpkKz7DIdyFqG4TMC2ufdyuXlxWgGIgwmCAOnAE5mCFel8bIM6KbpKf55D4n7apt
3IwS38ybCXfLfKlyBI+os6iIQtTtY1o4QB2QlMM40oZ4Hq4zIx0X/bvHpTk8K/NIBEyKUJSRKJqA
JszYar09yVvqXfAyawCLYQJNj6JuZGOgyuScy0iKA9ujz3B8q21oK7Mif6wAA1XBSiRHzRN+4KHi
lMbI93pWV7oNinYmB+WCKcMjJjneynvF60eq1Cxr2fztWcHYDJSJJ7kTSyK/+Y6+cYPshoK5KU3M
a7iAb/16XVOxQ8BX2TzMPi+ROqoNs9SiHJcG0sgE0I6BKVnX08IL7kGQrCU/gdSxMaFY63Yn0ieW
bi1Sp53BxutJr7l0Wim28hiYOPZyvvXkP71p3TlpNy2SLKL0M/l9ZVl/dzZTWEtukHSkoZ4NwQ8b
uY9z3Rw6koAEl6JSnxRNMA7wpswAgbFo5PUQR1oHM/mtO4dAP9jcdGF65ooJ4mSftzAQdleelN8a
69SqOLZM+JwgycU0SkZo1OZQBJsOJGuoQ9wqDy+SsSRwEdqzQPsVYxPHBUQMzaN32uosRsIEbQK4
/jSXst8CSmxtzOtngPC4Lp0VgK//wn5ePMhI7Qd5UrThprIOejHzu3ncjrNjeAMi0ZGeCunNgpU/
mQCSsZEacq482M4VxT+1f+ERJoWq131jZMSN2BWAn9RCXhq6iOQ4IM+NdWnrM5Vit77KH0wtfPSr
/pb03FLrurVV5C91+F4oOcEOpqgp6we3heo67adJhjyb6kyLyJpgyk+rF08LH4KcklgJ7Rhz2Poe
xL7KsG8r0FfebdwrqEG67wGR9yEwlx6O6RD8+XlxXj46FYX0o1iV4D6B9F5C+wtPMrOosMKNBDld
uupyUV3lwjvXXHlGf3G1zy3h7RKPwUhxLl0wuws9TQ0rbqxyDLAaPGXJwd52K1+nMk7txr30Qqwp
DpPpVTTR5Q4UbavgbbAOcLVJ53w+NMieOZIxaAi5OQfltPdOB2yEHgCaEhz16Irp+92Ufmzs4rnt
SL7mNIrNdof4K52egpVNESm8Eu7k53v3BVpyHhZwGJGf4kS8xOwOUqKlVenF6EhOGmvB/ZNKyrP0
VTO8kp5rLGuaFzs9W6gxpKQEOYkx/NyFczj+43b52wU8KAoTqE64zBK2J6PIFc2PNqfBuYmkZuwn
GQ+rfh5Y/5+zM+1pXMvC9S+y5Hn4GtuZSAIBAgVfLKgCz/PsX38fc67upVIRkbrV6j7qc6od29t7
r/WudwAIVAExgyhbdW1yGwayO4o48siKG01kdQ8S5O6pc0T/TytWi2nmDIqN7UngUzneaWhQJ/E4
ROmzx2gJlNyl9LMtgNhRxchM1pymlJY+wZtJcZBHrAhkBRc2HbBUMe+MIlm3ZHr74603SW4NdCUY
8T6urinJLr5uBuhzrCjn0vmgUAmqWhAS2DU0cqxrhBgt2kppJsZdedby2db49ay/Xems25BNv/bL
Ssl28Vi6QfCWDAVM3WEtGO3arwRyFHiiw8RzMvVVUBGWZdKT9KXrz6rcInTVYqHD1W0q6sjQePZK
wRnKOaYbq/cZmHfzBg/+O3UkdSDLHIs/LoS73MBmcmCcnoduNXbLeR9qrMDt9WadT9NNLA6fPRJc
hcrqyh2fI1fndzw/kW8npywXnSmOcrgzSyIL2IBr86Zsi42REx4qNAHwdbS2ktHtynoVxf2Jp59V
I0CI7tlGkLlCorGwPjkDEfM2S5URREkAOoh78ITgOCCHoR852QxbLlsn7NDE5d0pIdYR/G8IT0kM
E7oTbv3sUyxXYhwdYZRvWg15nYh7uvYS5dUy00hOKyXbv1bs/NMCzPevwGyQ55knRfHZYURMcl1J
MvpYqsVdlGUbRfxN6QYlnI9cAW2nva3k1LVQCCTrtCS2q/uMqH/LgkLUX//8Oi5u4QocSVGndJDF
r/L92+voJ1nzFE9Ids1vBXcKcd3UDptODRL0J/mMpH1RY8gWX8GCvnD68z3m+2XPVoHZBGoQ9F25
sypXru9LWJnjc1btDSYNGGD2rmC8qu2t7j9Y1kuTbmqMQLFxDaA7K6cSH51gratO9ul1K41Qr/Kj
sUDC77VwH0X8+MMk/Qq9l1J8D61HCoqMXKHmykq+tJC/38IZyhT3XqFGvhbNZIrA+N10H3yPCzm6
/fkNfaEqPz2qs+rJK/W4sOo4pXrykACQN+2d6ubU+jXimVWhrUS4/ML9KN8IGKPi0i/hQ+yvksbp
YrcIcptWRpGdrLIWkUIwZXhUQzD/GCWuv9B3EX6nauWqIlO7xslr/2gF5CTjL4Lj7Bg7qn5o09+G
7GrrvljmAXabvd3gZpvadQrqfNNan71G/oLwoVfbUf1ozfwhaYVF36UOA99S3086s6kC+L/ydyr+
Ai1DuU5fmPKwCqVsq2kt3r7bVrvy5P5BiOdPTRVnSAOqi0FJ/PdWEwdt7me+GO10NlduMGm2NFWl
dJSCt5mEBvcGlov22gs6MgTRFtKVx7Rjal6FYB6Y/fwiLxUsKhQ0/mVqhDif/RrdV3OzyNNoBpYi
8ndIjRnsmDA71In9tcpsPjfOF42Kah0UmlmZ9g/FQxHElBcQ74ri6I8uFJdA36c6+YlYh0grhv9e
epw7z5/v8R8awtcj/3bds0KplBA0xpQvOz8mLqVyhOEhrZcKmWsYiVMGf6C2lIOD6m2Zc07RRtFv
pnrZvanTjYwgOLpS+l/cbSmD4cDJ4tyAnH2koKNtM8l5tAPdxnHMmYfB+o1V/2KzZT47t/W1ear0
fpEl23RS7KzLV+rCMKdXKPRXns7lBamooEwMsNGIn/0azRijZixrxKqGXZirvqeZXgrYSYu2Ie6N
k6fdRcJN9a4c29TWMISh5qpWfXZl0zfPMZmvt/Ttd5xtKTKEXl1QmngXp3h+MCC2wsgW020/gjV0
ws2EeEbs9iGnzpS70MR4LLhoQSeJ5LdJYei4ENIjxg6CuTLUU/6R+NKu6ieIDjy2PXNLumExX451
vWZuaNWv1CJyUrs8ZL2q8bI4Jfyf6mCYACAqCAnKEpcuVM6EpdWf+Cu65zCxR89zxhCRX0zrWolP
fpY7sbSVZyo4+HM82q2yF+rIEcNgWaXGy4gZoWo+6dGzMt1FBgM/RCQ+hrcIo0bxzgVBwGfbkh2w
45oKNTVeNcCfsPFYqvgR5leAgv9Ylv98ibhIGAhAZRGm/t+bkOYngVS2SQStwpURV/2ifxhS2zQJ
WQHe0X0EIQRagGtj0oTxNb5B5BRMS02xmTUL3i3UYygEobQJ740H/YDILb6N+n01bjM00wd5Lx/b
eNM8NnfVo3WXprfGYBevIjTsk6K78j1CB0VZoF+OohtLuasiOJ82MFk62eNTfZ8eirtCtvscY3OF
qMq9QRzcKv7wX7N39Y5oxEV8479LfxRsXvpF3izq5/DBO/hOQ1U8PnXyMnyqRZtTO/Md7cF6z+gF
9JW0U0/tCd1BjGeUuUAkmSSPCuk7r/69dOt9WibiAzsnZSu+M0YMoep7jPsm7PErRz+BMolu1+PX
bouQNORT8DjdeffmcbqTXoQ7fEwUEgUkexDWHGvqoT/+MtqFSVoCyOp8L3q08u4G9TZsnew2Nd1W
uMfU3nMm+Va/Cx7MecUc0n2mb4MH7ZAg53vJSSSV3CK2hYNyz5IUnuJ9eYrydRO8qC8NbnKk21q2
pjBmd+SXHk+DY3dvPuCQY2CJ8zQm9817VDjen+k+vUsf69a2Ars7VFgaGzvr0Zvehb01n76rdtha
oh08i7co+wJt6Vur4i27hwyq3UcP6rjCsC0OtoJ6G4XLHqHfXXrSbspTdyfiZl4vS3yIDv5tP26E
2+RFiZbtCVO7wlqq0SF61r1lzUKalrjbEIxxgLUj3ZcNTdm2i+wWL4xjYh7BoM2FcvRuq7dSwWKc
wKdbEb/Nfd+64q3/qBm2chSO0Rob6iORvsZmuFOxsXuIQ6qG+n0gQWNIV8ZK/m3sLTAkSjNgp+fi
ebqJHrKSHMkS8SEwq1MJTiSs0q0eOa12MElo6pdDT0WPIs67CRFgma6qHsQXlO2PHTrEyK7K5zFi
9mkP90m+1TMWry0di/rOoFbkdiOsgZWFcKhPwn1+0ngCrRP36+Z5CDHjsb0X7X66F2/ZwNSEtem0
3U30ZI23PICqsL1d1i2Ng/yneK5EZaE/FIfyrjgCybXPuBF5zUK4Y/VRnz/5kpPuyrvxgYgcw0nh
Jy5i1R4O1V7pNrMT0K30Iv5mJdS2iSr/XYvsEc8fWyQaZq8/Vs8tnu8SUU7LfHK7R1IGbqMYDo6d
PUfJnrGkEd56sj2ST4DRxDG4F41NUi0TaVUFdoiQsoAWjIHOAnElMcnY5Vm5Q+Sp5eqxo5SufELv
BukqdFKR8Kclz66T3FBY92TP+2sPrvGwGKdV8KvDHK1DHbrg8GmsBT218EslKdswljERQ+YSgKtr
l5OybxHW6Q76NBpsXACTX4Iz+Xb/Lmm2eWB/KVE5OAVK7HFdiRiIy/ir1QuxWiMVZDJoQSl6925Y
//lDeCveGlsBcVuwlB6sh+mhfDfweot+sSep+msWO7lkI52t/C2E28xfN+GNIgKhHyya28jm6Yhu
iJhKYMGoya/YU7VVahCYMvZ7mrdNUnCQcKYk/po/Jx6rdq0evcAuxqVVrRusnWAWn3pxUT9k97y9
FuemYVHEq064r3OH/qON7ElYcID8XAt97ez/7PwWo2CwuBnanhuIb63VKDe5KIxaChHlNVW7pVBu
I03aMWSaT9MO3nPZgKrX4sJKtjnfABOYknNKZ1Vc+SnKXFn89FvOsOGkVpMWAUq60yrLifXIxv5i
E/j4opkcgkNiSyTXZwHbRvKkD8dGyHczlawsnytVgR5MSpggcubiZ8ejNIuYj5QTAwusidhN3BP6
cGK00doFulBNWeRpsBpCMi5wzoKrz6cOh6SZbhoPb73iExY2rNPhgEZrW6CJ7xOS0kJrW1eHyBwe
ShZkHkRvZl+sexWbmtR3OjSmFcTgWowcocUoXdoU9KrycJSte381j1mU4k8TVwuvJ/6iSGyR80po
BoSfw2Ift5adKNG9GgGbBTi5wLqWDJRMjFSoOJQR+zhKksbnHGZaD3HOV2OojrrTsN51NpImJoYj
z2d6hCS+tQIeb+ln6BMJASARJNiTxVD3WNYJ4Eqlrvz6wQtefNntNdxyppMPsTCEclrKwlLVTyDw
MtWnWB/jlmMCp5E4cY2SrL0SFovXuKGq8O2q98wLFNQOekMEVmw6Pj3cyKxZFkQsPJ9mck1qsCto
wswPFDHDGoePEoMePc6vgJOXYDGYcBbeOLrIf52Vr0pqmU2VWsxkA2LZXM/fMvpnSgmM8vN6/VJo
ni9XzWCsAotDMv4xzDCjWOyDqZfv0moRHsytglepI7DFas/1RyK7hUlkjUKacnw0kR0L2Ewn+1Zg
UHb/UeDLD/3utl8wDQpeqvhg/WHLo2L8RezNm+/40rZ5rZalaz3ldyKxWsqmV9GG3gjgQo58NB7K
JQTJjffWtQhNVrq60bV9Nm3158h0dapF6cr3eak1/Ha75wI7xY9GQ2p5sMygAV8MXrFGppDhZGj4
u/L089O9+BoN5t0zS05Tz3tDfWz6UJficDdmB6Z/vEkQe53vp9b/lzZUB1WCTSBxpS/KwfctsByq
XOxg7EJhMPEnlFm7vUdoNhbHePpBUfm/irhouLKE/iEBzT3O7MOFES5+FOBtf+++TWUp1mTp8cyL
mRm28PEi4+jNn4v3yVc3fzhxSzrSNWzrH5XN+ZXPPpPEShmJmDhU6K+T9CHiwzV+xMcu+xUVmd1m
oS1UMisZ14JkpVOIt/58CtAuXzMCPufO/PdDDDSTuo4B7ZeU6dvTb/suHkOBQVBccLobDWPJNa8a
2iBTq8HOKen/J5QDW6n/d82zm0/bEt2JCABg+PfMRmceMDN0SOiccVe7q39sgc7v8KyRlXSWsjqB
8HQNpuj6YUg4ZvVbNbtP4wPomJkTgAZDufUf+SVacwji+6RdJhkpjPWdpa4tvH/Eu6T6GKDxGrMh
ixsOn0awVrJwGfjBQqJO+vnz+0eGdP6jzzpCsxSCpIp5RC2jyKafWVv0tLApDYj3dHXqfiAVa/IH
zt1tUV35+i9/GIqhQVPEyQba398fRqX0cG7CPtkFAUa+/hvICGCgoqyMaV+UxT6tjnAyuuma0OcL
aznf1JknKSKCWlxKxbOXVU9mlctSHFMBCeBB074Wiq2S4Vkbkq5n0VAwoBDRGwRVttI4o/Mb2LSL
DMeHkQGrGni2JDzJYrCCh3rg/Fuo1WAHHUTn2ZOKqkMZpGUV4oLV/ekaMkAbMkh8/Ci8TWfB2KbS
krTpoFn1sTWGpYd8sWJQGZr+LXYZq7rHnLYzltbUX3nmX7rP81s3NHAPwwD5+9cd0NM731PyfNem
ZMl1v7mXverh9yvEu2Ba5rhh6whwk+K5FohL0laSlNvGVDg+RoAJPpezBmGqP6ThmHT43WNpCou6
xYYEEjd/yxyCzc+r9NKR9P0Xn60Sge8KWyidMYW8qo1xxoEMnHW/6CTBVTrFpZ3KQNkBGZWFoZ8T
pwOlVjJf55NQvcLmLIAiqlOYdVO71MQ/g3nUrWbhpS8zfgQZDN1SgwmfQVxTvZrVD/ro5FcJqxcf
gQ5Uh6JXVMVz7FBOhzwJNSXZDXiYVMdG33OATOMrEgmve/r5cc/f/NkCwRsPjyFrluShGjr7KJNQ
jzSj5MwAh49cRsvGtRPxwjNmSI9MjJk5fO5zlk0qFXqDlynuHyQLDnsdGMoDE3ApM6Tm9fokez5g
/7kl1ZyPfmj4MBL+vqUoiFRtkhv/MPKutIDo1S8rXtHWCgQiHqYScrWOrEMPhbKLuwWQ5JU1fKkD
gxnAEEABd9d1/ewn0GLVUxqoys5Xfw3ePqgFV0wZV0v1vuYcbjG6aZRbxcAYS5fXqsR8RcTTm7SI
Ynr5+QVfGrRhD4oZEUM/idN9rsq+HcZdN8o1TofVDgXRUqJLpmFqRwyGeQP5EwRA1jbvXIi8U6ka
9pWrX0B8/7r6vNa/XV1WkIXEMiy8WQmXuQGoWT24VeHWwm2/q0iJvF78XRoG/HXReUV+u2jrN57Z
dZNyzGlwflWVw/A5JCKvd2ptmeNQrv2i61TiZeM71W8QUhx2E4cObPgNHNr9Ln6NpV2kNq2ayfEu
LBITKGPBFsroJiVQrlh2nPdEkVnLVHPSYD21B6W9Uw0G3O4AqKc4KY+XG03dgSC5YiHf9REKJdrU
JeWBH6yrd69fKboT3ST36e/eXOBExIhKBT3A8husGKtx7ATbtYlvguROUF1Bo8HvLEchUu5eLp0J
emC9MEM2KJvxERMyv10MBCMiHStc5Ceq53jYqjNH9W2DlI/oRt57TK/xQDJ3ar4JplXzMTGoq20J
o2FtIRt2rztJ5CSgYuZSyWaAIiKcWtgEnUupEz8rwRWR5sXtwWA0hdJDw8r2fIWUXa7XtKoz5wFC
JtMAqgK2IrU40uXNMrCfl+Q/bhWUQcosose8BGNg7Zy4jjIEi43Qz+/HZlcKu8lcC/JuLD6S8rZL
TwVNrHow/4TGZoxF1xpOrXqfFTeVYZfdocyOif+Bp1eWXTmqL81oFHUWV1GqQJ863yZlObOEcqJv
8IlSDTluVrBIVXioVv9BKVtFRIikb167SlijVbYNwZ6q9pUZBw+uq15/fkqX3sr3X3P+VkwBvxAa
ivnXoHOhWoTO1T21wpvc3iVX2rULBx4HBIwX7Pug/pwrp8y6COUuLpKdUM82zcgb2SB4+bVy8tQr
17r8nOkTROah86F/fmee1AReISHfkY9SjZ/EEf2kGhwk+QTDyKtn0l1ev1ZoK4dTlGG97X966ErD
D6u7tjteOn3xB9FxpbKwBjjnKJtDVVhJUgQ7nFIS/zVt/CW4sEM6Pej8La5RPZnaykcSYpriuTO1
Vv8f3rPOOcnRL6PnPa81Bk8R6q7Xs10LEmGtassue3ItXV9YUHZp+TVs0rwAAijfL3hWjFuekSZN
OoX3ermELtPhsMe/l6LnRoT39kTD2ANbZ7PysaYgSAQhEyaEn9lshmdr5DL8Nn4N+Ko+WbfMELHx
x1q3ZHaFSyFxq/lNw39mq0K1CZsZ37rb5l3dKK/KkeNXBe0dnSiwxz/q48Qm2CzkF/3FVJ3mPfwI
P/J9u4cnfusPi3vsBKl09ZzsnPBV2zGqw7YuIpD3lUMBWgFectAUoKXxDyKAa/fiy0jWKrGuu+Q+
3Iy/5RZ5MEQhl7lfLy2sNxmL3X35u8CtI7GnlNm7k/cPuu/UJEaP7PR22SJ6XDTr4Vh8etaiKHGI
wAMY9BPiti2YtiG4eNXjM1xzz9PSD10LCRon1lv9KCWY0i3GwMkYa2tLAxFJ4MSBK6uAVrbfbC2M
S+p7Q1vkgVtD5jgIEZQfexRtMFDIdv47IQ24sEz9ghEEcOJEgqWw4C9Ky0kMl4cH1ekmfB5eJv6p
F9yviQl8UR59zLNpYCJ3PM4ukIhQ40WyZ2gj8vthEd6Gxkssr8HHf96iLu0a31fSWZElqni7a9UQ
7sRPRLnwjZkcU8uEuN0kV2iYFy8lEzBgYVlrUdT9XVDUWlUFcopJdl08DVA9EUpbwysNK7T0q/Xy
pUYZ7zhDkvke2RbOUTkjA9kSGYnvZpZah8MYWy8K6awgMI7JCBxISLUZ3FbcP39+pJdYoH9d+owW
GAleL6khtIXJRLmauVL+KoNsoz5qsq1Z7Dl+cNAX1Y8+39fVKvlfegUoM2CDFu0C5+DfDzqtgiEb
Sz3YEbVgBjqxDZ/AhEZ8lBk9WpRFV3GjS6xTRZ+FbF9wnXxuThiFYpTXtch50JLdTVKHH2L/qGZO
S5xJlGgbUOkMFheh5RiIlrGOagM3Lmg7HVkukX7yOCqsZQ3ak/o+X2so3WJToHbEZgrDBtTFnaXM
O5MQbKnM1775OUXEl3SrgNebT39ai4QlM3d0yAsabHmfD1MIYUBg8tgMcHYscYN8uDflazylubk7
75S+3/rZ01YL/iauGekurRS3M1MqSglq0iuWbkCFJ7V/LiRjoRskEpsO3SfrTQjw3O+f1Wtf2KV6
g8JHohBE5Acn8O8XH/RiGaYZSDRyO0hKsCtKAlWIP9Y30nCSrwH9l4ARRUeMOes+5nCsM3lfiCFm
GDfG+BgvbvbL/fIxcaLl42alO3fjLWYpjf2wBhMiJvFa/XlxL8EeWdINxP1Qff++0ypqBSn0s686
b5768HGzgKh25nd8jft1qcD4r7rAtBjs66y9N+qwmxoTs0Yo+bmPtmV1VfX6j4pmrqd1C8IbJRxl
1XnhCoJg6NlUyLumdCCg3kixaMOzdSGPeILAgeB0ebYpJuVeSYSdMDaHUu6WQyQ5uZAgAcluwoqj
tirWhpSsqip9aIz8cTKZipQwZnPR+XmTu7jqv/3e+QV97w7Vjh3W6pJdUbtavWfgMfkoY67VmZc6
X5jcYJ3MH3TzXLQapWqs+2FS4AWpOlZ+i8VUVWPAe8cBncMzSReNf4Xp949Qdn4VwFmA4IyvmP6e
Nb61hz1CjOB5l5irJLMBmFZ9dxQqbFKszTzPi7He9Itrp8bFW9VR2uBTjfmAefbx5l4/6ElmFLfS
r3KCeLOAz5HnZLQyOh0+zPpKB3cJyJ7RKoPME2Z1SDX/foMRrOS+U7X0oGPcOU3I9aSEc/gP5tPA
yWafuaJWvhQEsQyrbop/Ubj8vIQufcPIJGZvOwmO4zlqJkwcGsbEMYmWUuts2Gdtv6JepmEx2isL
6dJyxUKQUwYiqUjj+vfNzikWYSybya6XVrBbWK6atIFO+vMdXRoeocanA2czpPY4R83GypMLTfKi
2bp0YdFlBozc8ZFnSEDzFwOKUl5R8YzdgNLlOFPaIULLkDzQzF35LfP7Oz+XLAotzB9YxFBJ/75l
Na6YSQ4+5MkGG41ihexFkU8gwVp7Er8U2L12utryXkTKvl/2bBkHoHYNyzi99cHFqPL06RQAP8jV
OIvoJTQilPaJTSlGjMeVW760UX+/9vz3v21KougLhVZh+uJFxcbrSgCfetmKWzjXs5uH7uEqQVol
CIBZU857+ZoTw9M2V0dbF7HL77/krCgYBEGcYjHGp6mxgQ0XhvzJAhCHk88wsx5PWW2rM2d5etOU
ahaaBtYdBJKfn8dFkAb+MBDErCkkw+nseWRmn1sZqz54NOKlf5gPDD5zXMthe8xgXJAeRSQo1cav
nDiHCrKAZ7Wq/+jPQeyq1pUz4yzT0+SDkBW8f2bFDLEG/wyUKyHprRLPMgrjvWgWdhqEew+lBFPz
Tngp6H5iyO1JpOFsxEGmFY5s3Sp4gY0ZAxNQnIkeL8RsSSs+ZAq8VqdZS2H/9lee3MUzAP2QImIF
gVnV15P9tpJ0uW6HSayNA++Pdze1W4p4EHd2xnmgMzHiu37YXerqv1/0bPpayHEhycF/FxU6quFs
K2lHTT2FMgQGCgH9BMqCBCCGKMimXRC7M6XZuhOONc4kPy+eLz7IP/sHAj2sxrGL+IfujNei7Fd9
ah405V4bHsRhk0vpkgPCUDEdO1YMa5n1dBmGAuzcBdpuqbQTFk3g1asU9poPU9EqNmr7BmnKgL5t
EDNYq+Cx1mcZP03hYHM7Aez+psSLWCy3Bp4+oHQqB+ygk4v6ayoOsP8RDy1I5pvETS0RFZCyPATF
DYstnudySZwn0ZPiYcChTth7JBB+BCtJAAdtQ9fMD810kP29Lr6E5rFJflddf2VZXzrH4CiIc9WG
2cP5wR0BPym1NcW7prVpoBsIQdSiMKcZduVIin9+Lxevht6apUmJghvm39907w+FUuBLeCsbRIcB
ptBcVBi9JivYvT9f6vIuNps3c6JBgD5HlfMgHLK0175EDzAw5GDb01Jo1Jmhi1kanYVGq0cL29Rb
gECmE/J0Tf978X6//Yazkztpw9ywCo7qmBUfonzoj51hkhe5EvytVDfLn+/5S3n6z7LH7RBtF40U
ntV/P9+8icXRiOH9AXCSJHEykgjZxeySdFcyekCqsFQUWIj189jA7QZOUMw3Pxnwj36CeF/iD6tN
yCZOhbSVsGsOCnNRolAQvXWiiRAHYbg+Nre9/hAjKZdFVGr5LiABxXgvEuic+l4YX7F6rqHdM0Yu
m7VCt9wzKo49ch5grNUWueNcWxaKjdUR4wm/z4/upeq+xbAA7zd89n7HpJDM1xqv1Y2Xekzic1BA
qKw+7RxXaS0p5EShTPX9I6hC4t0wZAlA2cItrn2NceVM/ypD/30f//96Z+u9lcXWIHUof2R9bWU7
udO3iqPdIIlZpqTujsv47pCsidM6EC/iCFeWg/S1xs+uT1Mm4whEANQ8X/l7PRgesSFeQWRQT5Ws
S65EpRwy5x60E00ATPebFKai6OE9yLRLsieR7iCNlyr+cQbRrFkuohJCxskmzhmiQ1yqhj9VfEs9
5uVv1rSHWxMKHxybNnyuFiuCPPisshlihPU2WylQnaOnPEiwjIp14UG/To5NRhgLRKz5HPCrep2g
NG3H/Qg3xuPPlRrNkTnciIkrJCKZG58VbnBabm1VHfqGiCMPDO0eNmhY6WupjtaGtfQCf1HnAmbR
yUIq6n2Z3KudZ9fiEwc3WapvhMHYgb5MEo8EduJrWhRsKsbkZnLbpvp72+i2FRMjI4wbOdkr0UET
Cyj39/TNsUlAuw9HgkmxW8BhyvvCEZTfVa26YyLZLTxphcOfosHOS57MLBVNXV8j8bV9rUyNKz0o
ZKjEQuhOQ+tQ1sE5OKalAbG4eM7ghkMkThcTOdltxIH4NuotWTS/axFhOUORtbVsw31Y3AklSDKQ
eDgDuJQ/KcV4Lv2OSxfV3dSuBf1aaPqX7dA/i4jGjvk9Yib1C6z8Xk5oQlckox7tJN/1fX1pzY4S
fbpmXKEndFjGsQ/Nx2iInLQeNlpgbUVpdHEUIxSNszacFqLUMkvYUwL4hYQqRFg08i3OAJCfskZa
jd5GNz5qKV97JoB5OvvBzH4jWetYwj3n5Ah87qfLXmRWDCucP1kYKvEwH8yuOa1m6Wo4+6eIBnRN
ZrKUyXORUxs0n5O66ATD6QHyI4ExVid+CjWYjnosoIapxWQXPvlZ74lFYjjrUAnbbRRooBDBEnZp
E/NlXEMGLgEmOHUx7bHwzYUPcfZd1nnrR7Eu5Y+4oztKtugesMGws/Vk2FD+d8a22Mpry2EbvBGW
5Zrc9VWzJIjvyv50oeXgyAcugCGJCbJ21nIYg55XCe4zs5EBIBRKqbS81sldQAZUEdM1PGJnX4hz
k6OiNGVB6ZN4J0abPFvX+iK0XHXYipELrAc/muf+8yn4n9vZPyv22zXPHm8pDoVlRRGPEn/RSKzu
/Ta0MaNJInHh55IbmNWueSgtNy6f8uwpmYi7xzcwexK8dqeUGslXT11ZLos035YJRh1J5/QjjOkQ
PBrBRWGe2BVSrbbxfgiS5iaqV/TmeqtuZGayeYUjq0nY9RQtLZIRzTlr+JHkqgUXC1T/PbVQJdIR
VAo9rN3Ig222pIUXRwv71Xbf+fpiFobKnoEIA2pGhhPRr0b7AH21IA5Mtbvvs2BR4rmZawP2REy/
EH5IXWdHZCrNPzPx2SX1NxFzHWH8YMopZYS78lFY0yzlYXOKTKifH3PBF0bZ2hvosIDb05iOUjLv
0KYCA9fjcUAMQnaPncOQU3prrdRIGctjmL6N5akV4UGgChokxnLqcoxR5xny09wd5qpu4xUJ21Rw
86BczL9ERB5l8TBS/bfYMuNOw00XTY9VDoE/J+yV3x2JqzCE8CX84nAisGWBOt429RbwmWxKHPkj
Cavy0G1gSmALqZiDQ/rKQu/fPcrJaFl+6JimWQZmGeUfflkl/e7zdy/J1pUe3Vr4g6ZohRrxw4JX
L0/FsmEPDnysiANoFmVu9+ZKZrDFfIcOJk08V00mQE15LYefo8p9zN0ThrrzplOkn4OpLaWacTyh
V3VH+eT3C9XXEFSgItPMlecR09IfdaJV6RUNWLixuKTR345WtFD/ZLDvevgaEx5rsAbLrVLiZaLc
qA2mPW9mqtkVJpdJmq50zCrq3O301x67+HFIHKT71aQvW8CBGhaNPyVO3TTLgaGFnrxaPLNAgbgB
Yy2rPiy0Vxgz6P1HnZ50zHdk67XydnwUFIyO3KRrvXqpiCefUj1aZBohhvD/epHA3vRAl04V4MaB
vCIjloWY9EfVII22rTdyNy375rlIyaPqXttQfUrbydEkXkJ/9HBKaMK3mlcSNr8DSVjKar21yHNo
Rw+M8MgPNditC6zA57zMNhdZrqS3S5vZPEKV72SsgkoxXM2Xm4/YAfFDv9aS94ok4t6QHJVE1pEx
Mu+iqzmZ4zdQOzuG4xwatZO0+ZpZBi23Nh3r7gOBtZkl5LClruT/ykTiSXg+YvAMiSIJ0PEQr8v/
kBbQb4lPhA0/MPyqCOClrFA4k9S+XfpzBLvY2U3wJNTD0vYYCA/8HIFYo7nQR9mZ+taVjdSYG+jz
TQ36FrsoPq9YOJw12D1K/EarAfLnz9uCGzzvP2xUE2LYsH2rqr2ku5kowxViOEUXOgkG3mAj8A1i
lPBmityh3o7Rel91dKXk9gTxq9q9ergq69qLYZ3yKnUy423+s1WLzi+FL27WS98kDdB6TaLRziXE
a/0HcuohJsONOm8wyLuPjxaSzgDddQVGYx304liOmevPLuicwRzUzbjHpM1p2STASdP6lWANoQ7s
AWvvzC/ocxscKQzwEQ1a/JyG+qFoJESV72DlE4LVagvGvil4wj8fFl9H7T+PFZdlugFiZmGg/F0i
F1XW6ZU8GofMALMOCafySqQCwXM6NquGaOvJevdb+UaGJkF9RtpcYk3E9KJensWC4hMugZnJIHRZ
KB3uqdZ+VCHyNvUyxtQ+aT+DONsAXA4SDU3FBl0v5vpkqJWdHJDrN82RdGgoF2pnh+F7EaSQAoYF
cqNwWlYq6b+Hms+y8upln71VjbDVKn85f9Fs/ll155FtSK3bM7tTsumxVcWnIJEXrKSb5mnEjmLf
PpCiLYBVrJT+iGcOdRFsMv/RGsB3w3BNe8rtYnmzEhE3K4a3SnAAKim5E2hhPz9uaUZQ/3ncNF8s
YrBdRtt/P24vs5rOFDQ6ohW7JmWibT1HSzSJC7qTJ8weg0V75RVfouqzOADEdLRDJvmpf18zkAOj
qIgB3Kus0oazaYDW1g/vouo7gfl/SDvP3ca1NF1fEQHm8JeismRbtmWX/YfwLsvMOfPq51l1zkxX
aQtlDKbRQPfeVfYiF1f4whtEBQJaVHtINYfW7d62d84HHiYs9mIVM3XxW2q8ZeC8IQVF9HG5SBbN
j6ZlkcSbWEgF0mcwDHAb+sM3syVm43q2AEiC2dR1Qqfr2UoxP65LXyDjLKE0pbITKb6GoE/C5gkA
LREUkCCKRn8f90bDwQCdj5mQgtAc5ferCbP1zKISTSmaCoGfCGVeMkKXXsrfx7kRf4q6k2CnE4Zq
2lWcFtp6XAdzRaTS7SiNSOmOO+PvQ9zqFIHwEskLXQ0D7tGf7zJak2OkUY65yHAGVEf2qVsvIjOQ
iNIAUjjJ0so+GDfMZjKF74a/UQH6fXjzar07fmvbVI1pqrRnLbdd24ck7S+qcPba2bPnFuV/6Mpy
4/VseceZcBUChzp72SiA0Qh4j9+6Mf4qnV8tKx5K+PDQXSERufq+oC76QSmIvPY/vCOd7+fn7ePj
5eKu3xZ3i93T1+nUud+4RdxcUtg804KmyqRfo8ymIOh7IBX5YRhBka7N6IU7niLY37/2raYBlS+R
V1kA6jBE/PNrW6NU1VYCKyeZj6I1KNrr/vRMQyuNEEKezwP7tfD7g2/1i45oqY3TjYqhsrDxM7UQ
jYgn/lu3eHemJ6E/WZ7//ojsIHGlXE2/aNDqtOVx6KDL9edDzlUgz+pomHe2/ZRALTQmH2d5jSQ3
k2n7dNo+lgMsp73Kmt3ZCn+GgM/M0PGK4q7C0KMl1tc0aREQmgh4aKVYwoLQ7dTwsQiCQ6kYm1ir
Vhiw9CFm5KoKXg0vK9IEh0ts1IdFqH2qwOCMynyV5/TRSbFAjIdFWeUPVlZ/iqn75S9Rd7tRGj1y
GElbCe1+Hw85E6tU/6hVb1O5D7NhmU4IhMuYxDvVdsJqjktRQVcEsVlPRXJiQuXDh6iay9W2QlWg
05LXqTtnzl0YekLPGQVQrj5QzJD09k2N9AQKH4NQCqhNMhnY5vOMpTVhzWzeG076aVTPg6WtO8x5
bYlbrMzyI2H/sobunvX3eWatjSA5GFQ/YwsMKcqOqNu2iXPgubPua4AWIEMyD+YcIg/xcQHrUTaP
RH9Tgqpq2yDlMbu5Yy4s0oRJI22MTnlIScYkvpL8TeaM91X7YQtMtrDTgAQC/E78sKNOFJIvtF4g
G4/EmkLPVceBoG3PflUBjSs8QxRxio++NVaI8S0a4qg0iFZ1PRF5I3saiIK0Yh+V7I4sICe9gUuc
VvOBExJ/hAmlYIHj0M+pjvaBEWwTEG9a+lqFw7lJ8yXkLeF5IBDd489C9Ve2Jj3XtX7UYbM20Owr
kLzDsxzSVthl4cMcQZA7DGiPBWsHgxP1WPiHMF1Y/r25a+W7IDyN/j2SfMy4qw7vndYj6BQuMkLH
VCMsAjQk1qgKoB599cGxnsP8DGtFzz7Il5m7iDi0SxFeat7/0RL7MQCGGWICMhXiZllbrCDBpEoL
Cek/vGT6d84tygRHnShQit9It9PxDiVH8UOxeZEAYhOwA0uEzz4V2UoigwDoEEGkHjG4Sh3hD5ez
/3U3QrrXR0aisV+T6h+UIr3af0/iV2neR+NB057oIw86KCeDniIQrb3OD2QDvi3th1bvRu1Jix7n
+UmamnUUWGDF2x95lG6jqXwgR1T5clm4Qxdr1uelgSgwvtKrIJ2IxUZUq39m1aqjWi512WdofNEB
65RjU1HxFEfRcBL9oyYEbGoiq0fHpbR9TyTJk81qUOu1+imP+TnvBtjdQD+bdCtnWzmONnns/LAy
vGIobPIcsfBTYXujXxFMBCfFuilzL1PXpCly84i0C10QBIhpdpGduLXuL6mEezSzxNFYlaaoNSTR
SzhAP6QsBm+MFYSbsGYu2mxpkwAB7Iy8GsWNIvhArU53aOBALdfonZXTpaH8NnKP2fdKQa0AtGdj
90fMYdtgLVE0VaP2JJJKcYRVZr8T1FATk2SVUufQl16aaguEFZFTsJiseNXHhdtGnFmRTXWuWVtU
n1vQq1RBTASVhSJAz96oR1s4SvUZtb9dmEGBmC4S3igEuQ4nUJcrHlwcb+poHauxq1I4aFJzkcQK
5jR3lXCnH40V1njeJNv4EP10Un9hKmi55BR1jCWg7ZXZaW6dlpskC8mJt8MMeecM7KNXHroxoydP
RmZwsjpbEPuZ9FKXPzJlM6VLX6IH+CYHXyTrwvaEkgXCxxMq6rm96/s7zLureUKJ402P972CiZJB
pQQF/bDeVsqLsp67jzRQXVU9LEvy8ZU5lpho69TWk0VI9ywO2o1B8yyzk30BMySIm92YU7oifc6b
V6sNkakY7wAyiA/CsTJzQPvM8KTjR21pq0jFI5oUtt8qQevGbC9xZ06t76aUmdVG1KfulByjwOiu
LnK34jibdBknoWe1fRyNx7ya7mZBe4W40iadZ5r0Fyqf8hgkwxTXbuxOtHmpv6Y9JR7pK7JIDnHN
tvufY6AuSrXYRejgZm+6dYoxeBWpbeE8+YOGO3bGcRVA/zuOsmgcoycsXJDkFGUfnjJ2Mo9FPeX7
2N7K8lFBnN9paBFUULuYxCwkzBcOIB+x+gWQtEF0JulWLYrSbISUw4zf2QxHTEUM8yIQLlYN5M9H
hoVYcMBgPPuK9XxbS7sUte3SDvY9DpV2tW90dVFxU42ZtTJQTB27Q6uhijKgFq0pfuaGKnjtavZ0
eVpGOSWmJN9MtrpP6X6jutRYqqCg52huK4297nC5HOBit4n0LOivhdVBHMYazVn2vQZtR9mgzeAq
XPhOH78ptHAKOVkUFlbwYONTaxfAPY00H5x4H/7M7JWf1EsxvbbabAcHy2/Fw9ZorZQoLWMLrK3q
VvUGNGXV0KtSY10ZF9O8OEq9MuWf1cStQgsPQGswk/cMKiCgl7F+AE9QPQYD7aSznJ1tnBqxx8WJ
t3SHDnUa1qVUodSCGIceh54RfKUtLOjuNRofNBjHY/8Yzs9m8M5dj274ojffDPNh9r9y1pdM5DVe
eqkGTrSQ0+MUreTkWR5DV1YfQpPmSbjsUArJBUWKf0nbhRJcwq1RxxcrCpGmYIt1D43dcKeFJ3kg
tQ6xo2+r1WQWxwQQXk/GXbXWi5I167lBKidrvQwMbt5PYOxheTmflfRadJSK0XqhiJgO3Bb4i1Eg
R0SgSV9s/24Ihh2I2IUgMQsfUmcu8T+miKI8h/49srBbWXpFYi0MFzIwFbnl67ebIV13KfZea5U4
IGg9B3C+0U7LQnlOG8qcNSl88FrDJ5in/jC1D5MtYWXve3FWLSX9KUJxzEdZp9eRLOT8DolpW1Wh
bwkaa0AAZ5RRO3Loo8FXaXpXmZ9a58tUzpJ2l48KmlvYvozVVhiVlfqXPp9nxEE4/QcUqYQHWAvJ
Jxhyt3EbHcA5dLOgOgduP/a/ROpHerP0CxZ+BREg+ERON4jerXQlz5t0XlU5lSXkmrIUfoKB3Q3F
ueqL6ngPtkMo4zsGKpqonKEXois94c5eTZVVj0STPuVPUHD4u0OMPBfXTAJBkkqrnsSu3d+n00sw
PcsBTE5/XyMLOQpV4mlHYNE1Mkoo4qvDWdFdIeyEElXOXQ7EeoyeW/2YpvPC0jgTjdKtlBha3GOV
efW4z+PxNbepjOcLm5+d26d6GD3OeKoRvIk/xUScKMb0z7MluXLScf7SwQhSZPntRz/r3N4NcudQ
hepCidtl3mZfWWPeTTyoSq07FiJSqYIqJ1ua5qHCnkrmYjuBOU0JEqqYahcpp8o5rIXSse3Ud913
vKxsn8OychP1PUpfcg4FVev2VFPZCK3avw4Aa92KLmkiXRydZe4k9NkRGhpmGJWKB580XNmUzJBa
1wrfM4z2ocidla1UriKhOsOuKOKfdsvWe7Oge5pQ+/o5XQxZ8lxxg6jSsG3zBCMxCdWmu5rnzqxN
Xz0027rAUevO9jcx5WmCCSpWxkWfXtPqEKobq8UId3DrAloICgIK+axt+q5woQuRRpMNOnLOto0v
QZXQZrs0/s8sLxd0hldx2K3Gyt7Fpb2DHbYci3JFZKvO1VugIr83lR9xG60k1VhUpv8wtMbGDPng
YBKquV4mFli4bVdvtXk75vPCSGhBgk2QuCIkYKihzB1nJlvJOTjmg67Wy7lJj8aOAoBKpwfhrMKy
1nKj0LWghqnmXj5OK+Cda1uWFvNAyuVIL/oToFucVxDJ0pbKUN6FDZAfNYjPpvaQ+s2hRvomwJ8O
ozK3pyUchKVnhWCQ2pdeK+4U21k6Gf0+Wz9pRr8rSSuIe5adKi0aI12NFgj0F1lFtazR6FGRnDbq
otORwDIClOyQ+g+cs/zZeIn66UfzVpfqs80BNEJVaPt+n/YfNR2MllmRrQ31sMjVOE175z63gFqE
crM0lZnaZOJlkey5lBlcTEi8zg6XhAErKTaXioPOT49Yl39paxJCpL4HQQutFXJIel7WZmLi/V5f
qoO+7JHgyXttmQkJJ4ob+oCkjZS82nPtqlO1nTtpV5Roy+UzOeW4auJxXyjaLrKlY9PFd/Ks7WXt
09czT0J3DKVtstSncXwPu39qE8qtTnzUIdeZhkIqKZpfYT6ZnC12d5AV0a9xO9RjsurUtTwgvJRu
TzSP9L07+c+OeZfIryH6g5G/ilLE8q1PbXzjCovRMxsaMn79EgG+QswMXYw1HF39S5Oz+zodvpBw
uUvlDG2UOFyHXbDsukXOuR6u8VWHk2jH9KHCkG7mZ0/vo9IKb7Z+SPyqIVhncY/Ow89M59y1HnPz
rs3/SYtXOJuxdPHBA2r+Zaa5FST33IFOFZIhoohB6Uefq9Xsk7cSGPdhu8A0NFz7lhm5Cpw2hW6/
VRr7yCIfcvxFN4SyaxnSeVTiXQzNeU61ZyZ+Nav1KpDsZeZLNIhWaHt75pwsZM48XgXFFi83klUW
pV5EeF/QEEjA7oejukC1lJDtCWnrhNser+j0M7M1sD5cgvElr0kI5n2WnpPiKGF/SIQWmCbqbT5N
5HEbFPZ2QnqxQO3MePH7cW3XXtv9I8DnwPiF8o0DOnz4pwAnKcQ5M5CST7MWLBIrpdsA5BY8WKim
WwH+qebLLElLlcBYnveaZLPjcxerEWQp0ZirFc/JjKVfAVOFpOZIl8AAU58B9dhpyF0FNduGSk76
hiznyTw6T72D1pdbengfz5RY1NfSXCAmpgtpz8UYL62HBL03a6mGq9D4ZzRw0uqdxfgjeKy37YE2
pfajmXKaTF+q/m6zKPVpa6gvCfuVajEmrye7/hlSI0C3waeW0yvlctGHW1xbNFKqivu3SUjzgpUl
BZgfPo3+Jg8COmvaYmz8uznHEFm/q8djO6KO9NKM6HsN+mubvdaQJOnSYXSLHmaxVnwIg6q9RE7V
i8j1A5TlrObdAQZfNs1Z1Huc0cRVkXdQQ42XSpikyLNS6E3yPzpps09wYXQGsEdrlcrO0kbpxEDN
D4vCMXzym2ThW1+Tyf9wHeVIkM2MGfgd5NC3KX9JJKpCZE8tgLIiv8hkCr5VQtuKd9GHxqZFeM5N
KPJHegbHg6OxRdeRUAfTNzbfV1O8xD4pf2Yv7FIlyMvcEpVSqWN6oEExP1TIRuOuDi6t9VBlp7ZF
5Z/FUxU/Zu1Jci4ahav22ZcKsvWXaSYVTB+lanCJ/TlkPwz/w/efGv1YJ1s1oZz0gg2p+Nv+3TR8
6vS1a/+bwrmo3P2rsicUZtARsbFBEWCI36Ay0VhllGoK9ru1VvRL2qy5I2nu6tkjl4noE/69mHgD
dAu6S9QRcWyAy3HV2SCTsIJowhxiSHaz9hUgZT2sJ8x3voVj/8uiS8EU9/ehruromtXZ1NMYCktl
agLaVrJQOafvHJv3JVp5Q3Jk7I7VTZaykM37MaoJiS+ceeUQb4WCDM40PXou/7cpuKplF6U0ogkI
gLXQ3yCMafWTXW+U+jJTj/r7SLcQpaDRQW6gWY8R3TXpRKpteahsWJmTfKSGDSXyl1JMi2jSjvxe
IAJAlVL808pLr2ECwL+IvrMYvIkdgqGpI6VCTRI8+p9rLNXNAE5CMD9bGCm43vF9tdr2LlUI/Xm9
Xi7vzovN6TNca9+8/S0dR/33ca8mOqhN+mjCkBPHGtQ07GyXmK+RDurdK1Ik/7zxSdGXbLLTQHsT
lCf+iuodysdmDiIFPTwv1XYqB3TkL4p/uNwJ08kEkNOLfsBsRtezj9d//2K3tsfvj3xVaKeNFY7j
OP23uB3LA2AzxdFvSXa39j1kQlto2tFIvt6HAPFknZIw8oTNLgzOGbpAU39iMTAY4YJGPezvb3aL
qcLXwJyO/oKN45Los/520sT1LKuSxdcwq5fAPwy9zemZr1BNQCRSdI2GkuTurevJ4MKXvw9+C9b6
x+Cir/fb4AjcYcZY2dCTo5MWfvw/ALVWes82TWlUKnhrmpPNtO7MByzt6LL1yIwibQP6GroDf/w9
6eFWqxScPwwpFSEjWbtqtE2qQcrOFz8kXwXQZgEUcp3MlT6AFII1Sd+h2/19Gn4hLq5Pe53DgI4T
Tqb0m/6cBqWeq7nNnPgRUL9VHuWTZmLm4VoEWNrBQVFk3lbzttgM+MU92q/xstBcJHN7j0uW6jrX
GU2Zoz08x/6zoW9eJIK8lQHC9A1YVQKyUroPQecGC+lRo4ux0H8myQdJe/AWSkI4VpghNqm95UwF
uTUcxmFZf2edqt7o0eq/veQ1ZNpXm7YJZWiyhvvy4+itwsV2G6/Wj6nl/lzuzpvNZyS7n9/17G+p
5+MGiX0AYBfGl6/QLvWo2yOkaZykgg8/f4GEIezW7ehlwkmgwnwFq1EoWTJVESEQA+cOpphsHCvp
+VuFjFuEGiicdEwVULDC0+DPDz13YT4CqEPQkVZMvhZnf3bsLQpjLsKnlXPKg29utV+t73+trd+G
vHr/SrjQD3EcPdIvTT6iO/2ruAOMIoeb4qwGO7zkR+N+ivd+QziK2OABAQ/HIY1x590B37lmU6tr
7aUHUuhWT08i6Cago+4tDTslP1Pq9fU15YHA59j9ptd769jlHFRN00FkB9PJP6eLPFpBeKvIDlNw
okpjdmCYd33w9a3SpnYLTSKAO/j6WiiXXJ+7fttjSpfHAZlavtBKssF1Q8WxUoK1HT7Y2XOBWVbA
P8WUypMqp66NnK10kjptlc1PQZXRljvU6VafgRa3P8qBcgRgG/nByY0tYCYPFyKCHeSPYPYAMo9L
7KC+AqYesaa/Hye37hCMzHBTgkYL6/7qi6dNDBOuUsF3lXvJXDeV5IYEM+1uDG2vc9bzdwI/N5c1
HAgFiU7VMM3r72SUqjrmlH0OIxGjxdIRGE3hwgyqG1iE2FegS+TvmPe3x4UHDu4Yiy/jGhKswkjp
6D7nB+AWZb+raPh1nGFASpG4ExYoglvifytEdmuCTVBHMLJZmdycfy7LRNWHss2SWojqCVHY/K7O
5H1YdhigvkzxC24yGgLpDm0BSTk580ffnx0AMFAcpvB92pjfUfNvCRHpiP4QMhg6EeX1uTL1EG6M
yi4PURjgSGq6GpdW1JV4P0nbKFJ29NkEPtEBhwVWolU0cjH0JRzfa7JkofiO6MUP0fPfV+Ivcbrr
wwddFTSBEKKCG3a1gU2l8q0WQv8hlJStUVdbY3gxI6aFPC2q3g11ui+cZC+NzkKmezHEAv1LQwQa
Q3CGUbaH9rIPKm2TaeE2VDSQUhyWtrPqKWIp6raSiy+yImXW1jHR4agoe+StF6aa7tIcCxD0JgM8
U75AAx59atdSibIGvacc53d4JNpE6SIHVozCa7mbEmcX+18mDdvOoK/Vdqt9nYxo7bYHKcedPqn3
6IB/jJMQcBsA+0vQS/y09LQA7G8vyJvhdKip8Abf+q7cOgpNwRLXdP4H9Oafa87qIyUKM9BH6NOM
1kWO18KUpL58K2dxMyD8faSrmMxGOmxy2jA+DIjc4VBCQ1YJXoAxox6FpxDYfgRbAjJ5Lslvlgvv
8K/V8ts7XiWhYWSYWVvV+cFPd7SQRVU4Wk7DN0HnzYjg9xcUU/1b0OnoqRGlhhaKqYxAvUBq3Ag6
igKXdqTiGubpJq1sD+jxEp2aGfi/zv+Vm4+JmGn28RwBzfz3V7+B7hLf9X8+71VO1JST0ldWkB+k
ufCiRD4Ik27zJaEmCVlrj2/a38f7Bfj721xfhZzOSLUobaP0UBUPBTDPyTr4+X1BrluDI8HyRPL6
7J94+OZEuHlk//ai17bNmWQoXSEkY+P4bIOaKXXDi0Jab4mzliph0U1jDVOTofzmVryZdP8+8tWp
DYCq1INZyQ5KtWlwDoktSsQbyT+3/YNmPSuIiAidOBt2OOQZbDHQ6Ev9bxafWMJ/mfZfiK7f1l7h
TFo/yHEuFL0BpUjlGtfquf9mI31zWFxHAGQSpTJPGlbH1Pamc2c88Gbo3n6brt6+eP6zbq+zxwgn
a6YU9YoCLGvVwwp5iq0NIEi9+WJ7Va26n8eLwBNkztlCdMmKaYXF1io23jSzciV0B/6+sm9ezr89
0dXxZQSKZCJ7iwxvlHnVeph2YKbBSNflnUDh+8r57+PdzGFNTbO5f/EbBZT453HShrjnDjXYwD1k
RcoouA2tHivvcHi7W+423v67Ut3tLfTbgFcLee5qJXcKvboPrXM1fFjWI93HFq7iU06nLJHOtvPN
rtXEpP1r2f425NU97rQKtUDEpQ7wDQeKzoVVupb+s1Ls1xm8uAAEmthPDcGxHtq7NFOehrg8WGFJ
nT2Cgr7FQmQTokBYG81OC8vt1Bf3ClagxGmFUm/APbM2BW4EV+Ft7ktbI/uQq/A1ykBUA9Zq+3Xf
foch/5XK/+u1CJg0/iPik6tIGR3dwomwzHjGnmgBxWC5et9SYHIR7ZMWl4dZXjw8KOv1W+kud7t8
/YXTeum+tG9/X0E3K6LIVKHLohEigWb/cwV1SYBCSalMzy/D4sfx/t7drte6t3SXofvkfX4zmAgU
/v3OlgjGLGo+11DpyNeqWco7bhr/GMD70pVtbxxxM3ICoENu++UoO3PEOvpu7t6L8fDN8LdYfNQ5
YH8CXCWnu3rXIfQxBrXN6FAtGwXbjf7YgNVHTbnq19AhcM/0/j7izbPwPwMaV9sTffrMpv8SHeCl
5PS3yp3pnAP14Xut4Jt3uI2niCGTSMrXCO0sM4w01FhNLx6VVOfu8iCWzZO3+axXf3+nWxIigH7/
M9TVfmy7xAeyoU3P3v743iyet9m6dy8P6vbVfVtsJvcTk+/P7wq3N2fSJsEAeg1W7Rc74re7K5MV
o5g1JRIkT3CIS6ZykNX1WIhyyTcvePMU/89Y14fqZABaxARvgte6z9wf0d2P+39Wgbu+UIY7ICfv
HpZ3u6fNptlb25dN8U10dHN0SAsWFUBg1dfqEuSUrSiN4wBZ3slB5iG4AEpB95Fp8aIBEZbxu/e9
tSstxWFbMibCMFcftAgMK0JdLTxoCAWPnHSF2buNgunXCAoEMrxPmYCAYSC9tdBiTko43Kd8+GX7
aCr9Mh6GlezFE0qOAFX8qAQJcAH3X+Nr9/dvc2NyfkPGG/LVhhqNoCuq0MYwvYO1Ciu02glZIRqz
IRc6lGp0fP4+4o2N9ceIVxeepfqFmclyJhxYBuUdsmn5S9M3AaX2PaX6xgn1x2hXnyLt9MoI20Rw
Gn68R+5q++iv1svD24J2COaB3yy1WzwmhqP0I4TVUSK7ivzndKqkIS3Q5MpIPdCGyk+BaYAdwVKu
fWfZCaUddJGExIwlUTUCqWpF//uw9I+HuDqV/SiwZz+lDl9j0OhvEaTJhLXNt3UK9dbr6hYJLOIZ
VNjR8P/zrgPXqDsWiMhDhtGwlq6AllmoUIXgPGi2q+iUYwgFujSZAIeYvwSr+ij2KJYKhyhIo4ON
ZRKkQinrH8kTBceQym5kDehDVDAH6BX677mC6S998mIAAmSfrERICAD+RFrC4AcspDix3F3Q3Jw6
6M6wNawTzrpzc3IoDhdcizSolrTipNnyEtQkBvhbA6rCgsLYFV96DmwKlGdT2ztTuvx/DQBBdihz
qGjRRbyP1caIU4yuVgTPzaBvST8WMSh9NThL2KZG3YmKWF6fjHE9gk7mWkr8U7YCdiLLH035AgK5
BDptNCHmGqFAZhNRc9SinxXOF+aoKWD68rzpDDQNegE/I2ZHruBaDaesm1wbFHs8lMtZzZe5dkFG
0OVmdksh0CH6AfnkZfpSqfdUdUeHBtp4RK8NadH7FoUiHsNqqKRYzTqHplhl6QagW4xAbrCjXC3Y
6JT1MGwQGuIV0I8sssDRC57mQoU9kCAB3BQnf/pU8avNehcIt2TMCGzpi7qt90Pzs8dTwawUmB8P
iY9tnGFg7Q4OGgZnoJ46dV6afAgMrDL1rTdxEBx+WlK8yfhzzWywZfsCPeTib2+NpWil5tB1ZzjP
01gDzg6Wfn8Kgu4uBy4ScLLadBQnGloaiqocIxQ1EFUBoQrWCftP39onw7Fr3odB87phD7drpPic
4fz8mPuu9MSSDfBtNJaF/pxOr0n5kAufxXpwLVAiYt7t+ZiDiRanrpgy9jNwREmusEj4miIZ91R5
bwKubGCGmw3iTjkeiJBrhJK+jf/HtOYbm+jyAaMINH53sQqzR43VJAu+JR88b0avAkDCah4EIK47
zUWCIAIbB9FXyp9uoV588yEAQNTJ21DfwPCLG0APYHgwJhEQR+lllClQI8tanmSb3Kx5T4ZdKL9j
TOjlKNRnM+XD6pfVDOhMW5iGaGzNaFw25pME6VtSzjFWAkU1L/G3pwAmi0Sz6KadI8nbzq5dwa8Q
AvzDqYOiIPaNACNWsemKXrcTWCt2n3DVpuNilCff0eCDj/vSgDDOXxDeukP7Jf7RL9d4qZRWCDcI
y0g2mdjpGDOxUyKqeH7RPkBLNjGPDZdyCU5Yh1HsYKm20HHGihA/MO16xe/Ig53WnMknmvzS2D5i
i2wa81S3p4pxxEZhO0oMNOvYelLO5RXjXMARymonmJP9ekACBOUjNOsEjZvvitWyvIb9jnwjbCOV
/cnODFV5CWFJfAb1JPZ8lZ0BKQX5V8wBFaKCK6hXenMGLAblQ9zqWmt7lANAoQtxvB6HTAEYz0bo
zL25yBvpQa2E0Ey55cCRIf+yUGBC38MKYG0JDVgsQgeFaAF0hMU65638QeC5v9QYuL+ubwaz9ITk
NOw1HlXKwjOQunUlzYsx9NFndp4E1IKGK8WnHJ5Fbr07AOOnTkXW1HyTgeG3mcdTCylDQTrxuyM5
/bNqPQh/wmzCfwhQfT8AOH0XfDgI8wHbM5bQHukiT45f8HLnhAgXnQpAC2OxaPAgUkq+WBkJaxFg
h/SWsDEs2E1ZeRzBPmsokw/ZewmySu0tD5sbrFPF7RgsUHDky0iRegAwjEX6G7j+CcEL0opqfu9N
mFnyOzPAXImJx1UQAKegucwQOEzY0wrS8Sq1P/hre7v8avV3WKqi8InJtgTKpkq3qNcXuwGYHKIA
Zi+jm+2plbGiHMjm7Y2An8fauB4XqtR4s4ktWYaUG0PwLSjDoF46AVejEFPpADl3Lb/Ggir2680q
al67nCsjyKaNhCoCZhVIDLRltp+VYcnCk338Pcol5RK/MRfdCL6uMjwzWAvHxjHZGYG2KjkOGvsT
w8MNf8C2ttoXGzPjmTIl0AEKPwkDsr31FAlu4GxTsbBBq2nVWmm+IkSNkJBoGuCPESom/pJDHv05
NeYmC14cSPRom5XBR1DEcJgJLHPk36HKgEWgVSoM0iDohM/oltjDZfJXSvwVs1HHqdtWgDKaCpBL
rh7ZeeawK9AaJ1Qs4mplhOVycjDBhY7YPCjoIcjWebBNTJEcjxJSD/+DSLvVWUGJuaki/FvNd2G2
jdUnp2EpFjCTG6SFmKmIzpsfIlGG54ZALiGxDQfdE2AaI94Rl/bxJcLOF+t2ic+BOyZJ94qyoBc+
NrDgHNbGezc5q1a5L4AT07rJcfdl48BkCNHMAHCLW3iNp/f7YF2ErHaTV4uGlS+0hJAyEU+YcA/n
g7UBvDAqtAOD/LFUTlDTXOJ1W/2qALHSbhBsoY61I8IscB26vUUEUyD7mOq0jxEMQm6BfU7FKtEQ
HBLqCxr1JegFRGUGUGYREtB/mnWDO4lZrtcKmRidbI68BvBhhclzo51rNGHCqFzRLUiTi5gXO8XS
mtFhApLOxIm9SoH7qdmq8U9lLb9ndKpCxCnj2EMeRVw9gonHCWUYxSKdH9VeMGRU2G9QWsf4hdAs
eZ+SfVS9VE2x5djTnHFFjvgLos9ZNnbQLb4aTMz9icoq5jUKjNGW80M8jlh74oQEclc60drS4G+4
DvpxKPMusNAohPSLY6x4QSOBQQDfogTn3Z6r4CzE0BU4e5zaedkcAnPTZmuOAKLmrD6xeM3Rwh33
IjwShSwTFHHknyy0Ji6jRcoMjwrBHVGShIrhtSa/hRMjOPv8XhEIGnW2DtviLJZVpNf3lg4SZDsc
K5gOSUFbFedwy8zWRnfmnmOrCUPZEeF2QOykj3Sqfs7yMa5m9rVnfpIlGfM71abZS7noP8JmpaTL
edrJrdBKHBNHAAGAq0McKvmkFiYOCCkE1ZK3oUSG75wbZx+9LC0zp0OKY6EMP1PNXHcW4hrwhBoi
5UQzHmzWt5QlvxZHDgsqMY9ydlTpC06Y+AQyi2nKN3iCAHPxsMgh7gXaWhDZbOb4vpYw+iEYzbjX
Znyt1J2DnJTZcoRxr3fpB++EjUhQGN6UntvOB7yvwZF6G4hiWeVUtFlq4uLuXG3gLuM+ZrumI1SC
7FTSz3uXkcqbuGvsoxEXu7jZKhkA/Jr4MjsJteCM0wtchjisFLuA15yv0vop55rgOuYw1yWcPseP
+BNpldKE06hvhRaGHi3D0WKrvpc0qqAgiTOTo7N24ntV1Vfg5xVr8ITzAarwUv9SFpSgdcuDM33Q
4L8IQIZ25lgV+7LrLwCM2O2C3h1LD4l5mcZ8KUIFEm8TflE+BZuJfAxnNQ0HjxY6445PVXitBiC+
Tp4s8nGlSI92QTbDX0r1FU4w+B8gIpmkAUIpoul5USKcu5oz97g4PqwWXDqTM422iz3ejBbOjj8a
DHVjcPQjC9cRJb70gJGe75J5lSPQY4ToUjnoQnFtJ3wpjjKxgAdjdDFlYwFAdBUR2IX6d6sOr3Tl
1VkFSJpitZs9CGUXSDIwq3oSepNfsQ+jp6DAtTt54MFL/ZhbEVFrtC2qSQSzCJW6QDJSI3025wNC
NrAcn+tzC3mblEfBNhmHxDsDNw8+BXpwKxqVcKZ9YkdqvysYllG3D7rNTBc6vEuCXaivODMN1MmG
Bz2ARP5fpJ1XU9xQuq5/kaqUw23nDA00Bm5U2BjlnPvX72fhvWtAdNF15oznwoOnWJJW+sIbplH8
biDNZxsYXaIDU+4xdBYxMRta4LzpRQaczfaA8i0skZrALwMwbnU3HEoswDb29+K81Mmh2sScaXBk
mu5WEDOqFF5CcOB0gQHM+i+MasHx9iyiTdvN5nhHssCDboO+ZphqkE7bHeEZSDxOeZEZclFGRPwp
r9viCPdR+CBNJ/grS+je6NfUgP0teRlp0xp/meolqJM7kYVosDCGAfqtfUv80xGN8ajiEEdFY8Hp
ITXytDmXqEmgjdeezMGDgbgc/KUIiFPbWIcxbPvktYRS14cZretupsLgcqx+1oiIo9lrhJde4q3R
S6Jw1chPjVFBSc0npCLsHal9hs9cQcQNYb2jrWX/dW6Mck0yCgX1IFJwrnU4536OErpwhqqPmHOI
MwX8FMuRPB32yWOG6s7AiH1xAk2WPOf2a4HCF+0AXVuiJEK8LJQwuGMQM7YdAWDlNg+lGLbgyeHg
ERlCo9fLGApjlb8rFisAwEhEVgRjdogAoVmHQv9dWuWCyRF3YJgsMUNz05catSxUnyTWuAyFgPM9
97Lp6pBYAbI7m3OIBzEsZn0vFeqm5eAF+UMmY33ITpHaAvJbpayxs53uy2ET+39/LlldUgv5UucY
VVTUBtVLI8uiHR6hrHtuUsql3EtErIkyM+RN4c/BLiIWy/H+89iXVDk+jf2tQse8crGC5YdlD357
Ut0lL8meM7ucc63WNw6A+Dvn5N9Fb8XOXCS35bJd9svs5vy3W9vbkKi3nuDY8/NTXa78CKCxjoIf
3gKjupqfh7kq4Xq/04tHckVXfXFaTvF0w4VN+Napfy1SO2JDJOGdLlrp1+BCFwqXOtOsqDK1cxlG
2tfSE4TdoYnMOhao62jAhUQ9scUjyivcwkRVpVpceedL7oG6RYSoIpqKfYMxqlwaZzu3lEGmN1jN
nxa/1+u75dKa7ibTaT5dvV8p4mmXCvRUEDEiUQ20IMdWAq0WFHqPIftDNt8+pWuLdqT5+Pthvf6r
395Z0z8761jNOPontzt7Mp8endmx275vw6ly2z9fa1NeKNpSzrR1CAVoNOtjr8g+cP0q9UEy40dG
2Q1fA1Z/h/BmWokT5OfF9aH6Mu5qWWhBGXh0AgYblxXPTZsPTTfgv6g06ANsIM2f4Wpqj1l9P5Tb
pqR6Hq/Pw70Ptg8SXJLse5d6wEGjc5pLuyBXZ7l6V7rPdXaoIqr8KKI9kSR68SI7q3Col7BrGgu6
T77MjXCmVvugWarpsaAwhOiffa+w1TjoZeitUvLftM0+v9/oOHHzGEyp3YS7huS6eKRKwOVFtEKG
TWaD1tv0KojgElSBySMuAtmHd89ov+pSBh28HNBUQq21otEg3D1NEskrU3ep9fF5HPHvn9pKSlxW
pYOu5i6wsm3WVSujPuIit/KI3zwrWdRJssqS+4YfddJci9OlnG3zSjkU8DTtIt3KQzS1Wv7PTTyT
arI0H15QI7+UlTFryDoiObvVahXCe7pIDfnYtDAVsWDwYnva5N4exZtpz81vnaNVk8pT8fMgVP1J
0i9UC4GBvjvw3tDxYDylTz+//qVDCVEpBMVkWDdAjb6+vWyUFcAu5IwgzjYpvnyzLjqE3Jgk1/Fc
GZY/D3fxRLJpMdFywLfmm5WMWVceap/m8AACO5qvs+XdMp/v6DSv7o8EF9MrrZuLnUpOAbRpdbSj
LXO0cHNddofK0TkBNdyR9r9pp9jraLq8ne9Om9X7+9a+0p66dAg6Cs4KHy7Vui6W9aflhLhNJCut
DoMieOXW/ReRg1ijivjzp7x4xX8eSTzJp5FyMLaWVScoUeWHQlkXR+m1fozVOcnUb6qDuvnYIO94
rQt7kbZDb1IXG56j/uMo/DRsH4dnHwyRwNEnk/3+Rp8uHrz5ellPdktrOT+9AjrR1m8/v+xFlMvn
UUe71MiqOqUzTHO7nD1ak/3iZs1tdr6bzOfMIzfJlfEMPt74QP88nvj3T2+ZxXII1Jx1U86e9toT
lPPJ4m+H6sr6r7yeTCeU3O6jm9VxtfWXV1DnqjjZvo0N3Ue1sD4Cfz561yTKM4Sixa0tSFFrb3J3
F01vl5P5YTo9ooM/vzLgxSUr5DgJ1VRHt0dRAqVkJ03rCGxnuqcUD8uFeF9Ct6q50ma+CB0S8sn/
N9LoTEc/z7TQAmEkZ2LS2UJehHCfixmp1IoCoqglLX6eyYtwy89jjkA2jR2UdaPZyQ6NECJvarI0
OnFQUH7bt3A/EKPJoc+j1cU//AH1qcD+vHLHXIw9HVNWCUgQ74Nd9XU1VVXmlXLb/vMipFAZdhtE
d0L9lPWUVSgfUnMiBhU24tAMhIr4lfX8sWa+ralPTzDqe0Z9Vg2QncKdEAunJbWw3Jczts9QnkQl
D4EhqigviYt0FrIq1MNI0ER7gmu+8owlGbdF5oS10tRGtwOEe0Yy6RvJ5gyo34VXHcPcyUiHkD6D
Vc/ZMPUdvAbprcZoAtfvwrCCHFpWow/yNDr8XYPCLp0I76215nl0JRq9FP85+C+ioSdO4rH0o+YJ
w4qGFxbFNrQScwR3yD9EgVPNrwURF3fQp8FGt0zqOnE66PDzMmSRuj2YCV617PbJNcvfKwONr+vE
cc5n08ogApZHdqvYPYwkNOGvalpeBKzSJldQWETnFJ+Tr4vWBGTRBxVQKd/dmzXqXGe0boB2PCLm
XPd0YNy/bX4r1HBQ6CqJikRC+d9s3k/PMNq8Q4g/jZ+4wW5Akra8Rc+BApNrLBF1QBMvpd5iVOcV
O0isTopOdbyqkp2GQqw++/lRPhKG7zvoP59jdCpHStNIWRML5ADSUphIU2NjW5SsqXNfImx1hEQ4
dKcIkamjr/es9hPKUaLG3FExdeo3t31K9BSNEKL46q+mCD9MMmTQ7O6zaCT+/MCXD1tLNgiyQPZg
IfR1/pQu8OQiYAdw8FF3IWavhnimWliC+nMKcCm7tYyvOeNcvqk5cEGkolMLj/TrsP4ZJ1hZ57y1
ECaw5erguQcHYbZKQTbZOyPdgNWU+05VraxfhWa2k3DkoQOF8pBK0bpxugeloFCPxqDQDQ8a88qX
ubiJoM9YcFZ4krFqaIpmgB0rEJQQMxc9NPOlVPaJUNu6Ugm5kMJwpX4YBhjkxc7o2E9kT2vDhOCa
pgTllyo4sFg89fXnib4UU38ZZhRy2gSclRPKERt104iyU4kYiDmr3VOivrjdicXaodA4tKKTnGbe
gi4NiJ40t6ZnIO9OZ01kiulX6YYXjuAvzzVagAUFLrcqWID/y6s19kChRcs0n16ljVyYU2CPCvgl
gxX/LeyGmhInqlFA1UsPmK5i68IHF7rdKKz9/LkvTuqnkUZvZZ97hN06JlUeXlx1SYAfIegZD1dK
ChcSsy8vNLqwPUPrBmn4Zx/MIhWqVdTthdEMokNUOK+GCJcCpS8jji8x7BskgwW7E4KpAlKtNQjL
KC8sDWXrop1TxBRCMQ+m8t0g5wR0nqtdSTYDSa9vv//8mS8xRHgcnBEwYyVetEarOtWDoO5NKxCo
O3BX9HlZzZi/Kahbsojo9YomCVXjK+Ne/PAaUGjsI4lUP+QDPkX+/aCBfwyw22LVenREZeeXHvyy
92oMWa1e5uYDWOVqh9jITlO0tXf+y+tn4SuAXkVqFhgT/PxAF1f2p+cZ3TtqHstygWgKHYATZzjh
hXBmo07Z5cWV3PXyN6dWhi0g8Dj4m1/P7iTIFSOyAzQoYur0G5BeKRI40RxMBiYZ9H0+DJ2pVfz8
ihe3FELqzLejYOMymmqvaVS7KWClRMgU0ZrCb4821lWqhHj60Q3O4WBy4pNJWMqYWY9AvmSXSQwx
1do2GdnO0mtvf36Ty0P8R3B89CaBnBVJlFLj5cIl+wfGgJfEz0NcXJ90Y1QA1kLTfHT+ZKHkpXoY
xjshQcohAcBukd6QQ0mpQnlqiR7vzwNeOsY57/4PIfpx/XzaEJ5ZyUNgOxgvSzM9/CW0cjFvZUCT
0vXVO/PS62EXT6UG2ib38+gU8gugYVUO9lkArfiEHOsrRX4VYRQglWncYsRxTQfiEgPCUBCFgQOh
mORno0FVkjM9G3JqjflebU9hIq3z4qFCxvhMZxEwozXMYjDtdRNMI3dTCBlNujww5y0dfVU64TEN
c1lK1j9/+ssPhtwDQFbQ6Ghsf92QZVBojV/mw0O9eETg/Pdkbc6W80k+mW6ms9X/52CjyK0zEuIv
n8G222wCheDOnFnz3WS+mnYT6g5XK0ni9433o/Lp5UYnm1TUMFJCUeegnNOdKHSsl8phuTtsVtga
rPz58e2ak9wHcP/bmAYUcQe5eGLAUUJxDsCkUaAFrgZoJRpUcDjxrU74Kbsh+qGi02cvvDDZAHG1
BRojeA8A/5Sxt6iKbEN2O6fDIcBMmQBAZcs60PYC7i5kLAUehJbkkty6bcn/jk7ssGvS+ZWJuggR
xwVdVoAwQ/cYHdOR2kopoinRR4gtcMagSAh3gJNaySGm00h0Rw/551HtS2cbltiaoqp8hG9KFl1g
VabVl/GuRX50huA/zGMjR6x4YSO1htPuvFEwWgF6WqG2fDbzZdYCCYwtkrFbId9svwlJbGQjhX9Z
2E7jDEgHrkCe1s0LbOay7LWkrW+p/URN8rV9NmlVC+ZDYPSzNnrQDeQBKS807UNYPdgJ6Hv6615D
o8k/JuljQs+a2wN8IgeGcHehY0sZTVRWgsY6Dr20Sut6mbYgHSNl0RCWQ1j/gy6kVO+M9iU8g7sz
pFfRiPMreS1V7bY9FzdZo0x64JqFjNeBeSzQW3UabZ6rOl/hxaUPzZU6QbCPpiWRioAsNfIm9tIr
G/TS0fh5Akb7hXDQCRs8+XZeMe2dl+ElJUXiFlOQguuaLY3wn2f8UuShKaRJtkooRCnl6+Ej1XZw
dv1zKMZjOwAeJHEUXe+rab548vGu/DzS6ORBntDsQxdzCdTmkf/Kkncg1SAxBdAT+nwVv0buWmju
IXwphQBfrgX1l9RhOF9VlT4p/+Hy+fqudpY2UWfAaHoc4MDtzenNerH8+2e3PMznxhQpqtn2yn66
lJ9/GXJ0kQPD1oM+NqId8B2CLWFyAG4sF87kdIMROxKyWz/P6KWr/PNbin//dJW3nRdVrUVMXWSH
NnkhsgP+RAMPVEx6LYG5mE9wZSnc4aIJPW4Hu1GVmplvUX9wTkhuClV2gVrOz8p6h1gJ3uOAUOIg
ROlAoDRYvpSQGhC+ZxQafn5v5YNyPF5hnx9m9LGRMixyyWbD4+kgcmRhTKEnOvifO6ybCOwxMBwy
Tpl8BQ7XzBF+ClzcjX+b3qLPX+hPi3AE272kCSfB4M2ot0XGjoUYnoHHesIzQJ7Uf/LmqJvPaLkA
zMnm6HGEZTbRu7sWp1CoDXlJRuo/gC6N8xTJwGjh9m8KHmhBdGyRc9VQRlrH9koBMI/pmz0sBVJe
P99U2gPxv2lp2GNuxClpD96tXCtzI907aCAWKqg/JDuLv7QO6SiTMeKahWk2byPwtqL6cjZQnDZl
pIC1iX8rfipnKK1KFoT7d8RtTNN6ys5Ls6+fMUSb2eUdY4kisGzlCF1R040wOihOuDShOm5Ua5vK
QdW80DNQkzuCdoHhHUp1rZjEailfxNxQeJ5lxX6o5j1AJfJFs94kzrGGJ5KhcYOwfzXAQ9kXZjHV
cndSJsUsd+1Z6q7LAJlM7DkbPBYpsDUCmaS85yD4W7mdeUO4QPYFpwVwT06FyG2wUmp3GmKaQHPc
1bQNGRmGaIDeCywtWhA7ahiCNQbcj31SbxCae3PZNrdFCdSUCK+UYKSkf43hjTpF2waobesNkMlc
4jzHsyNXN7jVT0sgPRKwJxhAAJAhR/XKSpdiXK1wZpO630rbvYs8yfffOwbmRsiEpAeqK4naohYd
zivObbXX1299PQOck5v6gnxBtyAK/ZXbd919Skx31iNLcGUbXLrCOc0JGhwiSuvDbfzT/re6s6a2
tsoV/gQAGBlSGvfJsCnh40AaQTcH9gpaOUCVKBnqv5yHn8f/SOTGu5AmBJJP6E9xJoyiL1+pen0o
qVQpyL0K/LuvM5Nc4CZTbsc5AP9lHL4yT1sNvzy3AcCcT10fK0iyNirdHrq8jdFOqCrhVY6CPVAq
wLxwafw+mbXFXMubnacDyUOyni5FYJ7BecXbBKc+vZXWCrhm7NA+DAYkKCjyPk15Y69OD1nvU5vL
9xjS4K1Lm823EHX5mzNXHRhLRFLx5TjFEQB+nANUhZUrbOMkLHiIAH7+UJeKqMbHHCGqY6DGPLrq
mzTXSgX+wIO02s9uzCnGRvQdb4Pd7fNuM33rgUteWRuXLnsqlAZ+QzgbwQP9ejVksVTHXQvcInQ3
eQnjBtD8Bg6nFR5+frdLd9DngUZ3kGPlQ1A4yJ9Qlqa0Ayeaa4ibD3IAza+fx7okJmNYMi1UwAZU
NMYhjAEwKLBAworBgF0lEcWaAaeKpQvCl0HFaUAQTwl0DnbmyuCXwvTPg6tfP6mrln1ppriPJfHM
RRfJnao3xgmKxtAu6noG3+znAS9N4efxRrvL9bqoZvMhLINyYrWHXsHHRveYHOXKHH7c3eONDF+Y
EhnKV2CeRhkI3UzocgoBW+zdCauN2NW2gHSMnoibnVG4K1m4ppwc1GJpQ0xr/bmWz7ePPVfdzy99
qU1lwOiUyYMcTpUPBMinM821JKAmaQTSUbpPy1VEpwq0VQubUCp/neMbrrleX1YO1u2VNkPoPo7r
Sd+3/83Hx81ShvSESflYICkk2wy0QQ52XgL3SdomKXDlv2frdsh//fzGl9IAHB5NYISCsK2NQlWt
LMH2B6iducNcE/dMQV8T2g3wbtRc3sHK/jye+H3juRbdEpPMD3jf+ANHcWJ2uGekO8te+pSG4Qh9
wMSvjXOx2OGA0RHVXgOXwNF+MeUojVMNIhWRVwXSu5sJDt+rj7mhMolAdGurNFsFyuLs7Vush/Qp
OpSQ0XXMqprVzy99CdFnfH6Y0WbCPDZPEZRJdkGn7dpa2zY6fosQJXurOGTuoT0jtC2p2qQGyqUB
GvaEa2hrocmKLwEmTtoT62GRo6cUl96elTNRddiAfQTF9V2VjvgWfZgFN4GFd40xK/PiRi/tnfAc
zpvmV6dYBH/eTB5wTS5CDLScqclpXJMr+HdamS7OMSHF4Fy5ey6dz59ffHT1KImVIxGC/qiQgSIO
hevuEC/ZdPIBPlf6ldX1Mauj5cWMoyiG5qkqUGFfT8mwI0z0BsoKVZkvwv5ZSZ79wYSPiC+Q80xu
BK1YeGch7y74kDHtwMJIWQmvIm+yXrLKu1Nh+VE9gPlHebxRXlTUunUrX6vZY6DSoE5w8inNLfxJ
wWJyEn8PaVJNNoJS9EGe/pubwcyJXurU3EZmu4hKHYLHRocbgfNAhLEwrNxmpj+U74684dLQcrxj
7pRWhRcFZjx/ovSTw9uz/WqG7VlqPBQt1MVa3mYYROuoSHvHyG8mtrka5MfelNfGkKEeUEF2BA5q
2TtZX+UxTlWuv/F4R1lOF41RwyK9plB0SU3HpAQmQLE0ObSPE/XTiakliUKSYHHVV3Pi2gBtsYzQ
Z4EjJ6x3L5zaUHnA0C+aw9lfDid8vVBlDlqKK69cKDBYnA06eCZSjuaCmBlBO6OexeQpmIYAhEea
c4IZ088b8pLUk2nSklAVYldN+wiZPj01ou4D/t5yhiRH/OYs8LJeqCeI2dMzakenCDNlpLuShXKK
r2yIS7arqAXQmQBCTWl6LFkTV2pgty0m9/lMXwav8brchW9CGPqtuMP0+0ZZhTfBSSh14gsy6TfQ
YabGSW35Quts4c0MJE6nzjVA+7hkYdPA0GVAuYbo7cv0Pb9unE47BwYZF/Zs02jy9LJvljeYPCxA
Wi938/lUm2/evdnqmoDPGFH5bdhRVagI/TgsNKq2s/3+RZoAKl//Xd7i6kVNevVOpfjt54kfXXff
xhudD61T90FvodceB7AoVkJpwYH5/QRJDUpn0KlXLvKPJtenA+nfgOC0kMHWaAWM20SxGeu10gH9
46vub15uohUnu/Jw8xCCOVSfl392yW6OKMDMX+3mt8nT8qBMX6vbkzx5D2bHY7noyimY9udr9SJx
8H57LgA5mmXZIHXHBIYGUUQK1AQ6OhAYPEQ4wVRY1EcwRwaVItxq4IoRQiON4MH3BH50ZSLElx4/
AArRrDZ0EHSCrq8Lro/jJgGpjd+zIq9rA+t11d6a+cHBcaMqwj9dhYlIuSiM+8xYJD0PBgL1Pc+e
e7LmmGzeIGPrfai5Ie6wgbaQCNLcnlSrPOHpUfopxKbsWMTne2pHzy77nQZXPRUSl3IWTIc2WsQc
UlmyigJzSTi3tuHfmp71XOTRvjajVcnF6w7GzJF+OV3z4MT+MUuyXYtyginfez464hjuRd2kSQ9m
jzWkNolyZ0P4MzcyCxDVpMnVpWMuVNiCZIHCOnOvOMlGMHTP/cxyopPfYMGLF9pdX1JKyOVdXuWL
hgYxhe7+j4fze5fHED1J9OU8hXoPa9C9g24annmYrd9soqbYDPl563vqLOqt8sqBNcoDPhYwoRpC
uIaw7B3jR5vcx4IVZe2dBTCBFhrSwfn5hWVxvVkuoqBvSwLVOaEdo2rc1F+XRNbHjlzIBrpBSjF1
1fReSPFEGsgm/dR7iEvAUgPglECQCotka4P3G+z6WgowilD/vfCnpxAf5NPVEBaDpmVhGO7U8rem
Ylge47Tqb5X6FIQaaQB2hN1GRnhCvs0pdJyLBrvBdSqv1Ci58u3HVd1vzzJKb0OndnVFR/8PvQdK
W11HBpbiJjuph1Pq3dvJk2dcSzQvnQzMtaI7uDroQPW+vr/ke76XAIjbBcO8XYjGaYxJEDEMPG/R
P8lhbDjU1tIN/YozUejVRPsjkf62ED49wighRMUKrqvto6Rfa/OS3ll5R+tvYuBt5MorAPiTl5CP
jc4pPtCQq+NiEbZ/m/4oybgPLXrkzzvcHxtQon5/Eyp3dQBL3XnvqjfDWJpYjXXI7+C/JnpttUIh
7pGCD0asinlwf2F0Nsn7mZ2vG/WmPMNO8U+Jh4IVIFZ15gZI1USI796qZwS02r8FiiBDfu8a1sTG
72eQpxaYvLRGWAKLh3YP0SRRkDkJXtX2CEJXrtaCVBxTU02njntf5t4EfcGfj9exL8W/lWOqBMGq
zRn7Abz/tIrtrDpnpqQBnNOQKDjEzSbwnwybIPYtxwAM20fTWPjOb1m+sQDYnmNwdPVJ2JkyxUp/
CtQQ0ZCdpD0k/syJl+dhppnH3iSiriZGjnlaskjqYxbfVOochv7Pj0+3/NJZAOCPi0H0JsfFxfwc
lqlaAO528g7uyg1sJW8izI6rqJ+r/atp5DMUk4CtKq3yKmpqGXVWVFgy5YgPNlEn9xaRtSApF2R3
zHV3gntsBOm6q3dWuUpRrQnc+1idDek8sJBRPlb2rcgGRB4sfOVYACiQUCzGqTmc5rhratt4o5yX
WHYTuN6U0cyTpkazCs1p38y68Bli59rR6CLuqMfgiupkU44HXZ17xr6OX3QFZRX3FyIuUx/ogRLL
ayGmgOyXhM6OrP+FihvgLlXD0QbYraK2470Kk9gB+zauaKG0BDoP5LQ/hYkmQxzOUXzu5HiGtnFp
nzRfW2vWrYRBtQ3NHbqm2L9tv4mwEjbTPSaxXPPiw6iJg6DUm32QI/iCELQLP+eyFZbLLygqpQNs
serUogmB5GndNwvJL2aesq0RRYqeLNmdG3dhgcGvhgD3uw43tsrefdlfh0Y0bQCDKv6vIbxVvRtb
2Qpmvmg9lCFOU8YuRgRCC6WZbO5K597A2DeRH/DPK8JZLifzmJbqwBkXShpk6WqJ2kPdWiuhMZJC
vbeT/t72dioGf/wKD1RZvvaMFQZxoTyv+oXUvIv3SHHK6run2MQqGPu3DPfEAI9AdiOqFwCeAnBP
gvYscjgTBSzq+5Q88pKCWsFXE5gh03TnsgyK/uQJSXbg7dGERWbnp4D31WEmo4De5TOmvzCPqrFH
E53fEegnx6KynEWL1GHLvCCHgPaz6yNjMc1oXeG5EWZPUkGBGn51/gttaB/7SQ4NivR+v2Km4+gA
eUt3X6UAzYnzFOkVGVcYdIA28k3y4IUT+bf0LG+jJ/ePgqwy+4K2bQAUGE9VQtli6UNTT/W9A8et
LaFTh6cSRY8UPykq30XDgUTfpx2gkkcoVQ4nWRkQsHxAUmfrDu+D706xlqM/i5zJwtY3QnSljHUU
tl6DMljoVTLTADZUmPulFixCiAA2OlbsPlePV0INNzX6K9fhuIzyv4fafw6F0dUUKYluBYOV7IqC
60mr/+gZaNTXrHxT60fDfLVQ0em1XZRRWgohLh4Ncl8qTDUNOTHXOtzYnrzaV27a6o9SbD1jrWAq
QgQXLkutnlTPCP2g8hVirdUti2Gh31PhtVHQit1fnaVMI+fFcXHYk/qppqH4ei0sHteYv73i6Oqr
Sq/1nCiMdhK3FFW/5mVobxxMdM+oPBtI1mKf9VKBQbh27499W/6NLOIuMmLZxKLi670PZEU148YN
d/751nFeAuPpnJ4saZo2SyF+cpb2g9RMPGkeayG1iDvn/MvENQABFu9JYbt2jTwrULbTFtgeU0xK
rafC3nHchFa8gjQLfT+ScHdNoCffyBUCqUfFvR8Khx6mN5HTZKrmq1Y7+ly/xhk3rfOBZ6Kg/gfQ
y6Qy3ouCJNjrF7p7G/tvpQpaVL2ywi6lh9QKdWqulEIpEHz9BlIfari5+vHORZ7mjBseAmsTN56y
38oMXZUr2eGl2JoPbQpWNZfSuKFgFlGvBh3D8XnQw0zAJMgoyNA8aNsrzYtL96kNpln4lak2AcHX
Nzv7+PEO2DTvdJxu3QhtiscSUalrw1z6gBgvCb6iCcxvXFepyeikoGMYrqd/jYPa3Df+o0nX3nu5
CiO6GCDb+MoxXzJeNOZo0aZSnad+I2APWjXR03cBk8SwsESxangR+PhifpUreeFTQkSgvqhBBEV3
WKQxn0Kr3JI6ePa8Y0u9i0+JN4iQGuOW/TkIurA6vowzWoyDa2adGbvRjlAgi1H1M/cFsYDQzJTV
038xFu5VgEB5MWeMAzWtoanUkGo5mBnUjoxKqLkLm4+kuPJWl74efUEYQLRY8BsZfT1PyXz01Qjs
EKRkqjLtb/pXtNR/fp8L69CAMSIbAPOE89joGDVTpUiVFgxma4ELeIzddZ8XBDxHbF45RF647X8e
cMybEMcnw5C1gq7GD+8bjM41W9eFzQO4co9u+mJtz8zZn/mv3RypVRr/1yLkUT/w33gOJEcyNOJk
U3znT6swreUuVXCZfwDK+fvhAZXvu3oy2VE4S6fv7+H0Cq1z3E/5Np744p/G69NK0c5OOzxokyd5
ul/sHx7u2sltMJ1MD/4ELdsrMzhmJIsBKZGCHtc4GXVrXHjIw0JHKJiuILgTzkcWzYdmcPkCAk/k
bYCbUC5KekhjeMBDRPp5Qscl4m/jj5aQP7i6mVIl2iEQhvajkEYq44E2zTYzkbJCnWVHMImo0hCh
DiXNJBTxcH4PjgJpdVUU4sK2cTDZooToGHyZsStRGGatRfkq2tWDjyLTiZgShaGolK+89piR/e+1
Pw002p+dN3TYKMLfBV6P8gAKxeFjRdesIPfIUCTTLaCtujcbHovy1CVCHgyJZipnHX0RoRDbRrQA
JmZUzDTyjADumg9OZAIKVKjh/j9PEnAGg/IlrA7oOmN+haf42RD0eb6rJHsZAcYQVBO8Bunf9CGJ
Go7gXfp6rnJk+V4FE8B7TQXkD5UpjgA9lRBmqq8cBRcuJZQxVdq21MvoQOqjorYXUtVOXDXcpX9a
nebaOqNnbS3scqOXK1bK9XT5Q+7la8Xky5Dj8r3cea2roHrMd5i7y+guvO132Z23cpfZQScD3Hmr
cu2t6rX/XB1wMqjX7oYcJrsDuWO+2xvkQ26Hx/IhfQhvjWYK8Pe2fIhv2131mq/TdXAY3rPXeAcr
c50d3CUCS+KXtjuC7zsNnM9O/KkOijtRdt5W2ZmP2q45BPzN2wZgoqbdgWhWowU469f92loZK/00
7EOEKJb1bbI6r8/rZJWsCOeX53W0Pa+Dbb8GVV2+WTjKb9t1u/a21aF+kF/F/+rXCr+/OSDbWN0h
HLn0D94t+U+xJsczNgXYnGm1dt6rNT3U3bBzNslbtfZX/grP6HAV8hdlXq31RcMPi9vmQdqY23KZ
Lfo9GrNbY2mvjbm2sTbto7Qs1t5zt0vvho9fNOyUx2GXvEVvNZq4K0bZpHc4GK+l5fmxfex29BIs
8aPb9E6ZS0taYQdtYyBFdowP/LIHAjBnMyQ8n75wadsdygMsCCG2uakP4k/3MKzDlbxT+ROvkDRc
oXyWNRNza67Mlb6lq6hM4k29VFfsN/6y17fiT7xpT+oq8yfqKlmER/cKTuP7napy/ghPB245ONCj
k0E+K2phDQWSQ+dizokMH4WIAmW/3/15hae1ei08HjOIOIu+jji646wzRJ4uRWXJ75xFM2AumCyx
JPuHhjBRPhExZRoLUd2fz5UL7TCMK5H7AburmHTDRrFXE8lgo0vQyiYO8or9nhN49fY+wE0pqIyF
kr0klMqa8tH2U7oQzB1FE12/BRk5KfUXMIiub95XId7151MJUF0oQ2rSMG3Ml4waw8+PK66i8e7n
QfleEE9UeXw5wBiXzSExcPlEdAVMu0Rh7BoA6Xs0yhf5NMboi6iOXKdFrMU7x7tDaA9VXXEPl6hb
XclUPnKE0duImx//N3BWNsnR10gDEbjUSmol3kWmfks9ghSwugsRD6WzD8tC36RUQ84cQE2HxEFp
Ln3jpYmGOcW2c5ItO2RlqVsUnrYJrCPwulniXXOc+n4b0zhmXRgaajAafdyvjyjJbqXFVp/t4Aq4
5QtxJUWVtO2uBHkXvjkdYtOBYQa8Eajl12G0wWjygLbIjoqQXkwBe/Q7Ci7mtT7D951NpZ8kCnVz
6Bjf+K5xUTSkbV583zcT91jfylRGpUn4GPZT8+7KUhWf5uvskqfpWOhR1WVBjTV0wv7ce17eDce0
mTbvMxQfHyTUBY15LB8ce1kEe8WfYVOO4Hc4d8OtdUiUbRRP5VsPUUTtLvA2Md53d/UK/EYqT1J4
NM1jVqwDewncO1Y38syUZ/bvplwOxGryrAI/XXNQOw/R+e5cz1BsxJbNaFdVugraRaGvY+nKhhzj
yNiJzBfQI+EtQot13OXvqkEu46Z0D0HyZlr1Iu2QwGxPsvdEgzUOnnPltS9r9BnXNnUpR2/mQqY1
u2qFPsbWiQexLXqsyF7RgkYq7usSQk3RTdvwLB2AfUf6hnu0eMhA4FDZDmzE/WdFgYZ2oM4aa1Vk
x5otpjVInPqLn+f9whdhyi0UBGj5QjQcS6hJdtOSrNPTic649h7Nfh/Y5QHlUjfgO+Ar6sQgcM0T
VcdA9vG15W9HLwgerjyHCL6+rr+vzzFqqZ01wytrfu+ubFCD5ahcgIlpfxkusjFzdjEIx6tliu/7
mDHpnYIDsB2NI+3rJGgR6OtYrtxDRqH+fCN3c8WnqPpWSFeyNO377iIFRSQAKSfR3B8Db826KzgR
s+zQ1IDFrWglozttuTe5pwQTFeS/17tTz+Ix0jPIXERig3o3mNG6HIq50RnY1Kf3NsLSFcqo9IDo
hdi3VS5kxzOUWDWNTmd5sloagk6M/6pyRJa5c8EMqFME6a/MFcqC32fry/uMZkuxcoBHWZ8d6j/u
i/eKt1+tTnp1QveiMBd5S4tjoqkzE1sbAtlY/NfKJgOlfQr0j7Eyqd8wQdShKjyq8/bG7eZQ0puN
9UdHQ5bmAkq/sxD9/Qe/BQgk75GSPiYH46a/9V+Se3Vl/pL0yXAfzbRnM5v1z6xVifqSPsv1Sfo3
8Ccoe//R7u2Dcq89qUgR7yiES/XUJ2gW4kCvxk26q3fBgWruzj4272lGAWdqPbgvvoZg21S7sV/y
eGGioa5OXux3Hjn+8z+Ufddu21q07RcRYC+vi72qF+uFsFzYxN759WfQ9wInkTciHOwkO3EccZFc
ZZZRHp0qQ5DegQjttg54fbIVQl2HI63POus8IPqnkP4sP0ixTazIYlXoWROO9ORhykFvob3g0Q6o
Ivg2SiHtN1poIoSiRRVK8zk2T8pWPqEcy2yL67RlDvIp/xZPyXfrSB7AEWZnwFgUEmed0RnTR3zk
dyh0UZvB40qiXIstB8h80MBcDFmEOesy0gHIDbmg1xor8oHgKN48kAkYvKqQWXUTrXfbC9BcCKDe
8VSYEv8SAzQKFc4VznRldzhAL3QgHEGyy78hB91/5+8SZB+pDXfN9shgFngS82q+n7zBRvahMyy2
b20ELZDIJmrCTmEviOyxxetcQh5bWhdVweJcVq8DwZi86Ria11QtyaQlZA9ok5YaEMMnnXY75iqQ
JEAWqJOLI/CSOeUpcYpN0/lSatSSURjwmGaOYBVUb/0Ous0jDQMSGDcgEaF1TmO09eesC4ZijD60
7mwxUadjH0yfAjKhyEos+r3eo64tGYsHUJe2aIzBaAqptp2dBWCAHB52p7HmcuUbCF2y6uMoO6Ap
enhO59Bp97klQWaYiA6vSnisNblHOsQ28F9J3IzgJlIj3aQHBAkWIPdI8xQwhc7sObd4NXIFb9iM
pw3tR261RSOVPjNGibtnVSQepOqsWTQeb5G1aPizRqv5ufMYDdBrc7HukND1Mjff82f+vdm2CgxH
1OYNFZFz/846nUGbrT7ghpaff1CaCzFYJKElPgPsZiffDW5hVG8y1Llb0sF0HmC3AZQZfRD0LFGH
yZ2Au2O1BZgKgG4ENPE0ebHQ5e+/lQ/MOTyT+gxVnk3q1TkYF0ENomgBd3dQiYGVzS/ZZdpKdnGN
7XOkdRpMcGwOz7PV0Y70JqPRRoyn8xC4Oqifrs+egGapMtp4unPGapLXqrDIDDgNXi96bhUaVqFW
GBD4UjGZCaOBzwQV9UsFAIJNBY8DOl++bMtHaY9W/gZZ61e0ay6tulwXO97kp/zGXTpX3gr33EoP
IV7b1JHhEu0glrIZDAWi6RqA5fJolZEKT5buXkMMG2EKJIjU8vSAqy/6m5D9gaHoToCc+FpXUfmv
/oaaSvrRbBM32wtW7nMXhSacGxviVt6WX/VXserzYKjtaRz1+avGUkbX8l5+MYSz6hvFqKCWSRZn
dVZ3l1oVvVGohibAbAJW1a4/gKHiP+H8sRm3KJWkd3yp5zUFWyPMFSjYwaCVrk73FLh4YN/vaJKU
GOhJ0elN+g6ZdHhT3gqXVWBOTMJD5dbeKpjMq+EVYhsd3iWUKDtVeccnLnhIaH4HKaszuG/oilME
TLP8JH8ywcOdr2WsidfpvQjioDlnx/E4xuh8Qki7KFUU5KoagjMk9asAl8OJt3zzV2ZPw9idFN9o
7C7fj3NkIotw2GsTiADAgp4Dsg8OB/j0BXDqo2K1gWQ6fFZwPn7QaEbNpALQCe3ynihg6cQaB38m
+F1DX3Mg8UKiQZ1ZEl5jBSY70Lkn3FfYqsWk4jTFqUCjZ9SRSCaAqMnWsGfOgyrokg8qnDZu0bxN
0HUlYmfCjCmqCAsAQaI2EO1fDDgUL0GUG9BlR79kREzGapBCZ4BkgzSVqKKKFWMegK5n5SAxXbLP
osR+C9Hq9YuAG9SXesuWcIImEgjH2GjPrJsdcErVh+l9+U7fRY+1l2AJoLOloGUcEhAZYEjywFkA
JvSRrrQKrGeaLNAhKIj8yeaqJOlcZq5YGSwboGU7fDY4cuSxekcR0QOiObSLLaVDQj70UDLsaALn
TphequEltwcT+z6cvgoKRy0pAgbWRIVKGyO2n285Wd9DalI4p+Fc9B3DRYD0WGNYjqi2vlNnHk8I
hlGktaMTKjd4W6iAYq1wTnoJwfjapptKb73EZC6ZL6iyJV+AiXZzgC4svA+UR1Ir8qR7d5HfsCw4
F2sAsLzbMpD02p8mFTUaVHFQZ3pv8eCA7N4z+xaKwoBnb5p9axeHapPrub5YnUvbog1teYBLjsmX
fBRR/K6dzJHtWlPU9qs+gSo23duv8tZCiX8feeFRgQUx1i0siLFEoJLVEXbQlRnteDKUcB3RaIqU
X5j17Ul+6+78FnVdUCgnNw4gng8hKZvbMZJW4NRKYBKjLz9zZeZVPDrMHszl1I0+0RhVUIPGpvU9
M2j3E3VuQIFV14ZpSfqDfGlq8rhVfgvi0pH5Fg+RDbwAMOP5m/A9+HjXQDv8vIz6iJJOgh0a9kvb
zIbXjrs+RKe5APMCiBNuEbOgu4vYCFzA3yIekDh0bkkHy9Fr5HE7fDCa8dCnQlpBGGc5C+cZ40Dn
VwZaBTqAcLEnikiAuZgHddXnZwhA3+1driC8RsZWzWQydgCiqElBIi3a5JfCX77hDqRtOXdwc1us
CPdz6bgjoj3NPjBK2XGBUjwP9jzJOQ0TNy60tNAg9I8LRRyZbgzsx7B8gPJC1NGrDW3LAMy3xgA3
tNgUaUAviAgXFzjcFEQC/Pu7RI3BXU5ljs1AFdA/qsg4mBEeRKaFEC9s1K4nNDiFaE3cHlfubb73
d8CKpIrkF3qfnmIgNytNNgpfNgYf3KlM/26+5kN74O8w17qNG+6MfAywFMJzKgBoUUjkAdKRM9Ys
XgoGBMzBofKxpViwu+dGIrz1dzQDgR2jU1W8AQkeNcbyIVyrgZSH1lUOoi9dQ4hht6jpTgbtzm5q
d9tkDwTdcC2/BS/aDZbsmUJQmsh8GTvHRvkZ6nArYfFUKVTzNWgwpD/ETToxgH/Eu8CPdZqAVL5J
YSNOEAmnNvdRsPDWgtA/aRRSfABdgmhaTmHfRYBanXGeZHoMpziUKSeyzHDeUYHRCDO1awlKtHWu
olU7hqS4ZTEp7yLghZ3WpPpD0ukXlQfpd5UD3UCBEyUJvvM889xtn7l6Gpq47AOEbgYvq7yTB9Rm
ZXQcZwwOGzGse4H+IfJbcX8Y/Em4x4Di02+y1vcEUpra5Cg7AFwss7KwBfn0BqAviM639nJC/BQA
lOOmJ+qT31da99EZvD8S/g4ZCOM9dTgCw2GIeqi0G+qfSBcOqUoTyuS+aZIZrQuEAUGgfAGRVLJf
5FG/8k/UWzgRPq6yBAAvJMX/zj/lBz1mRb0q++YaQvkY1hOhLkNnjNJEqGVy73KmdQs4s2qlBNRi
8ggSKlibvWiMPGv5Q38W45DQphdFVkAfa31Df/QQ+aJoMrno4kAec70GxkNCOpSKhcMvjjJ/LGNo
zZSdgOyC4zbTJbkyQnnZVfkXg0k4SnvUMVKwSpqQ1YtetL7L5SMW0YGQEltarVvY05IMQdtN+r+f
oPArD/175M+yRaWy0EUi9n3A+72eA1SkF1vZhPw6qjcwNpVv3AeAdvV7+A0A1qZzWRsU7EPiA0df
QfcHPihq50a7UCvNHKKeanyfIBnwWbjMjTGzY4eVreebedFgoWagQuQ/rr1VLpq0FQPxxc08ayn8
vAaAuYH9B1EMsoVPBVYpfHR0XecTOAkt4neBXDM18j8+eIKkFhrIcCt5UQ/7XU+H8rCCFw9cNchZ
jPTUOxDGEqIYYzkd3R6KGFlwY7SjfeTf9ibZBm/v/daJwfV4dVkGoJPnAsJ6YR4VWjB3QS/lnwoI
WRFjTcBh5YgW2C46ddi11uAd/S3ICQTlGSq6G9mPbXQ1nNiWd6zTnqtjZA12d2jN1m99uPwYgltt
ig1zSTcII/a8LQW0XVnzFsxUm9/KdnR7bLgLY5U7Thv90uG/akdB1iNYxSFyQhvSL25oUTvBoczR
XtBjqkzI115gnLNBMDtb9NqxcR5oS1GmZEoOukmyqgTFZm2NraSgx6H2F7exaq80Kj92WOvh8Fbq
Tiag6bporPtQbchWZw4mFIYc9LecyWncFUd5CLeTq+wbS8TAhX1i8hyRAtHm7S9Z6zA0QJrNNTUd
vHiLpG0mOE2O8RuohBa1kXehz+8AEuSddFvhOaIB6DS2Yihuhsw2sQSc9FbkZu6wSZARd3aF5HXw
UAgIzXQb4pNDG7qvQbxP92sHLryunS+0xpxFH86SydsA6lmlk+sNXk216U3BFdx8x1ntDaoOJuMq
d5gg4L/S4SwaBpZmYvE6fS627R7PGyGjiXTGLVW4YLmtL7iLxzqFd651YMRsyatdwRbs8Gs2G4Ny
Q5/1Yw/qMHbt1m7uziZ/653WUTxhy22pNcVkfd7nDrzPbH7+wgJ20kRzO8hsykeTxUOXUasc3qWc
ZBsHaaCcUYrG/ymf3yT2gAffXoWdsIsDfiNuSo9xcnC3hK24B94QA+J90Zdv2VnAw11HWkHVBBEX
EXf5OcdXoSCFP8HSPKAOyiYJsgA0QaDQ3mFN844vvEubyuOd8hy9K4fkvfKg0gFHHeUQH5Ek2yze
mLRJzpSlHLhNbFdebPOmm5zRSMA3Cx+A7aE49JG85+fKC/3xO3mPgthePoCJnZ3lAxYvmyhQDrST
/iwM0YcVJuIK2GoiXLcLD8P3uQ29i73RGR1YzFmpB7WrQ2Ok3mwyqHmNzvohNNaU6AMC6IVflEEH
JYISNpgd2X946ztYx9g7ywZhVO7C38ZF4WrHbDBwizm0TnVNvplDbMc2h6/N8DPyp4eanR+oHuXn
/pv5wGmGYxUyDM5kiDvqANczbx056kdn1L3we8Rw0ga9Ohl/UwAji+Z/gs8Jb7NTf6c4NkiBRzBd
cRLJPv4EuRjhEN4wQsSx1/ob3z1cZ2et3zv4UnLGwe2JO1j9zUibFl6HyvUMX0IwOFFOqSu8rIEl
QJWPZ1CKC60/V3bNHbOgfp9ldf7mHRqxlMkiqF+/DQmg3iC0R/KtLRc4tOGEaCFgsqVAktzFhwRR
GOrgpLhA0Ra0UhkobMqGdRDUWirOLiMLJpXLjw3hbCinutVKyUKrToc6SWTi30B9biicRCHQEzFq
nPDw8k2tKrOjalPtkSna0PHNUzUXoOtKskPzNR6UB3mjDQZQgk3z3ixH4DOrQCZvgw5pdTAhkJpk
9rICiw3xwOBA8xBJVyOUvFSIniknYEHX1kbkpedRe7g6d0FNIWbWMkIEHhPUWlIC/C0NCrLV2xyk
lwFuQw6rpsjyme/ek5zqHamDI/nKDepqNodLpFZplIaMaKsIgPaJtvJmvMoHfgMgHr5R3khu7hQG
ZyE/TRyQ+Xaoepwmt/RLvzgIbuQ29oxi3IqDAGSBE3RDytUNtWjZV2qHN/gPPI6AjxPBaD7XX9sA
7zNI1vLqe4uiJspSOcpVHqvSOk5m1Dfxt4hh1nodKvpwgC5Jq+fYPHn1lr/LDqtWRwOicBb+9Q22
q6yKyiTuPKD1ZlCBL00I1DAFVCKXI0WUD+wBdsdqrFPCmI2gZoJL11TAopQJOTT/Tn8dF8LguwuS
6AriHJO7pEakP3grM5VggCAZedwriQjolbIqCvTlw6hb+6KYYoMY1uy9FhvFx2ggMUSSe53APHzn
1ElHkpGrb28Lamqk9IC7dVBPQYnB6LXhjEyO5tTZyOwQpTB10AVAwfG3cA7LVfDwJI01WCOQHOAj
NHmVE5y17j2EwqyOUlALagJRTA4zcg97GfjRisQcVLqx4T8oaix6etjtoEer81c4TkgumLFEDUm2
fVt0ODBuMVYJmyQZYBP8DSS8Gn6U9qjNxgNThHGa7+o84AYAoehzdXgf7WQLlAVK1DY25h0KBQHm
TpAf8226770HoBrNGVuyiZDTj7zyGpmDI28Y5/9NpdBibS6ApIeFTpVXevRV3lC7dF8FnEhko9zO
HoVDPDtyThUUOm8ho8WRHlujzeijzemg2xxWZEa5WY/oFU6C79nh9zv0lpzKTzahvutdxVs3vNKq
LW6r2OkJnIAwaN3WLS0+EGx6X2GiOHQw73qH3lE4peh97q5nFkQlgQmhzOoU6tTbbIHaNOB8Khw0
5U3QjZzc4F2o5ON3k1lvMi0zyg3MVC+d2ZjryKodSizroHCo3VAQKw2o0iF4SIFlaW10VYLHPvlE
JSb6fAR6bfPXeC9eBSfdJ1DYUkevCii8aw6Xg/6dP16k7ePk9lYYcNv4tEtP0lvsIwWOvzj40u7j
E79v8de4w9jvXQGVWvQeqCOfE26L+71Ib9xbe6E+e/fhS3Z9ad0wkPejxbxIg35DNFfMKaCZ+BXh
L/cMFssnmOOKIdpwC3Z6wskmp9wz9lZNeE7DpE7gZiw1PCKXD4CJk5S2YMUHemkPfRXIBd8fKDUu
kC39/nduASXc3zEqqJXQG0F8DLSY8pSeZZJSNj2XDgF/E3dwFFdnkwI5FZ5Xn/nhoUI8WMPJE8GC
c9ejyHYSTxlvsD5lDW+8CVrKW3JpQ5VC/VC0CrO9cz+xzsRoywZMI24DoVPsL+DdfyiRJt7oXXbu
9R/MV4oQTbgOXo5OSX2rd/2uP9EgM92VfWYyWmJNhnwLv7hDdo72eQCwGJpO4tpK0xoNwRNaGZK7
aJPRfUiHb/4OJTOc/6H+MEEfwcomsKa3HyYqtYUfQvMzChYc07XeWq1Fm5Aggz0b5g04WbEjoSnF
UShrtpfaGncDmhsx6R1u87DRWjOjO62WQYzQMtsnbqGhhB7p0EqeCYSct1Egmo8jtCQN5WM+g66h
YZd2+nMCTBm6R5BEQ/j4gCKbmtxg5wkrSKuwxOPDzczclwIZSqiJXVwgvqY9NrEWma3B7bi9grZA
QmDD6uPERs0j0hen9CZH9ITdoIuHzOY/aKP2KH/SY+vxjh2mJBFLZiPZTir9GX011oCzcsaHeK3X
a+wRUhg/my+jrRJZ1+od2miegmic2Ud+aOR+aEn+w0UtLIi8weIP1K32cNARGpE/OHdavcHWqqNI
B7QLwniUaclWUSkffVpwFYzc46/0VTFnLdE4cup6AxhRWH011rhtLgIGLfioeD5IKqvbDIVsBEDv
2CuNWPvgD6Mm3KhTb6A5o+sD+UL8qoErbeQ2daOv7HWB1hj+jYsarXpqj9NZNvptiAMiIU1QvvWw
sUGvUY8Jd0apwVXeZlfSUkxhTGO8a31BhxBm6aqEliCiSVPReCRBkVa9QM78IHD+avOva/2PNbU2
yv8oNYRNHrZzB2EoGIwBRgyjZKfDCopjEoFE3Osdim0cUnYwuHru/d8r+j8vztKQf5QA/cBG84Tb
4cP+EcsNst2MuLQzaFmgkAzOvx/ppKE0+GJf+42Uxr3+ebmnfH6MkXWD4JF4VbKXmEGvV7n6lkVE
GmkZZfZoRmHb4uAcXr4nvPQqt/+FRF8vz7CQ4QJxW0By//ejluVmkooH7rbfb5qQ3O4GIaauo4L8
pha6eihU6sXbZde39/x2Wdh+0SC2gj8jP11SESih7ZUBTh5wgmzNWDnN5Y+qPXTwiobVO4QoK3lc
QDwTtTKB/fUETzIWqW2TyJoUfsOkiEzo7yZEQXKw6rq8mAO/K0bAJK+ECsgPsRA7fKp1JTKzsDLF
U0EJEiacOid1QK28mF12PLKiDZs0NKMuxQJqAMKI0vr35X9X/KD0hnII0FxARUOx7O93kiULECk1
0DZK+tCHfjuEh1GCg2xEgO1+cav/fS2YYULNgWXkZ5Htgk4fDQZDBR1K2Y8PQFvayeUmv0m3/76p
/1xXq2QLjm5OgYT1epD+sajpkq2UrlyvxHo4u8EgaftNR3+lKJd3/KZXoMgz6qP0gMz88d/XXh/Y
84wD5FUColsEofqZHZf2Y9tkLF6nDGw0gsvSjXgnHI4Uit0AxTxesPD/65lC1hA2TzCaA0/m6U65
FtLSVP8oPSgbgzjXF9C26E2M4TWz4DdEjGcxT2hOgK/Liut92j7KfJhArZNRtkTbiuO2NaSS6wjt
weVeDGjMdtuMEtUoOa2G0fJwKMr7iKnc1D1cBl9Aftj1xp6e82ociAUDsyWs7KetU8hSOuXzPt4U
j9PCx2SRnEUArWIAuvsGyK8ajbCHLCweSpf1ZSidCfieOtwkFJqjkUqPX1mBbFmhNFRmswx+lrCz
h+uy8e/psD6Tp2HiYa1hJAR+eYgl/D0TIy5q6k6Q2k0CNDdM43/gdN+QtPr3ZX5Cv6fryCB7wGEA
KuPgJK4b4R8znmqrKisfEn10DcOoDsdYOxqGpmUX9xDvDu7OKl3X9a8b//jQjpMbETQrazVCS9be
gsK9t9G7Q+XwaEjGplaPKFhcYs20JXXr8cTbFhbKvSr6M+Rgfaf+rlAT7cB8HdDuPUynwwF1aDXG
T/kVnegn1n6+MbxnHv0InJLyD6HhjxsrM4FqR5amIfwzaTejgdg1ynjIb3M/MwHP2cBcVtcDQbW6
THOanXNY3V0/z/9+vmv1969RQHqcg/LdKl+FScc9Rd40nc1tD0uooKj8YTkrwO0g9O8nFzIjNFQe
/n2134X3H+MeGit6VTsEJu7vtylnE0dVdRevXkE1tHLfa/T1QuAeRaA+cJRBu3KSiJJdk+phPxAf
1ujPl6CdQiv830P5mTh/3Tkq/7C0XaGCmMQw6fh7KClDVWOs9I/gEevLJ8QOoTSWG7CnhxxS1QBE
rTKJwcnGyGuoOkngwn6jxSwCfQGAh0gw60sOlEdgNiym1yoZnmtajgYlpwM6CkvZ1w5Uv5bcOmIZ
XQRGgbMfkJR/j/gRc4ksDSiwCQcO2ZECmOiNAkE4j6AKmcGcHNoF3AYnkTovLp0CkrUc4aNtRq9M
XbhfmzNGgpfHY3vGUQSQ+t8jgWD+1I4D+icrz09wE7JZsVxjoRsG2Xbkwu1Q1dBRDAms1PkuVMuS
XayvXeyf0xdT6tcEhnjSKhKJbVtREGs+DYWrlGiQxireZOhnPiw6+sqXLZVZOP+Kl4aL/3WxFVeK
NYtzSXwOKgApVfqEr0oPMsNjqfPLQ+sEeNjcYD+fDCEgXZ01YDuGDAIlCGSUZUPhSDHQRNjOWaVT
8qtA8DdJD/f/x5CeeU9sVtdcM0MWHAI5Ha0J7hyhyZEBfAnbJiDOJnonoPYJOA14VxFAJWxKeXOk
IEnTk2Hbd684Ky+e0bOnntIrfVplS+zlSFlnznqg/cfVgLMArBSjJje8mAA/ucTTQv7zCfw0wP7Y
SKNpmWsmasugUfyJssvpRvcgCPdAWY/AHQLk3fOjvmp69VCNKlosTchNSzFPlt5ZdVOgwU0xp0SW
dbFLnHEq1PKRW3LPOTFUtJVtJ072mAGpOtwGQCjmYSK5UKNLtJhRB7s8AT1k6cVd/Y5JwHjgwPpE
8Ly6azz3WyNGylIl5FBpzwNsjNWPon2N419OlwOiD03RQb5MCp+C+njCa2G+i2iIcS0vxWnXgOPv
54vGOY0wHlRlMD2EdTP44/nyeTx3cUglXrpss8yp5qCfbsIAPaHFhHBHp7RqgiTfeVQNPCy+H4JG
My+exu/CFdS3gORHxLsyJuDU8fcY+o7O51gYx2Ot8wC8QiTEUFRg70ikSzraDmQksl6o6mkmrzaY
Z71COM39fe2nMyse4kxuHhQ6t4bPebebcjWAU9zeM/0Yaqa5co71U94j5T9lhmW98nX5vdeul4eM
NCylse/8qtkJcCSBA3TuQVsfQRZOyKXdAwslvFKSfjZz+f83+r9XetpKlbDHPB7i+YiyFgsYMuFN
yFKa2m3TEntxbTOEe433pkONJWB0qBNa2r/P5N95/M+j/t8RPMW+dEXzXCbiXmHTBUEhp0UFt0fj
D3i7HDZWPnJ5Ed6HbAX4cw5p2Bex92+KxtP11xP4j6nelROnNOFjBMUb3Q0v0VOjQkgpax+Q3ycg
fAFX+uKe/2tqs2ueuppKgur9/H5FoXzAIaUZj4PBGBHgeYwFT79L4S4msG8oHkDpzkQUr+HXoH+1
sP5jcYPwtPrCo1AjA5Xy9x0LIdMpQqhMR8r1Yegdqwiji8ORmG2KEoY6mQ6wV4W6k9Xdv9/1byiM
KIIZtN42rowqxtO7DudRieYe930ddWDuVZ8DUr4EGDtXFaM4AJIL0SBdfAu9VnuDU7SVaQzUzJxo
0wFH9u/B/OZZ/gwGO+665UJN46laAD3MtOJSDEYAovKOqifY0RrKnajcvbjSs3XGuso4ELZRtgGb
HdH301bWMhTMt7NyPCIrMwGmB7MSZIBCE+6QIxr3aG0pA6nQLoUspQobe4JwAshgp4YThorUL9/V
u+EQA03VWeNZQTvSytBIoLUIgOpN/VX6zSUyI5QrQ4PFrqSlWqZTOv8Z2iCpkgt7FQ+IW/hjiV7W
LjpGW5hWSuYJSC30qdE8/kZNemLwp9rqXdo6tJsV5fvOJgS9p1lPWLjlEQZA0d1cERDl+lRTgume
rBVjsJAbvXIB95R0xmRWZWWzQMN51iEYp4dGo0O6CB9kDlbpJ7uVcWCBwsbbjd7kmlfa8TmdyYTu
F6TD3kpGlXXJnt5WcHsNTegDIIEjKufoBe1CtfCbr8qXtBisbBHfVzMqWole+91grShvSOHqGvJV
0IPSskobAeu3xDt7gZIZquxo9QI7DcCjDCT6CfjcGp9a68BCACcff8ZYjjPusSLZfZL0FjsQzK1f
rP3/OOQxF1YhcKDCZORfT2tgySnoLM6C4AIOBmQcGDjcGXFlBa5Kr6DAIPoF+1D52C2aRKPbXT6i
mjeIKuwx+Wn/75nJcljqT+f8n4P52Zz/2PzyAk1z9GamY2O4ErkaPqtL1sbENkDt9CC2HNV6Qdb6
MYL7dUkJnEtUEFDFVJ4ymkrmszCMsOzoHY1mseAqBMZWH5Cbg9eIeo81eiuiWtxhglRu5yK9dxRg
yTPbU94ngTQ6kkc0LoBcx1REO0CVjQ7NF+DgtNbCynjv1TCI7oBNmPNKldiEKlgU5HpOfcX69+P7
zy0ERQrU3EVYPEnP+zj4vG1flbnojuiExOYi6HNlPLqDFNUIiC5s6EPJrUTc+OK666n8/AyhWawg
JcFlaekpPMvCcYT4dALRMgBJmTh2k6Gym4W6SNFNqBYDZyaTiURJeLMOOdJAm5VrM6Cpx9O/R/Kz
Y/8aCSi0II2vJNofCOEfE6jLanGUF0wg1GMQKQFBuhFLdFX2JhcIjfr1dcxuX8Tz3ljvEJMHAm8C
fS/o/LoPldkmF9eFniexXOuV2PXvlASS6KtvswjjbVhSPU2zWFKGietkwWVCH+69FBqvJf9NAYO+
iV9FUb/rd9jf11iZRdgG54/n9yGNHL3Unby2Pugd7CTtWUVXDtByEA2ID64NClOV7iX25S3N7LV5
9e/X8F8BBRR4pNV3cT3Ufw7eP17DNMq1wEhdt+HRQW/mS9MeS/Syy/gTgu7DQ5MB8FkFCGuQ7x7t
d5ic+AjkWJjzFYA9L7wqKpVWg/xRFi/WyI/o0PMMgVMgtLGgYCpAs+TvaKPupj4cajwb97qCvczC
NpBJkFto3sCkQGB/u6N3sg+POFb289Yz9ZOKcWnbviKQoEegXRE4NT7MnTqY+lsa4Isb7+3dUXfi
PlR3lA1jxVYiL/ap34UXeVW5gtYQGgkAUa5L8M8n2on91DSt5K7uKhOtFvFOAdnjpUnxzwf9/Xxk
MEBRTGVpDm6Ez22zbCqqvJAy0aUgqQGKEBT2oS9L5pQyhWnPyljNoY3LRulhLYpBegcNrf/z9JGR
6KEyBoYyFNF/0qE/bhbib2FD5dK6iv2VIyeqtu2hGSpDkPxkvYoC1zf+fMeov/GrMNtagnyKhiox
i0cxwYxojJy4wuGKgtLRtiOSqV+DemE/oB4Ftzj5RRj2H6sUd/nHdZ/iXsgrpIuSMmjZrWrvPwad
myMhrO2ZF13VA8vqX82in4ru73uV0UOBWtvv076vcgYBL64JDyL5fC8dAKbuCxms/US28xa16tTY
f6HoS5m6c9ghpd1D8kR3LbXdHMDp+c6MSv3G5H9RA2b/a36jHMuifAbBXJTR/p7f8oNnwxHyVnjl
cOoTLtXGTjV7L+lEZ7UTtuodQDbGQ/12X73+3zEHXsMfV37amee26gYlxiM5++4EiEAAVCbka4yN
YRJEg+HHrJUhlvz/2Z0VZwFEXNBSQOVXRunwmZHecmO5REuz3jMLBqth2/utR3obaa3yygr2P3Id
XEyC5ANSeAnsg/Ux/LGmqFypFoHDxXzttthg/cXkXuYkB4PVBhWX6G/ZJ6MDUmacwvsBOAFK272K
NZ/7dywLjUXIWfOCgJ+Yf89jWDvyM07njPg+NlxahyUt7jnoj86r5savOv/zxZ5m1GOq517McLEK
tgYs3B8zdWsSPYhU6/Pf+9X6SX8uqp8rccJqwMFJoFQ8ZW6RLPZyqEgCco5DR/mwUl6t6OpzM7+a
q89RxM+V8ORQ8hYApH8mDSjzWDXDgI0RxDwth5nB3d437t5e1wr6SR55O8mGqu6+XelVjPdf7w4Z
grhq+bESeid/v7tHx1QQGP7Zk93C9jctnqhtmuRNcVSWvLhR4TmihDwm+vZIyyWsDQ4x099Xa6mM
a4QRV8OO7AMIb/vuw7tek/2tVfeYsbKG43nbv3mA8wQ4E2IE1o7q6G8XE695cL+6Ff3ggISH5LEj
n2hZ3v/90n/BH9YhrpG2wEL1S4T5+N9DHLhSfDTrAwG+xC/sSWvfF80wJ/VSoE+jY9tCmPBqBT1v
k+tFodsIFREGpf9flThRfqA1U86oWABUpYMJneN+F9Qc3cQ4jVqmFabw4prsev79Pb1BFkEwgKIE
ykP88422UznQD3mFliCJiVVlNu4LaBeQd/ic1PzaUmQJPPAZrdmDkcf/UHZmy5EiSxp+IszYIW+T
hNwzldqlG6yqusS+JDs8/Xyoj52RkEzM1EV1W3W1AoIIDw/3f4Ezt1nMYA6+3At5bQ1pxwUChKME
z/R0SNQmVXxTaO/1nft2vZWt6gYZ+sC+Xd7Y61RfVmt/qW+gEB4KhLja2QLolwLs+wO8E1gW6ijp
MVmPaMJEcpbzALCvgQU/a1vQe6gBbNBlt6hu7BrgYJ7VPSzNLb62NkTyZUXpSrgxT/IMg+uLtN2/
D0PHlLYXS29aDS+KrOlaGgj34CcPSLUt14s1bGROx5+X+BeoxzjQ2Bk2FEStdCA0n5f40MSLoR80
/15ce7fNFsmD03B58W5kYKrtTIL73X7S1AWnITkutLRpF+2aZanW9rwVygGjxIV0aI/RZeFkp+7+
FkQz14cb9RDuH1ILarPu9MuZMP796354gsnVoERPMM/d99dVd8pq2MsvrpMBxkVhHUjwzOROEVvv
k4sNiSlhnIlK7+R8EtBfDeJG9e8ppOy6A0WEbQYlJ1n5cyXlb4KphoK6pAMswWpJnBy7adOLcQDU
Yx/KJFIleqw9IgvmWNzhUp5cuJ5nYr6u5UdZKewwfwvGLL+cWU1favvjC+N3TwuF2M4WmjyGURRR
bSqtTKIVbJz7EQr6ezg4FE/wGvJvrdPDRvydOBuqJJeZxfX1hCbBQpyYvcuCBtHweSGraiUuzKQy
9r28o6IlladcOnKJEcsZeb4v5TReEpknSqvmCOhZGGMw/ZhmGWXlpyprCPjwiK49mrsABhiVPhue
GsSkZCtvKC79vJi+2zyfhp3sVKHNVSkqI2W8MeXOfbbeLtPNYbDSpfVAwrO5QEaYqbV8F4bwo2G7
IlpGe26azQVRV8dBriNNs/sNpHO4QNd3zJO/lrY/vx2Qwq9HEO1+cmWDg4jdMgm/gaqUeqjX1Rnf
8nBb7/MD2rNlZ8WNk2GWjMXDcvhTrw1CshxvdBhTQJt30mK7aOG9GXa2QNpiHab3i32TbyLUhIDk
5DSUqtApH6Tf0GbsW/FGQyjgTb3rdpnlryhwg9Afh1wOt/KdsA7WHs0+NOfXizf393B1+q2PEgpK
sOAf5XVhrorXEnUKcRMCt3XtP6he3okb0o9c2KjqQwsAeSFsDMQL/ulvy36Tw8GxgeH79corrXKz
+AeP+X8GE3mlUfwzsjPBCs6+YTX8BZP2Q4WigbryYcFd+n3jWeiv/DzTX8T9sYUHUzGqT1MRRuF2
slESI8uvLja23Ekfk2W7g4/zOioN3TpbSubLhnanNF6M5X9Ir/zNabCsHR3fTUHSma43d5V1txuV
ll3r8ecn+wIyeH8ynIZZb3BnF9OzSM4NL8n1IqD9ih20hdLVStkDG7dap7EVwFMJHIt/au7MPw/8
5Wb678BwApCwBkw6jR2VmSkxeAyZ8sDzigzUabZbx1tuWW0HaKI2nJtwudvMB61vsh7qPERLY2Hi
BvClrGp6oWAoGZt69WpsnO36L1AxkGKFdbdZuRbsrrk70xdA0viuxC4ECFXOpS9GaUnswcEgut3v
V8fXc3MXM8fDstusAbevnw7Lxh4LMP0SGFhIcSC1wvX/P1QD7Bwxl6aM+D8fehJAlTo13bym0IXY
gZyfBu3Ysb2DCiHJuUTqa2ZLPiuq8JIR5KcpNrn6N2rZmj4+qWO9vDCrYwexr5bWXYscEIeD9OSb
7aUDyijMWUy8n+6fkmqUCVF6hG5C8JSR1/78mkOsC2WnFMr9cGajPVMBsF5ftzE1gPUfaAGoisHh
4mO/zc/w13X1eWx1sskXSMzD02bs8RruvI6lrr8g/Q5Unay7t81+ttL1ZZ4ZUMViVKbgAfBuihpT
k8RbUHZiISdLuJgje48X3S5xNYzuX07xZq6zS+/qy4mBNCjgdOBqIOKpgn+e37B3CyUnIdrXBuVY
tGyqZqsFd4lxoeK2vLb/uPnNgJheUQTrXEMHQ35K1b+9vy0L4wSWa6mkW8nbuxRC/Gix7Pu1KfdO
dm1soWmWF8BNcfriRU/i8Fvx+B0Fju7GjCIrlPalQboqt8trDMNjEB+TxQlheoTurAQBDkEC1Rvf
DRqC+Fbuv8ThAwLfcXjbtkdvuHTiKem2rvkgVCe/Pl0h/oXKIVHXMnb21Mnp0sUYgmjDX6nbu+KL
Wx2G8nLtAdbTn5Ii5NlcvHJKIO0a1J/ed8ROQXtN0f52qBljxHtF3KSJ79sevl+ybZuWDmqFXssx
eFWz20Wv2arsW2G6z6nvdhj6ceO0Dc+/SzoqlUm5LFrjjAaZhEtmkcKSui2EeCU0mDBESDhp8FRp
Fb7wuXPXljunbmI7iNAF6joHv6edlKGcM6DS44WOAQxq6IJjIMsHT970yVOhYM6YoMTcrgpP3idC
QRtWw0ymK1ZpPthR29wIPHqX2aEAac/VHG9A/lcFCG3CB4+VXaG+mFjwikq5jBtEZ7p6WbWBnYjd
2oj+GMmvmRPim7U29jhIbAESABCe5HySfi0bFHTL8wBRCX/j3BKu2yZ2mucWkSnfQu4rq+/xyVZQ
VonpxC2T2tILGzmsHd1k1XTk3G7nUB3vuNlPIYb08+NjTbaAFEqRB0VDua85xrkxFUuRGNNtk2T5
GxDy7XatHJcHmgiIJjvIHiwe7+h0rDYzJ/eXZhCHyqfnGK8nH1Lia6RWXYaD4bj7jeVxJSzvabD8
WY8U1d3dXDlfH68RX16bYoHB2UGJ7EutQHaNWFnk9J66s7w4FeHBq34X+i0WwTUX84i14Pj60Q8c
N1jrktNj5gvaIHLUxlGT53649XHZy09uVVicRGjpoH1e3mTlryJfLJUO9C0M5EB/kuJnMzmkCbpd
eWa5IdZQOcSi7KVBBcwVUTky9uH1Ue2eVP1P2T95Jsw9/5euoyniVMMuzA6tuUpqwsYxK9CeVO9M
5AMvo/WdXt0V3q6sb4T6vpTZDsFeqGduoF8aEO8f5sNMTY6/EfGedvCz7let9ajEFkxC2l9HZ337
FKFY5RxegvsXintz4345DsYF8WHcydknt0Uk+R730ThySeEB60H+Q2qPr7lE0jxv3xoJyPuAv2Hw
ctv0SGFkOQn8STaiFS5ZV1jUnXFTAamUjcvMZv56WebhKK1gpAwUhxz482qN1FxSB4nVuh8xdtLy
fhve3d7ergPr8EuzaMq4t+3ycbbINs71l1X7YdjJBU5xxUKuC75Fv+aMHJ6PGVxRmhAck2uqrIfF
JX+E/A8AYrOa26BzrzwJFIVaeImX8MrkAw5Cm/fJ+vb2T7qn13l62HEd33e88s/z/AXnJo+AK9CU
1JJhjxE9P88z8sdNIDZEp+wRKZ/rqbmRViUs0HCwvBsoLsiTrtunZKYQ8F6s/DTP47BASPAzlKlp
aWP0+BCMtCGSjc4YlHuDiiEaOPFL/3dxLFEGGQ+Qi+5kMyN+LR0CWMV9nQIDIBMGnqx2Fnoc0GMa
r+ban45eBAqw1hnbBwTmtrd/DlD4UQk8ycvdHbRmUG4zM/11m39+AGOS7nl+UIPx9ZT7ckd14Hdp
bRPrVr8Xt+sD1xdrt9q87Tnp50CjX29sVGpRTseeiTKBSvHn81S3ebOIdIUvPC7mV8OJ9sttYK0t
+/riLylJ/LygvntNyH6QlVCJ4vYwFRlqA7fxBbI+Loh7BjR3r7/v8/P9rWDR20IaQXvgsFnNjfql
ssRL0ooZa9Ijbk+ZrCex6DJ4NYyqLBPOV2+wj+fmZnve3i6ZYPsAw9V2lwiuWcORt55rCHzNc0mt
Abqwg0h3Rxezz5McJplaZSbjP+5ftWf0Inbl8nx9xTe8+j1eUW8OwEaz5Qlpp4CGxElfHmLuFSeo
PMvLJl+tju7luNpY1zNfZLOfW3tfUiO0+ekbYGPLQ4KanqyB7tr0QdyNj/eMbOFuDGpHp7Tut2uV
r1JjCUJrfT+35cZg+XmTMyoFTZGLJPS1aceiibHgLCUEXwilq7PDbT2xtuub9dPJwpZp/zhXI/gC
vIJljPcNFKrRKYGdPnlNWQxbSqfvqRYiJFQIFg46Y3dIOMp7f+7WOgaMydsB26SQCRMH4tu0F9GZ
SqVKbktAcV5LRHOxneKIoPuwQ3hgMweQ+yZickGlI494PT46yrQkVHeBB/nPrc6NcGmVo5DhlQpS
x/XM1RC/5RqI0eulSndwO3xZtGP+/Oed/bVwTNvx4xNMjgqpjJK+j3qF5gtACVg+r+f+xAqna739
C4tufUAox/qVAn+3NhB85vb4+PUmE057Dw4vYJRxo02+bufqZqZrTPhqRSDr7fMxYGxn/VddgQCy
0PJbboBy/TOzjMfQ8WVYnRyWkhfs7imWrc/KbiEkVCDVtbIykE0JH36e2K+Z+Ricx46eSbVPoxLB
E3w4DMWC25VS8GLYif2b7ThjkxzMEzKKm80/MxP5Xk+ZvhGHgUIFbwQ/THFpZWNoYRESDfbIXyz3
z6Fv17ZombBzHA6I8+/87t58uc0aVA8GCHfbP6gXP53gcFWZ/TDYu13k7GjynpjzjbV5W10eS5vd
DBprj+D6/rlZ7Z8B743Hy8xUfbPpxnPsv48+maqrENZUc0YNqaUhcY0pDtnyvHW2y0P6Rm5Yps6N
/fTiLglnF+qfWjCrpvBdIkHarL8Xxwgy0/Vw1eKokMVx9jooJ8vgBOO0f3WU/ZbqzYGuM2gVtbZO
pE47e7Oa1Q98L7FOPx92fhjQUCBccOh8Xi5yWi1irxsDD4WFJeotr93hrKwAH0B5dY7P1YoD6FW1
JfCFt8sRa9Gv6MgDM7RfXuwdiNh83S8ByEIpyOdql99Pjw5aAAD92ICZPF3jqrAmhoYocVlsHp8H
cGMOrBFMAG/Kl8YC79hZL4cdWgibf+YorF/QNaPMxDtVijY1Na73HvqHnZRe5XiIcdMBXdPar0ib
c3FooG0Ao98sD5TyTuO4b8ILp+5qVkvySwLP6HwSeonUxclrx//+YfTYiDvFq1J5X5onKm2rPjEe
Oi61SHRafsxlVEb2C3nRyI2dqj8aXbOGW5t6c7y7r7XyyYNMImUFYiEAC6y+Q+mee+v4eoU7AODU
W67/2AcbfBEVP8B0M6Hya63j88BTJnMghcVCltmew5kcV7bP+u7ojLDBLZ/gL6hN7VLZ9sECSebb
PXDOy0xs+3YFqCBV8Jwb00BjkgiGaUBxb8w59hBJXquAvOOWjVk6MAnOp+v216lZW/CnL7F1eZxD
8b9zZKZbE7QzdRYDhLE6tQUrgPrJfcXEL4iDMlfIZnUeVjmr0FlWlHq2Dkmp8/TEnixud9zr37Ex
IKH+QZqezczW3e9JAB+s09NBPh/05YkUcS6X+NqmHD8T/TsdBBOF4Cm4NARu6stXIsjj81iSOvJ8
69s/geU6TzFn98bYxtZq7m79xTVz3JyQZaHM0lCAZjTJHwqPUmdcEjjxHXA0KD7ccs9r1IaBFdgP
IofFzHL89j1hMnGzBY5PvJzsg1pyNaPuiUUral6vZ9CkkUUDxeaO939AdX57jjOjKl5YIJLEKQF3
UbuVd23H4Z6fj8ezMwZkfnEc7e7u5lB8XyoVFPBFGUQQYDdYRO/Z2odgkywqD0esa3muu9LW8gsA
YWWhr0drb1LAuFvPnLzf3LBA89MTIj/R+ICTr9fppZgLSl+dubHL3Rl3CrH+rQS/UszcKmFFo8YU
HX/YtDGODltooKZ32/8RtBWSM5K/XUhbaLcYlaAVicjz76a12rm9/6U9PU7JmM+AmeaXNvncXXvF
zjpUx+jvODHg4cyin7I8VRa9stSabah8k4zQESQ1RFuJ1G0xKRYZwCzqKCQzlOGU6Ja0xEB+na0C
5+epf29CTaIKXbgx94UBDKlicqR6yqAGQqyobJzn5wjZsDNdqvqxwJbkfMasAr9biDH2AUtGlCmR
6lsjFnjKRw1A0iAPSyl7Tufmu61FIYUTlkUFmnTaju0WUt371ZiMg5ge75PXpbPFA3d9AKaNhEbL
Jfvnafiim0z8AINIQxK0DvCvd6TphxV/dcWyqjJCuwbSj+DO+eJsR2uSYUx01uzqoF3eUUf5edzv
Fj5W0HxkDSg8YPzPp7oXx0VSeHzlMrFRoPG4XBkoy6VXa9Zq8bvz01QxagZhRxGSOtXnsSo56yO9
5RUfW235uC+TpbDROBkaCgS8I6r2gNys9uZPEPC9O5tylXW5XObOsW+nmvoNMQwCC3fqySkaQGta
aNF4ij4/k82/vhdA3w/wF8oo3HA3c/jvr9gSvi7a1ODh6RKi8DJ5dW9hlFSOWnFvBptIXuMqKeg7
T1510UbA+6G9kas5SMF3IfTjkJP9GxhCv2ivtUqugPkRZkTeBtcihXwR2ufNzQuKj3Zq1zd342re
z03yd9Hj4+iTcm8QDlk7qIUIFWkHFUnvMA5bA3QXVu0G44efF/F3ZTn0QshIAPKO7JXJaG0xSFIa
tLzr8RicsE06h6tbECTsV++GfJCcCNHxueLj7LCTlLgvhOYqa628/4/AQmvXCU5YSYND2oCtRbLM
82GLjtGmjtpz1WFyoSM6E9T78Z9NgDlRfXjRzT8+xSPjjBlF5GFqUTT2z/OjfnPLN5FXwC8UUC/o
3kl1thTSOF3IobInmdgYYB6qutuoqD+pSNqnXmuLg7D0q2c1y/CcXFh6vFhH7Z8QqeSriEgtqo4y
GquI2HrBLk/elBgG28JJNMHxXcRn1dIZfOB8kry8puamrqR3o78uv2uWSo/vFD+kq7ZX35Yr6VcY
rVTOWUM+RtQNc1QopX/aod3Ic3p53+XLvDebjswMzPxU8Cqqc2TEtGzYC1m11WgCCY2xEjzQRWL5
p8DcdAgQthHBcfXNusp7u2Mfdk2yXyyGozy+zYAhT8P7E7yPQO2varvVTFtUXLsMfmuV40VO7ZZL
o9+l+Pb+/Nm+q4p9evxJPSAQ4z4YglI8thYamCCSVWDAMvVtbIkKhDfnMBTSN3e8jwMuJuukqpOF
O5gFjr92tepWLpzq+oj9zwpRXIuO82qWTfrtygSaAsaYyjImmp/PhKvreUUhCvJe9tWN3v4eomYZ
mTLOJCc51Gw8NLsIVFr5UFPkNoP0V6kK2Ig8aCYeJ/LcjH8XtTQMBOjZcCwoU5UA042qIc0bcX/F
5y+95N2jhM/dsRSOkselLppJO78yEDgWPo43CSCh0IptnVbyvhXxq+NFVXldGyAHW8/WFt2dmv4x
6gTv6BOGzNY1LPjyaHgjj9EjMLlIiosZUSWN89VCjVelIlm+oFkatG+T4ONJj5G3OA4LcGwVHfhi
l3r9SkuPaoYwa1qvAF4uO1yVEXyJ2nQtl4KlIoiRS1ilecNNIt6IzVNu9qvQAKwEWbu9ysuVmQer
voydTP3TBoQO2a4jq/G1maD17beAukRPBzgvme/nleEbrWHEgyLuI/TusZYLMYv1qAlJu15fLxpM
+GAW/bzh3ts301xUN1Dn5QJJcX+aoZip70pqxTkCncc5Xpf3txHGCfdH53F/MVb0J68bemvOFmsn
gcOFatjTQGH4ZNP26anPSsIyBmM5V6T9LknD0BXeD7kD2N/JVJSd2w1+KFXnvLRHaRTUgds1knkN
wpc/z8C3icqHoaZ9PC1Sdc8oGnnvAmjRkN5qXtEXdTnStP43woSN+6gZ17nkd8xFpvMOPH1E3hKr
uYV9/tZNCq68q6ksPAJRE3/RbNiu0ZuBinnq1uTbb3OVlO+u6zQagE6Pxt+I001uHUYlFpqX++K+
zv4I3i9AI1hX2HG+0dTBqvpkRZ0Wzf9tM/z287tWeSvRlI2vC2sI3ZWmZk5QtjNZzLfhHqE2WiCk
/1yyx2Xw4QogS52SXwWtH1d8rtopky7mpxBzkgIdeOWE7VeHA1QHZjY7NtEcqvy7DccVgJVPrxHW
xyQt9sQupxcg9ftBsYGwo7mpdG9imtwVXGebrLL74txrGKyWR1HdBCug7VW3U+DJKJnTCoEd6HMi
kV/ZEgTIj880+UxtVIAjrQsRDwrjXNtky1a6YdUnWzzDVnMY8O9SZvjP7DGSJVbh5DBKF3EVJFHc
sSj2xp8y2FXqWhheXQ8jhbnZ/m5P863RxRhzE+gCnz+2KVz7VE8jce+1eMIJjVWiESs8CPVOwEmz
OVZm4BiNuwwKDQswgj2S2IubfHBZgYh3tMNMuJ2SCka/Zq4o3MpY2RRApjsC1mzc9iABD/UoYIxU
Yer9kuVLpb9d22M+vBrda9vt4hT3c/Kd7nW40lERX8fe3M8xaApbnT7JtBmomgVhyPXyg2Cs/S3M
lk0nJPvMxGJPqnRrVKNrtXqvp+KqTgvnugAqrsSOgvaCFF8Uz7ma/hK1RyvTYpuSEb6iboL1qI93
Y7b3+d9Dz6WIVFrh358ffZpAfXn0MdB92MJpKHp+2vr+GTWzEfHZe89SCLe3xvExQcJUCfZxfPIV
GXc6wUI3V8xer9H9z08xyan+8xDI9qGMQBFtWqdWMtMQhtH42sMxtEbJrVHXRTwKys5dvKbHxZeh
JifTNaYiSKkwOHSFDWT1CkERw7whxJDQNuD4uE6K6PLPrzfZpf+OyS3PBHQ7Isi1z3PsdknthZHp
nWv3hjIvWFc77G7r672ob2fnclr2fB+N9ihJAXoOdPonb2hkulHG8G3Opmvnh85rb/0C70997wUb
XxpsI6TYKzodtpHNbZqvfWR/vIKLAi53yl8CtRyetXquGDg5MP99KsAA8EKBdcMY+DwHStxzvLpX
7dSXAZc5q1evS6P+27ZWvXZBDpZoX6dpaAvJJWxMq1Tqlaa98kDKKJvsA3dN+kcjP4yS2IPwTzgH
HxjrGR8O9H+f770cLnGekE59fj6zFwe9l6v4UMmwwPF9iV5zhHqDx7B7lYdiGaFhZ8xVcdXxy/80
6mRl6GUObqE2F/tAOGjXjWjkVsZpKV4Lyy1ybIezVWrimyRdnbiLnThVnVJD/SgoajsWMdxM2xu9
xip9wH1bPlHjVeJd7uYr3QWrnT/GWAP3iFwWhXtvuiJOh7ivZxu5PCw6KHXIRyVJtk5zTFYGaRWF
7l6JVYs1oOZAdgvFPRhN9pDhRK4J6TFu87kM4ttlQSGEbgAFWwgjn6cdjF2m+BIqt0F45+fnDP2p
a2Xp9aV1f5lLvVxDpoDwWM/15L6LOMDukZgFlzLCGj+P27Yx7N7IjQ6Cgn84bifFsQCs0Tz+vPOn
aK/3ZTW2deBEw9nmmvZ5nEVae34eXhf4U/zSxJVuiQurbbdAuF06YJh5G5tSs8PMlrNn93cavAkK
3k7l0veCmSD0bVwgf4TTgSQRd5TJozDTXjZoCNNn1a8m5FRu/Q3cdcsvdp6ab4xUXzfVm6fdVSmA
XqzLFGXdgddhi26C+lIlpT3oWAnPkT6mmMd/5+jDg02ySCkv+swPROE0gISnSzFsTPduwGZrwKht
l5VnKdgusptU2V2bvaLeYUX481dSvgvQoFjGZvEo+zWFi5nXVPLzAfcV7brN3bOZ3WRYX1HJxsY6
s+t8j1oT/5JcqvuFtHLlnT/sUfVH1504ro0O1C13D6+1FrhkS/qeelFu2B0MLPMQ46Bn3sZXpxI2
prYbMAEyL0L4G0yr4fz8Hu+gyWk44QPDxEa2GtT9JMgOg9fI+VX0znL/Kil/PenoY0wVHdE9FsK1
GK98TLjI4iAZrPvs1Ie7IN+3ICOu3lkz4eHB15A3injyo1su31eohPmu09ehjuKfgvF3s/O6rSos
03AzZKfS3NaNdW0dfDmr697Xncjb+wl+U1vh6ijhJSz27uJYR69B9Cr47GsNp/Js3ZWPqaWHZ08/
CtJekTaae+o1+lhQ2IyHXN8Pw6aWliUOH1DJC6teOHFoz8zVN5EXTTAYaipXKkBMnzem15P3iIs8
OKBfqSfUPuNdZrz6ye3Pw0wv6CxulequPIoT0En4Ig0tLpIolQXfPBXdnbTA5Rsjo/BGxwZX3CgA
E/tzGthX1Ymq37DQrJGniZlgf+xxgtJyawgOemoX7u8rDrhYPHv21T3qNBUH+f6lRlu+2jUSHLBN
Othiea9F2yrolvICbe6DlD+WrVPIlwWevMDmZfxxFivFQEHb9puZFE4dI+bntceLGoZKm4TMw5ia
Soha67cBPcn9tfrVQw5r9NdY92xkO6zgKjp5Ljx4SAGgBIiU3AJAhoLntiE4MAkPuepj9SZZXZdu
o8og/mOTkK/5ESIqZEHsJMZm4eu3qZvcrZUmOEsRzhWe7MRyvfVV/Le594e5XfBzItVYhioCuHbo
I/D28+ec3Dj//ZomTFDAPuRx00yuwU5E0CvdP3j1LxUvw8hOoMIp3G13yJ72zdvPw32NS8wp7TVA
aConyLTXlS+yVLoOaXAwqt3oG2J2a73aeelDVKIdPrMjpt2u8eVA7PI72p+jkcV4Vn+4CsSiWy/C
Qa3vnx8bB6eh+3AFUAd5r9+3wnJ7/7Ky3dVIKX3OrcMdAmp3d/Xm5/f9JhADQlcQSUPPaxRZmASw
fvCMttB5hNfwDEQZT1OUl67W72F5Q+/+F32fU7A8+NBxYmtdWBdq8lvrj79aPijh6mrPkXS+Cajj
8wBcgRNH2jotcNRhOHSa1tbIu5pEsCXi+GP+Ka3qxakuHAwccZjaila3wJJbXycnccAYL7HbB3wF
N83+KixR9sufRGX0P3dwQ12Kf9KTjAD7wtZX2g7bH3FZOjoo+7VnIf63Eo7NUrARTNxLlnePFz2+
htrFeE0fkfHAi9Cq1uX51ABs9e251rYkfs3HPr/w5PKQZp6kp3pRncKtThc9Puz3rY1GKNTlxiFB
tbqVtFJWzaq2MOV03PX5GfDn/b1DB3hsPL/e82dHYHDDClOH0UbwfDy3azgjfEZ648sFhlbR+i/G
80saF7vC5oyhKNlZALD/HKQL2roH99zi25dtJUtf9ivEGXaqI8JnHi38SAr3ydk795sasQ31dN3M
SlCMidAkkkkwYOlvw8Kg0jE5GsK+EBfRkMYHtarW0ZPiKcvKWHNOyE1pqfhqDJ4l4Yp5NYi05ra4
XVR/UDxOI28m2rwDfyZPMlJwTZC+I35vCrE1r6We60GIzSQBsaAi7lUcxiXZeGocc5MbU9W9DQmW
W8pNL931PpJciwKWbBM4Xq7u0+St457VCO7ahMqlwXELrnaEj7iQ/Soq7gOaYEu8FcqC5s5IHYMS
gyaE+7jG5578pUAXvoqimW0+qSSNgUYGszLy1Sne0e36HGikMM+MCmu5fVFbiXopkmOBlHP0UCoP
P8eTaTXuPyPRRxsRQMDP1M8jqYHqZYl/xVG3shbKX/KXAm9l+c13XMPWxHUQWxVcVl2aiaXf5LTj
K/534GkgKxozaCIveo/crYm2AURtcR0TPMJqJ5UXt8LUL98lChrC9ZuSajtd/+vJ+cy1dooceJ+A
kaNP5XhMQqb6AKIPONeQa/8wyMUm8ZqV3CBbW4J33AfeU+/fGeVmtM4bdm58w5UkrZ/q0DaUF6P+
xaFr9GchuBu8clmh1h8HEGAT/IRn74HjF58udB5OVOl8jggq7fN3qqLK7f1Fi0xGdJAQotACuxY2
17i0dGxy58pN07r1v7Oij0wnaKkswskOb+HYVqPv95jvR8ZzaLw1iy2zkuYr2L4BVovhUohai/un
Xs6g4L5JIfDconc4XgdHddjPr0qfPdHziuiSsZ2DlGtBv6RyLdRv7YKurVxt3TlkxTdFL1RCPow5
md6oM+IiasL4gHszcWwoOXFQsajXIu7uwd++hAQrz+y9KeP0P5P8vy86uW+6SYRhkhDHB1Y8S3M7
dkaVtzT7VTe/skh3YoHmMA1rI12p4rrEyHm4Lk0Yn1n2FKt47ioGDdMIlmlhGd5otaAMxV7QH3P1
rVaORnalUGFXkrbx3IOJ4miwFTPYFoAWkqRyhnxdee9Oa5gsymFBGrnuiqdERDg67x60TFtJYrIh
HqRp67Sx9mK0mD4qO0quFrITK7OVqNSly2IY4LcayGsjy1pXR52Bewo0TcdE/iWQmoOxcvN45jL3
3Zbg+JHotkpgf6Y10auGvJjbdNFhnBzl0ntvQXIbYBaSXJJ6Js/8Nk7iJKGNmB/W5BQqWdeZ7Ml6
GY3WIBkaDyF62/71taEM1TNzge3W2ablg/i5vhlL7TNx+mv1TeWs/d/xJ3mfDwnYA7sXHYKyX1bF
Oq6xQMxWJpaV5NWLJrfCfkcRIpzranx3FKH7SCOBWwun/qRdgxdMGgd1mR/o6K2x6+ON/dx0pNhO
vTnBqfElpkGOLtloljUKnE4p2HV1LeK6UM1Tk18qDp78PNYUsOcV1mhQJxiPkkykq5Cby///tsv8
fhh6cuKGWiAI9YJyV+zd0rNJujXlnCV77ufv+N0lkHGoLal0KcEXTwLrECKcnrtydrh25l1fYM1K
Lavhnou9raP0IVWUp9K/1zIB5EAocrejzFhigwaWdZ1IrVVlbw2sEaMHymIuliBcVxp+TZSCxcqz
1Gt4kv1fi+Kvml8CPViHbWAtcI41jfasRW++jE8VMAvFcALE2A1IV4rrrvW4Okb8rZ9f9j1Sf/2e
//uyk0ltZVckhnFDp2TqcjQGxkCwOjXXYke1f6u1tMhC8ZiKV9Sc19HiPQQRvEQ3euswq6VZ3WKe
Z7ZcdvtdXv3KzRaEw9HM39TUrgJAT8IxqSiXc0SkWnTIBR8Tc+AUrmvRZNVTRH+uwMTNdRVhQX8x
+r2nhXYu4trQHJvEog6waqV1T+UgwYk+rp/ze8LJ2IVXJTLKxSZvaJFKmwIPaojVdAfKTH905X+M
ZGua2O0EEViLW7SN1Tw5dv0rx1RkoHQz9Na1/9ssZDurL7pBPQIASFSIts+x5kbeKR/LKq8+5Y6s
fQ7bX+mvrJOePPxBknrnqn/lRkalQl02xnU8e1RlPfN1vttsOr1YLJggPE4zirhGV0rwC/fkKk7f
PFDnoo5V6ZcQYYLKPf0fgAjjwf1lOXwYcXLeiUUtqVlhGpSyt1J4EAVOjE0YnTX1LIdrA9GPwfHa
NfVAod1Sj/n5faciRe/HLazO/77wJJJlriIEUZIZp17dk0VVxkbxHrhArH2ERrxwS20vAgcW/qag
GmY34nDjXo/VcM48u8aHPHrEr7Kt6B6Ddtya5fbq2XjRUm1ypVWeW333zxCu6+vdz4/9DlD5Ydam
hHdNvoaRodTCeBcAKVLF6VYtuPSxZV0PqxdVtjyp2yTlWazvW8FZBE8cRwtvF15bvH3z9DCww72m
X/cUlFp3ZpN/mzqNiZpKUWLc6pOTiaVsuOV4BcuL0QMvZI9rylqWV0q89O6k8Kauy5lK/bdnEsgy
DmJUx8T3ptGHOkzSKVcpMET/kBYXtnmhXwzhpo0vpTqzR75NMdAbBlkMlRQ+PCv6w0CljmFalWAI
RpwZiVHU2zj/FO2edb8U45nDQf/2/KPJw0iodoGo/jyc2fnpkFwlxAyKXYS3ihD+ysJNg0e9eX8V
kAl+KYQtLN6lLD5k131f/KOU/0PaeS61kbXt+oi6qnP4262AhCQQIGzzp4sZQ+ec++j3tZj63gFZ
H9r73VUzVR7bQ6e1nvWEOzyRmrgp4O4qigGZ7eX4Vq4XcnFn495urrL2zneQucm3WneflJ07DNvG
fpajW3latRbUrndVcrOcFvJaz5EJQurmVlGfQuvY2l6er/X+fuzwH75P861U/I5f9X0N+BXPaFvB
qqJ69rt33/kRcoSFw5Pf0VFFeOeaVs7FgoTPbUGMITMgZH19NbMRJ1rVWv5BsU5599MhGA9WeGfk
C2vCLG5bOb+g2Ll48VrS8xy8fb8JL14erDc4ZBhajnrOaDCahmEiZhUHvodsHybei7zBa0DVF/9M
itV4p9YLPVqG/680pI+4BRcdZLvJjAyuyNdHb7s46XpDjnehc2qHd2ZxdVouGbw6+jaT1rCl3Fw5
+hbwDqaAU7VPUaQxOPsZ1iWk9kpF1m4vv38j4n2fR6XPN3XWCoXaHfc9Zq+E0TXSZwSmLFmG6ivG
bnW0la/ZNv4vH4DpnLAfglNxVqBFQWrVQ53xAbCDt25H5waDLWEgydpGVRjP9whTuUWekhpei3CX
wg284/9c++zc6oM6JV1B3wvIiabc6/miHlb2Jo1WlXxbhPdt7FnGynbTcJOVG7LTqj2Y6ub7F35h
UMpMkgYA2mQOOImPCuVTLFKiERj4qEqYpTwoyryw9L8osOJoSdClQxJV+cL23xlJzhE9VJXR8A0d
E6t5QZToyse/FBY/38rZC5nyMTMlFAEPGFfK83KUHwwamdQmqUekuvLcl4Li54uJr/PpuQdrVjI9
ScxDVWOzlcxLk/kN7Q8zMBdMw2vnV2utrLCmDO08x+wWV7shF78/MRk2kwVmyj5b6+1oOH4dD/GO
fLQeRPlHEm7m+/5aEXLxLGXmjmAkyhfwHs62uj321jSEQX0IiudUooeMkzMjFKN763wmpviQk2hk
w5XodnEv01JCLoDoBuXz6xuOh7JoolA1D3W1IBNMc691ftn+hjktX7Rxfl35ohcGYZBdAcmJJ9X+
OL7LIFEpDWj9Fcox/Fi/0RB7hDKCh29saIBQJFy55sVV9OmaZ0tWRf4tG3MAVHbou/5wKu03pz4y
oo6kN6In+PgpXPdsbbzPZePKwX4BQybwBMz8YMOZ5BNnhZCvaElghrNzMGhdGUHuFliRsXNq6baM
fvC2S+VVg2loz7YXAFMsBmS7/qvX/u9NnCM69Lxq6yhvEBXUVnqzsyl7mMJUSzU8SF3kpTP62Dff
v/aLgeLTJc92jlpXkhNGXFLzU7epSVDmrdKt9NjGV+2VlOb7y13s0qDYrGK8DgoYVfCvKxnhzFaf
hyzcTYyQ1KPKRCLcDgaA/2I7m2C88qNtvTgD0PMrIfHyAQXuGMF7QBL0pL5e2okKNZdhNBxgMXAg
0o/T4jua1y0cS/22N1foHJaDV8o/NcP7/rEvxSfyIkD1NDDQFDrbv36vSmZZdh8JgmUd+zn1qno/
x8/VdK1RerEa4SDkKRm7MB07+6KoJaQW+lvRLlE2+dRtFRX3WXiyc76fGb041qOcUNXPBdAQCu/g
tSkxr8uDG7WfvSmqgI0FC1GyJ9NfuvpK2vb9u7i04j7fn4gDn06LUZJSI8ly/9COt5DUCpJickQi
2WCuA3pm319NRI2zLAh+JdpcSCgAJDzfUvxZ6dtdUuzM6nkqPF4+c3b52pD74lU0eMysLgTCjbPo
kWVNKJkhMF76xKWULaxiK4FmyKcrFfKFd8dY+d/riHPi07vT7WbMDQ15QTogurpXxyPFDrp5k7VV
//r+xYkf9ceLYzuSyaMNpJ4PuGa57qU2HLBsVDdS9yir+ypdlsFxaI5O9BZfA51f2CE8mWBa07lF
4vEsh4i7Oug6JYl3EmyLaJv3z+i4D/bRGK68wksnOFsDSQ9Ac6Dcz4FSVZqVDc27ZEf4CeWHMPrV
F9JqxuUx30ejvhm65yvp6QXYmo7iNuxbhRE8ZqRnn601unyy+hagTvE8DNquVJ5z6UXV8kXaGBtr
RLpSKsMbq45uhrFGZHVy1Wp8ncvYTVAPFbMNkH1zoD3j/X0dvHZp9X66PfMsJgu/gil2Wsbaerfs
/dRLypLE+efgOysgLuuA5axLMYgrFE/reV8YzxwMcpquTBuXoby9FqkvtNKRLcK1FiaSg+3JWYhI
uqSSE3b1waord7QIEJE4iGm3ZWnsDdOKUFFg7HnNP/XSIvx8Xf3r9kJNgoRPAqui05MV1yyXI6k6
GQ+h+v99e32+1NlhZBay2ZWdHe8Q5XapzTaJ9ObnSEMre99LaAt9f7lL565G8gjTXYFlwer/+mhK
VJuo83bpDpJJGJxkZ/Iy8PiW7A3dXswnYLsEcrKIMxRTg/crV7+QTwpVUAWQqqBenOevNVTRsZ3D
aMcETOq3VX2S42fSSSV/xxR9DGrv+j6/uIg+XfNsVduNg+0YTYmd5NCnjiDBvij9e82BWwAta+p1
7L8zrW/tK1/WEJ/uPHJ+ftizA7jQszJUjCTZjeZfzYSrgL8nokkqnUHthNW62PdD/JZZ93YaQTPZ
oELvBp2Eb0G/ElO+zPjRyD9bI19O+WuVxLDAUi9ypMVk2l5tzi72FO6o5ItMipkraOsumw6QGr0+
s+AS0tRj/FM6W9DBbs/gXrABugAwormvC0AgHg9vhKVwdSefL4sfWvnGm8jLcRUYzSaYqiW9Ni9h
SHhlHXzMor57N2fLPsiUIJbzMQKiXnllJi3bSV/a8x52gUs8NrFQmA3chrRimeSNS6ERA7ZU4tSz
5Bhk4R18364zBKpabZkkMBHgkEgzFUbkyZRzrCXR31RwUDx1wO+Dbvb8NGbIeQyJHFH5Xg3Wcsj9
fYCdPeapHu/EyF7V7tWu7VXRSpBdxoXNpSe73vzMwvRGrpgv+9uonm4ViReaahp4hxHL3pNCW4tv
KkYUYXdMCdXwVyOfCWAIEMFeGL1npe2y7VG0K/MP1KqspJsseO0zkFP5Oszp+mXJQpa2QZRBgUPW
e6He0y8w4leQcl2qLls4uFgXy8U6xWVV4seO5sscHswewxFwsH7joNdxzAJj16ugsZo12xz/ZmfR
Z7E3j28m+x5axMOU9CutmBcVnhncwkD30OKNwTLSmFiScpvTX2Vs/23Ru2Za0lXHKeq3TGzFryTt
1PBqp2I8+CX6LEq5Mo1qFanhKjJCzwCELSVbq6oblwVlsQiZ84bzSQkClDKLtWm/OAmIhDjyOh2j
3KyAGxEuaEo+RMFplulwGuYSoPn6+yV3LjEoenOaAtkLQDE6H5D8vga+vNf0rjP1dKchaBM8h6ns
ycNzzzhKRweCwLRQg8nl+G9k9ptZLRodhAj3z1P7tvaxBNX3PFlaWe0OJj4gjPTjpdK+pPUbG6lu
tkW1HXglV0eRF9hh4t5RQsFVForYhzDap3QvJ5UMi8AJd5K9N6e9XzzXmdfbN3HugTTVYm+0MG7+
GYYrS8ctu9rzETP9Wml8MXiDO9LBOn1Y3H59g34xVH5vy9BKolfeoAAt8LpY/iDr4d7MzHvn6L/I
PqH/gKSh2U5X+axgKqoyKAZfD+5C7aEnARjotXcddKCNz36UVLTVr1XCysUDgyEJfUQyUQS/vj5n
ASHeHmaaHr5yVIryppd+SaXklTDvFPX4aKeD22rZamBq8v0avZh22IqQTECM54/OacrQxuhHm888
PKphxVVOaf3YZvivXjMr/nAQ+yMAs6qpUgQo45xsLyWpPAeSRXVYwmlO3lDltukLq6b0YCjPYQfP
ZjppIUA6ICgUgYb5NuWUaLRihvxgWkcWPn72K9PfNAh7W2oALvvVr9/NqFulfX3Tt6Obk9VqUe9J
Zex100myCoTYQZRqxj4Km+PcpChVlGuJqbGY4RdBv+rtYJn1zqqJ/+p89SaslKWGd4E5xS7WMK9Z
mXllpHjMzXT/RYKtD3pxOTbao9bvfTDa338ROgKXDnGh/STj0cIKFDnzp63XqnOp5XFLRzGW3bzW
jm3Pzfwaxsirwnd5fB3TI+xlTvVlEzLk198bR1tSlpWJ7IGRW4oynzM35AwWx7FAg2RBg68Qh5f0
ViTKVkqstYW8VRBKzx294QTVvopvkSfpRq9gNKigdmoj2g5delPbCRZXsmun60kyJGQplU1qhrdW
G/5dFQj4pMUCWIPbTPgN6YNrNL5AKw3o0JtkDjHHUJfJjGL0dZ/1cK6hJISt64A4R/hxIQ/Fk6qs
VL+HNjIjRyIvFfm1K7XfqYINHm6yzimwgcGjqa/mx1T9FSbo2HBgzb5+Y823ptcr/IfVeWiWtOOq
n0MwerUHFy6RzadxZBNpIJABRc1JAPjoNHXl0rSM9dDMXmrtx2rfUYcZPWtrAFHQjnAw7h3zFOjb
1ty3Lf58Mcbi76aVv1UjMCb72eCgk/sWOZTSsyGmSn6/rwJsobB7MttV47I0rfmnc98Gy9bBg2Mx
4sowVrarJTv+CUwDBUUoq8UrXc4RrFVmT17XTV472ss+h1jE5zOBnEqxiaf4W2DRFqmPfo2EA44U
fJ+pecu15EM3t035f2UYnxwUsXSfRk/Dr8h3gDoMmwkNHuQDBPIdoGZkvkmkGt08L1LAYoH1PAbO
gqAKgyOY30S+xt+vGxwNJqrtZ015VoOdE94I+i/+JyjYvKby33qK2QTdWf3dzn6qDoTE9FRyo1JS
L8X/bKh7M1FvgmZPN2xZGW85p6/TNV4or+uZuVyO7JRGJLVWAhCmN4c4fu01vtBIJmM9VwgCi1dL
alWb4wKVYN0qN2Am5q5fq/JviMhiDRXdmiQ+4kEU+X2UmnUGnDh4HUPNNbW7oNU9S4IVhSZGSSrl
7+Wgup8LLKfMe62VPc2UlrnZ/TRrLioBEAfTa+onZbLx0+hWpRZvEvZTxHrTor3Zr4MS2qXIUSbn
NiWHH96bFufAuV8YPB+WFIte/aHOsavWW/HChhwzXHVh4q2Sdztbq7yPlwMkR9bfOsKVT/LZaPcl
0ha9tAUSjf3WTmMqzsoAWDpb9wBKCvt3WI88ytusv5FkheoMfOTUsk2TrW2vTKV6K3Ety7pDoeFD
Y17pW1yCwSIIB+AY81RE9c/nq0bR6blmOXBiOqnzxmjc9gEBOqySTdi5jRHcayxWFlFolVtzmryB
fWbp8pI0/5AyBo3t0WtKaakNrKu4WAdacANAb1GY5t1kHRvOue+j6Lnewz+5139uWf0Isp+CqD7F
0aRaUS7KPiqwOLC9IX+o2xTyrhCWeVac8jYcVhYmyTJj8xVaI95kBSuxBqSe7BXqTH5N1O/cP/jj
tpBlAqWLsiKQ4rPkoh4VKarm6B9Up5kt7cELzHvyvSLhTKmGW03dZ6GzSNjYEoqLzSPQ644dyrIE
w/D9S7rU0iO3oyoXGAYUIL4eNEGlwf+vwnjn58+Kvw+pvbq9pAInU/YapK7vr3Yp1QCML8aTpvC4
PcuG50nSJ/QHox0Vj9WzvJeAaHXnNNlXHutiz0s0uyDjQD6BzP31uUyntGKse5IdNtyEjl/RfCpJ
+kXlVKFeoILYV/CcHVP9iSKUYZRHcj0QgkfiW9OGJBOyZxaDK0XWcqZd8f2LuIQ1+mjG/c/9nb13
ZVaivi24PyV8la37icNp7LYI87ylkXmsw+Qxg/Zl5p0bd+9jnu16A5WUllCerhTlqUZ8ihhNBruq
iuBG9BgqB/3jPP4xcfiU/k3VR17QZ+tpfCsYg08c0CK9ujo4u7iAQKQ4ovGMRLD45J82ma+H2VwF
mOHY+TMlNDWnYR318KCUb1e/6sUcWYU7Rn6MNI55Pr6ps84IFYfhAuFca5cjSEXSR7wTRSPakO4n
Ys5Yncb89fvPdbFrC6xAt0C8i7nG2eey1CmUh0hj4UKtq0XF6yPL9BwFxjokbxqK1pOGY4G62/cX
vrhhPl33rBU5K2U6dqDwdiZcdpJlCPVBbC1Jkq/C30RKeZ6aq4LNbdNuh0Zw1iUuArnW05kPOcj0
ZR5SUH5qv3b0K93oy0/0n8ucl1ZlNI8kjFCVGTJGQbeymXole0A9qzS8+f7lXZoh4NxBy485ixBh
/Lo0pUpVWsWK6acC2PRP8I2AhtKvQtKIjOFqKDVETPnjDX663lmTE+h8bNrTFO3KcGmOe1o2CwUN
BO1V0nZ6fUqKZtULm640ve3RWwEI7oWZ4zItW8mAc7okWQyJ5c4IBHZdujDB6gt069A2HylDS7sO
4iLKFJ7606FRlw7HOr6FEQD0My30hWgqxeq7kT0UjubG5mLy/YWOnefA4RFLFUnqs0EfavT/ntr7
qT10kkx70lnI8pX9cvEjf3oTZ7VsHhYGY7Y53lXZMvSB3gYCFpc42aLJrvUHLgYgTKTRDgZ+gRfx
1688G2ZfO20f7/R4izCNV+aDixTDtsmkW0k9KUM2Y86VLh1AT+RSuZ4rePBhODccxLMXeo9CYLOs
rjKnxEP+sRyQxxbGl0LU/mxDtVmpOHlC1/ljmjm8Ot1t6GOyl+8HslQ1tMQZixbMlBmLoF7nGDRx
4l9dlpePQhTObLI24tdHm+dThO58uZ3LHnQKG5ugSauwJEOMLWvtq2vLebKGfOWQyk3as9LuAlgt
2ZFCt6DTAVyN/qYc/JKta7J7ttgNf76ef29LfNdPtxVMaj4mqVodErdb4peouvlmkm/yJ+NnGy6t
ZtmGCyVYU9JJ0n56bV7zTQThu6C8X4T5KsUNPnuaqttR9eLEmwaXxkjTezX0ym4n70pnOTwGK+M+
XCNiV+/bo4KMVeR26sKigjmMW2cvHbUleN0Nclee9V4+x+h2R0/mo/Ey/TYooT2O5/W0mgoXqT78
7MqD4YW3w2N+rB67xxlhkNwFrzHkbrzM19eovDDMLr0i8kVEsWHYQ2X5+or6Jh0ZH8M50JTfUkn2
istjYz3FeXjXw7vSUsWFe+nO7SPy5G4VLjJuydQ8LXsyKfAm6xCaO6t2fs46RZy8bIefog/dtXjy
NdkPW32p1GqJwr8rGqJox4g5iBj3jcWaH770LVqr0AuoOtQE0LeUUvnIy1g/CfbObI8LWERqEgHt
eyuoiYuJX+ahN5DeK7oX1OUBXKyoWn065YWp/8zK8aGeAK5OSeqKugo2EPmXEJmiBCwb/wZ9w9q+
Fxo1UPJWefjOUoRmpVRr0QoQxTBMcYCWq9RqFyERD4amRjFkkavxY0L5hcpvRWmVAo2vwsrg2ykk
0XvYOW6cQ543ZS9sUXmpFxEWlQ2Kk5KxmaRwZbT3XbwAwV3w3IMyLmGnMiwhck12tLXbRZ/myyL6
Of5T65C60rymmDYbXCz3sUYqH7ywX6q69igb0rqzEKdaIoySRc8+PFFZjt/T8SHX5qVDii26TCW9
pCA4kTyEPBq1UhO9qsFJzE4i9TW0cs9q0TjgMI6addfrL0NHg4c4UUoPQdYvzK5bWpHjyUW86qt+
Ec3z2ioeJaRwqm4UJUNAX2AK2gVeM8i4nTQOQmNv8R+zqq965WXu96b695QjUlW4NdWnMiBGOb19
fxZfzqA+reWzMK3OEspJOkcC/ChwFwJ2IzTdpDVIFHEamy+CW3vlohfPBkQ8hDaOcLI4izElNnxT
n2WM9TOIQXAsyLEBLvxTd4S0b5r0IcyprqpjlqNu9nsme+Zb2PsA5TOqge/vxxAP+UfM+/d+PvQD
PsU8yYqnPpmotjp5y/yBnLFYpOVdz5YbhgwT1R8SxBs0i9ykfrCQraAXK09bkfunneq28L2tX5yC
njYrm8ipXD29jWRtaRsHK69hj9Ayypi08UMZ2U2o5g8WGJuDNf1qHCZ87a4Jwls5xk3VHFYRjQcY
YTputaWrQHxmM4pFYyBSLYUHPQw9EYnHdZYNAirwfwEoudTcF/YiaME6aLCea/B3TZbrtQJ0OTGZ
rw3RKtafY+XexLmv0JKTbfXrooXJ3/te5eynmL7bqLt5ly3AscqM1YzAM8u9NbDd85UxdSt+34GF
iEHuyHFXvg0maV/20fcS/Tqd7g1ZghvPJ9s8EWwCLV3WlQXYrlzqeuSpvb8yBufU5TR5GbANd0g3
x9Bw1tLOvMvnjY0hruOir4TfKUFKW7czrT8IfWQRkLRat2qbm0DdT/gRt4u0crVfSmtD/2s8Sczu
Eqhc5VF3upfG2QR+yanWnaT8QYqkW80Z7nSl2Yxz+fL90ruYkUHRg66Luj2cj69HSRkrilQ0abiL
1GNdobc7tVCrSrcxl6N/8/21Lubdn651ttWnIJezeRYMGpQYZjxAzD0xVExORIZK2UrI+f6KF/EF
KugdGbIHEKhz/E5o9HUdBCj45qqQ1f4JbrPqf6kE8Pp9UnfMa8fmJUQeIjn+N1cG1cCYjH8pgb++
2EiZ26qUerSDgyWSR31wC5wiQvC8XVs02REVrZawlZprYJFzv4J/2kgOpiegvaFCn+MJU2NoZTt0
wruwKDn5GMvbFdMTByZfsEkcIOfam2HtVU0FHnyKk2LRZsVNnz0q0W/faJe1AVl7XUUGB7+96BuD
DshVV0yxrM4DHsUXeoTodxmkn1/fzqA0U1XEuAfxauCIq7SFK85qf2MgoRYehpp6/SWboaoOT99/
mEuLEKCVTU8LbwXkR75eOcw6OW56FmFtnzIx6aGJz4iEUADWAKyVEBL4/or6pWD2+ZJiD36K7vaY
hUMWQcGHPyZlaAvdl/kdwL9EWbd+5Or2o2K/asUT8lxAex0JlZOifA2cndYeRmPbF/fD8GiYT4X1
rCJtZv1o6tdkeEyCddi19MnRWlTuDXkTkLFMd0mzqOTHyXqR2rury/qjbfPnhxMeILxBosbZHlY0
vYxjp2EApdD41ptNBIKgAdWOxqVpwv9zvKlHzSTbwhvXclQ4MVdzynVXOivBQoeOmwYYiLckhPVt
j2IhPQucrNiWsdcH2Uex2ulsFaPxLIidQuB6NMPFYJcIMB2kUbuJNX8bRn/3znjlS13C4uITLAR3
bUpG1sfXL0VQsoeq0Bl5osjFVlDu1cjr7zJoYl7gu6axbDgRMWO2Hr5fI1evfLYsi7iWM/QD8Y6u
BDeVh4arXdTvfvMygX5Lts2wZoEG4N2ugr7+l4t/QIA1QaA++6ioCWBhreSx4OQUCmTUXXCEjmpV
t/5qlvc6fYY3hXYnFvNXHvtSawQIlgAff1z57LGtUeuNofbjnWO3rjIiZ6BVi1HeQx9ATqXrng3/
BShUIV+zdbnEihGW0P+58tmmnFVyQ7mJJcFdaNWdat6y92Q9QVhO2UERmpLbjkS0CGD8Kj8GMCsR
qD/HbhZqNiwH4/UqAvliZELvGaIIKl9/aJkqCRICZj8z/7M1MZAQohUaDu7EQ1qYvSSGX/76yge4
VEriIPefi559AJ02yOi3kGrp89vqWs3fVfLg4rVh1CHmj83BYiabHnT/Tur30kaMPuxSWl25jYvP
jtMNBBZhPnN+TqdjkPbcRXSXiGZN40bZ76Z4E0JlMm0YSY0Rtj+kQbUG/ynuCU6V2uxHMB72YG+a
eqaBpCBMbVy5sUuwdRqF/97YWaWQDEPYdlqQ7sqCEoGJeaMHXqzk7JNjBBzHGeOVjGx+ATodUBNp
H72d54DeljH98sn8HGP0VCtbUEdozamYp2tb6FI7CbVNEPyo4gg879eYlXQh2m0y6FCE08Ku3kZJ
zSzSRFa1cQUzHtwTKJ6dVJ+EVUKVbeoJKB4Jlwyr9/vPeCmZ1Axci/CKZW+dlzFqPfVzM+nxrigO
KIf4/nuvrIGpouTx/YUuNvw/X+ksUFeDM2VSmgsUpYiVFG42w1yDOTDRki5FAq4hN4JDnV4J1BdL
NZPcCjQO4lHyH4jVQm26yChQOS7NR7tItq2/VzO4MFtzMVCWI5A9Jq8+826n+9EPa9zKKrTKOsQo
8tdIxUgD6QQBbrQWSnQ0TGFu++Lr40K0dON2onvTL3MfVjmNj8JG1guCotDcbzhaHUQborL30ulo
5b/6SgO5sBUCWXR9wYKFybwZ8nvFuhcrj1QHip+CgmZ9w1xN4mfp+bWde/GTk0spIISE8/FZR5eF
ZuqTJFFJO3uKaDOtlmYYg0L8p3d05bOrrOU/sg+ML5m3cClGk1/Xej0miebbBvBkNiPtCEZKRAPR
7YmtI+/RaV4+NiUzOhlm4f/n1cXdfcrjjEHOrWz2P5Sn6JHp0ZsDVkZhtA0LAVCCwcMTlUDfpdKV
OH35Nf/74GcndEydFvp9ke8se61GR56W9aPKBxVIyZWnvHgifHrHZ1urTpPGRKiHXkRfLsDJGOiM
lNVWhunVdC9g7uFvCu8mq6xuxBFVZEdJj5cBHbGc937lbi5Gt093c7a+qt4JDZ1C6tAU9aJq/7Ky
nl4jBQ2HhDGat2PzOCaoBikoLsBTEIrbhgAdgjXQ0ys3c+3NiD///P1VH5xCSsOc2Wzh54gjtbeg
jiDTfv/Qlw5DoRdJBir8AOSzVV5Yg2GNJd0pukGxv1IQDO7E0ELfE9mCyVx1c3flnLvYhvt8zbO1
XRUKk0xD5J/+oxStysGgMGGHKeoJ9I8uJ9vIzJ7i+Pf3j3qpEYecG30HB/Q/notfX2lVzXJQ+4io
MSIOylfTGB4E1UAB60XPZbD+mykjap9sJB4WuaCzxc1sIWsiqEpCtY5MV8Zj8GP7EkO/f7BLzE1G
whRJtowOH5iGr08WKXWpppLiH5p6VY/UL9kPNfodcSRqMyXEJgH6U4k8tw22tX4YB2f5/R1cChmf
buDji39arXWl+0kYMCRAHa/ROC/2Q7wUoOirz2qKt3Yelj9f6iw6ZYPtxPIY0a1DGNZ99KN42Ttv
nYIAZTPcTsODCAxJXtyQYbaDCaQel97sR8UIwegNGs7tjdP/VrhD8yWq9XXRSOglOgtQKAvdQadz
1NwmShaj9mAg65bQmiKvoWAE2dVP8c3YTrWLqIFU3IfkZMqIVmMh7xljPszF72guXcc8NspAkw2z
Bf21AvAgTwZI9MgzzXxTh+UqTR1PK3+3UBdCOordSZFvEtg8lmptNbwjBL62HtWPMcj3H+pDb+yP
14d6P6gnlA1B3H5dKmXNbyntkOy6AgUKRkfBY2QanqmUbpg2p7ZCngmLl94x/p4deTfq6m2vDavQ
jBa1g/dJZi0bBhYmqqVQ232z3Xc2AtmY0tDiRsWBDk+dLQTFZC7AZ0P0n16K+Yce/kLPiMFQ6ybJ
rwJqRR90np8MRBtacj2m6BF7kG53GjEcTrqNpIdMhdBDkpN1c00q/FLUo+QyQRUDr8Yq4Otb6JvZ
aK0CWSEmWHSFyOocwLbZJlWf8E+4Wm1dijyfL3cWzPOOGIsYG40MuJH9NgUABDaWoUODOhSV9vff
+GJ8/Xw5sVs/7UZJlhunnqd4N4cPDmsefb3RPprZq2yC5lLBqsfPI/jF7y97kWbw+bJnUagP27Gc
KiURCgSWCerHOOZKv0jT9pYcQvWj+0YxvTL5EdCg7kL5CFt4UVaPNphYdLaC6oXGmBDF1ozc/eiT
Gy9wPlaJ2pBpHurEWsDcIj1Zqj2iCk6++P4BLmL1TNGQwd4CAus5RVlqIcUPbT493a4Wd5s39d5N
XTylHxex97u5ErMvL4l/r3V2OHRjZMuSRsTsK4FXAvM2gcmFDwNhVuH9fP9ol+KzyXhDGBiAR/s4
QD6tCIRwu87w7QRC9JYiAQgKpQvdlqss4IuD/s9XOlvqSaiESSbUp2/3wnw7czEzWz68CA3qg7Z8
WMvu4/ePdpEhIloKKLNz2iJ783W19xkKbX0wpEJdG3FIMeOEoiEgwhRBY1QThElkShGLBNCZQaco
2CxJqLRX17aeeLzz8Pr5Zs4K5LLLnRyDJUAn5TN8AQOqjYnqkbka8LfN3PoHXNIIMbVNplQMxybB
Q7ua030wGP64C40qiVwHwatzT1/JB79N+wMdmrL84cjPprz1p41l/qX3HDIMgEr11Ia3NaQsGUQ8
MhceCfaEvFl3O2TPadUuo0aHjEd7eMy9PPbdWv+Z1/eD7+nyY15ulfYh0wM3xxlq8N24uM3tQ6I+
18lj6/+oEjwAUdiy6/WcwqdC0gDYvq/8pdq/g+FZ9mm2IoRCLVW7WpwjX/zeNA9zk7uK8sOg98dJ
IdnPWfzYVXeVv4bzzX1eVasUQf67t3S2cLpJ6tCHRsiRjlSK+5hz46THqFghWSvH69JYjfm6dzwE
c6Lkru7u+muF1sUYQH0JOBRaPuiYryt3zvRYdDYQ7gplL9KPBAExykPfgzn7VT2cy1uThquhIUfG
fjl73imH1mtVKOAw0w1Ak+fLtP1lPCX4zCDHSmglYBukNAKYXJqZm6hQMaEKyvcCBi5oCwJXkLVX
Kp2LWGThe/k/93W2Z5xpKKa21+xDVbIw7hp9G00g5LdKdhPmN2G0klNUw2m/ZdLiZkxu4+yvTru5
EkVE2vjHYvj3Js6/hdToVaP6eiL46ZJMN6R+F7yEUikAc7VI1E1Y76nWeupHd56SfaGkmhtes+K7
2AI0LQEYZCKAS+DZN9JCqw0GNbUPqf2XJR+iHIBWh4qY9NAGh2Fa1/19PLyZarTJjHvdwGnMQ4Y3
WzUO6rbhdBPJcImgwVLHXflMH7qmf7wh6IM6+mIKPeOzW8uLImyNAIwbOn9rqXGgnEx49z6FGS4k
8r4cmG3p7giKBgvQDjlgJ1wOTeta+Ic7Ze22RuwWvrwSxf3Q3jqjvMrSLf0rucK7eHiPMActUKyl
OhPMqxz8CyzPCdGdlsG2JTlofPserg1LvXrOutQDv8ggV/fG4c0CWNAkxTruMrdQkUHu92nie2nw
EjajG1oftgt+1mIKHCyqbhAtVI+91mTRsgnecz6knpoLCC0QURCDn2dSYlKYOF/2418IhKBVWtkn
kdbaeFk1J8FPEXeZAOYROCEwkdb8y/TvwHqsSWMY6tMsSmLL1SzhvSJoQ5MXhtuGPrMFmCsu58Oo
mXuR6yjjqQ6L9XWsh/gkf3wy4r/wFadTeo7+S4zJDBOlAgwaPfjJUirXGcULYCb6d1f5ihenHJha
GnjWMKz7Q6HJksoSECQpDfjPVFFcyBqLFvdKGqaIgq94JfSlI8BdTNhGXfZgvsOxpQwTf9mRRhe+
zZVdfSnvAbLG8YKrIt3Bs2xEEWJsVoAgG9YsaOGhyddmT7XygEimqR2aX2X70FbPSnUYQzxwDr6+
kWh7tVeQARcjr2D+g91GfEdRRfD5lH71jIBR2dWyHfdC/dMv/dRGwh1k6k3XSYdcGffCZngwwkNe
9KuB3EXt9GU4abtA+z+knddu3Erarq+IAHM4JTurW8mWLOmEcJCYYzNf/X5KA8xIVEME/g0DXl62
4SKLFb7whrqlwuQfYI/Zke0Ven5lLbaNL86TKsP4hPxp2nNxgnyKgiZR0AVq4z15M9Y2tnND3W0c
jt9/kaWBZuln0mp2ZdQIAxiQ40AcqRic5UG+phBzxlPr+8EuBWMoEf73rWbTPmlNnNOZcK5xzfON
a5izmnqSm9vvR7mUS5KYU3WBC6CBL/j8cfOsniSnCaIbqXwSqI8ENDQWcI9S9sYMxtLr98NdhJnA
5MbaAi14FSmcz+MVSiNFU0YPBqulSccSsznE1qnXEUwG4AKv3l4xblYdYEJ/P/TFN/0w8uzj6ZIf
55OlClmlA0Vx6Ez0jUkkwDoB0l1U+rk4nK6oyFTZAjos4rcPuwZTIEyAAKQfBe4TXf3ysQyfVYzI
w+u4wRl+SVno8sz+b8A5Vn+y7L6XpdC/RniMo6Iu7mQi0RpqoMMN9jiAdUO2z8CIevv9xF7cFQKd
jXUm61WeFUQD1e7k2EI7iQsxBNgb/7HyLZmB6C98P9LFOf0w0mxOnUoZ/fNU+tcnxdyV1n3b75Rw
44xu4j8Q4n4/2MUbgfbcf99rdvyWiTpppYGXsJy+dUmJzgosaKh3ytCtwsBCdNrYTFPi1oWya7N2
1U26W4ZQOQ1M9cBT1ylmJwkCQAt76NK9iL45xDedApA9p/CEGL/rkQIqvjTXqnMUGDpHP2Fzm1kv
FYDEhWkQ58z8GrZMISKID5SgB3xeyH6sAAWswvq6zd4aaVjX9cnysUrPUTR5NaMHqcTG/GRXGLjh
alAsVBougrQ+Dj87oJpMHYzzWKNkKCBI/QDGwNkZ51PYwzWPEDn3T04r0Cb2To3eCsOgAHayFQwV
25c2m1Z1POwIGFRduIpOw52ULna7Ln6QDzM0iy3TclTSDrzJUWC6icKEGLxBzMAZ2gx/UPcPXCWv
dlkkr6brtH/AFrlpESJ8EL1lJRWkbrVYKAcZF68P5Lj4aJb4aXbcVVZcG2MtpJDAbErqvybVH+FI
hw4Ib0N1h3N2qwXqejIcr9R8N9eFKWu3aRtMJXD7TPrfImilUb2bUiBm9cHXRk+iwZUabtlfm9Dp
w+K6G/6OCKeYpdtKr0NCVSJCPdNAAxnljQzctUm9tUixHtZwDY2w/iEZq1qHrFlFbDPf1Im/rvCG
E+1dId4FaqeIOlfN6nUDHrA8b1LdB9ucb3p7cqHpfL+6L3+6/83S7JKtYyewqfYlR7tO3R7NWUMC
yadvzyT3dpauQDJ/P+DFfBHZUQ2RXaE0O78XCieHqZBCqYJKJPRd8IumwqmojSsHrwjrQ67kLtS3
xPFd/ApDG6SdWCcQpf8/n2S2ses8NeSqyqRryxiRRtBXcvDkDCqeiTdp/CQcepH1i/0fsAVXRom7
df6C8LNNbo16Sfmw8DSXOiMf52W2z1ujRHUJgTJEMw/nhDK2cupQjzNeOvkgQF3yo6TAinTbUpgY
BYt3y8W6szDEQa4Ma1LkZj6fc7Ai42IchWZZsom0Z+KDiaZlt8Nd09b/EZQUuektvPSlsxU4FxQT
Rya8nm9SI6371G8MnJGCtTm+pNIB80dCIiS26Jnn57f+ljyjTfvVou3vpZX/cejZ62btufYrCbVW
djrUXpQ9kghntWILLRL04PcveilE+DjYrF4cWr6ZGkOLtLgZCXxSUBxZWCAAli0Q3jfQ/L76ONZs
WUtOYdRYy5LI1SlmscUKbkqJuXAIktW/1WOA+Z5lt2sBNUri8yHAbHSFmhntTaf73Rkbx/A9Oqzo
gzQIbXDzeaPfeLIEvzJJPI29KOS8HCzxxukXxz3GScxeZdburVAiyhD1CFFkEMoThXMCtGlTuHVC
7QBvTEBXRJNAAVFUhf3dOW3XKEkcwBEbkB0b1BgCqDhZ9wg/t9XuEsg+ln6jRtHP0X5HfuvIKKTa
2QWJtVbQZEkjmlJ4eXe7zknBSR/S5qXquxVp0qopmxubdk0XUzi3q01sqNvcfxxl54dFY88Jb2PP
kZak6i6vLDp0Gk0IEvdZiN+bSmRYLU15oSahvRkQCeAvrOgZYWf1tNhTVS/ddDbAcYzO2L3ECp83
7tRgxJnXAiGdINEivZqY+IZ/xEwndOWKUHPtABEaMuZ4PRpQwNdRjRrFjY4z4koEBdO2xOi733dN
5tnlr8B4abtXecmL6iJ29ONzzsKEKDT6XtEz+1rTQlcP7NvRME7aWfL4mriBVGPklpmzTwcbq6gf
Q5GvCi7LhY0oJuPL7oDOC5JRCCjMg0ednEsafCxnRTnqXViPPndwoApFKqRR3hGCICk6BjSNyXGZ
l/Y6ks4rFLmz6UxrtHsvhxiIgnRQBIb2UVR88fKJ4JFQ8aK3XOryKiifQ8Qm2yrz6rjeiWoSIZmt
3sqICq2yMxa9AQJ1gbayePuQy7+3XmPzWiqPAfsm6PBJ6VGThYOCSQ1sBz9/GVG7JVMTMl9iuyDS
wu1sYilYWtNelO0QMRrPf86a7mrBb5pD+LzEzT/kRXw5+pHG14lcrUuUPxoAohEslsj6v1zuaEAh
zYCFlbCx+rwUIxOrv1YC95Jp5jHR7+D5URBU0bmspZ8DXOI8/S0KSJGQrwEiCU8vB2ymgl3lnMjY
qt9/7otNQVSpHCzeTGSx5tZ7ztDYUzSkxVGTslufI04ScVlC9Y4yq8gcpALNYAsdBBVBvALdZgB6
53XtlF4lAz3QHibngHiZHSQLtZSLsI+Pjza7EyQ70gIOJftaVgoSmL9yelCVXdrfmv591t2xLJAU
TtO9k14nyX2yWLgXx9CXnfBhamb3RJ9IndLIXICVPK4oysrSm0oszgKGeEJFJ8SqDV3LhQ8iwu75
qA7aL5BG0Ef9IvYgV5lfZZMBU029E0VeFkk2HrCe1GShzQ7wNK9foQ9/P+yl+/fjqLOjpxk0+1wY
angcmm0Y39fmiaXQZy/pUhXi0lmMdy7u5YoKynZOqUGarJaRnpeueD3ei5pO6+xhS37/OhdBrQ5E
LCq1Bkv73cL3Q3ElggicKrB2rlfoze/17qVOKw+zDE4EVDAtoWBRds8LKdWle+3DoO/klY+DJspZ
n0ZEgAXwP/lN9cjvvLh8YxObS2nv0liz6KyNcr/Nmq6+xuA5xyp18HH3w216C7MVuP/CdF6qq3x8
s9lWtMbBNgfV8a/hplA9isvnyb+jyqwUL3H0LID9dTO5Do7qoQoKBn443pR2dRARceIHq9Cm3IGn
wfePdXHRWlT/CSMsU54ruBVJqA5OavrXxXRCAPIfsThGMEkQvi7WepaGmp3bZp8mWlo40fGcQUS+
Fgcj3xatZgVq9vdvdXGHIFtN59SG1aXNjp0qq7Uy0ZXyuugfkuQtruFzFXeLWiQXPimXPKIOJhU5
nfrj55vIRAl6cERiS1EO7YgaUiqXMMeaEh5KQtplZaILLyZ810G3IXfJm80WUesgXovJenkNTGcM
7pr4roay1C9s/QtfCulvIOUUNUxEiWYbo0BiUJ9AuInz0z8/wlcX6mWKII1//52UC/cDdyaUZ0w7
KI/PdZ2AgSg0NMv0ekAEsLzBBMtvT1q9Gerj9Nu2NiJOWRhS/Xo5fBpy9nJ9rDbTpA7ZdWc/mMbz
WGY/zGygc3iXSrdhBAgKH2Ul8KiD7lOtWhr+0pqhla0KvQ0LjWnx5x8OuJrTjRYB6JenfLW/z91f
N5F7+7r9Je1b79C7d48Lr3tphnFZp1WMBTPZwmzX9UEi2bWSVNc5/Gm1sjwnHr2iqVzelkxfx/+n
hc4C6OT7gd+X4uwSxvyFlr3Bh8WWb7ZUw7DQikL3y+sQAYYKSzmQX1dOQmVjDMd9XtHQ66+V8/mt
CqaTrUHoL15EfBvL/toPCrZuuxqsbCvVqEn8Taw9Zoi3vRavw3465aW5ysd6E/sGiNVpbceY8Cm5
d86E9phf2WsEpexi9CJI5OUZQj3xKnwx0YjlUVJhxThhmG3IzrqKpt33784lfGGRiStTbFZSpjmF
rVfjIZdTtbhOpWTlnNel6mo/AJy+BNfOj+iRqo/brNRt/yL91Y5oZ5rpD9OnEpaHmyA03ETvb/so
/GnJt/6pz6+0YC0XIAw8UWYEo4tlJoH+y/kt913ELKBgUG3sqOhRY9pymva/h86NKR6WboX7J7BS
eY9/pKaSE3thh8aFi55kdHbjzNOz1eRsJ3WFPIOjoj3i1VitO2t8IFB8KdW1hSCNAUt4jdSypO2U
K2ix1/ZRCcAqpT+QJZS8mrZ5tc7u7L12f37y9/kf59S42an5c1/+iRUvOQWmZzMRbuT9QtPOfTb/
yTfG2t9Xr37p8jeA0ybAiRA2OWTbZFvuDPmhfab1x+Ls0Escaenvc+O81rRgPwbyVtW7Rz3QUFMk
kUOWwO1vrYMv924lx7vWpi+frM5jsrXKhwItkpjKY3onWgUyIsRdsg1iCCvuVGbrFo2sNlza5xf3
naljY8A2BzY/2+eWr9bnvkDDO/exFUGZjWAQTzPAAxSbSqTdQSstN9gvjorHFwwYxFi+pCKRrJxl
TfPDGyIMMIPYAWSZBAjlbztcoQXchZY3LbbQL2nkABqE2I52NLfufLXLURDqdtchQ4NWXY4mIGCC
DG7QoBk75GCFoh14O5+9p52BW0/Ir8RoRktXIcurRkWVmhzaLO8yoo0Ds7FF2/KHCl1XkHhRXb0a
Rn0fg/UkIxb6BfThNmZ+D6AcYZRk7YeWa4MGYyuESbWxkp8TorjodODn6OYaiIyxXGMDAu6cBASF
UaGxifh5X2+kpHNbG9ipetRJkFWKGOdiI4pJQvBVUvqt4E4JEwBR4o/BRVGMynEMtID+FCOQGs1f
C9lauzz5/Z1dHkMbqRuWZIRIqg4aDpiQila8WAbI0Ej99EBcK/4x/g/Qq+CsyNEfHcnYItnqbF5h
IiWYFdTAUBwR0UR0h+IKfKJMqLCiHQX/slZ+C3oyigE0AYc0ww37JECLfg0YL0RbI/qtlUc5HDaA
LVc9ijC+U+J8/h/lwJC8vg9tz0hDj24a0BSTCkUKqCBFskaVqqNotcP6lNFZRNNVe4TYRRVf0AbR
uBUVdFFq8PNplZy3skaxr202qLSgmyXTio0dtItMw0V1RmjNpAiA/RGCPSaOsgNkXlRnwHBjLVAP
MQ6g5iphNrthb/VrPTWwnt9pKKqiay/swSmUnstSePuuIwf7IdWz78tcej/LRQsh0qp7zBhi3ilB
e6dKQOufEUJC6UcY9S4c7RdyS4MtpFj0M/Aq+cL5yq28TQVh31SERkvCiQLBwA2EpijfpUH3Qwpe
pWDhSrl0o3waV4Q1n+IG2R6NWiquhyTbNYF8L6kNuDPjkWuzL6YD0lcrNY4pQb74CWUGhJW6KUNM
4RS3dxHXnB2Z6Lx5/YAX7LCuiuGhUB2mW9v0RDtWMnmT0/EWIwvzH+sKXuYKHeyNcSY8CAfPPpcA
tcYbKRjWadEc6z4+VOWdGVpc14+FX21s5RUDrt1UPnaD8aSrt+ZQha4WyS9IQ/+Io3yXxdaTiKlw
MFgh+OP6g/Pr++/znvzOwg7myTTBn6nU36xZTM4JFNaRirodMbkVA+ESeHrWGt/J6bxOLdeVjgNq
0d9pMRQLpzmOI5gZBJj9vTpR7uo4rtH/j8620EpEiJL6jM/mtRGBHo2Fzqt4mu+ednZLBI12xu3B
jNEBg3yzpULugGSjLVXQCoEs+f3kXIjrP87NvGhcJ3VeoytrXodUx8orelCttQNZhPrL9wNdCHKJ
nLgTBNAZyZHZa43gWSlvIvpRq8dEuo6UJwAvNLqC8oZa8CLg5dIsYmoq9P+5amHDft4bcVjJmV8U
BbN4IEOGyYAdLFpalMEXfeS/piyAnzA9F7KoXO/WnBjCfQo7DQTmCXdar7lF+XY9rMNdtZEWvtZX
cQt8YBDBUUC2UOEnHfv8WvK5wWm6NqSfpeNaN00NCnvdjBvtr/qWgZ3cdKEb//A1t72bdsSQ2il/
rA/NvXOXHWlzDIZLNfa5+Il4SXUrJOV+dtt8nWykvXkt33//wb90XNEaNYGFIwGn0YwAOfH5WXvn
rDtRBZ48rp7ydlv49r4aYFk5OgoiT1aKY285yG5YT09BENIFdekeeckEsy4oaShc+doCtESdr/b/
PBJVMlYbVL53l5UPJybtQNsIIoD2/qDvJuEW35wMnWRiwo0eRfMXvG46KrQjeUDSHwysN7tBcjU7
30GjNIaD2b0K0wqhe4iLShK8gCeyk5NN01aZDm2lLFQtWLKz4+D9kdFbRmmcu4Xi3udZnIqwVHJf
S4/1dOuMV5QdTlpwBX+M40HHfsSKJFjVkTs6z2PeHJXoXhCF5PFFtq2rQjY80RvrzedJEgbJgAzi
F+7zIClp+0OzGfs9bF05weS0yfa88LHMphu/GbwaCmdiOG5HZhBImOC2Chbb+/h8bY6vDkr5Nq5E
EwFljPl7i4SecRtYdKvPV86t0GjL0elZ0ewGtHq7bntsEc16NRRAIODXKcM/qr26disbbzFtjtFq
XSeIVkNSuy1E5WyI3DjEUgyDn3pVoIXF0aukXq4Y6xSNOv6ZqWrdBkkI8MTa0NLVU4SHuA8itMpv
bIRM28mmqMRYabJSzuVhRNlcVr08U0B1HmUDz3FlXFnhXwtZYjkAwGJKC4ceBLmFzzcrO8l5l5Le
q+nxEYyx+2KR5WH16on/Zu7jU7533JfK/QNUzH3p9tYGHXT3hr+rucX6TtonK/NXuR3df1DeXGia
K0GPsfjL8jq/HdcUlzwwzN4NGoObn3xDfvypn5tb42ht/vBrZvEGcUUP7KwLpHmFtc595wbbv52b
eViiXA3u/evgvg67iT8HpO7+HNzb6+vn/f3g/m3co+1617f3m8C9v2/4Ja7Em9hdHyNvG23v9x2t
1/15Q/629Q6kcL9xHPNYUe5D6L69PfLUiDi4sfvbdkt+8IvQDd0fqnu4do+K9/z8TFvrTd7rq19F
7N7+Oq8U7xf73wXJ7cob0x3Wx7W+wpXHxVSUHzSdPPzod+Fa2pPfucEq9XCmd7mgt49kU9vEfXpB
9NLrVmKCW1daOat//64e767ENJNsupWnuCYzxjQ+Pj7e/XtLvRdt9dKsVlf/zr8Ap69LL1zLV2Ig
AmcPQLgHmmxpZVzc1xzlFNNMbqi5QmYU+Ulb9NjrxC11pS1NZgmB0Nitqk2YeuajIa/yTUisdB/o
Xk1ewPGNhYbPxtp2d1K59DzzNFGcM/SmNUuoVBPNzhaq4puj1PSOdDoXwTquzytnvNYgzp9vG1ql
es2H664duXFxddXjdgWbwJW1eCPhzNdtEv9WieXVGVmkwl4q3b6P/TEkEs9GMZDmnoxcGTiRz2dg
25HdW36FxIm9dZrtKO3AIXbWztdPo7rLxr2pbpQdtuD9jyFdB9DG4k3p36V/CnIcBNRQCLXc6Kmn
G53d6/p9Oq59/FGUyq1+IIeNNl9lvTjBWi8OqrlQ9PoC4/7PwxN1cgsiCDGHaeLZJaeTmvOhHSR9
DXdA1q8dLaRg4l1IUUWczwrGLsgZnWEpEJ/2LcWg8Vmw0Poi2pNACRaxj0KqVC7Zyl5ahvQoYfJb
BElf1OYDhJabPFHzoxPcG/oDuJ9G+V0VDxP2fQjtGRIsCWKKRbDCl5jpfVpY9xTK6Fk5c5kuo5+G
Wjcg4MEoEphg84QjB8wJAD/Iw0iaG/kLd+mlyx/GlIIQDVp71OE+ryJfMcIc9aLoONlCkQW2B/kZ
EmWLWLN57Pn+aqgVQsNSUJmZ9/onJW0MCby6cG9gIKQpAG3G+RZRchpkC1GWeuGCEXI2+AOa9Dff
WX0fQhpFqigo5+i76/KWUgRyGEhDAeLSpweYYXqPeotFFS0+2Et42Dmk4T+v+b+RZ/Npp3VpnQMl
P4JHAAgL+LhbUq+f10wZgkCXyMehIcDbzYKfIDSn0A+r/Fie11N7iMoH8qAyefx+Di8sDJagjSu5
BkBQnnNBtUKPZaIeBHOaLRmXjW02HShDEJ6/H+jdd2x2kMHoQNeB/hNMy7lSvVzLra6rCGg1ae5G
JT4v+tZI/pA5iEqYHl81GDpVFXWww5Bu6gwUw1XfuXJ7yJQnHVRN04FrLdEbffL91pvGByU9yMoP
f9KxXsHAT8T454Wk4wtiQHwF5CiwkuAjoAo+O37lsi/VqlaRQHOwblFOjWLRmMy9ANyPZL0Yur4r
ZNSCnWZVNLmQUxK1m0Uw26Ujg+eATCZbkJOYyM8buIzUItMblnqRP1qAuYrXcneOrkeFuv+ahWEv
sde+9Lv/8+b/G1FEdx821yBrfpD5NhYRodCEKLaZE690EEIiuH7fW5GJgQ6Fd6l9wA7x++ViXzic
P73wbPnbo10mpaSVN+26XdcrzSXt2EBhW+E7vdZW2ipbS79MDw9wQiGf34f3t+o9+sQr8NpEhsaV
sRnX/Vrh76YbXKDW4gctezfxAPXw80CZKvOOpovEuPvL8fRVu5E3+qbacJOvgLLxM9LRm4RAi3o8
v1Nfqyttna/1Y7FpPGdpsV2IQz698ywOkQu/CBIV07x8uB4yEGFYB0R3VFhLhN4pICHO5pKCfT/T
ix9aHBEfPrTSQYgu6gKrPuu8Ucd95jw1ki5EllPGAyNESVVLbtGNXBj4wvGNyYvQDYBw9NUXpKJ0
5/vOyCdOQ2iiaDinxLnVm1r+Fj4WJU2pxHnA357wq/bOWIV9/wCXwhOaA8QlBKL0B8zZ5iYbqkIf
KM5PaXd1uklXgeuWu+Ov57V3+LHa/VuKey+c6DajoCigUw1SzdnnzVUpsKMwJZ0N13Vzh+CLAytH
1/bfv9alD4ppAGUmolnOijloRK5HSLh+Xh17xXaVMbmRy24ba7JH21oDF4YL4/SGn2Vmlf+HFUzR
iTYPUYYgTc9qNLmgUZcZwK0aT7eIFjJczXtCOyIb339GV1Ra0gy6dELbKsgGIgDgzKjuf16+59GS
lays86PCtOr52+Arq5CEP8FKA0dwH5aMRK1AwVACmmmip66Z3I3yEk/owkWKOSJuDVylCqIes12U
TWo9NFlORCDfjbAvaAC2Kgkv98SwdJd+UXDgbKa1BAwJw0m8BrXZbZCAwAgHB6W1Vj4wQHCPV4hX
t41ggiBEhU4FnDYAi5H+0BXrGInhoX+ul8qaF4IgrgcT0QSD4jLp0+eZ9zVpbLWznBF+RZu8OnTo
BIMzW9il74HBLHBgGIeylUGYB9vs8zCSlvUdJj5IKAaIa5XDWqtXcXljgquNMAtsK8omMuZl4JLV
N78+X7G38l6CCKrcSTi1SY1Jo+bHWI33srbVU3wlYrR7gFIg8IKCq4G7y1m3PR9bylAAcyfb0wpu
VSVbB+cHinVbafpdyierVA9yftdXMUDrio5U79Wlvw7z16SkMpG8Fea0JSY+9cNtGg+rLOYJk2Ij
NZobNE9GVD1GqXYFjeqqiHJvkmktoeXQ/skwGMnqxhPmuHH7Ryv/xtZqEkW4TIMfLmwJVOgseuYp
KoWORN9M5eAV6rMcDKs6g3LtgD/b+X69kfGuQ90p7/MVehZuTddHizP8L5GctMoFiP3Fk4bSnCK8
uiDfz/kLmlmO7aB3GIQrB3ZfqK0c2otlcejpOEfg11fyABNR3y6ccBduDiIypEtkzUFcc84gLRp+
H5PqiBNui467Om111fJoyBOIE+7L6uBCYUGxavj3/ciXdrmB3qjlQEzGO2t22BSjD/IJQwkh20Xm
Bl4/tO6AGwojw+9H+gKjFXucy5GuzbvY7XyPQ5BybKVLpp+Ze7Lczdnd7xEqd421u17/2PW/rhZe
7eJBShpsYCfHLaXOQ8w4MrVsnLiezm++ehi6AwbkGLR09H65fV/Vv3JwJdMexsYisJfe9tLd+HHw
2cS2fd2UQ8xV/ChvVy9/9tv4l7v2KEG9LbymKs7G+XFimrTmASIg/jb3R5YwltalhJEodXto7Uxu
SplQ8oz17Xl1XHuqu/txp2dElUszfGHxkK2SY6EGi5TWHN1lZ0VtVDqrlkbpOG7P/qsAV3IOLYPC
L6ThDEVBi2RBp9g/u4f71DpbLZSvo6PgrCtZtJljDjj7yo4LwgBrJSwYkNPiBATylKOCm0JBkhHC
K07gAq00X9FD/n5FX359i8tCh3ykz1WEh7MVxoWA0bXFWyn9RFLJTF8U/7jo1fh+5c8+MW//v5Fm
3ZekKfI2j+ToCLbU1zfFtI6GU2jfa/1T1N8UCYCMTRVdu6qEMR9usP0256bmgMfspRHyrbqO3pb0
J4BzGtKf/X4eLm00gS816GlohAzznBIx0iAewCwL5GdsvhLiGz7VbOphYPepBDklXQv4i0OVrKzk
FbCDyCm/fwgR2n6Zov89w3to/CHolxwjtEBOv6u35LibQmv1gwNFoQ7cVTG+LhZrLg3ooOTAoW1x
gs5BMZNTGROs3piTE0uHhyA8UPXmuAbNEeWnaVEXRr3wgh/Hmx0ocE5wVlCK8efT6ebmZ7a9vzVX
7vr52mN378LtXet9P6HvLzCf0Y8DzhLWvFBkuzEGeBjKwQ+5GHpyc8NwrfI0KM3eAY4XI0SAjN9A
FPwQK/p9Y04rfB88XZPWUgWQJbmrJ9ZEQAcuyK/K8C5nKQA99fTgcR0Pb7h8og5YIlN9xnCbLpxJ
s8rhQAbEY9T+O6MiGwB9dfFPQLfIaI7JD0X9Z7CIY8fG+r3ZZkBbep4BeiC1CkoWmAw3GNGYK6ST
f34/KZe2/Mc5mWU86G0ZxrlrY6gghIYoQ2onLX+L+tfFAsnlkfBcJAHAXkOdjWTKZ6WL9KQ4ihoN
us4VhsKAgQ+LHMalgWZnS+7gENfmZ9i70x2sSawUKKY6Vuk5yfr7ybuUnuK4+L93mqWnY3luNR/s
5FGT3yRF34zVmwNfckxx8lZDl8mcRpqg+kGFEd9R/7ClbQ4WKe8fMID0p98jf1yyBDVsuxae7fI0
wKFTIJSQjIjt9+H8MDvNrw1dKP+tiE9Om9PPvfvaedvXZPsqIhRvB2yV/tGSgYp+oS4kbCj/O/A8
9QmTBlMlBnZ2Gf2uk+n9DNb09fzddq/tNpOLDOFzsnWuM2+83W6fj/LmGvSV6xEPencT6Byv9aI/
2sKEXAqFqdSKKio4dIGG+jwhctJkkG3xRGLTQZcE54d+sKeba62iaiU9UngvrJdFhp92IQn7NO7s
2GmQdLeaEUtajh26LK29kvR0x71enF8owI+g4ijtSlHuWv7PDoRt+6YUj5B/zv2JDB36XJpNXm/S
SQ6QgBo4eV7U+kBsACqTJpOkqri6kz1wBSX5yefsIcIWiLbvV9TFW5FWCFpepPGoIc1WuxlGY2AW
TXxkS+H03lLZC5CnurOuJ8u1Dm3y0OiSCxAIZt4iJ/+dvfPl9HZk6rVEoWC0Z6OXTWV1SNvFR5V2
VGG2qxKME/z33KiuEMtv8srz00NR2oeyMlbaeTvRu6knEH4PkgJ6FkZQOBzIBHwbO7f+ANBMbEW5
OqXnl9F/CCiUBtlvBbGGZFpnkQX582DfhcUz4Q/uDkNjrSwS0O8n9VIYSJEACAruA5jCzN6qrcbW
jDU1O/Ls5/GOkIvqvkSK25/iYfv9WO/5wdcp/O9gc3yOPqa9WusIsJsJ3bwB1ZmDqbw6cr2VlX6d
OM6GPhDBjF+enxJwGgnAkYVH+Pq+9G9lhG8QraajO2+slWrRNOdcSvHm8YTmWrtlC+TmA7ypc/MA
GtXyPZZ+XXmqcnsukE0T6WKGvAR8o++fRUzt59ngUdDJpSjFEUkYPjsP+hzhv7YqhGsL8l7/kdrk
rE6HFyS7gad+P5wmzpcv4zEOL4211BeFlgJJ5bgC4X3UwQkHlOslC5kargvS1HdgSFd5rTFcsbWQ
YltF7e8yx5+D2n7WKNvztkMqS1EfKCwB/x4xvX+jjMLVRitnH5xBRKbprldfDSM7cPEIzn7dbNIh
OSHa2Zv+wutcuPuYPq5yyogaao/zlrzlBNoE+DIRpfAwQOxRfpGzYR2Aoo2p1xThmxqizAnwOUyn
VUod1cKbJ5JR84bD+StF07SazI1MjOS3C4nMxVX24dnE3fjh7usQp67LCTrtZAK1V7e2DTltiyCN
b95jtPn9h10abLaOsJTs/BDG8TGv71BChpRXl8gAbcFnLjYD3wFVXxeRraHdAmiNBOXzm2WdbraS
D/6S5QqQNoCObU4PfGGlpil4ihHBsPdN8VbhTT41L8Z0x7++cGZdOEf49BqoQqIKOFdfmDLBOBi5
P2XHEJyf40LdYAnLr37vAfE1atcCN69tlIdQXzg+LuSNn0ee3aV2abK+fFqUofzWR+W+MJNN5f+I
/Owg6o6+Mp46eB1y5BH6eFW/HlFgomE//c7OT920syYB3QbBpfV/1Xh6a6wKzaJkj5nx/+V00VUZ
vz7AkLCZPn8oSiWmKZUUgAl3c/sVbxuo9JztwMuxiHAXo94LtzNTA3kDrCdlky88LWMY4kySuUn0
E0Qa/c0X+owYX2/D3M2e2ghOx172N1mO7tfCZ3kv8H5ZlUCYNZQA0VqYy7C2sizZplDnzjXYO5DH
JRQBFP017A++0R3hFHOfjTi9Fkq8rprFyORriMW7E7tRaUftT59z1PRBmvxUUyhAU2s3wdUbge05
XXcjasioEURnJFS2HVDxAMhBZg7QyOxHLfnrd81Cs+5r2P3pUeZ1nbzV42qEv3ks2y2CcmCkwmqL
hB3cgO+PnQsNZzESkF4qrPTA5x6AXZjraBaU2RG+hKa6qDQoE3GPyyJr63WpbvBc/X7ISycdIq4I
T9KTw2Bjtvs6TZKktKA+hAZTAsW5f4uTu4qqcvfSmi/fj/VFel044nwcbHaslnJjD0UA7sF0mk0Z
V5sR0oijj3ujgYsWb6IkRRoQzUk73Ey1DRvsoYAELT4wubbAMQGrbnJ4Bg/IfNkU7jPnTx08+XRd
fDNCm6zOXRM2qgIZR+Lu1Y2FV7jQBBKvgM/S+87AcufzGdBUlZOXKtvi3PyWgt9IAmIDQzlAP8kh
0idUBagnaNzUaeqvRX5P8iHIjVwb2dKVePHQ/vgw6ueHcXwUu0JDSEwAf33qbiKqmu50b8me+hew
dfI0xOt60aBO3Efzk+HjqLP7SsWOPRw6WGUi6CEg77UThSXkDjHCGYM3usYkNZjlUmHCDfv7JXTx
WMIBVwS8pC3gxz6/cpinVeFUQXYjbDwBt6ysCFQ3mvspx+E5Gfb+2UdV52DX06afzlvjLG++f4SL
O+bDE8wmPcmUBBgisUEGqrZS98QHErEsrz0E0ak3Hr4f7tLh8/GF57OtxHpYGEQHxNUaYCGtwrpk
oHoNDGNRbuHip4WgSyyCuwCr/PPsZmbZC0taoXxwpyTGFiCfOITEh4WXJSkPFcJwiX3e2JBxcrp4
/cJReyGjZ399eILZ6+ZSnIWTxllbQNXI8xfMnKQ1NFFU3DkCkCCerNvMWMii3oVjvyxpoi8o9FjI
g/n8/N5YTRdlGOG52KBrW0ReMuJT7jxUvnmdD+YGgBv49rhB3YWWJRkxNoxndzTSnV9um+h3zmyQ
eDnKQ6G9KsZdRhsuJtkao2CX5x0qb+baMGBoyKPrBkO3yc8hvLzR87XXRCUZSB40TXIrsl+WUV+/
WBLJgn9Cqw9ioHPoBoKeBtR97dbNMWz+lPBkEwBJUYr1BJmestZhLKcBd1O5GtBYNYKCCzv2pnJc
CIIuHzoavsiEBWQK70HLh0A8MFs8QTPcyQn9Rb5OUbQFEQu1kUgVjdUhqNxGyMoQrlILRC/b+35H
XIoMUFX47wPMriy5K4pkzIHOdNLJKET6vxh5Xdx0KBugCcqCgAzxeT2EUNEDQ1LfjYK06bXLHipa
Og1vunQn8tT8W1/WHgaP2IggFAjv4vNYFJKjc6mZ+dEoBhrR4doYq5UDN3WgTtw2zdFpJY5Z9l3W
/j/Ozms5biRb10+ECHhzi/KGRRadKN4gJDUJ7z2e/nzJ2WcPCVWwZs9FRyskBhMmsXKZ36xVG1sU
zupnFOj1MlzFTX0YGI1nKDKOlbWsrZUxTIBMH+Q8X2Qk7rwXSVICN5ZQbobnmVJyluD8EEXD+mmF
j3kzxtvBBJs1bATXPdZbLHnPZe6tFLiVo7OSjXEpx/E66NeNqi9UrWZ0rxyioj3GHmD/VIVV/JRi
uZ5n5cpqJVd51RsIBIHtat1pMsli/mlKWNoeWj+DvVIiWBZ1vxuhJBfND9XzcU+fXNWuNw5UzUpZ
yQKfHOR3iD986Hvh1t6psdsb7UtZja4+3Fjsq4QOcOH4ayk5T9TU2sYEoab+CO9I/z+0L1Rz2eKW
qU9vfVos4tBbJzzIPK4xJzwB4BNTHn4PZ8YWH6AVAi8wK3NXg4XbNdIm1qYVrQphXSmYo6irC00q
ZuA4U4zgQ51tFXAxCLT5ZbyL5XZdOAhZ+e9UBKMPZ8K40VtnyeNOJAYN3jsUP/j6Lt0p0pVFoI2r
Uu1+RGaxBVS7ssz4GtpaBOzvNtdsI9dVVhd1h7lXUS3N8dbMNrq+B/pMmFHoWYcL3j/f7NUPyLx4
kvzvrkbc/OuuDlSpGc0omh7BEH5QTwBCCeIJY6HHRwjALu7BIAHfNuHi7s/bXeOKrrG16ZeEOPdp
+3A4HF4c94Vuc+w+n7cPi8XptNqez617FSF2OaJ9utZZ9A9ooClJX6ZiNAii2bFeLUbwVnOuPh5U
2bFLHZhAaBDv6+kqruJSEwm1jf8JAIyqvz4qrchamBJ5eiSdxNjrFwZDHA9JvswdF/Ys+gIgAvVi
X+bbrD1/H0svVhyfF5+dt8GglWkEeuyIlKtBm6HfdMrCDNz+xa+XwJgQ3/1vViS5sCDIClWOWbzT
ZB8VWYcBi4Imh8+Xxpo0WOh9a8mmCGkdiW7llRP+YtIGZgXtQIYYypwMiiKlkpYKk1fKHKVZcaCD
kFfUs2au/8+KPB9Vzr/X+njknw5IW2vb1O5iHDkp2VoqmWaRxQua0FrqwHQ/45ry/SO1xJztr6/8
04qzDSxVtmnmEi0UsFiEyxXyhnLwA40RUjhRvluUV36vMPGG7pw9+31xZ0/5xsBTzNdxhk33PV3+
IHlszUXYvfpKu3DMdzyBnO5mCJIdcAfSlpskyHZaN6DHAerpjx+mv0tQ2KUSoQ6w9TSMyeErl1Rk
lrmDvbqocu+mrDb4pZC5PEFMcgcdkZt0g+CuW9CoN7muzhs3sv0quCeEWsTggZWlvXYyQENQO0EC
p8en9uUu8qF0KupGXEFUaCuSpsoQ0m3vdVisQG+vSErgryAhdaXo++jAffd8Z19oE1aRrjQdAaJ4
rtUWCra5teuSe+6JGck2tr2XCAlFOdaQzP6dKoh45bDxtWPlxJtUkfaGXDG1bM5iPwzeUx0V6xYj
YPAhmbMfOJuMqT3ZlXSS6zclFWwcB9UMfPvQqih95tfCcFyHHwYul54gBOOoY7KcnDX6deNP1anX
iEspfE0wWjDQkJgYqfUTP8rTCwpO9Tzc62kN9R7VHd69T/Uy5PIJG+Vd4kUL32KCVtPlU3xSbS1D
26I/1J6+KMdshbc0nV4gSYq2DKPuLNJwZJ1tDI/AZOJa4W1C66bUnmglLKqxXwpkltfhkGq/RsZP
IVeuv45OfUx77Ja0jR2WQnjBT94xobiSHX6wav5+WULZVwflgZD513AaRqo0xLKBBqxjrIN0cq1x
WtLHFUm8j06FZiz7qV8lcLIitqbpb/1+1/ebgAEivQ+DoraOX8GuoH8uVN9xeAUBIEra4qwA9GOU
kaKeAynCazc+w98GYaBN3lVb2yLlwrLE0xa59aYk1iJPENseNloe/Qf2WRc+eh1cE+hMrODwZvp6
n9x+o3pKhLP0vX/Wb6v99PP7sHKBvAyUWaB80YiCqTzve3U4XoTG0ES39ijtbVU6Gaa5T9Dz0Zmp
OSSAcbFuQmOp9/JWzrLNnzYYj7mqHWq8FfUsPcrKz3bKXERfIN0jIye1N36oHjA0D9RDpL4GyJN8
f82XIiGTYAg8AC0F0/HrQ7FNTwl0B+4bsRf+DuUBrbOrIIFLpwloa11mBgvffI7ANG3PzrSYeMtA
h23l1dGvNAOLMEAlHk5Z8P5f3NSn5UQC8elASbEN8mV0y4/sUPxx0vYGbxwrfP5+lYvdZnAPCOg4
ts5Aa/bscinNg7iA7QLMsomRq9CStWC9KPV5AhpLedBIPszQpyjf401/p9c3sPWuXMSlvJFxGuN8
JKsg6s12tRGYXljJZAfjIqLEoSoOk+e2JydHOahaRPBQYcB7AX9frmzlSrPlYjr0afk5QmvsPb1r
TVBiVuaqxsF8TgyOScDPC+8PM3lEpq/c76XkTwc0h0IvsDRoWl/fbRaAGfQHmKYW6gkxHgcNPDB6
CahwRLAGkEJnPmjU7zlNF+qPgmBEs/PKRYiQOA+Zny9itsH6sB/VxirAldys1zvo2i5p+XG1X5Bu
V+sri138eD7d8ax892wzs1HWYbGX9Tp0dxt5J8jci20P5/m/GQgTDmhuo7vOWTY7udPRCogTNCsA
JeIlAdSvtUbhsShg8wwwjDBffX9/l2/PBg0F2hDtl9nt6XVVoyab0sIvnxF7iEx/7QttovitLxCY
uqbXcPnV/Xu52UcrN5maKwX7h9OqQW4D/SekUWXqF7m8tk3+ZkpxHgjVfOQsUA+ckyMTJ2gDUzI5
WVHu5/n5xiPC1u2wtoxDYK4nTMZTy/3+cV5s+H5edHaDft4VrVMJG4XppoRYqup7UlEbKAz9QBzf
EYoe4pM+oqbQv19Z+0NHZf5hoCADd8h0LNQ1Z18nSZ+aaAU4H0Ji5lvrsnpqjDehEMicHrItHd/b
wEIVAI1fxFv9wNmDLQ3Hn33dnxyRTenRVrHowmTvfvhewy2L/GUkB+7YF4sowUKjfYd5raDzNahv
clACY9oEU7JsydMI8TkcNFiZGX1Yy9tZnbk2m2dq1AI78NBGr1B9At8BV32bQTqg0UCqUiOaxITE
mLCfTdOlTAuQ2E23w1cS8uQMulmyq3V/MXU0larXakQyaQNeyawPmK3Q8bDWSpYsUxzRhNFimP2K
m3IxgSdp9FeGf+tyY/cAkwxzP8hP8XQu9PcYVa80au44e7HWqNdpv9N9clWlPml1vLTjJ7qjyG7x
HYCHqp2dCkigx95uHFRQlMoGCG6AJYfs5xsx7WtTcykmfaSeN3h+rcBWhW9J/1wm1ToIrY0S+LiV
ty9do++0BDuSCsQd/7eY/mgqugXVjZ3rrtNET3Kir4m+kLIKnuXgpihjFygs5X55yFDvsKJsa4z+
KUq8k2SAHpP+mcJ/ag2FOAg9aPeZKXr7Y7IBX3v3/Q679PV+3l+zwBuGcWxL5pgcobYseuV1BNVI
I6uW39Ar+36pC9QGgJ9Mk6m8OOJtdVYk1k5i5Z1JpKCIcSjUqrxc9oyK4LYqzbCuI/loqjdBVP0A
kFzXeILpxS/JTg4GZy7oE8HvKGMblbUrsBPxBf/9kf37wmYxGpByEKttHh9LVBLiVe7v/W4D3uz7
+78IbhHSF7rNRF0Dzfj1pNVLfAZziyyqommNVvpCzbplrxSLZJp2mfVa6a9VbW7G1N6Kw0FkczXx
pVBuKxqkAtTONEJ5rmpn5aB2//3VXUw8kAmCva8z+VXmNEVntEOlVbGtLCjlVD1zCwSXZAuiDa5H
r5X5gi0pBr1XKtury4oN+im11EInhd1UMG7JnhErA/NRySUl+k07IdOGMueQr5JrGNuLQx6xCblf
FHcpMb6uaiq+hPcPs/3G/5VXG8u4l82H2t/qz6R4XnivmCiqyNdOkkvHl3jCaI0gR08X6OuqgdaV
nR34ya1iPXXlI/LPldEI65vOwszXfymlg3G1v3YhHUAJU+WrI62GhDq71USqSigYfYZykUw/A51U
/5eSnXP/zcJ4foIROalIeMmLEl1FwjTlCujywVgqlrS170vzShgQ6cfsY/tyPbOIE/mOJCMVmQgS
FwkRdFjLuFI3XlwCkoUQTwEVOHdgDe3EHqqIJajBqI5YQgqu3MWFkKGYn5aYVQlxn1WB55npUbC1
EWxm24ytIRK67z/LC/FZYZ8aQlgDMer5rEtFDkrx1BLKp3YGt8ssRSh4dJAHrgILxO6bv5jPS83y
xiGXgOJ2MBmYF6KlxXi14wNc1X8G9QbBwOJIk+b/fnPwlDgPCDl/M6MCz9C7MOZAAM6U1q9CDUW6
oxt6FafwcbTM783GJEDoXQDS1mZfXunhgkN5ER61lxpBeczXF5Y1LVXmmYhgIzy8GYx7rfwJ4E0o
m+o3DmHHUZhOJNmpZmhUSSUI6/NonZVrcIZLrxg6LXEIvKNQjvsaFTIlrxpfRS+LBJpRH6NuA12T
5BUO/ZXnfSkUAK2DjS5UUziDvq4UDUMfYtDzoT1vWj84Tslgc+ZpqisZV/lOlz4RmiB4NJO5Qrib
PfNCCuTIx8XwmCg85WQFuLBVXovOcKHvoqauFng3gvIrQjdltklHgfrEnkhZd99vs0sHL90gqmph
4EDtMHvCfj2VCJKB+uEq6nIxKMUqAJgtvL9aZzqlrfECOU3Tu6WUV+7kNes68TaFIx38Lr/F9Ah9
apV3HyOEcW2WLNae70wopdBobZMRzLz8DoT+3WiDZamcvUiKDGAVojtNQDEGi25eJ0yIv38gH9t9
tqhQFIH1SToGK3H2qfuh3TOnN6fzVK06/z5+7pbj4kW6jYdl+4vcfCh2U3pGQBfgu/HDAnVAbzs/
6ijgPU7yAiEBhNjKRaqckjQhfcFBhy8Gauzm+wu9hEylL4GFK+xJzInnhkuyU+J2mEZ4RbRYS5/L
/sbs95gd5tUTKb8lEA5D5ZYYLWLchvJuRcVQ4Tv4/WVcGm/YotOGnCrv6S9Lb0fS21rv+/FsWRvH
YnqwATKGftlQY0vktoen8MFzVk1uL0b7B17cuCz5zD2WfnfPhLtQXcveyJWrIwrcLMdnBx+eeBWb
i7G+NXsZudm9c+9DTLeOsb9TgDLWb7a+HLtt4y01H82S8Scd+FV5bKV9w3QlP5jVTSbvyNQTNOIh
RA/rKd5SvJnTHRi9XTysmyddWakHPdh4B3Xbh+uJygPorvxbPYy/UVeerpQSlwplnpJDswMSpmDZ
fg0vWYKLCNZi6YlalbF5bVVrDLP2IObo15FGUnkVebpp6H/k0N6+f0d/uXcy9PqyughHnxLJqTCD
UtIz44zfGtEkgmYo/5ZOUISO6s5Czm43ruPHX2FBYr0sbbcN18Zdqt1OzW15DdN48VGQQ6smRAB2
7Ryoa1hO5ileEDz06B4iR/MaD4tWzDcflKfoJtfX1jVQ2AXtUY2S6v8vCYzo6/0bJUA8mqXxgzqs
Jv0fe6+oC2AbxsK60aW1eQsSI1TdYlzJL/ahU9bmVcOhCwGfr5RhALLQBP6/6hvdnFqGnMiLb0wI
+ks7u1NezDfvjjtHZrt6z8Ba2ov+0d76y+/f/iUeBPQPElyHZ0vImO29aQitOFLz/BTjbB+ksmv8
aSbnVBjKSsN/q+uTfch5mpLaJoyGYMWYubMww2qDADlHfkD3oEicRQu8wsmePblcC3ZfOqRb1foH
TF0TPKcgNzyGhpM/unkVbaeQ3gsCBMFZj68lBZeK5S83NNvOqHqUUdBm2lkfV1JHQEjybdGcEF8y
5EUx/SmjOz+9r5f2j1w62PptACjYQKlJwerl5fuHeyFt+HIpsxKt0tq8KoIiO8k2EBb9zEyPfjCW
NRqNp+sQwAt5KPkuZ6LommrUCl83sp23Hl2+Oj9BqSOMVPEHmaXAVoYz0UKflgmrj2bgVcOXS+Mm
GxdmA7U8dPwBAX5ductSL4imEIbnnyxdONPaNH4YBzXcRtLG8o+6fTQgmDpuTECXd0PwguR584oG
19SCUjqjPS4VT4DRMXB2teJqHnMhVfhyebPKSR5wUe1jG3XhZh8gtj6gF7vWw99ptY3Tl+s2CuKb
mWUJgmOgkcPBz1PmqhembfdDnsjBUc6fDcYwCENM49E/l7CmRiJoypw2s14QP5P6M8Qyn87XVUWw
D6Tbd1cx+7LjtlbNKMZQjA6mpXqbvELIUP7Vm69lc56kd3yg24YD1VC2XCdYWJl8RUpNXFYUMLnP
rd9spuY0mBNyo//0Xe+abJ5UewvrzMWbBVUAfWHYzdaX0UbAIG0q99Z0I3XPtvkk5JDHyHI/lJyj
14HsKETWF08cBBXK9CWQX4SFBUKEzNS7YZ+orwKMlRRHMHFLvLq82oRl+WpVtlsP8aoc34QLX1/8
FBzsokaCoK63aYUZR+YsleAXrU9XtJKRn7kSIi91WhxYu7JM6g9e4i8nM3TD+1btkSMvl1Ztb4VO
Y/xIX418Ks5zt8r2V92uLoQORzSvqfGQv9DMWQ0QpYbkBE3qnSb7V2Hdl/ILLvH4sQK0kJQrULNL
PB4WQ7ZMUFY0DKm/fr5S6DlRUOFvmRU3vr4Z89NUb4dm701b/pAnq1DaqhgCeCsJdSRnHegbDWiK
spfibWEe8gYqzZLBvAmLX9p+H0MvZQTQaEAbqfArMDifxRavitWK5Mm/ZfbsmB5OGaObeZvYXunh
UqYaQaLDtfK7EGOba/7yFwKHoPBgAShA63/1narO00PHk6VTLR0THS/ZfS2UE1smJ4e+KBdSds1x
8UIMZ0ULMXTE6dDXnZ1eRaPok8P7OHnaOnROanmKy2MeP7PmxAbEcQRHXHDN3z/kD9nKeaz4vOxs
B2Sj441dX3inLpQxB8LgWzOXU7gxfIlKrwKm/5gWT8Mh6t4CtF585iJBh0jYJs5uQ3+j8E17Cx0f
nmpvm7fkzHYllNIB9US9qxbKMp/+fH/JF79KBDhF7c/GtedBNiuCKOloyx1B9NzYek5IslzNePWK
3A0ZMls755rb3aVzju+DTYhqgo2M0yykyplp+VEyBLeNtQvS9Ldt/IioY/DJUYeb0YlBAW6Bp+J7
4Vp0J/VSQ4YwX5vhUzTkLtwGrNHWfMKVFCxNbxfH5yZ+lfw/hfyS5bELtOLKQxIfx/y9fr7g2XYK
fL0q9SkIjmUDubq13IAQmdeSmzX0cc6qgbdVby496Uk4jwDISq7RnC8FMo1mseD5Axuc1zbGUA1y
HpiB0JwF+0SZiWhwMtxj/OK010Q4L7WrHEzKUHiDZyLTn/4aybwiaGycSpxTZN9OxCj7A4c8Wi8m
Hp7OQYQy9dDomwTdN+/Y9w/FiJ8qQ9cHuduYxpMZ/Uyn++9fwod5wfwl4ONF29MSIX3Osjb6WuWY
9OkeaefahKefRIJzgI+Agkg+gmBu07GfsnOj1LvAwsLH8zaTFz2kNr5TtrGwp/YwDsM/cRP6Luin
D78bdAek/Fed7lp1KzxwMMvBnEPg9uErC4W3ocYzNX4P6FALE/ugtingENAZl0E14Am5gwdXPMle
5pY6DWz9qW96wjlYcwRU7P6XFPvLzkuXrbY3B8TGZZdDmAH5wkFxU7Oev39KiPRe2KufH9MsS2tj
sLyB3yXMstJVlxmbnBokVrJbctnIy9aG1xw8r1+2EtA7CQeI7rHr1JVXPXTVr6RbetabiizcGXdY
CdMlQZmvEx9fsxutXwiDFPCSWLenGNjVY7fjt2rasOrhsfVdgqPAa4vnsMSESfgxAaNPu2Mm/+DH
fEWHvVZssW+BMcIwF+VapOHJmDqf3MME725Fp9FZesavvm0Xov+oBz9TD9tosp3Uu+kGkMCM2HEl
SKQbS8X+zJI2gQ8XSFkMA0Ks+Q3JjoxZc/RstqXrje8aEUX3jymBtKnCjU0gtcOf7dgso4CRs3eb
GYmbZvqdRbdNf5aKeiF78hIhu7SIPDeQ471WJcI0Sa0BFHKgyxYS8Wq1iJFmmNysCO+agn1HAdfV
91618phZ1b/MAfla+1Vr8jMGfxkjpGxgv8rGXc2BJEx+cvavVasIKNLBp6miOluL9MD0XrGAWusg
Q/sRWB3TKCC9bt/dKU27ipPm4NMYy+VXr+82DOEnNuVY9Sdt0Ja96VMhqrtWf5+EI5c8btupWQ7w
hdZbJ7mLojfH7PB6YsJ5UtoJQgfVas1Z3Beig8VuHjmPIa8whl7Rz7J5OHr6SM8/AnTKdEZPXqtU
WdrlNjCd+9Ar97V3LdpeGFOhc0fkoRtNSvLRafjUSUEXujGipA6P5KNolv1LWfJkT2sy/bJYXflg
LkVWwolQhxISPtYsRcz1zqqcIEOKWn3WmLdPBtvWVoULUAgzSe1q4QRkAP6tX7EBozdvV+cQ8CgD
auHk5WfXIFGXrwjopkrhg87hLPoOymTDu6KrFk83jXTTOAwLjNeEkxDVKvb3lQdwKTujB2si8uyg
8DyXEEVC384lqUaIFzUWnDMe9fIZRHqjPalGsFISZYWwSB3Zu06npzgusUADp07JhcSEYKnoHIIq
lnDfX9YFaRRyN4YSgvqNI+5c1wNUvlZAgUNRpzjJLVglrLP9g5OtOw1dkZ2uP8jWi059JCvhuhGe
hd29Pez6zWichujBHu/6dtdotyV/Exys9EcMHasO3c4EqvPQlaeoOnXm2W43Fl4uk7RtmmRRNw9j
fU2u8lL28PlOxL9/2s9NZY3ifTp4Do80BjEjx0XzzkPxGYOBavgH6X+Iqv45HhS3ba59TZdSYUbj
eExQBIkhz9fV86kqetNKgluq044mcD5tYukNh9wQDn1ivVBw5PEj2dP370+kuvPT+vOys2MoqxMI
e8x7jkl1DmJ9ldW/C9AnIHOukhcvfi94LYIhpDeODPDXO+xwVEgaCYBUjHyzVZ0h+MBGNqS7rIwR
obrmjYH/xaV7A15tKGCP/+6uKmNbFLkdYGtQnyMgOwmk5xGLH2yVdw48/Lj/RYcAKpir9/mWP4Z9
+CJn7/gQ1kPi+jBJh2pb5Tca/jygzDAYSZFBeyUOLUK1erDQZ60lDKctaFceBnOSqNUCoaky9YxK
nAELi0PY7m0rgjNQ7CJASnntrNlEBtChQT4nQ7pU/J/jsDHLbZ09qMl0DJZO3kEqU5eF/cfOum3a
crnpIpYMrOdbTq3AJcLVPcZWr52GxQj5JQOnWvnFXJkkIvjdlmcrhNQB+xLuCNQp4Y/YdU8e5Lhp
eOqV/kZybkRuIPcGsfPdnxrXl18nbLOHCb6atOFXYf3ekrnRxwU4t1DTciEK0ChaaDoGQ8GN5Rur
yYZNAfYLgq1PA1WYwmWQSqsGXaiGhsfolg3GhN3acppFCvGMdQXW/ftdjOvJhXcNeYsuuolmItX9
183VeFhmxEjUHWNlr5DcWiRUxcZmbKdad2JurMLPdeAaNK+oHRXBuIZDNWamyxAiGmqSzhvNeMf0
TvhCpnRjkKXN03f0OBeeDb9JUPIEy1U8AXwWlx5sAxRlDfMt0jFRkjB61xcKOnYq5SDNT5SDVeu5
gONiYtnZxfjUNa8pXeE6f0+qel0DaBJ2iE0OHZu+lI0lZNqi3NdT3XFVuAPW1bKo15wlTTmRz54+
PLf0TZ+vhNJEL1v7oK0Qndr4wzlVsKACWGCQAftPGXRAOP+ihVTm9rq17Q1dMbZPFsLAlOD5c2D2
2c6UUyg4NwqtqTz6Jxl8koxTaPWLID90jrrsG3sBryXsvbPppEtjerLR+pEhQ6ryuxagOoOtLAnQ
oJOF5HnmIqbjTNpiNFA2SKRD38SbUStuRBfMLPtD7KsvYz89W5RkOXLUQAvr5lyWGO8eg02p6T+C
rHm8sjUutSeFhwtzUwDwsBa/7gyf3pKZTgUWOdntULen3BjXFrfqMc7J/FKYkPtwTLUIqkpP28fu
3FM/5Q/MxRffX8qlExzNVbzw6FgzXJ+lME6sS2mpUhkx4ma2DV4cBrUi/0LxKSmzZUh0+H7BSxHX
4o5lWjoyefhs1pP2SRRaAxGXajTCSUZ7QlXzX3rrzND/72vZWPCRhlgaHaxZs6BDNMj3MiURCneA
pl0ActB7hJ4jtgrV5vvFLj1J3qcBu5p7IwP7+k61JOKEGki9qDERuBGjGgOjz/w9CoWl22uYX7m7
awvOTmfIrzhM+4SXwLshvJSAUhlvID8iRI5o1l4bvV8KZzYNMRltAyTLPtpBn3IRu61Hryui5CjL
nDFGuWxT0R++LgV86YwEY0lCyX8GooNfnyRevY3VMzpHTukJtxoMQMkpRX7tUFCiltHazyBUswwM
LPxkvC9T59oHeikF+XwJs50TelPYlQMyoCTRuUUxqePIg9LtdIpTbUcrYyhRs5J3KHWY1rCkqmfC
uQLr+NgAjUtN9cpnevEsQSPNYJoFHsT5oOF+fvhy1OUN/hJH26SREK7szltMKPnQsd3UZv+U4Do6
oPqSAUsepYDHZKwGq1gXGgbhk7UHexBMT1ZfbkKPjNjm6GnI6JJoU0vGQelNZJDG4kWE5+8/i0vj
TaHu9r9XPnubMVgZEzSseSKJhE7gatXeLA9SVC/oEsBibXzSGqB9jb1tCmNpF+/CfHmENKx3+QHZ
sqW1Mi10nr0nIeUoNcXCLh8C5y6q/kwYNQEENPLfMRTAoI/drBruae/J+ls1nr+/k4+O/zwv/Xwn
s01RGJ1k6okHvyVKlmN1PwQ6NMX0UNt3gfKsSi+xJ+0kyXBN32dcEoraGuI41nYa1tjhydZ/xmaw
7Xk9VbbrTXNTSO6AWddoODspeZmaXwbz/nwfrLW+dhNY9srWiBRqSvDa5lsyPhm5vm0z3WVcvjCM
PzTLRNEt+plMhHTlLFfsim3B1NrO/kx3GXCNQveXtqRsESxY1yDfgQ0hMUH1UBWQEJAFgGARsUO+
f1iXYKpfXvus78lJpqZG4qBMpjz7nCwiQqHhyHnShqfSeGNyA/tAzIyuLCzC3vwtwVexBD8alZsP
WsKnLyXK5N6vIg4YPMxl607kFUXru46WLJxcYOlTUm4Ndx3pQJI6dP3yygVcOtwZSMEBQ6vdQpDq
a/gyzMr2ykFhlpOs6+mW2MUAwYxOzGzC7EmIlycrVblvlYVirUbkHbUrVePfgVqo4XEQIaKJYPcc
zKA2VeWHOrgscsyk3uCULNf/QfH/d68FyxSk3PDSpn6iovl6n7njVxLHq3kivaVHhwgqFmbMuWkA
1vUeocqrOE/n0p0JfxhdN00TMOAso67kqbNEAnEfC5qsW/gr47Z9B3r8J33HmBqPw/wfBfhE6Joo
L8bb/Bf2ktqSoml8Qv9xAVO+h6RL6GMEvbEWEb/jUL84OE22i2DbLuNFsnwEd6O4zlO8M+6HVXhj
bTbq3V2zyv802/YYnHzEoTrXwjQ4uXdu/KPyvh/dp1W8a/bhY09z7hhtMzf6sch35NEr/KiU9+yE
K/etv5weqOPt++Gud4N8QUPSWVaS2/y8sgUvjGZ4NyAGwcKDiTfnpQcIubwfaB6c+32UrBt4+/gv
RlvfdCcYarprpW5lr+3H4EUhNVZ2RbowcUxA/3tHkw9ve/stQCql3IdQPp4kSrZyM941PdHalU79
JgXrmA678gnFTsvFrUXnSZY32SNad8WxW+s0/jfK4/R7bDCMXpjMHH6M2MAL0CQ/eaqchZ+tnef+
QVZWHqDdJV3b4B46Ti658m3xXOIgulwUbo5d+QLH+IiT/7ezbLmoJ3NNabccnqFJHxpOjGmNEXjt
b0605a1N1y6fA2hNrkVDVFmk+i7rV+14bM0z6LoyR36FEml15YmL7O5r1PnywOd0X/xQ7NgvU5hW
6clvjql1QJBkqSAhEC2M9r7zb02gpNj5DOOVvPPCePbr0rPv0GqKoGsdnyac9D9Oib2EgG/lavDf
acXDtJbgNwl1o3JsroTbC702sTqcNiYoSCDPgSfeVOUCos8QUHmOkEjAp+KAefi2T2vqwXhbdsPC
0piKMIqkF4zGkxov6halkum1GUpYUem+C9qNPTnHZLzVnHThA0Cs7r16hQJcXywtmvHF1smP5nAU
0lGV6SxDvdh10hnFAyPEUCeG8Kpd0+b9O78m1aUosgX6Gmzz7ARTJqm1y1SCv0b5TJa0Biv/L4S1
pVXrIvNWV1mCf6edX5cU//7p7AoTi7J1CHiVmopOD/2V6IRYX1GdmLVeeXMXTuivi4lK7dNijenE
TptyQmsSdhPKI1S5kFKlI6VnYGWBhEOgLR7Bp3ThlbX/LgK/Lj2L414TD57scJ+Jf+9/WItE1plz
A2X/q0XgpTODJj3cJeoW5y9oRaB0rdeHiKIxkEMgAi4cNZnIJK9EgMv39O91Zo/TTLXUgIM4Ppar
m2GduzePb7q7aVar1dNiey3HuHRTyM1CitHxRseg5Ou7S7PYh3COTgONdKF5q+f9OuDrcxBmgISE
QNSTg2w6uvut8s6DjdBlC7yj0xV3JoXplVv/O+OBBwExDOVjeOdIOn+9Gq1N4lxBcwTH3x3aTgl9
GVEi2Wc7fFZS1xkcfIYZtdG+ZTj6McAUBHRmUd9fyEeUnUdhMgMeiCagQnPpsV5RQjywiMKGHG+a
GtBw+uIM+iIL11WxRBbM6RQXufMpWevZCvG1cnpNEJmqhsPkuVSXFi4yqbLqJwaHtbQ3negAN3Wl
w2DL/V/Clqx1NoWMV4GzNvoVNX1MFdp0D7a8scS0m3Mx8/eNWmxVJmLf396FHYYiCHh7jONUsqDZ
S5eSpDOtwuKroXeGNna1IOFCNw4Rt+uMR/HOZo8SKh2NEyB0ULE/5Eg/RQdLHxHxly1Ef27xZUbb
OGdaHpi4HPmP07veMT8/5s2PKtjb17g1HzZsf62N2xG5K1neX8whJ4qSUW8G72RgK9xyeOjyaz0V
cG4LVwsQv3hP1Q36Usx/vbp9tORobY0jE4If8iID2WePFGbdu5ZwWCCm18Ae09N7oERbxlEx57AW
2Uu7X9v2vjRNpulB7DKKr+RirQ7DMs9uhHZj63lXPtsLMC/4iTosDuR00QyYZwmW1DdyGPQ4lPqP
Sfds+jufGWGhPeKZsezC0g1CAr8VoVapnlPOOqrNRaOtwbdp/tYCV+/5S4vWfhD/1oJ6r6MtE5jh
3iiTK5d6aa9RvACdNCGQM7D4+knbXZdbLSTs45idSO6FNiut5VQ8O+Pxv2gt6QroVYUWnSicPp7b
p81mZpbh0VHCgzk7GWTe0UmAZa8uc2H6wjoGvulg7VDsng+0Qqlwct2unZMuidarmh8s/5AGO8tZ
WuONZi3KaT3q763iKuhkXwPiXDjdv6w+C5Npq1ZZ24eJaH0yfW+0J8aizEuYmnwfKIwLpdmXlWZv
T5WrsqO3Yp7aogE6by1akqi8b9Y08RZl/FwATCaboXlBo+UY1Oy3+kZRyhu0AVUbRR8wJrEMBJ/y
fPJeQsnY9mBZOszNGeRDUT/HMpqJNrgLuTiVYb2HpWj5Jnwp6SdSRkJSvPP7c43sYJqPJOE3PR2N
nPZDIaMH5DaA+DrVvo3ZV7U6rfwCq1uFMsP+5VvXJjEXDksaS1SqiNtYDGTmjdKKXqKR0rhkzkPQ
FJqI/0lBfAH6xO4yUcqQ4RGg0TbLajrHqIxCiU2YRcVD3DFMIQ5VwPn0+kk3s61wQZKqUw6NjG9b
eJtOTDkcHgrOtZ7aoM4IDDt4Fw/n/5F2XruRI8u6fiIC9OaWpryRb0k3RDvRu6Ir8un3R805aySq
jgprH2AaM+juUZLJzMjIiN/UnewK3bXIeiGl/fiE8+J71Kd6MPQE9YQeUhsKmxYYHOY7/pBsAcBE
Xedmpytd5AuzjzY2clK4qEHymOMpw14x+6RqAElMim6Cqw7UXvS/CNF8v+gv7K5P48xOR9q4khGG
WrjDtFIv3wzj1pTfzPwVR5jvB7qgxM2LEKxMA1oecr+zkU7dYA4jfBWs6c+uDpEAMYtTKbhZYyC4
U3mQQafLHlevqQkwCV4kGtMsde6ECElCUoSp8JA8jRkmoMCYzqZLlc4J2p/nXPSmGiwKzOi1O6Vc
7wTUFoBnf/8OF+rJ8ATAiNCCwQyJY/5zfNc6kv9eDLOd0uc08oCda8EO4ve6yiCGpc8xKqNyV6Xe
Ke01N6WgLZWNJxY/feU+F+WjrEfY7yDoVe76QiXhRKSvm1rJhQTILZUyJ8vHl7F8THzxmivxpTD+
6eFnqXZtJmKdD0p2wD4ImRgxwfa0eTpZC79zwvIv4CMuTVQXs2oDyQ9yzLWIcqm+8ukJZls9F1Td
z8dzukPCmxhXDpg9AMKY3DzVfI9mW9ddqT6/26/MkiKGBNKkwQ0n7Z9FsdYf2riSkGDApnEvKcG9
DJiUFFbry6XGxqVT0p/IcK3XMZaXuHDsBVM81DF1L76A2PhgwYJdJ/cL9VSvquAnc8R9q4beVEs4
VXQHysi4p9tJCpkgpTSFWFvtL0+QD5ScolHIrfuRG3dh3Or6raTcV7q1PIX3Xbg+aW4erpXzg3AC
Lx8fcrDI3y/Yd9zod68/OzxVYUxzQ59ePztI8BdR/YTM8kImH5RbtV6kittYvVOVbz7S9cgfSmi0
mDzpTSBA2iuXp3JdQzTK+pdEw5yJ48yXugX1SlnZCUu5PGaViL11Co5aoY3wVywRfBF/6z/6cfdO
mxJ/K4kXpA8CXNKoPF8p2l4IzZ8+7+zIHgslaU46uE64olQZIBmf9FsEDcpxee6AJ/z8fj4vRcuP
q2m2/4W+r7LEoGxDcofOAKX5SaJkaqz/923KKdL8u25nm7WVfSNMpzvZ5B1JBSW99RNw6/IjTV+1
gxN2tXDz/4gP/w45250dIj7duad71w/Dlk+v0BZNaQZg7hv9CsrbGP8w0CpARg0B1Rvhb1H8+H56
zQtXYnhYwNTfTwjZmE7FDxlt58fyIAYU5US/wPJiuC9yLpg9RPzuaVIyyii/woqiVaQsVEtwT1Ht
0oI3aeOd2nhB5T4aT1sxKZwAXUoDCyYUw8FJD31wRzoBvDGoDxm4PmCypvAnAY3bn54kCmE69hdo
LeQU2+AC3UgVIpjo+TTVDYyv+OTWmYYcETBmUDoBctMVdnugfiaHEBqHiyi70yFMTWrr/OdUk5kU
f8bXLpCQPA6dBttNdY8Kpitqoz39IVGhQMMfVJ+OQiUOZJOfSKypNu5xjVq5CtAakDslnAYtJSJ3
4Z0+nsiGXtsz7Oi+vVUawQ7o78bVVWrpVPz8EjaAdk2my/i0GfLsO8hK35KCUBEAeRv+rCiKrtH2
1G/0FwXw7BAuryoOXj4cPow5i9RlUIUqcGnyfMPJgtsT9Rih9CaRQxisJoBByzOFK1nWBbo5JBmk
2hCJ0PDXmKdZURJLjdkAKaHGr4S2NZ4Rz/xLhBvEhdHsUEWqxTtt2EjCKvHJ+RzpdPx+zV+KYB+f
YBZS/OqkR4gPRrtuHN0xvFNhqaJNPETbAQXaU01z9lrOd6mGyVvD2lZNWEJfbLXLOrS0ykLO3uS1
IwN9hl7aZFqx6GQVNdcluEFo3e7JMrYjbPXvX/hS5f3T6LPQhtpUcioUQhvSwSRUtspW7WhYhwp4
WxQQwPD/9bsnI8+vjfze75+v648vPgtxvVEnXdqANinqRYtOWbapyh0Rwq7r39UYLrO+tXEAWWrJ
6GZGYTfGCQflYzLA7IP+cDcB6/QKiBnq8StxePblFslsryp+xMrTIC07fW8GoV1biaP34UJLOfNk
yQ66aBHoUHcl6LNBaycAwPkuoMykpcrZeW5vVBgT/fjYSMKiMKz7ml5aXj9IvbpsB3FiRXT5XdFt
epNjrkXjZn0CTNrAbTwVlBpiahuB6okCZZAeSOboojWQJ1DcrL8a4UfxX+TmKaFpJsjmImpfFIyI
KdNjsBW5Rt/QHYAlaT1qmnUziPejLFM6fzOTFyHM3A4ZMvMmItLFQB1BgbE+0kWvnrfT/9lWxN4Y
Oqh22kZjdnPOQhSFdbuBMBJZf8b670TrqITAbXp4s0m+ihFAVEEpggLBfdgSlt+vr8sb6v8u7i+0
eEge0TjqaAFV0Y+zAgSwxx91OV3AG6AD6BlfQ/j8Uzf+sqy4u4K+QS/iC/n/VITVOKojea3+fFKq
A0BJdRJyoLQMpilQrLuiPK2nS4sfo0Y9hG7VLGgwx8g5TAgdPL2QKl7U8iJLtjnngKaXW8OPPNGn
yWr6b7ECJVo28GOXKSoa5I9WbANOEa12WRaxp/gLaaoUCPALlxPyZqLA06JZIP+yscaQ6hykmFA0
7nqWrqwh5CGBjXwdtFtfvbeixUDpYjqr4szaIBGTh7c4F6qnfKdIRN/wUC26OsVqFnYKjwxrB7eI
NfwFYBdxlu1F9cBhO5kLFOo6DcVXZH1iv+RazikMsWPCxNFIm15DtQAEeUNj/KD8fd+r/kYOUscs
uLFtsgJHBih6MbqLp32MMh6TmUrmERbMZHeGgslqwszXLeALP1yUARdDLosTSp9651Tmkxu0W+WT
K1h4ddwpqtuU4uIsaDt8zx1drtcFmN6aFN+S0iUJeAmjKoqiZct9JE3+apm4U6c5EIkMkifoT+FD
PubYC+VTojEwpUZe3YvyI2x4/FWVtPMsVASGOF33zbInOzhliE+9rapYXrVKs0qKAPEF8ZjHwV1j
1T+qqT4puWchJXFoH75f+xfqjxAYQCUiHqnRv56l+3nQlCdrID+1zCVupkXxc6j2rHlyinPrXRlr
OpC/rPoPg82Staae9GXLJNxNBI5z2tqK0JCypJ6YRHfV6C9UOuIAthusA8m8RErLPRgc2DaQCSVg
p2wPMKuk0j5Gs7LggMa1JTTGQ6M6ZDXeH6U3/QgFuU2+rgnsWK9urUi3KUYuyPM5OR0fy62SPErP
sgkyG6SvDdwhUyJrEm6mJE0MZFBSP6f69cTFJhgW1JiqCeHBv8FsZoZPErgadWUxpXDgbMBc009L
/f7oa55ZdnYm4DLzF5E/G5NMDQrKWQA+R0G5guWdAiMbgoWC9navGGAWCwdoR92Y0yKqlUcFfJWC
2OZVhuLlgxR+nqwjTAacZJ46NGcTm+o+nJDSSkP94RbyFK2WJ7RaHLPZ9L7b9Q+GH3qJfOUidEF8
hMTpw9izQ9woQmsUQsM69Gcva3YpYlr+T1hMXOjbSYPmCdp3Gz2eiwOCAWV1OOUuDWjx3Ljfr8KL
aePHB5kd6WrSCIIcxP6hjdeRvsBpQTYwt/cMzIkKHg1HgStDXnCA590phiO9ItGOMGZg3FMQ0ts2
BwQKdNFJg0MVvk2ZRPiXo0aQh0Pdd/smtFaqshRS6jqYsEi3eQce862PJdoOJgBslFKLn63J/bvR
7RDjF5C2BpARXVC3HI6qv+poICcpaUG3FuK9Fv5I5Ddic5uy6kvL832o7soqy4CvMdfn3AvrNwDI
WdytJh5VFk2UoakshgYPa7/HyBEd4vLKSrgYcj5MxnSV+HBly5Cmg48EnpZCpSrvc9Iq7lB6ACu1
cLgrfv+5Lx7uaOMZQOdJ2+ek+jAryjQqsZ/DXZDyxCRGO4qG3QGbGFMPHrAKlu9/MSTlaRTbTAkx
x9kuYyMXHaw9tAX9R5UAFuL+AycNXl4eKYsxfpoICd8P+Y62+xJadUpStHU0DvZZaAVcLvUmtm+3
/qPse/JeBD+0M9xqpahefcdFN/5NkxqJodOkVbYI/so35vq8xQvgKIATsc2nk+Lm94Yj0UWwVuOr
Dn7SEXq7Lr1cdbGvuoHtkm8SCPM3/pajtbhys7pUv4Y2/Z83mM2a0ePQLOLVNRVmKgzGO/qMj0zW
9xP1jpP5bqJmYSjOei2Pxz5B6E22IQihDpYuxeTQiPlxNPqFlJTe2J3tXHD6MNjEdEnwtnOqUHa4
4i6iUSgdp1C1e4zKQdA85qG+PkXnY06F//tHvbhyP0zILE71oRH7UBvAHgj7Tj0ti9jNf4BsiqxF
UUlOem2nXJuaedciBEFckhxR+queRAwwyMGmgxorRcqar7oEudOZGKk54DMOOEEP3uHRJtcuigz8
ziT4TMenHdtFc6pB1ZC5gGu8sr20KSf55hOaswBSVlHZB3rSY1Jji48xcKt4S7kcLT5xrzY0Fl+i
n61/8OlP5GiV7n5xeZL8tVWj3LHQA2aO+5YjFRgIb7CUKUX3FLrNMb0/2+mPet/DnRV3VnWQxz8S
HHNxkze8emh3GNjmxqQizg4Z7k+wdCt6jHb+GPcvwT2CIKG0+H4NXD6x8bZA/4GWmjRXCbMSLI8D
LmRAPo60AUh9sFeEIF/oziRdnUu3EMpMMtoMQPr3Y8/iNA3iSYBWxKSEawp+wrNKaamORV1V2rAN
8i0wiJMvQ0NbhvJ+PN+Gyo//v8Fm8QsDSS0ABibuyfedwGvsetev2isrZ17G+OeV8EOdclCSIG02
SizFolT2lbjVzGWouOUNKu1NI0zStnqzwbcgAj2HRMX37zaHI/wzrCJpNN0ZV5xL3GAV0Vhx0SkP
7mJ/XHMC3xZnex3YdzeevfF9e3O/2qp3OCFd+YLznfLPwChSTOhUfhlTQv7hqJUyIVIFhEm22Tnw
Btj3uf5LTVXuaFDGDGXdZnQ36AgPuS2icYqxN4gNOxm89vTLAEMql/BtldteROoYqbNW5M5yego0
0xZqzeVeBNxag2gog28X4JzrCqfqlEQ2XLmKE7W41wSR7pHMSm/tCl0kPRV+tF11n6SmS/dQtmKn
CAAKn2UXMrF30s9rZWrkKZZDo9Eeihet05cBipcUMq58lln3/svsTHHmw+xkiRr1ZidI+wQtzcg+
u7DLm7W28m/yVe0GCPA8D7vmrlpEbrmPfnfL5EqEn+9ungD9DrDdFh4MMrWAWV4Y5G3TyVYw7MMb
pfLyVfNm2tIeyqaLjbTbX3nheeb7ZbhZ4JT9vKP+XY47Mdsa4q5W7+mPgv+MOoeaQnheW/9tsv0+
JPnIBFeji4tHz+c5DpAfaDpTGrej4vG37Oj00yx+atUWd+JAOIr5bd9do8JMmcKH82E+5hxS1YrJ
yTrpirgd5Iki2UZbyFpYUw/XrGgvD6SLUziBAT+nF2bZSRU6sz5vQ/8nvAtQYn3rxeVbeq3+Ooc8
/PNK0P9x3KYTTpn98zR2ohmoYtGP204HXS+/ltp6yLg7FdlaTDMqwefN2fhL1UqTNl2aGnaq9btR
z90YIIas0U57hFKDkMg9Bhl4IY1XrvYXV7LGWQ5XwEQ/eO7E3qdKHmtBKu57L1nFru+Wq84bPQcN
Ovf8cmXjzpo+/8yGhcQM24f8+gu8Kym6dOhDcZ88NYgN4UqAAcTdedcv9Qf/yGXHjRysJ27CbXgo
38wjydJK5kHEwzW55HkL7P1RDHXi6aGZxRPNslYhGfWhazsRqZ2TZ2Ud+Q+ioZikMu9tjgTLrzpM
tkPYuuccRi6aM/SCM/0KzODizgYbDoIM8d+vDEyh09oyr4GEc1bDx0EjOksa2Ge/ud7RbLQIsdr1
uvx0fMw3minqkxETChCA7T6vSt3Hf2JotPeNxvpPYTwZsGqRYbXTX32DNjB2Hyc4yr4dnftVF/13
V4b3yQcxifwRFVbwc7N4JopnJei08rwlQw4ompT6RjBUaIpXAqcy/aDZi05AapTZeFUEYGYnRVg3
g0HcVB+e98f2cOSWvRkxIPLXd3cQLJb27ofnbWJ7RVH9NjoCrl719h/lymn+NR+bdJhJIEyMxUkJ
Z7MNRtk/SxmOZS23tKKcJLKHYCVnu6b5dZXtcCFneVd9RptNoZ8nzcFccmwk/ZDE2kNi7/f746/F
2Q6P67vGvtmVtiPaTr7sbexz7SsXtAs52jQwKq2igtEXKoSfF5XQCi3VVuxGYn2VFX90I3PS0Hol
kOeSV6kNK6p5C8cM+OaV5fT+o2efmbSQgxgzBBFRh9l6GtqTFIZdJe9Pbu+dd9KucRXbcGGCtpvW
63a9Zx3jm/glvRFUr3wItv3PMbK1yKaG5G9OL+f1edftRrdTXPPnoCyGfXrUHywn2lHuHDDgcfHt
Pb0hpBiEbkHGEToj/1COnhRLbZQfMDO5FSMbVZS7bgmGy3fAod6gwmg6OQXNo+J0r2JjW6vak9bC
LvuViHa8P7+c9sKfwE3cHnmI/TVMyDvd67t5kWefRBXUbBwy7aF0n/e4b/3t7Ju/y93hsFrdXstZ
5x23aVN/+giz79/4gmo1Oss8/YPaZgj+G7++eMkUta2XiajJOYDLxdjp4iuH2Fz07v8MTfyUkb+E
UzhLl8WIVJlukPbwhKWv6CwqW3d+ZZsHMvVlatuHw8Z62jj3t6srC+9S+J7uI/8ZePbOfYEivV/K
8QM2o8v4IdtYHuw3caFvrwWR9wNp/i3Bm9PC1VHD5sz4/C2zZIyrymjTvbCiXQmyVN9PjKFgBTw/
l+0GpQ4q1bfRYbg7P5xyO0NfDE3mxhaAiKML3e4ttH0l77xFXJbilvoYvoR/tN/hn+pR2xfWuuHk
LewQXL6DMlWrOsJbILrS3yBy9dDTO0c1UOJDVxSLT/v0mP3K5FXG5fo1udInR1WBd5m/q4L5ITxG
rrK6Plu3je6nNLSV9ijdC9v27UTXdoM5kALTd5vZ2ZPRTL6vp8ZNfqEVV/zQ3Gwbp458EJeVh+zL
bdg64l2P5BIsN3sEmFVPFGoKln7qmnt1qS/Th0TwxNSlqC0CL7XL0JPROxpsLAu6wpYWQKjoB0x+
GW+WvdcWEOsIAxhwu1HvZZtgn6/ydlGdnR2cx9FTebaQELdqzEW3Srell6D5SX2OzEKx2Qe6i5C0
vzJegRHe05NeRJFtPOI88YpLkHpsn+kDo/Sg7JVXoVmkW1De4FDuSEz1h/5GOuAlNRxxsrovoYbB
ObqPgKY8D38ae6dLbnOycVnA89aBTzKJ990gfTLQI3ObX6oLjfeEPsyuQi3tNboPKKbYYMGEl5VI
KyPbY8T7Ep4p+bgtAiVwLotfvbnI/1Y/0tZ9k27osRh/thZNEYq/+g0GSmAiK5t7PvyyB2v1fZp4
4fZroSf77+ef7aqhlromCIx4H+76jXb0b/MHaVdttG15H2Ez7KCp77fculB/f2n0Tf3Yn9fGj/ZV
Bpe3UbaI0xmHbmMe/WOGAsNu6OzR85/TVbXIN/K2fDSR3Tqmm26fbmQRacw7BXt1OzgOEo71h6h2
rCuaqXNm/HuAokZqmBPPSifT/rx5w5Op4ZGbJLtgtDI7lnOn08VtNoqULeWVGNaoLuNN1ubBaxo9
nLVuhUy2O2S/zcRFb95uh5t20RmdnbY7Xfgtx8tTjptbTP0DoDxqq66Yb0fOqXIE88nfD7VFUARO
LFtrKQWFGhculOebXg6WAUdwrLMxtLshF0BIKk4q1p7Cxs45qa0uAw3fL7KeQBagSSbqNJJPVrQc
iwZivpkvswSpUDWKzaVS0uz3RS9ASweRmLUCiCCggRqFtfv9oriURClU0qCsm+DltNkMjlWtC2Ti
ya6XJ7WL4mx5ubXFk07LfiGYcq3g9LXEwBL8dzh9dsGXB+3cNnIobmNBAfX3C/HUQgg9EnPQHe8w
QHLmqrnS87i8Tj4MO7uV9JJfm3XOrSSIwpuqTaC/wyC683M2uyHmjh+Ety2dkNOQbwu/Pvgn6bb0
7cQQ0XbK936YPfdhiqgKVkJ7zf/pa3gTFIYXeUDIdvl4d2p/+vKu8ANb7e5FlKOazJMHZZMjm9xF
6Ur3f6UUWLUsWKRi5Al9sNCaBNl8TNulm7JobNnNfdP2uZYhSBGOpQuaOCnydRv/DNC6zGUZm+iS
RO82NUxwCtltTNjpqhsDJjIext8vi/fK35ejArwv3Dq0cqB0f95ZTaaWsTJa6P5GmeMXb2r9S1IO
Q6d4objo/L1e0V2G8wfkq6xupWErxrKtFaAJwEF3iNylWyxv1ZQi2tC5Obxv6+yvY7F7AL30a8j0
p8JKXk1/lRjrPP+hpE/6mVqZRFhPNCTlQoe8Fxfb2mvo1uV1ZpcN/Wl5ezrXIALWFvDgRP5tpMMi
OuUISp1tZShsOVs05bLnk4rGmzreWeU2uSY1O0dE/xN1PszNLGWQsc2QcGA7b62OxnCtLPo+8M5a
skyDAVkYcVWcs1ez8bmENyAghH2t+H/apF3oRXN71h5TPVziNj6etB/dmC/wEdrpw3M4uoGeO1Fu
eGX3e5AkIsS6Jd8LAKuqiXRo89gLWtJ+9IL72HRgz01Ic8gnbktnn+7QEOLOfFqgzeJqqXjoNYiF
evIomIMr1c1Obf98v0ou5mmGNpEswIYDVphFD63zpaYOe5i0TuudXYTyHGHv2/jBXVmPX2+cUMEs
mSTNMPC9QmHi83qMRxBgCryWhydefvP83JNecAlLvPV5VTh/b8rVzY6i7aK0D+bi0RHWt7FzLRVX
vtRZpocw0PenB2BMplCfH0JQdFk0ztDmSjez9wtcZvbUrRfH0T1yB77DhPdmubNfnM1jski91Sp3
uPZur0z6+6R+2prqlBlbzAbSiHDfZ8tvrE25tmqmovCe3f1iXD+U94v10radQ+E63pIHiRdr+/fO
cYa1s1r1q7c/sXMlRf96N5g9xax1EGpnOcy0swrt+Ol5Typ3BKVnx4vz9u7376VnS87h/j7eRIvb
tytD/3PX/jIDMESpdCANz7r4/B2MfmzyxKjHbS10jiU3DlLlUgRtfwRmZC0wfesU7VCL+Qo8Nsq9
UIPHEPU4bSVF4iar7kwJhbnGWvnod5+UaI+b1EM9IKOLiINfmKCxbgcl3ijyeCzkwM1LExaiqxUl
QveQnkdUIERvDMtDe6IsLULFkDeadvIKIBShCsa1W05VfBX15nPVOKmBwhmcLJ/fG/zYi9rSkxIJ
XbDEPuuRi8S9hUGTeVTPB9Us3KQ+FjSzAhKESHgbsWGolBrqr+ZG1pOh7RGAsSv5B9LtSGPmYNy4
jdQN+nZU1eSlHJnLXpCQredAg1oaisCXGmEhBPFyyJ87EJfaKD2W+MpI1WQIH/3mErTt/XRlGPEP
tTf2ejTcTPyZZgyRMEX2qTWU/YDdlqL0XorPgpgVbiQm7tTV/D6mXF5YhBKkXd83++zjqugfDHLT
jFu5V920fIUwUeibvsBqNrhDk+sUQQjsAYSf2mU6aV2gWqyQJ3XKTylbRQiv1xyiJpSMNvZkuXDP
9ejA9HTzFEEQeH/V+QnM2ZWnvhAaYPr9+9Sz89KPSgNlgU594FICYsDe7gt7ceS6TIBY26W3pEz1
nNuIt2xWV/L6dxXx+XaAVgr+moigoj78eTucQjrAZ/TBtuISlOuOJDOY8HT7ESdQYR8dECfs8K4w
XWT9zrvoYKZeGron2S7XOs5+Z+o1wk9/PFIFnxStj+ppwR+am/wPfJY2cMx1JiySffhDdSMEaDYn
En4vPojlPlkbvXviBiDbVeuUgGMQ6d6F2f15dEzZLdzujl4KyXGtOCBso3XGzx22cW0rTyonRb0K
Ra+hG524I3H9vlk06K/IS8Q24U+4legCssAspr0SQuatfRRXqWnhuUX9kn/Tafo8ZXI9SH2G6AUF
BpcvtV9k3jpc2HeGs7NL+2dsb25z51pZ410F+cuHwuwJNQgo7Og0fR41scJBFapefTgttjR2n4+S
e9S2qVvtw/vwHkf13zc774UvsnxsE+eN2Jk6f669+peMf3p1CXlCnB0n5PrszE7FvsxTv5K3YTIc
Km4nIAsz+VUXPKt8ySpE2bofpnWL+jdi+uAdHGXAmw34YC3WbgIQCnzVUgc73bIYxtIELYY5WBMj
7lk9tVhkBUVPTkjNvbuSxr83x77O338efZ4ERGl5Useup2/8TOFZ2x1RWTKXi9df9sJe2tLmpUS8
5zDuN29XhS+uzJqlfP50aoLja6Fn8jaI7+vmLg2o1RS38jhyh9xHMX7ZgmNFKzF/0eqdD9MWUlvD
kjd73RbzNaJf3wecrzXI6TPSRBRhF5Piva/wD81aP5Cj4KSfpH27aVwAsS7oJAfDuBXtLFfYS059
MzVqA1c9/PewgdnYs2AXDue8FPEL2frFYYJBaOqjUKBx1qEa+pOy/CTUKg+F03bWldNhTjf5Z+PS
up9sP/HhEGerNyq7EAB2Nm7z02ogu1bpnIZrPBd92C2KgL0UxETFK6K7WnjJcntArhgHjMX3s385
fvz7GO+J8YfZj2K5TgutJR19fi7Xr6FjLY6xu6RoRAIquwdzdb+6lnJdSPymFwY/R0kYhYz3puiH
QRM5yYtAVUAvoIagenp1E4aPSYPyLJboThVsIvm5rN0i3SonMgB0dGEo3LTqpsX8Il0VvqcZ+1BC
l8IN0oXpP9bnm5O0mmwGNbe2Irf/k8HYah0NdmJ8MIVNvFWezLC0v589acoNP+9jABWEIJJXehqi
ODviu05CVFYd5H18Mxy69dmdWpWC0zncqnftulrU9wkQg//NqJR6if20phFL/byF28bsZC0dZeL9
VnKlXbk43i298tDcbVbXouxcfZJ1yitiiIZmCir90pw124AzUUbtLG7D6vnURCDqGhdUpjsKZ68Y
ILBVRNVOg5qNp8VZQe0McuIpl1eIJAqTHEIAs86XJyRI6ySwY/tT/RCPtF9w1Av60M3gT4/9kxLf
wzpB/Oo5bWOIDulCk4s1+HDc1OorSc7XpjYvJUskGha+gRKv9nkGuzpopTKSWIDpBjJgRiIYB48l
W1/RMp6Q3rPSrSnJLQcAeWTL33/BC+fnND74EExYJ/ufWRAOBR94oKb7u3AXHLTAo1Rv2XixRmy/
+pCsAAJuLCqOt8kts2oqtrwO38YNLqD45So7YxOv5G017tCspBR0vIbYlL4eEtPzGcZkegrCY34/
tCJrtJKIokkAJtSAqSSjQ5Zn236M368WeALa3UjPrDJfuK6T1mKaixsDanGjtOAuo8mHkxleCVZf
O4jTZ8MqAXSAZVDmm8XMIdXMOusCcd+4nas6ome64vOO9M+5djJMP2m+sT+M9K4P8iFCtYkcGEGb
nLdyHbmcCnVRA4nEj36pDTGYGtp617SWpXeXzi+Dvk85klQy4gKfV2VOizLwi+681zgFtXVl/3na
d/YdWZ221r1X35Hc0+L+SXL/vJJj2oMT2eUu82g6uvUGbdIV6Y2LZco2XHT2MfCoYdmxS0NyOa4q
9y99C/fsCgf5RrJfMsfbQWUDqfbzx2Bzz733MHdZ3L89vuR2bu94QTu1f6AN6/DLU5zCbfhVrWI7
c38ji+9o7veb4lIsRfaZBff+9u9Gzh+mHI6T5SeCMJIH4HaywhdCvnK/+NqBnNYPiTK4JSRGvjgK
m3WfWxgSKfs0c2jX8KIm2DW788xFuvK39bH/cc15T54+2vyjamADZapK1B/nzf2oqmJpgPGzN/cS
nYqCY0LbJnvtgJaqdThtg/24hO9/yDfi9qQCwXW0l+xKjqVdfgjQRTLkViSJZvEO3kctiGYXMrfC
sTr4T/kxPub3mBbs/E16E92V3HsORbOItsWGm/RR+UWVFjImtsHhMXk07lBGXJ+X8cpcgR8/mgt/
q/ycLFHp8Kz7nHYffZMNFUHkv5b4M+/xixcP15QaL4UlQjbmk1O6/2WDxENd6ZEg8oDmMu6oMOIr
1Bwm7M3JvLlqenUx3KAUZrBWWJbGHALU+nmsZoZxRp8YScrG9vFJM4JXnfMosJ5gr8m9Zkv62VGs
p+/3wtzM7v3U1RGhhViiGYY1v2DFVhbLUgIu5el5u1+o7PTIXtu+uwSlwXp1POf+3nLftrdXVsqF
fBDJU5AhE1ofLrQ6y4iTSBUFs6MmF+6en4/Hh4c7e7ybKnIH+n6AX7ZXBrz0SeEsYREJBVlH4/pz
zOMIygV2iLhNir9i6iHLMYnMl9m2UN+k/Pf303opxHwcbPrzDyEmTXJNrKT0vDWLQzUua/lAQFeN
2+9HufzxTE52slvqvPMrVjZkBWIbzKHrluvjYhF4aAVs12vBucv2gY1srufJNvs9cqe2mL2trgW6
S8eXoQCDRgpMA2I+yy+ESMhg4WXilv625Z+903hoOZVT5amj5dxaKlzkPdVFVTkI0m0Nqh7pjqlX
E7LMsbIhKt51ybVb7/Qt56Hw41PN1hZQr96UoGk8PJP3758793Wfu2AwhMNfDOOcHy/j24uD1mN7
rdJ8aZF9HHj23aO8SM84nUjbE8okkNOAHJ2Huyiv3VReXsV0zuWN3jcvi5m6LsrBBqnK52U2KHo+
mlo/PLgAfsZl5RiNff51JzjhArrX3dL2nI346978lTzfx95p+WatafOU3rXNPJcBnB5kEu0CwEdJ
z+C28PlBTrkY+5Cx+4dxUa6tY0vqUDvCQTgkoA3GW9ZjtJI3qoOO1jZ4bX5ESxUB57MXr9SVLNrW
DWAcYX1+DG8F7jKJ++f7jXIpDad2BX7eQAOKdshsQURIa4RpdRpoAJi32qqlCREt6WEf+ntaqVdu
3JduMlw7Rdj04GMIcbNV0EfDqW2lk7w3jjRd5E31NHnRO6Mr2RrI1vjou32yMI8dyHgucL4Fk9WO
HqrnM1bbOKTYiRuCCBCAcPe30roul1emY1oXs/3BAxIKuVMi3ijOpgN7PB1SPACpsoGynYEsOUFL
tVobiaapKe/LyyZQHIzUeNADNGXU3lS7RalboTKu0prEndn+/qEuHQg8lIEfkIiQJEH68xqy8AXs
NcLZXt7kN8EWuSTk2LzcVbbFMnMaZLyDXfzWLMO/PrABb8AP2k7u1WsyyRfKRBOvFXN3RBtoW82V
SbOiHYV+gqo9Pb8GlKJvgiXNmXvn/g9s4ysv/bUdOJFokbsFKgYq+4vMJOYr57RugG2F6+pg4p+g
LHX7MfXqa/DeKfH68sknQXYAW9zo3y9iH06kROEUpiwpvye9MNndZltuT4fEtVhl33/JCxWn6aX+
Het/ODuz5eSxLAs/ERGahW41M2PA2OZGYfu3kYTQABIanr4/uSOqbUybjq6srKqMrEg0nXP2XnsN
V93TII2Yxol8XqdMtPXkoYtCp1RT56I+FsPMRRWqydsgLSaiABMvqSCCGpj7D4afdy6k/2Sub7qn
ukMr73P2lKtt6VifVaGO83gqN0/n9oHv9tStsvZ5oI33xCxKmtOeH/Zn0cJ0XESZXQ6bey/4RkEs
cyIwbJBIGiDV9edXPYz26jDeyzx3pr0Hv2aT7tmcxVLzc+te+d3/w67v9/uPXZ0HWmXgrVdlR4bj
FoRSvZp3+Vyr7hyvvxnrfLQ6HY5O3hyjxOv2kYyqSxoXqjTTjtyU6y4IxaSHk57Lz2wUufc6m5uL
hHeIFrbnHFJt/HyGqn4sjumFRdK4B9CewC1sjPkcnV717w/mRjXDpkgghcExxuLvX+a3RaKdJL2p
0FqxSFDmWaRd+Y3VePdG87fqfYWCjS0YsyNK76vvEjWeLGTc0ay2LovzgzwhHWEcmBcPTtwdCuNv
FrYig/v2PIAhg3j56+9/u6d0r16OWanEGzz9T1ZxNs+r08E6PAab5IkDyD2QjOOplv66xnRq1sCv
63N6kplMmNW97e46FaJfALBj+hYHC/q+bPn5gNv0oLYdHxUj8OdZtprNJkNr4hvLwNoa/vPzbpfB
iqdEMFcHXJ1N9v2R6xrm89GUHia7zWLVmEvdeZ+q3lQxPzAtMoOaGTpTlTma9X5aCKG4Nn3lbD5Y
mcszbe2p8345mp4zXiOh+Kfa28msy8znmb8u1p9+4HCK3Fn0tz4jiOe9iZVKj6NfLcOGubZ4KKqe
BH6hDgoZNDSOihzr76/11okJg4/Cjxmmztq4Kr6xcgsO6jCNpxzm5rmozFw6eT3JroERO7noH8Ns
JUjrhmeUnNanRDQvKfb7bIOX00TP5mft08gLpwmafxjLOrhyuqf2Hl3u2r/ya9P7fpVXOyCknpOe
K6G6gXlxNt820Xhz9FajJWyLvjmpTYpS7/PhHp78uxTvYWvqm15cxVq72jSGZ1HOZcUgvQw+7nCw
AlQryQ4txoE2xrzvziu/gb7wcyqGj8hIAK+vj5okNrR9NxhG02OLprGSsbNJRzGaYQlUOgxdAoM7
mwMnPmKCg9GLoPkVBO3iEnlhENtdz3WI4OD23glBYCzz852N4EZd018hyAwiTqUnCvxce0VkHOpL
emIOhGnygKs56skIS38pnbQI6LCcMEvoAGcAlUDSvOywhbFxUnVCGg1f7klSjboNQUKk/F4W7g2a
EJN4AUr5EIga28yrDfESpZWcBlUzVaIRsypT0ADmZS8P54pC6OLiDO+atBF863CciCCjIAUtVmQG
S8WzQUb3cRSpDiMZPfbKbJrq62P+HGnjKl5INKYDeaIEC5kcJh1T41msPODR8/da/L3kuQGuvj85
eLxfi+DbLhsr4qBO9ZOwAOfXrExaDAcf5wrTuh042/54ZzDzBdv/POihJfdBHuwuBNhd+0MM6qoN
4/jQbWoreIg3AkTsaTkSN4kbLvZYvI7PVrDtTMMi92wqoJ+zXtkValN9QUPF36+APHmS/sBDe36n
/Lux4HGl4hCFbQTYol6jWe2ha/Vhk3cb2YTldpoK1nB82oQvi7fsYWSe7SkNx7xYpqvcZOiXWw93
3sW1Tww7jgrtjP1QE9h/2YF/fulBXRnDvK6b6RkefOeE5QZtrh684qodYyKptHaVo6bBqMUjHTgi
f9zElb8EFP37o/gq7q5eE7Q3vgus8XsX+as9iEbn3EjSQEEBZaMHmhUIoTqX+fvZ3IxQby855s7u
1Ht5KUZMQWNzvebwQiVh3nkk1yaXX49k2Btd493ODmBcXUk36PaJekibhTLOdrobv6Sj0lVjr1mq
uAdvs52ybWuIgeIqGAmVffQoDLzsY3gZXfxupevm8aMlCCk0oXIrjXXOrAHab9VqdDdP7FJ4uJAs
xSLlwDXceogbnFV+XjJr6JTPxmjYTou3zElG4YsxOh1saovkA6ej58Sp/aFzIlxrJalm4VQPqit5
oafEVoQDnS/4jWKefVQII8nRPJVkeIjfuiMIzl1p8+/imRkZMkDMCnoE4xo/r6C3hNqAr0Y6rC9u
JZAFto2H46hahDGGvOZx77WGB5Ht3Ll8MYccbcLf38sXMHD1vRDdjKCbQS+g7LV67Mg7ysPosn8s
GTph+bfEUIWxyhnpiDI/M3+pCHQihMr+zMeDUV//XnpM4e283WIP7GPE5oMBOYUHVXa1H3svNZ/V
CVAwPVjRrqFrZ+wHpctG6+uDv1iCizreg15nn3aGl/iHymygqM1qvFlqs7RaM7YKB1mkR/KG+/fd
foFCf93t1TK9HHMyE+Av46Nil2ckMFjqWAvho3gEPKtfBlyvjDG7Kyamc9k9QtnTMeaM7iyNGwUy
751GW8D1HH30dTFOarfE5DRVNxOUaZq1ie2VJ4yWjKYsoJi1/anbD9t7Y7/fCAyjGugYGhUDaPT1
gZeX8Tmp6/Zri9qTStna7EwQv3LpzlO+0azxS9j5AM/2FiDX0Fx8PiaSGAoNmUwk7LLpiSMjRkZR
Eil5+VD7LI7EkslQwM0KS2N1Xqp3DoRbpxWVESRgAdcwFZDw535cVRpB1bg/bgCZ4LtCQrQzs3MH
5tEa2oZzBJIdLgADV6n5HjmGVdikRdKHnN8q62Qn1oOwEpf3er2bV0WKLv5KdGD8qy8gvx3ZTVUF
5alVee+IAs3dYU7wzg5K7ma1ggmST3LfpIoz8y2GCtZYtcaWP7D/GTHo6b1x0xcB+Wop8OkxB8HZ
A5f360peDFsiGc5Fx0HxPDlNd29vcIE2KINXzvSwcU6W5gsMnx8qvzLvDRH6rf+v3746GiT1SA8R
7Pv6HH8wc2C6IOUjL52YDsQ+FJpreH0P9r0p7A1Ki8oElp5ehX/ZozM/n398PIihRLzUwjjZKirB
xq4gDJfsXoN5l47C0BKkaRSb5A9h1H5R7fhe0XaDIs8lKApfgEDJDjfs5yUc0pj2mDN6Ku4xb1zk
1VjkfAmtRnOGQ4w1l6rki52d4nuJXVWgzqlA+woi/4j4kIdOFkywUtLavdkdnzgZTpFFdrs9JBGM
kCeF6NPtnT2zfyhXL4veGfYaQ17Ag2tCU9GVOKoHgYLUbbKbCQ4l1SazzFVkmebL9FV+tdaslzu/
emOz4kd1ojoNAfhQvVopzCsvLY7tZLoJ3hlbT8pLg1wQJxCdv2/vBnLOC+k75j7JTaG+/flCBnhM
tsop6aB7ap70KbqA56ZBQ+TUDmU1RqPySljCUgakFuf7qTHT3tVx6OOn6eqjeJZ+7Ln/wSSZ9XXF
nYvTbj17nbOC3olJ6bURSZiVTb4/5ip1LUcFAk3Jkj6RGL2QVkVBtzpaKyokC0Jq/sqxa4pbWLEF
IIRg+pH7WZv2nZHmDQCAx0XnT4MLoouc5OfjkgJayBgMmyuyW2sGqW6x6Vi7o4vlOa09f1wPbPvO
fnED3f3xo9dF7XB4FIkSPDVToXBr3TYkU9TH5/1HqaNRRc1pQIwzRYJT689QIZdreXfu+QXBX68C
DVspTk7WLtjqz/s2gnCgk1IYPQLkYNyBvp9Jxf4xfM02+Vb7RxLmGSmtB1F6tE9Gg/OoG1WzA9r7
3DkvY/jsLmT9abWRMYDmUPSPG80VSrN9UYk+84xHes0ToUY+SLWMssFqWPwxJr52S9ec+e0kSs0E
P3xr8BHOxY8a60RGIkvICK/xA+JWp1voVIippy5LDFVGf3+ItyqW3qKDf/e7p3jNTjqe9exUKhQP
wHog2i59TXNGP2yqnVsSGlHMKSnicoS4g/aZ2kLRfLYlygscig05RzRGN5yb1cXSl2p9p+u5+VWC
0rJBMXPD7+JqYzfU8GLIrQhvnqRQVViWsjXI1NExGaFRpv9u5c8sXJ309UXfGOkc70nt5CQqdnEn
vAbRZ5B0YWEbHeDoXOHb+/fTu0E5A6JBiUQMntFf4NXHc8hQcF5Eo6F31rzWUZyP92J6mF2soSkx
I6/Mk40LR3KnCPrama+/Wbxp4eUIKqjdtb39UN+rQnk8DDaluxXdnQtnylk1fmMeLOcF2ZFkP/pw
1+/cbH+C/fpVelDyFNknmIL8XCmNcAoro8XfpyXbYHCs7X68d8n31jHBHtXvugaxgGzVXWsNCtSC
g9XfF3D7tpXesxQGZJ+39PMCpCrLtfNh326wm7YK3/DZzceKs3cOVjopnw7QvgYeghx3CN3LsLvl
379/CwvoKaUEPIB+wb+8Qr1EpaThwyB1Y6wrq3R32FXanRnNFBvt0Uj3BJc+02zv3PaNkQUaP24X
vxdIZr/OCkkqu9JIpGZ6zJandk0FgWienJPoAvNkHJJ/rNbe37d6C3fhLofil71M/7s/H3VdGMK5
EmhkCO2yn4eezgGFqtoEUTdHIA1L80UdFyOBEbO/ntwrEr52natPjVYG7i73zLemX6HRkXY4ErV0
bBaB1yZ+6nb8qTnyCzun7BwCU0HgV/kKoJ6jbC/r80fwkuBN8AH3XrealbJWNil+ybGZdna0B6tj
4ts+k/r4gbcDiMHgMus1rYxjZsB/CLZWRLKFpFGYrf/3k1T7MuPXrcBeww6J+Qw9y88nmR2SIh/U
p+hR8AioPr0TAx8+YoXqoAzCWlCf9/SG4IXMwmm7Yo7IN4WkwSkneIE6qltY0exsJYvBfP94qdx9
bBvWMaOYjiengym97d1wxoGRzLAiMVE8EG/IOKtYxDuiA+9NCW4MmyA79UkTqHYAWK/tOrQojPZB
2DRTVbKSkfpe9HNQALAKJ5gEt6HqnpPsDSz0+w9e2+/kZdQUKQETX55KzewIHIR3BAQYuZklh9Is
75k43UISMOcQGPD2Gk9Ssn6+LwHxf1uUnbLY10iAEXdb7RjrvxDnkMDEMk4XzGFsm6QfdDgevcep
M9g/GAUqDHMwuHP8fcV3XH883y7mi5L9ra+sazkuy1AVFhh6BPjsY9TBNxRgb0CEQi8XI1e8fR0M
XZkBQTVXsmmREXHoy6kvDt1WsUl9ibF8F509/MPYCl/JMBdGSc4ObQKCKCmUYBKRrLKx0r2V9hJH
t+7sMrZ1cdI0Y0y/y4uDxLus7iyMGxXw9+f81VJ/uzVZSHNROnBrJNz0IWk47F7amYT0/O8FeINP
xHwQ5iUgNygY/IifL1QvL2lO7ZNMw2z/MhCjVUp1I2cCGYgrY1iZQlISX1OOySnS04luVFZSwm9X
RQs1iKMWOEsGxWiQCdOTiFlHJWKpMhtm8FveiN0Nh5EthHtTywlQV57OtYipYGGeLuUTzHzPSKOF
eiSfK6KaJdhaEqN7DJwbHdWP+7s6FYXDodWyODtMwxM28tSv5KPWrdeHOefqHerHde53j/1+/7Fr
gCvLjaZqjLhZAPU2lSca/RfY47HhydZ2wuriorbyz40jvqXu8BOs0ECpaOJrW8S2sDZ2ImKd0BI/
y9fo5TSvjm61UbcSlpae5lST/9fZ+e3lX2smlGOUhEVD/UgMVdi5au0S1EJPIWULPCYJXozEO9+b
dOd9XAMBJDQH7VmPB5vtxZ51U2272BjYYtkbb4RAqXEGrTk/L9fSZE0b9wkv/05Jz1TyxpHTV4U6
yDNWQ9c+niRFpMe0oiqVcRWKMexZFNvSFVb5cztulhf3MFfdy0J5DbxopXG2NJF72EUP7UfoYufo
Bnbshu8fiK7dyv7gAJqo/gGdJEN8t7b2K3aOoVMB5JaWOu3Md3Gs4zH0nI3OmRlZAyBiJM5OiEB/
aTyozELc4v343C5bfIBWAycFArtYNE3/OrOeZ9Y7oPKycdIJ2Ni228pbcdw53dmMAfGXgOMFdEMV
Ewzz8BJBhPzoZomDjeZk6Mibc2Zr6FfX2qxqHUTW3YK/1BAaRJ8Rwp4X+vdxBeb095Zyg5L/ZS4J
5Q1rNuVXRvypHiZxdRajpbiutsYTM3GOgzK2js/C+3FJN4fcIrlrvvybdsWvKtREvSdI/9M/N7Kj
tM+OQh22mxYbMLh/hnWhMT9i73cPUb59g99+6qpokYWqNQSk3kBDF1vjC8AsBSaFJ1o1PrT+HRjg
q4u7OuaY2Pa2DggpYMldnbmBkQPq8vdxdpgAHD4f5zPoLM+DhWS5+qSAYdbxzTwx679AMQTqLU3V
eYpGL7VtzY8uhZGNA0nu+YPlZ8LE6989ULW/gL8u8Kr1yYW8GPAZJFOYUEcMQDTseTDozryLcLaO
5ztYzK0y69vzYLT3800fkpOc5S1vWsaySwbkzrjjfj2mzuedT/nGbmX0zFJmB7qsC9cbejgohUCN
6Kkyp3HBTBeZucB+/AiZYjLXzM57+bxXRd7q41BQ4ssq0M78dimNJGWfq52qMCVJR/zem+vpzhIm
NYR9hpYP9j2uEP/UGy+wJ+31nGKW7S+r7aFep4UYVIvT0MNALhpaUmC1J0jO3tBDae8oWJK+q0+N
XT43i2pT2s27uj7O21ft5bhrFtGrbFavg39CZ7cP9Wv9SR6U3D7hLnOgKIta/4hZt0cC2qCcQ4eI
GNjbysnelwj/vbqbh6/Ng/AsbrGfSl6Dd+W9flbW6evlId/Vb+KLsKofmhfO0afu5fimvuCb0KLo
xaL17fi033bvzeLwVL3Vi9MqfY237VLbdKv8SXpp3gw4HtgvvOVvhw9mqqc36SV/Sp+0zXDTLlHY
L9tl3f/xHL4Odt2cPx6kdbvIn5oHLmt7fo63+q5eKut62T3QOPFHMtlPAxzqH+tl7oTb9r0yzIr/
X/V8Hnrlp3Ek3c3U88mQG4WkV3iXF0rxdJfsLinGkBbQQFW5QTrWdFeKZ4nmFy0VkBffrY97fOV6
XUIchAbGHBqQ92pdMnUJB0VzHrBxNK6IA043Hb6SCbASZtXs9HKgSQYiiF2BWaUhOoQtbtPxcXS0
q6dgAnOBMyZ8OPuhkzo4qplbwa96nSId2t/L7BbMhjjlPxd6PSA6Kkl0okeMls+VGY4onvJNwEDa
eDT2c2isnU4qvXcoHY3MtjngGmLS5/JMIKlV7sKHADg0tv++pFv4+I9Lunp2Q+UUEGNHaQSmBsaX
DQOrjtTlBQSHHieXTaYTjPTyDuKOq8nTNFiXxvoUP+XptscBAdUIRIuwXFPGtfqRFq6MJReWo0RJ
ni0l7gusDscJ/usCdHCnffjtjtrTRf/niV4XOcHJGO7lSm82O9IPxrVTWcUkwyHzuKs91RU32Vh9
inGXmKiMByWOr3y9dwYO38PIsBgR2cMJDdCrYr43fkFUoyUsI28Xj1Bn8xe61Y27MVXbO2JVpmUv
5I74FDfWUnAJsjSXFUfRVLQITHfrdXdwpI4cOjwGc1t0Hw4uBmP/uCLnnufezaPh+233RcK3tiku
9SKUFdhNzE/azgIMEkKfN4XnAUZ50sX7P9W0NyrKHw+7hwa//WouHeIkFHVlw+FrzsRe/wLYvVqt
NPt96jiva0ANZ514ezew/t3bvW8wuvp+nAhko0f9gP5+/nrSdKEedazyBalzZjoiEItV9B4uaST8
ckp94jT+uwI/U4PM+5o4pfOq+cY4eEKdaOHX6p6QQezvsg5utOcaOmiuDF3GkGP0+sLaU6cNjlqw
QVCI64zizXbNmqH/5mxiMKKhFzJM5Ij+whydKRBN3apcbyp+vjiWZLNXw43w/ykr32cItfP9e4Dt
74JREzAHMyTkIzKJtFfotBhd8DE4JJgrgZe+oQiwgun0YAeslL/3khsz5/6XhgjwVE524Pqfb6io
D0LQ6Vk/lUfSa+39HKZWgXSITEVQ2doOQKxyZz7+t3fZ2kzMV1fZnR1B7xvdn4cBF8FnSrB5z4L4
0pN++0gvuaIH6gkvqcNcehCsoy/bitOYhKAS4qF5PaOlepWcCyTgw6Sa7ccf8hgEyX9yBN96D0YK
16j4U8PJvMh5h84ylTA0OzkN6/1VpvalDxmfxshFbNEausVIMj8rXmTtJ7PEypx0nKIvznx9tMdK
5+Lee8o3gOD+Bg2ocIiBegDu51Mmr10L1HgQkwz4quBUmqqNVyvzk/yQh5kvO+qwMCU8l/9+uTeG
dD9+9rpEHNZqSxrkkXZyLViSw5LzdacZ5wy7Ts689sWXu1L+/nu5fpWMpNCRqLjZK1/9ybdXOVCz
iyRkejTV8RBhrqDqoChQltAAGwiOnyuMD8+DWTnvGlup7mkS+t3s+tfRcDLlgLv1G/xOw7MkBoVx
mcL2rbJ/LYGI5xEFXaeO9zFClEnJF/Jyd2J9czuB0dI3QgCs6jW95hKHUqCdm2Cj7WaNO9tFk7d6
uzibbuiOMLNiOJ/NOvMD1/NpY2G36MwfrXbyL7d9e/x6ceZg8afZaTy276ysG3RfrTfU/8+FXW3/
UDrCs6jE8RR31fqoOliVhjp6dAOb2cipY52IZ/NY+sobdd4Q4+CedTvS23EYNassqs3/11L4fkVX
oFfT1VGeGIce4sC0lWk+psZmwFF9r1m5MeLT0LapGG8QlYP6/mprk9KhcD4a+4ajr7HPZu0JVpya
Qw6alyOMOIjOzmvkFk/G5u9ldwNHYiwNwRqylQGZ8BpHyi9aqDdC2y72mmlAt1/oy+OnuiSW286X
6vSyLsz6Azvm/bh4rGJv8JjRmi+ozKt/LaOM1IxCs3r7+6K+LH2vlgb2LRrfJqxYJp99ofBtYR4l
7GO7piwecZqe43a0xkK1MIcPl6XQmAPDjR7ytZySB2jvd21sy2+iQm/XYSytmPvlyemFvK7yjFE3
iQFQs47vUAXpHfzzyZatkIwOMmTtdNZ6Mt1o4OzfLyttIvja0WzHILMHE4pnhLsKT0HEa24eevWb
vDxtsQAn+lkxEwWeaDghSQhkJFr0tvXFJBkn2FOI9mEljbVdn2lstb54Zzyo/G5GcGrv+do6LAKN
kuXns7kMYkNOFblbXHRK+enh6B0Cp4gthZDFyAQgFXoumLLViww9L66ClWKWMXjxsbWL82JAhkO1
yUIKb+52CFf2YtfDx6rvBZOdtCBpmnj4dZWO0iHmM0FqFcpISgwT0Rp09sgcIrZs7fyeud6NRoGt
GIkWpQSgovIlV/j2zhNVO1ziy15mBUyQP+8WIzd7HL01yGlwbMPDdz9tHp7w/5y/+uvqaU+B0QxM
OFZWd6+iubEz/7iUq2WfpEF+iFBk0+9dmEpSaTgcRrieClMBkt/fH/sNA4qegA+EKqvQlYzr4VOc
JWK13w9Pj/Ji6Axn0WswS6bBLp8mo3xKKepI49P00quU0eWojkaFc3ahgNuH0eu7Zl/MJw99nnfy
NUqvs33hWiNosqUluaXZm5Pg4OFIPsncd6781pENjccwcGRBrEV6wM9P8RBnhpQeLtAmSFQ6mfqz
XnntIDcP8qzK3b3Yf1EqEO7p6OODUXrwJP5+dr/N7kFadIiQiLkZuXAtP6+AYOekrIaDgA36+exg
GDsTp5vC2yivi9wFyNtEzgaSCSKsUWjxN0b7mecppjMtRi+Q1+vF2PLgDfKnWUzNJ3X2NH/EKCp7
e6jN1HvQ7Un0+RCj9fHHY4PEMp/gcyd4/fsukOpymdf73bfbuN6EiZQOmiKuhIU200JLyy3GSB64
DCEFcmVmn73TE8l9mI0zDyG44F8amTgnH16rMWbkZWXJp1GJTbHG5mgOSB2PLOJnCoC1Tcxdkhio
kLhrqbGlZvYAcxUwPtFiK0hEh3Ev5qq6AasWZLl5GG4EbDUVW85s5SV8Y7RXpVYSWDjwF88iuPd6
v9FCU2WLra0WL/u3YzTpCK0N/Lic7wd+1aBioTlSjBcYHNEav+wot5PdcJKvBuPDM2ym/Xu8Sx4P
QxMHxKEIVXTwQkMZh76x78VOQjL7JxSeVHh6SUyqe1C9lnZC9hV2dWzw7vF/bjCOf3xG15i3dhLF
EB+zFmcPrFWZh4v2RzM2rPcn2aqWsfX3+74x/OXndMQVwOtYIVxbzoRSfC4rpTgstbpDSC95lXEx
33QxnCqn84yQ3EaNrBBq5r4tX8WaSPKAoNgDVJjmaGPHsi6082iv+PuDMFake8Kwr4bt6mvEO5Ke
k9AfmXLsalFdwiSlDe6B0+0MVx5Cdue70+YyOjKTsYXxbFHP5OkbY+Hd24K11lOiMQ3FG3I6PTlk
Aq3/ZZN//qfvOE/yw4uGT0BuDjyYhdnLeDx1no5s4lD9oHS0E3/9aGyPLxiofObeJ1qo+q6j89f0
7X+/H8R1PzeJ8KwnFznYD6ALG7CmsYIajnfax2JUfHT4t+5aZ7ZgjJR5o9TdbD68CCpiA9wgOyQe
JHi5PmiObyWO/voouY+va/+hcB6soz3G+PnvL6N/stdXKonYm8GJQYTzRUD+dgYOtFJHS/HfG+pJ
f+uIvIm3KPSKdn0OXCG401B/VZW/fo9tE4AcaS+maz+fjFpLSdQEsInThsQZ1U6H/woA273HEDPP
TYiSwmFyNKwqslQtwiDUMsilT50KIDjoUw+X/AMsg68yccGIuvOaued+gKJmwX/GJHPUXlt6B8PT
j14iPNLdJLKfXlwdxV7LkNTMgVGy1tNJmz0yE4+EdJrj3hzBPSGD9mSLaW2dxZVfKvfaL+XWs8Zm
nNw2Uos5R37eO6amcqtLUYOw1zAjJ7BP/vt+Jo0oMPbugRL/To7FlxTm18NG9oq2AfK2Mbwat6iZ
kaCikQPytBp7tnvT3R1TqNlEewTsOsx3LgjOiKW0HLEpTACX15iMTQV3Ltgqw9xXwKZH3MYj22b0
VPvEtvz98X297b8u8Grd17EM+FarAbvgVxRQ4EETWuJguND9DVNl0+WVb94SfMcpOpiwBuZLOZ/T
Czjjxqv+PZZeizYP04k7y+KGGQoTUNYEVCA8QLAl/PmuKm0v7fM0bDbtuHXeeuR01YwhznBG34MB
b4yN+C0keNTYkLrxGvz5W8NCOhhZDfR5qcwBFpKYEhw3mfKQqtNT8qpmPhoyRvsnoiOO5XNLfIz0
IJ9dEWkSM3/dNOQCd8d78Y63sC+ZkKi+RobMjCzl52VJRpqoKggl5fGiMxe2aj4/o14zMWn5YmQW
ELPYVyVzXT9x6rp3XsENfgvLBLNLoX86GnYnP39fDRXpOKBXBIQsEQZCJMfoJHaDEcGn5mBLfoQd
rj/eS9N5fWX2Pn5hdxxM5SUSb1vr1Vp8uAZ/BM7fX+2tLRNxARsYXTMhdVeNcy1qYVYUfBqw762O
jvlJwhH3Hhf2xqia26c94Tik9yLx8efth00ih6pGf15SiL+FtjbS7GBa23D/vHAWen/f1A2bLCQ+
wKaQpcF9YYj9/DnxdDkl+hG2MfJB8zkzk41kLYbbDQ2e+3GadCu2BseZd7v1Zeb3OQjenc3ghg3n
jyu4zhPt8lOq5RJXMNkpcPRJIuGIXAWbg7dsVk/m3iL+QHv7nGyfT9PZ5DjZpl57F1q+AdDh0kWP
gQkMvjZfUNa38zDUyuignkLsmTgTzpI17Mgk2araRy3PhtH2IJycC9WynH8Qk1Zpu7/fAsgLj/l6
R8RjToewz3ica/j5GoL0PEz2565dFITwufD2j+P2lT5aeJQDnG8k0Wx8/eng4fT/SSftDwQzTKz2
AeYiBopuNju9FR+S4cSHl0q1g9pKg/4/VwOmPKyi1NIRS3a2elym0LgVBz0qYXmEh5PHcih9yR0m
luic9lbX9NR3w2s+FVfFAMkZvjOl9fKPPY4fnkT9JbmCX5BAmk8hnpIBsGouo8EoOFjtaugJq3gU
0R66Ffz0lUpPuceyKbbObwNUKwR9G87hSSesx8lInPPzD2Ok9ip/nx6kzMBDnHuDtVstjwz1Fo9Z
nTTLX5Jroax1+XKM28VA1l/17KXYm8NUWR2bg1UMXkJp1DFwSu+cwTd/ldep0msjLGZt/XyhiKcg
sRUpIW820SKdfzEPoGupFd9ZwDeXz/cf6quPb19ufsnTgLM+2GyV3TNLxDDxc6MjxWn04GzMZJKY
uHhOO8uyxtBp8RP7/MwW9ygvfUlx/f32uVkqzxnrm+tdq+7qcNie0fifkDUgoZT3s0M41wJ+sCnv
uDV8Kfj/+rGrgio7V7IUFjAEy062M2Me64krDQTvWL1pFfRPAQVKpuCC8LrH0yUyEjImAyciZeuc
jgcKEXTB0Gpiv6tEP1YJUd0Xftu8CmcZe1kGK8RjaTiShpHs61KxrYTKCgiaM1iWcpltO8wmLx0+
ZURvFYzgh9JMYfYuDA6sKXE6MPajnlWZB8JzskcnjKG9lsCmbaI77d1Xt/j7QTAKI7qlR3OvjiSh
iQ7iJZC+QAmM1JzCbEYLJnXAOtGclMDS2aETGTBFrjxqmdXBG0EdUMakey6eF+5oRCSG+TRQTemd
gMycFBAGW90WEq1knkNnHvoIOxkBbxPgoX+TapLO7qUY3GpRkd5TGhM3jK5bv7qHXD2fihQTUSCw
eDQg/CaxsWJ+KSe6BZQAiArdTUEjVjOuqsy/992v0+36AUKf4QIIu+h1Yj8XDyfjMMtEUJ2takav
O2abe3MxChfo1chUMyzPmmMF0Tuq9aeveXk82NCHHrI7pcUNfUB/63jTIusjoOZ6+H/UUrVKon20
bB+AViQSRrYthMS1kY/rx/D5tFQKS3ntIIs3VjQm1NSXGkvEAw4SKm7DM1Uw5WRz3g0VO4arYAeL
8myKhqVHfkkSZO20fhBg1WqGB7t8NECWya17ynfJxb48nh6TgKiFez4cN460H/d0tQNiHVaL4YVp
rZ6ajVuY4frMxAF1AjSCweI4kWAq9YVUT9GEuf2iW6Q3Iw2MfURYD62ruGe7XRZ8keuzX8Z3Xv2N
DevH1V0xAg/nU9x0SmQsTn14uZXBeDgCYZ9mGuq2U3SnB/xN1+L9Dom+xVIQ6+OvVuDbJq0e9C6q
1bKZZjLIFmGB1j5188Yystc7X3R/3VdfNEx/PPMMUdH6bLyfX/RJTJPw0gKp9CqX3XkeTUaRs3r3
vJeKsBTT2nMMkOH0f9Bp36iP+WXsTslaFTAXujqI5HM81AqF+hjigFUh+cjMwCII1S0cpnzDUSOC
Kn/0cV659YgwcQXqCE8pduq3yr+HGN8C+X9czVUXE5VnJS2FTt/A39piLrJ4E5H6HGdqDmnGi7x6
SVYjsaA65ldH+xGAqJ6sEZArnfkvcB7+fis3aOb9wAGRP52NwT59tckFRXpO9ilvhZCtZ93cLdDS
x25sHxRz9MH/WmmyuVTsd8e0SsT0g76BGX3ue2GsPugv6N7Od8N+hSuScBTCxR0x4vXga58S1dgZ
et9l9e3d7Gzmbu9vjCMPhOcI3pGlzk1Msckh/i/OzmzHUWwL00+EBBgMvmUGz1M4Im6sGJkMGIwZ
/PT9EafVynKG0lLrlOpkKivDGDZ7r/Wvf8CJat1PM8fkctbRHIvzw/Tp33fot8UzcGEgdwxz8nuu
wyVNernrC3jt9RvC2Rr3NThWmn1JXoFngGz//XG/DRQgrw1RPbhzom+/25wuudycxSZF1z6Zk1hT
jSritfaC9npGcFUQSwNzbMTUSsptVX25QVo747GUSw+u47cZG9fBSAO2zRBhcbcNaSHCe+XCwpjW
GLndHPbJZWn4u2TrD8J1156RzDyzF6blnRPDYjhgG7TfLxzL/74jv7X9Q4rFkH8KHKjfG7NKRyQk
10hI9qdZ+iYSttr4431kEr9dUU4Bq5+DcH90bqpxpD6YkYvOtG8ugNiTOkaLNnpkjfFz8t9vZT+G
D0N9oPyVqjTWipGCLRfczg8Zw4O34m2cuXXlNZJVMklNfA2fMNEUX5XUKCjHNJQqRvhWZ2Zxw/LN
bPF7ORpy7JGf1mTOubRgOmuxk+HAn5Oo48SpdRU8Jgoj3ZmgXo68ovVzMlip9ybLXvP1i3scWbVm
MIaooQ7m7kkOwn6KIrRfFhODmzGSgub7HDohWYXuVdqcx1bUWBqhyOlUTJeFumwvUw079tzUE1Pz
b490R9JvZ4sKVYldH2sA7efP/zhb+rzTylQCXsSFzETD+XG2dWvQPAgLhjPmPnSyC+rSfy+Xnx3r
r4eDaydcMZEAxfvd/tzcunOhlqhCnq9Pr+n0vTQh7uLmt/M7f+euDp1uzoie2sZOyLJNbNP7FDcP
do3fIDQSX3iPJxyr9HZ3r09+6ZkhFF25J/LFHj9FH4qZbE/UkFPJba3SuZVG4Vcol5FYOzCQr9NH
I5Yfw6z7GwGjgsKNsAgdmvt/D9ywLpl/19ltOZKtWnS0cBqOHVm3LhDTMHrKzMv6BLJ3KCRfPVrS
e0P29dHq4DLg/9xi2dnkvp46HXahWDbqrZEJntBv+sIJ06fk9JzI3iSb3jSUbG5+NPXxUNHFgiXK
1uBmuJdheh6NWJnF0iInKVsPGtkhvL2WpuNkN2l8KXfK3oyu+IkXgZKxj1iyZLfxstZmev2g0PlB
wf66HeDOjGqH8JR7PxuMkqXj6cxEO4NGDmiRzpHeUfNFqa36mgE7IAC5tIYTvzeJ0lMLo9js3DCy
kjfZGaPQiWGsnUWjma5SIPJ0xYtjaoS/QaMwH9qnDq3ivy53eLn+eHmEW9Wo1+FyobuR9xo49XS0
UYzMP+Lw9Ehn81tFDKWCtE0JGgw6m/9+WH+5Ho+6erstj1KQx+5ZmGEFkaf2v1/N36AHhgz/72N+
zpw/vpMUt9kN9WCLrmZ+dCf2ihTKAXl40H3+NsvEX10ZRouUmn8ReqI046VAz7qXzWxshkPMyQka
27r29GW5rTozXOKQ+OiR/Tiq/PXI/vjYuzpTbi/dJb+JtyV2NGc/ebm2VkTfigQU48PWDr+O+tMg
WThZZ8TDNzzduDQlcS+pHaaLsg8mpGK81JmRv0ub7mhnsHS+6YGPJzPCAVZGclwBEU2MtnewJ9GT
3UmfpewprSG9AHyBUaU4JluTeJqlZnv2tJb5qCkVTuJqrCPFLd///UTVX6b2qIhEJjmAwkg/775y
WDXZpZYu5X5kxFOJeY5qiBCITKJmBDNmDxEo105L5BIkOZkxB7Mh2LfaGGN28tYsVglRNDfz6HFM
M0AL+ncygJuv/v1z7NJlmq2nfRZObj6VXvsA3dV/O53+vPS77XEk1EpYJcJlPzBIc7+3l7p7RSNY
Wd0zEhRsHSwCTh38pSpfc6RDaYwmCMVrf8Sk71l0bwyrqi0wuKUYqqvsjlZq3/zCbIwvzaxtyVRm
7fYCP4yjbkI3eV0XrwNieqG4p5N+hkzDwWu74kp4krel9fMu2JcZPOqDqDshobKVy+B/SXOc2CVe
cJjlPLgJ4Am/bDOaSFNGc4Qy6adb+eOVrOLsmp37vkQ0L5CQSGiogVlgtB37x1nKqNIRztaopp5Y
6rqtPUvowLHD5wmmCxKbg5qV5nI0xHMM6Ta44E8jT1lp7nU13saBhEI+wq+/3yrPzet4149NzETK
s3Nx28VoEAMMaTfJksQNHC/HDgy0kPvVf1RQAHlJ6xHugjgbe2PjdChn7Uyc6hwk5sg/zvXDeFqs
IruwRE+cCX4yvS77qbTE8WUvLWtrsuuxz0AMg4+BauZf12W6vLwnfr8oXqEMLNrFZJu0prY6dQRy
FplJOLcp7gRm+O+6B8NLnGp+Q+DuxZRfR59RMHHxOTiM8TRCO9Q+2LJ+4yBiD4UvKOUCWvh76tct
vEXitVIlgjpbHC8wtXvf4WlWTxnFG8ME1Eap4pnrR7abd+0NQm3yDgZ/KPGHW//X86dZPyUItxd5
/ipKTncNDbHHLVL3pW5dJGe3OPx7y7g7av73gYAN4njIcqLl/O9RI0hHoSpuDZHCkH2vHDV7oXu9
FA/62vvp0f/9GOyoADYY6it3G9M1jCaT5HZLZ8dkbJRZbZI2J5cjt6tZYWXlqyzh49UVou9OnGNJ
G0/2EeZQeF0bEamCWX7ZJ6IhyJjPF9+1LnjxZJcctWk9kW0FCKs5ClbeVXbURw8K2Puy+X+XLgO3
EUHF1vrDWPjjlWwuYnIW+jxbNH3iNQK+15qFsDo4jzv8fhNL6js7FUNTkgS8FXFNEHTS2WVXkVcc
eZOy92R9svr3U/v9osAHUOLjVcL8+b+PLRqPJgSi1PFMGp+cMz4GUS1jFrXXullIGxZnbwX4Xl5t
oqJ1RpdwQGn75pv+dNKuy/GDx/vrqsWqFooI3wUa0X+vZnwcHUd1qZwXbT9Xo7chc7qjhI1MVFYm
TyZW9g++/x0q97+Hog0zOEasKDjvyrGRehEKfZyfF6MqiJSvtJScNvUhH9VNICZuAs5ZX7CshkF2
js3rxB83Eb9zk/B7RDSW4P/7en67AYMTPTRYKlr5XuU2zpVETfWjMNXqgKCeUOhNEAyzIC8ockdR
O3sYW3MPhyMhpZsCyqeZI/IKu8P/3nNZZwCsZPpgiwsgMJ9LxhJRkmLNzD0703r9yI9d+euWDx8o
E99LBio74r0JUatVUqslcrZKK+NC5t1gzGxmKApLkxle2VnQD3IcV8mJJGc5srTp0e9fboQpUYEk
RkKPMniR1j16LaPWBzeEbKauEcqFjXHuDRyW4Qf3GKqQZmed98nrZHU9JCU2ZIasGb1mMCE8c9rs
/v3s/t6b2OhxT8RjGCKWMhHvtsCIczishFu7RG+KsTp0u43qUzMqT7lfIiDqPPqxMQDbmZpRyoP2
ZCYb8RroqOVIO8XAhhHQxMBwV3uAPf+1rFjn5DoO5xBGhX+Jd+Psdk01tbxNFVw8qydGzGn2jgf7
mSGtdAt69QEUf492DYtq8MCj8EBmgzX23TY9OU/KUkzCbpqrG2KXKqmHVYK9skbVm+B/f5CPy55H
m9tViusoufKRAhldcf/9SO61Bz/XwWEEyCThf/aXoqmdJPHlOCZzZMwY+LjQ3Wjs9Th8pEO+t+tn
TW+p1aFUQiOtWCBCcJbsDMuEtpg/VMXcA14/F8NWy7Es4t7IO/ffNy2PU+2iyYW6eyYCCzNhZ+ds
NkjabJKhFqXjebnrTR/hrr+8bSr+lNyCYV3y7/9+qD5umypTFXrci63GNivBUurg0rrjCVTF6MGk
FCEDP++PZmn4koidGAZgRTDQO+6e/E1P+7wUCXdqRbfgZQQ3Q2CY2aOROYZTcqTa3vff6odm8GsB
hWdupwSwX5xibGhXgDT7Ftnhze50/yRjN0oqu3OTrLbnPTdOJyyIYfw6Qxbw9jQydWY4nS0rjnYJ
0pAIFPfUGM3VhVKsJz4H/+jj2hvFybh+j57Lt2yjvNVbuTBHB+ZaGhxyfAZbPyW+vTYqdXkbv5ZX
qzSzfcHZCz+wd8vUZrJ7xXcaHnXvpurgpMAsNgUnkO1rYcp9kJf2KHbIMEaPUO7xu9Ek8yyYZzj2
lQvOV5EBVgYT2pGzhxKUTQvlr6ekdsuQNnb4p8CQDEvN1JJ1+9gHlOpyO7+EZp2a1VC8m+MUDyFM
MhbjllCogP9eTl2hWXVQeqcFr89zrwTHoIZZL5IqQTgqcOrJwaRzvhwtkVKa2frmRbhhXReIPae1
d7YrW98hHcFXMS3MUnaIxbyWBifeydE8sgfMMEiWJZTms5l8hNNhW/5sZNCT6rN96t8YUKvPDZm5
OrbyKHvY3/TV63He2u+ZWXnLPLKi3dmvfQBdT6GDescGUjXymRIMNmiNNzGfteXVfiWK08tFBgH4
o1j6fjy/EGSTW+ygphQb0vPgVeUU3xpf452UdxNHdISRpwLrOB7z66tgH2HGw/bmADOlTTwv5gIf
c7FfIyt1l93z8jZ9vdrL8PW0JKjSuj3La6JAGFJ3Vvg0RwExLehscVDi72XBBGciS4EIKwc3B+Gn
2zk4W9YYjnXWIN47WqErbMKZgHb2Oh863SNeYrKzivBLFswTDLHG6A44jpnDDz4RMHaelpYKER8g
/WyPFsqqPtw4gyJDVgwiEJxmuhSDzhHt+Ezaa4mz6hdqBwMtENlby9M2+wrd4tnRoMiDymFv1hgf
xWyQLsGqTPfFvCmsxuveT5ZoD25oidN5J+uV8Nr589CrR4eQv5m+NVblFxuA25dmG6N74sd09iTg
R+EQckEEFpvaa4pI7uJe19Is3105ga1+US0v82gp2Bq679YXnWwW++Eu/jzT8Drj5/FHNru5PVLP
o8nCepdbrC4tYRNVboQnDTigq2KBA5vvwBpjTevptKUZ2StPjED1p3Yus/gDODxvySr1xPnNSlbX
RRYwg7Yvbrgu3NrKAVxl+8TXlYzLptkST2FndN76p7qJrOs+XIdflAf8M16x0i1o5m+qHX/ps6MH
wIJi9jQ/u7AjZrA64130Fp0MkZA1my8R7wSoVuujN+EvDOL2ysiWGHctjhOXrNOytk+L89MBIcG0
QX8CKWn6lvkd4H9jhCD+TrMQd/GKIyzdpZGVa5bMjRUNyX+je8aMgu63ciss5rIdNm+yUzpJIKxK
YvksWElWRA4VyL6ZWuTS6HaCv94sXIqHxD5OSx/RpNnMR2a2qxaZVbmhqbGnWfF24ieuRG6DjYfd
q6ZQ60SRHz5Dp7r4yvNkPXg5yl7vXT2ZHWKfz+t5Mu39U3Ce5/vM0fGWeopHFj91pXvhx3EqTs97
xdPehG9lJl5cnet96V7l1KwXZ95ZXpkcgUO9SXJLj+x66MDM+OW0SGXrgoUjtNVZu1O807oXB/Hc
KahflXdsAWsyjW5PtdnskWLhQPPUzTu8Lj3tqZSM6lWeZTEBsgIvi5fcjGRT38wyfpsQE+9eWFvy
s+zI6OOPpja7TCGBrtHo1mt5lvM6v3EZKvcnNPWJK2ANfl4w/AiqzaUhuPa8PjEdxoJgpl2caoyH
xRzxwUUxI8k/5VvssyphcYncqhuMoiejIFRneEZcEDKf/RKewIQUTTclJmaZg/ck7oTCsV5qxQwE
boRysNpCLku+dGWJnniSI3e1gO7Gm969cVh9hxiafaTpc6MOGQrayyV25MLLcqP5OnnNJscuObME
lF7Y1FKxOscvxT1CDVm0QQj5Zxe/dxCaEivc9u9pBCPIpIrtMJGyLmQZRcG59VCgdD155uZYNBg/
hJUdXw/NzcXgshUsRTe60CxFq812AifO2WvOm+5rFHlqS6LDFSgn4DGsuOl2NmvAVJJA7mcC6cih
wVdrWqNqjfZBo/cz7vyrTBjqZXQYA0HhrtPTlbLP81t+YxqcwcMzTrOnbnByfoXy9EMq+lE3ucrq
i02Jt/wr99xZuFqgslkt2p3+/LLfbwnneDDf+aVaYrTyw4ik/6In/G+1RNzDpMli7BlrQKOTj88d
yYuDDU3u9I/8tX+8Hu/vAdIEvj8aMyQKw8X8AQiUeqldixwTWmuuPd+sOdRewMn5fKAEjaY8T7Px
SZuYLufw4qckZc2LxZxb5ReG8xpW8IaSCCdTWIWJ8WUMFGl0X1v5sA3smaoaL9WTLdmL6i3od4hQ
5ClypN6IOmPt/X/cNdo50B8AY9wm7xufpjhmpYq2Ywz4iUj0PO3DQKlsPE+u2YPW4l5T+FNgcssw
XKawh1Fz94gEoZJCpoPRPl0kL8J28qKbow9SiqJPmdZxJ0yRT27qGf6OJyP5FDnk38vRVl1oQX1k
8/Eb3h/NIF+wd0a4Qbr1XA1ObylUyXX0Ck4pqfAJjRGNd8BWdXutOkN7Qu1FFOamqS20IfqjXMLf
Vt2IWaKOUTNG2j8t+h8LYRJhgaxVqrwsMzu9vvUk3VdujoBK1/zJo2nNz4jyftnhQEz6BM0gPf9d
G5LFYpRAjxOXODDFCLFEr4cHtdYXWu2JT0U8z0gV/U4BDDtrJCKTsVp8SRLmnCSWSLtM2V5av2B/
wL0NJVvnibC9JOdG8VGQi20qGDczmlCC8Fl7GX1dDjWFBCfiYdyYV3HbHpk+LuvxIavcTt3Knn5d
9M3qRCX9UEP5Sy8CtwA27IA4SD8N2R/3VZRyocuqy22qx14X4byCe59If/etFZt/N5q/NNhsZjjt
EnFGvN/PUOKPT7plN1QMZ0z5Y0QcF5pqNDfQCpG00gY80hPfYfvDG8CHsTlB3cZJ+n7fqMuuKy9J
qi3j6xtMsmO7biozEl8fYkM/6NfdUkHKB5wx6AI0nDP+u0OJXdenk5xUiPZmYp5nKuG8a+a5tE3T
s6vkC7XjBHWPEytXPm+KWdE5S+ONViyPYyM/M4m+ctDJZpKiv2xfRGEzkvddb13KeRXRzzld7onH
eZ1PkYkat+JLO8MHUp9Oo+dRhkecMD+pRpGaYRk0E+gfwCOgJ7nPvIYNs1/oYiCFm1AL2tiPtPfm
yixbdEmPmmDBNXIF3ULVlfrSaavmVpbaGWbFnTXunSKZJehMq/BsjMervnMnhMB1h2xE7Ettln1q
/Xt5/EgK7m/kzwRg0L+hjbzrwrOiq/Myx1kFnjwdkbqMF+OAsDC/mimuElDXEhcO634Z+xn0gdhn
xHELRvZ1Runnitb3IxnG/Sz1ZxH9eUV3BLF+1EyStrqdZjrk5Qy/CSkVl6VGmQIriWtD/lqeCyeO
+PjkTbmsxSo4nu1/35d79dNwFSjiB6oiONEgRfjvApN7aaLFKlxcduSZZEEatvGc9+vF/vQw6FMZ
oIe7hwAWBXmZTZbtT7+DJnqliDKMOGCQkKzyCu9pN1htxrR8zA5g6mUmbdZ4drFsMtE6vHZkA1Fa
CA/5tZ6BKJrh4smCl4aWU315hNP89kB0bDKIcsUfHTT27lxTdJJ5shFLBEjUF+2eiI2vj8ha9Va9
EY3vBzd+qK/u78Wfn3Z3CMRXpTvlhTZ82ruvTUPjoJN4+thpHyP/3z5pYIuPYHpB179baLe0rMaQ
oQcVE0J62W2Dq60HeIptT/6YodjZutr5CiH367XgOxM4Y4huZ0WxVfu33ZAboRmtqbsTJ8WkqvNe
NeP8LH1cngQeXYMtOTAiSo/KT704eK2G4S5T3LOlbXUXLpnkKLiZ9cxp7c9vGfOmwcWqoZHPnXQt
QBwFmnJKF6SAti9bRV5ufCWWeoiD1K3xCM2d2L4s+nnKtMPEp5o8JGr/FW6AB8V4C/TlW2KfXGxS
3XxxCwT39pY+owE38sXIFtaK8zEYFwxsCH2TWjALgd/o/3KbXm3duNH0Muu+S75GcFkJ/LajU6rc
nv9nGNUub/tm0TaGfjUvn72fOoJFENMDS+J7LvjPS0jpQSYe4sBBUnH3EnYTMVRS6tCn+XNnleDV
pfGKenP6fTYjYzz9Zgrw7ETmu/a+AzC77gvTXblmkFrBfiE6L4OHffu53fZUlv9epj8Dn/tlCl4N
W1THEwsg87+Xdr4VbaNca3EpPoVTfT52B0DIDWfq9IZO/2iQVnSeGKJ3+qapv9KMfuRz/AAZ9kGZ
H6GMGGh55yWFy9hPd4zr/Rrhr24lqZM2Vl1vmYmCeUXvk32xl5FU0PfVnBneeT5aXVZ0XPFHHxnZ
Sw/4poNmGsnZzOGwhya/GKVWbBHaYeFq4OKVtT7Pq0X7yMEd5PSXV4hsLB2Zy0DqHd29QvklPhVx
rArLju9aTEvJVXW3721RdUZCcKlnne7ePuk8R7kJCnaaAdUBrCgaCaaD0wssRQ5WPegF+0wjPrLl
A0ysV2iNUm2pwJVjE1g4PGP0IgbCyMxlS9SsEfTciv8WtsDYRQkANJlXLqioRlEIhCEj13LH4EYO
dXL9dnuKn0scHZjtgz6qToyZHoaSBPNIhvba10FCAgvQJHx7guxOBn41KEwxPwE3Um9GHdRvumSI
knFSXTVy9Bl1wsW6gg/g9VAzyWm+6aDzp3B18U/2cUHKrgKyFBmba2Kkzkewx6puWpv828JX2ci2
6MBAV8YOgQF5a5c8Wt7EBwN+abj3f61QnHyI/SSPafzjqfZH5VcT+CNEoi4si+/yZPRPgMo1jX6I
LbzRIOFRDYoibNApgf79bvyQt/76ZIX6D32oBrvr7rW9SjXczKF9TA3iC4amEIsrBNZ+ZmZznxjp
w+iwQVmyQd48WzDMC06v5dIL0ZDmr72xDZePpDXqL6fKQKemg4EMxqffLdSyjfJzMsJ/62lOtKXx
nnrLMdFpoWEQcIMjAYDtegekZ4Teu59YvntzjR2isdD4ms3eWj/72J9NHRLKEkuCgs2HkQh5eCht
H/kR/zYZmiAcY85M4w2d9K4iS4563SQKknXBe547GccBOWvG4YVpAuT8R3fmp7a4e1jsXyh+UOaN
x6P7OyO1R6ntY8jO5ZP+nQbgT5TLH7EHPpoIZtoBRqekkJD0OPks7PPsugBZJ57DCh3B60+EgWJ9
M1NWWXD0qy2N7EqE1+MCN5qdP/LEfeGCfIZu5jfz3qtJSpIT6+j0+KTi7HQ2cWnP55rL5oZFqhda
yZeyEFbnvfo5maWOtIpJazDk3mGjtI+vDEt5t3QHaPS6E9/V1aMzB3733+8NN4ThNc5gmAr/CBj+
eG8SOarOba5Gewnu0XO46EuzK4iHcKPMbGblobaKkjNbekbed8bxVSFCiigpGfv0sYqPurSFG7dI
K6TpZr0bwV4aZhGnzBSDHOcWmES4iI+M/uvGYAK21pSByMkB1lEg3p8XmR172O4eYjsMMO3wJq7i
a68XnLEVnMLATbAMs0P/ZqfQlKTvyrz6o+/WuW2kg3Iz8UB1Mh/PY791zkC/tycO6fCThYtYaoyn
r1Ft4phUneazpEEj8XcUjJexg6jLy6m02l3kuWUQuhKk8c8K7FJzOcCaQF2U1sntnbF3YRM7mdVC
9EehgfcqslgwihiS2e073RESupINdY+uyioxU5SnrTdC5gJyURAIkJujliCW66ewPj3JJdDs8Id6
b91e+ged7291K9xOeD+IyKGQ3DMooqToukzRmlmWBv9XSHGaYspFUHSiWUc8yTbCzS1Q1UNZfCRG
/W375dNVWlMFoctfvbAg1EIlainyAN0UutJIL8SpYFFAnkrPb6XM6lrrMqPwEnRmMI8kA/e22NRO
IHhswHzzwd1vctfAqKMOVCesL3vwIgt0aGxlT5Nt+z10l7ORM8bNs5te9sdVYyjGZpg4kbbrYDmd
T2Emu+dphxgHEObHD4/VSPgE/kJ0f8mbyMuIQaa6GqyZa2vN5M0RAtYmjLGeBEphPXbqdbXPtiH/
gac96Fnvqe4/X01GHgktaFAS/VCH/nhDW1ku8ksxGe0sZ6mYDn5TQ5MEV8l3jau/365ZbOPFA+bi
vXDpf58qiYANQMMI2O6OkNuo68+qnlz22VM1CxdMvGaXhcQ00eoYXZXQMA8nRoWd4cariau6gpvA
7s5/iuzFyVuf/PWVhBaLQt952KOJfx9wEkcbY210D/Q08t3Vher4Atc8Hsilk+Vpd4OAUtsNtJPG
uD7Vfme1wdhF3OQc3RryOb7JGSO5EF/l0r7YZ/8yNqLdade+HXvj+I3PUD8Ksg0Tb82ZPF9Pgx9C
aw8WsDndj2QVolmQxwoc8Cw/n96gvMz0JYRhcjlpI6Dnb0TZ0JhjOTXWaccts6X8Zl5lfNFiLP3C
z+4p/hQbA+yrZWeEg7q/fWtBU9KuRJ5p75Npw576Xn91e3HHPPfBGvppWv977HG/BrYPGp/B8/AO
QNJTtTlG9Y8BHART7aNYlIvaz1xpodn5UzcM+AI5gI8xa51kUeA5oaPRs8+Gid2AC64YYFjjK068
fLRzIHoaHtZfF0feKFUAlCS6bv78jwWeqO3xPIrLHB0LaPET0cd25lETW8h1PlQMEJzrd7gQtiMg
7bdCN6/f9fN4zbS8N3EVDG7L+ElcK+pUuxoTDFW2o+01aF6UTfzdu9xw6KzRXqWDNOX3kuwBcgj5
u4sKpfPb5BnugEtAPKNs8Tv5PK8EA7/tKXM1xRjNVK91R9N0ndnlawspAJOCLwbGx9VxRaT8Ol/G
2Dhyr1b653g1foEj52eFOdGMy9foUODfrU2r3egIeQ5YXHOgaWcBTf4CD0e82udt0Di4YM7gVynf
5K/hENQdIqbk/GodfZ1IkkGfHrTM9eGnGydG8Qh6mCB3zvOTjjpCJu3r7Fc7/U31Jo5iTpiYq0s6
bnsw18SQwWOcZj5F/CDh6rfrfJYuJDrIfNj5cFOxdphDmK83bAN2zo54CofhflAuou1xJ6/kVcGt
yYLUu2FlUFsaY34iPbEO8hhjUwL0tuyqKDqS/eQTzZRd2KIL5SF7Oq6Rmi9Olr6akItSmMvn2hKc
hNpYJuAvciam7n+x97IJJzsRIvtP+w/TYWS9v98wIBHs1GU6vNFmtFoZvK3Kp7Tov0Ocy59RsixP
oBAEX8MflRfCFB3+nEjLbbqpdy0T8soL2dJjVzKKhfhUr1r35g8qUObxQ7zePANnODkqD+c26/xm
pU3PzvDnhXuGIdEcjpbii6tVNo83IydanXaoixxNNEcwz3uTXir5vj4f6SfeoMONh9CC7Cv9ytxw
PnivKy+TBbjzdPTaBdV3+yEvb+vxLJ+OZyH/oyi5fAhf3Ubnqo4mhIsRSepHnOuR6Zj8g5QCHkjK
NDk009eUYM7UEL/U1FTKmUA2TWdIh2x/PogvkuxlknNsg4ziKQwuVKiQTZhsSs6YQHTaH31XU8Gq
HPtOUtp8BI6vXU3ikxF2qB1NsJT07FD5ZnifrvQVq5gBDOG+hVc3DoFzZNK8j97Fq0WzyWpgAQ9i
CrsqPC7sdkihcgxg0BHNZju/dtBWzSPepYlzax0RW0bi3YBcxoYyJo3LULXNhJ4WlXtG5iKSPNx1
Yd5gHGhEFwsQQSzN6uJ3ujeW5gWaoCxIXlSObLtLHAXcRjav+8lBncnnqXRzYuwrGS5frCw21W4q
6yYRFrxM4Si4VRYVfmRedTQG7CoLzYEL74Qe2FdJiLy8Hvfsg0fClCZukVlUoymmESbbi96bQxqU
gfRQxfW8NMfra4WHHr1skbHiq8m8uGyOyAcU+0gWnmLfQjuayeL6Gh9OgtNMgpifPevXFwRocCvT
QDqZk9BqPorpJaj42dhx9GYTWmJjia8Ml79rpzdlVj+zinUMdaSenWctWoXK42pymY7AkL+bGWfZ
NO5MASnzyOMXR4TE63KfveZXchWMaldsxkFnEVtJpiR+nhZCe5toez9maaKONCM+5WLXA53GbOHb
6J+yD/nfkHGw7Tm8YrMnJ7En9cIoPlSQcPrF0Ub3j6sSLkq6RrvuqA46LnwkYpGiP/eaBJ+J0xbh
cPNOhl7qtnSJk00DT/RiRIchpuND+STspjma1Xs3hf2zHb2TuDVrZuNAd6uZsBw9y98wTTdoOIJ8
y7pnpTKe8jV7spf9ylM3/MCb1TFqZ4x+0P1qKhIF0ksDybQnnBQeFTDh+2QT7+tpOCf3w1UX+VTe
jrfyVptfoArpO2ImRf/m4mzqj5cqtNUVoZMLfakvkwXS/01FUMLRSQ4jDBPSqdA+wQO7jk39paS8
53Nrg6uAxVMbH4fL2Qh5frUZQh49m01jTRhzblJfda/OadqukkNsJgOpC7KYqS1oRszho/Xl+emC
0kJ9ghqxHh9kcBGSmp96R9/qNQQhhdjkzuUtZCbD32dvqCr3oqAPJJAKUo/H/GYJUcgfmqP05eQJ
QCs0nCRWuNl+gnIZO/PP5JBPs5kwjzH6EOajIdeK3CmK8YS9dTIVW0PdQM95vx3KuWBWUNC4bqv0
WQncW/yvO1dpPAVafmpAQoewyza+xuaUB4zfPNQ7dr36veaWLGBmTG/kAw+shdTkxdxw9cn76T1y
EgeynDqN4a8Jm8kifA1fc1yLtiPv7IwZYnqZK9jFvHDZQWbxXKciQRy/lSDIhdws4RUDm3SmETQ8
I0N68noyqu9rbNzOi+ZJ+j6VH2PBwcYFApaKnOkAa8iFfgUe3boKVvkDmpCZH+Pl+LkZDz613si/
TmMHL+VADYS1kE2jg9FSuFLqFVYk2cnRhKvESfOsL0/f8pZfTlg9FU3xt7ZOnvjNRxO4+upoUQdI
HldOr4n3xqKDLzE7G/U3/jE1CsgdRfE6nkVUyR1ctAWiwnVtihbyMcCB/lkyIQnA3UGClIA6j5+V
D/j1+TdkZKzfhLejV08xCWBm2kJzhMFWWiNXm6vT4aZ9tY7qam42Gy9TGF9HiGvXPQerCcJOQ73j
dHR1eQZlKrOK7Q9lBoKNuecW+Kfvgps6IZHFyJ5vC5ZTayTamgU6V3yOP0vVTNFXVnJCpCcr8Owx
Fuz/D2nnseQotq3hJyJCCD/Fg7xPaUJkKjOFF0Yg8/T3o86ky0TV4Mbp09FRJpE2sPda//pNUAuB
spZ5LFFsTKJtP7lNmNqEiaP4w7aqTHM73RjzByOcaVfbNY8x348XIMXE1cywolpKczhgbuTS2Uur
2/fzbJy6s7HTdtzg9vg83o/e89jRqLE+OMH2PkwGEUd22h1PYxMSgJLxmf1sj7eQlVipEHvQNRnv
It+CWAr1k4sR/qzN8wODtIiTjFrtCG2UUw8xFM+yIVrt6RoWDzMvKdKy0Dh0M+NjRAAuQXIFGMH3
iOEHx8wK1GJC/U/KKhQQ6c6ncgV1PcLXe19BV9s0R/0difi2WHNEueAhhkVp/az2PS0vjKmckrqZ
5mzJBFHO0zd5Z0zE6fNhaxcvW9N35Ns4MtVVNBuvOqYvr87UNi+mIlDryeCIJjJfYQ5hDIu7QBxI
+v3xcRQraOtm/RHvpKHfkgJpwfX4GR7K9FBe3Z18Wx5TFYKxE2eaS9X0mhbrxO9OT2rS24GDHgyL
egU/DBFk9lRhPMbCHOD3ZaYQQT4cTpWrFQXijSGwzQpQzX5oH2AJEFzb1rziMFNY6nvEbqFb9F4Z
VQLQ82f1yS/FlENbeZ8eDao9Hn77MW2mDIAufuHc548gXz731IbMWQ2nG8oG6zJ7HptJPYuHa7s3
R1lhqDQ87GfuMifuGT7DmLgpSOrUCevXd4XknAlRfDGf08eeLur+cvUGKpx9e5ff2MyHlzALjBNA
dlk4Krcr1NGM8iSPgwrpwSLeY2Mw8ojY7kceWLc45zf9H6XZfVlO4tsyhjk3y2bRsTlcduOlXro8
zI/KUftAqpzkGeoXHxIylOB8UeDVM9rFbxAmt5dJ+hl/CmeY1Nk6JjrkOtPFodyG73IJeXlP0mG8
098NCJiEB+q2OC38G/LIem5M+mW/GM2SibyPwvyo6Jgnm/oX7GKCUkvnmgWq6CUvK+P7i9Q9zl0M
ry8fBSyQt3RW3ihuqm31WawFNvv3rvQocpK5RviDw4CBPimD2JKbCqd7blLyaGdU2Mm628vf3NTn
e8/AUw3VMN6+mECNHECziy8/TejM23Yv8Z7z950k7CfxoDltT6mwyJN1mz44HR3jTZOnAoaq1UK6
OUPGPHtXvKzvu0thK9nIbMVw/1w15/tjwdNePpdjxhwTvfDl0bY5Z7Jb4MxybBhIPOxmbI2+0B0Z
IxPmNavmN0for6dMMW+LFp/y2Lt2a9BKkbqJI4yXYmRlYbJKwhqmalubTACYkl13zSHZjVIHiQGj
AOFd3+rT9gzjtLvYSu4IF7etg8eKAwTJMhw4wxbemWRw/3Ei3F1OqETku5WTjtc7KqWpa8zpTWa6
zXa4HREbwG5ZThRKC3FdfozxrFqig2YyZXJk5alfn19zoqZSxEODETa90+myylbt7DWpvZpAPAH5
ageMOTzSz0B3N5WXIru8HDWPA5Ut5czkhn1VmveaJWpWQTgLsDww9UyaESxC44g38s5gxpAvGAjh
ddFiwkOXNa8mDbGc62aizYtd7b0moKPOmpJAs7TcSSC6To3TUEq0AeC0h9Lzo4Qem4bPAExrP0bd
890wIprKbxyh73VvqW69RJ0xv+01zKgYBj0Zig4+cwh+hFP5bqz6bxFbsYfb3jxRtbszL9VDMXn9
BAhctVtfHIDQ+/nHt3qtRK+n/Bh0y4bzspFeO6pXTRdgtl9s3uoymeGaTKMpz26cg8BLLOuULl88
Q3DjqdcQseIYPBibbTpHekvmTYA/+OT6UUzogNk1Bod7O5/eK2vsPd4ebgqnwM32OSaIlNZYFc2y
d7rVNc3I/b3bt/t632+NzBrj9VYN3ZRh2K3odumcU+P5NfRElfXIbUyHoVq1b9pJRJMWU5RbzI+V
PWjnBeEKhVhKNigkreltXiLdJdmCU43DrM2ogAj3ZrtLBtX5Yz+GnHTqNv0qJe6hm7Cz5ytxX72/
oBcnIJTR53AGwj9lHWkjcDcBeoMyc2jmz9aPFu0uXxgfzWf/2S/lo7zhD10oicizhTgX/7gS23Pp
9LxW5KPx37QTgTIn7nOwVKY0gU6emq1kMnp9QQmgGmaUusnPtGcFhGOsV78V6o54z9+kAIthYAPM
a/Yr1O3CkQeGX3p8zrMVkoXJradZKTmvkeV/N8M6m/Tt/LsBRWSMtGC0cPVL3OmwpCNd4Pwc+/cL
zn3mmGwLYaDXx1DUONK+OCsZFIOp8O0b0bpg8ZoFLwaZncnOpeMZEft0BeM9lvXP4XCyiK7WIfrf
TVKvn0/rZUCAhphpdbltwIr6fL290L5w5q0SP/VWFSNq/kGVvbkuMteY2tiwjfgw0z4YhNS7e6h9
ZtrKWKBRP+snZiP8U24jzmyovrebrfrJQsYJ52IXT+sKZZh+6tieKLLDl2Q+RFOobdq35u117jVf
YRQLYYLPE1s3SoSRI0V+BB5CN/xwDQ0NjP9gEfljgfh2vdvMjOXGGo+cKgPEDK6TBgo+Z6bolLQW
cDA620jtRpuO8NjA5JGRw7KcxmdCArWrjetIkB162JapEzPihUoMc0tBOWndeJ7gt99sCYQMA3oZ
ZseFvOd2EjPdQPbNdgUnSvBafjwd0T24wcrqbPowagju1ZrM2pzw1t4hz9EHsxoUMsCkT6xzzKKb
scPA8ruUU8XAxcRVxsHYWKdXW2aLvNnFxS+l4HZbCpo7UNHAcvRZdvOg6xHLd4PWJuHWb0WtJ6Xh
FfuCZG4wnRujJpzqtU+J+Xy4qupnjZ8+TpkxG9U2dimp7DbFBM6rWPhwS0tWoXM7YqtB9NhpInyl
zPhbrDyhtCkmpZf57P1b5VTyDL+VqggkTj0WltwBCZabrRV+LHvtza4ICkxwyR9yC0qsxXuLLyRI
HlVf7N75s9msH/s3nuTSpYFWrgcNlUMzyTUemMMoXo6kpdQuE7TyBMtobnmftoI3lvDp5C8VHM8F
scM7DR5mMqf3u9/NvA7ZbRi2dTMsAGh22bZbwSXDOyMzAGigcW5D64lPQJJ9sZtdoVWaShJAGr+U
P445CqkzOwAsWv48m/ITuybM7gj24JBYX766N2Eo/l6zrAm6+6TJwnZwwr1Zj+pcXuc3ZSLknk4n
2Z8ywXs8nCcTL6r9eiJL62tx1LVFdNu+oM+XftNMxqOJQQUhDSV415r1eMMKxN1OLCZtP9E43Qra
KjiHTbsWk4P49Nva7qtNNLZyCDXpTk92WOJIqq08nLZa8W1lcZp27h0LyNQb09pmLn+s1T/osTie
lFdwyV1845/57sbOo72pmn9V1h0d0MXrL7M0O4jpoaMCkNct3gRaoBphmW1k4lLT0/O1HL+WAhmL
xmLUhnd5LUCjrFdXoN/x6tl5KEjuDQ7506gNa91LoccZ9vjqFmxRmZ+Owx4/0ecJebBebyPduyOZ
+i6NucrhkIY5W/ksZxOqrFvkZABKQhLw81jpXHaf3L7YTQgk6N0mcXXNIRWDc15x0jnE3hgSjH0D
gdjct+mkWukHbZ8xiMkYQ7sJu8/FwTqIJz3FS2fkw6nImY7Cxhjjca84NRw+wJbYkWIL/ut9tNSf
bgvsQn2J1cIoSOfKy8/zsFR4ouwR6iud2Eyz3kQvuzNcxv7oL4rIEwpyOrxxQf3rZhzALVjZTKBD
vHg1rWzsJMzRnpaKyowZAScFxJc7dvJO9bLy1zDy4MzJVVci7widRByOVa8wQgig5c3NoQKppA6Y
Yjl8/CgHMHA0RKGKc6WgVFwlCxuNPYai0ir0oG59ZRyW18lLn4hg4iLZQw5fvTcczLe6mhXF79Ie
mXfmGIZT13b7mUACY/NnuJc4z5cbJ7NEdV6GJVHiqK7STdUbPyLIhEUtTePWJX2yb92ydatRoMfr
BnNSMbyLNve8gNQG6Si3ldoVcof6RmQgjGXAy5Qe+L4Ods3YLPeZf+UHgiTE0HYsg6rcQu/y8WD+
z7SBZX869PlXfJwvOAE67DPVt7p4OfeAKq5wuJKa2P19CjWXTTdSEbxYwgi4z5EySyhIarEROsoy
ZFGgTBfagqCZxK1c6Kfwd8bID3x7jqkNZz2PB49KGxA09V0sxRnZthlgVSCi7eSIbWbGKLhRn8dW
+o0Uq/9+PrA5+6HhhvCXssD+VQ86Jmdv7J3C+4CmpPPnud6+TqBgDPlQfCef4tcNLJkBvzsyDxQX
K21Ff3bPBmfn6kvZSdSHsdU+XQThTNtlnNZyiw6e3UmrrNfq9Z1Qneem8B0BLsoubxvare/kM5/L
ZwCe+J0WMCUL8/KG43R9rNYvJrCjxCy2Kv60l++bwekOj6rBGZWhrGRmGATk9njOqagclUCYMnJx
JCb8+kZYjW1h+jj2R8qC8beGWRVI2JzB3w9amiV2VrpFmLQb9FpT+bt7184Fgqeh55bM+0QMm/3V
jXfX74b6bNnt8mP6OSvm2jQNEzf/KiaXdboljxkNGhg3VQ2Qh2S+aIdU65u0GoDfZH2CPA0dTDFp
yQywIWo8kjUHx26rPMdbkOeK1zy3Y8OkKNjcTxyw8h7mHXB0f6TQqYAFfUR/S1jb7BT1IQ+e+3T5
9Cpv1S5TLCVno8Ptje8k48M1pSyNJiLtH5mP3Yd0RmY5abHZHznt+wMEWAgvGG+1tq64TF06rNsu
4EU3oEOeYV5myl66nnci633CA6cVCl9ggO/iHV3OuY7M61KwYcXtDfArJlFcFXolER/nKwIn4FGd
uLPaUpgdv6x4kq5yP9S8+/TlaEEcXAe0vrfLIMnN6lyd+7PeUP1a/AwqvQLuGR1oHBhb7Ribmscc
ZGxKOu80PrYs6GtBR/u4DN3x83/yZma5jwn/PQLn+sbZgFrq8nQujTvubUGgiravP4D+CghWMdPO
Em5DUaZXVvfE7h1xCvuPddMoILbpxRcU67pQ3ul0FcHMNNAl646t7YaWOxEO6uA5RZHhXp8MNiyl
ddIblmuOwfzsygEa8jXSM5Cn9pqOILRcXCYQGjLM8V5dPYRTdfNaRgkMOMvlKD488TWqqlP/eGtH
7494nydLKT5fdFce+2k6yfSVlk7yzIuugSi5ysMXHpb+MZpf5q+zikq4nmlRGNdMxZ5+cky/7qvb
m7Adnbp9fQLPQVudn2nUpYn0AaJbUxjiJaxaI5R1bJAvt2np+om4C69i2MLpV306czldVb0Pm6eT
/fvI7hJHSKzqMRTP8cO6b24ytBj+9QIyx2IAeICxYWrxF3KqmM9sgzc11DNaUNWkCcvoHi6OLrsi
dW9ip5rDWhMOjTRZJsw6YeZhj8HSDVP+UcbHAiLAwR5JI6wIkKG2U9K/NMuQKBjRHFqgZi9uGL0w
1jON9br4V8TImR3z3M5v6+TYfJELNZ5oU3l2gdXz2AtBDUbwqWxGNlRJLztUP1TUOXOoyEHD3r3z
UI29aqdiq1VaxcvORKsDPxqvWJ6oxQXE5eVskXNjKPWyb9dBnVZBS+dhYTfWzeRcGG45wycS4nCy
VYH3AP4gHWufRoWWkf2LDVBh3yEEqg2k+e0jWhQbTXRH3MbedO90aoORz6DN45cGCtZX/VGqVgo+
uWze9BPeY8uro6/Qx89Yn0Ex/Z4xIe8cGhW+ilxggMbB6RajGc0Vnk+xd8MlsPejIhBGkzx10DEq
vZPI/o3Kir3CfaVOxdgste7YbH1EJ4IXJs8JXKYbwmxwHP7Q1RfSCbX/iHCOzNZb65UtHwj0Fc5A
W8YR4O21w36S1+aC3vpmFtP042qrH3esqCeXrRQaQekNoIOyFIGIsf2rzdfX40jjTJfSQB0zftgM
3O1c83uc2wmo5lTatwdavTq4bhuEKWykp3popNzn+7imRPYYrb2O2EhEhXnBSiDBNcYBIL1HTgz1
6o1NOJ9lcPXoYy4WI5HsTTkSUjBh/Bc8mIiascqv5R3pt8bb82GCSSD6WD2+uIPGFT9Fk0kzs1Ia
IqBkYs5gJhdOD2ePOp+bLJoZ4yhYAYzywS0qO1YG4mzWIxQWUD6X5+e63jwDzqPJ48x0knYzG2Zi
C/ndgBRHJfDZfjH+ArrS/AQTewakufWAZDY2EaTe2Io7q9+gOOwP4scPmp4gDvr8ljqunKQ3MHL/
OvaK2srpI2Hvw084sG3pa5npNfk5jYvJC89VT2+NNGhmzFteNk68995X3ujUERnBYwxJEN/op3iL
DDJd3gEyhx7eYrzKc1Wj6uYN2uorZfGskAOz3tkB6Lp5Y7/Nlz0jgugT0CtaFidtbuxeq3iBL2oN
T671agTL/JOgYsugzFJvnXkbuoN0FDfJIdqpezAS+h7GzVDIZBrVCX6S77z4vKDsHigKyaTjI7Wg
T1j8QecDgGJWCx41jbwGcv7TYb4Y1CG4QQz0dmrghhwkFyIFHAX6cijM45vJxkT+3eWDfxnTsWW4
9YwWmDKnXNT77lvJLa5WRqa8a7/AO++7dtdrZifbwwCB3M+EYb1zFRzCOPxkBYEdIGV87CfpkjOQ
mD39NF6P2GKo6zMXvHUAWZ2CKBPsASbJnCMDDRJsRWUYbTYIIgXqjjGvJyW0NdJpMTGUuHyNU+pj
UBhX1YksmA3rMDa7F5PBYWpAX8+GyZEzfgVcNsFqXXCAGurR7H635cjhvmMhTBBBpLvqFYtlR6al
1Uxp8zpf9o1gDosPXZo+Px9ucZUTwm4pLBK4DhsU6GNu3QEzUZdjJsjiXzHHspivSC8buF+vrXHr
dq0LsZOI4ecrkBjLtaGkE3OuQIuEQXm3etEt1LCDzKpAEUAAbtfkmvLQAsMXE0F11BEHyqRMvdFj
ml+nV5Wbt+9LkD3By2X7QQCJ6Lx6B2X+NRTxC+iP4t3i7Gdfij5QoivVjFKBp/M1cplNpxSCnRuD
3W7Hd/uGnoPHk20nDtQQBH2sz0tSDW9eDYEfW87O4zkavfcZx6DJPH2wR/gS3nj/XmdOo+zbGFuY
CEUU1czJCcdOnYbLYy2+AQhKGQBX7gui+9VKwXQRbJPC/TCbFbTzhq2NcelRnQuQX6E64IFmAcKz
NrfzeJYBP/R+zTgXshUzAsIQxDdKV4n4m8ZSNfcZu1ntGelEr5wODJjTi64Y4IlsC5ClbvVUVzW+
zTg43Ja6PLvXm/ttHl+npTZNgIuvxjF5ra+iI+NZoZljw65u9kV2XyCmtE/JNir9bOxENWCbmzQM
gCxKywb4a5Jhv0owIzv3yEkpHE89XF5mfFcbHIobI3UzWQkf/HcE7rsEOSEKVCB/zfc5PpBCcD8l
xXo8vP7q9hzJcvBAzZYcNR47Ysg151qFbLc4bRrCcMmXgJnBsMrU2oQyFtjBYeIyZ9lydagg06/i
kBQe533BN2mshk1ZtHrZFjVHob6WCRO3ZRbylHZ2S5QWOziQD5SCEhHAUknPUbeMn54oH3osoC8+
B6lgt3QMVKrHyyKJTZ0803W8QnA8PnALJF+CprTiN+6g1Hc6PS+rQnA0lolvq6YWJyeiDYV4nrt1
/yAE5QKBxlJF5zp4TrtJZEvyQR7vknZzR7PRWpwgEoaKrfWEDn61bhxdrRXNo9hVSV7lpeoWVIj5
TIQcrk3pGeLO1gsWzKS/J4kIrxoea9rC+2CmxTfDZFE9yPhGNF5Xe4+LX3dzQ1iPmsMNeXblktmT
8xCn1XtZvT9BBYuPnnbglXxKGWEtNmvcf4GFsnBcAXcDfpOP13xxSj4YqEO0wAEHt+0FtuxfIw4c
SOF49KLUwQzj9d6stT0n+xOXkS9gm8VtVbujKdY882avrRjD5fsCEnfqNyFrBcbNurrSe719fD8N
5p28nqbKPhNGfv4KdGNWVzPZNub9RF8uy3cpfLw/5tG6MyMnQn2kDfQcewQiZ1JBoQFCeqThLNo5
8TLdagv0nLZyvBjug/G65FyWScC4zYKLAwWco3+OPmzWzOR5G45XwDpLBMM+7etc9q4OYScefd8E
kVPwmOU+hKFgMOa445F6R4j4nDQ7Ixj5oJRWfRA+O+wPSniSTKDQysD0My+2JUGngGrlaMd8+Ahc
mhLXir3O9GHzuI2J3dLmWntgu8o2+wDlFSbiZ/KRHB5LQpPbQ3tjP/uBaeMOv2neKOloV0csgRRA
pZtRJ0lLeX35aFz2aNpeJDUr1mHKlHTGDlVQkSJTGz6YNbaNVRF00274TXIG0KCo5tfy5ozcbEku
gzc8Vd51EUbI4qh5YOS33nV2WcEz0AcJ16KaCUdj2R5Gc93pGK/UVNEjr2VF8hPPTL8jpDqIFpgo
OmgfdjG0CwOyw83rAuj474nNtMps7N7VZynEYHMuWor3YHx/XN0/YufY2gTBY7xPoJsrwFs64Zqj
Qjl8nJPDi6+JPy1SRXhcjOZx+p1r5tsptRdQBOH/AaiTN+Fpnxzq1CHYtZzS0wVXltE/PK7FPzFV
YdGSsKiizMdh62emqlbcn8/YiO5bsAa0q6i8kOnRBznL5h2HqX+wdsVBVfcrMRYrQFGVlMGrUvpF
dXe/tGVh1BqW2mbkQe+wBzmsYkFZdv6hYfpdHCpipq6iGEIZ83sYnPTKlHJ804RtOn0r5jMI8xCw
wubTdWH2AeezFaLAJca4JZtFPwMgbFAvIdi7+9nCqsIyfJrY23wK/6Ch/67n53MRkICXKQkaSJl+
XnCjFZq7MVaGFaCy2cn2cQNY4P3924t//PZjFccMBeMMjEB+vsqjrCSpqq/3afWcY8NpikyTm9Jl
tk/WaEdxJGF86RM8/B63Z5DD6OMfH+BH6uqvdxobgbEhK9oYGcUvd/oaaXINC1rYSuab6s1Oinui
0l3PevfKkB5RGzyKhSs7NfTfxW16GpK+vh4csJLpRQDn5mX2tV5vP7bBi9gXM7Zw4l9rlnk8zvFJ
5l7dfeuQBUusBn2Cn14Wr5tsSjPHm+8sJ7GIPVp6nqOzq+76k88jlluf1GRXX57trx+GvaHOsKzv
tDb9kbnxDdvfP/7hWffHx/2/i/CLF01ZXcdK8RDu257ynbeKTyhCYLoQHfT39f5xQ39fbkkjFY7I
PyQEP99wqTLkuOvug2RvL6/IZRlEe4vUhX/mQVlasH1aX5q1LKGJeA4xwp8AE5L5z/1k2C9++xyy
xv9QzaC7/0XGkGi9fBu1qGZaegVIHcrhJu6g3xJLwcPXAjS1+PrPMsMl1/zZ7cAVRPEfr9j4T1oK
XnrSyiQVJxL9l02taq59QXjQY7tnCuOikJkUcK8BAB3ASVuZNc7TFckmfvraEu6Rsv37zfjTbeeZ
F5EmEIRiYHT7881o5eTSRFI1ml0mLXRC1ElWGQ6npW79/Up/2Ez+e6FfX7Iyk+PLJR/aIifza+Rg
4+Bu41t9+Ptlxn+4qz9d55fnOKsr/VFeS3k7sQvzBH5lbT+CwPOW5Nk6FUm2u3D1PfnHbfyDkFL8
6aq/bGJ11HXPqI7geEQEUPTgmfFroSejoHrevaQ5CSKzWUhskvB2N3YjNdABmHu1nbZDk0GYWNLO
jdd9/ffF+NPHGinEBBCbSig9svaf7+71cVVfVcLeSolzKdER6vVne/Xw668L6IVYY0EdcUpQh7sb
dYCIWzRiG+zY//45ftjn/vqqqWNjiEoRJUTcv7zyJDDc1ZcwjpelRFSLb/STnkAZ6PqGfYWMCvwV
fd17EjoIop9UsifsZZDKR5g/1ox8mAMVRiCXgZq/CZE/il3lPfsYpSvq9b9/UPEPTykxs5IxvAoj
XspfFky8kRglaaM7e1P3PZCwINyb8SKZSfPxorWpCakvcwS53UQ8/j+v/cuTe1Hz+FncH+K2C99m
J8orBMH0m545xfrO91f/inQYju9fbwo2PUSjYZAvK7L888Nh5DdBL17PfCo9DgaIF7MmHa4mlq9Z
8o9t5l+X+vX+kzzdNbcsm7ZiOyMgMpYWYjWPq8wx6su/Crfhh/32vYhSxlYZ71XcpH7+XppYxGXS
Nu1OQY4mjdHMUFYrDgaD79m2wbDBsMXg7/fuxwP82zXVwb5sMJFGsffzNW+x8dDqRI93QGNPiEOq
2eM/+I6E4fptbIr3LppDYoH2ayN6wJgALqd+dx6QBbWzvuoRKEMTDFXJ0zX39dm/gUYCBELVKfzX
B8TaBKgTukE59svvZAuWEJn1lnEp1v53e/wm5faL8R+MCFXbwzHI8L+UwM6srguUGaxMs8JUhJaN
FJyv9jahBYbgCoFldBjr9LSCOwq1DTSg+wTglHCpmUFskH5SPu8f9aH7Z209bIe/LdeQqIFSlnNH
++UWGbkS43BeNMsb7bMQASdKkitqDJwAuCR4mXISYUDhCDc69nLV6au/3y9V/1MzYZChwrUpPaUf
v/8f2VtcvuR7nvTtrpyimH6gLDjre9Kfe7NtrH7B6HBkLvhgLRQpCPUeYwVTDiEPOR380ZFlmMZH
3BGr0/v80gxu8S5xltFifQ0jD14X4q+gdPV9bCWrQU0Fic4hFGI2ZAnDC7NTu1jB1yngcHPtkwer
NzHxVnGiZb4pN/XXw+wtMVwLJkMq5BrGJAshi0hoyqCSskibx7I4RE6+q7DCHLKWoNnYkWbukZDQ
HaleGYzCu0MD4Y1D9DiTzpq9XDjdKK2edOqM0ScXH20mR/FtMXaaKVjNGXBXnz3e4F1NNRsSxORq
VxbsCVOlA2xcgHOU+GVw+iBtSnCSlRZZa7RNKJrgervjcGAAMnKiA0UD7KFA9iBZONkE635grRdm
tRJ6tiGS+OYyoEIucw0B/Z7z5x5ZMGLyp0NYDBG6Q+54vHnWpgBHvHDyxWBN27vx9LNY6OvW55Fx
DHe0q2gYsCKGJBtvB+hZDMDXdpjgjq1mIyHfJ5QEjQD7+Al4AQLmCT6Ezaw5n2IxtFPsmQp/kA9f
f8HKAdivMXZh7uTig0NqhmySU7Kb4qkSPg4jd8AXYoILGZUfsxnsGhvqA/rFJaKqc4t7TrEjiMwW
MR7GIQ9O6jHE5TJFrTuR+Rt285W5KUBRYYvD4B13/QDtxzx24EwEECnMx0cSXpyvKbBcCBP167IR
rV3CVF8JjfAB+j8rYZGFvae9V7ikQka1CrcadCMOiLR5Oylo9J/TdNJueqiD76kPdeSEMH6j++U8
PXFh57rtnYLTJbi+MbcrTdzXYXTvwLUBCqr9LsV+gkIJqglfhWwx7u7d3lzd94Eser4gDhxk3PNh
5B3iCWsa9KYIUawDwpoVn4VLQvJDaj9cetDi+ZH/mqj29a38zgIKETu8QIBpbUxmoXk6aHDwbiWl
rTQ7M2S5vnECAijC6xVRzGANeuHGyrPVPEw957mAauacVVulP2mD7009DXPLr4kRGW11cnR3aXhZ
aMFcdc/lHjLLgq3SPaKicm8M+7wBB9NkU/WxRO1nyPWguJKsoq8jMpOA34MxyNNgtcG0CYpr7ZDW
gqYdsPq8D68B60t01pu6uCA2Kr9183ixjpnnNU75rUKPspWwC16nzP1kmumkqfm2uq36GZAcOOEs
21BXmJdN6z/XvAK2xtuZHptA6a2xMwG/9W8XC/8cPtc7trOLjgEXKwPaiWZ+IgQXFKvySjozM6+C
E8pg3k1AALv7gF3JamBMy60Bqn3DJ4nwrsEvdh/N2n21jZeTz8LFxtDPqsESxiu9SDcZCfKzhx+s
I01TQ6hqTFRR1ueWZt7xiJ2nWygSFOoEhg64n8Xs2pzkVolgMjZzTwlyoJf937fn/0mifz0g/rs9
/1KbZGqs6nmetTtxA/L0nS/hV6KuSW09wI0bAgZzZG/YaoqZ9PGm2WzQ1kyaXkMJ0+P842rBkwTN
ulsTBpluE7SWMo0BGhmYXNA3S+7DZSM1P58HcnmhUTIeNPgbJTne+CVsjcMD2Qv2DZaIHhambj9h
Ogzzobe0NTIni5VzRQf36+1o11qG0yLjwWa7+aB53T6IhXr56y4AtPaRqoHNrWV+Eqg07y4mGZAI
YDDD1tEd4ZModtxm8x2j3W6yO6BpLRkHfahg3eAuvCHXKQ2gWZqb1Hodc94qMgKWT7u35CAKtDmg
n8Mh5PEies28cTTrETLVWpFfwRvJ9120fj6D3m+3vsCrpFs4RVlvlwmNt6Ms49nT+56ONxgXu/WU
sAif2FMLyjYK/E9OFJyELsNL8r0r+EGQlNnUB1nMvxo3cbilv99yUmxJxOD/v9osamL3GMVNVu66
J5yRi6+t1S2erjXeZkyyT/oZ6odC9T/6R3PyA8j77cJjzB0U/EBxYfml7r5HDz0p0vHANoaPi0Ui
7feI2pHYSLzrMeEmcezEgWaiQnRgTLJlDbts70AyIf/pMa92n39//qU/rsV/PtIv7WQfjaqkU6Jm
h1B0cFTiRJzAV9peVx0CwCxEG43erJvX4cM8aJ66uIWdfZvXnSlP5Wm7zX0i1NIVj9DyX12D/MfK
6T+fbfj9/1RO4yjNO2WMN0UaGD4cD1u2hAUKLNDgfiqYH5h7DJUMoQDoUjiZemxf0ne2NfPpwgKy
rnY9pc4dTggy36jK/R3RVkdjSrbL9u/r+Ad/HXEwEdQkQ6bI+82949WW6TOLcV7ovp8MG9RTOYV7
56fHdBv3prFh/HeIp+I53yYI6WRnSApgnMiZV88gR3oXJPiZ9wo5jtyIs7CcMBjwZFvzcMcGkblP
cJPhTyGs20DWwW9CwUjnslVCMYwWuOGF8UmfC1PO60AI/tV1SMOT+duTKwPfiDK2kUDiP98KrROk
9hqPXlvZ60hbQfftj9nEOwcBEWTSdxG5MCJMjyLIKih+OLIiszpJEBKRD8S+sYcyHDz/gTqMR7/b
GrHsmLKSrotRiGz80g1pz6IuR4mGu99Uczv4kW46xYcQpoUeFj7G/b40f+Ec/iFOSj8iZq6ew7Gg
4an3kPh29aEM2KsCeZ58Z/va6yx1Xgb8BZRQEHEIyVmP35lDUXmn7HQBE+EVJmlLg0iHdNOz8SNG
sC/MsHQK8Zl8RnKM1flgoKbM9aBnjw6HNwcdrV+uWxtGsWALK0rJ26LeZSs8UHGXENbJir+vrcu5
zqClwkz9xbTwa3SATwruG23Yp3ER8BMOIahITu9FC9EnHwDzrBsDY+yEoRic7m/N/5F2ZsuNI8ma
fiKYYV9uAYI7KVF76oYmKZUAse/b088H9UyXhOQh53R3WWd1V2YpgECEh4f7vyD679/Iv6IncRY8
VRCLqgNZhH4Dt/iBdp6lAohqyXQU11/Ws+F59GYHXAa5ztaBCMo90k9/elpu1c6EAo0XSEScFpC8
oadDGgh8jzaAssBNyPlAEz+hRzECGB36gFBxIMCX94ob3vDNtxGYAqhk5PQvKVx3CXtyzgPEalGi
j2lHrTuKQ/f+IcT54kqN+UxxxaB9o3I1NySZlsrP5aqEdX7S1FDctPgtyICugDhTAQheTiBp+QSn
+krLSDtTCvgx4qTuIJ/8Yx36XrvJ85KOHk4WkZtHCxGmJY/i+t2fCn4QupjYkdp5gD5GQRqsL5QT
HiRAMV57zE6EhQ6jzu/fNXVYi9KzfvxTgOqI9PYF/VxsMUp65VxtyrsiR/cvjGZ5sWi1dclKDFpx
IUlPYqg6R4YRGiwZUFEUgneq7YDLiqVSYzjCF/KVO8vi4D8iBII/gZzMi+5QwFssBjILrbxWsfg7
dPyYmckNvLBC7SSdCkS20SBBnmUpzihqXTlar1aXJ+dYlgWJlqYdrVtaZ4gfGgB6pHukvbu8Gql0
bY43YnmtozSGvUlY/F6M/Tpdv51QgtLEgoD/zq6YjaVmANm76K7fQNi1L58vZ+Lcj4Emy4tyft6a
FsXznruo4EBvXSPUcaW2PH6JS28z+VK16qVGWCrAaeX1MXQVKIc5tg8sn8svc6ZG9/1lpuXAoCuk
RDekYRPKYFA2be1qCeY6Liv58kDS+NUvvNGXFOu379OHXVwO2tgKcMiv4EihMFvZ5sew+32lznNt
KG1yQuZZk/Vlmg2brH3ujm9JOz9ZT0r25A/bIt0rZOygiP4/Is+VlaFNc8rSb8RKlpFFaWdgkOtu
zXwOkRuBfbm2Cs/vMoyfR4sxhGunBU8liBUxH9d7Mxu7OCcXQTUajxisXlmK5zql6ET9M9K4hr59
OS9KBS86Jf1GThQ3BgUxKIgb5Wtf8BBVPRHbAkdX9pZ3UwDwQmrPt27VNHNTShd1fn95HclnsuTv
TzNtKbVS4JWV1ygU61+0m5fU3t2Uzgp1wdvCxQfC3e+Xa2t2uDIJZ/fJP3OgTj5tYTaapFrMNvLM
RE6Zckv8fPnNzh6UBgrpX/aepj6++Ldp9itNS/m9bqOCZeVKnriIzuj5KvdHXCsn8+Xh/n4j0nnU
AxHSN0WUyiabxJRCgA5C2W0KeCFtNDoEmFx0sz9JeOVi/3cs+znSZP3Ehp5ZdaMOeIq5YrxOhjuP
foB+xR3j7833c5Rxer9NX6dEStFKrNK8uiPHQMhdUXAwAokNYvDu8txdeaPpGhTyUySWdG02HG94
llXqopEWpRJdCc7XhplMXJqYdWzEVbcRSrfQd3weohYgzcsvc8a88cfMTU0VjMA86XEv9Rj1Pu1e
d/NwczNKwnbLlbyiDwVkaT8WHEV7aa1a+/eVnSWPCeDPg+Hn8JMPp8SxXhq+3++Mm9IllfpTI8zQ
PFQIvnJteKT0uFO7ObrjK2mHLZNsj5SXdHl5Ev7efD8eYnpkKMdaSrKmZqpF3NvJvQdk/8Ht+XeJ
D8bYQ4g0+PPfDTkJKbraKvpJDgBaV4uoWEbKE3mnUOwT0JC/ruZHV7aHNh7P37aHPxytvBJ0eac/
AqP2mln2HFFf6lwQ/f/Je+G7jcYtyurTUHnUjkEv5Ka4kY67PnUTX1sq5C11DLzA62d9+xS0xvzy
mNoXfuSvVaTj9Glpo6ahOMnKjgZmjxg7IJKDenfpxs+juxLgffoxJxcdBhtRMcqtw9bbnJbQaecS
dngvI0YudhT76egcKbiOctIi+hvDrLRll17OiJwHmJfMsXWec8hy06ajMyvvdHR/kl+IGPMzO1TO
RBzyGmqJ7RrPNFT5NLzMNO6zR0SFtRlA8YW66NfWUruR18lKecFUfsTazV585yF27NXnahFtwHu+
IwFM+8ICioMJntM4XA5Q/TFnGKW6Ks7sxRJV6QcZebXunn5iyJsMCJpYvAgyjU71q6Mh07vwjh0a
B19/xQ4ucaX9MloSZgh1eku6/yt1oS9yl7qyTRGe2vcfhHzQxQLPSPWZJN1+iu13yUYJ/f2VSbJf
RMegyQRTkEeHsoQSMGVS57V3gE9RDbLf3+GEUQ+6eXg/2TtAU6gW2uLqef9LWLy9Pe5vO+cTUo8T
U27h8v9VKAK5TYkFFUAqSZ8fo0sgTk6J/Xy7xaAdpU7T7mdvb8/jP4aw8yXr9KHzt5yTvgX4Wc9a
ZNTAxq6NQ0NTtJ0VFOxgReFVcOI+jSqUY9u3t/RY+M4xt4Kc535HdXv8J3fVMuYxPo+zBwoCe5+e
zX3lvI1Y0dPDCCZVqSicnI/n5w8LZNTJeTZGjJLzecTSMXaQZVTtZ45mNK9Gy6pRSw41OQY6riBb
8QE/0H2go0fBENXksWtCMZE5GvU1FqhUrRQUN4cZkgCIPKaL8ZN/IBJjbx8/FreQe2dcYmgUjo8O
NH2D8AoiSCW/wkYmPMcOdAxbRMTjCzNwO74gIFCEz8JR8x+dL2gS/Lu8qGcvPp8JLPYvZK3pxuTz
R3DiB4h+9I86QGjjRHdQNcWZsRbnsOTn1poU57exVp7krchUe86j5KzfgLPa0bJd9dQWImzqZUqP
MCKXFrW+w/E5Oww7fdPtypvyZtgloBT1DSpcOxWYdODGM1BuYHGAv7nuvXOPLD6dETqMtPlGGZJh
Lr2MxAobnR0WMyqc4IuHeftkrpW5iiaJv635Zz2QYe7RkavzoYa7oF216hLBVZhm2aIHNUwF20Gy
fyHMemoe5aa2n36PDmPWTJtdDjzSGKUvxZ3xDP8WVyVt6Fvv1HPZHXt0EHowngtKFPlc+YhwwEsb
3AXBGlj95XHPpMEcWN/i3SQ3GCqlF2qjkrjKD9ymAtO26OrCRcMfNKP3drQ7KlM1rQB8Gpgxbx6B
8LKuHJtft+oLr/81Pd9eH1iEmEkxucPmZfcCgPLdfIo+5sHMtu8im9rvtltvf7WzNeo6vn0vbkDS
3ByMq/DCM0YeP6bj60r47TkKvQqHUuI5VILVywCGEyOPbP5O3KchHS8o2Qh3nxTKFspuwSUBLg0x
Jd9utwao6Zt65rqO4q7vW/sPiHengmOxH27h8KTu5Q/35U1wacYmaX7Q5UYVqF3P/YVG1U50kF6P
OlSPQ4PQRN10wEh1Vj7m4UL1KXZ69h14yD1Q0HuRhp9PExPqVHtD83iUeo6srbi5h5Jz2BwuP6k0
HpmXnnRypEYZCCJB9frd8dM8cLytkB/aKJDuDsKrdyu9CTNqtc9XBv27jPPzQ072U56r2IyZobSp
UUyTX7mVlPK+GUaGxKOC20y/jsrmSsYiXRt0spnKLhVJKvphTLS146qONklLwfl4J8kH2XscANHU
w/v//k1lUVIQGJcU7vDG5E1DXfWyLBHbDaLKSI1l9dorHzvNsI30+Qg3XAeJnF9ZffL4JpNv+mPQ
abLdVrJWZqq8i5+GF+qSxo12X2xblCHm+ixDBmOUJm2chzEJefb3EID6L9I3opczf/EfWFHI3x9n
ClU0QjVR/YjHkW6Oh+gWVbT1MFNdhh9PcPGl3MYPFXZC7ZW4daZE9HPgSfKddkGpC30t7WoXPiQ+
EhvqraRbyMh0dnt/LU6eOyZ+vOhkL8mhdTKbsJV2WDz/MTZAS8CBjGgH9BWuHUln7jI/xposLKWW
ZQ98sUyt4rgON++gGV1xlzuj0dPIxulcdd5hXOuihHFtJ50Z+/ux9IV8/haHq1JPm1TN+k3Q3FcQ
/nvoi0GLkOYpHiv/Q/bcVgh2+MFcQpbI38gZbMrs3kc5WHMHUPVqDJkOt9rLm+3Msv/xWOMd9Ntj
xZ6gpcaR2kpgLvTEJark5hOA3Cq5uzzQtfef7K+67/qj31McHqEGPlMOfmANjfhK8Ua68kLT6o0h
K4EkZOiG5Oa+02kd0fBRyCuzRZGD67ScxlfdJgAWEby0sEF1LI3jg5zWh7ISHIpzl1/7DE3nR9j+
alp+m2CrUKQuGVjfMI7IQRouNSdQDO24wrHZvVb9PIMt/jne5INaRpx0SlGhC4ILgaE8mVnrlI3i
5vWrCclREnt0QYu5Ogx2VOWzYVMA7MLXXEJ/reshh+PiZAWoSP1JQRuEH1ktoz69F4fnEyoaQlq6
ll7P5BwUaddfmaxxr09iMItRkyXMObGAmVbCxZIGzymjrKOdXFNY4JZSVld6YP/D+vj3GNN6hl9F
ng/0lvi2Vg/e2yzep/twGW1AIWIOLjnmx3h9ShaXl8EZYsP4Wf4ZdhpWU53NnxB64BYuhtm7YM9z
bt7kMBahR+fOVtgyVwDKSNdCz9Wx5Z97vO1by9PaQGLrCTewstFkovfTbavbZob5wh0ud8kiyJ3B
Pd6YL3RAnfhKKUsdh7jwZbXJqgwYPTakU7tRYN9aaP9VHvc5en24xIxdz7pG3Mm7UeQ30zCdU/Pa
qHdC/xlCAo9VvOSUft7V6wplOgmRglMPd4gd1b3HcMN0LvmGo8i7BotyJARkcpJWXoVwV1vIol6G
QJEYrHOde1ONtEDXzY0O7Sqo/gCIumsRaDxELr3qJI3N4lainUf5WEW80TyQKFGyuh5Xrg0zOTfb
uA5jKSBBUBcj/Fblmi3ZD3foTLgDl1cIpo5x5fy8sj21yfHpmYXXRLo4bI7pvhX+WBEM+iup9fno
/c82GX//W7RUK8USKzXqNrG8YPK6/o5Ruh46/PvlDXntXcaq4LeBYrUaurwk1OTD4l/l4150Lw9x
vnxsgAeBUjU6Dk8aCVmSlrJ20uRd8VJAXwJueROjKzRvEUz9MtFo7Fv/Tb/PNtlyIJunvGmnD9I6
XInzobclYLDltfRuXH1/rc5vzzSJQ4kS0QzupTH8geJcU3VzELKn4d1Ad0ZXaXm6smjOB9xvI06i
D2axutaG8rCRsh4Jo9LOjD/ILN4LjeR0Boa24HQwbux89NEKrAk1E3VNDbJ/fDh2ng0d8lqKcDYY
wS2VFZB1oiJOUpFBSvUwDUhxC5CsrSt9wcBPj8clDL9RyPryMji7Uf8Z7euK9W2lKSZAPtG0hk2F
T316l/m7AQeoa/7PZ7hNHDCGCc5IsTDGNCYvZda61OvNGAUB0oZ7irmYSQl7JOdhLhYY6Eiuiex6
gLLQ5fe7NvL0quJnleI1xiDvXt5378rs4eHubvGMXFc+v0+oVf2Xo00iRC2ofSxqjLZ5qfcQkij+
jbL3J+eX4nhO4kZuOI8Wvy+P+rVV/9o2kBJHrA7+xPpkEQuNnGhHr2g31VF3jaDGO/OugKxR56Af
DVBY/kIusJBene6OYOikvdgfhnJjoeWnEfsVAbUEH5mbjupwsFc7MvmnDvRNjwHZqUSoZ0zBTgdd
1Bdm8anokA8bSF8C8iKqnffoPA6faYwrWBYhcZTNUhSPZQmEvoHNKuIuNfoF1cEHolwnry0S4YgW
6fmVU3yMiZcmYXKIt5rSZJ7XSDuUCogalJGJGPV/OcgkMPMJEjEYZHFjIFmHkG6/EBVQHtjk4jyx
uPxZvy4Dl95osmlkvek95UStMEH4YVu7IGSeWsBsZETLEow59QfEypHc34S4L/lz6NZL2AIYGr1J
o/lDPocQfG2Fj9P490PhmTlygRTMqX8eTXmTnipfO4ncwGOssSyKhqPPB8Lz8a+xZHntynD+ioLx
paiM9Dd52pdKDLEwsiMtvjTekGU1jW4f5YXVInZ8qJM7KVoO5FzJrpFey2K4Eh5V9WyA/Db85H2j
flA1TwSVRmsfeB/MTzvc92sMt+ajucvAr4ZNvfLu8xNJIvojSNaw/BBV/6qGt7SVCv5sgm49ms5A
2aHC0LBClm0+/p2MzxnbNAYoXBYtFjQjjSNexJ/+vKSFNQrPRXMaB5Bi/Fn6yU+mcZFDkqPwAfuk
pAlBLZluEhVT+hjzaPYuM/pISh6fuKPLA5KOckW46FTbM0d5kuMeTRYtcap5i6dJeqBxlS7jvVfY
2nuPlRJjjJZXAs8CanOWLj7uoDzNdAdLy/0wi27H5pWKwES+Py7GVojoNlvrAzK6Y9yX7iihL/Le
gLIhArwAi+ZB1MVpz285p6eSLhccpUW0Gid07KGgTfrVlhprHfjoMvDo0WKy0C003xFVYUoF/gtR
jlSyB8Zcu81cPAAlQfuSt0Wakj/wwOP+35+FyJpd8im4wbiLu7FR9flxhwafKwG9v6U6Nkd/hQxG
tB9T6C1ji2WAcJyvlPXpwVho67EnlSO4eLTfoKm4iQslUbc/uLTCHqHUhuXh2B6i7+Ntnz9yanBw
MkeYP1W4DtAn3S7aM/Jc4Sd1zr5Yv/0CSXgQQVWPEie+/YbxBcXsDmnOwP6TzvntzEZuBO+R8Zdw
Nv7KCcUaiVYVt/NhXmPIB4aUrh3wWOgoGpVog4blqF5SLOJZDG0gnMUzREzWGY/Yz5O38dcangsi
UHTpPlYPK5wR/zWHY0OQIEKGgQPW6v3hzn2m64XFI39D8QDXFMkZywDY8Ho0mHoeHOlNKFVRZdBN
OnIrRByG50fWeqYt2tkz5B2aVOnM+TWWyB4jPFvimfrs29t69jwWsDCjhuRCl/KZRs+1yHT2APi2
UycXgKBSjEbqyTG+5E/YF/Hy/WFB+1JyaH95PDxK5JdD9NXgNDnvG2WIY+PYwsQs3NJAq4ij1DKh
v9E1DxEk1U8NaRX961EL0X/1h2quBNdQ/ueqlDAiEAYgLOuogEzO/3QENmpNSco4R6Z0BFEubrVD
QYP88uuOb/NX7P82ziQWDj23OjUAPyMGyzHFoCgq71XrsYreLw/0hS6+NJL685TJWt+QE8tvcQAc
XlCyRKpMeukRZF2Wu/DOe2s+wn02Vzbp2ltmq2Ab1Q43pBwunL/qog36TNJtk/+SEHAkD2mWoL+L
di5jMLnr1t0ymmPgNlsccXQOcbAFa944WBQon2OnEUFFmjXFa3kjPVmLbq1CYhu1kKTDKNWrzpGu
XJLFLc0l0PHD6dbfj8wtV1k0b/p8+DSX5a30JD1Vb+kDks7p7wAlpGtVk/Nr3QJPQcphWuLki+dJ
a+ZhrYjjl+C+SyoC6IybYn66S4YreciYZvz9Lf4Za/LVM6sppCoIRvRxsxrFRoxDtPauHvTK+MyX
xpl8804Xm0Y1jOO2Xkdbc5dszUO4R8IxyG/yzi5VO9xJGEW0X+40aEfj6cT5izlVtA9GtV1zXgEE
yV3r9rgf9Y0+ldXlVXlun8kiV7IR6qfgwz25MkNQUU+aH33NBDV6JJagcnKU4E9+jS5yRtyATse3
sSZX4VEnIkyluIf5RWvdoiYf6HcxgD/KT1zUVJiyxWvWfBytterDq5UPvrxTul1NfpSjEj/AYbz8
+mfWwY8nmqy5OsgLtQ5CZWflMxMfWHXWIqb81j8Ej11wZayvwvNkMfwYbLIYrLI2s/zYCCwGfSfc
Uxc0d9iZbPuFcjPmnXlpH5+MpRzOkpv0UcC/pVp362BvwEKz1sK6/K0v1U306F+BK179LpPKVpMX
UWSqqULnvHdfVzfwayEUu0jf3B+W1wLuufLEj2mYnGmWF1hJJ0XSRo4UV3wjNjuMvUos3SlMVEZJ
AJqnyMoXIN4U8RUEr9airyYEf8LKdEMpmV9eA2eIfz8acMYkGES5Vsqm2nQb6X64h24KGZ3+Bczy
xnAQcwd/s0H6ETHVK+OeXXzfuq6T9aCpkVYJhtZuRGNvFnh3Kk+l+WymA76Y9CvYFshGGzs5vjPl
sUw+AmLNzhHLg0lXJZMMJwmz7ZWHOnf8f2/ZfaHbvlVPasUz5C6kzNmB0hLXPYKqKFCNzvDxm/l6
PAS/42gZDq4H3uePTAof3cfrdK+uTdjS++q3iowzDkBOjkeZY2zw4XsKoPaXdkHZSXDCxQgre17F
qwo2Evx4J1kAyLjTQMT0S/RJSahwxfkEcnVI4Damt8XCBGaAFLmr32DPLiDmvJAWOO4JhwZiHEY3
8JEWzXrECXkY2rxGh9MMWjKCEsLGX+Q3CczSzC2e3nA3wkcRupU4hxYId9xf5vcwkEf/mcvT+KXd
9Nde/+fbmpMkakikUxiNTV39gMns9rRpXZDpex1C5TBHf8O7K2bWje+0XAnQlv0ytCvIz8uZ0dOm
w1dsj3e0nQGUuVYuP78BFcVSMEo3Zf2LYPntC+t9rRV0prwdmh5oOeyHbb0LH78OoQZLzHwb7TF5
2nHeXBN0k84w89hr38aebP7ck3rxmKgyYsDttpIB71F5MQs6QeJtRD32tBThl7AhGk6HptZmKchC
CxkGC2l6WUCdoT/OKCOjo7mvago8WS0hsYzFrHQD/wn16YLaTaRim9IZtp+O9yjYi3aTIAVejZ4R
vqOfHqVm0epwAqz7RhDmecOFxHitlUOA9YuWyfOh0myhxfEpG9xTgLIpiBgfQeJM2GT9lmrSICN2
EBgfvZYurHwNznReWBg3R/u+aIDshrKdqCnMw2OO0CsDwVVIFITbh3Wk0+Y/eeZSLYSVUBYzOUsW
7YCI9AlYoUxbBv82NQEy16WLQn7RZT5E8ux3QCrD5wirMOrIMdq4D0Vc3JyGByNV5okBYLkQkNKG
PD/6v0XoFiNeFFLQKdArPG6NEqOmkyIvBhwb6khZe6PsifWo49chaPmVDfC1wP/aAN8+9KSq1EVS
PEjNsdkIxSwx56K0yKqlAFgVcxEc70RH+ji+CvfHg74OflsfAd8eE1yyAp/6A8gx7EFDV3T91XhC
hu/pu/Abvd8aCuyhRZjziJw48WaOeRvZioUT9S8h32EJ7Gtby7pBpBafYaHo7KzdD7Sf30t9i6+b
XC9VLKOPG7qqJ/piCHory4ALZft0AmE42qbKc2OGrMBaWBQLf1M81S9Ro8/a6gWblVQ49PlaU66d
BGOacWGytEm0EIzuqApHLjtjjwD56Pm/WtYDd9V6lV254J1LSr/vQW3yaSLrVPdpLwKU29zM27v3
k7syQWwG93cLrUT5Yov4hrM8IUByc//nePd7Kd/9fiqunbpnLl48hUF1F5i0iADUz+uQqp/iYxeC
zR7RioNFdG8TJPx3NWpgpxAmZBrbMI5mUho6tYUwi4exGATIqMAZ3ZQ3fYNa0DVqmHwelfTtsaYB
SuxOp9hnciR84gViywyJeX/18rLblfZ8fhcvUsirs9X8RX3dzOcQbh9upIeHh5Od7u4QTNCODrIi
/S114TkJ/fPHCiwkSvNvO4oUQGsPSPEQhpwHrmk1aFmtsh+SubRBZh0vbfhgG6Agmw63SM9+CDeq
GyOGiC3u3GdRVM8wIRhKAs/xVVnb4dV+my8eQnduzechzPwH/756R5/8Gee4YfHcelR28HW+hXOM
BLONvWVlPz8rCyo3qA5Sn0nu9r8GB9WTJ4DMkkPX4t58poYkzlxn4d6F6+2isvWHxbgq3HvEH1F0
QOlphs41ForBzPnT0sJC9hhtBzSA+YsmBCBAD7kHfMcQqT7OUFJXli1CNQtN2ROfA+f30rfJMCGu
b6m6uPimBK+nGaW8+3v1+R49EGzsbPRIgLHbvrk9HEbln8tn9DlQ4Y8VONl1/fEU1KnKrusocXpc
Aj1k6uUVKCFM3UadCuHh2hXo2qKfbD0va6y+6eR/QXSrdpGBczPBsKdkdVdwF/L5oPLvDTYl5wue
XJ8gp7HBkM8mnyMQA/yyBYjPXtbOteHWBAZVNYgPcxLqyv1x1h4fxdHhAV+9pJTcFgCxknwEPZXW
J8V6ujL/Y179V9RTRRTLEHElGxlf4Fse4gVFjToXerr4Ks1lN5uPWPV2hjhAtRjL7leGG2+Xfw1n
SMh+6pbIpXtMx78N54tpJokyIMc43Xst1dq0IBObhTu0i0VI66PKPTpNyrW6xrmehyz+M7A5ec/U
jE5hHEsqMFuiCGwP8MCoQz28rjx3hY+n+5yuMnsfuevM6ZdI6c7+9z3+Hw8wueCU+cm3sijuNtww
AProKA8J0f3Q/Lra3zm/p7696ySqJ5qk10IXHLd47ngDQHAJs1gBsYoPzOi0N6xAkp3pWr+vwTfl
M/CCH+84idtJ3cfKqfWljXKiR+mbv2QDPQI0rlQNtagxFaPI4Yj+KsiX1BpM+aPyMEmm9y0oKFOI
t3WQLasu3lIJXnZBfxPrj/JGQ+jIr3AQDSv78nKkkXl5PVqTyosWDbUvlcD1U9JPiaZ8ae5BsEjJ
oSjQ7tNJXeJZZ3zm6mnTnawZfEWfDDEM1DFYDNmb37zWGaWScne0hLmnY1aNZ9Rrd+o3vibP9eHR
HM9QzNgiaxlW87KMnDyhl5M8fhVdLNzS6zXUMgtLQ7HDq2AD+DFC5ob6p3okS0zF8QFakc4Bh7SQ
ZLa4kE3ptqzfyhxZahZSlYUjwAfPaCgo+ba6ARmDc1s3YKNEat8A+EsCUBak8alMr0lBNL4Jfo2R
R114EdpSFUVH/MWrt4x5GFpzI/Y5kmKAk9JtFlRLUaEgNSpwkh0H+GOh/kPQI4/bhe0bOW7jo4Vx
ek5FDaQh1ywZR2i1mI9qCqYQOCOMGWCTJlb3XvQk4MvaJHuanAOBDnaExY/Tkl3p0fFDVS2ASOwP
n0KvuoRnMy4WmfkJZdWRu10cR7Zk2IFlztLwCUS4xbXcSlHlxb9Dh6iXE0fFoxMDKTWGW3KBsffV
ge9XaSE/FMChsv4zUwrUfWq3xelMYWeIPT0aKoEqNTAGGP9UgbVpe6IscFvjP2cGL42K4XvzoCLa
aNY3PapcI8NTUVp3qF6L0ZkW11CPprbnzU4dUiQKGniysjhxaSoHhF6rO/mIvwV7EEjuRrdoquTi
Ukv0Wa/AUjv9NsJPLdinauqK/ULHwlI8ImmlYDbrESx6Zd3n6soP3ythN2LCTvrsWKFYIW3DECsH
6+AlIqfHkyU8RiymFNVCULeYSWThPmzpbmaurO9kbGvStyq8rQCGYRImaE8hLnu49ijNHLEhtUDc
XJsr1J4FRN2eoM9yUUvj4zyodNcSMC5VXJy8wmIvVfV20MgnSDw0ESu945OvzDRvU4Frk45YNRiv
AtlDb76V6eGYZ/cqfkRpiRqXPqxRMggrbt3pG6zZU6RvM7F3Iooqeo4uSVItUx2kwVeHH3Lw6Vg6
YUTrbu8Hx/F7OeOCOI2zzxrysKHpWry9mKh8SFc+/x/I3CI4Isagkb8Cn6uqR7wW05aczVzU0bvQ
oKVMtlu+mOltVzyH+SP7zMp3crhMWFAKHJpj1QE4SO9IzH9VZr4qDYCMGAUiD9UX/kLixlTA4hLk
pTw0B7Mq576IVGKJSrv46eFqmBSfSuO5vaHM0pXKk3NVdhMR14EUzTXpoBgA7IHsjeHn6+FlGFjo
fVQna+V5yWxcMSUeGBl9sgYmT/06nJI52zIx2cdcoOrTAA7wdfxzbbprfZz44tHYslvKNY5KhH9C
LPYYoEUw0vbJckckIbmgsS6ON6lXj6jArDLtMbpKtEwxcAY4k/HZsgwpmvq0DRv0gmLzSfAPmd/f
FEbnlOzvE5stEpN7OQhf29BzTOO1aOO5dmxuE35Wo/9KQ9EJEJI7lXgnogMQc3lsA0xboo8Ks7ww
PKJysgaJcCWsXzsArUmNOw7rLClEwdriKr1PLSe5l7AAqmysTo+/JWo7nuNTbdBm2m9scS6fKecr
mf+cvtYk06j1bsjYEcdtsA33xS/FemhHXwpdtrH03gi32BceUetZXhn2bFb7bdhJZiVEHS4Gx6p9
CP8EW5liYDbncvCYbU5bbDwXW/Ti7rE4vfa24uWMDumAnxldpnR0CXNB3sRFvkwC4dbH8DykWq7x
eSUDRSdL2OioSypHk6PeDU4ZS4VKI+agLScQGPEmoNjblnaiK7iZ349wVRCEmwL3tUY+2npcIRmd
b6IOXmCDr1neLsJ4H7twaXAFqJdllG81A0OOLr/xqVz1mAcEyT5SG1uUBUcqYVSJ4kxKqttcrBwZ
k5/WLO4C6U6TU8yh4UASQP3TQyuFNx77KtCdo3gX4epx1IAs+AtPQq5zdMYr0UgSCzzA96Jw0Cw0
y0jRTR/tTv+Xl2M+jrNZlNOTRcJRpmebArsVrdcWELmf3BzlBwvHXxzjLBe5OZx6BEfXsT1LdLev
8nniJ9j/YQHoHbLTnyj+GEpx5qvENR9PJP1hqHqHyZppp3g9lPXKMP0r97HLq8j8+trf8vO2k5Mu
MdIvUEwtLerTGuUjEpKyWFxer2fr7v9erua00WgNRPxeY7k+NVtQoivkDVMKxpcH+WKx/33dIN/l
PypWA5NAkAZpOJim0G1OCtVxo3aDnpoil6/CDzd1ijdR8wgpghQkez7FwDlwsS785k6BgK+AoPZz
fW0VARbX+VZNm3Ui42mPxElVcQ4CpS5KfW7Fw1wUiHJxVs563Zgd+fnEtViUMCU8OQZ377Aq3Jyl
7OntWg+iwG4wkj0G2O2ElHh6fK2yVt5KgebGgfGiYgJiGesg8p2+xP0KMDAnoOV9XJ6d82UWFEb+
3+xMriSmWgxWIZykTQ7VV0jsglMiCBGi1E62JmGig39wTwsELQ07ydZWs9bVX5ECbqX97RuvXvnb
kG8C7KK41bElMAHSY45jjtpCnfVCsGyxp9Tb/kp4P79G/3nsyfXGjxVTD2Rf3I0NjWyDj+xVNNr/
cJMxdVHWlVGtfhLVIi9o206UIOOZs3JfHprgpqqo2C5E6cZLqf0asUP1OQc118ZvHkRN/847LRKv
cszjjaHf69YDvTRMoZRgdrVfPFYo/l7W/zzdZFl3odRmWsMMHA/WcpQNCMHteYdwjPa7bKMAQpWf
EX+8LnZ1/r70z8iTwy3yfa5MOcQptLzYNfi7S9GVTXsOQA56nKqQiaah9VeNwJJq9CKUWKFYssri
uQT6BzFV+OT6Wop2DQReza2AGOFZ/AclPpRJcKoezSB71DkNZ/zf3gzlo9cGTyac7rCnC/6jOsY/
zzgtJ5QS+VtptEhjP3WKE8azRunteZOtg+xPnh7kZHW8u7Jbx93410f/NuRk2VtDbUVSWysPsf30
goo3BQxEFUZXC2qG6svedZyrfeJzKMXv32Lq2VBrpcmNrKUXDyyBbstL9kIb1iT9XWNLSb9cmSFI
Xt2fYOlv6keqpPdHUCmfwb2CWgH2uFskbL2d/x79gTvqIUiQP1Dh/GPaDXZiPnLqz0WKrW+2MH5h
Uhe1V2LF2Z3ybdImWZEo5ILS6qI4iig1wnq8dQcbwCxiMYbUy19IGoPChS80DRqmLw9elbAtuzmw
OoIT6osb86NBS/rySOfY/t8/yzTBbZGGDY1aVB+edrvqBmUNe3VrOfbCpIobztZYUxyWqBxcGfXc
ZKqyhhcWMrm6NmUQGLqXGFE3qA/iYrbbweWKqY/7c3tluAv3S6pjv3Ycas8Hc3+NfX5OFmj0qKCG
Z+kIuU51IztDHGQkefyddS/cFL+VTblLUZpP71DffC424g2wnRvvNlvLmIou5dgpdtEOwv7lOTib
3auKrImjb4GChOXPdLcJWiySPGOE6oSovdDY3Bxn2UYi5OZw8M39VSjguQT7+4iTfd+bvWVkDSNC
TV5mv7JNiW58+DIqv18dSz6zgr+PNdkuSgOjJy8TcRMq2U0mAjbu8DvFghlWEqWi3CyWHZ7a1FFX
Zay7Kq38K/N7Lsp9e4IpFKo7mYWUpZRJ6yGcm8lnQU0luO+jdpFYh6xA3A7TWXglCMVzWcUA0fee
rzzCuTPu+yNMPnFUHVsS8fD/kHZevY0j4Zr+RQSYw62iJUu25dTTviHcMzZzzvz1+5QHOCPTWhF7
9mKm0QbaRRYrfOEN6m2vYY+KSqga/mox+OvDtUYJo6YfFWI5naONiDEvacFy7E9p1ix6anTXn+XL
amZ6pCCcxFpDt1ixvrSNz+LxxmwwX6P2d9vh/aR/+OVTHSDobL3lRrlUc+SJgn/a8ilv23Wh/R1Y
b3owLIHXL4xEXVkRlxP+uv1WyaWZjaCKWu6VJ5tuhNLW3Eol5xT6alX90qfQqHsVYjHlo/rPECfr
3k22lotNsQfIUsePwvJvVN8FUImLRK7uLeN3Tn4jqRs3j7byyCsQLseJt3INZH0zY8G8/v/NpyVi
y7P59PK6qy1fkQ5Ks7Du/YcWpn9wwmgRq9gbeefeZIfhUPxWb717F8nmOS7JxSvi7Hta4og9Gz9T
dQ2qb6ncUnWhjBfqLzo6xZn3d0XdM/LuIP2pVTuzii4FzOeDTna1UWa+XZeSclt2v2JQqIVAdJoU
3eZEVy9mFCxVzQI7qsjy9Iboar+FG4SYCfIvXBD3+HwsCACwMVlQ2Fos1mC+AXAsPz9jDOCNcP3P
zKteXJU65W8DwUTix0nc3nSjHtRt2t9qxCvpvjf2dnmKs8eZZSTO3B+L/2yYyRGRDEjL5kmqPdOZ
2BmQLDZ/bTY7JKt+YQEBfP9usb85vV4fVHyla2OKVz9bOlJg6WHdwN2kdTb65KoJ3LpjShLpUePX
zQ8KcNdHnJnMryv5bETLzgpX8jiL6VCY8Lf8Wz09as7MZM6811esczaKwTsNoU/JgTZz/CmKoIP0
oZR/uu6pkY6iGHr9rX7kdkCNADfLjqVTftJMW3zcswELNfXsMTWiQwn0BOg5GB3aBvV7a2Fs0K21
AY8YSwgnoKSARflSIZSLu1PsvXUe2Hdbe1b1D4qt/gh9PcwPdhptzQHKVCODjQk21x/3h9yqeFxd
MWTas7ajIvH+/XEtH/Jx1ozxIShe7fTVwnBAmPxiTEtHL0xwJY4Wfb7Px7dey7Dwhhlk7qpYVIpm
MrMfOOXpo0yWPTqrkq60PAodA8+9o/uigYKvOohk+Q5tzdENdkNO6yeeObena2Q6sPp9DlStGNwo
6jGkgGcDv6j71KnWwI+rg70TAvOY48h9URvOd5sY0TRshxKYcH81J69q+Wbeam5N8dTaVtmnnGmL
uIXLXMM6DO7UHtwwFh1cVwG+RIV5c/2jO9MDRgxvaVRTAeJjiDqVZ2wbN9MKOQ8PnkYts9y1Mrip
eFcovy0gOErbLbNRkBLiP07kr60sXvWdaDl568DB2VhFDq2Pd7IXL6zhd2uCYxtO4ehvpfw1t1Ej
LtKVh6OXUXmoXWTr2kR6wkfsfHxrYZvcWRH+0+LTxhiRRGsYMKhpWDu1/sszWwAanSJvI0VdFGW5
9opiUSvlMqAH52GlE39qXrwcKQ0AUXFSlsjflaphdP1egIFwk4cYrSGaQ6l0lO2SQnyw7LAYrpqF
0j2O7j8FlV4ez40A4Td/jRb9qmqvQyVvrRe15R/Q+sobSq3FTlTIogxH1gzB/DrZpDTnwvKodBpC
7OvWDlfmeKirR2Q8CCkW/tzRNU2IxFdCM1fnS9kKWeTkYg0c+ntO3fr3Q/vi0jUy7nvt2Fg3Qpgq
f7m+JH6EDgxG/9oSLqE6tPqpWZka6lXCSRUcEHUBG7XQx5dae3GlrZR8ogNrBfm+DmbwK9PIYTrm
5Kh068Stgt4MDiqaccZp6PdejfTs8+x+uzCT315OxORnZ7IXDjK8E9c/YCxT0p2WgR2BU26oJXZ7
unTX5/LiawmmgyzsTtVpLpn0iVzVMq0tNAOdZmsBh+i3ISyPaq4mYEyTia8ZPBtqMoOJV41qM+j+
YYzym7IGQ69/elQU42rTe/Iyc+H8K3sjllelZR98yVj3PsqayVumDstMhu8m/ZGAe9VJvVbVcGN4
yBYkn+XwYjs3Qe8uAusxw1gsghwZQh4d3nizRR+fNDoQKflZZkGNS+61EixIAErTgUFpNpuhMzGW
Xln5APKXRiHZlER9274p+mCddiczPcoNYjnBKw58ZiADB5y7Ti5+87OpmQQ0aaDaQxG5wcGA6SVO
KuNNST/H6oNmQ9/M3F0/5GC+PoQF7MFGURtQ+GSvEsko2dil9MasldkfRbU/iYaNpKNa2dabUAWi
1+0BX3X2yS1Nmvsvvrwt43KRGDuLQ9VMcKZulnJ8tExpdX1BXrpZ4VsZgmangQafZlOyk/tgof3o
gAKIVqyVEeaZyZDgOxpQ0tmShlS0kMzXmXEv3DOMa1tgrmQC5q9ZO9t3Y9TnQVjyDQgrGu3o0Vcf
JH/TSe7Wr+5gOXT5XpG6nafCeW/8JSdbMScWdXEd4LuEQY+hc4xOLveqiEwbhnV0EJFMKmGx/Ob7
JWHFtvGcldP+v29+HT1gTmzajKb5w5emdvW4RpLgYHmPaH9xho7ZmiyBD359ci+8FwM5mmLZLDsc
Zb+faaru9hUnUHAAfqO5R45txdhnREnJHkeF62Nduh2+DTbZTHHoZHooOf6hc35V+buhH7puq+n3
dnZKgNJk70E2oxN+4RDVZQW3eg2FCPbTJC61DdKRUByipf1SN2uvW0fNMVMeGOv6u30x8Sex2LeR
JrGYqhZu7wJTOlhiR9Y+QvjZKhzQde0fk+rN1k+2Ht+7QbEeXNaNo7NRlE2SNsuqrtax1e2h+SyG
MF+WQbGU4uDW8Y6FSmPGXJrxKW/vZTSaFQC4zpFfokbx2io/xvB1lPS1rL74ANCSCqUhQpXBtjcC
kKbK/1ABmUlNfqDCOaS+velkKyitjwOawXZ0axSGg27ZSpj/ZlhJFvsqiTaa+xswDkinlJ0BNmrw
Podw1aJVUPYU2EFP0k6UyhdDgrrn1bfhvo+2g/4BZUfFQdXnFpe7fTs+997JIZ68/qEurwguVKIU
sn9nsgblRu1DKwjCQ1jvq3FrJcViCG7j7qVJypn1fnmmOCnpDyk2WNLJmrB8z0zNiADZpd84dNkp
lFxAbQqMinClNIhqGeAs0AzpI/NBarIbG5FmJVp53guIqxfHP5rOVtKPwt6EANgOu4Wt3ug6rWHH
Xvih/VTr+lr3bIBjcOF7fyenMIPKbeHM8R9/sL2+vrowxsbwDmukKSg2s1JJBSccHDTtA4JJlyH4
UO+L7mgmj2o0LrZe9uJov3OBeZo5o37UsydjT+utZhWicJ9J4QFuJ8d+tbX0AMLdV1bF1aP4e695
5wzus3cl+KeBzBFUM9onF5fNf69vTz5lbBlBq5cFcBkFcOVa7U+acSTAQQrp+vr8AQKevuxke3WF
1+l2nQWHtt7m4C9SHxg8aCdr7ACSRKu8WFONU5TmRVyEIYZ1IYIR5oc6CqKR/pSUp6QBD4oEYKPd
ONWbWvkbIiWRKiExcqsa5U7ErFzxkJ0M+oFzPZi5uRLl87P7Os1sO8TP3bnt4JeDbIzWercf6t1s
xj03kLjczgbKS1v3gaAHB/j4DCRTbKBiWNoPIhS6/lku3pNn338SmY34PcL2qKJDVr9zprVCDFR+
9yDkk9oZhEDXh7u85LmxTAfgg2ZNl3wiZX6aFmpwKJStHO3Byy2zwVqUaos191EbDlmXrWJ/Vxct
YMYbQ1/F0nbmGaatwq+VePYMkzWvtFVT6x1rHhss3rmE5aC+9PKyzF85oQYAF7Y+0568+EXPhpws
fiuuqsFA5PKgyyLjcXVZlIEbZ2dS8Pr/fL3JMvWLDNlXrQoPdXFqpX4l2RiRA581h1XZvFUE+7ij
WXNpnTb3ipNkK6CUUTplGR/MMV0lzcHv06WNiCyg7ngA6QttjRqd2PF4aFmRfPTZuL6CQWNz6s23
PPs0cJEdXwrpObMBTmrrMaKlLd84ylqqHkJlWSprYcETNeBm1ZVp3IjkCY2OwdyP3k0M3OD6TF5K
W3S4mv+zWKd3qjykUQtb7ABIVta2wKJJWOXsFeRugtyO92iTwZkkM4P6kYGby4EWUtZMQ6pAySci
2ZGChyWgtoSa0PVnu1Qj+/ZskzMirPNeBREbHvriKJKHHMKf9ZBlj7Wjrbk8dLzcmxQr4hB0QDcT
fl6OePHztJFNdTR7yhhPwYWHsTJId2l+HK1xyTei+hLSkqtp3YQRIP295gdzLy0m/Ecwali6qui2
Bo92EtWHra92mlMGh4A4k4b4us5uWmpjHfYp+MM24LYwJe6Pbf8M3dXT4mVppC9hc5+G1dwUXMje
dNI2ChiA25BiEfvh7JCubLIc2enDg6+82pW5lcgVcViBy++Comf22eBpvLfTN2pE6Mqmw8wT2Bdn
478nMCdJQFBbRqMCsrgru6cheRqr56C4tYKDgzu9bT9XcAVsOIIacPJer59yKhkV6O5xV3L99ikO
RiiwJnK7yDNiDKM4xR1Mw6FeSfTDHPDCSg9JVjEP0GnjGpSZfA8kbh3nxoJO8UbKasRyX3ydtY/4
kK08Yom3zC3sMXucvQNkn6zqGBss/zK8c+1oK/i9iLbYDrx27MscLTtiqvTHlt6NACvr+qOpupVp
0fFmN/XVS6u1qF8Azs7oa1ZYpzjcDIND2TQ8SOlTRQUm9vFdSZ8LSNBGDvMXPDrmcr25qZydU5gr
I9pFNRzoYjP4xtJviptE+SPFf/TmdWZDXlwPlqKY6PXx7bXJ+VdT7XKLof4KwIHWEh0E/R56Q6m9
JBBta5pGrBD75FXJKnX+SYyZzSFu6h9742z8yXqUfS9sq4grBqiN7N1IJjRx+8VK17JxjBru0Tml
hB/8uq979GzEyRFUdnVnGLrq3olqcIczU7v3Boh87l0R/7IHqod3zdZNm53ZnEL3SXRt1FthwRf+
xV+hBGA0dYukfxY9X/8WM1Mx5dW5ka4X2hjGIvnnxJaQ9YyTPWXGAlyKEm9FMeX6iBfDqP+mYqoo
0Dpl3lfdyMEkb+WGor2v3jTFSYNl563U8un6aBev2rPRJktN9tj5ilZHoivl0oGhWsR3TpJTQCFt
ZigRLfxcVrYgKqumSnP5+zGXhGlTYK5K5FK8ErlQb/ChTVhlhZ73i+VIizDYyHqwNcx97Hivjemv
PR0iWYdUh7awQwtcr7yKK2lZuS0RP9Ru97Udx1cj2/emDt3nZEgPcfUGuWgttQjnaWjI1ckqU+Ar
FC8E+kFzqjV5rbHxxY0v2Bud+VZX+wBm9OBrm7IYiHJoP0gfXLrF8KH7ixK5vfIUOHSqNGLLz9qG
iBIsQz1fOLCMsDpYZ06+JLxOVGtjWemdoX7qlIChanQYgUlhuxfBCjbObajsR7Ac12f20pJRaJXT
VBTOXOZkYrO0gYchW5wXh7reqiPSHfgGH+irmbNfURMh7fQrng02pcKyPqMhw5DvGfQizXLhwuIt
dtVy8dzfPH54R2o628NiiUFP6qFsFX/cnGYSzYuFJIWOjYXtMMtoKvlo+kk+1qWGD3UFCQtirbAj
iGEw9b9cyt0W7DMMaWK6qN3e0Z7RnVAiVDEcb2N5d4r/buv7zILJOKBFUCz1p7Ky+PiCmDfcRfpL
TVEBvUhKYkpwSoZ8bWglEPo7EieV+mnS4j8WwF2TpWUzNpuof/Pnsxv10jTzQXlP2TJVc3IGu/zQ
z2HYHRzv3VOPXrxmlRfxo+oNCwPKIowfNzlF6rvD8ru+nPRLh4KimbpuU13VEQD4vlEhdxqpUg7h
IYGBrw3FLmf/jTW659KxCa0tRWYjLxZ+6++CArqza912NOnw6VnaRrrSrL3VPhT0L+rkqBcKbqJI
EdblVxJoijhXPw2aswj6Y06KpspvcudDqkzXzLDuYFfmDBBIsrWVrMbmD52E0jc3AeptGLrsVA9h
8mDn0qrui89Y6lZ5NHMBf5UqfqzxswkQJ9lZQNaX0TgMPgFZrTXbYa35ztpypQU9vU3Jn2oOvV76
q3WyFQfANk/6Z8MzX5XhjgREVU9NaayVEDskxVs2crmCOb7Ou/Z5kAVnCwQ+bT8PpZpIz+8VvYPg
eO80n9TySoGQruRfqSAvNm+OVHMgsdKg3ub8nq4Pl27LilXVRR5CfUph63mKR2xiQTWI1m2Qr/Xk
0UrrZQuFMRtggI1vdMOwUX7QHvAj6N143erwMv37vM0WhhSu03xrSB+Sra7DPthZUr+JGV6CyZZ6
2bGoUWykL6319nbM8F+qHxILyy3v7zzYG5a8aP0PJ7G315fgxZwEvL5t6+QFmiJPvkCTWl0fuGEo
7l2viekmLj1YtTwk9p9t+8Jq8gqIR69lYK+uj/0DoiqCkfOxJ3ei45XIXo+0mHKFvqUEVAaVTTKQ
yn5Q9Tv3d2kiploeKSI6yecQ4SMY763yrbsFC7AQJ65IJMF5yvtC1xbOw/XHu7w5/5uZSeIiRVES
+FKMBrt2Uus36kaqvaOg06fv1we6WGBh+9NdgddDfjYJyiI5yS2vj8JDWe2b9r3JEBxt90SjSkoV
iSMv46KEOriC2ELhSvQZYYzO3W0XD8Kzp5hcbtrYj0njUI2WTetWwVSJsrns2avQFxOtH0wEjww9
eIB4bGUCPtOlj0b4rsZ4PlEWKIYXnt0lZvadlxwamCgJura9a3wktfhYefYr9/FxdJCtDB4y097Z
+gOLLC4/yu4Y9Y+0zjrrIwcdE3mrVG83zLeSINrdhhsxC4HzwuUglb+s4WByzQcKKlxN9OT+cUln
43FYhZ2yr4Yak2WT4j3k9LFY5xHtYasXlOI1/cAMyXxqpWr7Ka4X7rVl4eoIGcNpboIlneZ/u1w9
LcRE0IjA49UUKgh6YvYp6j4UNa5//ksp4dnXn6aEZWY3QZnn8aEO3nNp1erbyvgwrZla7g8Bra/N
9t/nnQJ0VLtVh77zpbuIjF+i7cHBTl33qAGMzcZtkG1CB0QKNpHZB13LXiSnATzbvRred/2MYtuX
u/aPg59mHjKxgHSxfv5+8DuZkyllSk2RcDimbFnWpzw59QBxZQfxYgeaUB+gs58tDSWHRU3K2h8s
2eVqOBnKsBp12O+Cmo75siBY6IjpkkFpVb9Ea2BT9oISvI9kOvW0sdRWlNKWIcoCmvUqKPO1jyhB
XqKIXt9c/5wXjw3OY5rSKhf7VyPm7EpLdei/0KjDQ5feiZ1Q7MHgOCCfxnamQHn5k9o6FgWGYtA1
nRQTzEbNu97ofJHBxOWp6/GWy/dl9kuu3+zm2A0a/a0SFvwxgL1sI3RMnV3XeGuVu5K78fqbf6XL
Pz4qXANT1jXTtKdN+TbOxyZspeiQo23md+GyQLKloZhgqdgELVv5NtXg1OvD64huBfiAIB035AQD
X0207wMfJU8j3xbhny7UVxY4wSB59LmVymBf2fqNjKKEP76Inwy6sy+acFNrJy02V2qr7npznq17
ITikZKWYNoYSSPtO7oAwbyh9m21wQHaDWynLiAL3AfBRx9uD6QFd58yzsS+tIFWhr2WqloNn+iQq
VLOg8wypjA6KvQtpqHn5XRpsW3qCpWU8hAFetUyAa5P+pFul09FfszajzmlFCOMRQptxMxMmfO3H
6ac9f6ZJmKC2dqUqahsdTBqtceY+pLp5b4YcnO0m0IZ1aXiHQXEem8haJ6w91fTuFgG87TrksZVj
VgZvY7bxyD2dBxtyUQQ8A68DBAx6UesUCLZKfjXTFvCN8+5SfA0ycx1KwAgbeFNcA5zNvk3dDkkH
+c3wMViIkG5AkDZ50xtrlwzNxtcfgNgvMhP3u2S819ETvr7Ev8C11+ZhErI0zsjWDvk2hObdo1Uh
tMXNoQC0JIsRl5SUJMKMxmrdpWEG2y6211J36hxIX5KzUigulPumvqvHO+PvMfjTSgvbmKOlXEpT
VfayYVJzBbA1ecigLLNGjmv/EBXjQiXRztiP6xujkengqTPX11d08mNKDE2FaIR9japNohei+1Em
sKQbi/7gUKB8mP6lI4tYJNLCFDsVRKav76LuOWtxlEqTYxjrL5LhcCb/lkpIZomylUKgw1TdRSup
7+tVoKAMgZRD8zagnQ5EUj0JEycX+T+p+XRlbKjCAu7sXuHWVn1jWxcjSirgvUBolhR1+f4YLyBk
GbobS1KWVe3s9DFanaSw2Y+duwxKWOdxtmowWaky7Wg1R09ObugY69EnYPmbOpir/l48sNWzqZrc
eobc+3aQJ+FBo96c58auqCn7du8SwosIgaA1igB+twuxZop2MQRAR8GImFBniF9ma9EXj5n/Hkaf
3B6dWRTq6JD4EucIuERUCAMNHcCu3VYz++ZimgETDlcU7M0ssEvf73s18hW99cEsQYbdqp67stRk
V/j6qfNVfLi2dNAtqViKyyKrwtuk6Wau5YtB9vkTTJbp4NaePwQc5RbgvCy7A6PfuyvuZhPxUoAD
o3xM3M/WO6lCo695TedgOZcwa2CkLZkCkm0BxRCB4FlkELh26IZjBm5L2bNNJBJrjxPS0DBzEbix
LEfdgO6TOz/9l2pJOHfoBtgPRZGtyZXiem1XSqZHkaM8oW2IhzhFNBqM3GZFu5ekRVEgDRHNVSIv
hbbnw05ujS7LM5Qu9PAAIpwiBKBpsYFBS14/lUkbL93TZ+83OfH8MXB6elcBYhOwofJXN8cvLlP3
ueXvexQzJIOkIN3ajb0Pamw9Bnp8RglQelgiodlzlAS6sqUWqelPBbiRtDfeqX2PMlKDtClaCbZm
i8WKG93n+ojrheZKS8QwVmWr45moLxs7WYBJXAgADOLPtg4YseiARkj0cYD1+G8RZdBsiDdJ/0+T
7vMK7cHwj4cgjqQ5L37dQ/0Cg2UlAqZQOr/dXtTB9UPbvFr9G8ECAjEeRQ3kvxrQVIq2BmR2QG9y
17gDiMdqHUIAGzp5aTjGnavgTyL/VVuboE1uEj/eambHqVOtR5RG6qRaBKr5MATGdrR/eUgXtGBo
CmIuJaQNWewsK9qEXbR2K2nlFJiFQO5zUAUJfg/yJrWtdWP8aVVvz89V9cj/G/fvobmvqydMIDva
VFVzXzooBQ/twqRsUhTYqEfOUmhCu3SyQgcXnRFtWIDyeYZniJsf1JpkPsSTPN16nv+RjclNaJjP
mZkfs1hfdh1WoLF/42uPXVGzg4kfmFI77jY6KQyV66WcKit1kG+99EX8SJX+GMoN/YuZ1SYOxh8X
3tlimwSFYym3yLZRFQV0hGx0W0PXqo9ye4TLrlJKc7pTkdQz1+zFrWRDb/iSP6aB+/3wUEqWNEli
cEAGikiUNIjIV6FGef3lLoUOGg0x4l1AtXSrvw9TO11fDayRQ5WsK2NYgZ5zqQFQ7u/UdA3E7/pw
F+8FXafwgemlaVn65FTu0r6SejcPDn74KHLunDYgx7DpI49z0oJ+ZfXbLPsVu59JPqelqYkPNf2Q
OsmTYet470HV/f6yvZHUvq+Il80+bfWtarMH3jdTTkn1aurJRmgayxvJxJNm3LTmOpZ+i2IIJ1lJ
+c95kTsqCDCfbCVcULnQBvx7LJiCpbzmOB+MvZu+prJ+tIePwV3HIzpPa0cADeauFvXSm9gGMO0v
zoM6hSV7ledkvRPHB4ZvzN9CStqk84uSlYnoVHE/VqcMdE7ctBuPHrektIvEgqLL9lMBHLT1PxZ5
RKHinzO8tHA95eTZGt6H9jVBam7mm8897OQyMmQtczWDKAiIxmiQuCv0qd3X8s79pZjLiJLq1s0W
arMsnjM62g7QhJknECNMPzxlNmwdwEH8tFx0h7C2TJObmKKjQbcC+FRj5DdS1+4i1wIfWqx1461z
jNsi61Ao9ObyiIvRyPkTTJbekGOxRb0tPKSluu5xcQgbtHKd5D4ghzBzf9NQoAgqGEaALYGVp9m4
1Pmquf85MxeXvgYEVBwuaIHrdHm+b4IBcn7c9KUNh2lTac+ZtTEDBIb8U6BrS4VoWhvvTZtS2t/N
+FFAq6oh+86S9i6dqQ68IL4HSqfsye9P0UeeYwNJALJM78fHXKxaNBxujU0Dc0vMvPahWc3Dyi7F
DefDilP3LCSzQi0IQy33BcYLMAgM2LjeU5jIqINF6brB/0mw5fzXsIKwlUB67maKOBe3Lmh3zj6q
v3yCyUroBikdewkwq8gFEneJHroIUazEZ12cWJlFd2OU/i4e/lALl+l2yFSzJNJmJ30VS6KmMCmq
mnGZLOVc2ksIvVTEeGX8WHUzq+WrDT/dOZTEqW/hcQS/crJaPJXgtFR9YMQDttGflv8yGuZC4T8r
+h3CRY2UNyXORbM3r8n/KO3F6pNtIzAj6/uqTZ7M4aGiLOfR15Ktl5gulYM0ZBm+u/qvMQebbD36
KDWmNucRloUpeBezNm8Cn1ZV+BE62pbt0Kjk0yjbhOwSHWoQODJZ0ueOiYuLUvDVsACVgT5OFqXU
qVqJoEt0iBCpSfeuE+w0klI5+MOipBMg5do2rIzNzI78KsX+mGRm2bI5zw2i9u+rsomiNK36LKY8
q29yld3IQsxBqWng1roqRzyH+e6c1ejfSXx5iEgxfyMTzq3HyAo/lIGKed7c+wjy4xTyYiE4KaB7
qXKKQ/mQZPJB/LqG1hUfiiqlr/obqRsow6476y+jsW8816cF9+TT9qui9qZo5L2k6cjEgQe030ZO
BBAM9uAf5Eq69/psNX6K3j11/sQS3X994LelzjLgTxZq7mvHIXiUSjyEFAtOqrWMMEho03FRFrhv
UPGX+r1dbMt0L2MePu5cUtJ2Y5ZPyChK4644eHm8c2m0jZGxaExzq4rqV5usBidcxpV7E+cZd0W+
lpDF9PPkiG3DoiF4J8eJ3E9RTehpsfko2FUwxpCWDKNjRyytu28qsGUk2hGlqhcCnBH3j672QX+j
GuJVFN6NCc5zyWcBJc0n3hyZ6SrD1+bJCupVrRaPuNZvRB+Rf2tSuzZNFNdzFNoMUs0A9wzJevB6
ew8WbpUVez3qVj6UKiNbqonyHjX9ArWWlfiGCsQ2yv/gIVS2NipnR0Ep9Wr3Rocp7Zfd2jelB4Kz
VEvXtL+MclhBDFuJon5iIotGfUd0FQVzzo0ovdkPbfo4s0Av74v/1ufk1PSHURqsDlg4AXCuZKs8
tTaQmoVIgmdtjPxTYusTuF0fVhwtk11hQJIgg4WETrt+siuqiHp35eX2XUrjNH4jTVLCe50Gcf5b
dzeZPlMwuBAJ05/AxQ3eE6T3ab8kStUmcqTUvgMW2SVPpD6MlauCVVCGD9df7VJpAMI6uETBnqZi
NjlWE3/MHddOpLsgfGqL596EhFIsOieltvgL4BVeYj4kYblSZ864H7IktIXOR/6ytD27AV1XG5vR
cUlmgvgjaupNDvXHC1/jgnSVVkKTyp+EB3ephY+fm66HfylusbJHp28TiEaNj5d4+Fvr9rpiPycI
nZVedlcN5n3sfPS0XHBNWF+fr4vf5r/pmt6ZvcI2GTXYf2rkLeCkud7etTCppD3qrmr79fpoP6ym
/p0jSO3oYxgK8cL38xjNwaJTnFK6MweUwzhuKlBIcBsXkdPRTCSObh7Iiy1IeKp855oufUXkuY01
hFEJRWdaUAsDEJMA2V5/NPXSplBUQaXWdCpK00ezq1FTSkOl5aIB0s6ohZr6XrTQIiQFBYoE3Iyc
rRNGz3rtph8N/syXUvsqnrb/1Cj3iei3z9duedLxDVY1d+34XM5q+leeYVpJZaOwvY3ouV9/+AsF
SCBvKtAXFWiRNs398mT0CteCMpHqn5F+yroTOZU47b0Z1O0lwpChogrEbpYdlZTv+weUJckudUmL
DpL3XkKTHPNlloB5qcpFmO0Hu19R7BmMYAlyDQMbvJLfrr/qpTyXJxCm27QEEeub5LlKaY3ogNMV
zBH0SUp7ozb5ip6dUwGe2yLzjJ4PzFlugMr+x0gerw9/ab+cjz45XgaHXmmpZF8VCxN/RWoVY+KI
1wxhp8yS0y9lN4aYbsOg5KtxXn+fb82MpCAaS/cu7WjTOywq6mDUSHSghQpnmE+zz2bD+lqyl83d
oHfbnsrVbJv5EuYdtLtsaDJwJuoLkxdXU9uUEFPwD0M/wlfbls5b2X2iUULsYGKakBGDjOHMRfXD
6lycF2ejTvuy9Lq6KEaS4q5UD2ARR/d+lRsgD+ClHQ5q9VcpHURBTxwZw1qUGb0PUcryhj/XP/v/
5fVZdBwNNkt/8vpBlQxVOxZfoFqPDEYAnJPHrt6mytH9W/othXO1MbGTppc0yYwu0/smap6i6aqc
Prs/Vv4BjcHFqH0SuMbVsiNebeW9YhyhDjs+wWu/rampzrzuhWzOMLDvApupmAqyD9+X3dDEvTmq
WX7wYjq0wPWUQaEcitTE2mSdA1LENXKl6QM7D0xLgIlIdxrk95nHEIHIjznglIHmC36TvPr7YwSy
ZLlExdHBcN9K5x1qGLV+6PoI2P+L7xBJD0UuDwylRoZDkAiraL4qLjLHH88hMggdKRzhM/H9OQj+
66jqm/Dwb7cDmDdwaqLhEOeuuFkAphLNrlqfqVRePOuAkv3PuGKNnIUUpC85NR6PikL/kCg7zTrK
/k0eHavfwA7K+Matb6pukzUzedOl68TgFnEQsgef60ymfYSt2pXeKN0CXdLROOmOQLZKxFJmD3NZ
BLg/ZlYgq8FrAbL+cXNVShcMrt48Q4NePN/Gyzf97rZc/XP/fG8vY+Qr/1oVa6Qen8jlEXy89++F
D/cSZ3gMsCl27do/CkoFuwBPbWlZrp+r1SLGFPvOW/3+jdf0+oRVtb1ePRwwElq8SpvPeLF+Mtc9
hvMHd3lrL9cHCRvsJ20XL+OltmhXn83iZtsucUzCFul02Pgrb7v3Nuvhxl3efZ6uL/FL9wnUW0eE
jo7xQxsiLE0SgCF073LvnVOV+j/wIRuVUwIeQ//fBMdwD9EVFgU7Wojf11MZ9XWa6KgowdoRtkAI
A4DHE3JOQ2ELVBh4LgBnwMejmSV16QBF9ASJKoGOpHE3uchG2SvGsAriQ2qH3B+AAJMntELoGmbl
0ay2aE3hhGjcX5/eS31ikXGgX0hYJOtTSFgMwTdsGkjGPuAnj9QGODVnN2ksvSBAKAJOEFonmqb/
dg5d/ZghcYinxv9GlOHbo0wOkbrow2poyPPBxQFQ4yjlFG9pIHFvU+S+/uIXtjD6TbqmODKwJn3a
Ja7xSjXtlFqYT3/cdZOlpP1lUgStkiNGGNfHuhA5fxtrEpFZvpGVbiKDhwOjUCyafpXkL2INJ8Ci
BV35+nCXggJqyiJ9wLaY0u/kcqq4FknIqbMaeU7IdezVVZE/FP+Hs/Ncaptt1/YWaUa9/FV3BdNC
+OMJCUiWVa2urV+HWGvmA+PB3/sOzxMSQpBu6S5XOYvwLz/eSGOMDtP9sbtPDr9SKVTMlYTrVZaE
cr2txr+n/yaFJ+yWAY2BAJhRIl/XlNpU5jimx3RO4Q9pUKA+lUoHl4ocbSVR26REZ4ZWuT8/hA8s
yNnGiTo4pxHStIZqnQPexVpBLd+EDNjMMM76ORGTu7asN32KP331lKM1fFxkHYaUtenv93lIAcam
Hix174TJoNa1XFxHsbKG9D5mzc2MuEkwnAUYr3bRh82G0j5qpCoSOvDd+9CDMhAFv+8re9jXS7M7
hRhvbtpmY+zffx7chU0RICOQLYrooPE+JsCnY09gnVZ9iSRT0b5iCEOHDoysvlKGxX+jAMOlOIBE
7FBF1srXt5fENcoDBzleA9XHdbw13dnmp692AGJa88pmf+k8J1ojuWRZEtR92MZ+GliENoZ5qBRj
u89WJ9lNs/VQukm+II5UAfFagYUitez9Nwe6acJzRxqTCAZVua+jzPUYIRORLg19IgAqFOXwo2HP
MYe7n9/cJclAE1IPV6H1qQBQ+XolS2n2jTDl+cwuP+Hh2o/Jgl5A1r4ok4r7yQAP0FUzwxGGp/Lw
jHw/hbsuyISWCuZ/IVlAaQ2xrRkNrornPN3s1JAVn7RsVtJj5NUU1Ictwdohv9J6uHC6zfsRsH+Z
FSEz9K/DHg29GCQKonjZ3SRujNPirxOOiNeQ5RfSwfk6ANHIQaignPeuEZ9L87LUC7zkjBtccDb7
IHHVhfj7L1qBC2TEomv7zPcK5dcrni2Q8qRUptUgWVkJRFBj7FkHwq7ZC7cHPan9G9rOsVTMllYn
TbVTfGeP0aqmJSEY96aCOmhrR6eb4kOFVSmDPPk3mO5evWnMAI3g2iXErOVb4fD3ykSc7+vr/vj1
vs9qnLEg8KzS+Y148lMbzHYJKi7SdAF2ULwi/6qv+fyKzy8oz9MMUT5OgXPNJSObBKkGjbZOaBnk
w3YispgOtXMivMHHeAk+H05RWr/W6R9OSy8hs0JT/DqW+XviCALg042czcVknDolLWYVbeWfsL/Z
q7topgnv3/fjshduRs1rrdNsnnDUgisPfQ7izp4BNShRMgziS1bCWYijHaQy7jSqI2oyg2+yFPxp
A1x5UBYlmZrQaQ7gQFHKXbGvUC3Fnu8oXwkPvikBz5gLUwJVAi19dnE4S9UHITKlqe8zRDY2mmxn
gyXjyIUznFjcG9ajXAFxGZMHZXrThbc+OQQVHYNoTh8l4YjRhhyYqXAvir+GaDZVqzTax8qE8diA
OGDi9ZPkW0huw/Tzf35832M2blxTZzqkTrD6MbBPpwOAhEM0SjkVyOiPhCYHkgJ5UE6B1l45h76f
r1zI+MCzsjHq5tkTmoyksTqyjjV4f6H2QGrk2Q40U59R07myNV4c1P+71jkyRDTapCojubzR8Q6s
HDF5ajL8/AL9mijYhdLkl1Gdu18dowHmfaoUD+WisgPdOS0oJ9u6XTwkXhk8/fyuvse8XIwqqMGb
skC8nKUz1ZBVh4S4en1o/7DCZ9VDio/W3l7vxuZK2nbhWhalciYGYgvkUGerKs2lbJ92VT539Mka
9v0jui0JyhaIAWvab4NW2c+Du3TMgNCnyCcDfSZZO9s8+5Ma08kY9xsAgIrweJJoFamWo6HBNIRZ
+9AvWoRURji7SGauI/Fvc7oqTTWP6utegjQggS3lP5Uy4HnL+JiVIMSxIVyfWqfLHLiVufJY5TTG
AkQQs9iW9670n3fGuCjtacrLc+/ovOg2pfIgFGU5F5yWVvQSjQ+oNFK0f+rqP6XuFuwDVx719936
6xXP0ofYFCZlUMrT2iofYmycyiGxje4v+6MzJKEq8oeFKc9my0K7+Pna35cmuDT8cKksz9DS8zm8
l9usBbwG6QUa6/QIhhc+J4Slq12D70fjfCGeJ5cRTZgYvOpPG5vVxRYkpSJfF+lyoFOQtRTNlyeo
of/5gHQcfnX4HvQaz4u0uYJlgaQDBQKDQo0cKi/lBaAeY37N3/4DBvZ1dnLEIOFkzR1Nukbn638/
TuoxB1iAjutxCku84VKXAqm+L53mmCBKsME3qK5suciBE2wJ7/PDjjx8koI6eaz+VQW+rMcrs+n7
xs69ULKzUBg3LeO8sVtE8pjKuQHMgkxcK0XwTm9wsNvecKu09642ki+IYJhsgKhnwjvjuP/Ykz+9
WUkcs7rManmd4N5e0NPT+8wrFWWZZUdsZ9Xf8hGshGU4ijYuEljvXe+qp2WnwgKUUeXIMa1jRG6S
bPa55kZT56LDsKyFIvh5alw4HbhTngqVCg062fmjyShnH6wKeOQpnsFIIA8r7EaVegNHF/XVkzw4
ivgCvHdWUcuuKWBdqEPNlweFIlHKpq5+tgQypSq7rKWCDNIgO9WrmB4VtOtEf5Oip339wkSdcRLZ
S63GDpa+8WAA2KHlg4jPtSP5Qo/8682c7TmlkOSDBSdsrWMJ3I36Kjb+IWnoIj9pF8qbNDy2uGoi
srTSqmubzvfD7Ou157//NGPaLM7MIaHNyrbOe5hbqCe0K3KPjYeSG+HhlRd/YU3otM5M+laEpqp+
tlLLU6kCdoAvYVCREgRUOx7HR0O6k9BFyNXNNLy1RpBMmwmVGrIqMXWr+wrdSwjmZXINxn/x0X++
m7N0yoQXbGYyVBHExUF0HeVg0heHco2EuRI9p6nboKt3Teb2Qt3BnNkS8swRlQyqD18fepWAyz/U
bb6Oe9D7B+tPgeJQBy5BiJ+lI5YtCRLOUTiDbo4NCs3XGjkfZfyz7RK5W3qHrF6O13MIiFj0uQQ9
Pbsp96e3chJ8nEZA1evVgQaW7E9iuz1kkHOQiE4hJ6UIxB9x2NlTL1CLLert9B7WtNCV8Uax1DBt
j+4Y17umLTxITMSYnNHd4xQ9130CUOBoi1UR6mhvlhWESPTStGJdm7/MaqkI8SZN0GMZMMoFGJIl
jgI/li7TQjn92bfv6SkKDAgHijleOZ4u1Oxgq4iU32mdQ905PzSSqtpPCCvw8otubWh4ONWKa+nA
oKY8BDuAjNAyAeVVxe8p7VSAQHpd4za3ZHK7ponOWGLD8Cl1eC60g8Ff7asH/B5nXRiCOTei5EcT
NBmlkBLHadaFiVAXRBJgEgGAzQhCRLXrl4qBt11s/7zSLiAovg7vbG4f5dboaHEc1q30ohu9LQvd
OlGPbl3uvR4JmxkC9sGGP8BsP8ydh0On3e33hSuAyc2lQyjPXOoUKbnan4+DOMlmHjv1xeMRNVBg
d0a69/baArvVpZxeo49f2Jp4PewSZESIdWtnibOmT6MYTzqCpNImjh6R5SsiKkY2ejoI+JwG89oD
m7ees1UxM5sJJOZIQvugdn/aC+Mk6WVhj7ow5YKokHAebzwBgn2Ks6BVyl502KGfNaem5uFJl2pb
4xW2euQMI4S+9E8+tD6lSiVhJrEERisLRk0OBdG4kple2kCIJsgHAAAQX5yDLtokavWmqcp1Gt31
gieLAFKRzK4QzMeRPENhgLJaVCQ0xdP/D27DhT0cQPNsScEmgt7e2ZshKI8sVSjGB33jupvawfCm
9ILOm40Hd+6Vafy94oV03ewgJFIzxaL7LN1q6GS0NN7ztYALuaZHYTthhSu+ZxVFk2Q+tLCPT7SX
aTrhVxr5+YT0CAT4EQSkiMpcEuMU+STmu+RadvI9YP96Z3Mu8Wm+KEY9GFLR48PQw/pc0IOei5kH
77pZ1YWlgP3InBZQgKdQffbAYafW5YB59roZqoVCWcRiI8knJB6mky/L+zvqGJRKAP3Ix2XcIbNZ
wAE7KJt0QtLC7cRX0mGaXXil9ZsOe4/ZG0QjpkmxNScin59XjMer0G+a+Anw+OLnl3hhwrDJWjSU
57un5P71SXXCeIz0ukpvRnGHdM80rCdxN0NE9OA65PDCMv5ysbNsecB3MY5n2QlyAfgulTx6E9ah
pbmcIcU5AHzkN2QeUnzMvAb0/WxU8/N45/dxtpN8uYWz99ULjTilA93Vco+4IRquRJLl6bGMr7oQ
XpgZJBbUPOYUg77X2WDL6BRZkSx90AvQTLBNmFo1JDHI9Yf3fNoUsLgJZgUs1BIryI+DDZAQIqjb
6Y89ud9R6tz5JPp5/Jfia24I4rw1J4DSB87g89IoDoVZYYe0zqO7anrZn+72FBxJAmM6WIke+YUO
YnnGqxw2dbHT68GN+Bu4KVdu5Hs+T+L16UbOAn2rFwC79v1xHeWmP6ipV7ZZKGS9K1WBcdSWiSUu
ujzyObZn6SQTmPXPd3Bhk5jtHMSZAjFn2/Ns/fQkZC0dxIMKPgow+tQuwQLqBL5I/qhXK27XLnW2
yo7l4dgPgowcpf44h2+1pixEkpoZI19veA0TdJx9QZ6HsrcFUGiPYlmhoHVQDitjPHiDNF4Z/aWT
6svwz+ZnWlqnLjkyP81pg+4Q0hezw8osPpm9HKQ3kPVkVzliB+K1IPfa0zhbg5FA44YOLMBECAF0
WmG2wYRmvl2tp1xoN2EP9ekdn02yRMpFECUMEskPghXIC80JqSvvUO4Qv0XiY1bj+nlaXUqgrRkw
TuWYiiDRytd5pR1x0TD2DE/BPKazFn0Wz1k0LgjkbzzWyPiniv8M4RbkylA9Xrn6hQ39y9XPppqm
WFTnT+iLQg32C0DxLSoFeBjOAbIM3UJLlrR7UBY52enwoqYvU2y6Q/quo6SQa4I3TJMLR//atjMP
+uu+S9OY6jaQFgIj6Tytl6x+VNFxzNDPdxoI2cxz4XXfO6SUKMslg2vGXn3fqn+K1ysP5NqV5wf2
aZnHTaeXWW/m66heD/mjpE6QWSFEctpQztABBAgoNzwipCY1exLda4p7FypgGNkpRK80lMkuzzvn
WS/rJ23ffiTyR90HXYDe2Ep4EIFBd9vedONn8Xdut/APpRVxSlUHteXvgRk1i2s6/hcWxHwz3ASs
L1rP2nxqfXoaaHFYZk6Wu67SpY6hUHZ8Y781o25tA8GYqo1xeLryAr4v9y+XPEcWJZM5QiZCx4U1
GJW4XIihVLyY5Dgy6CE9DntVIy6EYHbLXq+Kg1d3HEFRTi0MR6trZY5L8+HTEzjPsJt4XyT7CNof
6nMlM3HoI6ePdnThaPgr1ccOaL2aMYsClY5T8PPTuPgwTJ48py/w6A8z2U/P3xiycVCNU0GRJRiM
N0rJY+vhsYT35pWBXrgSoB9p7ltp1BzPAQZtjsYVupns73hXccgcA/pkTK9Z6fvnMV0gK1j0D+nm
i8h2osN0tsT2pLKqlCGkq0FFV9Te0eyhOCGyPdjsPE2+NFFYyogrWoOVHx9mwWsxfWyp4FG2E6ZA
AEqXHa+lqRcwFpZEpDMLX4CBogf1dbJTyumlk2R8YJEb85EDwEhLRxHA1fV/Cm1wCHvAbHbkJ0Zi
OTnEM3l6M9JodxXTduFU+HovZ89InMHDWOlC/K4M9GSCY5KHR7NCrqbx6yR1CwjbVLXmGLDW7dQM
dBwvf35P84l+tgd/eRxnax/B/STJrAETB/jjHyrH1xf795zwyzA/ynqf5nedQmSWpV5e9+Kyp3gt
grbvNsy8qtIgwc01ie5wtQ0nfu+BWWC8Zo7WDAD/hqapSjbeD7/QQX6SzWw5lzBHSfKKUOwOzomE
04wLN95vsqkI1O6lGEY/kxN8ngSv76B15fHvRrH8whLx7HnOR3nRTL8SuQ3Vul6Nx8mzojv+S/PU
TQFWy2kaQsLzE2kKKOS5e1IZKap2QhVotN4oGyEh5ZZZWtl7CrejPO2mo+VIJk2PUQH5kS60vvS1
aXcaj6EZDhY4kEPsDN3jKBg2BFG7EGC4tkiuzxxgXBNsXUIXELHVoSLJ1FlDg0fujPKDUYlYntlW
g09ORuWIMeFMQTH34ZRuqxuhb70+nW7iU+6jWiyQEudP1MpoeRwOI0TaDTtvBMyhF4G15b2j5r8P
ouSKdR5wQmrl21gqK5OV0yGwnjT+wdSpQ+uINF+zGbm0YnHXsUhEZwNFwzgLSoVBMWN6i4e5+p8O
hltLBgRRZxDdI2pdCIQTJU6QtCneHZtlZL6D7rMlZP1LzpCfV8t3pwpyNjjSmM8iT062dFbeSMYK
X6IGbfq9ghNnpLgxkoD5ozbcdonmTE3hx8fc7jVeb39jdO9VNLgl4fOwBkU7zfoMGBwnlroVigwd
mjutkl3z1NlCwwSwqKIr8XOdCYu6hRthYCToHqzfk7FO48OK6hsqr7wfxamuEd+/HQyMC181qsuU
uA1E5r7uiqlxOpqUiLI1u9Cs3RfZ9NymwrnqPvYt1+ZCMisS/SUJAtK5LOGQiKoA0CXDxHdJM2nK
H5IjCJPU+/lFfQCGvuxr83VmMIsBFn/uSH8dUNf35RAVSrbG89lWTmHRPFVHW+scpQ473sNs351V
27JdtQrHzNFv1XtL89R4a5SgrJ2s3OitY+5vpHSLCFw8LKLjnSYtUPjtzaA+ehp2rr9ayxMebw+R
a67+TOVqlB2z2qTjnVg8tJlfKv6YL4WartyyzYJG84x7SfCrDFV7PzERjsPlyrYqt2CDP4aYNW8A
0Stbqbk5XOvufpdH44FgUYWCNkvJBAF89kAy1RykRhl3QEn2y2o7q83ngRFqN/HxblBwHNjJ6Jge
NmoRCJS9bUkNO3ePqQLAv2zZnLz66OrdRtUcq1rNkhTjqoZBobgGDO44MA1bdidKr6hxTzfZwZVf
l9U6r5/2ln38J4JmNvCnQtTHU+VwP7rDdDuGJ3YxCfsvIEYuPvLa4udZ8D0IYdAz/0vCnxE49zmr
VIqirG87cdiZMTJHfvqbXWovoAlpk2bo2NzuZtbkFCDzbMNvVtea6Y2/0Ij8+T4urS6gGMhFI0cJ
U+Ms5tifqlPeVfD+ZuF5etycfmr0BAAli65Jw39HnzBk6oeAqXUVss05ab+UOVOsussfaq/Ybiob
b5cbyCf+b2TE3T789/PIgFcxb84XGqrsNIVFVeTT2Y64r7s47fQxXY9O77VPkyt6h7BZ7wPFV/ze
42se9e11upg/Jn/yT+tykW1PC305Vk6z7taKL/wVPc0/hKrX3/Wda/gCiEdv/pr6LnoogTwdQ9mr
73SH/iJclbfMecNrzc/9bFkHSFWFWpgti2UWpn9LxR4Wx/CwOv2Gi274/GL56KmEKPX7E8KtvurR
N/IVN/Myflc7uiM7g9u50ZZbRVNLs492b7vALR3UcgLtd4+Skz1LHwf9ij8ntrXgT3WoE0oUXukW
XuHFAZZ1fuvJzuTqjupMPvXsF9M58dVStufHEYWTO3rEBD7QgifZU535Hg5Qc073Bw9zFF9ZWa/H
5fxZCXNfCY1f9YsS1uAvFcanrMob9O//d7htUMwD5osYoQMHQR0mnOZfcr+JbSlM50941C6l8Mg3
aSFi8svSN1b1x8/qg4qnlrvsiXJlY4eEBMCbFsZ/u/ueB6qE0ir124DHGs6/jm/aClWkHJ2GYP44
lXbpp3+bW/XR8vsXi2faB/XLcUlOsSk20bLYCNv9wrzdL7pVE55Cy5MX4+9TWIZ5aHhsE6dQX+wX
xw1/vSpXh6AJEbV+xVrAi/0p3N92v/Rb/vltg3rBY/YIPeLx+BjfW1s0p/g/vs/mr96hr8tfA/BZ
7lnT/Kv4ZlhJq2lVb6ZwgvoX8ijc1EXNsHgZGh4MwJIiQMY1wDLvV+m/1oykDo7e/JSBZwVdGLvG
NvImW7JfX/dPzBEexvyh8OzoDS6lBgUHO77ZzwMIDA9oajD6oq8/12uFPU8LMPBZFBu+aQgn7mVa
DWG30hddOH/MIx3s6Ve2S11j9aqthdf+BcDdTe00N6lb3pNuPsYuCjfBr3Xn/E63/eKx2WlOaeu2
bTiqW/ulVz8Lj73fPzde58xfMxzdjdaVe/JEf/Jkt3EINQOCPzf2jj6WGG7uIZy12a8Kd786+mUg
LMRVvBxDVG7eymDu+q7EkG/1U4+oeBU5iqM8JaHO1pjYfzRnb5/sR9nFz9zOkUdxNQd/GFd0pQ2i
IMHBRy7Njx8jvw8FlyDRH2mj2vqr4EY+bUdvf5cHcpj5TVD4hRs99zeppzwm9v2y2eVeGvYL3Ue6
hc+KJ/1BfDKMQ2tJNcJ61/35y9a75InrlBuKw5a/nv9BEqKhfEDwxbaW9QL3H76wNJZmYc/fQU8w
5AeU23qRb4+3Gp2md2OZb9OtRmeBrwqBsYxu+V1nG8t0m9xFt8Iu2Ua30W2ylZb08n0rkP160S7i
sOYnmr74UPinYFyNq3SDbuaqDTnFgnQpr04bOUyXdW7nyyaI/qphwVhTTwz7VbyJ+WYUWP2K37cr
/IVu4110k2/i5eEm2ZWbww1Pf8U/TpfxMuHjcNOGdai5dWgs9tt+xR50k2zUzG7DOFAW1PBK1/SS
oHptG7vnJ7ar+afhG+AkSzEUP26q2VDYfASgyqtPmAbjqsRjddGv4NKDVFucgibImCqiawWqr/p0
+h3NyXiFaRAH2Gl4Y2CFyUJcHrawWfn/tNaXyFv7+QLBERfj7aW6kXeNr7mK/c9waVWH+WZcxQxp
nG+IQR7uS24Mt55Vs8luxjBFKmhz2pSb402yTHdR46TLZiMzF4838S7ezTMxjLnfxJNfY+/ErEmW
86yU3ZiXb/ppOI+npGrAdBJXAkNv2YuPr2OQr5NF5YF3sOerz/N7fqzxch5zvunDke/G3X58nX8J
+xoo+zw7r+k1f1Rszg5F0k7UiTBGvsCd6PMetndk5A9yEN8acCoPN0+DDx+UrsqarXZRA/q0O3IW
V/x4oz+fyt8bOrJMXXUGTMEVVBHr/Brs5WMDy37QCK7XrWfZlVPb5tJc5oubwf6LwPW/oXJAQ1zJ
jmT5eyzw+bLnhaxuGJX9WItsg/fEwFh9bWXvuDyEUW1PD80K+JCXLfZr+R6Im+p0u1OQLP/zaiZj
RwEYY2OKTlj6nhW7c+tESUCt8wfp/plaZmBBV5UYbX9ltN8BKbIMdARYEK1SMkH9rGVhdsU+nwSh
23SWvtNPetBHfUjsZUeS5aVm60smul0STe9jtwK6wuejLWWhTjFXJj5rZO+ULiLLj4sHBWiJdj80
CTzSl1Hj3wmlj3vtR2K4H+P7Npd9VWm8GCsGuRZRrawCeHkNyb+guArpb3LNm/q7jvrZAM/C1kFB
qLOL6nGnbir2zsobZAdhJUhJ+LLZSURVxEcipkl8oVyWnT8pi+kuRWiTv1jHk3P8B/hjZK8ZdCfq
fX4jD+s5jiqQZHqN3Pvr1oZznnq28GZ/cNacaVDiO0/7yq7MD3F+QARIeui7BrY/mhoIk8kGHtNQ
EdLMMW3IssZ8vKWs/Tyii3hXo5OZthu8465Mkksr0eQxqgBAZmypOtfGPtW+oDspo2bU6XoyN0O1
g6VsILOkSQg5EYHNBq2jPf47QutFyoZONyzxVsN/sIaRjaPVz/vC96dDywEBElAoFl3ej3rkp5vJ
VXyAa2MCrjdtCzlx1OHPUblvsO8d2DMpTv18uQvb4NfrnS3FxOiTU9cV+YNmQ/uwW0JP6bULb7eK
R75l/1ZXuVN5lMbCa4vze9EI1QeUJlT0wPHgNM6ZE8fcgC94oLvaiXKQUjaddceaD9DJSzuo6PZr
tpIQkEM0UrQHaru0YYcsd9UI/wfjWov9A/PxdWJyP5IMbxiLbbinZzuyZOZTctob5q7y3NNfBT7d
PnXHaJMnj2Q8Y+81r9Hu6NxRNvTLsNaBB7mwPfCoIks6qYUN8+h0Zz1lJnJ1fvdcnlzdkwlo/yFN
LxKHbX9+d9K3wvD8ACm3oTgHSRjY6deJ22ZSNgF8mzbQXA65toQFudwcyjf437N+crnROL4O6cuY
OU31lmpIoGtX5s+FXJZ7kHV9VhbSZ0bk13uQSmk6wUDMH9gIKaKuUjfY2/VNE4zOatoc3Ctdqe9p
OpcDKEUfjBOEoX+9HLYFQhapp2mT4G9Jk5sqGFXQ7vRSXEM0f+//zU/306XOqjGimFdpLsfqriTh
mfy2tk+LSXmaohXm9HnvR8UdBvEyuVjt6aOPgJ2+3xlDWNwag5OUvh77P7/vS2M3cCM1ZjtS9s6z
fUocheaELykuQ1lAT+T/xAWk2/Iafvqjl3a+EiwYvJi/A6ZVzsEmVS4ok1jF7da6j7aKL7mlf9z1
G211WIJsFN1qh5hxdteszWW7I2l/jm/TherkD+3TcXs62BZKFpF3WilbcYFZ/aZYFw/ZbVnbRPH1
un+Wb5I/+R/xYCsele6H5I50R3bey00mOPjn6AiBISaKld9ae/j5GX5vpPJWPw/t7MDsDYqOyBTM
BFOq717soDbt9GRe6ZWN/HvniF0c/j6UawuKNxW9r1P12NSF2IyRtUsWkorgtCviULMBn5z/iXA2
3R6eGefpGm/+g9Ry9u7YxOBozlBGqsVnC7I+aEIkGDgHxwg0FmMQoY7Zj7/x1ph/JyWio4+/haL2
pRRXt3qDFYdXAMQ/EapY6BxB1bEPdADFRnes4WWkCKnlRMEafkOUNjrpRaN03mv/cvmlpeBgjYaP
Y3pfG5uKsvdspnPy24HjhN4GSLg97h0yP3NMUr+YPe5BJf38Tud9+duIwSaoqijOPKqzfVsRKjmP
8sO0seg8NNo6MaA/KBVavLuKJ3867e1JCH++5ocu1flFP0ARBJiI0J7X1ETjeDwJRZfPhjqK8Srv
70tMopIRO2bQQbmMtJ1gOHv19lA9H9DiNI7vB5QF8E+zM1F1Gplea/Q+pH8r5XUmI7TWTrSuTPYL
sQSYlZkkihQKvMuzuh+4TaE1NDy728zDwwBqHdtlkwVAaHCq/fmBfMclIbXI5iRR1kSNBJ3ur9O9
jhRTrpvmo2mrmIuDvKFJbmprfY1B8v+2KYiPoyv6J5fiF9jAMsmEOiNUrPkZfIqXjLE9lGkNNrGr
dsb+JT/tyo5C0yPC59XwENnbTLgBvMPAZ7VOOibp8Q2VLwf8eDpiMXpFluTSmfzlfs4m41TXpRqL
6GjxAJIPPaniEMxUDJxuYlpycQDdhfOapiTMaHRhru7eF3ICdAlYC7TjeA/AQ78+EgvqGDaVcPym
/YTagrmKWszx1AjzkxlO7UAMLvPR26PcJ0S/D1nkwtJJ8s0Q5YtTY6wTuVwQgTrUv1ParhYQx2mg
P6mYpDUDdjynICMQrZs/B8jNPWgPuLZzN+ZIrzHVBLuo/2MDXibX5yGdHfvHdg8dLAb+yZODJAqh
F5kPXmYNWeDa6XfpiIDIRAdsludA1vPsnDXVqKEHd8ofXlI38goHKWebks3mauIxr7+zPYQLQbPl
0aH1d56d6m3XguRT5tj7tH492HfqAlV1G4vdK6vko+d5fiXeO2xXeJAasldfp0RpGlFk6CTcz2jX
hOPjYdkwJHV1+HsNrIDw/4VREc3PmH9gCxRXvl5LGMypQqA0W7cR3ORIujX+NkqyyaT9ukyMv/WR
Pg8wyRPteHUYl3r03LXPTbHYY2hRwKqzapOsZzOrms4alA0sHiTCnO5kOr0AmcqqtiRQvpy/7w8Y
nUr1Fp+DI+frhG+bkDuWvO1+x9VGlZZW/jIqhm+21vOExhloWH4OiHb4aGNbew96p4TR7LN0gkyT
vhAq94jgj/Holdl7jsPnEaMJZQ1za574DchmMwckL6TOqL2kww7J3LpBSQlgnpQtD+qbiolxu882
4rzylDf22j7xFNIa8BRANzJrwtti2d+O9W9NfozqcLa2B2VBc58NaTzFiLijClouEoDNsXy8NVG1
VxMxNM1Ql+3JfI66ErJLsphRpipgsNp8TEWqu5V108jyo8IzOELijRmpuafnkcseRK8E9utUb4FP
SiVQYfT8dTXBSNFwBb1397USKjJ6xFQqzP1LgY48+UPeP85slD7TXKQfbJgsQI/nTSAZaBLkuauV
I/lafEAMn95Pdbi7npNdXIvgIqEUIUxnfsO9ddERifk9a9G62Uj2XeV2pKW9/e/nw+tS6ocdFQHv
jHUE5nm2v6Ccg3xDy5zt/urvN9qaegkOLdVL8aLe6w/9n+Rfc1+8TK/SnfpgPfZ/u/fyz/G3/ArL
zPxVvvCpfo0Hhx4UuuOPGMBSFbpyjxeif/RI5xYeyAaCyrPzdYwO5ahp0Pwg4SY17R0PWA7AO5BH
Pz+MC/UQZS6X4d3JSa7Qq/y6gIdcwUpab4nmHQ4CAHWxi7Hw3MKwhz8g732NEr2xLNyrFYF5a/i6
Tc0hHK1vtirkNc4VDuTMiJuDwpWl+/1L89y4k310oCm+j/7j/c+j/B400grFt4TYYZao/0AmfYob
DoTuTQefbOaG7xFnz3JnVnlEslmKl/PJjL78z1f8Ho3NSZuE8O4HIf48fdPz3BrMMU/Xkbybdenw
PAXCiY+WNXcKrvklX4jHuJyl6TC9OMi+G3JXEH9aWZ8PF3Mpeq8T1RxrB/bIzp1rxfRLQwOwTfMc
Qgrr9Gxu7nWYcfoMTWnEJ0aHyFQUL2faEEzbq8pvH+IMX2cJPK1ZOHUukxnoRnydn+0RDmxagAxW
bLx+trGDppRjurr79povLBvo9B0Y4f/7kNzTjX+DB5xNWX2iQyZRXTTtzM1cmc+/SlpmlHLpsET8
OnfCoAnPR7C/p7U8//rzLPgQs/h090iNznafqJMQLAMePBclQHkdx5++KR6t+8P2uXPrRzMQg2Qj
hulb5+93ybO0yhxpm/7iiFmlr+WvaF3cNqAR7OMCJvNmfyctrtzT2d7yv/cEZZxlR0vkG+a0rHHy
0fJKeIjey+fMft4cty83hZPk9ptw9/DQBg+Lu0Be2MFa9NdKsHXaG+OPbL+/m86/qzpDZ5vAx82Y
0MgRVDBg+58nEkcdutEeD/GHE614GMRBBxdOt/8ANA+v2R/KH8i089fx+Wpn9YAuzZIYEztg3bsn
nKID/8UIJ7t9BO/sEcnqfrEFwhdQ2bGfAPrtwnj3/q/N7FXnriB426zdMCx3BzcN0sf3VWtbsb3Z
NOvCfu6eV6uwXf37pyxa+/14vwtXR9tdmQG01uUMsqifMnvu0J3aULP1TZk7pZvZhl3Y5WJyDdku
ti/5wsAe0YMAgHKnStu9dzdFbd8gGg7lBDXC028j7BQXvXWUFie33x5DoiLq16b9MLze3cXKIm1s
wTtu7uTbaVv7vxBZNnaD8+svRB3buKM4+BrZmG+51uPBAedDA7Nx1dshXDQ0O2+G0LrDToxXQePe
VksWUvW2eNs/ZM5d9viWvDYr+fat9tF6ZK8OHC+2HeH3+58kFM3w9Ke0s9vo358/W+3xD+JUtvj8
W3Fkd/m7Wm+Xy/fIrX719jJzH8XwceuZN17rVxZ7VW7/D2HnueSqkrTrK1IETgL9BdS+W8KbPwQg
5C0erv489JyIb2bNjlmxe/dqSagostJVVuabAnTQZx/R1+H6XplftZ+SvRQPOhV2dXzQF4L+4JUi
GkAtSaJBjOJtW32q5IoFlnn48G6rj8Xy9ef09qDxiR7x5+r+MuiP193lu9NPr9u/IBr/Boj/5KXl
AlBKAWgokLv/8Hzb6jgrm6atPE5RDJH40pN6AfOTxX7HtaVvMhAIetdx4LVnOc6vBye4/VBEY4ir
+vVAZ4fN4zX5uXwzw3utg6Hwff/869nbH0HjX/Fakg1E/hFYIaR+/6f2vCftolK7tv06Ht+XVK1J
+qKg+rodzGvznnACdqGJjTkStHmryQgv/7IVwcr+sUGYZvCbRw+ElUCK4Z/xmnq2r8/zUhLfBNXY
p7ejnsT9WonbaJ+JTp0nabVT4n2qxEJ89QXrdNSFn36jboWfpStc9XHTh5LNNd9Hv9nxqerMnYpG
fHkfjuuZ2+ZtOHco1xzQ7Hjq9jkYkcVZfvWPfhcst6o7roVdlR5T1dmngtWvL3f9nl39MeIMrTSl
11so2MNudK6p6PBWHcqO5i3m+tLtw2OwDwRbiSW72XUXEND0Puf7TTA9wzynBUIqpep6MCRu0eM7
XraLneITIz3pgldZx/SsffbuKaqdISXzSUnbTb/t3dbd73XNV3w6iT3t07axZ+FiNxRtVsWSJxRP
iyyiZTDPQDwJGnKJaZFOsM5M/CoWAwaLGeXAIW4Vc2FVdN4h5PjC25Ps56jZLGvXh2jaUzmH8JBr
qeRXPOP8qLcuM2vfFX/4OUW3qLHbDRc7lX2Rzd69LszRlUA5tdt16wr+LDySruYv2UH4WkE60yFk
F3bYLumVYstHndnftiJ9aPzK4m7zr2XQu8NPvR3pfPhzfDtFWqr4o9tuuAVdXZwm1nyq6IafezwL
QDxwJK+MTjlde5b0htW13SFakE/CFnxLN8BDpO202eqw5ZSOlMdLJEHfB8Q6RTPg093SFY8rOj1M
92zX5fQ0jpTSQlN0wf/gcHcGqVq3srsUkIzsl8TsQ/3GYkFcvthO+VtQpdlNn52i0lGJma0Jaqvh
2X/c9VPEvHyeUNoJu9N2AdpPIFjtUadEhixhztFP28tWbHUhpUPxqaWmffpqBcwo/Ycm+vD3Y1vZ
9baxDvQJ4e3dlDNW3A4sjrKb7gx56a9zTtWcbzEbZTf4Yqjep6+L+XJiynMgWUl8/jn/XLjfPT2n
C75YOuARjG7iL+iuQ/JPcY4b6D3PqBeyels56aShNZbgC2lHNvj2mcLDSxc0naN/1hCWfZrsuDsz
PV1f5Lt+SHRIteP5rmmTCjsCqvUGSyPmhHev6SWvCs5w6+yg6TJZLk82TWp2j+XgSaQoZu+oRYlL
92c5W3LZuonVQPBKh1l0RVdc4xup2OCVLB/mLIBvBa/zwF4Uzis1WMIOnS15rKG78DtPztqsd8Gm
H34QlRskhDO9el3Zkg/n3bbzr+FH8Eiqe1owKSK1qeJTzia1d4DvQi7sxlJ8zT/T04FFRrAOLGW9
pRcVHFiRFcDu3VI8xbuu5m9NMXhIWmnIrV67ajjPWX+OLO46g7drGJk2GiQpbWehNGmCZyrnEGYW
3hTjwILM8iqdheiHZbgMCStAL2rI7iDa081Zl+YvYBxA93EtMzB/tKXZ5udMQemVkq7QcgPNyO+7
jj5zq90xhZM6G0mo0vE+sdUk0ZU1yxpvmfUQnWOZ7Sy/wHpUOvh3Qp4AAOWoOWQTGY0g0ilqbqsW
Ix/CqLDrtK50B0JuldWj1ZdODetTxzr1EaZaQhe5y10fw2s6TjIw+6Rj0gltSdQin0mGYB39Hu04
bmZbOUricXNOUQddWruTeDDuIbqgVKT0FrUuPZ1HVysQ43oDqetNu14iIg/k77CdkkyT3dCbcPzt
+jKtC35OlVaQbRpImXiwYidOMB0a8IhMFSJMP6U5y8nbUYm0f0DtfBFPtKM5DdbCVXZkdU9647ZN
aA6tQwU1rNJlPlUTXg3IdaHV0riC6DhXlfB+RZaQWx5dxG4w0l6lAEDf+9BNSlk7JNGdRSAhKAEx
1H36TA8R8AlBFyj2EUId/cSDU8ZNHd5C1WEJfPWrz/f+fbf3x/XeL6kZZHVi0i0G+xlI34M9c+kt
xWHmSX8Ue3/pdrvaPUTn9JphfaJxLeYYo/wMYW9R94N4Hn0uvxVAPkaKPXe5Ly6cv/BZyNnnMzjx
lNMTyiEPyMTVw2qWs7IC0TQL9TGG6n71zMrwES5hrj6Huqo7WGOu2IK1D7T4maHt7sHZr4BHXiOd
iKkayjnJbgazqeB82KTNb+EEKGxNq5Hf0TWXiMWESHekhgPSMhgzpE3GcinuAVQ793LDwMFMws/o
CD9qNBBJyNqcDQ60ndGlJ0qiZ4FiqIM9X8z22EAqDtuM/cjeQ8toX0dOd7LN/vuRLaJzIQdadCwI
vaEfsuVVvxeqYKi4seHeKzOR/NOizy6JwWh8ylD7GEugRbi3ZcA7YtYVKAh00rA5F/sYRSxOt66s
ysaqYOh8tYWT4Nlr2jtVfMmGNWeYfu88LVBCaBNDczcTvL5zOrJqS0cNW7eMZBTZ9yPqt8ugs0lT
RbugzoSidKoiOZstIaUesqoZWAbcu5gEQvAYsLG4llzduHWUlGCdoJn1gVa30O22PWybXT3xJr9Y
SDGcXwycqBH/ZiQ5ZbcYJnlGmGEIeRLcqA/LbVVcIjjhsK1bXfG0tEux2Ip/jrvJ7rTot1OkeLOw
STW/dnonwY+pN6ibSNpNlupE8Z2P9rX6X6WB4UNj2rU7C5ZZZWFsSdCebF7i3ouHQ8JyY5VO7aDL
Ies9Rik3RdeYKqTuCl5dYwh8jufZPOP+R2Jr8IYW8SYLP2EDQda48/jsbowBDES7nQDSHPkWUUeH
DJ2xnq7lPTk4k4GLW/TkgC1+Uhm74guz0eQ3V/QgsUJej6Dvj8oBc574aPDOnmiMRVj4B9pZkrLl
8WHvCN5tK6XizOA7l0jxr/GT/1Cy+Mhw25hJ59XgNRMHMTy8/OArlwiDX2+wWVnDPEp5pXgS1mPy
aHo8Gupm78Y5XmZDKu2SXb0BFg2PT9iNk21AmOnxHXaptsM0e0f+vcnM7ZD3TjPROMSXeLBIC5YE
Ljhspclx69KScSZ7qvhPm2UojlhXVw0kr+WpnRo/rplWFz/rXpy9fbc6F1BZ/p4jZKznabX3yGqS
HF53m0uQuOeTKTin9BEkTm/N42H9JI5SyN/HYkpmXsYL57htfdHHlyAtMlx8jbt9aT7pfbtpmNBm
4XShkt9RJXENa1qHVMjHn9FS3HE32tX0/oDcSOtLemwM2a5ymjm68vcjGO3SH3/OheaItpYffCHv
bfHj+i44V8Ix6TKeeUKoOEMoOKW/0pzRbnBOAm6YC+Foz2Ip73cTYJR7SOXvLtScRaSCu5bamnvx
JVdxZHxtoCdjyZE2D0ycu3Dm9imQ41N2ycSfA0UBX6O1qI1bdi8WkWx1m/3XEMo21OHnEfCLD766
6JaptkirvQIdM2bzSYWQs/aubVWPzXMd3AvYvg2USHG5KV8bvD4QNosc3BL+iWbXSc3Vd/Pi3/xh
c0hFuwnFnyHUwjEdHDKIIpDLPkiZvqSPdB/d0S1ItL8Ik8/Tzex/6njpz/noGfV+R3WMvd+eozP5
k261edjHZnXkdeU+o85p1rd09Ft/7jUuhTRanoTK9I1FQDntImta42ZzlQM0HDl4wsOcp/Mdu3YQ
1PQjVheKV2G/a9Nr1K0rZ5ERIW3T2ha/O7CsMhL2pKD3ymL0ujUNH+tUCwWWeTeweWcUVoRMby3v
cEGmd+SdRhTu+SXlSs7+nvQpX3JO/ikd1qMNy5UGhQfDRtrIV3T9g3RA9ggCUr+CUftgbkM9yEKt
xwkdfY6f0osmvhCUkHAxrWOxOJF2LzlC/kjLQLZ7f0kXyB/ZkmCIDkqft0ko+71HUZeYVmGd3m+6
7J+3c29wtOwSg8m2jzQePWzWzZo+AYCuFceots95G/fdqvWuSDywalPo/4lWQa+5s6fBiqWskex3
29Gb4zwTi/EpV+IMqOicgWXYR+S+k4hv32X9MK5ETDAOyjbJS7suDnG1ufjyt2g9diyolpcpq9Sn
1bZbK1/NZvTrlNWTQgD7Dn5Vr5Twsjulrc8q3VKYxxLCnphJeknln4P/SPtdv+NoSclbPDVcpTQJ
95ESLvJLqjlSjrAe69UiZJWYCxMZdxofsloNBX9XM8kb1Ly/31I4xg8iv+MrzIAst+vVYFBkGeyf
E8hrV5OmkrdUCukgOruu+IwnUEKyfBg8RQ1ouWwBi8n6K2G506oVQ7X+LGbSjmwNuWjdcTGpBfWP
0cOGijefK1AxrBqqI+QZG4Yr2ZvPEcNTOiIq1RdY57hR+bhrCGGgR4RcxqFDidz8S9pN35LC3hZC
7ssHlaQDyJ92mya8TVJ48oc1uiCUv4VQyx/+iQmNP/ztcG9h0+5m3mU3UCSnw0GacyaXTzR5km8l
PKPquUGbavki3G9hc7+creoUXflsedqhNNVy+pqQDyilhbP/2izWc7pKOc9QZlBmxMNoeRNyL1QR
fDgYiTPzeqve8UlNIMBpolt6yy6+gp6a+Wg6FM8yPgRSrqKGyUDO+Wa9E3ejdUsXDshUzAm3xH2k
p2C6axOiOUULdbdd5EM0hHu8K585u5eUq3heKezypQdxmPnDxzi/PqFFzYiIsLDWwhMseUohFe6G
LYWoqt1hV+9uAUuWHzIKrrOFA6EX6OCJAxQXXhMcBFu0zkgDCpPVDCoU98Lh/UjCZFThwml9mBQW
FdaCo21R3YMxrC8glGeqd2COQzQpxtHeP1ERwwa3DGm4mDMfPdKjx3MJaRatUwrnHCdOncVCKKyV
/JQljuYqruT0wBbAbqM1K3VpLVowzXrmaY7CzQd08S0YfzBWEdP5mtvypNCTbR08AjQJP0qE3pbA
+OsmBY61RBtlGJR7Z9xwNxP3yOtTdshugl6OZp8dXg7rYcO10489bJSI+YTJ9lxcaRxH7+ETeJiM
krgMuf9C+2MGZJshL1lCx4Ht+JNsE7fOJgshTYtbBhdf2Owxv4svbTvZiUugbQXnlpXZZL1Em2nd
8XEVB71ZshRwx1ZW9cWXsClxhZ9FnT2CLhKixRdchwUX1jfkh9ab8Ln8LdtDOP5AY1j0ZDJ0vvdY
5bWwbvhr8dD5czO3O1StdQvwpC38H4u6+KdoSi4agEa9ES74197bezzFluSmaap19utd8DEmkjqy
YBHVvwRoAxxfF9WdKOYiuqKtJz1ekpZe6xeHE6qbftRIsz0TppqI3U5OYTN7K8lWwL0Zf060ZQiS
7RDh7GvuI3gq2HFFMfEKQdbEfeSEfrv0FHdfCBvNldgcVO17woZCwS+diEiw4vKZRDOPoboNtkT1
xkDAJZgMyg/+TXHbCVGy5QbQOBo2iMPPXcYHVVy+ixdgVzgBbEXgTzwmzoTpZM1uwi0zpV3hCuDC
PqaNxVkBrkIH4BMPrAym2wEO0JhilkxeLg4/xWc88KDgs+Izk7qf1Zq+iCYPdi4QFWFycnDR8JK5
GD92KbBxoUPcojFrh8hbj5Nx0NnE4A2z85cI6aloXr/fqsHTYoPRePIUJCzh1z47elD1XPDrWtSY
Rp4Xbs9qASpDvl9O5KGFjWi3mcbRAYSO4OxzcclmPweTteUx+S3aQjTcIMjvSoqCgVGebDMU4H/G
p26gYCk82T56XYQztumtiUcWWxn9hkFA+CaLk4S9zyspL/1KMlHmx62IKS7Tc2XiyWyPqFZ8oJLD
vO18V7lHTNh5u49oBH0OO+dBqrXojz4dmlW/ceY+4NPPbeeqvuDKeDtnYmvpMUomb0eSjNpW/U4x
Tte3Y4Q9ds9RaQsuH/0a8VvMl/xmA6xaVjmUvrmXq95aY/yIW1uA0Jbq1zH+TnYOF1lp9YAI68C1
O4+4YXtRHMNqW8fta2lomQZJPSUovVtxK4RAymZb8gFOcend2eKMJiVk/IG3hf9QFwvcpzFqPYou
ltEQPArV7bLTE0vLISpvscvvgn7zIObNJUp2z25FG50K4n/fy+hRzNrVzFVdckkF+1Q8g1sBQt6J
858pksB9ykLJpIBbgSi/qPURjRqDZvGdZC3TP+e1lwRJRqlWHZdFEii/DwdmMH5R8XTKGNDmtVbr
E1gtM53+OhvgJ990saghFg5QacveFYDaSPZGb+yNJOjWSVjGzVrJGqjr9HigkMd6WNVmTK/b2aCf
IxmfAh/gp90lOGsLp9wp+S3FR5F3Txe7uJiqJyeXsfXxIFv7Qn41E0hyLVzuALo6bzUcx2SP64Hv
kITH7XVbH41m8nw3fVriSJ9RHs41OtYGnssQsqlgPM0s7WrTWrJX4WkvjlS+43Ico32+yEav9fHS
U/H7CJ89N/u8WeMM8nnnKpnqAuFRpkKIw9EWB/aiYZ+SA0L0nHAsASP8Zlo/B7MIIgtZ44zfzUb2
tZD5P3atj0uFznzgeMD1J18JsUz7qLytyrS0Jy/ixv/D8MKOSrZES46piXfZRESTwUFBS7gPQi6F
SXjAnaNqEkyyEIc0almAh92czDrt2SRgZHFL5lQNpmJKlpXI8MfwEfdFa/Eo++3kohFKzEtcSCmc
PEJ0dlAG11hBXBHryQdKGCdx6mzOBuqeC5HqJaiw/LLrwrOks+UjAS/Hqfl11vj78qLltKPGZZ2W
CNkizjCt4u8ChrXf78TJkVxwPkB/nJwVkXf77WFEG5QpM+pXx82Sd3CMhfnqGCHWvT/uhLBMuejG
FofhuN8hvbFGNduiyfUad/Pdc05KtZKvlla3nihQpvXS2Eft5MWwXd2x6otweTB4KfvwrGKwb/pp
OH5Y9T+VK6ZPVqlz5LRx2Nw0ziCYN7ZCASghSDGS1JhlMWQUPQ7Zga7qxZtMC2v9mRGsW0Yz8WVB
XCg4sxPifMKrkMt7JvI525ZMIBftHEzCe+TUaGHX4TEr2ahZ52wejZuOw6c2vAayS/zPUzgHU7f9
urPmzi2ULmafj/mTiEHryjkBubQPh50qmmfOAvqQrNrwAF9ziKADkrSbO2L+BHplJ+fP3dUnbirn
/RQyJarGiwd8/K3FJOClFcGoe0pwkFDtGD5T4sDCQJi65hIOrQhRz6ZvqmzcZqt7qoY0oJPx9yWi
yiOhU67Xdmou41jzg37FW5+iolNolHSh+UrbCbAdq/8bvh52IqdvvFOl5KQ/U4KDSyKZhMz5i/t0
3HMM7+mekPnZJ3DZ51LJAUMSy04fcc0iHvOG5yNs++ETJv2+hRwaW7TUEsMS2SI8rnmS3UeSjSaN
flXhFBFzpG8R6qMJgQCvoyobHYU8kPXSfQaJx3JgrP1pvRaxEqtRl42bJFZsKnjFzXzL1yQ78dQt
y8toVP/lTdpz7p4m8XQUSbDe5xl4AGKvG8ESfjgljOkSa1cZmjr5rK0ha7LHhURa/VIIta5Gc6fZ
TUFYlXIiU3Xuu4QvyM4BwtsL77o7eONaEgyRMwHp+5rW4ejM3XEzOgMz6TgvIFB7DLAOIw15CeTW
4TT1kdCy6pz9SzFGmI1xTXh+sH5j+Wf/HDyzWtGr7BrU4T4Q8++5yxMq9jWZYt8ikeW9z7mr3Xoz
l5j2uFFs4sIcMo0Qql8PdifoYjTbqtuSXYEtRgSbMzmCKrMtRwA8v6aarJ2LRmRnDBrgpiP9Db+u
qIjskbC7lbfXiSTYsypYRlWtz12WJSoL3kHK1GYSOOTrURBPvxR0s6D8l9Ae8dNsGWFEs1PMmGLK
OyW3yC4FJdXUrlcBMshPouqUTRNOF4Jm2pkfiuk8QnXviN703NfgGXAvQGUqZK3MO6vBkO5rXXYF
+7gbka7pnMFKUumbkDjKLWSZVA6A9+nen3P03FmSjXQRcIXj7jvBopUAIiU6HIAgxlhpiRAiZ81S
fN/Jv5ynbgdbsT45Bex2cDNLO9ic8p+KfdDs2pAEzpk7iWS/3qfXQLKZHRZrHi3d5XYBex79wWpP
JqkA6mN6SMXuOd6GbT14lPPn5ZZF3HUWj32tiaYvIzESbNlpw0mRPIOZW4Z1vkShaMiM6Ex3GxYm
ifmbKz7JSKsnVmPuTspnOiUX4r2PYtpJ30kKyx7gJk4C4HbR6SxOgZDN+FKwjqrbRglTBloeUhES
31wKKUApRsdg7p6KLkDUTqt+EiDJvgeHAoZjfBsSnaflqYtLURZq9GRZJqkUfu4kHokR2ARZx0Db
pXsH03GysTgzI0kBqnudFMaM9EwVU020JD5w2kRaAGIrZUpinIo+FyxQtTiq3/tNJhIG1mcRFFUy
2Bp2PcQco+HCT8MeYlwj3iBqNPFEM7Fnc3yZR71inmJsAAKBa/Mouuy3Eh00nBnqpRHoAw1ztsU9
gBdb72E1Tu/VXs2OZc2Jya9Th2vHbdUvRq/xvpo10bpClD6lyYYkhBILLq+L6/psCgH8XHswt+D2
Mf5FW7TeMTzmuGoQSqH0PLjFlYTv0xZ9sc9LjBztgbTgGT3xXnnGFoHgL0J62eiDtYAoIUJxaZX2
jH6orjK5Rhg81R94LC0Qp+DX5Jrgg42G7OMAI6eiN8N5cjqnjZVAmBmD003DpzWuQ188Yjzd4snB
DRI9OcDxwHyejpRpQRJUDmHARwFBbj05OcxbyKa42nnVFzzZMcRf7nVRWxE74/HxhOPaekajp2VP
yZC9chLuBf5oGScPE5cr4PWZb51Jl1lX4IiNABfNcS2aDQ4bfeXGbyW4xHUsEjmcXIDGXVCTxxKu
yXsWv2t7Si6nSQzkFL3O6daPeASgA+dD9DH9m9oae4ZG6TGXu8NktawjAPigfSOu+bQQrOCluMRa
Jnp1zAsYhI+0oHFaS/QaYqG9twimnQA0WQQyx+7esjGnmecD1ywy6pYJKE7PMrC3gJzFqWhZGRX1
nZZcMCIEY3EAwombJFn3MC8Fd5Igreo/owk+AbrGVTa5HwgCWAvxbbriHqD7LkQN+VsZzZIKLz66
Z13GFKs1t0c6UAv9hm8tXWjee631+xj37PB6MpJYdVGwb4k9YBcO8TFAv0fCjxYjJwg9YeDJ7C23
HGSSUb9FxuzrSF9LfTrrHZ1+LdhqNKmVzjpOZ5FLF9PG7iLiXmL0v9MTF382XvjNGJIlSjJUujyA
CPlHztJZ24Mbdbk+N3OdBAM9+/bPgJLsEoOUvbvu0+GCPLpu1ZsUHpJ0Fat6RcbcUu/N3mTWRtyB
UyR+iSAJXcyKERQDACJU9upf0ELyC33VQf6ar58rVdTLpT5jY/66AHUCeCGj09nHmzfjaA46GBf6
njRS72EsAdSwjI/XTcBxNOlSp+lNP/yU9RO193fdmn69vLybL98m8BLm0VwyyIS+4VEvsGptVJwh
Mfb2ZnxuSbv83JIG8lO/XIyz/kkeP+OQu/DScp/ZCyHS9yPIO5cXMHyeBuWEhkJ+xwSk0waEI+Zv
j/fD+zgljOw/F/5y3X4puICmnM2M2erq3V5Um/CS3uquqJOgq1evRxB1+s/9x966OTWoOdeVYhJ3
mn3PV+MHFec/JPSCXZNzerx6mvNXxRRfr+/yx8NPzOOqBTFoYZaf0kw/W+Pn/Xv8nI7jGIWuxYlP
zk0T0yyh+b6tu9fx67Yp36lFeJm/PF5mOs0yJlAfKkUVQwLiaQ7g0rQ8mDuDlARgn6bPZnq9VQCX
ml7RbdE4Ghe9OBvX1+vrHSwgjlU0/WaK5sHY68XTUD+PJNu1X/s3xViTIQX5D7THZMfxLr4Mq+vP
g38xCnrNv9rr8CGukzj5PnxJH4M1sM/Ga/OEj/KdIRiqXoM+xBYSFTsDN1C/WoN3yInCPPcGMR1+
ev2VdHjhpXEvb9on4X7OYPZR8zWz1NfxY756fArvyUtL4nwgvdN1ZTXBAt2XOn0FHqWurClnaZb6
g+RP0ptE44LY0eudCKOmLz9Pa2VdvhHF3RAwQMdUZ6PigoLWWonOEQPbySQ/Eq4/GIerOXYmG+vL
pBxLSlQGgxDjR7maYMWal/O7ts77D1o6gIX1VkUPPNyfO+/0K/Wj+urMHR0EP0bv8Hl5G74kM4HZ
OKVx568HXith6xPYVks6Dd4+ltFyg7eD2Vywpxks9euA49gEBwsP9+mQXfJ6A0RGIUpAqMk5OupG
fld+uPgFC/gLPAQ65w+Ctq5DmpG/Hd4HC/b+bEnc1lUTpJhPzP/b5Rv0l7fn5/B2BfJGejsiFjfD
A3nfxSMCIPT10hk4ni/T/w3QNbN3B9gjC/P8tnWMgvxRMt0vhr+OP3c+SY36BCIzN7dHE7OrM+Qk
rmcTNb8qjY5k3iVcqZL/RxoUOGmV/h2K78uvs25NNxb0QT8CmkQgZ+WsIkHf+jsLYCHD2+2M2nA6
3Xrbhubb3mTaXDPozs3YXYwEEfYGhJxpmie6eQzMa2b+rZbsryryjxT8U5/IR1VSS0/6Rra+94jn
9ZuYn6e9C1H9cfGTl6dZQcnhM1nJ7/fPCUAIkMC3EtI/36q/5ML+Zmn/kQs7V5Zg0UmKMl9I4h95
1dKolNVCLGeu8n16vtcvRNPQWCTrkBlrohvmnzhk69lqv7KT20t51V+PR/1rQTTgC0Qt9bLCgOtf
D30FhBWNhm/fW5jEeuPVx9vtFZ3ZRlvrBOf5/9vY/GN26lwAoERTJvBh8Q9CKs+hvw3Csfua38k+
Fk010ZcNSc+Eo5/U9d9cpQWa6/F+aTDg83QB6tZwMEHHVFRLQPkOZCYA1UxUSOvr1QNeHTswxS7v
hCeV0pxL34fndiEabPP+98z/qGj5NZJzOkHPqaGhPuhPOI2r9CzrUaMlUZ18j8oXrSvE0WTmzPCx
oMjs8Zd6lj97Xv3rhirtp1lmanbUP9KdgUrtx2SWVF4FpF5lgGL3JhhI8ytu/nN1egfQkQT+D/GT
tAS2kJ+cgygdcG9nC1i27SLavx6/hHf5VX1dqqZkUiryhoNRZUgI+8cNu8DukxzEVfcOtBROy/8m
15/1+f+a/oR6LFMjLYnLPxZ6Ko7eUyrbfsGfh/lqqWERq944iMateaGgFVTpRtQfjTmf/+XWyh+F
n///1poA9hFoI//VhVNNnk+xFaq7N37VX9XH4b37ll+ujvSmrRLEt1wvK+NsyaDNCfrZu39Lnd5/
1quTRYn+ZjgZ2s/sdf4hvj7AatoRDWjAOkM9H2waz0T31V8I9Q8FGSB0/t9s/yixBqzycjhQiOii
ct+fuvqzNKqX7kU02OOY1V8KqP8sxfulDaBAskgZnkQJs/yf+ekHrR9oM7s4eLg9L+9kA5Anv9ZS
ajGo9KH1uHFekcOjKy9HYzQ2op6zb38/myAPfJWvz+1hpb4vVs9V9SFvn2//mxLyP+TOzxdggkxo
JxpAMX8otWTeU7r2LCU20nOdGMoroQA9nl+N+OKG+5/1y4hWuxqvt7ev3wKGlwg1MJjNV/X18/Ox
eDP+omX/kZH+fUJ/LI0MRM4NRGNtTRXb5Wa0zapefM/oLDZbHI0qETmpt67Sp4pxVz9kkPTGj/r5
cZ6QcqcOHktgCobZ7ngla+X6eC0X88+kJSw40KZtPtBs4vF+Wy7NFrAVmeKU8WN/swbyNRM1LkHT
kz7b/kOdicZyZl+EcNn+RU7Ef6oU+PfHm1TevxXpVfXy0Z3mqLT9waDFJ6Aj5HtUM11SVhwCyYr+
V9H8Ve9/2q3FfCqQkKhMgO3/85bLS7lYzmgF7/YvJxekUL1+46j+iwNsPb0ZDfYdQMG/Pec/qe7/
u+l/Ad5fku64B3S8d8mS4ZaUg5sx9cZv81XHKc7qa9C1H6huV29/FbdJnP7reYG8FSjJkNl5/aHE
j5LUikL5JCHADM3vmb5ec8jUGdr9hd1C0UTBMzx3n5vuZXjBsf35eHu+aYbKlrY1TxRUVz9/82QW
U/nenzOiekaQqXNdLihC/c8VkB80RRya5uApz5dqVX8pH9WK5hJEo4/+c07W7HItg2VKm66PmY5C
IG+ro3iJxJif3u6On4+gPrn3dvU4GR3W72jWb3v2E5REXa2ZLd7N4URVtvkkEyFarOXz29yq/cGl
sxN+h68R7wH8jG58jX6mQ51TfQ5Xfa76Z9ETm/dLkfxIf8Fx+hOf91fl/fsT/7EGCj0z1Gv7kNzj
7rFEuIzaPLgnl50BoDrULrp2S+mdBuDpxzOUaoNyLiMxKdpRf66GJOuba21udNTx/6PsvHbcxrY0
/EQEmMMtM5VjpRuhql1FiaQYxCCKTz8fa4CBLRcsDHzap+22RYph77X+9QdKzhHBFUJU4xY9p0ZD
KTxYc6SfNi+UwSoiRgSYBIT/eX+OiSkImXW47p5w7Q4/KudzcKBYTGP/36vtvR32/14WyVRUFLNY
iuh3B+oqrTEHgxJSanklTtQIF3v+dt28HSYfyDmc8wSTVvXVFAJGXx02onj5HLfGwfkPkRsknO5L
t58RHRj+zD6wSYRb4ZUyfeCffP4l/BqjJ3l+dFrzox0OPM2b4+evYfvga+g/vWIGawkZGyTz4sHw
5wWLSfUxztLttrRw5WyDZgny0LJ2JU5+cJNuoeGfmXpy62I19lWOZsFH2REgReR2Z/myOSsvgSJM
NSbHaYDUXhVbW8/liWXnwjy3glJ1eEMA1a92gySWiblgn74O+7R2tNUxyCP9SzxjsWcrtZchAdgf
gcoBErAjwtttyrz5yfJPtL83nJdcNAPq+yHKt2JttwtxLtIwbwRsfXZpOzv3bhHGz8pLirXDVzs4
OkRF+GCK27BOdoFym8bx8pBFCu20RL8Uu/LxZvfJUmgW5bBJZb8b3ExwYNPiUibjt3zyjzRH9bzL
ZiLOseMZ8uHW0TVPzsmA+ecO5aTtvCojhsEfbq6ouMInkT9nbnrrww5puFQnH4dhbr0GYJY6pysB
dV6MY68a3Vr3yKJNHN/F6zAULt3TGoPlac3Em6Zu5Memn4PkQDQ8po4Oc8jaXF9LgCHNUQW+nX3e
x/MTZszG5jqXPeidAYxROkgMn7mQnXcCfmOZFsmGhg56bO2b7J9Yvk27nzVL81eHLqbwuQAZi3sV
iCo3wsHyR93L/KvybibT/kPTJ71hW6AiWxUuTuJKatD2wY0IRG3OVz1+CLV9aO2yto3PAc5I6gD8
Yt76XzbAN/FIQ7oa4dF0xG38dsidy8k/pQstm/NRJY7f3OmcBDvYFiY2wKggyPRhVlOuVT+flJsi
OjE0Py7oUPCZiC1bBmZhuJMGN1LoyxnGXESEJr2TbhusIXtH49QZjU70pTFnjq2+NBPYWAfYkLAa
8ezVw4ReuVoWr6cXDRWQOTZFQM/kI6wrX0wxxAIyVqLbR7PJ1+LH+RKcSldfaCvhNZF9HSioJ2TP
6bl9fRhjvFBO6JqOb8nnGA3wcck8bDYbXv/LWmhm2vAmJ3u5mWjN7HpxW9nNzu4Nr2c1EjYx6/kl
MK/OrfMIVWXFPJNg9Z+wPryUI0UzQXVZ+Qo4g+GSiHprg1KMiHeINS/Tp0RIVyOlWYDAMt5hHojC
zjbWpFiCZ1uv1VJ7PxzsA0gedOgj6hdYuPLRhZ8MK3gVB/269bMp1MKwmeebdAfEpkbQwcwZQ36I
MPN8XYDtmFDZHV5NjbWbkE3dITfWatzkc3TGLV2E3/xaCM+3mSCE3W1y7r+SPsyHIO+9A9qoN6Bv
bEvzalYn/pUNG+dP3oPj5JA4veaMme370/YC/2PfX+38P8SfWuw2r72Fy62vtXZ8s88f+b5XcP+0
zbf4q2sdRrsFdiwH7+Izzbg9s/Mfjo5mhH2/PWv+5aUCRsjm4iJeHNbyOmcnHgF+NLfwL8QP8eAY
LEmGU91I7rKxankXIt0xbovhxYTye91qUP9bZvAoW5KgxLgQgsmq2+hQc7s1nCB4Ajxe3Kb0P2Zn
zF/Maf5e+UJ0YFplAcjvmYRv5Im4ydZctnpSPJVnp62civJAcjUwV1yZZ+ImhT0le2d9fkynYrvK
4q+jyTeXp6Lk8J699J40VwG84sjUCdcg0Mq58qkxuB/OztcHrYT2U2lrkHmh4PyrafgA/7kpKJV1
kC+aUO8rT1v23+gnxTZm8zwYjcc19D8BQ+xPAmMgF6aflnNbsUM4Um17n4lvTWPPAtszgnRGFCX0
1AT/Zo3mO1lXON7XN1tbZldbWbHdPSpYvnes+xIN0bwk6eJoZyHf4fFXYjeL42Go9ibEMZVlfN7w
5tXeKY2yHaKgAwgohF1QnjeT5yoO5NYuZLuOg478ilUPrJjN9Qdl1I8NPX7KpGNiWzhGQ/55SXPl
dO3rk9rNzqYzzN4scMyrR/wkC7mOCfaFdRDQNmyN3b93+HvPr+9C5bcDf7cxv7UpNMg3xSKBZ5YC
8kGGNxpHqTxW3Viwb9aSGNjT1Tbr6eka3PRNbU7YoP99Cj81EL+fwV0FeTYELWmIoiXhoaQTPjnG
R2MAPI1fuRgeGcT8VAFi3Tw65WjYVml3bfClVJUS4K+bde2IkFmyTUQRLEwOKWhE4UV0Zm3xABiQ
f+gLdBHLPdxTRGMMwvnz9l7Oktqfr9dqT17F+1L1LhGGRm/DMxs3/4M9u4R2hW+UrT6DQrPezCsm
5+7DZu2n8xjDyWSgAJKOzLtvr7SaJceXY7Evo+KLmiwoPmPqgFd9R1zOntkyu4L2+u/7++OX/+2g
1ric/PaI6XlpaWJ6VXZPmj2v8HrQbRSkqOD8ZRQ0NvYIhrWgAdLtyp+EX4a7/vcJfN/Tu1ceLJRM
JRxeSAYy716uoq6NLpGO5724vjljEEePwXwM4Fc8Ccxa2s2bOGF0hn86A6DU8c6z3LBNhl7QQ49o
carEziHkK0+0Ci/ta7yr/8vtxXbExIWZhHxUh/4Lyi66jFCYPh4c0H8a7gcvyjfu/Of3MGgsR2BJ
ktUx1/LPC9n0ByHvpKLfNe4lklx8sb14ns71qAwv3ivHzjHrtoXZQ7jxu13515HvnpsSQ576dDZP
q6JfEhx9M9zh5SL4HYSmt7M0OZiLIg+U1qneC2VSmS5UoyMQqW6/GK0zMPeuz66geEfLhrnTtEhM
PEnbaIqDklcSV8rp4NTNprrulcyvB6ebXX5d6SXa4utIXACpIpDxx9haKZsdat9QZ4febU8hZfEl
dRIJEuOsfq+yb4FszZQrH/BJ89kyDSd5lTBCE7w8UnwSQIu3876a3/INZXlLrxFPDHlE6nRXWFiX
qVEvGL68WgQIcT9LW7FWqsH7uOjs6j9Z/zBhj1cgVG5Rezm0XPpd3VWght7c/OO8v/3SAv2l0231
MEd+dHg3zl5xdjCcOrk1T1iUqGuB87OERSnP43p+qtfnE/qL09kRzMSpr9OidTKCk65nW0eZTJV9
Uh1hAlFangCTZvUvCAWC8UzhdNXIaXhqzNkg+2q3MGsHgm6CsfcqC2qRmtWVn+G6novoxkyOhrcZ
a7ArIxxpKiaOptgS3BzlwQr7HTf/97MC5qqK7K50jX8+pXJ1M4ekMw+7p7n//ZhCu7Z36WS3CSr3
mXHgbJFvFmd3e/IFl9wE3pP0wZvyDbT+6xzuKpSLeW2Uq6khCrRd5thDtMz86BONuOPZ3kJzMFxJ
l+v1r38vNPL4Gtwf1pREUScLivXmPnY0PsZV2Z7k69L6D2Lc63VdvOlejGdhvWAGi3uKrnyjPVT5
BLPBcm1XZ996FYP4K4sKwi0ebu9/b3cMCAyGWfgGc2LW3YVIekMtL1ccdTMyypQJ3l3xALdzwIbN
0fDbbxpMNubH88e/r8QP4O54XBNfJtNQuRLjef225otZfoqzTjC+13x1Utnz7L/5OERf8iCQgmN/
ipGwz+3BWci2Y63CiWfr21nnTS42S6ew+voeqT4yaPoBoee8Rg9lbI1x/LpfQg+DUFzASEWmFEEv
zeTz9DSErF0XhDhQ2OAUzfqpiDAvmXbQcJvVoY1qIezVuXKdtamfXF2NEJQhTIqplIZj0qGdHcMj
cDKMocLXVg2zasU18UWsH7xZfxdKf577XRFhXVLtosXxdXbOA1DtRHLqLqROOnWO1Du1/KDM/wEs
w53dIs9VEYHM/nJjPsaFUBzK7Doi2BdCRE8Oqg1V8otDKNwimpsEBzDjwWb9wyuEuRuTOSBshlvi
3R53OqeqnDfJecbTGqcXJ26WJCXnFTNY9f9fdPMA4OgjqZKIF6hyt1IJzbWtxVa77q4OzAkWip3g
UO9HwOViaDy4ez8MBDgaoYHMZ79za+9uX2kc4uJ25WgKgxeiqQwvmAiuFv37zfvuX+7WoD8Oc1fs
5Jl2uFpFOho5YZ2QAb0Dtp1DMBtzBRHCqfGcmFSripSkjLZLDGE9PTWzp8nwIAxY+uF5/eNMxv/+
2xpwaIwuK5VLvQcbori6UJdMZTxpK/e/8xyO9USBwpCQz/DIp+6nQun3I38/2b8duZbbo9AVFPl1
8nzolTH/+oTP6OA2rf/foLtXAICdKNGbgz8Nnnr12/O8fuTtral/bwe0x4o4Vtu6ThzlnxdAVI9d
rnTaeCsEGwuyo/3RuIz3vOb1PK3JpbU7/7Zh5hzczl47afynwxrPA7dyuvAwyz5OM9Wt3DOd8ALR
UkozvJPWtxf28+iwjFfYdNupb0X7KuLLEYLEbACi3yPM/Juh9tcThUXi6Ks5umTfFX8kbeu3tmDY
fDt4tExiYIo3N6UttPpFb3WuJQr+YC3r3r2wjJ4xNbDqKfP7snEOIviUHGiHV60JBSa8R1fAceHq
ZOTslZ/o3kjI7EChNMRfGIb1riJ/lJDQ1MaR48lRshuoRIbXmZMM5Q3N8W1w8jhIO6ouBJ/dkzi4
ptGSKx/UCVz0jVBHah27w/AcU7afMFw13JP6UsqKw9/WrEjzdSQ+Q9CY84Iarzrg0kloL8TPFkzu
pHrFMBkaJyFQp8qCm/F8SrOpeSV9NX0vBCp+qF4gyceDG2dTDaRg8GOVhJPaF82ZRg8hyUGCz8/J
Pu8uuWtkz1K1ooEXTy3VpuirxDHcnm91VDVHX9Hd7shdBCunX8X9ltYIlGswMKQgQKmexOBRxeSg
jBwphC3ZaPHklJhT6eCBRt4ANofnM53z90ixlP2CZDa4c3TsabqUKy+GI0QgMMSODv63JUD408b6
c1Vh18y4Lo7EMgKxzDKyQaGydEDrJ5gXnRIgR4J0UyERs14gFOj6l45uOVlKlJuou4DmblaoKvt/
L2DK3yMHgywbMBBJ5mdZvVs2TuJgtUIcq5h/YlUoOm/1AjDXXb7toILyAwUjuBbijTd7MVs0DmFe
Mclga/DPKc//v8/me4Z4//D/djbfWNjvS8lNF+jsz+qu8d0pljfO3JfsaJM6q9uvzWawSaH8sKbL
t87l2v33NLL25snsbPvzdFpMdv6mCVOHshPJdxBsNuk6MrzjsxghQ54NzuwQrmycCKMVgJO0lkvW
Rc+rVs5ox7tN1l+CCynsycr9p6qE8sTMWIuOweH9QeUqSeNadP892W5HQEzBWu/emDSrh1JQ63O9
B5BbaLSzWQAXO6Kngx3zUj8hrBG/mF6+DC/aS+/jSjdjWSf9L8fd8Qm67ixzB+iaXRjvhcGO97fX
3cWVImOnRFfnTSo9cZWHrVvaqbvNn0nGPjVuN4kDE9/wJgR+KaFr4pV7wuYQeN3hB9pnYzIGmOWB
vsPimW156onRSJ4AI/dIWnRN+72fpz5XK5mYYUlO3jXE99khDA9fyoqdVgiN0dis9/sXaHJAjY1T
+FAS4eo9eFZ+3OF/v4Z3C2WrS9dKS9l2JGvSKJh526c+qsynQw6O5onXp4dbzI+7PaiGDB1H1NS/
gjqs5JIXopKCWNwyrzaunkmxpjJTzduRQPXeptC4hI/j7Uwok7q5xuG1NWeFfmRWdXUEGQGX9CnA
v8/Iuc7qha6GFVJv+Zxy9fPcKc7HB3XQd1X115OmYu8rQ/Yau8Q/d0Ut6TopPVT5HvgbD9KZNW3n
jKnbyXFFht3iuFSdwzxxDyszOs8oTkhXDNUt43BiM6PuqZxAUISMSXTkg4JX/hvXNjQ8ef/vzO72
a/NQNoKigI5Z/vXTmp4xF3gneIJwdG3Wvp8/UW1/Nb2bvhqmNxJm0fCMOrl/rzgPr8/d+nc5VLKV
aEm9lwNzne2IqiEuaAiqdbEmxnV9DlavzwinKyZo/vPBFmcDwoXNbdfjaoW/yR5Z7JsYtuEjp93v
xv0fN+5+KUzSU6tUBSfG/rxj4Kos0yfWgqhbpl5MrGw6Oc8NnzrH/2AyBbjYTXMfHsqHNh3CT5i8
YCizFcNRNwiwmPed869ily2Om/Mv9CwBYZPPhw301oU9sj1xe3aTaeJZ7hVGK+4lbklxgfVp7tSU
BcGDvuMHBP6Pm6/dd6y1ftOVAy+vVk9ySsNc073u4g1l0JOqm+y7YVkCML03Usg2+OCe/7j64iyq
MGHHv9waK8nfdhmN1BvVyAgKe7q4RAWfFuLX29twduBopdHy6Ox6O1Kj1Yr5JN0JA73W7SHW2Mni
fWG8b/H504E0wvDBuyqPX/qvW/7bed31LH0hUvmNPEMKqWrwtBP+dZf5dVhSHgWl9TFYIcRSCusE
91K8A61OsWPgPqUnPrSdFAxpVfeWrQHV/33FflxrR8dnpiVcNhDtP69YpiZyXWtKN6Pmw7/sdFmp
hC9pjii5+ZnJ3EvziPkojR95fzFI2oMNMUZfM/v685BxcUnETknzfRu0GKKs+g9CdGsfGv8+CfO9
9mBP/qkTHpPCRIVyiP+/202Ma3+7ZFae7+H8f8jRcf0Y2FUeHeNuxbOaHBpdj+vv+I4J9s7Ajdx6
vkRNdN7gx9BHQ+2Ie4qCKUQZ5F4ONAocCDC9i1LCmsNRLPILhjM51FfwcHHz77v8gysxQ4pvI3jc
rw3mNX9e8r4vTeV4kMXdmbAr+yXW7bc3aVczOngro/lH7dgbRAr/PcO/vlFG2OfWmb22sk1ZiADO
2cb+2vr1C7rV8OD5M356Y8ki0QxJlvGNv0c5D1VfmEOjD7uptiWCG9m74rSIKs81GeSW4kh+GZlf
it803hvODeB+lfNWmqHsxPzTrXhHpjv/HASQZnx7dtxYBCrb9Qw+djU7vgtvnUPQyPPxnUHv60Eh
0TIgGMPX0XZ5VR1KX7lNpDA8iMU28UKq/GNByUQErQ0p6AvS/hQOFUSWi//vW/JjxfH7F78DaKRe
SfTL0UJ4GU4Ne4w0f4ssz/A0fqye08hbhNv1mu/7MPYWZvYPb6AlkmpjSBYE23twSD60J+taDOJu
emRSCMm2ipBc00ZfItijiHnFufVfCdzv4ZbZTmDXPcG7hIuUemkfIi2xYS/1joIGw6HKiaIzyaH8
3sE9O9iF3JLpOUj8i7km/ilZJu7ofmNbCbRGC/qOfdwmW/kawY856Ct4GShrbJqSFAd/vj+aANeQ
vN6mvcX05WL6Pf5zlhroEC8wxGhdfXUpvQZFSe7g9SU4SusL50gyyOaE/pWQYHRwLPL63EN0EsKh
WUhHP2e2JJSBBpMVHapza9xPsQv5ZJWGLqgPn1nJyIrfgpLFcgQPZ+hn5MFmc/Jh+Nyb8EtmhvzK
aJ4aXI/0ZJp1fuFsoksRwvuRiolCIyds9C7E/+Q4bLD6lurpBsZ/FwoL091FejyR8igjZkJ/paHv
S4+hJR6NiRMjk3GO7qdVuLsdgxWnITeLLf7wGp3sTUwqutN+Fk5DErJtRjFN43iqwiKmYsBQyDus
SsnBl2VzsiOr9HZczVtBI/XcVwEWMn3I1nJwdSH85O9KXoWvvwu4sDl5GhM8MBU+MNpFl/Hza/7M
gVxtuBJoWBms2kcT5VVXO6eYxp7vLD3jC79Luecejj2IcrbcUwxNnLZwemoWKcTRAUmZN3o7XsAC
UUO4/TPPwadWjw8M5vqf0UHgxC2Gp59CyecwOipmTKqdSCnCal44O6LiFfwbTS9PnUM3x3Le4UFC
QwD0Vfp8AahAELcmfODRLTmMfZb96hOEroGgBpwMYb5FGMuWXjhnVD4+5ZT4MV4jznaMb8eGiHQn
WG88hLT4qKa870e1SMmib7kOhWr7u133fHQjwNMtOIehBVy9gQuyO6yind9xmbiHJnqf7wOc5+PF
59rIsGdT9IOSDyUt2nVTGRKWML0mU9DmK0OzqyPjoEMnBWONHF5iXlNfrNyVNZ+ZWIygJ3TNxtP2
e0baUO9U1mFsZnjSxl8Oc+CODL2cFyuupONPMTvYkmcgTYfkF6NvsqJiF0OIv/4q3AJV1LvnnSKm
0pPShlmUzN/b6Ibnw3iMxmlXw2f8wldx6l/izHgKJwiXGCAL0dFz9ubBpo0BxHiXYt+5ua9GcFwI
69eJJ6TuJHbGYHbnfb9l9UzWDqGx55CPkmzAjdh/z2MfTZrCs9Ta4B1mqJTTdyG4Rrft9rzd6uHC
ezW3WEC7r+/bbWGOOAsuIan7JQ+uPNLl7D7Ym35NLXtCxuLLmEESRI/0DRMJmlm+bdA77WtAisGU
N9rWnv3P0gs80+7eqeYv9iLr3YXiQF46uQwRVfhYuj05MaiQtuhMmqDrnZ6oYd1RP0rny3I1dVRp
NvZxXWxP7lae5hOEDjgBsirRItvYLzoGpi22oNsolvkIjbSBEynlCGDTg6vwdF5Hfp5B3+g0n7Q4
WQA1yWBwabOrYAXxQaw5u4xW+Kft7VsS9yVE1J75Hp4IRmJ7st1vARtQeHLDQpjylwKIVxtJgKPo
wVQtJZ9ICfEZHdSAAMljv9JWV/48QA53T91MSZWoXAVR6yEE+Yj1ienEkpc0rjnsFfHrdnHO4r5K
HPkyhVXez1q7RWl/WTLLbPggKM9uS2VSBeNkMTX4aV1/dFBnkfdjD+3UHyibsoArpiXu1WYWmjmc
xS8j4m3Au9WOl1+gcIAKZGZcCTP4ZY1/LnNkVLGD26luGx5Kjz/6xVfKAkNZxONZYM+fILkd8hnH
Bml8vdrbdS054TbM9lgPb2KXq9ABkYxXGVnfFb3r9sJJxRDoUO3asc8d5M59gcK1+kROnCrZrfFP
+AUfpO9C6RX/YuvLTOeFPhElTzSIknBOaCWSAPcMDABGsV5VepcrgkTmUN0YmNMvm/8gMPLCSXZR
boVDlB33BhPp4llNtmRnqucwu07IkHKfbriMNEKQKm83pE0Ape9Q6xoDhHqqnGeVNsn0Gdlcg7RF
4Iu/yVkNUslr7aPwoCf6EcS3SOeVx1hrhTSnP2s/UknrJNGGgRkuQ3cPeRpjqO1uVchusrj6jac4
4QE5/erfBY56X+brRFWJugzYjYpHIq7nz+MOmdUlRZ+oUwkYotefrcMJ8b0VGAdSGxo1vJbnqSmR
QzJ61Gug0qeh8aXirVbWNUTf4XR1m7INUiHoFQzPNLCDrIO+Krr1CTCcrb6atOwRZu9pJJ8kDORV
dXBKbJaz2RHpSsnNJ83Uy4Zq2eQYF0hqs+zBZo2auIe2/KrNR+XsX7O++y99d7G1y1AOUqxriwaH
dBUL7YyugwWNWvSwKFkKmr2S+6mYPaijxwL+955Kp7iHjKVSSVtQc+5zqw31Ogh92hRQgPZ9OaHE
uEhzUX6AKd+3OXdHuYecrFiML4fhWswklr9mEvdzSqpYXtWX4N8Pj/LXzEe3GPRIsqUTRsTU9Hsw
/lsnfz0JTdJJTPnkQPw6TcmNRfJ98m6LPLqeA2F7k9fG4It50FrjKKGLg3MGc/KYOXpwwwvg9gzX
L7pRzPBoX9zeP84MyEeBwr/PcFaGeqPDr5FWlrCMTdeUAgFfos1tnrtXEm4HVyMkihF06+MhfPKh
H+O491yrFFH/feIf9tyyUrAUH5xrPOnLQIQmPpoVfhe4jeCUxEixYEt2viWAVxc27RUvLPciBUP2
bE3GwY+bxi58FZlVzKJepXzcsO67Tf1ssrmho7/GFMAj9xNujmmj6XQzlCCZ7CTi0w3LEDbTxGM2
+XzNnZWG8RQ2OlPtOMuSTRwu/Q+jDAvK9U+k5KbpdZS1YjkzU08578wrnJsJFdzg+IQhTBgSQadv
JM+MMK1UF3zUKY5yNUAHdFzC68GOD1J+Yc+gVVcR4DHiaHl1ng3egZE/Ie06zrMN/l19gE5zIkEM
eY2jz8sH2CPqamsFe7z5lFRitdoPI6p+qSoY222KpUbp1Cu8OrDuOEIDmjcyE6BJz9VFgdNdoywL
MBISkCCsck4mdq6JnxjUTB7vVYI4/bl+voamAmo9fF1swhpdrHT5ys8pjr4s3rbpjx63IWP2SxZd
eq+bx3pQ+eUCDZnimUx4nHW21xo3Q0vyDMfd4DhrDYeCzeUFOnNMn8O+2YXGLy0y2gizgIvNDsm8
bNydC0rvHEkY1PU0RPBqwomnaXyyIpj3SDKwwEEesagkG1M67uZ8u79SGq3M9hclRh7ELSWK0vhk
096Q0c5Scp/cZL41CpYxt9CDAa9kpHuWd/swFwjrt+K02VufJkx+2PWEDtxc2ecjL4hwclfBb+Bl
C4k8XJNCH9cO1cXVgTdvRFQgGFAIWLQ4OfPGlRXWX9M+npgbvX6wIP3F4dFhPIAnGaYJjYf39275
141c1M1u6Hc5/lRX7A2Cee+nC8NHU3I23bfU6xBczHkn6Tcz/xi+4mAgOZOF7HZr/Gv+vaDIPywo
8EVZUFRLNZRRtvTndiQLtaJYvdLvLvjaMfzsp3DECbys1ooAWsOSQEBvmmKejw9ZHlQ3ByOUNQxB
P9OdxDG25CBSYvP4elXj8yFi5rIuLW/77uh22AvWfi67MS0G0W3oT/IllDq6kqT3/Z1PM3LzGkQJ
i96YnNZqVKahYTGaUZdx5pxXVQRUatJDqS5NWKlGlsHcoHeC/nnRqJHJzCdZ3Ga4+bZVdGuCXvV1
0a+T6SVcldPiv5viCLjZ6DPr6KNUtBe9U+BJSLeJmXVqf6A5yXv8N3mHnc8z+QIeRKoCBNg/obh+
Haar7uOwMjD6YlqsBbOjP04vAImrALfl0lMKT8JiZQ13Myihetr5NRImw4QBK07eeOGEzLK3c2U1
eTGhdR+mjE2SyQueP870Qk3u3vj120l2LumiOPjXj/2L2IN44Z3wlO9Ffc5bgqMRxfI02Wt0w261
vOwx1CmdQZ6+YGbEYiA07iIJ1nsd+LpwsnRafYzIjHv+SPZ55qENQOHyvDjbeEKoMcW2epi+TNQF
Tiq6p88Z556nBTe7cOlEzrb3MhFmSuEbwhfEJXmKEOyshpfcIXFqwttvROmHtTqu31/aD9qvdGma
vvQAnETD9tfOzXOpgE2O88KR4/Dnc9kd60aMe4GsCD+bJVFcOfGinBnLPKq/1GD0tdM9EWqDHlyi
0pfCPkyYENTBGceUdnGJ1C9cTPAp+09H5SV7qSchTqoCAgrwmQrM4DK7eRnuKcTDBSI/n73EN6Mm
NL6xphK0yeImElnOrw2vCfVZF0IN9crvX/cba2+8xdHNLyIrEH0hOMOSmmcecnwv9zQ8FuNXfDRY
1c4+domIMq4hKuLg5KPE3prT6zbzUh87qVCIrKhFEVSH/avu/fv1fngV7wDOS1WUVXIU+x3UWNBN
1HXGlCf4ENPX2Adfbx1WXjLNFH7Ps2bSL2v27zP4uwCTAZhxjBCJ2ZTE+5z1skD6Z1KyLbRyzZTp
xA4grIRHR/n7YSH7VYF+iDoeJrZyN1zR9FZvSggIi8MwN+I3TQO4oE+xwF2qB7WeMj54f5aUfx7r
bgGXj21aVUbb7A3bCCUon8P0vO8+TPe0V91PmMSO+PqpEdX3ruKBYi6Oc8FPQfFFZlDQcsILhNQa
8xbx/0s3o8bmIsBAHwPBR47bn2/MpRLbszGo2UKKPYHUFVrMOp90l0AS522yQbseL5TujZ0vNR+g
tj/cZUpsJMna+DMz6j8PTRBx3PW9eSR85ikz5qcr8+l1Xrz/+1mSxgnI3aUfWzVweuBZXf2mkf9W
/Eq3Mr6JpU6BwgtcLYoB5i9yX7928ydrXs2S8AuzGWGVBFb470Pfw/Hf/QsTZQ3XC7hWxt0A7ZJJ
Vmqotb4YEtrTr6HfZBp0oqmlLYr0AbHt52Ohe+KtQblwT1ARhsxU21uiL4grwg2m0jQw181tWBjk
gmjqg370hyUCOrGIdoFughLg/rHBQCyTqio97HDXWG50Z4OfnAd8BBLklu5Dhuw9xj42MJBjIURS
cOjK/ZW8Ja1VJDqHgw/5JGFBhkU1qao7ONwShIqdbeM/5DD6dt9l/2JPUhtGxeTB7ZTE8Yb9+Sj9
eRp324uQXI5SfUKpPchuLb82bjlrOCPyMhACtGPNoztv5tWFUWa9HNBXKxOmLsmqj14o8PeaFpGr
kx0w7BpGmLQTXHBtJfMOsoP/FIa9zmWK2AMW5op6NAFJDpIQr73JeVf9NwY+LMmTeTZVL97x3x0G
1ufMoQRH6EBTEtKxBBZ8BE4AjHBy6ux3lItsvsJsbfoda9uYh0kiCEJlxa6mh/fJC0ia6iLNM/B7
C8vC+dWlU4Nq3BVKu/0oKZ4fDWv+mpKON5PAbdEyJHLlze8X9rcXUjwo+qkuumzZpG+kDmpFaHS1
fRP9g+o1t/mt3ianp3+/idJPd+63Y36zLH47ZjpW1WrRJcvbEA4spL0jiYvkxjwu3akaGfalreVe
g6UuluVq5zRkfTw4hXGJv3942M00Bdho9G+6226MWL0dENMly3xYWXgOw82+Qq/P3y/S6yk+gEfv
QHRxhen0B9vp3ysgX++3I99tPlXVy10tj0cu5121EwfKmenJ2vSoNq5c7eLBwv5De/DnAe/agxib
ET1uh2yZZmoYK1xLqc6jvs88I/4or4p70vOQXcHPzf3x6N4mxpDM62sRKKd8jsuKbJeysFEIO+zl
IdJiOnmr8UCcUKHk8xiBfAnrO8EW6XQxwxNOUnHcP6cSDR7zjjw1wszsIyzjZM3rjNqRS20hKzxj
zSm4FvP6kvkVH94O2swApZUvVVQUu+RM01w1rycZIlZ9LplNEULYH5bSlbmnfnnwQPy9/bEZySJx
4kwPjb9Ef//D2Zktt6lta/iJqKJvbkUPQq3l7oayHQcQSCAaIenpz0f2xU4UV1z71KrdZMWJEEzm
HOMff3M8jUo/GNV+qZ1CFgITMklnrvFNPOxfHDreNvwdTWPKpoUt+4tN8dvKb9JqFDEOu8w7DLtH
SnkspHNIJIkwmaN2/o0Yt/1cV+bT4ms/TmnQWTNl2ByPj+34jeTQ+mIl/nExdyvxIldadr2q9Vzf
NZCOR/vsDdBohserK7pkLSOIOkOtUWbKDDNlnN5wjZp1/MeaTbaTMHHxK1LtGyfAyQa58JRgIiAJ
runojmGbD4I7jX0tzNomuzYcFSF2n+3OuXpnd+TIxzjwnON2lD1ckfoStSMih/ZVTwK7UOd7t/Wh
bdLxYMmCkK7yySt3TddA9qwngy36Gr+bbaeZAC+s/e8d4heb526H+OPu3L02dV7Up9u5ogjKN6bm
5XhgFvO9tOsEj4ys/YNA34rzohKwY/XjjyZ1xnTTMGgw5npDv7o7xtd63quvZRaYwwsRL9mzrict
bi3oq7JoD7NZDGWgano+EjYYD+hr6/imSvbt7JroDY8vmRSNg3c57q7Gw6F6vg3Azf5F/qbsNL5a
CAbRzmgpDAztfvFtf1uVp/JwKloRiFWzGNdXISQFOdI+2vmB/FU1kvmnmTfzds4ADl/1wyKLR0IB
mU8m5fq4LKJz0AYtDbtxmIwiMnXWxxCPs0R9AC0IVGeqpc/uxVXpsjgrde/gNX7jX6mke1v1bi7I
E4ZTczO4hnncLvhlDNoW/eeBY/OLup/uKnX3GKU5/37Qf5Wk1KGWDMiscwtwfFGnreG3b99ddLm8
ntth55RUo9hDxN36FhgbJdF8ON3Y3LrMm+dxE+Gnv/33h+PyencQ3X/6Xclf3s7Dvj9r7U56zlda
oLrojufGcxp1m6lXNp6F5RU7+3x1iJptuWYz3aaBvoQlEJh+M/1sfNyelxoUY+P9uDztgEWkp8O6
WZavQJ0KBqplAgVfW5cw6a7O2xSC/ol9vLNfKR7WIjzOQzS9uYdk4iTEfZwvU6hkkG2Dq7eHS3ly
6vmkI8VhdXZe5IEVXRLkx7G+OcxxyNpdSZI7P1b8W5Ij+ESYfrN9PIZyXCxPceFJIWOSeRfc3GZR
hlcHlSeGOpVLCKALe4/X2pw1AdCzvjrHysKkeoRd7+5Rf9RO4/eeFoJiQOAG7sP9TAqlkEIptPDT
2M9vy9znL8Z7FKWnSxuxSCF7n7wxvgANZNxQ0FSbj0v0zXV9nOtJZw9+t1B9IWBC7WMr4EvMidVY
dOjxMZ1LPc292LfHkdHljb9RDkGuGIiaMyDeWHas0HR/dX9BttQ3ymqI9QWzukTeHLglgeYoYffN
Vv0X9fB+lUwNx29rVB9KtRdKoVxZ5U4eU0cuIklwBMZNhbsXw+PJvqmyzS8yaPynQ/sdCPEX8fX+
AqYt5LcLUHupVhr1OEAD41QI8+f6tbHIhOrfia987V5voQiMzBQCm7ZEfNrv8IlxR5/fWktE3xow
eMfd3sPWaG148MBZlnKkOMflQMbR6mBvmH89YFJhq7mTpZwIkq8iRfJJHovzfobli7Zgh3kqbJOh
NtMmd2dRDjf+wXHVVcEPYyyRZFssgRKBoBn0b7bxAhSmjTNAmxkzNYchNkfJY7Vjmo8lC96Lh6U8
Jfzh3TqrZgsc44MugA2+PDwOdubhR7t//U55dL/XghtDSURgqBj6hNXeHSvHTmqzQtGa1a1e39R0
djpn3vEUYV1rHQhPYNAPSfLfm8x9bXP/kXedr9CdTOtU35pV26/L/aIqqLn8QfX//Sl/DQh/fYwE
0xz0QGcoe7eTnQ/N8cy0tl4Z2aZufhwJL5O7HZKZYxUpDHcgiEoXAgZfv/nc+27i/nPv3o26OI3C
DRniqpWY1pszRZiSGqKbAkxjPmry4LbK7npK8ksiklOqg1xflcP/WD/+ughwMnFyEVAU8Q4+abL0
NDZNVq0skwBEfN7T62ebX2mkvkNQ7rEFPokiFeM4Q5P1v/22uuaiKG1mcmAsBQ+bAuoyKjcqMNOp
/YPfAHMayQhWuf/mAVMP/HVWcUROHGiVAbiq3yOB40k4s3T1doc0bY8avv4cfMUhSzw5Jdm6/uyS
gYKgWLdIeLW42TZeGbDTRqKbxYZnePsV5O9o9I8eyAt/Uoo1DyH/3PK0iReVTP8G32sX2wCMsgGC
Mc+uN2evd25zwzs6mGVzblWOBGgEX48XW5z9rGdJh0agBrGVPagwvOP8FUmxOYZHdp4JUD4y5IQ0
iaPl6Kb+PkxdOCVRF1T8xDFUAZKn60gZGnK9/F66OLNT3YLpOC6jS1zwp5r53p8cQvWEUAW7AVfZ
hzCYXWAHeJypr0dZwGkTtRhHtHPVPrimf5yryVQ4naiopWBCsKFm2YULbYsqK7cvAcMKR/85GXdj
jWOnYRsLCwJSqKXbGBJIMlIb5b4Guny2x9UTFgTuBQaiuUpDYwFcTfGU2Yewd3OK8JtHxjvsxNKn
foSxiJ7fExb9tGvu9LC0lcUxRmSCoFJ0Dt7BqQAzx6jEQ2hyoj4FAk6MsMYjcyaEg4Oh2+7KoVs4
OFXhTV7i8AxLh0Pa4qBVItGTbDHmGH4Rwg5iTgdrH6QFkjksX+oApto2BgkxOzFejwI3APJcoGD5
ir98478IbuqEjIWZNUV7jxqSY7/xi2XlFl7p1MxYcPu/OsWrgKyHgiEQg6tzoOikoPFLm7LYNZet
y+zaFoPSaf3UPXAiEELiYwPOk7F8BrczH4I+M2m0BArT0cMS310cvmcqpMHUucDTE1yDD7hxrfxx
lFPCQxe8YXuG/VAzdTKY66nQDLkB1CBXu+ZI0hn79vbopPPSvwSpQ5cDCxLvhOmmu0fc45uY2b1t
bCwXkQw3lVvKLMegbiFPcfZyCDuHMAXMQDQ7pw5K7ZbP16mLSuS+qAo8ay54/JrF2nsT/coK8vkJ
d0rBwevPIwbWYXQWpvPUUxbpQxPLoZZ0Xh+kGMca7iUq/M47zd3Rufg6pRaFN+Osa3xw8Js2g9ZX
Y1xWwtqHfRBB55m1bhkS/TU3IiMiKhMqHPHJHj/DNdYehZK99ymAmMYy2vTq6crcFIRvGmNRz0WN
j4iSZvH11bRbHxskpMO6n/oXz5ipr1MpcAgMXOk1h2XU+HnMxN7R49rRgdTIs2IxTHKO1u2pvaRp
CSzXVYLCjLWEx5d7odXsQ5Rf8WF5WI5x6UHW6mGssvYKb+TxK9TpKqObGtky+h+KOyucbNlFz7Bv
bu9DyFrAZlqYiyGgRsCHnWJy850Ryi/2xu9t47Q948AyucnQ3mMi8Geh1B6LqqjK/bBTZngjOfKi
YVksT5P4pbbT3lGgoM4/dMjD00vVu2SmlSvzY9Kw1TClVTvH7lDaGg8MlagkczgHDGYxgci+6Xu+
3M0nLZMoKgZtzz1zfi+d60zLjtXqdHvd799KE/s7AyXi+dFjvluwVKeMriZK9cd68K32sxU6vx8c
OeiVuB/fsaYDvik6X8rkb64NNOSLo8bQJvctBC/4Id3hc6kxDmp9mAzf3co5hwmF3Gwf4tnykttp
xCa+ah6QILgXtni0WAkc5VhhYzgHdSLaVpgnJ1dnu0fWF+SeNZtWXsk+B+/Szdny4VxDy0uTYwjy
ZJ/DJVjGitfQr1zdhTcTDH6RNK46e4eS60+7bfqQJRmhohDoHIPobjwMg71zZbB/4TMFV/QaPP1T
Wt8UvSKESP/iHqGQkk6RFGspEDaFf+OvP3lpXEXVutkVy2zZ03wciSk4EVMwcOgBdk7vT1JuxWDK
W5zWc+Z0vIdQydixYPoCqXDKsWPgs8/a7/19YrBPI1ZUF4LzgYs7I8y9P3yj8p4W7v3CNiUdUQty
GgPP0j8XtjqoqnAaqmp1kWAPN750JIsL4zsdmwzh579rur8oFtNbhF4RnRN4HGasdz35kOv1pRfr
YaeRoDFs6mjY6G8iuMJkxW5N8/3SfupCVZ71Ovs2Pra4MRJt4kO6qZJ91Prr/88VMc8xNCbZivar
j/+tARJvWtmOptruwEP8fi7NB1jWglsG0JVgXfJI2EqTbl4Fl6RPGpuZ8QyNd1B6TBC/KegZun71
MH67mrsuIj+mxsHqs25XPLZznPVerpY9iK7qNp4Z0XA5S22eEY7zfFgQlOIet/ulHk4l0BhdqBLq
db/91J3SprpBfNy8l373Ou6y6MBxOTp5cLEPRMOfI2r43j0u1A9UC4vKPbtvUzNVh+NH744M60Y8
+8QARyH8r96QoPjCylyk+OMLWyoL1OTLDKmw5SA/czk6IkwbbSLLyTcagh+AP2so39egsV9S740z
lXg0nqzmG+F3vr5f4Cx4LqPCwfMaBZ36y+7/t+dXVrk2aqe6Xxn4b45E/h1kc+YclUfjSh5GK7lt
Y8TVQYyK4jo7HaW4b6LcQPHa79oWIR2mkmKYHRgtyViy19bOklOPGRQJt0f8Bk72WFVOc2GCdKQU
PR1xOhC90dyHRi8G/16L+t91OIbWwMeSMo1r/7JdOWujZVYmhMuTW2KY20DxsU8/C8E9mTbDDHLv
lMxPr+5QBthSQg7JG/w9VKQRz+njGf4bzxmbj7nFVVPd6U72me0M92ajJBKSnmjv7YF07HSZb4oU
Q7Pmp7EWvcPqliiDcwar9GDx6Rhehio/BnOHDMqcc/z8KTjf+fPLfzfMePNLOm5mjKdwpb/bCk5y
Xh/6mq3ARLDh3shYFjFNpdiE4OEj+bXfmJDvdGBHx9HmMXUWylLVfj7T6mHeEB+/me3+wuj/3Agx
cIKSithMUzXFvINCzuJVkPLU6lZ5A8nqooIGSWuj27uTR1kla0GrYNCX7p2S6XYjNw9mPYYmq6CR
3hQCbNKKLujcvg/EgvMMzzhK1tLbv5fILw7a3UXKEt5alvofvOFug+irwZLOrJ+HWMQd3NrIYTtF
uyAAOH13LtyzKSanbFajinchbgyUPn8eDPJoqNrpdup3gL+0Or01M5aTtfcpOb/Xu+MSpigt30qb
6KkldFeUQaYGsx21NnTCmKiU19Q5xtJ6BIZpP3s7W8kf1WMWSpsrVAARBLnzKDscyZUiHVyp9A72
ba0vQYLsYsrlsjBC30w2t6TtvZiEbABufl4wVOmJuqzdw08cekkeujo3HPD6bzp/afp+97f69+9/
tx5yvbi2md71u967wEHC3HR7jqm/X85sdSXhPXRXT9I3M/+/hG6/7jqANZsZElD1fgg/9NlFM258
6hmXyomzbGvkCy1Pb7zur/Kj9DC8HpfZq/6iMdzLJl/fK+LBl+5jMrZiK5umMFTg8FvSDVKDxped
289xTo6aLz4ddRuUzFE3sOf/vTDB1r+4XYBDmCqxYmR2sT+XS3VQh/6U5+kDglJb2uIeQYTVhc4q
J5N1aWyf3zfHgIWxmKLMBZsQro+QcvkJZGxW+qunyaFIQ9AWLr3nZTj79D8+VlhoWO6GSBgEez4H
VDN7W7zMNsiwgm4Wfvjhe/h5JOnAd6Hs0vNAWp35H7mzevI/H4qZ77svKxhmoT841Qzp09UNn1aV
M1v48BneBXLJVqv5yYPTMP8MH15T/3X5YNkfc5H2HN+92SqbLUdXjl7RYUEGpptkqMWo7HOitkBz
tJ+OzsZwX7UZl2y5FTAmnpb02nYZEgYTEqSEir1K0sXUtQQCbQ5mtxhMUdjEKJwmpcgUBcWf5xM8
b7Af936NxqZ3Z4tpdVPxDra+WD8n4d57fVbCdR79JHdttLHe0F0tFDyRfAX8Llx+mf1UZrE5DfTW
dTD9SOOs7Vkxx3YJzaA9n2///dDx/P3mod9hdN1FzVBGp9YD5tT88/z6WsxeH2nb12gW+AcPl3fR
PfG/CdDP7B0qSei/TEl0+mzOvOI8896nNJLpp3kiFyoZkhwmiMEnRWk/WzytUOXNlhci8VQbod7r
M/UwLwSzygvlP8gS0rw9OFC6KlwcYjZPzfQXz10EwNPdv86i+cdUXk9/p+F+5mAD/sf8LYfgmfO7
GbKZ9c/I9j85c/wHWL3Oxn95mnJQEF9NYVgRtpBPn5/8sTncbCxMosgPoTxylXze6iXih6opSauy
1z93mC8CahwhEzYgAAePzpbfIH2Mz3nkmf3InG/26b9Yb9OOgVBfpgACPVTFO76MVKdjudf7bpe+
EmqoX1whboRQpEiNyJDzyjVJde+yy36LctD8gSE7Wgt5mYWN6DNAumkzk83X620cpVbmxngZoMLV
39Q22t9txnSVpoQPrqSaNNB/bg/7TmqsvG7Y1zzZJvQONsHrJWifVKwRkY1OcB6uphDkyHjTH4Ye
HZfTZSidPJU4zdX1A+s5+0HyJJqpPhB/mNzo6fZqYeZlEGyAZOdAXivtpa4jY0jMMjFdnde2QV84
64izoUFHPvbN3f/ylDBoaMSp/gQfv/teupQesr7RLSxvdB8vK8UZOxakYMvpLAK21J9N7+fjN+/d
VzcTcuavFCgq33swouPwOBcW7lL1banob8fbY9viIR9X4ls3Rq3ol3TU58Xxspa7WDbXeF4Pddjv
v/nyX5VMsjF5PTJotSRRnoagvxXf+5N0aCGTUTJRHeD6Rtqfos2uXeGepCRt5oWcscQepWPrGB3R
o0W5pVgyxM7VrR22Xn52FJxqPM7yGoegclhfqu/gkK8ahInSD31Onqwb7tnKGHfpx8uJiglkd7Dl
6Fnzhg0Y7YyO5ZH3hTSOE9wH7SMjBUlJWlBAplQYhiUZ2Og2MAju2XxLz/pq44RBCAaCJaWl3red
kGHyIRMk8rhBQR5QFsQr/EEZctD/7zEH/HadTuvwvpoB5MeZ1USgJBt3hWN3TLtWOmgWx/OUDzQp
gJ+e8Eijifv34lS+6GIMyK44mmOZwYtxtx+N3a0frqJ6WgldZBLGe4v1PDKbt0NDXpPxqsCFb/OT
Mxx3p3qDHqDXo+vRq3O3Nja6uNXySDTXRvOmGSsBedTolrnX7GNxXLUi8nN37H7Kp23HwtYf/n3p
X0xD8Sz97dLvSl6h2ndteaAFkAZYwAR2kqDe1NR8uBSd5bPbIxLqsms81N5hRFxwmXOv7XNPG1zn
a3PgQodXhZb78pjvv2Fz/CKX3j1BJjRQjAyuEUroXT1KSp58UtS2XZlSNJzEbaPB0BTIgOjKmV4c
vV6mc2q0eSFeveGsuEjIW2lw5b3pSLcRRxaJ8Iy5uR/n6h7xaHkFzMjhKTI7Aw08326LsRIfB41Q
COLDGbYdjFfhIDpWCR+9ryO1Is2taKvZGYZTzdY6PIi5sqpzIRiEpERE0VSFvRcuP5Qh0SpiQ1Va
gkF/LXR2fHPY/PthfXWikOI3gUnTWy3+4pH+tvmop77sjgWbT3GW7bSKUGWGg2St68aw0w5WvaUz
b9BRXm1uo5Q0dG+Zqc6qbDHBARf15raXR5G70KqHzU1LGODGsobz69q4XBxJBC7g2zeHhhMIeHGk
qwNO6AiHyZ2jpbinAsWAAcx36VkVZbeeCJaHrIoYER6GSmFszyRd6eZNbgC3CwNDB/gzlxfBWHU3
mvketdvIqqqK3s8tEAdeAPVWbEZDxu3hu2nxF2cGfrxsOPz3NMxU/9yrR9NIldOt7ZE+vk9+2nw/
ZXjDYXUw1/9+Mn+x4ahIgNMgnRIPZXEo3q1U1Wx0Hauv0+qibhRMSPdvhLgJDO0P6aYl/LnHSpyj
UiIpGhIgVldsApeoP8dIm4frd+vki8ZkcpDBixg3ZOzv7g6p5qA3/TCm3eogXz3TpAkxdTS3zMlA
0jSV7GwWzHgsfkjHdKuL1c/pjUgNMx50TgAzj8uCABJ4bjoRpPoFmEUEQ9fLzbE97axD7XSk9pmC
25WXrbTfx6Q/EXNLekyVPsvFCcXdCBku/2k0Z0fa57aQr09tYrI4KzJCbpZAVEzSX37ZdrN9jArz
dFd/TveYl2AHYqYrHpJ2PvtYOTrW6RpodHwp/iWXq9+rKNrH4jso5Kst/PdbdndYFF3XZmrfd6sG
TDaXW7wAaiVOudxWbW1JHeyjbMz6kgb0QnezB+FrZ8OFvNE3BVitf0DG11+Q7p+R5WcPubZ/Ujpp
d1Yv35SVX+EhyLUtWMd4QcHBvJvPj9fOrA+C0a1a660/aruyGp8P6TXRmsobMNw8SPpWuZE7eXq8
Hczt9Xj6nwXUrHZSRZidQ46AYXpf2V6LYzFCqq9XZbptcl+6eTjPaNcPmIWKAltciTnSG+/f75gx
rdq70wC9g0zlNeUa6NLdKXtWs1Pf7a+nVaE9n9UfFjNMmC1qnJGN+GkINEnEmdJu40qvzIZmVllP
o7LSR18+P2AHM1zX5osY6s+IjAy/34fW5PYQWMwlKyervRQkp4x7slDYBn/sEYeHaRc0HBc/9+/a
GgWktstfr7QPQlDuH3BTWAtMUHD7wGpXABLz9N1BCTKmNZKtM7nbO4Ma5gZBMYH4ej0G8iGQyH0T
MCeYHbTZv++O+kV5NcGKEoclRk3UWH9udvXlVpdV2p1Wt4HM57lGQ5852hjncFeOwfFDbWeYXPUi
the/LGBkWzcc6aGihEaMnK9gDBqMZGvveJ0TmmUU0uzQ7CpmVDRJZ9LlXV3Dz8PG779JF1UdH3KA
ZfxsCS4IxstGHghUotBJBahG//5uvxCg+yf/3++GW+qf381EEZpn3f600k3R7oooQ6OYGXAxqpM7
GCiL1ON2GuLIxfpmmBs0eITqirrg3vACmSqY9HbpZ2J5jlKOf6nX7VP5KBkvGcoJ8yzaSmHNqpsa
ZlkRFFXtqq0eDFLzeh51XzpEekF6RrGrgaZhOLNFTqd+VX5ezevsNsqOem0hkeMNY5En016dXCjR
KVpBLd/cygCdUA0434eZyAfLbYfQOQVqIcu6Q8Sc2tcLNuMj0j6jW0KKrbnzAtiewYUJLXQfUlTZ
TfoiyrPUOVvQMkZ6DFw6BkKpLO38DR43ARh3N5vqHOkavhC0ePdGzl1/svSqPNWrG+TRjjMa2X5W
vrfniw1dT+yv4b+f7l8ZCuwmljpV6VhHm/DV797rSmZGIanZyAygeCweLx8pQbLwAR4UKAm3QP0h
hpJ/nbd4jfW2FUUZyDzeyKSJ40byTSn/BT3xz4u5q4e1vZpdpLqevr0rH8i/IKdnVpaEhHkqqAYU
DygRt9lJT/TW/veN0Kd65K87/9uNuMMTzbHTy6aoRkZhysfVLYIzfKJ0rYBpkBelYJVwnk+09gPJ
3H1MZv3KmiAe+4wjpT4nHWVOOQyGg9DTFvzCP0eabz5QHtKj+/oygxGK4ajTETPfJnKsLg7vNZ9x
9CUMVJ6OO3UhY0mFiZzxzSOm2fryq+FzT+o1orxfbchvlWuvoLQyxnzcGcsqrDBWDopHavjk/IFb
XT43X40tZpQfyjLdIVlYIQVWF60n+oPtOT0kDbrp5TXCG8CrITAjpS3fDo/SEs9kNWnnkiN546Pi
FQmabNhK5YKpCoMiNEyWXWAYtMK0JrQ2faQstIXmXlcakdYa8cwV3W8PU1dZ7J/QcjzA2d8qEDD2
C+sl20q++SPzr6vbmh6gQtUPB2NJ8BtouJY0kRgXc2WtLpGPxMfYSqpYiUxcfI01hB3PXFw35uYK
v6NNJqrvvxeL+cV+z1vz3zt6h8Ic2n1at1057tRkwGUd3ww9uS1JIdvq0fn5ulF9ca0s1eSMMc/5
g8gZV1oqofAwukVyJq4RubkDUAkdKOSEDDFES4THY5xihsFgXnZvBJYpjhJfVy2eVJKP2RgLrf31
64vNwGoAtJVDC1j45hKJ44hLebkHhCdJ3hMeYVhvLb9eHp7K1FYetJX+TZH7q32/f1tIXMGQGro7
PNQ7IBY59pFydj/urn7cfmjL7LGae5w/8NSu0WHGsiAeMFBiE2fZI4bNhB0uit2vnGpxqTtsKgvt
NUtkvltBEoIYPsCnwnE5W7XBMcYoIDDnB3Dx66paCDt1e8FIan1c0wXKbOX0gmAnDyjY9Y0AdZuA
m59S2HqXl9vqO8608tWW/OtbKtgBwse5O//UIlUHKTXOROgJ28NPKHyw3pfNx0Srh+DrqhGeDR+G
V/grkhBnlzVGZdelucRyYiUtrLXwKqy7+TFBkBapz+Lc3IzfsUalL9AWfGA0UEFFAp69B+gKtUnN
qsu6lSr6l3SHR5DVEDg9/LxgbjWdVPSIJmHXN1w//v0q/AIc71fCr5wo2EooR/W7lSAot7QWekTQ
lyWqr8tHPhcgUSrDjLp01emznjSks6Pvykd89GLc9Q82jp8wN4kUxeDOXCkYdCcXcNhXY2eJrvB4
87U1o/Lm0VjvEZnhnNJwus8K3NdXDblKK5k0m1siP+Fu0j0dnsRXVgN571Zw/rCCFqXRdzjNVL79
+R1Rc5GERc2tGvCc7npZ1E1irQlivcpJEMQRsHWqdkkXP5YOslxLW1pqrOxJk0JteAjlMTnXjoTC
XszerL6y4UIlFpjb3r1dV715dG9qNzPVpHuvaHW+Pcr+0kVOhpWYi8B6EpEpw3zh6/y+3980IR2G
rl6ZOqGWQ5T2GJowz9O013y8EWn+NhQLcFLjlpjZ61TqdKcs+Pe6+Put+fMa/tohxVsq3ShkFO3n
7QwlUo0aRv6FurvsH78ljf8HTrh7RGTNMdgnb1FF9n/3iPaNcDargTNugH6Lo8ta9q0lvmZYPkjh
hUnc5ekawfJzreAalU+6r6/x+ooQciyGGLuaKFvUSe9glcOvqpVOPhtg3Mk/bDB2h4BnPWgOK5jQ
MN+KJY/s+FB9H5+wx9j2c+XZWOqvcAddkiRXjSPMCZrfYVcRZUthjkDdLZdYw24mTmiKModsOH9k
5nFkl4QSB1fz7I2wHJuEkyL1+2dteYVNfPMu4X55DlHDwT2ck+YBIbvfyTEjvdU10qA7G0GXdO6A
+6EvxnUs29DWYI6avupefc2jqp7Om+FxiKSl6OY2zpLeNepDfCUhfStQjfC6cLSlhHDv6O0TbXmL
W3bto1eFJrbaloeF57uGG38zV312eIPp2X6eh9PFF665wgIoTMPyFd+oVf1UvufzMTITGpd544k8
hPfCbYNybm6JKZoVGxqhFBqcsMvm8paXYS4s21hb5A9XX0WIsbT4y8+BuLrhoQrDzimxW5KxdqHa
2khTyIaAsAJ6gL1/Akn3rAW0hJmGb4bqy1CSxDWz2qSAFW3AoYXD/iMN93P+hMIwro8aj+eOiyj8
Q74jTFhbDxXnEkuOGcJ5ZhrcR22gr/ehGE33KYP1PN0FxZ9/Fn7+jvAeBnQbGp4e8WCe5FX/xGSp
SCAmL8afBM56cM7x2t174cEfcOA8hqe3w2Kih7MJkpXrsis6wubw2cJH3fJnNdhR6LrXp9BKDpjK
GC6qxmBTrBWP6neOpnzitNIEAKCjbYF8nYXIy2DBS84hKXcNwpOVjoOJGFF0uE3IPgPRHat7H5uT
pH+S4nqXBtqG6oJ0gxSWm+DbCwGtXfpDI72eM3cORwImIgxS9/NDw7Pm7OoBt9olam7X+6bdhE1y
8kCmPHOJlGpNpE+I/Se69MY7JQY0OabiT9JC8OU5rNon3TsxDy5hJRrwao2QdPmEtISNwM/1M2bn
DFtlyGFcl2/sSkeAm4jPJtIrMlG55zisuOKkBXQZcF52RJnEeVRj6pSRAMzt6wMUSn4WDX46H+BL
GiEZCAvcp7BZwdqE6zphwYUzDaxHw4fHHF9Qt13ialGjRBtj1cs/FS/HxJh3D0tKsLk1MSaOBmeZ
V35dTgQzn0GsCreBhBI+oA1N++fRrSH1dyTJQQWeJG4DrkyZh1dPaaNSDDX3A/cyxvw1C4xzjiVw
XAwO5OroiNSN8FnHpQ+QfPiuMPsaxvaUDA4wrt8GpKzA9i+TFn2rvsqSBhL2pEY7o5ctAyWQl3KQ
ryWqJSngwITueYDcTQfrVDtMfi4rygp5Iy/GtUnm3X5hcEnyy20Bu8ld7Jn958RX7JMxMrbOnjBJ
4JXHifavL4y5sSW3LSmdw9xyyYJ+lMMR9Zq1BlMLS1/yJ8I/9oPTxuZPBH/y0CdnAWpSqtdJs3mm
E4L/5Y9e7p2jHhbrzTZ8Op9p/YrT4/WsRIoq1HilPYmkJkXeKTjC5mviG2zBLmTxQCY/wY8otxey
sQtossC4vL3Fch+C+fkS9HBlhXVJeH3qfXzfcFfgbU8OYbM7wNQ35rLf0Z0ed+kGmhQ8dShlz0gL
HrRQDWS/ftSW+qJJ8Cp2BhR4coDazjcTSkcbDQTM2OCYEDOPThGb3FByz08Fl9CxkVCXLpAWu2I8
KVkt9hGkhAs9YIGg9TrEk/hkv6Iqn6M3/QYeVaa296+zDUk5pR05Fsy1/zzPz+LlmqYn6bxTtmnC
XuXk55nE/22fs8XUL9ze8fkOGOc5nwNiaDMUX7Qk3d64XTLG/TpR5pgR+dZqoup03wxlv8C+LGDB
/17dXQHYZ8qpEm7DsLvahwUZRQVQFCa78uz4cNhMTQw7pdPPMaxD3oJJRsD2D6+FvF8VCrMcR4VN
G4DDM84X2ST78Fis/AURGcFR93A8zPD/+vmt+8jfgCZQpojbGVxc1ZDvx4aWpnS34iKed0Kw32qb
i3dZFk85BlIQwZnZWhR0iDR0Svh6jukGLZdzIw4GSwlGpmpgvOyj4ekUSy//rpu+KOX/vK67h308
Cs1RPZvtCvvI5hzJp5M/jtjUYuberXtyt6X3bi85V71w//3JXxD5//zkOwTkWur705iZ591tWeBC
p6C1n8Q1Tdy6JKgm+UKfM7VyK1jK4uKyoujG7vW7ry9/gUhxGbANRRGmAS3N9OB+q17TVqrpLQFi
Ok4z2VboLSECPldzFFo1Nl5bjfUkRnnIi0u3d/Mg9UvLDo9qIDsELopsNx/7hyswwbJcdPCGFec1
TXQoQrmfve0f2gfCY109lpann4i1+BuEbbOr463mqInwAKKxrGPcCekml8iFE2ErLBGk7ThfN9Xz
hJdU88NW8LoYEbn147o5P0tYh0lbZXX9Ced/e94xoaEjhEaXQ93OoI1YL4ABc+md4NondSN4wXVj
bdV18XT1x0kWD7jUwEj7uC2H0FpnP66z5/wByXScEj9wnF/42Lbgjeo9fSEvBve4Kt+ymMpkXm9S
hEoop6L/4+xMexvF1rX9i5CYjb8CBhsDBg9JnC8oQ4XJNthgDPz6c1H71T7V6VKVzqtu9d6t6sRm
sdaznuEehon3/qyum911nW4lXmL5xnQPMl0H8/WIOt9qytD6TcftcnqfIRSavtVkUdpG9ErQQgCq
kjiLjLgILn4WqTHGPl7nlzQkik3ijqt7MN+iKA35rl0idhLi7UxCM6F30lBw6hUEcPtCLp1FKd8M
u3lrxu0KOzoPu02+roIhuMNwM9wEIYA8RJp0zTyJLlLH6atXTO5pT1FVh+dQWioupC7T7Ll33Ntz
HyOwtZk5VN0vJYojAPuGjbyquZjHlRDenhvSJgh0dB4KRE+tHGzyxcc0Hgp8tlMmHv42D06+OkkW
ruahssRgan2duIPPcGq2Be7L4O/NjQYLo/Qyi3nhcoKYHtFLxx+SBUSNv4yvhytCd/GkE6csyZJt
9TgsmvXybvEmF/UzxKngTO6N1g6pI9ssFCHgI8uybLzzutinXn7IIuVF93C7cloahyhcrKoQzHxw
ecaVPbi6gKjD6Q5W99yenEJjn/g6HKVQhqlFSyEsXeEN9n6krro1OwKlOyRJV1K8pdDGWppnDSuX
pG050nZR7dMT3ovb4ofC74gQJnQPKlz0Bzew4c/DGWz+B98a6f01xEAUwicqHSN3nodtQE5AHWSe
PSRdScrrpYGxXY083mDpbkeRULmqJQeydf4xcxIIMQ83j+co3p+h1zy4vxnYWVyMcbbKVsLmEik/
FzhdKj4syYmPvxXYPtLyTG+M23yVTBvLT7e4EAOG7Gwb5ldc+xWPJO0Ldlzto0/r5LGwhf7NjdKz
Ei2bq6eJSHxcadspQWJASlquWupC2M4wPitd9uzy9q6u8Adyb++k7NsecmQBurUKALIv650E2RQ5
cvhvOS6d+P2B3tufNtX04pOI/HF3copNRWe8XtfL64vwKlppqLvkknSqGsB8TwEaTDRMSzQJHECE
0nIzskn6tXpUtoIF4zSUvGzdkyMCgQfkKbmyw91Cw0tcDRstUO18paBNUi0nuCW2AtZtUS/lFVkf
yRVSjVO2Ib6eXDIuJAZaJAsSp/JPdASv6xMplerlIZqVtkY+w2xuzc8PmHnMvN46HsBB72cuWWdE
Vt44qEFh5xHXZs7BTl/HZXnAB2L9AZVjNwsf0SWEQWE/QCGqq5FMT3Zmq6nHJu0A9vqtc8IKch6J
S6QMwgkHSnEGl+gT4eAtzP3nKwIlURFfSYBph21YMRrEVZBw0CfBzhKDIZ1kF9ZhNHPJHVfIzm5I
a6keaCfvoHsfMfQNZxvVnfk39xw9nCIU1zQBpSNw7crpEEe9ssXTg/F5+5qS4+JJ3g+r8y7Dt/AM
lQfXApMmCEx9Sod8Nz8WP0rHnygrBqZkM/P8A3ELookYlT6sKnP+atC6KyP9RaXoKLC3qtfspbgN
9JcWBmiyEahXjIO0AgNOHzJ3VFsJKuwzH/6w1pmRpM85crvKUfuUw+IHKT9JfL+gHlreVzj5LBGm
8K8fuK48QT1ddx7EvXQ/C6q9+MGrJBkSN1hu7nqP8LYH6ZHvsfwJb29CfELIBlbMG+v/qbRorWvR
ddG/zP0pEzYXQLJZ/Pny7l9zeJjMRWHq6BuqrRYJFHnSezYr//5Meot2ruIWz7hKkqTnu0k7Rd6O
kb6ER8ke7J7mZOTPIqMKFHB9Iyw3Ap53E6mNyQa2gpWtuJen+7QftoSYWIje6DSskt3V11nC4eUU
zrzTW/tUoGZRBzq/qKAU64LKuT1pC/2zWrHxuuAKxfXqaoEQTBIazEscJi0besbhsL7EFy/fsLKs
WxFfDvVajfRI2xq7M3Xd8EK329cdT4hKh7Gpq3yWz9JnQ5U0xsqr5LkYNTwjTUVEkPe9V61U3kYJ
yy2lDUu8gJ8q2vmGvdTYaUBQdXvEO08eN5I9ZTkJhE/cBmLE6q2KR9es3D89URwvErbxlWvtEqLt
P4sKr/fEHQH3o/NmwSXMIyQn1ln84BjnU4WS2xKTgNpKNvmeotbSjtwJqH2q6/u7dsxXoNPDy3vu
Xw7Vc7KkTfL68EX27rN2TJbDRniqvzSmSzw1US0NihAHH2qU3uvcUzynbKoPRcCvW9ZBTpDontnH
76d1F9wdmViRbJtNtdMZwAwbrsBIXuvLcjO8C/w/5g4/1EhUzHE7DxK/2YjPwrGgEz+Vf2G/QGg2
UiLa7NqRtrscphDFt+WXtrm+C/u/UV5/W+YowHgmY8hJGX/qwv6S+MmPhyrpOWWOGKdwjXwkZieW
Ite25pSUeTpBEGP1cPuRu4adTgxJn87H5g5ZDgrR8zyCH7HS9vOoeaZT9Ofs+DezSdJS5oOMfQya
q/q3Qek46E0jyWUV5ZdFMzcQV6qWTQZ0vp+txHQBskgZVU9jSjzpNajSHCuMv8i3qP9S2aOzy5dQ
JcwMMQ1AuOGfS3Ru0jv6KXQ5W4ej73DDcZTrFTdceDUvPjLqro1nJiM4pAMMe7aYkiAyuEALz+4c
E2CMsxieAjZFH8GbOQ1aBmpMM2uHG08wrhTaNqKrBuKrccDvyIiTgw7zFHeMMKNIyixlpwbSjg6T
f140iBmQOsUVadV1WYY9Eg6cUDj4uUdSwLiTwHpbz+PMKdlqcxo7eaQ7txC699QuIXWql9B9IOCw
2Yh8nU8zEHFrS0efuXSLp/qJyOBNFSxeKFSN52XiGXzt82LyaXi46WvpXTYtSkFEBwLQKZx715Xu
YPTnMw105qgL9IvKRXs8zI7nbe+3e/lnj6yPUz+J6IIiIGNEA58rRg/6aCkyC4qdxvpKiGXnvipX
qnO1DRi2yXbyAVVNNZro+np0DzD1eaeRJ8Hob9ezUIpxP1qeIepwx0I1uS3loxI/fG2ygoHSS0SE
zeHLG/EFFEJ0f0kJvuXqjFwQ/B4Yx+XKWHZBEWsRHeMt6vg0vB7rwu+By3tLGj5h4dVWvpep5dMd
3WRfDXPmbrNd/kTY95jVDvFI1UGJsG1f2hdj6lsd/JCcCgkm1e4m/n6Q+zP3ao/u3U9tRr4QnG+W
HAp0hOSYefRmfNacB3reiWU9jdAwq/cCmvtUjDl4DltN0K8TD2bmCkfK3TyaEa9l7qbOzUpzimjC
vnrnyr3BQe6X3fON3i1qTRstZiUJnAgq8bMZXH81SBiatlR2dIUz2nI3x6AbNV+hmkSyMbAs+NhA
WT5DvVdstCxIFqLGhrAMgxc5ZhcY6DTpZdEfiCehJXCYAYWKGKfTbXus6Ryhixf9bRz07+Evh3Cm
oSTKxEE2tG+RQHrU/YmjeYvE5gezk3aYRhp/iTa/mTjJ4EA0CmA4mrAs/nnQy/FqzBpJu0Ut3jAd
1h/pXVlIxusdDOd4bxwtL5wMLw9tFre4Ij3Or4rWBbfcm6GRf9OEI5x3awBYqM7+grb8GWO+d6NA
jBCnwY4Qib5NdkZFvmeJISR7TIrh23QrGS7ik7qASOO6/oUKPS5p/jBu4kY/vWl5+LIWHGX15xX6
zXwJDV5VYuIIjRrdtX8uEKqIPaDQRFs/2vf80pvotc/P6xrgtDz+qE4vf/6036BDuJF++bhvTa4x
uSrnYp4kaJAHQbsXzNerWe/TZW834XUrP02q4ee4p2dOTkgfHSEbsyTT1SPdxqzKQ5LE9jwryewD
ih8mfefBlAJu/yOMYY9NS4lhW8sv+xNOFhHg6W+WwdPN8Mtbm4nQEWBMgBdUNcDL3yfExVzJi2pM
xaBEwgb28fpvmIjv1/e/PuHbEp2uNyUvh3TgTkpi4WP0R4AXOYJCBH6T5rbX4DznnLDWojuAfqeK
nkmy0aB9L7sRpy5rjvZbjorMfAkbh0NOSFr9Tb3553P+YR1+Ukx+TTK6cizVizKuLw3OumFR4UDN
aFQs34c56qPj9jx/6lEYnB/O89gAQ6yUYW6gsJGvde1m/3lbfUfmfF+z77QMYWirel6L6h62MZy1
10sErbpfMrKIfH8RPvYQx7zS2e3mdhzXf/l00Mh/3hQ/qRW/LIaUCsL9rqj9ukJy7pw+1zCPs2rm
VBXwigugdQQpxRMmMrNwbJHY6zBzTkfTSHWM9iBVQZAYcuZuRN2aeupxvyN8nDnGGdZURxGck+1e
gqEOhdsuH1Gca4I63+rCyW3benHJ7lYyP87OG302rDNZXmpNFxW3/UPDGQhtwMtSyDDgVd5U6Do6
Pw+q4IFlmFCK1klU4vO1XVaPU3QBW3nHJD5VkcO8oqoENUnAEeWGI80FYPy5CpVTiphzZYoXyeZp
VE0PSngM57fO6G3xLpgnZTzw39+tG9qamA/N8B6U5dio61geR7MkrtwiAPz33kuK9yqF3QU8WQV2
MCSD1QAyPF10XxaxZYLRoGb4q/cnb5xdtvca8aMBXZqyi3qR5Lp479ogk0E4dN4Vf3AQvHfpbkpt
bc6VJ42CFDueU+lPYX9a8pv8LDSLoRmtVgiMs24a+Ky1yE3RxGjZnHNTkhLzhhgDaXM1cLjxzBNk
7ExQ0lM1w2yM5+ZMz6hZiDRlBm80toaxlnu8DBEZ0H8IV3wdCzwARKSDpdoyct1pysySKtRSL0j2
AKgff9xPdBGKN0TmVCaBLPMs8bVbakmXuJdbU5DeGvekvT3wCBnRLuszR+rmh8cVb3LisyxWK9w8
A4yZLKVD9ZXaPJkHdRbnI2Cxgd6ZPjNvwEV7bZWf1q1G0wGfoUmFrWUhtOTtfsbOBw+cvoDkO6PF
ioKCIGDj0DV+WbCcj6+H2DoCxAsu8M01ETFGugBr1xDE7YjLrCxSMeZl3lljGd/ExmQ3aqe5X0AG
THGKOc8WdwENPwLC9J1TjXGfMHhiE9aFbLHKX/oFPOvJLmfoT8Ehz4qtzk13kU7WjH545U74e7no
8dB5GpFMLzfnwbvysz3SBsVDeDldXk5DYgq0JTg5lja83zuohfysmshmgpLC2H0OE9DeBWhu4h8F
Pdu8Iect8K1v8qEfloDwwSY8VzgXMRZw+o4TMIymKld2qbAnNd2q1K/r/K2Rw0FwCnAMkhw3+RtZ
Qs/61Vcqhiy+s6oXDVtAbMQeqAc3ElriVSyz4E2ReMrJfYy7DszQI7drHRcaqXiVhMTKp5ApK+5J
NOzxPjMLYMrI7+Y9vNQksVShcaT8C27EKmmvNvBdp8vI92+AfS6AxIdsO2i6+cAX63T7Md7HYEiY
v0oYJYGN69JFL8dpv2sfNtet1WNoOPGdEq0xM7ayVGlrOWnNO8RNftMsSxazFkHz23mh1bmdgKFM
K2FVyIggTaCTCucc0eTZu4FpI6suYrQji7bUjGYvbu7SO7coVpyv02PfqsbsHier5bfWQ21Pv5GL
oCzeDKyzRrZYRremmWCp/GnaBLomWNN767qTOX2r8YuFRplQ4Hd20JjK/rzE1dq6UkLXbyrcD/l+
tcUmrnH2K8HmdVLhjX08rUAC9WH605ZjlvZf7Qx78zlzPn6hpGy6ARvTBRtRPIEo5I2UKS0CFOFn
53eUczqBWTIhrmCqptcgEGYyNiSYIGW6I+vKWsPgTa43cnbadLc6vF7pteTq5tbct4lcLOpc2xSi
7ubS6Eot/l5VMLvA7tdXOaaCktEvtVxwCcIqJ0HFfepyw3IUmD+dpLvi3lNmCOzWfKyWGrZy1wTf
dqClpQz2qJBMERh3p7HThR+3GTar8F+GfB4JA20bwgRHRHvcnBvIrfyMC3SS4QOrbX/GWN4YACIh
xW4buAsH+HI2tmcqIkVG0BY9cEU4WdJwWzba9WW6fzC684tMxzWx/zp1y1Ftc7toi0N2Cm8aI5ny
xziT/YpWeNUMYV/pttJ0YY3QSkHUMmaveZdOTJc/X/Tf0vl/3fPf0Eld8sgAwJN9PZC7LifyuGUw
Oc4W//ePmQRFcOAwaBN81zjB8+NMFjOTA2WTYRgejBj+3aHeMYTiYPz5s346eXzPpH79sG/jwp6E
8nS+P7T9uHtYZ5P3MDOdoHb22+02dX+opulLX/iWkv4uPHLei/X5lyrpO/bw57L++hW+pZznh366
PIZ+2DPj27TkUMH1aWZ2TAo1xrjgHbnQ5vJ2v9+uotniA7zw8+RwfXzWiqVrXOCHIeYQPR+FGBxC
AsMbD7VJQY9LuUANvNzkToFbp4o8+KT50awpL+h0mMVfHd+nDfB9MaHSizJmfhzI77j/tL+c7jkz
/rUw97jllWKbd69iHxPCa4PeCfEd1Pujh/X1PIiLhMT0z6/zJ23oX98AutqcMgFnFfFbxTmrx2a8
C0UaMA/3k2CG4tI9aFDkLHYtvfbXMj57Anp6gYjA3w2lw7fr3thwB87jIlSdt6vTobpYBLh3Qgby
Ht58SVuSsvz6t6/6vRX387VjffDfr/qtAj1X+bmcP1gssYMZthKq/SX3VVTcQfponpSvmI2IyI5c
ApLAPy/TNyj9vz5a5j3+kjFDv9MljEtw5cuXOqMKzKTO6LcviuEvvT7Qpb/bEhIKYQZNR+i330hx
hpbdEqMueSGkL5GBd9kAmNMUYzpwm/kSglE+OWHx1xY8/luRmBoWC1ELxAvRyE25vSF1Qi0aNk95
eNoPYlC9zXcjQuCZn77pQftC9Vy+dS8jMBI5rjKLGTOD7KBDeQd6PQKrD+RYH7xdAW3leSigiLYR
tjhOCBa6hGsIW1CCmb2CxK/8MrpGV0d5SpOVdrWuZ4vEjxHAZf2c3DloQSV41yQYXrKn09PPBql5
WQMdXJ79k+yRw8pMAje3p05fa7FwgKND9v+qIMjqV5+qDyBERbo0QTm72htO7clr5VitlZVC9Tz/
+vNL/snR//dZ+N+l/xauoXqdjeFcp8F8d/GTwSxq1Nwvn3On3lxxX2SiCLF2mfpSfIfg7Fw3JKtX
R16Xm+LwN4We74CQ/7fl/vfLfOt0FPIECIE+vH7cnuRBtIo5QY1b1egsuXNH+MFJTx9XPRTV9s/r
oP52t6MNDBYD8oj0XWPnoid926mFgl4XgB5bNWwZBOJ5JUKlqp1zt8A2vlHNsbTInCD4ti8jQifA
yEqbrEIQiVZrY3CSi3MVzAeF2Wl5ExY5PeZuUd6tgjqbZm+7LlJvDkSgtIvHQphBUm0rE4F1xnEv
4IgqKIGGmSFC+/nn5/tt+U0T77/P9+3+mGWakCbJqO7X69cgIJmwnT3ATXNr+v5oLTxUVfHe3D2W
8V+aaN8h2v95qepkIWUgSaZ/b+QXjypPxlou9nIGyvO1iyJmweJmsgctP0v7b82Z37Y94Kv89/O+
PWnZiMOlqVpp3QidlSeNde7TBWIYOgbH+TqdbzXAeS2I/HmgktRKlLxwCUk5S/lk5fXuzwv/2z2t
SeQpE/0MXP23PX1Xk7zphQZAp1xNUDEK3nyML1SA9F7g+bVU+e22/z+C0n+uOoB4RDAmljgo+X9G
71uXnO6dXHHLNgutsyhlL+NWzN5o9Yj185+f8Xdn59fP+nZTXGa41WjNHMDgwGEJKU45sJRdp7/d
FMpvP0nRsINhN6HT9u3d9vch7XBmGvZ5Rh72MjovIzsqRwzrda+97xmUtbCxtmJhRvXS9FE/ya1j
uBuDS4wlaoYLamxYf+s3/v4Va7AYFbqNiHR9i6G0o8/qoxXF9SB7Ou0Po6PC55gvBSkWpOBWfLES
muD+edW/E7T/84p/+dhvOyu5S01SnurR768ruXXytaqasmpLTGxHR+otatneMur/j8Rb++VTp+7r
L2lBc2ob/WxUo1+0+N1Nzyo+zBSJnrvZkxj9bRD42zf+y8dNf/7LxyXtg9fdYtAqdS7VU8lUHsz7
4D20v2Qhv8tBfnku7duBUa+imCuVjBCHENR4nJ7+9rp+04GEVoWixmSZpAFu/eeT5I+iHmZ5Jq7J
dBYIN1y6z+z63p/X2ZesfxJ/Ct5d9Oc9ghPN9L2/XfCKDlEK0TvFYIbzbdScISUj5HWB1S28TorX
nYiGubapltIuC6TjJPwNs8yRY9HTYwG9s8QVs0kZ7/p1H9DInCQkW8Al3HYmhEqrQiOMmf3cR6QU
5xIBmsQN4ralv+KDhoVteDtZjSfGA7AibSVvRbdzrk9wSwXzisXv3MyinvsQYtku4198w0JHqpMc
8VWJ4IdqDzxcsd1FBx/TW/dUOulX50DbQYKzfb80UBomNfgsmu+MIDlcXtTwS3Ugzx8m7xscLLAa
4dK16Gv1aMTLXveBZzK6IlJYWpkDDo5Re/N2ownEiPJNf01ah9bbTp+k3UqkYbPVZY7+NqT8Q/sx
fswkKCMFNK8WJW9axoEcCJkJhYSxxlJEbV11PgtfgQuG5+01sZBMBCsDPl1ExObzgvV6YeoHI3hD
E8RMXnU3Xb5PJAdyAxO31gc1+fKkLer9eUlCSwt4dweLhmX4Zgaia0TB7QrMTVy0kGPyLf8ufczv
ZvoEDxCA47k1Y3QaMw/pj1mEqCPIkGgyU7l+FVaLHiH/tLEkMg2rZ5C9H9evpxeIQSaCtq5ypv9+
dl3U9d4zKA4SwLObn7+VX0hO8SEg7NzrmwEEfO4IJjx+F3laoFqRxjAV42OzmVgyvHeTDM0WKTsx
QbLukKvHDTtkcGUXVJgNrvVDggqCuOgFb+WJXjzaEImP9fMFUBAoy3IrTzJR7KOfGEtk55jDr3Lk
/R9PON3a3REVPrN7ftUXVKUaKLmLgz71In8fUEuf9pVsGa70gaUDj9UA0kO4wZkB3Wc34YLkaYyg
ENiw5iDnkwNyBEc8uo3GbKBngpPFUTdWXYRqYaMyxd/ybhbT1nlA3NXDAaD91ZTW+wCl+09jQfJ+
6D9GdF937OoHcs6M6XlVSLXj9bXFiBjF/bM3W95WUM/upgaOQN3KM9MYbOECZVBYs44t/Rsgt+gm
uOPn+T3jlPT4NGT2A0h4qANoTBeSmbI66QIzdsyF3jWEtOVJkpjvWa/A1IItFS34SVM5w9PMwf0r
SKiYADRZkRIuCFhzJGydBK1I6iGoPLp1fxWeZetF3T5APPAjAc+yEbeAXgQcY9DOP63QCiAguBpb
CiYv31gNpvCgepcIt7HwHSJoXNN4MDEroNdBkwCZwfWVR+mPieVN0lczG6X5bAWVET1xEcZOLziQ
Y/ezjSJhmNWY14A3aneOsr/CKn6AckA4x4Snskjfeiqz+SQj/ihsHVFJ2aLRxXFxX6XlsDi/yS6J
xhDfXm5kVGhNALjH+q55A7uMXBBfDgJY2B85gdPbYle8JfFjonLz0qAo1zDP2CiWAxwE3wu0/NcV
cMUCrvtegSom7SBFWRB5fyAh1tqPWHTrO06VplGaHVhlPg+++DSEf0WxNpgj6r1+z4HV3y0IGcEd
nUjk/3YMcNZZAF6Zl4VKzeYMTk1jO0559uM5+8FuWhNgWaE5hebMfB3Z4uD0OuRqNhgVV64MhjHM
42SFMxj4kmJztYhdTxqHCeBJPDLuwH/D6zbtqsMy4XFIMitFSDNbSC+0YlkayuaeF8U2taZzX4Uq
W1vbIrLrIAUfYl7GDmMBsCH6umU2tcgJ2PbNlDv7zD9jPVZe1K/qTXrhj8RhYUDne0mBYKjb+7vB
5mrWjXHsjjV+I+i3wwfEveAjDQXQWOf32XFe4QJc2caLaLcQNJBGHp+QzzIvgYGprInQ12yfvs/3
BlbejQefET5ajxM9Fw1hGvwLGmpIUl7t2U55Gbzmq7e3adCbKPSAvmYTQABs2E+yJ3xkXE0S6ygQ
PyZQMP/Ly2RQzjuUrfezVcFYuvofQLzW91cRtA8SK5+yyzte0bsGyquBSoxOThfB8WeF2/eUfTKi
BKASMVNcRnJeCi0APAge+PUhqevo0y14Zecy5ICUd4puEXYthzxGxtdWHNU7P0Eh9HV3PYlmMjmL
HqFsxYanLh5UYfdYW0/uI+7cOy1DqIBzoNKiWb+faD8xGm3RpcCb/QIV6vBQ6HpgwGrNA7hKwel5
uFgjZAV81w+lL37gKwZ+qULjrXTvvXkS7OEUtTu9Z6owiUvIAGk/KxTE74tyQIPdyTnATKMLs1fs
4WL3yPEfb7VpvF0Vt65JnV3aivxUrS8uTLkUU3yrP4fe1k/LU7sa7px74mS6viV4BYiIJQMSqLyp
gcCOugVts1LESBcDfVyegf6UTHMW072/GY8QqFfnJ3gLenB64bKEmHU0QsiNgNYbz1bDkagO6SC4
WMcHPngiPYecBXwCg7KirWx+Zua4OHy2dvMUnyyNAoA2zkIz2zMXkLDEetG+/ZgdM0COMARU544q
/muGi/rEdr2taBY1X1T6810HATXdprBLpeXsfToWDElfETS/+PAEdjJ4/vkJRRCkQGgUEhT5cFDo
YWfL7gSZFHbT7TwEo01t1/DnL7eVjjmHAbZre8vME/I2uBW+iD80hibo8WK7hU5nt5cxtpiiM3OO
xomZ1SnYh2BkGAk4zMg3oNXX5fldRGpoiQTnmguev/MNYGCAnCKcT9HSIHvd37MDsftuoYR19xRQ
rHWQvQII8knCAL6l4yY92/ev8eXCgIhEIDhBwMjX1y26y+wvrhsFrWOQunM4YLS/1KMenWFWaXw3
WsR2f2ydK24hfgJunCN5250ysMQzVGUJmi1UWcSpWlg64O9eMIgzCZzob9HUsg1vMvbh55yLo1sI
kPFmkrdOA1kphjlz1HWHhcSIXFtECuAN1hQ6OyB9VXjf4quhgY3mBbxdLAFBCdR/YnU0ddC7NwcW
Hxq/u2zVTh3YiQphQMiYbCdO8EU7iITE9fkCrj2xkyCKj8QZGyFwdDAnGA5vH+wTLIagI86R6YD4
ZypnS5nkG+DZjVssfXY1AihXS3FuGtJLi26PNxv6qCNiYaZKhlIduvXA29x1z4yaEOKxZAAfdvYh
1XaOaDdECsHq49GlPkqWNwRuoJJK3kryRzD9IAa3Mji8xJGjPlnfWtNgyx9US7nBpBWg2fTQYCEr
mBU+Ovgq4a3BkwG6cVuzJwESFur042AoUBoKtdu65wbnjcFbzszbRwcJFzejZeXOtuUrxkiHFKAz
JEJLXwuIbPRWvXgcT89JbQpbhk2g4NctHBOuucdi/zM5RAAbYqepcus5Mvch6gYDZ6c4FvaMafnu
AqGUoTIZIBFle4o6m7sXSAyW0TXYw6tb2A8XGsnVbJcXGJ7Fc/VyW5/W9KuNzJwfOqQySfEWdz7y
qdzOPhSnsfLXbp0GqZs93b50Kom79Uxw27Uk1MdzERZ4SaM9UiLAxfYwfpSL/PWK1cU7jbl6dzqS
3T9fHPXweTuAy7Nhkr0xXER14X4U3sj2kKxd4t+AEdYG4Mflk3kyPJzbyxxqO4zy+Bozj/1MOMZc
pQhp9/EPUl/28bRXxjXmrQtlOd26r7155+U0IZP5KXoMP4Cz1MfRb30avNMB7j9m9vl9ImvhcmAb
W4SUhD2ov1cyDIp1QG075Gw/iaJuCcu5X3WkPa0/M59g6TpTGWQAV82sAsa2bus+LI5p7J4uBMvw
jVUOdbfeXGyEED/61SmaLUuvAJm7RoJPaM38tSoXTDWQfp6bKLdkfvp8BojyMoe0ztY6qtsaBZ+g
YmyBJSQyQOfl2YNxGRqJdXEvHvIAz+d3rKrwf4T//jaFOQq4QxJxysFoYGdmkKWSp1DWkB/DI5Hh
auHS57PvIs3kRfYmjkxTeQC17tnwEbSgjkuXU34fGRAkSr//0l+yZbY0WE3BmvYD273b3+GdXKgS
8BIblxVp3yR3L+/VnYq6UHpI8M5gv/YrMpvLCjlubkImWmsZ7xfMaMj6U5wuGypQEgCsp3BaHH37
YRbejHRC9iZHtLkpelUovPQr/ct4auJqS4kCspha82n+WZM2NiQK4/s7UwXUjyYQ7+TzJaNPT4Jr
8x4uE37pArl906ACgB8Zxe9UejYUC7yyVUYHPbMmqx3wFa7wJB6ZhK9mcb7K/Ya135Q+xOMQUN+B
oLM+h4Z7W0F/XnMTkZGWoErFl3IfnQlOQE2mAKQsJ2GiKpbekxUoj4msNeLvhjLA4rSD2kOGd/WA
/q6KB5UkKeJaeiblx3IexQMqyslqGNlBJ0rMw48TtC5WmHiixSXwGROVp0BCB0FZjiucegzAfQJB
ol337xDCeMMLdqBEPMUvoFtU1BgqYIgtacFKm7CohFS4Ud5DNQcCmRHnfBJDFL5ei6KDQMdgwNCN
8n1l+LMDXGOKMhgjjFA76FYigkqt/RQLLquvx2Wos+MSF2Uq+GPzBYQwSEcz+gLQbKGTNEG365fs
eEhmlPWEPnDyVQoUfNJLwI/Uy/eXsNv2iw6FhuGYwzw6T3wR8EOTHjecgrPTrG4eAn4YmmJDs5Vx
4DqjMiR5itt8YFSCAAK1Og/6MEeKiX2N8is/j1zXmt8qRtkTAQXlKyaWCAyzAyEH1YW9A0GyOb/o
G2T1rZPrHWuMQgYSgskTNbX8uXV5ngxSp2HiuNApYrY4juGVK+PwnCJyL2FidAtE0Tx55UcXTtAO
NE+x+YwQhFMpmPcikyuJxSenzmx0t1Ri6d3lMkM0AFg4+03dPaKOxAjod2diBN6gKGYOG5LWNVoG
z0MEZhk/spvl9ybVxpQLyGzMLMRL3M4j9UOLkww8kal+gq9lPhSOS4TQ4cjza0qOBsZ85LiY8bmv
3LtResitybkthWNzXQEeX1G9Jft+Kxw0hK5olXBqIL8f0xk3rPx5QTgD46ZJ26n1ehOrQ7t0VaZk
uV+u7n5vISDWLdiQlI+dTS4Gv5GeT0zi5SG9sy+3jQX09JVMowmm8xJNjOXOTJAahHrWrbv39Icw
t5PV/cANBEL8vtCRxeDQ4JkjYil2/dABazaOTjS9UjzkTxgSYF1F9jNfKG61KqMuvDF+I5uyw/pL
hPKU29idfn6hEupflmM8C5RA9/OVyE76uj6Hz0qACAPstRzhPG7w85bKIqAmsKRlAHaO+K1H+5fr
Gp0x8z3b3MCMw01bqHvdV8LhiKNMqATpqiORgM67Vp4fW4wRwxPZ3H9qxdR816OcVRltCbk1oOIF
1Q1iHEvpiCCS8zoZeMEoxT9cX3FrSkgJXFf3/Xk/eimW8of45ijmIt3TK3I0b/egcqetZR6v9Bbu
CGYAkXEvi2zZPWVsIxxroLRhjROdD0Zrz8KKwILEMXyCi9PtZ7IpQBjv6LVNd4O0PEFRTA9Kw5l6
OAbHQt4rIP9nFrplr7cFO/TH5POAveS+z8zmQCiRsHScclGI1wsMbMPJTyGtzOZknTmsiFZbiOgj
ipQgypDankJq/jQuHrge4mBVOgzNVmzvx8fIlTtRnXHEncE0fVwsdW8AZXu9Y+DRvFR+H4tRRVUY
ainOxPwyqA5TKP/Qoxt76WDYBqQIbFMcDY0SmiGRDANeQEZgnBprX/oyxy1RXw/I3v0PZ+e14ziy
rel3meshQG8u5oZGhvJemTdEWlGkKDpRNE8/H+tgzqnSFjKBQXfX7t1dnaKCESuW+U0t2V+LZl0v
ZUAnkl1+nKe3SfyVHaqIy6535LzgvKguL5Ng0LuIQHy87zM8J/wXzTtNleH/u0kqembHw7J/jfEw
GFQDaxitwVixCjTpDERRSGw84MOcn8C7wD7I1r0tFIwNZCt6jZArFIvj5a2mEbJHHJsFMI/toPHp
JqMNovhSz0/YBywnmw5u1ug0PM9Mdpo5YPXPr2e/G5d4XsFzhBpLMRBurgtpcoEIjrvDjYNsjslN
+VdrcxxjemR4YsQvHRJlnvyZ187XaWaOO1sb5Yw1F8mKpIM69ryKFjGyHJdDjecQ3mtwLz6z1rV2
Z3jfoB/No05EVhw8kpC7UjztKxxJzhk2RDoOQauc0Qa50/m4zBqIJ186pwjQGteyAsUG53RER2iD
kIpjRaCgzJO9SyjvGWhkKFQ87kefTZCzDHHqIpGE+YU1lS1/oGLo3GbBMV1qfsxJQ+WQMxptcETe
yOR8C/nIUVkKw4pD9tq7zqELw/sgZrQNS8eLHUmTZMYiEHPfYLySnWxFp1f9uk8bV9j8V1+88tAS
GvQBR3pnD/tIn6yCl3KnL3HxgYFLdw5E4btI53N94laMPeRsFzTrlhnpm30ETCIjlERVA3h3RJeG
2vzEPTtJY85PN84WNIw31S6DXjhB4TO1IRk7AY0JTFFJt/leGJb3+6ei8aEuzS0KjqOTH2zLlwzF
gNXHeQdh2n6DgOj4VxysuCCst/P4tI2nwp4xNhad0OeJc0MCJB1rE/SoczkULOwYws/8BgJxtkXH
aEAdRbYSnGBaM2bzfZ0rEJcOqE2uglAN+MddS6+Qy3LR323Ynx4afv4n3XL6Ip7ld+i2LWSe0yLf
7VdXBTdWc6niqYqISeoiekKKeEMqBdNbGPkokmGVHS0s+PD0fOkV0qoZaZiRUPXhb7S2iOziBxc5
Ph01YbA8sgsQVmoRDWoWOrfBezMyP9tlszpjawKVZIQCHzHED5kUxBic9geHjvHaP31C8nAMt9sE
O8UewZ3cV8f+moxdaA0FvNluXvLS4TdfEdoZXbmE5M2NGp7W0cuJYKQuKvYfJJ5y2v9UYYnJIbP/
mWkvWeKhCvM83PdXiTXjS2P73qvHIEKKEofqEq4sw+bkse5LGafEDtteFdCIvhFm1RSS6xXGq/GS
pUR20f+8zsKZzkMA85Ra+EXqAhO66LXc3GaKs8Sa3rKz7w79TvxpeRnNn6pQnQQE0nyc7VsEiIft
AjB0wMXIpT8DfAvNaXjegWRHL3WUEyThlGLQWk6STX3ID9ZW+NRI5zAU7k3Ez67XOFO6e8wnBHdX
kUPZJBMJWwWVOz/4KAi/+jw+lH690lEPO93I2OnQE8+znbFM3s8HAzLudZZsyhi9GmOFf8NKpQjo
dNd6rY4dupr1AK9b9g/w2RUE0E08BjODRWX8fh0iF6zhUykt5JUwMbY0S6DdToqhNaYtKcCxbtfS
UmI0M1dx2xaowdpROpBd7fvu1aA4/us+6ZzCZogSYK+cMXAgl8tQNrLGN8Sl1M8O19XbkB7tVNqY
OxqZoOkOp028ub4Wr/Gx2zdeBSP6wkJeB9VLCkofh91oBI68v9Kub5KPzLFhQ6jmO6SuOnrDUxY4
CCGdhAtQ/kfBmTtTC1WzcCNHiD2ZcNHoGfQmgskiNYEZu2fK/SF2XrSi49w2uEXRynTpQfoJgfkM
YZoPHtbvFkw3zUXLh0YEYqQ2/sd4DOeYWmWwDuHPDlAo7I97PA02yurEoQ/I/SuKKa8npBXQGmEf
9kzA3W10yMcMg1x2iitAPUR3wU1fBK563jhVQ3/62kE9xQSRwNAug1GHMxFwmQFAk7n4gRS2uhBm
4GttLWIzvCEbiYWtUvezxfgdphvHTzzKCOSgiXsI5hs2zrwakEiOLrtwpnAjv1t9pl1V9uX9o3bh
qkPnrQ4ZLRlYn8v8XSL/XFt3jw9IYxSQbXONAt7hvGkPIV7VyKchyXUfC5/WtoVhnyHRocmbjvaz
/qqwM+qRyJeRBifZY8YW9LxtY4kqAcdwjdY9rESqdGEZzpqIYeaR8hFFN2ukVR4FNk0xecbHjfgt
FJ64Hqt2joKrhnJr8a3gksIZZxIxOr/rawtVJhS4aKeFjvhhYXDayzPR52PtHRwO2IdehrcH/sPV
1PILvwLZAIi7HlEI2zpVP4Tu1i3w/iU56Wdd2eq2K+hJH3a8CgDkFK8OWYXlpwMcqL8umF2BSF6K
VFySa71ny8atnXB4dsE6Fzvz/f5aLdNPjUv4U+CCKcV5R78kpOZWtgrKgxjZonMaj+44Tgdo/6cv
5mVwmd+A6d089TIA2IIA9S2YX6WrXQjeHe01UHu1q6ECEVGEGK6YLiocQQVfDWZquggvvpACjBqd
4aenk1zwFbxjkWajrRv7suoF1sJK5wGXWjkQQqegVYL6CKrjR1JEenLlMRhVLyLT6UVRnca5DsqV
n3IC2A3gfx9fF3I8yI1dYAzvtPnotvU3XPAC6YD+OtewzqgUQb3rklmAH6NojD4nDJEp5m9SYtdU
bMVGTqfU3Mp7uWpn6ZDIjIYb9yMpYPURoby4Rg6ZY7JKXmmPx/5Yj1ztUM2zz/DlPm5nJOYTY4Ko
C7PthmqnN5WT/D4OSOtqcNrWH/w6/DqjjNasaOczCBTH2mtSEcZNl6lCT79FqOz2fdlntKdOX/TW
X6PjhebJjagO8IybNB9IToKuV9LHhtDTOXPa/jaMuRIiWyW5oPv2ch7cXs33bBW9WpGd0wNYQidH
sRXpAPS96DCuTsdqe1/1ljmRAyt2hMgcfbPXahPSPaHYI7UgPemcJh5jitTSmIGa/iEhtqINbq0N
6q08qqislF/5sDk0mVdMDO+lp9IS3ajMbiNQA3gFIY5nJ4u+NVkMT/BiIfjaG6Qc0DqnNFq/nhkI
MhYZUYFQ18djoMIuaTOFva8vLI0KpafLcy/Ausbod3bZf51H9M0GPXJRRs2j7zT0F0M9QQVkEJ/t
ZGwNGcIBYki/L2P6JS4X1XcyQFny/bRgEOHePiiMZFgKTvHNPcpAhJ29BGjgE4EoFZcZvbtJvuAQ
RWTmMmQtuxy/XBmabVX77UzaILgk29x2/SXCaYOmy6AQs26cw3kFaPacd1kvF0lehKH5MrQRmeD+
o4HvCD6XuokcYLk4IdpIWdStLzw1tSoGjrvmT0wXKEYS+7NihhphgYds4YJbr3hF3GGKSvLEehG5
rtci0UDn/CNIfJkgrrJja3EBqaNihrG78cLN51iIvuT2Xnm57NgJ8poQd38JPDbLmcvjOiRcpiIm
8NXIJHsCYEtrVZ2TwemJfd3Vh0ngMc3sY0e8YOiCitc0xq6WNmIfTYh/JdfN7Px+oykt+xY9q2TI
DqMxlEKPucCgcM/cJq+kvDmnkdo3dQHwteagRBqi0l5r5E3NbUmvo72OU7zetaVABXLy5es4Qk+z
Wn4LqDCqo/bO3nVMpv/1SMLoHmkM006jQUu9JTiW5ka6KynHplvdkf+jxRZj34BNjN8r/TOrh5x+
+aju88urEgP5gH/iicWwhPuiz8TSyZhsaJsEclU9uuNxfxoXKvOdVWkN1NK51bNSn6GEYUS4adaZ
x4wDVAha+6roNLVf1IyDBhcelAE70lbA1TAXDkaZYKfVoDhPksAhJ+57mRckwEnroAy+5AektVeX
aWyL6159+zWxuw8EqxDYgfJPSk1h0a6hFBYIB6a7y907M+fPgJBUpt2BPoUAQ+PqZvNnhO0K3JrD
bdYM40+6pS5cETsjO+CyIYGLZsiljHN6ttlYHGpboCz3/nHd+318+Tot5PecA8y3Fd9BnG+vkGv7
NJDbcgV+yaknvPDrl7YsLVeeYSK6AJvXHY2NNUoOfKsAcxiHN1wa/QTrDFKOuHoIvfuKzKy2Za7b
pTbuPmufhiHbYkwvl5rVblL0d7hpwhWCF6Prsdswf5Y81dzWh/YAhUGcJmCSv88bmtfaSw6r1sJB
VXJrj6nsAqsmZYkkcR5ta3OA1sCoHXPQ8IDsFilAHuGFni43M4d3BF9/pnGTa2xVpvUzuDvLAkVQ
Er5FnzMzVeUglKPTQRgI7i12+2dSoa+hoXNFzeW6K+Eby7h6YAbRa3ef39U5YkVEZIZ/7/Tcf0Z4
SU/4NrizAFgWjV5Q5BESmaaGehdlWKVVRV7HpRfmxy5Dw+XqQVdsU1qrAQPDInHE/GoDf61kLMDv
b3Ww07pVd2J8nv2OpvsvMez/wJ3BIxd1nszAQ/FfuFutyl1y1q1mMgEcYtP8csGUzQz7eHePRw19
OwYHE8qaPwP23nZyIfWATpBHzNJl2uhANOxX3kT/x2K2sOwFDpW97ymAo/5PfpbW/5Z3vEVD530x
3i5eF4Px13D4hXLCcDlcXu0l01IqqF5P9qBul3d7GLpf/EPUeJwP3UXhC30OZFpf5jt/txNd/+Vl
HpKG23MRqaEc1aiTozlzimTZpknGDils/8Wn6ex+82tor1ar7xXK6Mc9dHaKxA0VyWqzcX95yT2U
82ExNUk3NFWRJAMY9wM4MdKK8xWo73maNcgu0Q+Ga5zTYdSgs+bVqIRU0GAMVNV803B77ciJ5dd7
F+3OINB+fhbrCb1ew/0Fn2RLAYKrPVBSIgzRwjTUejLU8Zjb4wF4JbTD3gfH9hv5mldADgyxkEsA
mis6gC/2JZPJ6UTfgcT4yD3gaqGr5JyulHc9UD17DWMVtCz1ef5h4vx6YBqB2/aQvBUwL3WKfRms
6WMcLt9L783bIBHhrk5YaqPeM9o5HuXotJzifdqO621kUyKMfoHPq0/QoYqBU4kFOwB9dO0B4px3
miZHeV4tbqhnSvtTND4dRArAaFd/yzEOTdkcNz6N9jjGKvq0CyZX7bVK3y7Kzmqm7W1mQq62Fma0
tPJDW/p3ZWG0syifSt3xnk9Va1SD4aq/G1yqrrD7llf+ubDC86owFgEzaGl8QybG+AXM+wws/8/3
emDeqKd7HOVXTUYapeJbIKw8WCy2jU2boB5cWvtNc35hnChP9vLfH6k/fGSe1tnJuNTtFlCPZgvF
KKxIQcA/HF9FbwCGOxx8fXFYe4WyQ4rXFNmb4p8ZWb1Vn6hLOKP/j9OlWIqoWagx6TirPYSqPJVK
HV8YeYYEJAMN/OHf2nk9FByGLUwIpJ58Iv9GKny0ciMqynwqPnuoLAHCFfst9/G2Pl9P5f/5X9L/
tk5XaPSXqpmWoN4Mt2FKs70njkxGArjlEKqvFVV96VttbwQDlJtkCxZFEYx+PtDSM4QwNl+WiIQ+
1qePD5JLcazFmo4ssjiHHi7o/gVML9EaWkRVTGIRAED0i5Su9AwNbWm4/ogKyGRM8/799lexPiUn
wURgJ52HQP/SV9Dd9+gKR8aPIl8Hv2ukb0hR/Pxlnx1kGGZYZ5oYl5owUv79XNMM03ueEL0AaewN
9O5fJXewvh6GNLDHx2A2GyyC8dr8PGOT3DlTR7Z9RAWn85PjbMLX0MOSeLVKfzmGT0Du8CExOYN4
JEqS8hBd9LjW77pFeBdR5r0cLlblUO5rjK4D/ReY+7Ntp8G+RAYYiw8LG6R/F6BMw7RoRQ1Z7PNU
KGaWdaVLqH2oEdVUmQxOAXaBDHROCe5Qt9bRYpTkKHnP1VzDUbs4VKXqhtH9V6Zjv/CPVxyRlVTF
kvETNB+uldIyYA0LYQOLygklWPRyvynqYC8n60t0rOR9UA1V/Uu67A0I2DKp8M9b4+nKSDBSJYlr
VvmPc1BCn5eDCPZZUR+U4E0qYensFLTJs0EBjAvVB57jrCDmDdizIZ3yY3apUotINaC4CAHi5wf6
c6s/LAlPgzCSqRimJRoPt37XFUGoy0UwjVCQ1QYX004o8FA7fC8O2eFE6Yi74460/oJQ/kt/v/7y
AH0o/o8HQKAOjz2L0PC4V6qoSJu6VaMtQmmoB4MM9kGU0VKpBuCpwAKBtR7njHAANnkKapbCOP8l
Oj1qJPdhUlcsdOA0gzQSAsW/+7Wz6rARQgtIxb2dSEnk3jXdq/T7oL0zWbQYjbd4QjJHVsGnhjQ4
hNy/VMYYVv8gPX30SgrWxb/nhVvQa02WBooCtUxX0ADf3LxIjA3ieBXnaEne7r+ca+XJpv774f9E
wb9i/DU3uotJPNpOZjOwIGdgVuNqyB2X7pCQOju292IN5+Sbu9HK2H6O5AMPZ49+CXryb4/xEF+E
FJmSxOogaFnLmIYOpB0sG53ee7cSyvcgFoYtHbpErNym+bx2jas0ePRl8zNTCPxdmEpeqndBj3fn
+r7OdZ3Jxkrr4nlsJuOf95zUP8vjnlNFSeR1y1yMj3w5VQ7a8mrG4qzXRqKjhmsU4B8gQrILCfm3
Hf4kGdH//rRHNlOkJ5IW84KQwOhLk9lA9ha8nzW6cTaE3Jf5m/+N/fz+52/5JODrBBkLt3bTUrRH
tqlY5rGYF10ziRAVRsZGb4a9rgmko1/1GMynX1FB0ItUg480+s3x1x7UdE1pSw22u7w6z7OlhZux
A+9RmZwm6ToB9bcN0Ksv58o0GQGlYzoxSVYAaRC+6MZIb8S4tSI00O61kQx0DmyQODsbdg2I7KAu
o0PC9Lw/Vz5jIaQ706XlC35VjqN5sj2d3WLNTWItaXf45sqcoVS4/4OqmAIxGxu5LYJvwPkqBrg7
rpAFTFDgxiR2fV5cXzN0/f10QY999/P6P0s/eAH/syj9ov21KFbWnIUOavHkmiyuzF/lmaENJY06
Pld9AVO10kn1kMbSr2nfk2zrn09+2HHpNVQzzSyk2asyCQfIu7j9iCNwfuPBmv0P+o+DREZHUst9
ynn69yuek+YuxG0ACk9YgZQH7X53xb3qhOC2LIw2EuqvxoWOmovIQ1CIo73o7HMafDXI4WiK0uH0
giWFsqj9O8rbPbjr/at3vtDmN3Fu3M+TDBRU50d7pIJXKt/kzrQH8UYbrRRmvbV79ZnKrGir0UEG
mjxK7P3VuTmJGzL6QMaFwXD/GyvGSIBrGLz98pZ7St1/LIFucXH0YhO68Rj3LLnI5cstmJ4oJi4g
kANIHADAc0aalpdN2o94yrjzsq43956h8/PHPw27vYKqxiWGhKn4kNJIciYI9+gsTywSqZvY9Oox
07su9pxczA6OgeqmKngH0vuLhKZYsI/NYS+w052/c/V8vMVzqdyJuTmukBAS62IphuqEC8eJ6vvw
54d9Gnc1uRcZNEW8nI2HIsgQ60smxaEyq3soKC6tYJtBk30gb6DS3l4wWfst+D6pAXRNVhF3xZPT
0h7NrKt7eovk9hRMLZg/Swk0D1CNGRSYfCbMkyl87Wk00ifiJFLtYH5/TTbB/Ldj8iwSa4omkliI
yMhoD9XoNYgapRWRq1HAPQMtmcvI8v28tOqzNEpTqS1hvxPrtYdgIyipqDalSBbgHoNhbouNW5Vw
WN4lG1O0fJc62dXeLsLNyV5+eTYgwQJNOldkGkDNsSmGIjgIG0cZ/z7fjUb/H3eRpprku5rFhSQ/
rEB6uco6TprRlq6yn89ksBVus/x5CZ4dRA12LTkkVuGm9rC5EkRYUGuspb7aO11OXoj6hnSnBANS
aspzLZr//HnKs+AHa5jvpWLXQi7xb/DTKjFKa/WmbBGVPYJXa+GGWJvWSfczCr7FYr1VBftrWCKQ
fqyQnnJeum/FD2zqPPAbjrv6+Xme7TJd54FIYSn01H59/rpumvCW3uKLIYI6uWNlKR8ZJjs/f8Sz
a16nP6WzzSjmHw9ToEddcZNLdP3Pa9jncjD7dVUf/W/+5OKGpUuW2mfi+qORTFOeurw9NfXEUj4s
MATG1WkKBTg+c3FZ3pk1MBZxiXtgOIw10U7uCXpb68JKnTa/jAJEqe5R6AbB+iq/3eDg5IbJaF0Y
tb2OIMMS6isVLkJDVq+qeFuhiqYrkN4a4ZV3PYp04H6Vc7LAdUnF9CLQnq9uL2kpeKIEgNh8pXKr
aqCJYCNor/wSz58ViARHvS/VEcXlXvn3LVYE8za4nrsJRaATIFDTKPscf7Z7YctnHxt2pxfy0sgZ
aLPj7zy46Zi1K6tbzkxWQjMkYvB3D355LPnZ5vqfx8JN5t/H0i53U7mXSLhgqTFqpjVWFdlLTxnp
8XfGDOik0P/PIsShE9jOxFpq6JbCbNWJptb05234NNiZNNN69dU/Mhz/Ps25qtSoqgRheppDSozX
18QJKz9aove/It1aJH7ul3P6oIP7VMTje2shsTPrtZilSbjIJo1/mVfjvNtEc9lkdsFYtNwqb+Ik
WeSbTOE26B/954eWnoULk24Uu1TFe+qxTlPC/Byf9Uia9f2/XsbV/OyRj9srgEQgAEhGn+ByiOIv
Z/bpxxqSgck8/T+6P/+uVSEHcq304gZd23feUHTKpN+P7dM+gkmzDTt7zVBk6yHCi0hz3PXMlCZq
vg8j0S9CmD4gJu4GIylEdco7Xo2SjijgZ8FEy2RP15niamHsxepbL8ClXj+kyLD7aVGIDujPq/9s
/1oiz0eNL+vGY5sjFQQ1vRg3cdIpnij7aT2rK0ays2vs/fxBUl/qPOaD6NlzFeMupnCp/bveuZle
IrVFgsGAsNgkGJOuFBgo6RsfiHCiEh34mzDfZ4ADGEbmavFLKvDsHqTTTBX2JysUHx4gTePgJur6
H+0zvYcKV8ro3GtI6TOZEfw9/C02PKs2/v7Ah1efdF1mqJcsmVaBd9U94QwXTfhqFcj2HUBqyEtR
6nckl4pzX4Xhp2ZMS3N7r14UxrYJSWC5kYL1z69BefrC/1qFh3zIFNRWysqmwgepehOOWAvBkwzs
y+ft5nAM6EJknWveXN5QrUCGlYArYNkDQqb7rjYRzUgR3ZHBlTIR8d6X6p3RF8N5hVniDmyLASKj
nYq/PfXzpTT6pily5fqjD7SSVXGYm8wtjn+GkhAfHN0Zn3wgyg2phO15L/D/7KsPSaAY0jSwaOWs
fmnlPN1AqqEY3D99zvYQ6ytuYFU/6zLzJKQm0HIGh2jALkd0M/5l7zyTTNa56f/7sx6iU3XN0Pe1
7u029YSrDSW29mNqA5izfd/c6lnjub2oZzfB2aKndFnoQOpsq3CUcBHjhQ41zGH+Da9dTaEPbnnL
6/v7GnWFr5M9FhAxtkGKQz3xT7MvLv/J0HPm/ojKEHyaaEtg59/5sXQinB2gRXzU+4krLfj6sBnF
rn/rIXT54o9u1fWLKejk8/zOHhAHv+xX+VnY+Gsh+n//V/ZmRtq1PZWNxkLMJq03EN57pyTnKxig
vhfbBxqxO3+0Gonrz1EPc05cEEza589P8fSOstCNkRTClyE9NsbMS1NL1Y0mXq/zm1f1AOfj4a3U
pmh05MlrmBcrqY5eTPRtRascIBY56IL77JZYQ2b9Ynn5ZVmeXV6Wpsp9gi1z3T/k9FWh1YGu1uLk
HhTDTvS0fB9oYyUqfvmcpx3gvv1sks1T3D42Mpi9BlWdtep27x4tyIw9mR+pkQ6OzMm2h8rMs+fF
/E2eojhhb07u/peg/Uwjrw/X//0Aj9m7FZnx3ZCaicUU8GZ2tgg7SDyDWr6BbJpbJTKyjVc04EXU
u0vGGzbflpJ50XUWlM1QK4m0OCUhpltdhJFYri6Av28WEG7SRSl+/3mjyE9fDF71jOdFg4F1fwv+
tV3Vex7exLSXetvPZscF4PxtshO88fAw9OYac6yeSd9LdPwSm55VINZfn/uQHmeRnutJi4LSPdhR
gZDKVOYvddTTXNdi85PEmJKhPA6PzYr22bntvxup2mBgQDjaghAYD4E9L73Ocxwn8L7BKY4mv5y/
p5HX1PhQijjR/LNJ/lpVWUpUJSvzZoo8RtIzpglPiwJTpp/f3p+Gw3/kKAwmRabR/KU+RN1A7LqT
Ll+1rWLvZ8dy37hH/E5eX1+3sQfJBe7U4aubLw94ZXhz33Em+wwYYOtPrBH3zWYT2d5ct6clzFjb
8fqIiWLBz8/4/C389YwPATGubkYUW4mytUb7+2CPdsmstBfbxPmKHRx93Y+L/aIC3fa/EVzb//Lh
fcry0wI9ZA/n+npKlLq7LS7wGGBB3tBhCEjRT64MWngh4cZ95hYYQmCoK/smL/R2qZVTDMuBh8No
yuFy/fxIzzBY5AP/884edr50zULjlNfVoka/JBufRvBfOd0DC+GpEOwlPRXajPGn0DmhH31BFJB/
KyX6aPsfq2LJNHEoYUgOHraN1OqNrOUkBrVmSxXy+a6AoKErfmhvWf7L+3861kLETMWB3qKZ84jt
OqeXQO9kQZrEd3zVkbezOqRogEoltZfgDRDHfyT01beyYNSFQrgiv/X66ajpk+O6VMdCy6ocG5Cw
Rlf6wTmepQmMmqa0zfRgJZBrSxQicE4UFNdo7kNTr2eWhK9anLmStf75/T07c32DHP1ZQ6ZF9SiW
qFiW3HbC6b4w5L1arTNMnc9O0JsQrIL6Jc92prAuRGC+F5nWK+r5M+kyK/Khelk38i4Bm6EiniRj
3hvjIpZsCm0i1Dud8H8eaB3q/RMTGzjdsyrXioYy7CsG6Ur6ZhqrVNkF7UdbfxX97M254LuXjoLO
xf/o/lKNUC4PMFe5QYRzs+iXeujJnkFHkT6GZOloUz7umUauZeaT4F7gyaPYgawNAG5cnbNfCrxn
NzgLC96FNp8iE0L/vZEyuZIuEU5C28rfHzGiYMxW2tvtcC3sDyXshhfTBoDnfI8C57eE+VlfGysx
jMQIpgBuHt1ziqxtdPNyr9GZap13ctB0GM/gi4CEhdfwWyT481UezuE/H/cQCqombUwlidvtXfoE
WtHCFszooXv6rDfIDby8GLCRsP1M7dtHkA8iWDI+inMWJF44ruIwLae6BlB32OHG13mmH0MY2Aex
nV+HEshz082zuSx40R32r4SOS4HuDFYS7pFjj6OtPDwx1RlHG+TN3sIaCRAKlHbP3n4vZzXKeZnb
S5NsA2bAtnoakYeb0EzwjkSQLUGZAre9EVSzC85ntBHBFE9q+APWJJO8UzSBReiZkPu+6w+x72T6
8krZILiDO2o20FB8iHSf1GfIBZnm9A0GWmyn5rA+RghjrHLZxTOh2IOTb73qG1bWUfWkOaywC04W
+X4qb2DBMMzXEsSHdpXqebfEvQt4FNjmh4IJxioyXOJacfHJvDuoE52jfAsIX6LH27NK0DyX8LhR
9yeTFLFzhLMjXL3u9f4KOP4Se4DtIR2Zg1zeZagdRvByXF0Z8WsmIf1od8Y+L39rL/UZ10+b4iFV
NspYuVLxIlaPVhUNpi+ItyYwVDQBhmhbuycTctnPMU16ko0ZTJap4FQZ0yjzYSM2pRF3VXNJpmLm
JKI5NKrIPSu6GxFwBBqmEeQ3yc3yQacXszBBPctE5RE+DVncL8/ybBD2z7M8JNDhhSHZ+XTuQVeT
CchfhMwo+2zb8DymhI7jO6PfS+U/mdLjqqsix16XwFRRM/0bdULletau6rnZXs7QhlW0fBAJtE8r
+MKdfYSbxRj04iIr2LjI9riGc4BdgVaNumkccrxNgLEk9Dh3h+crym440S0soO6/vKc+V3p8SoZg
Ok1H3tV/jAZ0ZgMnycrQkGwOeIZE1Vy5QtjON3GYeKjHntp9WFLwXWjKKd0vn/7sBkATlLsPzBPq
tQ+5lFGUdXBKK5CPHjoybjytmdwGSKj8/CXxXXmSPjNbAtEBxoseivJwBaTprYuLUm9Ja0MIBkgL
GS4o4dq9KciGhN083SdXPB1FJEGKARSHgWbXvAWbriO9KcWJxmo0ygkDs33eC+oY7hl6CxM7/kAB
Ubkj9Gbmkz1I42iIkDMKDw6eofRtaS04WOKWgfuNae/3TYWarL+LiAFv6skq3O21T2ncLDCG2oMm
GgIpz+eWXSElf1R5CGdye4lt+mYOAm7bwJmU/p4dhVqVlyd8h9IDxQ7XmBF7+Q0fZozUKaHbbmmT
oCrJ1rsiJxj+UU5dLwrBfe/Gi1cSV1Q7/Fk+f13U64tbx7Y1uW0W5pumIobJiDDwZaekKctA0gZn
1nqBwQRfZowA07tfPBwggMtjUEhvxnnP14jXwNhxgrz/753TGjTjEeR9N3h9FaDJOa8xFr9TiXEY
mk0q/AYsBUCuF4GPuBLyEsbJtYTB7Nzx8AU1BfYrx33F+/huOTl6NK6hkWs2vWpMMOgGOSdxBTS0
l9mR4aXzrkjHc+Q/+T+XXoIS8vGANiIyq1dUBZNhjqCDgjdNM+dmRKkyHCBv1qC4k3oxgEPWCtoV
gxV+SDimyxd41igGs8UNhSBllA5qu5EGBiKeeKZNJvePfbPYw981qfmM5YX3Q2aNNIk44B82Alpt
9XX0aSj2yhDGyWF1GmjL5r7N300vef/8Vnlvom1o/Xul2GqWvGVHw+GDnfTplofVRp6EPmFgs2lH
3yNliV7caDKrviEuuK6zMSd9v+/tuoYTsMLyI5xFaGG2d3fSnuxPbWy8XJzG8GoYrrCUo2E4NL0/
TxuiEO+QDhCZIWzf3aJdmuKWlUGOoVxb7ZKKSpNwN+2pD8nehenAO4c3UeCIDPnuPD9xEE5W5iC/
5lvKtyIDa0DBoQBQLzvnEaKkCq+QDip/9eblrSN89DqJyDQO3nsZhV7Nteave2/cPehcZYIOBaSL
y/iKpUj8lptgr+J5EszZgs2UlML0pWkIqZWfxOOjaVl5JPaNG96ZG/B9yPzntWcca8R+FLb2d5cS
tOxi2raeYNkIE81hBiC2VXv1HsjeDVUuSIRofkD9h3/beembyoF/wwYsZeaHNnDiXLf3aRa6F/RQ
AttMXJT65reBPCvRZzV9mGMGTP7Tt7oKZtcxBgpzepIlbSj4SCgNWiEixtaiemMhZYxUFadGFRMs
ZfFHgNga9eJX0ljCGdRa8B/xVN3Z1i8+ioZXvMyTXjzTJARAsiQaYPuiIL3ZyzGwyUbNmPPp7YsG
dTqoccSpzfVIJErAa8tTzlaG/lHhZqpHrqeTAZL/sY95QxhXrc7fddafiR5mjS4Irrqtc+aa0d0S
sVv+fi9x7ItBVPQrLLf9YrMnInN8aQdGj811BFATzSSb3oA28mePhMQZqT+EIfNT3c2vc/q2Fybt
CHBBsg92sTahjXt7kfG9Qx6NbKSYXjk3jFWTkcL7B5MlMvsZVq3blks99VR5RNkRCbYAFeszT11I
ZidSSrYAMVoYymt+Kwy04upAybZcJBGUxla8GOPW7kVwQ//TQMVE5ndQGJsrlFf3+ZsOGTxHyVH9
ekf+zS9H39fX69BwTwj6YuuO1vPBcLG2QuPxznBkWy+arxaGwiIa1aCyhV0yDo6Y605rBEvnNx92
I7bX2Rxb9WGyCH1e1KZEcRNOnIHyUEBPFjYjV4ixyNx2aCHbViIvFaxw/vDQw/lEUNDO8KhfXI7d
olfiZcX49AOPx4qylfLv2g/gp0YzbiCIX+CZUIzt7VkP2Ze1XCE0O1BnpocPDA4yC1jWMOtUGUfy
cOJLGIKPsmGJQG7uBbNmgQoxzOEp3WqRk5PuK59U9ATO0k4K1CpcjGVezDWGuCfnDK/O+7+cnVeP
o1C2Rn+RJaINrwSDc071guyqMtGAwTbh199Fz5Vud3Wp62o0o5nuCg2Gc/bZcX24q8jcMy8X0psh
ofmbWfCdgf5sEAF6B5Y6A0QpGsxQFu/+hXF0dJqNjhJDM5ZNeJAyNQrRZl6jjs5obw9ZbkbRGP1e
RrvBKLcCGr1uZ9i8x/L8Gj2o0dYTiaHEHYrlbr1llnaTWPTn6KVVLPtjtimIcM5AftNRqNEDkq4M
YS1uHnCDZ+2SqcRm1Ylns9UYvB09ElNxQPFYFUU9k60w1hfqQgOL3efL9zGxAM+vNxE4uYg8RJql
EAaDl/Ja+JMSpMqT9mr41blk3MrhqztgDR+tMcyGHcwGVodMlIf+BDmkPa4CB48mbktkmxmzT5gN
3/FMH+9YWv/qN0xLGlRPWtFKSrvwbXCJmeRKb8WxfmeT+cKIDihcD86sIDSsDJtEy9wsCSelPrlx
ps/YYTXKMAYx+U3kKGGysQ+B/ENHnYwiBd+gtvo+mLYfDXP975rJjPDt8joF0xBg7VS41kMk/Zbq
CdAy87a9D4TNcHRyVMUYq2VwEtbBO1FiMpI3tEZ5K0YRrYq56dwco06HdOgGcQV7DvDK1ro6+dMU
SSks271GxR0fYFLsUvrxcGbJmETdGOqdV7QQeC6mDmj1PnkaY33lL4tzPzQ0t3+gqhCjU9whR4ij
grk69k8pJCg04kHOvXBBMHyYff/szwFoGrc35HASOglxqG1KdXfzLZrxcTKQxovnvRNRmshD9YgD
1H0OzQndDj2cFM7DszpOUv+UMZ9JV6Gpbl8RaAZ/oahOR9qIrzh6vU2XRgNd55uVaqkU9w4d37e3
IUjuVvoePHHagy4onlg4bv2/iyJGfBmk3RkrG0iW/D54GjScDD4qome8RIaVg111CdmfyjC7mTkC
k5BTp/eljGY9dKBHYXhDIXSgkPH24Ti/e4sMptgiODPOBYRpcK4hEH3c4NI5fahSqQuGyRFNnYnt
3OEN7QgzGd32Fxmgm8+MqYmXq4g2Q8HenCFvRC27KDSfMUAsHJi8J/YcLHn1KYyaU5ZZuA7Yv+I9
K4ZSa0zIYfJzFDeTvonfAtceMUCab/G13vs2JmMW2AO84QjWfcjzCmElhq5+DJHr9VYt2OJzuEcy
CoerwHt6WPgiT6P9QIy6cDlhhDGDvnth/5A4qTlCeFv/WfDYEu0tvNYxhG7NTp3EviFonpv7wmq7
KgxqAW8lEKKp+h7PdwysDx8a7EbYXPG2AWaiubU4ykOzJE0BCAK8xIspXWGakxOERQEqCH1BDz44
TxeE63vHP2PqZsfyoLx1+9RGQIaExQuGgLfpqcYzsPrvFWKh844FfFu09vP4tK6Bk7lX7DsgqReQ
9Np9TMqhshHp7QeGDGHT9EHlAvEtRvIU1vKif0oPErLbNdUZDIARzekTel3bq1oY2TS/qjNhmbrJ
pI+rA8OxdoPOQCkdK/r46B5ntxNoiQRlR6xcDevVDV4diR6e3VYAhzZObcSjbM3tjdE1ZD4YG8W5
3Bh7TvVCH8vMuuL9fngF0US7wMmO6cLgHMht/SNz24W8SAsrG3Q+dXqkl4gBbEjmvWmEe3vl2Bfm
FdSkC25CGLnh9XbFXKjvg0VGbfaavvN1fknfxqVZwiFD1XfbrORFMurHLu8tCazyiuGkitEuxCXZ
cBzVaQLdO7F6nXi1at4OwcNKO17wgJ7ZFUYU+/3gJQFBoSOAiOaEAGYZDCvWogMFX8EslAWMLxtn
o2lc7zZ5chc0MQIdu5szf917j2lyrwhaMPireuHB5XIJzJQ5FpLRFRuQ8TgDXEKt4nUUHPyezpu3
gs+nsW+cAL4krjmWMDuTAlsLIC0FvFVoxKPnXNm/tur0sSAm+9QPJYfGcwUbUjLRYnLA0vXN4kJz
FHTcd99JJorRcebCUTZtx4VdHZlEfQM/tHtGtrJscMx9V4jmMk6OQHEagEePtoyiNEmUqcWGXFmr
LOK+qWRDjihQU3wFPhnuAql+lVEFEtTM7s/inUqe4XLLgG7pPhxGq0+aLTZq8j+kekn+aNO7wuYw
a5LEIYxlJNYsFbwCGoZ9s4TeGri5ZL8K54UCA4AvwBGwvJoxbBEAN+A+ICRfirtNe4R8SRkGIsat
XI9PoNn1a1g+rdvTut+Ne2xnz4VP5QFADHnEzAQNS34OYlputY8JzacPSEKb+O2B6DefleXZtbJh
c2XkeM0qdvB5uT/xYZBAjDYyaH7gp9xoXHPcmWzYjF6M5evCh6d7o7obwcMsV6gOVzqujtkQplMq
fxnBqQQAS7vzFnJrOJccKM4AtsHyD/N3fQphZNefqwG4xmrM3OvMn2sr8qDA3nE7tpDSeMnqPHdF
8ERQu8giHjEj9bU69jeeGx067Gq8ExRLIzRLjZjPMEGSVqZfJLYQNo4LkyZqUoLHYiuWo35j5FMZ
0C5mfxWMekN2TuCIo84n6g19azACfiysI6c66CPM8+TuPl1vLS8zN5liPWEU6Av8ev7IP5FPvVUx
KmCJIRlICD1KIB/N4cNNtA953WHClFHLWJ8tvuWQRHITPT34eZHVLPVdsJfe6wC/hUcGNATLmZ77
RzKlxFjjgv0aGji78UjZpNe6ASjmS4ZwxCoOcGhG4rWvd7wSfWXf4WKpzuEX5wT007m/ucFzys+Y
qjXc4C3Ab1ima2/YcfgCSE1E9Lg4IRctzudk3YKOCUgv0J4/BZ8IPi0nbjs8JuHdWOqzeApNrV49
Bw4pWQ9CnhljpktcznV6aAWTAxEBNfheI07zTTiKGOyFg3C6qaa3FdeNaLzGPRA2U9EBITt9jaUF
Hw1kB1LQTr3qT2k9mqdu+d4xvmQnHFFiH1anqKPdax+pZzaRIXiuBAAbLE8x+fVns9caXuVUeF4D
o4aqJ9pJ6pKwBgVK8pqvFOC1lsyTy7rVgCPp0ZtqAyTUG+sGVQxKAIxGxCaAYQvmLXJeIDE5c1Fu
f1jFAfLfAMUbWvQgeZEmMfxPgGh8Z6JnY286WMu0BVzY7iorbCbBN0dFkMYlbAOYqh2AIf7Ij4Yz
xMTRl11I2TD85Kw6hJ+ZA9wZX5uMMNwgxcDzDaFgovvHnN/htsN0vC58E4PxOgzSkRc5n9rSO9X4
0FxtB3/oQhWN//J++icNfCecQgjMA+OVkQ0nv2C3Hr0qU3yuD4E0FoMZve4n+LCFNvS2QN0gtRYT
6dSmbpMNuVHphK0SYMEzjktgx2PD0tcO5i5c5CKyHPOS5taL9yFn1iAYUjzIeVqtxaWZZGLQgVsD
cQTGzHtYoCZxELGjAgnopwV2kjNe9yZwdfkunze4HQEmmfwCJvYBGy3qDBcEv0FXQngcsK58ox9N
gsLhz4Fm9HI7kOwQiStyRRIa7t0XQ0Q8oL8suj9irgANw0i7E0eYWT6EEtv97A77Ss9RdLdzfZj0
OpD4E2N5KYFz5UNMMz+E94rRxPLyg91/te4Pfj5MOclnIG87/r2MyArXVQx+EbxRbGGuk9zKAVdu
sOgtDveuPTT3HRrAWMonGjKfmN5aMLCdnyW4eV5ZbpX+iLEjOpfjOeY1LRx+NkZfkYthk/uzDNzM
ho/JVTrTH9vYdKw1H0LtKlkymU1qWCAPMxfLz3nAB+f2+frjjvoLH6a7KXYWJwQomnieZqOShddU
rv92BwDN76rK6FZ3/0KwyT55MKgGu2DfHZZswesklRjZZIbHzcyfPNcaYF8uoA9F6LWwQ+EBTViM
FNV6druG1wn4HsWHvVcCau7YlyVlFrPnWRkPdlcCgFuRfmL8pkU5Bh4Eq338SQ+dZsiHeEwXmXz5
dSh11jt840TjjOU9Zhq+HLuAvaevQYHCdkVZ6VAfFNXsn1gd3Koy6p0lhLkvXbnfoEeHo8hIr/Go
OXoLbfGcRmsKSOHJg0O2u2O53p4LNXRvKAiNGTsbqsiObhgyYQzqkNR0PprNQfCsZBfSoIwzdfEX
yazkfd6h1IDL8da0+C35sRzRF2mS7roYyipZl5uYAAB4zyjMaXbnuykHiOYb0WdvCaBmQOT3PCSz
AYrORhenHfihBgtRIdNnJJ/CAfIPYQTkIthDA5pwN+hFShMIQwFB8YLvBm8K2Bxpkq/yWbZQJFs5
CLmVIGfOImWOZpOMg7EPmvZwW9wWwqSGY7CmQ7DdSfqwDwdopbjB2JsTslgbYUKAAguRtPmO/IZn
RqD03kJSBnAIfPO+oX+/m5Kz8k8JLZIamiBWZsZt3FDDpMPkjQJ4sJIAg456S+QM8zfl0iNbCv3N
uWtG3KOybTw/FDfsYerMbKOP1B4wn1fgCq5/zE3pIkyKtxQonXBAb3beo0oAr9mMiaEcwX3t+hcV
/sHFmzw/nh0DW7bPCiRNb5HOxXOEsD1JGSqVzmuebSUrIt/SkveAuHW5EkBaOtwym+E0CoNDhVyE
pa7Ty4JwB0fm4d5VKLq8MbOYd64P/XszEGEG+mjTesjWX6GihBzGw30Yp2BSTbMRSAgN6C77DRZb
j7VCb31oQtjqM6llKLiCwxz6OnaRDQmHCCQwq3NfAwGnY3ETjYlz+RPYe/exf9m8ejZcsOC8sPy3
2ngHsmmtXwbd8fu+0Qx31Ct8Y3NGeGaCajo8/XiczbhMuri/bTNaLekiXvnjGEklV1zTXTG/O891
cBKn99ULIL9wLpY3W54qlHxvTgdL79xgqriGYD2H9ykZ2KFm4bOOY5iD4M4OoCO7RLpxQ9FFdkUo
jb/US6CA9pd9eJJ0L1gcTXiRbMkbbF7pBCaPBBXaJ7N6givsjaJLOJVGInnCCbzojjs2foyhfeO5
XtivkPdo2kr2dwsUuAAFVRgpowfXZ4Tbxp32lmD5dMQ5hCVcZqj/fC7oxb8kj22uWpN4+nieBrv+
4jmEgRiC/3zZ+C1I1R77VnvhfRQTbHQntyZt8YFcDj7V1nd1g+qagRrvpDz2PkuGIYlnj/5Wn+Gb
oRWijJIrfktvVw7TQ71Gxn7IyhlF+3alplZv/3JBNU+FE+oij0sG6+uSHKQTf4/M8FPtKMnEGCDY
AA+1lgQ4dXybtZe4w8h3CDYchdyVTtq2HucTPogw6uD6aI+hSoCGhRW9lx3Jfc2ZpXyCLpt1f/V3
eCGvAyZ6g2wMr9l9vt1NJpd8Y9gprNyw9/D1TLI2D4YqPxVrHSN6UG/isb8qLvkEbvtqcAnfFjj0
u3bCmfl0nrOYjTkTLSDDZogJhwC96kH55FetF+lZYSaS6ZY4EcedTtAUeazNa4nieGgMjoSUiGSc
gY057dCHvTt4v83p3CejAl54Q3IMhO+53d7WAonJbbi+z8vzY8t8rVFsmOveK5TPhsKZyyM68EJV
yyMllC7ItiGPxJTNRBtnawkNCH0YIreC70VIlmy6QINzz49tehjujk+3hPWgpxF2Mk8d74nn7J3u
n9mMh8s0IW/jMYHMg1MAso1AKjLbC8IBKh3ItaGNCGC610SE0/1lTjSOUkxm1gfisXgVrvqMac5u
b5xgDToXTE7rwyfUt7HK6URlZsmTSU/DxR0Voersc0Id4WJ+KHvoejQo3slwyscYwDYCSOSMQUqR
FCQTGk48qPyYCpli6KxFNELlGWokQ4m02KripHujxeQ1ASzkhpMCTSxyltZz91hUnzKVnT61Pdax
ibY0bEh6znbKvr7R8mC0W3bxYxmE1guG+Ttx/OuIesv8Zj/3cCjfeHRLlvYkQxVnYFZkisNt/NGe
taOqmc1QdlqkrvNLBKFtKiwIDhpqJ6TfSBqMmWWN6VehpEqtHKAg52uHiJadZggG2SpIAN2m6iw4
PKhirb0t3Nt00rNxxfBIdupchdvY8YPvRAjKokJAsW/oM93JtniqXRbBUMECobTeX4TUkRa9z+c7
eTmFvhDGydC/0UawE7HqyfwObxnLmM4qbBmuovNcEOAZ/kcOgN437tt8/tyS5OuNcwFmcmuHiilJ
1IKGIupqoUUrbklOj7LLUTtK5KMC64WRzQAt0bdl9iijXeVf+wmCIpaTg3Nf08w758C5Mc7MsDt1
1HPzQiKevGsw4X+yUzbUXOVlZMuYNPioeBNrQ5omiEDhAehWwV0HoDIkq3/UhoWT4X5ELuxH677R
3HweTJJ5tnzMb8v7KVnDqTw/5ncG5MEflBDeSUIuJIu7TnUzJ8cHqW9OKPN2f88o9BBppcPsCGy4
wsZ0AYiF6u8G6w6C3Q6nN5ZVS7QlICXxMNM3bdg/UmNAoo0QZ0nOac5UW9cuMdSn0a4c58di+EQf
AMQiWlI9yHbglfFRN6/dM8BdGoxlyhMVdEfG9MEFNduUpAe4gD4VLzPIuiTb0yNdaepI42kWDhg5
N+/42kO15WVko8e+ImlWWUw9k2hNz9moR6WbRBsSvzY5uadF6nWM/bjmjMXa5Ln1t9RlrI4DRjdx
nqYk4hbAIzkncXSpcg3V9cvlAAo2OI6oIFgy/LZoDoAP0Y921oFvb5Y+rjufraN39sgnViMS3h30
Bli5dugovTGwzcSYA78xi7N0TOb5OkXMg+oEQwfPaTNqLIRDbNwet51Vo1/pT053t92zjjIY6v6W
KLiwxyU0ah7vMDkTNVGjIrftqGPQxvyHB9G1L0HGTc7xqGBtS+C95ZW2yah0UMqkKLvIUAvwEY7i
OTjJnEcDP/kJEVvm4QxzBOmbj7sVzFnmBGgPjCCKLhO9oy5THDOmc8nlDY38D36+v0BqY5VOnoR+
FDIsmXQY/Xd2vk7WtyV7juVVvid7xOzpNkHYAQi6ncyDdVQaPbLj68Dtdq3nCl2yXFzFU3IOdZeF
SUhftGOo4YmBKMrm+Y7iFVD/l0lRcP+aEe8uVXOwT8Y8iilyV2thWu8bXDT2/opcQmjyL3kLb+PH
bxm0245Pn02jM/rNsH5fV4hwuFi+o5NsoYyHrE5jggKGuqq8C8fHwEqEGZ5duicFLaAnyT9RWVgs
1kvEMXkF/xL7DumSMrCqZBi1plCMXtdiz481NDtIhl0PrOhmdU+Vch9SjotoXnS7/dnBZu/TUDJ8
38nhoR+T6120Bjs6i7FJNj/SJ2YYAsR2RfN51BZa2ZUtkZ9Beiq1n7DPuVOsKhlm/gWBNc+rCZf6
SsroN7NeNyvfiyTeA/vBQz7HD5vaxG17o5fjiY+rsslwbaFCGy8sNAaMpwOCZftaN1MsjmAFgiOQ
X6sNeae4+TghqulZxS5cqCeSy+op2jE0lcyartBzoDoREMWtFdK5NALQoDvJGsvtvQmdK4uaGN0I
Ac4PLpU/qsc8Psx+tqz3vRXYeQkFx2pbLnuOhkpVPn7hfpfd3ZJrWmtDxZUQS4mH3b1QJ0e91enz
d6v9TEnkWfophrlKkPP2+sx394uyVpd6d3tdqU2f9teeiTGhHs5/RCdY08xnd09/5C+9d8mKT7Q+
Ig3CkTfVr+GJecFpOve3wZr9xLY7AQsgscoA92MGimiTj70DKL01qwwVHXwWDrdRxIiGSdfHrrb1
VTQR3GDiTbQDeXgKVdAwXDo1WKYNhhaW8nNKrYgtzJgLARvxCz7xQpJs6ZCzrf2lYOVjcvsUl+2g
M4TJm3Chg9YpD7l5VgyM/X1R7ADI+gHyU8lKuUiuOGsoGEjm4LMG1P8gZmdc6qCRU1hgPpXQ5mX2
+dKUv3VBEUhdO39jSM+IuogBEb+JT39Ha7QwWJzqQdexywkY5kjBGqmtuLfAaC685GQmuJjrBF+f
J3Hn8bi3Ta7RLEMAPQ0wZqSQ3vlV5RKNVbPdUyImoukqg/FSmjY3M3Hv5MTG6Tzdd1hyiTwxMMc7
yBbxeocjCms+RDiFrCByabRFBDA1n+8JKp6FAb5+H354lInxici4W8mMB9RpOvaHYURAWMuOuqt3
z575wmaR4yA+khZYunV6JilIdhHPA/63DOOZrWyWWySPWA5ombDx2U7aOxJxWERUlK+sTHGffczR
AKI5dt0PrCDlJWbb1kzpMA7Oh0FiTcFKlifAfmNiibVTLQcmKYHSZsGvHYGYw52eTjYtTx/ns3g3
x8hBOHhrqw2iiqvUYXCdXMwCxuxIXlIL4eL2iqk00jq7c7VtpvOoz/hFZo03uI6w9oNueI3ouDEa
1C+cK0mAp7tK0BSgBcD80HZd31R/lb9Ho6MgOogUUdU57HMaGgD7QsJuHDqIFUrq+9tlVU2el3DD
2cvyfFH460XUHAsy1BN9pI8qN8SxQPeSg25z32yu3pzNjbq0U7nNxA3erixdFoZB1fHKqrjGlvta
P0xG6dyrv1GX7VJa3w/XTOUXNrmTm1f0PEgW0zuBkLRirCoQMY/KuDJmQuL8jcG7HShdltpVclGv
mnO6w/QZ86XqwhbcNZNweCXSj2jYmvAvQmMWgKgq00IweSQZA92bhA4L61pNqPXsBj3j44W4oFW5
StdboZ9wl6hg8+Xgs03XpWBcU+eq12DCN88XzGerbKbu6v4wEAGl+vyh06k8okSKVIJ1J3lg1kRn
JpJ35QSkNPLc8Icf4hCLOIt8d6Vhb+SXzQqLDOtOZDAC3rv8uOkWhVe1N6LVuLno0zBeJfGFO6Os
/7A+PsC85uZucN5cV2gLJM6KsbNkzPMK6dIIgAjzeGg0DFg8gmUXgGLxGc2V9TH4Ydj+m/ZNTYRF
IEqy0PXWf+lwfWSDIIzbpN7K75SrjMe4GdKkPez9MIEnf9Oj+sd1vvTvyg+/lf2mbrZ7NJhn6akN
iRgD36o3zWw7dNa2c5Kv8xSAFZ0btJw0PJB44bqT1U/MmL+7msHz9SHhyorch0Lx5RM/E6FoVZGJ
+Udv9njMa5r5VeffzapS14r6Z0eurGp0sEINkeSBIH9pVb2H/uAhth20zZq9wRWGBtYzkQld2gbw
IkrhbBn66/59VfHv8WKu2hcYbGMgA1pMN9X3+3xZ09e0u9xvSXs9iQAr8KMkT0DHr8ofEJDfPMPf
r9T/0vSrhWIF4uNRT9THuFfhOEtEXdn535/n7yHE7uPIzEL0B6I86H8ZVAb581K8suhSQZx18Vyt
1/+fgcC/d8Cfl/ky9tQMCu8ZK1CmB9LV0zc6KZk81s2ksnrknKphVf4w5Ch1/+Jfq4PPBM2FWSs+
2p/v6dF7Vv0yfImziu5WcYOv6aDjbJObtahAkj0Y4KV3hH0JP8Yznz/00n//XP/v8l9HCbLXIO8p
OgkcJMbIdqsOdEP//kPDNkbku49Jo7YgshagpX55f7HXNnE/Egjojvu8Nwxh1Jr0PwDWpxF1RgJh
DSaVjAg9psZ6hOouXppg48QdtvhZIipOVLkB+SNdQBVdq8e3TpQmXC4JPPDwcjujWNdlr6hERSGy
hPxjTIkvys/u5yln3SgSUAMrDpqVaMPP+sA2HI6YZQ3HZKiM94FtTEGXmvP5rnbca9f0x0zrtvEN
d9UYbu2MTWJM6Pbn2zsRJilsRh+Gu/upMMTW3AFTcjc962NF22JlBJ8V4o2MjYaWN2Bk0h++ZtWv
g/LjgyYJx0friS0vbyMTfRFaeEwps9SleKLykE4/yknifJQu3dCQ/WmUGHB2/2T5vjdLv72RL0u9
lMqOo4tZso7W26xytuJh5BDgaYY93o1DK15Yq5+s0t9d+2yv3675xRS+skaL64fUToR8nlc4L+FE
TQmCHLi0lfqDXRL/Pmb+vNqXrfVqm/KWCE9xJi9YVtPA7ERNmMVA3Q9vSnf/baG+wfn8ebkvp1p0
E251EELO10I3zub1jSiVklG/oK+OqSWVoSn8dXnOuKJWzyuSd2mngaMyKiTThN3sK3X271uSvt3d
A0UALwQFl2n/P41LWFVPrXg+u5Yd66jRS0wZhO1WQllH9YmXrbxri/5imhs2nKofTJv4rWn77epf
VtirapUyeGnCrGTQCmk3dCmJfjuN0ORHPOGvk/ovO/rbxb4sLU1IMrGOBpxC8nrQLh9WBgCz35wi
Su1eZfRxgPPXuyKRyLnvgShV2exJWqklD9gEix+e+/crbwDjQcW5kMQvh2/QpOlTSHnuE0YbGO2g
3Z4ppdIYMqSkm6DIU4PONYbn3Z/M+bd2VlPgnKqM4HBY/vnGJTkBb6thZ2P0Ngx/fzOO6WhGexSl
l5I88eAy8ldrgNTYR2Aa1H6C99mME/ttcUF21lmTvqa16Uwy541minhon+JtbpC9lElcpfEoN7qZ
f9cf4rgHTvoc7bFRP02bfbtuf/sUX7aSqqt31Q+8dlKjr0RNmUwh5fIm/68sRCdyATdVk/CU/nxa
yS29yW1ErkemGPEaIVoLGj6nwZs2Iuuno1b89t3o4KAgp0oC3Jc/rxao6asJ6kTscEEhwxpBzx82
jVOU8HAp2QbSrFfN+ioy482F2zV1Su3/zcL87Ra+LI+kFwaPXluK0HDVxWBRmdruOe5mCDt/g06W
9FK+i+aLYA2xG8xk1yf+71v49ghgMK3zuJmM/or5eKm+dL9VkYC/EyN0yVzIFHWjH7bBNxEGtlgH
B9+B6CEEdq/iN+83if0qke5sQGsi0gVvWLPKPjZm/c740OxCHdUYkdBeHiTfPpBX7PQ6fuIgKt2z
/Msi/XYPX7gZ8q3/qu+53Jt6M3TcFsH2Nr/NGQVhVCFGG12e3BFBVnJEGL0lGIh9tBSu974RfbTT
cIL0Dxp9dP+goawwudHOwyUJ+4jOHaem84PMpasNM/pxJiG6s9GsqH5YK9/Qrf58hl/8+ocQNOJd
D5uOACi+HFzDSD8MPMaMdjUayiKyag5yeJVC/Xyp1Ot/rxP52wDmt8f3ZbdUlVqGfoN/klsza6ZQ
S/RG1NBMfb2OBMN5GJxZ88jYPGahRYZgsmJoosai/vs2vj/Vf7uNLybCK6KyCURoYko6KR6rqkit
V0qymMy0wmhZRZXvJW2D/rCgVyyOzgkt/SmTTs20eK20mI5Q4ScvSvru0QD2VzsUr6wOfiGaf1vd
YShEN9wKidHXt+JEKQpd2ngyWuomySnD7jkPU6JBuwsXflgUync2TEdnAoY7CBvmbP/cWGFS9Wv8
jHrSSOM7rZAJuWqlnr1oUYFS01DDf1QM/weMPmWLQlhCeitVBOrkgUvIVguzph4MlXRw6MdUVpSd
V8YzVGFMKVeMGOG9eypamnwtmlX7ug2fErHXnS6MAmQsfW/NS5kCtQ4qXIiCeRNaeFIEwWrBbCXZ
VKMMyEP9Q+yifmexoMmqjP4CLv1LzuMR3KoSUAyz8Y81TIZVJjSuhlMnav1xUWTjUggtNX1X+8dB
WK80FKJ641ubbGWvNyxqEqytdxXQ7Urk6Fgot9mtGsyfSjvz6uiU6KtOpKJV6ZZOWiqgsTctEuSm
lJ7DiK+pktn1c2QTotCVbsgIpihkiYewot1J7a9bcXDteZtHU2xYZuOnF4zqSHGjgU8fmjROCgLJ
8jZ/pU8jlukrAtQeNeNwwBhouu7fn8PAq90ft+43Bx1z0kBwBUI9sDNfbXxYF0qo1A2jO9PEkphE
RU4QFsU8n5fLdOxbr9O/N6n+90D8Hxf86udKqoiIkOghA+hmV20lHp/7eE19nKb7HQQ4sRrex/7k
Pg+W1ViYyyOZyS198djG6Cd2ePIb35XfxQU1WOIERDerMZ35HJD+OlzXU8m+FBtBoaSeLpIFgsqT
e77Npr1ZPfY24kqd5fiYU2FgKzL/r86o4/RW1KBycOPxQqPJaZfP6JsidY7RLlI7wpqH28FYH1ej
+PikL2HTxGarGPlMWwez3rT3gy/+nUMFt5pclyZAcvorz1X3I6nok+cKonUHFdVeZtHscEB+sg/f
XkgXyDx1ma6/PKq2fYS10MImjo0jIgXamB5VKbUuUcm8j1AazAcwHrrdjkbOFDnDLp62k/PJPp8F
q2VQxaBgLptk+DuRWeBbHz+4H9LfS0XuQ7XR5H4nCyJpX4KSZ/WII7+o20nezuOARqr708hD8ZJR
cr/R4NhGsyfVBW0QD+vBp1CvdH8RdJwfLKpfibT/6Jew8mGokNYXmRqnLhVk0rCvH+pa+yGQ+BUo
fPEh/rjbL/5a1M9ubeEL3C0UsIg6sLToKXRN0DkiDBC6Y4z1qayfTUQn4SFHqD14SyjRZQN1OdDT
HyzhdwHdH3fzxS1XykIfZGn1K1dlBWa6QC+7k9x88xeDH97Td/EcSGAoSBpqIaqmSH8eNFlYR7dK
9JtZfnzavQXTw+79U0LfVFvQp4t6kzaMSe03zr9NyXdezx/X7dbPb2fr/abdXlKDh8z0oZWNxUkX
FDzGpDVBGUjUFX7yVb85XvpkNft9ksMdAenLB817IbSJ172exNU51Vc5R13EqFxuCoPWQFv6h8/3
zQbtKxLWeaB06NZfYIXfPl+W6prkxxJu43M98LFbHXfYQxQ5PgSDjpTqV4xGQYPxqPYo8hr9JBox
MpI1Wf7Teuo8yK+r+/d7+eJM+NmrKJt+3E7bnA4C8VAy9aBUVKpoyO3RTGAUzApBn0mWDWNc8SQq
BbPkuPz3I/nGT4fRJEEuEkFdwbT98saj2C/u3k2YQGx49cY8hSDaKOXM++nzfpeO+eNKX/ZPFshC
4qXQ5jrk5wyxOnrT0iFCUeuH4Thz0T7LNuW/jTX5iZjxnRtLkpkkUEdo4tV/8aaV0uuFWU3YpTn6
MK5d9dKb9+j0ovvTpIyGXG8yoyEYopSP6vu/H/B/BKe+vmiNPSzKqIJxOnwJxx4POVSqImZTLe6i
0/gz8d1fS9eGYRRErrfRspVMhb70VfMGasgbekvv416ZEmF51JE/Dx51NyuS6NpOXWUrjQbcfOo+
xvQYzHvzVDbupINlEhHLel1wiMwkdGcvVWkKk06u20WUk1FnBEcnHSmdHi916VvxkaiGEVNIbzQk
MBUwE0Y0rKBhwYOp6QjryrV4TWOFFmh06hnJIQvf0ksAc+xTQquEwRLsUYmeDIQxMC8QRMdUNgPa
oX3KuvpHb9ufa/PHrKTCFy6eaGRMQqtG21bedrAAbY2oODdI74Q+9ZBH+CnB0e2gfz34LzssrvUi
uTV3kQjUA4lmBdtgmW6JI60QWD01L8rVtMKsUw5iBgh/MuLfXJ71Jklg3cj8U2X7c2s9AQb17gHw
bsgNrykDHUP6WNBtdnKbCxOtdNysbIhs2HIw+veikzq7+eWjc238ds56JHl+QfZ+M3RRXiRoJWXy
trA6tSSyXWvnkwL9tEt1rj5+4jl+Y1epooBG6rJJIPO/fNQwl3ItfnRmnDTDc0wxEcuZND+90G+M
VVes0TtiPBqRXzOLt5uUvdRKirZQBZgXncM2GDfoNdvi6j7VjmMzWoWL8sBK+/fj/PZN4i5xblAa
/iuvWPhJLwXeyl4dKWZobHXb39Ld9MNL++kqXwxk0moDWYkIHDjyuzVqkoKkw+Gn2sd3xVGysgMV
F7UvI6Xy5WWVaROnr1STZg1kbrqkP4SWnOcL4g5dH6WhDP/98ORvnM6OVsfxInWuzC+g3W9rsRZ7
QhTW/WZCXsrseyTbwpupCT7jV55xY7R00DBhPHjTQQWKMQ0kUdDQXleN+w2eXhQ9dnetT//eQ5v2
U22GrhxDWUoMbHs9GBTj9i6PKTNP9mlduK+SCmnvVdi3KP7Qnh59YuiPy5p91/P9E437f3+27w41
qrI6HgzZ7g7/9+ceT8SbF/aSDqdb/Q9nZ9qcOBKs61+kCNCur9oldgPevhDttq0FxKKF7defJ2Hm
nGmP7zjiBg2NQUiqqsysrKzM9/VG/sSIF4lTemzAWV7kuR65C5enekTux48Qqt9emkwFvaeCoCq3
8Oeluy3zac8EN3TwHI4u48UEHU+me3bWX/pe4NXMpZ9dTJrFj6HcbyIw0CPjQZE0oKHzX3wG3VE2
dtmDn+JoTxx45Z2MyoIsrklk21y94rQJrqxhzrn5g0X9Tv110P0NZJd19W118w9Basv+oSlPRKOw
MrD+NEUqCPOgSfyEbf8NxiIIZ0grOPoWFMFf10lFftJX3bW6LPbwOlJBmwWqHgIb2DTkfUMtI5hN
aUnhCpnBKy/rg5hAXURrhY2//wVxbhnuDfBF1tmQyE4zqJ7+W+y+U2GMAfCacP0YLBG+iF2mr5z+
tSKHhD2O8TnZL5rZJly/F5CONz/Yvv/HtbC5LKGx78aX0VY256bsZR15ikTKqVFgD0fSXItw5f13
q26RkS+TlgMRMqQuBphm2ldU4JNyuZbV7twfCJ1ATdmjYyS9HByGopdk55HsKR5rfWmYH1A4pacS
QjPluFQpr6SQoAf3QrnpyNLeYD21Y7ID7FyiSbnaPWnVR/nI/njejrvDOjye8FSAWV1T2U5aYKMb
JEi/duCEAcSL059DFRvdlgBNVG/Oy6o9vBVXmHwIdTiWmjhKHmSrImCR0CsdjFHvB5BD898TKjEd
uhtuA1UE/ouN3uxUXbuoHZwsc2dyHEJE0riAk6e71P5VDK5DcJ6s3+bMnhkTEG8eM+o7yKuaUP1+
2D70B92opJXkL04Oo80EEJZhDhzWYj3cPugD+mUzq37j7A8wq5uH2gTu5BCSdIU7MoFYK6EM+jKU
Qj4SYEeONSyoetuPrGn1Q2Dmm3gEzbThMYKYk+DMVxh2q9WaldHHfJIdBFXyw/HpY7rGSdm64zSN
P9+VIfGJH6zItwE6rQeIIwRN5GN8TQ6y+3TuRetfBmo5F9RxpwRcCySG9hTV5kiI3aHOWR9XoLT9
MhtqHH79t5x/45yxKW1weU3XCUfdNO4fdkw9qE1vc2J/RmNzZvUKrBwLokXoTvFKi4QchPHY8+P/
vug3agwrCszxbDsxF/+L0ui0Ns3OOQMzTCB3r3+u9RkmDAxh+HS8LeBfl9Pjj1jA/zbYXBOsd9h4
aSZRpz+nqN2l7m06M2fmP/3KD9TkksbTH9GhufaDwvx0pS++07k+O6ftwQBVXntc7x4gQOdCEIH8
yHl8S1j700jp4O6yBUC0Au/a+nKl3aG0rvumOg3s8zoARqSnTc7EFNtzpMJeREW+MVGvkdMjVdX5
ZSFBbBq15zzq7X8VHZXop0+LoFlxIvWH+H7VPe+B5uNmd6RNgvqv1MsNmEQqGkjOZXldNuXKu1Jd
/d/i8G9fk1aQ+Ye/bsACYIrP9k8RrPJ6ZShdf1DrwW4fHfVtujcpWMS+rbsQ3sx6bfzgB6rfjdE/
r/llIjlV3bqnnPRsdJltoMmUTb5sVA9Ywc5XKfP5dnFOKirm+g/FsAVWalI/noZdsskTq2S5+FOw
65uNJF34p0QrVLOn2V9GMtd2ea9uLeERa4fnIyCPXQAEH+tbC7gGZZlT5rJ7V4GIgibp4SeiHraM
6OMvktTH+LFHi0pq/a9ZYU2T7Zy2ZBIHbF5yFUbPyqScso82fn6u3AHoNLbhE3IvAFbdh+rZNfZ+
khSvQ2+8CWqPmmLqtKH0ax8ORCMbFibGkFkiJu8LWPbXvrtR/Ku7OL8x781JbnfN9yPIEh+/Lc+N
9hv3iUrVlq2J8lHqfYL8Aaiw8a8zmfh7y1uuiTDuo4v7SZX2JyXcWw+KmAtxhfNyPugEc90MYop+
oBiJhf+gA5rnv2X0m/gvQNP/6KAv0er8VNq73UoDht27BFJXuQkhCiEPkTSaQ8imGKljPzm330mF
EG6pqiomi52cPzWjvbSGtbI6ygSVa2RSvtWsn1RuQVktLxYkvdWbDvbCunhX9V7glM9HHAgrW7Q1
CBrKOV4BO1WWRKkNdql6yo99cnPtvkgNhNq6yvKtj+w6svL/h+bSJ1g6XQW+D/D31bnnE6tvDHhe
KIDM1Mio4Occ9UnSvgaNER6dSb9cqutktR40x7f+Iajzl5xKgKx7hRG8wzj1tzMD0J4T8DGGu7HT
osjcRakvd6cTBT5klpcF9T2gWRYvDgmu24O93F+wXCX1cSQxqjYVHKQbah8Eig4lmKTA7QCmWQWb
88U9d4/bI0mHp48jS4PtaXkuASdR8s/OSZrNL1bcYNde3KxZnvdpB9bfeaCsRwbY3FDfAEXQB2VN
CTdN6FT+js1WxasB/ILi9eraILUZp5d8+7AHU+YYgiyw77aA6kTO9iEDLNtW3DVwN1V6pE7cml3b
F0DWCKKq4HS3EDPuh845dOxJBVBNtSPoSritbtAp8L1OZx1sEgu0iyxeX0jtvY43lw+d5PgCypJ9
5sTHXPcP12vQ2yern/gHvpushTsUBvcepItEVv4c5Mw4b1Utb66D9ebJoEdLtpR159Ehq6uiXutQ
LZnbfgyPf7OkZFGn94RY0iGB5Otqtsi2GX5RLnQZ/jPb66+NV6VJwlqW7NAgYAvATecn15v9lC7y
nUuk4RIZN94HHTqSPxu8t7r16aLujIXhDp573miikKUnGZmu+IKUWMY/OUTfNlZjAeWQjcN2fu/L
JTuFpY7aHq6LZ8iq++HoDUw96rfJwI0cGtwMX1KpVvmM2Yd7/2/L9s36UpLUcALF9JOg+CU10dR3
5mp/pbmDwUWqtZh23VHYd1nDJw/GOJqePbLkuiEMmnPvczD778t/MxH/cfUvLTfOl8ZUrhcqWC/x
Bq3dHtKjuTirQCP9cKVv8mxpqAVhQJ/4u00w4M9x7dWSDKWuZEd0NJpATkauVZgU9K8NoUpL66hB
eX/87/Z9s40lV7XY4jQdjXXyF/XpW/tr17/ursjxNWRsFReUB28lNa0Bpb/eD8Opiefy1Sb/83pf
5owrlBvs5iFKPrO4HY3sz1d9ubjGbuQCzHTy9663XMYUAs2hcQEWfPyr5/5Ii/pNqsafrf7S14QK
yjWcaqfB2rQCDQQmu/ltrPCoDtrM6qhh3266QW7bARk0UYObB3H8B4CgjV1MTga4BBcNogwqwcyL
7p5sEvEB79+X5cJwJj3w5A5bIL4aUG2BkW7zg99Vj6qyjdXOJgkGrhr1Ao6frfaBX+m7bVMODWXq
bOY1C4xGUcLrGsBEhxx4y4mV4xEAul2xrKvW14rL5FRtUk7k5Y79pJuUr52vRViZ68jcabPVGnS6
w3FYV6pX69YPUWW1J+Lwr+EDUJ0FCi4xLuGfQnoozLp3Lc/l8LCC1WZ/Cp02ZxvlNF8V4HKfsrDf
Zh894zjYhv3L6VfZV4ZExYBAA/h5e0m2hzo2ujrWe1RSr8rRUfm1s58uJ2Vw2l7C8kxFPP7rfoT0
sam3a9y1866DT09q//pjo/Uis1kom1gloXR3CbNe5xbgwrRKyh6cDZW1BsCvcvbJrwbWyQYzkKT6
7dZb1T1f5+CmXfada7rZl2Gm27NdmaftZkL0gFjQs319cLZr1+rO3gGkztYa9nfm9HpcJwbb+Hq2
G+2tFaBhpsAsVafRKh+u6xFloU6VtLCrdqoNRSwgtLve0zZbTTMD1/LcxEcAHNZAFR+aiXMFyGi2
b6G5T8/2QleUl/X+lR3MOssmZ+BI+47za0P6R3duomJNGWRdUHcMvhpRHuuq+0oGDIQFfPcONovj
pwoCqekEvZxNI32bqAUwbmWZZhXoqMewLihWZz9WOWahTrGjfjS9jQr+NigCezbScjZTyAEwdvuH
NqeKgUTnAuSiw4dBcfJuohZX93R61o/zlbKs7QrsajsfyC+U7TmouAZm+akiZ8em3rjeT/Les56x
2wXOXdULs9/9PnllxS/F6IduCCevVxXgQRzmzYqLznbA2LeLSjD8WFvtL9dBDtwmvjdcPBTQa6N6
93tXPDQZLD6r8Ynk4es15a/gAPDG/ghEVLVDYfClDcdrr5fguFWIaOmbOFNKVz5YZa+U/W0KligA
PzO8+a55BJb/+qI25+HmstfcY01WWdaOLKpLV87K/2/j+k1qImbG6Rv8sx1iVF/MTLVq+8fSLq8Q
+Fnz8/MWQG2bmtNl9XCcroNqBMqbnqzC7nnbjyguvX4WK4pSPMX2OqAdHlNAOpUhe36H2Hx1Fj/c
nFz8qypD60eyD1kurOq+3Nyl2G63WYMHM5CoeG9UBVScUVzzYPqROwzIdJ1TwzkX+m9//j77/5p5
yEyExY/orE5H/WlKCrvWcKM310FpR2jwmdxyNuJc5iigvh539Wd9eIJSpegb45Nyjan8UECv/u9O
UHuycv1nL8CNrbEtQP6IxiixnPnzLpTDRS2Kw/q06M/VqBfZr5e0xyMb99LDpx4dPlUAKHrpJlHT
bbJNTKgi7Ejn/e6XIIubKQwFPPe8d36bUTs0+ZbaifVYT0msA3d+k1zS4+82vD9OKRtj0SYpOdke
8Gh51EAOQzl1e2dHNdgCkRq1YR3aoKfff1ZyEj0StOkq2EX0RmKDEesEB+olIiu43sJhfcBQBBaY
xcLvKil/adEJSBX5TB5FonHUPmjCJgQaj58TQ7Qxju8W+MiC6RBokfLKmvG542cnflAHwFGA66ih
rZ4cYARWgAX/63+ixHW8eWIbHosVgscYqqES6WCQA9A+VEHjBeA9LtM1cCO9eEsl+SbqmNs75Apo
sngfqTEZqD5AArHKby/87uKb/L4K12EPAOI81U5eE+eRGVwefsp10Mjc/2b0hdqRRDcCjDhBf46+
rq3K8zVv+1Pw0ZdlggSk26GaAjkyub8rGaheCl5oko0BKh4eeeRTwfKXBxmT/JW/O5Pz4jTah12k
xU10GGVpC1QTcK8+rEfHKXh0Z8CoQLQM5XkYrUfHGLSmUTEDbSjdTK6D1RSon1E2OwO+YyfHGDvI
/yDOcOx5QEoDeEp9cjAG1tueU8DQAhsYbB2uGuiBFap/PfWgCg4jheL8T5N7roebxQ7rmDSAb3XR
pk2I5vdszwS6qPC376elnbZJnbTJ5r1ABOXZJgVwQPLOCtukfJG/1UCOaBODT0CGHRaxnaqP8tf9
MzlejgWKic/AsOFVzlK+FJxTzpUBw30/+v43mNFcWX5tAeEkn8k5BIaoRRnk1/CvhfIUrF15CpC3
fMMdPMr3cj3OensvV7zfgxxrptlDDRrq7ZRqcPvmfk/yezuVVznuOATpO7XTasxVh/dP5G+5MwiK
s3jnfq4e9sf9pK6YHiA5WWtnb7sCun4ztIDrR4eHF2ofxlrYB546BFxjwLwdk7IS7EMGLO4iIrqq
XAEnKamWBaBYMhJ7Gm0jZCs2iR6yB/7jhrOHdrgey3M1a4fVWLCb7NQAqeo41Xydgc7iLXihV7cd
Zg/5VI6rxjiaxIpXs4Ljy4UC9H32sOd7Z6JMoPvi3f2v7EGOl6vJ5/KN/AVA9ZBQGllcM15EpuUM
ez67EMDCDO4R9f2QU/CFw6OXPp9puOiEPMU2io60fKZitS5pG+qR+Srv23AX3K3XLtgBsJ6j/M60
F6vkthqpCYxHNjGDcpgH5tG7AvEyz1OABjejLWkeIBJiHKIqLNPydXuOtTnYtx6V/YAhgishSUgD
552RAB0DVz2yEiC5g/VTG+7pwBpKDhlK+MaTfCqo7FORXDKaUn1JFAKo7P2oG4gkbJND7HD/IKug
u+u0iyoktUaKnSct1iCzlxkKDKlsthuxJTDqx/APpk0kAg3XPIhZFQ8Z0y7acgExAdlsBSKw7lvB
3faeQjMBiPdNFL8aKWPyayeA5aHah9GVM68SAFowv2Jj5QFmEnBTZ3KO5XYU6owCkX/RDbhGbmMK
/4Z/8nZBE5OIGoMQOdgFwCdNysQM7t0hVtNYmDAc7H012g5l1HpIOuGeBFDB+BgTNKG9YjyyuGLs
90PI6hhPOa4Yb4fE5u4/k8HeBafZ5UEGNv9r+OXAMjkOkfm0JN05n0h7MmQ8ZzMtn+PSTeg6+o8/
qV0By3osrTJvl28xgXIj8monu1FBz4H3vIeXJzDmECwwniYCxBXhfUAUz+GFFuUR0BKjHJYPE6li
lkwIRAz04H5btALLAQ4N4np9ViMR3zX6LdqdxXcB7qGPZno/rojvFu70SyyKWCKxXb0lyjvoEx7O
ZqKyMug8+eQ60KB+vXwAjYeKdwiB/H+cEhDhusiYtxd7ivYeeYp83a3beVEAfISU6MEW6y3KjHD5
ytM21OJ1Kq/A4kWaL8NRxBbY8VgHlFpP1+CITWRW2iLYIgUipdkM6Fq6rOdZKkJwSfdMRJiCmy6L
luIsoLVi2sScSfPl6oeRnF+uLnPGeSHmGs+DmLmIutxXi0tTkP+ecT/FDFIy/0SihOkXqRXX1Pfx
AzmkQgqZ+XiINZFbxXyInZBpEwY/nJcSnWwGFhw1DjmD6Gw26Qb3RxObyK2K53S/dD+WjtCDfHoM
YSJk2E8zGf4mhosEBxTgz3Q72qCxnDK++wNia6RQyuB3B+bOarQbacxU0BGl+crNEOc/jdBpJnf1
96lFvtiSOiBBeZI9wj6Eq0m7j0OZlGS62nPiBq1uZFwAak8BykR5ZU7OJzwRb1F1kQLGgxlflNYK
lHGRFukqKW7zP+lPESDWaJt8K90JmXzkzMT+KVEz1P3mxXrdRZvpaia2n369zYli78G/xDsQv0AU
pIjq2PLE/SrAhDC5iyMQffIqZ23C3XA3lOUpsNVFdIxXU7FSMqa9pYzqfXJlbAHuQ/oRFmZJGT+Z
ZcQDsFOZT0ULoH682QIZTFSccTD8OpQRWT+ZjI3YFRmdA/lWLeMl9l/0TOwHUfXEAL/cYJy6+BCL
hmJz6HYHIhEK0DpSVncwDmxGQDqPTgODaUPEWhosYgXvEk6S2Fnp5Ar82FsrxRRKc66D4//2pZjk
u22RqZaxX8pJLPwI0cfjXLyxu96WExCUAWYGVh+sxWk1wgVDwYsUa4UaiaslAnQEl3DnNbYvvAB7
fxesZjL/7sPTQ/1y+MXcSRtt5rYd1kZ8QmRGhsyZyGRnBjQth21L+miH1S3hm8tvs6Ia1dgiMWXW
MBsYN7shPtURbC86XG5bpE1UQLRUZhOZS0QrxTKcB0VURLtROZG/+RR9le+44xihCE549DtYLssx
cHMpsOVT3ddJ3AQBMVPc84O+2LzpvgjhXXil5XghoXby+wDOgWxMz4rf6QRrukGstXT/7ibjTSQa
byd7pjJ42Njwa1hM9ELrNlmB5R8q+Ln7oB+BKD1UZlZqpUh20g/McCs0QH6TtJEK42Q3r1/bCHDf
Mq2jNtoGWmCkVLjgvRz8ddKPiJNxCZkxRU1QpSV4RA8Wqw1RI1EgmRWLqPci7+Rh3WbKGmdb1PGA
ARBbKrcv8+rf/2O4B4XhyxDndKGYOfFu94B272T6Beo5vc3eFJjexht42LG0QV7lFrWoHB8SJYLL
OeimGq3SQy24zK9BP5W1UhMefNKVp0ZgLuSm5Ll6B9AVghkxF3O5s95SxvgIIK6MnkwYNcmZ4jgB
V5goE3FQZOylDTIT6HCwitsrmmvx0PwTYQMxd+JryCRwwOSVczECOU7K9dZ2EX9x2O/eyP04kRWC
OxH2SjRC7Io4MbxDEPrMzqXYs4nc6n1CbrExYq3A88MEHpZiX0UP23j13qKB4sDYZFRbAdqIcO5Z
Jx6GRuo1w36aTUUAKDIL6zeWMvgA/YEwxhYYQnDYibfeXJ0sAnsL8TURTBP5wiWim1jjgLHDB+wY
+UWyTrQ0j6XTwSgPYEviUY+K+eYjm/deca3jnQ/viUBlsvOsTLejHsBqZSp/9UjIkVwcSE6LCctP
JLGN9qNNTPHlSn+0erFz9XSWrfvg4FuMrYhlj1OCBs2sQ0AWGyb63HESFaDubQD81UwL+iLVnK8E
65r5iVnpxBH7Ebkbk+1ImWZzPqUyCGA2fGjuUGTdBOsSIsEJJ8HxBcUeAE7awgpY/geWk6d8epoc
Z3mssiK+K9Au3PCLXUgixFZ9MYqjD+JfDu/YAXhG6fV1IktvyJ4j4FT5RBb80iZ5t06KRHkVlZL3
zDzpCeUCL/H330GBu3sq2tuF8ns5UpRPHNHexIGH9K6SIGDynbKUv2osAWQ3/ik0cFXvyipOq+6r
c913lgdmI7EI//ckKEEfG7dj9+C1i4MLBhpH3J/oDd/+72dbrBe2iwwy0W9RqftDhEUmQHsBXvLD
3SLICe7f6v7mKYvkCJEesRgy6d6txv0IOVZEW86xvr0WCOHlRY5rCWSsmWLtRGIjTmCw4nu3E+B5
72YRhg9/PbICwuxYoJty/OW5yuwhz+3bMWa2YuU/WvGBiUsrOrLieQTbFwWStxVfgvWL840i8RCl
40dELm9v5KP7rH4cAKvd0ku4ixJC+NvXbF6PcwkAyJTBuhCw+y4SnRazAdWlW4FbLFoNpvbt/7st
l1fReLH0HBdcPuSXW4yFnFfWl2KUjlPxZcTPETvAMoZukY6RTpO7WsPPJvorGmwEYPW/MQcDi8O9
3rrF9E267zbNRGS1EsuAFEEbEHaGiUusEMaWE4mNxvscyKDDF803RlhFYAEnGfOSdnNxcehvNuwA
GogYWALmdG1NzbIe2nB5nKYyBuIjiHN0H+nbO7pvxVqrJTgm4rkPKiBuq7mA6MtaMZvUqDrMeIkI
EP6UHGREuyF5fQnMLIKPi6oaj2z2yR95rIeCp/nYvewxZ+JraZHzKjQjoBUze941Dm1MLzCH2EOZ
kCVqJmdrmDMaIF5J4mYL466VwKrejQGGy0btNwEl0ZcBUP6xWKs8BXy+gi0ivjvJ8n85Ikr2m8SE
iZZuoEiTU8qJ7xfouFQeG0y7TQJqJKqhBOtpD+gUJtRLSGtCgOaHDQfd70cPLYwqT/YkKg/Yw7GB
bot+y9iK6yC6iz1gPrsCm4wqWsGTzPKnqWi7dCpORijKcncpZGa9zx13P1f6SGxTPu6Gcq0dfbrB
atLy56tHJbiYFxEiMUr37pSOlPc4M31sWz6G0mJ8GB6YUNhmOzA8IJUyE6cneNvF6u34psLu3e2f
3LEV3PRSRwjvLjIhNsTy/17RTnEg7q9y74ym6DfaiFgzBT3obMvJrCPzjlxcUDjV+BOQw8FqTMKs
TATizJBdOwM/OqQmpk+4tcEW3/ttH9SZq3YYmLttEwdGDI65kL7rnvH2b3cq91GN2hgbx+SDxRK3
thWw9Oj8IMaZXSe6EHpJ6ltvHn/N3Csi/7d/IaZNlMDA2zD9m9RFkBNxrbv/IXd0DylIgySaK5J6
t9GyXpDxKcciNCakdDLd5LE8AI0ETes1S9RFD5KLv7pP+spO/uoteXvvvr/tF4N/ctvBjhbJVzdP
C4CuAytUcWbkVSxUESzEKRffVv6X5ZP44eVE3M4C9iYCCGaiLKUF+6Aku+qEcb/Jn3TnffBWU7hW
JkYEsLe4N4Q7vQ+x5+JC4M+zHUgfQWM/vjvCd4kUk30fIZmJdNzNPL0MqCiityRIs79ZrTaWd0YK
jabmiV0Wb/M+v0jD5PpiANZJiWAfWLzdTSPq8NzRwV2oQgBdozr3qLt0spauJuISHxJ57XCSrFQP
Gzp/x/tuKLF4dX6ftM8PDsJxeVkl24kDXi3WfcVJ5cHsCBEE1hXaI7A+5ZfisOQpqK7AQmt4QDcH
BSelfbgbMRMXVVxWkdMc8Gd9JzjTG8fTzv7hGDWkC5tYAiWy0ruPKy64RPxFUkQHRTaUqH6VkyD0
OCgaPhQ2C22Wk5o042Z2UBMjHYsBkVGSfpJOFQIDmfJhieI+2Nga13CVZhzBokT8BvEi2Pq8WeC7
XbnrjBHcPYwLJu9uXbEB2Fr4IsarCZU3m3EGMDlvxOsR31zDMxP3T1w/MaM14KkKK2xpuNypyHbV
+PlD3YRgR+DMc8MKi/D7UkUWK6IGIK92lSeGso+pEp8N1OlUuqIc78hykSmiY1+jTFswaQWT+m7K
ZY8DP5P1rDiBf79uR+sJ5ajysSx12c4Y3J1T800cP3FR5eBsIrZFYloSyJQIB7G8uBs4L5tle3DF
0hxIOT9M9SFD1rJwwpflV00ssZD1U8MaW6YKkwirwcpV4qx732BRIb6rfCP/S7zsEFsLIyGf4fYr
JVSmmmfCUGPGWDYSs45gp4KBo8YZdRoA5p48oDNgCLQW1Zv9sF096OehUvwuDb9kSWy+9jZA05rO
Yrv5fTyQsTuwcdKPfnFILiyjYI7pgbMXV/XTaWLhDl9/s3kNwoTnmAJW70sP72AjEXh6V2YIcZBh
+X3e00Jx4ZVEb93QSRQFSpvujSht1xO0vI8svHdVF4Nr60h/kZmebD5IjpvgeAsRoEt/8pY9poP7
yNwfcavH46i+weHKLEuOQQQ4NavRu9Cob+pbzfKAfAoKVUbEobl83+t3kkvnPILjv3pqoyKE07aC
Xgq4x1foaXbsVDWTecl6QFz4dXhdQo/DIuWCDJId/ynjXqaUGryXDyu4gC4+m++iRrIO2MjPfPNt
BlryBBBXJEdQ7qEw3i47hAP83De4+/BcaFcEhq4BlLGEUHIYc8hmQEqqN+INFIfCpriDXlx7ofAm
luALYMv+7u3mRogLYSXQ1r45/l1qLKTAmioL+QsaRoHA9cuoHFFhWr7eZNCCiw4J+oA1iHfygKVn
dA/pMQ6xRfYi13T4gnAPOyNctrn9soGozuE+uwHPuHuDcGZkCcohg7Jz5VOR283HTIR9A1x28wQT
9O1wJVFe5DIE5iddDJMPDWTaHXDZFzmZXGATHYDMFkrjW6OC/OCO+i/OOyL+oclN8Nj7JknBBo09
8Bf8Qceg029KcLj1C7Uok5MEp96IT/oU+UpfSrxKCRGo+zkswujKi6gWFJEsA5X3TcT16TCu/Mad
xdwOYhhbL9wfML98YwYgZnMdOYZh4R5kiGQBaUP+4eJ/0nUsGJXEeFEQ25LBRBLtIeDkvQEid4mB
Ec+QA8Z+sAYO0hdjwnZIsjm43l0QlMSEo5JOBNU6NpRbj9KVcY743z/m1B/W9HY05F30Mb0JRteT
4qNJ9HfrLk+DAo+YgsmP19uKdaIk+w8Wvvf1s5II1dPMIrpHeOsWjFKDCWziZF2bXjXuT7RpOTvO
iq3QMB0/ZDGsPV4fWdlOxLTJqlbWtbfNm5tllBu794qVyJiUhAmtm1OFBJSszxVCxGL7pONk1X2X
U3ml88asxEUIIEqU4exBhBeuAse3pmVa3VbSrKZ9scIXTnFyzyy93bnjAzgtq3M7MMd5ZAfwxBLJ
3LNrciB+Z8L6Ui8kxCI7H8pEdskkACmRbfYPed520pIGPjHi2vcNX4dNNXkPSbIyqYcdC272LC9k
03rdFmhUtzeTvS6xxmYgKizjl00KHn9PEFBe4bM2iVj/0+AmQzdF6AaYdWV6Qfal0bILdtMD3gk0
KNwZnKyCb4QvlClkkGggiOaBhthpP+SGkFb0741xXbNs6hZJxgfG6cvGOHWo9WV9rq5TiKrN/e/6
QuJ0aFmx00HP23uFfh1Qb7Bmod8bqSj2yoORWr+6O/Y5lYhS2V4j1YDZm37xz1Po4BXYjKihvXFW
qrNjB6bpKYXsA2TBhAFVSyCz3fMLpLMZmXOlh84KPbPjbZ/LJmhXKVlQCkGzxr0S4qbmd7Pyq4/i
MtJeSXw2C/8KHbVrefoJf7mDE8VXl3loeThLcJJA3riPa9Kt/V6yebIa96MabedZCvQOCgendwAL
YHcE6TG4MEu0LqSssG9Vpxn8pn1ycYaHq5uz/QEJgKtuA+DXrvBsLmrSn8dXqqCgbE3OJG4ENQla
JH9QptsOSygvfTAHICy1EDvodXyWwaRoQfD8kqUb34KkuCNR/wDQzgtO6+t5624V79L3O9DvoSKq
ey6Ys3vD7cHBCaq415HKD7E6/LbbsHmX2nG3f3BfLraLypoKTHDunnUe5QkA6JB/lvkg3lPJB1Qj
sPWr0eHyZB9G0J1ATbMft+u4ftzTQ0WgXWUiXtnxFYqbxfVXcfSojstmm6ur1/5xzH7sT6k3P4jY
l5qS46ZZayfNvEzzVarajdf2oYC1HyvqCAx7E26yR6XyzN3VLchjy53TVG1SAyKUwtGjAshx7dOy
Dn6ZGUGv+aFESr2VBnxJC9KBWnF0i9IGqvS/lGNtMnvTtlWB/Pf9nkGyfnx5UCbkUvSuvmMl7XNt
IWWJ1vdrOzmUSQPwbmJBIv6LjXxD84pf1zq4/rZhg4bloPbOx6C4Du2342sLhy5QokRvP4UBHnpN
bW6gVYBwGhEp9V0RKkOy9g4bX1u0J7eDxBuWh4gMx3wJOlieHGxhl7dn0L0ij5RStVCywrHnd7AD
Xb0jEXeGdBv0N+HOdPPFFQyc2oWKHlaMafZwIqMAgp3+exMUv3bbCNpXOMfhAMnZ5dGy6JwYeUB2
pw0VlRY44rNB0pvXEUUCQiPint/6A2og+LgZ97z6+RTgUrNdUoIDCfSg1gv0+YUFGKyyrAKA0mf7
toCyoe8M9ItspVXpYtuHk0Qokjd9bw1HA9HNCaSY0EaqO89SvOYM9al3GcGMQojiaaMFayFBV8kQ
Yr/AdpvpEbgwaHCBsOs9rQZQ9cDokp7JMyCH+GEF2x+kOIh2i4tKRnNyhX1nqCdwRT2iDBCrf1rR
tXaVNeWbRpnaVnQO+oa76/sQj+htysq+fTxfgm0M9+sCeO/+A7xdq+1Qe7BebRfAGajEVwR6D54z
296IbEGOLvxMwiVKAGcmEcTLXlAzCm8XZdX4Ws8Bp3mrL5722l78Y+3BGDZvm+GKSD9ELvAWTqAY
ZAWi/apKadnrUVYAF6g+4OPIAQDb9uAlaTpJc11Pn6A2gqOmbcL+OgZPgvXQkkYOSjxsIKjACHLh
zwbp0Bqy9YzrhwB94C4xK9Y74B/aM3DYXpcc2RG0XbuEMeLA4EJRS6rl+w/Krn43oUhBJaV0FAKi
Un9mWlXX42WVOep5SfUWML8VvNpnv/a3w1HuRJYLcjU1XSR4eGsOOMGX4lWPAob7qnuL0g8nYFhs
3Nfce0sqL2QWBn8IUh8y5S7esXCBCpskWIqA6sKBAOjCSmy6UHWbg7LycFzIbYfyYrJ21XNgjnyo
yciAcnPYjlyyqzfBcwPXDHzmGsRyq4vXp6QD2B1o19xF5q6jD4ueL70EdND1xvUnfTdJcKmm0VB/
Hv8KXOLX2oNe+Erj9ibTIbQvQZP7LwAn5/AaOxGESP2Z7gZaGixTuEdDmDQCKtB78RMcwNSasS41
fV34yGZPHf4wCbJrNgH9mjw5CLtAXRkfjhCsR9nCdF/gp9o50csvIfzY4tnMIX/w53PKL2aP6mjm
cTiSsXerKXwlY28+GNBYB9cJrm83Hw7ipRc0lBUM02UsLDnxe/zf4/0vIAvSKg2QoyhppSyH0o0v
af7WeaVSTG6fp8WR8PWzdc7DDvbZBfXillBRW55NhKXyXnq50BxBW0RRGLRTxPr2tgeNUnZ0S3jB
FtMmAz8y2p59fRXmhmsDaEh5Xxafyx9KIb5LBpQqVQsoMTAi9K+VJm2RnSpL316WCJ6ieZORjPIq
VKkOpOjvGASpdLAluO0z/7/761av/2W+MQwKPMyeVGJQZPmnerT5dbcyaq6Ni+qOLPij/FcrnEAk
n5CP+wQADrMi4Yrx9nYXPxSX34rHv14e4B2DTFzHAO3rSxVIq1FEVWnGeTmgfCDK4tdT4D8fQZkf
zD/33tz3pSZlNFnsofm6ug/14KP62HkwZ8N/9tILIbd1j7M0D2Y/QULZX+tFRJBMC5gDVbUoR3C+
OKLHQ8/qK/U1X+qvApGtkrkwwoaRSe1tphSDwzXWeYD1kvIBhw2O0njtzi7oJvtv7+WQoayHzrPi
FrW3HkzYRYBUg1olMJewkj6E3NNtLAToYDJdvGm/GlyU2bQO9Mn14j7dfMchtGp0O2SovZ6b7mfz
z/y1HX0SAiB31iM+grEqFto7tmX1A8+K9o3VxF5qIJb0QU0BVOJPsVg3ln44G2YO+PJgh5E8+yaV
qCw+3DfTWywSJYiIWf9+2ri/8RhJ234Zq+E4NePyVYcOZ/OBKfF+EJbvTLkBwo9pklAL8se/yroL
tVVstbos/V50+MRij2FmRlbBJIiB2522wdPvwhu6aZcsj6Pyfwg7r6XGtW4LP5GqlMOtghOOBBNu
VECDrJzj059P7Dr1d7u7oNihG7BlSUtrrTnmCMh3vn9Y1GtR1jwmDEjruJPhtAp998+rksd1mKDF
uDzgjvbCrjEwbFFfdGtyKQbBRSK2uQ+8NSDk8tG8y+xnwtuiPYm9zr49oiYqlhNQs61usQwnffd1
tO8ID6b4BTrC9B1Y44eZ5Uu8f/14GTq5HRYKcpUH7c8PbFX9fB8HUpDR55K1lJBt7qXnZt6xmcsX
vMxQs4Gg+8/xjjQo9Fdgy0cEn0RZ7FHCXEx3T4yEzecmRum5t3/4gNJffiLzJUWlL8lozyyMcq4u
qdWLKSJeY3h4ckfvEK8OCCnd+4uzUBYvT+ewss+XNbsjFsUXmf0ClIR0f3g75MsFZvU7WGj2E+Gr
Mfyql/PJck83eO1QxDo3O9bvbhXuUGPb8hzKobxx6k72KN/btbt9breeR/9CPn4ctd3jM2i1s23s
j9thBfC+3CJcnXMmzMXeRue+FBf7vb5wPBL2CKleDN6zuXig1gclW6w2lxtqnV2My3OwOJ0u67PJ
/HUHBuWsIpp5q5XvnH54GP5a6PACJLEHD30R/bOIgdmftzZvAq0y4hqaJOmn79iXqZ+56Mm9hxil
IiRdWVyI/H4b3vBoaRHf0j34mG7LX+obCU+mF7zn6Mpf9DeYxdRr9Z35BiTJ/BV9TD8Zdf/nhXk9
DvmuqOFQjGvP14P1myB6lOtJ7SZ1OKpk5L2GoVNJwk4Ys/uSqBMhQ7QMM4aAUwwadkrtCcOispaX
uMZtmVCp0k0tJ2cbhsn3YH6Eoh08FlTl0z7qmZIFOnHtW5FSaw/nflroFKTTu3UZYf1XE7nmrjUg
frFJD5u5dm8xBnmiq7PgYKRFNHWarhU8IsrR7oq1HDymA9tCuo/mTSFDUgqWKh1QYg3RR6RN6yQ1
bgzrUt77fujU9DPIfAxXQ+yaFL+6k3UrS8cEa2Pqbq+sc8sFpqmRVFCrQQvFSYv+8uROkzvn805Y
Sbpa4CVUUl+GRZaxkZEjwqDEWJoVP3YvT7G+iBovYA7GROCuG21e3EROHi9AGEhuFKn0C/cC2oCE
J3VijNeRT18WqJnIP9W7U5AvMriU5LWneCCFp2i0FgUa5TbhUAEHGhY4+BCFXu0HbZ2ku0JfCoU7
JKdoIM/uPbTOMgnMyqFojkq50NIV8rpI8HJQMcHroDxbhzZ6KFLPFBe6v1CFk248IPG05QKzzIFY
+UNfn9JkO7wq8OWpcixS3Z9V5cMipD0r3nP/sO2jh6n4NVl7HOlDkzLiKNYboiXji9f6m86864aD
GXpRfIrzBbVVkSHGc9WIIEu2ursCrZy/I6hE0t0AwKNfklCAeYLG9CG7UrSeuoeeNgPZyaKjBp7Z
ONEcw+jouJkhfEKpX82tv/JdeVEJzdTA4Be8UUc64wt4SeUQ4kNwcoXhY2uD6VAPDiQE0nOm5OsW
2M/LBEnHDORV2K8MJtZ8W6p3Lch9E2XrS0aDQzhHA/4VNYZcHXjhr0nVkIAuitDrYocw5wufGvG8
vh76p2a62Er+VI/3iXlCwZcOp0bA0mRda3em+FTH5x4fbsupaA5ASQ0+leFim5fNLO7HVHLRAfe3
bg3cr64lkiFNZgdHKTal+CSZJ+PyXBibiDqOOhRmFqoC006Gc2edmnzFOSBjJG5azVwkegypSVvq
2j4oby/TuZpQID6EWENHNwE/Gufr2WLyFy4Am8LyJkI+ap5EPDuVw2Tcs5Vu6cwpSzM89+G2ox03
LLTRTWk+w81ojz2Z8PFubF1FepW6syktcs0dGgdath55oUS/e9W0+3bYJOKyGg+yuZtQ0mFe7+Nu
33Gqq17Zx9JCzOgkRfJoq4my6BXrUKB1TSSiMhEaUbW/6bRQMcTeUw+oZCwR1i6clX3mZjh43BEO
uzNJb5ZQAdbP4lqkfUCfPHdwjU8fzF8Vv/1ADdR9kj9yCJ+IowTl8ulmWXMq7Dw4J6ch+vmIX1ND
bZ4fpphQ0zhejarpIZ/fJaXHcDF7BxixWSmU92ywKxzpRZ4evz9V8Kfp9LDeHsEuDAAadU3+eYad
Hs/3L+mFJFXqFv3gE9yjetpnOt7UfX8Ig8CJYjcvdMATVQUBebmAqAWOkS9131Ysz+hppvrAM4Jp
AjTcRL20ybpqLU7qUlUfhni2kNjg7Bvm4E7KQ6uQax5s4yC3L8GiwVVisrX6XOfdIm42mnEK/N0A
gChNq9I658ErBjkF8cBF5DSFT2apwSNRe2pRuzX5WBjMO/pKSjxhYyBKmmwkkkO6mtKVEq4Qwlo4
626ND0gZld0fdAKbNUTKXHknftfOwxKh3KvxqpxHmujGg76Vt2Cn6zmMOLpRXqdXH/VeZ48+IlFv
AErsHAuj7s9C3ThchfWs6c1WjJ+9/x4f9SeuIRfeB+gjP5UuBs2Ku2i2/1mLucoKj2aaugc2yJYG
NmzwGhuVZKd75Y12LJkIpgcmLv+2G1lGDoLh1tOCsFVumVQXbiplawCksunmzRV4jATICzQsstEa
j9Ye1hUAqyzYpFRzZ0mL0JkqFVSvNrmpJ+lmDtVgDl3Vx/rYgP3dB+8oZJWPgPzdj2SHYeuDeqO/
JeRv0Zw7qsvcnDbRUGDHT0qB/iGb6+mt4DKfiC0eD8pO31ZwPC53GKpCvnkGzTRZzZ5hkp6tD8wb
SYB/Eshvf+Uaxr/89/I+Lkhn1ctlJcheAK6Tkuwb8YQOdGdhVKOE9vtyE9d3VbHwCaNnD4tBrWAr
DFP8vbG64WxZfVOb/UQTuSIRCOBhBGGwBqPfIyRPtTXyY8EkW5enjtkOwbKE0++b8OZ/MpdV5hxg
P+YODyvTY/9QEmehgvPhSIkhHMXY0aIDmYWvnfpZW3jpTuj4KMVwMZm0+3REzQ3PJSP0VRrgQ8is
jWWy0LqVQsOXqKds1as7WXhqIzK1eXovym0aP+bySRTufGiaouQW0uT6SuXK4NBK/YJ4+9I1uCkS
eLAkaqGKVZeCjBZjwDXovIFHbE4Dzzx87NuESF86RAAp0Z1gYb3Sg7xqpOumc9DrZbLrA4BqeXHq
dl8azwFXunT1fJVpLqGdUrfiiQ5RuhOOumB3YdbYZCJY3/k525KVMtxHSGng1CANnUgXPyjCemCq
VddNfjvxT78WG+dCQnzgNPx+fx/CQTOhai3L5kYvPb2+MeOTZmzxD7p0rDnLru4A5Rbf103/AjiQ
+Zry3NFRRcO4qqV7SRukUKSaxHrhpdsaq9lR+mPa256x9MBWH06kh55/NOibq5urXSdO6bjHKUSL
kdGh/rlFDipBq/tqnB7O4adCEeufLLs/v9zTCHEle8AnZnPfB440j6V2pzFeYU1h5BTyKSX3HtB5
uU3X2wDLEct+ZMC2QFvl2sd+9YFNpkgtl+SO6LuGMMedfs7FQOCKBpZHEBi0H6pPbJX+dT4GGA0J
TfOlvPJAMPqmzDVq0IeCZmLp1Z6/U0+l1zsseU5M49luFvzFaz3M8uw3Fj2HbML728F+X2Ln8fGB
c8nbXDY9nUvoGpA13BvityhiHTyCCGnhJfcXV/AuUOtNko9C5/i43RoggSYQu+Q8032iLGpdLPWd
x/eP2Dl2zvL2FqyZZCacp9itesA2D5X9zDNoSw5R0VSXP8ZvSf9AZwhw+N+luCpsZbGVlVTTx3uV
GHf5M4wfe2gKJlx4JLTMpGbbEr74YAS7sj6pJga0D1H2+v2w1mcQ5K/xhW+0iL0nYQ1f2NpvVc1F
ULQxM6WJYS06KanrbrJFr71UsHMNsxVRG8MXzItzTH/TuZQsxfpFxji4X96PH8x0BbbdBGkSQHJI
KHoXuKwHa9o2T4PgPeN8TfCdOqJOpp1gvm8fs/k+JIK3eZBiG9Qck+jvz0j+1xl9dZ0AA2enjasn
xuj0Lkuy9vJgrUqPgIzyTOraeintH63d4Dy/vt45qx8ggH8hAPhn6iA7oAA4r+t/PqVFNiZ6WVkT
COTuJrkHZItXL+byybp76lxsYe5vq5V9my9DO3oHrYgf0DsMQJPpdnI88LEVHWEmSh7GAN7LKjtR
hbu0qZzvr80/sB9DVFVdxXAMBxL5ag6bWrwLrT4It8rwiMFKhuxx2kvpBnuH7w/0D+jtjwNdNSyk
RE/LuOZA4nAwgn1pWnZm3XAkiss5TD74yYvgH9OKIWJkRdYCCXPydb4DVola7DdyvA21p6Lb+PFZ
1r0YGjK+F0H7Q4dzvptXz4yBn/Xsek6KM2D3n3dbGsbCCqMk2nINC1puo/E2e2n0RIZ9fxn/eb9+
O9DVZczC8gK40GMrP3omew4B3Vm3arXBDqKfQlD+8dj8cVJXWEwnaU1WV2m0TYXHFgagmjj0KVv/
LMp3VUxU32Wk1iTWiGIiW31/ntJfEP4XEkRYsqngB4ZP1RWEJmHZbahJVG5ddpkeGb0L693HDAJd
OF42+AaQ9rmCc4JgNjlGxxj1nTrCEhi2WAcdW/5NbyV6m18eBCMeBLPabFZtz2q88lyfk/vkWN5W
x36vbPPb+fUzb6VBI+5v2n11LPGJ/NIhwvzWljBFWCUaD3yhJ5Lxc3xvPml4EkfGP92n/q4/GZ8y
rPRfwqdBSTb/mX2z8mm+q0/yk/iUnHUiP5NzfJ/cssu/SQ/xXXpodt0uA2CeCaHQ1hb4Hq7oIbPg
oMJxcDr2foU/rbjXT8b1lb0arII/BGpuTPn2UoKuNHm0MntsaKa3THro/AQgIfb65CQQmJTaHbO9
LNd3uNvEceIGA4FCGuqC8KeoJOmrIfT7Q3T9ua7GW5Q3sWGkRbYFs5pyewTQykFRbPFBe5PumSAC
05UrezyVjDv6wLgfdlj3zH/wP8vXBYQRhgbi03dIAsOhxuDv4qgvwXk8mQ+QaYBdzQf5swrt8TNN
7BYy9Pzr4y2sgTmaInNq3om+RO9iGvseC3dVRlDj9N5An5B5kfTOy8BlO7x7Olvko3wOnc2HhJli
vN23fE7xoaXeeGvlRcmM/0F7v3gkT8Z6EAtbIRgVMotMyelRpanvxSvuNLToolfqNoLUKIK9gfXR
sqvUNd+zV/5EXY4IVWS9zG365yC1fe3JtadUi+zz8tpBBriLPnEMgaFtUnticwabBXoLv2jZ056M
NsWw+2fxmWOLz/J934MWK+lcnk0Qhe6kM/Xnw3jvm1ROZupQwPpv8NDgIo1vXeydKIAgwOFs3a/b
2qHA6N9Yl4LYiT4uwVwbRTBu3r5//A39H7vc3yefa2esJKoVltbqsp1AUNWY4LmU8MM8Wij1Lhok
qLC0m9RxVcLAFslhw5Iyn17qlN2axYaC7esAKmsKRU2xeoffih69SyNVInyNPCP/xZSXJtPWSwnT
YcLxKSmbp6YX4RukO0O7bRXIT368sHQY8IGywZHXjS+106Xq1gqhYmfSllQIQCn4QyDx4wWRN95Y
QQ+BoE8B01AANdPChFNYyp3TWBMeZHAXwmzTgTFd6FrEDMHIxCeh7ygtDxqocKUo9vwyAxS3E9VF
iK/lJceYJoafVQQxkSUQIthktYyHoohWgwqNDTCwLzN3DtBSg2AbDBXYbPKUG6BY+mVT98oCa1GE
QFoG2LGcHhMIIaH862IlbiJCH8fdsa1BMup0UQy/Oim9FeL0pMUQD0EMazUgKi/ejF20VYxqm0qg
MollR9o6CEFtxAIcu3KUEm1IVDFdgFwWOYiQSGW8EcJ1ii3bBMlLkmpOS+dmlhv1suGjhUp1U7NS
VqAYKnEuWrFIDHOhKLnT6f1SGNrntsLkYSwNWzG1NwV6Y0vTuh4sb4qHZRbS/n4sBeOmpGipoNe0
kA5kP9lWYmn3SrRsRp6lMfTyTlplkDaMFqu4Xr4lMFDKmMDlBmb1TSVj68BcUuPSqeIyY5ZYfqQ3
PXCNFSKGSA9+eGvRzbqE+jJlTKhiQxtTNmHrRksxf/HbBmlksY/MEgBoumsMY9MbH1ofe6N6tqp9
B+csUtND27arQB1uTIPpdeBR545rIBXq1O51JYQxIrsqZe10WyvVLi101wIPr1RCA8XyLAY1cWip
02c6HJzeFS1hmYq4lfa165cgeX5KOmiuewPcQFOAlawlnglZTSTKR+EjsVqNSepml8ti/JprxHXd
4pOF8RlcMahrQLVd4xbmmy4VLjmJtDhsAULNPNhj+J/qJoI1N9uCprriSNzjKRVvwxCCSNaLSzFh
Ec7Mp8ZAuyxIy9zPnF62NlFyFwOfRNi+JMN0j7GeO3XNnidBxQU4MhiXjddSlHaX+7FLeC7QSvBs
KemvCDfS9JLehaEPEJs/dhjdFtlTj/eZmoxLMfKJsJsOgTE41qit/SJ5nNRzivmr0QpOLL+YQeNM
dbas+iVGgy62syPTlz8inqg3qfaYx+dJeky7d6OWXv2oIUYyXcwetQzMyVS8oQMxbuaYYLj1WYJD
hhl+5IOy6kKELpEAcWm+KlUF4wfNB49vBVkkKD+ErFiqFjKIqLGZPP396P+a3WibERcyy2z2haju
5ejdyHaqQc5r3m7bLHTMTl3lEjsVRYBISfTsCLcnildRGziWdHEzUi909dTH+wGIR6xKm2RUqzE9
VWWv0Q/HNrjYjUbtOyTLXM/X0M9CptAaXDM0MJDK2wNs1IOgrcOU2IYgNGE2QcozbmsVGKFDimKa
72GT3wxivopq44Y251KQw+W4TxnvdRO7DPCVptYXuxDkm17poOHld1Nbf0rMFAZ9iqIWV0Ml4guN
5nGUdsTC3xlaepMZvjfqoGld2YEG2fMMWwznKp3AudEmiG8y8GM/jZ5VNQ5A3cHyJa/JaN8aMQDe
rU+OAovTIEFqC1k5L9WjTxZIE8AAQk0hTuYyDrMDGa52WyrraKSZLcdukgjvbSJTw4Z3dZFu8vHV
lM2bjkgJX/e6MnfHXFlKrX4KRShblX/seA6bHLUotgjmr0jq6FZZYNj4H9tZt5mf2lbZSYJ+19LG
stC7NKLxq5XYRjR1t+iZiZqo5NlNbmbP4grv4r5+VsvsRhhKb9JZklna8X0Y6k3AXkTuoNIZNfIO
aRma4SZSDloowQSks8CMZiKQUniUk/5YqP2KzXnumNYvq5MgeoX9c0OyE7qWAIFFhuxvTJ+aAZ48
8+mdGXULORje2iw7Dp9jKBC4yd4iTl1tdJg58falkCgAxf0URK+WYyeWLLdo9K2oGuuQp32E1TbV
mBlqL6XOWjjWy6RQH7XudkoNm0C5G92i7zdOC02GXK4qC45u991gi51kh5zpBQqilQfcxg8lORqN
6CoF+uuGZ1HBI3TOuhMg4eXzuEnxTkaf44flUk3iQ6EGa2ZTsbmsq4u+TMT8CLnF1mkdKooInFiJ
SwPL5SYOFyR9r+/MvLSDoXMreKN1LLwHbfmmQAcMjeI5TedTF59k2YvksnKr0fAuakvAa7qXQ8E1
csMpENKwehahAlg7eAJ2i7EFUNaz+uqD/KSI+r3FZmviCUsiwtF0/KguiXfpXmQ1nReEQJNcNs11
YnGtMqYZfFeyNykvPWLKWXVVEi4LyzYyrHpEaT0fxVzJjfzRRpcbPb64ag3YU2AGKeiizaRfOnLP
cx0oCAPVwOZyMEbc6VI6RfkqFaMrMnSxLDd5atKEdNpLtJksSu2pvpM0NpwiNtotHtJh0tyIor/y
uXA+ub9jM7lyMh6LQt/WGjOTcBlrWmq0w2iilJXoA89AhZwktohmvzFL6U4gwamYcKzuwIwtERal
wK6UfohFNDZzhTx99J3pEfiRFeM6YOMjmrdK+GT59S+hzE99WXnW1DJxf/RWuc2kec/2VpJdw9Yz
o7M5JbSFevoEE4TNMa62feFiC3nou8BeifC5qhwvDqu985tsK0YwxS/qseOFvA1W2o6h+Q8Ve6KO
/mvcdJ6ZW6ojC/RTerlfyWwl4il2q07DG5IUki66KfpnY6hXrMMGtEaeOykR12ZSnsHIx/ryQCnD
SXD5ZAqTuNgoUXDfKuO69TPg6DFhwkP65VegpmFOhgt086xwR07aCCq3qekE+LUz9cy1amaFbqPq
97mMzCW9n3T1Rg3CZcSel70/cXi6FhKxTUvL4CIN4pxcFa37NpboPiQfBZvYtL2JRQM/+FygzaGp
rJY3XXyGPhBDkjTleJHoJiHDxU4qlDujxWYxJvbhkm8zJFhcKTZujOjewkDQEtkQayAKQb3N/PLO
wuC1y/Lj95v667oTUgzGmCqhB5pEvOg1K67WSiGY+inalobm5MrG8Ne9ui8UzSNbmkTz74/2DywV
PhXWuqBb5Ed/JTP+BmP2VagGRiTF23TA4U3/DGhYJxAgvj/KP/CYP45yXbOquXCZVDXazua58/6A
LnwrvFbhplN/wJj+dfl0RQb6h1RE+NX8899OaJAz5SKol3gb652tthXTCrTqlXQZqAp3BFV8f2bS
P8wcQc+Y3mc/UQzSr8Do+FKGst9F8dYU701MdIG2AjFxU+WGUmpIaGIyl0/gKt0+rnLXYqP30ye4
vrogAiSMQXCGwqmQunV1ymIQRo2hggFd1hdMAitKnq042sqTAobbguAU9/FtckyO4W17HkvM/y73
1WzMtqwW/qu1Sm/ajb9LtuPS2hr3UBNKT9zoeA2xmJ7C2xLjkU3zhHWvE3uJCxjr1Utiq1f1TluB
dC3Lpe/CVmar4rSuBV2qRolfeQPy1nKdoyWePSm1pcHXiNIZufuquPG30j7D1NPAUsA4t27nGM6j
jDITCSdaxZoX5mv2urx49lXAuAVVs7A0kf/mqNSnjXqIt/Q995fb8Hi5ze87OM/Hfm0uysWczkyW
5lpa56sfLvZ1wT1fa9PU5oh5TQX4v0KFaMB0ptazy422czx35ApOCI2TLf5OuP/+WNdYMIcyRYVU
bNjMsml+xZP8NpLLbKqLfOJQiq0ccAG3A09c67b/wwhW587RFaBEshORGiJhVgQBXmHwNcbNfWOE
2BvsEQvhQsZ2Dn+2ANhQWphL1B4+HrAFDl0QcdYxeKLu1M5AF2giUhSiYHiMj/IF4kOzz4/VXhht
dMreTbP7/nr8FbrwdUF++6BX176lok0aPSB/cdN6yaGx1Xsq+dUckvr9kf555f93oGsdjqjnwTBW
erpNmg1Fh1Qybq0Y7ZIjdOgovz/YF0bz9/UnxQ5B0MwrvTot3zBD30r7bNu8S+8D/zb+DidQ8ZUu
uPGmvRUZGIedfkAZ64412wO7vtXPMP1gEsAhaZ+jt2nejSyKxxR6Gj+uvcBcJyLFio00q/lAFFrg
CjuT+xDFom+WZ/YAlD8fc4mXBruzEmPrHzD464n4v7v1v9O6mpUUPW/Cch6+47L1jFX4Ua+75Y8o
7fXzyLSL0zWm9SaOuiZUyD+n+1oviqEMS+3WnMmFLelEzcbaJXv4RYdg8f2d+msAzgeDR0v6hi4p
OgFTfx5MUsRUCquw3L/U9jzlqa5pb4jt/WmgX4+/6+PMLYffnvyqGs28Ym++V6A4inAwUgDUSMhX
XS+cgnamM130VapTiFidW5bsGRuk2ilq3IlY10kDBbI1n0q7HS/rVJt+uLX/aH4qiolAzYQOzbbh
a1H87QMmcVH3l75ot/jni9qTXjWrDMhfzdEDnYYK0iUbNAGifEWLXexeRtKhAqhib8P4NikrLccP
eKuhzdAkx9KWggaZUnM6kmdgl/lExcYzs1ztb6qORqoIjlS5UbMI9FU1Aibq7zXNfDcUj6WMi1R5
DIIz0kGpwoUFmTyMGoEtW3TxTP2lkrZt9HRpD6PkIaNL2965qHck0nT5DNt/iDiAfD9MrpfjORvx
94tz1UcdM6VJKqIBt1KIyOu1jj4rKpDM0hBnvX1/qL8ban8e6qr7MyhxIytjmG7x46+aE/scU7tV
f2rbsW9iwP0+RX2dEkIqg0BaBqc5D9jf7nfZpG0a+ll/f0bmtdIfqieV7QGum2tC+Bwg5uWwGlil
//O4ml1nZ4+rD8sB0ZlNUFAQQYxX76HTEsPJos+aHiz7Z4luBTZLs3UHlidYeMyOL/Fu9mjr+Arw
ooK5FHzwx4/ZC2W2fOIHb9hVcTxw1I9hFaMKmfhbukRngSPLxAtTzF9gprEzkd4Ibp//v4oW2Fou
w5fhbfh6845Pi1scGxBrOaeOUMpi+QmFASV5vMiWxVJYj/iGQzRdwvIJ8ITAGoGv+RvFx/zDZImF
Eq2ocSU8w+MPF+GF//B3TBSwU8DsQeA1VKPzX63ZzADtBv4RcNcQm9/QSomgjdrGeoJ+/zbOLgCX
pXYP1NHbXy66E2Tn2dZxttf4T96dr7T75Kn6aWa7nkYRSyH4INcHyYc+h/z8eYNlf7hk6lBO2/pC
TshZ6xfQThvD5jlT84OQL4vWbfMfgj3+3jtfHfVq5Rv0uDQajQraqpe9eN/jCYFH14AT1S68wLAb
9iN2iBtd38nG6fsn56/GKWdM1LupUiHMKZPG1Vye5YOot7nGNHSIIW1tTQQPR/SwJHkupZsaKWS5
CNYW0rp1jNWMiol0j6LxxlxUkJZ3k/DDrHH9KMMkUQxLVsh0YUK1rjfxVSAVWaTMbT2iBvuTYlBY
e36x/P60lesneT4MjvQyVYJMgq51dcmJX1AHsRTzbSfDQ5eExRDLC4s9hV5Mc9KYgKY3Rbhb5tGD
Omg7rZ7OZXKujWPZDY6kI4hP8xgc/CUSl03UuUIhWk6JK4nZ3EwTDPAIm3fBvwlr+GTkKKoPfpsv
YqlzL5rp+P30Q/lzPdv+d0KopkVWf2RLV9uMcCjUIbRyrIrlU9nvOnXpxw9Z/POl+4sf83UkIhvm
HHVFUr8u7W+TYJNejDLIh3DHVsPfXY7DloG7SLFyNW4thkZhB1v9EB6FTbmoaIehTjgqR+MHddYX
SeL3ufj6Y1wtL7oRaHkKvXeHN/XWJxKSREFcvR/4COHLbHtpAS1CownR5GI7SzIvjhGuf4wBmQ7t
rpMc7XY8+otgq53arcjInkqaDQ7XLHowgU5m34jwYM4mQtFOWtc/PfXXcw0noOmkMckz6UQ0lKs7
lvgE5BVaj/ldTJM4dXz1ZOpHw3LT6qRhpyBvM2ur//TA/7Ud/fOoX1XQb3evrnOt1/wBA7dumVcP
UvepJF4S7nxmvDD+YXbRrndwOtGEwDj02qjhACOubpJ8ATDSAjQA4Mbo5mZak8yfSsRM/nL+b3D7
glJ6Cx5u08yC+UsdiU7p4wh87Og2Osf3wqYfZT+rBI2hT7VpHPH/V9RHbKlswcXHZTHT7kT7dYR/
9+v7ieIvCeR/Z0BGCzgUitrr+agvrdj001g5BeF6dFxA8jv/RStXPcalhRON6iIQtpcQ+yU7GF2a
oumqUxwT3WO8uMi2jjs1REESAMe9X77noxPWiDx1ZyStg2rFoefv+wshvlNrr0vRneEfKOARauyK
z94Av4ZP/ZKpyPGzQ8yv6G4r2I25kCP0kjYw8RCv6NpDZT3qW2MOqDpgN+cfZHynJycIb2XSMfVb
4UYbFr1BepKbYmjAhZdPDDtkmheCv3lALNt///7SqfLVbum/S2chF6SHS4rx1a6sTScljia/3rbE
AUHS8O1JXyfPReji800TYT++WjMu5dYveAFnDibitIUxy9UIAo0clBt3eoDfKPkoirqAtJztB2Mv
m8DxR/MtrTxcN6hKm/mRzWJXQfX/02r09zrBAJ4186xHFmHE1xuCytSNdorHcu8/qKfwNX2lcVlO
Xjs5xX15m2+iBY+sw+hgQEMVbTyfRjflP3APbmXtFpcEHS0o1NTnsrF/GJzKX5O+JFmSzDIJ6iWy
ll2RYaO40M1G78Odhgd8Twt9lqde7i9ba6sd4Z4L23pzIcK2JXreEW4D1S7eGHAw8atHZQliAcG+
XZsrPuLaNNfzJBgewOR/hIt07a91fUZxSNj7/+r+ausMtU7QmouWbc8GOkaYuakHvYIZoHMjxI0N
tFEAcx7+nFxbvL3wAr/gPpEvZy4uc7CH6YwLtA7PN3GE9S+NF2r2+aTxrcatPSB+Vz3F9t3rxUYl
QBp3DxcVpgP+Zj5f83eRfHpoXMiosOEpIzVwBAiq/MYJKwbeNiKlNXEClzRz13fUW3y5oFAWbotn
ETSapX6imwu5bKaX0W/Ee6PjHXte5/M6dOt8IaTnpM6wiWyqY6QQ/O0JiQLUaxoFX5PbYL+xJvK5
pXemRQ9Yi/Exf5reoWs5s6hcdUO8LtvgmdIsclb0Jmd5NRdo2IKJYMTjL0evPU8IRkfi7rWF6kxr
IoEdifyF+bsDdgO9h2dczsvwdT+qTuoRpnIgKtMzz+Iuw3Q2c/NT+4Dwx8VZavVmoSSeXMFWHdWT
3H6vOiLvPuCb03vZeloMnHlCCtPAnxC1LEsyL5RD6QVncTlfo9JDLwcMgJDMkXfQIpzpiMxmL2x9
dvjacbaNon44Cu64oqyA1h/j3vbfF36CIKW0pQguqvAPqSBOg6s56qF1R74Xefkh8lJ+RqLwIrjD
0cmd7/N8pxu3e5qHT8tnsg69J/O5cY7huoye+IrjCnDefMfmcF79PGN2sQNsZJsMtJQVJ/Doih1m
UBe6Hsxx8yTcmSRN+cv+jI4CJhEm/eN5xgHnt1HABqGheiEvY3pmmBn4v5RcZ3WJwMMlJupWh1Ef
Mr7nWzbfoPx2Ro1pzDgllxWmcxpDsp/HdO2QSXGa74HiGgShhKv5g8e3oxfewlHrv8YbON+2cpHU
aqQuz+T2lgFZwX+fH4P5/bPjfMK6U962e4n3nO8y+DR89q/3mEdtyy//mlny/w22eUwO7oxm6w6j
Yom10vxZOQJRA7wrelhn/t48ZnMu0YV3NW7mz5zukkXgodf8Gjcq58dAW2gHboM7uVxiR1tF77PL
OoTBGRifv+SHYmEtSvxIVa/n39n/eC5MaTRy0MaFru7gOWXZoqfwDskickv82FWMSuaPPjrz7gEb
Bm6m4v5nszzHM8whBHOQinaDwzFXQFsM25Yrg+Heo2yQ3UZUIxg4tvde6Ibu/xF2XsuNal27viJV
kQWnBOUcbZ1QjgIEiCzg6vczvWrX321/1S716vayZUnAZMwR3oBsGXd25uRrAZgUq0lg85HE5bRI
F+jOxIF3ITMFH8LJndcTquaAzIWBM9AAbkYRbsRDXAHCy5sIAeI/WHesA66Fc3vxt4KSXbn+9l28
OipBnERwPviTNItR9N670aZ1OWO8mrjtY8xkgDDwiiIEqDaNQgc8gAhHJDTi3cVXjKt5FrNo9PdY
+FMhm2dtroQoRFhYge+x8xVaJQ+E1giKLZ80XYhXrJ1+r6yshTzVVhXSDBxlckaDwTVX8JRsOJ2X
fK9MtHPghSOFv5FOn4gIGLEYGrdlcaE15CU7jehym/eu+BftMZaCOE2pi0M6C46BKQtIxA++y1GL
08hzkKwYIqkh2W8QwVx9lb4i/uBRKngDb7Aj2xkH6E+bRHgkt4NRA0Nd3BbilYs1mwSXgWGLgwI2
pHiAWQ7aQPABE7E9jJMjkj/HnqZGPOK5W26xbcm9jLStl4pl8vWIRvkROBfhzpqLGw2Jc7GImIqv
rJEIm7Grz3NHrPI7X8v2cC4OLx4xI2LdC7uwQOxAa+ixbvWaiOehX+n4aO1yAHwimwb8Fy0EpWTG
Lx3KAa3HMOQkuQrhq/d0rIErwpqGKbjKmMQnvDFh5IHWQOK8iRdJyOJuR9x4HCLLUpxcmTUvHiI9
HnwtowGRRnOizEalbCVu3cdOX6RuzO1WIQ9YbpWjCE0YVazzLYZIHH/M7ZS64VxjiX3tIC6mGWxB
3N0IlnPHsWmhr+ZUa3Hj1dsHwasTbFDO+kc9YpxFYi7zPPiZrCq0OMeaY81D4ktvL08w/fiZWOIS
sY27FepQb1/EtkOLki/F9Yw4fcmyt7mokKznREGHJJ8V8dHYbxA7UJUV5wSdWjbqyGYfEDk/K9PB
RcMB82qr7AZnpgG3ReEE9gL9HJ6MVD/gMjzmRWEg9ovGuy/YM5B1bqkeMlucemts2lgjfP20Elo/
Hgpzbo03OwXDw37frwyKinYmLiFL84UeLPYH6tIfNbxS5i3wsee5Lw/0QzM8KbhwqFlcN+S1boAY
LhN38j6hUdN6t0PrXTf+GpF0r3d6pMBbvvtgGth60Mzd//SzG8/a0jAeFSd09r5+MzyEh/pu6ygM
mWtxCIwBlw1/0zdELAUq54jRIC/54G/xFVgIZ3X83E5WAmj+HzNJnD+gp9gqdIvrs8pzIeB67ax0
xaFxslvuL5FU+S5n3bQRVeHwU+czsI8LfQwH7UWyj6b9MhMBkc1CRAcSpXqyZ/nan529P3Z86zF5
cJVINBkviv8nYfKaMb+IWh8XUSgs8XuIavEMmO88jvuaJJjn27zDJ6brY8nGKtRpVtCBSLhAJPHT
q3OE4Wsfn8WNcRZlH+1AFyEVPiZhWRtvyzXP5/XEzxR+Q7z7CwfPinPEWSvdwZKjXYuvKGsYpubI
cFdcWkRl+D1eEXFKjmBOqYiebED9mKxDl8/puM4NMabIE44PaNGONRRphZJmMtLmCVncCN2Fy/Cj
veR8dXvrL+FTO4aS+x5PkAO8MlI63SJopQNU3+iOxZN4or6kV2a4CD2fVA8siXzSUENGHupTAdYN
tvWl98Qj3n0RxUjIqSChmP03UQQe5GHEyPfSVcaK61g9HSsp2AEBIbhI5Er08l1l9PyMjofnYVRt
r15m4rRVDrsbNo5YvfC8jpCDATxeMNpIU2yQX7f35gX6PasSTVyei9A6r1a9VC8GYRvhaQXe9Wc5
jUp7OFM/GW4KlelUQrieX4ohADJ87iAH888MbhzPHguBZjGs/r9HuZBGd4wp28+G9nK+EGtde/tv
zcuFuD5e6canCslpdQxcbpNMv06A9zj894E5OafWk2B/GU/GE/9yk2lv8CMQHxGxgvDAgyUMkdju
lwp/i2UvzhOt7K/jk0bDrewckYtj2+vGpiNvSOq9iFWXEl5AcrM/1jOxT96+0gCx184i+/hLK0T+
0e4RBRCWr3SVmdOpXz//o/Hy6HzLSrJAWeazqwf9mZsVDT73Sk4iT/9decMk+lF6085V6CnxXjro
D9H+/PPNalMfGv01XyxP/5VHCKc1SBDG04qFMxOpO/A0uI+IAY+j8WBkfZWMxsrYaast0na4vT1m
8YK8fgbabB4sUfGYWJMA00UNY1VhM4Zb3S7AfapAoNUY9yNtBrehmrbTcG7Ns9qWlsOJ4vmzfHWd
h/N+2qyrPTv6tsaOB90gXWis67hiyPP7tjvys4rNR19Y8xsOdtE+PyZbdV6Pv/JpD1GJbXmkVlkz
Qp1kG/EoNhX/NZtmXewf/KQ8RtjoFPgJiIxQqHnyMsE+OVorZaPulM1wN1wNV+bG2lWvw911mc11
/t/iO+YG15AJIiC2v7iPk/EAE3Zlaq0CipsLD+ap1srf4OC2LNYGu8KoeAbPUmV2HKE7evN6QBAq
72pCC9/WHx0TG8IdR4lEqCQY3CrcDlijCBx9MbcfcADYbioArPZAEl8w4hQNZRhn8DIAVQLezwGu
27wULzLEtbmyD/zyUBKvJUMvJzMgJaYLn9oqGxt6edBy/v+fOLUZlMeQxs/igG/HYI/b1vHO43op
j+3Z34iZEpYEhyHy+2hLeqY9mOmO7gjLt9tamecja5atbpvmVPDoP/PAaz9hZAKi7T/9t/6TLwpM
uMhh3rS36CU+SU/SW3QaLqW1hrT5YIvF2pcAvIgTnj62HMZW9ofmEqpxmJiATdkMN4gtr5tlJZR1
3YH7mPgswuu+WN7397U5L9ftUTtHW39n7oaY2Zm7gGbsYJEzW5Jz3KwkXCkhSSyrY3Qx0LPcR9vb
vjsj5MuzsyO8/n2+vq2thw0w9Jgeu3N0ue+Tfb43J+3Yn9/dxK3X9SZ5pkXzfnsOn8tDeZBPybt6
Cp/Dd/WzeLm9qxwk3KH36zuxLug9bBoUKDZEbBKdN2Ov7YHN7h8q9aq8tS4J7YhPAUGAsPkSvMiB
M0BccLgNVii4zPDuQNjDLubp3J8wpT8NLt1TvIs42Ow43BgUzPCn1tWxujrxJd5e9+KY65m6NpfB
Qlppqxp53LmxVPfV0+0Uvshv/dP19Ni2tNnRG1B28jN6488oitevHQ/4LcyRso/gIr1GF+VVes0+
unN2jC/G62Pg5PtmGW8RPnZEVT9cP2YqqGBud3kqqgbog3CsrzitRQd/6+u2sTWokG8vGS3bN/No
HMNzv7EOqNgnr8mr9T5452o5A1R0Ee2l/YKmJHkMbVtMI8jxmYak4g8DQaEZwEIdOIwNb3txcfyd
v7uiSB26cLD+HRbVH4puAothqppiACwVHb1vLfe87Py+M4uUAwoO4W7ZTPspuf6yP1+3CKxi6HVz
ymMyy2ftVESYfCceYQrBwykO0ql+iTWnQiMUaZxTdkgPj1P+8sA6T/q87iTTKU8GgOt6VikuA57s
EAE2K1d6YxsnC7kXuyIEWvN8BpUVMMt+OB9O+GI4L9bVullHIM4oZIWx2G1ZzLNJhgbJE01Fsjd7
jK5l4Z35GskUjI1Sod862IV3Z3B3B7v2NTkmTIDb8/3obxJSRNkJ1s35erkf29doj8DrWp8nM4lo
MmnW7ZR3wosIYgnDZBFuy49wK0Js+SG/RthQ07owHM1w7hf+hdxzRqyiJgDft8Oz9Qoefpuu43W8
F85luN6Moe0sBstgFR5yPCJSz18Plj5SG8GKNQ9EzXpBaOLJ2l43iEKHm2iXrkRa/Fgk4IV3wbxb
0PVeZKv88FjcNuFGoK83t4P5BuGKP/xa6BhPAmJ129wPySbZSIt8E8yLnbQoVsVKWmQUMfNqpdEq
n5pzc06Nv02+okE+cBLYk/G2p9/Dd6KL8AmzNhG+reZqCAY5cgziinCLSNZ3/tY38jRYFEx9l/16
yN6orfJXY2eh+b0zuP+u1DGr/Gzu7jLf0VZDNMHjo4F1w9qPnMc53A8eTnZ30qO1CdeFZgeX9Ajl
KFsW3GnJPr6Azsjhc0IA5tGOyRFnTocjR4g5yXBmTIz5fQ0fBfWpbXFsuAT74njbc9d05+5sPRx/
l+PoCs2VKGdteFPUW/wduONfMGDKzy6+YsmMYmVNU2RSiW+N21tiNmWc+PcFKhLsaEiAOUE8dOO8
RmNcG8XBcJwViTcMZS/xp3nwWsSFi754+anrOzk8SiH+cwbdfRRa5a7zBkn5yyTtZxf8r0+ofuuC
W4Gc3krJwiQk8fRyyfSzfox77LzZQP8dQZDl+5lY/Xk2VJHl/ZFYyVZw1+swvx77fUBErsipEFaR
7cGoX4tm8mCUJyjxidayTSGPfPiZegtTmRtZRbhMHO5uoBmBmx/pWADoyamQKcVp19HBBeZxRYUD
psrOmOLg4pP8IyvcwCeGsk3XEhUKrKopU6/jxVHo0X+g+HBj2ySWFuygn8ZK2eEP4HxCwbSe+b6L
e4I7U2xvBV2LzwMx8DjwIgrYpb9A9fbZwP/jIxlDi6JWgYLnxXtklGjOOQluYdfZcBevEaNGVhkD
QveGKZG1Q93MfUOjwQUssOoOJNFLugA3qunJnvaRLawn62m5KS40d7GQDd18GrpbyEHjlahW+xmt
3dltMTyKGjeeCzsxju7N2hVnY1PMQ0CwiCA55pSD9rolnqR0FXJnuttsRJE53mHbKdMIOUztBWX1
83kxXs0Ce9/NjxgcPGxrKgpKCAe87Jo9EPyKT7Ltr6wNd61TjMqZupe26rpBI88OpoL8SZND+I7O
keqKnKGb43ZBLeDczr+l5z/0/dmGBMRRRkYBYZYf+rxprxpNnQcpLd2HswRb+sCDMkVVcZmczK0y
e+Lr6urJa3ktbaWtwe7bfZYv2aE+5afhm/VWvsTv+S7aLFHiWViTBzbDN5Ju0uAlXHQ2KrHxxBt5
oU/SPUp28xLfQcSqDoMtAx8mKtsHsyl/7e/RPCZMC//S8BCtbsi5A1Y7DZAhs/19eEAnOFo1M2Wt
b9MVZS1FbTRJdxaakOYkm1WYIQS/oP5+Dva/nZ1vm3T4iNM2TiIQIAwUhL2tKDf8xIOBf8jg7/ts
zqKP7OPmNaSXMWCDZEYwIjErTqJCLDCZErWlKG5V5w4QQdSKHogNRqECrWTiRPFLYFD+R3nHpFOS
ZFWAhxl6/x0YuiSsouDmJ5jwNqMrZvD5KSJBwLjWdCFmwPgaPtWn+wtzYjc/3U+DvbVHZIKL221L
vBiIGcpK3shkf8Zq+BzuQ3asZE3QJzluts2Ku2lXi83pGBPku6285gVWd2x/Swo1bKCf4k22iBfp
VJgXCxtkcn0SicEK99GlhXV0ir9yo9h38BKQ8ebZWjk+VjJm7cHGWot8KN1Uh+s8mdSrBIUDfKWX
JJdUb/00mcVrc6Ov/EX6alAtFSTax/DIvXomyK8kGtXzB7pXO38Rz8FZqlRc6dxcSJktEBYCoa4K
1yzRORhs5Zk+phq4kGaw4+nbENer/zIIYz3c+nvlra6d7ikhy6od7Q0Wu/QUHrJT+mK+JQgitC/S
ohlrc2Ve0yqaafN01i7RApujrUa3gEbGOMSiSXd974GDz55de0jXKh0HmIxq54JEqsX9qACWVvOs
auQ7yBWCdQvpRLl7MQz4ZXlIAujwF1pFLOr/Wx6a2GX/2Dce6q2zqrbMV8H9oKBXllhnK7wot72E
EB9CDpEbFJOBMQmrRZUvY6qfZFZfR7c7umNOmyAk5uEHUMbzoTYJcLko9qE815kUdWh5I4s3vXfj
m7Vom9HgVBbusBjlV7fwPV/dyAwVsVIcePC/b80+lYQyEAIJH7CAEoTgyVgzL9Q3sLcqUiT1xbod
en0dcftdQjr12cQPpmqFIKPXkHNJsxI5xOG6trD7wGkETBPoqImqOY20QnkzhUKXui38K+ZGuq0w
RDUmerAaVM8KnZc5Evso98ToJ2nj3lzWET90iwGsfYGW1XUgDl4gr7TckRIm/B62D8lwnhbLql+h
XxcyBmV4QuTMMFuAagUw2NPxN+mm92irIa+YefdnOKb+2fi8H8ERAJZo9HGmT3rG3p1zhb4HTRD+
TTJBmbHxHYj0ARp0xTZRnq/NMUzRIdtq2rrKXobNctiOi2wxDGbJW32W92U/Qa20IseF7eujdzrP
tb36+EwRVZCvTJVehbSh9XEfQuNe9NE0kJa1xeAonYcR2zg9PyWc3xoaBMVbgmpbsPWVTRJs7hbg
M/PtDgopkc++XwrbDXuoXHy1g27P1b34w2VVX+4AJBuD3mxxQ/aS1qk4DTVZMkDebLCrb1ut2gT3
0b+X8BcD6scKRiMHFIQMW9L41lK6Wnl27bIiW0EGKOnXNJ3zyD/afDuEa4j4c5Ida4UCL8ZLA3eJ
7HF8xPQSwmVWHMFxO2BC//2JNPGOf38iDEIUDRCaDvoBHeC/76lY7e99l/ftAQtnc1zSKA5c5eHq
2Af02sJMxyoEiRVjN3QnEJWagbdpcS9hQOlPDCZJB8YOM21iEDCCmjJCd3JQV/nWAqtyIUZ9GqD7
ju/QU9+TYFREv3x++Qvh9ecBDNkuAH6hME6rzqI5+PcB3PK0vgdGGi5qFUEDpbVVEEBK+tlRgN07
r6FtEF+FdiDat9HBZJqXf/bhM82ea/mpPXSnULdSifTKkbYilhY3NV7UAaX29cmUM/sG77HsGgRI
0PVsd9kD0kx40bJtE2/D8ijjDpIlYM4GroJWS1nO0vtWijAJgXDXJairAdIx75Gj3EdtsIqlBhcL
RJRNfToIgEcglhel/tQM9FFx/4TDmndXR5EQtbhaI1UbbFqfSNuhN7saIFw5PMXlpUD4IdJpfLXr
tBPoSbU+Zq2KVLDuqKVhD+8MhrA+u/deVoaLIXdtq6Nn0KCWrF2GGbUHvy1LLwVdp7xYNsZzvlZE
7KlVtwjQpaC5KYG3GdLkz2ZXqFmgLSWQw1zULPg0/KnOB5O2A7SQJaVEVtQziQV189JdP5UG7TtC
wRCFApAe8qWQMPG8VnZeIhDiT6vhZ6cx4oxORXmqG3zkajQKLsDZkcVy9KQYVY3lIoaj4feSXC+9
+owSoNve21/2ky/Djn+tnG83Y9fHN1R5CnOeAuXqlXaJdoDjx+X0gahHMGSi9sC/2bq5aUouayjj
a3NJjcdSgq1607ayT/MfCWMEKptLHKDYpo871ELv6KJI8hkpERQlknELgcK6x14ywBwnnel0MKTs
RYN93WSzNDx33VhukUYvx6qOsYiENCP0mSLIp9NsgG84Cm6t9hjHtEJvrGMpr8k8TQPamx4vB3Ew
NpgCDFLfa3OazSpeFb1y0IybKweDl5Z6/nZ7uRoYlJqoYLcKHpKPbGJcy6fOr36Bk8piA/7XGRUb
+B8b9M1XW78O/GgRpl42cMtHiRYEuA/Ziy/oFxhwMvKESXw367vfYuuPSEbCCAxUB19GfNWAI//9
5nET9paScJegVdSi0TB7fMbxQpEv9TZQnMdgggR2pa01QBM0pKEsgRQCPMjOmDgfswdw+vzQzpBB
9vftOPLgY+sYZJKUqaP0MWlQfD3eRi2ONyvEi6oPS3ci3E1+DWj694j87Ti+V+JhOqweEE/bw7Ai
co27WaGKYlheYyz2oqGAVI4Ao0me+dm4aeT52+uEbb9qwAkEOsqsMTqjTHUYYW4+BuqoZeee+5p9
pzpkrD5VV+WyUbwWc15kBt1ad9XF4zNLUVjcQvac0vJvmk2vOFbkDBQwOrS/AarAskCyqV5jcQ/C
l6Dv1t1sSOsdnS7AAsBhttZswIAkAVnwoo/xG8JRZvsY5cg2MT/rR7eNCDcLuXO82I7iWdKOunmu
ePGxmxQzdZuMdNWuLiXmh9dPgBVh5bBi5W4cWoxCk9HwQ1nMG82ePc4U6vglLgf0gsYmNyOsB2oo
T7Kr4319dXGygJPOgFIXs8nZ/PEYRZZzRJPiI2IbEz6OGnZv6rTS7Go41pJfRkc/tnlxCVXA8SA2
JSFE+O0+uDdVNUwjqT2gONTC/B4hlEYnIPuaOuidCxgTptAZhm9GTHa0fHwf/rYxfk+Wvz7DENay
jlCIZA6/gfOrSgqDSoriha9kM0PW1zHJRkIUf4AAq4BhkbGVWutWJmJPKv4S9Jl9BNiyXxpLyvfO
kvggWF3AFBCcH1KMv+9LzYql7gFp+7COiZdXe6eudrZNJ/Yt854FUBBbwwocD8Cs0P30f4nyX1O6
v2IS3WqQnVgFDGVVg2n399s3xk1LSnKEhckaKFG4vaafMRa6g/Qi0qyBbo21Jhn1PYDU4BQXyCZg
NF8eJeV4zVDezmehsooUxbkX0aRAQvjmSfn431mY/D8uljWEP6LCOdBwBRGB9Y/Amfa+giBchHPj
7VIG/djIPobGx9X6uCWt46MnMOxQVVJxvsKjZdCCfx43xeWXD/Ej8MBI1BAJsPQvAx3z24oZSA+1
rPtBt0C1jVK7o2ySMCW72ppmD2hMVuPbdW7m3OrAdNT9v9/95zL59u7fwnfZR31WSW2LT6GXgZ59
iL/l4Yy/o4aMxYtAlbbuNZmyA/KJ9MdnO3jGAIGvq+Ehk5aFQecFpF6H5av0lHWxi/Rk2vzSWvl5
rfig5Mrc4KbGjfU1H/njWuXhgy5F2rWLLHCfauangClIhExK+2ZUo8WvjAvknozrJm2d4jcw9ZcG
wF/rWby9KcO8GaLQyMr+e6m0za1WpKGs7czMSQHGAezdIjZEDTnMPH/DKPMxVunzvQgkXT1TYpe8
dOCNpFZ4OxDEBzsNpGDrJVMzXFW5I0vTjPkS7F2mkpgRIZj2FgIXVCciWxnFn5R/hTEq4Nzd7CLy
6rMfLwOk84ANRN6/V8H/ZMX+QcGVvx0dovvyLZAeODWDJj5C7dxTWouHNmmf//1ePwZZTPZ1XdMh
4Q/pzRvKt8rB0rpUQxMu3CWJl4Aok10FMwMboZ6z/k7qR+Z+BYkM8ZAdEEdtSAYPO5Gc+46CmeYv
ckTb/CA7Gd4evkcGhrCN/4aeMypJGKR7yry/5Jv+VP22Bn7uL5AoZHDgmNERMCh6/l4DVmr2ip6a
cOyZcNfkJEXRj9EFWxYqmcCNPRu97yoeSxCwHv605RaR0u2w6lCEujokvY7EYBBh6F82ne+NfWGX
JguaCpZKMkv02+cyw2DQd5oPmSjfMuKQGi/l/jSnsM/66JeY+WOK8P3Nvi0VWXuo3WCo31ZCwpru
7TZCXbR7uYGEADrxLLvtojn0B3WhMrzPXoM9sAL6bWMFxYdoFU7vT2+0zI1pNqmB7wjr7pxRuT9X
JtmSoffHDehPtcSV3g1m/g6EE6NV6RWr7l+GQz/X/N9nTft21hD9tK7iv1WaLY1qpwzOqj/m9GUZ
5CKcVyK6Kb8EsR+Mxf9OHgmzPNQ1qFPfMpTBYJDLVcx7XtujAo4iq8ewrSXlWQ0AePexN0xxbqq3
PmXXFTGm144uJPW+eR37/UJunThRPRNGo5Ki6aClSz1B22Nq/EZ++hltv07O/31QAdL5I9oOHpbe
6B1LnZMTlnjClPBxtggpBDTArgwFDdpRJQWzP3BlwBoR4j1x/cvpkr9IyX9FXV1VVTg4yKJInDLz
Wxah5DUdmq6WNj0MiGKKE09Reh1AZfBb7/lZN7zEchvk2s1xGo+GsntFHY+p80LI8kOx/wovAhCA
qh9+tHenXKlrfCyRVFBem+canxH05A4yjIoDJtzrsLfZ+Kj3Yia7CkQFDIUMh6olvDr3I80Y+lTX
zunB7cGkfCUwmQeaZ0WBcp0jeDT0dF+ZPzOMUjBWZR8ESli77A5VitSSc2NQg7JmZbcIXVEu8AIq
xZqw72VMWgJvs8tPi0bubT4NdWwHUFNycIlBJYOhBmwhWqaKQ1e0ebhljWvOOgStUdi+jLKlnY/y
M+YSiIsx29pRn2JKSi5V0qtDRsfupZmCUrPmDTjmzruCTwdFzpaJ8w/wUwCqdCbZiXbhcw4y8wKP
8J4hKGSbTzHaoqPIG0zkOwiKLx80+QPxiZq5VTbWn+OnKwPWN0B6OD7bdICmMaWbPbx5TTu5c1KO
1BQwsHGT6CCTgD+nAaQ7Ph6vYBvhoFC20B9FdzaY4nKw6RZMv36740Vk+raYqE9l1SBKapbxPTXv
u8H1eu9Z04OaTuuR26oMPBnR0Gj77y0O+7Ofb6Vjy0gCzqgMd8Rv93lVWem98S2QPSNj2b7dT9ed
9fZ48fHIxYp60iySXYcK3gzUiS0A/5jJ8mCtQEgQ0Gbk3FxA8dAKRv5W+BBmB+gtcAloj38xH5av
Alndu1dgaj0wd40xLEI2qwjuQXag0IIcAkgNDKngHqKZCzpsHR4sVFDKxR1XBI9+Lkhc036uTsAt
JmgDggRuGXV0rAJpAzyoeIFb6pIFAMPUHZNG3AQuyywd6+5vjFg2/1/O2LdoTEvIpz9VgVFz6a3j
kfOZf6rCOj4tXGMLGhsCBxJgOALY/iZy0322bt+NE8ptCCIN6IhfeVoDzGmX0MFfsE4VeXbd9U9R
PtXGwfv9VL2h6g8UCnJ0YStbwEKTeAQQ3rWcGq+g20Ka6jTWpsa7dfcqekJYIszTV6SDcdbrhM7B
/b6I9gDdKkhAFL9zkDHmpN6pJC9n63ynG2VHawWz42P0yost4TA65iSU3LibVqA+n4Jdm3jpqcid
dpzNIFnOiqUCC+FyX5eKUwtDN7mdFBf5GMBvRKp0fF/LR7bxIJzEM1rlBwy+GB753r8XrPW/1iuU
aDrRwsPvRyFk3aRbV/TXaJV8xovoMFwrGe5ZNiJYOgDbT5M210g4QkLt6OzhmzQzt3A4YRlY+AcB
oR+u9Tc8gyLsKuC+veZPjzf8c/xJOKWnDfo3X4SY83UMbRFsfkPozyaguOGCLFPbIwnsBKOYEGqD
1IDMaTPw7tf1rH2r7VCMQRcP90jLxZH3pPqMxnGgw8gpQtMaSPiiB7IAQeEmrG3uv5yZn1kCEFRD
ZRsyyFqF7P3fG2FtVUaslClAz2R+o6mg+i8DIFb6rK8zd2Gqp9r8LXr8d7q/RSohsI+jqgEGFu7h
328K8bhptCBi9DnJphHaX9bocQwARmdob4omWv1B74kss3gmDQC3lbE28DCiokcMm14kOqu0znG7
FcLfue/VkmP0dvrEv3csS9FstbWVtEKElD8mbAfLzScpFpO93bL/vd5f1ecYjOartQnY2HV3QArO
5I+pzcdjYl4Cxb4yhL3BItjL835CUyPcBsDiLsnHIPNwU0vTaYkjdIMzXjatzrelprnoyFI4quZI
i+Y43CnRW4IF2WOZXKf329gyZrkyKvWVdt/F+tQwF2k2wdr72s+UblzkHkefb3V+gktJjDChgyJy
u4DkRsAz8dgA3ubj5DxFgZndFPY8eJT7eBjaJqOU6yJXC0Dfgpe3QC0JM6mG06SOC8hz/ukxLt6z
5/SdPZgqzgdCETrJzsLBoh2p08Gowvo8OkiXVMUFaoV6JnqFqjOwKJJFokDbPvjSSVfZwMITeYWy
hT8GnkOfmg4giDHD6F7j1BfNCmNpaoWBBHPewMmnd5Tn8gTDeastNTCSwQJR9wYCzlOwKRZMCKFB
Rof7C6MyNozONmZIq4/JwOxxdkKKDfmVgWPwrUoUmQyKgMBcZ5lpq2eyyPxDFaWSI6HTHp9ITTJI
Lze3D0f9RAMhJ0+g18IcWiuPZbhVgbw/lqlpK1x1kx62m+CqDuB8MCnm/sh8vh4FHFnLaBQ48WuE
2RMb2GvIKZzW15nA8aHyEo4aEDmgcSBJIqlSr/OPwERHHXGDJnOpnUpAyGhxrQXud94DILqUptef
0/v0tuVtM7qT+xIjtIn/3NILdoEcjaORfL7NACG3fF5eYpxCMgJsLB2t18flAWB7yvRxInEBF/3U
eLHoetWX0i4gE6kTDaZLPgMHCJMKgT/NRuieHZBGKnPdDboLQCgRmbUSm9OFPSMUR/nMHZcALAR3
KMFwa23EcKUjUG9UMK8YSn/U20740BXIHB1ZGFhGFDUoUTcfOugPP+AhophxdU3e7eryGyqJUG2j
uWqAqYZmc3O4StXAGcLYGqCJj9fbBDWlpprH6/61PN5mGPKxqXDVjG7Mx4vwLpY5BOu15gxcorfB
GerlBNzYOFoPVs05Yd2zILbXCy/YTqJ9f2ZwCyELC0NtwmFTc8SPUbZvTbtb8iL6+XEkTdUXfODo
DSg38jp4IGKRQArbz2XZoe/cwD7B5xb00tmM2BFsa/46HNVjyJ+epNnJDLF1rMS8+5Yh1rK+dJdk
Ynxkm+a9XCkvtTyREJ4/JIltIGLb2H3o4q+Vm+7gSRZxxPzAtSSHdIsQkYIKK0xJNXdYGm49hjan
25f0ufOy93JHxOsPinc3XGTcTe75jc91nZZLhSO7MtO1tWBybbkGHp/y0Yozh4XqmWF3Vow5rw/A
NrqbrYe5x4kMihnXrsVpjim+jw+AONL7EYg9U8q740ceAc5/EFQnrHAszpRozp171V1LnVyhTiLe
5rv1w6vgClwnqHMQwGKLOgTRJCeG5PLBKcYjAUnmPSGyJ+EQ/wlG281T5wIkvwQoMJNOxKpgM4R1
Ct4WFDOUZ8R8bYRJVtWUs4C8Ej6dNjAVpFlDByYiIJZlO4+BieE0jiQ1AFQkE+EJQc5YhGDsNjKT
B2VaPsmX8ukGc5yYtA8535CPlFlFuu6ppW1HUIkP9yeoyiNzwX3tL6Q9VYK2Br5yX2RMvlIn11xc
7vznhhzezSbQxg63p3rTIfrYTbET/aicbFuUpCslpXy7LGbVBRTtOdsGW5DcjEc5LVvlXLV2ZJF0
28DiWfsz/UU6VFsfuMXykVDZ2feNfJJP3UFeltwq23gm1O8uAGUAv4ZP16cbUIfQ0WizcZpAvzmE
UOSetNXdSz/6iwCixvMBcw4AetN0ZUImq/eS264s0zUmrcfieJc9eHkCk0/OuDFZ8KMKAycnrxwq
GsXpGfjPKibq+XO50U/0pfVTuNHW8So51NQmRereDgylUakY1Wsn3Osu4vnnbGUBkO8ACaszwe8Z
TJXd3bMMr5y1Iwk+Nvt0DTIPAK8XrgNyuGSjzvINsRl0VA5PqxhPoiXov8kJaRqYQUPINdlyQiHp
YiM7gmUZn7MJFAnSKUQlvHwED81rxwkKIsUO8evtY25lDD0GE0HvNbZoWBH2591cegWXkRGIRzXa
VLVN1knfRVCnitmttttLyjdgggEqCvdcSnsRIUhDikrSP1fwdPTBI0Mnm2vz6kuNsD/CXtDYpLZJ
DRIYIpwMaDJ8jifYOEBBwAJ3obgwHPkhNKdt9zpw1ed6ggIwTKYVboyD9/pVJBZIV6e4MCbQJZh5
ne97yotLdan3xpxhMAYdIWNLyaGevT33L9fn++GOEPTxPpI/pHn/Ec/6j3LfHOPJ/+PszJoTx7Jo
/YsUoXl4BSQxgzHGw4vCTjslNM/Tr7+f3A83k3IkcW9UdHZ3lcuAkM7ZZ++1vpX7jrwl3mVZPdbo
5Mods6qMWRS/XPCX8ReyJf4OsbnjV/RYf9Wspaj5v67eQuawvwuehHSuwsrSXOrxJpr3LI1fyWu+
N76ggXPxDGEWEPUKgP/Le1ERJrwpSKQhaGqQsWdkMSeEp9ikisjUIMoCdkZaOw0P5lOeLriepTXX
8f3CRQclQpZx7vT+XH/mjusO3WfIuRhn8qU656fEaZ+CB0yHG2JHHsCa4//aozmKDn1nl+xCPZkI
s/qh38VXMgTnxrvx/W1UOAtPxJl2K50E41kCy+hVv86a1VpecNW6FRjtl9a1Cm55MmURQOYRlpUU
j+qbSCxPthjfg02wEdbZIrXVDXjwkHb/nNM9Z8iv5DFnEAvmmmM/jzDVYD45PCadt7XN35JD++U9
12/levrd0UvmVI/WF99guFHVufZuLrkLPmXJbj4s6kJh3oGUf8yOhH1OEnH1mdhN/QPTSICBVFu0
b8mv5FfJuXg5EBcd0BWelzRX6SmEn1NW8zNDxXXi4Ap5Vp/B0+vPqNK5NCwWV2nWPPq/Ov6lB+WJ
4NyP4jF6FFbprnySnvLJwhm/ETjBTfnF1/jUvjWf9YksbUyoWPqdfi/OxDNuzQesknzm/IkZqT4X
l2AiiRd+Dr7ir6ujb2B7bcbLtMSkD/Q4+sjlxaHbsGQSLFO7OU4h2pcNf/GY8bDQ75FnzZkvpb2Y
ERYA3iLPHP6eZctsBwP4gSvLR2Lhfp5uj6WHOsR3WloCEP8RWztIYox1sxCdZ64UUX0A4Q/dM1Eh
w0dWupJpc++SqfqFfReILtMCfjRcgtO1uYbyJrUVO3ESh2arG3xZi95fgvHnqw6+InpaS+Uw0Rqk
Ve3gjjubawCydJEuHScsG2Ma+IjekVbUs7uAFLyHNgWePqskmyBVug/n1PUPQGR5lhE0DgyBTbt0
uvWEeqD1gRHc30C1oOcBX8yVP/4XBlW6ns1DGOyuqH8+RlKO99fLpKBFPrazDub6xX/A2L6pD/4G
G89qJIUUaAX4f9pK+BLaL2Vl8d1khwE7lUgFF86E1+YjeR5Ow4O3uzsL+k+7fToSTmQdphcKQY43
I7NRVkcjk8Nql2evjQIoWVx1nL8wRUV75Gv/PprfuiGNv15MEqeT+x+N2DrkLbQAUjdyvr+Ge4+q
i0VHuqOQ+++49uZlpiHlHy+T+KqQK2nTb5Js76trP76ofB0t/cbMpwFCZsiw1gaNwflJsNYG+SlD
dULJVbbMBnv4Gkm1gLw/99OnIgkdlUc6TO4OK/8jdNHAwtOlUFWkT9MU6e93WVU5U7o+FreZjkqi
71YS4rwoUx/qPnUCil9kkrFC5nRDCKgpr9rurQ12jCNNwm+t8quVqosJ3C7mW0sZyCWVk/X3mimy
/sN39tfbvOkZDEHcxmp4lTdyVKOyxLyess2J1T7MyYKhm8NLw+xAz+TL1XoKvtVoSWoDrTbUh7rl
tPHebznMJxcjew+Kl7QOT3H40XPoIhdaC/ddaczl8DkVIPNxiuN03pLHbTlRBU7E5AMK5Wxs2P/C
eK95777gEWCvUaqTmdPlxVYOERoXMRHo2UsbqkQVPlgiLtHJIOO9Z4hj+beuin7p8tH2eMDH4KQh
irXawJY58g3yWu9RJupzmRaM2E9d8Q/Jkwmrv3TiPGqYyG4ZVjacXsxsIWOp5ICgBq6f9y81A9qW
pWN6iSlqJxg2/TVclOZuyrQfNaR+NFq0fvpbIWCx1AXm547ewSfxeiIXmsitegYmBrmgkTS/eoAf
1MDhKs9aFcIYwek5o+EkQm0Cm3OgSdX7wkKrXLNT7IlyO4ULWfQWRmU4ycxg69TWIukI7Y0qHlOM
nhIazCS3k4m34p3mrR3kaGlS/TttqfeeiAKiCoXI3EokAvczYfjSBzIVPBM/4O/K3Kvim6GACxN5
9UgT5iHhtB7vJqR12M4k+QGxgy9QZoQ0XPKFauziEIu5sWuAb0d970xv5Bqa/AveItOt8yQqQxQo
aqBJeF+5Ei1r3GV9FLgIKQeVAqN8FXlbpT9+IGBYN6gb6cBUHxKdfMv3nks0knp9GXVSHPJZQFRF
HtHHMEAG6OtuYqsVNcg3CDKcYFPPw54nLXulWwQ5/4bKJsA8SD77kbb1a6B39PLGK+OBCl5QDVuI
nwINvPA5PqGri004sEQbqdiRfXGZ0e+Qrq+BeZ2nGRMbjiKNubRSlz8L3NlobNUMySInb28g0Crl
oFiAN6yGbSqLq7iqn6orCLMncop4MuR1Wn71wsWir0Fq3Vin5GRUdt02m6AKbeQCa4OrLsrtTAar
jVe48pfXq3+IRuJHhGQliOzwibcBQTbvcI7EKSYMS/7VciLirishOzSiY2bPpjw4sYeNKBvWWdku
/r2+Wz+uaRP4Gh0KNDT9ZoHvIkkbvDSStkMxHIImdUErIij3nas0x0WrzyzJWgHKC9ZYtepyOXh2
O6Q0zIwTgzfHWODbZ/6VYd+u92GqnWK9cmLQxd1gzMtCOkvg+sr+es6qbGOV7WdXt/u0KI5iYT4U
KQSca2KH2lsibrKeILX2GCHG0wvqixy7q6UT/RJeT7mIcl7fZcVTWulOJkDxUsNFpZJiExnza+3t
Pdwi16+Rmj6rQSF4qPjMZ/AtgobTXOrXtNa0ZnwIDU7QXbzxyU2TUL+qUbDzOnGWkTtg4YkJiPrk
rKoISN/kZKWV5W9ca+QC6Y2TBtoL8SAEyGf5rjKHlZjEn0mBHVwGboRGBRfwiEm8Zv3hsFBl8p1J
+7cu+6Yza7ASWhpDHSRexs0O1BVd1suJLx5pxA3mXEbQ5C8IAFfiOUd3Od1oVCcMJw/VeyW7ETov
eUGmHi08A/MbYJgvxuIcp/HCYmU4D6/+Dh+/HYX2iC+WAOSZCssNMA8cI3NVEFK4ELD+WPN8eCLJ
KfqkrM+OaKrfGo5w/O/ncLcQ7o3Gv+fQNx/zG/ggTwINokymm/aPcsAMhiZDet0/eMlGU08NNnNQ
CvrCSxa1sfSgurznVIryopT2A5JlcF6+YxxYM2d6txCIblkNxkYhafuNjjONMI0YwdlondUnLlPn
0uFriIkQl3G9HC4t655pzvqXYV3Z1z1t3cLVqS/pVcFLXzJ5McA8X4/hO5lErcwd+ChgecmtWetf
NP3rCogg2+vrDI9FcamBZgEjwOIHIJ/99EpmZdWtwnwdFo9i6EZY5uJVjCKBaCbq+XZlcqsRA6Sv
GxJTe3dMV0ZFe7W05eJhvK6UdFMRKEgnRzUXwUd9Pde53bwmU9UXohcYdhrbbfukaI9WvC+VHW0K
BqZi8eCVi0SZyeKC87O+lvlqs+a30j2I5DI147bvzFnSfcmEn6oulazJeaDnVxXslePFQ0oakKO5
NRkyoYkRj9wOpmanza9KOAicyVxhqyYzExZGR0TeQh4fm2Az+o7+3LSO+VF9doPjQVEfnaFaVFdH
Ux85gI/dHUnIf8UCLFwyAwt0MRr/Ld6IBSpNGbJkzCxKDSdqEKP6NBvyDcVE5z82MaNHX7NNBDHk
0wz0IiT/anfm+d8L6X+rchVFERI6kXtFlZWbCrbPK0VNWoMzjv6RQm3ji9HXLcfUIXDj6N5Y6L+r
Nq+GBAhpI5G9gHD/fkCsq1R3nSzoJ3FOPgwSl/A5YdAFXod9jNhH2ZuLd1Jx/jshRdIK31vEMQz1
Wrr5gEohB5k3Jt4+UL+0q80gqDQco/nIojtX8ns6/ffT/9cryTdbkpSEupp5rbLByJHlboKALcQO
BXp3YcZ0FMq510RHK4GoBroU+bB6bXdBVe8kBMWUD6PuptJ7yU4vGfuiA81Vq6eSFk1KwkWE8lOL
ocE7naBchkS3xRaGJmMnKd73QbJWE/3ORG2qt28/j2nhs0HoachEgP/9ZdXqEJqcomhfCTuwM04f
l6Q3mvfuiZ+umzpFjqiWapHEcruVS2ojXdlh4YExmTgyfyupgC8msCY0GbVCz2TOnkEClWYh80Ao
qX0yr2MgJ5xV1gSm6pBp9iFWR71eQM5d1Ssa2AP8mDf9lRPgmYmagNHamGXAwubBp/V8pW/wHARI
w2H5TkMMCc/LKz/Xb6yTVjxHLio67Rn/6aIybJC02j5aVe08naTPwY4nFALSCxinnbhstslrsTCA
EFmvyaOBvQ4YE3O/KSeg3XY7ZSKMZs2yucIoAuUSMS6xxZfBMd7SiTAm0z5fXCelwUvxqvirBL1/
MJOoNGFtoFaCfuxQd4ouR7I9XX7dzrfhrj/0e/+sApU6WZ0dPBn9nK6XcmfjVqfv+OYe4LuZkEKq
zpD7Vg6tiWUgt2oXHlSE4EK5lEZs3UUK7n9YDQwUjOhVojETDsD7/NeiomNXHlqOPCLRakb/FkJN
0dhwTboLaW+R4/erqKm1GTv4zbkqDpyRBZQslhA5nfSej8z4q7dEQ75Ttrb2WqfPdA1cuixx5F5V
Y9l05s7EsFwmLxEdMaN4//d6+IMGhUCwPz7xzaosKFZ/FcYqPPTchh5B3eGpaojepWijXhnnV+2i
ZktKrH+/7g9KDnJcVFEUZUPXkNvcPG2iIE7g4TTf975dwiG8hJCFg53RkiA8m0Zqbx9qdJ23TIIb
R7TWbK9IYAOcmKAGx7VebwqQ7MJcwq/FuIGMB/3Ok0oawn/vBp0nddKV6UgmbxsJQ1u3ktD32p6Y
nYtxmDik8EsdCKW/G9uaFaBkUuza+NgAyIrzcDWsxfWkvPFcuslEsEsOSm1aWWjDFwZ4KZOKA8u7
uhPfxqP/MT4qj+2vMp5XIKhI6Nq1CFNZABD7dHPdncCU/WIng7+UUdPQQn40d+0LxF+olcybFhvo
m0+fn/xeXgHB1ExyDs55IlPyS55NpBDXBTIIanQIc3O4TbBpDbptBQ1+3baWw3ohrydS4er0ReDu
wpX2113NDPcsA6WayIbtbHXw3+OVBZZUnYP8RF70P+0RCk5gpGeKLl7uLZgf3uQ50deLlfNxnTmn
1dcX8htngiEGDI5TGJmnb8IkYy3w81jaid7jB+h6L/y3lnFMy8hrUkV3tjCbrlkMjJye/mxitE7Y
4YnLeKAPDkw0u8AZXUw29HC16dE7tdBJLa7bAPFrAhk3tu5O1w89g6u6k79eByYcnTober9LItq5
p5vgaPQqocvsKUcXGrkkZJJszIW58o79EmYuwSbtZsKO/w8kkcxZy0yQnN6nDBILF8+Hdsqfr08m
85RnXLb+rlx+TUoXnyHcrwkFdQSmiZBlwbnyqB/BQz6j6EtojjPRsM9vAzhdEEtOBxljooCiTH6V
j1cmdj0XZAJ1RjaT90P/7H/pyowxXg44wpr7K9w+0wiPiwcQ7JhvTrAqvBnql4lVOEHiPTt2AcHa
D8FsbkLkRNQwhyT1PCxRyMzeGWOC3mhIb8MZtHvO8ZRPWWzyUl2q8KJoTs9CpoTiqj8xFNS5tsS5
gNPQ7GQ78Z2uKyA9/Gm8+SiYlF297tfjulhIpK5ft7RhQGAMjv7SOT3JYeIinL2nyG9E2AXRKr6g
xllPCEvS3X7XvPbrBL3nM0FuDDGhfKF8nD83i0l81jnR1t/iDOOvyUsfrSYwpPgNi5TW068bnGKl
O1AwQXDxMZzpo4oO0ZtwAyfiMpbNBWMIdqUHz/YXv5+w+jkalL9km2/SxDUMfrACDV44MVcgIdYl
ANmMfIT/0A/isYvnyD6RGCF9AzrIwMObf1rbbInewRGcSX+H/GznXybONzJ+nl5SmeDWelAfJyxn
tlIQedHSW3ebaqOscEQ5Ok1vmbtTdLNNsVRWg0tUs22trk61ZAh2REjl0l0gXIZJHL9lCpyBZTdf
T+EASEbnxcabJpv8+m7hz+cif5NBFo4lMiHA/oJGhK0CmxUkSbgjzIbd3FpFjrwRZ68TR5Sm/4ym
Puk2wpklxG42gFV4PFAPwa0mA0c+/HvNnzreN5vrX8vpVID9cVwUtCobEqHV9jXz23zZIU7F1hPR
r1Jov7WuInV39vOfdre/XvJmd+uupaIVhCLvfdST5sL3HTRBBRlECGcEeyTZiIGu6Pz7c8o/VJLg
hCj7RYk9DnfV3x+066umVcdQ22OMsSSyhGntOck4JztSDJY6QpDjWLim6fqhi6NX/LyGdofgJlv4
1LlnGa8DVLv+ka6U1N3Z1X44H0yascmLbYmT6+rv92ZW3mgMjWBuku49nVLnN8X1ZAzrTrtjLdN/
+rr/fKWba6+mYW5VkpTv4WY7kD/AqQ2u8guSt9NcxLWHPg1quQjFGPD1e3vuW7yC8S6z0TYD6jVf
0V0+AOrlpDuDc/xEk3GmbwO0DI/io3lGOumGjTOtGQEqYIFYaTd+1zDsPTJ77MKzTulqT6PnI/gM
dAbJL3MaF4drgG2wHu9c1+8Ld3t3azp6YQP3j6r9ZwRD7vnQtB2Vc2b3niv7X2b6XDN/bD/jhkYO
qiBO/D5F3Bh9ZM2de041J0PMv17/5qxJUHltWmPR7kmvzrfBEQ34U7VuNmAEH4oNPq3VdT+sNzkw
zIYypX6JV0ztqPgkzO1IM8ttefZ+l9QzJF8vYas/4ExnMLuI0Qwh+GNYPVfX2X5cMJB4L7fShKOe
5YdsrSzp3yedXUwin85tz9V+PBcP1RenNIr3fCVtlY3/FO0ATp/1dWIHB48DBIOjTTTvjsm2XacO
I9u5fIg34gGoYAwIhWH6PGf5xwlFW+N1YC3/dZYANE1OWdTHshNstC8FNlJt6wtrHz8WPdoZau5T
srtCBIo3EoKFj9GtbevtugPq8jkFeIIJ2qVs9OzJ6DT3ASL68IXi/fn6AIH7S30NyFLnHAXG6oG+
ELq34DH6qp9Jme7mCZxeRu3bc7tgioe1e3adXXfS6Yt824B+VLELHi2bXeyR+OfXUpyZr+z1/Qcw
8H3/QfvIOrXP9TJfloSfcdXo/4C2Ae2wH950fAdP3mu1UyZ9FVsTE23ol274LB6mtpKtcGg7TuWZ
tFdOJZqbA3J98RccuofrtmI/ZxfcocV7NJmwMFjNniXwwuLsUQKZDFaTMX674/vfJc+F817/hmxZ
rMJTPof84fRufHr22FaNtbHWLoWTvwVv6D03wlakyFvIy9/eqQRgWa0xHUYO6sW56HL2My0gDZgC
KDn25fyhdMRT+kub8bgj+p8pLrhI1195S8lV1s0qZWcFh4muJFmo7IXXRWnTQ5vVLiJ/DZJ99NHy
hEB/mxurcIeM09Zwdy6bzdUplv4if+hWsS2wRQXEP80yIO5PaFVmr4TVUH3EpOZMVQPaBPbHzG6w
yKFQugTMfq0t2B3hId/D6EFBMWGJkwWKj/HJWhyRte9Vp6egEFl0dWohc/nb2tIzP6kbcTNBZImM
44Joq9+yk+8bfsomSG5HLV2thZqcDRMZv7DtmJlPSmP5IHNC2PZ2iYuWgI2119vyQ3WZwvS6tQB6
kuM9SnSO9vGq334Tw2fmU0iRsfBPGlW27GaTTuZoXRQUYKjHXXWrU5rQQ94y3Vbf4ilkburt39XZ
/7iW0NqVJ4qk8Z+IsrEq1GvV9fo+Z4yU69yngzuCaAUvH+DEfwjQKJbhnRm29NPpm0PY/33Zm5G5
pydt2OSWuoeAMx85CxHEseDxoY6fzkL5kewEzgT1dspgkBYf6MhF+0Oa4XJIFx8Ti90HMZ/N0exx
cCj44YnRPkkEr/yTXwTVUCRLlKYUpfOJsP26fz6eq/lHNj/Vs1d7i5uBanTgUZIIOM62iIZxRaAD
npMeOAcxNkcrMXuKJie0N18sf1NdQ1J+z+eP3vxhg+9owZGMAuyJp+43jrbv09HLA8UfmFkKc8aN
M84wtvOyedq/vj9OVGfKtNnl3xWIMi32/9kMcL9qBFYbzP5v9t5Q0FGjd4m59y891FNOAtpLJO58
jipluSvKJ1kvEBu9Dv5n215nq7S9DPDVJNTT8OSkr4AJb+QSQx5O0so3tf0S1EnUdYkz2xsvGa3o
FUGB/37X0k8VA5FKKgnlhBTK39XcHwVi3YuRWRZXY1/77zL0lPL6BiRKQ1bHgU74LGVlNpqONK7y
oZ8PKIFYboXLoLuWsk+SXXQ3tvCn5+A78psHgcAfayqm/nhDeZgNVz/IrY3BNDgyOEgze4x6D6ni
O0NLvV6PQrDxxuzx31fixwoSmzBYa4vWCCztv1+4iqwyFZLE2PuJLdenlsY8Nt9VKZ0oIC3zPPaf
fHsGhyIDmA2RqvYIYQ/IJtTDAWdXt/qGiziivgu6ZXzXCfxThUsXXWESSSsfa/zf70/XuqRsyrrY
p6v4LLy0K/iQTFfmBBGoW8DwuGBe74ybplv29pb+8yVvGkbAmRRc+KO5iVsCHYRDV75dg3wpScr8
3xf/J5cRvac/Pt306f/42kO/1eXGMIp9QYFaMYSYN78DjxZI406VDiBfQBX7Fk5cvdQAwokrUs42
mj1M28is3jDZpnP17VeZIgmqgt4HPMnM1RezHL1puyf7qXOjJQ3gDQPs+VezIwaOwITtSfrgRqYT
gMCd8I2H8NBu4g/aDBpHzxSnTLKKADlXh9Q2X9BOAniO3WYO5F+ee5v2SYOBQA7dSmBuaAc78k0W
BofrvTnvsBU4CJ0p3yiAtaMB9glDXfwkn4hPcRQnI0sGNcUUBk+/6yQzZas+AuTmdx7z/6DbcWhO
sihRoscKaUm7ubmVIs2D3LeMfYmwtq7cBH5stfMsZohwTNam4goJA2NzI4520ANYY+bbclOzZfYb
gx5a7D315AZQKHa0s6pthZk6fzAAy06ex2jNQ6HpZ0tbN+HekFex+Cp7u3FcRlSrhMumxOdSx9GB
k06jdYnbg6DsYwv7i8OgrAZzWr+b6EPTgxm1MCj2OPjmdXnnNvvxGSczjqOCrhmapU6Lzx93WaVY
VT+oqbmhwOnjbO0Rqwx8OVCtWVeiWGicwryUmDIaC87j4A7F77z7zYFNHAlFeTGzd6M8BeiH4mFN
aO85DX8N4q+BQOQ7z8NPqyCGL5UBr0Jr3LhZBeNQE4wgCoF2I3FI5pq/N8HFYNWowd5SZCPnV5b/
fk35pw3sz9ecWrN/XBwh0OpYlT1jn6GGNl2rdgtsdtj1OuB4buIv2dNy5O71OW6Wo7ILf2fV2kDK
F26TdMdhugS9UK/+/a5+sHmZOgMbS1IZr4EyulmDwtFXyrZThJ0erjMCq3vcs/g5unpX8swnaIAH
KkH/zkn622N+u/T9+bI369GYql6YWQXIZ6KzRhm6Gz7Hqtkj+0KIN8mxcnoGVtLidcrmOnqiLvtV
yA8pNrmqp0vYZevWt97UWFtX0rKQljIERbP2HVVlFxtRu9pWl8yaGEBWdKnlOd3QanW9difrOpxK
vbEBwkdmsjCDdzmHbuGRXjVqdhzmFz2RP1VrPIRsj3cu9483wR+X+6aKybtIHka/HPdopO30mNMa
5Ew467ZTNy2982o/NfvB1E1zWkslyPPm/GxeOyk1q5YFV77OUkwm2jPDGmOww3Bd3NVO/NSGsdg8
DWCq3Eff45E/7m9d4KlSJUPfe+qmqI4+XWrThQlXt3O+zrZ4TNqHojqE5SYLtxLN96vNGCbV7tXc
P+yq0FJIgAREJE8+5L+fM0vo+lxKG3Pjh49RTP7WeshcRUhYUN/5+FaI/RvpWBuv5C2cp3GbUji2
ZnBnT5B/WGMMGckmVR/ZIXz0v99HWRaC6PedukEzKLAnGClGxRxCJFpqLE+htK5ivMtNNYssF3Un
VBdSYLJm7o2/QK34M1MGdi6pd96X9MMtODEYVHpmmgan6Ob61HqZZYKahYeyJdVNHBZtcZbhyEsv
kyiqZdTXyoiXdXnWZTsq5f/3J+Cvl79ZcKphTLs6MwIOk+FcQoI4+C8l3Qx5o6BNGw4WSlUe/RJv
xt3j2E+3xp8f/WbVaRsz1JsgNfetsYyHjVI/jMIi9Ra8sjdu2CADjhX1UgQ7OroMCBWMIMo9tsMP
RwIqBOQaEn+gGbm5AKmiBL0sSPKmagmX1M5puVRpO1ijY036PRJKUnYBTHRK/NyO0SJjamnqoyM0
v8YGerfREc+8rYZ7/Tblx6vzxxu7uTpRKDehIg3lvlvTRrNeZCDe41Jbglylv0OkEgK1WfkZO/Ab
dPDAwbv/mUH4bV6Mh+sxe+WOqc7NsQYDM2VHSFg9V0gp70D/jJ/eJvNVTVXpS8I9u9lHCzVt4qjL
jD37JSbR3LdR31zDFU3KTn/UsqUUnYvoko2TFEb19qW8GH1mv66mzHtr6Wl7P1hTh/Hz7TiRKB6C
5qjV+zhfg0ONWZ6qg5RtWKGQeYZIouTVmGz4k5ujKc4a4xW0xuJKFPecUEbsJbjcMhv5ETLYeJzA
IBEMZ3PH6sY/5U/OnROqQ14kgo3mkLer4cJSlvUU6PwqajvAr7q8KtEgAIHBA2Xa0Mw5p/770ft+
sm82XTjXE7JQo+RRxJtmRN2ErSknecbwl3J4T7fcwfoHCbb/9DcSx4B1RSKP/u7b2CbN12jiFSqM
w4yH6Cy+4EY+WC7TbRfbTQ6fk/CCwO6ewXNvhKOwMslYo6vz/O83LU133X/eNDWKSFVJxLx1U1Om
SSHppSaZe09xTPjn8PCtraI8RabdkZA5LsXa9js3BCXNRElYXss7p7SfSiSD12e0rxIpTO/h74Xc
SKsAlmVY7MGREKJ4OCJSn8+b2b8/6PTY335O2LI6ODY+KkFQf7+KF5tlOCQDRwQY2dYF8da/f/+P
674hIoxQFdBv8i3svKrLKCy03MRSNW/pH+WbsLQT8EXNDmQSC17VOSBT/cc7rztdnv98MNwi0ARk
MlxuD9alnkkIxDVzr323bcbGjsa1ZC2L6yVXViHSEIU09VMvbVLhXnUr/3hVoXMiygA2p95uwlGm
SUps6eXe62eT7uhQMR2AkFvO0lVIZnG0lh7FtfYLK7s8zC+wV3Egyq5waDW7ekc1hKuKAejRvIAq
fGIu40wme+IvF8V3CCvQEXJYsMqOS7rlEmFSoZMS2kTPaZqhLz1m3B/lRl3R3B4OiOEP/aZcFsAb
SBnSX+p9D2skvxh0zH6ll3gv2eFJV+bFVm9m+mMBIB//Gqn35Sw6M1czl6ZTnzwG28U8PHm/vNmj
xZzTwxClzbvt6150/E8wGaSUJbjoAOmQ/PhuviWb7COka0gO7EdHZMSncv73t0w1+dPXPFGdZUm3
JOk/wsC2VWrFjIq9/qQ9hlv/Imz7Y/wSA8u4zliOfwMu3+erZj+uou9oMSzu5L9CR5VoIm4a0q3Q
IWy9s3dW0FgfxSM2gZ2+YpnkHzS2ACdA2Kiu5QA5QS3WrDkpFwzJEtdHXhDBzheer0t4IQ6ChyPD
CWJyIkYziqOtuo10IGg73cprkJB2ihur3mi078EIEHdEZuA4j5lHTMTIEeVLzNT7ahOsaU9hadcl
7PHVdRdO3RLYHyQJu9h8IA8YtnnMYgV74wbd8syzRZeO+cZaWHT5p8zWbOqdu0DsH5pNwgya0Bpr
JS4HVIDGSlslG6bme2E1IlVp1w3Uj1Xv1m6FLwTbH43V8/ggrsIPHXBNs/U/zZdhG+8zfqjZRBY5
F3ArKFO+zw5sPnwS5AVME4K1sSqWDd1/WDBHpiIhd5bKezFe1T1RtBskRktgLiTpJHeWy29e7H+e
d+aFPGySzsHjZsG+6kogIZwv9kQqnOTL+MJ9Bx5GYJphrgwCZH2+MBIgbA8lBX1mgrJsTLiOsDJe
CfhBNXTn1vxpBwFMOnkMLFNC8Pj3ytrFQqYqHJA2QvkcxCWMuN9Wz61gWrDbD6NuLsaKpAfx3WwQ
ujQPOTr91JqlpnhoTbIoKzsEyN89G8pD1m76tp1xaLVgDSdgnu6815/WK2CLTLM13VBYLv9+ryre
HF8vriXnw4zckD4gG3fCf6iznhxqp122wASovYSdjOT/iL+TGR3H4S8/mnbfe9C7nx5qE7G/IaH7
50x3W2sN1z7tmpyHFgwZmZSRc/VmeX9na/rh5AiZ6v++ys2HVvJCNPNU1PfZ9dmAp9Ec0Ey3yaN0
/bxzee98nu97948zqgG6tjK8Kxg6aJaJFi/MvnS0eq3RYVQawynrfF5Ju0w/Tk661MC1M8v0OW8H
TKXVvYvMHq3sWSno2CnY0In5YYwFwLWtgRBEd67Lj7WPyQmSvzhXS9+VyR9vNy5Vo9bN0tjrwy6L
FwWYvGyFujtIMEstu94VW5dyU2lwRDhgi73/HwmAQSbl1EBQpgPjzcMsF30RebqWbFMDsqKXzyeQ
uBYeiiccCclZrJYtGnAR+/Lk3rLundh+6GD89fI3j64gDZZXe2GyVbyd1Lo69Kjs+Wo9id1FiE93
bg7xp4WCpDkaByxfU73w98OX6GLsxWLV7usXsP2/xxeIaYCnBRt1DZoCH6GAtkQGNRW7H7FbbKRH
Nv6DtMo22W8/WYwEoL5Mk85uFz14r6AXzsreW3zk5+syOJpuvaofhQ9lmc1Hpq7sQLBPjgA8mpmZ
ztAcBivShJfjEtQXiiJq713lWHP+n77ytuqrdy7QiZFMdURcGxxKAoI095dHeCaw99kvdcU/pjDJ
XOEEr2ThOfpqJCevfJzWDfjY2VOElk1+HBya+YRIiq+MQuVj5Ga/OIKwyfor6aF6bdfDi/BgrMmP
/J3/NlzBbc7/K64xqNnU3kd418903x8CRBb48V6KZfVB3z3cXYldEl2JGJeUdNp4aX5EB+3VOpMR
X63Np4Yx5PxJZYZeIuNUjvIOhgSaF8st98UheUQ0beGqRlIQLozXaokGm8m5Sv5TviCna8V8Ptg+
vXqP6I5mudvAGPr3LfDj7aaY06lyGtre1uDqoPqK1k69CX3TZXYhvtSGE3qPBkLy6+Xfr/Xzw63S
BID0CABSvVlb06LR9MSPki2n/xyGf0S4MAYCX7oQhibkLo5nppUM5BRx+jMdXVJN/v0efnA/m5wF
EO1biqgZrDN/3/FUzd41zhVjH/lME46cqCvxTYu3RnzQjN30wqhGpCPrXIkOgDQ+ZLnVVoiWOfv2
1fGbY5w/KQYNxcW/35n0455AmwTfgox14bu79sfS56f+iM9N5csvbbxYhnWIEfJUKFwW4LZE+F7G
0io3QuGU1TbMN/THR3/d3x0L/rgh66i5LTYoi+rh7yvkF4qRsbR5G79DFpyiFcjeI2XfK+asMi+t
5OLy1Ns5zPOQ9PK0tgftHlr957dAv0iSZMLtrJtlqfD6a1oVnAzbhPgc8SE070Xk/Xy1ucwclCyd
bX76Nv642sK1MAIVaPGelu3QPqXpnPaY4W/YYjrBjcIFERnSdeVZ/4ez89qNXMm27RcRoDevmcn0
Xl4vhCy99/z6O6hzcbqUEpTog0YXamvXrmSSEcGIteYcc2199tZSNGhpLWnOXnnovy7A9NLGY7ZI
b+ZiSpgNp9dSNlQ8xAuGY0CkmXsKHNr3Kzk6MxzF9NC6GEUXoAcYguK1GhihOHzTy92rJeNlGYHb
0o8XXm0KmSbElbHvzENEGYRryLsZtiMKS4WwMdH5RFvWBpczYJxMzT6bZKi0ctOjhIOewEC/1D/q
6V2BkKijyZqhSHPeVaImqfT606KYUz7Si2U3TK0PwLYuLY5yRrlIT1cGkjFt4tEgV2dQnNa+sMS3
R9ePM7rUrzry7UlxqxYJu/4KP5ud5HNTsvHFy8EhC+9LClnJueCzsjurJhiPmokUnUNpUXOK0efk
m4Lw8oFZZEQ5TOAxU+Gk7GQW6LOCZeQ8GwJlsn3kLQ1/I8CigIZIt1ZHLO+c9QY1CiWhvNpTuaLU
UnVrkfBDc83uY8QDMSWuhXBJv1UP/n0eF2URPe/Zm6odZTziovI3xRilHhTw5GTOMVGvHuFNC+ZW
kDZg2P8ejsq1z76Y+6Y7mHFkDs5ezPbOIgVpFQt7cLtptGYQNNWaMjJ3Un3K/AdRvGchUF9L8TN3
1nH8xGOqmrOOIYhutjXndjG3pGRuwhKkGCkFW/G5hDImXztCGOOm6GIIm4xgjg/AIjhJXNyyKAla
OTLdYg/Uc0pizKbfIxqi8z/MacZWW0JmVvfOCSzbyrSt2dCSoVhutFU1Q5OyRmW05sQBLQwXOdGE
jO1T/1HfRTNYXxh8FWwMLTo5OqXzg0/3feIv1XW31TagwZ5DYrVp2LEZwCvSLkom6iS+qxBSLAgD
ZOwRzR3eme+jFyGaPIAltJ+oIq8CTFiIBWY4wCfuB75gfApw6oqDN9VfVL4Fu/G5bI/ODko2y/QD
4B+avd0I1HZPCBLrD/eZwOS5Sij4GM2J8+IBVpgLx4yjxOQhW4OZJX46RUP+UCyP7lRZf4R3DomD
vMfUicS5CtfXBt12NYleXNhxqEQJH1si67QFHDkT/1ZbAJWh9pneAAJ772AN3br8j2TpFez6aUIJ
oEb7Vs1SWyUR0FplOzwLR3g8e/3VewaTNInRz40R8tHi9Emlad1PcwoFdPuX7xWye2HU5d1BJYKB
I6yLNZwwXHRwLJdEIS2Sk/hKPx+xA9m3aCSGJ6gHHPsYX/JI9JsFY3LCRjC25bLc5PyoWc7KVw2Q
w4qWEuJ/kRK9sShX5Qr13ay6i07iEqlksAnQ6WcLhW9Q/ff4+LGcqeKH5FUuklBycb4Lg9LPirBy
Nka1VoE6ZOZHSCaO6XNbdWedum8WJMBYuS/H1wyCWyJLRcIzyMvLhrtSxKgcPP49t3/rxtOUY58v
0iVETXYxSfpcNnHCBcaWuI5DFZHUl4i2CP6izNpHTQxsvUPjbibL3Pv0TNdu8+cId37d99scIJ6q
fuaDN6vaigDpvoJT+2Hgl0nVK90iY7w3PyazAfdFB2+vcDj5/mY2CYhLh87poc43c3lNlubKWBrz
x3ZKEPIy3ljLZl5t+3tnYZ6cxYCTy5ilS30n3AiH/B6zPlq4aivaYMwZ2HDoZowV2zv6KHW82QMF
fTt6oOprl8/QaQl4RVA8kZYuLDkgENDz9v4xxyDj3ft83WSBKeVT/3KVQK+f9zFFiMgWMWT8/XyM
X7biuOkkgwgXaUxRuVh7SVcy0rgOrXOAeHuYxxv3UKLSvtcO/r14irgN/l5DafjUEdjtP4fn9CM7
CJzYkoPyAEzzGJ6AaRRHZak/Oe/OsZylKxnaX3eWj9LaBPc1pt1CQLR1aUIKL0GX4RYo6aOEG8Un
TF5Z49gjcjbdzAwS2q0t+bh3DBXAmvsGnAsZldYtnsi/v/fPqAXmiql+bTclBufXfflnJ2ZVUasW
aUItJAI6sBjkreTs2JcL5bKP9qp1X6MXJiSAZcI90foQvGVM3NBat67twH/pX5P2wdzQVFPm+H8x
Qyj0ph0giH5bOTs2Czn6Um9ODIWGxwtWNSrj+unKlx//ysvB/u9HXjx0ya/82HSZlKmtEyEZFets
Tn9OSm3O/JH8TAxNGe+iq56a3z+X3T3dcJGi20WZYZCQoghuOGxRXhXGueLNo35l0JTIcyFlKgHg
QTRyGSGRV27zz1S48YGPpImxv6RSiPw+wWn0WkZaON5Wcu06IHrePJrCRxRZU4lMVt2bZeLBzHYC
5LEknel0fzO/3A0qwtbQmBVZt5cGCxLSIhrPj7E2c538zmPiKzLZY+6iaj+de2PYtOAIXOPetGBx
lHiYERw0FJwFJkn6WQavCvkGZbszvWZtQIqS4aCjs/HVmL/QmpXRGWzKNOdfCh8aRFOjgOc+hE8t
2BM/TGyZ3EJVttCt+gs/zmhgkqg5zbNhU5jCTAiLDerKXRmot0o/zES+moaV6O/x89txlngSyxyT
sBRdMS6qVWJhCPz7fEBt/dqxhrlrc6Wu5JW7Eu4qe18u2cPPtaML0pvNDjLAdPn3FXwJ/S5HMFnj
aH0ljlHkCn9/mmrXmYIrSd22FhdOMoypqr23qxV9JlRg+ORkyk90SvrOQtTxdcZ7KaH44T5QwJ5Y
JmGgyl2uTyuIjBaazH03EinJJiiog2yG/lYFImPOmXxMwdKfJfmH3y44RaThIW4fUz+eFx59W/W2
q+W1Yk4JLJoUw3OfxdNIfeK/s+pXfr2qKvntNWWBbENWwu2nWvn9ezcJ3jCxlFgs5JllrJthO7Qz
Pju/Ib4DDtHft/k3oSFcg/983MVC4fnSULgmE7YKnlmeFIjegEAHkk2BwxDYoC686tz3HcGh4xFH
9VcCyePBDX4MqhVAK8WoGe/wUG/5E9wNS7kyr//HSv1jKPxzjZfHdqvJRct05I2LWCChiYC6EWh2
OS6eyZtIFFiJUwbl70gy8zVS5tF/V0kwayv36+dpqp0KoTg7WHrJXRQYy8R7d/lSy4WDRSnGjNt9
GYrl1PTkdS1V97UQzSw1WdUFjTAUdTL0ZHYV6zFssiy8ZzPujqWOQn8YJobh2KlD+m7Q7PKY1hfH
T48dKpeIFLzE3QYyzDJmUobJUEekhKzOujOQxNWaDaj9QRi4pqaYNyZnMNBRfrQcBMxsGMNkvBze
JiaQxBiipYjCQDfA598FiDVERZnVA4U/jfDPCveHdzsoLpBqXua1a6vmMDeNsxjU4Ag4ALAG1VY0
73UQEt45i8mCDvZFYa5KQu0sM1m3Vrivo/q9qXYRESFFWtjZAHgggM83XnaKg1raGUV89NgPsWeH
W98qn4gCu9yfmbe58+5pVPlRf/IHYGspYbkrOekUKe08fVVriR3p+cHvOOH3xVZHBlNDMyKOyg2o
nwrKFGjSbRB+OEb43gSEMEQvgZYs8labcBtHNkIs6whgqWayU4vmQMtaZzhQzhCEejXy7nKJlGfS
XQRa8CmF56BZqxytrkyaX17ogGqYNrxlMHOKF6ujVvdq7lnBsCXZTFJtsbwnJcVZJNYKbjMrzqBt
/GbqyrMoXPMrv6dvyYNypl63yuRrc3gc/xfzg5oWensynEay4cUcNuI60hMxYaVA7QWpNVohkW4I
rQge/FCYl97UI908Q9fDqDNnuTXA3YOdnU0FIltYxKDpgVj2C5x+Ehoq4/T3/fqtQDsaXnmNyGP7
45LnEIZouESJ+8VHsKzpnFCzjRduneolL+csODD9jTqGnbqNQdbV7rFOrhxTfiEMjayd/1zDWDH7
ZzuYiY7W4iCiSo8zDwoA5r6oe8uTKTJddRuOEF/pSQPK0E6vfPvxTXX5eHguCK0ohFF7vHg8gx4b
ll6ZPfsSlMcTxBJtb5PRxz6QZBB/kVvnguaj8LXMszki+E52tvDmrlzHLwcBsD//uY6LO9BXiS5W
JYpZHFR2t1I22Y1ry1+W+ZyeMQyu82g3AqN/c+WTx2/48w6glpJG/6uiXezMiiCs1daz+m07HExC
QTTOejxyfjgdymNYzqjBFSBpsSGIw3iPrnz+rwNQYtyNWJ0xq/FiMxHWpZEPYVnRSacCDrWi2II+
3L5q89A+8CvEOptjzk5aGktlOWA6dlvqK/pTfBfiTR3O9HhW5VxcWfYYRGGc0Zsv8aPyszcX3IFO
OMlotaS5TC9puCdadYPVc9u8aEj9FvKjsEjsgfb9XbcLbHz3t+4NSoonBVc/Cexbl66MQ3IqWZrC
jAbxXPnieCBbQK+Bg2MeLDDrLPAsTqUVmt9V+qDvsTxi+ufltROWw5HY+MW1hv+Xev/Hg/vnvo1D
6p9JU3eS5NQ9ZUoNEoUIa6QGXgCTAmnPYw3hhAyX6Wey+Pon1EhcuHWQid68h7J7G+67WXLMJ7LN
S2zkVay9GRQL0B6k4bwNe9hsWOrQaazVQzljXZ9hvVsDciHxE5tmvoVuDrRBI1AoX92ls3gWUfBp
wZWcTFye738Pkt+2vBYCY2Vkf6Eb+6ph/vNdfdkvmt6LrTPFXsDe7nYAZJ5MVtKrJ2HM7YppN+zG
qhU0+B3VHwGwQkn/b/RZsQe/doL7bVHX0VtZuGAUGT/M91sfVcbQaZGLOTq46WNrEWVLn03wWalf
itqZtCPSzjDgIB4NCSJSSYxEf6V0YI0lkcvH/+81XKwYktQKvZlJ1Ukr1hXyI+eACpTUqRRaRL8v
yzOv+exgnkq21ig8KbNVdgyEqljVHXOoRH2Ea5adNM04JMrNQvI52sy7VxNd7p1j4PzFvOxEZ0Ia
/W5RvBIPEAVza2/stNgW4n23DtKNcQ+W2tgawir66KkAGpuQ+bJwa5t9Wr3OKIgi+0lBfcTAqhGA
+cFWQ5qvQ1H3Qa7P/WZC16kEzO9gq20O+PTk4tweZBQ/YDsVENjpUj3z9saKG5KrSahVjP4SiUL3
pBtXXtfGz7tqIejhZc2DRd31VXX+Z6DVBPJZXixL2zC/z4HMOt0zNNiK0qtWxvC0Yc94gLmlYYqY
PMPILIY47k110gupLWZTGTZGvzAbcZ4qoT1Yp6A9KlG4Io3MN5utVtazMhmzKKIpRNZ1xvs/Hsnf
lBuENDkMTr4YPPrP/k7Q7yIlgD5fT+2yx1fmkQOUBjdBT+04+aRCoIPUJfDCWhKNY4yx0zjcw4Zl
WqSU0k1hDiftCYIzOFWdfBJQyrly7sJi7sFOjmA8UwBE3QOvpHzWg5zQuEfJ0bYyeE1xILxz2A2U
yAjhCu6vTOdxbH4fu5YhoWumCQeu7Ycdx8/lSgoKWdtnI8ZAPZfSQRSkSc85yuoXeSbsUwQYAblf
WbjTMY6VhJhYXnITl5RlRGgpAX6SiCoNBYQAUYoXgCpz5iVxdzUZsqFx7TX15ev4ccnIp0a9F6Kl
r4rWPwOjNFK/N4NQ23fl2gu4GNvq5yUCO04K/tyTtxVnTyhnMDFNdNrT+K0uFhHMNspwowp7nvVc
6TQtt4N5awCFw5M0C4n9/fvW/txHcGf/ucyLt3kTFlVj6LG2j41H+neNsqShWXabYcCOe/z7s345
n1roICmb0Vhn6/L17/+5J44Wtgpgxn4v71JeLJ/QhmUkmmg84skcE/3k1bWBHZHHjROH3fiihQWR
rD3bWElXruVLb3f5fCgvWYR54YdhJ/d9SW6cgCa/pjX7fopucuqsgjkpsxPlNZ/Q7KUwHDwG78Ir
e7o7YWdCJOrfka5iLQ/Oiq3wIqQYhmCxJtPJvVcmwnt0Zx2F22vP52cFgVuGPF0EJgrO8nIYhZbY
53EianszPSLcjznBlrS763PbPVQUnHolvrLB+sWh8/0jL4aErDrGkEKa3te2m5AzuoyjVY1+EyM4
USeU2R1bd85JPQ9TmFZAKAS6/3ajvUbNqVRX7n+/1cV2OaZ9yshCaOBd7PcGRWh9tw1JksmXhhAf
6QjMO7WcB6G/LnR9knFM9HLbC2CLNlNMXbxBq4XUk+tEX9oh9STzYJjkV8x6v6gDuC7mN16q0d6l
XhR32iBDwh1mxt6SIAieME7wgBCPW9FJipcVzgqUu6ptpZzN5xGZC6Zt6FvEIVdm1c/G5vfruDiS
9FZUKCFXuKcnTU+7c2E8bktrSzJicBy6raohSpkUHGONZarba9wXyNpRhiBWUC0OTld2Gl880Mup
hdFtPKLRbGW9/j61ukRpxSxu+r23StBkP4bn4La+77bVkXYW1mgqrkf/iLUs1mghYqiaXBPofbld
flyCQtkPQT/P6LK31ndVURZVb+yRx7CihsFajlc+9FdF5z0BdEmgTmts5HhBgKwj8obkoE9wprI0
69UgvtLL0pNz1G6pvZT9EWmPWa66ApKNtB7izz5+CpyHEJSnsNTDOSVHZIZoDLL2VjKuvfzGcfTj
u3AfTR2nhWGKF+NfSLNGKnIs+CasvmdypTjTYFHbdZPtmAkCrBOyyx3O4fldBBbv79H1i9KA0fXP
p188TD/1YkXpjAj7E8XC4N28715L0PUUGj4zHWHwJCextrzyWqIFeuVbX6xCiSIKYABSKkWbdo2k
zr0Pg1X72X4qj+ZauiXYbKOAE9ceic9Lc/r36RlQdDRmhB0xwK/0NQqZYmW8KfN4CX1n6t1Sw7No
792652pLVF/7Car6EU4VyvXsGDwN0LU5newBk/ub5pgTv7t1TuaupUb3aBHmuyZvDJckShuSphwQ
0/BYUb/79qimH4ig5CgeHK15STgX7fYdSXYN9gZ55SPtVnYwjmYW+sH0ViMTF+1BPS1eDPoJC0LH
6OrAQZ6UgO8ARgPrYd83h6cD7qfiZAV58tN7aexSnhknYcTa4Q7AYjUCS6LJG4y3uXcvPvryrC1t
YLCw7F8SXGB7be0t03f8let8Hr5bJ6ZcN5Ufo8FWcVF4s3qlbp1XpPqb6kS0C8maGvw8ikkrcu0w
YTBV0llnk2C2Vz750bo8kKNM1/CBIzIZQdmp31AJIQ6R0nGz9ffJLf1Ih0Z/9xRN3QdsFclbsi1c
u3szT83jcLA4+yHCWfvwi5wz4CQ27uamnUwh9V9ZiX6hwjF4KYlj7WEIs0H/vhLpclDJQUHnY2Tv
vGJ8wM6gTT/h/V15af7SmKWCKHLexMpLMdG6mCYk/Ma6j9V33xo39z5iQHgCxKbBonR3arsMCOzW
TlGi4FlZiD1xfOEsJ/IPbr7WPLT9rtQ3tTargCFVoBrUpQAiPuwedYMDdrOTLAjZY5ZTcONGbyaW
GVK4MnmqB88ymOVkrZDzxXaERAByk4aW58H5DUkFwjsZ1QlGF8quJLhYwrxw1/VwM2BC9iES+5te
slNyrol30Npbop2iAYyENlFzIFjGk0yTWZwXxjYiqs/2CURr0KJUwjZKbI9Tgool98rcN3/b7cNK
QFrIW5Vu0cXUH0bld0E+xihyzClCIzaj29vgx83fJfyg1psybHFtq80T1kShI9FTe2B7MjTrNqLa
eMaVGACHqMlT2fqwsABtEJ0bLrJ4F9fP0vBRq81U53aULGNFF50UV9tAONDd58Ck702TT85vO20u
MU3RlpX10uR8WW368ob3Zs2kA0pHKBYmRsKTlZXcUwme0Y9GLsZeKBM3hkpL4WR5W8VYZMlBFbYK
vap0mecLPzwgDmNPIMlzodn55kmhJWUSd6v3Z3YII9DFkzfLrtnxH6fVFSfKlzz+8n2iSaNuAtmJ
zrH1+6RQAgomgcvtLdMPdixlcOzFcoYHHG+BGD8KqKYHnFV/v0e+JPF/ferFbilQWjWzgqpGnjDN
CgKupo0wI8uTd2o8rPLP/MV6I3rRhdrHqiSfath+CXHjpB5bCzJWS0TX5HsRbM7W/EGOD65rIyJU
u33bza3kXtWXoHtqAteGTYdyq3kMrJmCPgF1d79w4l3P1tSf04PRcDMTNhLMFdb9awXiX6x1LAR0
OE2wEbIKROP73UWhq6oFwPR9zK6iNzneB6tKRy7WzxTnTZIQa8Mkqch0jSXFTl2ZtEnyOiJsh4Bd
zA9XjuyYsnIGtC7THgbpuQHUMBYxrhTyjV+mmYnGGiwL8Un6jxZ7kmhFrmnCqKn4bEnYMcf/A1/2
J2X9ooY3msI2yXg15E8ycyW60w2cU7piIZgyCAaLtLU5bSdYt+QDxYyGpNLhATEoeyJEmqPsswS+
qc0xCAvOpkOYL37SfZeRsKV7LXkXKDtYqFYPQv7KnqoLLSL3yPq2Te/Mhiuo5ggo2TSjc0Zw2XTj
lhXkRi2xRu7qviSOYcGcbBnClCjCBZOq13ZGukMTiVpTUR6oebgtlHm8M1c2Zf/Tsv45nv/znC8W
fAdg9ODKij6Cm4CWhDjllC0szhG7FVkY55ejOjbg3DGXiGYR9+iGOSj42b1nlJOkRkO/RM/b5EvW
Bs9Y8ddw0XxF2q6DfKOma1YL9umYeJ14zs/ZXiKVzNyXTHsz/DtLPWv9vsAMMLK+hOHIjpZ87qZb
89d07ruDXxaGkSV9BNW6YO8y2Dwbr3/N6jm/cVsmBInOGjZO2UbVLgLqdc5WxRZZPnDK48GhbxeM
G+9VRtXT7hprDvq8ooRt4P8kxfbop/NuIFZ5w0+s8lwMh5LgJA+krLIUiRxWjakQ3JTRS5Me+37P
YoxQGcsyjx+hDpYC8jywKi84kMjDlq+rGpNcnafpfRby9oO8pq7Q92Pl4SbwIrI+6LvRU0DnKwbb
Qb5VKQlykZqzx4HOWBKUNeesLtwMHn/Xzn0rntEB/72Q/boh/neCX7ydDCsrrJwAjI1o7Bv1TNUs
bpRJ7ZMiqFEHQHTi7SvllHk5mS7hJNevaN9+gad9W2Eurd9WkARmJsjWbbKdkXg9K4noLafdVphA
pwqnRDXdl8cCK9bi2n7qS6/wY9BjctXB3YqUOy9eHaKRNJFaDPCntNeWlXtQCltr81lFIqdWmxOj
25fjeSivZoo8iUBb8YIRBgSCY8FdmSWrvO6XmUWWs4B+cJGCdTD1eTNsZIWai5XPlMy04yywYxOw
6rnmfGqyBUrlz4pEjU6aHpthRcn/1jfvvHLfibZCcBRN/wIfayYT49vJlNE1gqjAI7f9iB3o/WA+
dMsKIWKsFTMlf/SHXc5raDh6qGUlQgFfcU79PUx+Pb+AVfzfW3XxvrPEOBN7oZfJWDp12t0YK6WV
yRTmneTfVQTnUHgji6aYVgq0e+HWS6OdrvfIz6dqpyAGfXax7lIqrz0iXfdeDOG9l+ZgE2GkkLue
BLsmEK5tmPVfTl1jegsAFBSGIHK+v71g1PWioyvm3lPOknFnoMNwu2AFJSfRxkgDtZdmdO9bgg/I
b6BcM6m1u8H98KXqyoaBzd5v16LjAeIlpaPcvriDYuiEFdzlYm/RJ3iT3uR1dNvbHcztAiB9DyBe
A+4rLPtpBz6dYAzaSdRRKSN2N+mpvhsjsKn/L725s/Inr8bkgHwT6OHdq0jNUVgSEWUbG0QlECbF
qbskBWHDeJr563ihwZdc3JoLekdzd+EDiA/4U8NcRmkdL6i5NZt0Bxtl1RFIZM66zHa2gt0ta7iu
jKniAY/2LCR4WXzKlijyxZsOZ+UWWbWt7cCjz/Am2tICWggnNBGId//awvXmfInGebBpZEATv69v
5ZniLZ1Xcy4ssPSc4kOyhm+Oczq8GRHg3aFEvj426+gY7sxpsOVeNXMqUZNPFzeYP0ekSeJ8bRcz
azk8meeWKNF2ImzZCREXTNDnSYU06t2hEFKvHYp+rZChtCdgQ6QMg/Tr+2hyO13MHU9HLPtiLpLj
K8r5o4pTEME3coo1xVPsw6jC/y9T75+PvSiIUe2WKyuP8z2kRN4xt8ntAFFkGj1Roiunx2DflHN9
TrqHhm8LPK0waydMQp2jIUf9lXWtG6l8OXQu103UGJSadbzf7Aq+3wgx66RaFQNlowS9rQ8d4mhQ
cAki6ehGVxfKMaS4n8qw+DOMMl07Yb3yjGMcPPXwjoO96OfQ2BZFTnJHIK9bnRCAyrVzgzc/evUy
2GvYvzyXMbaJh2qSp2xH2BpY/YMJ12EYN9Y6Tv4IsxY2b02w0bhOHfmQIm9UrE8XjqNLLpUcSyfZ
pZeUAwDi5ZqFnPUSsh0A1yTlUyIl067q5m5EeuZNlbjkwBSkztE/1aZGA7Wb3idwGW1aF+9SQiqF
ctao2gbhg8u65XXqrDTfsmSjK/eOyTnX3fUEiBoPoQpUQCwmXf9qOPsqWVfNtqTadO9Ze87I08Dv
ZmlBSiyrqNM+lBLd3Pbej+59fRZ0b3VP2oP+oKeLSN/hmybvmAT68kNXSBs/hyZULQ+nrJhTOCek
ThJXbk4THs6maLorS9S2ivbpNs+eQWO7xMOZTOPQmPsCETZoTDCWVX04swi9b1ikq3LlkEbnxvFC
ICM4GG1HST4d4oeUQ/t46zQtniXVKbEOIszCiaqefHyrYdRNiuyxiUi8FVCIOzVCKmQjPhYJlXi+
+NA3+kJAcJ8UHOfNW4SkNkt89NYPzlQW2OsUcG1BzvAlKNLbuhisi8jhoE9JQLd7K987WXvQxbH5
h6cjTrcOupzHbHjREHlJBNPhVE7OTfsSe8ekriYt+8hkIzWzLFsFZLBXwGokcRZZuKr9RaqC3U2f
Eq9DGgcU5OxwXkuxung5yygYoEY1H5LsXSH1ILyzRGrbRDvQ8PcjLBekEy2lYl4UU928VaJlXZOF
wabOr5aliq5rK4Ws4GE6JfOlRBtQrzF8tRlqTMQWJcJQdy4qd5gIFLRNBQjIojiixcrlLVl0k8w7
pQGnxz5YqPT7zHohoQUS9YXkdWyh1Ykq7kWxn5YeRUF5oRvrOrklEnDiFQOAV+5l/9Ibr4Pqcpx3
d7ku7d3RWRM/6Pks+izim7Jaeu2dXi/S/NCoKQTKc1g+Cem7531oBX17Slo52R8u84uXT0YCbbTs
MagCvWjOrfGqGwt/NLCG0SSzWIfEejJkADnVuVscdGVh+VtJaaZG8pmktmceBT/GXLSE3qu5n7L1
qjWzoTGmkWRnzV0n36L2UvubJHkT6l05LKlAapU4zcqVUO10UBl0DcutqS4G/32sYqDRmlTN8u+1
dTzV/FjIqHHBYRhbMl++jH86eLngC1nWVLSjtBs4wtTLM3m0cpWMVv/278/6Bc1jsWiaLJmjvZNe
wvdV029i2dQb19wg8XLrdKpmHonZcwwMwr2HQxosPfmkoI/y7trubRT9/fye//noi31Q6KutFXWO
sRm0cNWaTj8zBWvXezLxtQ966azEkD6GO0yCek/YMDFQMDL0ZJppPtqJ0vcJ5tU3ZnFyjbWjXonX
+FKv/Lg6S0PoSw0HFdiFnAT6QFGy5db3Bt0m59mvPtKEsGCklMbYHye0BuEFnQ/ZxTfe30XmLmGO
+M6WDjqigtR7i4t9V6AeJCqhMCdW564LK93ozU0ekyyvsmFhBxQJ93quT3rDt4u4m5pQVa484d+2
m+zWZcCEI4XkkiFVO0FftJpn0eOG+t1ghSptqSjHAnuYfXYJTXNq+wlyPrqtWTnzFXMpwR/WU++Q
C1fG229j+9+LubirXkLcr+lTwh3SnYfQ1orKeQ85KDs01JrU8Er95dePo58JQwRLCw3x76NbNNuo
MnUeIuAz8kLKYsqxnM/zZUAryhW+4FcQ6cWQwWKGBB95Ijv7yyFTtYo5hBGWdq+2mbj4LBXlHE7u
w/6cFzCBCYClXgFDDO4gnS+BMwfzzEseTX2bYEuIyddok5dCufPMNZ2zTHv3soOWrpELaP3SbzcZ
ZJYonmCHb+uV2NqiuXUBbOqqM/HQFA1KM8llDI4WtLCOKDjsejQkMcgGwgeOZQIgqVpIWIfyapiA
PBlLUjTtiLOMy9uieQY/KJRsHLvDYO4C15gO5pajfl7SAaZc0JIFEKIIgpeVYNa0nrCW/j1ax4P9
j1uIWQPNAIKyH+RKKfD7xku7eGu4ZwlDJBKoGMmOaMcchboxSPtah/mXVQjeAusfn2YaFI++DxEt
9EM5FyuPLL111B0N+UX1+rUCfav2XzrKN5oqLFVVvlKA/0VhiVuBDTv+MqwL4mWFuMnaJLU6KjVU
Y4ZySdI1LummXFDaIesAFqAhrQHHU5fCbF0JS0pyf9/q36qo8H4gWlKfBDx+2QKoRWsInEbV94lC
vafMJob7qt+X/iNlKsV/siK2Duqz6JMSAKSNVnuy1I8dO6Jj1tqxhQ4L4iJeUXMJChd/cnpl5frF
nwQ0CZIT8AN0wD9mb9rXfVtInOaHgOx4ilJipkwyoMBUK2HHU0z9aiu3cEPpyfvooceNeJHelsVr
Mhyl5EApm/uJT2EWUpROunHa1NUjc0JCQaviLErmfZTMFAFBdwD1l11UbjfuJlC3/IYtIQXUTD41
zoPbPcC9Bg+PJ17SdjT8qbwCkgVTIQ/sqqGwZTiGhROTlRoJpVR+7YsTnBxM4hjjHe8AcVbi5BoV
z677VNWTNLxSt/plvRt7ORKhpaz35pdH6J+tQzS4fmzl4Iywh1NPGMmmJIvrm4zd3TVAjvS1el5O
VopUEucYwLuoEb5PnS7qE0sowe6K/UiQpGnLQFacNYB0cTSag5QMsqc0f9dy7no9ddVmYtCApe7N
H9SsOzSRbvFKDwe9W2DNVdLiE+kuEk9Ce88SiFRSgdilj/6UZ25XAiRr/Htyt2OLfkoFm5p3Mpz5
YMQHVG2DgsAPaMv6XKGSE62zYt1mZwqvsIBZTLGgW965krejQIExAoreGAtbbJlfKbUSCK1SMug2
lJM9cUZdGTgrnke4hWqWseMIJ3IUTFvlPh/GoqxMcwS3Ew2dYASUiMa9it2EojteqKmA8kr+1Ohz
e9RgF1Rn1bGN3+B5C+XJ+HOnQ55VnGQLv8dwqPJ7aCJaue3pMu/J7m3LFZXbsT4dLGhYsQJg/2/k
T8r0HCIYXpY4z6UXB9SZdKzdjWcd0/gEiETPb/i1iY70wOAo/L1o/NbtZWsKLFLUTdpal9aJPFdr
Qe1D/0Cr0BKcSQksl5hO3qltrU2S/oXrgAhRJ1fW6d/2Y3ywonK616yxofJ9sGl5LPuDYMqbsHw1
6mrVcU5GNzFLzLUVT6yQPuCrmLzKwo2mHxx8E3X8GnN+Kq233I1mIl4SoeOAqBHhvg5VRmFxa0KY
jXdqPW+MRV4fO2XTu5sQ71E5z65iZX5rBVHtQ1gJ4EdHEvf9C4COLVN6hdjsh+ng8ep2902xQUik
ntBNtQ9BSkCdPE/UiZMtNtAwrjy53z7/a1Eg+J48hksVbZM3visIEIiZjepwYCfSB9UC/w3NScau
Vt/1wZ3+BqDbEohZ6DntaNcw/b8V9gFEsDL9/4u42JBVcdLH0tByiN7hF1gigz5HG7IIZ3trVm+M
/363SX8QnBYvWY43l8EtUZWQ6lKI5iaNN0O9lmL68+AI5VMe36WoJv6+w19Ez8v1EGMOviKgreME
+f6EgyxSXYuXwV5E0WIuqIthQ6Nm3jFNwmX8kt2KNvqnlZEvhL12TmhPgm0hjEI/DAixKVEoa234
f4Sd15LaWhaGn0hVykK3CghEhqbTDdVRGUUUePr55KmasXGXmZ7j49Nuo7S199r/+sOsceUpv/eb
VXvEfP5wXVUeHnsnkETtDq/tp/UCwxsVIE8hPeFWZ6QrutheRZlyq19XWIKfzV0H0smSP0rPhjvv
sPbTEPz9cDevwJBf4u5qdixP2ruWomKJd0W2TGQobLhh0pxv9eWlBpCpN6LyOulf83JRn7WdUBBg
L+6qHmb8mVdkKO3yysp9IZfjJLs9G4kYCUKuiNAsxIWcpPYgEXsqNGRdGHaczyUV4u8V8qkczuqi
pcdNEklXzNo2cPWqn55OKiUQqZ4qEMCz3krT1KSRADRnwAo/aeQc1u0U/oudN8+huCm10C6ae0TU
H4tCkM0xHRe7SFrbf46gTg10Geq5tj43sVvgVUJaVDI8ZNImTV+DqyfIBlec22b1GOuYilbfQvmW
pqfpv0fyT+0vIoP+dx63RbGZa9opzNJoo0mPKQEZE5I9deX0TFsK3gJhX4NIv9mcTypz2sa91U8m
lh4dg3ggR8I/ZdssPRgnvz4Zd4rWn/YHv5/YzfzRDnJjEAeZLYP4CfNE/exK3aOh+mNplnrd5M7+
Ufppd/D78W5g7oDCR6jOOKURb6+bj+YZWmC4UIjLgL7V7XIsUdr8fG8i+ek9YaFTsaZEUi7dkjtj
Ii+z2MTHFD0T9ruoNB+TNR4hiTVaID6dJ1bzriG/W4ubZB7ur/mWzt7127CVdQHuH7yQmDY9Qqhx
J3tMhnc9PZUaW5mS5OT6HYRY2UZPFf3D+Z1xM97+2xkQFixLHL0kXbodv0ov1FF4IdgADToeuSev
kSwTj1Ayr0+z86jXc9HrDeTP/PvAP+Q1gmz8/8C3A1a4UhvmQpmv03n8UOOFq/qD+4AfGtMpwjLC
AFe4A+HsQ5l+eIBu7aYHCXt57SmcssV7Cg/6S+CBjTrE7M6zTeaICxMWWz2XxsRwcamheTHmoRft
dVt2m4dgZjw/d4vUH4s5p1mfXQhoHltzlK2D/Slb+XaMzcN6iWg7Poi2+70omV/Nub/utqlRekOD
UVjS/5wtZLO94FGZ5/AB24f0oXvMdBpzFXnjVvzyTgqSb+B+dEwPyiJyT9tmRlPIib5K+GdPwuN1
jRpK/gj3g+w0rD/L5svcno+pX70WCNNKZNd2/a5Qt1rGZ7ZQ16QXkjw6caU7o+and1r/7TJulk1d
jcKW8Hh50Z9USjo8N14HSgOE3SdZskmCUO82Pn+CakwVfz9+0cc8ipv3Ws7aqis0pfwVO4kX2TTJ
LFi/a9y3Sbc2rYunDsRK5TayErrs6uNAEPg+WkxyW3jHmKr7eqiPNdyOLzyeGnyjqvc+tmHGu+Wn
4F/fOnz5HGIjD/LyiZb9o3SUF0VvEVn8NCzMzha0LZsPQpDFqeGRHX3QHkm7chksxLM6E6uAqEoa
IUXRnQlUEX94R+kWAo1KEqFwf7WfG1lri0kuTEabOZZYKXjDWowtTxZhwx/Or/rVGaRgfq12rbpE
BB1F47rMrpVSUaNmSZG1X1NAz5S5l04WzcVkxX42k44wZCqGS4qIHqHZR3XGQsXpzc1zj6PmxK8K
R+xmuKok8XPXbRTcHQcYHo5pWpWI1rP0s3Qx6RmzNHL7jJxsbYu2vrrgk02MlrEtI3iWSPlOW4BX
oCHM+SBP9bRQ9F0CGyO7Qt9xZaw24u2pnLJHNGjZgcPlqZtmS7l/SF4nmJHAsLqWgn0O12GyN0sf
X9sOkvyJy9iegwc9WIcTG7566Ae0d9A0kugHuzFtGwczQDAEALuGXFSM+C7boJ+L9VcQPkyCQxbg
dap4dTobAYl4jmduqgMErJEswNdq1Jc62MqCD6uHsMBheB6/ma3MCViAtq1Pe4JqWtVD1wD6YKqj
JMTEL4/ka9YB+FpgC6qAoCx28vAb+pPEkME2PHdZDcp8ikdPKS4EuFx4SKfQlOfsmKFv8XvYPUng
YQeRDjMoX+wro+wzKUYCVEZ2vTkT0sdAeKivdK+TZAdeaAafUO2V9D3EHDUpZmZuF/pCNo6YzLGR
h5OAEJ7v0PCxNXEXEIw4M7/4BYk8dOq8Qsm/HAh+VSx28H2+NnorEpc0zcicAEO3EZXFh/Yyh4CZ
avuIJmywhxJxJrMeByTpatWRC0MKgMWQ4S+5bCubbkbkBREZCXnpNbabUzzUyecTyu05PwCvcMYj
eRRjjdIeNTT9IpY2p+RYpTPuCc9wCF8hj6YTjyESq08jj6lztckChlUbrgKhnnKw4Dyt/Ci1Dew1
uV/cu1YeGWJD4GG8CAt2Ijzi4hDqKxUfh7FVeZSEiSWl7nDaVXnsTTLZKxis3F027kC5sPaw7oOC
hpkrjDkTlV2068N52U1xBSmi1xpfZxmOXzcmQVbdSq8XRn+n/v5rotXZt5twPZDUgA/dTnpmncWX
SYLoCJ9Ntn8ojfQLHNAHapk8ebgLRv3dW7o53g3YHwXBucXD4rIu+ml+nZW5NwlsVZq2oledXIUI
OYLgCUzW7sxxYy74bSHCoQ11xOKppYliGifB34Cwsp1ovSHF9VqTsL/Afb/Eve9N2QiLceMpulCy
VyQTUxeoVkjH6xOs+Wq182apbZSP/LtYmggUuvXJj/bBTBsTZVHQAB+48Yf0UG2KKWnO3X5wwRzR
9dra6BnsdLgEJrt34/k8H9xqq9ts9Fx9Gx7gbSZfCSbpm3yHjuLQzFmqk94p34bv+k2SCT5G2zId
kQHa4Q8yPh+PRM/B4Zs12/Nn/bYgLvpJXOSJTci5F85D+LujZMKA4Iw7Yu5fVoLFZ5FL0zkIjgMA
L5Lrr67s6ytj0xDZusZ/iBnSVp6NA1vT87JYGpvrs6xNlWdto1nfudPuEvyJ2o/TKgXLu7AbQmrf
8C1ykDeBc91izuQne7xvtiLFZOPofjQ7f9Ij3KMF7T8Jtn6vVwiRQ4+JMFhUh9OjNKuJ+N2o7sTX
sEqoiUC+bsSdYuHMrLsNdDXhoPrd42UtHrmn5hQCx+KMxdciOhIWuM6OmDguQpIbpbVgX98DQsyJ
znFYfAWU8bUn2xk9/w28gyeDsGrp/eSgC3iNIZtseludm3vpvZ3piqU6xhre0XEyR4S+bGAd6dt8
NZlL6y9pRjwFMbbDs4rtYoMl6Srxrw+dp7ybboQHXfRwfvwas3ChL8G5fc094qlf+9n1iUSijJV7
X0ylpbEovdDZt3aJczdeSDthpwxMC1brbtGdjIKWZtt54YcpEtgR+OrL5CX7UiQ0Bk5Ag53eomGJ
0IdiiMAEtLdPWmw3i4cS0YtEOkRx6OAhFgec9PajHdr+utfn+lx9KJ/Vi2XswrcULUx1maa5k3dW
yqba0Q/yvHCxknUiT9mbbrqhBR+9/qJfhYfsqKhe5kV0HrfmfuTnwA62Mc9x5QZLy4v21M9UpLwh
Jc51xt/ksJMHggwwH0BufeA++vIcQ/YOQ3DD7yAL4DR7csZkzx7nTX2bvgt0MZaJx12N/PhgEn/e
8rQA7XIvPOBzi0ofRpfc+yxiATXXigqgkuyqX05wuSXGeppB8fxKXksomNDMvJIH3Lxzw/Rt5BFx
6WAiyO4f54nIxklPs3RHfykaC6id2G8zGAMMEk8kmOP0wAdT/fuBS82zSo5wh71wSjL5e7THHn3f
++auxei8XvWjewDFGKGhEzzQBTvyhxU+ha7KuCoj3DSHrbZXP+tncYNJ/Oi5ADFFd7KLrR9Id17T
KUjoF1vqwTTty7jA2yLe5xg1nNflMrzanUMaGxYOp6my0nb97knxw7W+mWDASXQ41vbzVrNOs8KA
zKVu2sESIvKQ+u/07QSS7BDtgnyp62y1nZ3fBVda5EckdRFRMelGnLjoi2fZrvSwybWIV1qVnrYP
HWGv8DJ97FNHccxn0T3tBItcmRmPo3qqFtd1CxrKo3k+LfmNLb/gRQlGOYWesgVKqT8U5F9O8Rbv
k5d4IaMpegROc9Nj/s7egBLsKWusw8RCF2+nKzqcu/Kpe8cotLCTF6RM9kiKo2V5xIIU4wMnjKzS
PUqP6CedeHVmphlg02jf0DzmMqES7MCeRkVRzc1dtd9nhFi9xUiaD0C7EZoubDEOajLVdvhgMC6/
hVdllyy7LVwRA+EP++U1aO6MuQKmvY3EeDp51nx985H5Pfn2tPkeXkxbeL3ax8me6ItZQ0gtapNp
vhW80+alsmrcJrtlucRHirWSfcAL4fCbxi0sSF0vS09tHINRkc3VCyhe5uTT8gFvVI94DKjVVmzh
vOae5/XbYJOYY6fr7VO97B8vc6Yx6JT6NMS/Xl93VjZlk7AyefKzsy8upK/Iie1hD3DtyLPcIevL
w8CLTabygrXD7kwQlLHB9RWi4ugqN/iFc5BccZm61Kouoay2tkm48fDFIW0azicExQPhNXjgF3in
QOh9VrjFobXWrRfxqTmO2S2BaF034yFjX/lKaJrtuH4sYH8RH5FLLMOHbI/az45eT9sSBz4350Bw
a78MtjXb0z7a5Px9StKDcKgrYnCv08o5ofrGu/c1e714UM0+TesRB0GP5qYrwqCc7OXFQK6BMB2I
sZf3sNGnoSev6PnghPkteiXXX9iXJxwa4PNZj+Gq//iE0TkXrc/RXVj1Prlqmi1cD/fI76cKzjyK
LRPyThfK/c6s67P0USxLbDx/pSt8TDzsS6cot7R5MG2ObLdC7whTKYep2K+J1xiNd/UZVGCbctyK
4Xvqq8/QolHaIN97blnuK0Ywghm2xMhNPITQrsgO5cggci5vrbODVLufzMqXcts91Af0fqtivP3c
+m62HgeGsuXJQTWFsmTr08KGj2i1bD454Kyc5873Y+sMj4BOfgYYtIgc2oqzZld48YrMnyf1bPWI
tqzKj0fx7FKCowfzlL1LPh8RC6iMGACT/uNQzB4YHOmsWMuW/jRLnH7drpMXmdtErvHmE7PkKSDG
nKg4p++twGEgBJvecL8L66lwlXVrTzjJy3RiKYx2xZM654uZxY1wTFZWwXyMg4cetU1n3UOzi93z
SiO5QoRIfMLakVdgV3/2axKieNNPbulihJOCj0TTwvlsvJ3skWM0Pl5mhPq7khzdU1RXetawr8H5
/DHh53iqGwFUy4Q/KlCWjO8HbtgOFtDL86ZGt1t7uJWs68fdt7rgHbQFxnVyiD2ytfxk2i0G6ztb
YD05g6TmaS92ciAiyWbPijDSj8l0zl1CJqzTq74yZ/0HdZM0RSGlTZ85EhFGLSMEER83NAAnIri+
ww2ZWn85ggeFk1vNJ5qcdg5JYops2XtWeBe6GbJB3vXJUXtgxnOLHXnTGdNfTKOTgSUuu5ZpgMbL
tuZtcGIW4XKqLtovRpcVb1W7AKRizF8WbMVQji4RlKyE+edgZ+uOF9vPPtPZCDHEfoq1LE4YjrH8
NY18Fcd2JzNuBstfVxzErSz/eH3D9M3B4y5lxh05ziEvjn84ogazP7lQe8afRdM1TYf5ZJvBumCi
jeYxGEVgp362CdHSsg5iUyxaxgNtFXllbqrlpEICiv+JjdGlQ+aTn2HaNNkb24Rrat1wH6J2Dezr
V/yq2Mezp/+aypgTI0dejJOSOqs5e3qpT81X4mAFEa0+QBoOin1xJDtlyhU/wDadxkNmzhnIDoWJ
ozkd+0srXp6XwMBcwzh7VshtM+c79obZyeXzgeEGQlfrhWLVrsa0FDGAZE96rubU6US0rZ6JP/xK
V7EvOPWicPTXx4QbyYE60RrehXgUkwoOY4UOJ88zQen5oK+H8S3m9Refzjv8qC6MbG3TPpOntdnB
ofd1v3ewdWETQhiZ/srYW6KVGs1AmU9e1R280CkIgtsC9XR85U/xF4ac+AJ7+fuVpYPibcqQd0RL
nfJKjr5rTDI9/ANgAWYLPLG+C5+LBnvC7mp0GCVxTpghzossnIA6KzyaM9R6PgYnu+N42Qo2Wcrm
cbCsGHwyxaRKfx1XBbTHdv6OdQtMddRga2KGPKYB6Muf/8ZrERj8tEGDV0dGMEbLNAT/3KBB1pLN
upvAH7dJp3kYNxTNZ0fEWrKHsTDLqEHr5zH1PWXr0B/Et35ebYwZ8TavsI8cdm8ekXho9Mtdt6b2
dkh/t1RrjwihU61oR0Zjhp7gND+9UM1Nk9VLvMdGlxDFrrTSTYKXO+HET2O8TetjkQqV24rfRyWB
eMhY7DGwSijWsvkB4iGlc7BsZ8FRWsNHphqp3Gr2ET2klgmiKm+WBNVEVrIdltk0Qnw9rhjhg+gL
C2XDLmr1rWEoxOOjSnwr/HSHce0RDjePM6ViOuAkOceAJWCLxU8jJUhX8kKiJH9vv0hhHUpXf0+/
gODUPamhGm7cDBvWt33jpNvBXuySzWUWLjub6aqz2xce7sf1Wd0lnQN+xIRjvPHJFp5EO2zX/XhB
nsdXMI3vkE/0HzfdBuQ3XJvxDb/tf3aNaQ5tAb4AU8Gs5wQnEQJRpiP+0VwsALnkAvaGfmyyAhfM
LlMkZEBQKOoM5Kewyku3kraT00HUF6d6HRGA2qxMYPnLZrj61/pQVkcQNcC3C/t3hHkicRSQ3NyY
SqRdQHkYtXzFBnCoVvcV2+vTip+B1wHZBzIFsBkwH+4SIGlFv+ORFPkC7hsgEBphgClyMPCzvzPU
R2LCHyj9CEWYk7HpT2MEmtmfI11DfmoIpNavuQcQZQAGYeYQJ4OuEzYR5BystM+pe+eoI4D9r6OO
rNDfABBy3sq6vPIsED+iTCTMpGHvGM54OYAIYWWfsCcrp1zx3YT1se1we2iobfwPogZ2xDeHjjC4
PetNcVkn5FIthdKLabxQB0v3RNZ/da+5s78f6Kb/IVy7NjqFpb7Go6c5P5+bBW+93M2Bd8WQ/X7k
QKBD0tkpMx5rr62T+nC5bIEf87vpLT/NZxNZ1hUZFiHGS+Of/3a/IzM/6ca1kxchZq0S6OMp6OgQ
l07ZhfuUdYro7UzJRgGBVaCNUQxoy2ekhYm8OGmfWeNqENktsVVG5tS/B8OvbLm/noimk8eBH5T+
F5GuMWPNvF5ldY0e9pK5yXmuZ2PQDWyoyWDJxRrh6kg9rB9K0h4oNwj67J50YZ4hpqr8tvuorrvS
nKvnscoER744svEeCIu08Whs/fts/+Yljo8VMyas92UJh9Ybps+g9upQ6UqBtQ1J1FPs7fbFIvJA
TenG2E3M0tA5ZGJgJ3ikVAedYA1x86fzPXP2vx1ufp0JJHxZJCQLpuSfDxXvm0l6GUKUTZTDvSNi
kJfOzspjo9hAmnrmJcWiThdVvNE1G/U2Ckyh8SArVrKLdgafVhzrpPphUAhkxYIrdOXw7Xqdq+ER
l9sLVdn81IG316QcAXo1A/bEjycJEfGde/ojFIvF/P+u5AYPjbNULCaCQgA1Euh+0Ztz6G2Y8QTS
FC0pIVaJOcuK2flumMJfDfTxFpLz9YsYrRCv9OcthOJK669FYDhZid80RseiPCY/5LTSqcLyNfjh
NptBksnewk/sYDBcLk7W+aHa5j69Np61usmXhCXgPiO62C2BJCkzgrDt83cOKw67DMfkgxCaYUC9
Oz8mkNGmwRb/sK/zqxSxA4wo55QtNhLz6kOYMWhxMLSGWebcIwvIP0261C0STUVckejf/3mxYmte
hklkFGt1hfQr3J52Bv4kr6giM5qJmACyWwmBdb97arQjTvbPuNPRYcNsCPMsa9jFc4xUrffBJsd2
BEay74gwDD+YSdPTDsBXCNmHs/dZUGZapT15wabff8/tBmdQfFPJuDlPs7Uxo9dNlfLSPj5lu+xo
4MZaLRq/e6lfVGuyWXezyFmz/O56eJq8P9/MVXBmJN3BLf5cTYVhBnZVI74JbSlzJ4fctHA5mcpk
AqsbinDKeSoXOm4ncewUd7hQgmCgBPu8zPL3VphDRs+JmA8s4c5y+mu5vJnLmBQ0kwliQkKbeDOg
JqXYG2fxAikYrX/jN8acPVSIRyzxu+kyBrGA8auWj5fyOGiooZrXVkzHNS+Pl/TV+nobxc+XyIM0
U6jT7HSkzzMSJ8PvHrywTl4uIVRWDGjVp9JcnAMfC8g7b6P2wwrJAoxcc7Q0o0txUxLEfWj2xglt
ewZZVHkozXVX7yPgj8suj56Fwr8ofsbcQAgFee/nGfK1cYErzA8NwkmtHgJ5QWx81ayTYWtk71I+
Kvvpr9Ef1JuVcXYoK2j60fqjuKC1laZzGWsUMoP1ZRg/lNlGqB5VKGdBZWnFh6qssajggy5yMG1R
8V2BpY6TBjzlsgr7nWqMLdCHf8/z6Pl5Hf56lL/dhpvXJTcaMcxOE3W96OwdIFHvTLF3sg1rtCmk
L7SM5yTNunjlTwe7dUy+z37cen9l7Fsb/i/az4vD4dv5BBp5XT2KtswrZli6Vz1Lc4Oc7dxa+MgZ
pqDJtNQr6zBbjJ9OZ5mvTzbXvKOeaE9QNJN/4Ow60JBxT984E2/xayecYtdrf47fF5zdI3G4bufT
oHX49KUIXtA6rQORxtL4YlazP4FT+OEDBlH/PTApUAAjogVE17HfbCHFIHC2ZBtkI/YeF4e3lyN/
xmRgAWRwka/8a8phAE7GHSG7AfCPwB6dfYdp746X8pKi1SmX8ZrINPubWI5fP0kytMci5apIkdni
bi5u9qZzqqCzfEZn8XP8G3N7d+YX1hsALACYc3lsOJ7oSxf+mr5KcCu+sBkdkZsRuOtGwa4D5d0W
vAHIH78vS7Z87s34aODXHZDmTSceAA8PR2bjQzInX8R/WQL/nY+ScX7ywmMcv5/z6N7fX1/Jx95+
bGnO28uWNKAPxITWi/vxBK7ExiiwaTNYH9uY9R9P5PmZSiBZX7nbMrFV3Hcnddga8g8hOo7BKoHo
hQjteCq4YO+ovgdsphFQ2ujGZ7nXz4Q1iVrNUzvL6Pic+CYp5lPc8bzAR7tOcikMGecrckersXQa
8keJTb+aHA+BzxiPABOdhLEr8zMvFh4Q4vYJEycaH8FWdAwPpT4x6BP+O18+lY63BSx3OtCyDrz8
ykOTuKZuWmANNg6IgM02dnJgGW9XFwu8pfp8XqMMtZ6esOZkDI1fleW6rumt1yDO9XxwJp8YXVkv
T1vdWm73vWXaukXLkFt1tta+yN8bl4GJ9TTC3KYHzI13mc436jkiE4ZkD4LCoaaSK1tvHEDk67j2
1y8FABDgyGy0q/7vl8a2P7U/v//90v/NcNRFpj6oWlR41Mu39YDZadE1ww11za5Pk5fUIlD1s6s/
6HYNzJRzjxu/x6e78+iFU6nSFL9zCj/OvsgWsL/SNFTz4zb2t1IdgWGlawMc5BG7M345yaX4ApxA
5jEBRpw+BLwr4LTZXX7nj4dmziccD/eHv8xZsyDV9f6cGaNiQg1tAwtNSOjIsDxMtmCAyArMIIuc
yauxJp4vIhwhdu7eAeOHjbpEff2/07jZodV5GF2ufZOPdcqOBBBr9gthUg4BzWmAd+yJME72EivA
UyBZRDNtVn5NXmi3OHTEfGmGDsPDKKRZ9Av5c/JSLCpIYrgxZMfqnQoNIpTihdRmW1o0gwM/B8ju
ixT0zroyKSyG2dqDmDO6uwqdTf4uXEomwxF5nLjCAv+Q+b+f+U+V/B9XfLPUKHJbXTA4nqwVE8Vu
sUF/Estb/EswWKqkPZK7NHoBZ4BNQ+Bl0WMmBnxyQG+HsxJ5mfya5G+ZYqejNcqXwLVA28fYXHou
pQ8dYnG9VhMCugKATiEhVsO/9ogI1ubk69+X8rfhA28QAMuoGoNED2/uz+F7MWX9XCDVXctAhgaT
oWTV+PcwuZEYfKbFvzxZ5bRZnVcTlO13SpfJuFG4XbN/O7p+K5frOxNWB1vG9qNk2dZd4FQmdQpT
PKKUAzGlr8VzOEeW/qmuegS7j1AVxJ25MQ/VEqKXsYnW1Rw2vB/a+DzO6hXBiZ9MZdDvWH9YNcas
ASA6GrP1V/9EI3rOFL2J2ylq2XOyCt8Vw+o6Gx0RxnK0BbPW0mRfDB35OXbpcNDU6DYDNiCGny+H
A0VqmdiXhgx1u3z697Mwf7obmkJ4loIfIdbZN8+iL8tQ6PU6Z3cjPeORR6ky7+fdaxlY4Ys5PU/P
TgV5yoUYcjhHUxrb9PivJweRdf1Ve9KiXaB9tydzqAXv+SrCJ8V0af3iyMDb9X7dnxx53m01r4UP
QeP2OfJNV3hrHkV8I/bDMqZTT/pjwru0MueDaLWv/frELIY9RULfYXhPpqMcyO5kl/bHEzt6fFDE
Gdu/As3xuHnWHsi8hT0GFLFVEBJZbD7l9b/v049jVlNFTNtEMg+lW+2JkpWnFIN3bZ0WL5W4UK7T
s+hl0WM7oPff9MOqEz6ihvKOZxtcZKthPVU2Rreoytc7p/JT0Ynak908suDR/fDP1ycbsjKJI/YP
LEDozyayB8MOJh/k/0lDtAhJOVNgowDi3F2t6d8KEd5dGFhjwLek4bZ+M/H2SA/0s5Apo83yKa6s
UDzPlQk2OUm1GnPm5ZBei7oLi9Zt4mBaaJMHEVX4cPrOGuLPQ04ql3y9j2Gd6Ymtlspn1z0ElgI9
lWzmh6uBKB4xsCqHn8IQrdATzGOtmAeJsOgLyEOCrUX4iyjB96RKvUknHdV+hS5jfj0Ly+yC/E3p
MOYpnWzwK5mVmcNdtRCR0oWAnBbNhGi3ob4oo8+oWKJFtNWYoph9Rzi8qyU6jJEff+0eW+3YRf0j
PpDjQRKRpDGjmpbk2EkyZeip9S4X6OH5N3qx9kocKbB8GzeWOHkdmondl/T4E9OXriRbIFPSWBNb
XJTRydsDtLHGa8+GJV3Q1UMICmQ0dKHx0l1CJgJCZYV5VOWzk8SJ58u+q9/Tfp0zEZ1xvypV0CSK
Ds0oncTcBfx8yi5nghblSza0j6iQ7BBgytaVzk/O4ZyAm7I3txHvxvituiXdQ8K1gxCL9ELc3CVa
FRO6z3SeDHySoCioZr+VAnE7yR0JQ5IQ0ck1Tp+1mEpMxUoXAqbZCm6IZXQnYlEXKM6/R7n808T0
+0C7mZiu54gYy5MsL2pspgAb8n0Bc70/9tp3IYGdXWUnAZSKTl9GDSiJy0e8P2F5Ffe8gBUxDkxV
Mvzxxo7lT7KP7iwj0k8VyO/nd8P5zs9SFQeYEqzPxYrghEQTYXWO1bpReCIbcixuzm3lGZAwYupQ
nTDE+OL9+yb9kn/drmWGKGN5jpOkpt7O3vIQDMkpjTHpFJZl8854qOCL1II7spuvcGYZkrpDsF1D
mO0Yh0gmxMRS74U9/3gzIPGLMDOliY5XwZ9T0iXDWaI4lUxJ6O77aQAjpOPS5xfoIJcpYmV1Mh8I
4dRmuJnir/nv2yD/ANExE/3/8ONY+q0ejnNukECl/DA5qr66o0fTt9brZccksyWYGNbmsv2eALNh
e0H723j49/F/2hIA4+C0IcmEejIt/3l8rZIHvbjUI6ThxyiAI9UNxGf5OrgdjcwSBIypy1II/lCH
M7qs0AkKwW5Pe/mi3xuX462+GRJ/nMvNBN01iRAH+YCBXLxERjxqqDuU1HaNaBhF3C9Bbhvfa9aM
b+PtUQlFQ+lDQhoD4GZNkmpJjfJ6KEG8Iak+n7fNA3Yg7+fF1Ze+TT9/IL0CRoy8v3Pnx6v567gY
zVBJygr/upkl9JNRmWJBDlqSHHpCw2lTdN5ZpVvdTEsMtASrEFdRtdIVfmIvGj5c5bvY9E/jj9BM
ekX4ruvgxONc8dv4C4wrziQlebvpxavmkGyb3O8tKgFCWInWfUoEC52vCYLjFxiQWn03u+D4wvQf
3ZkRfm39bm7IuCtiT6jiokV6xp+nkqpCMnR6pCz0vLbO8QiUQ8tUHmJho2iNNVyyaVkh0G0MZ3T1
xJTNkmnDn/E+qMddTg5fSqztDtg3hTaswpYQBjvJaE6fIPCfEvvfT1AZT+j2hDHKYMyAsSOqvRmv
uibrdV0q5S5a1xOncpA/0BZGkzQ1BEcq3aY5BKYbo724LkVolILbWoC+bGTqeXSBySSsZejPi7zm
9HS7EABR18XxMOzvCU/+muUouGRqHp2bi2qO//rz3pbpua2VWlHXuDcgaaOZwt6LkIuhn9YQyFbw
+YnVw0vvbIt323O3b9ivg6Omw5LZ1MhGuZliqy6VUlGW1HXb+GAOVUef+HCFyE8jmeP3o6AAm5Ss
JU6LAGD0ok6HOPteJ+6nm0A8lUH4oKrimv6rT/PbWG+NqCm7QTqtUSBExSIQPeQiIn5LrSsVLnZ5
orBp2j2+vMggtOhOx1S+7VJONHw0TF52jozd7i/d52+HN/L+0qTaoK/psysJ3KxxlGQZ/lgX/yJD
lZvAsFX8SykQ06XYlURn61rMCo0QYkK4hTJdy2k5jxrNClbNsC+U17ZK8Jn7iLGlkbvQMi4mdc1X
2e+1+uXfg/0vh78xn4gxJJGVwGYLl50/R1BktmfSCupmdc2wZMnZM5FvEeSLQHdOLfSY+DtJHhMM
92PsPMxhow6YTw6ODrc/CT5TXI6KWrGkbF4IgqVJGbZwYxl3tobrZRpAKywy4ihSL23ulGN/LXG/
zhxKCz0hkwGo3ww/fDI0/RJGyVKRkQbkBnzgwTKV2A0QbgpnKB0ADGbwmne7i5G+oHnLJS3Cyqz2
y+s9vd1fzcDxbBQMSMf+A6vObVsTz9S20qX4vMQGWwEP7h1Fc7PBEYNZh+fevA2esXSNgzsgzO07
+N/DorpjBlDQn9w8vrqR+qzMjYRdq6vIxwtLTeq32Aerd3QuP18gpk9jPB2/3gb6mJ2knXvWsSXM
DFspUCpcQBvE11h7jSTF1zGLIBNCqBLSoR9DvOP+PVBvl9XxQmG/kKSD+o5e1c2yqpwjva4ELV5i
iFifMZg9dtkrauF/H+Uvkfavw+DkQGy5yu/Nm6phaEo9Ti8BBEg12TB49KTZ6zTkTnrgiCbZZYyr
QC8RZrt1UtjsGG0169xEeGhzJAnnkv1bBzLSW5BW7twC7bbAN8dgmlFoJIpEiKq3RZ1aCAXnHCXM
F27eHSuUT2cCRsoCJ6H37rSs1A/lI1S+6ZHHmm6dZTQw0bDR0eOXIfEH19M0o6PbXWnUNpCk8IfM
xevmogarPEaap9cOSbl2XOrbRs1tvXy9XiZuCS3yTFMgCO08ooS+UruhdhW2RoSaAgPNISWO+EyS
af7UDbGbVDSa8Na8pMRVXAh6aqgtS0LXYx8B9lTU89EN/c5zG5/L72u2aUoUuViUshbivHRLfUvq
7qqodagdgvXJQ33jBKv0TZyK03Xh7YQ7U750W9HeHu1mMMbhJJuwi9UODajasCoWdAZ2IjmYl4U5
u3Nlt9XIeCyZhA7qEWXEJm9GZHiN5RPVinE4HY2PaBZDZHUFjMSnoKKkm7goTP99xL/eNKyOwEF5
1VWZMfYf0s5zyW1ky/Ov0tHfcQfeTMy9EUvvyaIp9wVRKpXgvccb7XPsi+0PkG6rVOqQdmYjWmwm
MgmwCJMnz/kb88MyUqs5xaIn54eIjJpQost66l2koE+/PsxP+Sv+MPjVGs9KmHPIKn14dFVt4Tep
ocRQy3OgvjCAIJR4lFY25vwL2msHhGHBiv76qGjX/nyloMBBWhH6swq26OO5U2vT4yrKoW6B5qTa
6OLFE90bF3SO+A/3YkVC+3LVPnZge4Fbv+5rqAbgG3BmBDUIwh330Zk7FY7OAfeuZbmw9yQ2gMfL
1HeY8B7zV3Wv7tHGXOvzCvwwSsWbJiZH76/kVbjnsCgkQYBfyqTLLn4+c0A/UiKwngpKglfUBTbK
a5jPQmUaPw4XFcKd/qQVJs0dPkAWNrWPyqV8tI7KUb5rNujX3ReHaJ5Bx6cMejAW6aJcI1q+qNc5
mRHqaeFEUab6HeVUSoVgwadIGyzKHTqQiCaF4BrcOfaL1SafCUfzSwGiZWK+aSuqnncFRJV6BbBl
pi2sRYjlHPnii7bNj962yu+jYA2Kp0fHjrMoLzvsX62jsei3CKRmb0UwC9qJtsIYlEKjNg8AtD93
UBIo9G7cUwmBAzOGGbXVCdC5RX2pbvGxWpJV0x5k2Hw9eqnzKpu2jzmQCrh+FPqARKD4iPGsepAP
2afuwfukXcK1/Zyh5W5NpKG0HV6lXX6EDvYcBMvm1l7tLzJErE29MI7mEv7eBrUJzqF5wtQBhJg6
4Q89hE/Srjk3L0QJ2Bt6FF/JAEKffxGOBZiZL/5n16dIk93x4ETQFfYP5C2wsku+ql9P+ZWlV+vV
/6zMpG0D9BaPeq6LbkoZbpke9fsAToSKEQ36J6vsoMwgbRzLB/nkOANlEiksosdonkDcgjkUDlrp
k+YQX9xZv4nvhT3RNITKcw5uy9pLd1Y/Cfb5p/5T+1C9dbfmLGMVRcBV7zhty2bP3etSSPYoAp94
OOMqt0f7iyI0Jwboj7RMrs4JZI9ZTXvEMkE5e5MyGghe3U3aik/5PckJeMf6utyW+JmSiYfNSCGV
9diJfIpCkfpanKNn8Vadw6txbNfaFohg/BT6pHrQIVdn0oE4EalbyVtYn6pb9EwajBSfgH4Mh0xY
3EF8CO+ebtqsWMV7dZu+pXcKoPLopNzn5+JaHsRdh1BNhO0NihHpGfrzVV48vQ0oprd2CuRXnDwh
z0G91qEg3E2eANKZFIM1St540FOQhWM8mPouB9KOsXxxpoN2NnLjk2U3Sfef+f9yevny5XYZWBTA
0mfZNX+xH1kcV/gpV7tsnReIl62wc5VIL3MD7LqFCM0sWIeTdT4fOCbBKfem9RnpNNxw4Qp8EZa9
tiiLTw++9phSfjxZL8WTsq9es0dhr2z8e22O9Mw+3ApoZU2y15IS+AO/vXm1DsHNuTPOGnXldolc
zEBcnNhAo4tHThfV6C+hO0UZQaH6TelbmiMmC49ABx4Ppj8D+DvV9TnJVvapfra9WSXALJ+25ww8
ejJ4NeXSEMNz9Tz4EMHa8zzZQQqHYG491/PopH0R9ukhB1iNx69TzJAbT1+Uu3DrXKk+ntiIkDGn
zi8mKRL2/cLtJ7DXwSIvyrfm6DSwyGY5926B7TTU2Zm+0j9hwVSdamCGrIzgc6nwOztIRHBuVtEi
OGIzuMKjcltcrE0dz4z77NjfZFTqIrSr0fgGYpXMID0g49BOqocOR7tbQDWIsMWESaBh9GvPvIu6
JT1885+LcmKmcxSexE+ktffaGwIkJ6yllnE6aD/q5aS8BUekvN0E/65ImjoXES5wecuX6oP5IO2h
AN3Iksor+SE6pnfmgw6qv1vgD/46UOTmX9qFf3UO4sZfi3fa2oCt0E3C583Tk79pIOQ1kFWcFyQU
7tXlQCHAspgdQTC7y5/rW7l0punkpF/sVbLu5+VeXOXLfNnvq8vdowICXwSrkr46X3jsAcFs7jp5
rQLkW0VbZZ1sLY6HqepC3AaXgbfz6znyp0T3MDNbZGzImioI9Zgfpsi+0bK8NXwExXR7qspPOWaI
wXPrmgiyn6Rq25GvynPmTXcRk5Vp6zcVDAyaf4LXbxrxwYv2mXckUe+Jn1ur/U188hPEia8HvQGZ
TSjo8oAX/XHJ2qZxraIoj0ALGBlpVq/7yau0hN6zDucxPKJf/xp/F+yhMEdinWKbCbViCNDere/N
OqqKTPRxv5tgC3/0NgBqsC/0jp9/faAh3vkQwqLbDNCZ/JKikTH78ThZG0RVnVnpIev4TcmNRo8A
Z9xX2S0wnrolUjL99QH/9i+DJoJB4xAI/bR4FI0gMuvWS671rGBec55PgEVgEA6srf/JoUyTrOhw
wvAF+/GP07WszxqfQzX4t8vTeidx9R8jiEnN6jeH+psAz6RIJpL0HUR8Pq4Uy0DMEs/jUPnMPQFt
mhPLwZ9up8HVeUqnvzlrf3c1Dqh8UpskDGV8O3/8y8TGC4SmseLrVl/GO+cgzdpJgdkhUReIzt8F
5z8vw1l5wwAg3aForAc+Hi7uyELYMYdDy2TiTj8BVp1lsLrAvIIB/s1POdzoP16SishfNMC0qecY
H/V0FcVNU7tNouu9MdkvrmeoidNlO93dvtzd/Q8uEYoVZOxRUqSUrOsffkg90HJf0fv4ivIn8WAy
HUjpVOynuPD89x8hPx5L/fGkuaqbGXibx1cqkUS2Kjji4Rop5/ZRhBNs/ubyV35iC7Buw8UR7WWS
8WTbPuKjhDy0xNiqsoN+S+ZwcDf9EXVkgmURzbNVsQHNscIZaA1Zeo60zly8KzYlVFphgTuAdMzZ
XGysFekWlB7SV5AF3VK6uOtuKR7ao7VKVvDEpbW1ch6ErcAqVN7zqL60x/KJqH5RPxUb4MN0sngJ
JsYOeZqlcik27RFLClxK0Zq5x+TdfM4f0QR8tPfWpaNuJVwgku0UqGAqMhzZssU9BvLinhKWuTbX
9TZHH0IEz3gwzs7evqII8OQt5ZN2UNEUyFfKgawE8Wr4YF/tqxkv5CdvegJwt1bX3ZN27k76GofJ
lbxWDsTBS2woT3Dw1/6DuOaqhkuegjusN+Yum/XUzJhM0pW9OmEJAgEtXakzStjTGBGueJWuSF8s
yk28QuRq9a2XvRQzXF9Xzs56Fi89DqTDJ4Ndv+QTc/chXtklAd2QtFzrM2kJtBfy2vAPB4qVsvR2
4lF7bu8QRZhUC0xNoadNBvkz4DXIUdQvL0/UpmcEf5PXt+XrQGM7IVkFnd5EzGD5ak1fZew76ecf
APutN81X2mGAPvZLC6a9vpMrKHEB0ss1KRkyrlOqHTKolpX1lGvTbIVBztwBNGpOhZ241K7CwtoN
a59hHQUFeQb0fwv0Cg2T4BNuGksFIiaQgHXKEidfGDt3KWwTRFX0eb6Q1sNlVz8N46DlXo0dpEnG
cjX9JjP5Nw/G4ZIfHo2GQRHlI3C/qbImL5QEObBu36ZXKdvL2LJ6OCgeU0oh9qbuj4NmbKldvPB3
ebzhBv7w5Prh4B+SC10SlV2fqhk/EqwSDXeByrzUsLpDE4YatL/IvYbS1UCVyIqDWVWmk6yY/frx
+VNl4OtN/9cv8FFAryh9K7YKGxuhHKusnDOYgexypy6ZBQXb2RD7YclTJ7VpQ2V5QzorMu9NrBSJ
tASuAL+P4QOv48IAVEBwTKK9RsXFtS99j+UhmCZHWLrdqZQuvXT59Zf/m/QMp4/Zk8oSaSASoj8+
IuO+Tq0O1MrBIcwv3Tn0riaa980D7oWFzpLM+WKjJRKLN1E8qbk2MayZ450TZVbjIvGbL/O3p3Mo
qVLKtxDi/pDrT9IEiFErqJdqKuJ07N0NsibzdNuC/61v3Ta8Fb8LI/5m7iPZynQ06LgPAKMf//6w
Ry2rkHliJ/JVRGjJ2fOkbMyDZe1d9S2LEC+/maBYjBWi8prtTJ3wWRdzkGi/mxm1nzNyfBP+arBe
hgwBcIh43kWgXt7Xolfk5sHjyZ9scxYsLaowzamzdiVOz95bjbBRFuWcIZB57lVCQKfGVDdCRs+U
N1bypKRPEvnyFOh4h0pYgkCJuKlySPd2P41jAAL7fFIvddubenIAq8qaxeq1z86esQ/IRrgSD6RQ
WzVdvMx7sgTNSxjNK/WQJmsxR7sEhltmv6Kc3bd3YfKSsghufG43hYyM/frry+HnohWz6fsf5AO6
ATCYXbuFQW0/VdBRdSayjo5CCkI2Q3MoQAfLh3HQBnPXPxsVZlkk9DOgYTA2BX/jeeccjWsXtVkb
lakwQGzPntayxt9DhiNFwKSQ5lkP+hFDIIU166+//nDlfHw2KRpFBupFmql/DFCFIFKyrIuQDNMe
JVJHDfG+W6MGUgAP26Qs+X59vJ8K2sNz6P0BP1zKHqGHbwwHlOR7KfLWZaqcpChcq6Yy9dKXMsjn
fhbNmrKY9uJNrbOpqrQzyFiTInOmspbOu+4UOvUsQZWrL15re6eh+AfoGo4Ymod9vYh9debn1aQS
pXXVUX8gQ9bhEfRbns9PcILxj9FFi9sAg2zxY3XepvzkVm6cHXqCB+URQxWhvKooCnjVuUQ9z+QJ
ST0TONbR72eysA6gdPC1YQ9qmyB/TIOLKeFxTbpT+QJ+kus9+80JVv/uhlU1cVDChOSofSSuOnan
ZEncRAelkJfU3mMMzlKjBTNwyzvsz4VgQ6q50qIp2hPdKBzXYRIvQLQx+3ucOfs8n7diMCuqK1zc
CVC5+aBRGHXZwgzJc1natjdzeyLFb2EIaaOHoZDJi95A2Qm5nqVIAkhW0bOnzNMY5BDInaaAK0TA
qZ13hQgeN3e9IW59kEDj1fYfr+1/Om8IrIadk8TFv/6L9muSdrnnuOWH5r/23mueFMmX8r+Gj/01
7McP/et/VUWZv4TeS/wHPppvL9UfyZc/LuVL6RWl91p8/OwPu+KI377R7KV8+aExj0uv7O6qt7w7
vxVVWI6H5bsPI/9fO/94G/dy7dK3f/75mlRxOezN8ZL4z29d68///HO40/7j/e6/9R1eIj42yf/P
/y688OMH3l6K8p9/Cor6D8NkjYpYqMEqVRvio+Zt7DKUf5Bt0BQVTC2yogaPtzjJS/eff2r/oNo9
iDswLQH5ZTL4848iqYYuQVH+gZP7UB6lnoLGMUvDf3+1H87a97P4R1xFp8SLy+KffwIi/uExhXY5
LHMCN6h0vBXhYP8466iVmTShzAwCkohHqJSDP+eLLZo88Z5KCYRoZbifJNEH/twiS1l2mX2svQAY
w9Bh1/rZTkPzmjqKgikDmcKqZrUj57Fy6/0k3nhWnkIlxyxNbYRoM/ZKtS5/7Y2jJp2Kfw22qzqd
pJ72xUoTmB2RVt8pclnfmW4DZkhySmzj2DZ2pKZbIJWm4pBRyTZLuwpge6L3n7XYnXZCSy0m73BW
e/dWipxha16Ym8iNLXmlOTG8ODWp5rFUuMwogJfhfL/VXu8/9z5iPHEJeB4d2qogxy207tlvQ+FJ
EQHeip6fXLQe0B2oj26vyi3ihEEhAPpww4PeW8XcbCL70om1OQkSN3hO5Fnrt1ipmfqr6PUnxyq+
vnF9tiAHfgrS3Bi7kibpJmpYR/mkVCX08OWmOCp2WBxTJb4ri5rly7CpaZoWdUAl/bptHDGOHXv/
Gjtub2ujWb671r9dUO8voBF/8X2aG68frkGR6qVOOkZVP1w/fWiYraYmEMYEUaFmZAcbq+2y7fji
1Gm21XIlQ/Br2GiKxvueD9u+f67KmxiZwk+ml2Y32U0QB4rSbpdoSXULgxShx0hCca2TKoQPU9Ao
lRxvxt66EAcDpzRcj72uq2wdp9o3abUBRCichMoRb51Z7aQqbU9eVtJyu0PX1cHXPsdAGi9qUEsa
RjppegkqOTsGZj3v3ERBJ0O+CSVXPux2YvcyKE+yEUOXSI1iliiF+6kA4tNIjvTkpm3OwzrK1qWA
kc2vf/gR2fjuhwd3iAfSYEdBwdhgGvoACgv1ri7cwEhnilGifBLn7t4o3W8vUSiRaY41sAvGrOYe
e2tb7pbUcNJr1NTxwjGx7MhDvcWDcZW6IneXiLiI4BZVz2O8hZI0tM2M8pielyzJHXllGLWQz6sQ
IUKAIkt5uIuBuYO/aSWssh2WuLFOHNGngnOpM8W9GNk0DzsTPDDGbb2mN3tfCoNu0rogEbpelfFl
p5ah5gV8R7109ubwJ7jEn1uESOd+nulbIXYQQeobjGzi/tJ0SkUxle22azz++jel4q7xbH8XtrF+
pWQ8rD3kgejAFT30v4vCHa2QEsX3sjmcRxtr8Kz6ZGoRdl6lrh5M4D/UfkR1Loh581AijNEoWfg5
ypOnrNGbGx6A0AVrw9lIpVacAC9BHx1GUJh1/LR/9WK7nqZq1R/1uBM3MuIWi7SL6ntf1C85Lqif
G2zunDBp7305iRepXhPZ22V7FHoRwcK+aF/lZjbus7QcZMA8szrFhPrrRC5fqxh+TxNk1lF2HAGO
ldxdKsnDfzsppYd+iOWKRAw+9VF8aMwYnV0Z0HLS1KgAuIDYZTPH2E7w7qpSql4ahWiaIMV9cD1Q
MRVBycXV1Xg+QCePrdynS11HHVrMQ3XdZ06xdq1I3FU4Ei7cWEAkO0estTdZaghWAmW8kuqrrWj4
87RcmmPTM7z0KLXm3rDc5jpuMjDHEUw1Pyt2Ul9zAYioGmXaduysEoNVqlKri6AzNwRg4s7G+PXE
X0BkbwE4LrvWSecxT8XI9KuDFGXxaRwieiaP6mGIKXXuuyFdKEQnu/KxDJWaditpc930UT4G1HBr
+ncNU5gbkeLfsiZVhp6xUYS2fAmkeBK4e9WOiL14k+sKb0rQv3JCoJwru3Lc8t8dkySycbaEjipw
Tt3P8krEwYxKusZNKy9CI43memFI10qx1Y3haSSIh17VFu2jEyHGNbTGlyx+q3MtvKjD8DhpX+LQ
RlRv6B93nVcBRHEDNaas7yGEgF4wkwANOKMR1rFZ2Ximu+aTLnVX186kc6aa/d6LdHfqN6HxZGsQ
6DQXbmgnJ+ipiuj6DvvJjaqbWaLYbVD4Vu6DqJyN23vfFxaNrFRLsa66B9eHHePg6WrCMsSVStFy
3jTxsiCsGt/8oksbB//64z+PCcqENaVBmfL9YX4e9/NX+TDm//Pj/LWmtGw1x/uc2lha2Y4jndXW
MpdCUrhrzqR1yusUKorvK69tsKsFW//cNZRjpUAUvw5VU/Hb0CgLvw91qsp4t1fBl83lODS1U/s0
DnWCd3v9uy8wDh2/gGD38o9fgClOW6R9gHpLHkp3ZuHvWs/W7mUpkHZJVnQ43dM06xxRWDGXZ7bR
aPdNgMOindVok4+DU12Y9JHeb8desoznoKmL09gZ1suyge9WOH6ybyzl4GnlUs9EaIlS4W1y2xWO
gYYjlaELybQTk3wNj6i4ChnaSa4agvIZehvfd/atG71aWZFfx00srEIcCi/j8AALOjhlYrkb+0jw
CzOjkdXF2FtBMVkrNemfsdcCM3vqm2I5doaKF8/UMMDXOdhJYVc/1GFk7A3ZIac/NLtIAF6jt/g/
DM2mQcG9ShNpOza9TlkYhiNdPFE173pL3dudUD+kvpdvSgHn6XFU5WjOXAmlejX2Oq79Ktke4V9c
N/cc1y6LYJ9pGYmdzMOhFBT+WtBK5y4JWNzbhMqfbWPmhZxrL9DzaWH63kkWE3+jefyVSmDi62QN
snlt8bnJtI3QqvAy05DsSoXdtWXH2V4PcV/GQs580gRhUXdd/lnRSAE5uuBfg+G4dtkjep1qO1Wr
vQPsJxzBqqA/94baoo0kag9VzA8tlZL0KgYowjV5x+8e3OpItb+UEVpJsIqeI0mQJrllRDcnFpqZ
QAR5Ks3EXfY8l3eaxbJCTtJ+pQ9HadoYurVFVMEKJ9znUuVtshTZejGvxaPuZ/XMyZlP7TYdHiSd
8rkAlmKbCaWSQOu2mhiEL2kvWxOQw80lzwV9jpVavpQl79gHMSo7VV5Aa97p2Padxi3jS9VJ6BTE
XTz/3jEO1Yf1z6LKTOcGjtG92T1lvCA378ZNidA9dFYXH3ohcW+yZmKSYSvOdmwqun7qSd7osh/j
WaypO7kGkJQp0VUdNqngdQJDOI9bLDCZEywozc04PEqqatEp5G+FpJFWmdbmKPnryRkp9kAsz2mW
lGfWH+IqqTsIKkNz7GiCwpy4ioVk67CtCqn1FEajBvvOMa9GZMTbsk12iROUx6Ktiq8vDvp0rpjo
BP2tBaim8Rtz6XiquamKz2klJodciVFBzKhtjU05wGVmfKkdAk7Zyt1qjQWZjzESIYKYltmxyHOI
x327MeqofyRyjVdJFcoszPLu0bKaz1aJq6tr9ZyQMP32Yqgxm2KcECHi9fcJBUiQ7U5x15U4ATWB
BzGMlpFL+V3z701hmWmryrGSb19u7pgKBA6dhd6sLkXAvkW7Gw/kD0fzTGjBsm+je6v3mI+kTtzf
67VgrdOsOdusiL++FE6FHynrgpkrdA109lxTJ2IRmqs+qr6NAdrKTJ6ox/FjVlp1uyquzmY2jUx7
46qicM6B9h7tHuP7ymy7RyXqkefQfXM5NhvCCHiyKBOXDYg94q2t0RWoojApz2q/00mCmqGwHXs+
tseNjky0k+juoXExS7Axj98nqYi6fyO016T0KVJlrvrKjzC1oPx86ZToOAA9n0pOxJS5J7nTUaNY
fv944SdIcTpFd/UNiOXQgZRXQUGRW03UL1afvPt4K8bJXVuSASvaottoeQHkpY/QJnTkpeeQ+RYE
wt4uEVP8NczkoEi+Mk+NqDxbJEbA1uFh1eoCKgiWl39ye3cn5B4IP53IOPMM3pQeylh696plPFbS
CKPgWAEP54rFxcfcjpSxEuCbrkpLPQ+wrYm9+0hsyR5WafeciNFcLTX3oa6afG3VaJJZbtT/3fZx
fCjFX8frCdPPuB9HVT7u5+v+TZeDp4W3ziRz6yQieUydB7OeIZ0he9LJqgzpOTaotIRC0F+TqLdm
ea1kR0cVjKUkEPSqqSRujVpJlqmexCffCeuZ21XizRPseuIJufnSO8bWT1yDApSiIyGJe7YRk2kp
2jh9iMnmLIQIxvTY9KtaQRFW6HbZ0Kvq1VxsHetiu3Z0rqp660d68uCUGMg6SrSBBCxA8DK1e8Ps
lGVudiSOzUq719wIsGOaw50fmnpAgJLkab8bm3YEEFVI+zu9CUFL5Ytxa1U31UnUy3M47FCtRXE7
7p917S7rYvkuNNuCkxXn27rM7WMWwGJ2/T561RO0g9TIePo+QqwdG4l+4d0IZpT22sjdNdVQtLJC
qX8JC5VpoG/1O0/RpC0LCOLToSMWk5msdOVj2yLOJzoEYPwE9UMlgfseBmARG89qs892Su+7d+Mu
paLC3C6O2vk4JaiSl8E9cZia/porKsnsNk0h39A2tABXDTOKUAo47/qg7CvfjE7j4HFcKam3ccTX
TUPn931+74itHpb5v8d+3+719UXun4O4jD91Hfo+giO8VZ16SRTdecS7qJllsdgdqEei75or/TLq
U/QUwwACs1Poy6iNTfGLJ+Xwq1UnRMDKtPdZm2uXIuZ5Uxlpuh6bShWUa8Fz0A9KqNiN2+wpMgby
JewjlIcSgXqB7QFhMCLtaXwnkD769s7PwnNFEDIhI4e7uI49gt0iOzG0wi4KdmWlEU2ZPvT8ccjY
M76YfW6RQS9KnGdcaRfmCrrtUibtbDVZB0pcrcdNXzuH7QXE1GU5zmfO8HCouTCzGF5qxa2tzMa5
qWVbmqCdq5bYGIhheZYd0ZikTW6uoqotz4kfRef6cewaX4qUs6e3qcOj3BBWbVAi3tziN+uorjPN
XKV7jApULL224qYZmn2FBIzZiPesiZZhhQsrUUbjTj0lA3WhGc1cSvIQTd06RRCxz3H1Te9LX31z
yTwdRCNPDt3wMr4zsx5xGSM/gXHRMDQsUKPotHydpnimtHkkLo0q4WqLBOVg1ap5DAjUXM2vORQV
a+xyqJA3uCzXotAsNGBpM7QmWEfHMqpOvqwgX0fz++q5gAMiF4KwHzelboEg6nCB5CSET3UhK1/X
y1+XxrEHZLWSwi3Crrs0C/NzmRnMcIK/C3pZedC0BNENE2R866fKAwUMwKB5aKzlgAq+UvhzOI98
VSnuwDOouEfFY1usVH1uNxniWySzp2KZZovx6kdsMt2XCOe8u8mswfBacgzg4GJvHb9+3VqR9Zlm
2co8DwJxIbuifBubgZG9b469kuUo5B/dWVbrKBrYvb2tCuh6ZVJgbjI0x23UkJlxv7fHjeOLxgRN
1hNFnyxBT76V5X3oi8zkrlfME8177YLQ28DsBYkuRMjv9THGjyrr9G0PcGkRqJorTWwhGDygIp7f
XogQVZdF61oCXtDLcX5EMQmRZDdqXwzTm6Xc6Z9lX0Rm0GnKa+ZoxkKxpXjjlJhTOHlRbCLDdTZl
Rx4nyeTuOSg8CPKSsgo721YwoyGEmREsC2g32N4uGWbEXBbMKxTVGPAnxppFn+lLyj6+uKwcxIra
U9k66jxucgRmpJpQXNWEZk+6Z4jKPVOaZtXJJ/18Lh15X4dN95iFmbbUa9tdeJXXPdpp9MWneUw1
6HQBoIW5l+Ttvo3ddu8M79I6LxeN4jHDDU0ywE1CuNmVhLxsdNuOY0lRYkzsKIrnPBWCnZqVPD/G
t5HQGSuL7HQ6dIybxpcutINdlOaAg8TkTuu6llSkkUVIChbCXUtW6d7IseOWSlndKIXaHDVSf4Qg
sviKNn8glT78SBxPjcgMT66qwVozmxbzMUW46XZyP44Y9sXNfS95eTXNtdy8ui3Jt8QIjc+hF8+j
whaeyd0JUzFK7EPaNN0mk3G21wTp1AishgIRbIjgi3hDDC9ij9iaw2JhbOmhGc/AnjFtGTF8JZ0s
FtkahGn8swv093NpRjPHN9PXXhpK0PzaV69x9LnqRcZOE3J9I1b8nEIjdHeCGKClnVGuKJADjnOE
DwvXz2a200EFrIRglxF8PJBEnXguOU9o3WDTlPCzlVnKg08FehkkdT8fR7W99BqZxlMlgUZv1Lpx
53aeSdOPbVcD4d523PNzQ6iQERnaWhmfyeZpx05KqzVxRwWPlmMkFpbUVl9nm7HpRtraClsHbk84
uNllR1nP1IcPH3I9DzGCRH33oSiynEsU6Nr3D/llDu+xyldl1ifuzI41bSvH5ixJKnHdth5p52GT
F5Mv+No7tl0/11atr+71RJYXlobVS0398jy+ZD6WTqaXe1vyJ8U58HtUtMgGjJ1RXLEoc+purlmd
tyzkuHkSsVMb4sce8NOiSzXUXrAefKrzd5sNvbX/ZrQ2bI4yCwMY4v4VvyAYMtEqpnpbSnOI1ZpB
/g1KezAI2gy9naFB55B2mdUGS53lGzoZTv6kZcJaQZfr2ptpuC8DBWyb32VPuiehb8/stTOaFll3
WV4G5D6eMoXrJ3TiW9L69soVSvKCQ9yoOHKzaA0H3twQXbZaCCiFaWQ7NssA76PaxfI2TO2zFSEu
OMagNfFrZ5ingtiQNGSY7tQ+Ua9xCUDea6SnwqK0kkums5KHZkUBXHMa/SHGwHgTdh2WxK7HsF5/
1hl7B+jIPnhO2SBtzXhdUzsqIzq+B19vIMcGzSQIbrl2A+4uAOnpmtPpT8fbq+0z5aJ+fT9uGIeL
GonspnD0j8PtnISwPB27xuFaKB7roLmFUqWuqqEuIlET3lcBBkkyGibTTi0CYnNZXfm5713alvxR
64RHe+xthl7ZrstV18/Hhb8SNBSVNJ4648LfiUPjpEbxYkwRjCParD4Fit0fxlbX9NEs0otBWs5m
KVD0Iuv1VJxVgRvOBXuYnEIhLba2o91VkUCJ8us2D6FgR4x34za9kbpTpasy6+xlAwr27NZ5RgUn
beZqK/UQzHR/IXpBfRSJzIbEZLM2I3EQui1FuD0BpA7Ue9T12N0XkG9Lkqdfe/seddEUbgHqgYoR
Y0bFDPLuRe/bvV49K6pffe1L9LT9OiD6611ovRug+m8aLHGAUUG3HUoh26Au8RC1lGbhS97L2Pq+
/UNTS8tQmI4bvVA/in1sbCRnq6alcOTppZ6K4SWjsDrJidjWhpM5AiJTFr9Irbezb+0C9/SYtSN0
Y/U0vowfZk99ihRSELrhHWVNf24y/xOp1dqarGWw6pwsOVm2iWeCbFaPjRTcxpV02z2UveS/BQUH
FruyOkbkNv8vbV/WHKmubvmLiBAgAXrNebSdnl0vhKvsEkLMCDH8+rtQVpX3qbOjbz90v2SgAWyn
M+Eb1rBAkwTY1kHii4gQfFXTFGTEqQ5fxbS006Nbm70sBrl2TF+/kar8oZ0yvhvA576zZ7O0B6Q2
c+O7lPRQjKFl8eQHJV2nsuhO3K3DI/fwJJwyTz8WMz1aeWH3WcCOpXPYA8DlF5dlAIYpGaBpwqCR
EUKut0UYO0KzyknuhyQpGQrEzXH0nHRXxXhQvctxVSBqP01ZRE41i1GgTqNH3xiE9pMHBOSIsuMp
5xX5dTg1frTNmvjRLvzX6nyZSZt2MaKGAno+f7p+vqiM+TIydf7r8xaA8xap9t5+FkdHDNuCxN6y
sR/Vmui3GvU/FIBa917kcX8iffiEuguI1QWF+v+UigvxTXBMq+JCCgF2X0wafhvRx7wMsGanRnTC
SuP7Z4d3AhUTnFRISNz5+KTv7RyfFzypzRIBaHS9rl3ou7n1xBCLXS8V1LCCbYeQLOxl7EudwMbc
8GaPrmUKXV0SaTjgpTDzGVN2GxNHQuoFHjMl7cTNdQ8fY+9A3ehyHSKqobdNSsm6LjNIIgaa3rIB
/5MkDuEBomE7v8CHqT+MNVvzPhJn5Y8CTls4CtRUtvNHrT9MBV0zqDRAf+/Pnuv435btnqjOk7Nf
0qc41HCApB1AT2QEyNxGjl6ajddDO64rdzal/b1sv/Bf33+7JcWl8jSBpZfn1EfU9SrQXHpdH9tS
A39gD/8eK7+MIwhZYpeEMdTgBId08gBZkBB7BwwL6n8+DIEXfiPNppuq7poUhaxHIt/AZKlhfXPu
7B4270kSIM5sgnTtKc6dyXnf6AfNGZAO7zDo6TanQDNsmqLz15MEwEPWqOBfJynuwmu8rVAXmJ8T
ZQZyr2HxjR3lPkIBquR0XaQVPkjoYB+/vghlN4TLphfO0n6B7ML1W9QibIG4N0xYkVNFpzCB4Jqa
m+pdJ79jDcpJHXeQ0utAbNWIZzhUj9g13upSA6XnpooONrByQmfjJCN7YG4vL7FvHmyoV/Ns5bUh
VOiD2NnY1AIgAZo6FNSyiKFYhemUqOlbBbWiXLO3vHbZlkPaTXujubFlVj8CPzHgCMBseZcxvNFB
gK78pnO7HEJiLvQ6aaKku7CVZIjVwX5Wtrtrzqt+D+2iqNm4zAYXBOTGfJTj0P8UD1ku6M/Odd6D
nhUvUH7owJzMq9vUEQHiFgfWCRVCcDcaphXqqeFzlDdrk6aQxM6TdR7jhr5Qc1kB5r7uSSGJOGWl
wM2JujmM14pryzWixt3wBMU+22Et29AHZ65BDW1uuKZ1HN3m7ni0vVvbkS3b74ANlQ92fdTqHYGN
ubZnC9mA8D0Qdu385qjddwXyGlsHo8jJEp1l760JQ1iw5flJZl184yDdulbKEmhcimj6X3bIeUfD
Aeaw1+iq1IGsefnrGvNP+d93JFO2rr0he5RFDLAP6sXA27rRqxPkcjn5NT/hFoeWuo8+YJ/yVxdt
nh36cWY9NQN/1eX0Myt4dpejpnGhjf9od02Jhq5koMatHSp8iWqUAR6iibU34xzTiQEXSzozrABz
SA52W92diDdFL36bDfuqQc4NttUiRR27Xno1Xzo8TC4hcYYHMQQBPCp6yFGbaXhAICtvgF28syO7
I8jZR+5M2SkK0J3gDg23xpWgAM/7u0nUD0h+5kvZ3bFkgJs2Ybazw7oCdAEgGAj82J82n0MpTNKy
tr+xU9IBZSb2crm2wy6j410BR+Sv/RGhyACzAqWC+TdwTOTt7d/ztQVy8MtEe5sAOTjk7lFeHKey
epk6lKUmpnv82mm8CiYm79AloZtUtuJs0ijeKRTnD6xs+qN23Gibdqm+idw4XLNek4sWXQ67G7d4
SlJwcNucZm9+Fv5gkWN+QFPk4KRSwf0MKlSjCxel1hMrJ0j452ScSzRS/S4ywIQJhY+Njxx8PxrX
HBD08pWtqZPCA2fJ1E854sZD0KLcbWvqhkFMaZ5ntDUQ0tTgHcw50Z/9guqnagzdBfGT6SFM+vQQ
Rz7ahsRta/SGwZCOoD1pV6O8pQAZFYA1qmB6qNuenPG5e6AFb+qlNOyVq4qf7F4kbwo3QA8iCVwD
b9Q29KIEHLLsXhgmx4sBieo+Qa/zIUaDZJG76VtO6fhq6LNAmv5SoZtzksqDXdjctmrwrF4RjT7L
7106bvIXFXF9mmIYWthp1N3hZQJw1EG4qTO3ZPwFJzAANZl+VW7QLRMeQheAwamHtpl7Rh8/3bsl
6fchR9+zyl2ouKNVfi9nDUiAKOlLELo/J0KqjxHiMIBGotngRbMMKRWfUQlHYEG7Lc/xnWHtrox1
8pYlGlIP+IxC+MYN36IyPrO24w9qquFdLNN+aecLhMGLzpH6tqgi924IUDfq5hO8BnmxF5L+6NRu
8xRn2Y6hWfBWpbzcqKEsdvZ8l6Mgy8vd1Iti5/YBHMvx3Hmd5qMsbMVrlMbQi4fa1Is9Sue5/4f7
7E/ruYcOhYlq9PpEu/v//CN7AP89Eg9723KNgD+Fm1cLvXpdu3CyrF04MOQDXBjzcAJoDKT2cUyb
O9uR9VlVHGoXEc11N+JtFKmSGoITc8PWvvw5I6+yYNv5MCbWLlq6rlegbj8HEza3lNV4C7gePdup
aMzCHZS1fu2wc1lOrjvs/r+uYXcUv3d8XaOe+m+51Afb0bSdzsAx8BsItd5+zWnVwUNG+2c7BQeq
/iaq+ParMwomGcwSCCuWSQ0KOiXi5avr7KRmW0U8O/kla2/Z/GK70fO8aIocOQqikoVdbSEQb+fs
trAP3b3TsCfAFp1zEMlsPWWI1HIf9Ww79/XCdGDwDK8Q7WLv18vX3sa0LzKp3N3X1Ne2LOnWYkpd
hS4UcbKdqUx5Ywu49gj0c3XQQ37+a36Yt9nFBot2fwu4DK+d6Pi19c8Gu/1r/j8vbc/2ZQNrTe4v
S93iTUE76Uc8DqAf1BVqcPPQJ+z3UPfmOrRBF4SB0jMp6Eq3DjikXQ2gSJTe25eEVsGmr1sH3MXf
c2nkRotcZ2T3NTefLkG8ua2aUt2zNKan/jxN5PzVte8Jlge3RSb8e/6r3f5n/qvVb+NDO9+33rnv
IH7Wp2hu4Et1A+W0+CZQdXxDO1gcxpN7svN2yr4oU3RLz4Ro5c57SZUxWI+4VbTLmPlu53zlNydf
8E2XG/OIzneNpPoxQXX5EYj470ht1dkutUaCeTlGdGuHyqTlLguneGmHAIqyM6SOX+woHUd+9npz
k4/ZyhVKfo9zmJQnpQpOfSfZbdY58Jmo3OR7pYNL7vTJ0xiIaJdCLGrjeSJ6nc+kvirWYTYM22RG
fYOjDpvKiH3QGRHe67C9tUeExc5OZf5HOu9CTAMUpJ37s9ee3juFAXhsgEiOquHjkPfADRXoCrUe
BNoWfAIqAnLW3W5SHb+1K65AI0l0b3aQhRm2OU34zcQTBITGEl2K0MtLVK45xNmrCvYkE1FoD7hK
b9EygVm0GMobB+hiB7ebs4mhYdN1FNIOwURvsjD2ry8slGSvmIMS2X/M65xAmhrwQpq2kbsZe9qc
ZFV1YOpqCX63yQ+gxzWnwKHwBXW6WEO6GxS3Xn6WJBTvIuEf/30AoG/yPlDnH0tBjR4GIMfDpXQ+
U9ubiOAPREgL1r8w6ZMpoWkytzAaTuFcTQZ4tuOXgvxZWxyRaR9FFeSfQozXgz8z/33wL3vieuXF
All0UTxqv8sfozxcl3kX39mRjFBHQyIGKzkV5o9plLnbmtACUlYYJj7rb0CpQmnKHQ40gccBRPYh
uIT2wqmUTbxvo6Lf1WFNbxrqwH44HMZHPHOh/NE7GopI6Lu6bohqdX9Ju1H/VL730qMQ++p0DAxy
LmBv19Jsk4G15BHHATwD6JeM1J8m0uitNxDp1/7U3lUBD08FdfjSLgjJd8bP/ecujesda5FB8iLI
34CqBi8WZ6qhg4L1FKhjlWQpbp2N3IB11q1TzyFgt+BI9KCg/nVURrV7l6Tev+9L5nPTefX/vE8M
1S01Ad9rWsuDn6MWMNZ9fA/6GFm0bh5+QAAwqVX3CcV58DEqA5axzCgUbXP/gC6qummmFjWTvByg
+lXc2r0IWY6dJuPb1EGEN0krfkNKaPpldXgew9bA/HcAF78S+QndA/PYQXtxlfVCQqodq3HpiD3x
QrO0q0NfsZs6mu4yis/2MumhEZRM0X1FAshs+AWkbni1GduheTFjA757R5zNxAYgdsh3pb3mvfGZ
WeOPkQdT8uYxdst7h6v2nbABurtNHJ77mLi3pG69BZ8XBB8/FerF9y5Q3ceRgI16vRB+UCC6/g5I
wO/pIN1Vgur8fQmQ9UqI8tdR2TvlvVCcrOzRX6v/t/vS+croleHKvWLr0kGjNA4T8zAW5bvxdX+y
I0Au+NZhhi3tEGUY8xDAATiK5cN1gwlmO5gS0ch8dtqm2RmarM92VKgA5f6Mw88FHp8szb5x3kxb
BkI57l1m/PZ7muSwSYWlBYRODf+atrv/Y9oLRnDxVVttcH8c7iaQRU5e2ZwdCtuxyFT4KwLe3BGS
oSgNiHi8SL1ArKF8CRWD+YwiUp/aCIXgGNVrfAi9DdQBUbkD1OR8nbOHDXRd0WeFT9e8akfjEOGM
Ki1eWQQlxiqCzquK4dfqkV6AXTWPNUUAcz38x5JMBrpCBXqEWDv5vf51vj1ym67fuJX+kRV+f5a2
64pGBKQKS3jX9nO71q4UfZyOuJFi/LX8j3PsoX35Wi5CADBXgTFPXSZNwGAvW4qF6Uh6xwSEdO3/
IgDcAk1mz735awF3Y9hk5e2vBa+Gp7Y9g0s8YRuVeBBsnlBwiBMXgAletN0qMR1dTR0+Kl1KxvQh
j2BnPVbNMQeIrrrpnJKuvBKyCzL34arguo/N2A03QuYPYh4VTTNADmMaS/fRTgwquNQJ7q92CkUL
tSwbAvmLeXfkJOHaFKOztquJpyDJ4GfFMmNMnEGLfxcdJfd6+GFKv7w0tXLvc5MWKMXpCkQ8rNkX
NHrBRVN9fqzmLWncdudKmFu7aKc8p4B7WZsPG3sRn9YJSojyBC+YpOiqlyx0PRilIHEf+ql86eqZ
+x5BSdeuNqhPriqqOxg4YJWI4k3RNrgdfDk9U3dDIQq9//U2NhqGxBPHI7hNa7UYZ3QTygr5XSeH
/I5H4tuQF2BjD3EINMqffcKO7caojd/AR0kP9lx7mixaeNqwtaYKbb5WgZOYTvLZj9uDMH3zzjsH
Gm7x1J8G1CMugLahxDUvBA6AGHgCenemIfwkGwMC47yAku0pUe6Apzdae9ov5Yb0un2PXlXQoRWE
gtUmwu1iZ8CCuBYcSTSudJoG7x0QpVHyXVVTse5VBEVw7qb3jODPTdtGfg9d8Hsrj/fIvOPxMOoC
CLqCwZszD2j9vcmmZitTZ80r6T7aF7enK9Sk/Etpq4HgzyzQdihOdlFzWUMrsgm2dpUB8bklCo7U
drXlXXTMwEtDswyXGwWpLmEuNn6G7vgQDmRvyoneOoUyaPFFahP2NVoDdrIEwcpXgT7aUatiepsB
+H0O5qpfBrwhWj2d3kYxaCRfWyJdtGgeunLV52BYaqnyH3WgH0JlPMCX/XaLkqi/06QyD187wCR9
QPD6XzuyBkBH1hao2OQ78H7QFurzyiyaArLdgHahrtk1RbkpJogLjm7p7sK2Qs/DIqUS4OR3hvRk
0cQE8KCvMW4KzUUNeXvxa8jSEdQtlAOjEFszCn08vmXnvmTIaHZF5eF/MeM5C8mWcgjdl6glCJvn
/XY+jn7Nf+2HAvu7zEuKG0cTVI8qKtqFmvvbCW4RW2/szbqZO9dawdglzYCycWBu9OJG+BqTLsF3
OVRPgnqQise034jxjKd/CygG3AM9hLSLAOXkNQeQaJ2glQtdXrT3BKX3Nse2i2oQwEL+x6JN0RUw
ietYghwBKykzVacsc9l96MOHfS7w+2oKIZPA6us8Spv/mDemgleIdt9z1lY3o+tVK3zyoKw3Idee
oUSjoO9d1MHtphvzjUA2fiRFG+DrVrrLwI/DR8qTzTVOnlA8J1zKdT+Hx+4EScfOsPxGM3dN8K+9
N3WzakAYvHdnxm8OdJwdXYmEGIkiie7TBEBXUDDFHv8bAPUnUv3o+2jRtVX8Cer2m4+m6cuUeHxl
mjY44wY0Htycyy0Nkvxe5ZvAceIztI3bB9yobqLcq96KxIFkKZmCrR1WUKk3jSOeEQXzowLyednP
6AYgzykUDxzo7JdmA9l0dplo+WExUGmMGhw6T9k5qxW7OFl3nVe91y0RQWRnToz+nfznbMzQrggP
4+C5gBbirfTlZtSl/CAAki7djuQXYBTDHR5UcjcUY3MPLC3UPPL2zQQZf8xr/LenuH3LJzJCmAXu
QH6QVXe0hk1RV44Mdi9ts7w+aMOMVsh7SYwP9AyEsk9Wf+Zysjy4Aw+v3oCMSFdk4FASYB1Qx9Qd
LmMUpuuhAnjskmWVvit88ezxoUJE6bT3dZXzs2jo0Y7sC2QZ4CsGkN7KDqexkocrCQAMlWo5AMLv
u2X8gpsuvLso7C+mKh1Powe0Gdeu90KluXPdLviYt9Zie021RgF0wsbR7LOKJ3HGGyFPHWTkQF45
K8rF2U5/vUB9HwVH2xHqQlChWdDEKyhh+xubJhWi7g9VmkAZe86LoMLT3bMKkfucUdncCkZC31xe
52ebOHEXygpct0eC+iVySx9enlEGUjwC2+YEfF2FAH4+DJVMd8jikZ3CG3kODfNS83Xh+cl+aoPh
ZYyT63wyTL/madwOLwTzjgaCloyQbg/8LnmgrH8D+gwp6zwywPofoCKATNP+i/6s0nk1Trmzt6t2
c+5Eu3qk7p5ZgBsAfQBlzbg2Z2hQ93Kmp2JGtH3N22GMD87Bud4nkr6cFtKoaUUUoDFx1OAB7kaQ
8ATWFE1sA5/yPiteqjH9nhfU/1mfprYafiJw+VBZGz3bc5EvkrKO711gDhYyI/53INXX4Yz495v2
WIw9+dYjD0C60or7pKVI+1xPwRvEM6eRllCWjP3qxMoU/RPYfHcoPb0PLIAHFZtVcKsJ+M06/4gE
gc0szUAD6wOy8mofv+NQ6F0oC7ZvsqxHXakj65hr/gCpQ7aAKxCKqlFe36CD/WwAgL3AQKK81TXc
suwtAOF4CWuUjh7Y6HkvLf9up7tAsx0nDfBYGUient8ydQb20qth0lU1y2vv0S0csSbSdZfgTmZk
23KVrF1kcL/WPQmzKt4DUI2bMgz0RJfvLX1VhhPfeICjruywAtnvNIBvsLD0VwTd5D7F09Au2peY
1LfowSTg/pfmMW1zsWR+jFwngVAqOh/e3hkpMNParaBol43NMgmwpGKxz1oenOyDURfZeKsGNBT+
PCZlFwy3KbhH1ycrI2awO65DMa9mWLWP1H+5RlbDcaQy0Fm1Zblo6IZFREW/tfU6DRYJ+kqBW6cb
De0OsHEjvTd9fe/OAOZpfpEzqNkOc6q6faTL+zrz/jl/3WHUd3gIetuvL3/QMkQknMpoqQAVX9kb
hL1VfO3RUQ/kwjgWkFMbErWyK9DVSJbxFWOErh1ZJ0Wh9sqN4f6G3wjxFODgInPSvcTc1y9oV6+/
qhO9pgIKOsadYCxrq2W2ItY4GYCmJMx3dlhLxm/xFU5uAzQTvyprRYb03p4Ls7rj9d6XTU6xr9q8
GM5dBzRN6zXA3yYuIqG+dLqjCyOdUlLnhhQg14VEilt7xOejkLQaz7Xfc/+2LxOt2JeSvP+1116J
z+f/dU179b+uNMPb1y1whHXTZoeiKNlTSSFIOAOIg7FW6wpp8wFZzj/mWaDUunWSZNOxpEMgCpqS
JR95gQqbhR0XRolxb2dRV7orKX0QgqGwatUDEEqjwVTtnKr51b6YJmB0DBn+3mEDIXvS1w5IYeVh
lwNQJp0Wmv3z90TI+X29vrv2i0M0SZcMaMpfb3kTmhK1ALazoBKPpsNRTCgrDANS0yvQBDz8YWx/
4m4G+d8y2XvaTW6GAVDKGcuOwGjYu2iNrQC88F9qcBmXFejhBzv0eHaIKie6Hw2Hj/LQDhvlSqg2
jGG4jOSkVkVIxdm+2AV7lJAet6naBw4BmZXNk2JwwuG26NSAZWJOzy/2iMIi0ne99Nym+I0lIdEa
aE29oD780uMqGtbgP5Vn3WTdYYgEBAKTLr1I4B6XURn1b/kg7gA7oj+9EU8roIt+8ARUbAFBc9QI
/WM29OZhQmkZKmHQSpOtQjllnguK7/iJKQRSMMCXZAB8wg82tRdhfxPG56kaAQKfF+eXMdDJIi19
/1g3HvBkKbTJgojtDUXRjVUZ1OdrnoALwF5SMGhOUIZLHr52GD8AcLITQANX+XRdTQHfMqW3hnBq
vROAjL3VGWCdA/T2JEw7gAFEjd7OD146LJohJTfO0JF7SdV9A+DwW4Z09np6NQ9n85O/TrfzX6fH
rvzH6YRM8TqbfzpLC7b0lTNtOnAoz03LUK9P9IOvvfCcVy3Qn/O8PbJzLJ8lGLKy39oFzRMEb24G
qU7jqa2XJxD8RLh9BBE3gySHhgdiiKGd+3r5t7mK16hp2kyU0WUOFdtqMbWRtwPzeCuVhrwnxFDg
4Yw+2jHuwQJ4CjTfjWN9bjp/U4PT960PNFAAbmNuauS4h1DV9aaMRfdUJs2PtnDYx7y1EgNU7+Pk
NEAzsEGrmbNjyj2xLKYe1uxfk3Qw5a/1tqmxlfMx35FOoiDsli+ygPIoCL76hlJZvYjsJpRe8Vww
N70jTvpiZycwR/dUx2plz8nDWqxHiFjt/MRPdnEcZqs60hKdlmk6pPgBryx9RERbvhhVtidSqHxp
p/HlhGyJn+1FnD2g5wcIeo+0dAlu0xF6KP4t+Cfo5I9N/gMqXUsQW9U3D+jw9eCN475oennMgTdE
oNsPGn0wHLpafXqFD8WLeVRVjslXYZi1p3Ie20k7zEZ9h8f9qo+8LZ6TErAYDV3QxNnSLsgXhiLD
Bvh457OLnJpnBj28taiKJzzC9Dly3BeGUPVIQ7noaBFtOYiAbgfOZZ30zwkz8JR3iUARDiQmj0/N
omEeFNghwaDBQFln0ASMSqSf0AgocyW3MpIX5ZZIPJnEvaJBqNGyC7Art9IDEXJCQAzlsmiBBLAG
OD/fjpBPOuqiB5VUiZss4/GGDOjwKr7rSh8QOQYpV2O6R3DOgeHJUBgRgn/zoCxDXIBRgItoNHh2
rZ4Q/GVSPuQxZAyCpFnHMF9dJADBLseC5/s48YpVRPiioN0jl/Bjr0owCYZqbQDNmKYJBGsA9bi7
46J/GMr4lBkF3l7pIPoa/GwB+pJYQb7GX0ROcKxD/JXQqvEOXoNOe+ZDiyAEZpf0yYknaqmcYFj0
QwOrkjrZCTOYF6Hoosib1zBWaKqnzWudSNgIkOFQeYrcqdorngLjvwJSUS7RO9uzOP2MnAKQL+8x
ZsD7RyOpoFvIUJGKQeABSgaeZe+ZhhAsco1sO6marES+yRHqXQaAStA3WAwMIKas9p2jaNMVsEdQ
208ga9Lq8NKimkE91q1z3T6W+J6vBu1Xt2NRXEzB7gj1tjGFUGWlHBBU5aJqeQVVyHxEzKhy3P+0
OhUKSJwyHlYVnB6AJkRf0Mv3CHjZslTyzScXsIT3Ncd7RjzEz0EGljKhYJZObv7stWIZgEIIzRAB
4XooqyGvjPcceV8zNgF2ZtD58T95FA9IByEdCMNbiOmYmK9GVtzHDT35/SNi959ycG5dQZc8Dx/H
IbxVPZKyEG3keqi7JQIhyDOUewf+agGpHooE+oWeKL+5ufNIXLoMDczTerkfaIgsHYWSNgr85VDg
oanb5FvqErmXEfRvXF7s+mSAz3cVeEuJZlfns10awOwh8iBLkcC5QgVpexsGgLJMfszQsYw3vCPT
KsvwgwrSrWnKeySH5T7JzA5MZzjFtie8qXcaMri8lzsBgPnCTCnkul1ImoWeOaNt8IBW/NOIQvMi
ifiHT2HCVjcFhAb0T42PwEuW5HrpD9HBTUe1BTSi3HiotwEc5ss1Ch7DshTDB+Tm9Br4TkhkxQE6
OgevMvnGoyhRh61XLXwCGnU+vaAQlm9iFHOEdmuI9JzHYFArE+Q+qoWYCDpyIYKdwzb+cLhY1aRP
ly5B9SAV6pP4kDkdZ4M11MBTvxi3OlB3YRmhyN6Cjwf7M+M7sB2WOkVLsviIRvVRDvVz4NLHup+x
YgBsLliMN7CFAusSOZVAUonfCSqiOqlfsnHXxRF0v7k+VHBloOwUaQodnRI226o/I1ZDJxIiVo89
uDGonB0jX5ttXAZQWQZbIBJevnYTvkC7PlkGYYt+OR/OqvR/9mOyjcl7F/j3gQd93ajo+EKb7jPM
x3tBow/jsc2U+BCarmBxUafed2/KoBYIZGAPw0lg5vEHcAP5K9AsgTcIV6xujyCozfKMwD6huX3x
OvASgwllsGqqVoE34PucgzvVjCOaDGBwQ1f3UAA63vAKX4VCu7Bh3Yx1c+xZOjNCoMo1jY/gT76V
0teLRlR3qUxBfI7LfRjSdzw3lkYhyw2bEQ4dolu7NQP/zOy0bF7FCKNPCD89AL16r4FzLS8OZPHB
nhjOU8AKVNPMKXfit7isHryyDxcwy/0eNMUEdUn5nut1OXnlsjS6QOmEfNLu1V9mY93teYTyeoQy
L80g1hKgoA8OoXDBEK3xWWYRhz2Mbh9gZAbrqBTQUOgz4g8E0xKyGuG+qdhnkGmoY+sACtiQmlz7
UYJUoB5XqA/c5wP07JrMg+d80G8AgR0W4P72q6RKAGoKPiSw29v4LZhGsqpyKLuFKjhwcAKXLhVr
GRkObD9Ll5oCyhciLm0bfDyIJNUCMNyeZO4S2Bm+UP70zRcgUBO4yvRBBJdMqdeRq1JIOpWwawTW
zgPgaDXMaqzlUMICq6TPFMEg97twEbQ5xG30sE5GSG47vFnVUFVYMHVp8KDYsgSeOmIkt+HUqN0P
ScJ3FAx/dEj710hte591qyKHYFqsElimeA0kzIP2LnT7BL08wPmq6QgQEvJXGQ0rPD7K5TA8J83I
DyEK58sI9dYYqkzbJlEtKtrwEQcvOCMcISzyBCeO86U3KbCYu7u+dvN1kokXg2tdQD+5dSArsTId
/gF+YY4OadkKd3q9YLm7HlHPWsMsXq470eDGEk7wPQKF8JA0kAIWTrytBBt2VDoXUPZQFAThGgnQ
zOMZVsjt3dvUzRHZ9ZvJbzlYHj4788A79qmJVgMoTs6k7hVgC/Gn0+MrMMXTOq9pD7EletHpoRYZ
X4L92i/jsbtBbQK2LgF7nBLcVzoAOsnsEQ7hvOXYQHYKjtuIWcC/1SM5QVMUZPpsU4bTpmgAHx/8
Lt6gDHYKSnz8AgqZ1bR9TepDU2l/7SEXMz78Z7MGaSD+RhjkTN8CCtusocPjBg2wUIAJB2jCTaIM
XAh85MMNqJrL2ss+4DAhNgOYhqsRb93YIxaABNwb6MrPoOgK+Ou1UKgCrq9PX/HJl0C4gkRM5aqI
gXnNyNQunQk/GIiIG5W8QzQa8dtEOCruBQpmQuDej352hYZg18NxHa5/q76VP4MGyUqEJh9rc8gT
o97rxaFY6YHcNBxsRDRD6QaZCCyI8JCtpdufSxPWiy5OL16JeIr0T8qvAShus3sCjOdUKPdc8vHS
F364jblzErpmd22zS0cKGUiAQqkunlFQnpNChYDCABfYgODqe/DgCRnEgtXAIYDp853y1Jk4zzKQ
pxpv4UIIXRwouLGLwJBHYxy+aUnyDOC/v/OrbUdEs62D5HsN0O8Cku1qS6H5EKlbEIDibVa3G0hs
bSMoBqxyp8NVymw/7DIAGeZPGQJyxGe0WSBTuYlZNAuP1t/QMvsZFNnOrcsDMLyLDGZ2q7DzfhRl
tXOD4lsaAZITGuCDqI87lQuJfBnDlLuElO6lQki8UWkAWh0boRscwrvHNZfaA23IePBp+x+ezmO5
dR1bw0/EKgYwTUUqOudtT1iSZTNnMD79/eBTfQdd7uPalhiAhRX+0CRpRLNMEU6pK8LZx4gvRpDT
QBIv9EYwPuM8bep67bdLFS+7qKhCzY7urEKU8JOZ57v5/GIB5g/XJboRnvYj7DoJTMkwoKTT5Qwv
Xe6ftAIfx8pLT+UXKgVveRLrISUIsBBzfoyEfBz7eQy1OT9aJoAjd7pbvMYh510elyR3QhG1ayA7
iHEGGSgpUuS/FKMF7mqyumAGxkxEBQ3CgeexiZni+ZtIR8mxxxx6ahEFsZRUzOTtKv2Q4nuFWmww
6T6VuTcku6kgrrezfJGth1nbpL1hIguXZkVanxwB6PBkAJgwL7Zvz7uqNSYO7+cI//G8xiMvdbml
tR0OjWZ/+zEiQYmcmSgk+mOfJxmCxm6D66BehXad77PFEPfT1O6zxs63Ar3scLLrNAAgMwae9NcQ
hc/Pwu+2ky7Ev1b4Rzx0MKFDIzEso/qa5N5Zk8OXkRaXpEjeOtKFB6W3aiUFSLZsxLUTlYja9dBi
tOlMcESPi/k2LEQiqGj3VtPihJVDZHRpk+8Lp8TBb5oqdA+c7BF9QaQdmEdZwwMa9vCi0iZIBOPv
pDDzUDrywVshzSNKQCsU4QuBCw4TrdAesnyrFYaxmyfxXtr3JTJY2fxp59FT5ulmWMHMr2hVbK3o
o0D5dtuW7pMRxdFuNVmHtUG+V84RuwkYH8TZ1mQbWU8IUQIuQEoSFSqzasOBGS2ZZnF2LIwEdQC4
WyeT5daHEMEGASHjrshfVHSaoK7GIboMMkADHjF1bWiO+YJC6GSG2MUbp6iv7ryiUkRs2cC+ALfU
ekRkf8mqjYynf/Fo+2CiNAAz/pcRMcWF4oSelks7NmmOS0FPx0MyPnfAr4KsmUEH3vh9dhNX3spp
B8tTWjEMlX5nNya+ApmxXyJS/themht5QrIBHfq4vp3i7kIuIg9GNy87ZA6ZlRf+cLIyA7nKOQ7t
AtWbwWIIIZ37yVTgJexp24ScLMpNDqSWvMIfUaJ1Xtrc3CUpts2oxiw7RN7WgyzdDNRQ/uK68FIs
e2EqYGpwnHvaLr1Wb43F0rdWvx68puP8XNuTPdY6vOEqmN3RvxvN9hWSMxBQ/YJ1EFupZvTjo1OL
rtdXhDguBV8ZhboZAxcsQaWkPerqU/SQ+n31L7d0zEnQv8icvggVbtHUIDL3U3coixINyeyjR5lo
Q4GQbCshaBLh9w2Gcuf7EB1cyoaRRmsQpefpdqr8aIs8rb8X7RhAqXQCdsREWqdvDM2CARpDX/Ly
t9pujX0J5ghziX7YauV2WV1Wg+Oa902ZvVS4PSKSgxDa6tChbKbN1FtZUPtQzhbzpo9icZy9NN+s
5N/DOLJKLSMOZA7HRksMFOfc84qyxF4TjffSMANh0nOvj7GGmszooyXqOHDEHoy1/TKNYbc6yw9z
V+gFaHvu04pitPfN5FgPP20UfWswpl4jEb/Llrvx5vqQWvM/p45qCON0SrAKoMuLoTxFbYlaTzUD
iJJuMJdac0De4zXSLdyT0lfaS+XGRrnoZRp5LJA2zag4cH5roeZtacozNlmIpyav0M37R3Po653w
vV/wwpAb3eodRKW9N7P0KfVLPN2y9KGyrIkJ11wFaV7sM2nquwbxd0Y6DeuOySIjp6ahsnP1wgxy
3tBkiWrfivQRIMB4a0pMIKNlDQ3AgGGh6Ydmylz6vQxv2XJVA5bdExQw2QAaItXMGzNbiJSY/LZm
fjQRkk4S2rpCVEEmefh6IsWGUXYBgCLrAktzmm1tGq+FH4/bRuj3wjAoGYQ4NHO/BsSTOSz9hUBi
Dl+tkTy0CHdjHZGgE2hYWEB02W2UZLxDh/Hn1A9UMRnZtleLk2lObw1DOfUeKAtQAGdvRfdrQYBc
SeHDRLqvHH3PthF7WzdS+k7/KsR9ERHABwEMpI4NGt3yIX0vpP0tQL0Fnl5Yp9rWo30t09s0YTXG
1YNtiMeyzOewMyqdgYO4Eq8xfVwVYLbKbmDXa/A3jV3UiH+G2ekHZ1zOouRKp1U4u7LE6NUVGBV2
67rLaucLZv2uy/vypoxJgPrp0qVQ8BfTI0GPh/vZmZ+NJ312SAIpA8yy5HgD7tuMnr+x0cnYeJ31
MmkqJMR9uRlmITeOZfWBKxEPSj1y9wL5wcxOtE0c0YACDlqGHh4eBMa7Am3/LVkFY3N962vOfVRz
AtuRP2KywfQ2GW/toZ13TmGy4xBQzoaLmbrVHt9tcUSeGkk5CD1VjDxFwSxCix9qY8TSIyvxovGR
xRbuskkmzn/oCI9MTvxD1TXfY+pvphSV6gqxkZMWmc6thm+qbaxxwKmDBU1pLqEdJ4+5214mr4CS
3TvxKZq7Q568tfaIoYSf402gg8qQ7slM8al0ogq466hknZGqo0vk5nq/1ytmBLa0Ro4F4NMip2Pi
n6Jkfp6HBArR6KGFadb4FWBafwTpc6xWGNRAR26j1n4m5BRrC6lr5aHMS3kqrWk5mAO/b8fsGU+2
4qZv5zPSh+mpmjD0SNCRi+e4IlRibDrM3aZVRkAr50HQzToTkb53dj7RD15tup/7kn+50Ko0HJxZ
R+mGGqCAqDk0dlG9WFRbWu1iQmOnIT4/2E5KQKYmk2sPBuvet10XsGT0MfR0BhqfPlpP4bFpECHx
VNlZxDYwxoXiN8nKh3lbDidJ+ybMqzTbyhqHryjpgBKsbR3SX3139RzPWlPrD0k5XHNt2ZCEwHid
J23vUmZvrZTo764J5vMRh/WappgJw1Uw5gTXJ2ANWyGSAKrC1hb8xk+JOwRSiE4FTYwsVnYfyJmy
7BEqcHAfRcTnJjDWCbPWBTJbxPj4oMO28y32lkVRjRyRe0Lifzkssw7yCfn1WE+1nctOn+Reo/oN
U3jyQE7tF0vxB/AAXALWO81dp3lMV/DpuuunO2fJ0jCfkgOwL9XvLXxcbq7eurQneAR3lWUjnWi9
m1V/dkW+qwtSHhGvWIS19EhbrC+cmpMkcdEX0E3UsEXcBtHICLhIvT7Qo6EItcwP/HYYaGPS606T
5HN2renkeethbWlFlUAc+gzTvpHIB8y68HZtKmb8CxLS/gw8PeehsUVea7SQzSxuuz6zNlaOXvls
kNvrxRx6C7E581/iLMpuPDQuvdrHXcrM6IaxWYBFO/u0hy7apBmMYNZL6c+7UnSvTWOlG0YV77Cy
cJg1dBr93V0OsS7svE01l0CpELoKOsFRVqQ14u0XV87rpkvbGZIlhEFnuerTyLO3xt+povOaRDcc
vX24ejJDnZWmAJp2m2ZpqsAv/M9K93kjeorlY9S8xZ6PbI0L4KgeSMESG9iaOZz0TlsCSE/3ELg/
GGUzNJjcEESfExRQ+EbEgUK52BzPRfnpAbX2xxe71H/aXOCOluN2MKbzoSk6n6Znvo01LXCd+tN0
Rng0ThYQCjBLlfWEPEENuMyBKi5dKgRQZhoylgWFr8MsVZHuv7O64NJ8NRbqzYcEQrBfuF+z0L80
seIWsayP5th9pLNDIt/an07WvXmsa0QT800/o4kKoRYNqfS3yiCEgqdGiNcCHWlOcocPzApC1HtA
O9/YZbCWaE2caq/DyFWuddg67akQRKU0H266LGEoV/Mkqcc2OCSxlactfeNbdPDuTIqrkgniNN3X
eAdHPs1qp+/enLhugmElRk1eSowDzh9KizJi9c27FZQR2EoCJ6ByrRnOKQ2wsKsmc7NOyUnXhpe+
F3GAPSum3nX8DAn7Op6sOvYDNNHQeLECq0Yz1S/R+Ym8jZdQIc70kiJOEV4o5AmzOXZyOmklAd0R
SbYB6/9bWc2utqZsj4PBQyQYZsEbOcaueXRqME4AH4NUlqw6V/sx8eJL9mDqPnSjzA/Z9Kzb2BdN
6VDtRXy/yKba1RIZzSjV942th2kGArSMK+xuMntfwJwlTeABOJZxoRo2DnpuwrK0npui+krXfkAQ
PrrQeDK3Tpsf/CGhJpicAZsLCVNPq0JLb+5iYIerQXxuu23Ha8dOIxJsPM57qwZhrEka6Ub/rxId
QB19DFewCdbcXY02bilr8RiUTFEjUpERyG7g1nINrMhDyshhYXnW3VxjfIVc/IFKdKfzgoMKWC49
Iu1VLiVTo2i5Hf1ya/rtLsnXT9PyDcBJX0wSArfHOXcAK59pryjLqn5BG9hQngNQezSu7eo+9rxD
PPg/FdyJYFB9Tn1mctIblE4+SEs/ax714U6sRnGY2/anqcOlAwMjgRwVw2fkGe4xkVOAtQYW5ImX
Un7EvwDFx80635p5X+9bq5u25oiQ3lx3+9l7RV/Ho1Hq/CtNAFE6KgaU6wjoztdGp4tcrc3RLBkE
T+yIyCmTm95yXpuIkFetOLlTXoP1WOnmeo9RXJ4a6RvP5oiHMs8iyIbcCicnaFCR3Jg9p/24DEw5
TcqSYd1q/hYsvX6S5CUe0AatIetGc+pbCA/bAt3jIYqdWBQiElPA+3pWN1QcIkY1hj30W3dy6iPk
8DrQgKyzmbGG7vhuLSqmG1O2mLXgjUCrgHPR1n6L8s7uyno/mTS/UpLQ1Rny0+rBhsG4CKcXq6HH
OAGJzVYUpCDrtIz7QifDASye5A9jxxfXG3w06ON7EKVsW8Ip3cA6GFtX24qc1MFztYuRUBGiwath
ROJgIhrHeXWoaMBtc9RQPSiV4HVRNWCKGtqjS8OlHw+ORR+kSl9smgyUT8tGTm4e6h0i3QUT5qBs
lxrOL1OmpqHxpGXnMln8wFzmDjMNly2e4CNPNyUEeXx0V6hHCOqhFVteu1qoi8CMr1vpYeqgkDdG
jSdNg6qsKtGNaDwgSzRsYIS/MuCBMZh+Dxhpo5THmVBPN/qsli2JWVp6IVF5QIW5eu7i/lrMnh02
RbOJp5k+bebccb4loQueFauDPHB869aMq2qbpw19pfpBjAoTj6t8Wkx60NNG0LtOR7DATgCi+qc+
lyeJzn7ZtB3y9utJeEhxqzMpoJp5K431Tl8QTagzu9iOlnc7eO428oojzLPAQYzlph/aBTxBgzZI
CyjQtdM320yXwDCqYWfnyQvGAzfUayvvh0fZpcuZEgpivDOi04g6WNaPT9XKEV/Z+lOjsbWjWe7G
qQwj9LUjZmmZW50Ym6BmFHFx1aDsG+DOOQ2dWtpyM/ZDvLhyTB4TMsNNXkFg9OfiUkTTj1GSb3Wm
eK0Ru8pQAQ6zaXnk0OOdZ1m68xxTD4xRCyJHuxvd+l0qExQ0IREaQICA+PW7GPG9aQd5TyMH4lAg
o/khnerXBqSTn2ztUY7bojfWG+yH7gr/KRb+T5fOCu2Zfzm5f5fNZuBQcLc63kx26uK0op0RH52C
KmeI1+NIuWLgLY3ZQZyV8YZY4+e2xsW8NR9W5E3KCOu48kVPomVDdfCuPsN2h7dR93kB8dHrii9A
svsq7i+orNrESy8E0nqHihJCVnr+zkj7xHjFCzIzmmg2et/+OuwKs3+Zx3RfRyT3QqwQWSYOU8o7
luIQaJEisxjpFyAnRvq89Rln2I7xYpkua+B0HgUU7bxNicxVLOIuAOrEbqmpRMvmdmFQflKHgPTx
srE+zbSCqCBQt7aWGoZ2cSy16p63qQeSHhNIOsYq05hcDUvsdQw9PKp0z/oc0va2y7OPVWfLD277
MNkzMGprvCINyyjLgOPsTPWTbGQdeEmjhT2LU48Uc1b3/R2wsq9hNU4w/pB8LT6Q+iX0DWSjDSQe
3SBr1IW2SRkK1UMpjg4+oNYwt7eRNlKiZ1MEAC06RDZXDi2sCv3IrrfLkPWB58Sgj2kF+Uz3KJ/u
xRjPwWxX9GfLG5SjfFkZcDk5HpzK2Bkd8/hsAro0NmkSYhpISCeRwdUTdqUBdBZ/m9/6vbLKt9Kk
FZTmgMhicZdSjegRGaVncD4ndnIrfdS1rcuMJCgGegKd6pQtvRTtljnCZoxcMGDDRynWnO1kCDBD
XPyKClSqKBzAs8/kzHj2Mf7f9X4y04Wcd0ONlYHG9B84BZBxtvB6RIOQmDEsoBPkbTdl96sN6eNv
e6bGv8jVYaYwjOiq5JjYxPQxMm4h3ChTAIx//fU2Q+EqAHe3Wcf1uShfo3EWz6jEhBAcvADxdvJv
I3kebHyNByrEoqebkwF/lnZ7bDsYlXU53hlqrP93yU7qWpvOrY4GJV3XUH0Z+JoEQ4KCE4ZvFK4s
xHLtvhxEu2ZlmiA9uXWRg2nI6yTSF7WwtW0urX3lyyPt3kdm/z9j4rwn8fIimuLN05sjrfAfV68f
ptaCgubm6PzUrRV2udj29ovhuvmN7/QPXXxPvdhtzRkE8urcaTbEYCCNkqkhrQ+cO3O1eenPiS7H
9YwZCSIi2yVtLhIUkg0acARgjpKu3W2bsrwmXbMHvpp/ufWkTpXqIZcucgEOdjKpVWJtRpctodHk
Ewudcdp18ENCB9WhwNc5euBikN3msUX/UaEhIQeXncCVtAEH7A4JK3dy7ttYydDK8SGSE29nTtog
9psPekd0I5kR9751wl/tXUN/YkFOmcxI3HWUT3hezOTMnn7nzDr+kmnShGvyjHQw/St/aTZpRinD
qNgeKfuG6qEBG1MopEQfG7gumUlQYSvlW9XvguaJt9CVSlrOpdQS51IpkYIxJfUwrwtqwH5d54FY
wP5qdrFbXGluzJX+jdW8apq8q2LMCYAtPfk2jXdUQfuNcNz3oUrv+8YMAW6bO4nNXthu4mwE1k8r
howA5RmL6rSIjxJFnsGjvz3nxQuAmACVWdS/5+l2rGrcqCf5Mto6Ss9xvSnX9CHLmexmHp1Dre8B
J+BSM6aOyXap9s4Kpdq0mjfToMOAeNnoy/ulBMOQeRzAidddJz0mdpomiITlUMdeEzh6ke7K6LZd
MY6N5oFc0l8vlrBf0/FWX1Ici2x/OExN9pIO8S6lsbup9eE6ivZxhP69wRQtVBJxE/4fuI6BVk8q
5SJqskdmDKQafaWY8YxbTQyPuodrIK31Vxf2Dh/zKrOzk/pr0Io5IwgZZyaqp6LlEB0zEwiD1FuO
fqaLsXXjVM3DICJANHpzaik4mT32W/VciRgIzk7Wzi/r31kCa6q69UuafmDn3SsV/41WRudaJNs2
efTNPELeGgFsabhQgdDDqmD2ZHP14GPghKZgMDtFEcbSf1S5KbLvHlbDaItZsyMOs6md1wzNnLn8
N4N8HGcGVVPHGHNAeKxrMetEDWvetrrzbPTdqZZTs/vT215WgFXTPJAk0ehvXJt0OdJhx5pLUNXl
sxfnzT52BWf+vNJqpttWWNadbyKFbaDDM4oop19DKlz2vBckps1QOAOwVSc7j6usGVrQTi6XDp1W
fb0A/X4jKqIhJIuG4bT4XnH52ri1fZl6XAM9urYIU1/sfPhtJ58TwhxfkLNbDi4QyaAZDLEx/Ms4
NzCX8tJ77ZO7UWlVeeXNNGNkPca0dYesePImbh2930s/Mdqbou5RtSWToT5kVbP3lui9SpMvo86v
lNLWAlQPslLPeN3cx3TUJaqiiGQUAap1Apoux2kz09iYZ//DLkos4VDWvnGz5M1NH/xIAMkSCbOc
BRZbfi9Fc7RqIKt+9JbBvdgYDmKRAp3XAS1uvAfRW0r1wHLQLUeI2QlBYuC2naWvnY+KZ0HDA6TR
S9pHP4SJXyYQr+lsbQUd/KWtDqa1rQpgdoZ7oFkyNyn6M8hIVm5909BJhdUqNoKMJZB9hoIs8nqZ
XyC1WGav82oyAaq+dI1IqRbbwgvMXObVQ1+2e6ca7yLkdu0U1a/FvIVC++AK+eYDVsDKsoXJvOl7
fEFoba8tAzohGdt0NNPa79lDrT8xQdIxesCB8SXCswJYJIDHRE1+FuQnMAJIoA+nHBn51QEJhHJQ
/9NA/Igqyuk0BxlTSfmWgFFD8ouZNW5dG3WmeKP3WaVmh/whh4rPuHrKEM+2aLTGUpwcOhc+/kYb
ywFp50TDI+1s5uLy3tE/Yr9gVEz/xF5XvBgLRNziOgRekbNUGjRfmHQT5QOzIHBXiDLPg02UgOce
LGZ6QWAPbqNbh72m0TEYCotyjbS+WUzUEepfJBSOUZE+5w3hQaYeSgfUl8s4hQAFcQqAHhc6Xnnq
a4iP3mnq2gx5EcHcVDZMW0EsdEs9bWOFEaQpvPdHc9t3tX3cDRohyNAQzo3QKdM1G3e/GhJ0tT7Z
jNNAROXugTxt7xrLraDoLtZb3xLpMfetY7z0FIF+YoXMVkEOtfLYF+NLRc3EoIVGiEe/BGgn4m8x
wFDp7wfhvts4TBcYwmxAhINzk9pHmwzFaZQx1vDCt7b5UM/bYRqIKTB0pOWZD1bLcNijm1CO3Vbm
k7jFGakyK9Q8M5ath90EghkrGOlu33RwF4oxumnE2N87ANgiM8P4LQGd22vhlJc6Si3abaZ3Bg4Y
HB9Rh1VavGQsBicrmQWPwK0gErhoSmgVKssQU2E+pzCOgVds9Iw284qrJnYcE0kLouLgfWrIbt74
6ZbM6l3uNWD3v8vcY0CeJzgZ6NWpH4ZtOq1gAKVVvA5lypqhZZcNug/zJnoHRkwbw39LLWzNjAlZ
xahdgLXIT0hTRGKtJ2OBMEOPIViM9aGrwRKh57cxJwJLPj21LtjMMs4ep5qBo8dUSjikvqzgJKZY
wNlKgcPpuHpSvngABgKDrQB1Fz9R2f7izcrWb7QnX+h0/4Za4x75pCm7A1FoYeOXV6AB01+9IMY4
eXpGdc1zE7FnikKJXeeQNZE3FxLpEt3aZ66PfwxDXNCjyVYADK2qMM3XPiys6K4ZKR858rr16jm6
909ajPdxcvZQFFDdVoAUs8MeiK1T4RtbZ4kBk9ZeuDrUaIxKOttCYwavXTi++mGA17jB0uHXX7xy
04zNqUgR+J1kuxMN+vQklmagGYjJReII5QEG90ipIm1LPqE39oAR3CsiQBdcvpwdGWjgtiC5ylGj
B9MTtfVqCdopUXCH9knTxI1UkwCmDbQJEAeC2JfsaAj/gN5BSazBowP739rxX03HesXq4QEgFFUN
DRtLzFdwQZRRzqFyPWZy+rVmpKt+2o71qKBuQ48Y/oxnCaRbb2KM7iznunAuc4YyzJTQ+9B3umRw
7rnPdetcKpFetKi6QDamfF0erbn4pzXjr2f7n2O63OiczfZiXRaSjaJdrkv3oU3uh9M5N71GrJTL
1Yyaz1waV9/LkWeSxB73sxfat9uNX2ODSYLsd+y4S5OMv0U9frW9DPI5fdRN9yhroCBlcUEy96J+
onx3TdGVX5z31DTOXb1cG7e69G33qiW/FFtOOzwlTXqduuKSq2xQByE2/VqYFScGP0V5W3CygLQm
zK3XzsouqDT/LoB9I8FUUtkZZBdvja8RDbtaZfIyiTdtntMJlUWw1tq9nUbf6o/dFQdkH9ZOjgT/
hK40J0CSjOeMnUIiN13NtrxgWQe4zHqFGKvG6lfAhxt90t/6dT4vUv5aQ3+3Li4w2/JH/fca6f9S
ULuLuKiPyLT8Q9QPUWFeZ3c4Z13zI3JmaBoax9Z0RTL8jBLAXaFSt6q8qN+lSIkOWXWfGP438hmX
dpmUeNUlzlVx7T1Wa/5hANGu5jPZ1HWgtealJlNOE/an+61+rgNc1Mnf6ZV2VB9hVPEO5/iT0YiL
uwxnieZK1XqnrFz//m3m+N9m4gLdrMl28oPZGx/u8oCW/af6J5a1nntmhGQnz7XNlaTzGeu6C6bq
nMyfRu1/p1J+qftl0wYYRT5UMkb5trz57/HxwGdrveK7+ttheOPlZ6NhZteYVx+Z7GFYkWWeflOX
oRp+uGyIc8oLZdT2u2gOUgmCs3W9DllyRfk1pmkFGTduHsyhuDAcAa7vjFio4d3Kl8B2vUlKf69e
nloLQ9F/rNbn/96neuHr6r7XjI1RkN8U2fzUF8yhWQxqUag3oP5UlyVgk+m41sODjQve39/ziLRu
OOdZd2p7zgilRsEDUA+BqvNir59ZIl4M/q9fZBc6NJfbuRDf6hkOESvQVbu7PHZl87nm4lLlbOZ4
Kt9a4xfJ329gVp+ALMGIxXu/Xw5aVn/2k3Hpevk22/+Ahb24EcRpubHgXpnGg3q3a8yD5QJ6XHP8
i/oGeLiM+Zf5V9fod3LOiy4k/5MjlHHMECcmF4UgfbVo1uIbRRHXFtinqT9V/5sizMqVbRbXakTf
6mduTc/VBP48yzE95SrV7cU9OmsJHnZ6cp2S5UpauoGa8xZpuMjG1t+TURdHR/LORmBrzfELAr/l
m/438K4Lwki/whSfqzZfO/Gy1O1bmmx4KrjASf0jNedfJPkvpsn3a/kF4PV+mYFPrsnJSKMQGxOs
PYvLPBY3iAWElsZaRrl5NBxU0YxLzP5QX4/3yiV+nYT1ZaegU9f2Lkr+21Q0oG5M13/vTEZWsYyv
9SS/1J31mqEml3tN/vdEzH74LTUjWJDhGxMuq8QLPW/suwFJ5L+njTfFr3pQWMjUc/6lXuLfRmHD
+EP598i63v8WvOSpruD98EYG+3MxM/KfDOFyD9YIexyjyI0Q5RMg3GvexVf1gl0Wc41/DPTwh2Ya
oIihTF/rt8k0/fZrecl6CCvRUO+6mknWshAc6ou3aN9D8SDS6lUdAY1mcYSkn+1ORW5LTL8mPYlN
WRR4joG79vkqiEkkAhw3bvkzOptlQfOFONrDV2LWGKoQZvW4N5f92V+PKsCpK8yy5j6LaQ7zUFVI
Urcu5/wyVke8Pc46L9eZ2LdxQa6dvogCWRApiE4x+5ul3qxXfZiubrEtnfY9XxZqXu7HMOyLVjhb
bHxuOjn/wm+90DrmkKwyQthhicoPnYcO2Ymaf5E01JIb0SVXwSFKy+kiwFAp0ojqQBEROzGc1dM3
tParqq96nuLGYn+qBdIt0fd4Mg1Qx/xXytKZdfkdUSi5qMbS/rWH9aoipAoP6memZxf1/+dtZT05
xvT6d7qo4Db23uffeaMbj20RvTfEH3Uo0B9NDfkFQ+ms1pf6HuYtOyP191EMJ35Eg26cz39/qp6M
urQIhhCA0Sdi8aXWiwuYkufefUP++RtE4Scuhvf1QAlvxhd0UgnE3UktsazSr2M5/1blcRX62Z8j
uAns7hxduaGyd+nezvL/ftVlGilZ9dM3Ix/F/Ej9O7WbIxWrFqt7zEDLJUb6d0Y4BuMs70vFsuzd
dtt/ao02vD71aJdWf6eI8u8QSLwmpsssnfeC298hFkjE8QjU6ebyIFUcVbfoovVcnScaGq0H+iOT
1uffneNABi+DQ4VFEmFJu7zEGK6WrLSVVwcP/ErZ8jYafyFI7TH1rGj1PrhAFtpoOqubR7Dxt47p
hKXlfb3O1zzlzop2Jo8YNqapPa5O9P33S7VpkV4C3xF4EfBjVo/6lVpyFBD3upFxCUCj/h7NXwgv
qn9Gsmun4ddC5UE9v7H9aDLjxaRWMqroCcP4KyN4zISj72ZqGWlulnk5p+oa1FZQ35HTRBkzI2wb
uVMX+7/vNaMf3WPd8Ke6ru/Vx0S+YWyyTL9LVmIzb8drC8RssxsYNI8O3/kXoNWH/92U2T3JgYKe
p+AnHC+9u/5a8s1S2hOc0+pp5SOvgI6Hbp41v3iGnLLpuvhdxQg9VaeZ+5hA9VNJhFqtbR5fPfdN
17vn/+1W9SnFjI6kNUCZRswIdIV6F+qf6+NwqJZsX/vG1RWscfmp4qoJ9qgQ7TYxnDs+/WJXLJAh
uSCn957XxlUFLpUdApQyKHyL0eVCxDaZjBvaGe9GclRRK8JWp+8/VNgruuxb8/4/0VKhSm1Oq8hP
NrNvFZEj8783IVPq6gyE3vDrNRXbD620SXO/S8SEyiFDCCY9qtih9s5gLvcp+AC1bNqIrM3Ifxz6
nTEv6X+/YujZtda9eo5/d22Y71HzNBQZ7CDnVi3/gk+qpvwj0p60WFzIcf8Ocjq3cLtR9tHMT6NY
r2pZ5zrpXakd+trc5ToGpu4NncvvUsXnZJ6fq35+H3+wuUFKB6TpCKYgfWV2tFFPaxbVpzY2NyLC
mZgUaYXc0mXxrb02P3QA/1n5USWtatNh/kbl4BB9Svvv/RaM8+RCOuV2V91I35x2olMMCHPlm0HU
XDKTQ322qSj9m0B9m5GsDF6Na6/pVxr6VVG+dGQRMSd13bnooVv7MSP0ryDkCJ2O3Avj7y6W6+p7
4HC6O1dNeo3kVJr+56xMWwUQ9NGuLk7UhatY7nK3/1KHF8zmS/R/NJ3HcuPYEkS/CBHwZktPynuz
QZCiBO89vv6dQr9ZzEhNgSTMvWWzMjs6oik6WK19Qdf1nOFstfMUe7uWgQlZNXpcfUmqANYPdTTv
VJObLN/ZadF7br+iTXWWdfPvOi3llEF6JC/AVnAd+s9Rad8GenG6Cs5LEgW5Wwo3KSaSZPiZ0aL4
UW6UUUrc2af3OmhhMf5KLqKgw1GCWBX+TzH1AzbOsKKHSbUB6pg/LcMq8aVX5zNMild9/ux0EMzQ
gSzBYBfhXKcYCVzlOBCo6yyAxcX8373Iam4M/6vN9+IpjRLaXkJZPrHWJUHBCYgz6FC3Mcz2mXmB
H4kDJWbztY+hKT8XkyPmYeqaZ02LFlNBhvU3YkpqvfyBbwJjJb517pPruMoaPGyN/KCq0LziZfEG
cY0ZkX1j0x6c0MYW42jgn4Nk2ocgOv3A+XKo9a0YuL+pQWZEgbGNAd/GdQdvW7VqSPOkmo1g5tXh
eesJWSWQdpCMN5BX5ZXyU5BA0uW/gmk/u7H17ZVbg8APNYxjDApRDKFnWohuO79+UPwqmfLjGW9R
k2+0Ag4sfzpXrUFIGRGCYXrL9k6BY9PLtbPbMIv5rwFOTZd0uZ45VS2tLtEIkEg7yxkNKUV44Qxk
RXZIpaJHQQupZ5qev83QLwCy+O288luhbsQxCH6cwOkBPsCUoNlwUbgfQ7GTcEe+VM5XzpHJhI2R
2fD7gFGJ9xDHXZb3y72dAv+3pxcaWB/BkLwW7lbeldrJxeASqJ4t94pJln3vl8fUsx9a16HVGy2v
h2TTw9DRSENpiX3ZkKm76b+/pQ+GEpwZTrjOh2wozsstwdnLY4c5HbodGAoDVp5S3DL6evFR+pYz
d7k78tPoeqBElJDRHZSrZfznIp5nWU8BftXwuwcJ8rLQp9KJsxr09AE1hJVjMGfE7bWTHDr+8U8O
ampKwr3zIi6zrnBoY/2VkgSximRtLlFcNt5Ccg+KG3MhVtgghWpp0Pld/Lysdt9DTEH2YJDXX4gk
/XMfzXhVQ1ao1d+AANzJ7xPw1q4MD7LBJ3PcRRNkKy0fu5hHl3Qkc3bAJY/yb9ntA5mm6w7XnPaX
ofq7pEM/gQSXBXqRYAcBgY8y20sIJv4gK9zntro4CbOh5shIP1crl5Fb/k8HZNKfnJ13PyrQGlQG
Z9D9qRN0H7H+mbY3tcc948GG5cEx+w/ZB7In5KemN99yBiz6jC0xzO/yVGT9LY9grodz4CqkhM7e
hCdiKmHxlmcjK0nWDfjCTwPtX/y+4YshmwcYHOmeM/cj3kj8me1llwk8mlwKHlziAUDlR39uGAQg
Y8F6yE+jNrYp4mcSp0sWpZbk9RQeUoW+nWVfmvhfmJ/4/pHu37YFXRt0xo2Hpxvc4Ww0IVntQPsB
N2Ekv2W5RXT+RnWUjcRDsl6W9c+9maPkyCDbXlad3CenpITFf3IMlEF3tCnW0LpGTCwQXVTxhSbz
g5JCAlsJt2p6J95TgkKJ64t0REgECLfanSX3Fg8rhZN+DYr6LPZxavw9mO69mFYJuPv4iObml1jd
Qql+El+7MLe2VXsVYSMCZ9s+Zcy/I9tBuPGvDiIf2DRQtYI4gqNo1agqQ/n/AqvYnu8HRrAkCFaQ
grBY7UWZwraHOBw7YUmE9HM5dW9l157Upt+HHfk6PlSMgRg2NzEfRbHG7ON3J/90uupSkL/RfsGm
NJ8BuGg8c6DkWK+JvHhCjDyCkW8+tzhl9AwuFfU0BV3dCWmbJhlusxyVex8kU2qR5Zaoe1D1QBdV
IPn9t3yKMyJoAlB4xJFqrvflYkois3nT9IvYQiDRZ0VLAIW292J9bNX5iJMHOS0mm758qoumzp3w
g5fB857F2IshsprxfooAbGDMFJVJDss/iXGDaOAXDNIzbPHU3zGXQ/An7rHx/Hevf+9D7BTruQN4
0qvaZ1C8dUAIgzh5TBuMB++QQN7MstWseS8SFC9macbtKQBhtdx5lmTT821uJnVSGG0Jq16WNF2S
dwUWDY8Ws4RpBByXltcYC8A4SboP8em1R07Mn9C1BxFHVCiR4pLO5PGwg4aOWSftIo92SpqLptKH
AZpaAJMZrF8jN7YMUh8Vd3ynRtfVlPjc6jtR7a0zG0exJ//ZFYjynxQNdl12nNibSrO5n9qNygib
rHZ9CoB9cvvZnQiSnzy9+pZQXH7y0fINYGF2fW1vZnD0UpdqVXQ0Mzx4RlXUxZnysbFnoLBNCZoy
iDPgJ1ibum0yXAObY+/9LsYCqM9t1IQyr7lk2otlUYwzHBlf8xh9V9VKlpc46sFxLwR9tOuLO/Ew
UMh+9Xp/ZVjmkiN6a5lf8vTLxL1lOJGm43SFUZOhwfmG2vNvg4dGtuTbNpqfdGO5dnmy7HDfKW67
c/GfJakjFlEOiyj+FNN+rrXznKof6rgXRzsjIbUYPU2t9xlz6WIqJAuTbFYcXBE5kJsUoC/qvaRi
4mdkh8E0+jKkaFf/3wTJhoxL5ep3W/FK8kCXe9HHM7I86Z0+2T8Susnz8SzsafEtlVgwKj9TyiJp
rloDeCkNr7oEuYFfHUFY7rNeKrXdXxxQNQ8fFcEkSPwqAfWQ6XtFd/dS9qbj9JOO+QVM7I8W2Myl
ZHd04fb6PB1bfK3HQlec8drG+8436YQZf/LPBKfqO+XTRBXPYXkDs32B82LpHdAGvlaA1/JAfZSv
kKK8FPAT9babqneJk5llvsyW+wP4k3SovZMzkxiZAeELFHxhn38VlO8pfj4CRLt4uCAbFwSp3yap
FPTBSUGN5tvi8agVWO9yYu42wfF2B/nGuej/pNuQhZ7U8yVfgETzV2XddKwTZk8ejeRnaG/UXvkx
o6/2t3a9ZzlPqfYZWvOugQ7kgyJn/OuIjUKGXZn/1HCQULF/zsphwDZIxdAx4g/dfIhCLoh/9uG0
9EoUP/syjeNw8BT9R46VD/YIUG3qoVJGbCuGcv1Dajo7uTJpShSkNHIOlhcd/QjFQl6fHZwv65hO
05Nn4/emP5eWilzJFNooUxCysvBSBCQ02b/hx2iFN1mZ7vSiv4Yzd557ZKvtveVOoNPp0uqfdkft
AKFgHnvBY5fKpuOXn6V7m7HmS22CXbm9MSZv2/iE17nyIzfcHMbbXPE2CcZT3qKO6HUBBRDvDwsI
s1DKWlZMgCuRc1IJReGeYcLZf13+3ZZf/vQ8UfKAC/GlABHcsPbHmZIlUX3GiuoBA8Ak9SSvy1ti
KSd4AN4ZsYK2cFwBjcP9MzQLnvgs7SeG9jXPvcqDMZPq4g3uT1yex3B8kzupOs4tpGobueFyCYnn
vlbjb5L9O7KejWujAjCJwfcS9IMIvNWzcivPaeDJy5XKJ6t5dj8Ay+wasj4V2HJyoSFM7s5zVUyq
Mqr9kBfjOncpxriUKTOP0jYL4f83t2Us0WZ6xLW4a5yKajZH6IkPsrLkCYLdxBW2N6bqfUk3qx6B
beQXiMMuc0PdoaOA06ubui9vobw462V6oSRPGHjUDONL0khgyGc8zMsQZVSQMQMSgi7Jppao5wkU
OvPBzIBdfS0EJBH/So1L6ocMIy/lCsAXG3ivGMWKyNElifwvJrVlpq+n/V37P//FqjCsHRk22stX
y+o0XfViwGMUM5MyYzontnjHig78+d1p3vqYfGLuYbAdtGuR7xg5/JaSubzuDowT50SadNek8hON
wxmc8apoelQ8UylZ0Otg2+XlKWJ8o++2LcFA0Q9nOZy66Jd5aBwVTrPqS8xIFMX3EC3QDqdv0LFz
sIzhjW5Gf0wK4+X773gYj4aibMUU9gRtQK+iM2VbjasZuUrp3sx2+FiCxPkvWvd9Uuusum3AtjEV
KEV+GuB/McLsqw63RDHkadnH8y3w9E9ZcCkBdk1Dve61k9gSeU3pVayRu6kdMk4ijKGEr0obDrKf
xALDvHtVPX2N5NJDwl6cMsLYgmn7cNqXLGhZpbKwHb+/nUJlo3na+5gQIU9XsXdl63xFlCNKYjrn
06QtJa9aEbcTvvOieOrfxGqI2cw4G0jQFb5wMUd+88zs00qWu/zb4ZAxmD6S/lFW6NwU5+Eg36y0
LHxZxGJXVC3/ThNg0f3BmFK0qNPF0EsdRTqtzGAxoOW+KINxMX3t3PjNd80kyVD0z3JHzMl49mDj
l62GL1bVZysf3+Vb5JNi7p8Yf7fM7n2GGBjb/f9f5IzkCM1gCHK60X37Uzb+kMQ73chu5BqWQ8P4
zphggmRViCucbP0KuZSlqt9yo5Z6Ta9/DgCDsQ2W7b/hEaoOv14D7AmTeL/YjOBWU5t3qTvVeChZ
p20D7tG6Tm5wFReMKu/1LBtOtkNg6NdgXRkzU77JAZTHj3Q6YHbogu94m2v+t/Swl64HoMtn34tB
Zl3syXqXZWdn7kpJw6eQ39UCdKhCgEtBX/4mrzUhqf/f0h2pmZFV+jfZprllXqLS/ay60389Zbec
/6YyvExZ/hSPEAlVX1pevsvRkpEuNqJVt2alfCEee7WoV3muuncDdKLZvHL7ej/8qd8amMbzqnoJ
beib9OTiU4CkeQ24cwbKhMMawk1hhXedOT73AKjLMlwVqgH7pHrrR0+mRw+d6GW0tGsYKE+pdekI
dMUJ5AErqVJi1C+Zts6f2dp/AjEQ45/gWDz3PSWeQnLhTK8tkk+8ajVka910lOMSwu/Bh6eBSREG
/m/phm06KTcTscjfJ02/AfUOBp+8TT5UPsDxks++2FVSOqL+XRFtkX4+exV18Dl/82BEGOBGpTJ8
YzbFBSTVtvS9m4Ag3RvD9zl3f1WkNAab0JJCc1KVH5p9mGioVB5EJVX1xQTDE+JC2Lr5HJKlIs13
rkd723XxSd4CbJYyofMV5wH1t/YBy0SY4XyNKgXNbtfASWCQI8NES9advLoozsiJN5Lgy4uZWdL2
gM0GK1/a9Q+TSORgZFHm9CYPR87BT4rD1CBEKwclpL/t2DzbFoqnXK8cRHL25YxoexvJi0ZXUW6P
3LOQIQAHQw2/80dI9ZEspJ6RAfTcU1u4D3ZcAUjhMy2zeQXqwaQd1ZiahzNH8XOjyV6bkCQf/+Tq
xzF6ciIGnzhDOVNr5oZ1DF3HIfh67C60WT9q3xytDDXYPv+12/KnICx29eA2UAHLc93ii4VpG4bD
9qiW8Iyl6lnqyKlF94vWY8/UkRrAR0TBRSz8v03ofmLQF+ssG7ajQAMIgLlv6AgQPcLwU8+9NRmq
kt/FF8nedlwG+FXE0xgWifwFXDIkzkOW0VUoie34psAdXqVF77fUHvrogDM4Sc8oAH1FFJRdZKfq
9R3cOLDffbvGbSnwL5oCsn2l4SBuY7C4hcqEnpADrcQSmc8PUcGsa9B+i1szPHoMHhI6YX23lJiW
cisNrgpcHTofz5JSqdxXaXOWtCzrs2Slkjw0+XSnaPVG8jMp7UozlFb9nc2gtJuuK+TJFAoY7VBc
Sq8FphBDq9YepLgi89dNqjxJryZjGKvx9Zd/JWKZvmic7xI2Uxp50jeUwo1t649xQPWSWrC0EKQw
Ij8rUIuBRqpJi0H+Jicr6Yvkfpq/7cPhW5p1OvAGafLa5jsA8LeleylPV/9MouZXohPhMncNmBri
L0GhGNBPuIWxXopGFFWklyOd6VybIDxpTnPJd8lMfe0uXaOlDwzxfVxY1IMpwlBqkf4wRoeeRlC+
JcE+X86+zAlkCIXkCFlc0lUWsk3iIUjiNgtEBhItdJZKxi2kbKOm2UXKda3O6Fg2HkarB9DtPson
SENG7kUCR6WtURbmEVRp9iuPZ1abY510eymPL/dWGj5eD6C7L16XHI/nZvrzWzt8y3VKK1EDo1EI
wVTIbEpKzGR4v0vBz66y9TAZj5JDLknjPLqPY/K3FBm6qnuRQkMMHZNTeg/y4fKJkvyPabCz6/bY
RnRCKeBL+yiM1ZckK+AHaQ9mGe6kbCVPTO6YJ5yFSNHwZI+VDfjQZJ1yz6pJedKB2srjjLNhTx/1
qNM1lU7r0GQXpaFaJfwLEdpiEFp3yl2SKR9zT2XPaO6XRw6I/amLGST9L24VYBfmYe9PylGc5cwW
tdP4wxmeZXPLSwz2X1LV+ZIsV8Ic2b2BgmYLYbA0rBKXRR/O30giw3F+Fa/oZpSR5o9OVd9CGvfQ
90FNqZ6X7bcYilA9zZ79LqEBE+I0BLFWqdS6P3Qleo6YfZYQsxvnx7FhGLNTtvBE3ixdHokOfShd
k/I7kquQvmDlSDOGYXL7S77e0P55cHPoTmB9YPdo/wBzHlS3PgR+y4ht+ycN/nAElRudpdMiVqOw
209oo8Vv65a2cSb/VqqEsvJkZ0l5sVQmKCFaiHaIaShBZsHZV/s3gXH4HsI79Ys8nToC8cV+kXfR
2iUrK57kd7OK9lk+HuRvC3YMLEHowOfMuQhsSb4N/QNgwYyX+T/LE5ONO1aPQTh+1Gm4N3P3WMDk
pgkNwpt8qBQpi9h58iYIRjAycmryumycuj+De30x9qM9/Ug3XjaX/EGwOFLVmP86L1mhQv0se6zQ
6NFzLshC/Mj3Vp2+DUuPURYAxgKQk8+VAyRnEVBVKmpXffrPbAL47dXgQ848mrz7Fkatmdq73Hx5
Rhror618t3yIVaTMcPgcBPJGnJwUh4eyQNy6ZhTQo9Fd8djyi5SgHFbI0u6AOiadEVEhT5MKZMPa
Lf3uvizTjWvEYEv0a0przseupclt6KdfOakXI2QHehbw/+pADOMrc3NXD/QxCO+MLt9ILyDprGuo
zJvIchgzdFlPzY9UrkKDQaWVmY1HogHAtMBoJBnP3CezYkyE+qGU2ZcLqPVmW3UqKsvEyiwoyIto
kzjGPgvDQ92hd3qOwBoGbOhRTCemtB3+/YT5+onx1H/Nd6d/kUcif5dlIT8TWEBnp7gPbXkEFL2n
hi6iQ6mwF3UckU47CZ5GlpWg/cR8C8FmUykP8nunAW8hamI+6NN8qNvqwFDFghEUcyO2X0yINxu3
LaAe8bg13HmKWz6bufMjXVF5TXom0h21FeNBY4PNeQ8zc7U09svcuIMxfSc+V2zAkg3XavGlgQzk
vbJe4sj+7dJ+N7vjUYBXsgxcK2G4uDvIup1T6wmyMyg2uGKMugYAsecOlW1whEtlF/fcVHF63rxP
s+wYJsWXb/7wsN/EDxTiZ2QTMa4UbmA63cy5uY5zby+OTVJw+ULZLLIHGgbjOm4b029yh6XjIT/l
EM/3tjWdENneAtgTBABdEgEL7KQKLN2WaKBQl9trEXkrKETI6pWGmSaFymj+rE3jLhqemO2moY5X
4E/SApJaptnZ93UAc4UEyYSs0rjoNWIk47fv7OdIsX/kJMUUIHfAOrHWs9Lf2RkqhKPyJHdSrtK3
3V/bUr9Ud3mAcngR+/RNLFhx/v921Xw2YH0WH2SXA+DOu7wfYHbKf6sweLZT92GqSpgmpck1LEGD
A7PKPCAqRt9Etqa4ncBqQdERiJR/IMSg/3mOgSrITZXzlOU+yHJ095Ziv8mD66eH1FNerSTZMOOE
6Er5gd0Vm0vOwlD5+ERPbUXBcmnFLUZOXKXbsF2ndU/eA1zusgA3KHZCD7GvHeskrltqtq4Acopu
BDL7D7wBt+emCqdbAYkx73EWeFI4JuemZgYVTBhro+sQRCmNtWLTRiHiEOCpiVR9m7+IddIdCTWs
B6k/SI4pji9lGtVr45fOzC7icUbdedPrpf4jlRQJfoGxr5J4fF2KNbxl0HIx0/BL8aQL8h3Tu9fu
UAyHeOGqBtr7/w2k3AUtrP/W0J79SEwmd1csJD0udMX9k1/p1xaGFGD405cJdo7nbTM+ZujwkdCf
k1W6hHnUz8MIwgK6BtKikhWLuWaA1V/JHV3skrQ6mqBd+VO49KYE2bSgoBKflCSYn6WWLjGN5xIb
O3OwG/z8RroJDI/9DBGhdpnlL5HxJ1ZN9lHjDh+N/Sw3dnl4siRnIxQQizTN5oIp/i5fgjM58/+c
G/Icb2aL4AhgAlU5yS6UKGUxcDT05NDS8I50P2noHS3LeRWQ9+L+sECCDVb7vdaq5zBl5yjtn+aF
z5OHOCuPTTINgb7rDTOpdbGV4pc8F30Oaaj8C3dCzz4WlrmTj5T/ssYAPktxBMIKFqfc1cY171y9
2Cy7z2HONmPEjhxCnpJc5rK+sFVMisLL9BsYzS5OhuWt8vaBDatWztPEUImsPdkgmcyUahnSGhh8
tpQSv3il87oEjFG1kk+UGmEUu0cIspaWjezIpStuIbcAYS6MwzwaeU5QD1ykZVo1xaNjpcwFesfB
Vojy6YMQQ3l4SjlG6ZOf+SCtmtY2v3oq9hqC8THVKrJUIgeZmFH/6rqiTxFal8gFO9WNTwM3Wjfq
XRcAKgUeOvb5vQLrXCS+Hw5JbuVw9XGh6AuTWxWIDIrWSwE9mnntca82pmfAmImeCuN0D9XorPPm
SSmaj6SKr7Xrfy2fZbPiGR2Bm3NmvIQwCj/sFuV9biHbk08vFjSaal9evG4G00euperbwrBuGKI8
z4L/9cOPEh0kGpktcaJcWICSstIqu2grvUvpocvlL41Jr/tshq3YaPmnRBWvfa8u8JM57LGR84oH
fa6pv4u1Tuf0PdUh/fvn7SvGdWGYuBFYzNIjMwMqba31Ih8o4YBA8GjVvPhkcbLtxADJdhS3C+k6
NabsVRqgclwBhVxmgqWglCmORBDkRltslcg9Sc4g75OMEdTrISkrlIR58mL6omH48tAfcEFUkoZK
58+DFg7hT7glil/ZjBJbuemuSusfe4wZg4frjOcgFqNjRkAWqGD52uRg6sjolXB8/d+YSDwhGFgL
Rtc4a+7+gxnJ1WSh8dSG9tKyjHK4l5wZyZ5xMbNWXa+7Pr4fp/j3P5ceB+7XyOuaqSGUVT8bQ4bY
NflZOP9JqCFn6aQvQVe+iHehsHSgCLeX7SGHITv3C/AenyMHiu1wUyQGPB1gPlUAiSWa9K7C1QkI
S+xNObmbZsD+dyUz07RtI3S/iVv0KN1AfQ9CGjPNsW4QLuZLvklORB+sQwI2wLQ9CCde/hlVgq6g
+Mpoiw5FdTcC022Hj0Kb/iiNf3G/ycC/JSuUsM+LYHrp4ofWowQqz8kPm4fGgCVU7LDO1AWrXPVB
3tcdLNhcCTnGmPTkG0tQVEf9EYbDnXQYxVLIw0KT7B36YTkZhs+WOMh0tasF5VAXPOeAMQSwURft
vVkjZufhC32Ry7PHR1mO8t8CdZJFLgvYUeBkCZRNW6HFRQQiByyQ37wTVBIs9BTkBO3LGNVHwaxY
r1MUZXH9V3ao/RlZjngrj1zi1t7pjl077pau9LcSZJ/S7xZvJJjH4LYw9M/ltMx0OrdlfGMzdp5a
HYBb7hDkp9eVBq8YvUJx9NKnzaUCTm05nZJyW7JZVjRaYKOE4/427jhUM2eyQSMB5z7fKIHiHHVf
eYT0WN+0gQ85ZqHA0thX5rrUq18rtPJHW4MDP1aPWVn498hGMQOgoFjh5O62c+CRgq4RLlegN2Zx
VoH1PDl1usvjut46LkrIplfHmy5Rs300mChL6NO+GcC0BfkQHxW/ViCl7lbjnAdP0Mmz0obHELQZ
1RkX6uCdaQTlqQAarwORnVRleA0N7dcqNeVYmil8hsDXtkVYnky0yI6jnwjrsAG5UZO5uxEUyqjf
gNz7rLt7nQtYwXmE/ApyFtu4949ZBhpRH8rwSRuaVezAu47oMINiUJeGFmNqftqbcINz0grkmNhn
+8H0R/NGK0dQXJ31EKeKkId7u9RonzO/t3ZGBshRrbdWXOqQRcTWmoQPotaVo+RA39tnLdPrjeZ4
cAYyF8IMPoK0il68p31trOag/YpTpqcHZz6E3aCRpTIXQuLvwwH00IzGQ1NT4bGR1NkVEiLB4JBu
EIsc7ybAKYWWbvqmuqawYKXlBJObyr1GgHEDaZe6Yui0BzTdb4wG8ppsyIZVXU49NKEuHXQnPhkT
zVrbLPKtrYT2ekKkFkEa7ErLfKg9BG+G5m1aA3b5PH2D4QUqs9x4yNL+mESTufLQgYYH2n3WPGPg
uPqns9N7Rgk1mOYZtBw0fW0Rvqn9dDHc8Ra1KgjyQiPe6vWbQlM7SqKbzinHNZCjW0j93zRYCFed
O/BmOPoVyz4MVXTN6xB1qy57gfQ2lcp/vnEqZ58kbk0YxxwUPE0a1mDi+jLzTQ2Y8pwbBfZqZts7
9QOuEMK40Ws3Q6R2K8i0d01UvPsy/GJAB1JV6FSwFQwPlijf7dLb2WcOU1GxDyjfimBJyIQsleSG
PrkHqXLcJww7z8znzr3yVDCIPajUelIF+H4cHBODRZPCXRBODDZq5rGZ9fEEaSxWOmWcW2cKDTKC
c9i32j1j2xRlpiA4duyAwOs3vXlGTNnetQwFyrT7iWBtO16Cbr518WOryOzAhpU1QDB9PKi1BZFY
Ud66DrBt35rUnd9hTDM/hkfHmhGdyJuTo6XpTklg/vOxyKsYPsutMO87Ph5KsTTYxdVipRj25zSn
D1oxmqckqLYQ3TAWUpWIokAwrvX6JuztYTUGxitSxFA2kyVHPkObISIcQzxCUEWnKqf5SVnyMESO
uutVpiWCMljXMeBMDVr9ucqtLepk0Ek0QOvroUcnuD70WVYcVC3LV1YejczzPqu2qe0jzozJEoqP
nEXfQnGnq9O0Hwm1Zm1gUqqAurnru3jva/20gnjkMv/p9fQJLS3qEY6JQgrs0SNMGmk77BjYZqnB
zawLWM0Yhl1psFycPN4PgSgcJiCRIlV/HxiHlEFTlbHlUz1z1Y7ROCva7Q/JZDZrM0VTF4GKinnZ
yaeteFbmgunC6aXwcqArc6XsVCS+jaeimlD/CRF7yUZoEaqY0cR6uM8c4Pr+CEOSV4NljDTGAERs
QC3zDIJPTdvkY2ntBqCVYZsCNTfQowGtucu1L5NC+cm3+m2fwg8wQTK6ma3gVevmCdi7nq3NaKKV
78zu2rP0GxAixdH1G4Zvo2FX9BqSRRBOaANssUaPlIHLBBrLIQnq7iXeqJYn2rJjvLKrEcZNZCHM
0utXhlt5m9LRqDUnTgEanZkTK+4y+H7/PJ/xqA45pyx9N1IrOKRJB9hggnihD6ZTmDmbIawDcGLu
U8nkuVHDPNnFMDpOKdXzsjN5yJG3toccdc57XKa2sh26iylzbCutfgk99X6QQn4I6w5I3pn54piZ
l07V6WnkG9i7h01ja+92xXx4gt+nIuCHpcMGR4hCz81vr1JhirTqhyHL37UB9ABKMEqaDFsoXV5s
pXehmw4hcrarP6iPYe8vvW90Do1Nq9w7tMxxwcEbLUhvnfgtsEdUoxEBmjzo1wHH32n5j6U4O/pq
Sms9KTXrz3FYagqESdDdWIy463+FjzJyZ0PF1ZAh+Ja2n/H4UazT4e0zhBtgCCqAkxDjTzflfQkW
6NV2bAy8Ox6AIiKtGcPeHtsgAE0Tujwvq469puzqznyjClizascWUrhTFY8v2l3cFNuUoJJQwIv3
EN3+hA1nOMBmYeaEsp7hbD1Lu+tShWYXBbxtlD7ZdntwDcRZnelRT09tE0U7LptBPr376mwLObpc
/W78dhtPJTAxWnv2GFygByq3df6eBZ1+KrNUP3WmkawrS6WhloynsnMxNz2MZRaa7grEAyObDpra
groB5Cleauxcyy1PuWscjHEe9owaPxUa05SjAgWQDaUhztKA+FW1ZjSdoGAnWV8NYdAdCf29lT5W
qFJHXXVaPgfi7WSFkDNsjUbzgUbKZ25CyWgy+lx12pemBvNmziDuVTVo1RmUUtPusxhoJNA365FE
hUsuLRimbCLa1o1Xk57mBmJHr6NdKLshqW8go2BQCCU2K9L2rd++DnAcrsM0fU67FNJP+V9o6NUJ
Dh5G9ZLqtzIJR2FdeLAaJlH07LZvYvNYVHNz8tSqOTV18oDSIkyZJEBdDCF8l9Db75mYKpTTmMcl
JLz10QKtsIJinIayDlBLhwV/m64qcoTMN57SZF6bLvnEXFXG3rGrg+4wzq+pEFRkyGQD3snq7VLp
qG2Wgh9irhziU7UatjxlKstyF5MsLHaKob4Mcx9vCafxhONAV9/oNFrqOUO9tlG05G9+gb1KoNLx
CmJFLcE8lMUJ2u3i1BcWZSSCq3RCOCMZRmOlh85a1+F3HHO0AIs8QYQmu3GGDsYzQkRj7n4sg/WG
AsWtCWqprPGFQwI/cOGwdHzzPXUZL6AsvQsNdJM85R6ADJDdcTc3/maYtdfMRVwqR8KtABkgq6Qv
HdKuklJpbTXJVi0zGgr9DD+ptmpHfYOdIOAIi1XJZOw0Jf02YZplrZrQKvV/gbCKoV8S7ph2vTcM
SCYhRs/SrmLAYdlLbwE+6MeG/2GlTjAnhk0KjXBDnzYwp5VJGLsOFcRTCqktDu7GcNvbuIf2Kldu
DCOFt3dsYNWLE+Zh/NvamH7ieWaIoSs+bcITp3F3SmwI2xl+KAx0Y+M00XZCcwIDaN0CBNYglI2/
lRRWlF7jJivNr2azsj1D5R6Z35HGE+o87762RnPr1JTvhIrRnNa+QmCSIgNVdjZKAehTZuEpixFm
VN/rlDH31cS2O+l9BjfKWPSQGurUR9fLq6r8qVyOsjqetxMPrL7l1zROHMhw5IB/b1jeG2kVc5Pl
02ADzVOoe6Uh4boeWvK8c8AM4NvwGXkyHGavdta2ULsYuveqDeNdgP4A+597MCLK2eR1Q3BObJB0
5hqigWFdtUhkeF2zbmAmDnENUx5PW1Vt77o4oKY1Ao0p07ZDU5JCY9zsWyqhulhWz0ZkieAetI41
bOMh/+sj5ynWM/8mCMM9gnewV7r+bzJ5j7N3bVsmHv1EdfbBPIEwhaxhbM0HvLiyyvPbsPFeSxe8
VA2iKZrLQ4uzR4otPLQBnXdq8+lWnyEvKZwTrqDR8l3fg1TJh9ZCNyr6TNXYWU2Bvm3L6tPdVh4s
PlY8eMSVRDqpbtwEqfvVoEK2Yk61Obm5tzYV39nX7ltANWTd0mdc9chEHjoFVZ2QARtzoAcMBT9y
1bNzmHrmTXL0MRin+bBQ1iUjdkgka3i3R4pFMti60WbTup0VjFc+abc5AH0QnvONXe27yStvHM2q
tmLLp0AL18iOqeus07DwGwXKy3VR0S1kEqpb+xPd5MCESil9bFx0KjroflI0/QwtfXZqLYWNqv51
S+VhgL+KaaFDNDQUkKEt7q3guVFekwZhul4xNobAwHSl0FH6mG8pPN1arrcZqhxy6raGi7zKUFzu
3XVWmu+qDjVXltf3tqY+Q4uOsleG45/N8sToz0c2DW9V1n76QwZ7aBadEvSbMTHA8f0JDIQ51g96
RWg/S7YNC6IBY/78q+jxtEKaJC/+tGjcOGFsbtXahwM/Xat2EW+0frjVoNRe+QWVVKjAHsfSJlj7
H1dnttu2EnbZJyqAU5HFW4maJcuzHd8QOYnDeS6OT9+L/hvdjcYBchLbcWyLLH7D3ns1oNcylLgo
Ura50bfbOV3eai/mZ2GsoWjZ2lzUsb9r3PbgTok+W1l09+j/UFoJ2rQ6mreyCv9LjOXkw5MKfCPf
VMJ/sPWkd6zj/ohRxzCRiWFfLHkSQxJg+UBBXoPoRGIZiLxX22lJGBYymdtH4lhSOR11o/4BJanz
cAGrKihTEdLWXA+t23x2Ru9v1WgGqWNe/LR6GTuFQCQnhtzqbrUNSnCahsdudJ78crnXZH9tQg/8
BkIa5hi7znRAhHTEUzBjQTQtT6gNjq3R1OQwIURShyKf7pCzz82sX1pLfrp+dtUDEWjkrfDoby6l
tPkXlfk0kCtqmSnb9+E257g6QRgKXVxcQ94QBJJy2DZtEKXqkenmBtbd8Gjb/a+I2d22ZmpZhZIi
gOxmJhbWrhf87MMcWWiWuOWVUP3BeEoAdlkpLze7my5s/5QpSCRC26yNWTAFGOrushhfHrzfJK+u
bZU/tJZy9qMfdRuekscPa0YgmthZz41Kcprrn+J6TnauHoYAUo7F/DEmOikb+Mdd1T9C1AHq9bef
RutcCfiqnVd9Fq67NRXRj938IkqDJTn3etKCEmoBcvRZxCOJwfNmSftHdPs7pyJ0E0fsoxLqRKBp
sevG/mK6yBmH9mJkGH7KPHyErDvwbft7kbi7jDH3xvRMEVQRXBDPasxgseuPUnZPnd0iRgD7URZz
yfqhDoycWq7h+t7zSfYYgEBLxNSq3j/TTF86p31oUvef5Xz4mgKfFuORwLKjX6pmp3Dgk5V9dYT0
930LNDKLzFdO1/syuwScMS1bS7BBpvdEoplj0UI/2WYbcv2JTBy2H/UxdBhl6JpI+nDfJt2FkspN
SQQnsKVh3Y6IBCRhgBym3aQUh1bBYdVAmdjomICtiWLA5Ui0HL4lUz9PkpjK2MEUFF1bbdNNJPMe
vSh6PUHaYOuZTz+vV5hW1F0sk4v6YK1NYek3n43gWWR1d2hRxzbn4aF1G5AHtE0kIWcmRK2NkS1M
t+z83pXhlwdNfanz985FnpJVJxPTz4Fupzv/318Ec7D/548/76ilsa/SQR77cSzLvU51D+kRSMB2
Hq118F7/z9sSZuSXpc0T5pvrb8EwhTwG1xlR3JHONs1+e/75RZXDwSbE/yhc/6kx0vno8Ooz1GYI
3jgVOopz583Vr9Q37q5RvDbOgK5Puec0IWzLxGTyiHk05jyZz1mpcKxpEF3CiX1gvClh915Y7DIy
HX3bxo5bfUQJoYEjUEUqEJ8QKTZZZNkwu/b6A1TR42KLnPBUCurK+hIxXwcxp3+4bKNz6xo70VUQ
fzzyMIe4PBELmp/DZ7xiJT0J5RMBcMkWEsBjqrXxYjsPqFrgOowVubdj/Su1DUijc3SA1ZedqjRW
IFc2hAVPh7mfCOLHiDhqp6OzzQns83YzuY4jMKptN5Q5akTryfD1a1lUdyhCuB6a6GhMpd4OjTAO
oe4J+nWS2+Kk5Y60ZBZO3LGbFB3e4pr5ibD1b+qGk2rJP7HqXgQRY5ZNo3vqe/kdWkW3w7NK7ldC
tpoRPhGK1wbxVN+pzTBvR1YaEPciN/ACvbU0uqdhkQRpWN1W9sfKE/BU9VhXZKWRPmp54ZOyxJPJ
kYv+4bGPmkM1ueZmKuZ3NnstgKzo5mu6zDlsy02lzD8IPr5a+VmY1ISIf/kC++vYpxi+af/T8mBo
dyfaErWBPx7YVxRbMnfFQp54Y8s/i2Qbpubon23LWy7gGuE/25lI7ykGphcRfZNA+laqazcyZ7J8
RmJuWZ78qbsQGp0fM7kjlhU8TM+PbUyZmYgRq6JD9HpS7gzrTcnqUjSkkMuGKVQtF3FYP3kh9UPc
keW8TpdBovnXTumXuWGT0ZFsOETq5QeTFif6IlhTbzU5EpWOy20dImBYWUS5prbwO/tlktXeJ2fq
ZK+1fhOJ3RxG+2xsH2Wqz6lZ7NnNCpAQDAFJRePeB7AppuGX67CLTDrzu0Vovfn5+Y6twL/mAjmy
XR0MnHrQKbzP4qWOorPtG8vRc1XLGHK8GqI9yH78nNnZ7G0dPUW9EW4nwZx0IhhzI+s6u0qLlO8k
Mx8o69szyAyYt1kNVUbr5ZhjS97VfOZdS2TjZujDcW8t1XTlwf8EEaQ69E1+JUE7DnRJeJFqQMEb
oXyNmNJvDYPORRScQwKhM5ULcdGeXwJt9xcmvy7YF4Tokrz/4pthcx6AyLQWRz3MMbV/GhdM5OYW
/pAJ4S4U5B7DYIVl1Vvggp2eH3mY/i6rWe7QMEM1ZUdYke7dRJxM8Iiyfecv02aWg7opHquc2yMy
gPWPjZXV/YHOhknIfPv5iJ+3Z15OM18X8Cn5YCOYVrQ2pHCAmAR0G9xoQTeJZKGRaOTNm38PDXhP
q7Sc288vpCrK//ld0a30RXBem5+3wamc8R21D//fxxYLpeKgOrx1pSvm4OfdbaKby2znRCaqvkM+
x6cfe//LqdRvaKNcKynR6RNYyZu1/u7njwiEu6sL3/HnTz9vJ/VCgdFmCIG5hjhXbhDG6otK9//z
Z7hy1yqO5Gk2pXWbfbw1S0S/OQ/WrbciRsCJ15iMCBWU7P/7RuJ4CDXJCmv388afv5ywMfGo486s
+VzoEmsEkpmJ87h+5qgI2zmg/ndPRpkjglw/5OfvcuOM+zCGDFH0jn/LGI1ujdRRgVf1fIepQQNT
re8ZuGjPbdudft5hL0l40xLhhjW1jz9v+vn7vu/8EXEZHX/+9PP2JoQGA//FDH7+Ul2Nzh50JMj7
//NpHWs8EbSQPTQLoa0c4/GVhF9YDmNfXYYVzKKdmRhi3pkgGieiWI/PnODNqS17evAkDwO65OIq
wvmYCY454GbNth/lK5znQ9LmdH0Gq4EqrZ5JXqHkrok2lm1d4tRDhYvuY++kZEsQtvFkdG27j0Ls
UwSLCmKeFyToSUWY8kDqZRZ3x4b0kU2IGmWrzPzXAgp1dDq4HAyv4Dxta8H2f8khB1nx01pIZjlV
ypD5v9zQe1QpBwv7lDbpL4zOTw0wJILvu300LT6YkSHoFK60pgy5SZIr++5xzXSeVMFEw2f0UFKw
Q/a49eszOQNUv1gGCxw6Ge6pZ4PNCCEl0Q72BOTa+jwqpjBe6D3UUb/3w+RuCfmQ9cN+bBZyfvLo
Zrlgd4T9okOQWVlje1t0KJ8h8ChcIRiTu5DhhNsQ+i2wrEI+Z8VzKiKq+j5a7l2W8bdaRd5Bpz+s
gkwrkxCdBMeW06PUz9THkIA3Nb36VPT5wZ7Kox8/zXl+6keRH5UMj65rRNtaznhWWAVraT94pT72
Wn/asXrwGjWC4u7OgBQNjmnOQZbtbx5i2Dxtr0Vuf0SNR53Py0nzhfaArzeaHlkDUhprrNsl8kL2
DmyA79lEmM+S00ch9Gf2XRwJwS8H5jbdz/JoMm8+GUsOXdCO19uxId90hBDa03BnyfImvJrEaO+d
kIduR14PgpaKZr3TnGUymslcb+7aba5J/dvOScWb4DKMSaA83R+9VNwgNLVB0USPpfU7DSHUgJiP
Ac57PLgnUkZX7q/fEQI1MdjdhBaszcSc38XYvJGVmcOFYUPU9GLANmoEmO9phOvyj8cVGdvrArYY
XCKek29VSAiSlFJA2mAIVsN3PFu4cHkAthUvND5BugaD/GZH7XhYn6uYDskfmMPZuHSCGhM8XwiC
JJ/Y1ITRKMJGNGz6r1dLsYma1cpZOqgzloPdTEFVJs2pJ7qsYQ/ajjw2Y7kOs33N+Hnej0t/KFns
XF3BJGiQ77PDjt4RBFQM3VWL+En1ycnysMPiRprmNaLXMt6B19wtnQfVOJOiUpxYfZFr8FF5doZ+
r7lHUbFnPXoZCCDZKOZSe7+HA1podoUdLTHAlI+paNhJwxLNXs2yfYa5tg6K3lVeJ3u6X3SsnaDt
VCAisqVkQhcHxmy+6Va+AHTdt/ZwDsuCVQAhuSlctKa1rmxQ/IB7jr2+QB4PxTNfzgVpt9CzKRjq
9qiaBv+LgrzR6kcvrXEloaPmMD109fg+NWGH9WT6NJM2ULyI6AnmvZcNbMKnrad8Ijkcsv96/ZWT
+UtibPzgQRonSlLcwtq+RcSKe2bxT+rmOrpOTW9LSiypmsmQ9VvTxpVuugzHO1WDPgux3TOgAkQn
rYxte5ZdLachjqXy5MZkvnepHKLrm8V7UIa+F6P1EerhQJRucyLAh7VA9YVjhmTx2nwlFrc8jq8j
kl3cBkSIrvQHx17I2XbL94xK21AM76e0Is2GR3DVX7HF5kxuqD1lr8iczZ86JripO59EzjkSzzEe
ujVhvqqal6WFpcRaDkMV3GHZLTygpYff/31kh6VIKTwDAGeNyFC4afTeX2l+unlIjSjI4P6Ru03E
eOOoZ1f5rymbXTa6zZ30fChg96XpHngeMr8hrfKQKfelmUjlqRdYBE3014jTR92yafBN1oYKfNZ6
9RoF47ECIlnCuj7tmACT2P7mFy5KAK95YyyB3pM5Cong/H/PMgLYQMzoJB/mIBHzp8JHwxz9EZAo
/h0AiRtiGinIQDekoQoyTe6lfOaiQioBbSVNnc0iDajfZJ0zSWWg4jsfiakB0HQx8zM4xKM5/JKt
bgKAk1AKvaRtN57J2LNk8k080/zuQLmOcXp1/FO9yS+SXSeMGpZFCxHQoM6awxAPaSDNZO97/q1i
LbnxouaNqvDk2axi7fdViDRHwIld11M7SHrsWttHy6i+fJcLu3cfkWi/N3bzd15wmIklP3bkabgo
Xg+2+dz1SAWKL5UWXPh6+sMc79ZHu8pLvyjwLv3oncYo3bly5IGdR96WKOwXD2HQkqcv0styDM1s
47L5MmpiHxunwxBZcFhm452MpK88vxl19jqZ/7lthURkKE6RrAHpmARwNPveYz6PTPaeR87BJf9h
x2cg7MOZ93WdfCqzxPUekV6MYdenvZHRb5alR+nNfAsWUCed9h+9bq9VmiOShFGpvPJiorBwI/Er
9q136JS/ZMrlIdbYc9DvG5KxP/xp6FAh8GpMsfGn7ozPnr4F0TVZJtmmIL0ETsY1hyBeWBP7qvmK
tuIMzBkT/0uZDRBbdP/OkJcAqeTdYUazLVLrJZXprwatBohOPOps2Ns0f3Ja47mycCTElCx1R7YO
scQV2OR0+Qpr1px8YaeelOHRs/6IkD1bwq4ndiiKZPsCHWjeqeKrbnlidkTDVzxawFRRQR3cud7n
XgFBRbdHQ/afBGGzOLLnr9HVdFZl/hxarWZyzVyWR9h2QL1BW8wy3eCyYpR0svqHpfF2aXbJGP2Z
JgM6k5D1sgHe2cws12FI7XViia07DTuSneWWgbN5Kfu3eTIffMFT2mv5ybq6B/XMb4ysOPe2+T5m
7mvehDj85IXyZJctw52VUvUQRdeEaaBipRnKl1b4Ls85cY+m9JUK+WZFDSM8grK3Y+08zty7VsmU
HnwGxNF/gEx10Bl4pogYH9v4nhkihVs7B2LIPyayDzela+ynsLt6qMRRmVFXjnTFXe++WZJbq5hZ
3y7+ijUu5HtUEklW5SymMfl8MYc+tQSA21nZnuylelsYd011VR/Hmlhzpz07scFhL9/TNM0C0xoe
BpcAJTwUFFaomuqZLIIk1gFJN+/1Qp/exfOnhsMWD9V54XExdQnHY7QbxjzdM56+4L7uNvnkixXA
jjEKNS8zFzWmPYKr3g7oJon+Ao1ZxXdMXSFIMswGWhx/smmpLXMSOyEpnZj/oyz5TBUJwQtohNWa
YU+r0KDy3j3+BnMMH6sIeSNtN1+QSa9LiH0+ujeSkXj0MZrjOmTwkd0WE7+6odKvGpty6LCJ426a
o2fHWs52Xf3OhMsdxm65LnFAWP5TYajvYpoUfSdiBgKjqF3H9I21y7+YWmB94miYJYpuXlBc+/Zr
QZBI2FWnRI0IJFBrtwYXu4gORaL3zAueIB8vm3LB9eYM2VZH6d9latgozt+j/uitITC48HAOLN7J
7U5pKh8NxyoDsmGrHes3ctMkCR0hkpXtoilqqsy/px0TBP4LIqM52sYDyLA8qOcVX1UW3s6W35Np
f8a2+xE27jVt9aUv9dfg1EhkcVnJgcqsr75SyY/VjiQ+QLQjjg0CxykzBgurcMmN4XbM87Nr0fUb
uflGev9uKNN77FWox3Ic3lTB01y+eEuByGJdMKuJ7scYrrk9CiIet522e04JurvSG2jRixEP8Ddw
y3cpnWNUQaRSiALxfDwaXbiiMNZpr3ROjszZwOXEMNrFc6fNazIT2zeG3n1p53vT9PXVmcQvgyc1
nMmHOOUyW4acZxFyTC7AX2ln34zGBS8C62Pqh++w99+ViHdpG5/Cufyb2DP3NiG6PY92TP4bj8Ni
Z6wsL9HoQ68yCmz/xlzyMhPukoJMoHCZyMA3WPgA0atDbmXCSB5C78Z26Q/KW2ontprNXwaM29LT
16nIH00xvdnW8MWTFVrwMbEsxrUL/lTEEl6MftJQ+dknLnpN0QwZO4lKFltVjewoIiKBDevodcVX
62ZklWWMGVk3eILs+yqb9kMJ9E3oFwrVp7xZ3v2oefDn8KiyiQAUvc/nRHMIDhd0fjsEhVdRjzYK
PSopwyo+cFV92WFzCLPM2KTmsssk3z76R4blLdhUdulG7TD3WOds7cn0ORaqpD2TyoTMIXvOU5Pv
N3pDXpgyeINVRoDro9nHtBpYhsJcn1yT6aDjTgwe4Yb4qdrVJlYPydjR9V6AAm4APpDh2p2MIf8r
UiKfW8vnn2GpMS5A7gvGeaA/38B+IRTjFVG2h3ks3+mVYt6iSIImdE5E/BqiRCCQ8hJ79oszFkdZ
hwPJ18tDpG3KiRYUkAgdsJLs5ZJ8FpeB+jT03D18rXYJg2K2aH7t6QVGhGQs5Rxm2zrYyQiymUxb
OygHhyAURr0jR+/PDzERHinjSN94RiZximXEMZ+M1Tq+Kg68Gdo9m42uxa9ZtiJdF0rsZySzLsEh
J12v31OqMbGBQ+3b5h0U2N5O1ys2TuSGu4lCli08pdRNGuqFuQG3Uzl+2n31R5aanapr38nS4che
FlZUNdlncHqUZiW8mp3b/t12GVUW2YAiAvgnG4CQIMbiyxu+fABe5KmxYAP+hfwjdO66f2RGcIj8
fg++4dklgpFjy2DMSBglDSNtSjo+GGJ4bNDQBAA5jyPzObtXrzLuMri9H4Vydolv53t8uNVGCbqs
hKGgg3V+0/n1qZb9SzI59s6a/9AM0e8pIDIVcgAqmDJG7ohCVQSD2XJWFg+dSVZ2rAA1TyYB0R0q
yJb1eZg+NzNr9366V2W+G+fhDzw16nrqchof2K4O3h7y4ucpeRuYlB46Sz1EWcTKaIRAOJtHVJXY
q+snYTHQnE31XcYE6XdYbzZOdI6S5QWJjEW4TU2BSRZYHb0ls/gvnsh4G+zvLIfnGKIgmWBDwuKQ
m5JnBqNKZvSx7WxUxJRVpF9T5eiDRzwDWafUJ/B+9IAaSMyXRDjeodRTzMRl+VyW4buZUbCUnDEp
IUzVqj0Op+yTZ94+asPXOGYGXDQ9AbqD98eXwwucoX3HTr+JnvtSFPv1OnFKrpFsDuGb4vDoF5bG
ogt/R4v1uNAq5nHzaJBNtyFA7JsAvgBQPM+xsN+EQ3VylvQTlBDEQ3QRxMQikET/N/QVp0m+BOj/
eDQ3cRN4o//Ulc6/ws1eYo68zTC/NWscpJ2fly4+LTB23apkTuSROKbrnQZRs76TsDvoprF5XG8Q
GePDsIYpx/b+j3ufsFya6CZRt18VHOwTrstTbUi5cfT0SxB9kYXfvTe7Gz3wSHHGg8bDSRuMYKE2
oy/W7EgTqwLDNdgOn6Q2K2anndUEyDjtUSgLVihv4Pjiml+fVX2YvLpkylHVyQeduwR8FUdjIQ26
JMNuipzd0Oi3fAxCbX9b67MhUqyqw2R+XM/OQSwvTcjXEwr0mXVDawsW7kTH/+Wq6mjOFQr2CW5r
qM8kXfF8o1vdeAMKnKFZXansyqv/ilndpXs2RAJtvjFDRBtc4WZffxBjZNTxcpgHxoTzQG3VdwTZ
RJn67dRHdspvQ2Z1+5yu3cceY5XE2NXEhoBhZ2o2WUBNY2Kgs6Lbe/l47sD4cRxMhy7vXlU0BriS
/oByxTf62qqdnEPzZHjFP7dkf5s1v3M/S28entR4TUFdaOkvSSleeo5Fjn3Krj5Xv+dsG3XE2Yfj
S49IvUiTR6EQDlcaSHg8dLs4vNaGQGjN0PJQhzPLxcpERJG+Evp0TK0s5kTEhZ0PsKPyEgW5GQ0f
QyHoZuv+7EZYG3X/nzE2/zU+LJQkq/453mQTfx+Yo1lvWbSdfDQcUVMfKreo9zXL6W2ay+GoSgcS
G9IKLwYlgMqS/IL+Uq7diq4vZtocVT7dlOudfCRlWqoSZ0X6AP9nz/KP9dqME7ey541b51dtpNdq
mR9m2JRcMPrTI4QzK23ihhws3eDJnBoOoR2n9zn9ohQNNxL2wnqhjKn/z/ZCvOvOp2d626ZJn1xy
2I2hUizxS4tt786Ji5UP1PDUSEHRjiosDtNuZjh2siP/xVLjq/Z6a0OMYH4imAttnAU1qGiRrLQT
Ov5UUh+3L135lBk5jz5OLKa43J+gTU00w/kApJcCgpW4gw56AFAyor8zDHYTVX8uG1luJUfYSFUY
TSh/QeERRk8bG6RGdXCLMfDQ2ljpCNms9z5z03/qcfJi4X6qV1uzHxGXnXNLCuHfBROu3SySdJc+
L7ELfrEJkyDy9ZnnI74I6YVbo4IcaES8SMiEHdBehAv3TUVqpUq/Vffp5iFWJjFFcL28J8Zqe194
L6WLmbQpRxBQc3olH2EKUpeWiOzJVeMr0z3r+4OYPe9kVGuS+44UOH0jsHpXqJYtWGM9TlmFfWh2
PitimAOK4gcrt1DFUO6lkuwLWem/ssejOTWd2gBAJyl8bKb7gmoepfFfXfkzEnTCOCT98LLyNeFc
jydbdse6opyK8iXcd0hcR+ZvDLQ6azsxj7Gs8DS2BhWZk78jZ59ic2cy4ofezj9rnsdlvFcd4z2b
gkQX/ZGL8z9Hv7Z9++mk+QuyCmRn+NqCKRn0w8pykcoNt73kdPnZcg50UmgfwQJdOnSs+6YYkKCA
F1QVxFyzOZBqtZYUCrXW25CsjmQ7kF6EyKw4dfgpN8iiXgn1I9u23WaI1tr8o1dtErS2be46xYtn
Tf4720BFX8orNmYai0YZP1PfgSsWhsPFy43T1y3R/9A+lr64u47goYPfTrPDKIfszcZnuRswjUU0
YT02+piZv53PpylKqD+zHH2bMzwx2t4hPfKBf6HeM4YiCljyBR7Kg4C1RLztE6ZsdlUc4gh/0row
Yq+2Q9bzQSbpsTFiTQM6hlvRM7GIzGxrJUpu475/JcNEBSDB851v1tE1VnlA5NdzkYdvCzqOLZw/
fy/FdO+FY1wjno3xqt33U+OaK+ldfQ4C7rLlQ6ad+T5n4BwAJ+xnLJNHey3iJ4f7l0GQi72j88Zx
U9gVNeIkmBWZ4jDH5qs/JrtRoHpiBpoGlnRZQ6UJdFzF+MCTjDj8SXzjSsbTCWlrHQz0PvF5Q/qa
hpyqIor0UYiK9iebniZUHHk9EH7kmC8gKviuJwYxcWkA3y6bCHOKafEMw0KpKNJ2HeOAAPpiRoMa
vS1WGBgO5/cwfLGBws0R4Z8x0CzbJRMz0abs8Du5SduHwoioxpdd33rGuU6sf+g2+1MnfaZ8ip5s
SrBUiHSbORjwosrnJueCMDXekmouzzRSV5WH3kaCUt6jRdzJGob2nBZqS76JGUCVPuR23p20Z10X
uyv3GXxqqcIDSlTQUli0otH9XY9evR3a/hQzNty0BvOd2pFekHZGzjTJCGY/rA8GtGEC5vV2Lq3P
iB80XwhEcdTpL1h5ttYAHSZJ8Ty1yUgoEG6RUJJysMr6C9f9j2nRPlzaX8BztosNkQwREeOh7FlE
3nA0/TX3l6f2esMJ32OCyQ8sLi16aZMBm084bJoSbkG56dO0DNUG3eees/6iPJY7Zj+vzUlzUWP4
oqsGDILyvwujf4HFVe58j2h5J7rlJt44STBumxz7hSk//o6Ai2dh5tJ+ciIWFKNoWTkM9/gb+OmH
i3mkjbgoGzbxkEl1mtBpbmPPR76peFBl0PtsReAeqxckr0gH8qTm/tb2Ptdze9QKG1/TiaOtCMUg
vXOTk6a6qTNzS6oKL7SmCAPw9tahi53t6fc4c+I0/zFykLidQDXbJhs6okDsur04NQw9xOnudtRM
m92JONSmZaCpnNw7eMn0C1JyxGs8kHLnGsyCEoH+IxtW0Z7NF4LNjhEdBSivYLrPsoWHCdeEhkaa
xanL6LqAUO7QM48WBsbcmnfE/EdPpfFphepf1VnQeBeX/sJAWDvNjnMjK+s6mygWDD09h3jmsqmS
R2EyVXBmpBmea41HAsQ/Cfw391huMAm6xWapr7ZGWRknixGE8OvResQP5BHIzRIKQuqNb3iblNUs
2Y1J4l9phhzM+nNSkHCcN9kBJ2kH+MfcWZ5TbmKPXf9AOLzwEZxOGNUCtOwB7uwL8VRPXs+0U5kT
PZ73Trr9vDWKPKGS4yUdhEWm3L3PfY/ebop2cimnjVkvL6iGNpnNUiOswqfYWVCWVUjbScrHFtQj
0QWEZdP5d0agDBLFy6455DNKJMrQwGRBeAi99BlpR4B4P3A9kW+I/nj15Ohvu3JEu2guj8g9Af4m
dP/QqB7t2nq1B/PZYXdIGuA3VkVwafF4cmp9WWKb3TXPmHMBgX7s4/yRedWvplVs+aaCPGKHzoAA
1WwFO+oDbkykW3N5cYzkPTZTBFWuPidl/K8hR4iBL3tpNyY8vTe/p2T+a6h+m2rGvX25wDek1LOH
hnDkEtb3EALeVRV2hRBH3Nmvxqsto/FAiPCrUXw6+AUqJ7O3Vow8KdNkK8YTslfUdQlaq/itFC2Q
aYLiKHVzRZxBB7rCCt+9UfpU3CAVUfnO7lcsjAn3fvrZjaG+REL8Hefyitu+YmluHcGkj4FLVHMg
Q4+4/4IyhglhwJycCmGJITtLPMnUwVvhzdPWgm+ZHwtjdk+SEXkH5HyHlcreKsRPnu+goq7Jpl9i
Yt2WSWynigIfXjRI3HJAbMz9UEzo3VyDWYAcQD9O9jNhlAiDydA5Q4xh7WKERM2U5AV7zWmKyWdg
M1wYvL72YJg71Cp4KcOR8q30JwifLrLo/AA3uppN2qR4vDpN1u8tB8dQZxp4bZezMMziyPqEwSge
Fiae1WkZGeNUcQhYpGTuq3ySfcIUg2Y7OJg9vOLgrteqyuP3vqcg8x2R7Qc1iXOmzRe3IHp8dI4i
yqfzxKxy5z4Y3VgHmv3MdsFqmdS+R21J8KyAz1kr7mQ7D2yeDEY39DdMpM7B5rAWqPvTmumExuw/
PFIpPHdzTzmREJUQs5tg9sV4t+6ol0xDBAQ1cbHmMYYvDP2QpXsYAclAdCHTpK538BOkDXzcReDE
d6abA8yVtRxag2lk2NvZrI+rP6RTGsia5z9jS+/n9ygFOmG8L4mNXs3mO7Xw1m5cvGhUpFu/HnkF
2c1bBgNdsqBYH/3LJzx5EFcHWlgQOIjSN02lKiZ2tV7B4ZBv03IACMx0w1yS45L0fLpooebqcDZ2
cSfOhuv9bpnrmeQQXJ3SOoVx2dzchJNdxR2+KAZ2QZ2igLJwhfR1Fu6U5DlvhOkxrvqatto4Gpbx
FMoQRUMkJObjhSKjW+05P78UWGhYmSuMGu4yPrKsGulGcfDI9ZefD/n5XWVN1RkADOJMLu71fX7t
/u+PQgFGDcoseVfinkjGmKpt20x+fkxD0uaNZFGB6lBOOrp4FR6oNkQ9A5sml1i6zDw39cdcDE4Q
t94U1Mp4ViULTbslIxk+Kurr6U8pHP9SzVdOPloKSZBzp3VQSBQ1BDUy4Wtks/EmTEsIIBEtLVTX
eDgk3ylMrzqJbnXnge/N24u74hi6cgkYezbnNI0elcrHy8SmoCopqJTnHBHxEGxnnGIsfG9mkfsM
7jw/kCXobB3a3w7uS+W4ydbtMF3KUWEQGAasINObnhs2qMZqeUerJLEunTj5tmMzTBB5BDM/V2Lf
8rqrnz1WseZziO6Ut1gE6O5tMHPmt0DosSMyGTdvMX/HbjteLTV/urUfn1rRswSdKGQTC0VEajSr
p6vB6NZjVZVrsmHyOBje/FLitXJK22Bdrwi3MuIhqHvNnIqVq46WbybvA1eImvdZHT4SFLtfXPnc
u8AZSIx8WpKBrmp0WhpW8Z8Mx+hgOLHGgZTybIAi6/epiXKI0Z3N/JleyNsPmhN8ShGZ4wW+TURX
YXl1UAX4080XDiXaGN//F1Hn1Rw3cwXRX4QqYAaD8Lo5kcskphcUKYkYYJAz8Ot9VnaVX1wO8idy
F+FO3+7TVq+/YPYVJ7zM+enfvws6EbBY9atkn6rx7Ck3JL93ixv999/aHiFPTqO4u29X6r//xSHg
/78/JBqJxUpBofh36f67av/9wf//x2SMH2tADbt/1+7/r/CQuFK2Uv41IAX33wu7vl3qc09jwi1C
aO+D3tr/++9Ip12cePmxctyLOSMEx2H+JZdU8TKP/hI1l60qnZq+8LTd1MlA8a4paJcoDyZd2IZA
Vc0WmMRUsG94EvE+ebZMjypSvFBIFiVsGpXasnFoyaHrr8pCFecXLhg7ymYtKioJhtHaJrRCl9ak
TqM967WXTlvt3+qIs+WnqqweDYvFw7JgR8/6dVNc436e7+OQXJriSbDRdglnFh1vLt7mDkNdBxon
tVKNZehejsEnl6ukot0wmnVF8GTS7sMfnzMn4xy0QPorhF5Re8zyVUsK5Wo6qVXsP+tA9Iebny4I
2B1ST0Nv5lxTK0kmbrZP+W1p0zea7b7iVjDuiQE1nsUOmtCvsI9qEnaYQqdm5015Qf/xk2MFf7mV
BNcVYBJyYWevJ09UR/KpcPycJqG+3ARjeBB05QAyZ5S3mCI9xRIQBwETFxrFOBLdHyhjZ9+UM4Wx
C1izKN/GMooePwX7WVzMFZRfhypFG89qPy4sV4oF1Tlo5W6UHcsF/Lbr2tLRKoAqtpp8awcA3N43
865IEnMN55BTGnVOUVHhmclesq74mrM+fxzNAQ0KygSe47M32H/zuh6YDsm2+F5KUhFNYeAfcWlz
/l9izrFetNugmwtUdAcAXhU4uypnkUHEJjnUUyHZaNrHth+Hre96d6ZokXiigEmvCDflwELOHWxG
hmE4jBRWEFXCBDbPLAVK1Rx8ej/GNuFFEJk7bv4fwkk4oqP0bVq6ZVWnH8HCoxYJ1gs5DfUh+Yeg
nDOiEbz8hoLzErlOnjlNWpENsJMtu6ATUqNcDXb52IcS65g902PFIwqY198INoNsMI3HQ3CfxJW9
dpu943i/vOB3b7dXYRhTqLELVl0L07snVerK+ZgVNLUnHUAOROwWLKW1d3ziOxMqkueTk+4pCN3l
z1PffgR2Xu65MGH+suhjN4DlHhMU1pykf/YT+Zo6ndp4bfMdGU4Pecila/tBdY/STB/4VyAnvers
pDvEHmP0WN+X82i2AqHmIPQXj74bm56AEx8Api62GDHF0uZMhUF88CEXOuvYjwgOjIw9UnYXXqVX
grP61ly5ARYQHIyXuZvWwc7XoNdDZ+vKk8mC4vTvPy5Yo/nZ+1uujUWM5YkTdDhx8rJZnAbPhVkW
NjTYAN83cz5vK5deYsuofeYkGQGjETdMy083MoudXEaiAwkdqAvddRomvZ/mEiMVjgyCuZyZ+XOT
5R4InGFq6xZ+GINJLfHCQwe9xf4pJWqzEOnOyQ27fJLP6X4ok7up80OMewlzTazeXaAbu6aCqBiG
FpE9h989GFDvgMsN67JiJOApSFgWesS/v8FtfMj8bGiseepOxiPCxmGzDw+ND32mqnD7Z421ccnP
AqoIbyU8PhfFEFvXkqjS3AXjUdvptAtbP9kV3A57LREKqhelYmRmkqu2SWPq6Mp10RDI6BLF7N+M
wdHJ7c8+H65Ju4wvmWV9mDn5FGEX8SKEb5KJ6qoYTpgEWYNburxvGu9VGP+JlxrbDzZHm8x3mE0Z
OzkTM1wTetCbfs5f8C4eU1zEv+IYY0Y8JXuUwDe3zspDrXiOe6Emlzb4/qqAv8CqkFCVm3TrtCY3
qFsQPiMBuXHmnK9/erIYOP04aqb1LeyXMM/AkOI4lNylJFIgtc+fpKZYsDghCYqmIW1eXgG+nNI6
OAye592ar+QmoF7XBARw52+V9/dALaqzqvl1ld8/h2VCH3czvoS65IDiDtUuKjy5J1PJ+QteDo+y
UV5aQDIIQ6DMYr+FqjgVjxrvcOxXVzttd/liVbQlxD95wfseqO2eEeJZCoV3IIRAoxmhrbD9oXQt
hPGYPJthOU2yn7bpkiLbaIGLI2wooiZxZS3BzqtaeOuTOc0pg4lsFEhIslwsVl9YgqT8FOGXgCTC
Q6h5reMUm65iFU2HoNeqmrQTUBEr6J2zsThVZmaIyahu5gxvG1gd0kp+mhyUHD6clpyMJSd23lkO
+cN9CYwpbkjfl7C1z04VdZD+ngrRLNhKhsd8UM4qs2x8BXNHaIdBvzPAY2eOLQrCH69BZ9dE3oN2
a/R1qHTekv4l3Id1LSHKEAxbV46PorK+ZBpvBPnrudX3GpCyPbegHByOHa7b/yL66i0ey6YSS6IZ
fpYifE/G7j5O22NNSXpYNOd66e79lBurJyhBSgh4A9Z29nCcP8DxPRLibtaub+aVVOWPEIc+bE+R
MPepAsWzsBTY9DGQ+rm8y6NObOZlE3qD3iQ3xyYwHkrhln0gK4bUElOX6sVzMS+PERSXNP9aWFgW
0mt2MsKvG0GTTq8mjIYN2tzFxOgKuiJJH5DYXZfC3/LKBdXQuxsTzN+LKK9TEp0LLbJtP/jUrdj3
djS3h9yar3hTAZ3pamWNw8UnDM0UzzoONkaKcSgOOExRpemhLE4CbEVCMNEN1SMnTqt3+Djm+l3m
A4KUNpd6zF4RSG/5ZO81tap42/YNRUvMqaVLcGtuSb+m/WNmB8AuyYUXKR+kVuNrkZFLCjLzizTX
JU+saRv182/wVR+OEJcxZbdppc5TzIp6Q0Peu6pBtQhQPlNr77SlWjC9lr1yBio8jBG7CZw8jzV0
DENckt0DpAbnYCivWkf5fdF5OQjD+A7x7zVhukiozoSH1l/tchvM7s3+la1FY35plLc1ssmlKG6J
yqHZlGX/miOak4iXKzLV96aNtyGJUtlU79ihWV3w4N6iUO4G4+nj6Djsm7ODKFlWYIHvPdZwkWE9
OHjNPbmGv4yVNYHpMWPTiVRcKIfMCSywXvJ3q14O7LnSK/b6JmJeEvzBdcyUX1GGVLjit2pIs5c8
fIe+g2seR3LVQSP9Z4BCqnST+ynFt4h9CRxUi4VON6NzP7MBthx9bYaeGBF2xO0CoR0YorNL01sG
pynibTzVOTkCR2+J0JPY41HCXOcQ0aWSADXK5CtDyzVKf7spW9s9eizXU5sz4VIyx2F54fFhOw9S
N/Kc1Em/KwKKemzp+DzJF5sdPqu8Qjtkn4sELnXLKydAsyHdso1HXBQWbvYsOAZlj+NSZcznjrjn
/YiFIcJFYCF8ocJwOyU0ak2lhbMneZ1snKJWQ8KHaXk1+jw+Q9KEoq2vVXm1iynZRm6Oty8NcWEh
OTvtYQ41v0PhPMQ2Tkx/iFgo+GzyXSbgEOZ018/B2ptIfoC85NJYynU/W38rpKBtRSdfXWufGgo2
4zkPhw0UyHfHn5771D2UNxpG3fIYFrH4GfPsZ4yb8huweLKaS+u+tMqJZcppbtN0HWafMB0Y2NkY
rDqSrH2+Za2Lwo63ktPROvFs+1y1S7Xt02HDshhjpvvchbE89Zxq0zFCRYrctcozb52xDEsc/HEz
GD587at2AnRkj/+eHP428Z2rEnyyxZxsWuFfJl8i0GcjntyZ8xksAQb5JChZ+aL0sFrmtNxof1tb
2bvMluNQIQaT3OCA9c9BqPXbAptgP3nWRYQiPSbdT+p63hmruHPUZfAYVVG6CzpSNnrMd8HkHAnN
RNvFqcwGDwAY37ncYEfACGBl0B/lcx1m9AuXZift+Ftq8VyXE+McnuxnlYOCchoL9+0/mlAdGhbX
BjuyzFnEcDt0pWnupym9SzgNldKfKO1z6fZzIAOw65mX5OI5FpdVGOB4CmZIP456LWcbqFviWmvT
kHqNEgutqL+P4iHd5ZPERN8EWFQPpD05RfIXrvNB1uuwweAd/apvQOvWsl4pTMxXKMqvRXSzbuBi
yVgTAt4YbmvNXZGFOEnYSONiajj2pZptXrvxmEo3Ja9/5tKEn/D2VwEEOszcaBQnXhxZ8X4QTXTo
jPpR+cskLFYEkBQbNEvkfUL5nPjCuHxBEHn3CxhW8e2kBe5vbdS7iG0aCBnAa11tDWyKteC8thKZ
I9fQLz9kh9uQtoWdwxfdDh5miqT/BjwHZ7LdpCkspSmqcR1yCLKb7mHJk2Peus+JVb05gXbxCmms
6ylKEBV9LvEHAb1uqd1dynHGo/2FiAPGDQ6x3WbGRHJKYx7mBYvcuWK9HBQfheHDDuHy2M0lhYGw
+PmHbdPc2w4YoTi1MXroNxsn88lK9g3UUgAsIcyevDoq+SN7dv5ZycKplB736VITqaymDUiEw5hj
+XC9yEX5JB5QhvaDSwYBF3H+0DeB3gydPDdF+qS9+RFC1FNJVnOlrPY9TzgTTBhFO/c0JyLeObZY
9RIyVwJUyLuVVHTu821aSidaQOOChF5spd02CDFRV5Fzaot9Wzv1usnrc0e9LtWj7y0PishXJNgT
8E+Nv+01JPtElizDkBT7JHtret5nlnCZkAcO0j6Ibd471Kt8ZfqfxGVCDAr5J8UOf+pwuMPARn67
C9Uhql+55DflYpdnTmgBp8cYEgo2aIu2mEj/qjLks1tCkHG+f6Yy9+7289DCzYk3GE6c7aDWFwVA
WyzNScfgwTX7GY/WX0yFG8zi3t4S6kNjhD00U+SDh0IFZEZGDxgPpg7D9TQ9l7gq970ZibuY8j3D
NOdWTIczYzjhWC/d9XVwKwWgukTn7cadyb44Q/ooq+oTI0jQVF+zT/BxgCKiq0vpYgY2kgiU4bbq
8JM70X5OdLVzLCVW9ZjEmwoSQBjK05g4D6zYYAMuSOwE5QmWBk2J5R92xMQo1bWI6GryUJV9VLk8
3U2Ox6qJyGytlr8uFTqHjhDd4E97kvR/XWG9ai2YroaImUQMICHc/E2Pz0aMJPsaneO8abYOlTlr
+Hl/fcUKtQb9j739dRI93JGx+S60ex7q/HdKpg3Tzc5pJrKS9ZrqQHpm+Hmb1H+7wbhIWwger/ki
4JWFA4bXBS8uZzg28/WmUU/ZAI8hbCggy6hZQYipb5oSW1vQiOshHbMjsibv8whHacNKjaWd3kUG
7Qwg7CMFS7joqujDRC1x8GLmIE3shLg5UkJKzIFriWsOM83UfNJN4rBfj99KROg1EMc7B5PZVs+E
OvBDsEKbcJjO1rizu/opSNkuDiB22O0l1QoL/p8wjUkvN/EFsthPE8T3hlIpQugYmhaAZTs9sGJo
JrVRsmUlaJULAal8kxTqNwa5djergGbjvVUvpLDdrtrZ8eXfJTwNw69K9pfU4jFfDT7SG7pyz/Jm
zHGq3eJOFeMWAZp6emjJOwUWp616LE5FqH81hfO7lxGG35LIXo8hmSQlRyW/tjbSxk1mkY9mE1s9
MieeClKcdLHJDdyR7yTWN7+ny1P9O/fJfM0Df7E0HMNViien8wo2QGabl5251zNr/7jwy7VHD2tS
4+MLefS0WZaRwSSBZudJsc6iJ2uhE51jMu5ekt64JH+QX9p17oxE53KwHhXeEiqPMdQhiVij4nAW
4rLulvluIRRxyKaPIXcflkhG63iM9E71/pmVLxZcz3teJk5bI7MEh+/ygI6wHTqOuy67UyxsUIqn
T3fEZKItmHyqfrR842+5lNwtDKVl02bluOrS8n7MpvexuOW58JFZstoiidZbByLwRgecrkUl7wWH
pN72i+skrQaSz2YcfsbSe6zF/GJLeUwi/5cCd5+7Nky84GSEdY4J9exU58qVMevAhAmjqlg3I8RR
4KDYsnoZ7+Qw/Q7agCzgjz2Jl0kmL8zn/LoyPvWL+Wo6Hg611b2EQ3eMe8S20P9eAiiyY1F+K7qg
8yBcmOD5TNtGvOYO321rWCG3xCYPmBWJG6N9RSifQwOhzLbaTd5DfmcirsXREbzZvIXpUVWT2rWW
4psi4ugF6isbB3tfAajEdEBdkP9AQOLigGveJiPHoQSDyJgbB2hCeccHqS5zbaHicI7cuzlZQFym
Y0Qyr5phs1pENE9KJ398Kf9k2l726DBik/rAaibrqXc8QN1lLdexwIvpR6T6fBrSLRPbR88mIZFl
/XcosChGJT8RUjRy9/JbTKSdeYFAiVPRTkyzJhhKcM6a7EM6kOMmVZ1vOAzx84TWtYhSm7FuMU+t
l5sXi85Lfx4BZxzH0fbOqBncdOuBGfsSldVnMPfdMVHF/ODgpIp0mG0zHf724s+hlmxNVoqc7TEb
8RW3Iwgzx3fXizf+hN6uLSqsp1Z+wu6F0jbLfI3KQfAsWmijCaOXaAloAJkepJOnz7LkfBTVhNqX
POOrAZGBOGAX22AAHqMN/bIVOn5GgIbT8VusYzwpfmuOKnNZJU46Z6zlwIKZydmqEBkzbpefmPBH
F88Upq15h+HFUYopuWXp0kQc+oP0CzyDPjoZogTxcgOgyPeIW5XiDA8URo9XU/QX1c/C4SYvcnEu
i4rOCsTlJajvG0iWkceY3r4C2eeVpeHGCsV0zSoIspdPMlR+LEkeYemCmWGXCEutCM6sy+1DYbfn
qM2LuzDCaTOXttoUFpLdaPrqRAnpGkI0zh3JQAuyZF3n5Gn9PEM5HN68KXgJVQ3Jipo3YkTJtx2N
pJaGAgoAV1XQ5JiVWhnvpwpPZhifxskvKU0p96aub2E++YMJkGMgy05IyzF0pVtQPB7fgxzHBd3c
mPKrmsOq34LWvVlAnIynRL2bOFJedCqdw7JuVJFejLBfA4x1K7/KE94iott4RXoYjJ9vOlnAHuzU
2/wvdRSX5PBZcC4uzhzilqCZOVihsttbzw9REtv6MOXEZUqfwXQm8WlnWPD9cYsXWRE3T1+IbXNs
bsgm1cURVMJTFcLyiFsAaQDn3hw5MtdHiOvs4zHJ5EG3+qnRyXBxTYR/opAtTsZBTobUDXI3rJJI
H/uh8jYwrPH81dk5gFV6aHH7YNPWOcRIcWl7nQN4bRPAuXLPVodZcuo5+7/mJXwSiPanokBVMj2c
RVLaqHE3bMESZetJp8HKzqIPaY18n1XwEYfkLLq80eTyowUBw/7UpXA3wVDcJY1/Bm3noccjqTA7
dy8Gw+CzMtsxcdEyG7apYcnBGbPhj7BwbPLCZnRPc0VwPUo+ZirYUnt4LAd5EfVyxinxMWSSJrVc
gaLmzYSrmAdTi7PTkGsHpPa09PO4j9qjm2qcRsPH7ONScYNo3CqWVsriIzJ1Rd/p4vfbOJ4flVsH
65EQAALwoW46EiZqeMVX/3sBMM6JgTyub6HgsfRjKEjkrutlcKKVJmPdmlyCuCVXweumSByD1y08
sQT19gV9YlGc2ts0MCwLDMShlmn5bKbiHcjP1sGedcSAcfIb5T8Ow8s0UNyem/AB0z0w7Q5mXzi3
+yLpiyvrwbu2bN6jCEWkbE2+zbvlJagIey2NmleIQ2zXp8k7ujNjBCbkQ4L5Zn3bF2OtVn0awDOd
IH7EePUo/70bWsIDUpdripjNGezCtx+W82lwxbwWFr5kxjdaTgqtNnMfCJZF9aFtEn1p0vkce9Z0
Sj1QktJiW6OUfRA9YZSqtOCfhzjD4jA95+XcUjTBlYi901mHbk06pcDDYGd7tjBP3bi8c2lNByd1
TnEjir3sOETkburcdZKVhMbJvDI+6304NL+7GmesLRkciuLJwbR0ItqXHTBqAhcTt0VlDGYQSU3G
guElGZDa5qWF3QE+w/jitYXb2ruwFOCytWwYmTxqDHXFMBHGg+XFiVsmmyGD/aXcm0MNK16CBgNx
51YBENjEI2vW0HNy4zr166Bh5VvhgvYpOZWzpVnS5O7ZHb/HlJS/Qbxjq+k+Zk170Dn/RLe9C1x6
m1hfplwMGE8GH6uEjwJ76PAFbzGw75h9qnNVk/oJI/OeuxOXsaQoGBJEsks4VyKjTKc8RqofMTfx
ZP4IuuWjUl67z7vgxwLgBPfZLXep4591zuua/dkGxhss7JxMpvquEoIxQQhOtqj1ZXRtmn5RJcBj
QMXtWZzhOvXR7dwl302GnxU4l39fZNDUprR5bNCgCSAIZPdhuZ0kNO4D/LyPeoTaH3YebaCle84a
5F982Jw0e4jHhKHo5UjyU+2n8kz5j1QpaIzO/JbprK/CQ4HucmSemnlq0848tFtayfdhURG0q/gs
cYh552oMbzIYfT9QmCAoGhcpct5XXoHnFXI5D0NseWlLK02cHNu4079Tj0m8V/d9FLtAXMLzEtu4
iP3ixruDOh7RGBiKWa/Sjkwbqw6SY8zPqH3C2/0JO6zSBPPg4mPktA1vJjadZVp/dWFgaD/HeO7j
55T9nm0DIkcnf8tqB1Z9QcUwH7EjPufB1oxPNWtaTSKgCA7WMjyaFCJ764uP2e6XbR3xTCfDulMM
gmQTUC3M5H6EZN7oRohf674Gaez0T4yuwE7SG3RppAgo4v4aB8P4YsQL37bHxxCeecGu3SWqYavz
Up1JrvWihLiUgNMm0LrpQkoMUg9fgB8ydXstLICet4Agy7xtjXwpNRe3GgQ0pgGc3gxgrXZBboLF
+4Zt9TBb3s/s5tap9U0K5YafKaPPnSOgVhflBJ9emRyaeoi2WqVibSEgz1wjG1XqmzJU57uhar+T
2d7I2+E3GzlatEq/1G1Ix6LCx8S8ssMA1aGWWg6bUGczWVruEoK/2Jos+ArstyuwHZc56L8t0ErE
IL2NP4DSaeP+EE08HRPsi23LKjcsrJ++q+40jPw93tprXMpp008hrMUifwiAr8FOpG+Kw3I4zWIT
m5o6ZFok2NLU4d4hVJY0XcpJVv9ZsNL0sz1eTRKs69TUO/SM7yAKynUiOOM2HYqUzFKJ1XBnetLQ
JLv6k4FZw3DUsYqqh2+f6qhz48qHOfDGNeCoLWES3jIWtx8nhm/aek+NA0GDtIkNFLuHQqkzUuK9
vRfxXOxS4Z2hkF3LCOBhHvZw6eAmBEG3F6MS6zwCFQFPFcxb3/IpptlLtXjllufwY1da15vd1ot5
S7ojQuHkxX/RYfMO1oajfo1FwyjKMqsYQ31SKKDUYbNNJP/rYIHoZjSCkdC+Wz8kKM+Hgmf+ooI/
Dp5AMG7+nh4ozHghkPY8wj3MIpgwhw9g06chIrbHc6loEWbzCx5vweZvwrdZq+TC7zASdA5SbqRN
mkj/mM5YoNwEbIKX39nghA+kDR76yLPPuQh+YZolxOGO3IcIYG56MqW8EKXkdEzfXz2UmPlj1vih
f+ny6jI6rrcZwD8STCNp61UFXANUnNLPZz4E516F7DBJzU8RJ5OUuu9aDacaJ2OY3o6UcW/fV0uM
8lyOXwnYgVdlOOzkAoK0pjhkIqK6CXDR2mNJNlW10xb+9i2uxZDPzb5uyP0je3g3KQrSGzRuHoI3
c2WD50UzoLPjta83AusZrTRc1RGGgJQ33T4Mp+3UBO/jZKYtx/nHuGaQDKPmaVLNF8dlqE/CZ76v
7gMLAI9uy5cg9PlCU9I2+tkpSpyHlr0LASXw5aK9FzQYuAMWDp/+ANfhC877+rrg5N60Go0d2+dz
Yfvcke70AzOHCsKFlmFFygPz+819gYktrXY1vVgyZaXVSmgMXX/nLAPIHqBhThK/hE545zmBfxi0
fwjH5XkAgYpqH5Cl1e2fFuc7YlDj7AwsatNPnylHkLvUT5GOme+OvaqOIJKuGKTH7VgF4MvhKtQJ
j7Ulby+IFeNKh8u1rtx00yzuTziVL9EtuIwukN8gPNfWVt/NMK2dOXsbe/PhK+2t9CWP+EYCK/np
xUw059YB71p3jbZe7XH5RRTW7KbpNqCXCPKuxoYRiycxwwBKVPUH2H3ARqnfdlbzwFQCHfcW3Gzb
8dJ7fAHYHd/8mkOuMxxdtkUoJ1yMb5MeDmI0aj1nuObZPFMJzw8zBA0TgqJgmY4OOzbXGjC6VdlP
qF2Nx27WH49TJqit1POe8DqbFGpwUT/PU/UpHN3uqZ9z19R+DquoIEhSS1mdB9SwiK93C/D2W4e+
XPcdEaZpHHiw82rXTYgvCNr7VgQtjEeWX6xtvzI+ydaot6be2RqBwA2IlnYFAPOyIh5QGqKLS1Nx
0BiAc+cP1WD9dFZmb+fK7g6lq391ntefMf2g5EZny1dbKwnZhM5qJDZePxLOpCGjIY6z724sx/H2
WTDP+1QLBbEyx8V3CciTa3IEZfL4SOgAxSRK6u4Y8X5ZpRn0ZccodKS42ZW39qNsBiGRso2OY8Gh
I7tKZ9hxJ/hYam16MFz7qoeFh1hj0v1N3w1axWnke8owdy+ErVfRvfJlt3eRHDg6O8uhs9onzP68
vPoIx8BMgwxg4XXU+JDlmBs9wYtvavtz1sYObbXtnzFfrqqeNaeAd6Or8i4U+P+t7CFU5p5FB+Ws
vJZws744Q4DWbN+7ERsEQx/8LqP7RZaXltTXkoq94SQzpBUWNlmtCwZXyyeTLXvv5Ov2aQC2WkcA
Hry++mXK4S1r5LJzXHy+VvVaeRjNZPZpTcBc3Oqt89Ghl6k/QIa0Q4hzlYtwV1YhfrDysKQdfivK
vJE5pslsg+naZgvltKDGO8eHWKoRwG8B0TTqCI8m+iXAIUImGlsR8gXP0i+kOk7n09RxdOcdWARA
ngP2Wdal750fL+y3ABdzJKzqJfW54NkKbxHEfgce+SAM2nkZvVs3JJlp5+MsBnpZRnpQiDPjj4v4
xUM3cTekl85YW2an6PDe6e041W/FDNEiz4Y3PDtQyaI9vtKD4Y8w0fbwoKgpYgWKk994Ptu0rPK2
Yc8bIEq55jLHLPzYLIOFJ/ljZbxrWiy3vrpCFdh0wd6pwkuXAGWzAufyie+8XIuANpq4NuRnFq7s
4uaAINnBc6L5LLGjJyRP1iwhcXZG/YMpwsdgEvbBKT6iaKIk3nr2WFVVGSq+MdW3lOnEkRnvwDg5
6bpvFfPHMH71xcQs481PPcsXU4UEWcz0V/j9k42faHBs0vRJUt2PI9+yw4ln7fvqB08aHATUxcLU
sDGc+M7xhmJbpP4D3QwKGcQ+mSCGK0haCDFYcoPGhTevU3JosClPc14yRUbuyfXCfbaAJDfYBljH
/cC0+mij6IIWywkGJ8vCgQcCJqFBDiZLhMDWRRdqud5s41p7326+hWt2dBJtvPA56Kdy7efFr/EW
klWq4G7zyv0UkRs27Z/M4yYdaC8DA/BWuE9TUp4sho6VWJxPO0ncYyMNFRMCPVcRznXrV0LCdDLV
dKUVYbEZKAdD6hCrxDorifcCTeWtTkHR113BA+u7jRHBIaNfbfM0LDw/EgKqK6ucyd8PYBI15pFE
f8i0e/XKelNSzW0KXtw+k90qnWjnSgKE+OFqJWc/nwSjzpwdSvsOzMtVV+pjmlsKMlVDBrR8KSf1
TQ7gy3IY6TLizADnAOq3ty817eOX2AlhGu10yVkD4MJXVmYJ8K6GSGOSv4iB1pCW2FI6O841HuKD
X2A8b1JyKvJGSqkKYhmK+FEXxy+6JEQ2uz7SOYA9NtcvwqEcTRgqI1I8FYtX/CL3d/t43m1uuONo
fMSy5RYJqdHFu+iuDMxPN3Ri27tRzK2tduWblWLwsZKeDR3E8UHArK6YOQLsTsUi/yikIJo2SUo4
+UcMdd7S1p9ejif6jAbcuejnZIq3UZXchx6LzcVfgaP2/32H4NAetOrGc/cxTI3i6YyWjqKI/cg8
BHP21Bob0QCbvKjNVnboPFlOG5az3Gc8o9ez7o7O4PxCRkR8ksulUsNeR+iMfsAyEkeNky8bwZJm
VcdDuckchMeYS6HsCcT73p2qBwaEqeG0Ul8FZYSZiyeCzy51T21d7Tws3H3OMoh9GybjbmL1YX8v
0V+gP4xHYVeTEvgDvOBFUhy0a5rqiGFxnYwukDDvkC8ZGoCu7ymFIGbuNI9Se8eb6pB4cPQLRsy6
7+9ZlXGh9QwbOv/rd+7d3N36L4r+GHA+lcHateu7Fld4GQsKwDr/MPb3zujdz4vcNxbDCsiCFaVw
mGdaGkWq8r70ymvuzCRJIyD5Q/SwGI+DDZ5YDMqwspU86ZtG6HeHwcejJxyqR5KbNamo+aZ9R/yd
NdZO4ROsNdspTz68bLlC/ti2HlZXJ6y4TSBe1pxe2Cl5q6HjfKHYjTiGWQUwBK9GiV2ve0tsLH+N
JPlAYHIl8QUS9RyfMrjihQuU7XYTRtZytWy6r5BR7Kg/ASEO8Y1Nh55FXRaLK3PSwDt9VESuwksd
cZ8tN39Fgsjr1vgVsBE5sThx3L7ChgO+1z83IWMTavyfsam67SLZX7bI+FvjddvOnq+BwFg3pZyT
yCCtIxn/GRz6FZZpncAWSfAviRl/E0vQKxyXdVvTlzFMPRzehwFbKLUnDicO8BJuYrPqXn7kYuXs
s2azycueAqeu+PwPV+e1GzkSLdsvIpD05KvKO/mSeyFkWkz6JJP+68+i5uIe4LwI092allpVTBM7
YkXquPSYW1+yia5RdOIcRWVwCOqQ5iJbIMQBTp8L86QzfgCOfByFz55s4HCNhH2dov5gVr89rwcz
G1Y9Yy4+ckvvO7UYo73Z2SLSMxyNkx7DdUaFS9debG3RbuGB2srk+M1XYtZPv2PIIGJIe/tYO5RT
dCreU9u1orB62PQ2XzVTekWLSLzvOl4dv+IKqaLTsFihCGHiUKDhnTapnYlIS2HhxVyCuwIlzEoz
MG9B+CB6jmh1/Ck7Don0B9Ly4Nm/mPz3noqxt/EFjBAST2cDbF/qBsBGmdAZEg0+wSUwNJF6cjOk
JdPagTIwcxvobAN2PnNc0i3SO1H6+LKktGp5qv76u+rwECWh3oIiYGScVYx08fPtsfucjYaeHDsw
ryQZx21KMHaKKCjKlbwfx9Bcld3MuZ2GvFU0FF8DWtU6LtDLqMVcm83i6loAxgaciRtt4rMWSr2R
5xDHgFmKGCkV6ziqbpxOlhe0/9mmbEXr6kOJwTowf5FYtEAJ4AifmEd4OZW7jXcspNCX1tLtkW6v
nY8p9mJF8A1KLZYgyfKnOSTD1fKm3fc6KY/aqMvjf//1zgFaHntuH9Bp+N2/D3wnLfq97a2VocC8
vfDG5i42e9D+cuOlKo38vaPnFtxwZTwaEdnInkbti+9TRTOrhuEGuuqgvIkNgP1zifk+DoyfVlku
jTeh9Vts2PEvcR0E8jkm4ZllD5YGhyW0TWCYY6STt9lLyaVsnYZNdy/qttjF/LPQnXiHQ9KJ+Oem
7o7CRCgMicl4oEUEmevUwtZmjadAtf/vQ5pl4+nv9+L+xBgyOP79WVoFTxVm9t3/+fS/P3S7MjjK
5vy/f0vAtn4iTk1cfAo1Gb2WhQ97Q8lw9MRpHibZ//9gdh6ImaDcO3Zun/o+sP774C2/1HmW4xXl
voci+1oMVGT9/f7f58ZDHKC1B+Gb7JWFC6t7mBqSjYZ9HxpMUSI1HQLYCbuuBLYILnTkJZ2BW+mA
ixtEQ8m9iK2/gJMb0YFgWgzv59k9JnXuHVthfYUO77wEh8pRcmHF6Aen81g1KGQ52ZG1orPYBT9F
oQt2+iVCQM9Zefz7L/O/REG49gE17YFP6aM0bX2cyBcc/35ZNG2+R54FMlbo47B8Rh2ydvsz/V+p
r0f2ZMm4osrYLkZ8K0FEzi5n9Dh5D1NEpgMLmSSPZOnToH8pvo9Oc9suzxAlYDbfSFhd6krDvgsS
MM+wK6ATaV1vegKt5JE64zgLaYB01bZx/O/DMu9vrUTcQNOPjsWQG/99qGONSFB0mE4JOqHvMZn5
+5Rs+RSxWLZm+nhD24XMTQqSg9GfXW8FrEbuim46zMgtR5eC9mq0q1M5QGHsurMhfpUwm2NSGAzp
PMxb5ugfccmx97Z40yMzbs6adfZQGuW2IvZ/xOWGmsDwvJo+yRX320n+Va20+Ftmk3FOeMPoRTIt
QTMwxpCdJM0vpgiYHB/AYSdkTug9iAj0eJHFT9o7oacNoPjBfnp9vXY8016rISNK6aOYCnN+RlrD
o+rqT8654kKhVagR3uUoP1gpghW6UnhKuCLFCt/qqCawKTaFEQqkEI0UySobXKzY+JHXjuMtCRF6
cLW1cQRIDpUDlzCnBuGiETdjSym6dhHhmO+f/KpOToI65JXEl2MGq6qp2B1rKKELfTLAvoedlAh5
lz/RrWvMC4HTG7fK7LgOUM6HlBsMK75Fijb+VVFYHrwB6LXCv+U0VKxV7RV56cx5BGQ3bJoIG+pa
0mQJZ3oeN1V0TUL3PS2ifVXWb7V9qqnnGL0MWhX1GyUXO67qxhZO2U2f/pMRVzhIjCWXXdgQ4Uc5
1PtWucdREauwSwJeoxOdC6DtsU6sc2GkzI/C6KB0CXCITGX3zDrXC4SubrjvbOuHSWW35iS/Y4As
eVbLbgVJ5OqbcOeJ0vAdMnJQDb2TMSfPhsFTHfhrsyzpwW6fwjj8BNqdbfw6uUMjicm0vBdJENFv
l6yUAeayHXZhVnRLH9ku4VXHhuA+uNjdZRUfqza8lTZ9shgKOS1U67Af4AFXhOpU660bmT/Udnsb
9PavZIlDrwdZJxKUK6jcVLqLPXZPBUs8qLxyFYfF41T27q6tpq12k0ftLYJ0EWwSO7qko7LWVnBk
o7jtav1kVGF/Y2kQd4X1QMDhxfLcp2ApnFu6ANAIOSCSHuxJLbON4os0qAyRtJ3PMRw/BUGYmNhm
CL5yLpNQVBxVvHpL6zkmaR+JU5bEsqa2hwQZ/VYhCFnHYmDEqSgP3lRRv4ZG+gqUC0si1b4cGlrT
foL4yk6Xf6e8joyl7Dec4AhtAwd8C1rxzWjBvh+d4CEd+MvKFmOT3cMXgl1sbLJl1xwVAXjbRXDD
C6Hj4kH5/TeHbvtGvJqZjYWcOst4ENkuQ4uIBJiJKWWL7Sm/cfLvihlSlsnfYZbhoaj0tjWi57mC
yls4m44R7IV4QQUF7pDX5d5v/Vfq0JgaxFwudMQxZUIMDIafLp0pegiRJ6PqzoQJiWubnEMSPTDx
qbmokGevDIbwHhkaA6gSBzjTpinRPdQxdvumiG4jq6XuFn/jznaYEwQMz1IYY70EEzCmHjNFg6k0
TjqGjEbTv9OLxXvAWnmlA2MscTbFkN5h3gdhKj5FC0qmDa1vmWD7ajDZgQuZGXC6zltIBSoSDfhW
yoU3Tln9OHZnbAT92MpjZQLIVMDqKt8t0UHC9Y5NV4G6LLhrNvYj8W0ckDn8aIfzXtZO2yAgghjM
/Re+9DPm9WEpEyURBXwxL2IXCCFoF40LuS5cGMSz/u5m8c0EI97INkTrYdjHlJlT9sRljvHpipE4
/9EztLCkliu7iN8aGLbdSG2ishzMgsX0PvXeo4NKy+WkOPYpjskwKjgADSFGxDHHhzy331Wl8+Pg
R7cN1/KIpOohKloQP3O4yfjbGIDNH+WIdF3MxYDsFzzgOITpN6g7UqHDOg/LL4vdk5eBH2hjcu5x
TXaKTLx4wUxazTdfZK03oo1v21A996bhbbPqPNhhvOsaKDoYrzaJp7laYGxrut1cVei9ivklInWS
jMwWrYNDYMaJ9aM3PYmuPXl59oO7D9dNgdmzHa7MCA5lCjVjNO/zempWyYLIdAqfBsnZ3tt99elD
gfDceDvZ+9gaLmU7x/cQ8QH+WT7gIaQjePjkriis5RgnHefOjhklqGAzxumxLpc67DHaZ2YwbrMQ
Z0AxMJ8FiEZDGLxQiK+XWcPjakuQBd5Q46Dx9Sq3sCTO6Xz0I4yGKgGyIYhBDTJ5wWQKuWmK0iMu
jL3Q1oPO7gBINVcCzOMT0A2wOcHMag1ppBqkxChPayj4IFu45RZ4BPDXVlxMHKnc7SBg13n9UCZh
cRcqLpp220BT69ZU4NCtPoUBw8+yP/QVi7qvYhrEyV2T2grv/j40Hww7/FVLcroOK/M89xJjdQ38
xg6VuEvtGLdrIJGzSMZXUfcYfZI3PrU5ZTRu4fKjmyM0JV7MIhar1H7C4sBUJucsGLX+ueQsES2z
flpN8Oyn5bAy6U0gyMF50DRIY0ZADMbhI06c8dwoBXqyYULDj21XkNvGt4E7Bd8A06/8GaibOIMf
Z+KbDnt0TgANTkRjfX8eONjD6bU4iNnTtqFELuBbcCqBDlAiWjpW2d3nUuPmjDoeLjPd9N7U3f/9
vh/TGKOsFtkv7O7JZOu19DAx5ZJISUxh/DYy7gBoJ/dTGciHYfmAGH2WNZ3oVuMFt8tho5zK5MGI
SUuygXGWWn6plg9c2Rumz/QSjz2lytYUVtu/P+3MLFq3dFtzMeTzeLyxBkWjRq304lOv8odwxubg
UkTrJVyakPE8NLAp4RHN0bk5buMgST0v5EE1D0VkHWvZX7vYp/yEvNCagcajyzOxt6bRWHw3Pl6O
dB3MNTpJS98C68s1qkBAkqSCtdnEL83iF+8Gj5LSNQOF4LapKqxviTyG1wbyOycs5031xM3DYmkG
cYOzqf5p6FCbiIzSmknEcLUsaLWO8fz3i4FOlpE58apRWb1PhTleG0imId6Tp79f5W289Uc32kkH
02GT+SMOekfiY3Fv0zCw7+SsyqtyjH9uXTSXv1/NXWjR8aXkzrbko+P01ZWnghVVoAc1Mq2ulj05
OK/6cff3p2KcVrMY/LVvVAk07qC68m7pdxXGTPxvSl1FFCSHZPLsxWJNAtLj+ONi8zxmJgQSCN/q
WgTjxLuCcciU+rAKcRm+6CytT32siYsMwYXpVHbH9RLMuMxuRda4RC/MrRXgvs9cNtqRm5Nps7aP
nIG+PQ8v2qnLy+oDYM8R2CpDkKLM7txyjjZTHiIMOMOpbv3pXDedDR0koIllbt5BthCSTLxVPdBS
UFLxue/dycCn1j4bVW7cVzywNp9dR0bwkldglDJuVwMBgj1XPLCGlNTftFRhMZCfngqbmtVoeIVb
jlswSDl38d7Hk7ObSCQwkkLfgylDtsb+1vnQbYhAcK1bHAsxI/2din2bLlWMFSBkMejGOQME7C21
E9aHNg62bZtssDJaSMNRvEkk51Yf8MCk+/tSMc7XdhBtWEhp1b2tZPlqWZmDNBI8McnkIFja7CYm
1AwYBdUOq/wlm8dmTU3gg/SJfQrqF4ulT9Kqh5+M0uaBgV7fpDyWrVwOnpAzS+53oU9slD01gm7I
oYVtq/qN5umOXndnQwXGC/g/jLe4I8vI5bwVLQZhkzS6Htu3zG6fDMWbu4YaRsebPPf+beTUgHeZ
dzj9SP7iVFVkCSJuZAu7+Dtj/XIdnqZwYAA/2eRfG10xbLBdsKaOsWFVYR8JpyeHa0w7DovHBa5S
jz2Xm451W4yDD5ESAVK61UYOzBE8/0LC/TNWBmy6kOmf6XqP1ug9mEYFRtRzv4YATpuMjHUKfwO6
gnnIK9ljuWjN3bIbUozZ7Ix3sLDRfnDdbybEyNBFB4ctNnfBYAISG8kGA2rjtUycDxnAgVSViY+C
WJMZc0suk1JSAVE/ZRwKCweCAte2fV5xOjciJkd+2AtWG3zQNrOvOTfv8QEw8gkbxoukQ4fEh8xJ
9sKqFMe1zHvQzUKyIJ/c0F6IZIV430b+BogT4FU1hsSQiMm6wgBXghktQRQK1PSbc5bN7eCuAWAq
bS6IfgTMMnZ6Zpn1d61S3r5GS42JwyUqzwzeb1gDE27YPvDI1qpZ9hNOlKiX+JMe4izP1kjDX3L2
wo2FaZwTAMT3qrjnIP+c1WA47RDpSVXDvRuGN5isqs1UCy6YIbmQEhRVBzBHtOZ3HVlvUewPOyMn
70W5MuOIYV71RTGeyoT2MY+9SPq051Ji8NjauNpp5KzWfdKiNTn3yul+RRh96cz4ATUgp8U9KRlb
F2Z/yQbxlrqcn6bYoILXuu1K2Loo6hJGG6L9CBY4GYa93TjDxs6/5znNV+hU6zAYfuW8SWHir3J5
GXg5DnxDaGHFp9LJXsnmLZTBcAh4v4OVvA34UjdtQZsWFvG5Sd6bPrqmoXvtdGNu0lLd4b6+HaPx
h1FGs288iyll8pWwDB1GWhKTCrdblOPU56eEOtrWdyKJr5AnNrPVMf4N3wCQbke3O+mK1SawBmpf
7TWbi7NjeYHvvfFJJ+0Rj59p2NOCS35mV8ZbR6wiBhaCSR0oQz76N/5LltLNzlQQ/RpnZFKYyS1R
HDDTE1fa1rkHigZEgnOrmFMMAR7LXGH1K+IOSGTBKleA4Px0ZtebmRQgBqwdW1F+VLBBxhxQKmzh
XGD3tV9wMivc+2jh1mSTf2fFRENsXnug8NYplCNVIFGCyZ3heAIPfz21s8sbN3idB5Lf+PTvlANE
0cJhgJg+cQ4DlbUB8YIrLRVbngrs0KhlH7M5cK517ih7em3pE4kHHDxoMoQy8NwzY2s2NmSIoVLG
yk2QrdxAYqY1FODjjFsa/OJmQqDJ0ruKrMA+4P8qKQkIsCgQ4SZanCIDw8jZ5VbGDlfRrlog/FMz
dypajBk5YveWC+plKkkpK+mlaEP5q4jVm/TcuyybnqqkhdobpddpKtx1VvlvDnvCpOdrqudFixko
EvCZtTWJePCF/zQPFVeZZPGHY2fsZiph3EydGqt9IalI8pYOYZk0VAXgZYc9V6mNQ6IEmdIhmY8p
gJMkhZYlrSBe/MtkBf3b85AMZ0rRTfHFaK3UcQUuLcaOV4/7QBpgGdxnP4nCtTcEsM5BSUyJCf2w
CA55H2N94ORemOBzwJjiA8f84/rMGDkbrGhHwhVhi6eoD56ZPNwW4USDWB4ekG35dqduZxrWtejl
v1zU0YZU2cwAvjWG+zx0HjiGorVlLWJk+c9q6buxf/B4fiVpfOePGi16Lkj6GFTVc05DN/+wG+lt
A/KFmP1N8oKwr9q5fMow/bCUnKPSuLPc6JTm7bub0Wfp9VzJ4uJj9FCalGOte8DCnBn7Lbs11rLY
wVlneBdKT1A3FIHqOa3PU1yNuyXAtlG3vsdPJl9YN95k/6OkZ6mnGfi2DVq6YbOtoMbg4OxCYClt
t4UhxKhvCY4UMLkBXL37CU8aSoMkTMw+2AHNCLvyO++zf43J2yE2XwmZrQsqzGEKcHqxkTyzIBhX
9lB9wA5AGhybp9SRB6e7T7BGMfHBK+TBHmk1/xpTx89TARaVEctzFpDoyEMy6Ca2VcSQgLbLInNP
QZN9sfCuPcEAmer4o9UgEnE3OkJvvmRhO+5Vq5606J69vlsRpH/u7Ueh5pESKsL3oVlcaYw5xpb7
ZcjgNLbsEIYmRFpr+li97tJEXPSH3F9DkD23LdKPYx802/aekeupp0acPdza+R5AoQEvSl/ftBwa
FIYCnvL2rufStBtg/kUlD+eYiLs5cPWaYB/tgfIjq9uzQ8kZOyQKqWm9tp11Dsq4QUFaZH6nY6GR
NKD8ViXbR6gomqgc19o3BWa7JcegBxRWyG0sniiYps0ZxnLyBbQGhm/NzPw2CWPYrftsGD5DSoq4
52ErqCbwnrMEc2yA7hyLXZHODISHD1Oz5lbYIqwQxBqhTUtfJodvgXurwRJW0xJyK11doAMl7343
jyfPCB+wUz1l+N42YSipLvWo5qasK08DzHmshZX4rU2n39GCRQ4tuQ/t5pWUChVbI5V3QfjZoi7S
3CLUQ1g/tx4lC2PKrAhB3Xe/a5fbv2WLM6WqA4+rZX/E0LSYybAb86/dly4MLAdFXWeIzm0DB6+O
0gOrEJCU6C2M02TTJKwTkwHZy5WCEXqlwL0G2UbU+J8s732k3h5FI+clA3dRLVQW4ydKBIfXKltP
kYEbVHfHabkbuThSgoHTD2+VZ9fiaKd78xP1cNYuqqnzNqn+246bAy6Cu8QytyJLPnL0jaCD0JqG
aLLZADTw02yx+UQ9HCefA9WcWN8da3eZOqBfA+ulcvvPYmLFNoqUG0D7Qy0u+Vck8ax5lSK64Hd/
oXeaY2xqviJq/mCEN738xxtxFc518zVVmMnsipKOZgalboOUq0edrx3hYnajfWSOok1e2zvSafhs
DbVj/L75m7PkJcoc64mw53dwK6e4JW881d4nVNaN9MKXIO6fPZ5ivxE5jqYfcDbgCmeAOilLmKhS
qvfc3ztkzQvAlV1QIvxqsAnUnt+Q58OL7qbnsAcq7UbpBneFQPD2Ea+JNfCqY5aj2U2lRxW33VH7
D26ehOu6ND4oyRv2SD3JOJ+mWs9ARwBSW3H7oDL/C3X9znaCcT3PzcPkqkuUZ0+uB0xeSOoIpxcx
RWvTF96aHs0XP+e2Abk8jFFhcUzCzyHV6dXBh0kp0BrRVsJ8YX2yMaOQqf4gS0dWvLU/7RgbghFg
EkuJu3eyW4mYu02Giu651kuTarWnACrBYUVhl1cTw0VL3kwzzrEAoEbiAi72FWKq7Q8fedccpoLT
SRDpd6eVwOrtf8lsXaFnehu3gPUhnUcdTs9kS3em6K/AFbsL4wRqyrG+dVpeq4Z2BcPE91A/uDXF
rhVqYxcGa2ndU9bxooZx7yaL41OH4TqgEm4sPsdQvWFkKsB0GCesFj8t6vmxJVeE5527QpsLDNMR
c3JF2C5gWJ52mAIg/F1m4qk32mK18aICp0dT7FOHih8QfEgNJebb/t3P5FeHjWHVu7mibg/v1hSf
/YzaEpOZ5uDcdh3iuZf6IG9HGktryscmCUqvegPsSLaOJMdq+WqeH3+EHE+8MiESA5lt1IxrCheR
IZd01EiuEjd23VzJgR36yZK7xszwP2YUZaf1vzEm8G8PCi8elbkAAimkONQt9i5+QIRSH9tMcvyF
M61405dB/a7ypdszJZPgQf/jbpgfsyz/DcE9kLf3ny1mUx1sdeJ77taC4M8hgPRi1TzMMj7WVryH
VrWi3OpipFAnm6ZhsuN6H2KaD0lWPmbzoHapL3/EjHWLyRyHEfUyaunhmMvdtdOFp9iBl0lJyZMf
Rc8c1DmSClPBHKB2odzPZhDRrZsla+yCHCHjuV3T/Xx0G32OBQcaiBfmzrbRVtkXE6oBQAjS8Nbk
5p2d1CCDOv8DEqg8BcXAdxhgXVTDv6BW37VXTSD15RoyGgM0UJbrvst4r6d6A0PqXcRDtmu0ibko
mTEbpiwOqV1ykZ3LtVRWcxQxx5MOeoUgS+Bqmj4BYtLtQ7+YXgT/u87Aa5MXxDBtu7u4WNiLgYhv
i6ROPM97TsQnxC6P/2XaDF1EpqHH0+dDRagqphvdSCNET71U4M/ObY4+L0hZ405fd1mDtNe1TziS
HkJnPA3lvtPEI4aiDfkUGdxzCFUZgykQe3GTi+PkGW/hIBx8flR+RdG71QBJGasR6cu+ovstneQg
g1On04cgwGmkjqNWDJDTfNxVkdWde/tSGPhs2jGQW0nevZkFP9yUI31gH7tRc+OGP+J7rz2RZ/JK
MZWwZiHJPnNPps1ZrM0uJZ5GKiPvQ2LomfOaVjH+LHXKu0D92IP7yN21vnPwSzI1YKjrhQzkJiM9
eHF4NGJyw6aJM7tNIZxA57eWu0y8No3fqMBwkjQnhm7VvuKVGZr5bvBHb92Oz07SYQ/iQQlmcRps
IodiuHVI1R+jcTob1uyBFnKeSBei2ncGrlKUEDeGhzKVeGFdf4cJgv7hF5FCBDZScRtVE7y2OH31
ZLCrwLvgWwaa1LsgSNLaW4+ceFCNsh/Pt5sdo3fVzlgpSGJKfzo1WU9SOIEwY8/2duzQ2Ry/fZpD
3h6ZHF6Mhk1b2j3zPHraWe5+La5NEP6tENH9u1islAjn0d5KOu5e9Y+uFnNlD4x52g9n3w7vgimk
PygsQB2l9TcAnNXoC+5vAVM6wyJQ20yX3jP9o9lm6iBaQCNVl232oW4iWmIXBR7kFJJ5vRYls9zI
/UYOh8TzbYx2uMam7t04Or/CYMrucpv8+PStva7nVhs3m7oxttGUVmf0nE+7E+RdNXiKqKFscOhP
XFtZYQdqdAfxVNVoAl7XTTdcIOklYvLJhXG6GakiW4gWsHZIsKLCPZc+yUzjoQnB80RzznQoDe97
bjKixBbRgo9AFX8B3sO5vwngYvOg80OjWcqgNCiqite0KWK6Z2gYmohPUg0ZvmNUvZ9H82R12cHJ
JmxCOJygi7nosvinA+zBB6PD7596PLvzxkyYUaK3NZy4huMUOHQ2ZzA3VbUpEc/OJuSh9ZySNupZ
3C7NED+XAn7HVDsH9JtyZ7otLCjpAlCKFdb+kG5LbPUK/8OKxizctsvoA+Nc0l0qh4j41P9mOrmv
Sa+v+snHIpNlz23A2S/JDplDtKry22pbk6IUBDI3AuIUsh45M/rJyvo0U5Yyoje40QID01fTsr+b
1DgxmlvHvvOgMDxv04AcAP1ZMv7w0bd1nnz2GYNMoBO3vKKnqMiiQ1Ez144Zfg74Ptap0WBtHPJ1
GTM2bVgAxcz7zBIlMCa3+WG3sIT3g/W73qTW1jKwisXRdsp5PmKYAyw9Dunp8SIxJsBwmoAH0a5a
tSfXm7+SobA59q3NMH/Cdw6bqm22aWZdPdIXaDrZtyuJ+w41IFXb5uHzoLptvOXVVu0b/+iAVbWh
QVIED05kfcxheXWG71lPnzrNu6PKq8+RirwxJccPtyG1xguurm7DTvTe+MFZDNN7YpMGxLVAoAtw
J9c38VMw2l1hPYdqayxnva57zQpmA+Eyix9fstgvQcZVK9UB9E8H9EoiXk9ln77SEoadItgxsrsa
fLfA6GkknjlC8a/A7G6Yt1oat0RRNtyo8HA1gcD9flPFk9xTIDzfpKwPfmu+M/8dWWKAS8xczlcZ
wqnsrHgFYewxnUabXQdDQJfVX36GB7mfujfDhtfp9C4Pfu9vs3ZYekdwk7DA0h7R1HsTAtNmFt7R
Kky+Jk8px5rxJLBRILdH8OY9nouycs7R8K0MSmcpw1vO9EyMnfQfHZTvksroGw9vKw8DQbGicpAr
+3lXD1hz0biY/bbt++iCnLEwgK9s1/qcBk2RM/LpHHc3IrCmNetQS6/PxXT9ezOh+S9YSmM93uV2
Ird6IRSI8nGsCq4NSSpWdROg4sY/eWj+1ISCbpyxYIPVLnG0tsHVAGwNhxb5nGaxtzDlMNVTkFqP
qvZfK6ANnPUy5o8j7yYrXCThSjPoKqK32GJN49+Vxc3ESX0Ibpr7Aokd91/EDtlzSyLnehNPhPIs
2zuMejo7FRBH5zKmpMxMbGU3psjEfmpr1rICWHOacagjvMpvzfOpZUQqpMT5GHjLxZcmvSIn+Yob
g8ABphqOmivhZA9M9OaNwUln1dq3Q2j0TOIUycZOfO/jMCw3fgqhXnnmhTwiHbVVzwTD9s4UCFY7
X3m3ScXbFrKPdVBez8silrrKmuHPyDhfJUh7SnAwM8I42uPXBohhil89esGdJhF+I+3HKef4FKNr
z+TctmVJaS8hntZwnnn7YDO21E/I1IYB/cyxeunOTLz0PuS4gWXyMxuznUhJO9TUzvTjmpW6Xw20
CnL7YJKheKLQ6i5lYh/8ybS2g6efzNg4Br3YgBpajzA33PzRJ5GO6Sj9slO6nFJXPcYZqZvRL6xV
SW5FDS3vD0U/EpXp9vzT0a4G+glXSN7LXR9Wu2kqaUGs+1+7YZX08hRYAO9YtyZAmdLNbdcsZnpw
D30zvKWpegU59uFk9Xvs79KJWG2lzScnzxwyju0lS6GtAAC4lZIAmp64X+lo2KbSctfx05RPzsZV
E0Y5M743G7DCUfaeRjWnrY5disoejvkh9uJqBtKHjfhrDJjK17P9oBqLE2vW0g6R5w9VyOFfk9Na
ExhgL2eIv3axvRKmQ45Djf9xR6K7NeNe3Pr5Ooryn9RTn8ra5Z5F8ECw6fjBtIsc2qIKbCfcQibI
EXp4xPDb8BTlHaQivPXAyyVX8JRRidBVcoMJbtW6qOWwqZkJ33XaAeGoXA4TjXnbtd69zd9JdEEg
RSOW5TF5OqvKOG+aOzgMtJ0N3Q9Tk8dRqQfQHOCY0yeTnWobkbJFkQbqaGeWPHLpxgJFRiDHacW+
vWonXEj2MC0AveBYZyXfUl+S18X/ZnJ9bylMihYPEd86CO88Y6QZFzgWvcGDwFmb/CibPt2ZWl1n
rQ6DxlEV0oPCmbKoeNvnHEMoE9oRTocQM3ZnCz45AzM9W/MmDghJ28Kmc9IreNbMzjjlRno0gyTf
DlhmVhlci43ga62NKLsOKKOHKi1fkBeafWgeXA/BgLk6nQ9UWtrSuLZaILE6LtqX6bx5df3ixI5g
PseKm6MPqo7E2Vjq7AZL3TuTjXvJnabhDMmURzTc9tSfv8QiaXtjl/G8nbWlmK5iRpsmq+MWH4DN
Uvlvu2g41YjCNUoWBBEW/wbTckirWU/iPAKE3tDqka8Dhy77BkRhSRp2I0dWahMF37FhVmEEnved
J9gqtP1QTD5yq05HhgTAnSMgfII/pHph3zeeXJlyNG+cIr5Mscv8buR91hNpyY0wIZxRLAsK5mue
iL8JEhd6Y2lsKFa6w1ocWjVRICwkLstbgZc9t9mFwqJ5G0EeKPo8J2adFH56SajuR6gzGzNwIp7x
7biszrrzWlhE3YE9wqVKhIg6NAqMPQHWyb55Vt306gtQn1KQq25Z5RGI6MOyinfZPzdzAPsufonD
4YmKmh84hEuI2jZXfsyGUotvu2tfAxfDQmRav2NBLN8dzGjF/AMyouZ06caokZ6GCVjHxYrlAZWQ
B+tJCR+LDEdpKSljlahC3AQYpkZMmqroo6n1N+WTR2AzB10SiqZNsDKeNAsVTA5QHYTuh+IVE/dN
4vc7h6Mm2pLAOIze3M5fcFmvKeVfLZNo3pEHMFH4RQy4lOxolflQRiDR4znZ5PH4mscp4C8p6pv8
u46bJ2eYrq4yLyklMTcv2m9pvAbr4pjWXeV3j4MLStjuD4wm9mVQ7Gc9Hj2JZXPyf8IseRGdf60K
ls1YYA+1eRDSHyQiXu2QgUFdtlxPuH7ArMx6n10D8CQUvRg60t9v0KUObc1M34ycY8jsbkeQoOOU
n0WPRdRwHDx2pY/RDb15wnqc2DBASVczrGKvcGcalqr8wcZclzuMbGLnLe5JX+n8sSZCwPBg1TNh
6Mz0jDBPSsofz0nW3kY01TVK7mEVH4xU34WxdbBaZH1yDHP6mv4PR+ex1ToSRdEv0lolqRRq6myw
jQ3G+DHRAgPKOevre6unHd4DW6q64Zx9WDMYIXBOMzxCWaA4mMclbORjEtXAkZQfgRbevGk4185m
Kvt9XBRnd+g3uZXvgzBahTPiwvQPVQvfkaw5+iwtCD+HiaK8QzCI8gT3b/wJnuPa2/4ZUD42k50X
6OfY8S9Ru6UcR7bSN6+m0z65vvued8y9CrwdRv4etDnZsQVMMF4Je8Q441TEPKp4O1ag2KaoWFol
sQdBwmlQkzRT2z183GrYJk106roKsvHE1Ep8CqragOkPLNAnB6JjNHD6gq/iTc2jR279mokgqZch
UNpVP9KFN1uacUvWLz5n5odRllPORhjh0tQMdrOelwYU11kEFQ62wrJFMdJ0gCuH5MYTcIgdjHne
tSzidwEeMkjMc0DYk62nn2ULJhMYOqYZuS9Z7vZjcq+tf3qWPtjXk+3mjecx5sTVeR1nWbfmPYA4
gMOImdqZqYCHXW8tNS8NSh7q6LXgKeUVHxeZkd8BW+7kmB7SnlMllOODsfE1JshVG6sT3Eey4Ubk
DqBKce3JlaiyFGsf4D2ZOavO8U/EwkKBzPB7VAGfwzickqkwty2iw0Vszfpg/dgbwPzH4tcha3gU
8k2L1WvXmq84gpjKJ+1PiZt7BN/h5xDo4bYspkxcgETd9Dl1vWBoQSjWMnRITIu3SaqLNQu7p0pV
v5XU/nDF7WieQYcnDvA9SztkNt1Fq+fmwvXaE1NEWhwi+hDw44RBoBAl3UrF/b2eo6t9X/5lMYZ+
d0TU1z+jTETyPRMLXP641oLcNXro7OqUbh+mzQKWX1yMMMSDF7af4zJ3t5lOaxtWJAkw3ci19L3s
2xUPO9m4ebhv1fDkxw52iAE4vE4YpZ3P0JKRzW6B84RxQkh9YAUPo9Z/I4kzso3iG5LOjZEobu4K
KqLAGddM1Z6V/1Hm1RuFxFeaRs3OFuz6YVQRqBLfzQlueJYivi2GOyqVl0TbVQbtUhH3Z5rnL03T
a7rwkem+c4gYmWNXkwum4v7CS6atFZvUZRK4HSCKXKJYpi7fzzl/RsC5Y47BxUzUNuudf0lvXexW
/CtYUK0wIfuaPHVu/Rd3BB/myIMza3yo2NwXPISi/QuJ7+N8G07ZZ3nVa1pon/We1ebXRA0fzSi/
nTB8jSzxlpEySCFOQIdT3oiefnZMPOkKKp1PjkBnaWubTsWX2VPEdNph/sq0ELZzNv3R3r2aruyX
TNWVsLfsMMhZ30aAAzsIFcv5tyZnNtm6hWBLHjzLeDqxyDkZabmmrXtCAztjt36qinoBr0pPPDud
sIU8eqll3ikFEJGw7jJH4ianrSPTw8CVNeLH5ktdD2J40CYigKWs1zMOjgSy2LKf1Hly4QHkAJgk
gJN8elG1eY10+zP04pjDaPzBhVMvhgpVmoEDgubmqe4nwO4gYKKa52ooYBET3pcxl0WU/WYHAm0e
zr2h3fp9eyG5vYPkmm8ZvVxdvszJyF57JvS4pYkLlOj/oy5bIedtkOHYFIOOghMT0mb6/bAiFDNe
2236jalnXSbdlg6XQFRnwbWyZgmnuCnS9GXIv1Cehp1dblThRutQ8t7brn/TjeQlzjVsSRam0wkm
CR4t0tSnF58tMZu2K/BFXmL4RnZSfRAp99cS80qjRAK5Pq2dhiY+Qk+2qBvqpC/UkvB2w9ZAshEQ
QmW+k98xa6zoqexmLoK8J8MkLpux2JA+FZaO+zrhwAJfvZjSaSE6AmJConmoh+krqJMYpAW/mS7s
pVUVlxF+0KqoeKJdvnsEtSuD232VgTGEy2qs7SC/hrV/jCZ17Lo98WQfaddujbw79/7w7JfpDq1a
RXDWNkKnlrTeF/1Voctg6Q0EQbj+p6aFbBJgGJYYJxYBEVpjI9bQJPZS6wi209iIQgXGxMyrXqAZ
IS5uG2okLBijvh7YIU1R1wNqbHAqRXHLnKHctqj7Kjs96K6jL/uUaANFE41VGHY4s8Sm/LXz6Cgr
/WjGDBinXn8eOJ9ax1zHDfguRH9au0OyjYie1OIkZs2Ul1DNG/tTi13ECJBq8yJ4zuoGoKaOGqFu
P/qKb7OMMkQuR0DOtHPU94vYeJUuztssSp/MusGmd+k41ybybReGG/zN7+CYt5egY55NNX8b4v4Y
VRoJ3xIajf/ZK/nk2cXVy6znApjAShgTcltA/CVtyaFnsbtSTXHOXf2r1pA0lqzSWtlhCcqPE8sj
KfDRCsATqeSXz4rfXv5kiXkrbKfeJppzpQzPKmUvHTr7RThgfo+q/SBZs0tMmFrdFoumTXlAO9Bk
Iyp/6puCD123MAxkZMaPAem/IVZ8MXYfGafaAvws/15hzp8Ts3DhZwsjlTdJdac1LJJp3xctfWWX
ize207uQ7S3ZInc5IOr2SQCZHOseYnduuSvWBA0QpkBahsHYHPPYoksbqJrqMA3d1eonvAmJt8mx
2kkVQScH4Ofwpcji/y3XKvTPPcbUMPhmkm8u1Ah9pKXKZW33hwfs6mvkq8LuJPwcsnzormQJOU4A
HvQtZARFi00MWnMlrYsrKEUpBSD3tYj7gGTLiFRXhcRlGRzFxDWuGR6GIQAczHPecIZdBEZ85pTf
3aQuFgYgTqCyRdVyTsJf5ErxUtTacXSGU0DikB5uWn1Y+9rwRw1V7Fufabl+IyTzo7XCh6jsbSvU
dmhYZWrmCmL2cK1868yfo629HHByYvtPPmppoZvkuVnkeOiiOXvPtSj+aZJJVJpj2uuaa5EjSdat
/Ktqul1jwnrwW8qPmlRzOEwCb8A5sqqT4LrdWKb7kzUSK7l9IDWAFT8jZ0xe+SZsKCQMbT82Lh5t
ZWyagewcxgvOoB5TSkFj/2Qh7MRZwRnrLBKTrDjYAfg1AXrfF8URRtjZjbybAJnWqOnNaq1x3RrR
qyxLIOnOjkaQzMLU/ySx4U42OsEp7tJFTVe4EjYeixy2T9pVF9MPHjWsa8WOSRUQ2a67pGG4FyVF
SKwoZRKcmzXLjBrguu8c2Dqc8EtGT2nkvRukqy7FyBANrhSC8Ydo/b9a4d5vwh1YKNYuhG4WeHmu
FhwvL0DJwJZkTYP3lEAYMp3nsjUvIm9b5pYEiLgaaVIViWw5o/lEr4+FGVD8sdyKQLouWlYkPMnu
mvM6hUiIwdu1p6eCHMJJQ+Zg6/2wR2GNpShDqRX15kkbzVtrZSMbcmw6no5cVT9bU0d1bp86j1QN
xNVOP/4o5gcrn0RIe84UE85wLEDJ9fgnhFt+4BW45VNxKRIadCJFf8FrnYceqWpDyBlakJTaHoMZ
smw2p321VLW2rVt1QHa6BMFCblTAPiDh2hfj00Q3iVIRR7rZ1pvK6Y9G/Rn7c5atqV8SUjUbXTBn
ndaV94a/HHJty6TKGnE9OYQi+JprrgOz0BeVIgE4qs5dGJyrymReT0VFZfJw8Kwbs6mndoiqBrRB
tM+V6PqzRTJ9rKub4a9J23szQo8cGCh3U3gbC3XF/o0XhdZNr4ez5uUXUyXbDlY0sLFQC9+98FY5
yUXm9U2m7V9CQga2s1AHjshNvk9iH1bHW19H57qP1qWklw5IpCBV/QwYMcbmxT08v3BYrAGiINIr
Uu9HT38LAeI575naDiUL6TTB7xB9h12wsbXonhYkR3QEDmzc4p/dVt9FMS2bHlJFXImbb9lnXomZ
sMPkNyx1FK8OXDV1FsRmrurCR9OQt3fwBcyLdeOjLP2rmSRbIfpNaKifWqbML+LhmDPgUdJ7SVLj
3iE4A+q0TlS4cQCFos9m0TsbG6uo/Zm0fgXJZSShAX8Wel+A/6qje5bVrdazL5F9pi5JdL5DR1tR
aDP7miUgawyTfxhfNujb0FgF+rCM6jO12rTz6ZRJrn4ZXO/V9WOE6QWBfaL+1+vWHlUFV01FsWfV
6aHvzacEZiA8bPVuagp/Ou9qWOJ5ENkjt6ebNV4KoAieMzx5UjrrWTgZmeVfiOEoGdUjS8Q3SM1v
rNwbXC33Ea0BhkGeSUSM71ZVvpec6+Rufw6Nd5FawLgkYGMoCRCy++Ch6SOJDsBX2qtTtN98P4ib
miW8QMzlHgzmJk+ZrCGMC0S60d2Om76nuexGe8utftAnsCDhn1/ZxcIy/Vvd7Skbt6Few1RnKcFn
OQc/9Nk6N8RfQHNklBFwn3lyZ34UNViOwaz85WTJnek9E0jy7Rgk3RCEG0Tel6u8D2KlnjBjLDkd
Mdig6tOFuJOJyazOFkfmGExSdGa5zXcouttgt+u6BVksXuDhv9iCgqqggqyOZI3eJ9LZ54aKRoA9
WGh9dBml1VC9l6Q9NCI8JDG2YP1uFOPaROAbQjjUUcsK16b/jc6mMX6jYjt4jNvyHrCPae8isKR1
2twJuPuTzt4eHcYRDiSA5uIQ4VfgDQicA6fcng5mLyzzZf7hSnHSK3eT5sa+i5JzLNVTSpXbUEoa
LAhJ5IzPWHc0jDrR2pIUznoXMp5ItRu0pmh5HTgigKk8Ga38leF0qJ3q4XSKcZa6tDNHN66v+kgv
bM31YJ4tyzFG0TP3T4wbmCWSmAgV/x92C7ZK9SmsV2GQ0Lrk8x45oXKrKtI3f3oXblCs81yaKYkF
7O3e8nuO7VLEHEmOR0CYi746DLHD+yMSVriOdeGsbYp2/JAM6uOwg+vdbTnvTq1NB2xAIfY6GMmu
NsNUG7RVzBUqqNlVNJoL0zCwJPS7fozORDH81BW2iaYHQe1bzwpqQ3hK4Ngu2WB6LITzM3BBbMpN
CnPI+nNRQPYCPVQdf41JMEIdpUTuFEzMsma/bdJ9cOTqKvwxA+5+zgWIbsNz7vXvda0/RxNT9QwN
Jz6kAct4ixilDIntCcY/y3VRxA78OunJCcS/rLTPzJGZ6FdHNk0Mj733isdjqoI7RGdgVLV39H0K
gEbjKB6BrbmzSn2mN9KRQfr+jnBlPDvN+O7XDMY9G+mZnsPnSN8k/uPKD9rF5LrMBHG3PJRC6apz
41Ow/XZ6fnT7iNNt/n385F3VvLyxjWheD9nOji1mGL6z3RB8pHQ0qwLsN4Mn8dQEFR5empkl0nEi
MQ0GsgyEw9k9H5bI4ocq3NmldomF/LOHD1VVn1GDhhcXFVRohyZ+6gbydcRX0WFlKDLe8QQg2ogf
zZaQjtvujR3NPaytgoEZKUu2GI6uEb+QV8/75sxhdNg1/OzTo2XBTrYh6ZJpUpiPW3IGsLv1t0Ih
qegGlvkawnMjHL5yRpudkTz706l3R2THfdttKInPTZ6zsC6xvksGWgM/WiYVzytJ5TFnGG7+mxhk
yqLVOaLGP7FCqoV2792+5I1CIxBY3UnLQchN/rsW4xpE+/pn6GyXi/FTlZwnEbw+EGoKchhR3nWQ
se7EMGlY85ArXxFnfq6zBuBhBYuHCpPZs/eBofDN64VO2RV9djo7GSf8rtPRWkSN9+1iZMNr9TG5
WLu7+kB81bsTM1gh869ZCnSisrFv8/s/wIFd1CEkfOHgJPGb7FtShk9gPhhtI1CeSvdDz060RHzU
bR5sCH9B8Q3iC7gmeQgTJBgogSShxwcVoj/qEZlGAwlcXc3iPa525uxu9wIj39YPo5css2Kmk7hL
l6CQLT5q81lN2S4x59WEsXKmCbEmUMgFgV2fmKIxcg/mPOvXP7QmuI8c2KntruucEBwV0elgygxt
xtc4xOulxcy+mV8s4iZ8ecRcvQO98dErOnhSuUDWlYCw6OH7CXcb324tKJ/YRRgeb10+fURp8Z5b
VAdtJeslRhrY5jyK6ZCtOxiRK5abr4xRNiIEDZGSpca4Dp173IfbttA+Qq2iPWSxb5d/kdL/Gh5W
Rha3TLfvI5gY3xDzQoK4pE5/l1b9OkbbYAhPlT8uSYZ9R2HxqaAbGK8Ecz1widU009USfd27Y+Zr
py01zL8N0Iwp+RGqwBlUI09L6pfK9F67bHwVY3tyxoTluAo4q0nbGbBtqtz+BY3+aSIpl7BidAnl
Vrn5npSFP8mUxxb4+mYhvLJvMYOnXnMfTU4dCIUEyiJ3AvUEpFft1cndEwiNi2G+RviiOJss/Cgt
bZyePSck79mCRCz2i5RS2YeVed9E4G6QjNm+/y/wcZoZfOQDAaKwiKOTdBR/NnktyAQA84fGk27B
JqjCDrCsGt4ZDTFgXYyZeJ8w/GWd86dZY7AKkulhauce3zovdYShiZnmnBY5cLstnBjDy6g1y6Jh
AwqH9wiz+r1o1aMG1bRyxD83Zdak4Po0s4YXvw6hy8y8dSRblXxEofxAWX4Ie5LjnGpuMQd/Yee8
LmOF0oIZOVCPYG/1ivWx+6jG+oeff5vO5CUh2nHrF+mfa7p/GU1+1KBwTTs0BHbZbSys0lSg1gfb
BkbPa3Tpn67GBAl1PxHDunnJrOqzmnjqe1JcZ0v4So+8tYNRDjNvRloq+LrSRubsQSos52O90BnA
sn6t+Z/qonqMtXitepwj+q/Mg0MeNy9J0f1YNACr1K5/EAft4UOtMMmvvLr8xENCuk/n8Ty9hViC
md9hZzIrRKCwGcnZvWCRR5tpthhM43vkXiNs/AScky/XJMQn8RO5rnPJEuMTgB3KiO4r7NpngfSi
cA00rVys3MI+MkKEEZ7JV+mO7ldYt2+F9E6jHl5cQ5DPSgJXRTAbKKAlIgg0I10zrJOofc0M50+6
zdvgqH0orSt/+XfMyg/1GLt8UqdMjcThwGQnhZbJHdgGlPoD3Oo+C60XkyU1NAr5NUbxp77MA//U
Ydle4Ip4C8bwJdUAcQnTO7fhsGNlh85xabJAZsva/6i6PpXC2fbIaWGzc0LycIb8yKPv/THKHqcv
Q5/H2SVhLZJXIhjvUSKRLGJMINl5n/kYqFLSxW268rIEJRKVH0Nf8uXa5j8l31oL2irbl4XJYb1M
dfunfEtd7ctzJx471wBD5o37kugKRFDlhLmpKCg5md6GRvOXtNNHOLFrbceD2c2pjvqcfksMsJHz
ZbSec7dhJUCsZqVxVZcEWAlgsh5UtOJVysBrlIh6dO3DT1nJQaCjXXeAV8d5Sk5lM+9jPMXjBeXY
zTj4qAPYZhU54urq3urpzc3xQs1b4wOJjsNKeeIet/yHia5jhssi4hkpBxOveIoi3BSDzvGQubDm
Usv9nYpTbsm/ukI17c1mKVBpHKv+cz1hhnTZrvZJRdQNmltSRYKBKb0tHBJVYtLekIXwptuU9lBg
NaxKSVYfAZ+KtaWY/lstcq4k7ucorXlbSZwW2nFuU3hDPhu0ZgqufkZ7Ct5RZ3mP1jkx3AUOtBls
P6IewVaEyJdnaSKPy9fuTplcKjMb1oVH9JbatmX+pNfGKzUck+CeX9E3SF4ILypM7y7mQ7b+PeIL
ugXw9c7KoBKr4/mzN7NVHr7qsvDWeWr8mG1w1iIWQGi3NmjsnwMMgoyNuztp68+OuDe2hjCzZjxm
YSodOPybakJbhDKez6eKej5TGaeL1s3vrHmeRkGV1EuzZy6qY9aUbxOe0KypqDPUZZAsAcuBUKzU
1n+8eBZitTaWK+fHNVBl2hGzOoyN98nxr3Xr/VOzCwoXDsIBD+mvTTJlrgFrzHk8AqN7Y4kz5zPh
CLF3QCSrNaLFo4BMTvdLoR0N9qeTM7iIkl0pD1EkemYhEeszh90sE/SXxsGckhdw5SxSghIRbkqm
qUvIzlQGHTF9Tn3i48AONHmcf5wLHDULPiSg7j1Ly9whatcJizUmkePkkMIYeR171Ch7N208lINb
/kmtPLkTpl8FHdXuzYsWhUfiz9H84SJbO0L77G3516FfqiWztSmd/WilwVof224oWOc2WY/WEmJQ
Sm6Uo9U0zJPYGxJcilmDomcjgeXXe9Y7eyX9ied5oHoK8Xgusb5eNVGsUl8j0dn+mAR4/ML8jA1y
SavgIjzrKvTw3WraBohn+PAzAyUTdJoUQ33qonZtGPK6qfY2+aj6BO48t6/eByuBwzqGG0+4vwN3
fJWikR8zj/cOpwR+S50lA9cha7hX4rwtklFDKOYLkBwVR4kO9U6/CJntETWcbW6EBYMYnHr1RQwm
WjsXqqBZJ8eCohjRBKrGgnm0Yaty49QR2y5BJ9+jwFzXA2+BljJUGpj1ZGHF0oRaOwI3vqzLnDan
9l98P+TDAnJO1Ip1y7kdRRO/IAD/tCsKCcl4e166EXSsis0YOsYqZ8Zo8QRzN0Tf2pA/YtZ9sOOi
U3RK+pgHaCq1d5SC/SKMh+ALljaLpnxdObK9CWOEU9ZA31Zw/R2ZkVHPY65hnIb9L3dI61ju1+Ip
swlIKFzwCCgSqrpMT1b80Uz0z4DHnask4Ydh3jSDfdMLKlUWbqN802l1191ACKUUebL2E2YAgQYY
RRD8g086jBdkucXP1JZMwEWFR5mRmqdAX8leNNtuqjSQ2B2fqtdsGhvWpm4yJ6lm2LaHwnidDIh1
m9xPVjO7EttVz1lVO8BAuuBiiZCVoSKzEZQ+pv5R2Dxk7YeaWFihitoUrlntC5RWTWmg1guK5yGj
OA88x9vUhjtdtVSm4B9PCLnZVxrUTrVNzlfpcg4VtthOdrmVNiOf2MFAkj4nuitWcWm2q6nB3Q1W
jpnJFGn7JrrBE4iB8wKk9/g1VPMbWD3zr7M7tfohVtpXK5p2ZYn5zc1C/mqc8H4ewMzVX72uK9am
a947TTLPp45DvUJMKL7dVZmY1iIMAq6pJHpn2PrQZQ+/z/Ru1STgtNOgyLtODsIqrKuXtg9fIY6+
hQFYviT0P1N19nISco2QFCkzBsyEX8SGduHQFaHCk/vY9nkr8nBYgjZ+I2Z2jSPgKR3dDzzmwDSY
RocoAys3xgCK7mFk2T4Yeb9xBrQd6JXJ3KPIW4EzO+Ax3BnMKfsSCbLVlHJl8BtW0xP03yp4pIZx
NIYQG0EwffDIn5EjLPRyeHM9ptPanIprkMlIOwaVGjOLhqBPz/Qn9Kn3YNSpiGsovfpQLoFslquy
pCoIB8ZY/Z9LwnSEnksKkW1Z+gApjfjkKiEY0CjjVytCgyOsJeGnGw+hkE94NJkgRxqZK2yCGlP9
KxvS0xzIDegpeLlHw7snnea95f2MjzMbtG0aJ3TYg92YtTV1EHLlrRvDPfQ2JZms0qdEmsxh/Hzb
2vlroI2fFnW+nJDTwCtiBhF/5zG6ReECjw8sdNPGe6W01x6qQZjpL2KavnGXDV31XZYNiFN/Yr06
e5699Kwb6uADo6DRTz6ZjWZsPVoGwVAuxu8yxY3awg+clSKdt2+MxTCJf4kZsdYz+wfKxd2k8p0X
uqfS7CEABvDZ81xf+yO7pLQjNQvP3edocUFh+yQ1UICmCyWS02rfGQbVp8/6klY5Q2Kmgewj5pxJ
c8p512uY08Ku/Jp8Z4JNCMlcUajk9NqjR8mBSo/DIMPoS5V9HxLGnnCo1xKwOHR8eZp8butATlsG
mTPuOsxZD7SHuElXF4maDX8DIKVc+Mays4tflKsEKg3MlWs3/ga6iBvH+cCpWRClnp3H3j/wnVGB
gVtbhxMIDxuL/KIarH/z0Jfbbo8N6Dyk/PzA9eETPE2pCw58lL+qUK917ZzMbP6+S/kienoUT6/P
43jkSZo7AyWXouWkMuZptJHdA9V+yXskmvfRjbjpXQ4wXQX/wgGTjedZP3HL3sWWzuqNXCRIqqT/
UXumPwaQAtyg9DCDfA34nMegPTshniiQXs+mjlaPr5lpBrFUy+xS68xJmXhP+2kwXkXnrknt2ZV6
8e12NlIFLT1O+g/TeqoLu/VWERkcPTjtcQre3Ult8HPdkq5+WDEVFU7pEqL7rgnFLfGxoWFheSHq
hQSmGlmVQd7bwsUay0kuDqTKJWo3hO6FiT5LKK8WC6ac76UzkW8d/1WZ8Ra6JB8Qj/ST+C4QRDpC
j8xu5spcRsmWXTdSOIKaZpUmcLnkBuQGuwUkWwK/LnAQFq6K9jXIhha5fIb9RquNr6Y3DrX2zy1b
shuCFANzMZFlU27LDANvUuzMoL8To/skEhZU0dIS6le5+C3r+pzV3ARd/Or7yqZZftNSRIalLw/C
H7Z0Wfi6Bjzephg+JtLegDkxxNYVMzHUX333zytXqP6uQIhoBIp1GpXf3phcYtd4ChQu48AgFHQ0
l45BzCLOryvb7LWmwScLyq5dG7n/3vP6Wm73wbBoN06fOq59hZTGlIzJTVuRRqI9YJzNA0q88r19
rQLK/KkFjaClN9rmn1arJpSixpWXgo9qhHpQDN45Tn71KNv1MTJTpuncO5WOTSPYZFP24/8f9Sbg
bY/ZSCWiCCWRTXkb+3TlgG1l3ARQfoqACHfYPzpKsxZ+8ZQIjAgBZ4QOcEyDMhdZx5r0Uc6wbzkd
Kqtb+nH9J0tclWXOQEAzy1lRyX1EjCyOmoYRFxzC1ODl61JzDxs6WvvF9KLzrFi91W9oI/ckU6PV
nTC+Oiaak06DQTB0236AFhsJUD54KLZ5SC4WovfjhMBBReO3CZyXVAE2HFGsECkBXB8YcVsVeU8d
Fs8gtf7N5pVWx6tFotyPDCrOZGPCcls/ygAypxZXz0M1Ontlvsaa+tJN9ZrU8isp+2CNclPpMtmA
vAVmSIFeWzHwh5HxGkSlfYDibkXOxJMdxz8N4HENqUAISmLGd326Ukk4MPi6Uezqih+5yYIjxh9k
d+15yvAxF2b7Eg3d15CM9cHrynPmxyCmywBJUc7GiHhDBomBcGJMCZqLFmMemhFEGHhM9KWC3GJs
SsyfgLzlTZ9JGRJnLJe98tyHbWaHFrKOTLDhNQVKMwX4jRnLkv8DJbFyb57ORocUHALWlp5lgGwZ
IUwGPad7N340HU7aJnaffdYST3lvbBJVh9uuwoASN29oTJ1N3zH2BkoTMeh4OHgpuMgrY6UoNFlF
My+VoqBvYXqHCxTAKE4qkK7d0bFTuRrVaSqBCESFeG0iJoiTlBBX6KItiz7JvOfz6MBKsDcmkn9Q
EBs1CWzOTau9+GYxrbx0YqjmoQsYGZkANPtM+h7abbWDJdJB5Pa1vUDipWoLAXq2VYG45Un5OxrN
bgSJwP62sMEKG9JCOIREQ+GqN2xAz+TUV87cFo9esaIN9QX75Aj07zLO/BuZC69FM1upsVSuBg9c
aPVVpZnJ6sf6a7ETiLTnC55QhtbVI1HJT9+5yPmdYF/qtruIvTPONyREI16q3m+ePf+fVVVHm/zh
quA8tShyl4jE/glnguaoMwtmdE4ZwLkZMYk0AQLgi3zRDniUgnuhvUb+cLMS9pLdqNaiJJ0MHqo9
1/erZTx62cpDc4G+ixcR8dUh6Qb+et9+LicfUp5zCChFlxh9HSSnHq1q5b8UlvXqZChPGGP8kSaz
DBga+5zfUs03oK89DJ83CmQVWxy7+I5EjUTVdrvFziqLlypGfud7eru2UK4FYfLZRN1RMzhzyhRu
WWqifkaLwHitvwxMEfDqQYLSY3qPGPpeYnongsQ4dLhjIadAMLX0W23rv3pTvATY0Z+FCYlgqPxz
h3lXAcFH9uDVAFKq30gk98L+x8N+dudfiP35hm6Fzh2wQFq/OYx+EdyQBhcKLKxZM7K5xrVV2u8D
w/u5PcO+g9YqgtSvTT44GlXQmSg+xLbyN8XAZaKL51gwDsZxCpVUkv2GbUeknbskrkhtOhgarJ5m
VcGzAaVgkbsw4hTgBYk2XZX1LQ+GYlV+NNaY7dKgkqCQnV3jky06iuIGN5LsrB6/QMS30CERWccj
CTPWUB1yht9Dz8hdSxnIVOgVAA/3e3vy2cTrJ5brI7jtCRkfE5yeqYXQzHXvl9lKK+WFTuO9CYFi
ELKZb2BI6nZJNZ9coY1M2Ny9M5O6vzRH85KOh4bQ1JHwSqYHSJYTxiy2ups93taoeuan/mKKjx/d
YvYA8JhlYNYQYOtgZi84MROpmZgw7K+6sx7Qk94I9UzOY4h0GtKH1ehPjUECj+OY+AP8GavJAEmT
53LkRqDOawiVif656F1swlCXyC/IfWWmb+QnHZ7dakyKr8DhbWortGN5TgjnMKZb0gUBARS0V5ph
LhvvLyjjnT6M+Rr7OM0RIkA0VzYsYpofg3mtQDm9sGy2b0FP/B7DX000mMhG7HjMb9ciZDcvGFyn
MHNpFPBSkjQnl0UeX8OUJtCS429DPvUyZovRC5AndUp4XZHEZCIowlMdIrhJVNqObb9McQLSZfXt
s44DjiqWWy6W5qYlZQvnHqgYe16toXr5Zwyk7s5GWzdGwcjKkmBsdJIojPre3sqBzx7/QpCDgS5r
LUG07OLabC8kMqdIzhxEBkjOs6C9Gujtaw7d5f/cqjStkBSH/0Dw/JojeJkR/5FB/TJaqcNCdNo2
Ibb7JDW31ZQZ70g2Z8ZuroQ4GBoNQBnybSEtfcWH8GKwObz6LeqofBaLknDiroPOVk9WgObZQr3h
EBCQTqa42ZrZsC0llyEOAA14o6be7DZ8HQwYBmHGXQfbjB1hPf0LBpKTShbnc9MWA8IZ/RXwlTXd
QYep1K95gUGe8OJb6aOy2qNqsIvEOfnEIcQ/F94vZkW4NZQFjNwBVgO2wQ0LwBYSWkmKLQ5YXBs+
YzzTzRHxN1cyKxADiHcjmGOYfIa27DreElRvjkLxPAkeHWS9dx+qBpMK+ogWfehUDnuOIAWIanql
61v6TfEgK8zfcFVaa8HTuYDLVyIwYX371IW4V1nLueaAbB2fKYEITBPlM4aQdhW62Zun2BlrtXzV
tDnqzoTRAhDqEejt8T/Gzmw5biTLtr+SpueLasfgGNoq64GBmIMzRYp6gUkUiRlwxwx8fS8ws7sq
65r1vS8ykREcIgi4Hz9n77UHoxHHqKOi1i4IWIAudx1yYcu04X0kwyG2nQPCgYAKTD0LQ9513nDR
PhrghvZ+3Jo3qs/vpQffeuLk29c5sKG+fveG+Kmp7UcGetvYy4LNULavZv8a4LG3O24GVbR3I3Qc
otUSeVUYDJczVTZXFG4p4dz5L1zqbGj65ygqgl1cJvP4cxHNuT8KQsOxveTvleFsK5tdAuGeR2kz
HputVFwymfKe57T+no+Q4VLmtKhhuZDUOJ8HzzuPAD3sbDwVg80SRyOudOHTdWC6pItuvlqsh3zN
g58NUEhxU91zRrg06bsa9L7O7hsgJhsC006GwyFsplu4tmiozP2fNXxexugY6lNauq4r37D1F5Cd
CQWdZwZ6LjpUYrB/Kjl+t0X+RNxlRsHKptB2CGmGwcAmwVEWJ3zktFxXt0MxfJvi4QzdER2Ci3lo
7L4ORffciuR1BE+ES6PaeVhL3cS0tgGBbx1MEUOCf6Vt8MMSNmgKGoyysSUOXf/OaKoQYCT7bdwO
oUjUvqpZR7RvP1gAlo2B1JGOkSFIA2ulUNHom9jmt0YwULUgKtgwxK62pdXsBXJ5nGPMdG3SJ90m
ebF/OR7H/JTELhY2UIjlmjqU4ZmtcVjaLjAUh6U2jRlscMUtEg2RIpxsY8UM/zo8xTPna9SlSE1o
LDX+8o0wZtiudF4722yPPuBpkTOvSWUEPMpvbpRoO8BKo3oJ8mfwEcfa7S526Y8hB2xgmoH/AX3v
UQ+0ko2Y2V6xSmSR8TMO5FraegGY6UxYL7EN9qxL94tgF6YCmrYIfdJDn0XTAe5YKMqUGaxiyNKU
6bOfeF/d+8CPXqZZkiISgdqszXNvdicDweNtJcWey1aHLqbNDeZ78PHIt8sge1MxjIrWOSSMfjZm
R6m0BORi9rnYWZWN39OmG6eM4mSLxn+RI4qcwFmVqBq/HV46YRpHpBedXOeoFlDSuuV8avneLqUw
x2+KtDLFh2mlDKsaBxuFkZgnq1Nbq23cnUUwHr5lk2gkYHmO80Bu1Bi22Qjq2xJnxyraXarJXLHw
aOMGTJHjKIyIZ5vtalAqv2f5364dRXuSj7nZ9U99O73DB/nF+b9nvyke4xmCUhw318RS1qLCTZDY
SzgoyA6+4XNL2C6D2j6hVpDgMZe22UsPZWec2ffpEEHt4OmOXX61szp9zdNpvYrdvc/eu/cb3Txl
st9Wc3zqltvEI/wuxXGwzRMrJ4Aro0JuSM9rRE4Xwmts1mpayxTKbyOup2sgTLJnJBfXXbU3DOje
dVx/5Ja1H5i3Ptrt/Gy2WLBNFCEbiYscsY1HvIBfpITH7KIKktqcVXT6EHmcXHHxxsY5xYV3a0/I
edpM4TCY5QUmVDjMuclSzBmG6XZmWu5J1e63OLc4kclyZ8iy3GmreVvoUp9jTOznz/8RdcReZzNW
ACRPbc+PptVKljP92AykktscI2YoVtKTZh75xM+iqOlL79RLajd6+gc/Ti6zALI2icYMDXoKSIMB
XiGddbd9FzB01N5jGtOz7i0ZsPmlezfZcRhmrOIDhJBKP7lFW4ZjmS9HOqb3hnC5EXxzOyO4EGTF
MW2dl73bL2eEvJL05/2X3/7jH3//j7fpP+P3+q4u5riu2n/8nY/fakW2R5x0//bhP54wjNXl59f8
z3P++hX/uE7fmrqtP7r/9Vn79/rmR/ne/vuT1t/mf74zP/3P3y780f34ywfbCujffN+/N/PDOyiG
7vO34HWsz/z/ffC398/v8oRV7vcvb3XPcJDvFqd19eXPh46/fv8izc/36Y+3af32fz62/v6/f9lg
l8bC8/7vX/H+o+1+/2K47t98FjXLszwhheeb1pffxvfPh3zzb550AwGV3/rjsS+/VXXTJb9/Me2/
MQhw/ABhiuc6ruN/+a2FRsFDhvM3i4GmHwRopC16wp795b9f+1/+hv/8m/5W9eVdnVZd+/sXi++k
/vhTf742SenrU4ML35b8ElLwYtXbj4e0inm2+X+CTGMjIxsTrwaN6NoDG03IwUsPSm5vTIrMEbAh
rwSEYCeV3Q/cbiiSWss9No3ob+fM6G9TYTr7oZ05eWv30WrLd9IxHFp4dHv7touPtij86+TcA62/
jkfPu24mtFkUTCTJWoaKNhn18fZf/gp/vtB/fWGm/L9eWMCrcXnjpWP7NMf++sJc33UiH476DhoV
gvtW3A+J/c4Bxd0zXZu2XmM29+V0WLlkdZRfWk/rt3pwHmoGYedKTGJbDIt1+H/8Wvy9//p+eyal
BtkDSH8ck7Cxv/5awTyqjBZszARoRqqtp+SxtWlcAaU/NxPTbw9v+MnQsC1pBbK8MPkQr/bch7qJ
p+P//tvQlvrr2+TavDnC5RexPZMZvvv5+L/8/fXoJ3Nrp4AZaehsZRPtLdt7ilpII37u0+1qxKGq
8+piWTrC2DKjE51rTWTP/KBTtwbujZjmJksR0zaMPAAcjEQpTf6mAlt2+XxwyGR+MxbkLVnjeLLW
ELUZ7wmIKtvZEYcdXYuZZXEG4kMGmxNcfz4FYH98kIv31vU1wp9+7O5oITO5XL/g82m27P74lgj4
o+s/nvb5QGuBovPjCr79+og1GmteZz7tJlNa1wsRMOhrg/ISlJnHUN9v57B2Mvu6WjrjlC5q98dT
hjjj5DKoI9wZ+/qPr63ZiHvyKOiUKN3sPz/ppJhb53mCM/HPTxqz5gAnFWQUvnjsanlMPfvCQYVa
R8ZZvotn6XCEWj8OhgIpllJgvOs+uIZME1zPxYTSC4Xj50efnzfpif7xYNcC1nC86Eccxz+wQslr
chbHdq+dcsu2qc+fn6tmRvThkot5j+CZOqvX8vrzkc9/+ri7caxhPn5+vk68DiN5ThW7fr9/e26D
xv0yJD8j30qIICGaIFzmNg2blZ6R8JfuI9QPXTTQpAbQyTgrkv41Ynju/CBerk2cZrrTPenGfKqE
A8PAHETq5zPynvNS2Vio8b0pgueDay6ZPhrNfKpm8+Ydz35k4yI3nYnqw8QL8Ww1emEujoNtGUZO
UlprANZ6YaSUBTcxAYAWk+2oVe+F59JNZ6HZTqMMworrZzNKE+AfpvIrVI5EGIrADVEsEcVd+E8B
k3wC2pit0UlKQnr0IO6nel853n1ZzQRv0GzYtTBEr2ANxFsmZPW26LrlYOboVrCrCaQ/RXPizbxx
WcU3LoXaZfbHVZZbjSD1RLRxuviePZjRtz9/Mw2YG8V48V2KMicQywGq3al6tDMPaPlEHLdB7BeZ
wqSKIBZZiPa+aueVNoDDOZ0QJHtp99oYPdq5gblIhhrUNF6hvJnlLhDY+/vubgGnM+rY2DqzInDb
iI+zrHfc649l58QbjX2ZaPnmpDp0QfjtSDOOJASxtDsna3ZVTOBei5QOYdgb9LhH144u40qxSdt5
2VSSq4nUbk3qxd7VaOOsktoW1+vZtL5m6LQLsR50JphFoj3kPR3PZIGh0hq4qdPyMBX92avIHg5S
erT8heisXfK4/hon75zDH601E3y9c7YlHGvHltfBHH8IyXCC49RbLKZmmzI86eBi6CCA7EKCFxX9
tur3IGWmDTps8hrHiwG2OQSOAlgawlX9nQyktyUikWgqaGpZecp8jfeXjeNZTS6vo272rSfuJm/Y
YoEAlxDdL728Qre4GTx959rDOc3KW5Ihrm2/wX5K2mqEHGq71JpxWGxlIVqkgD1W3XoRjLdFRPdJ
hQ3XQz7Qi5bKspDvTdfvE8MGuLKaCAM+DAtDHQPTex8CIOwDxn0NFGZ10yLEdLJqS/71tdHhsxq1
IfbmRCvE0PGhA2F1RLh+m9vNk9TWfUcxfTV18bhxyShZMx29wt5OnYN/oXQP89gzfhzpYiHlU8QJ
bNtlhPk2xxiFhROC0Httxjo6NF7HEMy5ybtOPJorLM5CT0uRA9ZpDY0wHuZZFqd+YP4Z+9Yu7up0
37oABtwe35PDnyll+jLV1vekIIvMNooLMa2HJPX6fRt4+T5JvDAzQe4xdPyepC1Ys6VG42zb+0KE
hBaQnVMQgRxLss6Tjk5zUXFSdtV8wuAMR3tpzLs8pd0ekDnlrIgPT5RPOemyLPv1a5mcGu3Up7bj
93DMeKupCg+eD+6PvtJBjDggV8rf5z8E9+EqUSt4x41ncLZYZs8D1+Cf/01qi49Jc9jR1/tJ0A0P
fH4uSs0aXXBsy4OWYjdVS3v65z9x4P3rh58PWJJ1SM8Kzsd8nFXx7KbxbVNF343VB27ZM+EQ3ObY
UTC5EaAol7kJmWkgrV+RE5RhznK96O4b8aQsM6Xam+xyllAn12Jsoj3zPiIsAfl7lW+zdN4BLzFD
57pzu3RTZAJLkXwAd4Nsw0PbYUrCM0o7TOuAVklJ3zRVjPOmpLkaYmQoTjBs8tRgza2IRUgxsprd
ed7jVcrCwKGXVh/wycsRQXj61WsZTa4n90RG+baX2S1CzteUQPut0fjXw1zf5pX9FLEDQDpADWRE
yAKGdDvlabNl9HIYxHzndxp9jPOiMveDg/SNMLNH0qY/0I0CYQFcVHg7zvcZrTmuYnx7YaZQIVpr
aFie9RBX+vsqa1+qHEdujOR3Q1YIgv6BRkfEOawzgh1agYHY+DUfWfBTh+YsYNY2NHRTNNVbj1RH
+pp3dk0QB0Pc7Zz1d2S5NIzCcLQNGMih4pF7VgAlyjrrUUSPk4CoWULIJwj+m+PaMep7aZ2yxvql
2i25SXfZwLuqE0a7jiVPCrUUf7DAsFO8npiB0Uq4GTODaMTxUNLETA5OhToUNJ7cDWl147rqYrOD
GumPLOiAryMwQ4OLT4Jm06aJmje9DPiCUTK2HVg+cY9RAYTeJSiMeQMvYJXKWVs7MLOQGBdFpiVA
5liZtKz7V2C1A9JNrNipf9dw3GcjWGljQl5HXXmOAkjPRfUaDNemmcX7PquOjm/ee4L+mG7bsy4w
FhuW2mk8FYwfv6X28Ehmz6koyFEe/T3TBDrwCotcdcgD8HQ9GQQ58mE/hbeFS2GLKOoh8OZ3uLVE
2lULDADn3pyxsMRzSnGgr4vG2Qwt+6Gf1Y9DyxBpsMIcDzUJj903epAlvetwjCgETbaf0BLbVvsf
JYOngxGhTtYFKglcNp4x++jqga4iI4I/Arkqa7mkjUgeAwDSEVHxtAaWNxIJum1lBDc+40VfWwVA
HvPYwYhfFJMCZcAD8BnVb+w8vvWmtDs1ZAJEipNOwiAMgxUjJO3x3hN89hUlDlzkhDsx0T8XnTPK
VOgRcKzfRRktN2mzZSdMbXK3y8DUb4TCNF1VIJhlPIeAMz8MlF/05PN+eW9BxoSCbucVF5DaM1m6
NWbQkUuUrvRlTafUyk7RgGzUXYZvxTx+tYz4ZVDNCSJVjNUSdzFY7QcrwQxrYf3jBz0nDG0hvuBo
7hqX5GiuMtdfo7SKS5otFxsr0IaO3BqLgde8aNc76ok0q4fZorrIyIO1G0ZNdGX8Krkjpu8dblKx
yZzqIZnkJesZ+nd+dEsIPERTIIJzxLaMBkhpIh2AXiCCy8OqNzcpy+uGRi0zE0bIvin1lgGpOnt6
n8zLuXZYrqxqNi/CoPG2OPKy2A0RPRHgRVzDTIO5HlzpMndyXurILLbLwJiOLPqDucoJ0DAMnGSY
odIxvSxtTUBvRS/Ygay4GYav42x7e8EibPZecxIDM+XalK8ysc5d3OLtykYSzvGVbIJtr/S3Jba2
pWDWqab0Wz128mocxiTEiLhDIhS4tXfihCO4krZ9XLHUll1ymLLymPa8Y0HafYWz+Wbm3lNdXVTt
MUvtnFukevqULIwTcuERcsfdK4Jf+Fvv4sx/h2ZBg1QaO5ta6OzF8h7S2kcZLeN2ylrGC+QNRgKl
qnQKxjYav0Vwo4uOO26i3T+QZcQktOO0lJE3TLxsF6mvEQbpOViIZFgmlvaeyKkcRoaPmiAMCpOQ
WP4eTowyKHGG6wYal9bkGts5/DyunuGQHoM0wVnaE2hvM2zADUZv3iAYYHKDFyNS95mpf831UJ2E
lUG+gztaMZHE6kOHMq5PfjYyYvz8L3giWv3m+oTPZ/3xBZ9fa2OUX7afnwWMw7Mw/hTZcAO8+WQa
iGcD7ygr75b4b65tBAmra8VF0qMlifbw+W8Sc1r9zN99m4Nqkq6nDqN975nKEcxTXOVVScIDdm4/
B4ATYTWsaMMWg2eHUz9yihdr7xcxliuxKHhAhHpk+EZrvpHceWnqihw6kxATyyaTgvzpgQLK8mmV
D3gBa5/S22D1VyaCshg9XQ+NkPW7RElI2xsJHt3GDyPd25X5lS4SeKEeN2JF3EILraD3bhIvSVch
h9pgXUVhiZUaDesmnfXASN3dTbjwvMpzD2q0Q/AKSGmWdXJbUa60+bbDSX3VKw9zFn7USuvHkqwC
4qNn9Lzm08DBzennHUmZcHuNGyRB3DMNO69v3GgGPiPuDMRPxq5GWXplo3SbC/vSAeTgduzfxKyw
Koz9rkZvO1McbILO2aE0xm6SeCwVDAHzmRmxpwYUGqV3y8sm5dqa6lPvY2NIRjKLSv5CeshUOGct
pOBUYt+MYRSEYsIswMGW+eECPnaNoBFmBXzCtvSpnfA6KYFwdvGmXezXxo7mS9hIVH4BLXlOc8io
IfhB+/YGqidXHwZzsvdOhVcNHitGD6CZXvHI1QtPC2Foh6AcS2nY9dxORdUdwfkrwt7iM2My1Dbt
c68r8KqgwLhGk/0qwVOaitAxqAMpZRz8xxenjZxdXwS3mqHVlcj1uzXCPDMbQ5+mtP/zn66qHgaE
FnDXxqeiJUkOz0BoFsnbgOwpsAdj16Mv8yo7DKyYafgynHJc5HvHRm6JvpRJYRaVp7Ydvq1FGEwM
isrS3dGdXkLVm69OixUPJ/sOFce3wG5foox8hc7JmE73hT7F67to6QEiSoISfqzrHmQGVXLdJUh5
JHld3JJh2hORUYzzdFWZ40wNnd1b0zLuvVpy9uP7qNYhydKG4LXUH+MYMxt3G+AoOKMZvQEpYgGK
MNorKbAXcTTYFHGPOoED9WkQzwZWg/Uk8LPmMqBJiW49pnSrxPfBlURxWP0rbUrkSTEU+TI4Dv5I
Woq+eG4HnuO+0bQ6hwKmWyTNa9ucoAREy36C5p22eO0BIb61VZ7vJ40xIec9mW+abHrsx1Ou6dxX
SYMHpLC+Nn20s8BlHhnerEZi8lML5mPuurQmaT4fUgPJaVpGT8Vdz9xGBSv8I8IXjGVxzwTBCEUx
/zCkuYdUOZIr4LYbFTV7M3A+CH3nEI5V1TZw+HgZoR8cK++Z3rkGfO7qrR9VT6C697zglTWDQ1vY
4ixtGeBvTr8OKgavpm/XqXoYucZ3snz1FkTrB7Gb5ZX2saMqXz0SkzVue8HOPxk/61E927K5nVz6
t5HjYmK20ZfhkwYBF7xRvJyk7reNaz4raGpwoqsw64XFS87M0EW5Fvt62rKBEK4UiBvRPObzhD8N
leCG7qd5JW7kiC0LcS3G9945ToWPliMz1pxTSvx6xEAz+vRrG4aPJalEQzwjVYdenPeYkwsZH4ri
uUPShm29uNTTh5P1wKOw+oYy9wgh89ZAJV8Hoc0YHfLqkodSE4xVwyBZZABnNMziBnfehMiJVvxV
Dn5Sm2N+3fBCuMxChe0AA+i8SeAmHn1pnT1vYRjTMbisbKKNE9eZw8FIn7RloDfIW9SjQHG5O5gL
Zt/7Lt2hh3YoEWrWQp39zJoRcetqVhF4LyjWIlQHKZBGS64mYqM+cggxz6qcb3BdD1fKEA6j1ira
ObG42OlDKw40zo3dWA3WPjcem4Y0PD398Ht69WRM0VvJEPm3kU+el0U7YmEjqjJMI37Zteh80qta
lNuyTmyM3RlYNtC0Ff6kfYAFuwH5ZNm23qmISy1P9EXONLk4ruOH98NeuNcJ+VVY18S3IV3tZT8t
4CloS81sDw+YWrPnkIOP/BT5ct4TXeNfmSSj9zio0nYE4gDlZW/Ih2C1mPtSIRl2O46Jy6FKTQ/n
puJFr7WUTYUEX8yMdmtvzjHijUee1caRibmDUJWVgChFYhnhOMyHoEvCWXnJDsXYL2oy9slKPgUR
nL+eEV9In0aLjhBpG5ZZFuutqCfnBCXzNrLdbwnpdOyP9JpaL6KoBVGOB2UbKDwCEZlsoQvUgXZw
e2I02rD0oyYLepvmEKnX2O8nFAO1Al0gy+1iWNOBu4cYBlSoXu6TIdAtl/HnxOGK0JZTK9gMMRNj
PHFIvcHS16ldN8fx0XVQo8ZDZ97Q4/rRWg2BKA2SLEYzP5vFmk4CH8lMW0wUmHQz2zlPGQnwdIf2
g6h+VuTqTgt56hCBUGVmHC/44Y1hvSGyIro2ZwUR3gSvyBApgFu8wX5f0NR0uegC4rB7rX8x/A8G
k8FOWj9bYI2GVCDJnQKmi/gmrzCGvsg++zGDn1piTMy6dL6qGXbeYHnmLk49ksZzv9m52kNPWlRh
QGW59/rysSST/jTo9Beyc/dg0Sb20eKR1o4kco6/Ws1w6TwFfwCMSDQYb2bzNU1szqgmvVLLn0hZ
nn921vzseSOiqrX4GX1x6uP8RqXqTWB8oIbxH3wfcYuvege5fnd0Jt+6lcO4W5wnhbrnDsVhqFX0
RCxPs/VAZegkHhCyBvQ4cWZuuWK5hcScnWI0/LZq2U4SokGytG0RC/XwOc0h5MISV2MH4I+4gSua
NROGKWYCrf61UiunFfboquka3dcaWJBM2L5nm24x0B7u1NvIgSIJAIWdkavItk0KC/NgZ5RG9jC8
qhKnlBc3mOqH7NQTinirohirJ6SS0LCGB0PoN5Osnitw50NNR5zAYhAOuPtiQmNoIOwSd6ALRxOl
4YTWtN6t2y4Xf9bMAKpfrSr7vZ3oYzfTEcyL+N5RtT4XxS0X7XypfUhSQOI21ry4eyORN1yz8LIs
4lXWqGtuu/YoXPlgWAQwzflZeETwWhwrDe42kGIcwRv2gW3vyek42xORtsh5Vkhh4bO5m8GNW/aY
/Pz6tVNjuxvJnbTWvPglAr+2nhNMx8gfHJAWzcwkrCiKrVl636bKrDfCjzsUlhZcHNSZh5xllJvu
1gmQh5YK84k7/iSqfuAet1hhXXoLuvvpzibygw5ogsORG2tnxNmKHWVtVtcyfYc0UN4LA0dAGlW3
ngqrUgaHfGIJELJ9Hi3LxQnEERYx1xtta7ZzW7yUeZ4i7iPvCREQd4Sx3jnU+CQWJntQLcvQq8d+
erUUt5GPNOXoqpqNT9qknrDoVN53P7Nxi8bZgCEGvcFs/8rGOb5t1+y0LEal75QMhFZW+dKMz5mF
PTMoyy70wSSmEVakUpmUBmtcY9qUe0WNtqms/hSYdE0bUmAl3S3tyj2YxeXKTfEczFgREaCX11Zc
XlwmRdiOAKvU1GKO0Wxg2gYwPotTVqNlC16LtL+jaPe2WGA5QC8UHulMkysZd9qch8vUR6ubvgXM
6qIqzdMDG+RrHjE1Qf/4HvffWV3WMO9Yhmas3wIiPDNFRvCgq4WIhXgXJFqCqGHCYSwYF7sFL3pB
CEIAl2I0F7SbogNzamyTWAOEcdpgt6iBU2IgNnMOz831UcH3eXAkC0Mf8oijQzHefb51snKegwh5
as5SmqBHbybM/G5Hzac4L2EoTEhCHWnOs2eTffSaFJglJujaV6bPCQYDJnptU2JMiNkb/AUajEBC
lZgMeVpjE/m0z4IG/YWV+VDq8/gJ6Sd00Tl1b+tJo2CBvYK6jtaCVZ0qXEG459MzOa9PY8UmwkSd
oY6Lsws55cH1+AtkKzwk531uW4VAupqLXYkQl2GP+TAZNjHFIzGcZX70sA2FZVNTajLP8kocII1b
U6/0FGemYM6a3ZiVM+xat7h1FixS+RJ99bgzQFq2j129xrY0/NZlLsC5ABDomWeOhhGHi4u0Om7a
V6UaYpNX5VgEXQg5krdCibHTtxs/GJB+Oq/9sFUamLBvI7Jr0uwyvtkFqNuIyEGzYEQ3Khq8JLBv
6igJW80PGwVmetc+1JE/HKv1Ms07xGyUkWifTqmrbxG5nwl1O9gDA8C0WgPliFqg+/zsUt9PTvWd
8PFbGGkj8rdbWJtHKj7QsJjpV0+uqWDNG2I5p9pCClOVL0lebR0bWCQmgrKFZ0l8STOcobmhWsde
62DzInHEZOCafBeieRHGPqvpmS4ZnUKzJsDQhe6Dbeg916oJOXm3giTS5wXc0077yZtt2R/saucK
jXtpZx9GOx+d8WSW/VNWdVzivgHyhhXXTCKIPzGmD4lVMU8fQDxU4ULTi4VmqxROvAn29brm+2wR
27EcobWDEhT+KWeKyaGzYklkQB+6s8bNKE7KfJnNvjxj7rvTpJjsu8gw9gYCJNHyXhvCx6nePdAV
K8OKvvN24qrnIO6f7YkiK+qSO4y7LSRS4kGDBYSsaiGrBD3YImodOl3VcDfBTA3jWD0XEqRuHcu7
1NQfce67P9PS2eS+ABqBHSSv1JFz162RqQOwk2MptAsn0XteEdlTgtMwGrzhOBLBI4RrvriZQ8w6
ObagPrCPSvjCBfOimV+YmRGNtWkiJnCWB9yk7i43rOu0owJwTPVSLrlzMVEB7Ixptu6XNaBDzuU7
JlT0qtoYQqYRD9kY/5ItcUsUjE7Nl2YJy7Ne9EeAE49GfNHXh9FHp2brYdlgQuQ2YAv8ZUvvhy8G
91v1LY6LmyGYVofO8m6lNmz6vD9Xrxyz6RKNnKwpKB8F5wsUjKS/tL669KMY9p69If2Qc0igOrAz
cFkT+oNB4V+hNaCzOZMVPHTbNrHEzowoez2iE8wqzW89zFYonf1dnWJqDEYWeZpFFlT0K/KsxoMM
2u+1jdW+ch11IFWdYXW18t7yN6Bc3JAZW/GcvrUT0mmg00/21Ckk4jSv4Hq0dkaKQKxvYoJwQw02
jWn8XToiWMty+xTNKYLJlo6Ssy6vTiXulpE5FthGA1qteVMD3rop4TLuZiKCHiIVkNkJVZCJjdhV
CrBRE6G9dHE2EVJ75bnepQuiYmdbDiFUNJPrim2x43gD48No0D64p8ieXHZm55nt46z98esi1sad
gQELTQ2msIj9wf8e1elXsR6qcloEPN4tR9s2zjXDB9ZuUNWzOf1UbccBO0iGs6NT1jE2PNDheCJ8
2M4Y3Hq7tnaNCNIQfxclsH9Di1x4bypDkA1H6CNzyZJbJcL7pFyIcub0aCzpgJ7ymb4jEX29lAcT
Eb+inaT77ml2I/ovWRXdzgxYmD65h3KrR6c5NYm+rtDyVxFmNgLprxkcuRt6O9uO8e957twDCEt8
ZU0JHd7x6Hd358qTjwXWpxnhLflsKzEg2jaM3266RkNDIHRde+Ci28Y8j1S8DvEVSP3x77Xk2bHS
gBNs4ofOIfdlom+Ph+2XgyUnaYmxyoiQx65ETeLHw2NdxyaeHf8tirBBGCP7EhkdNE7uuNFIRIwF
aaQezTSidLc0DpGq9klG3B9ynZnB7TkS4wdGn6kbb2WHLiWK+B7s6KLtjwYG1FAl1YNbLo/eHJyV
yRhZ9fShRhK37VUBwo3qAe81Ok7nysPZli/9twyWmZfcIzn/CWr1kINVGiPiX9BU3diZfs1Wln0U
0emXDukJOn8u4KmCSBvtI+TvOzWpVwvU1max0M93fnrtaDqH6dLegX8qNmqhr0Mmw0/fOokxDw7p
GlOaLCPaJrP5jv6AiY0/najBSF3U8+ohHlBOR3yUcpQEH5ClYH/EOj+XfcGczw6uPSulG9JKbsTU
O2UjTpUpseGo8h3Cfl7UJu7Tx5HQ4YMqLOviF0SHJ3H/zTOq70wirgqKgGtVkylsD/EFOy7Vnomb
gq9ql/od/l/GHJy8GcRWBidzzipNf3aT2OLFQNsOSkGFhdW0sJo7L/MYn4ruMgNM69sh2lGHvDgl
ALSC3ExkTCsy4AR+DIiBg9tWiGDjLXxAksVVu1gafc+MA5zTctcSWqO4Os3IgPFHkrOsxvFSwdOm
M42fV3rzUTbKRlAVvat+2XUBuqqRtIcrS7f3YwYysDJxYeQMinbCkQ/siy9F7aNr50agqqpeWhvb
t4ZYzLX9Etk5R6HAoTMftSfLxN4bTW1wdhtghVXuofBRL5DSxanzYRQoP3gq6zPLvhd2IitOAHF0
2NqzdcRSHs6xP92vDI8y4WfUstlWOd7ntrLlRluiQElWPVXM7q6Mpo3vsrK/7p1oV4IBwbIg04O9
pHuSC0Euuil547BAryojPg/pV9Qi3qZhEaVbld0ag7lxXA4PsmWOgsiWVnczMNoyrFMsdbE3PPNo
dQV6yI1uU1YRyfE6Le8Y4ZIArtQDqCxx5XE4ynuEIaqaDxV8g6mInE0TpCmGgehYISnGHZR/t0pY
VlgYjtpXH8rrxfaa9MYWKxK85mox7os5wb9HW8XKsS9O6eThihj2XVJwwqJNbDsuB4zRhmzax7dB
ar4alFsB6ubF452Mlh0YyGzrZxXNbX/ECLpgsEZ8Yp3M8UVq79dYq+PcVI9Z4dOUEN1zNEE8c5bi
qbQiJJ9RC0icVAapmF9m2XBVrJwPJFpgklcYQCRRbRQPDn5UJ7uJYi7CKJV3QG6umMLrk+RlbIZg
j/3pv9g6r93IkTbbPhEBBk2QvFV6L6W8boiSqiroPRkkn34W65/BDA7OTSNVpe6W0kR8Zu+13ZWF
unVb9tDe2M+25LFXnvFEtFPDPZo+N1bOZoVonN0QEsOsDxirGco1s4H7pnlM8V9LU7TbKEdhU5az
vdJt/N2AhSBm4b3w+Zdw0/oP7ruR+PbF6aNLy5IjqNMvVxruVlb2hdlkdYV8gFPGZ5dW4z4Ko/fG
y3fGwud2W7UvqiPuZmK6Ha32dP13iQgN82x+dZAErzIDgwa50k0GL62c0IlMw9pNqFNROq6jySBy
0WE2QciAxZnsBxzwTC33tfZomspuFw3uTwzOijR1O90TWboPqQVWkA2YLXcTPlgIGlrPhIjFNitf
WSfrAcuj14WQhGKcSVBRzbi9yfhMDgV6mXqjo9HHa8/ix/GwK0sz/wl63e9jgLeFYf1Nq5GRmk9r
yd4+d3Ms/opRtqBWYJVk/KrodNcI+RHKZ5uhT+ZNmPMB6xFMGoHUZEyAyE2NDChE82Nl4ynsZfiF
ZmpjAhxTFMhrGwoCjghGO/AZIV++qaoFSJsAuWAzRd9HRf81S8AHcEGIGQVrV/HqjDWiCisB9oRi
c6aFKleTZv4qABU9xDFYSN9rrdVSW7PluHReNxx8jDFVuTzR4DuoJplSTFHFGHpkEcFaZgEXd1+N
Sn4PC5cj7taxmd5yOFkn9BiA+XgrV9EZH0RE0KQmAbhYsAP4Ug2VHp1Zh0+S1Vo2aOc2HgX9xJS4
et1XjFoDm5FJWsJf8trl8GlNnvyEzOSy/0THjWpKhVcZiObIhfnOckufLQ+KQ8WY0maYscoH9qg9
OWxdvKCLSu+lgzp+yrzxpsgs3TahfoSYtSuYt7wGWDGNjFOjCNq1kzeXwLUH5nX6RRrgF5zl/e3Q
MK4wKh4Dcpkd7dwTORt7KeWPF4uvjKQ5GJLGj5/p30ORYNJCjjQtiaHm/KjaCIVsCPizi9e+LvSB
9N61KefHyAFzK8aKfjS0t+DHkg05JoTjNnynZ3bDKvpVienkyLGixJ/41w0bd2hQ7Ep/ucIEBaBO
5Jup0ViEGdY/JmsvhGNhwUxXM3+1Q2P44DETAWH4WAtVsJ9MnmezSnZIZ8xsaY8Hq1w7Rn9NzITz
PBx/97YboTrp440avefGbuA0a7GVvXORYrj3fN676jIGAzzRvn9uJObwLH4RoYW1BUfUyqVIdMGi
sVMhU7tjwbiSXN6biTdQpTEy0qQfq7qAvyhqdlIxak9kiaSq8aIjRuEpIOdqS0D4Y1B4HT0e2JqC
WmrfDMZXwWUW2SP1TtyJYy1ZJpjlTZCv2GrDQZ1moovuoRoD1XqwGzK3OufLNXmu8SgXqyhxn9sW
dKfOsEpxNMSdw3yvSq7G+AY9Cmh/mm9kQ1cdtvKv9LKFrLVU+Z25JLytDYNfPAxZIM5P1hQ/cfLc
ncp98NAPOB1nR2V7HsOGDyRKGc07+XrZ0L2SlbZJVHZRY5ODXmiPZe1nBwW6mPSKFxfBUomF4MHR
EXO1JR+saDYGHQhMPbIEaoGUzJ7i77hhMiek9WZMBLJBYbmAIPB3Tpl7B7xLmmPLfxyV1ZxFGpQM
dLlplejXFClqnVV2s/EFs+0sRUGfVDq/liHjijYDIW81oLbhQlpVYm9RcH0R32QB8IvFa9QaZ4QB
POeOaO8OJzMFN5ttswj/lGzYt3B0NmmBhMPxEIQhSnLWURtPm8bGyv+VEql5C3z3xx4QPRJvnBmU
68Su7rjgjXdkGABqovysFiF/jJluhf7srcH2sPON8sX0eONkHta0YTZ/Ytjjs63dM+G/JU4r52Uc
BVlBGLRODWv6A68uSsuWqbeVd+4xpBJoNFY1MZn5kybyeV0Z9qXXGpZLoLa4K6i3OoQ5sySYJ1TX
oCNbxfTHH1enEdXofO3agVmshsCyQMf5DF3inK6+Cp48Yh+xXqfXkngaegBmGH2knjJjSf4g+rkM
eD37ZubDPDvptoPEkbFoJ9gnu1mVDedoz4Y72djuU9BR+rdCcXM6U3tLWADwU16SOKcspkrf0cYD
lJrHQwjco8pj89SCEVjJifqZ6UFsjyTntsUqFMFf987S2cEegXqv8Kb31ISRWmg2bmVmbbrcf1/0
5CQOXtmxwWNIhhVSNcaQtoFdcMB3oJttr1l6pWgfh7x4bqZZs5XwfGr+cR+PzTlC9N135ZeRaTZg
8+PQIp+IvQCuhDZZkrvfRijYW0Q58Y59/lJl6NM8mSNJ6FBtOEt2ciWqt6CJMDR3f6fPos3emLje
EduXPK2SjpT5aGiVfweo9w8NqrWwqm5ZHJyAYx2yBNayKJOT7ddMnMm9Z7Phreuw+iLIed/AySOd
L/mbyv5ID14A4snblUJ7jrqecCxyXaqQTMMAhwz1/PjiscLOJn5Kq7QWIAXvK5ylR4w+xDRiDyQN
AppkwiYfPyTQoLEj9Qg1eEgOUx8ZJ532qM1y+LADBtbRaqD9wcPoJwenJNt7GzveZoLIwfzK2yob
CTrPC1wjEGygsFB4hbNFRqw1PsHK2BQ6v/tAeDZ5V33FDfbhbjkWikLGVARpvM2le4Cwqh6yxP9M
CpOFZlNtFaDm9WY7QbelmlmazeRZomR7aOGXPRSUuYYc8Ymjn9m0Hg5hm0o8CpqB9UxgH90Afnfp
7DvYQIGjXkVmXrSHx29uSl4DHKuh9dUh4QHKx5RdMD0y4I3yWomP3AsfY6LzatoSIb03rjiA4a21
rQIahTHjHmnL4Orl3rgfDcFRAXOU5QIErMh7AohBEW2/pgnrhJqt4SrLonfkXvTkmOFZJa+DpKoe
GoCi63jljikrqbQkcaDTDukcoCsQgYt14j1l+g96egT9Hab6ADco58pENFMfIKMqnuUCharn8oDo
wuJjy+0g05H8pZhG0Iw2nk1kS882tU+Sex7GLGuoiEjbmTd20dKNYbG3GtiETch8rqtd0voCS569
SfE7IZgFjuu6oVrnfc6PGoZkwmi0mCYCsDz5cli8YQWHq6CSddRU6pS4xyELug0j/o96QC8yTz+D
mASzeLKlZDAfoOUwmY9JSAV/RLeQrXMkau5Ev14opPSVv7Vd/7Hns0qU3Lipywouten/aEuBVHl1
c+1cx4Izs0IGhUeFu3eU5SPJjQZ4In9HliTYqSr/kwrertEip3ViQNhKoFfuRs1Ql8rMqfptZOFz
Yt8PxNOYYBYsxHc7apmfpQs1N+YkDNyviGpkY6Zo8f3FSztDPPdLzMSxoImM5hdiN7CssnHFgmc+
+KY42z4wkohTv3xFTEV2ZUg3VrHCQ3x9ciL/EJkZHE18pJiJUxjvLrJQxjyQccgsKbzhpY6rlziW
L7X6ZUTTp6XpcXVnUuVZOKAMkK4DUrT0XNBK8bum71Y78cb54+KQDiMDg2juQ1Q26TovDLSuow2z
Opp+LAEnzzamI0OY4WFE7IbcVDxFPkzYvHq0hnhnmc7GyvXd6N2P0sieW/IafDRm7PyHL0HYDnIP
6nKYLhQ57vBRZwgKqxbIiLr0SuFqm19r1OQJuppTFkprVSZEameRda+9kJfS21nJ0K0zolVZM13D
EQFnVx+Ilfrta8dnjdj/tqQ0t+9+PB/Qxa2iKkzZlnAja+zehpLDhpQQoA9TrS+dWRwNiEiNFOXz
LPXRC3K5tt1xPCQCB4rlAk/xoz9AlfKbbeZ/Z3byx67v0EOmjDKlnXUHBjQ1H58ZqpM6B6i3XroE
8wwvx0MfziQcx4m976stVk7FTAmjgIh93kMNi4e+RssdxVdVEHFIP4qZKTv4ghBkaNLFRmfVObFq
h0gYXuTK6HZxH14ZirQIlYOOSNjwPbFC4oGjG0rts/IGchOYaCVRxJDF3M9zQFCrc+cyBYHlQWzI
O5BnRcFsriCyAyXzGGcvodE8sfPf9anrrydhP3p4AaLKOQTaGhmYxe9T1L77JVwkMDOgTjg9B2wp
i8B3xtrQjN7ZMmd886E6dznGDkMlqzrOnwFh/AbPvNEG9hHlCsImUY73MaNXFT41nfXKUvZ9Ggxy
mjHPwGpmgljNJRSwNF51vLfC3KLe7JFTDfaqpKVHiTnB3zmOodJ74oUGmDnOHwiRo8tHokY2iiYE
OH1DpLxr/XCaYPKaIT1A0Ens5IUzPdhhCr9FZfTtZSR1OIo5QcuAqWDUpi3GMc7kRJuK3Czyj9VK
2FFwIM7gdVBztDFAFYG4CDeJTQgEOjBbFSdmH7fUn4bdPP9lgBjvopSGhAzlYNMMLGqU/oagmu1F
q1kJZDcvHtKNqOMDk72/tf42IwcNbT29Jh04ZTn+Keqm2cKZ5xwN2mMe8uRblXLWY2FjYKvoJ0K2
uzN7P0s4i8w8e8uznSwJArPFPoGJuo7t7p3n4+pUwz4r3Hc74cyrpXgZveQ2eeZ+WESCJKMaOoyO
4ajItZMgQI2AJqf+0Ozo0fFD4rBHj+4l2JH99GpxDGH4gODAGaGiz04ycC0GIlutgwgZnlhD8JN2
OBxstsak1D2Ljv1QxDXSs6/N44GFXEBLauN/yL3s6hgoZEAqy3V0Jp1gIhSPaTIg37dS1SevQmnX
O7Mg4BYdNKDJYzUWOwFuJuq5ycmbvwe+c5iCiATVlOBwwQgYZbrTb+fYnraycH6PPsGOfnkvESGQ
/Xek1okgJs4fwu81Ku7TkCbveWXqR3RpD33ezSc65m1HAKPMtWasH+6S0L83efLBYJyJOpINVxln
29Tsa423ImF9jCOFC4/+Upl0SaPFX0XdQmHvvyZHB1sFEnHHSVWjxh4vJqaoOdc4I0xYBfBA8bh4
Di/2gGiUkSU6VTT74Oiy3njkmEBgEBpr1TDpVa0qYGCy7EtTexur6llX9TZqUR4HHeQnEmhWbjp+
zwzwEPVyDuV+ehNB+a2iaa8KtrWRmUiKMFatGdyxtfbH+gn01weuqyck3fk+FkN5RPmTeVy4qX7S
EdHXKP/fjJnPpcaTuRSSLJp0C/iuDLn8AvvSOOWKqfR4dWPNwQOZaBfZYDU7szmpcipZ9XlHYXXH
PIP1BwmF1oupl3SDL56Bu4MqcjKnv2P/Gjv1+qceyfPppnElcms/e+qMKbJbTUnggbci8kLPlFwo
JcqVMRJBWwdgU+B+rtOkq9ZDT4pYmYXpLbFt+wTUZN87TXQu0Mf1tvKuEFHktUeHxNJEeSsKr3dJ
+XloOGivGdlCF165ZM78m1V6XB8Ow30My1/pKWzCGErangaxu5Lni2OkcP29KaBt496wqEmdk2Qr
fekWSjkQu9XkZQfsW5BLRh9UB/Flrt5bDSsNYL0JfBFFhsNY8xKOeUr6Rh5+sjfm6gNZh5rvEqN/
VGZyhji9SbH9lD9t7JPMyp4sVXDY8NO/2i3vZs/q3+wEpEvbHNPsEwoMB1/cf1Wyo2ZZ5BcBWbud
PR2D7vfYkwQNtPf3mHsvOFnGBweKEYIhf+dnw7kix14C5WLKro8+cyTA4kjdQ5zmtIWbxLdeeoZS
fl3DoaknfHh8MKSdvBKtVzI3B8Hu2L/YYn5mMz8afp000NGzjJGzW6cBYrMzg44rM/OxHNLqOCbx
38bx79TBe5hxvJdmwozkHxwq1slmNaOVU4JSUntpkrMVZwwo0qkmDSSSB7ywB3sheeFPJQx9aXss
tiWmlH9VG1yUSZFbzHd/bB/rWjwOIR8WtWIcuNZkJLDaITwmHp816H4G4weqFsIFJg+rELMzPABG
iSmTJJpNGYynFp9B5ZTfnqj++EPF1bbwwZYRssfaUZRAWEWPIL8VGSl5fr7ccij2GxM7eH0ztPtH
ZsWOordZgZF+ZAkac7f5m0D4+anQECNzsD59077nZEeeohayLZ4lXqvkNmcgYiJppiQO+3sLcVVs
BS9FLo0tCSEzal5kH21wTxvvlxU8OFXOjzBQBHZ5TbL5yCRUd9QlQ8XVHir30KFQyqccbmSRXj1E
opPLZsEaxadrtx7pWvaFleClztyzk5jT0fbI/rbyu8WV1drhrzJrUYTYwYT8uLmOcMP3dhlCguyp
csMh+bZs7TzYv31nNpklx1z9ec0HQQnEOJRoJRkFa+2po1uNpzRMEQgyMoCJVI6vfHbXY3BA6xM/
tS0pTamnun0QfEcF8eSlml+0xYkJaotVeOnLixj9C0z7X0vQ7b1Li0tvzSQA8/uGoxwOFFOYi2T/
3tv5R1YUAlJhuK2i5uLYBM9NQ/LQJAzjUnTQbFVXCXbWrT9y++ZztbYN17t0cwVsqTShUlLy4ie3
yStV76aNoqGP1rmBM8prSnCEVXt1ZGCvxpDLXrsfPX2dn3jwvELbvkQIFKPM0VvL9FZ1MSz9RjET
HIuffFLvqiYezKudHXI+QgYEatwhp98M5oqGm15DuVhxe9R55OxYPZomgAk7JKHNBj0ZGNwkPg8d
wnhAvzfPK6zFSbzVvtWePWGf+sQtVsIy37TTkrMlypO01MEE0T21LeyGGMlotQszxlyR6Bk4E/PJ
QTcOqN/6oXxBT2Wuc38JZYK3ifakt1eIZQDuZ4/WzBVT5pghxtjeA+3u1xajUjg0DakiQRVtTbUt
+tHZZY/AP8XOSL881/DRXdTtbizcVyPrF+lzDXgjcD6IYsYbWDjv49pGy8FWLcFLhxPOggHUL28R
WDarzpL6ZKefloEbr3KhI3qKFYpEn3twLGdtYSnYh80fWChEq4dya3j9k9E1r3bgPuPOaw997DNI
LpitmSTBpU58nit0R6YIZw4vbOJeoV8rO7g2GaoNxYp8rakJNpAOuT+4ftZD1AdrPoN4X6PdYEUQ
5kb5h73Kzifmej/FtMbBNrSzAX/EKSdV85g7+iy772ju9/miQsxif4ukiBennQ+6xB+LqOvLbjKx
jiii8ZR6SLLESOGXUJ827Qs6MofIOf/NgT+9Icrml1fF9jEfJxYJutgVM7TVrhdMk7rxZjpIcILw
F+6tk9WDTbJSO900PTZSktUYS2UvMuTH9HDjMkZB4xbEehVk/YUZQLTlT9cBWg7QgO07aqO/aPEK
pJUB46AUMamBbylu5t92h6uLWh+5T4QhCbMMi3B8AjtXMEwzOHo1M9Qdlj5rPc/ds6GmjVnhdTcn
G/FnC02jMZiSMZZelwJwRGBKGl+ln8U0HqOGCMmFV+9n7iO77HvuEUaCwDTZCI4DNaNPNRgaF2EL
oS9kh9mxrVp4COQGz8yIxjQXDxreZlGb+rPXv9rw2vSTe2sn7rAsaZkiqzFeF6LjNnZFunWKATc4
qt/A/lLo2TChTq9ijl+lYczroOb7PImAPh/vtspuo8kC003D4orcajUp+zIbCL9MV30IjvLNPCGX
MGcNfMY5t4pTvxiesiTaW3GnXzqBTdgjsIIchZtNHiZlG06tTrRwwgVhHF24qwTpE0jXgIggWMer
CWglHeCmipeIH2ay2n6rFUE1KuJpdQaTz+tUIwLiuB+qzqT0J3stzjBn57Zpc9Sx/bEK3BUj35XM
M7spa34MmuQ9tfQjm7dkm+di44+SjyXEg00/5ljQTH4CgQdwqQrPdl3Ipyizwi0+pmqLhhQAV+5n
BGBx0nuSZNZymD5LqYqj7ytIg4VGxcWHebDjnHPhiVZXs/jjdIrmZwO88esQmfld5D73UksQNVK+
rpD3Ppj6I78HrNkBnqDy8/jYCVho3YzwQMyUdb2v3zyLmefIAm9AiHboYHm8zyo7FHm+ovRLHlFE
QkabeYGBQyvk46+x57dPk2yvlltIkrOLK2Gg6G/Kv4kW31lRioPvxM9IG9tHQX0aJ9dcvAQLMXqc
jaPfyrXlCnGWqSpugE6sc9d6XAY10C6z/Meo1oTOyWBX+bGzIhOSg6XHZj76vEFkzeJB4BSjkLsV
vf5tuC56XWOIn+Yl3aIAAap6qfcRhIfbPBKh7g79I7cYmheqqiQuzxk0vVNpxfMNWjFEsXxZ3ZOD
XJinEQOCqbARssKptwDeDNTU2nqEcwEsE12dwYCWKY6w098YWk0Ssnh9bGvEKOeay7LqWopWbTqi
uh9U9TgACdt2NklIncOwPK9OhRHnr0q20xEIAOoAN0TlStIxhTrZDqNZZq/k57mboVUdmMXBP+Ve
wuSmbc5GnBIBQO92/fcImFm7kjHSeTkLY5dBb9v5RRNd3J6k1Npw/K3XRdFlqEmzaLW7alu/vUz4
2o+0vWKXIwx5DND9scGfw4+G/0lQn6MsnT7AAyPfzDxQpcuXzUyzholN3EQcpM/Lt0nMAQ9daFr3
zI8l28raGfbaejY8F1ofiU63Oe2D279H3WTcFbp3kov5I38OjZUa7R7nLr0XCUjT138e5ZV/HX2P
bD8zN/ZDMpA3iVfi3z/MMYBA6wgLMrpITv/+LElBU8gkNjcGIegHNt6IqgdRPRHx9q58FJozDcZ2
dqW+MOEaLyxw4kIbJPJAuAXnSo9E/fGYiv6jzfgx3MZYfDV5cw5nab8M87Rv2YR+ekmR7LqGO4vM
4fyUtra5s4gOFYGyX5WRD3eHr3xTDfvcdgrYTNkzfGTnNcw9vCztj8jy/E7QbvZQx41xpGczj6VT
EjSWIqDokZ5G60qV8z4xhlUdSeRubja6FOtesXVRS6QENjNqS82gpY42XdYZgUuRwl2nXC4MIUOG
rEigriKtS5SWfEJMd7jxvufNqF2xEdpv73Vddvdhyi6OSfoWEA/zkBWOeiTRhOViX01f2GOh8QYu
pk8qhx3LymZAFTGNDATy4WUynBKJg0H/tnwZJlW0aSLf2XYsUF5yGTUbpDyvILiq1b/vSIYGkotr
XP599e+74oEqyLKa+2SyCvH8Rm5GR7Un1daXGjJMupld0nXDjHuVMzhCbZOxNYJXqFYWcTeQM73u
jw5/YUgit8qckBehM7xLs5G7uh27Q2J59g25kktivHD3TG6W2B3vx2Ob+Wt5EPzPA9+yjdfaae5G
7hOlPdhw2wivnQPgjf++lEHgIoJtr8Lwx13ni/IShPlItkBvv7BKpI0q8vAnJk+osKpp7ZZpdZao
dNeBCoMTFp3q2fOqFz9obFIr6nxTkcO9NiTntGyq7NOFORPXn87gmMCECp7sRWjB4vOSOoHizc8j
olKNpSCMEWjb+tIb9fdUuXLXqqnD+KOd9DKHlBkpohJCJ0Rt7tm0H8Qcuug9hIufMbSPfR8Y3QH8
XHse3Uiv06KTZzfv4EWLHBuMrvMfuz21nRdcqNhK4vK6wl2ns2pvtU/ICUAjSu3ly8E05uOyUOps
IggiQrW2TlVNH1OtfoIBhJQXM5olju+ri9P8J/XNz37RPI1RUJQ3Gvb4GA0GUIEKlVTWvDVgKO7t
gJS6KlxqvqYbbo7unIeZJB/2LHUOZsaFOJyakndW2TBLRVVvEFAdDc9UgfnJHcMcpmU03h37mYW0
eS55kdfwg6PvIeCMC53kc7aCeZurblrB9mXpINwKeFJv751s4JkbdR/tEEkk02I8hUoc1hW0Tqo5
v47MLfWjedVOb25Tmon/PMJLbe/8lLPGNXn5iQVqP+vKOiCckb87p7pTDitRpc99aEfnDp0tePmS
owbube+CpChix7hGiqwr0wsJI1ehgdOMR4YR/fef/ftbvxPjwW8DiL519OXHSv42im7fVr37SanN
Isbud30gSo7lrMs2VWNZexB+yQcZOhjQrenLL9j8oiE+yXpSz1Fdg+A1+DGV8zbZVnAsfeHwq/kf
w+DG38sDDDHDzWJ2WiyGrF4MKXiMZhM1TJT1WG9NGD2PVsa8EvXrOXX4z7pJ6d4YdoBXopxcOfzt
zjWH5olmJHzgNTN2DROqLZoOpmtj3j4lDjC4f38xmYNz7ly61OWw8iLj3sSGdf73FXKf4WIbEQHI
xj13xkPpYiTNjBoaYWJRGcSxs58dWV0nx0juE9wpcnFaIXdJ0W//HY01u7Xr/z0kP5okyi5yoPSt
LKu6OTUypGJsx4uFh51Si1lArrNupwTuiBOoYSY+lGCRHH+PMsJ3EabW81AFWOQkx1Bi9X8RWCBt
LfoUDJ5lvwNrOxohUMQ2ldY+mJCJe2V0a3XEVgZMrhpFs/WkhvNlGR2SKL+hxlXA7ICYz+ACc7X/
92dszud1bfrWa9Sm//0tJYui85DDSan01DylKmzOra+ZtGPTtlLuMExBCSJjLsNPYOTdfQE6rpyM
XFCQbu3dDikc2oFgnajvWJyZTr7uSxJJs7T+rAhmJga8D3gzL5PsX35u8XFwyKLyagSkhHsFO4FG
7h7GGZJjlvjfcfAzRnK5+7Oj04JwXDu16HYoaaDLZj/kesjfLgaTJlncH5XR0wP0EglwG+5NEMgb
2vrs6X8flRh9/98/+9+//d9HC/ODks1a9VlofsEdX/ttGP/m4mGwMXTDXY7jtI/MgrLGY2EgMyL9
QB/c/93vTuPjd2dysJ+Xszi3waJ4qb7HqfsKlI1nTDXThy0JIpw7bzwGNR1DmdCa0XU3T3ZWuqfI
HJ4B4zVPs0jaJ3rSiVY04aQ3AYLGGT1Vz7bp1mGv3iBEtVe1EzA6dTC8keJqHX1WkE5sWd+zZf3n
gfifB8tfDU33Kar2TGuZ3CtWn5dBKJbkDBrZ8ysa6Nx1QeGH5bmZXfcUEoIFqWrYtYSJvTohe7lM
F7/p93ZtONivWdXJp+WrAVQ6O4jZbbEqF+0u1L4i35t/CAAooKNQuP370uFIxPNio08uSvCFG8px
0t2XikJpzp/OEvL476Oqk2y6BRVaM6n4zzaTI4+2TvV7517IrJo+6E8Qr8aMU/01Ju7kopfqrE/y
9CRmn1rIQu/RY/eLctQjjnmuI5Hs50zeR07fcxi3pGj5QLoIOmI6YiEe8RLjuY+jZcYC9IxmaeN4
vTy14lKCAWKttoesaL8S+BIuX+im0QAWR/eQiji6FJ6jLrOf6pM2uR3ppGu2kq/tSOedj59l/VoS
XMFgGO3d//eRwz5bIDO5IsnJdpWJ5cJj6/DpmcNhdN2BmUEgDvXMGKaqq7Oqpu6hW16Z2lX/98sM
CfGyBUIgaLbdhmJf/iL6Fpfit6PAlBMc5x0zVlx1PM7rLpi8CwNx7wSRcQ1un8DTgj2daF8xqKq1
WRJhWMGBHgprL+PqizEXohkt9ujDENG3BNPXMPR0gGh7jhipDvWg35AOcwoOPhwHGnCnYXuBN4IP
DqbLcVCvLuJDx9a/u0le0HXfujTfhZL0yG5awwPYE4N4pRPeux4+bVd9TanE7drumrr9NgyfgE4y
i3ZFUf5hIOmT+YfFsN87Bm6xhDfwJpnxcVKSMIYJj1ZkAvlL5pLZXLxurfhemhji3PhvyTLfLLR3
nHFrE3Pa7Rw/ZqxLlqWjqq1Ro/Fq1AEeTbcxGwwjc0X9HaA2y1MsxyKREJPWwyIFm1kfSLyxGIww
NktmoGhDPbbWkEWpW5YshSLeteV4BaryaSybfs/3430GfOJBhnjz9JB/du7y/waa+WB4AC4aR4DQ
U+i6qNrKjUBraJRBfPJGcWzSAGKqgdQa7/a2Uv6L1YPYMC3GphYTAFA9zS83F/1OgORDLxyy5NHh
xVPDh84+kxpRZDQVaGPoaQZo4asmZjThh+0HYBW5LZdfMRcO3EwDuEiADsMuim06CH642IKEFbG9
s2Lm6qbtvMUprLMQCgalf0Y8eQLihN11WZvl2ui2tR0Swp3HtCqG/K5mjf206sWGxn2l8yLbGvH8
zUdgX/rfLprpVR+35Qk32VPWLP8v22Z566b4cN4oasHCUxSL+Zc2R30oh/wKNYY4IY7dfavlU9mU
xr4U2HZm2KyI7llopEI+VcPwlUaBsa4n5khG3PB2JqPWc4cvh37BIPEHOzHGNUIU9plphgTW29m2
0SxxOhn/LvyhXHsNpJoWj1Nc852W1e8jLxh346LOZwAxDUxEwx7YftQyirRdTUAVOw58WjDn80q5
KDT5lRI/+Cnn7sOen1SD25CbMdpV02vb2sGGjS4g4K75aJ3ipQtdRjAz8rJJVjt0nxuBa3tv1nm0
qlR9L3On3fUhvkKT6Fav+jPzaVxZbZseZJHTdhfT1bMXB5+tHxMTM4mbeTBg2i2NqubtaxOiY04X
Uw4omQoiTWN6RDc0O8A7zTUr5ImGG6+XLazj9NrowLvb8cCbW7bNoaMO8ZT2niofWFCVJvs49ONb
I/15nys8z0WfUZnk2FvyqO73g/9kjODmcK9c4gGR24SEJc/Dv/1SrXhNs2tMGxGgKtKvJq3Hdag1
Ip1cXVTUY37ghCYqr9k+e2n5J2ca/Ogj3SB3LTl77jUObHtbRLXYFMgVH6XvcVC3cH7HnuF30f/C
MpHsvMz9VSCaP/wXUWe2FKnWbtEnIoKexW32rWaamqbeEFVq0S5g0cPTn4H7RPw3hlru2mUmsL5m
zjG7BkyTBsYBIqhcelZ38wcegZrhj3uPtVdVuCDwpqTa6yWNsUuzNpYBjC92jEQXOQfIhPp1CLRt
GnNR9thT6tY4M0OxrolrWlfUd9inuEZklZ9zpPXX1pbeGZPDhgHBe50lI4/VbE9qo39NpXfMGR0h
U0dXChdQsDNBriJDVexzaiFsf75OXT42N10niGWgDfoEUndFMwc4BqlIO6+T8ZldRVHlnwa4Q/Tw
34BQmpffDxL9t2tqw/PvV32bQbEBSbD/ra/jTrcOU93+DVqYdmGqw/WtqEWprJ0n03V46OgEy3Gr
RG/WlPxzgft8R7a+LvLE/XRk/NEU2hH6nPXG4xkwszab4+ZDU/f6g+0UEhSCH51Y0xbnFhL2qmKH
/MapsYzDRH7p3ZxENFb8u8XJcWTynlX1V4vp51USksHQ2HqCkVU/yzjInpnbJ5H+CbZOfmVR/UHq
Y/L6/12YPt773OmQ2JFKsMu0eu7UIvxjXpCnC8f0WjLucYwGWdhtf1sInTySNaMje/k77MnaBD5i
hz5Rc6n63C55m6gyZyfHH13rrF2CNGOlW329hBPvHH8nKrgCc0KsdP4mLE8aa1djgQ4/RyHeNMgr
Av2rCPEXNdMg3/tGQNkSAPZtTuxNXJflCQ3curTAeUCrqAgrUPXp97PfD27Ovz/COQXaxt1bdju8
cY/CcLJUuHalZhyTdGCjRY47g8OGBaMz8uD3poqv0a4u/Di3NiUy2GU9eSSkGgyS8Rxh6A+mpx5d
8obwj9/mXOQeo6OJpCGwW/NkCTY2y/H3ATbCc2NU9iXK0TBleC4WgucpwR18yarMvlBXDsSQ23CE
fivCuDqgoXH7ldGbr3atN7vKcRV2gwm+TVmcOSDogn4/TYKxOJuu8Sew7QpvlKSLoD0itDIyTsn8
QQ/ChBdoNt2AVtgzYRiPvx9if0Ak+r+vfz8LTCbamNhgH4Tq7KSKINj5gzD1///MKYlN00fj8Pv9
WhAF9V8dO1jmi2cTmQmaoWH+hsmLo3xgNTl/QEEhAbLPFSxjEKgNYfoYBte/zSzPvet66QboZ/I5
4wqZLeKkqpz6IqVzN8IyeUugOkHrGapdL6P41TOaL3NgZMTawFzl6IyoAGx9h23cfPv9cpCg1Lm9
biNnGlYHvaJ+dp0bMju1T4YoWdI+pDtVY1GNDEdevGgqdk2Duzc20/wCrY9YrGr0D52ytqYqhkfR
SPSYltMdfCG0i52QN2T0JUmes8k/GBHEObb9t9RykJZhVb44DOa22MS9Pd4YYL/uUetZPf5+lhej
tSPOxz2iVbF2GsPoZedVEKLm+VM6ks/4+xn/8YxwXKreQqhkmQVWh4ktHfJZdUytBsoP0k6F/sFD
8jRPIUUcpPtqsl5drsfadJIjO88SZZKM3AOej60kpnJVU468V5r9zYrC+Km8R16UFRrHXHvSas27
a2nP8KZgfWAyJf99Xf/35W9D7KSSEyeceMvadgcfwvgQ1sklA/kxMv7aO8BD15426VjUqnvKJPKl
Qq+9KNxK7QgI+cnMwUK+l1lblaXW2gVi/R5SFsd6smqRZG3+Nzw1CiLUys5/clyqJJUY6hgOwT/h
yvYSpYNxgY3z89so2/AhVrXbs0yzbCLSAr2D7uazN/Hz4SRij8Yx9rW13wHPQxxihUrMo3X5mkgE
kqXmDAzvLPnqgYojggnPRx9qz1bPJs8MR/ml6HLZNzsfUvk1TEIbAkCBJT6lfcArxJuXlGTCBVop
/xsozs/HjmxFDoWB4343ErazYwghd/h54psx14W/bbPXxxt/KoIPEY/2SvjcxNV0JXt3WvqpVI8x
jf8M0rB+PIXfOGo5tTzbn7lH1dsgwkPVB6jmsJCu8et0r2RWGUfyj9XCnL/UNI03IJAUOdrIVrH5
KJjynqhx2Q0XXvA5zcb2eW5oGOTcl22cPP/vJ0BKBZ8DP0E+fLr674Y3zKhbQgJ598FcPmeM0O7A
Rbyu7e5Tb5sXMQZXGhZsC16HxiFjwJX3+zHDghLP/agUDm+QA630v8fTxAPpA9yksTLBALF+nzXk
blI/U+rVz0zDHWqrubWtR/ptlLw828cWeaYcJ7FO5IhgoYTCTZgyAzNPG8guJX9t1ZR5cDKGjjed
iu+WaEO4rIGBfI65cwocm8s+HFF7wtvi6ZH6kHjnqx/LsvnmaR0a3LFd/v4Z5wIy36QJDmk4MwNU
YR5dN81RFMlXJrg5+KFKfgHHXYKVwWwJA3sxUw1eGh+Xe26ZzxNOzJVZBXC/AGlgIgXMVVeRgxC6
77aBOWCoL1qH9SLK1wGT0Hrw2k9Ce+pdH+F6qPXwn9PWTP34K/xxtHcAS5wqZCORk9bktgVle60O
gTb77bLua+is2ziW3i7DRd9lT6mXalenG+Ge6hLDgHyJGtRyac+gzJ66PUZxe2+M4GBcroNFZ98i
Pe02U8EzzGXSu1azq2Goa7xu5F0KpZC2jiRW9Bp0lYBxsJOWK0zNoILN+HmQdA1R5r2zlK5x+6Nk
R89PkPnr4Gt4qmt5Sqo+WYO5zGzbBORESJWb43TlvljbWhFudV3HQwN4ciHHYB9yxi37yaMXxYrS
R3G8qCSzrrCPt8jvFS4v424Ks8LLFG3INtfPIcVuNulizWD9s7ZnPC6vwkIXM5iMdZATRmJJhT7t
TO9KuGC7Qsm5G1KoSxPBhj4A4afeiK4VV9zebm1SnGyPi80zHnqPSR+Vk1xZOuJiv6Rh7TVzWgmp
n3XNZNnvEglNu1YikySkip0I+cUvIefZN+KiTKyxLhE3F/XOS+Ga7hZPVbtWRMGvBDCcKEHhSoQI
qB7PgvdMmvkwRy8AWGMjpUjJrQew60obaFmq57QrEN+L3CLyeI4hlBAfRpues8KntkJhxpCnREDU
RMbRsIJXAGlnZPrNXrZ3qRA6VQC/4uzEsLA4GXp+HgpnhJKpDlVgtetIht+kOVE153q6ww//V3PU
MYgRxgEbBhNLgJdF06B7+iYY2IFmLKqy0vgKrXBDqsFzP436Nofkn3INrKpGQG2P7J1MUZcY3dWn
T8Q/hf3Jnr2wjm4QtJxxnSeXUHF1J/w4Mvizz95mxgbcBytiBKrp+JGNkkj3uRZj+lqjYziPQ7tz
QMTEERaVUpBREeSfdlt4DCr0HTSotW4PCmM56ac0C1vTnLy1OQD0zs6Wj+pA07DIhI2YRa58N9CC
ZquGgMjU8LVXI9NrpyXwU+fPCgBPtJLBAYjFggdPvpUtwCXIYzWTnIhHhfGT5/H7EKoGQRnggcjZ
xTGYLIAS3dKLDnIkaFKZrtog8gW8pcK/vkE0ptSzU+0WaMWb7KnvXLUArUER3qorQrZZXj46W5xw
HbfSlGxa37N2UZFsHVmaG5FFPXpUQT0CLH5Dinb+PLzVilyIygI/OujNuInshcfruB4mYEP5pMNJ
R+ic4eLWAV9m7FcXJXoeL30bIuIDJ7PXQe0TpZzrETk1M1c7dPonFRc4wEnq8Extb+jT5xy74Jau
4MWlDyEpJ1jpo46CrtPdM9XVzTHifudVdXL2DIWwH8ykaXeMUzr6jYIoFowlEUSFJgcvq3819srh
3cwT4MUVs5CGvW5g7T3Pu2ATCM4ZUukzotkH6qdiq6NI6F2OGlDkeBP6ZI+V8iergrMYRihRtjj3
hfeAZvfZiOgoghEAQrYSpfPVemhR0COd3AkCAC6XYUtRGIKC8zXzQRU1bi1UPNwnt9AKXnrAnruy
An9nhmQVFN4LeMPPJsLt7ZfFe5WLredA2xYpihW3JNXD+ZdO5MGypt4qVK0MkYprn48ugjEwYmW9
yfHy7PKotk5mT8isvLNHJy1d635QD6Ro6wXC5qleR0H8Wtj+X5AEQHPjdcvoZtHoqVizRGDYRAwv
U1t2Qhxpppe9W2n8E6KajWyf3zzmCV2gglLCdldGZ8AvFA9J4RmrUzZfm04j/3KMQnWCntCZbbEh
xRNxDNXZQh7LYnitrCDd6Mp9sJQgeRKvo8HNHRdJvXKoddgrhvYim8JLH6sVLewzQ8qDar1zYAjs
pjngkjjnjRDH1N5QirxlSPs3ldOSRfJLJGtTdvuEimYe3LOqczd2sCxM90cIfOOtrpiU69atVV99
Amm7r+k5kEvu80pUL2SJ4BWwkoRaykyewr8Sj/OuqN0XOPGLSS/SJaUOhxJvt2kzqzPRgixroZ9q
lDwZa0RI4RCy+I9A5xRL7mXPAzDVTjZMFVIGOoDHyx61ezFl3rJDybcY4d8dk6piT0fa/UTUOq1y
d0Ecy2bbZIfT+vrexCK6guD8VA0zbFdUA0zCEjlBB6SlgZvFrCTm/1GkKQKkU5hQQfJCdyvNN76B
3pCJOyBxNL5aorZwEJFNqEUk5toeItTZBqk34ER0wlLYwEYYPJZIRUk0b4GF173XL0Opv1vRgPZ7
xqNVxr5LjUMye2YyK99yqXP/ldjlSUaJtnls3WQZIL73cS8YyImZ3wK3gv/SsLLtiXfYkhyG2ryU
tG7Wd+xHr06jKpaazWqgN5Aetg8ElNgdc9CwFUXRVNkHaaZ/h9oPnsj43ps+IaE6I/+GEKHnMWuv
TqbvY4M56qQxDWgNHrhR7ZVLNrrbyQYf1sUVDDAie3PXu9kVRLcgJICgHRuG2UAiTdMPL5z98xmT
AzEH/Ui7QvpkXyPldAghN5lKG8pZu73t7Vi249zomM0qS71rRjm9GKMCLgrwdDFMNj+bjJckSpNt
kprRU+QIYrB9XsGqbn4S/LmIEqfiTWWPrNfcEwMKW+5VAiF1mLAzV1WFUcweD3orwBeOlb5i2FPD
meTCddoRg3hDXkMSnQoixhUmDI1zbkne/bxSIkuUUFs1IhlL03pvtPZRUAeuO3M8NwrrdOGjkcfy
v0dSplZa7WCXcJPNfOgxc0dAjC9hZUzDd28xjgqcgMguUyyLccT7nD6SGjxcLoyPsNP/iuiDSxMT
uAtDyFRzxICY5DbHE2P6zsUK3bcJuDHSxjbaVbqBQDNyj5ZKX7HlUYlMhM5HVQM0G21On7rU5f5X
NAH/HCvkVmn+xLPtE5UkYi//O4SbGMicmS+D8YXteMGipCnEBqnBZvLgyRXdemqMu11SbE2Emnsp
jxWDxQwhyZg4E0ZBGPyX4OBNyRxcHxr3gtLgrcbgFnUJzKgYznaXpC9xj52XhWLOWkYI/EDJWOcr
B114hpRI016TwpCoftDbiEZ7G9HGLUXUZ2tSrGKzWYTCaxamSx06OEv2/5gzBzKXgzbf9ICdmCSj
DhtIyON9LJc+SVcrw9N6/Jp1sbSMynyKouHuhSxHnAqMCrJ4PCshajDDw0Xspte+1tKD7o9yjUWS
vOtw+ICmqrPlTFaFYuyMSEzftCp+tez6b5Dpc5NdP+t1+Ccbn5wKidPU/Wk8AG8GK51lwIOKYgrS
To5wmsQlgxkfsmRnAZ8NhLqnvZb4nvvGRRAXnoMK+WM7WZisqfawljRfosPPoypBQJvRL73qNZXZ
NQuKBw0EvQf2EVe6Z2eM6IFxQGkmHkAF76jiNEtDh5uRN27lp91NQyRCZrzL1e3H2w6cFQ85B9Rj
4t6qQXtNa4/3tcfAXA8mmaEGvmEkQWmF1srTSYUdbEGGswnUl6wVQ0OYjMERIqVc3hNB2rJThHJf
z099K93EuaeBisC80qNGYmm5IM4Fa0Nn7L39UKlbFMiSDFj9eeByE352JmxuCeyOBpqaJGHtm8ld
M9ZYyRQ1p3bCj7AdPOOcp9aXiiS2lZhhcG4Gb6b9nAVdjj25CFeVrt0sfzgI3eShbCMadpI3fE07
JA/7XvNfE7bhiyrPPoknwb3d4WgzGCpE1kZDCb/w9h60ZbJ/mlnF2D0VqYtMurCPniGWCWN7fM0V
eUvozctwD4fOB8+n9rBUn3Dk1QAhsluLyHLpC/eobJMrDEUe5UmzCQu1H+wPl1fVlzPlJMo+AxSH
CyMGDuWLgde4QWMY18BEzQrC+ISyv3U13LIgjqAQ+d1PPbZfBDz9XmONW7L+fHOMZ5JB+CET2lLT
WERlUIRKjTeOs3HB1BtkqT6uhaG9WsyHV0OBeCHG5eUSqO0CGRRBzI6G3YfVz1dsvDMawP5Za3JT
n8wI8GTXqXEfTsHOFuWXQ93U2f5soce+33jqpiQJGI5/5Uwctj12PNF7X8IwblaAUTvV61srkghR
wXjFwHNyLOtPFBbbQNG3ulr9iXB5rYvq2x57EDtOXW4L+5+Jk8iMW2efZ+Pd0sUHT2H0hf6K8KFl
zeo0VOpiqqT9S3scYRKBroK6MkoJcgiYw9IB7irIlWFKRyvaS6exs4csmPNr2hczxh1sNONzpbOn
iZvxUkT+ioqRy93Of0YAVutAEZgT6GhiEp0TdGKSSLM3pNnn2PT3muZnwarOWTJl57JAjqa3KGRa
1pLju52y6tQr/90ZvT9AKv55HmAP/r5qyPZaFX/DCiEYHbUyKXLvmFzJhdOfXd0ZluAQjQyPak5W
owcKH8/gq0r8P4Hv+Ousek/R1a/IBfiTxKApyabY26H5hXoWkIR/8sdGLkn+m5CBsPSjCxn68tEw
Z2JCIV5Fd7e9jpynrj41rAm0gOGYr7EATywqCYv8ddJlEGtUPiitjh4V2wMrScgRbbzjUDZozFne
+DoxaAXera6+OS7+RrS5xSxJ2kwhDj4eDCsoklSePnJhz9gikMmfvNp7j8tDbxvXYtAtPAr1kYr6
Ah4OS31ILn3oko3ow3sUFLoipDIkgI7ltI2Pp6ZmKf74QiMgmT2XAeVs68T4Bh04cpvWDTdROH7X
DDAmm5up4BGEeu6U42UtS1zmoX/LdO0q6+HSeo2xtkJiMNoaZYtTWz9hk5yqsLuk8BA1Jz0mMvix
yYl2CsUMO/9uI6p04FQFgwo6vO86JEGy6OHQ1MGhT/pqhcV0BbIcI7rupJD5GW9TAW+JJ0d5oWVn
ia1uPlPdNt+5uNiniTqhg9oQmPFxNu6mPafiqLHixY75SdzufbTz58h1zmmV/U2xFkSzuosdZchD
TB9qTJazsbZH7gtyAYMIVULlB+Rn9ZwDdgT1HLMGouBxKUwjW1r29xgPNj1zPefYLyTp0LlLKkuh
cbxTGJzdTH1UV2202dxysqIzVVvIsC+lyXhnNHPFbOaJBTMZQE3drwEv33oPpI6M/pE9KrERwrgx
jYUYqOhCXALTxAIUdQtGVqlQNAIPSe6AMLGEs8lYtGHyoYM2byWSWuK1IFQmzyVzt0Vn5X+bt95c
exEVx9SSMKAH6c7uB86RYA5yrxjOVtGN8MphgfjmnvnVSaTtmy7ncGzD++NY6QMSCO1bbHxlJUAr
s3Av+cADviOu0I0fiMERVyaYUkaju3HjX7O8fquINMFgS1cyJ+eNLWYEtyN7wM1mk7mGsKz8GDQN
omxSgD0iP8ekqEY0BDssIfME59KftmU5G7QXty7wAwG3pkre5DCqmKuiondJuy2gJgowW1t9UPfE
i+cUPMzrmNX3VS6Bo+TNZhTG1e4oBYc+3zNIBVxj52IxiT18q0/Q9tokWTmRgQ78Iv1bCnNVNF6w
clLW/455mig3aZZAh3g5KKccP1akkPaLhAfZEMt1Fr63TXfCi3JzrVllEDif86RQMNpeoD1Ggeo3
3cLeoO9N8i/d0F6CToNRE/Y+DJdVSnwPEP4eoz7SgborD36WfUqoIBhkMTuPbBFzINkHrTj1VWOg
3x8vo8ofOqTXda1P61ljSzzNinnbMXSdL5mpVWsFV1FzTNXt0DH7gocxwZrsRiKdUNui5Sv/KQQ4
fQfvI/aNaONqKZyK8uFIC5WGRQsuiSZtvGJXa8k+NcW7zQ7IYWKbtOlz2rT3ZAxfUkM/Txhc5sOy
q6pHi7qTkLDLoHiyeoncRkyxVOBeDDw3R9/TFJSrs57S13BubULb7ZYDyRrV9I/pAzPgYGCZChNA
NaTaypaQe9yWb3KWCyqjYmefF295ZV8bnZtr5NDl6Sw3MW5Ytqn7YEKlXNjPdeMmzM5x4wvYKyM9
C4zP99GnalAVoWyhFnVr5ugHRPEmzpDxT2v8ZSakuJuBKsVmsJ3i7EFygWRCKs4FeRg1QqRT2Saf
JaWfm7lnj9y6tdknFMeaBQ686nmqJ90hdEGYF8HKFY11MNJ8B1ehXiaY0skzhJsEiyl3NbBP8QPd
1qMv3a0Y9X1lel+JG+yTTl15PU7o5p5l6U3LGOQaBtd3M85nXTwVVIL/KRj91ag1J8ZCZCm04zG2
CbH3HYuQPvHTj0RflC48juY4dBzrlHxvrTS/ShutRRmg4g9tVLZsFkPtVbe4USpu0MLgT4kqe2Xy
LEbfRnfjCCqgEH69DjEgRIGL94DnPSiesepuAcwa2O9ni0LJj1v9SXO57BG9YTpgGw4OKl/lFf//
KJ5uadQhe3cOXAvf6N2xH+ArhQXBWJDzLzfGnif5S5+icY4Hlupj4MPfrQCe9fN8enLv6JvYTJkt
z0e0KZ2hXdC+MPILvKf59xgGwmWBN7YSSkQ5ccpi8rGA12DFIuUvBZaG7xQh/HxfhIzhIu8zDOJ/
2pjYa4sTKM9KcFqdbLj0yK4qqQj6IsbdxcPJplvRXCC5DukDpCuFcU7ZigsbV8Zp6RHuBH0khC+d
qtcsJWadGuornppzW7Dwpq9aKLOEGotXYApHWPNUF4HtMzXhymAtjoY33UXVPzvqO55BM1TJn6p1
IQZeuBXGXLDNFkai0acSgZoDAgOLdCPk82Q0BAXYWNQM/BkYx5VFeECFNm+QzxS5sx+YyCXr2vM0
ZKDkH2obVLCvU3aVeftFnTIROGcRHI6WpNqWifPQyvEoZL0pQuJ/dLaljMYTQtMzO4RFLGNWVX51
mcqTKrsv4jk2apZ7iFx1W598yWRKdyU2YQhxCF44V5xIfzCWODmluvm2s4ehxySTKCkU1rPFd+2W
BiCLXsENDO0PFY9EXekXP7F4zwzaUeAybZO/BWnArcbQduEWB9+NnpWp/WkUHnGoXaby3rLvTMEa
lxa6GqDkO4xIxUpkOY5L1b+L/N6J9jGahrcVg3ltI0duMMGk2BbftATcgbCudUJkLdJGsvSwl/fG
ezgHsmZ2e9SLEpY+GmQrG0KWSOpFNoIotvjFLh65X/yJGyfeJFp2IhEYrBUC2KXV5nT+jLkZ0Igv
/IJLM9HUotL0H4ITeGFH/T6gvQugRy5zrX5j5v/ZJ9EL4TjkyRWXcCQ2laxekso4r/SY0FZpfP7+
zlJ/LbruTJuO42hgvKQ9eRPTZ3dm/lhu9j1xLR98crhRVDnXDPv4GDBQkb50mOs3n34R5Ws4GZLQ
uQsK5zvOH/ydSPPrrjsqoP1Yg/MdPntAEr56cf12iYOHWC6OR7MGT0NpFJFgAPopfuQVLuKea45j
sOXvTB2XNlzhMK26U+VH7zATHnkDnStW3r8RJhMLU98xzjUJZJ2WEi0vzFMHZ5exF9LHfCe19K8+
sfy25M7UGP+lToo4Di/yAjPum2qjZ9aTRLfxQDB+Sll8VrL6DnWQbh6to2T0CfnhjLy9WrS1+9Pn
SFiKispnagDPu+Mzyj0CsDMU1yjNdAmQa+i7F6Y02GpgHY5puwFi8ZJCo0txvlPgX/Fm9hsHHJKJ
I8RAZWFf9AQ/DMzCfMdoGQ+RziJwzO5jdnVd7WGaAyMc2ziDdhmYW7ONZ0fB1OSJzJQlcbLtKsyi
F1+JE005WMrAOBOVfLOFviFgYAWBQdvNEtIU28gqaZixhSK9YJwW1IbTvCLZ9MGw9MSwUGgBVrrZ
PWq+L4LmL7OoY48PYR942psU+n6+caXzVhjotEnKop2jznEJCPa51xfEwqND77R7R47xQnisrry6
uBLz/g0TYF3Y8LDsAqw4Dc+cCV1mxTOaly8nbw+5DsemKhk+p0m4ccN0JToN8nCPNLAL71BxXr0s
/C4NAIPhNBfeBcW+391GNdGaJC/5gNgSHdIi1Ic9x5y3KHhxfZ5DRmc+MD+dcnnychI59CxautLn
thFii8rN3I44VWuHYqoYzzM/b+FY9Je+FV+DEvoEpWWg8lvAdJMyNdgATzlnobM1IX3VorlArLob
WfytYzOczOkrJyZpaTn1G/uxu2Ybd3ZUx84h776hNfDx+FJ9rDyqPIpicTPt/Huw8EgLljfDHOaR
xO1NoyAcbe9eZTySzL4Ct9vZ6XZiacxcbNchO9uSUKJvQsIkmPQttX7qPqHQLvBKr/LasNc+mlxi
E8dL7ZR/G3GHd/XhoCoDpsSATsvqQ8TDkDzuazdufT2dFYscShbCBSTfhJhM9T7uAoym8cFg7LGK
XHD9xCmsy4Zvj84jK4pnMlf5pnuVZfQWjXTYvVvv5wBiH+WpS8K9T2Y73r+0s9YaYwIOfw6LYWIe
JiVpBtDm3RXP6efU09a6QYiBCBlbknt9HEAGlcUXKVVV4tzRmG2sJqpAj0dHp2lvAR5GkQ5PdQIu
sfWnU15qz/bWEoT0yWzUmBWR01p3qBQz9UdozZ3oIP0ZnsExLT3nyQs6Rj7SumffrA35ndUTjyLC
yQ3zXofqOZlAkXoXTF1IdL1ir7oIFDjBUPhkgFRp/YoQVlR8BAO6pdxbRbN3EYoG48XyiVcJHd7p
vIOA5LCuFS3rG9ju5Rw/PY1DugJCwYAepHtPrcsVE0+ocbCUdUnxFvu9i7262Gkt/OKSp7iOzQfb
LiK5rs7eDQB66QDoaEg5TzNnJBkLr3Onhg24i1l90d0aOo1tY4zZLuWByhEBPTvxryYF7yaVhBO1
74pas5rYBMvW3Vippi1H2ZxRbRIWzXaHY/smPTg1noMMa2r3c6ozKJBdPlBVpbH74hnM7Qr31U15
pimeaVhE5jS+7BHGc1ijwMtLFbxCfYtc2jzR1Jwsr6z2835Ag5C4KiymfHgsKAAyWo0yC5ZTQoZV
F5IzUZpMqyR7HtyY3citD8kYcuFwHrTkwe7b23VFeqvLwlh1oqKLXwfuFCHl/sTZw4BuQEjUEtwC
TJ9MzKzearBidLs8hHKLJA5pu/6v6s5qyj9VL8tN0heAcyyDyLCUBsoUgDR6NeDE6c9wUWB+4uVn
UUrmAyuZyuCnJc6Jrk/PljfVTzYvS1Uh8fc7EnFKho+tVW5kOWer6D9tCEMDr8RjV1mKG8/lzvai
p6QLv3tkPudWrw/dV9gAe02NNQ5dklic6SscwmbLaP4RMrKLQvnRZTi2vAI9Zq3MI5GBagM6+qZL
aQJzyH+y3lezXjReVbREY0WALiL/tpjzl8svz4zoSvkXMdPbFT07QWBE8IFYnNKcx4n61isn28f1
u9FSvEaAklZU/ofOBFZGieMHIYwG7QCi6m1USb1NnQ9Xo0hilIkYwmyAJ2s/o4/5g2o7WTIIdpxo
lU/Tsw8FlbYbJmPX3Jo4x39PSPyaA2TVAldjn/Ptk++yoCBEP4tLcSycg8hnRa55d9BIcUEx7aqL
r7ZuQbS4VONzyrYorRPUScj9znRD+n8nVv7HtKxtn3l31PJ3zr35PXMIrkVqwYrGxwrZU2B0Idzf
fA/bLXoKSp6YMDaMxKBmh/RTFeKP/ga56LMnWgq5HjuDIEUdmxFGikNp4aM0WqRXp51Y3HryH8qy
doEtkCd98F0EylgFKaFEUfidxMyLoTYQ5ZeB35qTqvqm4ojO5MGK/plph+BRg6Vpsz8LS9NYSpjN
BQrHyirVUs8LHHIo9YWHOAcFfdIIfxdajEfbHBkjcMQeWmX2tw0tLNMRN5e0k5tV1d+pZuw8NM+w
rFsWqO7VSlHDgfwwBqdg7b5nuc3tyO2zyOrkDc3T2DJp9Qn64oBOnhDtsp2SNCJGGlhoO9pVUPvv
cqhvQ1NxGNoMff2kecktbMnMd+pVWjaIsHz1yrzryZSK34VMi7D/mUcC+QzgTOg3Bc5fJ6YykSQX
LbMawqMida3PyY5h/L/snemVnsBe/GPe+TJhuFg0w8Awy0XS7lbrtAbwMwKTKCYTAQz55UnTX9BF
A0GnGGkCcIMq/KdS/8jq8FjzW8I2yC5pqK6MJ+c6ZQpp0qtseo2OQPlh5k3OtRNK7qaCHDp/UzUF
KpGRyV6CWYybCQiHc84DE4YYXpGm3ZCxpmGWqH7i5D0c8d1AHFqhcLgTr46/HtGCmG4TpkjEXK+u
4iFKoiF4rhkk/hjr5A7zECpQMjJFKaq91VELskKMGc7F3wSobCqN+Y4A2wByESVLs7IBnSNGz2Om
UQYF57LEokQxhqourxXpn/Kak5gZC1Z4Rglzf5KDvvYh15t5/eAm2qWxMVKDktNm6fd2xrnV+T+3
Zz6u3OnJns5mNzGOUIRgRMk8VceedTDyv3qOYSNm298M3c8sR1/iS1+TtxrwsC6IGp0QE7YeY1lN
Gx6MJ7NFDeVvpTUlm0cI3xSYLgD7msjFkKFP31ETM/Om/S/Bd2rEnNhu6aw1k6yfkfkwM2IClCR4
iWj6rgz/d9W/iMCaW4zQTMWuTxn8Rb5Gy25sQ7/1l7lVHqL6pax1yWLCvZYkrURETpGyyc6ek5lI
8abGXIRehH8VDCf5PghG2K33IIQbVVVarilp0JNl6jKgFuNX8tjFWfWmG6znocS9BizlKhom1ICC
P/Q41XZZ57yKWH7CawJsNl1Kp4PMF6NYMYevHkZyhGBy2fqsrkvSldiSdPu4dEDQEdYC/xuak26O
LPlYCQr3z+83gv9j7sySI0eyLLuVEP9uRAFQKIaWivygzWY0ksaZ/IGQ7iTmSTFjEb2NXkhtrA88
ojI9KEGPqpb+aJEcxJ10GzDp0/fuPbfMgSmDPO/YyTkBPCJozqyVenhK5s7HZJx7IV5wkD6M+Wuy
g3NbbjMAFBDoKNz4Uon35I9SwaJZeDnntp+svYCQ60/TyYYDu4LncCfstZl2RKn6smJo4TFuz+lu
ubuoGZ7pdYxMS9NncxgPA731LhKPXGAeTSsJdiGY4zTwzoPPu3Mzm9hrL74mAhysUOUeEaYO7H4R
YwVME2o73jLReLRbbWEl9IZlCoU27S95bi5bYzoRAHRmWhl6ZPBYlAdxRb6r8JbOeBrwo2cmwq+S
Nm5d+adKp08HGuBpoPapQsAkphgupqESYDXzBC8+el/DRutvMZbL+7i8B31jL2gBawfDg+sDFPxQ
mY73ZHv2PotpGzBMgeylTf2jm7K/FdFz2DTNnAATb3Riep5bMMlRk1/Zg4GLqRIlK4c2rAQVyD2P
vrXfTjstdIs7l8DBfegzuy2HsHg2zPR2FGQOa5YsDyN+ivMggVOlm9TszGofvaxkd5x15gYUp3mc
Sna/Zg7zgH23xNqaqos8LOsdfSsKrsF/kRQ4zz3JdEsEuOKgdVl1y1wJM62dPqdeudcdp1p0rB67
1O4IqriFl6rvbaNvlipC2et1Pu6J9272XWctuFlssec1Op1FTRxfXeIaj/DyJm25F5GUS2tswktz
YplOUua8rulcq9zJjqWqYANGmcaMEKEPO/TikpVi5Y6UaaiuEJfMB5LOGK+s8vZ8zAv9Zj6IJPgF
V4WQBAs3uoI3grPfbKM7JavZ94bLYCzIPo1Q2zJNIUSVtrndI7OMetzxDA88w7/LJkWnw7vtAzvc
p4149QT7N2Qr1zjG2G1NiF2hxDhYMFtQ1zrMmb557nwW1Rx9A7nGgGnt8F1G8JdQMpDuh9ktMzAj
e7dB5WySksl/nO+0PKvO5zll7/bAtd3k2cBTtYK0659BC8RWaYOWr+PZHJBs4I9/A37RrBr6kma1
nnw9XDsVB6iooyWyOWrjLlpBc533lrRmhHeM3cxaOhm6d5emXBj695qjP0HQAE6Up90K1KF0dyWT
uWUkSa2IpuJVTGjWEVLQtpkNPUJ+i+wGjKowrzJNPFW64IrojzaJ2FsRtcVZPMIkZSQyjPYt4Z/G
VU+B2efnpRVEp06zbWIy1yHx5WeFg3QR8YhJpinNbybJ4zaHqW0XKHW1gfSffJ+WxZ0yQCqnezau
7qLUxLQeYwNzY9KE6x4hsCtBJ3sQS/XRJJ/eUgv4ecy8+6TC3ZEBMyAiKbvEiyQ2iCQUeYPTIRTS
WPsRI0gPYwLRROUaTXhOo5e+fCQnaOyhRnchrVZC6Fu2aV1EhHHUDUBxJGJpzSG66MkYsMf2Xo0A
uXtv2rzjZmGDS84I4kCa0iFY3a3tKmp+jWmLFqePGtno+wAAejN1AQaWYJFnY7qUNbpih7DLlRF/
K2BQ7Qw/vqscL1p8+eXf/vHv//Z1+J/BW3FF2lFQ5PU//p0/fy3KESITOvM///Eft0XGf77/m3/+
zodfOUZfVVEX781Pf2vzVly8ZG/1x1+aP80/X5l3/+PTLV+alz/9YZXj9htP7Zsar9/qNm2+fwq+
x/yb/9Uf/vL2/VVux/Ltty9fizZv5lcLoiL/8sePdt9+++LY34/T74dpfvk/fjZ//t++bNrxJX/7
5V295P/xv1+i+u3jP317qZvfvhD8/auNSFl3XEHgjqXb5pdf+rfff2T9KtF86I7hGDaSBel9+SUv
VBP+9kX+6kieV56r6xb7MOEZX36pi3b+kfmrYTo6fW3HMW3L0i3x5T+PwZ/O5b/O7S95m10R+9PU
v30xrC+/lL+f8vk7StsQvLcLF1HYaPH5Lz//+nIdMU/mt/+H7xSCqDYu30GSEuQRyDqkmGxLd7ii
vl0XBnh0Vb+EfYiGQmgYwazzVmvZwGI0wlgwGZsfDuMfn/BPn0i68uNncgRHyhKmtCSPbWv++Q+f
CXmF49gz/6nS1MFK03dS35Jl3qA3NFHimAxgQxjlgiRSFB6ut+l05O1696La9mLCfso8Eip/5rNa
F+nS1Cp97bkM5EwvfURgmRGHuNGKJtgOIrtPovHJDsZwi5PxDNs9ZqMaFjij2m95gCKjqqYGDB+P
NSsTF26AHFMCaWBy2F/awlp64UvvwdOStglfN/YaAK/DriqbWc2+t+L6sQrHuxHQAwpGgsrhRa6V
cOWmII0ewXCdqnFfj/o5OYAogtGVjBCll7VNi8UdrQgfBd3jgRT10EX8bdIEaPqLvmB/a9szWJEt
umef0srqoZD6pGb11R4o01u8asAxX/fWzBJzl66NR2YQ8siy79Go7EnFzA51rxmXRH0svWFgwiEU
smKru7KS8DqVwYgkIdOgwVfXAnPkPnCmiI4HOQ0BZmae9122akpzpetBy7ZllMvJ6Q9q8KO5dGjB
vk6XzpiPhE1EDwVNn1Xr9ldZSd8zxWCvpVOyBOrF8BuSnIW5J0zqpQfJYeOMGT1X14TugfWvH+5L
E/FcHLlQaVtaeDTkDiZZT5QPUCcl7rO0Zxcy5Ml6itMagSmVTjPCuyHZfBzHr1HuvyRngnfcaoCj
kbTzdo7eb6zkVI5MQaXmqWUwJq9FM6xkncm1K1igAQtfj4V1nw/FdNWXKj4zREHKRjLu5SzmdQxc
yVlEy8V262UxsTcFa3gVi+k5KUn0KIrKWGCDmiI2RbSUmWeUAh0r7ZFByXgRuvDAdCug2hBQGBJ7
X2RkPUsMGkvvKfSKcgO/+FtQ0jMZ0O/KGmGnboN6S020BANOgFZU14p4SNMNk1Vvi2BV9pyBSO8p
wCP3zay9HdJe0k0yonTpGNFOntk4CD/oyjOtcBA+zKJ5BDDOurMxXfbOvSuLrwMhpstSjmh/qTIe
nRZlzIi0iQyjYpFNK10kL1FEVGPgNK/kQEN5adRN1oXPhdefE/OOtrebjlNYQF4GIs675+U1g45b
q6FvILvm0QgGxgwO8KGsXYGqAQyMzhvqILMm58U2s3LXieRc86urvrVpCNvBc2Prt5Or3qyp1S+H
Sh1wLAA1RJtntHAu9BGXmdqPAtZn50/bRC9oNEx6CGzdgrTA04vCvYFNk53A5wOI7ni6NX5z6H3H
oU7fkiRSn5F0zmjCi+bwwc5biCl9G4X12nT0grrRZqdErJMm3G9aqV+zJX2rUyBIo0P+QWeLa01/
GUZ4WoV4Z9SC73YSxFwh+dRDTrjNvcBEHuOE3y1qzJEblZzjUMG0a6TVbe/RSBm84VjrxtZrLBKS
LHle6YfOa/adz7AjMres4w8VBl2/yNYYpVGrV1IH2AjCTmefc1bVfAHHsG5LJCWwl77VZf7NiBpY
nEKbwxCQYFct/O7APcPDf5UQvrPpC6wacM/qkGx0TWRvSCdG0JQ9zlovwBkRvrkgqlxl66fJUefx
1KBKJdprqRtHy/Or80yx67T5TGbwiGWdLoAu0Sbx9KQFZGTrstvzKFtZuBCXhSS9jMzCb17Gbsdv
0NmZdpEAdwAPGjIfQ+Lt7xGxwzod3eaB7c47oTSbmCocEXXwFukGkupR3gmR3nTdAJ2Aa1m5OYPi
kIfn4MSA3ccjUvqrKK3PUT5dMJbaQirbyZhxu5bZ7Upq1iJ05LSMfY1NNQcQi3q4rGe/YzbzfUm+
qFaQXNcY1rYVKJPBJ+mxHwWM1aLcRloFE8R0o93gxs9ooQSCDE0sTGIHjCygFY4rbud2KwMmiZkh
vQwY7ikgxJVUN4HS2EMXO1glCALnEJjcWtYjGJaq8y5Lyv4S40HUhbjUddL1bjVlnWN8uM45OFzO
ORiSFEA0rcARx9p7VmNKqEbFmjRIBkT+zqf4OVOg6864+Ev29Fhx9Si/Z9zgUBgzxq2qsLwk8ONg
5fFOBdd5Ej3ZA70fpLM7lTjso2ge9+64VKLxlp1mJoCic6igQzvu0NxUcLUg1iTFSrNmPDI53XHO
qKIoTx7SxEurpfFCp/82MLV2pUuCPjvv5DRNexEq1PcFAvLSDIJzowq9Bx+TQZpkT21SlSdoADR8
9GWIymlTSpZ2MA+TC5Coh0u+89GM1EKWJLhZMNKjO9dUuCDM7I3W5Q6tQQHeVD7WSIoIzen0qyib
9rae6mfh0DwS1WgThNI8FhIpnOt3DyMPAIvAsg07gAEBKlPv0CYZANR4KMwNsDVSkphc7yNPkaCg
u4fJxHTkuoQZlWCIganFM9hLjWtP085lOt5IbyvDAFDjNOExGEi6GsrVWBYriYzD8fvbRPEoSBw2
DCrNd2mBqrpVdJZNQafGVPEuy9roxs2EPMsdAkrGySJ/20Fr4B37QXum3dmuIhG0wKH7246Kg26R
QwxpVntbxMclLSEiJsKLskGdbcOLPRgGytx4rFYdRdgZW7Ez27EU3RT9smmdkzlPkDFT3XI0uRDd
5FSkKtoAO/nmlNispVjIGKuTmCFCFazhNmcsbaUTGJwZIu81uslgbbynmKMjEyOHSTsXO9ydWyrW
HMMg6Dn02c5Aqe0ORTycT7nOWkBqpe66aq9S7alOu/Scf2/gLcgcfr24pEGDXjWzcXnJKrqwy8Gc
JW1r7vhmU2E0OysHYW9gBt/ERIsvYt2mYHMIZDHHAZGaCxI1w09ypJxENBMPB6Nlyjn5XbCu3WUT
FNQc8jobikfLy0+1FeobRx6xJRVHTaYvrop4AOIxIeAXEbnnkvdV7YxwgBrn0sexWKL0sripNZfY
VKR26P/SVd/R4p6IaEMaEqljXY1zAjg2Sdb34BT107nO5UnWVvOi8AQfUFjDozYmYKCuM56XdrpV
1KgrbNwh0Qz2WYS+mXEP+TsarH+as0V04fRpuP9u1JadAS3Px1z8/Y+Olqw7k0nxkomB2OEhIbYc
ISP14HQO7me80F2LwX66GVhFV76i7QB32L+aPP18V6POPuTDoFF2SyI2kXce88CMMMEykQpdsuiR
He4mroaLlj3MGbbBDZw3cN9FGV5nGjmaAcpmsOMXJGwdqjpwt1Fo2is3Ng5Zp/wb4mxwhYQwQRrt
qBFQ4LfOtCN3/FaOWrUqwr1t1cS2abQsCYbQGHgHVwPAXLoGwXtgE9egd0B38VltDRcAdTSBQBsl
fQx2LvtCh0LnVfrKEFLfwQ7DH25gkwhVDP86SRNmBjC0URQtoyRk+JKVG3OA8pETpYMDMvc2Ka0b
wGk5sSH4z7JpHVtQjwtHnieMc8i+cbcatQiOL5g14bs2dYcxFAjCzAHWPa9CcPNamxVWcc4Ij2Ci
8hBOpDCO1m0fOTrGdP218AdoP6GBiDxGNpKk08QN0/RPejFrvH2amlzqu8DFyKJl011X6tVdonmo
BN2JSG2Sg4K+ePFLjtXknPS2QjSvnPpoMPVmLpWZ4Hi0OW49pINpigPbQjZF8XuEpgPLJVrzysoh
n2edNV+eHF6tLNc5kcKOmqiU63DDIlqyWaAvLSzzVMX3QFsJI06QqFL3ZstI77wteC8SGfMRpaBB
Qcek+Ab6qwDt4oQerScUDlpAUTOlzUFhyV6PnnNjNHRiYzAzIt0x9a+utCHXDllJugbisT3WUfO2
F1jkA7gQZ1lS54fa6tYpSZILWFDJlvjaeD1E3ddpqo2LrCboryRBfSMmfE2QhlYqhh0VZ7la54aC
e+Mg5C+CYqWbg74ce+pCQ+MKD4z0qUc3vMmNZDzWEynIDa1vaPqQZGTVk3TS6tPBfap6wtIqjK3n
nh4dq0IOsKoqUih04z7vPePgzKPCFGDXQfXat9h0EYam1iYxpLebGox2Q85M201bFyFMp7/6pXOl
hvirkTeMfoeq3+YZKlPh5s5KDIZ12RFWOqRmf62SYqlLsjcj5PRmyopa+gGIlH6hxiHbN0b3YufV
tEsrJie6DzK5HbsSLhhtqA4OISq7fUMZvxKOLdddmXxl1aabq4bnsLLDW+J8J698BR9l76YxQnuJ
Mn9KAahyYJAw+xUYVJzVplD+HjkXogqdG2zQSyylIt0g6yHtPIP3pU0hdVXlIaIu5P2k+V/jaB2A
Yb8gNaA8JqH7FdRxtXBBkNHlRQU4sMHXTfPAE8vcgD1j/NZ6amPK8YakrhYLkXGm9WjUjdQku32w
L2nUZqxc7EMoQDcGRO6LVrPeE1hf9GYpsKL7rI3by8xHlQZImGeMffyOPUpo5mPbaDgTYjWaV3ZY
F1th5l/VmJkrFZAVjKGAWK+gJMQyG75VaPSw69KLcChuVxKVVF8CMyNXWdzAYD5LfAcNb4x8nrvq
bJzyVdxn5mOo4TWFulnqY3CRxoa9VTwa6o68IbIbZ5aAm4ErFHDc8D0U9VlWRi9eGzwwzBJOVu0Q
MXLXtmQ5JUZzM9PUMCN0Z5GTReyoKBiKqAPHT2YwntRsSzOBWFDxzGxtIERXPDdGrG3pyY+geCGR
qIcABZpWiurEesBDLZqYgVAN0780Oh5V3DSJoPRnIacEsVEfDnXEt37Pi8pf2Q4KjoHtwybJzRub
UMukD881tGBLHRbfisijmtm4jZkNCTi+vMWQJsmO8TYQ8iHb2jlqOfw87aoNDKqWHLxTlagnzSy+
kmw9HfXSO+uoEqHm7+x0FMsWDBvmMzyK9jSkK0Yq5yiOB7KPM0KvMYho4cKRXrrvdCZroQE1xs/q
twbLOqtlQkrOtO8KgiwSzzkznbFfMXam+gCqQdp3isEtytJDGQTrAljqoaLRjFcC5woT+R2ZctQA
OoOgGnLn2ulMnsW6e4Xl7IHve9119Z2MVbyteTJOA3Nk37yLkvxuGmghZK63a8eW9hrRPRZTzG4w
r/04eayVBgpPd/e8LX0FECQJ+VeIbeEhCL2+YznNtx0SMJ6sVLaIkNJ6MAASGkSu6emK/GF29Y16
1cbAWZst5gNGlCSLhU69x88KTIAZyzIZjWirJYDrLOXd1zq7qUT6OJYbr1xNHSPZxPOecoc0F1sD
eOHhlAHIQ+eEerxqqBbiBBELoTKPcLLoRk3Gso0qgoE1f9+o4ETS4VtEhhITeRynDGfsBeYvdjM9
+sumyC6V7i/ubH1oDy0POHLL7KndFw4lfAy4AMopGovS799Zg2omDqj/VC9XoQe3ziLUM6J3NcA1
XgZxwkif9WMRKPOZRyjb2ETqnJWRpkaiqKinZ5gIzsn17uJY3BlEq56XCFNKTOtLCvN8V9MWwEd3
iwLyJpqgS5mDf8KU2GfjVWuxOOhJWNCocpdGZr05WJUIK21wm9e4XxThoqo9FyOkqZbWY9Qlcl8D
GDmTMKn3WU71oJXbwba9VVFJ7Dx6/gzIMNthP+d6ohCJhAs6vSUPAZUopF3aWqs2Ko297WjW2skD
wIniLCqLiWyP645J26KEenTGnguXnZIrvTbfgqCV2xgciT90cNGDyTlLUx4VdVCuqtrY4Ug5ocfB
D0AKIfsWY5O49RYOLtt4lB25ZV32NeqdIq7yHYsWIrSke+fZtHWyLj0Wkblp4j696wk6ApftsB+l
26qIGNCM2VhXgftrcIbBdGfWEga3kZ6qJTc8Nv5aovLU+/tWN66m0dGPuF6+uaRwtDUAGWVplMMB
9XJjSCJk6nUCMUB1+bDl2n+IZkJpX5VY/OddrHJO8HNXU4ZiIQ/m3ZIFDDRpY39B1M21Ac5vw+QF
ugYaiGXhIyzHNZdtunJmNKgVRmxt6TrWZlRTv6IwGNEPhRvbi6pDaRQ83YnewI40LA2T7o1uFjVj
qZOhRk5oxYtFOiAZSN6iyNe5ysq9b+jhsY36lVUyJxIwplZjFO2KOELGndWXpaUeoUPcwxC48tu6
uYz7uYvoGQu8x0SzCfZKZjdgkygbxP4vQVMZ60x3ie/raF27Vv9VFu7ahsfQzPlXJi41UoouhpSI
Q3iChBRpl01TH5KJJD994HZv+95YUqtLwv+49dBtvMZhR6vQfarz6lQTSwArcCspDfvvQhxkCV53
10uagE0+3PGx11Zm3Y7ucB23BKQ1tvfeBPoVvA5CXUfvkYSEBkQP9IECL05IkM4gKrWMlbVUiM5z
0M46mFUm3sll1Kt9j4sIageybeQwlkEQex6zaid5WTAiT/WVAgM8Cfp5OY7zpe6z0OQO8gczR9Ji
awFgSe9JtQSsjPvRlDeJA22mwj+HW9MhEQz7OZK8LPFvW1WsK5/5Gar8eKHp8919M0XJPSoz5MSX
RUbbI3UfypZnLGk6dGgPtQjJOMl7EGHdLkuYoXOUv9XcJYYszuvC5cuiAEnhCEY60ruADQbr6Iuu
EB4S3NbyC8J3T6Pm35gjQtCBMjcbJZaD5LrVOS+5McFATNC94kbMJ/PagbVQsMsPVPgWmN5dknrP
Zt3s+tq91FV/zYzmenKnAWEP+CfeqnCPeXoDRys9OHNo2Jyrko7+N9s0N3TXSPmpwClJlPb0zdiK
SlkwUjAvapGCm83o6blpRKvWLB6NhKaPHg/iAq0IwcggsFKdOyK49JFvLpojYrD7rnTu1EiUEnAL
cCVBoQ5itJ8NZF3k7Lz2VoaSOe/Oe9SOcBCsE8MfeQga1mrbjK/tQVsy1H2aOV6HWge/Q01g01Mt
qmI/ZTQTpwz1UN6z7/LN6iham0Nm2MYuQvqX4hU9k87TUDTasrXt4MwKMnwMvfXQWaa9J5uD0GXT
WTVdcUKuTWpOcdIKMNOd/V5F3hu2tQ7xDI1e5Jv4TNqNniYtj0OHqQAIO6UVBzP1A6YXISYO+B49
3fQDXWeFoOcSn/9z5EJL0e38OfbyrdtiL9K7aDnQuwztjGYPi/uIvaapnj1mWmcU7BfsgRQXBqkl
qJYOiXogtVFLd6nWotLKGROYUm2SCueJTyQTToTkUlzlWZNsUPczkrbD14a98YYdZIQnf+t68X1c
Z/6ak3wb9L2FcKnO96WB/yK0CRzT7mMzOWK18LYimdsZKAkWJqsTFvFwkTYdyFiXpkFat3vR5PeW
FRgLMdhXybS1dENetUZIHeM7G5IMTwKK8bEO+03e5dcu9/pK6T1Lprtp/PiUd7BeSBDp52YvUS2M
PjRLWevKIwOtHvQLw3egKkTELFpYR3uX6LXvs8D/16Pnz4bKjG7/OVP+x6fz6f8fR89MghnR8/n/
mGz/afT8H/8rfat/Ob7QBYzyt/pPg2f+4X8Onp1fae0bmKh0biJDzJPdPwbPtvGrJW0yww3dEw7T
1T+mzprUf/U8olcok3UhTF38a+ysSfNX5temcDzH1tl4Gd5/Z+5sMvb+Ye6smYblYPiwXN7hx9mu
zdLW9iQ8bsc4vU0gkzGjtSG7IqTi/3LpLpWTxGdW1S/D9KvuHo2oPlX2yRHc6jmDi3gZzWb8BkPX
hRTrMLv+4Vj+xfxZMOb/y0+m//mTFYr1AdB3ui2HC4nYy0ypO4e1Gxgba5bh8EH542jnmxE7HERo
8hKzgK4eWcI2EvMCPlo8gOZDDQYZKIH5VJFLPVyYw73gL8vx6DB6KVjzpPemYPT47X4wvpEjInSJ
JZ7K5O++jPXJYXa4Ln48zM3UyoGULBKlfQsmBAQyczyI0LjQ8Ge0Zn2dOtnG7ClUIx4grWetUOuB
KGph6PAgmfrxK6j4K9+ato5ubcoyAlUDLojmMx53wmxWhYkhpU8LkP8oJP2kRTCbvFrZZJyFY3xe
0mxdGE2Od6lETu8DnVlYCtvbhLypHfBYh1n7Amj4SdXRaxYbVD5DsmcfU+x+fkLnr/ovhcM/rzTn
o7IhtQ0a4lG6jZP8qrG89ZiIG11wBhxTnCVtf8wjkvli7/jz9/vk+nGcPx9y35V96hH+vY3ifiNp
Hs6HV06CitVc//wtnD+rNv71neb3/kEZofIq6th7JtvAtV79gP2aTq5aIpFyA9vECiO0JyMCeNpL
IAKBWulF8CyxH6/KwTp2+N5gzr66ZfRK+sKVX2WX85XroXOt/HETud6zphOGaDbVeW46BJZSg8ng
TvFDKCAvEXCw+VXNyaNJ1u58rXvp8/iKlHUYsdlNUClxqbcPpiwixLRqW3juNp+vbKBGB9Mm5H0c
o30QxnduXZIDbmxHSOqeOd6HQb0zSiSVeK3IXVgxFMASEvMPnVsLlYAxZS4bG/syxMTD+Hq6wnxr
rRg1P0gzv+hS1MQAAzTi+oygXmhRcYFj/tmorKtqKL/9zfH/5JL6IExRtcQQmFcJHh9jg7bnwLb8
Mp9oW1WwApr47udvM7/cX12589n/4SzXGXjm2iqTbSurDU7eNb5uZNvZ39wY4rM7Q/z59UNXa6mg
qTO1gPz5utqVvfY6Y2YZ1TCoRa7hwaclPN3dIM4kXzt36FXjN4EcHU/BvZ048xEGuzC2wW6akieN
pEJBsrUzgHUgovGiLBJMf+OKuekSK3S6Yxy6UQ0yC+K5tqE7vszhpq0H3wRkbIEaPzVdtqBsqg28
dUl5yyi7/72c+H2Z/ItH+2ffd35I/nA8u4Lk8LQBMq354ppHtK4ZdNxIbcCUT2YJ4mwe7D8/dcZn
T4EP65slRDwZkjvUs2z7kQSgYg1wmWUgdHG3xyiZK6Kx46km9ibRz6BPV9dln8Cbt0NoUB7NbrrD
1F363H0Br/W7mu/TYyA+WxE+LG8q91umUVy7JRqQuDaIGaZz4Wjt+YAaMVZyGRJHkfe0dYZYnJoQ
nJldH4ow2BVauUohGIjBOefRvQSqgsECywWhP/B3+sM0uGtzrA5NNt1OKr0oB/dydFCyyGDtoqyK
cGEyvvYXsrfN/7uTas8n+4eT6tbsxXWm+lsibRYB+xsusxjkTX1jVtWNlmaXZk4zAqvU5c9P7Sdn
1v6wnqQJ+3iS4OPt2NKuHwwmKmmLh1zmF1mJq+jn72LMy8Vf3Pz2h2XEJbm+8pGpbtMEtIeGDjqr
0mt4Y3T1MnGe0/KB/v8834swhp8xTdzlnfbIMs7C3A9Lot6XDNXPVCKvf/6R5i/4V5/ow6JjBUPi
Kz7AtnVgT5AVzo6N2TlckTJLF4ob26ztv/n6n337D09YA0kVbWpmOQgT76PWuPOcahvBHq5Ui4ii
+pvb9LNz+eEJa4zG6HeKrzQ/CmSlmCUW+sKXHrEDbHp+ftzk/Dz9qwM3//0Pl6iWm4C07T7ezvGO
TpXcdKP2EIFePWvL5NUI0uyhDkGEYT8krxJHwqJSbgvTBKIf3ahpJR32/ZEymh350Ns8GnbC0peN
rz3QUyXwoSOQyBouhe3sUXqsvu/ATOuO+5M+dPItGwmewrUVte2hr9iA1qVX74j2OI10hTx72ARO
ir7ToHIwmBV1U3YRe9mD7ec3aOXJBhgoDstaQQSiQdQCqp3Sb63gPiMfBqxX+mLH3WZ0xd+cFvOz
0z8/vH44Ymks+9HAg7nV8bT06A54MKtqyc5AetfSv3ciAB6gLXBWH4KQNJHwwckugDQvhthYEVlL
uV0VR/6Xf9g7aj/ZONp8uemYPaJxppF3+/OTO2+J/vLkfnjQO8QkxkbB9GdqYqZAw7HMNbgVDiMo
gkv78CGDWuDRjhQuFo/pauxuVXpTV+d1SS7naKJWsW9SbZXlL0mitqX5Jk1SnbHTKI3wuPIkmT+g
sEEZ1CwhDS7yhP5P5/zNof6kxrA/LAe+pCfcTBmWMJmjGQlPdBUJHg2ffn54Pnn5Wdr844kclFdg
yC4KwMPBSiEn8av4uXazzc9f3viuBf6Le0t+fBoz6rWRsRTbCKoW7A3z2dR7nM/hgxroQ5TKvAKV
QpfIvazjmtQnpCBJrDlneYM1u4pQLvXAfKGQKMqf7h6ZKT0nZd5mtbvPDfyGlmaQdqQ1Ky+dHh19
WNPbBLUaWwOjkf6109I38huOlWIEM/T2fpLxtvSJx7GB4dXUo3Tu6IqEAlIqVTXxtOJ29hJj0N4b
aICaODio1L5SPqPawU2XwhtPBL80dF/beDFVfDrNM2/GsrvtBqwmPOYfqnLcW0b5YMj03hqpxi3m
LSIx3kOFjjFgxrEeXBLepzm3QMdKGHskDyZH6QQHnTqchuXOqax1VsHTc1LozX4/LlLmx8QlLrSm
X5l5SOifhPthLFLB7EjP3p0kXet4XQuz2TkdqsVI9xlLeZuqqMiqNm2kWcMyM+J1aGFyZuI7LFTA
Hjpx2+fIjzdVbD7hcbiMB1jHWodUydPOO2iZSZJe+WxJR6/cgfO+jwNvN+ZIHmFHZso7eDSYXZg5
cgoxUbOZYaZ2UWoafkvvTnrZNgHUEtfxaiRhejElw7WUzXnnpOcZ36khxq/NtV1ljleRDB8sOghl
klwBznhreVcrZKLaOxuLyFZE0SuAyCeb75pr7aECXivC7hBwb/z8ov2kDLU+3BOMvUpDCsJN2oKZ
fkyuUhpnz2U6EAJRvE6M0LUhJs9W7X/+fp/V+daHe6RVoqA5gWU/pP6qymDW2W7K2rhnG7OEwIlV
uWPQDKH7PW+c8mIooj3wyH13JRIHKl7xhuLuGrgN5DjZndfCVkylBfQw5YFI5cDF+bS3wng7mCxU
ZaG92RKxEowaz9feiWu+70YktJwe3xh3Zddvdb4llFNQ2io6eSYU00Tf/fzrfrJ2yPnvf1g7xmF0
hJfwyPFDF0noDB4e6vaWUQxmpWRVIghY/vydPqvR5FxW/PBWOogD4krsYjuZwVNahgeHt0W3uiI3
9S0sq9e2RAubWQdE5tBth4sgaTfUURvZw0yf17DGuiUMevvzz/NJNSM/FE2B5SB7L0u+OYKxs6wd
92pWjvAgK0v1d5uozw7vh5KJzUI8TqAftv+Hs/PabRzbuu4TEWAOt4q0bMlydvmGsF1VzHEzP/03
6B/44eKxJKAvzs3pblMkN3dYa84xy9reFogrAwOuqZIMy66BTkBl+MKwPbV0zHZNqo68ZbBLQBPq
yElQWVqWfl3r0n8cJrMtRhDVdOsaFg4VtV6ZBHAdRL2zG/kaye+D5w1P51+KYp56LbMdArqDQJdi
Pj9VB2phm9JRG+wbTe/XLRrSda32N95UhO9kSNeFSTUtS48JcEuHQ+SiV4pt65PLpuKzC5tNadu/
g9HAGpnwTwUUYto+ETRcIrUJUlykJg79DgZwxHzbOPY+VWKLU1fPgJSeIMdce3UPjcExPxuvu7Hr
PqE71yJO6VHd2NdlPGxiWBbTE/AVdR9L2DwlAeNW0tuVb5kw0nzpjlrzrV+hYib57u/IKjRWk5OA
wEk/xO1QdvKNBYvabiDWFpW8S6ekeROSmU4+mqFjkGaSe80bPNSJF4AGLVUAk3TV63h8JpkhRNhO
CkCN3j7OHzRDR7tZ76EhLH3Nwucsi30i1bte9vb6pAwoBlaHoGn3QajhTGyOTqhcd32AUJ1IiELb
NYgsCzA1JhZiO6cdY+fhbW7xnwoSb1mMapZ9fNzo8GBLviYoSpCEIb4T0t5rfGCHdizWdiWLKRxr
pxDK0rC8EBh4m4GhK5OpzslyLlvOtPQesNjtYIJdjw0MCwvLNSGmT3Ve3HeENCex/ycZ6hXEdcw9
ZvLh1OhvQ3YbTd3sSoQDETpOr7Zhp1lXZYKIrtSucfldhU2Mu7VaOSAqUIQ/TEsXy8dj0FmHkl1E
7eU0lQqxpseYgqKEL+0UY00RnchCn5RxlkNf/oyQTNpKzaRcY78w5HIJ/WGnyuo1OE1Y4UJd2TUA
CrlYAQdG/VqAwY2z5sIZ+sS3rcxWJKdWSs8pUVjhVFklufTAJufGausLE6Ey7V5/2BV+TdjfJmaP
sxIlfJWJmTIScUSIwgTqWORRSJgxzaewQIjD29GE3+rkiZz/1E8ttMZsMx0NVh/USZ+7Oq6Fmipr
Q56U11d/Y4+veiTmCBwdKYvxlRPXrwXOlagcwRAn25Z4nBztl4Li1FLL17F5qat0bTt8CBAUtmYU
/daU9H6o8rckzp80djd25jzXCvCJQRg3PZjpaVFV2QyWtoR2wd6RAY1oVUVz+EEk+YeQtefzN6pO
k/0Pz1efrbFdScd+kGV23aq2neTkoDLdrKwhHjQAI4EGPHFHKmIJP4MoILsoRsulyBLirQoAvGzW
pt1BHbScVs1mXMoIQdZF1MMRTq1DYgDmDFJqYwnFBXMyXf7/Ntnx//2+79bCU90QfbZeawQRmHUq
Ja7fY1iQ9IVuScGC2vF+xN8ui2ecbusxAN8GJCnPCSNCIdxph6a3dpVk/3V4U6aHIsQ5UuLCTvwG
YGWd9pMzrFtp8ESKfGvVT5EUuk7wOPEr42OA/l3B8xKjfaNTuioSx7WS5sqXnDvYFvu+fG38/jog
9iswpQtbk5O3On15376ABGlU4St24mbAh3qBIxGouRrsEZtuVeexD444RQCZY1wgvklYiBxopwmC
3yVva5GEHg8umRJrM/w74LxHeW3HKGtJurU13NQkPaXUEEejuB+jbse3xEzC7GWzBqBtruiLi+El
y+4j43es3A/iGOVbiYoHB14nuD7/Pr9qfD8Nw9leBBKi70gNVaKs026bVMNfYGt/PApnq1GeQqm8
lRWApemB4CvJhtLKVRwi78cVvy6pWQUhsk5ltJYKZ8YlCiZi3FD69gXQgcgIcbyC81Vg3wwAesxI
uxmn3jayb5pHdetWHuBjYcJraqmzeEeCTpY2qUdOVD1OAvC8Q7/VoKqTcDiFyrMvp6tCN5apr+85
b7p9XL4pZke5vb8iYhH2r9J+sIdbwzxirypcO232KTgWo6K2OelzrcJDYtithNRet2H7gE9zhXvs
WsuCDVHexLvwHznJEi3eeippofrZnH/WyrQv+uFZfzVyvw2oKC+UtB+0zAVofQja9DnQqmdDUVY5
AtOwxPgyHcmmlh+JDPuwN/HQNn/PX/zEcqHOdlBOyYazklIA2bl5X+KQUkd9b6ndpY/lxK3Npm0/
q2QpB4FEkzTgyGwflW648KenmeWHp0az/N/PMOrwPcI9c0PC8IKwhsGS9jc4lldVxNJ//vGcKpdh
Bf/nKk1qKZrSOKRnGg1CWWtthMWEXQYm3GAH1KC5r4dMfSyM4qnyq0eV+k5sq1u0zVBcNes1ieU7
L1RWIAGXY4KEGGeu1zpM0NFTaknLvDceiggl0dBsWuRdFt2oC4vmiXf7NYF9G1ew00LWLH67ETyh
PqTCfFU6F09oJ56/Phs5mV7bojREhKnjTRM5ikNhTvbbOMWz4awSgTI+SJ5DbEGkeG6QEW4h1t/E
WfvbydHt58p2StA7/55O3epsnGGHAv8UVwS1jclesZr7SFdukylx4vzfV6a7+mG0fe1Lvj3LKQal
jlIahpGtEqRQKxujaLYCWIk5Sn8jOjVWbWFiiL1baBBvrT/8vnDlacb94crKdMvfrqxTm7GQtSGZ
71N2uRJGsmHcJgUNgQgOd1w3L1ljg6gw1KWlx09m1z6aUXil9MEDNcjiwhM48bq/KAfffkYjp5WM
hYe6MVXNZW7kV5XWXBWJ9gjD78Le9cQBWJvtXeM27G1hsBg2E2HIDJ5GvzXXciNDg5Kl99LT2wt3
c6pxoM22WYNRQ5PreqQolNRsfbhP2dEl00kANm1r2Vj8zU0h+l2jS4Qq2M1HOthb8CC7lHYdyBFj
JectASLx31oOiWtsoxQLBq3cTAYLbNPUxYKolkvpy+espgloyHwy8WBkI+LWp4oepgsCJZgJsuXU
wDTL+hBCmQRthTGLaF2Oehyoko5t7AuZRACz48n5nqxTpdjFdAtLiogaWSZQLl8Efw2WG15YnQIb
WmhY8edH4FfB94cR+CXn+fbq61E2UFfLiSt1/SYhCF22upsGTeEaPCzxulr9IRSOhap5Bybi2fYa
TkAIHlrDutNy+6m30G4PPaKCJkMcjF54Mv8WG6engDT4xqbQsbnEqbghkm9V9wbyBdQrWVdvdZof
EHSWVlDch4PH/gInXIIRwAyOBSK62PJdTfee1SR894GaVb31PP37g+79je3ooSUKaFk4vdtEBKVU
ICyQ0cHV39TA78dQ3ZUG79/xlfughO/Guk7A4sFBthhmwYVyiDqtFT89v/kX7LUC5Ugdg6yplk1B
88KT4pdEQath5OKxVcyNZ/XrmBxGf0C+7yDwSZSkW8TorUO7va1y/zFy2iPSnatkJJhLprZhVnd2
71xjkyePuV1feNc//1RlttzJVdkQKc12QOOAzMloa4CEyDzjgoDnxFymTf//t5E0BA1KbCKe3bp4
LYx9MVxap0/NHLPfjVe3x+3GHxbl85ToLXD5e/XeL11HfTn/aE5dQv33t3v4OujgEdLXR/decgeA
wW9QPt92XXrhQzv1dGYrahzbyLjz6QqGfqhsUmXU6nD+x5+YvbXZ+qiOU6Sqx/PRe1JJOFJglyn6
V7upLkyoX9uuHwa5OtuOGY1iymbo527ekLAImFG2S0T5cf0X3uza0BI3oTBiRBjDCvXNkpxjBmCu
5hwhDeM73BJ42PRC8aEo43bQGowU8P7O3/2posUcwVOATE2IHs+gTnCo1xr9fvD0677rrmkTXptJ
my4aqXyyJ+xy2iGUu3DdE2Pma1f5bbzrMTrQWpOgfCMHnvBgWY7oV0uf5DA52tQVydSDyBhWt5D2
bkOMo1P/RKrlt1CKHxJyTNuR+JiSWsqFXzS98J9e0zRAvv0iz8k6jPH0VKGaHRWrPAqlvc5a4l7V
JqH5HMM2VknXHW3xAW37QsH51HOYzYCYEFPdh33tKlUwJaBtfT/7HCGymLg0RvyVy/O393Vs+en2
ZhOMaaCTp+CQuSUPHtbO4EKFvx6L4JeccVInrn6td1BQHHqVqURwO2MiKQmFjATWmj6901MgFhDQ
A3pSjjD3o03vs8uHx17kl7ZS0yfx04+cTVa+lFvoho3MdbQGBHe/aWz9OEqEHgzg3eMk3JmDRA6s
9vf8U9HtEzPLl5Tq21vX6rYm6y8DxBp614JifEG0ZRlK75FSpstS6W8JF9zGQYKKrGDqnErK0pjc
eZG0jZBZbWExy25ugM5k1cWcm40Ppm4tk7byj9PeBTdbu5DigCZprrujGT45aTuFhi9qZB/Iapzf
OZpHQmvavyTfBYvEIM8jVjoEWbBZqbNF2DojoGz10O/tiPxKYDEmKYDAjItwdHtb/wUlYRvW7S/m
iUf4E7jgI4WVcgDVoobKU2jgPpHIJas960ox9XVRFsWyTHCy1HnwWXsOK3xXAckEkkx8yU1AGa2B
3owRxVoRMr4L2T9Ne2nbaF29IGJFUX5hqc5QG/e3vUG5Z/pETavaSxEsIJ9PExx0QOJNTZEnb3aK
0oPHw2Jo4e5uBx+8i1H+7sL0KMXyuglwYHoUonozvadNib45wUMj/L1mjmtiYrDJGhR9ShCK4RV6
IHs7tMCkAuszy807tpmgZ4rC2EqGD1yL6juxhVceLGTdsafI550tGv7oQPo4EJJmOZKNtnRy7942
g7tgJAddMqgmQUONoR10gbEyiuHWwkc95bXc63b7Oqlpe5QcRkW8lDyIq7EQv8g1eXZU7aVoswxB
CPFMvh4ddK+6bQLxYlRSu9DKxFlOlVJvdN6aqt/kUfdc8KUT0bmRRP5clRO8ZKhIVhuARPn6JyYy
QSWDzGVSGo+DUA+xSeJvS4sGw/8ajkBAbg6FT5ZFAVIwRdox0VA6FB/ZpEAwc+qMggb02Hv3hj06
JNI5a9EmGvbecesp0G5lKdhhqznCvrpCkvQem962VKkyJVBgVlYV3Q4hciSglhPMJ1vnnvzYp9pn
5o+AN8gmW4wKTuc03mIhP9CaoOEP6DKIZegP6Lm1vn1tNefTosugq+qVH4/EhbE3r6223E7q0rzz
1jAg91mEKoU+uluk1v0wRn+AZQIeI8Q8mYJmRujMPEnkDw09JFN2tmpFLFDM9CP8xBWq2KMUhWIz
jB823Jssx4qc46n0iRUYC6NZpYZ/l9i+NokOeGiW4q+o+0OGbqSbEiWEIcD29KNwU3yfHeqmaW9H
+PZKtLpLdtVVjQypAfBDnZGwbxtSTWbLL0NIkC3RbVQoqLRShwMZuDEwkNcQ40yPsEIyXt4jFSNi
86JV1qPmTPmkfFu5n/z1BBiPviZkunPeOwN9k52GD6M2xWjUI6gDatpN3dkbQkdIHdOGp8zTEg5R
ZGvpVoDBDqA2vcqXeFCvCgcYgJqlgqhu+DdVvwpibd+mPc5ek2hJkm7206StpThsOXBoS0uOnmvQ
EA3idIVTUgO9QoaygieveIzV5h0p6W/dS34lcn1vQ2jNdV1b26a9DZRkZUXpXw5d73lWwY4KiXEJ
xaZQhmvTJCHCC37RPNvWvkE27iC92cSH5Wr20BVBiX7bO6ICWeYlmgelVAl+wokb9Mafoh2+cFxb
ZxKhOjoyDwvafV04eEP7x8yJSDUBwIJPfGulycu0THHW2kmRtSelfUMv673kr/aCmEVymJehFHI/
Mu5hVGbkgjEvTFf2R4LG1e4mLJu1UoVro5OPbaNdAaY59pX2ZBjGYzAV6as4gEUiC+DWRvlH7Y1f
YWsfBNoTDXXN1E83RP1AE+sOYcd+WhoMS/D5w2FvvPhWUQt5Rb7TBsxK6KbAWxZqSaFUJeClj9I1
JHuIxupOl1L8Zcz6VmsxWTLVm7V8xzr4gUOu38AJtMgrMLxFJ8c3NnHsFEUDWrE9Smfso4kOSx3S
1yLW0/umEZMi1X4ToaIvIhOTvuTFd1NPSEvjvUo06JLO66Lhfosg2Bdd4dxwBNxoQR8yO5OXwQ4V
PC3IhxRI3Wj/KfWWxO5qa+rhPqXzWMsdIk/rmgLfVUhzAhHJdU339utvhr1EYcA8lGl0PQBpm/4F
X/LAQAAC0kY6r9P4b/XwVzONjiKEKZHSlZk+o5Lk8q2Z6Qfgx8Mqsl/KUn4ucKZDMp2wAYKUjbgv
HsC4Pjv+cKi/5nky2Bttl7f9G8rVB1Tch8IRS7wgz5TICSIEjMCf7Abi2QeY2fw5YymhDSK6rNgC
RSSTb5oBmxfy6QBx6cP71DIqCBnIEu2B9vZLLZx7yzAfKXjiYZX2SS0uCYlPnD6+Ct/fth8dNBHE
aRkF7jba4M0mPaD7NQQ90XXNhUP2qUvMzk7ooXQeX5u5HNOKhTGA1DCiX1bZXKFruHA+O1UE/Dpe
fLuP0GN3HJG5iiAxv4XzCr1yuNUS8y6VyyuSprZtl+C8FDtSlG8cX9pc2L/9vF+UZ0crO4mavHMQ
n3QJKV6TosmML97TiQcnz2puESCejG48WpA6KYgIo3wLxWyNu+ylsQiOm/ZEOgrXkh2j0bAkA49d
x8ixaSyqG8DjlLYrdZcX9oUShH1ieyxPh4hvT3laDXSaBpnbpO11ArkrzElhIyfg0InotW7jp4mx
2KIOZPw7d1rQPU8bTVaBX1aiPsmj/kk+7m6ctAx2cpBH+wFH3ptWdI9yRR5AmBDd7d946N8k0f0e
knTbgY1ajFisKdFPelJWzFAX61HtbkeV2DaHkCadBRXTXOu2xuAtFb+4kltsQC3cFGRz0qNT1Bs9
a49pWe+xb15HnnHIYgiuANTvfBBnotI+/cxjPVeYgBQC0/tp16tQpE6YcDAcX+dmZdDCbbBxBxOh
YaQaWMnGMjaZAlUbo6teH5WWre+0GPcjeydqgz26iLSXbmJL/UWe642W+awSQKwUneSNQnmwtCTg
1WLF6sFtNcUfRW0PX/80ZrdbShZtxax+6Mop/UXV384P26+i0Q/nHHkact9eZFmH2MxrNXFDJsOi
6t2BdCdyfNa1czvVM+PKRkrVuC0q5MR/MKh0DrAXL1z9xElXnp05WXaEsHOunpIvJZDra+ynIMiR
TbLReHuSRZ7FYSr7nb/giTOuPDt6Fgk1yCChStrLf1R0rY4Ja5obtwjutSxxaQ469b3ODo99myZO
bOmJO3Tehk7+quvYJ8DcHmzmn2TLbrX0u/XUG/3aQPYHJn1ryobRrhsKP+dv9tRUKKv/vluCRUql
MHm6ulNdB/KnZ4RbX5iAXQ5M9Ru1NBZW9WRJf00sQOevqU1v7qfxNJvja9sDIl6NiWt45XPhhC8p
wVsAD1TiLUeViNBed01ZHBJFdw1L3gFBbxe+R14xFHFD7baNxHMouuYJdi8RFxUa2m6skCn1BDdK
VfTYiHaPyQouXC82BFBMuJ5yHwgqI1VXsCtpnvwADEoBz8wnK4Ty1Ws+5g86zrnzN/nVT/npJmeV
OvYlbe2rTepm8t+ofMTZic+1WCKJjmAksYVxBryPo7Fh/IIZRgvAvu2S5P7E1aFq//taU82xUijX
qVv4yY7RzMi9T+W/pX9Xeh4i143Bro/4E8LSNpIM/QfxvEgurHMnCuWk0f179UiPe2GDHHTzFFuU
4dFCyHptJYXRB0fRjxpb/IoJ7lfuaK92nuyiQanWnM0p6SnxB1T+DZ6l5wwzTzuSNq5FFi402jZG
4JT0bsptJ5o/o6SEF74C9ec5hofz7w/2giBv6cb5pNjUK4tA2dQrdgrd3iqPn2NdcccUt0FOHgLk
4gbGDYFUjf1QGfU2z+spIkNwVLfU68KBI1gmKOExWxDgeKks+3PhR3NmU3AqWNnjPvZ5os5eTiHo
Kenn+ZH683ynObP5tTPavk+puQA8i287g9jQSAV7a4duZccbGUDM+evopx7ybGL1A4KrUFL77lA3
t5QgIGe04iD8GK2Ctm7gsjhOHi8GrXsayBaTMy3CeKg/J9QaY49aj1+wF8+cD+zj5Hfl4iGxjE08
5t2CsfBIvXpdYNRYdGG/jWwB+QNpexCS3INfx0gPRJ2tE63CjydpRydJX8FHsBsoYOaSDuplT4lD
vIxK0Dh1jwvTwFdH5H+nAc2ZTfOWpwf5GCAoz7W9LzDfPunqsLXV4lFG6RpbxCwcGjvfOJ7BoaNf
dZh5E/Oe/1eStOsKhmxwMMklgcyawFYs6NUq5pF/XJLEnaBJsjGjVJUG1A4rM0gTeWOYOlrxZ9kq
LqxV02f70z3M1gj8Ax5fKoOPn9uqh9H65LR7SMl/TixCMq0LTaUTa9EXyf/7PkMfM0XpnBh4SGH8
KSNUnYax900yd7MgBz0tDf01sG+biHMmfAI8bgJdky5cXbV/XpY0ZzZjZyFtcafUQ3cI4gJQa6gu
ozJ9UkuJqlXrfPoKpRFajwSLYIaFw9rBPB8jirBafBdTbS3V/imeIFWtVoGf9HeREt0NKSG+nvoq
t4lM8kjtdpU4xLgCQ7ZsTY9PIKuB54DNohvf+cV2hI26a6BTp7UYl34tnvGI/oWm024Tfdx4PgF4
N2IEntshJodrvK9GXoUTj8ai6wx/6WjJA//pytI5QfmWvc2117pOnogJKldKnG9aTTlKaU8ZPaSM
kCqwaHPSrfRafMRG/dFLmAKG2tQXbe/BwFPW1DmxiLWuFJaH3Ox/azLIFAkhmxKqteu0zjXt110S
kxtQqBEcPX83xv7e0vRn1plbRR7vI6LE1nYa83mOFI9oYhFJa0EwJNaXgO1fqUAcoI2Qd0X9PDqE
MZaEoWXq8FejDbDS+uoenNUuHeBXOV5kcFWkwIoB2xqoW7zwMuRUANfrLfNjNDbXLWOokIJwaRT2
JrKdd5P8kYdRodhUFPI+6qEzlMPUuteFugbVKR+ikCyWBOYf57+ajEgn3Q2OfaVI4zZXzGyttfUh
cdStmorPbiLBhckVxnyIctZzrRH1GCVEsMdq8NmRHotmhxz1Sv9DnDCcS8SQhtKCXKXaG/uPXRJe
FTp5oMRHPOK8zR50aM5YjKxgiWi6OcBZV1Za6VxlhFCNqDFXpEmGy75uXoEvrZo6fXR68Wxapevl
YD07038XeiltEzN8H/RIWug9XN9Q3WuB+Azi9wkwQTAepVqfRVRVPiAHh5sQ5G8Y5YKiRTpxsabq
RXGvlBIka/+z5u2TehbfUVJ9jDyb9F0LYLOwGbakmFFo4SDpNFVCdcjaVnZ5Y1OjWBZ+8GI3kOHo
AbqdzHkuY88esIOrbeW+K171YVK3i2oPShIqEMetRSL5f8wSBmY+If/H8Zry0TaJ4L/W/lUT1E+K
CYLcEhRCpypIm7Yf9B4KAruzVVuV+7Jz7hlUR9yG7Jh7cfTqbh9E3buhykuNNC4cuJvUC8iNEKmE
7AJcFyvMTaqUK7aju8CR16J0VqJqj9N/4nX4dBCDrK1hEItOIlY4b6tNRHogbrXyiuzjpR8FtDwG
PsVIp1Q7pgRmebFysNFJhX0dLieBYQwOVdC1dUsEN4tAd/YJmdOGM9zj9AGxb1lHTVeu4GHcZjJf
RZYb3UZUyp+Gb1j0ybVtm+Qw2fEricpEM7JTorfq0sFeCKncYgfb+BgU/Jb1MJGujDa55XgINZD/
KnSaq07t3PMr+M8Heu3roP/tHGiP/LKuHdkYpNIdvZL7oVVuhBfu4ixYN7yDKXjXNMMLlzux57Fn
u0iIlESEFFnodkz3YWn8Uobo7vydnPrT8/2eBTaslzA1x6lyJ6PlZfhpF/72zwc7LKv/7iU10+t8
der+p4DxrMy7CxMEw+Uqq+pL++tTl5ht2XBzIB/vUcmNqGCoo69iEsdCRb3pTBheeFcAh2JakGrt
Xs5JfWoy+W2MwqNnNkdJM/d8kh9WGE0BCnlKk9DbAaMn2FFVV7ICOQ6bMzVcheRyimSsLJ9qQGjb
+Ud/ahDNdoEKLu6hpgDtwu0lUFAbP+Rp8Wnl7sFoR3j1Ol7+EjUlYZsAws9f9NQDm+3C/DIIKlmV
IsDT7XOp+vcTXpPtFlUwpXk+f41TY2q+S5L1hjUS6EGfiVsfWEYqXyJSnNiZ2LMDs2f6qU+LNXTB
nC/wQzCHZ/Wjl8UXaiynHs9s5+PoJCjohGC7QWkf/EJ5MqbYBxYEhIkXJIEnbmFOWfIooOkDqhHX
bIudnsULen6PVW6tzz/8r0nhhz3qHGGkBTgr9BrybsFVrlmZKasJdSv86DbOqdqrIWAYuc8TQhJ9
WHFBeKcU0bWuo7xz2HnF+CqMIeBMYmr1WiMFLgiVuyHyj1GR7bXWeR5InnMwCxdFhOzDXnjCd+1e
XNlN74ZWc9M2FbtGkQebYlpKaEpgax5vdYKljVHamaRA2KP30DWcsLBC3SuW8qJDcumN/oq19OgZ
xouJ8aGAPs10RMI2Zf8rI7ce28SbyJ7P06+y44S9pgmMM6ve/MRaVUS4wVN0nmV+KyviG0TIgq6o
s89UBdRHil8phQswJfmmBa2PUV0rOJk3nZk7GFCNN/xZWJPtBCywA+C7F8m1HuHsFUCsYhFd90K5
dkYrv5Vq59VKy/7Bcbxner0PEIiBGZEs3f03r702J0MBrQcmi4/YHdvgJoRuDhpwyanx6vwwOTUK
pw/g+wpG+BAsTuD0pVHsgPViak+kF1FKyX+baCZi3PcLhAZAZScaA9eRm7vBlldZoD8KQI1SWl84
R586Jn0Rr77dBKYcX61BSLujrr4nfbX2SnuTZiQzxMq4j0btSZYbTu556SoCpZgTXCgEn3p6s1nU
U7MykgrKOoqtEvcZL7LKfK2j4sIsdEJ6plmzGRSeXiKlELfcuqcg3lu5R+sZy6A1/LUalgevz1dB
GfzRFPmK7Q+se0QFwJX2mTweKlJbp9x5osNUZuCFbzdPJBHQLe4uDJ4ThRJrNgtLTuENEYE2rkVI
ddt3hDrEqyYN1kZL7kKt/MfLzCbjBqGLAqg1oDDskGcKboCSbEbpaaDs03nxhRnzxDo8hwI5gdag
Zs0CtyamKNabj+lS1qBcFZlhrkgz2mHU2/p2euF6X821H2boORRoqHQzawvHd1vCy2nAADHF3oG2
eBU51lbRpEc7andQ1vWVr/Fyz3/xJ1blOSOo6Ymb9QI/cMm4DQmAK+4JGTn+t789m01gE3gdXm9m
E6F/Gk2Bvii6ZJQ80XTRzNlM4re1BUiM9yMwfnSSOHQ6PX59NF57mcDdGGib6X12XfaY5wAH8vye
+hrHjy681FI8UfYxZzs1Z0wc0zQZiJw+SeEubj3yXpKypNYgMpI/B8I4I/LDzz/ME1+XOZtcmtYL
nMpKAlzV2bjI2/QNFQVxBs7klyPRtMW3df5Kp4bEbJqJFMacaIvADWoSDD0kjasGWev5P36qlGzO
Zomsa2xpYA2jSeZpyxH7ACkHd6Dm10xvy6LFIon/ZNqfm24h1HurdzBsx8iW+imJiLQ62R7/BJQU
hmJctcS9xdQ/Ncu7sHycuvvZ9KJZgwBarPtuKslbNkS3aE8uzFynKrxzlI2kdUpUZxCpQwHp1okJ
eAwya5sG1bZtm78l+yLH019iU3mMvTDcFuTAZEX/ZtrJR4gkw9ftqyZKXzOqA0wXN5ASFiS06Mus
BUnsecB6Pddo6ndjCK+aWhzUUXkqI2Rc1WAtLEm82xaB3Pl4LzIyM3DGZ1VOhLK/c+A7OVTtK9lc
lz1bnfNv+8SKOEfr5P2gNprN7JITprsujfxZGbRoZ8rFharkia/if0gdQjFBTTKaVPMoV8HvSjPx
aS2GIDwmhfVw/i5OzTVzSEdKT81G4OK7fmruIU6LpZcLNsHZ/msD3PJsiSia1oS4Vl/GqlWXUmWt
+fj/2+nAmE12gLktPVBNPCBOvCO8BuQ6G/gEGsJ/fFGzuawmFzEYHCN25YzeKV7eh5xTb48D9vwj
PHGC+rInfduTdZ7jCcds6Ob2YtfX41MaVh8Gmjy0hBe2R6cuMZu2NH8QozZmsds2xVpE3U1aUlTA
V1v04aU1+sTkYMwmL8uwQ4AMHM5btTkkmT6SLpUaiyHUPnBGr63YfPPKyf0kVrQYt2Em7jO7+duU
6Db6PkouPM1To342R2EDV4xGJyLEm6p0PSJvVCHSJkD3qeX3pEpe+LpObaXnnKHJd6pXiNncyBSb
OtC2vQ33CoLUgDIUnENe33i0YQZCNM0YHYcZRJvzA+bE4joHDqlp70TN5EMk7GRR6DrhQodpOxt5
L552lTfqhfXohClZ+x8OQUte1ECB2aW/vSZYc+0Tj1sdJLFiSun1kWkyJXP71taeKju6MJBO3d1s
ZyQ0VW8NlRcI1W9dBwe/F3jHFTAnmzxMl3U6XPC3n7rQbOLQGsJM2O3DayqC2zzJsLkfipHUeMff
TS1MDdHG+Rd24tPQZzNIZynKKBrVdxuteVer7FEaLpmrT+0Z5uZkxQcMFSmK745x7b8VcGbXdlY9
EFyk7oow2NBBX1VF8Ad5YoxIQN8XegL9pR7B+wXyH4O4snViGwF5RMafypryJwijzmGUT2KDC3P0
z4+aQKl/j7ZmUMdg9FXeqVIdbU+7wUlfLfpBTDy0FolyfNRpUF2YsE8cF7A1/Xs5Gm22IxFs4MJd
fabz8gCBDYVacN9F6Ly1hggqvdyJzH5KW+fl/Ds+edHZHFskJTi4gflP0vyPQg13OrFBhNAHn3KN
WMI3AryPnU4iW7EXUXxz/rLTYP3fk5E6P1gKU5LNNOVWtbh6EiVZlGFVHdoRf+5/u8BsPg2Ijh2y
kdIkkrNdT3s8CIs/jVVc+Ah/Pkqq86MkOL2xj6ZVQ7aTe7kkoioQKyQRNKn4XxhDXurpp/T/qQyh
zg+SdRcgWlJBqfmj9lKS7W05/RNsxtX5h3UC/6vOj4wV/a5IwwfsEuS7CywCNtQhMJciN98iWTyS
n7Y2ewObgQHyfXCQIuF3/ih8dUcCy21kkQWTDrcMYGub+OG1XAY3iqMdAKHdSxIhVp38HPKAcFCq
SBHiO6er9lkT/dZl+dMf1WYRFc2GLKXdYFUX7unECPvibn3bnhRN3GB7GRgAmf8ZJ9IWZfxa6o0L
A+DEOqrOD6uVZ/fE3HnMtwT3miHUoJ6bS0IyxVIrwhpULXxT5kSDSUey1TUV58fzb+vnXZE6P6RK
voXT2qOTYybdVo68VeAXxzbU1imQw/OXOPXwZjNR5TtpJzQ5cqtMurWc9l22xlVFevr5P3/y4c0m
HU321DwTDc0oM3/2VSSWJnIOR1sS/L2ReWF1wxwkOtpsJKlV3oWdwc+bLHV+UE0jQv1y8iXdAc9D
UQcIn1GBeUqF+WTia/eVcukOv2ayH2Y4czYB6Y5Jrpc/NazIh6AW6pcLmIDkj/v/x9l5LTeObFn0
ixABJPwrCYLeiLKlF4SkkuC9x9fPyp6XiYqpvhH3qbqlKhIEE5nH7LO29SrdWMrQ+BbIxGZgV/h8
O0h3h7Ba1QV8QFUcsinHI4AJknWnq3huZvBilWjYWkN5pmqwrOy6YfyvxQavm0/hPDzOQvVRGebI
5lXPShRGmfK9w81cLbMU56fkizhsnZc0ukdRdTZ6rHnV0qPE3eOPNZ5C2mYKA9SwfxbMxKXbXHaM
lPRkKtoGG+lnymWPInF+WbrAxqFIjxrOVwO+o7PZPhOWv0oBCzWUj8ntvN61PRf2sEdnGLWYQ3nT
WdL9aGOYFY6nlqGdUhFvBuUPJ+rxYErtI32HQyMMVHMMVVnFD0/YV2hMgN6afFW79s9oFt9A/zAK
0Bk2z6sz3t6witIkWOXNsKMZMvFp2xTFRfOcWcxROqb21YnlsyzrLTDyH8nBodR2StPwsVf6J5tK
a1TaH6iWbhAcMGrLcxx9p2M+dme9glrQD2ATq4qqRguAyhocQftQw9i3xRGpV99Nlmw2mBdrCk+h
xvipzSzfVDo3QwVtYYy/rDE9xu28y4fJG4DEAXB4hEV2pZ7qmamNGXUE1302i429BP5UGyh70y09
ku9SdlWiCe9K+9pYnb8wV4Pt/EPRDQd6Y8EaVRhwotGC/FUeNKd8MlGW933+GxojLfFsL5jIKwME
ykmsY8ho4mBobSyjwYbYtG4kcD+UYPC3yvVvusPbvqjeXAuyXxI8D3FxhaRkSoLP2RnSU1ICzghD
vKf5yv99I/jLPvNn9YQiiJao1UDEo0cfI1sYKSvLbf4Pz7v4y1b5Z7FCcGTqLtLhXW2k+soKpiuV
plPrYN0Glg0ETosThZa/YVO6i0R7a8MQY1rJL1ejbcgIu7lMu2EEC9hoNDnTm5snG8fo6hVoVFw1
NIwlQzjJq9JN0KurAhlz9d+FSH/WQaY4ibBVJKGgSvFkVN0Nw8aPsvlPmKy/3Xp5y/7P+dh1MRr8
ruTIn7NjwV6o5faLq5T/5dXLt/0/L49KfcHLUg1xkei9oM0PY+acmaP+D1CAv50g5h+hueoWwRTi
X7VTkhQftqiEOlycaeLdm0h/UnrxEirzu+tWSC+H1yBPf/13K/aPk7EMZ3bopMUDvs5PJtPflkaD
E9+6f3/5v5xQ5h8H4yywgKwjXn6q8XBjoOqyAAh3B8z90HEBD2OI4t/f6W/f/x91D32mXWs6dLb6
LLpFrnIfVfeJeeaHf3/5v6ROf0IPi9BelJYO+M7Qk8rTdedZCYPRsxp1I/eRGkqCVv0nzMtf3uzP
mkZLeTcknIh3psbJOOsxg6S1+VYEuJ6KxavGzlfm6j9sKn+5cX+WMdSgXhqATQgrhPUon0mma9Yt
R/a/37i/bFl/Fi86CyoS0HgUoWN2d2CrwEnFBtE6TUq0+fe3sP83cfh/opM/mYdZ1UdZOJFQqK2i
eawsRti16tOMGbIRI1mt5F5EPya6uSAct4GsRwkTUZ9TLFtKQqhX0KwAAnsabfNeR/O1YrTWyqN+
5XLNuhtRQquNB2T6TE0W7i89nY8NyoQ6tlTPreKvYaQ2LSnIraN/LJaxT5XpVxx2h34kEWyyu64v
YM57P6ynneCM1RGArGn/M+FQFQz6FsGvwVWmbUUritI5FpEBurIhd+OTiz4hC7SHbnyr7QCz5EA9
6aHLRbcxBtcMwWa27U1JcouCEEmnUz6HS7XrRvdg9cGHY5TLeu6nV5sDA6+seTWFJsXgkr/TD9or
pPe3QJ3fUpf5bWOAcT2SnlMns+okpvQf4/csJxLRlNIbYCq0r4Cn8RXGTo9NZXMZLZ0QAVsvK6su
RZnuC7u+LCouQcqwSePlhTEGhJQFwmPDSn0b5Sb+w/UZZvsTxOoNJSZlVVrOnimlbWlqsGytScd/
tdNXLXNiSq68NbZ1Ha1pL7ieFd6cRBgIVVchWSMCwhSbp+DDiubykBjMcDJUZvZUNFMbKR95WKyY
PyG2DlrIaGubR0fTHBkFbzgpjHVQjDhw0E5xENRCjttYbYW0dYr8rNQOUWxDFWB8azSTMzK9326A
ujs102sXNz+zurymrmi3eWluZPxIq/coExdbjTaInK+yJzvLkKswMBtMIYiE0xWj7XYdEwTqi7sA
YOo/qbwe9DG8iAqSQaCVFxFbuDsOui9sdQMO4AZwcDspNEomiLrdckoXPKnxXwxWvbBvi5B9luyr
EMoBNPFvSC6/F3mDLNV5D4Nuk3buk9oVhl/hxbnuNOsYLOrKUdpbOs/4Xsf5L1OTAt4IJx7TeJTD
zxqCdMxYnwacHAH3p9igtbuBMso6x0xM3jrFCal99nj7uKVCWGnWv9SlPSwcIG2bRFh0OY9i0rVV
nmDFbqoPVIle57m/00i6RLofVg4YZUPp0ORE1zoq8essGqSsuA8bGpgBtanXiKDf5tZpN1qWfsVk
A8qiXiDXr2srPxupu1mc4KyRBvR5gYw1Qm/SCxN725HJj0T5jmKTwWXuls4LhSpU6a61f6sOF6zw
tRs1MHiBUDuXWs9+jq5xrTw4Y/VtmEW6dtDYdHF4CXsbP4Wk2uUitmF/Zuh1y1NWdWdRJSecSX2D
gRmfGAykhggurhnQEGRucTO7+Nk6g+8iJeSpCyOAauvCyh6bsHgoZuNZ3iWjTD/bKLzWnIgKQfzU
I/6cw+zdzcXzUihnddbXZZQcClEnuBd1HuahR/lnny/fbuv6aTsCFbCTx2RY/GZQlBUhxZW+KOYP
Tn2I9eAcxUPiqYoRr4a4P9gF98WuT1YZw4ONDhrHc2OPwMwCy4bPnb25kfuskSojQj0SrNcru6pv
8+zuajhdK8sV6VrJJtsLuvAnVY3HaRr8dixueZp99lN9Cdi4KF0DeHEa7NLtY83kJKRiDNhL82ip
hrqGt/+oFup5mRMLE9WwP3ZmdMJ+2mNkCAZC9QsRd+ElQvEZ0ylWSm3N26CutkXZebHZMwXOzo3S
eQcEcVNM5q3itFlBIf2OGChfGdHykOO6ZTr4zDR1+8mQQEXKEL0j5fIVHNTHwHgQmfoW1Qv8kQnb
HTeDaiLAlQUKZhq92W1r093aZVKywq2XOFbPYqmQVRu4UU+huh+18iQM7ZKqwyeUQHJfI/Qmo701
bs8m0q9VaD4Yuwyb3rR+L5Z7qVTXRy52MNoeYoddvStq8iwMFXSw+TAsDgYDdMzt1rxA8X4hpb+4
Buxv5G13kppyNSCIWDHGYZEgAQjCvCY8uYwXmhFD/91QwOsog3PuUncwg/G1MvXnPCHnxnxn24j4
J8+Nm+vmMK+hx87GQQdjLjeEPmfAi+ACPg/jB0OI4D+8pg74h7Cy74HdeXU2kySMjMu6o0A3kZ07
J/4wlfghhJTO7F6/UariB3jN9zwPe7x7D26b3srGxHs3M+8YEtJird7aYTouqrhMOlYCWttusiR7
UQJ7o7OneUucg3Vuw5OF/G0F3I6h3UHHr7vVr0lLRtNP7hYnru2Ay21rb1tl/K1Z/b6A66lQRo91
fYu10jG2Kr+hvVw3AO5QnQOtUPRN7eq/jNn9lVay6zXX2aqLh13fiH0xNGf6v1uN46/uupPWYuRl
COMqKn0fGMa7YsWXug22Jm546BNj4BcaRZ2SwZp6AJVQLuK5ixyE22OPe7jp8fIlNUjNV5bxpo/W
HZXEs24lPBRi2hmUJW3OohG8z6KEjhfx8HawDCpW3Og60r+b4RmVGd0Bc5LVhPvgyjCtax0W7wBz
HxUV1+WUp7KD4Aaoa1tZ9TFOYh909bBWY3Mf1dWtkEQEsDYcOqDuMqe8MWXkaiPzKMa6TU0YqiYQ
a1QPF5EzEo1wCeNOObE0NAdLj665wRHPjWUQxl0tTg6rXRCAGHXrFb3+HCrT6zA6pyngpTqnO8KH
fB/tvlsLXXlp05TqQDWv6gRj8MmeT1o1yklBnbHU6N2M9atZLzdDnuoNYAtTn4EQDkW/ivAZosKa
e0Fhvw7N9Da04rHANGE7qJj5puPeZc8tlOwrKKxtrwG27rrfysjUXmRN1zaz2rWbWodEDABRK0bL
YkAsLF/jYWQHLEelOhTU6uI5W8tHaV4qpN4cL2k+csilxxHckqzitauE2S19DO4pd2Cfctq7Wvle
ttNevlCl2e8GJ5LTI+XUg+zDcIh4inAo/KDNHrW4/A1Mai+3Jy10a4wpi4vV27epHO5DkhQrTQl5
7MWqGrSC6R71KOxpF8An4ywpLp1iHjTqGTJkaIT1zHSSnzEbYltMlzGckGUNgJV+hvEUGT/mAtxQ
y7OtKNT1gLXLOk8mZW90yWNfGdqqNLnSSrGuWpNsVFV/iFHC1Wn4ST/hYtvmq9Kqz2bEk2RZuOhM
qU7fpHH8SC0OilIyeRLt+zTf9j2OOim3pcuCxyxRkatz5wJHvNmLuDqR8TGGyXNpUSpzVSblIvuz
y+sTfeCzhrmeijh8bTXV1VqSm8i0V6Vu36wx+rJ7BCehuZ8wEVqZWjB48ulSO5fmR+nJrwr7g7td
tz8KHS2si5x9TR0/tHrrn/UqI3yo07jWmdskM/f0th7iCnUHctqBha5v2xZ1mjNEl6aJvvIIXGsT
xp8VJbpBkZldtMvjaO9O8ckk32oVZTOLNPYlqUc++07l4Iht1Pcktz5n9v/CYG4fJBBGXM6ntWgX
AQKKshqfgS/YxArGCo1iPafaLp0yZtGjTZvjCF6wwthHcPzhXLWz6T0vtVdHmR7HMSWijvKLaM1f
jtWWLIPuM1zs84A/KPM/w4Fil+8ozSYs4b00lEVtjA7g/rFLzZfajdcGZNgVqcybHYlj3YPGj9Ji
nYzF4FdRp/t5FgcrC/KdXMAYYTAGxAmy6jUV1xMXz3krXQ9luBlo0vjSDdHqnMfZ4DDWnPkkf1s0
87qSTCIBQxReU3Y33Q58OBZgYevL6B4q/j4LFi9PzUPlOIwGzMxNAU3QAbU6PHC1frYcM19p43ie
jOJo25kv77dZMxFe9fVz5XB7K9eFdY59EY2biPxpRrxdLdMmyNUX+ZGFObyMZnMTbrwy+MYWjNZL
zL3jAc/4SOwQSMLHIqPS4oeh/SrbnzEXe3kNizm/alnrK2l2ZjDxIu8FIhN9BSnlYGX4FXTRJ2NP
/gIAXJvmBxhpSIWMjRgS1NjLAaLQEWyVr1K4bZAkK4u+4ma+L6HqJeniy/g/4GeEzTgsxyLdYOP4
hvj3KhLU2UOwDJ5RZb+ZdR/WdcSxOmfFW2Wne4W8Ja+dF0yGEYGrFF6b1GYWPaCubPgF1K16yD7M
dMRMOJt+9F59XET+YCvOZugq6ZGL/1YqxnO6TND1zJ2p8LFE5w3cqSGtN0GWP3F87ihkXOoqvhU8
mNSUr12OnJ6Wf9kHd4xLOTehGWFg0RYY9bmX1DCvcgVHTufJI0JuQOzw57oNn2WFhwLy2lQVr+Da
5Z4YK+FRLh8ZSCJGZFrePXQRcTcHcUmuZ7j2c8fjN9H6kZcSgyDq8/6cVO1LNDrv1rh0K409Z8xt
ddUyjx5ZkYdjGIxEC16FwNzXTedDzXX07vBtDVHkTwzrJkZ0ZpPdRjh6in7eDSFMSccMN0HByYhB
BhUD5jDGDkcn5Xnola0+lM3KKrDb1iq8sNRX3cl3WZY/WlNMuBpuZI2nJ6aSIXPctH5cziQ802fE
kxmo9RsT88G6oFidKzGmZ4oEQLFI5Bu2PWqlmKwHKRhTel5UbLMYsD3lPdsJXhpLv+mZeLLa5EmD
b5WiqAWZD3xKZA2aTfddM5RzVddHDG03itkdXb3YLhGtzTy7t1246WIXEHKzHXsiJhGO0DYAf7ns
4rpxllfRi8u4iIcC7tBaU0Fka0Z2sgPd06upYbhpftN0JsGSiEibAYY2tZlABv88lJgrFAz8a5gU
rkXanETVP4YFpm9j7puZC2diIi5MNvao7w3hHmXgl1mQYfJ+A90tXesGZ5wTqViUlg1WAAFgQzIP
JY+eFuFuglDznCZ9qeuR3gqdAVObwV/V5TqouoOuNmfcCMCepeMjg6PvPadITI9FWYoDVja/mzL+
cB17z8jFAcfoo1yBvWOfLY4KGYKponpoOlxT5fXO4AiWAXx1QF8IhaPaU0+xNsysVwTOCSPk9JyE
GX4Ubrk1TdaxVl2LSX1IBv2imxwNi0wyhy9oY35ODjsp4lZUzU6vSsZCwHsZxeznCSKdrLFk+YPb
Fd1drWJasYIKHQRPuGdvMjF92FHqG6FyyUpVOmYEG2MZDnEMIoY44JelRt+gk2Zi8FRdW4wFrgpH
vLvUHKPcfDIdEHwlZchVUy2/wBxcw3R8iFtMzkYVT92CmbtJ088EChs9tw7MpT8tSnzGO/ujtkni
hRVcm7p4EXItKGawhZBWH/AK3erB8KIkGgNccm8OQihtumLz1eDfi8cO5vXaNi/SfxbPEmBC3Rqk
xKw/ucjbQZztxN6W7Pl4EJ/lod2MpS/w39wQPj/EVsxCLl6oYuxUuTE0wHKm+F5Yw53061yH5OFI
iCXeggwpN5W1w4y/SKz3zECxPKnrUO0JYeD++1kVTutwSG42uSK6L+0W84DBeHzUw/LbbnCb0YWf
jZUvVG1TyrDbySz0z+5lGox9IzC9j7VhDd/Ny+boRTT5z1IO27yLb3YbKp7TIWHNmxxJANGXVRXX
tO9fNaf5Woqevos2bmzswGzHXINVJUENQQDE5VGD20FXMXoq0WTlXbY25fnMtcf58gbGUXpA7+Wf
tNR/l9Nya6fJR3a10Vg+jZVf26raxqICx+a8x7N5mPN4h3zo3MIHVYf6QxPpk9WI30Xm3IZk3nc4
UaBE9qtOQAtMNonWvTmG45XNkq57jqZQr9WVai6/065maLpccDFMlu/ZsTdTV3PGUKFsRpgYiX7I
yLcz9g89X662ydguK+HLbNsK4kP/I3hrXN72AM6ew3x4bOeIdFCryeKHvVrIgGYYHnu00QZMbMtF
gFjr3VfmGC9pXD+nuZmuVHSVzEcxnN1ZX1nP8emaoMaDdvoiCPxQqxKzyHpHljXkuOJqdbqKuomB
8ltpbAaxz435bEbFu64WiK7rj4rSdYhKwYAjR+tK/a3LFBl8IgtfOejwozBJvKpu7Ld9o3DSLAyd
OMifQv2xmaaPttV+Jt29KwjOgKjGPoMsV0fEV7FAqlKdF03O54go3Rha9FKNgl5xtDAiSklsGp7S
aHJWonJuUVh6Y0MaFNkVHMrkNdPFlb7/TtXDl6JUn40ErwWRd596ww23zQbUFc+cWVqMTOFSmDuv
JoEH0w6+yuSxfPK2DkQ5sq6VbvanIqxv9NF85uBPVO83+axSoF4unc1AJArgotK2osqeo2jyGtFC
yaeISGBAass6jJBmcwAp80umtO8J5/jSvTi2c9D6Cl8DnrW0aJ9iRf9OMttd2QhounJiqG6MbvKy
bHYo10opQyl+6oJh7Uyxwbz5OeekqcN4r9rOWzuB94hc7Yj+94VY4eIwubnqZTGkLtnkKB+XpcPC
0M8j4ZyRxPg1ZMgKGa17Uez4lefBWs18OBPTRsS+4jNAdbjqjNlDdAAVPvOgI75k+G/G7bhR3GYr
epXQIlhXOaYsfMvgCnedm5wimul95eya5keMwZXDcDeH4Ta33Pc5H/wiid/zmIiZCAac5YO14Nym
wB9SGpyKTMCLYrXEGfThfGViUiB/HnSDl0Fmn+ofkRYnYwgfo3B8hN2R2Oamd74XC8p+bAF5BRCB
gfU/qbQ8RmW8FBSvNN2fCo1HmCA6jK5zW3wSCOetAA6w+HLDLDhk2u5D3iq3Mn2cHtZzC3iMFTMS
KkdsRRAQ/awRO12Xyia8hzr9VX7wTvWnCufRRDgMIZL2ltEGG7K3UeL96/GS0G3Ah+eMIcVFTbpP
EZl+I9FpsZJ5dR5jWlVQJ0KCaTnDtyFCDwG7V7OjqKBNa+gmuV08yzg3IgRwmNUnOwuJsVTgJ5nl
nmMqoCasKSdTb8qQb+UFCgNwBZ9W1alSFK9aG5+5zsgST3HmrB0qESKiBwCtYqIIwK8Cohu+UaOG
uou15ujQoJoybxmSa6irPP0Kxz/U1u5szulVJ7zgvjvGU098WM/ND+g3psNXIhnXJo9qGcDPW8p9
nztrncBTvi6iR0IFtoPgILEoYMgpkm/kbRzMaLtoDOv0RrVTouqXq9s8z5QhFucQicaj8mYP7nZW
Kj+2Xyqj3MpkZowkswovsyHCim65y/9eQNWFVH/kv1YzBc6juTe1t7ScPLmkZIyGsWHouBvLjjcO
xXOuPGhTHj1qJTnC/TQQXmFVOzz9PC4Xn3dfB+hJNdnHZnEFjvYQGTrOE0glWGJdNamrbtKP2ZCd
mhZwbYIpcdiuRcAMPjPI7OD2PVaqk7zF8hJZgRM1VBmMjE2wZ1W3jHTJ10pc5RZS63G4lKS+V8L9
Lhjnc3mrFOhCFSi4CbnveJ6uMBrcyH9CCI3hn/GkWQO154DMr3sxDSgbCx0nMR+gE1MT+syEullc
3YU8yuxMM54qk+wgfXOoQdoE32Y3bCoiyqLv3t2hp8zX+x1jJErlwAP1+ZtBNnnGYO2DzoQ87Spf
/fjRciDP9OlAJ1QrVk/duxQQ6d1QZqNAq/iqqgJq0bJraPTnjE4VqkpPLmfThCPBRtk537JMVqfK
P5uNapkn3i41xJt8fC3X2EPQvfOwpqP1C4K714lLTlCiF8FOtb8ip3jk78slRdpGLtG1QHmJdNmx
fLG4d5ccGroUE+yTn4aMyaNYLxw43bzqYi1fsnMlb2df6IzKVJSYR1+bwYpoSXyX0QueeA+ZnLbj
qW61d1P/lOUFLGnvBsx02WSUl8I1/POJbD8OlM8pY69e6i3GNG+Qm0gMBmLw9yF1LrIwqTnTSx5F
lymXcd7QeoGrEW1heCVyj1eK5b1iI6mDyY/bFklkdo5jauutJU7qTONj7na0/E5KDUY+fdOHeKfW
oKVjrMzlynIb+YkwoWSu6lGnKGUqIHkpk6hUWvsMciJXkXYDBc9P+VBjN8K4lHNb6njD+XBU5xxa
S7LWMyyDHb4xvlrULNhDvqZcCzQQv7N+5K1qUwPqlPPJ//Zj8CF3G2vGgZyh8aG+ukaxrSNtb6CZ
h7apeDZWnHoi293+UkSHibaVzR7vtoPclmW1jfXAHcAq3CecO1oJ5DBmK6t5AdEcbKvUOM6gTCrO
PjxRDsz2HOQu11B+EY5+4zLSSj+RUr2Wg7IdFMb+4D7ZCKZ4lXE+ziGlD0bx7GK+WhQ3ZBSpFsDw
O3/umpMMdxOlBm3+Kj9doupsl8V+UQywkzz7Rk/WnhqXhC83LLQNY+LTim7jKm8zL1YuKUeAkkln
GkjYnIcmApPYcHdJGLeU/bsdGVW2ChyLhDt8NCAYt1b9jc/cVqZQk6HsuNaVoNTgGk9y37OLFmA9
aFf9M6DBQEzr57V+4f5VLI6BCKRp6AH9s5Uk2rGqu438KiD2GHg5ll1wrTWKLYTIg1beVTf5kk9L
kz/xQg0ni+umb4VT3IoeP/A5qgqv4qeYd53Csj40FhfU32duRWXP31E2fckT1lGNhoEICkft0xI4
OzH9yNUh90rwRaiY4X4W5zzpb4YO+SamSMzOi4xtXbJfpJH7ltOOb9JPcH8bw34PBuV3y9PuEjxz
eXJVqz0oI3p5yRoAGm2YST8jmzqYBAv2EnpzlKNi1B9kCjRbztGmDk8PdN8ENAS4MTPvNzsaajcy
3JXoOef73CsjhM9dSv2zXzumeRes1soRTA2XL33ZXeYQxLQ2s+tQaNfEV0kSwfKRu45cHHJh1429
RuxErbHvNmFGasbpMWfmRb6jvPDQbkgo4uX8D4GPWRzQaPAI5LaPWc9R7d3Sm1pkgYNCGdzWsVXV
+kMz2cGmqNT7IEO2VN+7ebdrtOFkWd8JxTAq8Vhqh2uVKtqUBZfWNn/XnbVvg4gYJzc1Gbkeyiyl
lGFFqw4fcD4hOMil+a47A1Hk5GtluAWy7psxTCT50dLSMFdl3mwRu18Wvk6DBlpbpVvRBseZoxOw
8E8W9rvEddcyh3TT6SstoL/wBJvQzVaFRW10mIMXgruzWcTP4dBQaqRbkmN2VMaIUmFs3Y1BHBcC
qsHIFQq9eX0owzTazj0tDjFRnghMeM78pYibp1BXwLwC7hAlg0VvN9i27BpcCSzKLjLtkZGNG9mI
GcMZyAIG7QQ1s6096DkmK3yEKu6O6dicXJyPgcp0j73e3aOWs8ccEfZYHE8VtzYclAMDCemvOmrI
2cfE71VLeN2g+jgQfSYq++fQ0+6nIbZP6fjUs/jd60h805B+2PyP4avttVTCA9K0MDKPbKcqhwGK
k48qHp5cg+rKTLozdE3DRhiS0AfuxkgByLvNW+lGV6UPcq/PknYvZEETJgcfMGAf7B3rI5oNL3Wp
NJc6qduYFHuHXSyrirvWLfO6aPPBy1Vo1yic0bo4Rr0WceVXhLJujNMWlEI/s7LvbjGbHXshtbGw
ya4NHhXQIl0b5y5cSCGXdmS4ilNfTOR7EXMVq8ENblmT3hkc9QJl+WrFcMjaeRsDAKaHH3yKwLwa
VqeuNNjg1AU4eePqyQ7im4LAQjHHzHeoz3jz6OwGWiKrqcbPM8xOvZpR/wldFKYouSa6CEu4pwl+
WOZ+Z2nRrz6JN8zDHjWgkXJNaBaSXHZsuWLbRblbo7lC7bxJ+3J+LBIK6BPbU1nmAwEcWvYy9co4
9ErVvMcJ8GR5y2zQQkVZn6f2K2c6e9Ukrm/JDCnrBLFGoK3UOX5POX0ZbaNSqVODD5CmAHheNHtX
ZzzskaW/ZIV4DSlpjexbwKpaDxzyq2pEHlPRu1ANVdqFygnyDK1hqnf18EMXlIY2xfqpsg95n2lk
yq67EkuOblJ/V/VlE2Kg3dKZEYl77JpghVx7UxbWIctTnjBzOtdVdl/y4KkxQag3irIfK82P3Sr/
57dRUn4w0vPZO8PFyS162DrdixnRBIIdTB+S+TihxF8vQNvRNuvvGrWzo1yDlQ4KycKr0Skb5Fsc
1OuAqSgaHjsr6j9DaVqiMUrem8rIfRQTRmvuNgLiyXCfsnZb9S3PBk+Z3FcFEK+861XuejrJm0sd
tUej72GFsekW7aVV84epDVqsiqmYdLD5B1JjMlSwXr3xSDf9W5QQrrmPcWrSDzEuRSGejbJR2ATE
Ok/xIe2C7N2p+4dJaUlCKnShQ7qXawI21SXVR+ad0YPUkT9PWJSwTZjkmU7XwKq3VuAHldU0obwt
pokVNHm9AhnZCROM6iadXWT5sBPsV/mMvan/7hPttRLmZpBkX9ZenfdvsTrR5SJyjHWRryIFf4Bo
kimy/mzS+FXziti6fDVgV1LVpFMmn3TnO+0w8cO1kM1uWremyqFR+DX2KTTbqDV3lK91zN6wqtkI
2bGCJoNh5XWx5NE6Ucv90Cm1QR38VQXtsZEHeg1LW7deRsnFpSCIUMV4rkUxr6NQ3U622KLKfw2M
bqtSSpJls8VgcQeFQAFKkb5DGwp1H/uaU20qFxTfXhEUHpX9fT4Es+fgcbiUDpbpOLCFVSNtKKiX
xZdRgtJZsGOvrNWJkXMs2frkXGXGIUkgwMEx3EdQ+RUaSGHoxB5dG7xoQDA76h0opmcxuOH1Bmz6
opaIQmoN46XsAPU7w7Cl83UZlGrvhNZuKIxTLoZbT+dEZg3C+CC387VpoP3aH4y05SjrGzDFxkMc
WPgrTefUuVEIvmXa8hTO4y9cy8XKiHPYXoF41LoGfbjwMjLIeeYMJycj+UlMoCgT9BMe7MyhvVxK
5jDfXCytENnZGWyjps+2U4oJ5CCZkALZUGVVBoxxHcaFGnwCRDE0oZXTt4eRV6Diz3EFTq49Iail
DaR0gf2lNwXeFAO40RcoQk/dCHU1b6+69pXMOg01vAEr3B/dcKKfwDsPFEyNsWPxIBhhdcRG5dlk
xpoyvFO0V+N7VMX3Rs4GsFnLICsucwL7eNXwANUkUQqFR/l7d9T9UbF8g6F0PTZfzBrxX+9QNRlT
QlvtDjF2w6osSNFrwqQ+DE4zUgZVw4QhPslPT3HmGeVki1s4m3upbuUP5Dow7VrweJhv9YR3W155
YV3j39dsRnYS2ghXk5JOQAWezylLHYqVbVgWSxhx2tvWaoC6CtvRH0ljII08y82jGEL6mpTbeQJH
fm8aHzap2jqJ+cLH4id0DnmchB6XrObNY5lN/8PSeSxXruRA9IsYQc/iVtc76cpLvWHI0nvPr58D
vVlMaF536xpWFQpIZCY2GXeKR3LVuGvHF85mjYAOh2gNw6qVyaB6vc3OMVdq59IpqD/AQN5K3QZI
sAX/UGQOMXAEGOi9XkESHJZN011cA8ZFB1LWera822z3DM/Q6c+iz7I5RxIjjC69tFwWWuD807ru
nVev/Px7KsadhZ6rnK4THamb2GGGu/IvC00te8aZJ1PjHZei4toO3twg6vYeq4ryDbertt7K20mM
sir9JRWjLSLBfyej/A1TGxjUfrDw/V3lrrcxZWUTtWOSyz7WgSisdu0333M9PhXNj+VM36Yf4AxE
QPfseOcCC7SENncefipMSG1ggQYx2EqbTcyK6E1bwUuSjOsJBB0ZQXjfF59uDyVV06p7roTHfI7X
DhKlre65z5EJHMUx74L0HPEUCdGrqmJ8FPv/Ngjn+4UAYnXZIYBrZFnkC+FobPJ0yFZemI/rmqfY
BhUaGVfPVgaxYXag04Bmv/GlGa+Jr9ZcMWgWW/POMHvKFIiQ8QhYhfXVCUAv2tWzn26tBNhM5fMG
dHbZRAFUJ6PDDh0arO5oHW0n/6YDXcmc6dqIVf1U7L3a2/Z//KWD4Sn7ME5e+5b0zkuiXIrScONw
94H0BevRrupPRgXcdhzfsejXDbsiSNyrCu3gwnzcjxzqFLBaxFZdRmQdtEnp7ysnORLwx5vYD6LT
aBX3GkNgJuqoDXLZWbqt22XowBjjvoe1Y6zKJnkeeJhVPiqAGUYFWbo6x+7yg/HZE7lPIMmL4nJu
DwZmL0Sr7opMsWPyVbZltNcOxshhIntRMaIm5XKDexoNJtO6NIX+YmIZm5abFLUSNqjDu5PBJiRm
mXZwVe3oM5ZV330O/litm6lF5DVeYp+ytS0umWFcDTs5xDU6T0vPd1O+CmeK+vfGUwx0sw4tczJc
UkfMF35AUoHHwmUPblbAMOt3s+0H5zyEO27WeOIMzo3jeienWCaECsP8ZRmSWiuYhv6Y4b5et/3K
bvT6r3rUhrF+6/rxM8mNeZc7cfiRY6LQKlxK4EjqxMz4ng75w2A3zyo17u0ypyNEWod6jM6R2W3G
3Nl4jfnoTzaEXE7YDZ6rV2Lt2auLqzmSWJS0gszW2xrdy2SgBkDdOqwpe1+1Ct83Y7gsDQCdgVNp
wwz2hjp90e8GOijBDAvBWk6FPn73cfejuul+rl2dVDZeK2U+IMq568WIyzb1236ZzipB9mkMBcKh
dsCKdFlzFG8pAejzt2ATjXujJH1tGSrPeDMMj8uLEXAOYRadGpBfxWnGv3hn2mrTDCPtBwZ8dHi6
eOVPTdE/hH56U5M24gP7MBrd2YZyUcQapJE0O/VOCFw+JCC2iu6tVyJHV8X01bX+l+Y0ETBO9WVZ
Hr60lLIhLatNV2M5nsQdXjyAFYY+IH4bVgimryYb8AYQC0zEH5CeTcYR35xzYsDa00LzPtD7c2PU
R6WIOD53SmJUh8gagEV6SLrQMtZxkUxrOj+Abm7MhK+h+6eZFTPDZ6uBRmRfzTn/N4ZsEG45OZv0
Bap9E/kUECZXRbRRvK67xPetX+zsOH0qwuo24R/WnnlslurEsK0V5vW0b+y10eNEnN1hl7EVrKjR
1Ycvo81gpcLsjQ6o96/WFDFJ0Vyz7M3d4DrQDYz3SVU3bRKfUY4ALbg7NspMoOQOktjZwotzW+5p
GJZ2EF3lz0z4HOvKqjeScbtEQjcij0aWU9GhnM1buWt6+IwptkeM9aNj6jTQiYI53qsq3NJy3rWL
CR+svymj7qwnJRdv+DxE2qdZ2Sej7F/a2QKk7403bEAxKnUdgGH4Skuw6mS5zaDYD21Q37ihBZOn
2IKJ/GRGY22bHP5qW8KE70djgo6sH8BDLkwT+O75wvLNUjznQW1qbTgRkCcGOsGCf8ENrVtNgIgV
mYRIBCweoNvR0WjvpEUYWfeMP5SL3OeqHKpl6/JMQMuia660195FFx6Yu3hqz05SwE2e1o6Z3OfM
QQ0q94JnBCxUbYf70Ual1TtZA07fr9GITXBh7Vk90FVWjlEXLXiRZhYXktJ7PymPFasftObLRKwt
EB4rAj3cKa3cWgbgeJCUu9G5b7xwU1rtqxSdPQ7YS62BaT/0uvNb4VngMAKi0aeLPWvvVm6+OVz6
svcM4rYqu6/ZbU5NXf+Qz4UY48u9oqvyKGleBooozy0Snz0rOPwtCdTsJ/ndGr7QivQdLtOxNNpN
P450TuoYxoZ26fFm6DP9a26hLKnqWUrS0tCPjbLWPE+22ATfRh9x6zDTTz+C9mFMBpM/fHgJtAYh
Cmqe9lkVDW38zoGfllZ7xww0htX1b83YlDvYQE+yc51JI20qGAkWQoxhaTMu/CQBUGW8xGpBneBP
SEeMBEN2Fanm1Wyr98Ktr6meQi/RE2AaEP7LaHiIGURvpp5ql0gH7cvmuzpmxm6ipRI0TFRMxfe8
/5eSnNTErdbo5xXKt6vO+Ql7/b5qIFwAVZQ0aGhejUn6tCTR8wxLyo/CZ3PogPJa61Rb2ZcZaveW
0Xr3ScRDDt0l2tYJo2xzSyFtLvwJf0+Kj7n/qoKgeh6d8EiD+zszyscySZZNOY/3BYcDm4VHr0xv
oRDhPJZMV9j19aYLGSA4mc1JD0lHUSbfhH1WbTET5dhnzbIZwGBrDq4ysTBvO+1cLk68riqmn7Wz
e02AkXN9eGt7fV7DGc13MuMsIMkVg+G9UsMvNlj/jEz0Ng6aEwn7Kk2voJ4b5h3hU4+dO4P1PkZ/
aCmy7EPQFPWN/HW0VDajC/vbKqWtPSl4xhq+jflSrWXvFVF2NZmCtLITdLlLlO+jYLqlZf2jM5gL
KJIpENlqmtSmtAFARj98yqbgLq+6dxUxB7GHRzmY5c+k6VcGyt6PlNKUz7duMezrwaKnlJQPCVG5
0V1gZ2CoxirYuMa8qimebGd616z2Lun8ceNHSLQkUGVLfa7TGXtVaO2Zok9VbixzuiLxpHO0mDfT
0OyTpN1CD91CGt1YToZ+LHikYohNCv/4s+7tC2T1M1MM1zMZH4TehzFvqYDLd3/Uooe0gAPPdddl
6thxZrPOP/U6tz1ZWlubZzbKqp1nhpAO20XPXkOtv5WT0XbjWrec9WLOD8xLe5YXlwPbU+xpTXGs
huFtCeGxWxpe5gaXTBsZzSroor1TtbdeobYo0HiL7qOG96E4UhL+myD7dmvjq0SnD+sC3YLd6S9J
yqYAmXHS+CmFFDEREalfMVuHADhadKDHtQTBuqRNmlaX0Vc7KYdaM2Ckb4EtxNLsdNPckf7ea9n9
UtirrA+ZmiijyzCy6bNbk8iIkm+tDcuRgNklzrofX2P4iDkJSzuoVVJBVJrTH3kneUEjfhgXbzfz
YvLGeVyeUYL9hX35/4KmsPVhOTnpWXpvjKnHlM66hABEeD7tDau6kV1lUTSnJaa3g1DD6psFtIX4
sbY4NXVr3829TQLMf/Nta1fee1q3LBEXSOXSM7Q/9FKDPtMclPtjwC/BiqeCd8zcaoHX2yrhEqaZ
oA973wuPrjdtkxYWejB9zgqpCleofHm+dKEMeveAbHPqffesflsgUpq8eJ3MNWKVkudRXAQHjTL3
QsG1k6dFkUnVt+JlYme6pepC6W3ex5Au3AD+c9CDidC1r5yzH/vv///U8kCC2EYuQSlc+u3lrzTG
Q88tnBu7TWyIZPpDhz8RQ8gx6IbinFWfYzPtpnI5Nj3P1XZfGCDxUfoLeFm1CXr6ii2OSe78LzfR
5hSCVSnq92jdCgTh1Bu4JKDgVbpOteZn9CiZ9ORIGs2wp9zaDZ32XRq4b5ghVRUc5ijaaUv+Bjvm
LSMuymWu4PJZ8XRotGTr6ClRePocACpNgggmbwK/bEuUCaVvU1tAA2+d9yAHFVXR9OPIlMuMDAw2
wm4caIa7C7dIX38NC/fwgLAnN721S4ICZXyVgayOhB7o6ne0zeBjByuL+iCsGLnHZbi2bchgPMgp
YPZUuZymMt+1HlR4t3nT9Po3J4B0JAsxkzdW2FF8TXr21HV41vYpGI6WFe9dRb+uGF4HN0Do4zPl
tg53TOiCBFgsb1ExrSLTuPztm67ZIsIF+snUQ+9qx8Lwr+U8cUTD/gj35Sg7B20DpS4PlvgVAD9h
HXXxQnVpmBhctVMEKDNtdM95DuNularpXdhcjKuxfW0z8hkmJ1tzxbtlc56MnsWDFFR3dJAwmrix
awzE5uGYjgGOP/OmNoCcpcfDG3rkrzZN3qElPus1reimmkAbl/mjbvOvoc3PYNcF7x990g9DSmGs
tFhtCj++k1iQ9MbDMOrnwptOJts5p5Nsp+6DYjRemcMzZePGk3VgMNQtyVlCGAriDL61A1iH63VF
7TrQeKOuuNEZWn5jMdCpXJgp3Xu4Ro7/6t4AXtfRixoiq+sZYpw3Jz8oLkNoPNcYYXB/Pkul1YK7
tu38BJDRGsbOk8yw9bW/05zWzDuVLPTvTxJgaj/AYiMMDolm7WUFcmPat3G+DeZ2q1f5j2JcA3LY
zcJkU24fJGr9xiJp6kyHES/pteFzeeH026npoQdQjwfjk6M1NMnvQOEU+smVuchMmlHbIDY5bvn9
UkOuCOwn6FnngIiWubTorOGpxzhEUJ7aTTcBeg7feJAU1+ZsMenlqkOIUYRlY8xBaZ21gF5eFTyX
if34hwNFAc/U/AAu2ATm4DFVmOhU03BZGlQ39L56toQ++qWQODtqQZo8Dv5jbVbtUtNydqS2o9FD
8Waj9SVtKUvrvs1pbla0vinpnId+ybZl7TGOLDHueiqDxI+PTCX5dpbmvSavzZGYs1EpceP2zZfJ
0/IVGmukrZtunIUYHiWXpB8vKp72EccSA0bZwdDRN91E9xezd4YNH3JVvgVOrR9issOxCA6x3FyN
fRgcDAVytc2tmCEw5J9Lr30UPfvbKRT1WAv6Nf0G1KejVtynpkZjiU0+UWyCildjve7jCpkK7jIx
VNU4H4510hyKrtxnTfRkVw2cfbXTScrR1d0R16EclbH7oocvVm2BZQQQVed/JXOATK2/S0IPcC7B
Z4px4+vSBAiAIGTo8zF1/KvHt0x77U7KdqxzDxFFV6FNbxxISD1pEEoDO5FdOSawOYDa+OCN1kK5
Mh5opRysUeHDk2I3Ay+8N97lYCEyXhkyI89cYPCE5mPqI8Oj16nbxcFT1ttQBbdJuJzq0t4hi1xr
YgkjW85imHmZBXdT026SnBFoSQOQouh0YC9Uwg7l0Iz0FoII6h0DknKO88x/G1XwMCkzX5Vm+csW
hT4F7ZWGPQ6TO3DMcJhew6q89VT2K/JjUvVD1XZM26Vno7GXx4ycA4AUowiYntNTk3s8tHgjtaKb
tw8eVCh2QUY/pVlikNwKeks0bKAI7qSKs6sWXXS7qplOXeEXKFmEDhpNPevb6U9JlPBFcUL9lzvF
rcD3qRneSxOiiJkIw/pZIIXZEr4wdnUnKz4U6DmshM+dHCQU0qq8olRAhpm+yfUbJdq9MMIELU45
9RxHIiCDzSDUDs0B37utbKq0pjiY85d2So+u6mR4WCkYCs780reYIL7IqR10GpkwxaNqYWI0sIp0
3dIF86SGeAVxfiW1EdwPkPLl1RmCI4PjGlJHv3DPqjA/4knb2xXa0hi2KI77r+C9U6rPgrTjZ4Bs
BuVyzB3Hn0eqfLFcqVAh6bZuuQ9Md+NMX4opChWo2rqblq0U8HqjHhFRngUPwNB72wbNMefe9Jvx
Swp2c043kwnfVluMTwyfL4IGSD5fQL+WilNeGOrao+Flnwi7d9InQnGM9VC5J+TL6+rheCkyiiNh
hpPmdP78WRn+rjAQXTKKmibFsGpa6wNB7lbutY7XkMUxFmiQORolaecrNz5pQ7FR8CQrwzxJ37Tl
EQpbFSHsXrOTR6ETWDOES559WTg7RUneNNVW+vWSIsOOwJ86wX9p3qIy30hqajT6D3pF5gvM+7Do
9iWsL2G+tWH/0DEN2rWAzvP4xW5/+OyyToPX7ClxUfyixobUNfBOgKKbfp5+YWz8Aiav3Gp6ELgl
sWzgVWh/EguaXLviAdtDigaaYUAP7UgbypQi4bGK7JiRIDHbjyKgYziVbDghw3JRy0MR6F3Pv5yp
XsGpeJ9AYCaiYhto5wDs0KTNoLiXk4lzEzLv3KF5PE0nLc5v4wIirURKJuls/Sg7RHb5qZbopSGv
nXPm2DEh2p0WTKEipBh4UbYkMjwbM/8qvOTcxgw+NeONjhV8lURQRpiRBCOrB/eTy9Yo1bNVMtoo
6OyfLHT2EuqNzt+1aHhvDLZAmdXfVopWZRxe3BRlrul+pWV/8Y3p2dfvBGzojIjBTLS3JDLIghlL
eIs2d0e3GoMvFoQLoknMG5drv0ymU7HYH1qfX2AhnN0JwkQxrAvd/ms6FYxI0VP3DinVH9rSAADn
oOJtx5OYfO3F4Vz4JQcwdx9VDZTQwft5J5BVlfUc8bjnEEVst43I9BfQHiYD0rv0NgRreTDQ6v5+
yAHo+1Xktr8mpJGxTgEyBqwP7JuJl4QkDY5K9JJGq2OWj51mr02JCkE37SRHVUzkqrWAdNRZ+2l3
6+j5g+xq2uZ7ChlymmnPhiSmMHN41TDgbPEGeKnjqzmPv4wXuYW+9oli57GDI2Rb6sAVUg84HRKE
A9pvUqMNNsCtw7ngWjgzJAsSdQzL22TTQUaxf2pESuCOG33oTgziuuWEuOxzqX4KtmZKTu3My4dl
C1fPvjFA9JQdHeXv4CHJjxiOZTMMJ3lUIYC9NBVLZnWh8V4tXmqt3No5BmP7lxZKNeXV2QPXyBjQ
OusACZFC/SEEKQJLoovc9XwKEzwPQq2JeYjnuzddTmAheYNVVhz0lo2XihkAk1pnBIy0wwWZBUBn
WFBo7yxaU5xYiUB/vN5yWEmmOQDAWiWXiFvfpzOmCdQ3xjy8tE39KDeE1ooLSbOTJNn0fxMDsBzm
lg2wGoKqTVAiZCfhsnr82wIRwjxuhsA2N4k6slCY8+1reMiV9SqvMda0wHnO0egdJPzqg7WXFca7
ch+G3nnMho+xAfTi+pRndx8y4MYcxhVyg0fdG1epR//EZ8ovkRIaqvzgXeKCk0N4CzgpS5YeJacZ
qYLksymF6zO7lP2rQm0vxREEZP7nnJE+yG/LRuWHbBJ+6FTITtb9xWIDTnvK2A4r8JMb+fxA6Ugg
DCojaubIn+cblAQmARaSmOW197ZKd3Qv/wW6dxfxkiR3GGek3EN0bU5+Hv2Ta99pf2RPNFm514l9
/EOteHX0mtBt4xSDoAsCKlqvITGeoiV/cI3qQxL3wTKP7pC/1Em6daaEySksmRR2spQm+XPmd68g
xJ3HLAK/i/HioAKid7PmLUI1HPhhkK1nnMrJLC/YVuwk2rR+8ySPyB41OtKAXWlBX1/7aCofZWZ4
00NC1rFk6chGGRT5B2kLWVDrvSe3ejWt7jADyZYDAkdattBcbnwKBr4F9eGL1tlXrR5hTDN+D2QN
HLg5j7Q5fdr+kgFxaG/+cBGYgz4BRFaRtRV+0+RPm0FqCiQ18gTaCt8618BEZZQhqAXNkmprM3RI
Vp1sxydflN5762ZrJ/A+CwoMGcbCujZ08lxrplbsXxvfe0gs66ItEN344hHtI8vT4TFyWidKA9rT
yrJg4A2cvoD/AX1gElIN08aTLq0tOmRnT7J7lrS5Ng92ONxmY8TyEb1JCdW4VgVfjm2XmMGVsFUD
z/wVmwBKFs2Nih7ejNLjb/vQc8YzvOev0iTZSo0kn4MXKpp+3wCPU8Psg+zeNIqnRk07nTOOpqAA
5G9QdJTo9Swoq9Ak7pIF6aPEN5onXozbiE2dWDQB5Fht63TPyp720hnpMgs8NLrQtLpKJA/6ozIT
aPHyphXY3wNG6dvYCfaw6K8LLLJIAlFTbmvr1eqwDCGJYLfJh5ae/lRE66nXaXf/SkErPJ+iiK4F
/RajyLYGGXlV9rfy5wDonvWcgyda1A3M3jvpenWUagRj2v3UNlQP5bGnBtC97jSXyUXYqhTS4G2Y
Tx1DsCE+csSUUNkwtO8uLQ9FwjuWZRhMpBthUBRTcNX99NWEs8I/n4L6ZeDctXSgZDPxKdxpOKXA
ZDlhSt567oyjAGAcZ5RcjPviIzWOfa24ShFQfkeGcdAgK5gjOFKSwByNo6ubvlDE9+WIC2R1KHus
aloiU4cuc7oVZVvXIs6vm0c58NCaG6M6tywpTlYfCSTkG0QBu5l3XeDZ8as9UbUH55MLKUe4xOcs
6o+EycN1pO9Hrr6RbyIXkSr0tTAMa804mEOygaJsEvNIs18Lk/upe0ni+s4km5Lf9q1n1zGecpVe
TXBvKIBYJ7pWdSY1TZ36razV0RSkTxs0+QrK6vBXr84pRZZcvU7XfOs58yPpqlfccyMAULtEImoB
7NnAoj/qARhAd5FHKrQR+XytSZop26Wkkcc72bH5IEc0AdbUSTdrKoeWKwZo8STlHEdVNFayeyXu
kOg/yC4t5uK2ApnrWWe5e4VZWqGCc8Pyoxj9uywYbpMggVBFrxCeZLwqQEHMEfAEisdaTi+bh11g
JMu35ltfAps1OVxtG9isL1wK/R7ns/k1KYhTBp3+DK0CIRjW8/I4tl/ahLFxO+WQckib2MXt2H/o
kRhbxJRy9MonJmbBAju3LLAcXVpFcoOYqnhu8AbRpYbhHWfU+3lcfJZxsW9shG7cqE1FHpQgaSkW
bA9Rg8t1GnJL2o1oEmgAQAxyAGN4aWJJk3CTtd2/1hjXBlGG7tDdUgS7jAKyI6rzEGdnmPBQhYdI
BG+KGXDqu1/cnYSh//8Tv6NBR1Uv78GTaUmaPK/8HQ34m+ziTg8YeZqIsCKus3XfPqH2EliQvcGA
sMMYNlchNXGdgZVQEkiRnlSrUsepSCVHy43vIm3+I/cWjMeG0r6fSAaXqftyx+lWj7B9ofzKqBll
BwzkP7Rdn2oEomk0wmGl7s50CHWEE+bESaHWvDKu4gPE/NaJ/O+/TRAN4HgaDN2oW1ZVo+s3yVjv
zdB9jE2gLQtLKjzZ8RSkZWf4v3KilgbxnWw0wz8J+OolxcfsDgBEILXs0QC7oY3ZYTAi+z7hBuDx
C3YpG1SefWM29/CEPGu5d0kdURNvZYtHCguLGgNSKeQlY5RiLojUrfw62Fe65Hcu0CfWSM/kUFsb
1L4AhRd8RoJXQRElV5bgXcprdz3pmcDRgrJIySxgssixoZOsfBLITIPnKTcmdxXtQqSz8aVkCrhF
P8OD7BaLY2/vXasyhUABmhBm+qXSxl05Va+Dlj3WaYMFYGx8OrP7mXq4g3Wu/i3PXIJl4SSndqjw
kOryNWXiycnjKwXsemHlFHVWHBkXpLRfuF2CfZkPuds9FxXDc+3kaNjeI3bgt34W5Nuwww9twPdr
PRTVTiGOID4A/2pjdOzq4mcZIB+gAOuEKnaeat3caHEci2AehKrxgb5RFTQ+bhpgvyaPAI4LO58B
Vg3+JOAdLOGK/HvCo0sIg5I/sykl/5lFYONwX9+WCIwEuY+b2afgMU7gxXhsbPGtwVyy3Y41U1Yq
XX3lfYBDiKLIazKszrLdkiz38ZjOqzAwLjbsAY1jI3dIk6H8T0vsj+BzafPGNNS6Gsbn0IAbTMqx
mQrnJDi2JPdQsm+R+12Zw4h02K3WIqGvWC/5AvWSYxER7yQj4sThbrJXY3fxB2YeDgpzBdqeBPHS
MbeYvKzIK+RbVYsN0ij1Qb3WMkhC1BjSsZJCjBaL7HESUMGzXeMlyM2jWp7ZqatMejBmbW696lWY
hdJ8oo6TTgOezGsjc/90Lv535WYv6gMF3G+tzKu8mDB57bbdS10gXxfe9uFP9Z/MkJW5wrBVuZPN
71gsesxlMZHKpDVDqzp/PSzj31aXJlSFpxH3DRkw+ZW8dcs3kbtBVi9gwJQ+DqvC+57LYIc0fiuL
y+2iT+4VJb5CEd/9yApTxUDQ61YFqj/XtVc2KoSBplrpZXtpBdUz50CiWtYxpY29Gg52DHKBS7U2
3lc0NiQ94rb0YxqXdF2JaDGfN8ZHLYT4YkfTXYL6OKtmGigigGNxBndB2I1nXEpLPCq3Ra3d6k3P
3Em3+3ucvF5PbJHvY7fdo3zHjunegVW+pmYBr6aOzyHuaTdqLJ7xpr5WUfAzKZ6XyXQvehFDy2Sj
LEJkkNY3jrJOkaq+wsyk8kmYc6cYWyzS4hYKolSoXh2eq9hcB0h712GBmLmfTxVQnmsPH3kA0F3i
FpIumIQ0yQPO5j9ZpDEnd8A5qfXtEJsRfbxxyvQ0Q5Dzp/4SL2CdHlQZ3Al9FW0Qmt+P7vJoxd9x
iEPjcDLdF4f7VkSQ+JzC1YJZiESHMGsjbVXBsm/q7l4evaa3aygPOQ8a/sw/NeYnB5MGaXMJpsGV
EgYFBk/jX48ud4YnB98UVTugsdqTbHXZd6RCVTNgUkr+3Ezq2lEy5ModqPRKeqrhszwQedsAmNLn
juF17RGNnFPRLqaLtNj4xLOAWXevOdPDVC8XucL+ep/eP9I4YkjuF2e53zsQfFk1iT80AA6DqneD
ibUgeCGdD2ok9pzsSVCGBsok97JEocmMH3AsO4AtQbP0RdtqaMW5QaY3j+HBopo1jOYYw1ZhKlFy
Iw3NYp7OljUVKPOpdysCc6bdazZqXH7bBOQoyc5JAtmYnYHFO+amg5PIEU3iAK9UJFmQjxoKsDJa
Dma23PBh4CbL7g1NhdMOUoRch61/HsIQUgLWVvQM7yyY50b8YXnZpSndj063rxkjIfvWe08TVosn
weW7bXXqfDICg+FlyUw7ohiOBneAdCNKRnnGNjhXKr3xbj71iZashzHIN/3UoYVg/OwNLpT3KBh2
5dj/m1V2NzoUYeTUUdx/16Q1fpBYa5f2p9hNLX1EkT9mz5IPywoFAQNjp/RVlJ70QQHvMT+tsa9a
KcQtN3o23gOT32FWSf6U2s9RDTCmJe910f/ag4D987JLUFFPLiPnw5bZF3Ge/WP0IeX18hRDX2bz
OI/DoG7dMXh1IdVMNMvsYLofGqI+K0MACSGXt/QMQATnmFUyWiDr8cXo4zfIGN0S1jwc68Pp23dP
klAi9lKRfM2gxNGEK5sXIvJUoTGumEi6VrP1bDXRv7z3IJJ6qHrt6rnP2JxKqE7VlZG4V2WxEXWR
X7HTJ+6Q0NO+NUghfmyg49OyW/zVTtgrEQ9C/yZpCKupFm4Z75bs5Tn4KfTqMjFPlRq51TGCCnA9
bbnosDvfRinAHKYnPsSwGK0VSIgvKDqSpjfmpH2ScIHFBNUehshxxqzIognj+TOzuQ0d74+Ig0DW
vamW6qMwEqTQbrmbivzcUibarRbD8owfy2B4oFtOzl7vsaz6Fc/vJDeXneitoEZON+I7o+vlc+Ow
YxZS6ZzhwU0xItFRBlMGojwlC45epwLb9ygXy5Gh+AoH8ytOOEJO2lgc1+7qVjOkWyRHQwICgI0c
JxsJOL6S3y7kXgxasf6hM1dsGkVRC4NiumF8zi7lWhd70yJJ3r1ZQTj81Qc6an6DfZKrFzErlq/l
cGpqPMYj/sixlr9CBEWzOm8yvGn5HuuFJ9QSLUTAO0/NvuVAtmH6JoOJ26W5Mzz7qoMthpY6O1yh
iIbYXKr7zGdnJxeJzySkqs+xJmt6LgickJCNloznHNvsGLPKdBpXM+SwigZr7QLuaUbPjR93z71w
uwDZe9+AmpKf015/nRYEN0GDPN0SkERPoI7h+xMEsJDd2T+Zi4J0ED/07fCYp9O8WoqaZ5/rr2O3
PA1pTwlPRB5bjAbp6mSrxqXUUeQYEEyfAC6aldvOAR65JHS22FKCU4cCSZ3pKBz9BPJ9al0irisn
S+N1WI4P8pxUWJ+sdniH6v2YNvW9XqWYGoGG9RBP2gz7KjwlhmX+CTLvjabhAU+ZqwPVzm7Kt753
b1Oel1+1VywuX6dxdDZWGe0sHXVubjAArSOkGhV9W8iE+1nnfHkkbjic9AizMbLX4vnOHgrwMkiw
LSiX69X72ni1C3hUrO4hqP13xUUfDGG0yYDg8L85ZSNIIOZeHWRoyAuHmZUUG4TQibeTqV8a3bkq
PKcy5Mq9Sk8KAWlUj/XKKWDGhHN/2wb0c1LczFWLLTQafgcMdKrrJw+xqFgAGlhfUq3Mq67o4Olr
D02BkmzqRg1zp5nroc0ZFAZbhA9PebnP4Y7pnb9fkADqbf/mOtSjc9gClWu/dlzeVoUCxmsQvkXl
vY1kAN5Xejar+j11FFIg3rOMzPuSrNrN+hTUc1pXif6vbugUyzpytZfIPfKfsC+ctfx1icPhTVDH
6X+7tHGwIBV3uNhPIigm5OgpJ5Se+PDhxOmr79mYJ2FSnDkd/Gsvh0bavYcpqUVjPY6whlNq48Yf
fR5qtQNyf8Jb+lOzYbsZlYGRan7sEUREaj5p4Xyc+naHCvqjYg5KBQo7mJNGV9PDKAg3Rp+2ocIs
arKQHei1Ys65fdcU5soZjBiQBbGz0WHLVPwz/OBxCtAaWQ5uORD70p4MWDtL2J7pJaULF2uurm2/
fBZltlNkFEXsvzW+jgLEO0UVXMGh9h+mPvxxKQUwE4WLAQMgKulqIanDeCf36NCEnLwUL5pCmrYR
PP75x2mw9MgQ0zdMoh24hHF6ofbKx/5GS93gYfRMLhcj5cCX5YetwjM+e/8SykO2LAoNeqhkHvNr
ib/O4MeHpAUPpZo96uI34lRQupGiF2CRPQ2kZm7WRjk9mwQPSdVKVENyacbooOROpaWvjc5jQlKa
NwwqjL6KAXrYgplDkHRvMzqasM6Old3tmXd6mLTiNPnNMcrizUCLFC8PxQ1lR7gsgJeB4UNV7g8j
8ARCdvHScDJY7rT6648A65TIdE6eZr0OU3JXmP/j7Dx2JFeas30rgtYiRG9+/NKifFV7bzbE9Ew3
vTdJ8ur1ZGszH9VVBZzVYA7OFMk0kZERr/HXY+p/v2qoAECg9CFV1rIaRH3xIfe+GgYfkvhPRuPx
r6UOgZsGO8UHaIgFgVQVsJC+aEdlVXfxJhpxCYHW1Cc2g4Dk2ZStpYZvXYlHTS1u3dTd6uO06yCQ
WqQQWotNCHVxKCAFfNjEhBmVajcy3rv1feKV+4n/YxBAORskQiIYUBYpriw+VxzndSEuKVZ7+OxB
GqFXTHMO5vWt7bUwCpvLTPaRJZ/fNKW+gkWtJwxvjKJDvTa5yKPo1W07vEnuNS1dZ1W9ZJB6OzzI
zmMg+t+8mrTc4A9DqvHyX8kIQ/qiI60U2JhSuGIpl5VL0c6ZpmukBh8Ulypd23ALVb8BZDrpX1ZT
n0Diqe2tjYf6QWiqgJBlXPksLLTg2vhT8yy4I5+p6Fad/SULDDZx6Vv2H120UqhfheAClFYPSKiB
ZYYPMmbOvVxm9HfITUsGgD9GrDxcM7uIkbcIGS8pFWE6F1J+UCqKIHX2iviMTSiA9v9H5EDoeapq
PZom0rX0dBZOhEzkUCJSYa9z2kdgB98FtK+KG14E0wrU3I6zcmkHUuwk+JQaGLS69joAHrnEJni7
bYtmDQcBlYx1T3n5e+hpJHNnCZFpAqZ4p3DPHBV/q5GHZGgiKKq6kZJDDLH8FbkYB8ejW2ijccyR
P04cKyPtJC4E+rVGEXia2qeYaxLDZjQ0C7mNAjtdMYmK7d4Won7yHJqmybT2kJEoevE4adqFg8Y6
og69Z39C5L9kejayaRLwdk0MiKUyxKKj54qOhNqqyyHTPi27upJ6+1JmSW4DKdYbEQ8Ga7zg9P2Q
v5MRYTT6NPJLkfK5mEikpsH6ajy4uH68N+l0ysAbR+GjU3cULa5hvZDKdogPFOrVAEQtKYdHqban
ZeOdDh1ZPsugJS4bn9eO95ZTrqU8ASsITJz7qnb9vtDETqpfBOl9nucruVdbbThIFaAYvUgbPUmm
Wyq/lMCKfLO+a8J2zQBSwWxI/bzbGIWVCgUOJxkfmgYSs9yNyRDdWU1JSzPeSH2P783K16HDfkc1
+A4HtW3kjHu2xhiSCYmwAQchMMWKfsd0seQxXBWEK4SNADACvMt3CBisdDDWkllhlndVmLxQxfxe
GgLujqvre2lLRQERPRttLTgvUNZQEFWK0/FaqnWUxpUF9R3qNA/AH5CLAd7PB2pCtxU1ZpSA13KI
TA4EqbIiw2s1aB/kUtSHlDuzBa8FnUL+GxXqFFAe+woO43uEhJqUctPKamsLcQF2WlbUKVmEXLeQ
YSZkWUH4DIto3UCmcLpgKVd3zHElMaJSilIqq8hhznN7/T13qCshNriwqJ9PhAs57AlsfSkfKze5
MnTXFUVfqVWStPg22uovPXk3Yb+HeXYttdFlYiL1iaQmsIpqZcVS6vTkOmNro6m/IZAtHJd4rQVX
UeVQtZFYeIXbafNAtThWhpXt+9c68yZPIvm2cvy5uMrRqun0RGhQTvg2V+pzKu39ephsHrSJpKNt
BIjHVvWXkvK8ATNOSquaULJTf9zmeI0DRtrSUMkooeamzRXPh/LnXyqd9WozSTKuaTh9mh70q4jC
W5mlz1NgXskFDj9rH/F6qcDdNWh2amQ/Ki6zEgRXTmJfBVazwuDuRbg4DfTQ4vQLO3q1G/HYJMqi
05tf1BiIoNdhVsuOWMTB4YKIlxUDufxEljw4trutW/ofrYMyms8itEzsGKP4ide69HznK03CjZxO
hKr3UnrI0bunUGQUaIU0Htv45IJyx8RmpK1M5FuqBI601L1CtCUEgU7RjboemFbjZegURsPCwFC/
8ei86EkpUVc9zTSWNsde6GSXwOifyuYLVOKv2tfjXdbEBzkkrcYismr3uQNFUAtgzz4ezRZl2ZAb
pwhrerWtoA4UoVDaeQHaYFq5SfqWr20wkIZ26OmYAyk50brrb3St+U6Wo7jyqe0Nd7ko973H1biN
bmSGFvfRJorcbeybKR4r4aFHk7GjAUtXHuQaOs0mVfUBKSVMu4DSSX8D8K5c0mLW5mQkny0WfPS2
kFwwtrYd3LlonhmO90cM6k5pnTvmZogBBBvJ2vD1K0OAqm1pwHBOJ5earryLIsG/RkNnHp81MOv4
ydTWzujNe7TlbrouQEEpjz70HIuwwTMvVcZJlMqt1es5QRPKv3HV68l+cMf3PNEO05BtbEQ2Y8Sj
5P9ruN2hktR0WZvEPUTHt74o9JAueLwXI+r8XcQWbrmAVHmzM5x+ZyF1JQ+rzsQ7yoz1kCNYAWYP
carNARGIZic5ghgIEImcSzrCgK3QTBu6eF1EYbMgshFwb6ciQgnIRWal+ZKnm6E0UuN/X0DJjgNO
1kpR13WCwgHxoY7TWyUG1obEqZWH+0kTxXrqOliZFUB+DnWqq09S997uq6esbl91xJVGYNUgGh6J
1R84ah3sGhZTFIClMPEeiBL0DMinCrSbnQYLFtivUptW/kvZPKwRykQfnG49rjf+ZO+qyYQN1YBn
wX5h4RMKyiS41MPqLifLV9HTG1oHnRMXzrGK0Uzep5dhFb4PAt9vstAAaeYWsSVDoR0di11KFFYZ
BVowV1EgK0k1dozKAGQibtvnMPDepjq/nvrw0rLFThjJRno5Ti5M0czgkZICGzjuIgiMFbxVCvby
noEnxgT/MjGRFRiesP2Dvq/Ad+ZJDXKBuW3tooxLHVLYTQDCm71M1+RKqjjGRK0Wk8+l1KKvIPnq
wr8G07GmdncbNRhbhAnXK6MOrgprapYSD2uqZLWGXlEFHYEGgp7iTr9SJ/qmJUQacr+u1NYWh7sP
0afCzTU0Bn/bllp5GzlBtEL6FxJ+pG1cZH25CN27kXisXAG/zVjhgAfoGW3lNC1eQmZnJDnhtEEq
BQOPGMkNYwqufOSEofMiqoRA86ObxjsLPxSKLsDQwIHnSMhnqP3TeieTwtthVFPe1SvW0gGUqtSd
/JO7i/e/k6+2dxP6VCWLLtF9NHmiYAOQ5apI4EVmdQphL4XWDrVtp1TuJrWDC7PqP6SidUCegMo9
B6C/BXaAtGR4Z+ewx3lIHhtLTISQi/I9FUOVdBViftQQUKRxj1W6tH5wFlPE8EWn8LWx2q2lBXc1
l5opkPrBKRjoAR33wog/dc/9SCZsEJgSqELuhIUMDOaFGk3E12580iyHqxqvp5rilVJCDv+gfx7t
EN6YhuRESXE+seN32yxu1bBcQGldl+AYRqRSvMT4bTfpA3LZ7IdYDSmdkIVpIAjxHCi3KnoyS7WR
lSelSjZa9TkAqfd0iXXiiJBeZV5GacYmigZWfYCmfWV5HTKq/fSme9qDqsUo4ioXRTk96xwwWIBc
ebmH8RM4YR8ZhhILQt3u7wwHpfSENUxDPORmFX+6SCDQV7GcRZlbO5k0aK6lLnVVOyCt9QukNC0C
o6P01u8oqB2QetnZ9XBpYZsijdiHRrmLU05WP3wTeISyKylIUG+hy4i2TqIcHM4upfhAAo/itrCJ
rLTXA09fBwIeSw00y4sGrCxG695Wm18jAmEe40x39rIsMTcys4p4Md4MCTZOCa/Tl/2OsUFTANBm
HOlX6dheioqrNLS+96isddQOi1t4spdmYyDg2N+mdjEsvNKA5CKWbaZ1lLEG2N+hcdAcWrgddqML
zaX/69ot7OiAyzYDJM2gwzC4yLkUjlJhlMRo5OoFTmarqQ5kLCkkFeyVRoOYoNXBSgmCCyNo9zke
Sg48obVhmGAIraaj86F/mWisbzM1vyqaGO0yh2TS9JJ9K3EOUqVKcYBG5ECEDKSMpv5ViPFT0Tvk
sEi/Mxa88Gl9KU71AOQZh9kMOmI7QW6zxxADWTu/5Pb7WZcj4lr5Vzp2rwON8ITI2PsYTulqu3BI
rwLWjSH9DTgLbOTMZbDVNVD4skaodtrrELzIsc9d9V2pAfNhgNMUSMIJcji577QScRxpY1wZ/sWE
5r2BvUCJFn4eov4hjYHtyvvlwkNZuiK4lQsNzZORQAxOth7ZAblbcRXgpxow9hXmNazbe11Fv7EO
Dy5cVhVoveGpr2atPhcmDbFUQ00wSPNFaldbz6TIxDd9ucL3QfV+ybwVEONtnYJTrT2T0rgh7n3d
XFoA9xdIYm6rJD40mruUuoVjRQUm3AtGJ4cjotn1K3xcTJG6lUMtAW3jRUZXJsrCA1ZKO6RLH+Qq
69FZMqX3QJLcJbUarGrF+9BG4qfnXhVk7nL1Slc0oXsPVmi81jFGukWnP0k76V5ttzYHHvto2/TY
CZvtd6jsBuMa881DNyh3HBfrRglu5J9IYkBL8vVHrUAPIdXNFz9yrxBMSJDtQ6OElsAmddqbzFUe
ekfZNqayinPtxnZh1NjdVqmTi9ToNkVPoYxS01eBYqrTc59T9Dd7UJ+CwbkdKneinE+Hj3out8x6
4wiykLTq76M++A0shws8LsMN61NHR8rBVbZo0q06inJZS+W7so0+Y5SSLT4BdTGwZ30F+nfoNrrV
/EJZT3CRdpVFXasjpRZaLFj/SEMrz/HWGRxncoPgMgW/pWsVARv+HlmM/wu7X/pqzSNSWTRjwvJZ
vlPZR2ywMV24tU2NtaBampW4atls7rz173wbzcGe+gymr3AN/4Cgp3U2DeMuUPtLpIaDpV6gwWIM
LoCeXH+cLPFgBawxYLZm9NpU6pOPG1o3lDcVbbJ9FgSQSSl5qUgxQbLDDQ04WIaKhpFRvkLoxEhB
ngiAulyZRn6avfobB3Hci7iOdxQq7JreSa/Zz00LFanXAuD40FdG6WxVYVSC29RFl/RbMHBIIBhc
qqSg22gUF5WFuBbDOgYhoJOofwmD9jD29oP8pViaEaPo+xhxvsFVK3egPm4Dj4YllLsdvPtnPHWC
hTbab1DXO9iq3o1WcjXss98JHi/UFXx1aUCyqxJ5gdHi+yI3P/tEIBIONKj3qDEO5Z86pPPllQNy
Ix4xWDDxql4/glgIFl4QgEZD3s9gYROyDp7jPITj+IU60u90QK3ESet9Se4i+vIN562LqEa0oIgm
iFLdYcS1mHpoQNpWmSg5juIQBNl7NOUXLc8yWncZKrBaTR94B0f4Xu7CkjwLJzVA1hZKtwa2FbFh
v5uW++47xqHxkwZEZpWhhfw9LuTuIw1pPzGhfbogVSY1uPcj7udxeOmZ9ZtfQjUGJgYhmc6JUytr
IPwe12AKUWKA/CiVzjXTwLbE6+6HVqdDTgYZ26ABzKJ7GgvQZ1ZmvI0uhTv8sGUC1Sowk+UqL+tW
wsHzS69oPvy+/aP2VIlhr6qLunce+oTOcSC2tUEcMvTw1R/yfe3ZgitCd+gsx11GUEcWlqf/1hUq
8bodNuspc/eAWV+lDzs2cIc6Sh5xiXysfP0iHUCsyvKV0TqbkF4O3diQi1q57VFMDe1Y32QY9MTc
IBAyjKCTYebmS0QevNiAHGoSwRsijmxzTJ/6+krvrcdEL/dabwDz86sP0P2J9FAGz4MIYlBTaWIY
iiT7FWXRvVkW/tqzsJMC577Hygf8ArZBRk3UkNVUpwrhuzGYAn5AoDevBYFvoQzhcxH0T2o23dWq
stYz//Y/ErVs61HY/tbs4TJZITVZHdFuZJWwWJpeo6m5j7DuHLMcUQexMyBA9twGA8Pm0leuZb+g
MsZLYh9qMud8jFUPQ+SfnFhnRsl6x2LRLDPZKU52lRmjvdVNAzKje+2X4GLJEJxyOORkn6mOt4Ri
CFgtyPJSkkDhvFzJ4MRt7k2JtHhZdyDOMHVcRIDGEPlLVj1MzIVwekRK3OCdC2jK6hsOXp4bNOR+
Wan1Kt3GoTmxLCpBrIoi7KJwhtIGON1uYQOGtHpvqVhAqqaBwEY5Jsb1AD5ZTHtxes01mPiGf5gq
7MXjGBH10H1DOjm9qHIdUYs8YQLi+xChOMPFRjOOdqLo6aRmO9svX9TR+kpLedsEfUY0y/caJaY8
8SgOtcGr15YvVZ7f9X1DuX1nW9OvuoCCKu3SDR01YbJm/uLSmChW2JdeRT3O9bX72wz5j3LT+EF0
bdbNZVpQhLTHnVtReZ/UbtVb1qshEPE19fbdsZR3Ls/oG4/0I/MofqgtccPtiRWSBk/SSTRLaTBb
dffoqcj5WuUFeCxgJZH3Jyn6Nb2KTUD+N2q/FCU/Y9V7xGxYn62OpHQGkyaasrUov8JYHlchOkjI
XBpP//5v//nf///38P+Cz+L2fxfav1FruAUY2jb/9e/HHjDz0Q50euBuyQPsoucC6ysQyKboo7BT
+5yltfypn1b47BHcGaJJVYZkp0WtrKu1bw4uHVNtL01JeTbSD7UGwOAk5bIzowdAa5et5RZ7FvSH
mnCXUvKrsFcTRLCUL8ucwDRECj4GbH/Pyn9P4KoQIf3oCo8bk1cjtuKSXDWH3KpfQq24Ca2UqrxW
PasdR0iStje5SqWRa1a5yFrrKcpGzJUnTstsqXSUUVrHXcVptWpF/zQFzUtghbdGRvsjtzzQgVZx
5zQGpEwk4E0XL2FMHhxUFFrKx5CcRmG9m4P7y03petXlc0jF1knEodeDx6LA4td58Kf4psZtY+na
xmOY2fsyBduhQNaUa45bBJ2qcIQ9js/n6Wn+Nnb+aRJmvuUC4pKFh2m0o3OirjPfePEN8T6Z7VXM
TlBTys1pVmBR5sBWiemRLuKqsDj7XNALlGRaDKArY6D0XkXXSmFA1kRS1m0v61R8Gp0NDxbmWOUI
Jhddv6DpAjDzBXon4FMXjtM+m7X35ETWQ+dkd0rX/dbx9ZnQj9MELEzb9r7gyTzrmdGSODaXCQUF
VDo/aejgrtPc55r7p+ZuiYcIu//0oByxDddnY8KtEPcFkSm08OJFrmYx2IuKazTi6mgsX+eY6i7d
3tueftoRY299Zu1eZ1ZdFyD1t7aT4qBRr4RFKSscuwuvrdb/7BlzU/fBzr3a4Yukq0MPclR2edAL
hmoQnNnO2pGIYc6+w7ThXMaUrHat1j9FtvvQILTseC+yCDiOryAh9PoG07gkDynNoDNFf1yrb5A8
P/2Nunoknsw+Mjd8VViqmuz8srmirbZ0jfHP4AHtUn0dHWZ2ftEuY6NDp7dIEZv3ZcLA5rK5Qxc9
V0eBK6w5ZI9JOgFz9wFSA+peDa5zxsNdO7KyTPnqv3/BeQkIvdp/WDRssxFw87akgyu5C6lVbuMI
vpZkDNECKxAqgIIDwtBvu8OUlAcHgVwJY22pr0rMPvopCykwf3rQNLmmf9j/hkw//nqjJPMHU0P/
YjsG4tqUrlyAAmVqM2rdlWvQ5wHZAAkIGD49Mf4iiUKnn/19WP30bDlKfz176odOJIpwthGicx6i
Hdia0ekFhewE5qME+GLFRDUBcLtkhjEo+BXIoQGLXcB5kHQGOZA1VHPezPHuG4u6L1QayYDD+/P0
ex6bNcP51/fE1h7xcq91tn59r0O9Mfs3Hc7jMF5o4C55Y5IqCtffsOTCICuhElJIcoUPRdkguKVn
AtPR2ZIx5K8Rq5o2wAYVi1sDXfiFbIBFeQJnPaXEg2YPBRzZbS7z4LanQZGZ5T7yDoXSXp4eiSM5
qSG3/l+PL7RKFIYWKVvAdivhKQgQ0WDGOZvZ4fiMUDzlWnz6WUe/dZYexKWHvwxo4q0KVIK/Haye
fLS5buyvOPM3dW9fsiK5NdISTJ2NJMmefvKRgGzMwn+ZAPOxowQfYcwBJHY0hKSp4kRWY9Nx+hFy
5fy08mexUsGQtski4nGt4umJQayatTc96iPSQY8NeeZ0PxKSjVlE1DBn0eqqVPAiaDZQzUVj3YvE
PPPrxz5iFszKYVKFXbWME54HdDS4N5YTd1GVokk92teu5Z85W46sO30WpKK8tGrw4gr92fjKwTtG
tMkh0PuvLBx3ZuMDArS9g6Anf3p6jj1vFphAv+ZoHckjGahQ5I6bBGnQmMrPqNOalA4yowhfOpo/
/2zJ6bMIE+LSEwYuD6xYYl2AQpbs7QzcdxIoOmcecmQ16LPgYegKFl4Tq4FGDNfDId5kqGVkUqL3
9LAd2TjfB/Nf4SG3/doOZHhAtRWoW7XtUPUrrXFbaOmv04+Qm/+HjaPNVoKjYNww2QSFlloCfU1J
GvSsM4fhsR+fTXuSihjpAN/fStMNm952mxFR/9mLz2a4CyetaioHzkmtXrg1XrpdZiln1uuRmdVm
M0uTTdFtPBa3bgB+CzcipHV2OkYxp9/9yLx+Z3x/zatSGl1Sj4xLjgQFvi+2bLqN19ZEa0FT4I2f
fowcip/mdhbwnUa4nC6Tvx1rdDta+9UvxJ7K+tVAvw1yy7mcRz+ShX2fOH99j5+POIdEtAlFJg6a
AM+NDYYZOBWgl/5VD9JnVUu3Tqy9F5F6J73VJFplsH33m1YeSZuQaULrV0POS8NrNh2CTR4V6CFD
c6KHKJbCaiFeI01aeNUjyiO/y9a77Jv+zGo6NuH6vx7EwMRDPYg1f9vYcAETFbmacLyzre7m9FTo
8oT4aS5mJwck51TpzJG5UECpZtqTpM0KUYWrdDJ8LBKMT2me4GIsIkKA60UBzQ5I6BfCXsuhdA4q
CtWxVoO18JxFPMHHkn6CxsClyqA4cvo1j62Y2QmUlqkyVgqtaSuDdARShwqPKDdtXn0KF/2AzHPO
nEBHQsN3le6vJVOphmuGae9vI42moBHGH31k/rPdq87CDgieejIQ6ITIEl/2pX2vhwrg5vhM+npk
taty8P56dRcAMPRtTLZQLkPpQSVbK9O1jzUGB85TwhEwqsbz6Qk5si7VWSDy7dRSm44JqQrUh+tm
2YjoLrPEmYzj+8D/YVmq8rl/fUukhTQ1hO1tkYeCpq3DQO1GB7ryJJbSZaqDsehEGSVm7Be4xz+7
6XBfS8mBUleuWsS+M8kRbOoMLbO0bZZ5Zr1KqnSB7rurO1eG4mUbC9z/IHFwIjHQF5BsN+niJfpr
xW3O7LBjC2oW7EJV7Qskzbzt5AUbHwu3AmOhfzYJs/w17zBetUbF29qIlgdFt3dk8TXBwunMOXlk
26mz6GN3dk17LSB+0jgFVTMCCKFpiylHtEyp5aMj+nX6U45dvdRZHBrjMQrLgQk33fzNTMabPGlg
m4WXSE6KpaOlL1HUGBvn2wMX4gJK4RGd+eZWOmnFwHKy2EH8LgzXFk4BbWs8nH6xY0MwizxtgHxQ
WDHG40BrGLS4VHO18S+VvENpMnv6MT+vEs2bpTuB01pWmjnelpDwrhnarYchz+mfllvy/24lzZtF
naEylQLjLpKdqblzovi6Up3XuA//QLA9M3s/RwPNm0WeRFEzgbIE3kJu9iwSjfYswkTNAOzu9DeY
PyfqmjeLN1qkFWU0sIv0EMFHw9kLPP9MTepvocUqRdToGbsAmqbBXcc1ZHy3Ul8mpbpxVPrhY7tT
a+UrR5kkLpMCz5ixXjjUY5XaviuD7gbBaUjEZGyoU3G7gVpMOQnXO5iiMHEjAS0gzaF/TPqF1dAR
s5MM95bkVwHJPUuwBcZILon09dQE2z6NIwKUJfmtCtkCfgAlWQP9fbxRpRqgdL86PS7HhmUWJsVo
1n4XGUQA4pZRDQ855Hkkj8obPXPuRo5mpdfAuvvvp593bKJnwcwf4qAj5/e20lBF1c0bIOsvraME
ZwLOsbU6i2gw8UoNHU7k+MFVl3BGK8v7LLX2KajaMzvtSLlB82ZBzUHkQQ/00MFlt92XuXMjqb06
fLoCWxBJ65bsc3oQ1HzSR5nejXBVFbM5k2MfG8JZoFODZoASojkwDWHJoJEYF8Z+SrUzlcdjPz+L
V90Q1HiljM42dtPfLRojUgdOiuyfXgDHRs+dBarW85CdLXX4/qF+jWachzksO0YSWqQJ1wCCBF6p
FO9hy8Ua0nBleuGFOETQ9j7zDnKmfoho7iyiRbXrlGjoQHiLUdnJqeKDMFffpI5eM6BcIHCnacIS
OYhegwnv3uh9JkFC+v70C/ycaGnuLNyloMIGpaJRK62sGhsSsW56uxwsoK1bAwewiY+TM5xLSY9s
cncW+8Ar1XUbD/a24dIhJWApH0vvC2fah3Cs6vtBK19Pf9mRY8idxZOk00Ozw4kFWNkrwiq0xs3V
6V8+UrTX3Fno0MscBG7JqRbGyQ6Y2UFqnGJilMNWBOCrEVOSNL8ZQD+kdHyjEU+qunRepABoxtCm
6OPrTuPsuWBri7zrmHQM4BHd0s+s7SNbx50Fn84JdbMxI2uLIT1MCPUrxl4l8KYzOe2xsZ3FHZzX
m1QpNAv1RKatGvwHxYObf3p4j+7LWVgBa8ZxDrVsWyP0PIbaQX4E2M4daDRkULEVCsFmxoOx98BW
jwLXAXrIKxPZhjPb8udMSXNnkWcK9UJFOsba2l2dwlkwVyVTV+LVNkEgj43hzDXnyDQ5swiUJ5aS
taVubaMes9si71gMkNkbpz3zIUcmypmFFx0cVUzdFjE1D0tbkgRpoHl6mo69+yxy5LVuthrqUFvU
mK6klZ0R4wgXJ9lwZh0cmQRnFiuiIgYt2yjOduqCD2hv6EZgp4G7YsDsh4Nye/o7vgtOP4RgZxYo
ykmZ4gSu/NbU7GRn1cAm6CFdmxlCyIBO6bABgDSwSvN9nHBCC9kHdWje+0CgO0iVXWoQadV45U0I
lZ9+p2PTJv/7X1dGV5SxG1gtr6QmL15JuzrrpzNr7thvz0IDYnu9j7m4u1XxeUOI+VcJ0/r0a8uZ
+WkkZ2HBa0HxRoWPewMZY9XWoBz04rE3vPvQSx9OP+PYspsFh1TJgs7L6UbmUNOyFBFHeX82CvtM
TnVseGZbP3MSZ1RtchqXeonu4gIDburMtGo//7gxbzeXre3ZFSJ8uzikS+8AmG2D/reaUWZT4XpU
PYAi+rcwraIaoQ4UD9MQF/TUf/PAYZ8eQO07t/i/02SYsyEMfdsqSm9CTy9R7wuoz46XYr9ToAxT
aTvctze139Z0TxvIoEaycsjxNZDQapI8QXl3kKRTjEWYti8meMTVNKbVbUZhrSUrMV2MsnQPj9cR
iQc+c1VG5bDOcws9fYVSnOc20zJ27a2NO85KU7jvZK7RLZWQk6SdlE/boTbiuwZ6BI29r6Z2xA1M
v2r19BJuxWPQVheWhpOkkiG4prrrJkGOxY5MANzFoyPslW2ajxDBIhh0YM1iDlgPDqq3heuxr8b8
STGkBlpVXeS1t2OXf0UAu0QYPrnR+FpOaEXFoG0lmqNkQtA1LGFg9hBNy27jts4uLN07txxvgT/E
mEtVGyFFYUbEB8sRklKwHXRz7VfKqrRyrtUCPWl7FWEhhRsZAsolM5lCpfcqxHnQ4DaDbNN3wNME
TBmhK8Zegg8cfAMRNQrhDCCr0cfjvegifMQxk0Mc/DkK2guqQlsJUIdbt+O6t0C38yKAEhwhY5tV
FWoJmYkQdm8CngvXGrqkimZfNl34UlfDlZ16aCHzC3V2YVjmMleUa9+1bsow+wrs8Fltu7XoSQEl
z1Zo9KfDDsfEBN01Fwop7McUvRsjMKX2zUWH+UCJvI5cpl7uvxFTF22cvxbEyAkFiD7WIZcMF9QF
kNsV+9q3vqpI3bqopCpJSxsMpG+n/InTbo8KjIBH2OzVCtRDgsTIInQw7bbEqjRxfcifOnWJjUnj
Dwf5/X6JtEcq9v0AHZoxkKOM2M2b7VwUiY1LenTnJtYebJQbbRIPsFMaYesMExeXnze7Mt+V0n4H
tfTr9Ab7Occ1jFkU9OtEBKD9US1Dq8mLAUPl+JRBPfNV47bJVcQvRpCciNKeft53S/+H/TzvmEZd
oSbowQQ7PccVAEjX0jSnfdzXB11Vup1lQD4T9VfooR6skopS7mouHTdIEQxSdggTcrwEGHQZuEdo
JTh9XFfYy1hWIeBXO0QBv2x/y7/4mQJpIzU3BknFouoq69VC4+IF5dQdYg87yW8q9eTVkz54emv/
wYzvAvGjexeC7emv1WSU+uFr53AUf2wjV+0RzoG/dV3HEHSw/8NIpO6emwrdZ1aclbGD+ri4Lf12
6yv5uY7nkfA9x530pQntHoLPTjLv8979EkI5s2iO/fQsUWP+kN6Iu2CXILIqLMRNwuLMqXPsp2eJ
mt8pyN2McbCDOoo4ZM49E0uK9enp+Pk4NoxZkjZNalEDPGA2/GCbKsk2M6rf//znZ7lZZdvwJ31E
LkrT35mKSdIyLcAbnbnH/Hz7hXL0r3lWrE2jndIv3Y0+3JGgDG7hGy6FEd31Yw330KZH1JxJXOwj
C3cO0TBa6LieSJiHon5CNvRVtYs15/tjg+7D1DkPhQeYEccwDcmhBKZ73KHsaHRvodM/KHWxrQLr
Ewb7rZkWytpR+zXt03vP0FGvmbKnkX+yQIv5I3Ohoyqc22WL70GTvbUIpI34Xi4qE8e7zv9Mx/g+
NpvHycPOwQYKHXvWYdI5f/vyatSLm9IvnqpKLba9ButvMgBHdKo5vBjEldaT0hZutPQt8yaxom3b
JtCvKBFEqfcSGC3CmOXzmIc4eYrpOtQqQEa2tADzV7HinMnajyzqeTtUGEXucCJEOwQQXOCdyTbR
sujMjjlywTeMWRKoUg710oDd2HUwhOoKu2QEE6FhH0Zt+l0NVrBU+1BZwwjcO775EmtGs+lGOCkc
yosug2kqBz1M/A3YvkMT5ytJfbBQizu97Y58/hxckjV9XUc9C3eo6me3E3+KMf9HpQPjuwH9191D
NVVujQ48Ga5EvHF4+Jbx8MOP029uyTH8IX7PYSNw/kcSM51IB6+eE/hPLhz8kYR+0euOthj99JVm
0D4ZEwoi41MR1kAadLFIKkBNMfSPktyjqIE4u9FlZJl/ZFoqt0sZd2+5myGC7C7zzsVbpcUbVpIN
PFgRNpNXoDGsOcajWQ1L1fYcqeX+JA9+G+7WBGEbfagrs862uQdIAws0qZ3R/WkCq8DeADCfAk0b
83D0I2Gau2UgazcXzkB+6fmPp8fn51uvMQe8NGgKYfZkc0WgZU/pkeN40F6L0D9knvUsLADIpx+k
HZuIWWzFrCgxE3ST8DeCtKWbb/LLUfi8dUdPLMAnd+j1hxuTHFvF9fzMU48cGLpc0X8tr8FwMyWj
F7HLS/heQd/coX92kY7Fg4N4o1rS2Yj6tafqOxNhjzRA7c1sV1Kvx0qnP1bUnullHnsP41/fAyvU
3PUcEeCeEq1pYG9b5B5k+njmO4/N4ywL7JVCKUTfBjuoveayx0K+a7obrGieAqNbtLn9oHHNq0vl
qUlVwS1mhP1cSYWM3rwYuDuN5LsGvuSiOdez/15DP209eTL9NfbcmkJkWqSeblb+mtTmph9q2IBF
cTAgR0eTj+BY+tyN4g1I1JVoi4NHfu5b9aaMEJHkcHCQrozV2tuPPX4jTVwskPbfNSrXGGVUQY+0
MbwV6jRBTfPe0obfp4dTPxo2ZiEZhHMxqGMN/SDqb8cGTY0x+IIH+8dvqgFl9uCQhMZbY1QrlyJ2
UbFeHPd/ODuvpciVpl1fkSLkzWl7Qxsa08CJAhhQyXt79f9TfDtifz97GCL2yZpYM9AtlUpVWZlv
vk+HxRo+ScLeJA6iXGn/pox0mJtGsHWzYJGk5abxmpcW59sg7WIcXdi2Mmpls96Fl+RZFxxcEY1A
BkzTW2DTrx26XY0RaxA9NyIAJZtJ8FKLejvyP1ogUz0dxUmd7ejyxZOrwgHHWjia+kY/iDorvfzV
wRnDKv1bL8j/RPRHall2Cgv1rJFJNhv7Pjb0CAF3uJEN04E/nHS6QmimRLmCk1KeribTPKIipArH
YS6P3U3oiFOOg99k1xiIReVMoZo2gztH8sq2njM9P9IwOj3UjfdYNmwVU4c3LxvcVnY6Z5gkyrg/
aKIXK6D+7MLCwlalP7Y2nVs2PEnPAo8OPqe+mZS+nJm6P7IAYlfNJFLbbpyTX8ZIbzjRh4lC3tSx
usQvfkrfnMoDGQEHLHfDbZlVn4mM1oPGucmAB819IvVpgpue4DGAX8uHXAU6HocZ6CtpkSHv12yq
t7h0pEUN9ttA4vImvFIihHzDYIS0Pfda/gRUoJ0bpokFsvRs1LHdLeqHxEzVleyIadNsjbPftu2f
ykAcykzcONjZFGI41kZ72xES22W/lcdytAhLP8yvdYKKUjXvujCifX74EDq4mcqs5q1Dz6AzXTM/
xDeolJLvQ895Y8StbdbZ+NL4Os3E8VF+auGWLyaokPn0EhfiJomKB3OY3KWj8MM1iRFU38Eyxh0H
U6EGREdonLIcMGajnhIzfBdZeBYohGzspTEAeLOVdBFZ+jL3+oOCk75coAslKMmN9hhN2Xr5WunQ
KFL3GomGcceRoJEmDy2t4aBwn5uwg7ld0OGIe8fWpltG1YtrA2ZKCAxzjVyD9dzfdUC+fByQIvbW
MIqkSYG+dYnzF31PlFM6QH86GwOvgQN9gAhlrhppuqwSG4ecdqLaLO8yCBV/MUi31JApkukt+NNq
WdH8ksoGgYyKGmtMojtX2x0mTpr8pyiy59To71wF4AENkJjUtBPeCzQz1kZzq7rqUSPIpI/V2zpC
XXVFWu9MHCRDSw+2pA6mXwLBH8KsL4XHfy2YkRd5TmogImxd2g892eBex/ry32vaT9lA7dvBTNSt
p3gJ62RWpXQske2zuoLEGl3qUJOw3xj2FnD6RVn6n52VP2BjefWj7DqluYJ75m/lrJ9u8tsRrvK8
kdYu11+nUfEobVUdkf0Spmpyt/vLjvNdhVlFSkZUh2a8w6hkDGx4mmDyjIGGfQ4Xg37SRv/WqpqN
qyYPsTYQeQXuLw/vx/H9FmrUZd6mKWTjtbQTU2FENpp5QP+ytdIeFhEd/fpEe2SYmE9R4TyodbTS
sbopaDFKsa3+5Sn/cOz7rv4FyhjqiRKIjR/rF7nMxk2SLxILkxVXMduZgE8SJwb/l+UnaUJQxb/1
hH3NpL8N/7cgxA9ZWrNGERtPbaolU03MPVzHQC+KajcWQTUfc7wqB1Pd1nRJY48PuTCsRLnGgHFH
hePLfWAwKojuJFZZDP49KNZPc+5bJNKkZa1WqiM2g4M614zgnCvFQD9NjD+yek/f+CFtvQolFAYu
nXuoOve119N7YDKyrWe8b3tt3eMMCEjXew7A6y7K1kLHihWRTHwpQ7Hz8mKpQciy8MVpUrGnRc2Z
JbV1Y0SKtu5SDaduDdhI6nTPCUZIipAo3xGzxvjYx/FB5jiDFptfP4z2wDZopK2gf+geMAyE7k3/
hPPKS2p2aw+Q06wsuhwnC+82xQaoDDGo6yaSnYnl/hawy9D0b0/zWwgU1ljCIT0Qm07p5/ZgOXO9
Cy32Asan6f8UvvWWlMpT0SkvnE6fefMo4Fetj4gmvf7y4P5+Ceq3giUboZWHbis2k+3gbJYdgjiB
fVD/8rL8MC2+q0pB72lDPRTcYZWdhTPdDbhl/vvK/16bMr4rSrM0DdsIpPsmV4xuVpvYVmFg1if4
htAv8e/v+GnF+S4ldWtYSTRjhxuUhva8b8Wl0pVbacHSVuNa+Mmz5TZXjWBqHnu5ZIiOV5sgJE1q
LMamYfPv6/jpXuWZ57+2rVEoFboc8rFVZOIdk28L/M0soLpUVX5bXH84ParfFlcOMfSm9xnt7zoS
fqKAokaY4o7WjnJzRPhM/7GkiHTShaefrF8kR1/nxL+8BKp8Of7r3sI8yYXSheFG8XEr6iFDoWt6
H03c7KxGIcAJDCwrEd9H+IJKXzUNFx5t5J31tHOSOFtr8FahNr6MAStwq05rq0nuXYwHgrGKF3pY
bm2/w18vH1///TR+OGl+V54WCkkJP+vCTRs1Nzlg8WDAnCuRRO1/f8FPj/vbYjr4Udl1WhNu8hCc
apk30DSQEUhvMGlm8+8v+Sknpn5bfWK76F3N5FvSFDPhIe2XmMzF8ypqN3nuEOMT0pURHPUoXxPi
P0jDGSNz3+QQ25Vz6vGYa1zt3sLwsVa715q0YdTnl39f3g87iv5ddep4GDNHiRdusP/fq2qEdHCg
hAaxV1mkogrnHNFw97KOePvtldr7DGJ9G6n9nbQ16XDoopwxvGFN9TJKsm5Qn+xWgbhm3Ad2kR6T
LtcxiNOAR+Gq15uvAjO8WEnPaMf2fi/tc+0Rv2wDr9ccV8kyfemz4sl1xwcwsTgSVtHM9hNoz351
kiUar1B2CXvHkGMMJUobjiSaL9GlH3Vg3iFweZYOXnnRn8K+vmuKbivNn5I+/2Ul/yE0w8ft24uk
11pReEOI3WOvYx+B4YTiWLO2H7y5HZYqBqLxYwQTds7R51gH1TLtxT7AevLfT+wHmY/+XWmbjCZZ
M3xWNhOGCJt4qJFT+OreNtR7L4M0b+PNrDQWeS9c1koAOsJ5k75U8mX+/7yEb6GvoSVJPCEz2eCH
ClFHIOAop+Qmb9XHTgmuCsc7N6YJofOiRaGEj6Ea7gql/uzH4bdI6K8bqu59W6oxZlOh+jFtrdK6
l9Fhok49W8FvxZ+/Lz5o3P73U8YJNc87j8WnjuNHwShKy6qsGh9/GUH9h+v/thw7OUlDtyCbqzRP
IVQmabFJcy3btjQtxYPzP82vMocs7OS3Y8Xf4wT9u+61HHvMbnjVODBBQkV60NPzFhRvjnjGU5zK
rvQvTlN/h9E4vfrSP5J2s9Uv9yzv7f/dgvAR/N9jir+Z0CPZCBfi+y5thVVCwgGDAr5bGujzpdLh
sgZt4uHNwQXk4+KX7/57xQohxf/+7mKkdbAfEvpX8bfn+5xUX8tBYJilJ7A0buf76C6e2MMQbddU
bTOsTi14IJhrbcBHYlP629X8MBLfFbSxSf5eGxOxKbRrWn9OxDVNIvm+t1EKzFBdmRiGyxQTV4qX
QuN+/HsYvlwt/vIIvstm6WuqR0EWD+D0U4gPlrQndfFqDUbssY03ngCOSFn9CUZMekJr7AQWCjvj
UGG+aHXbqdLW0oi+EtGsKvb8vISO/PvirB+e0XdNLVqnOLAbLd8gCjMqQLztNRxO/DePP+vqMcNv
Oci0hVGhbvRXdm4sNf6I7sBnLMMUpETv35caRujXepxOmXIfEFn1uDBX7mEa7Hka/anLhR3vshLn
aBZQi+NI1aL29le1fizdQ2/AzE2P6pd5/EOCaYuhH1rrTa+CeVkOa8289ZTPsRDzAn5W2O50E2dr
Y8VlxvUVvVY0rMzhkhfBLxHpD8UG/bvwd2pMS408N9u0XnhHg/e2ackSG562jSl2QwiH1jCF98LI
7xmC3/I3P37tt+U1JK0RmbTBs8B7R9dR146YlBmnT1JSw2Mhs1A9nlyuh9BkcF7+PQF+kCjo7rdF
V02TqcPsMN8YafOET/XOcGm8TCP7mLfZQsdzz8IQzvBJWLk2XgBEIb988w/L8Xfdb+G7yF0ckwMv
vWFEazssqG5dvBcsyvR42DY7Qi6sm8PbOEctK5htLvi6+b+//u81D92VV/VfsXkfBdXY4FpMNie/
VcNy02XOR2F7h84lP+dMv7VW/PQ93xbgIB16zRQapNqqPCUqJLXAwuuqKY8Qe+ZolX55kKb7Q9Sr
f1cCC/ApcTMyoIDcbyECr5sgQVk1OYinZB9ZOFwCfTxJBV042OfIhrmBm4XXmPtYTEvTiM8p/n62
pvUUfWLwjWwQ8QTGqy0OVeCvlN7cOL71iC/fAZv3feMQegnhr10DJHLQW6dRM6/ooZ8LOwPrSS7N
a2C7KzrlFtTtmpkRavfArauVolQ0vE7U2Q2M0qLMOfe289xgNDH01UfYYgveD/bNoOmA+Qrl1VdB
RgY5WBTxVqn+YdQqG39iqFFNb8wnwiF8W62dOSindnTJVI0nIt1jT0KlIOalVqseWlzmkAPOc78+
OtN4oEcZjkLt4fQKSDXqYtDsUGC8OLo3RwRIEXasQ+HPwqxf+9p058OwBv6yzt0U9Vd62/Z2h/mg
wPvP2Hu1+igKdd3bxRONcrfDmAN+BayjTe5dgsdBHWcLxaFPyHdyeL5dPRO+8ZgqFh7Amn+D4BLL
wPFd9aMPb6zgmRd9ODcKr1yklUkxn1XPsT/zFOtiMgSLPC9hP/QPnRWdQuCtYaEfm7DExTqu5g5+
0rNcMR8a7DV8rjBPOpzlFGlEmPa4wGTNa9YCHFXG5NGMEI8krXVjKhhgqU51prExXQa6xPB62hLO
4B/8vfYOwHe8Ohx1RQogn/kIL1JHe+nHcO847ikbS6ghgh4wxQtxdMYKMsmcbmYbtHO3NWhxjFrm
balSJqSsaEoQlmSihJGxS80MLEcnogWaw+s4mfcWG0vT6P4shRvICEC00HW3huRonL0SuG2cNosi
IBCvIoG+sX829eSjISmn2tTCfaFemS5/ROcttbxP131mnbWkBJ+BZySVd9WdPtVaT1CwA6GrlQ+z
g4gSW9FHpMB4I0n1PrTaDZbaW1V1FnQ3cqay1WCbYIpL+X5bQChX42lTlxp9OLCJEyc7aElwNfRw
SbXtgEbw1VM43MtHjXPdIgv4ulZ/6a0ea0W4W9MoOVNp+TGO5lOv0L0e1dm5GM1trbUfoV+dQxXj
/t51UCjiYDvwdlUKuBnANU/Cj1603KoxmKCmX2ufThq/W66yV/tuaSbDBn8fIJjIUt1gXE2jug2D
cCkCwEZDHlzyKtlRqb6zXTALlc5qUSb+yu0dTod4JmmNctGjetjKl8lQEIXo7LAoEYJp5k7u1Zng
IlAC5hjJkWj5NQh+lWJ8hScP3zoPKV7SQKLtk6Q6l/Ww9ywcXoOpPA/kMqI8RAlLvCGrd76D9bNj
Q2j3WjQoXrAw4npRdz325yY2JNFtjQxwLgpeiiwN7swS9F8i8kWFylTBmnRu6wNvCBC827TtlrES
39ZkqluMPoVOnDEkt2YxIHEx90oPPQBS4so12xvadpdZWfdICslph7X2KHCfM3Eil3cd0U85WsEm
ZR9szegWrcm5aGhahmpIL7xuz7QsvDE4rBDOiXnLkc/D0XlWuMnCE5O6KN3xFk7Ol9kdmD4MgasS
69U6Wlrs7patnVqziGedqb9PTDWaupa6mdwm3URgmIRXMUR3k5s9YgeN79DQwQCgE3iE9R24Vx12
Fsj0eWQxS7r4UQ6ZWhb3GjUf3YaMRYxFa+gKs727nCrrVJFwYmnYaRmG98DtuyBPWYFILPTWY1Jg
UkzruiYhYE2BWgSRcbIAU0CFJXmP9GFjFGkxa930Lvb9gwXBEoJ7Xi3GgZppErXJLeU2d51W+lfQ
OOTolNNo21qoaE2v2NTCffMlWxtcBUoVDo3FhWrspeGMsDJLkew1O2gXQ96/RA0LSh7Lake77DJ+
1EWPi/mg/94nysEvjdUw4aoMKWNtNgnqAy+4iVpnjqwMD9eMn6fHAYQ2ABwLGos6UsSg3e/sTCa0
9+hYwWpXGlyoxwzgr6OJ20QraWWvFkaZ39hNj2l/DlTU3GYBRmW6oT2jiV3S8w1DOBtjfICpQGe+
JRPpvOvVezMlKzfpTm5tL8yBE3cwWTt2R9gL3ppnua113JfFoC+j8NOVW5Dx1DjkS7z4NXVasUqY
ZI5nJ9AAXnoXiq6Y3L05EfNk6qcuihf0z5LQM+7TQV8VhtIu/Lbf+4rQZhHi5h51SFlOuxxn2LsR
W7EB0KsTYndbDpg+EmBHZvIWDv02Jt+KsXNDPDeRKmqor/PJQlf3WeC8D6K4NWNnkVp05bsW9lN+
W2Hy7Tbrvhyf8HJdmwoV5yC0ZzWiipnJwIzOAOAuf88CkR9cRxuhYoqtAt92VlrhpQRPtKiQcvaq
u4oTZx5nqniQk7nKa2ARctlVX63JW8DBmQNPWKtJsC+R4iqBt4w7rKRru7j3g+5U510hS/bHpM6n
ld8BHzA8G+tQbMJ4bcsixtAHVHf9J3TdZmlnDVSnZpWXCMh1Z6nV7PNuevLF+JykxlNoN9fWrI6N
D7hcsjqirt9UGn7UtWc/AHaQ8LmLUbB/UZh2svap9YHdd8o4tzRtGWLcO7RqiYzcO/ZOfME+c9Vn
yWbCGqY2E/oxWuZF6t0SgrDZ+dNnlClvbpdu9ZjTkqrfhXmwJ9N/mzUVyOUwJPLyakgh6qc3gbpj
5nTAXtBWoUzsimbtTd4dVbJdiTkYfrIPrmIvBWepIorfwqA6qdQOcGgz5mY+cnEN7rI9HxIX5Tk0
+21Sy8NTqL9qWbL15CfXHgESsmccZ6HA2xBhRnqkDFqmDcsfZ+roztOgXhmKSmlGJ+fGIZ3e/HTe
NrlGI+2I/MTwlxNJDDmHwwJYj5/cKPIS4AR4fX4/in7ZquJVT9jEaSTBaA7XcaoZXmheUQUsKOqh
pHcQT9BgCrhheLD7eO/5wR6V/77N8TiG7ZMrxZ8YOcks1DT8/AYoU5WNCzXrIZry6qUfJKdeJ6mj
8JuFy1oQWnGHYqFcZ+n4GDopNCdwmIyJiWG+Z0KCQsHc4onrA13CMXyeQzZmHG7jjHk2uhzDXeND
092LxCQEtbg4KYBKpdKXcZLuEMesslw95Z0NeGNUYLun7EZxUHlk/oa965tn4WanVpjJyRCh/WTo
+I1PwrvpQ0VdFB69JGVaL6ZMperrKB+y/CLySf+Dx/mpLotyza4ZgbcMwmRll38wBM7JixSwhdvx
UoPGm6mif1NY1eDyVH+gGY4z/ZBOOi7y03TuSH3XdHHmyCHaKtjWhb03aKFdRpOzH4Iuwne0Jdeg
Jgv6v9cy8aSIbt1B1CFg0g4GNe4ITJXo9zJbVuA9L/3+qdCu2FFh6RAZmxVuJwL0arOGGj/TOQaI
uNsI+hrOtSkuLXKeeabl6QKd0oNi6yfdNG8bVXm1uvE9zumNCsoWC+vJe89Zq/R49Gd9O973tX0y
oaMsbFA8AnJUXhhnRe9PTjNsS3LbQetiDpHyHCUYJAHgkxXjA5mbsDA7/HBKWuAc/VT12TnU4leD
4UxBvViWkmF63N34XbtxNbFpLHET4kyEbummJGLTwBY4OgtWWl4Mv7lXBnOdBWY0d8uow585v3it
eJHpZR+ZJS55gNCATRp2dZMG6usEYtRDTCWS6GyW07UVFfEknXoqNabap7JbDu0p1pyllXdH3epQ
bLlVvcRS44Cjw5uf5iZcpnLc946Zs2vSzp1hciwbViaz3GWT+mil7lMIzsOPWWRZ7+e6i928NJZW
/A+80B/zlH1WliY7l7ZAl/XehCYURcmdmKK9pKzgTvGnx7g8STuwv6m+bwE9ta72GaJebYHO4OeA
obU57WzYnyjlbi3DPOhZcS+L67QqYDbq+stMdQ9FY+DY5Ck7N0EViD7sAq3ujInyCpbT1u7J7ch/
1TLmWKThQl6URb2dINXJySkQ2b7HRodRqFFMc1sEN6OLRY/qQ0s2Yuddm4Y7/qWgNcRRwfsq8b6x
p0vXO39KbiJxDcoSY4LHO+eC2r4Cp9lNNexzz2s/8tFGqg6qxqnEPSp05TyAZy984wxFJt/Z9Ecs
Qtcw11FGG1GrG8oqq+1mgaDngzaqa1sWVwdoi0dr2BdriMRhZ1bXgCNdlOVwepD/rjH0BRLK+oZK
gwZck5e3qQ+62Yobo/SRdWg4gUsilKPVa+S7a7+PLxIHOOoFck66UbsJi/lS7kGReoOmZhlirryM
UH5QDd1KwJmJE9R29Gm1j1Ibm6HYVmZT02484T9KlJHcnCWTpUjAsVk+awcoMAzEMHbpMfbsvpZN
v9/LzhedFquRtCs9YAsl42zjlT5EeWTpTh7QEs6Z3ireplHs9IwnNTYL3Ah3I/+vormXk0LN23tf
hIeCNG5Ue2cKxbf2CDlCVEE1s8lUFkG4nbrpnBfAwqjJ1Sxxwx+JPFKn8UOCZkTJck/aVbJTpMDN
V8YHFf5rPPjbcMwfsrYmCCne9Br2xdDtYtKnzqSvmFDPgwFatwy9c0n1wzExdabzy59nrs9ThPTE
z17KSKArC5dphvY/TXp2RA9JSRqObGLc7KKynT8dBVjhBHeYlQ10sPHrWV89TPBNu6Zf9BXHu5EH
RnF4pqvjypvssxQ5VhwHRJ/vXAxIG4+dktRxQiN4beWPQ5eD1gIrXzXTNhisijxo8Zh6PG/2XNgF
mOJKILTlFPemlmtbLOaXeaM4M5dRCHPa2cxqqZgMRVLFrKldo8wsi3MjeDTM4ijE1xszRCCQFUBH
naORlxIyuw4UINGGUE561M/lNJNXnfsT4OqM8Me0n+RwqzB/sfV5UZ3iqpmIeRNbpr5Zg1v0oCO6
ZhGqX6TCdW6Xb5ZrHgqVrcx/r9GMNvTCVWVL50+ysPrLADnWtNv3XmcGcl9NMNxPfbGpsvxc1c6r
OxafVZE/AYmoFm1dEBNjoid/ovTzxzbp9i5NcR2aNU5DZy/NbzhFrQsegVXocK1hhs9soRbzWNd4
ArX7J1HpPVUUMnfGOYclXfv6XWNbc7RbpM/ZpnKrXSceUatjf3S1gSC+rWiMTJ0TiPBWrzZ+5l3C
sgBxPMQn3UsJ/lKGWU7JtoW1IDJvJ5Hg7mRv4to0ZqlK/19lfup5+2RTu2A4oSimB7uKHk1Jh63j
h7F17ozcO4F2WRYDz1OnHqkF00Et47M6VUvfcF/VSD+o+ngUw7DA8Xbj9mRjJkS1St/NZB+G3pDv
ZubEpoeHmNhYsMSkvnRIrUNo/IeKkCXGRUu1u7IFe2u7e4fEl/w3zJ9bpL6VFmwzTf/swc9MQ0aV
G7ltJuedoi1oFjkHnX8aQhvZJftx/oYZ51OEaFNJx4MjDGgpYTAzSm8rUG7KYTABcGaj8ta4vTov
wIDouf+AWq1fydFuJoeA3XkZRx20HI9AfpbU5rWoIWdmPXQLuTg3enNJuCmkP59d4YB8tZyXLJMs
trIm1a/rVH+y6Lm2mSsdqUMs21b0ZiaLMs2uHtjKIR13+eAIklZ2hykqwb1VGPbFfNFLzn2Bfs/M
wprM7WCIey6xKkp2udjllLy1woL4Hj2YDjG22abDLM2bU+mZa22ylg66zi+QUhleJb1NKph7TF3h
5S1l4YEbQoad5aMH9rKMlm4dHJwivUG/jd50gFrjMWui+DXOq0eFDkR7au5Gee2m/yj1X6MobsY+
u49kt8YUoFC1cFmfeaLZKFm/UbxqUfUYiOl59oc1/zRIpXZmjbDryxgOUp9+qlrAOcQkZd3a9Yvd
RBqszeRF/sbXZ6Hl3RtVw6tDGsYC75kRVjvMMdnYyqr0YBnedSh7jVWz2DVteXVbt5uZJqlgep+r
2L/x6+FkNS166ab3MXkG/VRm/ZNio/6VEU5ccKD0Sj6aXo/C9zeZn5BmhZMzDhBBzanv1/pUHPEB
PwGd3tOM8j7W4kjEnq/6UiV9UbrpoqscEG4KvqUtW1g5lu9S1p2pBsIEfcZrshWhdUyN/DIN0e3Q
2tiSJGd8abFx8ruVGqkdoIiJhUQ7pHRdQN87R01xn9EsusyEtm0UQ50rxCCrqk7bZep501pTlBR9
AlQjh3rHImsbkoM65Q79kaTlnSjdncrph5oLq2/tgZXrkk+IfjetO+z9oQ4RDOGAXzcksnXaioOk
2dGGcG3Bo0n9DmY/S5MyWeO5Z4wLKCKOULIbLkFp/4xoz8MalLrhWohk2Vc5bsK0SYYhm3UBQbuT
th9ixFVDcDCwQJnXQ3ajUqvMYpksVU1U7kp0tqzxpq080qJuStcQ3An5gsKpAR6Utvc1xwNKmcKv
9nocgnMI8YfIz5K63DUvkThhXvechhGM5pXZkvPzQX+7H6X9qjSPktnhqO3WRFg9Ni+FqTw6wzuL
CphShZxAyO9V/RNpnc+6URaKWH81//sLGTY0CkdwBI9RQ+eTvx+TaS3X9UQqWQRgnCufyFDNVHQL
FkhUOSmZaquOLzXF0XFIe3wEBcwBASWNrMvosJjdONZnr5Lot2FKCQxpu2yuKx3AChvSHh6IrgVG
qpJZ1pwG7CCaDha3RSmVk9Cal/DChjlSLoVVzV+Sl54F5Ts33yo0PBgPMqCQJ1o8eleUZ/kpvsWu
PwiHF4wWdmPzmLumSi+vmR3fYV2LyB5qdCKmwIEyI55B47mhbtFiNWZIKjxdXBkxt7xmorVLnaU3
oUvVQ1BgpwV1FlUPqV1wErhPVSiqzipRnTNhhC7/rXFvEqtZyivlUhDkgqB60tj5vIxJrwNp4j4Y
TjmoVC/4R9nbLs+0HaDj1B+3Jk0nPDFuUptgrI5Xp/7IxofAPPGbssFawa9tjMkbNQ1N/EcxIj1i
AVDLHebijZuv+MPNy3spVuBEIR9hBbVVi9HQ68dcHhhD/Y1/4f9K9l3hUD0kNVgvuzY4pn20rXPK
KGCETmGDu7KuDlsnix7lo+4MlCnMcB0FvBi9nVeWl2L8sByWJyTzolfIJlLFwt6qeYE2t8N04Vaq
7qUxAXXBbax3d/Jg3hnMLtGPJ9cx50ZbHymTI0s+BLU9U3kouUezHtsPXaC5dlUY+rK+R8g2Vzi8
8LRKuuHKjh4bsVZ9BE8MF3S8tSTkDUO1QUM8/+IRafTnvEb1kZ+TEzEcQHwGF6rzvneRL4psNTcS
2nTCdyzyI86EI82pDHluQGl0ydkDc7IvQLek1sOY8iNi3Kq/ujghyC+LCIF5NQKFhS8GBp+TB8w9
iIQPrq7elzxi+c0MO82+0kEgKi+DOh31HEDrhxU+tcNtEJO4VcaFxb6nEfMROjXsvNhVGalCTI1/
vL1s01NmHIaElk8qSfJz4+rB5UDC8uxMQHf6Jz0aOL8QxuIFt+g7CoT2gteHt5N6S45rTtZ1h57f
7rRPtTry9LkjP2PdB/Ga1wsfl4vMmhYNL4Lag9cOn7rcOXH9nagfoRHT3HhhnDsteRshI0shRBUV
d1Ac4Zp57nLAMYI56hZX+VrJi+ML5Mh8PXD9yAfKN0Erd/L1KLr4lDkuUdGwjVR6DfloeV9w4lDQ
HxUtvvKclfip7p8YKxXKvBDxIz/lYxJS+h3cRI2XytJ4fHLF5F9iIzgF6a1RtR+sP2Vt7NjUF4YN
tNLdmJrwMAK7k54XMQ0hcr3kycgeF/4oQI+72rQxWQT/z4yLK0wIDblQyqklvR+k9AW5UdwdZKwn
25gZRae1tvzBvOC/rgZanENZBzInrI+8300WIM1+MLx4x3BI4RJ/GVbFk8VD5rOluUjrvSFb4Qaa
ghKlqfMLV9ZT7oErK61ilxPC/N/fZoXrZQ6TS2W85ZrGv8npnVLekesYpPQlf/WfRyyfJ8q/peS5
O9lA13WFANCaTXU6y1jIWI1K+9OP7m3mUcywmq3FVtjPOY4nrJ668+SyAcll1dIPlAnfbfXA1cmH
HEfKhjfJKf+0HpYk0/TpUNz1RUFJOlzIGUjWS849X0tW8njPbND1dRQoW0vrWVt4dkxdn65Z7r5y
RtYhVZ9VgHfD/6ir4ieEy/LUQ6pGDkFhUR3hk3TfW1HMliPoB+9qRs3F76CYZ8souel4T/A8ngsr
eJxoVJOjVH/IDY3xHMPL19PBq42776vbojmEvjb/SrbqR65DbnRMlJhiSZ3O0TExkKwHLCN8kNyM
m/pdjnoljq4ILlyCHPTAeUskdY3oPzJGTsyXRnnma8uhn/OrvKjyzZA7Bzu8OGmAuiyV+kWTrfgK
+WtMe34+0I9Vk5OVf0eoSLv7rVz9jPBLfCSfnZwLKvI9phef5PCayYnIN5Ts46BQ5ZCELEv6BAmJ
/K+BqzqfjPZi5vrhvGwvtLdCdykX3BaDMeC8Lrdrvpr7ku9rT+eoXi3ZUWqyA5XyXKBqY72RXjos
dtpUrYNwjR0k5XSVFirrTs4/kUsZFlm/r1kliKlYJ/lEduWOXWmqsTc0Dp4bL+RC6DePhrO3Gm3l
sXw709tAUzR/uByJDcPa1YJkC8e0Ph+WXKRFRE+V6SRNGThIz+RrWgHQka1kdfYSRu1CHhVcs1zI
iyBcKBxIPp8BlUeeOX8XoaJ1nAg008qoXLldyp2Tf3PI9THZVDJxKa1kgZsusduZUR2bcfX8ADc3
cnNcfE+nZNWitOdtxOY7KKx10r0XSACqgApmUQHEyqCbPzI8MvDga33u9z9XVDKOhbuQYQd/IVcg
pgQfz6xgJKbkk7/lifCXMjII04OOCYVmn+v+arXdGgPJWUsbY+sDmxxmdD8u5CKU6zi3hv2NvFyh
Tw/y4yO9Odu5dZHRoOacxRDIS5CQ1drsL5O/KmPqzo63KO14hkGvSD4QepkkIYzqqQoUYGkfExWp
CKmLi67adI49yik/Prvhzk2Pw/gnhgxdBrfKWK09p1nEoblpc3NtGqtObfaJD1I4sj/q+FOLuNeB
7hQdMJ8yi0nd9JyumZBi6Ng26lNBQqKL1aU70peahxjUUSz+H8LOYzluJVvX73LGFxHwZnAm5Q3L
kUU7QZCSCJvwJoGnP1/uUYfuVmvSam1JxQKQyFzrX7/hIbDg1EWpm2eesZdZzRQijsXbwiWqV1RU
Z3WQqGM4DO0HbpxaJey1Xvjh4rpsxRN+7DE0Xg0yKg4D9Ntjvi31x0r/bmPEQN6ZqzfChGDs5MWm
bsgAZgL8KpBevmvZL8fWV1K2e/6VV+NLk29zZTaR1YRWktrdWNnNidoj4zmfyjZPaRSoUGxkpQJg
OCU7Wm4KJQtKloHrbLqpfcwRmcbzJ4NWYuN5befqwTCQg1uMzn/xv6TM44lZL8wODhO/9/jgkQER
7YAeAiBDt+O/8s178cE37LFvSV/5QCwUFiZXYmfPPM5I/+EM+cVoKCs663WETU7IxI75xGaSlJ1E
s5fybE9Hid9n5XOWhRtZWcx8zxJNKXel82HfiLPLS67HxZcgmZiHq3XjiT/0vHrH7zLapCknL8NS
f5bL9MIvkIlu/JU6YQ0Vxc+x+577bON7n713iMtvNHrbNqm20qH1+uaOGvovz4+f4AgQM05uuSlv
uBOvfJnixPI+leIeZzTWWbz2UrnOLO3kyOSpYkDPRcJnu05mvIYvQ9uh0pMJ6ibOiv6MvyALJHaF
f+mCec9N44r7qD5Gc4bYp9waeD5tEMep+zl3QCRM9jswKb58izyajghDfo7j3D6MRbOSurMNMwG4
GZ/qsYMV6+/+eRLdhedjDhoJCPKY8l5waY3uXqWmXdOcXPjJwvTFpOpOLm6w59Ex8Jswe0zYK4KB
QVVbbSv2Mhs7MrXchUL8qZkbtmjoorQA1Rw9+rG98INXVrk6CafpQbmRhTG8D4lFVb9ny7F4XVSA
fJi2D7WeqSPVho2FzeCXJOxrZzhOsGCZP5YlRkX5dKKqVBPIxsQMI/vMGxOM21hyn6IyWJP3zaro
/eSzbWuco9uDz/IJKuSiXbVvoptVvcrqLc2R5Ybq5naGWLiae6yFdosdHxZ2iGtXcGiy74mnnsev
tTzzZoyc8O549hRrtLhV3Ms69P/5AGdY6uPrrP+aItJgTfHAp7aWseIXbjUusU+R1lyyJlArVH3d
hn+hXj1+28GS4C8lcB7gdjWRu3a64tC1PWCldShGZ+Ex0KTVPsX9MYUoxqUAkMSdf801m0kPZ34+
bszYvoXgnZXRP2rozwBO9G4v9PR79P2IEQfDCmhRBPkxpXD0+lNnWpDEhNkD4GycEHwmrnoPYIMY
ELXPNswEjECnLcv0H6RGRis3zkdKUDzZb07ZMPzpmuLAlGAX+z3dlYgugyG/B6vcwTg6FPAMHdFB
+rLZrf1qPkN9+HDG4d5k+inQtaMdFeNqDtBINzqB5H4BTYLXJu9x05hIlsBv9zNALQYoOO91twJQ
tacFM0aYPvm0s4nfNYNi77fWvi9gKtfIZhpUZTDQ0GWnOuGNItTJ7Z2XYvJbyDMuO3fqiOWEjV0L
f099i6Bsi6Ur6hCrvKqBEE7ujKIiBewVXh7w0qu5QtukyzCXK4/z6exNRrAKTZ0AV+h3B6yA9qks
Lq1p/DSdLly2Zn2ehfErDJGs9JJbXPQMegn+XUbWQG0febtwIOPYMMm1jPKL3Q3PDELJHlbhiFo3
fIHKASrTwlee/jOaYTIWs0oKrqtDMZlbVFr/ME68zsR1LnMO+G7Bvck/a3vad6FYeaOx5AZdRh5u
rsVvJm3J1GYvTVR+AmPewWTpHfuPAgWN2jmJz10WNS6RRrSKY33dJ+xFYwpqQoodoerinbL5Jgbg
GCZNgyU5LnD/Y7OqhspYiCb9YAohVpGc2GlM1Orl3e1CSknxaM7ShDtGSVqa8Tm1CkbZNSWRDwhJ
Bmc4VCBNFa/j1DZA5c46xGQJZ4f22EXz0ky0C+P8V3v0v/2ATcKubhVvrGbkR4ZoeM/jdscQgv55
+oCEBtvLle+ySV97bBrNLHs3vfxV0XjrSsf2D2isbaJ1UDjwyg1G82zY8KAKnBNIwZWBFrEGzFOQ
+sYiLEISWB3jnFjCZH/E68WIGNuP7iYZ8ASNJ+va6c4JP5B0Eek4exju+EhI1veU1jgbRsNLYKXF
OpHiyyd62fOSvWc01pEEip3aTvDseh5752zQHPAKsjyymj2USryfVtDcNrpZH5KGEnQKy8NoU540
8Ncee2/ezTZDukah4R5OFth89gtthN3CHaw3SRMcS6atxajv+9l/7PTUWmiRJ9baVFJZ+PWTZeq4
1ek/6rh5FbO7LILi1k4cRyyDKGjbRWbRePZTaS7LyG+Wztyv0y7tls5EByUn4N4uEu8ubvulHfzy
Z2tdNzCmwxEjA9NcSSJl6xRkvLRTAhxaOnQvjPbUksspaAQB7PN9tsjEmnsXGi8nf5+tZMIA251v
o5uQmBj4R8fFCpFO1dHig6tpFIQmUV2JMUDpmPdmOLxbdn0z9I+wU6Pext050jv7vq/Glc3B7+dV
VOs/8cxY27z+Ti0ZFWrR8FTV/bAaC4DQntUcwc/BgGJ8CBmhzYO/DUT32Vnyrk3GR5px5DTakzvO
69HXTlk3Pnp0bpaNxV9b1F+jh2OK4bjyhFgreTEcbacBuS/cklI9h9Dn56Zc9lZNcrtt4STpdVvf
Nn7KxnrUdJzhtcZ/db0eMI8Y98yaZ0CP/NiazpUsL2MN3+tuduI1D4ZoW0cYOGnWrcwmEHPPYQek
ms1h9IwmOY5TuiroB1ZuoL1kM/JDwyr3CtvxhmECY3HPOWaqjuaRRN4kaxJooeCNh74T35oG69Nz
oV+AvcVefMT4YNXHb91cHiqvf0vqGruhNSPzTSvGnV64Jz9KT7W4c+7Bin3PVeKCN548JH5wxHZe
T5IjIXJKdQFCi10KVQS1FrAyCMl484J6aSje6D+FuqjAYpxXAZDCact/y7kHOS+eyWyKT5RSrKjM
iyalZx0OVHmNuBAksshR0+ZOBvvB3asjF9LQZDFpkeexeoOhuFBncUEPk9Ke+vS/sws/lP+fQqIa
vTlgPCqu0vPXVt/cLHhE2Orvw3TealGIsVlWbEs/OhmOfBj7bh+68z/81AmSjiqOsig7tWX5o3H6
jzaP3yyM8mRAU2L1XzTRr3ZjMtvv38eGnFJZxg+NMAk9KYCQBm8ZULEucmHs1eUr0pTWklJextET
0a44i/nw3/VDN0bB2o7Gs6D4HkAXvcx5MBO4sXmRfrah/dhgYQPFmBw4ogb0VWt1FY611R0rqQAX
y+Qp0dPXOp+zU2qXt8AagAPmOFx04YT6OLL2GKfC5u4uMi1/dtlwTzmH58CRmyT0DkGQf2JLy84R
jB24rQ5Pm5vnGVUIkbYajhnD7dU/ezL93ph6a9d2j1PfJrscimQy57AWG5+eILXnU+5AAlrIwimR
bBoAT1C+5wy6uBgcogyYJhWRdcpdkfHzYML3tf9AH2mtwjAqtn5u7TzwwCY1tt48M8iN2GkIYnuv
K7junAtBLOGAJf5hlvLDiokTaiSBjGxsIadWZmSXLnbJ9sRmx4nFKi4oEboYk+QxIxhW81zkuZgu
VCL9NcM2eZwnPqXvF/TiJ701jgk+M5mEepGO9QOB7inZWG9Rm78Pk/ge7eFiZf09ddJvwVndNNEl
mfRtCe7ttky7vT76Lo0eo9u2GBehZDYUBeGBrXXtagkHGSM2x2+2asV2CWN4P83xnXA3yDceKtbz
snfaV3KXGbe5v+rEjgFHyGNHo6oXxkPCyxODNLlR+F4F2t7W61NUtnuXPcAPCHiuRPzcjGy30CNh
/WWjvFtDdTCS9NRV7Zs2+9eRna+hRzEVP2gQzxmqTi3Rz9BlHrMheZF0P7LHowM2ypzoH2p/sZ3g
aObQi5CTn1R90Xr9MvfzrV4nB0s0ew8Pn4FF5pkGTqoUGmabMrPI4W2ygalSzUzajTqpzajaT1P9
oP7FXEBR5AA6x2QKYLsc7gLAk1WVT4ymfBdwVz/GHDfT1NEOSq9fVGA9mac/dbGFqDPMwEfYl8xY
zByVEfus81VMbkOIjK0rQh/Ex2bcMx2oTWRVbqiIJ/NlcrLXtHRObju9I/HgBE6oOmZuUiW8u9Xb
2UKPEo8ZzvgsQuOpKMJiEdY2wgu93w2dvzdl+Jg443s4alemratsLh/jDjBj/Cr0+Wrzx3OiBpHi
MM7jRzbID5SiNvAwSCHPHWLsEqY2h3KwRS73qH4/tO1hVKdnO/h8eUO7oxpmylxUyxFQm5Sa5tJI
5zEQVYXvFpZHzDGZ9YESA2UeFclYts5ddAb1A8OkINGv6i7jdm7vhjIPeGLke5b1iIh9PJucqWnt
/8Iwq14qBQ90nRcsOp/D3jpZznfoj29R56Ybq+fmDCgs+PaxszKFz2zRichmSudbOvUPtEy7kX3L
F/LYhuVTHpgsjHpbF+mhL4xDm9nMUsphOdb9N6qzp1y3vzqWoIJpzKp8FwG0LB79qXacTVkkFy9t
nmpaaxSg11gU9NoGU+ik+TIMfW011d6IJ2DXTGzrzN0Q/XwcCuvmdjDV8Xtq133nEghjXsaMvrV3
jHRJRSQXkWkdBgtoLAqSjJ0u4RuQ/CclVmmmZVprDS7hXjgQ8YUs/VXbtNqmqQEtwaJGAypKbFvj
HimXBA8mMB3+3yKYp2mVGTYu1Nm2I3MvpQkMc1KT5p7SHsob7K0qXula/bNr2wn8DNhPcsA6UUDe
MBiZW1vLuvS3RjNPe+KtvwK3evasYjdDuy7q9CGokK0V3VOUWuyq9nM0tJ8osh8UP1YvVFDQxMwv
GR+TIfhsxv5VnS1B1r/HFpIWK6c8DWwyy9ob8vqzMZo9IUgYPUrn11AmvM5WdPIr75my4+7Ab1fV
WNKDy8fWQ+S232UIyYaAcJcgFp/K1s/++YlQw+c3GEeU4vY38UXuos9QhtQA1anhoV+a7pHva0vf
td+LsCXFyVj30XQxKv9DZsg6vWjYjQPtSEaJY0xxtFTVMjPmW99bxWKcXC6bwPGp2LEPLMugQDhg
rrQSbxe9jDu44sw7/yG1KxI7pxliCjGLJf7N+DuDNyBSAtPOdPYz7pUc6HJVh+MYvDn4kNOItWIb
yuFtaKAcT8qyw4YXq7ufFkU9V3ykWnyMQ29v2umbNkIOqwhwFEHz4Sp9BI5b6tfImB/U0h9656a6
J8vDRWG2V0pQoLGwqwS/sTx3HMQt01M2Rz8kI8KVN9mbWVa/dIi0hVHvqjK4BTrG6bEeXDqnvflm
z64JyBbZ0UcHGc12ANSGkk0yciCLgl2uFPM+rWkned1MSbUaePle0xjdcU6vfWs+mqgPKWbFLo/q
g038Ad2PdUCDM0PG4ThlpvblU68N6EX6Gm88Hy/bShZYIvXiZibiSdNMRCPN0YVobjTDT5PCCb98
e2knxlHJ5ZxkXpapYNXkW3UaUUMf3HB6UEz3RpZfZTwcHa62bIfPouU9jZmNLLymokfKN3Uz3muv
OYD07+Kmei3N8e5IcTBF9GrjYeiJYR3paMaQAVkdS33qwHVQGkac1j57nOGJq9V3/bKhgFo4PW2v
HmmwCQWjA6d7d5PuQc7OHVowmSrjVq0mnxcssuBngAnhjv8y8SwHcMPKbV5CV8LiMkZ4RiABRFGk
2NmZfflrSMRV8KREQnFqh2G4rJzoVmPO1OGTpCd2u0zSFk0iiEc1T+QI9eicaZfQE265zX0LF2RE
b9sY3bqkLKyH6KeHN8ayCbUjUWcrshHuDN13WSB7/CjwW0RHtoTofkizFt/XwXzBzYvxSGDkWLyg
l5L0BhBr3iM9+Mw6cbKHej2a407V5YVrH+mk2q26dZ2AIW/Qqaj3W1QO0/fWlijJWHFRAKUpnvOX
sgEPrzpecQ7SN0+fn/uRxmN2o4Mq91Qdhk5565UetLNoP7Gt5Rw5k1cdxwTzSaJaP11B6n3pXbVq
3gidJFYtbiny+Z4eeJZgDmI35UfhBPtymqE5dfIkqmItlJTFbrdBa3y2swdCXqXPLL96WczxPsLI
n84w8pA7cvNjveDM8zb6TAaB8LwnUdRM2qmUbNdqd5SGywAl8pIA5VcJWaJq8pMbjLuIYzpxwZWV
5wcGt7hcxas5h/06mRc9SE5zrZ3tSkN6Pp+G1Lnhd8lMKnsTiXnNx+E5TbFzrsSTV3SbPJuATLgF
aZT9Skz9rPsADfweeeFB9Teu232rzWAC/7REmR6k0R44qk2CUwiorZ1TUfTM3s1npVvzM3GtZYKv
aG49qbsNgXjvwylOHOy1dMN+wEB44Kubu4FuGpbzxZk6xO3UpWoy0qX2Uzg2h3BObnoBn8XBt3HS
ETdUfnmE2/BotOoVB/rJvZuo8Jh17Z6ugokVyJIzRzcGN086Y5deCw+F4yMXSxF1gZKmzfgwafaL
F/VfNm94IY0nS3hnzWPTBDjcozdZ6kN5DUPaGR5MYedQnDEhnui57Zo5HzcI98xCvms5xKsRiQiI
33MTzv2q4ABwQSEa1A2LUTce0Q/OkAqcR5Q2ayasz0we70aCEMrP53fIlRxhQt472MkNnw2GzM7n
kjmgYzO5aCArU2CHQGmaAVRgdF/dmJ0gon04hnYFj3zJOucLa00KLai2qSS+qlWQ7ww3rkUEugvT
7jqF/aWW7Yadbu/2Qc4dx0tBSHlTF6le6x51kzrFumT8YZqPtu5ANEnbT8u2FHADg8XLc22VlZjw
RTMcstAuz06IFb1n2+zQiLkQd536cHovkDW6+YzOZIRSMOwMn7S6OY9XZoTDpJ3HlEjhW1ellDRt
wdh5GFVnMP9U73xdO8+xbO4R+XPFEM9LqeOL4WfG2R4i1NksNswTtzGLxB14FP6ktAdQK7JejxYk
Mq57ZoRj3zZLLbFfVPNQod4EMn0BNltPpfy0JonmUJbbnjDvlpAbpgvVVW1oaWAcKtkdOr41oBt+
D9OypVxJUv0elhZPOLl02QglI5uhvcOZbOaWUWC0dmapQ6yB6RdN4Q86mIXRyXHB5Hnj1+A3IUqH
ZYJ6L6OmHFim6KoxcjHvWlp2K803XzNeuriO2mXZp4+JkvdF7XcXmY+CnizhDdRDhavGh3BCQJh1
UbKEMx5D+yU9kriBpVmxHZfsjNi7XeZqeh3Jb1gU2fDD6Adeh3kXTOwSNvAwiK/XLVLMv5ZK6q40
WbWgcDZjeOOQEHwtvRWU10Onyof5JcxmCt9kA5Fs1Y/zy4RONbC6d1yj9mnqPEE7ZNw7lTulfgnU
kaHZWHKIGN1g21g3LgF3+nZ4GunDCnwsnCk8IiVhohat29xatkSYwE7fVFV9rbLwpz6nD03HfYvY
Ua1YMIm0p2+b2k9JZK2x+tYL62lCklhGjDgqHXicM2XW0n0tG4gudoiEub+bmEDN6FDMcv4qPGci
STe8jZn+att9tRkCuP99kr1WXGuaFxYK8PIzLRFLM5RK5v4QtYWLJi84KXsCqMvYErKZGQCeDXrD
2AGBnJppmTsx8PBoP4iwXLmQzGJh72OPdgPoB7UnWv4ik79Mj0lbMEa/IPq/CZfRcSN6iuUEJk+1
NevwLPr2aMOSN/zkn9Vpagw/+nZ6qFq0Mc04YizEpke82CouHUq6BN5Y6zwOTZOtqZe/2c8fVG+r
Vzm4qsM2VEBmyDdkro4LvYZXqyIIlM/CTDKxGUptSXe5TQg0WUwCfDuOerSssXSRdHsvWYW+qEBJ
0GaMv1P3S0dvsDcsSBEmJiRRi3KhDi1tX4yiV3LddcKkz3Kzat2G+QntbLRSd6uV5nkMvCcX207L
zN4xpzxlbn9Dhbbk6DGXYxkylszvZpluA1e+Okj8cq9bt5N2dyfjnZr0jM3XDmetF9tx1oIJUY9r
AAsGpozp0JdP+i+25ACNrgWv3znZbkJOcz1D4LHQE1j2U2HByBI6VopDAEmkRBNqjidXaJfQBClv
q/qXPvfvLuYHAEEsgVB09kL9WADDW1oKzuBYgIalV5pP3kZ9Do6JnMUqS92TNiZvdR/hIp0ae9Oz
B/TB40XLoclGDRMLkW7UFVLUvHmojBeGut0azak6kCo2cN/rfXpm6CVaLZGFgMsYTvqeTqRZ6tHw
ids+9jh8RKOR7h7GtEuUVBWMyhZHCLav2hmRU0TZMvI12L4Q1pc1PXpumcfEti4x/VwAIhM1ujxU
rv4kfXQZUf2d4cOwVAdXKSaedHpFAbYzJkBsy6weAQ9OHGS40UQPI84Fetxupc6QAEkp/Yf1OUft
PZDjBw6796yG007uwmMExX7VU2Tq3XQNqYPwerp0skF6MZ5Lt9lmMjlDccKWP99NYNQoldQnPLVk
3o+QTJeMPGv6Hw3mEa4EC9MzD0ZVs0xxD0CEZazloKNelC9M2g7STb8w3D7OLuSt2AAoCWVxUxfY
zAgdM9BU6EF3QVGKbsvZzUmbYDKgX9uYR5x1xgMMrY3jl8w/5CUmag+8bRGgWdCqFuep5C5M0LCB
mahsCGWKcUOYSz8/NEN9MIPp0BKjIXSIfKD669zoXwqRhYu21kAvUwrHpqqeBeAE/Ss4YtIfeis6
dFN1mfE+VJYiujYDMES7sceJA1EFNM/6uRIMyLN4l+LVQB8Dkp8nL2NlfecNekIDPbCfBcgpRmLr
ipP0OXLCsU4XBGU1HIsQ8ZwWW60xXwoxP1tF02D3iaB3mmEqzD2LJ6qKu+TPO2oGo6tWc8LopWbS
VnWdtnStBlYS4hsTc4bEStfN0JnQJDXIXb7zMiQ1ZPAYSJwTLTe7pT4NGxqXY1zozOnLs6ZRkMWg
YMrCA29swlDQ46URZ7adXkd25iqb1q7K4OP9WCTcnW1HvvoD3t7bzJO7kto+7V19a6We3KQTdiWG
Xt3TuQFxCA4jp4HrVDBdWyb4A37WZsk2MNHg+7ZYt9InM9e4iJaFh1oYkLmhKGXie2NPhh2daj+c
Mj1SH74S/Lnvkh5fWoKvhs7e52EHiXDONgnA56QqyQadPrWH37NNKlSrj2kZvUOkIKTY3if59KMo
5h1c+Js9Ciaz9VtZOKhpwx1ZZ1BbxJNuz7fIyFcJGGdt1d5ajgK5OISZieER0gJFt4UQKNxdK6If
ReM9Bt58LkbtEeOTo+lFV6ctnsDkIGUj7HTHcaFBwLmMAVAreRauNbGZ4lXSYxWuJ1fHDd9dN90b
mmTOIeElVpEOJ91LT7rOq0VE7dLSwK9RfzHbrdCjlxYO95rn7KTV7oXrgg4M5hcz6bNUlAC7vbIU
wfJKe186AGmxl96Mysz3UySR5bWaXMdx/+LiiFVhoNapDXnItEeP0U2MAc86ljnOMYn+K9SrW9wh
8lQmCxbX1mc4hzBA16LiKtMWzVrgVBQqwTt76CHX5Yd6EOmIx78BtZxTb+sK2qABpm6onVoq9xxJ
oc06ZKbebG1r+JwcZFiD7R5oFfaWj6JpNh1zqWNUtWiYO649HYBglJ9tKk6R0KFHovPzomiAggdg
k4V1tah6bHzM0QgWCSJeGwKXbY7XmsWLimLrwfmvXI+55Dhf8sm7thJdYtG/FlUqVzo2OpMBgBX7
DnCPbh71GEG0K6JdHpSv+jyici2M75K+zCJkhv6S/L7ZrbC6gII9cGh3hvWKj/NT4jn9su+Vg0CD
TAI2tR9/qYmtVgMkVEF89Dux1gu0R+h9cYQJHrqRrO9Ky4+x9HnA0SUYPlrL/ka19B3X9puI+FKl
oE6oIDEvnFG/4C0W7/rcf69MWIx67q8839lrMaKIrL66TfXYdZ239H2xSQcGXZH1Y9BmsAsIuFpv
PdVjw+EnjU97Gl703D1nqFIGC1M3kjnQ4KfwMctMe1KGQ46dnKI6fECgwgiyz15E3m3N1rFwkgie
kr7DZpMIBQvMsvSCjzis2FSar3GcySSciNR0oC5hwT3ES0zW9zkKo1VAVxYw16aDfG19NFYdRCQa
4tIhPY6tPRVZDHJi+Isw6EBTh+YjE/53phwUqtH/IgL1cWSp555zdBM8ZYpiOznm0fLGfYjmMwuJ
UwokFVXpBz8ZcHzx+IjlI+wQRevJKUe2NOuime57hreQFzgPLuaQi0gUOoPCGD5lZ/wAAME0jN0+
bxserH4epHxxQuNe+0QRBG2NBlqg0Y/cd+WwhCcJZdKcnx3qTLIs9kFgLiQO/UsAvVfLLG5qwZtG
2gCm2K+GzhSnhd/MqBZzsnayEpwVtM9eZzk5M6y/mZ2imeC/ToFDrzbd4P+x6TirCUHxomvKWzz5
z5OGxAh5g6Z7j5P6xk1Oq5G0Bx32yAry8N6INDDX4FHRM0zMuzIQs4FyzmKfVjQ8q8y+ut55iwpn
mfnUH7j87lUfl4GrQZfrr5qVHOMGMWOJRU3jjsc670/KfyMe/I+sma5Fa3xZjfkqR8qa3rvHlQkf
29zGk/uuHhZRfGQQMgeaGb8alXfJTeNJy6Zz3Rn30rPWkytXMWvJktoREdw7rTLnssDlOJ7unloE
id07zKrEp+Eb6S7gVGXGV2J4FV+0gT7JCB13lXfDbhrEj1qZxFZAGQu0OmpEgJO21Mg06hF01kW/
MnPUNlZGoK7P7Ck9NSWeFBM+KeBVbmv/REq/86f82AXyVGNfvpwM56K3NlqK2VkYI1LxivHBbFhw
yI3qYU4sVL3RfcCzS90cAaCIBnJ6yNAJlTmu6F7zPWLjocIqIwQEddztZ9DJScSrJh76ZdtzUNjj
pad5dAbzl2ZyxFsas2tkKGqeZHc4Lk34VehjSEhEHi4zmhnlC1Z206/Og6yQEM/aTe6nH9DctW5w
tmRwi4CqM187mFgWKTjKz8UvOu5TiQe/GBmVmmEFqQZvoSKMfxqhvvTmakfU5ybJSwjMsJsT/Cps
A24IBrqIMEa0FklgHbUhekw4+BAYQFMY/bsFOUL3qxdazottUOYkOoHjduOqAf5Oa/HGmacTTikJ
lkz2D89wNyMHisuaa1rU5iUcPsx+/pbK/AdT1t9jnx3EuGYOtXnXack9mPx93Du/RNf/xSP7D+6o
v4c+R0Gc4b+RF7swz3ecg4fWs/+Wvvjvtt+mpyz5fnw+JkXU/u//GP8vJOC8iLRQsJhWTLsJ+TDG
E3HZ8HgA79ziNcPKws0QqoKk/3dXQVPZ+v2L2af3m0uvDrRdpyPXEyTplTkUph/3jjkfEYkwkcWH
GjNIr7nKqbjTgNyoV/wWJnKuXZrcumNjd+yddJ0VMMyVBx6BQVvDmrO/+H1af7onv5lMdlC5CdcJ
xE4NwTtZv7tNtHEynFAgLQy8HEifT7bwvjOa9NDqNspvjQxmuEZKD+/DOiQjRb0GVWqDCSCjWcaB
fGlkxbLNfyZ29jRHJsA/FemA59pY18+RxEgQG7Ivg5DTv1yJ+e/2kYb7m71/lbRtFDRIxRkn3+qs
38ZkF6UmfjTtDGPcdb+gNdAUjRPSlFICpwNqV6TtTNJfM1t9zTxIqXlz6AjSimVwDmYDXYd78G3b
WWq5V//lm/77Ejfc38yr2SGnsct1f9vp3tswhHs9aP5ijK1W1f+/2gz3txXeIH+aRcpHN1ADZvrH
Sd2DwDjafv+Xb2/8+wZguL+t6DjKCrvM+BkzFPvcwX6m5tSOAf/nhlgjBp3vkiETq4DU9gmrNPj6
2EGyRgpcX9JhldVD/RcT3z99l99WL35Pgd5HMwB1rH0kMSFLsXd25PCX3AXj398Ow/3NDFX6VUfp
Lfn8gvA+m5pygqRtQHY3GBotPUe/zp6DJdeAZ5U9/WUP/NNTVI7F/7FP1UNijYrdso1qax35FjI1
apURz5m8+Pnf9yX7T4tQvUX/8TMSXTPL2oS/4OApQW7RNsFtcemnkPexgF04DYrcXK7tBDe8qi3W
xdwwclS4XJqsrSC/hoGDXLt5I77zsyEdrtC15yHOftSGvoMCTl3u5siHJ5/OmSDGtC92CXW0sMzv
uDUeya0foc747zKn0Qhx0xKh3NBwv8XpcC6GbGMgyvO7/pdXMXaIjRoWQXUb03qDXdb2v9+Ffzc7
NtzfvFi93KpkZJGJm0pcjWw/2ltZ8eDXP0cBwCaH4t2a078sVeNPT/U392u37/2GFUYcrC4QAjnN
FWuJs4nnTU9Vn831JcC2CrViWy3MrDpEfQHnQiteTfcFHgKMUYzE3KT820H+h+/j/LZfWqkbC4Po
gR25wBt3TN4NbnYAkzpt/5Ye8acf8dtOV/Za0EdGHO9cWGrg1MkpM7VNVOZP5B2s//sz/MNCdn7b
8iYhAABSAuFh+bTUdEDpVfcX5+c/rA9HXdd/vCS1NEtv0jGSllrbKM7E0jC8nZHiIJKVztq1hnUf
mtlfHIj/dLd+28ykM0+iycg6DhuIpaHGg7GTZZkUx+T/ODuvJbmVLMv+Stt9RzUAd6i2rnoILVJE
avECyyST0NId8utngVUzU8W599ZYv9BIJhkZiQDcj5+z99qCTPo/v1x/9E2Wy/hPP1IQ+LyYp6JD
ZZmbtOif86D5CMP0EGeV/DdbxHLpf2cXcn5Zv0qUq3qAI35gH2A+LUgCDj1YoVXPsSscrxzqmD//
aX4GUf3et/plGSvNYaSXNxp7ekSPdR/vooZIpWRpBg42hn5929sahmx+3+fjTWxHu7glXiMwrGnT
J/Vdil0BWSsB4FbLScEhg8Vy/l2izs915Pfe3S/ri5pI3mg4dh9CghDraXg2axbcanhUBaczL33u
eHPYfspThIB+1U4tcAu1T6tmse98s5HpLZiRyYZzkqUHW9XgNYebfJzfjQIwpzSQfzSz/RTW4XH0
vFfT6VCIlbA7l6/YU3q0R/rXLn+TeP5Ly6KTtf7TGDaf5tR9WXlHdoVzqc3MQRZcvI6SkdVgu/au
b6LraIRPS3AzbrgO6FEHUoEjlo9tWxF05wzJ4xT4L5Yor+QUsdmDKgJ6dyFICHy/CULDDn4ooyo2
42TfzaD6Vl2dPasKtCp5FI3nfEl7eo57nGJQxlCnfaNdd4to5qZLnKsozW8jUV9Xk6DjCS4xqdky
UKPgymGlcmx5Mvr0O3jPA22OVUyfq/LkW+tnr1YP+MZw3vK0YlAQWZfJHB+C2gFnO5/8KnxhfzrQ
FkSHW/Vn1zG2FgfqFZr4jQdTqQhdgLnxN7LlDsuCJfKMuUKu8blX5zLsD2oirHBuxgVVg7dtFDcM
Gp/7ieM/H1knemLiQF6kaHzIETpytgQ1s2hEprfU9LrVEi9T8CH2Ng5qJ45+aoLwMKud1wUnQCK3
MGOJPcD1kReXuc3vAdtdywRY2hzLreM0B8NSiDUyf69ctQ/D/toxCAklZHPrevYnwQZoR0j9teFi
4lbxx402jHNSZccAIhfpZKiEJaxADwGWgV11DKE9u82/iSa35fKo/86d//Pv/2mZSZPetHHVh/vW
jG7tSGHfwlS53MBVGm/nIf6GRHpXx9ZTWb4HTvNS9DbSNKwSCOcxAkSGJgtNAg9dTAWTZjAUzy92
J/axmo5kCB6EdM5FJD8s+gHVUrII6ktRTyuZ6j0UKMQmU/k6lt2pUuGTNVG65ETK0Y+mAsWErCN1
GLnNOnpXAdiidSA86GTW7Sy9TV/5jKa9jYULpspBABB9EDMfS90OIkKRgNnzaXv58xXxRRuFUYMU
hw7QWnQrqKcUqaiYK5Bn9DGk3byrTp4JU62gUtWcOqp+hqPTfA0V2DBhbyOyEUV3XaUq5c7ByKk7
cGFgpFA63LgD6AkAdF84hq69qvMwLTERbhy84/NV5YRqRVIgtp/WcPYyAyCcaf++i0j3tjVXIbQB
NA/JJtIVBRuDOhb8OYwObT2+h5jWXAyjDEz3goSNMrevqkk/p15BaLUSNNBDYGlqa5fhbTZEWC5b
ZsbjGtNquLZaPO6G/MhEdeps89a0fOoY7HqQnxbE0/Py2egSB5CTuD9UOz0MXFeLD5EW9k0NUNaB
PLJAOmXu77sW/oTV7Qk6Q1pm6Zuw8Cj6oLtVBP8yAmaOzQ+93ANFor6Rl4S4tQzOishD7BrFzuaQ
wb885DrbRvl0pwLqLGd2H6tpefofEkPSc/dQT3aJlWwYBjzoheuwjNl8/2aOnEvCp9kVDCnqYOWW
xl2XWmeGZ2sarJBrvc0w9cc0xibhWd8J4Dm69iLBKK8w4B01ZVTsBQxagJ4Q3HrPlHAn4XdW6VxB
LKvfvKnYDSFKNN4ly6d66haAaotdhLkmXlbLWDqDzqNosYV1UPAlNrVhNoGXYBMlRvATXx8a/kyW
K7vRT24RbgfO2nYjiapZzNgMwlEVKuQ3Ifbzft/SIV+eg4euTO5L6X8VTnUetP6MMSAHy5jUNCog
Po1/BlfxVTCuXCml38QIz90pJlr5+X1OYe4G9JtVmRICQUhyF8Ddd5iWOkSzpZKpbm+8ycGgMz+i
sgJ/6SlAQeG4NXBn/PlW/0e12C/lM5GqOgpyCyZpKjhc+PHes8QxW2b2QzC/NKFziNAf/I++mfyl
Nm5yh9gSZAJ7ETn7cfRoHehrYwTLFJ/PmR3+m9r1D4ox+Ut9rKcCxSm0y73GmxR53olk410edd/C
Of43RxzxRyvxL/VxpFvk2RGhO36dN8RhAd9K3ftwasCENs31MBUPbhYFq2lAaqvT9iWo225lj7gd
cogBqbgmOeKza+SdJ/0N4TWnMnAPAjs8K623nx2xN+Lo4AVMB1KDx8hUh6R1vlxH36hen6bBgcZi
vmYCsItHlMiff0JLUfx7G8wvpbk/xuArrWzJR00fOjm8WZZ/jkbj43/28r/U4rr0AdTWA/G2nfFi
S+uzRU0que3//OX/4NDy81T+T9uj3ynccpKgDLPyDslPklOFyf/PX/yPOjTyl6K4wtaMRTyID7lK
bxaUh8UAnHNmPNTXiia2McB5isMzZ8tQ3Ladt509jCDiHmDRn7+F5Tn5vU/nl8K3GyeSCAoiUn0E
hDPy7ZEoYJGMP0YKnp9Iyz65Lhhx/fm3s//o+/2yOOS6FG4BDvUQG/1GiM8wgp+o9hpEkHd20d5B
3OAPuUFWR3VZroUBHTeMgKQlZMLnKz8FpUfJO7jxR5qLqziMHo3G35lkzJsL20AywhBPQUKBrYb2
7w/nf34b/yv6qi5/vyLqb//Nn79V9dQmUax/+ePfHjFQV8V/L//n//ybf/0ff9t/VTcfZOj9+o/+
5f/wuv/4vpsP/fEvf9iWOtHTXffVTvdfqsv1z9fnHS7/8v/3i//x9fNVHqf666+/faNg0MurRUlV
/vaPLx2/0033+cj/859f/x9fXH6Av/720LVJye/+n//y9aH0X38zHPGXwGM9CaRnSeE4klVr+Pr7
l/y/mK4rCF0gcE5a5tJfKatWx3/9zf2LaQnTYpbs8PRIS/IeVNUtX7L+4gvLkgEsHUDNAhj7b//7
zf3Lx/N/P67/KGHlcbjWzAZs2/rXJ5csBs8KbD+wHc93XZNX5c7/pyc4aU3pgAX2OR9VqCys5R5i
Rsngkjhsx8BPl6cTGGzrkrB3I48kfDdE0tBW4ty79kHRe0Ofn3T7IorQ8dEPx5t3KgzzYGOb2zDc
mzcCSLRso/6qlcllxNQKxTTcEje9uLYbvVYp8/AYPxIIYsRzjL+zAHtZW+y1sJg2CzGs6dfdphBN
tyJN7hJjhDnhlc/scMPKCfwfkNKqnZ+pi2fPAVjk9nqsZXTE0yiGFKafHZK7Fq2xXkBy8KeHDhAA
7KBHw2RI5wbh41QYNQFDTMbDHBuYGhmP2yrkKU+YL1rBEmOZ14dUjK/BWB26phtwqEfPUdaEj5jG
vtXdFzLg+JiWtFV0Jfr9VMIONN3pS1gdMdfNe4SYRcSwrpSJUsJqjOvZcW5yV69b6AwPIp0Tcg5D
NK5c/NjFaC6daK3pra+mRYno4xdqw0ge7ck+QzBngAm3R+EWXo00uHcYs8ftbG90kz8MdSGAlETd
2lPbKJw6Jo78jyidrL05PjWa+tE2RH8sJhNFKT8NUgF3HWXQiXxOaNWYGtvqphspsitoN71+CRlr
r0WZ7ijfYLtrpLcQJ7dmYzGUHl6KDKmbx0TvYDF21qE+Jq4iMkSj9EuhuMaBKl+7IbyNlfomCs7f
sx0VR6Mrwg2PCAWm/vDzDJFfxUcobZdQBfPTsAautt08Dl4fXKPgWcu+Mi9ybk5e3WrOYvPBnKD/
WRzRt53K9qjO6rXtTIg5PWFviqjEim2kTBJL3sQkp11ON2M9EbeRPDu4AM8Bj+XaFp6/cXMIK4Qa
ZJuhxYPRSPemSx8sWPQ42pF82sCt6jwgrA2fJ+IpXkx5Gn+6qT9hvF+JEeVNfGXIqT6P+OFWpbb3
OnUdLrza5VpgarCZ5Rb+vPFViqG6qM5dDfKICdKZa4Kp3X5MZVwffaxf7G6U/lF23wbvSWNIII9h
sI676TUWyIOTlEcuce18mzj09E2Hg0yY1ddprS1aMRvFA4FgQ9THKk6yTWCjB8UBF20wKqxdcO5I
66JFuwtcwEnRniDA67eOcMhJtfMP7Vp0UTxy7tS2yp35trVgPpTOnSo5PrYwhc6FLuRBzmg9hVmE
q9orw12CfSjmQ9q26tWLcIB7yCr7xsUSkYV3Oh3fcucld26GQT6TxmoB7Eyz7RiV8Ybn3JNU87Wp
MRfyRmvR31q5l23yJBs3k7t0OsJhVaikh88Kr8fY2irPWFQQEccD6ktRNAORHhx4afOg4YOngjCa
m9qTTy7oDhkA1SQamgdQiatSqP5qVsXBSuZLaSbdbZTHT2T2fbZ4q/LR+bDL4nsP5XzTCNTuU+XT
nUF445CWPjTFG4jseVNFBSIlpyLWapg6siKwijNz3CfEht0wZIKSa5YcKb360mZxujYi84I2OsDc
HoTrynC+pXPTHZBiPaVVli9mvm1a3RcNgWVyMUjXjv0Z+zP5q2AQo57neOiRu+Ru/Fz/FNbbqLOD
GsZTacU7OdKJ8enyunSSU//QSPxFYkR0ZKbqvDDeuxjng4B5Qy8/WHvf3bjFPLlIeXFREfTQC3Mf
hcFD2nT4JuYLZB+pCqyrQ+hsqIouTJTcbYMRP62HV9j4x0EhHTWkvgT2eKlMfDs+eVWb1kif8vei
BI8V5uIHyF+0q91DXt1b2rZWwqlikueDLwGIoY3tbuNm40NcVeSl55xyQ4emRo5jrsTQV1az2hod
Kkmv787j4KebYWwhDqT2LnW4WcY26+kPIU/r7AiOok0+lbb6u7mO263lTDd4ZhZAa9mS1nLnpNUX
DIiLH1gtTvoHt6fxZHbWezPeRguopRLZSMu6RghRTwe7QEwhWCy6ati1kdev8QN2qyjnbnM9MlSw
fdE84D4h7sLv3R9RHe5Eckcat32F/owoHhQebKRfrWm4p9l3kbGj+y7s5dOEkY62/414Vtp3qjmE
RmIfPZbtVdGra06jMSK4jKgxpCK0aOrTNPXnsrlTJm7FLojVeVL+G6J0VoL8fujCGUgaGSOYde5G
KBOYFocrVBfBaq7bT6c2DmkWvNNuac9zgBS5NADvz1PwZLTtc3dt4PIldSC6dTtrb8EKG/EecP+K
m1ghSoqy9lVVJakoCXAtX7YT1ApxE8TkUIx2ccQDCgzXAryflE1IaSFB9sdfjoq3QqOK4mEuzu34
kCUoTQrzQ7SHUpN2QYud7KTpnpnhLelBR9M23ivDeJJJ9mUU7IJGxZ4h79OY6iBcxI4YHntTxTSo
7vl5OfgtEbBd4FEYxI9zZNzZPcr2EKI+28RUmh+RgXYIk61JI3ll1flWV+hTbKe6otTYC9P4judi
WFFxHOcIOQpbzFVPaEuVXCMPRyPov9TkxnCwjC99vi5V8Zw8I0R0VjonSKMNwWtwv+wQ2D+ZyqNt
q1mFxsFFGcHWNGNct6ECtmiOO1Lvg7fCNRhi2OW0qTxaEoPC1oxxYQNWXiMBq68GM2c+XdbV0nK0
Vo5l+njLaLF4M+SxdLxKYo3VqrjNghTdEzmByil2WUsUqWjaTYZEFiUn/rE6PEQ411dyCl4rPSQr
emuXOPJ+iASv+uT0904hH71C7bpyfKJ7Dsvbf6J+C9actLA1VR/F4jHiYdLcepYfvhlhv5l8/Tlk
oQuX2oOsE1jWxteYn/KZzwUp6Tms4wv75iGwuhHzlbix7fg+HoJp7brVtdUHO9XN3yQBioDrEkAu
2WjtbP1phopPRk77AdvSbgButiVBy0bCANCtYCSSBs0lLIlPke3rlHa31ZQPKDzTozel4RaUV0KW
xEhkdhhfp0ZXn6BH7qQO1n7sJfv8pzON66jJyVSDYp5pB3y+0yYIweEEJZaUKVLNWVOVlTlMzrmd
Cbjz5F50hUEZjKsqnr4IECn2WKJRoRJot8E4B4OQVureyKDC1lW4XnrI6zZqhq0RSpf609smOriD
bc3DHo31Lg3mrW3rF9WX4yH35m3cIVtngrMbe0B5SpKOrlB6BS4ZU1P0XQyjed2b1sU1h2cHuSUe
JGSCHABbctajxzluBDB1sa6bwjtHEOhXmTXAAe7hi6XF0v+jeY6c5wng8d4v+vzamqJDlPc/fNGY
tzVsoeOokLlWUqKg844EVqUQyCjt0L/su4KrNVBbTYZx1yq45FG9LWB8LpxVjJE9wA/R4FbyLedg
Kftrap3tYKA/bIaGksIlTEgW92ld4SoghcAvo1fPM+SOUZZ1yraAl9c9yQlrPHntLhX+o6lNwIxw
EdG6UjKa5XvdOBkFgRtsEwr3siyPbhK5mL8M2tt95px6P9hThoFsaLsrAx1AD2hzbxC76dPq5A6S
0Df9jZXF1baX7Alg+C/0u8UY3hExNKzVLB+aMnry0fYQG1MeNVvahsccRKhl85LOk98895Xl3eXJ
h2UQfawjVhqGUObK1BmH8tZ+n8LUXgPbjddkraeQX22M0DDt6Jbc+C0mH3gFBNHj3s7l/KNwK9Yr
cyTXUbKJJ/lw6kswft29Z47d+VOZISFFVXGrBgxv1cj2PPLojTVG8gTW0coT+ReBSHfZ4pxE4b+L
6hk0Dcp4GUevWQYNqeWG3pBFQ/qC2oYZdFzP6BTLT5uv8yB4M7lfV6MOalQxIRPiuMdFNIbk0DOM
yCcrOUwRWK42muNtEnvqVLU87uRZjAuy1dtlcffJwKFfTVaxpR2H+zGV1g7L6bzMaIrtIK7Za8uD
NNWTAZ1kxdaod7ZI/U3DEqvKwD+ZHN7CocD5K+8z2bersIqvezAPEtrMcSFuozt8skrnyaSO0hgi
3LRNsfGrJyxZ93Ptv4SgBv0efBkjkmQ3ePAqtI21qB2MY08GwKYlGRNV/Tid+ba7Iiny8zwwFDAS
UH4qJPVTeNOwXdBfAxqAI7C6U1IVQHOxkxcGKoOg7wlrXADmqiig5ZOBzryysqq3qgTP2rrllTeP
+ZaUI3byluh3zuCCn9I6ekVytGjPmzV7darab81Mv9rQAkACnKZGg+ufLEKiEgKbpWbYa+FYB7W1
To1lBFUnHkY8oHNmXpVbPvZ8o/L0Ch37nVLyQVtjt58Szgczrrkt4uagqSECNzPNpdaFYVstO01A
EonX+j3eZc2wEDPYusYCsvZE0t4NJkippntpioT8MfsxtloDvoT77jfByPDKfQe8xoHdKDhWaYJB
4hHm5FSRwguYNrCB3yDA3vtO/yAMkE5pJeINNtXmSKUcu8lL6GYfA2TRhc3YLWF5M776ijxeTt2S
xK6eUUlElzZw/egGhq8VAM8RlWm/Tma1TchCxFoprjmiw32k1p3dWJKi2cR4rutDb2fV1m1quR7T
Up5+/uLaTEwjaWU1E2C29jLgh9VYwgHjuO9R+CoNjXm5Utm6LVg6JsZQwsBr4CXWQhiJ36zD6HK0
NdIl3rY1vKvAxqfh5MaxwuC+0nOWrklGJ3E8DK+czlMAIqujwGFxbQOBIpGDRN8ON8VDJRkJJZm3
9qy+3tZWAnGrGcMNGadA9bNPo+AETFYtfP52SG/tMjWJ0QijHRw3NkVHYlNtNTPmyb9Oi666KFjN
YD3CY7qkJgwE4yhAoyus5+HZdK1gn5geqXDSuepHUnF7IwYPASYKoqS7HDLc4qhjyIkTPopVnzcx
/QOL33JN1oMEkNmF8bFFbsic3IqATPG7n79kTlPudJmSczCKU7L80kxRAtk4TsBe4I0FhMHEw63C
djsXol91cxKcfv6ih/Yfv7NaAL86IBs+ssr73nMPDcZGLh8irNGs8nMVQe4oUDut2hLhgY0DelV4
M/GR9RBvIp+0DqqVi9FnN4bNdU1L7j6bvZVAR/vgxKamAggqzCOvgK68+xyHwxIITbYxdduG1Dgq
XRM5c5qKaKP9IbqVRhSd/UoSlJEcETg49+44ynOJIRRIMbmJ5YuIjOwwDYuAPHbry89fco/YFFcU
0z7oVLOrMpxvzF8v/jSHe6wH0wL74ZBXsdTTavPTGzEM2Y0D4/lqZIAc206sV8LtK0BhJAfVIEdi
DAy7KOisMyecaNN0mBkTqaNzbliLV9+hmzZAigKGBi1oOyR1TTnJMRxPRnH0YkBAdjpEj34We6vU
9s/AX7pnivyXwsdB55ssaqOkqwEDtzhHBL6tYh5rMJ8BhlnbUjuzZDtoerjaZiU2ag7Ke57efqdU
Y99yD7+N3OUX10KkytuqFEjZwj103ZjdB9SY6MPQpo8FTsyB/QFKjB3e+W1sPEYWOM32jEhA34aD
P9z6ud+eQy88cxqNUNF9b5WTUGK3ySt2kGqfJjA2JY0KHlXmA0kcOut2bJ2HPuqo7Es72Dc4+yFf
Y9xJSivfFnNbb8YoTu9cR8JXbYetoAGzNp1ZnysMep0VIgLOpEccQk0GVSovzs0EbudstJAsZsSu
WPHS7r5sSeLlPLQP5FBvUhgDd6G8KBtnbs7aQ/WTF7dO1+cMDWsifJO24nkT13Wlx8Mg6u6qHmrS
PqqRE5fjEe4xC6J/0vBqLtOjm9rFaSrj8dojMGjdpIzjwbRONxgj7ilbSTtO9cTsi1/GELqKbKry
4rrWjdvG00u7oDGtNOjONBvW7CbDdR2m1jXxcKuaGoQ93LvyPP3piYmkVDt2nkeW7jV2daotI8mu
2/LBytrurmRHOVYNJ9BcNR3crmJv0sCJvUeu6Y8xH7wdJcnSLR2bnR55HN3U2GUEzLKd40Dz049x
qXR9hEOEQQLIDfO23H5YSd6foBCde6NlxSZWF0Ar3ZMk1DuAFARpYzc/+gRlgnTOJ6jJ1FV0HqdH
Nvi3QHVwpIdlc8iD9jWwqi0n6XDN6TC+czjI97rsn9ws/qyn5rabQvBeIMq24lkDBgJZ3c3QDshP
LyjefHe6VfpA8HUHvLz3rr2Ck2wOaKELy4tAU2B6cLML30cXoGjbubliZeaiz7qf94KUyo2bht+X
y7ia6SrvgIM9srRe4mmjI4zBHL2PbdpMp5Dw942qqCZCdOM/M6TxINc42rAz5+RXjznutHwevpqq
oFmI1IRcEoegax9XhuMt0+EwnneBCE9hmDd34G43teYz9vM7FE/Dssb4m4iD7CFUnBDLEY9iYvbt
pgkhfnpzjH0sgJEBMYXDiNfbaxwVoBm4zmnDmc11671LobQNJhfxRp6s3VpJMom+N7PpoP1x3jHp
P/CZhMBCyNUpliOhFNNOtLxE1M/0JPAzNlzCuu+mU2+TMNG52cRVf/KAhLxY3KsolGr/OKTQs4Ya
O73lbObaxdQuG6qYIIUjpFjLCT8lA4sGJY4w2Cg1pV3tWxeRmy+uFb6kLjZG89Zj+bnytGuiwA24
1fpgWKVxRWCh359GjFAb04v0keKYbafr1hFT6o3HDbgOmFK6AXvQFOEPKGDWzpZTHtxwiW5I7Ogd
B/lKpOBeegd4gx99+dHWiAOo0iK31sUUhzdziASq9udkx+5UYzaS4kjWLnCBmugynXGbpCUdYCPb
OuZ4p2z+nzbuponCpzRTLLCCUiHszQOSMmuvcCIKP3/1+qccg9CqtX00GHXab92RUAMy1W0Mnx5C
nmWNQhUIad44uTbosN4LXrws6TdIr37wECuQt+A+wozWA7fzTCfj3k8Jd02w2+BOg9Qs7fKedVuv
GwYKazpZRMK7xW1EJ4ImZzlyUKKeTyRYu45kWzocyDJarKgVCl6XYki46IvCviWAqsCUF/SM3tPK
26YAtPvwy2UfPPeMUrZ2ZAzb0ncXhphMd729awYW6U6k+VvI6INRJFSXRFFz9pi4x4L+Nj7jUQXm
tjJne520vLkwsporxjrwugNA9I7+KAUt7QL2npEE/YGTM/PhQqHa8YbmVPWj2vh4HQ45XBrHTu9B
EXEOyueXypfDnl3HBkmevZDaga+1q+qHOW7bUy/RQwXkDG+w4IptUeX5NmrsipEKVJCoGLr9LOB9
y0ns6x5neP6c9EDskTKyrBIxgZBjD7Xoo6Qq2+SuRVyQUMOLkhaRuw4lpurHRZrDpBbK1BRnyWuY
x7dDwVtsQIqmwk32oPfQrxuo3apkiilHpn0m5zeVaGQ6bAs7yXN7WSB+zBAPJKrtGAqhNreGmzCI
5Uk3QNvILVyVLSM4t0YJNA2h3mpCVffLSp873ouMeOJMkUzbKOsmlpfoeaqkezvG9KKKeuHdT9kB
Fx3lcbUePTlQU9bBiStqWi82cQNznhCZR5DaPq5o7odedjZoKNN6dh4mp5uvCMzixh0KFP+wjqOc
xzNoWk5aU7prUjETuAzFL4a/sGPs8vPDLgybAcdy4CN+MLnr4+q5LIPvYTrqvSpkdhzDZN/0VKV4
t9YTNBXaI0C+nGx67NMzxVtRauLRdVRuZfNQwrE7OQWfp2aqRUIVgStz/JRMklIvBXgntVseHVtw
lFUhXDojfnErSyOvm++nqKMsEY27xdlC8Cjj9pI1TTZduXV4lDYtq8fGGtMjkkNvYxYNpp0IwFoM
Rtv+oTnm8UhH+8GAVEX41ZdRWfcwH2hVdJc+0+6tE0xfqamuhno2ttrhOK9xaWPY3dstTNHAE+bR
T4ebJs9vJnDHK8Kkv8fNu7wZiWv7rCB1VJn9Cn3W5HhoXXNM9VZzaLLpf/Q6+m4WcIzMtVRRt8PB
eZ6R4suANgEnAYsCqDgMSfI+pwSGZpSP3O1EWbr1NzaEywJ1gNyGqX/Y9FEIknQ4hDJ6yuL43eno
As/EDoLCdnbJx2Q1PdwEEggdB+JmXiMVLlCPOv2pbq17YsT7FdgUxo/E7+najdb+mLyD44AnwAoS
1fVHEhQPE4KyfV1L4AYlEWS5JJ2xr2hNkirsG88WV2iBgH56Lo3+Ph2epT+SXhFD3FJciqyanzIb
xeGkGN0N18y2wO9NmUQi7Xx3SB6fTungNNsgh9wVJjsZV69pDNdh9hVzvgG5L4WtZyAXnrX5joHg
PrnA/Qk2bTlznLdoz0l9FLG+mdL2y2V7x3+sb4jmY8JluTQGr0CR09Aw9GcWthLBG40/+2k20hNc
JSAUTAKlaUN5tmkU82m2DI+wRLjh3orKbyFnyXRAJU3oHr3lbANofsHkmbg0Z/hN4fA5hcNJoBcF
SXzXDQXHd8t+dUN/3NOM8Fcp9fDKrWl3taTJMQE7YvKGAW+CRUTjxKXQ1KReKI+pymlppqByhnmT
TxgrM2VWdHoYvaXcGVGT44MrAWJMyeOYqSeRFV9mPNKfCI+w0zVA1PZxaN2zH7nACYP5tYuDHf3s
u8G+ZKb80S8UrUmxxQc02gbD+2SFu05xXlFIyke/f/ZEXa+t0gvWmQHbAzIcTBOVbCaCBICl+Pcc
ep45x1/QADOsJEa6HV+x6YMy7q7t4BPsA6IF9R6JhOwVdW8OHQDQAEIUa/ZXlWffFCnQ664v9yM9
qKuxp5PBMPk4J3ynajgbQR+eGB5hVWmoznvjWhAUE4LDQIDuwkIzaiC0MQ2SpFQYAQEY7YOs/Da4
07EOuzPJ36DWk6eoHb/gA1yjYGVKhDfbiZF8HzwCjEva+n7XPjVecHJCymTv1int67gliK+K99O8
ELIoLW7qbBeQbo2awlsuG9y0yIy++1rdZp0Y6HzODQQADgxYKNs8ddYd6qQVmaFLJ4TND5TfDGxj
Q4+V7bI5CrZSb/bWHeOmkdxR7kW2ippuawpAqJ+uba+8tecrN2jOlCL9CQ0F6Uyc07nFsJVCCRlJ
A3CsYKt7516NebX33RhLci03sMygJy0O53riNYOqQtfrHPza8baGO3AmR7Wdd4XEiMpubxh5DeCN
UWk7HJIGHTTcm0MScUO2X6GAUkzwxrfSF5AzO4xiy4ZsT82mDINXaNgEhSXVF19GHkfXLxU3UvpP
gTutJyLcN5iqr9y63vqDfSdE/VoPJ7CVj0FFyk8dOOiGLUCruiXpTEzH2VYHnV9wL9Ezbbo75TbH
aEYRYHI/a5lf+fg7GOYfh4zMCl3wZGUQilT+mIHdUbjcdU4SD9j9he6+GozqDn/NVcqNn9T+rvOG
m7nnNNva11AKkQI72yCqYx5I88KInjqhOVQJNo+UTnpav9o+MU2eAm1azPd2DvnBnIW1ts1NFVj3
qX/bEp9ETKy0f2addQCLGn2M/eWgG/TbsvdPsjH3AbO8tnHIwOtJEOmX6b+yN80ZMDjvwiiag8NP
Uqitjv1sD852QmsCKCqBu2L1DU7rwT9qENaQ93259R2xQMYc1O2Wv26dqF7DLuN4EKvL2PXRkRwa
ElHSoVu50YjjHUDp3LsHE44EGVYCRMZEi6yUmFlm9TQq82gKjz6XBqw+wpKc+/rcRg9pK+9A56Jg
GeDvKfeZYQkLUE3hwvukhOmCjzAvvgkbEoUz/rCQgEoxWq+zewnjtkNPMX30Di+fwfqxO/d/UXde
OZIr2ZYdEQukUZn9uqCr0DryhwiV1NKoZ9Tj6In1Yt6LLgE8PDygf7pQSETmzQzhbjQ7ds7ea0Ok
sdL0aKEVJxq5RrKj3aDoGcCrMfn01gGZNwQRc35GduAMK+d6KGKBDFdvxeC+GoTOMt4rVTD336Zm
f7Dr7tG1vfd5SEi3adR1z6CBzIt9h0tEIGiZ0elvbS8nL+81Kpvn0oU4Sd98OoJBtsl9NO9KD7zG
6Oe/F5+ojclZ4yAmynPJozBF8k1RPVATTnAV7CCaNEEgLNzSANHDpMzZN5oaTcW0x51o+Sw8kzgn
q7g4qgsGV/5qEm8hh2vZhQb/jGY1YqDChEEyzB+maM2jqp23ZLECs3dIsy9RnqCd3ygcZzuABd+l
0xHJMTJS7QjWcoAoxeW0Q0F3VbpmeMBeYZ/tboi2Wed+dVCMRIIdyQWb1+etOBfNAPXbqTmILo4V
yb1q0ofOVE9G7mJQAukOszi6RckETGhiVlGNnnm0xPjsV2tnlu904Afk8EjAN8REQGQEfly18KlM
sEx4sqtyUxOq1Ir+V66AZyP1oDqe9LLVjnNEM1c/VA74cMgh+1JYT8Lw6r9Erv+v1Y3XyVdb6ep3
95/yxn9TRP5/pYFEFPhfayDv/vf/aqv+3xWQ/IO/FZCe/AddHuHTgQIsJy3h/l8FpLT+YVsSNrIS
vm87ts9/+lsBaZhIIIWSJv+zLFdRv9ooF/8WQRqW/AfCSR/hpO0rz+bu+D9RQa4izH9R96LBlNS8
6Cld17UcV4j/UN3KWITGQHbGvoGURhpLx3Mc1a8G2HHo4c0rvnsQYEZCJFcjfNqyZAUiDNi3tWFv
GvZhL3WmIOuv4OmP1C9fRiSXfUkenmnYZ3/p7nr/C7TA52RGQRb1j6XoKY5gaPTpPqzJ9K3EG5Dt
dBMPebe1ejgatotzIQ39XQFQvSrVy9D4xAX73qUTL8UctWTShlzojMBSb66m0QhkIt3s/uWd/Fsw
+m8C0f98aTxpmzbvhEK7CuPhjxr/X+ShpbLQohtwOdWUL1s1kaXuX8DAXgboUqmM4IzHtXPh1HHW
eNIWVVCVdD9R6SMlDOlwq7Xgt8brISN7xRndK7x6X61j+mdu6RAIbfTMklqrtqjDcG0L0R6UURr/
zQ9irVrxfyq4PRtGti2lKxX/R0zo/cd77AqVVDEW7H1ENxjKjHdX1qJgeDffS28NIi2Aedu4Vs/6
yZz94pCleLlNaf030m4l1H9+K75rW47HkyA81tsfhfG/SW5tXXFzhiWdqeJcPHgm2slotPd0LZ/Q
W/vH2HF6KirUAXVoisOSDjZlmY1GzlM3nguQtafVWoSRfTWNFOgb04ZKlJD6tI1aOkF55x6k9dQ7
uf3AZG8kU4kWtth3zh68l3vtl+2nmuLiqBvqL8AY7UuKV6tR7VU5m7do0VTQt7ImTFmCL9YkLzR1
fwp5l90C5QwKvfqEcosU1Ki8xxQ0Jnb2QSNtP9nFC12Rc+m04dt1Kbrkw6ftZYausbEQCdAcxYhe
usyR+8p6Vjljz7qVdMo1nSWNfNHKyJaPw/7ImEJd4SWB/jIA6AeI00TMRlml28R32hONBsGgocqC
QopnyOfxrjcZ2SrDDW+GkCsN1CYAs8tChAeQ1bCjId04+bV2GY6a41N5G4eAtYq8/5hqP7ny5Ize
ISqJ+VreW5f5tO16+6hIEWiqBC1FPL2tvr5DhCzyXiPM7L3BC2Q73YYTVywEd2od9DawpBgLj2b2
5CaZvZOhvRxKpasLi/NNIXFWpldeCqf/aItV9WrSSp9t99vrmofIHoEX1rwTs1foK6PLQ5SELvFs
9XRdKw+OiYvktjSzbVNPaBb87FQ5XL77vJC7ObfnfTPLi5yjU2NE1kc7+uScumN45RPOu5c9bBNT
JBe7WRo8neFyyOqGKMY6u3QQmM00ejLzBpmFmR5GjRpVD/WLkaxXC9KbthFAuiBqu29jNEjb6R/Z
4Eraj567TVvYEWCBETuUTDOi+hKxbkaorXS7qm1OGFwMsDkg/452rdm0W+2W8d0SDRhLHVKGiW/i
PDj4zQC2cdGPKAeeZBHeNI3Wr4nUD4aUXBFDstT7qiTlO2Zq6gjrGvGvOo1f3Rx+xqW9phC0eitH
JuZ68B504adBRXUa2Iq5RSXpCMjwKjfsS0jyNPkjVIllIMrJ2ZiF9Zun51ec8gMPV2Ebr7PohObk
Ltd+uKPmGA+Ii4IpxVtU/RGRlsxR1gemDeMosDzuZnjW7KLI76IerywQa+Rflc5JKyQyoEcWsWB+
2zFYeut8SHRKLhBIQLfYC4jguOLijyX4OhlSOrKJ/SG9aL6pv6tOmTu7RxNDFPv3QH7vZlHZvlHO
7VSKt1p1gLWjFYMKpRZlK7VjiSC31PabtPIn7TJGGEVKpmKtPpWRXiYyoAEAxqxra9xjFAi3sFIZ
uvTpExrvNzvV0Ovz+B6kV7ZRDj9QYTrMR4mvVKF6WlDibLNpKe90416GgWak285PWT6Ts0tjrTV6
916AA4SOlR50OqLbnhgTdvPVPGfFvkER4Q8Uu5nyf6fjW9Yg7ijSHBRx57K7lXSsCETZONp/ttdO
eefzGDR8VpQfBRmhrrToaV260NXblPhk/MtL+8wEg0d11sWpEE+dWdw7C4k6zWoeBTsGTIp5+DS/
0dvEN+Ogik/scifoiAlwpui2ig+t/X2eKeI7lp42p/zKmZE+93GZnbssfG1seevnKXRB6yMEg7q1
FTq3sP3JhavW3efTpOVEhjRPQdY/hoOwznJGkjDlOakbXG4ROi1byqH6ENvRcp+yvlmKxRuNvuJs
MwejAU3IDkBoVJV1E9TFwORtno/50B8t2jNX4AJe/dSHoecZeKmd716M5osX4gkqaZrg0QTHn+kW
SxBp2+Fs++c+Hcxt6qCNEhFIcENyQwe35jJeg7B3GUZAprmJoaPOusuS+uvqx0sU15X1Icn4acFv
M3fOj+HkMRDBUgYS+rFIcakbaU1//x4ToPpyfOQKvTFzhV+Qq4+pPshIAl9etpLiYCfn6jaKJaOp
hvG0ULfl9OXW5qfM0HpXpkJJRViEoW6i2b4s7r1q3NuYEUcwYnQ6MEF8WXL0sqGef1UDQYikPtFU
7M2tNpCHCj3GZ+6mB8ur/BvsKWev8l4I7sqDejIs1E0iOojafrRbB5YjItVG6OmV2/ZEmmPpHdQN
ALQoGKriw2jMms0KvDVrCwM6So5tJeWXjnHHjJhnt0KL99nJbgZZjhd7dvK7zOq4hsKwrRGwNUVK
NDEmy81I8cnnJEzNGead9moG3LGZPWRIqlFh1Q+WY2QP9vpLn98QlhLuYy8sd5hs/v7jscOkwV08
P/35hyaz051f8Q0abIStL+u7P3+X9m50JfX0MtNNaBz/pZt0fqNmlTyvkp80M8c3Cu0WuuXg7aqO
E9uno3UsLVdsWOBNsMwufPFZEguWTDvFZZ+eF6K1jOnqmDz7OkRkoPUIqNsnnsK6bSKarTMSsUNN
Cgtk4eewDb1gir1sPxslkXz4RgT7QTal74RIbfJwSPdibH/B04buV1k7O8uzTVmMD15EUlbWV/hq
2gdiLuZj53zXYfsqG2aWyi6pL2gYaMwardVBvGxX8DxkDjI4WG+CkxL+Qy+RiuD1ZC7kknkum7tV
4oEAAF9qXnVMMIfbuFfGBh4ZQRqu2llw7DfzT+9n5lalTDNLz/zkLMXeIn8PflsF9vDCakr3FT3Z
jd/4zSHNTdxE2v6NZ2A7tHSfXQffD4CTfIcbfUtM1THysDKM4M/OUftr6KuEe8D0qQZd3MUQ/7jl
k01Z6O++bw6WjkbGGQeEB9VRtcx/7Hbs78Uo77Msandza5hXjmHetiWhSoAi6kO58EOKQrPu8voq
E1n/MEgCyluLEPNW/3a1GwX+JyMg+oYJ4rS6Mh6LBjLb5H8Ng88BSL4rBMPsM/Fibwtg/mfxICsb
E/Dj2oxwxqe4pLSbMTlP4UX7ZstY3Cu2ti4INhhuvMp4GOP6U8XDuCO9oOLsyr8hWZU3YqyZSXbp
9cTQJidtMfDy6huJan1j4yvcDBH/xAfZTh4U/bfIpOliU+NmyXKoc/8WUKk65JP1GHcWeUpjtwYg
d5e+BW/JAl32BoGpRpbK82Dv5grp01LfIg4lqNC05QYNS7EdMprKIux3KUo8riEJAX2J8oFhz/rQ
evmnTntAhu7dwCAbrTrqJD49UKMxpluOxp8u2EDzrDc/4ooWrJeM/OikdrpVS6KWu2emWz6Izvwx
wjxgw4UT6dXlTRWN57bVKNO8ZaGFXL4upAv1DGcwXztB7ShI2SQoUuIcXAfLTFgLejV0Eckhq5xt
aEaA5gTT9NQr1jwOmvSuD+Vl1XHWhdMg1XVDBthNtkucBHhD2hwcr9qjUvZOvhtf8TrnDy3i10zA
p5SE2PReg0R86iEpZEoGWlbEkyJ4w6YtzpknBFF2Gdh+iMLGHF8to5GsXcNtmqchoVzZw5x4hxhh
r6OK5s5v0mNoJXRrKQv3GAPKs0qtL0s5UdBVeHN8Cda5Sx5aZHaEfEUYB4wgqTtkcnY2BKZR/sT+
3N1MWVzskNxywYELYCXdhW/9pS7HaC8YyW+tvHwgN2ljOWN5TLvxuQILjoWVNObGmpOgRFm0zYkn
KStxt5ThC+0G0u79yN6amXGpLcTRVQG4k9a6hCw/KWZzJRY4anbK1M48NhAn4SKDms8VJiJHXhQA
0M3Q+Ug8bLXtnwlnwzpTC33vU9hPNlLvOOmvFKcbu3D5S84KpUPlMZEHP+EvOXVEfQDiQoVT58NG
T77YYIF5q2PlP4TejBMhvx+BZ0SJYrLT8arGevxKKQko0LnsoRrhnrpzyW3ZhiV57H18jhZ4EKWw
7wzd/SIks54s1og/Y5+y2fnSGxgjFO6ClLHcCZKCz+OLmJScbsce1tA7gFE6nUB5pNt0sn/0YPwC
mnwRUGn1EE/IxijWRCWbfTqGv0P7nkU5bmRh12ciXQkun0zq2QLjn06wwmvcxEn0Mq1tCeqYa8jX
AJjy26zmQEEAsimy6sfSj3n4NLkZJ6hI9pZM8ZihJmngcnS+9aG4cbNRYzOylnnjGmOxVg+H3q5f
ktLYurU4OXxriVmw6S2IMekRvHTo8m8ljxfCSumKV1pMexSYvGeCHd9JjK2IrO04WxegvpRhTMR6
Q+yQQQBnlzPxpMN7IlACLWz0QQMuB2D2fTy6j0p75EJFt1bjP9pZdo0L7sl1y9vQVfTUOQjj5tTn
4sE1dL8V1jtwKKYkyruB1vMKIu6kJ/uxc0PQHGa9WlYpdFImDmXE5ZRIKN8on+hppTtDFQcDt4Vh
Gfmqk0bq7YlrLu12Etf4+jAzOPlTqKN7rCpBKNEPkjbJnQNUD0jmKKyPU5V8hG4DDoTIDFM3t1HL
X5i87p7MaG9nU5Wi8WJQnJ26vLnE0jtoN4dXQ/tDD3vT+EGorjZGmpJKnzjbzEaDQWI9A3KGyVP9
UJAgiMagQ+8yaTi/UqWnVEB/IcXKjOcTAw+Pe2lX7hpKSbjyx+WQsh/bKXbAzu8/esfFgEtEXkmq
nLFqIIFucqq6/dGskY5Na8i1f9U0qAfS0rgeua9HMc1kRt8VHiOUkUm5b/Jh51Kd7dwIXkhrVb9C
j1TSWlMojt7R6phTWBIqugCot1mW9yyrbtMEdPI47jM9+tulQfmdp/cui85UHu2Ir2y1G4XKp2p1
lsDtcA15iDY3aeYyecFpgnMh2ZL1xwZoe9xjBqJV4CzFVXmyOx7EHI41ec+B7pKvog+vxmkVyCTw
rXlnTemEQU04dJ41XOuNg4dGYuyZB49Oja4qPZjrgGYg96WyrXMM/xkoQ62ZGhLihwprL1ztbbi2
bNosOrT99DUuzVtI5eZ3DfNrOheIOZ0Gv9GpbMqPsRrhqcQhSEP4ziO66Uaob2MgdHIsGTL07bJD
dCi2vZwPMf1QXg9EPQMenKzy3uIYwXvhi2fdNUcS2X+bQ/M6ZHO3iwr/BanA7yWdXiugwxF3MsDO
xpdM4/t4sq763PzUPqHQEyoS8mjoETTVcIAQ9IqQ7b6xIgcRFrkxtf9BaJei/IWd0Xhj4JYk2JG/
8iCwo22mZTpEc3bjW9Ovwct/QtQTKJ3EMzkR51Cad51PzvPifOVF1QEg6nAPTQDc7dILWqd69IAd
crnYqnFhNFclKC29jBSmGT758ugQhLWJ3PcwtCS2oWNGmMgDMqRtiGgq6ar3tIOMA3pq3sEYOUex
IDzaioJ2pZPRk2NYc0pn9332tX1AQxHaIt0Numy52nvTxg3zNeQDto1nbB1hrKAbxp8VEOvtwoJa
ZXgzaLAEvPR1kyS7MHfTxybK/OeQfLEGwusjmmPv2dKvXr90CEsMAgBkpZ8dvjan5vxQZLJ9Nh3/
nPmtdbfESMLqqo7POXj9oq3UdQrt+pk3D7PK0rnnP7+1mM3uelcmxz+/1Su5JzGrUzIxcp8xITOV
dp3A1j2gIzJqfGGPHxUmZTEX206Ifm/Tb8S776oHbmxAmBXPWZ84x8Xyi3eLjU5WKnsNa6u+pDPS
ncrpiveJZCMiCNjZZlHT2EAxHHrKf+6TZHV50lNQyZvvhPqmS+lw93n1npkgcZrZKLA42uV7nXl3
RRF7D1NF7AQy98tYzqvLna/q11MKhKMyzlliLK/K+oyWunwvNae00dVE6gGh3o+uHN9lmjyKzjMf
FiMrb1Dn2hvHsfonp9C4NdQa1Dd05Nm68mlc7GMBhO8q7vA+MqTTx0UkD9bkPmIspOyYnbeQ3BoM
UPKR6VV0SZL5OPYc7W473SSGpx8bzbXEHZFsWbVLB0b00ZXAwbbxSNSzyypb74sQp1tueD0F+/to
6udhttQ9mztFsJCfScZp9OevhjpFnzHIGwwGyzk24ukZJ/2psSuNMgW6c1hj3yvLfbv08z5bkMuN
Pua3pgG7rDzxAl6Z3JRBLByFYfIu4SFsF/RVG3zGhCa3XNsbrIaEqu5cbr2XjF4n+2tuXZYlAV2l
3WYX119jw4IHLV5tF1W94DbA9Fr5H44HgYUv8+T16J1YIdfIiAb8h9nZr3V6pY1FBoi+6SrTpImh
S2YrKnW2+2mfIxZNhuhRDj1qhqz5bYVo4ZU/7JYUclPsF49CmtOhLBnmtdHvcjHqwMJA72J9vUXI
bhIP45Cdi+OW+kE7kY82r7SvUkoJWoQDkV0Shd5c1TVMPlBztGKe6P5ChTCH/tHC9E4dWV1APN3M
5fhpMG3a67eq8sXO7wBxrWwgWfdn5Iikb0ftg1PJo+GAubLU8GtIofn7KeyXCVVp5/plAB9+3nY5
XFkI8ScVGz+QF1SC/i8rCvojpb2vnIS5pqkcsI3mjhk/l05nxdv3hKFHtiqPfiNfp7hJDk6KFTQ3
TXhv84nI5yfgIuguFo+4ah9/YeFb/SnOaZnall9xg/YfEGe+QDe5MeyR5Beewn0h6luwpdPa+AwP
+Zz8og5+T/UyPg3FcCsK81fcMvPvE3CRVYtJULGBWlRk27SIz11H4sSiHvO1aopqLLyRlQR0jsag
yc3xVFkT5ikrvI1K7lslWA+yJGqcSSPSU+b31UVjkkbPro4yl0iq/MrrzgudOLf1ixNk3uXssjw5
+eie15SaycgJk+WutWEfQEYqVB6ddE1DlEY5lxX3zVcJyurW4KAmEt0uw/RQsXRXzi/xhGYKSs1R
/ZPh/+4xaSSeOv75MlXWLeec/jQsWoJRKMVz/FtWde5cNyYbvXfiw2h1t2K0eenD7Fjl9nBe6hD9
WJdM2wLROn2dzGUAGJKdoOc9HWDmRcgCaYw1JyohcWb+Zp+N9ZeuZJu1e6yqFiMte/3etJNV52r9
mn/91mB+kOP23g05JOaeBWF0eEa9cb71u4Hcj6LYRG06bYe4rBiL8LgcyUC8THMctMiNbygTe0ZE
90WZfhfjR8EaODIUz/Z9q28qpCXaTLqjyfh8k34TQAwRIC+bmzBs+dkJRaSG7j+HfHFRhLkvYTE+
DkudgJJHb53YKJBMlz4CsoTqQMj6e/k45FUb+Mx6t8i8d8JHGVKk4Lhobp/TriYvoCTPzEVgw2yn
W3PPXqNUSiyhlr8ppv420d/C8p5d2pJRTcOGrc3BtLGnDn5GU/VTSIBoxjJ/IFDu9qnV3PdyNZ6V
+kyHh8vDVFBsVy6N7NInWSHxYdXExDuGPRQAb6JsxYVzpYj1atP3eemWTRGmgEggZUhh/R5EcT3Q
Hkavkv84WXdsVrlRFlXo7Q3uxeEwHN0BSl09NNOGW5ba2aF8ykvdEicqr7NeDPupFScmM4TexdEq
VfCRCk0wLPJmnjesjHI/kthbcH4edJQ+LaaTXi2zgUwLhZ6MOmtT4LfdIIT76YchQi3BFsh21LhJ
cV/72Uc1p0+CUFFnEeLi8vqlKKVv7RbrDx3QzgwDPXVkeseh2gwuFpEqql1i2Ao7QKCxtr8GtLGD
s7d6A3Npg6yknxtvc1MlS3g/MWdcLKW2A6i2bbtWx47GX7VkpLlIq/XpdjrbJBxZ4QpRO1NHBKjy
mEn852SGQCfsZvvB45xjEsBdvXeCVmJkcwvvpxweSHwoDknVtgFqOeb6TeA17TMZASIgBhQ961mg
8iic4RLOMCK6aDmPlFgk3DRPSxJjxM7h88WMPzOa3Z2PA1djBWiqBYcFKtiNj2wHFwBjehEbDGwf
M7N5dyHBKQLMN5Od3zuM6t1fTng9xAYZfdWazzF7cFHy8pW1r4rizWpMbHY2UbNjVM03trxxayLU
DHSSa4ZTnjr9wW3H33kEp8eLx320kPQSZbV7bmgrZTnYkWKwt3BiCOpScbnvdI0Jsjd+hS2beVfS
G3LrkoTLqSHxrex2IOXE43ta1oQMrJ4LEhwgK6HZAfvqA+tuk8EiwZKOAvJjeKmrRK5I0ueQmy8p
lsxawo5f2lWVzz3m96L0lZfUbHoI9kTZmtCGJvayP3+GUKc6Z3qZTq24rRdFQfrnj9r1z/98RKog
na8xvMskrZs/f25UQ3n+52851Jio0oMhyqwoz3Xhh9lfH/75i41lNHTQ0QZ7TAb//i9/fVjmsGhl
khyyKuc9XkXg52q0ivOfj9iuPxyd3rpVZB4qsVzHhlEe50VO8ECJEO3ykaY04keTRk/gOS7PI8VD
DQwlgIU20qbMLpaDPc4Lx+hQtsanNzrU/M7MUKjL7wcPxafpuQ+9UQV5Hd7h35khdlCc0Jj8qUl8
avqOkHQzHoCJSoJjSnAnqAO2o+nPjzK5k67l7Q2b0JUEoBUrzGZsQluptHhUBhs5MsLT5NQ31huh
w+OVCM2fmgKQwEsv2RvK+oGRhXsAvwRXfn2qqSlZgHc2MB0oxjykWCo3UzNMwWDxEy2NcSpSmDy5
bdKXnhuC4aZnTaATmjwMeQXVeEb/hPkr1IbQ/vHKPgQp6qudKHK1wwGfPIvMPBlh8wGg4MhVL9wt
NJiUzMcLJzrS47jhXFp2/mL60Hzai4ptRtGEN3GLlpQewiXf2KV3gndtMyTUNFRtTPWoHTEXhnob
a6I1Qjf+VqbZBjW4Wsqmy9xNX5b01xKw/FQlyxZFzEPS+hP7xYC8s37NMuvc1bg+AVn1BAEUwKO7
4gkcFGKXZAG2GnKTaieVH5HYZ8lIas24d3o57eEl0yhal20tpr/XLv/WO+kycNbl/9dSXxfxP1f4
oqIx8ExaFuuSFlqz/v8s7D+/wLwKSXcQEBC8hcAQGMP3hUSNhgptr+v8SJ8DPMDcoNW1nB0jkARl
Ztvt9MyzN4dck4QxNteRbZ/ifgFAkpc3Zhd+aMM0zoh3c/wvgsaKYy4B5rsjiZ4u8IyRp4LGzo3M
OhpYNCj2TrzgAzHmbwuhPPl/DsOhofmtyW0u1bJFAbdBL4GyHJnsdkbRB6yI3qDBvTaxOftq+8Vd
XMR0pZBBXlpfq18WwnPzNcWQJQQiAeQa4RHaw74Yk/m6Z9CEr1k/dD3QZDzXVGtFPQRGO74UcNNA
ZfJyz6NDJjXxhDtaEnQKjKomDwVfrW/5W01y1A4jyoM73PWkNtZ2HgijJ4J9ODqj5TDIGPprp+1P
OZvxLsTttYl+xapstmmtMEn0+VVfABmzNO5J/2b223gfxfl0npyjX1D18EQ9jnIyziEDsWDoSYtT
eYxUHPtAOqLMcUhXRxnDuBZM3rNBmATO25CpN3w0mCZpBa1Cbjvs07vIsoojt6c/gg8GX+3eJVEl
aGIyO2crfCmiU3EQHhlElZp8gJIU2MwBE7JtwWsgs6AfafKKxFyS6QlyRVPlT87pseGYfmFvlmdM
fYyEJs7EId/hiEyDknZvYDcFrspyuGUoi5q7QiaxLOS1mnH1mQqMIuWSCIY2ABwiwXQMVxLWuCYo
Yt87TafV+xXJeeJlrSdG/sPJWGhKoOWfiGx1aWnX9pYx8QBgP2J9OsXILUAc/QT/JRk8V+yq3wQS
MtmN0rfEMKdg8X5x72t5G3ZydBWzi/CF1kYTxJpekAYTA4mqHQO7jp/TXb42CaBTACEGT7zioWon
I/Bt7AOreBNZ9ASabjyE1XgFWcU7q4p8yzF0eDNBHwSpyQ5OFCG+LCgRWVeBLyCDak7m7zDvrR8/
frd76FatKVuIefHvhbtBYqVsTWH2Uku/vMzcPUPogIckDLPd4Ch0+FMRw1xmdr1gh2KWkd+VVYVZ
SRZnE8E9lsHuUnfxeMrpYwAM+iETjLcS100tnqZ4ZnpFp6bzLIUFeWEwyPsL7lAhnlueIJBwFyBy
C8jGrgjzBwGu54D6Ld/ByDtU0EPY+ZC345OARxbZhwJ7I/15koLDCrdVQs0Goii8z9e1anr0vOvl
kUORixLJHPsBkgTzlNvREEDKXXkiRJZ2Ck5wetTqRaKIsEeeydZf7nVLBHe1KszbeBeqptixsoMI
W+GOIFmGWbnY+4hmNhRM8MUqC47IIxaHPNBJyIrBYZ42Fa+bsH8oDC4G96rNiKXfYIZLfCMAD6eL
FZP8q4VDTTRptcOuZwVaZW/SE+PRJZ8PQykS33yq3COIEFz43fSwQLUb9ISKwwHXbPoouxaPB1KT
QEm9/Lsy39LUiO6pgfeTwCCQO1RmABSpUuMUTFDXEyJpULKuGBKYFUioeETaBi2379jE0GUDoLME
26TtmaRJomG+uAoPgEymd+XkPkvAgMgwkeQ5dRD8ifH2GBWgRHfq9pLmjLFWQ1QNStBokCZ1ovmE
n5o05oeZL/s5q59V5NH+l2G6q+ikxAXguCLGErLEM9a16FS3NCehfbdHNkI7wKnB2YD2qcuSZjt5
cbXL2Uukq3eknoY4YTAEMHyWJ2VLSC9xcjHDBVREGvnbWcGTNEJmex5Y6yns3uSYLEiscAd0C8pn
GvhHT7rfmbVnfgYrPvxKW7/c5yZSUal+dNWYe1MgzQrbi6uBaNDqQsfvNpfMpdEcI8GbW6X2w5CZ
zKeY0dVchroJuRgW4POyYr9jSTIfowneRO7zTjIelyx7QPhKS4aoNXdtVyztu4MiR/TqE240Dqnc
xItoWEjeICvF610iTGpMLyaBp8MjRDlS33QOGh4JUuQj27aokxcV1gfdmVgVGRg1DrxxbQpjm3h4
QEdOhgYWC7A+72N1q18Ez4nhSjoU7I425zottSsMyPo0YLfVDfiaJcXB6NXwPjJEMV5r94HKeUHb
ZWIf54jvGOZZXJc3cUW6uk2HCAAEDbLSB+5hsblhFbV0OoDwcX6LtR6ZSKF2OOcH60YSdLexGCcf
nPXvsw7Pc2hCoovxLI7DLwto6SCMne8lzx1PG1G1mqCbKnX2jofKLDVRT1iMZrcWBtdtNPfYODNA
Pa5jPeJOwNQnGsIXlvulQ93V2mV3HNqSMCaEWTCNLpYL0CWanZGwcqIUk982BMoNw17AKOxHW9GE
hGRmhHWOyFgZ/KV7DpQnu1EGzstoy1yAaqDhoPKm+GEGipktMMsXcqbnpDKPyQAfpZEFIjzXeiE6
83VqeeZjM5VXk2dddfNI/ywq3noTYy+CtNveisKAT2Rv8zx8bscSiUqxq5MluqL1DtmgxxO3iih7
kIoIQnDQ+bAlGdczlY4KPmqLo9snrxPUAxz6BhHsJnCd8tAnOCjNaIZnx413ZxKsZWoCthkqonfu
CrVhAL8nLm687wawjBHakIWgwF79kf1cNXPm71KXA8TI96ldPE+kS/hW/uk6dIWMpqKvFb32omcz
8HvCPhyHvcnLvylm0gdMl4IE46nctRLcg8BUqK3B3+JAW8kipAvYM/lpxqVdPdQhB12dPLVpNm4q
WZysOH0ae0rakk3ieXAkkZAo1lg7sjmUZnMd8rU8jlBdOhyrPHDZVPcbn1IpVs5zYRGnTsrcto6K
IO/hiltNTifFcrg4VOWj7XdvlfeE4+Tz/5B0ZsuJK1kU/aKM0Dy8MoPBYGMw5kVRtqs0D5ma9fW9
dPulo/vejiobpMwz7L12nrYgCUyxCgH598yEGsZVh6heGZLxS0SsDqNcK7sPSuteTCPYj6S6GQEO
8UGOw4LXfB1lEytbAs4Wll3vDLPp90Udo3ezIclqcty0Jas5Zi6/mtWush7qYdkbxsbPe48BZcRE
pWx+U7smKMKrYHOQfaec5rWaKMgkw/CRzdEykcYl73ptGc/h20CWT+kaGrKOeiL1aEcqjKx2skFk
yqvWefoi5TBE6ZUd4wESOSciXbRwr3SwG9YHb1UO6QeEWk0H94i0/G8AeeqAcnC+CVFG1KmHpkEQ
nqr0UDCDlS4BbXBdZMB3F9OIFh8OMfTYVquI/xBnwdiZeXho89mDL4umtyAjzNcUb13ronLsGcFZ
agF3clV41VZXAyJH0v6WzIJR2+YoowEgusOsfjUPKViuhd63+iqboo3nI0/WS2OdcoZjGdUtEtmN
/QTcZxjiW6ax/G+Kty5pr2Hr3vkTrVUgGT0MTGCkU9CWhHm+h0BFuFgyfahcXGNvXjKQFZEVW9U0
LEHnYUzPJHuGnTaqNpZ11RDtgI9zlNmb6L1lKKyH5QYYafx/fpg+m6jAR4SowhmeAO3PdsVFxRD4
o2nD3zQF7GcimtHC/iEjP1+XrcYAJDtKkR8rExX/yEmK79DBYBZsiHJ6pTgsN2geZgLdnmytk5HI
HdysKcM1oTl0NpSnu6oDW5xY/zQ1f0kZwQqyIIkUrgBKOllRLBo8tcGedRdmshxVOSys0Zf/lN9z
dfTyW48GPJ3+NiXVh6iR6Asj1CdvOoQzgd5AMSddCCQla/64neNmH4Uz6q+I417YMXaQKjlV44CF
To3PjDon9M16USTz+a1WIuivUQ0JAoWiFfxpBoSQNGrG2qmjjy5uxYtfht6i81GhgaQ9wav7wyB6
yc7pnzMG+r72mPN8sNXbcLn/QM1dear9oJMbuCVxzprDwaDb3BRR80Tryi8Y4zNOKpVvOPPXgRb9
stN67VMDlk7HJLTahWbwp4XrCGUVkKdTS66vsUSVjZ3KUZ/0+3KRV9zahI4hA8F2Nnro1iUbi2Sn
CDExDX/DX0Uwh4/uoQuag7R1KLnQPOJS7tIqfvK0aPuiki6vNaKOYETblBrX+UER8XiJvMxemhFz
NYMZ3qCv3LG79aGF2I39/jQF9zlkKA0C4Kjuq+wlytg0+9AqdhtKUr/4JdDwZNYsM1OtmcCaEf9g
qLDEeAZLyjkjavYSs4J/RqyAl3UDb9jstwOmNVQg/DwIzv4G09Fshq9SY3NmVrRanoYnYOG4/okY
OzDGYraP/8t1BnqNx9oHhd4RjftO82gNJjM7IHjbN9aEEZyZglTV++g3u7GO9vO/jDtvo8QtnnOX
2iC/ahHgy1G8pTKSK4bYs9tWglew5iVyu7RkPW7VwMVoGQRUcTn6XbmXPhvPQEtXGPMYjnV/NT9G
uhTJCxgJ+mzrkoTRd9tmLl87cKECgE1oJN2ysfRTU7DddGUIz+5hh4xMg+GaZ8FPIVtodhET6H4M
b+BHN/6QPgB+UqdHODWHaTmCA1jiFP47VdMjb4ZoLevQ21LloXRkdBlK9s5ArNee8QLEgQzujkjW
oT64kWkt6qDa57igEDhJKp0JhUPl3j2TDAPO8L/xELySd/U9H1lTrg6oCbd5glqaOOOriSFGwvVW
8zRpbMXfBBzEwtHeGlZa5MkQTgaWAPS7Pxt5XnvX8Zhlpzenxzsbl79eTeSb1TNIykETDGP3UxXZ
2miHMy/cq9G90wXw5SrdYqxu/YQeiGTdU+s6zF9bHUykTuWVRxPSiUj7MedC2DOoURQH4/iTDJa5
lnZ7hVa4t2MVLfyEC9kVAKwrImwin/FERmvdl5/6NKU7o/U+uhZYVOrT0M6lpeguRUCkGo17EtG0
slHAgi0sTPwh1JC43+hBDZzl0gTWWY12scqzAa0ABtJlETyJ3X0yx0EvWc3Si6rfwE2l7lLtPdA5
KFpwh7YeHVzrt5jZk2XNbV91mXVm/LJyE/Xja+MjjVKeESe4zs+J1bI5p7uB/g3zykg0n+IdGbhu
nnvWjVEJRxGaUbdxC0omsw9X0EByKCHEe9Wk/cCcAPUsrPX8gkxOIrFI6m8jeMPFwNiX1CCep+B3
6vDZ4tBGn8xfxyZ4QS4KHfYrvQFMWSin0sb5HNlLzZuugfJywjPFqkUjFuNyTtNjBDXgxXdAzAWB
tUqbIWON6CE540xmQttTgRGW6ZrXpPVfRI4AWUQfBUrDeij3iBKYcPNze5G/jTRxYqWJH1svb/Bk
4kXpZtswRDY3ohXl3WcumJe/kdHs86xfVtzpseNe3UGCq3PPnCrrOUDKdgYbIALGbpE1ez3mJetm
Ggdwb9OMkMHim19kCJlt2mezS99zVtJgpQ+RraMqH9TeBCSqVxbYxvwF7eFrPDKArvUy4keb1n5K
PZUU9XY+PHUj//zvQ1SaMpdlOR2nylonQU/GKVVvUTYbF0ycNwY7LyRZXU73wjXfgqS/9iBjqnTY
4PvnD8512tCIv8ZJn4VfEgBr7RoD2EfZ80OVoM6CMPgxshTujFpNXnZwcEhtXFs/kRm7cnx/2Ebu
ribedyrGJzr6eZ92yd3miLBv2ZeIkMAlht4r7rIf4Z7yzHxF0hks3bzawfw4VBOHTDxqDKVhAufU
e/M3YlgAgVTDtTovXWI4XBXqsYXfNnP2JVHo/Z1g3F9eu72LGxqT193PAZoEPLG6dAB42Kdicr5M
GfLIddk9TBKU0RJ0ElMF0ty/RsecRSXaufT8czLirElT89gCh6uy4W7afNXStvYkGhMoWgdi6QX+
pfEKHGOFfrBsa+e3/r0t/40Je1PaQeYi3Ck0LrwnA5I2duGE2h6N+bJy4hKvEtNCOPhXVsLfBeGd
sctvMjGUsaW/njL9hmsvWlHSvsM9SJcOOnzkGOmuZ0aw7E0O6Wly/5gtZaFhPPW0BelZ9A/Xq4sF
a61njFTFl86RVvATIssjkX8tIZy1L1ACJ6yqV0qChK925hJ6ZQ0shexo/zw2wcJvJm8ZjW6KiALb
hhVDy9Jct6CudS+xjjzEdfde3PNLGMhQm89yGv9qg9zOmmveUaa9vBaphc6wDOy3FgdNXotwC1Xt
6lDRxf34gg1tn4XOSvrmR+EPK8042JrEBqVR3bKrmap/aEhujtXZS8Py8K4PAyvcRvztLPEmi+YX
ZS38IOGsrKr8YxsIOUZuND16KjOw1nLpEQYODkYigTo1Y3UmcDjdj5rLo1V5J83ZVIK6q67Hl8TW
cUmUwQqeplgVk39XBR/rEDNdcONd7GX1Mn4MwCBBB0X7FH+prxuXCK5N7pImiQzXN+Hnayngx565
TgmMAYMNmSMFbbaDoR0OnJXY+2rAfzhpKQoyr3hpe2ZOwShWjRcehC+fbIgPsDOp4rVHQyochOz0
zrQD4WzKsWB0eMQa36vXvfNqGHCWgPSvgp6C3mDlrB0oHOpFjxprN0IABe9wU7JT+46Tgy3Evu2L
p6Uj5u5TdgO2a9whO4XLXGOD26Y6Bo7WuXUsq/xQ4ykdUSvqWnuEG7PJHCYDjII+nQhDoyaSTV8k
59gVN89n/FjKhinePzfhVdaLidGOfeoq65I78zAi5KcqMo9FRfaBJulSOBElYIDKNYap3H7NCGBc
sa/Z1J0LrtwMa2/lh99d6nw0pn6f0vwwADCzGyDwjuK/ecirKFKJicST5cfGSzN69tId2KzFDHhw
DpYbB91mKZn3zjigNQEhMGTSQ5q+aNJdmy1hf4h2FYNJAI10Gow7vcLF4U9/5RuqWdMpvocunw8z
zafWNPjc7PZBt7ODGBst45ZGZJJY5pCD02EDE9g3LCdS/ZmzySGJr7nqdrMeu3QN44SlomtgDXTu
qDP2RqNI+J76ZzmW5UvaLMuqfoT0w1xK67Az3mF6vLk4QpHQWazCx5tZ5F8QU69mqzXLKL5TDwAK
bdp7zsMCH/NaZfG5cbJDGWvHADH2wAepWQRLWPXDnvnCamA/K38zx3jMFYyKGzRzQ1dvLLv7nL0c
wfwZWyiXUBBaXxCN704fPSvTX6UQMiobMlQ45Ps2aY5V13/G0D1h7gI0UZW9S+3wj2efWCxxqGDx
cfXiu6zihxeJcSOZBMUVYyr6v62w3DPTPtpwX7L51a+hV650QftpK7L09G/U1bj3TjlizTwazxgX
Ufd3ot52jbZFFMMLG618FD5Ls8quZtmf9S5AFcKE07V7pqJhggzdBTvTv/Qqf+b5ujHESbEfdBOW
rtlTtSGyVf3dhrC/VTlL4ynbcQUAsGmbX62c7k7rXDynueSZenpdc3Fh+bmO660RaSHoNUYCK/Hl
+5R5yDBCSBsZga2DLk58vdRvGvxA5oTbOTRrShg3ZB5Y4EbHS48IhxWE/Gb2eDBt7c74NV94qF3w
SLZYPuZ4i6cPmRU20fhVuhA0gjI54wRlwONbn8wySBjhnkQYo60rN7dghOF1ZVBC2k5K3RIHSHqz
lBkMfxUwfLmwBypSTFkXalauS/0R9Nq4clyb2RLIoRpqbmEjTsN0ttDtkzmVN3tCAOeo+CYaOgup
iFSMmW3mPB62mDagqXzU2FiPSkZlnkgvrAV+a8Y7KK0wKUT+dTCwfyPlo0nJ2lftbRhhLLlCYapF
3yfT8BZ7wbtTA8DTGEwuRBet+JReI4aPlWwQUAksY9RiUB38Q8dNXaX31nafFpaVhYTWsEiL/NhF
tolmQjLp4P/LQI90XchnlGXjXk36xxAXb1kUHKIY42wo2wyKAQ7PUsI9ZEU33ziJVa8ip7ib5mTs
LI1yNPbEa1j61cK6+w0O7KA3P3IkkThz1VPSwSZjI/d+022z3vh0tebsmPar5dGmRTWOwaQzCQBO
s4Cxfnq0jJS9erlKpmqnt80zrVrkmQ4vZdTk3L9eycahGf547FjD1K+Awcmjo+f/uHq3Qa/DQjWC
E9nqF6awrylANZIpu6ea0E+btdj7w7jsJuZqmjPSs+UrI56ZcMOD3TG+uWm896RnaD4SMFkjQZfd
ZfImygN6RaYCyLUWYKYCD9OUdhgruStM8cUbzbGMMr5SxjFmlJoUnQ96Bzt6ORwcEW9qOLfTqN9A
Ta3idJotKx76hxpHZ5LwVDpxDEjFJ7mB+7ZQMHoRt1rLuYnuPPHZNSwq7fk+Qt7OhNJIN4kTsmq2
TFBWxQYbwJk6lbvr02/NYReLfF8wguJFAFGfnuvIvHO204i16QIN04vbxvtaRMxr66MpYha5achu
3b1LQ7DlGMfjMKGn4ekdYZr7LbsW9GdyUZn9uXGBoxex3IPfgteIUR5St+WGgMDBtnLE9b8j+N8I
m4zNNhouuCMOpUNcgo6y2esMqJIcdQD220OP/75EsqwqRu6Fj9Qqi0aeqdH44i39OyWywVmYHVzC
Q5cwvf/6Of790FSC6Z/N4q74UcR+oZvQVlUruhfRsD0UhonptZc3R/b3VkbN0gd2xWKeNUuNxYAC
Xd10HyVZrLNZiQOpkH/9yWR4MYEEAIgVJy/N212uRStbw/Sa6dhq/9SOPApPnVF1ndPSd/jeUJCF
IZbnUGO7w8TxHrjVi6NnN2Pghg4YI5R9vFXIQMJRX0d6enOt6aRiqoa8E/E619GeAG5zuKVH6Hyw
jbIlO6FzydmFUp1+OOlvVdq+CDFeDITBmH2/m6rYico11llmfqaJAiGPhsOdbhMzPRo6FjkuEjxH
ev3CiLzXwOke3dTubA0+cpX8+rYRLl0E0UvfDnZdL7KdnHJIqG+uV+7QGGw1t0JkSpxPNASfZaGw
k4kt+3eymrKSr7T5zGbDY8NeBq3DdEaCHy0AQexTj6G/iOJ/nWqetQXzKMDt5VsDmFlNUFubCBIC
qPpF5lzJ/FnVfnQKY/ogbeo3hFy9Rm5KflS3cQL8wB5ZAGZWgSQkT00XGIJqgd4Vp8vsIhbUlmqk
QUHRw4zHPE2FS65sicysp/ftvI4pV7yjBTo6DW+W7LB3hd2KR84HBmaBRaUx9MJsD0cNXjjGaow+
duBe2tT/SijlFgku/RH5+5hNu1IgqRm0djkEwNYtEqWL0bloafllTMB52ccyqnHKeueWE05GzJNM
M/RvgHxiRQIVhzDt6sbToncr04qtPpTZpmM4neH42KFO2lRTe8h+edHec40nRKGdXRpBcmP+ou2N
5NdD28To0+Y7zseMX4MgoQmuV1SFL3g5KGvT7IHYxF+4HknG5KroO2IMN3oGuZBFVr9o2wLFdvdv
8BEiGyjdUM59RRFM/IKs1G7ooEsS3oRx2iL+zcvkGuwqEE6bXS7uCmbYLrMDe8qqTWAPLyLmCYtN
G51XN71kY4mVs4e3V5w1LBOqB3Js9Ny5WanH6wA1x1IfjYdFFsTKo78djPl2a6CNJbrPrNzkvIGL
uKS2Bxi3y6vyVvUk1I8Ht6zadYmbB9j7uBMODNk+4d6uXBWgpWJ4JDwM5w7idUI4MIYVnGA/UWPo
F5SEH4i8IqK3seq2JZ+Nbez8vj8pnphCmF/C1C6JQyJfBtIjDtnhZconGcOp2Zlm346FtCmTrrvC
Kk6IsV9wJtL4+1tUxV+Zgd2ml6tOo1vEwcVUJXBPkGsxKNIhGl2ExXMO3oZ333k9uRMIEwFr93Iz
LIc2xndlxL8AFre0lrwkoTMsqzn8S2NCBdMM25eXPgcP2QNeRDDLuTxmSbHPKvURIUrp/A8/1911
bxVgg4nMw1261BGza3bGxmmuqSny0dbIJ/uuY6Yz0/Ns7mU1sRyQ+DuXnT68ByYLiLwxv4fQiQ6D
/1FMKt4EegCeYQT4GPcvI8o2Zma0bJry6ampvuaZdQc1B8CSWrdGetOiOKRP4H9hvIfbUCTRZVTV
RbaadtX8HpJ6rLRl1TJYtswJ6Q7rezjrYl2ZZnmeZaYLkWviq5kwlcMbLk7Kjb13T0YfFAmctrkV
ndWEnsayjArFZGfcUu2ckmzjRTEOizjtjjmAaDX6bG547qMk+i56o8XWoDczvl079Hfb9tsv1Ytq
n+ahAl7IDNUs86dZEPHkj/IDq4f1EvbIUf3eyZ6CttQNUYarYqj3hBap16jlBsrV4H3RF4VL1VrG
qWMdt0VygUvJsR+aiPpn7yc4CktRHEm6lS+OAdCb0ICPjLi9J2qSjuglXRwmu6xuga/tm4nUjdYo
7w32BGwX/IgAE2E18CnmSIk8JDpP1/WSLTsULPzzJ5lqT8uAdaODW9nnWj4u4947SKcKvvLMeBka
p/9AbSxeco0Zjzv01T2EqWrHjVyg6ZpeRwdwKXMJc2Waw6v0Wa2ij0BcKb6U5iSrRgZvYzVzlnP6
53HYe+MbPAUfNzip4MjwGNAL1l0t0jbD0N8sLV7l/dnJ2MfboDABZKIeseJHWzvJbphCcqOQu9lA
5qbBOf0HkWzc6L0eB3lgwMdAUVrMomsgkqxGFEK3JUSvh6/oCH1UESp5diEkVUbbT2qpvUJSABZ2
lWCvxExLo0eMtRWZt9E3O25Z/S1J84VNUXUIiumV0bwYbcWwwP8CyrOReESpbdgHWjs1h5L5OfuA
iCd+MXgTLw1qUi16y8B3LrxQZ6zQl8TmJeBhQANLgezTd/50iXOlOHM4yfgHuOIzTBX27DXr9qDA
XPo4dDRoKhDBgDc3h58h1olxtbt4WU7TZaopQUc2LigFcMkHO0aVj9ru5MHzgoveQhhPNP3sWT2p
ckhPYXmCi8nkpZAIzUgYBqcZxYt5SdrEkJ60zyTgrK640iIm/wYOEbJtqSJYcTKMzHQsc6nz5jtO
DqX+PcEhzzvp06qCXhWENFEhGQp9nW3y4MXpP5uRUI0saCllPyP0IbrExgKRZb4KTQa3TmWvXcHl
XlXpGjMKBHxoTovB6Bkw+Lm1cgggVXWIMLxNQazGvlw5I/NJNVKgMMVadBP5Hii8HQzwLFPk0K5T
D+OgXTGkjKlA9SLZGcW3UwzdAWnmsAiY27Abpc+xqpMUwyt7P7bl5t8WAO1uKu66oGvMYn3cOK25
M4v6EdRUG/mgrY2K2KTEA6FbDhZ66TcEY9bKAD6+lTSbyCoxxyF1yQr0OSDUEARjH3ebjWbAcugD
3hCbJIUw/mXmGnPWI5iyS7VPEywfsCWRDtXJnWHJI5DjBa8Fi27e4Kb/MG2GdeZwFc2slSh2uWfd
CfeIV+FQrB39TtjM32nqBOE67YbfrQwM3BqGfTLUgN80fUFoSIxsU1oEAm20svlWeI52le6+oRM3
9/qxqPWPLuVQRw10R36XhfKtgPdwSQnz4cJCL8GEX4b/2sD48WI+SaOrMdn2lwybbkgdvYaEQMMM
pStlkGagHoqgSTDymI0XWvjOTyWRdQ729GE2iMBcYl9om4J9Xte7wqd9dGIkdnWMD4MOFOo1JAQq
Hd7+vwWDbpPxLNug18KXHxm7X3ZVFZlWpoVwPmneES/yDTQqQJ1ZX0Xtw89BBdD8R0VKsRwkTrxo
CKAJIkkiQSuGBVVjXie3tPNw6sBI2xNZYAw2kbjh0kpnsPngvImSCs6L6i9CWHaWqgFpJleyW3hx
QnAgEBi+Ie8cu4m4zd/e1UJ4ppqPmM5+A9kO7Bj6vGdlXx0W7SWRinIBiiSqYKbNSktHQNMx087F
BP+vzxjHNUrbRC0OrQAFtzVSPqUxbVGn/J8W80dIjASBUe6v6dvLsg4ItGR5bRG0s0rePO6Hhck7
DRefQNc5FqLKBOuwJNwmRvCcbp1u/6lN+VIhglhEGaoiUa3jIUI1WOwjIODA/fpw3t/68NRQzUpp
L5HUFMvCqO6WY93z1sC8H/5l3HV3tOHKJBUH3KQf9Q5nDhpjjnbZLmoTIzpzzoxh+qJWGsvIf6MB
kCoOsLaw1qog2rEmK34b5iswxVdtI4c1OU/6pm2u4B2oG01GKIkxnB2scbZ5Qk8KVNaft7WlxxIC
CYktkN4iJVqm6ismXHfrJcFH4PsHIrEeo2e+9ZBC7ak/xPUw8KryACb1p06y7T5J5C87WdrHGrxx
te5h3y7YR8Q7ZdAviZA9XPXTEV9K2t16UtGyHnBhes18V/lyidPsLzI/TgRruiYjyt7U0F5MiDHo
gQQmNnA4ZY7BTuWPaAhZsthkIHatg/4dSKHj/nGfbcIZ2pb2CZ39jxe95g77Sb6ffsHzIB9dKONV
NXI4aXKXCx+LpM+YoRsopbsSRR+LV3eqydlNT0XdrNliYTySaO+mFkcuKyxGz8FK60+DnB21Hmyq
IcWAYM7qybTn/616pBtqKp51d8K//09Yw1coNsA2DvyrQ+TLrWErSFoEmS+TfniLY7TTY/j0HXrH
ZA2kj78DhhR4jPRq6ZW708fowR12otjZJckczNuhIFV0PIb5pw8BG2kJ7i6vQjniF+hjE0halYlI
MAmQXTJ2XhB0o/bw2I7sFo84uNegPYj86COwHIgEZJw9EEPoK35gUjEAgqOqEvxcWmC+l4wplwiV
dgxr/zKcB3M88s6l8S41rwIwI+PuBC9r3pysVLA9wsVfTwjoSRpYFeUn0YHLXBQ97Hj3zWxY/MHQ
YPygst3AHo9YruZa/GdUSvEg1DYMfGqfMY1deL8sH23fv0FL+awrpQ74X7k5kYaHHc15ZzEWokBc
90kJZX94T6b8g+3K0uzzLV12w4r/UYwUV43BZeoFCv24+ReiGl64EjaEDiVtEhHQANEjSMCNrvax
B/6hy7eexk64hpWtkblBbgdVXWZre2Tae4oRlCyXdKJF8ZLyLHkfUyhKbAxfW2folsOf0dXuXVzj
VoDo96rG+sXu3OmMYeweTMUfzVXfqcEBH+iV2HP1ixUZuco/B/l4bLgTsXMNr3y6O6dpr7EevaA9
xnpHz2xaxr3OcGtkP77a2HjK6haSx6TzqSSuYKBdncuocFZZXgSrfsLePiiXdrbmg6lrxvY1kRDZ
00WsHBDiGaYsmpx6HxOXgOgluk2x80ZJM3tIYQo9/KQKIG0O9VoHuEREt7lq9fiQdMBUp3qvGL9Y
Hr7VqaLBRenRIMrYkl/8Fts9/UJ9kLoXrmbi9Vqy2my9e2NX3/RiBH9hupstL2st7lcV09ikzLon
KCUGyi1FCoRmNyuSra2Pu6KP16pDuZ17uGWxkBIXhg1TkY7Z+Qp/OTqThJUeN2261K3iVy+9a+Ez
XxwxZ4zUUEtUVcSyIaqup5cQXWfVWHekfjd3nscUtfGjI5M1svi3pgRovOZiEpCGIHtbOjlFMgJP
VstH/EPXEgti60V72wzfHBOJlWZw1cfleILE9zqRIFOkibENRnfr6JSg/gg2EOvo2vVexJQctc54
eMTGFp11QdrnEnXW7ztizEp0pitsa++j0X9Lq7mWDCj6mnkGoc6glADGhUPwAbWMeoWno0boNFLL
1SJYCzFRq082iyyjPsSB8wPB55xm6NTJF1nOzIfK6rjrq/U0SXQm5ZvvYo/qDWqtuUzpTMazQUgt
4trJGe7vEaTYTJH2eOHtm+arS95Me2P0b2EhSjzb1Uuq1Dfl8SKtmodKcqpKbGkDevqo2xTGxN1E
UPWSrdml60fiwhz8b1Ee4+8PxJy4srIM4KwWH2mgn5BKGUt7co5hQiRCXCDoCLIlgbuvZkgE0ZiT
gkjSY4/kwzTYK7iOeEzZmztmdxmjMZIlwaDIK3AmUQr21sXWDoZGisWwZ4fKC4Z7z6Ui1nqXmjx7
l6Le1DVaKCcNiSpDWkOoHCsB+smii4hAgyJVnjsX0hGaAqgAIUkPxgQJaKQSC2rvBN2tXOYoPkoC
ocyu/PX17Onr+l990SK54fJIzhkq6B7r2MJjhL00hUt6QVyCWx+OJB19h0wT0TSApcUBgVKnF2mz
b0jDC1ArQBqARbh1OuufG/o1aFn1kH70OejNsczaa23x6KrSzJfDP2dibqmyVcM2C1epWAFGHJcl
JoM6iX/TKnp1kWmRHfYeKfQGZUJ6U0b1z6b5pUvcY8XQmTUN8xSBMoA/MurcHAGHeuZmaK9JekIt
TmCPk6KJ6zysArZfHxA7/sYd23cRoo4Spnj18GAbrviyjOZkQO8hI4VjbnwiOPzIqdPwAlibEkf7
svfP5qiRNBoRBJBkT/ykt9zlOYc1A4/AuBuR2/Nnmn/NBPPkJCW1g/eDx2haWC1VBmmJWNRViCxU
ZMekseNN6bNkLx+RGb8Ta/NaeZJx3xBuB9Eu9RIXNRjZl7LmB27S6VOgst62ZEFoWvblUN+EM0lH
3jxREEgfEQvtD8bbZOgESHntw3NukWg+NQOsWYeqYtVE4c7gy9jaGQfS8Idcsxtpff/9zsoQfwIn
OrvlwQs5CwWKwGWrV7chGU9d5qDoTMy1EWkXFdNiscrEC1hij+jpdCzijdkeWkP4bakJCR1kIPZ0
V/wxRyfSHs7UHFsXMJbEt5Ci0yIFcItnrNsqmx+AtdlGVd0PZpX5tY1zbtPcAvGVmvUPoSc6YJ+K
N33pcwqFcnyRif1IhNpakqsim5JxXbP863/sgFswZU7PpEIcOpgsK9823ywUCfYoWQaVZz2cd/hA
SNhdt9oaeyNDaXdUK9sqz33Ha9ejnXfAki4cz7HWYWZQhOcIeLSrcmy17oG0ksqndyvf+ddSF1Bk
7lqXBQMWpqXnST7smIng2DkHZVQv2cAcoGMQlkzNSQTpT6STqKfL+gP3LGxBOuL1xi71Y6K4kqK4
2IdDPxKGsgrd9uEzHWFcx3QfNX3csyUNRtS2HrsO+mBWOyT7KgtdUmlm/+zRfyIBxu7NWplOhMI2
IpW665aJzqHsNm9+iw6sy0vyEINuMw7FF6GbH5hXOLOYX/S6uKDBOEhj1r1gByeh2bnPJVWtcCQi
NxdrZ7Qw/qRsXoTxXupjP7unOGjMRSESWG0hH49h5r+JZR+yqPvBi3T9jz5RGynMy3k70nt8jW7J
oRQjTcbxg1DsREQKqr68ufoDY4WceSOLYFRLPTNpu0ZaH4CxqGHnEkl1yvzqw8o4/mSB+78e6838
ezia2s+78KYx9n7BiIZO+UdF+W3saCftsH5B330iFehg2/bfgCdDYhVbOE7/AkAIdZVojizV591c
Octj2H/lGYmV9ifGpm1WudNSN6tzoiYkyPItdoJ9F9o/XjLtLWFthzx++DJG5C9YMIcQVNkvpTwZ
xBSSPYGiwfUa84BFPHLmFo9IFk8hAbOEGVAEJjw9rhjXY22d/HnYHoTPFOvnsccD4tbOSVUBCwuq
3zg2Aq559kUa4tZO/27d8Y/l+caqGeWMkunWSv2fIMyc1hWfgWsZC02/t9XsnIR7v6rI/Z6oC42O
NNm2P459vpl03Aytxrq3JLSDJuA2ul1OUEkJKKKJb20zZxZDkWX9Eq/HkOegxQO/IFrqn+9vuWWZ
cdSQmD3bQtX8OuTY5yMDCgKr8wtAmoupii2pLQF5McYlyKuLazWPsEKRSU4qsZIn0s/fM+QXYoj/
x9F5LEduREHwizoC3lzHe8OhvyBoVgAaHg3/9UrwsiHuSityBtP9TFXWlW+Hwf1w1ErnrRFyP48D
4EnmoCcQvTrIjmOtfh/zDHucF23CRilqNtp1B5FTVyET68Zp7SEm4UBZMljswKPzo3RmcGcQxptg
/0DjPPYZ9DYP3qU2rXXhpOupyt9dlNND3ehLiEFFlErAJtrPYNE95UC751X4pxbgTILMC0TD76Bc
igv01yqkdxazXUDXxVMg8x+5CneqJtpcJfOuJeax97EH1L33CcSLejAZH1hWTthaxiFGhMmNtIir
/CPNUyQA+fDak62x1Cwe0IIqx0ni354tzCp1TSI6su8Gnucq1NBbDER8JZLRPeh+Scos0/iFHqMA
6SB0T55+D9EsAhugl1DDPrA0GPVuLFccSK9eoODSpKw5G3+ZOmwFi4IZrl2jMmMfQiy4XEdhczMI
S3GE95WwZvd7ql9zgns2q/dtWTTsQARa2bH8GAPx4SJpHGs+oKMKomXGCHkx2rxgqtU/sly9eFZ+
d/rmAVp21smwOsBf/957a4LPy4VZOLcM/c1qivUf32Aw7JjJux0zwwhZtuEsZddV4YR1X2OBqisC
VmqZFD4xXbKV4p/wJrkzK1cywQk5Qo11+wJ86hu27bwvk1ePVLdA6dbGq2zAx+FHpM1ntW3nQDFe
HSb47Furdaa4VUwP+r7Z3vwBgkgMGHSRNyZBergWMoY35NuNVv5wGtWvVZ8a1LmXycirHUcpGgwh
YGrA8AxmLcVk4Z+7u2n1kaKgLIVZYh0kHYWQ8VXTLJhusd+qiAeoy18GFwA7ieHOJiZYFVrQRZ3i
plB+cDQUYz023hgW5/0UJYqGnZg+mpmmaSAFc7eek7ww5/mOHXpeK78SRvbqy+hznEOCtZJLQThk
nSfREVdbQvY2y10Ff1Nmu7FhPcpuHoLhOWANgIZJbkWMHgFDXLLvK7wPDtaiQRJ92gfiUBezPJHu
qfHr39Dy70ZhLrpI/yFt9ZeVRQWZ85Bkwb/QQS0WjUhMmptlRieqmn9ZwnrBDcoMS3mOV6vpbuXo
363+kfInK9mGh8S3TiV2VM1CO92wwIrD8ZdabuPYCLMcTNDos/NxS5iqRT0m9mPxZQwq+e4sEn0Q
QfshC0jLa/mxkMhFTsgDjWmZgV29DHTnVjWMxgZAtYPFCqA8eMp90xgIXKCRbh2/fxr7sGLmqLDW
zFTM2No0mSoQkXL/ud3MB5OPSAffH3LLOsJkGoyNI+hQfkg3ZuLYnOma5SJwCCYsOdUTE9oNsbw2
Fh9Wfm0noUKok01868InPg01e5kncKT6kiA7ijKyxMIQsmUwNjib/ZOadVO9Yf34RHcTjkwYRz1+
yZybNqnfSMrw16X0vyIveumYXNRt9G2krBo8ZzOm9D21uGbEPi8Bcr5JxlU1tokFjHWeu3SvEh6k
DnGY1f3nC+tLJ3zCToj7naDYYXrW6b3KBr66w4gyibCZeBb9tWOOr2My18cUQRMhDhpADJvRaKD4
+0bLhL5o5f8UmkTqE9YwzXgTIaI8u9KurXC9hUUzlGcoedm58bL56hYljBIwQdcK8p/vwgyJGPga
ims9TupNMRvyZfsdVdWtIfQqxAcvMn9FqfYC+uYDycdrxu5xn1kEdc/7bW8qt2j6OIum9jcSKOuE
+hS0WMs4LLaOaX7xWTrZ4XjvQCHOm+SHFVDI0y09SC346e1iG5TdsOWJvNeZtW7d6kFoIA5Yy1cL
3N9L2yt/cA6QOleNZAqG2rIFh+sYixKWKcmfO6svZ6sGb6cP2XE2WDooHuOG6Eoj4vrybGelWv8Z
jc3aVWxQNCqloOC29Aq5Jb8UKLWqDcT9GXuY8Fa8tPM70c7iHrf7bMb2x/W7fwL7uoSWLqACEWJt
1sh+pYJmQu3r8UHh0xRVYDNBDmCZjFKoYcydHT5OesZ6qdrj6N/4DaYIogpsDD/2MUuQCRoifQgY
hhSu2UVATpWG8J+rkG0zkOy2YrXhA9v2iBfrSVgH+UebaXaXVDbhxss44T14CwbfRxeZG3TAK+6j
ogSnp3KWqCF+zzAPX5h97SuFkNCWL7ZlnsmRIhvcHw5KEw/PLEK8/F0OGPNaGMFLRPovA8Qs3hWJ
+TO6+jkH1TREAdmAxbls6k3jJJC2+JDJ8yBKiWbVog1Pz7gptomtXWPqkuexrh4sCjsd9JdRk6wc
I0aWFlN+Jr45hxCU4GTT6GunAAuZeDi0bxwM2TLv+2sZtfRD+Iwy+Klgphn5kGfpaQz1bEAaqRpw
LWMfM3rNIU7IxcEziOeGhSCiEAJd0AsymfVjmG6Mw0LbfARJ90gs2K1paBdrlbCUVP4RphxO3EwQ
c5NjSm8oG+cgrh7bMz6Pdw8kaiceE1KwZRynHiwAY2Ml9Y/O3p3njqGAAQEdYERwQkW99Y3hNSbT
qypTlrMG1hQbd4FI2xKRPtZe4qTF/MDKyVz+PWNYRb9SZ4TydgFv/uUJdaVDjdeWpb67Kn4eJ6Ft
ysqUx4IJP25v7ZGFwwcOLVTx/pitB8gtBze5G67HTjQcyQIGfrF06jrdeKHVrONoeLUYHl/smHOW
Np2Z3cgNEyYRtQKCoTwg9xpHNvdgS0rurMwsy9jb8pya7PZI0WMLKfHlhC2kl57armSBpyX+C9HU
jGTbLlsry+eUXevYz7suz1fKmHulIfvUx5gZs3+po/hJYx6G71bo3JpzPq+PQS6mPoHYsWRA67gF
VD4fUUXQGQQsot5lJozDfZkGM/67/mgwBg9gYg1uo6rTDyYTlwXogJus2Brqlr/P2vE9NzmUqyzf
ekwFQr6Zrit/yhJUKWARlO0NfxezGXczX+oRI7WRQzTMgw97YPRGqiYXuj15u0Kn72QVNHbBR0o5
DjHwO7d5QUJpawvVJBdduNG2k3heomxrFsnBsqkmnKR4mZq2Y5Wo/RhoVvPSxESVB0hReFy6LtpT
wNLhGt1ZKmQ25mynyouUGQRq9PlApYQCqU5+tlYG2yHgdXW+go6aMyqpa0YJgCup+++Zr2FNmliq
vnqQm/pfRzpiS2HYNvk2dZ6xzpySMW+2FttcPUimdaSozc15xdxA4z0kMnhx1MjipQ2enSKn7rO0
Jwz1RMz7ORkvCOatfK80iHaGB9tEeXK8aIh4A+w5JKNaKQvAKj6QGPbWm7GGMrX7TXWAUTA55nKu
fUrQtmJB2AYstMgDPZTt4JEB0pzxx1wcyQe6G61zpkKmEA5xFdrovAN2XlYjLc6kXkUeZydL+3Fz
e10GFrziVn+0YUJCKOtH1E7mami7XUMTWQJdWnmF/tExJGIi80luCgmGfdMehhQ01FQ8xwWjMiv5
BfbpZoG29lhzaKV/15mjBFq9DPPIBBhl/QxIwNtZ9tNhEcB29zEwj5jrgIkBHBgu7WaxHdwYwFmB
ng3rARKomWy7Aak8Y/41tOWrqEjYnpUyJm7WwQEPbGfsIYxlY8KBmPD+rEcnPAFRODWJ95/kBQpd
1hIOwxdu9n45d5cgZk7UhzfLSoH/6PYmSXsPl+AL8pqIcfvkE2fESkcDwLawC/9NGaCS55bFzaZ1
pbn/mqHgsG/FHL/0r66hMxS6e3aBaUdJv+utpQhZ1ZaOQHeCnN5OQm45FhJ1XJ3yiTpcJ+6eq2RZ
58F74RvfmjefViXFQ6RepzL6HGpxlAPQJytBOBwR8MwyeWOLDKMkK/TImWVv8aob7hxQUAM8LImA
Ehj70eEH3kzf72H4a5TnRUj1lMazsmhW6mFgN0z3h1kJvZiREOPAAqFRt9KnkOj6KjvYIZug5jiU
fCiHwT8jFEfz4cvPtnPe9Dg/DBpi90H+ZyfGSlV8fhqNS0bV5VZUPCdEMJ4Bi3L7GWfNJiWj9fJr
a/sgeWYQzz0lCWhlF6a7D0gFJ3Q12Akp3kfb5BAU2Nl1tk15/erqlntwYw2+IwwolrYs092SwAqW
qrC0umta4a0s83dkRhYzJ4sWQZlPEaYo6bePye5PbVM+EpaWeemg20t3VMePEtVjMGb3uvWw9s/Z
tO7SJD4VbPuVqxdCnl+/B7Poyx9RZHCUUmBT+YbJq9TCTzsFD6Ox/cXSuh4tfWRh2E+bSP8ebNKf
4zL/0QaS0Nxj5zR3yxXcscRlzbAOefIwo63TciBTKJs+jcFAIad7Gfi2EVc6Og8y/ozhMmbparDB
dvFxv1RchUfDRKqVDCyqrTpE/JJ47q2R7YT1g4u0Vpm/MQj7XBa/WelSmWa9uiFOYag7BtneadZR
lMY3v7fGmz2gTk+l16wd0qeXBoZzI6asqSJP3iq23FAIsdL7uuOeepnudbedbtCip5tOWXoAgPaO
qP/TRo3WRIe//xNLQFJhwHLw+XJ3GIOJKXhJo5nIIOsHBglrMdbpuknT5zCW7FL98TD50l/zei+w
BBNo2PX7ULPOva3zaIJy7woINB1IpAluIatQHWF99i+W0n61a/s+uePRE/KdjE7/5iVGho1uqE80
e+qcJy2W9/pHS/vws+Eja/4nJRsyD/3LMe1Civfwno/j8MCi7WwAYuZgv/AfJ4rekPphBClUyp8m
OoOsNp4cQqIwh3vuIkkQl2dJ4K0TKOBG7+j7noyqbWzb5XOCBYZxkdf9Iixcs0MO4Gkdqt4zV2Wy
ZzrQr4KMPowxt0C1pJXnSLGTNyYj+wwaY13Ojz2hBPV69Px+ac/fqMRBsGS9h7609Q5a4eZbVN3n
1jDgfQxZe6O1TqEeILbT4+GGfIvOA0mSZcUD2QjRzNQHXpMJA8dmPGS7+QO6kmPxi4kC/0lsO3vD
caGBh6yzgOlwW6bVt5+wXqowomZt4lxObVsgBtL7X03Y9hrFMC4w3wKqF9Z3K820X2QtN0NF45tP
N8nrEuG/Shoy4Io2Ploa4SM1GJGG9KibqAuu8OqoV3H96zvtlwmC9mVI51w913/OtDbeIEXqrrIM
N5MWwbtt0Z6SW+/fbcaQOIGtypdE9hTFxc8lyWaECT0lpSF3lBvTbsJaei7s6qKXOOgK/v2+86bv
oN6HDkQiZILTqu6CesPjmSIU6z3s85q2nkL7yx0Y7gm9O9OqzyMh2Cti52qtfvcVsiebAy1XLOsV
OBgCopGEldTQNUbqRSWlfjc7UjpzPq/bvy+BCjJT93VyOszZk+NAEEWQCUU2z0jK9uFd8/BprOmg
chFbdP77Kipslr8+6GsZvDGGLtaGI8cVw0VlZXdPn9i7EZJXmQljDhpvRmBeP2Jv9/zxbhOgvvJM
GzqUT6RLVpdXzoMlu7PpliEYuebQonts50bcyIvfwI7Bq/bqtV3B3yKCa8M7kuOhS5Q9rTK/BytL
PBNmeGGiYwUvhNSlro3uDiy0v+NTUBd+wA22SuZFgz6y0ZQ4c2tFiAcw8TOx6AfjitaLcRvWiwmd
5h2sjEIxL/Z/X+lc0BAH45M9ugCelX2ZgCG3BA2uaKqDNf6x+J77ln1xCYwokXif7H5YTjOnzq26
e2OnDbJHWBuA1ULEjSsj77Rd6Be8gYFPe1UaJzse5R3UWScmRgg5Q3SfLV+cZU8DtAvCAtppiVT5
mWgyddH8kLQ1nFDIJYh5q9JbPURMVHTWJUXGnLZUR7Pn6LKU6n7HdDO/H2Y5kgTcMyBDIfPSkgpF
AyWTE8xUQklFd2p5k3uMtYZlBB9dgZt9rM5G2dXnMcJxBQBo6XJ6ltY8YJ7EeCYRFCjMQLnPzCyd
kNpYOknrimi9g435z/mdvISTZSrwoxjDDfvkOoCIEjP7W1kguxee7/wY0yNOQI4NWx8VzjFz2Dip
GLupBuQpM/k2wbnDs3GRFvuFD3CTWUeVI57UY/tJL4EmBY671UMUZfEYeyfMrujqDO5Gl3WLD3kY
PVA9AGj2djKMn5K6/QyC/DNos0sNOWmR8fCvMpdls5gSgHfYs1CATRIA9zCbEgx7mxu4ogmm08/C
RccEWRE0i+aNK6nafd+B13crcLpc3RdSvBmkuug+Mi0OliG2tLxF7zq2wTYJbKBO+Axx8mOK9+nC
Bfhz9Gn1zmLg7UVHgRpr0TvtDakjuFeOWM164P1hkWtjqRBjiJZHpMhtWnwbvfgK6/jbRhe34KQF
TMp/gWW6X8tw/ErM9MyMCj1gEZo7I4txWTXDquV7VgR3LGFjLCsPfEFfp+FGFScLMtZqNPibq9xY
R5KDrcxpjBkLA2chDKp22Nf7LYd80u+1jGWKZERYQEkkNoXU6Srjz0Nbnf9+qYj6c6NolpDXa+Cp
+LTpjcccbZStGsC09XTDK8/SzWM1A/n1jJXioBv9jKYm7L2N4KF4k30iPANlNUUpw05yQMr+Gzlq
vLTCflyR5V2RrHsmCRVPntvsh8J8DQ3IUACjWf6iz8HQZDVdPGPIvws71XFQ/ucCC1dIchxPhGeD
QAZRZftidjJxipCXgyxqMWTcqSpaKy1jX6gg4I8TQC5Ko3sIvHEzNNgl4saxIfexk3CIKUQGSIEo
YG2scyTmuEgSD7GP/4gzJMhlqPs7i9keXULHt7cdI5K7HZ6OYSro+vvSfAmSl8inLTRNe9q1MUOl
OceqcvlP6MD27FBp+BtqO5D8y0xq7l5S8saDt2epw1uke7QSvXGO8ZXNV9bSIen1ZDqPjhZ9V0cJ
+P72tyAjdsnS6i2Q/mfJ60o4O3nDoOtcxguLUbOIUaZjJZl1QwAUP1FDQSUdHOzzL2XPe1T3AvY5
S51l2/ZQg+fHoHQ36H5nqzAZQ6y/rhV3PJ8e/AseVL6GXFAtn+iLI2eLGQuTvRQrragpcrEZb7UU
gQwRGzqNJMu6tLBQOIS/QnNWTldAMPY0VkLIqpcgycHgpxQtqSImzPXg4vR1/oW7EZzk5EHMG9FD
FgZFCJM1FxRjegOqz7LA4v2NyozAlFkxBIKhZWCIMV70q0Qz1bbUgnfX5eZJIkIa8+4loIUI/Qlt
DjCdZVPa/yCE5GsXIoWTd/l9RjeCTtz4BTvYYrqFER+/8MVUcXFwVbG1mvo71piuZC1k3QGv0ujT
6+nQn534y1flzQPZiPZKGZvIjPqLMOQ2w+GRjV1P/hFOTLvWTjqiFa6F7FroHDjj2BNPbAYIVSAp
VM6E6R2biFd04aY12b30grOgoOhd+Uobls7s6AgHXBpy0B0YSyYkJs4hpGsU1tu6Qx8W2JT0cPSX
fsk17HU9GjVj+hXpdKB3K1YFPzZzOaTGQ4a+bmBJpCcHvKwlB0qExgNHAbjutY1RJ0umk9EPhJVl
TGpbFsLFM0OQG4wJMvMcuCvKZchqS55kPWCZiBhizlnYG7XDQ1s6eH2I+1wmI1nfRlO+Y2Kc60qU
CyY/4dS/TF1jbbJYe9WIh4EEjgTUJdEO8HW0S0137ThEBU7+syokCCO9veng0LzI9ffJ5KNz7rWf
TLPBVGWs45sMjXGHww/MANZzZEpb/F50dSQf9wiONV/cNGlwD9rR1de/iP9LN6B2X03KJ2kgQsg9
3JKwnZRrT2vG5dRH7HLxJFfESAUY13vvSvBlvMKpuU0je8GRuZnh/hyqP3rbzhOmgqpdqotZx3e/
tqqzmH9RrXEmgBcRbFpcoMVMK8HuaYnhvj0YzHpiX7fJxCOIoA3f4CkZB7ZkxjIsQlReOtGF3Hbe
OnNuHeiH5WDaUNlS8hB8l/woS6s/R1Gh1g3OJNSs09q8ww/DtxAzJHyW/ZQQNtxcudWZ20zivS6t
j6YDOcR0t9onKbiU3lvBgkZ6kGd7uAJs03JpzRm0O+izutl9NwUOt8JHyifRhXQynJkTxt4mS8k2
6xXx13NStMIshXCH8CLoIo72i3EanvkUdbOC8sUWLM0DX77wkin6DNhzn4VKPjNhr7TIIEOkpPgi
chgPPRgJE3NcS1cbNv2KOet/hN5890bzUJKkXvp79gtcQOS27C0gDW3A3emkwBcsHfZPKm4ggHit
EE9EISYEMQ7FCoopp5Rzknqns2MN2QKaCW2L8Wto/S92jlHvUZHpTNojl1WZTbhFWW5NHjts40PF
LjVKdqZg254MaKTtxsE74lTbfsqYUFK9JVPxj/UzcGgda0ZNGPvSD8S0GEX9UcDvKeN+eptIvoht
nRS9ad6meD2LxxVUMmvtN/jeqKJwh8LWJ1iRxXlAB8fuzO9ujhgwDRq4IPq4WwIHx5YeykMRiDef
ucaAno9yUO8Jd8UMjM2i/WeH0aoHLXQipRGTCeglGmFk1g3fN1tBhceOtRtRf/W/pvkqzb3z22iV
XPgKs4dvE0WttRXQV+qwKI5eKMS/m65/OJlmUBtz3FNFL6ZY7jpb7Qm+rr8E7y7KuaOGQ21eGN6B
7mJwT2n4IRXvm8Z81tB6YQKVFJUlBKIRXJldVVRweDh5XMb3rAifWtae012rmUpEw8pMJfqguw5z
JA+MVzbdEoQmboj4hfrlM9DzY8Hi7C92wN7Pq57ICnbcwjdDGw6txRk6uTLY1VMK3DfjuSmezSzY
Y9xaS4zu+LLd5zh1jUUskN1L0vgSLqWEA2MxGRBPyOhaz9UOoKtXr8DvqpMh64iOnABU8RlzPN5x
ViAkK2ArPk7xBI0i3oet9loWXb+eHBwhszpBCSZmXpz9minvbDfht7anDL339J+mSW0zNs1DDNSV
qNuQmDAsL1q0Aacwy38SBsKrEoxT2SSHPuMzRwbdyqzdf5Wd7Tw3e9WK8NxGyb1BX4Mbc1NXRB+b
6oYGD1IO5c1pIlaO2KEUaeWhV9SiUx+9WK7E/yd+GH6gKE4fuqA06RtNWxgYQUCv7bJM4s0NY3V0
WmBNuq5QFuJfdcJ7OEzfBbtYd+QWSt38v0bzrAWrIdONxJNPqw09QRxRx78qHQ48S+21rxVXq3Ha
ZQYsddql3FSoOKEjOmx1Rq/bJhPwarfb5tVAImc7bJuB+B0Cr5clbrIB/D9d+6LocMx2S5yw7yH6
JXK9vyvPAT03YEYyF75bvo4mr3dSsOWPAvn6M9IZXxVltoePAiZRapBewZRcRx3AW6SxEdc+Rgyj
jZ3FJ511k1ltE5Z6gQyfCJBkUFCNpzqYP8UDIPZUUvZirZmh84MVA7U2w3UigcBzY3CZoyEVxfDm
SCzrfY7FIsQVhaiflRhHtIb5BYwdUKA1syS5j/m/ImnzT16qv3cmd0ADvc5hEU+oZ7nQ5hk00yxW
YBOJk8L7N1FwQBQ5RVGH9t/mR8tZTJQaFD62WQMQ+5g6AD5MvBLplcx4gGKu+g8q/Na/1q7+7UDw
Xhp1pC8t1PTchh7+n21gYbHKJITQzNWLE4SeX3uMrhWeM9G6b2Gd9UzLQ5xuRYCgqqEDH5qVGOoD
iJsZgsh4oJPdvc8Mcx0+lQKZWNbT3BteTcq8iUd0gEzKDs9ZdCo6ekb3yDNMueix4EFWRcbIvDk5
YwSZMTN3k5z+Q97FArsDvt7q/lWMNDIw2OPoPDKTUkX53eagb3LiPfyu/4orjNShTSnjxWXE8sJg
spBzFoR5fDFGlrO+DwpNSw5pW2FLmNXVaG1Dn39gn803mtVLW+m0fuhUJo2MmXqyKLBJP8pY6lea
t7KV/xwENoro6Klxmc0NM3etqyghAh4DuJbhBVLney3kk2mAdEqMT/BwGZtwJ+fzS/VXB69ahFjf
qJu7DNBrBmHH4KjkEx3OG5vphMDY3FvZD+0+OnOuhiibtk5RwCKT1ivkBJbXsgDD0RQuQxJ5EeUV
BhpUW3tyV2VOfy4pI7yq15Z2enW9tlkRb//JDOg+V4Qc9ABFgUVELoC/odLVTjQW4kJDYzI1dIh1
hl0vBxZ22rrQYHqSZ7QOqvxXNYq0aqB3iCUsnp2WSD8n+KbVegkqUyziSdwyNn3jbIrQGdMOZQZc
iBs21DAa0crAsCQlhb8kzuMVIX4IjFLtlXlJeG4qzpvRsNwt5tZsbXOUn5G/7nNW//c0G8MDkU8s
/qOaClRrx0OILOnQo/AcRGgw6E6ipzjvtRskyL8vIic7TSy9Hwy6ErP9hM/YbgF08nxw3IRMDY9h
Xb8S2eOcA3UojLFcwx/CIWMW0SMCzcfGtPTXqAzeciweF6NyBYHF7DfDvPbutsEqk+5n1ZlWf+50
1z6mZsnTr/fylPFN43KyqNjABZBahREuEJ9kcwYHHVnoU+UDwPHQ0mc4QDY8XMZL6b2zuMDuSc/9
lsKBBXsMxfzvy06VCLYM4bHOL/d1wvC6Awy0NEZGpGMCG7+pUFxSjSw70+gvzLy2ODblk2MOLXYx
XW60dhtGBfNY/qGPBYYkra3vfox/XDAebL3AOgZAPDIyYdcOtLITcQcjzGkmUSqJ22MboknN9bo6
inzEJTeGVPd1eqEk0JEGFCieBXOCLmqR8zLfFn05rqY6KM/1BNenB3y4dAwbKqqAia/qVi3dZGXZ
goaptJAoK3YHWZJ1bGAikzl/+xMQlIBFPLcfThIcfAwsjKXrrmRgKAPkwWP0WfhacxplcnWCTpxF
UuBSVeoeohJn7TyUHw1MBZRYA9xSFE0OBfEyqvotkNRhpzVovL3YrRFKlt+FKqIraYPyXHkN8OhJ
115kFKyEYBcVjhNrcN2Se9B+JEj7qjqPlnrQoiPWJwnwq9PId07yuGBFM860HsrgdlJqr0xN2/vK
4nyrzXDbqT5AoBa4K48F1KrTAp4h7vGrAna00Boc4RKU0IZOB1q8bPYRnRzzSKB1EA3xThjur0cw
/L/affdQVW711mOllDRKJxp30rudF+UGq1e1FsRMHWWpeaTV+DTOAA94GGvvJvDornMH22zuEYDm
GYCvWh6cLzDvm4FS9l8SGjdieBgOaCgYJrqgM5lQqPbQxbzCRPY4o0dGR3W3DhmaX+kp1BFVA71B
GY+fOOJugvHbc0U+wrKZEix+pMguJ4hO75M+IrvMG7W3uon8snKOYkfPdAI1px8pjP6+qI1KXyvl
ucjx8aUs2rI9N6HX3P4+LQ5t1t9XRoYqPIyCepnTVO5FCf28b3TxmmmNhoq7+CTG7r8674+dEvaz
Zo/284ApXEz5M5M6cQgxkSwG38JzZUUkEfRqr9XGI+wt+eP21iPqWXCEodud59/29OGs+7YGsFqM
+65Fum0BgqCyjd1NL0fa+LHtX9NYTYeWUJeLUxq7OrOD+98vhviIW9SkfdZaz3NuN8JGp7yjyiYR
EyfpiILso286b0nNj7jBsLNjOhksb+ZCzSRdbP7+2VHdNFSpzNZR3ycVg3mz+wBTFv5LUsWDP1nZ
RgvhA2KHIH+iTACYTQOYSRZoDSRPSGXx+O5kiKe7sbaubAStPYM9XOrRr9mwf5r/nLgIf9uGEUk5
0lm7XcGRLm0bUXj8niivevz9li6K/4waSXVNqsu6ZoX3HAyu2iDXg7OR6+HzVCXWuXRPUWU+Eld3
3hsE0hur6sxtHZHby87loA2J8xClPVwCI+bvmn+f3SrhC6pb4WAkpS8ukhfPHgxCGWaMoHKBwFTw
q+oK9/3fn9YGaBzFcgPGQI2EK3C8d62ln06b3DvVdH8vRjGt/n6fEJE3hkKA2bjAt7WVG5DP0rve
RPp3lKHjaGXW3R0kTYvaHqbVyBARBq4sP1NJ/GrZ69/SyZ3lMEXO2ZgqSgjgKEiNmgDLvJPtA9IK
Ec3yzrM6K9ed1UOtryyYA15kbtNqiB660j5TKFHrWkd7bMZ29YFzFZPd0GEzzKvrWPHi95pfPf6D
8iiXHevqjyxEJFRDhjnpBVCSWIW7v9/HbEWpP6UM0/rxs1f6Q2/q9hFo5KeKjOmxRMpau5CUEEkb
J6h+Oldgjrdr/Iu7oEJOMDUHIrdeYrREWtl37/gwq116gDekrn6nuqPtugc+uqPNnLVGbpFPySYe
zfrkJqTL5LhgAj6biw7139bnPL60oECW2If1XcWfEAeUgj5xLPfoZ9Ds26gdNuByna1ghD+aM/KB
l+ZFZz0Sd3X3ZnXSPBF2tfQapIEpi4/XKhTmlm2JWvu1rp+5WBLu0lJtrVAO53AQ1z7w62dEe8+h
8IgZo4uo9LkXJgJ5kYk6O0+NjuUbfvGGGhEOHhc/Fnm+JLWbGBuV3Fq7sF7KiFKKXLX6q8C25LmV
9UGTfHLMCH2h2b25MxbBTz34aFEzvE2au7G92v7KyZVbtmn0wo1c7mrb0C+2hYrt7+lygmCFEz/+
iFi2oDJIznrfuUezqRizlXr0rZzyjHpfvFhZCVu9I8pSMRTtC4B3icWQIGgm7duQ9mosJ/Ufs3b0
pCQ9hHVnHnDJNNtwGDEe1VP/luntRoLiNwYvuFYVIdJS+E8Mj41zMX/luaT3BVFmo7sokRyljrOP
aPb/bt0A8eAotOk4AU5c4Z6tXvAIuDSwYflhJvlPFk7jTzvpM3mHPpN2HdlP98Q0vfhKFCr7UnnJ
mzPx9hlhqx79QJpVcx/CvD9N8y9//6Q1fncqnS6eCY/pWuUqem2wqJcFM+teg14ChhstOQjzd4Uj
wLJdXmLwe+TOiPrUWJFB228toyb4/Hv2OWLZt7aBf9HZEF+bEjxi49XBsxVWRy9DuVQDVj6NbU1j
GGjeVWuJITIr66Z34yG28xEQZ2fgwRooVnHJbwQLXTaIsY2pITA+m1TdUj+mLwDrDD66e2Otzzqz
1u+4bOKtHlcQjugvZMe7njMXAs+IWsmqCC3QO8dAl1d7jEsiQW8f/c/Yee22rqVb+lU21nWzDnNo
nKoL5WRJluR4Qzgt5jxJTvLp+6N2ndqoaqDRhV2GJdtaEsMM/z/GNxKIO55BIEMBw80psQs7zu0+
zZmizOl1kykDuddddlRLqG+5LuoBbWeBqn6USBBR5FjWujCxq8gww3DYEQ5WGdGWndGwckaczmCD
2R2McngVUnVXYxIoS3UoNk2m60+mib8dOLG6TzDkmWmX1bPMcspdqLry7JkQK4CnKGuS41jXMLgM
fX0yeCFo1VW5FHmkU4IkDYr21jMsiWoNa/UShYBxWfoPrzBSIZRpjrmjiDO8jv1D5UH9lKmpAdEj
xO6glb5YtVHRx2TBB4TjFHAtpDXUtAIykuhT3diTytROy6XjvT9icbscuo6NXRwLBrZ0qLVlQOLN
xm+mKhya2guJTZ9NZtDyaTIX+/QTzF4ojHzTUwu4f6MAuHgLjeYJveyl82x5FFnX3cyOgoiuRipJ
b+1jNna0LZziM8TMPIs8b3jtPEJgsuSquw1hxPd34PnuNoro3Bia8dojQMIxky5Ko8vPtEGjfaBq
P0NrbhFfmlfXbS+BrJOV0kflNoqVdH//TukwQ0a0pZERBA+DBe0M8nO4CXOhPkSZ91sZg3DTVvQf
Uy5CQfJ1MAvbEzeHumvtUl1rrv7SGNhBrbFoTylkaDAjNTNLFIDxU8jn5D6CUNPG8WYcmUU8ahoK
rjEEdjNsTRMpDOMRjbNq1zaEw8CZLtf3EbLLP7VU+iBsmy869lyGQ2I3+9rWX3L8Q4Vhf3cYH2Qu
QGYBDUC+Wjzcv2SKC2/BA0mnITR6LEtlPXpdfvT73iG7QI/PLuZHTSC3J0po1ZLFVSNM8v3Nn1cj
4Id+46olsvbalktL0G9uSaiuyO++al4+1YpktLIgW2NfHJ2zPVyK+JbS8LwiMOyu3UhzzAySZhPJ
9ikcnfaieukjMd7DzSxGf5vmzMNJ6cVHyQZl1gl15bt5foPnYZ/cJsG6bgTPalljKbQ6UM5cyDA4
yPBQg2grWr9ZmBMrjrnJxk9j1Lv7hQQwsKOmIDjPNvwKV2jr3B+ChVKwJFYKRYVo2znkvfRGv0HW
tyNS07rWiYbMWyZ4po2n0cL3wlYTnafQ09X9oQOAurBBL5Jmfz93vWdSkAkCZZMnCik+APjypDn2
poBl3NdIKdraZB4NzcP9O1T+1UIGffQy1nF8shQLwI1MQP4Twdfqwts4CCOoYMyEBnnNdqihTbux
uq1/CgUbNkQ9mBgogo413TmIp5Cq6BB3UvRrTS9BBtHTOxYKRSOJNxTPZWNd02JeqtqwKfyxWviS
mKm8SR6pIwdzTtAqj8oPXLkksmKGtIMyvOgOCQliyIMvq7WPWofPY4ycU4I49QyE4a3F9fuKdHZc
qnSeDWSqjKqdG+wBq/IefWtN99+5pia9RL/uP6yx1s6lqT2x5MF/7qH+v1/ZZmrYK1bb9nJqU77Y
QwnlyoDN4cYpFTfLjnahjme+SGS7CRNNu6m4+1dE/NIspbYKjAhqgDN63qonEQramt7uEGfiNbLM
/X0dREZ1caT+jAVcocGkgDe1qghpRFp63zIjsmsaeO5fyOvd95jm1qUnoc4OKTjTpq0uPtWceYE3
4wwR7crmhN689IJzY+bFPhRJu8TeAyw9Pvpk/xwjI/bmZofdCieOvx/ds+q6yV6mFQpEg72njmid
PaqXXFunfQtyxmvY62CzKm+ud3RbAvjeAMJWdRCWu2rqIBSZhaYsUIu127gcGeb9feuPtw5X5Crs
e2OrtAWVZlWzdoH9IHC6X3I+3H2eKbPhhSwQfa1MKmBFlup7EIZLLbfr7xAjJs2Aurx44bcv4XaJ
oi2fcnsCTtYBsfUpOX/aJAQPCeS+thGrNTbexo47N9kLacfziEm0L50Cl5eokNpzpy5bje63BBS2
H6i+7nU8u/v7QyDSaN+G5jaGo3Eo1GuPn+0hbvFSVKUKTuX+uPrOqx6xI0yaeRthLZhlla1uIzV/
Ibui2AQ5KoF7qaVVEaFZLZprgwXUk03m+FwqprkZYj3cqVMVQ0b9W+/o7lYZRvUQCvTEjQ+8otIp
a4fDxjEzlSJHGa8aBwmykXXbaBIF14xIh8SGfCudTEWJq9mLkNRhqc8pewBb7zQPp7H1jRmko8/m
vrqITChUo2lpnpsogEsfIdrKGHkurlcdLDSXL+j4t3nRgCXjVl6MuHwaVpZmRATHNKEWZqatRCGK
qViWrLQuHxZS9u26MBi8HT96zsOcJU+jHqomsQ+FzkKtDxz1TSIAA55xE1GXXMeMTyEVtEMBhVfa
hda+nlbbkYY9ws4Dd9XpJq3iRj76umA9gBD9FnDdryJ2S2+u9R4Lvf6gkNUvWxrQK0UJT4oih4NS
wM3LTV/++R3WieHQ47vOK/hY998YjCHesFv65+9GfEC37K19iOIQIh5bmvsXlALNSU1dtM4+CFHo
XjtBRfPFgNOyhIRuzb0CXppB2sBbHW6aQRRLP7DUfd/zpjQ/dVeTgfJpSs2rRLL0ZOOsg9JQn5UM
s0GvkoN+f+iSRZXH/rEdi+aoeYHxVDXy/f4IDxtqUE2VB7Lay7Qb3gvR6quW5s4GLEf65ro0420y
fphH9hgVycpIM5CY/FtvVWgt0hITCXXiq275LuzhCCJM3aQIJBKEqknXra2kSw5BZXos6ygG5Xn7
7CABmTEKUMuaHo6afYzZ2p3vj1yMkRGzMkYg410NyLVsQhVcl28svSowLr1eHWqQKq9qn4dbTL4O
OCj/qcSU+2RaD5Hiu59uCY2pteIRKUrln0XEwjRyvZc+CU/0CKsTaQDB1rDoZcaOu73P3zkrnGOo
BxgVsmT95yKxcgyHkgt009x3sh25NtkuV9OtkxvFopK1dc19ECp+Ej45ZSEW9XQEx1DdSgw+nmqU
D6qhNBcjCgval7m6yC1K0o0c+8fSlRvR2CbyNxxw97PSIojZDJWz1RkyoJQO9aNSio9Q9aNjDUre
RjH9icUNBqg+OkcMxDQMAzJ90bUO8/v1murmidQeB4OHZW7byrjoueSt1E3+6kkbmwj/I0ylCp4d
0omV6XkL+wja0tFZCxj06SBP7egE5/sXcu6NVe+a2VwkxpXDpx7uB4vjwkpoTIMd6/3w6sPVn+Do
b8DVyZ/GhaBF3Sv1a/O9pUFWFVQAM1nYkHs6ZRMJPV7SW2NJbgbH3vU1rJLS2QW1RgGxjdtHzevf
HCqktF9Dd68RCbYHtv/mIITAAENFdxTuaQRCtehjNHnDUGg3LSLVu4lZaikxE2XTxGQUpD/3Raiu
EkIWFPUpYM+OFQpFbggZxU80CEX4UY5p1xcP6Ebpnk4Ehkcts1ZDvrVEGr4po2pvHacwwNYawVvc
s61KlfHd1Ew2E41TPEfem4xL46W1WvYUeQJsMep/BuJ/nmHS6YU2EUY89YSMUnnSSfsZydR5ULG/
xKA8XQq5SrfBrlGwHiuybGPb0J8JYaEiipfPUnLYkkoU77hPP314SOe+SojktDx7XQd0RxoQuPuA
ofSlKsJtlo7KJQka7UiQBCObLkarWbHZDx4CNczP2QsSvJ3hNlA+XI1ayJ4ScrApCQG42GPKfoTD
bIrqx7bLaAeTRH9i7XhlkVyfdEsYT2rl7a0xXvggp7cpZpnj/Qv2SmcFcQoysNMClLO7YxC23TWj
d7rym7SkSeBT0mmbL6XblpVVf+cafv6oCSle47XfZol8rROUsGGmzTJfD5+GCNONk0vjhFtupEmT
PFUdAGNMmeFDbAwBJ40NSyGHR6lGA9hc4rj+eksFGG9cI+Xhr+etKvfWdQ+iSe80Qrki0eGH/p+/
MvvqJXJo+1rESt8/ulMwm1TS/PMWTfMG3VcxfKddZK8U5riNNBvxJq3jfYfaVIzwXuQszXEgQHLa
AHmFRAGZHBz8K0c0vhWXwVfh1QEg4BJBdgy5QkQBWMOh0s61AGZh90312QAhiRuXbCTNGkDcUqYh
VEU7ZlOZLqQORUbPTlaOQPPPJYHoWH/o7lvZnJ4RrUr7MbMT+6sV0bvd4H1WET6sqeQBa/KNc+M2
6T4FV73IiYJ+VV0Kn5YSQZhCU9nRsJeK9uZBjveigGDD6eLQiWHHjiUPiWWdSzXRD9Bx/ccm7JPN
IF14TJY7QkB9v19mZpoV+86alJt6dk61Jj/fn7dzJGHI6sjZsSoA3k7T3Xo2OVtLZa+EDktu4A97
6whGi2ul9pcSoimp9cZ+DEB6b/ExV6tm+L7P+SLAMRdYrMWjYUsiBKhDXCV9UsJ6zoL3kV3+MTVc
VgEsqNcDZTkqS3xRpy/ols8mAPype731q/CtbxMd+l+UXNCtStxJFnxVwwg29+sYPnJ9aGr1M0rZ
UDL4KAdUV+M2Tgvgs0T7svzBBIO6LEPScMoNSiLxyHYl6TwKoyLvZwsTuNdxVGKwa1OUiTdBsL20
9T4F9LW4pBVEFMN70pJ8pVXasA6xbx+H3hiOOLlYwKF+7118y5YlP1OzuFg6E47KTUl+KS50adK+
K6HB31tDHms7TfftZ8PqA9Rfb6Dx7cuYDjvVdt1HbOvQHwW6UKiSi/uWBnbJME8tjyBdL9pBnwwO
xGVXy0gI73z/LkdBc1At+7XP4OWamehhLk920S5wDkOe1LdUmDstU7q3MAWhFkji2BTfpH2cJ94N
/hq5Xqojl/eHvQT3mxVTmZV+1Kyp1Ig8SqajRNHUB6/TknPscUC7Os0//IJJJg0wro6ZHq3DLoSN
NOjJu1opB0rwx19//Nc//vu/vuT/Dn6Kc5EOQZE3//hvHn8VCLujIBT/8fAftyLjv/vf/Ot3/v0v
/vEQfdW06H6L/+dvrX+K40f20/znL03v5l+vzL/+z3e3+BAf//ZgmYtIDI/tTz1cfmD4ifu74HNM
v/n/+8M/6MfyKreh/Pn7r6+izaEVXH4Cgrt+/fNH2++//9JN+36g/jxO0+v/84fTB/j7rydyZtqP
4f/6i5+PRvz9l2IZf1Mdw9Nd16C/6Lia/uuP/ufPH7l/Mz1LNWG6657p6Zr364+cBISQPzPUv9Fs
1nX+xLE0WKfurz+aov3zZ9bfbEOzLIenATzaqvfrfz79v53Fv87qH3mbnYuIfsD0cRxeC3DedLqn
z0eNn5e3DAQNmk7N1jEMfv71QZ8+4Pe1/1WXvd4aU/8OtoqxIq5EHM3winGqOf31pSSz6OhoAMN4
evR1VlH3p4Lqz6fuz/eq35zq6TdL+i3/eoH7005atscy//Pp4t66+Len7r90/xsb2NqRpIO/XvL+
HRyb9mj0//m00IfuSHGoYWSJbGKhA7YAk8rEGLJnk7ku0JP+1ceEtckVupgtBhHpmD16uDjBqNlr
+0L18RYbnlxpCVwTSpjGplVBJHYFwNJePviRGrIbKp5MMUbbIW4eRNt4R+77Tae48L0dQkMatWGb
QsEqIjz8ZANlw1XPBgPTAYDGdBeQtiKT2N7S4PBRGPZyqWjYoZsCpJej6bAywnEbhTELNqvd9Akz
SCO6bS8CsGYUUymtjbPeRx7W16O2Iu5xh4yDhChsrpDH4t8m/eVlWtTdoXZJhWZKo6IVp+M+9p0t
cbD1tjRaimYKYbZmiqCsMMunpnFJd+8GICHZkIOQJbXBjqmoiQxjpuSNUeuiL6LYJInF7rOrVQQ3
5ThpHJp+I4UDiU/HYXMEg1qATq0DClER+TvYGpnT9L2nxTjmR0BhwdJPPVACHs1H2G5WBMMIVYm9
JBpma3QWaq3c6haVJuwjOR1I5vcsyez94Nr9drRZm1HH3dVDUC0ZFLCzeF0HKNk20Q7uYxxA4Cqf
Yp35WctRAyGKVvxCx0v93gqi1Qbi4aQzspqr8eWPHqiQ2lRimkzGU0qJdsELu4sO4jb0kBApVqpw
isoTc/UCIbm8dLV1M/PWWXWl2m3KEqlr4MXeJhqHm6aSuVzZ3a7VvYxIYTQkKmdXsIpeeZYh5yzY
QNFlMHthIbDUmYw7PuZJ5PbPtAlJx42RWmVWWaA5Nr1roypUq7XwwdHZfylJeqZRCmunNElsJ/cE
Q7S3Fo6NcgtW5b4uk/rYqIN6ZXeOSAWOS2hWu26shpsaYAn3gijgnahsBSjiAd7319gQ5ULpoZHn
uUp3GxXfYzNuWXvGj21ZYmwk52U19K3Y0WjHZIdJ46KJapjbAQnJkQkqiKQzGg3oobysS87RaGmn
PkXG7qXv8VCHO7+VCvsWo14Z5IIuaxOXTN0JdJGJUW6oMLEz5bI8WqhTRPucNe1VGNmtC9GVGzXn
oybHOtejbBOyVYfZn2FO6kDEjn33ECrWJijWVuTfqsyAmUDtaTtyBmYGGiaPcjUb0ZzLLqAQVYHT
hvSXGW9CNIhtY4N2k1AIWjVV/ebxRqw4bV56QVJG12DVdGjNEKqUJs8Sr9I+Ku3JTascwyyoziFK
aDa/BOZSXU1PLUuJiH/+WHvhVjfIahKGDbYHwQj6LMvY9ml1GMlrXRuK5y59UvcqBfg8RTxSvz33
d51p071Fz6Rj+TI8hDY+hVYFXGzYkpQRrae/vI+r9mHIyuYqk6dGhaxAWzmcc4N+90hjnxBg9rVp
rlWjQt7nK3vNacovlAufQ5/Qio+wn2WZ9uhYVnSMRpKBrK8yHNMf+AUwrZShvCptAprLK+sdHJR8
i172d8K6dobPp0NSz+WLXHo3SvJGsUxPIk3UiQ2u5ST7TeJDuA5rIBVUJDd2G3G+aBrOnF5h7VvR
SfFhY3qN9oCMnfqGHzyWIYNRSA1vGw94YSS1BRNV08ZMwPs5BVwt7iAcBv5TbjrhmxWV6JfpCsMD
lAIwb2Kv3UFTV4Blb7VqgJEmbnOnBoG6LV0oA3h8t5KKxYq0Gucc1aM7R16NLXDv28O41kp2mSNF
e610aVxNBg+dlDNMGFsHDQdR9s2NBjGZHgN1ZweZuBusdROOXxSr/oqdxbUT00tkkb00S4lCqHO1
uRcSfU0sBDFGQXioYiXeZMWw1U3MvrlurkPffQJKjt1eZyqoomZrS6pBBuaNZiCmSxeK19LJ9Zul
aUzaMD9u930s2v39OwKBvwI7y1YRFE4mip6kFveVW9TeIe4jTyI/9gO6ghEqkVEMFhdeXK7jmNCk
1Dm5XCI7Rz24TRXvKirmu9a1q50Vrn0chGtq4xbVcA1JQmJpkE6jfBFTRXNaqV9Vev6mVf3mUCen
oFLJCgq0ZGNq6yKOigddmF9pYibrUPbGnFKmTeKQbJbCy5M5HN3kUA2jtRTQ8EBUnOoIc5kNF87W
61sSQTCW3LYEVbDJVbTozVQgFujqIlLx1XIBP2ptpc5tIHBr1yBJqkVM0Bt2vvSg2Gz6kqp0hyN2
UU5WlALhpImjLlNR+pb5VYjJ09v3336i/lAqbW9N4FvTaIkbehkjSn2sSdrRMnXYD9y1Qcdw0XSY
Io1XEzUb9mWdEorW0+/nC8fsIvDxReC1sp54m4xy5spvq2VpVRBXMrHVtZZ3i590LItqEbHAoD8a
kwbEwqMb8fa1Fv16LLRC1ZRt09Pyr5xd6Jm4I/pujcXEfcGzuAvMsfwycqNlMErUleqFV10Q2hHl
ZI8Jc4OPr1rlXvxVs74hwMtbOVmHwSSmUFlY6hqPVXfqNLGj9IKrINx7CY7lsndf6KmZ5hNdwScT
uM2cdjS5hjjautiXG8jj0SbTO7lUVZnRF16HBuK9RNVfXI96l0xzApcLdURZi0F31JNmhpCxmuue
cnUY0jQ2RWszw2lR2uJAvxU1znOc9OVLpVKmKdz6GKOY3mgJylcvkqvW0Iiw8bFJldzmjTu+cm/g
RFDmEQrnpS1w+hpBiM4BDTuMHLo+drmPA1rQKIfRx4/XoCTgBDrXHCs20A9uhXlse2uydfCofDt1
+FIbiclyiRKTNgUr6/Vardx8mYaki+JZofkC0FLIA4Gxrq+Xi9bi368Jz8INQuiUC/a9aHGhheUa
5mFH0AxCm4AlQpK4Z7SFFhBngw0oumUw4R/xCOTCFPQZfYK7Q01H+mpsc1XJV1LXVhQtAYZ1z7XV
PZm846YnZ2gIun2fdq/1STERQ8fK4JCRPYs66PZCIC8fA23G/A+TX01uaTW+q6H1SdYwBDVByGzf
N4fC0cGgQJ20opTs9xjXdUFZPqrcz6gHGWSb4mlEbMa/SIa2PWVIx49VV62b6Mer2gPdysdRARid
TH7MUTcv1L9Mjoa/z22AI5blouEcsONq1F1oU/WOsxdlP+ztlHJJBA2S3LQC227xroze84Sgm3Wr
gpVe5/rOvDDcblYQLA6Y9ifLM/3gdATV5MWmt5GWS5XIDhlUn53A8xAm362DNUlRoho6rYtewcUJ
Buw2nlc04E0Bfdrv5ZfevvVZ8xYiuSfIPl9Cfri6XXBT2+KHaIp0jkNzJ5IAIEebPIYUBeMaYm09
kfmc7qAp1jk0ymcfOM0iNExEnN0GIQGIKqyQLDf9c80VR5wmB1mp6UBp7UOcl18BhRM8+ziTx1K/
tDQ74LHm1zhBNaRr5p6IQ2wjCmmtNXI0Qnw3fUQcQ7cb0A3N3IXW1h2DLik1UZ0Eq1CUXxkiNSUZ
Lz6o35layW3T0lrMfKhT4RAc3NB7VdWOuI6O6K6ScIgoL68M3hNlzUwIEx2eJqC3a9a3UfLvlZo5
R/UOVwccuMQl3BUfdgwZH/MfMAoLMbpGrJ4n0KhiuZilxWSBmywtjdU+9Fb2VeHhox6jAKPoJDbf
mdv2S9+kj656ekKjldjOSBJTmDfjG2pgIu4wXWCM1nEotNFFGRTvmobtsKwcK545iiFIamZqcQtc
h3FztsOYHOvO9nbCE+6yTLhkwhbkmNHp6a0c8pP020sdeShvFJ2FvafS9lJj2NeLZkQ7mGXGuo1Q
h5TVuB6tjHOms7MZC+Zv5MODiH7MNHrzM9RPvg+b3mpBzqIPrXXR3ogqCmj8z3sfP4wI28ewdmGf
KXyqAimig31Lkrek9z18XoqOOv0GerLU9xN1KVqsBoY8NA61+sQSc2Oyx3eh58zrhH11byt4FFuS
LYq+3edkjy5B4UIBpofUTITHjLgcdLoXkWFKlzA+4K8Nc+pQOTwtMoYyo4XintxqG74NA1vIYUYC
UatVt9IgIWq6tuwGD6Kixs1gThGBoLht21G5urAAGKn+nhNgMNfKgIUpV06SSpi8ciCcAeJO6/8G
lGvMoWmoMytD6ySB2RUN5hoHzDQYIY0gyOyjzBhqAzc7hr8jnaAtwpgQ/g1iTrz1W5igTq4HrHqB
dXbdcFEHnCzUw868nVgA7CAo29P8Qd8XSz092254FR2jVGZ/ZLCJGfqTcJY1Uy8jFys5JT3mVs70
0nHoo9r80PXJ6GXuSCV9tQZSMEy7REKDTCY1PvPhAB/MmIdG9tvK/bMx0N8U6U230WdVybEcmoKZ
zBOrsAifgtpEBVflC591zVL6bwDLcIGTHJoYcnEOwXTZo7Jw0o7mmMYV67YkBqp9tSzsZvI5HdSc
TRWUsQxWWMram+jnGuYw1pXyuQ2cdilbwDkh0NrWInW1fqE/CKaoap5VkxwQP16W5O5uDOiX+NT2
rhhgOqJsDWI0DFqGAhmU/sybOk5DziScsnEl+gVcFlq6tg5WGSVpMm75C5U5QcQagV2SBXmA07nv
iUyt7Cc9dheFGHaxqjMqskoEk8iYkjeIcnqgfna2rzJ/RaMevW2vnUVBbhtxjWH902coahiBgPCj
+hjq4KwZDfAzTvoec/FJ2NqPTl5EViNIlDEu9C5qDpFG0gN9zvmoJYwqY3YeSr8icaR/jG2KxTn3
SZ3RdA5II1mQafQAMvDdlsVHiOsM5CAuILsqT1vfZpJI1IbETLv8hB7BZRwgF4TX+GV5U+Ecu15U
jcd06HH/qL/d3MOEbFkXUQcnZfpAbjytlCxy6VvnUI8BJYDA3mcdI6BfeweckciAYry96eDni5US
OwtYKPZaq7gE+gERXKrzHgL5XCmXKWHqNcCpcjLdcYTsSCkdI/xaGUnC4qPR6HNIsnC8N1tAXG1K
pisnla92XT8otAMD8FvDtLKvuJnc4TyYHDGHqr1ZMWSz7f5u3E/PpgDhjs040zFXdp3+G0Yf135f
f/T+YyeDhLOJ75b/IyPwnowCw4kJMHJejSuLBJEF+isuQWNAEyH3tSPTmY6VTtfAVtD2A0tBDkd0
HnWxgX3xIw35PFKqkOjN8HwTmGb4W7/tukXeVhtZtjc4eO+l14G2GywJZKv/LGpwOyCITkYd03+l
DhB6oGNFWVMFH8dhXj/jmsQ21STPdMvypWVEDXjH4dIVUTSPxmNXs83ug/YhTXCS6C1+QQCFDEod
gDMFR0sYo7IMoKotcpsFRVl8GfrAikeLWIMm9NZEIq59PXyV7hite91YhVkT7drE3YdlCQa0Q+bS
11tjIJtWwYYDwg4J9GSkUIB6ee5zZrCy0Q0RYdFatyDzyGQy8c4U2ZlUnYPvu19EEV/NeikHRFW8
4ec6kyNGjVXkk4RuTzgTPHlQnlT86kx1keok8wSXHjRtjPLFRspoXQRJsVC66gzPrEHwPXwwhJzU
XKON054T1YVYm4cP1oSjSsBSJvawpGBsLv2se7cLssgC7k6u5Z2TJN8G29uoGuTCabytwLg0FxYj
ZsV2uQ6ICvM1UIPcp2Wg0/NpGC8N75I0zkfYXFK/dLYBYV98FNYlQ/Nl6ePeCrmj4OF/+7WAjZ56
R0gSKGTCb7JC9NVAFrT0wJBDFMc+i5yYvTCL4Xj4RJVJQaZ64AkKpUq/TrByLGHLcZpkt846hF2s
2wguabq55ujh3G7brd1bhK9azRP2rpMEp7nEbLjNdW7EAultaFD/qNEXLEI32wYmfJK6QH9mVaiP
QfP+ZtZDLX+AgPWJ/W1ruvZDoRQHRXMOZP0WmxwijV+4DzkepcWUdx2OMWuVMbhhDwHwzZCDbPUZ
cToEMow46NxMnMulD/ZizL/LIFxRHIW9yaQlkykpFQmxqn0L6Z69mkpaNiQkjQ7qDfL6uHCq7htt
5jO549cmJLjA7+2bnmUzujKYQFPly7S9g2mGrFBj70Gqw0uVvnfEz5tu91IodGlD/xZV3QTeatDu
ld3Siuqby/mZo51hH+0bJyIdj6mr75QhJSyv+iRLTSWxEvN9dUMraCryjVCNBWJNLFPsI+ihz0xV
vrgSCKMW2slSCyTtcfOAkISZDFtjatkzv0suBXOJ2zRnajOvdBt+yAhKNVbvYb6ru+E1kNWGRcQs
oc7XlePKDtlTsUOwVkJ5a3v9gNLzI2bB2zEMEeaGxTNmh0aBzWe49zoIUVJ5C4eUyBL51g0Nljsr
xbjgmJM3AUaKPy+Rxc6YEBiJAS+NA8l1kQrfKPpd6fI6BRGFA1CNoWM8hVX0GGTexsNNrB1UgKZL
vaIsRWgPyN9CsSAWJidJeNciNOVzOWyGiBapnUxHmiDB1hHPru2vxpEGYRkdEzIEvIychEAF7pZn
3/iFHhJmplmtlZ8WTGWtc5eKal6czhjx2IFzLB5hW4i5M6Azo0/jMvY3e1zH4KvC9hyRKIbg7RKg
zZnrlDqisPxWRSDnRRrm21tCT2aRkjuKMvJ7aHBD6F74hvySFVtZqgvSoZ+KD9HJD0PPX0npcTOK
r2WNwUgJxsmb/jDo9ZntNbCmyjzBsCCIACCJX3qXdjB/VAA8y2Lcxa4D7pPdVBfrZ1dVtr1mA1E1
3hx2ZtQm8ZaaoGIBA3Hv0Tk5REoOaEQvV23svOjEzwo3+fRkl8wIe4fqMTQ/pcrSgmUe01UVZAsC
FDJyNlpuP3QofYqSyWuHtdKPAMRr82jBaJ+3QbAc0o7UNcV+VXOgy1oLWXVkAp45dMqXbNEJugKz
H5B6EXfVR8+BorbghZxRMi0KjXybINVRpOefsRkse1b/CYe5nCyWmIJHAHPsYdjkQ7R5z6zUOPQZ
CQDQ5LRlHEbn2ui9vRK5xCbkG9ceNzJqvySD6gIJ8ZsFVBew7bY4CMCpMGLEfvwkL5StltquhD0A
mQ1SZJITy1j3Do4CYNPVHz1BsA/VKRg26NKZZ1Wl/wxz7dSF9bzylEvTq09pjo488I5lYmFjcRLc
3/q1sPHuaJWYpW3/jjvygghszT4BGG6d7foBlWGp2AeHWlmkL5Dpsb/rlUVtCwo7ZYkAlYSXeZiO
/rUq3NfEggKQaxNPVDhTrp/3pqiQMWLV5WTjHAjZ92om2Am3amYj8Dr2luoPeLEIh9FInsygVwzs
4HAV39u4eXgyv6KeHQ7c7nAmQ7D4pVXO7SYbFxBxw6lD/aLn2s6jNc30zcWti/zTcL2HmtaX6oFi
Y9N6pVEyqwRaB61/8S3gUJmnPth1+GV+B0mN7ubFFiSbItzI51Pqcovyw63Tg+aUhCjq9CeMKhDw
0qJ+NQFs8G5vcLNEMFdbdqa6s68S/01P7Rcn1HeRkS8pMF0jk/L9/2HuPJYbR7I1/ETogDdb0TtR
orw2CFIQ4b3H08+XrO6Z6pqZ7pi4m7solkRCBJBIc/Kc39g2UkDuoG4gfTBM2fn0bbgJNDg6kLxA
LEArcYeHNPQ/y6DvFz1rfdeHp6iujkFA9SOs3tUQN5qJYaK5r6re40RPKo6NzEs4oH5tYilGVoC8
IoV7HPH6Bnt3SV/qtvYudeSZcUU8sdF487NB36DPi2lMiUG7TFYAtdRzDAZ6X5+ohQGLchrkkVxk
qKFckaBhCL5Cf5Y2KL8iaNagRZ+UbAHBGbChm9KdrYkY0CQpP+FUZVH/v+ubtR5m0R2U4a+kN6TF
ZC9MHNgzGH0bbKCsla6nuzx3rTtdZ29tof0ABllDCIa10HHQCAvK7xyl8gWlvmaBPoh1LHr2M4ZI
Css2SM+MedWVFJwRimJa1HYb4jtABRDNSwRlmmFrsstYjJZ+iGJUyWMr3riVGlCjIVWP6OfLQI3v
TibbQhUtryCFVNKWhArVl0RvV1GJ5Bz46JU2NsapMlE4YvMdssfOcKCJ6uQY4azllo1wEZuWETzn
JeRJG+2309Dytw6qWTMlU6jqRQ9YvXb7Oo3LHeY/dzpS7ytt0PEvZT+m1cy0kz2dffOzccwPahAg
Z6eYBKAWsC22m5kDqxrNH4PUITKJDIJiaVFQ20xK6K+ySSnx0IGS4GvsdlSZW0z6FbKE+xJBvHs2
vhjSlGkF8fms+KCbJ59NiOoiIi0r+KdASQB26S5YZipEhZ8DAFjUPhEKbUv0r6fSChF1D60ZoKar
a0XSsoFyOZM07AbHRSMX3R05Z3gNpb3AIzcY8eNW6wtiPrtU0+HMF5gsTVCXkCBhe16a+bwIwBaq
CVm3DDcmUH7FGo8CauApIfmrREVkPg7WsKx7ZdqpVnGArvDa3qDpGPBFCJTVjoSCd6fTU6BAEFKz
4S1C+QWZxBzPNvKyMXx6Mo2Er0DtUZ1iRw3vZ1hCAm7YqpYynXB876dBOcLSQG6hhdVjlA8qUXs8
K/oIN7OIWh7eJ994ciIsAdFsR2AD1UpSD36FgkdTZdqSfQV1UfTf0NT8aisZrCQV665nu2YUVc+8
3M3TuMVdBxUcE2U2Cqz4j1UV+Ui9vtNVC/KhOnQPFdIxQYwElKm92u42TBEzSyxnrZalsoL+5KBq
QhXLjfuPUiW9Koc94qzZdIpJr1LlXquacUGsLljHCJ700gBuC7Y/SEP5EpvFvZ2UPYVYxV2FyIm0
kaagStTjYVRux9ACa2S8BFn3hPUEpgBZ9Nj3kX0a08xHochsF7bxKvVZj1Na8W45zkbL0s8EpNFG
DSJnTl1LY3rS5hj2OdqAvGgh7MJiMrYwG6RkDvwDv7IAvUm2zqh3KPpX1KHES/4JBb11KbTJ2t7F
jtdn+9oiV+g3AQVvnjY/YYXRkDBcDjmKvhFSAUGtLdssg0pboWAn5+kHg9qcs3cdcGqCuka5Q9tN
WT7uqk5eWpkfwo6zL+yQUYC2e8TFdbPeSsGAzIng29WOjKkVOWq0Vds1xUVyTbXZruOSzbJjlaxA
jiQIHHNTY1gMHW5y04QihqkInQZ/DNaKhVm121AZ1tpJ3qaDeEianh41050OEkBI4tp87iY+jmqV
Mk8ULiobW+bPSH5o9UY+lVP3pgXRqpyaYQanyZ8XAzWKanTJmHT4vPnBWYkwYQqoOkgp1gRIQk1z
Ox6UBVutz0o2vxtf0zdgJRwF2cemQWvXdTtlpo0I3jTMbXmP3i72ZeiY6HI0z10yRjKhnlO3M9eI
pX2ZWChCA6xNQzAUQsUvKLuI3S4Y2SEfQyB46N2MQuWTTTap15AaqrVGJdZdVkWWogJhg24oyGZI
QX6QDLn4kg2so0190+TdwdSDbz2LP33zhf0yjefgWTjaDakQl7QU63WyIKe6KhE0EZwn8Lnb1Jpe
2d4sUEFvMIFtnm2fVS5uw3OtCPEVjapQPiBa4UizElgMsfxBIoU5Q23pLEV0G9B/lGwHqFR2flDG
51qSL40PtC8iEbcciuE0RvqLo4YXDLI2FPlLtpqhTD5bZjMpxc+46sp3rpoDDPBPcYYEQvlqOfoR
ZaVn9q4cXth3LZuDu2lAb6Voiz1wjvmY6i9pB3VP0rG7SXUFZ8UQiX+nXzYq/dDWwvsWGLOB4RUo
6nUzBc/92B8rIY+ls4G3cx3fPYO0SGkpjKhxhn/KoUk6+MpmdydZGWQbO0EJGRSOmUbPxjiMS1WB
NKfJ/jyKQwy8FK16Lgbknv0ow+8lNvFwUpuL1IpAP8XJKVWuMH+ZJLGHg99OBa5oR2epQfoEM4IE
8ZDL7bwqjeMAAuhOHt1uEfG0geo41DNQmx9bdB6SmJ1XISAjab7VQutlaKRvSYz9gHIDLr7O2hzQ
DmMbZKACuTEnq38t1PLYdadWB3oRFzNLaeK53YIRgtWgLgqpYCGc/B1GpK+NrbyWPZDxEKcblITp
kIj+yLqQ5pHrB0dl7Y0i9cikNCHiYK9sWFrLUEPn3gyzx8zQnK88LaCPkOSfl8GgbR1TF94xBpUR
tNOFRld+olHncZbsoWNhaAE9djD9+r5rB6RS6I3DALAnplZwJPkUsxayz/Tdo0FBcNNPACu0huxs
Elv4qU7sSRHzwAwe2Surqd6nvHwn28oORcTJiPnsJqndYZvmHjW/RJZEs1BEztO3AJPcrzIMH9EM
n5f94OwyyZU2YTp+korHN750tzASwxnAMQrFboZ0HxkbpG47VFnNQNf2gR7oe5D9a6CbBBuABIjF
aeEQDbkakjXxjVk8wWEVdU7rk6Izzh0oQXxUcXeQxIIcZ9TS7HwMSDYH6r0uGJ9FTLmzbcsDmmSg
4/O8XEojNBPXfBIlqRuPZiglaiDk6QfC/nxKtQOqw1inRPa5qCg2KUkv7/IoPTQN2g1MwH4APDeN
0jdJi+jMQ2AvrDpPH9FP/4iwqsNuOXjrVRCoCBKB9Udl8a0y6pODXhnuOeiM1OSqI1NdQe9Pd4ZS
3acyOhKAEJHLSsY3KR60zWj450Zj2KHI4yDnwWeEEukxRcgLMC6IfawHZnaa40BWtNnOES+ULLPd
7de0RJY7KidrYUBQOCSFzuKdRggxgvvq7/q27JddN8D07fR2DSyNuX1Mgwe7nACKVQAv2cTY1fr2
Zj8MASk+NTiY6K6QSItRTxVHO5KFHigU5/m/jmvFwVqFHKLajofb+7eXRJGQ1MULUBGk1k62xqfb
CwKpMqTfJ93MpqdSalhPDRzBTfGrgSYMtUAezO3TSdcHdMkguuIscy0Mojerih8sv5O/zRRASS3k
Enx9rdgZSnIWhT44t6NQMx02CdR9b+jq1wjq/Xlq4NQMyGG961QCEEfK85cwoiRlKYZ8YvMDrT/Q
04c0wQ5TUi3nMPoBWj4Ike/qahw3GNm45BPlZqdm7MVMKb7H5SbaqW0f7W4/3V76InTXXQkfWXz4
r/f/07EmQnrAHsJkjs2BwzzUWrvQjO3XsM+OUq6Gj3ZQNa8KNmPiXUXpioe6NZ5ux/QdfWlky8X6
qVmvNozQVaKQv7h9GilVhLRw1pPe5VMpEIn4sEvvb5+WcgO0nGJjCib2CazHjz/qlVY/DDpchy4Y
7dcy0uONPmLOePujmOILS2rdrm6/KjpaYsGkjz8uObOkhwxc3kMcWforsBpxWtBD04OcmI+37+ti
vd2B4wl/XDEbsgrSXkhVTpzN0vQM/3Yj/3HFOWjHO7O37UOjDd38f8dq/9+A2D/jsP8L7Pv/JVYb
DDWg9v+C1X79zr6n9js5/xmtzd/8gdZ2fsMYi/IMe1TZEHDtf6K1Le03zdI12bBUQ3bATYAKZ9IQ
iGzF+M3CqMdyVIfcD0qmAKh/B2vLv5mmagLjlgnMFcuRLet/Amtzkp+g2oZhsgTZsgVoHDdgw9TE
5z9BteUwbrH6KKc5LE57j3pLrmKHljb5fZq48bGFgsZMXpwyIizZ1A5ugh5qEJNA0CKjfzBKFxfn
yN5XBFSy0LgKwSyh6kWB1CWJ4CqdtoYY4GFRlh8B5A4nqEto9Mx+avbfQeg/g86tX24DfXoDWLsm
/qP8YAGK//k23NKHXmL701zD6mTVSe64iHOTNB+o3rsISTxyyeBH/vqkqv7LWR1Z1w1ZAycOe8dw
bp//1Hi2Ar9QNmXk0Ho9vB9cysYjrGMMEkl9VUWqHuMxZKbARcmF8LvoyeJURds+1tG4dXB/QHQ7
+C6r0MUFI7JfAhXFb+C98HKG7jHXR3vBbhLYn67PorrPTiiqr/76HhTRl/7UA7gJU1EM3ZIBPsuG
8ksPKAEaVXpQIl4L7WUKDrpNYeD2UhKdrU2jwwA11NUt859y55hVe6/G2T43nfQgOROaO/YU7f3i
y1TT/J48eoCknVJ9+y4a3GPapVsF82e2FMhtTVmZLQ0IibvbS1RKASIKDqBiqxvunch38Vcf0eMY
vnuJ2iXEPJyNSJIvnb4yF1lRxfvbS5OSjpWp5IMQoe7ch+iTRICV8DiC89rEGB5gdT+N+GneNJTQ
tV8AerQxXCC/35+sBFkWDLumvPvqiA5nEd39mFltAB5yPLKt1c7KUFBXM7G8ow7yHOIKXwbKdJQH
NOrD1gA03/TufRmLmCVAtt80q4/OzVBvw28P+Ce1cr9D3w5TBQSzwtG+92Xbvncz5Lh8t2U/YyPU
4nekM2QVmljbZhrhGUBiWZvGXZw4w1Pb2dDskXBujXhvFCWWnYtaSat9BhXorQ+KNZIK82AKdiC5
EPe1tKbe3V6SHOgosuV4x4HuJYbnxQCssJPIoqECjC9NQQVMg6uKshgVXUCIVrzTWnzTrbaKd7eX
kEXyx0+3XyVJOxl2OK5cKUr32WAmeyhV1XryKY6lIc48E2yE1FTovImK6FYO5LoZ8s2P0EXHTjzs
vpt2D3gJmFnLI0kBXyBFgKUjZV8VEPlrmQRID7dys9HdpD7Wo5vvEWlYp3HiPsVJ2RwQPnozUOaS
Oqvf+0od3aPR5d+D3BesaRexGT0fqrc4QLHA74hiypcEiuwp0ajYRPjjfoNRAmPzPe7+ejRpTOe/
DibHVEy4/gp8GkMWzJifZoQxZ+aTZJIiDdAsYHZoMrqZ9lF3CfjxxN02efIRQ/jDlsNaampSL2Mw
MUsrwOypyd311MQkfwIodlMRInutWs0Kl2Jnn6iKNnPhW82U3sV7scoabBLrfluOotDV9tMjND7c
OQB2nIBrsUeJqmOOpMUmZXv/N7PGv898iiw7mkkWSLPhGYm16+f7rGRLj0upKIWDiiO4mOb29lLi
A+wgyDHT4sZ/SGOwEx2UqVOKVMppgB1jf8iDrT8yj+cHK2yo5w+1NtMy5HExISANoJHRt2u7mgeq
tq4skDNjUowYXgBe++uHpfy6aCCoYSnMfbJia9yC8cuiUUt+UAa6A3YN6MBmmqjuOMaUrpFVJZPR
J9+kbxTY9sl7hasVpj4D2zEJr6usRl6wdvOl3/kDAA9EBCSkSPZKPZSLv77If1tiuEYVBy34grpB
IPBLQ5vQtmNXMVEqxCF41ltFsKBw9nfL558JW4YhWoLtv63bFpxq+Ft/fpx11AwkLzlLHxnvpdWG
CzlIZiGTks5Nq26Kqk9OEPTPSOk/LNn6L81PRMQ4kUlegEdwDBahP5+UEmNfZMizUp2EzJT5gX8E
ZQtfUr53h2Oo06fapoopAQYSCn3aRQXgRNF/6l/9EveeKXl16q49VR2qtVravyqRVG2dgAHPrtRl
E5IFq6ECLdYG+UoeAu2kk6pHNsxZZTierfsSd+DM0v0DK9R75JewJLSpXtkwr9aIgE17rUbKeoqT
K+No2+tZfW/IwVPaAhK4/WZa0l3d9ulRUlz9vsvHeQMI4JG69fNfN5byy8RCY1nQ3VVbtRl4tq3K
f24serAvTVUJilBLwa8EIQ5oGK/AJ9VhZCHPOWmagTJ71C9TC/Z3ZSjMnwCD/vfrIM5itNiarrP4
GX++jsyiUsGiiXqhLQOQQ7CwcEjh6BiOY6CDTJBsPFKueWsm/ahPVnHM+6D/sRn5EWP/h55zC0n+
xS80TFmTkVmxaRL8/IiwiLd/nn3g+gyZjnQHbkwl1YdBKbY99Txg4tl0H0xZva/tVJ5rBSi5uq9O
lNbjhSEbBBtqinY32gTLDuCj0XXVSlG0bv03raT/ElT9uEJLA7J8i/vNXx6XY1Wk1rSYQnZUbROx
OI04apCB5LKRA3m2Oy04xlWYLVkasIrMbLTTxAup+OFgTSZMHXABWLGGzaF/7UcoOJSfgxXqpVje
Ib5K2XOkzIVC7Rqwi7SNfQpUQYO+bFyP2zzBaASJn3xWt+6n4RrZAzOujuC/qFWX4buaog3cgmKw
+gR0z9DoK8E8XpDsKpZF66DlJFRMO7mwX6DXgCmzYDODKtWWlU0y2rby8iTpQLDS0Gq3o7BtSGtF
erBQQxrzqVkNPbQdpo1ppWbZLC5JB3d9b60hdTkzvwcSESD6d4dJGr7M95qi8BIoGgk+bJ1yyjVE
FuVWV5QSCWFHXee6+u0WEy7pHfD52tQefEqTBaQ8SBpj1SvboUJNv5Lyk5+7n6FtR994DIiy9n1f
IjPWugjYa2T7br3VT6kX+i4xS5/oEdXsD2wDyCaIF900l2kSOVszIa7vMyz80LIGDqCPz34bsp9X
tWqFxx8QiBHguHxnMjwfkIpAujLpmZzgPC4nSwJjOQCmvU0KcKq1FSIuJkjjlWxVNJN4wZbI3PhF
c6/lYXtwqlBZy2P/1GVqe8iyytiafnvCDaq9Yz/Qfo1445gx0LrROHCp8X1o+cqLDa63smyPOmv9
YOHKs42F9F8MJq8sdWMVZJFzhP7/6bsO4hha+zakSfE3w1IVY/+XYekYKtxf04CWrNtiLfsp+Gnq
ptUzcF3I6SvaOUHQFvTw0jfpj6ivDxgEZP3cGXt7g22hv3Jci4K3bWInG1XyOq6ka6S8kOrcWFU2
vfhMa7gokMpxIJZGXVe++nVMAFxmF39AZNgaMi9l2P/dFPfvt0HSx2HgqmJnJP+6LoH8oRbRBUxx
GL5Wg/uMoF2xiArAZtWYOetCmSqIUAp4g1HKYJlhbhr7U75jYzG3e4pmmWHseGB/PanYbM1/bWCb
aEXRTOY9vN9M9ZfoMm3BcJea2s30Or/Ac7m4mkEV1NlEU/o9hsY56RGQL9unYnAwjHkSh+ATfXHK
fK+a5BZxSJHb6BICvqpr59EHYiIF6Y9/znjN7WaZpld6zCytJs/o1LNWphdzKr6rDuV+qZ+1SnKf
FKqHAf1cVsyD+HOz7q+S3nx25ik1jffUzS/iny4ZS9KwGxTayS9iNpvGF9KoXmPj01LlC63OECkx
L205na1B9cYRJLwTnKZxujZ6eil87Wyrq1CbPKVVPfGVOK1cE7BtGTXLJl0nmbQRFwjsA7YiH8vq
GbFoT0qDHZ4CfuGgd9q9iEOcRPXE/3kon+OmeID9Okcl7RIl+y6O3xU+CiU4R+LzOn2q8+mtZQMa
ZLwPVlwpiyffp/6G/o6nGcmFjd7OnBCPsfm0HuJL7rpfxCQneE53UUgVLBrHs17KnjMiXYhaXh0M
1wolwLvQsj4iE1RdKh11J/TEhtdNogsTBznTbkkh8yzuJlWdi67iU0yhX1w6Xj0sNx8YSSZ3aWh4
tiptJ0RF7bS4OLrvicc02b63LKjuT3L9PUnh24iGe6W9ou4XUokZ75H7vDelybO1yOtNyLZy8SAa
XDwYu0DvDdMyFg+PFcgDnnK1ss9etV7EIW4FYHpMnowWSwQ+UibVE8/NsayjhjKYeDgFfE9feiLN
fBW95NbBXOwly/IoWlZ0Ppk5IMzOjc9f08EiK7mY2oRjYDanPucBbvF0Y/Qsl6YqaT9IDx7sji06
Jisrzi6V0kLkzi6tGl/wxkaA7UO06O3ppV3kVZrqlROwf3l6FK0geifWJJNTvUmjvU+CZE72/KUf
j5mjeE7uvABC0cPIa/v8IkaIkqQX5K29TtFPgB874ypaF2XozzzrryVPq8voBEq97Kp2jbLtxeyn
sxiSQ1mAObGPdRSe8GL/rhiKkn0wlfFNnMui7u9q5km0jOiP4Ob3Ottt8XtHR5Orr7LQPtxJ+hbP
W/TJfgpOo1TPMn0gMWNgsJhfxOHiOkPF+YpGm/rlFVlsQGLDOTDMi2ij0rfm5YRSoBlfEnT3xP+h
OlyJ5y5B/1jq2iGY3o2SbjqAsRL/Mru9YvJ4cNG+DvrBQyvr6vr6Re9C4Sa50abBk3TzInqsNpQ7
4JCLP+YOjN/O4mdMYFqj3tpJMxfDUFykeFsMpFujDi6BNzcBFYN8RAAQi15t/j7q1Ba2Tc5wKT8C
GfNvB3uMgZHBSJBteamYaJFp+SVLhrNozFbMawklq8x6BP3s1Va3FvR4ccI8iryumpCc6ZeSaX+L
lpRKWk3Hc7X6QFER+xe6SjOlF02sz75xED/rcn3oErAjNV3IMY4UpgEzMZ/wt5gIetbke75DMtSO
YC+rXuAA/C2NfUm/EA9QnFs8iiE1NpperfVHQod30ToIZ16SyvfQnyFKM+/Ez4HLw2IEKG3vAV7e
ps0+Ec56jBEMK7ysbz5xMfHvJKW8r8mQ3GZy0W24czjkd4Y/PokzDqE8q0JMWnjfiOgzomXshKmu
WpUgl5WvLonwhgnXTmyAJiqFkSdPhe4e+uB/tWZxm5diRl/Rt1etBA6Bri7ro+emgI17cGDKuCHD
62sv6pB8j333lSfmZXSMe3BIc4MJpfcHz2WcqJLxgZZ7aPVeziAy6Aeoka1AU64j0/lquujDMHft
RGcdJ2+wJ09m6nFwNFai5r4arQ/HzS5TreziKdhUqrzUgulsZsmFKr+XqXyWlgu5c9BWqmBe5w+i
995uQCx3kuYfGz+diYbJet87DFyXmCH9vr8CqPaM1KVgKN2LMf37BImqM+Mgyw7GNCwdnvGtv9DS
4kscg0fAnhknbXcWDhp8OdqNO5HEo6giLzbyCxzGk3gkAjAw9l8QF24nF4NANLWdgJChRw9PZXcW
VyUe0dS6H2LhgsuA6qzz+MdoUaTgtbSgl0FEZpmDP+030xvaoLcTizVKXHqAxwnKVGIuEKNITCeY
oYH2NR7DqvjOnemMHe8aJdKVGCmKWz7GkwSIg9HBZ51ZMccM52FqnqgRioHWOsOL2p7F+BaXRtWY
pKu8Fd1E/BXsFE+cLYN03+rqXEy1JXaeWf8elz8Wyl6Lz406F9ciJl0dHGqcN+sMOUdHrA3JuPDD
HqMeRhIjTNxGq9kfAsWk9ECSi4uZsZq6GOEBrxRLDuaW8PWiapejKJdkxkztlYcmKz9YNQijw1Nr
W29Jchyq5OLQRcrG+pAd8zWUt7gBAvOveLJuKZ8Ro0AJWF6njvri+u+xpd+WTDEJaMVxHJVPuZVx
cOV0cP/PPe6QRCVGm1yyLrmwlyBrl12SRvHEZWn2KRySN/DFt7fcMNjabbAq6bxiXdXFXagq8MAi
efTFE7OGFpgweo1j8K4W9yJOaQx7PwkvrJhl0i8uYg5pM/uDLRVSq8NKPB2XblfgqoaMy1Vl/RkZ
0VIxbQA9LG0l3Yq5RnR6wnFPb8Jl1gBy0oHI5SpLMBGYayGcpvCc2k1TBDC6FU+slWLN0jLp2IFM
Ri/3KkLG2whq5Gs3uA+qC5xBBDWIuDwYZTqjJs9NaM631bNk2qjPutVOLDZi5RPfaLifyH2/DFnz
Kb486nK2uBhIsXY3YiHvFReyZ7saZcxBWNRLJ/8eDca1ZK/gSqwK7iJOJ08ECZLlPiTw5u1xXA9k
uEXPE4NMDByFzRXqf5gvH8XgUhv8hvIcyUSoTtYFM5cf30APFG0m+i3qm9kKCZuXUCw0YiyIc3RE
H5pt7rrWmYvrEEf2KcQOyT+KHp9ULRo801IM1JTxIlpY3GcNJ0rPy2MdsKSh3inbUBtSAoIUdf/2
2/qyE/l8C0Wi1HgJUzTyi28xcMXjpCj+GSTC0usiGqmXf5w3y2p0c6xFiCcBUBZPtIX4X1yThIgG
pgoP4tzoj2MQ437l7k6trc+q+71tK1dFgBlAjjVd6yw4kZ0B9j55t96gxuxhpltsU/G9Y+syXIFV
iTJ6hw75dFb10BPPzVWqeZWNB/F44lr22ro9N9go8GCK/HaxidWdsHK6E/ciLu42b+ZGfSBtxaZy
uuJd4WV+8xnlwL+b6XgbvkUC7SdVnvUiQBWI0J6FVkwBYtZIwFDKwaEJzzbITlU5iNW2DYoLTljo
7drGh4RCYscE0vp0DJZcPZyeLcT2c5/FAHjeEFvHRpe+MOH+0CjDy+WDbaN3zuid+uSCfcjFMAAj
JcFe/Cz2GoM0vYbpro1kD/uK622iGEt8B6V3MbhF9Cu70TbG+kqcSUxdQ02gIpYrXT3birKOc1SU
EOfE5osRNhG1ytnSUf19qmffYVR/9UR/ZlpD9Kg3IP6+kHWh8wXSo2wndxAoLqVZfYHAuHTI/DaD
/4iU/lnyCbmMfidqTkMAbLwCqxESD48RGCC9fqYIxDCEnNzm9jFx7C2O3stYGTy+CGX9t8wCsg1F
1+pkrxHDlxjO7PynHIW3gjhZnAB1P88yoGUOsLdY8WvxnVPdbYAxrf84yNHHl2hA64kvFld6O8i0
XjO9eDV7+p2YD8Ateg4HITjwLN7UiRCbhDox/AZn9MrK+GhDAoKgPna9dCd+D1XmabY6WHqSEjAo
iPZntBou4u5RzSeVoj+KayiT9DsknjXGteymb+JP8pjoSS6/tNZAhc1/zVPjoyns3dgWC6ykmYgB
qpXRwgUr108Z1mUo4uXOqeJ+AcV4VTNc+3xpO/G7uHDRPCn+V3eoLy0mRd2JNkOEDKH74RqmGf1Z
3vs45w4U7zB1uYrPsxbFlSpdii/AiTDElqU7F3357dqviUh68qXiOLtrr2V2isiJ4Rm3z316ymS6
Xx1zbVFeEtd+bMLJ80M2emwlJKT50Y1GnPpOoRhogSJtle6kB/6hEqg/5kVtHDZjLs2po1xhxosA
BCJuiQSJcq5fejf4yomMch3EYyWtXFtemSxGSkpkVcafA8AfsSbp5uSJdXsYqtdc/5BSG0hk8Zj0
BBD08oCYbUhSL9S2pea+T411kUSUBONEqG+J9VpYxQ/Vpxi/Yk8ugqreSo8ThtNtYngRMk9UMgD9
sp13rNfJ/pIcTE+j8tSKtVUsoLnifsaLsfU/ITzHiSfmh7ZJ1o2iboJZ3hq3JVaso3AI1cobCRHN
MfKi2CYjcSeGrBjdXax4qly/Jv6+ITAM4wiTLOHgSlvr6s403RfxvlhhO/VdBAgiODBl+bOCmM3u
Fkewq9SwoQG9SP3tIBpQjUdPE0LicbR0e/tLc813YOsU6mB7EFwSDYv/xaHRUYq1uVOk98BELzGb
rD8+MbPhVZFPiVV/JhYjenhuO+WEgAPh4nBCK+uucWscc6dzQQxdonmONBElC1YEI7vUDXtfzgGM
aIXxC1XPO0XJPms/9BQpvvgt9yfOP6zlOj+LK0q6h9Ef32yOSDhC3EMJtgtxrFOSlpeo6bwADjof
mRyCrdEFDau8fOy/TZJnvsRW2govNuT3chvlRAu0k3hXXMkY76hOQeaV5rbboQWeXdLyxwU6CCIE
CBpNaX+uJ81L8+aoOIjKRaNXRRLcWuZXNKag36+GQPqqSayqgT33e/kqrlM0SN0p27ptF+I25DG7
4J7B6NyL+58awFzM5EBNhV3kdLVUlmycLO1pltjVXiQnRDwvMhAJzApNjx5Et1PYTQxM48zobpac
bxGgmPl1SVrE/bBx++5TTPHukFyVveh8mM965mB4iMnOoxDjRTqFiDEpRH0Za7VFh5t1rcCMsk0J
8GBVRuoMjeIt1UFPRJ1ByoJed6cKm+9o6M/icNFNUUHfOOQDRS5FLEaqVX3qzVLkv4xuhIgWkd0A
qe9Orx1fMdFH5cL6AE8704lKSfawc+CJcTdWJq8sko1i9Io7FukaXUq3oSStxJop3r/lsFikHAKi
+N7oEIcnYuqIhUR4IjbhIk0Ir35vEmmyJu7H5K7Q1PNtP/zPwNWX0zs9dp7UST6LUxeZ+WGmWyjH
F60ggsinc93BSOmQS4oDT2anhq01MxI9BlJs1X0Cd/qYml3UGDB5eLIwND/zjsVQrzeiDyMZ51kZ
q1hcP8jS4PVGQCJ3ZD2HF2H76G631xzmoyGbR98Yz4PO+Bb9PiKNAVi+q5XzIARzwKeL3p7wNhwT
0hUESWmxgOa6F73UhcHcyNlR9E4xmsVoqIZvFs5nMTWITtgIsyVE7kWPM0flJS7O4kgoyLdxhDUE
cQp8gewSk85LkZCCuaE9xAgvma6zdC1IgyLZV5D9E7N/bkaPAOFnWTdc7SK7oFtxFe8XI8xzLE3E
KiCNKN4VH+JPQtd9tlglwOdcxO9Byxac//GqmDuNfm+KDI3CyhLne7vRbncKCnFu9MiCMH4A23hh
qV0q1V0kWbND0fZMOcIDymW7xbsYggVDMR+Y2rqD1Wbv7FrfESg27RExuuZeTCvhBMsu77ysSJaj
EewwiH5To4vUyF4vByRTpS8xaSil9OXY1ikYry7WC9VgPoreKVvabb6SQhixTrgRUwSkIE8MCtGq
qW4tCyivLGqiwa3xx3OKyEaJ5+pK6heaIP626OMPcbo+GD2F6xZtrulHuuWb6CPiWIxMMQZ9F488
joaPEDE2elbEkxdtocYLXQG7yhdDm7pkvv+Eb3b4oXTS19Ds9Pgry9uHznA+xJ2AY/tWSSz44TUL
nGexPnThePsiJUArs46XTjE+KCXAVdpo0OrPW59BCXekACvuzB01T8z9SpM+FDA7wi7DlXJlMSOI
MPM2jSgNrY5nvWF/QXi83E4zlq9jSdaZhCDfIr6VYPahqlHL0gNmBhoFn0zUQ59sUnkTwjmyXT3W
pD1F3CHiGPwb39poJX4FKuJRFvBADP2DqfNYblxbouwXIQLeTOmNSMq7CUIqqeC9x9f3SlTf1z0o
lkRJJAgc5Em79jGCtVSm2UUP7I1Y4IzLDlznj5ydwHD3Y6bvxRTKkbHqyIE190pXfzC/8FfCXG3O
obM0x8XkTg5BvZm/Oc6yA0taoypxzpP60+I2JbqU+AUP649vp5cunpkbImpcgjtcLrrdolL5if2Q
vsHwp8BJotDJOzZPOou94lMEaf/jqoDXkCdBxgKvjYXLYaf40JJNZ4z2pPJzye8sqUrJYs4j/SDq
G0TVL3q7EKZkP+KTsuZnTKdT7FqFIgbqQXvKVOUp2VhG8ydhK665ipK7auz53I/WumV3K9A8KRL3
zmEdE2t/MLdUmCqZZQ6MddJxiUgxXqqQiXnHXd5JklAlFmGMPhuj/PCNr/9lUR28vqiINkzS3C3n
ApGw32RSzh2adA0ecR/rXxL8QX3fGaV1kBMYgwGQekKMfnhpsIfgCRuu4E+dTV2OuzpXX63qKAHa
ZP8L1OKwhkjOiHnlL5F8jFPdGN3WaY2zXXrLdVmCcErNpYeCF1G/XyEMzv/U1NAtdbadW31KZoCX
lneYu/w4V+Z2LN1fScCP+OWquh2T5lsuqOSB7V7ZQ97bZRLJ0AXzxyO2R9nVm9Qt3UcC7fqBpkLa
svvrbKTYYTQazj7H2Or7uPD3kmlYsgwQM54Y7AMZwI7v27/4x79q7jz6DGNNJApCsah5ZfzQ3/Vk
wD2geIzXOy5hqRKh4Yeeka2+tJH5jg7jnwHbQGz1x+1fO/qiDbx9dwiWvwgYqQiG6nHIq9+E5dNb
/slX/a3u4BpG9dpsxqtcfboOf3rPe/SCJ5w9KVfhFbEEBuwC6Hk6e98C7qQUMryvkarEchS694G/
FprNi8NaUt1/v8362trjcA5H3CQ2w7HCgzNidkKGr7KUgW3f9z4EdFcn6OR1/pXbZk3Q8y0ZVVle
fTx/wZUQSNslwR+TY0jltmWg2GzejYwf4+jbXUW+7N3o41dEIGkXsO/9Iv0dA/9X5Q6DZvlDWLeH
AX1iKPelYO0RpElWx7AZrCzT/XJpO7iwrE1TYexT0ygnkx6SUMvRn2sNzws0VJLOFylS1ZX+JckE
SThmOvhV20axI/jJTeM8zua2mUwWX/tH0oTQ+T/m+ii5FvFC5sbf27qyHwl3OpY9pGBeULIqkm2R
0oWiFAdUBg4laW+pr0g6dESIxui5CVyfMff5JpmRiWQEvRvRivoozUCAPzEVdhkeS3TxEnYY+Fc/
fmfu6Tc9Nuw2YjXkd8QEUZLfKEglFSVy0AkhpsoaG170BrAfUr+yzmPDPpc9w4+GuwXPDpA1/Xa1
+WtovW+LELXWYECRiZFjNkLne6QWMncmjMb0O9D/5dYyi7sz0I9oQ/+REyqvEYU7+ELfUFF/JNHO
ZCnDldaxqzsEKzCcUm/R63OZmO+ynv9n9MbSv0boNTmtu0d/8UCnwz+TY7N5eGxB2TATBB0lW8/M
l6o3nxobpFhE+d82+7egPEgRiLHy76Q9R7FOnoMAwuz+giSiCpX8ulfGhnZtZh/kfrLZgv5l/Mzx
bCfzrrS+04KcJ8ctH4XBZHU03iLiUskpiRlzW3/jAL6cjRAuCtUAfFIJJSXiHFvrmLTuTgK5pLT+
pUenKIcUOmGpyYDPDLOQcREX1O5cVB9GZtEpyOEfLzkmBoHCvP5X4tMbFNBGcvLZmD6OMAHE/MmR
Aa0JVrZX0O863s3EyfIxZJ9JsqM31h9SS1zKGxiVWhqDuBOANv21sEJqRT7DNg5tTAuTnt6W7SeE
aSi/pPvdjdW5WU6JWSVLNW2x+qFnMe9CiNBvZdU59vRFO9APrdY/ZRN9hzBkhiDeIe1zm7ORUXC2
ejY4+Xk6FF/TQXYY1H2/kptczcUQYUqWgscYnHuUZQPcKPkZfQ6QnEhmevat88tj5Qz75XkurFxn
WS+ybnLAIn3yrJhvcdx/YlV//7eS5ObwqMRM3Yee2WcPcJWUd+Sv3Fz7kk/QFzstNPDlk29o73I6
o63rWafl0/rX1is/fbP6jQZKQvLuKDtdXYDdLYGR0mI3bfWxR+9VfjYN2lcI1SatvquZ02vJ2dHA
m9iIcztNci9v6ufapijbi5wSix26bI3lDx0U3kIImK7xIsfoBaSL+Sz0SC6fMmrsHQMUy6J3mSSN
rU/FhIKE0y8VInEJgI4z63vWmLlZ7gOOSO4JOSox9rlDdqEZHoxKA7NibnvejFjubJscqj54H2jW
nZR42v/nrYwIeyMUc4X+TI6FXxK3Rs7trMBKcrrHVLJJA0SZ5N/F4GJ7m0ov/8hlt6p/61GFpjZ2
zaOszWWb65vy3dPeJD8u1kPsIy0Ljz45XLGCksFfVrvkW8Fmv8XqVSpKY7cn1fspplWsrQR48r/f
GbuRpog0jk4qqV/J7S75dy8f162uHrT5XbbH/1LP485w7D9T7zDUBX3XKb6lJyLPSLEE1k8STMea
wcLlldnqaVW7/q/MTn37XuqjUhetOxJIbAT0Y3HyrHpnju7JywcGkd/lBpcwUi/yXd8QXUjxVZ5Y
2j6yFx+C65InbkhYxZ1H2h2OKVueEVcfKdtfZxpoknu71sLl25jsfotnnYZbRX47t7GC7My4eKo5
XRwfpXK25Ypl4Mi1zNmmU40CjTFtM6O+0F1JGY9cjOQVkEJEkyk9wsdzdPpIOmCPob2XFAXgJXbk
7MmzPsV/zglpJAUg4c4O2sl5wodMdG7WDg+hxJkuiKareXph9u8ld/5ZOQnLW2CGKOXdey11AgXD
JYnkJY5vjpFvvXt189ubIcDZfCuhPW7ArqbkNZn5hwQJHmQHkiHP6tBfa7jRuXMZfotmfI3G8dGv
+BQGdVb6WNxQe1dZAJAWDyi3/uTUmAPV/FE60uhZA+qRyXUq+GlVfdSa/a3Xj7ODVhG2U9y0unXv
2hSJ7fBxDKxX8fClImOk1HiFAeCTfmHz8iWHbGz6lkS37Ac8FSIY240szGFcujUgAxzTLl6ngAbF
U1xMibRrJJhbmvObaJlvW9zFFENt+iZguuQkq1mqAnKCxJeAChkG2R8pDE5m9+abH8tCCo9moTPx
p53LjBtXMT/CiuCF9+JsBdb8Jqtm0IO3bPhXUJQXaDv3Mlr1Voo5QTh8WmP/YWZ72cOka0C6B2QH
l3+Tz6Rn2T7B3WTCsTjJDo5K5w87+k9jtI9u8SquuPyq3JVyfYPMu9cia0kUGWr0CkZ2VQfFo5lZ
X/q0kvMo3rpES3MXkAV4kWKNC/xn2ffp0WQbqx8msgNL75CYB0Ri1nOW3BcVI5MTMTI+TIApARN+
YTRMW4nhhgi+/GB2ffB4v/J3cn+rCYnmEuXdWNvELWxTnhPvbzE540gmA8FV/CF5TXkZxeFvcv8B
xVX6JbWnrnqTKEwveRn8eTXc2Wn+vlgSeG3/eptmLd6o8XiVLfa/93V8JnssBltAK3Moy2eRD6Xp
yr2OOJo48suTsmymKLsCmgR31v0V70fCI9tHSy1SbnLOZQXKSZ7jT80wX6QwLT0RUhoLEmQm/KfO
2YSR8+1n7se/6h45LikalS7sPw3csvPHrqyz46bLmloq9jTQSKm1COr9UFeHxWuQ5S9OsHWroMVq
+qtUuKRBSZzQtGzf+3cJnogAPgnLlotep6Sck/Vo1Pe6wETlTJZyalBOoSe6v8r5k2h2OV8Ig/wJ
921uodmNuINsHxJmTab6lWVH+fByL/VUSwqjOU2Ztp3K+HugDx+R8KtsArIZNMWrrraPiIJ+LxGZ
bT74KoQv8TC5dXSxvuJw04Z2ygCNWDjdNe6zuKtyIqURxU6Hz4GeVaqjki+shoDE8YOSY5Txsj8k
ob+Y+Mmdnp3oUdv9t738t9XI/1LhH5lwVurj2Ex3Ez5/1Zrf8j5dnnzFMNn9P/KdHFrTJC8k4MSv
D7SIlBW5e05tlJurGZyrYVxBIpHq+Wc7xik8d1MLNJ8PI15cVJVvhn2QNrFUSi6y5cqSq6P07Kf2
VmIdRHLJvEqCLmlfDdEv+Xe3Lm0usibw002gFW2YPkmwKbeCOGpKGn8R+YqTJ36tVEOlQGxgeHqP
phtWmpSVS/eI/fmaHbTG+OROAy7SF5E/3NWk/6JHTKq8/9sAMzX+ieDs63Z2t1Q9JB0tlQ6PEbFo
sRFSqLGi/LlPb7J56UR3YrjQSzzpM73pgHpWYrWkKjMr2h10km1b9uuhC+9R9gCG5i+NTpaR/khE
5lnVA9TqlfRxNKN7rkI0T0bq3ZV0AKRIGCOeKmdflphcFPTZgfmxlrjH5KPnY/JJok5uWrHI/5oB
YErFpXVZoi2xVyOU0lTR1lrzz5lJUwOH3tzXiraR9SV2VVqv8hwkhZ4Fb3qon5ekESfVrpuLFgwb
s7Q/i1dJg/z/URSakcc8QN2OJP/cFhsQqAjvkBbBlAuTxkK7E+b0qSD2kDSiZDYl8SnZPq1V3wpI
m98QXAAyvDQmogLYO938mOyBM+8sDWGDuFSZ8uCV7lrNmsuyPnG5RAMEaOA9k6IvQwf9mgSk+Ha5
6p2CtlgCOzllLfSNVca9ExvD4r+JzyYnzFPPPWku+VL+LVYgaXVwh/pDjReRpOZznAPOxURYCplM
MkTMa4TlhoYclwh1Odvyp3kc/HE/xQ+Ug1uahGbjNtW7Dqp/Yb+bUfjcUh1t2pel009a5awZwfBo
v4SYHGXERZakcWAWL1mCnZEdv8pKIOZHeYtMjJXsRy2O37sE33LlQmIoxvaevPBz1v7FsZHEsoxv
RaEuvNzTkpjiPqIPmlALAGA63HQX5T0zP0iDg7RjiNO4dGv4QFuS+UGHs7Uy27ve916lr0p+TzZ3
I/1EifNtySPwVMpqTtLyLOWbxmjWaN5cs8anAaCj+cCrYGmoGw9pe3zLf+UP0zERBvCexnb+K/3B
s6d/+XH8FMGK1vBeOw+xDhEs4oCkASzucsiHlJ7oWuVN/nerVgX0i5HGGLO41Sm0fg7O9qhgELjL
ZYBHRcS6RLhyp8gd43bwzkmEyIYQqtaH4d1803gzygy7Xh3E1EipRTYJOc1RD2JkLrfStigNf27p
MqcQ7uTiqkZwygw0bfld3TBp6PX+yP+oYEI4S7ZFMv+ITSJJN1MFL8k8DAbABu4d2ZzkJaSPUPeK
K7i59X/dZoPLpDFcq3D+1w3dU182IUrmcfPrteNX5pk/w3yDevQmn1csnO2uJ199l11BuseM1l3H
ecdECm1ZNLQ0iCDpNGiI12ppw3Myviyu/n/Xc9kxfH4xAQ9vD8m2zNWtXHDp2JANRE54jzRsnYIF
k4aoZcOh0rTVregshlTWQt5uAet8yxWSXmJ59YgDNAFtA5NF3qeCA01LMk6ylNcoQEWe+S6lSjGi
woIG70lCv63qZ6nLSWo91rUvhlJf4+ok9UypsJrk2swp+u4Ka6vpzjEdgTmSv8+KHmxf/1cqGFAe
dkNJKysZPKkPinNnDND93OQiRWzDLz/k9Vol2ji1fQ5G563wX6XwEfgEokQl2jxuh2g6e6QRg6r/
a47pe1xRUoAfJPGNHHegY8KoqWhgct1Z3aVDiBjYv8KwTbxMA9532e+kwMWQMk6DizI0ky/SZCB1
Ivm/cNzDFCIzkxtLo0OcEWMHNT2hTgeuynjWbBop1SYH+5PVqMY06b1hMnteUGJ4n3L1oami4W9o
w+Y0dJoXWwDnY967T0hXxzvLGPK7kaGvs5fDcaPlAn6xi/5l7vn9N0CD7fLnzTxdOjoGPsZOmUG7
Jz6iwIa9N/NWWUi8V0ZmA2CAYfaKvAxtLEBl/86HFsrS30g1f2M96F/zHvKm73b5Ve8T+wgRTdlP
nqHfzxkI9qQyxw/M+rWSA3Ypw1hVgUqFSvzQaynK6T0+b4W4zlmLw/DO0pDEQN5AfVKBzSAgYWd/
bJb68udUwO+rvM0+GiTaoForzT3EmuzAGOR0DMZhuNqpYmyK8bmyQB4A1nBWNC2gHZLFoFbzR0tj
nlULC9jl4PKYG9yRxhMKY/DUliBak3TIV/mAHI9SG8prPXu7KkFAo2qnO50Wx07p0WlqW3Vf00ZM
a8vfuhuTjdMAr0MjCZnwJFvPejJsnCkiu5Af7Qqxcqd+1shljEr2EgWNA4+ng6GH+kTufee1yrY+
e3/CLIo2lHjreNgUDeI3ucEJsLTmxdfSl14Zzg1dwHEbfoAJevVL5de04AxFQXvqx+l+RORiVWfd
hgbfXWfxyRWwChwQHNBOtbZeYZWriRoncgzI+4Qlsmeq12wAAgWJ1R2jcsKdjIdHjTjIn/GTK+Au
cH7ACCOo/V032f3o5rek0t7bXkfczCw2Dmjb0qBzJWMIeoUmMEoERXJrtPgFeWIq1SyNJHcPgFpJ
KuXhCv3OkNPV3Vfc0Mw0dKtfu/AyyGP6sK6y4AERHKhUw0Ono8TlFVAATYj/weC5Rw02z2rs3GY1
mU4ng+TMZVRhu+ld4GT11zybzkrz6xwOEI0o6iBwyOkEt+FGSE3cAxWMoeWnNnTvxqo+1K55nTXS
xjQIwtdSV2avKIcsnOfN7O7yLLsPwvzgo8JCXRTOXnShADes1aGC8NqCP05IL8XMQlH3G3NU+vLf
oe7ytduPNwq6r+g/BwzTHRhSfjVITew9QW76jvaq2SkNhhnwQvgEGmRGWKYvHR3DaWB/GD1+qFvV
e079LkBYaTP5k7ZOq0OV8YIMs8b7kquadfM3oOliRUPscVSC75aSPr/Tkw3wY3yVDPIDvDh8H/Aa
en5vjO+ZuddNsjDtnCdbWw/3rs9gOriznJ5SXKFqeLLn6Eyq9k8QDM1J069xoKBv6Ng7gnYL0mPG
Iq/gHTAsrm9Nb7yvqtlDNYG6w9xdoAGG69bTw43GPAA5pkNjgWYGKnDTe+VXzz1G6Wp9O1uPVa7S
/RrZwaaOlL9m2H67FSyKktH65cFK40MD7WfGNtWe02zUtWYZ8Tqp5fW4xbIKlFZVMnWuFgEdAVCp
lDj4HIz2pOuof7XoxdbtDA47t2j5jKddonmcR8TGpzBE08r8s+kSrMMwzlBhEVxej1a7pZLY8hEa
ZxM4KrlgpsUzc34uVSdjO9YnUmp6dej64VJ4kzRLTABnu9fA0u41U3lLfP1RtSIkv+Z3tIvoHgfe
NjExokSIB0EizteRXkPfbSp7ZVtBCtk0NDZhksOSK2bIkHCbkR+cc76FMwwiCCOACLnTpxReckTC
ZwscqupYtzJG4w6BpmId4Gw6av86WFDrrLkxD5XNJGddJfsSmNwmzW9t5h7Qz0ZMZI5QJ6BkYuZI
v9VmVOwKplqYBA02FbSXG8u6n5HTKiF61fQZ7dDne5qG8BrrxmeaoE9oJcUuV2oG15iocfTSP6KY
AIK042gUBRQdAH0r8VWB++1VN0MWa35m6tG+A6X/TsPOvIk06+y5/rAabXteORVoZ7Nx6QZthpVj
AUBXzWZtuulnW2r9YXQzEG8dnLrwK9db7oAih4aoeztgBlT21Z2rDlvVogMnZpDgNgOV22uoXIq3
WDXe/UjzDbALpmML/c4ttXMKLywlTW1FAFEdkk0JIiIwvMjbrQKwqowqxLt2xkyWvXYMM3tYNZzO
lRnSr5THx77yNyG31sror2PgfjLZOK4nw+DK2u3KdKZ4b6F3sS58qiuxQXiSHyJPZ74vpEzoNOvY
wtBEJjaaDl7odP7rbLrFxp3sq+OMFWl592axYJO+t3eOVX6Th38fuud+7jG86DgcMk39YO5xYLwB
yoHmPjlwj8hdoHSWodnmOZzOJBse2yyzDkSamROq63aO49WUAfbx+rXCVDaNWiBvYSLaaBY01Vo1
3XUYcscMgTQ26qOz03JbWXsxngWEkIuTe9GmKZNdyjAwZHP0oOr+XomFBujLO4buwSjq5wry16ph
IppJqBxdKWC0ns+1VuBLjkjlrecIxHBuDebe0lgr+Bps3UV8gs2PoTe4Lkr8aDto6ygaVt0o+Nze
VGxUNkI2i+zUNs3fsENExqwQ42ltgl8k85xN2Zh3DcmINf04R7Ke6YpPkLNY537l59YN9sywaZyQ
/jYQ1Jmymmv1u2kade3VLdJ3PSgytiZPOihtLXaRJ1UvhoSCNJYmYxGutXGmn8xQd00bPamzn2xq
4nk+5CAbDV4ZbVZrrUPCufThmg/PigUCsRq48cm6EAhFM2zmeBt3xr00StINt9W0+NJP3SfEJ3BN
Gt0VSZqv1ShNV6mFk+6l0V/kgY65VbarGHkeP8loTPaHZJ1N4umYaFJXUbrDk1fWLY2zTcM+aTLU
MPe0gSr+w5hO4BJVMM/CPdATxkojbBxJ6DSr38j5jocYsMSqvK/ntD+ADfSYon7kWO6roK9AmuGj
uOzyhd7e8J+BBTkuI5TtY0U1M0VBjImD+q7qIF0WpZfvDO+77dFsz7USFQZ9A+YZsrSX4QIVH73h
+HQu0evaJRb1hXCbeijvkic4ld17EgEZcUpiJRAKq2mutpbVlHdedXCUUt8qec49Mlr3LmKex4IR
+bjLrk3v/q2a+q9PEEDBKr4MNKytipwHz4++CJAoGjfDJu7wrRmRI6WqNDU51HYbHKycuTm6ePG6
Q6iVo66+uqVFRjdsoUZivZuyAlWv3U2KSvHZjU92VN98hlfWSdc/6Z36i5rCdpqqeNVFPJDjPpWj
BtnSMrkLmGQ0yhy3xk0Qf2lK9H1abcv1AadYN29+6a+YKnloenwpK0MCV2vcn+lxiNUnBH5AeDLe
U9tlsdED/YzIS9fUe6v1EDZFK6oo+oExhZEr4OiHsuUWChFquTn2mK6ZdKaHYUCVJoiwe9Y0vJWT
cUoz787ruOdzAwJqTlCw6ksoqqVZ3WcDLTNJl2XrQGOit3a1a+Gox8bNskvQed7W1U8oH3ZUxm6Z
icqdRpksDGY6h/t63Q0N6jrlfalF3qVRkh0dretAj49xD7DdBUak5QQmwUyUmLv7zjZQIPphkhpg
DqjznWIpO38uzH2sF7cuo0wzJgYk4gDObVmRedeUS8/TcNLr8aJV4y7VhATQm9E+dmsSrJrB3dzP
8Sb3kiNjl5jZLjrFhlMeCqa+0pJka0zSsNLUemvpFKl0/ZSFbHZBdc3m6HcKgVOOLZAFp+Ve5lb4
7FGL3Qydot7ZdTeAvMU3HkOrAYfcDR/OCMqgVcLfxC+ekeVJ32DI1zS61+NdJg/Lt43jJjgJxXOY
WRR248w4uQryhPmskuSZ+r2qlEC3YgNCtlfZD15tq+sc3ME+HHX7YXkO8YRf0AOUbu3EpKUyzOn0
tp3y7KJ/Vq4qc2L7ilE2sqmENJFuoq3i3HLNDtbtSIOmr5b2zVD9TVzHx1wZAPTLQ5H2vExFnWxK
7oTSSr05+L8PsJmSs01rs2Yobynjl36tv2smi8AKlBCECt+GVYJ+oIleQhMXDQWxznjJOWNdOfnv
TBpEOyWK87WvoAI1JAx602XZn0dH78/LV06luMijdEG59foBCDlCsceky2mh94Yj8Y1+pyHBQxcl
XyXdrOxc3LeNRjPFXATWzrCQeSWheWp8Y371Jjs8KFD29zRwGm/BaOwyt9KANQOUgko+3iN4HkNM
nnemmvmbmZ35FdlbUF5oCP5GtJgpzrSanLy4+TVFRyPbV/FoP45eRee81mkHq89uUefGW85VfCwV
q73EpZnshi7wV2VtfXhAfq+1pnrA4udbU1XtBu0O7TqbBrrVQ5UdSNOtaz1KcMhYaVHRGndOnLFz
uZPFvG6kbsPRKd6abHzALXOC+uBWXc92arFN9yMCAO4Isq5Xn0ZlvA6F6z/UUX4/AGh7KlGsURRX
fTa78qvOzfpB1eKGybR8dbOLxtJWUNL+xiN3CmQxH9U/J4V9rbgT4pVxtynT3j3pPbAysx7Ty9Rg
Pc3iEQyFuUusWTvAfvNeWre6CxxjONBEqaIbmRkbM/DMg2I3xRtzLxDf1ZsOf37wRu++8W5pm1pP
dfHjNqF7bNRcZUzcn/89+LV5qeHfRibMnhiQ2hzXxSWQ77IsLY5uiPJJr1Hc0nTL2nJHqBcivQzh
jlp7jVwGRas5vE+RN3pFJNBNhuktzj6HgMxBrFflnWkEtFxZ3YXExIOaBsOloVRMvKXlz5EIatJM
2H6DL4aFMkhpSBl2Tdp82EbqnUdO9q2Ip/GGds1JbbSaaXdrOll1FTF+0Wr7LNSbhxjSBa6VGh2Y
pes3c9fMF7NBhYGb0yKW1edL1Q/muYkIyzmoxzBiRiEMki8kSBlgCmvjSrtufABxrRynKqfQHA32
Csitcq1ZNmdrUlGtjmy0W+PyVLjborCzXz+274rYaH963b7Rx6b+SYrsqYZ4y0yI+1ojFfrNnvvp
DEX9hdH5JSc8oy0FNdWbDfdjHH5TpyUlQEZtS5BXRWtz1KGxRPGXT2ZM953ypawNyhil9hHjCw/r
kFHYSzDF3YM+E9+PZmN8QiZEebKtw2uYWMP9WCVENa2vf8bwHVcDbEscRugKijmGdy3SntsyG9rd
NPrmVjes/lSqs/qgliEigkCPkQ9CUJqo517J4+QVbUZ7T8+kTylZIVd7tDotPORBjPxD2gzuHRHL
fuqn6N6qz4ZW6+ectrXBSsanGO/y0c3xJtJheofV0e4okdd79J8GPqXbHEYT/5JwwLkaKFGdUuSf
94y1qY/w9RknLpvgaTS9pzhGqS+uLO00eXPxYnmFg/Pce4fl22YYfSJLJlsMaErbRneCDWwYFTB9
XLZnSx50RWnOehIiWQFq3ctM9FCKSLukAYM/NYnkZm7ri+UYHYrcfTUc5ql8pjUOoLXVfxQkETfh
qOiC/tTBdiOvYzmdsXb1IThGXu/egibsCdIfJj2yX/16DO7dKn4hKfM6hVF1rRzTf0jSbDsi+fsS
eEAW/eEQdd7FNuPojzTeagAhu6iW6bXaIYPRNRuD19gHpc0UTVRY6EeETN/P4+zuE5+xO0xQ89Cn
oX10fCLAAUX6N2serHVgdOrJIcX2lteE9AllC8wPTmWyYXz4Ix3H+W8CL60qgr8RQEuySG3yynTM
dpjcz3akEQYxlDvOV3LVEHa6Vql6RpdEgcCHwHObZwj1GsgVQEY6k5k0GZHRlLORl4wNRsZzoSkv
EL4J7jzk2PWZeEVV1f6Sj/FuFG56Urn9/TAGJ6WZZrDjiIs5EVTo1mkwT4H2WEShfTOx6Tcq0tYN
sbVq2wXtJaQuUBQ0JNS58WLM9xpN749WM/f4R4691RHO2zLbPjN/BldR9TINlcXU2XJVkDZVOufR
Yi4BsdLwATW9UzTrOqwrDax/NM7PaWDh2QXlNXC9+aKxd9yh9YMsojqkjwnFjnoKs7MxUHmbIJUf
/cLfKEVqrvyJ3lDVBLVRzvn5/z2gzJef9bhG5yorWdB1VVy8Cm0fMBnJvoGRjlvVcoNoNAA7xPEm
mkDjyplrQqgifUlGRd0oVXhrxO+zGCSFyIGcQpMSO+f5vQUsUUQoy50VeMg+4Oy1xMTXIlFX+On2
bQoa9aGf4hMNXcVp6mfrzhu3vbyxExUlhUu+Qu++uOg0EB2b1N8HZhucmURSThrtgv++Wp4rAsRm
kgQ93eUHs/xUhWtAU2T5oSPetytUtJV6GNWXSFGt7qQ3trYeB2xcV45EW/KTWTFXg+upp8JxGu2Y
w5+ijWuOttQl4ztfsVH/aGtyovUcXz0SS25Ug7Gqrl4T1O9qHaeHxLXUrWrAruXCTAevN8gABiJd
NA2ko8touvnkJe2VYsEzM/X2nJjKE0hxJpzstN3rJT3bilaQ1SjaO9LPzR0KAXzV4Xn2kNk3ve24
5+UBgjSdi3qSrnWrch8A0uIyV76ys1LFeVDluVbtn2wSESnb6rEyPfdW2ynCp74omCKkda8pxaoi
dXjz1LVDP+WdV3s3I4m03TjhlgWJmjxkYRXd2WF+X5tF8tBW0SYlSr/1cbbPY/dk13N+h07qsB1D
BMiUiWFIBmfHXdUqhAC5h4/c90Tu0OS3uVrUlwzNGzZbTBGlW3SEYGuV69SrvtLJCD6qnKS8EyDK
GVkwtSl7rlJCX5Yk06pzYTsnH9ruSTeb36xQ6FMK/YrygOH5l3Faj7lVXdGFIV6IUD/sGjVkJIxr
mOvlcVAT68cqyQvEXtHemyCqFA1qSmOH/TFOUHRVcmbmoZtG58iZHzqmiBlqDhB40yFgmKScz4Gr
B5chCoETkVzd9kPtnSbLnfepCjvLatxp1RnUo9Ae82AYuQaMAM0HDWZtu9CiGUjrp8M8kmGIjPbQ
kEzfa0Fe01+dJneahSZSYYRX3yjLQ9JE5JA15zjXEAE6c3p0DWoGdgOdjN6zV8Vybraf0FRs9nBm
k+HRULW7zkttfBrSmj2o0r3dGn87fTxCdk73Gvf1ikaT9JZazvvACkCDVonHk4PvtzKm0DhUPvEa
TtDZWPCt7X3gh5BPExctl9DQNrOOyIUJ2Cvqouk9S9lqMvRcjqyJFU2A1outOgcfscJNM1vVrkYS
QSeG9RV0ESCG6W3mozcf5LfKrvIb2/i0SxP6huLm0XMb5a6mVZwMR96+eHHSgLUrx/P/e8CLo6nZ
VYJtjUoRMuZmd5cVdX+3fGUODFaENhgtjyMEZBzN9VVhbmWoba4K/F2HzP6tMGx6lKL+ECKXCSCS
SkhvgOMbfKu+DibC3fRTvuHnPPmhSTeyws5XVL6+0/w5xcRQFFvb+AMbrQiV6/LALX92TdOHlsxT
PQmv0xjpj100ZveYmzs/Cb2z2hjZxo+0FqL8+OU50XCA61Ku0ML4P0Sd2XKjytatn4gIyKS9lVDf
2XLvG6JWrSp6SJKepz+fvPaJ/6IISVbYKgGZc445mnFH3ltxTqJ0ZxiB3oEcmP+Z1ONr+jFkmA+a
qhhJY3GyuxMzdwj6jCxZ4aGLdJGENCWzwt6ccRntk/ll6buzM6k/Qo7WzU1Cd5zVxgaMedIe9vtF
4ZxLr4yuBi1DkpH/TAW0bkYr4fpOiWd53KadZYMBYhuwrcsOK4ssM/ZkMvzpTVOBk/hPcey7GDP8
1oYKTk6hBvC45BQBuN7M2uBSSuc/Ou7f28Tr36aA/2nM+XuvmNatBrcAPrLyK7ln+XWkR6aeHYZL
4x1MK/6DmSKmwvirowa2OD/4/eoLfZmCnZb0uwq/jFMXSWvlJ4gzchd7oZLqg3adQ1tDSUhmwqVJ
yRvzxP0EaKxREtvRzoHR3atq3CceiCqRL8W6FrAwlIj+er482pIpAIXyx+NBbBqkQxflTGdZ5zNq
c+wdyxlzSmtq2T5KyswkvqZzwgy/EPV/j6wHJ6GWVUSSx4yddhY7JHhO1rJuHhceKyWYRKCvP89+
Dm3aejtYwDOQUhE//d8PFJXNyhrSbt/4XbrJI4J3ZscSL4meQneSwdPPM1l3XWiqLt/9PA3IfTir
2fwX/9bo2UzlQyaPrxUWg3mUqs/CjQV3whQRW8tTlSBaMsbmyWrd+oIy4jqW2XsWWONvPfZfTi+j
17Z2pp2RNXIPkJK8sK1Dx2lUvJtjYAvGCsqeiTyu8v4pWUbxPXj0N24gNr50xXlQQ31NrJpLzMjL
c7BU9hbbx2z2aBOV413JsySjIm3jazYRSznlLN02NmAEh0Exx64EKWlJsaVd9pV5oJ4dLEQxjwwT
sFBnJWQyneIq2fadbZ4NMHeQzpad0Znr99wlkhLxPmnknbWP9rNhzDvY+X+KvF4AyBN//dPf4/ad
v8bQj+qgP1rpTLXK3lbulxGlz7hETw6jDMAnDCLHxToljzBoPMJI6nmUXtNkE5byqL9+Hv28tgzq
GMVw7DKZu9ukYbjkZthbW3HNmr6cyL3IxIoYqqdgoAYyyNO+JewNXDL+tGPqlhV6HvfFIoNrlNfy
xYFNtJSJfmIMJl5G/L2JTK48rNKN6SluUhGvsw6/zqKsl/PsTnjgel66KR/a3GTwqBkfP7ClHWwH
S3xFpjccA5RMR+Nx+Hn686ioRwj1NH5rvTjyOrHCnDnTawrkg1cu7hELEsj0D8v4n0fxDOSmepsx
MC+lMQg341RzS8a5OoMdy0NJl1ePJ8u/5kvc3iB5tLefR3MymPuht5loNetoztxTZWfWpQxyqLcO
/q/geUXOADga7rXCJzQD6lrhVD3cp6y8upHv3sinwvGGAVqNOJaxibcpsnq5NQG5nWNj4iI+JRfG
p2T1lSfOerkbEvQRAvLYm28BpS59do+JC8FjHqNFaan0KSkJxPINE4FlOk+E3hALP+iRrDkyoV8H
3EPZAShZbEE+Yd8Oly5PxdUnxK8ykU6IsnnJHgdqR5zG4DPQj+UYbptBaDUo4Cc5o13oxS3DVezc
QNXDAYGF0e106Pii/9bkDcD80xiUpRPj/2xILkiZjB3uDiIc7MZ/49x2O6suig3upD7sAO1BvjeW
zc9PcwuD2ApUN3TnZhdbQn9mADmkOhjp1eus+S0aMB02av2JFX1xHD2oeygMCYa0nzxt6eeA+pjS
B9CnoBZ0+3Rr9ybaabv2Ln49VKBUbzO5VOGoF3V+ZHzecusBIlfa/qrjegOiB6BUsNtWXXPPM5mc
lK3/6iL/Dcyo7wDmhOBOk7opS8p1bfZIk9nxb1kJzwYUI8MsKAh2apzhV5NDNboZgqo5DjY9Wpp3
YmKwH4/bDFZW470X+sW3ioOcdflbZCj3VJ8DHs35b0TqiL8m7bwEpYwP/VwR68iZXA8y0huCEIxu
1YDEmkziphzn1yWf6AOi6djm8f8KkOJRirRNPePwREqGcY+xAEHgPXfXyBzmbwgkTLzncz7YoOQP
O+CC5T90hOcRfJ/O12WU81UJ56lImYrDfruk0kl2w8IbzKJ3dzXSnJWr1Pxp0eVBeE116NrEEg5i
NN+z2NrqsgjuzoR7Xy6JSMhgZ7xKWivRNdOuFAOD67hsyKdv4wBso3ZD/FeR+Osm2ntW9k9c2bga
L37+tURIynGeJ88zqahWff1qVMlH6VkzZf/Q7OPRn7c0u/L63yN7oDCMxJXPxxXfOsaHLtIpXFQ8
HsiVMD4ChaDD9aP7HMNGgY1UHbsF8iS5zufBbZJ70yj3ybc+81Ek959XKv8b5qx11grJXlSqJyIB
avT5Xv00+AHD7NSQ258fJJ2NR1LUFQSVZfFzdEyGOMdS3+QKacsG8F6fCnJIL2NnT8/ZQuSdA433
4DGsfEYLwI01LBFIWdCvO+hOv2dxGlMVQNRN0kNn9jT9bkxUg7egA/Hx6DS1fcPPXj8POv0G1KhW
ngHs3Uw0JK0mv9WMq+atNA5O2s8n5ab7tkKDBvhMguW1a4PmpGGIbXJO0vs0vsG6ek79avlDnOOG
MDIcFVqot0vSigsZy+IS2bZY1QTfbzMXD4+IXBYjcHaDJPqs0nUQLm42v9tp9FqPpndrhZjeiQKD
JmTVr5g7wIo37EPTp39rJ8m/rbJ6XFbMwIeSabcAiStRsexL10xY074Yd1/ctnGeIQBROMXiT1zk
3b6PinmbmDi0mbBwGNBQZMFH9Fat1Zj2qgQml/OnepfuOsM9nK1K+eexyD+DyImfBTTMtrfal67G
y7xJDO8gvOV1ci15xXaGKKwMiTvxAyKE4W9j5uyCgWu2JyeRehtJnv689nPocSraGotHunw0rJVY
giCsnKHfTZ4utsFEYQt1pzr9YMSF5cMDyLJm+5jjMNRZnpmH5Md+2Q+Z89nPTOx6KA4wdoJsP00u
IEx9MJUdvTWpL58zrDC0Eq/RIsZ7bsd/tS9QSfpEUtTu5vGvsS3vgptQ8sJNkm59uzfCn6d6ElnY
l2O8pc6ybhWsrKxmgNFHuJj+HPyXSWriLLKEcIzcsV8YwXSbxjEJ2VkcODTzgsxoYeBvgv8oUjY1
BokrcqurbWFTEtUg6SuZjitzQB3ms4Zviaatr2OM84/MoEdOiExH4xIQ2oLJGeGEtl/K05wZL92y
JsequgWagi2noSDrPCLtE6cLL8eESURTtIHRz/fjGfVL2vbepg0oNQdMY1/wGfIBrYP8ZXDs+hr0
3Ucr/jFNdyQGowvOJvOqAz0UqZJlATM6SJy9gY/umhvLvmBqdcIAtKVV+f/FgkctdYHQVlS03kbx
Z6hbArznpDsMuYTfR7P2Pc/23e4e80DpQMvVJOv0tg8eDCB6q/N20z/i2Vy8xzEp9ghomZm+G4l5
Ns0ODkDV3MXj4GfYAyF0LnZsMg9ta2efqz6L9ghViVufaD7HJPEQXkVy3/r7PpvgEAbp+Eyl5dOA
WN59nsVT0ATBUQHhYDFQlxEIfz9hlaOIBH785Oe1cdSr1MEYvZyT6PpzSG2G4SwYGDCBFfXO9f8O
Y5axSEyUqI0OC9eqD844I+9bCPeOyu4NnbN1YVWnd368njXMq8pMWf+9rSGz2rWb5N0WdXFRIvP/
97aObGzLEemxMJxpH5t+E8I7AEGR3njoYdPc+4Gkhr5B0P94NkWduOf4yoWNIqa5/XnH41AnOMXF
GPEuKKE2jWlOx9n/+1/5+9+xzNDiQc6NQWa+clXY/J/dLxjR5qVyauviZOC4JpQFJKjJjvXJfy/d
gW7d5D9WVDVOkZgoQgNwdhKXjVVn35rI9T+rKo0OUrULgag8Hbycap/e92okjXgxSLr2bJSJFnnH
O59oO6u0o30MD3enDN95Sjhf60QxhS1ndYPoMv9d/DQ0G7/4PfnybXHImuvG/oTLknybFjiFrap6
uslBvpFLLFfm7PC0FHhNNs7/fmpZBCCnU/0nMitxjoO6Oiu5+XkyNZM4E8hr9yuYfGylhUi2cjQf
Ey4bC8CUCIG0jsjnS/SG4p59hESrA3lW/4fbRKCmeRrQzglVb3TPSlb1vXVbluBdsS8dY+VYNw+3
ydvPo6U9mlUbXX9eaSKGhBhqnwWOVBfl+M12Zq0kGnBwL5PlFQdq/SdSd/ILd3V+aX4Oth+cEgs9
Fy/rCLuheuzFZaw2cMPJNXKVv0EM65+iVjjMOHEsQxCIOnPIl1vhWf3eRf+2aV37RIGUrMeh6XeK
1f3FKNKG60LcdTXhWydzWIi+sSGVUw2BhtdQQST26qtGWbuJaNiJqeyRRXVmaMoc1RlyfIhsEVET
HEiW/MS2mmq7lcY6G1SzNVEYnWcx7WsTwe/0QriUXBcdPgxUzPNtipfxNLTl2SOT41SntE4Wbak0
q7CIaLBs69FSlWTLG+AeiZWnz0s29UfNuExlbX8bKZHmXLDuEl9iOJYRBr3hbIoSfNUodLAbPVr4
wE+sbd8+GqvOpWZU4jwPVnmDZWKdzc7BwbkxcPqAhOO/uI8kAucii6594pp9cWgsDsyU0WMUfzN8
8oyxuAqSei5prK9zy/AkTrA2mIN/TBIXto/EkC1M9fRp6cnDnBkxm47+8Gi7Dp1GEDZAThkYJb4H
fldsEpNPlBl6O2qs+mziY9ZLRLZ6CS/vWA+ec2fweUht6A6jx/SqLu+e541vQfnSV9ajGkzhGFtP
WvkFKuQooRzu7yZGqjhn2bhJxeOXtKhtRm3O7C1Wse1L/OLNMqi3uCBHOAl4zjPcdhpnGt68iBFl
TiVDHCfVG3+20lBkD4CLYqcQ4xNT9Y9SLE/5Qs+vJkAP6Lmrak47uM8kUOPhkq1T2yb3XZFrMVUU
sTPvijM6YNtumxUmgl3YZCXuhSSYx+qVnE99Jvk5bAJjPAYYHK0KevctcegPkhkefS1kiAA2jtfa
qHAy49r0XrdWnkkbGo+vjm3sdNk9t11+8kf7jPHFuJ0x/jK7oYW2Gn9WhHOu54pmlaxcCseKEodE
8SXPbtV0HwCXIN4oC8aSu0AMid/sYnxjMJ8eMEj+pq+K3brYli0nWMdg2CTXpGilqnGdp1AICQnD
xHrBYeRX1pTjlw0lNRhSi/EJZ03PcPoSCQZlklEVaqPE2Qymkd3XpKa79sqTyP8jG3adZah7W0rW
I1dvCif/BeLDjKN7UbglrEeqyXBOYhUGpaswaLMuSLH9dYvl0cqLRoTa+gU/JhHWJjQj2PCsBBOK
B7uQu0XEMNGTB7TnLynDugzCDX7eFSvTuuBeh8TjE/3ckeKLC5ysmg/ijBxATli72N1vGZBfOrI9
qFagopEzsW3moIOenr1aDncR4qODlcscpGUBxdHOSY2/wPv4W3Y63RyC3DLIEaz45U7AtliTUihg
n4lfI1zcjRf74I2N/fiSXgUzCoJAwIVHOa0sn6n2EjHF6nrrm7iccc0A7iBh1pI463lbhoObrur2
qfErSoYzhOXs6NjHPgEearYTv2nlBaPaZ31CsIv84y0EeNdGnTBzXumegr3zJHHSkeutB11mENUU
jftA2QVD6ToY3ds8Ve6mZdSwmlVXrzM7RY4ZobGOsNpjAP6uRNEeROC8eIV6gyv6TE4QTWDSh72P
6VGg9vbjT7h0vfUMZbggaIPz3WZQ+r5a4Y6njDEOTTtv0oPYpdHKK6EoAhbSua5Tz/poR27aCinO
DGUw9CTdoxWJN2Kd2p3hE5zsiS/KHWunrl7a2LvWpdrKki08CcgvhuoIpPe6kIizfVWOem0tbIJV
Aa+fbD/GJqzNcRqvy7x8uHAHfN3YC48AhCErxbD6G1u92AaFLkitUDtnTP9poubA1Os4K2Pf6xbt
Y9RcVYvUwTNZ5pAlQnJuz7COt3KKxW6am1uGYHJl2k5yLrLuKOsAkmDaMVCDQAxb4lEDxM+ZsO0d
nB/LbdXOtlJ31ZZddvAkl/2Q2btaagZWaLGhVXcqmk8N7K6VZXpwW81xG9kTcvJOXvJUQnf1zTdb
f3Zlg3VZ7jAGGZorhDMmihODyGyJQ9OLb5KJOQmd8lhxYQxymJFJ5Oxk3uAxCIPCqpFmVVBNtlqT
Ic/HreogYAmCWT9GKUEM6hLLYDstqbXum/wzH1q0dzY8uLQZDjFXYQ+bmWiLAvf/pbzr2fhWtnsx
89m9+C3sv5rh02p0xlf0Dt0uGf6hA2n3bbnU5HpX6XPBrBNPcEBQdpzGxqSxjZptYA0n8ngOFcUi
RAg+uBS2CS+ClZS+jBELgz77X10xPQ4GNMAzspFFuHy9Im/2g1JXA7bqGp57HEL+/WXZ84Zs5Lvw
6reY9MRj47tn3eoLc76LzWTrYE3Wl6sl0QzU0l3FcGAuq3PLap9FMW47zFGHDjpu0bm4P8STsx1g
LIdBNsYh+S4k7f3SwT1uyGumHyBkqXSN7RwYr5Gj4BwGe3K+cu7FuD0UKb7j5YhnK6V05C1gG7L/
GEa4nR6jYCUJmrZdOK8FEdUNW5Sx5Ezbu3rn4bJVzO2NOnbXiRraxkPOPjd8BOhYq7HGNsX1NQjC
QlsDFdPsWsQBXfunsR9m7PpYBdMJahUzLHwdFN2ftwSvyey9NLnbYl+SHwbkfEa5vCS975B9qg99
nIWKlXdxV6lenrwJvdNyN5ZFoE8KLovr/s1EBGdJIIrpDEevNTxhbwc6AQcjmxl+J4WND5M5UCY1
8b7Ogzq0KiAyKLQn58+8gFwqrwEWs5y9NN07eX5/Rs+rj5C5nhBIlZs+IqGQN6fGKQvG5IUTny89
pild/zXZEmIZpitxUK0cmb1Z5L9HDSshhH61iSRDpcx5nSeM/gJvCLHkAQzgHsl8tmdCmNOwIzXT
H88olnawqxc4gdSGQRe8xuXw78gYZuV3/xqtnI8GMSexIES7drFqyhaCkXDPL4qvNGiPIgNDE/27
gIm5mubsrW1hSPfKfs/x1V7Hf32RbGZ8Z6hrzgn44VANl1x0exloP+wFupEyB/No6Azws/zH0Hrb
jerWF8sjk2u/tGaYT/4nRO1pNVFdM0hft/ikAjhV9qWgIq6TQGAzAp5sIjjZq4B1rsqb7lo7+0BH
6U0f48b4Guho11bt9auUUPKb6r9zI/EYgSnj6iSFPowq+mim2Ft3gy42hdC0jDJmXDIZlDk6gePV
71Mp5an6L+63W8Is61RoJwbh0k0gV9FknBezrtfD0hZbQn3J08wCb9eZUQdlOz6b5YMjPE9rNZk3
siXshm3rbe6tvzICcfDyu+ME36mD41tblNeCgEyWKbILTO/ItLw+lJ2pT0GGMUJmdDs7HYPdjO3X
laudSDcJUAx3fhiBhUnUYtI6R2SILPBDaz+x3wc2uiAfn4OgQMRFBkhVH6fKInG2Fs9ax5+DPxF+
oFUaQsVG42tmpHf3GDvGuNOqSf/T2w8HYxFzGSZEaOfTP4uGl+93JAln9G8W2r451y+0o3Ibpx7p
ashQjMaaNwlT6Q5QcqP64Ml8BKgZOc24D56at86qnxEq8w1cApdhYCW4opcaWDqfLvB9mxXmyMNu
ssdgy6lDKWKsRoG1EuI3tbLjaqdNqNplhpqkMvB+4Ec2FNmz5vdAcGFkm30Ornv3SDRsJKmbKgJy
SF1IK91yMryGT6HGJ0iQH4N9NH0uZ7ksn770occ76bHCAU/79X3086NT2ThySJA7x+63zkR+VZQz
q4azyv7s2wcu1HuAETh5DOSPJsWOCCT3aBLAN9iLtfXpfFhRm5Nh0qZ3ZrOaHARC3RECjhuSLJUB
5+RX1oeepcw21kOZQvnGKcA3nb0q9C5lLMjIbWWWSwkhxf3teBnzlMQ6mNXwjr3+Npiiz4bCsQrw
Q6tZR3zrzY24FOXkrWEcI3tPzM1c159z4V/gSW9Kx8dmIhbJMbZptmJ/PXnmfvSyG8mfr51TTmgK
nQ+phv3cWNdEdh8prQt7qrmfs25bFLvSKN4ty+7gRS7WSiBjVJBcx0oua0vFNi2hX68yX9EhwL4C
mNRbUpz+DH55nBNAW2OaNzMumKX+q4L44KZDvpE6u01B92WWZgGv+B+G4sgYKPg28GXQ3Jso+jGN
yPwHh7sqbr3AlDpbqcTQ+ywyNoj4gLNiMq6KIHozZRIcMDOP17U1beRskxEqOmrLNlibvhwfbP1H
G5R9BWb0i1Cc29QG/q6aktfYRaddI+7rliK0xe9CNwwAZ1xF+DqqDUS9FZvRhD63KMxhM0bxuM+O
1TSbp0pWPad0gDJEsRKgxm1943P2kKtBF9x1kZ1urMkb1hNSSNxYqo9K2G9tHOF9DiiU+Kh3bOt1
8XBN9jTRIDrHb6V8MaKY8rWsDnEUny1zAd+amB3aass9W4FVLzh3keHLypxs0GI0Xf9BA/Thj2IK
Y2UfXM96niz51OWO/1AR7QIDVUZdvUK88dFQ1SdzqBl1zLu4aEBIZ5o/r/Lv8xLsYNru04SkIc13
F/vdk18YZ8NLbikOu24cfdBNoBTvHjx9rBtdxYKVo5xORcMkqFDnXib1BpqVXteoNcf5oTPwWxiO
8dVqiNyTSqsNffA6mCz4Cy7wU6e2BUjSvoseOiHJOkQU8soXWfKaxjiILP3NK1CvtlHXHSyAzE2L
X3oI0yk4CrPEjakqb17yx3IMuUkts90LZ5oO5HO7IQYYxwZs8CUK/Hf40UcxN+MF8yP7QZAaIctZ
p2zAmSdWEVCFnNf+ZB5KFn2wCRQ//3qj7a/oKH5XTXcQtTwTY62WIlmV2uygouyBRuE354Ct1ohA
l+jzddpW+YlrHWD6reOvHKclvpgWdiY+1Ww5f0ogPpxq2CgEvlr8seGbG+4hTwtulVG8sL18CjXf
6V82EgMybF2eYi6urpLPAUIXSo6SBon5mmUJyBvS/F1EzgUfwavpXAp/n5KZRe5LiQ1+wlbU/rXa
GQOV/IOtl3Woy88pDIC2N7bJYOP8jr2B1TUhv/FLxb9Q2L+qVL2SEPlqCIGXkZ9Bd+qJG6K4Zk8X
FtNQk8Z3Cg5Biv88lC0VTYis/KpbVW9lkgQ74fssI5KUbMNc5TSzcDksli3r1Q8kY5EOA03UYRSD
eoX0AOqDk010Qt9F+pDN1JjRes1IvmVEuTwbyFZkRkJILGb+cN5tRSsVVcO4M8yhRYnkt3B36Wq5
uCjoE/XHBw9cG7W/E3CnWO9Jxii8hmWsZdxaIYCzhGtfzfo9LrKvzvR/K9iFkG/njVig2MOVeary
0UfR0MUspOZTOW+CJpw6pw+jyM+QxGB75gTLARf8BTgEsfc8/1bDg1vULZ99gRIqdY4xQ4MTPglq
yAZII2Jc9dO3GOChqV6km0YzTSVwPOxkloSBwMqUihXB+WoOhHtmvlSuG1CwVenGMuzMfJ3JgTWt
Izd1MuGDlXpCL1bcLa29Pd7gK/iwyaaR+Qc87Vd+c7V6SOxgmyxg5GW3Rdv80vTBR9KgYHN6c6An
QF6Ym3a8zcc/qcfYB9II/RMFaDfam6xG2vfD20AqXns5vgMorgbsOENQ6PnRa+RF8qEW7ayzzI7X
uXyj8hKrIPGenaRM1oED0N9CwCW0aN7DM4W1JDBX8qiQxllukdZb4VRE735B64acqPTiZ8iMn6Rn
gv954DYey1QibHeVR99o0M4z6vjV4KUzanjzQuL3m+dkmzHx9o8EUnjR9jEO9BAKJvDaq9J1bkL1
Wh7I1QKDVmvgEkO69OrDS5Uy3sRZqVntt6NUaNrGZitTNPDJQkrVzJC6cJ2DgShnmzURypy005tE
+wOdlPo2RzFsyrG825HcJLWYnoNFXG0K0FV0jXNGhoi/uJWMr8hrvW3aincB+rbxoKxHBtUrXTUx
xtLTKKLcsGV7t4dlDrvEOAXmxKSVAXObTt0urhyqRJis0NHGdVHjdKLqdONG4mh3FuYvcNhRPiHf
lvXyItrhlWKHtYZUdnAdIKDJXRt2QZ+sdUtyMDrtzCXqp8v+NgsEk2BWexWpb0t0Xljk0PaE33yY
dXbK+UrWZh8fVOedGG3dqh79lg94VeBf9rM69JMLzurVMMODe9kW79NX3f31isKFHF2946qi+ZIJ
9nLdUkFM4lNGfC8xRBHGk9a0dnGzCEZQzeCh623HAZnEE6YFeGIEzXfhqB0siLNNLlJn5cHRSNjb
x7KijSL0hA1ta1AFbtsK8V6afvRMvsJHg+DWiG2gwFxr45FdEn3EtdzgSISzr68weVjkh2kU82pp
oDPY9x6d+qqHv7Nm4H3xdQK25Gz9chwxzdYmlO92hR/IIZpmcC5L8qnSEvhyvKTwrC65TWurLVRL
/iPRXjjPja2zjVnvLSX/iYPspojivrZiOcULAqdOLzBeAoREHatLbkwMg5P0mcuM/BnMmlgt5hwz
jhEU4jkpSzL8YJBdWBsruLPYiw10++VyteHpvSz+9NsHDfxlRUQuu+kV50ScY/pEbMcgpgsbgz3E
wsuQD1Vozmb53IzoroMYOwl29WPUyjHUbVttm2BZDqJP0tM4cWGZvf1awUgPJZfgOUnp8xY0MQjp
1+gyGIMa9StMLiqI0nhPGlIODTH3YYJ1wlk6xkbT/3xgibPLDSfadPlGDL7Y+r7zO6tt55Z8NxJB
ZZtSB3mDHUqPPTmrMm7ABOaxH7jbpYr+9E5gXCVBEdTcVns3DQKCcKU7iyq13mwk/CFN4relMrnV
TkZBp+N3XYh1Fbktce5jec0BbkKGL8U5VzilFeiUQsNEn4UD9cp8tPRjLPR5Sf2npSrGtaxL7+Ca
GeUiKEEEVyeUliveEz0fISCl/xjKatZFDs+m8/TVKZrNgnxfQglZ1VblrCzI41U9vsapekOIUR6Y
rB1rcykPhixxBJs3kxzeCl9ZlM1wBqr6C5sG3OC9lJZ3rP7W8LuLxL5Hc/48Yd8VyTAysFXI+JY6
+iRqWsy/8M7dBq3719FgFFNebqBQUh0b7xNa3Svcj9MSB/tuLKY9p3cdZ85LJOJ6bZsPUxP7W2gY
3twNGJRUwxqSVbw3SCjaOZ7aRWNzm5vye0o7i8glQHkv7RHfpb+8VKX72MPHYgJR3Uzp8oQEtaRL
zh7reosPiME579MqWjsCMHjs8BxKk5M1YjGQIrh021xA7fRNcrS54zirkKWqhAhOjGvNiPjXuEiR
v8d4tPcvY8B/3O/UpcvgUE33tHYv8Whtue3plEbvJUvwDOwenKAiIhbKzKKtNHrCQMAJl6IOqJwO
s6myXb/gliWramcm09OQ96FFRTWq2WVigQhcI+xV02uANdeDwEGyYea+QwfjlgTVheRW7TwDEW00
z2ko3YnbX5kn67fLaGPtaWLZYC/Ri5JsszEjuTUntCuxzXfNJOMJdUHojTABLYt3quivoRN1ILD1
qcUTpw/okrPagKhLhoeJ06bIptBY5Lc7Br+hrBvM7dy7iqq/eeMcx8IZ17ZW3OYzGmC7nl99Rw5b
WaJ5qnClgd3PUCQ6ai+N3qp22g3BjOiiI5fCXm4ONcgpG4HP2M7h4U1iXQzpQcxWu8b7y1pZXsOO
1Y1ngpYfowd9hF99rdJKbNu6/0otvDQH3zY3iFuYc9raXKkHEVFNeIOgqA/JlNtDzNaefXO5tX90
lQ+0h9D0pxl+ycrtMR9RxExsMT07j5Y1n6koSlyWTs1IaW90YWa4zxjT/9v6wzd7aIoxdZyAZ7Dy
SIsqLEsApevagNBNSdR63XBAA3ypcedDicI4m01zbcYozXDhxirFqIH3Kix9soBhDJXVyq/5BoMJ
ApELtgZXeJ00iJQhXGLMbjolIHjR3/L8o4SAeukj67hERA7CYIs3VWbCgW42pV8b38KZT5P7m4Bo
C6tntNgLlrGbcmDYHWgav1Etm2CMmDG2++DBP3Ur45cZYX/iWYZYY4YerBP/JpqRsCc1javSEH+T
MfkNfNHvHbP8Lb0GOkCB1xGc3Afg0XBpdU9NiyNIR5jj2gsgKQKHso0hJNfIH8MqlZTvI5Lyiclt
6EHYnirSioKa+wx90V7+P+7OLLlyI8u2U5HF94MKjsYBlKXy4/YdewYZ5A+MZDDQt45+RjWOmthb
oDIrQ7Qk9UqfzyxlKYqXwEXncD9n77V9M9mBmw1XQWe/0Hxp0Aw6G8sTO8drqeIYfrdx18zuMJ+P
nGheotPKirN7TRu6lVUU42ZEUwQZKdEYmmzpLaMsY0R0sNG39rWw+mCHN7rbZuXBUsEO7BLoCSfb
Uka894wUx4fj4EoAGJWO5bnsBcOjbW9sGT7S/IGGF54h6aLSfY9+j+POWWvFXXNf5sFjYWtP2F5M
ULRoimwdlgo0K4Bh9aVWwa1ptLpfQx5qAUtFRRVsKyNLlm2TIGcU9apytCvG41OMqxjd2GM2+WD3
wxaWa7tt6pYnQ/PLgznTCGLzMss6b1n2VnzubNshvnbom/DEG9O25wxIEKhKUBRopv6kady+BSxW
Y9StM6uJb7OcOnhS1Xcm5dR9lac3vcz3CP1ont9TehcHxGMAD9raWA1YmRgQItzz1ogazICkIyz8
94thGh8iPw4uclylsTAzlkcRPSqM8I1stqTh0OEEgrMAqkQRY66VD96Vj3V0GVS2Wq4bq9DXpVvC
Qe32WQbHIiqSxzGZSVCTu9d8L1z1KeHVGQUKUeYjbTq1luQ5tcrQ8W+WrE8Hvufsz8BeCvHd3jWo
SRrApI7Ya1aF5UjD1F53NUoBCjKWYi5OvHsO1wBmUBZfZDJJ1prrSgDct5PSDiZOsIUJKXCJBUGt
SYXZWpTqdg6jDzMhb2PS7qyRKlzWFuK6rk9vR+qye7dDp1Q3ibnIa7qOWUnSE8G+Vd8PVz3VNqUq
Y9+EMeu3yGHoaQDZZtrB053bUiD54V00HZA93U8gv6JMpksfeQ5WDFCPsmHMi1ifs641Ga1wXrrK
49iyV1Gm98pjGpqgVlsxg7qfLPs61gpjk4mcgTH2op2o1FUXDx4AunEER8Q8tfFfGbLNPTp7JgQ1
m45Z0xEm26MEdFa6DwdAlBZlcdWemKSkF6hmkZIb1QpgAbZtiqejzU1YW9XWEwKPQ3TwRirSSZJf
ByO8Khh798hZfZ5K/67165PJjc5kg+x3DHS83hB6WKJdYZY2FnFnI/RuD2aiNFAxvbFEIhRv66l4
9droxjGp9fqpR9GlC05FEa4SR6vPcvolUssfxYh5r4r9Ja414wSEg8kDarKi7MgDjwMWMlCxNh0o
xYXo7YM56XLZ4d9cpV3jQZyIbyiS2jtmcwmr0I0VpeFqGqKScbBjbmXYC5OhlYozpRTZNwcKSY9e
U1T7qMaomoyuywLrgFMU0r6LE9+20qUc2ktZUiZUbnRWdkyUsoiaVjEQWuN6l3HSm/ukYg1TYoO2
WgemiZxRF4B5jLh60E333BrGdmOgVxDpuOt0Ekqc8Crq7+Kp/VY4mHL9hvu/VAgNlMC6M8fZdmdF
i3ywEEz9uWWPNj2oIsyv/SHSV5Nq99SwPZ/VZtOQRy/69sKA6ERg/WhaUKTGToK6kTDnVWwuJ32E
gFxj4bVY0ioWnisPcSTzlkWqsQ0IhJi1XIKdAnFygu4m9l1/T2XcYFasauhg/VWokSk1dO4S5d4i
Kv2rIC23tYexcCgI6jEHHfYB43tdwxN34C+MY5qswDNRdgzrc5Kd16lpzpAEppmJ+5g5NnmapJuN
3J2RrIk8j0JUTA59zbw6dikVjRBpa5HaZ7AH57IFwvCwOmO4RMcFKL2SOxTAV26c+xeDJEi3bJvb
giW2bgwnNH72TgUBIdVEH0xRt0IdxqA+od5Rklm4Q2fCsswfZeBQqdWsl+rC8zRMEf6m0oEpNSbP
nkYrjmCjdks4LUSuMqPdEIG4DrtjoRpzMYjhmYpPTzYOg4ijwtOQGNM+CRh8MEykcwvxa6v5j8i6
tqHA5+xKzd8M+PTJA/nqyfDYx9adZw5yJ0t5CA2tXqmZ2JTnOst5WmUG2QMb5fnpRkoH1wgyVdZw
68pvDlNrSBQCvC8BTIEG82xQfMlwvUxzliosgmjVT+eea2tnWGgIAM9pH7rzLB9fNoFDkb6NEvMQ
0pDe15W6JDrsUuNsrmIJb6U245XmzVNDDmNoyiVD22099ER8Ry861WWW3woLTZu8dBph955VcY2s
cpebgbawPPVI47lH3svSJTXQZlHp6l0FGw+bjOZQ1hwmM77oeqIWrNxeq6rTN32zpsuN4HBqWubu
zgKyLhMyO7+NB17sbRl5K8kNHWcU9DPC3Dy6NTlz5HXTxTey8FlJZ8yunbsJ2k2LHWRfBcPr1DcN
F5/X7NfEwYXmwJMPCo+IaZYliwmDE5M61DqsQPPdRA3E2Uk7/2ESPUf7MYMBJHvEZ9las70XJgZX
XaWBAgoZ/9CivFL2omAV5MaVnUzUxVxpngreAbzA/UWSIYXPCNqoiTixJFJrg4nAQjr1dR0RDkXP
bTpKP/1OutwRmwJyb8io96TOv2AR6vaNIc2tWY4LN7fvMjeVS4gHewdcsBNp53Fe7keDcmVCev2I
/K7PGvlMs+mHFZiXZPkU4AiyOyGLbKUXbnuZlr3aClTbC9vgrQ4HK+OxopfT0ALnNr1wkOBS2pNE
fsh+EWusqwIAbiuXLzw58izpWZA4uo3uH11WVItyG5MmPiJwB216H2niIMPmIRxRvFJpT9duITUm
WT4FTIZNI9joval4uBOMayhK57l1ZxgoEfPLEVYOCoXoOrEJwCQEd6l68CG0SnMRU830WRmUTX9r
YpFS4z414x+I8pZOrx0Ng2fZDV/GmmBZBldhDc/h1u9aamGufEVwFe30Qvtuk16yNhtsqBh4VNDe
yyR8JNKdBQp+jQVpR0QWZXgg+uOU59depr4je6YKhhcDSWaeUe40aKPrExZ+i1gAmn/c0ovcEbAI
K7nXuCgxTv/JdxEw5o92rj/qw12Xl/EyzFlVG50+E8CmXVBVx1CyJm7nyhmZHAnKo6wfaF7q3T4k
R6fTXVw4NFsBQjA+Ql0MYszVQ8eMmWXuYiKMvPhhmskpAfiHNTaJ6VCvJaG0jtdB+aBcIef0Y6Hj
yWCCR4YXkiCTwNNKQfX2aVhEkDCyqGK9CvUyzNhZgh18yoC15mV1I/WCeeHkA1LQ/DWm9QsmDt1G
xOfwdw6eIlunkswpZDYyGVBcLAwSENpQfqgs2Qc9PljN1Nf1KK5TdJmcqzHd1IqCVEwzPsoprrMU
JUIsjHFEACqKbDyUXT7XO4jAQXB5zHIaJS4uFua/1qLNHZbPQ7WNxkjCjYOIGibBLUw4eqC11aw8
l+TPVmk0phMgfgCh+sgmk7RCwmELJgEtGDpblimCEWQelO3RiUzWQ2k4h8zvY1LXDN6uJRYoX6LO
wmMyO1Cv0dPicaHAb+XWHXo+F77IJfp6lMlhQQRC4u3teXiVUuedGdqgTYvmCuWmh6oqY+y3aOTB
TetDVEJmje44iik7U+M/96dpy0AFJ7JK7aUORIPE4mlD9B9aC3TSIGdfmN1aK1ebajg2j1FrvMbw
PVaaMh5i5rVYwtHETgGgI79YlGLsTkG/YfGGO3biRAdGNye6uHIdh/1lG3kPUXGYzPRgqhEh7Qx2
pDpJxRX1RM54zdNwivoMkk9BnT6idJF2LWjbStpbS1tV3KauUCwt0+YgkBsjwk+3Tsog3+K4XEQ4
7hYuxjSbGTt9AQfdQ9jeZaakKTafujYOcFKb+QVIuuBCG8zvbdocS3SkWyc2013mPA46/VOrt829
XRbnDmTKPXuac74fxq4tbxBwe0kTbqvIhLQHE5VQ2uYMDisTwiSJ1srU7+PWdVDhqpewpp/AOINm
zlZ38cDiIctsj9cuD5afX0yaR725zK4Cwg2jdFz2TDgPRIhj17JGh/YoCtPewe9gVM8ayhiUDriO
I8gPUfScFSbIWc9Xq1HDSMhFzmFPwoUijAZxZbPuc9IZ9cz5lvCqRljZo4wbt7qlJdcx7qARZfRW
SKg/XVIsFWP0hlL/Q9SULhUN5zyBJVjbPW9iiC4mS4DGsYd9pccCiDAqCb/l3wQyhMkJSy44ecM+
RFdpX0/Qj/ZtyGNlZOFmMhyK5aF9nvFG2o6Kd57F8iJNUtxy6YVZFtUxToMrNQJoNEJSDcuM2U+b
f3fGaquYWIWtQffVH6wjUvQLPy+d5VDTA6ZUgInIVt5Cc+i/lnXbX0Y0InTml6IvwytSYzuyPcGS
1kpbV9gluJoMMlV7rosIJv+AD+w4qMzdeDqgSeAyqF5kWOzzsDwAaXfWhZWWS6sU2j4wxeuga/1t
aABXI7XJhA1xoERTbrSeMW1ciqi/TM2B1Kg8IKsAFYZfawstAwpW9yg6tPlLhz0+s0TPtiiO4pV0
ZYy1Az6cpAAxOZD3GSk7eqs0oOa6bB8eOjrc60EbFgSMdCsAdN55GOt7W6CbDe38kvLNKwp8azkW
jNZ06dtNYiLpE7526QeYsPxxOta5mRzm9TcV9e5WMAM46aYJ20JDWpWMSbmWBhNeLXmuSOhoSfwJ
vFudJswqJtnUdefoAbv9bkfIlecUvql7CiE5LJgrf4PVJSTituGJFhXA/uIbfR9idrJppOWEQdD9
PaDDonauAamIHOfBJCVhziWYuHqc9kupj/cNySyM5NfASxZZS/LuHMoyh4bEHumHleDYtJVEkTD/
POeUvYWTzR+Y/9HlcOkF1L7mr2XWEMCK5jwwSBZFdpKp67QYDgGZSjPavzJnMV72bJdnRpLcObrx
NOfFzIEXUxdyPXsaZsb30lp6xvA0Q+7nH8OivxC+/8bSZxH+PAe7IAVZGH5z8ZatOZAIWrTxhRuB
giQVxunJUQmGR+DUc3JTLsYfQyruUWBZgTrLCBwVXfXAffb2ZYbhxkoD/FXatvWALXOLzb+aIwkS
PX6eAxFMK2QhY28Qtqwsz3uZbIcTAUw+U69upsPQmQ3GvweKSWDDaZKfzd+8DfSnvrR2qo92cw5K
ThKMVfaPDDmQOHsJGIs9UfvdJsa4m7MD4IfdaMPN/MH5i6TEC8wfAyq30J3mOjTMixTxpNb5D/OJ
nLNDVFS+dl18bqFlNchCmPMPOgNlDlV5IHBQqiXdAPNKI07pnwFpnd+cCY/EEzJoZMRpZltzDkMz
GtvCUm+FxsB4+88tEQvzr+aL1Xf+igeGNlHzotRm/pZzek4HqgreH6SmdjXfXHOyhpsWz250Ffa4
Fog9raEDLXJUYWkX7+YIxDnMcs7RqIV3cNpyPQkygOdAxznZMcWKgxt7zkGaY0j9lJZf0C/mNIg5
ymG+X+ZwKBxBCHzMm/lzBvEm8+1YNPaNGfDyniM9GkJJwqw4lihM5g/4EIeZ5CZTehcRgxJWJmi2
8clAWIMl/noOwmvhtt3M/wIh6W2DFAGpZn6bf5yzB+f7f84yDdd+o220GK4IgSuK8PM5vrSQ+57S
5EgOi++KJyuyjuko1kVJ5Necw8BJYX6+0KL+BhTUSgfb7xP0gGv2pawoO+Eslcp5CefAB8u1H1wS
IWqvvKe1XRlQssPwAhzaE9b5Z2n232sSRHzuq8ki94+CoeD/K1c8G8SbpUn7HZDTs1lyQqeMTqRI
z53cf8k6SEwjYnpSQAhhvpJoxI3GeO7meLd00klzsE4VOb/zgek+MgVSnfEcvYX7jju/w9nt2s8u
cRGse5/nGNlOalS0vb20U5YsxeUcljl/Zs5veRvDGgiS3aDRnOXLfPnlP/7+t/94Gf4zeC0wHMG9
zdXf/8bPL0U5EvQUNu9+/PtZ9ILGu/jRvP3Z/3zsj3/099si43+ffmT7Wpw/Za/q/Yfmb/M/m2Xv
//h2q6fm6Q8/rPMmasar9rUer1+Jv2nevgLHMX/y//WXv7y+beV2LF9/+/JStDluouvXICryL//4
1f77b19c9+08/X6a5s3/43fz9//ty/a//6sgn/n1/V+8Pqnmty+W/NUxpe1iKrQsYenS+PJL//r2
G/1XXXcETFmDzHmHWuWXX0ikaEL+yPzVJsMZR68hbVaEDn9Eu+btV+JX3baFRe3TNaUnLPHlnwf+
hwv4rwv6C6FelwW9d/XbF882v/xS/n6h5yNzTFsYBjANC22GpXuGyZ7Kl6drIEl8XPyfpNRkHrTo
JQyry2iIR5H/TfgScGyNW5AEAtGiis6D5qR6UQFs8NUVloBx43gwvyNDZBuUpfaqsG1zkQyZvNZK
GGJpLdtTLIdur1sZ6knbRz8u6UqhZWl31czD1UeR7w2ggIuwyo2tCE20c8EYWcBao/hK6WNNA2KY
ZVtWs9NVoNZ2mQDAyPxpKfM6P9iw6JbuNDrbcW4JuYDItmDttOsOXMsPLKo9VRJqYJYTF+teWPZm
NFLAOiOELFqf3mqYtStxgmyFaBfve9UWFlMQ1wIaJsm30BuH1BNAUAgIa5swrPxex8vJAjwalkwC
4A65GauXMpP+KgWcDCcd3Vym4Wou47nKHmFnQh+ibsyYqhL4GNSq7GBT8NROUQLQJffGtQhdWL2B
Dae9Q++jwLgD1fNRyiYhI5rjJFubigjvfXS82O+RzbRdsI2Z0q+litxND/cVLRqws0nmMy8QBZsq
C3UhICssSqa2ywIwNZFmvqJKNOpXRSfNRTlxIqLAesnqmCyVRpaXog9cVmU5sH5tJP3OZ4pssOoH
yJo/mqCM3AG5fql80gGCkMl9M1DOJPCHEMSJPBNb0WK3ygo5ce9hj7WoLFcjkP4UD0MfzdT5cN7D
NJVkBZkkxsAOYVt6Xa6YurTrtNKbrZaSpwCeGrMqYUqAjgLzoS5K+wHoPnNVbDq3gU/HH98aM2wv
iSDZo+8+Y/o9Urwr6n4ba45919qFRV/I78FUaN1wJLOIUmwr3G821qZdEgjn4PWu9TDEeXBGHsIb
r6d4GBBMsv6kHkaECQSmrcib8VpLEJyzbPUx29eokUYtZAXQoehcd14abxQP22NRq/SKBGhgPkY7
q61RyfEQddT83bywgHChp3ailKUKKZDnRZnYCIMSzz3TBy3bUbXA/lOG+nWfVSF8wEbfV35XXgJH
jTd9kQU/JpOwokUEiPg8KZL0Vseme2vgYl/EcV884A4JTvFo9kctd6at5+Mkp/sVBIjpJmh9bZbw
VrSNFt1+U+zVJFAJ62bsLq00Ky+S3LD3tlmNiLZoK+NhMQ+E/RBnmMaKOFKRH3qtj246WE9bMdVz
MAQ5lOOKUHIIi1klL5JGd4Yl+Rj1KddRxi+a3uxf6aeRDQog/xhoaXVZdnTpx9JEIVnHTfvNQc99
pckwBUxGDDEZgBGZmGMw7AsRDZvJrzqSZHwn+uGqYLjS+km7dBtWjLHEDVJRhwcxlravZUYXyNfM
8EqfYoPFQl62qJgHZRxa9DD+olexdlZ6bfAitCz+6nYAWd1OQRvrjExQ1LE7jD4OZxkeOu6keVVg
t48lnZgrSsv9Fggci7s8cvKTF2fDtTFQC0bghEYDn2xCBl5cyEtWpFRNfWlewdHRkD3FzlUMHuFV
txt8JuAA2KPfjf03WDDeFiHfCLiqwNgoY1dUByvo1Xfi0ZqXro80ZL+JeMSJzM1EsVxBE8VLApk1
k4BN8fQVCzCFMKm6GqKQjPQOx6IVdU8YfRo8cZNbP0VAAaa1ofryEGZgbqqxLx+NzKCWmFrV98Sh
5BLUUVFQPFSkUnuxuA7SuvuexvjOpe/5m74zSUiteFDA3kIF0PfQCf01iHvGJCFDt1+1AXU8fCra
MtWA2daotc9kolWrvMM04fHkHHldVPtKM2FgdiCh4DoYg48xLXIusgCFoGd1EYBXNyNEaLTDq1ZM
09VIy4nlNh61U44AdO9k4wgze8Ydj1XZ5PQB7QjpDAQVpJ7VPs+CbvZ3IOlcOKR+3LArZJq0pWGx
ZEUf3g21I57ooJibotO1nVfiDKcKH9a7rEt10gad7FAWrgiXqLmGPdezOISWsM/GzFXrdIIBnSRu
BMY4sWiAay3OXdibJBrkmqShq/IAeIPLeN5YDHmRSYozEV1ek2P9qcRZNRuJKzmKU2PW+jU5EZRS
yjq6oGTtf0UjTtNXVHb4TVlWd5w69ENlOo37GvjFvdG7xTEO5bitdE1chrw4wKG7+fCsxUWHoDqZ
cKenbbEuyJDAatfo5KykmkXoBKP+I89Q/cBvEG2UFBZUMHqXVWC4Cw/EPLd8pBWH2O3EJUI2lJxO
gVTEjBQSPBxLMyzcktE+RQFAKT8atPvYju1dopXhCV64v7OGIroRNC6QVZjWS6MFzn0rDVw+ANNB
8ScuoNIqdb5VBNQeRe6nD6Kq3W9ZDAyYcpgTr0WFmxl1qrquAjd9baDYbXkm7F3u4rBc+CUAgQUt
6/zgGk2zaFMKIWmbFhiGoFVGlleg9aJB0doxUeJ9IKj5lHFkLc0sljsNNC22RGVf63I070o7MtDR
SE6FBZNuoxMXdD5PjXCtKMNCnFGTQLgcEZSg6QVwsra5y7C+QUpNvZpFkBIiuNAHO74D1N99xzRf
Gku7K1hLdWj/NzkNjh9gJrvLpnadUxBnYbzCX04bw40SbgGd+VNsWYjLinCkqa+VJJoBs6r0Myzf
AYEkg7splfTgB03BgABmLOVS1Yi1kDnDBR4N1zxZCBZNdMpB1uwTaLjethVZFq14UJKOvnCZklsG
O2SbcHvWQCOx4E+iRs1WUbsFnFGEhwJWRMfNkwprJ2LMHaxdS+p8puG11aYZiSSaa9IuXOtKa6ML
meNQpr/Syu8ud/4jzy8vUxUk8cpTSZIdJ86VWhPjxHkSYzGea3bR3/dxGPDmh0lF8ayWdrVmrNDx
XdQheVFu7+RL4TZJcW44wmIOBnqm3/r4CvwF8rEGxU6aIrOb9BSn+KTZJBeXz7n/g2fkbMohIyJn
MOzgiRSZpRWjuYkcdM5RUr20g7WBZL7yWUMJGnH6VJwrh0aauqnLu9j92gU3Du62mrki8uicm6rE
ruu8qvAaST9jHAbWIl0lJpme3Rnqs/OovlLlTUFRg57IS2i0y54AO958KC1QHoGoZSO9fjN2xF21
oBa16pJnCuZ5em+2cJbs9giz7AAy+7Yq7a+0krZjXi/9YAKQ/VLBnSY7R/RoLnV6+ljVvyEuWNk0
Z0Hb1VsrHr29llnDg+uhRoNmAYEG2P+NTjPyCNMqKpaNGfmnxmhvAJLu4rpaS40KHjhHRUBI/2oM
fb3y85FuXlNVrw2axZRx2/WpD3HzjLN6+8LAeUcRXyWHRo36CfEaqprQZcgIzLDbxEwiFxlRCMMq
MpKCCXt6G8k4fSb+J9vQMMBT2nYzEpdebpb6j67fpiukld/NrL+E71EsWwcxWI/tRNnDvWu2l9jF
kLGOgMHaRMJl9JsMgG49jpupwlwXBZgqClbtjQ4Cr+mBEIYYtZZ2kXrrtENaP5aOtVFOeQd1G29U
2TGekVID97oNd/4IBbRotO46wMJy2UlK9YnOq4ZcZiae+AD02Ute5hXmhNyEEWiNzw0ro2UulWJ/
s5lZVwD6irD6SubvGZ37K0yy3sEz8+vS6lFTFN6wynsP80DffWOm+thMnlglRQBzcjrv8GYtCHJY
0hWCkD2NI6y2yF61NW/7JAKy0jFtSM3wvikZA2qPN3oUwTluNWJdLBZn1MUdRnocvlPAU20XmtpE
bQ0JGaD82h9QWCNSoJVhdg1RMjPmtk9SknxIyW6z8lsr0N4V0ixuHTcIaeQNTKiRhbGycZ4nXsSL
BCvizvFjAM2eDw4zt40tHUdtGXn6EwlG5mqqyI5FsgXqKvXbJZS9cl9lWKBsnSyhrmoIkw8H+2IY
KrJ6MBmqHy5UcBwIY4hduDPPpOHb9xHCNbIjmG4RPpN41wPOq2eiEyTMld56UlZWwmIV3oLJXIBc
Ho3DCUYXwG78WudeHVJib3MQZRj5gaf5UnPJudCYR7JG78iD08WF2WjUd9uQIjeSKwmzwii4ozLk
Ahbx14vKQFfRzul0qUc1dFnT2JmLBvF1aXCkvekn+6zw3Oe2kv5ZWcvmFkJYgAodwVGS033S9dY4
6aOJj7xPx3rF3R8z3xSKvzbGMmPOQ/5l6FXuPXio6UazlbHJh6x29qY1WV8Lz/BulYD9njF40NKV
MemKJc/3JujwyJx7qdl/qyejwfWSawbwpCKPxx2Sf/lQQT1a263C6W66kX1sQ9Sw68pWero23C7C
LK/nNQx10U33LH4VOTs+Ff2VBdpgPTSGtoRSrD1i0Sm/576ebkOirphhSn3au3SK8ZA7RX5Dc4cI
DB2t7L1eChtoZo5OgZLDYWxLfytGhe66aytFFYHcAGS6qrHPBnfiKQ8oEiSoSPEqTQgYN16P2wXa
aIs3m/wIOaYDFsLQx7IwBidXUViFpkrU12RqiGBacFba8FTlGiKrIoCn4nrRV7cQE3k704AYqZle
dSMscapOBlBMVeugl3WSqwtQIMeaOfuZaTU0QFkoglIg8HEx9qjyhAHlEfWh+RDLCbRkroc/fOnl
rIR67g9Kieei1eNLB9fOgb/Sjgwl43nft+OLaGQNmBZ5MHNAxGDKyFIIPcVw0YDZQe4GzSdKlHWg
n+QuLMeoDtNoI5C1cpj6FUktj1PiygtmHxNwZ3JRAsx2vETTaDnGcbnps37auOkwJRfwG+JVDDvu
IoJb5C0qZTF/rLpUfY2KUULwZCm5SvoANtk4FCX2TgWG0lXqq58hal87ktotLfDKgXetiKKs6I9m
dJByRFd2iE59bMTT1GC75eUVTLMS1tnhIkoAsTiBFayDrsYHnjujy1SrbcNbq/aHjKp1JFDDpObs
pM4ptWZ2BpWOovDW6fmCKDyteJWk3dcycy8GolWXlj0xNS+KfROPAGNzrOmBPW/K0DBuU6NaDlKX
rJewDKyk0HkgCA8658PqTrOC7EakbVMeTTOkviKILjH7IF8XLUTYebn1wJSCLl/cDv39/74i+v9X
rdPQqRBSFP6g2HndKvXHUufbH/xe69TAZP1KHRNgi8PtQ+HD+2exU/ALqui2TssNcbFp/qvY6Ypf
XVvqQrdMnmDx9kf/KnYKXKa2S5CFxR961v+m2CnmWua/ap2MghSLHF233tU4W7dWsNat+GT1LoFF
a1RABnSkFoUv5YZgMDTEWaHzhMugQuRYOF6N1ERNlrKaq5Rnkzzkwe6x+5XMwl9+On//KMn+XIK1
PvhS4o+F14GFuSycMj+lsk4eKGUaX9OhuPx84/YHG9f/uHFZG2RoFf0cFgJhZkW0p7c0Q1GjrFGW
v/l8Jx8cgcnF/rl0XGhMDdVoZKcwEzRRCKhluqj6yn/6fPvcGv/usplU4X/efua0OYwogNqKMNZ1
yBi0jbwJw1Y6XhlV9Sen6qO9OH/cS1c7cTz1WXYCAZXQQjWudLJIDmIgoRiu9+3nx/LBBZlv/5+P
BY8R8xppG6cYABzBIgYisp3fI9jFLq7o6H++m48OZt79T9X8mtnYVPVhekoNwF1wPHPa8L7hUKZf
RoyhuHZLSYVg8fnuPnqyzPnW+Gl/UHLrPAgL/9SpQLJMlmqaMtz1stUu4rBCAcrbS7gQqUdTZeGe
T8OK25DQOA5nmj1ZzbjSZTdaqwKXre2cff69Prgz52Ho56810KSIESUPx4Da4Z2VTQ7+Pte33f3n
2//oNM9NlZ8OW4AntyCCztlx6jzXUYiLvtRZF5LQ4TJj+JOr+cFhvO/N0CBUEbUP96iN4X0vIirt
kn19fgwfbfzd+OM7YxFQWCJrKMQeEfUJHBAQOpu/tvV3A1BKvbUSUL6O6L7hbNhuHlN9Etbj55v/
4HEy3l1g3YFYVtD+IPzUsSua5s1YxGszhna4jr28woj2+Y4+OEvGuzGoKb1Iz0biccJkllU2fog5
NjdLCCJ/bQfvhh+Kx+glCNUD50ieLXrQstEARWL0+nz7H9yqxvzff7pVCfmxfCFKXMGKcQdBho0x
UfsGLco/C53+4fO9fHQ93o07Gbl+sPN750h5tVhZsAuhLxCEGsHf+pMTNZ+Qf/MSN+Yr9NOBlD4F
88gU6QmWGmrDqrv1mq78lgQtKfJlsTEKPAl/sq+Prvq751sPy8TM7SE9lVqutl6RAEMMuuDw+cn6
6JIY747EMMsuaPX0hKYbY96gojnAylkGBU63DnvInzyDH12Ud094JwhD9cFhHg0rtKhrqmTrOzM0
MG2j0+eH8tGJeveYNxJrK3onOiF5H99g5QkvIKjefL5x8cEBiHcPn2E3CjCvF56asgTVh/uOBslG
Cyevv60d6kTmGmWYJm5nP2rzA3Kcqz+oqaD7RNhUa9zUlWm5GCs0XboPUaoRuLJrh3oSlx5K9Dbf
fv5FP/qe755h24+M1NUqnTKG+jHoZXCjNdY3p4mnv7iDdw+xlySdrxlSHGH3i1NnpPQ3EyGuiR4I
/tqVfLsGPz1e9LZDn/g74zhmptpDLa5Y/5MY+PkZ+uA+Ee8eXiJTQEj04AFMHYMHpWvtmz1VUfYn
z+t8Q/ybsUG8e16pwpAfYzkpfr5O2D5Uksz1oWyG5EwtQj33uycP48zw3bBNfc7ri9NqdNefH9sH
j/Pb3OjnM1dLDSNd2p7osaA2JKHwtSy9K4B/wXUl0V//td28e5pNsmBN6WftqSTUDvgBwnhXTs2+
SirWt43/J++Lj67Uuyd6Rg+GOlDeI27UuN1Xjl7a1cK2DSO3/9ou9Hcvb7TWgC7S2j+yUoSf6Mr6
OvMdjFSfn6gPjkB/N2pYRU91Bxf0MR6iTq570iy6TYan9/j59j+43vq7p300GvQyScy93KBBvquE
lYbb0Ogkmmi7z938qegboxd/ct0/GFz0d89+L1GeD33XHbNYlbf0OcYTVjNxFZFp/ScD7UdHNO/6
pzvY1ZpBVno1HS2vhT5sGx1+B9gbeVRejTZd3M9P3EdH8m4QCG3myCSnYPir/i9nZ9IcNc+14V/k
Ko+yve0p6QwMAQJh44IAnmfL069/r+bbBD3t9lfNisrCaks6R7J07uvOv2ggKzygzbs+1K/8+jmd
ZLx9jzk+eVeVIXaHAEbQ9KBzruCEgy2kCLT1DpdfY2l+Kct3wGVBJLmofsAiuX0wGrO8cxuds+TL
jz9NozO5TFfiHC421QuNpj9xg/sFC9diN0TBL2nV2jYoCnZv87C73JJxiulzTSmxPph1FIRFmTxm
sf5sp+jCmncIV5AHUBCBqtN9Bk3MfYFPPRTmzysveG62CZ9//44SV7xFaoYZdEdkpQi2O3MboHjZ
TtV4i6ncfMUwnZpR0kBdaXOdiMx80vMx+9DmVfQVsxR9JSrPTYLT05UkQDVT2FiDFT1wLUelsgmt
s7pxRxP0xeXBWWrg1HtvYjK0wtqiosG6LzW/AEhV0ENNqJkrG/alQVBCHlOIaMY/muv6KKeOJ+0t
6EIUR3fSgupalldkllM3nd7uzVvAVNBnquGix7xv7B3ko/dOHOY710s7eO5Y9V3XWUrgUyzfUYRZ
po8gxjOKlKz468TOdyVvLfWVEvCRgx1L6AXhIwsi2ISCM33D1yi6C19yibfR5XdYakWJ+wYTgcKP
rfIBRZDrg+HOrflmBBUZcPdv5VzkbWa+b5HpXm5vaYIpwW+Oc2vXWLU99gOkCWvwjPuME9rDVU/3
lCD3MGPiQtjUn2TYjD9034fuHKUup6uXn7/QW6cK3bcTi8LZPBBGxZiwKwJFk34105O3WpV/6xJh
rIzJuRWL6espUU5ZJmWC+DE9sqmLbqSlG/swQmuaUMWwv/wi5mmOqkn41MbpDd+EyJhxQT9nKH+K
oPQtDlBlarYzNAzHn9zbththdyCws1L5fQzbor21g4QT0Lui5Uo7hDqQ4DACRiKrKVP1vQaLrTnK
vbgGPQyjbS/noXZ/IBgapvcuRR7WnZ+jTPqaJYMu71xO8Hx3EzidbXBTjhww/hXgF+K9u/x6C+Pk
Km/HvcxICRh5ElK0t+uM6lFHCrZrrDLYa7HnHy43szCZXSWdtbJoZOik1VMLzQigmjt+QpkSPl/3
dCWL1UYb+HGml0/USKOOThAr5ZSkrMyA05Q9MwFcJXkFxdj2Pbb195FPFWqB1g0W3xFV/5D+yQfX
iV5GJwvd8mZOHC7bdpFT9sOw0vgpHs807ikdl9qW15uizx7rvnymPusp1YPtpMn+zs66b5nFnZ2E
A10E7dr2/PTkcy0qnTlYiSu0KQb/o2tf4naiLhzNC0ZDGDJdHq6lFpQORX1aIOb3tQeJLGw7SC2B
ydUmNwmw0pUlYanblCXB5nJ9zKspe2w74w9VYuARKo3qjhpMSAgr/9RxHRRAyMiOWElGC3PcUxYI
CuVFDyJCe7CbLnuyqeLAOMiV5RWfNac8pK4HqWND9gvDx0mE5Q3gww+U83GMl5ce6APe8KrBcZWF
YYgwBg2MCJJUVTY5JSFW2r/zE+o4o+1YAzrXVxpaCit1hWDcuXAJ88fTPlqGxvsg7It9asiP7eg/
jz2HD/7pL5df67QinJnVrrJS1NDrhmx2tIeyiijOpdplC0ydQpAEeJrOscO2qaYfl9tamAgnccjb
FQPDPcu1krl68pz2VB3bAiCPAn28vfz4hfBxlXmWaq5RWlVdPVFE0x9N7m3gi1ALvxkRnF07DZTZ
Bt/FKSPOuu9dMBtQjHo7LWFPREjS2zRIrN3ld1noKqHOtgCTbvzC6aq05HS47HGmbQsn/nTd45U5
ZpqUN6ZZ1TzZGIkcBRXzeNNIkwKuy89fmFVCmVUhhnTGlBnjPWVs3m72pLd1LDwnpKQeMpf2S8HC
f3O5rYVhF8pKbSccooVUozzlFBQdTrEfbbAfSY6j3buv17VxavvNXievnbIRthU/zD1nGGh0Aw/t
G2AVj01L0THdLrezNOynv79pJ7BcP2biNk8xnMu9rulWva0Sag5XUvFSX1n/Pn/icFFmZjqzZ5sc
Lr6hbqdFj9GGhh3Y5VdYakIJchMbbXZOvnyapsC8z90g+J52k3XXRCTplem11E1KpMdyjByK4Nun
HBHVrnR77b5Kc21lT7Y0eZUQ1+1S66awRauKxAavPKYw5EGtQdQG1LILneDowvKiyKqmsqz8fbnf
FlZmR4n4WMuiEdKl83HWxkiOB2OYsg5hVeK6CEP8CXIaYG+N/ClvW0B1DrjgeR7d9w7ruchXTtP/
3kqdWQ9sZYbEqRuU8Ww49zpwqILa+WEIkWf1YV2EdxPQ6uCBe/HQhIeSDV1Sb7D7HZt0j15D67jn
DcIO/I5pYHmj4SlR+LixBCjw9HwbyBirDmrrCkpnvW6o/S8NamqJviqqUJhstMEPfDhHppZgujxK
3+lue5wIihxRTpsnGhgyW49fLnf4wiRylBwIj5NqtTBjB4nLCQe50r1FDBmuhMEp+5zpR0fJgCUe
390kvBR6b4nXjemi1Ymmu4Rdao+B3OVXWJipJyHm23QBJyvQghGnyTrvobnkaIkQtKSYcaBmp8nC
1eyVxXVpep7C/U1msvGrAGTOfrvUwephCXwHy5ja4ZRtwqkp+Okv8wietg/mP5ffbmmATn9/02Rp
1RQ1zcB8Ao8LX+RUsH2/WjWso+PlBhZS1V+J6ZsGClPX4UZPzkMPPxKyF1UFB0DtVN9W0oJNc7mV
pUFSEmLbT0z13o4eMM/B5XijN17d5nde5zt4b2CFov8e5smLxgPSKUtby5HGKRmem4FKkmQX54Rp
M7W4YhaYylG1XTsOAAVkJt4+zlMJ64saIkPuDT0cZIrdL7Y1kCibOs7QGZqtszOwxYTiebkjFrrb
UGarmwPVKjW7e5AJ0DkqqWvnWxhkcO2NHk3J5UYWJo16HThVxmzGFOnee1Hd7yn+Tl910xo+XH76
wis46tJgZLh9BbJ6iIwEImzSR91N3ojRweyu8m4uN/K3Q86MnK0sBZQkcZBJ2f19k/ecdt26nqjl
pzSqK/tb6UvMrrYimm1I/ZndSVFtOvQkk9zUOhtfCWQX/t2nqepH5zafZr1ubqagqtJvY1qkFXX0
emN4eMXhHqMfLv/khTluK7mUr+EA24Jifs/SlSIW7dKmBypXouHD6Tm0NQ/2Yt3zWWNvm9b22rXD
x4W0ZJ9+0JsQjkLYO1GUhw/4rOtjcYiQ/MkDS6Vr7LQ6KvQ/aKi9Jj5UpuFK9gpmlwc3WQ0EuV6Z
1ovDpcxryKBpBxJZ3seWTPpvTj61UDedymQYMR03x/hoY0k8t0A4Q3PU4EPFCc7Qsm+qL8ijOSzH
I6mPgeGd6jz/4PM8jL8sYeVVvE+pHrc2MYaZqwlpIURsJZVjjFAjbLWip7SdMCObmmjEI9ovxcoe
Yun5p7+/GZMQgnVdNfhSA6P3H1IqzLI9JnttsLs82ZaeryTUGm+wMTNn8cCGfDJ3qYAhue/77sog
B1Twz++X9YhDZxRnn4AwO9UGKpXzTBENNk+NnsqVU4uliFEyyZAVs1cgVMC+1Il35cnVGkF1ASNs
nA64I7zjNGhc2fX/LR88k1DUglcHo4e25JD2AZ2EjVGlI7Fg/BCYQpresW2bftLQ7XP2051Ewjh2
BvGEcVXX1bn52I3QBn4OQ8z36CZztRTD3j7R/ciDYOWFxvOYDIMDMw3BOfWnE0pD5PYFeM/fZYdS
ybnu3F+tqi3j3JczbiafZDDEwU7WvdPcuyObxpWF+hSv53pJySUTa2Er2jh+cMLShl7Qfi1GxmaW
9qeStXFlMBZmr1pQS81Rmxm59Km5sdMbAOsnm4OkNdZqL5feQonu0PdKpA+n2iMs5rauCD56eF0c
Qy89Wgb81csx+LcA5lxnqUFuNXMWQiW4NxH3DOMhQJvJ0WEJyvM7RMC4ELthHGVrALqs5uKL304x
SsU6jmZOygx38LMvOR/uRbUP0eHq3WZGVuLiIqSDPb/8Ixe6wlAGVHM4xJq6vLkP4iYTQBmpubQP
FnpTtHJ1NxkgKC3dcvKV3cHS0Fr/Jo5Ehm2busX0kBgOcH4v8DFZx9X6+fLrLKQMtao2jVw2A4iE
HrRp8tHRVLAM+t+N0cwHwOIIway1S+KFjrOUDBhXuem3fhE9CNwqgZuNucxuHIhV3FFY7Ems29ko
KizMLr/Ywq7KUnIhdjEA5TXGqdHwptpiO2ek2zRMvQZjp7m+ciP+n9rbcEynACcZiqujcYY9DwSt
xJ2vRa5cQA0op6NH6eHwsceaMItWJuHCpFALcQUmS5xzTtFT7Ad68zVu2iZ6sptyvG61NZVJnkuv
Y0sT+PdFFDWfoAKMX5os/HzVyKhFuDmOv1kLAPm+cbXpRsTtkXK18hMEmWale047xDN5xFTS1TSJ
tssRFt6jWS+DRwvtU/UjarVajrDkjMq4I+9DWN5EfejZX4vI943hunmnVuZGnj2OU2sZ90NmG2Qy
IQDD4CcW15+SHhOaw+VOXIimvxeob/ZDHbgkKwsZIbv2e/hc1Rcv6T7PCX1o6ms1p0uNKJsiaEmM
+jx395PX2+LZHKwcbTsg6rl4SaLCt/Y4+VjJWv7/u1ydGzclRYyRDfccJ5S7QhTd+LtCDz3fYClq
zp9GfK61Td3rwsUF1w0bH5F+ECV9DD8CXveP3O5MVJVJUGv2RwAzQ/88R33icXir+3W6GYppHEpE
grUh0mNKZbG+zeoyzMCNe5E3wdSwIvt90wwxxpG5bDVWlqgq8kzsA1gPmAL2hWH+HJy078FeNqNW
vEgNcafzWk5BVG9l0FKWW1SUvhk7A/ai/GbiWFV+myXM0WEbG6Lp79KmEP1KmP5NZmc6TK0klcHM
cWLoYQJUOCnEJCyE4/gdHKaJmx4+xKd4a7p+aj3oXu9a5k4bLB0tqaZ5leR22MuLb+3YG/rwjRpE
adtbrcA7/WM8lXoMP1r3CxuRrC+rrawdZClua1nHBAB4frJ+G/PxscyRDyPrjfXxE4AgfY4OgOg4
PWrBAnbj1rSrFBh7hLLx5Iza0r37GYd4VwMF1QCn2F+Oh7PiG27sTCXfp5RuTdJJT6amwBhynP+q
cn5vNyFmTdTaVRGMb2YFdMdOeFW0iYSBpV4zZW18a5p8fn+ZwJdM34PEiXAQvfyrFvK0Kr3Rod1g
dR8LehSLlxjHTeOmANWRrWSBpecrn8giNUuOfQzx0YT4kB982x1uKMRCbXv59y8somopsd0W/mDC
vH+Ajhx/wcsF26M+qOINDovVle+gJBlfULs94bh0zyIwar9Kk++kH6Lq6l9XvINnqzfF7BG5FspL
EPIYFYAEGucNsHgcESiTX+mms3mSJpS5B/HLrVh0nBcdiMRj1oSu/Sj9BiGX3cs+2mY53M+VL5az
Q+LZ6pWxFwe9mxq8jgiSFpqKYLOBz7kw86fL/XV2TtGAMqfQn7rRKKzktW4HrigoWQnGHZB3KiEv
N7D0BsrmAvVC3QyRKV7Q4weQ9iReWWF941EUd2ULp3F6szjacCZiVP7paxkGv/KykgehWd/7UFxV
fUAfnV7tTQMmeK65EGn8GmI8Vt4AxbWjW7dK4Xhc7qOlQTj9/U0DllenM4az2StuSzqOLmXKF1eZ
XFOHxM9XvinCunItrjezVzJi/3HCv4/DoKT4hrEVqGtU9vvr3sL89y0g71EP6mT2C/WmIa4ToTTK
I3UNZfr1ugaUDQO40TCanSh5NbEm3Rd2WT3pXBFmK6OwNFOVuHbKguJ5jmJfAqv1njALYGeAjdXw
XfZYj6w0cva00bPVW3kB2ollwtexW8k+D5M4tkaw1dMS2JT7QXbyndc+FuHw8aoeE0p0a0Xj5jB/
o1cHAESxifusB5/nDc51qVC9pM81v3N6RACvJjiCd+Ugnrwxmbb53LY/sSzQr5tZ6v18Mlh2Sla1
XqDTVBuuhsc72YX97XWdpIQ3iQ9BukjSV8+NZ24Xx5YP1jDO/OtyuFCiO4S8kY4ZVA3gha9W2ctD
FuWYgAPYW+mfs5/1TColwnNIbmEG/O9YzvMP5PpPoVncBKDA4EZtLd9b6aiFhe+Ec32bpiR3CeDv
nOg1MLz8k+NxPTuF4lkbS+yvx2plm7uQDIUS5TbnZDlHvc4LRyEaV74D+NabsWv9qyqm6S0lzutM
k3WAyfdL4+J7Yo2l+eoHfPmuRPhCGlFv4T1uA6eMyEs2HqNRVkX7ocipYPSCeOXS8RS9//kO8Gz1
2hn0QJShPUxeRd9jutmKLvqoGax/kQ9pExLM0QFJO+282F6ZwgsTTL2K1jP3dIlviKOZuhiGRsnx
xKGRG+CrL5i2JK+zC9LwqnBUb6SNUmRc8bEY1hM2C1vXc9i/d+tluQvzy1HCnTLhTLh1mr9Spl2/
D/CbhTspy/rlup+vRDuk+xySZ5294sCG91bmx6mGrWNav7/u+Uqs9+jhU5mwyqZRwjBEIv1TQYRY
6fylyauEeIt9eJ/bcfrqZI4BMgpoHydoIRjGJ7Mfr6qMZgIrIS7cMXVNKfAJwHMzhGw0zeWATUgF
NgHbtAguK1TRudJDfyVklgZdiXmoOnNtDmX8mgTBBGbQB/N2I1zP63ZXDYt64Yp510nM17GPHmqg
fqB3hoMMtSBZOeRaGBj1erRxfYi2dpm/jLGtHcHOV/XW5uj72fPGYaWNhb2JehMq4zxyOTBIXyAp
+nen7IVjHq5JpYCvZvnwCscfcV/ca4N2XbDY/9m692NriN46Tk353GZeaFPH33vpygstdZoS6pQu
OPOkz6y6nfMZEA4uS35y+H98GSysiLYS7BDOnS4Zy/zV9k/ksMJBZ9VUX/EndzgakuJweXItvYcS
86zkYzFMdv4CJ+grSZ6iuA62XkzRx83lFhYSvIoJqn0ismlYdH2zB4TWOVN7K7rAOZZFKfCtNSmE
7wt4VSuL5EI8qhekecRddAht9dWEE6dtgF0ee6uWxcrALz1eCXcMvq1Clq14sUcjeR+WXfRZK/01
8eDC09W7UBur0bnkmPwYe6b3BU9y/64Lstm9rm/UW0ovq8eyrUxxzMPq2WyxwXVPuPHLA70wlazT
BHjzqWlbwFidyjmZMjMIdzDO3SjdF6bVDXAa2aiuNbTUSUpoh1DR9FYKB6cKrb0TGUbTlOBRz7a7
7kWU2PZrDGHh4oeveouDfeZl2Ycy9JI/GYWXV/bV6dXe9FXfFJi3GnP0muh1W3+UInPlbRB6qPfA
sSXWWvAtjYkS3m1HvZhfx8UryIcfcVD7z74pPltYK3+93FcLaUq99muwo5eybOLXKMm9G5vyyU2g
C/jAomxvWip6VjpsacyVdX3gG2Ro8GV8wd9U3IlA506/t30RrDx/6T2UsG7KAnsY7FleTFc20Boo
NQtCVDS5bIpdMjTdyofOwoCo13ytlmU2nuzOy5yb0U3bp5973UweMVPN9pdHZKGn1Cu9wM0wEdca
mOsSpiV7au73ql0XARwoVjrr/P06qkAl1IMy0ADqlNnLVFOVX3I1Nk2he4Axf29nabfh6wrSG2t6
2BQfXD5RpJ08Fb1/m8TaM3joK19VSQS6E7pBXErnKFAOPpjzUHSbJujmtYL081WKvOdpFN+EaVxh
lsAdiDjGQzk/2lWXSUiXFEzuBswmLSzWce/YhGzLepyjzIx6JY5wDxGQknyTeLk5rrzpwvRULwNT
s/Nw2h7AWsdzuvUGGCitTEDp5/4vcMPBdV8A6mVga6EjMpJUvIx5wRWnAXDsZ9PoyconwNLUNP/t
Ts0ZyEB2V7wOEj/Pk/U89Pzv7czRy9qx0WlkznzAmkqekFrqzqawi1fM3u6L1px2OK7Sba7o4pXZ
v/QWSqpo4ZGA7wjSlxqO/C7E3dxJ+M9V0ate9ACuZ6RhlB6xn2j2Lb4uG1HFa+yihWn0H/TPBC0O
N5biVdjGe3av9U09tIDZPbe4Mx0p14pEF0ZBrW3po1TjhMUqXscJZ5FcGP1RFnq5C6fYWFM8LgyD
WrAbWnYyJ7bjvKCr7YedkSYRWFo2tE/XjYQS+61F1X+YNN7LEAChw7Ag1rZaORnWykZy4ZNIvXIV
uQRp3c8cfCR2+yUfirH5IftRDFtnGvMBZtmkYyyLD+y0mWeum95XuC+uVfgt9Z6yMdBLS9Mmm124
tNz0i8ANY7xJoN+sSYcXdv0qvkeSGTF91Z1jaOMgIO2w+1xn+dNJX7FL/BK/nECjAOnyUC1NayXo
hzE29HnGU9NM2gGId/UQh2mznzBdxhRl7Q5zqcvUuI+pny0gXB0Hd/qBMUy3NcIxubnqFVR6T5Yn
VuLPvfdiUXK/L/rM3kfkYFxfhw7rIurgL7ezMC4qxscL+iy3tax8bcf5R5DnwV437fau63MXiXSA
aXgXxitHewtZQEX6YPiUt5qwWU3aKrrJ9Nq6ybib3WXm6hXgwpioGJ+Kb4Ec2zfnZcosDnYwx4mx
Gke3vhKkS6+gJgHNTqkTccXL4M+fQtv4XiBlgXZ+5QeZfnqvNxuMuum1MMaF6mXyq34n9ZIPYse7
brlVwT3YUTdOTi3ZS5uX5UHoCGdl108rQbfU9ea/P33U0NrYCXdag9/n1sGHgJt/COogTVcO1hbO
olVkT+R0qSwnR7wYSf5LUHdyO/QJpoXlqTgdl4XA3NhJd+3rKNENLkAWo2aUr4Vv6PgZVbalfcgN
vU9/XY688/2F2eq//UVhcopPWvV/B90oKLiAwAzEFlcNBzcv/z7eg3WP7E+KF8whRMeBJ8K4XTPg
DnllA8qeXxZO2CSeVb7qTNUN6N3sV2467lXHdZavbOVzysNgEnMyUXpehcWw3+z8NL+Ka+JZvhLG
fafnJu4FZL2cgo3e7wA3WkP/MQD6f9O2Qf7tujFWwtl0+0SKgu+FtI+Bx4+jeTvWeFJcfvr5Zc7y
lTW77oPQGBzXOZp6dZcWWK14s/wYCu/Rr8E9XdeIEtZYKoDO9Fv3WNu4tOuIiDZQKn4FtT5sjcr5
frmV83nV8pUVG+p8UBqj4R7bZPqiF9yTBGP9CHDIuXK2KuGMwU+e5lXvHjmm+zPBQ6BOq3i+/OMX
Ilml8JRx0IxF3gZfJSYen2II3damkdOabnKhb1QID585yBLMIfg6Ih76OHijfoDZ2eFx7cr543Wv
oARzHtkmarfBO4ZVWeCHFIkx3Butna500dI7KOFsz3EUVBQtHuPE/vp3fPM8xOE5jveXX2AhFlTC
SlzhweB6XBvm4enoLO/DzL+HrSbnA36YhfPOiHU/XfksXnobJaxrAcuJq2jzUdRxvTFH8V2IObhB
oL4WdUtTSgltu8WxDyg11mtUd2+hQgaoEPqVKp2lhyshjRuVcDisCb9FppPtsmay7G1mOrhEXh6L
pe5Rgtm2m6TSS8+5h4WMw1ttpndeLcIdN8lr+7ClV1DCGZh2XJdtaz6iIWQEuta46Sn6XplMCy+g
lsK13gmZHkzmIy/QccOGPPyDHJoh2Y6j4X25qpfUcjgAigZ2cLN7RKhMToUHcTMbQ7zpPHfeXW5i
oZdUXEo5d07iI3DCBMwI8FmO9IfKa+rDdU9XYpoq3xRgU6B9ZcOtHeEB33NG4azsVZeG4PT3Nxvh
8KRsnmbhHr3T+h+XYLdwJfzcGJjJXPfzT532poWy0dI+b9l/xQ3UGhN3G66Frvs2BBTz78OFaZpR
nrI0Y4mhCYgoxTRsr65csFQ4TZEmeZElUvvaQNi5kXGCmZ7TfrrcM2eJ0MKzVDZNLLmvyWPbemBl
Y8H0H8tClzeBcDHdzEvUU/mLORbeVmCeO7oIqQZ8iyIEEDsQBeEB9Wexr/JmZd+/NBWUWNch1ci2
j/JffqqZ2MtwMuEOjQ3YbLXscqEJtVSu9Sy7Gis//YX/D646dde/E65dZ9vMcNY+7RZWKLVALnY6
14ubMP9FcVNCZbsVPLMyebvAnq0nIxKfLw/eUjPqSt45oCLqSBynVDzmjbWnQl/Dtzd4mQHQrsTO
UiNK6Ae52zh4gFWvrRsYm1SI8nlKJRpzTRuDXdR081UCRA+L738Dqcbxd+zm3r43dfaCOcUbuNqx
A7rcWX/rzf97PGypBXOByTLYVrp1tANI548YezgYJdUuRtckHH+IEKfoYR2X90041c09dIJgigBJ
uNSP7DLPzvufogb1B4OqgUzt74PU6cVKIC7kb7XYLnIzR3pWHvxKkhT61CAz+eICSlwJrKXHq/sA
t7WrMpX2fT5ZuKfJaMRSHPhpe9V5j6WW1+G8qk26kdn3nqt5RbFJGzmXnzGZH4DgzunkWyvDePZF
sB5SXsR2dCt0fC3/40U+xtUZHDDXkNd8w/FwZTeTJ/4YTnajv6JK7n5k4DDftZFYq086f6XE45Xs
NvaRDYkkSP/4Xvdom/6jSLhOQjzD6ZWWx5u+Ch6dsXmUNSsUJKHvdX+NN4lA2qKcQAhU05wBeeJn
2MbdPk9Q9scUIK/kiLODckLd/Ru5dpMVYdj3+CqWib3V66LfBlm4sgNferiS5UyqZ72prOyfXlf3
HIfDKdCbeOVjdOnhSnYzndiuJX53f0ihHfZ5UwbJJevWAN1Lj1dSWuefKsnnxv+tdTkEmtExOKeM
Xy9ntKWHn/7+ZldjRZjopZMQPyO9kfjaQt/Ia5Qpl59+mhn/SZeMqbKtmZPZY8c6mz/bWUabwnN/
Cwz6tpPFhgDvxdu5EcdgnnFbGjjquNzm0hspwV2VWGr0whxfK9tJ4bGFc31smrr8efnxp+l47pWU
8K7cwSptXRO/KS59jONiWzfNEZOVRxR2+6yr7vJoTXF9mpznmlJCvUYb53Ah0b2WafS9AZ+QFd1e
r+wnP+33EwCYy290djMjfPU4wm0sZMFD3r2iTvTv2OaON+Es+nCj9ddVHtOGEtyI1eMmd4dxj2KT
sw5QWvl3c7qmLJuHK8EtuCwKK1mNe6O6i8NuY5ba9nLXLMwllQKsCXdwKOnnyel7ozl0yfN1z1VC
GhgFvtQez22cYNgAkvkxZGLNyOGUds5MG08J6WnAEBoL93Gvidtp2MPU3DTNczlclzE8JaZlHjej
iR35XobVccTcOazXDML+1pic++lK7ObwBPrY1sc9LuAPwx6n5l27b3bYUWyinber9u/ELtp9frU3
xnbYDbtxD2p5M2yey5XksdR3SnRjXzz75kDfpSVC+moj3Wd22rFsVxLiUqwpIQ1OfMbiic5ryvJ9
Jos7Tcc1vriqmkr46kEEhqB1n8zNuPclDk9ZEB1Zh94VVrGbKa67LijUg4iozVn0cQDajzquvklp
onuJ7d9XRYZ6BFFz3B1joMLAhsamc7uDMIeby49e6HsVeq1hGuULylLIQbhoUGCdfSwpJLkdRGet
7GAXpo8qx4uaIO2ijq5JnNcieldWj45PUUGxMjsX0pGrRLbvp6EbVy3hMU75xgzH3+YUroGHlrpH
iWvUwLjQ5swdYxQbgfW8RRtO7e8v9/7Sb1dC26RaQQqo83ut/lz2X23zy+XnntdbM+eVkLUTqaNn
JqSG5+Kzvod0gKfdVzvfmrvssdiGK+v+0u9XIlfjRIbCM1YwN6m2vSyA2611zULPq6cJfZOWYsaS
dz/mXxo920Tlz8a7bqVRTxHskuof1+nHvV3V/R+v7exi6yQFetrL3b8w41XJyuTXZem4+bjXbXdv
Vu5WUv+IpXTxyYuLYSVrLvS9o857w6umoWGBTyb/S6hxzhLLeq0ge6n3ld2DJc1UB8gw7udAbnL/
j5OmmwD05+X+Wfjpqj7QcYTTZQ7TvnCPoSwxsX+6/ODzH4KCuhGW/zc796bJu5nTWTqF74GfzuOH
cdvdfEoP5U6u8eeWfrzS762eGJk70jUFNjOhX+5K/8psox5VzJyO6HIqSAfjoR6oj6w2E6zxy32z
9LvNf7tGOPB9Svf08OQwad/FlVsf9YCiGRxsP0Lyb+TeRtOTr63k9bOWP3xZq7q/Nuj9qozIAJbb
Mbfzp9QYP/f4DXim+Wqk8jBL65PRogDV1qTpS4GrfMxDSgsBnPAudvK1N+ptmO6TWGxy7edVY6Aq
AWe+hK1wyMiX0b7L75s1yfjCR5Gq9yv7CBSXxpwUU/x7yJ2nYSr2mTa9s9PgKD1zhWC3MIVUqd9U
CcexR0bE7B7i8S5bq2laGur/Ylm5KCpswla0Acal1QEn042h5RuOlI/4Tdx1brZvRndbR1ehoYTv
KOFAHWUszJ706YbZjmLKTZ4cYqzuA/F+cD9eHu6FLKrq5mCcVh2KKdawAayz0R4d4aFUzleud5aG
Q1l9fc8AFD5ow36akN+V5f2oWyvBt/DLVXlcfSJGOhm/3OtwIv8ommMVrCy+CzGmKuNEg4I+a3m0
FZv7uWu2QP22XZzuIvOqWgIBV+XfVBf1FO5UBtPJK1i5/gzp58vjudDhqvxNx+HM4Z6OfbibHmor
+ORm6UqHLz1aWbhGzHAgyBFabhZsRyzdrSG/LvGrorfJHoQnXaZJlX03mqfRueYGnF5W9sYhheBj
d5p+ulPva2fcaena5fdSbyjBKfOgaHIKQvaGjG/8Pt1lxpqLzNL0U3bGoz21AzZDLN9ldLArDhra
H7Yebad2zYd5KXaUsKztODctP6EF6ze1PWn2vXKvO9RRlWxNnxRGWZ+6XAu2bVvvxjDeXJ7bS1sn
VcaGhU9uo0DhCANoblU8w/s7VIXYFg555THTsrvWq3ZzfT/41e5ymwvDrIrbxhAugTYxzI6WbTTL
2vSdXHmdpUefhv/NRjAw4AT0HqHaZtxNf2zc/XU/WYnTwZ6heM0819esjZuiU8mvOzBX/emz0pHj
bJIXq/Y2Gx+sKxdtSwlTZ67cvM/4xWn5zpS7WDxd1xNKjKZyglMWu8O+1m/jnsl+uPzcpW9XFUU5
ML/MJOTB013+Tt7Ej7+Nj872TvuAa8DK7FhIAip+0pSePtse+zAxfh+RhKRWvXHd+9F1Vo5VFqaf
qkizkE2YtiWGvWGZm2Lyty6Es8v9Y546+Mx5oKpFy/wwaLPZpn+24qbcRrvkUD5Gh3ATfJ7eP1g3
1nYbbT7dWtrGfroPv15udemFlCXVaWTvYvs+7rP26A4Po3ddRlNxk3I085qShGHv1Caq8hGF65Up
QNWZnY6SqYwPhr2VubvRHXaYea2s1gvzR1WONYQqZX36sIfr/+jl7tcioeY/BqgXz2sJeWEZUWVj
Vl06tqxPw+y329oLH/3K34LNW3mFpQFVwndo0ghGFsvq5FjhJqNAZD8A699dN12UVVZkmCRbFh1U
+u9CDA5m59N1D1YW13yom3ZAtLe3/GLjubc5Kfjyk08z+UxYqSIxOceeBErI3UDX3LVzt+E7/8vI
dxSndK84gPcr27Hz8HgcZLx/lyY/q6w0y+gb8bE6gMr/7r7rNzfaF+uuPCR33lN5f+t8vvxOC4P8
H8lYCualKWiqzvdV/N5cS28Lc1OViYFkLTytCTlezK1Ngot5En3rdPN/nF1bc5w6s/1FVIEAIV5h
bh5fYjtx4uwXVZKdCBBC3ISAX3/W5Lz4YxtTNZWXlB/E0Khb6u7Va22cAGurL87YPPSjQjKsPofP
oDZpcujivn5skLWlL4Z6cy2YaccApsDSA+akmuZH4Gepya/83YuTFhxCcV3FiGVOUO0H2x6LyaQs
uzLdW05/9dDVVE2Lc7GG5GXkq70/XCWBii25cFdl1VgXHLGGjCoBIiBpC3/Drf5u6/f8auGxIaTN
Q+HAKu2rTaEMdepPICnfx+n88Kju1F2YPkU3/6qfH3/g94nvabyc+RoHUlTuJdtx7+1v/khsQh9d
wH4OVWJ//uEP1X1979wU99GO/7hqEgLPXHg0eGMULuWIpTFiR1JIN07KsP5Eh0sSYNSW2t1luXcs
uRz9qmNue8gg2H3JXkRzp1i8080T915yewybrRrYWnxajn85sXajbvItWNoxNhnONybmRzKbhBmz
ixn5VMPhwWv85GfjXcX4LeFg6a10WlVkTyUUQaAt8PHXXDln3UUk0J5rmMPxU4h5KcSuyx6F+9jk
1+FflnNifMR8YBk1dq9ctY+pPSBVPl33wxehoC/K3BgB6VMGXrpd4/g7TE482fo80rreOEhWYtkS
sGW6qHdajuAuHHpHs6yBmKy6dQtxXbVvidnCZFLkQDwcVRTIPjjHUFzXD1yCtcIOtLgOyH73Q7Yj
+UmLHwXbm2bj5v2+VdgSj+XnIGekkFHb84Cnoq0/WU0OY1VuLP++D7IlIEvnumPQMMABMqSeh9r/
XThVCe1uMVBM7cal+P2rCFsqtkNBUXlAKMLyRf9IajCHN8Gx1f69Ufqkm63RpzVTXbzuzWFYg1w5
gmQNKvcTVPvu8vmQFxuutbb05e9vlpaT6MwoRwR9FpaJQvvoEE2QfQLZ71XsypQt9dpxCZzcYcCv
t+M/kX8/jhtX17WfvnBdzIOXkGPEumPwPMVfbXPfOBsetbb04s4N9dC+rC5HYdfdOf5NyR/L6ypD
bDn7ZXQIhDdGp/fTuIOccHddd53Fi9M7H4u8DC5WJj5o9/iviF5VPWRLgFXJdNg4MxYOc2cXtj1S
kOtuM5ht+N/Np3hW2WHE0sG0L/1PbnlVvZ0tIVVW1BBTD3FLqsHm7THvDD2fjbCy4vFLTBWiLA+c
OEORhjwV840Tnxz2PbIvntmqAq/sveVsV6+jsXQsLg+gjHgN8vmh0/wPuOKv/JyLi3UQYtRkGPAC
hPM0ozy17RZB55ptFg6ppOSY06iRmGnQizoYa+wbAm5c82CLZjcFdKvp/f5tA9wv/7tvTFZhICSW
eFBBDnkJ9Qv64uVzarZ6Tu+nY2xJdq6DSIBuHhuTZt1XwAiravzy8X1j7esu3JS7nopAT4R6k47+
7ZUUqZtL9TB6pnz5+AkrxlmiqChk37nheMLcU3fvqNKcnFm2Oyoqsc9GtcWdt2KjZYvUKRiv+AxB
Uegy7SoDCvJyS2H5feAtW3ZJW2PKTNZ/aweFOfSeE6SjRyHjDAqd6gChNnfno+L9KGvp76o69m4+
Nt3KKy2xYWQquqqRyAU8ksbyHG/RTqzcRZawMOvNVRZI7FeijlApTHKRYnDlqElzUUN+HIqNnGrF
AZcYsV7WcZ5n+PSRmh5Ch9+DUB98KvGjzuQpx/DGdWa67O03d4bAj1ULTg6Udpr4H4DpVTKBtWfj
srz2DS5/f7O4bgiLuhDxafCyNAtN0s8boXvF9ZZTanzMRxGNFMqTfuIX3i4evrfgrLrOJouQVGcR
2INH/GwN6SUdyQS797qVFyn/YEILpuZLwK4wYnpqt5TnVpwsWkQirQgkY+v8sm6XlPNdhupiAdy0
MQ04Sj6X3lM5uhvWWYlJS4yY1/a+ZRzvEEY2RRMvUfJLHN4GW3ic92f4KFsCxcr2IkTUX8z/9WeX
ssfn6fEY3d+5uyn57ADgvvEeK1toScs+BpU7+vjC+6g7k+6rJVlCq9ervvMSa1WXoeZ+jrWleyPG
c7ZVjFhxqCXSyhvBbVrOWLdrf8XQzx3aLdbAtZUXrhp31EEFUCEtVwX2/Jj0oT5cZ4zFVcJHTfr/
f/Q0fZqrm3kL4rr2ARduCpHsIXcj+CafniLdJ42+iTq2sTvW7LHw1D7jhRNXJfL8KBsedTV99vvN
e9vaL1+4azRav9QIYXtVP0rnJLPnsnq+ythLYnVsCGjZN1i6Du50+MzNxkd89ziC9tfCHoPvFmOb
OdMtlO0tu3dMBMp2GjAQTSZ13IHpSVMHWMVCDYAQ7a54GTx0YSfwmZcg2g3VXaYvyW0yTWTo7rJ8
Es3nq56wLFzSgTqtnWV3B/io97knuP+krJLhr+uWXyRFBQP3Dmtsexe23rceLPcPc1j0GwWLd7do
HC8rk1VnvCDMZnaGsMv8jWelJsk8FHSrJvnuLsX6lwPgzentZaBtq30ubkc1ieoxHOKGqZ0rZBGl
ljRZ+eM6I12e/+Y57qRHPvJC3wIiImkKdayWPs4xy9qNFHLtRRaxzfphWytdiTtaN8JPVIQR2VQ5
Xg6N+NiLtgQm1r7HIs4FjLWdg+v6sylk0e2hIl1WJ595ZEsl6N2TFx9kEfDcKGR5nTvFXWWK17Em
7n4uqU4tj89QHps3Ls5r1lp4OoWaaIw34M+NistU8SHfubNiey3nrQvWu3dovMjCrwMXo7qi7frb
TDRGeijVApTyS4Uqi0PwPYHd/GQw4zlBqJmy6qsJNPO2GF/f/0pseX0JIJydN2VQ3EqnKOfjFNPs
Swch62r38W5+33z/KYWiJVGAiLpkz3ICv2knUFUIGoz1Ohocldc9YhFVOKXgcnNY/NzweTi7YZSd
/36czBu2htfX3uJyDLzxSaGcCh8oiKCm2YWpjKsigeJEmBaX/338FisfYsmTRdUYQNAplHfQUTSP
xWjKPnWMVVs8y2uvcPn7m1fIHRB3FiOLnnnZFqmYuZu6AQZKenfTSu/v4/9UQ1U2TMKH0W8j3cWf
+8HE+S/Qx7Tuwel7R/wJRp7Nv+Y21AJEFADOb5hu7dUWkcb6Q9sYsC2f49aJzhizI091PGU3fWW3
qqbvn/csXsQaRUXrjkNfnb3IH9OpgkhHQ8pdZM2UAk19AFfAFnRvbSMsAo50Z+5APCN6IkHv/NZl
a1+AEb4K0YGR0kWsoSO0KYuwV3dtGBfF50Kqyv+WK+52p2nus3JrO/9t7/+nUYi50ktu9ma/4VRU
uHnN8rZvaV79Hoy07FbgfsQPHAj0+TF0IPHmHaq59pBreBV1hq8VzwL9KeRV3s6JtLQpHkHgIOjN
WPTS/mmmQtRBWtSlNvdFG7cz30Ee3G3oRltoZSctcy23VWHdjJ4996BNRVse6JQi9hMBdkWIG/Y5
2WLFWfnIy/JwN9Vu3fdR8OwGA+E3EqWGPhFoel4Zd5d1YjC1+72CqvWzCTA1+WXC2H58FLwa2b6Q
Ovx6VdBaloybzAhZIp4/5RjUuZu8uH1ClbTbuGSvGWkRsihGMhs21+KOQbRWfTNTAYoal+StvfIB
lwe/2aOuZ6ICSoPkGbVdv9gLWsbgwREd3biSvg8EgBMsIhNznCIMwiK67ediCJ76zLh03ssOXD07
6oczhmWD0Y5ZCslZdhs4chq6o3bdvsJm8J2LQjQfRNynrJ3pj7ya/EqkaH0jGH1tZNDG9kutI+7k
iVf2qLYmmavc6HHIdAB94Y+/8fvUKjFbDtcQMdF6DGx47nKuw082dC1tU6r80T1K7rSgNOtik0Oo
1Q1U1NUJq+qJnCgjlpVJGDZjvQc9dOW8hlnvBMdIBlEwPH/861Y8dlkvn7rSgOGWi89Kxs59wOL8
QbCufS2DbNrIWlZi/7JiXo8+ytqQEbwdItWlkmfi6NLRnoGOG4C2MG1qkYil173PIj4H84R/Q+6d
g8BF2Otnz09GLcezClww9Fz1kGUdnVFwPirwCXxuUBPuEgJW4gj0tFCPSKJw3rygr/jvsuY8TiTr
i6Byzh7ulh4oJ5Uxe+gY8q2h7fczAMiO/K//arcomUFl4ly2/gy/8H6DMKk5t5BmSzKl4w1zva+K
ABqDy/PfxAnqDnUbTr17K/pYhxB9nqA2dpLSRN4dAdwyPkFkMHZFYrWUmA7iUHiGSxoNRZado50i
atMM/C/Q0BhjMrK01h6d5C6EBLJffv74o64YYzkug7nLibVFQx9sVIJqoejJXti8T4AAfonrMNow
xorDLSepKeiiYpH35WeusjzfqQt9r1vqqd8Vst1iVvl7Dr5ze1gOVNcdaBiIk9fnKKtlzJIygiIY
SMZ13KrEipDmPzX4rKdDpDPVFIg8RU0TLyCdFpi/NnPxSlz0og7zrPNB7ATxOrvLHAm0P4a6cj7v
x2YyU3+ncKUf+8R1Men4iLnN3JSnIMi6gp8LDs7XP2GTc7YbytZxfyD9IjMoPlhQZfQgclarA3Jo
K15K8Kt6L2XfsJIfncg21dMYRE5WpvHQhyDil5gaJEfQcVv7rx4D4JUePGZV9YSkhQwtWk3Sy3/n
M3iLyK7mfateA8fPerof6y7LfhbEz9yn3Hea4l/QyMXFDbSyA1QnI1035NEOfeRUu3pCfn0HQsKm
OjIocg1gUVJaOA81xNibb8hemZ+G2OKNTHmjoUlb5bEXtkmZ65Cc59nw+AHFhjqYUgu1vhFQ7sbk
Q3iru7yp/5Ek5OzY9IEXfItGn1f9znZT691AXQ47cFcGFe6TmSN4f3bdouAukABFMN32QPSxBwqK
Sn7oG7fvvnWSFbrZt4XptUlR87BgS/LBDIcP7Oaia9Jo7J2LTnrpzPegEC4yulNqqPsnZJE5yE0L
tMv8OOHaoUWZuFVRbZG2r0SuZTHcjZ2OgVNrumU0p90+AtGpvwOceIupYcVXlwVxgbok1Ka8+rMB
LjGFSDc5/eWdd1kxnNDpUtc567JA3stKOnPLh3NMWE0P0D2I49fKBoXdB3NR6o0rwpq5FvcoXedU
l8rWz03lS1RgKoV8JRf51sjqX1qid8LBciiZd10X6kipZwi9RQO7UbLsJPlHUykwOVkxt7r0K6zb
NLqFvI9hGo93w5IksewaeZxV1uIeP0lIzf4xA2eY5qwl048WAvbersMZ4iW18Ar/Htm3yQ6KxwGH
2rHTPgW8NPNtNPmI/80w+gQamZjb/5xHkyAvrjeJ8Z5XXocebk5kHWZJEPiuu8ubC+wy1eEgyD+T
AYsTKjcDOlC2hWbJGXjNom6PZo779mtweaHPAWS2xlcodYIjQYqekTIFrb/w2xvc7mhx68dtKYL9
pCcL/fkuU5OXTLodqnlncRb1Yo+2xSXkdFPf1wmPqVDHpppNAWQLaPeaXYOzyB46v5jdc85EO6Qa
d+z2RXRag59nrOfRf1bauOJYy2KudiyuSBjsBHNDvUd6neOOKRQYPc9BVMd+dcOZUnJM3G6w+gCF
wdzjNy1DX/uBlC1BTS5QtFcduvOBrJ1bN/C4SgI2dWGdQDMiks8W04zlb9yTq/gRRJ6U/bLN5EY9
rBl7sUmpGzQdiA+lj+JeV3Nb6WMOpr76BRPw0pt2GZORDPe8tEp1pwA30CIN64nqvcnYAIaY2YZa
sruhH6SuH72+LaD/jLM7Gjbc7N1+I4Ln4pp/+dxz0Wcu1BYqXN2KGCLNr9hfmbox8+AVLCkmN6B5
avsJyTf4tpDhlnu/AhTr8ePTf8UFlzyiXuf7NXGke0tr3qQdwyUAn1O7W5MJa+svqhIONENdYH/n
2xDuE6WcOIXcTR7fkl1cW39x7839gATQMHeeAkMtULDV1CuYsFNbILKVb7QUIiaFA+5tRKfnvEDI
dSMWpxIkfXLOop3rmy7lAdipvNb7BCrcdvfxV1l76OKtRtSjReeX2V0WD90DIY1qp0Q6RkRwgjwM
2MlxSMBz8PnXHSpIhM4goUYxPlYi26hprFh22QKLHaOJzqviTvld1t8VKh/5vigas0WyvJIfLdEy
cZGPsUIgvYWmzkR/l70X5t9r0fHqa9uFtLiICg9Rg3POq+rqqi7Jf3A0vTNYITRKSiBVYhk6+5UT
JsblfCN1X7Pa4srflSNGdKnXfUYawXbGywRNHY9avpHn/Z3Ce+dI+w8/CwQwKpLl9En3XemG9wba
Yl60oyGYg/R+wt0uzE5uHEBtKRVDrUHqbccpwhhKA3KFRPphgz/RXKs+PxoPcCEoYkUcwnOYYhX1
dET1ZIh+lkM4QtWB4yCJi6SoWvd1xAF00W8MM+GHB5wFXJGEdKoHuiB2YmuSGVTBDJlu1Hk3QUWK
fJ8FY+GetVuW3kM5daAO3LDDu3Zm/n8INtDFUT6pgttGhePJlhiRyzP1/WP3W1l8ufUhTJxzGRTB
LZ3L57wlww1kDbcUtdcWX7QdTNdeDra4hnqvE3lpAArZ6piBKS1//vjXv1tOZ/4SKhbMLAAn4zBB
dhNaMo8XMb4ud/mnaZDPOvbjDId3XiZRDYbRj5+49kqLTW8oaeZ2kt7v0OPk0JIiPJUVMP3Xrb4o
5/mAivltTMnvqcNYwkMspMJQnqnbq/gLYLDLa71J03VRxdWkQMxisqChCWE66hIMq1/VAcb6i2Pe
1F2NFnDt/UKbeU7c0nF2reP5O6CYypuPbfRudo1HkP99BQhrARrbM+9Xr1wNpZQ6ImFaOy0wOU5e
bZwI78cePGVxmEe4k/rg2wdiBu2AVnyBgErN9/j6ja4TGVNPf+8GhZrNt8know33OSMothxRKBpa
SADotnZPEOHSPA2q1v5G70rLnZB9NL8Qb3B8UPQVvQcq+aFon0kwtRDlbnDAYnmILkJwJoWwMjIG
DEd0GZ/B+9q24taIoKAVWLZAQ6GPIeHtNBw6FpT0YLvaOgfUkegWu8i7KRhowRebJQfv9Tz4nNxy
b6bnKQcpNYoDaB0GBZjQNvk11x6z2DN95AMbXDv9bzQWqng/t46NE7RC/aFI+0Kz+DEgqv768e5Z
8d+lIrPMGCTSItfHNFToTUeJ5CdPazQvzQZ04P25eFhtsXNcOhnEm7m7gKJQ7Gr2LvDPCEKTanzU
tH1/jumraSFVkJ9kXGK0+oD+YiaCG9BttdQgoUb1ON/5Y5kVMlU6y9nhupdf3LXIaDLO0ZS96Wb6
zHtIIIcKmcBViy9JLyLMg9oGmc5r0E0/TYi4UoKq+srFFydJR9DRp9pV5+bSmu0gEZdArnPjk63s
iSW/BYTHpBPUbXxj5xw5oRewHdSLtuTf11a/bPs3IXcq3bZklFKUhzioEXp3TqwNNg7AlWDoLw4M
GZgKlC+0ObOifuQjZnvLeTi1Db2KN5v5S7oLDIAhubce+d2B35rcTVUekpuYRsN8FUYFkXaxKS3H
RmdoZN668EyomjlpXpvPufS+VV52+nhvrphpWfilDHEEWtP0dtKBTdmMBN+K5giSlq2m8cpXXtIl
5c085WOIWKnK2AQ/wFXYkb3KRHQVTA9hZVHIp2GOL0v7/hfEhCK9z1VVTacBnbF/PjbR2gsstqlU
wwAzUXL7l+46t3YCm89mSXxt9cU+LSJjLAeL+eucDy9D79GkxdDcxq1p5esuqVOCWcdDCImWG9L0
P4WCzhLjwXOo5FUT43CCxZWD+ApDCAH4vhtUoRKd21cJQuhdGHY/Pzb+2hsszgyNeRbMPpLyjIkT
sXc9+QUjhCFUpINryo94g4WTCS/P+t4VJaAfqBe7bT2kKm6ui59LFhXCC6KmMVdnxhlNG+qOp95G
W+MTK7ZZ8qjkfRcYLQvyW08oxnVF+Migf/AVRFxb0sxrT1i6lhGDnhtgotDlALQr4sgnWneITdIG
9tqHLPyLGBmrphw4VHKGMWG4UUGoBOAisLtv1dhWnGzJpIKyVmzqKJBnG4NzqpuAX7qQ1H+8RdcW
v/z9zTHGFeSgPDvqs8Yd/1KypGlnx41SxdoXWFwBJ9fOTgfM6NkQCO8xICaSAKq/yViN00aQWPv9
Cx/WrK8aoODgYjWNEu1Nf+o6ZLuPjbP2+xf+S/ywanJH42p8UXAixmKQAqDRdCjcP9c9YeHArt86
M8Xg27kZ9Ffi0S+Eminx/Ov6IMxf8qpMTeMUVW+a81RUMgEtsUTTJevAkY2d+vE7rHyCJaOKAmIL
Y6pFfW4UlGRliUcYDApeufrCi3Pa1FM9RfnZJfXjX+tjYOOqYQdYZ+G9qmHBOKBbcnYne6DBDD3I
rGEbl9uV3fN3rOWNa5kMnN7uVKmzQX03MRJ5Fi/A5Os5m7jDNdNf/v7mEcw2nWc9H+RwLUTFFJs/
1UO+hTFYW3zhvWpWyvh6qM8kjqKE+6bczVT9+njTrBln4bcdl44sBYxjTdHi7MXpLlR4518C0HVP
WDhvFxc2Ek2vEP6HV2GD4HA5GkegZDd25torLHy3m9Qc+uWYnVmGtIvQL25g+a7nUbH/+A1WPsBy
JkGAxr4WVtdn44luB7aAcNeW48vHi6/8+iVrCkNOFKHLDfNMCMuMiSmdO9knQ7MpsbX2+xeuS/Om
VdqR6ox+49GIKtyV4tr7w3IoQXA2WIfh85LC/KQGLmWj4aW9nI4fG2jt118M98a3IJNlAAttmjOt
tEHcd9lLix7d68err5n/8tQ3qzd5l8m2d7KzGdmBXIIO1JSPxfb2X/v5C+9lzEDmBiQr566CuFna
wMMQfzpF9x+/wNr6Cwe2hZlbJKlY3+pf09iQtJ426wJr1ln4bq7iFkwNAB2LaXgF1dsf6Y/9Di12
cbju1y98l4AOOAQ0C+eubM6mh6hn66Idds3iZEmCYoj1Wj0ExTnwyQwMbVA1wze/qByyRXn0vvHJ
kgeFDxJDPwah2bc16JxoJJ7GHun1x7//fesjuv/v3hSQdGAMKOazCudyRy07/PUvJATP1z1gcey6
sRYE0mn1GUpkPNHYSOegZvcA8GztzstK/+kxMbJUx7axN46NJ/IzpHJEMlmo2jJSdIcYYbo0bXe8
7kUu3+eNF3e0dx13RIphNYP4i+xfg344+M7gbnjZxeTvvcfCi9Hj0j1CjzpPXXNnLGRo3ctJNrkQ
Ey/kjMaWp9Vw5b5duLQuWI8SEMNnEcPnxrMz8oxNncK1TbVwaZ2b3i8Acfr/VNX07T29KCFyWl2V
C5Mlvr8zfk8aS6uzdep6//cwgG7OxndYcbglph8aMGWIER95AX8MCXQiUblHOv/xLlpbfFEFNRFY
2kavKc/Mpf4ZSPj4DuS5W/MIK4Zf4uE5WhAhmByqc+NjgutieAFu1NQ3wUZTZe3nL7wZuLnAZpPU
ZzPhnqhN35z6chNIsLb65bXeuJjCIAJaZ0yeuRt9EVPkp5mGXtvHll+zzeWhbxZvZh522Siqs+HT
nOpGP3JX6ERkW7ZZe8DCfxsb8Fhm8WUuCwrJCmBaEEc7OvFAvHrVUUaWOHB3yuZY4o4C8zt9+jdS
R3iRjw20Zv2F10L6KpeTKQTaRJMGVh8xAefY1+sWXxzCoq7noeJldZ7KYf/303p08/K8Yvkl0tv1
o8oWGWnOxGshuZeP0w5Ats+9zLe4FVfOmCXIWw0KpU8yYmeKMHsmolQHIoXzzMbwrm/6fHeVlZZQ
bx4CwmWHyzUFGIY9b2f5ElWbvXwPUNf3z5glxpvZbMBVC2mGOzL9DzAIDdCZODe/mjnwnD0ZmPxX
dKKoDmQMulPX56bgyUxnVlaJspAH2g/M60cK/soaWECgAep9bmCbpMgrVGuJjSXZdXmWe3sUK4n6
5M16rM/aNrU8MWEkoMngw5gCsc9xKjL1TU1tNWJqMppGk8gKP/FgW96TnfbHLEuJG+Tgj49E8aBz
ty92JITyzEE3itw3JFD3pNXNuWsw031rcc++sRJjTanKnGIfR2H9Henn8OrqLJv3gs/eD7cx2VNE
XP9TM3JvN8XEf54yPT+5Ps8/i6FyT8ZXCk8jJk7tYOijqQrHTZw6L14D6LWeCHOU3CuMxR+skrOL
Mi/Uvr3JRidWDfYw6FD9pkrSGxeXneGIcYCCpE0Xsz+yLaGtjRHIHh84HrsHI8nFYhl3CQZvq+Df
TgfsPp5RUkjiuG2qGx3O4z9UCPMNiRB9Mh7md8COZfZoZOMbUKr6L81kMeXMqvYCiKeXBBhd5qcp
zsRtcGnnp52nZsxzzrxPy7iifgLst/0iskocCPHnHu1ar7zNOHoenHXOuGswCYZrTk6GRPj47oFf
5vu5ofktadGtTly/ioLdBfF5ACK1i5LAsfpJ1G4AceE5rg8KvHH/YJ4UZAEW87e4ANIBLhr3iI4d
sO8dqoTNeOfGc4mci4/9J11P7IYSpGCqjwFBBeKxMcduZMFLQG1pdoJKA3QlcPLQNDZFeWpiHbyC
qAE0MGIYveDAHWW+xbCCd0JyDnHswZ26H25f1mHCnMxjt6qj3Ys0sfMdeaXYsZbX+raiY7uzvs2+
q673fgvPG8W5ySXAoaVugnAH1U1R3QEngp6527H5uQid2D2IsgpPI3Xkv7JpzHczK/GJY551SiAI
CWEYXToH43biJjMzewHkVBeJ63m4V1gblicHE3djaqBTypKZyck7d8Jn9x1wlP6TO6Ml9ZjLAZog
0Cn3plMjOP+tHe/Sl4p77u8wOdbpI40QLABPA0KGNYW9j2LUidJWA3wPDDp+ixNf5tELjOP5u6mN
miklEi2XFGqD2WOnAm9Iup5gNi90h+hXNROYE3JIXbDDsEzjJryfZH3j5kCB2Jj0/J6CFR1Ks7OY
SUIy2fcYfEfLfBdMFvimzpNlBA06zqp7J7B1cRAih2+zLvOms8mo+1LmNu/2RCIcpL2c8P+8HNEy
9Jgh+BkNnPfZ7ZpMPRWTUPy7V5jKh9apy4MURULdnRTtaPV80ci5C602n5UD1ekkHjgKtzmuhkHi
yoJVP60Dt00ZstZWQvxkCuYTpv95dq9q6xlcffu2AzQa1NzPbkjdDkpErQDUrvVCuVPIc1WqMMSI
z8a7MU7IENpoH8VjVO0h8gTqYUp62IKFLQEvPI8AKmZz5pVHKxGYoBsdlEe/aDqSUDaQ09zwqj44
TRi1QNRUtXvEj+0bwHeFUAE0hwPKyUOuVB6lbg8V7yTyfVm9TGWtepUaU4QzprL7MNgbH8IRKZDf
wA/vMNnRVw82VDnSXMLpOYiNqT/nPgpjiVV27E8gwq69u3EaL+htZwgLmydRP4Xtd2YEGXdGEYf8
Eo0oRvRXJwMhNSDPq/iVxrpCDgLZI0ZfJYLecCemuTOQtC8ouxkzYJImMAMNIYW4MfFG5x8UW3EW
w80Bc73TntcTzJHMY3Cbx1JDoNAOQSmHhMD8w8GZMer3Q6J/MPwrRYnZJtT3IeyYWOC4SzCAADtt
cGoYQT+7fn8Rf57cNjvl81TGKHG3cr4JvHlSoOcqOpNmUVx7h8HzOpaqbuooWA9DS7/nA+0epJ3j
+UkODeTRkXBhMEzW0WxSNTiQKgkRYG3akbxsdoBXieGRZpGq0i6fOL3xhiiY792B01SLgIhD4NXz
MYuwDX5M9WyGGxtPjTng4s3dG+tmBfTs+7jpb1U1+t2uL3s/qpNqIK376M08nr4WbanMMQ5iCfqW
WPG6e4wEa3xExNYfcLY6NXdvAUVq4z9Z6Cj/kXMR0z8uZY73Ix+yTB3ABYFjMZrjfDgWo6b2xsmU
V83wIzm3vycRR+IF1SZpDwAEiWnvAuxoEzaJwnzpApJ9QWtrcl/6WA1QcwMRBOkq5NDAE+bAXhrw
M+ShpPIWuUQTgY9MgPU1VdJT9gt46gBezjvigBbUlhCoBwP02AB52SsaZz9ErHCARJbnbgrleRK9
gKuUl/tpmOH0fBJOfXShS+QmOcJivZt0X34BYomF97SRGT0VramynYHKi38UCCzTvW0K3d5FXjjg
cuCQ8kZqr6kxkIk6WHHi8OIKZwQiXwrQDqZ1CHD4Iv0/zq6sO04d6/4i1hJCSOKVgqpylafYcRL7
hRXHCaOYxCD49d/mfi9p+uLqVW9pr9uUEDpHZ9h7H5wSzD2oU8aacOrtYbzjPcEkqqoU1vQERGNW
32hp7J+Qg3H57DtdUbQvc5aN+kx1l8+BNQxYiQtWN9hZFSaF3hbQTod8XisRMUEGcIhK2FqhGSG+
ibPFhTm1ZhhEpUfoCMGDNBg3ByqnB4C5nLJ3zOqM3IMCakKHtlnoicwkQxPy1Mz6lQMp693N7VB4
7wwjCewxUJkY+LnPeuHsW0dHxXFgpSJ7iXFh08+G27MX9t2sBdtNCz8V8zZ4pcZTMTre+KcinXM7
iLK37yIc6viG9yp5xRaa1DmkkdM5GIbHAPNzfOQxrpGHvGpn8SUVpGi+U1EW+ZecsHj6tugk5Txg
Mrb6BzkWZRkQzBKpkVd1VuM9QCovq24lIrv8qQGazYNGmXT7CMZaZuZAlB2BDcXLrp6/xIiTWqy3
ntviNwN6vJj8Kqmn9JWhtNM8TknBWr+3eDe+AXmN6AID9pQdY41MDIcp5U7+DOoGb+45L2N21oZy
iqGEqq+bdwLy1i83Bsr0UcUqAVDL5hZkrisb08xD6Nm40F8HCZlMx4jXvRfoeXGkTdozemOGFmLD
jRMb71gwdBn2jekwZ6FPqeSRn5uSTDegDMTNjWKVQEZZmHH6EdmiHW8Q4NSYrSZnA4ByV8wYzS6T
eiGgoOTpAoa8MEXlvkoi6KjJkllHlhVGBlNRaRtDYufRDmgEQZ4dAf4ZQyGTUpBdSttmX+CGcfxk
GPI4lISV7JkAY6bvG6cyoxfEmO77Dlyjh/m7ihVPmO+XVLcK/XB+I5Uzuud+NMV0moCKAIdoGlN0
5VEHjNqPAtC9ZqeottoHG3OCordaE5xOzZMWkpcyl4Dve3Xx1biDexdbSTVUkLFH7HPuEgyW842V
Ue/e0rF7Hp2aqWMPCArdU4x550kQjSrzoDaIBhkcTZ4XYJf6ZsqZ7HzPOMbBOLp+YoMPzHs5JQF0
YBV7Zc1Y2i/zkFggH2WQcHlkcVWX5wab5n7TfGizyndmyCrs8poiThpLKqDyAvA/AXEwB4kOowY9
rI4KK+bHOC1s6+doNVqeBE3Tk8E0SGhLF22DW5f1aY6rqaemgdp6U0Y8vQFZgjB/Jq1xX5BpLuy+
bAbtR/Ru9aZkW8c/ZdIjtpMTwoBgklNZtj5GkJqv0DpNm0el2mT4rVKnlX/Gmqv0iw3MuvKtycjs
1tMJL8Ch6iBYmhIrSfaIbbV65Sng8aGCnZPflAGAE+AOnOM7CHVq1Jp15CT3cYYv5EvM1mlvJk2B
2aOlmsUztR3ZvsvEydrQifqC3TBQ/bq9BIvV7BiorM0ddRM+/s4bbHYgoC7ShJheNAyHphpV+qJB
AYoxfI1QHZDGaP1d1rh8jpadIBDi7tAi+Yi6mbX7RqaIRA+MdeatbXEHv8dD4cTcHxJwC/cI87v4
69h7rH6C3lw3n72i1fEeU2MQkeCVIvbsIuAncF7GQlhCJkgqHUZbpM9QKNXJQ0o5TIoVTlr96EEa
a6Sf8MpJw3JK5e8YEwEQmoHC2u6moZja3ofgIpJEl0GA8mva4LLZxVlXy1sP+z5DJ7FEQoHa3pgc
nCmp9a2Tz00ZJpA829mWi/vRb7ypnUMGlz37NBpG5zB6XgzOWlciNyVuO/a71ugkxZ07DyrgOkOo
1SNYAdXOpU18dqtsRpEsyUdy4wK29qFsSGP6HhRP8tAaWxDbMD0SIV6LiH7GDA6v/q7Ak80OPRLj
M6lHBImA3c+wOTghcpN7xLVvI0j1v0xZDa+o+xICOrJQtTpzJOH7uGSD2iEp0u9x1jLQt23ttbmP
G5B9G2zZDfem48V3CIvVyfckcZ0nMA3bCjlI1d9miaHR2bZbPu8h2zHkBxXH8BCjEt6OJQuoRkUi
bvdsqJfS2eBV6DbhqTtw2Uy9m9AjAjqmJcg2pqb1SED6UTxJyTHeMyoawR4RNMCiCcMYzYAZLQCV
KjL8u0LOApVYCe2n+ctU2WDgFap1A4xgEl3gGcxB+Tpg1u+3yumQqFQlw0XAbDpY+1jQ4V7ODp8C
rDF9zkWjf042qx4hl1PzB1T98uK+Atz5O+7PXv8YZT9gClW+/Ldlw6oD4uO4/aIsLpD1Y4pXgzA/
bZp9UkY5AkTAP+GRywiqPz7as/MdtOOy8UjsWNjBMPHZChoNA25YMaLmF6X2LsIxrILczGUZ5imu
vh9dzavyoYowPmDXI7WS96UYCcbL5VPrQ6MfMbmTTEAyMyH5d9oCzfEOo8NEopHVzm1eO9mdtdDq
wz5HtAVGsYZ1ziVwQv/c5jJsLYM5HGq5JaKucY0Ppb642fWWSdKgGj0ss2dajQEgiP1HlM44i6gT
x4Ayxa0tfRWTGlLSqioqFcaDO0ehtJFB9ZXTzwc0JCpb+bEdc/6kkb1hEoUzF87eQLnrBxmW8o7D
JlgVtTAJjpTLNhAI+IEV7ZHmpidDBoZOmSO0jRxn0Hsyel0TAjCevOalpX7jms2boAYzwPhITpB4
FSXc79uQii4PhRhGGLrr5YvkbnZTIRkB1VBBHyQkHunkXlsdjpOuDW4qVkTa3UOnfenJaTv5OruT
1aN8kVsFQg0y24lfyRkHP01NIjGmd2xhjUbDJoFgj343njGj3pW1xpFLWryWKyoEA6OlkNW1OKv4
t6gRRpd169xGCILOXgp8KgR9puLo9XGDUwRVxAdICcxil09d9sALV0SnyKIgqTLlwpwQF9v5DuRX
/l65JOtRqldz4beFgNv01GwPx9HpRvvQ4GIJdTnbyFEGzEBBnFvgUDLTayzEAevPn0CjOsZqwDjL
ziYabHfgpNQhqu3hx5g4OCcUQ6zV18rESBdiyeLkEHMCFQneSCPuxgllmq8Nb/ltbI9tdkqTIqp9
8OIR/E5jhusK+j0oPVBIMoLdCewPFRM/5SAWB2qsUH8apKr2EjnXjQU+MUOWqVEYArYBSm7LWf42
IZQMqCJILCzO9KmHdOHBA0rpdbGS89gM9N5zUOHxgXZxvF0hx7YIKovO1o4Bgf1OgOfDtAaoMpTn
isxzvAMbRt8z0g4jmJoojz/kUYwzgbCQ6huW1A6GC3NYWl/1w1LDxG4YreY7BPU0Csp8TL7HdIi/
5VlTPCI6XG4ST+cvudQNFOnG4XHmKME2FhvAvaOJRc458t46xNAZ+8RNKtpziWsW11bkDCBjM6tE
0Fy1uJlvQVNw7hzL6r82ai5rP5nS4qMQU/sbpiKy22QaMuXrKWmWr4CgLjYG6rp5PcXf+rrL3pto
6J/zuAHvmHfW+LMp4TP9LpHqQVvNPIA2w+Id9AZxHque0nYnpJofqTcKoLATdD8ViNbPXKMSu9DD
vxHUPk6Dl+CLYC5ndIxRpUPdBBRj6NVHUgTgdZu3QkMefNdUBShwaRyNHJE7iuAB7zOCaTsisfwy
JfqJo2dzO/LI1LgdnfSeuVKkwZwvp5J3LiqwUUPKk4MUDGUUOf5MTN2eJxmhIjzYXRXgwPDfXQ15
iCBmUocZM4BGl4NT76JEw1cAy4byCveK7FgTuAqpHTzbJLx+pcAf650XTc28IzRHzWuevDHHLWAl
u9EjqGLlwCj/GlM53IMLi2B7gE3bZU938J4u3xkVVwdpu+4Z9jm+FDVU40GQ4bPyXZRCvxFgwJ+c
hOtTCoGL3C8L0gXg7OZvsjPq9zSl85/WjNlPgpIdAjU4KhAKKUwqAjjr9p//fJ6MeZNebt7VmKKy
P7HxAGn0+AYbL46gjPYYnNRm1nvfRNVTBc2LYBzhlYKJp6gZMBDhu6BKlSxDDPpQ91o6SQxiii5P
knWoourSG3/XdWK9sRRxeIyUugT6D+QzZgh7GRMb64FtD9ofk779wRPTkB24KxmYSaoRT24zDCck
Jvw7SgX5qbcE+YaXcA9pJswvWrfqnoDFlkA+pIDIFuqU9JhrL/rJkBYXflq0xdeclRVEBEj7Ixor
eA3EOMs16NC8CtJJOrmPUS7Cu42LIpvNDtUyGOOc1FYWVDZSRr+Bh+78qKVF5RsiUGSfhxn1Sj31
8wf8U3RoIQjCduhQ9OdUgHIDqQ1EhkTJTt4pkN4RxJBCDui8ocZdelXxVNCat+em5+3vnvB4V9Xu
VAc8KrLMp+i0/ECpBYffhrLSGOaQDnwk3Gryl740/Avc9PDoCKaW65kipIRQCGqmltc4t6nH5NkT
pP9A2b37VtcpZNSa1hVQhx8JimBQvvk+Daj67aIBgVU9Tok6ZF4aywOUZrObGKCgKFBcocgv64Sc
rTZNeUAkmI+oJnNcbyLBdoiFRxHlM7LQsXWyw9R50toXCkABn6IaM+0dVJmehQXJFH8wuGSCrjXo
3s0e7jP8mTxZJQHNFWQYbPjIcu8+A5RKB3HhmWec6XyP26C7gYqR8gdQ9lFnKyccGKMrZE/StaYB
gt9xjUQmyt4EugQOzo6MX3huihsob0Rq15Z5U+/wUSIIMaAjgxu47oCOs71HjFMsvLMaOneXwPUi
ArAMKHZ0HJ8GUg3HtIWLwj3N9nbqgWLVQHwGuj4zvF7Bk+4rqbBfvnFq64kAP3tEcREFXnhU5w9q
690rGXqEg0baqLvqIZ4PtT2mNfBhI1xhWzcTfICBipc/dbkcURtQI3Qs6mZvT550fWWWerGgfXM0
g4WoPy5Y+lxWLgZyAe6RPWjUPnedRMabDiU0sBAh3PCMDy4KY5b7E8b1B5MpYQW0llKFhYsL/SAn
KwmhXlZbhxIjvRTG2gv5EkUZvvYyzDn2PaiFRvj/1PEDiQWgHSAMkGOd6ew9LaBnE2YJQXlPePIr
6HMxwmPWHxLbzl8IIwzTyEhTPOGd5z955GHqY2nHqFbbPQwJXTPnoW8bBAAMFw3OAqfTn8od9RNQ
H+WNq3AfRAmVf3oeFx8cetdPS0RyxFcA7kpAuxSTGqwnS9R5fRszhYAVUjR1+yQoX4RHtJnCWc76
CXVmxNElUBI711TWnjURPA8npG58aEIBqtpaMTaNuNJ9nihaI22Drls/VWpfjCX/WRYu/YKzjPJD
YaVob2HpT14Dncab1PFAxMksRKeTHsjoYx6bOwZkHKKgLgyuYlDD8Ymr2Iu/8YSjpyTRgnmQqZOe
k16xj0ik1htVXfwgoZeU+4LIyn4xJHOGo6s7L0VWhxpw1NPqEb3o5DdMCKRIB7FlO3AIfMQVqkJf
lI3SjY/mXER8F/Rx+sisqj8rFGa7wIIIAMrFzZy1B+WWiLaqMfE+mkpk8J6U5hkaRy5czNRo8uC1
Cardld3qfdm6+iSKMtcojehO3CDXRUWDWHb9vUqtIQmBXhKIA4cGEqNGHAuaI6GwjSa3XstteazV
NPmThYNJapJxn/Sq9xbqW56/tQOTN55MkVDlDSHxjQOB6K+YNl2/mqzl4MB64G/bLZLbXa7q5rmU
QIN6TdEY6A1l4OIEEefkVFrgJk29st5zIFXeY5d1c2A0TZ5mlJHrQz7mMmTQkOHPMxL2B3Q/ogNu
X7gEaZlGnwcrFt0JN/P4kOixDCPU86Hvi6nxURCPU+T5DHgYDt2Wsi12acfsbFeNXNYh4fb0MYxe
+wWEZBpKiGK9VbpKhlAhsgoJMtwnYMMhtoRw545hWtgNcvfexSATpivkYxSpfTp46mEe0sQJMoxA
Oos5xy1WQyrI8hu3w9UQo9bp2V1jdi116Bdap21Ik75/1tCjin2tlsQcll+BDuYiUaNWkr8NZrn2
ilSjXIiiF/+ZVyy9n9EddwLcYnkccJtUv+IM8aplUgSjXuLm39B9QXYRDxliXyNi5qfIBaE175b5
nieV9Q69T92FHnHYDJkeFyiGahyc21mieOq7sWP43o4TTCJ2ivmjJTjvR6tckvLGVlFY4xvbviV4
l+wlLvf7BnPl8pBCJUfvcKegFKFKlR1lnkE2zOLVL8tBMgPRxSLeR63TYNZCVIn+jOHY9Wve438j
ZoLQ4NIlRaCVfK1AfMQlCqyshch/uBcpr7/TGPWKxJP6WEKIbUK2yosjjhqSvaVOD5JSXtJ3aHSh
fWvEIPS+MGkOrQUBDrKfIq0BPZrJH5aMHHYcBqfKj8p1kQFYzEWI1oioK/y6TGj6ZEWMoi+DfhOY
ubWD79FMdgK3psgTUwpGDqhq8TTMWJxjofKIgQYc7YfBzuePCkdsfKCQBH4ima2+E+Sqz64Q+ltt
1RiFjAEgiQXcaWbNfrrcP2h9F6GGPykCok1/QNNGv4ykbA6tW6O7ALFE/NNCtF3UZnqFxKmd3FUx
Wl4+hE6nGwUwxxvFR35yigkdXxY71XkwuO2D1OTWHhElmvuooOMzNu5wXyMAbgDy+6cRkJtqdt7i
DB47kOh+/kHw1MQ/MUAg3necUOsA5aLqbKx0+jXOkCoLoRI0RBnkhiQ7dkMjZsRrnlW+a5G8RXa/
CKMOWHBdKesJqf6MlHRSKEA0Y5EvN1EUIherv8ezSnHBQurSYO8H9Tylrj7aOkteUZ5unuFO4rea
2+iIos+W/E7sJS/QIiucXYp24UPVlSTokWizV7TspxNa7ZXlC9sZ5AF1S3cKrAIwncKPDM9fZEya
o4o0inV8tMbxqDMbqgMJshZfDyDcH6uJ4uqDDEETxEY39VHXRA6B6SmpUdT20sz3NAd4xYuJeRgw
Dzy/U5Tx7Cu0cOzxgEZo8cQgOi6fk8lCw1D1dvE9zwocSATFEWj3nQXVK5rWuRugTUTvijRh2Y2Y
h6j/gUfY3dGZRDyjL0MA1SBuVMhvoivNRynycmfVPIvDqBrRZfISAmk5VGJoufO6nn4v55kUr9Ui
GH306mxOA2ua0TuGSVfjAXkT6jGokKfxvccK+BNknWj9e8nE6s6vZ5zGRwAt+le35wVggijSsv4C
LH0D77XWOKSk5FON2Zn/z3iqUIw5ztZ8aQTU1tOXv/8Ft5N5W3HbiapTjkL5vpkXL5QIuNoLUKkt
zNcKbUejoo4WeYX/R/2mTuPuGto925gQcoHzsfUGK4hsr9xxaFDMOVUOQHbnCaAHgjIG4ERXTYyR
VKwQdxVuUokErDpNFhhhyysIkU0X8I5by18h7lLWGEsxbBDLMI+6BlXof0BqbuDI1oL6iP5SD/kO
cGQuIXvMhSg73GHGPtDEwew4jONNEM0J5CClkzJ+HULxv4SrUwzW64xUwM2CozdWvN6JYvzyOfZu
40Ct1RAjWwMcllXxCRcDx1C96BU+57HDKI8LH2TrB1bYWajsISIEY+4Euij/ooCFCSsinT9W5MkL
swG3fmL5+19Gh/7A4KCVCBqvU6NWz9BCoq37vxC1N04VX/7+9y8Yb2m3CRgFQ6L7AjnzjH2xrbm6
wFHdAFquNRChHZbUshX2mTgodBwJuq7KBthrQo5UTrGYfqHUMgOMeN1HX9k46uRIYAWg9oidHqaF
LwZR1af/gVi39UVWJk5Gq3cZ9Apv2NRDu5ElJWLI5t3LVX/lK6zsvBHIsLlbAMmPRkflayjo7Ia4
925NVhVfP9+mja++lphiiMnjvIqLE/UMP0ldIIw2vBdXKYVKuhZXi3P0+3jHUNFyLZ/h8+4IZoD6
ZYOCOG6R6xgca6mpCgFxMxmA1xu7BprF4YBXPk4YQBOLYNbITC4J4m189LWkR8w6z7O6ZrplEEyG
SDEEWqYeYgACA9ODz7/Ihp2sRT2IhnJBU1J9ajzoDEmhUOVUAFSx/l6oK+m+dC3LwDOrsKIMs9Ka
KvuQaB8HNkNa8vkrbOySu/KHca8aUhlVnQguE0Sg5SuUYeCsLtIet07tyhtWneOaxI4RgkQzLqmF
caSU8/u61S8/+pcjRDc+sRurhDcHVwG5f+QTY35m7UVG5T8Dr/6FD7QW4mpY7jQsKpdhL/Fb7KYP
zP0aK/IHYItnoGFf4wa6xuP0c6aXZuNufZGVN+RDbNexBXJK6lVDsPCkIXebHQf45AvOauuTrNxh
julVcdmpAUzFCIEahUo+5PxjQo+ff5Wt56+cIYkKjjatzc6U9GFv6feKXtIe3dictQAN+lCR3bSZ
c560pI8SYl7DmaAVhlI6pK8vqbBv2PVahEbSpExM5tAzFNbJHtCw2EV/kI6t+dI1dTUCD0qq+hJ7
ceudVuy/xqD4QDGX6Tw5IE7kcZV8iRBEt100XCUsgrTrP82kiVI4qq7FIaaRs5tgjX5SdO+ff20P
D/kXC2HLa/1lgxzJv1W7aXfqvRaiHCbQVH7ElvM0evGRpZaPQtipoPjNz39v43Sxlc0D1TPpiVXd
afSKAt1iVu+s4pI8xNbDVwkNsKbR7EHT+KQlSNoNSpBBkV8UKNjyJmvVtD7ps5GLtD+hNYduAvw5
GuLPy2b1ST6gdqy+AT96FBi0XbZXpphrITXW9g7wfBQlQAm1fiUhKwMwhtp//jk2CJNsZeyovHml
FRm80jzeRz2EoOIS8VUjmjvk7pZvX2TJbqQ7a2E0Zeq+iF28x6LR1YMpDomHPlRDc4MRNDuD7FBM
1uvnb7VxDpxlDX8favT8iVXb3Yml00sDBk7QTaC0XvfwlcGjhZ4KJy37kzTQrKF9+144YF98/vAN
b+KsbD0mPLIAde9PubC+oRcJNLu2Y4jeX2St/usvcLkOGezMcvNFzCyMHPUMWUEdcMFZAK7ShQTq
X48UfmDlUSzomEFot8IP6BbuqtKvcGA9op5kPnVThLaZatwLqc6/fmj81sqbRDJXmJPj4bfkve4e
5KWxElvPXTkS0CYcRXsL8+d1erCy+gDizgWL29p/+p9nM3eAC0VICCQo+8MFcNQwhOLH56dna9mr
0KBHo6wC9mkMMV3hDxoR5kMRe75wU2wtfOUqLIz2aXoXB8eQW0W/a+8FveJrbArV1eV2+stgU2Cf
ooliOHibpH8EpBj8zsuvITrj2StnAKddVrjYsG6IuZPksbCPn+/2xkFfa9EhG0EHsAXeNC6Oslc7
lv5y1bkqf5TQZf78Jxaz/6/bGWtfuYNCF+A0jFg7oHcBG0/29JqJm54W17gbPH9lq3MrsjmjeH6U
SQg8j2CkgbU2XSWJg8evzLPKm9QB12c5j6gZ1+YgMfD6853ZOI1sZaEcNAOFcuAQGvmRJx+U/0Y9
/cKubH3YlYlOOdqz0Pgaw866A0PCL6waAIxHDw2+XM0X/MCGra7vdQOIcu8VdAiJFmFV45NioO61
9rSy1bofRNQUeAMMhWWPtNPjoeswa+bCBm1s/vouN0lM8SVtTJFn8447+gCMcjC5zoVTv7H/6+u7
SLjoqT2OIGeeh+grSJXoD98piTp1HXx+fLZ+Yvn7Xw6n5nPtuaCwhGX9JS8OxiuBKQZjr7N2TnlB
GX5rl1bGy7igQEGQIRTxfYVpoCo58OxSb2Dr4cvf/3oBe5izfGrcMexlcjcX+SEv5M0o6wvmteF4
1rURxLlI9YHpC72s2Rs6nBwBDDPUHhEeXnd3rwsjSVnHYnDwlVNyyr3Yt9NLpbCtvVnZr+vZeTti
9kkIOKTUb+70JuXXz8/NhtU6qxu2KkBDVs1ybrojmoBk+vj8uVtLXhusyjvVYnxY2Gc3Xf8783bz
8OXzR28sea1LKQtginjBxjCb90CYRJfGNm8ckbUiJWthoonBkmfx08Ns5ek9wfROc/h81RsbQlcG
6tGZjFThZppHE9TQUSASzXdtws8fv7UpK9u0jFtMIFWN4RRZ/NFxOgHYkm1+XfX09fz1xs4Tqxk7
HMCR4eag391OXvc11yJnuK6nFAwlhI+dHdQeeJkmfvx81RtbvpY4Y44czeSMmFrmnFD08x1I6Jj3
z5+9sd/rmesTExy58mKScrjTrvo5e9EFV7WxbLr8/S9PyMCqMtbiZgdItTRQxPZuo+r758veevby
On89u3XqpLJr2A4rx72Eot/Qy0B2V0lBYszlKojxgGxB3QuPt8UxkUAvXIhMt5a9coCT5JAQKPFc
USQvdiGRZpe3wIpcuNg2PiZdOUFaJOBgLJZv8/hWNEPQRvLn5xu+9eiVH5wwaN6AZoFHIwfACDmA
ucv954/e2JS1tGetvc5pwTYIWQyitq3f+TzfeIY9XPf4VZpR9Z4YYm6PIWWvnf1Tsd99dqmi+e9z
Jbn8Z3byX+eQAWxC5i6yPibFiY9Jmd+yWlIMO3TO/YS/5JZ7k+rqtQQAZ+dhHs3JBh7P54o8lBC3
Maa6St8eK1k5TpFSAV4HGcO6biFBCdUDy7nyA60M2Uox+ha83iFEt2RPeROovNpPqbjuRvlnb//a
QwPh2JIVwxhqmr2IqZBA7ItXEEWvAjtga1bWHC31iYEhJBPkA8Ifu6GT18Xb/wxZ+GvpDbVAd10C
GigO+BhlHccl6D0X3P7y5f4lx7RX1uzNseAlhTVjUgzk0oqD8PghTYbbYoyukbzici0+SVzQQJWN
y3zi+6F+zoc/n9vchrcgqxMze9QyDtTf4S0Off4+jcmFDd968PL3vzbczabekg4eTNp9mz70V7Xm
sRGrI8IMzUD6gQ8SkAqCrjbSAaP5m2xtzBLN6KVe84arIyv/D2GNIZomLL+j36L8TGfjs+a6K5Gs
jovtli6oYoht2sHBlE03BMP8DnMSv37+SbeWvroAUj4C7KR79YthIoyfM/UrzWswxxp61frFWm0S
rLKid5aSCtRtObDWoPvT7oIpLb7+v00JyPL/PDYgTUKml8M5OrbZAy8IgQga7cAzAV9PDfuhT1+H
TF7Su/13wxVr3UkXQNCKmhmnvxYKjA83aww4DhW5id3C7L2ovzIahwP4zxcD+xb4YwzGDRNX+y71
Dpp1u84rws8/+r+bm1jLT04tRijZLqJx4RR7aZTxMYn2/bpnr0x5aqxEF8v3nuVdqb/T/OXz5/77
QRX/TCD9y0VA4iUxYklfZW+dJgNmvBzi3ZCUH9c9f23DatYawGP4fEyIrubyG5cgplX8QpV+a8tX
ZlzRzusqDCcPMSUzRPjsa2LvP1/51qNXJgzmsxUDvgk6UC8AcLX8HjyKqx691pXsUIlwB2h4Q0YB
Dbh2DDSrdtc9emW7OUbQx8pBeFC1jR2Ow0QDRP/0y+dP37DVtaqkkO3IeujihGM8guyXH2QyHfgA
7jOB7snnv7EUy//F+8iVkUIIC2iKCSeylHcOlHW086tNTq34Zjsgk4xncukK+PdGKCROF5v46+yD
DDi3LDfx7yRJysDzUJ+DPNVuxOxof9GNOEJhAmNyK7obIloc0PDIgs/fceNsyeXvf/1yGylGS4J3
bNo9tKuK64pRQq4u5oh3NfjCeC5AzztIEh1NSS8secNRrAUnJ0KSikH8IHTa4+jdtuMvW15KDLa2
Y2XFaJsUPPZ6OCGBqUFDCtYQ1AqeP9/rf5/hhc+8MuSsaOZmjHGdtb31i1bOLkt66CV0PztuAjfq
gfCEUP/Mdx1STdZ2GbS1+IV0asNg1nqUE5QFME0Cv+1CLkMK5zFHd6KLQGyYxfHz99vYvLUgpdc3
WdRwfJhGjQeMPfZdzJK47tHiP49pJ8iMuWVw3qlz4qhJOGl6wci3Fr0y8m6QkNCckApY+kukfwAc
/vmKt/Z7ZdJ5xgYHM48QMg7zixWRx7IIBJhMUl8Xd4nlhf6yXM0KHUUK0Uo6H6n7SMSxjS+sfcPC
1lOVRS0FK2WqfnmVx08VxY+A6pkGauBX+p311OSxyfvCWo6jsJKDzLIdRN2uXP3Khrnr5E6SwoKG
WGHK5b0kre+5FyLSrc+6MuEkqhrhVvisdgZtstM4fgXbyo/G35+fmo3TuMawlx4FbyhC4BZVZ229
QZzk8+dufNE1Sr3xiNV68PPQNwUdJ25BZFd+cak8trEpa5g6sSOobS7FSI+/e9aL6zjQkyt2TvXz
89Vv7crKRmPS63hqYf2jfcfQ2SjJVdg/4DJWVupqY0HpCU+GM6whhxAmU8vCz1e9tecrA4XOAWLa
DruCCfP+UB/L9PuUXKjRbu3I6nod4hKaVMtNUrc3TN1y+8o1r4JkF4XOVFiwd88Jrexhar4kl5zK
1pJXZqlAN+/jJOrCyILo69AlP5hDLnWYt07gyiyXod0OjiDyKXBlfW4W+iAkEwAfdHO/Z+1V2Hwu
1qDzjGoSVTLtQ0/XR2HXN4N2Q8ymve4GXWPOy8ZgyhmkZcLK7W/mDIOvdXvdPbcGmqPlnk3TgB2i
ljjbSRSivXwNnhKbsjJPaN7xlEdxH0JKzZce5lOll2bcbByaNfbJ6ByDq5fqaNTnkHohoHVbba0v
7MlWQLaGO3WVW/fg9cMt2lbnQ1rSvU3kUD3+H2dnsuM2roXhJxJAUSJFbWXZrimplO2kkmyE7gwU
NU/U9PT3V3AX1UzJArxLFxqiOR2SZ/j+wp8+TG5h72g8fAYPjKHqlbMdRDUIkLWEBq0/tzfOubGV
AeHIU+rhdTdNTvVYdaP9FfwUeyO0sGKEqDE3QAAOQ5sWei/Gz4I85vJjcVMaLWLvS5NvLiBsppq2
Q673o3WZHKiHfb5uN1eeXdSwm8BMqppK5DL648dan2rxKUbdhdvWge1+LPLXSG+l06wNjjH08LfU
k9PikULm+8l9dZuvmdqSSFn7tmFJK80TgF8wOvn83UfV71j9rEAfuj5Ea9vC+HgTFWwceKn3bG4C
gH93C9jo+qdXfrepUD0MjdXU3eIRGNi3rJ3uEgXvFNJzr39+7Zcbhlo0wMn3Hj7vRc+uz3fga4U3
fdlMeUv7viJTCVPhV/O8L2CQQr/Nx9t2qZn0Bsl0u0IxHtJD7HvIwYPXcNuvNh42BPnaKDwW3T4G
ChpKtbvIEzcOiLH1W9SrO57G1mcierXh/QoQDfp6/WevrBIzz63NgGME7Rf0skmC6/OxsIEXuy06
45lZbgBfizqmwCqMRH3XXvqVyTx0gE3cMPvL2L7j1zFT3Xwra2zIxy9ZdMMvAGHnYz6B4pN5HtuL
dL5MLduqrxTvN2VGdqshTgBVwRw0xXNtf43Yp8b71jq/mSY7L9+w8SuXH2rsKdQb4KVTwRr0khxB
zt078LXVOj/UzXjbfJuxXp03lQPILt5U9YuIfoGsoJINx8S7QwS+zWIp3hwjFEhwrygS+sKRkE8B
3S8h+hMIThatQkFnDUo/QeU+vbdAwvMf4exRxZauzrtDh8aNEyAC7kTIamjP3IN4ydAv1CEvlwjE
Q9CtorrYX98v75o9tGMYbD7VHasAtTwjFZLsQYDzn4CvoRu+57VeGFdrIUUEMQjFP3JZWQfa8EvU
ofgrXYgGFS2+XO/DWivGMotAX0hUQziQvqA5RQyQohT34T3p2D2K3ouN3bmyHkxLO1TIf6zmtj4D
cJ3JkNqZVz8KWpMWUDobiqWLIBu46nWrKjEGM/NAjrrew5VZMhOQKXJrBznGDUC1hf+bI2vVC4uM
Jzdlkfp/ZR+36ETcJ1S8yMwTQIQDTzM3wtkYuLVfv9jqNxtp8HBXVm1RnxXr5f3QAqyRcYh5XB+b
dy0+fvvS6tuv4/k9kVrEJ2Ix55mqhQyurAJwGx84u9vaMHajKDIowbQqOXFddt8nf0YGKWfQ1O1A
+L7pdEFHjK1IU9pBv6YcX3CBQtGa0lC0OYDWLKswU37lHa73ZW02jD3Jq5lUnh7jEy1c9jGqALMP
QJ6rLtc//0fF9a9DDN0wdqOAdKYP/gykPTog1MF+j+yJ3Ne0hswZkGDQw30C5by9lFMVjeBK2WU7
hl4OOO8YaACnOLRHCnBAjlmj5rIOGGRcQWmdZ9APP8RuBzj8hj9uZUObyc0on46SBPTtky6hzyWV
fOVjX4DRNPAgKmHkm5IhsA7SxPWhefd494WZ7Txw3wW0ZZCnidH2I0DVxU4VbrIHSqzcIdcKTLkM
NIXrja1Ms2Pc37hO8WJLsC2Ui6MEBLsF/QbKZLUVkVgbvcUav9l3bc5i4Ggd8jIB+uOOh6kq2hhE
fQ+kFAXeejl44gBxoVrRHS69lIMjHdO03+jfyrY3y8ah7SFcJG/YL5GOs/Ej0IKzFzqgsLt3IKWp
bCN3eeVsMdOjJ78Dnr6A8BOZlPUtVwyXMqR1CO+hnOaGAAs6TltWeG19GFaGQl6ypSVzX3jkY1W4
FrmfKlTlJgN9EUP/GbkYcuO1836eGdaiYWygogPcLfDHL3kJrOdXAmJ5uSOOm/EWsR1UK/SgjUog
3agu3S7bxRGEVdwjRhnURFfwIv2aW4jQHhwfnHYLAhii9R4YRcXAhvNmbYJNO1VCAKAtCxuI6mrB
Y80TElCgkW67XO+v75G1JgxTpdy4zxtnLs+okrPuJ6Rmw14BdHDX4EZxWzfMpGwMa4b3WQJ1GQqt
YgJM4KUaIQKY2OCuXu/GylY387NF03dOT3161jDuL5olxdfEKtqN82JlkMz8bF5HbpcMbDqDfab2
CpIp+4jjJgodVLExD2tnhukMKqm0Z9FX6Slv4U2LBsil547zCiGBI6ELFg3/Iaz+EHk1Tgec62Ee
O7/+/AMCjixMSLSbYUs3dsfKpjcdSGUG9aYo9qczPDrI7Bn015y1LKihoYGAza3Lz/QnldCGFzWA
kxCk6Kq9lJ3/RGqLh0ChZhsvsLXJM0xKhFzCamBefhYIsYZp5cI8OqQAkQR5Y2C1XV+Aa+NlGJMy
8z1wQezoXAu4rUI++RY8kW3MUEblxdA+6os6Zi/XG1vrkmEX3GmuS6jWRGfeDR95mUIZzsL52RV8
y/G5YofNZ2sO5YW01jo6a6ASD3kGaW5wGMiiHnKaa4RhZpC8N5baSm/M92sp7JEDtBidhQVNGneO
jn4/lCDyQkTu+nitWAd7Ob/fnNM5tHAm2bXROZrgvQ2QyQtGqZ/6SXd3vYG1Lhg3DYkSIu5FmBBg
L4vdH7oH2IgWNHLl1l1jrYll4b3pg/Bnkvu08M8RaO4HoHuiUBRN+dgpe8uPtrKG/5imN01o0SNU
I1r2wvOx+ErSVABTASaf8uWug14P+Wb5CtzmjS2z1qNltt40x5EI1/RjmV7KqIf4wGJetJc0O0uC
vn59Xt5P3vH/SlOmuZX1U+Koi6yb6oIA8dgclSZWsmudHphBJ4ed0VlGngQy3HCv6Qm8zH2FFNXr
v2Ctk4ZdiPoZ7oq5VJccQpCPsio/ibaq7zKfX643sLa2DVsArixU+WyqLqJJGyDdRfyQOMVNLlCM
n3E9cK0WB5HvjieoQ1Y/ARPsXmFPoQ9x0483C3x0AunViKnpVLYToOeqrPaNC3LobV83tr0Y8lnT
iuaXyEuh9dfNZdQGJTTcNlbXytyadT5aOt3kEz+9AO+RZjs5zDhOgOgGxS5ubH1TdND/K6FczCUE
1LLaP5FUeWEt/OLO5/rGO6aZVg5wMe5iuQbWI9JgyidtewTgE7lOySi3MsHpHwfROy9isqzeN3td
ACkAnR7BTxNU9hKU5wxFcVQqtiQEYiWWwfeE2HX6rCIXlPCUd57a6SiyfL1Xk+dAY1SmwJkTywXM
2h0TNkEtyZX8HmocILUHcmLVB5nUzHrGgxa6O8ht8xeJBQgT5t29XU+p4EELBCRE82bow+LQ7Kpg
8qgVPUVV533r7QaahwJQ3M+TA8WUp4ElbgTBTmjR7aBXWleXOolT8dgOCQFJVukIgH+gdQH1AKKf
VD/gAIN6C88sx4fsCSQJ8RNH3zlMMh0fcZXvfkyQUQMnms3ZN+EoB4q3lQ/ZEU5K6EhNBSjwT4LH
0QuNqRiPZQVw6SMuyd4vq5Pu8K+egRx91Q4A/keSQbnnAEHYmj8P2mvif6Hw6U51MPAFwN0mHdSZ
IOoHVRTkxuOt1qZQIeTdmOJyorzyR96AUvJQWxQPKuE1zRMHqeJDixEfz20B6d56T6MKvYb6VZY8
Cx1BD4b3lTt944ts37FMaY6a2Zx1kPtEzXIBcbIU4fzqLoonH4pK0HKhO5Q1yul7iSR99ok79fzC
y3L2D8BiNMlROgoe8clnbD6kKR6Wi8RXIu9I7OV26PoUKphihMQYeDBRk3sdkAZTrQ5Qi60UxCZj
rJUuGf9I/M2QsO3LFkhr7SOVLw+gSki8OaRelnFUmjosPwrpyP6Q5ki6hoBjN7IanPcWkeOn0dXN
uK/nsvzHG8ee39WULDBKaKxwQNJwUzjG4PDnz5DqEp9TgEWScHRU9VuQbsaawHy/Ws3sWI/IfZ/n
f0oNdM59mTlDemkhlwMJAvB6oLcK0O9rD3HXn3pOO3eh2+so7OMZxOZBuNCYdRtVPZd6AeTzCljm
/URhyJ50Z8s+hLBoBuXDkZWQJaiRm74rR+07kJRU46NL/EXGlbYuMmW80X8aikxNIUSKW/IPmO6A
/0NBqYImdT9D0GGsdTn8AJi4BZq4bbBcEUNI0qMzW6r9URJV//QdKF9YOVP5HUUB8/QMtC0Qy+7c
QDgnSfBavIcIDNjc0FxEF/NqGTMoskMCYepkDg2opux3Sc456uYmJ4mbA+t1OuxY28MlMlkQ5YCu
BlCNs+6yT3ORFMVXWdkduWNFM7ro48LlIXo5qot4oWhLbg1+YLV4JQAkkDt1CGnP6rcN0/5FQLE0
fvBjBWouXOAuxEEH/AGw4PiUegoKa9XAG/pYAXpOdm7nQT2p+EOKlDWUS3dFjP8/VAL6SXngCBDX
m0HF6cc6F/kZuR/AnEP5BiTAJuuKZN/nkKO9nySdyGGEW/eDADNc3bnacSB8ovJsfqrAfnUpdMNK
3/naLBQBQBVcYPLnbKrP1gwdrz2WPGQiHd+aEkhYkey1zuUogz6H3tDRjzVg79Wg4VOIFIWkji0r
Ou3TtsePh8AEhBBqC0I5mWpGvotqSFCHAOtAlxZBNKB/4Ri2uy82KBqvg7LlFxSetf4DJPyGeheX
nNSXyc6cBH6FYnoYk5a+ejYI9rhIpDN/tKwh4htupLXT8q93mM4rKImIk8tSFFdwavlOiETXSh98
D3yLG68UxoUrT0mTuKg1OrUK0mEhhaY7NF8Lfb7tTmFct1wPRYdu3PmnCPICuxQ+n4/Msvsbx8i4
brWJ4JBfK+Izj3oFlWHLXWArSTB23lYhzXLi/n0S/1USBIkckLWhSXiOGshEkeXFDdHi2+70fxUF
EU87zeyWzmmkbnZ2tLaOUObuC0iYdfKmB/1fpUA8bmlF0sI59QwY8iP2lO2l+SeA1ectWPTaIBmP
rbHvgNjOZnFyaDc8aKtTT0MXbXGv3k2i8f+qAELRlBrSahSnaa76kKqXtl2kuAsyB0OPsOBAkn3h
WN96XMg33thrTZr3r9amw3JCn4g7vHBM/KQdudOQng1g4ibIhLKwY4irxsNwE68T3TQ2vEIxbieV
7Z1yliIrj0PQAUJ8kJjrw76C7MJG19bmytjwxCG8LxLhYcPHtA2IB2LZnUUryNzesuU939jyEJ+y
o06U3gmBfFCV2taxSpSytPPP275vbHqXRQlPp8w7Ib0ESSaCIOntEHsEinzXG3jfmeOZhUQRaBKe
K6W+DD3L9irN6fdhGssXaFXoY464Xh32zFMb6a/v23moZP33qo8U76iMIo3WWGQHOoZWlLaQ7e3J
tD5e79DyqXdsmFlgpKe0RgG6oy9CRj/bnrkVJNyhC+SCFBrEM4iz41CRZ1Tsjzd2yjAIZBqbpFBK
X6a4hMbYhE2iOwlN3aXZ65163/vyd51RJic3Q/r6RUCDd6+7BhCg2ruLaP0BuTA3bkqzpohCqJWz
XnQXBVkzyDU57QMEJD7O2C7h9X6smBqzukgCv8K8TNsnihMGWQEgr5N6gngJrAvUMPpAuPoFaMxj
If2NAMNak4YJKKEnDe1m9f8miTNDzjPfyQ5W9U+LbiMXUa4mgA7QTdmvvicMq4Cq0yJq/BFBXK4o
tJHTRZQbRRj5VnxqbR8ZZmGiUBcfsqS/SOgpTpCjBfzkYR4VRR4RolZbpYArzZi1R7mdKgnREChn
xUJ+QQFF9W2ahfVQQCp0I8i8YqHN2iMb7yRulRN78Qdnlh9Bu4GOUGLZ8PhfX3Ir9sAz3K9DUY18
9Pv5QjrcvyHceuQNGJLp4H9xoDdYVGA5oebN2jgQ/tAC3rE/nmkNhraZW83qSzsNzXASo+PhMthY
gkDFRc4tD+sYmOfz0AOL8I9A6JE9p1OBDJ1AegWkUz23da2NHK0V627KcugcaTcKqlRnEs/Ofd63
H1w8bQNX2OoxE94n3Fg3ttnaMC/z+8aJU8MbYCddTuFGh5orlfWTLDGylNFfsoh28Hh9gGb4y/U5
XVuXxu2hhPDUmCEMdhEkjV50V3vfIh+p39ZA2cZdfq0Jw2yIcaS25+nh0mrIH6GQBekB0FWb7nFR
KvONw3fFBe2Zoh1QQy0cT0zkMnv1F+igRQEX1PpAi3rA89+9uH4EsTIsVz+Z2ccuaTZma+U88Qz7
oWuc62UOb37aLEwEaFtBlpW73EbwWqFKdmdBhmpLaWNlaZi1UbUNsO7sZeQMQHsB4AzdpYlvYzQt
JIZBdzO0BnYaib9FzF+x+GbNlICobu/CEXcmBVjwaWJBsQof/xOjbKuk2EVL2i4F/npeluj1JfkH
bvLOvjdrqVro17VN4Y8XxP3TggByF0PcM1CgRLjQ6e403ueR7IgDwb16tOcnRZ1SQhvLpdZjVvqQ
IwtRhplMHuAgjlAvohC4613/dX9Kn9/7dYZVEiiRytNY+ifdS9VehMOt7MPQ+rH3YW4ZPA3wfuT2
d/hiay8Ph0r1c/RP2jf4IQ99EuHWnCLhk8/hkBRgrng25KB2nOXlPxVKOodXVfmVhMQx6gPVj5ZD
xFGjitSXyGCS5QCnxwN0E5dQdVaz1LqHvICtSciBIYK3LUoJHCeyi62SBdCH7N0sdJts6j+PcwrH
WCSjub5EcZa1ECvUJQQSUVeNDVmjznv8CRlm10JKEsPLwYITKKH+WTImEMVFXpglQ12IRpWIteal
c49XLa3/GQhkY7HrOmh4QvmXQv+cCuKRM0gDmkEW24sgqMp7HtND6vagJO3ThPAGPzaKoSIZ5gmn
wwv1IB4KiXnmuu1nKLJLRBCjErlYFw60t7p4cepYry00nZJ0lxdy5EWgF4i1DhLSs+oF+Z8D86Fw
1/XO4+ilGf+q2o4oKGjXaczvLK+LU34HZhgikqHq8w5FkTSykGgN95QPf2hT10kzhTWkmuUznLqS
uuEgZE7DFGwKlh9sTpz6iLOcQlPK4dwt7sukG3to+BR69J5p5Fe2i8wFyCNzqNaPJPp1fdWtWBmz
SI+Tyh08woszZF4PE4EZI0UHlLarz5VT6o21vXKDMFVkSM6nhNrKO0M+CG57l2ZdfkSsMPU3tvZa
N4zTpu4bpkYywWWBHLj5LoNQ4qcyn/KnEnT98S4R5Vaix1pXjEMH5cyQkC6QjuCO8GjvJdTnrYe+
cnq+cRl6twHumTmUsL2I4fi820PWdj94GvJ/zsZZtvZp486bQkDamSFwBuwXECxVGrhbiebvjj9+
tHFYzbx24jJlHV6n53F+wnsr8KpDym65gXLPTHO0MojMQVS020Ok3YEkbzseRh3HGyO+8uPNpMZM
DX6FPYmCz7EMO3Wy41eApkJ2Yz22mcdYdUgd91IMe+xE57hmzxZ/vb57VybUJLB7SUl1RWUPUqHn
h3B7I8cf9/KNXfvuzRSjvty73twXUyzDIS3xu9uWH+GBPjqWPHbIcaXJHDoAj9zWiaVzb5ppBpkn
c4xmbOu5JTLIUS98/cvLD/3rREUHDKuQQKvSRoo5qt0swPn6mgRRMR6QzPbz+vfXht+0BSMEVPmf
X26HbfJYbl0F1r5r7FMvh5TwOM96H5MehGtYzLqP0t31H702q8ZWhWImoqBwE+5TyEnWAnHiT3HV
7DRrg3grLXmlDTNj0Fb1SMYEBXp99UGIfcMgYlkc5wgSxe7WxXxlcs2UQWhnOn4jUP6jZ3YaHHHP
kR3gp8MWbnxlEsykwUyVOSgKVrf3SuiKjtndLJxP16dgxeCY+UyyQ+jb7pefzqPPWVedUIcRyEXu
uPK/XW9iZXRMCGMcCXgdcjTRdXi05qdqup82EY9rv3/5+5sdi1JhJPsAgbyXrgaQ7GfpxGe39w9W
tkWOXfv5y9/ftDC3vdc5KQ5AYIY/QBL+q+isF0gLbpwnK+vTxCuWGTJ64gzrc7D6u8mND6z9mQvr
bu6AN5/y421zYJgfCLj3pe2iFUqbD15m77qhOhSJfbr++ZUF+qfw+s0YIctB9kKgbJLZMfKZ+/1A
t5xKaxNsGKCq9jSzSKb3qf3SQ6O4lKjeAz69y9PD9R+/NsGGFUpw6Sdjj6K3pq8Pw5IYXUikN2y5
eN59X3Lvr8SkzuOzbDA2WT4+NrHYxawC7wxJ4KAy6wjJRAmUlZqt7NGVqTBpxImtIlsKHDSEFXgp
jF55mIdk2AiYvfs4R2eWVfxmogdt5blVWOkPmNQ6AP8MgcvW/zCk3deKOfejN6gQ6Sobxmllb5j8
yzl2S7/QpNsz/xlPt8AFgSHrDoXr7BAKC69P/9qAGfsbr+YBcENgDRpS04AIV0HTDiH8276+tPpm
wBSicJMvZqxbqn7gzvsJ4fIbf7ixp1mWDvnE8cO7bgC/UIfSmW/81cZtwtM2T8umwqdjsnfYdI+c
nVvCH1hBxn5WucxK+KO7fdN0v3VWvto20BpDf0v9Gj5vbGaWR770GAalLb94NUqh5mPkfr9lLlG5
8N+5RAilIv0c632iWcAA6BvHrWq19xchNwmY0cC0SBcAhuPNkGYdD255Uz0D5ybu0p08ZTXOckLm
1kcnmj8gXe0WvyA+bRy+Hs6timQY7Jg+FepIAe5dCFjeTYnK+L6xNceJIbekwr2ni+w89LpZ72p7
aHfNnGyl9b5v/FEz9t857f1umpCxhOUIja0g41mQDXADCqo2xuh9G8bN0DXpsStpi+H3y5fB3/mI
GjntKXZfrCjeeFu8f0Ry39itaqqR5sxhJiUkr6jtfxV5/FMn2cKVqza6sTZOxrbV0FlgSYuprhgw
W8jKUt1dXLT76ztr7evGrvUdeGFb6MTt47kM0ynZRfNjvWmDV75uBq0Hz9F1Q7CMUG1wl0X+JyL4
A6X6y/Ufv7J3zSh1ErGpqDg8ArnOdpWvQw3dm9s+bRy3/VT2FrRPgdHIiU8+W4RMl7ocrXQj4LP2
040jpOqaqks8qn4hkUw/SqS+3rfInd1YlytL3yQ4Qm8abvoBZx+Knh4scFLBWTzISu4yYP14+vX6
GL1/JQE//L87mMYM8sAcMKVicPpHFqkT8bMxpFP5qVeuDRASGYJsRPXM9fbWxsxYqwPw9A4p8R7o
XP4P7eNDW5PXmz5tBlCRb0l72tjYyKJ55J38txNOtPGz14bJtNV1BDdFismwR50FZXXstfNblNMB
CI40nBq6V9zvNvbz+5EqDoL7fyfFRfpZm7FlkMp4X1c/0ojuRS2DhQnmgzJTgPNe0XIP3/j99bFb
MYJmNkJH7cRrUGC658P3PJpQL5PtIn7sys/Xv78y7WbkuRs71ujFrcgA7kyLKUytm5K4ODdjzoI3
PfcnVvxcYs5E/ygaQOWn7q4si+M4u9C5K0M60I0L2PvvEcDw/js1Wep5HLnZ6EjjHxznGT5Sp1Kw
MBKM0j0vxgAKptfHbGXNmfFkaVWqUAmamvLH2P09ZJ+4/KLri+O+OHzjRbI2L8vf31ywBRJEulTz
/GfpxvZu0FO2n6FUfFsHDPvIWNHFqIzu9sSdHqhOg0rMQTQLcHsJTD3bxV2+ceVeWb8mKVPltR6J
gC8sL6N/KG6Xz6Nu7dBm8MfMjCcby3itGcNaOknvu6rXi1BIc8dm+x4pFM+M5ocsjTauyWtNGAYy
g86Tg/B68bNjRRvIJr1Ufv8bkcxDQ7cELP+41v72p+Ju+N9pz0aXcKdE8q+gQDoiP9tiyKAiQS9+
9ZIhO6cGvI3vCjjM5so5lfqlkM+CR1B8hiqlsMPB+lUkGipDZF80X2gj9m4dLyUIIfRmgiF59Xo3
YDF5Ubm3cYdaGRgz0uzTRiKWN+GuGeWPLWNPU/GZ6zwESOb39fW61oJxX8gdVAn0I4z8KO3skCh4
aifHi+6HwuU7v/D5l9vaWdp/u+kcpDb4foWNPdJQQ19XzoilzlUWOC7ZyjVc2dlmPLBCAls+V2ik
Ymkaqjr+N1L9TZWiHGHM//YgHngxoAIEMoID+e14F7eaT8jF3jj/lmPuvdVp2I2uJiKuZ3y9tCFw
qchgP0jUjAWJ0/Dw+hSsNWFc+l2NwoNYjj3qdclxqLJjHkEuXUY3vaM5N+zE3I6Fw1yIWrWKBzak
oSVJd0QXG17PtV9v2Agb+slZhJD9vkWSLAokEgtcVv+nO3dyY3xWjjkT4TlZWauTHopztEEGbLlz
xuhZd99Ych958sDIHWdbEce1ppbj781ukGVfd3nmwqZWViia6djUxSekql80lJKmqP6BLIknP2aH
m2aeGZu8IrYLlDXv4RFN90BOq11O/UPt6JvyETk3QZ9+U812maAga0b90+deAOJw6vhQ51+vd2DF
Spm0z9lClVaHApm97wLFW9Ly0I3+3dwj8gMR5/vrjaysMGZs8DRGCv/oY4X17UPpPArr+6Q/Xf/0
n1DyO9vbxIlR2wZq08W356csBMUhuL+MTyhve6yP8QHZop9PzkfkDD/sASjc/SbB+dwc00McnPHP
NLyLPt5lH2Q4BE6w5WReeWqZ4LGZzjbKeyBGNHsPOht3HXssnEPtLwowG8f6MnDvddqwCGMrlJQc
na4ze498oIep1Rt7dW2uDGvQ2kWWshy/nsBlXffT3lfxLnfVbZ83kZGu3zsRRNP7fcy/V9nvrDiN
7bfrS2Hll5sUM1KNtBhoB+0/grpIfecWPuKKcmOnrwy5CSpbEqamLpvUD6Sp5wFVyJLq/ZvE3nEA
Gmc4F1VkKZBpYCAj1QUg5Mb2XV7GLdnYJmtjs/TqjVmEblgV47UMqPxO3YvdVubI2meNs1Va89xm
vYIutXVQPSp2irBXGz955cFiJryUSBRVQO/EP4aW486o7njEwha3Viqyb2V3mQt34xW21gtjNwkN
aF8cRxC5zRXVQWc5Vvobqb61s8+rYdNUrTVj7CytJt5ONYeKT0j37o9649evLEwzCWa0Y6sdq2SG
yqgndsigeka9vdrwVKz8ZjMHpsTzzSvhJNi3Ls0DyF8j9Z4P2U6lya1NGEeoLWblo4x6ifmgktl5
lVO90/3v6zZh5XgzM2GsaZqLlsHj2+G5ARpoUb4m9SeVv9z2+WXY3myrStZRjMpehHI1IhDQUHI/
lXwKCN14iK7NrbFtB8Ce487C94uiPY4p39XTlj9/7dPG1u3UmFluhGHvKPw0fhmW/caCXFszxm2Y
UcsCWxtfhjMwQMqwQHbpbP26PuJrP9vYq70VtUmaIKSauVFQuvRAxo2lsvZlY3smsYebY4exLmn1
lGn6XXVb/rCVS6mZ99KXoBA2MT5d549L0QzzioC7X3ro1TcHLJbR3bCZK30wk18IE9aY1xj6HtpS
lS0PvbipdhJHlLHUayTd+kJB2dLxyBSUOZwjafrjhkn1PfOBg8tMgkChKs+t49n/SIVs+ZNX1brf
8Eu9uyLxfWNqaeyDZlmx+sXNCESd6r7qk49+luVRMHvU3VK2eNfY+H8pFeQckAXU+caXoWj7neAU
wNEkincxHGNBh/Se8PpwvXsyoh3jjQN52TQRepaXCHlIOyQjPy5lZSlJipAiQ3SXQlJ1zAU/XG/u
3dWL5gwDrVFXPNQkH88iQqULKdsK7H5vofeVP6SbLLncU/Ut6h1yTzPvxkaXMX5jWbERoz5W9nCe
vKLZLVnIHEUv2imfINbq7wgKUypRPsTpVl3FWi+N9S3xZCOyaYfzoMF6Whoss/KTlmMWDhnqzLhn
7zyUtrEy24rJrCxL81lU1nnfFImnLpGS3iGXEXlA6e4SeGus++tz965BwNwZVj5SOdrI6XDORZfc
DRPrP6KEadpf//ramBmWfoigQNs2YjgTVf4QevgzR3xEGRjpsh+1mxzYUqmEStiNlb+2wwzr3yo/
UfUg8ouYk+TejZHeF1WNvM8Yqm4Sb7OdtR1mGAzSgEzpDFV3BjbV+lcWUwoGg2qDnOoZ1IGePgwx
uSsc7LjrI/num9H3zGcRnay4iGa3uJQDdcIJUGFUU+DrpHb9XcPB/4PU1xatdWXdmQ+lMkGZLXSy
xudIzFlI4pEciBt9y0S2FUVZ645hMiKaZ1oM1fSc1zIu/pWkd9yjXyMgWARDS/wCxURt3k1h2wrh
brmZVha7+YrKk35sEyWqy2ALvhtkU77ME5bI9Sla+7phIEht08rOYxRAx131kUaJOmQtd7euwWtD
tjT7xuCBMNcVAp7K82TP/cOA101Qz6w4tq2FpHyuzz4q8zZu9WtdMaxCWqfw7YCocY5Y53/JZ8Qf
dr2P4pjw+lCtbFPz6TZBQTRx+rS8QGLdI3e5FG0rg4nmTRYHQMu40KyNm1GXG6HztQVtmIVBFZGu
wUG4pFMJ2CuqyKx/leOmPyG/5Z2u92ltzAyTACk/5RcZGOmIbCdkp71Wsn9jYFvHy/UGVhaA+Y7T
POYTckSyiyzh3kWO7gSkESo+l8rrwCnTIrTjzSvEyoiZ7zrR6t5qdOafJtJZOxxp9VG2yDSOY0I3
TvCVATPLG1KX5LNTONlFzZq/5Lmn+6OnahYfr4/X2veNGwKREbfsKqov6ehmYEAtUr4ocBu2su3X
hsjY79MshywHEOjSQk3CDstGtHhCEsHEYYTLfAshvzbtS/fe7HupAEKGSJp8EfWcPeUIoe0iIqFJ
yRr+UGXlFyi+uxtTsrIvzcIHYilgpZshfqFtPLBgiFUbPbCp9OTjlDLfCuOe2uLutvkxLgfAGqFQ
u0T+ae4O7IO74JToJNqN3bI2O+aW71TL51gmFxC5+JGIioTlyP07lZVid70Da6Nl7HjhOxOvoLN1
mSwIxAwxf6qXCneXMWfnyNvkYH3PfBxqpHoQR0fxxXUJne6QRdqnHxCF8W/SMkYDxnPBTf3SzYG8
uuiib4/tCMEN1o3TxlmyMhFmPYTmdUtzXGAvhApgZ2ivGaDGA4v3yGfyNx5wK3vdpCinPKoHtxut
M+4piCbrOYmqAIg+ub9pqk0ssiC01plQ+H7PMxy5rn0viipAOGRXD+m/1xtZ2ekmFFnUIEG3TDaX
liHRq9i3s1/rA2/7gtc7CAcN07OTWqL/pQXkALfk89aGzjjrp6Lo9NRE4n+kfUl33DgT5C/ie1wA
kLzWpt1WyVJL9oXP7XaD4AaC4P7rJ+hvDmpIKM7jXOsAFpZMJDIjI564kl21536b7nI2l2s0lrb9
N8wcFGYeOrOm9FnpHnoLeSoDsocWClRM52pcK+vZZmGYO5sHAk5ssIyVPVoK92iKTtvd5OABf3lv
bOMbtj4MVTOl4Rw+yTIKvubNyAmo2hq1Bgu1cUuYbMiQykJtmHnBY6eLzLuq4ySElgByD8rRu6lS
cXzvd6jxvnkg9OteiSv6oAW7St0C6SLyiSfPWeyQNbIty3zNVqOuB+9rXhTBNx+1JHATpdOthzf3
YdNqml1GOfeysmpJ8I1k5bRXc+7eA6q68U3rGRd/gn5oqgcefMNDPQZpeg5Ge7/Oq7fLf95yoE26
ZEFAMTh5yv8W9c6sH5iD5+u+FBVoFiJd/rr8Ecvd8kmnEZWQvglA10ZA2DXW7j10RB6asKluvaDe
eIX9YTx4F1wwjlwJAD/RoygUaLc1Qd/mqw8UWHAd5ihTPvRFx9UKjsB2pkxPEDi6huRC8C3POHDP
UgP2At7l2V25j23jGz4AGfwWtK8d/xe6l37yNSSCvoHbLHL+urwntvENHzCVPHd0VgjoiuC+hyDG
jyGCNPzlwS2nyuw84m1Tpn6NhrhpRCJmChLQOgqWBfrYevFaps4yA7PfKOJoOx/Kvntm4OeqTkna
tD9I49XZlsx+/KHjiPVJ47udF38DmELciyTxfrBJV0cq5/zl8jrZpmAYtyyDmIoodu410+ogEBkd
PW9NTuvPVfuhbo4JLLvzzh4mT4LNxMm8x9wLdHbbDSOuLE0hQfmdlzzMHnjagyM5RcREDwlro73L
oyo+yn7u3Zs5nxt2FRZ4U3ZlkNc3CUqF2VeG7hznwLsGz8Ko090Eklqh6hp8LH2YX4lEAUhBeDOC
1DCIWnUYW0b9HyD3bdbUyGyrtvz+bl55rcY8zRL+pGk33nddqm5rWn2/vCWWuMU1IggVNZ3OHc4R
w+PV4xfsAJKxv6ZFmFUX1aPXqrUciM1IDA+iwfwapzrunjn6nAdQ9wTQoVHEA8dvK6e1rjyL7zW7
nrqOBp7fJ/xhmCp+WijFyiQNQGlWqcPsr5X0bXMxvAmRnvBqQN0fE9SX70gMSSTeBsPXkdVrUevn
n/jQA8VaMXNoONDHgfvZgzuH4BZWVbRXUojT5b3/fK0+9EKRKAHqD20CD3/MkffdG+F4/qgoCHcp
Gq0Plz/z+fn90BcV9WDyzlA4PE8RK6cb0CSXpyHtmVh5P3x+hD80RylGwaETavVMAj3diDR+5AkY
j3M00dzpuj9tTq5+6JOastof3IC2zywVYXc9tRXJEecFA9wkVVm2KWD90CulQ+L4CvJXT7oQ7h2L
+ug5pX248nYPllP60VF+6JTK+2oMUBGJz5MflhBrc8A3014ju+rEO5eTIvri+3k5gaw7YOVdDs9I
r3nvpGgoGbya/iVikoawKyKTfVcBHAwenIlyspd1kZQQuSkYCABIxUEofapGIW55EU3sGb3LI8pZ
kDltbnk8yrs0TfW8o6wvYsTJLc2CB9DkuG59GGQ7yJMIE51eTWVc0i88asE5fflEWmzL7GSJioar
QIT5U+JXFd9JtFW3ezYEQOZXzjwNm2IaFhleIkF7AUqStXjCC73OrzVw88OV4zjbYiZmdrEAeYni
J/AgT5DEIWDU6hSCjaJx6VqWz+YgTJeNQgylY6qflBrpg0yKZzZF7l+SZADopGuPWMtumFytEKVM
R+lMydktIR96y3XOf3CW1/EXKJOPK07C5oSMvdA5JDCLNm2eEhnmt2Xo0J+V08lNsRMzG9+SNnPd
MQ/yJw6uuAPH6wvcU6CPaDgXGw+TkeiBWBAKtaTrnzgT8Rc2aP2Fps1ab7bFh5rsrLwSaFxVnD8B
2oG28h2IlPvgVfIZzF/d3AT+12lq0+j7SJhScsUMLXvyhxTtXWAzIMAYYtbk+GgFmvgE4MQKXaHK
WVMLtn1gOXHvP+CPLptSGp8hOcrpbQ7kJtKubef9vuxHLPZhtkL5YIofwoHHZ4+lLygcOvcgYudf
PBIU4GKTqbdmIssmf+KxTX7WKImc0Jmd4gkNYP2NqjXkKyBIOxQpP/lB8Z20/SlrUE/YNi/D7t22
T+oJRITQNRPerRIZMJFgc7zRI2rlKToPVr5j2R+z1Uv1TjgXg189gWLWTx+mFgnyM5Q92bTNaMyG
L0k0OrK7KT6TCFS9EMlrwKpYiW7jQpktXhMd5rRUo4QWjkivBz6gRxF5au2jrJeFei3BZFsn4xxD
5oj5UJ4on7rY9a87xIb3TkOfLm+2bfDl93dGAkWUkfUObhEOYcVDB/EwMKH2/kqwYRvdeF8syU7u
6Cp9Ikki7lxE+jcyzp63/XXjnE4hLTw/DZt/cyrLfzo3GtMrT0YIPraNbyQlALmE5AsqUc8dx5v4
kMesJ3dQy0bcc/kDywZ+Ytcm36cQfKrirOEvGoyEhygEm7w7RtUNZObXdBAtG2D2b7GpbbOejt6Z
RaX2QLsx1qBMKoPXyzOwDW9cS67jipo6TvoCvgB2Lxe+8K4LNjoIk7wzR1wzFRV3niO/Sa8i2Xh6
N7NkNb9tceBs+f3d2Zd1U8F9zuop0VPk7SeS1ekegL5M/EXBLwi4MPKFzYqhWTbbbLOaUohEOF0Y
nVUDbRLcSz9yGohvszv9vLwXtg8se/RuNhD/UBWOv3/uQk/dqKqh+6h3yQk5kXnFY1suImaYMxNp
GoeFcp6GLoJUzJwfcZ7GexnV0ZWCZuKuiXh8qodhjSDlcxQSY4aJ5yWt8cbOguc8H19UAVjYLmFU
P+RDcDvXaIVDi84+iGdI/kCrZU2F2DZNw/Anv8m9CALzzxEDqCUR9R2ISf/pUJfcIZEIktCO3LYe
buDLG/fpMcQcl6js3cY13hT7g6cXnavpWAgKJZkOGaYqPPllsAZg/NRS8RHjrLPOH2W1gGudNjxA
kRSZhPO2v7+cx3d/nzp9W9b+AmQGPLojd6gLABqMRryV6Nq2PMa5ZiqTI+i7NTi15K5G40c0Pbb8
XOtN4RWWxjjVsVcLISQm4EyPQXJK27sy+QdQ8oA9rqJ3PzVOfMM4yMBjzE1TYvnb+VWD8IeH/0Dd
63B5B2yDG+cV8k1uAapqfRwJSDjJLRpg0TX9e9vgxtOJFbGPiuz/AM7486OLTfDeNo1tVs7KAco/
vgSmWdP+Nh4KIL7loZrXYB6WM29WwvhQQcc7ByTSp/2PpA6ukyFYOZSWJTfLYMVMQyUIuE6Gbt4R
Oe/QAbKnaM69vDC2f25YazU1adinGJ723iHo4r1ee3V9+tRDv+kyoXfWKmMniDTn8xEcyOGxmkJ9
N4x63wIfC2Qa4ych19oQbJ8yDLcc5mCKC5wcl4JLaDrx/G45PaC82tFNAQimY9hux6ATKTmZ0C2H
ojErr8OKP17eA9vfN0yWK/z1fqG4WvyaKF+7+HckXmrvCn7h8hdsu2zYLeQKg6Gl2OUF0i8ZhNH4
Nj40ZqqAerINvAa9ikevoTe1flRhdtr0p81q18DBO+iloBzxxgzsid6p3dirZZa4krKIsziFj1So
/aeiBvd3skvSjTegyannhJnIZCDmI8jf71TsfaPRJiEYxkwCvXIQoPqQcMBIKQFRtiPpXRSV6KTY
5m3M2taA+qIHhhfspj/uaPs7Cn735VpQZzmFptBn0nMfSHgsu2jDPUTq9ribLh8Vy81tVpcq6nRu
oWBBWIgw+J2V555SDL9SlLb4YNcw0GpO5JjHMJ9cPS5tN7iysUorHtg2uGGbsSjcoGZwXhh86c5C
RAMsz+HywtiW3LhTkxm9JD5EOP+0rqGp5RD3a//78zWnJnlemnRl6rjLlRq9IphB11oybW2KoyZ/
3kDwrwXHH5+93171Vpd3WJeN/pCaFHp12fukbxaPi5a4kNWH1ZP4uS+nJoOeJwbGPfK/VUEv3+Jc
/vff02283NTk0JN5C2FWjcNYZXQPVOxhazAAYYr/Xtka1RqI1uIoDur3UKPGHIebziH9SJqXTyNZ
SOfJfC7RdLdQUV4+4Z+bDzW58sZQlCIeMHKP5kzX+a1BV7L6IrANbthmQatgmkfsJmzTLUBp4b1t
DNRpbJgm8dMMQqDBdMx4M7wkDU/VrnCq+Sz7WKyxlH9u/9QsGHRqGlnuOdMx5NNb1fU3MqyvLi+8
bWgjIzNDlaDvc3BBkYKfvIp+E/WwcgvZhl6M613omNKm/R8Rqo+h0VZ9WvdatqHNeJe3SMYoqKRm
Wr61QDHPYHG5vCCWw2JSpAmU+Nw+g/Xg8RK0v3FJENwVl8e2/e3l9/crEoDBW4gYr/ZyvgkD/lJV
zUpLiu1vG4Ftjt4ZaCoH9bGc1Ai958JHy2ToSafc1x1keA+XZ2C5LkzuwCn0qDdVcFttfwdrahbO
OPl7tUfbtkCGpfIi8ZQY4QZGX/3xiuthi+2fG4Y6imxCdhn7iouuGF+j4LXHU2z1LrIMb1ZX0Y7m
osiC4XFdFH2ymyBVg07nGJmTyytvWRqz+lFBirhiBIa6hF1pPO+A6lnZVNvQhqE6akiGMsGq48Ko
eHMUXrPiXT7NjDFqVjyAvmDhpMAqHIlr8L3I3y56RJ1MQ/zmtNoHvvzND2lxfGQxifdW1fpxxrqF
zg6vxcp7bNrHsHqkGSiMT9vWflm4d1/IdJd4ACaA8iroxmDvKTJcK+SCmxW/YDs8hvGCilZ6bTRA
XVAWd6xQx6D+t4q6b2yNGMK2D/5/J+ALlUu4nj9d54O8m6s3gsgXlvv/cRWaMmiANfYTWzrOK9re
JHHzta/Fvkvqldfvp7ldbLNhwE0xdH205DhU8e+cyWgHE66Sx6YkeyCnv/i0BpHM6+UNt3hTswwC
BxcW44TIMqvkbnFyiCzDtRyEZbdNvjkV+BBUDzB4F1Q7XDGE/AM3RNrfl/+7xZrNKsio2rgqy8Uc
enTCENY1ENVKN9VYwEG1TOqdKVRxOJV6Se8tFB1TRP8fchC2dTHtmJS9GFusS9y9RhnfDXiydlm1
25rloCa7nJe3KB0vpM9gJP3jobcPbZhwNRV5JP5ktXM0iyzEH9Uaa6vFv5lFDc+pKEdreHfEm7jv
/11uFzg3EJdAF23lBrB9wrh3u4n/31QKXt5QH9vh6e0Uv/FWc9eg9LZTaVivF+U+82tkDdw6GF+Y
zue/m1nRtcKPxcGZtHLCAS7IJVgjTCCFzaZTBNWO5RKIRXgdp/9eti2LXzDpFoaqA6S61Egfet/B
0bQronqXr+rVWNbIZFdoy0T5uDK7X3VVyXNeOeOrRNfkFkwToyZ9XJdy0HUE4AavuzQajyp0dH+K
gLbcGN2a/HGF28URAbfosVloZASEGfkaCNHiGkx6hBx/kldFNx2hyvKKgvFXUDRdobx43aRroCzb
4hsGnKV+07o+/j3U9PZBAq092Nm2U2PcviMvoxnMp9OxksE+HvMDrRtI15JtkSE1jLeugCspUjkd
g3g86Kjad2KtI9V23g2rrd25iJOFT16i4JIDxz7y8exD4HTTwphUB6oaEdTiokV/YEneFLhe+m9l
37L4zgOotV1xbpadNTkOOjcfk0FP8sgVbpMorLIdd8jT5SlYTqbJBafKjDQlLSawPlJ+52sV71tC
b8u2rl98ttZFZfHPJp3BhHAhBkEIEgCttyOgXpnAZlnMex86NbWzMhXbOhn379i0pBAaNeVB0bvJ
nQ9dHa1stIV4HEKa/w0bHGw1WCbEtBSo+usWg5PWu4L8NTgmvZu85HvJiP460L98Ghwvb41tPoZF
t10i4jYDIefyLlhqbi6y4ZeHttiFyWrgg/zP8adgPnZNoE7NSKI9cyt+BA/OGhjNcqMRw6oj6QhO
xqr9hUTSdZKqe5BzfUGyc9h5M/1dejPfeSX5vW0+hp33yhdjU0AeNRLkukkWmd351GVrvWeW5TL5
DPLIzca6DdpjnKBvXjyWrtqzrVkVk8CgBTkiWmZHfeSudzuX5b+snddaWi1nyGQu6Hvez8GAl1nq
pPdilBk45su1ZIptWRaf8i6WnptukF2HwbOWHrjv7ipWvBRN/Xx5Uy1OwxRnZGwuoLOLdRE5UrXy
jHgoDapDNm0lGaOBYdZinuQYe70+VrkD7dkGprbWTG5becN6nRQkm0GBxVnKqaDte3TyYCVXZhva
/++6p004BX0LdqWmGb9p4j7EyYoLtdwGgWG0fh96eAFjyZGG4GlzQO0tARe0Vq+Xt9T2zw07RX+V
r7MGixJW9DXUelen3Vqbg+W/m+QDvMhyqLFgbGTHcFr4ICEJUaGLvz9e/vO2Dyye7t1xh3w3pMOX
Pw/cTN3fMfao4ttar2EgbMMvZvBu+DnpaN1qDJ/gX8eC74FsGZzbka7VyC32ZEKiGg70Ll2yNIKe
HPCfVwgQ8URyUIsTQ7KySJYdNukHGvQmAaTaAZvTZl9yBSrJpni8vP62oZff3y1QgxZmKdDAd5xk
ssvwj126luezeDITEpV6HaMToKLHpRFIhSdwa6blypm37athrQgL+jRGA8Oxjm/xSj0gtwcX5ut2
JXy2/XfDZmlGdTtVwIslQftUSnZDhvxrWqxJ89lW3TBZNiCZBF+mjwNq2RGJd2Pwdnk/LQtjoqHC
sKf9EC0ogkEc637n4AahMz0O2VrO2XLiTUDUPPdd5Xj4707qLIlt3zuhArhrgLdYrcrbZmGYbQ/O
EJ9JPDGEe6bd1eJ28Gof6bdti7R89t2hH1QlodmM4eF0ChAwDt4pcMmBA3Vx+QOW42MCpIKh0Y7n
ljienj4BqVvz4Yq3224qkxugDkXokDyFNwDih7rhddCs0dVb4ksTCeXKeHBLzvVRF//SRdHGuQXg
avD/yZvhhq5BlmyrYxgvIBdUO9P85yvlJHcl+sBWszEW0/pDsPF+b+OWqIhEzZHU5DD4bO8Icri8
q7ahDaslopyqzA2bY02ya2eYTm28BnOzLIkJiHKpEyRwCvpIx/a2dPlXYOn2Kom+b/rnJipKCVa6
eRLjyY7lnlh+R6Npmy2ZiKimynupQVJyDEO/PPCY/5h0fBxTV17Xc7FC4GZZeRMb1eO0F7RN9B9U
1+DzBxBfbStIm7AoOhExlhlDgcstIM0Z5D9kmq3cUra/vfz+7ixOItFzRYPm2Pe63mkQwO7Rk7gx
xWMiozSbODrsNPkeyTrbCRfvEDqvPf5sf92wUZCatF5a9+R7ERcA6wYl1AmaNUka2+DG7aqjjhV9
2pHvmU4V9A+GNzddY06xjW0Yad44vAabCfkeJnG008HIdv5c9CtxweejExMZlddNylBLcX44tGp2
ocDLpgYR8emymX7uBYiJjJKybifgI5wfUeUxkESM836UCjzWI7oaL3/CNgHjZmWzSmXis+kX4EXq
Gmpw9bMuefu0bXTjYo3T0BO6Gsh3cBnNOxBDvPlusfYWsf31ZdXeWRO6JkDV3rTT3wsSa1eB42dX
ab7mgW2jL7+/G13kvQgBikp/DF2D7tUp9mKAguSsVm7tz0MaYsKkEmCLc8Lj8hd62t+qHh0g8RTe
t2hV3o+gmLi8/rYDZFhtMBZ9PNK8/kFBE3eDRuL4Gsl3BZlvskbFYPuEYbuRUnXRlG79Q/LiWQV9
+Iv643QASlus3CifB5jERE9prXgOtcvyV1+w5n7IYnIa58jbOb3I9lGTl+kuytjx8opZtsVEUU1Z
QwRx8bFRstemrfYypPeg7rwP1UbQMDFFR2dH9RmIorOfQT31Nx0BM6yXdy+XJ2A5t2bbdTUUcVmA
qOJny0HtPQGqvZt0sIkyl5EP/dWRr1nQwN+5pHieBMgn0wGZwMt//fNok5ioKpeBYJSgA/0Nx+jb
2JT7IKqPyDgjUZ49ZVOxL521tK9tmw3rhocbHYg5qjcS63zXT9595iDN7Kpsj4huxbfGcBUfMSfE
bLGe2Ax9bB6oNzUEr035ohg0DoSzA28UTmz7FhB2M2TZ9eXVs5iJibqq0k6gn3uY3vyeHbywvY6F
+EHb4KiH5Dru65UHpe18GfZet3MNlqXSf4PG6aHInXxHomwNTm+bg3FZpzFNOLBA/lvgFHtcRo9D
So9+7r0qWKKTrL3mLQfNxGEhc+L5rWL1GziMfwvIN4hW3nWyeVDM/51n6bWWa3V5i3s0EVmscTu8
63X1s40hFH41Dip60WM35Afml51YOWm2rxi3eFiSbqK4or7TQA6nMqD5GQz86OYP3TXVN8u+myit
xvHLGC6++tm03rDvqBx20LALVy4qy8ab8Kw+4AEKwrz66cagzI89d9dFILWN6+7vPM+uSVZtg8mS
0LD8uFQOLqiu/RF7iTzwpu73vF671C0lLBIG/40akEaYwCucFT/zlj1F7vTCubxaTtZyqviUPUO2
4iQSge4cuqlkT0zxUdSMaZENfvmTQwUdfV1l/xglgbOpH4KYeC0x5rXrJnX9wyMlNDXLIgILkhS7
PO/WYujPuS4ZMUFbblW6gHqQ+McYFSdGbusm+DcBEXDqs2uQOh38utwrQV9F0p4buolvGBJai9d+
F+CpUEC/cPlqU5Qgh83q6lBNlXu47I0tF4yJ3+K5B7RM4s/fBa25/zsKx/SVhKmEnlYr1C1h0nVW
5B4tnzLxJkHrRl1eztPfBYEWmHLG7CpsaHAV9SVwcOhWPG2bkuFkVK5xBkaZfEfuswyPUeiNEi1m
fpHX9y14FaW7FyhUrTzxLR7BxJCRJlROD97Dv4GWL7q91ulTmklxyFyZvjSqGNK99lYzgLavLY71
3WHgQ8wrEJw3v1JnuF7CPu70Z6XVQ+Y+g7zm8fIKWnyoCS3LS1CulF4b/w38At0TJxXQPMLjYtvo
hu8ZRqpKLQladIb8LaKOu3MzFNMvD25bIOMlMQCWr7w4jv7mhN0PznDuhv6LkN21Vv3ZabfVZ4ip
7NO3cZhDZSJ6hWjzq07w6lVxcw6Eww+qSFa24U9m9JPAzNT3KSMwgtYkcf4ePekV2b5RYeO5YKnL
s27akWksK++kadQX3wg0c6ZgJ4AsdcBE0AxxAGYNEPCevK7tc+hAou8CGpUicPMYbjGiwnu+vOSW
02LC1TKVtAgZ8uFvbwSNpEq85CqsxbDiNT4dHRBrI9QiFM0uotD9M9p5cQ8iz3go4vSfDX89ZuZf
90vH9fK+DM4khzs6sUmy8qqIaP7XtvGXwO6duTbTOGvcQNlLj3a68KFzqkS98doJ+7WX86chImZg
ODvtBR3qdbx/doFz4TS9znPZo83YATioAxWPUzG2HxdOy20zWpz7uxlNvElYDZDQuVSDvB+48r94
DGwb20Y33JufsCTw0QvwlEdjUIOeLg6dLj5WigI7u/Eby0F7NwOhPRekLU76MI2Bf2JQgD4BW3B1
eQKfB1bYD8O58bkmYw+q1wdIXkA2r74n83CQXD5yJ3oAIj6HXMj8lcbld5AVrxVzPw2r8VHD6ZUj
CpZzNpNzV1TlibTQ1GCA6J1CH8XFyxP71K/iE8ZzatAyCsp4cJ5c1eiTJD2ehhL1j3yMUA10ku8Z
iL1XUk626RgmL1mUkz5smyeImiVfdZ3l/w60Vt8c1/HXHLhto0y4Hs/nMtEu6Z5BP/JVq5xe/5EM
4XT6OeEpdA/SYdCfVDWEEWJy6yTVilO3+DMTwMdmol0E2N6ZBzU0XUCe7/VPtKB1tqIAb/uA4REG
kY2au4QB2ihEc2IyneOj20X+98snwTa+4QEGpykdXnX+2R11l574zOb4anZ49+/l8S27/0GQj5AQ
dMxZfJY0nce9dPCYu41yD8EOosU82navmCA+GUK7sNIpOUdd738BGS+IRhlE0S5PYlmMDzd3zIjh
BpSsw4Igln4qQRUP4L9mxyQNf+CIpU9VAczj5c/Y9sIwfDK5NUiaFfgj27CbQTLhglq2afAOWqky
2TbDMHt3AON2RV35BJ3E4QpZ638SJGavZgjab5uBYevQN/LSdOrc88TdKb6OXDcg1+1A1BqY3jID
E643FSrjvo8rhTep85P48FJ524BNJ1SluyXXFDMTtAcO/WF0+lS+iDAm8y6JU0F3PfpNtjlfE7g3
5W6bSx7QXwL6Rk15csJKOAXetqqLbmM6hcmbpyOERTdKxDFba6WzHGJTZFYjw9y2dRWeo8ptR7Kr
VOoVv0KPuMF3dMNDNohC0Nnf8oLHIi4b+O5edquc+dC6li9TDPU2IVJ+xwU4medojFZco+0sLGb0
7hPMQzLbrcbxDC9c/k+6RydT8nNMwmElALBYpClFhG5DyYIB7r0bB1++loT28ZnHMljJotimYFi8
z1wgZcrMPQ9+OrXXAnnh9C83mlGsreckmlbs3rb1ht3LMWJ00FH+IpLIvyOV85d0EHlDLEydQgmp
lcvWb/uMYf3IA/RdXgT+GSJ0cxidOE88FyRXTdTKg2C97oNd09NpE3o+ZiYs0O8JcgKhV7wMSdGE
+64rKEhLsEf5yvZ/mkrHB4yAH4IXXuUnZf0S9blTIq+pp28C+fTsIZnL9HbRKn/KtEBjCcIn0jjX
Q7uKGbQcDZNKTUmXsjAXyVlm5XOXK36TNt7XOXaL6027ZWIG/cH3NbRSvTP4XfITgozkMHQ4C5wT
8a33uxVvuqzVJ3eniRoEar9UXj1UTwC2QlJiHHtgQ3OHIG5Os4zhsssFSb9M6ZKXzpyxpsXKcbQY
r6lkhAmJOeS8eWF9B6EE4BS6f8Ie3N3bAlsTWZiIzKekCqAaB1rTe6Lbiu7dOIyv06Dv1toTbJMw
PITL4trzRBucWQnTAfKky9Sx6eS04qdt22O4hhJAukLmKd5PBST2eN2POyRxdrrJObRe8/5QA1Ne
4JJY2RTbsTZ8RNLMmY7nhkPSr5tDNIzw7CbK9cKH57PocPloWxbNhB92dJZ4tuXz2Xe9wD8yF/Dw
ee9kLCzXVA28ZQM+OdcmAJG1zKeRpxM8nSH29RS1bhkXOy4QkxS7qWu98hbs/X78u9Fzmu79lvbp
AdLEkbjRDionB1omdfoKqvq4PW2btvFWiNjY0C7Bge+I05zJKNGRUfhRvsatbVvWxe+/u3BRU3Sb
uG5ipCgb5RxUxCFylY/cXauQ2T6wHJp3H4DIT5w5QjUvftKx225C5XJWcvz78vJYjp6JWNSkrLsq
8/GU4kT7e07bRu7cVoEyn0aMb2rAiT/wuA3N0Ekv5fSsZ16F94msnd9D6XnJHR2JXnsr2CZj+AWO
NF0+FRJf8dPxKxfg4p+grHzVKm8lFW7bDMMz+NXcEE04Oas2AJ0Jr5Ny3LE08Fa2wxIt/HnKv99s
NI6FuZc1L66r+2u9EBkN1En37kD5oUn7Tc2l4I9cLvd330lAVlulqYd5OEr4JyGmnt1k40LUfvlc
Leb1iSf4AGtsAjaDgbB98Qfd3MVEz3IRsKM+rrk5ns8pAsbhqmYE2lzbvmgYOgQYwyyhmj91jkfe
CGhdd3ky5Qd0GVUHAYrLe8fdBknC+hlWjzs0cQfPJeeh8MLpkER5IEG7ytm2a9SEPuKhE8eBC8Z+
VspmjyWbruVY8H2P+3vlE5ajbPLCsa7Eox5+9gV6SN4ttFuch6ANgm1XqImAzCW4D1P0w90jpwYZ
4dpXNyWaXnclqX3Uq9ji8Jtx1zarGUKb8InJF8ccKKaHYVQjtGmcRfEkm9KXrhs9tWOqRqFhx0p1
6/ed+NJqCHXOrbjxUzdWRyebnXYHERt+jGqv2BNW5UcfhbRnP45EsWODKw/l0CjUQNI2VlCW6xka
7ua5hSqMk4kQukp+n+6cIQyD6yFkQfpllFHePoCbiMjvdccmxXdplrr6qh58kazEq7ZNNPxRHioF
KSrRvwyOE58hrjCkN07jjP7Kc9Lij1wjMpFVHxZZ5dNz7hfu0zS0/h6A3+hhmvMcqK90zXN//p0P
tHYiKDgw0FX/soCZwLWqrzsJvfZgRl4SFN6Pl13E5/fDB3q7HNoaZYvI++zjtd+fRK7VtO84glY0
aTp05YFkm4vhiNCCMYOhThVPwnHKr0PBgqucQENK+znuVi8f5ErOxDYdwwm5IgkDdLb6Z6kb6nx1
Q6LDXe6WUCsjYzS0m87YB+o73SIflsx9dT/UxbSH1hq4tvQmjHf8gfwOamvjyIouOMuOdFeintrm
CBZZYKUub/nnBvKBAs/3Iz5rr+9fkjlnN1PiQOPCycG2sHEPjJDDb8qWDxCufxkk6HBP4INAO0aH
2o78aw640udt0zDsvOtVLTMexec6dMu7JhjEa0GaNX7Tzy/rD6R4jBRQhCrr/Amyd+NOgqB5kek5
8a5vD26V7INAuCuHyXJmTVBnxwO/i6e2f5FjS46LnNfg4PUOsovXTStlIjpRPyGgQqeQpOAh++FH
bGDgcJhBc3R5fNsEDOueEl4REaX5U06LYrfIcp4SiCjt2nReK/DbPmHYtV8jvNclyg9TKMsv0wzN
4Z2byPi+aX354/I0LE7KBHhOdVuFjewQnzHvqxBe+aAdUe3Rlw12dxk4m+4PamrouHHv01Fju0k6
SNRqI9+pX7XbyOlKqlJM+x5EbHSNn2KJXj8GndTEEZVj4C29KN2T3zQCMuxk2CtKf8tCPgJNL3ZK
hs1hot01lKh+bVpHE1ykpnCKa1GNT4NKfY28eFsOB6YB+z1owaZx7/DUWaPytR2M4L9Rux95UVHX
2XzmUZcUR4CY6p07+dw9cCiRb/NoJnh1qiHh5rozHrRJjzRBMHyZiqa4qf8PaV/SHCnOdf2LiBCz
2OZoO8vttGvq7g3h6nILEEIIEAJ+/Xey3o1bZSVP5LdzeIFSw726ks6wrHpFutaelcxYFcwGqoHV
Z5nI4NGA/VRu2sqvT0D6i8fFX3cAcQ2YVb6gpaHLQLl+6QeabOVS3kncEt17C11DYTtasPGrfQzR
aWyJ9Bk872LaJ+mQfSu72PeOS7ks+rY5saGrONjWae/H4TOJ4/hkSBKf+JROn1lf8MP1hezYKG0z
paRsJw5nK4a82XBYn3okZNMWAHYyr4kzOLYZG7ea1KlPJQv813L2Oh+GqyIpD5X2ZbwdVdKN2z4m
eQH7DWDCd7f16jJt7865PKTQTdIkPAlc8P8Nj7Vl+Fb4FeMrFaVr1C7/f//9aSryrKXhKY8mHyQ1
EmR5+Ckg2ZSuZFDXArNi3piE86I1yzNJKwkibGeCP4xkZbLjPLrtpTi2gavAC06FaKL+a7+QeNjI
XOXJfVfmxRr22jVOVsjTusgK0mr2iVZp7W8Uhf/YdlpiuTIPjpRi41b16C8gCXX5SQVRDVNLs5sn
6u847pwOXnwTgQ1+M9beH7RGDHBXiJ7l1FZ/EoK9n47p2oHcMdM2zLKSQ06ipZ2eR6/utyJour3u
S/JUevqf69HgasGKBtV1XtOUpX5m1dJvKW2aLe/q7tNI82/XW3DMsw2rJEURq6ipWgDr/VrveL0k
32VUDGusBNcOb0UDcH0yJ6Mkz1Glu09JmJpqC1GWyXujEBdPUNvjuZDjEJSBmLrp4RZRfh8ySPe3
+9s6aNf7kdadB4+2Z70gn21oPqTfeT/SlUfJX3Tuj0oYK1BUNzXjFObeMwnCSsMIsCb9v1ER9/qO
mYXHf4PovNR7vcQzSpywTb30jEcKj+7irip8FG+RCsw+xzV85G3SsS3W5EAccKL4N5iiZ2RFgtG8
GJjObkXWJXuSxXvJskeVhW+S0+KBVlGybYn+DGVgs7L5OWLbRjAmPI3o3M/Dsyg9GLnSrN6ScCR7
RSGgMIVrQElXM5fHoHepXEASR6m5x7O2bLV6Dlqoax0ZA21kbzicxB8XDyXQyjx/GCeU2OStBE/o
QGxr9SYzLM2+mPkWguE3vY/h61acJ4PXLrRj8q2kXrWPwNrh20wuydqMuH795f/vhopODVlYXjVv
ssl+BhELN/EF9ndDhOHHWyGuSNblfjHMDyWK6A0vvW+qK8TKxz/MgPi4Fb4tYAQVG4LmbYG385Zc
Xgi4qf+BGmi00oJrbKwAHvpGIutF6m3ig7zDrcMLeMlrz9Ouj9v1rE/TXqqxeSsniIbrLGuOXiVu
go1SYteykLaayAJHjzcfAJsfU9Xg7S7Uq3d8jh9vF7GmSipSdV3zVjTlVw0mwan3K++W22z8dmtr
BtC1B9xtGt7SsAw2qebymA2dt5KCXD/9kjPeLficsIHNRareZj9+M0ME11Tx1/Xl/mFRjB9uxSre
X+YUHqbqTTD5l47aB0ZAeiPjcyrbM/fKlXsXVzOXnr3rAWkyHIFCod7UAoGlpIi+83r4kyRdsYn4
COOW6pYNEv2xw3fR8TSaOig3ZVb+NLyb/U07mmq8Lb5+K1ULxlJI7dEDD4HSpfFADmG56oDommgr
egPRaSgmp+2bnODN3vW1eIRanb+7Pteur1vhO5UK73g6rt8yssCnc0w0/Mkhsc6/3PR9+/5D85SM
ilXdG+2h2vAogG3sT8WU8efbvm9tkfnS0rGVeXooi7DfA3arj169BpN0rFC7uDbJMk69PwenpEm/
iLI+5OV4V/LuR5L629aQ4219sEIZ1wyAqrde/1bDIr7cGJzXqq2cBUTDb2vACmgI3FAqGzU/zHP0
xof0p8+GeOXbH9dglNj1tUzHcQli/Pp4lH8PQUx+8Co1+2SARBiN4+VUDUl9TLzX0Uh+CCu2cl3o
WLm2M6hfAz/I4ljBIMELDnnkxfe6W+PJf1h5oVPBf3PTBQSdZiLhb6Xs2X7yu2iDc3twAl72yc8q
cbg+MY693yY0BR2NRp6W2N6EjPYBxDhVPFe7PsuDlelxtWDFtxfEwzTwEbmc9pB8SfEQ95AtPt4W
06rVKxCEjzmalNj1cIUL4SYEWgM+ogRb3LGFGBr9Omkqkz+zdmr5YdSjKJbvraoTJJia+XlQo85p
O+jFMIhUxfXL5IENtGYD7ei3TXsMJsbxotvzN7bgmg2P14/gQfZbb1xLbI4VYlOAMhVKP8kb/sbD
WtOvac/TOt+mMw3KPxkL9THnc2NWsqirN1aGwBsqXhAWgMnyHkcsVmQ/WYWr6yJpvl1fiI5gsoW3
KdyBQhox9RaS2t+CVcL2ftus1BOuobo0+m6jF00xAM9e9m+9CP1+m3jFBIvJWEHGmivpk92QseDH
bR2x9nrKRr/JJqQ6RRKyURXe95k0X2/7uJUVGjy69xl0P9+8buj7Bw00kjjQkPfe/rYGrL1eCYWL
aL/BPLfQq4GnytckA6fs+scdu1lspYJA13Sqkyk6mRnPjlCRkT4enIvkiyrS80SZWmnHsVhtjg/k
dvy4jfrsQFmdHcoIQiMkmpJNO62di10tWJs+yVWYMxlnByHNHwq3Opu+r740U7UGFXKEgy3JPfPQ
jJka/ZNi8lu/iPH/4zRpK3FDwRRJMMWvZ+1AjwI2zH/Eolw7Trp++mXM3gUbv1DQACSfT3014Tqq
iOTLAImJlVLFEco2f4d7SWWGackOvG1asQlKYGWSqOjAJBcapNe1lOFYqzaTR8gMh5t4mE9Q1My9
nQ7M8GSyqPjew91AbeZwBg6wANHun+ux4eqXFdkJMPwqh4v5ielAnkRSxALvP17+NxFj+LSMSfvz
ekOu6bEjXJJ59ljonwIcRfIEtuXNwIeVyHN93IrwPvGjTGi4o1IISm5Qyn/Lu5vY6ZTYjJ7ETOJy
cIK/I/GDu1ya6jiy5fX6qDgC2qbycFaSshBJ+xCNjQa9Ply8k2k6Uu/COhVv1xtxjM5vfB5gsaaM
JTimLWCOg7HXbNP1sXd14bKy3sXd3Bvtt3LKDyoSfEN96N+jsDt4Rfxy28+3AhsUDWnyvs3xigxm
UrcnVTVC5RQkXQD1rzfhiAJbi1uUZdQ2oyYn0IwBiYurco/7ahCbszrfhFNUr2QR10zYm3Qq8rAe
AnqgwClv1VLrQ1xka0da10zYsWw8Pw27fD7JKvi3ZHre4dACSep67dHQ1YAVwwSPB7Czr+YHjRvT
bTTGLyZHbXlzNfYLTvhuLZUeLtFnKqJT3nnmGIx4NmIQHbs+yY5fb7NxWtzMt7oKablJQZXcqGam
p7oBAiwZc7G73oZjgm1CjtfnwVC3ACpugqA+j4bDL6MJ+u31rzuWqU25ycFM6ZZYsaMw9MxGqIyg
kKFRtQ/oTZbTlNikGxH33SzF4B3gZrB420B1AAtnoQ5WuuAaICuYI5x1WD93+pMaIYfX0PilSFYL
MMfmaRNqcubBgXMi+hPL0vYxkRHbBvVlIUXdI8t7v9/UKVq9PhmunlixTAAczcAljQElrVEnTRB0
3Iig+3Hb161YxssvFwO0CdiGF5Teh8XEtpNmN4EYMM1WJFMo+Ms5AAQX6pnzwQhQhAUQ4X+kCyRq
b+uBtScHdVuFQxeFpyTokbqnLtg2y9qBxBHLNoEmKXM9VILkhyBUA39MIqW7PTVN7f9BJjOalTl2
NWPV21E+xyT1CA5VhXrKUwgQGMo2bdSu3B98+IRKiX9ZyO/yXZLnBYtAxYBhm2qjTe+D3hYN86uu
uh/GRC+XAQMnZOctxcrdc3BZQL89aqJJa7s2RoZgfLDlBPULuoBNV3XjcJyR2D1IyQFmsAVrhlHc
ZBTzP6IH1nTT65nLBxnHfnSQONuQz9rPSPgW5mkc78d6mOYnkvmL/Ik6o1UbGBOhRIZK66Q3YskA
WhyZUtOuhjpR/Th2yejftp/6VjYRnsLdCy9ynLiwgpMyoDsEzZp0oGv2L5H/bnYkoFYheKLlURMl
cT+pUzBIp50iUMfZdnPYBP/eFCq2nnhelslUMs87aJl+6UFcUMHw+fqnHSnxFzvsXR9grxT7FOSF
I1U6gl45fL9KnsqdqYCCFh0OSaFc+G3J3RYVZyGODwkgZAc11MnRzLn8ktXKvFzviiPh2nyc0s9p
PLHMO8yy4RuRYdvw6unr9Y875tom4cActgw06D0AkcAOIEjlX6ZEVlf92tuS49fbJBzTLW0DYyLv
IEo41qgK50dwl1aesB2zbKuLg5cyFMOSegflw6k7TT4xEz0IU/+Ve2I3VeNK8nANkpU7VGG6cPJR
HJAJ6POoTD4ll7fmkq05MbsG6dLwu9VaehMdjF80J5Qd844LSBpAx+J82xRb4cw76K8Ms/EOQNH/
NE3mbyCc+ndLzY2vDTbPhsLGSsPGpjoGfU+3uUH1WlXlylbhGnurIDDdzFqfCe+QQ8V2z8fpmcGT
eY9CfIXq7xp7qyQwLWkCHmbiBA+Y8hBBtGgrNF87Ori+blUDtI/Hsq6VOFEJMhhlHFRU6D5en9kP
6+IUdCxr2XDPq8Ow8g4G/piXqzHi0TvYquzINK0c1D/8/WjCqgTKlAXqwgc86nCA2gaHuFf5tYUM
WXTL8KMBqxQwtDBjZIw4kT6A3VrfRJsuWcsPrl9vBS5PAwKQyyhOsy7kkZQD2RfmJrQqfrkVtBqP
/FSRtmSbctbVD9bFn1rDvFteu/D1S5fepQQKUQGw13xxirqq+iMnnXcf5/NNRTy+bhXxKqZ9L1KK
xJmB2xcJAPD8eWS34EXxdStmdSWqhYahOEFagm61jzv5ecCdoU9WXyFdS9+K2qjPzRxPYXMkvP4S
sfxOpBCINcH879CW4eZ6fH1YpqIfVvCaGK7FBcMoiVJ+M9B/uwPAg95HBWS5chGlG79I+7tQw7jB
77p4ZfQ+3NTSzKaniKKLwQ2cJE67/pFgQ5NmPOB8/dlDheQBlXG9c47YsEkqsl5yU8lFHo3Bg5kg
oI4gFa68ALk+bkV1LhlpUl/KY5COn3ULYfAumdauA1wft6Ka4rZe+tBqPOKvATdv6c//gQXo+rgV
1YQhw0E7Dp7GMEPZQvuR7UOf/rw+5h9uZpjaS6PvgjoAZtrzDIIamr9yoxNswUEaphD4WZXEcqxZ
G7rWG195QUrl8RIUpS7URqm03l5Us0sfa6hKPgGVN27GpVoTMHItWCvck6ao62TO5DGJxjsCyGc+
6s8aaNGIm11hbnqyxOBZIa9V18ZEyAX67yiSgAuPwUia/70+M65pt0JdqCwlKuDLQx8lL7KBcq6X
szXEsOPjNqiN42ZpwWG3PRqdP1Ivl7BwX5KVJOX6uLVDi6CIiwHFxTEp2mpLaPatWFZvPl0ft+K4
190wBoNX3psMQG090+RQ81U5EEcS/42MIYba72hW3ue0/aRw3tdj84239M5P1ZrAt2Nx2tg24Msn
7vumPZLM+xbUyU7hVRIaaN+WAK/35RpyyDVQl/+/i2weNzD0YhGmuK6eyOWtvrt9/Vi79VyNOQCj
mToFba8PnLT0WKtx5aTsmgQresU4peVcpd2D0USyY15CN2mTF70wzX3XMN139x5cEvUtgoBpZiuI
J9m4yAFAjQfNpzm4QwqkuCDjPPT3N0WyTcMAxBBl8ZS2uNtp9IYksG4G3vDLTR+30W0zCBEQLwqw
mpbJ2/AFKcKLoxW9Ascasnl8s1dTlSjRncxUD5uZ8BdxMYK57ZdbkRxBgySfPaJOEtsSFMB89q2D
Is7Kfu9YRDZvJDEBWIHe0p2kQd0yExwFm3yTEbHNLif+27pgbc0RYy2UdIbuxFHOH8UEIQAhhmZl
3TgShQ1r45Tnpajb8v6SKDi8OPrkS1l39zML3zqydrPqmmMrlKEuGEjRdd2pn7GAtF+zpxacm5UV
5KgvfkOxLbKKx67ocN4Zyx0fyieBmzAoow9/Xp8CVwPWHhyNA1YpHtZO0eBBGmrmLDmSrmA/i2Kq
729rw9qKoyHEJgaO0H205GwnafGU1/53lVQv179/2Rh/uwlOwff/b6qm0EHQGcyzHsTYP3LNv0AH
6s6Q8KGr+X4U2ePA1i6OHLNtg9Jm2DMwvFd1oOapZG+iIX8aaqD+V2LaMRs2JC3o0p6qTHcnEskz
TBOGTT9l38YClwzXh8r1+y/h/m5XK9MAQnRZ050URRnf9P6xy6rleNvHL71693GwYPt0ykOkuxE4
UZ4DI7zppspfgz+5fvzl/+++j3fyuBvDqj/xymubTRIU5WFYFJCQt/1+K5RJO2vwhvXyUEq8JaHI
fqFzuSb/5kiocfDfHy/S3CBqEWhkil9ykx6wK9+n9T94ol873bpWjxXLqsx5OQ9+dwoW+U3i/fZT
GeNMG5rVpzBHSrUBaNCxge1FEHcnDRjDBhPy+fKu8qBCKLjETfYJtyc3lnk2Bo335QS427g85LgJ
jqLpq6kuiBivg9YTnupvPij8Jiytaj8xY6+Oieyq4diULPp3UkSvXRg6Jt5GovG+aXRam+VhjgEr
AcnsT90F3+WSfSMyXsmwjsiwAWmA5BO8UoXFfd6NwXYegvF+FJ3a3RQXtrI0ZPcGoPKX4t7UaX1k
0ALdhcMaCNyxpGw8muGgiGcQZb0Xc/hdLHA/RHV814vhT62xeBee3XYLYwPS2CAHBEhRPeLZ6xtL
o9M8kaOZIOKSVQegBVaacU2FFeeSDwr+Fq06wjel34iEPK0vVddYWQEOZR7ZzXHXP/AkSMym9Qvq
bc1UDfugS0r2h/RKfUqDxZcr68qRUSJr5+49DjFbUBbvZemVy3Y2KqxAE/X7PyRUJYPnm9aXDUzL
Pd7ROBz6hyCcmz1gav0ZpkTitgmxkWngYgx92hr//sIr/FV/t2O5hrdyzLaNSOublncx6fx7ktS4
N84Tr523RVUOK5fGjgmwpaShrt7NWaLx4+de7YI+JRAGhG4YlTBIvGH0s9iuOWjQerFhEX0dLsk1
vjBh0zFfE/74cMni61bBQUJZhGHgpa8Cz/VHVicCAI05KF7qFHI6IB7O35XnJ6/X+/LhcKG1y//f
VQiQ+16yTBjyzAufHFgMLr2pSnaA+R85XG/iY9wB2rgshXdtiAlay2LM6DNosMX8LU+KsfJBaYS0
aw9dxVnxhzZtdPxXgmHkQE9PECIlXq/0H3ldqhzoiFx4HAr91TLlwM6VDfypSgigTUcKkXi/3pmu
jskm0F0ZfoNDMSR1qd/OxY/A80OoI8NsSiXTwZt9plbOGR+uY3TKKn36KlEyEs38kquggf5LWZXT
rpVYe3fXh83VgJUWvTgzvSBx9LOYVQPfGIJb/WAjIVE9yJWF7FpqVnbkeEo0lwr05VddUuMOX9EK
Ps9BvPMz5W2bfFXR2bXOrLwYeWAqB36fvnZcL8cq86Hny+R9NrQrj2gO0dv4t/Ini0JD6TK/9KH/
ryHlXU4ouZ9nEhx6GNBt1Bg95nAJbqfkC4jB06c4S6t9V69dXXxYtWSxXRWpIqGhR/vpFEA5oOd7
hgervtlTqCKzr7nOvel1CXS40l1Xa5cpfRdT2oOzlZd20Ssf8R4PTY9t7eXZvqy6szLZTQZa6JOV
izhUdYYhhDglqyF4gy1tuQOpafl5fYU71oRdJRnTgQzQ+NEriWKzn+txnweQpRybtYdzRwjZlRKp
smCJwiZ+NeBj5lu6qKH9DFH5iNw4C1YS6JolDfxlQa6+aCL0qaqBCMzVpvCgSltTfRObHfNg5QJJ
85bWy5A951VGv8wgAshNA23VlQtJ10RYeUAD2J5R6HS9qryPoQfj/ZxZGu6ZDuvt9al2zYQV/mVd
hWNRivIZTjjVj3mEslnvFXoFA+P4ul0OlbT0GQCy80vkX6q83Gitd7C7qdeOoq4GrAeGKBAQ5utr
+gp78+7TMFN9p3rJvl0fHEcs2yWR1gUow0Pdn4xmcYvnMNbvyhnsGMLSMtuEzarP8uV+57d7nyy2
iyNF5rjKQuqdcwiCb2fwMjZRAz9ZicZmH6SlBBDdzdQG2zQCBv5691yDZ5UYGZ5MYPw4pK9T0Y3T
l66lcFkgBOej4/UGHNuYDeGHjBSfTDLx1yyq1Ua35o80B/q6GfGo28vk7Ev+cr0l1/hZ8d5XVNb1
5OdnJXBU4ZzvRT3+AVNLs6UhdHQXNm8m0T0u2LtXIscRm6EV+orVI4HiPZpkMflKsqZ4nuksz5Bv
Xgt/1wRZ4U8mupSzYdWz7Lr2C5Wi+LJMkEK5Pmaur1uhDwoqgKcsYM8ECSvcq7FM+GkY4pjvrjfg
CB8b3F/LoqvoFEWvyQVeV9Fu3NUKoIu+9R4TPd0EX89iG9+f8DpFfJb0lfKp/oR0kHyaPTgKX++E
Y5ptfH+k6aCaYhpOgWr74YFK3TxEXY7Ix20O0H3XW3HMhQ3xl6kfMp5xfQpSWBVDmcnMyttD2T5a
Vs6Orsmwgl3DGtSkA3Q5FYNwlpqTv8sEgvYih0hQo8zzbf249O9d9dPjUKomIKhfAO2f74Osq35k
nS5XdnXXXFhRLkHczP00zZ/LhUUjAWeUQC0fcGlaU/++iKpsLbg/vIfHmrKCm7EAjF04xDxj9vsD
g9OzpmeIRnSbXymZkKjdjrfpUqA1K877jApvghPNc1DJCtjNAFDOh3CIq2Zl8l0DZ4V6UswTDEq1
OaEnIVJvdseSVt3Bw2tNetOxgG3wP56x0ykJWP2cZFVyFNEYnLuS37iR2L4ZQZ3pVsCt7ZlLDXg8
pkMy8wz1DkRKcHlVWNPJc3XDqt5hOgZ5CjLo58i/KMAVsFFMgeJaySWOVWXj/GWlJzkxr4EbVPaY
jCX2xMk/qqr/QWdsUnJujnFz0+1dFts4/JyneevTVn81I5HVJpmwT50GmHGkKwdtV2+sWKeR7MKh
htG1LEFhjCZUKhfe9hzqZi/Tqj94XQyno6BdWcQfi3ugR1b4q6iEeEvZ9aeyg7baHMEjTOu8vysD
XBRnOB/PeDfYs2au91CakFvYQay9ZjnbthJC2RVlAnn88jnx6fnCV889KFhEtVftElF1Wx0tT5MA
cQ3WiNXOU/Bqv55RXaNs5Qahu0jkMy2eoyD5xLvC3yY1/SIJrrVKH87205zDigTFzvXmnB21UkXf
DLAXC6L+iVczgU1EXTf5EQiblr8qmO+MJ7FMZbRv4yBpNoEgSQ8uFzDJ+Y4VgCmtQQJcv8MG/8Nv
Y6gCb+qxZMv5OGlZ7Xjg/5t7ej+n6TmKYEYw9xXAVhEuEVNoalwfAEfNanMCAhg1Qn1oLp6l6bIH
s3wRNIU6Mh3+b6u8gPevN+TYkG1+gEqzgUYc0s8D3njPRdKp41yj3Mf22fycWKH219tx5H7biiOf
tSTK78ZXFcOCUhCYwjITfxovYPvrLTiSpm3GkQ8VHRam2qcealP1bjA0/z4kwvtx2+etPJO0VVIn
pFInzqSK+T7xAgqjjBjqaGyl/HIEmc0SiODBMWlP52fZgvLFcGnTs4kcKMyzd57U24XL8+gLeuOU
2MkkKfoAFr54QI0L+AST0GvCe5rN8fC903QMV07fjkMRsVKHYh3x4T0snpOwu885wNRy/AclxklX
BsDwS/bwid53l7Lm+lS51rSVPMqeNoIuXfMUCEg8k3sO5y4OSiw8dMHTU1yU6aljseFrJoUfdxF2
LP+tN3PcTo8zTmJf8yT8HtAw/Yu2Ia6stCw3iKOHGFC0KY5xD9xAu2+llx+v98jmHZCMRSyBCcMz
YIFddCRt3YuD3y3Rn9dH8eMUBPTTfzsVRYwOvlL8a9/RFgAZ3Kx7ZLrLY9SGA3mIGyAdr7fk6sll
Ht+V6/M8lVw0Zf0M16z6Sx5UyXODp6XbPn5JSO8+XnZNMjZJUD1xWFaiUFMsSA8LNAir3fUGPs5s
8GD+bwO94LA+n4L6OffyAtbnSgDfKDtc94L/mzGSsJUJdzVkFR68h6wk8TFMukop35ZYcWQzp0BA
xJ6/5gzouCePbGZCkAQDHJMGeTIGdDeZLfmuhIXOtiTmDwiZNzjnwGvHQLVun0dDdZTDl0F2j964
RsZ3rQYrX3izFwxN1aV/h1ndbJaSF8cW2rI3DqKVG/q4o3C4a8RXBsI5VsMS7gCbjh/9iMnX6wvC
kQ1sdkLSxD2uG7h3TrIZ45YPP6A7sxMoqQPQ4UyX+jDvELiAgiTv9RYdQ2YTFURFwTYPYKSR5EXU
3ycRvKp3fBbGfLvegGPpUSsXBCYMY8lNfhZ+6Ue4gmyX5x6wqnwHD9G1tO0aNysN6EWGYwQz9DOb
aAbV1/Y8Fxd+eI9yxMTLv1HAnoKB/YRu69tt3bp0911uyPykK6eW8R/KH8x+CRNonvcBSvnUrGmS
ujplZQfIhJbxFETeWQzgMySGHmAGMGxKftn7guSsW3L0B/4yXk6R13vlCmGb4ADrOy4jv5t/ilyx
pxJCBFtBwO5i3oXZ2w7lDkQdmGG1Jj96RgTbvoffTt5nf6Vw9tld/xWuNRn8d2xzrkhYVmJ+BaNJ
fs2NwORFaXO8/nXXgrSSBOuzttKJKH7AhEofcOHe7CMOSkITIKBva8LKFHGt0qbKTPGjQJ1a+mN+
HNI4BX4wb1cOVY5O2KSHOWkMmWDnd6alVEeixfwg4IO5GYZxDbL7cUkZ2Wq+PQvTsWhZepYjblvy
svnlGwSVSJyQJWTU+jja35yHbHlfsMFC4hVB8aOH7+seGsXtH1XA1cqcO1aUzYUwsHyG6GTfnaN8
gAMiqWoo53WiyG+7GIlsIoRWeZvhdjs992HyySwgogSQT/s1TnSJ76eYPP0PYeqa/Us33yWfJF1k
HSnTnokPjyVx2cITOIRtoCe2RjtyjZhVMejR4yNA1MNZqlrea1yMkU3crDKCXD2wQnwuGs+LOevP
vMdFNO7Yx8dAxl8mrLmVGtS1fK0wz2F4wZaG0HNwUdIudfolIf0PUWTDdgZY49eJ6H+Q6XONlxXy
8LwYIDAvl9fBI5SfSD1OeDFick6LldrAMWQ2OyIQuEIc8lb8X21wIfSIwsz7QSVfrmctRxdshkSf
gnbPYpmdYWjkbySsVe4X35D99a+7fr5VBxgRGhGpRZxFUovyKLwWAaKRiZuXOKzFTXT5LPqNK4Ey
M03CZj7Pafg9L8CNhIPebQ9OUXLp27u4o0RNFUv6+ayq6ucvgiHgGGsp5FKr/P6CGtkUCbp4Ce+8
eT7nc60eSApKGBN1cp6ZlttbVdoxQnZk92bQMc+mc+9LL9uQKQv/BTA2WLl/c60iK7Ip5zH3zMh/
TNH0WvGg27UTyobri+iyWD4aIyuo+0gXSYla79xn2I8U4WJTpp38xCQl2wb7VEfzcaUydi1YK6Lz
jCsztdFw1uEyPkRLAKxNOPEHj5GbBIeyyCZL8AFrCWhXgyaafoEVQi7FhhtfT5/b0ZPtSmA7emIT
JfIlbpnIShhMe5gJWuLJdDMEHNZMgdf8uD4zjmm3kYs5lPQ8DwaJ5yAb5Sdppv4V4Ftz2/5tIxdh
mNdJH/dYZ7mAHa5ocp5KhPb1n+4IPBuoqGRV5VrV41mRy8NiANdFcdlNi6ISm+rCQrvejmsaLkP3
LntcDilw6qD6rHJ4DMy4zQHj509c7qxhqlwdsSK7AHi0hQAa+zHVCAdAIvpt2oYvpArKkwzTlTdM
10xbAS5IC1mhiKqzWEBIBgdhE5fxCsTW9W0rvqO28w31Rny7hmTiDJe9DWzQ1q55HSWBzZjgS7FU
sQ7EP5dfHpXxQyWCo8ejT78aWuj4p2rImneroys2aDA3fu0bwRVKzgta+HJoy7M1RqDr45cevltK
iYhImC64Z1U+lOjIYuLPWQevkOsL1fV1a6sGJdnTXSbUWXb+wvDaOvnwJpfw87jt+9ZpnU9t0WlN
278pcumJdd7yEg6rhn2OY7ON/SNIDFXRmPZvOXDT+ZtMDYnf7TN/mtvkoIMmHU6UjPNwyMekjg1u
y/Mlp1CkT4f8r5t6aD8mR0XRDe2gglcYx+YQa8yT3VBBLeC2r1uzX3oynBJaxk8zTP0ETPU83Ka0
fRdVNzZgLYCCRv0c1sp/rdqZkDOpTPhpWbBXfb3eAdcUXRbeu+Ubmpwnoe74Py3zAXKaGnEAH1RM
+nNliumJwx91Bw3bL/OkbktaNuEEoimS+xXl/wBvF24UHL0POG+u3eO6AsZKiVzHVaH7KH0KIF4S
bXHpGU+bKFXq7vp4Xcb9g7InstIizCskKbw2faICoBTN6pdflS2ut/K9WIbPN8MgIptlkhQQZB9g
1XEibXanUsDPsmZVPsMxTjaaMkliD6ekNnnq2zDnj9r3dYw3bxLeJNcAWLYVGUmg6rKsdH2Gz8Sw
zwEO/YENBeqB1+fBscH+BqcsScWCYdH/wKYV0h/wF9n+YqlXEQ02Y9gVtyVgG0xJwDENxTyWT7on
vHiU0MCp91M+lmsePq6OXEqUdwFo4BSm627hZ0DC4Gl52cR1mFwepgECCFNyf328XPNtxbmM4E3g
9XWNM1+ypI8M91/6/5H2ZUuW2ky3T0QECCHE7Z53VVdX9VRD3xBuf20hJjEJAU//L/rclOViE8Hx
hcNR4UBbUmYqlVq51okUeS5XUrelAayMpwCtocp6KR9j4cHxtIb09WHy3LE4bpuB5dlFq6kbczd/
kkKhaZ2isT9I0nCFfu2PA3/g2L7l2C5ewjy/Q3HaNaH03lSfF/q3bIaqvSRB7oNRcdJhfJl8apwH
CQr1n4OC05wKSGG9CNND/LIsad1XeI7wXP9gpPDQ3AgdO/x3xqg8jn0HtcAJtWTw7k6h0g9o88ir
c5wUstoTMvrRvndYXj4EklOcIFXG2+SRoMDMT+h87r2HIghT9kr9P89SaB6P8H8BJ1NHj8AVNigS
ZLyqLrT0y+xUt2ncfoE7GH5A7xvNfissIXKfNqqLAMWRXsS/oGjm8TVgy4exMYx8y5RdgIMa6bbe
Fa/4/5NBm55pO+XTrkmqdh+UBg9BXghozW17mL/6nw3DaJZFMxU5qdO35GqGmSVhptnWBoCElEq5
MsSHNo0hbJsueN5mpvOuPHGo+MryrozOEk94m9iYMYBt04TUHVRzMQBz5H0McZlzMAGDc3uFln6+
ZdI1Q69HAkbQK5spnqgCzjCChOXtj38Yt/DTrTs5K2Ivj5FN3ctgEg9gwaj2WuB4KpySfeoaUKHd
HmdhEjbw1+1U7kJIKgFNhde4D4qN7Hc2Ru34Y9v3rXOKp92Ugj+/ugNE5yGui3QfJXVw2PZxK3tz
shRQgWGi16aFOuFhrEE1v4sawORvf//jR6IwsrG+BVrPXT1gi2kF3JzrA9JVxOgsmHk9FMiFZVjy
fZYyf48m2O80ADIQEgj3vRv6K0Y2r9MHbkhm93x3frV6IunUROMdK/ipiKtPmRvvDSTukL/8TqIn
v1rrvVqyhPnv70ZiKaCskJcFuqUL+i9C9sFwcVDVclYwiAsWTSxvH1mS9aUfAJ3dlKAGQhLvQ9Rw
jJ2aop7PB1/3x9REU7GRWMEGBqN1dUpdSODdAd6Q7ZhfoyODbFIHhmVYzs/qoTG0bYN7LbzHLAFR
U6BW6zRLW2E5/6gSUhqmgnu/J797rlEbUPm32za98G37wqZZVkbN2ATX0YHQkYzQsOJHIDe6/fWF
TbbRv4A6oqYxCXHVQ9CYuzHm0REEftVDiiO8vkKJdy2h+NgvbOrvEXl1FiUkwHNQoS7jkJDsAjyk
G21JTEM8cv/bGzwnqz0/zkeBtyDc3CApjvfoKd2kforPW25duI2Ih5mIMTdu1fwAj1uhvvSOj9Lf
SuBY2mfbnas6y1wRB/dodAYGjyBf5PsUDd184wCWP8eF9iBv7zuXIk3xUDrDuPp0EyAJ62Od3K0G
opV5Ed6z/sTbmELqw882sqzZRNuAL3RVLoi+n/ucMiXT1wT6ZS+3XWBp4S3nBas+2oBQgxE7YWR2
0OhE23nTRkZMG2tr/NiHGloUXIUGfCXOQMuUu8Uaa8jCb7cRtWbgbV0UxLm4UIftdnEVlH+RDtID
m5bGxtFOdRmgQa7B0kxZAy2oMO12k3I3PVqFkQ2fdSunbnNP4vONculxADPpOci3pko2dlZFOs/i
WjmXsSwnwLxAMQzugnCl8rG09Ja/ZoPCyptGpLuZT4rOxfgkH9YeC+e48kEaYaNm3dHwvonx29H8
puiBN/7o7tHgV58SiEfe3t2lMSyflXwIWvTh4Aqkq9S8TgAI7RteOg9RrZ5vD7G0SNapS6LMOPUU
9wIIDYiN/xENyeG6h9ufX5qB5boqxm0tRl0IlziJVC+e1D3XeGCI8B+3R/j4DsdtEGztmzBERszu
i8I7G9xURwXOBRXyh0mgXSbt9Ou2gay8O/M7J0DpJri4dXA/54x8Tlf78t7r0CezmgZ9nJ5yG/+q
R5XFNIzqOxEBDUL600wbbhS/SIhyDKC6gTb28faMPt57Hlkn8ujjCXGshgiMKgM4mnFrScTOcVpz
2vb92Sje5b/gl6nrFoX0e9BvVTuj4d5psiZUtrTvlnerFELSEDQ093UGcBv7DuqLTyxj32nFH5oB
L33b5mCdyWOQjCzq/PYMZfUBQm6Q39qacnEb9DqGRnWB4e2ZFuh1340SRD3HbsrWtPSWNthy7pFC
vC8QbXDJ8rQBokhW/wRggNp0LHObhFt4DRr+eVjfqQ5fbw29B5Z/7Ra9sL02mjWrtZiELDuxoyS6
kDFDUyXoMmaqrbCld11UyZUd/jhEQX/ZstKmR8nPSc09dSv0ulB+yAygxkk21ltKmSH/D4x17Fs/
RG/RGUQPn8YcCcbU1NtIvTi3nLjInJY4kxde6zZ6Irqrr5ODVtrb1r+0NpYHxzyZPFYl7pXHyI0g
qZMauStbYEo/+QFF5e72MAt2arNvx2kRqDSpsEBB8BsgEHFI8IdNKRK3YakAOdI+7usYpNdsrA4k
5uALIX5h4h/bfr11SmfFGPdh3gUXKZ2e76kTfgm442zdYMuJVeVGaU5ocBHjBCLGKiHFAyCImxSL
YJzWCT0WQSAaJpo7MgERIwgKLgFBxnF7bRYMyMaaxhpNXXg6DeWuzoHmh0bOADhyQ8l91bnDGqJ1
tvX/5mLchpvKrkYBhEA1yg0gHUQDyPXh0SDepRwvw960ijxcsFMbaFq7kTJTnWZ3zNEBdCvl45iV
G+3UxpnGuijdIM6H+wzgoWLvNhWLfvh94ZC1cvfSz7e8mfPaAeO5gBYg+pRBP9WbL2PVT9v8LJxH
fXfamxZKpFUn2IUNQRKfy7hNzkPsMnbcZkrWSSxzmKbjS3YRAfI6TREgWFM8hxM0eW6PsLQ+liPL
ouyrydMwI5A7ghDKP/RFvdbKunCg2fTaNUu0wCMc+5M+jqHuA8gMdPW4r/PmF/R0p3DvANezxiHK
lzzP8msTodrIUYW5mHJsil0NrbAc+WPP/B0BvHxGgDbTl7SqON+Nog5otzMpNUengoGf/ZKP5kvY
DPSfsg5IfcCvRKNcAAaOt9or3exzDJ2+N4GEyN+TaKqRII0k+CaLrlDHrEqj+AKpofSVSMbLr27l
s19KTaw8URI4byigyM/xTC2xQ2eHr3c0J51+ckxE3pjpwn4/qXhMd4Ds+dEO70Zu+9BPiRJHo0A+
zHeMlSxgOxGURBxq1mUSV0dAQ0DqkEPIAYIj0gFV/QVzocnj2EUaT/eiNDoE3ywkH8P6yNOhKL/T
SdcR4L0ctRxT1KHcF3Ti7Z6kRNQwsAasCngrR70HfwDkW3pT/8SaBH8uMtf/OmV9lz5BSA6ZW1ln
qf5ee73PP9PMBw0zaAfi4XEEPKh6C0snlAeRVUl/JOXQ+fuQl8MvJYPityll/ZIkXCR3pmAmO6BM
0EAbIgamE4/DdVLsC6cHfdDEEyn1Tscs+5GHnYr3mvOEHHM38TjocQraraAeFmKqzVhN8iQts8mE
F8OiS9zNlkrAAeXtkjgEzWZeO9sOf2adb3GflnqM3PCSZYAOcyec7ku2ymW84AbMcgOVqx5EMkF4
4cHMu9PMTTAK0IeOdGQlMC3c2GwkptvTyDQSQ8zsttzBkykITDr3p9sggqgKCH7ouJySzE/dX7cD
1dKkZmzMu1AbZxMEsUPGQCaXyKcYuglxB3RpFazRJywNYOXEqs504/KW4dJZNvsW+SU7cMykGwCy
OdyexEK0ZXOgfDcJGpdAWDWGXWoZPfG67w7VLMK97eNWVqy8cAwpUGfnDFTTe8NQFjNsrbV4aXXm
v7/75TEFSWQ6BOwyc5SbkAm6C4PCPfhh06zdf5ZWZ/77uzFGvHZHNQ/ZhbriRUqoDQQOdbdlZTaM
O6MqmZAI6LPE6/2LLKjzQKA08RZE9RoH3cLvt3HDvI7zkCH/+n9ePUuI0mQN+rz0bctyUA+O0Bko
ArlTLoALhEJ4ODH1Whl+YXttwLDqKQ/aWIg715is3lG0x7yOMdXHKIBez237XBrDMqGaVJ5CWyum
AGKNbKdUDD3gmQ7S3SbnwW160xqsgmndN/wytqitMrzukEdH9F6yAnFf2gQrHRMu+OHSbogubaP+
dkeI84VmG6lCyG2S9dFRLBhaFxf/CI36yU6C+iA4ZM0wdF9ub8DSz7dOHV0I6csQ+ql/0mCT0K8O
Q31q28etQ8eN2ZwHTajZOS7wSjWDHNk+RaPEysPvgvXY+GAQt9MmcFz8eBXP2jkoas885N7W6jaK
Hv8OPxC1aSPqJYifc+UIBIDuDlCZbre5+M9tPnWt3SiHXLWBdg6g8396AxXBEJu2wOYI5UBtMuMR
cz9W7YOOUNVBlrHWZLq0/pb3xnWt4rb0zD16bH6qAXQ3o0D49JsM7GW3f/9C+mWThKJM5VZ4wYiu
cl4dNwPhU6Tix1GUhzRZ1QFY8AIb2soA1Q5DEJJeC1wXdqwOu70D5daVOSx9nfzbiFBAK4n2lD7r
EL3ATODrYb5GVrW0B5YDt7jyOz0Uo6+o3fk7NGHIXVEy75D7+RoNz9IQlhsrkdZZUnFPgtUZLZN7
zfDUlp5TrglNT40DFrZtObANISigKes0qquuoN9hL2BH6P7pC7PKFbGwETZ21tWqFkkB79rJAbxb
49CqTyXeMs63bXVhnWzkrPTzAQXNUd0xF0ge0hb1CQx13SENq+p4e4ilGVhHvpm8qo4myq8jB/sV
LlHVEdii79s+biWLPFIddIuc5AEynsFDNsXRlyqduk24Cm6DDAkwbTSJcgRr3TnegUCP5xA6a/Lp
Swsz//1dnkgUKjq4EtOrEL4+K5+JS5+wlTvg0setM35WW4wj9PjJ3ciC3zTz8mNelf1h27Jb4UFC
0Ye3TUuvGhnKQ6s4q3dda7auuxUg+EBcSPv++fEE7ZxuU+/LwqwJBizZvBUb3KgaTZxEFcruDZYH
2FtworTkWNV6PG1aHxtI2EKqtQcmp0JwxhB1BT4KVAOfb3984ffbvKFIz0kDIfbqSoLqToP5/jkD
Q8m5ZzP+ddsQls8KJdGx5orqKlDDPqC2EYGIAmxxQ46M9/YQC6ekjSY0wg2CuqOIm2BV3ms3bg5F
7cQ/u6AJ9l1SOF9vj7PgCDZmsCDhiMhcVNesrp5MDBLi1F9Ndpe2wnLhTDmqFyStrmpWolY1rjSZ
gtR7E4GAcdvvtxzZdHmdheg/vlNVWu70/HjWmTXWvKXFsfxYef4YIsMVd1nulHsWqAvqpxtziP+g
AiMdNiEh8LNeu48805EG9kdufCElthtn3ii6DD5GCWiHQAT1bWxWpY8WFuY/0D2ZTonMPBfOixKH
m6flviOrl/ilr1vu5bZ+TsJW4+uqROEszp3gXPWrFB5Ln7cORaaKABB1f5Q7l3r/CKBDvoIEjj3d
NsgFx7XRejT00IQGkfTrjNrIIEccY3dFwx/WJX2XJjD//d3JKAqByl9ZN9diCECEPeGGmmROc7g9
gYWi33/oOHMlR1UY+SAhiHeqe7ALSuSLOxqxag+sQHcAfi946PkqEHRpPpabtSHET+RE82uWq78J
kL/HCP0ZK/WIpf2wDsvYn7TpigrGVNRdsOcaDixKiKYVUffN16uEnkuTsPwtG0vmTBMSXU1L4YO/
NkYHs26mYSWRno3/g5dAG8zHg5SHOXHlQ9vnwZW24RxPn2KafNNKOF97udoqujATG9gnpj5Xrqlx
9KRT+qDiQf2YPIdsxJ3YwL7YYSBMiv38WhOfA1VZyU+NCVaOs4UTx4b1mbirCsjL51c1TP7VFA17
klHQfidEtefb/rG0PPPQ77wPUkqGVtLNr9yRj7XClaDKPXLa9vF50HcfV86EjjMI7Fwh9Kc+aYPa
dy82opZsYN+YswnVfKOhPImCQa2D70DQr+W8C2HDtZy4CKJUum7dnxlU0mTaXrOe3mee/gJq0qvT
Obs8W5O4XNpk26VTHw+OudaXcdLkpQZIEZwpUZW8QejS+X17I5bGsNw5BqF9iSKjBjbBnOIqASlf
yZ/CfPWc+NiMQhvdxwVox6dAZFfhDvWF5ZCsrWO0vNz++Utfn3fpnR3hGa+fOuOAAalL2gP47ILz
VmbYEIrK//66aqgiPQ/1VSqUP2hfV0cCaN9u22+3zmcVgdO6CUZIuqEEWPhgO1jHVH64Lsy3q39l
XsWtUF717NS9ukKRGLpWaTxtidH4urUubRiLoQ689rmKxWPbi2yXtyAqdNIT1RjJZ2tqih8eahjI
WiIwqakKVA3VM2RkTiTsv0WB/NrVeAkm8Vpz+NIYVpyjYix8sNZ6z4w313yMy13J5GOXlHi8Nd82
bDXmYYW7EZbUNNB4feZmTB/bSMhjiTb7lWLy0gysu4GmXEeMxu6zjEEVSLU5kKJ+0FN534Wbeksw
Ayvsef40FbpMvOc87qElY/iU4125df66vUAfcgLg81aokyLrKGuI+9zq4F4W3qMaFEhETX/qSHnw
quCnn3afU7qai30Y9zCgFfckx8WW6MB9BozD/xqNOZwDMhZef0L7olpjpvwwmWG+XbYL04H5yTCQ
N5GaU5+FJwWpCq8Kr5DCudO8WMkGPjyTMIwVBbnJ0FqhsXogsvkKoVx0iPjhCYjFh9QZHuPEPYds
rVy1sHB2F7w0kaOLuCVvxK3uiGHf04ldqVt8v20IC7ZsN79XY+ZAzKwmb2ZkkMSQX7XHnnK0qZm+
W+GoWtoUy+GjqgsTDsW257YoPhVq7nbJ7ycaPUhTP6iKrSAvF0Kw3SxcQ7EPabIzPbeKqHsgVPk5
7WR0ur1OS5OwfL6qZmLMMnefRVOeONi+j2k9fJm3GbSG0OAI1p7Zlvbbcvy4AZFQgfrkc0RBPdsZ
3PbiXk97x5RrV8mllbKcXxWZYSgCTc9U9tMTREKda+X4+n+3V2ppApanR4GTVWFYTs9NIKLD5Lbx
Uad9fdIjGQ+3h1iYgF3nqyOTo/A8Yqt7yKoTCJCeAMpco79acAm70NcJh7Qmd6dnL6Nf6wbeDVqC
c23M//ypWKFeWlgkWyaoalKIg1d6eo4j4R3RY423Eg+vPTgC8/O2RZqn9y5V44MuO4JK2fMAoviH
VNavkKjOVjKSpR2wfNoUph+dyhuewahmdorqLxKUybd/+IKrkXnMdz8cXVkedY3kb11XfgUC+ewR
8tNE+uSq6R8wtK+EpaUtsDzajcaQOzrjb5J5j140PoaB+TK1q295S2ZkOXJdo/FU+E74FvbsyANn
V9H0kXfleRJqZYuXVspyZNolPU2kK54nv/tG5JcK7+V5L4+TdnZiVZZtaSKWQ+u4RLPF1Itn6kLF
bp5Ji+ZsjlR05gDctOf2c54oVK3RgyKe/ZH+Mw+BuHEVaXBF7/tx/TBdOLjt+qJua9YK6Om9gQDk
EWIdRJWH2bIUtqWfvldcraSIC/5htwbXkLhPA9AuvcWGHWhUPq3b7cJ22F3BwK1wBpFd/w0gukNp
wovTtjsyBAe0UD/d3o2lISzv9vKJhW4BZCmELO5gV1De3nlFtPf819sDLPieZ7n4APJTic7m+AdD
L1WFFMDj4x06d7dFELvUmDkdj7FK5M8S4ffPt6WgZw8pUvWcrSWbS3tsObjOTZqVRvhvMiOPf8iH
nWBVGmMhQbfbg4nrVwX47Ia3FNzjEUQefVqcwZF6ndM/cC7UHRjCm3ALNIn5f1R13oVcU6E3LKlp
8YaafkLvSOl35bc0Sr21ttgFi7KrjCUebJIoSpo3p4T6sdynJB2mc1HTpkrRfusZlewyvEalv28b
2MLy/afWGIMhI6/H5g0i6PscAbhxcAUE7+0g+0OCmNJr/H3VFBbiil17ZGnVQAudVW8RAsm8Uxks
TY3DzpT9qUSSCF3WlUi5NNS8wu+2SniazcLa1ZvCbObZwb5L0x+iITsNEJryBDvcXsOF08XuNY79
yvQxD6s3w9D2ADEOhoIDtB4OBf2VyLU6+tIoVihoXUfQqnart67trg2seqrkaW5JDDt3D+LA3e3J
LC2bddpHXeKnNR2rtxHavvNQsyhX1sf7LkIVQuoT6scb182KC6oBLUfmKvWG8tIhET9I3lyFjPdp
+Xc6rl0LlwzcOvqzwnE7MFyqt1hCe53gOWikOxTYD11sdvN8ZjX7FPPbtnxWDmDAauMFTaHe2g4k
wD56IeYrInxoJgX+/0lqiF3ARGmIhB5Sm+fSJRcI557Cob+i7ngYEu/YOtXKLs329Z93D0ZsVZ68
bT20UPjRa50H3V+JrDK2gxJ8Wa+s2McRj9i1zNZrEuA8s/QtwzHduvQOQn5PHWg8omItUf74FCV2
N7I2oSMl8KlvMQHcgUM4ooW6oYQm++1N/3Mcf7RGVh7g4rPSc1rnldBpouWuJ4ICndmlTGp1aNBJ
MtR7VKoU+4pQUZX3BYESQwGiM0+D7JpBf6vOL0oLnaMy0sbmlSZj0V0HxXq2ctYv7eP893fxsIy0
3zphSV5ZVNHqAubiAPFjGjx/ZYCPAxSJrMihoqZGm3fgvmop46LcUWcYTQMBwyH1zzpooGsHrcmu
jvZDKIp65YK4NC0riOBqKKpmjIbXLBd+8ImmzCu+9y54QTcd+UAF/3vd6gDdwmXSV68kqdRfGgH9
J55/6Y/bprP08614wfomH/I8aF9VVebiMCW11551lwb8fHuAhV2xu53xINfi7aPtXp242E2et/cY
PcZwraAg6IbpT7eHWXAxu9UZqvNoM2v65tWPS6n/ImaAnCz3uZv97Ab0MXy7PczSbOa/vzNiwkUc
RSSrXqWv7udjQ8py78f0fj43CFhnbw/z8aFB/tP5nPC+mKCG9wqU5p8oLnC+yrb/XHDwJbvevkIS
0cTbUhXyp9Hu3ayyEj0ljOvimUBaaa6QzllRW9Pj6HkvQvygZNyCGGTEboeO2tSNY+PL1yhvo++t
gfK1YpP6envZFkK53Q9dCYE2vEgnrw7W7QBC5elURd6FZHQ6tFO1CTyLSVguX/c8kmORJa+lZu0E
jkkK3jPg19ps34xdEqxAFJdM2nL8AZyV1PUa/pKFkClO81MShm8GxFi3F2vB8+3uaKGgTd8mNX+B
lOvQvsVRkSe7Li49Z9PllNgN0lpBsksTGb7MOHUROkjxxQUEfLuUrbXLfJwsErs7GoIvqSmrkr14
LFGnGnKSu7hu4h3a4vdEE37oNKqCNTSGD5sWzW6T5kJOTDtx8NL3nfmcgNfqJWdDX+5uf35hy+1G
acVTSvsmIS/ggTINKDvd0LuPvL6djgkbsk04AEZsWR5BHFq4kPI9mmz4Qtra7CKOf92ew4IT2s3S
omknMBzw9Cg6c5o3QjX6tafhXRNHKxXBpSGsk16TwYmom3UvcSGdF48oEfunQaVjMO16JL+uecoi
11lbrqXhLH9XLQkYAPHpMWt6/hTHpNzHsfTu6i4rTqKk/j/bVs5yeMUiPN4WfXLM2vx7W+OdTxJ1
Fw/1wzQMawroC24fWgc+AfmzIIlJjvEwQ28H9Jb1pvz79gwWPm6L8bCRNG46svTI+/GH1LjxoPl5
7QK6sA22EM/gjXXdDLDavG8PLQ4/l4rHuYLqRv7btt9vHe8+BK99Fcj8BQcI+wuMIMlLR5N2TWlh
aXnmmb07ZxFsnQlQ5Owl1AI8wmXOJ70vY1+snUxLSzTHlXcDaMerItmm2YvqxEuN5lmWumd/onf+
6n12IUTZejx1qlRKfZa+ZCIzoB6raHTIyoCimVt6dbiSAC1NxPLwHo9R3Tiw/CRV8oUk7lNI/SMe
c+840FDbApXdBt4yfxRRo4sTNB3UBTgTdKZUWp7btIGYGx95/W2bVVl+DWHt0lM8yE9V5ptdAP2X
3eS7ayyaSxtiOTREuzVNyzg/DaIJfgXIhPXRAKL2HbTV+SZyZAb+x38bFlSTUwYmwfw0KQiwe0oO
58kM/ZdNC2R31HppWIK/BnIHkd/I/NKmbfJKDeu6lSvUQtZuq/BUohsVd7BEMcGFsDSRPCcl4KZs
EPIQlu2I+pUJVkx3wcntHtuwFmWGek9+Gpv0W4DT4ai8lp63rZTl4C6F/kQQVNiHlD4moJ/ZDyWk
27Z9fJ7Ru+jR6VpINWSwJFOTqwbK98R0tGanC3eawHLpmNAw9yURL2UGmcRKkz+VsEjkR1010w5o
tZNf/p3otTvUQgixG20hAMEYeBfzk/Kii8k9kJKACRlKcfteRP1KDFmalOXaI7Jmr2uMeHGVvNS0
PDB6V1flIWnBOuhH31P3+xhs4jOCE1qeXoDDVrAudb4z4aKAWBplikNe9e62giixm285JU0d5ZHz
PF875yvn/Ow2Tt2RmG6PdPp0284WIpaNwaunkRMQtydH2oHuxiD7UEOT7NbTkIVdsWF4Xl5qVwOO
/Zzm5X1iPBCnmFMm9V5n+ugVxTkuH+piLbosOPx/sHgqF2kVkfyEMitcRihRlsc+MEO0cn4srZfl
9GWg6yEYcQGE8Miw93panNw288+QoV1Trl9wFhuHF7SMVeh1yU8iacKrxyP/3OadewmAM9zxotp4
rttduVHGBU0dnqHqDaDznRdODr/QQLO9oHHy1laJoL9uW9nSlKys3at634w1olmrufnZD1P3uYwC
yBDzfCJfJuFAE+P2SAvHi43RC2U+gXm9Rd9sY9KHhhRfJcuPcU2TM+Qc/V0YrsE+/7zzfVDotdF5
eFJqVNQX4TNBaR/EwXsPRzwkkS/B5JyRZZw1ZDDq3lx6To+bZmdD9ZoiLyi0j9NTOKUXV4gT8vBk
x+L2EZfI85SGa1XshWW0wXoVEz0Z6yqd4SPfct0N+zH0k70PvSDwVMhT3LE1ZaKloea/vzvpAu2w
zvEFzDDTv5H1Z4DNpvcxNEWcqPR2IdDe2xZvNs53A7HBeP6ALqxTEItv3MS/U895bXty9kev3PlN
+s/tcRYKIXYnLsRVQxWhpn+i4ZTtSn96Nn1+rYL+wlX/o23HL50MTrfHWoh3Nn4vbkwONpgwO3V+
FJND6KVpe8xzUvYrFrc0gJUpKBIEBJvDnoue7Lsme9OZ3LgfVlDIwR5eCkelJ7wxPoS5g87lqPjc
Ff4RXHQSkn3ZSvFraQ5WYiBBneUOaBA5hSajzj6vOTppwDGpV3K1JQu2coHQBeGmaV2886r4PAVt
hty2P6Lp5TrxrN53clOjNCM2hK9HKqjlYDBQ48s35vfTW8uDaI1FcWGdbAxfEhun6x2SniD6qcGR
RcB+C7ZYPSTbrNUG8Dl+ibsRHO3kmHQ8sHisT0hst/58y79Byt/Hc5vlqROJ++Z3yr9z3Klca5Va
OPnt5lydyi6WSY93ss75HOQdpHsSc+IkXoN7LC3//Pd38ckZNQsTvJudOt78CrLO/xm6CZhpb0eK
hahkq3g4IOF3wGaRngIcHUNGPqMm/ETc8nfhiEvXBsd+VGu0WAsOYQt4gHrPoPEoSU/cjT8NCWrZ
fTI9+7I6UcBodmbrFcxu2wWPi4clk+kpSUJ9gG7edMJN1dsEjiZ2124UMD65HgL5BNJMSFwlwvlc
dD2wp7e3ZDbMDxIIG783lkLSqUBcGrMkPImcXQK3hD5wVh2mLlupzy7shY3e6zwjgjBI0xMrJlRJ
o+6EwHruKWrxohpe3TCMVyxsaTrWQV5Lk5ExyLDrjnc/TOHPgPaXohxOeHNfeYZZGsJycQO0ekYz
GFZSN5+Q1e/i0RH7gUbHYQy3Zfh2z3DtgZERtVN5kmXeHHnheUh5VPOpi2q9cRqWp3cDhc5BB7ON
GrTXMkwjyl7ZqO+CSV5v29ZCMLHRfOiPywotcLi2AGkcy5R3RxpPL9s+bp3c7UA83rtxcpogWv+o
onQCu95EtmEEiQ3jS5qiKMWI5akyoPlb04u9u4rjXwjjNmov9mUU+gYmlJXJXlTtjxTAtqGsVh5V
FyzUxuz1Tp4m0vDk1Dr+L+mzZ+Jqku8qz1O7mpp6jXhqaZw5zL87LFg3+aBaxTRo2D8k5fRYuB2m
4b127bgSnuifH/1BgLIResFQiK5wPfkDd2mQ4oQymuS5UyX5HQVe8E0Vjk9+sEZOzQEqfMpp8FqS
yv6rByVvc9+MrhQnJ02zn6zEP3uNXiz+LWeBdO80rrnxz1CPSXzoCnBphCLICtCwg52CHaJY+CcW
AtAmdAg27WYydX/oQZzAwYdKh3BHwGgfQEDaccW5IaDDzICoYnV9BiNa+Vqy0qlOEFoH0WrYdEF2
6HXmeafAE8ocqj4U/qGDGMj/AOfgbyAl9EB6Ejft60TxPrkHN8ZwyblhXzJBxnzP1VR9zp3eyw9D
pA2P9u6Uu80hKAEfCno+gfZx5KNzFY6Ykm8kCyhqKaIFX0JeaxcN6HnUfpmymqpfJO4z5+SlRNGT
GP3u7zLrcMS0Iwf5peJzjZKEKFftWRWOZCf8pvA+10mctK9jX3Dna9KTKbhvPC/r9zTlMdupPNXj
PSJh+TgFDqT+JCQL6PCZhc1I9T7InWrcczb58Wmqhj47Q+Kw5mBbbRqK25Yrc/EUVg0dfpOxybwv
7QTWw3qPPff3qZvrT1Qwqg9R4/4fZ1+yJKfOdftERAjRiSlkU1ldusrl42ZCuDkWIEB0QhJP/6/0
nfjwFcmNnFZUoFS/tfdq1KFygTTUBXTgdpiCOHoJ2g4qvy3ewP6T14HEdldaXgJfEuZsLL/WkIl3
nwGIhKjtbIE7gditZFBjg1ALVHlrYV2Yvkyc7CpkoUzioWKJUctZCTx7FRVFdJxl1NwTN4NiYhKM
vJK/MwohXFhgFTg6a7eUwXNYOBfx1YZP9ZEBcDU2kE7pMMuBJ1xEajrKY7HPhrY1TlKSNmznhPLW
I/XB6W0enp0pZP/EnIaIIKJyGFPrUceigg0NEO129qO2znAqDR8+zDzQHU6k0oM7Uz+OZeJEjnht
EICiyJ37fX7H4yz2Dhp4NgisAJnvFd/z0pvCz3bUWfe7mSoe/ztXHay8TUUAeY1sAfMH3xsxnRFe
dRAJsXoejrz1h+lUaGf4x0HqqXltgmB2Uxm22q92U+wM6rEDbCtMmPSxgEaP0p+hF05BSspIYXig
wcyTJi7kDyfuikefWWseu3iCQ6bgFbJjEm6a2Q4LHeFy19hvrVfan03oBdVDB/KvTpG7KdWJAMpY
Hqs5asgrMTQfIeEgsfkEBo0n8cTh1dm3OVOfIFvasGSGAsNrVRuT7ySJ6N7XM/vYWDGYO9xL4fea
esFzNI0QN3ONE5E0ZJp9AhE7+Ge2bZC9aR1DI0hE7XgebdQX96jDu2rfUNh63XndmLkPWuTMfYTb
bS2+GFgfVDtHmE481VGWq72f99K+oRA29s9O3sIgHAV98qVviT/s2zqHOg0FI4e8NGqwKnHAovaO
ATGNSuBZjhG0cBuF44QfxlA0G6sof/DzDI5opBs+QIY8/pXBtdOkOId7e8jdGvKCpmxfs9l2TipQ
ZvrERwKZCzU4frCPGpn1H1wL0X6TRlMVqVdVzFqIxAYm7tsEu7HxjrAB6SGVbcu6SPIZVh3p2A74
GYZOOEicwQ0gOmHkSzHA2fPouGPIYXUq5l8DBnOE84lfkF0uxziE0B4QlsfOz+wH16VetxsAkhh2
oR2cMvU0XvaJU8v4zfRq/D7FVndDAopuYHDg8SJPhRn5gfqj9xvjMA77iTdefAi4KYIdpBYgtO+7
EmsnH0IOvZw+rirxC4cXJKXDAbq+aTj5SPXDwQFKwgmPc6+7m2Iip7P2g9C7ELI1mfeTG4SV2AdU
DuGZcNVNH1mVR19xEWDdAddamEejYKSb9hDGzz5oUQPjo2ZYu6VjV9t4H1dgR++LiEj8aMhj+agh
BSJ7GKmh/AjGFWnuAXEMP8NUG33UuFSGgxOqILNJ76uBHmRUF2aXV7p96+cYKda6oJ5zLJG5ZDgh
pRgS36uz45DzfBiTqi0qQpOhZZPa164M8OTPcpy1folC+5z2Ew2GGpdFPv7Ghh2GHamy8KsThcTu
qTNWbwq3yWfEy7J6juEGS140ajwBPFuNbHe1m5V01zZgG59sDfPcp9zpqTqCIg83aqTelHOAeF9r
X6PJ6caHGIaJwAsyr3kMKmozZLwrj91x0UXtiz9mnfvZz4xOKSBFflIxaQn447GhSPhzA6QZh2xT
UucyogeAaYrx1eeo+SVO4Rl6BN1AQjWi72cgq3Qlhhz3mYebJwFJmBWnCkw2+Pp0EzcKHywg/WTz
IWp2hAHH+DqTQLe4UhtIPyINg9Vl4y762UxlBTQbnDE7oJBaxDL7aZ7xnxkOf3nXUmC0980QUJFO
pcm7e0gDtL/zeAbAR7R9Jz4FZd2+uiOv/+3dEYe89OD/+1WZePxscDJ0JwtM+XSqKhkMkM4E6FQ+
GY2HO4NheN599Mu4yj6jMDs3+wtYwmpg3IXgr2CIZeH9NKio3mdc4Xbuq8KyPVjSsEbE/NfDE8tj
597LPcb3gXaHnzmEejp4HPd9EadSuyXoRfElSVAWYZAfPQ5l/Bb3mu8UP11OZL2P3Vm+ab+LWxRA
S4hm+UTw7nA9Qn8/PHSX+FujugyS+1nxKWDm2WXjKXKH0wW9Ynu+Eem+/8Jw48UjwC+Fy712KFCG
drJj6fnVXV4GNwlyhe4SactIHGRQPcgRsknxPc8BsEwwC8Ft9VV36SqEOG/sPOrlB6J9GM3VXR5G
SR9U1RY67d0ZiP2lD7BfjSiryFh8oHXuvnU9ThDRijcfopifdDR9uj7P7xchYpgU/fcd0DO/ikq3
cH7CGNHdk4Fmu96MH4PO6ZPca1BNZ2pIjWPjNI4bxGzxlnT4uw8ptLx4gWg7CVVydFA2Am5lF4P2
WvbTfRsBsXG9dytjuMwX1ogghVNH+Q8ehNjpFQPWVmZ7Usr4UFwcJW5r5tL8X28pAGEbv4GTw0+o
o5bAedHUuoBLheC47iSvnY008VpvLgP5VzOhUf2UU2ke+kld3JTlYyQAv/YN36Oqs9HIu+kezMoi
tVCB5qilm2c/Z1hjxLAHAhveS6t+fI5j6CGK+CZxaDTk/bc3up+M9YmBDzts1hkMM5xWnNklCfTS
dk2BOPb65Lx7zKCdxTEDajGHctSkH8TMTAotF7NThNySyMDHF5UB4w79FDiF+AGdeg8UjKmsnwOp
2K/bfvuiMOC3xkcoSotPFgrU7T2LNXWBsHDKW/gOEMpeLNxgDBmj1ex9dweINrfhqOrH0UOy8u76
719ZsctUGLdVqW2W1d+FjOPU4ZCbaS7ikbHo7qGTu+V4u3KSLImtGUG9oXfG4CxMXqQFpiQBZq47
Vowcb+vIYrHyyMDfIG6a71FfhXsDk84UkLM4LVv3m2id6ra1ujS/5WCVh9C1Ds54YMYiIe1wichJ
HmzMx9pALZYrmwEWHaKi+c6z8HUcM/8wleGhVZsuXWsNLBasQiF0lG7ln30LdtLFDB2yp+Xejdqt
1OfldviflBKAwYv7CnxWy3s2NN+bvNSvJRG/PGiqTilAmM2RI1+xH5C12HFZm404ZeVEXLJaa8NI
pfVc/4Ck8+vAyW/rzToVgj0BAAWtsjLiG2fvyugt02U1ch3WlCM9azb6e51LPLEjL0y91ny6vo7X
+rLY8D2KcSX4YfUPoCfmhCB1lJiuQJGZDXjdIfmYeMbcVI/CVF26+dd9RU3RFNqLgvvBCWiPXGlk
nXQGqW3LEnHlaCeLuwqgHN4ro/Ifbty8mjBiO2gR3YStxq9fbHnqOq5GwoT/yA307sxcemen5cUt
UgX4+uJW8qum7gkEbc7Ub4dpX5dFjkwynlc3yeqhgcVW57UtOtS0nO940FHcGbCodxku8G093bXV
utjrFDndBjVm5O9huGh2BNOBnCvkK8H3bnKQ/68v2fcn2fsfZmpVT02ulDnzamrqe2Xc3sVud2Zx
S6Uj9pac1NAAK2UmZc9waX2mpSgOZdRv0Q3eHyTvfwipZiITHWv6/66mWk13xQiJmKRxLdl66qy1
sdjUw4iKQdta/0ygfbKTVfa1I+7nINPlxu23NgWLjcyD0lF9L8g5rCvV33VTK+vUr3O1hd5e68Fi
I+Mh6Dhx2ftnoVsYpE3gr3Sc6BTF9y2U0J+Y5n8vDm/5oi2Qf2x9NmG5NnUEQT9TGf0PHB8a/cEw
z1xklcF3rj/Uw8DaJ1SQ6uazbvMwYGkIZfA6tQNzoy/x4NbTD4Jg3DS7iQR58blmdJ5J4rLB0i3y
0NqQL86HwoSQtSguFymBYriksEqdin4LBrb29cXhEPdjN2QTqb+7vnqEfPKYIge7VVla+/jiXKgp
MVVWVPZMqOvtNEzNi7QJyLT1qFv5/pKESgrkxoxw/bNq9TOzDX0KhOYb6PK1jy8epY4dRmlhRAhu
elGnrW2RM42zkdy40pceu/pS8SpoDBFpa2L66Bco7h062scFYNRIxtcbkeQlHHpntS9JpwWPVDmY
mt4PObQ+QvgSsih4FDkMp2vZPEgTPALJ+NgPW0+VlS28pJ2yOfY4bLr1OUPuEmA/cqyL3jm56jaf
gdhb0k0ljOwD0RJ9Rq6EHEKUeXaGbXlrrP38xW3fAWPFUF1F5K1lo0nCS88dVDI0g5YHj8iu3cCE
/AF4vzczi53dlARnC3TUfgrDRNUkrleAB57URVaW8UOOWoF41Z7JXFQtHREriNxIM/ipnOHP9EFm
uA/1LlYwfryb+3nI3lQ+kCl+irhU1ux9SIm2x7hgkfsylZ7jf4TCE6Fn4gdZFyfF3FpWJZyH8mwd
r5udnRJ4E+ikDfKmsgm0ucofTeME3/nYm3MNvcriIHMMOQjfoS2QMc6i+psJkaydU7wdh9kkjYpl
fAy8CSCKqYO7ylM7N2DFpNARrtsXh42oQUK3s6sOXpHR7jccP1X5nXm0bvZZFgTDLw3t+WoPsZO5
iL/ywDEjO+CVgnLmMRY1SignIqCYuGUbubY/FiegpIhDW57PPys9iTSP4jdYqH7sR+IeI1BjEqB2
foEGPibwPiWH65HM+08X0NX/Gw8POQtDjwUzMh6U+CdBWd+f/HYKv3VmnINpF0QhhA/2LHQB44md
sNvKJa6cakv2rh7amocdD+8LCwsTrSfvRHWg9tf7tbJ3lsTdgoa5JjX6JasAPkeAaj374+CdTODw
LUjHnyfwO9tmSdYF7dhGNCjoPSmLO1R6NEw62AG32MtFn2mY6p+ont4Jb/pkQxfuUMFrxZGXvd5D
GlzWxXvNL2IsCXZyxWXnfCvIzLL7HHXu4S0yWe5Ue+Y7Ojh2w1CBY1PrsHvIWAWzxSpAHbNIJoP6
WdCAWP4Yiz4IU/hBDVlCQ5wCu5DXyPFr49WQrBmi2d7zHkS2D6FqouKhJjG6/UmjlmfLo+1lKHYS
9Yf5EzjrpQFWQUL7ym8KI37Cspo299A/aTA0RlO8sjLYZjkHoiI+AayVN1hu4OuXLAWVG78DVLZA
e/tSoOj9GxyLvkRBE2ww2NmZKG5eMqjHjq96hL3qkwgnPCNA2dT2h3BxHz7PozN3n4C57ucvHZ1d
+8SqoW3+HS6FLz/lI0OBMIEdb4N6CVzTG+dse0adjzkgwf4rSv1c77OxFN4LlKhqP+2hnPixngDt
TGc7CjhxkZq6b7k2RfFP7ojBfYQEZR5/arXTV0ji9XDRzVRfZMcgtHMPww1g99gJ7ldjd4S1hxfu
Whaj7tL0seqPAXegbw2ZQ9WnjapU+RyRi82FQq4bus6DC/jF4Fjxb9jSuYWOSjaoM+3b2HuUlEzs
QCvpdcem8AP+ODG4IrYJ3HN9985QGQMVILxg+NGYCuXKxCA9hIInzjZ2KuHua5/4FE3NYzNftHtC
T4/ZUQ1SyN9zG02s2Pulnvpj5SIf3jdxLB4VcOAygaAWLE7TEUVJpGH9EDjCH01nSfBCRj23Hfw0
ipIdYCYmomSsocCG0nRmfDlDBSuaxFvkB17wEmgIqbIUNTM7fZjyIEKezC8LhnEM5yJrfnZTjVdJ
Ji9Og9EYx9G/KCpT/qKhqOfdg1tZ/sA6UtlxVBxyy1NWQPf1gNU5ecNXmavG/1zmNexwC5dHOrXZ
cKEDtTJuDS5TSf23UcZutvNs1VUoZnaZgBpYQcmRAeUgTwVBqhkZiLhrB+Qlxv5xpo5xgeSoKkDu
08bNne6+tzQ7Q2IT5bgs51N3X4a9Yw4Z3NuytCfCfvQCO7EvHifhuAMjkDmHPIDQ5x2SmthzNST5
5WcehXCKBtyi5jtUvuGGBOW10bvTAAAMB5CGeykTidfCng/ZEBw6D8iMVABOVJ50JQd2H4/eCBWK
Mm7UQ1v4bX8MIeFN94ELoulD1RctaF1xUeGZx8XPAZe1fkHiMIc10hx2lwU1Tiq8NyibqvuI1ZrA
zZ4QLGFF57g5RjUAJk8y7moQZFnU0bzYgScfdA/YaUBUYNW19DWznoT5NWjOJMYhEMO3KymA81Fp
nvvkE+thUuUkylFTZhIaAeyBIUFd9OA2TvgdEtdT9RQFNGs/iaAN4l3ZwbXmWdbVWH10qI8bvfaL
sj6DlSbpM+L6Of7YAd4Aazkk1ftvg7StmJLJ5rX+XXmwYn6rpbYzDEkjlO2LiFXBMeg4d/YcA0xR
Hoce2LGSFmpplLQSdRnPD4I9tlRY3EOHDrCHIfA4O6J6zLM74QKHdQrmCivK7zq3/x2LdnTuDQGK
JJEtvLNzFPVand/PGfGcD0BSlONdI0vo3R2QC4b0XegMo3hz2ATLxqqn7BMA5NOXGSp+WZFoqQA/
mCwAHDvXJbn5gq8phSN1LJDgO0w5xysMaLK52krBrl3Fl0v0r6SYjjLjURCzzvWsUWsL80HIFDp9
4vf1q2rt+5e///X9Lgycph6J8yaU7Uc4P0KaLqWmi7KbMldetIiUuRuWgzbMPQOAZ1EdqpuS3jtD
mcUb4cQfiOl7d+0iQhYdOCmIJOoHQKT6BJBgnvIC7sKgRtJYPg4qh4W1A6/4EnbDUke/Ck+hdCwf
nGBLRGctpFmEh34mSIeL3px9FwmJweDZBIwfT0dlbkyqLLUbOqipDE6Yz2dV8PgTznUG9JEVt4k/
xt5SvgGXflz10IA+hwaJUSXgHDEAkririepORkwfr6+3lUB6KeRAAsctfV7UD8ytRtgKwVoc3pnd
kP+6xGMcqg7UV88N3dToXJmapR837KDjsERm8yzaju3DCGcGHbXdl/Wmb+olqHtnAYaLYK+gc0MN
cKjneWYkjepgB/SWOsCpZAclkq1s//u5eNhF/Hen1p0bg+wnzZvfsEkkKqsAwjOEHbXo+Quvol8m
ij5cn6WVU2Ep9OCzOgcERqgzm0bZAdkVQAYKm5cRb0uuYm0hLM6FGr3wPN2Te0KKM28VMGD+gy9Q
1Ve5vCcNRB8VNNt7ROrX+7S2EBbHhBznGBAbMp0hElTupQUyKctKkZQm3kgGrYAjvHBxDAy+ALxo
jKqHsMaDQ5Vttre8uw+ri3UotKFooOwOjqLFBXD6oUIAm17v29pgLp6KwqsdW8Xh9IzwLa4PnoPZ
YkkGHVf/boCRJkqdeOzPeENyPz6ZjMI0p/Wd3t0yF19ZMEuNCB1UAOWIvnqgxNXimHk2y09eHlVb
5ZW1sV3qRNQIPxugxtx7H9whW+hnFbEPyoXAJQse/7znlAmTi7hqRMutAuvKuC7FI5A1nGZHkuqB
Y5HWQ1+mMshISmOsm7AO3vyZPUGBt0oA8Pp1fSpXtvlSQqJo41KN9jKSIFce7eTiTVzjRoGPcRm4
3zw5F/AZAKC63Vg7a1O3OFegn+S4HWcuSiWCFCm4bKPcuU0BANH1Hq01cPn7XyFGETlThQyFelPI
IjsJMlUh0k7ubZ5isbcUlxCQgEJu2s7Y2PjNWc/cHV5wW7o9a0tgcWx0oe+PIgvt+QLyjVjSUWTX
7yYVhXGekGryzSnLIKgJsKHWffClaFqouyelAhXzpjK89yfJ8NcAsrKygRYRYKwAbu6t3wY71jdT
Coyc3F2fo5XDcSkvoYk3k5zNGnnmqq/wHC8BG0HyIJj76Rc8oACFvN7QyvJeykzUzHV95dbqnBnG
PhFAUx9ZDazdmBuZIkdRPbjRNG3EnmuNLbLzdJ4mw2u3htEchHbVrJ8LhH1dB6ctbZsPk/Q3GloZ
vqXoBO8qryEt7hZWtsCnhXGaaWjl5ACabKyBtfNvqTQhhBe58M4j93+EMzibvlzEkcOQnJFfuONT
ftfpvtjNIn5ys2Yj+7yydf3F2eBnNTJX0I89ZwBo2FSAXOGluZ3jeaOBlRznUnuiHpSTS+aKh+FS
0SA+XqSYIYv3FOpMKJjB87n1pDpcX3xr3VnGHO08ERiWFQ+oloU8FVIAhB1MffT1+vdXAsGlH5Tu
wnKKumI8S+HOeKPHKosYTWCphMSCpoAYQ2icgQO0VaV8t0PwYlvMj4o96BuNuoDdsaOPRQWnN2/a
slN8tzf4+KXRv4+dtm31ZMbiZGfAph90ALw9HtmVySSMUFBskCTlM57TG/fEu7sV7S1mp4AY0xga
qY8X81TJw0cCfZAhqj/0yEuNo/p4fZLWxmxxoBeFn7lhHKk76pTNeJDe3JXHWBPFv1xvYG3cFlGg
n49uy3CVnmQY+Z+GHqCZEPnavTUBOc0X3Or1dtY6sgj6VMhALIJX68lyB/qEU9Mh86C3+NsrX1+W
TeHvO/hkztQdEDPIz2YCRItD7+R2YxrePTKjaCnaqwuUysCemU5d2RoI2zqT3YNfZe5cSPul10do
rY3LSvtrBduizXIalvb0x81WdLCN6RCoDRKUgustrI3SZQ381ULIo1wNnpmOSCQ5dVobgPtRlyHu
TdVrDNNihw9TSAFoqaY7K1D3gVMeElhb6K614bl06q8fLwFunSAeMkIIo6TnP1bCHe2eSooQ97bh
8f7bgqo1wtdynk5yRFlZj7gYG+iu3fj1xU5GLYN1gR/g92uefxtQOsBzUbzd9tMXu7iIopJ5QWBO
VgYkgUIdS6MOhbDbvr7YuzWlJQOXTN2FYEp9hga7P4NrRfk/N31+WcAj2dxoH4SlO+bP39VFJS5X
+Y1Lclm/07NoPfBLzUkI/YWGErKGsf/t+g9fOTuXZTs+N/VQwd/kDpSxPrFuiQeDT2y199qqSYNx
QjLieksri38pt9s1sOcRBYDFHJndB470+zMDCi3xutsggRHwEf9d/aE2g1P3M6oVRn6FbzA7jqOl
GwHhysmzlNq1KjKsA9Lz1P15G6q835dOs6VttzYPy40bCz6MQT+dVFW9dhRcFe51+fHC6Alk129E
f2t9WGzgDFzeuCmc+QSdYrbjHqn2cdluiB6shBPRYgOD55D7AdAPwJ9BGlpQldqJnDs2Hy+uWMZs
Yb3XOrHYygBjoGg1VAal+ULsCBIsadPJD9dX6crHl1lZXrVVNBfcfSBFBh1tGyY9hzbwbR+/BOV/
nf94LnPXyx11h+yRTYBjI2kwDT9u+/ji7gWRDm5hiLZPvJlFD22yBgTagOe03nhzrQ3N4uotqhwi
LDrQJ9bWoIZyUqoAtHvSb4Rxa99f7F6UKGEEUlmN3Vt0Ca/NJ9XeanO8TLBSaPgHU6Zwu3DQGngr
hkPgbNpxr+zecLF7kTy90EapPiFf3B0luP5P2SjDvQbPc5d7bXnbGbRU0aWQOxg6yKeewgFVakUV
T6JQbYz/ygG9TKZKIBq8ZsT4Dz4nDxTV30c14uXezzea3YMM+98NQLscCUQHJnaijNtURyXZNdp+
v2kDLFOiYnRhziSrDtGVO7hzux8aOlDyFBDttvT39UZWBmn54sRdifIgCUAtZ7DOTmknoInhsHIX
CJIdr7exspqWmdduViKLIXl/0rw8Q2XhA/JEn4DE+schW7n5lb22zLPqznoi9gW2w+TSu0wFUUKi
wNuIEy/n2f/UZ3ANL04KovOqbIUeT5fUcV0DKIZygzURhIOKt5lmKcrDG2O11pHFoaGHXre20+rE
hKkeQWNywVC23o1fv7T614GN9SpRWMjNSbVWpoxAxBDGzN7GdbCylpZ5VOIVYEVBsfAkGRRHxFgA
8ReOaVBEb9cX0loDi+t+GHvCIDcwnEB9rj7wSvRJeOFHhWasNuLqtbW6uPSB9DHSasKfpMO/AauR
H/HKie9aFenjWHRbiaS1ZhYHxzDCj9nFNjiRAU5JsnTDfwZoxeyKshuOrRRwfbs+ZO9mn6Pof9Kl
vpcFOVxzTyKoSfTQqXJ+Ju1k4gS5krJK5dC0gOgihbqXUazKFyczQ7TR+Mp8LbV6/VD0heSdPtUN
jneOnFYCCeV/mg5CCNe7t9bCIkjgXiGjcAQyI4Fn1RszWfyim7rdTwJGVRu9WJmrZeKUei29yG7g
+JJ1s8sy9RG1P30YOvaU4/240ZOVjb/MlCKszJoRUhMn2hv1iOLJNCUzZANuTDQsE6U+MA7W17iq
srDu7mtozZwcsvXWXRuiRbwQIk3pS1D9TnVv7EHOU378E2vWqCzDf2Irobg224vNKXObqwDmWKci
nuQjhUGmdcfgOdficNtyWmxLUYRew+KLz9qg+LcsBDQKaklVOoX1lt7vylAtFXF9oBEdmbfDSTdV
sc/YqA51m/U7YnBdaWrG3U1dWQridiWRsSmG4aRAJ0uHemB7NQ3VqW8Bm7jexMq1uDStF8CHRV2r
xlMNNz8QL+dql/m4ecFVmdNogINp1/N9fPnT9QZX9sjSxl72kdP4MH86+d4sUhrRzxTe5hsbcG1i
Lovur7tRMTxYBWk0QJl0Bsynri7aMv2OF67eB1PH97d14tK5v9vxoahEUUg4ScfRu4JAVz7gUN+4
/vW1Xix2Iq2m1mksVXcF0mZPtGXDXd1FEC6XQfzBw3Pw7Xo7a3NP/9sLBtmXAmQB+6AHYPgb+SDd
6cCn6VPTKVg8iFeYad32hPUWu94Kh+ZTMOKahC8JsoE29YJNmtbaklrseFQmZsODBjbUvWgSTiB/
NcVAdlwfpZWvL8UuCim8KpMWOeqGR4fORsFxhnjYjV+/zM1fK4mUxKtQjMJpRZqqSrpL7r7wN81U
13784m7VIIhkBZLHJxv6w3MWuOJ+gpLS3W1Dc1nAf/34um1dgLsvrxtmMa0dBr7hYgt3sXJTLLVv
UWr3hzovMfDQPkNZGBUBAGsaqG5uwSzWRufy979+f5F1xCn5PAN7P30UM5kTc8nzXh+ctZ+/2MVW
QqV9yi0GB+MPZCtq6vu6AvqwyrvwtnNoqVMRAojrqswFqB/VsqwFVNhxnY065trgLLesLGeIjuXT
SbQImZjuw53Q0c/rg7P28cWWZXAAhHQHnU4kwjOjj8y8t4JsHaArX19q3PJs7rmFWVSRhOASJbpF
zaeOx483/faluC0Ofh98ks6edK78fTHiarSd9+/1j6+c/f9jRz9BrZJIdVk1uithGX3B/zQQZOuA
Tv8cQapxY3mujdFi74YFdTljYFAllqEMrvgQ3YHR2t62MpcqHoDD8yZwsSRxrnXTRRXuc0uajaW5
srWW2h2DrZFoHxv89mLEXmIT9A5qlmP1R018W2ZxqWVbQ2uOT+5lIqR0xx2NoJoLD6StMGitC/S/
Rw+cQocGcYM9dV0EBPwYJILEedoMRbExAyuvxqWgrWyNi8IeErtDzL9Rn8vvWd+4ww6YUQZmz5zx
u6yi0QylQFhjpE7s1f9eX8NrfVtsbrAGgeyGrMZRoZKfEs281DolpFSDTbTtyupdKnr4zZg5vaAF
qn5T/g2aGnViDAbxegfWvr64lBkBiHysZgsAAugn/uzk495jI503pmZlky81O6QDUDU8V+2xVu6Z
tTAO8ih0CwEJtdmWYddaG4v9bRnIKJ7TYYRgUSSSom2+MsQtL76YXqA6K1+uD9UlkHgnrbbU6+ho
ACTLENtj0UZR4rfkO9g9zpP06+a+LfHsguRZuNHWSry6lO4Qvc/jeM7skU/FWfghkKwq5UjbgYEE
jK337zj2GyjetaYWlzfEbVwwXUN7HDoB7UT33BGQ+VEuUkXwlmfRYeynDa30tcW2OAl8XbAcfAV7
zBh2iy3HYteD+nN9ela24lLRg3aDsHk1Z3Bzgs1gOmTeSA81j/qdcXmrb0tJksWG5x5A1aYaHQi9
VvzQOfRfROPDTR8Pl1oerJzhaO7i412A6jXu8i+40/v0+vi8v3zDpY5H1gRzJjrlAcUZh49+8FYo
9dGC7ACXwcMMobHrzby/nAAsWpz2gZiGVnnkKKdgbzLvX1YHD3L0H2pZvsID8sVxsxt7tNj3tBe2
hxE8VmpXvSpgXArVP8EobCfa4HF7g7y/asMl6MxCPtQEgXSPnRd+Cws8WGDVs5Wte3/VhkvQGUSF
Ac2SvXtkdQPlL1JABTopUIkO0sCJ8y1zjbU+LDZ5CPcsBgI83tnR9JHW4dvcbu27tXW13NRlFzam
80ZYGZqdL8Tbpezsxz+quP4a0Wljd691wP3vslJR3zbSTP1dPaE62WlZQi8tPF1fs+/HD2G82NQ6
zlxw/MPyTtT6QJGeG+bwNYSTEbRWd6yYXmrWPDjzln/7SnNLqBnPYAnCh5YCnWUBBfvzoJEU+qrO
V5AWQHgK3lqcwdGNpTmI1v138KAzrHqWyfKOus20g8vKr/8PzsDKzCwlO8LIgp7duji0QAV+zTIe
nR3WTRt7fO3riz2uYAfn+7aun4DDfKHASsNNffK/XJ/396l0UbhEm3EwzaF1m9dPnXCPNAD/BtCV
cF/wEqaomA4YALxBTK2EfinuEciOpUYNP4w19M5Mm2XllTNgqdwhKJ2dCGHSkxARaO7QPElhTc5T
v228DXDIWhOL/U/hRUcyMB8eBQxW0g4Uqr1goZeOBB7D1wfz/SgsXDrF2yGCKJ8MqydlqiHJge76
TFv4k1sc+BBPjjJQ/m9raXEW8CiOe1j58KdCqh90mO1XZBDtrqn5t//j7Nt65FaZrn+RJQw2xrfu
dnfPKZ1MJscblGQnPuDz2f7133IefdJs9tB+5Zso6UhgoAqKYtVaqL+fv93uxbCv6XQUdetKC3wb
OcZTHGs1hL2LJ2Yx8erQuUidDKA92th/DKujw9dQ4wuOk7WoPbKX+CWRKLkel5EdQaH+z+3BGE5l
HcOmgA5KwYueP40uTZ8EyhK/ReWSMegyj/w7SsXLD03H3AcQxQ9bGRvTqLRIACzgyJg5QgHZPrRn
BaGKu9xCsaAo9pq1DmqLOog4oKosekKukgDRw/lB9NA08ekmGsA0ivX3V4mzyEJaLgaF6VOukNqS
2VgewBkkzki7pBsRuMFzdGgb7Ry1EoTgERekxmcUvd8h+4Rce5PKsCr4y20TMA1E2wJ6t5Io2ZBY
/Vb5KNpf2p9R7Ny7YFTf2GQMHuNpkUA/kcz37Sp7IhR5kMS3enAtgLsHe4F9ACyKMQjlVP2WtKrh
aNABbzO0AWzCR6wMm4A/5iXq8Q6D3XBxvj1jpnXRwgLeRgJfzdVTlMwocJZ4PM2hWx8fmqz07xmx
7a0snmHmdNibMzX+0sJVntKlQy8AnUfTS4t3t6B3WMqebEItuguEyPWKZFGmfh11EvQTCQX1CHg6
wF9sq+fbc2awMr38uM7VZHeoDY4D5SKerUsWodJ1+lE1YFi83YVh3fXy4ynNuJ1zlV+Ul94NbTkh
HATRwe3GTd+vuTvYTL0ZmrarVq9dvqeqipBzc54rZ/O0N33++vurDSWJ3MzD89aIe6pj/wHeYDiw
nGzBfA02q0PhoM5gg0bCzy6qib/L0QM31XBS3XDK1BZ1pmkAmpu3TRStrOEVljiW9o9+HiwwyXSe
2lflw3UkXD2BfGIWLLtwcD/ZDlR5VRp/ur2+Jk/TfDqZJvA8Kzu7QDcqpBxo2RZKAgQ8K4W4lHSL
IOHt8jWP/wcNhzMd2p40fVTOeBwTPGInSfUoXRTSIvafggbUIzGuq2k3/wCaVu0zXx27hsr8ikWd
uzo31OtfiBo/lFXlPfvU+X17Ag2rr0PXUPAHsEpaZ5c5G9c7SzMFVVZ+3tf4atWvfEPNkLwpMh+f
j6A7vUOw5V8WjGFf65pvA64JOY/07+TIJXmcHbxvFsTa+Pa1lf+mB8EQ8O9vj5Il7qdB4Nt7vorS
OFkPuFdDD/EEvs59I9DO8FoMuIPMCEiCtrZ58PeWYMOK9rWuObbK7Dhtxdo671a8nQJDD1jIN84d
0/xoUbvI2xhU0RTbRgRAVwDozXIok6E9VOAVPN4egWH308t6iW01eWEDsIKy5ex57J2HJHVfUsAg
02wL1WNwAB2iRiLZjQp6R3hnU8scICrE+bkJIzfMko5Ba1VDY4o9DyOowKkAoZ4KBSF4Lukoqlpu
z5Kpj3VvfOVl4LxJFpRvoQ/OVXlB1ds/Ip3ksYci5+l2F6ZJ0hy5bq0Eqmc1ulCL5z7IPOV3FeAw
+yIzHX2GggaQM4FU7OwU2csqKCE8+blU7l0FuNvtEZgmSXPnNi2zRoDOCq6WA62QQPoM+maFe0zF
LDfM1dSH5s5Oi+r+rnIKLEQkvV957IBAbcpbd4RmXwkRtH1D0fyatrwpPB5jKBJsZo+t338VtT28
c4Gv3diYTCPRnBuqdWVjZQk52SDjZ0N/aOriaEPE7PYITOakndoZG2Uv/ZScahSY0xbJMUswb2MV
DI3rEDeRO3j7YgrTIyARBC4lFLCCb3xf1R4YLP/tbTWhse1QTA0tSyT1OwtVe6gp2/nxmi870GRU
hZrnUy+GYGq6cxlvEX+/uaacEs2HFzC24UELUpteFPcPkSSo8peKfxjbmu3ZJtDF2vWrnciNuqns
bQidgk9lhpR7qT6xrMo3znvTANYFf9X6nILnm875ms6N2/gwRmAwD7sMXInQDRjyXWzRGITmxTJ1
uwyv5fFJRP0XWkTNUcSw0NuWbxqD5rsgDx1UCrn200rLcvEZ/ZO31FrZnKKNNTD1oLluboM0sWhX
pSagrfE8q/LDCP3zOwZH2BjEajH/CY0wQ5r7xoIlVE1WfOo8h9wpsHIeYmekZ4h5FAiPinnjWFiN
/r/92Pr7GZ8zLxJpkpz6bnka4s4PVG4/NSWUKXkOyeT4cntR3twxIJ6luTRzkSoGqC8+Je5YHGOL
Axif5Vt4iTdzdWhdc2k/cnjddUV8AhXFvQNU791cNE/gCz42Im5OTEF2UhG2EfS9vTa2v/7+ykmU
lSz5MtQYS8a940yydwRVj0c3ru7SZevt0TRhmp/Hk5dVk1/GJ96ncQDezQIE1X27YcGm1jU/r6Ho
3cTLDB7mUnYXluV51QfIMg7VrvOH2/qLjQJdqQ34a3ySjMXvIozinYUTYg/+Bq1r5rTEw8j6DEpv
4GlYrMCz66oKrMXPtzh9DBOkP9Fk/gzVV7bEJ4RMoOvLwC8JBtut5NXbG4itc6lDMSoClnBllLTa
8uCzrvpRocohcFwKDcrbHmfwbP2hBgKKDDz52KSmKr4usVPhWaG8JFF/n3riWi/ZPs/Wn2JyhofX
qibxqQDs7SBBDRWoVmzRlhl8TWgnxZCgIqDCYXTqa/8aT8nz5I3lCus5pW6x66kX1qSdGPPsg4o1
o/FpjHkcOKkzBxbfeqkwrYN2WODZVXjeQqKTbMf2IZfybLXyKS3nLuhkpQCorzac2rAL6s8vMcHT
n5dDoHBy1J2T1Y/OEpZCfU+T6q5DPRveg3/dti1DT/rrS0ViqxKrc+etf+f731vpPeAaeWi9CVCo
9RG43xWQ2PorDOWjE0XA9J7AXOgeuI3wmzUqD9MSPNj7BqMdHoOsVdVHE7oonee8psgt1oepsi+Q
FTpl85PXblUAvfmKzW397cWLZR0nIBs9yWJBYMgOU6KunRSnrnXeqYFeBst/ztz44+2BGfYwnVwA
ggMxoFw4p0gXg0fQwu1YBqhJ4FsIb4Np/+cVJoE6ZZqkVmhZ8Y+08EMbXGcQjgYJXlq196lTbjyT
mEai7QJTjfOpaHIrtCvXC0fw5dxJqAI9354nw26sP8LgnaAmUDNad8q2zO5sC5qqB+FCGi9E8SzA
Mbe7MQ1C2whS0LBDnIPIMI5QJE4ErY5uCu3A260bNkqd/LWEirxdQCXpVKa40gwVgSBIMqbgru/i
w+R46ny7H8Mo9HcXVkratfaIZzY7Kz5CPgEyXGmyi+6B2/pLSx97zlRDWTVMBu/gAIQRMDlsKZgY
pkh/aEkIWYascqKTg1v8PQJDaxqCbpiyFeUM6d4uYEmuNmhKTPO0fsTrILGvYo9zHL+5hLLr5xo6
lPm7mAFVsLFtmTrQAsQFrIM5cBBWCBWB7IPbSvvUtMrdSD2aWl9/f/X5aQnC50liIYCAoI/LPMvD
2I/Fp9tG9HauH+usObSSICyChDj5PDpZFh2l12dWe+qizqrqMMYroZ2fWtDbqzigBXjFozOv8gQO
ySEB4LgHOxc83hiqwf317CTwgw3gzng4pooVl9IBTx5UN8cLQL47Z1NPUToNaj8pVzLsE4EDMx7U
PY8W6Kzfnk6DYevcgjG4+NNOJTK0u4kdnTa75G15BybA3509bSVlDJu9zuTQeahkzDNo3dZtnj9C
S8p5t8SRCCOnkYeC8glapXl23DUi/T2Ld6yJ4opYqPvADrm4mTw3aT0+9Q4IDKOSy/B2PyYz16/Z
fhPlQ1rLsIhVeRqoHQdDN2+djwbL0l+0bLdPpm6CE4lmtO7GrmoPUOd2jo5tbwmVGpZef73y6kzY
jLQynMb8MnROHSxT/9x3tgqsmf3YNUv6A1Y7JECHzCggXxa7OBFhL9fCddRGmGIagrZT2u7AF4Cn
rdU5eAAYr/ywCN4coFJdnpt5SDcgQ4a1dtdVerWlScuSAy24FdZdJg9WyVAN6BfRzta1DTMBnt6f
stEKwQQLdQxULt05UmxlA0yWpO2XdtUqhHMF7LSB5sLk8O5p4VK9g4zTLq5Abrv039PjJhlBFSAW
2S2c7L30PfsugWDJYZ8JacGPgBJV566nFbHKNJyYZR9qGe3CteDbNTcGuM1zRx97U4ZD60vvJt1d
pCBadfvbDWG7Tg8AdQIRp3gFP5bI0le8P1kxu1eNuqhyOOHWFXowVD/ZBRbgtv5Sk+fj1EeQqw6h
ikiBxHfSo7BsvrEQhm1cZwkogPoSOaTBwoj4d7XoX0Sap2HOIbHZ2PaB0GnaOJUM/uZoNovKyaKJ
8EoTEhoVh2hkVmBXabmRdjCNQzNXLHQOjb5Yhg5TP6oaAjkyar8NjJ0hOPMTEipbyQHD9uRoljuW
XZmOFK4HM/C/RACdPlatAEMJLrqhHdvRzqSQoxlxmUJcaSwsP5Qo+D0IUIlfZrcAmW5OyL5J099t
MgsqabY7WyHkQd5TkD7hsqa++XF34VyWUMist4qkDMujP+HAqnPXQolfOEZd0n33izmO7nMIchZ3
2SDdwzzWFq7BYqRbQZDB3HSugoJHc9fmkxUCzzP9ykGF/AE1M9bz7T3A1Lp2SFUEYlsMKkahlY4+
yoqgpUfTtNm43xryKUw7mhgv4oWwEq1T9VG1UxJW0HUMsmG8dNb8q/AyKPgU88ZRZbBoph1V2IBZ
P4raRyQXy9MsWXayydhexsiqD3U0bxVqmPrRNgDk4l1w91B+BDcwvPNOWssBWkEt26ibMRyKTNsC
6Mo5JXO0H9Ena3xMES24728vt6lpzekzksnUBjHsMY5wWKHGKw7cYlfpOkd49u+TtuvzMmk6m0Nb
+hOZzlP9iyX7vlunI8jWl3AbgjpH7ryQ6V1fX8jWKWiYErra7qvwCSWuGXiSXD/0Ut6doNMMrfqe
ApUyjjtTyXTdTF51US8wFpp5fghWWO/Ii7X8dKm98+01Nbgw1VwYl5MJ4CjbD0e/xtULRJt+UPhL
8/l28wZr1wkJOmlnAjpq/Ni5HfiqsnM5Ava6FKek2fe8bFPNcavcB3MFnWCVrAhBl3igDur1UCd/
ewSmCdL81QL4p7TYyI9N7h666OuA9Mvtlg2ngc5EUIg6r/CcyY9SkMApEdWQASme8iQzO0Ad8kY3
JhPVvBa6FFAkIBgAi89e1R38BkK19lYM/rc2+o23Uqr5rYPQKZN8bX74WMwPbRSFqJb+6ER/POfk
uXkY5daxiFATXG49QxmMSucqUJQzb2gGfvSb4UCK5b5hGcrA6UO6bO1GhlXXCQto7+Q5FJCxG+UC
T2gfJm+LBdj08bo79z4qflvMV9l+dof44PmH0roisj3etipT++vvr7cLv0clho0vF8gIgRDwHk/Z
h2oCFGUfAg9Ey6ulvepCLU6yDBO6qGfoaDJ5hMed05htVPca/EKnKoiJW0R5ihmKmH0PrdyDu3gH
z26emrk4AW+0z7F1toJSEbdp1yWe5ALBvi/lQvd53F9t1Vfzw2LgpFrZY37spzr7NTtRwMoft5fX
ZJiaN5cQ4bBnF203KBqocFuP1ca0mwxHc2REb6iAIUQceRfdwcNOUF24lG50dfv0z+2PN2xFOgWB
EMUwyxIf36qPef99KN+J4sO+prWDuOTdkPQtmo5dHvT+Z8//OEzfbrdtmHOde6B17B66q+tnT5/a
XgRT1u+7d+rQqDFBShJYA2wG9T/DgpLE7K4sT54znwSgmre/3rCuOjZqARCXKlRjHUFlcB87F0F/
e7w4Rvbz7fZNi7rO2itrL3vLU8TDGOxxCrj1YSrfxWUb3m7cNPXa6Tv4AoXyTYvGeXyYm6/1vGGK
pobpv78a0imLKwXinoSpGDrDGT2zuIl+3/5s05xoXprWbja6BeZ8yL9loBia3OrgiA2Yh6lxzVGh
xQoChwITLkCxHzCf3zXefJ+VW+b+dvtERz9FBGe6EpjzyvtUifuCdEfi7OLn40SHPFECASYi4EuS
APGUfVvKECrJ4Z5pJzriaali6KW3BMFs1v9EFuKfxG1X4EXysq/91cVembqXKFBNoGb0uFin1mah
B7Aharg2HPVtkyQ6P0BeAYMBVgiob9aonzzR6fftrza1u/7+6qudCFIYIJxej+v2Q1fZ7x3P3phw
U9Oae7IOmXyVoWkoaD/FtX9oWb3LyomvOWg3FP3gJ5hr5nxu8DLgtqfe3wLQmExc80+/H2ZHpOtC
ss995gV5dhL1LnJWmLjmnwzqvsAx1RxR7wPq/sBK9YAM+z4j0RFkiQu573aG8/t2/jkpCCg74/HH
bUMxzIqOH+uZm+KegA/3po++n1ym5EnSffBQyKP82wrBYYlqNXA8HBlX52z+nCmICXsbdmj6cs0x
27RrvMgtERWtd8DhIhf/OPINSzQYuY4Zi4fOTZlA43mRoVw/OVF3y+XfPpuJDhPrOt/DyxSaTtnn
tHCDZU6D1nsGqv54e0nfzqERHSkGstW4FxQdeBZ5ylwk6XBlqqamCZAp7gK3Uj89Mn663ZlpFTSX
hXiwSkpb+SEU5SWoB8Y0EOAJOftq3nox8WEt/71t4lHt31Y0oC5tjKsca9GcPAEIaNEfXf+bin/M
FQnibjoku/JoRMeNocwdqqSLgr2O9d0IwrooXYpw9Gx6vj1bb19ziA4Xa1kjWeumHLJH11xMd+74
fmy/lsWPEfI2t7swLIiOE+NO7qW+gy7aFPLen0f2XBZbl3CDZemKM+AeB+u2hbbL2boX1ufKqoOs
+pklw5F0B6V2wYqJjg7LRJdmI6p+IGn3wytFsDp3iit5vnUUGFxQx4MB3oDwMubuMR+qY0P8dwt4
S2PwttRlveEXhg1ER4TVgAh0thX7YR5l03WSWfe+n7aUAE1rrB3BvFlqrmI8KIEnoeqPtdW4Kqxn
W0xH20/FP7ctyTRLmmsD/lFBGzcWoYzm9pxM4Lhx54gGJLeWE75gS7fFZFWaf3tjRjyvYCJMav5d
Lf50TukwHAYvD+0+T1DCJseHltkbOQCTD2pHNRS2wIPmTiKcyvwSpe4vMS5fQc52Xpzxna821cgM
i6Tjw1TKE0+Asz2cu7g8JII0R68YygAUR1ty7gYj+w9IbNUcrIrMgxLQ0tw7kCW8y6ss3Rd2/Acl
VqNEG9h7HhJvJu9cmU39pQZLwz5QCNFr8RuWgBM3YvxoNd0htTiQzfScqXbfEa5rgHPStKiPyBxU
ajf9ieSgXahAUfj7tnOYpn79/VWAnWSN8qFL5oYis9l4T6ppQcqTJVO8YaamDjQfL8nEgb0f3bCk
S3eM8LcHryH8y+3PN/icjmGibRxPDvh2wzmzz7P8mpTlQ+K5R7KwB5bwxwFU3bd7Mo1D824o1ZdW
z1FFG/VWdAQ1YRt6Bfmzr3HNl20XalIt9Z3Qkcnkn0TRF9MTbsYZ34DEGfZAHbiEqm97zChzwjb1
7gjPf4EJ9Gzn9pVZy8YYTF2sS/TKknphNyKNLScUVAp5IUPfPM52Zj0vlLIrjxrokt+eLVNP6474
uqeUT2mzYLZKO7nySp3+aq70S/qcruIr+zpZO3/VyYwS/8rJZyesewgwkP4jiCTep2VyjZmzxRlt
sCkdwBRRKPmMnDphPrnD+8Spy0cWTXhBuT0EU/Pr76+GUEJ0qBMemqeZbH8qCZkstxn9z7dbN62C
5ti5bUELShEn5L1iQWQ7Y0ibykoPKP+E9qBQ+HNfT9oB3vnLsORRk39EYPvUdu69dEGbnhflI3Hs
jfuj4TTV9bZbIeUqr5d/FAqcIXl1bw/tRyQ0nm3AgeyVFe32WEz9aJ4ugJ9ps7yOP/bucKHJB9Li
KoMlP9td+1413UZC3LD0OgSWoDjf73lJwzpn6r5uGAmsCCfH7UEYQgId/QpUb5RR8Ps/r1T8Lwvi
ZugQZvkTLlHZRt76bUCxz3SUDiqOrAESrgq8mQ3i5sT53fvee1yUz2oBGR2qHuoAUiUNxjV9aqat
YPHNiUO32vpwYlUx2ChHqF9HCwWjOPhC3RL5Z0sMe45cn+mYnRyyPoI4PRSp666F6EqsTlO6ydVl
GICO03G8TtZ2U0C+O1sV8oZ0ObvRJoGqqXVt600qHo/1FPHrSOb4RQ1Z/82LQexy265MrWt7bukr
moKnB62LmgSEeU24xM0WJsfU+mrNr7bDqMgh1B1F2UPuVyD2ppZFqwe/YyQ67/v8teNXHYx9i3rx
Zkkfkp5Bs1SQGoar3Dk53m7/TbeD4Wg7riLKU9xuh2s/C/ESxUldP8zQHw8tgEa3WCve3KDQibbZ
9kuUJdnkxJ8UYh1VOw/ETrNg9pZrBt35JdmnlIqOtICqF63FinaADLwk1oNyWfU0ztmWZo9pGJof
kzKi3K+W+FPOxfvIcx5qFBqB9Te6xqr41pWbmtmGRdEBOqOSLm98f7rmORS5qTuC0WVqYgBR2Bju
WncdqMP7prbxLDNdaVs9Jrz+2WbFe5jCrrwsyud1px67kSlwFl8dOgIrQIDdju4YdVN3YwBvhgro
QPNrYiWo+etpdwX/k3VSvvwsp24+jXPSBcX2OExLsf7+yv/wsF8PUDjorwkFP+4Mcj+gLcr3fszY
876V0Dw8aq2Z8thJH1C1MLr36ZxFP91yYss3XMnYFq7ddPZRzdFLNo/VQBsYL6gyDhQA+qC1QMAi
IuvzaIHkGaw71tNIvX+KyH/y0136rVgnzffrOHXSpK2Sh3qs6hpU0m4GomfqbHL8vXldQweazwvZ
ez3pZfQJfCMSopXD17F07kd3+VPb9Hc9QtMhTrfIlgz7vY7uQT1hAkI2Vbwo13kQWKvQ8weyYdIG
W9NxPKj6i5J0HgdcbKrPf2XIKUmfC4nFuW1qhq/XUTylFG1s5070qe8h/qYyUKEmFnhTbrdu+nzN
5fsmqny7rYdr6+P0riUtj3PWpWdrsneVSPnM1pzeIQ4Q3VhawA48Pw2SiLjv5mESn26PwDQ/68he
OTsfWoA+iqm7ilJUX0hEljwomrTfItg1tb/+/qp9waa0B8NS9Cnh2fQwo3ICnPrC33OFxeRoHu60
bEDBXNpfiaxb+plO41Q82lTIL9AtjMUJ/wUlm9szZdh9dUhPBOYD8GfOyycB/pQV5FwG1IbsADiW
xbFj+zTiMSbNuXsLWXXiOCOiN/IHephpwBzub9wBTQarnee4xro5z8V4ncp4uljDwCCx5HRf/g9S
dYYudITPGGOPmEAF8qlG+dIx6Rz6gGPqoz239vn2Sph60FIkbebHJOPu9CJ61F4GSlF7vuRO5X3r
JCjPNm5nfxf2Pw9NPtMxP1GN36A/MH+aHbZq/fgsmgFgbXsZqJlWQJg27ajOlTUl09lp8oXcl1Om
kNWyqhJlkiqq6sCVEY/D2+M2+JIOFRK2A/qndOyvCMKiQ5JBo9Ei0Vadk+FQ0UFC0o+dLola+UJZ
WYOAyL2HJqATjHL5M1YSjzzdS1zvU8zFRGr7Qut6iV3kFsYyL96l7og7Bb3sxKdq6rutp0LTkLTt
ASLhA3MZhpTUfnZQWfU+ST78jWBblRaHWUFXzIriLfYvk11q574Ej4TsLdJcpTUVYTKDZU/1VnvH
xqXfMH3DJqQrk8icldxC3uBBobArVHb8nUC34g44GDtIq2wLv2CyNG2b4MzqJ2dS/ZXmoCdvW7A3
VuvhtseOqY4ualW/KLuIp3ts2u6hTFX2HgTp8vvt1t+eIqrDi2YPylm1QPja9n18BnugH9BYdofS
nuiHWG6moN6eI6ojjeZ6qq0xL4erGtImKGvopA5scwVMo1h/f3VuEqQIIJNMrHvCi+gUSQ5EQAFt
WXDVBAWNm41D7W0PoTrgqLbkXEJhYbofh8oJymU8Ob64gMeuOqybtuu2Py21Jev+tn8gD//vMfGC
gprenXFat0VxwHWJhA4SkoFVLVucxWvg9d89m/qax5dWTAdmx/119FMPmDX5j196WQgqA3ZADkoF
Pkm26tJMS6S5+zx3c+dkyCMoJxkbGwUfdoay/HxYC7+b3nOhw0zwuMzf3zZsk8FpgcHc9yDfQebi
SjrOznjpzb50CcS597WuuTx0KqyhqwX0VrqVMzctkRysdj1q+FSHLLVLY1uMSqRc/KI5yByaY/WA
/WQN9r3K2oKKGgxMRy/JpfPzZW7sK2jIrLsaGBFRFvVxtKct+zKsuQ5himxh0WyW9tWxF3mE+OJy
+HuTFMXkPvhTLTbiNEPwQXUmLAhgzgXE+ub7mbvfE0zWYbbb/jQuL4lfPsqGnGvS0QstQIquLOfR
Agl0l+4MQqkOeAIRZKYgpkuucsqeUZZVn5rIzjbimDcRPLAGbR9oFwKFXmGjcKAuzzwT4jh65Tlp
GSQhfWjSjbb8tvKMb9/IDakAqoOgZq+W6FJgOiP7DD20J+7Y16Rr75TvPvI2Tw+QQ3xweqi8zUiL
33Ypk7FoG0TfRgR8M651D5plN8gHpI9HMVgPnZf3gUuSLc0hk9nrG4M3OvOgQGzTlx7U5JbxSNe5
ZPjLvoFoe4PiEweFPTqQtOiRxERyTqW+AJtn8WuR+Rb5nmHz1uFQwseRE0XL/9+COv6oEgf1ehli
Nc+KLxbK4zfeRQx7qQ6LAqdUQVnTkyuSy+yR8zl+rtpNEdu/uZE3jiEdGTVGoquYbLyXUpX2Uh77
TgFalJalEySgB6q/1z3O90tfVlH5tW9AT/EsXTLO9bGYexRZ3jHS+VyAcgDV4R+FNxHnneAzzccg
GlRP/kCWXRQqKFIQQjQHv6XRQIMmTsqYBF3OcrovEqQ6KmPGkwp4o4m8n/ty/pXUU6eCcRm29EoM
pqujMuZoclFvnzZXypLqeayq97lb9icFNP7ltu0aVpprmw2w/Q7Oy8S9EmuYftaxb9EgzpHwuN28
aQBawCGXdBzKjFXXWajogTS4qSd1lTx6i8c2zgLDCHT8WxQ3DDoVNbnypZiiQHXjkgRdPBYb27Gp
/XVor0NNidLJqajoNa/cZj4549BGL5koy2ijitswRzr4rS9YnNpSLldqZ89RAQXzMR0+ADe+xYpj
6kBbhKjiAKqkjbyPBkJOOYqYoK7SR4Enun15RKpzoSHTIJCsJsu17WgWQgLY+la4It5FWuVTXYCm
9i2ZoHDVvY4ynq58IuIPamnohg8YDlydA02kTuWCZsm9rjxYvSfe40RnoM1HWQopEDjgas+wqXQA
nxz3ucX6Ja9sSk3+5E7Kdq65C3lOuvQfe+LF732r4RtG9TcB+sYeq6PdpLBq0WQkuZaIjPMzT+mS
IRcOfq4joDOoiSNVmtxXEeHzYSQLNDlSzoj1TkyEf3e6yKpeSguUzl+hHl/3n9vCL8avCZ6f6ieW
j1AY2ogCDMap4+bmRQ7J2DnyHSNFnH5ZmpkDqwAUVEJ/VQvtRLWzIy3c4KO3NA6t6v+FAXVfPrTC
cy7/h53INBQt0BBAvldNSesrqeZPErnJk0pmdq44Jy/77EaLNBIxAGQa2dWVS9hNK4cPKiFjiJqe
XfTyPtUhXAoSWQyZ1fKKZDEN8w4G6eCifUgjyjYyh4a4T+eeKpcmd7LJs6/R4FeHckbDecLdwLH5
x7gk6tPtuTLs2zr7FIF0gRzBOXgF5ia6E8ATJ0Gmkm5jKUyjWH9/5cIRss48jWd6dbxGhMJL54MT
9QSY+4IcQQtWbGwVhqhPR28lg21xD3jeq8MWdRgnNAyaA4QZab78GLpqvgMV4dZOaLBgXVmldoZ8
BCEVVr9Ysjti9+wuETgpBlkMG25oWhbtMFKKkV7JrLmOqFNgKCu2PLwUeG27seyGlI3ORzVbiWzm
LKNXVUwWnjB775ucnO8QiuEnvy4/T6ibvl81E/eFHzqka5aRyxJ7RoQDXuxH3vW4y3h4Xfmyz4o1
j8/nfgRCU1bXkidXXHtRKYkX59ttG0xYh29BfaGV84CbHgBV6kQUSQEngQQXLtYi9KAvtpUWMJiV
juQap9QHZDyC4LWAmMiR5GDrCNsmsVEpLPtiC9hjGs/qQq9cEsUWGc7xhF5n0rsBF0gCeE17bjvi
nNxhcfeg3iDnpHk+NGKyCVWI9rWUef9njCaWHhaSbJEtmSZr/f3VKFp3QBKT+eQ6p7jC9H7Of3Qe
1r1SvN0oGTHsKTqZl9N7pBwr7F3CRXTTIL2YrA6x3oi99V+V2qeAg8nS3F16Y2N1S4E1qXGrB6EH
ObpYmAXUmRvRm2FDcbRz3XGKpiJ45Lo6M7LAcS+vbMYft13E1Lh2pIPjIu2nvKMgxWXNHJI4j/6B
ql+8JTphal9zbzA6elndYLFHag8fyOTTb0OMCPr21xtMSccAOgvqpworZ9dEjvZZDnaCIjqa+t7R
qlgynG/3YhiDjgXMFaPz7Pr+fRKT9KfKmtkOMlFvcfsajFUn6CJjB/uJXdy/CpzjNTgw88NcRmBf
GJeUHqE9n13SwWqb077haO4NiY6l4Yh2riItyFcZNRM/uCSlW29UpunS/Jv7yslrgFauMu7yd2Rs
pvQUl8rZwvUYdkGdpovWY04yWrH/PSM4lXoRYho/rTeYJdkbxOkowbKTIyDGMbtSkF/kwMgWEwVi
OrV/+9FML65CUdrLvgXRHHycBYo6nC79EhXgPq/BQ3aQXrz1TGHyEc3DqTWPHuo5sJsnTvujtWj+
e86cPowzKDffHoDJgnUnt2qkA6Foda0Li1cPeVeyPpQem+XvpJ+nQgQQCmdgN2qXgW0lJQ1mpiMG
BRsW1CkQ+6rKqjyBRyltA9cS4s/tMRmmTUcL0oaPUT2m7H85TyVwnRqi5BIneb3PD3W8oCygjKci
O/kiRewBoI0XcXbo4xRkc/uGoDl6PxSdzMWAU7CDfiqU5qILBZF00NV1unE2GXxRJ/dCcfGSuZmN
0w/PFOPoP5V+Od85nvxW2YAn3B6HaaXX318HDAPUJwYyLlfx/zi7ki1JWa37RK6F2OHUiIxsovou
smriqnvrfoqKiIiKT//vqG+SRaXhvxxmDiRoDhwOu8ELIpyjAg9mIKlsbX+83cDK+nWBgtTQpEW1
gl9+ZyRTpYM315Q6FHhs9SM8Vg3TOG5cDtfWlRPsEjI1jUfs8p5QPzhaFv9b3zZNuO/92wUHCri2
qtZQjBYcSH6XXqw/0dOVMd2MbZ7dHrK1OXFCXpT1UpW1h7WVGPuYl/GSZ40EnWtj7a583wUGqrzL
C7jwLe9lWqbvuJXm89VBbGPC175+vVu9WFHS81nem7q62DSf7mue5N2pUbm/pcC19v3rQnvxfZgV
ls1EZuxNtGrNV9OxBKCWBrJK5nnX+LuwQApZXZkgc7gUKCg9KQFWPLJaIv97+/Mrce3qexkoaya0
TJf3QTDHd4uaf05kmLMQt+b7aN77zOjqfOkKr0d93/jvrYBC4EmG8di/hfcP4Fa3+7E2EcGfE6Fb
vwLDqhsuCDZ2jmPaf6zCnYAf6kICud8vqDNH+gLl9/lbGKKaAF+M6NAM3b7dwgUDckh9pSHSzvfc
dnlmNPswLYW6T5K42xihlf3o94vpi6VKxyYsqFHsSXa6u1Oq/Q598R5uNVsrdaUBFw/I55qxOsn7
S954/jGX9FDMVXt9DNt3PBAnmCfYYuSMdeaC8nXDr0awqcmoJOmH22torQNOMFvDk2oMSH8xWAEP
KBq8Ya1s3sx2ywf5+kNfqWS7uL6JQcGfjhoNoFj0CBnIqHw3jfC7+UInVLmPIrIk+crmGqanZU+2
Ckmv9iuJAyc9QIkqyvVcwKyShng3lpT8Y0BFOiYF34IXvRp+aOLa9IvF5QEQE0QASZzaQh2XkByS
fHq8PStrn77+/8WnjahF1wXDcgIz7zTP+tGq4e72p1/d/PCrnU1DBLAe6vtlOQVyvveWN1o30OBv
s3aX7iAacHMAXtN+EnDajGJ94n6CMs6y51zGp51sP+RxXclALacqN5BA/Z7GWzyA12U+8WnnyB/p
AFsLhcnEfS69C7M4Cw7JU5UVRy86TA+3x35lUbpZfZS3np8Ss5zydPgUTd6nKIhOgddvvPuvTK2b
1acsb7Xn9cuJzPJ+JtO9qs1Tqa/3O7HBEV/rgbNddMOM1yctlxNcbsKjJ7DhdXPog6GzaUlw/dRf
G0YC8d8/175qRAqrnhRNyFpnIa/4HZ2b/E4HTN+VJvrh06bYUyBCW04Iw8eoLLEB2dPIgX4eIYQj
t3aHtclwQjgcmQRnrVtOapmSuwWqKPddUnoZ7b08m4tcbsTzylbhpvcKRCwUsBcY2y5fYf53l8p6
Y7W++rCKwXECGXq2wRg3V9dluRTVWVJpvnMgJQ5pK4v3RW7/kcYOxxgHeNmAQbwvRpwYlzxOGJzm
0CpElooj7308l/Xt3eJvCSmsLTAn1AdmUQNORntKYa+RpYV/RA0yawk8xkT4qTS7svwEBqV/LuS8
HIsSDGH/VFdVl0E4eLkfq7o+3R6nlXl3uT9DHTYFHLdx+szjdztMl1h/vv3llZXrOzHum15AoyHC
DERSPitI9fnz+AyG3BdRio0q/Fob1/+/OOCUGYAVg+XiqeqLA0ATJ4g4Z2loL23K7293Y22AnNhm
aTX5INEvJ5kX91AO+ziUW1zFlV3QzeyJGKDpWMRYQcXXBvKRFXlK+MYOu/aznfOZdrZagHVE4iJb
qe5jMdk7f9paNa9mY1iTTkzTNqrFeBUDZR2HIFDy6SqCS/vhM4Qf3wcmfKq6rRLW2hQ7gZykRQQo
CAYp4HWeKTE9Tot/V04p/PWif/bNsRPKcdCWPb5oT/BK5v+tKtXTzCJ12peGudl9IbsqQgZOcHdb
fhYRaPLLsMnYXdmG3Mw+7ZsoYjaxp6Gu/aPwwuqTrfT3odYTHnTqMaNd3+xbVC7bBw8huadALDrl
Q++RTEiP8SewuIetsvtKRLhZPmgbZcPG2j9xVvhPkoIOzvqCQxUjEBvb0kpguBQeKCIEEHUBBIoN
1svI3LH7UU5bCeDa16//f7EhgRsErkC+YITGDqZw4LD/hEFH9G3XOnWtz2voQgOACbBhFuPS85YB
eIykJtkSP1kbfSeq+dKKNMqv6DAyRAfV5S1gwCDNjPnmal1rwolmW3pzZ8HdO9Xh/NUG8Relh8+t
mj7uGyA3kMPclCrQ5EQVox9ipGL20I6D3vIKf3168Zz15/SaWNgA9xGcabGeJvWk85rmj5C9TraU
3dZauO64LxZQbOdk1rhmwvp6aY5Wj83jEu9jzCSRy8cBxwrwWDPi6yr5onH0n/6NMVW0mT9WW2Dr
tU44x/JUyU501YRZrslPUHJ+pYvactxd+/Z1Zb0YoAnEibkfsEhrj9QgLOXwIeKwaL+9gF5fn5FL
v9FsmsQET4NT3eCZqfBraF8g4eo7Vhxvt7D2+52DeVFeKWKgHk5LB6772DTeXU+DLfrj2u93QljV
ojd5HOPuNuHUpwyQgZBeLzy226VxhzXkhDAHEYD3siAnTlPyGFaz/hn1VG7psK+NjxPCMgggHIU3
qjNNbfpNyn5Uma+DrULVyuddlk3ug1LVVU161ib1f9IQ5s3/n8+vjL/LroH8hFJRWSXn0J9i8zSQ
wbQnWN2Q+TT4eFjaAHau9cLJrU1cc5AypuRsYD5sTjSRQG5o+Op8v71I17rhBDBKXDSkQcXONeAU
+Zg0h3/5LaHqNjL3tRau/38RxmQY09zWCju1RKLC2oIf1AC2RyD6vU1cB+9FE8qjhiVRyc4FKcoH
M0OUJULJ9m4JgT+5PU7X8fi7yBC5lBkgI5cWWLnuwfrJF1F1T7zu/zMu4XmutlLttal2InqqWdnk
cz2dRV3Rz2GcVFcB2U2w39rnnWiOa5qQVnB25lCcP4ZN9Clqinjj7rQ2yU4sU9VXhW5JAKse+c1C
iuqRGvNubnmyq/ASuWyYaY6FEm04nfMIdXPWoChLsZbuds3uXwQYj0+zP/vByYTdU+xhL1W+OIYd
ezvU0Gi43cjKGLk0GCIhJdMWDCdOXIELmYvoWz/29F1bgVh+u4mVOXbJEVpNzZBCKOoUku7D7+NY
TVvS3NfM55UIcHWBIV0gzdhM49lWxnxmXkHOZmYncr3lED/mj2BKsLdXLkOvt4TTVqLO5UpMje0k
Ugx6YhJv9lzAGCHsZnKaerB/o6RKdjEOkihxzup4QPXTa1hwmmr53zpU6tgP5ZaWwNqsOIHNZBEO
Q1TOZ1Iudf9JJwmUi7KgDrot6ey1FpzY5kkYlAD5z+dwNMCGA0AaL4fGbtILXr96Ri5lQkeNgZPp
tNwb4ETx8IaN/FrmCWPxoZalPXT44/YKXgkSVxiYpHU9TlGenOtZFidLkamGVqpj6nVmZxNO4k1T
3Q9BIoMTKeF8R9OqzhqbIEsTdqMkuTIdLsnBpE1Y57AYO4fMwxyjBJqSc+M3ffvPvlG6xsuLA8+S
ERhbcDRPJsBblc5xbWC1kueyV2Qj8VibiOv/XzRRhJHvi1kFOLah7RKPoDdYz7+UOJbu9nXiOnov
WqBlEsRE44pSsBBlYYC+kKF5RZTHmQ9xZe9wu5m1yXBCW3ZJtZAaGU4Yt+Z7LlC093U1/7z99bVh
cmLb5mruK2weZ8W6NxOn9KPte/gWNH7xbV8LTmzLBKUd0bPknFfxDz2CdwyuSZ0tQbKv8BbFzuGt
QxOHfY9tlYTTRy6QHchyPCXN9LGc6eV2L1ZmwSWa8KlKQapv2PnK03iYFu2dkwXKO7e/vrI/uRwT
3xvqFLcf9CDu4OTQUX2gJKbHVgd4j2NteiiRwG2s27WuXH/Ei3UbxoTivUnMZ87ruToAsarGY4T8
ed63YiMnuvOxbntGmulc8x4+SQx6becKHoj1xvdX1qzLMQnrZRqjuvg355c4xN/6S/QjXbotHNza
CF3//2KEZFL5CRHXm29IfxZsAfiVRPmH23O99uudeMYLKKoACeomzIo3UJixd3UazHce65qdLTgx
XaSDx4okIaeg93Cr5vN0RAnxMyBY6el2H9YGyIlp6H7nIY2L8GRs9ENEZZBVI0gYtz++NkBOOMdx
M9hmCZMzUM0pO4SkkE1WLJWZst4sQ7SvDy6dRC0zi0a2XEuU2AIPMY/9Y9/gdne7FytD5JJIrDIx
KnzJdAYeOI2yiQ6KH9NxQHv7GnDCGC9ggoeij+41bJWGO9F6Uvw37UgQb6EPrvH6Ssb8F3NkVCWz
3GLnboboWLfxG7vEHzT3YNdRbYm+rY3TdRW8iLUcdmcwhJsxLHgDbw46RZmsxAPo8fYorSwmlztS
zx6qYvW1EK06azOrZ5uJosaGJ4EE3deGE9FFOFcojsHH4jfyJle2OWrI1D94alPOa20qnJCWg7Wj
yht7bwcoXfTNJy3NQargzBLIqu7rhhPUpiiGGNCu8azrOjkWA4RcJIUYKcgKW02sTbYT2lMnvTpM
NDkXIm6+hyr0x8yLvLDcmO2V77sMEjly0SBPTc6KzjzKbDvM/P1iiNp6rFw5qF3yCCnMEBIQeM5G
NzqTFpueCUr5oGJg5KsA3I6OsPH59oS8/nYZuVQSWTGvYv1EzoDKBp9YN4wHE2CXIjmd4LgAvpv0
IKYR+MBy3m5xJVpcEJnMJ71Y2+P2ArLdB2JAFS2MGg+6bPstyu7aHDkBDzao9avQA3W9ZM2hkCY/
Qk8jebjdg7UJurb6YjupfZHIoUrjM6zs5VcQ+D7HFT4Os3D+aFPJs3Lc1AxbGy0n7kHDn1WKPO1M
Zq+vv0IRK40fcu0DMYQNkuktit3aiDnBDxYM/D67MT4XuqsyO8HOJioSc3d7xNa+7oQ9tGamaWBe
fLZ1/IOSLn7qBZ4ab398bYicgCdzUM4TrNbOUzBcTTAgdQbONjmNEMHYWLMrv9/FmE286xrQJckZ
3u146jWRCKssCfutLqx937luh/Pigypr4zPH/SvjqfAe+6DYmUm5tBHqLaJcfH86y5bP0adZRaJ5
x4ZBqo2X8JUZcNFlQKxXA7RxolOeR825qOT4MKWcvo0auoVgWhuha9MvYi5GcTMnBWxZqEch8a5q
AnX3ymdsXwXeNYTXpSkspB3IOYY434OAvEmIrNZUbyEKG29VN9c64QQzfCESbLM8PksLjcG6w36R
jF23L8hcaJmtoOhVah2f9USn/1EwUID+yVOyr2DjskTyaAxiUXjjmafQYJzkBNid3awury0hJ4iX
cbJT2hXBqZXw5NMQbzpQG/wohmHeyMVXWnCRYyzyy7jq2vgcTmV9jKkX3efXEzUQAdsFbYlc+Jhq
qSBQ6qrLzICYrDsxAu21TwA1iVwImaFRB7qfjs58hgBaDofjr1aU9m5CyWDfPudyROARPoKWA8mX
vPbvpV4C3Nn7aN9txWWIhKofBNRXYMUWD7XKpGGVOVRqbDaqcSvR9ReADER6w+G+CC1CGT1BanM5
RAGddv56J3ZJOges7cLorAJPZwL1jbsgqdXGGbb2253jF+hAP+9GFp0pinpvoQPL37Ao/HT7gFz7
uHP6wmqMBDMrMDBXcBqxunkzQo/h4+2vr8WVE7nFoqaZyva66I2VB0WK4pziwf3gz/u4Y0nkYsZY
oUslUQk9G8l/0VrDay+2uxTF8HHn8AXXPO9QSqKnsPb8rLCNPOVX356563fWV/+CilH4eqdDgrhS
Sf2VMjlBH2G0ZOvOs5KRukgxzUOpm76MzrLryDHUYFWWpvlug+FzT0BewjOQ2NhGVxaTixiT0Kgr
Rk7CM6VR2GR8WmjwmPAu5PuOMVfnWfRiNLmgy1mEE7IsCmsM7ynwGKgstxfsWg+cSFYshAV13ofn
3EsSjbPGj+JDA2bZRkCsfd+J5TrUtqkKQlD75OmX2AbmF5II0FBv//yVeHMFnUFY4hEgJuS8aO1n
eSE+STXkGYVx3e0G1n6/E9Cq9npmu8E/G5HCJwL26Fk0w8Z81xkTuqgx1TYho5G/INNqjToWHVCz
x64coy3Z/dd/P9SH/0wVlQ3qoYIy3fmqfmGh6HYY9D7xDpjVXiPwRR7KgzhqpM6xeBBS/4reajGO
H/0Uhnt7xh8GQn82Icsi7QeITqHAAF8j8NJK396PcRnsMmBHH64r60UfpnwI6sQb/TPTqM1LFKCz
Nth5HQtd0FgI+kcEMcbwbEbo/uSz17zxA9Vk/4/r5OshELqazapgEeimPpooc/khh3LKPfFKeWqT
Ypc0GsbICWLJoH7XiZqeLPdiz2aoZc70WNeS8+eS05bvnQzncI7LNg5VNM5n1kBi7p2IAWnNcNq1
6fPt5fR6WS9MnXBmkBSiXclRD8uLHzyCHWvIpvnH0PWodbd1/c/tZq7R9XchN3ShZAyUGRWEeCBj
QX4IxQSTIeh/1eH48fdDGSVLtrTRRoisLAAXWBY3vkjrCOZS2mfdAaSa4ls9RsFhaUjx9XZ/VnYR
V7c5LofwamoJSNYw25MoeX5XVbt8wpPQ1WouyBTnQefZcwFp/rsanj/HtLL26O99OQ6ZE+RiBqbY
zml4Br6rPhTpXB/iBKrF8wT82r4hug7di33EhEVUeCZZzkUwyY8W2d9/o2EnBCF00WQ0hPESwJrL
eWoT9shYxM9yzL/3YLVu/P7X+YmoojljlJfe2DdtUAP5uLTDKY+BWH+vSl6P+p6kkDdSWTVPXg4v
g76KdXAaEt+EPxmWN0r8qDETdo5EEgxm42x8dV3jBzkjSrtpJl7lm4vULJ4yAHqaT3YM8h/dorag
Ha8ubLThpD8Mqe5QTz55X8MFHIQwHuMa1lJ/y9Bz7fvOzjnNTa/GZBwv4SL1h1hC1/NxxoOF3qjU
vJrr4vc7G6YdhX+FcPAfhla8fJLNaFFPjACK0DorqdD0jZ9HFDSovML7anfcsdjRrLONmrEcaMhD
c9E9gw8tQQJ5B+/pYQuW9vrU+25aFMctfrToMS0QMaxRfz15OfkHi7PYk7invpsWcd8T0GkL1c9C
mOYTKCvt1xxiCrtWLnyx/9wLeIor1JDOwyUOGWcnIEDz+i5uPfKt0wnZqK+8PvW+mxmFYEbC3DgX
F3W1SxkhoHcyJVxZoGF5kj0e9bgEk/L2fK/Nh7M36DxlKavT5IkEKBepCWWcieMlZAbNeKOJ1yMF
sgx/jhmNZ5GzJJd4bNNw0tal7KunTvc7hRh9N09iqRmGKiLiQnSqnyzPm3cD6HsbC+rVxAILygl0
CzTBPMQlvzBRsuChpoBhvwtbwaK3MbhWv2Y6xGyjrbXZcIJe8kqMpOHDJZ/n5jG+SjUXRM8ACO7z
1kV33ACX/qC6xeiLyoEXY7CWu8eaKg+zAazr9ppaWb9/5UhJAu/T+qoLMfBFvKUK8rhfapjeyhMe
/IT+BsPJuoRUHDwhoY5zu9GVVebmSmwcy6WKC3Gp4ip/bDpcI4hi325/fGUNuFmSxrEkbdyIiy6W
4FHBrXu6RiVfzHJIyk2ayFoz1/+/yDR4NBhf8FJcioEuMwxqZ5UcwpA9DFX7PbKl2qhxrywzN2mC
D2JRkoLKiwoR5bY2xWPUz8sBZvf79GR918pC6Wbwm8Bv/5VuM2B/Zb9tS6MGamS3J2WtF84JD9l6
f+YDby818ok4C6Hd9xVZecozHZYocd1uZW1OnPCfPIA1avCaL7+FZjjYtHXt8UdVdFMGsMg+6zaf
OZGPA5wNdT60l5AD7Kqv1Swzwo4RjxC73OBTSDf/ubpCZSF3V+fqYmlkvxcSYC/sX1vb5MpsuKh8
MtqpMVHbYuvqOfSQ/CWTYVmcomJfeTH1XWg+oQPwXrruLvVigWMire1GeACSffqMvovKjzviQ4CH
yIudp/gNkXn6EMfi2+11tDY+TmxbmqSdCChGX8OzxsN1NVsoXAsCXW893641cf3/i+0jn22QNzGH
oFAP+A82qOkEqDY5zqhm7koPfReFz2fbRrPpu0voMfoRwh3LWYY13VOSwwQ7EZ1HneDDotsLETEu
AirH41U8iX6+uz0HK2eE61UQoqzlt0itLtSDFHQsAv8/fb1TsNl3rQrAG+R08EN5mXBxb7N8gNtJ
NqR9vZWrrWxFLvS+bnBYi9RWF5FDnM16gPebVCUPdFJvl3Tap9Hmu7h7JmrQ4qHx+D6U/D1ktvoj
0ohdVenUd80JDARgEl0v9QW8OP0wAYuLMpAkEGm7PcUrY+Ti7clQxtixa/VepfI8edWQgd75s6/k
h1lvolVWEpzYiWUah1MqtRSXuqxyvKJD9k0PeODOa8iHJiz61DebWh1rHXKCum4jPidsri4haexB
F+kvYkr7dNVc+H0zuD1sK1vHX2YwRkCZbxgUlCTZdLSeNwQP8IUe4asLXfAtQ5W1Vpz4jslcDVBd
xQKONDtMgHQeJY7wrIvxiHm7IyshHjvHNauRBfghBAx5ESj/NHnMhyA4dB93UZGxgJ2Duhh02cz+
omBuB6oFEdGbfuzGjV+/NtnOEU1EsPi1iOsLeC5468Dh/5Zfjcx40ZgMErHR59uj9CqBK/VdCL7y
vcUbKY0/Cz734HnqZTkIL5LHwkNS0CV5dTBVoB9kVb4v+/jL7VZXwsaF5kOLeLZ1SnD1sC0/cYhk
nqcBvkC/7zkWdcKPUJPbQtyuLATXBILGhtXNzMVPswC0RkbR3c1SNhtdWfu6swOISio5S1JdIAIf
RgeYmgMWm1PCtoCwaw04Yc9s0YqaqeaCZx7VQjHJI/ljOobBliXg2mRcG36RLJDI9/w8FuLCcALe
19hOsD/WJ0NRAU7m9FfTbN6g1/rihL2RZEmrsICMsxfMP2DXpQ+o3++tybi+DwCLYCUb2j/lufzG
K4gO0BC6rkMHGYXbC3etA07M89kkrQ/tsqdcd+epgDNnhGLMxom1NhFuzNO61VVO/Qv8UJYMslJ9
+oZw4LICHd0tIKw8VXTMt1QaVrZgF6pvl0mNXl02yCHKaYQz+xg+i9mw8xx55f92DZeL14cuf5GI
tOIXiQt+dITQsq0ytuj5x+3vr/XhOpIvli5VUiSoiY6IjVacYjW+05VSD4ktt+zrVybchevjpJ3R
gbp/KqDU+D0uZdhn5VBvKVitTHnoBDd0OFH4ruV0MTWX99bGXyRBud/MVX8QdaGyUdbDxtpdGywn
zotad/OYj+LCG7wg/gQQORF4ZtAR/zxXemj+c3tO1kbMifE46Btm/Vg9gfvxnvuTPVYKfma3P77W
B+dQFzRAYRI4kotS8GNgqrxv6uZTz1GCud3A2q93Alwv3jRPU1JciGXtAiO/kPr5mUDZYZd8Y+qH
TpQzX1BT5Ol44YNNvtNBjEerVPw0jzDHuN2JlVFyEfuxRZEV18zlMyT635qw4qe5xfvNXk55CmFg
J/DaYO4LmOxc72emeggxMeIIxJX5frsHK3HhovThQKQb3hT1T5mkv8opevMb5Sx8/5dPx8++P/CN
BbUy33+B80tb2KQf6ktYdkZ/kngBh9p11Rjxz+2erM3F9f8vtihDDEsX4Bo+T970Ee9EYOP47XQa
UKTaAwPEXFy79qKFnAobwtyyvGg8Oj0pE8XjoaNJss+tyXe1XnPeQEwxn8eLqniDLgT1NwBv9x7a
rtLrZBZbgjdkPwsV/1C0RfqUovpyD4nTLUH5tUl2glqVltgYInKfQTusKchv3PpPgfDH+OH2JK81
4MS0MjORaYoGuASDJTdEHhcbxxt3gZWvu2D868O5P4B1c8kDWaoD6ZO0z3Dd3yf17ruKr6DDzoWY
w+IioA6A9ZkbvtyX5Zjse0r0XTw+UR4Be2Sxn2OYB74TSxH+Qp4j/nd78FcizAXj27BJpDC9/UwX
XF6YNw9HoYsgC+g+pHnquwqvklgJHb2yuEjqQUlJxXj0p/OwT6ID33dCGIUQ0g9qMu9ycaXSeZof
F1LwfUV+V9x1gmIigVS2eafL/G3cgOTCVXJCrmk3FujKJdIF4osENysTJ8M7rmqdwf+bPbZpoFXW
sVncydR8jLSxJ1mn74ch32SDrtyRXYC+MLaVlVf4l3iC8js0L5ujkl1/lmn1JWryXTwATI4T3NDa
8yvEBVKC66OilgVKerA7ijfypZXl68L086lVOVe2fC5UYO5lMX1kfNQHpvNvt+NjZftwQfp53uYd
CqgxrhXXjIZ1Y5I8LmyGgvS+BpwsXBUSGOPRyy910sXhWwNHwuJnqnomN7bXtSG6LoAXJ5ydaDkX
AdaXLq9cLbznZ7/zphGilxt9WGvi+v8XTZh+JB6MFO2lUDFsq6bA9N4dIVxSkfWq2BSyv/7kv1Bj
qe9i9kUThH7bJcsFKnnqXpXdd14v8gMANl8B/9mypF5Jn3wnBzdzU/kWtI/nGCjT9lDE3D8Uxhu+
h70O7xQZ1GONpGRjf1lbYE5SzlicpHjcyXE+DTUQd81YZuNYL/f7lpdzehv4R3tNGeL4A0aXHSy8
yyCW2y5s461hbeqd+M7bzvNK1ZXPggUXPLqihJtKBS1baDHd7sFKCy6a37fQqGJDZN4tea8iSEiZ
OP/PlGsvPRBc8vtft5tZmQcX188I8UPhi+KZgHCoPnOaqOp7M3VRuREkaw04gU7lME+oApfPNCn0
sfArcvTNltfCSmS4kH7VJ22FI7W42Lj9rjrzH9ni6TOEbA6AZ6gN7hsjJ8750g+gh/TeN13oKriT
eMEdD4kPV83j7QZehYUCLnkduxcbCYQVVLyYPP8cav8f7qEsgZLgm+vTPSxbHsCAECc/7DeW7tqE
OHFuIQAyCFIFF+YZ0FGK8H+zN+2Sv0JPnLCufeUnpd8Gl2L0l1+MBPqp9vItgMvaT3eimuR4ilS+
HN4JkbCvsOoZgkNb5d0WJmBtHpyoljAJxANuXcLBWoZZzaMn4fVZMaMyZHCjuWu98mFswBi8Pe2v
hzj5C83mF1GKZ3t60VoMGaZkugsFb7Kq28TrvD5ixMWz6aajdS+H8gvv4vpJ6B6cWSurnR1wYrsW
smggvcyfIYQgH2hu4qcASsao1vGtssTrEU5cNFsBAHMbBdb7VlRj/0YG+XTM02l+sP2U3yfM26gd
rE2FE+K18UyjiiG8cI+CY8EKAQtHOcRt5gURe74936+fsIAR/hnmORf+RJcSaCbZ8DsSA4cfTTQ6
LcN4nlVx74/5Vna9NmxOkNcmnKdxwszECruuX43VgccBu/ciXh38bjPe18bNifdQAw7c5JI/g4YR
Ha3NoZUZo6KQpuGv24O21oIT8woxKQlNzTupcQlgXjK9H+fUz5awWT7sa8IJeyGJB32eILrQCi/A
91NpF3Owqp27Q9UsW47MK1Pi4tps0+eAZfnlc69EcxdgNRytLw4RCIGHBC82G5nPyni5SDbA5YBa
LTV/DmTP74DPZmdvij7hLhdsRP1vD6u/81Hi4tlok3YqmiXOQz0+U4oCeldMb1mKlyA5t1WmjBc9
toX/j19Q8XbQUMG8PVEru5nLCGAJTSPS1OO7fAroieewOE5StmwQ9Ne+7uwBquqXgnhF9awmAHjK
phyPVTWo4+3f/pse/NqoXZt9ccgLE088nUj79Nuwa0oWchf2dfB9AfH0PRwf+VM4VkuTwXZePeYG
0rMsV/onKSHUVkQNvBN11XyBRvAXvbQQsUwLbx8uB44Uf/60CXcOs5R+fKG4WMAwBLDnOhtwp9na
xdeG1tkm+DDEDfxYh3dxAEPhIg0gN+MngIvvXBjOJgHhq0KOac+fBRqCjuESLJlKOrXFa349MSAu
+C1u4MRY8oBeigYy4kVQ+oe478ejagZ6uMqjGh+S+rgilRtRvDJgLh7O58UQsLGqnjtRRXj+Ckxb
n5iANetGTrtyFrlouJowXF8hJ/qOTwDc5ZH5XFSt/lCb8WNrk+K4pDnZaGqtL9ef8GLhk0Q1ZQTH
wGfSYM0nRQkqBWQ8mq39aO371w33xfcNyoITmxPvGxPyPgyj8d3i5enH22H76seTwC1T5QJerwFO
UrCdK/5B6ip9iky+BW5/9UzA1911S8JB41WYngiJzgzZDMo4H8eWv29tuaFo+Op5gCacw431GAwR
FPREPaimFBYS+xpUzAZ09OPtIXqdIZQEbjWKl8ukzVRGJ0rpYUq972ZJTnE3Pkh/PNHUP1RR9Kla
wqehLCXsNNuNhlfm5q8ilR28upMDcDoQFEUtD1lN2fFft3u19nFn1eYq9LxGRP7JDBCl41MbHYN0
J3MycDUkRkPrJlpS6AGgEBKeRia889iqKvNQs9/YFFdm3pWSANtE+zDZpqemIl902ldZ3rWPPW13
PfJg3q9D9yLwpsrTQypaaAKUjTjkQPBmcEgTD7cn4NUdCl93DiWpBddNOIenyTeHwuLWpUdIrMX0
g0dQ9IJP5AYgYG2mncMph3225K3q7gEsJA+khDRSMu8zM0U3nBAngZn6yFMIjnpR+l56tPxCdB/z
Nw3gjLvwSmjFiXLD5lTE+QJxIbAM39g47Rf4ioli1wGbBG41SpZslDoMsA0utr2zGPuaAx15e6ZX
JsCtQcleWDCTiX+ivfEOeISGGyvbhcDHL3fi2MaK5rRsunsTBpdcLgOwnZC5g8xKVpLUP97uwkqs
uYUoKDsEYiAc+uJp+clw8CJoKb57EdkSll8bIyc51TFARH2uw//j7Eq25MSB7RdxjhBCiC051eiy
3e502htO222LSYgZxNe/m35vUa0qknfY5gKlhgiFIm7ce+St/6stEXe3wxrqceEWstNPaZ2hnWqQ
Pkjr+4Os+FPv6SfYWZL720zMbqd00n6ewMzoHn0wJO1G75qkK9JtQoSenXTijgbRSTK56KpGXGx4
2kZF6v+6vbMLbsjupEzLpsX9VkBLD5jQn9hedyfcmUcQZCEv4N1Qzw2an1cs4d04E4fVMuNYgsnd
jUv3yOf8GIMzz0ypRjplPPYuCD/9pAQz6iYwF55O18rcK/et9GAyL0VkoDr0u6sJfc/jFH4oSgim
bVk7amef+IzntPLH6gQqgp95nx/qprkHsPKnYd3BS7cxl1K7rRLt7bwNKXOPLcNdehWOUG4jV+bw
vuGBOPC/qyTm0gvrpGZH1hb+nVQj/RkUcjrfXqGlr1tmTROngmx9BfWyaxg+sryLgMzYpj1F7YQT
eIGp9vyEHqVvpoNkHt9l/fzXtr9u3c9S+mB2DA091hn/NfpAU4VoLj7d/vj7/pTabZN6EBCfmBB9
ESf373SBlGWa5OPnMAHK4/YQ73s9hKH/3VidAOwNgmN2bPuaho9E6BKceW1dqbmLJgDRWLqrXJ9t
E6qD0NF/x+NlSROuGveIW1mfCO6eSAzA7YF2YhujJ2St/jvEOOtgaCGIC0c+gxurcMJPHQTftlmC
nVmqUNfsqqSnx6ojQ2RSsIbFg1jTtljYcTupBNw9ILc+xfJ0M3/AUgURA27pmNE02HRJUzt9ZLKB
TYoY9whm/WxHU0/v+wnkfAUD4PD2oVqahWXPwZzldWGEexxC8wk8KC/Ie3zRHvt2+/ML7sLui5Rp
79Qju74Xi3YGbYCSLwVSbodtX7csmpWdJBWaOI9gF8x3sajHqBdoVNz2dSvM1n4/uU6MWzrX7YDX
gpKH6XpVb/u6Zc21O0OMSGcu3iKopfQzDmdFcYZuf31pWy3bhWBN4bTttSPEnZyoRvy1Z6Dr31f5
qkjdwhB2xidPReKkSQsunab53hKwChIzzyg/hNuoBamd8gEbX9lnEMI56QyIiFyj8RisHGsvhKX/
b8XZOp4DKK2qa+jCxh1L2m8yDCFyjNv49h68H4hRW5Kobny/b0CWeqybqv+UT6gKRXQs8hIcs0z9
EpyLh5nPa6J7S/O5/v4qOgIBd9sHLg5UXINznbbQAUf3aB65V7dxe0ZLQ1yt/NUQY+xSTgVmVLG4
ffKD4BebJDqEryfr9ggL/sJuicy73NckRwCQo28U4PBa7PwJkKfbX1/6/5ZF57w06dRCehVIJH0C
v42PHEb6El4TAbdHWPr/llWDa3aa2IDwSNWzvJccqXAlEHLc/vpCBGB3RPZT3NGYI9pOE5kfRMj1
GZwJdYReNvdUjcQcbo+zMAu7JbKau75oEVAci9EPj20w/g1ybLbx49enxKtDpBoe1w0KLUeaAf6Q
lMNuSlalupb+uWXUBqQLE+hg8TL3fLnLM3zdT8ttl5ndByknY3yVILWKjSh2tCfjbkDy8PaaL5xN
fv391bLIofH7JL3+87lFS08AnZ7AjN69IyuzLR6yux4VM4HTpXh2gPIERMVFXR2avFkjKl5wd9y6
jIlJAmIyvDtHN7yLE+gEtmipapruKQ803c1G/Ht7pZb22LbiDgAsAyHCk8yQjN7XfByK50qXs7Nx
AMuI0U2lKrSNwE0UyPlLCXHmimzk16K25hAFTUflAjZ4YrX+OfoQUfQ4BBM2rY3d6Uimxp3xHIAa
Ye6NO3BrfPuTe9z2ccty0y6XoOLr4dxU/6N1s3I/Df4mfHZA7QbGsWvoXFejd1RFVuzApPYN7Yxr
4dDC2bR1hcbSGPBrwi3n4HhENJRHCtl+E0oVIXB5nNJqC0oQs7CsmINufGocPAp47binlmbDXcC9
f7at/9UgXrkIXbmgPKBldRo7lxxGwcM7Z3SGLTAr/HXLfvNQAWfVgxuRVBOD0p12dqVTr6VMF64u
u2sxBiG00xMv/p364wc2q59tXX4EeuncxOXHbctjme0ImW2ftV38m5fpv2PVXbp+Vahlwef4Vjyd
c+0JmiX/d6+gxRNZtClZw64vfN3uUuRCpNJFWuWIslQSsRDiL0gMfb69LAsrb7cnipAaFjv469wR
H6kG782oxV2hQRTZIW16e5CF24tZ9y7lOpkVnarTH5olTit5kM2Y75oaJIi3h1hapOv8Xp3+uIkl
mANzfRJZGcRgCwrw5Aia2ts4Bct0WZxo7qLD5bcC30qUNzDdfOqQ4xJyE2I5oLakkJp9MSZDUyGZ
Ir+3Pr9v3eSF6+wz2v2O00RO21bKsmSUDyaOA6tPvQP2IQE1O1oNZluEy+zbV2Wli3ZXMIL6oKMZ
qflndKGsvu2f2yZctFQ2WYBsU+gfdCWyvTet9rcsnVHLhlXgl17DGnwcpfxvLW+mPtJ+4zkvJbiX
qxVzez8jDp2x/x7TNGVhgzJjdWrRAEfccZ8Scho9/6l3+HHqhw8TykWbVsvuT2RF4yXUd/5vn/Uo
0K6WFNLZVAOhdnuiHqXGO6ALf2vE0ZEIoLsiZn8lFl3YDLslkcddwQZxrVKE/fSUdvqRlYQd6wEs
L7dXZ2kEy54lCXVTVrACUKN2kXFRbGfeKJ4LUvNPt4dYCCvspkQGVWmGQlF1UhAA3iEMLfcyVv23
3s37iIlYR1lRxs3KhBYcoN2iyGUbVzK5vl49jAbKIH/X9HJls5dWi/732BIo2XmmcMXvOgUVR87S
9GA8V+4GZ6v9eZZx58iPowNMVSfWD+NRDqBdhF5sHvlslfNraRaWiY/JWKgJTScn3PwDf87RIedE
+eT67lNl2lVSlKstv0HGBdTuVZQSnEH9XJen2ECzI7kyh+qhao+a+u3nfhw+oClheOh7PzuoQm6i
scOoVvhd+7P+39ILr4CRjAeIh0la1vsM2nrbjpjdwyi9EHghZMBOxnfIPXEn75SAAu62tSxsjt3C
WOPSyPNEVqcUpDW7OAz1Z3AAg945TfSKV1kwSLuFEa+pgKIvAW+r0n/QY39BlDDur7crMFDN/v+B
I14wRruZMfZH7c0CUZWpgFemaEGK9EzXxOIWLhG7mTHuVQ/OoKYE8tD9rR3zD8hKvvRufd9w9pgk
7kszDxt3xTL8WIKhnBBYZTy4gKhO6Cgc8qn+y9kKu6FvQGPdpMNg6MrTqGo/2aMk7XWHuQvoRldv
Q8bI0PxfiCtdrzjVA+hQ3Gn4MMi5/Xz77C4cLBsxJlheTl6tAaWEULDw0EXc5J95zI/XDsYhXhOG
XhrGMnHwEsH4eKhPuenMgxzZA1R1nGiskKpJyGiOiQdS3NtTWjBHW3iI1xV68gAaP0kwritQyhwq
qc9BtSquvGAiNmQsnnMHesRQuUYd5URj56dHtjGWBNSGiiHPBGkaPZanvtbyRRYt+7uCCOgmdlV8
/jqlV28NHSeD6P0KNPExnNXPFDqy85MEfUhw2rb4VoguTANFPvCinGoH7zCeiI9pGjT7BDnGFVd+
fRa9c0e5ll0DASCLMkAofYUxoOfhCCr/E3OLnyXc4u1JLA1hXejc6f1xUvBSV1lRGpOT0v1BF+zz
9SBtG8K60Fk4iHyeIUisddaAdQ7kkUCbl5dZmngf1qTYAqWHhLIdtTczJEVrXHwylP4d9HDLnQMu
tZW9WDA1Gy/GvW7WYGXHXqRZvpcD7uven6a7hK+K1i8Ym40aq9GVGmpAAk4GRYGYNu0p08UayfjS
/78egFfmAGa8EvLGqjyBXUf/APEKP/YC7Uyelvl+00bbpP0p6jBQv/TLE9P6hJasF9GKu2ZgDwnb
mKOwUWO8AV/IjOTBCZw00PPtIIEmh3i+eOC4+3J7Fku7YJk13kmJV1LMIB8qeSRgtXvJnGpjBsSG
jWk31DEdQKEE+sJvsUQPb4Oelm3/3LJlJetQ4SGPb3NUHjIPmOdKN2tLv7Quthk3cd+FKHqelN+3
472pQQ+zy1UgycrxeX+ANzz7ZNBTN/DQ+c3datJRXdYI9rMpXXt7vX8xv6HZZ1A2EpBMKk+KBgcQ
iBeA9SLHRa45Lh7EPMrrta6e973qG859Y9ok9BXyXHPyVKTZXnhXcjRDvpdp8HXLZr9h3IfY5lCS
BNJb4MFDlZLKstk5NdebWEkD15YiqquWt9lw1Zem4UCxXtlZJ+2ZtmZHHLKmrfB+kPyGaD+HyEea
Dkl5EhW4/EcQVSIn7jyqoGh2VPZm3+fBR87lv7cXbWlfLNuW4IvxR8dRJ79O1W6q4l2eoAEW6RzA
EHHcViKDpWGsezsHsBUiC0SdRhbvQFr3l8jYI5DSp1mu6dQsDWHZep/39QR+D30Ch9Z0Gvtpl/c+
2RdN2Ec1T4bDtgWzjL6FX20DaCudZA80nAzwXKb1M56wL85qzn9hKjaADOqirXHQQ3JkQn6vPbrj
IMsADzcQ8W3+5fY8FnyLDSMzSLcQPdX6pI38GreAJLhd0aws0tLHrw7n1dXaBhmA3bRFgBPO7c5I
kCpV6Wo+ZOnr12V79XUVzLQRAveRZsNFTEjqlOE2xqbAtWn1FRiEOlAS4RihyBlxgVSOTlcbThY8
ro0c05Im8wwhCEBxx0+m0cP++p6/PuXDNnb362Dc94Mb1+4lnId5SgagZI+zpF9153yDfoOMxrzb
1O6FdbIsmlV1n7AO54fG3Q8KIqpdk4Eu/vbhXPr3li3HgAJCdxJ9ZL1TDXvateUlleDCQzfcttj4
DZH+mLUB5N44gF55omKkNJ0MUs1Nn21iSQjcN0iyygsDMInhJao8IHEI2vlY1BCSbCs+ujaQjEB9
FRlNDzULvBaPfALcBA3t+gjJv7NftD82bcUbPn0oDLCsCgFskf2vtkZXjmiHT34P5bRtA1jWfC0S
5tyHBrqQwxRx0j6DK7feF+5GTJ8bXE/ZK3+hGe3zXHbqxJvO2RHCim/iqr6X+pKtEcAu+CSbU790
WCxHhafWJCfq3zfhXKVREWbjNoDRG1p9UHTFQTJmHmAuJo1SmXrRFPA1ebGlv29ZM4FijRRuJyVe
7VO6VyUqayVZFTVY+rxlz06ZgIqrgxgWGKDYVxeo2R113E3EMLA060rWTWi8tnGhUBuEChyvvNFH
L2fjtsvMxo2ZNuvolXEGEKCsqRHBqOFuHtRqRLFwJ9hs+qys0NI8zM5xnFDWQQBz7dU0JDtOV14C
Exxv29nCHtik+uM4uGXjAqvQd7AzNsphN+erHCRLX7es2MmnnrteUJyAodyXsTrm3rwJfeLaGLJe
K4+4DT6NyyAC0fJpWk0TL/3r6++vPAMtISoGrnx0ZnTuR25qugvacNvj37WhY8IUQRwUgEm2vT41
Ob0DTSyJYkft/WwVwrFwU9pU+awe6nxk/nzkBv0LYwOT5RL4WA98a9suY5ssX8RlR7yxnY9JMNRf
ZhWPf8swOQdDucbAs7QNlgETDmqlUSlyTIvuRzs5OvrTorzp3NvgMZ8BEJ0r1DTmhOYRoUg6BzVZ
C4Ou5/ttQtK16fD7CaynElHuUQZQ97zir2Kj0+jKuR+g7fr2FJYGscJp5sG5dQzhdNpea6RIe14j
On510hPdhq+AjvR/bUG4TtmAn48cCYhRojaHnFhQ6m1Nyq4NIROpriFwz5B7dsBQQ2e0vQ/N+On2
+iycH98y4ziX0kkEEtsyNQ6gIRCSKs0qpP7dr4fEDh/ats9UmFb9B+a43mkI+ssfaoYNfx0ft/46
y7LWSDHRryCPf1FgyTuVrd7GiE3e4M4LPTrKgI+DDE76qETwsa+0s1KVXFoWK2TIpdKTGkHG0V7v
Ezk2zVM2yWzl6+/6NayLFTGkoILlsCv/WU5FqX/L0M+Fi0dS6ubmOOUNaJtW3NvSPCzn04k8VVUY
e/+QGZ2FfpKAbap1mqre9n07fIhBitJA8Z5+zYk/fa+zK50L2lfU2v9/1zmExA4frinrRIfgekMn
CUnvlBw778Ddee7uOyfIs30CrNdaZ+zCYtlBRCpoDG6M0vlbVZyaAymqab4LaZXT/W17WGI1suHo
fdb6dOaTeW652/1MR1170C5PDDWg7Z1DPezqNASjjOhQsATJUSXC0IHYdVBlAK6XgFlteZdgXa1X
QxyaWjMETSiKlkW2R/qqf5iKzh93YczpSoVmafOu6/wqAOkRTHYp1vRJlC6PZDom7mEEfXrUKeYn
UWXAUbDxHFqZvpaoiYcmdL+moWLBE8vAu3ww0zCnKwu2dDYshwBV5CJReEefaVe20z52INmS1VVM
jrePxoJLsOMQKas0GUuWX4hLnMeWNuVD1wTOAXoC1coUloawfAHjpAGdpBBfBHfFM/FKLl+GuAOk
rplN76+c8YWFsiOSood6GaDi+SXuWXukYMQ/OF6y1sG59HWr2k4cTcB53eTgglMEiY1gRvYhqMNN
aMaQ2JB2moYeB2c6zpELcfZHPhRedpIjWiLvbu/z0gTsQIRqymLm6Qfmjt5Tqpn+/P+AuLybX8ff
t8waKiwVb1MBGiRW6qNfQXs5UF15iAeEJLoupidoQrEIjey/bk9n4UzZwYnM/DDnwxT/TUBhkz72
lfLTCCg04n9yIHObrpj30jCWeeu4SOPEazVYrgP9nYC19BkpD+9JSjf+Z9tMLAPPZiOxGVN2cSSr
vugeTzIpyayirMlWaJIW/KFvXfuidnhVu2lxSSeoSxmFaiBpkQ2q4YeLBCjvbTOx7NyQOm0YKuOX
dgazXFOocp+KAoRJ7sYRbPD7mAe5UHWVXdDb7uyAGvnsoRN6N49r+fuF/X4DgGe+6GQwZBc3FaxH
y2Xe6R13IHh54E46TytOd2FDbAh8Dm6Bwu24foBUxfgoKzUdeG8A1ANZ8aHm5co9uDQby+ZxvVdo
zQuzCyWkvFd9Rg7D3Ax3aEdfC4aXZnId+tVV62TGzZnr5Bfhe84OOKF4lw2D3pPB+x02zRrYcGkm
V6/2ahhKZ7AWDXNxEVlKB7hfuMddRfzisSKF8/n2+V1wkcwy9nquUzLRGByJdHDuDe//aqlItuRb
QmJj4SmjEER0muBJmqrpqkhmPXSGWqeY3TVntfT/LTNXgxf30ulwR4UtKhIFUAtVNMx+u5aOXfDy
b5R6wgFq5XRWH5g3Q5MJQKRMP+oxAYdF/I0pZBg810lWvMnCbGxwfM4gZDBVrfpAi05ARk7KF69m
axTtCwfKxsNPneOycSrUJZyL7i4t+vSJ9u5X4VY/bh+mpQGs7ELpzDP6rSZ1QQb1K2g3nOhPWKXJ
uCYJ+26GMyQ2LJ4OIivikqkLxFtOTQ9Av6i6e9ChjQhEm2T1pb40jmXi3ajKsCq1uuBtMP1TGyRL
srwYdsVkUASTZDzkbdJs3HXL0AUBrgT6eurSFEMNCePMdX6leeasON6lXbFMvKUm8FiINWPO+Dca
sIv9RPLPTQiJlNvbvrRY1m1ODJDrIWu8f0SD9iwo1TyBSknvUHdpd6H8Uo/ZGqRh6U1nY+TrIKOk
Zyw+194kI6iXabTXF8ozx1GjKwxknsHPJst8E/nIIORRBnk7N6rStRBsyUDt697x+zKeZf/BUNEf
xm7wXlx/zv++vZALO2Xj5jX3M4UElLrMTIEFoUB3lYN3BMBwqxWOpSGsmL6NocwWAG70gfdgdTA+
eSFoWr0rxSqYb2GJbIy8msE91vCsvGjQlH/Srv84skGeb6/Q0set250VodMVjsw/UEMk3rmqH12v
iTRkizfeKDZGPkgzwHAToS49csm/kkzxB4hytB9uT+DPXr5J84bkDTBeVCAfQ9r4H8iBgXjCoSjw
tRFwnLMwkUCJVF86EAi1IMLXealpBDqhnh8y5cthjw5RiD4feVPHY3BfQwgqH5+Q5WP+bxU2DMSy
hTs2ydeUor//U10Rnn4KnIbWxzBrxxeUqksTddLJpH8aENwV8wnneCZFhC4sL8/3xQBFyHpH4xLS
Uuj+8lxafi7KDqLGPyUXNYj2bq/D0kZaTkmZ1pnGJFQX0yH74/PWHFTvrQQ1CwGazfGaOgPkz5K5
PGuBVDrNrmg6MJnLqKhIfKracDVltmROVvgRg1AUuFKWn43HvyAYCSJZD0dHrnZ1LvhWG7pvhJNQ
nbXFNzTVmB1PFIp7bo6KcGXmcJe6vP1Z6X6NG21h4WwYPzMVGFFJps/14P+CItv3eChaueu85tnp
CGANmzbf5nnVfhuU4HHMz4qK7DBWhkdTBdzHtq9fl/JV3EzmwA/bXhXnPyyyeain7w40ElZ89MKG
2Kh9UiAoAfO3PrMSzEGKtD/iNHR/tGXJDleL3QcVoz+3zeR66l7NhEMp1enCWV3kNPYBcoaDusqn
tWZjlsrG8VN4mjB2vezMBDDXxEMgG0NUPgrN6pFasBCb9RWkom6aeWX49IcQDxzVH0QK1kMnWA2a
l0awwg9WCFqziaiLH5j+GGQ+vWMaxCaDXuV8XfBWNudrH3TBHA5p+JTL+I4OeLAWYGRdcYVLJ8qK
KRiuXiRaZHWmBgpmee1/JtRRUxTnoBiYOQTaZpAxr2F9FqZiI/nrnAZJzlvyzH0Sk89ggJPmIBxn
WCPvXPAhNpjfqKrgXdNX59RxX8DvX+goHdF5Utbjp2LwtxYQbES/BP+OcGJPPAE6O38cW4FiaUDi
NbqHhVP1hgC282mX01yfKV70hxFCnTkBo0eqNrEUh+ADt4zb1cYztMnP0CgoRTT2nKJXsY7XcmxL
G339/ZXzoHUzx+OU5ucassIfTV2kwS5rWrIGKV9aIOsGh1K0V1QsLM+8I8U9H0GRq1o8Wgq4xE3u
z8bzswqdfB1JwqexRdGRlKPzzSsHb6UuuLQ+1tXdytxRjXeNQAIvrqIAooRdRP1pE9gH+2uZtdYp
8QeQzJ8FC/F8rCe3b3YQkiYrCc53/z9KU1ZLTlDQVs+Oqy6eqX9y4oXQXCxWotR3bRjftl4JcSGN
Y5Jan6EWXd9J37mHoqY+uLP3gYs1SYR3DxAGse5pwZx89Ikqz/Uo1F99MuefGAMmfhg2MSFhhOv0
XpkAG7iB+JMsUeepxYFlRfVhGPP6dPt4vpsZwtctAxZ9hcysW7Dn1E9SJ6KyE+EDfpvLfQwoqNMe
XTdv0Fzmj834jYKViQwrIc7S/li2zcJRMIlGjotUSDh3NDzqZBr2HYeOmSNWhR6Wdsgycd62jRrm
jD2TkBbfSMPvRT1X/zbjap5l6RBbd3fMdWiakCRnhuxKCJx9O01PHgPVzt3tTVoawLLyXoVd6vkD
OwuEUOyAButQ7LRo1kpMS0tkWbmRPKGiC/QldfCeHg1u69ornfs5TsnKFBY228bwp7l0INVeJ+c2
h9wGuncl3BTArUGtP5YM/FibVsqG8beo/kOy2EvOkrflQ+355CEsEdne/vrCOtlssAay0U45cu8Z
Qr3eixjG8ShIaIqoLMqVaPndOEqENhts685+qqdBX0Y/mV7qgNb3BJ3Bdzpu9XeH5F/8BkQEt6ez
YPs2tl/QvDYiG8InKvTjNSisK/3Ym9rZAb6SRJPT/xW4ud64NZa5j9mUx6V203MNUIK5q5GbHP/J
wjjMV7h9rnfGm6QEls4ydDQ4+arl3D3nYfgvTT/pwH8CO8hw1+Pl2eRA8OKHgK8e6QWrfAP5By12
0wEzfVaiy+7+hIfXPtaVzVkyGMvmDTh7VRASfdFBBZleztgvd6znU4jegyfK+pVLculIW6bP6xiS
WSQuLy3waNOhAjrn4Cg1neO6FGtw6oVBbOx/61DIidWZf26VVu2VhtWd9vBlQ3LwCoetaXMsbIjd
AZAHAcTxfNc/4y5roYJUuacM7SX729ayYJk28p+GtcJiGX3W41A+9FAP/Yj2+vOIasG3VLjtszuv
8gYvbL7NKit54NVxNiQPJOXjQTRh9QwM1vyRTnH2XYHf+u/bc1paseuGvYot0D8HPVrV6rOhVSkO
EqRJ7Y5rKFuvLNqCTdp4PhDTcy/pQ/ccO8GRDRBCUIKceNk8a/ToCgo34+OHrGJbqnUitDF+tTvU
ZevP3lnPDGl1JpDs/jQDs9KtXGRLS2Zd9sat83SivX8W6LW/4JrMhigUYJxfsfslW7HsXuZiYkiC
+mczxmrc69mAr9h0YT0dMjOaNSnGpWEsu6eQb4b0X1adY6hF74xb1EcxsM9eX20M72ygX+4To3QO
ezHM8Ade5ihzDcH0V0wg6TBNYk3kZMFWbMCf9sJ0qpqi+l+MRM/1N+hmznelTno0eOXfblvK0ih2
nF84jU8L4SMbm+c/VQYHM2ZB9rtPGwr5gjUYw4K92HA/fHKcy4K6ZyX5d81TBBnhcw7rUEBMauI9
drL4XARrLdsLp8AG9YG5eE4qP0S2Pp78XcaIAdI5+BcKMb9vL9uCtdhstDqfQj+FfvC5pX34xMtR
/ZX4tbOWB1r6/9aVr/oWDH6dri4tyJKfacqm+7Jq1AtURdfK/0tDWPbe+k7caJPzs3Ha/DsfJD8p
p8hUBE3JNc2TpcNl2Xwast5AKqa8SMP51zAj7Avaz0XEx3z84cGFrjz2lk6XZfRxU7iQZ+zJWbvy
e0qqP0LCBg7tmDZQC0SYJErx3IHwagXHsrD9NrSvTr2AeWBROoNENSz2FMzB6sHJkLPYbTpfdr/B
GOiWpKEpLxxZEPOoIa+YARGL1vqv2waw7B7IIVPVYcHP3ITFLpaOf8r6bRreIrSbDBTIHppWyPSh
9XHlplNtjsVVtv32f184Vja2jygtegnWp4tOR/ohFUS9FNcuXpKZJiqn8tPtYf6wzbwTeNuQPl56
PED5urqQsPyZxuNHEMbcj/kU70WhP5Ia7JFFTvZQtD3VAIOAGuo7mK/jlRBjaZaWDzDgAO/HGS8m
QyZzTNPqiftXYrYqOAYbC8LYKcsNjEODKi10/B7Qwvot7tt7GcNAby/gkpVY5u+LYE51KqpL5rHf
Q592B4euFhaWPm7ZPGtLx2Sl0OdetoGMhDIwPncq15SQF75vI/vaQYEizW/886jz8Chmx5wCd418
aOnj15frq/jUBBQ8D0wUZ5aQ+CVtZvU8Cf5l07LbWD5FPdDocKe6/EHGhGilizwm1nDBC/cGux7X
V3+dzwFtpzopL3Xn4bZwktKLwPQw8Cil4Ron2pLpsevor0ZRKEWwQKj8PLpNyf0Dr1AKeRoH0gR3
Y+Hzao4ABfDbLIKae1MFUZyVTnwAVq7NnmTTluTzUCSJ89dohnwt6L/6xnf8gc2Ai6o1YItOVV6E
l8feidel3xzBa9m1+6mn4ZPT18LZE44o7fZOvo+oEaENAJQzGDlVAR/QJnSOSBLwrw4YW4ooiJk5
eAIcgdckSs267KR4yZ/irvVXrHdpoy3PkMSjAIwjqS5BK+dTYSD2VeagLkZl+/bslozAcg914U/u
pKi+iIQa94pn+EIqNA+vfH7p/1sOwp/9pkR6rrw0jFcf9FAW33QsX+omzI63J7DgoW1AIC39zvhe
r848AFEMdYvPEM4wh7yDB51ysBffHmYhnWUjA1ViBKLZpL7w2c8f/vDZUjdAad5pL30KEcFWxTtI
UaxkThZOuc2ci1bTPJRTW0HgNw/2vACU64+UCRkARZqr8K7stzH+C3QU/NfMaY1+gsDX6tzXpYPG
H6N/ziB32XgBeZYXQTd6r4EA1xfPD7w9T4zzzEQuth0wm0A3r2bEOZMoL9BH77ydSUjIP82AtxAk
AwZ3zQ4XzMRmzo2RHGWl6OkZ3KzpPgWVz9NQb+NBwQ5YVs58SOPmui/PY4ZIbcRUnMcg9JTalrew
MYE5kPCyAEb+Morw39rVGZCH+efbhrFkf5aF06mp6Tx57rnHM//BeKLtP+P0Jt5DzFzRnsHNGq6Y
+sIm2OA/yGe2fh0X5NwH+fRIrtXJXRUP3RqQeWEqNj0uySa/SFwCrEfD/ccYUgYwh9Qbqm9TQeP2
06SBllrxJ0tzsUJ/8IdDhwFCM3CMcfwCgGZ5RvTcr1jFH5rXd25Jmym3H/O0LKHn86Ry2r0oB3n3
OzdzQu8l4blgv/uST/58mlRr+q/9KLnn31HK2h8cK+CEu75Tpvgdx8GEljVRhzn7G0wJuGl5liTm
4Dh01J84ClJQYuvrIe5d7Ae64v9SUz9WX8D77LEhSmevah7olMTBysSWls1yJgJsQcz0yFjW3kgP
beXKswvN320FYxt5mOZtZoquds9AMHmnvq0LfsFrfHYvt21l4Ylsk/KOgckHjU7bJ+h3VruRIWM5
hsmLKMkc1Tof9vks7jzu33dEraSWlhbMci0tshYJd7L6osO6fonr1n82w7hJDgs6EFb0IOM291js
07MRXsY+cB6P8o4MtevtGlPWK9uyEETYCL/ZGVu8wmVwRjbJOUp3JAcczOFeZsW44loWhrBhfRJK
AQDl8Op54HgmD2XyS40pemHVahl04Ua3EX0kBOiXKYNUj595oMHvyaUVsTxSNvb3se9UD12wTQpH
hDYzr58QwzRBkOxOqETf+WUZ8L8yCH1Oh9sneeFYvcH4QeU5Hz2vehb1lQsmV13yBZyn9ZrO/YKl
2Oy8blm0ow56uMeYd7t8YI8pCYYD46y7o6nGPVM9VqaMo7mjxWnbnK5zffXc6YWCDPEUuOe6fER/
91dTTj9uf3npdHn//bLv/Q9nX9ccJ+58/YmoEkIIuAVmxu9xnDixc0MlccKLACGEAPHpn8P+6qnK
ssHzr6m9yToxCEndanWfPqexS+PhBqEgxP0aOuGcrByf8aIm7+39V+wtyNbOazRf6BZxECVuWP2G
2Aw3H9Wg+3NHyt4LNqaetV0VEJJT9BVYmqW00TgZnKaozkS8e8/fxBElD71xmNvuBbH8SFNQD/nN
J8fLLi3gbWF9PBMAe8lx+V/0YIuQH6f6bEV1Z4m3mD5eTW3QdD7iUDlNRToHuH5EYin6Q4Hj9UzQ
sHcV3SL6hPI8TkHweG8bpNqUj7JHSXEQCs8zp3/0tFjWz7GeG/nRuu7X1p7ly96xyC3ab+EQex+g
PPMyKVd8ztqouV+TvDhdHtu5z+Ip86PEOmbU8QQhtTNfvLMrthDASTQZU0byL3JAte8ADjZXHPq5
D8/Y/E7It2X0NVUE1c2pDL6o3vuaT+S3jCDA27TyLkDS9EwGYW9vbMw/W3ULhhLeeMI9LkFTRpTQ
Iepuupyd+45/cLZ/Cfi2SMCcED2LQtkvgmi08DY8hdTmlMh1A4gycGNL6a+JeDde6XwZalBQtpku
LlyljW8oASYm+aCRIQFHp5+UXu06h0KhlH3hCzbOgfX9Ek0MpSQo37Eoxuav4CJIc65pbsewAFX7
t4e2M4Bc1YTd7VkDHtO1abGB7NUhcvzbOTBLPBJpP01u9oqo8Ob/kPr9+94AsOTfL6aTGscRzSQv
1jrNByIh6Bt3JoQeOqQOisvCZlSu//0WXP1cE1VIohuh0Y/LVX5dRd18BhvzdyOFaOi/nw7O9qZj
udb3PEeaJzYNAaFL25f+GftZ5+K/exv58X8/X/EcmMHW6HuJYiVUJ7vH3CVZaqr2VULT/DiBVjft
zLkb7d7nrD//Iw4g0FfMhgabLWpV+6EPi+5nBbzK4f2Deu9jNs4AiEtdEUP1vS6nI2NlcTVR87JW
YEvEHVb3ZTp359JIe7uL/vtTVoHlTDKcSjaU5IPRQHeFXUNuG0+fa23cm62N7Vdz6yH6A5SIQh2x
jhdirosiW36/P1t7T98Y/oAMXr5UnXwhThkm2mTOlefac2P/u/cPt7hBZFykQG+NvgdbBNTRUaZU
lbzJ6fASrdzo73/CzhpsUYNW6AVwu1Hdm9aXKbBvINarkEF3BFph3n/Fziz9BzqY8aiFUBsglp02
R1OjgXV1VZc9fGPdIL3rBRto82C88o2tSkHKnENo7xjDFiSIy7yCbEJg73QwgI+05/oKzJ4/ZQ49
OK8GhjZqZ3o1rqHF+x+z98J1Bv+wbcpCvKmzSEZO4dMyChVrha7Y0EZF0s38M1qJxtRfzt2+9163
MXYDmGXhQqXmhdPyzUodyxByfXg8Lk83KzthP59Dcv/9fhluAYON9AsVRG7zsEZlWQSENXgwVnCH
KejX8xCov4eBKHH+ewJdW/Mm8OAcWeXWSW0FwjHJYicKX1XnQ3aVRuGRdg3408NzUNK97b1xAtKJ
yjYbhv7+H3dpJtzQUdY8vr8jduZtCx8ElmPoaN3qe3THRHE5FzK2OjhmeTfF7tCmFdIx779pZzNs
EYS5V7iqQSbjzvZARUmIKipdvBFZ/8zm4VOLnVGzc60ze+/aHPhqkP1Y+vAI1SLv/Gyekr4JvzBO
weNdfZiWAcVaVMrf/7C9Kdx4COIhFa5spu+bLjPQK+O/tA/KX2KUuhoigrIViL3ff9XOVtjyAxrT
z7ZsGng6AgpOFjT2phu1Pr3/9L1Z23iHTIyBRreqvVPM+NgLoMVZUw+rwcrM4wnp2NO6t99/2963
bJxDaaHiPOcIa/45GJRpU4gAnAMu7D18c/LLamgB+AAphxU0O6Gfd4TGO8o77w99Xdm/RGRbxsAA
xMU+g478iy0DdXB5rpIBVANwZ4Nu4qaa3C+XvWhr+qx38ima9D3RYZRwWP3/P6VLUj29/46dA3qL
JQQrQii0WqeqteBkFu2YQgekjTs6lOllr1g33B/HTuZmUz+MTn/fyI7XCYRt15w/ev6VzZcz6sv/
9Iv+ZVG2fIG2V1CoXEh/n9UjNdCOKdrmppkWF/e8WYNr4hkN9dUqPFI6UwYaSZ2z6idRORm+OHWX
qSwlINDpD42EzHtSZTOy+pd9/8ZDcEf4tmBT8zDZoTsokE3kXtsdLmSdCMMt1hCIZpRsnAhIc1xE
0dgK9q9f7exPz++Pf2e//wdpSFrkoGu3fXEKj8QoBv00BSGfxwW3a8jLmjMXqR3/s2UxzojQ0wAG
ghcSji8z8rdJtMyiTETHs+641uxAPBbqpC66pTu+/2k7jmJLagx2Iyy5QIQNWnh9E9osW2KEZOpc
bmDvar2lEhSBDVpH4IKwArhaZV+Kit+CaIzem2mCTPJ61w6s/+S77nwVgJjqMvfKN65DRLVyQL/d
PITIvcTMRYAJfoYzxrYza1vs4cTrPKo7r31BvTD6OLAsdGLfA6XkGYex9/yNw/BVlw9Q6mtfoAjr
pyWU6q5CUZ+jp9wJ4ra0gr3DBGkHCkhoK03idEuOlGH4tp5za5qo6KPknxBBQtfxsoN7C0bkuUuj
3uvbF0GLMqETwFZ1AFz4+5t474NW1/6Hf1UD9aulyaO7MIjedE1+mzm3P6HzVqasXepTBdXvo9VL
fl/AUZyx1r01Wn/+x0vReuvPZODiZSyz/psM+mGIZeF7V+9/086x5G/CAx2FEwNeu3iYivrzGi1K
YGjvnJz6Z5zy3vg3IUJY9204ZiX2mEaDiefU7g9gW851ZO0Nf3NRoAS8M5ljigfUVJ/Bx9BBjbsa
rj3thy+XTdDGwIOJDxBIBgOV47le+VUx9P39AIlrPt9lRmfs8aLXbDGItpzaFow9uFiNQscAgoFT
WPnST91WdL/ff8fOUmwJBpsgc8KCGPGyeJm4mUI3u+YLQbv+ZY/f3AaaocnDIGhxrgjCouu5a8v6
mYfSv4hlNQy3eMTG0U0N0RQsto824sYts0OE2/T7o98x7i0MUbd+JlFhUDdrxiwvs/uJ59GRIVN7
QvL+cUCvSbL+VasuzNiHW5AhQOtTJMugeUErRhWXTlfHwLIgHczrcyH0jn38B1Xo22zA8MWL1tAe
c52q/4XUsp9w9A5fuKs2Bh5IhhMKkd8L2N/9/DkkI7g4k6b28+Dj+0uz9xEbI9dQbJoHEM69ZOuF
iZr+HlFLc4+enHOXZv73m8aWXFA2FVFgahcvyFnrtFykzBL0kVU/wqDQL0QtpL0sXtgCCQUY2uQw
z80LKDi8ZHIXrHzehfz1oqnaAgjBWRjQcOT1C5lVmEObBa1dXVA7CRQYm1/vv2PHjWxRgwHPTV+3
dmXDyZ8AR11OHiz/zHGxsxJbmGCpBjMU4BZ7EQN/EgKtjxYV4esWJ1MXePKMt937hHWn/XGoSgVt
k7wBN9pcjW+CZXFwtpVgZ7NuoYIdosG8nsB7OnOw4ADWK69JZoHoRVxw4R7anNltKfmggwJ+o3NB
SKp8zcdE2OYc+9TeJ2wsmghZi4UFNbCUvj74tPdeuwUdNnMHRdvL9tDGpBnkO5qS1Ninzfzci9FP
DK6JZxIsO2XK0Nuc2eUC+uK2z1EphMMOObTZAG6OhwVaPzNv6GFZ7wiMpaOZdTL42F8FSNvT9z9t
Z/a2+MGFtZ7rokz6Mnr+kBZuFqA3STcBNAhcgCPff8nOBt6CCKFSHXbtkIkXEUzqkyjQEp5Aafos
M3v4d4e4JQ90lh5ch30rX1zt/NQrRxRAcS9rZmq9H8qlFHHhdZfBa8MtjpCCQaitClK/TMz10mUy
E4+ldfoYyO7ujGfcm7GNyWsXqDe/ZoCueEiMxpQO9deg66S9cNnX9/7pUggzgcflevXoByT8Zd9d
ydB3rzjLpnPX3L29tbF8G0ytXhpWPBADhY6MgkUvI2RKAtaeI1Xee8XG+GVIFnQEwwHTEd1itR/c
DQOzJ3eBjOxle3dj+1VZ8dJDNfelRibi1OJSrkt9Diu4t8wb08+5w9hgkEMpTfsaTsH0IRJ99OWi
kW/xexJMTpHntXCMTnXl+IFMfRWYM9OyM/H/ge6JoKkyDxeNVXE7ELROq04cKpBEntmhOxHuFq7X
hCZEnhldEuHMr1k5p9OaWJJz9iUb1LX1zVUOAQa4ZXvmQrBzlm/he9BQriJkVHHKtuGvaelF3HUk
T9HoUoNKtT/jCvdSP1sUX+YKIcBpAstDyGBmACpDCSniEhimLyqXd4tA7IAaCCC9/V0wiIvUxlGj
2lo81svVeMmLHtSYTJVLvtSkqsJkZGjhPzOHO1WPLW0fRFmGUtVe86KBtfvHHL161DeuF0JVu2CP
qpqrq/d3994G3Fh+7lgPiuNe+aAjMGzrOZjSKer4j0pAefnM5+wu1sb4JYe89j/2uTYJBEP1NK9V
omxx6nsn0s133wmAWJSjExeqIF+gmysuak8I/xnRHw7ad4raHZFffQmYm6GD1IS8T3GJZE/vT9+O
59ki/8jg+DBgsNGLqpTXC9qsX5nv+d/ff/qO8W6Rf9rJFznlSKat9XHVFXFuw7ehnyxQ3OXPSv+0
pXirVXmun3vvazaX+cl4wEM4iFcaEN0HcSd4lx1Bt+nMZ3bC3gtWp/HHckgA7Ri4YZqXcOjnO0gR
oKxbqCHo0vcnbO/56y7/4/meHFGaZMhGdETxk5+X6iqg9Zmk3I5VbgF9EP+QPl86FHOy2YVertbu
AWAXD5RZ0JKOm0aXKSSNzlnNTjRGNsd+1EGOKczmFtnz+o2uSM/SLtlphAkR+3WsIgU9An7uINr7
uI0fYJ7LW62teMhRbnUMgH2Wim9Ni5ZHeaTT5LrZ/YyLLOkS1Mzc4SI91DDYkh9JraPayCm6zop5
egqBir9z1fDjku0QbIELVoAFc4q86LpxZ/5RCOr9nkeUAi54euBus6hGD66vKgItvD56FEB3x/4K
7L/s4Zv10INQ9SBLegTdsEhLcFKfCnS5nXn6Xw9pDH3jkMF9mfk5uMCObHFu83y5UW7wONHx+WKd
Uv8/MRlrGyZKaIdjimIxesOhIvU5+r+/HluBu82cClCc92SRBDK6OLZU2IbJEIinQJ+lgfmrK8Eb
VrP8w5VQ26CPyWTuEfH8kyyqNhnRGHS4aHW3LdxIczJIZa7K8CZ6sx4qwi4QtmcWd2/kGyfLO2G6
hRN65CoMU90jluzK1lz49I2LbTzEHiAuhs6zh9rXqvSZOfLcnXBv6OvP/5h0dPwgPaB6FykUV30q
gzr/gK7scyKfe0/feFSCcmrtlx6WdOztjVWRfJrNoq7fX9O9Lbmx2Ak8FaQVvnfECZqndpDuaXAB
+VlqXp7Jk+19wNZsSRhOPOvJ0bbTJ1mj8AGt3un0/vj3Hr4x2MyXNRic4BMmx/U+eLOwieefjZt3
nr5NgeqyDyGXa9xjRes5WQJgCUeUHy8a+jYBCkFnDZ52Q49KMHGjuHZVDK+jLsI4B5jTf29LkveV
8JcF+hpo36y+N714aoK5/vr+6Hc2zjb7qaBTtqCZjv7PopgDDKrxcg884JAoeP8Ve7O/MVrdDQN4
rXBUkcmpoEpdtTVUCUsBSPVlL1hf/IfhhlNuffTkkqMQ5Dv6yqvD/+GSvDf6jd0agERRWl1HP1TZ
FdgYp+NinC/vj3xv9jdmy7yZFT64dY/U2vbQhDN5XorJiYPlbPfXX2MrbJ+N2VK+9NrhDbxaVYER
camfsr6/RmvDHR/aW2bGj+9/ys6pvs2ALrngkQZt1RFsEk/L3KRWqvusICfAkM5spJ3Z2uY5uR9w
LnrmHUNTXqFC8qEDtmxxzkWDe4/fHLqsKmjrrEfX1FqQ1jd1eZxQiP3so+n4+P4k7WymbZJTNaEq
lrUTh5uQfgRZnf3tl7Y7c9/cWeptUrNcOlJ0UFA/8lzflzo8gloetOXVk1362DMXsQUG7lYmRbTc
oaPnIH4zUNiRFE2+y3KpCPy2VzlsvRYtEZwh9iyc7znQFXk8MghuX7YCG3NWnW7nIMLgm4h/Dtuy
PBQZNEbff/iODWzVRxaB9lSfuOwYuMsHBn47lbU3YedfT753mcfYdiarwV+khxaeY96BMhsNcq2u
bhjIYYO0rxrRnblu7m3UzXk8+QNdMrMwtPGWb5nBzaJt5OmiWdrmNEPSu35eTP/bpoTIEyHjUXn8
0VumyzzFNrMpXXeQU0/pkem8eqBeiebXsKeHSoy1e+bU2VnsbXIT9CJVUzawNhREPor2p+btaf2K
AmRa70/UziJss5ms5GoJIe97DOtmOTVyjj4VdRZcKKe+zWKWvRJRlxVwRpW6Q5vnmw/dnPdHvuNK
t4lKjk7GDHpd9EgD+SoDWBmkP/o4mtHBcdkbNnbM0NASRDmOm8yCu6x3T5Ngt3oMz1jy3tRvDuZl
UZDF8Bk79kU0gT0I9+tsjKrk/cHvOOqtqEg+thpt+BQLWxYnU3R31OJ23UTt3eqlAfI8l5La26Mb
MzZFZUDOADPOXecZRNL8exM0WTyXHT/0eT9c5lS3iUiT0cAMmecdS9/72nTFm1NNZ8KKnYXYZiEz
rxoZhSLHcSJEJIy1VRy45bn+y52F2PYdD25TimlW7Kii8jWaBToIPosovDdZhSzU7J65ne0sw7bH
GFLHLuhWZ5xpdXOa6+CXR/JvQ1a8Dc05xYy9L1kt8Y8YOOcIqOn6JYiH7rzIPWa0eAsJe+rQMltd
GiNt05BNHU4jqJr8I2RRikSp2YKukOeQv/WKCzfTxrLnYnZlyUd2hKzycoB211sTiOL4vuXtOKZt
OzHNJAqyVc+OZRs8iCl8o7Y6RpH+/P7j93brJtieyDgUoQe3ISfc10ze+8nsnE3K7q3xxpqJX7gU
ZQuscU1e/VKvuxXssMD2K/kBOiRnDra/zxHZ9gwDRFdGAbSrj1VRf8rAQhlLhDDA8X19f5L2nr9+
3h9btZkK4xIv83CjaoAszWR4WmXG/g+w2b8vA5ix/v0GOk9QNQzgNEgLZjs7ZH3akfb1/eHvPXz9
rD+Gb8rKdWu98CMx9rnMoZnl9heJTAYkWt/5x7MX0aJX3+38IzQYfqDR/dcUaPfMobM37Ru7yoWX
QcDWZwjb7Skc5Veq6jz2W3mO0+DvXg7CIP8evFB90GoGww2V+d6EXkLL8SGrzcNYXARNxvxs7EtR
g3qanBHXIXpJM+Z/rt0L89Ik2piXAeMERDAGdkTLz50i9ri4UFZv3OpYi3NSG383YbLtzM2cASeL
7P0j7wLIEzRHyBSKhEKwInKCx2W8iAM0QGru32sx0bIfdYvQkVnw7IVqHNIxuPThGwNGs41F6y8M
uAkghrcg6z0s5bk86TrC/3T7YOQb2wWfEBHVpNmxXqyKvaA+irBKpTseGx8ii6KCyCIyPBfZ8rZP
F7Xe0TaVB0L9yS1QcqbeZF9rE2Rz+v4Ldmwi3Bg0ax0QGnbKP6Je8/ufVjjwKjITXp3fUjv+aFvE
MlGAm42IPJCFzs+a8A5dQvLcHWFvv25suo/4klez9o841r41RhzpgvOmMWMeBxwUxUF54UpsLFsX
YEbq8sI/NrJMRaa/BgM7k7h2vX9ypX/ZVFs2CuCeG+brLMdR6dDgZ+M2XKRUT+F0XKnRHjlpnCdQ
PQd9AsTvaGMu7QKqimGYv7mGkOchUBT/jwat6kC9GWQwMNxlOJowaocjzevmyPoOLqmDTKdmYdEk
k9+Z3wQ6OiP6OR32xbZa3pVVC/IQcCKPcdYpfgOKOftRLNB1OUgXWScFgb4rVgOTJkaKh4CRAz3d
dec/gkeIxL0zRyIGn565k5EgLxScUVdTU8tryiumTiJCaxiEL+hDqFj31uKLnVTwoJjiWvLK+5jT
0ENVvZ8zL2XQlVU/ddSa/FdI26xI8qbMbcymqqxTLYZAHzVxRHfI+WhOvTbB04L2ts8NJc29YmB6
ARnffAtVD/cH2guHz5LU4phb0XixGtoqATYFZRqajxpcV4GEDrzuOnA1gJsAcrL56OYkhSihjEln
UaJjxVC9mNqYTzltoiNkikGnyWu/pqgIL0sJOGPkoMGXjlkqZj4+5NWQLwfV12uTfUPZ8iHsGebX
sbOdEuGL+XM+eMPPQoSAd4gukyrJx6pMLNTNGFyXC5AmBCP497CNllsguWj2Dd2SvbinBatvkSUd
/UMOFWv83sC8G5xI3k1JCpo2vssgLmYhsAuZXv3ZetE0pnW79MNNQ5b6uvSgccAjkd9K2jGTAlUz
jbHOdC5PeQNs/AHMImH9hH+XOSCt5012y8E5fOVUI5jGSU4gmoLuInKyDJdF5DznhiWuY1v/S++p
nMZqzgfMK6/bVLGmsXE0RUBJyrxXn7IauWRAAsMF2CQ3YM/M6agPLzd399Ka8FS6K7H1MENOBlQB
fvSxqSRu6EQMWKWWARqbCLR32qfSyunJGgzMqqBcriimUa1N5VC2o/Mq6El7Y5qYBLWmB1La/E1y
Gl6LgGYfbDgUzbHu8V/Soc+kjQ0jwRWhzuLFmFWV6koamhJIjbjX7ajpeAAQuPrpQLkF7lh3GKR0
I/c7YRl7zmGafQxIvncDFc5qvppDSsknoT3POxhsPn4gIxXsOlyg/XVA9XGCqkFtCaTJw/pr4bRB
dRUZy15U789X2u/ztzCoePdEkRJ8ogEOnljXtSE/pWKOTvmslyG2ixP+VqGHP6o8yJOwUz2oDrG7
moU590Xgyl9WS/NtgVjAXVWAxQnyAxh/n1PvRAdMUNxXg/yIwLrwbyHIjv26dEN7M3gNewsVgjIL
xu5b24Y92m869ALkapie86qvH/N85D8Gwcv8xi1H92Tyxhi0VA+1B6HTCYnXzNa4+Amw7i9xhP6q
386iapOyqSyajzXpsToefun2H0Z7OIPyGFE6XhPQy16zRWr0nMxemoXgNzlBPwVQ1X6wNi7dsfnU
6Akd46GATiIrzMBvOomG0ceyH3qxoI8AbqBMUanry4eONVzd5kqa301FHWwgb/aLtKEV9Je9IR8/
uGKwJdB4wi7XhgqdA98TTf0pB5Jcxpni4qbkUBCNPVlFYyrB6HkEtLocnpQi3Cal3w5fcn8InjJ0
vj2PoQjaH10osPcDKDuHp8BO6mqWS1hWSQHVmSUh8Cn33iSWU0Erm5exoWDASqyty1+a9fIHjSL5
aJQTPQKHWDyFhY9ZFM66/aZqFL8zCRcLiewiB3dCBknTDHvpM7fU/WG0rU4z3ORVpoDMJFR5+ReE
kV51Cqdi9NMmoE52n8GvfV7QyXunu6wHo3kBsbjluifNOJ9Y1UPQDYWrtkihwwUhUNZG2CFJPQ/0
q2NaMv9C1473YbLT4B9pG9nglI8hxHRzf/qMmovicVbq4YNXZLxMoKiFBozQD1ubSoLNQfyV97Sh
gn7iOItAXjpQDSUDT0d30K8e0ZAlh2+GlM0RGU3Zp5GfaxpnE6u/tiXQ0Iepo55KkDl3nOcSauLm
gzesNMoQSgAGnDR9f9cof4hSrqNhus9ycHHWcAHPViz21eDcOwVlwBPGg07HrJvrx6mU9J5xpp8c
f4yQamlJ8VnkDLznU6leedXzjzi6phTc3YBO90s+f87myi9jHjQEfKKO57GrmclFPKA3XC5VHJqK
LJ/BeJFxBWeUra/K3ar9ybiD0zOwMwXRQZ35GAhYPT8gE+w0CPik80R5nZFr7QQTKHczp1X1MZxm
pzvKzsNJKPXoFuCAUhO65MCidDCVE8KXlsF4L1wPmXcKdJa+6qK+lkdUjIqvOvfr1lyxqLflK65E
LgTIISzhX5tw7IKnLuhYH4scZKkEipsypoWvYDWBFs8tU/RBFE39WEULewb0KncObVm48w/rR/QW
ipK2TqDR3pkpLogamtccu8d9Vm6IUclZ8V8oM/W/wJCkj4Tx8C2kVtaxB2TGAaFLw+Icl/nbLIKO
MYfHLVJGnfGBg9ofwu+katwHMGq60S2TxqcxhdblkGb56DzZyvjqFqpw/BskXkoAtlvjHzqzmDe+
6olERaWiWFPgt5IAWUF7nF1Ob6EgCrWvCvzlScMBw70Nux6D53SUd4Mi5q2DwjlNfNJVIkEotZAk
I3CHNfebD1I6SiTSsbSK4Q/Qi6pwrLkJ5n3KEkUz72laZhxGXPrCx51Q8+92lFDh09hzNgcOKJ6m
vLoG1fVwPUmmv/s+4FPJlOFeUWUNGZJuAUMp7xoTpUUQ8WMXqZrElZcNLS6xk4QinsTpGUUFjuo8
It71ULLmE0O/whyz0nAnT5Eac2icQ4Lo15TBiSCEXJlDeOQ9WZCW/rY5nIUH3bj5yIeZ69vFLuZk
SxxE8eSBsyBegmqp43Cg/BspCtXdsrHGuk0mtE5C7JwFAODSmhOeOKCnKEQMaWG4qdmUmHW4ENHe
wyWFuo7RXQ21X6d0IlXFEVCozb1u63xIPRCB0NiFEPT8MEY8rw8DhrikaDfj4afaLdXNNPfjRzF4
C0kX1KH1iUdcfxHLyLpYwoH3SB8TENH7oyuSKIJ0jBwJO7qQSPjmC9BNLKys7wDQKZOp4VCvrojD
bJx7lS4TrjgYm20I3q4YCKehikcUa4pEYFZFXOvZoynYPrP60EM7jl63AQuv52G2r0Hd2a/Sr1ye
5pVRaY7DkRWQZsj7OoVkBKS4Burcgt8smm85PKSTcMjQmN8K9bIPaM6GnxSIOMXB1F6Iuc05Drdi
vqXGs68gFqrfOsejj1pP7U3dKXI3h4V7o2TVFQmcaHUf9nX9GDmTpw/R2rKQjog8H6esLhhInTQc
+OhPFhSonpXfIFIN6qWoF4h80PRTFGBG9eA0Sc8wGUFddaC4VE7+CtY06ZxIGOQMOiNj/jwUbvHE
q0x8DOBtDURFF5R8CO4wS5KBj25MLZhQDxN0KrpEZ2H2nXajeeWZqr+HRHYPKjM4QnNF4Fh0DW7Q
42Bp/RXB+PJdWdUGSek6CBTRdu3e0Iz4GAmBUB7uFetGCp2+UR/CGbz88eir4iMVRflY5etFRiiN
owCX8bBNmLcWHUvcffyr1gZZE1v0MnpxiyDzm5or/p21/fTsZ406CuXM3ynzo7emBD8p92R5VGGB
2LhY5PNkLI+dwA7xDIz2a1kE4iNyOzkkwqLps0Zn+IBtEubJ0BlOEuagezzF0xCg22iAhQhIL5Y1
6LIh/j7/wIXGM7ifCVwpGuZkX3Puut/pyOfoinuIgJMMmqSIanQHIIpBFhIfU9HqZ6ExVNkN9roS
4GIWS1fhbLXjeJP7cjpyzoavIXC4X0yHayA4LZxbhrvblasqsDH4efUpB2zSpj3yLQlybebTRIHG
MrzDmrVjfg1EXwg45eDfByWwg4lV83gDeUd59CRI08q+L2PCpgyiRu1C46LL89veA6dJOgPY8aVA
uj3GzWG6LyYKltreQ1lQosj/uVvc8TpE2y1uHNpPeTjg17VHoIKHJDp9sOAwtnHYKv7ITAMvM5Fu
OWUTpdPBAHr7EE5mro7IVwP/Q6KgS4wX9R+FCmD0PrQI7kloMOkyr8mVaBWULhsIeamo91MLus+n
xYnGeyUGeaeoVDeIWkRSjvXysQ+rITazEt/cfu0dMhSznQVIeJUZkylSIuYrWWOjDAmYNOckeGJd
K35yC6rCpBhcde27I7+RSrY3Pcgqv1Ks6f2kwuUWUJnsg+GsOgwabgiZzCrNu7ZNZ0xCTKBm8EoR
Nc1xaTo946zLlvoAubb6FSgtWq0kZQNNKw3iBgnA641CK/k9ChzYbsaSyImbFv5B+rjUCi7nL1Hm
r/UOr8b8zWJ10J42LopFjTk2ouInl0xArrddC3MsOYldxPuPuVoVO2ZkCIDRC6+tl9doVhaTxdci
e5xkFLwvuFbRqb6yAx1fQFJi3uQECvu4zJvsAC0IdcUsjp00JEF3nwF+8ahC/o3K3KAcVqM93IAv
ANfoGQq7sM4qQrcZ7ixN1+iPOR/qO5zI3h23/ng9wHw+oSkH7hkF4MJLy84HihXC0mXYx43jezrF
+eAY/4TrEnFiGxqIUMV1QUrvs4DMhboiRUXKq9ZVvP02oLehPOUOhN5yBHdTEFzj+ovbBkcX1ypY
mpMXgZratc4IfAT3afWDgiYFR9oyuv+Ps69rjlNXuv5FVAkBQtzOlz22x7EdO57kRhUnJ3wKAeJL
/Pp3sc974a0ThqfmZlfKu0oaJHWr1b16rZcWnRHjxsnHB0OaSCOhXuOkIs4avUM3GId/JaZtHDyW
a9yFvpLtIDdIZfhwEZMo3uXojcUfcDLkEC8lCu+7+TGUoWe7BreID0E4feeVFMYWkWb0d1kSaYHK
DMdG1SWL/Tuh0KQOkkTtiv+IiubBTRfKhG15w8Lm1pvKTO0c1XnlXTzL/TrujEhJKpke4ryv5mgy
QKytNemSrzkiUTxLizLO06+O2yZpvwHKJ3L+6LKHcGvquznOaIuHx8YkQ+p9Cxy4AL8kuBvxHAU8
ToUCyyQM2GSeJG0ResH1dsGdD9el4aKhDLfLA4c+Q6kzZD+90cGzeYvlR8xFFd5F91NaOvETooso
ZLhAXfXWQ6YIZOZsDPUdZTR0j1oB17PhYB9Vu9LQwTkxnTfIV0kc/JuG/iOFxN02vPPTqeFvRaRn
X5nEFMBYOT/3IajQbmIxYgVAqJQ5B4FTUWzgvAesnYtu22cRhkO4N1WUl+95KlR1ingzvJByDs5J
GVf0ZnZ09a1O2sE5cMdATWkwufkKgQWE/Yz6TO0ZFGILjOUV6Y2PmKUBpIlHzg5MzbhDvTIpXkyL
EOc7LcKJP8kmKH/SKIM5KMTtyTZNuiw5SNaGBGEG3Oej9OVYHEe3HFCeaxk95WFV9O8wJ5nsJVKo
2S3sDGGw0SVAimnE+vymHBR7MlU/iQ2ijfabGNIMEQuR83sjVaXYO6wFa8Cmroa2LBF5VvEoNiYY
6K2PUrveSZn3ww8Xu9JvKWvULzol0v3pJd7g3/vSS5C1FR5UpihExHs88Y56gNb7DjLpCuk/NyFH
hrcu3aDK4iDob/mNohxqp0KP5HcnoUW+jyXoHABV0GDjymYljg0Yo1CiUlPLS1DYMg4qw6iZEBz1
RD/qDmKmfquRn+IBHDPvmkG9mJTwVxGh2TbFA/uGzILmqcrZEYn5ChWRLkamSAjW9PuiB0oafChF
sgdjavxbO6AQSUExN/Lorp56s+vKotnjlQEL5HmAB2nfGfR69SR6CKIKljefm+QoWuB9YYt56+6H
Cd4Ql+OEpAMVdfsaN2r6PRAafwv9od05OugePAJ4cMtT9zkjQ13ddWCEeOziMHgUrGv6rUGvRbyD
zqG8CRGVQprAA/2BX+JuQwcN2rFEHrT5tghbuk2yeE4NcCab7L5D6F3coJsLXlSPyBvinSJPeQRV
zk03VV261wGCUg2vnR4kqvhPeOsGjwDo82Mcql9wG3gNuNxReH01utl2KnPxGmOO2DUkZGKD2hi+
THSwfOqPwQmUb0gxuGAYISMZf5A+yH6i96YFa6dmD+BL6ZJDFgqy1VOAl6QsavbQUaJ+JVNDHiBL
B00wD7nqX7zieDqFiF2LojeHyA9T99B0fgEroIFfbIiDx+w92hKTm7Sj8Za50GxgAzqKeKSmJ18l
SECJXiDXogveoFcevTZ1kbAE5GpIgyctkpbImIbBm6/hWQ3vCcArtL9TTolULyd1d98aJAB4XfS3
jpojkKHJ9WFsmuwWl3j12NZZFGzivnXudRIDQTiGBd5oMfzBa1lhjyNkN/fwRv2zgCtnN0lb49AV
cTevJC5lpwoTFHV7tdUc2afNMMVefWNkAgFzMUVPvCmLF3/w8aRlyD42jczOYmLujw4N7Ah7cQtj
/jQ1d8hXAA4WmwYJjzqo8Sb3hR4Obq/D73EEDLoAQWy2w3vkW8XKCaSZWqBcikBj+AIbj784qqpe
U57GXwZ/FMmmJF48fLhxHNGth2jlrY0CfaJ+KN45ADJbNhREIPAkKCAIX5Q3ou2nrSdpMUFrDvn1
PFWe2natByW6znP8jU/AFjsC8fIcBiYvtwD5BeiCIjEiba9VokEYn0OcrmYRznQduSkoXYqM/tBZ
m7x3PGziLXUA2gBVHl5tfj4kN7MoltyVU+fyTU+R+t7nJiNy06PoD+WWTAf9YUQWcyu7Kae7iReD
2gdhnpkHOWYNqD1QG2h2pHLc4oAiyviVkTxsjrw3Q/6aw7adY20InnhiING3Ich7+Q1cUlH+PXXA
1Zi7VYPEWZHLR13E7MkBim43FCne/a1n2i9pjJ4OSAereZsgHDymPo5qB9ryxKSF2iUR3hC6S/ND
100l+kACl7/RdmDDFlQzDEnmLvIY3u9V8gxfqdr9NEKXZA9iGmVuBeK5Cdd408PfehNe0vm+oiYM
XgPtxvURl3zaHUs0wZZzdnoUcBq9/9aWeWMOTm6Qashohd+KAg8yMaUbwreXkNf7ErtI2ICgCTF1
DX3BfQORUryZZ5q2GCRx8V42eH/PNIU4gMwk9V08NVP2RxeTG28rjj43HCFc8z951+qfJIq7e+Nl
9XdNK1y2sjJ4LwdV1r13Y6Dx4mm733L0R8iHiuJRQ61qB54XsUfATnJ8gUO2akIiaXQHtXUMj8iX
BMLV3gPSkuljrejshZwxu4lLXFguwb9ySM0/NWbASQxd9kNwF3d9NqTR7wR47oNCbvOEvmOEFJ4v
3xyNuHNT9x2/x7kdtoKPiYOglZo/ZYF8wxa5VpRjcPOoH3D4iGvqoCtenRhXzg6vLedFNSVyd82g
UWsKVN09aAYu+a3pwIgNaAiaTOrcwVNH5Yq8dHFWvaDtOjt7fkMfaZWyeFtox/2awHlUr8k0lO2m
ReDW3SZZG35v45Ygo4/cQqb3pvDMM/qTkGSWPCDHLlCzwnrg/kDxb3oZukjvJbq3812L4MO7LSWS
jiD7ZwXShGWL/u6x9Uh7jEih02AHMb7wu9fNzzha5yBPTTPa14ijPY4VwgtwR4s2RWDvNmFz78e0
u6kdg1KED3RKsstTmg23Rnq4Gip4xE1XVqDhih1/uneiJvR3yEw5ZtMEIA6Me5H98VCV+QYh1R4v
Vwg6AZGL4Ot7Q3CpbhOf1g9xiFfsrUlkdit9AX3yUQRHFIb88liLUH7pst6Th8Rp0mzvhOBIu0FB
BK+jSs71ucv17gWQCbcwFIZ0ddqPEaQmBLAfcrZZGGdb7xIAQa7DJ9nMxjJgRVH1AMmg9tDt2QA3
mk6DuIlmNNrlz1go29uUxmCk8xMliXcw48yNFsnvM7IXRZ17t+u+Xp5joW4fWigKk8YiayugKNIp
DDeaIKZico2AfGlwC0XRBwEdkAHyDwiYwckcgWYhbfAGvu6nz7v/CaYkCQqVrjsGBxKnt2LETTyW
qxpPC0conD/p0+BYZOiTtR47CDztNipCJ4x22nMl2LQCx1xaHAsJRdCQGOrWZwcTRcUmH/p865XZ
2+W1WTo6FmICr8hmJBw/X1EXUb2PqAUgz8j4mwo0UytmtvQFNloCzdlFqVAPSrX4CXo4tQlABLFi
X0uDWzasnaxkFSqq6FQ0b10/7+5Yr3XLLeyuTUosu1r6hKHjae6/yCGsu8MjtN8Eflfur9oAZkGf
TARCslg1//35HCiSGRmeduqhSpRYWaKlr7Bsd9DSr4wE5iYHpdeGRVgjM3TT1imQN7zuMywL1m4V
Bpmjgrmg9NSbcdc0+W8faFXcQWvkPgvoHptdWOjQ1aLuvYPQxQst6ZaHoGZB70o/vVbw5CurtXCg
bJbh3Oc8S9FeexB+7/wnyMGFRcu4WIHqL+2FZc06gXKyM80LBS37GUM/N52VQf90eR+WfrxlzxRx
U2NIDXhVVOBxTwB/Ql7o47rBLTsWnsGzRsIa0gDURzmSpTt3BlhdN7ptyDLuCpZhdKLH57hCD0PY
RGvtLwvLbjMFp1GboCdVe4caBf8NHl/ttgYec6zxj8s/f+F0BpYhD302kbgwwaFhwz0IRP+5hwFX
3oZoRSqcNY7dhQ22SYPBoBUP0JNB46IEIgN5XVBphXpt9KVlssw4baoAMDUT/eNMZ8C5DN33FsQq
1+1xMM/76bZMi7DH23biB4TXZ7SRFMjqhms8EAt3WTAv2afBDfIzSZy6GLyUDyatH9gcCVV4KUny
fHmTl9bHst4U5MaGA5t2QNKp2AEIO2wgfx5tkeNewyUvbbBlwX5POlBUot8MfZyAfjWp3iR+s0KY
vbRElgUj1ZehLz4DTsXjSNIRNLMltyotn9bhtguI2MAyY1SUUHDxJYBaVew8CV49EKd8Sjz/dwU5
FBJnSHGIFZtbWCub2gKeDXkr3eCGiV1IOCFjrw8Ty18vb/bS6JZFx60pXa8IOUCeZkZ3FWJfIrFz
uG5061LO2sxxa3/Eb3fB77iv6ijchwm5RgwkBG7i37ZANarQHaSyE3Dt8EOYdl+9sXurGm+PbMSP
wgtX7pu/U0liItuiKaS/mgAM05veQZojNzdDKw9V7f7nv5NVD4M37PiUffFgiKA2v2715j37ZOsy
q5GAKQKOa1RHd12PIptrcrVySS/tvG3m4PmfhixBo3uEuhjy7OGugtj47rrfblk4N3ggOxoWnpL2
Y4AIxM7l17YF+JaFiywLqiRg3iGD/PfG5V2x5YH/EieehxtvTah3aYEsIw/KiqnJb8MDyPHfWA03
CCDHdJ1V2/wXHEoYAxT/0HVA2gAJd7wX+uG6Dj1i81+wCXy8rY7ZIR3D1xSNk9tpADLhqp21yS/U
ECCFKTr/gBQ/CPaAUr7ed9vcFxny8HIavLlTC1jdtJE3bV2mqNrSuxCFiJUbeuGG8Gx7DusQCGLh
A8/svddzVD3nEhoy7JKRvl+3TJbxgkoaRcZOAlkBxM0eAeVw4+WrX7BwNj3LeDNP9jUEzSC30pXt
0+hN4wNtVLZygy6NbhkvmCA5AFIdRoe89js1TXPfOyi0XrcylvUSQ8YY4pMYnXeqPaLWke66QJBv
l4dfiFFt1gs/G5wJ9Tk0kExRLDcjlPBMALbzslYfka8htUWrtafzwkLZ9BcDSkeAJPmYKy6otytj
Hu3xtn29/CULx9Tm9y2KtE006gm4PQv+nxC4ni0o1wARZT+Y461coguhjM1/0ZJ4miLmzJP0UFij
oJ5B+Uc8Ai0UA93bqi1FJtUv8usuNWpd2gARqALzgbywAi5l+w+HHd669e7ymi3tiGXaY+3RvC1b
aMoICMRCLQ661IAcj0n1dt0E88SfLmXe12DSB2tksmkp3oYoGwFmXE4r+vN/p8YMCbUMW8TgYiua
ec/ToNsj/b6VAz9o178H1/dThEizNydesXv0elyXe7MpMqgbR6UhAN6h2qpukIoGyN4LzP7yei2d
L8vaRd/gwcVLjB5ToHRc5wMGs3PG6t5N6hn2QW+AXjhfnmxp960rOw1VHzpZ3vwmshs3QYJbqkbF
8jrHZbNk+DUQ2UXfN7/LqAfBq6s+0MvqXXdwbX4MwDUSqXNe/9b9cPY5AEpZBPDG5XWZT/9fmq1s
YgykxgAe9FznV9pm6ibrpHMfhrm4TSoarQXJ8+Xwtzkswy4aUzs14TFA+oP7xwnrYCPT4lAHc3pG
NQOkSJGQNn67H3i7jRLvPZqqEd5YrXDtLGy+TZ7RZ3k0GCDu/8zXyxaAJBTvM0haXV7ChWvF5s9Q
I9DdJKDpL3So7QpkVHAUHtEe9zrzQ6x/xNI0lv3n3RBFHgAvf7pUH6Fx/pU4/JSa7nb2wpMDrcPL
n7O0WNYV3+HOQk2oMR8jMTHKohFin4ZdxydJbDaNQvlTatrc/6UncXCZv0cmAZjvHIqkQaSu/ATL
2CtiWArqleCjIMD1Dk35C2QLazzZC27L5s9QSTfpqKPOh6kQnwedu3V6+RIFKtmgHgi0TNJvte+v
JdYWtsPm1IjHukmkjMkvkQPu7Qw/gxA5kau22mbUULIsWI6+iV+sHR6HalY7AKhxxSyWfrhl9YT7
nKaBMr+IV5Edm381m/LmytGt2zyta9ehUe/9ShKJHOAMXAW3xYrHWvrp898/3eRlNhrTG/z0CRnk
cAfccxSB8K3U6VVkQWhI+vcEHWNOSMuJ/OLG9Y6AIYKsDjjpldvor56Cc2JdrDmpk7pjdfHIkanu
jyavnIMfAuSL7jrlPgyie/YSR69c439dLMxmGVs5pQKkgVqeS+n2Zz7NDaVGRcVKQ/BfQ10e2gQX
aYdGnQLafY9gxjHfY5ehv4IBJRdtq3jSjzOgY40Z5+8hFuaaTf7TvsvQT9vIC+MTmlYYoHdpuzcB
QWMkbiyVjT8B0yx2aV/eu23+4kKp+wozxLTzPn6adtBg/mnqABJJRRjU+xhg0OK2RmtT+Hp5gr+6
LExgmWKOYgtxXBKfCETqgdh7nb+KsvpjaAt/gwfj0S3XuG3+fhzCyDJMQISmRspSnmnm64OsKXvq
xSpB4tLo898/LZWBHl3fG0gsNI2pvtccKTkkcYEY2V1eqb+GQ1gpyzB5X0oDAmJ5jgxEvcqweAJF
JTkSNLCuzLB4yKz7lTgd8ZooKc9SjACDoOKfleMfKExJ8NxE6QlQviM6QXaRSMef6wHw31OV+DTL
K7jopGUBEP1nXrt/GkjMowAkXJVBCBbi49BPzrezGLgbqjuZ5b+rYRUDsrRplodIK4ETDRbpc0Jk
tRdjmDylbn4VQx14waN/HwnuAlQSOZk8I/kUbrIwLjYRr+sbr3S+VUnVHS6fjIWPsEk6RCkiv3Nn
eQwZVVtez4KOXXGd7lfILRcgEgG80RDIM+vKOW8ZhTdqcNnKb1+wf27Zf5qRHG3pDCoRiTj9I3Y0
ywPIJP6NSA84Y4CmimCVPHnphNtEHQ7aKadGFeW5xAyqVQiMZwwyBHf7Xld7yEDvnHh8m9BoOHjk
5+X9mbf7fx4ZOAbzvn3yDOBBKrN0xPFu4wDMDOo+Q7foezhWBfrlktsG74xD0iI69yN3rey/dCZs
kwJCV3ntiDlTvJJnZpiu+t7lYLm5Tmo8tCFalTDoIht6mI5HgZ41XVAOaEVL+qsu79CGZzGR6En3
MM2qTNBrqEUJJK92vb5YSSEsOFQbnAXBi7rRaSrPSHu6X6dwNG9GEvDsm3KNSXU+xX/ZeRubpUXY
VElCizPQ86gZgtlAvvCq6N5A7ug7u8Cn/PXyGVv6GMuOmKwIDUs3PpnEoMNCEkHuBuBjMmBJCjRt
XJ5lwVpteXkZQx4GXUny3KM9feNAogaQa/C+B9M7i+oP3832ruuvJPkWjrAN4GIFJxUg9PIMIfVm
C8Rnf+cV43UC8GFoXad5A/879mFwYmWK9kwthx1a/9Yu66Xfbt+kA/g1U8eLTymaDHa6B0NF7aLn
4bptsIybBz0HFjKIT+iG+c1HZI1YwA6dRtXer/rnXgxvoUDy6vJsS4fYuiM18hPtENT/X8QSYWi7
TaQjv0BAGqi3MXVW7HFhzWxIV1dUbMqiMv+vWCaBZNhulmy7/BEL9vE/aC7qNG7dZfkZrPOPHg/Z
jiVNCyyrrt4vz7D08617kkCJIkHNMzubMERfXQgNp2xmJrk8+tLvt+y7dnHHR8A4n8E4U4P1Cf0b
pWr6Wym9/1yeYen3zzN/uqWyFppjKXCqZzeg/DHT6C6/BXZbsv3l8Ze+YJ730/gocU5B26nklGU+
QIHViGTXc99W4EcAUfO0Jrm69BmWXWtPjW0OIcszR880ip+mqjeVq9HJe/kzlsan//4MXcZ9PJYQ
4PT9IXnGwOjwR/XP/LpueMu0lStFVHhKHCmUJjcpyNf22fw+vm50y5TzUubSjyDxKRPugM8zcl3+
FJfgETlcnmDBV9hoLgHanpGnUO39B5lRkJYeXCqnx1kFFZFIcZ2t2ZAuUjdDhVa47DzIwH+TFTqN
/1MZF6qS132GZcvoxAmSuszTM2uBp0txqHZjXxZHDmDmMUcpbi2jubRetlmTCmEHGjjPYqzRwgYW
hy2SavXdVLjFlkJ85u3yBy2cWhveZYpuAh9VJo7QluE3cT6Jn6Eok+fLoy99hWXavlN4UCDw0jN4
rf7I3kHLM3iPXjJcRlsXEdtVSUEQb1q23fjl4JWG4fiCJQH8AQGaaQ6RAL/OinEvROqBZdzTkCuQ
n8N5uFNfDNvU67unshrqL1D9cX5UoabvIXiVyC40bNgTuJjrzD6wzB4MN7IA4jg5q7HwvmuHoEWx
ifPd5f1Z2n3L7EFpxhJV5rg86Fg8eC4R7oa1ak1WecGz22CvCtyuIASF8GZQjuoR+lvyjiYh3yrR
r6Wal6aYA9JPl4cG9wFoVaboSE0FAGcZ/EhHsDhC5ffj8hItHGFbzMjt097QVqTnsDZnytEbj34k
9703TnpEyTf+dnmahZ2w0V9Mgt/A653kTMwAFueK3/TIQ68EUEuLNP/90yJBS6edwGmZndUAss4S
ThFNm+xl7FcxTEszWIZO4iAeWNAnZ5RDiz0DHwi6PEGBOPnosLq8QksbYdk4H3Tsep1O/0kIgKyA
vxHQn8VIPACj2JbNVVgvHvqWqc8a2sboJgLLgPitq8RspxGiopc/YmmbLXP2Y0lSZxLJuUZu41mP
A3N3LcLltbre0viWQcfAB/joQ4af8pNopzq3QQFT5NHXq36+jfPqJk8F2OvkzKqx/VKA9vA8IHWw
pgK+lO+zoV4SEU43mqaHuIhJH2ZdyBisB6AFKLeEoVo4zEyqRJXFA9rOso0DjNMsg3rdx1l3u1ui
SbIFTOUcROgZFaRSclsD+r/iSBa2xgaDgWpAijZGGjjI2yq6QXds0z5UIGQbttf9fsvKGQlIlILM
8oz26PE2jhqQUbaTC6K9y+PP6/CXnIU3f9gnLwJ+qQ7jI7aSaLh9K/HeeADe9oUZkNMMUhZvoJW7
cissW+9k4mfelORnyN5GJeiEeDzso06t7cVSus+zjFwyTzhVi3wF7dS3SsRfxoShjRX8XuEsFgw+
kptZZsM1ECa5/oRZ1u95AdDJdYC7JAuKI8DE1WvTo2F1ZYMWPKSNFZNREIKBZcQdAqaTO5M0YB1h
6BxSHJpSBCSqK/MsOHsbJ9apaPB8P8hQLqnv0nh+QjE+fYnQHEBXplg4azZYbOxrlTj9gCnM4G9U
Ke8TtLKyDW0deAHm6m1IU+/KjKWNGgNvORiwRJucu7oEZXbhKHc88kYGa5mShfSYDROjyRR6tRqb
BzWBXSbuC7NRYXg/+F8hT8k2fpZ294B5rQlNLa2e5QlSkEOCIQBXZQtivK0j2xPRXgV+Mb/aKlo+
ZagYrcBUlly2Lac0tU4e1eUgzyGETjdo5/8ZRd1zQuVroATdsKr8VmtIQMLFPJmQ3g2Vc52TsMFl
cem3OY+95Az6W/2okh7MF25gupXhlxbRchG+8QjE6/BhfosrCJc2uIUoBVXPOP00TIHnwRVyd9m1
+n93rbboEnIHDWSdannOJvUwFmCoRo5i7TQsDW7FBKhB+wPPetRpavVda7S9VGWwpuWwcLJtFFkt
p0A5gYlOKgMRKboiUgUAsuq9+2hS92HMHgpgzi+v0tJZs1FlKDUGceeXwJQYyL33wwhGuO5rJ2cw
e4szxkJ3O4XJF3fWE864+TkXBi/PvbCINuaMSD9G15ApzjmNwKWhCiHHTZaDiuHy+AsPTHf26Z8v
VxmNoOwTyE6h0pmS6o6mzyAi+89QducuBL9trcAP0HlrodbS91guAhxQPNSO99/53HHiYJd1mhXv
vXS92vAyiixkZmRXnIu2eShxmUI7tN34OflTOaDcbgP3SwX53EPF1V3jAQdzeREXLkBbWb5LJxCf
xOCGFtVMLyzCg49uux114Jlar1jD8Szcf67lGXSgSzmmWfPIkcF40uibpV8ycGJNG4c1vnN7+WOW
dsgKFkSVAANYq+g0SFgXeMbA3IFu5suDL62U5RPqEnRIDpRtjylodEBNOvTxbexzvU97RHO0JWtA
yoWvsJFnQpeNpHUqTnXHwQE2gOs7iyDXdfkzlka3Xv/SCf0+aQHcaIrYeWmIkeMBPE+rNA0LO22D
zYZQgXEvHflxqJMf6C3OwBeMTg5E8GuvzaUZLLsXEwE5Q1+IExEm67d1hs5+ZHfH/qlU7loH89Iy
zZN/ci6gZWagqHMKpHnQfA1KKgZ6/TnmWXl5LH3EPO+n8VWVV11Pa34EV+Q7uL3cnY76NyACmt3l
fV6awHoP+HnndoUR4TEXYN7yaXQCz1Z0+394mC8YhK3bBJ653kNmNzyBeQj+Y2SvZqzjIw/E90yZ
n5c/Y2kSy6QV6B9FUvsd6kxjtkGFKd50Q3WuI+bt3WjVPy1tt2XcxgScT9rtHqVpP6Tg5U14redg
NrYNAqCuPwQBSBh78ORAn7B4n6Kh/lpLCSaeyeRgNbq8Wgu3CLOhbaCFAx/PiDq845jnBtSwz1qA
kDOvIAgazqRHUIStvza9yU5C5r9T1pwvz/z3BWQ2uM0HLqMbVdU/Ki2iZ9Ki8rIJncqsqeYtjW8Z
PVJl4MqiDTuBX2ZE0hJNKnTWMbju11vWPpPT66kX+gOPGdCREdoW31NoDqxcsks/fv77J2OXTU11
PJj+EYBliBnUQOONrFhrZ18a3bL0DvS/AykgvaFdDpJYMI2BkSoK+5Wd/XtQz2wJKXAXymliMZDD
EFbZIpRrtpCHAAFMGhzxTko2V7t2ONl/L1TqJT5IeUv9SMvsNwf15AGaSWDhVqW+cqdtQ49YJ4D8
Gx6BkboFPWp6N3XgDL58jP7urMCK9e+fD7q8RpbpSE5m6tMdAVf1Fgx9Zi/6Tj+u59cXNtzGqMlE
KJPTqXmkdSTeQSiZpLvQHSPv5vJn/P3qYDZKbWC6hq6E755EzfUHKdFFRbtBfu0T0O9dnmLhXcJs
rBoDCUbeQ0vlpDlJ+/5LXhhP3LtphXtr407or2lBEYw6wu3gwyeD6iMFXwyEZojT8/TOj3JdgKA6
Cry1zVv6assHiAnMw45p3BO4f59A2F5uu6SJvoLoQq/cZUv7ZrkBiAk1GQsK9wRpgHYHqhr1lATd
VWBzDumhfx++IvYiqRskANMBTM7xIAQA1OXa+2Tpt1sBfAcW8Eb10sz9A859AVm2bRDiaX/5OCyN
btm9n0MbCHIl+RkCL9Ve89o7OvOr+7rRLZuvG7C5y6pgHyNIybcgXwlv0U3gr/z2pTvXBte5SMEL
0UuA65AUJTQAJ56OvgUt45BZ8sE9XUQnaaLsQExQ3U3D+HHVZ9mYO82MSCVLcWDLxnmB1oD3xQzu
++XBF6zBRtupqkkJJGGaxxQcsiCLHt9iEU73Hcv7lXVbmsG60QefwP5Hxo4d67+SKK9v0go6uCW0
Wlb82N8TBMxG2BV+7ZVFFjk/E0DtDhkA/enoQipjQgUMVxoo/IrfTljcE1JduSXz+f500YP/Hpn9
sKInYL8N34tAsfg+oTW4/y9vy8INYyPt0gn05S6ooE//RPXpwF59PTVn6sW/Qew7vF2eZWlr6L8/
Y0CpCvWDDM4ZAg9f404MrwQ1LIi+SJRIVq6ApUksm6fMQdDttuQkUmCh6fwEAiEVORbCvYonirPQ
MnylSx3F0Gg7+c4A1jSkNIqxiveXF2nBZ9kQOwL1KCDDeXvimgFTCyZP6mzA4hmtJDMWTq+Nsush
TSZiqCSd44bTzehB5qjLIPyu9IdJwDQLene5mUhw77BMXrcnbI4BP53fOnLyNkhxvBT6IXb/7Inf
lP7e9bS7YpRLy2aZvRJBGRu3Iyfm+8lLzahzgs7CGuhk4VDZ7GnofKozrxPtCX7K/53yIHqqwZQc
btH/Xbxet/GWkbM2CZuyxRdAm6ADrF6fFFNr2MSl5bFucQmxEtUB/ngCSTb9wfQQ9vcllFnMyvIv
OBBmmXYa5lHkJB470jCtNyZCdpQ4tXMPrb3uxoE20+66RbKsW2k0TbC2Iiij9MWD0lo9h7wDp/N1
w1uWzUEXX3kDYUeB9uItjQHZBW2qXjGDhU2wkXdgOAOja1RidHDYnEztOSek5YOvV/12C3B3eYyF
c24TpFEDTYgwTNkRz31/k/tusYeQCZh3B1RfL0+xFNcElqWifzADXe2Ygr2n/JWOidoMEJ58pXOO
qoTWxdYDKS5IHJA67IUb3HsJ/nN57oVTakPseN9loId3gqNsvfd4GN/+SSTiKfVnDCDmeXmSpV2e
//7J2cXgnOjCMGFH7cfxD2Ym9StKaPJy3eiWIdclgVLJNNH/+jmU8ZyTj6hjZXMWLgcbXEdHUziQ
4oCq4ggJAGf6Q1z5i/CBHGq0fLVcPWRuW996+D/XfY5lzxCMcFE8JsFRMBDjo7pMH4FlkY+XR186
zrY5jyD2BbNg+pEXPZD9pYIo8yYrvfx16uUq1H9hw21sXTrRFN0VSfoBIRj9hkIU/VUAh7hyXy98
g8//fZyECI2XOmFwVFwMO2QUQStd+GwLbZPrkHvMBtahR78SmXbBIO1AEEupFsprHSp4uwDM0Svp
niWzt2F1dexWyLLOq0SQxHApBeE1NNfm9ggD8ahNh8M15O0ZkejwAMW+b1cdAZtiLe4QxoCCkR1Z
UX3ToZNACEF+a3pQbV83gWXuRPPRLUaG/RHwXZSV3wSR2fb/QN26dL4skwfGR4FrVicfyM5kHwCF
m2JTBWD5vu4D6L8PGAVTK+CCEwQL2azzig8gdVZuoZW0hqBe+gDLyP2iVmhM9LBEUkNZg0kICG/G
vgtWvNYcRv4vHIr5lplDsJlw6Xb5B6SeKLTw/DEeoXYQR2cnSvQNH/Mw3DrKvF21YDb0Luc5iKsT
qh4Ri3SQ0R2eiUeKvTt33Vw3g2Xz4P6HxEM+qUefd+d6GKBoJKEHlrmrAe3Clthka8R0JKmho3Em
FMld5MDiY8tX8y4LPssG2EVepnIX+cNzL+Z6bwLxgaxw2TPKj/L98hItfcA89adbVqINZphEnH9I
GiQvbVX9ChsRXEOwwJmNr+MkK6gKBvVIaJVB/BThqyOuY+TB6JY90wCYiHSsk3PeKHIbIgSq4ZQK
svYCXloay6DR1U5VHWZAADP0IUG5NQQEQwr1cnnlF4Ioz7Jm1VKwrCLN/a7K8Y3keMRDh+PecQCU
rhzoQl+eZekjLJt2oJlglMf4e2j89CEvWmfTBUm0YsILo9u4OQPNTMguRdF7TNEk4Aw5fRqojI9X
/XYbMsdZEv8/zq6sOU5d6/6hjyohBIhXerDdznScOI79QsVJXwYxCRACfv23yH1xdKzmVuchVemq
SGjY0tbea6/VkZJFTyuUcUZUdhdAVX3DvbTYlomQg9RhVE5Nmjyp2Rl2yOl/KSGfsndCyDtc/nzL
ApsQuRx6LpSNY/gESahvEC6D9rODzf9Hynqqs2DjyWhbA8OCA91RKGDV8mPV0QxS60NbNgfeItS1
MQ5bB+vvb44IVSaBVwI/8VRJ5e/9ZnBfZSXn66CKkMz9u/mxjYAVLNvoqYEC8G3Us+GXzhxvA+Vk
8cRN8rRqHKrZ66vqlNeQlGTp9I/2Pgq4GVzpR6gfkn2muo/OssX6YttWhlWriFRhWuXhjz9iT02f
iz1Hevl7F11HI84Dapg0ZHcGkkG37wcUpdltu0Tl0ZVOtRMtmDgvb90/wJ93XAETBBeADCXTAy9P
VAb7XPlnXrRfFP9CAT/To34khQ96jPpLU/Nb6kOqeZNU1zKBJiJu1EqqCPVar/4IRwAiKCtZRQGc
CrgOHWd/eXyWLf0v7FtDoELZR8GPtAror0ZT/dkLkUG5zu8woW8ykXkXCC98ggDSr4ym2R44jNdw
KbMrv9+wedRLBl6xFPwJWr6QNmrJTdfg7X/d5KyT9tbeh7rhlHLxAppu786dFDQDxyZLtjaXbfIN
g88XRaAtrsqXGdpxu1SNw75EjdvG1rW1Tv/+elf5yCDUc/lSjyU7UDfrIVfSzfvLc2NLjP75/c3k
5BnnoXIi8UJ6sCUGKeTFRn0LxakMwljTI0jIbpIuPI5Z8AHJxDuw4248wGwPvz+/v+l5ULxSUIUt
X1CZ9NL3/S0n7HMGlRq8ZiD2m+rjSnLdkepXih83hrvO2jvngAl2g8IlLVynFC8VG29nD366/6dM
hSbxEviQ18umn9kIwR9s8goi2c2pTNQxoHrrTWI5v03itQIErkxCYvRFDd3HtIU0TAkWPNDYfGcI
pfnAee7WeZ5rvjHPllvbBMgpiB1D7VqyjylzvjclZCSzgR4SOnztGKR/L8+rZZOStfM3a0kgdJmD
rKQ+SQlub+hQ61j7zlXEexxVMn+37riJx/CYFi951HRx2jn8S4Y84c/L3/6Hr/G9PbEO6s3HC8h4
ESpa8TK3AA6u26Fup2OtR4hmwCbqwtt1LewBdfV6Vy7jbThUHyYWPgdZvdcNLinf2SrCttwWJoWb
G0a0dUgVvKJuLhO7ttY4pnp3cH/qpgmvCx2ZSLqezzXEEKT3sR/W0AREkndQWyV3q6jG5Tm17QfD
a0hQmcEYdJvAHJu9SDn4n8oKiYvLjdvmyPAXGjehIWJe0SvWQ2cQoExDSJpB/+yQKSq2Qp7vD8H/
F4qu9MG8uyTsjrrlA+kAaAMF0BYm39a48ZAnEXPTRaJx3HLQfA/mnyLBS+aa+QH06u/9jAA5nZyU
o3GON3xfON91ANxwDZDTlT0Y5g5tuwDC6OiBeijpTZzwC1lvva4ChPzyGNaJ+LdN+ibfmxRClW4V
sDvpdHcBO1GknpuQHRpgHsqAfB5bthH7X2flvZ4M61dNwFQ7++yO4HzsK7zrod+1Az/HYxLQs+Lu
hg/1/jnsmxxwyitQRxZW9GfgBRCedtKqjd0iZTuWDewxKedpw7ptHa1X35vjLOukN6h8Ei9Tp6qj
WkCEOnLo80gK12EBQ9flFXrfCn0TOzf0qBla2hnd+Ol8G4B5F5hJKJPPyZbnYxuIYedkhJwxpJnJ
a5mlfhR3pdJxX0PeNuhA/xJwteUEWYZi4ui0N80yBWvAixhByyI9Fd5SiI7GYQ8Ku8uzZTF4E0MX
gWBO+gLXftuM6XciOufe1+OVZ5WJoIMws+71MpBXhIRBcI/Ne1qN5PKn22bHMHaQrTYkYXX5EoFe
+WHq5vwu6EBXdH0Pa89vdmwK2vmw75zipZrAtZfj/ToD2n3XRpsoAIuRmzRuYyQzXQBi+ConcZxm
tvxh2I1keJcsKFdEUnfDmbCts/EWoNCTVoOrotc8H90bKR1SQwhAQmz78mJYzkVuGDfK6fJEeF70
OqQOPRYQq43r2uEn7nUTKuDmZD8LyAljM9Dj5R5ty29c5UIwyadwYj95FARP7aznO5CF9wcO/tQN
47B1YRh6Ms2RC8Eb59WZgvpmQp730Hl1DUrR4SqNLAi/rO74my1WZXMv1eLyJ+hKiM+oIu9JvODP
dW9A3wTHzaUenAEgyFcstnvTB3X4EEA3dyNfadlVJjoO2nNj4zqCfeBIKX3jkjRV7HibOGLL/IeG
hTtCp56TL8ULiFw/EwY+iEyPzh31O/bt8iayDcCwcNprnQN06b6qZXhdRq53Ay72jR1qMW6TbI4R
VJSFvGAfwGUIvBLdEehX7qkAaGns05eIQI/mumEY1q35nKCzLnkuXZXXR8jqOst+8TjbGIltIQzr
bsJqToYudV77COXhSQjHVnpulcZjlm3dRLY+DHuORlD7FFI7r23Z1Z//EJu6ntMDhuxvVZ/bVtuw
52BmNc91n7zycSwf+OTz304GGO/lRVh35TsOmwmE01BudZ1lcV7l2Ktj1sq7bsDDTDvwQAfUomwc
SrZuDBe9GIMy74veec2QN9mhSg5cgJGo93n/3/NVbIQkLJNlYuAa0rKh7N3pGXx2HdmppEj6f5zJ
K7aAfZYFD9YBvjn69NgplOII5xUa7MhITsVHKHR3e+g08+vMwkTBSdTzqbbR7E7PS/+z5YTfX11Z
5pvSoYW7hBWqX5PXvAfjuO/q/ruaUOLXt5RcuQaGXfNa0Yj5CStAxpjoG6Iqfc4waVelDX0TBKdm
1CjNU5b+6goQbblOEdwMgDn+vmwPtvU1DFpPYoEchO8XMZORC0EyRyC6NA/yrg+c7HC5E9suNU16
ZD2wxSMt4hneGmKCjm6Ljw4YBaDdfrkLi2tjouBECnx/04kQXbQLfRolAPlN739IVx57rWuQ/tZF
dPLz+vlyh++H4nwDGPd/EJySc9CG8zNiScGHtnULiurORX1QSnX5B7CNV8UxXaJ6aONhTrpgX4pi
8DaGa1k2E1KXy6lv+aLmZwkexWPdJ1+ctOT32Zhv9WBZMxNQ1+fgZJalhzVLa3DO/4FrIYa1salt
y7WO682xogZUYOp8gM2osGTLXrhINApvKm916emDn+TjbkrG2j8CRDQ6G/vQtmbrWN/0CgWAWpEh
X57TQh8dvtz43XPJ2rsIfn0CKBr0ECVtr7tpfONYkDnxe92O6a+UFxHUVf0D0dH4sarBndtO5f7y
NrRtBOPSj6Ykl8JfktfRBbQK6gDtvJ+GUDzMuq62BFJsnRiHRKREDzrQaX6uwVMIRRGEM+s19ETp
cKULbGqUzmQR9cKgt5RSZ5QxBZb8e0AwpMvTZNnNJpouGAPuChElrzJxFnFcMgxh8DJ/i7PaMkMm
nq5a0rRwaeoVMa01PWgf0B1VIQowztWvy0OwdWEE5tLKIR0o8p3XIhj447S+biCg0X5MM3bdRfYv
MJ1I+iBgA1LlOfDK1bBLFEQ0dqPnO94WZNxigiZyTkwCKketTz9UAf/SUPEtGZBGz1OcW2zN3DRd
Pe7yUN4t1ZQ9XTdzhtn3iMUOc8OjV144zvPsht8gHNt8kxIVPJd7sLh7zLD1qkgDPbcdv1NTvRe9
f5AjGEq8TB9XupLLfdjW37B0zqvC9QaSPIWIv+/Tqml2HRnYoZZ5eKWVGHbeyCYcGi+hd4Kg+hrX
ab0Pw3SLu842SYYXAEyY24vEL3/NOXiSRxV6+0Kzl2rl1Y0jQEI2FsMyUSaSzgO7v0KVAH/tat0c
WzCNxSwN032WBd8uL4XlNDFp7EgxTP48e/QDqmbFfqaeOgx08+1ga90wdC6kg3iiCoARE0TsNMHV
yPlWwso2O4ZDL4ewD6KFJq+rHYgaz/W08j8MOdJ6lyfH1sH6+5tLVuHFQzId0bs0hcjkWswECYJ5
Hy1bjN62+Vl/f9MBraa+LObZec010qH7pPGL9q6AAlaxMQJbB4Y1q9kr/huGEzUqdn/yqeyn+xQ+
sby5PEW2DgxTbsgoPIHsx3M3QWh1ESW9dYrmy+XG123yzgvXRNIFAF3XQT3SD3ndfxQjkiq6Qaox
SIbDWqTQ9aG3u9yTbRiGQVO421HWOPkPmhcqOzbpEvZxlCjNNrxESwcmoE4U+dz3bt8+iylsXkKw
Fw97ntd6K0dg2aompK7KE5cWtQOui1Dkh8SDODAvQzfeDk5bFsPE1Ym5yUmEZNed5km6R/Sexg04
co5CI7+tGwdcMJRcOVuGZQtOVVrTKP2FeJkTHVnv+NmHxZGgnbm83hbQhU8N084dR7t4LXIU8ugj
BYkVyng+5+BRrJDCnpW8q9jwdeyqGGxGt5f7tDwUTPo5qRmczKhPf80ZgImDz7241vmnvl76hyrp
6sNS5Ldj7UCI5HKHtj1nGD/DNTX2ecXv2OKCj7AFB0Yrquvgfb4JwJMOU7m7SPq85oWzBIp8OSu3
1sf26cb1LaH46YVgyXvNS159hTddoxbSS/+5PDE2YzGsfa7zqoZGVFTEwl1+AuqS7JniH5d0E8pn
+f5/wezm3pvy3HGfJQUnusrH4OQsmzR5lu83oXTNAjBlwZh3B6L6aBc44EZWBaK8Sxb9vmqGTBzd
PIHH1oeBPFNAXFkvythfgvIgK3c+XteDYeIIU+cBArsI8ebhA3Hm8mbd/k5SXHkzmaqkDMXfbod6
yCJOOtKd06nMWbSLSgJk/P7yGNZvfed+MrnjJIuIqwJNn5sBXE9wY5N4ZmB79rrlZyFBY3m5G9ty
G3acuiwQUCXIf7GKBDGiynzf1kUV1ytRy3VdGNd4RFgzQPSdPpfgsr2pZtEdwq7hh6rVW7hsm0kY
Jl01IURvRZ/9AphcfmVd2RQxyh+uIw73TRSdVkJXpEm8u3XH9oT8h/kQJ438TTVPy2KbiDk9sb7C
HNHnTnkvKENOd8wHpL8cWLMvu83SFls36+3xxiXMpzr3pMfyHzKpn6taF7eqo0+czeUt6HfzjfW2
LIYJhhNe0PBeRryICfd7/lIJvxJPkKvacp0tl50JhJt5HWpZd8CtkPCb9Dm5g7BbtBMFDkFnBKsF
9aKdk+fN6+UNbBuQcZ8DJg3peVCZ/IpEK/e+x7o9+Jiajavbtihrr28WRbNyDsKqYncML6Q9FPf4
f5IcLJ5uBKKcDKJFG5Zu8bFM1Nvi5zpD8q55bgWEa0r5muYj3B8xHcckCHYofL8yD2xC3yQJRm9q
aPOsugkob7cHpGTptugAbOMwbD2LaFAE+Zj/km0rcpSAQRez9fxsF8oi+uTmoXPohzQ5XF57y/lo
SqSKyukinNc4H4Xwb2nKFUQ+RX9sPdROX9MF5GX+3gACRFILxbv+GWC+qTj2lV/ehMVUBPczpVeS
EzKTRU5nbpEIXYR3dEDFSjOW6j4ha/Y2L7cO+vfthP0LE+c7vu/KynueBQ9RtxLkd/8Dj5it9dV+
3tgJh+9KvTxhzz5QH+qnR+jon3xHhc5WeOr9tWYmHo54PKuzMEFyJFV1xmLS0v8G+frbbNmkJbSg
wVlkGLzgyledEPVzV7pPDKRYx2JJoq9D4opdmALZpV3v3ivxInW9Rn1tgno+Jpn4fXm32abRuPDx
SEedhB6q57lusn3B5cmP6LxhLbbGjau+EnpOsikM7qq0/S47qndjtMngYFsew/ClAwkgvy2CO4C8
qpiOVXJY0YMlKkKviuzCw/p7i6kMyaLWy4NniQqJHfLF3imqrpQhZSYCru+aiZV5XT8nZOjuhaPk
16tLGJgJfishBVzXyLU9A5g6A4I4LlCbTKuUbZxSlqU14W+c83r2F1L8StwaAWFoVIPnsoci2sar
2bK6JnmclrlXIfgVPrMyuf0jee173Z1LoHJ71cY3pU2nNm+Als+qZ65cJBsdzwmyWEvObq5rf524
N+dT5cwgPCtwPlHuedWRAkFd3IQOYcvTdR0Ylut7NZ59kShQ6San2wzy2V/h8g4be//9axUC739/
vgqFSEZQyfzyHE2SOA89ZB152IxxP8LWdg6kOj+NNLhyQ6Hc8O8OqfRI00+0P1Us+Ba4RberIcp5
1WJTM7onIA0WlMzrTzrLO/ih0Xev26zRfH+rUlNgotHItXoOp/eiVKtYWJrcqqDJ41JM11WxUjOk
BzT/qKSc+1NagrSpSXS/S+VWueH7poyqrL9nPocOQepE5XBKM/Cusjp5dki2lRyxTI4ZygMENw9Y
5PQnNQGb6ZXJIR2Kb6EEF9w1ZkDNClmdgcT/z+wrnv9uGFzXzKu2uNhsU7OO6o0Rp/5Y4W0Eo+Ig
ov+gF+e5FxHb8PRtU2OcEKKApGq5RPQ+8YrfULVrdjLtXkutr1PspWZVLFz4GrLD2JjpUuKd2s5g
gK++u264VRVimx7DZuEQwZnnZX8iixx3oCnp9u26xNetrHHBJw6QfjIRw6lX4O4Bq+aunDaf2LZP
N+72DvTGhQO42bnuJDlUGfncN4m87svNkByUhYMlGhS9b1DpEO31gLrTmLXeFrTTsnPMoBzh7biw
YPbuq6zpdhVUqmNkduoY2oi/L8+9rYf1Wniz8RmjEgxo0rsnC+J/O8jIa7kTvgsQ7JDNcuuWt6yC
WeQ6l3PaLIhq3SvB0p0OkudBbGY0bY2vY3szBq6QNYcELLS+aELKuzHMcrITJGyXjVvF4rpTMyjX
BVyOA67DLBZZ9jC1UkD8wn3Kk+5u6bMyBszktqxKvgM4We5rryZ7pLg3jg/b8Mz7X0w8FHTu0zgL
+kHfL7wo8qMj9VyeL2+C930Aaio68NHpnB5MeClqJMPyrvSd353XfvdzEGu6Q/ej8uiGt/F+0IOa
FbFjORaqyQeAMyKFYhOIF5Qo/QJ1PkGWlWTRFuW/bVsbVp+STgTKdSEcUkfiM0jZy1PJ3Uc24E11
ec4sq2KG7tiYjO5ES/SAmwJU3SuRiz8jWntd88ZdDdmvAeyBLiaqS4MFiBNwXZLOva5GjpqxuqAc
VLoMDF+fdtOjzJCBBgPm1txYZt8M1EFDQ7vF5KP1qFIfs0zg25v50+ReSdhJzarVIskCnUYZwkwe
hLC6g+RONjwgGcaq6wonKFkX/s2pUjlN0OZFiceCYMGdj3KyA2SsysNEQf923SIblj2gRDR05YAu
Es6mW7CmQUgAVGyHy83blsG4tWvmTikh3Mti4D1ZHg9O8rGnjn8GpvW6mB8lxt1dcmfhuipC4MXc
4cckeudjhtfnBqjHZmSGGatm7AaHdWhdJvlvVTj+jZfW/Kr5cc0AXJN5RUgVR+sQAwG3cwYHoa8E
tK1SPCKuA+y7ZgAu0Xkk3WyCmJo/ldMHRwX+F29priPBd83gW59WCjowLccgkDN1eZYUcZX5eMRd
3kTvL4EbmeE3xTuuG49iE/VjcMhmLuOhS65Dh7tm7G2uV9kRPbIs5lmZAwMqvhE6lxsrbPt4w4aj
XuY+HAF8PARgfjocimXtmG1FpN+3L9esOhV+EfCqa/HtTFIQ9hAoEORpd7deaBueh20AhglPvGbt
wHpsnrZbfGiu1XyXrFps1y2uYb3JpEiOilYcQOECtzJPQNxMArWVcbdNkGm+pGtQuOUmv8Eu2cTw
v+e4VI6IZQbc5OURWLowg2sNaGiLwPOT36jxHaCckBTHcG6KGwZdi6tueteMsHlycHKlgGWLaV9+
aSFjeSPnqbjKu3PN+JoEhqeaaYdN5BH+oSpVvWeLs0WU+L5n55rRNS/0lDOECq2v/mrl9x/Tnt0r
B1ELvdQ3VXAdFbRrRtnSYVHRkP45qQGFOEbjlN0EvdIbG9W2zIYhSwi4EEFmXGUQjA0+gCuuOeLg
bo5+321cxrYujMuY08FxRa30ada4DFTCXkhajfHSD1symBZjNkNtIStGzvsEgwjAs4BsA7hQ9iRp
24fLtmBr37DmVIez6zGS/Aal1DddQKHb5Zu0rrbGDVuuUfnq56LBThod+Fgk7ScV07LstlzS96HP
IOP4299iE15YTd2yU9Pmt002x1DCueGsOOh8PI7Ltxb/DMFScHmu3n+IuGZNKWgtNAizMwyHo9p+
r9LoSySy4Sf0F4BPl46/UeZgmTazupT1I58Jm9EP8QCGRSCFHFiGV8/lYdiaN25nkkhXA5WC5vsO
7AqzE6hDi+Kq/XXNr7byxgeGZmsFAftkPFHPRywgoVWGOL3Wycbpbfv89fc37dNZJMAvlvj8soCt
1a0uD0KlWxyoFpM2FRaqLuoD2s0MYasu+FIpVzxWoh28Q8gBfbkqLumG9O8x5AncXTGVGqqcrP8p
mFf2u66v56fLS2Abg2HUIlskCEbGEVx9KKTSvfqBnLFzdHzx7XIHtjUwDBtVVzLyl4qemjGMdmkK
xXdHIoR4uXXL55sFpaQXQVYianFCgdtXDqRtnPgQgJsmsbGFbB0YD2UetdNY4zF+QoRkxRtolJ23
6UrcGmTz18uDsEyRWUaKxUyiIiPjqdJ9egAYqNw103W8p65ZQtqIwQu6eh5PaRI80NIjCPNUz5c/
3DY56+9v7IurDGmQYkqOfeupG1gav8lJ8eAXwxbllsXBMAtIZ9q6mXIpesiBec3/QWXarUTweeX5
6zJ/42ZbF/PfoDjINf49jiYYF8fr01VaF5dDR8XnIG0/1NV4oOFyI8Gh1m2SMtoW27BnX+AV7tAc
fblNcegG/i0EXPjyetjaNow5BIHggPLwOYvTCcTiUVkjdCGmDSYD22oblswDaMig3m3J4gZqUWAs
T24D+DDxmlC9/P2W1TbLSIka+mWA9lUWd+78z0rz5pDyCEKhh2CUdwUqey73YxmJWT3aI91Ph0Zj
JM4EJQS/mPVOSBCw1xX0wi/3YVkLs0a0rmrwHAFj/nvmnT6wVsnT4Mj6x+XWbSMwLmZZtbRh3YKZ
aqqFHJJa9zfZ2DsPegyucy1MYQUWOF41NRyT1LU+OfjRiGRhBjL/yyOw2Jy/ztubs6Mq+zojdELz
0lWHijrQ9Mn/SUl2G6JeP3Za/17zLfJt22IYBq5kV4p0oOgM5MDsEaCG+RgsVbCxn2z71rBp3Jj5
nJaj85tNkxNHpFBgQe3kjU7BTpp19IuLl93labN1ZZi4LxTzyRJh4QG1Io/9DJzzkGbTnvcZ3Y2j
bI6p1O2VAzNM3gvCZJ7LBL0tc3HL5vQlC8RhPeMn6h0ghrXxOLKsj1kgmqXjoHUjRRqThpwb2M5u
LK4MIrpmeeiqW5zhL7Q+gGB5Fy1Ju3PZ1sPO4uqbSgtBmbBw8J3sXE3gT8yHiokYvGDZN6QF5B4b
D8Utl9feNkuG0SvQfzAXxa7nVBHvLhM4rWK+OMgJXtf+eti8Mcl8gpqe6Jl7ElnxWdKV5h3ljRuN
r428c8cyw97VSLy+K9LsjJhcctMqUDWKjAfHSOpww1ezzY9h5TkZWdMz+Gpa8/6U8Gz51GrkAy/P
jm0AhpEnDnO8UE7Zmc9AzudS+vu5RY1x52/VGFuORGbYNpNEed6MkwoJP/9p5a5MmvHT4o0/wXb1
bfDr7y406y+PxjZXhmUvIV3DNkF6XtmV7nDi5l8br75O0cY1i0DnrGwTUTawYNnmRKZxhfK0NoqX
xImCq4L3rlkGyoogcNNgJKekbu/1kHXx1G/6nZbpMbUU4J6NUDaZ55Msl2XHygGRoQAhzKsm39RS
kKPkSzMhyI0cgbrRYZR/BbUVub3cumWjeuvvb8wYNXTOhMvAhQKqAtokyNk8x03ooUjLhV7rloNj
68Y06KKaScbq4txXdb3LNUgc/IicarC9Hi4PxLYIhj2TItJpUw/1WbEcinY1imTHCVXR17Vu2DPp
W4TJZlWcZTfS3Qztsbux5+mVrRu2zF3ii8Aj9XkGi+N+Cr35n6Bw6g1H3zb3hvX2WcobWjTuqSIp
3VcKAjUA/U5abUVmLJeaCRSjwtPdkHJxHpaExx3iNPddwO6DVXAxKptyK2ZpGYiJGQvCNm+ZFO4p
7bGJGiARD7jREMzXznVvVBM4xlzE+djskJOic33gubPcpp4HdHJPr7sYTOSY04xDMYRleW6K5OMQ
JcGum93/RFNaXWcHZuHnHPTggIhEc8ajpflZDbMnb8KZhPVG+7ZFMCxZjuAPS9OwPleAau5zqIEc
QtkkN7yW1XUOngkhy8XSQsG1L8+saW6WqUsO/0OO44/Kyju+hVnXKdyyo0vAphM0UuAAew3S9UVc
ekwj9JcKkcFQamjLPMiuKMsi1uNUzidPhkPXHnIXSjn0sPIKCv9GR7yt8J/yPAU0H+Jyifw5KtEu
n3xk05E7J4UL+GdQkR9p0aAcsykr32v3bkQr5zlfUPpAVek8FETW4geYgge3ORG4g9kNFUBPA2Uj
fbCqHZwc2UoSV1S77beyWCYVxVU3QPt36KLQ3XhRW5bWRJCpvOghO9HU57xU/g6CsPSLLPQcD2Bn
2lhaWxerN/PmulFhK3vp1O5pzlVwmFEy48S1y9qPmN9rM4lmcac/gNIgncl4Xrif7LWXfK/nfIsa
w3LP/As9VtdjABoD96SU/qRyAATrCZrel68Z2/Ssv7+ZHhEKSeqxcv/kHaAyDIw7QSwjBNvK5Q7+
rOU7u99Ej3lhA9ZxIksoAkWz+Efm0ReSTeRYlMNHiWqsncJ+23syGw+j306xL5f0bgb0bweo+uca
dUE7Mjo7MMPwg1sGe2/0H/pynE+uj7LNyx9pmwXjKs9rsMBhI47nqVZJ3E4Tv6HZCHJEkuUb2C9b
F8Z9DmGYbmwcVZ1Z6EDiZAziYuVRCT0Eha8bhHGnT+48dW0aqnPpVemnvIL5QqwlOI19uNWF5d41
S0J5VaaQOGiasxrL6d5P63vfofw+RGHgrkqAL7g8EsuOp8ZIZjVPZbR07imvyocAYlUgZ95ShLa1
bfgmeSmnqJl7ce4dbMeYjSzIj0UBad2rmBZcExrHgbwLIZZE8MxrviTrMzVqN2tZLV9vajygnqCt
nXwcz31Y1CAXhuzf/0AuY9mjJi6OdQNEmCKizqjPandsyD+zArp8acCvO4xNaFwInLlDeKLOoJDy
gFeYPpVa9ru5Vle+401oXFKxtNeSwrGVIX906pA+RaDoFSAmKwFturw/LVEuExzHRT8v4KRrziDF
kiBPCRWQQVVwQoYbynbB8DWaiPp9uS/bihtHE3M4CqNRX3ieWMfvWyDxyA4ulg4P17Vvnktj6vvU
qdQZ7Nthu4eU9fRrKVrvOv/WRMiRDsp8Ce/r84TyvixLymNdR78zikv+8vfb9qxhz4yCurHIy/q8
ynqiuG2Jg1Go+NpQBDFxcvkI2uIQlerngvv1je8TcpeObnlz+fPfX15i4uNcmfVCJXN1bgYSxjQa
68OUJsn+cuvRu1Et8i94XBLqLo9wV3KicfO2QNIDbVlB96AoHprWvwOywJuvq7AhJlhuzsYqwzO4
O+cc2g1tnr/Uvfft8khs87Qu/xs/pQcJTxSMWGa/rh9CT/zmQfj7ctPv7yAIZPzddM69ap76qTqH
Tj/+gYkGFejhy1FUV72HiQmVQ1QDWcIu786VCJo9kchij12+D7v55+UhvH8vk8gw4rSR3QxvtjtD
6PZzptiDr4dPFJgnx7+O/4+YogycN2Hd5VSeodY97MAkRPDW8K/LgJB/1aCCOKjS06LOgOfTp0BE
8z9LOsuvl6fHssImTG7y6cCi1JfnfNT5PsiC71HI9C5I0i0kisXQTJQckFNu3eI2ODuZc4s77kdZ
9rdwvD6qXt0ufvN78ob/Aa1lsQYTNrcsbRvMiV+dwWk7fV5aEIjGMtdttvEqeLf9gJnZwWiBoESS
B9NrQJE08Gjk7WZWXoW7ROvrLn5jy4gF9Q4IsMUT1cKLgxAvWTxBrnrRoHXjpEDCP6rGsXBevLmQ
xxlI+RggZHbL3WVLBsc2PcaJQYokclVf6leEt8Bi50OsdQQu7/JmfV9QEAMwbnzkOQYfNH/uk+qw
SWlaH31G3LgTfDdV8rHulvuV/Haf1uTgMbZ31Pw7CPjGWfV+tQ+6N84SriC/oMjov0J857hqGboB
O2TR/LnS5DNXxSFU+W0x/1elYwLR6+Vhv2uj6Nbw+ZuCET1Lt0EBfTEMuyxzguVYVVT+kE2UbUUm
bStneAvQONa1V/nBI2jv/WIXunU37XxnaDYW791zIGBmplAtBDo8k4weHRbcp/nsxH7uxHMfHpNg
+dyx4KEX2a3ot/iSLOMxc4dNkbopZDSiRwkN3njOGn/vpJuknO9mfDCa1f99Y6geS72SIpj7CLRs
H577gs/js05UWIA5M0ncPK56LZbyWDbDMv/g0ai3qOXfvdHQtXFGsKT3g7l18l/KlYcgqp4rfzgA
HnQzev2G62XrwjgoMtFHpJVp8Ssbw30AURuQnXxDDGonlLN1L9jWxzgp8j5M6hRER48EqfA/OvCD
t8mpYWvcOCgS7iOO0s7ssS0xKX+INMcl2Xiq2Ro3joEO6b52mBb9qFr/Z9bkArFAbwuaaGvcMPYK
BOWAt1D9KJEcQ7RziJP52uvF1Gb3lSh7cKTqxyxBcmBMoXJdpLLfOKcsn27mDuUUroU4RD9Orhr3
q7CkP6FQ8PIhaDE4M2nYtCnlEInSj10/fB3a/+fsWprjxLXwL6JKIBCwpdttx+04SSfpyXhDJZkJ
bwQIIcSvvx9ZeRSrucXKVV6g1uMcPc73GK5RhwQ7E+9eO/K5rXDnzwJAFG+3ZuuKGd6BA6kMxqor
WIKgJOSOs4hD7BR841Rq+74Rw7RzoSM0s/hrRnP3kLNUQOJ/+nr7x1v2C7OMOA3BOIaLaI4jQHBf
RgF4cYg9+X7sf91uwPbr1/+/Sn5wIHM1m4rm2PhLdVhiPLgnkLcIf+77vBG84yQ8t60b/H5IjHbd
xD+UgzdubEO2dWQErxSUAxDdN8clch+aOesOHObASZTG9E7X5ZF6kr7vmyk47uuMEc+LK/MSYqLg
F7n+eOKON5wjFuwNOWPTBssoHXSrmqOaqjsd84d52Dp1WCbZLCS2UedHKpqaYwFyaUb6n1RHG6vf
skDN2qHreHUZeEv8VXUhfZy5yhNUVOhB+GLLNv1tzVXmm9XDKOvKaeia8AfHi5DT3vvECfv2oISb
Rx8Dn5dVdihhSNWqpOMwPs8ORZuVjTzguNDR8jQ3C2VbYFjLWJoPnyQaRoB+IqyuIp3y7pDhsAVp
p7aRu9DO6K6RUJY2rFkH877j1MfHMKInJzuRYJc0OL5unAcqFk66IG599L0pze7iyS8/NsMyfywH
SXbZaaMRI6twVJM7N0bNvc1C+MWVVfAXNM+Wd7fj0LbmjKQCmYqeF2lbH7PexzKAChfsxtOL123J
/VjOTGYpswMqMlM0r48dm66+E36ZmPg0oOCfZLral0zM1/8KcvwcPjn1sXHGEvzjwIkODMDevfNs
pJOmZjStIQB3bMIieO7KCmb3egTJkMgt0QJbYJqFzdJFiXF2ouw6+CgJlndZNfIOcrIyjqHM79ZF
35xDx+m64ljlQ70gWjjelA9S+07QHSpADKOtJbdu538U4Bg1HzDhxut3KtfyKqj7C147TwHDNhm4
HzLVfqyzaQMx+3b4U/MlE1dG1jqwc79mRfaXXpr+1BVsq0D39sf9P6RAgCGVc1b6X30BK+Um6fol
lIcYLsrkejt0bC0YhyHfdd28VE30dQGDCBftJv7cZmm0a3B8s4bbRHTy8CqRXSGfO8MKCi/UXbEL
LMd8U5dXAbrWi6kcrmnaN+GdctXKdHfpls6sJejNCq6uBZ+FB5Es4lQgA7BKcZI96Jz06oBqbO3X
Dy0sD7aQc9bgMbLYCO+fzM9l/70V8nnuAgDFiocuq++Kvj1n4ZyEeJXI44/dGG4UZy3nJVMCxPMI
JaXH++8NAxgNN4b7WTVnlkXvQFb7uF7ZYXO+AVy3jaZxVko1YdFclP13ovWZdcv7qB/OoVt81nm/
0YRtLRsZLh7nEA8sbn6FFgyUbDhRx/9DcMayyZg1SJE3TPVzkH6dVD2/1Nopnc9iGlfQdwmWp953
ATWLkQ3UJuRQZ7C0dckvXcNLNQ42FTRsfVgn59XhHnpFmkGZyvkaTbTjH8kC+9MvA/iX4a9OD0Q8
7EoqZjXSY+Acjaobr5XXqPxQuHQSSe3JrbdCy3PTH4XIMMop3OScVfw3fA5BBk8aDfXkRge/UDdP
D96CFyEdAUwGMuCW49NvPbk/dxTfFNVdqf6x3478mGo15ekVjuzpB8iRwFo7cWCtHA+QbOGDU8AK
MCiH5ggNAqm+K7gDFgGOhwqu82c5dsvw0uQtvDvV1LIxCaED8k1UXu5kCW+pgO8cBxm8onhubKbo
efZir2qOtSj1VAElNbTN33GUAct053htweeHaIr84jMwLbqsIVJesuwlLCOKbDEvMR8PTjXkcZ84
eIiL2/tcs3SutgCnb2+zsAL475LKhoG3jqqLFz6zd0T+hK7DsXP4/e8n02jL6Mc240b28Ee4GZM0
Zl9Xxlkxg1UoXJZAW/6QTzoR8AA6ga13YunWDcnWLSOX6LIsgzxzymuEbqUcvLNIfV7C+mM0lCfZ
zPtuD9QsVeIiMk9zMJKvdTwAzeyXFZTfoy+34/DtcKdmZZKXAVND0MYvQ0bPOiv+XT/dTfLzvs+v
zb7KJmyRjRCQj3ghPb8HDXB9rxzcfRsGNeuTbEY5nudV/JJ20ckvoOzoq+ifoIk+LvnmU+/bWwY1
S5SqBn4Qxh3BFVJUofcvdnUdPIRu2bQbW+zb64iaJcoRjBxOXRlckRMvmT/NydQ2H9E1iJIy/aVB
tNyeDFtDRoQwhwiftwEOclH7VOYStyzs5flc9Ik/FHWSAwp+uyXbmBmhEcEMpK4GL/qK00qceAsC
EGLQW1nWsmbNouXi4RQ0aBp9jaV+drvwHU4979k+LTJGzYplx7LCH/1KXRXR90tdsTN4/+IOYhz6
5IfBxqxbhsgsVDYMYmdTPJCr10jnwBeono08eNk1/qa8x5S5eY2fqq547ohPwzToRFGqNg5Rb58J
qanpwad+JtWiMUAtu8yMnteEXrvqNBbO8xTo+2zYig3bVK+j9yp/9Fw7Cw/lfPUWj7VJmY5VUyQM
zt/p51jTNLi/PWC2LhkH61hDRrSDe+K1dqYjH8OnqOYfS2f+0E7xwxqBUvQ7J97YDQtGokj2/nwl
PQig0LjFo81mbcLWDyPE0yaGLHbtzNcompZ/QofPP0iQK3qOUI9K4Q2KmMRFeB1KDYTWrgMpjYxw
L2KNooJS4UtIwKsKITuVlG2+VRJ5+1pATQGQHiIZUwFO7kscyVMbzkdSxe+jRn6DcNCv29NvyYym
6gdIvrD+0u18nfvx3cqPXobmdz3SJQCw1Vs06bePKICD/Hc1pxFrXWBF6Mt6RFnfHCpAfZPKWeR9
O/D7UrovdA78Uye2LsC2jhmn+QhGUGyUiryAIfDsBezYzwy4puZx7Vgml43wsSSz0NjmAaQCFGwi
6potTnZMfe4cgBvaArLZFoCRBHy9GtbxIb6C7A9YsHPoJT/PrXoucm+jA5baPvSPjKmhqYbLbR1f
3XlO1kUGu7Fvbpx9gDXwo5dh4GB0OwYlOAgNxLzTfqMeYeubkQ2qHJIjVYd2xTScKkKOgviPWcBf
/C2xLdvcGClB5WKsC1VP16mIr7yERClsUnZxKxkNjcgXswrzEEDMK4kIS1YBhpxXcULmLd9Fy683
dUJc+O6FDvT+rmNWExScPPFQCDh03Y57y/bC1jT6antRlRPUBOYhV7duoYdAmi/ADFzWA+Tt71tm
1xQIUR3udbzNxmsPq2QUap7Xqi4MPS4addfkdhu2ETJCHMxZ7ld+KK7E7+U5r0h9QSFAbTzPWVKW
aTMPwo8HLcoqugp4RnZBe2gGiGu7641K02NQ1KcGhow4AJz29caI9QD8OChtyPBKnbpLClJDdFH3
P25/3JINTbkQ1xdlywNXXGe/v3p+8O8a2PAkwq1qDP6Pg7ZtSoygBiAMRg4pEy/FzF48eNweKYHv
2+1O2NasEc8Rg2OhnvrgyqHHWx6rGEK8XeZkf3mxMx9ut2HrgBHWrguo1YR74bXvUcFH8Sc6eKna
uBNaPv6HWAiU7GOfZcOVVPorcbvpQNN9piAQ+DMi2hMq0k3fDFc1wQSWdBl/N6n2Z5um5b7xNxGA
KluISnMyXMMBBBzpwvcHtpT5wQd5Yt/wmzDASMHZpq6D4UpnmZ0mxcWngHjVvgPoHzBA1QJLAT2z
a16NQZ2A5tovB80z9e/txWNJGaZAiKgI1XMxDFdEWoLt9HsUOEnB22NEWxgZhU/r2UPWfGM+bM0Z
O7cIwC4rYzpifyv+6tLsgyvQzJQ9rO6aDS8vjgzOXbWFx7XkEBMEmMJdnRAfC2xN6TTq7nU93aVB
BOdt+sUd+cYdyxYkRpQrEJrrqWf0WkA8+uAvQO/nXlTvXGBGfHO84/MgD+m1EkJ7j1MjevcANmTX
bDRgSVIm2q8vazdzere7AuvwXrqc3U1d3wGUOX26vcjebCD8w57Ei7LC7YvZPWV69ZIeoaxKXBhM
1TO0gG838eYUoAljCtKcTqFS5XLuG+6HTzwCgenTyJ1sC/xua8CYBTytdw2Bc+TJL8EncqgPOUNf
bET5m2ER+uatCcsGePE6UvfaX7nBmmhU7+P3OvJfigXkqEzFJdzlMp64JNw47lg6ZF6jwIGLxzEi
7ikNsQcmUQc3INjWDRuJxTLn5vXJ46RBbSLGnEMRDTFIjhOWwcER0T+7Zjw0jlLMgQ3E4mLGfZje
HCsdqg+Ln83X21+3/fz1/68Om/0o/LirsWRVCZVnOBL0pylbvsepDjYOa7bxX///qoWirRfmxL57
wmxDJzPU0Xnqq61L3ptvC1hRRqLVnSuGKVPp2RfuL82Cf1W9fJelfE6zDgp7Hn0ci03HX9tgGUeo
JoBUjp8v+tzB99c9xgBFtjrxQ9mHcAf4P0ze1rn9o2KDXhlRnjHexE3rrosqe0nh73diNdIVqv+f
Z2/YKkfZxs4IdQE/DerhDHjm/vSNVD+zFmrlMNEGRY6dXNEMqKsDjn97ob25RYUo2Px3GfRwOxwa
qB7eV305JJ7TXnuAJlcXuZg0hxhKfLfbscyReXvSaUNlV4MrkhCn9c4+QF138ULVuxgknn1J2LxB
6dbPPS9tvVPhoMhCWfouV4G3Z5PFQBnx3kxt6i8dCh9Ee9H75reFGeqS+UY6tKRg8+6U1YtMPcik
QkyHwfQbOsWwaoDKeNNCX6di0xEVhYOTxdMZfkvDxuRb1rMpvMiQJUUxpd6p6cV7ETX6sQhgC7Kq
OreurP/eN/VGLuBdV4Zy8r0TLWvdHoE3hdYLWCTQVO92qUJhdowUoCCZTtQy63OKg+RXHlb6nZsH
4y4AOj5vBD4kHcQMRJg+8yyAHIQIG7eCuIOz7CLzoAEj5ot03dxrX5/h7+hGcAIpYKETNWH58/Yc
WLK9eY9iPmCq4dSibFcr6ODwwDsR1vKNA5ZlHZkXKfguBTCE5PScsTY7wbyrPkbZzJICI3kMM/fX
7U5Ycoh5m/IGIWsgC71TNq86Mln7k2uor0GAZ6tMaxsmI8izXlbQ+evoOZXyhwcNjbuJtLtcFgAd
MfZ02TaqH3LHPTdpszwrv6h+1Z7u390eHNtPN/ZzLYOozZYSP73mV6Tb4LjEabYve5tkKt0uPiSo
c3pe1W8aBl5nz3rvUMIReuNt0za3RgD3Q8zdRoTuaW0BmNfsoZuCl3nFXOwbHyOEMzwN+iF8Xs6k
n+iTbnD072ucRfZ93YjfKoPGJW1LZNKmKw9eAQjH/2EyYpnbP25IcOSt4hjmb0xA7LUqwuKb63Vy
Y+htX1/PIa9OgnhzApIKPkQnWcVTkHhhExLIN1dzvDE4lr3NJEBl2JJBh+tiLPzpuaH0L91qYFOc
/EGOw3t/BL8ESqFBAlrAxm5qWU0m76npIz23eRmfNbaK8tgIOr3jC5Rtk6kMt25NtkbMeC4LphxR
YsvGUZZCFFKFD0XjwsIJAg2n2+vK1oYZ1YQCZDBE7L7ncJXlEU6CfQZ9drq0W+YslhOgb2zPcvFb
PTeud1rVtX2Aq3C9hGwqxOSAIHE5OjXRCUTF2x2ytWbEufJa0qYLDgMMX2cTWMo9zQ6/X9KBLsLr
XrTlmWNbdUbARzVbhnaS8TlLg+BM4rw4AN8ZJDqqL1UdXOQ4ih9MQu+vnHaBTELfJE318di5Q93G
Z7+REIuHznF1TNNFA2Ok+vSUk5FsBK1lYZgEqrJnWmJNuKei9Ch8Y1y3ZQlrl/5pXjJ+vT1Z67b3
xn3HJFLpGqfchjTeqZ/a+XuIbeC5i0I6nFUm4+K98ptg4wRhyUGmFCPjQ1TMM4WekZ9HT9mQTk9+
6Hy73Q3bx41dvS8GL+cznhoqJeJHj6PimGbeVlnLsqJNClUlI0cLgnUGfeChhr9BXXyM0lyQhHg5
uUC0iecH6YD9fbzdHdvUGznBUx6issesSMXh2AyTYxU54xnqg/zr7RZsA2akBM/3hqHM8XhSBRSP
oQ0gR5/nMQ7HjR7Yvm8kgXQCUWvifXwG97K7RlDh+VVKj25cA23jYwS+N8PoMEXeBJsilfl95jQ/
WTj27+Zh1js7YGz3solC2LCEuGmSXByV8LvDiNvHxn5pGR6TTpVyZ6qIXJZT34XyPR6sYZfVA7+y
L9ZMSpVUQP/DTMyD+Q1FEZkX2nP+WiDIKDZyk+33r5Hy6kDBPQZqfx1F51RUDmQofLxWDFEtN27i
v+H+b6Qlk8DE4NcAnB3cmZNGuh+8dPwRZYCOpaH/4jeNOqaR91mP42ftj3dhAynCsL2PIzcGiyfT
UPOaTnleX9a/u8LFpDzpkBGQAxf8Hg7lcQj8EX6Mp3HnydUkO0VONskaO/9ZgM6TeHkuEuCA+caG
bNkmTdFGsM1d6HN64Zn5bXOCb9cDVxobSgnt5pUtLsHqh75Nm6LyeXu4LLuKyX7y0yyuJhzsTyL3
y+/Mz/+BtFGQKLY6242bChbumq3eWiZGHmBprHIy5xEETafnVBbi6AnQ+/tgeM80jGNZ7L/oOvjC
YtgDoLBf3k94pMwLgHMLKOvt66yRKZoI0kR1MNGT0AiAvgR+sm8W/nOZUeIISxdY89sNWYLO5EqJ
johZ8H651x79SwYTP7QZQK77Pm5cEfBwS4RXg5aU/D66p9Goj061qaP7NqIm9E3lRy6WSZSdRgSl
MgDZ0mmnBPard/4Y4EVHfubx8qvXFJZac3MlQ/BUbhaHLKvR5BT1s7+4RSnRdJQN98SN/tZQGDyU
MdAEeb+l+2PZk0xyEVwDwcSZlqFIlpoUsNUQSTW3P2lE+40tydaPdV28SrosGmp/xn6Kj0cVuAsD
xRC26XsVTOknoDI20KK2jhhHAxBe/bYb1uGSusIDsV+AR0yeyjAlGwnJtpC9/3ak6aB2xoZ1LayZ
vUgVbgUTZB/2rWQjKWAhoWgjx3W6R7inNBRuhe6yC0uLdWxEuxfNc9GGKb5eFKx5X80gEngSdbNd
P97kBssunCup6wIbjTP3DziFp0dg6TbOBZYVZDKSvFqQ1AN2EtQ0XJPwinffh9BdrLr249jJu9td
sJyWTT5Sr9uUgLDvn3TFXnQjiiRrgwuh8lNVO39PebDRjq0z6/9fhQPMRp05hE3DSXfifV9Ndz6D
Tsbcvx8VQBi3+2JZqSYvidU5GHxK+YD4peVd2svlAKvZ6+2P2zpgxLMU0Cvsau2fuL98V3n7c70j
T23xgXbquK8JI5abJgJaZ1wwRlN0SpUHLS+PP4G52R1gwvvjdiO2QTLCmZW9Jyfu+yesruwoIph2
cZFuDJLt40Y0K9WoBUR8/5QNY3fH4+ifCFzWjeGxfdwI5oYOjiOnwT8VC7RTi7z5u9z76vInnZiN
gPI7jn/qo+5pSMdDNfOPqCF+6afhR7xsOnK83Yk/+MRqGWXdRFhGkrSAx9X6Owyp91Ut/mAbAQaB
g0EOELIm+MEEinkuuBy7ousPtpFHvKAdAgKX0ZRUTeIveDAK2n2Zmpqewb6aaMWXysEjVIGvS5gU
HfB8Pm78+LfT3B9sI5n7TlMIhugN1CemcTUkTfUFxngPHnAz4bi5n729H//BOILmq5PKHklbcmjM
QbmCHKSEKmKp5a7Xkz8oRxmLHQlSDj2RuP5ScVgsQrt42hgn2/I0AlgONKsVhKtwkQZ0KfW78oES
Z1/Zgpp6iCjYZam39Mg9jktB4GRfGlYz+LHFG2QGy+ib7CJVgd1CpoWegNV1sZKCF1D2+VOuZmfj
McOykEyCkVaSFkXLKEIs+qiQ/kWvjn49fweW81C7ZI/PSkhNhhFLpTOBPIO9v+VXoXGYqwfAG/Zs
AdRkGIE3qPnce8jSLTAGEldxHLmQUm9/3TYH6/9f7fQqYGMgAuzCIm0agS2sjMajBz01/W6YnHy8
u92MZaVG6/9fNVMUAZ57hU9PXheoQ19C3mDJ439uf9zWB2MnhumMBGZ69k9RruMnzymWT6rPYHZT
DsGugy81jYOLqhduJ2d6Ymp0DjrOaSLIliK1bXCMMK7yuS7xZEXhDtOld7Jv5GnCkeX24Ng+bu7D
Ac0X7DP4uFNB+2oYAlgPbGm+Wj5uQt9EqHUhxISRZ/y+KeDsMPuQ79/1y02MG2uKNJYz8o+Olbea
0hYH7RTDxoq0pAYT4qZZLXoMBj1VAkQaqXX2jivcyUlQ808pjhHTRNVGW7ZhWk+pr1Y/GypfTnT0
IcDIm2cSLeLSd/3W2rQsf5MSFNd9VwWQtj61oAAfKhbiYubhNK2C3D3um4q1Y686QFAbr8cIeRTO
KhkKTyg6DSSi+4LLhLsVUzv09SzoKXJXklaHiSbtlrmNbey9//50kHxqzxtItT6+qM8qz9oEdtPF
zjVqhK5mA+wqvDI4gYLmJq4avSQv5FZx0TazRuxmpQPwj4LGVBri7SODPM8jWc+gfrnswjFSE8Dm
lXgxipYUeW3if0epEodAbD69WkLMRK15fs2gA9MhxDi7FG59SfPukRH2MRvLL3G3BeC2jJIJXCvC
WExpgeUja4wSnDzCJGqbn2UNzsau5W+i10RJvBZHLXrKFPkuFtgRhGW1ddi1LNA/sGsym72WZ/TE
C/VNFXBX/T8OuLaPr/9/FbhZ7OdZOjPglUaIOGZV+zPqmy28j23gjX03mnJK4ZvsYVPHJYDAEDjp
BSrCjtokmdh+vxG9BNzGISPwhUc1ygsOEWnze/BH/903r0b08lQFinYtbGEEnQGp43o8Irdtmea8
/QhBTViaBCi7butpLTVOn722e0q76pLiFaWNtrLb20LNITWhaYRLsjTjBNtWNcNM8EvmFCH7KeVU
db/8LKXQFw7S8qduy3j5CF/JHKIHjNdRWH6ouFsW+WGM+0r3h7gjOpYbkHjLtJmQNhLCDkE4A3o+
DnBlCXqVUJVuYRNsX1/zzetFHQ4EVHmAr3syvK9quHjMeFLfd9w2GUFFSErCYsDkgKf6AmBAfZdT
3G53LTgTxJZ6M4HqjwfYOG5TnhsA3ydBSb79cUs4mmygAW5ZuvFxjIRvs0p6BafHRuC4V5F8Od5u
wjbyRsT7DFwZFQ/uKcKzGoVrB/Trw32FW2ryfThkeHghAWKrWpRemN95dyAZZRt1T9tPN2JdTixX
MuBAn5dTDjXsariDdEOxsWrWUs6f1TIaGDs1z6YCEwmCiYwhXXGHAvcnWQ7vQxSSRpGEMVhrt2fA
MskmmC2KYzWJCWiMFUTPR3AdFS3GZOhZvNGCZaBMOe/12t/xPsLTe4aznlYeP5bLpteX7etG7Ara
9m66Im+UBBbSjYfjHNfp3e3BsX3cOGc3S5N7pG2wggT/mNGJ3JVOWmxARC2nGX+dkVdZR44zNJfT
AiNf8TLRfXUR7TgnVMTv6XrUGDHf+7qxdu9VSymrHdS6erS0OnHDxbU4R8O8Dz5CTcSalu40CY5B
Is2kTr+noGvGH/t+urFfNyMuCnONQVK5Kw5k4P7dotmWNLVtfo0YznpvKYUY3RPj/VPFpDi4TToc
9/10I4QFCOR6apAg4BrZHiLVd8+wAKYbO6Jl9ZiIM764fjr4c3zyBgDofPaORQTFZu9fqHdfah1u
5CHLCJmYswbHsc6DU8MpA4lDlmF96OZxl+NpSE2YWQZGlZfHU4zXcPeDdpuDV8lnLqKHbaKL7fcb
ERyh7lS1Q4dhWtSCc/w4+vmxjjt1uT3J63feyNMm3IwVTTbMgICduMAxr6kh1REu9+urcl3DQet2
I7ZOrP9/Fb+Vq9PUSTU2A+hAPYtIdytvA2WKjUm27AG/PT5ffb+g4UhauYZBFNeH34aJRer9O6c+
SW73wNaCEcYFyzJQWyjohU47APiJp18XcP5Z+xuFcNs8GJHMZz3jratFA74MkixmT9ydTl6Bd8GI
bklT2+bBiGjSDYCiVHg5haEWPfRT8U8fsnbjtGXZ8U2YmaoriFeMOAr5bfAI5Z+HbMath3OApaCZ
MpbBS6u3BPcs02FizrxsHGVPe3YqwqiDaXXl9RWNoUrsFe0JJaqu33gOsDVk7M5e1HDPIciB1ay/
FoFkj3AyvraFs7WJWqbEBJ9FsuNLH2Leq66Iv0UBz/8C9WjrJcD29bVbrwLDm+oynjx8Hax4aAXE
EDzYRifYxsaM6kq1KnM6YIYzoBYLPNoeGxe6BPW2TbLt9xvHaynzBSJVFQI7hutO5MRu4gG9cbwd
1G9+nRGTSNDweehhVzpeqoHWD9oBhrdmeCy5/fU3Nzh83cjcapjCohxb7y7SRQxENfmuoDmNi2h9
xJ3nbp7JRuC9OQ9oyJjkcSTwCy7c8RID5Jk48GM7gJaVvaMSoLjbfbGN1Pr/V+vIp6OG3149X3Io
TSTTFLmHKS53bQ/ogDHLKSSLRakUOhCA5fVbwyuOvL9u//Q3Eys+bmRuDrJLRmBrckckJD9I/qDK
6VOshnd5vff3G7nba4Zg8EcWw7yveICWU5rUWbnPZ4GYHACcH+e0c9Pp0jkkO0C2fzjoLN96a7Os
HfMUlqoo1ZHbi0vuyfSOtxNe8vxhOVEdbCFCLWvHPIHh9cWdiZLi4jtPMv03rDZSs+27RmoeW7+M
8rYLL1ns/iKMtXflvGlvbvu4EbxzGVZzDuu4S+6yu7gd35d+tBGutk8b4YobjJZ4pMKncwePs94D
wMYbZ2rbbK5NvgpTYEIZyJPzcOFLcaaTukJuIU28SO65CTOQhf77faTLKA9kNFzixXfr924MMM6F
tqpjX3YFKzWCte/hAzaP7XBhHbs4rfimOnmAu+e3zmm/3m7CNkZGsGajdElakf5SBOpZjeA9OTV7
B6/1XTAuDJJxyBJDXdbN7PaXeWx6kDaGORFu9fftX29ZPOYhi8jWaZTmw0V08ZTUQr1In26Vvi2p
0jxVdWkZ83JQ+Ljo9b1DYOqiPSEfAaDksBostyqNlin4wyDFAVEr86P+EnVgBB2WoM3mg2o98tMv
ek8cbw/Vmgf+uNkwYp6sckq8mPtcXrhTPa9GtwVsh5sexI3MO1MvuOxrZu3kq5jLIIhduB0FmG4I
jqznf9dqeOwg4+A2bnYM6NZF1jZoRmzXnsiFUOV8cbP4mI0TcN/8mAdbpErb543QFkHtzSOMBS+Z
qKHSraV38F3ApnNn80nQtryM4A5KPkqRdv2lC/szYc3PpuVPIcMtR8ivtyfD1gsjuFldU4hU5/NF
Oh8Z+S0FmrBxFyYeK8qIbAW5tgps5flSlXF36INVwCbc59RBTMB9IGnrti3Shus64IB6wp++ClqK
jcRhGRnTqyNl3cggSN5fetD5Ml7/jEZorbt4jr098pbEZELum0Z7chSpd6nctD6mtZ8f0nbz62/e
LRnUlP4bZG3dTUU1RPSSyfpLPUHSCbwOGhR3VRc9OCP2UdpsxPObBBY0tQ7gq3iGZYZ2NN6hLiXJ
kqZx72kA+P7gvwjclHksP6VFe+WI79vjZmvOCGuVwoKmn3x6wb3gsup5hbR/CkfxTIr08LtnrjyJ
ott3+PhNbnnVux68wXGZ0g4nhA79y8OCf1pEALTZ7e7YlpkR46PneB0exbrLWIX/KB7/4zWofxZR
tbVH2RowItwXA+3bwUWeWirkqWi5HyGzj81kC2Jg2TZMzP3ogkPYkbK/jO74jbj+Y7k097heZUnb
iccw28L6WdoxwfdOOHR06jFSfNH3NAvvmkn8COvgMQjC/6MZS1yaKPwM7j+h5/XdpQZ7ORkl6Q6l
Rkl913Sb8HtYiuEa2CqOuEQZdRZpm+C5sjgt7pDvW7HECH1/gjjZrFR3KStAkNpxPOYT30JUWbYk
E3IPJSk6cfhEXwo2PXjI5bFSnzu/+Va3u2oXDPp8/80naa1HVwWcX5x4qR4ztxnOpCn2GTQQ0/Qj
rYN0XCiVF08G/wKpUlSf5MJ19fH2/NoWqRHOKS04lNRke+HQIl8PzLKvIFKFcQLM3KfQK77djm0e
jKhmkMCFL/QyXvAwucxJXSzuC6RYwWar8jL6Iuo4/3K7JVs8GHu4cHFp9HO+XCaNSrCr6+gActCu
U1QADY3/TrYO1mfuuuUX5lB1KNhCvkIszk+GouA/bnfgzQSIJtYt8lUGL5tBBHFbtheXlrAMnGEg
A454mkRNtvXk8OZsoIl1NbxqIliaaaDB0F4GtXyAQeiPIgyOYRyc1pvSvl4YUQ2TF3jkaqe5KJwH
S94/Qo/qSYbBrn0IXVhH71UXynBRflumzYUuTXEIW6mSAPaHd7Cc3YIu2EbJCOxscjqg2zBKUMD9
OPYiO+Fo9VT4lTiKpr7eHidbI8axvJAMTMmoay8E1u/nOc66L9i307sqC9TRk1CG2ROBGDAj0lmA
AkfVhICkEX6lkXxIify8nkOGEcXd2515M/bQhhHlvZd1rGVefWHVqBKXRs3R33Z1tg2VEdl+DfIO
vDOKCxLuhzLDA1+w/LW+tHblFnXaEnsmPh++YLEQg19c3K6gf8G8tTjEsXZ+xhHdkpS1NWGEdx45
JTyhvPwShPSsXNCbcKpOnJXntGsSTGi+qjKI+vIlv8yEPrbx9L2s5q+3Px1B6Qjx9celO4hNbH6Q
D2wZe2e666rZ68tjS8rC+ywXdyrFsW0mP4uOOAwS2hzagMaDl2TwYPXnux5KR6G3SriQoUz6nvsZ
rFnBDB77A0q3To5iWw+chE64KKv03ml8FbpHLpmXXVhQD5iLRmjm/tAae8k/hAalk32Az3fnjBAb
FTP7xjrR9C8asEIOwEu31OlPD7wH8diPas5UklM8aD0SOkMuLYkmGJt1h0INYiZJAE3T/1F0Ldt1
4kDwizgHIZ5b4D79uHbs2J5sOImdSAghJCGB4OunvJlNMs41V6irq6urDm6CEfJq8mzEBzXwuvuZ
RF4ZW9OIZlzVg09DEtfBbx1L64IUVQdQVJISJJMYebo8uZ5FitaZW1R5j0yGzb1RT+CJMRDIwtYo
7r8E1rnX0AxFKbGgjKcSkdOUu3RXlyGHT8+PApP4fT8IqC7l586xK2XaJClCsI+Akz6BGn/tIysP
aslhxlkjATjTT1tER2eRIICrMGnItzRuqGW1ZfwrVAFUOAT3Kfw682jvi491x0ZT9rxwCda/KQOm
6PYwWnRGtqXO9fZRB6kiNMGxWAbecGsX9745ueU7+r5RxC+QQubRfzpUULgc5rRLi9AgzmKK00Mn
osGNZz9zn/2bxRizqIaBh8imOtUlK05EcNx7dWy3YstPkZzJstflTjuIWKcMocPYdkYOdNRaxMCk
/KXijpG7Iim6c1UGOOol3oSuxjRwLX7MfJ/yM+mlEP8WUorqdxV3+FFHAMpcD1AKDctImxW+6dXj
vmTL8gssvMLLwaepmu9S7Xrw7WWfQIdSw8RmRLkapNgzd9wiyWBkMI87TIfrihQ9uFZkGWXbY8U7
3Q9HBGwYYuu5i5D1GXJWQUIE55N8/I+D0De2gf9imn0Wcdqv7AA7wCF/jMiQSHkXZ0OW/Y4i5og4
RquDgdk6ST2kNeUwBvqR2jl1r0bCN/BOjwEOxNgQm2Z+RGgFNV9We6qHhkPOuZN6jUZ8hXkZLcst
y9ZyHA5qHEKOXTWbM+PaEvGo+0tFU04ZFsqx/f1HJ5Xk7F5nSA5+GPVawsiXdHE/i0bZmW6yJsp2
CDNkpMtoOKBO5SW5j0yGNImjKqdyv++1lclah6rrp/4cC2XKDygUK6yIZjFRGt9/12fnknvl4jZM
nvvXEoFB5X9YluRwUuqSLh2KdgErHOGLTbtC3xAop+hFrQJqgnzW0XKa2TS5u2VZhs4iqAWBT/cm
grr7VXJYOL7HMNdF/l0144hlsCzEECuesGZylbJPBoGCvS/kTc59vH7AWz1CRvKYzApBP9lG7R8F
21cX136u1u5x6qoE3aEOeCvrNLNkTetZaW6eBh5xyRoEuWi2NUrRDeFHSHwsx4OqNsO/ygSoStXK
6BnGHt6Pq//NRD/w+yQsHfbHTT/v+1XnlYaWTaVm+8ELrAC0tg+wBjtSu9vyVgRoHX6u6H/La5Fn
GAu1ge92/tklPL8niXXpo5cCnlG3rigXuKVUTuyhr6XFcuJLUU0df8lyCu/yJveCWCBgDas/rKps
BFLufcXPOSEHfe/Wz80wTeND70wfw+yCRvN6l3nMAVhdpp1WX/heYvMTtlGEvpUrnDhaxVMEtFPk
HrN2CzD4bvxKzHAv/ECvnuHCSuvN+T4bm0n2c//MKzbMELgoIjG1SOHUUDvhtvFzSkmamXZYsbAs
LkW2VdUti1BjeK16ydDLQiDJ5651idPrZxSnEX9bssiof33smXmecugyGTxaqnW60gGy27+IJMzn
d5MnvfhnSrmVv5aZeJccAB5igllPZ+F7L1lCtqYyo4rfsTYdQ/0K5TjuZTJ1YfzhaQVVQB2xLO9M
TbLNTU8pQjCGR7B4fH+Oy5mOvIkIgn3+sd71+ofK8OjmVqeWuh9jPkGycijpTMtmcp3s0xpSWBUQ
RAmdFVE1nCP10BLFib7aueqqrub7ovMvBY0FVqsRDLXOt77a9XAaMBJAYRwX2ovHcUEf1YxbnG4L
QgicKl/yfKrWO0mRUvixDExMH8aIjV82KoeV1LbzS4xVHCgqwtNKui3sF9PBJUiAAu5luCVx0Xe0
7eHpjUn2WGobn8qANmqsqx4eYXgQsHfJh7qnJFO6Xp2rpvXUYemGlkdu4nwv37a4SHuNCFy0YOL+
O289JHc99yUSIPMF3tcbQza2+b4Rq5GIcDK9LtKxjvzqt79kZrR8NJaScmvjNffFRTmT+e9YluI7
VwbpGubEhLURaQA6bPzVb3DBzWuRREtSz1BP/Q7luJALFsdT3NJeCFby08C7uHs1c2I9PJ7pUNGx
zjVcak7zCNVtCwODbkF0QDoWjc6iqc+uolIyS5oeBBEj9ZgTCc1Al2c+IANgG0+SwOv5wMp+0hD7
4d5Lmz5BDqskQYustlhxxpy+F2oPp5AhCOG4+5xvv6px4rRRQwGj5quu1gjvSb7vE3h+LDJt6hKW
OPY/rNYUuavLuEnSw3YV2cOynuiQ2rzG1h8WxCDej1IzXT0aRTkB1gTt7gMPJttrzcp1xWJRQPb0
E+fgPP7w3LCsRFFZZHp1UYmdr2LIZssOXSH8eMqKTuk/+LpMqg9WQV5fx300kPjI+njHkkyy/E5I
vBJe842ExcAGo8gT2Lzhj0XeqAIl7gcdYzKNJx6tIj9BNWpGqP8l4ze2ZMMUY0oZtk3gUsRjuxd9
xwJOApVMt3tJUVzLzTNYkCRRJPA8sJkwfaSaBsj8K2/jMwRH+RUZ7mlV1Yi7TxeASK/VKusFGHAE
KgkdylQTxLIU7LKINVDe5NR48qhQBPKTEFtWtUCPAWcddcR3T0RMIb0NFRDn0FYBpfezEp3tn5ns
CN9qnpbrvB8QavS+hqTPX3Am+f4f3RHnVmCBQBRIroEltoBZIJLXtp03g8NK7MNOSKp+F4Uxa1FP
aWRKXxds2dDCL6sm7iGweL4ufYBxO1Ju4myJGplEuEcgLZhdEQ4dy0SiIGooYvZ3sVVmXkc+iPQM
Z/TEzJdEFHhVjsqhkPOjE4WI/iD0b9zYkaXD1q11VRl4o0YIR1B/v/O79VyboafT0iZZDJUz3Lqj
qcTsMsdpi2dPyQKsgHcvB+Hgx+xBuT1yX7ABBrSti2XxcXwGfhr5vxGO6bN6VDuBi1CNvMpyD/ey
CIweNIJf57SFNGYK6ylLWRbDGKqbyyWqXZ6vcXYJyCBRj7Jf5uhHongv3zcRCHY11d6TPG/DNnhV
XnLcrsHcxxB38OfIyP2Ox3OJ5EpEt/fJj8Xv5XiPxSpm4HbdCU2HS1Kujo6nmEOdrq+cVVr/sWmC
vq4Va0XGra5KVXh7tfjPsDRW4ZuZzhKeiOl+nrrcJcsB9Zbr/CR75b0+AK/MegG895kdTpmPiFx+
lFiDS6pDRX06QBAC4zB1xaxW8x0uSqTi/th12+9oF3EDBKpEaOdKZctzqZxIHRKBuqqXzYb7PPIt
oT06EtAXLt36Zv+GO9jH37t4nmtXVhkfjvtQrowdB9+j3amdWvdOAucseYo8LAAY/rVnVs84hLhH
qndcRmZ8S1ac+/g8DgNdl8N3zh3uUbfKdPeN5UW320tpIbQzlwEoHDIvn8200MeJR84szwLyAHh9
YOSm5qnG77OghikKHCi+Azfn8k4NEVk4vhWRbk+FWufsfSda4+uMCxRiLlgiN/RhsF87bqDl8qJF
9OW4f86wPu1/89wzXta56C3Fy0xWXZoG6z19+amhGabPJd8B1FpsXUXZG2GrkE8wXprlTfOY0Q+v
sYT1Y5hhhB4fq2FFNG7T7zYrhwYrSBCR15LGEo4NSKqA3Kj2BCPoonVdDzvPFiuY3/hFdUsJTwf4
XzlkdodomR9lDkNqConVlI/PG4A7Vhl0WNJlapMgDFOH1HCP3mgDKIqSVkp4Op66bP52v5FdXOxV
45Xf8o8FN8P+nwRc9O8whu42GJoEII6fAsGy8JihAe96j3WVlU2wn1s2PyBpXe7pPwpzDAj6EFYV
Twb+/cTk/LAgHQamHJFLOp0+UYpTBLudZOTbUE95gvXsOg9TNWi4k7EpfKV5j+bjvBchQZ2dqiyO
ixq/u+ow1+QiEwRFCnZDn8Z1M3kmcJOPtnrAnQzHgAn/yygSmKHWuxqCsW3liyqoGrHTW8YOw4St
889171fc47k1SKchLus7+5kgSrgn6BKV2uJGBeQ9mevWD32KRVSQAKZ65JhSzVed4qRlkDzlPXmN
Cdx9YvyqRS7RFvOhH7+i0WAhoOks/GSzxg5xJcq6ozD/fBUoHUI3muOQfNMJCLU5qdLgWAmOGv5f
vNopedrh/r1eKaCkR359tUj3qFJlk0dv92F1tWK2EA+cb1vcblleoMdXmcz0XRUKP+ma7T2I3aON
KBWfpphxErFLNqjtJoyXBVAcS0n0a6XpVN4VG4Mn+8mtMP5/B05mWMgfNYCLqRH14ub3JDXae+QI
Myw31NLkEq3VFBMR/SrHKPe/OiRsTskjpH5D9BilQHsWbWmIjYJ1YaBYP6oRhPjT954UL2OhxbrU
Wux6f8bpXHG/ix5CNV2XoiQ+v9OJqoD7VD6OUVSvds3/YiUeUv+dgjPZsNCs4yVr4CKzU48GNJpV
1dBtD0EeY/Tfw9pUbNQlQBhHovqdLJw080F54yPcCBbddwZveD6V4n5EVDg6+sV0jk2HqTPJmrc0
212/NCu4FJphzop4oxSpTdFCvvIoKoRr9FaY6JSLZdp+DvHuIQ/U6Gd9je30/mUssxFmtb3uPOAx
UkAr+sXYVtKP/tsK6m83yWkLdcnNbG9ixnXzs1qhkcQWG+0WtMbzToq7MUF+d9kCOGIpF8GoCoZq
fIalI6sF8QztE6OT2d5L9HXdQ+5UjNcq4GTZHxkaUaaaoE3u7h20sOxURIimGOtZ+K4/ZwyTypvc
EYy6tTwGtSEbOmWGAzY6Ng6PLnUmn5tuo8N2r4hLkp/JSGYMBO2EpPS2FyLJX1LO9+4GDaaueItl
EgvhgYwT/Jx6J7nT5n1iHECkIRueJz2VFsQGSmccCrjQTKBWfqxoJDp7dQ79GN5erE8jfSsL+3Td
83ndoDgnK1S8dU6GDuC0gCwjB+ba5xKNGdmAxWuPfUgT4/1PivhjyihaVfQCinZoxtAbdWkzdjpj
FDQ+0N0LQg2UdE3cAcD+IbGuTNYKIOYINhRRigS85vuOsb4WbMDpx4cCx4a4KSzT7VjMrWaTvOEd
hFNAnXcOtAVCZabN5I0FdsVYAoJmdpuAF/qsyaAwLFhNocuGQtgAag6fG+7x/TopM4gbB0beYMQn
YUSGL86nwIadrcyx9ElGnkrkakPMH5de8Y8+H7qpvMXIxsndQUcarffJkrHqt2sUYxyVHJzNXIYk
zp73eThhwdBvoFGKeB6n2qNi5OoykhIBG/jr/CegNIpTYxAXbsoDllIFJaciSUkmzjtBGDNSOUrv
sc4UAlaRTMPh1OWGBhjSu1eFtzxWb7EOZYVSlYELNRehk0DYOfKsCPbFMZY/uaCK/JbjveFTQ+FT
ItI2n+OF/56sw8LzD2TEBbU0MHsvD1hnKH2HsQgX/jIvUDoeVroNsrEwF04O0KKIHLHZDN/LWKOx
0hiQpWKO/oPjAXxe8/llTZAoA8P+QdKvqB9WP9e95cCPdQGjfaouC7doh3HLuwmp9JLl/W+jFol1
dxyizjRdzFK8aMO8GNCSKDpiH44TIQP5b7XANPjnN2G3pS4TRqKXdWF8yTG/djOyGaGTEPSI2qc6
ffZxtC7da5eJML2GWbrhE+PCyPRgzo1z/wY3JPggch0lyLIsnu+KDJWvOmAABbHhYZyGJDwmqLx4
uyqkSKW+jlHT5HbokJ1I2XHK6ST2ppo8Yb/lGmUlHse057294APjFoWzBEOWmUgnaQ5ZKlTysm4V
pB2Ios1AaFEwM3j5TLkUf+IqzSoPy5FIpT8Ba1dYeE7gAeyxzMDYYhBm9umkkcxL9wOV3GRbI9EA
oXVKHLALAgEKc0OuaprhMkSryaC/F5icNfhyUvmRwT22+hGDPOw/kxEX5w8DF9TN1Yi/I/whjTaa
v2nVVewLa84er80osY494q00W/VcMbxr7zisagNtX9LyAczTPt0HL2AStKCQd2i2l706bN7jLAKY
iSp+gBWDi8+MFtvyG4sgqD+JzEnXVgJLB63uuBGm7TaeYo8V/ckClgyciYRIa+7L8I7FWcz5G3y3
AQRb2JJwyNFxx2jbSmyjdy3sqDb7D05UObzrK7gh/o6xERh+JrhEPIiaGPfVeu2SQvQY9y3ClVdU
fvIyKseKdibZjFAqCwxc75z0eLBgHaMj0gDjookUmsn7brTBXHFm/ZHCwhOPhZU5a3i65aFmztoe
cSQRmS8YKHyHC8I1e2vwC49LIxTsRg9VFe0fXaeGX1ws+KIGJG1Hd4OBFRkKfRLBwVtqWn6z7hZ7
MXO+yMuW2uK2one8o8jveMicRi+Rdl5d2ZgW4IQy637layh/dvuYvKM3zz+zeN+2toqX5WwlFP4g
WSKUqomoUy51NzYBV707+WxH7sIsORgxVJeXEUvnW9MZm/yy2bY8j5n39zqGVy6GyCEFD94FahsM
h/yRAIgcOR2x8IcNfXpYRbb+BeGdVi8SYDv/QTugwMsCpkocEmRELgfFNCY8oIr1b1cl9lLRjQL7
dgPIKORWVlmNIq7+2DjK3Cek998zTAuKF2FkvdbtgJcFFES1mumk9qiyp33jZL+WLuK0ZdtE03Pi
CM5b5ZGAecVr5wFnMyqStnNGfUhkMbITLNiwW6nyKa2FrQrbJiDGPm2ItytN4ZtW74uERapavblV
ZLIFKLwJcabwVvujIicJ3vw5RUIdakhx8EPafyClt5zqrWArrx0x5fho4M4etXRmw9OwweynCWk2
0IfK6uwlNgxux4iOleoMjEIfwCYmfwQpceXxZayudMYLXGNtKZkN+qQ9K5DxLpU622C9OeBFRMYN
Qs2zR49xVf6YLcNeNNkos9AkmMO8aLWJvqYOCV41hcb0GgknqjqRgH6AHWH6CVNbfJ1BDmPVYN9L
ZJeCDZ1opI6Vq/MkZaYh3rPoUCTM/0v3ydsbuHSjMceZk3f0IVva2nKbkbsj9+2d6MLt7Q5WLmsd
mpmh8YU1/D4nVaAnRwG8T1U2zAG8TLFHbdqjnKU1GmIOFWC8h4nUy8azO4Qm+rEmZUxeAG9RzzSe
FxAm7/fknH6zHQeFFv5xzsBqtwZKO9rsWlFfB5DV+zkg0TiDJf6K7x4DfmhrWVbMvwe3gVNh/ZLI
IyaF2XxZfLL9o4usxHURsZ3PFiOOHuHaQoQHFn0/KrAWdmiTQqXnFFHDQ1MUS3GjaSZ+DIHBcSoZ
BU5twWJ0ikbkOlwWINMUBG26YAdDbVFocQng71TTIKe/c7Hx1zLNZ9OyZLUwccunfmgqGK5lR7Fm
YWtMVLH0Wppg79MZB+XMgXDM85za7BHZX2WOrKyieh695Rh/5CPgfdX7/4iATr3JzNrf6XTnYBhX
VP7rHnz+XcSzWR8cKnbVpHHiVdPtMSYTcnAFeSzVti9N4tAdoEJjjeRtrSYeo3uYVmSzlNIYcBdg
/5/TccDxt5NIHnm2sMsWML5oDZxGMDdJI8TDq8Hyc56XMzmkcKrr8fBQ5TDaSekrWTr6yjSflvuV
uzRcSkw0zQkZ2uEVumV1K3OeweeGwizhpCGcEAeY5hL84wb+wictvWzhqZTvt05K/N7ATPNrsgbJ
a6vLjrz7sSJ/eaHzP6HPeYdq53kibq7sbXcA49HHTQ+cTxpEU9G0USax6x0ZlOuvYDLX7j9vMXGo
dw3g/wrfNYQl+aXQrSr2zF9pbFOUJpdnWoAxnDmUTiKReOXXPU5fs5TnssFCZuze1qhYUTQ1JG7D
Vehiw3Q+5ZrA4U453jrHOFzVi2GQLX7LePurMSLY7wBFEvM0Ywq34Wqao6xZqbDuPHs2/sZIIcPD
AmYilxh/J631YLftPg/YbG1G1GwMwPDRYjRcpuvgRh/Udq4oWLPaUj6jWC1phiwc3OdowL8vflTH
bDzDGTf4C0PasW6778vrMM+l+KX3cvivB8qzX4MmZD5jVBnf4CGOj5VModvr3ZT0Rtwy+DqBIOE+
TYExk3mZ8yMgqPgIE/e3KQ3LB3GlQg9dRROg+RJoesIiN/87zkMBkh1jYQGPaoppKoPiuMEEarmS
fouqep7RXcDAhs7XNIPP8dHxyXw5kqQazpxJjtQ4Y0kWAAS7hVzdyOSXhBLpmQAVpXVsKiQnzqVC
8ngCOdGFoRtHhJehFo9DI6gPO2Xzj20GjXnMp73Kz8PYV/EfOI8l9iNFiKs8Qj1XAqQYSb/NlR0/
KhQgjJUHZ+QhnQjKYOwGVG6ANkhtEpOHz1wotCuICkfrWTgbjV+Dwjz1axx7Oh+GUSF4tKuy52Ee
R1pH/TipHyvBrPmEOVYuHjpT+eUUMar5OXjb5WeTo3Ntkj3eikZim+8WYwRmzgmHcOA47XhyD5tI
iumM0MM9vdhuxo+0RYUoIgd5RXxPI+QQ4bSwaDjMvpBj6xksC++7AbAFhqfR0IvDkIHsRy4jzfuG
JZmGLVGv5qdyWIdPgv6tvG6hm2nTT5CgAPVvPDyMoQSJCrVCjquyIxi/zYDh8nUZyx5rAkXFxbie
+m33lW3SJMPquIf8zfxJSFHpE3hksv+agsDhmbdKb7W25Xzfow6xdre2+9Ujl/QWg2mwd+XuUS6W
yRJzIBSNFvpJU2GFRvQRKV1DGMdoCmjNqAH3ctmp6Z/rk8lVJ79Kbz/Kkg+z/th8mgh5Cxl2AdZ7
J+NYC0ioKzRD9K/lZQdog8kAT68S2+jbeliLaSxCbfrUUI+ZNjz1wg2TdkUe+4xg1dEbaH6+pMd8
/wGN9gBAX5YgtvMt2qemHNDE6DqLx4jfoAOJKmy0gD1rxKDQqJdA1UULRCOT1oVv7Tq6Xvamk86G
dpUV+Lu86lKUdIYUjXbGHFXd5ZQviLbkQ5S2iSlne652Wz31SbIXpw7xgY8Jzjw/ZEFvYC5ZHKWN
x2wEBKMXytf7xPsNNAva1GZe8tmfiSyG6UlBuA4pA62mN7T74VbsxHyhFqQfceXk/jzqHP25dE5D
Zqs2ilF7ITEsGwjJHM5Lsa31JDDnPtjRFUD0S3BviJOU0zmuQGleNghboiZzVKZ4tZGK07K1EFe4
PfTsju8OPnmyyPQLEFfXHcbEFuOHd6VDKS27/CUrl+RpniJJD3IqimSpF6xFG34kVOeov7NQ98Is
JOA2QyTOzatkGF/mvZ8uWznJ8QaPIttfK9OB+VizsVvP0GMS1cxYHFgoEq92vxxIaZMZ4aQkFTWw
TbK3Wny/FQj7ULIFRJWAVkVOxUHkOZMPri8LcFfLd1ImvPimtcU0Mpnqb0ZpuGiWJFEt8ZWJQ+po
tbQ2lchzhDspUeecwoT8bhfCvoC/LP9tQlb3wxLLvZ4CRupPYijy99wMengrMaD6K2Ba+7Bojhmw
wVscP0SkwBVcY7SIYii7ZH799qguIVDa6H6vRotrteiCnk8jx60MhqFfyw+pbbr/gnl8xniDY85U
0azJzPYD9AHsNioEBk4HCIVGdcPMU7C2KnRUXJIY6/N/0Uku1W2LqQOoWB3uONJHKYITwA/IN1fA
v+eosBxRHN3WZ0kdWF+9qXisNML2qvCLW/i/wiY3Z+Gn3sg6/BmqUcYgp00RQd81rEX5bYcyJuWb
1ZFA0FGZEPI7X4W6Af2t7gTGipdPSR6wD9yOe2cW3cC9rd9vYYFl3j0cJBHkXoeVr/S8BiGnC1oa
pw57WvD+OA/UJJcupis9hWXG444wjeEI6SsB/pJ1zmmtp7IXIBgUiQ/pGlvWSlDZPz0jrLj0Y0pZ
myNP9iM3S/GJGykBwLVl5A6zxYdr4ki7C4QF4yNyYaFxQr/aHdCF6OoSBdWRE9crnadm8aWAmI2D
ujCPs4bBVSuTwvr70nQgkL+zbEx/r6BXEAdtI2YP2Roz97SCtma/RzSO0Q2uPd+sIQKD+xfYzoe7
KFn1Y18hRwtbWzFEBCvySoFcUudAS+8LvW60291FSr8XD6hW+FNMzXGQdiDChzRs423QxQ57VTjG
PEP7hSgrDMjLloqY0AaupWJ7Sm03/YTX0dA3q2a81XQGfxwB5/2hAM1nskNE9bvHqZzOAR21POii
sL/Hck1f1y6299DHVv8QiOJeHXRGz7oqq5dRjiqq99TGH7kA9gVzO+xf6O4wXUBXx59WqfOnFK34
v04KhWi/eNRvW99X5V+BrpuejMoK0mCsiEYcdDP7WtUGGtLrvb/XyhbrN4muHnfMn78glwVo66CD
aachRoexcLNdSkCKIzPQLpx1sDsGFmHOJ5jCrkmYzK0Q5bxQ0MBVUZzLPl0PBEPa0GCwYyZcLHAD
hjqNcnRcmxyO8O2Y31yZbu+swvv2LcxlrZMLRgRauPnENy6GE1vMurZVGobncjPdM67U6G7JYUYn
sWt0SV0Ay+pWFncQ+mKqt9GwXHQMVNbKeBbIuJ5mu1yZL7w4h31wv/N+Wy5wkFh/grBOD47QKQXP
7H387ntcmBwb0Z9uSWHK0WH9wzbDTgGuAROz/Yw9fBU3BCRi1aaxZuKeQRePOcjCgAIwZ0nf0G59
k8Hp7OyhqyjLG5y4ElIXHvSBTsA00D1E5DHre7scGMDf3EAwOGVHuIB6cR0X19/zWckV9jsw0gcB
uIDh53bf2l3DTuswQJHEMLzP9+wMzmp60wAoYLdXP8Z1B3nKfiJe2Xu9fmNAcI4QnckS7RKJEiyl
IpUvRgAAsXl2cF3Bn+ZqYUuDD8aRlxZDypzqlX0NgFPRCchamvspV8nabmmQtEUwYf+CWba4JbpU
/BFDZDOf4DRFuyNUUGJ8CIX209kPAIJsJx2IfeQlPpWV46+2wMFLump7HNcqQSZbFgrYscfQfzPB
6TNiepZrNwnyCslLsh74HGGWEGsoRAVs6MaGQms31BQptPfVuEM342fGxBnsJ4svaZGv8OCZTfkT
N2PxP0dnthwnskXRLyKCOZNXqFlSaZYtvRCWW2YekgQS+Pq76j51dLTblqsg85x91t6HOTxJT/ZN
lGoRj5fyD18zarawTfhlL7edIH0neOha8mni9aZf7jxlFpMwJoicpCna4GG0XRFjbF9OfKWoX4Ya
vjRICLOVCToJhAA/brZisG6DUmFocmkhCVDwqNsZXh8nuBDuLWW1zi5j23b15i51/V/LasdnLNX+
3iVrTCZqifj7dlVZnpfGGnZEHpp3mgWSc9JiYyRqVWX1j+pYy/MIYTjs+sEtj0vUiJ/ClrI+6VXq
Pa9wSvuRW1rv0ib1g31UO7qPXW5M6n83LR+chsnbzq6b7KwJztl2tuQUulSp8eQFsTCAN2qqv1YY
Kc1EyuaEQe20xjitiu2hycVMArQO83mHjMi3A2AX3cvA845NtKz7IC8pk3OTAZz5ke6vVSaYr4li
+jV5A40DUNfLkgr7bTVhdSnyNvrwHXQmCmx/3Ys0HUxi1sF7KaqKUrFviRqLuzWU16mp3O8mrYX7
VZXpamWHpnSq6JSR0mY9E+3MDoemUqaja0dtPQTagDkSAV1MCRnTwXxEfKHl0l7fF5zsHIM7jjBn
umdBHThNUMjhj6MrVEG6WsJ+OsUsr5hkWN/NbSSY0Lai+4IU9c4B48Gc+5HNF7Hb8Qaw1yrzdgbO
4q4pgx6ipgmKe8T3/u8tMfBICJL4hD8uLJTXPm8OqxMwxgplncrdPCEUHeGNq99DBliUVHZfvQ9o
CjnIIIPoWPdN678iRAd3fSAKkfgW70nMTJ6/BGuNp+1QkHkxnu2MppHOT3jbPw63vnxZg9YOd34q
S3PPgKkZjrNzY3jDltV8ENNTcU7XQc8P2soz7xRpB/skFKH58dqMMbNaxi9Z6fVXrhbsMzzrbnrw
o7n61xaTCWNrKKZXzRZEccjnEtptJQz7ua6Emk80ddrdEVEwebDLtdEotfXU7XrEsAls3NRPURCS
aCZRJffN6GgnFuwGeksRi78jPqNqV6+bIcyggZVy6rK5ylk3rxNw9G9vLicijSmxWfqIzDUcpt7w
0epli9oEocn7J2e0cHSGcP0LRjz9Kuyl/OuCKiqwqZamoM/S+dKk5dwe+lE7ywU148YMFQGrNgEs
vMQRgRKnDJ/0s2+sENwwdBGX+8k2fJLOdDfLqP01eBpKNPZWe5z/shwuWw+is0L20YIH3JGyMSdd
yg9uCf4QJpJZo3diCfvElKa6TF4avXJzus9pJ9y7vnOsT09b1t73mcKzdIC5uH/7oRk222Piz7Qc
RcECQcuuqZ7BktiyGJVcm1aRH5l2CErzJS/9fVtCKIRKBeYpjbb2exwr5DsrmvyZsYs/fnmwbf6x
X5aRfqhuwv1siWAvt+3fFhiHKWfrR+J8U7bqHSZo60x7DI8/DYbLkfGdewW/D78ix+rFYWAg8Dpb
i/vFM+A/BrbKP7QLDA1WoNEkqWghhjiFx1/asYff7mizj75m2E+4WY0SQxJi8LQyUd3PkQN9M9gY
X5JQ57WFIFg5X11eDtO1T+kakW3Ehp2EmDc4av5oxN3Q+662fn3dBEcrxynf5Bo4829r9esj2vnC
5NJd74Mt6+/KILi1B43f/emWMf+pyGz4YjMFRgQnZNAdr0U3TEmtLMeKcyawLC0ss/dl7qfh4Npu
v55GbfmfvoiqOAT5SkZKxB01HOtmkbqLdteo0iliXU2Bw+eGcyCZmmz8dhd/rrhy1nRIJrfZnmmQ
hjuNEHwXrLcjH6Mr+DZuuyaV3S6rR7TwWSn9Uq1OcQfJM8jE0qru9tiuKQfJepqfZpc5Zxv0Y1yA
jeUJEKgVq15nez7lAvB3GAee0K7z/9leH4Q7epsIddoJ+pPTut6wdyd8kLHxl+B3sOThjyGV4027
y/Q5DFtxvSEcJm6I3zwYJLOFUaTr/KmdcaObWqOnrmZvUepsHF2qCk7g70Gy1ENKXTFR8tXl6l2C
MtIfHMybF6tOpMcMUeLMAN8w54WWWiGuC+fDeIAqu9SCON3ZYiUVQnLW/miQsTHWo4LVmnsbDb31
b2MCqK2e/TRkv377sx1ODwI++IolJeWct8Lhh/iPov0GQ9FDvIXpUiYpf9rDmup0b9WlxeJtVmIo
ycawKW+66Ghy4iHRdbT/FhUNomaKSwBPAlDMfnCajtkMZUOapBW/+wKoPsb9WlE19F4/3cNCqzYO
tnwgPKzJijWpuO0Ys4tifEPgZeeiAwzPWAttfozs9jL1CimB8+9ayTJ/t9qNo3/MVgTBkpnRvq/r
8R3uvrvLizZ9ikAi3iygNx48u28OE+zio9XWjGissTyZ3tWAyGH4rUj2V1ScrL+p2nm5LzyX427N
q/EkZTVFSdYuApqmaoITr6zx7rJpcH5s1s0PMdF3bUt0sYsgOQbQVcAZ6KROWK1ntRp5pnjVzT7k
tWOZnhXM//nWBgMRKpY8SmuYPlmh4bjJOnGDOrTX3D9zvbc76R/Q2pdT0E1U6l2QVU5CroK7n6nB
/wZitH4iLiwvmbKykkmLzGcSvEdM6mxFtmM8VwqiRTiTfi9rvwj2lmHpbzyFVvbDKCX75xe1/ZJj
q2mudCW8UlLNnAp5SEPa1I755j51jrOn/N/c7355VvzN3kEBy98qXavnrh5766jrJfyuJX1srEE1
4T8b+Xdphq0/LMFUfo9mrfcTg64Hp7OL/FCw8SyLl43Aol0WLN65MJw7ccSxlGyr6U7D5NqPqvOm
IREN++M0aFqN1bXL7F0tqaHPus3mS7fU8s6GYXnPA3xtk2qKAavkkufMumv796xBPHqPjRbaNNOd
x+aed7iZ+jOvgvmp1j1yI4apE7xG8Iabo3wB2JxIswOR17thGqP71PFkeuyYXKvYX1gxHXfS5jPN
gUMb2p0qbRMwYe3yvo+MbfyWdnlnCt/Z5VUe7ZbJoBukc8ezZzhGRzmVD4z2rO9iMNpNZD66Dxzs
cqcCT511Y21OYpax+te5efbf2Mh674aU4/RjKMaGmwKJQehTBL14QKi1LshSsC7Mxy2XOIRWfQ5b
hi7YZLYf7bco0sDIa4ry3blRKM+uCzoaG5TON8rsUQOFRMAVW1pKefl/3i7js2naZeG4/bfcEu2Z
qwOa9/UY/pqdkG6YD8481HYuHu20BYJjGILM4lE9VHEwia48WgrO8G4UjEiB5JkWEjbKjKQMxpFo
BS8In1XTKG9X5336YI+e8U+1r3RD1VAM7UKsNu8s9srABBc1d9vz5nnus4cOctBAAPl+bRUE6kqZ
tiSI1iXqqefZ9zQY2YAHYfTCt21WhfOLkHyR8hMKpi9WWqblAYfq+EbNutzLlY4cHx6qlUd7VZP5
6FkoJS2fr7/N5j1AkQa88TrNCqPUcr59fCIgrNjPVDePHp96wYM52XQdzF6cOnvnnoo+WLCdZxnD
sc4SeRJU5Q084tz1xgd4KrRHGPap2M+9lnIviEeVb2DLuX7aDGPzhUSkBRKmUKan+hMVTqdENYqv
TcxmfnLztHnNkR2fRcMC36aJupda2W4yWGxUP9H3zw+OLYNvu+pn5y4Q/pi/L35ovyOPi3DfbIqe
erKiwD0vS+Qs6CRCdgs1QJbmzsUvxjE8cyzP2BNNb+bVxlXjOMsWV2snXrAo1N5jsHH5NPvBVMvO
gayqY5Wr6TnMgG3JaCkfl2HpHxwm+09dChTN5ZbLbo8E5g3P8Aui8nA4VGl072zGSvdLownJf6TM
pYIqN0OjHKUIm0mL3BbFHZ9/nWjYLGeXTrU7HZvK34pd0U+mOlozjeBpYjLhMlctoStUh7Ejsajo
ymTLtmY8AJl1OxsHT7QP3VLZvPGOfS78sH3mx0dhHjfw7ThvbX4AFo2kfDO+/B1seMmwhtaM/+dB
5JIz2U6/os6ixWyW7apbS1+sMTLf5VBA+AxBupIPBItREIjBLwE0dkXxLHuP29xe+unRU2KdEEII
VDv2Uc074QgP2zV4QfiT5TYTCuI6h7twlv9nScY5SoJ24jeHkZij3eARBhAPNk/yPipXS4GEVKlk
NOe2wIc0233s1Wtx2xQX+O9rldco0dSXHcNfPr270GnFX0JU6hNFqnp0rNlienR7i1uKXfvkW/bC
bRF6016THdsfqszDuSq4CtNLntvmALDAdM2S7rM2rvdYMFQ8FGvFo+I4/XYFJxvuOGGzc1sxNdnV
nT0i/w/AsViHrPowL9N2RDJyDyz1dq6hRGX2Jo6cWkBtPqrcMxZjsZmx82vNBtf1ohdZv+HqJvBl
20pSYHO+nregE/KqVcBUrQHluV+CqHsTptTXqZ9K4LnU59vwWj4Gq2ZmHDPyHHcpGBf1H/dayWm2
1KfQluGceFTX9wWTwV8dctCThImF0aQgPGtrYeTGjgJ7z0r7/JdQDi9ZFrifXulkH9EIbUP9y5ed
10H+ufDE3yMpLF8zT4Czc+eZ/PKbAxs7Ck96hlxRuN9swV0v7hCh+YHXQe2qqWM2gFznfOhU4sOv
/O6Jh0remTotXouaT4mdi8x0JhcP6J55OoPaftJrnjC/D/7lxI3DrbKK/b7PMutI0AXeIbulNJtd
NgbbdFxx3vVMdXgenG9Lj8xBU28ev/TYRxeTe+GjmIrm1GVL+ojMHN3DiAVPzRQ1lCy+Yd632oN1
6Bu/eB0H2TwOVp8eq2Ko/o3NDSlp0ez2okR0b3BEtvACmNxczLpIQEGw/JXuwLNUtTkgjBm7iF6S
4U3DlOaQoXlWn77vjvpF2yPSEW6h+uSEREgWIRhurHPpTTt/bAKog6rO5L7Dn/MTMGsH5+wGjCm4
DnjPq+2pAb+91nTDCS0rr3bnuWxEK6Kg/mF5NsTBMNRnwaKTowwL2CHdZF/KBos79SS2frpjfRvd
eLfiyzDHpynISXOFj8zu7EzrP1YhOzxd0O2PQb1MR6vC3LBz2AFc/vHDcjxXbAVJUFooUrmMgAGT
wMMmcKiRuT7mZsHzLavQjb3CyefDgEM3uqAWbM6LI102oNVVT32JmETP6Habp46NX5cz2zGbfN5r
e3IiRl/Kqz/L0jNMssNQgJuEa9SxCKiwsFSsotAJMaLVHxjUVBxkU9d6F+KK/WUxEBXXmyDD4Rwp
KXZ086O3F+O8yDda1vWfMy+aaR+3YPRPGWtYTmEeIqOHWM3i0howFm9VUYgTWxcKrIORzOurbgIK
fx9HcBtvww0BzcQk57Pjd6V9GplOXyrsFFgoVTAzBR82DmdHyv/KkNYsLpgJsElDlVl6mmiN0cZT
0lfjoLTBhloivh/A1/3/rCqLCnLjmzTaO1PgcUlF8LYxrLeiEVKaKXMR2EGD6yU038IwsNg1us5w
DUBFDIf5VhTAXho+Y1IXELFmSjwvxrXAspCtkXij59n8cDPO8z0TAOdDrAEdVAkJYtFCpuVucXT0
tsjWpiOlQcFmsPofYctSE+ZHVdUf25a0C6V9gwl/regs/JnFc7IqF2ap1eI3iByRDYzqSSt9bXJC
fMymsKMVtJ7JjdKek1Xk+o3yMF+OUK/eMVt7nGorEsUjp09R4yYQaXUoOtznIHELsloGJJ8znClL
MoF1OQx3ZdnlLPTM2O69I8u8vGNwzESnhYAWsW1keJo3dRM7nVvboiAaks42nkq8TYU/lhwq+Ziv
0Vbv1CLGxxX4+Br2yl2PSiNozgpSn7NxSZu92+Oiw5o7wKZnJMxCOfFbPyAN0htubk7PS1wfzny/
cCln5yHkeVe4NAuqImeP7ObbCcBH+2N6lOeeOv5rhgg9mcgf/0k53xbSA+/+UViiwme365ufJp3W
TywATX/0V69bd62q++k6ZC3upbwWu8gV+sGMrGo55Cm9t7WWvsiSrKxtDhiPV+HAQbegNCFqnilR
O/8bO3X0H64TZnxc0hEfdDX010k2ZUJQMQtfF64bjltkCT/Rtq6C31A6gRfuurBQXY3cMeY9rslV
kRTZevWiPscu1yO+Ec/xj6xZlcUHlgXG7MWl40xpnQegsnrI7qEtkAL5DtiydcfCSHItZL8BJsCe
pKeO+MwXEalQ3SiWobH5Jjts30eRTt6/2Z2rd6Vc1Dpc391duimbyijNZsHdl4/W2cldIbHMjdUX
YXdMraaoKg+bdIKppayumMyvZZj+WtpGy2Dn1tI9RI2/PoTDXNsfAL+h/1/a+i4WaQBSs7xZZWWC
HzJeZi4gOsJ54uQSlicoPQuaeHzDaFGRX4XqMNES2Bc4wqI4oCmyHsAs9o3h2fruHx2tMI/tGDlq
1+WpJvHd5V5Npeu9sGaaqwPDh+IxIdfwWNaoqhKj/W+efhRw17jrJ5bX2yvtSO5JXdTqvxsR/dIQ
nZnHBYNqmOLGBxR3FsaRTjZE5JxG7dSVidSmc06Dvy5i51jQuOxokzBnOGUzyKAR+92eS25u3UTZ
fhnsHQaQ9XN7o7mrxCqhfu9WQmv/wIHX3a6ClZZXnJiy3nX4H1m33lRT/hIBNivO3BQZOJc+ZF1b
A7Ht8dm0PpZ7HNBxBLtyz5XRP0Tz6jasLMOdGJOGwRcU6Sr7MESt4EYq+KZ7tPJ7YyiFmMFiHzo1
peUUL8UcSba/jaWjrhW6L4gL/3IV3rDc+6zyDBIvy6sO6YRiOQFxma+pnHT410w1pcDMvjHYFdlE
zLbLEGkBGODCn7/RiEQSdpWsjO4i8GWuO9FU+idYOikPfTBodcy5Zxkmwpnou67kZWMgRV9NSoJx
aBxVOVZkLeL2fBut3pUnbwzgn+KtIXfjdokaZ8n2ljfq/pt6EzE1bsDXaH/DzkNu7Byc/a8lhiJ9
j16E5rsKGZb3Cq5mxmXi6fkVenYLd7Ogt9vVIBtDwv20zE/Z1kf0CUwC+48J7OLFcTq27U66LJbj
FPTkWPhu2u3rdOzdOgkZCg13ji0gbBi9FfT6DpzoXmH2ZOjba+9JjWI9Q2z30K2qKC5uV8NREH6g
jqygdN45iIfm01YWyGQdInWdhQ/ndCbvoSmpesQq7lZ69Z73t8qGrwgQ5zRywaandhI55t1xtLor
J4MGodO2q8rn1fJppJQ3n0XYjezybTFT/SDQ+eFXFwxdjmxRd98t4/Rwt2k9lc8t/kxGPV24Zcc6
6Ozumjf2jNhH1Fu4fPJWT8JPCOvFqjFKci9+ctKbzHddjFCysduqov2dtyjsT2iYq33IXeK8YZWD
3qJS8wd5ZJYlGJv4wmicV7Yzy/rFwci+ObsgxBJ9biIGGc9lVTj6ezE+Ew+f67y9uAyjxB+6ocUf
0WA7YCUuD1aRBscc65i/wkXfOo/EpISIrUmhUD+uigfAPzWd8bIvohGc4Z+P1BOkTLI4Vm/dSym8
k40/pf+WvCX6ruyaxmcuxFDmk1wqF3XelZo8nraqRNPEtW8MwStZO9VPfYjb9oyyGDTXkTUa0mHL
ESwuy+byzy4HgSYxPdiqM5kGjMqZkkX/aqx44b2BrBIwemo03lfPbO7WQ86b7xOFrlR0WDIVppfZ
d8b1zmJQkt9b46jznw0+wF35tinhPzPM0w3wAfBc8z4SPFZ+iMFz5a9Sa+2lcZFyPH64WRsSmF9V
7jYy6tRhL8zZZByE+lR6xTSUaHuVDKy9MmHtpC9FXhoHh51Tt/3DaAw+j9uzM5pjRohuLsoYDMbk
exZgldlpVYRfyd3S41eOJd0V1PbQsSq2cpptS/oh93vuuyaQto2Hf1mjj2F28891y0R5F42U8fEc
UDP3x3pWPOEzoo8+l61eLMJ02yV9v7FZ5GMUbZ69+KXDfGHHAp8W9YHQw1FcXDFh544HMIDxfQBR
Gk9M5FHNU9NZ/i/bTCAY2erAxw+jGzX7hRHl+ApxLdrnXg2jdwcxFtCaps1aHXLLlcUzn8n2hIXN
L/bExNA3lMzyXoJVBEVSNBUWSxVK76WyBk1J7NSM6Zj9R9mpR9I17A8WFUpzsESnZrFGoJTBQDlX
Xj82v4ThB6cYbAnjPTPVyPKjliS8wMIjjF3Zh2u118EjxenB1dVan2z4o+3RFOQCDTsnEF22L2pv
MaciLFL+6vMSzf0T1FvZ85g7t+n1vG5bGvsoqvwLlLL2OaytIVirYyt8/PPEFzQMiNBWGEdyXgdO
cbxtoNaSSzCkId7rFjSJf4xdSJAQMITbjycz9VH1EES9CYGcmmEQyazDYruf23TZLDRlm1lqGt60
KUbTwKdi9dDZ2mHZjlkls59+wzeKg3hOxcPQN8yJ2gIOj6dKQTytkUPZjIH/FcfIIGLX6gD1mcot
bA334Vo6bW0PQsGjx1oI0xEfstiPNuPObR9hOKFeGrzHdqi89Ww3Ak/5MrkFsy1vZrLoWJH9xyVq
BZqg8FoZr2ht5b5oFK7NMERm7oIxey956YiaDIcXi9SyPw61FqdOaQPRiqlS+3aYuR7Xmos2GfTK
iK1UY370Otd39mQJoN4RdlBU13QiCPzgdD5tnDPm2cEXdfnKiAcuOog8E2Jlm+tf5dpOoC8G2STO
p4HOSKtbOhd3ofuXrny616kgBmFdHMRcUffRR9ZCiyZRvkCObtvCwqEpz/oXFURQh9FyU9zCxiCK
qXBoHC7XNN8TWeP+InUU4gonPfa/cmb+7jlrsCV1NVh/lEX2zt74nfVHLttUXBwmKhtB5gXWDWxn
5LLPln0GayPNYb01zSZqbZzwK0MQPypukAETkzQuCQh9Jz4Kfy+hKM58yqzePtVoT6+3c/Fu1T03
YGaDa5KTNXTnsM7oEKkYsKhFQeA7ccpk/51ZeHPtoBSqfTWZfkBB7+vzJgaX/5vAyx1sVnAVhY1A
BVzL0dfmQVzPU3Yuxm67LhVEY2wAekitn5s0w1m52Lr7E5IEZve8Gfa4POhgZOWUO5GztGfIluuj
KbkF66PBExz1uNcdlKuKOJMhOgfBJoue+rIt0md7dVUxJtMK0n7YaEXqhTnruI5HZI3KPsgh0OYz
VWHmXTQD2PmQR4uJKHymubiMUYP/rUKPZiTZtD9BPnpgBJjK7tN8EZ/R1lnfFGV8JjN3SL1bFZZI
Zum3irkwLkVTmrK1L143suV4wNj0efRDUPBL7VmyeO8XFTFHky1GLWVNuTljBuaZyLtVnnNDUQvS
Bg8R+3apf6MnUlT7G1XuqRAO4XE9d4yzoxfhVjGkVXTXresyt3kBSsGXNtvKzuqk2WxHNqcqbxf3
EkD8kXJVQRHlv9W6TPlDGt6msPtKdxFDJukgM2MWgZLOK3o6H7cTjTFShDl5Hk5e7xkVado+NjGF
HfRMkLbhDvNLs57As4bqEAglHdTmqcNDK0zhDC9zhSejXl0qNMMY49qDClW7uctEwX7DGa5MrTZY
BCQs3VpgMuZ5oHtUS/gFzPILyCnAuewDj8WiJ/suLrItnO4KqM0PoPFcX7tpMcshqmVjXg2t731b
ZptOBIlG3LWhZuBQubMit21xMdM1qS3HowhHS//KfMVHAEPrewDGnhfoS+5NGCTmsdkon3mLQYAq
q1++zAIkcpcqgnv2Oc9j+yZrarR9AZeDocG3/N+4OPjgxNbWMHOhA8HXRKPdfbIWMbzX5EvNx9Yy
ujiOE3r8I0ePtpdkIyMP4yz4QgNR7EfhwSFYDhqevKr/1jElxY1fbfydNZHFcc+D0/WMXfPOPfoE
7o2fGjTjnyVRZpn2r3jkU8rvz22YCckgqLF1ToVaq+3dLrt1S+bRCgPsMLmVRtxPfve1mKyfL9hw
VvuyQVp++OPA0lsdIUKcaszC8ig3a/j0smn6jdpJzzE0VtBiTy37+rC53bwcScHrcerM0evQOozz
JjS08qAcJrQ7XDDqFwNW/98mgUgTHc4bRkQ131ycLqOPNQ3Xz8YYEl9Q+uDb8pv0Jiq/lTt3y/wW
L2ohiz/oeO5zuORivL9pUOQBLt0AS05W8HbGnOkd8fRaP9jsnLMistQ8EB6B2Vt3wKHa3ZAa4YTQ
M8sKpLr0pqY7+EzlL7rMoKuDOjPtNR3ZUEbdVOPsikQruFSnhYoJSpr6dBo0SgkabkjWFd30LaaH
Q/ABnRXfJMojX06En9ycebfd4DPt4CVikXoAaqhLXGnk40W/NR0RzgzUxSzexpbKVi0N/5H7tpwT
tov2V5zI3YdjBetra4XOV2kF7l8RoLX9WGERzeeS/h3fH3bxynynpqYc6caq3I634JVih58wgqmt
HVq3dYDSOVWEkzFqBMU9Ljm6HhobyW2b1TwWlsBAutiy8o4uCWPwLOwYAjUNbD9FMR6593xSls5T
42dsDK3c8Bfua+HsGCyGXw6Jf9EhZ1Tg3oLlOAhLav43tMn5FJRb8bOSfPUsiB16IGt0/WeV1EUx
yYfkpMw3A1ycZz4pBO5YpWSFEfnyILdge3GUsn683GK38NIF0XMG1fgeToSvxczHs/2Qhe7fnOny
FvNT36ajpD/cb4yt6UC4BSl7i/LUu7km+kBle7vyuBj7LdPPkZt6jwNeFALHCLHBCl0z5S360W12
4RRGTzeNFnDF9W0krZE5ebTARnoZ8o3VQgwSC5XVHyHv93hG/mIEPJL9A1dRymsXhnS3lQ7kuSIw
8r4qW/tlwla17lW23UoZXLtF0jYpGQ7OZj0QgGJ+G83GBKiRdbDBLPNw4Wmq83fPI/oM40uBBlfn
Nob2Ngve/Z60B7IxM/u3p7rJJeGwW6eYEGBo3hbCZafUpIp4dBgf9kOfPhb8H/t0aaGn+X1dHr5b
Hu+Fn3/58gddfeRAowzrt2ChKBmkTbzNMpAHeeqKUvg7qsJuuEunjB8vJNVHHsJmMtatVEAobOGy
X7uIoTxKbPXCp4m5pY8s750QoXmX+Q0Yhs7Dyv2v625D+a1mvSoRiSUgj7j5Gj1CB17Ia6AHiZni
eNadceroYKPKky6z8el8uFiTWb2Q9Y2EnQ3qK9gPRn7ys9zxkcaqqI7jWlUlCjtdyBVTyBJwHHf9
iz0SCZVoMl3vTblGRPsJtpuQYejZNmcyHAA6/e3cr92h6Q++UUP7VI4kn17acswmVBGuFEAeSe1u
e2tR7+YC+uoC7IIqGm7CShxJc5lGItgOOMzlGwyW7QHddCY76Q0wKK4aMiaoY8HjWElp62sDZUma
GjqKl/CzpuY/xFexHFvFtiBBZ26lznw0s89EPM7Cpv8/D8j0TcY+Y1znjzVRUuyDSpjxtDL+xc8y
u014AFgOXmG3g/xgijTUB+ScTNFJaqjLjwH/0DIfG6kGWrXQ9f5N7GR4DsIw7XaAbTK/zEZm44tV
ZuU5NAEjNgbV5tvllY1iBeH7vEm3fBjIOv6P/9yuu8G58WwK8ICHYcYRGGMcruonaMIifWM+hs2X
39Kqnw0pIOIIn2rEnh6nhEwsvbDF/FJDEKS11sd0JLFoR/qN9W0EnUHitNJ8BSk6wsYsa22zRztv
cGXPWBy+Wp9mgy+swDRuxkXg9pcwFZwu4HMw+tS+YQUdjv44AmeSBdJlu1l6QQWS2UIn+ToP2vNE
gALgG8xEsJvG1BHvsg0YDkG2vIdEBB8yjJ7ZHrM21u4uxbJwJMcRZ0CdcudSd0VPAv9ESr/bMMdt
HeOe6lm30zGqCG+6VSV8SxXq7tWtFGzEyhLjF+rMVFwasEjvzOpw+um200V3aSaBNzNLU66UuCrc
kBygqSbaNeFLWz+J1YtO5LishMXxyuJaH22Cqzp8Bbg9ujp/GFBnEGK1DJ37YlMIq/YIPcJsCpMb
8GbA+ECJHo3JIhFgjcXaIKunoGRvC3LDUY5Za4Px4v3bp2E2vglChRI9pKr/gNrnK4yaKPjIXV1+
NxsDO9PJWh6rEj9NHIR+86r+x9GZLceNY0H0ixgBgiQIvtZepd2SLVkvDMtWk+C+gdvXz+E8TUyH
u22riuBF3syT1hRvtd9P9m9SLl77B5cXt7CO8B1931puWZ24n4fzSri7ftJIn/V9mRX2vmNfdyQ9
VYbnqQ03/8IgG/kDEo96QeQuWBmVGVF4nApjcLT8knqfjzZ+n/Sqr+26WRFakEUndlaevuTJFLDp
lLBSXxsvTvSJBHebnf26xDo1JMNqdr5d+ucerxxvAX44DA58w87BPBGQrxpW8iy9JSsbm4ruT7tO
hEBwT2EGgNHj7XFdonfYLlv+zivB9muLPZpl2DqqM3pv86x7M1X3m8Y+77Uhob0nXhzop0xb6o5C
NJDhFI+N+0u5S3bOpFe79/iFNLJ/WTIez8L0+QnzCtUjboCC/BfrAyMxyRX1zH242NIXsHRvutET
cnXlEE1+TsViz8oTiAq1V+bmiMRVOXczlvE7F735eemroPrXU9sZHZQIkuq3k07kULTNg2sOw7M6
V+NQVeeASKS5h9vGhgauUP3ZQsm84lTCvsLCMvf2jVO77WnpXexBGr9iDoiT2NlxlbZ5SPrN+5ia
vu2e/SlnO0/CLyL/V+v0LQmQ8Mkt4B47LvgD/SsnvP+fbqXCA0scZMcCbhbY4bk54eGn7xBLxpyf
UYtBVuwS+MS/MIZm4zkizrPlSMOqv5RB0rSw/zzVqX+SgQvyZ9m5b2QI/DcsEkxeXOMS7zFwIHDt
2YgQ1o0aonp3Y2/78ZSZFbtbHfYiuzbGd1jdeRnBgIRv+0icZvEdclkJV6a5l27xqKZYraeiyTIF
hnqbzTq3zi4mSIt/iL4oThZUPIajrOMu73iRfK/WCKfjyGT/NOXBtom1vvgpxUCOIx5jg/8ii5MH
P0Ji+bLAq6IzG3JGVZvjNbjV8AjugMiwsaK1t7OX2ls1bMNAZMS6lpkR/tSu9EDAypQAEfwmYvHd
Zcw8AFo7KpTwFPRpdcJ21xZ7SA4AMWaRDn8awvT6CXyZGp7wzQGm9Qk5nBRcc/Tkdq6OE0lTMoht
Ed5FKje8SCBkEnzKudlsBSryZcnD2L1LphzBHFLiFpXhMqgIow1q80eXMHjUkhpsxENIIrqvp2/4
1v4bKF6SF3nik9tOOaI/TOBzfBdNs1aH3Ma88ojRYZXFqpiMhyUjsFIj3a+7aWyL4ZoZCID7PGvQ
XmIZGNYjjdDdyWFDwwddzsU18VYMcaXC6NYPeRgel7gC8hkPLXuV2OONAnCqZMSSdZJ/hkQts12C
Sf5ZIHniBiXetQcEQBak7RnAwRa79gyWWj5DYRXlnrcGBzEBl80oG+NI4MfT41qvonl8aUhX4IKw
W3230tvf1XDBYru8wMbacZ13gNwioP5An2GEmNqgOPKmx0AjaZZ4d4mHOLu8ifW/7RUpdr4/qmfo
OeqeCDDxr7ACW4NLcbOF4hPFgZ2dYchibmZ+8r1jrwSXAiUqLAm8iIr6JOZhTI9CxEmJA6tIu1OZ
tMnThG7wkjTx9GbCleHUH23zOMlOPxiX0wF3YAIwwZMbEAMVlVYFPN/mUY4A9U7ALeUfnYwKyGLr
JK9lg8mE4VryH1pwJKmHYGW1u7B5PeLtjYsL52fePCq56p9JXnq//Q4nGTDBZdPQuOhd2owF0F4U
c0hCpEv4gUwTqRlI7ePwGLtOhlBVV6RELF7oY+yyMMJINEWknH1SCsx/HrEzTqEHPrTit+klfhry
e1rzmI/ygSODeFkjM1w1Qc2nAPWdzBWhrC1olVbxkZjvtshpNjDMBO5yRq2c0/dlDKk51j0HxN7M
DQ5jJmcmJdazPQvZymT7nNTUtfYKzsEgsbgbSiJi3wr0UHS0mccRbYM1ejX1kP4oAeq9R6VJvJ3p
ws0WsIbmw64bzEEOHb9Wd7r6EiMUBf7d6JfOQ9IGolP3mi3RZ7z6kXfYBKFuX4cgdXdByxa2xQv0
ypSvmqOpXD4MrrLpS2zTCCNY09fydWlix1zg3WBcs2pz/iTK8S9GGMgCbOmLfxAgVpAxrIY+RR9h
++hLbV5rYu+fJU0q7UVjxkaURkTqD3mQYVWoFVrVToUW42VSstc3ruTvZHrdJSzpAjzKTonRjVwX
T3m/2ILgkPEwYSTx9qWnApt88LpwypXQy3lBt0FQntXSpz/qbqNRA3DgSATUhDaNOdjOih2EZkTK
iHUBX8OFuKUC467u56OP7u0dVcLC9LAVu/1muOBsZ5lBDLjmWH6ZJG5RDI/8adoE01DJO6feI9Lz
PWmxCn060cJ1wjgTNjTyJgbD31L/TbquSoBg+fICaBghMGajTAdEMOTNcWnq5W/bR1gEDexMTOuC
cmnKAdh1D1Hb3ZlOcz/UhTP8BjzLFzwPHIBxQbrZ07F0kyPj8kNaAsviP7kqahWA+zbvtkfz4s+J
OHlgr8JCpB068TPO/exLkraud5NrMpfqoUndEiKz61nzbSMQ6zTeb2/OcSQJLiItMqpxqvPsTTga
8RLDN6H0bExvUz334c5mg5+e0h7/27F3qyjfsesdiwfc75gkuxV/10XCMJ5uVdsDb0/6ciI6vCqx
XH0piPXgpkEi4S/nd5hDQTb1g2LnGZuRv4sYao7HIRoR0AlPtVfYm1gI60Gtd23ClHPi0jXFP5th
AVql100JdAPRoW72YzBd54nzgQsnf0aGaH3VGTaBQ1tzg0H4cBrgHcnWWxNSyXMVqWbkGwBXwuTB
mom7UNOWcF+H1ltOY8OktDAzZneYOLqFxzMz9aXmahBgHcF+k9/L2eTVL8OnYJ58NnHdS6NypEsI
q1ruk4RxjZtK0Kj2TgVROFrkTCidV9+H/XrjnKnSZx6DueN0Zzbcw0Xqoic/K3A2YPXsxYXW3sZ0
e7B+CshPPPFpcimk8jxn3f1NgZuiNoyUnEE/biy/AXCTNJ0uenArKw5WlMM6XHwQoyFnTbqRSOI4
HLkKdlRJPNb0pyxoj9GUH7THVt8eS4xEXXtPdVQe/5gWvqxP1u1hH5s0QgbGBcrL/zpkrFUeEyjv
6m5ClnaOQJW43jCL5N3ZurDzauDF01Qlt9znEfRRRfBCn4RrW0KxhBFZvd8YlvBA7aUi/0sUKWMb
212SCXf5R4k/LyFq0gl5AdfTduVBRO5a/xOrQD+QHJP5RysrdtBHTHGav7uXFJ18DMqBlKlacWbt
y6C0cP7NDELnxPVJOngWbUte0PKTI/QZYbXCzwNDie+qj2GZ4WEc+fihHkVcP/B6jFz2LfMDKZTE
LcW97KVhf9DNVRrSR5DN8Veut/89SC/XFemNmQgqfp+8KYNP4cCcoQeCtp7DqAxrAJOPfI/hTknv
oW1G4L9Jbh0K7DPUZ1yQClblXTzngb4PcaVDn68HHyjJpPzQPWdDkQWfsLmizZCJ140AsbdgYyPM
2FTXruID2AwetYz5kIglXUcTNPD1y+1mrhvLHXfJRQX4zw1TNf4CNDuWzxPb7fy/BJ0FUWWZ8/XJ
b0EPX5ZGYr5mcSf1A4F6zhFRAdF6SQZYcc+ArEpsrqKr/IcewrlzHTEfQCuu/NJ/VX7rLs+J9JHb
BCScHEN1OzQ7H39ae4nhQSEpEyWfT8mYeelbXSaq+tSiWfz0mLcuQyo8Qtwi+J6ie5nWMAlGAXwq
5FLQ7fmyLs11DguWk4sTjulhcqkchPPgN/8sj+ke98s0fvDuBJYUpXoogTfM3FR30A0JLRk40PHV
VihyaOjaW/5hJxepPSABtQKK1WbqHtZaleeODG7CWruaflgPR//eeCL/iYjPgEGxFwGSWEmcyiAX
CkTpQekDuyGn/kdOOBjfUDI8JBPsT+yZ8jhYqOcN+NDF16BKZf/0o1eDQ6b0cyjPcnXXAcyW9PQT
6zSXsVLSn/GrzKomf0ceccjeZ3TEOEeFo4PsgtWJqm9yDoaVRDSKCmK4JQx+a1Cd89MUEtJJIaxN
Bz8D0PdRzHqILyOISa6hpeYuC0Ssa9tTGyaA6QnuJtzDsYyz5UM+TpkpFoZEMlQMLFVe2zvNrX6J
ecB7UDxMZVFVEeIF5NNDMJwwIIyHdrGePMfziPq0GJlM7wvhXbCAiWmTv2S+suRGYpSo1dYXgg26
TplFoMYTWQHYkDywLtociFyWh0MNAaXkTUp51Lgj3eXNV5iOgfNLVgaXu+Ee7w17ncSsNtjjsbFI
reBdhTGzYxjBdgH2U+ouAnMWustLTyqcjaFT83KSVMHV3yJzbHDjUGufKBKhIcNs1I4u3wZ4sLGE
6Uq3Ej4baZHnyQ9YAU31baoCx+LCJlO8cNvFbunTt5SdMB2M/m1hhV+RC9u22WgAXCM4FPUZiNiQ
J9zLFh1watfqWvL8Ep72PffLlEKIx2S0zi40UTl8LBAUaLoi85B5fCVho3/ju+vjGzPVUj/KesLq
c1o6nCd8cWt+oj9ghMngiXtKeqrBNo4XRAM+8T0+YGwD1k1q/dLz09bhzmMoHVjdergb/HlNZriE
o0ElaSPutDuKP8Lwrsmj2R6aQqilOqJDD8uhJBnqXVFc5ubZ2HIt+3uaFZR9MVM5RsWeLTdkjd3c
JKxPRGBneLErqYn01aIENf/KPsYVB15CxN0zlQ4bww/PJcRTR7P6IgLEaxeGGzJFYsBPQv0x7PWl
dvvucfVXzhIJUnO52KwhvS1UMDz7QAvFXc/lvyPZrbv2oSZx/2UHuDDXhKtK99Wvnaffa0n35kGD
yO3vlhEP54trHV2B1PDXN6LpnnucdLu4tzIFJvAh3Saen1ILkuTUETwQPQYnyWG61MvQXSzQIBfs
xkCOI45tnz/ohdnhjkZSQjCt7RvzOTmNk78rvTjOf5NZmYZZXHIUSAhFwU51ma8HfJssgI9rgC1+
6zDZsixZn3+DZgKikK3iKFv6Ql9buY7rI7BrU+KdqHTk4TEiG1ZcQEnxX4O21H+24L9Z+BQZemsf
ct3k/iEKvz+iklNFskuRvx/8ZGntaRqC4JWpGvKbkPwJ95pHQ+7VihKzlwlW9cMECse8qApJ7YNB
sdjAWl7TngQCjweoM+X+BDilWc6AnfDIccH28eKP3J/nXZR5uKfyvIu484i+dRBA5ppYNfQ+L+Dh
z5bXUmSl8+Q7Y63vfRdhjOOfNoNsxzhX2Z94u3LE6Q0Si4UBqwdRoyV8MVkcTndEF+QDCS5gIJBX
JGkVdCTOqYQGMrxoSiTWf8NKEw7nxdXgcv1lJVojRtNGT9QAkTZCUQmnt4x9mdoeIU/tIP/H2wIg
Wr78KBm589YhR3MOI7Y7TqOESuKzgIq4FCDunjqyxytZ9O3NsPn0nROYvDjAEGC6YnlV/GsErDg5
1psjLVGEnkZv50/iyJyV8MSu+LJi40RTIb5vD3G9GP1bJWzqTi7Il+A0x2zbDlpF3bZHihpz1wM+
Cb9qn5YoNl6ofsstr7kJ8H/gmjtH4sPuwWmCoT01PbFn6DzAyq9lG6Oe+dCa7G7CcPfeRm39N+y6
yBwV5uaKd7dnmj/xRM3LgusQ/z1fI4KTs484aaYCI84AKerAFauUYBCBCJ+RYebmTA0AJxrNZ453
z/eVQzipWuU/qLFhqxaTbBe3OmRZZ2cnHk7t6OqZxGxinEepS2xJUJqi4UyECeK034dt/6INFqY7
awc3ZWCI3C9uBbn7rd28dt8n8rC5BKoK6rNcsAAdyzJHSBL0RbX3ZpoAocUe08yDKjM0M17usyDH
48HPg4Ht4t2slyw8tMprhxsO5PovfV/Y0CRH5IJJTXLYNGuekhqSIgjAkkEy383javzHAGDdeiUf
oM0Di5e8PWj8Dnh+1UoIgWC5MBcXrFhx5sJBUpMb8uw676wthuJTAKdU14lVEesogZ76s3FcLOLJ
3HfzE/yB4LVvqkkdEdbm8i2GEszOoGx4hfTjyNyo/CTCSlHUPUmbCjHwl15TGRDxCZOqviIkFctN
MfROV87ZrH3m3sGFPRlw+cWkucJXUbRcwbFlQaSI0UYPNPaxitF5snh/bDCU1UVXc8YlNtwwvotg
3tFcpgWLRT1xMe0jolkHNuiFvEB0ztMHMvFx/2JJVrbVEfGNt+hSNOwq7Mqaks/SwSFQYmJVF7a1
hf2tHFZp/+Si+Z6zTKxp4akwA0LRN5OtTrzZifkQR6gjfjeCQmdb8k++FfyW8LJYzYMaqwicMCts
bnK8XYlH+SUdPhepPUgMbRuu/t/BugQDkqYD/FUv0UAtW7vylQkpWH/AJbWIlwGk+Sdex74/9t3C
BCLjEoPQbvHs5B4K/FMay8w644mt1+ypdkduaIs3Ee21LOdKngbtfmEs3ox7NRxLBupSuc2+d7z4
iVWhYNMKDbg762Xy5keWCEpcLH4Ze8hnspEPftWK4oydXTyxN0qCuzRrGHUNF8p/07yZXjmtPfuR
r32mn2DCIrOj5hCdF3isKib7npdOaW1mvkzc2vtJ1URQuqxfw7vc3Zx44FcYAZUuAezlbr01wtQD
ejhuFhODUtuidtqbkEtMmHBRrP9/vfZTFub7yfH9N6sUvwRSaf8zoSXLeW0DyVuPGLlCFMal1tzP
7jA3NzN2eY4oBmjJYd9bbO8fM6OJA30pPNBgKHZ9L44CuwuneaYjvWf2jQdMmlP/x8MeE3IRy3jJ
Fl4hPyJe/iS16aZ6Z7gH52PjEUqiThpSTqGYIkBJA1Ejm9GuseMso/zYwwY/PDPxkJVinvLUUY4+
VGivUlx2O0Yk+0DbA3uxpMYnBfQnnsZP6cX0r8XF3A9v9PkU4jVTxEDe82YIBwoY2YFT6hM7rAoQ
EqP8idzCBqKek+JhBcN+3kr01F0kI6b30WMP81o1KvCY3mm22/HY8sVBlkN5hWHp5n/x3Mr4rmfi
XW+1ytQ34RoInaoLMn2H6TT9jon7pSe6Dl1Ba0/Ft6TNOuFfyci6wctSQht7z/ljj4/FOMv6Nsdy
bd8FmTZNvxE02b0BpRvQGaHYE/YDZW1s0j1Kls9bWMMcekH2EpYV4hrCFhauV5YzmocuoOrvUTLo
B+feSoxFEos5RjGEO/z8ChpDWRaR/iXa1WnHY93HqnqiPqtz/43eVK0P45AGHpSlxtLbxKVv+HbX
GfKdxRLsPaKWVtyq88kvsXGz8Qb0YFvL0F8H7bw89WbZAhkw/6nrmUVbPoLYR0Fawhp6PedmsHz6
s49sr2GQFqc2IpC9U9UYigs3XG+rAAgMBq3BhyEemsT/j02f8qkyBhgJBBVyGRcgF07tB54YQShD
zMF8SUI1vZUVQUPIj1L2DIalOXnMIvmZBOwmOSGv/mHtFQxPOTdXmlUHRo8DnFIpz+3CKmYTetC2
Nc0c/0drk4bQvuw+EgcnA72oRKfFnemrcbxWeBDtczk6QXFH2xVSjnCTFo3JKBlED9u0mjxwmJC4
TTrAUheTUQJwqcsxBzrbxO6rD0hxsIepwe96gJI01484JtcCF/Ia+a9GjlNxJVqKWxW93+spjxLC
VaQ4xzQL/+Y+Tv4br0IWNySk1LfQzfRtoO0Xjw0dAv6R8ojsVeHdTN9Qwev8lBR+nD5pGjdq5mBm
Jv9Xr2goes3Z33xZ1/X6nDVj6TrHmBs7UIRKJObJVR3nhenFVhOQCRU9CDb9fFr8ZsPLhMFq/lI9
QhZPR1ykw486ZmLba3pp3JOmSqT5wUWITC72IDNo7MyeCxTCQ5j4b/TYWKEsu/S4NICjZjZ0UaZ/
LEj6oMs9ztu8x6aUdJQmmx1eQhZALMaBO8nITSF4hNyefhAwTOsLQRqisMMcjM3vBbVT47AiGbYe
+ikbxJ1QPUx2fC6IDKA+t6Pc3QZiE6ajPfApLGwR8NGGP0rH3d6q1vPGG6FSjorJy/304mVQbV/F
0igQrjXgRmjO0Nb+iYlRgo3BClnPJ6leHKeknNzXaFEIgD7equDJK33OrgmzcXjKihkNVngtwlIR
Wy0ITeYLemYv4+DGtoT8hI8fwSfr0NnkqVOKIxmA1xKe0dxLl5dk0JfpcVIJ83vrh4gyg0cM+gCv
SIhDqfrtda4BabYHd6HXZcceHADfLm1GYjO8pLP1CZauPzt761Jk8FgqPDjNmf/2EtzjZF7WH5sc
yfeqDOkIsGMDKRzBSdN9SDyBd4/Kk3m6LCw/+/vOCUr3RQaLykAMJCGrJVULsPfU7w3PFh5McS9H
nbNzI7CvcMlwsBBN67NwvvF7hdFNR3nc3gZiLT88SPzO2TN5fEKZBSzo89OLvsXiNtVBoK5NeFpG
dU9VCfmVXmwT2Vw6KJS0+853xeyN7c2mNYcJ+/PsAR1ho6jJ1qLpg5vO1VFhQdmM9y12dayY6BR1
s+F8KRLFykdVIguP2hjI5tPg9tkzQyR5WFOOU8abloiYfzKNb8sDSIQUB5JqmuHT6shv3GNrbHVc
xpjZFg8nZHGY8kmdH/K0nJP3upOD85JByvMupONQcsVE6P9gcP2SzMyhy7Ks83h9S5sV43WaG4sv
0UA3+LRk5lt+f5b2iJ7r6kXeKYfBhROZo4/U4xKNZX2c6FYibuZEuXi1UxjZT/px1bPVgAFemSP9
9DHEXjy7l6pkH/zEXGP7j65FN73kGm8ibjpGo/0MWki2h6LLNrCCmJbsYeWisYDD4C5wSUfNbXPy
RkjUPTVW9ElmBclgn2wmEogCjp6UUO2/gJf29dkKvvFnypV5D/BWwY+Dua0LHkxRkgSjtTm4a5d6
WiiGoeszZMlKlgyPZ7Tqu9gnUHae+GubK5tHUrWTnlAHWIin3m+e2iB+YRHlE4Inf9e/tnUEkdi4
PvtzJ5+9gHtqo5dHscaeeU22w/sIi0HnD7EPavK2UaJxTegQGDiE5yw4ywHCGlUBq/afKbGUn5GJ
6+atHgBxnKyVYfQczyRZd9zy04HPnIXiKSkhD7x0ljg13bM5Qq3OR/cPS2TspySfsNNNcCmKq557
zzzghiXwnPv+pN7GOZ78p0Jim3W70VnPUTvzChdtb+8qd8a1hmqL7Dz7GSM6mc5yANLtjVRdhBIy
skctLs51+hs11gtZg1mh6ur/nS5zh4I0jhk9d2Ay2KvmbY+W0jAKKTIEMylQT2L8PjD+jjVOxBKf
zr7lJ9/tEz4puDwDqRV4v5iQJHSmAOoc6f1Y/h1dp/afOS5AzQp4pebYhn3QHnFM9PIIiq/p7nSm
yJIyl/HipV6P5qldD6OFvuC0pT+gnzewc14HBR0dU8bHwHLSagqZyrY4yTaIzd+yQ2WbQhgpN8VB
/QRsh6+P3bqK3oKAMlOA22wOp6ugW4FpwkXM+VDIedM3/TJsiroOF9WxE5ZvAkODk1iKLHtWYH6Q
GvMDc4Yyv9D2ar5Yk4VTleGpSj9EA5QDEiMDXdhjK95iKAv7RAts6LXirRug6UigxAQ3g+aF4mEO
Kl4ENa/QjtQr9eAoLHDHjwqram3OE8IY5od1Drv6wbWujR5bujPiB+iAcNEMAVtMMeHYiWMIOb+E
Jp5n6hmqzBKc2WTD1C8hbbD7D2oB4ClrQxhmSOr/v/c4kpi2riUDHZBdTyBwO5Mty18+DdKB997m
DgzrxmMrKd0SFe0Y5zjkoUOFmhfhglVO0s7htva1xHxv3voc+D0UHdTWJ0ALrFd2W2YeAzBLZXkY
fTUDR8OG8u5ZHmCGnzx8oqshc88sMeAVTG7DHSYg+UMu0GGwegPFgz1WdmPpP4gpmChaCpqicXeo
DjxZtL9xibHUx4JGaJnKLsi90b1g9pzecepwdKPvEOEHmuI9aSJGa4s5MKAADrfbCDiLIwse1lB6
4/LFeRKK10oiliViiAld1oUAj7EKh/l9JFUevvfptgpPKUL5pXzi5Id1Sh3WWiFtdAc0cnwCgfS7
4dbU3kxJtXRWvpdJi4HkgAPHk0+hG8hg3AF1ppSSK13XXXIfisH9GhU9BDQIlMfZ7xDC8NaF1PtB
H8AWvy6iCo4gBRBlZ9bKCUaD7fm/JGMvnKsVrrlHokFsMt3qtvc6K4e/vL0K99ljMUMjb2G84v+p
7QDYtcxpj+Oe5xKCZo0YWVL80PhYO2YQPoKjRPRZvkD9qOyuZ2pnyNKbFNqH0o3/sRlAXAM3juzR
0W9p0nQgSz236iU2DvjPi1A+HzbPTsHXJh794hZiHXD33JDI5nFxTbpLGGYKLZuwSJK0Fz/tvW54
3kBpwUOst9wecNe6+lZYRsSd40ztpYYRl/6XLKW0MLgJcTRbbMQdPwc61inoxuJsr8hJAxx8PQcJ
cJHRLdSPJIP/bXZaOwOzaTpvqrJakPbp/FF9vOuBZG9+5dLnx152M3+wB7V2ddKcSK6iLLRNwJll
Uq1/EmvxdXWMZoUqWEnGxC88LlL+9PyQ28M62txBVfU7nGlQdsOSEoE4peWH6qpE/Spidtnjnmop
BO42Lv3pacRuWl5ninqdX64tsNvUdiVw1Ie8c14IE7EQEWosv1WzvemqBbX3qEZEp/NQgzNj81Z5
+Qv+Zb7prPCJw4/UEqxflIBS27LMGc32kKPy+6KeeJz8KY3DtygKjPfWFxVwD3AV7hsuDSf6aOtm
eMtJvbLUdUpWeVHpsSkb1qy+JKJBMtWzn1c3ymLxVXFfwl2NKsV+DXVpdg+G6u6BE6cIuB3X7UrM
gTnDSfo3zGpdVdMh4LOGY4tK6uNcj2NnnwEqhfweeevL30FGZ9luoBIU1QLvf/1I61BBoF1q4itQ
0yCDUgktCMDiDIm1au6GkmsAu2e5NfSyy2L/aplOAMk6WFNi1urNvo7WBK8Ue+X6lg/16OHCWaDg
HUvVRNEz3x7m/D4cW3kO0Wymk+INAR00ai0eAIpxBT33k6y/emwBWKoU2fm3OispUKZSHM8MtblI
vItjxRNe3nV00dnY9hxVwOt9V0nB+7Z1Hfyqiksle98ox61TskBd05MAIx2x+shU9bPO0uwj7VHY
CGQ6UC+ZxgcI3l9E7N38c2nY2r1HegJCe6gKOoUlvEpqgsjL00E3nZC7vflOmz5qrpyOGO1v8+T2
P2HoLSUNYb6zUpDQ1oFX1PsEcQhDCG7vVdD8nUxgg1Kbu8DxwNg3UMYjv06IgM4pdzt4SbwEY1Y+
y0tCRmn9XQY5STnBuntlKkDZIUSVBv9HQlpwpb85IwsmD4AWq3isEJiw5TOdFNzEQKhhH6KciUcH
YSfzPvgaj8l3wtqz2ecTcaB3hEp3uYKBXZ29iqs+xVW9ZSA4KLvpD3MLiBRacGQ2UyBYMct9R/wV
KAVi3cU0z4IcOKjCLfscQLUZcTb0pIAZfIhlVDvKhcz0nwsBpzoOwUTx8g6XzobOZSKujpjj2DHA
+V2Tfab88tsmFaa0DH00vFS4pv/h/ARwRidO/xwwv8tnRxJufdpWleOOTlGsgwJz+KNnagp5kkka
84tHtczA+QQSaysm44XQAO0INRalseop00KMRn+NCcHTjDY7dyHmax762Zcvhrcvj2XHVHocO1Cg
d/yoZ/svIZJX33yfRwIKoOQmQRciSswSb7ISb8TUA//CTlf4PZ9wiiQ27cfYyuGBdWvbXFLId1QY
yxYZmGBFrG4xBwUr8B4kN3lfOryJCy96PdP+wqrfWEMzXkfatb+3W1s9+/TA1/dscUhemYrqjN0Y
jFn3Aw8lxrjIJPJTeJiM+MeVVXS7bYLmSgkrRGeS1XfOkGCjS9KM38mNRsu2qfBZYAS6gsXF+26T
MgjxhhAq82B6YuXDOFV2wJL2XKdzfUgSgjpwkYeh+ScdkhNX45gIonKpActg+2Pxdc3JlUEUtHUt
v5TXoaqcJQUvyYPTdliZ+lLymKKvc5DiVDHyVg+zDr7aUg0ihzCeR6RquHuxP971cx1nF1q6yE/R
w8d5gGyCrsyrmavZNIw4B5OGOOOlbig6XU9cabBhxD0o52dnDFVPfRjWqTG6+bkzCbLpfREa7tPk
jBd/55VlGJGqYUJQu3ALDKJ3UOCQYjuCxqlvkw62cgssSHKoYNysmL4wugHRelVNh7R7iGJusTe6
2rwF1xdawAyFjA1/+h8Fw5VKLhMKFmQknCjKPRI0XJl6vKmOzc8ZVJXm1s6PU7Kbb5KVdkYj2qJ6
swnvUbaKoG2S9inIoS58KwZetlQZcuB2/4waHXFTr2JAvtza7Ec6kvZ9KIalKaKjGePt1AhNR3Vu
OwNKo3yssfNFVH0wUk7ke/Nwaag2Us4hIc9Ugm/O2nZ9ZgTznD8q6CpqZxJ4TQXSB554HDlN6M6g
K+ue8qg1rz2+0BPXhPQPSxUgp7sllZN4jwe4PJBCa4tRKR+75TWDRFzfm6AlGKd0uN1dy54FfsCd
Jt5G0yoXzlfAw0JnDwFcbFhguV9VR1U9yyXrDUfuof2ZT0H/Dge3bP8oPfNfZN/5zcPs6DMt7Obv
6uXbnaUVyBpiLvOT62N/7YYBty71i2HzwGs0BJsBCPtHUGyWXXL3rLHMVswnglafUYy8+z5rsw8w
Wpjo2njEoYaev/ZPFFGF9T7FS3KDf7sCRaHnkiI97BSaHU6BkM1F3W46UFjB692z9qUsY0ybgH+Z
gal/cXMF1+1gqRxv7B6n2CRAcs6hZJsceV1E/j9cB5ZJ7hYH82GiwEtoXSIOXFQmlxsHY9lrSLB6
PbBwAnmehaEbXyc2LOlRogtSg9cJ1hF1mtJuxk47cd9iFoKsGtd6DR+TDpc49O4pHDH3OZn8m6Nu
0q3DeP4SizyqL45Pc+kxIFvsnhb0N/kmpnj5Rbic5VG6dGR66kW42xJwdjMLBGxsWSRF+i3pTW/u
LE4Q/VL23lLdt8USdPftmKVqn+NuLQ6ln0bmpvQaGPZpa/iXF7SDyObEfnUVRbcRo4oNfBB7bfGW
rE7PeMMvnwlDbQwPc4BVGjVcCFioxiTAAiR1eg0Qc1fufP+ARCEV+Rkm2mQI/kfSeW3XqWxB9IsY
A5rQ8LpzUpYsSy8MyZaJDTRN/vo7Off1BNnaGzrUqpqF5RvOEJKmXWgorX2CSHojAQE4II6q4CuR
Wh+hjYzNdzs5/pVn3GrRxzrX7MxCCOHAljuAiyDLtqg7kg88S00zgVZsyVNAC81zyr9ie7LuvLaZ
0jMGqSa84YPmq8Az3P0hEGq+aelm3VKLxbRNLJHMzmEKSP7eq1CFthA+wiMDXn7rkIfqoa4C4W3r
LsTRg7gvzAnMZW9+Ak4xPextiS/494Dp9RekWM6FaujYkag+B7LB0VU++E2WUXEGTIS/4jwODJYE
h0f4ytYUND+163TqV+EJ8QEGrj6RJCiap7l3Wvc7wdHUEXhQdoyKhQu7QN2k1z5v97oUc7YLxqz7
TAq2nqPtNvJ5ZJ986uOAsMiKJR45wy7lRx37JkesVb77VAA7ZzFvJhl+iAzQxgfUTc1kwkKWFnRK
NS4m7CRnZVROTKhZyx739mgiCNqJB5qMmzku3/+uoihGGG61Zyr1t4l9VBXQs+Oz49npM/ZeTgs6
BEG+X/2D+lL6uCrxkK6T+rpY2wIId+OnKLVMib//B+tc2hbtccdMGVdFG5GD+7ZpL8X2UDOLt79X
7thINUFE/ZHtsYpE7UpfyouEUxTvuH6AwpAMjzmaJl2YlLr25gwFQadX7DwTGcxFeZwrYc7QpFHg
ium6bZrkjvuY8eENuKgFbo3d3MLE+EP6fZheErM0mcPSUIb5l5njCemBaaXySEn5xSQ/V18Dey44
glCdK2tKqFmMAmldIXLwcpLvJxjxLQRMrd/M5GvrLNCYXWbbtgl7qv2S1OJ978TJwQt9VzHJ9B99
IvXtsVM59M4kREb1Qzexz2D0q3RHLgtfYAh7mNhAEQboPxGj6LZFozqZLuciA2ITrLqgWWM3l9QH
IC4nxXiQjhL6gGOt/2BPXrmIc8pb15v+IxQtT/q0AllvqCwJCeGF+aM6LjL1orMT8ybectay+qNp
fLKTISYt/z7BsXGRaWY/0+LliX3gls7PTHtG+NTlAd+sDYF2PSdkTOPm2EV1lCTlVv2FfkH2fV4d
QVQoO6Qlk82wlVl1x9lD3E0SpOC6kzHox83P/lJFBGCwrrMIe55itIOPuNdZe5RNFf2dJCG4Xe0E
JK+XZem4iAyB+ZINkje2cIbNuxxDyV3WxOBqx2iNEUh8HQewSpx9MbcxxwhmR1N0XDZ1wVPK/GYj
OC1UUE3W+dOYFlqyE9Uc8+p6XRMSF6837qzxgf/WvIVxnp5AFprmRabk1ED5U3PDp1IXo8YqPtLd
u2gu6Jt6ALvvxxMjBdvRHkETy5KP2DbxtvoDr+wt8XwuGlGQJlwBW9lpzkfQsV97DIvthQHDEGHD
t3wkfwZsMXJhjIlT09mWUs62x0WNEzUEWuJxT+4Xrm34wXJq7oeOjt9tyqCquqguEd8teIX2gK2t
9/bsWNwpMY9CPmW9kxVnkzQSXbiNiiH0nnMVAY80MRmTO5rjI7n3UoeoSN/j1bKhagAjgMVVnH2y
tR3+nMzqDn6zJox7xm71CXhbF/mPnRGe59AG64Nk3DEu7iEpewQEtywOSXvmZEUXo9Ei/mZsw6l1
g7dYmauL1USt3Oa2j++dapWO5nSi/wq/7gjBHlSMHxHb8gBbXc2Scp+BjQBtEj/asIIBo4WjlcCz
qw/ciIo3B9uTvNjGzsaTp9X8UvCZRkzeplYE+aY1pnPODCExmp0ITDb0w6iR/9nn/ESOkRPdvKe5
L27vwM+U5ZtVJeywTShTZzct2Uh9NCOb8kbCFv8Wu8o4Oc92PxAOonysNgnfWIM09EBe0Y1+Ig7R
abQN/LmM7jPPr0ByUjZtso2D4c1NTrHHxGYfG05vd4iBXvu82D20VMbyDWsOGUFWKw0bIbwGkZVT
tex260ldcbbnpmInBdLCric4F4PMq1OhfxSn4LI7hjDz6SYn5bbsdOeG3Dao2SYHCpNnUnc89hwz
g8zBVBUqw14P70OZ6oYuMwxPtBrTIckex1+abgsuK+kGcwTF9OCNtfMvKbPc/OEMyYCXoW3hMksM
M/tbqjqmIXrAeXpNOklmPjMDl6xECnCZiMSWV34qQBPefg7xCMhd4trJ8Cwycvx3Gvvn/Mmm29yH
cCcY6oZV8DJafXhnEOpOaDUYBgqqnewbphc/u04+TJpHeEFBfkqbcY0eu36X7ZXkH9hBngwINczg
LgrrJ3y/HIYfNgU1yW/dMVqu6YxaXRmBi1kDNZ/4xKZoIVJQk0g5CN3sNYclZl401FaQLrdwVoKf
ybfhOlOekX1U3uCbLbZQ0V0XKYkt+5LxJRtuw0mzdkg/sdsxR1UF2RaYjWT/6r7LXEgPtH9mnsB/
qIcREam3XVxWlDYXZB6JvFO1EC56tVdSx72a/jh0UaazspmWmfaIwCUQsvVCd43/avQXlXVo5Wrw
5o8oXF1teVmslY46oThyoO7BPs3sZYZMtSD5GUqf6Yhrr5d99JXxd1XnpP6rDkMUfDhUh40dDs70
bGOwrB4zwGLjX/Ja2GEK+LbtB6nEtSmFAQ321Hk1X2CyFndZ3hSGTqAFUjHpC+CVxiiAd33PtHQ2
8XhFumbowNmTbguVLq3DpK+myjehZeHeJ2+hjs1/IqXtR4nVH7ibJ3SXzxUqs01OvN+BbI+6L69g
/EOYPeNeC9B27NfYQeUEFiI/5NjWHR9pM7VPkslvfEj9IpDHIbbm4JgtIbGXmTf1aw0IJldbr8ey
yFHdJ+lIJiDAsry/rrJkVWwoJ2rFje3Xru4IWM4Tbp8ldX6w8I5vGZ6VYssHxR0+DAL2Idvqo/zG
XMX8cNzj8w4D0qm1YkHfJm6pDIX2Vv08C4fJYVs47e8gy5noe7MNgNdXzSvRptHgTUoZZQVMXkDw
OVxUoFZF/kvuj4zjEMXC3zikyvBBZZZ4JFKte8w3NsjFDIJiNxzmVEr2aj+qfkPbqZ9GVGpO7EBj
XpNxxF2L1DIePFVjj1Qmcr0DUZ3qpFWb9y/aphvM7hx4AEuYjsww/isPLRw8KFSZCf0LiYUGSLLP
scpug7+Y55CHlDgb20B4qGyEIKgu7jLsKN7mqlBnNBLOuC/6eMtVH2jXNeCORMMG8nvI6MrvxAON
plV+K5w1zS5xbjGw7jDX8r2D0Z2JSaG5H6uJCByYvxGPuacsj+MiPZfDxvEz+dDPCi8TkNz8hRIe
tNHRSWGnjS1muWNWQeP5A5kUaz3BR1K6GU58huIQeLFW2pH5lSEfwO6hzT4meUrFhsdOXDMzjSv3
XAcTCVwXL9U2KTtp3a+Z3vzI75HAFIOtQA4AuDRvOkKq/McgqrVOtglsa29Lm518KzTTgjdaitL2
w25R/N8Cy4ZPuOF9qUuQ8GVYJ/ETyhUGVnhAlc++WU5OD1WrMMm/mcdBhruUfgo3uSGMeOM9mTpU
HSz+FSRNEnjB1c4zOD540CgMeGZMm6fVmSlx2dzHGBmGF1SVrqWxuFkPdWBmJ/fqhUxiMdBpJq9n
QvecJ3AUO9Y9dRVWv8bcndLjR8Jhm3dhOtjD46gBJv74oofizdfuYHw0zsxuSYA9sOb+mRXWbvUm
6FqRYYQMWf0efUolDIcyPGN/HN3Een414UxKfzM0QgeclDj0v1lJmmbPCTFuztYo17g84IP46Y0g
qJouHYw6iLvYELIR47xXxvO2mnyxoB8OlX3jZMw4FbCZbE8LA+b5mYE7/azahS22HakKAbsMt7EY
MUGK2d4ClsNVYsc+uUvMZlNwWH8odLwgGv1nx84wrvaQPPzbPFme+HRFM79nZecUJw5/OdUDXAT9
+roEbZteuwZ2BCUMqqmuBJhgwjmin8Z/BU3o1Q7CDbKItyDIKEyLq+1tzWX0S4nNGG4RJ2w7CvH1
Je6I+arXbXDRUcTdSPpq1nfkWfKWDYQDCh7CFgweI+Zm7QqMo/YpxdRNCqlQyaEmpIsvjhLrNQjV
uWX0W9C641YsUQvngtZJ41M4V/bvLPTKirplGIu/vKUcbxMQKrEKBH7740M34vcjx818x7fJlgPz
FMmB+B0Ai42ceK+J7ed/2KRlKdeAhBzI0qDGM1bxBD3u2C3dMJfYYFm74qcqnWW3d6zCKwoqbNq1
j07bjnxnvXUO1dQ0/X0V1dxUXNfC9go5iQQ4FfHMIlGdVsaVXRLhgIDNKcYgGKIaUS6r90jVqLwp
oI5Pla4R27IiRg3OdEqpbqsoWwdZFCn/NrYr7ifhjspcOUZYOgKHcKIXPk5oJs0cUvhrlBe2Ozdj
3LfvlxD/uAKRbW0UeQ8DvQip5GApLh1gi+0XmLG4/4t2sudDQkgWRVwWfn+Nipmk8xCP+ol02tLf
keISv12bbWrj4bK7OkleE5oKHbLB4WB77+yDjuCcQiGzwxmZUBB/prZjzZBqmnT7GBDC/FkYCbhw
0hmB3SU+guJ9NsB/3MU+g7RNjuk3AnXlOfpUNkO+oo1oetwI4Zofnlg/ewZBu+jfxcAF9gRVAasT
MStebkRkRH/SMdo7jn7ecMioXb+BR4uzHZgLJInMhQEQVtGjMa1THrE7CPUw0sXp/7Jp9dBs9AUz
aOAfVsh4mWFBon9pk7U4GztPUrzNLIXAdSGw3/WZFOVl6XBLH0qHU8yziEaMRyncUX0zQwCkUFgQ
PS4uBmB9XVLbEfvUY2P4QW7ubB+8ZrP4f2cGCekTsp/H0uarDIhK0WTDAUiJbAk4Du1aaFrP9OaS
BUkvlLJwgJl9A58f7Y91o7ejii03bXP03YDf6lAsCg2BtU/H93hx2IqZO83mhqOJuCUwsCkjFNBy
NsO5M8ttDJnLpp0BeDSaQYnnMfOjHhxtZHr2mSVNcAhp15ZfPafxZuXKASmRTNk3dLFTs8b1FeQR
+Rw2b1xxq9UZlJ2+ZBntbTfbzyGT9KS6M6pBR/4tawpzAR1xn94VbSndbdK6nTjYxqUpE4j3gidV
CaQPMp+rOQEKjI1W8033Mq8WXHj/l7CEfz8vJZ8YVRlIUvBf7O4XZ2Cu3zoJwfwQQRu648pY+Ig9
J/3h+eJsGWKu/xJuPj6Hbc0jovuVLYVQTHn7iADCzoxT09r04G2LbaEnrrTY0DCbwFX/7465AnRU
ZmMzqjH288sKnwfDpjyIlWvFi29S6H1/AD8ycClAu/0u0QcsTJ55gRLhI3BtvaZuP0Oj8wsTuNTa
gXcLaIZ1DZNmFsVZMzWEB4Q+O5O02QF9Q0ML7AXzIwp+Er4nYWAuPdnW+ZoADP6DdZ5MdRa7BRue
pq1s9fqRrjCCCrUdJnsE1xFi5VPsAMTY41Zrml1SCG5cCoGcChWVy9cM8224w3dFdi8WxvrkFwzf
RAS7ACMw+xi+pkxXV8J9GPvwpsK9wAbF37DoLBRXxze/1Ojj08MtAxUZeG3wbdvKeISqkMi9c1S6
fDUYvJS6tLTIgnNwGvg+REip1qD2ZL0oA6LemBFmKtIQjvgLl2aO9nVMFeoB0jWmYDueE3lfuOAk
tkBLKe6C4lteBRQCcwbsjwxA480wgOPFKEnsM7pwEmWzjS2L+KAdepxs9Yi9ccOQwNDv1hY2wwh+
Oo31uUajY6F7auyJc5MRTXSDrijerb4hKig5QnmPtmDgvrNFk/pPwQCuBELcCjSZM+IJBD3XoiQQ
09MNqkVJUKXD2xO4M2FADmrFYzxmQEewPXhYssmV7kHK8GuYGW19x11lnm5JB35gnbXODLdWi58W
JTcn1B9vT+HfCJ6diqzuHGKBpm++H2A/EeHh1K2JSYsXLy84MseTpnouxiz2nVTCuvKeEM3Hwxw8
Bc7EBbHWGX7uDGoa6l01Vt4j+xCnyADrr4R12ZDzMJXjdxuef5Oe29S3kuscGep3ipFBxi3FcgQN
A99ZskXTdz5nMhQ7g3yIVNzmROfCaQ38sM4TyZuZPnhvfWY141uRRdDV8gj7r6IR8UwMdD2G0G/B
uRIHFOsoXac1gEUYSX8KrINquwy192aSPBIfsiI8cQ0Zzr0gFxSHKsrZh8MQBuGmcHPlnXVkwyoQ
uHr5dpMIG3O81ONz7gkkftukzn6ep3bi048hmgHxIDWDX3Ka3ju9wg/jhmEVBqbFBEePhhxOe0Ts
SXxMo/G3iMwl37Ip1yQRsKunKsFYd9BjC7jGo2HC5cUqY2o34NyQFT7kyArhOyIRLQdgFIAoG4ug
yo5xon/CR9Fga049/UJAip1d8EEVLz31bmvL07SCd0a9/IsJI1DE1vcFldQQ7o59vWCRzyM83BcK
Jc2pKP/L3nnUEuDSbjDYkRYKOlYQ6i7PlPaRSLSYctBrHNBRe5+AnNPcKPPuMmI/4EpQOOFjyTCi
A6wRuB/acZP7WPbpq2OkwQjnQqtYs479xLy+zr+1p+na9SdLhRsiHi1L+OREdcWAuQgewm5xmk2r
GQ6cY2NFj1g9aJ4pOdK8jAmom20/SCukuoXdgxNUHB1JppIsp3KH6VlBtgy7RzVjwJVB5IzPC/Ij
bJSuh30v286ZAAJ5IXbVUxCX2KxkodtbhOOsfxDzxIcDISLbS4FD6dCj8Xr35AkH6yCMk02MsvIB
E5IHk5uurU58EqoZY3TqUubbpp7W9wfAAYXBNIiNeLsR5g++y0GzyWcmt8BpeFR00ExfPp0hVOqU
Gf6JqCQXT631UFob+nKZfPy/2xxgFnmcmCa8fAMiyvll2lo/DEphUiGS6Np7NIjKgDgaGnrzKLn4
m4S91Z/rIWDZJdPGfGSqfY7XNQAc2Fn1wLORk8RhUc4ixZJjwW+Y2fWublVxucT0Y3W7CHF+OYcM
73/aqcf423TMxg9TnjnB1iXf9C7nAWoKvHun/hs1eYXsSjWtfJdkS/iJfEkoenD94hQeIEzTs8o9
mxLA3qqjg5h93ePyynAfbmMy7eZipV3DtgQAqsM3SuSXlIaKfQ/TpmskZTEia0EFF1xBESeZ0jnN
2xyD4MPGguPv0SrIV3xPzhyVXxl9fgiwKLa0dgapSfVZYXcXlzK0BqanhqqN4sE07hpOn1IQF5cp
kZ0odri+AyQYd3HLYwZemk5SQzDf4A7kwUHiZ8ZXcL0tLmQtAQSoZsz4KOkepxgpoYp1OZk2bxu4
RzQRjY8QGrBq+PaamJtZIMcjpMfyFaodppDQWFiavHnweJexUqSXjEHARHtRi7Bgc1ydbnXP6XRf
4w0Tz17RYetCz2QM77E4/VLkWIlA5X7A2D3w+/KlQoVXrxaNBdNnQPz0vSYtuvDAtSOoBho0sFvm
vf6jK3ty2TOzNnGQqSg8ZjFboBj8U3rsRsDFc4ll7Bw03kCRKF9N27738WIH4WZtR27srSRAb28h
wIWcttt+YKSM8wHCLRiC5C3uBuMg5Lh6KS48C+6DSqqxa+8In/J8BT7LC2cbPYaY0hllJ7TkcSYB
pl7V+FV3ClzqwcYA+QvPHWVMrRH6nHuITSXR0qR0XwuQz9VnHUUU94LLzG91GlhMYDVpI+Hq4NKH
YnLUyXMNtQCU/6Ae7ZNKLsnZbSYL1GWdu+pLe7aWB+7AUfaNqwoxmjZ4t3mu/M5L3kpWq/GjbCVC
CdPzLoBo2mHL89/SEroPRMD1sBr2Nn9+rLnf/kMlizzDmaJrUDz0wpT0Xz9wlQCuYLArgtJwvQUC
YzYUOnjpW0Jw7NQDmGX05CidgXyHoqPiQXbqd59DQ7nyFE0mwzNVU8m1DUuOrhcm46v8mPgO5R26
jByabKKECUDmUKb80E99CJCn7/X4hlWitGYiADw/1hZXSr7GcGA5hf2pQHeZGXj4dUA119KGLE+D
PRP2GklXml9MG2rrTapQqucejIBLjEd0ScG4B4cH2moCv0UQlYqxSefkpB/7wAsiapC4GdTTmQHb
mNmY4EzWfACWQ/zHiVQX9rPVKKf1N3WoWutjSVonENslmBMiGnTuEAnghakr90ArmV+1O2FEWD1Z
lF3UkAkcur2I4JRWzMtagoxnWBdLpNL9QlZDzwc6c/DD3BYR8n/NIch5b1fGla9wYeGKnvxNR4bC
znZp6ucfubIXWD9c4l+SPM1m/FBd/aGZYgj3RgVr6FxU41AQVPGs3ooUv+3G5m7m4FuVREnBpQC0
3RgdFfrI/W6oo32aLYwwt44WhAP2jYuD7qlrMfffI7l39CiRVRqHP+Ap3flPFVCqeuPkskT/RAgH
dttRy9BeG66dNgkc1t1LRsoIHKzkWMFjQ+7xpvCzNveGmpb2MGp/ZO5nGv0ceQPN2wbCmCTIU0Em
3IJ8nIkUZdjY35y4bf+RAE+9p0nkC4ZOY8/lQ6wW+uK9JLByYjv0Q55S5Fwq0ZdR3azKUn+pZjLl
kd5c2yVH50u6a0eUqscBi31ymjS7SLXNBazWe98g/2mkZJWKZtd5gfVFsbRDlU7LR/hCKTqHtS1e
R/z0IVFhiMCYscMDViaZfzNo88s7dCKbIB8iOScCleQ0kyNygwClpoupSmvi6YfKvJLkfcmRaRGb
3KUkBdvkIGh19hKUwy1DpvbNzqaRZ3Bgi0CyYjR5X4Qt7BVJ3sI9EwCd+cpH6qA4SJmo/TeofHoq
XMbEkrmzE/Z7JrxRRKUFhUzxAzmiVn4SpdOg7uKw/KJoKDZo2okVjS85z5XPw2Rb87jppnYIoF3z
dW2iAUf8zZNLrO/HmSnebeiVC2MSjL38yZjDua/NxDkFX2oMoyPKCcNE28iSGsdi4gcPUTvUEpTZ
ZFGjEXUNSDXHt4+diWpquqYUOafNaJhex4uN4FBOX8863imSwsIVIij92UjonFiO8tS7NGMVfsek
TPOt09oDnjXjYF7OM8vb2U4R/a4WgTkK01Psb0Ik0PGImY8+V9u3vFcgRuELoYIOqZ3NurG98asB
A5zuFqonIIH0QeFdBuxiGkmOtZr9vsYYSmxWvLIqzHduOMIizAHtUnGs4OEQ9sn7OwZA6gN12kpA
OmjCDAA81T/sA/O11uFwyLj3vPdJVj/S9O0fBs4Cdw7G3XsrKKNfsT9OHz2XJZdSAFgKiEtFdpsQ
ib9CljfQ/bGdhCdLeDXZbboVEc2sxJacfiFpbJex7b5l1YQrWzNEWeLK0xx45yh/K5kU/0Aeaz9F
qd1gK7O0eF5dDC8U94oXfGATMbEssS/AnNjQsBNwqaq75L6sDF3DrsHazn0S+E824loY6Vn4Jxrp
XiGwlOTh2gQWuZnbf4RIpyvHe3peFkNZA6efavqxnD4J9p5C8YQpQebnla7vaCZOhHGEn8w7Qr6n
yhWPvZuirKyuX27iFWUFfJb82m8DBhfwMa6vP53U128qgejBucZP7rqYoPhpqugP3HNILGh76xP4
q1bESHooxPhAbpp5ZKiDequs0rfvlzYDm7Gp8LAsbzMHM5FtB720AMMN6KitToPor98QTtilrHDX
stToj3WLw2xbNqBNVehjqawDn4spM7sx/xiHxvtIx7C5KpeijW0byaY5MYFRpOikSo9arsNOVNEm
OEW5PQYHWnsK+Z6KXp3wcLK9gz2T/xIq0riNFjDcd0xlkoFx1LCMj4GwSjL3yeCdwQclE0RMv7I3
FXI7uyksOkmkzZkIBSox0vsZByagoUOk2R5QhSICFof1rVH27G5RD5S3i8rK12emAkRWSIYhHlez
Bh1IrLN0GIvG4bKLkOfK7ZAXzh2d9dNOQqNkzQvK0JwXfHqfA6QXf0fXO6tM3crYENQa09eReFS5
65nE1m8yGLA49YY/8w9w84KQlylk+Ig50ht2tNFL7xSUeWjtrcJ0DNBzAs6rz4g+EapxPKDadFi7
JAxVYurYPepQDurK0cHxcCpZZci1Q84FP+u/MYbnqPI3M3rYDWOlQFzbhqCAa3nmbfTLINqEXWD/
dSEOfVm5Y0EUSVz/C2xsD6ZmwYfInLRUHzJ08CMTIiT0OGBBhasOCYFoKAweqrP7Rj/5fodmVVc9
4+JIhJepnTvvEhc4PveR73GoyQUerD0cho7Jr4N/jXmYtryHohnFtxmDrroRvjHZW60768OxnKa+
BP6k7rlTMagnL0zfEewODxsXlzJK6OqZRpq2c2nEpozAesNf0/6ZBWdxqmstO7mJNmTZmyw9ZZyp
cK7i7bHUl62LqOD8ynUO5iXTVL3PFJfyPYNZ9RY6qeYdpBzpJqdmSrhJpCzO3ZgFknLnEixzQFL0
yfR9eqkLbm07q4vyNwwN7ZvPde1icwUaTxEFTUSNcELEcBIbO32NKkLSfwh9VNNdlTA8Q8/1i3g3
iaXEXpQmgmcm6RpsPymWc+eWR27evHWNo6Y7krC1eS3y2iWm3KRNWG4Y7OoapyJ49SPnc/pvW/g8
4tpDESlRVMqi+sJCVVivI3He6cGDGtQQ+yaluQUPQDthGFUdCyRUcYWKN1V2lIN1z+1lx4rM5w8q
rx5vmZ2qcu+kZW0x//FtjAPWZMV3dBNY3jHDAgqGM5thaNGtiWpXMcKR5/XS2X7kxFQij3SqF6tz
AVsZ+JhNqHM7QpHg2eF7Gu6oAcrEx0gC0kxb4D6ZT08tLo1320FI2zUKdvGrtXBR+RURV2cYW4yx
/OCD0R4KEdUgJzeakvmN0Vc0HgxjNDBaGMfFkcByTkQ34Sx9R8Clkqdl5IixHevBZ93lSEJ0Q9Yy
jw/G63Lv2E+RFb6R5MYtvEFhH3P6Y2P/nZYoh4oc9iO5y0c0SoLM1FgCe0qiIt2UWLIoy5SE+jk2
RgIkBE3lu9mekuwWoTdVe0GAoj7RGGrKRymDkJ8w1lq6T6jUM4Y1UcAd+GiE1JrL/1xPW84kdfVW
mr7sL6x2Sn2lcW15h1zlovV3GHZy4mexXbcPJTE/8ThJZ+7vhjqt1QMpBLkw6clnBofcACK8FLaO
Ll3JhOl9puNT7Jke0HfN257MB0qDRfWKWVHMQD/Zpt8Ettl03irPo+ieE1bJEDfIsJKxWVUeWVFC
rG8lUST/x+nSSj6u3LJ5Py8NH9OugqbtYTuacaDu/CHVcs8YRJV43RKmnfsJRNfKTGn1U8rb6x4U
yxBHQ+zm/wJKe7q9NaYNm7/ty89pkurFZ6aTH0oZ9sOuzwqsekGQoiD6I9RYJMAZX8dUR/r3ogKJ
AuVJQ76qGHvaOBBdwU8TXyl20Sjb+F6nkXevc+4We6Wt+ZsWD5cTRN53JJiCiZD8jtbSgtQME77N
yDqNxVRE4ldL4JRQuuIMSM4CxR65ifjW1qbT4qHhPLgaYFLzbtNwg9rLSObasBENqPOO+euOozOe
EzfvIMJnkRlOtmDMDW0goSNbNlQDwrVjhgAds2ap4fVhcmpPUYA3a45QWsexGekgStqC+RltJQjN
zMLqUxPROAlHBC2RAAkEpH2nsqjdzyXFuGfowJy7U8/Y8ba1UHn21GxoPJEuQ7YrlXMaDyRyPRXm
ah1Icn6WW6bcQ7gxbpklB2B3BPt9vFZUgq3X2w3fqRcejC9bupMbtogNvFXxLmPEmL2LN+cT4P34
L4l7rImgU+hGMKFmExa5V7oXnrP6fcjK+YiMHfT7hnRqvl9MaXsn1i4bxxTXpwenjkE2L3MuFoh7
cftLeq2Zf2lsjwNN7dY4/8nGnFP+Ugewafhkx+lEkUl6Dy3GaZ65QwEXD2c9u2e2jcRlhBOCJ2E4
a+pebPB56/Ee86aoT4EPNwdcHg0vh3iMOB/qVglSNq2xsrvMIkWxZd5eRafUaueatFpDyeQmzIYw
vcKaz7E59H2d4l/wkm9AAJ4AMDum13yEanm/0M653EVj3wUPsBKXHqQmXJ+db1nBlwRZm2z8NuOU
49S6LE7FzBCL/kWTr/8ka+9zLNMXXq7+M4kI+/HED8XvJinC9AEcQFSc6cBrl4PSvnwG6TNOe/qW
SAaxSo7124JCipGIvHFB2pwVhGtgMGF0o2SVL8LPrfcAMl9zJTwcV9dAZfnEJ4JjADd216H4RVUc
QNLS/X7hx1CzAdTX2vUW0Jq3QJAQh+qEU//AN9Yub9zkI7GjqqJqeJD0/IWJinrLoE4d4PMg+NXj
0Ld+c8vHYMxvbVhQsbgQyqz30VL1oDQ5zv6BKoX1vlJ9+7X4zTjsY6qgB36xTPGyLW5FQH1Y5kPQ
pZ7ct3MI0aakYdR9dX3gKX+dxsYMy0w1Hx8XakvmnTV4bnPULcrVMSzZtTaslz31K7MbhrtaqFGi
RA8VReg1K8qBvo7mpZhF948IOKRA4n/BQ6xxJeGC6zHXjwGo/nOOsWc8WaGVpbsBRbX/q1DY4c2n
DMIBl4xtfHTRuZ0dznoY7eUso9ekt/BvCrAc5WVQVledmbu39o4xsjUc8GWhDfp+Wjc3RTDj5NNK
GHKQByKDC5PY0CgYxQIE/3Earr8arNi9y9z7OIeq7r981ZfYTobwM2zoMW0roY++qay3wdUhthWw
689lNjcPPp0YvPPQ8Pa8EpTnRLL+6ajgXZloDra8Mo4tjvtSPDXoBF+GdfCwYDi/+PbQ1I+cIZx7
L7akd3RlwYXNBaD5o9o0woS3mAuB7QBAoph2LWPYF5Y0ccxSy1F7kvrBHnCuOsJdmJ+awXaJklXg
+lwTfKPYDS9NStH7mXiW/2dmRb5GzmSddRcvnxBXIb7WodRbgk1olIYazFPewkY62P3k+ewgtnR3
TZWalzqdgosxRK63RTNgR80YNT9ZwFpcGKd5cMQdle0rh8pRcNzBgcIITDYqGi44W3uba3oTZPfA
oPvsXAlP8jRQ2rjtLch+TZ7F59QsM22aGP82pGuz322eg3cdG5drs5Xh+N4AN8c57xs3xYfByzPQ
1sqwF7W1G98hGKeaZtqUSLoVOGI81dpvn+PEZawA0xBSBqoAxX+aJNTdRAOGbjZEYPu/NJFJoNIG
aj8EBtvcWagJZuczlSBBnBcz5aG6WjjgmdknUgTbpD8QWZ0Bj7vOAyJ/dEsLUtAECJcPOc7uGy2u
mB24YnpAJsmtXPmM0+xMs15OGI+RIsuqxc+ytbA/JvKc/+Pu6pZTR5L0qyjO1e4FbkoSQtqYPhE2
YOzjn3Yb2zPbN44C1FBGlqAkgWFiI/Y19nqv9mLv5g36TeZJ5iuBTlOCAxjlzvF2R0d32OBUKSsr
K3+/rF4ARlHZR4j9Jci1TSMABCQjABxBEAfxBRB4FrPreWi9RA2A06B3A6iuSDFdVt9eECCBwfga
tBPn1boDdgmwTafBpM1msbwCKp3VRiOS9ZMLfK6n0QTjOjAeRJ7D6o/vB0Eo47YrPGBdSDhv0MKu
ncgrc4TCXERSUGlxZgm3gvRIBFiAZjgdzRF9GMia2cS0PaBpjZntzFDnjM6Gp0EAzOzJZPbaieax
eYPYnkSvOFBtnmaLSYTxZRMXyUEXBc0MuRJnGkYXLrq0vFaA8cPA2wTYCYa6T+MJTMNwNsbl/ewB
mx4DgrGFKIRBThgTQJ5bg/Hi5SZVER/cAogqTcA1YGwBV+JnoAG/Xcgxm/0FqVZgAy6eq1xgnMTl
sz2vXaC7KbxEA9HLvFUfoDutOQsWldGlDcP59ZfKBGiN51Y4mqH6EkND7UZ17Emgt8LzGzVQe8de
WoMXpM8uUCaP2U4v7iug8RFYfGWuA4TLUKIHdyqsCiavTmYRdjuBZ4dZlou3tpCjaYxybLF4vkKn
wcJ79FyMW3qYQN/CNKjFmK05f3Gfg2sg16eY3YJsPCJ6FcyLqdbdWpO5Y9F9gWxe1QeJjbiAA5xr
adXuUMf1BuMMvxtH0wDFnhOGpubx5AVxyTTtzxgOqhfKyfzCclRqWQIfAuNS0ecIr//teYGh1Sh8
bk/lAi20Y0zVev4pGgOSCyg5L4NfgcYa34U2ol6Y0izkl2ny1gH8zIt9Ww1e0BbyBv2O+QzWQgD0
CchFzRcb06bOE+DzAhcBUZAZEO8q0/gLiu1YDJfKBlDGrRiHCxxVC/kcAVhd5HrTx3kFqShcCAzw
gaL9AkwThsGAHgYBD89dAP2azz+hOnxReWtWUGaZthdWZQTvsFIbe68PqP9kImm+xtWaG58DnBBT
V9G8h+KUWRLd1WM0qczCygR4kpi2CKSw1msCPzhpCrao1GxAiMX2OG5W4Kqn0TXGHC+CRwxHroz/
PJ/FU6xqnJj225cai5ERvZSTOtI9TRfoIJKj7HGKPr0Ik4+RVZgN0EmGQ44e8EGzhgi2EjmnniBh
BZzHeaPi2d69i6EasAuAH1GZf3FwZ4/8NAHLgRQdV6WN/Gg8XDgtgcYT885ktUr18pPxw+c//dB7
+7eBj4AfENmiMP78J/zci5CUEgNk//QfPwPOHP9mf/P1O4WvtP3oliNvVPySes7XvwHd1XObPOHa
D60wEcn859SX83sfHlay+9PlCvECitAd6pCTh2iDxEFfyt7jm4QMP1vXw3zs//ipF6VhotaHSGn4
afXRZf/HT8z2MqYuefp1Sdnb7KIQcLx02gfpCvNOrLrroSjWdeq2xRz7kwHLd7D63HZOHM/G7e/A
kq95Vr22votfn7iFCbvfL+d1YeUanV1vsGRPxoOqVZIHzD3xLNOro+XH8fC/usaBSt08Ue+Permq
AwgSp+Z8OBbYZkkWOCe27TrA/GCokWH1KsRqTQgqkBGG4pRazbJsu25+RBZYrCQL7OoJs5lZc03L
qwPm2NMPAjPrJ8zBGXFNVAB4+OqHkwLHLcmCCqufmI5tAfeXOVW7iitKkwOrdlKr2WAPGkOruNDZ
UuzWVOu3NOI/SxmsdqWgVd6hD1kN6tBBSQrqPCxklU0ol7WTAFUB1AaIiGljNM7HU4ZlVaFlneC9
ofBN062adZx27fUd5wQo1BbUBDKjH5IBMOPLHgLTO4F8W/WqWXUzCdB5YLonpu04VQvV3Sgp9ZwP
pwjMKlYMU+v4U1BhJ57noV4YGsCt1YCPo4kBOOQpRYmCFa/K8IUPZxTUMXfMKm0YVNwT4FeaZg16
wLXMKi5BjQ+4LU48NCSZkATLYZjvc/idcIDS/GpGNoYi6GdWpvDjNVN17xdyGdgksGZEmphAzT5p
X1Vm55L472boZ80KzezptQ+VsK39qH13aZuvfZob49myVs9a8WNzpdrCWsoqBhPyX14IX3LZG86z
D+art1IOwY+fGjzkfb5uLqvr7PdlbNjVX4/MLqpt6fthwMN+TkrZoB70blnCN/6b6EU5ncyydaDL
ypLtoFonMe7AJ+kbWLZxAyAGH1daTlo9yawSPOkRY3D8vtFJeOLHGnV1i5R9jwYISB4Yp6++FD1t
W8161cXB/OYTsJiDtrbBpeh2fa6xhikryHWre+lvE+CvvuSmWOsO0Ps/X71utnvM9P6A5/f018GQ
hyJO9A0hOGqnC192uXjRCeMS+6YIHShBp/LVD4UmnLg5y1I94+Eg4H0/Hua0sl0nYMTNnIevXGpk
KRY8TIubRqABEPTDtLD1tVoEa23w127U1/fM3nXaDxSFjhTGNQ9HmjAoP72sNEBVhDpRAsG9QMTH
uFL/6Zze52vM7iBlS5Zd8mXYB8xsrDOZMUZCuUiV4Fh84WNdNTCTYOOu5hLogkV1xiwCYbuNZDLE
/klfkwwkvsuzuAMckK20CQTjii84SrALyoJRnOtrHuHeX0puJsgWjPOygnzDezzaOCI1Ai7f4OxF
QUGWawQsvuFBX0x1g4w5BCoDhPm8eKYdAo186495kO9VtnV1gq2745L3/MC4jJXxrouGS0J/tGGq
wDvO32NrIP8gq/QOzp8YjwUUaE4su/6rBFLXEeGAoyvZ1ygzAul4GHJR9JJMk0A6Hjim9W1wGuGq
/BWO5/QDFzNd72M2GAHZVI6UWVhUcyaFRnpcdDHLdIO0TbDuJ+EnIX/NGZAJHYWqu0QDZzpeHcR1
6ujMU7mXskr6Kg15PBRy2xMQ2CewDzpjyZNgvk2XIHBOYdfciH4/8I0Wj5OcIYr/yD7tpA4NcZBO
6QzFKMKtu4VFKgNWpwiUZPcDN65SKYK//+d/xSM+58a96A80ZQPXHUk1gujDAxDqZOXajxOdfh4I
LCtVHR+2/CjN9/yHpuDAlUu4MH5Owz7XAjdIkNQRPM937niN1IxG/cj4wXjgI3h/4lWz7ry6YyM2
W/4pVxzNo2KUE8quXET4nbpKgZXl2x2vBKLSGwqO+tk0p7f2DIK978BB3kKZQJdc83EyLFgjS9bs
vW++XzxoqSXyEGlDBY9XQdYdQdqNgO76+ld/vv6r1ioSm4WjtWfln+S/3BVNPeNDiQCltnkE29aY
o41ZM5cozkkb3grCm1KMtfVWCXzDS6kbHowRHIvLWHJft6QZAXOx1onGAJPAEkXhe7/AApOABVfp
jAvtCmUWAdlrv8tDPYTOKO7Mn14LPFDVOGU18M+oVJI5mUzxegRS0OFpXxinknd1p9WsEngPHZSD
aXedSRGAWSUo1JqNFuoAN/IUJgG3/wwLxEDEVrtOMfEq34DjjYF/9+FF5GTUPpoq9VxWOtoR3DTj
ws/K73JyirqNnSQwLh7SsJsbTevkYV8wtPoSvMFpNzVQRqvJy4o6gWb+632r07p/ajX/w1Bb68vQ
2JBOVEQB9RZlI3XGqigRwz/5q35ru7ddpf+kbFGWLcsv549tHfiBWGjmPMUJbURwl+GJ6ElEilhb
KzA6PJjyfqTp2zqBGLZTaKtXhNxywVJH1CM4n4j899FUoxlLOD35Y74lv8vakl2m3S0YLPkg1VbM
diZqD/Re75DY110h5u1l8fc7cKxaQ1la2QO3w3T/TvUVpwGMIP2aJhCbU+SKpNSEZq+rtV8YT9MY
drtGlRFc9md+MBCpHiJj5Y8OsEvB2Kxa48KXCx9QX4Wcn0lgT2DxvOAloY6gtEEB7LsBCik0XlsE
y236KlWtmVUU9s+lBBv0ah5VR1vWrGrFmFCgM6FOkAxoLHwVSsnXpy4BVYRadrXnmNRZYMJ+E2b/
qTvnMvK3GX+oNyu/ZrjMPc04cAlOdFt0UWVUcJgo0jhtdJiEQNrPXzy7v/feWvt53PYlnEadLAUf
UOamc9cjOBUNGaHzRBNfFFrnLDne1rhIkceSGhOY6mEoey4ukTEsnAtY+AR0Ex7oq2UEXPjiy4KA
MVW+XpYJX+Af3vC57nui9LU85WueTAvSQFF6cy0wI7FommQNG2VZ0QmiKR8Vl0zA42sBvZ74IRzM
QjTUpuBzCni1LiY4DfI9U9qHUSQJb6KgD55odGsEag31ELxQDVsjOCJISiX6Yinygbd+MvSl0hS6
G1UnsIdR2jPjuq6guJrRf1lUbBSxmDsUIqWDQsKEojr6PsItpx88zJXPxe74m0Od6GLJJsr5CQhn
WlMCIDOnpc6cSeF1dMaFlIlJEdbvTDkcOtnXlmtSsHjm9/XLw6TIGHQwiBJ1vEUxxuCI/A2Ol4rH
kcpKacalqVrLyt4fqwj0Fcpu+pHuNlKUhj7BuOpB7hroaM4Xm0ldjYAn0Mi4oPyB1AWawqvpoBy7
cLbrBNxGqZdvRL/CeNHC5qzGKFJLy5pLVAT6KG7VV8/QFEZwWWEAWTTVuO2h79Rx9xq23y/WZXlV
CMQhsS6kj0Mcp420sx7ninpox9jznY/Qa3T6a7EpBf2R+RHM9dDqlQ+Mcp6G8EJ76kDndDKjDfU5
+c9H0i3UbOK2K0mxlWK4uKYslyHPgrp83+svj9e2bp+sXa0U7SwayAvVtqqLqCQjlqXSW9ZsITu8
YQu+jx9gMi/sXB0t+RZwGD2AtwFpGo1Ku9Q8TFPUhn0/1aAOxCGKIf0d6uL/w8EPBuhH044oQfTl
VBWDa0Q3JHONTQcqlLMoiVHfqpFlFHRhP2sXLEUt7hlqRMO+yFWdUn0U5bKNIdcMXAqj7t4fp91A
9JSpAT/QaKhS/vWF27uO5YGblxE1/qV53/hXjTSBsKEDypeRXs2icGXKGruNCBWZehNGjcCd+NoI
ml25oZGzP1+wEhWKcosGH/vGky/72s2mOuHLMqb5IhCMSTThdjashfcf8NZgPk7y5Sk2UHRjtCbI
PEdQcYHRTmGyaerDIRCTlhRJoW+JwvhvJUPAveuamaIk9wEnvI2eQZ2yu3G7v3/72ryrH0KXQNba
aKHVtmzTxjlipRuCgC7pXPByq/T9ZBu//S3xjT6KxS+nwDnVzh2QJso/4MoP5xoztpi+71/2tegW
TQCgKJVfLWrZo2So3SQZuokPwzGZH89mrLfABZvAWb0B1gIQQVHzkb955q5QXCRIPkSJXtbPSCIa
KKeZaVoYw9Hy1R/PX8SYC0QJzvENrtJeMSBOcCRuOPoz0AmiqzMM8CHgQ7RQehJoEzmtTCIosuu3
Ala3RpVCtWdUC4ygyK4v780KZkLFPNVWvekUvl/93MOm12FOMvyfslpi5ctuxDUAdp+/wvFHBM00
fiFLYFLkVTsK5oQb1z7azfNVKqEzGYEJ3kEKohgzoCjT76SFyneT4q57ALq+xgKL4Eh3fvvvyAAi
52//kxUn3cnf/jfsCT32Y+6MQhzo7qBqWBSiHaZF4Os88HBRVHbA+8sZdbxEPw42TiFFKhtu8Ail
X8Y5j/XdpEgLAyZJFOxYQF2V50ULYQZEd7VL0HQIDMRfNuxukyJ9+4t47fLuTNcYFJ0XSx26eb4p
8sJnaHB9gPmi9fcAmm/f9n2/ACBToes/YARwa5y+tr+E+jvuRI5pVXY31l9B6U7gsq3/qqU8lRyy
TntW/kn+y12F5Kcy7epe2z4Z3181h+SKQGl6doudcdnFFZwTzeyF/IfjLwSEcFMR6EFcCmAFtVo0
GCCav7TwMpuawH9TcQ10Y6KwXiNN0Xd1y6ccpu+WZnMKfJoGn6M0ZFuVKUV9U6MgexQOYhMg9GEh
r0dxj+V0t8dEKTBfAH5YxFSkqBo6B9nesIIelz6QCVPdnqTwkS7QBKqZI2jTyg/Q8Uf8Cw5LYRsZ
RYPSih03HNNtwg3/mSKGrmo5YuUqaeFi4HuXZ8od6pyTSLVX6QYrRZd0JzGuRJLEmdq+9adCV1UU
4CFLuMzrtKfHAYB1XJ41D6gGE33ez5b/EHV5wUOjKKl9gMOw5E8DshnF2/SiuZnwT39Puh7ooWEv
ngQK8AEuCs8nS3wttcMGUBFFdBGTTBIMlMAj5UBsVfbIg5ffocfOzicQeNBnqGsthLYxZ7T8yhso
DwA2WU4oM2IoYmIdrtteZp3AQVweMswhAlSs0HEaTIqA25I+LCWkYzF/ar7OlRpNnAlif8PxAL2w
0ap6FDk3nK2l8l9fuIWxDB/Yu1uWz+T2/LFtxXr114eo7FKdg8W43/4C4W1u0A7niBANeFlr9Afc
CDlQHo+ezdyJhnXgTXYG3MVCGwpFfegZJhXq0RmKCKw6WFqgigI7qxEFUTGjTYH01urBotd74Skg
zZf2sSpHKOS2KeJq5zwYqZrybYZTnSBQ3E6BuawFGxgJkiPSeOiK10SDUbRZKtxMREq0OxQjH/Kb
6Xjv6c6XaU5lGcQgSJM+yrS4WAzryB9z/GKfkLBaADZf2zhzf3L7+10D24pDy14K62+jePl/Eu7D
QDfY+BqjKfBZ79O4mFCiiAEof0tv6sU4jX3yts7H1ipGeoBxsO3P9Gkg6hu9wOfy8z8AAAD//w==
</cx:binary>
              </cx:geoCache>
            </cx:geography>
          </cx:layoutPr>
          <cx:valueColors>
            <cx:minColor>
              <a:srgbClr val="F3F4DA"/>
            </cx:minColor>
            <cx:midColor>
              <a:srgbClr val="FF33CC"/>
            </cx:midColor>
            <cx:maxColor>
              <a:srgbClr val="CC3300"/>
            </cx:maxColor>
          </cx:valueColors>
          <cx:valueColorPositions count="3"/>
        </cx:series>
      </cx:plotAreaRegion>
    </cx:plotArea>
    <cx:legend pos="t" align="ctr" overlay="0">
      <cx:spPr>
        <a:effectLst>
          <a:softEdge rad="495300"/>
        </a:effectLst>
      </cx:spPr>
      <cx:txPr>
        <a:bodyPr spcFirstLastPara="1" vertOverflow="ellipsis" horzOverflow="overflow" wrap="square" lIns="0" tIns="0" rIns="0" bIns="0" anchor="ctr" anchorCtr="1"/>
        <a:lstStyle/>
        <a:p>
          <a:pPr algn="ctr" rtl="0">
            <a:defRPr sz="1200">
              <a:solidFill>
                <a:sysClr val="windowText" lastClr="000000">
                  <a:lumMod val="65000"/>
                  <a:lumOff val="35000"/>
                </a:sysClr>
              </a:solidFill>
              <a:effectLst>
                <a:glow rad="12700">
                  <a:schemeClr val="accent1">
                    <a:alpha val="40000"/>
                  </a:schemeClr>
                </a:glow>
              </a:effectLst>
            </a:defRPr>
          </a:pPr>
          <a:endParaRPr lang="fr-FR" sz="900" b="0" i="0" u="none" strike="noStrike" baseline="0">
            <a:solidFill>
              <a:sysClr val="windowText" lastClr="000000">
                <a:lumMod val="65000"/>
                <a:lumOff val="35000"/>
              </a:sysClr>
            </a:solidFill>
            <a:effectLst>
              <a:glow rad="12700">
                <a:schemeClr val="accent1">
                  <a:alpha val="40000"/>
                </a:schemeClr>
              </a:glow>
            </a:effectLst>
            <a:latin typeface="+mn-lt"/>
          </a:endParaRPr>
        </a:p>
      </cx:txPr>
    </cx:legend>
  </cx:chart>
  <cx:spPr>
    <a:solidFill>
      <a:srgbClr val="F6F7FC"/>
    </a:solidFill>
  </cx:spPr>
</cx:chartSpace>
</file>

<file path=ppt/charts/chartEx2.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Feuil6!$A$2:$A$11</cx:f>
        <cx:lvl ptCount="10">
          <cx:pt idx="0">République arabe syrienne</cx:pt>
          <cx:pt idx="1">Éthiopie</cx:pt>
          <cx:pt idx="2">Yémen</cx:pt>
          <cx:pt idx="3">Soudan du Sud</cx:pt>
          <cx:pt idx="4">Soudan</cx:pt>
          <cx:pt idx="5">Kenya</cx:pt>
          <cx:pt idx="6">Bangladesh</cx:pt>
          <cx:pt idx="7">Somalie</cx:pt>
          <cx:pt idx="8">République démocratique du Congo</cx:pt>
          <cx:pt idx="9">Niger</cx:pt>
        </cx:lvl>
      </cx:strDim>
      <cx:numDim type="colorVal">
        <cx:f>Feuil6!$B$2:$B$11</cx:f>
        <cx:lvl ptCount="10" formatCode="Standard">
          <cx:pt idx="0">1858943</cx:pt>
          <cx:pt idx="1">1381294</cx:pt>
          <cx:pt idx="2">1206484</cx:pt>
          <cx:pt idx="3">695248</cx:pt>
          <cx:pt idx="4">669784</cx:pt>
          <cx:pt idx="5">552836</cx:pt>
          <cx:pt idx="6">348188</cx:pt>
          <cx:pt idx="7">292678</cx:pt>
          <cx:pt idx="8">288502</cx:pt>
          <cx:pt idx="9">276344</cx:pt>
        </cx:lvl>
      </cx:numDim>
    </cx:data>
  </cx:chartData>
  <cx:chart>
    <cx:plotArea>
      <cx:plotAreaRegion>
        <cx:plotSurface>
          <cx:spPr>
            <a:solidFill>
              <a:srgbClr val="F6F7FC"/>
            </a:solidFill>
          </cx:spPr>
        </cx:plotSurface>
        <cx:series layoutId="regionMap" uniqueId="{0C20E99E-B54B-4EF3-BE48-6D267DC2D7DA}">
          <cx:tx>
            <cx:txData>
              <cx:f>Feuil6!$B$1</cx:f>
              <cx:v>Quantité (tonnes)</cx:v>
            </cx:txData>
          </cx:tx>
          <cx:spPr>
            <a:solidFill>
              <a:schemeClr val="accent4">
                <a:lumMod val="20000"/>
                <a:lumOff val="80000"/>
              </a:schemeClr>
            </a:solidFill>
            <a:ln>
              <a:solidFill>
                <a:schemeClr val="tx1">
                  <a:lumMod val="75000"/>
                  <a:lumOff val="25000"/>
                </a:schemeClr>
              </a:solidFill>
            </a:ln>
          </cx:spPr>
          <cx:dataId val="0"/>
          <cx:layoutPr>
            <cx:geography cultureLanguage="fr-FR" cultureRegion="FR" attribution="Avec Bing">
              <cx:geoCache provider="{E9337A44-BEBE-4D9F-B70C-5C5E7DAFC167}">
                <cx:binary>7HrZrt64tearGHXVDRy6SIqUqCA5F5T0z3vyHjzcCNt7ECVRpCSKmt7gPMp5jrxYr+2yC+Udn1SC
pJEA3QYsQ6L5i1yLXN9A/fFh/sODfrrv38yNNu4PD/OfflLD0P7h55/dg3pq7t3bpnzorbPPw9sH
2/xsn5/Lh6efH/v7qTTFzxQT9vODuu+Hp/mn//wj/FrxZE/24X4orbnyT/3y7sl5Pbi/0vbDpjcP
1pvhpXsBv/Snn979+b9b/1mXnX96c9/ff35645a+fDLm6ac3T2Yoh+VmaZ/+9NN33X568/PrH/+L
gbzRMNbBP0LfgL/FVIQEUxqzmBIhfnqjrSm+NYu3nAQU0zCMaBAGFJp/efX5fQPdr18G9O3Rj0bz
ZSz3j4/9k3Nvvv77a7fvBv7r09LZ5JdAJPZliNcfv8zp5+8D/Z9/fPUAZvnqyW9y8Tokv9f0OhXX
1j/em7820b8v7CSEsGMBkQ1JFEY8+j7sNH4bc4FFLKhgMaGEfHv117D/7nD+h7h/7fc68F8f/0Xk
03995P/8X4MqbfvXV9nfF3zx9mUhhyKCRS1YGH4f+yB+aWY8ioKAcEbj6PvY/00D+nH4f9P1VQZ+
0/I6CdnNvz4JH//8383TP3P587dxwLCgOCCUf1dxWPSWByIMScwhOxHB8ffh//2h/Dj23/q9Cvy3
x6+j/jH710f9l6Lz5tG/ufaP36LwoyL79y3/6C2NiYiYEJzzGJLwXfwD/DagNArCiGFCaIAhPd9V
/C+14m8Y1I/T8GpOr7LxqvV1Uq6v//VJkfem0PePT059i8s/nhEavI0ZCTELCaOABeT7lMT4LZQr
LgChwwjKEmPfXv0LGvxtQ/pxPn7b91Uyftv0OhPy3wAZjk9muf8WiX88Cfgt5xHmLI5DFmMWCf59
FoLorWBBHEcx57BDgBF9e/cvWfjd4fw4AV+7vYr916evw378t6hKzb3+Z8Jx8JaHgjKBg4DTAEoS
BPY3FJQBVgBQx4DXf1GKfnckP475tf3a8VXUf33+Ou7XF//6wvNbNfAIeGwfemDxL9oAACIBym6/
rcd/fC8g+lZEEeEEE8qAo3IWfJcTKFjwTMRQqyiLcISh+bcg8WU4b/7XuzT5398afjSoH2fnu86v
MvRdGwidV4z/Lx78XxUF52Xx1P+1+f19uEyit4wwATEXOAwZDr+vP/FbhnHEgzgCRcA4x6+k2O+O
5sfR/trtVZy/Pn29D87/HerP70nOvy/q/18Af1kXry2M1wL4u433zzIf/l8pM6+q1G/Mh1+tmfR+
uM++eDp/c+u3vL3q+rUQ/6jefm3aP/7pp5eC/qtR9PIL39Xv77DmFbp86/1074Y//URATLNYBDGo
BRDNhIBanp6+tJC3JA6DGAOMxNFL4frpjbH9oMB0eguIgaM4DgT8AcoFpcxZ/9KEvvhRAQbnA/wR
Cl35rx7bpdVLYc2vMft6/8b45tKWZnAwLREDOW5/+Y8vIwUTBccRgYoZAIiFOHiRm+3D/Ttw8uD/
k/8ganBVqdoNouWUFASjq3wMY0kmFz7M1a1hQ/8UBq2Rtg36G78G86ZcfLXBU/4hQBxftIG2SWyX
aJ9bgbJuDDamPlVd3J5HpawhOOdzPaLzqZrEOc7qpUbncVzSJBdNsIuLrfOXbTUeFhG0slBLdxmz
le+FinCC8fys6nVM1pI953Oojlq4Xvas1qnQwy7GNh2pCmEk7Nb5clcZVheyRFPqKrNRHes3cY3b
bV/HKBmLcD26WNS3XVDsm34WH7sQT2kU0G0ruiZbozVlbRl8iIKplkXD5o3oI5sEXrNDHNX7abaP
7Vz4vUfmoxvHctcIvJl4X59Aq/cX4VAvUs3BmpB8vqbmcph7vXdRcVN6rM/VxM5q4saE4Ok4xh2V
y4px5k28Jh21q6S2y7d9G9tNY5BOiXXvB5NPsvZ9u13pskrmtcp6h7fBXM0HVU7jloS+kB0dy7R0
1ed5xO8DNCyy82JM+Zzv4kXzNK/DNCwZvV7FJ7X4OuPKqMQWNxVFdt9wU0s9ryjJo5JsiKglcQon
Noj1hpNNWDTuGFPsMqXR3aCq4ZnGN2jurlHbFfsy7NeNLavPbFE8JR3XST916ODDOLNkuupCXUnU
enOMXy4R40qWOJzOS29OSEfB56ahShbTDBOsInb0LokrHKT5Mq1XqNhZ6nLZG7feRCOu07zHueQm
r1NRSI+FOFvqcL61pUoLtvdGqTQPVXMoDI62g13XLWqKDy7stnGhH3uzXCNz1Q1BmJW2/9SZ4tM8
rJsi9EPS09nIqOetREO7K9pmL0biZVz7Q9jzIiGVzWUU6BNS3ko04laGFrtL4nUh8VxKjiCuirgh
WYc5TlB1ZEVUSzasWoakxGmrJ5VivMipdkUSlI80gFfmoxkS5iAAwaqu7fTQFehhmHZ9NHdXOQ28
xON5HJrlaJcglHqy7xcdp0EQPjG0XAZm+lA05BR5byTB+iLqloMd1L7j03XcLbVEur4qnNFyahsn
J20y1Lirehk/LGPzjMaPyumLQrO7nJfvTF/dTnw9cRfelVyn9XCPcfV5CeZLMoo11dhqqaw4q+l8
uYT5Q9RX97FyV7FtG1kdVh3eWZ4T2caBTRsGr6VreAVloy8TMg8fxwafGs62ltNkQkzuQh9Kn/dJ
VSkZRoFUK6zKqN+uemhTEdYX0cgvwvhsGss7roJbHZrHbgivwi6YU1x+FM5dQw302yqgJxGafoOt
Gt5pfq5z5yUv+oOHd1bYuHQa7FM7TxBFN7uD4yhbpvCOaUMl5TKP+CKtxdU2L6gM/BruO0dlHZXz
Fq/4sl/xnZ7nDVM5bLs4PA8RHaUrplWOpF82sGWIJJTujGrXLKxVkbVQeOSCuE0Rmhap1bxfi8pJ
VtI2afrhtqwWmzSU9wkOeGaU1Zkat1OxRhnN4znJy8bsgY32+4k1Iq2Me+8sRIrjqUomMl/GBYci
jOb3Rd8pKVRcSRuVHtaHuJ8qrJJWVdLXZOegPHqTjb58bvHaytjbOjFs2pNlvZqHcT1Vbb13vtZS
k8HIggwP87LxEw/OPJ8+hLmtZFF2KiEtNPfRs+74s9UVzXoS7dxQ31ThwmQ8tgc/klXyuKiTaT2s
rE5RMH5uuvkyrCBYi+96SVr6WNAKiphVn/vTJML5YLRtk1m798w9zL5cbkk4nw2Tm5LaYypXo1Nu
bJCMtPtcc9HLtvC7aCzyLKR2zBjrrmEb8E1L9fW6Ln4r5vYyd9OW+emTsMPlyJrbqED5VhW1l0Ph
dhOunXR4X/HRbrxomUQRLXcm9EIWlaVJoFhadm2eQODao0NFtvZ83tpiMTLmPUpKVdXSiu4dj5Yx
DVn5SVvmN5FtXVrH5BJB7pagL5J4mUmKajwk1pM5K1vbb31jvJzW8dnluNx0nWVJPpxMzcmz5vaD
YYLJedbxdm1zf03q/qOYfDJYPmdMlTHAdnu/qLiTjta3QeNSF/J1Q/MGbV0J1WucD20vipQo9jQE
4yAj1tyv1Twf7MrVuzE/qBBtdNfcjmOb5NXUpT5iV2XMPxlHUDbx4dEMAiUuD9jJxn0gZ9RcRVHf
JLVj16tH+SVbeifJ6A82UmtSGVQexJinlKEmEesqkRiu+eShCg5ikn0YbmZUXk7RCPXWA4oi4q/m
nnRZU/BR8qXvkjyoKpg42kFaWDpHUHQaQQ5RM0xnsAILNcuiKOcEdz38bNmt0rQ8W4Jajm17WMop
m+eyyBBin6sm6CRewzV1pS+SRkWXYRO+JzSepWnUOeKjT0iXn1O32M8GdZEkpgcqwdGahEX83Ds9
n2tXfJgFmuScD/rMf24Qmd41RG3zhWXz0CdNNAXJ5EY5iSfffcDNR9EKJ7HmazIu7sgVrHyHu33k
+bJrVXu5DETOERrTlUTZpMWupZ2WQB0/ublz23qEO5MvGaymIy5wFo1hnuQXMYGa6tQ6y1KI+yKc
WbosA84CEWyDZVTbIazQblia/cryzeI0Se0qiMyxa+Ta2Lt4sDpltBh3K5wu6bytk6oc4z2LnVzH
mu5itXx21GwKEz+UsRGHPh0X/4HmakpFEEzpOsRbZAjPcMgi6SCjl8xGl5VeY9ka5rJ5awKnjmvQ
9vvCkXSGTbmMvk18tB5oad5VVXUN/LCUljRlovAICYviD0FXRrtooodQDOEhHAGrx3ncNflwmEvS
bbuF7FlXHDGKVNr4vDsVO9GPVlJSx5twzj9EvgmzOlqFHDT7FCysTXg8XnRlqdMJaZHQnGyHedwO
fm2PXYRhm5dapC0pnFSQjTOrwsNMAOq6KW52XWOvYc5nU0vrRLGVpZ2KUjPWoeyQqY/zJFHP42xe
9AnwoZDhfLEqPaRhn89pJRqdASFxsExUkXb6INYeXSp0iBglG4TjQfJw7SVqVJc410X7Ml6vdfWp
0pgmdbdiSYuqkzWJS5kvfZCIGvZg10DoBqjQmaBhAK3eSxIs/YEu/qYqxb1SQyXjnAH5wgpAXwT7
qJ9gBCqwmYcqMy74OK/G75RBmaqZbOtV75YqyDNLO3QGu7ll1dlYhRGwPZ1Vje+zYkGfeh4GmxgV
FwJ1Q2qcXWQw5WjbGr6fRAUVP2P1oD6axTSSuwqEw9JvOsJSF9TAMisc73hfTtLPjmQKA26a/MIB
JYAV2uWyiBeYc1QJCccCw7EL+yBdZ78bfFO+0wvpk2kI9TGoa5O0hO8KB9XPuqpKusaUaWy4OeMV
AJSu+C1WlT14P0hmPZWMiPfr+BKOoQllLewMgcSRhF+VXdE3ssyXeuvmQc4MBphTN+0M91WGymrc
64nfrMEJVEaeilGEsunbdz0N0a4J2T2Lxw+AKV2yFoB6dkFPZQkFaFBmPYreJshX52OwtFD+PE4n
TZII1s0ZagMEoG1oNuf5mGHVq7TUuT4uuvoc11GdeahuqVLB1VqG4Za2Dksz0+0YdMPZxBlO2v1S
R6ARnM03zKHmqAnL+pesd0Vhkg4OvLIoQlA36COBGpBqQ05j26htv8Ca5zHZC0/xkfritieDOpRA
XqrZbYtR0+uWmHUP75GiR0s6x/UW6Xw5t3SdJAy2TCdTiaQQ63mtSHBWqGl65/vg1DjMdwMf39Vo
yXdqVvdjnO8o7IKsXAxLdDUwacpo3NJxOjm3FPtqKMwp6mK+wTFSklS9Bx1JN2j09MBC3SSLANUx
9JkVftr0lpagDouHxWGIaCW8VKxfgZiYZ1x2FnZ6e8MDboBV1lU6axCyc+6Pc4+u53UmF2sVtzsB
I6StlX1r5mtYl3esUtUxtPOVnisK0teUB4SLfm+7uk4YW3ZVtFY3FNXRuerJ2brO27XR0fWXSyUe
At7tOQvFO9SjNisD7JJuXN8vhVb7OR6h3DT5eloMbWWV53Ipu7EA4TgfwBC4boHzXkBRcse8JG0y
TLGMDN1geHRZgP+ZCTPUqXpRLwrvVdwYCQ6EPc85obLDXjajX26nyr/TUVSnPLT5YRxBCo9hO210
a87GgE8XJh+uF0GLs7VJOjIshzGPLsaClxew/gdCBlm14ha+A5quJlGc86beM8sxCIg12NWVTUQ7
D4d8rlqpRtRt1WDmhA2IpppDmEXIhq1tyXyx9OjGimXcAlwBZOTdWaspPfFKKakGX+wYY/pClR1K
aqimskHh3RgQmxRrfBYAx4JVwDSU0XLJagKwFbAlTNHUj1u3VNcdzPbw5RJot8vtyA6uLM+nVoFK
GwGUJ1Lth9KQbOztJjBLuCd6ypytK6mKoQS5S9fjPCTNGPMjUlM2REV7ZoLheXVouArDfmO9UJth
oXkShJBPb9t9IcoiHZh2sIrBjhiLakwHx/zll8s0N9cai9vJ2icdwyc9KyjctK06kYY6XM+/XKam
Wbex760MDEymIL6S6zpNJ7QOU8qrIpZaoPFQvVyCEOC74jNNF1aVJ+Ibn7YexVLlWBx8ufYbXVda
cuAbUe7HC9Dk7aqq9z5sK2kC0Z6LFpfvX7gYq6og0XpprumhAD+mX7x7hxka0n6kscQeOMYg8vKu
tPyAebwjuB3uJ1+WCY5QlwAO2D3juU57WvXXKB+aFPedBemC140em1wqFOafDA8zYkYZ1Hn93Fq+
HSrU3Md93SeqnP02CAD3LRSHfdAvdLOEtD6CL2CSctTnHXLsauAAIKZ0UUK17Q6+v8t1VHzAbtOz
MvygsSv3S39XThM4QVGe36LBhVsRgUr6css4Q5sGr3P25bYfWrPJ6ykZCXBTpoS7pY0rtzDtJlPt
6G7dwptd2y99+uW2Ckq/n9dmhSE1oKbH5YKY1p66OjhrGdvUHYyG5cB4Qe0NSZE3TRKXfXybhwDj
az3NSYuGONUetfsImCjQdjFuFHKdNGAtnOVAW1Ojkdl5iAMYAwR0aUCGGyEWldIIS9XF/noWewF4
mIBuWa7cqsodCp4a1zZbi8IhixzW2zEPLxtfs1O9aJu2CowjbMCP4uBceVWRQx7MoP8nZbcLyCo3
gugkE7hQgbew6E0HjHvmYARZUe2p70CqO4v2PqR3s+JWYmTc3vJmSpBe/bHM2f3M1ouSz8Why0bj
2+Okg5Pp1xCAYgVw4zlLHI+6zLAIxMHSF3uXl9d29PWnYEAXi4EltK6iS2OGzsii2LZ24I8txQLA
1ZNthfF4WzqN5RCY6NPQrFdtTM7FgNd0aSC1OPeACEyLG9W1k7SV2+c6h6IQtxPo5OZz1wPVYCU4
cnMnRxxvBAetp4I1ugh4/46R4jCs0VVgJZiK9RNrL6epG5+jdfgQPqNgIed4psnY9eWpRm6QY+yd
bKqQnKGgqKQw6gaOAs1zEY0SLCu3FWFXH4ZoeiQhb28WPV+WaFk2bO7ixGq3bKnHeKtVdRVwjVJT
iHg3FuMW0gjOpinHc7/Ud3mF6An1PU7gO0fJFmRA2EKVzHGQiULlBzqj9qwOV3/I3bDLmwKno0Iq
yfN4X/tcnWl4YvXEMifyWqrSVMec+2i7iPikbAGYHZslLaJEkIiCUcP1Ph8wSmdaQWGpC3fWsalI
WBPw1DC7GxrR7Wj3ThOiTgHL3X7m82YkdDnqHB+aXLcnNhm7q7vWJ7xdKIDwMJ4AJEPwKHOe2toU
soZleQqBNt4UuhLXnKML8MnCkxbA8BxTcsqF3hQ8p5kqTC5zNs+nrhCZecQW26uR6zEryOoz71e1
Wyz4pLZ/nIkf36nAZEvX8F3klnOMXSEbMOEeWq4StjZZ2AR3S1+rA4mZlwipeww87bOmwL8D4+7H
3E9nmLVLGmvtNjMB6G9X10o+iLMKrPdjyAqa1obzVBD2EGNaJGCIoO2I+kefj0enR3DxVjC+WOXK
41Tm5dGH9WWfE9iw9YXLwa4A++F5xhG4SgtJyFAjqdoZTK5SqYw4dqIAhJ9Vxe7a9VRGM3hhQcuv
RmaTcBllWdHocjag5FDV7h0Cows85ANTFT6sYUb7ad2DcvXAd1I66PO2b5QMItzDLm/BUe/CPZBE
ewBN0iRFM163IBhsaB+EIeYyV2EtDQELaI16nPGOCRnheTfPYMnmOE9YjsH2rLtj3i+AfKFRuwDM
R7l2E5X5Gr0PelImKM7Hq8FRf6Le7fs6mtIl6GCiEc03RkAtIWgRiSUcJ9UAllijWpHZYU68Zywt
VlalY1Nsmzps04KUKulCOdd414Vt/rGC3TJYDEy90FdDBWuM9Grduqops6hQgZzGVZ8iM56K0SZD
q47tKIIbiKZQH0qzTlswGOZ2qU4ALLugABoSEI9k5ACqKEimIer7XdVZaSfWbfyyFIlYgHxhOmqw
lSIuA3dDhhzGTcs2i9d4U0T9epUPxaYm9XwBu3gbDANL4FTlPe+5yab7vJzYJu6mABQ7zH+Jx4zP
0ZVR8ER3xRmMsQe9qKINW4tSGl9uSzGoS1aXeuMLelG+ENiciLQk6lMtKrONZ5UEUd0c42pJGzRM
+9Yuybiuo/QVUMRoNZfaUbWJhAPDzgCTCglou7DAj/kKdTbwTQcWoLlSDQXZr4pmQ6KoSrUGiVKU
Tboajs+DYJHGYSdtmfc7xfHD4IjdVqU54poA73fGJ7TrMtYPbJPPxUZZ6o81afYVoVtvCp+uWjMQ
gl6n4RiIJA7HZjPmvE1wOYAHujiX5gPZkoCfzwj46jyas0j553l2z7zt8sTQHKw2FY6bUuWy6tFZ
boEZrBO+QQOsPDgJALffbAOUX8CBSi9r2o1pPBaPFLVJHdeNRHTtJOxAlJIm2rSY+M2q3GkEW3s7
z+poXWkOXy6drWALxwROmUZ9hQHFt3xFZh9DuV0aV6RegTRSjG7rOZLwoaDdVbQyieqBxvtyvtSo
0MkA52RbGHwtg7Z4UMafjbbstrTsgS0IMLPO5r4td6QErUg6MGPpHBaJn+iYgF8Nqkef6GFeQRtH
GnTuwodauka/B0ep24H0LMvqQql6uhJw9mPx0KeO9JEM82jT4xJnrumILKcApYMRkjUz1HzgsnRo
0adav8eC8TTw5W1TA3Pr4u4Dt0C2REx5UoV1CYkzc2bq9RKPvcsKH93VBkxnAgcHaWh1JIs1F9ta
hItEs88l1bFKK9VsyinvZbh0YWInkOTz4nHWsDXc8LLOzxl/cTHWUEEd6R+KBeasWPAENsZCJpr4
Nu83fW9PJg5L2QcglqIXHHEinTCwPK+jWC66uIPDt5CJrBNxm/TKBCl8jiMSOJlLcd20Z5y+65Fp
YWeunzvTnglhpmQGsEsmET0vALf7WftP1uSr7AC8wxwRuRTkcgG+IhqONvOct6lvhqugVw34LhW+
nCgFMAyOTRA/rFXzWdVkOa5afRyB82XU5KXE9MyNjm6miBGpw2CSsEPDpIsX4Mi6KaX24OTwpr8t
FQbCR2gHp4X3edDeu0WBi49rm7GlGqHwDsEGBc4krmbve8D6MxQVj2M7d4fR2OeXv2veoj0RDz0c
MkIAIpOs+ZWgOT1D8Pm81JCrzPSi35qm6OA2rlIXWUjHettEFU/jSMdytt0RWUq2bB3PBzicvBkG
IKXD9VoRn1Rrl5a8JC9e67lYoRhTBZQI2C6ofrYPwTLJ3cjPJr0AXy1G2cD6WQMAyjZXcNgRXulK
aYknprLGN7Vsewt1rHxhC/4oHBv3Nq/zRM3RWQwGjZqKbmOjGGfxuN5+GRfS3b560YBqRafcBXB4
3Fc6KUW37us5t9lctnJpY3dRdXWyksHBEWttJdCIG6Bvl8PaX3dovNPEyJYqfBDFGCb1qFJX8z3h
PoOJrpupGuEAr6JHNIDx7BDc9SXd9dTfwRfzWNpFGckDMLRbm/URWE7LC0h4kla8uquXDrakvQmV
vmhmdMZHNEsv5veKx1VSnjEDnnEft5e8DBewwNQIRc0Mco18oh042FUPXn20rTGLU0MPYxDG2zku
H61eP6A43Nqh9RvP4k9eG9g8cQc8tms+6ap4tgzIsmvzmzoXHMAyBBtx0ingp7psWJfMISzuGfEn
WvwfFs6sOVJcC8K/SBFoQcArW60u7267X4he3CAkVgECfv3NmrgPU9HtmbHLhaRzTuaXml9d5A8x
HdmL1/kfkgj8ThO65SI4TUbRaxcMT6aZlwRymo03gYLvzdOPMBpvBfGDfLXLy+yJIo6mzeSuQxcj
+uInJ4tEHQ1Mxth4I7aHa7qFb9bN9oIH3tOwP4gJTe20swyjXQuvrzkFC7QgAe8iwVCQhi7Y8rUr
XUxLVBpOPnxvuttHhTwauX14o3pnT91msJWGVeezHQ5UlHkghuDcbQ6GKKbeqjYZKkAbVzr004Cw
f1sL/4GgKPjc8kQ3OZe6T1dPjakJyH6qtp7ivR/mZZc4wSC1Bsuu0V/I9jKxsI8D5fIGZqJTy+dM
ozHzCLThymOZeQxH9dXxvcn3brpQ/BPU9Fr6ZZvXpkx0K9nVDfqp64Ns9SD/r/N4sFSjXVrcnqw1
TYpth2iDKW9Se5uypjFHboOfJesXWPDdaXXiAF79b+W7TzXTWHMSQHiWv9HjtgePkz4OvfmqRT0k
QVVD0ITOCg3mIoppTdel8rHzVX0xC+x8MYQmjvbqUA7yfdiGLZ7dFsRbHdaZOnRVTR4atP0YEm00
mnyIKp1gCCc4Nj9CqucL5uAoqN4GSosrhFE07NuaT5pixzgsLCa9Kic7OTOr/gnwE4nRXnUedx1c
v8pof5RyoakQOOUchc+uWYd2OpDVcQnb/oJf4ifM8Ldm448TaX4uTRflwoxwjxd0kZjyktHuCh58
8WfvsGG2deviTdf2LIKa5XzGSpcEGqsQVRJC5/Br8VeZlsdQJJ+g2ceF7715Fdri0lNFZqvwtEXe
dpJL9EHGVp7KAYPdIopb34Qy6zd39gx6eDU/rhOHJdSPKp0UxOOiDIrjIuC4jL9V0Bz1YrsU9sfJ
9B98cgTKBMEqXKyBE0I92IKYKGqNyclr6yshPzC9POsIm9CYWLsmr9dSvfi9kHGA8YkM62e02M96
K/7UShWxgPVcy/mki/Iys+h7IyG26rDerB0v6CXLlie7lV3iLx6kNW/ACI66AmcWFrsUvMlC+rpH
MHCisoYhFWfNEjx6a4uqacENbMUDGyuelauE4cCLuF9ZdxqKtYqtkWOs4CSYyifpvuF7DFA2BZtn
HIaFe2jZdmrbRicDBwCxEM+DdiVNVqrWS+F9p2GD1Vl3YCgcn7K5gYIQzuML6fgSD/1qczFqihnW
DMm4qdd2Z2PK/uCUg783QTdphRxupZAoXTv/TQUeulG/vGL4coB4TqilJboF+rMZInKcYYWJOeQX
n6m751C7xBTcB1ZQulR7as50g/bR7Ds98Xo7rSGaRbOCRuh0GcahpmW8TndNafC3pC4GnjFRy4Qz
1Bcd8DozFUlwSKlkUL3LymU/AQOA0aLNBlZgH8+brHMsq/lMJHSWHiG3a1Nj1Gkpe4Eag2dA9yoO
aAXUBA1WzsZD7e/6BTswa4Kzqdf9Q8jmhSL/FkemeazvD0MWEI56o6MsGiAjzPDBztTOj9G99/La
hsZBN0Ec2526/PdipnU/e0UuofCCfAAQAxcpKTpolWsN3au5i0xgBkhdn5ugS2kLM8xf+zrDN/Mz
v1E0gYBQvFu1qKTnOBYcpstANluCcN47yC/zNFv/xOAewjsp/2J6wbEG4+vUR+qRGrLEt64J6x9T
2fg3VrwvQ/++zXJ7rCb/uQN/lPr7uCa26dFLs7D9mGY0Z6UwUfLfX9nM1sPkuSb7768h3f1YlOvf
1kw0mwOJMa1cbzJ0v+8mAMq/5qdNCPK+srFOZCddSkb3KdDEcRYEpyqI/qze/GNj929E2+JEKhwV
nvfhUbcfCorfj4ToAAongwdG2uVjnvUFO3h7bmu6fNg9L1SPloZSl+nVTZjgtXpqtyYLJjAW2HxL
UB6qCEBRADvhUFbjh4MNMvTurbfiT6+qt4rQMpeb+z3x5rxD4xm6N/sOXyBf2z6CCbd/U0qfwjGM
rdSXpauxc/RdNoz00wrVtVhMtnJ0la6Fuzz49nEa23ythDgRb07syKasaOCFaLvopCwHl7RJxLZf
xXDmgwmSdqVwM/F8d8w9pBQH2qLySWi25bqynG0LKLLps6X7dewmlHOfbskwa0zp4qQbWK2wZ9G1
xaYI9dGOOMwxG7VHFrmk6MMydyhT8K7RptQdzosdJ2SjP/daHc06t4kMQTvNdsqm3ksx3TcHstRN
3OnhC/rkT6Kbc7QzFe8ejHjXBRjGan2cSPdWk+8W8wyM86gCUTG+lL04ha48yjq6bl3YJN1Ufimd
R3QeMsYNT6AW9jfN4TmxEHha+brKqElApQTJUg2fZOHqgGM0a4NoP5uxfrU1xQxo7+5MifIM/TRp
h0rEU6dIYkDO9Vx8631rYlEYnUnVxBOrT2iSh8SVsknR6BRJwKaUDd2FleFvNtHfHpsqwC00G3ue
zWTOy3B8w2kzZ1PWkCHKCgb00Ar06c26w3E1fV638qFe3ZDM43yxof3ut6iN1yH4LuuIJzNTdcpC
fMzRvD/XfT+kpCoBAlqQIe3H0PqPkNm9xHAzQ6UPIMkSkBNDiFkuIvbk++ILHwzmFDuqOKIdmp92
f8DgFrmCnzvVdBkvYdvvLTcPlrpHtxMOG23+hCD3C80C2IQ+pnq6qLDNpI9zwuh5w65KLI9pMBxL
cG/jgonB30KSR+UgLhBYVVxD8kA/feP+6vK+QcsWmjuzIl3uCSawOXnSag7TtlE89+Z+OnDrl3Fg
RIaPHpQg07AaxommrNxcvEBLH4YNFKcPgGMP1R6Xsv+59+3PlQ0tfAgyp371yGR7m9auSyvCm3zy
h+JZNm3qeDcetb88bS64+73Vj3Lt3jpeujNr9W32R3tgrJXJSnCGMh5xgIHe9zg1LPG6+TMQ6H7J
XJy8Rd7YgrewwkuGpdP9XdBp1GR6QTfxGpHiYScGzn8RbW9jw/O52k9tUPIUjnKbgiEZzuNavNQd
urAKMl/vhI1ry/OuZ8sNckMVbxxLfyqwchU6hbmiyYY+4yMKeoj+RKaKNyl4CBi1z1sDZlL0y88R
42Dce/ZXedQCggkYTZkykzDPkFjX8raLMnM1/12BaAIqXGLpc5sa4r/54d+57Uk6T4U8FH7w6k/i
aoKhPhhQXomsb5jh35FfenFelJUjKEm4bQrfffpFMO/AeXUvJvxLC//We+V1VA2P0R1NOeuDc7WB
DsN8K+LDPvYlqmXrZSFBGwJlP4ZXZhLZlC/E4S2ZhSSwYuXN0Qr704MpzadXGt0FY8i6NfzcuCYh
JkC0ns6TF0fxxCppPnEmR0m0uJ8YRMeVgmBxLkATH5k06rzPojBzzGYfwIIuf2Mqw0b123Mr1EPj
jkrJdKT8Y+ncYWmYeS81JtH+VTEKoqN86bqkds5P5eyLrHTHARmuuG4gWpW6Ume3oJEKfSAmPLDX
aFLHTTcVRqD5z7KBMwbzAq27pT+08RxOL2PTvv3woV80Gh557zmApsH+FGwvQS3egtnph21tAHz0
/XGFuquCvTyAZcMhL5yLw3IA5dD9w2+Bbr/u+vPQ4fly7+oKxqDWtaj7E/2cN2/NNh8Y675CJLBr
tjpfwsHV72Yqh+Nkpli1mNr85nEZSZTZVZ26tQK2WaCD76oWSs9C412Pn1AuIvj09SOvfdiQvEwb
o6AFiAaGKyhG30IEHwDllHZ+BYYFkBDsMBsOwbSKwxJun1KCCGkVkFj6AU3mD47/B9Ft6lD3W6y6
4r3HIC2WJIjsqSq7l+LfWOK3abn654XzZcfaTSdOPkkTNdfJBG+Gy4c9Wi61gI4Owi69/y6UgepF
u8RLgJEYtmH1UWhvICjRdOVVKLy8A1TFcKTE4yDLq8QAaKKvMFBQGxy623WGl2vBypL9SS/jBUqZ
iCn8Echp3XPE3xvw83Hk9gAiyBVr2CSDhmoo3Yue9rswW52nBYp5uJpHj9m872HrY3P/4EFuO28+
rE7BmCfZlfVwJ0zZ9KfJqgSWDX8qwq6C919WsR5Bape8JC99EQgMYfa1JsMnb5uTnNmfsDQOehLI
yAElzoMUtCA6dayK6m1eyF3heJ5ZrXPacdSTzStTuwQXPvoinb1xSoZ9ZceqQr+yNmdBFD/QKmkp
0CM/aj5BZ9VZt0XxPEU3G/FHHeHRULZUAPR7nGD3F7CAZQJXuE+cD7VlC4vzONv5FI5RLEvhnyuA
EGnDCiBQi+jP/73gA1gBvCkVAzhE61L7Zcpdf6l4/eg4VZh9iYoxv3bnoseLpLsyoHt6+I7VikZ+
bvMJCyuXrLhsdurO3mjsnvz3x9rXoIFab48lSJzUeoSdJ63Res7tlHoBSEN08q9wcl6cmoezmc3/
X7b7X5sdb6sPQ3QtNVkPQWluGmBN0jFnEr4NUMPApbUnwA0pROnM98BNUMLpOaIrBOsQ81gdbn/X
aGNZUd2N7BbzuZu3q4KaOXHMt+2c1313kftLuX0DNhiySbnXMqrOfNrjvoFiuir7tEvvsYbMsovu
pIjJgclcfFAjo/bnBHpdQ/+Q1n8Iq+EBXPZtt/t1ktBeg6079QX7KMUYuzo496h9SQ+CIl5aeQ3c
VyXlQ7lGcTiNv+dC/SMS1neHgkGkSQPVHdledRn5EmL6BLaE9cxxkOrQYNIsc2VgmTFELBKzRs8L
63CmY+ztilMTmenQYKKNsEgl559Y0mBu8I6lPrZ9fV3hpmLhCahO6n0Y9A5+q/wAnnUQrAOc3xP8
2NLHkVR3J7QjQ+6mKo04WLFCYmLbH7i3oIXFnMzd3TUSWBf3CXFc8gjiMFUqrYGDr3jwEPweWtO2
We38PyEG6dXsifBuAW6fwU/ynuwwXSaC5ItD6xiXoTjyJQJThQOH6y4BuAnf3r0a4z3xyYxJ2dGT
KdBHIU3xk3fuyHtYG+i6TmBZMM4AWlv5W7uCkJ/RrkJK+yFQM5GFOU2tKONf4Jk+ygLvuKaYkhEJ
/uMt3mEUByjSl1VCjPP66pFUKHDNiA1AmYO6wPVTvb9Nzfpke3zwUM2Bp5Ie6ZFRHmSEkT2AJcyi
CnR7ZU7wYf5EusWhScHreorc62t7Axf6qWsEdmoIIgxTkzhqY/DkgivzD1WDxMbYBMdhA11SuPsP
r6B1C2e+o7BUSaHH17Ivf2NpPq5FeyzG4hkAG/xLjoEUohdEs7epl99jRD+8Mji3ynWxg2+yR/0n
QjJ3G+69a9DI6vEsePHmIFTe/+PG3x4bHsSRKs9NL5FbuSul1ppY8ZQzdw18i0IegqE6ad69m3Z5
ZXPw7fnrx67DtF3hRWCiw5KcMQZQq5/2LbrWfgenpGnBN0apLpZXiyPO9Ay+Y3/dllHEOKwZjv0n
oqd8n8M/u0GFCyAJVAt8CWt7kHPNyQLp7jtgXJrPeV8Nr5EFjlVPZ92VA4qL+MXH8E/r0AzsEiB/
hY7UwhNo2HoNvOINc1A6r+o9AmKF0mcTYdcjxNxr0+7YBuSuTE+nsS6rRPaQHQb/tN3B+xn4Xj+J
76gzP1kYPrf4WqPM7xlaDY9GmzQF/rw9zUBmOfp8B/dzG/8qQiTsP+XFpWjPdW3Asl/6NsRpivmK
SDfGgwU0yOz+VE3kQ/5YTPt3RXhgMNHzRvqrhCjQje6K4RmMaIKD8Ga7qrz2Hs91i7MgtHTPXEFx
vsvpNTTj1RbL74Cpi8JxMjADYAHBGC/AUAr/Tyhs95nPrxFWYNP0r0MdwrVi6h1a32FbxQe0I6XQ
3KHFHRsQ8yug/W3cXstZl0mwNeC7yHO91GfDcRhOeI6r3COMeLBtN1W/NJa/D6P/m2wGDh1bYUCA
aS+8ESawuqeJQo+mmwyK3HqFjPfiZ9DDrKwWit2IVijqHNYaMHUfPks9mRMuzXHARTX6/VShE+xB
DFUKrXQgI4jGYcLhV8ShG+sMGYQzuEzQh1v/Ti1mZW0+dRWgLKNGBAt+iwq0gL/6h5AgAjP0+wZQ
e7rRsns2IcjjQT44wTSEqBGlXkC+Ko13Heh4mYoATVG95bVtT7gxCvG9cNlRxsYcs9iPrllvvqFg
m5ru7Id4qD39tiP9t+zQN4QDNkn4M1T1V2gZJ4ZslmVbHLjlQxn92K77dbfeB9mWK0zeeMaxeJjR
tMWAdFUsmYkx3r7VO4IizEug9wJKKAuERljeROEZ5u/Pbfsl2fQ0jNDdW1Hn82qOWHKQFps0gMy8
6vrIgvbY/NN4aFY4iJSS+Jnw3YKihsMITBlgNWGflgFQ6TLe4PpjOEdbCyhlEiQJA1tmOLjxQ1BE
/SH8Lsb+R7Dwc7hiqyqPLpkb5l+Fbj9FNOh0Hl50BftsDH5tEj+GbPwMCw5Fd6PwrjEyMIF5gN1/
8FqFz2RcUGeHk5vxBYBcCHkU+/eEHUsA7k/STScqrqMFjcDd9BoVHGBu9csnePezv2ctHlk8Hsp5
R1bNYiH1xfPS/yrrFvZpAczqHgggXD+WQQeHpqohyBQJTmVQpwOOFVQIfAJN+bOliMBBAge/Gmo4
4bt48HAiWVK/q8g7CfdLzSNiI/h3YYAi3/135ATqX6Bx5qw1lkg3/Nr0CvMbfrMSDqxY8NBKnEyT
9ZKSrAk0GCx7/0jp+CIHmFa7WQFU0+NA/bzwyWVogRrP0fZRG/DZoovOdWcOAxBcNgNS96W8zCXY
szlgX64snmcfR0QQFR9Er/ONNPXDEAF5bLv5pptN5rsr4N6PD7aYXwTBJ0X8QWXT8KxL71pyiIKI
G71Oofyj5+Yn3fw6seHX1GBcKZ34KrzfnYRoIELo6n1kAPOiSNblBg4V/D5ySDjOvAXUdlOm5dye
1yb6hF8ZxMLzXGy330XpkZMfindYEY8sAk9PCu2hx1m/XUVuKqwx2C9D1rnwX7BRL2moh8SVEce2
aJ43WpYp2upPWwAu27zoa5sN5I0SdClbpyyaH8LGUQxj9tNMExID33X/0zDMuXsU/hoV/sMCknm4
CZ7BbI8SzRAV1MhzTgsh8Lt7hpTLtB+CEFODAPQK7wbkO5pa8M+0WxINJbiogke1bs+B17wu1G7x
YsY4LAxaANs/dQsetxHQ77Rin70mCEHSS0Dpl4lQVWq+1Kdq4AcfnQsiBF90iqazqEUO6ZtkY1vM
UKLklPAJbIHziiyq26PjvPznNnEwOh0ksz+3jt6PtHe1D9+es5/h1L4j6+bFDfd+SCzZdJu3p2Ck
l3WT3otYbI7FUWLqfJbFQtFM63+8KvfErSI6juuJDAZRng5suqD+a5u4aEC8hqPpcJXy41Uqlfk9
BiuJkoYTF43+SkacfgFokNofgRSZvwEY2sM0snREto9o9lh1NPcdmr6mdBIQaJm6wT7KGXQiWbsi
69VyEQ1B+RQAoYgK8KnVuVn1lsxyQfw1yiTMIAjpqOHzglIvNAHcu2WzN5BngFNptI6vgC7Ai/vF
dV+WyypQVcsGBMcu1PgEK+0d2tBzBPTR+RE5TzXoUQmsODTv1n+p/fkXIAr6WC+Tn7TRlBdUqEux
42lXUbCflPciu+DQlpT+mPS5q4l3ZJT/nBFdPmrVPiBAUSWYPUD2wUna2lU+mKn4W+3ZjvMjHQeQ
P1DYvazv16dZ7u+BxlCAbNbVmRljcgsgmSCNNup/herIdQx4Zu3sP+MSmie9yTCpxylEyvq78HWL
hYuU4OAnfdjdvG1IJsx9ubTiwdyDhyj6DwrEj1ObOo+eSap7zsGCv4VxaPZ4V5081SoRM5rNWf8b
1ukfuePO8xydtaB1bivk0kY6pK2zR4jxtw5H/SCRe7PT+uqhN+4dPkHkayfzQ+3efEG1wca/B5xH
2y35LvWPAcex9g+k8mCYMqnT1tN5XU3QrSPp42T3H/fVL+6pyfC03pOYg16ui6JLytqyRfMIjWVh
ILda8so5QTILDUADaB0yejr6028eqD9d1YO3xLsaNNrtCrZ9VVjYKtWedgUIurFoMKwma0UfAzg6
jrXYvTTcEt7IgyeaG/Ue8fmSFJxIldcgbviIsE3UV4lP5UPlKThxDLw+NRfs60ehcED4s2iOrKtR
Jwb0jPDJmgvHWcE89IR2ib5Alv0pkOEB5f8SMmpeXXmNkAECEUbX1Pag3qRfQJ/SVV5ZeYoq0h62
wn1Xhbg0RNu0HWmT+HsNuIu9R6DIYxQR9DvhikaiOGIAfSlNqxM5mCXV9nkhaBDpsoBWKLzjbKJs
35Q5DQxzU72ZPq2Krr8UENG8PCwGzE0t/wC5KJ/9iAPdAt6LbfoehQ48ktebq9cOPeLt6ldjtm9f
4/GigTh3Xr/B8ERL3e1dqlfZIbVGxtTrsf/n0v5r5Bi90NXeCeFfCyt4aix8TAAmmI4X9A8LEC5J
QoUztJSJB8ECoSBUnXqPMoEk4At/qmdW4l4ClH9EIsYcmvK7ppgP6GKDg9eRBsCAnI5NXa3XehUT
mha+JCNiCOj42wWoQ6geQ8AfkAjukHWFkTgPF7zXNYJ+J5aaplP33Lnm2VuKpzCi0/m/l70O3vyR
ekf6rXycahYYAFCdClxSM4IRX8SBg0fKdLhSSLlWZxz2UKJ5+M/A/t59Yc9ybxBtCfXdYR+xlG+4
c3M4d3P/1vhFkyJCj6IfPtca7p9ekYBaTAgoGHcuoDssxhTawW0A53+sYcKcyL1xt9v6k9N2e8fg
e9odYu8Q2K6rGaLnQvnlcQ+w12B2vfFh+2F4w66meqX+ynFwTUCjeAsxFITbDF8S2Ac0AfocjY3M
rShVpiCZVXDaLiV4K5TUeTn0C1/jzqP9A0KTHmb4NV0EkEJZewzom2aXRda/3QDL1sM4hGD2EiU+
UJGDKaq7PIad2zNF4q3ZixyE4x7Zh81Nidfq8bLdX2RvSlyRAL7VWRre3DJEOMqqU7ja6fLfl6Ip
3DmEBQXGCTGBdJk26HMIwUBMXG8jvxR35FUU/dekVb7V5XxAwfJiZaYg03cvfaNIky3Rjo7CB9LV
Rzhv+6ab/5M4JhvseTBfo0AOgJOCbCNQ7TbcJ1AyDQN/2x4U7jE4FXK1D6J2sS+mDlZHPSdIZF0i
s/wKAENhvInsOezso6WQDUOJOz1GWmFQNiofNf9RIY56AynoQUbpPpZlaqCM6zdwaUtq5/YXUpJ+
rJ4kBInUQe89+ruDzB2ESTDb9YRw7H6LOP+xbv6jttF2Ew1kjT5cwO0xqNgE1Iwr2j7lHUCvsqk+
cJ+ZhvyUA0f5cqH1YDAvUb64WI4gqgaqzCFsvR9F60GoGusD66SfYM7scSNKPHYgEPcFmQqssXNR
wNPw3NRmhrsBBhiTx2GpHns3DZdxgM62Cp21nkobPsNU6vuPiRYMuW+AiMBO0wHAUlIiehn15bvf
L4jNddDJdCvu5aPeEYsP9BfixV+9JP1zFUC3WcfuC4ijjybuIPsNthH6W1yEHB7USh7B9/I/krcv
I/S0qG/7U8XKrCsw9u1S5Wqog2Sv+QZUbjQrQgz40r4dyQb6MazAHDdriTB1h9RT1Hc18n/9Dzm6
BhNFDW2u+RJj8FuVuFxl3toTZfv2wNWeiU5rLCiOaFUx5EsLc6CT6lZarztEU4FJHGK2h3PhExVj
Q2E1+8GzZPsMVhDkU2LpxLNxwP82Dt4rG+iD7IM//UCmj3YAxAD+4RGUDYZtkQytHDNdddOxN6N4
QHIa4x8Zhg9wveZSrQhia3/vMz8wPhCewUBSDZCFKLHb+TQn0oXeiYdtkHIf+8VrWNoNmBTxEbxj
ZILZWXmHrSz40UzNo9h3qOJPFsn7dCz88JFwqEsDrdNWCYEku7qEo/sdCTc/VSs8ei84jmTfYZqp
PxbtB0o5YvV1FUD7cvoS3E3FutqAWGIM7ol71RQIB8YXpKSi9cEV0zsqHAJBNRO5WsvMaFyCjYD+
D1u80hl7tkVwO28jmCoB6yzGO2QmooaUuNIC9yeM3h+gTOMzBiFEsbboYhMG9Pgs4G8+TGGbD3s3
vO/R/BE1xfDq4xYIxFbVnjJ2oRhU3xeAE3ftdD+CxfaWZngitoZIMzuwoa07lYQU6ERBQc1FcbR1
F1subNL1es2DEdiBVu5d4YqEUHKwtnRRNyu+xxKyfReyo+UyIWHXgrjYroMBde/gEyJHWhW5S+8M
aL6N43nYK2yrwENPOv3HofvLVzMiJrAXK4K+sONKu0PGGFfklJCwIoCPc5iBZbZUM3uYlzA8Ur0A
tDAMdyPY6aevIIhFvjrQGRKGrasUF6EApZlwKIZ7edGjnyyenaFnOIyriDPtPn3uq6XD+EV/2vBg
2BQ9a1vf5oXdHwPEB9yrcrNqDZHLgNYTbr5Dd7e/dUWNWyVQ9BA9OZGWIbZZIZpoXug2set+f7ET
wLmQLe0hqN8o65IV8kZKgrHJUdsDuIWHVlQNUl8lMGEHzmuZ1V0FhCQgxrRuVopriqBX0xoJ6WU9
sD3AwD5DMdID/+v8YI15A48+Ai82DqFMI5+NmbHBC1uhboFzvqgNVwe0Bd0y1gDZG9buVHjuI5DT
1dboF0jQ31vRkcYd0w+km6KYMSAZuLiDJs2EQE87W3Yqp/7MzBIkgasJQMiYiwFLftuK3PNwS8Ee
7TFScj3uhfAxDAzroQbf+Ih79W6OoHZ0ci6ecI+FPvJwwh03bjxIyCVpRKSIUbVdBp/YT0Jim0QN
nTpMWyuhsd5zih6CLLhPAzB9/RU5pMZbcAAxa+iA8oXhAcuOH7qQJ2sgunNjjIrVQi+Dj9tkHLL7
ZNlrjHdgSJb+f5Sd13LjSJumrwgTABL2ZA9EK1pZypwgVKpSwgMJkzBXPw/Zvf3/OxszsRvRjSiA
LIlFEpmfed/ni3DWzP3HoHPrGQDBI791eI7wsi9Rb1AUY89eXm2LIqJOhmX7ShXAUoy7zI4i+pwE
kJleWSKlWa0H1MuO2uO1/EiGuMVMlv2UDVgLB6rT3Vh2ekWzf+2JxkQeM7PyIjvuVH9oDee+HaYf
vDvhwpkmms+Wt+scVuhEuRvHoNprpS2lI+pAqJ69+zabHOwlXrkNu3nvZLQ/B/REGx8ewzKy4/sB
L/EyCM2L0zRiO8mxf+zbOkPcZEb3/kCE2mUVdb7KIMyNjd+ebOJVnzUjph4d7IzqagaMo9Ussx8S
GPYG13MPQwuKopPJ8xQV7kfRPUeujQJCZBQaovqPR0N023ilOOfD/O3j5kFqiFx3HmAR9YHx26e3
tIwiAs8sKui9dslO9cj2HYKaPfV/vZs79ysWfsrXGp26MeprJapFbU8ryqvuRVG6626M7GXbJS/U
C1iXArkjkosWwcC7F9q8aX0CE8gNq999Nn/KKV5rGUIzQvZiTnV8r1X3yB2KAB+OmPpoDc/aTOiz
l2lvUeVXbbMzrgdHztT4b+eNyrocD1P53M5BsMJ3QgjlFhhTOUi/owfqmqiL7UmdKCLF58Fstpae
9S4gvNh1XXEgFmCxi/gpRn4/Toe5YtGtyjCiHUQ6P3XSwB5Se+sQATTl2kxQrUE+Ya4mnzC4SFLa
u276iWwBIT4+nQwVJ/3+YlHWqx5F096jI54L51GMV11rlWy9gv64OWbOjjhw35RERvac/54D7CPz
qN50g+KPkonk0zXIVoM/FWp2XVqIY2dUssIZlyKK47U0diMq+kVquM1xkFczTjiWS0zLOU7w8qsy
ovTRMdWRWvABc8f1m1r0pJTsNHFPkU23E8gHk4AisVpKHKFzyQx7nUNAslIE6661oHNEnaFueAE6
v9RhbC5nwEB2UBR7FUPwsvt4S81g2KDjXVKApDcxBX9AEu0ymhV25Yi9DCjgB0m2antKlQky9sXc
pDSQc/9D+z3mMrP4aeroD+bXbhGV9OGI5V67svG5E2uTPtSEncOONo7ZyWPjgv1ogUZUKQ27TOpd
g9LkjliUdnmcEYTFc3jU07CkWWewZHRHH6H4asjMedfZxrTITKgqEAPWk9nRArfni2FYcLlGFImq
wGqoNcy12Q7zu4bwA/tAjxjqsRNIPid8gKi8etptAs0MO6aeYvPetNhE5wHFSlO/ekFr7IIWCbTT
7xJUKPQwk9/T9DvPJF6cEOxUmSXLJi/cNRqa+zLt7spyKDflNQQ2HGQFXdtPa9eTqBze+qEP99MT
hhTzIWqs4EGl5ndeNDHGXmclgJHs08bZoTRPXkC5eTgyYdYMlRe/jDF5QDu1J1xo9p05HjJdhlvZ
yOol8xtkWK5Gbh67tPRZ156VSOLnxEFsPdlYQVLp3cnaj89epVdJOwYb+IMJ9v4VC8inMouHLBfn
CnXqgm7QesztvTmI6XkkeIvxdD7bmO5fkEAuvaFNDsouV6FTNchKrGU9p9gEY6xMoYDI57AGo7pl
53aSLe1R9q5wmlBq9fGGXu3ORPVdDY21a+3mj2SpXGZO3C1GhJ7zCHmKOru1FgGF2A4BByaxZDMG
o4mrvwqxfsl626FUu9NFUqxCty5eO51ebBkDFzP9YD2p1r8AnFt0mfNFbaDB8oo2Qpsr8ksfSgYV
ga6u39yfpE8yGkqE5J1qMJzGytzhihxUOP9y7GD8jho84VGMLzGgXri2BJYQ+AaEyyFfYqrEa7BQ
09oqkHb27HdLM9hm8RShGPAWXWnMhypN31DC0VFHcUp6QRAi6ujkZa65T6f425nkl+rT/BhQsFtm
Q43vmiJ7w3rQFi9hLJ0nbDbGPvaQ3o+mzF6mdqiQbeJayti52lz4r3Yw4HyukrXdT++tJ7nx6rpZ
zs6w9jt7ePI6sS1Nb1z3liBvakrxEtWSnpkDdOWq/O+h5UCkomqBihISTLZhwU1PDSUPuhTRco5d
FhyPDV/bBCGSN8lx34R0Lp41uttxSh5UXL94fZi9SbuYtuM1/I4E5mQzK7cstDT5nfY5dounES5J
g1puMzleuBCiJ3YLi/s81udiSL373IubxWwGxgk4JHwAkA1O9SPIDshjSKEcB/pSMg50c3KSXudm
2RU+pohsenXKfjxHCZiB2C7OwlLGkr0NLQfEwWURjusUSSvqveFYG8aO1bdcNDNMINTv47EkHRET
NgaXDGTlyv73UI/zNh1jH1Owby+R3Y4Id5W7hi4So2HV4h1W5S7V4ePg5P5RmzToijR7N8NfUdMZ
21HQ3gn7Wq9qQa7cOC6EiVpYe2v6QCVvU7OCg5bPCa/AvY+GtHrOCr6FsBUsDym746Cq82vKeFlF
YGJNCfllnp5xpPWg9MjbEVMg3Mn2+RZeij5paS1ISNhdzPpoauxRvg/lxq4H65dIzUeC+fm1HaMr
oiNe2apvV0kYTu+x1z5VPQ19q+9c5K8AOIzBlHs6wdW68c3hNYhc0I+GWvV2Oa8CWtn0efRvwSaK
cms8t1LgdA7z5imdNsA1MGbTOHyahODjgrm2iyztraKmsbnlOvFQRA5ViKCbjzIFNGXUr1maDH8C
hfxPFLl1GZoWrJI91mdsd9MWUgDl6NbF0Bx1/jmVGMQoA1RfKUSpAp3nn2gYPysKo5e8MpcypHY8
WmN5rjpHbyYtvb1TzcVO29Lf9lWlDyI45ARHu6Gww2U6D9MnzpWdlSXNa4ek+C6oB3ffCt/buH6F
faIf1NpVntj0se2QD7fjC1qBZDHSWt+XET44Sm0UXRx0Jkbq00sebO++9p4Hr1BLZG/Jpm46Im2j
B/g0+Mc2A46GbE+wffT6pS0CsJPsRx9+1n6oOb/4ppCvyqk/WqLtZyvGV3i93+wZy4rdyP4ri++4
bZ2vZqzoTrBr7CLPGZ+j0HjH4hC/3AC4f6N5/w+07HeFJTyh7fQXafaf0//1UhX8d4OO/+vidQDU
v86O/3ty1P/4rM2f6jo0oP2vT7q+mn9+1r/Y5Vc+7z9o8/+C+336g6e4+29YwP/jg/9voGDbAsf/
35OC/0Hm/8WEviJ3b3/jLzqwa4E0F57te/aNDWzBAP6LDuyY/4EeybMDEfi3h4Cd/00Htiwesm1A
57awCXE9XgC1sBsd2PoPz+OaaZrw6QUjA/z/HzqwEDY/69/pwBboGxO+PeM3guA6j+lKD/43OrCI
eKB34DDl4JOWEy2ARV609afG737XBEZwNnXXnt0uQhFxfYBXHSKIr6pTx+b5GPbYrG4PuKVJRKYj
+9BcuUi+bl77Dm12rZONUlRndRsZu9kfglcVuWs7KYwPz1KKsuVQbqlpRR/QBnPHGj5cadjbWolw
dbucSfAxnp6fcQJiro27e15xtkEFm7yi7vtMwUh8G5NxzlAxvSVjla11U7uLnIbQnT9jbamIajTd
zA9oh87KJpCBhRKviKKzJ6SIhFMUAdnxVlY2lZ9lAkzPLWO9bqcIMUwHhY510sAFie6GGpTHGiyG
XSpCFgX8u5fSiCg7delvV6UvyBCCVc4/fTcP+FRBDAXEirmPpRfPddvH8cZL5uJDD+bO73N7KUIr
O4py3JtFKr5TC38AkvTuWY5Js22GTm5R2FKr0njPnSCzv+tYnhIaLG8G6co6UJbe1VGKiAIbwELI
TdR7/q+g+W4mNfwp3SvFBI3Qq4/FZI2Cn+YwZI2jE/rFCrhydAnK+e32XBn1K8uOhi+om8Miac3h
IUstb2tIYl+q9MkjIKGTlbvEoNYkcZlk470eiJGcoMtXBUaVTZ9G02UmO0X5I6OdERQXZIaUsBuv
B60R2djty341O4VzHhM4qwYJy7EcDQccQl4cbJ1llMHDCR6vBiN4Pb09MOWOs5lNOzx2DjLecgic
syr9blW6tXgcMPguaZW6z7hzsCcNTXypMFmSuQfNuzvQbCjwLpju8NYkmIgq5bdPXo0Xpsyb6Khr
w9pCAcp2ieEUh1aBnrHdvn3oaj0sa96qVz5bG6W1Y39S83kc6ir4iYw3bnFcXhSfAUN4/nc/+bTN
PfmuU9q5M73wpynw5xW/uxJxfhp89pC5x4JcjS4cXeDc1LMC71Czq2LdVOHZNyZE+qFunjGn6AWN
v/ytGyQam2BSXzq8brKp9wfM4TJFu5bcaXHI7SQnM3fkzkZb8+2P8vfQBtlHjzjtruuT4tVuynIZ
NtX0aNH8WFWwA05jL42NKIxV6/F1rsauXyfu1D2qUBiLtJ3tSz601Z1yM/ErJHVsXdEhNYPdWLkd
DMSse8gjGX6qCUtmbQbJa5Yr4r5RyIfE9eqNGlp7P88xah2/pywkev/UuQ4QFwskJ7nzq5sSzFSt
q767ItnlmR29xY2fre2qVDs3vn7jskrg+1A8w3TWhTHIj6CBKehaMA+6HlVWFdRXPVJdbD0PC2Gf
2YgtBrd6inNWAaSchKo1LNosd8VXJcTJqh2y8rJ7bzM6SHfdkK7iznOf0KbAA3TDX3mq/Dc8PmQM
g8gfbSOXAGwjc1+mqJSzNqIKryqE2k6AyrwZ1JvRdT+dFFSWqZHR2AMROZfBfYqL4wsyAtZyQrsX
C/riqnAbffLmzKc6p+jxOIhSnLYMHzxHhXcNxpbvFjW84YfD1+ALhfdcTUcr7Z3DNbXHWW+pz5Aq
QjH73reLWxKh8+g9Tm6OCjXCUaLtOn4NauvTVINJqii7pWqo+lzplI9tmwZHI6tzbgF7+pwbBKRx
2MpH+Gb+sVDd//WAVbr+X38jNSn53P4GBbCPbsA9UaW8cl3jj7WoGFo+RifQiMFWkDx+eGAjKzBq
b66IWQHM1iGSogODW8+/E1M0HQ3LqV9EPd/frmcVqkso8xTqrz9tnMZjKL/KNCxPZtA6z2Utg6Xt
wiu2TOk8d3kdHhwpPm4P2tdn1NV0gJYR0mjnCVAR1QrKcXBHgPwz+XH43gma26TA7hlUf/U0+R3/
c31senNtORpJ4vVUjM2hg/T47EZjDwgpvITQse4K9rA3N7YHbhRhrCFZyPcYn8dd3dvVOZFJ9kqX
Z9k6QWnwW7AN3f5GTe9u6UVYj2+ngwCOOZr6OW1G+8EZ67fb5X6oow1mEGt1Oy1oTN/l+VAce185
b9Xl9tu6LGxXKerauxz/5gKKuPPZq/6t7TrjKUQ7vMcxmi9v14u8fsiEV+ImCZca7dsKr14IV2Xu
1h5e0gdXJOkKI6X51PhWBErRrF8pNcgF1Ld1Btj5Q5pnk+Xqt3nVpEsZuw8ORcL7eGxDzMxV/doF
3Wc/CmJWOT29x9PYXfqKhCJHjJE6TX8xQtc5TWH7WE0u6vWk2WUGpXbfwb2XDKG1yE2jukv7UV5k
bIyo6HLrHBba2FDu6nlyMBwcpMxrVdjl0xRWPR3wKvlI0+TiOT2pUDIij0ajbZjpH1q3pD2UVF/L
AOaZiSaUklqAy20CpUYwZADPgO/g6ohBqIWznYWrfxLcF/aYxF+GS+OgJzFGXeqa95HBQtjXnvsC
HQrITKTdC9JuMH2167+TGeSUmEyyeOG+d15bf8eBOsXUadYVEKR9Qr+ERsH4qbWe2UTY5qWo46Nb
DhaFq7D9DOActpZpfMcDn6gYxvopmFEMXbeA1m/CfVR0Iy7z0bgvgisntRUlZrt8OA5haK2VMzrn
iV4p+rWyeKomdKQI6v0XZqhB/dad9Zbfdg4+3s8WNaHr1MF3kswoKyrEWZX2aVkaqH/jjnahrPFi
sqHa6M4XEsvWk+vZW6NKgj+KSqyhuvYPQtt9o0P/N4LAI0XD9jfGrzOcy+Ab7eFjWeXdN340XOgF
ebBnvPah3/3yjBuGPvrSafI1WZP+0q71XchCfqXp/GNl7fhZhtyZarSTTzy4+TUDm/f1lCD/pZ63
TEbVHcIAsXgEAR1Z3Dz+UugiXa9p3liI0o1lE7F5vbVNSlGebTeuVzpTMd1PE4c5OOS3zLkyhOci
+koSqEe5E1ObpUxoyQCBlAF217rurHVrP/tF736mNVHv5PTlxSkVXku/Tp+cKcH+5XXdSXlpvO1I
fP2IKCjz23Y35Vm0zcYyOsSwz9YF7bGz2RnpKk0942ma+bazd8knzPk7sw2RlGJW+DM2j6jVEurp
CISjum2eWHGBKGcKkfIAu4RPQr9FM/WFjF7ITuSTBu5DvsdXEQYO0XbjKBzRPKvJMDK3puioLnDa
m8a4wvfiUnHhlO9HQcl9VKfbaR3dKd6nN8h+xglpN8l3E9y3Rq1JWwdrzRdIbkpPN+9j3HyAzbcf
ZOlOT8JOT7fLsTfCUqxBETnEJe+hhQg5zLNpZ/b5ibpadFQNvnsUQeZHZst7ySr/e7Kid4uw/GJ6
GvR44uLC+OepBDtqNdQS7GldrYd5jH93V5SibhODRcpT28pgo1eUrZ6bFs7Y7SmBCtZUFuePfohY
6aQ5Q5hNx+OICgSplQ+8JHahjPDT5IhaNrd0/DQ0fFiSxHmjizZ7GfJ6z8pPm7sML2kSpvdKiwbi
rBVe6DL2K+aDAF3DCYJ6KC8/zfjI/p1/zMVEvz8gZrldDrOJHR4FrZRNtotK6MB/XZ8JnHt+jxUp
Hz8Z2qTbdWjWX2K0/EfK8fbRAFq6mNVcfvqSYrKIfPs8V4VNl7y+CoTEeqoN70l6ttimCoZlyYJF
o94hdrRxmDXBUF+u82RXhYXgzvbS+oJPmKW9rNv7UMjf9O6LY0KssEKXT+eXVsxLogPi3itNeyzz
9kWVqXxE6b4WdDJ3UZE1qJET9TCZAUFbQxvoehZVdrXPtHfoI788hNo275vK3AxZ1p+aoe9PbeD0
p3SkH90a6nC7HtYtim7dPtR5otfOgJtX8NE/3Q7VVfcTGeVD6syAdlCL8fbZTGlQRLrl2GTPAZ62
Z1HUC8tTCKmuZ5YL9tZTMOVCCQdN5jpdj8U8bs06yVeWisO3Xuc5jG0KqRH74NuIgNoEMHKp4uHZ
MJMJPrqRUAc1gg9bhTaGS2s8Uf0dHyuj+nWbIpNOtMyFC7bMjS297Uei3KTKluaQpx+FNLpt3JFY
IuRNP3y7e88TsLJJAThh8kNUS9enpQOI6bTnjpJILRzVG0/GiI5CG5H3O1CX6yCM754PjFEDGVMo
OgisWAbsTYVvlXS0d7aRqfe31+OnvQtLPve3rdPoD1oCt8u6d9ptoMDJCXDNyH/trRVY5au6wrMx
sqBAsrAGDNcMzYKRcQ/XWi6NaJguNkiLtetY+Tp1awxdeWDzL5zcnWYuxp3tTgg7TdeQy9TRE8NX
xAmPaPXZ4QoskiR8DmM/2jcN3zToE94ilBFOZCzI4TYaNWuOo4ZjAOUFWCXVdsOsvTMvv9w3bn+i
t+qdKTqLA7bYY4KSeV13ubcflRXuc4x9a1Xq6tlLWR47gAf7SPCOKC/8VZeFi9eMcTSi9Jznnq7G
ygvj5pwreIFUlO9sxxg2Vdn3H7h2NdX4d0/ilpp4bNl6HShWM3dOHlCHiI4ExJj+ScLC/2G4yZNH
/HI/1CLD7TJ4p8SSq9BJFF94zoBv6fvOo88apjhlCpS/WJya6d1Qxn0VhvazlXyxpMZHCxwUJDXp
fmgAIgs04QZPR8tVuAMiFo9wvE/DYS26OjhrrM5BpmvITtzTt0XWHq3P0aqHB5tIv7bxwKL88X/C
xG8elZF9aWMO6JJCMafBhJp2lveCNv73SMqBA7s/sDZrCEhxvgfF+Bobfr9DW1wfZwCKVwhkbE/p
zomGmLMeQCJN991cuxZLP2q7ynFoLEzJKlDWJksC+8sZwctd/9CxmQdlIc41SSe1HwrnsIJ+Gbar
aSnI4VSOJOp+6f/CRkynnaB+5zMEaC+tvNlYppc+VCWjnNSQ3k8oG44SlczZNBllpIEILWeQcxRY
d2Y8pHszqb/SUoTHNAvzh7JCYHGrO01X/HnDLzqOtbkyicIQNZls+9Ku76upx5xqBOsmoofjZcP0
ZgVYOJhH5RxupwM0pbK60nJ9GZ3rqPq8Xe6VO28D8uNl5nWMjnFC+sNe+RTJXu7w1AwZM4sQyLoD
EDY7zY0F0bi3tK54C9NBLhlrfcgJ0w+3038d1O3RYvw1yyLZIE/5TVNuuo8az2RYj+cfSPqPTHwy
H4PrJQnKaxelOOET2tMnBc1AdDZ5Wt36xzj8rKsGycT1RAytXkNhx5UZlt6jCafBxv5z/bOcMrXV
CErugLbGj3bZxI/gnJDWg3ReDw3m/tbvs5PQrr+pXaBWdLwebcton3VWikNo8oEO5AOf9UCsXrdD
sUmnmRuc4WcP7hBnrJfRkn3afbCvl+jwMbwij7INFJ75EBYooFPgJXys2I7+usaejefXLIBeZN3R
5Mu/r5EONX3n76nS+IdSKP+RMVA5t27TI7Mlr1hMmLb3zRS90UFoT/YYtxjxwdz5QS8ugU+/0Y/8
/DQVgT6RjkOriuy1dtL8ggj4mbk7x4Ko6YlKKB09o30qmtxZCDyKm9tpmMCSnJUVLxFylssubQFy
bfzhOq7CLBl4E36Gw3RFvdWfZvMBNd4cZntjgehdJBkMT1tApA8DrI6zn4MkQ+ipMjQ8RtzuQlO1
1AQtLOyO8Z7nDS+2tb3f/QAKMETnHcTJKXOq6gxMojwbJq5cWhNfdWMcA0y0o6S3RUbiLyNZQdOP
Rsz8ot9GIWgBVDrWvT8b1lGP6tUw5KEEMH0YJuEdZVZx88WwSwqG/6zHJl0X2pUH3RtH+vXF9nb2
rwNqo3KFaksTjTLOa6R8uh8bUe4DGg+r3GK7REAfnru5HRj1RnNO2CEOlfiFtMc7To4fbhrDb5GC
NvErOHlzR6IAdchlDEwlMCe6Vk20dT0Ms6z3po3oIekABugu6Z68WTeE4n20YW5O95Qp9ZkU3QRs
fpr3ieF3OIBVMECyoPccU+gCCEmgMJqW85JGDaCxBHW3rVjLri+zvr46CGd/70pmHDrr3KoBwfnK
+0CK8DY6SfWkXD8+YVkJ7m7XJaHborfYAvLReLRwh56itowW3EL2L0sckton14sNJvg4zg7/lbOr
ItD0YSfrO9gywXaK4pPTo3msZtW95BWMKrTQwwLKCJvj4MVrL2Dwlck7UzgFiiY6p2tQ4z6dU+Ta
Uk8WQEkpFnXColZI5iPAmqOFdj3M4PohfxfezmXYEtD/3l6rJpzfKnY8XDfIiIWm/RZw32Fvbedj
luh+FZBoLm6nt0MawTOe/CpDTsOTzU7NOyjw81sQXcVd9IClFRp3ru/wssduuqc/371qERRA6otu
O/pu+wqcRK6C1Lhv87JeGEA6NGDGzj8YTuItB+KD9SyxGWM8/fQChxZ6Cg29tMQHPQf64dfDXPsD
QHD7V0sAvSyQGLyOI45Tw9dkprxrezUa0cIyu0urZ/u7Gyl6og3+ET63WKGy59huwBbEwYcYHf80
gnS/wKLcU0RRj7czBb5qqrV8mQfs7ynSDxHoY1MxWviucv5MAz8/yTr66rowT5MPOQeS4cVTBj65
KLbWgSVD7DYNIuXYxIhJaoOYzLbab6NYVT3CfVCs/tIN+qrgKDNY2FgIpiklzugM80tXoXGkfdS9
2UzcMTGtzCI69Xn0I6NZ7Ss7/FGusnYmthggJdNs7QAjgb/sHnoEF7BBlnViIUUfi0sjRoOvN238
pN/ECBv4uC1SjBIBS0L67vlGf/KaLt3QWtTrpsh/Gm+YfqXl/B0qb3huovA7HO0RAuasL/ZVpmwG
WQy4hVNsE5eUbgdCZO6We6EL962EaEiUNRw938Rryid57ObKOTIA5TeCaP6hGgw7ztHp7wfCqMj3
beusbpfsWBWLNrzO/SgNg3SnYVBb4UMJnmbjsS5hYU6pMu/M3vSCVeLBbzDr9sKsjOa1lBr5Z17t
ZSeb19Cz5WZwTQPHdElC34hsC6KpPd8OqT205yaj+317gMlqwEbHulvUncoJkRjeZlwhG3JANT4M
AXOTZJ8c4jlL4IBkziYtJG6pqE3f5mT4cWsvOgSUcyU224Op3Orgevrvw+1aXT5Y4AZKYD6E+mTe
QZUxDvGj8DKxkSgPV3OeAOGf8x80rZSewtTaMX6jvJ+sztky4yg9S8NlcBXDpS4iq2moWcT9/qSR
wdCZgkNHPsV6n/WH3EJwSTvZXndF9pq2lrHJ/MI7OG6KokvSajIH46dBYrrvyj9OQWUi8gJz0dbk
j0lQR+s+z8O97Ytw35g0pMtrleB6KUclqqhoLXD6FfST/TKBOETXSwYdnTBTEl0kmXMlOQIUm3oN
ckCK19vpGLxIndg7OnnJs7L698E2ky/aa/XCNqfgaOs6fWB80DJITYxu4zM9a+Zg9v14uB0YzYdT
Jh2zt3x2870zUFgb7DTcFaEMnrQbqIM1me9zzayoheVDxcYiZIHkal+AErSfVfRltxrG2OwNqMxz
99lOP1Vs9U84YxhfNuL99FJA5nX45VKHyPoAy2pk+Bs/bCYU9X5w17CPLMgc59Pt4MVWcICOAPPS
oFMI5WyvJvpePoq7h0Bg0Jk1zKYC/c1eI8h8iRLlo/RRyWZgMdtPiA2XmGvqtM73lsmYnCtsTdbh
a+Gm/TM+z6USZnWxm2jA/azODKIICWiiD7cVwVFgN7oDqFVegpHSuRAZ/BLTKy+eSz3as0mrHUjm
q0IIZk8MUUrDwOznfTmOC7xWw9Gn7bfGVGctbNxQr2bPCD32osfbGV/7pwanyV3UCX/Z2Dkrpz8w
nEuMvVpaWUnKVyRyq/WQr7wxZKBM2NR7CKL9WjDcwmM4VxbUzaWNaI22ff3m6bfa1eqYM8/nyEQB
dVSTXR7b9e3Pt6tNam3QQaS70nfkEZBcsEDxjZ+S5iipORTYIONfmgFcgIE/boXrWdvQD7vVbEbO
ex1iXGivJlbR4QLB7EWZOKuS1cw7hBC9vNMISr5i5DwrJ2T8nsnIs7s6mtGqGOWhD41pW8luTWEk
2RdmvKqnrLxvcRI+oiQp183k/HIakIQWzsqXqmFWZTHsm6JJzpK5nmeG7yTnRogN1FrkJPiTOkaE
7lDgmmfdRZDdGeIn0UF6a2GBuKLD4i18fA4L6NDVWzhiDm/NELFimDADsY1z8JR/HWd2INUy6s0P
sJOqhiE+MQC9Z3gH4B6zyvzmxrsDSZ3/GApvdj35Kz+hVCdaGpwxn/vODcPgRfsGrKpq6DeYMWpf
dmfKst45ynKCRMCQTVG8u3EbfpQMq1lg9igOFKarlzo2Dzqff9VBqLcx2L0hmmnXWGV16SBLBmGr
nyCWXkNvkF3M6FWEhqpNgmWcy1zeW/Vc7tsmKPdUq3+BzM+31Aldh85h0iLVDB46T4GX+ufA3A/y
1YNj2pAHZffvh/p62kbTQXUmzh53CHaj7QaMl4QsbxLaBI2fbJuxcZ8pGdi7ikQLcaPhPKdQ4bem
Zj5qIKavVljNH9elvg3aOr4bg2DdIoT/Fjnz8Qri5EsSXU0nro3uzxbHrLchmmRDfydHW98XXpic
wrj4ynODba+Ls6+xZlVXljmtWkrm91PevbACCOgcIZMOZkcdNIXzJxVkn/gm7M/A5V5MMys5BqM/
P06N+UOAR7VtaF8x5f/OoEN84oRgHlLcdh+SfsBd3I/1O3VB4ACpAASPkmoRG1N6YQBPs/DioF/l
E269WhZfGAsjZpDEm76t2k8DotfSkp11soVp72hxj/CKZ/9lSPjnh26a/LoSe0Qo15iMmrfJjdR2
RtC9jqeq+qRq3OVT9eXGfrAyWyZVMGbt2cMw8Tz3YBzUjEM6vHpL9X+ydybJjSTZlt3Kl5xbiFqj
ZmqDP0EPEGzAnj4xcdLdre97W8TfVG2sjiKiMiJT8ldVzmpQEwpIgiQIGFSfvnfvucnCVK6Kt8PS
zseMWBEojd4qjjr15jeGeSNLEEdiicVeCK9dX9uDqT+F9C/TWW7RDcByyeP5geMQVl4vnjEgl8Zt
CoJsBVan3rYFhSeRDyj15fCKiRf635QFG7823f1sWFszb/AOFpPziP/UPJbCa3ZVYhFe6HOui9rq
xqS3tm5LR54FekskqwkHTenNLzjmNkQRGe8z+ZgHSOUkVtul8d4uzaeaWvmA8tV4sBf32/XLVPv2
1uV1PjhdGn7wb2yTOhZIW2IJHk+ka0KjjPcYqxwCSWY+TTcEr06ErVz/VuYu+RGEWrq9/k06IAwf
a+Hd+3UQXALnlxD5oc0qtVYUfvsiBuGPC9re+8o/LFoi0yKfWZjPrhkst7cLh6+Tn2a/aBWwXFjk
T+YT4vM5+D6ZXX/vpJaBO23A1NhgYE80cSqo5LFSFHqBvXZBep9pAdfrsENNYkraUBOt5WNcEVwQ
OkVyMIxObri4w32jcQlpFZ/iOVInR0P6Rllhiwod4ylqv0bswwc65Woz0dr7MGzMAXY6Jg+c3LDB
mIbYMNbOj7rFE0/BQjACWlq65eUPbDpsoAtRYh1eQlAKATkZ9l0153LFYdrdTO5d0cz0PR074wIP
D1Nb2HtDB00Owf20YDrt0YLLrEKk21TdfdjNAvFz/I2AYty5ot4HsQWItweflxHhwlSAuNYgc5bN
Yi8NQlHivOoSElLrzkfFROfx+iEZ7XbFVhwcGw9f8DzY1V1H6jesq6K+MWvEx4nJ5YYy9wfHZGaf
RX0YgTrto8n+kTq18WZEnVjTWI8fOw+GOfyJogvvsqQf9+TDOOfxM05Q642sXkZM46BVFw59xUEh
9eYJmpKVHZnkPtnRW+CZ8rEPA+cxWIAWhFy0h4QX9JFkOwz5WqlIQXsm5/bX9ctK398SXwyinswR
ACK0tL2kY0TUHyMueyx+2h1hlnTODkloaioGoGQFL8MPfkirv4Q16O0EJN0GM7I+5qMrxwMPjAl1
9q2X5fNN63lgYLAsvS6WTDgg8lDdpb0t0eqCpoy+F5LHNoGT32Jm8SEHWnKVs8du7bhwbqX+cL3F
6kSGaNZmHAtytZ7ayiIZRnR3UToj2KZoWGvickJSwH7qjV85kpeVjJPvCv67mQKiiSc2OjCRgOeq
iVlQyXMXBuPeCav2rvHFRD83OFYZDn6HC2RDH+xuwXF1ioBD1bZjbrLGMrcV+u2nYHgYuyA5mTbc
fkyMDwg9jTedN+pgAY+bCsuGqn6EvfMxUkOe8nkYjxx7mrWvjCf2DMJoFm/PkNA6UJfQ0il7+0k+
dJisqgGZSRvSI2sre0DdDdhH2wL3Ttp8X4BA6jihXT+EN6OmvMpieQhq7VWrPfU0OF5OOeZzLPSj
F8pU+NlFXL62PWjUII+ruzaa3tMAz1HvaW1p9Bwow1y7BI2fVU8YONp/IiY4Y742lSlX/WzH782U
QuSTYYaaG3UcRwq2QI3AsTr3HGk/jDEgjaqpoYyHInI5zUJIpaGrwXwxD5hk9XfGP9/xOhwqTkl3
MZK6FQCh8qEm2o/T4Rh4d2jT5hNJ6x5cwQxvsDc+cpJQxzDNhkusP2TI07yirMitogxtcDv4aJAb
4vmmt1i1wb4++IYC7eKZz8LAyw5FN9qMoTnvBuXjwnICkrqs4SFghrEPsOmYmtJkLqO6OPTALpU7
Y1mppm/MSGrc4nZyGUPSuTiBcY4YMWnkI68HTvfzEnDG9Xpi37iHOOMrvgeT4G5cP6mog+2X1Lbb
m3aoCggIwtwK/i5IRT4VQ2Q/1LSeO4pR2c7dRssRWFy6xVmT+uHvbOtpdmqxq92APJzU2I2ZiC79
gdmSXAkrTA+W46nbQHLuzbLsEoLiXi123HBa6dPLkNTTvrFJ8a0qNwVOJ8Y9vm2aPmPKbMqryfUy
LACv048acPSJ0REeOJKY3bWUzcW1TXdt1vh7Ag0CokveXqZSG/kHFvjRmqsdJu9oU3C2vwAfZRQM
ZGy/LNUhn/vxEJZODodXVjyQxdjQocu2FdOMAjH+vXDS+lJJh4Ag/WxdP73et088hFrHxJtIHMvH
+mLYvovuayEobUygchK34dkEMpWQLQlPbXB7MkIKOT7eFZUiSmYG2UeEycWte2aIg3vPdGm6jZfx
NqlypCw5wTxB8zVVCe4BR9h35N9uDVBLFwJ4zIsqXedmJOajb6aze31KItaqo3Dq76LltR5Qu68D
dN/4SpxNynAF3RavXgUrHxRd8tqqfr6JRms80EwBF0qcF7M5PvhuVpy7qSEyognOiD4PtZP+HMia
Rs/fEDbll65e8YD1i12TBJAZIAJjI5hXQQn8K8rz+D5ahnWiRHHBInYcouCnUZbd3i2TmypNu3Nf
TeQUDMTluib24LSUl2ISNb8qxmj70yRW7sFVPjLOgCcfCD5xHrNehGYwDohuL7HH5KA1enWE9hCh
pfvElSYpE26DmlIXtYN5cKhs0FNM7yLQ71IilpDjBRcY0eW6HMpi7wzCQpV49HMbU0tmnEVCdmg2
44PF3wXrRQZfbuogy6tPbkAzP54s95ImiomzhQlsSGPvcv0a3i8DOGa7bwYHbmDTfvaitk7X9+oi
JQy4tnI2108t/dbN6z0dSZeymHQUiAXp4McPw8gJpSsHEOp6JSDhgA4/58pHSSYnwXLuLiRuwIPw
iRzSKP3yG9DGH6FnuN/V5L90fj9+4VPBLpHkPyWGgA7w7C/btDbB0lsRAkDaP3aJYNR5V2DOk5W0
LljQsAZ75gRutSaIoEhz+oSIRcAjnC0/iH8UcfLkz7L/ZDH8PhCM+c0csaz0s4QvMAtYdLJx3tKF
uKMhUNWrHZCzGSmCDRMjB2RMnsRTPNE0T7iGHmM6ehtkwj6xIq6ArjJa99OQNju0AuPdMGm9Sx51
+CcAFaha1AxZ0ARYJfpE4ODiyJGsPvltOzPrk2Qm+sOEB3QZD01SL2fHc8x9Z0nz1pkDtXNl6t5J
xMg7JOvGfUjVwMWvios7oq908MY/dgosghOm3lMjYxtnMo5zv8AaQcSaiYIYqbXliPTdSNjB0B+a
Hz5TuFVVd8X3YUQZmKJJDkJWyqaefkwdUz1BquLgpju30wltxHNTeORMm2N1SCARIUpatjwrbEU5
SWymJaBig5LYyoL8RuK1TnY7OT+GsnrQfoavNDXeisXsv7sWRWrTCe/DHZDNVnWENMWgO+w5qfdK
Lz2jly06DEM+dZrgtO+wB2K1GUiUoqO66SLVXuzFbrfdPGUPssdeNQSxcWclEwZZZCi34EfmvdHo
LrRjQC1iMbkpGvIboppkH6IMkEv1mXMs5jIDEIXYcwkQN8c1Gdpj3pa3i40ejdiM5g6OUY/yF/NS
UnDYiIraeUgrO4Yeb4ePGf/sZhyb+qnV2JPOMq1n2866tTUZ8Wte4+9t3Wh+sx1yrllvo49eq6c8
lJ/fqnr5FFmQf5Zd8lzbSLTwOd62AJd/jsxjSaenvUymKhMAN0F7Nb/9/rzjr6NOQC+KUIrrgare
KTa4bEDBiD5nkqi6n3Zo30YOcIzE8p5jt44/R95XiZMO32aD0SAuc//dWWh6labXvZGrCIEcUtxL
X1n92qyM6Xmc6bi3QofUDvjn6iHxL5YY020e9NBZc1eS8mN3pL3REOmdGfoUnoN921QZrndYWGUS
xCAPOCrJuY9vWjafI6P65CQRV59oeefHOQ7lTY0K6UBChXtu6mTc18yDbmFKgGUf7PjeZznewbAo
H1A811sYpOOFmT4UixlNsD/iDG+hID6jsCNkFJz2S08045qGgfHqcOpc1coe3i1FSA/xseG3WYeF
KnP5noTgqlgEvlxjuS9bz//h1NYRuJX4JZZiG2D6QHtWUJ9hp9D+4/XvT7/v0nYKtBiO+IbKw0+1
8tkZR9hovzhW3AAubX80nX/xi8L6LJ3gw0N7/b0xoMnMkTl+NNbSrWCxhHR70EwMDdzZ3EfZ2I1V
8iLF5DDpqShO0XpsWHzax7iJ/U00LcmFbWfaOiNSBE/57D5ZehqIHb0Zki66wfr9xy3Zgb61Oo90
gr9/7XrLbVVerv68d6u//Zfv/Hn3EvQkiLY/f+8//pmWJs1ucczL77/xz5+7Ppzrp0GuyRnekFDY
pxHwwjmElOP98cH7+608ySHENx2CyYpNebLLu6yn/VTNESCtpr/PhNmeAQ7urp+hLwYHE3d5cZOp
5Yy7tL9fkOTeZTMnGt+7z/oSs0LCtd0ns3cf4l1jtD5FMAeiNtxfv6jicx9LzsKFwKEeQWejisUG
nhgEH0/VNqKpvSoakbOtlqARVGqzLZcc0pvq4Nqhx+Db8C5OFn5NKIy3VifRnHBAi4rqRXhwnPGL
QuDRnyIidO/6Uj5fe7p+lrRnruzgLlfNWxUp9ZI6XngHXupHMxAxjMu6velsxz129QjBv6mbN1Vh
HRHosDszheYe9uK9HryN6RDSQwSje2hH3ldugeW9nQEo2k1tn9g6tlYk5185eZSM0FsbhVxlYQZI
6nHZWsTSul3kIeVk/Wb0+T4hx24j5uoq2Xv1BJeJLemufsDCVxEpR9ek1fcvm4FpjfeCiorMDarH
g8lhiINjdzO0yY8Q0YLTI88lkLzHB4DzxIDFulZEHG4INkm3gYwwTBbEhSYIEQ3b8e8cvexbM+kl
ZcNiQ60ZEilRd+vBi41tbA0QVwZQRxD+JDCh9Ag/iW0TfM66dLZTn5N2O8zJ1pqaCgWmgLcPXWkV
TS0C/eIuNiID4OGnaQx36Rg+kQMP/Gj2SUmgB0YYVbhhykrnyrxI+gePsfdZUMdsq5Yv0u8zH8Ma
LRG2vDegYsWaSfsb+qtuXbiE21pd+U7HiQ7aWNSbdnJPbA2waYcZg1NVLIfUBS20JDhHs4pY9aHa
+lHcgmjz3gkUIpZ75shhAUsemZ00hTeeB3/0tjWqaHg3WV2z9Ybbos8x7NKl6ecovxmWOr8x1VuV
JmDbUcHeOJakLzDDVqudzuYsPixoomdsshq5ntPC72VHNgjwHlTdurQnm7C3nY0zSrRvpFCu7Xr8
Vk1AnIZ6eDfHYJOmLx5xID+zBdNo1I7f0qXtdqFvkSCOawcoAumPEf1ecisHPOLjk109CehX93hI
SPSTCpMwuC1XOOG+7HMQs+3RDftvJIfSQW/t56yCcuh887plWdve4u7roj+hPSVgpDhWfV++OfYw
bHJROjuznh+R0JhPyqq2htsiV+vTj65p1Nag+mhEX3OZGf0698Kc9yNBOKGU5Wefejs79/e5XPJH
3iDtyXC0Q+NZLAEwLajJI7pQj+HIJ/58sVaAL++qCEWPLRgiowBqPq0QVqBbt+/Z6CHx6Ir9GFv9
Acy5/xZ0DEu6RX0LaxKJTMtYNl0OtwCqlnh0HftUuf7RT2T3vSQ6Y1WhJH5wOMieFSQCWrDwpWi2
mNtJGCdRkZxkN8JAKA1camyRxwLWnyh66KyQ4SL69j5HIXWM8di8hHF4d/1ebOI3KJq6uoVrUjz0
mpBZN89lIoyPMuOMVXuDvNhNatwYfldvrLnuvhd5s09t8Srg471QZX0hYFu+ZbZBZZzmTFgC9bEY
/TFyGKaRseS8zO5XiIqfc5jcJbwy+JuoPiyaNb+4+m8iUum+FNr/Nsw6Cjx4UF7O+ERvuF1UvQLe
m790cdL2cDsDJqEP0HLvF3BLpE2kL1Mj0s+Q3HC/VfJbOFHmy4wGmHLUtIPlSiRRDMTxemvU/BGl
Yo8Wvf7Onx/+6T7/9HN/+ZHrr/jz22aThriv3dvOq4lNmMDL0kwpT7H+MDqwdXVz5Y/Pr7fsPixP
11vWCm97Bw0wgw6cR6SbUcrPJ8vGqT0XHWVNNp8GQ02n1PYgH1V+s4pK2Zy6viZmvBs6Ak5EGK2H
xyazxY0AO7qaJWlCFazB0/zkZAs1tbsQfBXOOv5qaElGqJLuK5X8YWL4iBpp2KQgwjRE3F5vFoZZ
nq63/vk7vZT/4v5/+ervN63ZeKos8EKBN0ynhQbGKVTesRb8S1VPYkTtDtXpequPIx7Pv/jan3eh
7N1y/KsPlX5u2iaaid4iR7PPEE+Igb2CwmgGPCNLGDS2/vD758IXzSkUSXMyMk2jSeaSOigcP5n0
1acRWXq2Mq/PzfULBamuJ9/eTYDNjgQvd/QDbch8CSEYArorb2k4CWPSbKOxx7XCL7/+MdD0zSla
iCrygo5IVX2FVTqW+HqrpGY71dWqZ12+4RXYkGZo71p0sr7D+wTa7e/P0vWpMvVT1V1GGnlsSCUY
ZjM8AqeJNGw7xO9+WgxjRnnlwcTz4B4FV/Jk61Fy1FCBUsOHMm+MW69NL1MbYGTIqCC7lmmbNTB3
c5FHHQo75BRUgyNtrXEbe8zA4kT4JwC1ypvolEaiBiJUFzh1+HC91UGvwWE3H9Bn9KcoHPuTNAi3
X11vXr/YhXNwqMuLB6DFQeX9A+smptJ++OylEW9No/YoIvp075c58NPaQ5OvCMJx/OW7nXgfizBf
atmgwCrH+DyTygeKJ2g/BvJVJMq5r6Ggj9+g7nw0tXBgcg+hwDlvRql3aQjjodO4rgJpMxDsx7Ur
VcEa4aMtJqgDAWkyv9tmdlymPN9UsyHOJX3ztW9UFLxS2pu+zoPblDMFIBk7/OoRGHSB812ak7um
87hKDZgvQJamM4UTWnsIw4cqhTbcZxG9E8IYDafdKJk3H7Ua1BpeDyEe2AXuzQ5+xoLfIBzr6SOr
wo1qBDQ9Nfj3WAf3TUzWqQccGUFfu/WM8TVNcKRMTnDI5ua2Q4i/Hr2k/mrknfAZ+/kEj1LvWJhS
EPNsRT7kG1tfsdfLljm/2vx/VEBBdTU/z9XP//zbF6j9rpkff4bIAv72B0VAG/9d3/fQzfzvcAH/
47+yn//xFMVpydb3L3/2d3CA6bi/+UhllYlrwzEdgW//d3CA/o5UDM+F55mOcmz1d3CAY/+maHcL
ZZqmZBr/F3AA3/KAj4EccKgG+Ol/jxvgyH/ABni+jabR4feBNUCGoTEE/4ANIHaHgLwCUu5c1fe+
9dOZrRMR3ZekMb/AVb+N3vKVSJvykexe375xeeYgls9vbVZy5xl9TrQvS9IdbXlr5ghKk9Y6Dwad
3YhR17ALOV6OxbiXWfyalotLemOpNiaxVG6QHOSQTNuh7OlyluERIt/T3KQXcHWvLOBEtpH3RQdk
/qZKeVOo4JmUCLybrsEpZLE3FDpvveb3wQ0ZUtjPCRqdlez8ZzsxnxgvoD4zDgO4q1UJeWTVDR/g
+t/MUd1T9Jwnyzsq03suPeNZKP8+QLoEBeRQ98jLlIE2gaFsnnxCLIICm30VbTOuIiuIKcFLZIYg
a2W2mzGQQcVFR0c84BTsnIKRtoy9eiUC6wQyD5RT89h55lNZIO+NpvQDRM62SqYLRsUj2lJ71eUA
Z3P3ITSnJ8fjRxtTAt5t7c04MDijefcCXnnUbbhe3aNV2LSSfnBqdY9GaxwSs92hwHst4+WTNQQv
SXXpwxGxRA3HL7J2DmuKj8wV7wg5f6MzPuEW2lsJps7FOvlz8Msay8fM5CmspuApH4dbEF/BaqkS
0E2EZeaWrpdLsdOhvw4bhUCQuAKtxlcZma77kl11SFAleZBnagSCnC5eB1pWdEO8A3J4/kppkzNZ
ISPpjmAo+IeQdyb2cLDoLa+DGGKxajkJj8ayT+Bu1zX2k0FjyGmeTPmxXz7djITBIco1Y659UGF5
njALrbKGV3hp69ckXN7ormxnYdy7mbjJkqBcEd956KW/AoXzJcsKhsLkkKptMUDjFX00e/dZ+P2d
IZ8x7tyWC8hgWu2VesAF/FEwniShu/gZ1vyHvtolvqTvr/KfS87Bkyn098aByu1xppvKmxas8drK
dGNy7PZj5xCSncxvfmKfu9xhZ7U2sg9RQNJxaEnk89i68R//6qN2n5XLU+jghMN2WoG/Zves1ffC
mjeOUZDwS39sI2m719m4oZu/q00Dsa8g96V+TU15xMX6monuQvP7FsnWo4lhG+gYJB1ofeZ0gZ6G
R8hYnqIh39MFfghLe7PE2OCymQOnVz2VAzHWLjqcTeSQMUsI5aDQ/8NwPIjUoJHsnH0L1x3y6WpT
A0e0TQ7JJldQQxJ7xGzLD7YAw9aeHR0Crizq1Z9Y0g6pMrfxLppJdIt58bxAXWKTwla/GEND3RJs
DTVIctW7/eDVe1Bz4znq8KKAPSSkDtUE7/wPI+n2PF4a8PMv1Lr7wTIOAsingK0et8lHUIlvYw+e
f7TO6EMvJk3fNbs2EZg9gV51c65HItLIHGnjcNf5yCm6/PpA4U+t59FjhKp+pZFzouV0BOeDISN8
d0aTqVD0OQv5bEJ9Kgbnc8BnEkTZFlEDxqP04NvVY5tOT6IGxJzkh1lxiRlO9GlQfmkYkrDAGhFN
MRTG/UjHhWyqG8e+7bvlOSndYyrnb1UY7QkqOk2VdSMZGsxmtPfAPv9lm/qD/vMfnO8fSroo7X/+
zdQgmDKb+Q/01vbHis8IRjkWe5xn/tOKbzsC9vc4LS+9yqBTu/Z9UFfvtJqrtSrIMq3Cr3EqzokH
jzAozriJTiiMwKqCYRzd3f/h0ei/9s+PBkmb9KXpSdP0oOf8FVuT+/VIU7cRL4I6fT2h+HAhh9u4
zjhEykONsTS0snNbwrsPyFDLv+VmiJs4OJWNfaG//DAKYFlFvv33S5//OwTSf3uv/wcZSIqn/79H
IO2/f/5jHaTv/r/KmN+k4GiOL9tG9OFa1BG/lzHqN9dn0/elZXnwjDxl/r2MsX6zqV2E72PXsAAh
Wfw6WuFX/pH9mw+qyKSOQfNnu6ay/i3+kSPFP1xISniO63rKpmZyiIHwXF3o/IV/hJ4GT1ydo0pz
i5tKltjySaGy7OFuOnYM3G6W7tmafNw29GLokWT3Mmb8mGkim9JsNuLEsfYLD4lLTBU/i5NFLOcT
p64j83Hy7ClkKgntzZo/ek1/ax04cPi4iKnvYcP5gSS5rGFRFu1XPubvHp6jdegPIDdGdPFdfyp9
BWsO1fOqi5g/+RbEZuI9bYb1WIk1tvEAjuiHmTMzIh01Onmdv+mBBtzabHEbS5PuSpB3Aei7WDPw
yOrc+VXlbZYG8UVTQ2Hs5vI+9xxrB+JhQs8qXuo4bNZ4cosbxjmg1V1BRdaT12uT28cPgQ3JgPNV
QPpCYH2Yg427VPP7mOyzMoH0m9F+WTaMv0nT/mrN/RsBAIaAAFOAgIkmA5LSQctR0wJHjj2GCT9Q
apIgsynmQ/EDByqYZ6Hzasu3WLMHxwEKYQeOcNZcQqx9AQ+tO7i0lO964IW9phhWmmfoaLJhpRmH
GS4JiPCPmaYfdlcOoiYiStCIrmYkzsASeT5IQ8gpu3ol3ie/j3dEuK3BnaoXRdOwt5MamINV7rqw
w8Ut+f8LIyQXzWicxy5/bsE2hkKsMs1xZEwzbBrNdpRAHlNgj56mPjrgH/0QDqTSRMhIsyHHPgPa
X4ozrLk1m1mwF+nR8qppMznEdSFBXXZx7CU7d0j8rdkiM5wHmvAyQ8qsMJYEPhq+0W3mrzJvxWfX
HkOXqzCqmeFOPZ5jpuTpCd0hr271Fjsk4nQabJOaYhssWyATzbGHlhkyhF7q1nsdeLfuSOsDqQlb
k8szf8HDgyUgRPvmaASno2GcswLLOWtAZw+p07kiOwXwTqExntlobUWad2uHzXaD+PynUwkTf4DE
DJWjAGeTWgb+v87E3K+SkJreWo0SILfMaxCkQwNQFIQskj5qH7NvtrVdbpHsxsS+Zpu8N4fnLF3C
J5Mhg7KS5cnnuJHoyYDpL+sMnimzlYcUvqlfbVlQ9AkD8KkHATXSKFQ87ph/NR41gZPaaGBqo9Gp
RgREtdOyt0yDVSONWM00bNWczqrBac1Ivb2b4bFOGsza5yBaPQ1rdTS2NYXfClFtuRkhuuYa7drA
eDUaYK+Vxr4uj8MIBFaWb67uD2g4LIIF4P4aGFtqdGyZdKsclmyrobLMW+INgoVVroGzy/yjhD/r
zkZ3IH+odRU8AhdBaLY0LzPezVPainOjKnE02+KyZC6SHeAcMXKDdauht468lBqCa9TyABcsRyBK
uAoZBngNwmQkrtcihBOOLiq8YCs0WjeDscukk8tOY3eVBvBWkHhbjeQdYfOCU/Bva43rxUTR7sj9
WVbzFearsb5uuDQ7I30cezu8xal7iHsUqaAHsQCKxTuOZvWCq70na0gLIWEHGzCERw0TjjPvQ2i8
cKJBw51GDnPKSrec3t5tjSPOGvOMIu80N8ZPTwOL0ShvOheJExPm6FBF48VU4I1nkAqlBh4DAiDC
AY5V2QJDdsy10HDkdHSJk7Z2pcYmD7EGKGuUMmHb5KQg5rc0ZrnDy7I2NXoZRN457Npbh1XwopB6
8J4lxT20SRefXWR9ftLedj7a/7C88SpMYXMcTJtwMu8hqWE2Ym6FBOxngctWaTh031gNMYj1G8mb
BCrX5Y8CODzJkGwVbeec5qgmhjkf44M3V1tCc+VlJsRubnExoDfTiGqpYdU11OoaerVQYKwzRBOT
BlubGnHNSounEF087OsAX8pu0jjsWIOxC43InjUsewSa3RVHC7d+s5BNECUl04MmO025Gk5h2B0S
2qn3edfe0YKo9gZLLtHnuoF5/RD1TK08jJck/j3x5FBww7Wl7XnlfAf65vXzuDeJTddAcMgl5h7d
+MeMnTiWv5pmoPYGIY4lIFqPUMVDK971pvmtE82Pvojmh0j40Uo0AiEEWiI8xfEJR1qw6uCVQym3
NppOtGPIQ3rsTQL+lU42kPOshWzDvom/NCT3uQGYF7Ji3rgA/lalTzSOz5mCvnx5UB0Q9QGauhi5
Ilk/vJ3SqHWZWV+2OZPIgS3iENntz8iquy3AoHZddE+LRrb3sNunFoh7oHHuSJQgwqPMHTTqPawK
pNWDAqgABt61xmjbyehnpRHxCLvmjRo5GSFyCY6DRskv4dRfZANevi3t19DtCd1Lk6OrEfTDBIze
TsHS43i5cTWovkln51z4HkKfAFlROqUEUgG/heu+n0yetMwO3NNIRjLJe1ocZv5SvXssuhpP2UBK
AWJByVCINAqO2xqmb2usfq4B+1Fb/Jr7pr2t2uGjbNubRdrmXi4Y04hOHrZMCTWunwBml4XMIV01
4vAH0t+C7e9oyD/6Z5NTMIb5VEcApGQBgCE3nxzSAXodE1BPBAYEOjpgMOt9pcMEIlIF0EGiUNRB
A4Wy10ZI9IDbA1hjElXvch1MoEYiCgKoGzqygIZafJhHYgxaHWjAGwfvtg454K/KtaWDD5RBBILU
YQgGJvW9pTrkXwQlFDoyAaDIiAlS3MU6TmHRwQqGkLdICqr1TObCosMXYh3DYGGR3kIpcXVAg6mj
Goy2OjVJah2D0Fs2/Tia66APa7R+nb8qSHsIdOxD4BEA0QAfYOEGZyTGV8bghESQP5yEat5GOkBC
hbN7Y+L/ScmWUJKQiRqKFPsAgjuLBApW+onmOJkUOpwih1wIpGhGIp0fskjPy1plPoQTlPjRI1GV
kSihWBgYdfAFVPR8I8ir1JEYgUc4xqhjMgTiEDd59nR8BuQRfqGO1BD6g589ptewjcK6VKRvSD0y
1nEcM7kc3kxAR7kQ1dHo0A5BekeOqUvvYIQN5tndVEv/onAVLPY3PxUl66d5KcgCMVJCQXpBPEhC
TkikA0NiHR2C8gEwXRltolLd0j6k20HCm7G43bdkbKzthH+DEEyfbcGxbuEtR9tGcy2DkSvdteeD
Q+gajbReoPnNZuYlFSDJYvxwlqjFqIDQC0kaBELYzYEA5zxuC/oku9ED9FcbllrHxK8mJLO8tKyz
TkkqdMbxPy1/ccqJ7xBJEp48LyiQ5peiGeKHMqinndDNhtbUptPwSKge+PcAccqiA14kqyl2UlcH
HdUPJMcmOgymR/+9Ed5gv5jWjaUDYxyDnUbpEJmZNJlKx8q05MvYSxffmjpyhghq8mdiHUQD1bCB
ECG+TDJqlA6rIWjIWzOxI/am67B+IN9lEhIMq5Q34mgvb4x4fsSTsUnqwdnpB0ZeGdZaWGLIE0nV
NCnAS2N8EjpIh1ShtaujdaQO2YkjlNUdsTtKmRDds+xraDCsiuToD6gWpPL6B2XMn9hubzzXc2BM
4a0KUKmCelX3kD/VxsNUQ/k0VeU9Sm/nIPC7NBONuxpoXqEDgzClbXAUAFBQyPpxfomjx8m+YJp8
myYw/cmIyjad08mDErJiLNVHxAzgr3Qjp361DNY7szSdW2EP3YEipN0SZTh0kreqPbD/gkDsAPK/
uob/ZSXAzgfraZh4AjuTuKQE5+40rMyWGCXi5Je9qaOVTB2ylJG2FOjYpUgHMFUkMS09P+YqBJnx
Iu9Z3NNVkiFNhHZ/24fVcabGPpZh8FnO5Ufh04x1ZY5jveVkQ03ul5yhgiK1CUeajVUyskJThs2H
npHiNUlKJIRKuXEJMz5IdiPWh1NmRVT0Q3U0Svlau9Vjoib7Kx4i7WVWeymgSbqpuFPFXpkBJG+3
/ugMvzz6TO0vhjl8NEjnPuyiWrZCqgXjAmZoXy1iPU3xSwgVxJ2tjDMTUVoSd3QU5sBKl+bVqqQB
1CnZZNQ6A8aDY4ZUDqdicu8XgXuYDNZC4smI3Yz8nGHTdLJNurlFhZgskzCHwvps6+AvP2qSPWlD
t34h3hodDubpmDCylyxdAk86QAxh9UdQ7mggpLcRCWNOyWGZ0PEKg7PNKF7NBHYKglNnUhwVZok7
FBP3Veq+Wa5a7gZbTMe8CP11Vs/ncliMQ+2j6owfM3uR2DDq721PVt7/pOzMlhpptiz9RFEW4TG3
lZ0LzRNIIFACN2FAkjGP7jE+fX+h/7T957RZV3XdYAhIkFIR7tv3XutbsZO+9B2dsjAqb4YChIM/
2nuUqfnLIk1NAzazSmtuEy9CmKRn7dlocnXQWlQvlTV8dhPGqzmgzZmj2qAwLLQ5vC2ZY9zkOD5E
c7DbxER1mqPe0tRbD8yDD4BnoiTWN4OMbxTuRB51TnvyQg7pCf3T5ZjS1fcCh5GfnCA2MrsHKBq2
25bcOZv8OW0OopPmUQiC6XRul36OqjPRTKxckl5YHb2JyLE55w7TqToa5NwNHYF39y8RfBUsyb8m
o2QOxjPmD3CKl2IiNK/YgMANNoqJzMIKCWGsAnLIfLIdt703UTY0XbYJczDMdBi/CMQQR84fqKPD
vF3Z4UiGV6Av4QNVD1nIJoX8vNvCeOS+C6Cnkiiy8hiKrqtcUVi3g/FE51gVznSwyh6FAtGBia4e
IHya+zy6onARJwtZ6mB3L7rL0FabAwjHOYpQJ5MQrhbrHimFlkFcIVrdj1DNGbuT3uybOdTQx4Ct
zzGHDAM4JM/Rh9kcgpjOcYgjXpKSfMRiDkqkD/oiEyb95qPvcnGgxwMqM+Xds24Ts5iz6WXkLlrz
6GKoiWLMWBcWjeScazeoAVXJ4MlIww1oeGuR2MQ5ih9nDnfUSXmE1agO9w8GCZAVSZBm/MQQi1jy
OSLSn8MisfS3c3hkJaBMESYZKi8+4/ju1rKkXjAaQifTwSJhZA6iTCOaHsYcTolyzd1mBoGVPvM4
wYW8iQi8WqBPBRd9wYtSPmtz3GWbE3xpkICZ1669dOCwrJPO2Ipxgmzd5BB8Y6I5+zlEE7PtpyBV
k2Q4/7kjZ9OoCNwM5ujNbA7hjOY4TiBqQH8J6AT9cTBat1kIX//Be/MJ4qtayWTKToD8GOX4tGnB
ixkFP2MmmvNEHPpNVpOxt7gMeOdC5A6FqCus6ASI6nOUaEBYbzDmxm6sRLdxoVro5tM4IYaO5iBS
nURSYFM7j4RSMUeV2g13Wl7pr+SjbcrGYPEh9m0Vk3A6kXTKcy+2MdmnDRmodQDvU5rwYSpslCus
VqRbEJk621sb41m7R6l23rciWxVIFwNCi/OTRewqfkkStOYoVuI5ip0dM0IAKXIW2dEDCrCM5wDX
rPMezIAjTONDFLX8G940joEdKEASBZF+PVKYbUUxY6oFAbFQr8/ods+ugQWmPJASxP/8HCk7maw3
8fTGcxbsXAz58s5aY1T6LlT/NWFYqCkHkzmo3ssVKYAvrgefqbV4H0XDyHNqoGiNTn/yI+zsYYVl
vOvRJMI1OKcmWwT9ypR012wjUWStkhTzR96ikANdlBW/wG50HF9pgxgDb51j+vh1kZqXiyxGC512
yEh5Vo1D3AJiNlJaye7t5a6HO4CIPn/1Ui8hw870D80wHOKm/2OmQfonFFtoPMAFnH03RwST+4OH
e44NrsHMMSSJDxGJwpFq2PfniOHceagqEhjSBoGmIASKwm1JNrM/xxNH2k/cEFcsAa0vbSe4SM22
n2oyjf2YcONC/+Oq8Q+7arkY5vjjAk/+aQZ+ds70qsoJtso0JzcwNoK4U7DHrW0iAp1Z5q/3Hvrp
iWgrGdPedUrAW0O8C3Lnw/K5OAmhK0Niml3kMIn+HPvEN7exYgBlRMlxAnLY5SMMarc3zl0zfMrs
qo+vsVevKyPD2mTm4XFw0WN09VNJbjQ48+YSKsZKWTznEScDAJtEO8WxjQ1eXZlhrhDQa0+mte4V
rEAiCgmM9x2yC+fYao7fnUOMdT7MjtVkEyZITgqLqGsbpNeyJv26cduAAXfAcLtoz80QrVrkB3Qs
59hNIEJNbJ0LT8x9CfQpxGsXUfZbS7j/uccVZCFCuC3SuN05ltupCOge56juYQ7tLub47oFc1CWu
J8O+TnO8d9jwP0q26IB4ZwdydVrSp/3jBoSC68NTN4eE26SFj3NsuAe3ZGrHC10AxE+m/guBnr7w
6BIZvXxLyB4HNvk6lfToHSE/8hQ5qrUdTMLKA1LLB9LLLfwZaFoJNIfW1NJWJuTcJu1czLHngFXe
aRgsYvLQU5NgdAAjETHaxjuizyOkrm1GhnpuKaDkU8oAuWkobIm8BAW4SIp+XHhksCfD+KSRya4X
/LmEd3sirX0gtX1i7FkaK28Oc4+gQYKkYoFoO6Le7ZTQ94zGDomnEDRHy1xrJMMzUYRSTFY8o3IL
s/VH+ZMrujV+KN88NmyGBA9qjpoP5tD5CYfOpPvvao6jN3L55liuhvArfQptsSvm6HpvDrGvGBlK
WdVrJ02WVuY/dnX7M+HLWLUQLxeco8/+JF61UNf2avwib4Lrp8ldfPn+G42cQ45eudG7bu+OvHA7
cg6EMEDRBbi1qP3s3I/krSNdQMakf0W99d7mOmU0BM3R5jn4yceQW99BGrFkFfy7ajxF+OaSDEQg
CW6UA3AW24b7K3jRm4aZIW0l8A4jzrDoIQR+gbg2uHFxCFZmnPKN/p6TUgnM1T4Kp4MTJ7gfy2xr
l6SIk/ZJ4228xTq1bJAGR6cFIe5MOw7sS7f2k2U0Vc8qtnaQWpjsD8tWouuGwrAoWvchttuLHXvU
Xnm/KkXx2SfFvjDTacGa/afA6rQgRJzqQ8EOHY2aschn3E77RktecdO8Mfh6qDy+F3ATLXKDViU3
9oeVwTAC9VstxpLutpHPXat4WRJws3BdiCJQuRZRkOyjpCCnALxhFTzRPkct0kID2roup/bOntaO
hisKA98HQQcLunBXrRxo7XYnejCKSodmKnm3Vjb8hMxOFjBceOay2idKXbDuo8nlC7nJtAGHzFKz
+M8xDIHiPhKHWioOVpb1SbTUQdXPpl+nKy0t3kqr+ay5BNYUy+VK841DGxZgTOyfcfQttCfDRafK
XttesAQ3vbKH7A+cvQPNy+YR6Ero1Bdj/sO6xbPv4SIsat3Gbh4qi7ZYdmi/RZ/veuASTqI95Ih2
0gQ1yJDtnMKCXdOQAS7UJaaeSFPo0N4hx/I9FpwUuW4vJmwkbDkLMAD0LciGz/HtgQnGb+iG8RYB
BtDN7lTE460EOphk6Znt9BahhKQ7xdm/APIxXnXNfLKQ2E9zUrMcxj9G9oP3k0IFwa+TGeT2UGaL
VP0iPHxTVrxloUbqciwL3rdxIwO8w5XRHNENniIEo6w4Db4Miw5cPBCn6yFfxO5ZTYrMDjzoetYw
tPGsLacCUFR1f43aOQLLpYOWvVWDcoHbFa+eYH+riRn2sTasXTOuFzU0t7u1ubedFUDuXSKyV89a
5RQAGMZouKhsz8z0exzRF0Ytc/oocHAJGDcN3+mi6Gmk0jFCjQoGquuoPmOdN1tveGuM2QQx8MSn
DJxmY38Vks5Ekj5roQiXivHpEq4w0mJ6PZ2WHnozevZG0qXbNEQDoV8dv+A7RBFl1DFJLIBkE4No
Eb1A+qifvmKjNxaibq6eLt+U2V5Dl7jzDDxOCEXDn5PHK14u0v0vXM5HFXRfftYg7eyupYcOR3bE
aMgCN5bhWBtdrynYPPXI+jrBXw2N9uSMoMaq8jQm7tMYkYaYFb/dX7HSbkFjXGBfo/ZJ2VUx/69q
Zgkw2Y5ccsfIKg4UHvg18txdO2X7m2bSycCevQh23TBecvU9Vb1cdoxgCYfBTkdQrgucssw+amVh
+jVOcUud2Nh7tzKTtUzYVcwcIwL0oqKgZiTn/QRIdZfPAW3kZy1yOyWxl5RHPXgpxIAjkz08F/NE
FD/AvORYjfftZeITpR09vxRTGxVdHdVggdqN0TE2TmP8umG5V6QmGD2wjgEx9kob1Zveet/o4zfI
dTqnhz3WcT7oK4QpIpkJ+wdpq2tb+is3Lw6aP8OlRv8kZHox28xcioZRX+NGcqGnhNd03c1s3Z+8
6K5pl6PQ31EXLTwbryo4EQ51muqyBbPfbFFU5HzF4aEw2YSBtUvfuOH1vppm8IL25tDHKbab6FWJ
fKf71dtgYODmNEFgoHeYf5iIix/wBS84NSbQDybez+ykzeFkgDxAC53J7/2iw0KObAi1uc9+EMDQ
u+/hEoy+Rnzz5O1igoAWpr2F43HyZL51rZ2KQH2kaz2iQsGt+cYwmaMheAo4eXL25opl5DrfbZfv
TZ9y22y1/ejTMRoMd2uENJ4SBdVE9l1FGTld0uklNtNL5RKaXDT88ami26uTzzY6bJIxtXFNXE2n
b1FxfmuGHy7p4WQLJDu3ehElmProz+/hm7ySM/Krq6w9lDqQUOlrmTjN0iKaPDczNuABIqk+MK8r
PshN454uOTepDDxVpl9QuV8n+Dio8rFSCsHA1WdEZu3Yf0nfTbhSVa2OjOsuZplj6NYeFQMKwDyX
uLe/G00W66EwHoyuXqV4tUVMHJ3nLcOh3wTWu2PzlN0hj2jkiVviE79t+A+tA9R6Lk76Kl6h/qgB
cVR7lAMYlCqtXMMkhyrJ2XLucTikCwE+Y6VKBrYNnKhQFk5FlgNNV8donlFkzhszxbeik28Uz4i1
yoDMA67aoNpGE/DNmVwUw1lgmQo3dE/XZiXcVRqzGDAZews/QF2UazATO45Mq6rk/gqApwoz+6NH
7ReJmwvMMw9e/95jnFPm2C5qJyehyIBrgzvAp6HGuWwfzVlJnGtPVdJAf6ofwtJ+KJC0GrCL7Hap
yvZYmOZxJOmSE+g+ZTHUHf08xvKSFaB3aewsMNseqmKER1XWNPR/3Ok5rcgEB88LIQ2vrQ9bVT8R
ro55q++eilwRWWFO4VIY0W9taA5JrZ0rFmxdNh+011gsovBV0rSsumrbVoYFGRmM90ivl86IWISv
Qd5fPMaxiwJm57JV7VXHMrqEWrcO5uI5LPZB9t4nJBb38ZdrxH+mUV5RsPYLI+bNIqId/7PADqKL
ZWkXBcEjeBRwclrS+PZ7poXc6WGQHhpJHY550gBYM1r1pUd+Xww/XbBPW/syJBQnefiaVvB3cC97
zAFpbNKZ7wJ6S1BRJvIqmYQ8tjL+SnL7GxrUWx+1DxUcEaS15SItLXmxaLRu7UDkS2+ywCGrHxGb
AAudh84FjTmyPLtwBWh/MGc68TZcszwFFZP1HyIrT0ztIAjxuwbnF7O4F3Lsh0n7pLWLDAJnYhFB
1KTLjXLxrZgXGdMZtzCdP+pMf24i+l7hdBNTemaMcyPvazeNHiFPAP5QYnyMJhMd1R+mDgBLWWK/
xa22cIJdjypn4Y/OwzDY36r3s2XcH+MYDCQGZIAz+TtVYrlyTWw+VUW5giMU3lzRTjSRNpIGbVj4
qxHPMrFl5KabKBSwFlOq13uPl9QF9qdV42uwYH2P/EbwIOcoDk9kpTjN72o0nlo7Peee92lkwSfB
VLRnCVMuWRaTqt95fgzyL6TIpeG81SlGHJs1q1YM/VvAx7qQG5/7u4qdH6BDkG3zpWZTrqMhxX83
xq+d7gNQpn+QnPSJC7MkT20jOpe+kFkNO8eyf4U2HC3oahW1GbyBYVW0v1MsfQXXsDvE5wyC/NYd
mQrGQbQBRcZpqMt2UTxcrHZcdnmFYtAadhgoxpXfdvYyduejEVGVDGkoZbwn0WR7AzA9CDBiHezq
KhGcgt7sHxE/rCNwKSuAGe1SGxh/2CIqwVI4mzwf4i2t/8fOts2HUXOpzTONM2sRs9RB+Mwy0mTG
jOq8ajgtaL3YuvgUGdnTbXDNCnYQi9Jgg+iyMvqGskAuNpUdhP7oC3/fcBa/ByERnToN0cgws4LR
j5aZQRMUpj49tM9crXOa0hA3/GUghbWo+oQmWk7iC3c39st10rgPTW+bRNAnr0OFdqX2/9A5Q+Cc
zyZxra9mEOTcmr3LJrx8aWRhsMqNk5/657pFq0UnoIWpkxyRvNP+MdWW/PAvGzLy0q67l95pLzlS
gWU5zttapTj7YQud9ZcMAqGqTs7aHpMzdWG3yBkssooUbvbmGPY27hBfFfrSQaWEoXpdNOoSmc5P
mQxITNSwkPqcBKx1yJTGxZDMF3nGlnsiUuZYQFxcCI3mBsEPYZxc6hh+jZFuQxVQ8+hbTWNAbZd4
gsyeGKuKQlGM/uLdeG5Cekzp0sthV0jQQnb/K4sp0oOYsxm6k0QPN9zoAXqfqaCjwJjuSXeSZ5/h
vpWrZvHLn+iCOEYF3au9DF4C1jlHDkAJZejMnby4JCrc5yyvB6cQShwMZzQl96JmVrri0nkuUvUO
U8/ihMXC30tIgGJcNjcTDERhTFedtjugQf54NuFYXHkRZRx14R7t77fW5Shi2Tjjsr46bnfRNYDx
otXfBemjhRoL6gpGdhDwY1P9BLl580sULrxa4QueDg6EGNAzRvBNN7TNCudi1T4OKUp2AXtr63C7
60SIMslDAOxaGyILXwpTMR60P2JvNHGnzrIUDhoJpK4EUFknbuZ8wE/L9JnO8dKQ5gYdib+5r3/a
nNzrwdUM1EWFOUFrA7lk7WQusQKkqyZICQxplq01PNh2/ceiDKU8lkeaRbwBk7qiZ3EnnIW0N8Iu
n9UEpQ6RC29cjF8+DT4rbT4z2BLyvfnREbu4lwkzn6TkFqN9u0jmesekEpo8+6epg+fU/HYpj1D8
+8YCtv0OayvKS/HHHAXUt26MV8wW2ZxB1iAHNhY0r251hge2FiUsyLRCQt1v42oiHQNSJAlZWw3F
gd4QQq1p7dWLUN9hOjfrbZuVwSauOYYRIMWJHa2cHDl10/c364ZwYf5dweBjQUbBsQkSFCvpsIg8
3Brz8aansqWduC6FonCogu+oqT9KewLRw6ELYlpLXoSxrVnUt03mHX2ImUfS6Vm7LKdbLsnngp2J
I3r2D7TycH+sGcnJpns2FpypLV++URFbBxQUgJRKEfX7nrMcLpLhmOVCX1GJuwtTjGrRaP2p9tkL
rCadyNlTc9gtm7phHnI6wdRtYEDuXy5C3dp3AMJiKovcYUZB9J8Ba4WChE0/QsKBz08jgoJ/byUo
VQiSXSMr+9RgI6yVm0NV8Wbjn2/niCgd8w3P47gEhDFgn8CQk3TZFovz0/0V3T8kXdoT1pT8GFWu
76Qh1u78kv/+UM7myvtDJIJ0hkvHW0QFAZppaOuYXodoH80vbgRb7swf7p+ZDatSX0ogy82j3eEl
DRIcpMLFUPr3w4ydMZJJtaP+jTkke/BQk3QpnIE6IaWIxkq5ciN2iUpvby7+C9uEY5lCO4CfOycd
cGQ+RHlO83AaTXRVhIdH9JcN2t9LyJ8B7Pgl08je9bYt2WCi0WrCQxno3z/8/dDS9WRnuDHHtpaO
Wx/jxZbttAQnaHEjHmo1Vw5Yoz56Dhbr+9fu1vvy/o37p9PjMLmsefPPo5AtD/ev/v0wdm1un15d
x3L89GV+VGnWbyMDW2pec8X99ZnncKAbmiZYeKTI0M3+zTEI1+wQlkww5w/W/CKiMaOPrwbB7WXC
HEMTK1HRmbmFmSYHUVyV1WaMrB+beONlaaRne/CpfcSAZ3j+4MxmZxE9FlKusXqd8bAdCH3kYsH/
4Mb0gy3S5TESLGO73A1T/BVk+vfkMOAoh+FNAZDhvik4maOnLSMAUu7ECUmxdsSIxxahEd3CrnlO
I5PUlCz/CqYG4ixkwhrHrpQnN3XBaLXNwVCEtvZp/xj07ib88UuKLyWkzx+mIRbCsK9sa2DC5DC+
KPhyPSS0/PNtzhnrMqQgSq0G+Zylws2Ig0OnQbL0G4AJdV8ws3JSdJNoQLzk2Pm6+cLItFvuB83V
NlpIc92TdI0K4KcYNeUJqcS0cizD596P6p2iwehV/d6bsZnM3+WZweUidO2J4dYaZYZ2xrhRvcOX
3zSc81YDmpVF6fUwPcchvQgcuIM9brRGenuPodwiBaWzBhS1Dnw/QtrbMbLQHHNvaOwkeVVhY5uY
wss8o53i8RYgGHQgmqHGGX+1ZkNEqk2thQ+1Y4phLQmi1mlUvwVZbD2ytbcIjNt2nbta8RhqX0lA
QAuwhixbCyXch7rSXxDVUrmS3Npgl0ZMhudGy0BxfnNfjGZz6qwM6umoFeuGpZrDePFFc5DR2MQE
NyrhUcdo/epMM/cpeTYnTVh7dxiAzOuq31Spd4JWhUxp0uXv3KRiimSZb4wgqdeh1N8bc2QeULXv
hp4Jzo3D2S0V7UzKC/YQ94n4VOsRpBpHBsvtXxwSJLkj7ENVGXBNO4uva9L+3TUDDeSK+XcdIhfB
ePvBDbGtB3UzPaEYw0KBqkF02GYbXRFitmvTXlrtII4IhKZ1ae81kXhXE36lG+AeRoZa7dypqVcj
Y8N9mfGSNYeBS6oVizCX8RMxzxzKYYKsxiYJH5uJSCmwvnanWye7bfc9GsgLglWx7DvQCi5xOhyE
tp4aHbohIWzvKfNPBco0BuH0pGAI4xDUxHcmdfeS9rQmJy05klrBzBAlFQ3zUDy11bTSLDfdNuEY
bhrJTzgMXhdlPzZAvaw9LOriPAgdBxPTOM7d6aFlFPcCArZcd2YGk1FjVSGIqHyM41YtjEiPNoER
xEeH8NoZLv9YJMmlTaO3+zUxTrgXDA6zuzyanooMuTORk/mLkac3cuBthO4ZGSMVEzBTi7+NIa7f
4e0d6jSvz2GemQencrKAF4klOhH4rUOEDRsn75yN1iveSbIGtd76YmAHydCayKxph4z3A361ESFW
7k3yWecLrCv9YzW/0Ah3AAPWBgU0wk02BPPIAQwei114GBFC49xqGj0fiC+rimF92TT2qnXL4sFu
kWpoqCuJD0W+kJQ3jaArGVpkR8g8Bo6LSKpllHoqcuyHcgyf0yzEc85GvBN2gNO89INNJpN8W2id
hdg3MV8VmRs0aNpxh2fGeLk/2WDWZ5Dk3Hsg8e//k4FgO6k5qhH66O0Vkp+9D2vgt+ckVNWuVz50
JflYmtKdBUEp7Cxlf0RJrT30hfXq5Y6DUYJHSZ7aezOWj6WE80LambsGBse8KfC9kwvhauGQHnWS
Q3chQ/joxnwlNKxpCcC4wW/Ln+zNFr1QLeRc8BAOFXNsl5EUa9IP6Q6oam/MmS2NGiSiCs4LdCfL
4/2DgXTqr18y0Y9fZ9kUYNlJ9p0gAAgkdE7hbZAUAF+z6bz2BZNJiFFWrf3ape5kxH3ry6TckJXR
TVZ4HPOBq4EYNTpJPTpEnHMHSAfwxyxFoJhfPYsu/sSXSKBxCe9rKB8TCKtJC3iFDUo+V9HbUMUx
lkNdLlNrKSzfJIG3RjY4NIgjPPNk9qN+woGziVyswyXA1cVYE2I1BXRMip4oUXO+GeVEf5At5QBp
hUOVzLJNk/vOCnrUpcSYIZTDSsZKHaaa9WinzbqRyluBnd7gaZLPDOlvsg6ipUuszNrrwm/GjdOJ
d6hbUsYnW4IRxN50q3gbN4la9cbAuem+iPmh9RAhGfiVPrlCjBsGG+3S1pJsaxUo8OKGPuQw/kSl
GtdOPnLijXeyJf0Qucg3YRs+R0TFcD9rKnBRnnG0lIEPtUlYEQzivR2onbQTo839S1Eq/Ys3FTcz
yh+C2I92bUyZbpuluSdLi3x0mSUrASqIXJRx32Y8Y17Yj2q6c56Y8ikM6TLeX3xhd3tDsKV21fSM
+C5+NHXSHkuEJolev7Z99adF1y+aUS6DIbT2QA+wDxgEhPapvRlIsl+AcIpQYnAcskZyBV3X8vbp
iNVjLDE1+ra96Ij3eddtc2G1gXw0EJjNmGH/3PXmt29YHSyN3D+LrqPHa6P1nGVU+LxWcXYOS099
S3/sFqOZ1ddI5vl2GNVPhIAQAR7o9aquCWmsWuqQiDZkNd/RLeYDRzFCjFQZXepMomUKQgcK5ygJ
tDSvAy6JMEsBVJDKtgEza23R3VL5WOFNi7BDhWl/ySbnxY1LQUx6pk7kTPu7+/+/M/hkPVicbobY
OfojN/x96/WSPNt01uDuLIVasfXtqw5681xgB4aAxj/yFX9tTG1nF5tzIYR4+clUaXIITGyWljmt
o4R9DNHno5elZFi72u9qizMufQs7D5a7yt2XrklKUjq89NwhZzICYh4gTNbQtOczMJphzWAOBN/A
2XPd0IcdEPf3ZFOQ5sAVwvLYHUc0nIvWHveO0wMuEQVCmaz3VgoBNS3f6GBN3Dkqc6OVm/ndo065
dmIBJ+ISY/T9UaM17ib2wuKhd9WhNaHZ18bkEqQh3EsidclOF42b3iF82tLFJ4Hun32a//VJCDFv
YWWaTuUybRC1qzcaBwqQEkJ2dshiXdQBJ6QOQuXfn2lWduKy7rZzMN4OQq14CPSx2ERebq6DXoBW
kkGzzRKNUs11YdwmoFb62guXpRu3IOGseJMiu9sNwwscSoI5awYwsRkRMpM3v8jq+3Q5pjbKNl7A
IuFBmw+UvdQbVMG4GKZR5Fw/1Z9krddZ8NzktkUD3O4OQ18uINjlN9tjAjAx6Gp1Eb+RlorenFme
hjCzKUdrHxShtpEpk9Wx1sWalk77OAXcw4bCkFDoQxQskdAPayTKP2CJKW2SVkdox2eh3v0iNd7e
TEOltvCEnJMWqm1R9/4KszomyXkPSbjbuH0VsJo6pzXuqXQrXQdVcbkpUBU9Bh5+l6Yf4i8tqk7T
WBQ3w2ohmTHiifXB3TQZqQqme9Ir1b9HfhZsZTX2y8lPPzwO+DdmE89aPzgfDucat3V/NWlf3+hp
eWtLqz/dFM9TTOLMecgqZAODnX9rMcI0y6XUTrTXJqPlg+q5exT4IxwnbQ+5XetrhFDOR9/TXw/z
W5mrh1LHAmglVXXyhBdeUiyjzLI8QG8jmD9zGtdtq4zvUSMHxBgo4VA1vrVzHYeI4YnpwAdOmWhF
pKRxRbIUrbQQ7fVI0XwM528APkDNpmt074K020y2zskW9ceigye84wleI4+uAD0GmFow8y1JKyzQ
kJLAdnI51hgESfl+QZBXnWwJ/fl0jHWmC+OlQ27rtzAq7vcKLVZFcRZvHK2l527GA843KgxIU7/i
dJBP8Caw2E/RR7HUyqR7UzHmo3BsN+FUZm8NaVz42Cx3B0G6OgcifkBk/OFIgu9Ihd8ZRK68R+FA
iKn8mpqyPzOf0nfFNBR7U9e1DfTVDl49PDZb74trF6BLdJJcY5cMYGkBAl9oSY1JodZOU2HRnE6L
/sVlXkVPuvD2WaZ/EE8gt7VAXj+UbbySgUS6FCQmbZiw3jRDEO1E1PxCl2TCw4SEpLGHQbbFj8Du
eg29mFhSOW3/2sLYPY6O/dDqo/xTteUnLUGxovk57lrb8GklNs6DQ6NnWyMn5hIr1sYg3XdGCE+p
2w+8aXMGW5g6e6PnnbOzXjv8z23oL1TCZf6f/2Yn/8d/fg//65uYvCbGY/eP/6cH/d9+avtTPn7m
P/L//lX/9pvlP+7fDn/K1af6/LcH6zs756n9aWDmyDZT92fxz5/8//3mPzE7/w2BB7P4f+VUhwIT
//wrdef+839Z1S1s556ts5p7ptBNGlH/x6pu2v8B7sA3PBPegI8xHTRCUTazH910/8M0fMN0bdcU
ljA8YDz/tKqb/D5DJ1rLnJE8lvD/R8QdIdwZafAvyAPh4E93nPlJGL7lut7sZP8XpzqdOEm7IRBL
OZyrqTb39eQd6VGmnPgb/ai0MXoo+h56ZjW7E7PwahagrlLjwWGQdPUdUzslE0BNHw2prRrvlhhw
RkBUNRtME95tZJRIDHK94WzlMb1L3JsorW/act5jpPXuzUdMVtayf2EHIB2X/kfRlmcNcOOTxI7+
oMckmkcAQW8WjqA9SyOI9/mh3reIbjnkrOIU2KovzVtlTONS5lZ9SBPHvJEY/5PY5fh4/6aGf93V
jH5jx+CnB0RnLy5/u8otxAR0HOgilW9e2Bi3XMe8O7ox0q35AyBszgpQs4HUDPG6l1hZG05fa3wt
8K4H5p8YRwgniF0YZxwNHV00L0jgf1O3jY9D0I43X3PgDkb2swap8DVUpxIexqPnToTGh9mTMMsH
i73lVrVCohyLKR3/ejimB7QE01Li/d8iT4zXHU3wreKcvSbj1DibQXRz5uc1WS2xbfPr9htB2oEo
zGNZoYKhmMuPvfCuDEXSixpGcbP9T8AK+WvjV9ZzYldbhx3oxkwJnNsUn7BwYaMSvX6rxro8VBZJ
q/fX2WhE/wnZWmuZqv5cSePXoAC3ZhEM8DDxUCFkOnVMJKzj/XWPlrgRxk7J15pyFwp46Pj6Z5Vu
cCrTnjXUiF5b/1qZpJbZ4X24a+zuj1TiJysNUcA6LdtfuBGKW5lI71SBN2NeQIiZ07nASyIU0nJ+
6Nrehx4iR+xLF7I0rqUbod0V62sm1wbw7Ftp4Ha345SMD7pGtyDf+kk6EdcUTluUIdNrnQDFje1N
WoXuZqRieJ0CDHSm3zP/UvSpAnt8NaEnbkZhlH/9BL1MlnbHufizEK3S8+EVFW+y9RsL54pj96/W
aFrb2fayuj+cEzAZ+8Y0nQbFgd6229ekjto9HDxmYGPevVbKpI3U0F68P6RH9koMgbbpdGYdSict
U7IDnsaWliTYFvUqgCvPerL3+6MJvr7GjJ16xX00YiVfM3MQT3XuMXoI5Wsj7Z4YWoGR3P72mgJX
WnVzdelfIXRiP6zGa1FE+avfDAegkNPlr0eJ/DTyQD3YxqpRLf4qDbWGGUA0vj/MB86UfuI5O7RS
6St++Gbda5G1HpFHdnSgX1WQcqnB4F8xtElenSE09n7gU0vO3xW5kCfCba4QP1eOzoURwpAkwzt5
nOCkvrbpMFx98/df3/IH9US62v9m70yWK0XabPtEpDngODC8p+/VhyI0wRQdPbjTw9PXOpFZt+q/
ZlVWd16Tk5IiMlM6Asd9f3uvvespV8untH12G8d6zZrwzc3d7vbnMz3SP9kX4ElLTKJPgOqIX9Vm
g2HX2sM9jF5VZc3slrmZsFpFr2HNr6GU0CeYryRPsXL3dU5VoyszGorubWjRUusnzf/X0vQTGicP
XqX9raaI/pEGLGwkkXpVfvqiYd7fkvtnc8Ydkdyt6n/+ENBDSOqSq4rTN7MUz3vVmPf25UKLo+bP
Jlicr3Q9ZrfYGahK5rM/X+oIanfNmNIaa/JXtRSGEJfPYMlyclhkhQ+7L0Q8plzRJWLyWvBNpjk/
u89iCWyCDknEswxP7UtUJP3r2DE2jMpgZBrYvJSmMIScKvIprK77pqFD0061t+GMnFL+Nzw1Vfaa
dtHXpgK1nkIpduqMTSBAeA9FOJwGsqHUer7lw7MbRMsrWUxJx+bZH5bgtdfSPI3JfPQT0BEplzNY
lze4a1MzHYZxCrZjZu5laqQ+kmQqr10BpmEQCPeL7b5JXaYrbcLyd/o8VVX3PFnExMe6oZqlyE5j
KPTlz0vCiR0fAm3m0z1DXt8hmH8+8rFaxNqDWZHM5jznPrVL94/+RJX+fNTr2DkKdmh/PguMGo/O
km5wgeZ0bo8bxyqSU5AP+YV+wGuP4+NY9TK8OkPE2TwVp7Gn7Fxyrh8bcsA+/LEqa8+cflEN7PGR
UpwsnaunsmAriACMxVJom9JAXnrDRpsk/VoLtaxaPzZPfduOx0YSVTUiyN+yaP6I/QJ7qUfLude1
D0DC6/dcOBEiF29zQVLpNEBlgABSuXrlt1Z39u4vI8PCs5w9vvjnc1hm49Ealr3njRqPI5S5cqi7
d30vOsIoPN1oEskfeqf7NRqK6Mf8PQLOeRuKu9ncHvv3NOUwEDtduc3TqH/v9W7KGTzYMydRBq77
0cmyhwGVf2hSGLHxkKytqNYMDyY5b8uCVEcEh+WKFJtem7zXh6qsX/98Kcsklc5OMZM0p/f4P16C
oRGbStv0MC5pc3AcY+0yH5vUhOcKMZmqZzK2VAtoKt3oGGNg3M3PVZ38ygYHvGfXIi9E9CvEHHFw
DxEnt2owITxdy6urDOVUowbYLqaHPJDlFTZJCuH5YkU2AtI4YadhUkGRGKaFqxkjiDm0Z/e6Tp2V
Q3D2qIzz5nZ6ZMFl4O0Imi2G0I8PEbhAmkjJP42x+GpITzPREp8B/M9NMlKgMQFpwWaRnD2ClOsh
MeFb3j/n/C4Z9qn+bbzrbZKSEITV+DWpMAzOeTJ+tKIDMkelryWtn2gGiu4BjXP0nCXt+0gTLysZ
ul11rwnxeTO+1fVMhQWmgEtQw79GnjRr3bbNQz3K5TDI7JDWNkcHrxePCiUauWM2r1M3YpFo8EYQ
N+uT5QfQhQAmKQM/2ZIyGMrPhYWCqnqcmYBv1BFvktnbc1q/UHozrMRd0+NWw9P7OcQuPa+Jh+7s
UqOYVt9JL2wwSR3ChRN+hUZajP2VOfaW8PZrE96rCpdKrKgvZMqcaHSbdtlasOrJI6CwNArhEb2O
YQWO9ZoD2n7p10TQVr3lZXg8YcCzZp8xX3wvXKQRZ4Rcq4b0niBr21Ub0SQkOyZu7QgYV/hb697l
aJtTwXFtHeGedorpuZBO8QQ+GlsXNTE90CFlKN3U1m9lsJl4Q/EsHfejaOPfcTphZh3OXa/eVSMo
vinIXkqfOBYGnqosHloJviTtqfx9qv5UCjvTy5z4P5KMv2jpOb57l67B0g6noCJo76Mar60leB8H
T8ASXI931V14I1CKmslLvzTphrB7BaqQeq+5AKbToW74zOxQ6pnLeXnw6FCu1HjUYEdsBYZUIkNM
8y4YpV5PKKLHEauv0zqf48g+gA0IAJ+yRDznnLrtEwq2PYg47DGS/CbuL38+mqAJrlQGc2fI2Dpk
oZXfXIaOt0DY+a3FabERweCul6xh1F7ywGNKdiL3wk5kjh79ZsbLFvV4T6Id9fLEE1SB+dOG7jBr
sTFZZj/JcXznSUAJaU/MhE4zEtOMCla6k9nl75dKA5R3y10WO/Vpbrt/Xv58Gt8rplmF482foTXs
Xcbdf0bXcYSXYpFb1xCznMBPrKxlASk/JzcZLIdyoXHEh760q0d7M8xUyUyMif2Fuvah+ro4Pbmb
Jmiem45m8Lvd3WE4mRIAO+l50/fleBDKu4y5a109k8Q3U6p+Je3Y2QYdBDvWCpzull1cGvXU9DsM
afMV8g1jOAUgINb0VjfI87vBF/x3Fx657djIcx6lry6UBnLs3SbQ8NPJoMCWbkes8G56CrGtbyfS
Dw7uBSyrAjqSc4k6DeAHzfgko5N0lLk6LSn7sR6Cleo8Bv9Tc5jqDkdlKn8kpCJW1mSVuM1uWeJ9
aun6p5BJdhtE5tnP2zM6IBVXM2DsSeG/UvIhz3IeNuBe4owCmYhmdEp0m6ecZ/1xmsEYWFyoKzVD
DqT3eXZ1swMszHvc2vjYAx6bmNnR6SM17LKGgx18GqJPCyPKoiNcOUoeWqLvjnIBLgaHiw1Icx4i
hv9R28SPpKygmYd4nluD1xra0Jd7c0DnqPwxaKcT/10ev0v1nGLBwJx8H+o3SctGgCdCIqAmiWi8
OV7lrghi+bvWrUmQL1mwncEmblwnxle01Fd/sKsH0zJn9EBKE7BwTuC3SlwZzsb1h/6CQeZH74Ia
IfjsbQcwRKukdDholQ1NUSCrFLn/u+oG/L+P5IlnU4bZZ/ritYMNmkFjqStmJF9QP1v7vpl22VUj
weZJ0e3FEmOhzl9Sq/EOduoY1NVObgWcjTPTR/RiOi7Pbnq/+++GRDwVnBeX6JoOk3fuA1gqEdsC
Jwv1Bq8DIJO2d066BhTT9WTCoh7ZOKeZpE7mrzYeOdKydXhJUqKdsRJ3rF3XHYIU3OY9/Et50rjN
4Jx5C2YeXOzTGhF8OLLhEuVDXi7h+c9LNA3kwWox4APj7Jsglqx1zk/ZLRFnsJH2X1qBTrYuFA1s
4bK3Zv2dzNvXoId6ToUZd3G/9DhMY+8BYs+31IrSY1dxTTqJC3DDttu1kw+3NHQGbDd1cvnzQhjm
kOBG2oNUA8TXdacYptna2ETWQyuxTwxqrJ3MvVvX4ze5xw2JVQNGkpx+8gI2WhvIYR3GwW5ueixB
VXfjOFAdFe//VS4Sp5wg3pJrZue2acgM5dUzJTKvJQ/mLeWutKVbPtd2bG7ejEgIigmS1IxIODrT
q5UILN6A8x55uN5cIy8TxexHGi7qNXXM3wdT3mit4+iS4A4YQQsIwDbPypoIo+XNya9wPohgedQm
O5vUqi926G77sEuQVOZTECpaNE1EGxE+vs2dVOZKs16GPliHeXdb2MDs8f/OZ67SrjAJOVhxA+eR
H8wML2GM2UZSRMksVNH3yD3j2CGWcG6cfe8PWzpgPawIPFRpvf493tfMQD/ltg4vHizkFbSJHdt3
c01SCmKkE79wjMpe7jaA0eWxlLRTz4EFzabmRImOoZ3urRzne2ViIfZdAu5lBGEV0Kxql9nRcDYn
PkEP+UBgfCUGFIkUwC++066hY4imNv8pS5X94GkJLMhR51wEH8Ak8rWdVsPOIch+XkQN/aRVj4Ug
otJC2DERcXMOvnEHgowykdOsm4umcP2QFE1Nih5jMjp4MSz5kYE3mR3Ns4LR1Jwj++bsDK0xYfKS
Ae0oMZxd6iB6WfKExg/QAmve/OyYEQRuc4BR4G6Ss413406JfvR5Vx4zNvzX0pCOad2YlTKgjjJp
xpueCOhEd/axN4hL4u2IBizbtJViZXc0gARefnESSgNwiOHnTIb4Cn9tR7banCxgRFGwzAcihvoQ
e8TjurC5xQKTWSeDfhfy3Z7bkuLgMDwR4bX36OlPTWHJR0wLV8p5nbWw4dUyKzx0aAhX46pvc+J8
dgW6XlSQX/Tjkd40CkTcQf8KrGkzLK48mww2kkeUK0b00tKHgwV1BDjYriWrdhrm4d0L6An0be+H
nQGewj2/F1X6jebhR0yKgEbwQMGOq+0bQDOYPCMBwJmL2/Gf2PK/Ahv7PiTwwJg6x089yGjksIOx
E72ZNEL+JK3PJmWj2XBHGZqqufST4KXpXDx58wxts6RxvWzwTHuL76/LLMJ92aY3z1g/p3QObvVU
/fPyrLp8OajmXpEZlMEzTbD2UysfJxqeUE5pScz9rLx1QnOHtHF2dAP5SMvCNunkAINJoeO0yRsW
EGyg+cVupqPSX4M2+GTZsddz027qzH8E+dB9zg0B/A5/qRuFAOyobwv3TWXPG92rt6qmnxGPDwv8
brIHGMx++1Z2hEH7YAx2HUAy6dOUl4Plcim82PXBsm+A0NAmTRKbnvV0T472tU2pJXFT8WL3+J3r
gLybI9rfWe18GUq+S804O+X5HTdhDPc24CTR1xA1/X16Zy8I347Wxs0xFoPC3Db4R7mORqtC16Jn
lg2rX+/vUZBwEvfiF7FFy+I3pdgxUTf1pu/m0WGMP8LIZWwJDQR7y8H1MDbXyvlYImriivweyXCY
IgL3thws71QY0rS6jOeEykyyx8W2LUmlF6ZnMmRqBI3OZu10L9qF1m0BNY0zMmF5Vq2diEcTdQ7t
lngV7UzjaqDCeS00SO++KX75qnppo5RioIHQL98n+AcKIMdBegAw9m3oW6SYx29l3PprlMVrHeIS
kE8qHK90E56RRPsjhMjASd+WiR4MBXwNTFofbUaJBqUKH4OiLzeRTTTOzBJHzIJabMEAy3ubvQDj
0BUQxwsNi+q9tJ7NEn1xl8Hfi6L7Goezu26kyjYLmJjFseP95CCszjU4pOGbm2Q/Fo5f69YRD4ug
pY1yciTgLIrsnVWSw0duw6Hu9L/iAJdSPZw9EHMHzxcvJgCMGYNuDVz90dIBnVmVfSJZ9mIq+Wu0
WOrLbsjXMmMGRfkrsCYOqfDDDqnt/MoUyrgLHjvxU1aDIN3ZzXxSTeAd6z4+Q8OAb1ZTTihoI7S4
7uEw2F9F1EHdVFjMse6tbWJY0NdZJKisnWM2bABr4cmnhbMDg4sHQccf42x+9p0HEYzR36rpmE+a
7pvsgVHGTkG5YspNV6fxhvYu4E85BJy5MddZaPamBIB48PdrvbjRC/CTJ+wa+pTjpF21krCjfYDd
pzZNFXVr367fqyQcNgj+P/IIFk6P+I3NaV4nY7/roFeRLCaOjmrJQQFTaRhxjk+Kx64s/ItWgAt9
fWorJzyyGAlO04HmPsIyohqeMqG1bhhj2C5uKSUPYTGt6iFm6zhTFuDk2MHh+9lRs1xaIpsxnsj3
fTZ1BC5yWuhGa235lXslz34UGA9WbcWK2oSmX3Nlvk8SCYl9XbxHvnwRpTMcFd3HN1SEAZ4pdHNl
jcWG1vunPDlAILpyladYGFmAS2LXqLQ2rZHcj0jx2dYM3vNgCpz8NhnqgK3mKrNyMIVd/aLS0dmA
LqIYuXYvUUHud7EGnJ9O8aDjhrB76B7uJ6neVOeUqfdTbwW/OgNPNBr8Hw3uuHVXRNM2DgwIUdD0
HtmG2ZsJI3i6oZmEVHo3wCuZsfUDZZ+2jNzhgVZY4haLBkuG1yVOQw7MOKkxH+5oH9E7B4mSiFu/
JxTFs8thKO3gIpd+8wXUhd51Fg5GStAJZsbDxqu9bCNINm+5G5N9WMpD4PmfVUQx2xBqnA5u807c
GaIHkwMf8XxNFyUQVJwhQ1sfBxWHK1gQaEUPbRU07I8mfMezfyMFA25Tx4R9xM8g72j8hsPaJ1Qp
WBzMVyJsCSwBgyhglxCOwZqTS9ZIwy9tO5W0CvLOP1qwRFGinOIxsZ6TMPxVzzlrhFOzEM7zxTJt
+yX9mbUzt1hFbk2pHuwOmb21xPQGxwOIo6Sf/CXFfWj8eywacthMhzidW513DXg2EilKDySVa9QD
z5zRY5CZQQ6npi/3Ig7lflxK6qxrYlt5ECJi3u+1zmwt7cTn4MDInnKlglr0SbTJLi9fObxjrT9M
zRjussjV+7gFLtfUPBM6UHPhSHazbyIXQKOqL4XVb+2aRsliVCTIX/TYvKA3A1638uQUBor4Bq55
uiuvfY7QgBXkMXAebZdDtolNuAuCNgHlWqpdtND50TcgC9WEiDNXVA2hLPyKk4YmamxoE1P1m1Jw
QeDfY3W2iz2YDEQXSZl77B1mDChJgK/PxHGzXxLBbqbjgNXl9CmoJf8hUx80EcKQG6sKnyUmgqXo
n9kvNkeG+R8N1jq/sqy3wmqd2+iE30yXg2KzfKLr0vVOhi5DS4wvFfx6mloh/6c9+DArcF+KQk5P
6NlruqLf54lc1WIRPDWN+DXa8X1XQ9EPl4gfOP7WdklToRlXKAk3kDTbHoQEsj2D1lrDigpARTrs
ClsZAWzqHDJUGXdthb3iE27TDCnXVwckXNRL2Xyt+2zBKxTeG4mSc6xLhmL3ekUT4ZBIfQKmcUJg
H/RBNDX7TiTyEDHuwbq/cfviGxRIf2fS6Mk3/XytBDSgqMV7nQfLp0UBeIbpdWshDHE0HA5+DpDO
H+Mr+f+dTMk29YPzjCYwb1y8LKsEI52dzif2mdPWjbmo3HL+ORS0NWTJeOnY1AXueDXe7GPqA2QQ
telzLHPw3b159nAMb918AqCQde/kms8kEOhYTQn34DdkmGz4eVpf3yO7XNeKg1CGVYicyt4bHKiA
ednu8ggXMLbfPAN4xWQJx+QIr9P6WWn5rW7mC7N79Ik735216e61abixa9gDjfdh+9nvKuw7IiXO
8zwty87Lu4vH/2o9gZt5rvyoPdD8Klc9CQMOtN/yLGXzOhSI6A7+K4JQDja4td+OCE7Dm33P3hUp
BmhOhbssJwcScHio4gMFClQVNq3gSuCOGvH63++jQ+XVl2pQdzyvOg1JegCVcd+c0mwjNB4wWfnZ
xswuANSwBTSn7bchirLzPZ9j1culSBN7lVJwDKCm2lQ88rYRQRarm5f9AAFylSf3nFO6JQe2LhTG
d4TtOBk3uo3DSzbzDbGmsbedFEDZaKPjUJ2peyQuhS8mZEu8chMf2uFCZKBVJGK6XvwuLLayUe7E
ezcWLJJAfGR6tALfgIsZL0vTklTRLqXL3KPMjhlALPxU2CU2oRM2jG6bnlKfatmWxBGUOwBpG8w+
w6U9hG31mLMqWUB0fYdjViyvOXitE2ySVQdTZM3DyT8YSFBLiITaa56ZcR2dtsLxOx48cHD6RsB7
VyP0zuxbw4Zy7VRsNThFJMgfS0CGKyLsB3YaDxo9u72UHFhwWMnB/z4JA0eU3s95oUiUXlzBlR7S
dJ7zwC2n6DXH5hoa9UTt4W009fNo5LhXxF9kAFnPZo1lLxY9FkQ/gNRgBbbqJ8GQ8GbamOhm2B+D
PGRDPONcduJbUiSUwugYDNPiDJeCT1fFXLw22nFe2yjfQwO4u1H1B51+Y0idJH1wLDEWPewhwtOQ
OsCpJjhkgbWQ4ecX6dH4OtZueMh7roycqwFMEh3zPYXnvrHEGjzOa9mafoue/TAJtekl35rfl8Gm
KeK3fgGwU/satx0kLdS2I7n2+JJC6dqh1ye4OPVVd9bXBNjQpgSRVaUYA3sJbrd2egm2Z3krS5Pt
CDkTQC9reLzeZ89GEJRm+Orlktt96c6DqNRutprTuACeKkiVOaXeVDZOVoXij/9Nr9yBHUwXUnJu
TQ8x+mCbkKofIBKNc5w/IFys4gD+IYL5DRXrlbjgmjbo4n2e2dfZJhZHJkZX0/EzqdnbU10/80wB
8JNa0EG12+yAVn0MRAi4S2ijcUdAjkXd0CJSfhHRQI9IHQHxWKqTWDjsGmytm9Zkr7kAc4k21T1M
QEVm9u70QF/NUj7277C1r2nnegfioh9JQb1nEk/PWO7a0zxChM4UDXVeMj0Tibg/4kp1koytlXOa
CnzmxHE5E6h3jGXczQ41oZ5L87riNpIlRQ3LHG9hk4O+wzO6IS2FlJQEx8RZeBZDj15bxrI3YtpN
PQopeKOvmXRfR5woHH6miSD8DAJdw/KpvOTRsXT02PO8RU1y6yX6bnt4BNylsvYKEY5FhNNqMnrM
VTV5IGmLnVXoc6CqYyDq+SOzUKzi72VO/H004sHPxmRXKfB8bnkH0MU92wSRQbGZEjxIjmsfOoZ3
WzuwvlEUQvCcBY5Mudw4CsBcj/hWNL53YaZ/cEIQJj07ObJPUFZIlRznlDhTZ+ia70PxA/L8l9jj
SG8l9bRm37lPKwcRiVkvW6LlGwOH+DTZxe886100Z/0yEUVfRbSSbmfdvvcG4jbC3Ku0Gnz4Tfs1
7vMX7ccnfx4vs4eo6c/hmsdDtAIZzR2ivF+Ywn67HCRH+rrsKbraCNuXLuvfFsIdhxijZWDn7sVv
evfSNLRDKFnuY9AexHrrt8a+C0nlC+1Zr4ukx7jTMHGVyV9EOL6TpmL8IysYUwNx3tkhAMeUdp/d
B0VDRuECgzRW8NQKv1qcBthSEoWV4ncPA2dZTE8GnA+S3mzQMb/ULa1oTU+DpfsM8YzT57Yq8ZmH
LhHn3OGN8+4xFQuKUQTVlEuLoWBY7sC4n7QXfEYVv5cxnxYk/mqDa/TTx0O+RYx/CoOrtOVPyw0/
YEQViIzbSt2d9a57MBEYsgrPr5/Pn8DuX8q8uyKr7urSfJeTYuBokzaa3kJwr26hsBQnYAh0Y/ZJ
IyZy9Rw+2+D3xGNutwTxraNRSC/NMVI1KiK667pBaw6yHCoyOeCZ2mj9LCN6m2tVfovDccdDi03+
oPYDD6N9UTnftC/mLebseB1bzgfEHUKZBqADu+lVHYqnJhtdzpYpGNsE8bnPMnttqGQ+jiMsZied
VzSZvHpFfo46brI6Vssut5JHnTDyxGWerWlDeKHRujh2pkpfMx1+TYV6QHgeng0xxt0iA7EJWv+q
mMUwG+aS8jFSM/clSxl56xgU+KMXLMOW/gei+5049dXoQZeCptbgagd2gNAan4fZRGewAA4r0MgW
OxE/wGlNjFXlKfXjXdKD1ibL5RFLo4lZIv/SR+yd/7zkMPL+/qgjCgC2nDiZSg+J7Bua+coNgAWX
2k7n6DWVfGGrRtIEM0Jiumv4gomqfLDB6l05UiCqjy9tGJecpZfm9r9W1v9JmSRO0v+6cun/VD8J
jv2LlZW//0/n0l94QzGdhkKG+OhCm2alvzuX7L+k44gwxD7KFov0oft/jay4X6k49W1YbKHvKtf5
DyMrf8RphyJDUhd8/W6M/XcDL9O/e0EY3l8Mwxh6//n8X3vE/rVxyXeEcnwEN5wSobKFI+9FY//J
x+qEldURQs9W+LWRN+prReUbDGWMd3XiB/C3hxmafFVDYkDObpuiPnpMpK0hJUltUfRW3KsonK3l
8bz0gvoGnuGSNffsg1a4YAprO0uJHs2R1zL6jPt0F8L18SUPkFIDI3ZLDgjIalArG+ZFsbeQtpho
XVowNoWS2sZsGn6UovlgW/o9XJixeF8Ga36KdIEU4JYFFUrUhnAab0YgKELmBwbu0YjYBJy2XtXe
JJ4soX9CuP6wJLhTkGWzCdmvND9MPV7GbM+U4UmoxN0RnX0a+i5GTG7ONiz3taHwALrnWgMxgRWb
/brPTQ3FOaua1ndP83wcCktdcyOpWIQASbpfrENEk7UDemnP2z5uFOOnHMv+Ngqm/Yx9I2cjtpdg
KA5TMKPK/BT1kF1cIO0jVQjbcJzala2s89xO+6h4KzTDpXhBKCxtUBORh7VV/JyiuFoTnts0EyAH
bBCIbUin+didG1uebeEeGp8mgDnuwYnyjOii9sR7kq+7sYm3qe9+SYNXXI2cM3i78DtA55pZM1NR
P4dL/Wi/2WnzO8qt92rEvApfO+MvsNC2NIT0JGQmGt+ODQseQTyS4rj6vRW2+kNYI5xkC90FDCpW
utT0Hw9Bdf7f5eh/shyxVPw3y9HvOPmE7PH/dNry7/y9JPnyr4BDti19x1Z+qO42+b+XJCX+kp5U
QSgclh/+Qc/tv3vrg79kSOt2SCubtHGK8kf/eOud8C+XKJ6Pk0SxYMnw/6sFjqfrv1jrrfs3JgNX
OVT3/uelKLcpgs69KNpirQx+ib5yOGaYkTOt00wou/Cvwf4+lIY0Lztp45QWRvPCBq1B6kX1vV4R
jlE2sh6q0mfY6X54qxFmKeFoCWVNbNuBC69lBHV1Y8+tbHdA35ZMbEKrLiTQuKCTWMN6u2suXoQ7
aDV4s6sArCgTHfsMnNe1kF4MFwj6YsJQosdxgDtVW3h+pMyvXio8y6xGYWj5ARqOc5b6GbuGTDlH
AofjBDI7pPpEXJuEu+MJsDk+1cUu0F5wjVTTRY11MJ/SsZ6rlHNjaB6XNgEjLiC0QoMLlzI6N8bh
PArkOWDS58fzQo+FjwOTFdZdSDgV3iP4AApqc2nwCMyGrqEtiYUq/7BnB9RMMBuNLc8m8VoBtwq3
Vr5Y4TOtrGPyUPstjF3iFQtEk1SP0WYuYKj8gnvXyqfeddlnj77Eku6Rqktol1Pe9JyBo4VvQT+C
2SwouxSNwdalnFKPCUuuj2a5zVjAwguMA2zUfRWr8FL4qjTnDDkebT8zi0N/MIZAttxVog4FZKBx
V9QebEl47i51waSI7YWytxiSHXT+AbY5kCZgnJNXZXozi2kxoHoEGeDZadOZoQBu32Jn5oSEgfAx
NO0wL4z1uwynajriD2VdIrJe5OEV7ESTvg35AlKetKJnNtihPbxzgeM1X3rHZ/qokCVCRGxRMjBL
KBo4hxy+Ubyp8/GhhBGlXHGJwe1epKsihsqVJJ5L4LjcG96u8Zg0zPkg905VRsxC4LtUdgeHPyuQ
7LGRO3V+bYyW6kUFc/JWSx04v9yIb5FIEznQXW3HmOjY/IHWCvy28i94/phdlzqvmWjy5JquSVLN
ijNSmkALzLwheQoLPD5b5YZTQoVBEANNWppmce+ILpzJmKhm/w2kA9C8tqEXd10GNqpvH+og+xHb
VmDWTD2m96njLltluYFclvcpZuyYWr94B6WvSr9kFj/0ymks2CF6yS28s5XvD2ycUcQ3me+M3I6d
bZvqNQ41tBCQBdVS7DuZNvi00dpR4+tAQW5xjJt8JTjRRsTG8FsCLU6G4RstR11/zTslik0rOCxW
qzxrwF/PrHrzyk9ETzGNjccf0ilzjGZl4JaNe7+dqBML1AxO22+F/N0CISjX3CbdvZ8MeC9XElCX
Y+l3uByBlEEmFkNupidGexgcgTYNUM67SDSXFGE6IzKzdNlVjV4Yv8hOVCBNPZlPV2S64VPZvjjm
Vg3e0C5H51x4iooqyVEEWSLvKJiuOnyPq6DqcUJCb0YOTYgSZdskoqmMW73mpy1sN3Qxo9g0pQ14
Uxk2BvaSrgrSVPZaM5QObrM/xNDupw7TqIPOkL9PNo6bk4maIoN5i1y/9YaxJQgXzUQ8OBuxX1I5
u499OAxxdRMdgdYaeJAXMWMIqhnjgY0G4h0rz+qmNQd8qLwOiZfmm2590QXrxe9GSiVi5In2TBUC
dqcwsGf3VYxwLIF75eNoMSKL2CXUUaRsbGa5xEc2eDo8pFSTRCcxCRjhnbFY2eBQWurm6E4nm9Bd
0moX6rAoT2CNMQ8Nnrq3T9UDse0tNxdspy6NIpz6OiR6Sh0AKzS/WaR+v2O7vZ6l5wTYlYvo3Z5j
WLkQ8FX2UPlAH4NAwXC1+fp6mRox32OZDge2EctfJonBA9MvmV5gKRQ/ysByMThQW0oOQAd1uyv8
u3GgWcoSYJTTst4L4fvhvi4yzJKdYVsPv4Ln6yar9Fwd0iUqbBZeNwNRBsyEcg4ef69VEsX5Steg
tfZll2DLzoEmd+eAANt8nofYSndVKKafkZcLhn7KDt5jfOnvKpINCExT+++VW7fqd10rLLaLMJBS
AyF4xlleCEMhjHyYjaCDvWmjsULkX7H/9KmGEE3a9yON77SxcuSGpYBphjhWNWoWnwstGNyXY1TE
xZe8SEhmNiS44GOmDbGuEq7Cu3RIwp5AH7AWB32de6tpAFM13DEQ/PqEryFh14tHP7SbfrdF19Fp
FZFMShhM1L25jWlCcbq4e1c/uji0+wcBy8xDQDJE9EGRRcm1ngpr2gP90uM3+Jytuw3j1JsOCzRw
qqIm4rPXxJgJnNUsMXSrMA1SjstuagNaijQMkEQ5+IUD6GCMn3RUdEcq4bxsWFnDdLddOAxD6ClM
U2rbVplXoSZjvU8EzCOmu89uZfeMuua6gYMcWiyaqxxhCRC8mWKQj4OI48lmHZVT9hnzu7B+4JBm
QeU00pvgZ+QvHrRkoiFzdYsWEno7Pmz1CXdPQDN1U9ri2FHQuJzt3OjorYYrg1vK7YnAbXO0G6hv
fePomYYIlkUmu7HgQOSX9aOFA8v+0g1R2pAnVEzwADy0d9Qd2zhIdFmTbrskqC7apNWzpoHU9nd2
PJHIccGc3Qma5NOuiey6kjulI5CLV8IfIQZM2A5ei0RhymdPOGYws3Pt7cvR7mJY0DozX2oMQw0D
2NjtSJiEiUtKSg3vUy0pc4lFwzUFraTGuddhQrnPBZHAhskN73bP7r4EJxqGj032kx+3Jq2IBXRC
jvZc49n/Rt2ZLDeuZNn2i5CGxgE4Jm/AvifVhZoJLEIKoe8d7dfXApX1srLMXllN3wRX1I1QUCTo
fvycvddeMypEGJxOSaVvUznZzh7dO/2zTis571VuGRS3uvEtCBkzUGbdjG1p7jIHTuMVbanXv4+5
VX/D0Ia+FoE0d3/XthjDr7rxYHHTQI2QQKiIUgzjBxYAKCFu3hvP/FqG/lg0ltn/sdMKnRK6xThZ
DwnDG5r2g4UiataulRdVJ8hep9BT1cq1LXQ561mZhwoN74dGeJWSZUwfS6XxiOaqkHHzB8ZYWF4o
xaxxOBo9NJZPH49Ov8YAkMUHCtiqR6Mh0665tVJW9VbXbGxgIwa9G63bZBJH33Ho2kLRCDG8HsKI
8JvgLYbHMb54Kmn74UjgUVZ1n7S3grzYeLiW+p/M79lF/K/WwU8r4fM/Hcr/7eH/+V94mrf/H7mV
5xD1//epCpXE7yD/tyaPOf+Nf/qVSck2JMna5mxm00lQ/s8zlWbIf7DRz9+0LeFxN/8rW1tY/3AZ
uM1Hqvk/JPn+61Dl/sPRSfqQAOA4ptuct/5bX+d/6vMIbNP/dqqyHdcSluEKQbfHpCU1d5v+6+mq
HMlMSdLuO6qQchpm6G+xcmIgRCb1mHu/2z7onzBwjuhEXmaMZi7qhyZS9orVVK1LbZguiS0m1CpR
9tlQRxxGAKl7PPbDkolJcQl1Ns85KsBre4wG4smShnWo9DOBWlgtokCxkEHnsruoejEMmtygnF4Z
mrEUWOD5mZhJ0D9YkczEoQLt8/e00yBcMOoJVGWta12aLyAyynWHIWHb1bI6G60zLLoKkVgwiOR5
1ISBn/dzqKvx5je2AfXl0mbacOtU9itB8HBQ0+RdGUEhMAM1SOPejA7AlR9rS09OYwoMO2NdO/HB
kjOArOnd5IbdylorlIqkQLsAd1tfWQfVvrvszA80ZqezP8BzXZMw99XNP98xCg8UcP+pY3fbN403
gOLs1DGrCI7VRcZ8AZj5Pnd7NZ8kSmxvRrcL4y7eEprOVGn++zIvvvwQzdP9KZd4BBrckDtwXnKn
W8j621LNlhKzWFMq4ELXxkuIc2Pnjb6Pnr/19lhqcKTHpUD/5bq4OYGQHu5flfPDwRQ+R58G5U9e
S0RymmYuqkbT1yUl4MUpx/GiLDlSHjr2caDGFA1n6GXV3ii/N1EbjW/9hG8tziZrC1pVR+F5tlSG
cUoHvngLfM9+GiMG+qRgqN0dupbB+zhntndLY2VsG0Bm8NKNoN5pk/BJN+eiYuyUI/r+tAdLSbGL
9Vi8chRU2wLJztqUz7GWOSdEygJ6qP3WR+/CX5ljnX0qg37Xz9MkIOlUScEcSkcuQ1HlbcKETRHu
K/NRBsbb0YibBwa0GJEiExB4lpgovSJiCud30fJyef35baSXhfvUaPKboqG2duZQKLoROtWm7++Q
kWmIPAFg3S9lbBubn6cAxQxmWayJQzzA88Xn1z72Yg8eBs5gAFk60spNLjTjz2Aij7YDdQ0Hxuux
ICBeOPoOmSv+S7NvrtF8cYW3MNuUe1CKylgOUTwC1MXZb3o29Gs2sJtdnVMgj2x0LjvQcPT7Csdw
1Yc4tRpr1c/Qt3jKPkUOBhklhV674RFKR37zXGTW6o6hsgXphhLsN2eXLyyW0SmwsNnWtFkOP68I
rNg1DpL6YSoqOC8O1P/RSt6xh8tf6Nl8Ciz5mWcwN34eidjYSfKqSZUvtJXwCdzOC+aqbmS8JAw1
5gB2w2bn8oiP6GK1dk0OBbo96U99j0SCzK/7A+De0aojWhY0SEvQA2epymPbLuznFlfNojCb8MZS
Xb7L1vkYVF48yCj9JkuSuOH5EZauZK3FSb/7+VWRCPxCSt9c7xcPOwHmqicoE/ohj3PnwU/bL4/6
YZmVIt95kVs/pKXCO0Iui2btLALSb0UTM9/rEqZUtRdvUUvhe5j/pKb59ioKYGffIVqd76ydVHBS
ddVfmX+Hgc0BMBHhJay6/gO/N2dKB5wDDfdk46SQjHujfOUtSjlA09nVSdT4w9Ji592fNCwwHVd5
vSoc4nDNOrdeNOV+hbFZrSM0f0vEmeZLm/pfTmaoVSnG4eaK6mhqwrtElVEcx1S315ln96+tmlmb
4c2JjOI8GIP9lCBPH2Nccj04rWNBe2RNmrh7ZchBZjjcFhLtStIKwuGslziofl5N1XnRqWF/WLoI
sQDgOsTDhPnNRYXOqzYdWSh/aSTMP2mBgzllMA5ocJDjplNIGFjtPBV++jag7FjXZHGexxw+nNOG
Po6FUpIMCPGKMFXENaJddmk/vkE0mC2ssbcD5ddcp3Iajxgfj6UK6hmt+63PH/KaM8DhZ/Xu86DZ
iWHOps0QBlRh/hzFAUHAsNpHM9qOLWgtIaLy1esYbBqW3kD8E/QiZX26X0zHl1tPf81JMRfOZWyC
noAR248PRUcmshbtBf2Ka+xNDZFerKluAVG+dXAGJCX4bdqcCbBrCHZ9C3J5GOGI9E3gPGV1+WIj
Gz6Uw5xKpHBn3J99gHCMCh34nQBli5nC6ivommAYOe4tZWE1K4mxhKRz7FudKK73m0/m66lgSTaC
5g/4z9egMsuD8DR7OfWiPjEdbPhYI8X1AAgxqFGPVq8fZVJbrIwsjYCoi+wjTvOzIwrx3Sqggc4n
EFFw4mYkUSy546asDapp4aq1JQH4VX1pvZSS/I5e6oxro/qmLETviHnHt0KMz340IUJP2/4c9tGw
S4yuWFl8eOlWu4emqpurbSXjXjOC96F8KHRmLohOm+vAjGVh+069zX2XVwDg7EMsUhIf3LqgA8LF
njT4qNa4Bexg/SIC7bcBmuVNF9i7XCxjljaQLV66Bu0KC8YrR6QVQ6bxqQ/1S+KNU0ce4lh/6SZw
jELnpJaZ2yaxbVQs8QG+eO9aIe6LApS7Hw5LTWIa17qmO8mUJp7bo9xlIp/vfHqa7wPavFPQy88C
Hunvf/uCYRiCD2XWW8/moLsYceLWfrfxQrSi8bzOh/OFzsyACooUy3E0Vw5y2m1she2pHjiRg/nt
f4fOR1vg0e0L583jOLzozMZ6NGP+ZJT2qE1ryJS0PBCem2ZIATdY3OZ19Y7DCFUqShbd8rX9nV1p
gAxcDM64R/1jbk1dxo/3y/yteJTVXivrB6/Op40IHLxlxa1ETRtaUffcZl33XEuHHdP3Lj46tGVN
SvcB5dfRVZp6EumEJCezaFLQQgCsABBND8vpNs7ZWCpSj2YufvPZ8hwcgUWzJ/bL2FGfetQ8Qt+J
VpXrhJKCgKfeJJXAF1jAXffsRZ049nb5jH81ZEjOehfWzM7pR27vK7MxL89qPzXtGY9v/qrpSbsE
vjY9eOYYbWmYCZkk+9Az3Rd4H0ey9Orffpv7y87SzRMOu/7km80a1HKzo2iqUVpZ0y3StY+Jbvmi
I6b+q666JUNglFE9BIbEzp1zocxyQXFTvkojfu8EHwi7t4wN87LqPR70YyTpGTtZUq6CrPxbuZ31
GrWZTXKQb6xNjuavHI3JQ0A3dWzgoxSYA9Z6EBqPmmyMR+jFq96Syc2Kgm4btSMSsLGnWq4oOCKh
h09T3xrnUEuYW5QXgD2wLArcrlVLi9mqffXokN6EKttMfvvC2pehvusbt/k9DNXGCkgGZOGvN8DP
F4NKja+ObxctbeSeaL8F4Obk0OUjdoMhax4iv/K3Khi6dU+0SuQhZuEL0jfHs6ANs+GBff9upx3u
24nbmtk6Hog2yFpXELoRQ4cua/tUubI/ceNj8MoJ9xpIOToPTY2elCP5dih4CSs5vKcYadgRnCQ6
ELl0um8VWuc4p8wECeIjO0Vpp7or20K1ajozXzlxZe5Tz0NlSFNuRxNr2uaeN9wGeKTrO+5WjK24
uE6IyaWn/5VkBsJmaO9nBahjUzRT/OCyIxC62hYvjIhtuhp1e1QhdHtlCBvkhgPklqL5fhlVggB/
rBUS/W6dKmKV2t7GlY6uZWOrXFw80BIbZaAtYZSMxj7om9PEbvA1fzG0cfPm2NpTLaxffhg7e4G0
9moxZUETBRQRqIWi6IiT08yNTwwVf02N+sY5p54d9jZoQhDy42xwztIss236f7+a39geo9zx/v1/
/QljOGIwl/vaMtpHnOvhHI9YXij6ylWvw21isSRLYEQ9ahCXall6u7vvT6Y5N8Zpn+FgssJVUYYl
pyTcr5QMHQrMvsJmETUnO6QPey8wK7DlH9QZaCGr8RMY3vKnrKTtZa/iuH7R4o5dez6FxkP+bUwy
I4Qe2NHKhbJaxVP3zFmmezb1cavjtruJWNAiNbXTD7lYYj7uc0mUWbiA3B6e7hfVmeGpni//5XvK
KXdRkiGdNOagpxwsilbvXacq4GxwjoyEc+oaA5jJiFjLHnhDHTMrLveLxCq1RtOwCFOkh/f962cT
m/esKAsg2MVsYisWQFrSQ3CIe986+yhvkSUW4nx/GPIBW1eoFXWyJbagpahPQi94jnzvMw8jd898
jWjzOvxgYpegQ1VzEZRE21Svs1dPcMwOKuOPjoppYfYEOdDdunaebNZNCN6m9YkKG9N4utpmvZtZ
rioynqF7Z49ZANjhXjjOj9wEHC9izm1RKpJc2lbd2iGITnU2nuC2OkikCxOFKr3dtCuPcae58bKr
d0U3FA+J3xHFKhkT4AZuLslgr38qr/k9xDTx8617NyEDqbzV8H4eVZAaCOHBVwVB9tEN6oM3rj9p
ip6mb3lqh3hNLQUBG0+T4ZBWR3oDHWyOMElUPOp6iUa6oXM+kLaCGYqnoZj1icY1nku3NTgS6Kts
wFneOfwlZ+jBAKZa9ohUgpw8SlBQlEP57gJwxZg+ORvARxr2XO2Ydrm/0WeIdWZZ+JBN56nzMjZr
KP7BjXlxuqbbj5BFJ83tkkLn0OmgfvoMchckuKmXPCciPdC+Y88b37pq2razrYCm97CXPkiuSQ+O
LRbRcNWoEMRjV4brMMryN6EVF0EICtFWmJ/xxCzvFbSVRmBfSzhs95o7BG+9CNpZv+6j1J40B7Sn
qf0dabRudbvLN6PRcGieo0ncPr7GnZIH2IoZkWzmCCBxGjYB/eKlRa+SATldzEPVV+m2tSrsWuEi
coLmwWBGdNXijMXQKVcZqcQlbJh5uGXGD9HUtsvMoFD1XB/tKl5uaTyReUzUiPGigxHFLBsxAPx2
g2EVhwFT3fgpi+OX0vb/BGgTLadJQRhXhGFMxDNlHPdFgyNhYTcIRk0on3EoS1L5Enbv+rFhFLFw
+hHG8BpD1UVFk7UAqw3apsXtVh0apW/HOn4xDFTQkVU7sCjkR9wREB3LF72wiTDQtWVESc5Y6pnk
E/MI9h1uW1ot6p7AI7cyF0Xp1TSAxmaF2QhbOmg9QLhzNlHVHj3cqaojZip12FTy6ZuThFgVuMaX
tTH+8TMHe0Nj3iOS3PNEvFWgSN9rFc4pK+iic1p9ImfMznoNy0WMH66G8xJrsr7s41Mb4hKdyouH
M3mdy2aVjra59Y0JHHFiERoIgsQa3AsmQIslx5/drZs8ox2Vg7PQrKG/emXcEFiL51E6Ub4rVHXB
hFAt0IGInVmN6S5qMffFvvFIW4W7w3deUbzTZDEatacHrj01IvmIpjChsTf9AmPCqpInG9/VgkMr
NbwT+bLCVnT1gtK4dpr+u7Gzfu+VzqZNumDvj8iw9CJuzzKArFcF2ztPwGNDOVW024bKgEnBB7DM
MfBmCXJ+mmNr8ZlqhdzETcSTZbdTY3OxnGegOfmxNc114er5y+BgOWu9By9rvK+muKaThkp+dK55
xofIruVE8gBEf7PdDhrQ6zSnkVIT8xgbs13FGh7S2IJoopiI9QaTbrHS5GQ+SiPEFkJg5rIthz0q
GQbiuNlWluwPnVfla7/wUDalDDajTj6kEck+Mk/y3ZjZgBGnxyKhT5nhBMF3tLdBuM3cK6L2BvPV
yzL7GUePvRFo+UnsBVBQk5u+qMbMO6uF7UUMhCqnOEylZQA+gEFr10a4o3dFGWLlD9o4fHPG+I7v
vEKvRllWogKTs4bOZw2CLbXxZnVdiMyuigmyilDNB1a1sGaJh4ckL8D0iiHcPnQlUpAUH41ZgnbQ
k+ghTZCKevlevyv8Zq1fSAsEM6w1j4WQBNclnnVVYP0fQePNMi5GctNBouxKZomXP4u9UlRfiCX4
1iwEa2ZJ2DiLwzrmv7pEnB3QOYxiAwEZwse1OYRvpVTf5guUoRszt+JRojwj5Gwb9zJeFAntjphG
n2v9amexWlkXCRbiOToDOya6+3UzS9tMNG4NWrcUzZsHgiDVmfRZPlU+6wL95Nx4Gkg3Q+jTPOUk
DBRYTvceVic6T7nxihR85zXJgVBY89x25VUPMKK55pde2hsNgsQ4qn5pJRp8izx77KKoxXBB5M4U
zAoJrQkhcBi0kHHCI0XsDq7bXwKVngBnAFz25JZRb48DINxOMdgojBGfbFFEBfYm4MzmSfaRQQhP
uRahq3a5+wHmlhPkVBjLx6gYD+D8tI+sb3h9E0rxsK4WZqPTrRgd99Dp/Rsd+xSmS/4O26k6loC2
Oi/dQEPFzisqQVFZJPzwQzOZl6Ke3rxUvfhJ9D2/BivPTV5Hc/yudAsmaEieBFKfazBq3xbgiHOO
OGJR0tg6d2RO2Bw96INAoYvWRpp7l5JF+ZQkOaIcDYe+hGlfgKdoPDSWk9WzqSsZPIrbiFpwE0Vl
uC0VmlJvtK/w4IhoKmYNZFmHC5QmJV4KwtmH6Sob0zsMYfNUl+W0Cb1fIE/I1eCckLnhcjDc56TN
vuJOMDeMiRg1uQ3qxiD1rkwXfGDzLc0Bl6ycWX3YRJSLBXjIEFHRNL7WSsKmy71jYOXxoo6z76kl
wwjU8XBWFTNHYU79HH9AylCFp6sZpU8fOtUO+Nh2iK/addKP34UTHOkHRmv0FLfU0i7xCARiGPr4
CPZJp3A9RKxZ2kRi3VRN5QYXhlzDmPmwakxVRpc9pnFDM9dHpZCknE57iVK1qMY3OJaLUACVskCK
7ge8GossrG8ZU8TtlItT1zvXVgdMbth7s3bZJ1uDAWRD/LeqYMFrdfJFv54czdhKNuUkKZksp7zB
8LhQ6/7Jpm5JhSYWjXdFv5PSg04R1TddcNTtftgQhlDC0slXbOtIQgjtXju1h+usAIATJXNbxF3V
BtgZryUas3Of+6kkBDQ1wa9Fr3ma13uDMoej4WDA9SSHLSodev5UzuAh+5Rcy9RbRW7+hyXldzVW
W6quYoW8BpcMC8pSye4vYJO/PfY1CK/IMRTZFgLQBZyt4qOavBOxDmuTqPXrNcVDBnYn3aTw3Bfo
GnAZM2rA2setLz+YsmFHisTfYMgdQpMNwKGOfQsk1pQxMnG7BLjOxwb3XoAOTMvka1x4FrTol6os
7F96qf5a9MY2tV9tLVG316LMkZ1o6d9qootT+G96b3h7PiQvjlEBfZ3QSFhOBVOnzuXSZ76VOJl/
qIi7sdpSsEwo7Hm5naxE1yggGomxAVjvO0gpXEiz8JLsL1nRJLfMv45tfLbmQAOCVs46GaMX37EO
qp6wsCc+ftumew+h1a6yIMmWZl+fR45/aCKuXmapTeUDBBzb5IOl6Uu6CBeQzjw2xVCvmSkjDEBI
5w6bemytlUGI+ksDBX4onYeejMMTpA86rg6BqD7RfBugW0SvFkiH161M5cGW5N6zZ9DBhOO41wJA
VWiWHiPQgeWKk4PchQ7Gm6gmUciX7x2Ml0U50PBjWU4p4siWnCp/hZ8l3E+1pu9ztv6O9GJy582r
kfTeXpJJKOsQzkkEdbPLUZ55EOQ3PCv/JtxmKzSn2TLsWnmhQ2Xn68lLb93IbmgPeWnnu9BoGKDF
/qYJh3jpYuUegfd/CCcbFlFAZoab4HFJ9EuUbfw+w3HYxEhQmSkuDB1KSptVHzBI4uVk9PHKjfiV
S9DnC+j82qYcBrFJDH0L5WMf4YLjcELTW+DpVll+HRlWLbNOaQvlFZi1+SR0WHPgYAY3u6hCIHpS
20/t38StyfMjn3DdtThLRjZep+v7ZZSUJ6esTkNGlPg8SuI0fY4d/48V08BMA5U96FGKaqC2iPEa
+Rxl3c5paMswPSnPvs18BwHn+zSpdF0Y6C0CMZJsVAW/3dhlKZkQ5RgNvEnDWuh2GrKEZiHQEZcO
XjmpQxkLrNK19z4AlLzybp68ulp6rIdMzOytnLLq4AzwrQhz2nt64u1Hl7Q2v7j5QUeEhV5cER9V
F9TDK80ny1pJb1ymyGCCPP5CEFHdogGLeTJKWgU1KcpEnSyhGRCAydbha/LTJJB83ea02PBnMm4D
2TBo6kELJb3MzCmWMdi8lV8TIDDaNvYXW+N/uB5+cdIqmGuMb3OtlDUhLoMeUT6Ts1uOQfXoetBU
gILglwUm4/BebitsgZ5JU66U44o6VexdztR1N8pdkPwJnamGlgByYEzI+Iysi07awUxMISgc5z0f
rvjdmjBNJoTwDRwRMwvOgeRMuUB0TEwbSphhROdhhsBN0OnCK8MNy5PQCYXJEiaEzmutW99pHCyT
Wty6tMgo1eNLGGnM0OlPlKRSqw5ZCmGxT7FPqain096oy1eQjQlU4Vis9o6hfYcjoTJm07EWyhCH
mt18wRkF5JL50UGvofd5+nhijjwnFvkmNM1uOPWm1i60eWOcbIs9l0s+Bv2RRKvdRKr1vtCy1/u3
hzgR+2TqXsDdWDerHtWGVCTOIDlz3/v3Crl1yjnxKbQpGDRd2cfIg3umY3QczZicrpQpDfAzzq08
KvUwWfFDE2BCaXG+X6akfdcLIcEpmOW2kBU3cCv0x8wRzcGpcgAh80PXHKabxYiriPrblErzFT1P
vqZ/QQeLqBKqLoBbiQxhJZgFA/U8YvqMjbKkyjz4knM2Obf06TRWHEIU+WNFnx2nqWfQGuoyOGbz
hKeDVkCogd/uSyPl+CVIryPxyOCh3LSxyFeGHTbLXqXlgiRagkTmYXZddAQjlQFGwPnHeQpVAdzl
Gjfz0L2640LB/0aNCO+5i2V2E0mOI1OzzCUy+OBM2Lm7rKOBbdr/m80TaHK68psQ04eZje7C8+xx
zfyPCB2cN++0uzUOPbj8rSZb54EI3vM+ekwyrztWPSHMlWfHj7Q3H5y6xg45pcmjnBTrldujXxdd
PN7Sun0vCVd78vBbP5r+31me4SgXjUE/1g+BBsjFMTbs6T40grJ6r8dxbxduu4UXMQ9+8KZgdm52
ENODG0U1MT9lBHxV844OMvuu5Lx2v5DfdQzw/kFA4+eaTnDQLVfNRLK3QA+yPz2UGfLgxIuv2jXc
aH/WcCyiIRf7n7Yp0lm2qyYgb0e553i+SGLNjlVQ7qqhdI/mBPpSJrZ40matRh/5cDfa+jTOEzDC
lsgDruJl3EcEvM134f1HmGmAT7njDBRwQ2LcDlrePYlfqKOms73aZRIFxhFCZwZxxZY9JmpJprbp
VQbs5KA63i9QeMpyQfcKoTLaTBrTtAJWghb1CSEZajYjQeNPyJ9D14UBegFyaZehMLnkavAvY2U6
nCZLVr5ZWzDO/kLNab+sSOs3kvaEys0UBb1vkYQ0iUs0bEHJsoiH9sBRoiF+NXZLb3X/ifeLRttz
Vfo1hVZFJjVDQ0/HxZ0l3DLxcRhXcWaC5lNmu8Gyaa2DUqYAUo36KY7UtPz56crj5Go3xqZIfOMp
8H16A7o7iRWVx7BwSs8/3p+vp/vR+qe7lIo5mXJ+3fX5dW827YiHICQtgFwWanOAbk8TfUfH1YdD
7iIi4aDD1pX6m37MK3j5pMyiz5tb0wm/twk/IbR3Ec5xcEvGofT66up7BsywJBAb0ntxTzVdlkCa
6D+9mCn3qDt8WoPGAyxNT7iVVXeo6vQTV0W5s+d+7pDN7eJqdDa53dQPrQ+CWOX2uUnhQ/z86mlU
+ksklckR3vTb/dOQKBuZJdP0ZeC1xtGajfT3r8oQSmzrgX7WGjc8J+Lz/q8ITtTnwN3ns8qomkVH
HGqSU9HVjz+rpdL1UzZCOyuD/p+XAIlkDIP/qI0T/xPOxsYPFLbTNijOTU2j+uerOLAOrZuu7+/B
/Xa5vxEFmomlHjsjrpmEc1xFYw62K7ejQ2fK6+S0dPIIiPj8KVS2TZIe0wTzWocZlN5SXOR86SqK
KEdit8e98zALjJFbJu2R6RjdbdN6hYhLJqPVinPWiL+mbg9bJgTRro0zl4Feop2p18OFsGgsTZGj
bWnkjm95nZ8k1oanrpHOqowLB92Du25SnfkZypnt/eagm8d0/xBzfGnTxrniR1k4iokOrxEUKaU7
OwOF6yYnjo+VKv+dY0LnLFlTSNHrXYzpmGyQthUHYod2P41bytETiGZEvPOyy4EOyPu9oyvr4W+C
3XhrZwERZipFwySw23sFdD82GjtuHrpuKneI4giS9aFZQMZsT6WBawG1jb4DVgarlhty4cERoGrj
9i3vyYUmoudKyfzSzuP/KG+9ZWNrS6Uaoo9Burwgu3hEHpF9llOx/lnkOr96QynKMczSh/1PTtzP
ZtKIKjhgRwEPJkiOqIvWXBCbMsx0VPUV+0/I74HXAmzcGDrBzaAB7CVwqIBia+48j3Pze7ABAkmI
1w/FvnL09qyNI2tjFY0/Ora7FqrsBrHqiMHsetRiTsgw5y4iwL/tL/uE5Zlp5N/AGrTXn4+8HPI5
guyrD8ARwA5j7uZzTPmZ8nhmgNFznnFb80wLd/otCbsTnq59nCbaq3mXkDlh/gXobQNuLX00vQB5
C4+CntI87mykNwzeXvyg3oTkPFCtTwOt9OFsO2SGpGAHjogTV53ozJfeca/33RIZy+b+18oMZ7Y+
0BgktR5g47xj9vNXVUYnNtHICs2HPlqJwTI/PMddT9La/rzovUWld18i7h8YUoNGMBPwiVLoPhT4
rHL3yxSM0AFatg1y0qYWSkW5nYzQeBnM7BE9dfcZ2MVjMNCJM6ec2ZhY4jxLNpny+MfnJWjySDG2
BEAZo+mTrS/A6t6Lr7GhCa4SByg7MmXRMNXARU70fGzv21rUv3o33EYJw8K5t2/W8c2xA/ZxOEKT
XxtPtC9/fuUwgMlituPvn7XMsEl8ZX4NHm1eCtJW7VowrbHwraUvy/S9iIB4jW3/ybF5Y4l2eLmr
ioY1UueDYooGoAxVAVQKZpqG3o17ljJvj/VkDurzv2GxqF+2q1GoZAyd7XpEethxCpBe17ANd+Ea
fQoaTqVRwBOIPLLkdOPBsDgcD5UWPUdWj1cIfKEhDzkD61OrcKz4af2EsxC52qjzcgHshUeBhQze
xDlmU4q1cIMDqz4Q2c2Re+DIxuLPAmz3CJ0Ayhrz7YWDhoGpC6Iws+SyDS3voADPbH209xwNgPgF
lo2K0pb5Nem1aVlkPvz4Ste3jQ6RpSr+3MdJJGKASAtgaRK9xuzQJ7CQdlq5k13iPtVW/KfR6uop
Sct8M9TWBhKn/USmwO8kcgipNLonM42YEesdEGh8a8sYEsYm09QbgMt+B3KrZDL1lvVqoLRSyY6w
t+gNa9nTSPflfH8OieO8Qf9Ijrl03u+DbmHI8mx1IDS6IvpdgIx+w2Q5rJPY/32f1DnU6KsO/hs0
HjHc+rp3EfzQZIgqt7rk0ieeobeYNwSGfemQGiDWkfTMF4aLEgIk3D81dAaDSFpZ5k7Lxj8/KYrc
SXvLwtNdYE2THTH0ltI9YtKcnven/eNowbTTbPpddWVJEDAi5RKwRPmA19b3kiCS6bARpCosFbRX
hCHkIrje5WexDJH49ukzHQm6aHOVWuRTw/Se9U1CRdz0ZYc1/Q/P2oBzHnbXu+KR0ARUTkx6tjEd
q7OHgZrgaJB5mhsGV2Dinwadj1d6JmJf91Jj7/cOLdbKfWTqv3ohH42pjb+0LHgpAZD9ynJwjYj3
U1AabnqyTG+n4wH6ZxUkTFXf9PHV7+PozWZOhOWjuJiGqS360dy7nZgbYL3Y3MferCbkLrlZue57
Q0NMAc93XqDul2h+Hfnxh9qP/JVRpDdHtdFBKJ81PxpfwimbfutobxatpovFiMhhQ/Mxf3Ta/rmZ
9PIdXPSliSnsZU833phnwEObMDPHyiPDKHoS/sT8MlTBll7kdCSepllK1y1vdf9+P2ogfm5vuSn0
mwwww4doU06JURmnTIN8cRdKkzW8JYBInpHDuWfznjWNo2XpYKWEOdaSdgiseN0O17zmLAy5lbNA
ReuwzWZdZBB3C9xuV9/FNDL630FgoWrQgNi1fooiIYMwVigmI0hvfB0iW+iGvxphmDuO1/SEvfbB
msdVLjP6pgaX56TdX8bsml7lFxAkHEV8AO5atbeICLnZwaNjeDRmme2QbHgznHZ6GtKNrQFStxSs
WVdzr03K0oqIhjxKOMZZU9DLoP0CcLDZNiMkBckosxc2h2ym5Ug902iVklq06n3vN8pocH8QvbIs
lTuHkSh8ojykLaBcMrV7iNJacs6xYNrO8Eb9oW9AB56508iVdKF3ZkiEibLFPAgCcCdy+i9eiLMu
1peDRMDFGfW3Cv6DsPNYjhzZsu2/9BxmABxwAIOehJaMoBYTGFMQWmv/+l4I9rPOqvusahKVwczK
JBGA+/Fz9l5b+qvQMn83Xf1VFZ231WP/FICc01DaLUMfXRGTgx9SwW/oHQd+Q0+PNnTfO8rX/Rgl
RxMTa45edIFYlpARAfw6cOhItiUwu7LD5yjReTA4W5H18VgR8EL1fJkc89CjRdRVNNLQ+yRjzMK6
mG2N1G22vp4iSKbzjJM3O6WUZoj/flt+5aKQV3JZeWW/rtb8bL9dw+yIKjaurTfdOQNnf9vS+u0Q
edEyQCtnVefmEbzGiDG0eMcv5AMKq2PC1Ic9Xk/todSCWZ/9mkFjOsFo23l5G1yQPmtxrZbMdPZE
Mn8SvNQvemlgN6iGmmBXoNOydudlmi5IqQh2raelbmZiQbtqx+ylXtUVvesynMNXdWOfQsSLM/E4
7VjQ+2We4lUF1/cTTlCwi2sci35M/6En06EYBsym80wfJvUwCH2D2pOqAJvCZnQ0a42OiJDHKuK5
JqIXEtViAhXa9bq9tRCY9PRrjn03fqoKXFgVh3N/gCxd7u6F7k7HGuLDOnb5gGOi2Raso3QbkTXH
XHcIkyQsQJS89qpO+WgwQ+jzTau4RGFV4OysTlPowTkEcZ53GhFpfBikk320kpzSweiWBlIkU5Nb
KPu70amuk76ljzXp/qJsGTQGKVpMfE/uHWeOcAdrDOi99TxgflhmDf9W4dYolQUjBbeV57ey5waK
k+4D0Yq/bDAlwESyV7om3T3ev8OwNNzK39kkDgtpZfcc09dWbiIXTPIJ1hEt6SHdJEOCakaifVeR
/RJN5Wfkz2oFxqxt0/xKA3liUOGjPE9oVeOtIhk5u3qtR85D8IZxDL2103+hiL5vcwaHQUCqJoNb
gD85a08e/6js6u2oevke8zsQPwkLdUCamnk0Hbvm3rLXbSOnXVnnm1jAMuslKmKfudHQPfdYMlc6
UgxDsd6By1N0LEFIdpb9e6BiwhCTPtiOHWwHB6bUkHWvrW09dzG41HbeNuZwoDGQ1Q6V6TKtOLt1
JNBWuANpMAlkz7b8dPHb095h2mIMC0M0EPIGAor74pNA3G2CfxiFPDiWJElhixGfxROQ7HzA2Hz+
JZnkdIJnbCzpSEEABDUnmq+utcNU2L+JdtvATC2PLDoqrJnRqwm4JSnj6wJ1AiPy9MmjN7i2yuSl
40ZaV2jFHTsVJAZaLxb4eoR7kMu6XOd5sJwtwrG7pE2AoNo+eeMhQvpaxyU6v0OOfakqJuxm0aCT
AlFbWSY9d7vbUWrs86n51HVmfTncLwaW+FoW4FKfVPNE0vuyymdcDGPgWVlbLCcl96OEk1lD0/wB
jP/sI2I4GhJg0lA/FIDuDlS4Kroyxn4s4duV+GdBPxb1wgK4puOtjw1gxdNQ9/iBmcIRFpGsamIg
BBkrDN+zcT1I8yWcgHWpcUCH5jIb6Hp2zQsO6A9G09zs2VCtajIHvCz9uOVKg3OoFvHUPUbY7+F9
eVfsvL/LOkg2nhddub+BD5TFWxhyPEKqdXDnlHOy4or3gTjmKsq+uHcIFqzpM8a4Z+yuG1cqTw88
r9eCuIGNqi64zPt1xIFswVRUMWVqj1pJoAtAPIs43y1fBGFbw0dgP5B7t9NOVhQjWOB4s8RQCIyP
Xt5U+Nqagd87P1a2Sn0mOYWXP8KyIOEAnUUzeM46i6Gk0rzXjjJ/QaJJ/m/GY2nGwUZWpCHlceus
8/BIZMl70yHg1JK16JOHEWDaEj+kvWvMfFP6Ov1qy8HT4DPdakl3p3kmEcYuKgFStQLdB5++x7rZ
y2XMurmownI+FJMLy4P0jBIhphQKHvCLmuyRuloVLBHSzJdF1QzLylDa0qGp7kDCLj3adYjAZrg1
OpRGW2VEhy8ZZN47Qfo59vqnGGpj5VsnuwpgWSA53juedmj1NTiKdq3B2VtUxJTS3kHuGlVFSygc
EO66iFDGTe9MBhcGosBt07MLA+4px6o/1u7AlPSrtZmFjgaj/7h3UaKTyO0TncAhk+j6SP3C35pc
GpJFdNbrBZFQ1bH1Ihx0hIuYwVNiVwkDdZc07V2r21/NEA5glgaQHipDC2Y+Nr1zmgVtu4xjZSzQ
keQBoLKyB9g6IB8XNZMOlxT5BcTXpeOiGykVpZB1VX1PtEjM1NUvZj95i6XB17QFtargNulmXZbF
QiaMhuQdujTGNUyI9tB6fZM39R6wWb5vhv6nFZATaVnrGY8ozPh3AuQdYxXSatb+O4dLlLvEJI1e
tpo0BLZ5lA/Luo1JbY80iifg4+3DFBpPvj68thnuQJ0neGWhV1i0A3/CUrQt4qdcEPiWAdRIOvOR
eY+xahrqQXRoCzl0yIEKOPhT9oYZ7hfANlDliMM6DcEW7SScBJxSwFPGaC5eU6PghDxrvTLBTMdw
3G3W+Ye2TICGRAQMMcEz6gEZSgZPQPsg67BZMdXkYfRo9gQ1uXdgGT4LO3upczTrEyKvOva2rj06
+wxv+8pr06VehNMCEXUjpj3a5hAY1VmOZNJMEQKS0j+hFVbUsAboF8CiZdSvBmBuv3xMWihAnxMp
WKSbUwHXYykKOaCz4zaRlUEY1Kzvzl8aH71ZnLwGtXVx/cxe0UXfSWE/axPtJlxxHz0pNo0Wvhuu
fe+EQluWdrnsunCFh7/lYYl69mG+DdfB9uhq0S71ENmpAMk25VNIEhsLe00X6NkTHuaAcXiQBedA
7hoI/gmGwIHRI+iLTDww90gm7R4uI+NkYMfOOoSwsDAqkvCEkTLxGZ8b2QRXV4pL1+za0Q5fsNUs
UxhoSz1y0fUw9d9MmPzjpvjVmTC7DEXfld+Gtz0nkKUzu1s7Y4ZzWZHsDYtSdNQDePCmucl0PYBe
NX46ZsFw0JX8X3AbJHF93vSeetYlNb0GxbsORR9Z4BZk+QerHVNRwO+HOtE/mFx0q6ImgT2ANuNP
kYIVRpRCXgFWBbtp9+0p7VjR6OxaK/SGkqtJU8bNZjCtdxqZUZu69S700t0GSjG/shHdIblnUQrb
de01EuaJXJdFc/Zd9Bkw5z/NLDzSkiagqnTdWQi6FvhZ9hgaLyLQpkMy9feDznQVfTWlKO0N0AQs
RWRxVuuKKbxeXcsUVr2dGCAdop7RRQDUeazMc0QI4WoyiJUtNOuuzLPhVDPxZVNSYZysRqf4BfFA
rnPQCyQK0HQm+OWQ9V28RiE4rozGKZaiLD4t22+4bEwSwTo+jHr4EzIHfOakVbtIszJaP/vSQlKn
7IjPFLvtYtAEs7m++PAM8JiIDWzSeewtSxaeWwuXoZVpO9cM6kVklUz5Z1200u5yjjS7qUL9ab6O
5citPRAR1xA1EXViWqVZZK6jyGdu6u1Cvz9Fqnr1k9ggHYBMj8Cipp57PEzurmJyj5bRzVkh4uKO
ZbyRRJUtI+dr9HoyJblo+KRktAxxdsHPBiyvkDvnOnjKxCtwocL+2Xn3TVUiduT/LGLBA5ItunSE
iyBQNZlwRwAPMRoIefwtDmzeKMOjNr8M1EkwtXGC7aNfkSJkpDPGGqANsTsyg0/nTazZZMgukc0g
B4whGqNcWIaZj6oIir5iqIFBbFy1rHzQwxeFheAjakFxeiSuld0qpT2HaGjPeQ1kLSPjprPyxagO
g+7We8/sWBLZHTIWnDAffhpePC86h7jNjQVgm3JpadEJ5AXzhJ6G8YwRNUZS5hxt7VdA56LA+xpH
bw2qjiSKaVhKTzzrwhxXUxs92RPJlM2c3wvHqcFDCW1D5cG+6rzjOLP5zEENG43pv0AJEQ3+JYDI
MNbBh+LE3JXZuQr5A1ExG10qlEv+GxsB3P+yptmglQejAGss/f46tSWV8Ngg7GEL5H7e0rqCf2uS
/VW/dJxx3FzTGQ35/grsJ+JVZMnr3DdYjehzMvbtJCaR4UfcMew31SQXovTX5iyg93PR8q89OgY+
4mkMYyhdV40z5kIZgX6QLZV1CxEE2QE3OxynauF8GhzPFpjS5bHrDq4g0SSP5VvtQVixyTjhe10w
nVmIyStJc8MKz8khWMc5K2EQpftMBvEMtv3I2/bZyZy5vzfUm170b37ZvjkRMcjYUtSM8WC69Nmb
skMZxsDMWVZkMqziyWQF73F9l/QmN3kP8twBzrjxBVpqEN4IJ79MCocF2LPsOK/FxzELKTHLx3A+
nLcY0SszUFdDjOlp0LWdOXU6QZSu+n4pR/OI4AhZRWYSZ5R9+g3eTk6Px1wOhJRipF/3Ye7uEiWv
eD1+BELCKQ7qSz0QYprpqVyH7ABJPW77mr6d4T54ljrTbg33dhskKyO1cOi6E8lBfTadqWnWORmf
7JJ9n3irKaaIKfLEhyPib4ooyxZaSIMxHXvKz9qlRGjQdNVQo/qi+emR47SoaO8tGjLOmPL87Oda
utbKN5BK2jFyCoyqBKazSomlaect85pg1UNQInM4XxpNQ9iWPwErMjUKwEade5dRruBUahdkSfiK
8EnxGE8WaZf5szO5ziKDlOAkpr1R0/jcxxg/+xaQsGUDsi05lhit7HBfhL9FTmgqLbHhDrXCPaMq
Ik0Kjz6pI84MXiYaAYp/AiZL4wfrNMibS+6NP5I+dbYAicZVAeyDuejouvmm6yIyCQ2bHoJRoPCJ
sn2AY4lIVFXtw+iXoYWrNgTFnGWFA9N2R358vib5jx+QRKFzGK+iidbG5KX3UY8ATLcqlO71U9NW
7sUTI7sQJxqv7tc4Ox8MBuiICjYZA91kaukR8pzREkA0TnjC0fYD7k2eCmz/EUqDCMkjQfe7snxK
RvgxXkpmUMu80HPGhMxFqOkpKkpKuBoTbpL+7kzVbIs4hn5l9xvZWievjB7rcoxWVWk8he0mb4d7
Lb5jWF5RqFYPXpI+xw0E4CK7lh2fKXfJWiOv+M3WaC1ZDtV1hhPDm6JlHhI/AEGlWhc+awtbt8H0
vBgX1jS8alNDAEGW8hlge2LCoxCq54K4aBua7yS/7PCxjc66lv22TBsWGuqxJnRt+nr1s5qp8zyl
bMEx0RQUgxuq7XbvN+4blmx2FKShQMY2nTHUh5jAtlhrcIIaHUqj/JMIIyrryevOpVlsG8Q+gP4A
YfiqA7RD9SIVmgL+mtyg/PPt/EulOLjjyD2ZffEG+gIBaqChEuQPK5qhXkdoTlvgmhsC4wX+l7nx
J1stWwt+Z+Z/aELxgCb0LnN65/5jP+TmYYA6txBLGEnTbgxD8toq1kuve/B9n3wsO8/XQPuqDTsC
7qTfkVyr2sCIrfE9AfUw1+Q8g1HGaz+EI1Eb+5R0OHmNyvTFEXa1S7z8IyW9b6EBWtolQdStHTLi
c5oIesfpgfb8jyjsdqjh8xWcsXsM9M56yiqcrqx36yIJLSQjyS9VB4hAB5y7ZsfzwESUdNFZWcKZ
dqfGfHrOihH/nT5+yUgzyC+w+o3muwFjGrInCCyhoRoP3spOlLEzEu9zZDZHaUJHVfcT8P9kSGhm
rV/Sg1/0zn0/gjhIUQHFHR3IbvytlcYhHDhd6VrTrQLnPRq7n434KBj99tGwGjPa/Gyi26H03luv
xFzxPBiQHscW33nmXUY2xkUElHLRgKAcGG8bu5HhG7C3V0dNd0CvPlMoJq2qiAxkyOUKsc1GPHbF
6F3B05wZhS4kkt/OSzgqK7oDU4YqET5TTUMIMeSPMX80GtO/oj2cG75IPcpcrEilJmlZA8WedeGl
NN2jb1tf3I/VU1i0hHsIzl6xUGfGqoU3rELH/qzt5CWul/VA+rDIRbobYjC8fDeYGrp8Vw6tg0DI
rOms0jvUa86UXNoXDm8GVmuQfBU6YKtBGJdY1C5Ml6/EAZTIfcUBvLfad6O3kDZ2P7cE1NDzFznb
qtOf1Jg+sAZXOHVkCKY+0I+MGb9GBKOmg1ygZgSumay1oaJXNzQa1ElCrVnEgxOpEgUejXlDV/0W
EFxABNra6IAmZnaLdi4ID1avnTj8bk1pLgxk1ruiUuRtRsFA5IPTbsOJH4eidt9aM1/Y02H+juvG
N51nvAA+IspV6OO07vgNn6d2FoPembjnNgFZRJ63N0spNlNaxJsKpF88Ni4+lgWtph9NwynYZZ61
IONnl1cFe0vmcFP05qaysPvV8PXtyV02NlYIO23SnR7E086RgPeZA020a/g4tSp9RbK55fiiLaIY
XatFhMci0IaCUVK40j0agZ4gNVCjx6hN5X1ENEIKjY7S9VknQNLo1SNB31tLbTRsdEuRjc/mVKQz
swArP2gUEhtzOufciYh3MeR0r6j4Z+Vy9REx+sD76Vh7W1aPlfYEm+FNs3xIZR5OEJt1sEge06oi
NbgK6Jl4mIVxOcIDUHKOHrqHnvmZC62BKOPemSIzkHWodJVXJNDhbMPMXrns+5XYNmX02XOtNKdB
BU3YU+6vjSq8c9scha6vPpx9ObiXMq1JrE15mN0ioKkliWYSabPUTDeG8JhvKwqppdP2n10Ab80u
Biw1oigI2gyfg2T6GBAZc4/yFSh8c+jQV/sbRKa7HIX3xhz0HZd0Jqj9cyU/0AivXY8WRM1uu8uT
Oy3gqiDOW5A89gtGXcC/UD5hpn1hGkTrgpYtNyWBsP6w9RsiA6rS5ZMrkUvc7KEOTag89qz9zTHK
NkRme9WN4S6JnZeGVgFtQD8mX2yQB6N1mmNQ++QP35BEGntwVoQJ4fHUNI03Oefq9lIzjfCwte3Y
EjidD5M8VnanvdA+P7PKx/fI4jgZoBhHS6JjF44QjM+UBRF69mHCh6Bxany07ZjtYiS82hY2m8ag
r3vpC240+qdENRF3H1rJvu0rd2nOeo3bW4uBEH2RRHsMYpB/poZlotGys1HowMsyK9k4thmwZnMr
1ei9ycSNePRQlWeitD4KJbpVZBr9mRlwsI19bHnKbB5Uy1ou85IWkutDp8URTufFQW/pW/E8ZNoQ
OjPdj030A1lddO3ilvyHPHNOo68zsXeXWltPBxekw+V7dGyVgMSpoY6RYFuJ1TB9dGZ714h8kzie
8RBauE3mdau6Datbm38xKSO0PPWEs3EePwdR/wKWCZm3Ci8ixKbCelSuWcsKZpDVIsrtTYOOr0r7
6QPWq7USEdHsfRSD/FAZb0XyRW8ve7rVpkXZmECsQpejhN3v9CmPVzJTFoJA2kYy+2nC/85Ixg19
Lz9XHYmC80Xi7q73N0ASScFxRsTabC/PSXBg/5tDWfnVHF/kjA3N3ix6x7E6HBg5IRhO1MV3/enD
R+C1ksOXLTP7ZKNC3YfdmO0hITpnx7FwOjZ0qswKTatySTJaFEbT7b+hK9Sz+koKhkGERkeXajZg
9TEnW0W+6cPU81DUCNE+U32O+o7d6aqCQz9P2mmW233cnYkmYco3y007g1vZKRG/fv/dGqdJeomn
yDA/un6SV0/v5cEPSRsrc36AP7Bv/x9mvgnpuvxG6+9//fd/fZPUbMu2bWnppuFIIHB/ktSqwoJB
IbzfBglvzEPkoQgNxrY5CODYkvtepe8xsK7SDMVTjGRnbSOnAi4SUJZ8q25uaqMMLzzWw/EUu4zP
nEYQ0VsV4T1P+mKClLJy/Xv8DgPE2txZEXaW7f/lBwE897cfBNS3KaTtGVJ33Bnp/ecP4sqezblQ
aOUqCZCg1rdmVj2ErbYuQdataWFV+1murxfBk1t1wYwB+xptyuYpAvpCQcghE8FDblMe+z1FPoQC
tjVpXrRIO45hoC3++Vt25jiCv1x76dziD3QSlRyYeX+j2CEtptCrSGe301l6a2WEuCRVlm+blH5+
ggXovW7NvTtpAkd5EuxzZSTnYmjok6rSxGNLu2ZbyBIdBVX4AXj2AdiY8dg48QGC9/SG5A81pGuS
tof6+vZSQqSVflCtMtf3D2x9/R2uAbqihksryKEnAFuiXkVKSXDMyWOoK3PtWRK466xEsWJmL7oH
aqi19FMzv9x+JVvxIYBcwN6xaDqBDjvTigat3xZEBBAmTjbssFP0p69MVHFFuI61JR0B/YLluG95
N/ArLbxUjla/zmtQ2JTFY9toRz+N0GvKGFORToCgwgh+l4TDuBtHatmyRA+GxpYn0Xyhq60dEezE
D70022tBGZQIUf/LM+P9xzPjwsflZrME/7HAHf71VqNiDOl6aTBF2OKjotq3pQoep1bW5wi2KUaL
hRlqMtsSfBQtRc0Rp9QZst0AcmAi7MfA9elnWw2+E1Vuh5na1No5WiBGgvvb204CYx/LGeagtw/E
3JITFGoYY+iHEvVCqljsmO7Wcmu2Bovc5Z5sDlYi7HWkID02tXqUkwN6O7JRtirOr7NEMxsxKwuP
IV7k5fZJSrJ0sbJfbsv15Iz9SkJvP1ogcBZMKqOjTV75eiKV5zS6TXZElLFLUt15cSHn7Wo35bbN
enxBYarR1U1hIME46cPv93YlTnHVMRHA9vZYy6jaqd59HTPv/qZDvb0gL4ZITRyDYfkESmSUmv4U
ds8FXPuFkPr43NbG1a8Ex/YRDrtlmfRkJn+OJ80ZdiS4KU5BDJw3zO3yg2nOqsw9+6c7q/T6DgaZ
7LGh9RLscYEzHdNE6p0hMv+gpE52//s1onbO//x0y/9YkLyZhAnM3aWUtuFW/PUu0UIQx5MBpAZv
qrdp0FhDZCQECwIqTBYr1HeAlwHFOMDd3aHxzp5IukcxsRhN3GFigcQNRGNf4r51Efw5kbEyNPHc
d1F732lTeFH2m4M18qGKacoFfkT1VXPsiY17vWkzwDla+lUO6ZdXqjPKTO1odxxlx5qJSKkGbV/G
olmXIRrrG4xFNSg5B0Ns46hP10OQThcXKxHp88Xj7aXoOpAhqJ+ezJKaZRpHFxWpbi8F6LJ1O68F
o6jRTak42w+28TtKo+ZdKwgvyov2NQDwB4Mhs2kg6ukLWMhpCcnT2v7zhbfMvy+rHsu/p9uCnBrT
4Nr/9cILMXU2zqo5ItPDbSLLMgFLVGS7OWwuGz5iPVGw9MAix3khT37pg9DIm8/aSuq7WkfRFSOw
Q8BVMLZBa0GP0wnOje1cAxKQHghtSlirOddahEmhg6rvWVydg+OP7zfx9e3F72iqR0bww51MXEOy
98xnSEAbBvCEYTfduPShQ9LIyGrUSIjNBmtQJ4NTLnUw/ZiwuAuEnq3++dqQxvK3iwOm1Ga+4Nqo
jizpuX+LyGkg05V+RXIkMv5wq02BvgNEQ7kdlrsbccrFLyg5ctPqc5Z2rotnPtsmYc/5rk9Ko1r6
9N4fSQ4fkCjY9VF1o38SzvBqy4DhCggo43gjBHat/M0ByoBa2hzMzGietVxvDyMmJUhnwR4Y/rQ2
kkIAkxiyTYGUke5x9IbzKYT0ZHYrWozZ2Rxc+udWkZ2jzqfPqeiHe5MX7pswJ9swd4GoU5+8cO7w
VhCHVqOeDOc+nUMrKnLEmDuipuGKsoqaJ7caFh36f+q6njgJUh+i1Y1QltrQKbEKINvOwRIlpUHn
szf05VwkCPBdl0hh7E7SatgY89vb11zmPjutikA8YrsIKnLGKbbUumuJ8jZG6wd83TWn1SJYjIa9
ZvIUoFgYjelYSQIVczccDlPMsdBupfVUi/ouKhsomp3zgRblK/fj8l7XONUURCBGN0iphgGeaTZt
cKmuOCmTh3L2QaF9/AWcMTre3pGIEP3Lk2WIeWf7s2LhpmEhsymzTFu3TH1OO/kjYAkWqEq9kKRM
HIzW9oY3rWZHGJpNteT7dpkoOcOxsDvGGlbR5p9Jb/0MivCjt+36nnGPD4mhhXBGlOJKtGgl2TjG
bV3r3XFse+eggG/uyhbDgdFa94NsSU6rq+AUViJjAjOrqTu3YKr2fvuKwyp/tDNoVLe3UxTXF63w
9R9e0pEqF5ebxiqHUzQaxsHlTtyKyW7m2oU5jIGp2pXSA9HQ7jsiJn42g3ywSueOHVsdbyShnpB7
tB8eFMZqUDvP70H3apAYkyJEK9EdGEKVPyKLRldIF+0FJ3SxiHR1wWfhn6zee/r2wWhoFr9vusFA
QucBJQDClyfTaqDFfdDzKn/UpfEj7Jzwh4LaE03jloHh9MaoJl+LxpA7ZnyrtHGYvIb6YJKAlOcE
JLU6I/gJwOLYxOBdKgyrKVQzxoKae/e9Q0cFak4iVaqLh1J09ocMKMKWpKZ0m9udf1v+h6ZrjhyY
ZmzLeGVO0SxV2lmb29t+xg4j1LgXbna6KX3FLPfVVwWMwLPIS48raGFTi7z2App1IuHOLV4822CS
B6kTJzHnetlopKZw7GwqAi5SbQJ7la76eOSKmhq6A7b515im9gpdor+FlsnS2cV6s2X+RuR9M6j3
NB0vUgzWF8ytpcEe9y9VuWH9NbLHlq5hOezNlu6R/8MG+rfyTgWjkTmVwSmAiF1Yg8THxDxSLyMg
z4XvTMEvoDUYnDsnIIG2XTNLb/Bqm9W9KY3LaBrxczddWiB+l1KPd7kKgZAwpKX1HEixJdWEKRvs
BWDQQEgY6CKOJO4lZ2KhQpJadPPYxsRWKR17oOP0UGSiiEqTYUVsNva1t53uuSyKRTMT+VLDs8/t
wG0nUAfF+VPJaPbBGYk5nh+ZNhzb6/dpgWCrZUAUz4KTiHXoyCN5lAbSzzGvD8bQ9u1CRnF2yt+d
lkz428uNw2m3VEk8UjpdM7wMurcI8658neipbzKHe8hygvI1aeWT9LCDhRa8vh5hxkKLZDjT5xC4
zSYhvq9yZQsN+8mslL+9DIHtUAIl4vtrgTEmSOWR3oG37w5MbVKykYR3bpCsotJxkwNdiJDY6h58
Y9qgrKp7ODzw/5F7MaBq8ZlPee/cadHEvAh8GPPY++/2hDH150z7HC172tl64qLoN/1LnUnyUN0q
hICBHoKIpXTrgqiEcxDPwFNEp07+GHWDDn5JFNuBaptaloFGM4+8WZDrA8W69QCkhPTf1nw2Bfm4
tUQAl9Tfzk+kc2/uOKZHn+yMtT7p7xEoubt+1ntGkwH1NB+8budmBAizIMl79NTM9uxq2/mmMrYm
zfsehTsauzsE4drun6uCOYHvj2XdMXVpMpOU1ry06xbAmr8u6+FgTJOV+CiLcICkpr1zElQHhXoI
2XNKUK27kt4w3U0ssqO7N6wi3rXBVQimn374EqKcjuGpTUZ+dIZOPPlpfucF7vp7qzTQWxkNdIYR
iymYAvB4JTVnRw93L9v8m+X/F5T/nymA3l/Z8PwwPLXSZn8SnrS5WPMP+8cepZiq0kYiQsSLNCSj
aE9erZLB2M0GYpYsl8EMA4tEpSBVdFtrqDC0zIcmvawQNTbDwWDki8OAE3aQeWgSblBDfLrRXgG3
RWI4vfYO7IQ0xHQt5C/cCkyf4+rj+0/KviUN2SZulAHYJiXtCwJJZUI27NX65jaYRp6cjq0kmuVO
UWScRJUiCbvZGh3UjsfaNra27sWnJoLAW/qouMwIhmTAtPOJjoqzbsfEOrnjYzoxzIlz7hyttR+x
swxn4wbVrtIvXJv4uYjxBDNQ4cDgUad0mNQBFU1xpw3bPmzxOBewK8iWb0wvIUMVbQDnzXZNLqi5
Di3a4q3/K0x8BsPl0O80z96rqudvjEvx6oGiW6Lmzg9Dli9v9Un8HNj+sBtdJqs3SHpF8AzYNe+I
eSiCcppcb0a52qRjHteBvbu9LeGn/cuN7f71pO7gkRLCcF2DAbFAByXmaviPe8EOJWx82f4qZjbm
pGbLunm7NqWYSdMsL4tyzqKIZzqU75pnB5v1g4XMeBmTALO4UbS1iS7uTF3LnREZeIdRYxSaT8o1
7gYRAtMeunZb0Q/cxDmlBCYFf5nGdY8m3poWMDv669TNIlWmUgbF1Z5yD7yO34lDkaApvN0SiMf+
z4ZX52mw7UloQjlhle+zUI/IooU56MOaB0wdTC+jo80XIfkDdNUdiVDCNKvZhHRCTJ1z1BervByb
bTpmzX2sgCknqoJzfDNMy/IiGS3DL62AQkcDoJ3Yb0gRuPenaVn4guD2uVeDVn86RWb2NOB+ORBt
y8xz/lUwkNoru654UC5bTn4yZeOCdwogvwSKVBXCiyNYH6nxFTZ2R1kX04xH5eX5n1FaP/3zAibm
NL3/q0tvn7OrU5Q6cwyg7bp/q0tBrTmpXaS/RvNlEE7/fZLh8F2u2FP7XZSG9SVTHCy6JHxxzHAH
8nH6MHq4Cm18/b4lhghvSdz21I4TbSlLch16Ub1XPm2CLK3xyExO+Y40Erb8fZ056Sf6m59Kusmj
lvakGY+2WMPIWAYsUj+CYBiXieBkxMmuXPb5SlMiON9e3HmDBTr+z1eBA9h/XAYXNL4hEBYbMPOc
v/VAaflFHI3pXw51hmrOoHKMe1N92ik0dj/4yHNdbbI4fZ1qPhvMYNbGMXHAwokm6b4LC9gFlC66
QBUWMQv/rPItKL6zcJv63Q7ZndLUAkoalm9lyIY8ZdF0vb24KEEPVqgAc/lvRlZgCuQXekP93crg
bX6j/t9XqfYaLNOvQ14n6GrAXOGerJa3giSa6xNpaU8M54o7UCUZEzqFaIt+4UYFwZYnymWEBwc5
R06J2geYVhh3KBahChefU4bABA9kfQ6kt7DmMU7bR2/daCcYP8qfQ5V3F0doDwzrkxMBSW+9IhYk
5fM9W5HWbdOWnR3TaLO4daeizCuOTSJ+CVMBOZEYt1FT0osnhhv7rfVa+QJSnsSxVNc1lHu/s5/7
0AL8F0NFx2G6M+UrDYdf9WxCLUVbsofkOKtJAl+aqAsPvcAcwkPulctbn6wnvWx7e+ytqTV36dyy
Y/D//Yds/OCHoJtNYXF+baf/xSMTL4FwCW7nzhgRj4yD/3tss12T4kita3AbuKKbo5hfOJ03Rxw4
9vA/5J3ZcutMlp3fpe/RgTmBCPcN50GiSM3SDUIj5jmRGN6gn8sv5g885fq7HG6769Lhigr+hyJF
SSSQ2Ln3Wt/S0yOtV3P3Z4diBqXY5oU7PsVuvgoStfnjtw2btL+/ejqnwbnzB+sUxGlxq5owuCVF
hD5kxpD6z2ukg7jT86SBif9SoXV/QS9zi1xQ2yAwrdZQNKJPiBeV39JkHmsUUWFBAdY9mvRrn/Io
wlrfebvKxqtMfrg6V6U7AnHL7EPlut3etHvmLLO/XSdkjyS1cKk14rEox/JiWZnclMznd4RWP+Rj
qV0cKRAb1fJ2nlFB/039g2bpTG4GS55KgSRxmjq5BkVK8u0InxXKT7aSTSfQfhOyRrAMBaEriG2f
Dbyao+m3VVHrz+Ap+p2jRPblFkjIr5OxQP/qgGvCSEzlLq+nnWk5420wjcEp7OF/krRpbYvWng62
ri2mUJVfkmULY8L4bFMfn1rYZjvkLtsiHDEf1b71ksEyX9dtzVzThZgxsqswhpdxDBoIi9QfltIS
kIR0oGrioQqTt0MrgIOElg3PsdygL/0Mp+QEBlfetI4utyme3U3Qhf2udRK5U6OO7qdu9yEZdLd9
DJtGGtm9BeEPPJe4b2zRr67A1sTJx8Mf2jEhqCwMXk+6sn4fJrH/N9qx6WRL7KTlYxnAm0z7bB32
/vTc0tmnHQ3X0GDDhKMlyAaYYQAIH3Rly8t1Efynopxu46+mbMtf+d/mb/t74tM1cuive49lzv//
j0/5r73Q/1OxUJT2/3ks1MNHXEjt9qOJC7Kgrtm985QQDdv/jIYyzH91DPYKdIF0ukDXMVv/08p/
+xceIcrP0fmfIO7W8mm7FmUjo3/7F5KhGD74FGImlyaipSjJ/xa3y0MeAXrQFB2g9MKy7X8mGep6
gfuHOsAmnJyMKdd2bGGB9PvHek8C7TZd7KoLvyyOmTFGxyR1oF9/To5/6EVrrHNPX+SJPi39VN0k
448G5kMUlHrImDExynCjKWcLiGNhQKK0E5Ruj01o3ak435VDQsjdj6j1NTmiL7Xvf9UEgyALXZak
qVg5uwDhJMlKb+ZSu/zKw4/erb8ivybUOn0YW4/JEOyHZQtsCeJBMGsEZ17kqh8MbV072DiKqlzm
HZ4z8hrWWHTFwpp2lUtneNDFr2BiAI8qBxASH8va49ceN6kTE6DWCIKucvWOImxH2ynE6RjKXxcy
wCJrIQT4bPXbk993dLaYkLrmGjMDAx+nurjoC0Ss/6lH/qlT8f/Hk0ywI/3Pz7H//u/s0Moq/vmP
Z9j8LX/LXhP/6nuuIXyL80x3XZux0p8TzDI5i8hkw//gmzTw5wn3304wgxBs39Bdn82/CQTX5tz7
2wlmcVaatkFim+OYrrCsf+oEox3wv2ypLJuzynVsNtcuFkBx7Z79hy0VJC3V2yFHbdRl08bynuom
Ojsx24imtMBixVW8ycJ6a6paIppKTowoh3Otmte0A2mZ4GLaVoN8LUtHnPK+SZZxET45Dk01M/0y
5GwkL7Xf2tZX2CtpIEWEtbjKTBb2wQ8qYLqD/6T3Mo/RmxLAlKbRJcxwBiYm3BYm2WhoqZkeJ+Wn
e6Ny8f/BpHwEdajdmpy113uystTJT+J92FUoQAv/s/PongZ5sSE0mhUjeFIO1F3sIdFmkuN0Yuv3
JrG3PWVTiX7YAXPbez9uBuRG9WV2yzwUCeB812rIULGI10KY7rxdv9nvoMPrZav/eQaMT9qztgg2
Rg19+DfsZ9cI+I19bmbiMJgShgJwT+yLhX8GJ33RiVlCLgAyNM9XPdEvtzqNJGic8q5UHTF0PrOR
zDTuByqge1jALyoOfou6DZFUk4Wn29Ww0dqynX2WK5jP5Tx5yg8K4IDJ6657px5mZ/MDwiqXvkUY
/+az7EHSa3xw607ukgnqTalZw10Zy10zfz0vfuq4Ce//PMknGAAjsbEBvM8wrOpPfmpuHAXiRFf+
XdBQkFcm/fPUn36syYiWU+gD8fb58RU2riTDZUXOi3eKM2COTfDuJzOguh/iOyh461Qa4yZ3keUa
hpZANkl0UnpQwlv9DsvXcMirMN5ixH6oDOe2Vw0sekHcmkCPhOVVrk1Q+aWXxTtoTsTmVtpXzqKP
f4RIGDgkE3BCFZ9y1LHH1Olfm2miTE2IRdKSgSRPUISQR+RS9rpFFq5iD6x/iTDFz2JED0GNGkgl
R4OQ6oM/eXdEf2T7EGKTQ7Gd2+F7V4rbLKVJUvwwLgT3mzzbos2OjV+AGjVDCE+mf2NGEZv4yb7L
g1rbmlN8Cz2NobsyLwNNSHpX8b0z23F8mLp5pn0kqTEtKqP4DsdoL1EdgPrBzj+ebQ2mPkpVTsoh
zdPbNEJ/FshzGqPOa8Kq5SKGbNFOopfcVq+c6cba6sa1JZM19S41fSS7TevMBpWSt5lY0XQxQ/cC
QT6GmWGbJNPNo7WHvGFs1lJ0Bh4jAlm1XvsltcutvYhsFfMucdmtTb5+KNvf2Xg2DwIeSzd7ap3+
gSwaNo4NTem65oqEzzXOu2+0PjsjEWdTqQd0Yysi0/H+ltqi1TNMFOIh8Ysby0UoTsrAhjCFQwJQ
2Mo1bRlA+gyxRq7Y5j0AdfFpb2P5w1kFUz+FY4lctxoWleXtQcY/lh4qkcbHIAkXaMYOLseqfU/z
8q0BNYx1iny++TuLSccSkuE1L3bJ0kndx7Ls/bVjmj9hDQS2wwZjOSupieeUlIDgSzjeznC+Kikw
/QU9TuFG4yDI82XNOrP2lP/gxyvD9YCM1+jfNYsxuUfsAFsMtA25/tTq9avU2B/LTH920UPnNXDF
zEuyxZSDtuxMbxG2xjsgfuSJTXGXNw6xxzBshFHpd04fnCMfp2aG+6BwcmM9dpBQgUealn5j+AzA
G8SXVZIQ9xT3FuJR31+7oc1eicg6TQ9vFfpn+pPqtRcIao0pvWtUeN8R4dr7/XnMxC1bnm90BBtw
Mv2o1K6L023VeOCEbbg/1XFM5dEoalrq/meo37o0XMl3XIUg+haGEbN9JFQqr+N74tafpBihMqjj
OARfKkehG3mrfJiK+dhbTxU/WfqkDDrgfKJmm4Wf7TB9uqF/Vm7NGIFlHPsbWI7gqdLwkVTZL5ys
Z/RS7ZZw3e1Esvvmas6Fd42nnRz76EjCzF73ZsOxOjSlcNl+2cABdfc9cn6ryUH15nUP49C/xwbi
ihpfkm6H7OSKpU028tJt5LRp6zC4M6v5aQ8camta+g08b0yModOPZGvBrPNITdn43vhedYpzxKyG
H+zTQ6+tRMb5Byh/PYnxHVMgUt1SQ4cVeFDKHIkNj/Gm9OEyCmD0oNOXMbkdhyQYp52tcHzb0sqg
7nA290EgV9K1qH7tpjpU9eukT/mxm2rEOzicpgg9e0E4RxJYdb1gvM1YLsPkbrEBRC/Jqoz42yOc
BncErA43CV6riWi1sq/XjpT8auCHOYGTtSKJYjeWJvT2AmGnnniHljY/JvOMPZ5bvyYeyZTIGNE5
x92LFfGOKRm/hFVFZlMUm/eyr01yk9phHddfEmTLfRXday1f1IO5YtbxfQ0R10I71RepHj8M7nDq
yq/aK7WNGk6ZOdQrBJpU8A7ELhPK3kHL7QSYGMEXfbAOgm4WefTsbyH6OmHlLHvXaZZ4BFpCvSrI
ILIjTaHtQ8bB1bAKshKN74irWVQJ4MqyONEvjddmkgMKBiZFhGoMNkWH9250U7b2G4qO0ImMvU0l
IeL82wdkdURSAnQ3HpmHDhBuTf+pT/tlW2ZU8xo4ltxtq2V9zzx0OhWd29DHyrZpAMLea9bOZL2C
d50w9PL8AM6Las2JH5XQwk3LjrW32WIb7zA0/+IPXc+BpQdvBtJhrS/XeuQkB03iF3QCIr7czkMh
JvTXwW7zvW7r+5RhDNB0q3mpKqInh5S+S+N47bGYNBAi5fTtBVl0oqvqP+HTejHh9Z4qC/dZMZc1
phKPsy7uhNaqesJRkC68cXBvrneRfV9yRui+W+UAJeIvw6m9iztCJuxaYCs2luXBUhaj0am6MMuH
tIxtabYQruO2yk+cNNo5aw3tjDEJYriXHVhT0jM/vQt9cZejWdnCXdcWgM17XnX+oqtD8hgcNAmD
T8xpBQ/YNoOTORPOHWIexk5xRsSlYIPWm91dj4+NxN725nrPLlkHhnS88YE7V/Sc1rU0NjB1Yax7
mQiPMBzD4/Vf15sKijDPT6Mjl8Jk5edoeTFvR8cu0rhJZHS83nVajzN3tA26xZO2+fOU+dHr8/66
W2iAVogX/Mfvuz7ezC/71zP/vOJf96//QiVvLW2JxfWvl7j+68+vQyAGeAAEYp3u3aUZFhfpBeTd
BIW/msJC3uOjwjxvGNaDbEx7WeVm8kQdSqyHEv0zedzuwu5o4qoY96gbJcicfLR5RdIkHyXSDkAc
5mehNKaWofweAnks+y7BTDtssjig50MuzrKgOiBaPb1RosEjMUSUsQ4sAyJQIMjYeDp1Mrn6oDR+
GZLvgeUH37FvEBSrFV+qKV5CleofsVn/kiNFMZVyaYZh0L/2THGJmkrCl/kwWUb8qU9UsxPWJRBq
MM1n5X7u3qOwJsvGyYaLp7zZIaeV56FCkZUncXJX2PhYXI+eZjHU/db2M4gTGi1KtyHZTlUy32ep
62Co4dxqGxLcsxEjTp2mAcmbBWM6QRhyWkzZbcsfsc1jH0KbUP0mgUR/55GHuc5TVyfH2UzXY6L8
S+Cw4OhmkD/gLkBB6TbjY2e5GHKcWnuCeqNB+q+6lz6bxkUsA/81TiCGwZZT72E6fcWDE39yxX7M
aMpSbdi3gsP9RwcTT+gWzKDJYKdSFYSemvIzKWhSL/zFn7ff1V5qQON4OMHMZ6mD5bccsBe09viT
0d1lp0nU44SVFbPNpwyMz8II9HeKPhjyWhm/JVU7gElX44tZ0mPuEJ88N2mNsLCMrTkexsdYadUP
Ua8UPqIkuk9DH7RsZ9jnoiWAOkyd4W7UqTDHOm1PGpaAbZ+YhLI4WbgDmw9Uy2zFToyMzQVOyX2a
wKmAyWQe0G2V+8Q3wHx3BTuTWFg3XFjHLXYawGxsrTeilxoc4S7eRJOXneFytOuoL+RFKwk4snJh
3pcu2DUHdeIjp78B0AjRaU06ID3UQTxHrFHAjLvm1bXZGVr0Rt9crOELkabqw+sjLtisbknRnCdU
b9+tk2NFcNUvKvS1E2aIFLpxWogMbOgic9Z/3vc43SvNFPRwBH1wsyemRwRwsjq6mb7m4/5zhm+k
MtT6lfeZaNkb2tLig5FPtMgbZbxxFrWLvI2zV5jv2LZRez9HiiurVhjFk9UVrARVLx4cjZqUuKoB
rXAmVkZHVrAdQj5rnSg8GyC/N3WtWMK7zN84dmLecsSYIG6n6SaXot8FiTMcpzwCjkEf7WAUfX3A
MKMjMXWqoxPjU2IQX9/0fedth6yhyU7G33YKNPZ9YcPEm8HkHTmwBst64J9jbea05lN+H9twaENi
eh80qxFLQ40eIXAp9ruwnk1EMy6ncuwXPbTVghju6i0aKIiniTgZ2bQflSzVZ5NnD2QZJzBQJIGl
k/uTtMV2cFyGX0qNS8LycApKWOEIBGBRY0F14OabWNlZFZHOTWziotgG4knHQQxj/oOh5wRXtP9K
hfYU9p34GAzxnfRN9c5BfQjNnNL5IXJA+vZDvun7OLlHaWJuJq2OVl2p/B1QNHYphAafSxuTgw8J
u8YGRvlrFZ53IYvFu3CRo1iiWbO+3lV6bR68pv2EhGsBqGu3jQmlKIFollCKoefOEq/FWWe6FxGk
8J4aPojUfpNsMQiEposHN5pDz4Ckl2k3AdblG3IYHKWbd5Uqi62nkB9JrPqXUhRbIyB1JkvB8dmS
yQXoc8SL8zgove0b07lr009dC6KL1DpvnwgUkbKu40s0+gSNTmJrJ7Tz+8Cu16hr87WpQnVOgx92
o8ty0OuTSkvngvTZ3/S2CmaCHwHBqbwR5MyGVSm3fRT8BI62Tz29IHRNEZSWx2j2wvJC0Dc8Llon
G1IrTq6+sef4Js/ngqwNDXUgBIkVKt0fx693Q9wgqRuaE6jKAiNCqp2vN6KRLJe9Ofvtu/HI9eq5
NrC66wXBtBn7UyoGYn+MNN7RDKcGM4zqHh/pwrDrj9id2r3QMKUtVDPcDPSF+ek2+aalcQnnG6/p
17mtW6exStx9GjRfWl7u0orsK5RtLD5kwwxg00Td1TeOL7KLM9IerrzgFPWmftLbYBmqpt8Qd4/u
m802k9aIJBE6HyuaB8vQ9t1TDWfrkoqhW2HB4VPAkEyblrjE+oK0Ao66wwdwvVsy1byrKUfFNIu2
k0lbXZ9Lvg2dgLHrd9RZO9tv2q3XkWRG7lh7qT1FwiqRdptBVTFwNMQ5oq3aixZqw9IE6r0VloFB
Gs1m5/Uu3rr5LWmoRQ+6PXwTzWeSgoFxvidzDSI4J4HUe2Jm3HTZWtiB+6Qethl8pYtuxc0+qoCH
GVmWgdqG9MDY8dYww3RHUoazULsBPOilSLVN4wbVcrJrPnoThnrpb6Sc7CWcNPtyvSEORM55Z9Gm
qdaGiqwz89riwkgcqpBGB+N6N7Os9igG60n4ZFFN8zuG9P1uCCP9xqPa2OCCpmjos5uix9/l9i5e
XaPAcBFGySWyrISMR+Zrshrea2rXtfP309dENrHQXBO7ZSq2oW2qM7OP4Lb3aPmHdKiKeTUwtNS7
jOQ2kvlRHJodp3CwLa3hpSub27Z0I3wsHn5rhnTVNscjm6SZurAJUBciEry9Kfr7MoOD07FFJYoP
aPAQUFTbt43ByRyTV4xTHUudU7mnslC7TLkfDhzV12iedA4JoOQSSiP6l3QRXsqsrvhvv47zOFmE
lnSB+xBWLJDhOU5WbFyuWPuWyeUC0Un82tJBwzASTM9RhbWNViHNTGuKbjRPM5CXiuixS8kKAbqP
vvBVy+PqJDuE8m0Rl/PAD01J6kdPVs7UxRb5zNz1HnhjGCw7xXQesNMhhj86SbuhXqFdkjYfvRmr
rcz5PObu7IHA82CFlZXrKA0m9+yVnfUQpCVxUqJi/K1YjEZT3YDGApYsmmUxqn4/4LQ8RJ39htP6
OyH15U7YUB+4yMWmrb0YuXk2LVTmgyTfXFPnuhtSgspNY91YtrFih0AtaSaHKa25GMgRISqA4qgL
9q2vI9OkbXaKcLYOvMfz4cFmhqy9VTLgajNTw9z4OMeRUX6QPIiPo9N+cVbqW0uRPJYZ9LrTUYc7
pUty1isTGkdObiLeZwwZol2z3tm35BzaaBG4KfSY3VzKDrsLQU2Mnt9A6zCcJYfqB1jMclGxXt1G
Rr7V4ffs8i41nqWArIAxZzwmQ5ncxjFGCMtRJpNwO0bU7stVVNMW9Y32UubYtWtb0DsgjomYyzxv
d7Yc6JX1xU86UCACpGM7Hg1qa/b9Cq35g6V/+cJw7tOgcu7jMP0dMuOGuXu90BG4L69fJmox2WmT
1i5VGNj32vz8irhx6N/51s957/weRokWiYJl+hImREcNHkh8RJyHgYITLmEON2DrQjo9heQADEQ2
1m18H5Iot8zsWnuJB4vNRpxt1VDUu2Yo3sF0faeGaDbmjDrI+fKxk+m4nJRF7q8ww4Ud+8E+7aG2
kikp7683kkjwpjSTpRYnaqVbEwpympurPrS7DdmuGthzfFgaCWj3dOS2ZNaoZWPH75EcdfQHlbxz
M7h7OXys9TiZN5GC/kNu4tgW1la14c61rWxbzh7a0T2ZQcv6TdDiooysk8WBeOnIVtVhwtA6qZtF
OLOCgXCahKS4mb5tUCB6HIb7JiZediSrfTGlIjljsseu4OQ5WXmxvwqDzNll4itv0vCx16lU+ybA
Z9fV9GXYtKAWihdjoiOh6TFLIflLdhyD9TYLBgY1DX2ksqR68qCOLFFIjDfQyDLpgi9mtwM7xlvT
HesRrjjyyBqlrRHod1Boo88uM48cq8Ub8G0aq0HxayUBSZWoDm7ZeuLCiB2GEjQL2Vvw9pMZ3CEQ
C1LN2XVz/GAZnfU0iIlCir+jwPmQo/WczGVQG6Vn1TmAY2pOJ4d9quZUZFvMPLFiwunlwYsa+WjX
yFrY50FW8IEbEkuamtsKnDGxuPTXYq6tQSXijSc+qS+npTk6xGYCkXM854hUJ9wHSXiO8884caOt
4bU9aFxGTt1Ir1XJ4t1SGayKuYTCPVIi8V6lNlxj3XdyYOikM5ekeicmtT6cfDVjCIHnz0Cj3Ck1
Du2xPw80X632xsdgd1fbvncXaeo9LxiHQR2+8FmtvDAPvqxqJohIuOFKRCjIMmevwKVRI+4NDvBF
XVEMD6A+dxjoN0ljsTtvyhfi0zS60hFpJCl6W+Tl+cKrSvSsKdmppc5HxsSIVY8MZgqPeO6yGeQ4
2iWE9L52YyZY0JxLyeguGqU81PN8wVY90/JJbhsQ9FYkCQ4j/10rybfTSpx1MWBltPGo3wEiGcyn
JpWLhUs7fVl2FyvL6z2XIkLGmk0nMRQMbnVT1hkkKm3TdyGWLIMJ32CDSpVOulQCToIWK8YGZAAB
WItmUyvOvij5DvB4LzHMbyuWiL4EG1y0olp3JTFPyaoIe5ZFjSgzMJwWykj/ibwSw1M4vmS47P3i
qVMQMQsfjvA05Et2ni5L8nBrpnWwCase8tgv2wtihdvffPDjky4m4672y3GPnuze73NvF890JluR
jcHOPa13pie6lR3WKeiQ56EHwtDAHOkB1Wg2LHb6ZrdN5r2CmDXZDjNHyRmCCDEax8Ef1LIffNqs
RJkey4FxkrLKnTOwaiEzE8MxTvKIqz7wXdWNB98I0n2F2GjUBPVYr7NfMu3ugMywO4DwXIFBVwdt
IkMgL91VGgXu0atbc0tfa87EGk580lyNE627G+ebXA57p+rbjSnHu9TFxE+1i4IgrApEE/kbcPT5
wAGUUAXejY2Y2WOLeR5D6e0ROb6koogPTSz3bpdwgQ+zcN91nbOyyqBdu7M+341zMqxssNxa/my2
GlNDrvCwq+D0OYTEN2W4cfyqOqfwwLIRsHNH63hZ7YW0/dvK1S6ahe+hcL4sPZkeRQDLQRHlPYKO
25QuAV9NhHttlKB1DYwV1YjGrDP0YcVELTjm5pYl19yAt3VXruxPhl/Be/ZMLuwZ7VrPOqSm7y+T
JqC3F/sP5gSkgORzZnfVWy/s+oDXWOxyixBul+RWopq0cBWhEz36IfwbyJu7IR8fynTszmnm/rgT
3Zsky3dTmtzbBWwBM+dpEbjkgl7G2qYCBK1G2J3rG8aqDE5Sn8RdWmLTVKgE+yx5o3v85nh5zBRI
A/vY2NNetmqgfs3ZtHZucaiuqcpCFnu2OsbCasCI9mGLdtXz+nutRrqLrdeljKfo0EmA304sVlxY
HMKN9qbh9/s6CT+KRmw89rT0eggAURQBHEriFlFbfMp08pdHZn2kLk/lwTWrlSg4Z9p+m8JVAIFl
ELAKc3PJ6Z6sxtL1VuYIhpCJNzneuV+9dTX8a0NG/h6rZvRmvbDDr9/87oq+cjTkMNyNRvVtG8I+
R6yff775+vXCzZyVKzAVeVERvQEfhvv+XOTdW135N6RjDafrTV7awymQyXDSgWOvMqHoo82PXh/Q
GSDsKwJIECXER0Mk1plevnpyG/3SBpNiJM096r63tJXVSWVKPSVMXBcBOaTYB7lboqlfcJBExAAI
9URbk4ZzZITH66O2LqqlQK+5HmlTL8KplKfGDhLce5p+ro3Em8mZmGEcB1A9tc+TKHyPuZArXzPL
gXGKa+LD7JOnaGTmSZ45UqLUZtAGe0s0LleTBNbkhBZgUZGoFnrS/LFY3Rn3bjQ4Ob+COFSH05ZG
XneK7aZATDRl7K2ZPZeYvBhLqmjv+yHjiMGrn5FPEEJVAZsi5bR5TlwbePGkGygyeFRHmLL0W/Yf
jmE2z7nF0DShLXZzfTR2B0g8eXXXDUmNnnnsgd6N3tZsjZyxXwhfSXc/upnaAdXgVSPj9pExnbe1
NO+/8ASHfepj5Gof1tj8b1+hn38EgJ2/nmDauXj863dgMfvzO/zjK/xfn3D9JYOR+Ou//xXSLpD9
Jghh486TG30g0dK0whYaAuk9lvF0vXO9EY6C9kkKwvZ6F2dSets5/Z9nWKJtH/BJUQfErUUQAS+h
keK9EwHdF32+++e7PDIOtEaxOeFLhqKtE7eamj+bBvmF755bAH7XV7s+Y5ZJLxk5W7vrM5pAC8md
8r6vD15vJsN/KSqTqQzppgtoJN1RuqCq0IDQBOrmVEedzy6mwPKQgD94UwnraRTTFnJC8GBNw3jo
LMTU1MjBg99GwYPdrRwi9hZ16JGhGBJtZ+U22+sMwlxsdMauJIVw1WVds/ZFx6SsfxSapW2MhL6j
ltaPtS8fjJDLZqR96ip47uFyoploWPd/sIWPG6Lyyr24SOW9GUNfst1Axh4mDP/s/EPzWsIlpjcZ
CjLW29CBmI1Jb7Ir0rEdan5/XDMVP49Cn2PJ6yeSpkBCotgYoem0pYTUGAou+mHeH4s4Wjl1X61T
jZbdZATZzjN4T2U6swXoxHWaYSyKjnTMNn3G3uJvvBChhWwB7UzdqjGHC9mTFtti9VEr555BjQV0
Gr9jl+n7mKtMSuzIwBdVBLUi7IZw5zUeiMMM92qn04TOyG620BDsJ2goA+mOkU67DmMf1zw7f9Qm
d1wPnR6x/5Zyz5l8SrT0RyenCH5p2rDN36qJIpWdSbvUWSM8Sa6jaCbYZ1VvnCQN70OWidP1nsi9
+ghKBEshAxN06D+hlibvyorXWWBq0FtWetGvHPZ+uSQUxTFoJyEXD7XPaK4MG9QNTGs4hCZi/gRK
lpu2AcvcT+6SaBAkMQ2frE6AliYkH5Bo+hUZhPVi8NQH9EL9YuRwvsIkuJ/SC5mpsGd/KKRRshBK
0se/+pQ+B075Rhpe7hI/AQe7zwHh0ZMGwRgPvxSHu3xQTw5EnFViM3agg9gQPYVFjX5FQVMcOjaJ
bsPYrIrRtHbsafyA1GeBFxHZCHJzEsX8AB/lmH2kSXqWaV8vLYQZi85aFLouUSoTluVm2Mc80jKG
YGqXhY+EMui7EypM6izX39PM9KH8iWcdauWCYMgWfKzJX+7w1psAgP0vThvwnBpWRRjW7BhGGGtI
3ilsb6LO/6VACdbNW5YS7JLW3ec0z6YzgQm07Uv4TDzdi9jWyAlZZgr6uIild3T8CVfWJAB3yXIN
axyML/J2jfnYoo+GN70f6gthHWTMRMxpy1YsK1xmbCvgQqJ8B/ULJtV21Qa1AZG7XdQv6oSeuJZH
OyPswbxTPQTFeMhjbdvjVVqH4TpW8yADMAuE3pYch3xGN5bFAnUemLkG49gUdhtKmUcgAvAkrBVx
qtGm9FymLXm/RJzFkKmJl3qhlyskOrQ9EPKjP7hjZLxtwVOsJyP5qqCVg3QgiKV5QtYi5tgQomMO
uYfuVo75q0TMe4E/rKPeitkLAkqBTax0BWKIjxpU8SPGAHfhdvo2I9jG9GboSk8Xgxi7e2ERwKOX
wVIYCMKqXmfjQVv+ofJP/ZSmZECEnFi5dwgKA5o3gVrLNhIXm/rBQkpzwPJFUkzSQJ9UBky05B4N
OutjUDXkEORcsPmjYpmYBK7V2rrx/I9Oee+FNafMKM9dYD/XsGGXN+4gkrUlZLJCjvY5Dgx3RKGl
28IhPAXa/rJNBFZqxRYNF8cNgEB+VbM96wZevLqlPaM5HZoYemZdfcwavIFZnUBTGMeLGpODxCW8
UnalzYbeAOJ1mq8TjoUJnB9Ts0Ob17NJhroZGNK5drvbuAVUlWN2SvH4ov4ptrZidzbY/rlBTuxY
8a3Q6XuCiwDcUHLwFxaMqxQDZNvlD23QQZXNe9JNCvPHnj040WAS/Mr5ppwCRFzk5VvpKXKniJ7Q
dGvbRT6dvBTMbzWvj132mcdSrDp9uglK1CxxNCt6JNZMuEBJMyCZICtk0n9psCEWi1yeQkAgvEKx
KeH2T6rlz2UbikXePVPAmVuYpC+qOjTeQFcAcYMRn2IyYFdDI7RNpGOMFPQw7ZFPO3lQ1dhthTa8
E5QJEkKfU240qJQFcM7GnsVwfPq9olGu4VZemljQkY/fpGTiajKuNsBFnyMQIMs6S/0lDY3Ms7+J
cvnVb1THlS6fmMXi+oSeS+Pn3plKUozBXDbYr0oTWrs3OMMJYMmZ/kR88mnz+id6NunR6/10BQ9e
VzrpFSEdadHOx4Pl7VgiWH+zu7BLc+ivlNWZVr+0WfNrhcOycLmkxnG4zg2zxTztd4tGajct5hwt
kBqA6cQkIpuLJDaNlR6Hl3zo33D/sMRn09YS+idF5uvk7EGj7g3DP9ZM2nakHb4HUPoiL/0JCrCB
EW2Y6rsImm2QV59B9gXSlAabgkDnWsOusfoIUHn7bWXNWnXn3IgT9EX6iOYDSq4ybGfvmauhNDVa
5nl/T9tf7TDhALT9H+ydR3bjzLpl51J93AUbABrVIUFPihLl1cHKlIF3ASBgJlWDqInVhv7Gve81
qiZQHa00TKUkAoHPnLNP2EbMfg2AOebkmQc/ctVNQ7F1z9lGKEoWF+tF/rw1CmSt//x+gbvUGmOd
3xebs8FE1fPO/3yq0TSrjTSh/f7+7e9/N2H9DqMsY23JZx8tWOYsHT6H5Uv5/SN/sDHOC7LD/vkf
DCBCbACN+9+XuPijAYZwuOa/X21L4u3KmZgt/X52KzGmB5NkCFgslwmPJTNkEtwiBCWTFyGaTsVX
6aqvOvQfkzy7T1HT+FPQ19NX6w0QbR03hnbJ7RlZ7tFnS73qgOmsKt32caL5wyorTNZ3UUQWplve
ojJ7DcvkPRKyXI+6sNh0rgkW+kiFezYM3nFiR/72HTNwDHkBiugsQE2dnlIADSHj1GsnssAp83d2
+G9JNN7oMYJQHNiAEC2swz1PM4Kr1GjywAw6jKcrnU3NS+3WJ3v2tWfgcenKEeLBs7Z6V31Z6KQJ
ryfPWi/e6grlSdrd6iR58jMPUEJBjGYUvY9tvYedfYxtUM+zTyBzKsGaTLcuzpFbyuFP175Wo8Es
jerLUpDpHILajUUvpSFF1TNxiKzk4A9Dt4acScGMqTVMbMCraQ8TAH/t8gu3y9Ktr7MjFABDV00L
QJvlAaDw9wg5LRM9fm5WC7Up7Lq1B6gu8F32hW2CzIuQhKRCUF57N4bxH2ZrvnpIBMgBCTftaOoM
/JtPm8hML5JfuLAWroP8mMO8IYkIsA4mzKeeF+98hs9wlAnKEy8i33aNPuIJSQlkde1Hlw1E0PZk
6DHxhYebgAEo1XPteH81HCJLvJ670QVB1Kkj4UxkfzWNlNTWl9h7hnCH7hBLog2HybL6PSzIe9OJ
HsOSpassjY80d7jrFPUiIZgkWbXxtP01u/bdtHatRKErT+Guzu/1qH2Fw0iRq+NAFqGHGXMRclUa
Pn5kIODLYpa1bmy/oyEE3cM9XWUmOkZma76fujvNas5wbBMUEAZGvzLdLNPROEIJ6RYMCXgsM8hR
mObgiRZkD0857hjkQ3nQF6UG3j8bThAaKVPYMKxb27ib4fcH0WQMW7InYPaRb+ix616rKblyMbsr
PoMeqJPFWHCTcAYlpMyBHv3wfDrnLM6eekPOyHrLJ8J71yjheS7ngchTxuNSlkGhh6+pbLMg0ZxX
8nYemAjp7HqIx+hi5+RcnK6+OW19MIseRVGaPDCsPM1W9lyau7ZGM1kXGH/BSED3veitn597s/2D
PaG514Zh21tOCd14XsHCb+9DMmxuVDCpI5IlepDdYirvIUhWZ+reM6PdrQKZcXWBnT0i8si5+Ltd
DtBz3dv2T0o/9eAyWtSz/FqWGfci/0vs9nuQQ98gH7oA3Lq9PKWzJ49TvhXwiyUVdfNoAqI9RTOW
BhoNfPzkCUWoCy185IGBAZZMwWxbwkoEtuQ9LlA3HelzlNXs5Yt2k9OaHGwyPTv8neNUOgw+/Zeh
dj/TOv1MK7M6OR7Wj3aAaIZ3JTtE+EbubUP5a19UaqvS2AffNnrbwvTIjLGGQ9VmbwBlMARE2rZw
GEUmk3rQxhG9spM/sfbI7hziaZ9YSPMQEa6/G5PJXqumsXdZezEyaOlykvtkBnBI8kji+Q+dVYYP
KRG+J2mFfzRauF1Uu0YAMHcRgFIp+6gcV22KpCkXhgVEdnzsS0KOuhBYsj9Zy8x6CkDLk+msdB7v
eYMqF9zpnEXetcIQsKsQP9EShDD2sj+yT0FHD1a6r53QvDcm54/T5Qmrj7KHJl18ZMykWx8RTpen
I8P4NNm60rHpMgp5l3FAAJValkwQmwdi+J6SnIAdsEIrMZVQiik814jOZt6IWuzrbDolrW4jXErs
YHBe2J8yGEiz97q30QD/fsBrtDX69sFlbLSW+VgFDtCloBgJweL/IlvdlofBp6PtGiPaF5NK1sA1
GO9b7NvERBfqkAyUMZlGjwwQq4lsgjzIhBxHLVtXSUYb5jQ82Kqbn7DQQqA9MrS8I+rzZBJqiwRh
lSiWBt7Io8MS1fOcM6BUPDNWptvTzgqPy2mJfizJoDYnOLudkW2aJXTcjXkpWqcfymA6EAcd3aCY
/cb+w+wkUKdS1icLqpVnT3YSzXgpTFkchKyuyI3LWwPqamMCVCMUxz/2S8j4ALhg3aoy3U4Cmil0
3xa1zoI8J3IY5ezCCMTdDHwGv7kCBzVapLYvaZOknOx6k/g7Jo8xT4f4TsfQUojh3Ev5mhSus8Hz
8dol1mWOhmPuG6wQc4HvsGUPQjbcFSLgc8MJFJSF5r+N2JVWkR4hAmkVUGCFNAhYx6s+6qehAQ7T
h6G5Hx30YWNBOUfDxnWbVOaOWNwZOxST7Eh/jRgvE8Box+fKrz6WxcXDSNFCuji2KyOr77wQ9ZVw
Rm+jSgv1E3y/VvntE+SKU1i/K7Qrr1XODoA9smSxSWAuoaUD0k1imxypySCeiSSZQqjTqe8rHv7V
V6i4f0rbuWaz723sJ0uTFQIZ6BSaJEmvFN2WVJ/xLRxITUjk/EIzC6FiQ1cPdaW13Oc2K/Od7VOT
J0Nyn1iltk6snrO/oh2nF2xP0KsZdjxOGsEPmMS0jZfhrM45VmYSFbdSRhTXGXF/qB3pxHMxBKyT
XrLYM69lmrMENYoXg6jvO4EVNGLd2Q0pHXPNxEEli8djrt4SY3H6j82FWBS2+h5RI2ok6y9VCH/Q
FoLT8jZ+Fm0NXxWbqCGYhfVPtvFx7OyGdvhkRHEfZsZ4o1KGDwC4bd907Td5chK6cRPuYoc1l+mI
5dSAvBo9pyoHtm6FfFfRchGXxkSzRth1YYVXZek/5GS3gbDIjAAy8SUAFK/jenptI+6go4ephy6T
vEvD7V/dbLK2beGKozl6JI+VrKiyUtOO1Zw+GeWYUJcZZ8z5DIHscOclvXa0MhnTa9rtDtM3G+6B
gz9E6ANPLG7Odjk/FFqmvxCiy1YRTDvxC3QwXfczmHFgObDYyhFvTs/4/BLa/rO9BYZmvs4Uloe2
d/GtFOnVbOq91AgjoCKFMM5MXKun+AUZIiPI0PnLC6n7kWsVI774OISHAsdmm7lsnlt0d3IIgZgy
5vIsrdlp/cQemGbryjkWXvEcy6NbCAJni6vOLIQsKB5a+MYwBoShE0BMKW46a6d4nPXjkJNH4yTP
sZLwTcoYGlFprPHP/xXj/OBDfvSduwXaDpF6PniZ3mOrlbfGW9yNmnYqtLm+dA5LKjeZnp2e4Bwz
rkJqVW7LuLBdpPIacJv+uzN5i0meICyJ4U3Tp4iY0F8uNHaQmZoKXA9YHgva89y4buBqr7HmRA9h
lewqupCMkgxS1sYrOhAw/EeBpaklXgdx2QycxnGldm/03M45QNOUKNqkJIADanxAgmV1TsOHbuxx
CRPpHZRtEfAI/SHY67OXrnyW9vhDGqu4WLoVBgTkWmFqv/kVuxstJ6dOKvs+jZvnaQLvMhLYKCns
4G7Z+8yOzY03kzoOVuGpMYmJcztHPKnSePSK8Z9upXCWrOWMkACRR+lrLPM74pZj5Kz3Gu8CUJ0p
vhDwybeXVzkXbXKE+PWO+Ny5z434TpoZP6h57t4pYtekhj60vTPf5xbjJhZMYhMZGqSSPjbPIUX8
Kh2GO69OXmx00FcLwsKLWXirVo+J8c58E6xT8pP3nvNReeUP6o3kWJTsrxgWnGSk30W6L97WYoJz
I7qDJ30FJNB3TvR1AYah4kE3WVf1TDFiw2MLvtSlvdXdW1H9Y4v6IouJ8rQGL61YM/k2QpiabNe1
ioe31mgu1YwEugOJfyCczlzz7K43acUCp05rRFb4HrymXOcOuyTHnZxdKUpSH2cmn3jpki1moSvg
VIFgcLzpds4CKTEz2B+dzgyok9VerwhqHAWMWGWNKNsHw185dXS0Eo2sT6ntLdloDMv9dIc8ljbR
TMnoqrtNqnn3/tKcKF3Ae8ggBg1poU6JrvpA6Tgwo1E/+mZ4M5ScTp3e8Sg0LqpnXG067jH38vQO
XVq/1RsUGYWciRNoJtYWrdafUpPpseFSTr33/Ph2vLX0za1Kju1QvtrugO7aWqK/+iaw/GmL+kzd
JcWg7YzGqNe/hfHsFdGuADmwniC7B66FhpzjwwsYRyLOieSdHRndOVp4RRkZhjvcu4+zY6mzwwV+
K2o0tGQHWTnsUCZE4N/JZQhsXC8kJYpk191aq8jPJI3XZ0wN9dn15wgPHzVSCVb09M+HaKRLIDSB
tF/mbCTRNWRqkyBR/vP3SDBbUpHy17BGKjmwAFzDO5hPrtHNJyvFgjQmyl2TNgj8Qrn2iX7X3QnE
DkfVMBe0kZoHukcWrlnaXlBh4uGzCBkos4jOqp2zdRFZHCWjAlBX02kdB8YFOUm4NDDMQKmiEVaf
wP3WG3fiqhpV1W+kZIzGTUC+QUo8++wjugM2qY4obBUAMD6NlZEDPsmRdKd5bNjturt5wj4YcY+M
UgmyX2ktCsf2ubPT9tbJZI8+/72DerUp5wmNL1z8vrk4oyrfpxlHW3OhoC5OTRy/p6X1xIPWp0Ix
EDugVVy3PNHWdVYcWvvTS0zYLnX5BA3rA8/lrk1IEzYS/dMikI0AOt4IeTJjHstGlXyMIYF5U/ZQ
KDAjtgVTO5e8w/ooNiPZrhEE6d6afrhaO6pup1yT4iaKF9qXfd/wFbrVZyT4RozO/zM1/UPG+49j
cyB9QiuJwfGZw2F3sYlcxlmVnQfL/gEiA+YrNu9SaDT7CmNElsiH0ukPmoERkYp83Rf5Z+oO7OFj
wLmt3TKUizHb4HHpqnmD+ETydsQ35gRiO/gV46viweSLduQNYcBTbT3ViYe7Nu7wZCfOw5B6fzEU
P5QVObQYRUe4Yx3uvqbhmYHsfFI7qp5PeBvI/3xWMbPIZVAsLlEXbNXcGI9hP2yEERqrSdOv9lT+
rR1StKyCsZE5sE/zLCbb0X0l5d1oEUWRkvK6cXWgLL51bSuUuwq5Xeago5aYEYWOREiltrG3zPYh
VxEkVTJw48i7S8VDD210lZHFQUXADqUhdXfwDFww3QdeC04is/qWCSolItBrwfu7bI/MRf/RQ9SK
xn2NjXKjIVyy0XCtmJ5U5Lm+mD30LTfbDui2V2krbouyaI3iP9shtT15YckEwQCepytv3djDC4LT
neGbLxPF3sb2rwra2T7rk2disKDSJtc4S57aBuoWZf1FTlB1exZ6lYWI0eILK92cS93sHyObAPbG
BimrCvusk38IUCC2Ngii3zRqYw9BRWojQ7GNT282dwTqPuCbBtDdHho7fPZc39m0ngIhFop7ZEvJ
MW60bq2RA1eUDObr6jmzp3Obat2FuTgkOONPOs9Pmq72VeV+RjalVtZnO8dpgKwV7melp0Qo2fHB
gjIa6AV1DuXhPsuHP3lKocc5TAHm3UVZju6FyAnHQs/ONbpKyVxqbJvDWUseQaSdZ9VvGtM+2FHC
fJ43g6J+ZuPFtqoqh0PS8lZwGlU+SVvdeMqYTGMoUY8TJRAVBgch9KpqPU7uS4hbLtMsmwAFfSV7
5v2zM94St3skmjXwzPxZauUlH5yb58xiecqlXCgpp3FMC+pQfY2SqNKaG8O0Uav3alGEmi9a7h8S
Hek3xwZMaO9tcDI9sAt4DJap9wFin0ck2kfPEK/NQKSxH+M/6E+9znPQb8Nt3GkvJMNeHJFjpG70
g5iYIMviPhXJu2brAFXd9pml5Rqd/UtexmQWdhlDaj8z2A44ZK/W8q/BPE8bEbD7NKdsU9BHWmAM
+4ZqHkaYSIcXUBGEvrHaJSlNZifyvO7qvN2GGIa1/q7PonFF301Gq0bsrDTnx1TBfk2I0k0G9kGk
Fa01Az1n3w+IdjpsKbItgxxu22KCp5yqdYxNLTs/7dtExt+O4XH5GVNyDSw/EdQNGhlBi++tctM7
pSeb0MfCF46ALNp0G4/RM4ir5IRke50Jeld3pFFmWF6ta+O9SHEiOSi8cRd3T4537q3hJHWwNEq7
U4rqOnHWZZay5NYEUOT0sZ3Yb3suR1pk3AsP+ZFuUNlXwGaXlW3cTH+ZgQzXrGisLVsBY2Pa+T6Z
SMPJW2sHAuiV5/1hYDTrs2Ve6Q3vsPGMqfW9irKDVRIFFdbVPs1djsSw3UP9tRQ6V9tGRahp7ich
irwB40MF049VfrknMf7HD+MvUy93TqiRAxSxA4pIQJ/9p0Y3rr504IC0T46j7gdNe+klinUUGkEw
ivltkjojNep6bpX8iyc8CnkGWebZRJpsld0BjoOz16WG3w7dpetdIoRhXKIXXM+sYSYcOuDML6Ff
H8jLvRCFRSpQ/je02xMK4pfe94A8XrhkxLqbMe37bALWbJy3YGIaVrPEuTp5fzSS8dB35sq0sSsJ
Ax9/hGsvqbBLeCMmfQ0v/4CHFWWIYXKtJ0RWxSK7Wdmmn/kpIypLNOoyCdm0VdR9SwvQMNJIwgut
0odf047DurvqU3KDjctay/MuszmtYzP7AJbxt9DkWwexoRbWGzgKnFXWWSp5wb/IjLTPr7qG/M2p
TXslPSaWSIRAEllkQOvPCg0TDOgL1rW7tiQqPIKympJCLdVZjtXBXpYqsdqXlrYXGQBFs/0oug9c
bvuOeEFCyW+JKb5V47zAdbeDrOJo5rC/uS4C3MFiph9606vDpguJ2miTVmfzdYxG9KVN5U9maC9O
4yJgMJ8NyNo7FdakGm+GEuN39dg49NqefUH7/uHl3SnL2aYApewgCjCxvxr9O5FAwRzzhkaxtoRD
HE07YaNkEjGb9uRBTfkBrTqz05JtvqiaayPG+2L+rKIU7EdjvDTmVK5hy7DU089dyUuXCZqSydPQ
ZfcZjJjAsvmipswsIOthrPertbKL54gB/HqSoR9o6EfHYZFBcoVOQ8xCiojXzr8st3GUGmc3HE5p
Pm2jnKd4kX4R6nWY+kW123AzED4VMOIOHKp0PbaJW8Bmr43bbgnC4LkCqnQJTTbxcuikg3cgQfCr
EbdLh7Wq9fdUtafUQL4OPaWsnBKMeXITuhvMyEDCiut0TqObGwU1QxRNxH+Zi5Pp5rs/KoGrzHpY
ZhBz+0J716XpriQ2J/Jn1QEy2L7nCQw5BS8C8L8qGKr7eLJY0ZGJPjsviIC/VNwfEwF71tPGh5FL
bmwJVjEBCUXljfNsCFwnRhAXue+RO+xw5MBode2SzGftQcRwcDv72/D7j3Io0ZAAnsZVwKgg6y+N
tAJbn28sm3Wimhgb4oIxu/iu74sfX+HEJyV6oGRbI8s8azoc2zGxUXKbH7lr/Wn51hjY1jsEkqt2
csJ7HidrrVZ7LyQOFLE4awVFJjg3T6uEwlBP7ZWBUOAhhyEBFKpLSDTx3DlJOA++qg5IYcog0tDJ
zLBsdgUFK+WRvUZow7wHHwtMRXuVL84ff+8OHRqqCQVjZOymfg6UavOtP5do/RG8ut8eTyHDzMSx
rjis6Z7t7TOO6vKiLeWon31VWc0SMHfgedxPjGBTh71p4t9VJPRAhc2SLSPDQIuQCnJcmMi0JI/c
LWhfH2s/EqgBTSADt/PcqQ9yadulVjLakaWLgTJI9u1quR96x/ux+GyLftGFYMhaPq0QiqAv2jhW
OJ4JYtHXtYh2YoaOGY/+W3b1XFjX2FO/Oq3+qBATc9Hu8zgH4GBrbxMpaBsxcv87xuuYZHdoN74i
30g3pomLtORGIZ55pfkc4BSsTCytP0XoDvj29f0sgQ3YZoNSjP0UAXD6xhs9K4i+BgIAUOtUBxKB
eQzce1n7M2ugYVxOIqf1gwHvx9AR5ONYmOZB8jRpAjeiwO4GTHtdTMBaOpzPwahVTyOwUlo+Kogh
naj4uM68Pj0p0/vo8hoYhh+EsfsdxsajSaQD00Q2peU18YufSsbPMozuMNlhLWSQTpRkvZtsAnij
mgBrrvih0J2jjvNbb6P5WHGcrPsWAxyU6+HBNs05cO3KIPOWlBtt0qZNTWLS1UdhYpNfR3xb4Clf
HCoyKje2KmjYG3J98grXdiOvSvED6Ln6mIusqgQ3WquuGsyulfLntw7pKN1QzvDQYyc0vYXVsMW+
c011/603suPcgtIr29TZWfVPGjpXxnryENKEMBjbDrH+nPcssbMXz3RvMVNQnmTzfT9OpyGxN13p
/7EhmfTReIoI10AI6F6dBjOQSfR5V0XPkzSXFdm5iM+TxjCU2dF54mDI2/E+nutr3Q0BRrnXPlJB
XRGrO5hsxX+kkb70meVs8ozZqb1YZvwfHtNbK+FkaKx6XqWpoUEPS/+wU/8LdIQLU9NPBYv2WhHG
hirpwNb60vsa6wtkhlkX7kMW+dL2NnonjVNec4oQHoNwxmsY+WtCbhfypV560yocwRq4thaMLm7I
yiz8jcSrBSDeXJsZoZ1eAkg9IprW4ciWhOSdeyG+Y5upoWdsVHVjctf8VA6e53m6qMHQMK/ofO8O
13bhXihVUWCRp9nZMC2K8svQTdgZ+EcYe01K5ykVM2+JzCctTdpjOEX5pjaJmEIlTm8c922gYoA6
Rfs4qIGtH8mCNF/Go+GXgWscZgHxmj3iW5lSBKYDcIk5ifEsN0eUlC95c1ZGsc26DJaUzkYSbSch
SwnnO9QQMh+WtlGEm9jH4i5T9UiE6IfFAnDNDMSvTyBbyyBDa+10RBR2f0ROd1cB6Ua9WO9yBoAM
EHOCGpsjbWFHHw3HyEN4RgttrooyftHxPRNQMaLZMi9N4zxbklPZo0MiJaFYF1n1Fgl2EwOTNLaj
DvR1QX4mlfvQ2LdhgKVOF1sText++iZIET9zH2oCNVrvUC0j6USeh3neGTbTWgw4f6zefBKZdTUS
K1vcRA+wwoOGdPslXIipZthvzbrZVqrYw1w2DlFbdjvHLv9aCe712vs00PNZPsavXu8Jo5rQLLYY
+/dlmUBc06zHaPL19cI00QGnroE06ThsxLAbXAsKE7tdySkXz2SZRujrjNSGeCB90jfYsSTyw8JS
Iggu73JxNuBQcsxTPI169z0iUZ7d8ktCHxYGidmEaN6p2rmnu7povtrWfecD5G+CUs3niNhoY+AM
Y/F+MAdtT7SwC7HDRRr6FjrZNbYpH62XMhFvc2LMOxVF5It4tHD231ks4rk4RUFb02l3j35kPZfM
d8lVJ8HUzA+mbnhUIEn7njmUuZafd0ikRLLxyEPZ8QNFhqXL90izyh1JRCFmXV5LyvlhGlPzyWsz
cUZWvCzvLPHWECxdajy/dXbe4aw5QRE173lyTAaiMvk23nLV2HfkZ9+1U99/mKPN0n4AvS4s/i2g
w/jkRPpHijQe5JUpj8PYSFICbf/soQw5cJHe4rbbxpJvrOvN5MGrxJfvwVoq7W1TPJeldosjq6Rs
69ZJHrrLunwFguQIZvh19sjbY4u3tyMbml5W4w324x3MAM7N0WTvW0vn1LgJTCx7EUqo4pHsYH9L
/p0VODLby/SeBD8RxBqS0dAT0EVxloLvF4kcFsAQBxZSWWcciHMKjU1OwNBvMg8UfpyiURWE+PRb
OZGhSztcV9bjrAu0vKXbrAEPu9teFzfh5zeZxqch7/boKsqtndp/kT+1QZxqjEIGjnFkZsxBNffB
ahmW28slVF29Omyx/uMP0sYUJBbx6ziHbkqY7IhREUCCatnaJS2VX/aBkbTgeZjwTLKfzJaDx4x0
QlY69ZbNtzKWCNYcPSidR0ApD3rCC9hahoRl+RsqZfL1dLEfAFSJcKSkGv8yLC+CeNSvIroULeMJ
RWmQU6S7uki2FuNGo02rjd8relRL2etOagHB8+zAZ2I8KmAiKYUhh19h8ExX7mHuSuR56XNnlJ9O
Iw5+Si9S6P6wyebAz2nNs/LaFPHNpZI7xeEtVG6xN+tobxbyauXiZST7M0hGw8WBx5HUkg/V8TlY
VKugiRgt6sPRUdzFcrADctk4wOeW2Oh5ZKsPla3zJDT/UHtOIsNcOxZSB2GYiG7fw7EOt4QDfPj5
IEApkIRa04LpenNMdMiGTGP69Z7Ux4NbsNSPFJKdEXlt2zGzmc2CJ25mHdqMHLeWLc1G2taBmAaO
y8J6SDHLYojHfxI3A9dHZj13IBhXmVFlcB/SO1Rt5tEo9Dck6GJDaoU/rfsOB6RMCjxEongrnNJf
st6YHJdNkJucr5ZFZNfMyXgkALU5FrAHuHPSIeCIso5Tp5UURzXrjdQ3gb9M80bvU+tx8Ft8O4hb
NfMjHeUFtA7Zkl3z3BNj/AOT+w9dUfbGAttew/TBU38K0/hzqusPcCYlghRchHqX53thMIEokamN
CQoNhT5bQBfCKqt9OzHOaxyoN6T4Ocels0JqyM2FduUtjQlcj+FEPOvQXLEgfuvUAQ+MzKFLkAw7
5NO9LPy3WfY/DFwxpGpue0RAQwPHpmoKOlRM7JH9dR6b3fH3g6CN8/NTPr5BG2tOFeeHXaB+XMQV
LAOzeoPVyGVKKMeg5cYF+UUNaFjtcdJ6PjRRd/z97b8/AIz9klg2Nv/+I3152e9rWQLv29bUcR4Q
6Foag0OCI79CEUvim0nTUpQZOJAB3Df7w0/GvvOx0Lu2oJh2JyDj3XyEoDQfy0G+8t6k29/fJTMg
G6AplJojkILUfPAnHDJE7WCTaKiR+9QJL72aDlqqwj2jWCYliX2fhDmLgCRl55qor9g8Dd3IvS78
o5UDgnD7h9xpb2OnIoyhBjdjNu2V3b+hy4UE802FGO47M8y2CamcK2QbODglLU4l/mjVM25T8jFR
eFOspeEraxgEb03l72Jmx4FMEcbRkTiu4x9G6iIOEHXU/Zh+LSHcIbJSDoXIIpNPXfRCuc/ATjcp
2geIyja/wmF+KHuvf9XxjvCsQXCAaCCX+9I2xKYtYIpKRXBv79Z3Wuprjy0DmzMZnEwiCPb5SHkk
M2UepnsPSPV2SvF5gJQfVr6c4g9iBLK1K6a1EBAMsHZvaj7ZwWYoy9DUPfjuuNd0JMJNlH/D9IP+
mDUvpqsBWmqZrjc2Bq4sZMJXGdab3cTTwSzVV+XgA5YRy8QcEPSmJ93d7fVqVWaAZMNIF3eDzdi1
TwbzAy47cvk06u9JqMzvsqFFsq+B9YCP0ezGpWnOhJc/MI0kSGniKfn7zzQr/nJLC4nVVHsrRxAS
hfbM+OcvO1G/qbjCH+ML2F8JfE5Rm/VdPvdwA/4wP0KImYNOBQq1c2O8Du0cUyGj+VQEjW7jeFlK
QJDgeOi2dtw3W9NsH3NCMX3WBjjibXCx6pqaY/wqBpuSNMtsAqAF3sQwxZfthlen8ODN90OQLnjN
RMKK64BzrDqm5GbEI2Yck4EhgPPttta155ZAbsLsxT0rlCYnkcCRsQd6Tr3r/8SMyOO2ioEl6puc
qgHp1DJGxVwYsvV001oR88Sv/v3BrIgzDcN669SOu0KWftYd5xjrcpMO1qnxmB/X/EzPltSuMs27
YIHwYxh0LTaesdyUE9JD2/suwkgGxGJzvrCWme1lmWOGCcpJTomELBOLZiOgj8UQPJA1nlo4NvBd
SH3DLTOOATOzHZzG+jqk1eMUq69syVI1esbBM/lB1mijh/SCMGQnEdHBcDhTWncoVgbjLOZCHdnj
A68qFaJy3dhzvHJQLajCRvVPPDhhooJNSaIoRM7aHD1TTbyrQn91tH20bWJkbB5CziOlmAxyr/VZ
lNQDydwRvAaYCuWaVOJLVbDI6ovkpvs6eJyJZqn64ikVZMnY763GNx6HdrSPk+N2qzKSWx3120Hv
8+YQaa8sNnaOb97HmZCUroD7IhpyxNYbHJ39xu79z6ZgsjOzGuGCApepg3uZFysH3rVVRSfppB+6
5X9p9ext+/Lo9fGFwFv3aEwYnvTJ+ZahvLZJvyPrBj4AFbLXGwTpasV2HhPngCETdVipNoMfP6Wl
O17EME/Pc8W0JYXsLobHKBnznewZCOeM08p8Kveov/RdkYwfCSH2xB4bzd7PkGRNg3Ms4ogwzEXi
QbLaqWzZXZqiPhlJsh4cGNdFv8maaSNDd5vEznsV6+9DjnAuReNXtWG4DclcxdnCB4g3NpSO3lu3
Bg+dWa6nMD0wyIwCmzXH0YJ1sNK1Odsqt7mfGw5mrcfHheqmJNZBqFU5ZyxDC2xbVjJtY6fii5jr
T7fmomM0Bzzinyzd/0+Sf5rq7//5Pz4rMHVyun1HSfVfghcM8/8a13D8U/z53/+r6f8LSv733/zD
kocE8C/CGnTfsHTP4ZgEC/8PS15zvX+R3rBkJQjhcC3r/wGT9/7lmLbv8He2qXu/EbFthQ6WjAf3
Xy74+V+avK97Jonlv6Ea0Xd1/08MQ/vffv+fSW3Gf0XJY3r29SWld8kSFY5w3f+WzoVTsSUFhz1V
porrbDn70Luz0+q9yWZazVhaqwO6/Zty+1tos32BKoDSprBvbjrcmarWQDXH+f8j/9Hkh/IfWVK/
X5UBuk53iVKCmm8vWVP/Abj/P+ydyXLjWLZl/6XmCENz0Q1qQhLsO5EiKWkCk9wl9H2PP6rvqB+r
BUVUmkfks+eW8zfIyAiXSwKBi9ucs/faEiURA9ETzem+vYpoHfY2fWHzGJvybgCopwnvnTLlF83E
gx0/9dRiPX14H3rlrvbdHQsFNlG0OXQdvmBcvQu31jhsuRBuInVuxBZzFjvN2v9N2Jlt/D3+6c8r
p7VL1rRCEdL4TqT+5cpBCyk4SDX2Mtj2HTYEb7ERbfoYa0WCiwhWRrclcf4HieKUoxKsNTE0lbA0
2LgcSYbca3Z/8ME+RNCi2smvbOanqLHZrWpnXyUXOc0WeW3uBzRjZqctUbs9JCXfNxSe5wkBZclA
tJEZBjhx+/QuBJ6oyO0p97PlSODKkA//jMVh1eXdsu5o1Nm6ajud1lzsjCK3HX7pITdKVlhFYlEt
XEk8EWzvNjEgGWsOJHJehPnWz/2r2ryzMSdYqFzVhrH1KJzHGBkFe7tUpurx0Xo0hASrpWd5LzIb
/1mYNscE8n6QU5Nu0nsEVRKIzdI01A2Wh9qj62MiZkVz6Qv8ie1c8rE3kegzS3y2ELpa0MsVhJt6
zOZ6nMPgjV1l+f03RB9/wS8cMhdnGpuoudFUh5RwNLeqY0fCLjf4qAC+x3bWJG+9KDYJrvOZLoe0
iodT6Ms7kQcvOhCTMlHueSXfMxMDMrVt2v0CjW9zISQ6moF9xv7xPOGAfeMnYcs0daQ58A19rRnn
unAnGwAHHlGECWW7BM5zxRJhej8rNX1vRLG0wpNSGuuqRuzFx1iodEDZh7YrqazLtQWuBscWhf+E
hjUpduPNT0CEhl39DpmP3rfRso+yHwpIMFOv3/zI0tewTPACI68I+ABQRzewXN/yLn1HSUOXUaOE
KCKqtNiDcT1xZaYx2TaSftd28i0F3DtPA2mtYJ1ACPfDtCftzfSzuNkU0KhC1tUUgGh2uO3k4VWY
YhYhKuNls/V1XSeftted4LOd8R/Pp92zk9ZVezDtu0ZlH22Ev7LKFrGZF3zyLzZ1gs/C0IkJK5lv
OpVtGPpehKZRwodWeD1cpd8DhJqXBjAmxWIcWBl+OQ6LX3Aedj0FVNwiCdUFP1+00yft0cJkBp5Z
40nxRmnFeW5nDqg6vW7YZKoK5AdsLjIHzhltxtRXuv1z2iO5wke6KmJ+WANakyx3oHEh6CDXJ+Or
j70LWveEPqExHzNK2CJmFCKOnpvYO+YtJyWnSTFrk/jWS+IuyvqeKzSnYhyCo1kEi7GUX0e9QH+Y
MxTzQeD2p6Q397JzbobYKDyWeIAPqJ4n/tdUU2wztP69QSuTNGy9yU91S0N+GO9ZzEAmugsHaO20
yWuXheXSrbGV+2F18uNm4Nc19GgLJK6kvs7TZoIgGeUTEYoPK0UWOyIQR0bKW15SlNIMPLhyg/Mt
5dsg4tw7LXogb6HCVFqLwGIUFB/mGDZO601/Q4reo3G4Jy0nvkFAzIkwPkFFYtdnBSh0wxMvLdix
4S6HyMXayjyUk+er16ZHq0HlqSh5a+k7qts1YVfv/PXe4cXZTXy9MpUSB9LdncDIEg6X1VKqu4fR
ySslbdGgMJsnmnEIMUrMfLWNcKcHaFMSumVlJJbQLdulpJ8QCLx7vv3TY8s8fItEg4bTojLA+HIo
/69wSSdMLww004QFYHRz20xQxaNd5PxtBbPQHjYpFxSX6C4iOy7oKfBwoGJ9jUAh/YBOg9RRthK2
ew/EZNHpMMNkLDgluJNZbRcvPi2+kqXILEaU3FSRqSddbAVDQwLRsY6+aUPxPFC6u4/iAUzPHCGm
C8KqQS7ORUS06TJgWJgB+OCFXj23o3KWPBNTcad/KmX+Ho+8QBw1AMOX8sFvgnMueJoKP36Wxs3F
t3mAfVAtczEl1llygsdsp2dlslAldVm4ElEE07wq9fkPLZx3rv9Fk6MmE5CP28ti3bb8hijmv8ow
eI5iOjQUxem216c2DLEMthgTpjU2HUsMrb5KMyuikjPddvphB11lovC07qIk7QXR3w7v+iXjQAMl
cYSCNqMNpc00FU2QntSHMWbnO+DRY53P+uqisjKpSG283vtQ4uFuxaBzR/kO9vRHGiBW7LiysGNw
9fAMKkk4rQsOMaf+Sy3OC6PUkZTx7mJ4mIlW3db6sG9ChixUf9osdBQ9mZ8AWKNdZYAesk8PNUVv
c0fpFqXbsNrJEdXDPhlviq+XkKS0PRTWlRtQ7vBLXiToR/c0Ln7onJ08LXpXeq1DtpG8s9er51nU
35XCe8ctuww1Y4NomXWLJ0jzEcc0ypYRHUytDs+yxkegWKNtotJbSTYZy2HEbcm93LFkyrgqW8F5
X5IX01rKyo1a6rHm2ei5EOzXKMMzsQ3RGizghrFWNRhlPEx638Nj1FoIAEm68jhaosCHIBtQpwC/
DeTQ01AGEKtNLSDdjkYH9MDMvJWNHo1iXTyPPfYVHscm4qwOZPFE1Do4rcJu+gpImoFc9SlNsyWW
Z0E2BlusnEH4PSA0zkB0pup9HZaOLMidFTClmdRoAai8025OUqXUhvg/+ylbRujWssubFx+KI26v
4H1y6fHLYOXySGKZlyTwOL2GOmDFUZYu379YLhiyofquZFnyPYbNOH7XKu2YBO5bR6dSLQy48jo0
uiigHA9KrlXB/SGuoCUH/Q0OA1g3QXFHa9xTXSmQ1ehbSmx7v58B4J1bPAybYNqS1BF18TT+rPI8
OHr2p8nfn9c+Y9m0CR2t5ZWESGJREJdoYlAztOA98Bnk079kYzIs0H8yKzOQ8InwMOpeXXUdWjS2
cK1COESYN/cEKOhsIMllEUp0uyrtZ2JKFI/D3HBaBCauRqZtVdUWomo/XIiic0Q4mNuh9459H1br
VinnnlYisCGoLCs5zCPlyDZdX+mO5uHSVhsO7SxASoBkMVSlVSCgRPiYBgE6+GscoPSTMP4ulRih
mtocJeKnF4bH7r9kHsS9M8Q5vUPOJzzZ+OqNDdrS6fMN9vhE9Jq/8FAdL6gh4HrN3ZlAaTajN4zr
Uv8yWgQjUg2ajHZnFItLxBuywlawH8IK5qV2sUF8O3ZNCKSkIV4sCSxeypHpGFwp2sb195g3u1ZZ
dpGXOhlP0TNxvrL2qKUFaCISMPSqMl+OvMlLROgTsVCe5WBjSk7/GJwcJe5WKAaGRWIzgrT4EeRI
YelrI6mk+z5PYmjecm/+FD8ar/pk0mB+7pnaVLwPM44TPC1ifbBuiGUWWQD9ejDhpQUSjwOICzdq
/v0ydkPyTkzILkrrL61BPYtaepOJkukRGG2t2hv6Cl8acmTiHcm26cN3E9HSDJrts4n/1sJIDvol
fhc1i5asIcfLyFt3eRapDN6wrhEHwLchjZJ5tLcemU8hiFe+jYwLDm9KQyZfEUy+84i0kryNqWWI
YAG4kQKDpZ3Ddnzh1UXrBhNZsPdg/aBzOjBSFWyNM6ZVukrEaX7vUe1AebBzvfV5hTpwZAYFwL+P
Em+nZazro/XU6/Fm0Hj5SUxhdAKCAYq3zFcElr2VafgVTa8yKjVIaQZdkIBPrVXsUkEsONRkQLND
00GmdiV/DYiRBf+iIvVZ17KSAx53hmaQM6h2D1CgJf+9e6jTCho3Sk6u6L3vi2GujWek7eiDqOo3
Ab1VmFIgU0gbUhsKkPEkcB4oroYpA9uCgeQYYL3yMU4dKFE+qM5FxxEJyg1PvGfGpuo3OsbA21f7
j++fRtZBPzPNCKIua6AdEuptyTTrYv1h0RCPRE5XvJkutUqxtoftmymhxShzJu3cZxNlxVR5aFDt
mqzJke4lD6xb3xthK7TcudX+6CTO40nHYUHTmXqRLms6VhT0LBXWsEVk52c7KjBY9iMh06H37HvS
8wTp61MWY0MI3iab0Sokqutds8ikaFj49O5Rsr14taws7Vi6GB6yADl491pONJrIlnojdmLgPwxm
CnY1w7XFxa/HHMyqLngXLHCuXm9ZC5NZlTP7W1H8OQg5WnkAJIhDxbQnx3u/w6rkRgwEOG4ImuLQ
YU2LxbDjzrERqF5ws0sAxNhP8Y8RLOvMz55FwTLy/Sdtoygw10zUNv1L37JSJTVYG/LV54n7yF1m
SNFknAy1kIzHIfTnnN/mdPoshL+fraGZyE6wwMoxf9JrFJ+TOFvG7IdlmcMuQEB87CZQ8syM4Fw2
I7RJNgtJltunmiI//u56ScmSM3vGVitqFphyq4Vp90vQg6DDGyFD/OH3Vn1HUqvkO4kpp1s7Ljd5
GC0RjJrgZ7Hrl7XYUfux9n4sFqyQ574TYKNsVd950vjs2d6yCswC6QJrope0z3pAT4wuPZXiqqLm
EmUmY1JZkD1BfysNVkErl0vJAmVu5f0LYGEytIhicEJ1wGkwsq5UafssAm+XFFLH/lid/5Kg+Fdl
6W+VpP+qZmMZtiYIppB1ZQoY/bVmE0tmnNsqZIcEjpOs5I/BheCK0Z7ACMZORlm4mhKifa/ul0MZ
r7B+vicR6sdeRQEGcGKG4/qvy/qfsuVvypZEoAuKi788w8V7/f5XoOzxPaHkucPm1ma/RmD+65v+
rF2qyh8mIbO2rRoKJ3lD5sf9WbtU5T9kQUWTGA+D30LB6185mEL7QzUsmdMSNU2B+okK2V+lS/Hn
z+NrsmWyhmv/UQ6mYk6Rmr+UCYmZtygLaQo1Qn6ksLSpuPlLsQ3OPIIXbAuc+6xPDRIB0bDVsRnk
/NaoQLjG4ueYMN/ZNjDvvNxqlj3gJI7kVRf70bT/XFextezpPiypTlGrKqpDabGUhr2WL3Fm4Igq
x49EGPHdFPtQjrDauvGmMI+dyo49zQ46mTRvSaIeWpIDZmpVZEs0T81saYiepX/yfrSwMxT5oSdu
vA8729uY4/DCDQLY1ar+XAbviClIc6S4RIlU6ZyELHUK7eQfUdmx91KiVeVL+POwdodo2JMbHpGa
dtVgn2V7QNaOLnyG9eZJhiS5sAtM8QRnY/WR/WYliFYzwjVAIaZaBYgguPQT+cKeIzXZqUbevKDi
yyEa1maDOp5QFbR6Mt8kpzOssc6AocTJ4tZf9aW7Suow3FFt2qnkbZxUpUWuUYplDqx3YwUcjGzq
Oore5xsP9yRX6xK62DnwvWZ125H3WbsmTX5vnA9FG0NPFJ9sHhzFNpQVGBENLX9jOMA8XqqsJAcK
tUo3p0tGoaVmJ6t4wb2TMoh3He3lkIZTotoy1Z6udAx8oYPZ7KQmRgSW36vGQLXAqdMw23UQYN0r
C/s4qhZKxsIk0YPFPGb46ETYDIqN9MfTe8cwWFVUTLUoWIN+Lif0jLoUxKEsyzWAEoS30Hsbx6Li
OmodaXiJNoGXOAO7RUkHx0pnsqAjM7rsGLrsqoGYJJuI6CWa4IpSvwm0WAbMUkOjQpCY8RMlSwxM
4iWNMh8jjGnMelLu4uSCrAGINyZnyRQ3iPCykwl2bZWPpKj0+wUn0W6BKu8VK2yHABThjkuUIR0y
Ehq7pzq4FPgxcEKvbYzJDNFFrvqOrMWLGCN5pBWrlChAvYVJJdimBdh+EGYWUfEGiu0aBck2DNJN
lWVnKT6wLzmVCFZt4md8Fxd5MImx5VXmWqyZ8bbI2iOAxdVIw06hc5/p4uSzSsXxM/KYVQIoIt22
pDiTHufIEAOENJAHUq3MGsQKOwRZWsBBnKXVs9t+lEOBHou81c5zGuPFlye1xoRutdZDgRfMpATr
hXvNB0aEC8ZQAEqU/qVFdG3VxUkeUfhnqLXt6KH3qaNn1SIO1Z9WyvKH1rPX7W0Q8iJ3w9KdbHlE
87HjXgHLRxWp7jzqgCgntm3cbaaAQnJlkcz1N2TAWz2zMXqRfZS2S1lPF3nVo3RGtIirIO6DlWih
5fGZDPZLmczvw4De+m990sES0pdY9hcgf1cD0Z1WMtBiLHY2nt0gWHcNknb+KPHyZdPI5xacpFLY
LPv5WuVulQ246vI+uPrSMvQlv3SdNwO0Bv9YKN0eSevT9OcJMTKKFDwNwt7kgL4t9bVRMU7HkqNC
I6RExjFOwyyZL+Mcajo8FtXgp/vBO4oiiibuakrNy/gzQaoCvui2tWFJqkB75EWRjpSFy5WPQj8y
OOu2Th8vpRPB2IXSY/e1NxIQJGoFG01N59OTppmPFDlbL6fbEeKIb2KTcjXwz0g/o5qHfYAT7hDJ
PIzBP9buO0jbbUhQ5vTLMu8Qy6A/+sxpKih70ZueBzxZZReN+st0lYbVXsemWvkki2BPWotRcwRe
LNxDUmF/6oSlEVO6svvkoOmbYtTQxttbvzc32kcLoQfm1xa+8iOyyTX1IVgMnlOMIFMQWxMugra/
vWMYm2xKa83sgYksmyTcWwpXRDBZllCmTYRjkgkoEsSRfevUUolkq1yYI2euYFz4GH0VndebZtZ0
m1RSxqvxkBqtMyYBU5+98eJxPkIbjYSxL8ZNzJdqLXgygvp1GsrTPdd6fdHlZ1Nc+snZ2XFGSpeI
rQriFCP/qrj2SrPKVRhqp0jJqeqY67Kyjjnua0IR1qTa0hLajpL/5G3x+eyGjFFUCUyJyZme0pNO
ZBRyktWIq93zKfENHxlknm7UUGmtMK8fPctdyQX47lZyvJQDcxUv2tqFaFLOUZ1Nf2wWVBdjCwAO
iKjCc+p+ANciHfgfMe1Oux0bVjX4LgWTBe9yFbTLJFc5dI2U0yTQQ+MDJiNyCKrv/HcTwLliteb8
4zAQ6JTHYM0t2hJimZL8zIK6HFS4/v3cxFcBouj7y0okkLp0vPoyjHlpFdfBuXRp/PfcGGg+bbRW
U2NfIdbtJ+eOTUAlh4S8wgSCGTAetpJsr6Ki/2FZk4gxOOqdeoJ4e9fCBPk3LTrTLy+VB6SUt6GT
lhXmj2lQ+aQdNXa29dUGk6O9dRHMQpzZWNwvKFOIy3vojxXYkGLVaszTkbUVYwz+Tf9QwE/NoLwe
JNkgX5d5k5sdk3VfcpgZJE65yRn80L6q+mc5Gw4GblNL3rXWsuCqLVBkBSefOn+VzP48Hq1GfUz1
wAhxbeRe0ki8Ynh8yqAO1/C/PJFScmLfEQeXagwok1eCzEAuZ5EbNszg8TBaxUru27ucWRdfHmgl
IlL2GDJKuRg8/J7DpcQfRzIO/0aqulNBSbRGyRHwJRr/p1QzyZLC3IPtTGDcyz9jPEZFRn+P6VZE
S3lwKkEvpWIP1PgOEmK0u8tezR2U3BsdGwks+wUHdExl2MmkHIa+eqJjtMHC2UUh9zFkoib/NuGY
5GX5TkP9GfkjK0/n1CfSpxe4mzkSa3AB22qRBMYyUojBLsmhwDZib8rBWtu1cjBBpdi0Owc9RBpi
bVCHL4M19lboB91ympk9iWgzUSOGs2aZNcxj9cZNmU13QK2tWUq6NB2CdQtpt2ufNAIGSwpkEZsG
hFuYNgWJxuZMLVPYcd5SQL/vwVZNf+4bKK5qj5akPZeGg6at4DRB6kRKXn02kPKqxFphhycmhtiq
vWv/hCs1n56CqSvTqznXqdoOhv05XUxs5TucWgvrdWhOsrhSzVkX/XCopGAVus0lxRFKySB6KT/8
ODlHWvg0FKM6K8AR6djZzZxMmqy+1kl9o8n8JFIaje0P3ZBwlGnQ+myKb0D/OhxzJma+z2l8o2U8
J21+Ghv/4epnKclXnZDIqR2ezGZKgqsuoaV/AKYy2ujo5sMWaynMZiRGIeF9trdvjZU+mqS/+6s8
6peF4s4HsHBlIG+rGO1qZq49uzgZmsFOPMFABN0nWegULjXWeNlGoeDd3B4bPHB3m6GXeek8U8J9
Otyx6U8mrak6jYNz2FRsSpqxQ3WPOcJjDTY8LAoD4BMxJ68Zi41FJ4jyTnvBe4R37qfk67OQTWAj
73L2IopO8myo7/2s3hORtC72qjaPSW11ACptKxUWylCvBi55KPfIzQ9ZrO9LTEJpGp/DtN7zNs6H
qt8Wol/QIqJkxAQxpumcFLuNVIu9COuVTdGobMY1xqnZiHTJhhMEe9Wf4NgzAk/Iseq2ctFv2iFb
E1PzQo1kjRxwYQzUghTv4tI7xB9caIDgI2sfwaqWRPusQKac7vMg2ZcU6GTXnlLN/DTK/k5D72MI
8mdDZV8GWLcPlZ99+lLU2VmYjEQ/Tw4SKb6eKk6qREeiN7x7HpirgNKVG1Y/KjtZAyNwki58Ip12
w7lubrfDUka156bpjmiGjYw7WAq4CezwJeZSTcICQsN2QEprJqyMhEg2bY87gl0qtF0GZF1087pP
l74mXdqBcmKiLxXXu5uAOmckHZ7BdSyavPoBh/+DgGRNLS6qMF51z79ZGcZU+2qgqzekRWOiN7fL
5lYZ1jr1lwNTKEg/XHfE01VDe5wWwqSqbvjLVO5fN+6axr2VNd/RG69FZbxqvvyIRPQyeN5z3lVX
1/KOurEtY/WJaIgXLUvOrf5GT3AfYGnzR/mn1z3TaNoadser4N51zburSfohbHxYCglz9L6hDjTX
6Qt919w4feRpxPZz61X9xY2HW2qfws7aq0F8lsPkRfOHa5HkhzofntA/x1VyCFvryN260Qo7K6Kh
R+ZfUgt0l9mfUvULnsYNQeBYPhUPTYveuiL6aHJetlCno5QcWnKxMuKLppVrus7pU9gYzHRJ306X
1WXD1vA+W04WUt0+F2H3xI73okccpUSymr6NOvRt+rZocG+UyTDZV2BXeZYdSUqxeI3t6OwxiNzW
ePX18aF19YUd8wtC4ivhCDvw2tj1YVAWHTa25lhW9c3s61vgp+dGjOxYA4Y5jtOuvqJQPWea8iEP
2Fzcs+r3aKz9o5+uzKx57oPxoVrFsc/j8xhbr1W0bwjpAnX1SFz3qrKNKN2anfSPmhNg1GZvAztO
vzZnuv4SG40jgYZIe+tq6u02MOMPW1RnO3Ym3gRa1VeOzte0km6J56hac54GhYhdjM7W6/QYpQRF
Zt8/lZOFtjsPIjjrqJj8tJ9oWw/dlG6tGh/y8h2G8Rrj7BUTzpG3+aZazQV7xVPQp4hU8dfwNTuO
WFUrCqftxUroKJXeRRsYWLl6wo58KXCp1NUPAgcOHckkQu+uvmG84il/G31Mcerg3QlqfOlaNvhB
sIdU9JBEd+sr+sAatuJs5brFAcjyETIZG0HrGmvVUW2Uh2T6B08inkiHtaYSQSDd8Bhfw8LFmu7d
pw8V+8W2VN783Nt31iUZQpT53j2sky1hLVewW7mi7IhovH7//NI+9jg9VfVW8SCnhzya7ry0urPC
yO7H6tiZgB40mDHSzR31Yw7sYAy8BzzUm0BDpNgPv+W97+qjiUc6kr1LWSVnspMuECEOJbrLMv1z
2BSWe62N6ih66YnoyIvEJ+irZXiMj15azafrkc1ik9KR5Fj1Ov1Vzx/P6MJvdCZgQvTbuvIveUJC
llrxjnX7IVoa1FVjkGWoZ8ttH4DxVcjsTW92deboYFn1YbBP0wdTSqbJ87Q11YaT/CPKyxuLRIdi
LY+3nU8xwz1F9QueCJ+3jJoplZ7r9ACQttwAQ+VmfVEgF5LOsIo9jncK19iax0aRnszYRoRVIdHm
ujTjaDJv9f7wiHgjpdCgvMxWO53g8PIZwfJhDB03kh8JL2gnMxqYQUtxnOCRWCufvHS8dewMCqW6
WhbKa5xi9cjmisE3jShMDcdSr+9h51+mN6oR7tk+KGn26moRu8EtYqxuSqqQeWHi+Ky23WO6+mEI
ly5K61FTTtPX/dG6egleYpEd9fSMPfdm5p4jQ0y36u6RWuPDBvxhegjgffumKfKZNKyrJcZ1LZtO
ovVXWAvEHzLGpOFBgKdj97pTBNwFiOFvgwzgu4LVAylRFFTreUuhLDwGub2E2I6SRN5Jor7UX2UM
vDL3X2p4Zu65Ft0i92sCIaIPO6hoF8uraXXQ+g9FIZWaH6FSelGiTQoVbFZxXvUwTkNF2o2WfJaK
+jZdk2+arwLP61SZwXV+M1QXsXx9m0Z2E1Btsoft9K5OUPY6UrdkaPE5u1s1sGTSPMgy6ZpaxjFV
sb9VwMyLXcXQJjbuovXRueqTc1EnB4Gjnu76XAmmMaA8pruLP/Cs2xPiubnVdvkmuo6iUfT93xRt
xhk7YRgBxSMogUoAEvejF7TqBxY9zP6Ge5D7lSr9rABsIRpdQebbRaZ3tKLsHGTEWdtD/gMRzywm
99msbfopWX6icLrOe3OtUVREKe+W7nzaoPa1QC0tFtOMmpowQaY3IPJXgk4HmQ0Ejfh7Wb1nEcOa
/eA0aLCJYjdskVFr80i3n4XFvloddrr7KKlC1M3RrKW3pGFZ8JBp8/+NhXkljhZRAgyrpTfpM32b
wzoWiZOmtKSMGZwfuIXmps8yp1azTaB3xCLGi2nqzDDdSOEZCvvCDndW+9UkySGHlIqyCeU9htWq
3AXiRCAner463Uo16xZNEIdw8W2hcNmNy75wct/Vx0mhJpGBxFOhJuIdq8hHECOWWi6hAkvXQWss
CQLe2SHbXouKUbtpZPCYVM+mH8frh/5RLEQXHBVCStl6rkhSw/Uhn0EwbYP8RUupQBiLti8XFlo1
QdnJyF998Yz5brqv030uClKm/V1SBisF3oiGv40y3lyn3DjdrZrYkzoet7WdrhOz3LvEBLNKYUFC
abVxOwDAEc1GWuhxVe8LkieBKT1P38k85RWw5AHw4pSz8DiH2ApBQU+yo0XIcWrQ8PXJwaqDkJR7
Hl0x4WRat04H0pej43RPOsNeyV22ht8xA83vwILYRpWEL6DDNuJuezvHegLyiclU2va69OWmxdnL
4s84QB4WkV0pCXCwctU+pLZX9lkSQIgg8dc392HUbsPapSjVyJN7ofhQwwzNpGh2cSNmgYzuN6MS
jw8DG05+COCm4EumlZpGuyTPQSiFHkk9SMBmQ4FFFmiDE4rsGRTtJ0LLgsY0yZFU/FDt6k96HhYo
BO1rk3vkLyxdO6rmbqXjGSVDT/eixnGJ6QPYDgxVj8hO0HSkqB0Bz80XUJhgkTo1wRqg4zp1lguO
uQNiGjxr8nzMu5+ZCrdulNWPgN64Cn9tsI2rV4VrUAOSb8O5oUSkIAO0DRRnmnKUc/M4YVUB1GFq
SCWLLCvO0lLqEk/WoEwT2k9iVb48jghevxFxXO3o84cYec2RQl7FxxUgXmGeyQ9zbF6KNnoEsl45
ev1qGUVygE7M5kK/hhFysVxJiAsOTcQWUoS82aKuqsnOWFI0TO361JF2kH5n1OaTWCJhjiYyWfSW
tCxsMm2H2thlClQID64tecbWwle4GzVK+h2+6YUWErXRG7h8Xf5SlEUv+phegwpenKQSn+FqVDT8
/odIIa/pPumUahGB98Bq0nqdN8/DGFgbmTicA4mYKanAJ9LQ8sVRweTSboqGwIrE6L+6zluXNhFr
CQWF0YczFQqeHroXkAH1OySKG3leK+FiiDQ4hs6Um9FlOW3n74WXiEgNwIutm892DuZJUm1s4KWN
hjkDfs6jnmfDVTWAKGVFcVSq4WdtEtchinxV6egWVY0aYQL8iFFpzOLBXRasX6rh1YjVx69SGW5S
jwqseE0VsKq+oC2tWdK2afHOJElNE5jyX9XJB3QBh0CHImq5hfGnLP9/eqm/6aXS/vzv+qiv//f/
JJ9/84x8f8OfPVRd/KFrBiNWtSzdFKryrx6qUP9QMH3Ipm5Y2l/OkDQrvz0e9h8y7VG+xZx6qYaB
BeX/2z/4LtpZIH1sBXMINoP/yP4h/72DqsEvQN6vW6pmKkK27X90UC1bG1hTwB0YoD1mUoYayhyB
w0iSEhw8cCs+G5Khz9GMuAMgdrR2zi/36r/SDfzdgWJ+X4IBkYluMltXDT/L35q4zId/XYJVBeu2
kIwFmagA8tBTk/JWrgKNzICRmLItBPZmOZJz3ZsJsV1una1UnP9O6FobW27rZaCYvzF0TKKFP100
m5//+3/9+8XxIH7tMBdpVvRt2JqoogH8jpUXb22zjGD1BHR9whakoKk3T6PdnX5zW6aP/fffzCii
QqJiJlLIZ/yHBQZTISVBO7RnAZVE+spucCLqNVoZQSTPRN2dReShmOiHI9l0xSGwfg6Ihx5pgvMA
sIb7G3nHPyw5051QDU0VBC1aZF8o/7TkEPzMit92xKhFRbFLwQtQ9oCqDYFtLiQqNt3k0xw9b0f7
sTxg7yu3EfH0QyF/6UFePMC2AgSWu7lMQDgzPX5Ypq/VqArf8XWdtdc0tQ3SxogNeNg7Hdd0FrHY
/+bG8u7+2421ZF3TuL22hnzh749UMXOrjcm44IgvP3cWeRh5FLSbciySpTpge0Y8gyi0MppNaCGq
7NGFJlidf3MZk7Hqn8/XMmRNATnCHKD/482TuAGt5SPfIeQErG+mnVVXnodAVtbkUh5rTZ+bfRhv
3IgQhCpZuhyn56mnRIv//EKYZbBc09bW2DpNU8QvIorYQGFgENaLVNe4gtyJDqNLCHeYgwOV7Mg9
tKGyb+LhgfQf5XQVDiva+miQlcy+/vfXov77dCR0XTGZ1wxd6OY/p6MGGhdRFeCVI7rAYzEW88zC
sZ2j4Tul1DsI3W0faVBqS6ou0KHGUF6mpfIZaZ1EL62hBthTvx1KL1l1BhiMIuKHmZKhfYw5kIPw
N2+F/g8FCm+FMAxVyJo2oWBUe3qLf7l5TW6AUagta1aH5kT6UfEPafoJK2Y4Q4jb74uifcm1Ot8J
Xc137RnAef88FtKG1F3pCS17iyyME10esDHW1ZqskARcVyvai+6r1WnwEaqQzApSv/5/hJ3Xctta
l3WfCFXAxka6Zc4KlCzLNyhblpEzsBGe/h+Au9vu8/11+oYliiBEUuAOa8055khXj45c3BsRTcXU
fayC5qbiodxThQQE4LklaHIyo8saEm/hVc55aNvLqLfjxU3x7RBtYWzLVuVIKvvPTqudS5MZFyJ1
cc7KLqV6h8i4F+pUWeKR3BOU0NacYdx/TgMSeD7M+CFNSCmhAUcNuYO1HA4Eov37ZfBPXY9pztIi
JEKe60pSB/7jMkgNN3LtOcAG/YiHG+kiy5IUYVCyCEckqRwza3dUIzJ7gXRhzPrLzLu7kLtHzJQI
KZOKkz4Xh13iBlYuDalNmBmson1F7W28VTCl9lFMo4GC1UpSzs+zQvvVmi++gYY06DyKKqP2hU30
e6c0i4EiPusCSaYWDrt5b+MruAzCyprjZBBR+tOqqS9bQz3tAo1+txumwUn21aWMmy///vEY86Tz
v4YOwzQEuTEC+o/ruMY8tPx10WlhK/osZHkne2Bfqm1uDamAqy4H2e0p13wZ6+nDo/uwsQvCmz3i
m7aGKdsz4tunosRfJxLbPP77qzL/Y6o0mB6gYsLgFeDa7X9MWKXonFr1aDWVrMMHB7lAhQ5825W5
fyGNgRy9LEp2U/meRKn+vSbRHQOOuSNGKLgSEvLuOiPiEIML2kpumju65NKAs6/4cR0h7t7qGkUh
sETuxZHECJJzecaCfnbL0XkQvXrHAYqWG8LYzfMpnDe5A2UIbvhWi4B7qHp6qvr6NTMI6opsXI/1
+d8/gcXb+df/RTJF0oTWbclHoCOY+8dIGgO56SvPZFI0RUdtI2XTK+NDbNO56/Vqlbf6T6V13jnV
0j04GNQeff8WOeE5lGRpjTak8h7+UNTNTvbYDA6SvtBjMYrwSqqFRd3VvLYVTKUCc+TBiWhwGmYr
dpZR3sLMf/BzT79M2D6W59HD+WZk0kXdoX+z8+ixjSPjLHrjM4ONte87ER5jUl0wTzRfrI7UR0Pk
3sULIGg23uSfanbHbm42Z6XQusUItpIOGGdfkXg4cygrsumJVrHJc5Xj8FiliMeaquzOWFDB/eX6
gT4+EEgLjV2mtK///nEb/zGRc8HZHtOF40oD5ek/vgZ6k9cV8bsWo0T2M47otvtVxj4vmuUPkW/P
RRX5ENlEQvUz27wF23fIEnc6/B8v5D+/j0wBjFUsilgaOeIfi8SIyzHqLdTbKjzrg0zOnj9+jSyv
u4wK534Eo/8Y5QNmiqoUOFeSgx2avyZrtF4ss9aPDkSDf39J/1ytzZeiB+DeooXH1Ygg938PERFZ
w1IzCvzONXJlZLXfMyYQtBSEQSnC4lHHS51SHB4usIIZ8CfgO4uHpDYseY4871bjFNkbljCPigUM
jsCcrXk50xwdtDca5C0sso2zrwawIxnIfsDwTREQNPh/vBcp/2OLwBrJZZMyu1H5hJf54q8Bz7dS
1M0VESMUQPInl8ZrRAnqaEYCNI7pOcTRT7TZU8fFjZ4G+8qpSzqRrbUZyRbYD23PBeiorxZ+9ivi
bnsHZDl1Lg7dKJCDnfPM9mFudKKG1CbnSUoyGiPMT3ZXguJMO1gp+LdnI25JJ9wOFcRNr3tyIos0
NYpEzxE6/HEk4LnpUHZMWhG+TrGGTs3LL7kJ+j9PYYoYkoAdv/xp+rD5XAckIq5Mit5urC5xoJqb
azHHWz7ak7AH7NbL51HONncSA8PvCDPcD7sBN8FVo50cCz1NFeYvRN9urS73TwmuCMkwcuIys4gk
obiZ6UV99dzMQz5jHTVPw0Q2v18UI1w4R0S6FTVgWL7RjPJLFbLKqjYRwTpfRa2CXVCBdUv89EYZ
hXoJMbE0lT36LBLPlOXKdYOW5KGqQIKXrbA3Fv6cc28+VGX62YVZtZFTxjRkYKPuAWcQZdi6nvqK
wcxKJZapgfi4wk7SI76BL0glcXMHRXKsEgj6XkOzCV5KVl9DSa0cqna9qUtgOkkBIyOeiIlu4vzF
tgsgM8aL4cv40XEK/J024RJBZ9gXPCRAdCPsBKY3xetBjcHKbKyfbuMi3GdcWRHL/QOEkgSvuzGV
o9ak3IaPgClJV8vS4WgX0El47b7d89kZ1JqL4VCo/KNwh2Zf2/lWpnSMuxjhL0DF6Cn1Rvh0s0gg
DokxyXx5cM2y+KJ7WbYm1swCeGQeAzvPHpktcWgOOjVXBW5smoSxA7cW7rBc61dFmxWvnIYuZeDS
J/PzOYvK7jluOvSAYdru8VgS0qrR88FAdEPiADGZNgU3zgQSrHO9n4UXawh0vOLo+w3AsDZ9rA0Z
fFa5f3X4JmJlaPIHzRI4CEVD2ovzpcNdbqaR/yUhrvUSzgHhOtjy1nDCd7QArwA04pdMaz0un6NH
fXnP3qI79bqfX5yoBTqOnvacZO67m5nzc53wR0dCcd9eNM8CGNVDZU6U/IAXVJwdTdYXd2y2Ex66
SyXwb0Dpp05dH824lUc01wMiE+FuJ9ur197A99NlFPJ9sF6V3Vg0FnR5QjP0guODVPGiduBewlyZ
6lyeHDE9aew4z2E9nCy9tndNaxkvgW5bZz3Q3EtVkySlIIFFsHXgzWIUBuXazaQ0k0zR/qUNhuIG
Jo6tN+7eFaNEg6oBG4ntTdEO5ASU9CrUeP/AsN0+uJQmZDbPMmOoAbwyMyHSckLHvR3bSpxqu39u
HBxx4JpRVAYuQu8BOlrtjsS8jNZKL1MbHKxrnUrvp2j5lqbmHP6sG8mcncsfCt2dpwLvLLoOcSIU
9lU7ud96iXOfrQFZ445pbB0gi9RyeAFyGE0YSyihBtMx13pvSRScbn/16nKdVz0q0agTkGGfpsh+
i1ttvHCFRHdnvmqM+lCDlaRWX5cvvW+2Z/TAV59uvE6Z9MOxqncbu8prMq17wy8eewbnptWGZ5bo
Ld24bNhjUjevXllxwxZWD6En6G6Q7sbc1a41q+wrJvXwVNHJl3rr7ruOrhctimlXJ+EIAECJ23Kj
m0VIEDE6XSNUDY7yEv0RGyqu9Gma1aQSp1PZ3XDdz4IhxshI6uE9cYqbWWNvpD6Hcz90L5mKT4ns
kPOZnyWhKqeEwgZi2Cl7j/pkm7Sm+0NoaNR0KuKX2KkP7Uj8myC07sz3XD8iOUN7Jp4ipwsvlY8t
SDmD9zwmYbAq0NWGVq5+GH13cL27W1fqV+weZKoRLjApf1+5TEqtwd+1a0KKY9qTOAbsszW5lzKp
fxD4YT7BmS4nvhoDTPctZQmE5015Tb2UFZ74zFSHaxBWyCrLgvFZVfUPEeYxWEMmvS7Qv0eZIb80
vuZvhOnPWSMVAUgsRC6TRTZHmVvTOR46mF/u+Fi2SXRzZE06ZE1X3pZgDCJh9fSOUPb4TVqQbDE2
BxHYP9OMoM1h7iJCbfN24+gRGG3rKfbsaMs8C6MhxV5WAOW6jj7NApUMV0NLdlbF14AYd2QfoAt2
Wi23bP3g4E3YdzO+jkc6SN9SPSzuOva+lYrcYWuJAeII9s45Kaw7W5q9y73Y3TWl8Vg2ZLtgSsUo
SSAqfIPmA8DUNxINcd7358Z5KTISlgv3XpZzpsQ8jvRYRN2guIORsDZ5pR3c2do5Rd/tKpowQWvE
0ucuqbnxSOdu0u/J9NDp0joMhObubDeptp3uyl2bVwmRzWn8Epo1aTPJptMth4xmdA6aZWdY0JMG
ETbI8S5gtYwRYljnCiUzkwtj44D8tzSnbtcA5Xx2Y3ko011tm/nPFO5VFvdrwUVAMBLYSV24b+iz
vbMhjQ+GrM+gktEegnSyd6vpDWiQv3PyiOaLVq2qAX8I7gf/pdX0l8xHzhQ7986OvEuLAWAVDRGb
h6bckzE77e2KkDPX6rB8Sx1V8SSOTGrBhi8CK8c+RCeSN/6axVXOoGxlv7qu8fbKKC6Oq4qDNZvi
uOLQKBqleMGr4WuWvHRB9kJojc1yOPGxK7DqZo4Ztnrp04AmCvEh8YwWCImPZbiD7FuouHpzQu9b
Ldp6VU/A+ywdME3mI3vQYMjMkk6m8bGXWyukNwfgHHwFhmAUlvkpaPkHSVNF2BoIUMqGctcWYMOz
8pNL3CLTaAwP0oGPIUIiZVPCC6vQHL/WNZvjIcwr2t/NLrVFDUkEDXbfZk8y6509kQb+xrMHDPF4
KXF/u1h4RbNPEs3Aq53FB3wl4hGNJdlSwUtAwFQ7IqONkoPEqv9QKCXI7sDiQ4+JdhTVwHckM96q
b6tDy9rtsIxPi7ex8WdPYp6zuGl8/Xm5cVS+7XUXdw9L1rWhWdA9EomC3NHqYWuQlnN1CtjHBrSR
PuXCEJDh1hO642Nt/rQVxJU49YZ7gb/yTiQSEMY6eIwBhQPUdVlUQR52arAeACgcdpKOuPZzLpQf
OPt6rosYVu+eNIFyfJLmSR/opPlgmDdV2lx1xq8nN/Geik7UG9NhbhZONz17Q+cz0pRQ8sohxqWL
0nsq0mmXUcU6uT7BYUabnzUlsgc7qXBjEq78npKiFSMlhfKM6E9qZAbVhEhASjEIKh2IshCtcJ/G
E60I8+g7gXeRg8NG3/0WBKW6d+FIGpIowj2Z1O+ax3+h9dVzNwXmVzLPniJbjFu6h+SjtEK7VymU
WsAU4jgSgqppKOLRmCYW4xA6pRqejXSsvSzsa4yl+ZhCz7oag5J7u5M/cbY4Vzz3zpVcWLXH9/Q1
IWbDDFCVWMFZeqk4YZlXcmWwPNk2Fob3fCLXVtUuXOmy0h70Jgx3WqSjJonbTVSG6iH5n5us9ccN
SZgl9coTiop4llX8901K3EEMNGNV6ZDohlb3d3D8oBy1RoMdeD2a/FtszX5Njc49G22TnEe/+jY2
cFnmH9zR8zZ5mWDzMvPwhdZwefS0eY84eWTq4bFjsinHszuEjJCO7LYRV+umwjFyAfLfhLr5ZI8l
eOAkcbdDZXlPVJW+QBXC4QVjAyFEn/F2wxyGS0gpzXfsbKun2FCZ+5iqk8j+VqFGY1GDC6yLv6oW
5X4VC+voR8Ye2sncJI0ZkqKfXuyHX/zNOCdV5yvget2FEFeqo7UbgXFF+61L/H6mAVZAT9tnesIU
zqJnPny0ua7u7rmIykeJFZuJOrkt9wadLGpH0fH1aREcgHfAlLZBL1Zi1agNYwgOnOCgu+b3uITG
GZpBvNf8qtriU12ZyHyPSZta92ZC1UdxvoKD7I7nzGFxogd8PJYR3G2f+DKEqr9wvA6nqBnHJ73L
tk5nyVvXltMTDfp4HchyoFzobXMSaYo163Xaxm1gbnJX4csLsgetAZ3TdG5/JGh5n0cjSJuBjM7a
1O1Hrdco4ObZqXW8/MHnCu5sq0OXGytyVkZxVnV3StICJXPQ5ofJdUmCqQwSZ8Cx16o2rtDTa7Pf
aYOp7yBLOzjsMDF6xP2CDqjjs5cn/t5qrS8ZCUq9E6OTCsjlK/w5Ipj1xsZLqMWrJugoCETfS7Cm
t5r0UCLqq0cWeSernqwHFsoF6lSfrhncRzfUX9lQbWLkH8d+0NHdpC7ef4Bwq4Ekko09SbYUteVh
Dyvyw0CzZp0ZILxZPgYXQ6H1rgF0nEhmnwO8Wbm1mFcuDBIu1gFCZWsmp50p6uqeT0S9EjRU/NBY
3Aujc3ZmUZhnIP1bdgXmh+CyWMnAD97G4rPAnbjJ0AVffJLVH1mqmZjr4/BEyZQkQAmKwNDhgI6J
Pd1TYWhQ2AmKyH7pylWPldnbT6Jox2M7C9FiLOFw02Y0pdQfBrcVaFapG1SySJ70jMMm2FG43FkF
qBbCEm+7vxMetnIUZ64QSxiDtG/Lhiek9HzSSOoZbPMbGSTtkYiBhomTvZ8k5snxWusptS3zXBrx
V1fTi0NWUO+ZuppNfg2s3G7z6er6GV8Ru4GWVZUEqGodXq4oy55B9PoEg37qRWe/jPON10KyMrz7
cicQwbNOc/VmGKH90lAEXaFTGE/LXacV3gbJXbxf7nYkbTO/+M1mOZmtW8RQFo2C6Mxpya1xH1zi
2GkC2S/LE2r+YbQFf98RBAR3Q0HfY3klDo2JKWkCXEo8OegKY8Mg3e2Xu8tPFqE8YKw52e/j5mcE
VQ9TPBU9xYMaaw/FcmKoxaXPhVhjB0SLBmRzPdK4AXlE8VgXzrfRSkgzr02g+YQ5A+W8ZEaqvZjl
qL20UbUjgKR/Wn6F3u87Ts7putyjjoJDr0zz03IXSI7FWknW++Wu7zbhHgkblZj5bBF5aYweQDyt
+bydyJMrX6Zfy4O6m2mP0ZgclseWX3n6XPWYXpY7Q2afaJdUj7+PLqnJjg6RqctdJ6QtIhy9Pi53
M+XV2z4NDHi3/KHKY9LHM6o2y6Nl7DNFkZS5Wh5t/CG92dn4trxZo9OS59RqN4qYRrUGOj7z4+v7
8kw/1x9jCgAPyz2b/Q+hC/50Xs7jt3NnyMyHw/JoQscSlHyrbZdH+8LkASF9vsx8FKIZ9HNQ6MRa
z6+QTVD+YFbd7zdnZaq5h2P4+7Hfx4/9pift6Hk5PNLEm05cxG15DN8ob8WxjdPyYJMSjI1tWP7+
Hzg1YAvNrOvfr6MjzP3I/w8a3/w6UkncglGQhbM8N/Cn+pEa+e//Zlb5+guA21GIiqDFAktrIsT1
z41GKujVB67BqrW9/OP3y93BjEus1/7XcN4GL8f/47BGI5DE9S32KJXtoG2az/nnGF/LL1Wn7OPy
++Usfx6EmmzgDxb7P79y5532n7vNCBHHZWu+VsvZ/5xgOV89w4/Kuhp/n+GvY1Izrq9qBFvFO/7z
mpK+Q5VJfQKLoHSxiP7PB/LnGNtrK9wd1Cd1wPu9PdxgDGQXLe8t9pP4JS/ucpPGEBKXh4is4fEI
HVtMG3r955jlp+VmOWQ5+M/d5SckNTc7tChkzidZfvXPPweWkr9EYKE81p21XY756yX8OfVfLzG2
K5MIwBTo0PK6/39/+s9rX04px/C7iCLstn/e3p9zL4f8+dMqD5rz5D0uv/lz1F+v4K93QWoXu6uM
OuZfp/7rccCIOJESIq6NpvjJYq2/+tB0XpuSNWYUUY8LgQO+ZgNpzlqhIyuYHy1YLW1CP8G8Pt9t
tb4m2AyD5nJwMrFDqeZFuVfn+Su5K/4xL0JSROaDzd6KLxXxv5hoeFS0Bsi0Vv+yPDXux/gJa89h
eWwsUv+u1OvyvOVmmFjEJYW6L/f6JD2FvTIef59pUu9StfFtOVProS8lPgJeyvxnyHwCzuQp/b/e
QGMBzswoQaKi4jWZjratyaxDbs5dpuBZJWwDRJifWxmjOmo+Y9ryqCLq9jzN5XoQhtfB7jGdF4hZ
mkkbn8KBsFkxNViDGhvt/FA3axZfxY+BvblG3fLTGrVPoFfNa98TZK2JejznZlpf9Ur5UCGVTRSx
+bQcKpv6BGV8erepPWz6fDRufCnbkzGl3k75mXUnvKpeufFQfEbdqeis7KetFdjvYAXCCezcvU1f
4ZiRpPboSWwCZVeN343RBtbHSzGU/70MUtwQgZLblBiMCypR92KbIdXprs7eIs17WU5PMfKQT17x
zcMXtiGONX1I1RSc7KTN97XmZ/eCBeFqOa3/Ec9rNVKqcTHm5gEDQrJudFJ91s3YPLBKkdemnII7
EWUu3GA/BLPUwamccuuxSCR1n1IL7ioyoiNWIIg/88F0FMI70bHPQBira6b8/hleoUOUGwbRNP+a
axqMAxrXB9Q72ddK6zCxs5SqDd18cgrvafm1LZsAw0w/p/lwVB/Q+q1q8voCV2Cqgey5/F6YnYMr
IbBpMuQWa2FS619k823ySnl0xsYnCc5oSdeQ+QfZZ2fHTvu3wY+7netB/u9qXz5hHAW3rZf5h6wo
0QaeeBvQwu7I2ghOGDKmp2AOGV3OISL7iA/Ee9NLK98xySSnNLLap0hHhJ7O50jpbjQBvkOEzu42
aSy33HRD5u8Sv/nlGKlASaxT7hVlatC9sQo6V5pTgFfIH624bKFL/fcNE0t7FqqgArb8UmM7818/
UjksjgUraDFl6akkXJY9UH/xlRdB2i+r+dbGxxLSkblMRTscura+LccsN2y2exK5uVkOExmd4Y2j
m1+yKZ72y7OWB36f6s/95SkzQ2sX2gMhM3/9vT+nbJu8PJgZ4RM6QSNA2u56HpR3ZPc7uAvBmwJx
ePXzQq08Jw7fLKDyuJNJY2irMngjSWvYeKbpHhrhnBNjdCaNggGMAH0qn/yQmp7Z9tdqvjf0cXLU
cyT7rdRtZ0WDIDgjzn3MfNh+aER+WUaVQAUonFtk0iQIKpGsorlCsNyQsgvnVJXPLagZ+FxetKsl
KSqj05KiWId9tkYWrCCiSI+kDKqNI8XiVR9OFmZeGmZx1VlkjzTeuQbozlTcX7QeR36KlYlCqU3i
Yw1VrIcjsYlTVsLpWL2Uo+2cItH7G4Mv1VqguZOZdhDKf0uTqsepoPwvCHAumdvaP3rILkWW38LI
b35Q5jiQoa5OXdr28HcrRIsDe9RNFY9vuq12Y9DpxxI4SJFCjWubbi/q4aUkPDAf8O2XeuzgpzxL
Req9PeJynixfrIQCyp93kblWENrgGNDQ0O+xjUjLbCTuC1IhsVt/ISS7OKchHjXDpj6tBr54TqF9
7RX7RS8zgyMjGMI79udzIWs19EEPXa+2jk4+R693VIQ6/ZQMhFiQtAZ7NIdmNhpFtnLx6mearF7m
IOJDnugF/Lhdo4zsqsG/RDMRIuHGnuKO3ddA+vUT7kyxZeD7bFlIbiFj45ibhnHd1mADRax3+6qD
IKkxXunkmTXqnYxEyGojVJWkSp2jKNvPGvAl5BeFe+SknDTZZwM2samiN2zl8BtQ/hJJCLAZfI2+
o/foIWhsf/ah2oWqBqpGpHmojG9d1PV3cyg/x0I9NkIGz4Gegn2QZBVO0atnaZ8maby7bPRuGe/z
UNMgJIcMI8WrHg2Q91y2GdT+Xk0r2wHfpEXsZq84oAFCAJBrqGeHfKLu2J48PfeO5FZQvIi+mpbY
Coz5JFfhazSpk4MXtnqGo6pIHuKEsSke75J/e0JNVsPrQIUAEuxggnEjPMlxAafb+j6W1R23M7n2
GV5jC/kVURXJOs9cMkww6FOpufVEzlCAiU+gh9KdjLqrEbcukXfsLAKKhLpv13vDvVHjttZy6tch
9c6NaOKBoRxmTVJwmYVArgVrd1gr7daCT0vcnMsqsfSpW82WY8sGl5oQg1Pazi9ywkuAvyu3RKI8
8ZU7SO1bKuUTpuoVEz7N6xnpCDX5ghPtXdSHMWGWGE3WLQ7v05R5tncL/02QWJZwpW3jkdAszaje
p7LJARbZn0oaVM//54b+4WtY2qDVAm2H7ttBnRl/bYDgTW0a78fSotQnUiJDrC5bYw/Z04m3t+jv
xk3cIcKLGHGSsqCY1sBiMjEFBCFLaiq9UJWrmjRevnKahDGXmskefd2M7rM1toz6piT241T3lKsC
tHjrwAIrEPRfjIcB6rqfWhrLaUxHQGEl21hOF63LGQ2FasVYh46R8Z+V9GEMoukqPR72TqM7a1MP
yCItt0Z2M6PRO6SBuxUJS76ovqmcZmum6z8tPMyD6/7Asm7uB9Sf29K1L3UOdiLqXyzNePJ7YC/H
OLJn6J58YQF9b6G98X0v3V2iW8C3o33jSf1WoMqaCNY8NMgXV13H4ryrppTijHPQDfdgKYfa7wgA
MLafKmZb6J1VufWl2CZ9DYXD8fdAKcO1DYnn2Izl10qXnxjflFXv9cy+QRVkI2UCyG1C/53rsjmz
7TtZGdF8Jusjvhu7aLKzVeVDO/SpP6GP24dFFVyaun/vnfwsatEdSoe4vbxUcyLTr1Sl14ECBs57
fQMzIcYrZ3/UJhcleptsSwxUpPLm0BXBTzviMEfzrhYmxyGr3K30NeAKgstemCM+m25fDw5xPmVX
zOwgd9M4AETKXP/MB+wegGeOmjNbf4PcObY9dfok4rsbVfCJLCyxRNMX1S7wsfuovP+lxMnpUvMm
BD/qwbVJp2McFNOhm5yvCmqHqQ8kfI3NbVDJd0TrH1kg3qM0nn00+WeWj/HV6XCsYfX6FJAPKwiQ
mvYcTfkppSPN4jTZNkY7vGRetI7azNt39MQtEueODOgvTR3iC4xD0CBWCjYmm8xLZ4qf5ND3Z+EW
zWtdsyyzY/sHblR3pVUlDFQ8+CLvBSMnPUf/h2meUcqJazxiG8+yhqSXsCJ30QzjF41Oh59k0c0f
sptRCFLhtLlP2Fkjk8Ivp4FudEMhGsElIwhvMgPWn0Tr5AoFt50JXIwhjUmr8ZkxhH81I7o5BKAO
VTldywxPF4lzBMyxtJ168xKwjLg5iUjXFobqsoXY1aYwlN1uAEvVYGrsQrPFPeZ+rSVNxsKTv2ZP
XkVw5jZyLXF2CdEOZVs8jB7TK+Lra0V83tEMUvAehWmdrexesSB925oxG1MdvqxdG/VT4g3fCD4L
15aMzIMWk78jHBJnaIveS8PfaHlqrStJyXASzlvv9XR829m0n2KH7/KCVJrxQUnRPmoT6bhuyjLd
IO1ianVAyhRHLsUs1+tpktxoUMqwSMmR7Lyt7SXvtUSJHwqDvFEFMr/KDOgPmsWIGZuXpif3yojN
HaMxcZnEETb8sCE40YF+Y3/rgjZli6jrW6FDwsXTPz5aNYjiKnLlySWImHZ9B3TZPeoeu6w2gPfY
tZE8SlOt6f1G56gBSZuwjZN+mMOeymrQEGI8NZ6iy2/0JN4jYcv78DOeBoC8xKOtZK4/dBFC5Tq0
gb4nwasZil+ij18sQVqsJWcuvSwfnMQtHqYW8+IQDfW90F3oXanY1oXyzzomjG1VGWQT8JEfNQj6
W7cF6s1QtJe6Vu21LP/Q30yWQLcCPwZGiNZADeFBnKHefQwjetWiikYIghKSbF9uM0IjSeZsYQDm
6C2QKGO1lZs0GHeO8MaHAcQ0jfPG37tp9stR7gO13fItydheTBA01pObo1AivwwhUxmzvWIQlQMk
kI6xxOvQ+05OdimpH2+GAbZSiyzgTGDDe5l8DnVKLmvy0ejD9CFlBuYZJL7KjXe3TU5jYuDTr4yX
3qv6a6KQTJtnWXnhHSL1SkuTANiaMjeNGTDLW6kHp088aypKnlHvhIJig0/mypA/4FEaac/34blC
d5N3G6ell266L0UH1kbLptMknZ+TIogtiEvS6815SdHEH2kHqaIvpkdpyG3sYq1mPKg2vRpokbT+
pXZoOjRq7NdGZwaQNlhXEh+POZekKLbY0GYj39T3nUUiVS3rc18MHoXJj7rOkrOhelJFhKJ64OvZ
3qjGEVKrpx+nPIoxaAYV/eW02I99T6tl1AmM0i6wajD/O1fZNLDGYawkdZkxy1rBjjICfpDCfgxL
qCojHYxjEhik96UGkEgDd2fvRSC0q4QQlSVWUQaHcnRvZjxkL8m8/ZBZhP8dqBIcqoEleVJvHeU4
67po+x3F+Pg850KvAq2DtYXqZVf3sXpUgmq2WSE6spp7zcrlGw1Ke+NaeKsbV71MKgyPbV08eV0/
3jBFMSih4SOzEIatH9sPamgfXKNr7mOFz79S5dU0tC9aVpgn4BRwy/CHraJJ1ARPtg/EVpEc4nmn
QngA8YI8wiLc98dBAFh2gHCeJPN2lNC3jOes+YEgwy0kkGiblXxlkNN9VIMeHQJovRTmaxdOYxxt
Nds/9e50gvlhHRrT+pgqMRxaT2+ekRHit1HEoff0kRr7ONWJdm/1APq1R/pz1xN7P6JIAN9jXFp9
+ghYdtMZpfmSOSGxglHT3bOSaxe/ZJLL7r7c2DZM8mRXEmmzjbOqOcEBWGu2JsAplTdVSHEozb2P
eGvVdL2J+SF8bNFwrxI7IW98FJSU0ZF3UlagDrixG7J/254YcJNH1t04b6zNTtinjDjirDPqXTrW
ajuWBgAfrSAYvjP4vEzzKY5pCq1GLTXWw7rIHOvAvqOlDb/D1bxXg1af2/lmTDJzHSUEpdWZ5T9V
9sMgkgimOPSyfjS6V9+qyJhj7bS10CzGlRm8Sl0OgMoL/bV2iuc2zuB1TsYXxUwIZqCBjDmF+yYT
4nW5GyAJZB1CaLStyeCdldA6q6tXNh3WtTU1+zHHdqtr7Mz8lM5LDhXlRdNw0irL86lVfCGHMvgZ
bZI463dVAa+laJqveDFgV3nNQenFeSBBc2fUxmNbWOFDjAPbopUeUR699WMTrgynL/bQPb4orf1o
pj7atzSNImqcJyv60fY+H9+AFAdK6zobKZO26AEcVDNsLm3nOgx2t6Eqpm1MocwtOdZEbA5kHYcN
LR/MNXtdY+JvnEjsJ0QtqyDw0Ap0o3Mbmgcfj+Y8fUJntMsfcRqahwE0yF7L2UcxlgVodX3j6E3Y
nyYSZjyLFRIFlbsdu85aqU4cba/MLjlk+ZUXRAKGLJhvk832oxdpxa4ycm1NMie4U5JTds2gHYck
QiSSQl3szO7/sXceS3IjWZd+IvTAId23oVVqnRsYycyCQ2v59POB/Y8ZK6uMtLHZzobW1s1mREC4
X7/3nO+UQHBSdQ7n4k+qb8yff3OGIPv2fE4clm9inHGE90WJnocVoTHoIdY/RY4g5p8zF6Vd6qjw
yoKUi3K2IQhp+VlySs+TPRdn5Dri2nJeSa/MVhnQ7Z2au/JsKcLumAte/fwjyraVP0dXgmkj0VOL
Q9wiHUHWXOZFT1kHlcLTH3v7uUcbRtHrX4mMrgAJh8ZWdKq973EMNTMLbjmN33uUuOzbITKvyd7n
A67nInfNO9RKu6F0vw340185xYyA9INGxzdYQXJECjHWJ/q2w21YRxtl2u9qBp+vOmrDKBLmLg0t
sO083GQnqXnFHYaxsKif0uV9duLGZjPLyA7HfYFqclZM2MUqdQL7qqnq5ib7C2t4ODivRQiET9ld
tHdtYnDMwv+vFn5oia9kWSuuyUV5rCcnPva9E+2slIafn7bjbVhSc4SJ+V4UvfOtYOYuZAnxhSQG
67Uk0RKOycpsa4ij0infmtJYjbUT3dNAqHfDNHqL9ss/GQQGFQ1cyNhFqI7A69jRfwA8RkUAw6h9
h3+G45LDRvNBb1kS55OdK49tqW0HvPUTsmtltttYkUM2tMpCw9h+L90sBjhS7Ds6YpfUge9B1FMx
WPHBQk6/kiMFVzen7i4hMWKtsX+gPHjvM9byxQqQ2kyMeT1OeQFFJ2YkvfJxPq3wR9j0Nefb3FHf
+YHlxpkqzcS9h8sia4v6KwswNtrPFHmfNJXqU2nlEzZ3QizKyvzRRyzkTpOYuyIdENIgE6W4S195
icf7qLD3vZk9Tr47vDZ1DX+FnLGw0sHy1q6tkO9EBoYutxYpjmdFM7FuOWqCo/WzpHoIe6VLkLxu
c5t2dPLrpN7//MYZuv2LjImU4FlaWhLBnen28SUy3AdlJOhGbbdY677K9p4eP37WzVXa5pvWQJvR
P438a7ufRglN2WwreA2uC+fEmcVbYY4dTlbcAAUBJhERuSqsLgxQqHbhaRW1fqnTfnrvY56XYJyO
9eg5J4Ag0atVGYuM62LouiO3IBBX2jK2DEEekVPpB38cEc05iBUHYjM2Q53uOCSUd6Sy2PhNdO7b
T6zHP8xzPA98wMD+TiwpXYe6Kd8mpmznfFIRpCAaYLl9L4l5x3Hlajo5oOvIlE7PIwfMZMnAtFLj
W6CM/r+ujv/PEnj8fZykhUP0f/2fgMZ/INlX3/Iw/fbx2ehfsezL/+e/NAFl/cfz8SwjSJA2lvnF
+vdfIruU/0EIyuPo+gztyJLkf/kfmoDl/cdbPEDSoaMFm2bBpP8PTQCOu4vNEu+S67oQdqz/F5iA
4ymlsGS5fI5HpthXXyL9hMnThooOE1slqL7oKUGjhaN7a08wnFUQQ2s1F/ZK4JNvJLX8g1VIcGF+
dUY6vglGYHEOL7ZIaO5chF+dkbktkqbP8/AwBXJco1+B01Pru7apyTejmT/lE1B2Q/IyqUVqmbf9
hqEhwv3GbSE7Gd9/uXu3//X+/RqK8MUT+fP7cM2FkLYEk//z+/5iXLKgEnYUmsTSy7LY5SnDgTJS
dDpFdZS+/910wB52NIf/dCH+HkPpLx+Md4fmru3gTf6HyT3v62kuPSs6tBs/LnZBVg9UNA4uWFOR
rj1kjwxJ1sHgdavIzg5lP7zWASZ3vwCRU/XGAx3989R1/dPD76+I+HJJmMMivEMvSRuPEzXPyd9v
kcsxbkhdWR/E0D/RIgGZNDhq7ZHLuqqJyTwmaf6jGSBmDsU6IxUCK/z7qGQLFDgElLWh+ak3SV7K
q9I5U3vI3e+/ob0YVX+xcfINyRRwl8QD3/f+aeNMht4NOO1Vh2roPz2/oyPgAQ6lmzse2dwPBR37
s4EcZbQn7wBWy771g6g7NqB7smfLKF6SqcMXlzgLYPJuCI32wKvD2Ut7zH/6eTNIykGrpUU4xO3I
XCvRR17QVyDVDDwSuolGdJjLDPhcgf0nS5pLajo8KWVfXHvlIWg5HGoBa54UJAYxLSk4v78I4osT
/+dFsCyTZcNyYVCYXw2EhdviFTK5CJJ0gqCCFRvhdqm+uZXb71qLlOq0H7eBLN8qYpxPf/j4L5ZK
6S6uRY/2zGIlNn3/y4sMr8s2K8wXh9o3fBq5PiqGhiizPjeYhbYEJydhGm1Sk14k9eLyUhOvKdAS
c6Z00rt6MNfWDFHo99/r68P782spymtWTMJyf6bp/vI+l6IJyF+SBXTVKKAl2mg68tkxRedtZvVL
3qWvweBXf3gi/+VTrWVhEz6SVVydX+5FhqXYnTNd8k6UT0t+zMX3CKIA5q42iRc3iAUZ2YfowX7/
a8WXVWS5C5bpCgHug/GG+noXGFn0RmkM5aEbvhtS2hcTmQFc7Mo5idAlNK8DhRI2+R6VdoWpfDLX
mlDHwuGpDUP8R8IkBjR0uD/mXH3WRvwneMzXd3X5hraCG+PQu+Gd/XJp6mJI+nFs60NjNLcBAoMN
0HMS5Fjm8AaY6oBRJmLi35yZirX7jkqstdr5OPb9eUhzctc89zopBOh++BIr3+L4XmQhaViG9+33
V/OLifXnxYT9oNzlivrEa/x94TNifguK4PpAYAiD4tEkQlcs7tH90HOw/P2H/dxrf13ElgvjmlJA
CgKuo74+qT0gwbZNQtxbUjNHnSZckYOhN0YHftR/jBLjRiLKZVfczXk5HjOcoRi4+z/cIPdfHiFw
DkBsbOkg4bWWZ/uXN6YgWTeqVFYclGbjmR3ziS+8tYphukl5lqbaMl6nCWclT+BrPwzVvgww8AHY
fq2mcnwesQ6sovpjJCx436syvE6WiBVew/C7tnW1czjEjezf1gEh5ikoZHTphTihxo6vMhNQQ+4w
x8yGymdWIZG9t4TLS6yN29BKrHtQt/EmztT3KIOpnWIb8XqPpnlCXhMDJsLiCWI62tVapbPJYDPH
uJMoZ+cA7SYrN7pCahVsaw7k2xSlpHWhS8kRF8BH4Zc7RbKtwRBmbcQyOvz+Fv/rlZWO5St4UJ7/
88r/cmUxB1cJjiUE0jaMQf6TtREid5G1Nt4hzop9POfJH9Zl60uDYXmIbTSmrsfH0uRyvt5OPbHa
T2VxsGU4fa+n5XgeBOVDZTnNrvKZUbUY12z2Q6ILjZ5JYn0AFUAAbum+dLC1iRfxXXBG4Xoedfps
OFG9aeK+3zoDdJkM/+cFg97//ZXiGysKXRZRmFZ/fwY7c2ay5qOAz5ywW2GvMC50YQIkuajhPCzr
67h25j88+f8odJZLRW6SI7F6+v4/aj/QD15T6RkoeDJgA6Ok2DTK8Letml5j93MOq/x60jLbZpWH
GNzj8W/LN2D30ctoepiRsaadckJdZDE3J8sGQJ5kmf+nNf5fdlrbc4GJ+UKhkP3KWlGGWfmj6WcH
PyjdKz9795yqO5PuqtdD55B5YxhI322ERaCBdkywHvFijQ/93D2aTmdciVAdf3+7vvJNfj5ktMEd
j4VSCbg6f79fJKzBsCWG+YCpBWxUI062qu6aTLkrmzxAwg6IBbd7aiRnDt7YhF8lxKiD45aIDooH
TkC3v/9G/pdzxc9vRK1qL4coID9fV9PQ9USWYtHAMuK4m7oQ7XYeq/zeN1q9aYQqr/qOmQ/jiJ5Y
aI9MxooHHPUgbaf6I1f7JMNLONbtpbUz+sC+a+HuJWS6Vz0ZRozZWzwI9EfScePKhpaD7TMxngkS
dHpqCs47T6I8JQVoUmEqht8af7R2fQv8v1/ilYGNmbZOupbz5Bzg5zCAquYG4TFTAK074qI6YpFH
i6OGZ2FezCJiIUtNiDzWghdhFcYt2KcY+4nR03sq8aIlA+xg/lBBnW7DwC0YRUtxHot9I3F1uLlr
7EaPhHIHSNC6hk6wm7Co3Ux1dJrE+E3mzCFtkdMtyTiNJfkI7dcZjn26jA3cCg63XqSJyHB+f7u+
HgOX2+WY7H4gI4Rriq+rlO2ZTctQsODVG62tqtHNu86ptuuIkZ45bAKkDyvc729J2N/qxtMra7Tb
U5hi3Q01Pfrff59/qd+gK0iWAYsHmjbT359n2BalnCyUl1YehZuxn5+rYVTcOR1iL7yOQ/VDmUny
h6rxX0ojqIIsPaSk8elfz56TWbX5ZE2L3jMzcXbN+Lbs7xNz0NpTN20LQtI3xIJjYx/+/Q92//mL
nQXUYTPogkBCY+HvvzhDVjWYZKIcdDUR4b74CCo1bKZJx7sqnd76lC0rIv/PaXC44hGCnRnbpzEd
AFWETr/RuBt2pkkPGk62qbP3VBHtYHt+eo1ewGBzMZt9WSE5wB1sfguFBcUpHHMs2IBlm5RWfuY1
PYkPp8H+4SKD8UpOV+HghwejCQhxqOxgq0QNUj3xJOVH7F3JKnhx4zoDz2IQn+FYtwlkLg9A8i5l
gIfGDG+wE6fbpMSC5VtudWmghLx0xGS2OSKZgr8j4vgwYB5H18AoXEKU7uyP31/en8/v34s7cDNC
eD44lKXN/+WBqjBjuxPnv4OBzLjG/7e1RHwstTIOnJlG4HV5d2sKcKbUJ26f3fVIMvdF5DhkmyLn
aZCabOsc3RSqGxfAPBnwcSPPKT835zB4TERgrJ3WtVb9iGfKmlCRF0iPdnZQYrEnSyKSzftow4rL
u5swQq7FsH9xdiBzTBeziY6DTWAT7oimq994UQrq2FgkMTXMrgk6r9AIjaCJ78PQeKscx7gUAaJ1
2cz7wftjQwSe3j/rbyh7wvJpD5m2J81lI/ylXmJQ0AZYmoqDiFBo+ZEqb3FItcWsTtmQPUAQj+4L
Rjc3gCBYzaryZHaIDlp6KU8qeMM3icy28Z/tHkFLqz3iEoqgADOig4MzCObGw42b2SZHCntirDy+
xfKkPZLWTDwTkOvc50RFeNjD9BxGRGn09i2eM0UWUVrlqC9Cs9+GdfoRD+HGIfNn5Zc+p1hZn0uf
+DZf+FsGQPGKPKEN5iZvOyh9kD2Q4UxfEVQ3nTsze7cHiUAdq3IX0/QaEaO3Kr4qNZQ2lCDZPhDh
FuXzY63meduJ5Kky08cR/CDdCcy7ZrcOSyC9ZWXdy9xfh3VG4gQTe6Z/wF7ctd0ZKNslHrly+CvM
NVENncIQv2jwHdCU2ibpQyQDqmqHUWo1f5ao9lZIzFBRR9WwKgIMHoPXfp/BcoD2xVqOTO0AV7Ch
HeLdN3KJwel4QD5qFRgbpPF/TanxA6741nCDfaLTv0pf/4WuoibhG2+bqJpNXmcMAgzCXZK4ZtUw
2mIdiexSlSrbVPi18hCei/yMA8gyfrZtxwQhFv1+J0D8ydkQeSRn6XVr2g+di6aV5KDbDJAemAnv
yZaokcNh1qjWEiwqqtr26KpW/qftcIijiVRsubcSgMBqDgmdjVr3Ab7PMcgkOY7dc1IicZtVR5B7
Ss3MxDvmzQjSTSUiBrTFvmcFIxQAuI8ph9fQn4gKkp+amuMSFdYTtT4JIfrcwzlh6h+rxcPAhKd3
wg1EMnRnGbRqIwFOnhgbc2oi9nrbQoeHO7A2GPxPHJS2DKbJZE3bRXG4jgwBXZ5h32ZARAllFGhw
Vu+neHavkrao1x5Rb8KofjRNB+pujGDBy3ntcyBai5zxqj2shzauTl0SrYXlwh0MLWIiyUmCRd/c
DsxDmbRgzOxbQh+9CzoAVD7eHG2aqT4Sd2zdTq66zGGWn9BGS1xGgMNyGsvbzOtoIwM7wa1ZbtFh
k0Um/mL8qS5WPMWQTCoIR0bcn0d6DAe7VycRjwQm5dULgcPeVtKDBlnTzihY0HDlvXisWjOHKKQ2
WuewmMbhh12Ur2SfuCsXMPyGknNeiwkaFoY0wsGzTiFt0gcGlivm/ytU0noVDYKzYFZ9OLV1DiLC
sc3wDherQWIfOVTp1NfbEUWnH1XXSr5bGdxW6MDXPN14amlNrQ2rRIS8iD3t3kf44yFByD9CcLbo
0dhphrxF5JgAvcvhvvretV1yNxGF5NSNoKxnIrqcx9RTOepllKIFolNlVzNm8NpFStBvy0k710XV
3MbMJ7fkgN95Yffpy+qSNuN11U5vQqtrQ9TtrgtD8kqHZ+rUXVvFT77NJDZNL0xFeQCHLtwLn2y2
IES9kIFEXWUHHVrfglhHxyGdDpb1ilICRNjkoRqLSYc26EyJSP/IJrSuvt0yXeRnJBEyKxncKJ9M
PT9Hvjp1rA5lc8SZTp53Ks9gxW6YN+6oLRvUgb6xJkMTuxZ4VNF4a9tPyZnKm7OgrnMdwrQTZImg
ttwHl+n61ZL+OiYMTT3BuwMbglwJ6e5MNDfdlTdaMYGo87ARjfnYxm25cnyDSb9dr9hgnX3QIDt2
zeCIpK64SorhFhABj/fcXDyvv46a+tUe5SELmjV6m62d4qBuqu6H8HCI0zA+k0sCaJMU78FDbRYv
d2nubwN7fjUlAaRJHv+QBo2KgYFxpc07HRHaYZPbGu58P8qRQvc7n0AQ1zKg73xXI1sLa/b32mJF
jptM73oid4g7TRZJPcZhxBlvk21dLBO5hof4bxU47qqtrX4T4uckRaRdoX3Kx5z42CUzy0c7WxZX
XpZEWzZCNNSNU59M3b9OWbROE2vvOtytSBSfynV/jKgkmPjfsjXdOtIitsI0n1BEleHTPHHXU8Tv
yrpuZubRnNEyAtbqxxnwiplQ/PRz8hGjsLQcn0zIAu2acPuj1evsiFkbnWOF+V/Jt8FJH2CnP3KS
Jg1W3IZDc9AIYquJhHDYQDUcxGZl4qLQpjRWBW2NKvsxm1G1HiRTVF0UAJoCKCm9yxuaUIPElgLR
P3hPKrT6Q49nKZVECfrLk1eSNkDeB9mnTXbpURSnCO7RkQaMU0vcDV0tVmbEObNJ0B329ufkOT8q
p3uhgn00KgJeqfoiwCastTOIYpMdw3SjixEb035OrENsZ+emHY9K5q8qLO4demurLrrTXW+ye0Uo
9DnC15ioQJ9oQJ0FWnMP9yfPwnKli0DwN+wXV6gWikJPIm014M/Injm8NCsi6s8RDEEnN56KkVNw
H3k/gJ0dWAQwjo/1o+tyD5nnvkeTv6tL/4ou0PugCLNTzCYyvjnytTNCVTCOY7QhCM5e2+d6IoBA
j8174DQvkyGPRrPo05V+mxN2mfg25lC6ssvkYQR6s3JK8+j68bWLZwv9YbVIGBp0SUxTFDvBiI7S
OziwDYbI+qh8b9fbhDKWqOXaiCQ9kvceY53QVRb8rYA1fLiuZ+BHtsOnhQGFAJ60VSYodmyZahDg
ySHHLH5xeoJ3RH00prg7OI11VRXjcyeGJ97Dil8G/qMeLwYYiqxDTCLmQ+OYuzGOkGyFxV8oDhaZ
nlqVgp3ST+BRE2Tfzs5+nEOWV3shzdmEMaN5tDLd7fyBQccUGHvHSp7R5DJBZN9dV0MC8hJ8r9fu
ZZs9jL1+6ZRNciGv02pwLSSLZnWv8tFcN5aFmUUMH07in6tZbdwxfIq9MN1PSI/wHnZ6E2uC3AJv
AiM3c8zWfizZK9gvNMEPI3H22B9AdBAM8mGOU0SMo8/paToNOX02fBvDviykJr0W2ap3stpS8HeT
dlVKLEnm6J+SOt2D+6xXrsWaWeWa7A7EN3nbrTusN7jj6AMT4PDuqKfSIOvSd5BWU0y3+4DYi3WA
JZRUrUDWL7PsKlIZuI3R9MIh+34GDbx2VESQZUu/VIygbiAGrpRAgNO2Wb1LmvSmAa+xxjp4hpN8
kqEkHKxF6cPSm8XTd3gx6VHnhJBIlBuruSHuEbmwWnckKawq9ohdMafHuPQ/O7APaIYDuXIHBBC5
SbGVgDXD/wRFTy3sDLwDoYt3XCHPG8tW7zrJCtuoaNi4RSSuYK6Zl8l9okV8Lb0Bs/QMsoL9ReuJ
e+Xlw77vl5DAHOYcYzfJ1TmaNsVBklRUCFhtDYEGVI/JNmoQ8o0ezBPPD24HAiHW9I+iozeQWLEU
voQplaxb2FRN3C3JOAabMCS4aHEP2VkpVkr2+WqkzoLOmSNEN2HYUVy1IBwULOuGqJwxocShGLNl
VRIm5oF/qCDnuLV1TxNtIPAuIICshPA8VmrvtfGmwuN3KKahZN80j15D9jb2MkZnqX8usFq6ZULo
bmxeGwzmRQ+lNZgIq44xlnL2eE+98LatZm+Fq5JW/Z6JaH2uA151Xts87N9dGs/neXHvq5Z9UjVE
tpnB3vH68TCg+o9sDtBNvJFDu2QD+i+JXg5dmEl4Ee3rKTE+4IZuwfN8D4t3Yup3tRkF5A7nDxCi
xMoy8nsvzqBl2lTV7rPJGRPE11PvkJUKz2lbucaxa9M31X+LOwoloy6ftDWaW9bWnZ5P8cR3Y9JT
8G8OezNChhiMR18VW/KTeCkduCBJ+emkO9PO6rOmab4NiY/7Njq1OjOZ6Rit4f0Pbh3NxhLOH8EQ
UNcN3abJLcSXyIxApaTAcDcMcSkjBmrXerau0BqhZJbylbeHG3KuS42lN0fDWBubuYgpPcJp05F4
tQIne1UZ9qoqzUf611SXsf3epRWZucNrKoP72HY/OoE1oSQhxarZmEbH/YhMm0ok36ZddjY9Y2vO
xTbzoWzF1U3IeHxFwOJbKFW1bpZwLw+AuJPs8zn6EYj8ict5TRIKrZBm4yVFex271X1fzKzlVd4h
0SMZV3UNDto0voJda63moJdr3YoQQxLjI9u6k0b+2QLKRI+tpy3ot9MUhLd9w1pGe2ZeTcO2aoJP
WrPRNvTEM9KlO9Ble6ukjvSM7sHMjHwv+wa/BWpXNm6TXpw8qYyTf00tQrgWBBGPhkZfnqRBZGEB
8sy/qSwAnbAHmCcSlpmXN31uEpwyf8gxOJlTdFR9a2/6guxPjvpIVvE+hJOxEoXxMicmaQ0E8tRu
8l0P7sM8APSZfeYYqvyYEnLsERavPcnWYKi3wB3SYxXUi7MRNjLfHK9afj/bEuId+XvL6WJAYB/7
W48aJ8e+WgJzwUWxlx4LLC904vFfCqXvUeoB0NScFtrW+5Q+adCjn1zP2rFgW89n1bt4airPwOo5
4a7s0LbQYJI3s5c/tF1z9LrmMxAgv1Ohr+xS/tU5bbQZUe3JG4UclS5KRWAvaYF12SCdxzm2RkDm
Jja5o5z1kt47WGU2X5yi2ir8XbuJVZnPDikulYPaEyYJqA86Wdmoz97o7sCkvswh70mJjYhqoTzm
zjogxmrwEGb6LWdQY9UPzafTOd/slKxPPM+nVESPUvFPF1P4Qu6QQ/AQ7w1rXf0AkSvcNkE+rN3Y
exF5RJyW+5hgYSaiqIDY1E/M1GrvhzG7H3WGfQayHzlcvv8ZkyJfxFDcu7kyEXx3FFGNesuR9QGp
JpM2Wpmu1eyOhtFmjHkruvSlcQynkFZfmjL7Y0Ufwppi0JfgDGN7AkoXvwzkN/PAvbFd7ua5eCDL
PRxGgk4ip0MuSgEiGmwME49SOT93kn+XLhqHV1aTFXa2iypZlATpYEpyrm3j/gmwZMV5cfpGXzfa
hxD2jLwGMtAl5nby1mbU3me1dZVhS9mmgQrWfTJ3h8p171WGrBni0oYVvkV9Z+x1iQo6cbd5or5V
HCM32F3EhsXprgxpI/i0nMqRQ9oUQbNSo4N3wBd0dIetCMO1rvGqRaF4iVov3HmXvJkQMEccr/1E
//B09cncpD5CP6W+q9meYbe20nyc8oo0CMeKUZGCYy2D3CLb6m2ohsuAo58ke0a5NG+QPmZYc2nq
Hq1Jqg3oG4KTXLdcV038MBZ63DYasEE+8ptc9OirOozv/UHU17OVvyZZTa6K71ZrIqbObLIB64tY
D1FWHM06QVmB1bburM/Z9pINIewp6iX7hn3uyDRmE8o02bXMdJdCnYpAUhboHtoOuJ1VUzc1RjQO
aRyoNgymhw3jIxdGotWcZXMdhO5w7SJ8XGmgxyjNFyPamL5EQfeXJbh8Yz7ujQjVZRjFYqcGk0nx
UK4ypAI7h55bGM/OuYuAp2QY0PnQ+bZjteZ4bsMrm6/QNW/jNnVom/KOQa/6ELHOmMJwGMTCvmDK
cwSZ44VTUAlgqroFMR1uw4bzmoJvew3g6cGqiwbx64++zUneqINxgx1jM7tudtIGsWom4HCs783a
1v1tlqf5MehLmJ6N95APnHmQwW80+qO1F7l4hGMnPacZPyLgQBj7HvGgpkcHymo2TePc9q7d04Lh
HJiss3vt5w6FxcJdTMqYwD1Nh8zkmVW9lA8TNi7TGsm6m+L1QOjGQ5DjEwokznmeEFCelPkZZawO
KB+BWmW9dYoJPFoztgsxEYsPHYXfq1ncDWmW7QQEnhviy1aGzvW+lYBO3tMIPB/xsBCQZXESSeE9
Sb+dQJAF8S5Fu8pRbF45PGegM8TdlNbvkrVol0wUnl3bQJYOx53PwgUzkN6JwEXWUPVo/w2bzaOO
qm2QZ+7aGHxF6gXKwChkDw/qHN9zZRNWJtawMlCdj21Mf8y77k3uQx/Un5IIcpH3hLdEE9tUnR5+
ki/TAuEu6G5NfHFS33mNc6ARHZ4sqrvLaC3mgWIL/C5Ym3Xo0Na1Xw1M6pOVZhe2Y/QpXfymDBvC
2jydgRXQV+NwzIs3Xg/pY69Guqp1gptNq6fZN2koq2MWxwzqWu+O3jUOWpbVFaFN0X4SwZMeqmef
gfMqaGk4GuRcr2uRxzsRvxOJjaXYTrt11TprP/EpagsE5iSkXllJJQ44+6KrMsIAnOCMBfkcmRNm
oZpSQpYo8zEUT7YS68SPYrIyaMY6TTFumhQAtBMiN3SahzRSBOz5GM90aHOeAY+tFWfsIqE874l8
770GC6ypb6WaGBOOzabTBRBBHy64ZXJEsAPAkgyt7rFSBdvOCq1NrYNhnY6tt7Pghmpzl8DY3nX+
CECAEjeyPRxQi7jAJRS+xpl0WzGVwMT12kBCvugOdw5N6mmfQeM6AHShVm1mdc8SvI3NACkVB9rj
iOOJZG8C42HMwoi08psCq4yQ/VtArfwgc6SLXd5ej213JsSeQyXNW2F3l6JHyuhak3OlU/OsyHjZ
pVV77L202WB/aWjiEG6MyFruiJaMsuiVI0C1Gydjm4UQCHnpvhljy2JuBRPaMsWDAyc8kqKidMwG
5iPlTkgYx4OYngcrvRaSkLwkHbE7FRC/kGacWDFOzNXs7ZiIx3meD4iyHs3F3tWcYnpB+wV8kPgD
57Fw24cezEgajJ0z5GdZp1cmLV3QXXvJ662SgtO7DQ1pbqJzjmSDHu3IQ1SH06qIdXNp9Xgyk81U
0mOqGyqsEv3OJra816yALmDF28iJ6TVV+bOqW1Znlzp9Tp9xSpBw3iHFEYXAxVy+ZYTc+a1vn3yZ
IoMfdxPVa2CrFZnP3haALkGa4EBafw6op2okmvDbOk64YCaA/pjBRRp7JlUCJ8sEydvAVoR+Ym0V
aXYQk02rzKWacfzpvRaYqOK8IvgUh6pl0bV3owxKd9I/VB2V8Di1z33RltvRpNHp2beVwEM5vo9p
b2D16G+CtyRz4l2NIGYnujm+jYykO3qp81lNfsqMJqW6kzapJrSrDKNn1oqLj/7U1rQXXKpIoQdW
7iGkoV718CvwX2NBIpi3LOh/NH1Z70TVtodSJgd8R/JKxQNxo940s6JX4RHpLnsb82pOYvDV4wVj
OqhDFfIRch7enMaLznEmd54GDjnXjHynEF8TYOLrMKifpw46adTdRYX/QvAty8RQ3Fhe0J9qo2TZ
85+mDKTUKG28VUUUHZuK8MGWcIVEW2JbpeAjiYZe2ZU+9kFgbv2m2ObdSKsISMnRSs4wJec1Netd
FwA5K4zuYjrVhB3bICUjGvYKDuaG3XxYRe78zvx8qwpKffh0V6Hl0xvVFIuyLTcg/dj49EyAqrwu
egbaVt6c0AhTh/dWcBia4iUUbkaOD2oyxpVGvdDNE6tcyxyIaR3WO7cB6T0YwdGjaAKgwEGHAt28
7YaYipS4zxl5wjnB1ns0A4NeBNK5nQvsZzUiwUFPCoa/iMZvZpp9MtyWO7OeveMyQ/ZjnP6eCPoL
xlkutN3s8EF96/xJXLkWsvfKZGdxImo2tCTm3mMOlrWiuYoG3VzVGdwzgJ3bmrvDNGvnuUYEHUDQ
tYvqFdJW7IBRRV+PA2UlcaS6DLsYa9z5Y3Vx03Kn6XT6YgxPvVpmYR5tSUYvwynix+y1495OJOzs
rcaJ1j4PIs0S5R3b3Gu2feQ0Gzunt+5xNMPSjRNEVxANO3ZSiphndTVrsJXBGOdbdyCPlxVsRZx4
uR3IbiYroNt1IxbQjpjpvKeDOPMqJ6hi4djZj02Wf6t9YqelNVAYBTHHYeam4E2HWt64XQvR2SiO
BJTp3TQTrJlGN6EuyfYwwleESMUuiuk8ytSuYWqbhHxAXgFn9legCeCD9EWreaANrK3pMmcQeQ0/
uAasi+xOFiCnwYpd5pIKDEH6ZRRThABSr+a2am+lzW46gOhgBCx2rdMb64hcll0YU6LNtU8bKve9
bVsM4xXju/Eqz90Hs/E5NrrTVnhefvPzj8lMk5tw36aj3taAwVneiX+aB3Efkv58U3XzK5OP7MpV
dNwqTSZVasbNxqFj34Jx3UdkCq/JVdLIzFHMIUNiNBhSxnMuYMw4y8e0axnzFJW5/t8kncdu80ga
RZ+IQLGKcSuJypazLXtD+HdgLOb89HPUsxhgpntgy5JY9YV7z+1bfyPSDvzOYM7buWRnTt9ka8M/
Ql5gAdobRI1yGaG3+yY+DbY5YBDYUgW3KV87z8yDsXCx4fusoxrJ0FCV2jywstwYrt4BHVYHCql1
HQOLgHWUrELR1Fs+c7XKGM/BUn1N2AawpjJw20ZbDS/syI5IvjY/VtuUgeVMOPhNIwrQxbfSO8Ih
ZQ0OBb5Ol1MOamklLOyhoF7lg5jjT63HNSWbu53dtj8ZHHzAQ8dj5d4W2QADN8J557vO3eQ1IPhr
5lULIjA0BOt8M6ryaRLQU8ymwZdXcimGNX57TfDbRhTGTuX+n2j9NWX+bij7O2Se9jlUjwPDv92U
MP7Ft5FsZiNsdpbKmHjVFp1TgW2qL89LS7msmuabPyDcDEa6H+eqOYxZ/5YyaD+m0Ga9AoUT7nZ1
NgTFTGRNpKJgkzyiPD5mVXVJbFLkU63wE5O8FkqfGw2FJTVgfeqVXwUtDMU1keK8yHoL2fKcshKo
koVYneJPchesojYmy4oEoRLXJjO1J6uGwwe+6ewl5oIgzvpkT7COBLAb+Kgdo2DnzYENh7lk42IJ
fY7cuF5FTSm3YzMfHcsYVzjF8ZRbuBbcN+JfmBINlkHLx4m6KNxsqfkyViFOf8u/IhwM6ggHeJKW
0IcX/piuSJetbVBpNkWGGEFuk6oz+fEY3Lu2wwDEHsjI3RutQN3rmFQbs+tTBvkIjyzNgNhXEaew
+okGM0D76K5ir3Y3unSuWPabFVT/fu3G/byiUVvBOe7hqCcHkUg2pXX14bov+WxRPBhw9f3SOMax
/+jm/YRlMrsxqHErE1fspvgsEErP2P74ckVU7UZa3OgPQevVR1P6TwhOMGXjEW77X1X6P17ICvcj
b1D0pd6drigNqB3u3ERfREkKtF+wosg5WWgYAj+1zo2xvPPhLWs1jVe5JE9Nhm8wZWS4misF24fK
L2Yko8flKLr6qajY62v2ec1N0efW2Vuj9JE7xT/OQ7rNVHml3X1JE1lT/MaEQzfEKdT5k3Ci4TGv
WMvKYjf6IBAMF54Fhp5i3eBPDtiD9asop5svSpN2kABLf6LpyIv3YREA8fNLW0Okh0qvUaIz6VaA
fAzT3LQTrycB+nFuOtcPSveeV497+hYGsweKLI7J7YBmR3hmHxUH7S08Ko2bd2fEBuNZRMWw/bFb
KsfaQMdVLvZrE8mVZFF3GijQy0VfhsQ+yTgdnlWXPITjY9pA5GJ+SPpntbwOGSuioZ4fW66tJkbw
1ep8XYU1MCDSbdjdrgq3N/hF43ku0BEj42VW3AaOwy/E0cRMPK8+xkq+h07KpMr1fpo5DAYp+6Ml
xyaAgkwFUY/HORFvoxpvP91+wB5EphqmaAjDUOvc8EWj8+6G0F0VcNS3MUlYufr77+Xx7Fer9OYv
Nw3/AUBZxlmb+y9skbArORIdT7P1DXvkvUue6yixt537ONdEXgAJWuuUaYE3pl+LWmhKCuMkDLVs
a6AYa6DEgnAB94NNGQsmJ9zX4bCs0pfIIc8RKhS7knLnLNIJUGTQK/eI4/JvMaU3h6Z7FfmRolej
AAdH5/Y8VSZdM1oEjOre4iabAf1fJz+42t01BJu/MAfzrGyTAg62vmCMp+rTOPLw6Jpo24EPl+RN
+q/qddDIZLQogAHbNqjISr5mrChZzA+VvlNd9BF6Gj8Q9K94sQ+F0TMxhpuQ5l/mUJ+0U/zKJLNP
zRhvCNWFnJjnFWgX74s55tLBE0utazEYPjStMef+TZ6YHbWMFHhAKiv5KfLOPvGvbiMBRD5WgVHD
8zG+TuO6Z/4m7JEJYu8w6Enh8S4ZRP+pgdKY/2LwA8cclSiaRxGo235xMb8rj9W9bVsPvMf2qtHP
YzjcW0QupEDzV/mibWpMd+dU5ns5Ja9LBJSw6X7jlAmcJ/JfFloP2p7Z99VMtsqSQvkW3I245NlI
5bKZbSeAsfE7GeSirIALDFvgzXQK5XAoKvGY58Mp8pyGy755QUH3WjbGHfZrEoCmmlELRnAGr186
r8tAyQIGQ7fqx5Y0LjltpGTW6tOzo9G6Jvpl4jFl6XblRPsc0BRx3xBIbpTDzm7lpa94XpMo/jPN
T2HS7rec2yum1aQvFNTSgyEQVJvkVT5QPa9S5MIlkcLDDI2ltVhkjdPVKIa73G53pN38pelN5leJ
YMwA+JAX8Z56NyQLnQnjjxmCvERtVePSihr4Xk49BdrL0IAWJQslu+aZFWxo00dP988uHD9HfdVs
ME5Tj2fOQ4DjQ9Vpx+5qjZTylZNVHADkzw0DIyUW4VSwjgtQ5TYwZoVN97Bk+6zBFt2avNdjWwWl
MCNeWr7SWbqGWvmRuPibKfMeQMQHuREPG8TnD3Wamhdbmoe4lPtppgcnb8RYIXCpj/Z/MYf+2qtH
scpA6zARHsVmjsqRJzd81n7IMsq6DgP5NuXzICRfVcRoVGcbpZCKjLPYlSqCXma3T0qynk7zDkpq
52FtjEG9GGyt8eaHpFqrai1o9TIjZi3twiKv1YRKmuSmmTEQrSCr2lojnBEGIe/h1rLTmO5LWhtF
DsoyUiJiOThr6Q2sc5cnp875cvBp0li9DeTDrnNfD+eqyjGDe+xcli7kuIxRzEUFgiC56t0Yjyq6
lyAu/LWTscMzkhtYO0LIFxUZhLIFDKbG0EO6vI+yAGSeO+64VlXAZp6nKVtuKWb6KyR90b7JeEr/
La2OrraRXb7MOenFbUeycRpDyBcwXkXaLDs3lc9Qo05MaNeDmL4qIZEttdlnNyGAiCdKccwU7E4G
AFgL4nW/749emX+VU0PBAenXrvuXgsMkqFPFa5HWb26JZ7shchoa0acCbZhgkt2ZuimRfsqdZc18
rm30OAz5W1M56WaKaiCuToIE0OvPCWaxOTKY3CHwikFtNc78KiyARJ6zNAfLbr/bLMLIzIS/6lHJ
+g92yAlL8qM8yUHyhg5E3FTJS0eMssyaO6Y/fOeHFNgXsUVAIJjk2X3AEENvlZceLG45PB/DfZ12
Fy72E2YoBjQuu+BF8FCMKeFnff07W+BbWqnvOhMxjN2pblvXVbWOJ6KD7YyS2PE/65i1XeImGSKy
6bWBTAQv6GLYyt4hfeeZyJN8VbQ+3gOOCQkBOhB0z9skbjgNBHV9fONeN327ngnHXgOVWUUM7niC
33N7XzmIJOa+A662FNu2sP5G5HjpPDxbHTfPMmdsjDtwzHOgNGlskhkBLkZGxzdBoVrf/sOGq1lJ
2x+OBUdE6JNt5I+MQVrUgQ4am5QrAQWl+2zD54mVkx4jrBReFwK58EEITXx79NmlHOe+qx+G+JY4
QMBQivwGIrF54a7cACTdCJcZdkxPpXV6ByjjGo/mu4EuhFIwp0So/smJvrJj6Vi3ZJMRWEL2Y5Ns
uf6oVu9QwBDWmIynps+mozkdeWCHtZ/ycYLFwQQ5cLKbofMpQ1TP1kES8RHRHSfho3Q7BGEuA8/K
MBhquG+WUbEjaONHAPvpLdOPWvOlqpdLlRonzCBkyvuXflZPVhqi36jDrRHf7q3ePcd5FuSN5nZg
P563GWIRi7tRigwdSBKuZV0gU2l+SMBliN3WnKIFZ0mfVGC/qphG23e7wHXIc1IEC06kd6SqI+XQ
q15TK85Xt6jCtVd20S5h8i15V7jMKh5zBwpPSPxdCGxH5vE38nKHWr6ut54BerUwvB+Sue48Zbib
KeG381AnByl/3cykwCp6ufpKSD041MPOjxyAqeF3QaHsNSXlvoDC6JPUXXpyDYMICG2qN9XQMuVD
bixGptc+HItVz4x08BntiyI7dUbLPzF6tld1pxkE8IqsPH+2IpspU27StoKEmcE28/LaE7gV0u/4
PmQ16/f4Ule36zTcFuHIhlm0F2sBe1Xp6XNQ871fWvvELbZk7dzJIfpxXLag0SiW1UgWFVqSAiV4
80lY5KfVssRx9WtOeXJ7S8ZNlltBu1gvc1siY3IzBetFI6uL3IcGmMma+EA4aVbP4SjuLAjbqyIc
4F+Zw1al/k89F9sbhXhNi3UuCZRctYQ0EqW5slv7Glf4musq3M2tgD1t7ZiGRSsxtBuJpJviOgAr
/WnH2YOraE3z2f9OR77+QrcTbBTjHkE15AU930dyeUVbO0MLgauCpLPujY3tTjnSCwYRJnbGpmC0
XuUby5p2vS2hfjNWdY16Q7l8HSjGGUKOfKbmChGKs+1tURAnWBlbe8gwtRU7DNtn02nuoH1Cseuj
qyB8uTLUj9my+TNTVpTCJ+eLJXBVjs8KtlRaDf3aQuPQDcMnEUcVF+oJTtXGRijMKAZ6b8OEfLBh
H8q30KoCn7YIAmz0CBrKICiM8KZiUO1Ko6aac4aGJMetCnu21oJYbMKY+ZtdZJ1tlN33KYORrute
5ozhJ1Ta3a1ah2q0MWRpM8VCz2RH9qsVBpljZkGt7W8J9IauGvSonh+cgmvb7jEMkOLHrZhptHlT
9GikSIPQ4NxTgRlcXtVb3TtMlPvpvYnVt8q79zrDBCENsLWx79PGtcXM+a2GbUq0oZTJXZTFJUuq
5QLBFEANeqkV1+tfk5NTBDWdnDKXgsSUztYV+dnWzr6XyIFTls3n8LZ1wwMDpvbAwofzgvvrQI70
e8FWFVJ6v53QsEEPw69WOj+Zz/TL6PhHRsY4IW7MS+oPmDe66dou57hwE5R13eO4mPJcoT4jg9wK
ZiJveM3VXTeBnsa/uW62cWIrPAvgISW5aMLNsg1+8a09ewzwuF4DjAJX+AeBbrJ0K/oCkDISqZWM
zW3hiWnbVQz6HGs3LvX70IAdB+Czjm/zt2zw5h3MgPUQsp+Y3/i83ZUKSZ0dXEhTTQShPbXVTjlA
NWak4lvPLM7E3Z4sJySxZk6PaM8vU4ImNyS8uEqQF4aet7VJQAuRCMCxRS0kTsKf94VCx9wN85kN
d8EXrnlWJmDgPDOpmRf90JdZs8YrNqBEaQOzgdY+RSSrq4VfzsloZv20n/gcIJHytlrO4m0ynm0C
P0E3tzWUuHlwN7G9bOPi3YvVtCtnRCW2GVI2orcTWfEpC9IVS4pXXiwqFRPIXq9vyhN0haWL14Aw
g1dD/6VeLbfCFe+a7Ia8rPxVWKaE987AoNLMYNxrXIZWPTcifNXLf6YcyLhDNfzNvfVWkoa39Zvm
D6PsunD5fGir104D8UHRkE5MFPbzXO8ZyPOGZUjJCkYiQLCrvz5COiHTUyYXi+UBQx/Sf0x2zvCw
BSz8UCBLrSK/2pikCR7zJf/nDPmr1vKax2I8Nq+w5QYcGkaKp7q4jW2iakJa14RremOxz1yEfkk0
IA8fELwP4/Qky4ZMzukDQOeyidjcrerF/Ohks2xo7TIort6/oWBubmAS22akKa/tMMWBshCN2DY3
qqK8X2I+47qzfi3RsuBFpbtVU0IfrC8oygmt1RMogXJ5RrlJaqK5Yah226CHiC5CNbFY2roOg8s6
sf8Wg4o2mjNJJVSi6JSbLANQV/Xhth36P82eZ59hgUZI8t4pKlowEscB7tfWxGK9dkV6VCxxniiB
vzFXROBWMVgj6XgYwtZAQgcFj+u5weIXaN85Ldr/MLLsO+MN6SdDHyJT8QMTZoZjj71z7tR+Buq2
bkTUkw7nv7JzOIrxOR1HkzORdsIormUHBxoCf7PWSRYU5vjQyUVtcxhutE1Dty2xxUmbfOOkj/CF
tuUvAD0Q1rfkhAYbVVJoVjuDy9miCXvxmWSPzWuiY2akCc+Ow46vpslMjE8tNolY3A38m3lnEIRt
KFZPsloOTWcT+RKJq5sNV3pf9Dl1qNcGQoP9Eo83A0vD2KGGbb3gs0EIv6Gq/4zT4sNZiC0EC2Cv
zTR/70XlbEhkqBhyGmDpNZfBqOqDMfXvMixQz5HXgNZ6By6Ayt8BLluox8TKbm+Y9ZZP8z/aRoSv
Laxq3vKzwcjrJJT1Rye3dXz0cB1LqdE6D41udklXIrCyg6Sbz068/I0Org3f1u95wQgW99Fr3SNP
Xfp+PrjaYjZnPqRh+twNDjsnZG9w/KiJFWvwDkj+0CHL6vmhG4cshHVeFSNHhrwW7EYtRePbi+Y1
LPsr4Meza0+EUMtyh5LqGprlhx1CozVGY12hQ1RYTdcLHsegaMEhJkYcxOpLSj3v40V+jr39BFvx
lnaECViZ1JaTiy5xmvdhLJ4Sr7MP1TQxx+vOI3vBFRYXQvyY2oiqvRflDIq+Zj9kLzxhEVnq6LCy
9FiJ6cUk9Q/YqvnmJg0AQv78ycE2xQbihenprmpZWxtDTdb4YMNq07tkJhvSm5DegGNvjq4qCZlp
9+kNrj7lPqKD06DkHRbXesfDMW+WwmFTqrJjY9YBMOJgJNtFJgwMUhSdOBAOdrX85Pntqbrh8/KE
OpV8nX0nx888egFX8G15LcYZ8mXWGHaPlmBeFiMeOvdCh7d7IMIr1EJDu8RoXrdsqsrt1Mw/ONA7
BLmcUf0J4vedSI0cKwyTIjMG7QCXkAXJLJKgVrzr7JCcjV+UvwOW6ZdigdSz1EwFXGtgpZuQmiXH
hZh6nr5+piqems+pb3G0lowB+9AYbzyAeV3ZJjeex1cU3NFr4fV3/qYXlLBj2HsHy+3nE2T283+c
NtXj9yQUNmfyQcicn+/NqWzXVt0tZ5VFpJb7VoBf+Mf1Rm+/ZPHdELGzb0rfDnrGxCu3mVglGQWr
S9xkOI+Wkc7Y+x5VowInE3ceu5NVDPeLbEAGBPUYcaly/e7sKLI3Ya9BNHUhxjMNeqt270Qcl0GX
Coq3eBAnlGN7kSELmH19mA371wwpmUAvIuBWdNJdvkJIFAdMSRt2E+i6Mx1Za7/OId3gGIoJjN3F
UQPyuKx2oVQGxQZATTR0D7myP+zkNtvTF9IVHayT1hUR5R+MwAPbJk7tQWN/Yp0KqzdEMz+gKGtc
c1tFCDKYGxn90uzLadm6U2mf8Wg+1bfiEBXH51hWGYVq2LBO1qfqqe/b6KBvXxeiKC5Zx4VHUixi
g9HQQS6gjVu+uRnB4eDx10Qnc90kC1OkxFrf/Lrl/J5FRrvuB/DDck6uZa6KHSheNF61uKvEQKZS
5PKp+Y9UEPhoLXXqG+5jdyLcV2m8hmW7xwwFfTgrDlTidAjt9FVY6dpNkaIzfyQUzH7B8UTKcq4f
I3e8dppdFqO0gmyBjntWN5um8Lc5pOt1KxRVW9syTHmp7EvRpG+9UdHCkcoRdqx5AQTmMz5x9N/0
KgZr6gkKyIrz4xpLCTGTNWSB/H8jvO2SJR/tiMlnmviOI/8I77OuITPBfxwyB1i50vjN7mrXu2uz
f0OFi8RG0dC1+r6S8QUXL+ZqT4hNPWT+EeEAR0d60B1veJK73xKVPyOFmSXmGDckxFpMep1xRWk2
MDDzqJWcbTLtOmnt0UDVaxcMAQEzgBEX/19rMhYEGgCxExprG8fPBQ/EpkilZjAU7duxtAAb20B0
mezbi8CJkbhPczdffYSwa0gY+Zqcg2Ds6jtk5RiZE5/Kf5EMIWV4QoAvgrZQgmU5j79wsaFWSJTz
+B+hktwvPE7YsvnoEMiCR3Wbe0rF30LF+SHp3nuJj3NSTFro6W+b2A+dYLuO4eilXf89oKfNjJEK
2f3Ip+nbryr4Idrcz0X1LRLm0MiZbEqQ/HfyTWhZN41SWWQbnP6kdg87uYRBZ6UQRpj9tjyWTAWH
h3YvYgOadt2/RrW+4tJdU6gAuDRX9kQ+YtQeRnrEm3D9kcvrkWBmPNPxNu5A/o9UxbTGDgmtNrGc
gS2jXVFgl++Wj4JAIwo5xIBlCKQ/ueSVzPeDY7w78lBW7GVDC8lLqfRflixIW/r5bmj95mSq6Xsw
s0OL9opJc/c75Sk1kWLutOTfWEN0kNFArguAtTRB+pjavbO26WNgLvPeTncG8nV+te+sfSDOE+01
WSUMPA0dkmv7TOPhsOIEiwQdeZP75CLbQO8RZjAXupkDOLKTyd7bNRuoXBOvWhcP+WSLvdv+4LIN
+XPTESeI6K8wJRDCCG4/zn7EefyfhFufxzZ+NgQ1c8MR52Zki0ZgppGeJfsByvBs9YwOjH/5rK+G
ZnyQJNNL7YOCEfZnYrlPBRp5Foro6/X8C1161dj5CYy2tumJBlIrGCEzjSAcpRbxh8VecSX7Bo8R
sT1DrE5RGgX0vB+O7zz0jgN1xyfuOPpZZtpjJrF2oZt1mKUnx4dBPmVPqoy7QNYOzXcerRxY+059
DPH3rG5fHSZm4y73ka4pvsfMTTeT0bnBhBNk1fbTrVkMa+TS849VS4E6C/UtQH9wxM2GpXG0dqZ/
TLhXdZ+9oSjLWDMkf31csO8gGaWy40MDMxx29T3eVjbejP2iMPbZE3DtoLGdEaJb3k5o96lDmbtV
ckYWdFOAIACV0WKuxnlcyUH/jCGpKJUuWD9bcYOuYIvrwxyv3BurzieIdcKnEFtjvRUo5hmr/+Hf
/jONXaUEUljnJqGz70IEkFCEi098Ro+Tw5w8RBIzli916DgAWm57qQbPSm24GZpUvMG+gVRIlu1v
2YzmBnHLnhSEbCOh2UCebItNk85P9QEn3rBT2LExUJrPKqpe86/BqaJ1WTIBtVuOsaEBOt0zksph
VpvRaASzCh/nubjWS3jPt2jY0L7qoKIJ7f26WPuSeneIalwGBZR8yT53XLoDoSukh2cSkHuCNGK6
ST9iszw4wv3NJqSO1cAJ6oxoUnpve+OCYKqtaZ77GDV//JV0C34mbx6IDXoc/YaUZK+/1KXxQVTl
r5+QGByVZoaJAli0FI+Ns2DmrfpN7VjbJubtWLDiRLXJNGnsg7FFFb5AGW550q1HNAGPIVG8q4FH
dY45Rs26PHjddJkwKfJR+cUdLSApxqiWXCzAU89Omv7TcscfQOg0FH3j8WffGY3xMrVhto2nBftf
9SDsmB2NwTAo9a9JUjanCTV62rKAJCtBheKrc7Lf2GPhNVlbAap6tXzNOKx6ecdZ724HmAR0rnaM
L7nhJuI7SERRjEKdOK7U9lCtOTNYge+U0eEK1vEb5lbmk2zgb7/adeRbVbjn0W7dYOY0WE+R/zCm
8016dQBab61jH16YSTQYN1uM6Sr+B7y3IAYsiBTCH06EU5vpamtD76Zc7AK7KfZdKy69QxBjWby6
0HmQr7d4XhiCsyJkit2iEXVF9y+l58Rl8uoKi4WZLd8sANCZhBacd2Ab+UAWnJfbpuOvpL3b4ysm
0wDbjp0Nd2hs6v8TUVp73/Ss/y0PXHxVv1YD+RglHhbqyuk9iSPeC28hX3Fa65paYRi7R6+t4sC6
EUP0bcYkC9oXr0vEZnSQX2QWPr8Ih7v2AwRFLA0t57FUk70p40qtWrOLKGj8q2bgtvLsNMJTsWN9
n+zQpoLrwGeKMIq8VISXM424NlDOywJTT3FLOS7vZJX8ZeX8i2z/oi1MPmTHoxhvL93QP+Vteu8R
xbKycM35PM8rJU29svBzI1e6Pe4Il8dkW7k5banqanIpAC4QMXNQqmRnP9/Vs3/0hK52DHSgPK1C
bwnCMvqdQ/bCbjS9WUm8KRv8ixrVADmYO46jh9wyAkK9L6jqN2gf7xOjec9sdxeVGmoznpTVonj9
LQUt7UuyEwpwD5FnyqiQnrelHbQuVpE6KxAJ219sdTpwfZLl20jSlIsUKZlJZKjn0t8PkqIldCQ+
MDMkfizBIePYoPIIFtv47LTBrhQrEh2NTS3tNIjrn8FZvjx21k2R/pokZ69oexAI2XAtvZpnAxwm
xV6Dl2N243UzdjGR7i++y4dhItfd0L1raJC0AZVt/ZpdhgQ4da7OjJEW5R2ZTFgYLyVadyd3B65b
Lw1msKjagB6mooIdcY4saG6X8JD32aXGArtha3ZuOboi09B3ZSURcTlefBwba3iKScfCp1wwwsz8
wKhFu4Mdcqhq2AV+VRNI3cI5snvjbRk1o81av3d6WF4Vwh6ODJ0oyuBKjoHBGG0r2+49SVMStnV4
9U8efIdd1ofWcT56+SZ7bpRqvvLUe0h6nRJTNEC7wLGMNRS5jHkYbdbNlnE/QfurtIGYqAjzAGPP
FpVWdO5rf92BMDharW0iD4lNosHSS9nrHIYCK7kYry04mve4BzXIG68o0417ZTPpNolajhTMU68f
yH8bcr1jpLRkDVuvhBsoX9BIxJNAyeool7EP6nDTrA640/+h2fd5TfYrvTpEGVbNWS1IvFK9dUjt
R9O0q3OEOWzTw6SF0umlJ9vJXzqbFn1Ct68JiAO3xv+YpicCVMcXiHbOGv6fy+opQ6qfOO3JjZ07
QedzRni1Lu3IuMuJbWRXO6tTU3ebqer/KWCKE8kfe08z0W8GLS6NpABF8MSlGGHMx8OQrZEZL3dS
0FIQXPTaj483hA2Ztu9LnzXPjAiwKI/+Wdeab7tl7HCYJpsG9OLG6EjRiNlAT1Iu67nTZDGb1nc0
amtvqMxE4xla5xIF0Ep71oNqoKa8x07UPrJMiYNa5kMAdxjGSy/y5xjJfEGm4YOX+MXTRFtc56At
bNPxT3Jil+rWE29B28an0tScpONLQhdzny+udcHEcDR6n1gWKU4Lo7bcBHzPJnslBJroPkRnjLuy
f2jwF2MNY3GFMekrTad7yx6mh6Ub9WbUSHyUYZyhD5EY0DIwQf7NssVSFydXNWUIsy00QAQ4lSET
qPDb6z+JBjECw++OJX3kqmwr/yA8EFqoJ6OAcD327k47XgrHfkmaIiQ4PGnXbhR/NCnrIaBu9GwL
WKzZ9fiZrcVQrUWy2TZkh9sMJmIoyGwh5yt4EqIu+vzkd6TxhgxyjMuIO7jMzHFnhkgvrTz9HvTy
2Ot6OaeEBm+6RJPrPJONhZS6mcA8xR5fSUn+5yFyQDKyuAW+9gdAqz46BbPdnkpxZ5aTRok/XRty
0u9t/GrbyS5auAhl7gXKK7o97lk0z9Ktn+hbmbtaYH9bUfyDT0KGied7l+1iiH+Qc4pTAckptQq1
hijU7rTfn/yxIoS3kle4UW+hRAUyCIsgIBt6hw4ZV8RmsZnLm/vB44QNk8gKovrMYy9GmrtsnowH
v8CQJdrmNGTxhSosvOThmWCL5gwjLDslFNt8vs4eC+zGFPFnOObPUY+hyGpcCBc2iEU9qD+R04kk
on9TohlOsXntZgL7tDn275kCr5CJEGsvE3k3pCcRsiOvpQ4K/MZrFG7dwfFT+rOyIpzB7u+Gzpoe
7SKmngHtFU+U441Pl4lzll19NUJosFhRFsIazkPl7rkO5Z05eu0TFvQD2qmjZMapFrP8FPG8dj9c
7xvvkXUvDKgEkOPM/UC+6j0DxnT0ysBOGp+tN8FaUWH/OMgh977KA0yN+im0i+I8IrqBIVGvNaPN
N9+oQMCRfb5xy2ze2ePi3hP8ymnmFSbAmWXaDE37O1jmOwt372DnTbkxPabsiX0TxqcIvQgafq6Q
uHhzFd0jN/vpwsLcSScjr22J7t35p5GGeDRKc1P0saL7Zc4Ql715agzI75oSeLXom6erLB8ZDv7M
WuVPkxHRpfnzgLFoRNwst0YW4Zfq0pfKh9JS+y2CcKLkMu5Obpxjkf3qJUv3FH4pdkCjuGTLKbo5
Wj27QwhD/bsqVDRe/JTMO2N4Y5017IlE24lU+0d58zD6SMTp2Mj4yhckB9CBO4o68u673V/WTaui
UUwA05+qHceTIxJK4s5zd2XIaC9Wxniv6/hPOE13N9pKvEB4wH+yKKbhkSRd01QHwjv5BiibetEh
A0MqPR9MA37XLBbzEtEtDXaOQZB96cYJkctaCGDWZA42myG11L1DUPE8xE+zWzzhj0E4ipqZkjzb
gXSnvP7/UJNh302QapJxvGmacGVKdt4Mpy6YD/XW8wBGAxcYgyIyXpPbKnXx6gYdHHdZ1xFJ0nn3
rQvKBdIU5NzksXMH//6/74oJJfzwn5PT7m2UWMarbPkvIDW+uJG2EFO8deEYasv6+59UnFVmZ/YH
mbjjUSh0lHE8MpkvUZbOMfJYxS3kR/kB0XdOFbrcdlfTfIQMv43QOqHzUW8l9qdF3AQoYJ2fe0TV
w6CeotmV35RGlayGo1XByhSwxEDE8d1eLH/5AnF8AwdHhOaG+rf1seQ3A4Ch/+L98jl9q8k/LxcB
p4zN/Nqp+o9UTe8pca7IA93n0Yvt47IgTXDGb5SI/8BBiZ3JjmWFwj0LUjLHDsuY7hdT20f8yuau
G9XHlDZY+tzySMWwbMJKPJPIepvX2+XZ9Ri9mqPsAs+K3uUEy5Vskm9fatZWGquUCzoEq9dISA8Z
iasuY4yyaCfdpfH/GDuz5ciRa8v+iqyeuh+g647BAbRd6YExT5yn5Assk8nEPDvGr78LrOquqpRM
1SYZLVnBYAQRgOP4OXuvbXhwVqrHqK9QpJaBph2VN+jHJv/0+QVT6mYonWFr+qH11HQ09NKsj895
UB4r8vXGxkCHkc9Bs+lHG8uSaCtepVKH1GAeFyQ2WlNtIm3U/njs5cFEnbIPVMz4buGhCB8vK7kp
FhpiOrSmhUSdTvGTyhI0mWN827WaSPXIoB0ii9cxG7yd7X3XilsL6hWweaZ/6w+Ng6mABISaPuhU
aAUOCbNMzfP2aRE/6MyoQESnX6amM27risUzGINz1xcPKpgXYe5ogzONNVOz2xh0WhjN6cnUxbvn
jeJQyBCECn3Xvu33rQ98IOlh4hGfl22KhoEeoQg7n+7y9dSaNao8bzwpzQiLrOVTG6G9rrXMjr1Z
/2DN7rI+fbK7MtoWI/sTbfvHMZQfto/SnhGTswr8Sm9sPdJuJV808PrbFH0ozuxd7SdMpic8uzAK
EbUg9w/7MthHtfMW6DCnWS3EJUJ+TULBVmb4XkmrTFcItqPsIfCxaPkTZL+mW7RDxQlxlMcHfpMK
n5DB6E1L98VwGcJA9cajGFLU69Crb/K+fwHYxw7BIT3d7L+5PjocNC3ZY47Vk42vJGdelOekYzMR
trm6s/WR6TIGuyY5513/robhK0nfw5pO8nCL2nvsdf84UM9OdTMOmCrlY1cViigLh3TRoT8R6JQf
Ac4OQGY66zHrjzVtarQKLTIrOcw3gcc9F9u+3JCmCaJQNubaDZpyMUiiyx+FuinwVq1G3CZJT3Tn
VJsGulTlndiQfpOgRoay8w/FWLMn7wx8lpERfW09lDLo1LjeI/fSIssCsfMW5cFzoXVD+K7XH4g5
ntbSVWj/vSa4ZBYrj/LB347ubkQHipaqzvHwkRNm3YlprpFW0+j2GqV27VRsyGty1j0Ny+shtW7z
IbYf4shnHDvM5zJsKQvnQ1677tqf5XirHa/cmoARETgg4XLTN4ta4XoGVk5V53TPDvB+XBRwiVpu
wlcInm4GgXS3nJZ1vO+Ho4cfjFoqPPoy2gKHuR2GCEFJMl0zEKYr1OBsMQLVnBmuHRtlqDVlb330
amiippMThi7Y3sYThSqekfrcJXG5syQvay+5pUVbZ2ewHiSfc9/bQU9ARDNa1S2wtPp2JPWbYtR8
kB2yDjvB+dDFQXyCfsfdc4mz4kiJE5rGDrimvO37Mj9axV1aTOUpFIuNi6RYBvh6J+x8vDLmgjDA
4dGNSD3RKTosN1NvTpng+UraI9ju9USz/aDwQMx5kp/YCnO6iOxFuDACnDTdO2lTIIdnKLAUD4og
XLbyRIN2qbW1yXvOpZOdlWPJgzHIXT8w4QS5xABSjS3oBvxnODsJgy5QyFj+uevgyzk6uI59LjxE
HgSw4I+7sKHy1o0fdowb5LyuLOJp2EjhFKzZXGj3a2fFD7SGuu0c6VXD+OmCpfXOsUX5SFmJm1ae
kcYgoqgKRFdFV+1HXT0VHZEjavJZ8WQQnaKy+h5jiofGA0GjHzFUpJZ7R8MgPOZKfGGKQCdVROdk
yupHRWieiyy+nMSwz4z8mPfgrsewup4Cee21Wr1P6TlDyWqmMwPl8GLnuj31s77FmA0dYjBf6AXu
CxpdKR5P+v8AfRvlHEZ3uEnBSJd1cpgnv96FVLwrvIcuO4iTxTSUE6Uzj0L2+8SU3V1Okapd+dBm
vXOUU3qwOjYxcrAwvEfhOU8d8H09VUY+5u2dQnqAj71DphFg3qt8mAiGv+lYI8BK+dPl84tlpsaa
TZ/e2+le5QDbRgXtCZBxREZ0yLWa03ZJouFRBUvCV3soE5DdopHTRYUiwb0c1+wFGR3UNbKowJrO
WMd3ZopczVPhdE1QWn+QHGAb3SK+JYdL2Szjy+eXoGl2QaaGA4VIfk4KwsxFgiUej6V9DBL3kOf4
7fMpn1ZeF4603rNb7A3BqUu6J6Fa6xzE/WWCw763adXuiUz4IezW3WVjO65nA0unFkn9TOOWG6F7
6sLKf+u6eroKeUbs5qdAL8JiJrDbhU4PgRlqcUUUxVhTWQ5LsxlAwQYNKJ1525Pn1iGNZ8qqo1nl
Da1h+Kg29nA8WQARDYpNPNLDKmZuGDXTOUBq0Q9huUbnbMHJKf2dX8DQCUL/0Ya1+pAacoMb/BXZ
AAhSnFfHxgNz4l5NEGivpUF3Z/A882qay3QbIAhl8WHfrhZTfG8f+yxI7+VohaAkeyInTcAHNhDD
yeHHqchDOs1kTc+1kWzxNkTrMbUfVakeJ3zZq2iyw2O8bP7FUJ78RsaACYTc5jbeaTMnotYbm5Ov
hjK8grgWR8ckJ7/qqoDs42bQ7WK3FQfKVqKumXk5xbyZHftx9ofpwZvYJzNLVrdui/k+aLpDgFJ5
13nj9NqK9JFIDnmnzBOWnvYY1LBH6f7VeyJHQZFUY7+yG9Rj3JtGJGgSO7PyoyPNYTI0I2DdPr6H
VyHRtozcN9HDxDsokcmtJiu4WldefJ3XY/TQDt0AAg7Ub2tNKI99ZLp0S7+z45d7X2DpaZ2uWJt1
8kTzH8VdnnXPFWqjC79ibzrlDxxu6Rag2yI4KMfrrLihwVyvIXJzISX93Kw7JZDgqsUF4mTtlTXA
GECOdJzqGFOkvXgCMI9vxcR4pp+DlyFbMsDqiDSZHCep2fJFuO74wkaXX1huot7WOzMZ80ebkdIQ
cWqVgoNLpre5zUhiX4kwgcXTSVitS8hFiRMr9HR5oQZAzL5rSo0mA+AKAvd+fusnG8saAbmElm8i
+ntnPS2InAktS4K4OWCOvZm6nhSpSafrInLCVQdz8hhkIakNI2wErLTHOcB4iOScCJOgwUvr302R
Jb9U1bbtVUMA5dDgYBAEl1hl+9YA2vJw3LsSOk0CtG0VJWCLQmsc8bVK5w0TOxjE3rsTMxQmcwaj
NHYxbSqnNNekTkaIwSr1iv+sTpv6CyDc7uC4cFPGlOBXthzcat2ZzUCNtNxjLNFJLj9tjFRlVfBh
krPhwmWnIzCqQxYB+RJZdjsVeXVDToy4C0N7Sxtl6ztB9RgOml33ojur0d0mtZvcG1gmCjNIYHIx
rdWPCP7MLxDsT4zc3UeZG892J15802hvkTBBT8HzU7QmEfUlylIZ+MmpaoF3hg6RY85YX+bMMp4W
EdxK295HM7ni4vt9t04KhzAQKYETDt1DjsfkMzErnBLjOo4jFok2OY9DgtMUMfi1J7gtSq9BzTdj
J7Nxy8/vjmnKlYSZ9GVo8FvH3IfitISzRDQXsd7cdzBaoLRIgumZwO01qqjWkNHN5xd/8p8DiSaY
CaxYm6LPN9xc9waKVioZbw1akMkW0oVjygDhhqjpMxlpwWEYiMnB3ZSgeEANYTAG3lR9OhyIFzl4
TKDuuSrokLB5YlzEwL30ERAywt9pC96h0XF99A0USzVBnzH7DxRK7UMVwelj3nQM7dhc20NVfyHF
gJmd54Kl0yYVIj6neui8YxvPBiDqj851sm8xueOMcunuuJ017BUZQ9uqTHBvtka9iY3qO22O9jik
XrVBu9ffhmCKNg6mrR06ECz/qVk+cfrD43UeJys3NqPiYhy7buQ6j9KDzEr7TuIgukpM298hODIv
JrCl3i79k/COlj1ZF+as1Xk2p70fO8iyPO6hoWFdIkt/dQgfemR+hrulns7TXPhra5L+gW0lttpR
fZsS19qKcLh3Bw6bqWqahTnGWrfvvqmlodMUACC8hFgAZwIb58ICWek6H29b92KZeX3qUUmjZqVy
iOiyIfd5opB+z3HS7JqcKhHigmQSexPXNiA30EFrsxE3NgncW4oGprSk6Oiv+iN2CG332ezdud14
UAynLz1goivR3paRCUvJUGgvJLyrto3vIElMe7Mq0ALhBmajei2nECpYW7MbcSqbs7W9LiP/w7EL
dd+zCCMYY/qIpOdKNAHoJsrO7Sx0fx2b7XCSfXRblMn3LIS7PtnEG5vsmLEITggHGrFJkIOuHSs+
5GVF5z5puQmjCrBqmwnq6O3QSw6oSbOM5TYPt2Xc7bN5hwLPSrKJWFU4/Pi56rOGTcQcDisnmoVj
5RE4NwVsAPFL3hdd8uSI0X/0kYfSmm9syuW2Y5pvCgQUEvEa5Ev0ISOdtTWGsUWfho3bbSLzFiXM
ntU1Wrd8RyO8+gH2JTlp5ChXqjOjR3pJEm89+EQh02vPdQL2XVG+xe++6ZjDfdY4nglAIBqoW9Ej
WyejqVE/Lf8C3vvSDW2y384uK/oggVsbBvcrkYHE6LBEHgVlO0VDwJQI72Ifo2cxHcYSaQDq1odd
J5vygqOkPfqWyccpDlAT8nvTKonlsPWNCSIUgx2+1tmK952or6sffZV80yO8ZNeOEBjJ5mT0E9Zy
3sqxUP2W7u0+rIz21emR0hmzBfXfYTWtwq44dnmxMcuuv42G2MDjn2AeR40TWzAwjfk4mzBo/Kh0
V7Kag2MZ0M9tbXA0WgbzMexcTK4zXV/tJfQsG7rBCXY6kxrha9EgNdFj+ZURQnFGoVJvDRqj55jL
5pQI4WzNvqnusaAfvLz+psGzvNf5JWXJfxRC3YFcjW9GGbwFKEEPBF28GGWlcS7p9pCA7l/3PVyE
uGlcehJwEZxGtNed9Os717S+o2CXjyJoD4SLlFurqNUmLrX32H9Ms6P2bpTFV9Ionsqim5+QHeAc
K/VlJlJ3S4p6+BcBK/Jfs05ch42WIuPJIpvPX/J7/pDtwMEzhPC8Yu+Y2ANre2HBVTTv08as17We
Xrw5hB5th/c49aka5/Y1oR5edUuR6mMEOLNpZgpeZS7QMMyAJNmbvYSrwtr+n8M75BLO8efwDotI
UI98Nt+0FbzoP7/XfDSL0GqxN/VFHpxk/Mam/tYdlLghRodCmiHGLs6o65AI73Bckt8TcL4OlLZZ
6eq9l/X3s5fd/Oe3pf71EFqCjDa8TNKSEjnAT2+rc/Efd0G6b3SBhpS22SEssSq2LCfVepKleRrs
Rh9NE5MdWtJ83QdTuAWvy9gxCYu1nDDxCzUfXEy0RRYBq/BFfHYD8glliMHAIsLA+cLeb81KHlih
OMXWxCQP2eoQTreNjTtIMhFZZ2ReMfHb2pU/X8a8witAPT5U1tl3GUabNABhd7VPFVSOw1SqYAuO
EZ1fXEJ3s8pv44Qxvp9NQDpzsiffKjt73oz9pLaR1CfRJiyqdme5Vr1O54BBZ67tk2eh/BKCZXse
aFFkCeJz4VjA+122dFEBmIl2zb4CvxzmffqFFQpUAI21C7lvC5FQm39xpljLWfvHM0Uo01sy/ByX
+TqxQT99JEajPd3rDiJ6VYHb8vrxRqsl0r5Ljk1Ii6FJquuK+3TBtoaOumffq9k9Eci4dKkiez+I
dsIarJJtgVZjs5AGDYEivbfSp2qY6NDBjm+L18LC+uTBGUL6B5lQO0szJfxCkiE6pY5NEfcRGzsl
uQk1i2Ur/yJW8zNI8o9/qbNctiZmJVKDCK1VP+UFVZo9IjzEfJ/61kvvuvmWS0HgNLKfrNjVnGq6
39VWUq2GsCKSw/JhmwawufEsPkZzU6MvUoh0KyND6jiNR/yauPVK17oqQiV3cQuqqleEZRig2te1
zYer5vbSCV2cVETXcyxONrbsK0QfOY29KNvYQayO1Ny9dMjG0mP2AAAv2yiDiTj8I7GagIHR3JAK
cxrzdb+ND02K1T/pkBt3E0iS8ggs0LsbgADuIi2AVtWJd0hbp4IyaKlnqwq3aYRb37R896toyrPl
ok5om6y5douFwgTf7FppY1/h4sRAgJCjKDMAR94DLgdjpXFdLb1eOAgw+wB1+WfCNtFMUcQ3CJv/
Yo346Xz8/JRYaJVULGGu99OnBMAsSD0jyvZhg3XKRcwEl4Kj7pH7h/1k/59f7d8sSJJxjjClRRac
/blg/WFN9xzwLyPXy76OZ+RhHeW5kaIqcgMg8Mhb2N9bvnHhnZLEusxa/vPL/5t4RcIzPZQcQhD4
9pmE+IeXdxEacWLx8uitw8tYPw+UG7xXdFBIqjrvL1PLPqMwf7oIyHSylU3qrklU5nJA/vCKxJz6
gmx5sCwDEfSoCtCzNgPzp6mD0RoSO4A6CaQvFOAowqcQcRpsS5v0KeVIrkvD38/rnQKveqzSYZur
UZ9NCokrNN+3mCpoOBuzWtNigbMnE+e+BFmPfzin8ezbFK54bv7zMfy39zqHP8q1HNtX/xIuaAzK
TXqRsuUnFEhrLhPFyJqJt02fK49WoZk1ByNpC6zeXLpl6PhIOgnURDh8abvJ2IYNDku/6Oq/WFzl
v0mylJzKCi0+p4jwfoqDMnOVIpHyqr0VWXeL1MIdjLPdQg33/WY3Ky8/XbEzZKplLNSsvzgwy2//
+bNWnqKhSEIdgRQ/vXrhxXVb52a11zWjAfZayIJR+fMp+ET7wXnxrkTu8EEDWTZr7xgyOIJr0VSb
pqKAZAoV/cX5/ll3/PyWAOyZyvWppJT901uqvZQ9zEC6dFEgQ61A2CXkUJPgCbTV6V+9qfPOcXjT
NaN74cItVqObBZcouQt1dnYLuGwZWUNVII9zOARHsxviXU2tfU47oq/DSpy0NU/nSoqNPXRPXRP8
RQnz73IjJb2NJWvPdaT7c+wfeYtB33tOtbcjoYiAF1fJpMNL4YwYB6pLiVUsHGwiLRPmP3YxDFf0
NMKz2dA0DRasapKJu88P+r/ex/8TfpS3vx6/9p//zffvZUUTOYz0T9/+8xK/N2Vb/tD/vTzt//3Y
n5/0z91Hef2VYfB//KHHMuf/P//In34tr/7bu1t/1V//9M2m0LGe7jqaLPcfbZfpz7fA37H85P/v
g3/7+Pwtj1P18Y9f3gHX6+W3kc5e/PLbQ4fv//hlOXv+64+//rfHlj/xH7+syiIs//a/7ter//3z
kz6+tvofv1jy7xbJxZxGUtguIcSURsPH8og0/24KRaHvMldBPLCU+kXZ6Ogfvzh/tzwlfJLxOH89
jMA81Jbd8pAhrb/bZMJRSPmW7Vs8+Mv/fXd/+hB//1D/VnT5LUWHbnlR7nZL8fX75cJ9waVeIRyd
/5GQ7oqfQkqReoxsihcTnwZpGFQ2OQfE3q7hliPAbjBpMx6IDyAbcaJCgxvjMl4RTDhtUU6txnGi
JeSZ7z5zqitM8uKYuMAkantCAmzUBZOO0qD938JcD8pxr7qwPDp6ArlhUBD5vnGTtd2umye6XTaN
oCuRNtMVJtl2HdphulGdh4lLDNPWiYMnJ/McNqN4ZJG5weBJRXX8/EK0Rn30p/AG7yhj+7jVV5aY
7tLEElsa6V+xCSmGPPOHOU3Nxgm7+jgsT1GuQzeqQ6I4URDtSxJDiWWvtm7p/CD4yaQJzDYYsaAT
Hq3KqI+5NH/7EheolbvAZQOE6phivdi0et64cTzsnbkFJYkw+EqO2oLyNzB1g8ll41U59ky70AEU
GunmgFo2XPrLtoGMajk4NAysKsIWt3yTxBWX+PKvqElvwHrIbWnI8ljnTAO0C48AzWzPKO9BI0fE
Dqe3biHGozvmX0Re4vfXg72yiQNAHnJrhupZ4sOmAf2V8dhEs6FB+QqN0/VdFEsJsl0L1N+V5RAl
BF7/ZWixLbF8Yl1v7ifTtTZzLhE8m8x7ZX0r9K7GOMFsQJ/6aqIV53Q3niaWSlo2WWftjP3LHW+L
7gezWPLJXNKdd+Qt3dYpqA/+FANOLDpm3fjZMdbZZqa3cIXsyzxOrX6dcvduDt30drGOC/faz3ci
iA5WHgPvG0S4Ew3+yiQjTYHjs65z+QXZEvoEIAefUdn0+xC7mh/BvLho2LKjgt03bm8/V8xFqPvG
ivkz0uMhqzbV2H630qUgKwcSyPLwtajSW4h+OQoCBLeBgZMiqAGa2Eh9Vwv1GT1AFjr65BqQzqVP
bQONd4dRhnw0CI+dmz4oMkCZB7GtwggBeRYxNvLHmDQGe62Z5D2mDZFNNAq/c0fsMeOwsTdVO75k
7p03YQsaI/m1clBR0dRFbedDa24xOM8HjEPTwYfRwnbvtemddxpb2Ney+gtt0YkAPzTg5cRYyYU1
MBM1MBCnvZ2mdpUTgQSv4EWF9rhqETOgM+6uDaM5MNrsSFnAKThhzFqBsAxxKuMdSpoTtiwIzOOa
WIJnrgJgxqkCnTgm3B+hJTCiQQKx0jNZB8OMV4os0jWNe59Z73WyvImwMc9QvAFXNEiew8h5HhgC
7gdtYfOjjzelQYmSeQGv+NNetVTnrYXZqah7nBvKeYA2cz3xcXhlaOwFALxtSj1hZ84bFpa7JHyS
IrPXMe7x1nRIePHmllQE7GyVI75FgfFdE9vzardSr5jSEP3Yh0fXN/ApkmG0U1XwVrkkd+RValwY
/bc45Yt5TbuP+Y8dlYduCvDIJM9+HD2Z0EhPxdRZq0HZNx43ZTOuveuW0WrRgxEA9o3XwhvTc410
dpeqcttFtn8b+SyU87CXFuMrIJLYrKvmBUY4cS5sQXZwD1AvwAtOPBbSZvZWdtkdWBsfmF50W0jn
C3vs3S1JBsC3h/WprHcZ8EZz6L09MUhPwK6TnTb6bEPkEzZFSI8s5tHGi/xL6/XRWjY2YWF5soaC
+dGE9badpx6FMw00FmQs+tp5cIiY4cj4MGsLjFrWuG68aryaem+ne+Bk3MJGbg3QW2q5TwwN7BM6
kiCb+zRNILTKY+Ga2dlqKnODHekHOQt0KHrTWTM8WImR8aSUcYfVw3pqs24D8F/vB9xT1mCFm8AZ
ARhLb7WtZlFt5OKNbj3houIVN/4M7kMkidoOigRH+nR+nl/yznv3UkTHxELBC+3Dx9ligzr1drAL
QlAI0A9BAXZvEHzew3mnY1MhSjVfbMB168kqHuil+lB58LPh0uHj5OZTtjbI314DBbJWGR8voUPR
q1TxxRc2SWm5i059fFZ01os+1oeBYm0mK+M0G8l9HuaPxeL3D8tiO9fDsjFoHaylut3HlZUDHbdf
uKfUezCh2wSu7qZmpoHjjzpO9tNKgFDHZV4TwhtzLBh0ZrG3ciWbprCcv2Xyoyvf5957g80mVksM
DWo2feiy4SEGZLexq3uRxOvFWhDYYHX9OHhoYhySorLeXZqD2EYQSCphx8esaO8NE6sFsVdTmZIK
2xE/xsz8LcjqF9cfWCwY8QRptR582RF/SqIVHdUI66NyEVjE9na5A+aWsUt9pBnEh61FqPtD4iF4
nfNqZWsmiJW64ZU9Zr6Ft02IDay9AW/WYGxzIr3GITZXErIsmO5p7wzu+2j174M0ns1UWtu2a9bL
WxnG9Nkr7BqLDToGyJ9RjukmdpND76PyZku/NpSk8cXMbj3C4pvB3bu9+72H0bCv2jZYpc2tiBsM
x45XrFEuTkdzuEc01aKpNRjBt4W3DriBmlnmXdgGWHCHE1syjVloYC4hzLFClW9FgDCS6kucWu2Z
T5/PGHVjJWFKVFObbOjxwRnBwX5lJt27n+XfEqSgqD1jvTn1IZ5jKpR6TTgZUSfAzISv741yBs2J
V3wVd/K1D1BmhmC+4DEfyAZtiOcBdFDn33qDuKxyaFYyhzPXdee+q+FnUdtskHQh4XWg4/p+dS3n
KsCVUC5jB2gJUb13MzrYWR3dWP2ob0PgJHNbAuZJB39L6DMXsm0kOMsxcGkknRgf5bVZkZYaFcUj
U2aIiCTabe0hIOnGeEwyhJTIJMVWqspZdQrtrWWQ7VplR6vGWBd57E26Fo3eUPQ/0IhsmhT6/GQ6
dxPBRpvAgIXItmeCRIKcmLEi57pnbz7PsmWNlxyOTbDOZtO+QSayFlWJ+FCE91SaJRbc4h2uj7cN
0vkhIPV0VUJfKUtuw3GiQ5xHeJdbz/2BY9kEWwNOscql3oCeu6px/u1L4SUrLjaPRcU1ZhLzAsh2
pWM9pkz6jrV5wy53ODkNDNqYRf0qZlKyjkOTTkDfk7Mc+x+Zi/VfM60aivKSGMUj53uzFCc7Ws2v
3ZIniwCDliSzrmXPhtl40oAkZ5GCBe74e/oJhz9YAGhirb5VsRzWlkOE0ZRYhHn63kuKpyYaMVJX
tUfiqKxWVXYPpBIuDTJ5aC+EA9WlXAb+b9Jx9ixFObSHE3Sg4mo2Ue/r+OhhAL/iYt5YlntQBjT8
CLB1ERH6CAJHkdXJx4xK6YqED3MVDP7rUPucX6ikWiesVjPQrnXWYJOzVQd3amhfNZkwq8CVZOpI
XDA9UDkYDfip2MuccFlQrE1q3dQY87zA6UA6cJEYg7khs8TaYukAXvFuFVHAQtHbawle/IhjqvIe
FwlNUPjmRiLpAbp3lzgi4rwjAJEG/8pyuy3hAKgHoM+C1FjlxfQ65gPcX2Ng/3jo3YGBLXriNmaE
kjjThKWsC45KCXD3wnGuAvIi8oYZUbWMy8AiFbaxEGo3GHVO1tB/m9HqzjM7pIGyEwp/4q1hpDON
LA52tuCmjQii55jj4tYq2WR9886ZPPLucXZGaddtkvFW9DPA+HHsthKM3Nirr4G3OCQh8+u2Cog6
3iKTBFzfd69KkGeIHOxS23l3nujxA5IqVgiNBEUmAmYTFWOconRvICST/0iIBUDBeOs6b2rogMrd
pfUTIunuWGIWWSVmtzUH767XKeZi1PFb4qa3nzLEOBnPOT6HfVNLfIozc00/be/bmRzAQI8XFOHv
s2flN2XZfQPfXl21vpBPgcCWYSzDxlRd+5JWM0wWqCh+mm4CtwGSEgRyX7tOs3IbIz62aXXwTJpB
FXK2SzZgWVZ1P3NS6UWxVnJ1JOeIqZEFRgV+QPTqDL28IWqEEaoezLU1t0hM2T5QRJOzW+cJwK/e
yneInN3trNotoYPpe49jK0iqJ4MQ5W/khb9Gi9uq9xeRDQyLqyIxkOn0Dr2e/NB4+4Ce2l4XPjuG
EcTVWAXxfZhrveMaZwfmrRYMwrXtIAdlj9He+2n0JU+DTdI1VDW9vanz/ORC7ESOgXslSeP8xjWi
6AQA+LGNh5Izq/semnFzAyXjUijvw/CH+tryyaNU800Z9x+RId/9tPHPcDzIxVNdv3NrqXd8u/Az
2Ev1qBw3hfiw7cpc11jTYLVAic/x0do2hRuS44nYoOshd5KHofjWQdWHsjNfs6Yvwv4MZ8nI2INJ
T3rM44+a4F2SdPD4OpVSZ1ppQ40kOk/ZeIKL+/yPn18IUVbnafB7BkxebJ/F7vfHfn1WOw3qXEap
e+5ngjGnARGeb/U16ILlP34+/PtziN7zMX08mnnS/PYTZBvX/jaqbcoDiHB/fPKvL9woGZ9GQl5+
/cnPXzZKk+fHLj7FGsbLr3/G7+/481+/vota0iAIwIB//jfx+bqf//zt7S9+DfDD1ub3d/r7G//1
bZrohQ9jMh9+fT+fD//6bJXgAkQyi7d5OVC/H4vPb5WRuOsa9dyVn2bRgza+JEv2VDW3L1btvkL7
na5tHod2xO1bml7M2H+6oI7bj8SbX5lG4F37qZUQ5hPFuxI1fFxlRDnmbFVDu5+2taGSPe47aNx+
dDMW6q7rmuyrW2LHmJ/m0TJvIsQC15pdUMnk6I4w2Tck+jVG4ohti6j9u88vAVEBSTj6N25p+ndW
H3gXaeMHXX7A6AwSpY2hZi302Pr79gLf1PlDoobkfqjuHRtc/NB89RkGHHqn9B/CVrz1afYN+wdt
6T5xnoIiosbxwuHXb6ei2CNSZw+PRmFXhUbzSP5gtw8mcBwzO8mkz59DKzV2rcKVawQyX2M4DAj7
QT8AGDBBE2nN90N2XbE63XVDSXFbz6QBRaN1h6Lk0FrltKnxTeL8YT/t++UNZQSzsda7tWKFF8i2
/X2ctuLZqcld0BCSzhZZAOtAueXOLu2vRg/3S7edscXiKp8Bms+rdPbyI5gaUQTBixL9rliCaivX
v/FITdjQ1IO1X1q7aZwhUdscEXfxM+NwJobPU+XtaHbzRRhI8aIkwJ3Rxs9L7HwnFvhWIe5assdW
tm0bF4wsd8k4mD/8Rb5F/Nmmt6QBUEm9srFCZFnKr/GINHLMCuPYJYNxpCH0QxCYAnh5rN9BTN74
lbLXfj+SoSwMMo1xmS0FSLR2ui59x1ANqyH+gjR5M9i1tyKY3bwRU9Ic8iAxYPlIRJ4htzdV2cOh
cF3sB4GAfp/0HyrUO0uYbx47uz36N7pKFcpcGxpzXk8egBWbsUALeFmjIaDitfsXjsp6Uob5JmuE
QKXPL83iqH8e63QXCTQZBLS/VzN5g3FEvyUprA3B3+e0LMubHHkujhpob7IyywcrzQK6dEqTExJ/
wxz9WOkYZVKSsFvsqFaLJrrzgvhQ2i4CXLMI1rNrob7x6DrmndORMTua59SwX1MPjmRhxjZwufh7
ip9pkwOrBJ5OIZFefVaABEBM60FYtMq6Wq0rw+xWAX7Ba2/5Mvtug5WSeBtNaIoTGRxlIkLOuKUx
pEr85oWDBSUJZoabbUW7ZcpeEy67XUE6ysks3en0+S8fwZuHrpQJK2s98pXyBp3RR+7QzRCuFV1L
oaNr0fVHSb0oZw6OcB6QgyUXyfwMHCDmC4SZIkCxafRs6FqNq9Rh3SBOZLzTmEnuRiUiwGbj8zhz
VkWGwba+o1KPZPI/RJ1Hc9vKukV/EaoQGmnKHEWKlChKE5QtyYiN1Mi//i6cN3gTle+5LlsWgQ77
23vt+tRY0QcTFHEcFfwmzLovTR25bPfNMpjGsllO4JUUwbJYjniQSju8G46qSb9Dm5Hx+N2apAMx
50c3q4a5XsEA38JJ6U81eGMCs4h5HbUA1P09U/SqtRoSlCnG8rtx6qwrDZ7OKhs57SeUMa9geHm0
FzvWlYYsgHdezHGugEzQ9PnLZP83HEll/tJNpGglIm0LAmldO14DkS4oT1x7tY1m2h/mJIZDDBCB
UoDQ2AKpLA+Dhjm/0YwPHLTk6McmOpRB698ZXPq86oXGsQA+OlfRve9GNsFVUjfawN1OU42/qU01
novo4798B4V/lAJVg7OmYoJYb5h8tWEVb7RqrA7TqN3JmIZwbvkNVN9RFmcxyjf9QiPr1UxH6E2S
Lrrp5k+ldtDmL//9KurhmBhk3ckAuNoh13+6mXGsZx4N8ghs51YWPZWiaPedBIEf4+3bGtxrdXRQ
nr+Ua6hlXNsJyq2FEI9Z1KSg49Ptwc4ZsDvOQWp924L6iszLxquLuzKYYchNUt1SesGWmIBg/Gq9
vUp7AhEsBzvVgFZI8mF40UfG9VYCOFiN/7ziL7VNxjlTxcomU7Cu0uaH211PqBoiSNB2oJoHjQSJ
MPiSZRElKtMrKVLgKvMXyTwP0QnTboeSa9aOu7HiLiMuILLj6Pfhgc9vUecTbPKpjLd51GEsLqk0
4heEGsR8UN5mbaVOFhURttGfeRqX8eDKF5eD1ZqcKA1VBIfPybMlCw7YTHUb08g/W5Xv/Mr59hqg
A2Eilz7DwziGzOHSmHsNMI+jdrT+Iqq7TZ/El9riR5W+03cUrVzJyxyBLtUClmR1LtyuWTcVTFNq
tJa1Ld90suOkPxBudLv6mhKox9xv5vwlPmp73Xc63Sgoj+hT9i7B81dV3bnUun1Eu0Rr+6+xDuDW
KhaxpL0zAMC0qJL4hzaCd6rpOPSSAMc8GHTGF7aOqZkngnQN2M3FR7XnWhFtrNLe956gs2CiqJbo
y0KNcu/Keje1xR0zY+6Lf4ReF07y8CJ4Oikp/iydrkzrYTmtIH62sFhA0dSlBy/FJ4FAn2mQAm/k
b08DCLnFSG0UbEsN1Gee1tyQ4xfilRhcC2tFqZy3dluopOzzarbm2QSol4brHXRCWlB4cpQntmcn
6DFFA4Hz1ZGg4tOxFPtHRzYKkMJexzuExzTYm3bAeAU0cjbqjFJojFyT0do303CxO3V3kuqLa8Kd
Vp7jNE+mQ+YOC22wwcH17spKqr3pjXhysOfbuMXr+UzJhRxOxIjOn3X5qws1VEdZfgnc9ljMu24o
KrQuWzzQFkknEjBqjRNqcHvCegP2hLRG7IpfuqnSZZhR0aX7XFdCBhaLCtTQ0rD9N8Q3einkXQbS
XKaG+S+mJopsKYtzTqodXFs8JA+bisTlGxYW/0JkyV8b1TZwhvE22vnZSmru0UAnRw/1qXK805S4
GL6tc5a90ru5HtLephxcIywme5OQRfGBh83BCzSRKArlK8Saftd7NEigjLAqAxiIpiPH6n5Zj7kF
9+BIenw4dQVe57byTE5OXw4MfAIZIWrdUN+ytN6FXsTAIbWTrUaNWGM3+4k/qjZDiECxxqUMauWa
gDg0GMZ5FqsRpmLGSxYnuHRAysDLyRZtsvxQNzmd+G5hUnt8Vz0H87amZqokVAsHwFkOWrrV2JRt
axre8m7b8u0cqnBY1/SqJzMep4tQGjLffJ0z18PwIRIgrgbqOkKN+Fs14k7mG7omxjfHAY9DFZ9t
dHPLW0+M2UXU5L3CwpG4MXpM8D3PotbyVlq93AbsJUAHUWu8rqfpk6sHd/QpL08EnbOV2VBqm3T6
5yTCu+6BnXJLfHhY9sht8edhHGAgCjCTs7d1qBPP/4DTtqKriLumFmPWs2T+EdnQbmFedQfp0d6d
WJrYT2W0Iw2FB5RwyyKjcRbbV0jkpBggDKXVt5bG7ZVHx9yrQPwy1qPNlQbVnYmkdZt0658Ws0vF
OsKV1hEWKc1jSVMRA7MY2YEzJX6GGr8606edU5U4OXsDnJoZbgDD92cg7rwMydRQVVr3L6y709nF
/bOMiyjYlOkUwzzAymPXZy+g/zAwSEioymNPL2Wz4bQwcEkzCCZA4+lHf5H6isofmKhKGjd6wL7C
kR/kZxb0PyRbac6ISVGF4N56FNW6NbWFxK+5guB1asIZ5ggAgKEGeEg7Jh8SZqbJ9IqwEZw9GIkl
fmcCcR9dtzCMao9vJoDeYT0wqYf4nKt9/18IyZ82fjjZwJN83mOLWbIaGZ5SiNuszBHQgUcz5qER
Zs30CpB6PFfEYkWg1q+Hv2zZwEE9N4p3FJEcLFZtRpGLzIOx1SS8dl51NbiGL0rdMLfeZIHIS9xk
IzXNXnN8CZigr7DD4t6jL2aZsIktapT3VTAlP01U3DLNMy9pBe19qm14CAmcL8rXCmXsnI6fZFWW
b8Ibz2Rm/ijbf5qAa/DkIQEWCSIYBDGras+hQwlXneU3l5THEkYw5qg4vvNQMDSz0/JsJvE3iYCH
ll0wH76kEQcThlXe2oMsTJB68BcxTKlFTvkKhQ3+OTDyn2CyPn1ECEqsnwjaJiwRRru12xebpmr4
k5lMHWDco7YN3t6k6+g08sAvKzD4QKPocsDr5cNHomo3pmqYb7WpDroWAiCy2y0x03vRNbcEbXEa
vPwgm+yPrK16AchhrZvdcdDba08WedP6DUovZcZUwWfrzKYPTCq6cKOJELJDiHyZlapmY+WgnRr+
a5HSDt+Z+aYJSOCZIv+ZCmZsDUaEugd35XglxmVFal5P9eWE2ujX4qE11V/61aHXGowmDaXtAcKB
PnLojyUxuvIa8R3BubMjVS30gsImjVyNzcFaIZcVacqRfz8MrNkm3tBVm/jEZCkMsnKDQg7coidr
irUNhKYS7HcozWJNZFLsyKZzDxjtDZdKa+X58Z+QmsW0HbeWGe1bl0B40oX8vL3i0wBVvkpxUSx0
PP1VP2Z0fUrimA1nChn9C2IYiSPnQiRUhmKxR/UbVMH6HXVx2EnKVLB5ynHN8DZ9ofouAQvFr1jV
tJVQtr4M8TKYvIT8R0LxPO1ZQKpw/o3/ffnv/zAzrJpu008rmU3BsQeOC4ArgW4NFZ2BnX/HCtPi
ywLtp2fMbBi+k9H/Y6dJujbRhumYmQFLmb3Sxu6vRcc5B22q1KS68omKo4Z3bGYoNFQn4TAIPvwR
VA0MI7L2OycP9BXwFlKq/V+TRqvlIHXS8wVCfivsgvyYYoSvyaUTtUTrKQ7hV87M3mSHDYK1yCkZ
syAgUtdYfXMDocM0jjhbxQBjC7uOjrluP6haLC5JHoZbrohyYQHOV/JL4zQJ+HKsoRTKdG1NTrcs
i3p8Qa7sDpDuTmmp6y+ELbe5Eb/DorB2Wc31QRshZMWD2CZxK3atUvUNZ1nHgY5tsuRERG9VdEmQ
paUcvd++luDF++nWeOJMMRvlkMr67ENO7D1pIgwXtF8F1p3kONsAMNiVGt/yIqRDAMwRXDK8LoW6
sDZtGIIHxzHwT07i/80LM9n0pWCJq4urQZNCNY93iB1DSvaPdmAXa9xMHOiskaNdGx2TUn5LRmFc
T6/KVI++prCpDeb2hzL+YcKy6uL8XTXVc9A5tFd1Fh1Ij0dM9A8pJDEvGbxrOMgvoUjrw6oUhHiN
FiuFQuQ3HAq8T3VRPCOGVARKt0HplxTyeZ9m8gRdfzET85+0UFgDCavV4WUsUnGntl3RDEOZM4j/
DhRHX6h7HzMoAWW2aTzrK00I+LNdctyymvVUjV+MIFBk7F+tyG/KcKmWsn4kExcmAwO18l2y76la
kY6RbrwhZiRKM1ZXxe8RCBFWmXhT+cUr5YGPUVg7/NpY1uCQCDengu0nstqNSHTiAzQLaZD0XAGK
wPeQFXyOBegnjaE/HLekvdB2ABtEPd1ZwS3LrN+Edw5mn/h2DIh0tSDQ7AQM3kXN5m1epXJOic3F
tRTyJU38P6A4/6qGRbYiUQ1Qut8UMA4xQFDigTGMUqx6XTTOdOrhNoy/tUcrhUN0Blgi5piRwJVl
/3BTHFZhXap9NvV7sw/3WT+Ym3L+I/n4Lgg9z5hQ5sI0mRPZjoD7x/2KxvBq1Xj/Km4LTFjQAxz+
NWPeZsgk4bTCmNwu9Nbi7VOpv6MoFVVOCjgKtbyNnGJLOyP6J/t2qyTQFwGYxA+cj3LEIhQCBNhp
pWswZjYumUSq7xP33YHVuIEqUZuHGIjVUral9oAf+Fn4o/tLcc2ynY1CkUzHS6ziAddB5V+MXvf2
cPNQJVo9xkQjgY1GHDPsMDJPOi1Ic2PtVSuK6aek8pBaPYotNHdam2yK66guLDhqqTr5RkIMc3Tb
N+HimlOgn3ujeSOVHWxGy3H3hpu1VyOaW1WUXv6ATR+F/HGtrIDEixkC8MoiNxJrTZUArUki95jz
239kCSl9FGo4M0s94hINfhQ0KmxVxQc8TFo62qkhAxzZJ4zPUAwFDpuhA8MScAidUe5ONMJH7zmt
6naW3MPskNCUhtKCBacR3qvnMqLu+32HF+6HkOuPmBz7LVIaUkkdOntLeO216vmwrNIof7h1Cn34
YCDxqjyOeEWqjMcIUJd4qeQeY4hwDY8pvBZjRChXtATRC9tY0m3VbSLPimig2Fqt/JsVOnMlVlDK
5okq1iNTFBu82lMzuPO3UdtemL4468FTLm6LoT9QziO5v1VaXb70VtnuuokeMo3xwZfXepzX0+Qp
VegSMkfe1MwJwDjZNACIuykh/Ry6zPrqIYOcHHELGSXfW1y2h7CCnVFX8c7Q01etoTQgaHEzVtqf
CXQJMUxOdMfGt5OD2bSrQjT9Fk+QthZdfc4rJADkoEXl1Wo31PKlxhfZB9SzcruM+aa469MiTQA3
3My+dYidnEyz6mqit52FO8lT6FLkZKYxz2tsvqVp/jk2bnw0Su/oh0octBS/JMywLcnotwZOWCKF
Ih0Xr4uxt3AkFtvBqYdlXJU73bIOsKgwiwVvw2hrGJo7/+wp4CGEVb4Lg0QiY++3dmpjDpjwaxMr
1E5DoubzKbRq9GB58ifKWpTwv4paZbMzakvpuLhUFEbkyt13un2FrvlrhOZhGso/07TvjOqL1PlB
DtgJWkwzGYSTEblpISl/RXWOgFlF/Kt9caedVdH8lHRrNWs5LUrqmt2S9nDOlwvDVT1UXOuJiOrj
K2t6l/S14PjU5yFU+pwDiDa5r1GTe9f/vniNdDaqYnreFuVR1KJ6nUC6ToKywLjr8ZQyS5uEucVm
OB4CQjSEntBBQ3+dxUP14lhvPdV6u3oGWEKxhnUg2YaoJ1iO05/MNKJjPQ7B2pUOBXOD/aFCxzz5
Ah+PD6spjrENJtRVhSYYBCMoPxNU7J5PfqXD7qYnV0ynscWNTVeEYAi5EiX1TrKJfsbm0w+qem0w
nlzenKatOJNrjzY0jHORXa0h02C5QK6C4hiBVNt3cf+uTxmHnDQ3eCsox6pjd7wA/aWSyqH/JlHu
Ed/hyuDKCe8rH9ZpDv7QN+tx2ROYRt/w3A3eAYjB5iouMC1EpJehO6C/YdfIQ6Xt5rFLS2gn40C6
jQZDHbxtqcvsis5Oeptqo6ro3KUoQbv02otruT9jABV/dBiC6Ux553DTmtwVTUHYxt78sT1xnmYk
b9gTwo5FWcjIXb+MJrqti4BsFplEu+/vsuiKtceun2rtuDICq97bHoxNQ75jAftwiVStowRSaM4Q
rX2EPeHG0HEwCbtEPhpB/FFU4wxZoSWLsh2QsPlbwTWA3EW+HCaWWoOV7hIPdEKgLV2iTLy1vdx0
oJaWdagz2gtJw1gtCWt1IdbYHODiVs3sHvFPlTd027cOU8iyVjRyEL6i3eMtyK1nUgKYbGvoncWU
0RncAezo6euaZwUFYbxZfOeegVuO6TFMiJZjXND0IN+HYGU6FkwImMNR8aPVgX3KXO0ox5YfdNrZ
e5p7d7Hj4c6CpMeNbkQuQTk6CBODBuGzlZFZ2dLrtyGLyiJr9XPeOlcISxsqFgZKZ3CAop0ujaA3
DzSY/UYhps58KHs4F4yTJajrGNsHoS+tP///FxP+NAgRJBQipuSa7WDahE0QXhyDLLDMnaNjTN9J
A6SsnoiZC4Af3dTfgT/nS9hHFD2p9SDdf8VsA8xyrBhVSZi11otiURBUW/bKPYwB7Y1mqfhfOQ5L
0X8GaELL3ufI5qYOqz6ZUjyLUCJCex8y6+L6ys8+YdBnDfy1uSq8nUvhBX5mhvNFfEvi9IeIS73u
OjniXkheoTMxMtRBFxlhfXHtbh4p8YjBe92ZyV/HyPalytMbocIGwGZEiUizJGdzlmzozNh5DwLM
qnXVRduq7LXV2FSQf6HD7LqKnHSPslo3xwBcy3KIExsqlX9PkOQ2kmj2gsk97T24+IrGOurBg/5o
40zrMR9px2Gvus1igEK4HydSzjYg0KUdFc+K085ygOBDQ0D1GTntpwhCWlgquYKDk6+xaobYpKFB
63mLlPRMpsk+gOvFxM0zqhjynwfS0jF6xgLelLNqAWLDnyUFHTvQoAQGqx6+djhVs+cKW5XWYAeZ
6CSGqePRGJT+xTX2Q+8J/HrEUIz59ZVjTLW2W1dbtN7DVHgKJK73OMI9R3L7zMmdEpT2lazNOfJn
GHQaPEg9tIt6rB6unueXOPpNGXVGuuRUDQb6jJ72t7Rj6y5VfBKAupYcdN3FEOonP0SotiKtpJvh
F3LzCIen7vAk0wMxkHL3a3yzdSE/pJ/Zi9L/tCeTiswyL1hk0ptdAl3h3qqwyRjRrMaY2lCvJ5OD
pp1zzZVcSMMo9rm+yKWYScE5Mhk6lNxTvfruRP0ztRFPqLumvbFe1IOtHQgv0l2wMwL7Lt3mnVHS
TxaJeAfmlKW9KdfI7zMKvWCyol5Baew5HNAE5RnXLGyOUURTdu8TGp5iklAFbMUkCc2li30FNbTC
cqtNC2swnnHa0fiEyMfbw8nYLN9JV+H2cQlqlpZPQbccLoNDQ2NFEIgUM3Qizny7gaq7wBAFVHoa
Y7WENpwQa/iQwVoU5WDgE/B2WpJs3KS299C7mGnwExEVHZ6dFUSrxCSAUYt6aycY10Ps4EN0Y1ew
oE0YIGKqtVt5DzuHgt4l5mvvRzW3XrHiPHxLq2HuGyz3pVVNi+9yLI9KD/LdwMUVe/sW6gP6ue28
2DX7AUZPhl6QiOwS/hKq+x92KpyMTvVvMMkt14ObUJzDQxvGN45zW4xdd665lDJZVH1W5RJFiEl5
fh5CBxnBSugiisDLeFJuleFbi3eBRRKHxC8HYcBGr2QRcD+h9C8ZtDhcQzlGZdMh1iwuP1LtZIzp
STA1xqkJUt70MFUxzH4Etf1w+7i7WcAQ2lmDGv7xnOpEVZmJYsQRTKBtblYFlbNO8/AmG0yPPi8A
IY3Jda9eQkP+NQY0UAqrOB1Z1bHIsbdKk+/ItOLXqhb/DAbwyxJlda5qX/mmeSl6zlNxVGGqBzEl
eo9VQxR0dpDgwKRmUmoy4rwFJwZPyU6KRe1sZEmjNU44p24IVsZ0gE3BBIZutK6aQFLIK8E5v/vp
WFIWxIzo2p1IH/SwXkMndlkF3TtYYgBCYE+Ya02bOqZeXPcKKkcqHBtubrXIrdbOK/ur5lD7mMX5
IxH5bF6B6FkCRYjdaR8bZDVU4p85uGDhznGshDctoNhr6HPaeBnfL5oM7A9ptw8lTNJNZr40tCRe
wsftPBogtUJe0a6SdTAPZUxgZWYCfwG3Gy2VGFpdSlEW0YgNni2AYhIKGDBmRzzOuyCdpbeYPzGM
nAfQxQY6PP1kQW6yZoEihCKFwcBtnEswmC8wxvy150D7oVuW/cUVWzPcJX0YrLyyPjtpcZBhw0Vb
McHI0Y0Xlhd+BUGPJ7uuDnVAsVRHT43Rev6i8Mpsm2YvqmKNzU3u59wI97amfxap/52xz600Cptq
Ve+6+cUMfB2pH7C727Gmxba+zluTxt/uWRlutxmSfte+Uf2m4NYkh2ocn//962JbUEQORXBVu9mz
zNV5Yp8FPYpENTe7o2nSY4ZNUW82ZEqcjYb6t+4Ka2No4zdlaBhQ60OB9nTy+z1AnFy7WzVMBEux
Gvpxc3DtloSA5wNtZ0JI9Vt8rjirnZseZmw+netew6RkAfnI4ZEnAlMiitMtrNMbqyUfdFMjRTf2
bs4daBWeM1MyRlDkkmD+u8xo5PQdCDolGAx/ccGghMcdXktlpZsqMPzFNTQydCotPzVT8Risdh93
vDEY5XfchqD565Custq8YQD4o+M+m5jyqVGc+wZPEiTzo59dc9OfVkVAji1xYi48pnYsumE7IAgs
dBIbFzGf+ekMQBpgll5uJNKOmSUUrnbPgUrT48BfVSsTpiJvSqYZVOf2dK9o4uhD9F9WYrqOjNLW
QkdlKoFbeeC6Fr6g52kyrSf/GVj9FFDmpNd7rpjf0SpH2d9AiqPJTDLoUbhQlpYTowBTPhY7OMG0
+NHBHN2EIdhJk5jQojRex0BCjLW+4R/uMOhCF+77U+ZY+75LxxXFzxgg7ppbBMssDmYmOROHSTfW
sO7uo7anrJByuXC4CzA9GxA/oc1ZQSTTXVFty4sc4UO3oMBI60eIGY3G2H+Rg1Is0EPNhIeJjuwV
RIaL9JsH2b9rU+MOM4pWrTqtYtIeDcf58yfXmpDip/QvB9c1tC99Oz6rfHxJKtXSR1we2jjOlnoa
EJMCd8q1BPvZm5cGv3ZZrnFkUm/Z0U1hUWYuGowf2aYSvnuG28I4qTWONk1UOHg8c+nrNQb2tDjW
XKp3dQYOdDR2CAaELHzvm6vosp9Mqli8NWe0x5SMj85gGR19bO4a6TonOgpgrORoTIo7guRI+svY
tOikVMnnaI6s8gHrMtKJCR2x2yt66zmMa7+41oFhUbIUNN9R5G3UgHm+bpZGo0uA67gTySe90EhZ
Nc0ODxgmI8NeCybF8MkfAa5mGutmCFxn7oWcXtIivel+il/dYDQgiZFtyh3gvJ+QB53rDSAFX78D
qnKwzyIlhqpfiTz4DWhNXhi6xTsNmDXkbcVPDDumaRiLlC7eM2DJz9jptrFtVdxTMBUS0t8pRDZm
4FCfsLWwEKLXUUA2RuW5i80XP9PGnfeb0bTxfz8AW1qXKHAXijvO1rewNoTdsHdD3p8osXYGxE6k
YXOROR6jlOSKgZ8oph8BJ4LaURX8/pQ9wjaEXNSxee07gjpeGzC0pFSIMPPJfcqwe+pVXxympuRH
W5UnDCcvPkOshd+RbmMbhOVRih0krmmLyV/NveKTTwZknCYGzjI/uBwPtmUpTyMdBkbOkYSpc8zf
5ONyc1gZ+pxLvQkFysEUReBUvKoyGdag7u4y0TEXmmKbz84I16ZWqet7jAUY1kcYyWnQPpXDupo2
JId6MIxtj4HcauQL7gcq+Iz0E4banx6q2B5a7FrP/D9F1r+y2brLZpaNDJ4Q1ISP1EMAjh3rk3bO
eyLgFMco94HxBGbHmlAPF1/XpiWQKGthw1cXZDUIn3GjMCmO2o8JP71kTKhHMwCU06l8Q6wJqLqe
nrId810as22Shl8w+dQWWqN/wzHgTqrafxxIvrnUoYMNh6To5WWGc7bjOnUpaIsI8K6hSKe7NgkJ
jkIV3E29waihHCwWFS+8CJxGVYKRksqmlBsj/Rv/ctoi8HLOva80hR4Tk6Nb6Vp7wPTJeiq9lPwP
dWaj1x771gT8FxunCCQArUDUwVjLoinss1Pr7zOLm8SGprME+7sqGWiFo94lcf1v2y/rhWON/2Ct
fft5/ZXF1JHVZncudAB7CcrbUovngqRFavqEXxBvF5WRB/tu+NP4IlkpSHKLwSYpZSsc09Zwj0XM
7255hoOjLNjlmwmphv7B+zARlcU0yogJV0yZ3NwyfLfH8jCGHLTD6rMwWB/timSlN+R76HvX3ije
hlZsQ045DBjbe0s1HdiZdKWM9snOy+Wb6hFfXgLfuwFy+atUrv3Xbiq0XWXEJ0yif1w2fyX5R2ha
9p6447OpUrVMhm+3XZojBPieV52sz6/kTIhCePG4ly+JxWxp+j4OsIwZG77iTNxRCLASAT8JT/HD
RbYVomN4ezbHbWjzafpdztFpm8oMo1ObfJa1/kGY89ZwheZWvBF++NPyEIbxvDsjzhiAG/j3Urr0
5tpsnlFgb5yad8/5hnPyTKvgrJkF+D7BoaZTR2VD9o117TUa/G8Phz9mZowyUEuRD+IfoMzXSWO7
Cplc6sPdMC1YmBEjvSYtMVss66AA1Jj9Ti41vHPxQlVPVzdhUOVmm0CSELXz4TSCreREd3MB2BsZ
MVmkEioDnGKVGKQMGtLM48T6xoWyIsK0CgsyXTYkGu5rIkj0BX6nTYDP1bMgZkp9DRYSabHP95ML
9L7xnX3baefA1U8YKXaeS6e0hsI4L8Je+leVIzYY98KscYVqyriROH3EY0WeHWQc2IxFUHq/blDe
xtLATp3PNZpYXmzEB7/5YkpzEk22ZAxGoV+xTk1U5iRVCyGaZ03LBs+k+6IB9qSDy/vjpZBuDVZ1
BpnRKrDJbzu++gbkqcLbJI+Oq59xuCztbIdQ+aSS9Ci1ibEBb2vDmZh0MVTmUh2shtcDQWpVAA5Z
TE7LwCCk8RHqKZJJ9D5AfbNqzJqw1Q7ia/T0r/4RkMFjcRArnrUDxKAfSjP3KZNGJ/TOdksrsaKm
zBLqC7sM4RaOfIYL+622SxbqGiNRCSA70E8VNOCE0VIV2g8cuHdIAbvY1d1FaFZbLE/QY533SchL
VrlcM4iQgIoOFtaYXKgMuzRmiETSmM+x4dAf6dNa1l9y5PXo0NqXbtf8NMOlDN3fDhzARgfiL7kk
L+ts+hhZopfzAa820/fBEbRZ5M/I5nmP0nWZYYdxWMspWcHF0hZ7qBGHLAu+YREdPK05avZzICvd
2HKvCInQr+rFOEgyOTtltG9INIyDdEaZWZitKqe8NBGb+pizawUZwWH/PHXadmx0/8DTZUTN0Qs7
eFcToe2AMM1grvo8eRi6fCM9s5y3BbdLLlMmv2gPdZAE6anNvG/2wyoOeU3YZ1i0fvPMexYkBBE8
rO1ARXODstqjlkVdfzIS7Y/p2/k6qOK/oFM4FNgdZ//qIFCzqa38kFNCmabw5ZIlfTek/sOa8m1l
Wms6wEk6BP6rbGJQhPlHFTsORncKAev8X2SrI9My3KbM5olr45RhQdqpUn3asuYAx2moKsHkDCVW
Rb9XXJQZ2R4rfbxq2FvJWTwqk0WXqr9yK6fxEbEsGGOM6hWc4DZWS9G2d4wLhyiFV1/r2blRjyGW
e8+DUlHR7cnN+EwdUg6sbbgHrfHAIEynoZ4/qmJDuB7f8lhsR1WSdPLPYRfs0sKLYEVWu8zRqPJC
BGQP/WjgohF/f1alRl970KDEQfBPi0vfEMrKXnIIQTjogm/d6K5VHgDKhSzg8Alplf/woOuKtnmC
Q7xbvk4rNrtFnbz1I84LMcr33HR+k/7HM8MXgKjYiNIfQfHvUmY8Mr5GuByQNPeCBzdv9hOoZ26G
jDL39kY/qa//awVlx0UEPMGPyB161qPtCccMhkNctgnOLg+S1pCo1dLhOgbua0nFEoaVzVR77NmD
fPccahIjmKU1bQIkBVjoHK3daJb/ir3uZitE2bDp6XzyscYU1mMiZUZyGYxyf/rvY9JKKHKmzgdW
RBj0WdYW8eA8CE3/2jqbg8Y5uvU7KnyKTd9kL2aS/YtqVLQ3upn+pVmnQd4c7s0/XHTGgTqTu6Xe
83R8M7KGrTSur4H/xxnZ0HUZI3bTrwvfyNUZmEDPsvHhYldDQF7Oq5oDsgsdYH6JRB69jIMLdmha
ZxHrsLmMU0bxEBH2DC5Z1LfNrIYADs32dOn4uriWOgFCkPR1XaL2W94HfcyHAhStB1QcagKRzsRi
qQUKck/M0CDyl3+kkdoqonz4+Zfgh/k+IbgKDKVUPUJlfC1zgYJN15+RtD+C2A+eWkVtJOSRGM3N
RKgWFEAlG+ZwEr1aO2tiuA4J1iiT5qA0G1BwrPSmovyQVYQ0eqrKlMTf4vvWu9ZkG6ulgrBKsXZw
4ZQaWw1PYTQFf6UxYM0z+enCIiNLeufx2qb6wIgiES+wme4ZjEL85WhiY/bmNBG2D6vBIXwaY7UN
PcoJjU5+lTL52zvBm+96jwoAwlK8q4hXpMiGA40EwQYvI3M3ct4y4qhDpwv1t672FmI/imDRgk0K
OKLIDS/rEs0DqMIEzX50WT0Z3WX6e8vxalu78a3mGtxj75lti8zQ8QKapb5xTb7FJIm/ZO8Brsj6
ZWa4N9uc7pl032P/PadyEJ6K+WwhbGyTjupASDimW3w1nl4AeJ3OlHozFqHHzi4U2+CMMHbNF4T9
1yqO/zYieNH43ouOD6jhAJRzaltG0KyQ7tkW6jzmF946GJuj2YXzSXXgBHTPGaGfE5tPWuvkZUQL
CNB+m8H+LnUXomyC1xW11iKdvfAscoC4lswWDrV/nxwmlqODPdZpigu5O+YXMIuZElyhke4VC1kY
csEgdrDIgvEUqeEXLuupzbXvskouqbJ+FbF3hzYuzMDUobocYCtS5Bq2jhAmTDSj1IXpvzOTKVa5
NV8xAtX8j6TzWK4byYLoFyGigILdPu/JRyeKGwQpkjAFU/Dm6+egZzGKUE90SyQfCrfyZp688kVe
004EGGqj6zot27scOIypcsOUXPN+zd0aU9f0KFu21yk5ePRNfoS5aG8gfJ8CpiWZeiUmgm4nBFFo
iyq4upkRmxkENtwNX8vZtFdqML1dYWPgyRvnaHtlRRcYanQe4+MIpvycelijENlRarpkJ0xKSNym
PFqueg4L+3eyBmvXi5gX/cJ65F/Bw6OMy6Azyrg+UFoWUWT8wdcAJOo9MkeCHuKZbfjzgId60h2F
JlV9tXoo0LAUmc9oLctFBpcBH1yK+4XWMbsYr0IWhE/5Mc62wDtQgVdkUOFiEr73WTZQoICgOBOc
ztujBzdg03VcU/xJ/tBD8ua5bnuknWZNM8lzlogLUFKMkrJTm5FtlRjUzcuoqwkn+gwIXB7shvrk
sal/7URRSqE/MiP6RStclpkDqqdudpAbsfia7jsQ5hG3zs5WtnsbzF+8HgW6JY4apTSfeiGpvGUV
uwITtq5on8HFCoBfvXouHg9Bay8CTbI2SfXAXDYvZiLftOdRN09eilGF/rW6/JifCrzOmLt49qYM
CkGYde+yNPj6FPzggcGcqnKXPxrdT/GOQlVrMqxLybCs3H/IWZxkDauANOHFTnAzxcWBZO0r+d4V
LlgfbikyoKdfKsUPHfVerhRpx5VaDiyx6J4jttMVhRsBK1naJ9DfXTbU9ACtKB4JHhI36Pbmcniw
ZMPGbv0z2+LDzdilTu2OQP+bA/+Xmu7S5yuAWQkSR68NNm9RubyH/JuVMfl0/gYZqNiyDTApr3LW
sFTrQ9pVj1M1PHaoRHlsBrfMlk92ZaGX9QnugTA/SnWPnC/htwHpoIBvPJJuisMTtLF9DS9e7Rr3
QSY/TqG39MYyMizJHqXpKmkJK7AkMyuP2TO3rEfVNl+JIpYF1XVPPAhfKmBcJ5XsrQqQKOjwK74q
ie6MyNek7Qq4YXgGZkJIgDCEa0E5zNjnrEf3A7UJ/TOuin1CTvLV6+JX7cF6dzz14+ftM7ZJF6WQ
IpqcSyH3j1hzpgaLYSKaU8xN6ZcfOQAtoogj3X93Mve9jLiE0T/wKWa4VSB3NiAHH0tDtmc97VoB
fq5KaWNtO6JmKq14KdZsW3W+B80DFQHvGxF6y2yKY8FlJg5xRytb7zExXOGi4qdrgzfbZB2LcKyy
/I2dDFpCa3kFO+sO+Tx1t7RQR3g6fPtAx/N54FP0aPXhXpbBPSLvBIBIzHRL4O0qk/xO6+djZXvY
U/2eJbgMMV2Mu7jz3obMqQ7t+ESBHgsPvlkQii64ObmHEEBcm7Ef8h0FltiZfxsCjAlq/2tf8HWH
nEoehX4PGk0pAuPQagguImY7kxrsXOrqaVA0STPzeZu5ifk5T/ABEnnJGXRoceYlVwwsBGyQ/o5i
R28hWttO8IZczQNgehFV0km9iRB9E/0yh77JIWLr7aSCV6uy/VvqkSDlHb2SYdhvYjk8l8g4JHgV
Wya0IfqJGDMcDFiCSDDuhvTZnpPPrKPdwEiuXcdUEYbtyelHtOYRC03LC0j06TZpDnpIubc9DWiH
rpTLJXrMjoaHrxLxyJeLvJARRwlbYGhIoJaPQX7wuothG2c9M1QG05pPV4paYV0Sp3vuXfAGSMVn
mTknZVDBmTMMeJNShDtFdFxqMjY22UHeCOnT0BMaotGSi0CNf9bn3bNP8bkOVfdcOzGd5f1rRcbj
UZnDnwKhMWGrubYKfG8zamvEyPSkPIUiXDbt3mueqGooKEogED9zr17Be8BETSJ+JaCZDS7vj8It
yLJGjYSjvVS1x4fYncatrEKAC2NDEKqGfkVZu3Khq5h1/tBAZ6O5Q8mTMxMACPqBQ7p1tv3EPjZV
BLjDiUw41m5CN7yAqopiutE/gMWrtzRyAookQzP3f006e0RM+Em1IkIHWd5AnbuOHO9xjOWmYYdD
OqYFNFSAdCm8jeOnx3TER0zrabUjhvw0R3aOrBwbbH3ZwA+lQM92yz13pWvOVFvCc1mnuglRMpKf
xG0oQwvVX5X3V+TdoUCG9hSCp4WBcjXSISuXrvmK5+NMpGQnQ7bC47cZaefQd+N7YeB85anZ4P7w
z6mDHpOkbrDVvt7VVau2o3bxeMRAbKnsYvxUG8xXXR9gNC1y6+DNesIIKnFeMebEGKS29Z/Z185+
yLt658J/TZLvHgjv0emSAG+SxCFnER+mteNPX0S/uFJenNFW3EnZUbTlSFM2z6+Nnaorg3WYm822
Ywtp107w1IpWUoB3maBmH4rymC+iZ6mi7ybYLzkExyzrdQ454zoxGEtrvpUNX7XhiueulZ/0570X
82ivnTZySMHu/z/Bu3RvkL3lrmLyfAun3jTys6nxe6gJcQBc8bOJoZ/xKyTI/UkyfDji6KP/15y+
25ZgO9IHTVEAlDja6VQL0g1diWuy+u+0UL3jGpms0Dw2A0dpvyTJHGgwg73xk8X8yh0gH/k81+q1
Z1dxGAdhrsvJfkotpmvbxElactUV1JfNuu0P0mUOL8gCGrm8AkDP+GtSKOtyRO4Im92cJs426QQL
CVYY43i4dz3PhnnF8l+ZtMdEdrdAbKtdQmKfWkjkStR4lGcuRkZ/rW2ia2MX4UOKnG4zmDzQIyu4
LWTLTZxFoEiHZYbubC7/w/hbd9nb0uq0qvPQ22htkwMw87/efNcai8NAmSEw9gZST3vuJu/TzaZ3
n3fLyvwN6A6ljC/+mia+e31DL4MFNaGKOJpDN/I2Sej/RGP6EuNE3ATtsPNj1Ph4QAkk81sK7yeq
53JfcpfgbcyTZWLMxeoHRkOdvSk2yR00/qpE+wOAaBPZMPp+2Jk+Zhzf7y6WD8W3JZzKX6YcmXgo
wwMfEVenMb4Lj5lQU1G6nnuv3dbY3Ne95/1WTvTP9eo3N8e/lCyrKWO4G6TJ1q6fHeqhZnPZF0cK
11CA4DyrcERtKKg+DGaemLue6cnToGehnXpXRtZdWk2v6Uwm1SChPJT1tphqvt8nv0fiVKQDCE/6
qI3zrBBxP31mHw2F23KsQxuhwYGlpes2mN7Gfsh2WTdvq5nVcoCyzIITQqF5jhPETuXiAm1qmDqs
UGKwRvxrxIpvVlOTbar8czZ081noD4jZQLsqydOU+8YlUwF71IEgSN98OaGsmBHJv/dO7kH3G+dV
NFXw3AwcT0H918NBagQY0nGwz+skIvakm43tlvmrgZsRR0tECJ0OYn0SxFO3TcdjYKVE/etWAqLU
OBz8v+MAx8Zdyu7Zj9G0yf1qSvrypDgXewxhazNtYMBbHBRITDGtatu0lvytKXbaVJwJi2aj3OEV
CE19oiH4h5aocCcH9/2/zqi49fABJsHKqt/jhqppCSHN6q2DZs2osacwVc9y0yPU7XkvTKAi6EEm
gKq6ptzHS3tUROc9A9B8mES3twRoRKGrD0xOt1BC7A1bNvytzbkplkDsINie4XcdOpHtXNP/YEUt
KRQq1Ar0xmviju8SE8fenqwL9X3CpQydfmHg6cWfdEi/ahwpQszDpYXRBvjrM3VHWKBBc0pb/rPh
YO+iwaJeNXR+Qq7e6xqORmzY+8AWbC2JwZsOiTuij2B2vHa8ETFWh8kUGBcis1158oFRvj1EhOaz
FgxFk2X0yCuede2MD6hdAwaj7EuIjIjKa9DczFB8Gjy+F1J++z71cw4Rf7G90APciC+YmKwiUjWD
/6BYY8YyCCEh3Rc2MrliskE1Fq4RoWulFft8EJqwGh7T2nwGZrbsG4tj3wDO5DYnFer+nFPwl71G
PSAvWKzmbp7iD9GAYeqipXjG5/Fadkbci2h6pQeRD5n7hlUYIr4M9jb7i7XkhlAY30Tx/y1d4Sn9
3YgQT7psyLLY9Owug1ZhVoCS7O6cCItrfQY2B3INIJUe10rpd3tHuA9klBcgTAnkK7ffVM2WfdHC
aVqZqyfJdm4vnHvHUO3yMREuwhFBEL32s/IYj0VMb0p0Fcw1cML4STWGvE99/F0XRMyrbtlSJTQi
UOjMV1FwU9RW+AUEL902QcelCr8eq3E++J31xsYb9S95xIK+APyJvkAkWvsR78DMgw1uyamES2Mf
qLFi3UyQBv9O9CU9vp82Ve/bAachfGrMyTh9uX7xd62E3jfMF4Ao4h/QEtGmNMJzVhlIkS33E5/N
xpgsC7d+di5Iw+2JRqj8MiTtOyQBWJ5W/IsgcgqgRG57wVDlcqfKbcLidSckwzD0WhWS/kloV424
j5KuYJky4W0n0HQYPfFppdVzlaSvcYTJbHRRq3jv2Ruu16W4j55fPIhkDNa0ICQCY4k/vE0ZYkzi
PELH/685jb9fkmz6AC8dLNlDaZV0rUe4hgPPPjo9oWY+gRiZ6atNVX0zA0IKhceXY424YxhiYnQt
ckAuwqkUPnI+ZK9WpTQ28BEYB8/YBQEKZR0M/WHIqJzw8bltO7f7jf/rMuK1u7Y9v8c83vHpwyO8
UQvNbpbFhxdR+ucnidgnltgTLuKSnRKYVzZF21WUrPmIm33FjiZNnvpKj+ecixCNawO3uFOIOim/
/KGyb42uj3YUuDvEu4jsAs58f+n5NnnkdNr/s43xi+nc/DBKd12N5slNJ4c3De2HuVk+8SJLVtIl
a5jqotpSvveepdVDxYV+QyXyU5LC7MVuuTGXn5fAnBWyBenMsTz0Tf/SywbaqRyKfVSZ5wjL5cmL
XIIDRXxEn/a4jdQdNh/Ax/a6RlNYzaRNuCdzpyyi72Qw5oNT1ptqYj0QzbyT8rLbxmEQ7F0jtrax
89CmmaT82k73eR9hxwBNx2JA6a0X8qHAQkinRZj+Sr1p6QA8OTH9LPZQjLsoZKHM96SI6xdanNVT
PyPIYF68DSBTCeRkSPV+9twFctzTMEZNw8FjeYLLWcX7cTBnFj42F90g3vSm9A822MVDXSfzylHJ
O0JvvCdk0UG6hfRndfa40Tx49GTHSyUMP7/Z9wlkECmxScvmDViByh1J7RQTuJTktpAMVhNjKjuS
YdMs+Dxs0842G6oZOtv8VUWALs09t+1kK23YB34Tf5cWaQeRfWa2eW9SAb9T0HDoWt9Jh2VRS99d
L7F0s32a0XF3eZ0UF8PBOkSxVtWN+TUkDw5kq3/GlU075Vi9cJJtRekRYkmsUw35cVPHS/e6KPhs
+Uy5oroyD3s4Z7z4aD+4dSwWax5RHpxk64AkWMK7eRXoUrARJkU92ZfIvGXpcgSm1o1KClJYjuo3
fXvxjHbXY37ZN1H6WpB2WlkDXyD/lByxB8YJ1G2j0k3WNu2tw+U1ZU3BLdBIt6A68RK/xoE42lbB
t0EzzprtiIlbmRliLOb8/hPjXnsg2p1gpE0hTHhjvRNqeu4wZrP+aP113NKvLGyHeqwWOcu2SvwC
w1vQZ/YZB53lUcpbzIs7Na/fMbqQtKzx0ooB39TizUm4vQKApMca42XK1njtGco8aYpUfBQsjgsm
M2RszoX3tNOf3KAlJRKZt4liBLa0nKmYd6hebs5hMaSkumgd17cWAeOIXa0uanU1/ei+zJ38GIT/
YBnXtJmrg8RRkNV8zwQBwBOs9nePUBFaIvbLCIstIWHG6ULZFJpG0SG2S8gxRODn8Bujk7yk5kfn
p/2xd5E4Yv1D7Rhve9EUD7ayvscZNalA/J7Y+HdJBGazwicip5deDzfdezEyfzLsCfPcbRJk+y7G
yNCIEZzXyW6hnded/R021ZGWHyDSvtEQCCSIMWPODgX7oJIB0ksxS8fTzNiqHyFksfXDGbWu/e4o
+olmtS60jyIo9BpQbNTw+S0TsMASqTibmrvleSMKV/DZLvg7dhtm25WruTZqCtLgbaF9XYqhtPjo
p+yoh3lvdV61X7Ix3JKrhsB5+6DBrm5G4953ZOUrEIqso8YMJE7Ukrz6iUhzpbXPrubVt2hfJf/9
ZjhWuunKylmjCvAunc1p6zuvsWo56cjxY7E32N9RJ32c4/emKrqDWSofjX28Q38P9olPRWJVvyVx
4dOY1ZLKGeQuScUhN0nJzUx67BHTSwM8fVVJfo6Ut9IU1HnAmbv4oQ6N6hAl2uX/nIGvehAtalzH
ZW5NZ3OiFVXVv17Pq1bXHuxo6ERsdrZ2DWYB2gY0fNEAKWCrRv5iIXTO36gV4bFeCh79qSpoWrcJ
FiW5vcML0GVo6Z479xcnn9VuMgOkHN3xxu0t1mmp2rSBepkK9SA9UR2BCS0+HN60uW7FoQO1tMot
rvzZGfaOcwUuvuqL1D6yog0biAjE2KJ1mUe3SRlAQk1Ku1KiJ4ia0PWx0YjhRc79DbceR2BZnX0P
4gVeOXvT5a+QjMVWGxh9UC/0ystNvOxx3GxDP/BXnhVa1ym82x6+PqNjghnbf30fG8e0y37/+x9Y
rRN9IP+wNndXZRM/GkoeHD+XO17N+EdpctwynBfrMCs+4wFVAOaNaxIr8SO3enUWea5MobJ4LRyc
JubiXAkykzkzdiMzIEHNNYcyjn4Hlpmc1jsTBvQvxvk89v55qXW2Jfo9FlbKbnjOray+B43D3VDT
I4ObYEuhz2OlYf+7ZMSYVjCbivoDFn17LBPnl+fNW4s2HdZVX1wh1X9VRkEMzXqCVw3zIeGtHWNb
IMktN+7SEhqOk79lVPDRHxmLCX3gwfYxIWvVXwyXVBiJa+YBM79YkiMP945F1/C2NcRPOVoRZovy
X7jo06XnJkgATnCzgG4yqiCklLjV1q6bsZfMQVpKbrddYeM1nTEaq0pOKNDS37OKxCoORAGVjgsG
RdVviiN+m2bjo5XHI0NYEBMOnpx1kCkijQPYUK3KLWH8V9XA8liW4ZEXfhBu2UUlqawRH1HlgTAQ
Y06cZPRJioeg8Fh4Lb6OeuNTfM1ror8nefygGGlYFR+Ul/xJMLtjeMDeGwRq2uXHvmV4zPXNipF+
w4GvGWM2mPOQmELgonRvWxfNwBqAg6UZmxaza66pGXy1KGQ8vsSNtYsHrkv7x6DnFVL0/MdF3JWH
xmN93Zl7y4f0imwCcB/3ddCznlJBOXLDTu+DDz3cpR0QHdvJT//9Qk3r2WORvpd1RWCm73Zx5O66
MocO3bGBwaZIcQHHpeME/5o265mEWBNZRviQTqLYBwAZ0eRZzA7iBfrDKqmNK41MKz+mDpJntMDm
BVB6GJtfqkt+TZldMWqFJ+3Lm6XEngA4rbxOqdepScIesF3OLXYilYGMsSGrQ/bNcNuNrE3q3LNj
m7bdOe8MPEUtImVFTrcGXkmphQ9qqzg3jVliSxP/ClLhh5zXz3JPwTfjiBuzb07nxxI19NLNFEf5
jpQdXSVddvdyGBNdVqLJ6/G7ashtioJdhstctHaiId71ZvaYs7gh8wiUpeSClssMARLQuufisPBH
rCDQkDh+jb/4XTeuZyQbvKAPpfTULoHw9Ehl335g6Fu8DiywNWlK8HMXHM1ylQ3O3WGu59pQruj+
YJOD6rWL/rbjzD2qjv7UsmTF47R75TvDQ14ZW5rpYJ8tzGrXp6fWc/HSRC+mLxHLSp3t/GYQjyGq
27o0Rqq0bVAMNJ4eQj/hkwn/lk5I8hiKd45nVYfAK/mEoj5hCt5XvfHHOGV8hl4cyzjBt1nLsb1E
dGxfigoMlt9EyVan7gS8J+0vbA3uMWwhUkA0elhe8Le1p8PE3VpwGFuG0JvaCHclhkjKXCebeMK4
zmKW473X0MaemNQZZ52/Ti2rZHPdh9i1ydX3LgjrjhwRB/uCyAr7O4HZZB3M3h9Wbzg0JKRTtcCn
OQQb7jlgRmGtcaAtnztCXAacKsKNrPc8iJG5SUVByMZrhceqIDOS/2tR5oysfwaLmkNtp6turtyj
1WmxTtkKEI/Bt0499a2yNo6LSwuFmOyy2EYa4pxwa3Fq3GoXGKk+Dlyv49TyHp2p595ZAgbSzj32
MEpib4pS+81MKuNLNPbFA1DJf2IhmLTEYnQzmQBVvWNn57916JPzVA+EGJJD61IhkoTJWbKZP1Oj
bMJWr7ihVN3ZK/U3mBqDoC0JVBVZ/1C/HMpKPXPD6ic/t8LF6aQ11qBlLhNgm/njSL5BXbvOpv50
tMv6IhiNz7ozPvQAZGHyWDBVvniL5myLNY5m5nD4JxxyBMY43BKmKLzo+Tbzkv4p8v8lhZtt8rCO
D5HVkg3HDAQtoizv8yfGmi3PFQmRZXE2CNvCTWbhPiFtzH0Z7dedXcosgwdDpf6z283Vi9+KgWU9
fre4chweuIDyxZL3iDkzMQsfp20UMNZQ11BexgbyX99O52AedpZND6syzfhCC5weRUXKozzIHLOb
tqGOoeo3V+SsDtlXGJsycLKjZ3oEhdw1fUG0C5cRZz7dgYHTefsoWYCMPsQw26AN04lnjnsRX/Oe
QcwAb2S57owc1hz8tO5OuTD1VaR2cMonaxupLnsg1lVsE9aeqZMvfh72XWGZvBWe7G7zWKEq8bRw
5wlIHQDjQYe+d8hk+5JXxr6UXDpQOeF65z2h9Va/jKr7bnSiTkU/NHtA+MxFTfELBYDNF4ulMBrM
q4fOC0uCTWodMEU30sQaAH2fnQmXDnS77tcOHyJhpj/ECaHD320S46nUT5lbeg+ixxA3c6pofM6R
nngkmuAgZ+Kuy1LfUhM8CLhYgQvIIckc7wU/SY70MkIgivsZs4a46YwYTu24HxMNZDzERf+6SBJM
OcvavuB6VLgwvo2AzDHYjyRHX2XAfBh0pD7w9j5jTYmOaQsVw/fNBcfg2kh6HUuMGunfxpGQZpk+
gzlEtAZbOz5UtfVZxzwTMDOHtXAWeyXJb5pJxdsIEvLYNXlC/likR96+1C0FKJ4ADQYuyWhWqiCh
RMDhtezcYh+amEDy0hUn05oVTD3WSGhFTMvU5IYSGo8X2o8kNbK9jc65OCLzfV3++IkLknKY6Y2a
SQVm4phlI53uhVj5YRtvNM3CL8od3VVoO9MGwjKfY6nmTQqo/BpYmIs1GvPOKD0wk1rqIyjMgAL2
esSzn3jQHEP/lWJ0iCB+t9js2KX6so3eoRrtqtq8xjZpJ9cAWFLF2dGME5THAaNJOyTNa5vRut3A
H0Wn4bfSHPIti9FkH+m+eaVCglA5IdkeFPouBWj+Stxq3JY+P9r/fiuoleKmmrn7/35Lco7sSfga
zyo5cuo68Fh31szfpgtxZxk4FzUN3qPFsOUiut4TM701M5fuym3VeZ5raxd51nScTS7Lma877OcR
bBox5J/E+Pdz3alfDHYE15xtQK78Ix4J6XlVO+/8YZncmDooUZfVM49aBpkvx0k8Egijdgq3aOo1
n6LxD4klTw7onTd/MhHMRuIBPt+UjYFz/wmA8S0/xlB9noeOMnJhsPmNiuRP2k761jEbcDsRyR/Z
7Ppc9RCRAVEsRKdwaOrdcrU+tQM3KSfHxYRNM74YVWNt6gxzZJHJ/qSXX4hp+atwxio9zWSuaJ/F
gljUPQW/dYl+mrMRyNz59t8vZVphOMktuCcBWwk8+D8KoZCKgOemsbvH/37porTfAL7KWAJnICiN
wFhPOtJHvD9bzFXh2k6smHkKPlowt/c5qH51aNEsQXODlQnnjMxFLeN8jqIWH5WGVOXA14CA5x69
vNjF6Ps0zyTHFAIiGr9UF1FGt7zL7VPtVodKZtPpv19QrJ7DgS/GIlmEY77MiP0l05bTELJhySSF
+eXaSTJJmeG+caSyc8oyA0cPp2Qb5NEhKBhDzL6xQDjqawQ4bl+QVt+DtXwptDk+EGxl9nGI8eDG
Z3HHtZronl3tuzpaDA1le0pTvld6lgdZOtBOc3Xs/ejGXme4E2R9bUw2EqNi5d8lD6iJDxXH7Knn
apFQjjg79fMMU/1Bj9k1zdNh5wXoO21gBKfRtVhSR82TJeLpFVgnYVJmG3Bp5Y1MCPam0J6PwczU
yIhY0k+0FYrhS+JGYGhfWc5ASF/WzRnpUz800n02jf7k0mQRrSReWCY5UCWjmC8ZnydGsCA6klv5
k3ANX6eDo7e8kfynuYYt2/wjwO3iDl5+qYZ9NuFT7Fz3xoIwfbGb8cDdV7FfxOZn2zTAjx6vfo5g
6HV2cm6T6A0f3vDMQ1ZiNXoyOlMfCBuaD0EWPBMZ7niZLmRQBljYrwVzTPEiXJhDNN7+thkxzIhg
yorXvNgYbfDFxwCpqyhpJ2kBRFXDsy1o80itzDpJlDFHRt2tiRh85WA5OyOw8otqKnwdTsd2Z+73
ca1twsSJvabu0AClFxxIXHzQGhceRqt96vrGOVjCvJS5Gp5UWMlrFE+3iO68tYk3Z2Pnw0DsfJ7o
kkjR/1zwGQo/aG1MR7twzGdZ1nsXPF0BM/iUF+GLKFpxBtVwrCaSJB3m8j10lIuAxbaBWPFtBMHD
ZPGDnBzYVEUV4raa5BZUVE7tPeDKioTIHotALgD92VF79QqT9wYZbsOcICgb4m6ZbFnHhio5/pCv
NAuzsxnXMUdm2FN2DzE3qiT4ZqN2rmOGr6LVgi8eHEpqxjefdb+D++SctCyiUJl+pM9dkbB6tS6H
9r0rrM/emoyDBXYMgQWCpiJvTJFWrOXLDK746MV60dXVcDBBAa+akBQSdPc96gMZAQJpbjV4OGiw
rg5zwko948sstfvHnoi7dqB8G96GJ+1ary2ebeQf9AC3YPtRaq7kZeqCli4BDdIFxp1tzM5xMdbr
kUTkE0iqw1TncgknYn81DHTEdBRQv9iA+y2mhnp+aEPuxgQWTCq5QzB9GaMGKlW4riy5CWPO1yCP
XwiQ5IwiRvR32AzUCq0DKY81QdO95yoOaztrqUkxbn0k5G6Igo8Cct62BlqWkoR7oRbp6mWncoiM
a+LSqctznR2Cjts6/C329u2BXfc5bBHPc4oyJCfKpmyto/ffT50qkMUoR2K+B63VNC9OUtUnVRK3
axajepzAak5KRDG/LRbfei6hsqFihIyNpMhIuhVL4Dk2/+LdflZG7B1rGsjBoQ6sFEvm7yJG1edp
UVVkPLr+Mbd8Y91ZGGq5e2TbJHZGqgLRPJPiwZAjW+spu0RgO7dwOWqjUGzSlbsCs75J7NmmiM1S
yzfpWuflM09TzkrWn8nbuKfEw46R1Vzj7d7wiH5zM+q6WZ87IDUyNPejkfm0ERElDqLuodbYBRlJ
PkTYk1AqI3cLivPdcgJ/p3KMyXR2BaK6NDGQLqeKgB6ZxymBNVxgH6v7sT9Ug75PtuWeJHx8u0o8
VobBeytMODKyYiRbFJ+iyJ5lUjz13nyae2KgU0fGgH51cI31ETJPfKYOOgubrQSkiqE3eFyQRo+N
5XtsgjygqDIkUiopPApjPiZT9w7tIzI8EoruP0JLpLOmL9Er62AP7aofZEBFAUAboXFfWlGPB5vX
FtHyN3oY4DiUET1PTsU9CqiZjliwurVxqEeLdsbc2U/mjMNHS9LMvv+pJnh2volJKrxLLrq4G80t
PXDnmTRU2hN0WEKO+7gPPv6fU5mCg2H7W4o9hk2VsMY1qseijOeDSJqjKahASnOQ2HYAIo06+pUQ
f3P7vfd/WI4xeJjkyHNuu4SBCzMmeW8OT/3XFLbZlXMbL3YTvTdNNt68KPhNHVzxzBoYNQ3g07KZ
yi+rCuE1sP3H/HVzCpaT1ez/CaPgkfc223PDmDey4/GuhfdFyRW5MTVuB61PrM05IhxaStmf+iVW
oWiAdE5aZoVjQPLivHaVOHG3InTGjXfTqvBArHxJRIHWLCKn50rdV9sUxImUpthFhMIB6MWPiM87
r/VReztKTaGIPC+zWDhyAKuBKdiyktOgmXjHsDnR6EC8UYnw0c+tZ7i5jMSGupc5dD2/6OwLC0GD
Eaj+TpPe2Lq1/Agd626kVNVwxGLTUK/BFO5m8zQELedVXY4nI1efY836yortn4qGqs0wntTiH7bo
Stv7kHJ2NTho0SWvLtQXjrTi0wEDs9aYwLZM4mv8Yn+lmkijpaG/nw1CFHGTvzPVmL+duiTMRP83
rttO82s5UEdSTqu9ZvW5jTLoRoCazM1MFGkdsYLNAvMRNafZ5BSc7zw7+XA9Gnu0Xz2lcboE66im
0rChV6J2xn2LF2voEn1OKwAXNkaHOC0hxAQV+4K6B20MkR/rlC53qjmWFXe92KwO7UwIzBh5hOZB
vapqCcS3H0y7+2YucPTXUHW595Hvc3bSrp4dq+wxqEbkIaLukDrIFZ1VfbUTrnx2TJu0E2QlQYSD
EBmumTDHVzsgM6b/1H5KUQ9GnZM8QY785HRlyJvm7yorQMFwn0eK7x9DyccZB18/80ny03VLLRh8
xfqUuBNvjla9VCbMvoyqhpiGk77+1VmF3BgREnONDBqNM7zjLpLXABO8Uf0DMV1wUOCCTVCABnKL
F8q07rPujyi1MHZaxNjaNH6seNuI39yeDxUD8UjadG1L/3Op9YS0xaoirit2TsbI07Jgm8zx0RWs
2ohOxgQH9R+eqGV4R7MCUpwfw9aBHO803jYo9nOZZJSt2lwYzRpJuy3XYVK/OomlqdQlr4tMfSSc
gPTo0amatRbJzJ6RKDWSeauXokydUNnL/Q4dh++VY1isFAL3FuU4eseakvZyemvIxaHOjHuoE1yW
Z/eYQ4IZyjaFgmrxSJn/4+rMehpnoq39i0qyXS4PtxmcxAkQSDPeWA00nufZv/485tV3jvTdRAmi
aUjsql17r/UsbtqEFLHRemmU2KftxA3Fqw00gX+yi/GfDPPFHSo/D1Ap5OoedkD35FpYClIJxKDo
+oPbtjc9frdrgCRNZz3mVvGt1+o5VOlLXN4PnU1HPH/Qsq7aFXZziJfyZNsImOmnDQHBXkB0TpMw
6dmDA1EQbF39Qrf1HVsa5CQQuI/0LJltIyzbmQkaaC2zXlI/KOFhUBw8Ok3yd7GCL6ZZV7237iY6
xtyo7HSLnK5tFH1qAZ5T7DGt9RIm2GWb5Fmo+Al+20vcZpC435ch/9HS7i0s2kdycBCngpSJaDYT
qpw+wqcDPKbGW9VFJwy3voFQycHGQSdVvzQ69hGhXQ1p0Upxd/lYghuVHO6ZxJMwcE95QJFAlA4B
Q8cmxIIzfplLdFMt+jYxFN1WSow6Zvw9pSBzdI1lOBuJg9DhI+HKpT1DdvEmTM9ahyYl1nHWWYJY
R50hqEEg4MYutfYajqiGwphhpSOzi5EgYI0bPdzSR/YZGyKJsNPTKm9l96s2tcF/WXZ0EEeO0UwL
PmZZflSdtPZB8Qgs8OaE2bcAuZs4yxvKEwar5UHMxIFm+Kp3wPRkF5QHfXS3/NVnnLwmvRJivJdi
cUlOyR4j2X3qaICsEFjgSAxCbH2Ueo7BLFxBWWH8obEYAlREtK3u3TFEyTdvWrwRLvx6s9EQlLBV
5LuKpFCPjAo2A+bjTlvfWaskDbYbxaws9tSp20bP6d8m4rxkwUUF5NHWs7tfSr/pkR5jlUL7VPDZ
c2pzVtVkm2kvrT1fhsm6KwTrvQy+R2Q/pHk/TBJLGBJsTM02OxZzjStZuFdrXE4U0OAVc7TOqCCh
I71JbBN1LW4QFP+KOX0h/hLAbsSisTh4kEeMCngA459h1jxtNRGmsBACq/YzlT47Ur8n067bz9EM
2IKeP+KaU+5y03PjPxa5k+8KK/UClwMFhyU+94aSGYUlOznum6wN/nYFEt6gkWAFrYX+SRoC82Ad
bzSEFTnhAVKjLCeWamAGJT/jgszadKCxJSogXbT075VCWIB83wF1FD7lvfuHvdbYPEcRo39bovEP
L8Jud8bAVLdJtDeuWaZuFRIY+N6DZYNkjzFEU6z4FZQLT4mM2EhMcANxfKpGRFnGrEtsTaQlYT4O
ayRmicR2K+klDiNarzHWXtIeFpClduVMRDmgBbq910LGaqcyhqW5il7GSf/s04Xhc9PmW6ymV0tf
32mk9jZiDGaJM0UPoNw1OHiCBR2W/KQEAfGdixVjG+3VIuEQOk3Db0OvRSOTncKdep1MFbZxpHhM
1nYWsgRI9wNpqqbASwqo7BqCjZlTyIWAvDNoqK2xJ9WaNWgKSBlFdEsV78TEyCM5R1a4Pv19aMcG
TM368H9f++9ZoOSm6MOIseKa7W5xBvCt7o+QCKxFBCRO4eL2rQo8n7M+jKMY93lZ/CPlKDo7QZKu
ZRiO5AWSFGlSDCb0JE68aTI5Yhoa55UMPFuNSmPTOQgirLydt2Ul53PJLFaNs9qDbPuoW1JzZYrX
NO7JwYjGtaVrcfgnbKL1cqkZ+4yafzubtrxj+abdL+TzgKr3HdaUtRvMuDgU/XBfOHBpR8eGerI+
Q5dqHuYw2Zf4Bu67FLAtIXj511Qx7reyZ4dk7HfZURnhEX/AOQZGukhPkSzdD+aw6txgPKiS5a/e
TJwbojz2AunwtqdFccUKReS81Wne78vUMf92c9nAroMhhtbiT90Gl3oJpzeENg2uLlM3NgzqBGFt
js8VTHuHzgLnn0I7glGhCSYxc1AkvA2GHrwuQ/wayIxGZ87Ew+Yfy8jhijUW+qp26wubrJgi7M8Z
bIu7CfkmkAZ9HzStueZ7obLJVXO/0sg2mUjA5Ia8NbJrrzppOl4kkV8X8XQeVIrGnK2wCBPjrhQE
u8nFNxCf7XDyQTKfe57FECVmQzsmtsPcvS6OsxMfiRX5MVdcMX42DAURSasIercKrzJpFu58QF64
J93nSRadOohu8gKzZSyRLMS5qCT4Q1BfCseXYK4526+1drw4FlJS6slwboYds6ItMYVfCNPGozRe
ae0tjzV2ylvdpP7I5gJepbY9q2tCLwTxBzfes5zU3mgU6btctxs0mlebMpjWGO9Qj5lnE9O29dmG
w5OVWHgTQrKQSoomYqpw7q8puWHfYAdv0cZV0FvulD4dRePou3EBBFaEf6vFQku2GF8D5MtdEVES
KOVUgMZ4oKXJQwE3YKwZTqUhR5Pfr9mZgQqf5DS6H2lvenVZO/s2M+mruvd1PiSbulhIzTboP7kh
sP8JhtoOBO3LGBnhoewjnbgQhC/0u3d1W3kzQUMobwLIGrg7OLF8OVFlYERx7A8k8Ye5MYr3geXG
kKa6j0vS14L8HpTARtnRajsOfKd2Xb906Zgif6GdEwCL+EoZIe1Q4b3kdvctZ47FCWc1rzLwEoUM
dDXql5vu9KU/EU6SReOnmOerEXaXbgiLfQRr+FJMJmimZgTBEDrMLEVIbTYK2BCZcYL0cSEMA9JV
4xAmN/Tl+fdl158wtVHsl9bTLNWqM+OK11cs4Dy+9Bx0DmU3BfcZ7oX/Hqwu/IsGRuyxBW7i2a6e
LEiWsIMNc6doiQBsg2PiNfmUX0M6yJTQy76U1eC1efZUJCRXbDi/MKjV3HkfdtzvGkkgG6Y5M3zY
Oj/3pJo4sqDaGwpfb1uRUo/w+vchm7R8n64cfZ07JFZ042WCmw4vVukP68Pvs/97+P0aWEHMzEOA
sFMryUCbxgRqlEDZUcNB9KHVOT5echDZCRn2uYzgTbaRXfuRkaB1slc9qYluVaByPiUEPsyuxNta
rR/o74OVDYEPr/00W6Y4JFiiTj2XetjS4tu4DA0uqVFryJ+ZUlD+0HvuawYTqQ+6VOESw/aRTBPL
BmILPMiq8Tt9xGgQlo2PoxDTDepil4C68wLPmEzrQRWIN4x7KN5wlGZj2OY4H7cRpgAUxczZ2q7Q
4CQL1Ak1SvWZkdIZOmP93wNsagP1OqfhITJ/sOd3+1TZq9R2oTE+pYuvw/M5EAV+UeaUIicU7/OE
729RyHNGsa1JJ8V29jGyCdAkRXXKmIx5AiJ9S+v4UlOc50X/yVziWVGmZWDeyaJMqGzkCiTOZn4T
dLzwnGmYIKu7m6MIaLP1qNVi9OrupwIi9tAq/W1AvyuSHiBQ5C3Gq57YIK4W3tcGodBWOvUtXnKU
NeQoprI7ZanuSRRMtAq2XWn4SY9wXlIgKOm3NQK0YsLM0HgER9Ljd//NIyXPEpbPo4Rc0dAHZSgJ
djaA3V6c65qPJi9dWgDHcegRTTUBc0+qe5dkoZSBcJyA/6YGv02VeUU4c5hRfdlTQfvcIAfcnE7a
qB7cMP80guhDtiTuzAHqiPJoJ7xvnUsWm7AkINTpYEh6i1TAzyB00M/REMmYWgT4VsI5ohV8zl2I
pVUY/CNi6+I4nZ9ibu7tHjreil5cwmemcJiNx2VvahpC08FXcr5OvzCM6iElTnYT9clznEw/egl+
rcF3alVK4DELjo3mfGmpQpwafBU6dhutHWHThO4xHJCnmldU0IcQWZBtYSc0qwcyCpcm8yaj+rHt
xoNDHByjjrcwqe4lAodooBDsK5vBBREc06w91oE3WtFwhBfwMWoQk4z4meuEEHoySFJb/YGzwq5U
G9fCJhWVfezgBsUnjlbmCzDUldSfKxSmoAMqRGlUcDAVwo2JUiuyEz+roicnb1jhpsDTvk2Nt06t
b/P6XsVJR8A18xaL3zm069dxvBeuenI5k27Y/I9NHmewCw4kC3FB63wMgA05NhgfLbC32OoST9ju
v2pKn+ImeAylfWQxYB+ruSTHkVN5aJQfIAne6ll+GOkHde4ZpQ+tdYUtPMEkthujCmkx8FWVSZok
mXbFgIL7glygKB/+6jEXRz1IXBLJD/OLF4tj6jxytYMd/6NaEWJV5CwgY/TNgCvq3mKQG3Ik7x6p
a+7R/vt1Jm6J0EPPSgQd06o+o5M4yELnalN8qnxAuCTh5XEf4Q+puocE5dCYiYvi0t/ourpLq0Rn
Lk+ROevmwrEU3zWdJ04Q5O1xZig7glLyB6sMbsLV2MK0nsZloB0CWSF4zgmho3axQ3oacaQBEOIN
ykkP7jsuQCUBFgRYOuln8mlgBF67T8H9qIG2dHWcOzr9VhkhTa6Jj8YyB9As2Iie/5/ZxUqrxXKr
AfK6zX/SIu62z+gcYLK6l0FA65sA3rDAf0ijfxNtfSCfm+ZN5250cDfD7DyhGtiVlsLQLaJPuxKH
VpCzaOgeqIvj3GKLqY3SwLzKL0vgqGc01V4amBJz8gFsM7q6aX10MATgH4EJ7JCxiK+YDHT7yb3W
wCS3ZOzQrFkerXz5CWtxgiyH6hB5nTIccGmg8dPhqbPMiAQY7aLBpZKtQXBzcGkW528M3mE2vkSO
90qrP1nVesT8wWudoG2aRpz41XrSR6fhq5IBdMDgjtDBjVBIj8ncZQEYGEEny5ddAmKSJwf96yYM
9HdSsBzjUoAdZwsDIbqS9lLG8rnt/LPy6m0I3uaQ72VcHu2IOF0zN0iVbHX+VuMZSB5QQYH+MmED
diUKca0xSL+Zj8uAayJq6MCIZOf0WJ/D4dpSmFNDc5MKkxaxVa2qwinaS9TMg8G/nmwaR4F9AyPL
ceiBFOMvI0Q8OMk6OeapxR8xmecSGpkctdEPzOnDKblaJqp9Au0cz5p7MEAmsulueMhXIA8LFmrP
n4X+OQqKiDRIdkCTlZh+Y+epvLpMpfWTY9DjDRGbWdG+Noviw8FrdChZ/NzZ+Uob3QUjw9ixe3II
ycNcBlIuxRpHxxJ/sh3xn5JQMjIuwfEc5NslbgmbrSNr36bW13rlEelwiOi1gRoaPnpszOi6dLYe
Fmwr1a9jWj/EDhPTAkG1MWNKZp7RmWt0JRbqTXGg+fEp+vBaZKsMwpnRPvMhtaVAFEmaApDOTyvn
DTXRzs4KCnGzDB+DugG8fBOSkjNh4dvC0KPiXn+iNIcr2mu68U14dHrcOkmnd1tHtzhiBZxyJi85
SuHABFvlxRwJHjLgDW49rvwTaxcI4jflBCi7d9xD13cdpTbLY6Tk3xyyCxu05mTp6revmQYsN4Gt
FaBnwSoDT0zCfEnMFOCDhWI5eyju1OQyYzFoitXuJeZwmBBAP0sqOmOpfdnXhzYoCbgxfYZju77D
gWflCu8n4OZ9q18rxjXbZjGwQevlmY7GinYa2x29lmp4rJ0PwaVed2jxnT8zXiOhYMYSubhC5Uo/
YB68GWa8EdaAGyx9suvwSWKaiJMeeje93cx9sZcanZeDkkZ1D4bbsccDBqRSehyAiBTuAGnFeold
ckyD8dZY2r4L51cE/XIfRHhfkOdWPQF9NRQ5+qqkiZW0/oqcSNRQfiZO9K10k74YyfcJiG2xau6o
IC8uqah42RkiiUOYmjcgulbACufa4FcSG8Lfcutp0QpMFln0WSVgA2TKZE8Zh5rJVW6VOFLKUyHM
S1PkQKQAF2/6fLo0Vn50Q66omczXlQUxwx459Nr977KyQNZV0vaT+J/r0LApRv2liQZyI42/TtZ6
WQ3XJw3dl2nRHqFiJekH8nZ6bsI9JlPynaAHyCakRmoUJAMG/zLCdcfvKqDQqy2rpaOD/X0x/oUz
9KcCO3xDKIOdnSDGFBDGOZQBJhOjj8CgYZA3GZhGZ24dVwcSkJaFX6fGtb3NyKVGxaG/nr4B91Pe
1sXz0rogaxQAL8OFznFa6+EqZIbbjfLYutVzPKpPQ9T1qZYhNpAF1uaYO4+FRRtMwcs2Ev29aMAJ
jOaAM2pYYfzKOlWh9S+KshnzOUpn21QajTZtYiZeH0YNT5ejsz1DAktgptDfQXC5sxIH9jpBq/6s
6/8WU3cPrj48WtNkeZUZMTUzArLuZj4nS4IGqzp/6aGfoBT4FGl6Jn7D9vPYIYIR+Aj50IjNJexx
s0XW4Dr63SDFKTQTcSL77BoHnKIsLaz2/PuNsRp43YdMQRFpo7alCUop4Opwi3trONmcSNMhOXTF
FB8qZ0k8CvwV2fmAMMH1xygovGGYPjH9QglXNeg6Vz33dhNtOxUZ0DjHnU4h3An6j4nNUB70a7Sv
OJFARc+RlE1RhY8EBJ1nhFO+D6Ngx5BieF4C7b2BfrXrG7z0eSK28cw4Gk0kfiXONQhGwUiqeLQv
XVbQI1Aa7YY0Ns4In4sdxXy8bZv8QtheTLAp5/UaPI+osK8M1lBuKRh3jjJfay2o6OkJBLJsV056
IyA0BT0QUidG2Z1dAUyYQuqYEgBQWAzf44AqQrfA9CagrijJmNoMwKMnblM2sshBbJJFCGHhaupL
t81RKoNofzKH9JZr6FDbxfHiCvBpnXcvsvp1+id/efORvlaIBIq8uWYuEeELVCmSX7fFXBLBeowd
PY0vlkPTYSoOXaYuSdTYh2pBtLCem516+MGXm3I4I/dOtjeot6t9wP1Hmy/aGUVB42MwK1+3mdj8
Piz/++z35f/3LXUWwght2Jbj0sGfwV9cnnrm/knLjt5XDKRTYwHgiIauy54aASTcpmBAlg9q19wP
EW+iMpg/9No0nSL0VInDYbOB+JUe4qKhMKX70qWGfsAyLa7AtJPTioGa7XdGZy4trO6sUtNrI5ri
cVVeA6HtI4aNRDmxUBmudedkU8Ewvxt2U08yiN0fRhkRfx0XiA778bF0pIEN1gSCSKKgzb7OpYKV
hdwQME59jDurwkZfUnbE6gWzxHM4GXdJbd6ZxnCjrodBrpNdhMquKHRqhhBiRgeAQiA83ymtfOhF
fWu5ohro5GbjcqLGFWi1wZ1Ba3QbCJTDmPu1bVQwPsIdVUt51PAh4y5Nv2P72rO1emVnA3WW6haL
6Auj7Z+sAgawGOO/ShtCkGvuV1CCjulORmxAHp+ewiHRT27YMkRfH5o+oAdUBu/L5GH/42AKjGuL
tP3BMcIT1kIfUvK9iAGDVB0xCQhB6pJFeMCogH0vgXcS3el6AaLTTXw01fdD1P1k42gexDrCdh/C
GfnlxEK2LxeEKq4Yz6Ez+z2sHgRKTwioGC06HQs9sGr8PtgjDWBDjCXjjpTGMP6j9eqJOgMxypS8
ZWR6wvy5zisCt2WmRDBGSrJ9f0EV8TBqbX8NFgzNQTm9uymTAXeZDmjUz0GqMXsqATfI+mg4xqls
YaYtNNUbVZ/0NTRkxf6aWvHdN9Zlimcmae1D2iUvU78cjVpdy+DewbkHjKC8ATp4sUJ94P75SfuE
EZlEQN7mGuPrhhnHBzQNNBHLUO3ChBJmWGd28HB1itkgqT6BU3tYGmh75NCaDdVAkyrrTeTGO8dl
4lZMxo35PU60kAYdEbzFnaFslG64tdS6n44svhstSIRP87vcVe6nE2FzKdweCE0w8JUODFtQYrVp
Yu0pSMy/1RwUBLxO8gTsAkRmjK0tSA5W6q7IZBRKgeY2vlA6bZ3fpyrOgMc2PVSwwLUPma5O/dpK
7URd+L9N1d9nv19zj2PouLBa8GmUhj2dVaXuDKeKDxb4WO7XtdkUmdO9Etb3yKCUGGZ6UP3/NqIm
UYO2nBsazP/v6yFpJYdgHA+kEmbjWbVz7euJ6fdNWhxsHW4RtN+2tt5wc8GbMXaGoz9TWCPdRdSE
VBuEYKOA24Bt2SVJ8aSq+U1m+h+D4AjWW0ZyxKymmCA2vz/bSAXnv4L4Foh27Jhx1OwnBXS7LHNF
enFcvTuErZOIUCk+oY5wutBBBV6DHuVQCXR7tMiicZmsrPnM1KCTV0YTBnzcTGuGeQvto5/2COzZ
Q01SWJeGDnHBz9vqLI4tcvq5FCcinqPjFKXWjpnShRykUUuWq3S7Z72x2tOaRb+xxoRMJVEDq+cO
O06g9qbUXGHVuDfxhnL6CsmNR/W3Stow5nM0sQNxiGKbydPAQT1BvUBfBBBbFF4WpHWxcODiggCt
J1l5qp5YnaZyOtI3uQuC0GHITyr4ikNHwqLviemu/KLrOjJB3Dg+dA7zWopX//eBH1j998xcv8/F
6LaFdg9Eb335+/B/3/f7Umsniw+/PFQoo3wq+3BTiwAD70KQSW3fotzEbf2/bdqadGG/XR9+v/b7
8vcZ6k9QofN0+n0l2QD++zb52+ftwWrFuYFEKlm9OetDjZHML9eH35cFpm2i/YAZldZow3ObgI11
eJvKNsIP1kD3GhYaFrM+/vdDzHV7dNefpDmy9MLevY1hxaRrbHPdZ26t/fdgh/pzDA96bVOsdcJG
LyzIFMSXwy/BZ4/5SIPeNL+Ksf3KFlF6gcPhdpljb5444xtkbDUwC5eQ4KlxuS06fCYGL/R4sLtb
gM1NqDMEJgIxpPH5J5rkgVggNIe72DJ6v6Zm0ll0iR9bXqukfMS/rMnaiybH3kdLzujpB5g1X4yc
N5egvtCy7+o2vvLevGghR+Vm2sdZfbekxA+JmX9gq/wSp9riWeY/c8Zrp4blKy11Z6cv4TWjB2r2
bnzoJzImnco4dGO2oun837/D7qrTUHZH5tZfXTVdZQClzzSUnwSzJwTmylB9J5JLXMqFtDCc1zuJ
m57+48zmrQ/bLnqbOmIc6HL8RfBIV8+mzKrxDFEmMe7NEIXZikub7E+vIhDlMXC43+p7dxYuuAOy
F3r5KEHBsTvIrgNzkDp/m7xlLwK8MZbN42zQJ8W4sHD1NgRR1H+Lpn2kkd/uEj7MTbQMB6gCftAg
q9ed6E2+4HY80TwYUzDJWmw3+9D+6UEB3QMXdvZiMYzNEqnbBMfVY7b8Qn5K6osGZ03sZl/s3ui+
H0FF/nUm7bXuQTD2xvRRRrmDPay/b6aqxe5tRI9Rnhzw73zB1gfg2tTY1hti8Bz5HVkQMogo6g+1
8yiWN8NuoJEty7CVZXZu1I2SDsi04sBrarl9MB2bpm8qT4XGWZxg6eiIFM3L4YkdgMtkexJvtswj
SDVJTQ6QS9xcqvAHA9FOtwwuDDl+FGscY948ly6uBsy3hGIm8pg7y3vSiHMX4osvSgrNsUXoFFs9
RgEKxN9BdhhAbowYa6KdXLNZUtIy4xVvb6IsM9x1fN6dEZsQ971EJ3deLkyne0aUQDndxMAeRaKy
i4y2xTUF44YyyYwHzkoV8Vc2NWiGcH9wiYFgkk30j/nWRfSbOgN9UmPjldNFIL3uruocXIYThIm5
fa2F4NCW43eoaC3OZFaiilqrbbhCI1bEDawBGr068vu0NPOda5aHou2/Zd3MJzZnJg7QzFzFjFdC
Y5uGBJXV6BZeCj+4Gj18cYyd3OzJtF3qFGF8djTH9Sq6t9RxWcPYyzB/jwZNO7jW/GeqRUaoHCHm
WX4ciLs+AFOXmwo8CjXZPO9dGnahVnvM7LnJIObtcrsArloG5GLDisfIibspqur9GALX6+wj6zGt
mDiJj3LgZsbAWx3rxGH2XxC2ZTq0iZ2UE4p6FCY3oKHXd8WQqN0Q4TtwOJxtUJTGgEvIgDBjz5gU
VpeQH2S1z5J+BpMHeqU6ZazXydjLEis8LwlxrX3JJghECS9Mhnk06//V7jFL1wkefy8GCM3XyiV8
kHkKwdm+VjWntilGlB12xlcsm6+BDD4gAUyR4tTTDEIioUt32DihPj1q5sgVCyF5i3T55JAwAYUr
2mvVyTIWGokEyhFRW2cup56OnkMkIrJLx6A/BnEp2YLjU7mCgokWMfDuMCskUoERUS51VFNqXZQt
gx7bA3x3/LDqZ+Q44C8hSBNIag+RSYTT7Ex3poOXanImdz/ck5FHF0a1e7vtXxNH/zCqlotiphnR
0PUtRvXjoMSJXfd1YCC8HVP6UKMrn+zs25kIpeJENHCQxWU3NY8qdhEm0RySNnidvli5oiPnjWgJ
H4PsDg1Gs6FlRUZfgO8qOnctIOepR93NKkwIWavBiNYkWL7Rhpf52qL/IPHH8qidH2nbeqNu3Aq3
wKctw5dSDxlo63PKTG4bmTrGSVK1NrqsWJEMNe8nZLWqfU0sIjxs8Ra7ItuLcf5WGdHf87Keug9W
PCeesZYXBYAEHS6tGN0QF8j0rqOJRtEA4ExuhW1fgyr7KxOwrSRA3+COHnq9/Byk/Vo3FrFBJd0u
DdNk/8c0bSRVrfni5tXPKOEITW67m8wWqBxd3g1xonBuMh8ZPrWW0TwNWvoA7O9JoXtAXulqDHpz
m3lV+bcg2sScFN1ZcDZMKAS5NuNW5STaAD5DNNnaiZcM9S5X6U80q2d9KPC4DOhLRLWQgaEr0ATj
oUFRi8rCIYypv0jNvgHizM5mYjwOXfVgtaZ1HPWu3NtGeS3q4Q2ZCzlETFDwgzMYrvQdA1I2cPA7
Byr6B7fQhVc4uPObEWZoToq2g4hBGYzpMc2kHrXuwWbi6Ej5rHriTbndZhExQ4lsX+vhXrVJx9nn
g4QGn/Z5sFc6wyG0EqhPFbGG1cKiVXXcd9O0et9gSA46iX1K6N0u+xjjWUNPCeUyGcdq069cxsUA
0CmK8RrNK0a4H3zAnMT4KCYz5WRzkfhccFXEwbV15d0csuQvls5sM6wZ4efoixJ/Ink4oCmMd9Ye
Llk2fBTSy728Krp9pTg+W1ASW3PpT3mn03QudgaQnPXnkDdfdQCuYEhuEdqmzlgdwOPG22WEfZUz
1jzEJf0VTrcavSPQi6EpvrjLxTHV7/syeDE0Pd5J/Bnc1OgiNRKgsmlAMbc3O1LE8swt9zUqIIBr
h9QC7TvnH8XMri6c+DZK49iQ9so2YR/HfIJ5OmEPC21gjqaN1pqwJ1i7lXYVcXB0WkwFXZpNe6Pv
Z06PTMIYELwlEeRJM00Q1iECP5fEWSBto1tZtd8Dpfy5IdFLizmuOhl4qKDQ/oTmyHmKGQfzhrLb
LUN27owVF2En91Pchru8YtqlRPnskuB5KsYWgmupXha2RvrqgtAb+INwtx+CFgoufX2UJUuJE9nM
cSobxc5MtSdgsdPNTCEiRUv3UqAG8hTD7I6fGAjK4KSqdxLdO6QpQjmx2h2CpP5uZOc5Sp83ugPP
Bs4tU8DpsS4xxrekW9OrcX3ZMseQaZow9qUqtmdDMjkAsIBlgLwKYC59UP9rxuI9UOnXnA4hbb3y
zxC44WXM3jUH7EeJ8oqGmRttOVMMhz5YlYFQGfsyPWgM+zwaivi/JyfbdRpxtoKG1sacHbKRlHOq
9HzbCwZ72GIiLBJNeVUR/aba/Z7cZkEAwCZJrM+OlG2qcrjPC8NJwFj2bi6jP4sWu+e07S4jPD8P
zKlxzNFZL6PJDRUinQsy+2LT9cxH9WYhyvKQoG85vQ4nAOM5Cjn4XdhoGNLUk9/bUfNAYvlIjVDP
k7zASKIpaBvMsBw4trYTciDDd4RZ4Bvz6rJv1mzuIqBjrNNg63SFUFwjHC9BFu6UP9TaD1lYPDoj
G1qBjgAzLO/uwn2zb6QBiqFnBzYMjkb2p92W1cHuG4w8bXALeNz0r1nOZo5WOCRFR598CHchgTOX
yc3fYWmEh7mdLnQQbo45P3Q5MfHgZyduF+d+1ipFc1l76jrT9VrqIp+uD+tYBjChAbTvlHTtE6M4
j6b1FJihIoSA3OxylrzTdnieW35pt1I4CIFlAKmDRASZdiFJCy+GYMkzLXD36wKaM28ZNZCXroHw
PZ05v4YlufR/4GaER0mSOXOuAplEVrF0ggWqpwKbchzylrJjg8Kaj5nlfMOHSM5C0ue0DLQaGeoT
RkZqayAbRHKlrSUk1XdrwaYfFqhsqpVeZZvPFa0vWc1ia9jMRIxefbqEH5KF3ZxEq22LKWPiRuNv
M265L6DMuMZdhobBowBoyj65q5oqxo8DI8NkeOtZamL6jTc9ITL4D6Fm28L8NlyZv5klgTVWyq9R
pc5J4Msc8ndLmMAhUIP1WgPAXVzb3HlP8s69GbqBnTxproPdDH7uNOXD6DDWoWFOBFf2aRPduVnW
GKic+QAtL8imwk3zQzyzRpRJXh97BIhEY4vsZolpO87gNYHk8KwA+2hn8fs4h/0VnDYZAUeEIhBv
IsxhESaZfDBsv5vWBkGnAdIQ0JO1uYXtEq+w0ScHw9WKHsx4h9PXTLAruGRhHwx1thE2w4CT2rG6
jKmLraEdmQAgTt3EJsmQRL4W3jxYJtKu8RGGpkY8QoSd1XbmYwnHsM4MKEcT3rdQrVMaCAG71a5k
VSlGdLPMIU315EOjISTDmmpfQA13E8ZTJsZS2xpnziOU6Mpx0WSRrmKK4dL2nDK1Fh46KdXpJsfE
jeT0ie+hKjCtV/J2iGbE6Vc2E6OggK1zPWAHYKg2VbayCEw4zXAptyVG1l3b/eMYX4GyTrb50ipy
rXOM1UDjFZfJIcsxMtqgrrvIFeDVkSZ0Y+eVQUtaQtlvXd5YiEbEUgbRXWUlPvG5mJ1jk2yIEU/l
kPpN7QL0hHHKr4fQos1IHLCGwWVVyYYjM2a0EGl2nBpGmYozcDGTeqbjANhEqRBHG1Sm6+T34aAf
Kbi0g8hBDdVa7g+4wJyFnHoz3nL6WE5KRmchoKhxBoDDHARHEIQXUrEf4R5/VladkI8E7a6rqzOT
pNmw1KllNJlXwSMq9djTNZQmvcunFrQIo6esORa0hr0gFiyHbvbctlq/1WOLxmM6smWWKzlH4nDC
DojT86gNDt1CBT9OD8kEAEVI/degAnYfJ4w0u7gfPnW3gI5rmRKDTrqkB7epXsq6+x/mzqvJcWu7
wn9FNc+GDBzgILh8VWUSzM1m5+npF1RH5Jzx6/2BresZjXXl6/KLq6QpNhOYAOyz91rfctaV1cmF
YDDloKS0xCk1QtqlYeXAh/dfnap/rBnjdnBnqV68h3bEPOCb6l2ngnZoh2EGYQ7jRoPZoUQ08cR8
6Cab82GMbgiHYpBK84GGANo7pznR08dn0Gho1KbseqCJcmi1O38KchJHehry2j3olMoNZ5q3omm0
MAlShwNnP/gGftJmGk4U7vGy6ODX9dCIM3Xc1YqxDYvyIfCGNxODQhIoAL8xt48G7c1+AFwUx89d
r5Epp5JdrKslqWwetOUEW0WIjoFAMszsUWntrFoizU0Yriho/3zjekqZZefMpRzYIwx0OAwA6nga
9HfPBp0R+ndRWDw6DZ9EFqsnMc3ZnXyL1DDFrbRTJpso+ReD4r8T9HXqV9ooxh0BQM4arfJ9lWnx
lvZwAHXDXucIH1aQP1ZeiipOBfK7zmH2YybYwXSY1lhjn0otvmaE7FqhJZf2wB6mpRIzRW5fVR3x
V0RsXBQjM9HBGmFkciDg5sEtQgWfIGqtFUkvKFdZD0EM5JBgzUgeNEVCZ56efIwVCY66Na/bOwSN
nb/OU8T+vUMIWplRefMmOF1kK3oY+pLIsQelp4enRClILAZIQ2e2e4PRFrlTUMLlfGYK0xCnWnSF
aZXUwcG7SctoN5QpdS8y4or9JW56EP5a6syoZA9BqrGh1i0CxrqT70IWrDbIeV8y8IerXLmwcgM7
mT9qBHogqEydSz0iS9sYZehWjDs4IuhEpEplEYjUX6HyJ9TJ5yAxxv16pEHWSzXCKcbMO62qfjsF
1HysP6aWHdWEUI68+IB679jKIHadjBm0jlC6EiR2Eq56HPJjGSqt62ecN0wTFEBdz8P+8bJVkjcY
dYACkKsbynUhuieS0JV1x/mUuKTyrMSpQzIBOqLTaj8t3aC4mEWGPsfQ3obAZsbm19j0X5wG4ZRX
Ws/oEuGEG4zg4kBzFjXrV1btTPdYj4XxRKgyB4eJelrpmwu0arPaGqt5NP9YLdZPhUPAgcb8uAOI
ks9z1VHW/jrrnCNpts1WGWIcu9M3tHfQf0D60RfwMUC2/rr2hvTgB/ERWSQhZ3rZrrrCeaRQMbeD
F5JhKR49Js4RJeG6NAhjGgbOnQQ8jSiXBxUKdCv5BY4ZMW4KrbmQWmfIOOUarIBwf79i48bWqiAY
czgAsVb1UIdz/jOG1ylL/DXmMtAHHvxAViSQB1PYQnM3P87EleFUaF1op29AyLjYWxhEMXpZ1H3j
L6rEv5HpEJ0iVoWBHOHwD9NjOvfHjI78hAyN+kx3YT8nCX7bFOZlOfZHOAPaUkHIENoWs3N9xhd4
6MzhmDH/VlaYWlkCSoZMOj5LYo7geyWQDVRi0yvc7nisYmyO6bgJMKuO6WpqCY2p5yCnXIwBYeUF
YTG0NoEe2ZDajgOK+0XatlCqvFpxayizhTkzVMq7dAK2Iprko5LVV5ztu8ikW1JFgbKELb1KhkFF
CDl+7XWOX7ah7yAHvQRAO50Q8Rv21kT20D4JZIxoy13yq7tvW/Otxhrl0ohc9RJAeqKltHVsoS2L
njMfC31fRZsdSfiBuj+wok7sEGkDnCfWu/fo/+BXynnEYzmuoaTJLtWfgA9f5RQ7a7/wnh8dUwKT
yYLyYsCRls8A8CIK9wkSJBQU16K078N4eAw6xI647uSiKno0DJK+YiTljab3tJ6UeXROL6DMWdbG
NESWSmoheOqlv+klEkcRlXJDRswdOx6lLUELhYfAJArTk64fzDkuQSqt2Az+xCE0dvWE2OCBMRws
XBulQ1tv8im5pmmK/Qdpw1mhjp6P4kOCqEg0hWpcCP8wjINc+j1RBKLuL9RUtjs6Ut5QdusxoNC0
xLKDcL2itXgMYpYbPQNDK6RRVNHI3QZpg1RU0b9R+U6HpHiqk7ncnLJuZcTXfk4nKhquSWiz+blJ
tBrqM0bkN0zIX9OQbgvrdRRLY/i1BS649a1uS9yCv/TsydzTcFw0erVVBy25JNdtrdkDyy+juPJ9
luE9ZlgXGqy5SkVauGE3Wq4mrQP/11tPtMN2KnFaOgEZWV12M87AfCNQFFCcaEwQHG18jC6LQOcQ
X/vdS5JRHzZEeKU+NkfdMOWsGtjbBso9+K0MkFU3rJRi3cnhTUDfKgNacKTijcA8qO2nGjUtEXLR
riMWCMeFWxk4wBO7d9hf6QI6KKZ17MsdM6Nl/5EqrLpb8MI6+wcrLset+5SfpcLorN7XUET4HRMI
YKvFQ8LUkhNSZ65mBgaHnFnYmIQwCl8k4us7OwZhIY37OqvTra7Kj1jFHS/x+A8aRkRy8HbEkeu+
T8sn8B5IHWWGhOMcjdkuaiuxjBTwUpqtjTv6j2QpDTvTYJ3rQS5ZWSOE9xrwsmI75jZRHYbVNCoj
FT2RWaN9UxI0ejlzIkxL3hpTwH1gqd+c1HodVPtYlfqVNvXPZhKD1McWx6JQe9cERR0MAya8Bpaf
8nKwgJYWDQQ1pcDxUbCHdhGYwhJfIBDkfc2pam2CmVionAmyOKG/FofeBkjRY6AaN34NE04d/HXH
aEi24Dk0D/gRDWN7pdVYLL0TcbKMQAwE8bVaHf3QetJBdMNgkScyoN7wtV0Qan2tMgteFyPTPbsX
h5ZfCeOUKV+MCT3SkbWpUWLxNyqmVlitSRTeQYYLF7lDlYPYyjIYAueCCi6re/pHFJOOUnlbcpeA
GXvPlU0SkTUO78iIyhWataXa1Tsh4pw0srZYBIPkBWLW3bR+EZ38QHsZU3ZSmU/Pgca00kuanTYy
3tVopeNvHzsMLlw6/5NS1+yRAqGizziKoVFXkwEiDEJIa9goaoJxmmGU21nOeqRXc0zDEz0Fe2MX
tMm0guk4sWHjMinLYeMp46krOGqSUGJtw0p90TgtbdQcIkRdVydE3hGp2kJfW33FqNCnGWi2qT0H
hhlbvzAR/HYcQYIc3j7nAnxZY3BCG30liVNG+wAbr7TtdTbh75LDkG9QpT7HpqpvchSuAs9k0PKp
jo21YeD9rDnIhCK7J4nABMYky/FNa1OgNZn+Fg3JiSXoQUEfurCqaDgQY1Huej39qlSTtlcNTi+o
j+4RTzpLesKwO4MqvIyxvpQNyBA5jOON8i03dN9V1FFsh5BP72DAfXSblNjisCmOId/XuiyndFU6
KcQczFZBml1GySbQgVw6BUtDTRjKSjpypzbhjaO0xG7MpigQEKw2pvwjiHi1WT4sM7OLV1V2wkt+
M0S25xbiq8xHCIF+cek7yCykDsO0y8VbmlTaMrBJLNfZ65TWkW7ZcOyoRKItYm3cEG5o65hTAdzg
a6FjW5b+k7CMNyaIsHVSSulCiTZlwOfmzIQATUd5J4R2JSQZnKkwSdloXqH1TqsR/1TfIyIQanlD
xsjAEh7J5jgoLyA8QoY7EazQUkQXhUQuBM9mxaCTELREVZZ83hQfhOgxvtIYYZthcAGuDVk3oPcp
wozdtQA/OpM+ND5JkAWqv42b8LJqrdu68GbsEFgSm9lPWOXrrNG+2UMJPRegFaYVe8GQLd04eUBg
gc+Prh1LWoRptK3LQJxwAIedNE9z0AFkOnOr61RCcbobbe9CzTLJr47dT1Uj8Ce2cZLImanzkFPs
6D+BvrQmOPUITJdo6W7qlvnd/JXB4p9I3GaphFQA/GM0XGKmnHKa0xSRNS0wwyEajrFiE7lYMRhT
n7Nava9ppW3jsXyMGHpMiGZQuSYrWcEF6Q3m+8gfFnT2aSorrDaGzN5ZsKPNHGGU7PtV16jTiXb9
7K9oi3uEyU9VqO9C8Pg3hqEfyyp7RCsVLD2awYhnCeIsWROvJEI3MTy2U2Nv8boBHYwQKOcD5aZP
2LNQboiyUq9GihVHymKNge5FFzHkQIAbewiLxhJtET6HQDvBTvnoLlW9DldMLtl1sC+AoVRRvAF4
AXYER40PDasGYn52tFISQF2ZG5kKpGxM5jll3dq6getdc00Hy6mnJQg2pzjayKqy1gACUTBlOWP7
vrSOYtb9650B9a3zMn5D4XsPioAFgEFYXBaORD+RDooTHf26rtC3Y2DcVM42J5iBlZuya8yAjM6T
OavQ+VhEM5zl0mByHNAeMkv2tW9wAkuHQ5Vrs2ovXmoBzAe1brbwdgcXDh0pGxGIXaGDQbVL86YD
oFYjT94S9Ia2iAgUTPSsyEhWIN+NI2weVhwQ9HY9mHrAgk9foo16002sDIxRqo2pE17Wm08irNP1
BIzEFaV2ScfKWYXrvsHoRIA5OC+zAKKMghhyzUXbMEr1ifRzMTN8Q5jOxsaWKN2Zncnx2i5T4luG
Qad5tAGLBy6L89tWyTwK4mbc+ny7m4oRUz5MmybIvA2Btdug9VAimVPpIn3YYuO4pZ86sgADUY4D
ASdAz+qB4caibxjPss9ek7qZEjBAw6I3o1Nlx2JZE4VM04F+GDmocu0bOo6BkvOgQXMep9ITNlSY
9Gn+FCDQpHJa90zX6Ud8mGYIya83b1W1fR8kS+R8QG2l3NDrhO1WBA9wWKhZM+txhFfoTvOY04pL
SmVqkbVe4MifGItuVJIoCJo+sPrKdk5vXswRBFQ2Jnw0e6WOjth7mLUXepFfUgMRqIIDbKm26bMo
8bZXFlGcvej3WtZ/FUfwGN0GfDRDvhjptmEBj3eGY4I7bQVkQsHNQKZpkRBohxhHBwW8nFBnUv7D
W5qm7EaVhrcZl2pqhm47UDyDObH2/YRbjWTpdSTfBvAbwDXwx6geAhfmzMu07vdWTdtbStOiP6ki
LcZtgStB0f3oLkvE3Ygdnvj4eKfEHruQUF/jUUfovB2a8RgRlbDMolle6NCoSgGU6SY9kgKbRFvA
QUvU4Z20FtJNGB34lC60G6YeFoTar5KW3dLXxCJhxapkrNInLVFcS+kRE3Aw0WI8qPq6M6LjlLC3
Iz/nRFNMDxo5oVkfA+/W+30Vc6iwhPHA8c1fBrW6sjIPWGZ2WzJbhWVdIYquDGCYHMdHJ3ns4V+6
sX90NPPVUcEDGvnoStmdWPCXpOLw85w6y02d/EFI8vNsRWUiIGi2Bw0MvYpYQUPUru+gqOPAd1NV
DmJ5uHA5jYI4JFIKuwWLM1ue2o53VzQ0rcqmYgKbXfYe/huWNMB5AEa1ESnLZr5Saeyg4FMJrFiB
9yCKFgpNg2qj8iMEwzYCyirk5N7NWluTSl9X3mSphCDS2zcKRnds8IaPNOtdeP9bsZ/fZ5IISDjJ
gw4zdOHM+Pc0QK8cV19RUrK2zsNXgWJJq/NXfA1r2AI+aS7BRVt70p1As1TadFF3ldwxcJ568swI
FBYjwe84FHY55lkdtcg6KPlEaHneAq/UVmEPf8T269Og6K86SGLYLsmrlgBcCM3scZaqOobB3lhL
2v7IKoXRoxeoWoLOPNwUDrjJtS9pEIRkHcM756ATxKrpNh2qH0VLXrKI6UvvWQoHVMZyvcMKCf4U
ay3Lwaefo3/78su//vbv//o6/Jv/noPJHv08q3/7d/5+zYuxCv2g+enP347hK9KX/KM5P+y/7vbH
B/12l6f895d3+YdPNL+c/3peNv/7y3Ofm+c//LHKGo5o1+17Nd68Q5Jvzq+BNzLf85+98Zf387Pc
jcX737685m3WzM/mh3n25febdm9/+6KdP6fPj2l+9t9vunxOedR/VO3L80/3fn+um799UUznV9uU
pmGiUtFVw7TtL7/07+ebLPVX5kbSkpZhmISnquaXX6DnNwFbE7+yUzu2qmmW5Vi2FF9+qfP295sM
qnnh4PdQNYn25cvf3/Ufvr7vX+cvGWnnOTFC9d++OF9+KT6/5PlNcSBjJKkJ0MuqKXgqfb799fkG
hAx31v7FQ6aepkVhuVCvqGPsZeqb9zXSJPqeGyt486TztRfO1x8+nd9fxY9bNf56q4b6x62Wvawt
3SLjNLAQRkXbIu/2/7ct8PX9+L7SHuRkBAUbJTIWFByzSK7+egvyz96DLlAOm6pKQrX+xy0woRop
UngPU89iGvbBMNA+pjj9683wG/jvX9APm5k/yh++IHJvGiRKbGak3VAN99ryAbjO//BerD/diDRt
ZO06yiN+oz9uxLEZFCQ9GynarZZuMZqOKTB+atXjX78b3frzTTkamXiGBer3p69ejSKw7A45RyKK
mMGhg1HR2WSQRXDYM32+yAXNNU47Hp4SE9Y62g5OqwmKEh8ze8lSFAUXCjRzHeSR25T1uhePTMQg
e6RrlHN3DEkOJZaj7JiMYM1Yag/vFlKJzlvSRVo4Oem+GjkmMRDZ1HrMlPJCQboacgYJpmSdRUyS
tkMyy16k6zkfnC8R3dSuQsu3bfsrw86f+2K6lej66Tmtg1i6Qd2uVfONcIlFPD1ivV5ArmmadQxF
nK7AStVRjxWPBSkUvUpHmg4tDb5VSiEUWjqSdSz914b9AT56GZbgoepj5akXfWfjktPheNeLXCM3
hyoFGiBwIJAX8SZucMP3GYJneFUIL1BDuQhItmNgYnW51WtSt5JoH5li4dVvefagy2MN9qIMG5SV
xjKSZOq1nFhGHP4VJ0Dsj8fWvGrGJ0hlE2ZUhUmOiv9N6CBXUJ62t3EC7GIxFW4rby0TGxxaZbRB
oTtL4Q3WbQr1fGFoh4Yl2qjdNmhHcvWx03E0ltmKXbGXr7LgRDZGNNXbDSPt0Si2g/Vk5Mwq7/Gd
qIbcFDVAnBCfAyuqkawQjHB2czKocYEa7jTNJ+ECo0P/aMb1KqleC2SV0yomjSVUXk0sRDNDKkYo
pCCmLWkQeXCe6nIE552tovSRBiyZpNZVHnmguqvnfrg2/WQZJxz2LP0+o7VvdSADUf4Tma3f6LG5
DwpYmkXOon/iR6WtSehdoKBU9ciFWbScXxDHmYPZ1xeTZ7qpeK+0ewTHHFT3w7ZTw0vKWVY8c8ly
V0XoXKuWAhZXY+AaZLD5xBuwQkQolyfqQa30dz2AyBekq0hvaafAmrLFuu2KDTFzgSI3WlBuIcgt
0X+u4zJaV9DqxJCsZYTBQMT7Fop/LxNETs2NxrCpUdu7IheHtNt01YNA45yY3a0KAimM/E3VG1cm
slAcSDcxrqSBlQy/zr2C6CZDvCW6ck/Lbk1Y09bWPHCoqIfZOYyU1O2GoJzKzeI3lDMkiSx87QWv
8kllziLSI7564HhAAkiItC8S6dGhQIeIVncRM3IFuIbaljSTuFcuwPCuvB6UVxvsSHFcau2xkA6s
M5tvhpqumOO1wm86ZSm6skvGTy4x5xewLGhjesYq5celWDRELVaGqFFNlonA7kZ/TrNflRkFMq3L
YrIOxuSloOGWlh7uNDpFlaWsAELgRxivB+XDCmg1xxI9h+0dSBx+ILmWb1yB8lTaw5MY2uYijxVy
r7RV3QrYKdkFS37XhkODoAOlV5cfQPUC0zlM8TXp3sTVHkzJ/DsEHNkHG0PHtIifWMPiAFt2ZU21
m6fI6AG5DDXCrq5xeV8E1OLMx/rcp9czgot09gI//PwsgZ3s9eF2/hqy6FLGL21HX6AANhs0B6vx
b5yB6S7FfkR7CEIrygVGn0wvjp2n/w+nqj89q+vfD+0/nXN7m0R2VU8tV6+3ndgF9sX55PG/qj3/
L1Xlj0Xlb5v3fK7d6p8L1P+HpSc1GSX6Pyo9M/BXf6g9uftn7SmMX6E/cKZ1bFvVLU3lls/SU9N+
NU1LtRxWEIzZz7f8Xnkqxq8MQKWjqqZUVWEYGl/z76Wnotm/kuzyh8f9/YX9E7UnbLk/1B22agOt
UYVlqwbiYYrPuVj4obgZada1Y0SjXrIqrEejRk6CHi9RUP3TvR5WkYFQySwYz7CIe0qgcK2yyl5k
hT4emKmMiCB0pI9jkB7qiV5p0TZyV9CxOV91/gcWf3qw6okuA6NyTCVJDI4hLhoEH3WML7eGSO2X
7wPqp5UN5ZfG+Qzt80PwfVbtgNIx70wvbKH8//2fdEb+ZUjGFuoMCTQI9oLDKAuopZ+XuxkW+HkR
ajbIqGrQyNzSiVno2pHQLoJlFNaCkaFLjqmt3AeOdaSVdyVnWGEPtZCDqwXDUCQt5F+ght2MNyQh
B0fRjDzUOMwGNhBEc8YhhiuS4pVlfWxmVCJmGFAunKAcaH064y4LEBgAmiVNndOoxtHCg7s4DrDF
cjxLCyMxXkQYPzQ+SRy0/+A3RsOVHajPfZueyhnoGLVH3AAP1dxgqYOyx+WQ7pQCpoCj5U+xpMHn
Ixxl0sMJEZj7hTrDI5M+f3IivWewtldQE2QjlhjFWiKzuewMotmwgZNQ+qjPWErfRk3Oad2ybuqi
zBY41ueJrhPcs0q9cWa4pTFjLlHOXnoz+DIekAgTgTxtitFEtdGhHmNVt1RN5tTkSzNhxsjQJL2r
2DrtYYQjy6IlNBEA/UuaAuYRdLPKGPuIbbTkMA3QjSYvWU95kLmdVl57PniIxqujXWnmCxPBmjoz
4omEuQyC7F6BAcrAiZYfVFCgAGtwrx+dgXwVnai1yH0+aUilpH3Z6QM2gOewR9WKf7mU3WPrz6Ec
Dt+OPhxNRcVpE111w3glzDn3PpmJmvpc/dbJKfXTk5fG79GQPVulffQG9WIwjQfVUln+8y5NZ7rA
cDqHQ4NKLYY92T8OOJjqXSGh3Rpq5D1Jvs+RRYBsRFYTg5cqdaqGpD52kthlSD6LJJ9Jb5Vr0prT
YbdyIkN2XNFJV/FsBrPr/xLTE6AJDOMp8NfGa/DoGGUEMMh+MlUruyZBigpjBWbkpTST6xFH3io5
M2UJVWZw5xzUGTfbz1b9HCMcCWv+BJFW6TYRZvlFbE+PE6OveJy9/P4jiBp+6JlqbQTcmH2cpIEb
GLNd1J3I37nv0Ckf+eGZmReD+kOEYOM7cBm/TneFYNTvB1tl7KdrL8KC0dUQVCzjEPRwezNyWYAD
W5A72gwHgdlf2gane2+OsPSZWB9A4KKnUNtrT5BvBrJrH2DEhkVuGy694BczSibsRaG/88fyVnfu
2iBqPsJEefCEivvET2sYeOtCd5I1Np6JcileiNhW11JtkXQbxKfog57vfPWW6TD0xbGNV6P9JLHm
3Tp4UvFAS9cYvK2qA8Nndgi2olO/moYPWqUk44qM1UUY9t3GGKJhj4pvI9sEJA+u8UVcxcVm0Ik7
Cpziq0j4bjop8jVdUW8zv3YSVwEqjn2r0joqKQ3U/pAZSLIcIY6MS5NLVfNuIbEkO2GfaAveah4Q
Uhgj48KOq+oEMCe+SAXWO8YBW4FsvCmNZufjoynaaBfh0dw78PaWk1UO64y+O4NaVTxmzug69M1X
HWmH5EoQR5VF9jckutuYZub9JPvpoGdYbGXQFJsGGw4zqmQd8iHwQyZSzI6CrSXEvYVt+TEwOI6Y
FSpKJXblyAEXJl1A+aV9oFzq4DEPHw6TcD7xCdtUMJZXk82OUkbdvmmvAtr8gcKYsfA0OpzSu1Sp
F5FZJ6iULtVm1C+VD0UhRMgyD2Eh1sLTkB1ZhbVrugDjbtKpJ9RWj2OSR+uU2cCMI6vuGFyDoktQ
2TviDtW7fCVQjExNv1Cu6csyQJXxDeYXZcmUlPNW4d91lTXceMohzdP62aknfdWo/Nw1GFgXWiAq
yAjiYsrq6qk2pOLGSpztK1jWdEgBwCqi3UUlGvW2N3uaEQyyc6eoLz0k4awIS/MZbR5Bzam+mKqB
9NKBZZllDN8m9PaLLoDjxSxjN+V6dl3FzSYEEX6yFL9eilxU27htolu7CcLLRMQEtJQVhFDDcztO
MjC7+WdkPAc3yxtX2iyc9JmMHnqTITEeviMyZYbMWrEWoQVFOcDfgnVaO7SivWzp8W+totkUJYuD
KZWsc2r8RqAG8cxw4gRsiwSt61oBaB1mkS8bN/do6JN3w5lTDZ8SkAdwpKdvaG4PYhzG55BZp+TF
AxppNj8UWX/WwfpjH8NWHaoqTTeZJlI9aY5Fg+7H0gWrmgR+qJ+Ip8I5Xgw+M2bxTfV4aaKOkL57
SDXt16DuTy1bNyo8j6FTs+gllkWsIhX2XZE9OLh7D16C36cXlbduxfRqkyhETxccfC0rJKAerOfo
oTOtVwfbxXzcfTeasYXSi3KuCDq3Hv2B3zDzPQoU4EOYckrfcX24vVdhAZKh03uYa7hOd13EIrKx
pvHG15URY0DLZMmiG9LgQN9gX+SL0/Rq+dcflqlqcwfpe5+R9qLhCLxqpsZHZRhS+6nSUxhyZobd
vTg+Sx45ZbvUd67rvMd7pVLieS39JpPPGmkvK/2C3GVGunc+LldFSZ8ntMw4zQgpm0f7ZYUWUczq
Uka8JMg1pNPWbuvUJeaewKAh0627Ebh442qWFp+0EFNajzMzLTtC1vDVKlambxjUvDroG3Xp4z5L
gLT6oC2WXQimMBG3XRPdjIjC3FJ95mDD5L2s7uOeEqGdwlt9l1oGYxOrR4Cuj6+5XoXIOtpLGhZX
AwZIt2mHFwIOkwLbKum7EIkYBvSBsq44WFgiQGougqPd65eTWeq7CjWwKqq1aMDOW8rw1iJjhthQ
3ue2Fy66cuD1G1a9bpGcNx51l11eExz2teioIbyofwczy9iA2KrKV6+CLtnA26hWBjEZfLwBw1w8
wVrNtAVP0be8/VB1gA580qXbxdAZnRs7S4alqRDhOrx6Ur7JlkD3qNDuh97x9rVIb6I2vAhi/VXk
j4TZjRJXT+b0B6QR4WVuYuSOWntcMSsWmhvpUXhZ91m69utMznkITDFrD3nB+Z++ZdpHQNDO6pLy
9xs+71OgHOUpkovzM+Bz1yidW2jnZEA1mDAEYM1hiEYSDHWOnGOpwkmYn9fMkxzcX/5y3sD5RX2+
iPnGRIjsGGWnH17H50W6Plcj0aW786M+N0e4YLYc4eXxS+CtfW6j0Th0lVWFzHJ+wu9Pfb4P410V
gFe+mxkUKrBk7vJ50WGGWKqm//l+zo8lI1C4nWPC6VET0Jpe+dBoprLNS4u4BX/IL8/Xf/5ZN7eJ
35ZkfHDj+frzPc5/psK4wgCqcqblec5Xfb8bcWyXo+X7++/XT74VsY9pCpJDULS9Jb4JLYW20SBi
qmcIRYAvVk2do6dgGBjaVkdlEL7XWoeSXMPvmcgjlOCNeutLpovalK1N8nYWDZS/sYsxrZmZxmkJ
yV9C2xOMIS0xubfbKoQvY2y7jh8wFbNfaDf0leiYh4K+4jQitbXFY9qTRyZiX107wKvrmCJn1isW
QbFI9PCuIyWY+dZBGui/HHy8GyrQrcQby06JAKrQhmSTd12FbLt6jhVa2aVRuzVtIZegQ1SJOU+Q
GQzx0LZrAAXXCDlIMQkjF+1rEnX30kiRayvZ9VSXF6JsPxBQkLv5tcGfuU6MU0wtvSIzF8FqmEyY
2I0H0Lsq8vUrKEPJxlMj/MSAY5IEB4+tCJLKgvaqZgiKjXigjYsmMhzal6ZiRRpZG+qDq8AX1yq5
R5wwYbVgtehRLisfZnozOmmHNBwlgKfnTJA1DI8iTG8HE6ElKmaYUv0wuDG9cNg6G7hmZ0JjemEX
82EhVRahkn6zKqDsRUGbWG84hFiEdV0pXQ3Ar1oKWTyGQajhJd2nLYRITqOPMsuOTYHtvkZGUGX9
vWKFxzZVKtdQjUf6nkj+FImVlvzthVJ3K4Vkoae8NPiIRYJHH46BK5Sctmunv2gTIeBo/I2eztU0
BJhi9RcVQUsXsEMRHmsbEDwjs3gp44KhroArUUTZNSf6WxM0921Y3nuiTr+h+vjGwHRVWjFG4FpS
ynq4q6yqJVbdwhhd+WjYasqaReYoN/jys28oeMYlsW0hBVBnoOwgXSP2ES7LVPfR8qJFTY/NPMTx
vAbnJSlryw73CDAzjQa41xZHO2A3McaHuO75ypz0YxINGOnW2zEVXgm9DbYNAPWDzlGbVCt8MWZO
nxV1CmBkv7fuNQOWmGIzNU7r5tuQWJvYV+4sHb06YegBEe8DaRna+F7UAx7aTh8W4wSjSZvIqpHy
WNQxqOsxlCcTIOoSX4K5o0lxX3arCOutW2QkQMbaRJ4RnVFOdfoa+f7NiK93HfbO4+QJcmJhSE4x
8roMqgxU+npYdrNCMC9R1YUw/gHicC5R70MnWLcqvgN4zntv4FQa5v2VrmVPnUa8BtGocLasJ3w8
RUlPsxZ020UFxzVRDjI/YYSNdzqGxwV1+io2PXqaHQ1qGFeGCOeoh55OZm0Qxtdjz/FtgT6R1EsW
mUx4X1gm4eQicQihBcqjqQL0GgdEJgUsTsDS3iKnfEM3k66GBjt4lbYNRkeU9gziOXMO3ZvfM2An
7tJfmlThtPHD/YgOj8kJsdRlVHwYFZ/NHCY9DseiJzPYV+xnbxQXggD4Lf5/FC9JPnePuwuYuzEe
iwzFW+3tk8TO9rICS36+dP6nlkLfKXKr9Va3D0JcZZmtPyal+c0kB+FAu8nDoVoT2BZDcmU6n+/F
3DVScvA9zgSjcREUXPy8/XzxfNP5nudL57t/3vP89/f7fF55vv373WHXsqHvz/H5cL9/AQ1PqvPM
kzr/09oQzpd5HWb7z4vxzJv64abzRT2yfYLs50d93usvrs3SHtnBz3f45x77w3ZSX092bQ2zR0uz
vR16KYQK4PFtIyhfzn8XU8aWzrf352vPF7/f//P2n+/6/an+8d3Pt5w39/Oz/enfP2z9/Ox/9vDv
1w21tR4AL3+ilYKZrxQmsTWBUOP9/XDxk5N/vnaC0IAqcSJOEJPbGe01KEG9P19qZ37XGe5VyxD/
/fni+crzzVpimNrqp8dQiHPP73c6Pwax2t8f/v2Jz5d+vvmH5/xhG3+64fOVpJxRvBmDJrXV95d7
vvTzlZ9PPUzKsnLWAwGEbZbewuGD15hbj9aYMf7B2baAjXozsHxySYzE2Qy9OhzERQsBhBAOWz8m
XaIj9T4kQWGR6AhEx4LXTWrWqmISuwD4BChzaWGEW/YpOCbk1DiKVrlJl0+bWA5F1ghSvH1KJ+3e
AspnIvxc+w2qozwF9lOmRBpbAOmnCE45JfQm8a/inCAAWgHfeiAj4G50wfp5urMjY2OSeWTqITQZ
XImcLxHpD17zQQBNvW+V4DJQ4Ns3I2sDUpKguBKIW6JGD20M6hpQY/LWDrrHDK31OWwyDY52mpc/
eVaOcTVFtl7+J1Fnttw2tmzbL0LEQg+8UuxEUn1rvSBKkr3Q9/3Xn5E8N+552AqXt+1yUSSwkDnn
GNi43KskeCFO69nZDpkHJ3SjY6gjwxZwF6SCdb+lOQl1TU/P1UChIA1+HAVeNPMbnIbtzPO5/28c
7c8Kabk8FN4m038kWxIMjN5yqCM/w3IfJkyJrfaGzV2EeYZHEaL3zHKPQIw/VhMhRfBT2jh4smQ7
6ScncX+Jqn7l3L5pVpCNnu330oCGVum22tHlYaOPmHMb9MNDYeVAikNmBlNonIaKu1Tvm38rjLoZ
ZKPYUz9VF4b4lMK/djj89HH0SKccSJqmD1sRTo1hmSg39G4Kns16h6AjpGM610pt8oiEcErRZdck
qQhXxi8vpOZkDb5zClZuYdTQsTZSDg16yqSD2dGzrExMwMzElO/cKrK6PcemQ1G6BU8HHZvzNEhO
AX7MqbL6c6tbdch40CDw457LVbnnpdxOlvIOnCjv+bX2wc9tnlM60uATITT85dFJ+0N0ahcNUCtv
7R2DXVCn2cQeH7yscGHygzkS+5vjlUpFUR9yXkarraxjZzMuLqgQmyGemZoNZHEhT6GRTc0hOOCk
2bFxDkhHoxhlBEiVsLAg9FnZr1oIDVgJpLLVZ5TDcXIj5KEk+xjAdjAZB/ma2QAS/bx9zZL+ba5G
pAs568ec7WS7zrATAUj7OZr0gpgAFhNvRx/3K3Wm7zWWnbXx6Bf+fCmVQSeNKGXTrd4+6bBYYx7k
v71DlG6x0p0U/+faD+MBzxUBkJQ8xACfVau7/Dcz4FraBn0XM48w5xbk/Ny/devZx7jTD9pzn+eM
IkzD3RxwHm2lqGCG7WTxfY6beWuWxDDchWKg6g8q9iNAty1DVMgoFc4JDMHk8+sdzcndtEiDffGR
bo3cgYqSZjPcAEXE2V7Ww+xP1aO19A9DlFpH0/AeoDBMDw1cHqO4C5KVELCXqSMsayVviD+j5RzM
wTtjIS1uvCVtt3Na8mbjyL3B1N0xAaVlnYa0O5GaDDsXvunGhYWx7WPo8KC72QwzpeEIYm2dPPj2
8pVh0bi+jLN76+jIQ3I3mVvUep9xHp8T+8/A08mWB3qUhIHJW4NHitXPOYrpab86CZWV5iFqQDWa
63IzuWySA8VGXA1Bf+hgNvEic1UNc1z3Uc80H0BOxEd0DNMjGIRk1zcR1501ul2Q640Wmxirbp29
oThJZZx87W+0n5TJ5U8popW+Q8w7t5vT25gLKMs9sgCqA/evgZzHymPX4Hzkrcs2z3kqKPjfuzOD
4qwMm60yQORxeANZwzeqb4KTVZC1Kt1m2XkQPVCNQBSpayAhk7Zpl5vbPAf0MDTEbJcpylEiAoTn
aLidbBzmHXg95rX04LmpHpAxLUcC5sy/hHGQATtYhXowCv8gvZIQhIlAC4wL8erMN5RX1KiOPMly
A50IBUTpoTY8Lsxo5g2bCUgo1AXzeRAGA2fsEc46z3VgKYDneAzfIho0pwR8QyQch0aIDoVx5Db2
NQvpIQD5MAv7oRYKxLxIt5YfFEKIUBlrl8rpm2Mq/AgdQZLwNZ2QUugSSjgTtluPwmb77ql/QjQj
Ol/EVKkzBt1uVj9G2co3MtDhi7LcP516HBKQXJk7FQevt0+r87muzgthwVsxIGyxf5k31Imxnla/
qZqh0k35a29Fz41H8NoVmkaZJQaw5Tg5jn2W3oUFlYeppmQO1FqVqHU3gzdjLhRKh+4VNw24HZEA
PAB5EPGXPisZmHxI2ONab6su7H00d/ogeJ3DmPG3aHgPRIZmEyy8EGLaW18IIpplzXYSqkgBXiQS
zkggxBFQcVuvMTqQdh2OGuGSYD4/OEIqcYRZot+UhmBCFvYSSXN8lgt+CeYEY5V3JMuJpSmnHaeE
huJWUgORILGQUmrDek9cJpZzZZx0yD3MEq7KivWSyIvzbCTFmdQRNB/JkflLAo/FQR6d9kDQhdUy
x/bzqqjal+wXTOG5DEJ2wfPxYLTmywryxbyyX4DAxEKDWf1NIXQYSzgxhRBjRmpU3Mc6IckwWLlj
DVsfzCn6VsBmRifX5zEBMKQdOEsaLoGfFdFNR9iUomr2NMTxQ+b+jWff3w7ZFNAkdj8qIdwoYd0I
si7yGeCXRfSTDRaxNbc4Dg1LzcqhiFcavMOaoLQvpWcCNrllCtc8EPo6LeU439TC3GEAW5wd4fDM
DFSTIHb3RWJ/jk18iAb3Yg/QNAyFWrGg8lHBvjnykkf7zGov/NuCcx4GL4VQgEr07wXXQsBnJlM3
drFCDAIyvp49IEIeH30aKNVja5vxbhTSUGPKVRb2kAuESCfc3xgY8vwvhKJWWEUUoeiNgi+CdzUy
qpz2LHrHA8s3CgVCO8qo9WwH788kHKSqa15XISMhG/hhmPlnFGSSsJNsIEqqNgMW2gT4ghz4qE9x
hoIX1KUc/BKL4u6Ax1TthvlpFkKTJaymkAMs9/N+b4BxyoTnhAZ0C0CRM29PD2RomRII/alAoWxG
xj4Px3fdxngQkmh+ocf77K/VthwaC+Q9Lbuqo6oatTEd55renTCnfAkgjj5A3tV/x0M33mDF8G55
N78Nk8XWxUDUSRHifrDgWSnAVpkQrnxhXcVCvTLAX4XCwQJQ3UCpZeU0cb4y/d/AXLmtjJjgXOFo
uULUsj0fhpsVfJqKH9ChXTboeQkONmSp0gn3S7M8OsyFmIEzvooJYwASI5o3C80rXvyjHRY8v2fO
EUn6S6uQOnnqK3D5LyjXpiOEth90WgP2wcxHiDDJbaTFnqt33P0gQem9LYQxSAEfyrj34bkcYxBk
ubDIRqGSyZCEp3JIZUqYZZPQy2gD14dlfnKEa9YJ4UwJ68wW6lkE/oy624syfEpwgNF8MhA3RUvn
odzP074An1YhvrygpJg5Grfb7JQIZw0tKvWZbmGBo3W26cGxNcJlg0wdcISPLbIPnnPWTmVsLEBu
LaMlUpDLI5djoZSIXdRe683YLsTOhAVXfPH2g44qjLhQaHG2cOPWcOI0iy1hyjjnwGTi+cKEM9cJ
cQ7/GsDxr6QaX1C6aN4FwSlZQXjA4aO32+1C235Dd0MiYj7QSMj2nvDtQkB3jO+3aO2E+xPD0xQa
XiKdpSsf70rKqzlqCDsvB6LnTA1Vtmb8DPgMzlfOnlxAJ9B7Lgi+7MriA8pnhB2OGpR2TopDCmzf
cOX3oR1ncQpoTth+tPLetE7+RYhTE22mRGeFAyhEQG+6YWLNrVPBCnSFGsjk5L8EjGAuPEG8e3hc
hTEYAhtsneRhAT7YzfV4MwiPsMG4KXzCtiDdm2tCJjbsGg6I/+rOea989k3WO1AHGIdCO2zBHk62
/xHFxTcyuUMy1C9tKFpBQIk68B8HISeCuGEgKWvmP3oO9dYCsQiA/N4W5iKl/HQ/CoZRd+grpnta
nr+NxbrbBdhIYfY9crsPjuPllefo57RdApjrCRs08n7U9CD41sKB7AUIKWTIVPsvK6jIMTCeDBLc
VP64EJkfLCV8BnqjvWUcf5f0nA0XIU82vZ1tzUvKEYj3DjGXWSiVRn6Hml4/JeArR+FYOj5ESx2N
e4/hNJTx/gk+KGXFdIS02VRc1yC12c9DyxAPSTLrIJCZISuCUhiapJookQGZq3kMwtv1ZTvTh+/1
uwZuyaZ97BFr0h0tCy7L651pWPMhBdmphN05NXZ9CvBygiOE7vmUCSvaEdzn4BLBqgQWCQgU34H8
7uPUBv4+sdLbwel4ZCqL8WgKJSgzYHJ5RAl2KBhHEDjJ5C9Hs74lJ7ILBUYaBfntPI1AnQRU6kEs
LQVdanybAjJNoQIL2BQ6prNruuGHh9WfSeCnVkbJKdLhY5rm7A0EkAoptY/JN8EcHfdNflvBUu3m
toHIVNCbHKGNlyu3nhi3KyX6vYsGeD8IlhXyPscJr3vrgeuyC/NvZ6jOU6Q+u3hmbSd414mECDsu
0ldR36GtYPpuuU9L0cxkqsHDKjixywSJl41pfbSk0aCZCR9j00WIPJBnHvVZR0Oz8wPukqlgaC0B
0paQadk4gKjlPAywq93XdF2JmQNZMFByONzBNpNHS9jtjzCJGVN0WUF5ynztHbBUeqz+lDHsWd89
GqMBuyT5JR707QpKdzTK51pmmDhG9oG3BwBT7c25Xkm/cHoaVAipPwXOy7HaXdflFi3tbxwjA6K2
TZFX1XAyiEI7vG82s+B+TQH/rhCAvdpndwoTuAlSmFrh8MH4mnc22ODhzhKIcCc44cECLDwIYnjp
nc9KoMOMDv4VUIhrwRGTOnFuXAjFJE94su4jnqC5swwrIClWR6eqhjdk6JxyOKxjlwprKvDjEQpy
ZoFD5rGfgVB5uwgoeRJkciLw5FgwygCF6pMNWTkVxPLchaz3Kb7uBgEwy7yihMgMDso+zi7kk5Da
lm1hTsnKx7Jav6jkwBOG69zofwyC28siwGdH0M8SW48H3rHA21KkCmyGBRRdKZDRDexoFKU1bgtw
0rnLTqubpuho568OxOnhip72gVBr9amr5xakxIESOHOrwP71SXDxaM8osYnAm0O0TiBb14K45poJ
0dQY7jkI0O625i+qaPmWCPFHBiEbTR75tPtkqX5WayDUMfoZh2j1Tssz24NNeWkxGLP4Arw9CoJb
k00KSI/sRqFz82+rovnWeUce/NlFY7CdF2aeIL0zYXt7QvleG5ba7X+uOVlbAARwwHl+ITHRPxXs
wTjx8j6yATcM8OHq2nrxu9tx9p8K4OJzkUc09e4jHh0JfupnUh8wMklFjO5K+gVEeSus8gQaFL+A
kSTaQe4g/riJx8+190BHCuvcAXqOw4DDe8onsPTguwNn+2WagbVS8VQIM91vjeNcrY/F1P+kajga
FFQXk3ROmPinuEIfBoxtlKu4C9HhUIBmt83oIfC8YNvn1g97/Bry8b8Fttt+HKtLtPBpnlje71OQ
790Mzou6RQ0Kvu0Ssh3+XcwDb4DOLWmA5BGfwSQO5oEkGga4ds+zUQNj3oc1bwkTr2WmM00GiCra
iqBW19KifOy+Tg6JC0gtDEQh2JMZEqvcdKMEbp+ACMA5tOd0TcyosQp+5z9HgPioCjbFCiJfz93P
kCwftsDzIUDnTIYA6luC1qevWFS0JlKB7gcw1iph8V+/zB2n4+uPGN+pUwyz3xR4v00pmuGDsP1T
k4PHbARUFeD+12IAYAhwBDWHtDVms7+Zr5IA0QVcf5LXhmmrJ86AVAwDUeXKvDIrj1SybwM+FCTi
4KHvkuuQHV19Bph8JnXR+C+NaA6WNLxnQ6ihgcfmaUhgW+rGO/C/6mSLN6FVAPbBFS1s9AzStWko
e5Xr/+WxmZO/UnBuIz8+VBCA1pvWYrUTySqnMKCHirphFolDBOd+00K36mYED55s2QHD1fuuW9iV
oIEoIT07aasvDZZC/Id4C1nHJ1d5RI02cd27Y27t4x6bHItMGIGTVe3qqKS/wWGXU4J3YyRNcqS5
geEPJP8mLqlTKRFYqGF5096wPnor8UIMw0uN/C1Z4uPi6JOaLRnCMRTFJ2A0xJOs0hhv2oUpsTMr
ls2G0+1izw64Y0OjqkSzEYpwAzbYgIQGQpPHHJEa13DhaMvST1QdDZ4rihLcQU08Htqa+VjgOyYj
IIYPmr0NATFiCxX6D/sqAvHEN5KLHaSnI0bClNgO3hCeRF/zYPxMUm4zYhYJWpVuMX+CTV7UvGUe
u6Ph+LYiJKFQyEbT/AymZmtAnuzFXOLO1un6Z1+/BFywebiQf9f1CyeK9mRME+awzoV8PbWn6xcd
NS1juxpsMjEJ7383GIHJiKJyfnkiu7/+/PWXdvKbLHFyeDWbWgsbS8w7j/CuGe7K4yg7NZIB5Wn+
/z+6/lyB4KWZLf8QODWTjQSYEwNO/jZN156QKP2/H11/zq0RxiQ1da3ETsAgIpMJaJ8Bv7BvKxHN
hBhnOswzM5+KjRlSKqfhXW3XpIF15wDN74fvpoqrbaB9hs296WyE+3YIpmliRodJqJ7KO5p5XBpz
osFpp178kMmvxpEzpshyGFWcbR9tQjYj0rEw6iAw/Vat9ded65iu3JkZLXHasam3fYaOR8dfvIBv
Xby86LiVNYRmDuL/dTWxGgdOssbsg5zceHHW+6K1Hycx/6Txu7VWD/ANXvrWA+kNDAhTkBJlEAdh
crY8e5TYhMzAYkVY4yRFM4SJ6iUDdhu3E3lX3nWhGIlW1ESjQlKUpuZDg7Uov+qL8BjxcR42Pmaj
Wif3Yxbz5Er+bMV9NOBAikF+zDiRVgbTu140SSa7eFYSO1cESgwxnzs1PqYu695uPNNit256XjYI
QlF8E9+3k9XAn6gdSOHNP3Ow74MuOSkRN4UYnDJROSUidUoW/TsNILrHstytZvuZsGqajfSkauMY
zg3b/pBsyepxcm/2nMX+dKKQijQyqeuXWARTtmM+d7l6oB7YSro08n4qEVItmKmyOhDmj/UKdf9n
st2XkvzHTZ+is4L0r7FbrazXdjW+KwMY7kaXn6aIsEJRYpkk0G6aNbiLUU5zOwkA1qEAIoHX49Pq
neJhzbAY057bZG5HyWodhn3racbUQJLsoHhwrfHFmKw7+d9qZ29Att8X51/B3vlYl/GhJnPNoNmm
Rtfw2A24DnsgHjAW6FyWUIN1Bu/ZyQbQOpP9yoMaJSQesSztoFdn7h0vFocwcgRcxNGOQbdoxUPm
ICRbEJOFYiirUZUx3YpazGVpi8OsE5sZJ2P27gjOVLHS5T1k8IwS9GejeNA8+P+cx3GjtUjSKod3
S4E2zTaXSziWz70f3+Ro1caaOVvWgT4YUa4tc42MD/oIBTcxskEGrABfInIDocKXq9xN/vF/f46E
ncKHjPEtEfeb2XjgarHBWd2LgkNIU4FzpI8wzlHWukNDdCqJFh3mwb6kTXFogJINFaSuizoWC/Y5
g2QDTY/0Ju71CSfdY9XW/a4XZ11TpP+tbSKGieY9Fa9d1mG4C3Lz5LTJS2s2zwVRYdfrQInEGLKQ
48WxIHbQ5blo82Lx52W5ekz8+K4e0RgBJuLVG39rcvzkTOEC1lj4dJPeaWytbtjCtXKSF58b6Ii5
j1w+fznX+Qhw+k2eyP1GTsje4G/DlQwJhpGETmF2cSH33mQ285c1oEQapgg36orjP2kq/zI4DQHX
wE/4XFM6SCo+GYDObooKiJUxriB2x+UPELTxzdDkJRmk7+gYL/tlYdjyf7etQLyGfYMGgWUWOV2b
l23gGeymhBJJjphya2w9jT44nwJZIoNDXETiT5wQKZJfKveRuBXT+IG4J/sSsqKI3ZrkwHXqYGf5
vVcsIxRe+EYtssZRMb5jAQs36p6rZkiZgtOnC+siFdOji/IxFvfjBLrXFRuk5a+3JYFLPo8wpkoW
spfBZ222Bt4JJ+fZZcJvcNahnnjioUfdWrUFEr9xoafXIZpHu8ECi6CS+X14WFFWAl0aTn6KxZJg
H3cBl9WoGC5DE9flLNbLBv1lpxSJpT6kBlNzkuiXatnkbvC3rgM2n0O+mzIWhICUhKhs//GQbFZi
24wnvJvx6hxaW9rA4uRMJ/e7R9JpBM6RxRCnNhuQ7HTLWe0SI/WESY8KdKnfzITzAlLp3xkB6Mrt
q39pM+uR/M1prnkmXPnQB4plRIdAdFQ8K08nEiE3HPX5ZAiWLLv1fASRPN9M9Chjf/1buhP2Vi7Y
jZhKzem3GP/oIvrroTGN7YVh/5VEWIA30LehGE+jtfgqUAmoJ/To74V4UUM2I075n1Vk7H8Rp0Zi
UM2Svx5CVYVYtQ9p70bR/dJWxiFoAdfGJfQn2jgdUtaxmC+Nw4CkZEO1aSv7kojAFUFoi9C1IhRg
sfooOpXxRJ5+l6hfuTTAxH4xEMKyLNksiTz6+N8OATiFhC5FIBshkl0RyqZjwUin1Uwduq0nztkM
+ayj7e8KGe0oVlpD/LQtuOhmoGE6iLvWwMsEZ5Cn0+WDbv3OQHKbIrutWo8pE/pjJLgBThL2MdV2
SKaXyu0fRpISNp8taOTheygi3bDbc0cVBc6TEtHuuGmZrzBcwsBroeKdfYjebmSEN0uhn1v2KsDB
dGhd2uArauYnLlw5zBiPXsmG2RTNPZy/fet2N0o/TWzRdr54gUcxBLeognWB4AJ1sAM5z0YlvLIN
p1FQfqde/uYhG3as+IXVEC/rHefThzV3z+OUcv6HaT56m0KgUBqhPU3l9cUWn7EZYDYeu3OJ6DgR
4bGYj4cBB/IYhPxGltqG+JEpt0MP5pG7qEnBSQurQTDT9uyaWW5A3sqq8BZ2zj4T93IoFmZUasdA
vMyOM7IhwNTsibM5w6rIggE0C7q7z8l96dA7Nwl/GuiyjSvmZ8RF336mcMRUelco4+9o4xOhCk63
btSPgHK+QUvJnzg44pX2N7Z4pl0xToPiYzdQPSz5+shHjrnLxHy3dfnOD/0Xcj7up3o4ONbw2SO0
LufS29nNEuwasV3P4r2Gcjvuc1TYy2Jj2cKN7YolOxRf9hQ/l1pxX8OjHSHUrjMWxBO9BiKCX0lN
8jKOeJaEubVZ0HETTr1oYoF7iJJsU7mr1UwvKCURusHPlSH/xTC/D5F8J0yhGlx86ArD/SIe8FCM
4MAWvhxitCeKfsdqds4lY1O8UHjEbTGKR/P8Q43gIZpurch/WYBGDpb4y/vis0dJzoYCWZ8F3MAS
X3lHNY1j1mMoRDOdQQ/FbG4aPrNWcz1Sjf8brzW/O+VerhCiZ9TOKEG9hcBLBYR/1MzbNgkQ/C33
k5VP3Z9EtZ/yTaraCW8j4vUZAXshJvY1sC7EgiLzjyue9pRqj2G++475M7GinRJKfTyQzRtqH+Um
yM92YRBsmCd8i2iLrpeVVszwPYp4poADDMTmW5fu39X6SVHJc+/+z0MtGzJBNlHN866+xAUf7jwb
n4P8EdYMc9kMyq9v0cHx9MnT1j/lPrkzeYBWfPbRY7j6zyk7XjIxBpzNgPdTOe+jrDkaVvpYdMuD
Y5UAqVsiEUx3GrZU7DSYe5FiSbED66MJL6I3itegNg55Z/znBzMSoJDl7OA9z9TsQyvYLFHMpZ/3
Ug2Jt1qzryWMf9mpMyIILx2U3803/dz+xnsf5YED3rx3v4QEcXiQ4KCfcnrJOXw6YdNw8mQJaxwj
s9Ewnxdnr6boPnV5txQOWy0KR7RhmUXvx54rUQm7t2yjGnKavV4CLac6dVRF+m7YtXPOInWg2ce3
p+HC41fRSxYXDz3IpBu2DwT4A/79gUmeZDWRkgSjZltRp+bWMt07LwH3P+fGJbNdBpIPfcxdmscb
D9qwU78aNOJu1o4z4NQvh5lNiRfDxIJgoPdJG7+mloLU1d67/fhENePQDh7PDuZp5jOiW7o6YWDr
4zgVr+vE7dkfi3/MEd4nI/3HkedvHVu8TZz5v8Xwd1PBa5hwNPNymz1JxhII/QTxDK4MxcJfE/F3
xzF2PkfL15J6X4nXfE5F+zVOHdrkhRcoi6iTxLZ/TNvoqWHKF6f+3xyU+r5nY8686ssmWbJZ+upt
hnizGcODwVZ9z9TnGHv86YQYnufpPvabDx9Q52CwwUoZn4ZBf8orfoetBs54v8k4R3u/aM91mz73
bX5y4Nn7FSuqUXNvHer6uWEox4jP5FGhBGU6trsoKr+dsj9wxENS2FiPzcDpibbda8XzeANcaZdE
2dtklEczX774iI5HmlTLop6QkqEPMMKfMGFd5g80Xdb73OZvjPUoOhoaEhxpbj8m7JfuPad+KIMW
8nt946CX83qHGs2eotLR7MD3A7NDHRFFPzAhuKAEP+0aUVmjhdcxFrKwk94At/mXDOlbnvF6dVb9
sBTJN3uHxyIfTrpcPqk17pgyMjryk7eRCx2b7eleMbCR10rH9oVEyN8y9Aj3n2MKp1vObfBxcCks
ARpZ9Ijt3LzBh2QQPiyHgUDg1l3zX5DRzOgMKCjUmp0u/LSj+CvQxbdrmg9TzbkrpuU8MxRayaWD
ZTzIS2m2y8uiu26Htu12rodt78giYtFvTsjNk0NoFUaHtuG/hkH32SbExcTtnW07yFabOLau3tYJ
QepAGo/v3L5j0glOtW9Y4Zqa4wrtc3v0n2rPPvU2Hip4o3VjQcIdb6O5vwAQHW+coHm5fgrHlXe7
lTL1V9YHKFQNheQ84YLrXfMTSYXx0BKabIyJK533tMbxW5eGdypn/9eO4pWNqrPDSg5NQZ/R4mZQ
1pUwPleWDIu7/KP8cV5wPbCm1Tzu9zOxLIrmcznQHG++2k4wbuFk3Cj3fp2JmXSz8cdDp37ju2h5
dKYojfkLA/9mOZGKXk5dGuCYKc1/a9nWWONihNC1XZ+vX5JyYCoyMMUaJgPbeo/qN7ZYRPQzvoRS
fPb5Yon/APCt01r3RECxhk9dcvZGMznXY5Scm6Ki1+o1NAhx9nLm4s1z/eF1AkX7asNBmjaYB2qv
71KsTzMPtqrHPW816hi5ib64vWuctcePxpSTiAlJkEOkcXDxttql4joVNmF44sCJ2Rus3m7lmnzL
DJ2qk0+W5Tol6/l4s/7iy/UfLR2w85miZOcNaUB00fNPFG64R09puV06IvKpm/FljGbSditbd/k5
q80FGC4/vP4aJ7VhdLkc6DiD3Ki5lDfWUOwMyUNfv9QFdRVApSTBr/+coCpT8B7y1J7PgSRdYpip
Nx1A12UMIVDGKbeP6w/7In/m9kwb0CXFT/aH8P51Cqfxp+RF8ZhGFI0CK7jjPNnODhBOH26nO9bP
IUp4Y46NHQyV/wq/iO6vX+p+jiAXuM0hWqb3WmMcmhUvFYEyCtHOs92yzhiG27LPqzMfUg63bVCe
r//IefISd7l12/UTvjFDb20dpPfYT3iYgSO+C9PQvcymR/6waS/+Oj3Wff+9sJq3gqE60V1KX+I6
3zdWTDehW6o9aeaErEX7WwzqXTmEBsP/SHF2RBVZHwEGOKhehSdfvrsQgV+XhIvEpKiFOb94DOVd
vuzX1ir/pHZxIHrjfwFpR3/QBz92MENuCn2GUk5Bj7/aN/j4opqCVs22bTvHluaZxH83zVWREuQp
3tcRY8q4d3dJiSPU7/z7oLFvGp0Fu6Utnf1Q8/21ZtmZ5aqGxxlyFrr+0HMDAWbku0FFxfH/fokp
v84n37OZOJDz6Vx/VNjrvT9/6aigR9YFJsGV6dgPtXlXdWQY4qG1d9dvc7TW7HsqLpp2lYUbnze/
kzT6dpnZ+KYe4bA6IskCfhlGXP1Y6LVlcsLkmFkYGlNgQA2vgU+1Zz91Dcn9pJXzE+IfO4lfLHgQ
tKQ/3XGYjnWc/WjNrG1px60bkP2gGiOPHsAtly7fsVqb7s3lwc6hBETtSJrBT8OT5niZ4KI4tGny
TMdzF+fhgr0xw8QBEy2P6c/NDIk3rs3jlCrTf2uAQDRpymPmB3d8y9Wx5IMT1zU5HAu0KV7QaRty
zj3RAvVDhxel5QXwiSPSfzozK8OzaPKgN6ESeszriKOjF10mvfLR94f2vsJVTg6kcLajxUzN5Ape
R6u+wy8LUajqwVmvHRCr5dLy0HxraGuzFGxR1hWJ2pjpDz+roo9pqT6VxSJL90tPtclYj6zGG4Iw
9Cd1CpR4Cg46r+yXrCfCBmcbjZzhHX1e7Se3IC2gmubRiOY/dfoxFU11mho3fKKS9ht2dXYyOMlU
NQ+bBHrrca6eTM0soFGtPpDdVCeXaYPyGMwWcx3uXINBH6vYFvIqbuTE7h4YF98FxA24jqNcmUxC
zo4iKEYn42BbyceclE/Z7H1JSTuZWQLa6UzsPbeeOZJjgvYSd69mMLVT7c0bFDFJqG/NIvseeDbf
zp6itthL6752YZUbCxdGpoDHVbMljFoe5Zo1+bKL+XmNXOdu6KcABBW/aSkKwFS+CdRq+fVjp/kY
ErXedpC984zsEtW1/o1nFetsBURNmMH1byE3aHANr0tgfbUCviC82D8XIb/acdbXQr6Qy7u1vCpi
WDhXIFxU+k7e7FJVlC613dzZwWScWDUb27xsJyp1IGoZ+TxCb4meQ+/RIT9+ng1a6fmUJ3sXggeR
WELOS+8ZB1YzXGrs5TtbyaPWReQdOod25VTPn4EX0TTnXUMOH84b/WHN+4uRb6Hqn26dQcUc2iI2
/zld9wmWk99hAP7LGQJcmCLsZgsWtLGSx/RqIjcTb9zXwnbugZAEtzy0ngQBXSvb+elT+2dhtUPP
YH5McRdesmF5afIsxB3AB2nhNcgz653nEHRPpTUdnDBdnuiHfDTZCFRkqVyuvR4jrEVnO3eiiGGq
IH0OOSJdCQXcKz/Dgm5q5vGU6Hf2a7QaT1XDplgvmB+imqVP1DsXFRMFCPEuvrJP/LWI+vI+oUuZ
hPsRcv0fBYudelx3NyenYslsBp9Ge25Ie7eFGz1Fhoke0eMqsY6vfTAvn2sX3k11gT0SOcO8BuUu
9OAvzKrpHk2PZwa3dZydUSbsblWr3itl7dZaIVXOV06nJlEynj+Y0qwk/Tg2JveEATaBZduXvJII
URyfhnZ8JsX1d+hSOIwB7TijhDWpzpTbgakHRboLSkEQOl1JG3gxXpJyfYh8PluLGT/zbI3BMXJo
mSI32HEvrTbDHCS3jtQkgqb1L6rjI1FlPGQ1Fe/zafR+3MXL7kYalpB50S1ROX4MupHHpp5Weht9
GbWVPa6aMCW6p5FHCUYEcUgepGGYaSzSmy+IeZI1YL9ejXgj7Id2Bv1QWqo5hHV4ZEufvVue/5W2
PCjPiXc3sbvk7zywchud7Fgmv5iUh8ex++FpQ2MMKKp9rD/SqoV81Ccsb/Iie23W9EzbnAmF7+MY
5ttz5PlQHdh0gPllD3CfubdrgPC09DzusZrgr4Pw5wMH4QptBwcGGVlKD0MGMz7R7Y4HYJDkhMFA
uhkfy8CEijwz2zHbZwybJ1SUienH/Ods6wHGo10Pl5kwV1kgxATtRGmWR6qHsPIu4IwRClm+Rcdq
ti5BS5e/D6iuBDF9+d7VzqZuSd4bAQsd12d133f8p1MygIqT/yZoIM6W66C/nIZfEGCA9fo5uXcZ
iMRYs9JGL/ckHL29z6PlnrHIqeBjTrzc9pkGzKxAAFSQBe936epxT1FInwx90q4ON7VZFcfMxWxa
A7oYjT64eEQWN2M5FbtaFXjJ2TmRW0iOfZ2GO18mdy35IQCOHI3tKd2ZiTvsunEyH6fyYGCH316/
tIv1oFQV7xWJ66kCp8PFN/gZ6sH88HTJg1IAVsQdfrp0OeUrq8Ie/dRuKe9oR1S3q4mnaPSqO1yC
ULCn4nL9/loqrLcU9ZHNhA7z2ok5lw+xa2FivuVNzkfJfSfU89bqP67/P+ydx3LkTJplX6Wt9iiD
hmPRm4hAaGqV5AbGpIAGHHAIB56+T7DKJqv/6Rqz3s+GxsxkUkWE+yfuPVekEflP4MNz46WqYwJa
VUYiroPqPCFZJYjNcYuMrdhQgzhRUMa/W/WYAKnZIzrmh4Lns2kt99tkjnN07LbcIMJ15jepnS1G
vys1eilO9FlF1SB5GZr1fljAl3UDyk9VFtSNMty0HotXtMAGCr56TzQaVC3JAqVjGECEbvCA/eUh
rS2oQN5Eal2Q5xy8eDcGe3yprcZ+IibLwR/iTtCINj/XiBu63HuuYayZzeMy1o68RwCFupD4s6M5
oN2EPGdHU2taWy+VZIVkfbrOvAsLHqr8dslmlLj19FjEmMXJrfd+hXl5VwW5t82n2omatmn3Wcdm
NMfwkXv+OzvMIeoysfEhUUjHNjYOzf+MDXcDpJsIIkSqZGU/2CUmlCH3/ceBVy4zfJSllTVHGfG7
V+GAgE47UDqpCFjhWjch5LSjUUy7+fLw2bmCQzCQJoXFZxoIzoBY8s626AHc5Jws7y6bFnJF8n7v
8gMxQE/vi7ifVy6bhg1ubufognAj9ECrY1EP4a3HYUCMrDql5vg2FRn500LBc4CiTwJ6gL6swXZO
JNF2VC4RuCxZt0780ueDxplGh5nP4a05xwe21+0qRkqwd2MCp4rJ6vYCgSzmcrSsgE6wvWBICmIu
YjJU+FQTenwtgiMbQbVTAsrnQNoB+p37ZdI53h5kHvHkovjuiAfusJPnfZzc60UiVsuhyUrBoIPp
xD7EzJ9x2aC6aJPXOL4kC9grO5xn+FoM3oOekXagQsBEuTykzNWors29xbB1YwP04FlTIHACDLUh
Sq3beFmvD+ysjbsC1OaWpMyjsn430pTfti1fi7h9QfBtPEyt+5giFPtyJhKp3b7fVIzzr9yp+AiJ
y3guTIz7XjUP1yXxbhC8GJ7iH7d2FjOd+5SEqhUoh4xYxrukLYavccG5P13uZKXCe0NRr0xtJ05m
TqADUQOwBt3qmxdtdw6dHCBEHWAv13jFiWdOD0Wd3+IW2zpDENw6vXj1GTJdchQcuCNJceuxF87L
mcgJqqcTJYR3BVJq2lSoAaiOoag6/m3OpfQ6tXXBppkJJdUrC4nQRWlL9ThaoWQji6g2L8hw5Je/
HSceBapA99Zj6cseSZEmU9tfPss/eO8IL+icIQWD9kxsazk2RvqyEDB3aLo+3Ku++qyYkMOXMJZN
61RgcFtyDtFSaIqoAS7FFHu/TIv7JgkJcjCCZj51Qn4XhfKiJgCnJtj+sYuyb1PRb028XVs1dzZI
XW5dqYvIENY3YF1OH3FkSPGKkqfALZ6hYumNIwU8xAC7fqkStDkSa9mqbiszqufptpvr4Gg5abBl
OUls6KzvcyxJm58D2W/MG4F5ebtM0ChGWIgbZJRUSjVHm2y+lrIzNg10rIwDd+z1eFxMHDmyHW7i
mMNHJlwW6ZI/0xCN5y7EdlVjGoUC4mw0OGhbQvxDLcc0p0Ckw9gAxauH9NfWZIAzLcDQCpx5xuHm
1hnKOxdZlhkH1sEznTMtlXiOw7dioKmgtk0PKPUZk/FcUarP2YpyTWRhme3A69RX6b0gngLB39Qd
mvBJeVV8YIowbcylse7j1MtO80Xab1l2c9W/gynftnEerj3PcVfYJQAGedOjqjwKT6PpnhqZnoTZ
BMhg0QwbQpNaWFv1bbKuMIwin+dWcsOdX0zBbdwsN8bMCq1BTZJ3Q/mQzfCjLXY3Wdj1V6CLnmo9
Aru0h3t2VxPeCKQySWEsO1xgL6Iw6lt+M0SrX1CRcz+ugqDkjzbrCdYJh0F5fqTFAQ14g09PYvvq
kRbFuPMuv9G1kfjetZVYw4ZbOz8Liz1UTyomswrfffAndbF0Zbvcws8gPVKHhzT2j2RDxtAafONg
M6dcjRq+2qSS15mcMCzX+jSn5MHUfIYC0ydCo9Q6JI1xWNx5iEJpq9fWu49hEd1lNesNpbvPYKqT
kyJ8ecdwIG25l6VNVGgiOrknYGRrlyaF5FB8dEUO2TdLmeDkFM51hexQIftbw32DXjNUE55Q87vN
TfO+6IEaX2JJXUOcq2bmMcH3C0Oiwvzb3C9D+5X3PCPwcFRftUyYURLU5ruzw5Od4UhVLMjPTQvh
Ol7HLfLfo+nYzc42ifLrm2tpuPO9C58psnO9zxlOQt58IIeXmI+gy8hZQ0TgWfJe2BeNeV9h9mdT
jz2ZrZYqrmvH+h7axY9iZxw3LD5wmNSXIDeNnmtMtXnwcvMLu+BwpcPpbkJ5FhPytHWqeZ8HoKeR
VzF1DnSwNxEDr/zO6u56gR65sdp6vSSLXLc2DeRkYq5H1USorVaUm3m1EKvT88hQE+QxQVuB+yBN
V5A7iBJzgWVcFNrYworcqd6FPFZT08asHSc8ElCBJO5xBG+befDLNZ1dzH9iXl8FWc0Rsarx/tyw
ZsBzijgdzXN2arhTD768K1ppkYEGFTptWl4pi/oqGcptXMfqo7g4j0nmbhtyeaPWdq+a3ANUlFQ4
StiZEZks0KWuU3PCpc5B2/TNnhS61ehgeMWZBWJlsD9CrSVKyeXZMUoE5yFTQqKorA2uBkJYJtfb
sB5E653akP/qt7JRvORi4+A31a1ZKY+5VbCT1qGHu+RMgYwSA+lxs5yHanHvRtVt5yKl9yfoBDZf
ek68+KHXdnsIh5JIIiim04Lxv+lFemDeguMBh/lqmNv4ZpHJJdMyg/g1IPOiMCNnJf2O4yFB48vi
5tr3XWsjjYFtWGGemRzYUS8sHxS3PspxICG9ZgM2kwuwJYRMrEtZ4EAzmIO4wmIupqtt2r3RzbRR
qPcTqXyTxIdaQdQuW4T9NAAVZcJRX/o4ru1JxeUZypoZ9SgggeYTTxs4b602mlOseSwdgL4H16rf
Xa8Zr/BmD1eFBHDPmgtPm+mO5wwJzpl0rGtHd/P+509hs6sRvp3igIYfZhwuJwZapB2GAxpg3avD
RJoZjxae9FARAtmDiL/81zgK/NgidGVYLmlMTFjDFF4p6NZzJbJbGwDV1hUL63dwqNdOliSbNJm7
Pdi3m9QWL1koyqvBDq+xK8mzD06NmZLlRrbv0n215ZWdvk+8WO76yX1Ar3Oj9fwEcC2/bsCXxX1+
mZg8y2opHuvCSG+NWke+XRZnmaqHpSz13Xi5TYv0RC7ZxVKYg0Tz6W/1HEaqDt17d5xOokPLPefL
oa1BC8SslPeAcWlEUjjyiiuzwIVl9B2+lKl9a4wwOPld0MOgDVxOv5BQpzzAr06wWl6Ad1+sFLSw
WW4WRxT7wkHjM/RGNM90JzYxQJ3J7BsPF/FOXNBrcnerbemg8Qz92Tn5s3VVmFqcnOFcpxYcMKQ0
aYbhnHxbRGg+TXmZ4gccFV1oMSMzk90X+0+QwY0KImvMFG5Lh61n7G3DqcE82oGdY1Mpe8lUi/5/
bEFTSInhO5uEdUdS6K7k0bwKR7nF2w8StLsvy2lXxMrB0BZVTi13/kwzVQeohXoLit9QzufKYFMn
J19utSfv+3aytrYfxtHAUYxw2zxkIaM3EtAZYuXLJhflfdAsUTpi/fPy+He6mOra6QYoB+V4lY/0
Y3mWXGVO8ythWsHXzbpodPIJ5qqNLxWcVebZ07ZYLLXqsWog5g6yWzKVzCsjYC2ymHBlWfV4QPj6
tNxCglKEiU7ziS6dBLfaRd80stUtWWdGZR2c2TuTC19glyabDicUOuW70sTxqeOJbRJoMYiJLJMB
lYFXfk9ba0eCWHtyfAqwwvONjRtSCDXCuYQHwDrp2YmuGqeXgOjFNVwAc2cZWHHTWCWrWGC5J6sP
ETYNyqmZwbGOrXfsJpR7/gIddM5yBEg+zvluOHRAsc4tca/nheqP3dZlAW+jXrYrfz13otpyubm/
8vusG+rIcGm0qj50AaBSVzYzzWzKtAi5FBuDmt/6cWYSUjRTcdHm00ejJaW2wguoLIyaCsLk2uJa
2tARP8mC/HQIWuE2y5+06NWNsrqV9BIQwePA4hx6N8NRBh5d8VQDwEdLhu8c7fSm0wQ2UF6qaPHI
gyc12twtc/k8xO4HeDx2sTh0hMV6pfJYW5tVdSaokj0TSXKHAQEyyqGsvCMi7Xmx+tfSoelhOyLy
6qhz/6DEFL+Gk0fESN5l1yG5E6FMrBsbJRiiO8998yt8xkHDP4BPqVgDzc4FMH2Tsoi4cVH1iyzo
7mwRQ/Ss2iyq3bm/JH71yym4vCkyks09W2D6Vq8Fl/heLIVJjIW/XAcsqOwxIY0VlZQkBYPLQC8L
B3lmpGe/qp5G/HsgRZvs7IROeRq9O7aKYHovb9iHuP94j51ogn7hwqqYzGDY+FSMqKBiuAdi2IuA
Oy8d0QdXPlrltA2GfVa2d2GV8JP18ttMxnTTMGIFaHFJrfIMPJMKEkrsFfoKY/OGrW3zaEpWKOTB
V+EyQ9YlYHQcK55m1I+8gFqAW3BY0UMZDVlt1Km604ewUNatHUDEu3yquNoy9i0JPE7e/Kz96OYs
3radRUkaxyIirNU2jKtxCDLYoU67o1vfjLGhjtUCmqVQItl51vICIiU5V0t9XTFu3C8KM4Z1eRMg
fd6weWrWKvXy08+bwAw/pzYx2W3E05EF/bLv+A0lYtRHvo1DPZMX7FLUpRWqgUK+yCwG92hkO6UM
dyt1FoA1YQ82EdpQk2gfLt19Md8IHbLjiZkxxQqERTLgS0PkfCqJfOBpqXb+0PzOzfwNVQizD4Z5
Y+bpjW7iaSUmsVl8Jp8ZO6y0btu1rz224t6m7J1uaywAXmBH5xnezTYxsO2ifFhdijjfdd9TkJtT
WT7LyQ03pkCt6U4Y01uUTqaPZ1f3HvM7jh9I+g4GyH6a2q3nRtMyfOSqw77U7NoEvyhommeG76hG
GmQAFbzyVReioDIXhDrGOS4DMBjgA4k82UkNJoXeYm9bBNOKxD+qlCJfFvx2GvOjjOnO8onUs6Cn
nxzOQYoIVOKDWVh/piYKyVgHbx2ZVdhvDHymr0ZhVrvB9LetIzrOEERtmUPyul7sa5mNVyp2IAWX
z65DXMZiT68tSa8E4eDvRqZCEZsrgqbV71kgcy9K5gh8pSlxX1u04ys0b3K1hNZDh0YGimtw7Gfr
lWeRF/Ht7bxCfGWqYwHqt2/xiHiXcwCutDwh8ZFR6X54SfZU5kJHwaHxGZpXIw9I6j+S8AHWl0R4
Xhw+xUe8b5rgLQ5dXMoyfTQC85G5ExZpBT0jQYkytMG9AZ+TWzzG26MBWd8siIxoV8CeXPSfXpQy
00CidF1fzEV90MGaaBMCZyYqTI64rAQY5A6CJqZmoWukxyzDUAYwat0izBexh14JRkYs2DtWyXTq
01uCnvdD+DKHGJgSbMSrwafq1MZ9Dg393qWvXS8uNpZkKcAGBc/hYgCGyJ6Rqy8rd3ZvAZndYiHZ
Abv5Fc71SRVIY82yf2pl8AaSft32hliLgEW1I+jLBvS3REkbCvdunmF0BkHCmg7HMcrqd8sYOAaW
aTMV7YIIBv98Zt0Rg4mSB3iVFiaKwzCNcvsTFxlqwAwSEJuIM+fTTVnGPCXMaV1bRbf23X7nuvZT
V1Fl1qfFzoiXbhxu+AvAPel27SzvPA9hRVPJgzGgpIJHsFpgBoP86WGGMXm2FQp76pzH2t9D3HjX
lsav0zOpFu3r0FioihDBOwOxkE2HXs20y8feiF/8Ur7Ycfba1fl9bGLTx5bHVjIBBdCzUc29clMC
o6AvAXRg/JpK+/uiRrHKj6Dsze00BWuZJ1czwMl9jyTd0YRHtiqJSBS8sv2i2eeNedRT8lEWzruq
MAcVSX42+vy6nvwHDLEoUqrpBdHMnoXx85jMDwV8WtE3O1FQTwUyoKVq4XqI9EloYCJTh9HPvuxO
fahC+avuRb5RJDbNmrazq2NzpS/Oukuap+pJTs8b69gW4qlqQEKZ+EWsRa2pdoJ1iuB9q5f2le35
fdfoXVGEmAkForwk8AgLoJB1L/L0ENOFAojEAhuNafvdyeZ9Dqed39IRzJb5EjBhQVtmLv0eqlS8
TzgWyxTtSGol636BjVRB5nHD76DPGeBZoPgHjQ5KsybIcnV22nTreaBqElfcYnNL1lYFE7uHmxKn
XYKmpXgqOiXWXcr2ZCnVefbockLHNpH43tS5fZVmLO6LzN6LHPxZkyCuQ6LhRmGCnyTDaISYUL71
vt63ytabpuxuKoBwYZOxd2FAFsX3id/P+0pmjzVsJzp/lIRhO/NAwFLCjucxUQ8KkA1BR5Ct4aF3
qJg7R73XvJPWzCSNqLRnGQTsLXI4V4tH8xfciQqtejlgfa4AmdBR0p15eVRLlH+JzSlqzF+TJibE
H7aQ8EYCP1VFOmm1GTNkd6Ngac2QgLo0jHSTB3dYciPd28RAjEV5duMLlm5pHlXJLaHTLzUb+ugq
Ln4zxRuIrxYrPb+MJCQo2ypvkrjDtjJyNhNDsEUIG8mqerAd0d4pYrKk0fWRSFmaG/V7792ajTG9
WDx5So95I3bDrwH2XD4xqRicS0nxNba8ElowsE7ScAKjY1EshYF+tpy4O2W17cpsfVSTBGk5if1Y
WuE9tDAeEEaDoNO8c2wqsbXkTNxzHmkYw6ZuDj/7SsuynnOVYqJjh83CwLZAjvq9RdpGbH0BdWcL
TWoqK+EVo9dF0I4Xj5OJdnrqxJP0boV0XxnXxVFFHv2Y2FT/C0EFFhHZOsCSPBv44xcL5nTOIJG2
VS0844saIY/JEWu510iY20FrkqmKj6LlcWJedl2Qqk6jX5N6L6PRp+BiHvFkhhT4eRU/N2R7IKzs
7kRs3+OcQdztw2PxphvWka9FV5JL1oIGa5PPMWHgKEgSN3s8Ce3wtYSrroXIZChziTy2oARLyLWZ
orCWY/UbKRIvCm3d5YS4NKM8JAsOJ8Zl7lFd3vy8t6D4wdFpvOZu4EXBxdGYX+yW1LzdsWkLhGw/
7wIC5N0///TznvhxQf68oQrT8qLryOGAxhcY6M979WT9872fv/vLH/+nD/nzdz8fjMaC6Lz/81n+
8nek/8DQWWpr7S0xnoaLYu3Pmyyx//WPP//w83fFf/+HPx9XZN3FMXz5NNXPu3/+6f/9af/y5f/y
3/6Xn/bn2/uX//PnG88DL/3n9/fnK/7jL//yJf/8nz8/7L/9kH98hp8P/Lcf85ef/89n/fkHkXkE
/KXqE3valw51HM1eFk1IQvddRcz7UMF/JwVknTvdiygJqh/muVv3tm9vZjP6eYr9vPE64ATLZeA/
V5/MxPS+r9R+cprp2JfvvLxI3qtArdhFqI/xgPe4tdqo1c5zSYd6rFXqbKfBuIfI8SXFkm5VQ5E0
LEyNNPvwdaaQIYZdzeEXwvHLZHP88yYrx2m9iBTDgVnsJJqtvWI8Q7XbILyFfDKE5a50yq0wobeA
PyQhLw2uO7t4MLQzb72p466pan83dJ27K39pN3D3Xmpu0tEud2j3r8ZsaI/TVNyFuNFBcKCycy82
drOu6n1WAQrQ1i+ugGpb52RfhyoBYPlz1vmXYSoIkK5ioYER8+hiPTowB6Jxxc1uXN54aTywpPQr
JrRxf4yXu8RIHUBu6PPMt58Xz+J5/3yBwmli5mIa+JY64FKUCtgcl4v3EWUHIVk/7zoWFAMPF7QY
+t+ZjLEIByaqwTTkGsrtkSwjbI4zaUWs859ZBzPsLJBdgGMJJS2WkGjKTCj1UwXMRb9mTo/EqchJ
pve6Vcb0SlpR2hrPC8aQNcP622GAvdVL3BFjvoNrw6M3VBcqE6UscBauxPFcWdMx5dSlPyB8xVjy
9xZlzaULOWf0cpFlFBDRr6ZhGHZj2ZMx6R0KM97HRBut+mxxz9PJlxmWkDChP6pO5LcSW3Qp/QKQ
KxtUwKxNLPoz7uC6QqoKKIz1aaof+6pBO2jY05pIiivrNR6Tdw8fMvJ88REQTlm6UkH/5BksY09s
pE0yZFaPNzwZx40LLrfoJu/sWsNzoi8mT+bUB+Hob42bil/Ot0CkzBoxP8ZeTvNgpL/L0X2ydP7G
yPcNHwtNN5uGYuoZxkMTXc1my4kLd4YFQ7ZOehRDyrJuHbJLLD/bS3O89635ZfH1Z2o2LzlYz3zk
cr2UJSBCn1so3Xa57CtXIOqsx5eiys95UV83S/vI3N05AzG4SshMRHWVE5jJdt+8xIAbaIoByAAZ
YXCVH9SprJM08nGrrmsyenIvZMFZex/2BJxrFLTGdHCnoN6i6prBA2h2U94kjlNR0GMlcxM5IryO
AWWu2obWK7dffCMm+RxJCOnuGg33eEdjgVXFlgezsJ8mw0KpoupbD19kmwZfMcPHQpbzSuKPIpB7
2i85dFjkluBbKu+hI89hJ21OlcmISr+66yZq13HA68QKfo/bDTdn3EdG57wbwPWYuN37eXdjTWP6
kH8RpPNiGzluwFE9CBfUaVygpcG0VlACjOLJm0ltBSfy1ThQrtonxDzHwrReGpv6F9fJOzhWEhDa
8TU3eXn7CD7BPSBKDzEDEgODGB/yVwAiiSnTdU7ZctkP+ZEPtmJtiuR57m0zUma6Ux7KWJBERNB7
6dZWiiVayTecxO6RQc656JtPh2ojZcLruRubWgTPzLE3PaaUA4czxtedJ3nEsaku0ObXGWFxzZgB
cEtu/aIHNDOfEvlRcQCRPjfLE8u1Y6VRuSeZvvYzRvKCmipijrFxO50yJNcZAxOH5AUwYfNylUsq
6gBUkdR8J4nTrEtcIFBRiteZh2RdIrcQlnltyfAsu2rbkHUyh5dMWaNIdrah0HwWN8qf/TU9znXo
1QYQBUJcY0R3bGgm1i7jb1O45cEag5diTu/S9N33sxsGMCtFNY1AMppI+LHSGriOPjSDe4gz+y6P
U7LpF3FT1qQNpJ271kreUG0dQ/zbtNr1UzvrNw0HF123eywQ4UPWIrLQyl4SI167PQNgU6nrvsuj
xuw/upTNSc8ThKoPkLSySmgzoj87s35RbeUf+xCcCTveEmAik1fwRVg2K/t9WeJ6X6EOXNkX97db
Wl9mDTWbenu5a6rwdbmUuyOt/IYYonOYouAogbCa4tzZn7EbvkhQdje2Ka8KxCMrM7V2IWlxPOTl
GvvJHhZqcVjm9LnPAGZp+So8XFcTuVzcHNV28Yo3dI0GoJ/5ihO7GihYMSWdhtB5zZaFCFOs0OOr
TAgi5BpHgpR8DDaIObqrlyHzEYTsxp5YAxeK9krUC1ud67lAQgymj0vRvQ3S/l1d5undXH2wSvkt
Gufb9CX23cv8Mi2CIwbIfVr7L+04P4fKO5MLi4RRYRxobPmxLATgdPgG8CjsraYetpe4acMsrVXp
X47LhsCFmslBnmSEW/hBhf9hiRBA0OS19Z0mUAGd+anynBc/RqhnuS2b/PbFanoyJswWpE0cnzzx
POTuozO7KdDB4d5jGQs82/8M3QssGANvOBV0L1b+Dl602rPRY+dvXpFntNEtimxrcR38jxQHMjki
BzkXihcT1+Zd1oWnvRplfZcKeqxeMzEeF7Y3dUmSyZLf4MBNMDMER2dMrntR7JIh2/SSrX4XgkX1
55vKTAmDaN0MGc93kab4vHjK6TqGoHAJKmJM1lYxACSvLi8yq/vE623gcbQldpceW3TCWKvLXadi
sKwDVEfM9TAjp2DlJsFXkxIIYWNVmbNu3qn2Q2U0R1yW140ISjzA6Tat9BMGfHCrZYHENf4etOvt
WU/u2y47uaP4hior9oM1Hro43c7sg9gX/Uyjneofaej/P2f2cZZf//m3j2ao+26+/0JLXZMVW/dZ
Px8+//NvdkD4/L9Pmn1ohs/3+j8+h/94GD7/r//3j8hZx/t76AYB/XLgsOb3/0TOEkZreYwdQivw
kcgQE/y3//hn5Kxl/922HY9AtTCwPC/wyVL7Z+Ks83eXyEXfNMGHWoEjbPG3/03g7OXL/0sMWeDw
ZT03DJ1AOJ7J9/KX1LYkrTPHnodnbZux80ByahnfoG1C+1HooCeNek4Ipz8QaWJi9gv1sDgvS6Yu
Q7kpGy8pe514ZU2P+KuCyOV/KA/0D4mN3aj20lEX9l1adOlVnhEJuzFjjX5i5q6qR+5wphdw9wyv
7b8VBmvjtYZWiYcfRdrg0DuAUINy2rt10HtvC5BWJuyJ1+iC8nBpWnWF1bnGUlCMI+dAmLvgLwox
SwxGtcNEntUByGRELO45Cz0yBwEpMHvs8bTXe6RyC2FvfTrZ6wHDgLPGLWNOdzA08ourYzYYh6Dw
mDwWjvbM7Bx/ZNxtyB8M/J0HTc347QhAhrsexM7BDRux83mKVaS6GGz/vJAp8rse8UCsRgB5E2ro
eMourtmAeL5VbAiZMSX2/H5vJzOFA25aaUcQnGoVkTM0YKiYuzC5LpVN5dSVPQhltl6UFUfILyN6
C9t2YYkMyH92lj+iIMJjHtvPRimgTzXeoJBVNGJIjrbXiTASg3Ta+0E4jBAc5pRYTMap9G8yi9nr
VaHd8DdnHLwZVcPxuLd8OV+oeJVn/gaQwg5ei9FP8KTYIWDEysvSm9Cuy4Y5nx/yrTkG8qdxDh4L
v88iO6mKCQlcMz/NGM8ruKsweI/FmOaM0WIZEtETl8UTfHvgAyrtWMOn9DktcRYzeg3mUw2qlYBl
zLZsVVaBj86DCeplHZDwK3rnYUQsg2OZlOLhym2nUN6W7Fr1TW8HpjzbVhogjjByKid8PqyQmolJ
YpRknv8IkyhDIy1iGKoYsiYuijEAMwOFUYUnXzSje52oC0KrN7LuArGFCnE1JMIdHxoYsMgthDtB
Ewzz2ppvRZzPzm8DMP/MIn8ERWK29Wjeis73yrsi9t2AJClCGpK1y8QbXHAs5GSz/+wn9tExBz8w
Jy4GL13bqaqtcwgZhMRnJHFWNpK+2wXZHX545YNALJArb6uuCOt85yR5dZ/wiFe/ZW005DQBaZ77
/cw3Q8Q83iktoiVwAodNe2+x0qmSwTa+GRZwca/qaWl74B3pGEMCEzDKfFD1iAfgaQ0ToKKnxuhl
F1PzO1N3Tly/T0LUhPzU24I87fSsEkycbIs6d8zkNa5xfkYgJkYR72obTnK28i1u7J0oGVLC7myk
dT1VfY0gUqQV7CuqiekgvSWAaZuQj2ucexTGrOA5ynIWQLil5cUwNmtjnfJRbnYmFLGyT6leIJ9t
ct+QxafhcLrQxheJz3MtZ0GUvXU2dIE7pDzB+DGCqm7uMIKmTIZjEpQOBgpRuRli9hcry2/ZeZiO
wZjbdxw0xMYSa0acHX24IUMwMB6oPlQ6DdB8B9MN8vU+Uwd8ErQQ4UwcwarOrR5vDLDLyAPk1Wxa
dt/w1+E0z9fk80DvRgqN1zVTs34fRkjGGNyM6sOqfOfeG1zYDgjMRs7YssjtXwxWJ+smrZ3UO1Hx
V8aubzD/vCq/jRma6tkFNUB7ZdFGM6119olhl/Ik/BEfku+O2n9G+kkPjHCxARVqeoZ8i+mE+vfO
wocTidwMyTyWuq+2g9MF1q1JneFc256Pb37MW4R5Zoxuo5OTF27bPkkp28tOfCFmNKwdYpl4AVPM
w0S8JqGqq4GcThodCfYtwjFceRD5+876nAdbhddE58X6OsZi/RY3pl8fBJxDfPaqra0D1C8NHNBo
AvZZRa1NwszmsInQnkpxWGrXzyMFwdx+S2ZNxJ5EAzlugfZJtdOxYivKLrNVW6pyMl/6Xk+g9Jch
zzZqIfJl3cyJMx5bd2L/npS9O2/GTkwIwgPO+k3XQok7S6L2CLnwJW4lYiY7ddPmId7ywOnQs41+
7/s3BgEtxkkvUFQiK9QgTgZjdthkmUEz7pOpo1SOx8HtDgAhXYRriJHdYzCYVpRBNCD5oVpGnC1B
9yuY3PGXjB3kMRlhwQZctx4+RDaVLaCmJQFuhmOS79EpaP322r/ojpM4h5Z9UcwrNgW6+Cxjr7du
JK5WFkuVdvEzWQbpEsI3hmID89Fk3DyY9vjb93kuWEb7ux8nNXwGnADuZiH8kzTPWcbFVREXefYI
b8oudjlDEBoujDZq183YN7FI5tZ9mCEgvLK9tHoptEfjZ4HAtw4z1UqwwWUPcVJkTdpCBKtZF3dI
PeaDCTNPQYEqcIEYgZsWyNEDH4hBLqo2IqmhanazyBExGBnH/oZfE/KAsQFadtUZwKxPBDMX8Vun
2f6+uxbSt4MOGnBIo6eBnusSXBO+aRKxSLmAt0AbXw/TjUcF3kadwlkLAiKw600DB7Dcol2rvOsh
nKvlJitdOPQS+3x36Mpq6fY5KiOUB2BGOnQ4xmCu8WpW+oihBgtVD6hv2s/IxoCXp1afohAIIOVM
CjkDFnms5wgRXKSmmISd+IsBYgi6f2HpT7LSEjonOi6l9/Cs20+vngO985YRX/6gCyThM9e/u5tT
bpjtmIA5if6lSP0fknp/aro/0bOB43qusLkAhXDd0COs6L8n9Ro9AiVRB7/DmNebfMlLUWLE82dO
nztWwk354BmB1x/+i73z2HFcWbPuu/ScF/Rm0BNRXqlMSelUOSEqHV0EbdA+fS/e/wfaAI1Gz3tw
anDPrTxKimR8Zu+1e6SM/Cbe3FJcAU+m0tJqc47Ai4yD5ke7uHHs4vjPT/d/vcb/0GvYVOb/fasR
/pU/DW3Kf+wylr/x/5oMw/2HEZgGTQYcFN93l+zl4adV//ov/j/sAAUm3YLp+vqibv33JsP6h+75
ukNWM7WHabgkFP//JsP4h+uYS1vgm0yYiTYP/jdNhkui8X/pMgzDpAUKLMclqIqUaOs/33F6QspS
PZnczv5Zq+qtrB0c4DZCXdOaYRkUUJ/GrT/LbjOk3UuUD1uegY0ocVvAnmLdbH8asf9p1OXJNZGF
qDkK+9iVa7uSdZjk4lDrcHzNJuetydSytuwfAjhfuhJ7DEpoeyUCI3SVyXStAcWu22hJql48l14w
H1XbgJsBJDok9V23cy+cKCHCNn6Wps+U2bIJ4LaJpcWsHkb4kTZQ0isV/6kZqYSpFz0EhKgkFYbZ
obrR0SERt4k2zbWfTitfgj7LoSN7ax03NgZWuGwxiQR4wT6QF/+Jh0xiJ1iUOpVOfHOrNmxvVnLE
jenb6T6f5b1mbpVmJYH36PtXPfbOCMPsVlp4BrSCF+6ELKEacrEPAFV7yj0KibHWPrB5XWINjAnN
mFqQLfND6t3Re7IxrWyTBG5vMy6dxFw7u4LEU4HOmaY0D+2aJQGEjcic/pKCG9fMENs+DzXZYO6s
fGaxUEIMFZMfP5QU5R2xU0QnGY4FpR4fIwqi59mTF7ulokecFYeNm5+8BrY/I/Mxm3+GAjOqRnpW
82rV5QsFVFKWR1fOn0EFGYjs+BeRel/pML0M/niLG/WGJyDFw7rIs7x4Ryu2ssYB345R3lGPHaYu
05czH5+wcIgOiO0dsSK7JDHfPTFyXNs6pKCk1RGdzTvP7F84pNIHU4djbfRfeBNws+UOhDVQTz29
1yVIyAFN0ytEpfYaBwSZK7xPo02q5swgVyPYGrHVX2peY5X1DPC5UmtE79yDZWi66R/FpolvRPvE
L/2eSjcOGXhjfG3RJxYfkzW1q2Jqf7UKUQuU+hnpjgUbIWTJZYZpzuCOzc5Uoikfi/ekYB8uBn79
bELJmwB/Hgp1lHZOzHpXPRoAkzDA+icDXiNk5xEXkweXfyw7pOY6nQOJAZGJFaHzkYLGoyLi04jX
WfMyygTFXO+d5yn/zmojpDYf+EwMy4W+1gJ5I5xg28vib1UVB0w9nGKbosHU0FYHmz1egD0HU4S9
cQGaKLf5rJQ6ya48KEswCrBodTX4fUfYaxDEvbJkiI7uZELpkU/PKkek42Bp2kQt5UqEaCm2YWHk
2qZKWRHl9eitPcAlTnYYI+2pTsXWm8Zs7VpEkWIOs3cMobkmrbknqFYdAGNfcVIvcJiC1WLSbDOV
g5yHswmr0QMUyJaMKKNXN4oProHWK3Cix7qAlmpFvCci+2LO8a2diE4AqdQHKBAmBwIwfgyDehrs
u3oePaLIWy0/KiZzKEIQ6fB98b3nCCUJaxpYpBHDs+tyfO4EaByZZeu7pMVwynaV/KSXwldXD+b1
zfEQcEjL3SomDuFIed83OQB4pO0s8cDJmws9uxnWRf5SjpBG3AUgUCfHxKIRIvl9q3rrQEfGC8n8
qaw5ADQ6kxpYA6OrgoAXKL+jvcT8uUW/l9ydPc7phvwtFobWpz/88dvyYgzeGROmfmuBXWwtHId1
1F/MyinWUrf8Y+8Ke2OrdMmRgAI7v3cG76lKIcuvmpPGdPMsTGCtZf/E0KT7NSZiD3mKj0HFv8Fn
HUpB5lkjz3GT4tWaYLJUCZC4noCw9SBh0WkGwppSHy1WnxOnAOLoZwPv4arRNPVX2cORtPDywaZC
2iADGfMXo/acu2q5blZMrpDRJeXG9z30dKQnwx2+6sRiPLYUb9t8RGrRnGL8rKcxi5DjGl56BOF4
061k2palAcgMKdTWqurygJhnn2pI+AwFexEsqHbwCjvYDzkDh1Li+o/F1F+L9nlMAEMHJU+wH6QO
Vjn2g9IbYKrNkLujf66coD4CGrE+ABC85b1JilO0LIws/VGbvqLsK8H69cdq6lcCM4w1LWa+9jMI
h27Lk71Aspqq/iRGKr9GeUfQXhLjy9ExYIoseKt3RuLIbUtqBi58lGWe+6bT7rHRCTau3pyI0fHX
whMJyH4lL7B4uHh9lOzhgKQQUC3jCSTzt6Z1b1MLl1/38RlbE/MVb0bXgrN2nBOy7pY7p61doEP1
3ZoxAxvsLVDlA/trb4b/5FJOhoyS0LEzJWC+MJ6xMINqYtODWLFtdk2wE13wEsO+0Vr7ljM+4yn1
Mt6MbCWSs2xeRccbtPNbxHftmoL7x5vBo7q4swTJhxpCnrhlAaIth1zGtGwk4dgzh71DEkwUODpI
FYgHNrjNYhBbJzO+IWQtf+HXrowbEX8w6lkAT4m8ZQ2+Spdxe9Enh2BKf5XvD6sxBZVTwkcYeOQi
dHZKFgdAuhYpj/C+Zdo/k3F1Q5ZjYTsr9pTZKNVzZAbaV5lgInKEfNWb7FsFH4mVvKZzkEBBGR/8
xP2FWbJmjqY338xm/jRaegfmoSLEA/Wt1WjdSU9kmDGtpB/oB2SgQXmE6bIjYZP8a56ih7JLGTp4
2s3UAAuCXdZXWq995hUgaw0jFTMe0g96VoITAZd1wcUIoEOqxkWEjg6Q4uhGgPxNxOIrsZHmRawv
GABtmVmfRxk/ut4F6wgcTxGPqxSqdn0j8uIYJcOngh0jYgLONOl+ok7YCm14dqTJWxven57Bjc76
S+H14EKL4Ny2OP3b+dja3X3JH8Q5+eX6PSfrQoOBeLHCngREnItuCNafycCStsDMnvFmXliZv5ZC
PsC/57DQuyhExnVk/MTXAx+JxdfwnLB7Q4jmYOohSqCxnvqpeMotbkErUac6gLOfl3+NEpzZ1AB/
radhce8S6RJVX4i6EaZFI/xLXR1N8H6Ma10GP9SRpmJcxkQVsbM9nGOyZDFWo1qE6sgGMpuhfvRw
sh0j/0RmIYuv3JqebRh3VsaTp6pXv+zKtRHHlKvGDWTnl14ysqmvA0INwtAAtQS65K5luOBX7VGM
yWvP1HwZ6iGYaN+C1IAfwOSNP44EZ/8wc3Q22dTe4VsyOzemPTL7s+ujx2ZNhs7cIwetI9Nqmp2P
3om/AuoM52/JWYYLMIp5a6xEzucBFIO8CbMtuZTOLmsR7DbTdFd+fSxb3gqsC8JCG8bHomvJlcGa
klUWBVb5Puvpvak52+OgWjEASDBsy1cLdyy+uYPhu3/NqTnobgmgoefuYerEKDF+dzHrQi7iD8P9
mBjQh2bZ7Ap7voxWuZ6sK5P9O4/mxpRChfhpjw5+8bWhnH5HuYQYG1O0hDmbFxxcSeZ/DO6j0WM9
ih6qgBp24FpusRW95lrwqaPPK1PgdKNR7gOHooJAdN6o+HE/Va192XmK/o/3dSNdpEAVuRkgPVbA
Torhrz4oHJ6d5CD2XwxHvINX+tvhIUb7q3+2SXnJIf2zohTF1n1oJ7cmMn0xB2jemijCOIyL8Za7
ggkoQERWHNqFHR6Kmb6Ed+zOfzrkgTkeXZToE2l9OHxY2aPtwIbVI6JuKx0/HOwbw4Lj6S3gewkp
NeamRnCBShVqoF1DcLPS4WRYGCANn5LRrqp145nETUj/0kPwr0gIYHhYwbKdZ6InMpoasEBcozAY
rJ/RQQedA9kG0sJLvfqsjEwu64zr0CGNwkmO/TjlDCc4KwU8nYO3de6CIxAtL7V3U+8NL9ceRAtd
r5cIBcaK5T+aI8DfFPE1cXW+3FG7vXadfi3VnB6zqPjIIP6z+5xIYRxoG0Z5EEYybgZzAk+GsF+D
rw6tbXEHEkUxlxQaDI+JXbHQkjYD+u9Gr3YartcQiPS4CQaeH3x+P3mm2yeLlbtppd4eKwT3UJ6U
W+XpX70XqSdtfqhJ6doOwn8RkUoPFgJfOCSkFnsgKZu2vojYepqKccCFgh+F0RaSN4mgWMKJJNS5
XsWD97T8A/+AnErYhbzmovwk4vg0eYlFxhTvZinimwW9mqvGErlUT1NPzWlG2KQL1tsUFHUIiwDI
vBQ/c6s9JPliTOrGDLGb3iIeIKAxNu4RheU6sEtMT91k0vrwV6YYbk6QnuY8VOnU7TFXA8xpqsfx
pW9iCFxtGiOyWADETCc384IxTh0RZqNDU4o0ijBCtCe5j5ZFIwFbLz9MjRcI9BnO1icmp9o7SQrn
KuiubuA/49BHM8YX5MWEyGpPwiVkqXN68EwdpNrIfQAZu2kz07s5FYLZpqpWY67ukWg/nNEHI9g+
9E7eXQAq6NuCKcC6SnQMBRinYhlvQdDATKDDMGOjuHUm6QMO/U2YBPN+NAIDNB0Omhqm8ZrE7tCv
aQxIpisu/IzITT5STZb72M2bbVE3ACrKp7zhy4KLCznWK+8F+YBAiyiQq33HYRNqsxmsR2ImEX8A
DeCSm2geMskVV9VR1phyhN4mb1ZVBKvC6cHr6dZV909zyW8dSbr+ackIGw3kEdQPz6IIuMkKGNLw
K8pNiUsE2FTUPTMHDo6ksT3YU/RQikG+ss5a5goEOGAUf+3EvukNWmvTdbel1eZhnmAknBsQw3mq
P+DsbdfdbIYN0qswG2jFjNaEsD28KIuQI3CWWOKLYB2jlwxLfdprvTFvqME+HDuu2bwAkeSK4/fm
2JIyufC6ThRpEbPTTNsBRMHGt11s7io5VJAchv6WpvWtnhMGr2K4Te30ZowjTVHGj6sEAg9fvtV9
4pI5jOsqg/3J6odAqWICMJI24r0nGDBk4d1uiAoKyw6T4DTjPqynaY905yDG9mlCcHci1QinrAv4
q4mdcwC6wSQ3MbDq12oJZZeLxmnGyVHk8GD6OfrTocYx+ugNDOCOEhh8QGJcSvaYe514X0IysEA5
4qMysQ4qwJ6mv4tK7VExAtu3qBdHkELACBck0dgDdPYK0FGIYpz2mVFKtC9iXK+yyl3qZCxB1AI7
jZeeHcAWQFXFCDRY48mHH5vzcHPfuC53gldcqNDhdEqFpd22nlpi0zJ7upuNAKTUnmvfKdeeY51Y
32F4HdSeDczWX0b5ecECA+k7y3P8wFwgV4gLalEPLpIIMFfW+ZH9ILcuD03dfI04gh6zPP4OrB/E
WutBEPRFeNY+GmtOsdiEO4Kg3+bi+xbyv/FO9BsI38apTsrB+VxBG8/gTfQo5/jEnJpQXy65NC5d
l1mr+uhjmVkN1IXrpXoFu8bWsH4r+T6qrLnG7vJh7aw8oSFrlkK5NfvTNA0PbK1ggXvADfFfr/Xx
z2DXT6RRYb2RSNWs8Ukf+hP7hwEHKjD72u+3nt9Q0ODvngbn3kztX1K5Hc7d8kMwKKGdCjBPqWGL
r7HbQbJXJLWMJ6OQNvMv+7OvumMLwzCvs+9Kg6DcZ8QLJPoxh3bbNlCRWYGPnB+EFoTK0ZNT6+SX
jmT6nEDzVUQrYvg5/jm0tiFqvXwHzR2C6I83Gu3OCVCAcs93OTmmZt/cm8h/mNEx4OeqXlsNq4BJ
+rLhjJQL+oUMlHIjFhBoBEBMKfCknncUw0D8plUCl68AUAd2vI0ZFuI25EhEmLdhdz2GjtuB6fTN
oznEu8YncMUk1XxfBpUVahAZpnhfxrn3Kmbi+9CTMH/RxEOfKnnOHSR2PayL62y/Epm3ojVWYZfW
H8KmuFFNs0GJVT5KrfgBNHxJhbZwcRtn03Vf1rJSw+6ShlGV6ye8nyTDD2uQePo1jkcXa4LNsBSU
LWsWRW1SeybLOhXOmoZoeQ5OUZP2ryLNcMBKwUuFJNXtiDF1Mw/Ncmvx+omN8m9FEhraryRac46X
a8swDoIt0t5u3b3ZewBxq+7K2ekcPYQoj+6CHzDq+Ul4akkeSra8Rw+NKY3D2DZI042aPEAn3qMp
5wQlkQJTAunsct4lgy0uMCM3unTKR06vfFdrYP4o4ihXYgAaGOvrhU4E1PyY1TBJRcFsUw7pp+vM
99GjiY7z/lR1SLuhUv/6TXAG1L/V68SB8pDCO5zlkhpC5uSCwUX+s5uJo2EYQyFZCEeFUfRT9Xa5
MUia54jgWexyfeNFJTmyY72Bf0ogeyrpSiTOqd6qDlYMKI5X0C3xgCnVcaKFwCs/pYHgFhWrpzEm
LCNyseKR6MTCWMfU65mc6Kgz8lzJf5aCCHQcUVGoV1APXFCmxFKYmreNo/aJsDk/HFQLfZqZxioy
vSPYBzhB8byZutHETYPEOwFwRHi65P3X2xQqEx8xdvxnusNzbKD7y8FErFjseys1pI9uJJ4iAz3F
AkcOsvrQDtWTX2wDJLarIojWjlV9N+DZDKZHWY26MQdKVsC9H8oDxky6/o6vFn8lAkGamo1GE0FO
DcTx6IAM96DEorII0m6TVsZ7MJHEXYtvQS2LdA+jlhHz7aMdkbrjrTLl7YcUgLEeQSugjoLIPPBE
1ym7V8nsAGkE+huCpiMXp0/eXqe5NZlIjPZVJQX1SxfaVtE9EVaHNyyibue/Nj+wX08YYWkQx6FY
EvZE/PMqSerrVDHL85PyrKfySPIEg658WETzFc9Amby2ZRT9QXof+p1NuybrLdboZB/YDCLmPv3I
YHxsM2s42w2puMTEMYVheKP7yA7G8aFM5POAzHzd6tmrX8QasTxBDVpDnXjHIf71+z1iqacclQ2U
LfWiF2QDD0hZVsPkvk0OXLfIcEtGAPgHvOS5Ve2n08lfq1btIcPKbcDujNZdizU7pu3YlSnhL9aw
713nIvhLWV26O81amrQOsHNJcUJpepBEo6wD8ZJGWrNtdYoxrHtwv+urk9CuxfkNpiLeaOzk0Akg
1SC+5U0718RZ5znSWk0DmUSUUCF07tsMISyNP+a/6kE5dr8juhqXOsyO4pvRFD2CzVI0lzZDRQiu
hCIpTkLrKUEIvSb/Be4bnJm05oPrHvXGksKYBKPasPqE2at5HyMQFJTHPFgW0Z3Y8c1xU1kGX7kk
xCJIJHJtmB5c2Ueb2dy6q/qzE+NRnTCaa0H1WVgZhbHyPiqHkUST1t3GnonpSEhSR/7H1j6KjkPG
e6xjxluZWvMVoInttfpWJlm8I36G7U+AYJWY71PjaN/0Rs4KFNDW6DlDHerRLWkc5CC0O63PrWcv
Qc/vurB5aU0Uq8EXtvBrPA/f2SCzLdeMSZ/ZH+FIZj2FvONDcIIS5T67UlxtJc5uIsTBkRqxE5Eg
MEIn+sKp7TxENULh4kioN1ASaFnfvcEYKfDrE9zx77j/5Po3pw4hiUknt24baHfSlv3OsaLmTfbi
Uata/URugE57yMjAtZiIOECHCmvyw6Ttr4RHou2YjCuxMj5NIEWEH6tN1dRQscr2nVuHGXrjdBjw
lbWVZdasYiv3NnHFsRoxYtT2AnbFmgCjPGxYHFGu07SqfPzpo3jCUqm/qnHbdvI4VX52ZANEmutI
KiAW2EfDe514NebecPXJxltZozBCs5YcUDnDXITC+cYel+nFbG7jAjupy1Iv0L3+2PQ60jAgdGmD
7z4K5HPUWfEW3fSGUgG6SlLwtJWV9wCGa61r3ONjnDyqqXm0U4RJjhO90U6mIRutNHSQzvC72cQk
FZDZhivj6YqfMXnrrvDHE4D8A19Pf7A7DtSAp33VTsuRppiVYuGkzdC/8YfW277qd+UIvtaFHYKV
X3ugTv2W9pTsUFz+ZH50cvk2ibBlHFiWDHtiMLetHU+bMW3OQrUdGhCo7NPE5rX31m7GgzsEzaFz
6m5tZjzgCiETzFFjRwpQsHJrSIB2B1jV9yEp9cZatrzM8nl8jSbeDqPWeysfcOS+nhB7Njw6Yf4m
UCCii0cvFXn2u4uGhukhtlLPtMTu1xwA1Akt0kKX7NCw25u5xzjccNbV7F4sTJQp06Kw6WsmL7P9
kQI0YoZnD2BPeJHNxAn6Hmhq3eMfa25PbjD98Uo2XK2dwD2OgD/Y+jvR4iwZN5aOtq9nfL5vtC/N
6WGpJHmyF50CvjK5Br86SUUey9xZ64Kt1TOnKkz4+3ZB0647qbX25+qcJdouceUfNODreS6Jcyw4
Cn0c35PD/4917x9r7DHYeDUseg3ERMWUUleiv3om08aiYuqaCydGQobHmjzo9zGqSjK06k1v+OWh
Cy4kvZp7lySzyJsfkxQ9kJF7YIYoR0IAMMW60GhozHLZy/mADGq3T9eJpwEv4IUFcBMmxVY5Xvfs
EWHTF+m7BV9qYzdcEScuNoNNaERLcS4weZ78TKGtiZhCpNnZ94Ka6aKSG09PwePYTDV8c3wvsFAf
jKFJ1m1pX8keBXwJZwpCDjNeNklJrK2g0kRbCV9no6FQhVD1W6b9R5LlXI0BMiicmZQAvNohMoGA
xQGniATnogGt4+0zfqd6flEKmI9WIaAqI+8UjxyRIut2taM9T5L0nH7ZujfcyXu6oZ2wjW3rFjo6
MUbduADZYnaBvhZWJFcjwM7Q18rjPI/+A/oep78K9CuQWbQH15XdznN7Y1MSm9PqzUF2Sby034c4
6B+olNo93d7ISky79zbqz4xFJa435Mwa8WbYMzam7dFl5wOt09ihYZLuC06/52Smj9Io3rnGYQHR
e+8X5SvDXHSVEfMjvJQrvz+kutWw2cO2POfyjVPG47/VxdQHi81rLL5L3xm2JOGeWDTkK36HBP+S
Wx6i+ChzB+IBkQF+A6/XYJ41E0C1YqFW72sX6wyzBcWMCKuE3/Q7V/3JoDtJM+rPmjx4Q5fuqtSd
MJHTc+QkeWuWtkpb4sKDNnFXkZVDe54HBqFAJiIjOQCH2sOqpjeTstlFxvSW6ekUzorwn7JU1dpr
WRuxPj/WFnnj/hDM66Hr965xJ3oi3vfmUnF34HTwJzbtmO9x0N37YAsAujz0qYcngroz6Rpo50nw
1jfix5WFtjXsCgqCVxx1ppmDrqDTIvvIG45qZof3rHuW5ezskSazhcXSwvfCTK6Gv1pBg6tY9xP+
43jMu6ycoHNskiVFL+NDUaHhthHK7HQmc3yzSbTpTRYNrL3+DJUh94xLQeiC9y2T4aI5A19d0tBW
fKCJfsapsred9JD2T6VBlVKk26rqMK03x641oc1mgC2OApkv82nGm/3APUGpKKuLm3ofNsSEINi6
8shuDQEZkDHGBCnciwoq7ZqxzzqxtHseGctYYb6bhf9ZgjP13erG3nkRxg2v5mzfE5e7JaaS7mL3
XE8OZ0r3JYf5s6ReY5Jlv3R1E2+sWP4SAb7tbPNhmbK2nfdog8GN/JTeaDgGAVsXRj3vTDfD1urZ
38Ptj0zxuMgtWVTOJ3YvPO9UGqInaBCOfS+uyxcDfgRoavWXquaKbuTQEUy9rC3h2PBYy+nYJcGF
YXwYEB2yzjIOLeE9NPV0AcXVrVFKH3kiyMm4NagY3DeUGTWL7hIXUwK5ejw7CT5KonRS5T2Av7tZ
MPKmtIQL0d4o9jZJ0kECCKobx9ZvOgCQFcp8jtRniWwvAepIRjJ8avz58Nra1H7M65MTOI8+LzGC
ulWyY6sFEJ0dKI1A8sJ8pgvNOCdaNiKPvGc8IaLnDOfhuq6mJcuNzYrUu08aof5BiWDDguBSVOah
HbNPR1o5HbcD8Tp6LollNQSDZY8o1nCIqEDy56nmPaaBnWXqTs2TMEjQmrpG8OcGyx7yw7dS5tLe
sUHdysCeDtR3D1agNnMCY0UB0CaCfYUq72uYnFsjtBrAhcvrhpZz25R7uEe88C3YxC63WebKi7XA
Z3JsBogP74mc31IHLBUJ9qluHCGTlBQxYAwMTFFMXwgnynNnW6d+tzGbegMw/0A9y7fZiQ9+8Ec5
2Xe0F1TW6tHy1EWHe0Z1IR4nYuV0M/00khPZe0+91U9rQPc03N0ONs8vs7UXHj4Wb/Da+2A4dGS2
a1K7kJJp6MnEG5lpY/TbJhr8zh7k/+Q/JW56M20uSwObMpI8EUlOyPucUHr5+W9q6wg1b0DB6QE7
+aGQjog+gV4knprYgnXnbg0twdWqDzOop4SDjnraMThoVCk2HGNhwWyShQj/K3oGRSimXjVOCP45
2ceV82D6DqWYPeir3G42QUHVzxWxvftoigUZg1xWzpvGNWEz9ea565EiqMBCNMMzqRuSFbW8Ct7w
bOV0TgLz26XmIGpmFbvWDvQgjCE216tOgNlN6ceosTYmk7xQb4JmowUcJEavxauWtPJWJC9GyQi8
MD2Wq0DG/IazdQZIGzD1MLPgYlggQ9TUPahSvmdus5sdJhJk1F8ox9doAx3eMA6RYopX0xj9Sdr5
tWdQx9614VVV/TaWOvCuIy0IMPmgN4tJ75I7HrNxh2pExByHXsGP177qc+nBglMSUnkFhIYdH472
WqESJ7SznAxj03btg29XH6ajCIGb/e8oRlyvayEedN7Y5NfwizG7mwkOK8vfoAmeYjs/GDCMO21E
8j0bb0QDoD61Jsi0KRs1zqK1suoKG3D0GJTypXSL9omcoUMCjeDPbFCa+s2Fr4TVhyQcj+Ehs/uJ
ubPbn5MWXCrbzhMZER8ZP2evltgPVQRvHLouA5TnuEMXjmB33HSPhZuaD/TybEUCev+e9T/BHOeI
UySOonvhlRzEg/43GCacw3W6jtATw4dK9X01anuqQX2FWUqhn4pPTQtJxENluyEZqGFxuZV+5O6Y
JRDqERVPVYc+sD2DCTVY4yHhEP7eX2brY/3NdLVft4THrLD9fZpjzEpbZJhCiKrh80LkYeg+Guru
WOm71yGOEmaCGgmr6/QAcKAL0zj14QLmx1jQBCvODtdiqlKOIpx0Cmg1IQROicUz9a84yGXoE0Ww
jTz3RTa6CJPOQBYWfEyJiaK7U+3qpTczb9sUh9omD42Jje/kzwUcCWCX1Rm1Trm1TEwfOK2YJh6w
WpWoEVzo2YXz5EkH7jCyEcjx6q/VUuYkHpdu+Vlo1xDhG2E7+ecyrtsdM102E4wQOyhxlM3IvNPU
3xigzVkmnB0GxaFUs/nP5DQGO5HPmwI25DUe0IS1CZm1sCy/qqT8ztnjZD4fRO95nEqH3CPzbw3I
hjYnf0n18tbn7kbAvnpxzGqLMfejwbHGExT89XmujaSztn3r/ArRrTS3ftdL/dWNo+OIrnuVIkQA
7yyp0LT4NcjKZ7vQFgkRzz/JpBPbS+tziOMLZ9yrRSvDYZuQpoDwwo/41lML3nqgMjxe2iI6itlU
WCe07EcMGBcyIHkaeVXi0l4Hk4bAC/9qmqEChQDNTawlOyIR2Avb5IIv0yUtGTYJqSkDQSY5R0sc
dc0WyALvUr7gTgIJITllgxaOCQqCK3LsVvU8izBO9cOs659sED9BN9AtGnp8wudFgocwDo07QTpg
oUAoZ22c4Xvs9Vh9GlM772Z/IOQWFquhwx73mHGzLg8FmrqRMD0EtN0rOWQgVQCeagceDdBr8Upv
6j/VlDAm7UrrWOqc5rRIlYgQyDj6TRT4u1Eof0OkN49STeYRU52x0YvkO9MAyIPF3+Fv+6kAjK90
2f3qqftozam3tQMThWDBmhcHGjVXgJpNZCdZwRE1Boxfun9mEyzXQrfLdRXoOxei8R6CCmPbGEhZ
6l9i06fUWv4oPdjoXTshinFfFPOhkgnKVtgTJyDR34essy8NC2Yo8w1Q3No9JjI+wA1/nw0f6WFu
lMQ9iF3WV+YaGN7d9Vtjz0oIhgRRUv5knY1q1rfOku3mNMaTbG5ezUpKc3FdhhWQsxBxz7TOAv+L
zcqrEVOE+RVGCc0/F7IKzhPWgrPeyGubatXKsEoWW2iJEn/UjprSD11FeS96cn0nMA1qAd5xQ+sr
wmh+SX+9mNEpZmDlNdVrzcw6hKnqFs1r7+dXr23F3ranj9JQcOO8nhG61cbbcfg0lTVx72j4GYWJ
6d5TD575mMfe3UmDS5QRx2syHbUAtLfqnBbWWiILRatErJ2k/8y/5sS9cxUeat39REx4tOi7aQ4/
/bairjPV1p31heSk/U6+i8cD+eAwIjGM8XRs8P73oUkkRVLFa9P1GOfyR6I5v4FufGs4HTjAy4ib
jXiFLKeF8N3PKmDWMlRsR8ro1e+ivRVoBzhj4uSXns8zn3ebXleHfKreY2qewqRN6gWCp3bnj+KU
oHcAsE1mRxmRPqG9RZ1rna/w6K4QGz/jzuAj+AkUNzYGyKy/a7FIIRBqb3u3fSEm7GpkHcvZgXlK
pVGViP6ljvvvWSs5RaI4JSqWCZzzT1rXc+chFSKTRe+yg8ZwdJXx66XBcHb8kjDUwrsmxNnFtfdo
+Dvb2ACYJDBrCeHSwFsvpLW4QfkaJT26Bv+RVGPAur2AwIiBP6vo3a2IsBeSjc2XnPIMFFy0jBTu
qOmROBKNmBOOnkwnIhus1VtdzK+JuwxZW9anlRHcKq+9ZYjDOit9RKj51M1+yw0SXWNl3vWlTa3m
HkhJBPgiYgMrogn4RvMe+xrodfUaCWZqNKQmY6joarrda+J3sIthsbkq0xZ92HHQPiOA+YglSwAV
ot23gXtSovkgQ3Vrs1/FrruOU15+GUWmCgYeHxoIrQZbMEbPjtveo1TsPQoIWUZ3bKKbptLAusmH
KKcjhzspwgoxBWSQUID1miL2Npg2WQAi0NukjlqbE8I6CzEyuFYVesK4/xtX59UbN7Ju0V9EgLGq
+No5dyuHF0KyLOYciuSvv6t9cHGA82JoMDO2rCarvrD32vV4HCix+iZ5j+/ybGDJYf+As99cCZMd
f81aMK/2eaKvsSpRutgPXmi8MJcShzGPL6kOl06H/XLGsrP2QOKkQAtbLgijjf8ozaJTGjzQLoV8
5hrF0hz8YJkX/q8LbrGr/B+E/8nZxE4WZ2o53EOJq4IzXkw/UUaymhm1u7hpDs4BFiQdRMthklU5
m7MMhk+vX0Q66yXDxU/TYDXuHBw7eI+L7pe06g2SgWMpiEwANLJrK0EKx9Ac2khVO2MqUTuFxkfc
Pve9fet8ddejwzzmuWdyxNwVaHoX079RduRe/t1xV61xmu3xbQiQ2GjqlNncCOaxWO2mx2HKzo70
oy0a4EtXYlblYCl6Pp6ZGs6GR7t2I1qTECvq4GZHM4C5kebgEqIi8uDqlSAjhONvPVcwHwvQFZas
xGPE9odC0Dojvd31ZJxgN9m7yn9rrOQXR9lkAsjBSYjHwTN/vejXzjx2SZBPMLthPZHtpxmhmwkq
IO98VleixgDqZO2t/CG5oTwNzaUOSWIPvOkdogk26NH9Nm2G46UosW+4j95QPfp19VbkiXvEEokp
bhC8FGytlgzQ/Y2Oa4kEA/YyszC68dz1V47N1C8IoFRDVVo4Ne3vUDIG4JLR6ynByQYIzF6oqful
5EOYlvbzBqDowI0ub7Hj7bKslvu2ZxCiIcqPIY9ZaHXJVgZvZo5kwGl7XJsELuZzoBZNQLzW3Z4s
7mMZs+Nb74MDQZt0pa0i8TVLAHbm874vC7lRvWEcoyYqlxiYT5FlleswBwriNNGzUyFQgt3uwzwJ
x21P5DWTSxD4XgBuu6+mFW/lpwq9rSA9eEnowyLMEf4To1qcwY++NQl/1BDrXzVYIKkssaALLxdu
x1RYpQQ2zbg/0xrt4+iHr3NuKgwM9U3nYHrmDgVaVJQgTELMgT2wotyND2RAMcGuKYdbsBtdCtdL
DfJRowP02fG7qrmPWCNsldM6Ihh+aTEei5K+vIrRZheZ6VWXG+Rr6HqXhQ/YH/LtLLufQSf1quut
z9DV3zq2JTOPDgmLzeSPoYtjdN+o6a9dFZ5E5nylvYctFgnQ0kTlB0FaHJJcbSY7eQ8HUkuF864k
4P8JRy+Sc8Tm3o3kVtJSQLiTc4LhH59gO78NKTiZCulF36j3ImaUn0T01Tp99VzgL27VvBSAsRY+
VpiWCd/BaYqnvAHW6NXzOu2jD36+3sJUpUmTxH+YCJSkYbaFHI5NqJmx16LiD2ib+2jFKAtsjmwX
80RIh5of6dHtoWc3S5F2ImtBrZRpXZAi5/zcm71u/Opg1OpIVG2+DcX0maQD8j5TwfzhtquVu67Q
4UFGVcfEbjFAviCS7pEPfciUiXE11ht98o0UrIuEmzpWd+a/TQ9nRb5aIWJYR637x/eHrSMwqgcB
j0VtgMeaI/8NhsGarPj74EScpe66bUMW5pR6L27fhUDirHSJ822FtjY82cKgjjbuDlyAtuw8fXpI
lIcx5uPF6BmfVuVVK4fZ/LJ3alIbksc7L/BEiupfhCNfZem8975gxrfAiRGecaY/j2nRbRh7C27n
+jT6BWc2DwgUN3j77XsT9nI7FCC/S7XKjeFbE+eAsnR6w4WGAYTY5nVlMgCwImw9scXaKsaVlWXR
ulSou8zBo6t2vWmFbLJa191wm4PssbFmZvUZBrHa941l2yNr0LVLuKX2qzWE+4Mo5vBUFgPfLPOH
ht80Q0S2AoiyoOEiwBTNrDbieQexdm2F5E10Erm9RnyC/gqubm8mj33FCOtDlEN+cnN2+LXBX931
7C/Xnt5BFUhWI9YK7BidpmStxOyP1dTdf91zECBRYgqWABDJOrnoZQgS2JV3bFinlmHaclCCEkgT
fXTuYDzZp2tEd3+TNiQqWaZ7UXxEuNcunlVeIH1ebNztWz+n36QIsPbWb1haZxTtPL+mth7qUDbM
20Dfw5HYeC0Xu9Nz/YHYQXw+3vefZN7cOuDQlJFrp6weVE/ywFh2j3NZnnsB0Lw0yy0z/25fsNPv
zj7Zns1gvDqt80q6WkfOj1ob0bAGglishdDwD2GkbOkL8HpHzQ1XWrAyBnUscoNEW5SA2SOqbbHM
N6owctS+ZECRRLVosFLFqBBF8jwQRusCz82K8aV0HeJpc+9tOnoy/5GtAbUP6+3KNwUpnoFL3m0Y
r0SfRyjo6CuJtkbeE8Dq9uqIl8N9FOLclNWpKjA/cnTTH/Q8LN7oYAcvG2yD/G45NBMkYS6DNhEs
yP/kIRNYCCKznhgUElxcMpSsOBwRRzDg5o1Fi39tAjntCz97TGS/5jL9NHtIccPALi9m5db0wXku
9S2fhm/HE68i6T89pvQszfvbAJkCLGPvMl8dJcZLa6yusrfWYSjnRXUn0uVF9C3deoc4UmKxF4ib
B/XupCNFZfFkufWI50I91UWGS1OnK4hn/J2K6LPyy3CTZ+6jjrKDMZQ/hVZPDVR/JFsHw4jFqs94
dSckaEnIzN3ojho0wMo3GGmUDNj8gnMalyofS/INEfauGjTvHVS1Ad2ZYbjgY9Dtfgq5QRJVJIdB
99UdDHU0xGjtBVv9ReS6twR3JxcTWBSJQKhB71ZqPvHizrz22SIVxDiBWr8HAsQIvorRRVn2JShL
MQWk+aqGWxWlXDSyMf7Wlie2kIt4quSwcR3kx1lsXOwqYJqIyol4Kl+tI4swx1A9Dcmds5h1P2Jk
kOYlUKxzZNdYXbwt4LHnltyRsK5fWGsO64HpYtFZ8wpzUrKsJQYhjrt841biw9BzzBb819LVr7Td
eaOfeuXJ7QQ/kxALRegdWuDBigRBDsm1m7fc3Wyvkmus9bwN/PGsAT+nNbmrWaTvkZNyk3ZIXTJp
n5DDe4u74JFYui+Rq68qCtBHB8mLzbuR8ywzn6XwJsAcBZO4mA6kO1XZqCo4fAKfS5GmEdC0XtsI
epvgr9vnF0kOAjcgn2BrXDWyA8LttqkfTBemgXg30RyvoXJsEGTv8TmmbJDY6fuTkpuSzfGcB+Ts
EpQioGes72ure6r3kxwwTBqz++3ypm+mKr/0DZolazY/SS4qVwPCDw+BJH3vZ8G2fwDOvfCsews5
uoe4t74Uk6gzePeVdsha5ghYBRETH/Qv/j3ioJjMkZya7IwwLl50BLcsU6AAzMBRLieqXxo2wHnJ
jgeQ8btVdS/KapiEs/5ehPMbhqdLNUx8LSLU2S0XwFx1xGOmwbx0EwVhe/D5nNtqC/2z8mDAhOr+
ArRFti0c1Nqzy8CJuTqmkEXXKYyNFk4zItTFUsN48Ci9kFCzvfYQx7ukZIFAHe2bEc5/glQ5q7YI
yJWIp7Xb6m8XZRtbX0YOJFbtEihrdO75tIq0qcF2OM+xYVLFmMtR19ElvfMxhpqwdg/8OTxlspOW
SMe/C2hrfTecIom4HDUGopvoNCi6EFBFFOx9t11GEe/QNI9fbqnetUXahTYeaHcjhsxase2EK9rb
7rrNWPNlE85uGSZHzeZmnRACgv2IYXwLjZN54PukyXWone5cKdxcM0UxSJG7I7c5TCgiMWKRKYGn
9imNT3Mg2QBZRouITTJxQBS3DFT4F9b8aVQNMZmUJBuaDdazD1WR3VzVYu4QYDea9tKi3UUMQJ8l
kz2wV39Ra/M4e1pvdGkTizAG09rxJjK02MsGCS+cH/spjRKYmb6ertVSlMkuCKWxrOPRW1b23F/Q
2p+92gTemTQs+aPGgflo/52BdB3IIqFmMi2xmmu5Y5sOhNs0t3UesojE2o0r5d2pPHVUaHxIfA78
VQIAfWmF40oz80L741AaYO3s8GRg2yt21N3xtutt1MXJ22ACYIEAw8+NCW0QvwudlsuZe4ap2WOH
yRqCBIDgIhwQB2HFd9j00acrcr+87mOQXEtJ0B5yX351rXylF/eZSxe/NSYJPNfukgjvBq2Few76
7lcUdXLsdbwthLkvMZcweXXdrUXsZjvylEypPtcVppUpHW6DMXvr1jAscOuYSCwSZgoROAyE6Y+5
TYwVtllCsXwLNC2cEgPmccNPAJ3sJTGJjps1bw4hkN6ibNV+8Jj/dkj4VwwD8f1MfJaziWCx07Br
0xzFBUIBcnegutQWp4PomG6EB+IfTgm7uibQKNcZugECIk3k3y+eHgnm8aI9sbB/h4j8vxlxVWYg
CdbRHB1pbrlPckKKrNkBa56wx76nZM1hyxs8i1ML1HyFQf4pcItfwSgZMWX+XDkfrqb6GmvT2YQu
q/28bodDbVEZTnmydH3AO+D3f8KpBkp/91R0rb8hmYA/Tcp87dau3KIx4+86sxgyA97s1FcJRrag
W7B5aVfAOzdmqF97N+K7s7N0XxJxgsmlRQnQeTcxiGkzJP4fA1f42rAQRkxRAiIpzr6rBkebcc/h
BCO/iYi7OU4amRxEPHPbouIIBFG4IfGFK3znw1MUVYfffCi4w/mvZInUCInWd+1Wa1U/27L34TzQ
QNLbf6Z6+kX2zgAuw2dl0ONeBBlXNEBwprI4y5au5X2EffYzR5jvi8L6rIkGVWkyMiDm1o2HRdqh
1amS+WwBZTLdxwKR56rsUsJtSqgzYeytvQMDLmtbm1RhgRt9Kaf+Tg0F+LhBlT6LQ6+d6xjiS0Hg
5a3RjAOMhAq3rBzxWWRyx0N+LMe6OHjutLOMmPSC0B7WqZ4FDajTrnuF4KXzXn1YGGtR1sZaI4RI
5iTdIiqoEAkTfx0bh5EoybWc+3eVsINJDSTMFeqPt84bkRh6Br79mbetlSe/QxFtwco9ijj/EWH7
yDQYPUrK56aZfoRmhcTqBC5ujULPPlZG+ozq9Z3YdgRkTYiPv2RAWNKtLA1OyT42q1VrnBONZZif
No03BAvh1MOWSG5sitK5jDZ/JolU7+bA1T5m1eb+g+o4bGi+XzxCOYsQsAf/U7ogIlIC3oUQXUWE
n2AgeG560mTclmIbx/RSjXg4rBaaGwERFHiYNQE+Ev0HOBqLh1jynvfbsfP/lH79Iy00eQTCBhw6
w6rwgsciED4tfvBcyCI/6fk4dz6J92H/WFvZK8oC5qWWty/ssTskKEpkahlHacdPBSEPEzdXb+UA
2rQ6wh0gXok+q55SJitugatMnAN/b/U0reEUrtqwPNaKejEokNEbafFphv5Pm6B4zbuhRwqElorA
5ad5dLHNBrmCaLCBoVQcZnxPC51+grtaFRm3YNokLwRSH2WNEIesSO55xToWTQWF1wgw0DIhcdCU
rOYmP5u0PiNqMKupjgVERjYgyON91C1NzsxYtQOZ5nqrjWpbJniGHajDy7HJr7Wsf+wCU8OItYmT
LN1O0jN3Mi6JxiElbZkYPK/xNBcHIIqU5/PUL5loZceZ7XuHdhEE7bwJ9XlQmWb3We1ca/R2tFeE
Vg+7oC/uKy8mEzr8FQJLbwsenaIPeJk50LePDUoOIG0Lhoak7s49LuXI2vQ6IUOTJ9w1phtEpVtq
MLIHeUbhiq3Me5V+RUQ8fBE+m4kpIVcMJhm5hGLvXvoa/z35fbswbpYMu+1NXswQok2y/gpMhYDM
mLtCz8RLSGhnJV5JZn7wDn3Ak1PY5imTB04QzL3VIWSW9BR2DX7LFDNGP9ZXaaWcVznBjdmmqVEJ
mHHCHHBY0x8jtjeiiOQVhtXhNHwWw7wzAzfjR4TgyE5fHFTSqMy2etD4g+OZjXnmcEzl5rXvhEQl
7b/w5sZPbifusVgz/jPMSCHMKATR1nPOdm4Z+NF3a6HkyV9COF1rU/krHeICHTJ5Hnzv24+YgKQr
Kcdb7mbfqKMWmVX/hnmEskOMT1blH3QL/wbNJGU4lIcSD/xyTDlscwdLdUAoeR3HqKNRg+kO+ILy
nF2OhRGlut7ZsWTQiRodcT17MdL+EtsWS/C6r10Q/3qF+wqH5uQkpWL3PVeLOCAg3aEydMPhaHTp
agLIRezuF+MMfW2r2doVFPQmf4FbRNEJBQBobhMqSDFEQkvf3DnqQdgJ06jU/B0Jbm1mA5x50HAu
JPq9bv1qZ3YNqWyRQgAZn8VkZrvYIS1edXRl5gRYkATpwAyXJBKoZatmg57U2uJXpAXg3lhYeeZf
uC79lZEHI5hm9yoTTsKSgf9yLI+VGX2GpKmnYmz2RkSKIvzGTZM7zorYnqtqUHS2xKBiwsYYjBSj
RsUCMoOLoIdVDRiQk5NzrsNktXSZWu/CmuGk3Ub2sfS+Cxf9C+SHjUSVcGhrdx0FXnOIwzW4FBuU
cnq9j1Bzr/W26dS4R2RbetJEC45zK46sYSQ39gIIHgiFKgyfsBgjGzKt9CNiSlSZ1tlPEoaHCCtd
12asq6tb5avXzBoo6KP9OOsnhnhQJDVR78Yr0MaXOssxAfzGgNPbe+NfAOTO79btUlyDUh5GxPBG
a9/4qL+mlOgIcQ8wGqDX1H6GyL/2QX24/bbwk+8pDPjhI2eg5qDX81sMipZWG6MakVHXMjmi++Ff
9iwhrWj48u8ZtgavQMxv4M+2sRKtHyFMJ8ixHzXokDFf1y5DdzSVyb62FT7KrqOiN9CFpu70I9LP
uqueCAGeH0EDEWpBE6ZyQ/DAMnsO6qklVMrFlGqa716T3bKGVrCget+YxtDSpubxyhU0omVkkxs6
Qny3MJvMOSJtFvjL3Ge0JO0xQCmHHKUZn5OIjfvsbe8vXzfGK5nCU8EihJBgN/vhdurcTTpMh5B6
n/cYuLnG9sqGygIEpNv5Bn+9RBfC2ASHNDjzvOXgN/pj1ocvc05V4ZsTTvOIM69QAysFuJcLaRLI
uX7SzohsmBejcyK4f0DrliYx2UtZUVGabvtZhfG7w8ilSK1NRywRp0MxR4+9yyeT5e6b71MRwqz5
wfYJOiLBhZN4DuhdU4zskHBsGgikw5YBK0U3n9SuhLe58q0pOHp5D9ZRrE2qHmr/6DF3JmTyPP6W
1k+UscWizjFH9svGEoge64hoXRswVjT9aYN4K5UkN8S+2+Ln9DkkSQ7la/OuLJLBrPliw78ZYcrG
9MLRAH4El+vMjxUxLSATPNbbLnKf5cgfM+Ckh5W46QMMNVW+5SI2SEIRuFH6Yhdp1v+eo3kw4x85
lC+JK36b0fgLY5BZFQXwsTQJKBrrpD2VM0la+dChUiJweG2ZiGrT6ez39LGcaGh+gDbUhXFFJtCu
tfeKgWLfhEjYepOPQTk/kjyzphU48plWh5IhitXDr4q81/CjkNMmrqv3mdxfnu37jsMxVmpoq1ti
dYJACR+Blh9vysZqH5xq3oIRTtbS49htjOAUGu0VWCE95MwGFoItVI1YMsIkyciu14iVmBhDst2Z
dH4ePfvCE0dCEG1ZfYyVQs9qMLxJh23tR285VMiFY6Zr1t+vZFMiaqZOHH1E3fLIKuUzCS2Yic5r
wqcwxi4NHuPIJa0fb3j9mrA4ZAiBgz+nvtMhbbnuPTwQVvSMbXdt9YNLKT3UW+mglRsnREcm/PuU
HKzePBDFHGwGxfzBgcN+9ZF8RoHFiYdsSDMT3AuC/to+4wUyJDIMMzrPBfbTQfYuZRXNo9X2xIQ6
DBZjoYERZ+QvpQzqO47XzCl4c1ISzXrpWktwUjH83hiJABXIwDRkiYGL9D+UzStVK3UrW8dmkIVf
Q9K1y6qmZ/SaEjiVuSxd+eVgbSPIAjQTjQC6V579KR2/IBcTcx5Dc3MI4HSHBCP+fcsh2f9sdZ26
BzvXj6NlYLMq22lR9lhrA1Jls4QUxxmPEB2igHUUox+X2Pm/wVM/ulPNeLoHddcxWORg3dQta8WE
Ha+fXu91NaLWv2OEAERwjVoJFrM6N6hEiwaTHbJ8pIrdSxy6n4SKQTfIDrlOd9EU44vrJMsWBzMu
lywouw+TdTj7eZYVBEJMOkA8YGE6IXntXiag5a9ZVDEADp4qm6o8N0J/X/G5QNhm5mRi6AqK4ZDC
RqZPIjnRvH+RabLE2QgAKhhfxkYlWBnpV3H/Ppj3hRAf4k7OzKMqYn4PVTyubT/j51BRJok4rA8t
RZ8U8baZKI8vmSlfCyMmJC3BsH/oegraFCby2kycK7G/84L9LO5m97uWxh8R1Px+pfcK1wuZeoKq
DLMUYRHqYk1sp/rw2kZTiuq3fgZEwpkm+Gv6qmDwTjzRtpymhxphArFnTswjDgAbnDP5v/OxsZEl
N+U9DhRy9NLw5G8FN3ytKvz1c/EmBnvfxBEjDtUN23hIbmHASk3nuCFdz7nQyMLiQQuGpBShMorz
90pV9JAA0tndjwXyFqQ33PHIoZJ9PrEnK8pfW1KqTo7ixz+oszlnPP3Y5OEr2IumGm+9+8eMaOyA
0G7ZuLI7IscoI4ndGUwGAXUJ1IRdOWNMb0iuRsVA0J2Jthuf0o6tykh0Tee62bq0btWMabz2OVVN
z3w1lBlvRuKT41G/+OGwHo3oMo7iNDtesWEVhBYteVJThMASD8taQIdexKXLtL3nMmOmTuAx4Uox
QjWjYTBXpGmxeDEtlCR4S8xlpZyvEIoBP54EZ5k/uKtRo4SDPsBVlJP/UJoQVSqQCQXesnUwW8Zi
ItUonBDkx3OVrhjGoOxgyTYHemuao15YIUtCd5zIg/ECfEMFcVK4VbazLS+Dpi2QpRUTAlXoQ+O4
D8pA9tUToOojoX3yGoLvGamOq+oe6WBrwnHa7r7alxVbYxEw403Z2cOuvnai9Y41MsnYRqTjBlDg
nCxvH2anXCdzmGCl6iaqTgiYjFiYscniu21nF95SpU4Jx8VDVGpwFKNxa5vxfVCY8CwDXFvPSYmC
wD4GKrdO0xwhzw8Qa0QzY23QLkzciAdSQg9Me4aAhUDcFls5NUhvket+BLJE1tCULcKmUOwi6Qt2
TDO+iLbeW6CLQLD30a8OhxRrDyJOEitxLVXWqYoT52UaMgBqGOQZajl7Mg6H00Qo0TKI4YFkc3tx
ylE91JXzGGkyByzCS22w22+OIw4iFPnZSPwvI8HxQS0Hm7JR5sISASI4nXTLAriyjq38l5TSnVFi
jO2nnt0fpprF7I402O0YJ2SGAXCTkkyWyLQJCbJedZ1Z47IQHVUhMJynBOLAnjEzk8pu5zvDuA4N
Rtsi6KJzEjbUnEQredKoPqKAT2x2wjO7B3fnDsOt0X3KF9EHWQAV4lhkzkYTnIra71Zp29bfJWU3
xa1FFMfVhQrxMAoBnUO3EMUpx1k2uOlAHi9tFoIDPhLrnqciSTfnu+FoxptDa8hIjkTkqLgV2uZA
z4viOMzO0Z5SsYPwr5ZW6t4qVapH0w3aS5y4a7uwLRarMTN2p2gPVYRUWGOlOThZ+dUht3oo0ELg
8KyvCGD/WBlFMvUhfbiy62vM/bNEQjWsAK9hk3LmNTPUcI8Rz191CAj23iC/e0OGtwig4Aq4vblp
USSegAGt4zCyGBDxy13ZOzXJUWKCWtLHg/z+99fKfBb0LR7cNbxB+ywGR639nDiUnAQ7lp+j95S2
w8y+6S4qBjXmTk/C1n8QZaMzrePXoOkNAmpLMJIzIBro+RftY4QTkKMvtsktOpWPCmz/shsoNeJ4
h+kCZxEZroXbuBfnDgZy4+rNdLp8mwW9ezHsAg1sV71ZjffUlZRNjtE+ktwObc9mvqliiwg6tE9v
dus8jFN3Muqk2Y0A229zE8MnKS52NDosSPmkKo3hYE6U3AqFJccL/jJ5+NtNqfEyukSGVihl16PA
c58F9fyIdu+Rem16cQEngW+KrPDgKN87/ovhrk1kEh0r4oMHG5epEAMct1Wko8qZBa4Xx99h00CG
D1cOGow3Er1Q0E3J/OrFvD5B1CZPcQA0iImJfy1609sMbnNRJCIfpSqoSmXTfJp+txv8uf87ec1W
epLHssguXT4Mz8hkvaUwDL1z6TracPSvgdbywWcAY0z1w79/6B10ePCIr6WfP0dtOjxx4A9PrYM5
Dd7WXoONUWU6Iav8/1+shLokIf8tHTTIryi9hihydrjSRjZJgIqIaj97fNf7yOS9+/fyeaQYOIXr
HlEFOxfDhx38n3ellTXZ4j1UBkvA8SEcQp41Icco66abHZbjqYrmrYuRM1x1LBxw3WfooNcV9joA
d3cfQeFVJwNAXTbC8uGyzH0YbP/zJTPkY1K2gu+3YrSgSBRi++Kb6mM26EkTZ+QyTKiTpcj6x76p
iDN9GgYDpqWY9xnRo2vRF9dQIajNEcqq2LVXRqJvSQuWL7972uX8x6cutZFWWjQUC+mJGn0m++Ec
hbwxM/Fz1T6YWRi4RfSMgP6SMeuGK7tyCvVgILGGOcIlZjL4ovjIra0ZU7cRNa8XoIzugxhCI8ex
WyQF+a532Pnd8pOR7Qsf3ZDfGiUkTybUFSfERtWBCIxMAHFk3XXsCzhrs91cwI/wXFTr6GgIQvPv
vQFOXOj/zyxNOUDS+K7r+oq8R5tO/BgPxkuvMLO/YuPYDDR5ptG9yZCiH6itX11MH2KLInKE7uhX
B3H4RjAiqnZnzaOR74L2Hlfc3eeLTRC/uCS7rwW6XVva7ZFLFWxdmO+Yp/KegBVRvWZz20/bf/+H
CnFz3k12xeHfP2cuyN/SS3eQ1u4NhNuUxEvpYMVQzDvgfEA1JQHdRIzU57REhEJeVeyloBdbQkqd
TDHgdAX3hmeNq//+i39f/eeXf/r2LPgUkCH2M7EpB7cs+z38TJP5g9dOlKiRrA//vrIm4i6iauDZ
xGV76GvGOAYqiWzx70sOI6aHn1j+40uTh0Am2fBoL1ZbMTVbKudqPwz970p5Li1hpJziQCVRHGyW
J9uktrfEF/e7GeIdyRqIm5r6czSw96dUVhOdFoKTXe/0TyTzMYFnRMgPI10GaXUsw5xoPrveNoY2
VlmKSYLV7sLwWIFh2697LDzwL8lyp3tx7gCFdB+Gw1PqAui5/39Mp7f5HbqYVPOHZWvwt2yYRsLm
4tCkf4qyV0hfbBgQOMvMLTb1MAFJm+xhmedoDhwbLWlZ7WTrM6MtE6Zi+U/Rh0+Dpf66KBvSADHV
XLLBCpMyhtyVnlkgWfs2EZ+N6B8INWcyyINc0Ogy/gLIgo3T6PFt0al+Fdl4wMuNDf4p4EJEztsd
XXNAUDt3v/k4n3WzrNlkwz6x0lU3O3h6q2nBs4ZmJOhuqWLfYHQzoqn5lWw/2A2zu7F7StYyfbQn
l4JEuOiD3gvkxtocWeHWguKL9k7m3uc/z46A9FjEnMtqmxJ0AoogulpME7c6tcEk9xeUqv1ISl9q
d4RwxPOmsd8Y/+oFEOmzKi10d+Zr5HR/Md5fddZusEcgEIysT7CyHE1sdz053KBsPlnibuQMy0OS
yT8wMvcywh1gOStkY7h22bsuZjT3DtDB0js57w1ci6Gd1shZerLFUT038/BRG+Mj6813L2pw9iYF
02tsF1To4bmQAKAtYh+YMvK7RnkEyxn5kUr2dn/zSMsBdiGw06B8wahBJ3hQKntkb/5A+8y0KvU+
XYEPJyS9o9/IOxvHIxZdZ/MbP/WzzCFqwWeMSWV4LLlwUdb0Vfsu3WpLL0LdYACdLsDtGqBaY6Jj
SavflGF2S+FpWwin84kWIkiq4/ucMuDWCf4+DcVAOcawxOh0wgCH/SsZATGKv8gObsZAbx/n+7vb
fIm6y7Pu5UT57oeIgKYtiLZh4U7oWxy5blntFBm/DB1bMJjOHHAm2iWNmld7+kbY9DN4VegFQfU9
CqfbZoJBZZEc2wlwNFGFzsqLjWsQnMwsDFaYOkgABHrEkhWZpGmw2RvoZBBNcR+Ytf+rq4rJTfJS
a2bucQO0uWQfBsv7x+fEKjV02JbSsSyRcdqhecKtOCq26VA8pBq2gYnnxpj9Azc2SxK7Zbn/M7C9
vdLVf09zOWyR/pegvnDUc+rQYdqMDar6UniocEUx4LAjHGjrd80jFnVo+qT40VA5+H6SnllUXNFy
WYpixXPOnuFfevwGbIqZ1td1eQAlqBdhSdZQ2BNSgqMOYnOPOYFkdZdhLJrupVeXLJGbbB+oh0Fa
r2R08qoxBVgopr8kU4Yot91x1wwEpmqCS7NovhEmtSPvGB8wsXioNo1VmgCVYZ9wJRHoBXoV7q6f
eUbpFVVcgLC+XsPyT52pN28Yxx1al3blZsrdtPcLywizE1REbfpnU6QvVXZPfgett4hGCIMCpkwm
1d/A8uEodJu6NyoCxFHbeB5Mffw6sfa3fghJXfox8+Z7QQUKi6lBcfezXvmdvjOlvmwrv7LMfxC6
/2n2oFWopNNrN9XoFfUO7V3LQsr7okjjOA/qvZdO7y4Hqpr71TzFfDug6cx0+uimTVQTNAKB0Md7
wlMuHLYTlgFwojY/qobfUbSNs629Y0Ve7lKP3p+qVefhjmHy8MIUooGsG35OQ8rkoNOH0UGR0uSf
da1W03RHQExiN2jrNRjy6/0INGY8pKX9OLKdlImJpfefbL16z53qgIuaLEREqy2lj56NLyM9+p54
Nn31ZrUVUjvF0IcqzJo+o4zEXVBgT2RYn/oURwIT6RkGM9HkGC/U2YlpgkT3N+3EucNqD7doRhvQ
JN3NKll+F8VwCsVwFj0uhtz70+FjaxvrUqBDNUkT5jbxN1UitvL/2Duz3bi1Lcv+ysV9Lrq42ROo
ex8iyOhDCvWyXgi17Puef1TfUT9Wgzon81qyIedJIIEsoM4BDNuyxAgGubn2WnOOSdw6eWX+Jf6X
9dSGN3NagdyqIHi2KYyZPjxwzk96Wmy4Kw5lXd/3M2smkg9D5jPe1J7JZhxmTVqmM62kClWWBQHR
oOAcOczZrprQRMaxvlIt6VXtKdhb5dabvst+tvWaDFS+7MZNDwG2gWiQGBhKmNMs2BSdpOuedB/u
Xa4YpC/4PJCDkyq/rgvzWdHt6ynkAowtMHk1/oDaPo+Ccsf8/cVQJ385+XAApK65sAOZycXMVcwm
8RJpzHcspiEsJ6rYaXIak5rqu2FAgE1E7HYVWRVFkInr01IJ8ZaM9KyOpGGd05dylT6hSaMq5W6Y
c7Xff/HnPwZjd8kc4woD/9zszxpnkKga5RZDX2mh9WkyyLjvBdJ7fjkyINbq99/qeM4G5tqrGGWG
GQyd40cN4EXYMMyTbLK6tfmX0MNs3qk4n3wVaWFZ7nuGRNzX2BI0wcvKSK1yNQSru/dfEgU5SsNn
xViP0jAm6rVsawByo+XtcEqietLQTAHiXPKbcvf+C/FIAb1fu0NopJ+nhXTW4yjhVorcKs7vq7pT
F7OVoizVNejqna0Yz8U0KJtGruADVrrmVB0tcJjLjpyraBUVwDKNdNHMcy7fC65bQYLnlLIVDMp7
S0YzSHEHBFlXnyeMslSZ92raXNkqVQFpE9Ilk5l4Eca01ryxDdygs1VgcNGsh8NTpODYupcSltPa
R9wLR18xVzAJ7rDC01tkNTKH5LymdUUPMthFzUQtY/SXRFw5FLPgYIuD1U8mInJmgZZ6o7Qh+WgW
1uiMZ3uEF9+WJnrc2u000R2MBuIQTTPcGon9HQG6pETBwcvIk85YwMjFk1eoZRDjwtugups0u3J4
8vA9kM9lJd0atnoYJtrVGntmltr90FtHvbavvdmFVQO/GPuI6sFq95Envda+QljAi0BZDJ5/G2gd
9vxlgGWPMC8eHXq4DhrtaPTjs1DFLQ3dF53qyGx7pCmltsawvJakTRW2mIKr9mrKVLZuarQZlGCk
wwR0GCruUuNax3cG7I0mZzBU9koamvuRzRUfNSshDyFXI2xuWQ3hFiuY7VYKrhDeS4svJ238chME
2Y0dMC9M64HxX7WGq8x8auCi9CRac6ys5B3ybkiyOxS5cQbVH5FIixk2U5K3WmR3Zs6Oi0cKnG9y
6LnAWFzIfBkGSnGj7eMjuKZrY7zUTT4RmWqgtYATi7pkQHerTWWNAUODYiir/CgKejOTBrb8/bOR
IDYatAj9tFkfCku3nK7Lt1IUhDssDhm9dEpBqdvorU4jp++RIkOQgl7MPNtph+qqbw6RHaY31TCs
S6HeQmzF1s5UMDz2esYslwNosf/UjmwHgVm1ABmRpQryGjsMMTzaEYz1mav704NJ2wlJO+IhgS4n
LyzmgdjW6EMt1RJVTFN1iyJMVNQKpCwmGiUm05vJrwyi4yTwfVTrOlD/EbcS2h6LlhITWtRnsitV
jN/2eMJnUQXaGUHrq5TwYZQhYOpc9g9FpJ3p9YsI28tJlZG0J81jW7F/kEru9E62XaHql76m3ugR
h6OLF5slHuNGOxDvetXgJlk3GabBpnlhBn1tIKVyFIWX5FcS8yH1adR8WhPGGfnHzFWKpW/FDGA0
Bm4aBObysaR1tMAV/jCk7Mu85AJo79qYMifW+YdFC5Cl15PbCTQiln2F4SVXok6lFowIfDXh92fd
qEGzxoqTDCXduTxfZ4KNEbb73SRJmWMWKZv1Xt6qtbbyPHu8HqVErCzJO+Zjf4Uz/DJKQQmW1Usj
iRg3NgXB1PGaW5iL4I2wW7T3wDMQM9jKa9sFtBEl5phC4RNjulWvRRafZarf76Q+v/bC4G7ozciN
9O5E26Da6GDWar3E/SmpwAwGgl5oz5xpwXnVxNRpSsnjssgeUFY/jBZTGFXnJRQlGEASWR0xt7KI
+hGOpVCARNNYYyGhv1lzoqe2IJMiDUHGxZwfVag4JylzK4Z5KCKkdZ6S06HoQ48yXjoLrcoxJtwt
KK60vTZa0qoLiSWQAh7SZrkBQ0EHtmiASOh6x2m2MleOGQdrLV0NZAhy/ggL7b6b2KpXosc/qyZH
Fl4CCsKUirX31B1Q9Wxg0xhQgKglpqhIZXeq6dp3S6q3oDyRH3cMuy1ZAWEInteJZHKSaLCdS+lt
39U2/Tq2qjGCcL0ZLkATkzmghOCEQkZufUle9AjLAonWa1O1eyr2cvn/Q9feU5x/E7pmy1+Frq3D
p+qRNaD6MXVt/pY/Utck/ZuqmqQ0m5ps6qog3/DfYtfmLxmGClZaN1QTK5lM4tmf4c4qYW26bqmy
aqmqLJsWkWx/5q7NX5Lpl8qy0C3DFpr4K7lrtspP+iHcWTdMYNP8QF6goWsK6/XH2DWPVnakF/kb
DZxgO22L6/RS3CNtI3jXwj7jGO5LvEt3gIIOYsPik6/7dbyhhtmPr/qhe2m2xak+y66TLcz3l+hF
OJhKrwmBMZ97NFyL8rF2EftsxyXwxA3179bfaK69n7bdCwLzWei29HeJU16UO+MxOGlv4SY/Atd5
pCKAfC66hXJbXTeHeietatc+h5eywlm/TLbxrXJRHHrXu4i2bOQvlSXcwBPIzQsWwrx1rGuiUDaa
v7RXIGcu+hvk5HyFIdrBWg+H9hai/KV0rj4rO20ZrPp1czDW8RmIozWEp03syjtzFSyNt+iU73iV
Z+re3Hi36SUh8Paz9QZ9BeB20C2hzgHKTBZIBJjtWjsC0Tgoaudze6Vv5Bt/OC93hX16ao/hDurw
zj8LTmSkno+3nMID7+GN8nvlbSmBd8ZSdvV9dm4uWPBWyZV3rWzzNS8Qwsd1ujTd1C0O8o4QMadb
yqvgzLr2dtkKscWShNdFuu5f8RFUrRvc65t8J1YUKy6u5qN3QWb1Qtp7D+YGXjnZEc5wQXmBi8Vb
QezFz4EEDwqh7Gb8++BY0jp7SsQenG2/h+C1NJbAwveoDIvhQKIpGJjvzdWYOWTf9cZCv58O6Sa8
KPYYO4AobMuN7hhLMk+2zQIxxA7jwtZcpZt87e+VXXZdP0hn6dE6cYQ7JOTYd9wALd/C4rTH63BN
Ws+luinrRfTCbFy6w/993q+tt/FISFJ3Z1/i+bxT981VdW6BvA7WE80WeWPzQvWFtJHPQvr4slOs
GYev2kdrN+5I7HBsw0334ly64vqElBRk52G6MVdikR/5fgdi98JfGXuAM/IKgxlZak7xHdbiorzo
TiE0JJzWZ5w0dI6GM2yCFuyTI64HbxVkKymlDbcsDt2KxFdMT0+6MziEyzlNtPSPp3S50Jb5ZbQi
4XtlbpKXVXNNe8C4ZezrR8ee0cHuIXeBMFmut2yXtau4lA00RdflQ3qc9tmqYTtNxYPBecH9xmWE
Kwa8O0/+cwP+V5wdwLeCompXwrhvmcHbzZuEuHS035JZWgXWdTnzodVjszg91ysTjrCbbUpHI8KI
nIeletNdjFf6Tcp0i9Iv3fN32IVxGGGmr59bB2nTTcIucbkhM3sa6BQvsf23MGBGGsALHdkNE4ST
eJTql2HA/+KGCdNdxI0SOMGTfN8bG0RW6pwy5+A4k79b4grf50IWe/vR/w6Kg1jTqT6XTBr/7Wqe
eLpgDAlvOU9G0OkLr3Ho0mCvQ5/L0B20dyO90l3z8fs9QP5yMVWys/Mx0t21pqtfhohGwr3twlRz
p72BfHTlDadsXGZPPa/J2JiUnGwBqz1b3/r7sBwWqdtfohsgXwMs8F4VG0JnkCBwQuH0YqmMxd3I
HCXOHzCAiGxJjHniPcOPWKkr9aqdNuQoDALbx46Aylv6muK7hiL8mN2gCUjv2rtwooPtL6wNXoK5
jbmWj5VlLB9MOg+40W5jWlPGLZR6W75DJ5Hj68Byv5RDvEmOjN8XS7GjM64gxAC09mNhOuMVkDJr
01/1V+YtnwnFyXI4ay7lbkkXRSLHZtdcxM6ViYVmSTAbOhyM5f1LYB18m1rM6e/qO5lBxKJbAWFt
pVW0aNattNzApc9upJN1WW9eUMLS3AeniSn1KGmP5lGGIdXel+dtjJF4hWrvKAjVWqnniKkGYtEf
zPampQ0MwmCtGBHJ4NJyeI6W43rmPi3MLZDIJZ/pJdQC1/DGpXmMHGT9IM38y3vUxReBiZWmX7WM
gR0p2FVuWxwV+2g8pQt+rBO5HbyWYMtth/OBOf4deYwLGlhG5+LNyUf8GwvrCCvDYXng6kARJd0m
xiL9bmsARBBHHkMwJPeCAvRBQOWBj+8f6re54VsWz3p1Y5/r8b7FbnTQ5LUDl28RnutkJAzLm851
+2f27AbBkiBMUJAvtDt/eumObB8WBTQfQM2BWyBuX7I2gg5BfcC6FPOFi3bVRAp4tZieRiifWPAR
Kj3XdNut7BZc8MqI0zsJK9yRkJeYYcQSZ67dudma3lG0a7e9g5Lqybq08DJyKpojkZMM85QnfmmO
yW48eOfoS53yCdHelkPxodLZcKFRxYu6YqUstiAGttpDsG2fgND0+/ZJPdGE3OvU9ZiHjUV8yg+g
usr7Xj+JDRMOR1nxXvulKuggrPkNWwB5A5bJQ2wp5auMuI1mWYRLTORmv9Et1wSyX2yjcOdRw+eb
Rr/rlaX/0m69ioEA6gY3SwkSdeJhlZvrXbDjIuNq7o5aiid1AXTFebQ2iFFFvgJo2BM80Jxkwkj7
JT6GFxmikrb+Lyl516/5Gdm79f+aA4yf82Ks0DI0//z4x/qPP/uvufPYPH74A4/TsBkv2tdqvHxF
eMi38oP+/Jf/0S/+7fU/UswKWcgGipyvStrTo4QZ+DkIWZ/r9se69l/f/Ud1a9rfDAUqlm0SLaxC
cKC4/CNTmK9wJEsxBL+qtqVp/6ptVUpiXTNtUzVUvkXR/1XbKt90xRR8SYCCoE9t/ZXaltS5D7Wt
pAjN1HSDRvHHmtZWxiIqEM5sRJwoZz3RaA4gQGUXY4m8MoFpyFzTTKRMGW/nFscjqEY0VTwyop5A
vCrfVfLgQ8nI9R2E7Puorx+GtqzPit6U9nqWXhsV973oEInQDFkScz4S21TQ1rfo7StBk+2CIDEv
A3WQQGLng3GldRkL0wRRflelGTQxxplEylXjK6gnzwH5cI09/cHzW2tpTbTya6+gorByZQktlRyH
AldKh6xvGTOxw8sfHTOlr0n6qXFuQjw6MpQZN3mB36CQ7dyJ415+hZpWo1CT+mdGbd5VZ/XZRYA2
VWauZRjYtgxlB27chLRhlmAmrBfRSlQWVppC/2QjS7JAL3W3ZLwZK81K47NcMqt9MWbZcyqzUIPC
v6smw7+2U9V3E8ItUaYVuZua1nCQbCE2mR+qF2U+qm5tKNOKZMp2F4jMdIQ5MgiymVY5sefXdIQM
4peJz7kyMJfhPW0IL1XIeMacZ/tnlWlSC4VVcKH2RftMKxA6aMRFxLpvycRmyVW/K8lOg3cvG65u
1+pa0zKAeREziF2h28NplIzsZCdpvioACJT4KxoqaGMuRgiDOmqNoWwKroIzw6q6uzbs4E1Lnnlp
RAHFOqKeQx173o1dGca2IjcGN3FZOeB4kvOpyOMzewCA4OElPIQmA6GoKkTD0CkIjm2BhKOJ6A+n
QAQcQ7FBN+pUMPD1KVJl6GguJstwi9CgeO1GAB2mBfimtq3xFqpOtlNVdMR+UBXHIYdoHPNjYZMp
OOe8wb8IqxrviRkxxmamvVGVEJvPWL/qqRefYbRkkhQQffnX18dj+IzWL39rPi5370vYv9bC65m1
mX7+Jx/Wy/8eC6QivsxYv8rbl8cPCevv3/DHcqha34jBYrmzZdqKjHpZd/5YDhXxzVIUIOmmzXpn
mwZf+XOrryjfZP4TBAeomjWviP++HFrf+KOKv87WhWBJNPW/shyy4v6w0acTqJq0JhUaSISva4K1
9W/F8+Ml/un6H38X/0MjXEQeQdgDs+zI2LBWVupd/PCcOOXMpvPsb+C0TugzG75rXlf/+Nvtyz/+
/schSIQ3TaHZmibLnw5BGwQ+WwXh0spTwFQil2oJFbFiXDR1KpRlr0W0Fb4+5sc1/v2YCgeULWER
zC2MT/2LNglsZkWIE6KwW4WDjEiVVvUchYefLVVOXx/tF+9QoRuDyA57OQvS/PUfT+JUgN0KMTIg
JQbIgIajuKvN9Bgx7/7PHAmim27KNk/K+eP84UhlH06jHcLcmsrj1OxRga1wDy4Urf3NgX5xAvHc
GZZmAz3TNJ3e1Y8Hmhhx5UDZbHzt2VWmmk+JRiPFjrdxJW+ysjt+/b7ma+DDNaLpXH02E0IZOSXC
w0+Hq3ytbGX2o71yIbSBhizMC8SGciovS4i5RBZ+fUDKiU8HxLxOl42bCEUcDdSPBxzDZGqIBTHQ
gmgbz7yTR4IGfnsZ/vy2DHm+9WVGWJRC4tNZLHLBiyiwz9rmDYDKhZHmjOWM6mB3zSlpULi/fv22
fvrY6NdZLBysGsj7zc/XvUwd6YVpTd/DAhCrXpBbtY/CfmmiWxcAQb8+2k+LB9Y03p9s2prMVfL5
uq+Vpi57LL3EWzNOJeimqb3F14eYF9rPH5Qhm4J1UzUtJmqfrngrUEj7gsCOW80HZZMfIHwQAh9K
d8lUXKZ9u89y3F4d268p01FmkxorrgNwHNlUnpNkdtGOHfgbC3YpeJrk/uvX99OtP58CGq+2rgDG
NMxPL08asJIGPqfArywH4xUWtNZlVdsoqnC/PtQvPltDyDoLvhAGD5JP62gTV3aYm/gLiKQgBXPG
ZIAfq/LLmXFdxNL668P96sMVLDLU6sCgLOvTHaJC/+Z2tXhnzNLgnjgCkd3Xh/j55HHvGYxYLfBN
tq18OkQhtbECY90kO0Cc+8B8orC9Rgy1xSX4m3fzfqt9XGHmY2mmrtE7txT707FKyD4j8xxzoUjj
uJL05DWdMxylUC0At/QobrvhpgtpuQRK9mpkurz6+s2Kjz11nkkcfP5f0Q0F/+t7z/2HtTtHlYAd
kaGjGlS3U608+2XWbeEUCMKWoleh+DvGlVc8FB8Ko4EvFOXJ5dev4ef1yNRtuvkaiGLu2nns8OOq
nmtCi+GamKgVwJwZpbKvBusG5+pZjHBokbDlMJT29uuD/rzUUoPbKmJpW2GF//wpV7Am+0xoBuNZ
+cb0pTdheWddyST66+P8fH+YJk9FBiDmPDr5/MjSApuYhIZbUctfRgiqiYExbLxPlZxiu/jNzfir
T5OybR7eCFslm/DT9QTVO04KmfbMlNFHYoryNIkOakSH1K6ro9faU9aFHDGu1u7tTD1altj89ffL
GZVZFCxb+ekRRpwmM/YhNYAeQfMJyidFoetMIgyICM24gxKRO18f8Rf3KxeNAs1FZkRFUszHy8cU
pSIZjN+hOvXI9mzGEYV4lNv+OSq8+jcf56/OMHMuni3CZlZGffDxaDAV8KU3GD3MeDWqe7ZE9MIq
9UqBBThoA/qdwW0iWrixdZMEyvXX7/UXVy39CZ6ipjC4XT4XCBk0hZHlj6s2eCoMrD3ZFavKbxbA
Xx5ExybPlpfl4fP9CEFRiJjH+KJGplWWjz5VSAZV4q+/FW56Hhu2IbgTP31skuinppc9Pjb7NM66
idfc+93iNv+Mj8urRVdAsWBHmqaqik8fVkQ8Abn0FHDgKw5Ki5rGSGDLG4+Sfqxpc2vwepxKrVY2
rfKv397PixqH1hh6GirXCjT2j9dJDnqNWK4Qhc6oIDzHJDq9tA38vPKlmOhAD29fH+/nioTjGcxt
FTZPCmLDj8ezxk6rm8hgEaWw6qXR6VQPZN1TLWU7C3RZaYgVfZPLr4/6i9uBJXtujelMjedn8sfD
5oKod69k6DPKpSui/lYZjSNBPiSqWiuTVlPl5U9KOndS4/1ETN3Xx//5UuXwrKuqrc+13uf7wWsT
f5TYluBXuWlAHtf+U4C27uuD/OrUsobTH9R0HpCf7wejyHwdHRrRJ9WuV3zH6omYiV4UUo7SJFoS
/LpUpt/dhL+4fjjevNnhzKrG57qKMAwTHXvO/DJDJqoCvpt2JtpluB9nHiITIgF+c0P+ohixGfLP
D2AD7iT1wMfPsk6SPq7norbB0FLCyovN5qbq7T3oWTfp7XONpYaMmt1I7fr1KZ5vxI83qm3Sc2Bh
5f1avPGPhy4bxUMEmLOUpvopJfuSWR7ZMf+Jg9gaN4eh0r/4/Cg2ADoDNudBEaZgz8IpfQzi+uzr
Y/x8QbLbhqKBRkHhtpc/3Q+pbw88nOf5iBaCRC8ioN+iJ0/MAyb/l0uY+VhcIjbtEov0z48njY6F
SMv5pHV90SzQrdUXUmuWUOrDyP/Nufu5jOEdsTFVYRqDPv/8kLVxnKsAdJmc6+GFPmmX0CUShK3T
GpDhm9FOw29uuvcL/PMl8eMR58L1h8K0IVJw7HLMUYORxC7qKAX4bGF6WHOA0IHzJviWrEAi4jwy
kQyTEUEBEV0kJsJDpQPwDQ0WO51ojpiGR2pqS73u4KRe9wTTPH/9sf/q3jENtoOQPeiaic/lZO77
emWViCrs0H8hSnE1BLheysB+Du1whzOtdGLS6heGX5w8M7n7+vCKNt+bP56tuWWmURTYtHoMHjif
z5YcmSqczeux6+oEWCMi/qxbzN3zdpvGoeS/jbkeoL0mOsFrv8uU2/a6G3td2xs55upzAfrdop1P
80o78WzMeGBCS2zfppIGrb1KMEDqmMpbU7JvRqFiC3RQTuZRA1GknYNaBv6zZtej0RskhXq2r8RX
kV53zPYwhXTAZ/2ow7b8gJSZOF7XIo9Z/m4mrZYMjpmUan4rBAxj3OlpXGGFzGI9Le+VoMapQ1gm
Qa/5OmmqCjtCrgZEii3BaNtQGf2CzE11IWVJTBwKW8MUt0yoxeAGS7MZ58BUew4drYJiJNYYX/Cc
z9Mp4YSgocsHgZtPFGTQraquaUmtT3ogR/QqUsVOBzdtRCIOQVj2qnCqvLWnCR8oxSgIsbxov9s+
3uLnJiRh7EKTgxibBcZlwQy8xHk0ncdRO6lPDQQJRBd0/QVCel/S+lMRDR2AFwLSDEByFfQe8dT1
coeQWzLouCMgLes6fIFfIDMbV1ugHqbsl3yhVCegoxFbJ2oLb5hKhSQyiC80HTqT3ugiJzCzvTLr
ptDX/piMyDeJTcsiD0VFrSiYMCWNxMmoM40JqBGtSSQzxeiNByUneGirGoRE3vaqLkI6XxgVEgFM
PLAkuGVxUet3SkInqV3KiByLqxLTiz2dkYwLjHxhFpppPqhGbCMLnVolwrA3CI+ARRwZI68V8SHS
wCcZzio4XpDlhmM1esHsqCA0s302eoJfr9uuKlp0HqRfpHitjFRPznBmoZ4Eax/76b4KzVrd50Sg
58fGCnVQjDE0bLywZEId24xzvM17OYW1NwmLzFrOVJ7bt2XBIAtnDSj/peeXknLekZ5urUstGmq3
qSMs1XrkqemhRKGf7pl5xNLJ972qTLaFNeT9I7jfoD4ak99BCwKDQRxkCowskVWTFDJZ8oB8k8po
xzVR81UzvSVEd5Etl/kks7bUw8hlGzt/pQ8feved0tbJk5xN6Rw/p4nC8CG6msbwOpv8AmeoQhld
sa55kTtyhRZA8rAWnI0tLG1ARohFARMGGJOFga1AagARqwtL4HVbTjjnCTJQ82oOHAsnF7uSIMtQ
Bsc4hzVKQRQuClmv0u9SXupBCxYrMWzs9lna0PvAr0rG6ZNUa1npwxVGCxiijB7oPHXkINslxCXM
7WUTsFvay7Xam4rTpcVMhUx5KKH+lGrAryQOtsQ03JVlHIYohdPKeiCasIqtpWSBgdtO+lgZB8+A
MoRMi9y1fU30R4c2LTIsXA1wiu3NaPa4sQwARP4K9q6p3xaVNVzBbgtq8m/jJjxpnqSMRI91dS/r
jL3iCiukmRiBTgcyHeddeBBmYrqrgHtYb9S2oyWQoypmVS8KoxbiDa9cObAm0sTTGfcPMbt2HcG8
tsry3KS3TUaiHFwrPXevFEVKD/mobhJSYgvNVl8UW2rhxqcj+acXXRIq+R2NwryDrNkYdngtcOcQ
gJN7kaF4Gyo9K301ICUogavFQdhte0vz+svOV/XqLKpHEV4EkGjGHW87yQHxDbVoD5GB8WXN7Sd1
5ynmIfBpFaRdVF8zp6ciVsfGHvf+pJmnWwzxT388Uhhv/agO+PTHf/56QPbjd/zz/yGZgUEJ9z9/
VDH8qU6YZRL/+Pvl//nfRfuElr19/dtLnoZZ+PwYZq8/Kg3mH/CngtawvvEg1hSdTp5tzEOwP4dq
kjmPzuahGaXnv6lk/5yqCfsbZRXteEWoslBo2v77VE2Y37Cf6wzV5vYgbda/NFUThvmx20dpwM9H
rkDzHxEv48BPJaOk1pB+yrR3wXGVWzmLb5nb7AINEDU/jdhkcmmwbAFQqpm/rOMYiVmWyfEu1gk8
0eKBlk5Cckdca5eTo1S5cqozTGJ2VS8hpxsrRcY+Qkj7BeHkGA7DaDWk6ikuCs/RqRKWYx2/6fYI
0kggKZO8tjg0KM8MiDxIm1QE7zyAN22iX7SA+ZCBtf2uE5W/nSKNPYEMTAyP0ZFF5mANTeF6M54v
SLBaGPAf9ygFxkU605K8nNdVNJ60bid+NuR+c+HTD5ih29JSj8pqI/zgSba9bpHHNu9BljmeJ82s
UWszlfCjDIXemYo9fNfI05ybZH03C6lwZ6ufMZCekvWqDbR2tN1CJ68e5M+szINJMJJV7hcZXJH5
p5ZdZznYGogxGmQ4372xqsgodce0uKHH8hRI3XCi/3pnNzZJtN25XmcSeHHzlGLD2cbyJpbjG1gl
wGtHvMEl8SxJXqEwKND58SFOQg7BtHjnvj3twKclWIcBJQxVvtUSYqut2bc+Yuqgob7sZuMDmQu4
mXr5CAU+XDeycgeRV6N6VZaSBtwV9AN2EXbWgNXRDiOEgAEl+dEqyKEHllMfEh1+ViHo3+KlwfVI
TrhDmtpaTTSUBzwX114ebTONoPrAjrDom7hl2/ZSL9vKBZ+1swvzBNcEAMOck2CSp+Hbdz0AXNCv
3dVkD8V3JWvBgAMkHVNLXKOUzMtrsNeKm9YIIgy73c/Yj03W5pythh8lJaW0bOPOdu2GYGvTgKE9
8ezC3JEf8WseCCAme6n3hp0YlAPUWOD7EbhB+IzbKUHS2tgoNeoEzWpfYSatSarFZwwrycLFMdc9
q3K8TYMGrWWkXHn60HKnjPdVUhzNBkh+Wyv9gjRay9G0npwW6kvkOQdKQ7EkgaJ20qpzpa73zgEC
k4xnZ0SgYOgXNb31aYol7pA8cNsxIAe35jAxObagqdTv46RoSxszKxgTrqn3EzSIPsd8Oq2H2QA4
mrxxTCZvSmy1G/b4CxBn2bFPilNbeodc06NDRmTAQuczJVeRf91iHAvo1oyyXnLeb9/PWK0U+5a2
NRLJ+Z+ElKakKFDg23a6Ji/ZWkYRZ1xC9loLrk7pJTNmbYcYRlgxttuXBBjbfl6hNx7I/YGe5bRi
DrfzmstBKVPeRvgWt4m2HQzznPLxVSpHBXF3le+DEGCu1IVruaVv/H77+KxVy77Nn/OZFjZ21Wog
mnZb+96zbBWI+u1tWlMk5XIEk8jC4NxhclRroFA6XBsHgwm0cz1HqjqU6/lrQtbIagnYKeqUYm4y
4QT2KMRcr1fAvk4SzBWMWiS8tRemZ1EQBQKWQ6aRa1uC2rNCqd5Ai6NoGMI1ZnAZR07eH241E2q8
kJIr2c9N9/1sDgWizkCP8ILKdYQ3zLwK55ycSgdsG9TGspzlMHmcgZogaHaIq40/OenYWDvsRSwv
FpAWluBLyUf+K3EJNeYMRpmv1kyGDTvMF2rWrTtzYE/ljfyNRzRmUwlnzCVSwztyB9/Xg4ydFFZ3
aC3vt4cx1ttmtF4kMIdOPdUPPe8LkEtRnxSBSiGWQHtM5nRZZRhF4wwkVWGNp0SOzyX6AWSS6e1K
SaLv75dDUWWXjeKXe7XLlhoILrYwgw/pm09xfq2mYb9NU/X6/nKnWNw0uSDlDanTJWUbHTzFRCDd
8+kYBuizqop43qgqKkx2lr7uvl/wbG+5t5Po1BZJuIOYzYUWmAEwVtBqhpba0Hwo3mpy2G0j3Kfh
uZ12Z10wD64yoA0VYSW05vkhgubsGnbvJaWaun3/3EiLtrnSiYeLhBOO41qyg2GT5sZlO6fBBgC9
5Pn4ah4cQp3UsjibXXsWHLiEV0n+1u37mchKEyZmtcT7RnSs5eEihpvz/iIIg2oIWK5iJ25M4TYt
dBihITWThhC51diu3tcOqR85fdgaSSnwcdoXmxpaPmsvKJ2+L1S8xck+T2fl3KAMbt3mwTbEF+un
A4xV6LT4WuXKKdS8cyu7W3FVVERpZMl5aUiPUdva5EnxTsDNIVFFTdhQ9JIti368577bo2GlmyEt
ESdqS18i/OD9jVlpidMhZz3wfWlyRkvj4yHLZVDlnRdCAmXgREagwKCKm49v98Z1YwmcvvJYOaDg
yGhJtchhG7CoNG0l61220vIJ80XlszvlWwhsjV3V4uUWclptUh/JvFVj0XgvGlgmHDmIrLXaS6XT
asr5WErmqmmj1s0DvXKSEu2ebrcd7leU541pPyRJlxF4PQyOCj24YbcAAg5owqRrRxy06rZhqr3E
jsBcLi3hdMIueb+LGgKYFkMAxJdsNKPMMnLKhLbxTQLB47o8t2vQelHm7bP5cZAK8eBlyZ0ycQNW
E1A5r+5BwpsbLpB+0cYpq10Nbr+TsbjSr2MJYnpNkybXWQj9OaNSe2flAFtjD7E1Pf9lKssIg+E4
OApDv4UYW29d9StEgxC5Smg4RFK4rKPZSiSJW/QxyAjdex7SBHmnWbK1hlGQA+FxWrgKo9dUGzpI
p4nJrpOX/r3P3QnVESZRIWRzDYerIL7MX0Eppn6Brs3DKbu1Su01FDHUN53KwC/wQfk60V5xcOy1
jm4biD8aBwlQaT4CIzsglcx7E7Sfl1UrExZXMxo1kYfchbhQbTcecRhB2LTH4FSZyPUtgxulmJG/
/5e5M9mOG8my7RchFgBDO3WH986+EckJFkWJ6DsDDN3Xvw0q86WojJQqa1STWhVKRXhnMLt27zn7
hFZ4Vwyk4eUu0nJ2kFuHnTfUypvC1Oo9wx73UHhnogosTBVhwTwlQ18JWMyv58cM5uFN6fh3Ja77
LIspCxBG7UKRE+mXUxrMsA4sD17Kxz+KNtoDND6osWhOH3/iLys8TUSQq4oQ3IiGt64Ri8IB/Gg5
qXOYlx21JqQsG8J+6xegZvUuvS257Q0Ecs0SU7FBR4p/HyNoB4QmibR1tVQolkrX0u2/R1PN91Bz
ho8Rz0/UYRSwCi8AzHY1tuwbqaRPBdHaZ58m/duz2Kl82SOAJynIWApKMu1AlS+Vmx5/13o86QYz
BAwtpRe0PTzVIc2/RsRFBvRUgLTUFSQm78GbLV4huW3N1t8AiiCbVRtBaHQkjUQFOcwTdO486d8+
/qjStj5m1LVZdyk4q2TXe1ZyRtTKJDeedlLybxjLwxjJKWiX7QLKaB3M40sMpPI0EFsaCeslTUgM
NzFka25+44d8fR+HOj5/0hR3JEAi2hcMihrlcteolfvjt8m0fNyaZvbkLEUcYVR8VguCsRuTTtPu
awIL17NynY0PzZfGVFmQOkhomrC5gLgCV4MzAAuf2qNXQCi3Lb0Lepu+xcdna/HcYjTOyNmlpika
0u/m4iCdA9NyXi3Snpyi7releT1y8q+E1uFR62ws3pw2RKhk4aPrj+Nt2hmPng+2ZRqcAcIz7zkK
YVkM0M/WupcZl3Lpzw1z/c2ujHE/wZpdu9CIwgiZq9EhnSWxBsWv2W+7TOiHKQUfSGZCx11sKVsw
hSiCpLoEGMpsrSci8mYbbJHBTkn4VdcvT3i/bGo8ismJcnOQsAFTa+fbw/3g+fRIQXOecqipkd49
Z518cqiEyYRw7qbQTbcEL+80xXUIvz1+7Yx0l8QDmqDXuBUhrK19Rj8bqN0Usj28TG+AwhdTUrpi
vNUEJ7AXTQnpesDe42Gp5+WwCKKXS1fUYGnLlxKdigaJWPCxaLxU3iQz8/K0mItALW++GPyVgUZx
7y6XqUgzsV5P4z7V6nPeo4zBv3zXl+TaC8MGx1mzPakSnhOl/0mva1DZ3UwgBcsaBVIzGuqQ5RRJ
ws7EGt0ANlDV7gufB29yBrmRw7jh+lDR+461fHUtFv6aM4zfaj+lsDVdsPgde+RoA/oKremF1Qj9
p8v8o6jTblMktnemp9tyb8ngq9d4owoSUFZuU9M2yxc5FJe6y2JqLslQlPveSfxzZpfyJiMYYB4x
YxlO3gF7AIXHVgKgmf2ya8anslLXNniojRip+8BR5CTX8cix5FxYSuq1avWKmD2sJPRY7zotVduq
ageqkuJLJAD2D15F9OCYXFkuZ0XtlHzo0QA455Ch6Hryx9ksyF+CQY8LLyJ1vnRqJ5BDe0/o1nAY
2ualHZ1xh2kCOLHfRYD5infE/Dy83Lrx1xVySzZasjPr8TAr5gqITYnCNbubCRzCOgLzt7Gm6OvH
VjPI8SL3uu5YtTx2XQF0bSaJciVpSWKEhMjXh6+NQUqXcDDg5JEFVqyPNwX4o4/dclocUr2m5Lns
nYNHOvjG9ED8ULxzJPRnkCEElmSdFljzzPXE7O1AmqRsa0ww4IH0agsSa53pw/OUdnLLlY2U7WrI
YcRg5/cMskZcuu4gMGNS80wbnOycvttRMh8zjXieOVEAJxJ3g5KG0SHsJl00yUpP5+w29o3rfiJD
PmEIv4QRy73SKCGgPrQhrkBLqPfe8FNqjAbNKH4DyTr9WKxYP7xtRHx8JMglHJXw1h8XzY9nS+Ue
YWAwddc2u/9+YMT2sd7hRXS3HjFYPGbmUsVOunaB1QFTUzwx/l4KRd8+2rnQmQ+M3s4l5L4hMGv1
cXb0Gm/QYB+R1FyNP32f+4Y4LAJ+bC/NL7qONAW2jWYl69TfuJOx5RBIV/Te3xni8HvNFjGPcNTc
EHvDnPtn4cGcMPtDaWhPoTR4Qw40lo/3SrTlloZNtR0lJ3IqUCGOvQ7O7y7UknfonHJvdfNTN9cX
XE7aDdEPm8YH6ZASvQAMUewKSaWXZ84G54B18GknVJ68zixdY/jDwQVgK1tnynqv8+ESaTPxg6Ci
dnNtPhAtzW8uSUKdaPrskF2skuXiSjeZLXPknkW5vGkiliC1cB+7RCa3MgilCTRh5nbGfCCQTMI4
XmbOW1feqGHgdyqte5rh2IVtumWttFn9qMdJSAM7O7QbccxQ1ILF5jT+2N0UkQC6kbprEJ554I7Z
ysw5A2yb+sWeORHJyLVfnbbgF+5a98cumahqZXr5dCo1+xvCPPpw/DyWEnuDWUDw8WCF+M5sBp7r
gXKa78vM1iTTh4HRVvkhhQpDJuvHjmr0jDj4AOsfVY6b+ue8DQPli/nHH7ntJRAlyBlUpdvMyK7a
pfkgZ55SrSYcc+mL0Ivo8W8KUlb94iDgrM1u/VXNVJUKmckKiBUJvBBqKXWG14+vpGrp8mXTnRHy
pEeVbwXWUzxRY5F/YDh4W2vrLkKnHCzLwfGdt4EtiX9d7dOJndhHrSO8hVi07BTSVa/mtJ04SK8/
+iwcA+xtdBS9muIu7ssvAwNB2j7dRrE50fGYxuuxTSuI0dW6sZ3XxDFb4vq6PCCv6+vHs8aVzAp4
/nms3v1BCw86vTSjFvDhm3dgHQ8s0q3VRHRKRv1NlS5IlB6UYg2+IzcL7KeyfyVYBNsmOVGAJ59H
2gEJp5Mqqne1QEfjItuM2AvcosU6NC5pvcnGIkzILaoZLmdDas0EFteGSAYbnEseCPtDEg5P2TZh
SLCuPZSuMiwf4mHfteN955ePI0EAa7er301H7qKY/Yejp7KgmIzGzVj0YK5ceiMF3c6S1B7wPQAK
KiZsft7Vl7HWPnClujAhvF06KaZIvbNH7iK0MfM2oT00zOHWN+2cLi52Z5FhbUxkiCHVIK8P0L4H
8g/Ff05MFVvNc6eKhEcXJ3NdfkP0RfRE49HXoh+kedpBTxBhV0JPLr1aboYCv5tNWJEru28mAyt7
Hu+h0bMgDP+Wjh/t3vQBNPBjLQA4CHcLtfcC+gs79BxCeVKvciruHD3ap1ATej68SCbs2xnXHDoT
SJ0hrkP58wGAE7fRDJum9+/SiUzVOnFaWjlICKysC8zcWy4wyVYb7ru4E0S16W9DDmrAJlOuYmPs
mFt3vkSIo+qtyh508dCI7hgLeYMmiUD12STtraXT631PC6D37OnPVpO8u7l8Ck2FS5QAYuhOm3Gw
t7zGTVrW1wOJCiMjqIysJByOgPG7iI4BZZ5sig3jqzfZibPUrGmT6OmL1ybEv/fNZSXJ8YvtZB8Z
+VHE2mUZ8bms0mCwSNpT5RzNOMF/rvDCQlr5SjtoEy/0JXu6d/Gyh155yzRYAR/oDn03XwJ0ZU0i
WClzBViLpk46EN6YHJXbP2Md3c2Nc8PT+Wg09UMT68NBtcPjJTeWjRN33+GK3RA+hFC5KUFwuNVF
4+DbL9qYp+RhLCnUXMX/0ozq2Bn+nqDG78T60cZjwJ8WCayO8ItsdKjwtpMCvLPpOyXOOx2ykxmL
JyPx+kOauvuxYVFCN7rysRnixKtvKDNvgC4+OJH7VhMnyjX9SDV8YfCdDfXeKDeNnd6KZkkNZ1t3
NHoQQ95dQv+md0XcjCFMl6YpRTdK2gB19LVJfE3att9UZO6SKr+vRfIq9YHxuL0oS1kNJZlmQM3I
NMvTUzHZBNOz39Igw6A3deshZCn2dXUoKQ5J6LbmYMyVy/S1TWk7WFeO3bmHPq0uwd5DyIN3Dd3O
P3QqZD0A/JDFYO68uHgMjeYrobBEbZj5joARChcuF22PO7tMhvPa53y4MsuSqOJufuN867d1WN8D
GSW089IatXAXAv2GbiEQxZRZUMALbQXxf10cQXHuJRjCJN6mLfYA6IGkZcj6oFFyAR+yyPEMJxBB
cDJ41PFtdDrjGS4DVink2uIwWA+gf1Z+42wjx3u1oBQlzdjcTGZ+xWUfAzwBOrBg4SDSqVgNqjMA
+HZAmHqf0FIYoZ4Y1vSPGbhGL/po2ABL8bYSWbKPcr3bgCLPFenrFq9HdBw1WN1f+lF7PQpvDAgW
WcLODApkhAhRs2XXTINQubsawRTE3d6/0rHOk3k+p6s7nJ80reIaGqCIrUejIAlUEeUh4VvVfZqt
G/BhQVMTcKjP2XmOtB1zgZuIX+uh5oJ5jSTqUI4NiBWviE+6Wb4gseK6mvvlCY7xzmoBFnie9lSH
Zna0W1jgYZLdSdau8uTtxz8YoztudJkPG39Sd0ZmMqDQeAMx6e9fZE9kox456abzambXGGq/eNqr
4nR9RGWxF7NLf7ChSg8157rqU5yck7VrwZXSQEzyK9jbz6QmPrguwpwo9L9YAFXRCIAfbqW1AjEp
vJgzEEV00cSA4QgdTRIBbHry1j70Ck4fmMhKvMXcf1kAUL7ObeM9hcLDyNHmJ39yETqGhOuhHhnZ
WdcVsYJu51FdCjsg6fpaK1zcuogbdgNgVDQX3SuJ7qBd+ncOSMIqLeYExLyCoWMqsGpH7gyOhzjE
YppVTGIOPsZRVKaBppf2Nlsa85recs9I6HjkOuCayX4klorW2kf3UabvLUnEBgDbNLZncilphn9M
sHhA/I01zrd1VjIzUdkOVlu+Bmm26pKEfOXltmik1GgIiTatBrUd4RwBiH4F11Ose8egKBjoXANY
43pNVkUgDgNumnM9wXVljXrS5sSaUmi8+ijEmmY6AA7wzsQ5Ao3QW2Nbx/ohpDXiL9VraBQsbE89
JVvdzaf72aheZ4d7BKGrWKR9MAlgmkkUfIG3OFD69sZltbRBSaYEKevEb6UJfP2nefY/Bvo/GyE/
HB7/ko4tM2E0rQCGcSYjiyRp+7PQzm9KwpISbpAfbfpiObHDUvs+jxmdWEfbFtK9J1Ua3vPSkCjs
mq1uqCGCJSzJj3pSRnzpH81BojvBGFsbVwxbZ3aYqiZjeejEnkgZcUA3uaxWVPpOk9N/yblp+i9V
Q3LxoGscjoR9ET2g/UG7+IuUcPmEtvlDBG5g5kc49fkTtpPncOMXEOiXrnQj1QG5CTdEQzCRGL6r
ZZ5iaUsPpb3xTPAmVBpLZ5fs8YahbTpkt0Vv37Vmvu8sWvlaW//hLdqfBbDLW/RQDmJIxUUFZ95c
NMg/qR2LnhnU5CwY82UBx7Uwd5W81melH00yrFfLSRxxL1+Haqq2veNyC5VMZVIl/MePu0DF5kFf
PjpGEapzItI5ysj2A+2qv1fMr2Av6XSl9qlXX2fhN67q/AJa84KX7mhPzoGahyGJ2USbImslzR7k
a55QyW7IYda49vRqIfk5FUMYBwbKupPr0Ni3ybrq3epqTt4+pmiTzzPmkSUVJN6sByd7YIu3xHiN
sgCqUM7Z/TF54WteW2TA/zBQ/lfylP+kPfkkUPkfaFj+o1v8/6AVHAPFT0/9Qu34pGI5fS+n1581
Kx9//4doxcLv7Tu0l6BtMJ3FoPlP0YoQf7Ec0fQjlYbKANrt/zvB7b/0Za+gprWx+rBeWc//gL5p
1l8urhE8s5gfMCMgmv/fW8Exxy3WHsvyeAPYfvGLfH4w9LBLWj0kDVRrHEEUV3krs+zrT1/G32yB
bAb8V/61B+JLtW3fc1zfNBbXH86pz68SjcVoorNjGkY7qecMTrMpQDeSPbldOFBxi7TfzlVpITIO
yT8vFGBE2oN6oR5j3yKvjjTW+UFa1ohxL1F1uGyECy5zxYDDagThAE3EVbDPi9hEhVuioQc+Y6DN
3UIGmagf27q2EGf6jQWyrdUjqDujyKerfqBLcyDmLkMUmBGD2L9PdtmKs6+FKbD3XrVLy4Z2LLn1
WmUQWzFVjvNkInUzLvhqJ4Fo1U++TJRcQKwIvC4Aqs+vHh3+IdIqygKr2vuje2UZfb5j3k8YKC0R
lyiKviaVyuqWbdDi6pX2zO7D8PuEljMESdm3/SnMMu7sA2aBiMRxhl1mNIAA6qV23RdWSP3VE+fi
vNhe2/dPNKxT1bzqiQbn+a3tHQcEUNr6UE3XSWeQ+bk2kM6qrzpsLsnlyUlrC5NF2qXuNq/Tyb0e
IqceYYIWJKWkvlUOm6juR8xQhdvbpzi2G9prYcQdU+YuN7SxqLvm2qjLGQbJ0Fo+qbS9K6JjUwl0
rEVdJWidhF+0pFaIyiPaAFHozAy9qmw5oT80JFdpPSEvZdX7bKZBQ/0DPdtDxbhqiGOjpqhmaNlh
ajrurqpMN/qWT1VyQ9yjqK/KlpfKaByZRGKpwiq/WUuAZDOEuonYaaggjNLRujKYiIHFIjRyI+mk
YXQ3iCmKmIAr1ZaXitq5Im6yA+VhbnpHjk4dmH48RbuYvKn0ZjSgjpPeJAd7eupKhwrdjPvpBYEZ
sl2sXjNyxIZUY3zRZY8UKDQmIsi60Sv3KQhlShFnsuz8JgntKr+zNdfmlliEobXq3bkF1SZCt2zW
WmPOYbgTkQNreV+5xMH7J10jeGaRLkliRgYfWv2QyVYE8E+L4ci5aU0XjV0L98LsPJImS9a7v3Xs
kskrKWUKO0E/6d6GG0k9XMleNNzRdXoTK2WNOqE8WBMWeltdAfzqRQ9uXBIntenGpmFw4TXKKFaR
5uSUUVZLVFruWz2CbGHDa2pxTrV7x6KFufX00Gs3ciI0cS/TPouu0Zv1QIKxacJmMSclt5lTZBN/
h0dsr9utk3wDftHZjyIZTYJ8Gcc6+xxCcLupfMOr4L5oc9jc4v6wvN0s7NjdoDu16zeHuPN+w35Z
zxd9WGXhOTGTjGG7PfVQqRKg6BemNLrhfhLT4B2csTeSfWZwb1gbcweTi5CI6R0dbdVcmqbO/oKw
HMCrpRxmEqZjLhqexKElpSIwt6TNKEQtNyKnSDhlFNfFW991vKNVrlUieo38abIEaj3PfK5xobu7
YgnHXdtGntq05A0i3Zh1loggFKCKYlbtW1ZEJLn2VBV9612aWa03xIf4ER4My0ij+SqRmSEZ/eWl
TmJ5QsESZ71Oxjc9wfC29z23MYOi0el2fk9L06YOniHdWM+/38iXUvVf2zi+IddxTHSN5EohpcSI
8cs23maacEySfqlASGshmovCcvo+oSlf6xUQ99+/3Ict6dfXo3gmtZjSldryF9dFpOuNGkZeTw3p
V4Ywl4MY8V5wpchD8J1oJ+jwNh1jIj0DzaY/MnQ68+QdSau4//17+WzQ+fHROZJ14eJoNvDqfP7o
UJXTHuEmt1zfbSG2a8OLSX4c6WXTLC5d11RvGnDv6g+Fq/nZYvmP14XGgeRVR1D6wbX6qXC1U1/r
arclyaN1LlwdWqTscTTk5UOCi4wHFEEblzWgg+l4NcvrxnsvC/qdId1tAZ+QMaGpSEeZyC4TwxAI
L735/TfzubTmHXpoI7Aig2vQmXAs9c3PpbXUjbZTrFW8FPWwDWPzm9uk/h+Wwt+9iAWYhOLdZB38
+vUjBvSZLsfJyh8IZiWtpyQS9fefY1m8nxYbn4MxNTcFgV/ec5cV8NM3bTBBy+eJXuzcCncXpvRn
kJe4e8ZV4g93wr/5NHwMkGQ8RHjMjF9eKguzIifiIWFdI3Tz0nHtOGHx338eXgR2hgnmDR/+L7+L
n9PrmlJ+l3Tsop2NTu5ecxKAs62e/W9eyjEocvFOYJ765TkVvWhVQ4YeDS0T8cRL4X7N9D9Zw//m
98HFvGBplq/N1H/dfNwhqQCiwzXHQ/FY0MFeGlEaCgUQWf/9ekMtLhiH6iZGcPHrTtdgqHfCmfXm
QYyjS46Sd3DH4g9P9/I7f15yJnvK8uDQGlhWwuclR7QjETM1Sy6UIxESQ7XWccav5FiTaIggRQvD
+PD7Vf53L2mh4gFFYbvcPX/Zx0INDSFqGF5SFRvhGgdVGuvWTM6EwfBUxdof9s1//9VMqNJ8h86i
2mcj+/wRRUfuVU2HHOnJ8GwL9Wza8rFsyz+cTH/3MrCzWYMm1xhM4Z9fplXERjrMk0HB5F5KKi0o
nNU0YgnCQ0zR/odv8d8OQl7CAiIk4Blyu/v1WwRUN+okKyH1bfCLUUCVlHa+wK1cJH5/MXqJd/f7
381YPsGvawXozPLxLItV8MvyJ9PFQ8zD8jcbCyw9mny1XiTHaVDbA8m42DRDOyDrh+g11xrUiyaH
vNpnOZKDe78h0mEdNxaGLOq4P4Gc/u7bh3i0IDgcnA9iWXQ/bZ2V0TS9GbOoyC4X8myn1DhrITm7
Nl3eomX//Xfx+TbJiQOCw1hIFEAiAAH+ehiM7MgGQku+CmMo1zjOmK7M0Rd7BOeb9TeGMh6byTr/
/kX/bc9efnKXxex7PKr/djz0TIeMxqYAaGaaysbkuLeDppu3H6/yXzVY/ge9k//Ug/m/2Dpx+Cb/
swHoqnj9xNDjS/6n3cf2/+IohpS39O5Y+QsU/wdDz/4A5dEXwSyNe8fR2cX+ydBz/gJhhsvHcGwd
08/isv9H58Rw/gJxj3PINHiCuJD4/1Xj5AN+8K8nkqkoGyhHOHUZijrP+rXtKVsk02bi2IE5C7Q+
MZF6RO3CZYzKo5IuakQ2iQB5urVvm5GLVEs0fGKz0ydGuVJao1/pmvUNAYZ4VfSjhyzfF7bIbmdJ
Lo7nxpfQgIsTNlEd+Qc6JcQoN0Mu1U3aXujWc6k5+tfKYn5UO83BSkmbRtV1O6tU3oQ6AX164hMz
2KO2CX0btilKD73hIdFN9aX2G2bfrcK87W/s2u72s5GeuH7gVMrM70SRDxd0UQK+/3mjTRE0+dJL
XuOCLa4zj1pk9ZeVhSo8l+ArCxHqF2oRWOiijuBU9TT4B5UH2PTXZRQPRzPL711pKcp1TBgFN+JA
+jMik1lchVrlXzXasBktc99G6Rvq03FxUl+MmDgeJixRwVjm10KlCJ7ib0jeNlYTviE/SAK7a2K+
gAUq7o2HmNlvRx+W5PlxjWX1Np2YTdZI7Ae8wSG2p4TUPc+Z8XA7CcI5HWZIpEaS40HcMxO2gr5W
X3KCl51muMKUiZkpKs31XE54bNtoICl9DtzseYrN4tzVduB7XXxou2/1ZBi70KlVgFv5HcIc+jaJ
3UkfvKNv9NG2TRuFULhguvMU2uC4U7nkXZ8cJz6WqUEDzENHIIk3JQOnBr5eAf30yybwwqRhirJM
V8ZzIuBiRHOTXGsu8nMNBeLsZ82pjVRzok5+Mc2i2IYsgl3nOztrMqIzDfoGr5cgSqnzT7Y3Ivlt
3HvJ7unQVSKk+ziVEOtRKl0wxuTiiCbH1oaAHEFGf+ABRucm0q0GmiMj5bbNjCNDb77lfrhO9Mqn
PUUOHTfcNT+pr7oo8CMlgroNfUjy5CjNY3wrnbrfmX6prWajfqbw8q94hvYdJ+YZ4drJx+B3o4fj
lUeKLSAO1IADN12FQOIITdXf0805maNhXTFlu/fStCWziQ48Rw6OEe+GjBpx7Raw6tHef1VVHZ2p
ut4SjSBUTkf6ZF2HR134zbmnugNTHVtw2hEqTXm89yMyVnJimm3A43BgNxocXTJatkJ+SSxhbVEU
7yKBLqpk+L/H+UtUsBm/VUlK5h5uEmqNdM04mImahm4gMx4t0CXHXlloeTyUymgJn+wwvABPZ+0Y
/CgySFekbT8jyqkDUdnmFixuiG6J9aYQhK/GLkTKR/t4NZsOs+QQgxjtn2vgIQkjr10Fh29t+JF4
6NwziX0g28JePHjtus8YEYQ+8kMsuxcyazCpx5KCJe5IMtK9w2jeVFIQq8lGuSKhOdxltahZgi72
H15tk+n+wa006zSDyLV13mpHwt657PCphxRil1V77uJqy/t86Hpx1SUNF0xSvDskFLSzIJ0LO9mq
gkIsyuktZ/dKEl3eLXJqlY/fRze8zNm1LnLbIKTG889z1uPFymOLoBz9Pqp0l7+IG8yxts3QE62e
yNtk4E9lL9+1OnrHRHySUmt3SG4xHQv72hfIfsAB7HAO6ytQAo+jaenHebjMQjHt+hLteFqj3xxA
vpRuWNIuqONVPGVA8Lt2N3ZuSCpruDFonB/9OSc5bPDTnasYJ8M7wjwgqhkHEXEWU5PtInyD9JwP
FJ31GlpmdYhd+yquiLnFfCJus4x40Ug+lwoZT/1CWy1ipcUFjLLO25UdkfZGRMIfUg00NtlILtKg
DprS63M60EdN5px0oWGTEPu+U153WTu4G2NnnlYzruaLvh7KiwIb6bkg+00w5BMuqgN0siwQIw9S
mtKXlleL67JAnmREuwZbuKbTBq5nXk0ymrqzi+QuxD594T4qz1Xn1jbvbPLJtoWZWEcdE3VQjRpt
ZIbYU8uINYcB5DW1vTeruTi2UBBPGbFDjYYu3KMpf9LC5NWJr34qDK5/nKw/T1LNzyUwoCyuENBr
TC6a2HyphD+XmSkiJavUIpsmM5V+tVgibSQgxzFymivCUYlrYKp99qJFVdu63Wls35tpHPi5tHXG
zQDh6ECvm20e98Lyj0Sz0Uu6zbmG3Q/NBm0piGio4Jfz1MfH37/9XwbB3LgAKFlcuRb8L9evX297
EWjw2WrcmLkDz1CSIAfCvwklNBlWcAJv0BWTrE4uips/UT8wbRDL8shoSTb5Vz+bn+nbwvFAsNow
KBBleEH8sYfJYAWahOBg9KwcVXCqTWYftoifuzg5ceyvu6jfeOiOrPQG/3v3h9v/x9Xjp0Jo+WCU
49RAXJnB4v16WWZSRbI7xM5g0I29EeZfBQLiGPPYwruOADGk3rpt8nVl8+iInI54bpob20qKrSGm
W6b5RpDjDmyAqQa248GazceLqOnqALR3t9LihlJojvcl5t99NcQBiIigrmJjrZEgts5DYEpmhekS
3DGhjCI755rtXMghwna7JUSNIfOovyfScDdqtGwCYvjPqqnYqZSsFts07jO6tsAD0Y4Sz/v7Hx40
/qe7G3yphT5PH8ammqWctX6hFiHwhlCWR2OwCK2hsSn7cUzPRvTaKzlxFXdODEAMgop0IpU2aWij
gk3ZoIAYTN/gsyQr1K1vXie7c9TiCS90Uu4i2vEDSfBbBjjdnkqZvX4Ymy9ua35Lqy6/iiPpBt6S
d696JKZedgwZqLxgMgo3mokzy+iq+B6dy6OXSe8Vey0dL4rrKy0hbBhTD5mzTk5GEbOnqyQsiqAD
EXMch3c/TjVaoAwKLHrrKKbqbDskTAnmmHDOSk7ZQTd4Yww1zh7hzEGS9vYG28DV5HZkUAg83gvZ
tUBTsrXQOK9mjdlcr0fHNsXqlxVwGURq6TdzGW5SHvkVGCJzR3IlSj6Us+cclPVG7wd5sOvWO6gC
IfjkSP2Yo0LZaIs5vYytXRF27M2mM2ykRfAku+ywjQ05BJ4m7QtrJDAVv3V07dge9pwyYy25prlv
cuzSQmkajvHwW5uWapuXph54aQQZJLbq+GCHpkYo8bFsivQb1fv3368Zk3vsL4sGhb3ruCQqEJlg
QNLmIvPzpVpaRTaj27TWnq156zos8FmW9rHOpE9GcUkD3qKq2v/4Z2m9OVIpfF02vspwCShsRq7/
MX7ylSo0dLqyma5LtUxdBr2W5yrU7uepOdUjSA+OCud+Tumr1kk/niIiiHRjSr60COYbGb9wXhs7
J0uzXdWY00tVcOfR+yNxJglPtmyvBPHwV/FB1smXNJTFYZZwzle2HneXGd7bQx3JhyZqu0skvQwy
ijQM6KeLa4GGeEsWN0rWMCIZtHT1c8OxS5qvhf4/0m4rVRinLnK967aT5olf5satnFmDosaf8TPh
tb3GTFMex1G/5/nP1cGDNFQ3Pon3hMGfipaE5rz0yZ+h/UWNXKsTpuizw/xs32phdO6YbJLXMCHo
bub2mOiT0tdFRjoJYZ8E6za6ONuiv5Z6pfYRiJkzNvHMDcVlhKA20OuETb2so6smJ8vAms19bo/a
ro9kuZUxeFVDoxOicOmUTTNtjc5tT2aTOvtiSo9mr2U3heY8aLaZ7J0xT88UasFkV9nx4598iXnA
8+fs8PEzIb1LUI/vrAg4SiN05j9CzUElSwxVuAY5ns107zZcPTLfm6FOpwP1hfvV7PppLacEgRfn
B3rD6m3qm/k8RvOI6H1uSNMh58ikKMoN0p8Zea6n1Ol2Id9JDeN2D0SOQCmuHeswESZWKa05uGkP
e8JS5X0FFxnapPJv/IqKxie1ycrr9qrA3xB4cQWDvbRPVHz2rtK0eyItowPTYHUw8ogcKgS1DFfv
+1K7Y5snlmvKCmZaOakMsOoPSU240Zy1/Sr1hHM27AwhkTk8Fim4Ai0ic6nq9730T9AEjaCqjfGK
xOPXuuuHby3JuHcAz9ghWxcF6zDzthv/3Kazz2lsZDf9UJ5iDRIDGDh743ptcUiU9qIoI2+b1Mx4
6umujSFoJGcizTdvGzKw0vJYK3s+NGhI52GIT6aqWYswrzJP3vlLWy5yhLzP5vil1gbymLI8Rg4L
8GDyWMyMVvlPJR0pZUZZPXJyYB3p7MVO2pWgQzKTW0cfYtQJL0bYaEcyYEPYhGnR7WUTPku+GbKr
lz+DJ7AiwXw4OGXr6vuo961joPf1dGJkPZ3iSn/WahIuPOsks9q9dUUZ34em+CJKs73wJwbeYZVg
PzDcKgsa6eh7pyR/t4zHC+rG8eLj//NUpu+IeH+Gyd0l24Lj0hrN/GLxZV2Oqmy3U6L7lGEt+ZaS
fBHL2thdaV2icQK40JfuVvTdU961zpthdHdVXVWPmajL1Wi0Vz/+ptcRYdWQ8jZmL56V6q/A0soN
+Rn6MU1QpSfl8FKScvwS61ogCn3nJ668KcaivRnszr/Q/WmBmESHvFa0RpReXcrl/2Bb888l3dEq
d8/87eGyK3x5h0RE25Y60ayOm9d7zcj5gnNPP2Nn00mo77rAYBSMvRpdQuaExMdN/pjtK4OzJCvn
/0fdeSw3zmxZ94lwA95MSYJWpEhJJZU0QXzl4F3CZAJP3wtU91XdjujZP/knDIEGpEACmXnO3mur
cIyz/JJRf97bCqtxycDxELVmvY36Ln7qJeGshekFbxFjiaeL5sPrW2TJ49VPpv6p9pkSeE3/x3In
87tRlm5YdcxN5Rxb35F+HFrPi18GUICXNFDd6v60Cql+iKGrBCLNRTuaTOeQVoF9LlQTkhYgr4YV
yCvTNXklngbds53Kw/2B3LT7Q9fq31u0g+0K5zZ1VK4nDI4CNCXe8IvbTNPFiS04YoiPy1WBwnF3
v3NcHhaTIArPn/SQyRfBUFofbZYgjFVXzvopc9MJE5N5HUoWcikt8RW25/p4v5kGpKGr1lT18fPP
+733bWE0Zsgw+BMhq76e6sLZ94C3Hmnvs0BNAVdzjTnh4YQfo8aDnbawFGh+hXEwnuCUDhwx6Gfw
KCBI9OvEDOh8tmbMYBYDAhHeuZ/6+dyVYM2gYZ4JoM+3ogDnvDJFb+A8dvtv8POOukW4Vmrq864l
zPsROF13QZ573xhUpk7OAHGwbKtrAs0Ts7LnsE5jLeblMhyE8s6uXvjnOPH/SDtlncy3sDNlWe6g
vM3vaJxUE42PRtx/5NYUnwPpx+dqQiKCBOEpo/x8SpYb9ML9wffLYyZt9xWJeYx6yjrB4dm0vYz3
qiMtp9Gin10aVaAWynYnjaw/GQTWopAigziDHjFFx6km3XpIGpIMA+MR+1X7EUQM3IMXlc99A/8E
gTOTROmyhp5y4Hi4dY2DO02vwmrXbS1r+F929TyZ+m8qD97pvoWnVB5wvECQbLPqIa3oQu6Dnh/F
MFzEcmNRtdnqECNX9837A45IHt128HeZ7Lz9/SbouE6aeaCdh5BeTfDNl57x0gXPvtKaW9qSVNlR
v1k1yot3lYnnvfH7vY8DI4KN/6NPirCcPZL/8LwXqcdQ2BbXYajGb/woYVekhbi4SdViRixBpi35
6B29m2dyUZJj3Y/k+/Ua5VdKFfs2GMtwLvQnT1Q4rsZ+Ot1vxiFLtyLmIxftOUbr+010MTqEOOrX
3cRiwur08SRbwyHTtyrWqYibqxv58hBUFZYo4lR2EWKGbeSOH2ZuA2jIcL8hqVq7enTLi97F2TEl
W78lH7hNXOfkjAdFffzV1/LQjB3xAeVeCwNWMHYTndB/FQ9UIzuAfJtUdvXZcYbqPMP/ofxqDv/k
HrA1PoyjXWJdbYfRnt8GMgPo+RkUgAqY07o4t4nH0DJihc+kjid61pptrxrAD53xm/LE+F2qYD9L
WzyYgirkNDdA8HCE08pDSjUHOGFJW9mZTD5vBgw6qwuyG/BcZshAEgZ0PDjIH5DheHztuPlHa47/
MUe0L9CV0HBLeZZ5Plw63x4uniIZpqnhAiWKQDhPMx8cst7RPDSkaWS6eWsYBg4V56yqR+aHKile
p9kxj14mkPVOlIsS+AMHLWiyTZUYeG1NodYdRI6j4bSHqG4udmdG1yoTEdE2WguxR+H6M1ivRvFP
8LKH0e/6HzAPl4p3430zFUe0niLcFnBBiVTKBZlzbnvRhex2vSN9mnEsS1RQaJvRTkAXDnRvwWHo
6RW7ob3FSMOYj9srGYGvzHpA0XWMLnqRebsAi8K6sm2mNq6dXNEj4SHyKmOfVKK5Oj5C+cnMqw89
6I7ordQ6jwPn0dXqVxtD5ncbUjp1HuFcZ0ukIU3jQ+qI6oFJp7XvGr07pdD5Dn1mTNBcVHWMxto9
6G4Zn8pSTw8VDb2TJHFrD3dShkAhxvVUGPGGaXD1D+SohwIuzTdMIvKQ6MILGWurfzL92hFWsJpb
MR4dR5VPyAzzbasigFwlk0TcR1Qg8BolRz9I3KM+gTipY1/tLcyKSy+DhVn1jzmJKSymYFnga2HT
1v2TNixT0QYzuWE56ypJjXdmoASXNsVzgl3xwYz4ihjni51QnX8zg+AAL2avstpcMth309COzwBN
i40TyHZXW3z9Bj+uP/2sTTdZ/5mbUXyvK+PGIfqIuPR/aJwIK+kK+40FIYGt5sapkvkByo31rY6C
fdYTfxk36bsBCp8lbjW+qpQ5cK6htHfm3tlj0AvCOiujferZPy0v0NeaNosj5ZnXDi7sY2HBuUKT
rSF6dZheOM33SKeIrtfNtzJufugReZNZpqx1ZUbZyhJT/FBF6FmteRw2XcmVFj3ntG16FqbUiL8z
j/Ff3CzY0aTaNZks3rrWuLK0P0xlOl3vN/Es56Mt1ZPAtP1wv5mAPxUNA1asgM3GkBwfKs/Y0JMP
HuOeGkHcNzvfrxjR5uMUuSQ7q/6ldFLzBkEVn2dEpl1HL2STSG/eZZ2Dvb71nWMF8HPtW313ogKw
7/ypB3Qiu8emoWpQzPthQtePtt67DFpWbTKk7piv+/nkx8RIiiSjc0RxdI8wVzy4cfzC90FnpJr4
7yEUfKhWPGY1xC8ZyyrERzbii6rMUz4Y2UPpeCe8kyYMB+gosjGyY1xlxLeVfgO/eAAGk/nto2Gl
oECGyH0Xpj+svSWyVVoExNOLGdapFTU/NGsGhLTV+8R9gverfesUtox34XnqrZZjfCyHAAem9H7b
LfGVZRHlj6bq5kMPfaZXYAk6MuvsWOkhGiME+aaRbTpjDL7NsNAKAK0vCYVF5I1y66SMGKCt1EMz
Us53uaKvesgeu8Qp/Ve3SVlqzVYBu6GadkgSWfjMzNczF/CO7YMKjnTMaoWhtjke7VtdWis6X/5K
SkJ8u7R5UxUAIwyKWbhAcTe1afTXvmrEDsRwcxKZk+00drkuRXFC45pdB0CY19lfRUUJQb+oGzw/
TbD17JisghHGwTxGWE7ced7rpqJ6AIWvb935O/Qrsn7TqniNM5xOchp3jsvvI4lSlDkVeJpNpeWE
Ouvui1UMxs9Rf9Kq0TqODRCBGsnDsVxusr7a6hZsJl0rh5NciCWaZ1YckWTcFJ0VUx2U5SkSI2Z8
A4tk7UcByLh08h7KUmN113S30WlutZVlV9y+e8dLs0udd4+ZhWywjMeJNqGZXWKjy1AT9vKIho9L
fgEG1dBpdUqT3LwMeNHBnGlmRK6lXtqp7B7NyDhjaCtxHdK4ysbED1vOAchCMOI8k2xGE4WdoYvn
zpiC58HS+H+TAfREwVIlqPxjkZveMdNqwohrmwgL1hsgIIZqrUdecnTa0QO6Z887Syv6UGvACxQt
XJxkDiCFUBzeFfNTnCfWU53W5LEHwt0FY9GCL5jErhrjQzpqHVmEY3RSJV3GnFErFFUuL7Edl5TR
pI7OzBkvo02dvmkrzGGzaM9+jQmbtuJzWWfTc9l4byot43OnNSQ7I64PKVWoq4uZqDGuw3Jz/2tW
FpHQhZX+9UCptcm2HV0agsvznEk3rnWsugcVYWgp+B0JP873MgrELRn97OIE1raRk7gNFi1oG6TF
ZnRaqteeKZ80dPg4rK14N/BTe20K89Z5qv0pFm+4PvjTM7Bate8ly+wopx2XY/xE/65CzFXVcx1B
yhBOrH1XEj5jkcrfZk3zcXaqNyb+46qrYUbM3s+qrVuGrK64VjaydeQGLsvUIPk2ldVPGuXil9Lb
IxQS93tiB0lIv0Q9MB+tgumamz3U8Tqx3pWmlZtR4ltFelu/iqwI26ZxnqghUO234wuUtfQNJFZ/
6o2I5N/U0i+9DYgh6EABWW3yT9eYqAmyvt7lnv04SStlZgiYym76/qdjRKHC5/1eDFEfRn07os6H
qIbpoPyWZ1jbhcUpVWVB8Q2bRLzJJ2OmZNOU31SCacHI001l9/YuLZrqNe0op8ROOx1aIodeWaq6
kJa6+RQ7ujjMjYH9sOlJyLarZvE0yGQtk+d8nvuN8pinJqKIYLsF9hMSAkByLDu0HQFGYl0RDT5H
1k8roQUZa4ImHrY1jtA+7ceb6qIIxVK3t2AN5jR5afoDNctiua1Gp1+RCCdWpWZ99PUfCr3nYaY2
GCi7wlk4PORcVGZ9QhxtJuW6IH8n0YLDcEAD/GZFAE0Rw/8ET44PwUYo2IjXXI+fx7yEhDjLzaCG
gHJq/F4mCnCf2ZtElDwnY/uAtODRje1+xVrrZ5U/gyuibTnZobJYH6jcGDcyHYZ1pKod0zNIKjX1
J492sR8cCnx1Rj+9ayaYqk4MrGaYCU+t/gov63EY/e9V91rqLsuCXAOJpPnm/RlVSqmPkRcJx0j8
d5luDGdAtRbASJRNte4dzC4WPlgFPBpatEXZiPZRmfa/7eB3DQp0jTZNX/ultGkRcTHOrI0qfVpK
hJ45096BLGvn4HTwgLDacTeECjwC1EDjKuEFjLkdtpNPOHZjXn2OTxHJlw4PJBh94zdyPijzPgp0
3ica3BK4cvrgpF6+oklqUi/4niGI3iDC8DZF/+wJyOTOG8oEeui+/up47cWlUOVHwxyKAnPNzMiF
xhni9ZBC9VHln8gpIAzAcXWQsQkuhbMHLtSbmlVvtmSwWj+a8ubmr7agyS47VxGyC3rRkcg0pEvw
+qyeej1H2NAXH/1cXigqgh5qiWOKO+NkzN4ZJI8TJiVx26Krxa6Jaf41jkjh4eEsD9Lqw+EMztSH
nKCtt0H7DcUzdaNMg+im+NTkOoFaYgwL/Qm6YJrhUqiv6Cpw6KMBhDHXPxRSLzZVao+kcZNznXZA
8JZAyIjfiLSmMItvBrTvbWl5v9oy+e2UEkMSOp0eiyuDteatCdXtEu9YVNS9ldETQw6hi3CG+axS
t9qALEAPSnsQmsKbbWndwhT6Q4n6ZILBosfcM9yUL1Gvg2DIZ5gtZn+uXRXmJXSCSkL2i6IfqWAC
aAkrp3YbfRjd/Iy8rtqR5HdxUoUpMw+Y2uksWB31YeQMsPXiVdRne4UQ6nvqVKfAwl3rgOZrIrrh
pVfCEp/dtaVbl6jybgYeARQSxVsPl3tVdfx4G0VwjD/Bt0jtU+Rm1DTjkF7uu9KdR0f4YIQq4srr
ljKAA4chM6fXemhWrtAsMpIgPCyNGWkmxzmdwbwGTsncmykTmR9DKAz1SvEg3VblSY1xHPZ20K7G
S9JRD6rbWVD7mhMs+OZGg3zE0l8L1gPeFw/e7j5phkNGCwlweRyvnfyiNFJ8UezIu9XA5jKIBBGd
54AHqY0rrPYojhONcsQYtyAf5l+tFK8+6+M+RsDRRzRhbNZnq3XZdC+12cf7uIP662h6s7Zdb1yx
ZPtmBdqHDe1nheYi3koBWpwzqkqpVKEOYPjrN10HP4hr47jR9Xpl23m8W8LGifoyDiVTxLXLSnoN
cB5GH8Y6320QIXRIoSTdAg1Ps97/tEVNbHI32FvliTeNXIYVaWqAieeAdUA0D3tNH5gOgpL27FsB
eyIlhwpDKoQJy6rhU/rhnCeX1Ere0sH6M3hHwijSjaeC81xx4fV83Fsm+h+9BNY1dQipUi/Y6UNb
hTn2WWl6KGDUEuc5c5EQuVz11E41a1h4DnLTN5zXRT8wRmAWzjEVdanxI/WVyQedp82bZYvhUUOR
CQ1j+j578zP2He+ilhuo2tlDHicsv9yUSTnN5XFRSmVpluzjgRZTx7lEBQ3lazQ/K4RRYGVI5m5a
Dp+TALAgDw+Uf/6gWznZ2si9GY9pbtQsuvwE4m/PTurF3UINeic8Tit7yso1XPm9mpwpbDK+JDuu
05Opb42ZxOsm7cPGb7KwJj1lZfb9B1TdZJeZFq73nBOrLI7OyMg4UkRai1jdDFcdsmlAGmZKrhRO
fAMm9Vp2XrD3K/VPLCjN+8twpEb3ScZxvbFNVlfD+AyH60/bFm5oazfiCejWai0YFMhHuctCiUab
dKqHXLpRCC1zXgNH2CIOc9EBrNOJMBeTqJewNtuHjmnYnKp8W7fYkq1yLFcz7ZKwcnKGWSC4GXqM
tbEsMaCiYsOjdFX4f0zV2FswTmdH6kOY2/kRh0q34gUAYp3ql7vX83fR6WAM5iZY9QVNgrx86vhd
odqq0JA4zVpT2SHy9GLXxqa9TZ7kiFUxl7N8cEnc4OflUPFK9LVJBsxuKvRdQQF6PwegqLQkpfXQ
73NvaI4q6cPMFdPeEmI3D6pap4TYrD0CRpi0oceBcbRWPr1ka4aLF7M+7zVdrWPd/FUUjrMZ2sLA
Tae2NLckXSY93bJ4AnDYhR5YkjHGq9bFptqlQb5TDaNcUJrriip6OPSEOwxzsCLrQuPZ+RwSbscX
4kWYcyiBcmWVDuduqj3aJQo5Y2KooqBqlhfnNXZzxlSp9EPpYRYtKzjFLl0100keaCvSZ1l6Yk52
rkGDUph2YPCQ2TNi9iqW602so0YaRrmJUumvrLq4RZIRaOwor+gEktAyOEVWGpANL1/y2sj3upFM
qz4v3mYk53uyyO2t90fTqZbR5eop64SZ1T4OdXaTYxljlEthd3lMQVrweyZ0DCIX9lbU//Ycv8Ga
BI4rzes/JZV5qDAGLiV7/mWNaKmsIvjhOdHv2C8xGlrt6zRGb57KLEqT+R8DLlheR8DMkPg14+/W
hRVC6XQN6nKCt2mf/H66jmragAn21/UUP1pRzbK3hnld2toPjwvEOpjjF6eFl0WKWLmu6dmtvJ4f
nZOmlwlr3F7WxruWG2pNIOgFZAQ/4z6VF4aGFrQiiw78taxV1kQpOltVqafSz/NnfJvxuY8jgFmg
795dRuVVTPPzERGZuNpjhaPSoxRamUH8yNiG5NWnYubznJdY2g+tL6P3uWNCUtiqPBi2Zny3u3Xk
7My+iT/IXDF3Bmfn9r4ZWwHCHTd9U1OeHXOaehu7m81zbMAVAZH+ZKZG8YzJWXuQ5oy7f/lMlpkz
ZQ1m+SgnrThZjX4rIh9NkQ8LltkLBChb09fMYED7ZeljQQXhkorynJa+954m8xxCzkgPZlHn7z6M
TL3+R6f6fFOF8He9qM1tACTnY0B0FNhDQeZL/cdf+m2DHu0ktb7zfcvRx8+75lR3aELRi7vfhbX8
81n3rfv99OX/911UBnd0Qt2/9rU8S6dodL6/0Byj8hBIFLiJNHa5ngXniQUxP06DxquJE6JAtuho
omTGmYtbEeQsgTT9FAQYSCd9pv/ojJSwckkFOaWh9aGCWb8Q0VLfFKqbm0JJnNeF/9ddXVLspPL6
jTMBP//6nwbH3A2x531+tPv9y12eJ70zdKuRCT4fUi7P+OvY8IyqoC10/3/u97u0Lu93fe363y9M
Is7IyteN9XCIlsOdJe6Wa0l6ub/eWw53zFKEOTYN4Pu/LNHx6l7P7Jf95u3onwPyqBJs5f+9+fnZ
sEB/Pnr/DPd96zpK0uWYfj6DWi+dLzY/X788et/8+meWZ6il1fr5AlKnPje/dhnREogiKzinhd+u
xVCKHZqi/oZlH4L40F/uW2ScxQfCg07NRItbDjs6ht06IIvnWjYvpUjEDfFJuWXyCI9n2SRRQNyo
xDRbaTroh5bNwunEjXIhs2sSuPAyzYCOnbmB5pSz+Lw/pwmM9gbQ16C/0hEisbzkc4d66mwnQWH/
a19QL1n16AQ0fD7l/jkwgO+6Upef990fYGFUUJPR+r/uSzHv7vK+Q0i0vMf9faMoR63hR/Vf71HL
Uu0ifSr/ui9vG+rXNPrW95fd32PKfWfHCoa+1fIx7jf+nES7ViF3E1Pb8w2LOt3j9g1AaPFv3t84
06xyXxFhvfp6ndSIDCANzP7rPmtBX+I/J8tjee39yVZf6fs56/TV13FyTN3ec9kDzfDvY+43Hg0z
D0L112vbjM6PR7/lr/fohV4e5LIs/uuzGFF7aKyRaeC/v4tsdoFcmmCBvt7DmEf9gB0Haef9e83R
WxyYUNNB+PfxsMQQHcwSj+zXfVS3siNaZzrf92PUK0QbJBr8+dq1bhb9kW7J769XcYJNx0oGP7/u
smnDH5lb/vj6nJgT/CN02o+vu2BDJKc56d+/dt9IUZ5qN3r72ldFo+U0UBb4uktMhTppbv3tvq/7
caQsZJ50ON1fu4dz6p3c0n762j0B2sjbI/3zK7u/0MwT2OBBd/3afdx23UMJ1e1rX1U+KqKN6gtO
53HNpJhVOi4OTuUXtHPaiyGNoxYsA1wzaS96nZFTaY8zkiAerPNxXPdV0R3uj0ZMtUJUd8b2/miD
cWAnimDc3B+1Pdc4Ml65XG957dwHOVxEE3IWOx5bP3syWAIMRh+MNEgp15Rj93x/KtTEawqE8fH+
VPozw8rolH66P1iYi1SwttT+/miSUqWi+xd/fobKqhRd6BQe+PI2ImKFTM2CzvDyGdK0rh6DSr/e
t6CwimcqxavPz5Cz6tIHLX8yl1c65fQmIlVc7vuRjQQQmEXmIjBkt0k9boAZO7v7o2MRcwjGQIT3
R3GuiYOb2NBqlydTL5se5gaN6n3TYn16laX7uSfQL/MLrK7Pj0D7fT/7pfb5+aoo+0OqXX6+v0nW
W9U6gaV7uO+mNackDFjx7e6bUWwLTAW0de+belNURyZHNB2Wj8D3Np+B54ELYytLWnnr0nZ7/0fv
d3nkBCE6YKY3Wyu8dSSK0LL9QAz16Jo1Td6S5asKWA2MlclqVpgPUpbJwTKJFJsKE6sIJ8mRDr1B
gbyLT8TKui822P1N5pTDTtWD+3L/SyOXYnPfvD/v/or7Zq/q7tHoaYwaifvS6rp8Ab9637jvzAuK
h9pz/cf7s/EujegLHTJq7rsGWr7pjcnZ3V+g6DhSjTTR5i07Mxp3OgrsXJ+7m1PDu2hG/HTfk6bp
SA0Qiy/7ccb+U7X+/9rR93/SkP4Dq/T/k+9v0bf/376/Sxr/Fv+BTFqe/4lMMpx/QUwh2JkJjm7i
00Ma+2n80/8FtdYE4wXL0cWVDRHgy/ln/Qt7gA6YwlrC0Xn1l/PP+Bdw28AL4JR5hM5BWvqfRLL/
9h18ZrDF/45o+9uH4AA9/09tLvp9W18Kpj6+bYwg/9uBOgObj4emDlM8Uo0GWqWOh+mAXfGNWhPM
SVEWV9d8r3QiuRLDay59ZSYIl0oqfzWSL9h7yjG1QxFrjyVNz/lpXjqr9hyxPmHhl6lDlVM6Icpq
CslivVFKCyRhe+mgb/Q0O2j0W/eGb86n1vIAHVl0v1x9wl7zYAKQHwbakyva8X0SpjiefrosYvuc
MlMzZeFcJ3887FHMmkbg++gM95Vw9EvefYOdW0PdoOOGl8tQmoDX6ZNEmngjzYNS2xi17qxoYqHg
rhF8SycT+1yqR1Fm31svUodaN6NzFZFOgi0pib3qRC8nWbspvqrSf4sJ+ThGgptcIqqimrp3Sj2D
t6pdollP9m0it6xOMbThHA9b0gFId3ita7VohBKcMB5MYJPodnj0FV1Ht4hDhxp9z1Rp26CIRBpC
wVzTfqPqAJtRF/m1L8UiR8PfPkfvtRGADKzpETdLYipr3QGvhWUk+RZb2HPDwLRLAhdVFLkn+BKm
4cw4AIS2SF5GcPS/VaGF0knEI7pYwsdsCgxp8ytnRgzfM+uukyrDTkQYNs13+D3ahqulfWwHCyV9
6X+nlpBv4TIg3HAMgZejWSm/HLZeDGZotMVTYMoXy6t6SkzEIqS2Q0GJdQzflQ1Pakje5+IOmNwT
OOOHel9Vmzq3yWuphh+2XpJTgQPAj1qkDJlnX+rmN2bQKeTloVcUwc6doEFmCbmahF3jVhTj8KKN
2QslWXdLLyEJa6CdJK7YNlIqRUJii0YumbydFMUbUVbOZhp7sQmAbIWV4Y7ru+otoQtlW8uPwwaM
nunB0au9jQxKdz84i8S0ibasgNCgkKW5xe/7JO0M05Lui2LDaU3D0iAbrBH9oQlSoDuFaNZUntVR
80Z1BEG11KPAZVVWvLdzOK6YvUNpG3sYOxGlxaPMJ9S1IMzdSgPXnFX2dqoubfEPY8l4rjKQUFo+
bPLYH3/pSfGnHbXfHeKBS5BHDXE3noVzy7fC1uuOyuxAfPs/WqM3zxz92JuOOCSWFehsvuKyoTKl
kk06pPYPy4FG6UTJH5j0L7FLwoTdYOfsHeLFrahE+pIYWDxn9RuiTbw3m4BomRSFCmhvqvFZHepj
cWkcP+yCUt/SdJioqYj8kpfR96lExh9nS4kV01OMBo066rDPc8pTEc4ryuQpeUVjuwNRQ0GazCKH
/CMrohabkS1w7mqcnZlCs8mg2Bz12Dmqoi0uljvvsXlSet+5KrmUrftEerB5MPX61YzZexPwxmmR
XIJ6TC4zcEMaTG298Yx8181DsjMmRtSR36gp5j1Stf5nNFwdYjOcakiBS8TwuqUnsKau2qC0T4YY
EMx43rBJOKdmAP5DkgmyLBBuBlp77Oh3RbrXnswP8m3mByQKhCLGxPtA2VIrKwP6rSoiZgoN1kCc
uB2gSzSstIPdbSp/olbA1RPbqFPN+LWwfhIBEW0NGV29eGYC4NkPWjo1uwEuxL5srfdca4MVYhK5
m8olf3GIHkrmmoSM1U++DKhNBsYlMIb83dMRlEm6xKXXX5umOC5Q5hXxMdGCKqeMTCnP31pWuSER
IDlGE3eZO70HwWb14ML5pfZJJvdihO69/Av1AFqr1RuWb7gDNgAfYB4P5D92vbz6Vaw/g5/bCaau
VMzbbK+xIM+K3D7jrFgqAz053XVMBdT1nye791FHLedtF1yrYPaQFjchwcwEs0wECwWRuM6typ8C
NMhXkb6m+Q0OVX2VQd/cbg2yE6RRx5jR7iCT8tyKigrUkN8SvaV+yYoEZi26JVv0t/tN5cdwsiB8
0XvgN+Bbj6XE9FvRgN4qPaGfFtPLcoctcGLnIK0W820JxtKPiY8O5vZbhcHCyyLFjM6LMWsneLp8
JDKu9D6oo6Lncl6qBWw0NSy/gn+4eIlL7GwTfSDLWmIfa2wWnnEunjUKYSsXBetB09y1MIePhoKQ
46JKrpn3Z60Cj0prBZqKt5mYbRtz8iw49/fNrBD0BUTGBBbW9dTN/dcODjenr1JnwVf9YmF8V17y
nrsfKB+qgyfReiZmrm89menYbbJ5O81duzO0Aea/5wFBa3sD3xpQYEqiZHYMtn+IUJCcTDvv9mNJ
Fa2XeLdEVAcrXBdHhWwBQr5Xrf0B+n0djPmtm9wuDBBMoseRTljllyJPzKtmVrSylPME09WhM2FZ
W0RNzUoU6XMw1n7ID/7Dlbq46UJ9RxKC5nJA9xrMmy4P/tQ6AROyRfqAAeOXnVGATJa2X2UEESkd
DkbvZrgWmWW89OYU0k7A/DDbN/hn1rU1nnpTnC3TPrWt1b2gb3qTkk89tcALhLlVkAZeepfBwiF8
4Ic5jGEsZPCHge1I7V1/KCI+fWBHqBDJVMhyUixcjWOHlGE/EqO1jaYUM3pikgGxNGOtTBwds3fp
nvDXTDjzRqrCBf5/sTDmH+ypOSKbNJemPR1S399Nk9+g6VAe1wkcXcpI1nlqwsjrygfH94qzaLCH
p55pbwKj+EUm8MZ2MIZpTvY9D0bBhARGbCQxOnVCoPxP9EcnRb83Y94QaG1XXtehiJLq2DvolRw7
tOy1SQ70Opn1d1Q97UYV71I20PMc97fu9ixQhtvdZWROcbdVEpkdZMV2yxlFoTbtqMnY5gGSPUej
1ilqpQe7Lo29FeTPo8r9a0Owi2NW+6VVHy6emKR6rgLxW1IHO+ae+Rpb45kv316ZeBs3bnBJIb9y
mbbo81ucL0Do1oMyv+H7UheOl3isAqg17VSHVuQEN5tSF6PEE5kO1aYoSUT1WlQpgtY8c6E+oKE4
0IUIZnUMamtNGz5aTX8is80R7OOImeZz0RD5GbcURhtynxZldOt+oB957AJd+y6zBBAFM+OQAISD
0xWLsWgcT1aucULQm8FCRtpDDi0DMr6KqyvYiZcGRNGDZmyA1gBU9PiNMPV46gyN9imEe61vyd6k
wmOUyTa2sW8alD+ES+a2Y13HqvumAlcCHMDD7aeLNk8YP2gOcLjpP6dZ8941O2Kdf/W6IIQlx7xS
jjXpTAsVI+8NwqiynN9Hs4s0OjueoRshyUh7ZtmXpuVtqkgywbWeK/JldKA/NPX3I1UzYRIdoIjM
Q0XlroJ6dgkO1KjnotfzGaAfqe5eu6ysj0MTlsSIgcNcRBWzfZJGPmLXI/gnxwJKXORZ2SLZRoGb
bWYQDSvyBVieJzuIHLvYS31oolxbmyaYHlWm+XvC/o5cwcsVqrTVMPjy2C3qPTfuUZ21ol3Rpxc0
IXWxDdJr4gYrvUEUXjFh2oxT5OAKR7KWB1vavNm3bABXGjRbM4IKUTdDfVFR9V9MnddS5Eq0bb9I
ESkvvZb3VOGq4EUBvUHepKSU+/o7RNw457xUsOneNFCScpk5xzxXjfMejyw+ghryjiANiTvqa4AX
DnGEzaRPRDYPwfxZ+9CK9lNZotgPevfe5oK6ypHGUrqGXLnGeEss8noE+wYAWQAyqFzQ6AQoBYQP
1N/RPwo9O/mWmz6FCUFcWem3yAUjsUIExJJIQ7qQtyhiEZJORHiiq0IsONbJxiX/lwA8XV8XyRDP
cgbef70GZhDND10ykYzUfVR6eE2FF7NRdR480/SV1CA/o59fBl1FXTM+h+xfucCrW0IwcWjy9jju
8I7GH7cwo2Ov1Y1LpBOIFZhBTDNAbtv4VSWTWmD8IqwRJUA8zBcURs7IMUhf8oYHCU27CdHnxsmb
eFkOEN71+cqr6wDQbKItzBi5p0Wq1cFVqI9tVdWI/PkKZcjQJ4/mEelwgogGSCA0iXZNMEUz6CSg
rTXekcUDtvDKHZswbldFeVrEF8OuwM80cpP3mXaIEiIdUixhK9IViaZEzQQktEcaYIHDcJ/bdHqk
CH2XcWWZu6CYtk6Y7m1H3hrhlisjqra10z81iLtRHjQlIIqs7t5gNaiD1+vmSnPLX8upjoIgHxzY
NuOyid9FdSe2uVzGSTyhZjYgb7sgPIwsujaOudZaOwL7K/t56TwuG1+zl6Gi9etDQS2dF7+90Vz7
keE2+yn05TkKCD9dM1SNCBbi1xey1lZmT+NXo6KcGqc5p7HNOUEYHqL0z0FkchMQmIF4mtQm+1by
XpHzgrKjDsdTZkL+iBTK6zE/wkaxlnAXe9aRskVWRFBXM2NWxro6c8+i0uQcWk6lTc7rOLyi4/hP
h+itz3kQltN0u4SZ5oJ0iR3PsuLVRmSycni+oA6FSuP5hc+5j9q+9fQTXPt6idN5mUHNPQtteC6y
jYxMjzOyxjMVBkz6XGDvPUUuMNtuJS2gFbnAaNbUItilsXrOKvMH9lb5kpkIsmg4Kt/ayn4UFwQY
Sw0zZhRa7tbuXJbKSUXYSnVPalt/B7JLBpo0KJwadqRwZI5aP3vTV24T/Fo5vzHLG9D16RQ5LYEF
7ZyO5aabADhJV3JOY7g6Y8J7UnIK94DUe+gziM7UlnwHzPrK0reWq/Bt9VsOku5qOUz7vYaRBSJy
MsVccH7Iap7CMHrVCjs4wGNu0ceM2doXNTo8V1u1MPFfHNQiuhjtFUdLtpRIPo7NiC2s6C2O56zc
6zG8aKc2wzV9lD5JtjAdgkC2gJYU1t5RRC3bCbG5fcOye4xysikt5tgWAIl8bIiNSLFBdFS+U9NZ
26Rrnmk9VjJ33JX0UWAZIW0rj2P25TGw9wxJv9E71roTWfscmplYpjhnNka9gWXxnfz9CEk/C11m
75A57XBKPCMIijFomuThOcZVdN69GXXtCNc3uOTGuIoRYayRflF2YwKAe5kaK0i8+wxS5C4yalq9
LFhMdkN9hdJG+Rm7rsQcjsQRblVbTDtAw4i7A/bXBsvOTe3l92yKvmqEVhsWs2etFtiwSLcuo0mj
WGUx5Dvhzu3CcZeGU3mMy2ngKiXApDUuQobtQZeq3TTazbKdt04AIsjDaCum7hf3EHoIW7uaon79
a8b/XtIJrIPqdfo6DNdTrNkIw4tr0fJW5T1YbZvcySrDHsigeIzlL187dxtkC/O/9vcSzfeEmZgE
2OK1Kuf/iQhde5UTAb2UCq9gF6XmwRwxexpuiQwljFJQEpm5GKO2OjdCYJCKCXesWRkIINnEI4FY
Bk8yGPeRFm6pqeQR9d5/BKkb5CEGh9Dob1H9LOg+Nqb0nigRvXNkcuZHo9cdG1246zSzuk1CXDaP
a1cFb+DNOZZShkhqEBvV5C5IdZ6xeaADWPT5tmOy0drAvOleccnEOG0z3PmLxPGwr5hBuA96/95U
2tcYmb9mi3510rVrzd2/zJtsViS+RylizUFfJHoIjCpH3i1HmQPYwMkQErmkV726/L3Q2HpLHIE4
Rgm+ab7wGeHJD6c3QIDLfj5dhWEMK+LIjvwDv3bSV9e8VNt6Krt/dYz4YjBTwV5lMBfIdw+ur4X7
xFW/ZscBGnINLqj6s7WZk6cRKrXndgrES5zSa/fBbOFAg0blog8Rq1+tRA0hvHf40zsCDtCO1v6b
a2gvfox5QL0GXvScN9Y9Cf1P5SLQdAuu15rUpZiIRY/tME1dlCGDG+UTz8YIPAZadYJG7LXhVPUi
GsJnQzv2IvzyGqSVLDZ83v6x2wwYQ5nMHQiA+CwUPw2L3VszN+8K35XG/lF635Zmnp16uMyEs5q8
u7wDkRrgnhlQ7NBCQx/Rdiat7toIzPfCHX8CqxyXVj+TK9KVn4S/ClY3LZ12tfXxhUn0Je/CdUPk
S+R0Xzi6w5w9SWQcK3cscUQQ0t5LnuNDyDQHNBUbiQVgt67WsRy51A0NYt/ZI0PLfUg9fVcV3jc8
gV+Ujpco/5YTrMPcPgqGVKaNxSntn2L0souoiD9SxPY46WhUmRQSR2ngkB/3opzeuthcEzPDV+GU
DFG1IuaKh9pZh0EMqWO6O3h2sGnP9aMigR14ilN/aFywqbDZ7BBFuLR1Mksc8cm5HZHlCWJKanJX
Zam9tmX0z/Xr+9ksmC4qpp5hH1zSsX3yYsU86dsRw97FJ0KTwng5l3vPst/0cNgwc/ZxcDaHPmQ0
Ifpj49HCDLJ7yidiZ708wKv7FUajtTTjnhFdZR+6zl/g+w0W5lBQN2akXouiXbtG/gWR8nWc5HeP
MKnjXqYTaib4VHYFe65Yi8khfIOMDRmgJY87l7oY+XxGUwRWkEdT1THCIIkocTRjI3um5LgHtqON
WY+i8tkIuPJbebBK87vrMA/5TIpTcAl5a32BdDtZRdkuR3ppXAfEDqltjNuecNql3RNXnigoNfiD
CfEg8Qc9ZdxM30kVgNTu/GOd49ZMh2ufVRGDskPpekwxWlIGOsagI5Zuci+1Wd98VbbzOtZvNLzP
RVisHKhTnVmNwI1a4hIJfSwZZCxsk6fFlKp6DVcJUXIxbaZcPDnK+TQ6cx9W5mdIcz4R32SQzoIN
7clM0rOdMt9w0huz76cWEc2i7bR3jdK4BEZfjeYR6w19DslS/dCcJWFXoO4IiZP99G2Owz0iaTGQ
+aksCTeIdSKI9WTap6W6l1m7jcir5eH5zXCF5SK66lKgxh8G4hWwFHPGRvEFORU0n2I86pbcx4D3
Q4NlbVVKfWtI5i72wHeb1gcerCRs14Kq3SFZ1DG3bEau0Iawp1g5Y1ZxbKRzasjrgvxDyeyIjeW/
kACQcMSHXBuBHNdu3T/JKL33UUj0Q4r1uryQ6vlsvwvNPBZIpEFCP+nUPU1TvcFsY/kxhSuDNZCn
adcI9iPS04Fw0Jo2jLnA1HNbWp8FVQYzBcc4hogT9aiBOUIYPSKu/3ozRY/EUtXzk39omaGh4MNH
O0MHsm4iu+RYPzEr2nRu+wt9hT0sg7+kglsI8XaBTB7JDaUR0eokQ6P3+px4aFeQu4ia/hwm0swo
AsiuTSYK3nQtxuwSKe0cy+rXispbWFvXJCr3beifokyjYphHvC2kMQr/rDc+ZOW9ci/sIPKNCyvA
WEY5f87KulwlUtuNNB8rasVnNaovKhwDXoouFhWjGmZKBKri/a7B1CQfelsfXMqDIHuN4dCEeRTh
XlmYxGMsY6daJrn94fPed116jiQCqzWzr1uo3EXs6+ZLyYAaceiAX5LguO6eZhCSteDQCw8gDk5t
DSy43bt01PWTYQ74bYmOylqfpGRIaKp2nhyICSQHQ0ST7O14jGjYB2SwxHyXL+ChnRphd3jAzKWR
MizEnfAKv/ZkkvW6iGVwQir26XYO+akNGW6Yrn1acis2DqrB2Wbp1Q07JX1R+6zSbu86asvT0JrF
wUstc6+NsO61OdGvx/8iJ2Zjx2qwi40NIdGnHjLLKvY596zwUXp0mtjqTlXMulCa//X0/B6XrCy2
HjrUtLSucHZ+w3jZcYsGun+2tPKiiQm9mh6cU56scXlRbeXt6ilkklCcEMgfs07jh2ferFOf8khu
C5fqIqug6I5HaSGuc+SP0/jdbj66pJuWCzh20Ds5njpBdp4n3Vd26EynoUGU8Fpk4Z7mZ7Wbaac0
9t8IoaKizX61xP6tTOutrNJwTTO21Rtx6NL+OWmKfeoRjJGMFPOZCY5wNvNkIj9z5b9WVA/Uv7ee
i7mbgEeYN7BLjF5Gwa5fv9ogXpaIIqnsuPFMw38FHzYTDf954Y5cOaGXOC2yU4uSeRVXQ7rN77Zw
PkwQhtTrEwImgXCw2/Q5c6EiJ3Y5Utgq8/AfhuUft9tmw8swyL2f2mRpJ+JZrxuS5igW0Gd/c+S/
uRnhhjWyCjIsmVh5LqPKpDwy2WVOPxonlTcb36v5VY6vg/lMjKoEWoORsKaC8xp5h1hAOlsX6Yua
drlS4D2JrD65Bp6jMLsUUQqrkgh6SzinpCo/VSTjTWyn5SEODWLmJwwcbgjQP8j8pzybVj4cI+Op
qaZ021KBlv50r7X6a1Kkg5Ga/Jk0EdFRBds9+7PPJpZCwDGaFPgXYS6DzG+JSlGm2YxROu/T/x4H
3dsEtMcLN78ZQ9MessDdxTaSib+XokQt21rJsSfvZ6m5s4hVI3GuqtJsC6VVgqGJuzWOMQLwRmZa
quN5vEgBJV3+XgLT3JGfY8AM8K5xp4+op3ls125qLV77LnCw19vFalKFs1IEN6IUdpocdedSx03P
xFTFiylGKGPESFEb9xwomyd1xpoy9C5d/pqRjHqWrvQuoW/NMuEQIXy0r6pcHRJ2D8qkis61kf1Z
0W6rpraADwnof5X7aLv8roeFx11mLrS80zahF3+PnWccE2wr/G8laXQ6+KTRGTdOaeqnMhWncqys
hcaojvi8rl96GWPAEbX0nqokXo0QYzYwRnlrB4tleqPRwyDfXGBv58Qm2oPJ1sLuDfVkJdhhghFX
Z2qU355IK6B31c4wJDYPFnbJVDDKjUm8GNlLGyH9ZG0ubTxtO1kH7QYoHseZDObNp/bs1T9hNP0k
fjviB8EFw5oXdq3YpLaPDYHuczHGID66iGG/2dJNez2iaCeoDnJI5C4KNO1IHHZMlKDLWAh+a5U0
z4CCGKkxTwjCnw6A02JspnVRzNPxvriPgHy9GshTtuf4/O1d2QJuM+bRPXPiJJ7DC/lpjYAnT0us
s9OO/6UG6qgoZzSYYAJgEky3x8pt48RxirbiSRO42pgDk/Xb0r6HNmZY2/0HRuyfn9MfFlZUvbbk
Dj+xgj1Tq33UVcqcR7doIdjgIn+3/qUReBXkgzrJvtj2yNPF3Qr7toifNe/Zp6D3i/jLTTFjeUbg
rv2k0XZZklM6czGeDYYUbTVzvKKNcpL4KqpLKse3uFeEn8CCQIvdzUG0xwooKFL01yqBdOClxWZE
nHs3Pc1iXIl/ADw8SVUjtNGR44+72SDx7QQc0gUn54i16e+rwvq0uuonzqS5tky5o9wEIzZuZav6
p2SgivGaxvuyfc6SONc7qEzERzLTLJG5rvyyxV9WWAxg0n6VG/WLX2FC6hp+eePgHRMNS72x6KYy
/RqMMtt0SVft7Z5kzEqI5ywMXiUc0SfPEpixO5CNIJ3k1YnqCPKIufA0LutMaGpLgWlvJN1AWNzc
KEJmj+TAHgeNvSuRj1CEqg1anb2NZ8Ju6/9w1stFq0GDbpiGcYsNO3enZuqt5xxLIVmkFAHv3PRk
AMVbOsN05gq/KWq3TVF0gnqFrJPICQSe34lIJqC7zIKDe4/mNmWPgO/qymZSe+VW1gEUA6JiIn1x
uTpWg+EQDOpRCgbaMSXtY9Enuf/MXI750PxR00XNChHDU+gF4z7XjLMGops9EnZrVWk3dh404n34
T+YtSr2yYWvYhM7aNYPiOlb4LaaBs8oU8ADCjvyVScPaO05gOaLpWHjptvaDYhdQozcZRFktKAVz
KOrSglj1DbZttRul5h8CIGeHKjKxAfZM+aieh0M3tulRK1S5I3MMgNHE71DTJPuYybyWhtRXvmFq
L0kj5ZINN5RoYnB2ZIvh40IVUoz1d9ma8uamHeIkBtpR9J8+iUOZQOnku+AyjkA4L+iqCOR983ye
aRHHsEHR+S+2IXq0Zpe++e1BGi6rGkMWz0xisjXvRnENJEGleMZPKTjOg+lR4/tSGKdk7HSodkZ6
lFXKZlzExj5vqRpYcn223ihX9ejEZzlq6dZ1evOiOSre6J2nrhYGlHUDl+Y5K0e16IL0JBu3eMXd
0i3jfhw3jPySjZaZ5sInJ+kj/uvrACexp7evkp7oQDu/laZsf93J3hVt4vw4Qcd3MZhHBl4vkw56
xcRkr8uBjAp/2rSWy5gpyI2r7BhKR2r6nobwP3OIvY8wpeoZfL26Q1ohyhQ5BHBuK9hSR0TAgErx
PIkiXPdKDtfUxYtjlu3BM8PiWNgV3kk95QM8kbZNWDIis1Wby2RP071WddDva3uYHwXolAIH9AGk
YXyIw3TQh/IXz6rPPLCajn8vjr6TTY69yc5f25Kznig5C0UCEOoF+q5+rk2YGguLCz0xxVEnGhga
0pYk50syQRVmqvN/X/73cwRMf4mqz+Cc8TfacZi2RlmdfTQNLMozLzjg3EqZSC2bkOETfv7+WOVt
f8Tg2h+Jyaz3OTm6bSLYgJs6rM3IhJCA7vOoo9uoFhPZLYvCyYwNg+6Y63ZtjqwGnCoMMCBy7dp2
jpbH/od3XK0M6e7+fnlF4a/DEkZTNf8qp8FulqysxbJPQ9vaaTaecriB29gsAVjOL3GY6wdfvExm
7tOowpf4+4hi0j80PA83jhBfumHmx7936O+jv69N4CzxgRCD/ufPgvktTDSfAZ6Y0/JEER9jPYiO
aurjo6C3YngO4hRtC8tf22LEHf00Tg0M1WwYIxh6dPz7qC4LOClJjVChfUUoFZ56jTR7Tr1F3/7z
uoQ1HOAX6jEwQcie4FpYVNmestXW0J23QOjHLBqCNZb7N+H6JspoQJLMiFHkwTxpFjKlFQorLzn9
veTzYDEZ3GVr8Ny0Y0jxo2Dm7qXl0WGV7mErg7tOHrvmmptibvwF4OmgIb+6NDeNThNK3p5YubWf
YngPW+pbyl/HKwE2skDb6k78G7uhc1IVNevfR9CvFl1H+ncekUoaQ2AISJLb6oU3D6XcwTg47IDY
GEYs8ghlN4UbXwreyMXUJpD3h/bGKI6NkjdxqbVsEbn5SXlP++Cs5y5IYczRq0wL/3npdLHxgW5L
V65B7gD6zUqavq49mZnO4MgKvC2M6Ig1jOY8u60N6keyVMFgR5RhLZdF2lLe29P3GOoZQ486O1t9
uClgZR0YQKgT7jj8LU1wnzx5yOkJ1wTA/oalYe6bUFuWrb5tJ4fvKaoytl2i3lq6tDcu5/BH4chj
qqfhaydMEIoREyvVk26rlSUsuz8IFswfSLfxcXRy+RjVt99jMHdtgF6u25IFVIMPc3rPPhLkGK1z
KBT017q7ZMHaPwA7099p8jWBwHRRlYH00bC6R+kngGziPN255aKc/2bThJvJxh+9CCnYhFMGP4mK
7r6jq482Q+xpgsSJpnJ4siJ4PVOYZRumk0jKpfGUdiyFXWZKsxz2ZBqDdkWByYByKr/qxGEINdZH
5s7wAuvhI2Y5vkmysDnUqHFmZBQr/A7df/Bu553xHUuq8rjv473XM7YVgX3wHIgzqVFUuIIr6xRQ
vRGLRQoBnC74noA8n5qsaZeileqfNT1Qnb9Hnmu9Jzlr4Tp/mE7W8NSyKRysdKc3ihmaV5NQyUBh
1WkJxVhLtIVZb4sw/G6aKGXoUXC39DQ6pa6b++JKzsYEnIHHf+wpjr0290ifludaieE5SnmcCkS5
7wPHp05dPopyPU7iN1RxdzUTTT+WmeOtCCAnJriPP7Mn3fX677StmJEQw8O6doLwNRgsgmrdvyF6
AuztucfaGfWXqRtWTj9rLgZ+8xMQOyep2S95RzckoiL2QFNWdXNjMYDgzaz6pSpxU1d6623i2jfO
SVTYS7/M2+/MJxUjmcgVIK8G4GegA5T3S6q/lha4zn5cL1HfoGW5FoYpWI+1r1Zdy7s3znR3ZRjV
KgA9tg0DA/JQPm6Yc/bLiUnJrY/EniOkfEtEGB/7qmxXrlT5p1L6mxfUt9gZs32otC08Qi44IGJ9
dPemoEXzMxl/K3kOxPm/TTdlbgVijFdmqlhxTJ1IEjt8WFbwGTQcQJkc+sPfSy7jcxb6+RbKvcEs
30M+/D8f/X1O1WSfRpMHxX94Y5Pin7WBkQCXMR4XSOnd/PL3+b+POoskxSTvm00cxywBLBlu//7A
T/TibMWHdDSTE83nMiUTbsWxhDFtBjUGM2kjxE4yRsOm1EvmtVm0Hp2wuYzK81cT4z/EfdkxsKV1
iCz2sgacUhaFiK5M8ueow4b8gpYsv2R9u+bNeu66pN3+fTqb/8wuFUvVdkCHh21pX9G3/X2eMDr+
n/lvpPNHkJzuU6euKfiCtVU1MU4VXiZoH9SUXgqfFsSKSOibIdhJgx+grO9l4XcX2xm7S6/K//8R
1C9nVQHmWHrRI5XRTbiip0ayu13jGZdONIxxKJk3UcQt0RoaWRHwU+o2C7dTLLWXwrCpFNhXTthV
FvUv6xNrL3V1HS0iEswUHm9uXxiGjsvezYC+G92NWiu4tmLcqhzimW725jG2EBO1nYHqwRbJ1tar
bjV01OxJmiSXfN6IBda1ZShodbW/gX4zUNpa/WurC3bopriJ0h9eKu1alfpnwFbar0ISztgloyp+
QXfrrfuktNZONuycfhougdYfmWZ+hkZTrCEKcilWsf6a9bV1s0cSLIgjRmOZACqOAu+J+G5a2+Sq
1c5z7jQVXjEtWNUCEetQs3GCoh2ts9QcYP5lyavt+GCMHUggEdNeOAt9QYzLkLzC8Oi6ZolgCjRH
lVcwqYNf2oV6H07cPn70n9NX1oHg2hgiJtk0HL/e2LFLVC7DcHaJSpEIrw10Tpp1r9DLrxxgxpc4
EM7eqoVFn55smCqjs5UDI4ciHaE4oClKjfHLbnX9JiJSk3PdOE0292+ra1+gYImKSBTeXpO5SG7c
qD28dYqODF0hQ3zQ6sh9NW/l1bJ+V7GDBiyUKwx8Kbwk/AtA3Oyk+pUekXYoS723tEmLde+6w7ko
7I5VBttAq79lWipfkjb+jIFzLv0wnZAd5Drg8qVXj91Ph097kdpDesw7a1zAW0pxQcglu3Xz0DWy
uHVVi+mCuv5QN0BvGkY+S4eUo0NJ1PPDR52aVlb7ntvQAQS+hnQSW92ujlWEDgThRA2fQQ4vtrmv
1NCvfcKA12zPjRvhEGofmxRSOlugbRQ1v5pUH6MXUbOOxAuHWbrB+60vSG4R27JheN8M1cko8/Si
m+wwR1/t+9ZtnjKnbdY5+8VlDiuVwCdoLKHm3hq7rw52X9cLOSm2kHbyAugz2eZKg+qGx4GBUdms
CNiw2LoH1qzUti6swcZLdhepu/ZgoRxnEG6mxetaVLT51UvTq/EM7VJcer0DImlMn3//lZDrgvxE
fOWOMV3U/Bc6W5Bgr+c1ezw+h3rCOM0DrKQa2l0/Fqjklq3S/WU7oI0ZERx36t2aRdZjyjOcpZjP
CpdQkUtiuu6ScuDDzop44Xp1twpUMhOJwM1IviErNv8zgU/TkPrYVPJdqSdQikPV4WUxamCxGbrj
oj5n+dBeqIHai4PnmhuT3t2x901QBfvYKEYCCChzaZ5w0ZnQkMop1LmiVbgfBuehU5eCvNDxplRH
akPq7ljIi2tW8pJ7ubFxIv8trfu1E7AKCEvntWm6LSLkfAXwhW+qKa4l4SFzceRshVnWF4gVLV0T
s1BsJ0cz7yG2V3TnvvYBIv/Hm9gZq9S5+7CIwOixedXt5BTYOcO8Hv3VxERRlbaDb2QCboTcjNsG
jype/GDdZWgPB/SbmB7r7GITtkBPmOsX1DwCfszYn8ZmHUydvH+QQh1dMmVIRNWFfw3a/lXEDAsA
k9abIeOB62g2d57q5WZoiXRSIvX3etBTAKbi7lWveVzJd4weTp0+JYX46SEL3QdPZjtTA6jjudpm
rPru7ngIQZECWweaa4kydur3VTAexsKd4PXl5jMXDbYZezgB1HZ5qqn8UBUsapuYZU/V8PSbWkcR
oMOT3gow+JjaaF4n5b7bXOnaVBRvoWWNT60q/8PLNbxzD/LFxdbpgIuiOPfuledBwmm8CIB4VHJe
NNbRjJatbNu7z0TkLAY0Vb4SEYzICVwgBvEJgc9WC+vkoSVMvD3EN/owqCVoleBFyHir8JysmxEv
tVEz3GxjRFdJn+gHfY6a6uMYTB9RzIdaRdmD0ftSSxjxZr3lHUsWB5euR89v6172SIk42ngTuwJC
MOSKQ9hD/Sk+Esusr1Aw7Zd+MNDtjyv4+fItkpx3KoqOJMJ4WDN72vq4yY8mQRINeezsEpLkjEkq
GoX1XsMNmN+b3G4ASfGP5xZJMZVZ2kdolxBHA9WvKPbyhcUobAWFVN3zoT4lGnN99vL6thnq7iZl
9TIOdvw62gycPE/t3MKAlt3w1gR1rkh463+9AHtMMb9bPtkez6brnEIf73nMcXBqusbZRVX6nhsE
mzvOlD7CsfAW3byzHz2UzzLO7p3xOmEVekRGbyNUBMMtm5IWwDfvsA3R40K2oWJA/t6M/SOfAGlo
XvDWEFKzNaPkP7x+c+9bRA/WKvqadieAHO6aB6vFuJ/E4sUeiZpohpm9pTsFbdEisK23ySNvj1mO
h0Y5KNZ+mb47EvruoIvoMXcMyw6v2unvK0fGwYDmsbdrFHe+z4qF9xLtruu0a0Mxi3Ndr9pArq+3
nsHtFiKgyut3LQ+zG0xnUshzlIe+cs56y12ts+XYGzxQ8MIB59dUtE46VT4UWR0LOJPLQUNfoE/Q
fhCyfqRV2V8N+1+oD/aTtJKHznb5LFiJLKwG0GIEk3RRaTwHtL4KtkSUy0eVkiEgLQ+tbbvpJjbZ
ZqN99pWpP6qp6lembW8wJ7XbMO6yh83ytCHqCEHXeKMjUgCu+nyXu94nVN8CR8ZtMtRPVoaYrFKM
TLbu/0uxwUFmcHZxGv8OWn8lP7t6xvHLN9sZX1Zdh2dmH/7CT4Hcu4rI97nohTobvmU192CLGtuN
w+6mMxCsR3d4+DbvyaSy1yCvUVTlNs4lw3wi8856du3uXBdWe2yN5Ofvu667L8W5vR4jLoXGE6/h
JNStHIczhL9+P86XvVfK6jpM7T+nqsYHauROxP3atmp/G8eF9ojbYWsRGbaaENttc8sfOfkamqPE
bB5R1U3YDXtyGVHJuXKy+eWxfW+m8rX0afysmNJU5/xlbce3n9j2jwcqbcFgedgLl6d4rCSpYVy0
htRundsZT1D3rXNvpXDFBA+A3kmbTU0jvLKoYfecovrGskvgjTwwGjXeYy/yjwy/FMhci6dAH76Z
BDUtI4gZJ4Qr+dYPNEE1ipzX6bV7HRLnDelVLSfBda+xdWYrU50aNwlxVfPdYfnRnsrI8AhmyK6Y
HZ+TodIfhAJFWyoU9MiWKx7IY9942KNsoUeG5DCWs9PzXUvC4VGXprdJ6ujKQD1CpDoajyDKXoJy
CG5/R0gecAhEXfkfUQTeg1UcviiUVEsOB06rDj0z82x2P4XJtVTHO9Gj9qdQCLdjC68x4hClLcrw
0PCu2RNreOFp9X4UGCETyd0zDNaKiZl8s9vcOQOWpCVitP0gCYfJae9yohtTTGqPla3TKFu5cTwC
UgxJp6wllL3W3DjMVl6G4seqaUP0KPpsbBdJx/zDLIpQQvZUnrjQfdZ7u6RBwgPx9+2kYuA8Hjei
iOyTjBlym803TzHGGtaj1NyEWBCNkBZkjJRsRDyCzsGqlqRWeMuT+mqnvjwOifcx+S9Zhd/ThqOz
qhherDHY2rtE2E9uUeRXR29fWstoTlNLWGxRp+8MaPo3rWNuHnba02CjU+UddW7+1JFI51evWhzC
MhdIq8ty/DQjOasJi+A0bvx0RAxg454wimx6JBP7mwHEWQcIZD8FhOCocDiIvP4Xq7CA7zyh+NN+
WtIF1nbKSTegUigdfdi270R40UXlYK8qLum9F4Sz+C1f1XomH4EWvDAT+3/snUdy3UrapvdS40YH
TCYSGNTk4PhDIzpJ1ARBUSK899hBr6s31g94K/qXDhlk/D3uCUO36l4lE+k+85r6BWAirSQQnQ6a
1ncz7JtVMqrsAQXylFx3CK/sxpwOtcXhnPEurNAFvWoGFNX0COnrtkbAAIKHh5ffro2Ee1+r/s6x
LfXiJD9qZXKAUIO469L0LrKiYptgH703M2r8sY05h4GwyspJae/SuKZTFzmAiPrZS/qhRF8urHZp
V5Y35K+z18KRvHEc92tYIfqvO9mLnKnLVCr/qTQZeLprgKaLmuiA0p69sWmVXhah4+4VaSS0FIFa
y6yuh6C3vaqqj5Wa4ntT1bemsICByPSOGBigXFc8Fxyg1ZAZlw6tyZuoxJW0QC0YgU98SHzcd6YZ
Qygq+8nlgMH8pmk1ez0ZZrkd4zgGSNEnP2AufoFrgSkGrcEWZwZopPhLzORa9jA+GpYGMNAegztR
LzqDvN2X5cBCdRoYX2roNvdAIC6dUijYCG1/GwlE4UuXx6PyHUiGQwsUSjQ5TQtAfGTRmlPArZnL
X1Ta+9+y1n+bTpV9q5wWZW7DfJirbDhObeTvwNVlx1Zk2WW2sGAVVIk7egdoMM5NeEyRzaC7BXOg
Nelz81/PAeKkq76rrtNRC58qg55cskg1IiaoH/S0wKgPsy4g50gCytEwjpUkrAzxz/GqrEAYH/ET
XqcIyI3FU4a83pMljUU1cMQJl2tJXxkUlTbIdWOG9/rPeTUkO6SoC8jCrn+JH1Nwog6847rnnyZl
zytOLObTQWJuEiuOrhLD/4ImYJ/Vh7yfsc0Q0S9OuXv5+oN95F8OUGs3Dgx30tWZjnjrApcKsdbJ
VQ4Dp49QCeyjeWNEsCVUq3DwHOCsTmasCN3iwzDG4ojJ1PKv1cT1WpFdCVzgLqC/raoqwZfPhfvF
524XWjW/9z//Y4ztHHXbC8MUMcwDh+Zral+GLs8V+uro+ZUIcSM2GTYetrHlP/Ohyx9ddVkaXfbd
AwIKMAO1EAUUk0pFr1NlQoHThiEaAsQCR5BeGVlMSmODBO3r2oIyyasFRhKEUDAWV69/SjGbAQ/a
vgiatpsMvD3gLC25+uevX/7kN7CcfFe/BIVibKfChaEcUkDp9eI/P7DkAWda8wC3uvkI9CzYzDPk
7Qr94YZV23ZRWB1nkGTIpkm11uaUFlaHqhuyjwCoSkkIX8fHuGiBnLTGdTFjITeQFR3zJsr/+QHn
c4L/OGGXMLaUTqDZGTEhFHkgaeRiM0MZy6I3qAFSpiyD/Aw/jMH6KhwsBqLln8QErYF9A9/WaSGB
Wr5XlFpwMmN/Z8na34kOCfsxRQMvtSp94/TalyAt6AyG9nC0UfWrSoWg8JVVBZBVkBRYSSf+JfIw
hoeyzxaKO8YS8Nx9gGCvYHkH7yMYOKNA1tU3sg5hbwwTSJiYV41CHiFs9Y1W8YQ0pN1sAcfeN3a1
zWmo02SG/tI47YDon2mt7EE+ZO34S2Ls54kIlmSckSYELPZQad7E2h3HsvyV2hQXQaPXEGN3wI02
ZgnDGuqbuY8pHnM1VUe3Cb762FUTD1QB4Qa6eAY8xyQMq4OBI/FKllqyzuahPvKlMJthVcx83AZa
1W5DSnwZH8M3fdg6ZtJzwWUIHzSgZHQjy4+vfyom2DngHpeVp8kswgTxVXvcarkzb4MhvgF5WR2d
AloBopg3zVDDUAfxDpfd3nN+V1zy2QFke7tIPwgDzJUbBd6MRq+nAfzzaABDFF2WHxXdcoVIwLzG
66845hEVLY3mIjf6dBzDCJ3CesSelqw0rTDSNdX88LpOGNFs8Rj2d61KUACPEUGgK7xTBP+WpeMm
bEZPYwERuL+ZlBYf0VgrVUfGLQxAkRYOQ60/IOwuNMBJkInjACMILo+FqKjAYLTozm1a2UT3Y2BY
HkJx9b5pCamkZph7un0CiVhucfYvPmmOtMmGZ3GJqiFFhPg4mGLcDC5ORyqloYnU68SCTLAZOEip
cztRxdgkDk5EcTUdDWWRuPmLX1PeHeVSaX/9U6UtxlW9v4tV224ga/+mSp+vRTWRUzmrKlBkFvzN
UPhShPQLcJCv/x0CHdXKH3HoHG3ORhoS5Rs9PgoKQc8+8g81XgwISMPIAH/bByZUcWs+5Kr7Z33H
APxaHLUPqWFWR1OO3wthpts6ab0Sa5dN63T3g1/eJQmNa1EO+loGLfVrrMU2Kt/kbvugZTZJmV5/
tccGVP5QIJiLH4xl0WA3fR9ptDTCIVlhmImURbrrLO2G4myBh6AFPt+kY0Y/sPZUVJe4fkSnBMk/
WGGoV6RpNK6SoCBFcbM1LsXYHZWK4IWUr0IKOdDTZG0ixbvycxshj0q7t+L+Dja3vkF2+jqO9gQx
UHRw2QZumqA9Ak9+8BN1GWjBtdlNPCyhj+tOjXiDNFW2SSEVeSQRCUYNVrvXNF5DnZCVK0+ddD1F
pqULrjHPuczhcBzZ3pvY5bAW67wGn+Wnl2VG+c4IICrC5TwGUJPIY5rLQGBuAwTJS/sm3S8ICYuc
lPyrB8cpF6NkkjPLwN/lhxjGnRVA2XbQFOPxMlYh8gVe1+k5kJRQsP6QlIdMHifbcFeDLkba0qg3
j9mp6412bxviATjwVRfhNwiVBgqM3W1ApfReplKU+0OQwnNmURvW1d5S7rOBKk2S9NXvYR7uJxeB
XSWq5JikACfQR0ZjELmMlaxBZQ0WmCa8vvEDYAhJng9d3Q4OUpSBV8VgTVinx3p4GkEc8NyBAVBB
epsAgILDcGmS1O0a+VDP9dpPqp1vqec4QL0Ew0MQGZ0Z76jd1QBrWMR2fsQtOt51OkYYWoH913/9
mB2eqdmO6GiEUGMiK79JG7HTsE7Z+/SWhV0/oaBbbEA1QOUu0JTxLIqeXttzHUGKS9aDjS0ar/C0
bVV2B7iI8yVvaDJPa9mLEpgPb2KbumqlLG60WProl1KH93qrGADmIARtaUeC4nDfcqWWDf+ULz8q
wznEQV3tnPratRU0S4fJqdhq1zhR92ykjiC0iXd14x6yLtJ2foTzWTfBZU8Q0+978KgTeDl42mpH
LyugqG0+j9MwbNqgQoxtjnWaJWiJFp3qT0DNbTmVmGENtufYZo0DJH8f2OCUfYySxxAvpDusBDbk
Pu0pnVH/5mLFsmDZNxjtgc5qufyjKcJDpxG/3KJDyzw1H7AnfG47ClhUjx9nwt4tvcubrsJzzonB
aamRay2Djff6N5mAGUEjonMMtvx+ikMIhmHUXKRuBiAep93tgEfkrnLtG6y2tK2K2wc3HqE4Q8cg
VUNm3XSHp6ahBhDLFrfdcrb3TTIclANRWPZgj+eJOGBFwuufbEhSQ2xGEGS058EvqBnU032bg5RD
Cg+HcVwiKHPRlVl+BLnub+NE3etWE298OdeEZPdOFjXHsHj2wfXi/5XBuFyY2JE5TafXHxWdBBaD
ILRFID+2EVgvWvRhfQzhc/mIRdkDDa8cP9FkzcWKAVYMzy9z2/Fk6LV7HMCzRA7wGmDxJ1UA3o4R
A1B6CHqbAsJh0gCtYS5+yssRUOfUHM0GKpJIkNGAtRauBku7aHL4pr4K9g2g0D6FThwGX9LkqGnj
VwdNHlvHTkXTUWdJndLcDqOWr9DpizxMlSWgQHfN02vviHnwVCHvCA24Gsz8G6hksEH0S70BGB2b
U8cmta8OxRSB7grp5eQD7iRWC4yzIz/OCorbrg2LVC+uTXQyWVtCS+pjL5mZUJxpBOWHguS2xNgJ
W7IxPc1YUqxtHOTmeUjvXfM+UcC5ktiR4EGs+rrMd7Ef3MRxZXyfe/IhPJPDr07gYI5Qc031ep9j
hTj4UOPRFfVRvViDbjIpAV+UzWzsZvBWoZ0Nqy6ByGm3zg+7q5MT4nJ8rQQyKk1eL83hJUcVfIEy
fdb5oNtpHO9QaEB3yHdu7HT4ZWo8I7UmVyg9Jxd5UT5Ng+keg7F/fEb3I/a6oJyRgjINyAE5w0V9
tlLuCcsobWdkyS9SU55dgxJnEsAv0Y0v1GQeM7Op90Hw26nwMki1ONzVWeJJLjy2PNsgNvoIVfsQ
s3C7pnpujNV1EkpsN+1HYSNJs+j27gel59ugp9Cc+uY9nsrRIWrRTBmC6npOXyzUQ/bgQ3/N0NYv
JoNQvAS3u5ncF01Mxa6fRL0yNImLbkzjcgCv5m5aIiivIP8Hl0mnIklpqCTONRCA4kgxSwM1TYmn
jC55gKk3AGHZJFrcn5LSBKDDc3aq+x95kHKrTj3AYhyxV4jAKIBVkKlRlHf3vmsO27L6Moivc6HN
V2UOYmy0USZn5Qep4rXo6ZnXAejiFKpDPD3RFPspIjjfDZq/hzQERJk5v/xWuVvYHwBk7LQaNig8
w9MZUpgFEIwyCAWbgHSVCs7CbrMTuap1aBNaieSG5SMkNpakan2EpStM62lC1MHus8sg62ArhA46
WZO8syxZkbqztm1YQAizXP8KAApiq6l5jz9Aez9kYBPKhNKUgVc7oB3wF019aFMbAFydfUl6/Tlt
cSLGmzXYBhG3ddf+xpeB2pFM6z1eGouhlEyUC10s41nxrV956C7uisZXEoTLLp6TKxIXT3dgngdu
/YAQQLPw8YtVihMBvjrRWqt7ey1hjmwmfTz6I8EEpMJg28j6VyVFsaPasUa83VoVY2sBAtV3QdWm
RMOm7fU45wSYaK5sSJjejP33OnH00JtzjAoBJV8i4kW5hl8ubGdr4+TAdOTsIvYROhPaDOnvSPjp
SQusZ+HPOWotzQXUXWowOK012nzq9rIRvynJ4/LZUZenRVTMFOiTALJ4E/G0O3xiZNyoqGapuziZ
FIhq3Y8D/m4m5q1eP/W7pgIXg0KThBKCloWYYe1G4roPfo/jWF7zbRkaJkBrxPWu5ULTOuOWw0TR
SGRbSLU1D1q7njL8XlCIwn2ldG6GSHtOp4ITHEMWF77re2HcXGl1JL22MR6mtulZKbsEc6ED6yd4
DbXiru37F9F3RyBOq8oPEY/vUaiokHXuCXTr0AXAMVnVjZb5l2ZoCOJzVMHQzfAoy/nbObV+Ttic
EcCIVRLZgjwWqecxwiazEtZ6TtHnCJGDWgcLm6SlZ7bVh/DG0qAGi/wqN9tTT3d0hZu02ki3vpmc
jF0ZQ1twgpB+eBDknusXlwKDIg8mJhG1ryPJhmQDFBJ508BB37e2fFFCw7MuAuM4uKHX+HAl+8cy
t9QaiM0OorSz62i6ID+05vdEmAOHMDgTxrCbsuG36/T+peXKh6CyNNy28+9tkVyVU4togwWtqocs
iCOzu8a/lBq/Qq8UiQovMwo6/WJekxoCYKnLA/Arb6yNysMboYACO8zbiLStbu2XRIqLuI9Afdsv
PaTC68hAVyO0kn03l1dDi/uxg9VuN0+PBCVI5SE9TbqJKwZggVyz0E2jtbjmXvIUIGWvEQPIL3Jr
XMgwBM1AWE5hAxuH1trGKSkkjtRIV/NoG2toEYWJXYEOBTNBkqqTWobMfLTmDk4xvcQtw7DnhjMM
JSKB3Ax1+FsUNU9l2Uo2H2FTNqOKUOfZPUodKCsGAFvxmMz0fAYLB6gsdOHt5wExShyv2W3fpxhF
QDe+pY2MnUug0DzMoJyNmLVZdmx5hYMmYYlWjXNK6uarrIN9RvEJQwH414leV2t6aNcOaYOjhkNP
qXbl4D8Dt1ZbutU3mev8SML5hzJ1QKJzYQJVwcjHnWN2ynoIStJw0SE8U9kIz1R3GkoMW0rEhefj
8DdU7fVcjQWcCCABFacXbb1eA/9KmKW5keGZaD0c6cEvF1IAFh/GUiF9e59rRnGsNUULAebUOjWL
CQiPTHdZG8rdfxWPIHV9x+/Rh/FBmOyTxnthPujHOpe/QyowcPOhYwi9o1JgzjfQ8bS1HgbX+Vxy
9KDWUYFB5kSFLvDXWeuJAivs0ua1Pbvlqa0dlDYxdHxUZsf70kW/FQ63wob7KwT2NeloHJ0s/W1Y
5d4qIMukMKPWeF4ckqlrNlbdgOx0nBdQTf4VKAou8KiPfpSWxoN3bJBv+OqmwfdOpk92qw5DL6cb
P7nhMuWg/dTHyriMxarISrkH9gIXbrkQpjBFNinE0IVaE8GQW5W3wbZFUG4o3UfEfoOvJdcMnN92
JbtB3MJ7eCZ583EPsMJT2egG1U3e/w5S0nXmpE+GXdxbTYUOTt87sN9rvPvmbqv3FTQIVzOup0Lc
03L8WdbudzdDAxS+Ilmdj3PnaWz9eJd02u08tDBvQpLlSQabCWbzCss23GOm8pC8ctxc+rw65d61
HWMWx+cEkGOXxNOI1CgsoREFh6qnB5eqrINdDI2ihWtcGtmjkcRfxiyngKIfKAg0l7HjA8ZKrXBX
mTL77gSAWQnzEwsWTaTb8MLcL2GhvdDr3ruJQELd5jjj9vvF7ZbsuRW4XhT8i4EBpQs3Q8PTnMPs
zMjfwD6WAx9aQYtBjQGID4yqJQlyoT7U3QnGTbtD54GHqd5N5YygE1uqHV2gW4P10BIj4C8zrBwd
ERQjSr4BwhhvUUOk1DKg8xCE/j51G6xUopr6RqNVa31cdHbgfBQqpXCKoRyUK9c4NC7yV7S7MrK4
tFqTUm2a1OKV0f10j6+aZ/TE3jpphycLjAKxRd27ZbftOsKfGWJ1lWRHQOnN7F+35lDSHcEzuMRQ
FR4vuDIrxQQzs1COB4vmAdi4GQN692EW75rEQOtxgKS07OSkgemDse8MIx9rW8Q5LCRRKGrxe3J/
pokrNlT79r1lACGqZjbvqdJus3RIDoHR3QSE5KsudvYT4HCoceqH6T9XNglYrxDhsiDxh62it75c
jgbkpJH+0gbJx2sjmbHpK0esa+EH6TPHPMNCDi05I13EMsC0B4u4u4yoC9Gy8mHK4DBqokhYWPPW
DNUXoy7H1ez0RwtweNG6L5ZNI1feRJO4ldQ/1k6PvNuc/9RbmPEKl93fbQTkNwPCsqu7IDy0TnGL
NwTTzhsbPEKS7191JXAkyQwdYJVWHpBaWHchOup2rMoDWIBfZQANjrW8AnMnQfoF8b2T1uCSew2v
76IJryzw1U3gmt90sNrbKQJb3eGD9aVAvhNOIsdbG5r85GOIBfvj1pqk+Dnr6HlbsO+v03JKTmDW
XORChnJjWgZBYgpJpx78vR8RvM0pWLCcIV0rr65zeo9Gp+v7InDXAPcwh9G/o3Jj3epoFBVtcQds
nG5knd5A9b4YqetZrHAvIA8VMRVTgMr4ZuGxhEAZimx3EoqgTxyhu/Wd6VPwyiYkz+OFvrXAquOG
egpgMhvF9DwYHqCpgufUzCd9E7Xmg3BH7skezmQPH4a2+SYIgcOL9HZb5A7ZGKWSQIDXSeaOAHmE
Ow5rm1Jw9XW2MUrVG8mxgK5A2kZt2k+weVp+wR5a/FZll+kcfYllr5jMTJEOgdRtMda0F8T8GMzN
eOHqmgsY2qDOl3b2wZHJZUJT1ivtaCLgDI2Lsq28NBPVPpiak274F6okp1A2ii99X6DBHM2oIpbh
tCpK7MzlRLkBZUAqH5Ej9g7E51WgDcAABKWOAB2nNrjEdPCxKStUo2h/OuoBvCy5XQl3MvoZGDW8
GgUCJo3qn5NzNxjZD5XKF6qohLlyOkYG4U4qkx8+FmZKmNvENHjPrQVxsyS7gz+na/b7TkS6uyqa
nzihHTPtriLEpGI9Tnu7UT/A5p/wDMRAF5Am4jfccaDmwXUj5BqWotvAdm0PkTAfzTK7FjUMelh1
GwoVwyqrSGNSJ35wwvAC5baDozDWUeXxR6cZOpDXAeN1BFa9xgDD5lbNsJQSBqAWt1bg0iecq20C
tH0VWP5lTXS48bEU2/gizQ9h7V41rbThCwH9peKHKeeUQYjhzQjMk82m89wSWzeihSu7EgdOdLn3
xbBzUGmAnKpukuFX4RKtgK6jAFLUwWnMp2zb2fovXsOY6ppbbxCBqnd6WuJKjoDXOkP3+6Iz9J+z
bTfUV2ttR70XrStwRVw3+NNi8EjdK9cudCWStd7xQWjAurtycnaBQcaFin2y1ZMYbSp3PCkrphog
8m2Igem67VDsifFEqJJr/NR+IDGJ8hmh4anmWK2aoblr6MrUwAU3xWIBZzb9tu6h0jRQSlF8A7QS
tehi5KdI4pR948vmO26nBXo6mXsSwSO1ULq5hM1F5gYn1TbPTttvwBaXh3Gquq3n67zlmdLbbz7e
Ww2qZ0U7Lrk3gr5GhayDSoDVcXfMObKjuqubt2Yovg56S5JNEVSY9UM6NMMhH6J9VQzXdSe+O1lV
7I3CkF41+/vYMMQ6d7Mce+OdEtO4jtHGSQMU75IaXCiVwCzzmwMgAKgdEtdpWffCk8ilDxNdszaf
LsN2PNIBW1WFOmD6vHzE7RBRwrZcMa1bq6aOrbdojPqQltBV4MiaBwiK1LlJI/S2lDcGwhlC7lAH
RvAt6el5DP69CTV4G6vukvDr+zA+1z2Pbpmm8y4YBlRe2q2OFIoHBMMGhy1OMwgDYIzl3oY7bmNQ
DTUZ20wtypESrNqrMXQ14gdMmqxFVhHyVQSYYU7me4FBDp2sLXC8n+wvc+XGyUtFRRYpW/9Lqtnw
5GCo8g39mC7oj67NymsUcaOVkTebV+X9/29RcD+Vv//9r+eiy9t6ugVaVuR/Wg7Y6iOHgv/9v4Kp
bH+f/wf/WBRY9v90XNOxHZp8rmsaDmYD/1gUmAKvASmUIyxgQyCO8Q7Ii7oN//0vCxsCRQNO5z+S
uuXq9v91KDANLA8sUCEuzRAQro7x33EoMNwzfwKsVaQtHCGU4WCToJho+fx0G+VB8+9/Gf8DVHfb
+66DTt86PoDhTs01YP1jtI9W1+Pqt1g51K+e69Wx9NzDHx/pP24Jf7ojLH91kU5BkR9+/ftfynwd
mjcJpRdAV65YrBP+GLqHNhLAEsO70m49B+3lrEiPJTUqE68//Lh2Hw+H38OHw/FJ/xyuRIc7rKlE
eVQOTyG9ncyPvI+HMLCbeDuGa3EvsagGsqN/jxEGZTeNmPd4qnwMwfUjSRHa5ckPHqoAb206Gw2U
horyTL/6ZGj93aFtKXUArq4yl4X+42smWPpgQ8/QWn7dtzdhbh3x77syerEfe//CpLnv2D9SctaP
B2b7nk8ZsKhiJ0tH6NLAm+PPcfWxr1QRxUtRDQ+X1WCYPwEfA0kfk8OApIDlHsWgtOePR32zmCgB
OBwZ3WZoJZyz2dLU0qoEJ3rS5hmdDTM2imcjqQKx/XicN3vUEbZtWPjf2IrlPP+qUll0KQUOyy5W
RlDxw5AKzUJxAUrV9sVt02XRAvKsQNN/PPKb78rIy/nms3JpmOJsK7WJZicoJ0EaKcxawQsEALoe
67DFXlRo+L3Re0MJbZRiSaKSAA3tj3+B5Tz8dTwd4TK66zpSCsMwz36BuR6aEXfW2Gsdf0U/ZQMz
n5nmJxoGn2zet6u5DOUKS9DYdt+sJrayBpQb0ukhoOwt7Fu/t//7C8mGMW3T5rZhLc/uOWzUHTF3
U4zOQ+fV+XYGrW66tz4gxzaXn3y6t/ORumFJW8dvzbaQF/r7TCS0XiwEUWIPrBXOfWgj0Tv6z1uM
i8/75jJv12cZxNWFBV9tOfJ/DzLjhonMLYJBSYFjcWgF5PsoSJ/M3qo2aVZ3n3zBd8eTtmniY8MD
dP4FtcGAtj0yKSsYtEu6zU2yH8KueQLCPqbbuDCb24934PIA/L0DJVWv5YkTSgrHOJshGE2Itp0V
ezMNjS1SVbiP2SOFDKh8n5y291ZMSGlIS5DUSnl2i9ngO1VZmTEie3Ceo6cwfPl4Lu8OwFkyF8Mh
HcTJ36sVG5pp0CeLvXICmB10KKq7Ztl88qS+s0amLdgSpnJ4OvWzM2uAEXaT0Uo8U5V0/sBkAnTT
MMB6bpRRQ7rG2ST6ZF+8s0o8dQ5BBDEJ5klnY6pUb/w+xg4o7dNNZVAnjCp9Zzr+xcdf8O2FKC2q
A6bLDtRdjtXfX7DVYTBDhMHzsE5de2XBO4NAZWviyXAL2OoiHuWhEoDmHVFE648HX07s2VbErkAa
tqAXYHMC/h48KxtTpwCboAabrcFePxmO2x6yYXoiKy1u4IA0e1vFzf/DsIR5BsEgz4A6v4PNJOkS
eFg0aGUwXPDC44yE+MXLkCXGxZxhDIJwkDj0s0UyH3ZBdPPxtM937XJROi6RqeIZIlA1z6Yt8ZmS
GoVhGO4taQbgvKy6+3iM8z17PsbZui7aDtzc+NS2GVAGukOdHZ7QyRhXpvZZgHY+lnCkZbkuh0PX
eczPL+YxxTQTj9DECxpMaboA7aEUcJyTLzr4bnH8eGbnX28ZTRDggxR3TPvN/RVPdWbaCaeRNsd3
G2Wvamo++Xjnh88m4uLvNpeH2gChfvbxyq4UUedyrUz11QR9OEOwzB3LT97nz0ZZJvpHbBm0Q2P1
PaP44aUwTnP11fxsF3w2xPL//zEEOvdojwYOdz2VaommjVWAm4L5+vGSLNfsn+f49XuBxaQxYDnK
Prdjs1Ug6IEyk3m605J7zf6OpPzNZD18PMz5yjOMgPzHbQHaUi452l+zgU7ZSpBj3MM+jakRcg2+
JpP7yf46vxFfRzF0XS03hPVmMo4cLKnTD/eGuQb668c+rDJ8X77lXTdsSkQ4L2zbBgYYT9OPjyf4
znIJQYjDxU/lBoe7vycoZ4TeIzFwMQWZ+hmCyt+VgOz2c9Z1Tx8P9e4sse9zWBdDchn9PZQOlmZx
0mKWgetcQFClNNp3N419aBMsmNA/+4XGmOZ9POq7E/xj1OUm+WM/2pWPlMrAqHWFoBwmRdbG15pp
3Zmd9clQn03w7FtGvXSo5DJUU04/JTQKWJfhQ6SPmCCnD7Ur3Nsmw1z14wm+u0Vdl0UkoCO6PxsV
aahmRkuZ8HHO0aZsM3/Ywubwbz8e5vzAKYvSBtGBTShHPKKWtPWP79hnaJRl+VB7xvANMC3FaxCb
Eob8fO+KLx+Pdf5IL4+z6eoGudqycupszdzJbhcBFzDhuJSv/Kj4htTBtPKFAzggvC7j5L7HjGxW
8pOwyzhPvnnDTFu3dRO9bmigi9fkn7OMK6wQaDXUHgHyw9CrEwrOD8Vo/k7T6p4t+9AQkbQ4MGdu
+u3jSb/ZqGdDnx0PBziR3jU93Rb3m6vAGOXP8MM+2SzGm91yNsrZp0W5MBGaCClggC2e/WirGfin
mM6Ta/vVqiALmVBlECVuSViRaI1/CBP6dgBI0Gj0g6uP53y+qV4/t3IMR5rCoRZ2tnfhP/Vm27LQ
Vu9cVGF/bPrpWKOmbUXJEVL7z4+He+8TL1ePQ9ipUy07+8RVE6iORlntOXZ5EaH/UoGaMEz52Ud+
bxcp4NMUfjE1JLX7exe5liZ82vmAH2C/DnL8EifusSyinQMxd20MrbWmO2CuJG2uglrLx7N876NC
t9LJHRRtnvNYM4nU0A0tIJg5zEV3H7iNKLZWRuv1S0t1zr8FFlQgHJD2pbz9eOh3dheHRnELUUPi
mj+LYuzZQMC27Wk5jw4cp+xFiOyTNXxzyZ5FsmcvchFHWYE8IXSl3r3HchIpyGTTBO26qY2vXEo3
rT99cq+fX0fL1cf+tA3b1B3KGmdnBtWF1sUPu/ZygQlVOSFwJqv8R5LIe4gRGcQtBWIHWZC2jqtP
xj7/oq9jSwrP3O+6pcvlc/xx7YYS0IaWToDOyrTemW2QXGmaaD4JQJYZ/BlNLaPgrGvYhlKSH2cb
Nmg17PiQwPGAyh8auRC5lLOlF1ygYvlpFPrenORyDtmeVIvPK2IlYR1GWhyPrkA0BjudLrM/+Wzv
TYgj7kpKimqpu/392XqR5cSffDYTazXn1CNpl2LuqMb4k4HeVIqXT4fJMPbEjlhykmWyfyxQCWk5
M12USEPQ80KN+8CUHkppu0AosaVZeqgAzCtlNzcJ6NMYp5OPz9w7U5U8/Jx4YG7CPM9o41FDZyKF
7CJ6fetms9eDGW1MTzfaTy6Wd86B5NYUNu0Fwft49lF1FU8Btdza6+nvIXRaPFbpSepIaEdbRx5s
2s7/7ak5dBWo21IYIxpYfqE/vi2d4CDQfRxzU0DjoEl79S2KUQ6aTOSac4jpnxyDdzYmtY/FZFqK
5cCdTbBE2bGfZ3ZNklUvs01QOvnR/uM5vT+GbVMn5T5B0/HvOUk/Dvwx4qgplI7BBnB7ObFlf7JU
5y8du9LVFXEMGTKalufdoC7ojYjGBvZSEBLIjyLzJWS4j6fyeorOrg1G4UK0eFFpPZ29p61e604Z
j5WH1twuSUN0BeS3avEmGSCau+l6tpyNhs6HkbcAzkEn2mFz0JCH91tjA0jjNs7inAbz5K86OuAf
/3rvHAwOJfUlih6K7PrspQjbrKmI8vHaq40MNxUFo2nC0DMvFVDnoq8+Wdk3wSPNBd2kxKPYqxQI
5dktSmkcUkHF+eDW3uBTsDJpwSvYVGIy970/7Oxau46VsYlwkfhkLd5uK0E9ku4k+5bzLs+21QwQ
erIVlBtLOre4bt1kqfnJ/N7uKYagtioFJxI3xrObrh5A/qFbyBDIwpQdfoY5GsbOJxNZztjfe4p3
gUIIb50LLFyehYSY6szlhEK7V9m4Wzp3ZYQLc1asu3j0bFCpE34ZH++T19rKX0OS0FjiNQiVxKKL
i/yf14wzAB7RFO97ZwCYBhO8V1b1W80w/dz+tpLyuSmafRXjZTko8I/a96Rzn4uIzv3Hv8l55KaE
zc1qmZSVTQqj5184kUlbjwMbSKgJdNgjvYeVSLDdld+DYv5kOd/c5stgkruBVg1UM+tst8rUL/W6
QJGaJsOX9gT/fU3w/63dfTwnUrc3B5GRKPcaumlTfnyzcfBNECNIKDzYjMxf2ZU5A5WI9Mn3YqH3
6nrUaV6vNJ1obousyKxv0tImvTTMAXk+GOn05OqmtSSeNkbluuseNyrw1YBc51sImj87dBertKs2
pmqDX4WVoHJLqL+vM0Nd2iBgYPsouRZ5XG2EO9irVtjJCflT0tja+oUxgL0q7OkpF+VDt/B3Cn3N
sI927+xK8cuf7zNpbqZp2Ewiv0wnzeNyhd0SeVppAiu60LRdjdVRU20wn1pZDcgiLdkIU0W41cDs
qHdSAkCEmWBiV6bQs5n/D0fn1dQ4FoTRX6Qq5fBqBWdjYxsDLypgQDle5V+/x1u1D7uzMwM2stS3
u79z0k2k3RuVSHAB3oCASGxVezEA8Gmle6FflaHcoNXa6VDoDOWnqjFR5VsDUDFbhbtSU9CVoUDS
JYSUGMFN4q3ktYVaeCZMrh7ERjVpOlzK5+Z+DHu7MU94NDeh9daXy2E2qsM4Cxf76smcLc3NDVb/
yTiXK8NAozxoOMyT9BZ2xSaH/mzUjFNSrACm5fLsXEc8V2YxnEqxUZ1kZ4S3zvxJpDgYy/QuSZa5
hZT+40zGj8GgR5+SS2FPa8moCVuoG+5/OW99eyAStdYSa52a6TVLuocCAA5NgItK0VWHD02lwZAk
vgWwl51ANNBNIE2kk0dtbYIAcozEs9LMNWUMwywKTfp40Oq/VCL479TMLgi46Q6ma60DYoLZMUbA
1eJTXe5h/ISa925jp16ozEelBwI7wi/ZsvsmhlVtF8jGfO42i3OP2QNMXkdBQpbS/+iYu17baLyG
dAZkyUI1k1ukVH22nqFWhq7afMWpsbJHP54PkLmTeY35WQiCWhslDXpJ9wXe4BYcPuq+ELfHYBqk
MB9l8m/KzxJ5Vb4DMi4WeTAlvc2FvNOL2pXZr7OtbB2zZLYkDykbHhbI+xqoZF9Fnl3EeIUOLSkf
mHkprCGcU+xPbyfyAuLWtjUhBjLEE7vzh0W/cbLYExZbDeK9Yr/XUDzeV0X/G0MSJJTLktghuCFR
lsuHvA+3WhpDIgjBdR8X6aw7m65+DfF4q+bFeNLS2rPFIuOCEJLgUCoFeeJAPoJUmQy1O05HzTR2
qiltNfWeThRYwF+QhyjK91Jv83CBnLJW4451XtZFx7fauGbD+zAHhulbTgkJ/Z4OVqBnRx2GCa6Z
cSum6WZg9Vu2dDJwNWqWv8w3UMIExjLPVI9FtB0ZCSAoEz2dpOEZH+93SjRA6iUO25liy+4tAqxy
OxTB+Mwvzts8+Qg50slk2octcXy7Oyf9U/V2n+R9bH9b6nXUviSFzVei+dlz7EBOWtswURLOo0J7
lvHkcif7BVLFqkeN1w8wUBDa8F/yIYZZjMIsIqWFlDYztgYLaP26SINUvynNyrghcczjLwJUhnME
jzipOxrCWpOtmolhNwBD4wDvBbXHrwx3nuiQBRPJCX/gub4AXPkta9O1kO+lHAE6uTID6CWshrJp
R/ffN0hVnWf62n4Lk3YN/QqtnsZOvt7gsOIDPbX9iSX9taAsbVTh5Uv2b8DcbVh8chO9Xk3DTHq7
MNejFW/6zHjrcS3qUbgzYkClNlwpR6pQ1TQvWF6fni8T5kuL2tQ5DSESJjWB6fj8hs3YXDedtRvL
eaexV5zF5t18hoSRm4pZJQWC+tCBSS13XJGVxOpj+4WqPeR2teOGsoXmsEqVz141fFY5tqJ0NuSu
qlB+yfstLPGdBvWBnzxY/QTVCgSJ6VkOM/LDysn1fWuVV066dn8YY/BmUPZC5uKtD04wd+51sibI
GsZBkQfGV2YE7WWaEn+q/DKG4nBRC27T2SrqfhQI/6ga6vJYko6EW2Fc7PatfSqrN9lXlQasqrLx
rdCgZfbITqNrqTuaQcR9zBVc/XTagIOAOFxGp2Xcc6nh8pWEJ8GKruCIFUShofKwaA35Bj8JiN0u
sO0PM8m/o6i7GuNwiobfjm+jpl03oEFVRXNR5vGoAh0bnflF66raxQ7F1qPqQNgzAqmizIjt5L1G
YYTxA37V7GFmYO5br4yGa5N9/+HeZwe1m33WrTc2USO5OVbju5a9ZdlHqFyEfjSnfzX1v7lGJNUl
hEK52Z2BsSXcHKXhZRjv08xFDnhdz/yQZ+KI+dTYkMl18n8Fk1AiY1L2r3cu+vATxmxrprc23k2O
n0T7DGQsAPySDGgyQlL8iOx3TXUXlcwAbNux5fL8izkT2n9mtsZdwRMNM0IXNAjJogeLL9BNXuUl
0PFMiGutwm4h88vCN4wIlqnHP5bWQgQqVducnehRo/KMWd0Wy9uonHSn9SI12j/lJ2SLie8qvqPz
kJTEQO5lAmkBCWY1WNl3rvSBAPdL5m+lAroraqDaPSs2TaMdx5Rl2uEtgnzfJ+LDjF4Nvvuot46W
DR9NojXY4JLPfZZTvS67AJnaWDLaqGVXjcCvqhet2mbpLnKUlWqiSYYjyVK+gdpeZkTEXuI9rKU3
1YhO46S8mspedr5k5UXTjzN5nm4yNgoGwqq+NzaLgGXtSeb84ozxTjTpvexYh1cdPN7Fdp4vXcd9
/KokMz+VuwOata2sdT0rV11Gm9gr5NRrL+kWf257bq3mdlos7rRQApqvQt1oNpOy8FTO1wnhmaW9
NIqAW1P4Q7VzLB4E7Aex+7vqZ3IU+b/BQEoqEaZskImXRxF95PIGH6aRB3UYIJr0ip6qqLjqkoqy
JAms5lMsOE/vo3Y0y6+wgHthLl6imkFNJk+WuI+k1alVko1JmmU2vi158Z98ICNMfEqhrngP+282
1w8sEq7z5rDAx5OuY/jhMJOa55KwSetVFbwn4g1QOp9GSvQ9EzErWwHiVl1MADOpAtTGoroqRq8S
3IQWPEfxMQtrTx7MldDESwV1mo2unVLXmxTKL0ta7pxl60RHW2YbVxDbgcRGMc1+xZM7WCxRG362
5th4UoFopIYnUYCzfsaWnrUK71hFiSD0XaduZwVqpuxl45fGXr2dIBQIjXWMZ9SouUHMHLv1ZhfP
2VVbqHbZK2uLfFtM5Ye5WDWur+HANPqVXW6beN6CCIhEoDKm7LAnT6nDKxm3NZLj3z5+z7kO62ck
3Zsl59AVyKYSTDmcaXvw8FHPacjcGgiGJ2JxFYwkIT5TbIOj9cifyozmikADFsXzIdD5ogWbpCBB
YA3feNfi3I37zNVMW1stZn2ZhO0rVsJ95R4PS1BJ4j5HWgB28ascfxdghTb5nq73ZfVL1YLYal5j
O/ITylFOUHvWpna5DBr9lls5RVm8zSaiDLID1a3gLorExoMbDXsmHz5tG6wX3ZLXefwaWqS2+kEm
vcrTTpp1xSsNdibkbJmoaThQLBLfGVDxoB7C2WcOZN76kae6YS7YSsVSwrWrHH7MHA2jqbWvbFgN
gInbEs1ERDRaThtyGHjcBquodkoWzuQWrT10h71cJbAZHAeIb2ZAADDQWDZAN0zKCqdVr/IiH+0U
bDsBP498kp+YRbHm1BCoLbm+OXdBd/hqUb5lvBlWLL9U1rAt0dkVmXQWXX4igMVyv2Pab3bijJuM
XU+1x6AK+7lUD5PCBWJJL1yGfBA7dWdN9nGo1TUoDdLK07nRI7dFMtLawo3KW9T/QxfEahLOl4yQ
4dsoduV0TCeVQ06QyLXXLduCx2MN2EjljAQSCYQlK57I8yb7Set+hEp8s4m3sBnjtdp56sP9QpS8
i+8Y1vkJ9B5r9ZDsiGhD7FHy8tqKL7idFcmOHKDmFGGn3ED2YBHX8mLUaj2rz4N1n/rcg6rqhgUq
DUBaMhgWOHw2JPOQq6wGWA2P1+1mjh+AzQqup9nZEBnhkcNpsVY5cKfrKSKYMKs3PrKPgrwULV7Y
J45zcZzyJZfxrFOWOFH13caDb1Yl96/JBZnU0/EFacG7FvktIoteljB48Ck3P0tjDER6nBV041no
zmwwSBn5lP5gj584e0nWU61Ao7RI0zn1ETNI+tRGDozfoOvhaQP0j8+U80HiXCt5F9bdoTDNTS33
XtGYO6U8zBmPvZcpIwPXgrWkh5BmLxzAwdrTEGx/2rHdOwLmecIsvov8uOLsEkdbXcd2l2RrOpQc
Z1gJMM2rBJPiiZkKrCHf9UnWfk2L9K04yllq0B9z8nYJQa0r/vYJ9QQ3c7/IuALCKsin5Rya/EzM
Yrm15fwHmc3V704NNXev2mdnTlYyz0jDOJQpmB/xr6aOVSnFuCJsZN1KRIYwdkD6+xW3iixrg9o6
zhFnCBTiPObn6Frmr5Uub/g5jJm2SnvcoyVKPtsbOb+a2GBfTPQS6vsybszoPESXJ9346Vtd+ugn
xIeRUP6hNPdzlIEsdMftcTKolTkMN/kaSgVpOBD9a4L+c5ojE1ePOkeU0kZa1LNSKz3rqeNUJW4R
AZzYApuRmwtnMR0uSOeaaCiRmNjTI0dg18QHoF1PXKJChhvk9cFQtmp+Gy2a9luFApUk1kyRZ/Tb
IQTtqGzSEGm4NX0RoVf8pZBqTosCXoa6lop3Tg3EgZ+qax2kLi15uRZuUx5n6x+pUaJ9mYegY4hD
X7V5m/7qFti3gJ1HjrsRT2eQ4bYRErxp8Mx4F/fnFKygtB1MTmUcW0t+PZfNwKE1Zu3DJxyTYM0I
BpIQ930JFR+fWGK7jcIi5CkM3xfpnzK8qETF47WFqys/tSCFi+rL4gYsJgDP/576u+QEAmMloa3M
XQjikJD4n/usTLZOvLPbsxyeuhSs8Uw9Prx2/UOiCGYBZi/nmJsU8zUFeliqcPS5Q9Ph6Wq3bN5G
U95JIMARdXtS8isV1/Fp7XDmXdZt2v5rphEDb5SMsqbeWoKGeGDCkF3w8HM2JWSK7LjTDmNVfBWL
5/PRoA+QkdwLaOVGmK9rAoWdubjJQsBtsyzw1wi9JdLs0ooH/tbuOmmXLPlqaW6CZjc24Oc6Y3zt
bRa7vwwO74wJ6QitsjD1ylAEEiyLlBOSw8lchwRO6DgKjPGSzueRz8lo76dn/HLyu556iOoHRA+1
u7FDKsjWM/U8kfui0E508vblQDVavVY2wbEJGobGGlmfcSq9jyCpsCbfANSjeQERC5biya5rtFst
7yC/uYDSV8bTpK13HuIrLwGjYzR6kI+YUpLDFLUY8daROvmA3dy052n8xMBoik8GQ69eQBKh/Tuq
yk8GyaERvllTGEHdHhgLgETpt/Wk+8Btf2qp+8Ontq2WYivJJbeQFoL/8jE9iRdZstd7YNomXucC
jDAwT/DhKxnfdjZlgBRnGhior0qO+g4JQns7yF/ZmLihOPVtsRuaR6deHI2YWBRtc6bcafKrR0fR
ijPlGi9x9qGaeFoWXQnY+YvZ7Iscgi7wtUB7floMV9g5ObE0A6/e4rWEu9/TGKb+d5wWLysyw6C3
zfTQyZrBiwYSCvIIsmzxtG3q6MAJjj1D9kzaje/eofby1dmcITpyULvk5qx9GDUtfFcQEYVzpgzh
TWG0tcEIRq4wtJvPUaWRJvGLwTh8jZA/vru2WBK3XCadG0QTya91KRkjEDpI04tAnsENe5E+W+Ys
LXq053OJ11ye5ygZeXpPieTP/BuRB22Qt0KLs31ip4vJg1xqOAU1ehuEwqro0LGcYE3QnFuTRbCV
BSa42oBroxNptumngWZqb2Oj2ROEmjqSpRGmSsXM71IymeVWxHp9LSazOtOdrSqCkUn7IkKT/DdT
1FeZANYOH9YC+YGlS78iA/rE+Dc+o5r5TVefGdtG1e6i6NXbaCv9T1FY5W/vhEp/ZWxWOG4YKUQr
MQtk3zYAxV0b1/Erm+th6EUSynil7JN8s8Q9dU1jQLOQewmWScVeS8f4cFrNBdWqN5C29aF9auSv
LZsERu60zYdpJWK9CPqOIwwtVoK78t0cBvkkDF5TVFbDJtRs+0o+kbrHoNXaVhkB9qg1FNp7Rji5
pWZ0F6SgOA0kCTiqpSXmB0yq8hCbKs3HLinKEzlPYElw14gnzzGPLqZ45rgaynSM6cBya5JLafA0
XR9/yhZa22rstRAkUYdABZLwWL0lgz5ovgwElOR12vY72Q5BxNa5dsGH25yauZjOhaZWn3aI1dez
E5iDkOe03wIEEU3UbnT64yAWIw0YfaZc+mUmBMpMHqNsiJKqxn1LZaTCsi/cPi2H01zZ3NisrlNe
Gywxx16xahWgk1176sSRv27n7GJSO+16E9KTAjflBZKSxUd/XoiKj+A8BzFCmrR4ii6SKj4jVD5X
WR2bL1uE8SFuU4s+f1U59AtyeXwTDSyFOAFi4A6TLa8Xeli0WXVuzcUo97fQmnKmbW37CWUzc9MR
XyHFgD291qL8/yEYtyepzvR/k4H3Ce7qeNQwCz5XwFFQuxg+YKsxY0EYjRc8tcq8oG1LZMProY/L
pwYHULKGqkjx2CSWqq51FVYvpmJFf6ZD66WE1JQrWHyTtMfua0RDiBNowNc+tDGJ/4aFcIhBVmu7
rJE8v6aVOumOYq6oPzC5VuJqDFgEgIItyS5TUfqu6NhpR0TDdP7kBEdfYILLRRkSciCbTB4THNiL
A0jr4WfpJwisQ14aEuxLexyCQdPjnQlQ9Yj0L3mXUdyt0nJ+eoyBXvZgHXxZBlyzMtMBYrVM1sE1
eg7RRhaahltzHn+zxwbW4FyT1C558u0HU+HOqbSlcGgfN812ccqKcqPO9cxlcU0WIBVDulgOF8ml
T4rmX8gR5dqGaFOSiOC9btAF4Qoo4RcNYHsIpaePZphpu6UpAB2K/Em7ZkKxNrrGjdWNHZrlShIu
waxlDCCmKAHda4/R8teypAqnf7aUoF10YCVTZAhPmBKzXavN6x81M4skEApHY0jOh1y0r6ZVDnel
M9/VHlI+a7yomOSyPYR5nXuFPnzOIqYTME19EFVKTc4vVqG899nLiN7IPPZOIWzOkQWnGFAhLLVj
lWJNO4pqDj8dhb1cfzf21IBIxwHS9hmPN0OegEfQpYWYNSluR2Lk0i2qfMTXpn2ogi66GSc9Hu0p
XDVFqc4HQ6rSG/UZ0wHIFjz6U6WpYWb2Cj1Kwxzf7VFGJ+HMQrzJ/OyROg00EJtu6cghM/YGVNhY
3GiWnHKKhONpweb+kQNFofcod3FA+4UhQjwbm8bE8QeDhpGWamEwSThr1eAoYxevk4FzUDT1biSv
8T0vTnqymqS84LHmmdh2g3LXtDzfcgsQrya4P9BeYartWCVqEQIh1PhkTjc94ipOqZ7jZ5Otn6SX
jIXqtWpJ8WtjZxxP27Q+l/Yse2ldzt9sfjYsyy3yeWhEudCowlrg1ML+lFon+VJCrQ+q2aSKihSc
xqM2VM/YevWEwoyZ7OywcAwakOKu9BcRgTzXzJKuIKvTrE/N/8uuJcLiSWQf5TrHRGY49ZIHWVG1
vyCEAR+qKT85r2VjAOpTt5QDo7dee1XnpqUNak7XAmHd1VigfrT6VLuYfmwKowI38Ay+66206DvV
TR+7KGq5yxeO+m5kSbXJjFh29k6uv6bjs0DXIyKBT2rJOKIZo9RWQaPoU7sZmshBU0/f7h1KSE6i
PUksxNYsqUHn6ScswQ3rHy3FWkwnI6nMwjypRpY3e8C8PWnfdpiVlTB6o9klcbzQiu1aLTkJtpCr
czFbAA+5TPSw+eJdB7vbDazF0pUe5txL1Tk1Tk4bh/J2LkKjfVFwl4RbI8Ii6fJIyPNjxvtA23Ya
iu69mOSRj6dq5Fn4qfKHQx1QrbFwBJqSnla61GExmeeJTg8nWfgCNDGrkl68pkjlyIGwNMXwFncV
BAd6s5qlGtTdi/UJOF77GoSMnI/TlrJ8dVBYzbEtvaavUH/aUTR9D3o8xC7vTPYjmlx50yq1P+fC
Ee8sllvHVFbVbVoU58nE09XGCrdhXH/ZW6g44jx1IF2swVhp8pNcwkOrSOJ8pYTztAL5pm8yK9RO
UHNRxmlN6nNegpnNfHKNIqOA0KA9lJYSyiqB6/D+tOvUKU9Co9tBt+aeduPfksKJD0cuWAouzWKg
YlrvMuDFRBiHVi+OT8oAyhEK5bH+Ahgz+Zo86lQgHDzqAYhiNaI05fhfMC1PZvlkSpRyOL6pC011
bcx9GWg8h1ZpGE5rR6Z/NpexvTN0cYf64TrC9GfYeRUGSOZH3c4SUuury8iPjBLOUFcW3fJGKB4j
niBfPmDuB8IxAAIWxA/WUzIfOv0+GRJDWVhJArJkBFe+q15KIPVhC4QMS0jTxrSXhtepE59Cu5HP
W2Me6ijUn3yhvug2VpbA+yEhlEeByTNRAjoIcOwcxRuBGlUZ//rEvsggvPv5FoaISvhyqW2uFSdx
raFYG8xu1Ddwv3tV0bC8yl9O+gIOe20xR60Y0teV5jPe+yemja3Ra5YL15qlV5APu6gYNiRgVnpH
baTt4wS9Xb+3xQj3M13L9bRzuvaaxO1upCqzGslrpC7Qk59Zjl5IPgdsfrjcB/wayt44aJtEEVg3
RxqnT0oZYnkztkAamjtTfc7cqUIk48M08el1/bsN7aPuW5CpuLHrBxOoqcZqVSc/kaDLbEW8r0m9
Yg8V9nZygtHDML/zEFhQHnJWlr0IFBZ7rnzs/NHaOUW/MyvYf1O4Y0cLHPixDE922AfKTOFhaUyI
HfvK7Woj2calrVMaeJBWQVLxu1ulOVrjcLTU7KESRssSnG20mOiroUUUifatla2vMNyx+bJOiiN7
vg/iMZnNRR4O3GjZFWeuDws6xeGL7+WWg19dujsbPUA9iPXlaA2MfZt0HwbkHyABgV1rl4iJo6lm
W8uqD31fuhoKyqHrg1hDZQozLm9BdS2130OJqXXDb+PHIl60QllFOsg3YI1S/4ieiJ9yOdLzWPeZ
DMLE5L+vMGE44dP8mmEUsnDN/LCDCrTAeyqjfm202iFZWJF8beOXofQ6+S2rMWyhIqo4jvdn4DAr
XQ6gUwKQIlk8YHdO2Fkbj6AIVxH7SFWX0Z39anOOV/Mxq2Bxsu1GisUF2Neh7dW13Bvbn7mi39xw
lgVFBVWw4ylnOxVY1Zsh0FwsR12iUZhc0+RpZ1jcph9ZGmvXYz5s+oTaRAFvmivrWWLMu9io1UrV
fqA0eVQAquUw9XOxsOH5SKxHv2D4fOQ5bLgxGJf+c4G6EjbhhzaO0GGM+E9NcGyGTLzo40wz7mXw
J92HY91GDkPdfOry7TB8DXbmaUvuy/hHQmhXqvrScxFhqjguwJStyut0X5oRIBriPJS4avQKIA4I
l/Ec9x9D9iapoBjHY5/vsBAo2t8UdYw6Q9/pEFM3l5jTSmMwGsfeoI6KR48Fj3g6ujW7PAy22YNx
5sfClHJB9lGHV5x6fBb4XaHpVmwOzfBUWyene3vPoBBG2qFiUM4kjFtqZb0PmnxWejPA/e5Zc/VW
lWKd6/3WihjUx1jOHnb8sKKrKE7PA6HgAy+emGTmXL1+bLuHNR0meQfL+i2tBJay/iic8Dp16Xdm
qr9mQmxem9zM3Ncq0TbOd1p3jJGiyCycnJ/fc4XFnv9lI0asODKg/c3ULEgAu4TO3so/Y2mTV39a
91sJ/CR4AlL1Q8nXw3KU2qtjvZMQCJ0tIlZsT0Oxn50D5o41JopV32NugwsayedxuXbpg83qf0lc
uFLshrSRhQ8fqzf8argm9YPerd4gC2meqyBDdEg4OM7VUbM/hHFqMWFqiVdb9IrHoNPiS0fvkbsd
tM9jT/owy/9UhNXqxNIiSeAaRTILPVspewH0saaq3qjDNzgrZwRabiILo/Y08YRyY9OwZXBKqiKa
UY+x4OhAfv67pwwOEcNNz6UnQ2csK/mO9heTfIgrxWMCelSa3VhRIpTgcaVuVTzJkJPuDip3nuSl
G3Zym69ttAMNJ50l3HbcleTmXk7ZC43iUL8ns3Ub6iao42+ZS0WNNriS6LaabDitNTN0C5a95I6u
q4P6uJmw9x3V0dmOyGdM4UQrJBwNq1Zdmnt2pf3rUtNVTH+AcmQ62U4z6kAxX5ZY86AoFXOyZefm
xVqaL44/1GkldRs37EiFS8+ZOi9p5/F0pd1ojYE2LUiGkl1JlaiPOmNRZr+WrDybYwE4pB/VaHe5
VnlLn4Jqs2CHsTNa/KE3yhRzFYo7xAXWZQnNmfqf5FQhkG/f1NaL/FAxZalWxVJts+IoR8eftRIb
simyO0mKNo2kBUbf7xwb5yTc2pZvrWb0nTfCi573MCD4lhqv4/G5nVTTrdD1R660rzk1i9DoA4h4
O1vM2hjE5LGFnBlsX8wSGOWoptW+RhgKKiVFJvJiafnNaKLj4/PK4l1oACYrXw1/54n2GZcxtA/P
7JQvFmMZkkn7sLDWKGiX9hpaENsAJi2ckQpAarN5Wzr9wibXW6Z/pTy8BMzBXGaTT8FaEXsZRG22
uOlQirel+BrQLSnU0kNPf7RrvCSVD5Kju1GvM0eS18OocnAxCioYtL5ukkwGP9zhhp3tmEHwNRXg
g8h8Bftm2ZU4xkk3HD+nrtTDmfGutony0JubbFOUV7n/6nEEZAnT8mWllclFSByNmyWgs74flviR
ykrQKBGCwXhT269pW2zChRvbNG6e4uvFIP5OowFe9+A5U7wrEHqo2N4c43vo2V3ZDBaT6AXu1Hg3
eTYbnLdUElHIDxq+Ii/SNKX10POgpNaSz0ttUm38spnszepXpHM4OcuCCYJYvBROOZaSkxYZLrHi
g8ivszHuE9EF7ciqHe942OVrofLJlPa2fB/Gt7k09umM7Flq4WBHfPLgWWWcWGRtvrRA+Tjy7fJh
ZlHrabucO9fCExpb0j3HPCbHmTiTKzVXnDM5u7RJ6y1N2tGS5pBLTwERjwyY0ta/k+f2eLJaBM93
d7CfPe+1Rad3i5113UzBCGn42u9LpkhkG/Etny0eU/Guu4js6KRer4CC3ETUB+KqBJq0Sg/MNl05
9W3pVR65zn2DEZvEZ3YnVwG+8elZ0p6wO1DFzvvUOuR3hhOZtJEeln1X/8IPc/bkh8xm2AO6uf0m
zBUm16jmgeU1QWe7WNN9PvXjZfLYK7vzeuudVK+6zqs8+HwiR1p/7DuPT7GQVgkbd4Ngv2G4xPom
HFzmV5S6wwkS4aE6QmH0x3PmYZzq09WyUXcMkQ/hD9bN/FY6K4r8nuWvQOOWf17eDcw4wy7TvIbf
yYZC8yYnnow86p5sYIsDOx434sTcgOLsABAaiih944v0Lq5UNWxWZaslsN8KdV8AV94DaWo2w0up
b6P0RHcsxSvDEkK3U4Er4in1qvQ7BXp6R7aXBPE+5rmo/SG24FoickrDN2L3EO3VrT4n6JjIRr5a
u3LXfz/df6yHUJKp6YF+LVqUmHtZUKqMi3lDXTiiX6XHyWxbevGDKo6PRLwW5HT97oFhLrpzmTD0
ej4UAZPKW5W+oFDwAzFJxVjnTF+V8duGV2v+VJyrEO/Ociz5EuwX5Rgftn3iwT9sGL+2G1Vh6SWA
RsiwxgHTaexE+Fv+cbrQ2oDigHVe2K9W/zaZiN1cAxwxx6barXk6arTaWJxkGhhvZR3IJRBlZtsb
ZgkQU7vxkPYshlYBalhzZdMxCgSFoHMDRj5YPnq/ymNHsEhdCIczpOfszBKABdJZcdl+NVQYnjxD
mTXyEVhH+9YPbxIrkz4uUP214JV4hKJBpgw341XbL1nQfIM+52tNgKLvsLd96laTUiBkBWJlrhNv
CKYDk57EdWD/0fK5xtkW39hc30qWyxeEAfS3s8jtWj8jAMlnh+0Wtmh2U7kZrg3P++KfJQ7N89ns
NgDiAfbJmyJhZv9SMj7g7ckiZAwns3pJ2P5jBxgVnpeAli7YAv0OrTUjedDRgkoUDd7gy7DtAKOu
5H3Bdi2naKrX6JV1HBmE/qux0ZZzC/U8WbPoGz30ZBslbn811kCzd6x6U6EIrnXWOtH58rDmHw1l
xpt5j4LwnQsGLUaImsBVkBxT+B6YTJg8wLvVyOm5vnYsmXfb9Afx5Mgh7pllBap4kyI04l7+T05R
1+905dLaXy3qhMiPMrf6phU3/ypJoH0UxXv1YV/J6siXMeXNPmrDMR9dONVRue6UA0QwFew3LFnC
X2Kfp37K69RX+m985jbfMgiJA7bMacDMn/Y9Wly0deGx7nyUT/xJ/sACWrnyxMN4cbSV9qL6xpp0
6IH7CCU3jQYJKafPhZTNDBZXCRotStpAIA3lbzD3ZnYNxTdcRNqBI18vkQL60wBQeVKuat4ORmr/
Uul5h+hfk1eOFCFXrXPSm8AcvTA8aOwXKbeu3aI2jqN1LkDHejIzUKyFjefYa6fD2+4nE5U30gDt
PA9BrKz0N14M+88NmxEgW7iumjN9SCEC9Wh9cHBgybwzPPu7PVGEvc7LLqLDSIH6hEF6iXayinPO
JjBXZGj6RkdfI/7h4AsNpYc7Dv80p42F4vHTmT+76mTYJ6cJ1O4jNtmwL76qaO146X5hiWxeDRuU
UuMvw3uNf16m4/jFsh+vuvbz3fK9dPCUXIYb0kZGXPghXeR9di7exAX21/wbnrkPoZfn4pp3z46F
vFIf2OoHHqj8KQ+wJM8SusZEFgl6chKLvi3O1PzlzaoVm9G51vVFnvxkCKht/qPuzHZjt9bt/CoH
uafDnpxAEiDVqlr1Ui3dENKSFvvJyb55ozxHXiwfaxmxl/fJ9tlALhLYltWVqorNbP5/jG/IpfNo
4LYF94z07GQeMra6fBMCOkBujPRsDhfti3Ygic88WN9IcaGzfeN6sE43Ac2XdtUhdB1um/wHUaeU
5R6afUotlFr/tJuSp0ZRsHrokzXvUXsnZWELlNV9BvvpQbmmO071dokatB/XYmCyCR+pSGqf3tFl
fQVA/ojcAn60vme46u6b5J50mzmILUNhCpxpPps0sOnH7QmecsPTRFXVXdXJzo5f+9vJ2TCOoUWy
oXljejjXR0nWzQqk99qlq74Pb+OQ1d6i/phex/dU37Unv1+6n3OwWLIb8i/FATS5Itm9C67QoH1V
jB9dKpd68awz5RfdeuzWhlhZpBf45rJHbZG0kLvXYLL1E7SsBKHHk7arNtZK33s37RLwSJIQGfaJ
sASWuhEtw2brbLHOrpOj+Ia2j50m/GVUCeaTfap39SX8DN4BVbdH7Y3GPvidhf2WrNmzKMjfL3pN
TQvq6GLEv5IekDXhDfnef+/F3jF36VOyN/ndpVyHr9YLE3s7nBsWt/oSyQdxvG+C5CbWTt/p7dbf
JIHwD9mK2uqBw3npqDQvaWbhElmXhyK9CV/jB2+rrRVxstv8lh8ARJ03lgdCy9CFRNNubNcsFYYb
lEjdZdqO6zLfTd/dc/UZv9VH7Q4F55whteiOgqk16TfE/9wxr96jyj2zI7VexUP+oj+7F3FOcmDC
C/6JF8zFF/MbJTGyeliPjcG8h0Id4mxEcOdbD66+Kbu1Z7GtepojeMRLrh+65lki5BTdW+fsnfRe
wbKV5wS0seY9tuzas4bSIvsKPIj+mULvyr0YhBU4WxT+oGB7e1mbq5SimLxjo1CG7Ura8VKZyPTT
LZ3G+yE+0giG7LYsIuwatwYL3LA9eu5hEjeF9VZFyEqjgxNx1LDGsGH5anty0vuGmyVsb4ucar4r
ftSzms7D1hCFTEA+kSLLRgafvqmqm9gaQ0Rt9h1pNxc9cna5lhyEoAXrsiawEwNZQXETls/WHDUq
3XOsfRkw3iefK8mxNoFwN70IXmm3LepXOetFkOu6GwcJXUfaEJpBDHU/Qv6gTQmlCMTSJRpp9Ic1
fr0pWtfiDti31z/G7DIw7optQ+IBs1D1McsjJ7YgXIz2toeoQ27LcMYRQ/+nQhjRcY8eTJAxHe6i
nXQInbqTr3MiLzOG/iOkQqCbi7J/ZW+RdqR6EE2xiIItej9LElILUNgLSMEFJp7sZYvMtNnV5T6Q
NOeYZoPbqrgN/XOChrLdp/V6aq4nM1iZj+oz5fIZ1pHcIvhhW9m22ylnQ6AIMFUrxpYpXHdsn5OV
ldUrfRaZpQ8W0nJ2jsZzw/vulpD1m5aqw6K8V/aDZTFuratLdd+0eyagFvsotI6lk3erHM9UcEeY
EAFRjzHbHCKlP+oLW7ixupDUzfqmH+9UedcioKZqUb85pFkaB/e5QzZsnpSP2uMovkZrWb+i9KST
rhDYfqvoFtvWJtUYnt1jSelRedHBl9/6NtsZNTHIpKxg4b6xaEQY7wytBGDpwQ+LMZ4K9mxgkA+2
ds7J/0CSVqvX4t1u14RzTHJfIFnz0QWqOT0jrk52S4AGgHD/eWIv1eTPMaeDwA82w5ibiNmkQEdi
jPpWIn5w71P2xeVi/EYK0PjFXa+NuJlWEyaR1fTGlAXbPCEUjhnJdOF7x/kuwvFQL1rxTH60KLdM
WhZ7tA69VsQsKuZVgCayNW/Bzr5qaxdWW0ELnYSl0WXNQF2iKklFTtrlQIB2fbCbq4MpWoJXJEU8
IOU53pbGVpQPSDh6cSmm7dw7lqd+fGaHT7FLR7P5OkmanCtNacvcJkmeqxrAAD2bFWEnc5TLq9bS
M/ApgpaPXpEtBwqmTk5KdFIEq1Kp28EitLHocQZRxVVW1qwc6dF8sS40kA5VZ2iYwlp1GKPY2ESs
VKYojY6a34qLoxHlgHSQfhpNvCbYp8KiYMSTIB+KbcFCkhY9FjMUky0g7IOJqr0banLn6raB7ZCV
3keVsAxIvPg9bRICQPSYdinWN7KP/PugKWPnpsnQ9a6wNVAWLH2DIqala1zkrgOptRyIGay7MPg2
JCbK8xDFJNd9cN91cbYtKqffIQ9qLkEeqT3RW9ldj4T8M1K+uWmnIn7Op45NR9d394bqsy3+SnSd
ujPtnRGJSRa78jS5wbAzLP0+CSmXpU6iLnacBkc9pQOEmNuj1wnpaBgPbm6AHghrBoHcAZgGAc8Y
b50yp7TRt5p11Jycxn1Thc6W/MTwKeqpMAgiFVjrE+6A4bIfWYKltbWOJSKR9UDPAuUFdtlew35Y
uySIIZlANwiLgGsamPZ4b4bMJ1OnwlWqk9xXelp2yVIzXIVxgl40cWVbPHtVTXcqopTvYvVp+mj6
bFMPmjrKpJ2Lr2VF4IuGTJdU0mwha0Rl6Dwx8Zc/8sE3AuqoEiFqqjAlt6VOtiLZlTeJQ6b14GHO
oNVBeNGN0ZaZx7uxuW1cb/qWxhSSk6m3DoWtGeQBD6G6QafNLTVGk8aWh/G0MOj1mWFoICWts+3k
E7Jay757bd2ZJYUf+56SGKuRhKqk61RUMEgARlJKs2zS3Gm+1AmdWcX10K4qf2InpyJv7TcZ7oc2
Y2dYy/Er7HFHdnroHuuYLUyojHpvDhGmy8Rogq2yqLA0oOYZINBmxVnjI1Yf9Ye6d1gZxbZfMupU
lZg3HBplTMtQI8u02G2HS42iobkNTas0N5OZQ3I3QSB6iOct4h0R5Sz7ji0gmXb1a9ER8UmYG6K3
rvAGWlRxWJK3FqCbLRURtVAR5sK2XX36Fe5CDbj+R2FI8l2KIYMi1NUkTHdOcyQ+t36xSPFk527R
vJ46icrTbCZ11GLFJrUtOu5HRe6FWJlhRj50bpt4LkbbZdMdBUJ7z4ZR1G/KHPL0ri25Vmi9jRUh
AkXeil0gnVYchspDBUvMmeG+uNTxtYdSdySxFIIy4ovFYWfdWEZ1dzLLUYl9WYo2/u6NA6WfXHid
yao4C8YSwpOkcRv4maazHpbKJ4Ivtg2sdnnkGtlmQiwXHRPhM29wiivmXejsjfM9aEsMAlPQpu03
+m501YmNdcS8diWnDCcReivtVQIn9BmTKt05j0FHt7HPKIPu4aDY+TbTOhGfIYfZ7bZpXC2omPu1
7pX+dq2gxTuhPIg4GJHrmOh6FA0uWfSt6RNNN5is5QtA2HrzjZAVCpzfubimSCOnHiNsqfnVhCTb
jVMc1dQ3Uy1H1JEYgIk0a2si8bNyfWN4lfM3KI1/z8rOTejMPFFhCe8v8AXpEm3oUiNf6r0kTSzF
E+IF44NytKcm0+HlsPn750ZzYzas/8XGDw3nj6c0f7Xxk0Lk53iHUVfHdCSLHyyoujnYmIJWox6h
+zDnPYMN/BvT/l+fF+yaDVyTmx3WzIz1+As+oJgmdzTtAqoUA5QqcPu4wdlIFdL/k6SqXLC9m8RG
j34HMvzfhvhvv4rze/5V/5f5D2MUH6s4jJr/9uuX9c+vIRav3pv3X75YY/9qxvv2qwKoX7cZD/3J
Np5/8z/6w3/7uv6Vv8Hzgwj400mf//7vj5vfwH/9T4t3+fn1b/y7fZ+AD/78kzOD/vq43zH99m+O
6wHqt+Bg6MAcwFT8xPRb9m+AgDxfv2IlYEgDuPgD0w9twjH5zzXpcMzYtBpr/E+Cv2nauGUdxzNM
IInuv4Tpn5/kl6vUFQASfNgygObmC+cvFI1gQvdjIUxfRoXeA64S5Ku179mUBGtif4qTsGeLUkL5
VUtiASesuYB5wek2ZPjF+glzJuIC212OVsUsX8iQslEn5+2+++lhseMueEFJtAi9Cde+taxY8U4p
2AKE+nn1NZT3DXNgHAQP7mg/WmwtvEYtKhagHfklMg0oQ6QBlaYeSzKp0m34Ssr4MfT1i4PsPpnk
gxMnS3AyL6wC0IA3LzZ8Q9gqBUJfsZ4C0NIz3yUHdLOwFLbDIBb3vnW1UA509tsGsT0VhjLuixUj
YQj3sp+ttyzNvCzV2UZPSOUx5AiBkTUZmb/7NDvVWUf116rGA3HEA0G89h0Yl03UirccgeyY35mJ
ubQL2a28lmXjhLJpy3LAKdhoTbTw1ZR651rhemjrFv1B6G26Ylrbhbnxoo0cdnnCScARlCyHsEMg
YGxkUrPvdJdJRDJszigtcDhR5lX+N2WN27Exd4YTPKdNhhWBZve4sXLf2sepF0FHahMcihkVB9SB
JsXfVDtaBRQIxL9kI1fPaVFFoApsL98EDWYkmBbTvULgvPD8OvudFPUvjRen+HtV1MWP5tfb/3pL
/zE2PBU5//71V34ZP/7fGDAcJoH//Ofx6JfxAlUAmr36zyPF/ICfA4XNQGHrwE/mu5C79OcgYVu/
mdzlpCB4zFrsAcCm/D5IaIbxG4QCwwRsh8/HgYHzv0cJzTB/Y7hxUWkDkLmOO//KMMEA88swwfgA
Uwn0LCEQzGkCJuyvk1mHm6BwNaKGHeLrl12F2DRPXpus2td9sVaTOBOhRA2gdVGwmBTiuLYPho6F
NcLc39t4vxqUJ5ObfjgRgk8djVGXiafJR/eH43QTKlWvjPF7KwhD0hT6qoj0duLa0ttQT28iXOid
19arAB8rFAk+ZONLzPpjiR63I0ZhvC8n+2Dr/ocLowQJC10BGZL666XzCFakH1BdkSba/Dam6tfQ
NY9RyvNobYUSvJkeMWGeGsacaKTtev3uYHq7+ZFdvEnFLL61ed7rjxvtQPD2IZc+S1A2R/Bxa2o4
JaWrIR02ZkJZ3iNpmaoMWXGptTZVvhezlNxAmE5LPP9oZHWuPYxxQc3LKil/DOPZDNydm3nn+Rem
jEpdxDd9NCBIhngvg1v7K3tKTzXsGqRCvCGWAyF+mW8TTVEYDw59Ewcr++B7n/Mfuf71POu+zDkG
MkHW5QawGLWuIThs5IUntjoVOcLDMPtwvdJayNlIlxo6OlDtyQOF18RUnrPRp86QRB9iUp8Uox7L
KP6oXaJ167rx6WC1zbo1og8E3OPGSNnb+P2t0wxrewg/XKwa7PUrjIUli60EP0Rl4gSVmnqA5TWi
p2UJa+c6Ly5qlv38LltHYOyhkeHML6roh4ua07uxKTy1Cd2hSHls5tqC/hgnRQtp3GioedJkcg7E
eIwndLtcP6pv1irv97ge0GRu2sbqNzYgg8Gy1vZ8Ldd19nF9irJHVlfpT8l8VO0GB+QVz0KflafU
2ngDa2vd+VzKWNo5j6n75Qtvm7sNVJEsIfo2+kDFkKgc3oC1zxP6ZmFIV3WMqKzT2ZTzdVLrhTVf
GedSOa85NhwMPdxLvnOOtPgjmK/F+aeCpqSJFWGlQh7085FzU7rXaGDA87gesBZDZhhytrjJ/JWs
BoyZNSxa+5wqHL9NZ2trrSWDLE+7D7cJtDUkzpPt+1B8Km7lbr4cAbw7SXPJXLoRkpagGkbsa/q4
lqhAr3/4erjtyvqR9aeonI5CcWDTfNYmzO8oDbjW61HeYky/vlqt4FaeXBq6gglr/pWgaJZ2Fdfr
JqifnI5u2J+G0bufi+o/J/78SnSaRycHbqMJ7oy1jO55f1lqe6zsgymE8gLymOJj7u6goXGeNP/p
+vz//Nl+JVX9/myuxcjqGsYMmvt1LDRMnTHIyJyFAXpz0XPfhAfqCB6FMsw9hX/SOu9pvmj++dP+
ulL7x6edf/4n+uCQoq9HCc6b9L0dx/wjDuguNdztf3M0DesfBnsOJ8g+03X4T//rGyT9Oy1j0ksY
WxiJ8IOlTsyNHTyNhRdT+aZNSGLhRy24DXrbZhUCycVOn2Qodv/8Pf8F6ffzTaN1ISWAtTKs5/ml
/ulN96quQsNWBNqjROvchr5xuRdsUIHV4FOLON1JKY+GEf7I0l1H+GcSIhji1aH3uEH34youclEP
9Aeq8u8O1K9bvH98dX+5EoY00cJB57rL03JWq9ymii7mdSorE2fXMsGF8yyWqBGTDlWxvzk61r/3
AtjmOVyIEP5wqP16eATgBEvHN7HwwZbjsLNoVzUJdsuRmXK+TZN5dOFkfsaIooNOHGvhf9Zaz5CF
KgoJY+TTCbd+WNJ/IqmBS1h8o8zDEJU8sjd5Mhr/KQ4ocWmjAuOUxMsM1TnTAxPJoH2rp7hct+l0
1Gv7YDFTynmamGf5hOjhvlW3FNDOWt5apDYyTNc0QohlJDjeLUCpuGfpEXCPiQnbP4nQEQGXcdjf
XacU0jegZ8y32DzVGKjIePi3AqXPYiQ+lpetGHfo3lKpuLVlTU76nHPOKNrPx2D+pE3fG4Ty8fxW
k3myE457NqJxQ9T3u7LP16mjUl8ZHt48m4O9Q/IF58kqHbqnycluM9t9KocvM6A+lbVMDDj/1hj2
NimdCcjk6yTXzgm3hx5mBK8YL+CcOVgJh37yUoxCE1+m10PmHNjMfY8K9xzYXBPXp5kv4uuKSgvn
5mZBN6IM6J9zJL35wo3mQ987/hM5NdRjdK5kmDYMLT+XN07HHGq+9hW9BXx4jAgc/evYHgvOkqzn
R+PzZ+lINXV+FHOIWz5ef++fX4umMQ+yf9Q7rjcDNykjB4Jt0lrcv4xPflBO0+B4LiscFlxth12o
tsL7yecrcny5Y3GTq5CXpHR/5/rJh9d791FQXMp55poPRTxNX0Gtbb2RC2Y+CLJu72wZP470um66
mMVl5XLqr/f+bVjrl5pecyfSdR+0EJk8oa1dD2/pGH802jw2NBzpRs/PNg/V5sM+P3ReePb5eNA1
dVPE8caJjXOYsgIpYs6wtPEoJ2hlOatdnn00E21eM48PQcdZbUquLccZ3gSNdayvq/lXsvloz3+5
JexngTflTmcFNDD9XFeM9DDmeX6+9GsuwrDz7/FsXfKOS7nqWQcVmf6QFfWBIZC2zXxxj4O7VlFE
AuTGioAzzFezPw97Wli+aQXoJyA2ZVWhmZ5fj/rqbbqBThpte91/uK5JBoGNs3QfMpP7ZIxZqRVC
PFG0f9LnUzKvMiqLq5OQdafaFKZzvj69YPLySAtg+YC+zGuPdjjPclYrqdPzmWmFiPH9p75g2eY2
9z2vZGHlrDlGTq3Wf1cWCpnrLa8qDkvb+291iY12/kIlDC15NzxJgErX7/gjF35TwRsyDp3S6G95
5sc86hgpK615RZmK8HOYZVq69m5Nl9gXj1Jyw/E72tjLLQJdGpj1TlK21WzyYQthsmRy5wufxdgi
Vzwn/ljGJRHdUi4HtKLNairOpjATDzj4pXEYEa+3aUEez8Jj9aUM7S5sUFrgTPqw5zVmOo9tqT1/
QLKU9zQ8rzfSgPN1ETW3TdWAKMLsJK57lHkXUZPhvMT7tA5148u1iJl2ma5V7T5d7+zYGo5VMX01
UX/EPoOzseHCbTlVIkteqsp6rLzoIyu4Kt1i75cFZK55EIJG55XFe2+wIboeBwhkcgREd92c4e1d
wJjFT5o0SwJtN8SWR+A5OP7Xe/5f2sD/+1vzXyp7/7E9/v9HZUGm+f/zJv+/Z+H//B9V/PXnXT4P
+LnJZ8tOkoMDZlznf3+uBmo+yZzUbHUQwdCYmSr+2Olb3m/suz2AQtdAnitN9/dyoOH/RnaADp6V
tBRHJ7vgX9nnu4756yjumfPLYrFFQKhg2cUK99cVRan4Z1LR3gpDZL6oClv5kHu4v7ij2cRnZYae
BLef2Q5HQ8KqIYOj2QTkJG5aWAIwEJD+Ye+jAzoay97OiHZPH10zL86oCIoz4z/8OCc71N4UgHbK
9GVrFWcDv/zOT0Z51rzSW49tFC3roInPfm0usby1iEqBXdpDOYOq0EOYdCfH0t36dilOehBWN1FV
vCWtak5JdYOhFQ4CRbole9eM2kSQnTXLJoYY3OaWGJT0POXxNnOyj4DpYdPR1TzkIp8LExhtR2uX
gTbbh0mZYrN9zZIKzdFU7xNcgJu0RvOGIrk8RxWyNqMz2aa38Fb03t0p2cOTnL177AbOUW7TrFOg
IOOiGk5l+xwOCfaWwTibjb1qpw6lFi1b1HYTuvP5Ay1jAqPdkL4g5LJNYEKN9DttZ5dFa67awgGo
MJn1One7H1HoYSyYD2tOWOb5+hnUBuKx4w4yiolvmwxrd5s0Jvv566GIZOXyY4AMeAkCIrQLbZ0K
LT1X3nMQdvHJymxUgfOhJ21TEbkMsihL63adzZnGCMTdk6my3z9cv1TooIc0To96nnpHCyanJzXU
ULY/LSJjTFaKqPfV9Zvp/BM7wPRWxsaxAbpxHsZRbdMcXmdRAxLrjHRHw9I7WZrlna6f4dr3Tgox
zjBQHRU6wv0qGrXTKH3tdP3s+kEPJBIEp1/Zqg7XjTc606JTKsDOmKE0dMMbS2+rXblm8Xp/fYNe
ypHnomNRC/3xlMwfrp8NXBtUjaD9za93mi+cqbTSbVCZGZo05uAlcj+ySK9fg62hnqE52dLK5HuL
JeiiVdLCPzcM9yMTwkY4WbEcA6tcNVVg7Js2DraFZTW3VHaclZ5Fxs4f6NjQNMSoqzXxe1LVtx2V
Wwo5CP2sHMG2TNE7h62+1hMj2lP7Y7HfN+KxbWJ7jeM1P7lxKPdIOIKtFXX9XuFDKenTrXLaeq9N
an25yu2+NPszwZyOPgByqwSabfSe/IgGPHRlEPdrUQ3B1i3EgGLW6R70IfDWrixtxMxUmvMsyJaZ
nfQ7A2LbKZygk9AlDR+HAMGTiQbgm4wftK49R+DeMMcUSJXn9xFpwV2Si/TNyMn+jHOhNngQkdzF
KcaG1khPIyGC+2nEoNt24dru2vEWOX6Lzj0s73vNPIXubEEH7v5dYFUUw2PrUNFatEFD7rCGR90D
EGtP7jIFQXpr1Zq9tVKQJmSc3rgid09Vn+NfTPR4h5tUW1ghsbZxUhYfQlfoG2v5oynknQ+nMXKg
hpruNC0HT1f3Y1CU29rWcXDO3/MNNGd6iZ8o1dIfygJPYg2ddwwmXKM61a+bMVeA0JR8DCGXP3aw
DBbp9OY70v8hQ0iEZho8iToG6VVQobRM7U73wd6UUiJzFdM5Rpqzsur+e2wG426MvOgMKjJbwzCR
z5YGW8lvxuCxdjCvRRRBBduJH9BNn7pyKi9hjCo8HZOPzOJESQsxhT/S8nYu0jWGbZs7eyQb4Url
YlwbWYz3SV+Cx5SYMZvvcY4VjbbyXSWQmMuoim40GRxabZwuTSvDtfI99ygBD8rgWLXI29rRHN/G
Qa2qpMleuoQiTz7NA9jg3huiKXZhE90lU1ispJID4v38RSY0dqIybI6j2z1aBd0Sa/BuR0d3bjJn
Hm7wRRNlErU7TT01E5VkmVfAT5u7rk2iewqdcKVwiOd6/20q7yVe+xV5QSlkn8y5JAmSpo9Y053n
OiidY+5sdNrytMGt8QLZe1iJ6U6OXbXz/dw4Vy0D4qqfQgvTm4HncizeigEvVsZNQ+754zTZG8A2
UNxClRyk7MYXnUABuHts+ywPgfiAKE2fEvRiWdhe+oSBQgw9xItYVs9GD+SHSuOuVKa20uOi3mUk
rPOCeTnChuYb6hLUo+Wfhs7FpxPn/qoxkxsvE/UaT9e0LEzsuGOiIDMBXF3GyEDAXen+xcgqqKWo
5HXNRIks/OA+xxR0fTOtQ6ObffIdfTRQEl4zXOx0fLF6UdzHWuLfVCQcISUtntNBGRcdhcqmL7to
i6rFuHSp/iAyedc7mn8sctIC3BChTGpyG7JJUUc6uydmv3zVd24LzLfql3kdaK+uhWEyzg1uYoQY
lMm6Y+KToIlIIHyms0mBuGmXHBhxmFxvfNUFLPAOg01HxbAXoJ1lgnCrp6KxCb2434askvEoFICe
Tde8NWsQqogV6X/0Zz/F8jFKMexSyDsLbfC/HKXGixNidysStDo21MFF5GrFU6OxjYTqe5lldrTu
EaVXxrTOnLS52ILJOCDq9ix1r9v2vupWsTkSyqRrF4JMEPyBJly73XN5PWtF/51Ni7orG4VjIfF7
1GvTqYjD7r5OrCe3as1tx2drs/6wDT+7qDb/sqqoPYArxsds2g+x7twmDF0XE/HHEvnFE5QmbWPN
Lx8lxLMcq+6eO+Ymaivr5Mn4eURldrH6Wm6VU/SbQAcU1GcGTsnYeQ/qqb+TTa8ewAXclSL9MdL4
m8GKb6IKP/UYy1Oksmylm+3XmLf9vY3Bp9beGq/Pb7QZRQexYbpPu+6QTeXy+qqDoW62Fa1J4bc9
o3VmXqogeq9cad2JpNukwBspV1d3bh1Wl0nrg62Rw1VvJsyNvTC9Vz+b2POXVXgqM4wL9Chug+JT
b3ixLPPe6KcgKnbweRMNtQxQNCysxC8ucHjw72sZitba2qj57olEbq8UFdY0p42gS94cqrLsvuyb
l8I96OxxXs0KPg/HHSwW0Uw3nhO268kaFaLHipXgwHyaqzTbiWA/8gyXCUkUkadYbxDQxRcAr9pq
GPMXhD7FGiqmjzKW6ySpxbMlKOXI4qXTsAa4Y5ED4zMf7RxeniTHjFa3FnDnQDq9/uUIk/nCjJLP
iBTsbREo7dnkoiVxZbhkqOJw3E874iWwZbil/Zr3rIGIPD5A2XD2UjO7eRSTepe9xp22B09e7oq2
8pkBo+wSzC15g9ep17p7Exd2fiwizDXe6B8HV8mHikUzu1VWH0Mw/ph6pz0G9XyX+p6GsTrtbsoo
3yI7S57ctnr0Q6sDk52bW6tjushlcwSo0r72uq5j6SA405fw3pAFdjgFRucQ1Fz2AKfEIa9hajfT
8Gr528aOnBetP8ipSU611RuLBON5khr5YbCnfKFXPpRdPT5kdpRvyrFBxmxNyDCtLe5V91Fz4/qu
T6xviTX5QJqLcqW7DACpkHi4VZlfKhMcYxExRzIpYmMeWArYnYfzuOOouO20h7APE76poBiq2tg7
mhOuAvi1e4zq7tZMWC4xN8JuCHBTa0a7lL3XbSa9eUt0O7l0sVVv/ayAvx6i5XTD+IlCEbT0mnsw
slyM2RlMM9M+iJFl3ZTn8UmMISUvhp7XklkMT76nb0dBRzEaX6DPfNpDMt0mlS6fBcrEzhEvXh5Y
dwAZsgMJKSMYDs6WEYfxGgcs9KdcJSsjtvK92SGPo+Yw4sAu9kk2Wg/M04zLnY6/jUGnNFhWOjZa
ay4QfDym6F654zmcbD1EO2Y3P8+NZn5BTEtvhw1AzPKlNp/kQBuUUXJtxhiaBASQn1MIHVjmhIzV
TZ4M1UYPUgHsdnySahR3jumgTrXT+FyQo+uXr+O4Dlu/P9ZlrcOAZmeDBhHeaGdkZ5ExEEzFpLY6
vJZ1WiGYELL04CzbySpPhEttssKfUpPv57CoEQDRjpVngjxkxgwAc6eWghkt9S8tVKjDh/uS/nA5
udgaau07ChVQomX5YbQBg72dtqexbT1WBfTIDN1J113g1mtjyqubdnQQSZpUZdC2oWA2O5jFdYF9
CNdGyMBSmmb6jAv8mDho+GlsfBnEo94QuBqs4qntt6NlJxs70qFEZk1wYC+AbPttQAKyruaONWwq
wBcAsLf1qfQs9RCN8ujoZX9qiGVrS+u7XzfyFVIU1t/AWVpTjMkJLFFUN5SXei5KpQxQFkOOgcUv
rRt9cl+I2hh3g8A7WKec6B4PNxvitSgweiPeYVdUv+XaLH53U+sg1XCJJxLvv8Iq1x6vHyJveHNl
oOFdgCCb0HG9GRuJhRuc21oZo/aoB4V/NCac0FqgPRbsv7ajHX6YHiTwqK6iZREaCqRQcQWTHYQG
ZlDvUGMmFpJuzteqDajoJco7660Nf2AY1uw8gj28plVWmxO26hFkesNMaGOAp9ZpRuqo4FPAiMxj
/MvOW4Ks6iEeJc6ktLud3AoeVq2id2n0+17o9rNuqWyb6vo2tqx+3au2fHPUxOJUr85A795Mqels
0WMTZHkDz7mpL2mnTzfwJkZnJcr0kd58eQvAdqupGkosGddbt9X6eystn3MjhHuv+pNDIxrjPfXi
sDqUQBuL0XYXkaT6ZgSwGXVOQRMZGHuLYakaau9JpA7Si2+S9ARqSwL1to9eiFy5j4eHJtJqKALj
Q+KIO6nhtAS08mSyFbm7fqBQ3i8cgzAA9L7U6WQibvvBF5sugK6Y6Wa4daTmLsWUpQ96OaQPc3o2
jW7ZcxpBck9omTZaZfh3Ffd68szbDZLRPvqV490rzbiRjv45QEqE7S22gQcTjjqzuahbDN3EOAz3
to+fuimNYlfC41pXsIv9qV4CEzrk5WDisLbZH7mUCtyFMzXmswxcf9H07bRzWh+yQqOOMjaalTl5
3aqo6gz7XrryS6DDNaJh7Kc2YnkZ7WZM7qBp57JNijsVly+NS0aCiap7Pc7nsy2wqI7e8OLDpKBm
XJAIUNL0rsasedTK/qDnJfEQFZ6e0qBjA0JtuBOd+obxVXb3ZlwSPkPbfTcOWrHuXCakBERjbOkQ
cPJq1Yyldvjjg7K7FTvyfqsDBabHFdzyLgSsfGO8AXrprQwnB5PUVVvb68cnq3OHTYUonWjxjW71
eFjG5GT1+mdWgWPBkdRKXR2Gm8oImwc6BAyVOnpjkmu27O8oUHdxVO7L1lY/P9TzZ2lYhf+LqzNb
jlSHtu0XEUEveHX2fbp31QtR3QZELxoJvv6O9Dk34sZ9IZyuvavsTJC01ppzzJVbAeGdGzDIQ7tv
xSVh6jG12ITKXF1zxNfB8CYoQzFrw4R4Ite6Oc5V3R5t7eHM7MJNT5MuAT1iEj2uLUtr/EIh+vP8
UWCW3kkhvNV5+tEZgDtObo5RL8+JqkdGLxRAPfTtpot+0PqWjFwoCtovz7CqLiT4bqRo/YOc8mFn
loTlPGbNnGX+GtnDP5FgV6NXZZ/RMt7yKn10z/DRawjJQJ0taNxwfdjdWueslwlEe1H+XQYcbaUH
xb+r52Bnu9FMr6tfIfZYL5PjvXEsIN4otf9UfQAqo2/xt0c00Q1e7TA17x6S/o0TIeINyhG+H3m8
nXvJ6hn+wmNWmIrGY0Cg7K1n6fnYRqxNJc/NMMC9rYX7sy5l9lbW4WlMmuYLzRMGHxnGJ07T+TV1
dIU6nsCVGkTaRqhh5SXMEeosI30igKUTyc9IkhtCZ01dSlIBz4tIKmI/XPVVlmRU2EDFhzwfnuem
/lHRbX23xkmtoyjYofiEW+5mCAF9bNkpVoYNH4JvBe8FTIrbnP2buuGCGmT8Q330K4578xZOdrRV
TDU0RpQD4Y1qXWS4BlRCd98psPZDFiqv87Bc9aMs8EfcUW25QA2lKbmaZqj9NCA6WizMBLzBF8wE
FACIjk6AnbunTktni6rpRXMsHkm/WpkuP0acC3as8BEeZcvZyER/tu1EzqntnctJgGQg+/UFNDzQ
iPTQjobnfsjS4xSFfwbcLbuJE2G01NGr1J7YeaUDEbGPt6aWa//R0NGNTPYJ3PRsmbxrU/S4WJQi
4SgI/8x96d6bAMdsjCmBZx/t2cBRK9PRP1ieHD1oNLwXxR7B/2mSdHdaQlFREfXNy5BAimYTvcjG
Puk5qrBXOR6korm99DPxRoqa3yH5k1Psy4CA46UNPTw31e9JtuV27lFuuYDZTvADz5N2/4IZmV7K
yCY2wxX7YRD2OsvidOWU9DgTa3w1lf4UyaEFAbqleB/Wwo7oxabB3lcBjqsKz1QZDw5l0YMfHjQ0
ZeNCioPdBve5tKp7kRTvaVNKnLYeebxYeQxFWVB0y00H7DYO/hMsCNvZ1QmjLPGPY6jcUi9Y67ob
Tqaqw3WVNPGO1N1iRTEWnDNPkFtQQ0YJxB44dH2LsUKJcjEHv4RklrvVtXaDt0aFcEvb+kcJMzzL
WnXvUitYycBAtYigsQ+AigYIPE+ugXLZzhrrVldvNNPNTSeKFxRC5SkMywN8/AhCOicrBKYfbKbi
miv96hbQJSINImRmTiZ7+r/OcHH78tNfcF/l3HiJBJSTJ/4Xq/dH4y32tlZNu3YG54GuHj/Yg5PD
koujZLJ9b6UmiwM3wkinnJ6cwURLYLTfAyKwy/iVNu1FoNdasWP/EWYyq9mHLlknU3VJ2r+1YI6h
GoSyXVYMG7tKa7Dd6bSzhz9yIbqKPjHQCJe2jvXwuQce+JuUTrtdncrkju4ZGVlucbDLmLe12GHt
ASJQCe47/WU6clQm+lKVX566zmXmLvEeewW7qpNbxxh2aezVch/gduJ0v++V06KcDOkI+j9HMewm
E+XbsYx8OtQGvk2kzH52l38hx4xUy6s/pdvSE/9yDFLbKo/GbRFg0WpSjJrG40fyfNZ4MabtyqmM
vzNxMpM4Q94MMXJHvweRIJLsMw6b1yia5/NBOgHnTxaStVeP7nNvICp54GKcggMOpOp7Vt4CHc3n
1o3e7cIBOjLnlG5lFd9a7/cgkuHWtwvOIsw8eDiXa9CW2Sv0ZO8WNc3GM+RRjMUAJ4AV+VYmtr59
f+W3rbu2EHrGijAnmYj5wmdYrdse3x+hv/FxicvkiEDRearCaNl0VzftQCjEcChq0+MBBmvvGKCw
fm+N/3PBB0IQVlqw+SXZQxMmm10wdvfCTxghYyNy/5BTTyyP7Vs4VlV6djUuYNF1+drljSTnCKUV
moZN6ur/7CLF6Ak25ynvoHnQZ8lPiPc/0kckXzE27n5O3/hfTxW3G2qL9BCwJbIt6kB88JYGmwi2
9qIYSSDArlZqqp/znMRBJaoIQi3wvKTMX6uKYhRc5KFS6dGhX7ovGafhu4ItYInJHEG4mmMW/d+v
6CQQ2GEFFxxK0dVMXXytm3qjMtOdv79VNhxTh3Y+Nr0at/TanqeyOzgTBXjYekTbSefaDiPTqC7O
WUQbUgAeL6OMA9OylHjJhM/Lx+X7DzKJ2MgrI5xK1ioqxvYKYJSpd8WpSBXS5vwLcWzIbPmR6DwC
2vNBn4BMsCwrPnzG+80CYktlMCXy3uGPAW3xKbdU4G9LX7g7IKb5Bu1WdXfC+qb8ZdjTF0DG+LgL
ZZp/pDTh9r7VDOvs8dKFvomoHo4gDkVCHyzp4h+V7aHK/8FzLlYFgoIPj+eTbAJiDRU72X1ow2PZ
mtdhCSKsqP/6MnkZR+93b3xs8279VZdoPoSVbocyM9uyg9EyCn88FYRASZJD/muDFNEZp9Ouq6ko
hlPfWx8Pa89cO/Xb4nt0L9Hz3qd6AWoG6Pmiktbf5zany5ClQQZpBbJ8WjuTH5618ffCb8EwhEO7
lfN/mpPPqjfzO+VYyO/t/GZ8mB+GUO+jhA2So9sP4iswVDqwr3gohye3Df5pgad2UvV/TtNwyFkG
C4HUwyaaYtZKOzIgstLeTGOwZj5ELsjD4VBnIxkk4kfe5dcMjeg2Q0uFCqP53X+4ftqCRlrKQ1Nn
9Ljb1Nl1LWYOrxmya189MJMBLIgGXL9YFk68cjjaBLTAMUP06n+4/MI3AwgVwsYoLJJNWod51rA0
t1AmzW0AtnZt0s+0Jt1E2tXRHsP3Ufre7ftC6g4FYXNnGz5UyzyvHeO5t6bxl21PifOkdyro7Hte
d4ymmzAg+7GqrrFFi8+2pxts8ebc+dOul73ZqdjD+JDO+to0JKkZa6K9T3bJZIgDSEX36onMvdEH
c/7nktEb37rolDlEIYu1AopA5/GfTFWHZSKst6F0f2DmHIjcWIobU416C2qf/o4V2qc6Fi++z00E
Jo2H65R0rJOyjJmRRO5eZB5Zhu514OCDwBhSGOuD7EV0w41ck37FpctAyGeTb699z4lOFD1nux1g
J4QhojdPkahTFp9pN1qH71ffl9a49m3xQH3Ttj7n5H3NDjGBaRYTrwVvubH7bGv6hYYk/+JQQKDo
WsfcpO7MLZpAdDe1eKL8qzZ1QXWUjLa6R4+LZbfWVed02P0G2kiDSz0DqL1ye7A6wtiXQFf9rvXr
e2lgAqRoHukrBU+zplOhxgjNUjC7p9xqtrY1B3cPQPQ6iKJ2M9VJcG8N4EltBPiKEEK6o8knctxN
Mz8Q/JP4mht3OKli+H8v398jpwMzce64R3eQnBrm8rmInOwF+O89sTmNo0B6ZsprYC+hnRnSHpOu
GHDipmH9NSrc1rOoiTUUlX4nvH3l23XzBem5wit6FJEkyFI4tO8jxECWdJKjw0nzKwKnk47Ses/t
sdtLq/2dxui5TGjkV+qhvA7ixt5x4OAl7lU/lP6dcy2yyuR7+nYStgpfwjnvDpI83HU8iuzLimr4
YywHp++XS/Az4HQMsSOucDQ42TWK+DdGCBFfeHaqbdEu3Y6OfvqFl/NPlXnBTaeUS50zhUfuDAhM
WfI5mtI7TtYUoIAak88uVu266fEfB7Gv77OXn9OgLo7ROEGIUBGaDhQnl8hN3AvUf3edKhIgbYKa
sEZAIPDocDR9Xh8L5j8Mph5fllZXH5NqOYGYyEgjcICFtmB0s16Ld8utb21llVvHDf2D12kQEK4/
3QP8oifJcRnReTb9Vo9LR89gVRlQyrHlnbg/u3sLY57tPTS/K5ldrDidPvK2gXk7kKMdpGW5MQGn
L0fq8QgVdTxWOJNXWeOn26hW7jUyLhimyn5nWkaw8OAfTJ69A4omdZUGw01L//n7FYS67BCph2CY
WN8j9O/s4AC6EeWUME0n4AJcIgEXIU0KNcRAFjrc66RpFBcI22ovx3g4Da6AyULENnE2ZHwxzPT9
o4GueUzYIAFzUbxFUHS+q+BejF+ggvnR8oRVrgkRM/byOM1Bffd68cCMkDbbJt2HahJSiFrb3Dgy
dM9eXv3KGsDci5+gAbQtMk2dY1ugxFZBqdfUYbBVaOQBOGNb9JgY4jJ6K6PMnKUfvLaq9LdD0/9H
MAqpZ9FsVrbf2DR5wosVQKlU00cx72pLSUIGKdWnuf3TJCXZSJa0AP70r0odaSW2bB7lG2NJoDEg
o/rCuVOVWmDS4PEaU/1tcbXzAbE09jLdzZjOiLWR8rkmrhbsM3wcZes9RQKg4QLoFvDcdzXFkOa0
ws5XDH9jGuE0t+volLlkSbTudSnS4iwUu3KIGpU8IKz5DxFFGEYFN4+37JPI3s6MbrzMfiYgaWAV
BGmalC5xEkSlTZMqz8YllCnPIU7VpXaYkAMLYz3aUwa3qyhjzo+AIb2Ej8vcVZCoxgpJUDuexqYB
3jR1W0CsVF2+/8GgfdqQjbexbOe3iFjKXJFBkSqHoyPL313jOkflWt691vUnWZ+HJZz88xAtPLDo
mgpBaFRrpX8qZk5dTKRlSJxAVFvF2okL6Eo56ozKX66DT8JoHLYug7yceuIh1hlbVKNVqc25EMTk
JHQOlHmM/Ev9cyoFDJ2kQtyC7S8C14sZgzhWjJFjGchfiVfjCmq9Vyy6P5rAWo5uKz7ST2Fbh4jN
b42rMVgPlqArLZkuzHW7D4f0iM6KhX0i4YBdxIM750+8/6k7/K3ddLlPXwLKgrZI37OmP/6s9bbh
+dwAfliPjzjfqq+PQtGQq7yM+LagYJxX6Vc7ZLAbk0EaUOE/ZcyydOa9wT4wa51Q3+EfqYDOEnvO
fIKNGc/sGmJpcaRe2MQ5610Askl1nPOdot7bYWBotiwQYKria1B+DoB0CTaY7CGHlehjk662N3GB
UWCMJdVTBp3F1eFVSJq2xdjnL66wN7QvWaPSKN0WQCg5Ilf3nGHIaho12XShuAo78zZdV/5XbGCZ
A3hJ+a1or9MeKvH2+82Csl5Hq8ZhVseDmZlLWkcGNQ04snygYO2d+QeES2+VVswXHtl2JVBj3gfE
Iqb54twWvRr4FaHznKNvemlSsqEGJ2MspP48yAgHdEOMkAiugISc0XsNUyhNaz1CjCuml64axy3D
IBr/bEFTauEEtWkUQR/pO9IV6D0TP+k89z2T1UiH46Fvh3sAhXkjJaS40oBncRO0wUX9jlbIPdlY
1fKc2NnQe5tx+j5Bq2Ac3HWQkzwGOsztrCsokbWFjcmiNSbaFonGEJ1hIOB2SxM66AAIJevzqmP+
GttwvdJA2QdkTWerqIdb6LX7ki3R7Tz32fEWdQ2C6oXp2CYheK5NOSN15TGnylovKBwwGTTe0as7
wiUcuJKtwgsGw8YKHEQAHoiXBAq5Sd/x0ug9SR7/tRqAIN1k4nacqDqEGQShagIeVFfjDn31KbE6
QLBQbB1FxMM0JfkuR0OzdbL+d2vNX4hzl71K5drNi5QJ9Ggf4tg7Faig6UVRfC+xatbCcKMGfOr0
TcHdpK+hhq9bOS6SRg/Qads384eekLA3UckzI5N71ZXqIZCpGAtQSFXo1Gdjr2IEdVvb1aCMe27a
GpG2CjOYpTLbCg9IUui09r584Pm6mgNxlV89Nomju+Q/1BjbD0DtDl7Hj7wZqltJYlkvEVTY9Lla
+cvx/ezM+F+tsh61YRJiO57zXh2d8F8+B/6Zu3btogvadT3BbYNE09QHzA2V7W0dlr11YGFViHIX
NlslAAv2/VHVwQdqSUoUyt9KDrtkjhlf0W3waMdMnfUjiiAX6qmGMgqzYMqWl2AIXjN+47Bq31je
L5WZyYlxb0OWNy/YBQi2uKdpLVYVd8EWMx+UNENcTmNz+zajvnYK1ldeZDjQpuIV0zgsE4fhILY4
EsXbzo2P1SiQEz4wwCWx5I0muL1ZaNKEfbVD1fKdgUScrzci72RGtUOR2tXmFC1o9obmEkJQemqc
vDnkbv/RFzYrYyck9J9p63d6Ry1CQF09jjgYLWc7pTFJoy7ediv4RYC5CyRonlGLGruXIDsYpyZV
cgJtA1OwzVeKvRCV/HVkxae5B1vTfTQARfBX2YR29xE8N5HQ+SlywhyOeRjTZ48H1lGp57PMIn7+
kYjRpvupJmtteW29DtMet/1cbaoIEqs9+xz7HcTxRQwP2FA2kWB3kIPkbywXtZlc2G31co0zQH3c
V4DsXFo2vLF2UXTkDmTQbgCWeu440wca5vcQbFKkDSg0cyjZBhJktWFsbt2QeyubORXpncET4TT7
2AGgS4fR/9kwAmkAnTyOWt2T5xXo91z2A48dlp9RfAyCaQTZSasuIgLLxYK44sjq4CI9Ca++KrSM
6BjIcoy76Fg15T6pzaadqr8yFmcF9iqex32LVnKN/RU1ZP9iLTh6u1D+IOvnpS+6Y6h9GDse55y0
5ihZcd9cgtj+E9JPLaIYfFp3zlKgYkG5I4zijKiYWS6gqGouocl+eCkRL2Eg/y3bxzWdxon+ELQ/
KxXFtmwJyXYt+wn7XLbxiIQZK4yxlfOQ9Qc3C5OEBbO2q65Zog9a8AZHPoVWUEoSa9xHR029LIuH
OoZg8cAhU5OGJAYMmvyWDQTUZoS80N9MTY6ctGG4b+OodgBKYeRIDl2CyJrQzCe7U7CN3QIAfKG/
8yAOLVMLNvB+vJiam71/APRH1MBUggiIkQ7TDtkGJTEQGhzNSRDZG5XJxa00reOAj90CyBn7cGqr
OaN7V2Uf9gNX0xFi7HjMfE2DIG12m5BmqU+QRlxbz/3jYkZYqMiR8mOcOz8rBF8Is31Q2j7c9IqV
9hY7GRm3TuGt6n4y9SGhDjlbjbJ2uremXUpn5ynyTHBCa72s+bGqnQhU+6biyByWyqbnUBO767T9
cncYaT3cLunQUXraToC5g698YHlN0M6X71e6nsVNBizjkb+v3eWKYDY8Z9JwJ8oSoU5oAmcrCZG7
+1rwDrNPEb2V36v8wyiQgDoycudogvkyO/tXepm1czJgTBja1Nkdmx+FG8z7ckYOWmax/7TIEdis
0HrXYG99Tj06moQj7XpjMuSANDwjmbSMBPM9TsMOuisV7IQC4Q0y13Fa4LjJymmPbqLCfdBX57AM
tqlVrKDSeu+2NsMr87cVcdGAselWTAJ/exORf9SYgjm1makCMte9KdMZyO5FtZ8r8qMHyWBe4Kbd
JJpySLVQVpPIJ27IbpsjakPkhdGtLargzmjMX+kuyXb+WJUbRcmNIreIuT1ow4f6ZChyTmjX1v5k
7LVCFLsaTFne5sH50IE05Marl8iqSZYQz1VUxzvKdMa+nM5vc0eKDS3jGfV0pp8Xh+YBxK54FwDQ
gGV2ykOSseUsv3TifA2dOMtQaUJs0k+db5AHN2+104EqJWL1pWP9WDczkiJGmMWRdu96inLUMm6l
zqMB2IUVKnNMTRTJ2U8Kah3wr9OIAk3TMiVPxkpu/eOi+9la+Tn6NDD7zN57livxsDh0Q1RfnWH8
R/Zdemi80LpZbvacl8u0kdhl97m2OShOhf6AxlLQfGN0hDao1jvTjrBX0Cyc0FNgBXtcZjBYeiS9
YkwThgJW8xpKgr5dIS91q8hcs5znsgjjc870TzF8XyNpWPZjm3jbvmneZ6TwhCly48jZIRdR0tWv
o3OA5I2ZeJ+caKLJ6IhM1dsFvQ/hMZmWk8zR/8JX4aBb6J+dx4Ji9Yl7QqOyBN1IJsT0IxnCz7Dq
McZP/pd2E+eSz/mLqrF+eWPKYMxpiDZNkk80KemtyMbxza2g44fwjLOFOFZKsfQWPS6UYUQ0eFWB
dR7pU6ofIbSzr9/SZNmH3Dz371c8yvjHgpC9JWu2gUfCq/e4fH/1fdGtvBZhXmIsQ3c2QHjcFKJC
qczsF40YSb4YF4DBOPgyl2KMb04/LwevQZTkx3b1Nnj4BhL03vgjqAJiJ/lsNBHWAPieTGvZTJs9
5+LNe6jxHXit9OCZzH8XDx2wU5snl8DTmvjCnSyG5wmZgmf56rOhXYY911qL2S2fHVrSb+QE1hgI
yvbgPV6qsryjA2gYczT3oRb6kDRTBg/AoFaz+q8yEPMxo1t2nOmRHVUBaivz4YrbreZNiMvx2sK/
WLkoxJA6iv6QRtGvWNf1G/9QSdKB8HcJdc+1GrrXtqyrTWc4ePShsi+TPyRkbNfoiLdztSDCDNKW
CsckV01g1Dkrl/Wk8nAjFhs7YWRhCkyH/JIJCZjR9kGLzfI01HFIsl77fBhcV/9qAxQy6did6jHm
BDJEu/4h1gh9UtTCdLihCE52dofk2Xd0dou7KtsHisUso+J+BZNfNNNVzPqcViDWVIgWxZoL/Jzj
TMCIk9jyFCVKnkor/9+vBAqDg6kNDYjUnL4v6KkMqUp9ua5zTWIR4SwM7pNnp+JAosliWBzZP9dB
r56LUf6UiiekFqSzxquKvsQJkhrWGKanFIQDkeQdK0qGg/Y0ZRbJJokL5Xwch3saLTv6pdahq6qF
hoQOV1bnlg8B0FnZfX8hFu7HQA/tpB6X76++L9Sf02P+xFtIXf3ORtpcmphlJ26gfWgkBHQte861
LSTpp81ILNsW26xFuWCn+hTlwVmX+g8H4O6sg8K8ukPBMpMTnkxJtcWlNHwM6fCcxg/YJGqfQ1/7
6rmSU/RkZCyJjpgIlPh+nVrc5EWf0WuFHYRfS43XIUCh9Xg1RtlHCbGuWZWfdd8v2INwdfsDbUR7
YLcoH9/7/oMJQNK6dpaIFAmv2ELNKNe96ZaTW1jP09BAQidpIFSOevY9n6OUE+wKFrDnumv+2HY5
3m1nvKdg4I4sQt4xaIJxO7pEdVqu8l6cUCTQO+nB8VHPq8B3qBUnJIBMGYLavsiYHoLFkgOOxUM6
ruvyEihTXix2j12Rpn9oBhRALGAbWD0atkjs8jxIb7F9y6fJnEIfNTEq2fLJoHsG2elF53ZO3V1W
+mxUeeccHMSdpKiQzBOMsMAjIfTL457TJYJOMd++txSE6N4lqczedbybVyzxx0S5veeg46yHDCE9
Ythri4fzVnXymlRRePyfV7qPr1hNJzBRR5HHBmxu78Vrg/ZrxbhGPdtSVByMSDsIcTrE/gszGm9V
TLxFsCjTS+Hk2aVdFrXlTMSe5cfR7fviFMpbf19Gut+rAB3thoNhfCGltN2FGm9PPTxOXx7BaKbn
bBnYs9pZlH/XIun7q0A3Jmd6YSqEPgNC6rvJkB++f1a7CuxjFDn5JpjJ0aEvttClI/VTZhoIY/cY
1tTUv+TAmcvgZhCl5GtsYwF06Sxiia0ZQbbseEPRwI8h9zI0qjrQKw9O1Wj1h0L5mw4bBbvjcKPc
ZOwatYtCShGTE9ui2CHiCOXk+Ep6eE4k+EO9z55Gq7KrmMAbWnMR/b5Fte3fQCuGE015LAF8Ztio
3tNpXjEqsy+2FfpYh+BTcr/HUHIDshNltNhnctrWhln1V9Bm+V4MWH28sbm0VUlGxuPy/VU7761R
mOfYrc1LB83MpnN7Tx53CRZk6pvZireS6neLtvNPY43OukjImODOhdZv435zSgFPv4zTfe+J5mgF
X8KJuzeSTj0yzj81ceuhIKIFmu1xqRUJhqJ4p0Wu9rNoSdysMFgOuDNgoUcLoDBk6jM25wufuri4
LrgYED1/RF8iUbak/Fmis2sC/Rqh2M5zW76EuKgI7H3uEH3tkzZDOgdIjIgJx9tPQ4d/oUb6HQrZ
0GPQ06aqCv3CUwSVyOvSazQXTBWZ1R6sVOsXG+TDhobDFYmQdUkieY1KBvI45Op3XKRMuJqw3QnT
/mp94LdjYi/PGZWzTGzvYo9mVyj8XUEGvgcl4iTC+YcQGfi4zoBVTH6FprnhWnI+TSUIGs/opZF3
2a6HDi7zUruIkK1+NxVRtk1rJT6T+dWX6q7TZv7Z0myDUpGBYp7dq5vr/G5G6xoUe8uq9A9bWFQo
aa1/TG4Eqb376OXcvtoZxjfJCEgauGXfRwcYHU9O20Z4YOkIGk5G58fgap+W6hKH441GIs5Do1J4
m1Z6Xcg6JsVWLbtupqCYegILUgxk+2ay7BXq5mE/WC4cDzRM8MDtcCdGozel/tsh6941nARBeVJV
Isn65bBMPOVGMmKEa7lSpG+gQQ1eKRXObbVJ8iy70zEB1MwBfp1XurxFCWcxt0Kq1fPpSnRz2s77
bTKD1l4iJkFaHZGUI4uanB2nnvaFkyPvxTK8DPZU/UImE2NIAhjUJg/idspfaWfJCrhSfVIf4ACd
zyVq3odxIMUZwAWDBG1eOwl1LiH2ch36jaCnDuO5FCQPeyURBMwJaTlL+EKZcq40xB0KvhyNcLxT
Jgx+eYoSJUT+eMqZ7WxcL0d2rRWZhEzmiOuaXdpzfbRC4/y/B3HULlgAXP1SqYUOCGrfPcUAB4zC
e46H2f6hGto9kxPaOP4JrWGaCR4rVM1l5OdD51RG98zEN4S+zW5Mkez0E97MSiyoTRvrI6pi0L7Y
3lKXfnK3eMO1VOO/cfBp0MjkiQ3sfz4JzxYnXFX/dEyjaRzc8hjlQj0H9qSe/7/v8biCaJqs5yog
RTqB/xva3QWP3vQyY318Un7xbHsTsUJFQLafHLJjQTeGqT9d7l4G2T7lTbhY/pczZ+GR7uKBhnrH
sYPj2DjBdAp8Q5+4cEkfShYcYBmLqCzrT0P7uBk9fcskeRKEyCMZbAW6r6TeJ0lLvkufvfh9Kz4X
D5NeFPDsosjNUSG29dHFDfrUxn58tYw2v4qa0FFdyHvj8lktmTMdR3w7EQ/7uQ6G8EmJqN3mXuOt
vg9x/gjgN5nFKSBdcF+mhcUOxXxjyDkxBqZ6bHM/igHKDLdy9ZJY7tdAfuvuMRFjj5x8ubf9ZcfU
S5+66mHmLnEVicJEu+8qTHayPtpG/HII3tqX0UIZn5OOmTz47wW/zsIgvCpVes9HR+59bVymvnJb
jUzDfYHQIx5GLHmVt8scxOep45izBkXdI2piy9IIeG2xKeH/mzgkdD20941V0+P1eY4VCi828iA8
jvnC2HjbGrE8g9ubmOOjUaFe/h0p6EkcsuWxKr2Q4/Nfq62dNaPHhLELdr2cPiRNLHpK+U8JGGVD
uIXt7sNR7NnPTklJYLdqc3rIdPHW/NcbbwoqxhxKkTk1F6teODsrnvO7VDp8BU37Ie3sZNFGQx1z
iaFL3FAbIBh4Qs7qbPqHrDylYzwSGFjH0t7gQrtYGUHAHr1UpJPMmP3h4bEV8Uo/gJOJ+WsyonI6
wthfGrFknOtqyhRm7fHsrpeeLLmIRwDDdEQ7vD3Yk0fvs4yACIlWbhm2d/zm4b8ic81ujgL1jGoY
pyBAk59xQZYZ5sT/2My2bjLubKu+ueqF1RNYTNwiq823+RyFG48p/Zfj2QQ6kLytkpoDSSPddbe4
4dZKc8yWtAsz6z8s7cPeNl66Rs6AgFiJi42C+NxFWXIqSobE8s5Jcis4vXhn6NB++pTwOOb9mP8K
7Tx8moeqoyqJe6RM/BY23Q3OPaR3Ucmv2BFOJLuNTzMjAHjAT1m1ZD8RdSTUPxiirf9AS9ubpNPh
U0fpcShZ0zCQlfXa0y5AQvSTzx0SFW7a5bV0bHEMixSUzBBZT0yo+0PH+OKphIF9NGVodja35np8
SKAQ83dHfGv4rgNCO9qt85jFKHGi140I2vUWGhjWezowwyuy3OdMlqcrTLVg7qA/Yi0Pk79TE9h7
qw3jKwV1uwqRQW2MGuwzwekU6y0BY5Vp8Z53/X1YZHpqAvOPMd9XVGQUkn1WvYcW2cUEmOUGiOPY
e2yOAYkXRQpRAejpWdQePuKxOFrzdDaPvRGnS3H0i/BZLs1Lx2H5RCXwwDchnbHq5V9V2c1LQWe3
TaaHZq/b0Hj+xbQVtjMTEzHLd1Um2x406loU2l6lJcB7Kye2hAUMalXWrOxJ/C7TMFx3VXmOyGLH
3j8X27ZVjywMtuZMjYcyZM+nZbkyZD3oyUbzvah3kkxfM1dp4HIuUT5ti+RZX61WWdsgwWKtMhI/
20bSqwp/jgtWd5U27jGZw3Ab/h+izmO5bWWLol/UVQiNNCWYSVE5TlC2bCPnRiN8/VvQHbyJStL1
tUkQ6D59zt5rCzEgZN5GcXAdUiJgxyhlvKx7XEqMxWdbEz7uPSATfKg0A5VuBidb2WW9TU3m6/0P
mHFsq9DUy0eWM+Ohc/UiYns6ml0/7qxgfPY0grnE/93kmPhQcGyEF99aE9UKZp97DLZkok2DfrMd
UFemHsFq8qe2LWkoVNQoyQ0jc79ypf90suXeculcoen+XSV8aiga93EL6BIHKtBYiQ1BRHt8eM2R
wghnI1FadBhp3uXj1UyQrTZtoth5x33Rpz75nUiiNRVHjWqTQAtSz5ATGgNP8bx+6f5VLim0veQO
LZr+qsY7uxFYzWaTNCqawF/NEh8W46Nri5pEjIFMZD9VZ53r5lV7EfpIuUeRNb6hmnmwLMnWAFLl
lhiReSqGMjoUEJ4eY0rX0JqfBqu1zi6JIzTAEWkj1mbWsaSntCtmhoyEhNmua+7pWZFKpuc7f1mD
+ezo2QR5gsrAeJixu8MgjS904uZwSYV85/BKLxwn2NGaJ/neecmz1m6OEadT2C4Mf6cc5yBS13nP
pmRktfc9mr6V+84wW21nt7kRy9jt3Lxs7tfYYTLt7f2sOZ+lU/E90r16KtWocJVwZWfbfDK0WI31
S3G3SObvXf1nhgFxDwiAgS3m1nEhFSkK7tAppIe4WUWBY8AkRsEOGOg6hq5P8436YDviitYpMRIS
ptoJ6eEzRDRMn8nwHNMj2YErQeha9KgxfGgR3nIvJklXkKSRI7m0z4XvM6xY/LUNYnk7ZIU5fbjK
OU11nSHYYPlEFkiV1e0qjU7UmIPPZZ5eeraXm+5Jfki98ZDmLFs4y05EWTC8Say3dPBabBwpyIZJ
B+eY7GZEmMfRa3ExIXRD24K7NSun92kmZ6X+TXgrBp6YCIay93gxsKcNpv9hBbxUeohkfFmYSMVl
9sgEx7kaoNV0OaI05qJcAd1uaIDXl0ZlwRWdPyuCTkaSrPP2Ni0LZ6EuHTZSGvdVtxSszL8yj30u
AQvV1UG6KRFMbJjaNnfJchencrraUOeuvkta94iSZLMSXS/JkoKHWCwa3DPZPFPpo1+saQfncbsx
S9IyU6M6S6tzr5NI3Cu7l4lWTizUWe2Rec58UA4nWs42l58v7JJ819KeQHt1KVQud6gTmQP+IT86
uOWYR3fmgJuvNFr7ahacEQerJA5IOQIxaikuxvCYGcZwTuu2umA/i84FWDon2U3FrM6OaWcHPqpv
tmL/MuvZv6Ap6ix3JO9178bSOatCO2erDCLisyoa7etrs2NUOW65HvXojBM+4JArAAXHNfVbSfn5
WHrB+MBKBPehe7QkQRu9n/zLXEsTacu6nRO8qWt82UR1uWPRXdO5l/99qThr0LLsIIaPfXoZKvWV
oMXbJ3aW0SzzvhNDMu4aB88Oy65pae1xbE7HGd1Dk/d00BNniwQQATo9cKaAiD7s6o/yPK7UDHiM
OKsC2TDdR0KOGTwmfnAgQJhI0IYAVkOAedHA4rC8hEyALOa38TpIceJNM9FsrSP3YdTeCRhNTJ5i
jnV5yXCaoVs6NIb5in7C2xK+MJzJ9CGY/j1pTLTng7iQO7ZcY9tDXM3pGYrxX/wjeBXm+STLnhy7
xhvD1pGnADH0jpKgDEsbAVzSoFWAR0+qDzyDvn00tUbYknOgWQYEqTkrPwMQ+yXLl3HTOWDYW/G4
4BgIJw3vHcsunbLBOgcl6ZvzDDcyL1wLQWZ29qomuZgcFeETh5N0cFM5GLrSKiVcrwTknLT3DAX2
sAE4SEmHjsb6yPQyS2/t9zDw0fWRf0tJKD/MU20e6ia7y70FZ2Kp4VPWL5NAHW+YHkQ/2CNBjcSZ
R0XuvAzREMfKhCbyhFIXr4YrNUkKrh0daMf3BGCr+R6PYrKLE79YZRAHJpLRjfPCfFJm/+g2rNoJ
SEKiUXoHf/TwazZBN+m8+VbkqYTWioUiYim//XxntNnX3C6aGBbypCN5qU1rg+Equlb+TELTgvk7
M3BdFaxpHpcVbZ9JELfX99ucIkLSJzorC28SUfZXMrl4nu7zRcDhyPx33ueuiTPvzE3zNhoxWo8J
sWzK2fGsLQOi1r6Y6h8zg7pUUXHK+x6xSEDa4sqd6ao4XaPZrzlwKQQVtMVTF/V+2c8fVirenSLP
TvFACmWrIejMQAKn0SoPqmj/BcxRN9Osvt28s8KGQ4jmpLBB8YFA1PHvq1g/x0QXhSOazYNvgthr
26ccbm+4SuEyfzgBHnF2E8pBp02BC/LUY2qnE1zz6ZCZND0OVlTdonYrZW3ufXj9IM8iaN545ynx
1+7QbvD/iCrodnMisn1WiENVY0dORW8ck102doQZNzP3AtFvTt5tbgHyypNKGSi01jeIrjxkAIck
XCJ5H5mhg3mZjlGOQt1JgOY3ay+7Ut1GGvQ+xGQ9qBl6PxNugU2dpJxUEkZF6zE3wEJWRYAOJF1e
nMpMT3bTfyZD/GQ7yZ8h642tG7kNvmGdbOPIxVAb9kl8r5Gn03bmLO02jwgmqBGGbc1kUVSt+N3h
5Qf3eDSbznyMKddi6wSAY2+qwgH0VDc7y8znc2T0DV3GpzjP3F+kSLURHKmc+cBmPWozq+0e6tEg
G3eihTEjL990l2GY9P1scHAXwiFXm5n9IgbrPqe7TpAjzkof35ImnFVb6Ia1hQgGUfA8OwMP0hDf
R15GkGYOsk2l750VEebufSqqvYWk3TFB8km3+sHwjAJIq/84V1KRmmyN20X0V9gaTGgxS6P0Y15L
YyBKh+XZGt/NAgriaKvdyJ179ovyb+K49rnu1kJE2hdt8JRpxrC7iCHeNpUuNfc874u0zJ5FiqfO
yD4BD0cn1lSo0d2CRbClT0fTdt96M9JoJkvXKrJxPUqG5m5U4xo86ijPnlGYMBX1xAt2BVg4C2Hy
rWy/+6Ad9zlDHHZCjo3D+Cd3l+IwWEEHK8NgWNckD6boH+YOqaBKe1ozGtkMsuR4GwjcsRYBGsS/
r23kKlsFS2R8hd26zy3KzSVbAr9sJsLD4uoeLxDTWLeIt2ZjrtO4Vdwp6agPRJfJjpwFGbd0e3N/
oo0nrU0T28EtWldZXcU1VILkd6Qn7Ak14pCZMgIxvUBmpOIQRkS2KzpPn7wgfowE0qzMJjgBoQIu
fvXZDsROS0thg16/+IJxdwZpCImmE1Y+4hjHBaMzxR26kJpyz6/IILdy66kvDbo+xgfjvWKngvhk
loV5rYOoAS/bUjQw5N+6gcvYCyzeY1XgUByLmoCkXpxqMoBe8JPt+Yj9K9cu7Eae8XE97Mz+O27G
YgMJ2XywPBPyRlfSCJjRxs5mpM+m7IOL3QTP+dgzttLtKRXsHZGYh1PmADuhSXJTuJVDZhrM2K3m
7BUS7GmpH9O8wMg/+pozavlFwMqAkxADtINEDokuYzVMjmEvB+YppkE5CUBxR8Pi31Dn7gVnd//M
i7xWOXMSM0Wx6D4rmxTRAvBbtuL6IrrpKgrOhiC5yl0OsMkwvIP0cHogY5nZD6RR8txFWW7d48r6
Z9MpYQ6ORTLCm2gp3hMWzHkjU/txkq6il2rm26iKQ2AX+b0IOmiwDapMSwHJGiZuD2SWm95QxoND
b37LqJMToK/PSJplPRAZpDUJ9kuXn3p69CFyWVVk2QmmzPfUAAJB0oajRbPPJ6kgT86Hg9jX/bSb
2E/D2GVZacz3Knq3I9fbN1DT73o3LjfwEuWuMPRRybg+1FgL6sYgb3NuSH0lC+GaCGAXbdEHW4nB
/Jy79XFqmJyP5QSYrwNxUVX9yTKMl4Xz+nYx4KwiPyDZdVQEweIcZ5Xmz+cFio/Mp1ccDSZwMNuk
t9RZl2isdkoTQzPr9DUR6TOJe2viSxmB0UKKXTZddKTmIW7cta39KKngzHUfTp1Qrw4EA2XoWZrV
jX4pAWXO9BDporxfVUt73jctrJ6JHgNbwgr60iSsPGBiVSZqv3J2J22zI5FZUZisgxOI/Loz5B6d
XKjGjtTvAkNVGSgmytJ6wW8Vdkwg9xEizDvDidFluqgYONNvSGuRl2GGFjzPRy7y3TImLxTrTwwP
X2RBWT9MPgtcIPeOEG3oBUnCybs1QkM4ZBTikeWudRE7EGwX3SSZNpOHqrR2fjscw2ZjOC1Q/wBw
k62erdk2jijZzgfSiu2R03hpvf7UwkXJ6/YnEqyrkZp/0vD/rbZtt62CYrV2xFHf5W8T9r2C7nno
6p2LJfJo1Bx82wiRt0Mfe6jtAmGp/f6NLrm5FWVSn3GBnIex422O7rnmJj4EOBzX1wFN7a/XzqA8
tXWtxhqWWwk4O/UT9uJTH5OWMTJQ5IAEKkz7BD0vy/Kqc6QnqPewurqDu09JQ+CJjYlmlj4jBnxP
nhy3HJ6SB39Uz0nF/j63xltdBmsJnLu3xn5ZZspZ2cJ4ilOv4LGI32d2kNUSLM+dnE6Y15wjNiQO
p1igbLr4zyKndIs1aqwxYVJEv8TeSC77iz06VEaTf04kyyyUKgVQCIJNwXK5Q9oyn4AOXjzPNe+7
TPSMD4ojj+kdhIL2q3UtMi6Hlanjz9+wNd29Qm6HUUY9++aQnFQwe3dYenZ9NXSnQoqE3XWyDqlR
m7up8TzyfWGnDFwQciL9S1J6+jjELV1zH86RkOcRstHBbAe0gyL+PRAbKoa/zQKDX9bOwdEWLOig
vnC4S4495IMN/KPl0hYpPh7a8g8GHeaZTsFFyTTYLEzCk6K0vzyCT6kwSQFKkLmicSob/1gULYS/
mqVZQa+iuHQBSLOmqc5/Q2UaILXFV+g05w5CwVeFXS2tU0KKxvpvmuhrsNQk1Qf6QWHhvGex/e0s
NlG/jnMTA2ypPrfExsUnbw6sw6Jv/y1C9jetihcIgXJ2nKeBpnY/uRhlYUduf06JI6ILQQzenVP+
dcbae1WiwIdXTVB6JGsNQTTlXd5Qg9EOGN47yIj0nJKzW0AzHI2HevLIu0YHdo0tv94DvKg5g9Tg
gzx0T8lKFeirDiURACRIBS1kE7TVGEidvfCn4sWp4z1H91d/FlQAVh5T57XinqHXxcuyb3qKJFj7
/KEhpkphuxkDxqt+kvxlJvbmIYx4ZbBoHp2M+XW11Ph+s7g/NsOkngpa5blmS6FvO4DvRiw/Mqc0
2T+qujU4jNAu0JJgk8gYOGfSCDgvZQ7qOlEzTZrKx4pelf3550vcO3Tcfr6t0ZOd/U42+1LTxFLV
QrwjRgrUziVtTHS4ol81sK2rm/PPzzVj0yN2mL3dLBHaWiMmi5ET+c+/2XszXI31X58jRPB9DR4O
TyqiDQTjP9/hK0Id+vPz6KjcwDXIf/rvt11DbIiMkfJnViwQtfHFiZLoOGEqn6TlnpOe1hJ770n6
yj13icZmGJPg3iG1Pluxtyaxjx333frzz3dNZ8lD7zAzbqfxTLtrOv989/MFaGdWbgZp4hryJJA3
SHR0QE9tZ0RvgVDVLUWCsJFz77xLnPj7NEaKYOeJj3sSGT7UZJIHasSvsozKd/qiDsbsdwI14zvh
Neu2nXrvlpZ4mFW67dBqHbyy89/dGohJ1Nr3pB/E13aCCgMrnmZ7a7znPuOFtnN/VUkDB71czHfD
sRi1yJQuyfpjK/1/Hp2/+zbV5YtnIWWqfk1Ydt4dGpNXDPAsluuPJe21fZdEHeuIZ73T0yEEIZtO
/TSWFzuJ+rcse/vpSRZaWsCbsdn8dCy7JQ6wE8Xmpm6m5b8LEGX2P3+gAwnYN7vaHgV0r//OsZO+
s5+Zt6XCB1PgG+oGWz/ITFKQKNqXSUsslAP+ZkcmbX2kHHPxm00GVvwEhkJgq/XABqQGr91bNr78
XO00x6a+eBhjfn60MSjt0BUZBzwDqdHod1rSf6yinu51QRR7s1Kz1oapmOAlASQLduDPVOi7nFBy
Jmz4R+xhO1eldcJhkH3ILgZ2h0JtbOv0gdLxdzDo6K4XnCW7GQqu9pGZOqvJUzrwbzy3TO/rtvNf
CBTYeuvvLZoAozMxlKJTsJV2VH4s9oRpLin7y8+PKa1MY7Hfkl61uwqHDWFMvCPdCO8DQw6EEJU5
Z+aT8qNgxsNv095C5KPjQ+/hrhg7Msj1WJxoQiU3TIV4h5FmfXL2Py9tCkExST+VbwLpMNyZGHlQ
EhOO83BI1AUvl/E82Nl8G1roVG6m/I984eBqCtsHSOL6H3j/q14a725Sjpd09CxqjDr4EOgUwrZK
7asD2pBA4dSi9KmPedqgcSv8TbAM1inxRuc45bHa0eIIQs7jrDtDQ7hR4JzaBTZTTAjPgyWLX9Zq
jh19j5NOl3752gWcG1TxVxpUNF6s9KNMrSMmyQeqpnmHboZPPdHpZ0pLPBxKmuFyosUZqwswuCL0
sclCh3HvUZwCUOjwVwRzdaTRQHNFwUuo9d9eZGQoEHx5XuDbIJ6KyNign/ccj2SH68r+aEufNlHG
xCSzHevDbP1vVc94mnmNT5nbP8XDKF6hYm2HIqPaM2mNWlaBmMDOgzV/xOBAjSiZMfWOO+a5Z6B6
6wLBwDYyQCKhscpnWM/57udaxwsRUwvuH1yjXPoy2naqKZ76sbqnlu6uvjICmriOfIkMte2YJkJm
CtxT6/LgekiNPZEHn9gk+nBOpxX7GtCCbeMnv5oYeDrr89QW4w3LSvWEZegVK8L8mSw8Di0KQeRp
GnGqUOKD3SzsF8xFRQpyiJWA0f/6+7YVcEGsqb8adVy+RZP87/eJlRiHbgHfabMo5Hnffixp+jPr
8WB+vCFhKq+OqPvw552ZHSV7Jpvkakrbe6OtjbgIOXc5Je+NeEqNPtoJ1vGjXXfqc0Rj6Hatd/aD
knabDJ4VGSnI4QltGIfI/bSMHpT4zLOZGm3zFBn+28/vlSUkVYVZnRO7q95LHGExWsBPw1hCnTCi
iSUp7/Eya9BgZcc5Zx73uhxOqdPErwN964tTkDGSrv8TwwDGiX3jXgjLustsXT1ZUXTnwdcPyZAy
Lpbm+DP6sT5ilZw+a5zgwt5hmY9e+9KRR0E7FP9ZsnySePPAM1IhNHKAljT2EzEbfxZO2xZl9yxr
phoJCcy+z4F9WJ7mHjgTc4F4489j84FgeQAwiQKN9ccmOqKlG+F2r/17B/GfbGqnQGtP47itWDwj
HjcH3wXUZmM4dPbwXBeMkT1a84yu5vqpgjFq3JJseTZdFPouRMxtZbTq7LssV2Z2a0UM5s3Ohsdc
sdD7ifWYdyzaeur/QBx2PnN6ZnbPZyd6OtJTVRnsxANxORXngxSXJCv43mhREPQ6eqLRooDlgdwZ
1g9Pr2PjYQn6m5vG7iMusc8eNNXBWPdSu+Eet+WqzoHEwa7nf2biX6xqYlDY8E+DYVa7n18byfBQ
Fe3wDOrEh41TwfOvf9FkTT+juWhCe2K2GGfaey14eVazJGQMOjtoLMEu9iccUTqgYxQfZTHAiGeg
w7LhLadsmM0t2V3TB4pvnBzrtbcsxBnmaoNq2TYnycG8jiWQmlh8THT3jpGaxQ5+SoS/fvhIMhp9
y+BOD4md/FlKdU8jm2E1ohZYa0AisPnBbmlyoo/4bh8Y0LqgCISYf+rPNsYivuQMAEs51Z9CzM+l
6bRPahyTc+TCluEkc0RpTHFicdcloKNsvzsawqw+RwfLjbjCt6Ed37YS41H93PZw4ubaPSYm4YRx
Hyyf8xDdR3bePquh03ctM/gwaPXySfsCuqGuEF9iX3kmi/rh58/Xo7qJdEy2LGbbIqEB2+KTZv37
GDe0uk04CPjLijk3dpNV0X/wDeMDG3gbRgy1dGqSVm/7x7ri/g0C/+RM59KmBZTaPMlD2y9bexoh
Yzr2L0LF+MvjdYzJkyMSLMND/daOb9oDZ1AzHz0jnJt4zh31GQyoOSmxQNL8amIH2YBRyNXO89Lr
kvNR5s67Dr4BLULrU1QpVTbkj58/OWvnOS5aKNT+S6mN31kFuGVGm16nnd5PIr9wGkAMkM5/5izZ
Lp6bX7Vm1i0URXZSXGqL2OxprN9tp5z2SdarXUpkxMalHUa5BrFS2+2nP5OlBKXEO4JI+E5T1Apx
YT4zR+dJ7lV26Ry2BpmFQz4iHIV2yVjXPU6zIA2GvcxZTN55hjUj5XEm6rE7Iiezdw2UMzpKlOFe
wYg0CTguB32NLQvxT5jCRQ0ppapN02G8EL6PVYxtXOEmHDQX168D/wKK1X5x7eX880R5OX4s349+
NzpAQ1vmh5LkuJPo5UIPemeincb5cFsccvnwZnTgsEmlSuFupYkfso2kdL1t75Lm7WtT9erJL9Zx
rckp3ZhM8zMKmscsrrjHAm8TOKhmV0TWyOH4aPbumzugRWQIT8VSYDzoupOkukXXELvHglc0rtMD
aSV6l87e0zzLsOpGdIx0Gjj1ERo4dtO0caL8EkuPCTAciElhgKZX7aspv8L8feNZP6Bre8fW+Q6y
YkF/hQgrqJaesC1EEGqg8ik7QnkF0/7KsLswbYjEhiWcrdOe16gWZH+If5R4kIn8lm3Sp+s+OsBE
cb+Brmj7VzshDNKPjWcla55NgwHCkEdhgTkVsIzdHWbDyA9Za/Q7hDnswKo9cIIemQ4axqmcgbb2
VMYctbHiyzEDhJNHXxzkbljpyOdwpxlTRnOTuVOechPx7nqN/T4tPrsi/Z1gF8D7XpwR/dxJhamD
p/qcLRiRvRxlhONvaUDi7wJYDQvQRYO//u/y2pF/mUZ67d8xM0ytV1MJSm/hnOMIXXnuD/JubKAR
4sDOQfVymLUH59XjM4/WVkbQT+/NGNW7yM54H6DL3xMPFjYfVU7te0xkl2/SUb+DEUfXXEGAi/Er
8sCuQ5Za5BrdJiCJntXIWR0K032y8BhIYipoulWCLZVl0WKO+yUdEw/OatqeWTwXV2RMr6Ag9OYr
A3p7H/fQQOkeuZ++AKfhe4+ZFtkDYrLqLnGpyDOjCr6Uab7FeV6RSsHJxWAZ30FKIAvKLo7KbjVL
gD9tK7f56EyjZyezizuLz0dkiA6Thd6YM1AqkbxDNoggNL1fw+jwCv/y+/KfowQHE6vojkWmO/zC
BgYHmZNWPdQACg3qQrrANz7rK4MjeKPOghnqFnA+RPzgk56TKH+/CFKye+C6NwJ5/pXAlM9CuS8x
fuXHhou88aLqrjVZi7yxty+kP8kLzHfCtjJ9bsEcfwWln+06Y07PZkryIVtUtVUV932TtJu0nNqH
Urv+bnbuaMLoI2iq7nn1+bN0u2PS3CwteCIAUB07WbbU8pa7hcF+wQDR743spawQurrJpQk8eE3O
Fz2QGQYH/0o83KIIMG1Er/wQLSmZQG+qGDW3JilWTl1bd/VqMvP4P+7MkR1gjMV3ECXborLmA/ff
vKEYM8ImydKdwV+ANv8Z1t4xSsr0OtsY74hHIQmZzbNPwHFETbWjCuw2gz/oUyaHf4xcRzgfHhl8
/JEdsLSAKj4cwTxskoHYjzYyWbOMb7aIUDiM0YoeJfGQHBeD2paE1WLT6DKhZ178wjGq7tEbwjHW
xssqSEvXWmJArKeWAuMY58slktXXMhghoYXQOFy2hFkD9ZqS/twYAYuzRfcJNpKo6XPKjoPYoFmg
QIu65IacaU5xHQLxJ+OovmdqD85iQEw5VUHYtaSE98LPfwGoOjLahowNBBj0W5VTLwzFkV3kbBLL
A/YsgtgvnsBs61vn98NGcDoAq4kKYV6e3LY371odWyjL+G6UEeisrcaWjKMa2s0icGHaVeowXWeb
Z2zOJMatjtqcIgKYQQ/5i8CNn7jlp5+ghMFSWh9Fqt77wgr2nsULSpkk17I/SWH2L+TaqG0q1CNF
f78fabrhqYERO6DC7dPxl7WMqyziLPLYhgU2/62j7cxU+dOMAOzSrEmYMhBxwr/HbYsNgpNxa46s
YFm9FQVNYpOZ6V2LXxEzMTLNBvTVXZUQ/WY7utqBoEW+RqEuGLgc8DciKR7zp593F6AVXBdIu9Lj
ReQT8EuXGY3tGQq6cYt+pTCfmiCHtUlm/OlnqaV9Bwy4C8mg0hdfV9zUPo2Fn38CJ9Sjsu3QF0I9
5MvsPsyN8d25Wf1pE7xBY2njB3Z2moqRAArK0hr/NYc8QVG5HswtwNmbn3P3/4+IOeqwi5EtUUiZ
UrbNCW5Kugsyiv+h7setB4Puc2pzlhy/cW5dt5KBY5Rq621lmAgkx5IK2zDH4jBZTfzpxOIC82t5
Hhme4qyJqkNFxCaRHRRWEM+PpUBiPjgO6g9SpOGzBpvYP/NcR3dO8TBXeNmnKTK3md4aorzQqfN2
gXavVPmoq1W9xRBnHqWq6kPTeVfF8nmZfH7gZZ308J1WTDlYNQeCuiX3qC1wIyGchP0+IBCpvR9n
KZqWwuBNqYFEKDAj9cDvhVemGCm7gVHFOa5mbgiTdk+dIHuNkvamvOwflD7m4Q19CBGbT4seJT6L
vxHNhyO5RPt5VipUFmzrgUwMJ2eoFQcdkC1Ng5h9Ke2iEOt9Gg4dStggqv/lJO6xwhPAgkDpkCSi
OjBUw8Ucj2EHpdBfZVkVLQGtuFQ68NFp2vxIi4tPHHEwtO1yJ6digVO4W3xb7vMq/3TzFNMRY7mN
InuMqs19bEcvDoFjfeIoF+cIEU9XPi9Zz/3HUItOFpdMNOiDHJc1T038RRlFnZd4/bETRYdyi3ZI
5WL0zIWp9ikX+QhIITNnHgJcbsBAOqTzhucy6mK7dfFGbQHl8hoKFD7sUjYy6MW/doBZGIbUBP14
FcespT5Vaj7UKmUVyHxIa9HT1MjtNIC+GYoxuLAbvMK7xl5jzhSzFUkxTsqRFNTSLqZL9WmDIata
FmurmFFwgJkOQflsfedejPm0y9q42TdiwqbifiDjeJrqamvkUDccayR1/RTnLkIQBuBLnjBSsoa7
ZZ0EGSXBvbHfNAiGVZh9+SoCh1LJaj3KIo21UEVl68QMSV5CnREWxPhsvjT6RhyAFvPWpHnF3TLa
mta5fx4D55cGOUfx6h0Z+i+j9yzjBYXBOgWr7Xo1mDokbPfHqcwedL484sZ7o/DeGmCDHVV/SYmN
uY6jOz3np264o7O0awlG8U04lLLgbDPl31ghIXykMcSM8uAPSuxbKzNp3OGPJ1WdUrHaBMgxN1ZR
4BFtH6LuN2kF1WEwJlqSjn32a3VEO1fu7MmZ933CcCLgPD1GCDVJxgkM2MRO2+3HArucVt9+hfaw
muxfaMH/TOy+jZ2hU8IOyRTlocouYPnrU5Kpdxsp/oGPEB4m+zV6ZtK6yvYiMuJJJ/qzm1zRiOtd
NZ1bjtk8GFCAzXKer1U1nVKTq+VEo31KJrrWGXY5CJ6GvUWgRs6ZRbnOe5g2jfJ2jj9caji3i212
d1mVouUXmBLMotjLQj+VJuMm8sfCJk2BPNPG3DRjsNN2sr4sY1e0GinhArEKTovTBmv/wvuYZPFb
Lu4VYzMtOfFBBTno2kLGO/9ioew3Co3TFqLCtGF2+iGRNiKdincA5xZu5jplu7RDb6RZaGDHYd5T
E561HKxeHixvrBFBczPB2qPA7KdtPM70xt3IZHiGSxp1LXlfSxPtO6u802QZnW14niyXiJlZX9Gg
8+rdpkEiun7IMTrxjsPE4Lqowd3lNJEHSFDaY8w6L6bsX+kAy0cJeUZ4/GanZkRTjlFMzK4+fOIb
6MJ2/j2mAiB33nOLkimQO9auV/E/lVZ0upPZC4EnUeL5yUsZxYg7UcPs3bpSG5ThM+Ks5bFJ85dx
rPYaNPRB9rSPtY0sjMagCA0lWorfA+DY5yaY0r2kwbqtFVawhTIuu4u1SYMNz+bkFmddEBc2+urK
WQzMqG/Q1kN4tk0VlKeo9VhDLWTwEa7FYPYNhsEOrPeafcuhXWwK/eDRIzj0bfu380QX5jFIGuKU
VGMgGe2YW2RUsYsbINpVdwBEtgR1MVBwCUh15TcBXd0m6/4y0wTnZIJC8qf2LYicg+3aIRXoi29U
v3qPcBNp/wZpNhhXl4KgtdFDysnZO4ZB1Qq3cGv0ZJep5GR16OPT5ttDe4K4FFdqNGNxiMQpaI3H
OgAeEjNgl1ScXmm/dmBkGIJfGn9+yXEIONxF3MHsKboEIpz1ZcDgyMjgeJWgC+X8BsjNL7KPxqEy
NEcTTFuKEN9Xv8qxrzmtVg0yB/nXEQnkU4fwWUPsLboIIRj+S2svp3hJdil/OQ1UVFxs7E0IidFf
/hSx81xM8x/ck92mqJhYobXGZgq/ntb+t02+1ObYeD6lKQQCZpXubQC86VdFwkXEXNJCG9qguJ8z
+qJ0vigGSMxj8Ugwvi/MBZffs+18FsHwKwd5J6P4r9Alf5OJ/ji1eSv61ZnwSqDjsLfgjbE4L1+2
y7Iv1+Em/AlmPvVBMmy/Bq5HCBBiWSX6BsB+He+M+DdqkRbAAI5auFty4wzJF1A3NrPM5O5mWjtY
A8bWpdzSDen39ujDF3ij/RSmMmjQBOM4NZOA27DtD4Y1ZIfFLc+N5UJR84InkiLCkqjAcIC+5Jid
s52X6D521p6rH/yPvTPrjRzJsvRfKeTzMIZmRtJIoHMefHeXaw1JEaEXQiEpuO87f/189MiuzKgG
Cl0PBfQAk0A6wldJdC7X7j3nOw9mRvvZZfLOVXIgo7pFQpPdyQTreu8sZKYd2YWnsHffmDDdlm7e
XNOym45pJq446JDM04S3y3deAXcOBn0od3ODDap0YwjmVJic6b6PhRwPDfi6XjrdKuKoZGFr+Ocw
2boBgvfJDbKNlYBjcl1aBsVgnOMUw1OGiJhpS05u64YthAfNIEEOI01muNNBOSQTxFCM2yB/SxKV
bu5Dl9jF/x/0S5RyOz1O5cfvv70V6MLr6eEjiIr8r7m9tnL+WdQv39LfHl+HKP0v7/mZ9qusT6b2
hIU8xnUdLVz3t78NH037+29KfRK2i/7c9oSNFUKREMxitg1//03KTyb/SdcRppQYJknobbB+LE+J
T5qpiMUOgMPScax/KexXqF8C22HKOq7tmJZSlulKy9b616jfOEkhSgJ+W4W9Lt3vNQIqrnpimK1v
DZJ0VEBzEbKuQXLOMBMFPR4whAgjMmP6HHJTm7omPtsn8crY1gXWu4d/y273BcRZ+fEevf7Hklz9
VpQT3Nmw/T+/3m1+3g8+is1r+/rLne1lX7jvPpZ9oOlS3soH/fHK/+6Tf/v47+xR7j/dofav2fdf
k6OX1//cmQyhPmlPa9ezNSs7WsHsMz/3JkM4n1zB1+i5iAM87drsM3/sTrwLTJftMP9gB/Q89pn/
3J14CgCmxz4mpGsJPvxfyY6G+/nL/rT8VhwvCHqFVJL9yf2H6GhU966q+/Q+inH46Tj5ygkbNB1O
GL/tT6Bxvc4N1m1lPfthAsXeYN5NzAeykBmc2ljKs0RoExB/CmwLvcUomlWRlU8gKAa6cONrNc1n
Fzxwb9gkd4TlSxZi+Ycf5yDOSKkF6q+j71y1VPikBnkPsWSFimJtlxM0fMAkUJ88wyTKebn5827Y
DyNO4KJZBcL74yU/X5ca9qGsWImR67lXU/GoVXjLnk5s5E5AG7RpLXuDN6SrnJjk0+XtlxusK2i6
kpKGtzvEBzkmu8wkQIMDZ6afUbuYGcxuOl1uiIuH7zPW36rR+x5Pu6j84odMukZT3+V2aJBDV+CW
tNCMVE70VsGLBIa7Nal76UGu3aoKqbxrZKc2F6sTQvOC1J9sOMjUIKrXR3/rVdROkRVtc4ATcMNM
c2RswT8vN0lqHc08NladN810/+pozdyYzsoSRd2W13aRvveDWxwcE81mIPYsIcxdmKjPzKupVGvc
iMGsbxg4Hlyzsa9Ad6eLWAZEji46dMplwIU0hSZoMIZ0Gq+87ov6WXV+fJ/ajLjsAv2Qyg/ab5bI
h3qPCz8iH42Ija4xXkPVCBoL93aUo9InRuVgGZhYQtPfNyYuhAKj/6SJvV/iB9cIxB5cSBjKy9Vj
12f7uaZf1zrYTFwn/VpxHju6zuTeAoskOqnRt5zj7iNrcvZJT+yxyuZx1QfmPu2h7rJOk5+T2f/a
eyUh47NnQ/EvN7pzviShbe3dWBwjP2AMXhv5JgkGAqMCSFBSoS30x/LJS0fcXRN1DYzOtWdZxJvH
6Y8Ged81wRe9gwNPFtlLVQ7DegrItMLMZiMUfTb4PUh0Ip1scK71DA3Os6h5+nbyN2WVYWquLKgS
lKvCZYQe1vYWdPqjJ0yc0h3hVwwKH+kbN2dDIWEPpBd/VzJ8C6OyWcqIZss4zz4hcvFXnXzy9Ph9
EGNwiy1ihfig3zah+R1t123cN+B1wzdnFs2anEWbcZxiFdfYhEDYZra5jwHWPQsvvy4xBkSeSo5U
RhGZkcZr68TZ0v3CHuSwmblUsqQPn+gR1ata2A8OJppz3gUNStt0EwYOyz/JN1v3vQGQKX/KJG0s
Q2r9FPVRujctOi7wh29KGWTbWoDRi0GI0EtxYMXNEpx+FiFJluCaatAeE74/WbMw98K5ZPVxyOMi
Obu6mck155jJyu6QDXym4DhYt7E8QrpcqBjuPiQ074C7g76LJ3/UntwVHV1IFobyxpy6nUWGx5a4
43CPnggTE8RaUjJogGdDce0q5h7suONh9t8D3WlwqukXzK0s52V+nbGS2iUGKSWRmh7cgGjKROht
H464G0FlrsIx2KvMamH6md9ZhbhwVK8iKzMPGZ6HUKK0CxokIMgDAyGvZjc4xGnnoYpmqsmuuwJ/
6RIigd3cj+KdykV7ngv36NpJgydb6VXcSXfTmz5bqysj8kNvDQO5LupocolCzieBTF8mMwdWVhiL
gNqzd02D4dP0yBorhffMwidj4ENXAjW0TQww4JaoQKSp65qxBmshaRkI+2ONK37nLSHXoCU5tXAe
Sfon/DvpdSeIlszK6tkhA3cwg41hkTaNo4noicK4GQv9ZjqxcXJ81hhDHxron41D7EYA2VT9VHfJ
mvWfu6L63fmRPW9pZJO1VKHnph26rUo9rmXvjlsTkswxL42zQyDinVORQjQXrCv7Tt0BywBcBRm+
srO1ah2McDixdnMWHuOIcXueAOuXyt5PTY+ox+rJAwTWKMmrJtErFduITigKjhi0lgLzU3VBfZI6
fFLNIuPv5hDcmAhOdQx2C6o1eBNyK0lbTkbjrnWC+3BoksMsvYNu+hGn22IDBoA29waDawe9hwfD
jt4egYVl9jGAqipctXV8tj8YKNo+sTltMAFVO3RHLMPoRWwu6JfE5fsVJDytk0F+cJnr9+ph9r3o
zhCgFllZ71VHwqWmzaDpPZwKi9Ep6zncqIohnfQZLLDo7RiGIqNIu+CA+7Nn0c6ejKbC2GUFveKB
rttOYnAhOZjlCx4dUNZBfCoQ1p+VNZ96DXrSmTJiJ5GH7FVlI5PBCLL34F37iR/sHLY4Q2+UY41x
X5ijvUbfzjJNA55WcBLTpHskNylYl6TfsY7DmYGnmmAm7R2mgpxs6V/HM5251iP2xzLcw4go/wwp
GkrIj6FCEKFz5GaGK0fmPPmexV504xTJLnLd70G6jUVbXmHOe+ikjUTfspMNuDLAv5hDiFM6KuS/
2yxmp1KSmXXCLHwrRAV6e2lwiHr+RhrMtA+axLrWTvy5gWyxo14eVr3V7owCKdkSpLQO5uGpH7ER
m9p61oOskOfSQ7GN4Elk4BvRNl27AjR3NDQPwu7TbQR8Hb1ifUL/uI6DNDqDMoJ7Bc+EM8JBCwLX
g1Wtre45iALjNg3NzyVptMqvLWhKI3oXPf2wHbBWTpQRMlk6BYjLxiL4hDijbHjEz+SDeOf6Wkdo
D3L7mlQl86lBcMrZkUmlXObXHJPQsfMVNDSMmZyt09jbmmWDcpikn2QiHzumdNgVzbYDDQeoLo3u
ZR4hcHA5I8qm3gemEaBloc8ydnheqAeMgnU6WcHBZjTS8tAXYX7qPC69I2hX7F9M8YYq3Foiqhjp
+xGmVOC0rUR2buGZLu3u2Dlq3LfVd9sJ0SrT4LXtQp+k8q9aI6f72jf23qXlZNVGRZAU5VS/3KDx
QZ+c2TPs7MJ48gq/xauEh+4E+wuTOHiHdTzP9mmiVX5CoZJuAjBceDyikngNh0De1vWOrtrQYoz2
Uz5+9HBkoJtWYNFcpmhgZxHWeQn9jnuaxjNRPPxcZ4IqysURCrwangxXE3aVEaO4Moo+P11uIlfl
pyFqzhCv/F2y3EvLGNh3DrsOxQeJkVbzkCUZ7CfCTAAALSaYdrkRU7q2SjywXSKp5Dp1XYvFie80
nXuAQEeH2s1PbuLetsjwV84Qg2ctbsKuvSUDFRvxcpPY3jeQAN8DCSY1jDL8FX217oMyYQ9asUpV
x6Kc6XrV8zoUOFK7rjphNazRkzDxqEG1IyvCpSvH5yCL511eRd+NQtlXY2ptYrrluLPUZ6+FNY7+
F0l6RhHnuA6EcPc9DEbA9kOxiS1frYXFeHK5J8qZdBRAzrhIfwzsLWt29OcqhvNgxAiGkvJLE0e0
4IUL8UAzdA8n3hXRNZH2i7ATj3Ni9V0vHRi/GF8qn0jOwcS5Y4WwgZcEbuYJNaTgAPUtHD5jCpfg
FS5MDaL83AO503HAr1zDuakyNlOn+CXGURTE+9KIdFKiJnAxXpuEU/B5nPupqrZdknFpKcjlwySD
mzadtnFLqsMIJreTwanJg/hK0OIng2ZLDMe0qXoMa8F8W+Gat3s8BklHkS4UzJo2b27TPn4ymUYd
ormEKu6V+8HbO7kc72QcXNssP7YTRg7RVOOd/tHmrYWBwX4ETFIyCi/4A0RV7mbS1dfRHNzkgsF6
nxESgvdna/jwNnVyIntFrt0ej/BUQpgqc/nA7B22EXnfmQ2WSJhAJLx0HQ58DhJ0knum75c3JGbF
lNAar0mvDVfbeaAD5xvRj74wXuCiv6rSSte2w/wlE8+si+Ra1GOxKU1wYpFgR9gmXB+2jCM+FzL+
EZPZogT8dLtEACAKtSlp93P58PYZkxW8oRHymWiGUVUbJHQtqKTCcrHGD86GKxY8K8hNwKZdY0ek
z1Cw+JnytcxJ27Kc9LFWgnxaXXNqBs7Q1ZViV+pocbY0Z8nO2vuCbqXRjjdVNM1rZhmcuEabvF90
BpZszqlsieVYNpUtKcGC9MQUeCIHnC9vPk9Nwrk3PBejRzbl1EoohEjJ7XAHDp4MCrM4ZjK5obqF
/jC8LRuqK/is5U+nbjxMGF1IqGZa0S7DPWRiyCh7d9OAz1qNmYkOIR/3yC+KzYABe5uvkrp5LUbW
W7NaHiwur5Onyhq+t4rQxxmuKKrGdD0nuNV9WV3PAmeTk+jdXBnj1iHJvWNfBHP27oRuvamwzB+g
+oAyssmHHWqWcxw2tZG81qiYwLaX1arOjA/cFM8kDyBXzxZGeY0Vz3JuME4SgsDYBPmZvQn6AZR5
5r62FCxrFeAstObxXOfxj5w/+fJif3buJ+e24gFMmDGQhG2RaRseISkPEyo9cR2b8eIXxxealYe2
UdRmxncTHxPmXT6X0+JxQo7GzIAtbnfsRj0AkqB9rObwBwsCNEH5F5mSv+nF6HZAz5wwJVhmc8y0
VWz/Lb2s6+itLpriR/tr8+rSkPqzs7X/KG5es4/mH1/0S//rf0bDS3j/tINatM3wmr/+tYG6vONn
y0t6n5QjLMFQQNMiVZqO08+Ol/A+eZ4mccrRaDUcvJ1/b3gZQn+iSybl0lzV9KMkz/3RQDWk8wkN
m6k8x5JKIcmw/pWWF6eYX1peLr1brT1XKUmP1xSO/Q8tr8bQQxd3rJmSZokeNbph7ghC0mX9zVS9
Gtg1p8pxcFFwBXbv+rYnmoU2WSg2C0SKEXzbmQkga3cURGmL0Idm7hP2Zjnh4FxZgz8EXH8KkTy5
uWlZV6XhM8bWVYxlNk/C7MeU9nX4RYwSenmo20cs9ih6YgXfD/1DQag0Uef9o1d2tr7OGhcLH61E
oB99F8/RAXEIQUODi9KVFMwc6bpMta53ltujcRzo+iAuGLKAeXiLCGEd2lHBcQkTeyW6QufbmdH5
iOjFJ3mii7yek4ikKNmZRdIVKx1U/Xsvu+ytw1v+FUsts2WRDEg6osIM46/Knbri1i+W7Km5bi1C
U2xrEiBF6uR98U47lPQZIsVQpTW9HwhVNsAy0ghXZHB6CC6qMdXrniRMmmsxHAAZ2YTWW6j59d41
KkjeeRMjrmZL4yZIcUN9KUyvAYKeUBMtyFuPyshDW5mUoH5XgMDyb14fsaKEtRzPm6FkM17F+FbL
F3emXn6N2oyE8wGPT/k6uA08pAp0Zv7Bgs4Z6B+5XQVciM+vqIm9YYKw6s0AzB5z10r64xjCYFvh
1SWaIcs9q2Rm11Vxv6MyltZdKaxBfMusUMtvtGOAglR5UNHEHGwRHkB0VwTBDnGub31DsZ5cJXPe
ts/kuoBQZrHHV9U5EndWzj631nYVPkcibAn4gH25mkH5Y3JLwgIGsEajtvGymQamoBkmrpM2T4I9
holqZ/dO8BlMNu0MN9RENDaW825gL/+YgwpEIl9EBMLEGYr01u8bAPSOITFqFow7btCZMBkYqNnE
SmOuJIwK+wy4maai4C4tDTGABMzm2hmF5A/ULa2cQlSte2Omwuo22rGQSLqT5T2asHm9r2Mleuuz
zD3KX8/DtfQls/DmJuvRcKhbKubA1hruzFJ0x+NUI1TDkb/3YbJlp46+tfuM/Nvv12ZFAOtVAtTo
a262kX5TTW+HJ1wwefxEHs48kr5adTlhysH00Q2OUP6qkWOOWGgiWsE/5Bmuwx9xwMAXtI0q7I30
jLQ5KiyY6ITsyX6aCbzIoRFb1asxFc03oWZEwXM3qSpe223bmu+AX8uUPLSRFHaj6esa5QGnscOU
wgG4YixMCg39nBSNZN0VbrWuynbo9oknfK50pIfheYDE3t/mHSkyn+luIhKsZsuJrpq+KYsD+Epd
c7Q1qCkZZfvUZ2Fmu3gt0GH2L1bKietoqtKYOP5T4KYpsIh3ry/D9C2z28y8054Fu3Gl6zyL7/s2
qKBMTqA5TjmfNn8zuN5DobcZ/KQborBivKe+lQxHFnzK/WaSlxLCTs7CoPRxehoZUFORhfFpYvh9
z4opJ90jc8qXcrCH7ISEnEqmpQ0Kjs7sG9iZKXkU/pREABynFglQuIJhQ3pqKic4D1NBGuhu8ToR
SBrHZFF7bj74J7OJ8HF3voG6NR6GstwmfmhilzBh1K5wEPWfvdwtDKQ9BaZZ3QKMhoYSZc3OIY7T
20aOa31xGgqf3RTiBtgPjSyMc92Flse24oDdjravexKrCkLjrHaCX5+6EzFrlnZJrQM274A7dKIC
ejlTj/m1aacSbIKt8VH7bzrluNWbmmwV/CCHcS6Z5X62h34iIUXQhG9nY43ecQE+eN1UP4iksLqn
PEqN+ly3rIAwp9KbvOtFXX+lXkSuWA2SlqxoCgyMs5FwNNggPSmLy4BJBSiXjngHIwGyn0kX9eig
x89Im1FuE0JBgFwwRUm4BhEmA5atNJmuw6aeQCTOevzWZ9WyTjPMqD37RW1/QQhjPZrEw94bta/L
NUEOlXcSwiVJDYJXimctMnqcU24G88qvEuSnCKNAJlYJp9YD36Old9q0GUqsCCBT6R4/wKy3HRm2
eg8XEHnnAIMhvB4ALTlbp6qGZP1vqcn+X6q2HCZ///uv48s/xpJLufj7b9evXR21r/mvM0axvOmP
IaPFtFA72jQ9rWyAohZP/Sy5lrrKdChxKFQU80S1zMb/c2atP0lmj463DK4ti5Lt7yWXsD5pyiSm
1s5l+vivzayXH1/iXQyK/Pj++2+0+igGOeMiYFzKP7qkv86sA2vIch2aX9t6RIGXpPZ9rayHTGbn
hm7rTZt0nBArYa0sw69fQxG8B7EIiJeMJKGjQ9xcgUzybzIv9M5JO681eEyEMf5n2TvyyS71TTg7
yR3HsrHTAa1Bqz7CX3qOXF9iW6RnDsfuagiG+RqBrkRBC5Gm6k7kdIpv5WBMGxfOFz4Mzz0xIvFO
kH9fHY98ct++zfsMctRAwvpfvsS7n3/+3/IuuyuivG1+/w1oM0qCX7eLAw+bw0sRw2o5avkCyrfX
hygPeL34X4U0gkln4Q1CIoi1+p2GKeGUln20je4JJu+0HhFroaBDLKpI6co60rxst7/tFLEWY8zD
PkMEm/gtKN+p2jCE+xqUDdT4JLoBbfG00F9XwhBvhesc6QCPC9tsja7onUtOtZIx5hsFibH2x03c
UAASvnMj/ebe8Q3rLszYBBz6cEhg4JI9OE9ALsird0pkwuyJjEpi1mqOHuljjkzvYPoPKw1SQcSP
ulHmdTgOVwI1EZQ58qwoEHaZkR9ax2XxyrgI32N6hUmFYUXWN4siFi2t3Ye7uexeOqW/kLNabYsx
+u4Pjt66PlBZFvz5EKE97ZNXqrLnsQrlyr/r4pFAzaC8npylrqI3kIc5OBs/3ug8RrBULM4kfHF6
fJ8d9zmLygc5e/e9C3MosWp323caK2pM+t8S9u2QQueXU0e3ajyJXPMpTU/YkNjIuGz3gcTp1CIt
w1odrrUAZC4HUuDGFPniLMZj3jf7wWgY6lZiV6lUbjsnTHBCMHWUOTCsodbwUcF4rKde/kixwB/c
KXwBHw7IyvbHXQMOCTkSAVnJhCYL539ed/Utc8jxtvXcbGdNvljJpN7Iwr8mWOGLaEwa4v0gD51s
rue4rtaJGaU7RFWIrny04zHBi5Prob+f6bYM83ekyod8jk6B5zb7QsyEPZooR7AeHMie7IYioS1Y
ks+a7hS4gS1HAzBrSzfLTvDQoJINbt3E8a9BTww0f2+k7pq9W0UQs3v+3nQq40OKDN0cEdExg1oN
0fy9HtwH03UOTtqUzMdT6D2KFoDX7+uKweM8aiL/WFuuyLuYrGRnR2pA+lsgO8yVODRCPqE3DzaR
ydjIs9VL107hwVD5mXJDFE5xRT027/Dn0Ra0B/eUBU6K+8G/cfuA0bVHBqFDFJMQzxkX4qOJ6gdN
PZuzBy6+nTXRzdY40Z8ZcQ05MSxZCXKQsslDFKkY6jOBMDZiDuixA9Zel5OEbYlvWSCALATSyDBO
jH3vh2/eEJ1VclMM0vw6JSVXSzP7wcSWFmAJyxIQ+8HTdn7u5o4cwCZ66bKU2IPQrHe0l91Npcjm
0FX74S20B5HF+paT1N6R4BKC3Amu3UZBDI6y7qqJm11ROyuprPwuD7zXGtvUa2KCJfAGw7qJkxvN
ZJnMopDoEwL2snrA2hYF9MWFcewGcTSNtj41rYNMtiZ2ECBuWps7p4vTfWN0atPR2yIyNpuu4wVe
AsrmqnUR0rc9VjM6hQ8LPJS8uHS1dMVhv3hXdtc+SpkZW5+UmBAKTZJ1E6a+bq2AUWw6BM+rqtLP
E0SQYaEng6/LN6UP8zawDTB5lEIQEWyG9axUUmvZqUO592wHd6j9tXExmIpF221122kEtzZFMcjO
PifX0OgnTo3MheBfXaWZ91yxliQLwz5XIVmYE7EXtzILngjMuPVNsHZWYNPZzYcVoWYrBl/kZRKU
UWWmWhlmclXlCfE5qd6WHk3HdgathR7rlJXx0VEuNBGGXK07Beeixmg3qGiXhbSSrQb7a1+9jIQ5
2FP4oxs4YwKJaVfECq8Nw7ltbJI9RHk7No6CyrGjJkCLrTJ+CcYGqXaqtZghDcHwaxHE1l/JDQfd
2Bg7L9FMdQjFCRTVdBQiyLSGl6qoo70p6o1fj/QhS7GtLLBdTsC6gpIu3XG6BEe8qHXf4my4hdQX
H8Pquo5CTvIoK3dla477oHK/hGZlHLjA3xt63MdG/UrxTfQ5D6OcRZs9JF9LqwpPM37AfaWbq2j2
HQTUfr1t/XdpoKtQ5eIyQ36GfTPtp+oUqRdIdaAuQofV4KI6QDsR4UF0QEaq4VwH6AhUn70lWX47
ee6Piaso9tPFrY7JiAVOoWNrBYs7+cwseNr3xApBFMY9kOiOwFlD3lQabyVhTDdRk4q966fXIF45
81XNKa/m5hRDqqziqj7CMOpOcryNQvIzLT0n63LsmPqYhKWMbm1AqFXbKgN1M8lp5ZgLorcFLFEo
3ByjX98hrR2OCQMzMy7HwygHIHsTE0I/mcLNYJIbSartOreQww8sNQ+FKF9tC9dAgVzo0HBlLJZl
UoEwKgin7CSzmQxHEzjYnD/O1eNAvDSuyeEHBhmDRili3GY5kS5RRkYoAAnZ5knYI9Kt1EzjQ1cV
CLWVc1TRC4tVxK4dIydLBC8e+QtXpHmEV405wtUf/UdJtCnFTrQrljycoPchuOEQXA3t9B0knqAe
4MbXlrixbNrjRtbAN8wZ2VexvCkizz2jAkKXsJ0a8wYUqMSI0O6KmdNDhbkCp5ssMPqSZ9X0MrmS
dfmRqdp97SlQaGWFX8OgP1dGdyS7cPgR9NUhrW2ScBSq4waz7mlQxnu49FQUfZoosK8zHQJNDfRW
V2zXiZPLjSzq/KaoQDtWhmes59FKruwIPIv0oGn0ib/pAo4sNwZIxNHC1E1jHlhCrIvTlHfPDWLO
nTQ0PTJp6m9gefhSDPWYLhcfYt4aZo+L2rw4ZW3yJZuIR7g8VIwLIrS+moqo4zIfXle22nlGRe4S
/QfgJu+pySYfYxfve4vIN1p+4uWmb9riVOGVNb2eRXWdIm65PDEuT7igYkuLCdRyx0yyx9QKPgZl
srRnck9XaD4pr8AtXgTuclYIuJyrL2WXAt1e/r7Lp1/+hf7ra974Pkr4/Wzfe66TsOgW4GQ99TU0
7H3YaShpunI3BowJ5OTow6Ll5ucvUgZcVfT4nLs2sYtMfBpzIMveSIsDbNT4UM/2dXcYEoYWnHWK
tVXb+aHDrG4O8nlMgPVhVGCDLzewTJ7SOFLkVHF1t5wZbrc/YjtUZI0sN02pnoIUlY0nxXys8uc8
r/rT5cb3pv7kK4/wGld/l3kOVnLRzlX9xIGgdBht6b2QtEDHrGy76KhrOIUpE20eIfbIqOGAMSO/
bBTRVfm8BinNiNbz1JaO79c/v5o/t+DlMZn0AKfrAliXtqF6qJVevhXMYQV1nKcpB6rJQjBQcB99
T92VTF8iB22b7igVpz32DJOALt7UZkyPZIYIC19TY24vW5uAUT6oyzRaNLZ72kgut6pYkrUoOC5/
PdExX93Fej8N4R8bBE3nuPXq/CNkMb7DHf2ROePzFPTzzhAjxJauYfAHiWKtwaSjplu+AZiM86bo
8MEOlnn02JVUk/xFBZn+XRQpkTGxSHzyPADfhFyRYwxiTPYgxwL1AtrHxlHnViuNtqAJNZPk5SZe
ZJtFRHVzubconpa4eOqBy21qkvFtYBc2cC/47H0cRljCNfmT4FPrc7lA9GrGCyCefWOtOU2dLjd+
XXobDnCu5/a9uTeyqU/pmWDjjVVJ26mcJlKiUQF0lV2fLv8al2cb0hs3mT9h2RoTYoic5luMdmc3
xUN3ckDDpCurY41Rtenhcja4fOM/DxzOC7jKoH4lznW5XDJEaz3phZFe8eVcfnj+1hdztTJKEM7D
9GQZqb5J7Tjb1245cLkNwk3DxXlT+K66mQLXo7Wt7JY0qRVYiBjo6Ex/eHnycqPoNt5oQWAeijAg
BeY+b/N6pcsCv2Ihby43STj/8a8SXUUPPvPysJ+C/R/VRF7U8gKiKIFDBgXwgOWuNwP982vIJ5ka
bkKnGW7SNHmBEEqOTuGwhro84cXSwlB6/vNVl5eKORxvYqg9hFtSjv35rNv546omxIOiHHuaYY3U
riLijNMm7ykYd5BRUDZmN0WDysMVNM29vci0LnfN0nn2+rS6h8eS3de5+eXycB1CcSsGB6qpB8hL
QeLC6mcUOY20ujwPnlmedQsI8M+7l8em5YnLv6iY3pkAkcexvOHy2svjf77hz8dINHgfRS522vaP
vrsAPCoHlURobkqvPSqKoIMzkCKN2OnVs33rTCx0ZYYlSL303SNFEvfKOVZo+bQL0fDyg7heQfY2
52yXqJL+dvbck262TmtlnnOjCg4KLYdPIZy2XXyqm/1oxClJXwGTCuuuQtx/brJom8kJApFtbQ3P
r07tSNZwbDypCGS6ZJVKJKq/rSJQfFF9nfn2NgB0dLTbrgBqlQhyxYMYxWNPXxtvKJFd/t4nBe2c
C77jP2+q2XiOncrci1itSyytB2QJW+FnD1j8GftOAd2HkoCJhbKKigUaz4aZRRS177ZjlPs5KG7J
x+V0V7W7LLuryKU+NV2wUSPX7LZvr6UJIWAY7hhCKVgKbRJtsU3sWeR9tFm2yyz7pUNrvC0XoQ3z
K0ZZPbrKczoPCVngrL8qpCHTSJ0yhXSOYCF5RK5m22Fm3R/GwedgkTfZ7moRCGwECtF11HkHP7Ze
0wkfVo4repVl4bBV/Zp8yXcaDsQm4TIm/iHdluw6B5VXV2WsunO93LDpw5NmNA8jZd5oj2lJqP1D
mXnVMXZnueeU9Lion7Z2wnoYNkB+ngcjO+MpzM8BEsrQD6ZTRXXJSgHoY2N5xG3p4RAV3hG8/tdM
akRGlRkfmn6+0aGlzkkzIyJlfcrUK13ndXQfagM1KsJfkLkJ6T1x2JwvN2VbROeoZIfgEaXAv82B
tfWn8QESKqQouutbMZOTA9vV3s6FjZJxHjfDIB+hT7t7An5B+xukpM8ZMmuYK3zJCNQsL2KsiJyQ
bnE1ZwnGvjJZFx4iXUN7x8vebXYEO5nZWy6MN5NZwbYG9WBGCVpdB5AsMTyrJOd3Y01wQgY4sRIY
aRShGRtGTLLR8qPjSdXnavnlmTPR3rA0fWbrrh+Nz8v/uCaDg57Hm6HzmoPdDYRbO34OnM97RPwP
8I879bJdCVT8QLYyRWQnZI2Pag+nLLJZvOMziKZ1PbbXCM3RzbNM09T3Z6etknPMCXP781Po2UtB
FarDVNCdSbZGSnmiNV/5mIt8Y3gvk5sFu8WmhqQyiyHcWnI1SzobYrkxfUTvxVic7OWslDC+3abQ
7DBqkufL0IG2Ur3zxJyvI/xMkF3jH0j1WKhP0dZFg7LCU/tuB2AFAR7typgBstXHECAT8xwA4jmh
xl1X0f3s0yad8zHYurTkgU+hUyS0FZ10g4RaOVvivHDCDkh6QEXPXQfpxC++BLViNdj1PxC1+Q12
Cwfl3glgAzjM/snN2vdld/Ti/BFbNzkqJuX9/6XszJYcVaIs+0WYMQ+vEpqlmKeMFyxH5hkch6+v
5eStiqprXW3dD4khpIhQSoC7n7P32nVC28vKYENbFF/GGjQNeqYwYAbIqoPOrz5thUVTVqqN3if5
YTHTt9x1Ht2i4O4R+8fMNg2yYrnz6GmFaIRU1H5In4OWiw12DXN87T1RCwqtzZ/N2L1nvrOj3fSr
n+YcV/3yI3ozBz1EpEOAc50zRagbgsEFUR4krRHtfjTaSR7r0f9Gk/2+t+1oG9lDudUq8drIxkVr
NAVX1lKkNwHu+btH+i+K5bmNtusTTs3qOq6K734z/zSGQFy/NlgqJjJgln+OLWqmjIj49PUKyhsX
M0nzU1tS+YpT/93uygDcwtxvp09bDsPOyujYLORvltbwXtb0V5kkEUvURTvRWtRBIPdvsiRVsHL7
kNrZW5nnLC11kFGRitRzZzpPnvWjxEqwkwVIBb//wK7SHs1mviyGBzehIU8jL6MnTYvza9OpViNS
KKoRrbLtWAebT06MBGyh5cb6bXMHcNz0ITLz7MqsE/dNVNEHGsaNIEv3UiFRoBjrpiTRG64VzuqD
MJZpunp6SjIzv5oWGDcHoT27Acz/0p0Ics/k1fHL8ZwTWO3L+gLbFD4N96QJGfTGavoO1TXeW+0q
A4iVsrA++3Rs9vAUyUE3BVLBHtVzvlCfhFFTbYwoh/lmC/3MP37T7G77oaDiNiXF0WriZ9t7z0wM
t+vIXvr9cC55O2beIqjWiQLAbHJJyJndVfbyBn92JwkNPrtxBXiVdI9N4E4DZcPqj0HY7p4OIhbp
qaH+52A0Lm0ywvuK03m9OyNh1ENbpr9Ku4ASVdFYK/T+WvbI2ImHoaDEnV0f5b1tD9qut1ip6RH0
n8zxkCTEp4kT5USyAAK3xmAECo6Gifg/1m2mrTX9N1gTO/r8TigWA4pRScVgkP5EXAU9xFbvtpbt
/Y4Zzo18eAZFypdFLXZHlzSDS/CJBr7dSSR1XTQVx3LQCf2w5DXtbOhVKnPsuj7OS2YpRsC54GTV
pfQNqBiUx4N5CODNMXgZzOXOgLEA4+ufhVdAB5s8blsRqTVkbXyvRtzoHQPvZCTwyNT3UY3Fc2nQ
XQkG6uR2B4ExM8iZFU58dbw0uZqO4e9im4j1XlCXaQGuiH5v99SoyH9H1j/zoVsBVztcuvRG1DOn
WcZXQpEJSEQu6Scujr2ta/c0+ACZ+jTTtoaaVJkwjUfXcDYD5FIEBeN3UQgNUn7ZhkjsuTiGQV7X
/7+EjxY2AFHBcqefM20wVofJnRyZpzQelANTl0+s3I7wweJj70x3TT7+SSw0xrpb19vWX+arsLib
CWLpN2XsvaQ6pQnDSw60rQFtjN7Bjl2wFal70wIu7Gbkq5y09hnn3IK/akh2gwpfbIAnz9Q0aYkN
kGaXsttBIbmwOnnIR83Z6qmY0E63+EIiToMWvgrLJBUsGL37C5MXQfXUDvKnFHAKTjlZQx95aRJt
XzW6Q16Dc81tGcBZoXplkwxo8QFPIKGLrtn1ad+GaYHFwVp+jQlrJEzz0dZRA86Y6R+JN5ZHYnUe
kxGZZmQXUFWS7IbkID5Rx1CaS/ssZFwekrL9qYZGx/00uTKolpjcGYZbbrcH6D6oVEpz2p3KKHo1
GykJSxGXIsEP10yMMnu71bjlkF8R8RkhtdSxNbhpt+2C/JtXs0CeUKhsLHLLQko+Id3nPoQOWIQ0
6sLGaN0w8SaUwWm8MzUJ2h7P2NWhInUufGIO5XQ/j5JI7B48saFR2qOXGrr+hZgYEwAkH2PX6AxA
1g/RJt8Dgvs20UDHg9C9J33OzaORddltWFhKcHb9rNrsQ49BirQkSWFAovyZQCgX3reW0gxX9nI1
CfRd+I7QVVAO44MzAScNhJMvCJLQQyWx+XuiwwByy2dU8EC++zOZF5R0wnhZftpWH7H4meY9uXJ/
1rN2JlV2F2C3wtkWz9dh7ips9018DqC2nRJ1yU4KCTOqzfrQq2JMJsxn0FRwTBgMxGBaXknqiK4N
MypsMjrfjaURCpY2waXwWHN6wWW9xdM4NfANMLn4e9tXY+Lf+f867v3dXZ+SSXkE5T2d1p+rsoI1
wt+xUQ0VeBHpnwQFEWrOwm1hHU1JXyWSJ0Or7xmKLINNaC5n75gJDMybbpAoroOgIiTif1TK1iX5
v459rdXXctfXs/8q4Pyvr1uf+Fr2f/2Cfx37+vVfb+P//9j/619bX/dVwPt6V/869n9/B+uP/a8f
hHRnxO5mBbUZNxFtoQw8ZT7uNLTAY0dNsSKke5eX9DTz7M5SHozV0tqpGktpmN/khMMP/G4GPdeB
opst4HRBf1XPNoRdTaF24xLo7qDwu4MC8VYQeRvSMhSgVypUryWA9iYK3+srkK8F0Te3ADNgq7rl
CvbrrthfBQB2FQpYOECBM4c2G3XEU6KAwaNCBycKIpzY4IS9hpDgGdxbon6IwhlQ0656z2oDe4oC
EktFvdV0nxjdtgFcCbbYWgHG6nipoMajwhtbdvAcKOCxp9DHzLiwb3TDtxiSxTFTgORWe6pg7gLz
7J4CCMqUGry3XEGVTYVXbld6t0IuOynwZV9hmHHubHS4zIUCNI8K1dzDbE5N4M2mwjsTy7iFRVS+
mQrx3CnY83ocKsi4hdKTXQcFhfapZ9vq9T4iqlOn0NFEpiPCUjhpKHavZBFWgFMUalpBpwOFn57h
UC8KSD174DRGW/bg0MBV+3CrOwzB71KhrPse4K+m0GwKc81QjCoekds11wtm5kbxVEXh+j/TFSY7
UcDs9SHSpV2nWNowtX0F1+6hKQ4Kt93P3rMDfztHScgAApJbKDg3Vix/2yhgN1gaYxfA8E4UzDt3
oXo74L1HBfo2IX7nlmN+zAoC3ikcuCYAgydTe6ZnZj1PChqOZqHdNAokDja+x2Twe1SI8UbBxlOF
Hdc7AORQGmng0WcjxeSoVRUGiOHiKGi5UPjyTIHMHYU0rxTc3FWY89HEyg333FMA9AzS2KCQ6DDV
2gNv8VP6HtMxBU63IKgnHih1ciWHZx9cTqsw6yS1UYhGH7CdFYSdlEyU8Auw4UYh2smJoNhRH2cF
b3cVxh1GnHUlWQiBhqLDZhO4d0+B3+ve1t8973H9rE1aoadiARPv4WP6EIpQRyDzfIfDV38W/K9m
BZhPVtS8DnR+VPh5aOjfYEBbG/DwZ18h6q2ZrrBU2PpZAezVyLQdYNrTID/ANtPPUwPuvkRnM9kf
iPmds66A+OvRWUHya4XLT3vA+RC9rbcs+OYowr6h4Pq6wuyvDxeF3pcQWg/EJCNvpJrnQy1uWkD9
vkL2OwreD4ejgD8P0J8TJj8MCvIfjVybEu6/VAEAnYoCcMgEYGKdfSwVMQFyoAOudBOnQIUIOCpO
AJEzROmZy6FTYQMtmuVJxQ8QDCrvjcz9laloAlZUY0lUAUsiemyU1951FWSQqUiD9WE+vcwq7ADL
VB8WrKNCQuCJQrC5nnSPeIQuha/oqsgELu/sHXHowFxaBSqMlnigxP+sq7AFfY1dUAEMg/htex7k
ThXNEKA+JwXG+rP+sUYFOKD4Mza9CnXQVSAtNQjuzoLIBwu643uevdkqDGJQsRAp+RCjo4BLOhdu
r8IjKvpV+wk3z3ujoiVct7Ous3oYAz8lfaJTMRS+CqToSKYYy8V4R8PnHAwHXNf6sE6Ags229T0l
3mkfrDEXyBw6KTGwTERgVCoMwyMVw1fxGChploOuIjMssjMGFaKB1BMKrwrWcDMiNnSiNtbIDRW+
4fpmv0kSvFcsbvxLFlPedXIAiOsHkJlEeEQqzKNTsR6mOKESpc/lEfgBc2ohrZErLcIF3gY1y7uZ
RBTiyjJsL+ZbnUjrjAvBOhMFY51FQjaOFqRx2NidDraoJzGKrizahC4/6h7zQtTYNEOk0icMeR0d
SD3cZ4jhmAkWys/3d399fn39uvd/ejir3/avlxBVyq/4+pGvn1tf/d+eLmM+OZegxqhVDXEVwrLu
DVTkuJWxEf+1B2A10bEjcjBu8eegBXeojeviYfUdRshyz3Hc8pdZr94Ccof3rPJpNqnN6kNc99Zj
QesHuJQYjFzVzuyo55xRV3ghXNBikyiaRqRYGx3FhKOlewSvg/LccAfvzuuG4s8/e6nMP/BHEhCv
nnR7/h8YDtqzJ1nI17Att5gGiDQPcA8iCEfLoB6ij6YkYcGK/HqY9nl5nh7cxhV7TCKPTeWZZz3F
WgeQ3L73SVPaE3I4n/1YWdwFy3mX6ICzVZNk48tgPARRRF4l3/gQ98TTqL9B9DcjTx//WP/i15/9
eri+PVbjFU3y0/r+CdrhfXlDq9IK2e1a4J8sccowypL27Kju19dmPdaLQu6HRT6g1MGamBGoJXz7
5PSSbuD6RibT3xXEBx2//sPj3O99oCQIyFVTTW088n62uRzJU4u7Rd9ZqsMZiHY5dDnjhGoeuqrf
ue4Vqk+oUw7i5k8tHec9jTCR3FIRIAlRGod1M5cunUXS8QTLXEBtdhr7W5NQPVjpvl4enaG2iHjP
tkEpyzPEwZIIWfa+NloalWfG3rcqDUiHVmcaMNvy7MXM8LZG0xhhzGp/U8IY3eodV+pqav1ytq57
deBpJ7yZESNHvll/ezKO/qyArdzIhgXggfrV7nptfv2V0aDFacX59/UkXjcYCDVqZz7X3rrx/WSD
Hr44NepMXs/pwNFNcnFI/oQkKP85qbUp+hkt4qFxSny8y8x5Ts3/n42W1PWpKwnfiVVbsKnGM1yW
4e+ep9l0CZUXEHQNKIYisuCd6S7Ly1T75bqi0mG0GEgDsHkYIPkHMzv1lHlpTxPArDY+c8S/e+sx
6v4oANeD/3qNr/60bKjtGgzXYWAVUHjUBnb0P3vrQ79PiTeTrMTrjAa50dMUrk17/GdvPQbJ7KDb
PqNu3gPoXm8zvWxxzv2xcDvTtS0990zX2UU8QkcHxTwx9G7byb1NbBSgG3M4N0V6XBOhSTtg5jh3
7xVY8o2j3NTMO4L9HJQPsytxTP7Xpg0yGCwaDu04GI1LCVTwBA5/h5k3vkjTjC+wLB9rI4bE0vbN
VS8NZC21ZoTlhzAHQbw9m6YxwQDwTj7g+vv7qtTcS49I5rK40vu7tz5E2abvfPXuCCyh7qJhy1Wv
SDFFXWK1WffWJ60UKLGvm4de9xDTDemOSpmx0US8K8kdk8Vjbf024EEfqkW3HplTP6RD/GsappKE
JqcIpyCbjhpd0xDMBDYrcItXJ9WjY5r2dOEEpqtZuXit+pcUlnGls+KfUjE6YGpi7cGmds6VsrUB
GfM1Z9rO7h6Dijy42NDdcJo7YL0EKD8ujkl535hoSiJ/PWY9KtxapPltav14D2LE37fzxZ3a7uih
+wllKrtnuyx/VbqRXinECSRqphkOlKLuU7gKm9iT/n59uG7Ilb1bhlxD7YZWpRsyEnsqIe7XjVFr
yx0SUlTUDKELIMDaLgjugGGLUrepiFCC7SADk4oEsxsc44bXhsFYv45zMh39qLq3KOkfSQvXSBVt
ZkkJWzY7AE/5VYPd/HcDabG4kuP6ExE2BVR1XCcR/mw2CaFU//kqyjETWAri7ifua1ew8/113ev7
WGWqDO+VaiLZvXxGkjwdHJZyiA7Z+HblXSxCFFnGUTeel9zdlQb0UjSNbg/hf5RbG487jNi+vP49
iEXEuZhaaKqaJYCF+ErN14LD4Sy4sNO9RjTEJsWNuiu9+zggd7UNwAV0/TeiNzDSm8YZBId/8XoT
RyBJ5psmpQ4KTIQPMiEgWaCZog6YFoLLLMKDRO/HSK44TJNrOhi/+sGAF5iiglKdC6FTrEuMAS2B
gbgpq+PPOm+/Od1I+NO6KVKaHHQ7UGxHiF9KzQuHWQZwyqn7qFH3Gg/po2RqrvsFI2YeyL+bsdo7
hped3ZHamoX0fsPaDbbw4u8pgo4b3azJXx9H7Yy5zTw0rn/GPTX+3eDCio1tIXWIUxIGtKMN39DR
8flSQD/TPWaepvb82rzqGCgP68TC7qCFSKpS4TrF0HRuwl8zjvXYZJKFXlk4E9fJhqYAYF/TjvVh
ZtYjabzOz2qVlKxTjr+7uJ66w5LnKEgYu4PRjpbtOqzTiUVNlDw06vg6fsc5w/k6fq976yax8Rzn
3XJkJFZZHr71rXO4xeI8ell/ja2mONIYHrzRIWWE3DJjt/4kyJ9qY3OlUKw1TCLn1TxhHdUFNh9D
LOXJQmIbUtBELkEq2GaRDq3oAs2rQVgmDjeN9nYOicXo5Ll0jbLcuPWnrFDSxF7/ew7IxcvUc+te
NUy0b9LlgAyaARWvLVfNutvjgDg6nR0ulsQzsA7f9WSUKLzV0KvFez+OnNPXEBuoifA6pK/HJgxe
qMWmQ2FnJae8enadN9Kc+UyKcUHqy6QSwRkLosgZYwRzmTRhwEAB0jPCkhAQMBCv80oTkf92wIKl
biJYy1f8xrpZxw9Tje7OsHw3JZGA68ZQn8j6ZN66CgONG6rVC9IBLTI4lbRHqE1aKfnPOuthBuOe
Uve4znd0NQ+qlVRn3VuPrQ+NogsbrYGvhrkQGrcYnvqEbPmqGwaa/KZJQoDatTyDMDLQb7Q5kL0n
agRUxwuLUXzdW4+1pTFC3mnAwKon1k0/MHS3arM+1CKfAvWMfqsd6PLtQI0PSPq8EEUSZI2YXHk1
h/mamGfI3fM0vxaG+VQFutwmY9I8GI1+N9NNoQpg1kRgOpDKMnHnLqT9BJIoH+Fzc0LN02swcGi6
b+2x97YUu2BsuZWnQwoIKlB88wsEoA2In+ibYVI0zrjzTLTKTr0vaZXFZOwW2Ahv68YISvJbW+C0
AE92adxaD03TUfhjyZEo0VypNIbrHr5cD2mYBSDB6O27qUW75ffoQHDOZDQeJjDS9gdeca5ZKwU2
15bJDWX1+xx4xbEHMnDNdFhmrC/ffdQapFHtsFBfo6zFzJx3PkyLXt9YNhQLHL4T/fL5qCHaZh7r
eHexzKGv4nbEIg3MY0r/VO50FCnVZ/TUCWwN9LwoV4IzYQzdZjKinY6ruWTxfvSztjwYOshC5J/p
PVk9+VNt5695wS0WQZi5E8X8bPik2ROE6rfAG0Yo7Fr+z8a0yk/brXcxbTeyiUhPTvSFWvs4P+aM
Mj3C6vcxGrmBVbS1gsp86Uqn+yA6gXRwlzBzqaAMeq9RvhynaD6kchLPsg++z0k2XtdHOWFqhErS
a/PjeOvmi/dh9kEaFoZnny3CYT62nIzToxmAzdDJp3BgX52DxtCP5vTg9x7y4GJ+L+JIe6uaUdJV
j7zr+hAzwsEEOPbEiZa9ZGVDRuKkvdkEQAUaiOfGt81Daw7VIR1n+TgENILE0BxbHyB+zb1zG4M9
vZWVARgs0X5oifMZ6+XwXLQYabPcE6+Ok5Q7Jj7erRjd4FTrT0w3m/u/1i7oiuUWChxEHdt/XPAc
sZSD6SCWAJBi4aBVmA34aFF2KeYyv87VcDck6VOh5tp5geAbr6sk6lWX915BoxbX9/yZ6Sb99Xl5
y3NaWM4EZroIimsJLP0Ri1j7Fg8ddiRzfJF+ehKQmW9VAwerhkyI5HcwHww7NR/Mcciu86zfau2l
M2wq1m6R7RxDGuc0z3GGNFDLsIczJFqvAi0WsyOyUQqbyl8D1eXSLoQ6gYmEbzfCOHGrt1bOxX4R
Y/DGe3XMzniYJ9K32k67rZtoQZSb4T8+wN7czuBF7icnWJgj++QfFSPuDL9Ae85d+EnEyRMq7Chc
JPnCeG7sO/hjG5/i0akVYg6RS8qPuPLobzblEEbkSLFmEd0jzUQWQeYtpbdW9uIpFwv/m8Wp71Jd
TqRgQB7djIk1HvHreTefJc1tfiFL+yUmB/B5wSa/lyTqXBytJb0rR5FeNvW+NrLiR2CeU6z/P1mC
I7Mu9equn3z3KklEDweSPl6wqz77QERrz6YoHcj4NTacFxHo8936iCEU5ZLdI31VTw5llYY9eU2h
NZTPFNwbdGxDdDUNm8L+fBgRk21tAXtACAfvinWXmWb99Pf0WnAv7eJOk6He+s5lGpaB2f2jcAto
ZLgwbnJ+yCkV3gow8383wRL/dnM7OLfZdwwS2kakRnqKmi557ooiOxWedqgSFI/Y9JMfRh+/Ty4c
aWvQXyFRPvtp1j37bq9dbOpgIe1RjBhI6TuMsaEFO3RrIcWSmyJgROlNvHL4U96qiDcmZh/Z/STv
vJymvhbF/scE2Q2yegVUXGNW6/KtW6MORzpvyOfTgmcvijdDMshXs6cl4mDsYKb8WlexfBVi53tj
+aJn900pzBOvz8j2xrg2VnN6b7pztS2j5JAWvva4brKFBQ4FuXF2HpzZmF49YiCGsZ+e3D6Vr0ZV
HWmPjI/rc2VuXPtxGi9aNV9E0aT38Rwl96Z06Yx4pOmsD2Nn+eeJUkts1vb6bT1OJRi/x4jhTMwW
MH616bxYU0IudbWANcLzhFuJyXyU0bQOCM94kt0reo7h2VabYWG8SbwFi9Xk9c/1IB2kDeJjfUQZ
z9zNEglnYo/QMQJ3jM5Z5IJT1RF+nXy67yMZWOesn3Hd5PLmAUGr4UnR/LbtablKd+E7hOsX50TQ
WItkBaF263KYLuseYR3iYkzmH6tCxZNEHu5p7qCI4pbMO/U1fEv1iD4GdDq1lzgyDXNXn7dZNiKC
mP1+vplMS2+ys96KDNgD66n5Ftfy1zBYNeE6lnxw06EK66HlVqMeLmU6PyRglM52lL6vhwrDJRYD
79MRZCf48fXh+mNSTP/8mOkKcO61Ge8LUtRYHqQJbqFheDb1IL4rcLlGJo/WQ7byQ3oqQmY9ZnAJ
njiD4u367HoMtShzqUg8QAIcnheTGUJSDVQY1C8RlLEectOG4cmTIo3f4oQpDKEnaMRYokMzuOl2
4D33WbGEvadpe6I/7FMwZsrj0usXq6Vktb4EnpL/TETVdvHF9LgeIoDVZMCL6mOQtP6zWaBZ7WOX
8jToDzcLbnQeiCyMKuSSWoYCMM9mQG/FdMI+KGjA01MWxMXpIp1JOsmbvSy08kHiYNonaYelTmJM
gzjonWjom686mFVc1sve0qcWZ5/r33nZ5N+x5mdJXZOZY5bYDmOvutSRHZ+lZyV3ZA4mHRYlSVVU
DAs5lxg88E1YrL8qWZq7xpp/eVHdcu3k1L7PQLYysWktxrGPwjCodQJbC42+ess869GR88dgVP6m
EkjgByw1Y/E7Y5K+dZblKSjAKixO9oQL0C7mC3NBDXdLfl4m5y3IVJihhsBw6pAuznyWdbK8uGZx
JyKUqxFkwI2lIZjy9A65l+0al/gJ9BtAq8zZpkZrhiPYOe9taiFqFigBlwIcTGP/ckpz35Ro3/Vx
TJ/zxiazFh9Fxcm5VN5P+HzLsfMJwo19+dOWcXBElQIAoqgP/uSIe2vBKjsNGEVTOrERGkKkYpd5
Ij0gMtw6HBr5y2fSqVSW0R78SEHCToZ/dypGbIj53k9tm1I/PjyN9Tp33fFiQGtlHl93ITh2ylvN
nUA1iG60lAdyPdNN4/8yKm/ZFLbVbAOxPOYmfuZ+KXfSsshWcKutr4/vVkVxpGzbLYKsveMm5C5G
6TYXWbSBA3mjt/ZzbhkFAs07xpp7gGT9nM9OcEg7575JE4rYy5EqXoSozn6drAYVeWvuNPIyksx8
FpowQ7KraCsF6rZd0Tifffo2NdLy1ME20iLsjd4d4WR496xLs6B3walDiNZyFF31g3zH5oSyqQ5d
TNkjH/ZhzLWf0yWJB4LvDO1QOmSwB1O3dy0tPfaZRaqgoTQXWC+G+U/dxifVeTMmkitRs32XHqRp
zTB+Ll6bXq2IGdAApwaZhnVnD859HWHXoyrfsZ6z/U2neSJszHovSZ8ZG3zZ8dz/SUU9wOGrk0ME
9zYvA4zDS8btkW7DRF3BdXFFproH4dU0752pB9RXLRVemZe0UEC8sf0uU48ym+NO2xwRSh7V3t1I
TGjlwoP2YvtJ+qyUZZLcl9XwNnljesPzaF8kMGBsYy2SYwEioAFS7R3QW94L/quHumh+NLF/ED6o
YwRlh9UMIuAXz5UVsN6ft0h+D1Wf33DlkDAOkjDsG/9lotW9qVAeHUenf2xc/SWrx3Q/mMnOz1xU
iJSwM/1ugoUhs+rEt5htSSX+EbUsHzMdxmBWT0/Z1N7cziX4fPYFKTFghQVG4QpMruPZOLVbNEl8
/yZApAlFaEhH867o4o8SdMDJkkwJRju4aIVMKA0JCpZ9e6gdxSr2domjsM5LxmVHaFgvzX2iJQjI
/fwd12+/D6L4MurV0ZLJPSma2i5oWCaMPmmwRfyc+/I1W1zlwmb6bd7rPb3a0XHx5AwUgWQGZ8jq
Se3FbH7AU3ycnJHTRmKGajUkzNwggTr/EU1jPca2uWzMpqgOg0PDxBjefG9Oty7uxw2oGz8cmeB6
nRbTN5jPMzbBsI2/pRVQunigqIynFZKfLhE4DD5CKcpT2zz5mMgwsJcX4sZ8h1Ofycemmo3fTeF9
xrX/U0PYRu0le+0mrIc9Fg2i/giZHf6kkkseT9pHVQ7xsUtx5OhivtTCxetMTtC0NLDsO0KQnK4I
Qqt+Kqxgfpa5cenRL5p3hlYZoLvNgVrh8NoGd3Wp9cxO9PqhEOl3ZunCXxg9o/Ri801RRp3oIgpu
STYdKv7g/VxqEvUmEyhP5ptfzNCSjSfkzGBF4inhI/m2Y3jdFR0SMIAcIRm8T20yfCsxul9hAXyv
e+feHKw/i2YChNCqx8bvfkbMJyedSgeKucYdgP/NZLD52fLuubwvll8J+dehqZXFXYZtOyCp/dCO
frBZUv2ULdYDMca7kaT0nVm7OKeGYFMWyw0wz8YR+hZGUPRrGbh/+VoogAZ9LIuEZpXdIOrv49Y+
ABdENUfCt+/XoePmT430Xn2LZszsnkqD+WXX29yadHmakHTRGSYYQLo3syYuMdWTMM2zH14MVzxx
3v1Sob5N+5Nkqxc9wuk7F/a9DYqaVVB8QG6B3NNcvtuV7W+ZYKNLMXe94bxXTKpmUV/baLl3qGMv
bcPJ05uIp/vivlj2xB/iHXJHYn1GT9vkrpHg8S8lBK3B2BSad4pMlu0FZ7nQdU3J1PYxtN2dH3co
QjKqvmZaPBKEWuoGZzlBhW5EhSLQ6PkBic5GrnnzMqGWhhLCCR2UtA4XCnlUzNEtZh7Itwmtknmk
HPHu1JJb82y/dxatAISBfwI8AXizEKr2KXUCvotiEfUuid03c4I53R2KwmAwmems2bjLexd99DCQ
ICMLnXqHp9fHZIy+lbXKKevIirWSYyrTF8szcc8gEY808RLILsfabHNVG5C+CFfd4EshfYFSfjYe
qsCzQi9pZ6r7AfF+8xJc31qDCSfSXBYtdRHqJsS8RZ99PNyQSWCC2Zse0WFIWSjeICC9ow60D+b4
kiYxa5/cL7dxAOC4kPFP4hItBghOWs16os42baMpUjqX5ELJ4RnRJZq/ooUS5i4/4sB5iWOQfH11
SqdYvMQkoJo+gfZNes1rxqJAI3qPxRMk8I2RI20fW6qO+fQrc37Yrbj3CODcUGeyN/OChaPvGNVR
HY0T+GpkmDX0drQ1mm5fyBulIzNZf2g0Ev5euQuJ4gogXDd/KMnuwWLnp7RG2w+/YIl/wXm6cxZC
gRYbLUWudSG13e5BWmgTNIfye4/8IOiYIYED2FtoaZiM2HtKs6BIRgJCe4fLBQLYz3kgmV0vKJiz
4NxYeCBLizkbsaKoKo5Saw/N6F9Ygi87GBqXLggRu1DGTQDLbaqsl4fJhO1WlEfYa+6+17mVGe78
e0gNzorIEYpTsvV78umkbVxlSWu6qlUz1M8vGXr3neZhewEdRy4XZlk9IPUsL0mW6zLOg8qq3iI7
/dQTbls+FbWIiuW2QPTa4Q8L/aX5OaP6wph4ryNN2/hF8mAv8rV0rTebbI+iglLcD8Efsgs+l5z3
HPs9OKmRM49YSQHSYEKCTu62jKq32eGG1iflrcL3gEU6vZtIiAyz0T6DpruPG288CfxKu0L3fjHc
P/Rt9CuNA2Pb1fh79X7QwN1TFIhd1QxHHQOo2fS3TvTdTFjZ9Xhotrkvlp0COFiBaezFkj2SKnHQ
gtlCpJc/grsKYxPxcmu4xEHQ+sJ9juqiy603y81+dG7/Bt1959MLTskqh3mcDo9Dx71WCluZMBgR
HcIxy9GSe5Mfo/Cb7wClksm1ILRGEgjVlfi0tro42fQTJZNBnzALkzxo90HKtLbW2pmhfDj4Qzqh
BBqO6Au7LVg0Zm8aVIsWqfChLMElZ1q16+bke2rj+1jonILT3rRuvdzI7OZia6r7ibrgwTHqd8RE
YaS3QN/HkKTdIxYwWlYFGoO8uh9b4V1b1zq3zRiT/GVgHzQGLBhgdAdpctbYyTfaG/tRQ3RsZvoV
6Ji8b505lHP0bZo3Sd3Trp5QCxnZn066FA0zlDuZ+Kz7Z80VI2rJSmexYshH7UVjsrVzxISDqGWy
1NdcB1XMuFMa+BGEKy/VEO1lZr76jsF/BLUaK6P40nHpnO2chWgvsWJqbr8j25e8svypBNj0YcVU
D4V1QBUWbelUym3p2vjWSL8Ma6bYG/OISalkVtdUoRB0UkeY99aCPYO1xask+vicer/bDhOEl9Vo
X20uBpL27JB+jb8BAJHSRPWzm4Z6mUDYamdo/mObkntujtUfnyh3+JbfIw8w+xK/6wZcGDFYP7VA
DnBwquUB5YB7cG0NR6OLTmdsy2HHGVHxJvN0OybVSxqdDOEh0+sj2H55/L547jWY9Amew/BpxCzx
MuwaeYetwG/vY5e6SidvMvkTYSJ4Bt+HFpLI672hZj4SLoOz6OWd4bTfaJ9nWzJyow2LQGmn7huf
6HZJBuMUVyjQlrkqX8nMwbWQRnej1G+issHduWRFO28Z9Z8EU8BG0uiqm5RWZEDwD3dPgzyNW9PP
91Uw7/1p7LdM8NoQkeyp5eyxZmpSrlTS9OiglzoZ0pH3OjZZfmJV31CicRwaPu4l0K3PBMlGoyrq
/8HemSU3jnXXeip3AqhAj4MXP5BgT0oiKaWaF0RKykRz0AMH3Yw8jjux+yH9267fEX7wq+NGVCgq
MytVkkgA++y11rck41PvlukpadqPnvogHetTrVkn0potpeihbt0sME1BNSfcyHN3q8BorpwsxTsO
NKfERgGYXWH1TIjHIz2pkZgWNYugNpZBkmxakbk7xAZuXY63SiRsbGWS1DApqd/EOni8iM9TO4KR
KjvWtgDiv9a7xZmYyC9KO8Sap1Oy8+N23thDbwe6wObfJ0W9pfI43rTZc8ojCoeBQxtjG1/NnPqL
NIJd5VMR0ILGHjA9IJp5fiBTZvLBxwcxiYOVMltxczponMnzcPxtl/j3mKC23iA+9dH29lBU0l0p
HyOtzNeuo3/Tw0JrIfRS5q7pzejjzdjgV/jz28n4xSpkZqsrtdWQDT+jttBooDMz0F/2dPBB/Jmt
ywMbajUU7SNP94GURfGJQ6niyAhvMBHTthhHe8+B+QvAOWyibifNzqTSh9eB4ZE+i2oi2yWcHeNY
udN1f5eK8N0z5EIgyO7D7F6mYVmqNgJ8F4jODmUqSvBtZgh9+8jWQzxhPA61jCYQf+nY9rWCh1QZ
PszwIbeCGxztjhnRhp428kWgUj631n7oSWjpHvl3usovwv6I9XHppfF/yrb1EfnpgZwc1la6yzvs
ooC1PI1JhJvBICLmVHRelHVPrpbcr8dxAm/HJ5Hb7jaByar4ivrQru6ZH1PDQN1K0NZFszUa8VnF
40Rol3uWT73FYHnbdkjtgJscj+thCLzRNbZzI7THSrJPtFzI+0lq7k3V3idnaq4wgtZ9hFcUdOlT
r9vU61oWnRcg7MYh5ToWlwi4MIZeBsBw0dvNTHWMVjS8TG6d7VOz22h9/a48NLBotsCs1K+94T5D
wBpeMXlfQARvc+mOr/jw1GlIVcWRjCCtb37+YdothGqK1f4BtQNR/ffGtv/yy395LnP++a+Q67//
jX/5X8fLXsh+/z3AcfV//7VI/qmicPnv/43dSNGbAxLMp40andHBnvzv6EYdILbtLH8kTMiJsArA
Kv4D3WiYf9GGQAZhkZQc07ShOoKZXeoG3b9MC96irnPLdA3h0ir372TJf3r9/vP1/D9/gxRShkNB
3d8ghR7NdDYAQQusJBQyEN0LTftvkMIUlaApMRtbTjQxtvQhpjceq3ks5gcMJ++p5Wr7VpdILxlL
C8U7OaXgo7dT/2B75nMt1XwojJKHGu5A7GqFj/g12rAJI1oPikidGgZ/T1P5ZdRb+0ybwIwP+vLn
A7vMleW6sApC3b+wlt9p/AvRxCECmDH/ktIvd2RFPSit9tpvZ+fMDOecyUa8RWNsAF/hV39+XxYE
hmGV6RtHNfKEEvvOHGhsM2Es0G7KXvkZYEInNjHTjNCyUPELI8QNELbmBuZtu9HN8SWe6RhFp8bP
XLLNCP3RWzwjlwRzekCPwhz0Weed0jBRm5LzPd5rUZ50mSEGdP6hjedoTzFzcvL66D3kpLALczO9
8MApscLInVh+NYTEg0calHZ86fbGKalvdCpu0HYSawHt6gy+43ydPcp0BRZTmHIUu3Ty51Q5ydHK
vWPVm9OxP5RAZ+FmBnoyjOcUV7822beuMLUVGYmC1dG5YTm5tXuJ6DPm666K/SN4vNeyieNDlLCP
8rQwfK7bCFVzToPJocQ6W9qqQoQ/wU0wy8N7maW0FHX1kXbwBDj/TrP6L6fgGShCsJ68gmunRep2
Kv+z801qnDUwZr2FAFWnvyF470thp9vcjd1g8s9RwquhjY5aVX37SOpneJ9hQ2iQQXGF/C7L4TrB
0QIx8JU4ekpLOWvJrGhgq4QJPVVkiwIxSpBp9RKZY0IXo+0f/M47uDMISJfeLSBVaP8o+CdQ7cOx
pyClzS0IP2Gdr+OpUkctjt91c0KzV+V6LNvsgNf/YHPyCKvsSWZNG/hVDAzLafblKC8xYyKbYNrS
UH8TCl/7yLh7U1Rvm8Q9TnEFAjqLLxzgKfuo17nZ7cY6HEDACxt6hscIs3fnyNg47BEgLnUmUOjs
VJNS2Zu9s9WH3rn8+aD5/ruJwLVuInwFU6ETDz3ZngwBYOaPKipsPrvgue5/0RltbE0veuMclJ70
5UM5j7e27NWWZHlJLxaVyiNNEex98CvPIJdcOwm3WRV9O4sjFjzHJ9UQRjvAS5KLX6GeXOy/ureO
FGNOVWK37uJjL63fpk5Xe+JZEXUbe0uTKd0kFM/lIN3WJBIn+kSmtT5MwRypjVU7L0Wacpqt7K1R
1C8UvQ48WfX6YPFdpZF+cnge4scf9KAZcRtoDqItLPGavPOxwAdzNvXaXkmLSr66EPmJErCaQGsB
esNtOPs47vccglzUHfZsSUQBGnnVmWJox4zVuqnsH3LM3viqIThFA78z2s80lWLnlQ4jjzfveiOj
Qr4zQzLRcO6TloVJ7+dBAU8jUDK7ziOzReuz+MQOBoEIWampgY7aPe73oaeZZzl5JyNDa4rYfJ6f
qW2jMo3KFyxf6tFWjRF4Gpxk4bQbx2u3nVM8F+YCMjLN7RLKNZ138AlHFc07Q+nVzsUAo7d0Lepe
xFG8J5UctiRWPa0M5mpm9+fzSuoVMlpSjU9aQt2xERbZLjSL98E2bhZcOWx45UcH2mMpIFvpKTO2
SY6dxX5Xb0HELOwObgVV3JO3B4ErJpiKKX5fMQpGDMNjwIsVoinIkBoC935uk0PZVjpaIFNS1kXV
yquogK5hrCCoZRud7cFeGu5vKIh+4Nr8H/vSe6urgp6nKYbeyiYuY6ANLLtblxgP15qrOduyMraF
Q5mNbLk+U+Xqm4RSbDuucdtJE79NJvejUR88O6SSrbgYiYKLKqq3XNCFppPxzwfjqS/dISjg38gY
Nxl4ALyNoQyyPPp0XZOFuG26RxaPFJ6M9TxspJXfCY3wBxfIp95aJP19Nny+HP0hixDfpE3rod9F
BLUpES/dHqp/73OR4AvuTb9cy4Z2ztwAG6rkm7Q8TDslSxQHgSfJR9ZHmU35HSt9b+JoOcK9ABIp
iq3XWxDr5AfUDiTsmQ10MfEvBh0Ac5d/ypyzYjgAjy0EEcEm23cpQ7zLXZEVcNL/Vtl8gk8JTIgz
OWf1YOiI8sfSmQ+lZd0xwchV3Hnr0WEvT/nREdrsmdrEH3ZDJ5Rw5zu0KR5HYU4wpoyNe2u4O0/Y
ODNG+HDj7BQUBABbFupTNJiu8MXim6pYernRjcw0YA7aXCfKnXS9ehxijoGGkdzIMGYBeMaT9LR4
3SDouUQIikIgoGfRQ8omM7Jcc8Vb7ZBg4FobKubJVr1gnVzOyGIIJpetEWarJl2AzTmsU0uNwzEB
PkFcJt0ONiQGF8AA3WJlIKek5of7VA1zDc6mhgprFIfY7m8W3RPIUpbECEDTPPhKDU0TYu9QRoc2
17YTZrFNLscRw0n9mHr1d+mZBkv3atPZX2FH81Tltf2uSJyzp0hS81PhVZvGizOarOYyOjAsea7H
6ibjtCaCMRa4Dus06Kup3XTu8GwLo19HptdtXGqdX52o32VtGmhx/q0jvUD2KuhOTyN8OzbmHWFi
InQdmEp1wrtRxCWBbpdaLYCzsT1upwimWF1Zh043vJ1BOcMqJUzae4m5TfNHTJnRKVL6A/4vGbBw
hrMvZ/mY4ijKm1lc46+8ZMuT67iVPNx9u3nA/9nSdBAZHTWHdWjymn1B26yCnJKUsseAnvuAB3Ok
JF8kGyNr10rE041mToaxL4Ik1jbR7a8kqrBohtVzU5ZnT/N+wl5UQV+4xYnKxCoWP8n0XtIKTkDo
zUTD3J72FaK62ADibENx5dbsmN68lr3DaKZXLVXTFtjUi5LdU9zlM4K58LZSN18qj1e2lyO0ex4N
Jt5D3owcS3WiRxuZ/rJMwoS5TUGZM1Q7VkRJ0MhmgesmWyNhl+j34oG2H7yGc7bHQJxuuNfpK9Mo
R5Ls0RdMaHpx7SzbIQEhDMV6dmD7wfTjnGGGPCHgpNc5BY49z6SZJiF26VLsFvc5EEKL8gUrofBW
JPmbh+7GwgRmc4hk5JjFMyx0rtZ02AkQuFKfTrahy7WbcCufmvnTn5uXMTcoRJDOe5wloM7xWwa2
Vl7pXBOXtNA86l70H2U+3PNQj3Z5aH+WuYGGAjLJ7sBfeeyZVzRNrrBRm4cZo0BDGJsduly1GU1x
IycPHJ/5iXf0XsP6CymjvtaxcSUL9YqLV8ee9FERoMBKMLUrjwLb2jb2o6w+5NiQYRi0DRO2oKTN
WZPJe2jwhWypjD7asH9G5YDoKCNaPpQfEF/VCIlh+jPBcpVFHz/HnXjAr8WuWIcNO1cp+c4SjEbS
gFbAa8IcSo5QqwFwAbw9tI36NOaG2djoNp4DEr1Jo6uRLuVirDouHLnXBiotIL9qYbBQujAPqNbO
uZxJZMmMoQHJJ+WLLmfAvp7Os8fqL8PIucWNphesxt1V5ZByNNy4ZW1CbeseymgAGhZ25cqq7V8x
2v+hssjdaql9DRtB7BRUrYekBSOue659rk1ajdlEswS5WjXmZU3wDOlUdIk9iYrm1st0EThS3FoV
X3JQoTS5w3Lbouab1yHCeK7aCahJyL2g+QFC3LjS4tsZYXcVKvxO4VqE4QgPdVKfCKmwBeNDm5KJ
9FVVnvIoBgZZ1y8gqU6mzM90cEEmon4SRSC52bglN+TWmo30kmRjExqNXSvcN7G2wNj4Q5RAHgdj
IjbNiBw/zTtWyswURfGF046lVcgep5D8eNu1bcf9iiRqG3Ch/2oH+wk0SsOhxFr74DbIV/MMzuzm
M9e67LhAIKWajj6OcjwzrOCUj2mno81HT+Y5cGkCgjMxQaId0403e9i9Szz2lTwQ9fZP4/glFJHf
Iak4xOX0VkrzNRHzRTMRkLWGw0GhdW8teyxUAr5hvbphC3HXklYFzPn4l8PQoSUzPvTeEK/GNne4
8WXnep6fQHCW27C4YZc0LnE7AL3kbqj6qrn7xfzSOdr0HblP2HfxK2jpV+qHJktrhoW2xPOry4VL
UgPQIlC8oa+blj5B+F0Id1z7ZnVJI9W8hHGVQ4Yp2o86IkxTFQamhixHktRI/3FofUAh6c4+fbfR
mP2u2rzfMwK4D3HvuQ/pnw/AAVbslxlrrOldCSt7+PNhio0RjoBZbjjsTg9xMZuku5ZFMg3umrlv
4Gaxb8MvARVoL3rzxgudQFbxDA4wWGVUXgxwauozvurXKI93Fe2FZTuQPIRl+jg6Hw1e4C0n3HnP
jpmpLwmfmonIaJjK36PmcCpzh09VVtE2snZ9YzyniThjfDqhBoHzQfExYhSbpu4eorSgZcsx/6zg
qRKovDdXH6u9ToMsJRanrJqJ9YQt1zMVgjEzQp1l864lZhTwNkj75I0B46KyON+6Q4jftNcA84cS
jLyzM70NRZfONTEZYxpWYD4h5APfvwxJ//KYG9ZAaVCuJ3peBzLIa3Mkxm+kQVN6B6OknNGDU4td
Z5zIVrimdnCbHuOTk5aA0tF7izxsabpZ66LqOYwx0MrcPQsbgCEXTCVRIqWBolDnkNVLA29iXpf7
Vtlv9Es+0j+7r2x9OGAOfhk6xqYRGIMV2z/Y+Jg3dorVyqS5Skg6BED68KYC2FB14wRFcNkCcpbi
/vWq6Tzdt9NUq60QU8XBFztoR8yKx/WJrCUNXODtnOgdr59/WkofGOHaNyu8usnFbSsw52qbCwDn
WKSDtkfhwPu5rWJ6llsntDYdSPpuaHmLp+R5uig5KQfNs7Daj0Y+ymkIlMrrXRIxarRUQ2+FhcyF
pfdkyBQDP1Tl2JjplcH1GvmIv4Zyen64tA2PBSZGyTys5Rblsn5E9VTEIyMFQbLTXRdfn6F/Fg5R
/TpURWBkyCwDoeidhOW4cdWQHnqXqqZiytnDN9FpcjmPVFyJCB/fmAa866IQaPaws92+2nv0sVvR
+NDrLN1dLScnhglRsoHwa/nCHA9p0wA91kYj4KkeNxLhiEMI64ENPwQ9m1WUkIW/yhaMmWfVwdzf
ena/19ErBk67nLXC2gEBOrXjKrf55A/Avo6CMRTd+8BO+ZyL9KWoecgNuExX+YxA1vADgVj3OJX6
e1aV3cFn8NjoLUebGCGArwhwmB8xyfvAvNrZI3HmfVRo+PsEIi3W+btPTn7wf2JVhN9VccMVVYZb
oi1Q8Sx9lZlGHmDxBxbM6+vIj9QY5q0sx6OII55rjfk7NRBvBc/s8rNNltHCaNAFPqu058/pbkFM
CF8w3Z1lWj5nxvTuGCHQn+Zm5uMx1gaYYpUMV6mw9/P0Rd7ulNGlFkk+vWGzB0wU/JHZSeKNBQZo
jb2oWrchVdthjXvMrvdYX6lOjo1z3/tjIBXIds+Rl4k0wUHzgXcJXfN3Gj/ZMxz+d1AnHXNDxKFx
Ro9InN67yjl5cvOLsuizbRsGuzlkBZRMjApEMJjSWgfQElKgIilQWTH4gJrpO53Z39URsr2ljkNj
eytA4+ltaK0TgymGq5AYHdMJYfThUEv9hXeIZv4sJxsyh9W9FI3eI0MaD73cZwmasURwLiahcxSP
Swh4xX0KQ9YrKFq5faeKh0XgmjovIkUpNDdF19fKIJiPIexYzvZZNel1LGuKSfUT4NMfXE2/8BRT
W4HLhjnMdZS11hVXDsrrafkS+r77WhqrKgFewTYwvWnU8BLBBj84//bs6jGNxBPCzm2y1Tbro1cE
Wcr0lPPQF9klkuVvoITLT6D5bMb6nslyozDN+6jRsWVVJxK8KKKOCjRopathHEnaRgxvBrwgxEG8
Mp7ZU4VR/7IqywootsZp1em/wsFaZwoDQFmwQiXhLumnxaA2pdaWQwNCit5eOjLslL7viHSi1X1N
DSJkyTXbwmAdrOY2jO49H0f9FRIgo23TPkZ229CvVzdbQjzuQ9lcWSoO+y5mtjaiqz55TywpLgY7
zHVua/XBHrHONonxRDlMts0jXu2ysHP6oq23MLa7B2/Kc4p0DevFdfqW3pNy1ed++UBP1itiFYOM
rmjHqHviI0O4JHR5MdPsdeaTriKrp544LvoLCMNLP5gvRKhjFoyw3Sx3qpaA54PeyWmf8VTxo3dl
AhvJ64rsw2+w6SsjxQ86JV8E961HqiyAS44/50JP9l4T3mZGF2UmxybOHlqfxj9IW5ZpnJqUocZv
XLXWrR4OEMgeqyl3idnfRta5mqRqYFx2Q/7gUrZLuiUbfstQ7XVwG2NlfJgVt1XSgs9ayXa5aF97
S5EXXI4wgmVEGBknMu1Q0oyb0Zkf8AEAmU7y4vkOR8jxaOoPbqKwvpszDAOA15Ul7mpmVG5Yjjkl
+5gxDrE2UQDjNzjdxKG2HXy7c3fLUxuf7QQOdoAAQlR1w9thj8QwbaOouEx4dLEYXf22TQCmFQwN
TXXJzBnZNGMtEKs93e+KG3N388qQZQaAMZNLgkASdXQzZ+1UOHc12dy6tPkDaIOHDYCbEU+e/pSP
KUu7X5GEQx+imtvvihboIDb4e11p3rB7s61dqwqvPPsqQ6H3po0BqiTPtk6Lk3sak2LH+fxbd25V
XZscMuZHrcGxyPdfr9EgQUoZk0WrByjYKn2RGARcoe/nMXmYB+O3RWVQPph3FrLAErUgNQ0dM/P0
UdTmS67DnykcRPMJcaK1ncCaaI0ezQuH9mbfj8O2K0EKm0P9LQzSMzOjrvszbSby7svt0L2Husat
EDucp0pnJTXT5AywNX2OVYuJ1yFR7dXRK+HBtwJskCD3jgX9bs/DJ76DRGSfFAnVgZvrJ9chOHFM
xZslf9i1AN3mxrc59BFYsvIywcFiMztz65FgGLVk+oQhv6qgJynnO0KBMSIOK6ndLNyZ+Nw2OPoq
dkh61tNSQ4Sks9lGmvWt1cOnuQJXwL0+iKTxgtj7OTQvyhgGQgpsvUuKOrAL4TDQ1p3tf4tEvE0i
pZ5geAlrkD2x3C+UeVHzpMNoelJpc4o6NHDOdlyRlnZvwulDyxtwodASYzUe5axu6eRR68Q+c22w
hrXYXVMdwVTuQsLCMJhH0t9BHK8Jok7Mvd15bgcaDFqMUpPp7nBenNy0fAWezjDRhI8N2O+WdQWW
A24NKN0PvUn51Nx+N7r/1EMOMUbrVWujc6r510mJMQA+xTPCNp+p9Yh61iKJJsqtPy5ZEDuQjlcs
TKmeinp2f3a5tBhZCC7mh1LTnXRBvOlFyb1S400kH02ZLecy3V2TR/sUoj/M6Bor4m/JmnVAwqfp
rgPdBITU7kaISpS6p9lm2zpz6soTl/y7M75AKN/opA7XSYch35SdcayH4dBDQMDydhgat4C7Msgt
VqgYggMVtNy5c5ZHEmryAElspbnlLc3MAAkfN2/nUWuoFeCanXtj45luQFUpq0toqMf5M+r7FDdr
7iztHJ6K134ILwsOzp2F1m2OqcWJIXpZy9O/TxLcPfodTMJ3nQIrx5oSlFK9FTBZV/zAzDWR0WQd
Ns3eVpkROIiphxH4pldYPYU0Sieb2e7StPjAYLLhBE1L6jg/5pILoopiXDgunYsxYKTQz46lP+4N
82dnWM2O9GC+qV3xZc68rRKNs0VMENvG/gpKEp55+0qak1NF7IJoULuuHTjdp+QqxoLMnbnOsPWz
8kAwoMyFmrJi73uBqrRA5VrgEXl87HvzhT1kN1Dzk+pu9zT7aBctHie7YztA2VTEMySjiZKS5g3k
VG3lp/lpSEb8kpFxAEjaXfVwC2v8q8MWfXCxcqOFcWlG4LM4CJh9wVbaC08m5DBC+Mlvc0j0rUGw
WzRkAZVR/Jz/ZGM5aG4ylR7oIWM/FpPoi43wrYAU9TrEGwZuFi4pX0ATGQNDcf7RZJa9zwps6kC5
MPyCIecazd4zn3JMp5JEvZEfTgSQqp6ke/tk+Ikd9JM+r0m2WPgfGw4yCAMr0yLW0bUdaGSdPbKy
0E8GoBirKqdUodeugyINadfFS1yJ9KwiqQixOsyqNsDqOT1bHoNWNecD4Ck0OD0JOdROcNlSzpV8
uiMvNwZASCakefIZ3veEPa+wgK0hMdwoks1XFoTWe9Tlv1MV3YAR7qtY2k+dxn7N82kAwfKEY6co
Ww6qVrebw3irWmf8BJHKolQ2SOYODmqpLV9yJ3YmRxaWGNEj2jlfiM2OMwcRTwajuNQxtT4l22cc
cnLd+qTKXO+E+ZQ6wxLHsbFQ3qoeuJ2eTvY2Jkzet0K9DoI+oRaMABUd8Uujs+HMK4hczAbRZk4H
j8bTEaAawYcFD3GbZlVdDY0bYmvba9TiGpgKyziC/1xgWSoCe/g2prB5MAnCgwXmMyuzHk9tFx4y
CmDPXcEmmIbFUymgMqeA3VozT7et700wm4bv2PQvfed0O31usTCZ9dNExS36KB/KXOd4nTorM8LN
pOI+YhBh929mwjl6WZztSI5dWltAHxQQa7D1Afx35/HSetCXy6THVShKjrcQcwTFRUHCbLButTzw
vKWNjlzhtkQx7vEP8ZJVxbb2OxXEmo/5V1p3cEb1Yilqt2EOr5Kl0mwMK4dFP7bZaZNPyakeiB0V
I2IMT/wPUeVO4Bmlj2UedZL+2nnjFCPT8DwOHF80DF9gJE07YQNAns9uACSZ07zuoozygNjfSOj0
tl888rJMD1YRNaCy2DJJQCMBuIn8POviE/oI10sebueC2HE14EcESMmDB77Zuh/LV1XVn1PG23Ps
oxCzRgchm57bbeM0NCFKyaNrsIa9E2HjolSbWz6MyaqxuZfSseex9V8NTV39iEa67mQ1/MxJzTdZ
vMuWO69XOR57V+eSuI+o2+p5yMb71IN00p0rdddAvQFOo17CPE8NtKbM1Gjfcz/rmsXsMFgUrCTl
zZ6pSayT+iA4g6BZsVlsgJrkDQjrHGsB9+dGglkwcD8UnseI3S1+vKnbdal1tgxjOPoN4KTRLZ2N
SR0bUfWC41IVrxOsFruytB8z2t9OtQst0dWHLb7bakva7e7gxzgSVq43Jj1YgPOndl9XpD8z5NM4
aZ3AeAEnkR4pXfQPWbYEUpCUZDEeUWhfwzAOWQ1Pn83cNucye6bcQkPbGDdKw3eIxHoylPXeZxmj
U0XDyYx5vDIjGSzscD2PHuIBNBAZjmgDRBxrYoL+4lvIk97vpDWXozWEH7O0t43vTse0cDGyQMrq
ipF0VJxuBlZApH0qDnD0GxIjdIg50ZwJUyuj8FyTurXvue+7bk58ypjJwKeAoQSrhQAjm4ldZYFn
9N2w4eT0GS3stz8fmiQz9wZh+kaU0Rr+BS0kphHTZq2xFyKOzc+XMm03j9dsJwjgtwLKGx9gNCGc
ZUT6jPatKth2dg5qS1Tk237U0xN9HOnJSyp2BX9+nat9bdJ1ssAMVuNowA1kHlmlie2QpMWkkVbo
z4NHSazUCwwyFo+NhsuNWOLI7JxQUIUfeUdZqbO3lDasBZKWy9hPtC7vlBbgBWlXXH1PHU70zKEQ
vcrK9yS8mNpFSox29UTz3WTItsMLT4Bz0scuyCGKHGudFoEyskmTxv3R+g+c1h+mlqsHTACHlvDQ
PrSM+RjqZ9KkwP8WZlnmLOxAfXJPlC80O7anHG9dlgH/RiS0ecdsMkMozomhv8dfsisctkuLA1dr
jHs2udSG8D9FXQ8aFySCXcE6b32qAi12o3TR4VSvjLOrfHfjGyUVqEkYjLn+VDUTIyCHEAwt+TlG
jdKb6amxE3IL3KM6PAdzpNnog821YlkEdKh9Hmw8K7Nwf3jukDPvJPzwsZCzGEfMn0roRXRDYYDH
57g2yPVEDcO4Xnmcjcnxr/z6CYbF59xFI8Xe4w01Zm9oUDJgUSAM0UZgsfVKx77gtJPcqkbs5rEG
nTG5PzHHszbOCdFgkiL0XLovdQeufNR+sVKhwVERRsjtX77GiR4pCzpuSZ+DYX4LIC+QPOcnvUyf
qC4m5GKxPkJxmPLyUaHtcFOYVlGufUHKIqffEdY1/fcQPQGtOum2ESgHgD7f2Ojng6PLl1GJV5rp
OCJ+Dm3GNOXjWy1Fw3iI5AH0SJM/M3LYEq/01ktgpjH15tK/MjW+ECbG5xaFhDfVnxVNeCi96keY
1FwF6FM0zSQr35+fNDodC8V058XqRrf6LhXoiA7KCSuocUOMyaRHTUUWmrBk8qWhZ58MxuPoz29M
u3rrfQE4Ab6OmL8YDQgBWYyE0/xE6y/2mewlr/ZxLq8WU9LKat0fOqV+1IPzDiElQuyuOYohBT6V
96cRE7enBsLE7g9qXO5UuqN8+UEX/y6Lat9w5bCCOxQKT43vX7rC/xkZaA4OPKv6jJPnRyvqI0kj
vgNG1o3pc3qJocSC5CFTU7p7vO2fDzNxdynxarkCAajkoTSVj5D9b14KON2hA3QN0BB7R9ZjJSlz
oDBLPUPGCa1wyJzCAwiqUY4bklWMxBk2rRFCrbJ+wOQiuRktyQrL2QxqwT5fEjF06/AOZep3OkYH
Otv9vcC3gY9nZupBkahtdp6sgD5CETGpaqG9C6cntw/V2hDRM+DxmiBJfHOS3Nk0vnbybOtgofzw
Y/fSbceLY7gW3wuJD6a+KchqFi/lAP644tL//ybaoku66XmqqDP/KtmKNNPtFz03/2yK1bGe/vcu
2tvws/j+iW/2z+daisXN5S/8w0ar/yV8V/d93dcdD9gcXtnhV9vxHwkctq6HnGY5pmP5+n8WoGvG
XzpKkoHF1uKPBV0v/2Gj1cy/2HwbDn/m2r7je4b3P/HRwurDyPs3H62g2pgAA25abLSuWL6Uf/bR
Ol1k+Ybt3UPZQIQyuRnXYfzg4YdsFm0AhDc4cPwAOmBdejDpduUK9P3wLpR1TuF0onRPNous15Cz
xbrRKd1l4bJl3oPeGaOxdKJ5ipXFDYxyhj37dZ6FyjwLHzfVkKTvYIY2fZPvcUbSFON3DrJJSRQ+
7FqU1WHjx/Lkafg24TtsQ1dx/RY8qwQWyjb0zTPqzhaj2smuBKByIwW/Uw3ZO407sRkeK70/O6bo
g9gKWbJ0ZIULTBYE/zfYTb0gHj2ez/VB2UO1Hdr4efR8FpF9Zm5JGr04fnfv2KtR5Huq6uG5VGTO
HNH+wtKhaZCFlRVSPdJ+EQZWeENwlzETQg5dItzePIMerV0gHeGpRGc1lrNoHO9jCxAKvNDP1uvv
OJaIT+ZUaWdTd6hr5yrgQ+QOhoZsKqMHK/G6YEwGFaRR3a2mltxnNdqgCGnBDvQS1GHeXVlOHqrJ
+iV6YDSuDbW5YQrMKAOkRJGTeY6jda3aBPTFWJ8wToZsfWHh4HVtTFQX34lXYZm2O0wb+Aw9F+TE
jJJT7eyE23QxojJmOYBF/71KOZnWhm0Qd2npsJEftm3P25Qqs40/SxtMAEejeYT+GLPRk2NNIsNA
EvIn9eTI/OfQODktNMQXy+nk5fQ0KpEK4iLmiySoLKraJWWQHooO65kfs98aGhwF0UQxmtM0Bw2q
3ib6ZNGinyJuflgs4JLMMR7FXHJCcqdLhvjkarq3G5FQAt1udkMj5F0pIw6mvc057ilLxh8ZlGpq
dag4Tu+ZqHH4sAqc7Ren0dI1gYTqKeSBGTYODekjyUlXNcEyYgcEUymPtf4fe+exHDtzJtEngqIK
HtsG2jdN05MbBC28R8E9vQ6kWWg2EzP72Ulx/0vyNoEy+WWelIGmWdi/yKwGauLJJ2RVqXhvo5HT
mZW/lh6mGB4v2J43ogmvrSIf4mKSuJQLI7Mkb2CEKi3H9kMxrMu0ZSi9XUevOJB445CAAthL13kL
6a+8kR1AtOzXMTBA5eoNSIa+F7Uc9qpBVk+R6yGcZX/4XIkRxckuj4EgYPKKS0wfi4nwYMk/qSJu
j0P+QxT8DeX8zSy5VdiI4uhkLyaHElLs8BiEewdGrnOMPBiM/K6bUH1D8eziOA+mLHrSZx2/7CDw
/4YHqojYyr14DbTW+2matybJcZw24zVLsU90A6ZmNZAEMufbpoHTVYArP9LEjij7yfmxj4dbJYB+
RGti1sz2do37ZiFNcuro2smjFs+O1s0MLuqtXRPjbnTmsCio1cakz9aaqo+Ws1qApxF8C3ulVmhH
mAvTHWNRyg2E+9voVIwXiX52luoJf1sXMGctjlNTPDbDLxmbP4UhgUsnb1DL6HuKu5dhAMrLyemL
BOojZTpJQMT5z1hIGVIcddFZu1Ire7PAZ+CKcOMj4bUjYYPmUQ7IBUv1TH/iB7UEh57m3rmE6gF5
P2jb7jHs32uGf5tyLG4KnWOHMSEZocHdkBHrrfzFiugRXNZ2FbNDf4spWuFUgr8VwzDngjTd9h1n
4868N7TqLW0pZVrM4tkZAKgb4d41ZpzD5pShMfw01ahdKhyQY6TBxZ6Q6VxQfmGGm6NsnXMfrjg1
z4W/7ioqQGd51EMLG2B8P3rjBZRZ4afh8JrgZdvkmQ3nxvFSeiFczl/bLJH4L1vktaW/q83PMenU
RYD9JXW12nZbwGRlMnOXc5ICCcvRX+D8xZsof6Eg8kOD0Q46nEpKFseNyf10w4D1xsUE0bZ0qJaK
UJ18jZnYNhYTXpqb/S5ixslVCsOIMV68byaUWRDHUvcnVzyX8W1RE6PqdJEeP+REpj5juhE5GjBz
4EwuCU6q4Wlumr5AkHwTLDvBuK32zlRSKB/uEijBQUfjO74+4FGLweV8TXMTFu23nK58Vxedz1Ts
WNM8CjvEXBfCx17L5S6Mxmuf1taNHc/f5lzQ/DbVu2RYHufRWdaRtrdFLj6mVbnXHXEvYoYJyg53
Y/HS2N3PLBzmP5FB63mIhQJzT7RtjJB0LgG7NPH0V3Quc6eNPLw5YMuDCQjIZ44zX9qF0noJ12fH
KH9r1iyHNQkZXKARXpWyuyOBfSxijLal5/ZMva3XkNsSSX3K7rjkcQpNbp2wJq1vofaattnQycyB
0847aL9G2x0RoOtd6o4k0xBnKle/TSrnXbWOhK4B608V1kMcujSpsMQu1kDmQo3MV6DnA07gRW/P
johXE+j0WujcN0qzZamSJCts5yAX71wSDgAl3L6ieSz0E5XivFgZuArSNEWpbZMRu4dW/qoYPWui
DZSog3Mds+TRrNCDzOlaM4PZ1MLL93V8Rx8W10ivfHM6akoJqZUBfRh4lgH6BY5Cbp/zY+UOSDp2
9bTky8My3EqCoJvUWDGVhnXGbpj41i532mUDOQQ6YIlgJyTYwjGuT6304l1By2ZyF1XGY4r2VTc1
3LqSxB4u75CBAOeomE2OfVa8zcn8m9T5nsj2XeKW9/TMM4efsagLOq1HvQJun3052fCkr1lDDGeB
LiLe3b774bSGhN/iMKYfoMXx2l7DiBb1TNmvkWIGMbUTN+HxO8m19zBCBrForQiENNgzKI/aZOxG
XskNSRvYwSbC1lPCupomLKLwevhOTnKrOEJtpLVcGgWtQHTub8Ipqwqrt8x6ZmqzKxoP6Q7v7zGa
LHSEtUgw5ikXkbK2pH/SLNxqnWu8FV54D2YH6lSY3hAfBhzkNF8mYD7iotghhoem7JWvoAUOcfGQ
LQzsGupPLE4aSH/aPc6Rh7om1IPXCT9mob6btSJIW5jTd3LBcz2nX/Qvfo3DkYjkz8ipbuOJ5cZz
OXnhwioCy6Watqm+OeGGLV6PhRoAKfS/tqh3XmTmW6P/HAeCrhVCFxvSyPElS5+sMLvOFliE2Dhk
c/HJT8FoqS2f0/IUSuspb1gq08ymN1tzj7NC4BSoXZzqv7zZviuwZHhZ9e6Y5YEa0scETnihJ9ZL
Q/PPAEadYb/9rRe42rqK4ZkDc347jOmv5i4XjlDt0U5GGkEItG7IhWI8HSMGPOi6ZELX0rDkPie9
JkHxomA+TS2Vu8JUwSyS90yYLr2igob2lFI1qlxXmMLD6PaEAUrxjtRLJYVePEv07cBmJn6ejP4k
SWQOxkKf+3Qzzo8ahlmny+G8cg6L8bFvp5U+UjbjG42NzxWnWVsfHnQKBX2kbQ6xCeCLwSn2JMi9
LVOv0vYIlVfMCknhQTgx9HbNuH/GrYMBBCLyGeVw2SGuBTMTUuZH9alP4nI3OPkfKnR+zkH088tm
xwsb10cT2yUzFKGE8Bt7QLD0tEboZLW361K/c/uRyoVacS5SC6ch7c5q+Yxine/bAb6XhbX3zJQz
hR0fljqBbdOVKfnVJLmzEy48ZQWITplYM6H1ILjNjcTsTb+tSwncjp5vlOwFn8Y09lZQGoz/u/Av
7WoSDLZ2DB3xkmRzeJ3K+siqE5oxFPAmYekMU9920maHg1UPZD06/ooZ3ShZ18Hk6DXtO9o5HEFi
GoqHnfa57oKA/t6OjB+osvfrUv2ky7uGW3bOP9pCPoRxeXaJgOCyUlBEUBZWP1i5CjkR8/qdULiD
1DiRph5gOnrxjdQLul9Zyvdza3u7AbKiz3fDN5jFNArCFkXOZDROBmK8KWzsI2QSpT8bWHMNmR26
1b67wI8/R6vWh5IF/WSo9XOsDbsyEYTKm/FmFsafFG764JZafsAj7tH7aP52zNWOeJzUvcia76VC
E6G6OfbjLKaOckjz9Sfrg1LT9loDeU9f1bMw7IZTD+3A1zqreLUtTOAZZUl7vHRE8ZT3WqkTN5qG
2VNXBpCa4DoZGOFoDWHAXtRYuAQ9r9r0HiYWdc0VFK98KesLRg0dJHDJsHMj+5hAe11dPIlIXtwP
o5dsO9P5HnKOw2MNWyDC07gRGf/Li/lIIq1hYbCw3pEZt0NCLZX+CLv3S8+ZsFlpER9oF331WMgc
cXVgX2xK5Wa+4eovNA1uVejZdNLv4VdOTw5/6hnp3hn4fYTugmxE9zQJlmXDTKTc2owD2awu3Frn
Sx0mrLniG7FLN1ARu5S9DIEUD3FJOk0SLuDgta1Hs9sZBgu+5qFGsXGHNsOczEr3mhPjYcmoPRqn
9mFQY+RbpKWM/oOdRscgw0EijCjlNDChp7Q91CXSadhPZ4MvhU/6fnDTcpsyPD+gKV4NJv2cJhN7
u058+GGZ/VEHxUB9JE9AuRpxtHA2sBq5BwpNLhOP48YJwSJRz7KdrPLGs6f5QeDAaEoPlq3t3T2a
ZkTecUpf4n6Eud76yaT3wWAzXTD7/LYNMY5Y9cr967lBUZTi8/BsF8tkO3NIx/T1bWjlK7eWceBY
PcBcpjoFJnbXwJv0FGcesM+QZoG54QaNeMOmwQGWUIZMy5I7jGIgG7jjQufH2cEop9IJ17gFRIsR
xqf90BoNyQSl7wwE8mxwXB7dYgykox3KwlnL6FE2hQx5zTaiQTlOhUKOXNynhR2PDiZGqLRSMyHP
o7PVwZzLi9UIXHGtIb3qG8zRykHXSd/TLTFZxjmUy+eoD7+THdssddgQsN7/eHC193prQpmyy/uF
04lmc9+LqoHW5FuHFSYo3OYTWuqjsbj4i+J5P5Yr70Zv7roMFxprCG3o2VlfGo7fQH630i1M32Bj
yYmsbImrfih80eysdyP+4WNtVOqG/rzFXyYsZsanzXTYlSEbr2SirEkcJFX+gavh6nTNEvQsD7A+
WFdIvOSe5e7FOL218HOlZ37/v075v9IpHfk/6ZSPv+1X8vvfdMr1L/xbp9SNfwjhIAVKXi4pjRUE
8G+dUqJTMqNf/8RxpOmaaJv/lfY37X9IT+qm5yIKICEJIvjdv9P+pk7c39YFKqVn8Me2/X9RKQ3P
Q/H8D5WSBBtCpQt2TOq4XvhZ1j//j7S/6lW51CGrvOPdsDuzTSl92rgutkK3aoI+j8/KIYmlF5g7
anD5bTocuCzsB3q6WPTx6WnLxPxIL/GI4e8q6/YnIgnI7AICJQCrlTvBGXZFBsWJ/erOKSGfNCoP
tivvANkPaO4PNsa0rYd0acMfH6ZjUh/KPsL24RlZ0IBi3mit/eilOffDMmcZCGHE9uukv+eoDsKW
gBTmvrzy5RKttIvJ16Lw1+rTZ0vAI4rD4lA4eJld3C+EQoGYp+5ygJWzp2vgNiQ7vmlpZB+VQ16o
HrgdifbBY7XxVU+nhB7qeF5xKGpD9pSXYsHZgBuPm2JNMrj0pzTUjy60UNv26PmxqP4mTXw2bUP4
FaGqxtw5HCFxvNtcSMrQ2ZLCIFI/ccXKiEYz/6I7BfrlAlK001irC4lntfyt6uYO9KZzmPWk82m3
pz6+jD9CNsJtomyUHDVNOIaosS+Z95NRjS4d2yZF3qPajeRMt+ECggpq91566pD0Q74X9C5hXPPq
9NWbXrRE3nZRevbm8Ydx/Lxp8uwz1IC8jZn9QW1QsanMCbEmy09MuctNYup/xRBSkQnOaOp7HMtm
eEswFAssvyBI+6xFi/Exao+jxUleobIgPlAKwap8sGuPWqE+KzZUXe0Ko/pqKDDctBeamFLfbCY2
Va+TfHHmnk5r+nYfRgGgUcC74WdoYTMoH3taBBh+cR+yaRIDKXajRrl3c7WLLOBEw18IDj8f4hek
sbW1Ij0adJZw/Q3KAVIwA1B0Um35FHyFOV4tqyHYt3B4nHWOayS4N+vfi6ALLdbynq5c4VEakCBL
eUvjQJfYF6GZH7Ry/ozg9/B2bHmU8TCClfbnFp0l14yXY2YlQAsSzmJ1waYDVAHym8U26N70A/sK
zcfA7zajUs3GaexPrVpeZsYT/tS5nOzHFZij3brJeLHL6FpasIil+2aN3PIjvbhL2EvIWj3GLdgg
0xCQJsPh2JTDXynj46SImNfwjv71TzYL9dByW6lQNVvZ39qG89hK59jrfyRHv+wMnlNuPUccI1YG
g6F9wm7djxFJOpqTX+14vM7TyVIYwK3uwZH1dxuF+6jsDyrNb8w62U3xM+HELR/eeS6bh75JjooW
4RD3DNRg/rFlqwedsG/wSoOWt494kBuqz2xKM3P9rWnxVAGg1N8du/6CZcer4cI9M3rt23CTNxBG
NdLDpu3OKrJIig3hh2uSnuBAj18TMnkCc54qg0pVlFw3IyBNsrEo40kqjwbQTVpTUBzbT22Q3yRs
30dMdZuQLBiShO9Z9n1NPtLTlkPNIY2j68mOeBgNoS6wNa/tuGJmM+eMD+UlxaPU2lxs45zTq05W
jVPM9F7QTj1FED9zXZm4FbIvAA8lmeWuf8P39uq5K1U4o4d6qoNqMB+T3MZqoUiSJzFDmvHaSoMu
KX1tMvMQ6SxqFAseQw5s02uLxDuIVdQX0Ys94z7OE+NriucdMWIBGT57auxVnq/Sn1Vv6NNveieP
lJndeEV260DA4yMgANC0gWgX/sM4flDLyNfprIOXuWjxLPx67zyVVfmajABOJ/q0Gf50QS87Pn5c
8b7luB8Gd5WNAzN3U7qHqKNquk0ZFlXRTWJiP9OT88jFA/kI5HPYGzdhk109W9KWqX4wp3OIGkxm
UrOBh6vgKahpAweFB5lZaOfISzEpy+EFC/pXQntLIOFubUWzhiec6+R+YchsqenU3zqveQt143We
cHhYfHthcBueejLaWr1H98YDnECK0nht+4Zi1l5eMQ6dLSBUW1ZUgvlT/tA4wrcH2jSs6EOm2L40
3qRK4rPMc2dDqBmOn9nuGiDQiwHgoRmnDfZ+TvfL61Cv9myNhLyREXLv0uYV27niDZ74lw7YKvTn
xtQ+2uXV05ieTD9hZN+QWt9qahVb5NFpFJXZpf0JuIWbLaBfu1/eKnD+3Keqm2JAjlaJn1TJM5a0
z9GcCQDH5jVhYdYnDf3GBlXGPYXKccN7jTPElwn0OPGLwOqic+24T9aafqHx+Qch2GMchejh1Ooy
jviyzN4+ZI1DiHHC/obdBcYWZUiai9Nv4TC9GXAMqMV7g233BydrSwkbWkUI2W0pkMara6PmVYg0
XgZrvutD8jXgGwZKXssrKZ+Xwe5nojfK2Y7ET2biG36f6FB8JEdly8kJHye0r5jatrPdPqgiPBtH
iUcZeSHp8T6UV97ebarbJehE9jZD5Yecg72fKWIQkgWC+NEzxXpHPQ2DuBvIO5va2qdaUVnlkl03
EYV55Ek+Tfdpya9F9ESy2xEJf2hOyqas2E2bt6Srue54zocu1zkDkMCQMjy4ZAQ9dHjz7Wkq89pX
KUNIYbDUj3niu3NO6ppdEMOSvVVNyg0lcs9CElGbDKJ3UQIOLUH2HAiPIOPocaDQKOuQ1Yedk7Ia
WW+85YIrzGB508rA3GbWRK/1kBBkG8ki4KAodPt2KGhXyyb9D8WVbtP6FVMS1kmPCvvcvmi681Bq
lhnoyXfuwqdtOgFXkYJsPKsGBNvwS2jEFPnSgBc5GWBVdQ9GgoIyhWsZFfNVt20k3ioRGFn70EUN
Z45ZMRwiYSSqkIoiT35Wk7dtovkQQymnfZOsQ5yuO2b4pA1rgV9LIHHKW0wgCcUf6UQYDVo2hDR6
lmNYQEaR4aWpBLspoJ2lwmiWYuuG/7LThPHGeYioJfnzbTnkJykHznwUk/guN0lgqKi9LLnseMo3
qpF9ED/YglOSGxJnzckw6SQXZFJNwvtlu6mi/pvJNAMGfUOjLHJYHgLJCX/Z9o+Ti5NcauQWqMxh
kNDdNktx4ikmC03z8CSSHQodew6iLLKw421l22pnJkJbvUGRFG0dOKKgtqpnEaMI2m8HD77BQPxi
/opxbmr5yLEj/O2nESGqpsJrHo5uKB/mvCYk6VDfEwkc6gvRxzQ8EzLEY0IOfANuiNILuHtD3r73
IYSG+C+Lkjt4ji9TRONKbN05KfUo3vRkrQ+Xhsjjz1b84ch7LtzU68GjZxkjFAVSvC4FwabJ+mHM
seUOf98Vse0bErWh9ghRsBOWKb8WKdL8UBj2cc6YYpUaHa5WyCiBayuqXC75ndnfXixf4iRHD7Se
efKhg1utToq5vjYuBTkF9mEi/sBLZXvT58WngAC8qRzSO+TWYcDoHFZn1iyyZk9NlN1zgeLxa7if
Z+5LM9nfrRXjr41adI9oOaWm3HZUFNzEyfhZC37mduyhDzfGoZj6KtAz7QmCy8Myz/RgLzPT34aJ
aGlh1A7rm97J851uUcFBiFXEQ3tIORjS2dSQjeo/GMpwdMm6wFwDpB41ZliQpok4KttuEVkIIame
EhFGAArFyJprSmNbRs5uwHTlZx3x77IrliCuBegrxEmAgMBQHPRTCU42zhYKYOy83ndT9Z0uIecX
SYz4ByqLG+Ai5JBHv6k9yxxAkVPsxgbXVodhedPXuRFEFeDkskcJFqOJfzoyFpBZ9dVLhcsekpW4
lNryMEfvKT7vrWsA6Og0Fg7IA6RPmCX3HLT3MgmfQs7xu0J2mr/aLS3kvhtwl4AhypozYZUfoUaf
CEqiqK5kDIPDHhsNNuaEpylidmXL8neSDmuScUMbN+GBWHxbUwl4q2DqG2fOA3dQjZaJi6gwlajC
+ClrRprUWiqwcVpKzZiLbs+0Hbj5YsTcIS31JxOLo42Gmq1Xk2+TGnmlDmDsyNy0tt5uKbacAo5K
HXZVIztC7a4Herz5/1q1/gM3VrLOXROTeJbBB1cSzvON/ZJ6tj8U9W9vdacM+/LeyGfkSn0ttmBY
OWMjoQpKbI0Ip0LrWAdUQyYPZgX5CSoXgdUG1te4cBSo05KUXYgHRuN2iBnmtnLANNmji/27fNSy
+KNuRxa9nEnrNKaPcyefFpGCxulm11/dCYbzJqA/spG1M96Ebj9guz3p3cFJgHXTW1bdRvGIofoh
gxNKx41xtc2sW3uC6cME0DSOnnFsy9nb6C0mda26FzVQTWfqfzrPpIojdoKmb9NA18XdxB4bkOzr
16APzxfBss2UE2Tt4hpLseteHAdVikfaPpn59C46PA3UNTjkIpG8w/X2sSaC4pK1ncO3C/kNQy9V
xXTGMgy1K0nRDXgDxpXOaQRp1qrqMaSHNSZqcYz0+XEWVb46uXm5pba1mYacIZPhKyAwt8mn5lNF
yt73OPORIdIbp+H+Co/sLK300sQeV73wz9Md51TN4wvQ0RlhEi1CODyY4wAwHItrtTdHhoeFydcl
UYDW7bIm07hwVBHe74mjRGNSE8zThdJP5z3w/6pgF6RXBv2S9IxZsjDZOtzzPDOkLyxLbIruOfY+
mAGE6yGi3C49F6XioKx52wgQhWukAtbvEjTTAoqM7pR9ZRKYNGNxPw/ZQ5hbO8745P7lDoqKu8cP
hGNVw6/tuvRdxmq80VJXJ53IPd428hNCPmfKaApCU4P1Oxk3LsWMIN6oOLC6p7KQHpYnG8K3rP5m
RWoS5FQK7ELbmQn1YopyjQ3DyEPFtuxT/GFvYRy9RHS2JBZKpODcMicu5e45y7NqzqNLqknlGS0z
rhf5DY2pG8nlhzstxNuIJSl05p9ycXgXtI5r2EzR8ZDQoipaz2+mavQ7t2Y6QV9v4XCzdCXBgsqR
CAnDc671+NiLnJNngQM+JvOU8XM5kjuTpRvnjCu1b9m4ClA5scFyjYXx7thv7WTuS/6uHjP1YyJg
+OyW/mDwyYglAiNOdsZ08IeN2uAcEiSD1MMmJ7zqpPUcOs2pvNLn8DsqLwvooQWPnOyyMF/hqfRB
5RGtOa5qz11o3OsR3Sq4WaeV/c7rUZTVvK1Rw80ENg5q0m6h2t4vPPudEBNIBOtUNC+2N7xhJS3O
5GjxVNGjltZTfqgw82xgE5Ay0vAm5fEnx7IKhziRKgSGrA6/AfDu65yIornWXuSkfyMV35vCefqX
KNGPGNMaeIaNzSWmb5G7VU0WHxNZVm6LlLqFIo2xntkQ9vLJ9Ec8RJtEuh2cxWFn1xTx9OlVb6tf
Z7msPQEstaZvWQ0gxoH4D/iz86DadoPIRU7fhI/gIg84/UHvuxdjhawZOSkU2Fqxl/3GMayepNK4
6grnQF0tIgV0so3hRZ/CvQxhOvn1a++lMbuS9yyz/num2dZfeP83JOl3bdx9dMAZA2+M7E0cNBoi
jCBEzrKd8JDB56XlzOb7kbicruy9vPIyfFV6wQVVfos5/3JzTfiTED+ZF0NT0ngoOMSzpo17+lUh
VKksg9ZxgCw2+At2qY2sbd+ksRlwAEiFMmWtwu/wrrB7D1hEcL0wEg+X8MNj0jTa+oOLom405ruR
XfvFfOWQTplK1P6Mafssc5L2lZ48M+RsDYuFoph+k6J/czgTEndNucI0j7FiKi3Sv14XXyPgOmv9
zkxbv/U5PpRlzrwI9zo92IwSaBUzeuvbjHROSuJpmY0HlUTbpOIon5bhoWoESR5bgEHEyQ+sYu9B
VYen8SpaKJb/+u/movxqTfkmWN9praUrm3iX7618c6JphwnnCQgYBSMTEIObcuGqNLCMOZD+rZHC
tsvNI3InjkpqQAysXsRp0t5vUx6HaV6Y0IFAX62kiCmhESwJy3wYsbE6465M6X3vR4/SrDoYqual
Sfo9CO1mu0hse2AS0Hkx6/TR8p7MLreFwdo61SvIQnxJ5sDiiXdtTfE6Qu2apXlM8+hL9PZHbRl3
Y4NPsFM4WVe3NZXrzL8xik3g6fZWpa8CKxCy7luUOPmrIdI3mpV9J1wt5sh9JFD96FURodiB+64G
ywQjJSQ4ZbWBPtBpIRb37AIkCfXvoQO+k7GPtiCxCOlzg89Vclrn9vj0iEx0VnTS7TgKZvXV2UiH
kw4Ix2yI0zsGhqA4iFY+YcvWvxn4dJuxPdYEfzqMZKiTy7gwhJG7ev1zSxNfYUjuelZPNY2asSj3
bgPJDew6qrCy9tWQQgryCPbgu+TMbf5R5tZZ7PXeiI2j1FNYNcVz3JnPRY9nz0Mu9QFIvWkI+5u6
6sB2jUy13fTdmclrjm/4RRQo4EAUWLuShNGkhgI9xvYTgTgRYNU6TZqNIqj36GURW6cpdglgE+5V
ZHQBY/zlVfHZMCeOkCsgfLNDxfwyZvqK9Mn4auKWoJtkCR70Awkk8pqMg32ZOYEXqUM4NlxOe4x5
Vlteqet8M8kskwO1kZnEHfmUHl8JPPGqnE9Yt06L0XFN80Zi6mHx3ps0F4fcsY3U8DuDs/KsOc0m
EvUdTsEbsE8GrWCXrLeIErC9QxzvoSia1oY8JnUGycVlz8JYGv/QoPyiOn5YQpcODFV8ZVzh46NV
0Yhi1iODuO6sKboEQuDAe1ex4lRVu9c0Xrh+Mu+hu0Wk6Bj5rsJFPTAtaPr+U8ttSqdi7B0gcsZl
HdbmlHHMq6EAU2tQ23rt9y3hYxiSHybpFwfKZVC03ZZXhCVep5siwwCIKpfc5VS8jCOxzNAwt8Tb
2i3uvlsjnEMQKfKpcNejXhVeBRWmME3U7Txllg8Xq026V1tED1OGzqI3JLv4zHkD5IaqgcqvMHBx
XCLb5XKG4rawF1Yb70yQpbOmHdyOeqa6vBUOqMowwUnBAxVMi4utSc6vdiILunwgRIQZzKVEFTuM
uUzHHfOuVmQwGxrgtkMav+Z1QZrF/Mw92h5NFiy8HOk7QePPyJjldlo04FnMQ2qjZw7vOsR/FtJB
kqybmsp3oqDXieYW3nBL36rOJdhVZkdWzhfkisY11WlRFlDY1KwpiSo3tQNwJZF9uldVwunUSh4B
y35RJOT5VjPUO5C38NgHjUUJQuzGXvH4MeVfvW39GlGYc3cD7qAX3BXd2PF1fS4P6YRFqh44OnfN
hAoSVwFucyJLki6XypqIukXNi2hFG+BiJ5AXNsvZ1n4SOsdKndaTsUcF0FOab1w8ex5evd7rvwBQ
+RSEHeIc/XCOSwddoaJwV9m05Yr5dc7sdpf32OlIAmDxBV4Rzdo297hJWrI+6eSCg6x5TxJ1k40j
cZawoI6QMYmNthOgswqf+oSfUPtss/tk18BYYWqT5RdJWy31mAEmKp2Bkrm2ZCT4CNwl2Rk3nYsE
Bqvuh7j/Le6w4Rhnr31DFyH5VZRuj6uVwXS+GONLiUrP9RJ7gK5FDna9ZktIBnaLaibWD/lRMBac
FapkmQC8UXVGHYIHRW98Hkf7JevFOmPD/Ig24yclJEu8YNPOKvZZYhQn1pUJ6qlnOvAtFKQ6g9Jk
q0m/idluRPjeMSMQbfxsWB5iWGv8TWH/JUOR8yxBkK0glMQRK75w2Wdi2xK+aLyLuZZlTvPwSogL
L4hmXseGf5S2Pt5WyxCqI9LVQPj37Zh0kId3Gn6fc6xpGtAtNEITCwXMMViRnbq6BpOscHbKTbM2
Hus1MdaYaCYH8U5ygXBTy97M4alMJEHmFitkO5UnncrLWHkeYYxvoE7v7lQT0awdgGwpamyqCwyL
NDxX1ngEWtuDPChuWZr/9DrTAhF+zCUH9I7c2GZR6pfzm6xXk9QcY5eJus+lHrhbFOopa+LfbBkP
U1a+e05B/DSiFqI2UVcm7D1DUYSXTMGZGN9rSrkPczs7J/r8Dglo5U0dS3myvU8HE7wLM5XuTOdC
e8VHVuKPhibBB2X32t7KOWS5XgL3mbdQOoXOvaGYdlwUtxVg8YCoqDT6iyqcxzg/lyza7YrkLkcy
ypzKm6DmMDVnBUTVOUGym99bh+Yw8tgdw02P/VbXz2Y4PmVL/Ot5WJTmBIxTXfPStfDxN1bhfqUm
c49uFK/siLB7bb45pJz7om4PgA7BT2npZ8iutsMO80dEce3kkQg6nWsj2RGhUQZ+5XJuYf7E36rj
KlyRZvcHy7s6Nk4vmmfYMfX5oJoIENlo05gy3pE1u9RlwiSCmzBqhT4jj+sPXsY4Y2osXLpADeLu
29a8p1Z5tMZRAiSq7KIz5rKzaD9EN5qYYZYzy4WCO9xMi/0SNRqcHW7vXgdNZYmoXXEsTN6hwZNl
cbBtui7cqkzrsdL2aICLHUjd/QCG8tqoIbmt6/YljcGJYxyANOrinJzVe2bJX7NiD+HsxU7M/uYg
YecjZhoYRx43suaEM/VOOYV9Ym+k6phbmCpANaBZDasROxOrx5/kXyMoojZgUHtZenbzrj2ELlFu
UNzRNnIXXoQm/ylc9wNLbF0iHRJ8toqFFLfBB2VRzb1NcwqCmi14OcotzOpXFs6mIdErUHBz4+qQ
T+VJGloQSO6mxxYGJnV6IFXxVRmYbxhB7DzH/I5L4xi7Fhn6XWhA/tVxpLFxrRNGv8s6/PogXnGj
PRuEC/2uGVLAyhAYAYJS1AJmaweL+87OjEAnIXQLG2RLzrXb1qvmpU9zsbVllQBKq4ESe/MD/fb7
uK+XE8TjnS1FeRbYmYqe19eFrdiA/NTN7Ap9yLmmx3nOcogD1sVa5geSa+B0aGld1muY/mWx4O+w
d00Ur9R8eDM3aVgF7Pt2mu9U3/8kXsnbY43uaYYobCUNTTX54IKomy5mgvto0CjGgZOAUS+sbik3
u40EJsUiH6iiCy30yckJl5PZRV9uOY3UtmjvI032cazFgWV1DUDm9MNmAtiAjkwgEgANSZnTDDmT
/RlUu+AaDA2N8ec/2Tuz5cix7Mr+iqzfkQ1cTBcytR7oM3x20jnEC4yMYGCeZ/yRvkM/1gvMUmVG
qVRSv7dZWiRJp5OgO3Bxzzl7r41S0ofWTE4rFAwg9XBtbdwLIl/avFnEncAiUonmI4IvE9Zdiwqo
NzUeYAX+PwrbJH9MnTaAwsposQJW5DuIrVufnB2vOXb+gMxcBlqx8hOFdoppEJtT6V8QkW0ym5Jw
Suhb8DUk75A4sGhJ9Nvng7jGYYfsssVpL0IIpPxZuNkax8d0xoa+n8HapMKERY+irm9he4oYTLfV
3inz8QnUB93EP5XnrOZTYW5Up+Q95ApjhkWorRSkuWKqb/XsPVFQ+6EdtchGwzJiYY/CxyytXWIg
eJ4x7oBjBORZbmcypQtsWdMuzqPnTNQWvHzKIsNGw90Tf7YUjvxWYJs6cIOHwz0LRNoR6GJS2se4
Cb9ZwjQZcRPA01XWkpCwb1mKAThW2eiYZrxBoryrwNnj5u4j14/MfWEKNDmJ9RKq1dq39c0wBfaO
QAoGHyCyyS4bneXsh4qFOW50P+NnJ0SwUc5sgF7MLJGF6oPabEqIFxNwEf7enzETs6nN600bskNt
NNTMTg0Wrmwo5ZuMb09RfAcOb4I2IP4BBwKComqBAmTLLFCnR1vmUJ6i+Nkpe5ZJlVxeL7uw7r0i
k+IOKRkIWsBNSpWUJ818LOB7Ec1V/rSFSBdmZm97tX9vsnGbIZ1bjA5iED8fP01+5tKj1F5qyjzo
tVVQoXrynLbMKWtL+y5KWu5WqZ6NqnyO2f8u9cTeKu0E22WQBxFyOmZmjXx34i+qab/N3MttVdlz
4FdL5oSZSJqo3M46+zmTrLiKp9xzdSD6U1O0h36JWqA+DLg6l7l0kt2sfGwGYHfo8B9TWzuolnIu
E+cTEMu4gw8fIqCoXsOk/+5ZCslzXoJ3ctullC2euklg6nNovetZzTXIa7cQlE2DBre86S0YSmD4
VamFy7FiCFyWJe6WdloNCndOW4E8CtPk2hFtREya1nOdQJKBd/Bmy9paBgjEQagfzSYpjmy7fpjP
mtc3rmfYO1lUL43FbMfkXk8clnMaLRYDx0CYz1zqGDXeu7AkC0WvbFsHlyTZmx9F4/yI0WqGJmmm
VQk5XsFEZg4vbTowAueqggXGSJrlZtmr8Q+f+ZcSTp+ETky7lmV72RkdE0DjkquWscfpfukHxp9t
Y9JqTaaPgDpV5jRaJr++lH3EfSjWqqXSMLIeMetz0XpctAHQM8mX4iEj5Jx9F2LyKTx0evrdAzGw
rDRQMlYl9xUtCC/T3tMKnpHe5sWD+oKSa3woNp5fFruh4iWap5Ugg7Zcz/MwM3C92cGwnSBaTaXO
bDhMaDn18S1psQ7WCUmWqXVKVW48gvA6mGDrrjTA1waoVqSmvbM1Yvg+jbQltoMYGb6OzPZB0rxV
rIAltShjWxLAvcQG+x0sVNiCGOCcVy0vlpDnFlkX0dCs0cBApsWwQuIONUnsg7ZrmVoeJn0A+xVU
T2VuEpbGjBx0bQR8Gnny1vRuLaI6vxqWQ0tWiG+1Ezms+XKQA7Cr9tT5BhIe6xHO+bav+tccqs+S
KKAf2E223Ka3IGMR6JkEhYAVbTPtp8ouUXrRudMZ/vpleE2q/F6GXsB1T1UfAjzsO61B+Rwd1ejA
XbKjsTsgU1ZhKCIPejYDwgcIxl0xy2fGf4KD/GOM0M+NDt9RON6wJDYkXyQKunHaMyWjEy3ugD60
IxJfXZSu8qyafb6z88aNzDnX3UyB21AgwuT7tGs8j6Mor1ZhK+yOPIs6blhFQwNfb27lKg2oZA+Y
AphiNlmTfdAt8vJGwHxqS3UMObFEVQRrlUyKWU+cEndpUFbMqqRgbAuYTKzK+vBoMKiM/O+WiL4V
6ghDJcm8pQ8I2PNpRHWtR7BgTJWIiHglurC8mVFG5HTyqTtZ+mGk083OWvWHmbc7O8neau7R14S9
JDvnPjs4ysOADh0Pon9hjpBvcQixhrQ2BWhdFM9NqO8MVT4LyJG7UbEGjKKZW/lj9F4qCQ4JCnar
aG3K1Tpfl+ibYRkumOlPlya5ZI7q79uy/ECqBqwbzBJjCO5vY/AZDuYu1OzqNMvLPP2bF+P0yCfK
qaHt3mUxvGREu+24pFG5s5puaitWyac37r4FXn4q6OzUhMMRQiLVHSvyi9kVytqJ2ictxnjesXjv
PK7Awavjc8iEPmpor1VjReNl8kYYa1winbbynVjQO0yW9PLad82jnmXWKx0y3dvymKVBDbBBabjm
IC2l4MFcr67LldUH4wIrkbFb5JXenWSXXRKLZHnaTWBKQjp2iojfaxsYe2CQJ+rNxtTyeV7J4DmP
o6qtNT0UyFSSDyQAbdnRYmfzRUN7HZdZwCRwRo7UOnJ4OP6Sv9RJjrKnhT2q5budMwEKVTluidSA
7l1Nm3KyoNl07Vsdww8ZvSg7ic7YVKa5oSXxPRPqCi45IzkJvZN5AW1UGEk0FRa46veOVQKv6YhP
pptZK0zxWlQ7uIFAl2t2xvgey59BOF4/sVz5eniqOwFzCOt1mc8UPCB3TPVZJ0AjTpZcp7lEopSl
p6Qo5QZq31E3+7uhJtgNwMoFvs5+jh1dP6Lp16q7wU0AwCkGz8b0b2SZvI3mOSP6cKGC3pr3m4e2
yA5krAKx07eioAHsFMOEe46mZ4E679Ca5aEcWbJxJq2lVZFH2LGVC5XyIIFyg85X0Pa24RL0K4kv
IKzh/9qIzJhZKUPoDo6zLmFhujKctk01DwrCeSIw6wN9bUHKGtP10qSCqLoRhkx1KwlA8lvaO1LV
ZgyLfW39Zkvy89Ho1R3arZVa20esVTvuLuO+HtgFlUiWPMRCZBGuhVXgOBhttm8jcpMoD3507bZq
r0kUH1NajoqKFmiI5TXmbS59OiMR7Q6815hqCFwu/Kch3oxsAVCgEB3hKzDLLGm8IwTVdo3xPSoa
qPs9YUnRCD2X2qDv27uI0osjhh/zQXoWNHM7viSF9qIb3uMItGRERcoNd1cE0zX359gE594Z8mCN
/i5XuTdkwVNi/AQFsDWm4GaE433QgmcdYHNam4+D8mAbw4tfyhP+/HsCb8pryLuxdsMUX6C9niKn
Oo2xvp9qbU/zd6f4TCVs6onK2gZtfFHnW4rgQPuaXJT0HSRtVdQHSWdBqYqzQlQ8/tdXxRIzDm41
Wox90wfT6s9U/26X0Fcr7p4dfwCSg6pSMe9QdJ1JC9cfqCfMZAG7GaO95fqWuNwafTD3zCAnYK4O
lCPb7Cd98DdNRec5GTE1bj2bwI6J/a5A/kgDaEfl/wpg4DoY7SOIS5rd4KO1faktbL2DDfURJd43
7ik/rZibbm+0z7O/AoEIQwc7QziU7w062OCq0Z1yhZTq5ILOPdajcivifI9Bb1WOOxOQhTRA+qGQ
G5wjuzirgti2V3z9VSnak0GYJcaWlWJM6NRImB5I88F+6YT1AVDICkMzMH09O0pfOVCxxYZ2Ianx
WwReEmLwS15Mz040YVNrafoNP21bfFSWdqwbKukQHywSYxJ/9GHrqzzTz/fARmfQ7qc5KzUVEydQ
RGd6eOmlclPy0eVvM5ZW2TCbzI513Oz9Ypmor/jULmUdY503rDdykl6ConmPm5Nu9DcEM+8p9V4c
oTou4tv0Nk3ZZ5YX5xYICfzQpOpXOi8KlyDh6dHahDQm/WyVO/7z6CNHiLpbWDhuWoRXW6obIlQ2
JNoQ47W2G69Adlvfci3cEIFbNu1xKuyD1XRrk7ArX/Q7DywYwq0FKoWVV19tNlHNYLPFrNCZTC4J
OHhWq004j6Xf1dw5cSdcqd2yTDAwFCJ4H2kGPASaRRhYS+tNe2HEf8m9hk769GjqEveUti3H7jHS
xKUulbti0XZj8sHjL9IcXyRFmMLbOAzd3YGCPZanfNRfNC7I+QJEq3aG4LyyRLxOPNya9kjwcnYZ
rN8fdxBLeS6BFYdBlG/muTX8K9iFSzZGty7qnzHBwwrPd8JpoSXXCzKEdo60D5VWP6LHu5HccE8a
70rs9qI2TsrIBArhb6a2d+BvL0ANDas9qj4+9wyBPKZKP7YOyRDexoCDH7sTOq5TyCRLb+t1VymP
wFlvQeWcCG17m5cR2VkMMzSIMN1taBdJEd7DPrjNK4kDilbTF4a9lNZrX1zg9z73Zupio27loh6a
e/1zchCZjAufS4N9cNKfxvxSa90Rbb2sL2Z2p4g59mG+rOg6EUcKKJHo7bBaD+F4UAsmp3F0Gdro
Viqj+yXqi8Ln3Ncugdaeyla+VfTMZFHvNINrihFkcFHOybS2NX0p2xFvLn8O38ps64kJ0B32y71E
GpL05hH3yK2s0wuDm5ulhjcLxZjf+c9F9dqH/UmzWBmb8IUJ8qUF8U+Uw3PkGEej/JG07SkIsktH
jlSmK19/WF0HOB2Nu5Yz/1XgRLcnZ349O/qU7Mqy/hE2tat3jJn65NLnj8TbHvToPRgrtxmdU1CH
zyRQndKaNZpfRc71MrKsVV6cpik6epb+Yg4tqD3lcX4D5p+f6vURArilE7DFgowO7Y55+AXL62Hg
Ruc10as++s+DhdaYu9630LLeTLN/nM8orZPHwf5Oshmg8/HWpMYZ9uJNorB30pRdIJjwaeYIojri
5AvVAjdf5trecNVle1Mlv6u1TvNjieFty+q9ajO0y+HzGE4vST5d5z9qMsIL5Vstyg2Zz1dGjk9R
2z6i0H37uumo9psQPVtYBsPBM9LQx9C232Ab3vC1m3p7Gdv8IwP7agvvserFJpD44+hc0/0bHdLQ
lfJbMLVok3/oUbdOnYSde/A0H0Iak1zSEATnvc1XFK/VSWu1l64jibvdRF10EtoIVuha691jXxkf
dphd2Ek9Mhu4mRNkVU9dj+invk4btbvPZ69vDrtMIF+ggysNZe8UzSOantcJK32kqC9Iat7ymTtn
p5cyMd6Qa2yGyFxzZnKDAGoweneRpxfQmvf5Ptkb6Wb2J8RckUXUX7H/PbVNeDP9z44l2dD9Z0Mx
XQnsdn4ag8+v22sGAqZVmxNknqOWA8sMfWIj4w9Dj79VL3ICS7D2Iu9epT9Hrzuz0X00BuUaePUJ
fgOEgvbO8PA0i/sYbNXFiDw7g4TXPaoiem255BTDOlTjuXW6u1INN8rdnEEbaUHzNmQ+rK+30UEN
WmNJ0lGWoazl9/OA4z1/HacF67B78if1R1D6NxoI7PO+zX+F1WQkm4irYbmO9E8M8R8HH+KaERNI
qb6knBTVYKH2bu9N62EYmfZgGRbOMqnru2GLc8W6Vc4Dxnh0HiGO7NNgjcAdwBvPsNljYQdfmtla
5WE7v+Nzvs83LyHmKgu0efbRFPV3LfWXHfWTRUXF8Mh/1lNz3bKC+rpyg467rtGaQYPg1WJ/W29S
IEC2Y611RT2WmHxNxyeDIASFDtqXij0y20NsK08IK3apne8ZfxxMbVo7AIbCIGVXGV/nO3vlpFsn
qr8HbbHIQ3vTW/4zPIH6QdGMs4e93S/So27PTpYmv/TZax9pP9pEYZ8kWBaLp8HIPsxqeE51+7Pu
u3OanAfFuVlesFEt2FJG9xQJVttYHgpdboxceyB4sNP8mzmSTpDpSw/Yh10mr+2Yk+E27EaIIiHK
yrRlv/zg4T+DPbWVKknVtLzaaUuWCaKQZuM1xqFLeQJSJzsbl6UpFsuZRRR6I2uDscic9jAl2UX3
59aXdbAj7ejnzQFAVmW3G/TZZ5VB3pCsgws3ifBEA3WbeO0Bs89hsLtVQ6O6UfchWEgvMBGo/ihg
TAFVviXmC1d9eC7DtcF+uEabIi3/YPjlvvE7hND9qsLGrIpxFyCWUWlLjha13/js++GhJxKdTt1p
lv95EuJs4z1pHgNkkaKWwruYgBX9ZIbK9tJc9j5bGLSeqpq7Zai6BFA9FCg885jsH17neUeJLFF1
/AO6dqI4UKV2DsvB6JpdfPLZc0jzI3LqmwX5oY3GK2YDJK/FxjFZ0xiEd8U5yeKLRISIP4xhzoSq
M+BIfEYJ6CQWhoWQqPtO5sJBRKxIbXfPm+5RB7CRRPWycOpZ0CzoekRXP2G54dfFr+kI1jhkZ1Ap
4aYYxmMXkMJpoBA722+hb6OeJsmH1tZgOZ/gF1yT3oRlakC4KoQ8JPQ5P2yyiWpm6D4DaADULGed
+hnV8jCrKxt7EzlHYSLNsYJdM8SLhCElOg1aCR7JRcFa1LCW56Pk6yU+8wjKUQkISxQD+IlrC0S4
sYctk2DQYZxeHIyPTyQW90ySWUTjIEWjCzWUBhqdMb9f81MX1jrucHt71i4cQ1rY0tWVbEtg0LGj
eevVcodJCmBPPULPtI11A/1ci+dIioA4D5Es6zMJNSsZwo7yxqXBiMaDxGP7yqIYpOubHhRNgUGH
fORUPWMQc6c+3ellsAG4vNTMcdsHya7RIPuM6xb1HgrTVQxlll3LktGQMUXrSuDL0XEqZYte/SGp
wU0uIKz33Iu5c//QkbiiFOA8Rerq6Cs53qRxnF8BPpr3y/O7kPoGzf9q2YywtGrvJu3hWYnrje2o
M/tvla8G1XHDyVzTVYCcmoS3rg+2ig48KS3esmAu1YJrGhtvkXeLkDJ1ueHarXgZzp49XFD2v3k0
zKmyCpJ2Wrm2CdXl0p/y8VjVwxNasoP0ATGgLigqlRHgS1LC2oRPN58FiaocWW8iLELfe4tWDTxF
dzLGKwJ5htSUPPNk1JqtI+NyPr8dtpxx7rjzDa9Bg+mP3sof7F0F29PvlXXvVZuKszCobgDMmOhE
6dHXuPP14qzWIJFAN0Tl8J2QbwbLowtogy7XzDxlxJxSoZvLCmuLRrnqdPEWhwee2zMpyo8MTC5a
rLAEqkez6BGpGgs0uA8Zq5OOY2fempY+DQ4Aej77UJOMIB7mjg5FQu7sltsa9hdwaYwz/PWIA2Mk
U6KpKRT4PEy1DfE1DKT7dQcI9iupSzlSkTxExBVBBvfpcgSngYhydNSrqhjW3uhsuQOt9E5Z4ZOa
XUK4h1dJnSyVdFzOX554sRXb23BpnpildywGs+TcGj9mTcWIkBFf8Ga+EQ4hkJwuvYxEpA+5uR6c
YK/Q7wuudATc0Tj7HWLBHAl/LU/pDLCCPBtG+lnIaqN6ziYKHgsmuDqsEX+Ng27V0LBS6lvvnaeR
atAsNiNpc9ZUgkvzrwW3vbDaxYF5QOBJB22kDpa7TPE3FQ/VxRFmEqgVIg8tllbg1VpXLXFOLTuE
oXpULWul2nhDt9JJQLMYjPepQXerXwklBtOHgnUIyLlYTQ6xvNO4tYCeY9t7LiLeODZ4IRL5uZqj
YllGjv3ISP8lnGK3NVCKfMwnlSwdl1RShBk7OaRHIoQ3BnKUaLQ+o2TXqwznBrECDrUlVmP9VR0a
zaNPKRMn+mtZqHsQOBtFe4PuvTP6bFWY9PHEYeRUySgSJQ5ns3tPTeVYt0yAquSYEMlQ7tRYv5hz
op4BiFphhWm7NU9Mtz2895plxybKCTXTzk6dTVrK3fwyNT+jU6KsFJsXTzw4eA2/XnJ+V21MS4+h
HL3FZRuxUxDL+SBHBQFx5GzoODxwrnyb40BgM28GLJU0qNceiSlZxyaA/0ehtxL9sJb5W6J7ayuX
OyjGV2Ho51o11jLorqHSHko8h3TIFqytTBCMdWgY3OPuyoQSA87vEORbVDKwbLDktSqthGI9L8xd
222DcEsNyWtSQpJkrYaeTXLGJqW7B4t8TWueEA40tMXXqzFGLZLNbN1bwcEsOIO7EBwK+Wl+v5US
hVLYro1O3SeNfSJXw41Fdy8Yw8VTtrNFu4splTHpc7uGeUPUr9M7G09DbKMB6SsJu83MU8JoHK3i
oQ67dVBPP5qq4vsI4BjDl/lMjsHv4LE5T0Vy7AvlajnstQyEtChX6ookbmjeVgaH0La2KMYeNL/Y
i/pV9IyqunqTzTyP4MOmroM8kACejOQ+IzEA/fSGTtJyfqNLG+lGmG5HEw74dWJPEidPfqExVDTO
KkgWBFCuDQO7yLtTZicurIFtNaobD1CQTwwdbIB9WVYwoouzlxwJyL2EYbaLZnyfPzwWMUVPAX4g
dHaVkezQyx5mkFWk85sQ2Uz4OhOkFSpvw4AmVUygXzJGpmy5Z7oVScrjhPG7TlBtGaXxIxGRvkFh
lEdFiVRljhO6VFFGlELn3XUCLKmwIZDtvUFC9IHkzJ2ZSsBDU///8SH/E3yIBb3jv6YcM0LP/v3f
Pv/p3/+tbN+bvArfk19YIvOzf0eJaNpvuk5ajapaQpjYsnjkd5SI+ZsFEE5zpCkMwzaBg/wVJaL/
ZvNVqMYwQ4CNqA6c5L+gRKAhG7aqW46jmyo/WIX98a//8n34Z/8zv+TJ6BMl8Def/xNy4UseQm76
P/9Lk3+DEtH5IapjaqoJ5QTssuD4/owSof/dOnaOq4umdFprMWIdCXtTz251Z1JaoD0wXLR6KJW7
jqCr+BA1WvFmNoPbqc0jsiN72/lBBB2ocLEQEHAfQEOqLnWeJjtVVXsUgraza52AeWHMuLVsS674
GSUxyR1zlOjgaSAgMT0vWlKFICEkPwNIU26sk0lQiVmFCp8IZGm61pgZ34TYOLojL4ogFz0RDCh6
nGqAc+XGItYv8soe+rGGa7NCfQElZNlZ9hkhrn4bQJA8hEIfkIZm2qpKFRjN+eTIBwar+S5QMgSd
aCNQ8q8CDaaaUrCJC0l69JsghWyMjXHUnHIj6oAg7RwtR9WEG5E690k3FwrddzauBHoFChZZr4BJ
BVCBeWudpJ/KHFqKofrWDdY5K+EVhfOvQJ39omBfWHBYZO3B1tjZlU/QYSzQcyeQKNOxnTaJll8Z
fz4XRhcQ7qqyZCSsTrqGLI2RM4GK+PwOg9Hc7b59EVbPHJTn7DFX08aOgq1ZJLhjbeXYwzVpmHfu
ExUh+TQ9ff20Antfm4wbz5zSBYQ1k9uuaAkw8LD9xmXMxBGcSOT7z01b4GGOyGbllMdNxgJe3Hgf
63OFMwjg/c+u10+GUzZ3qwfuHlmUjl+vk2LNZmajXwv4oVbqT5QLyI5T41bFIng1qusUO8baaZUW
Oe0h8aR+KkrngilL33ei1iG0RukiRo5XpNMTkpC7AKWy7gIyBjN5raDsOQFLN32NGKI26Ow57ByL
7LIUBaYKieWdNV/SgKZEdgra/5kFNbZNjIOcI1HApqorUG8zvxm2k7TLbxECHASj/SchxiQFkAhY
WIm35BKuETITFG4XOFC9IacP/CyqSlz+tLT85Zr95RqFQ1T8finP/HRbV3nndNO0rfn/mlBhDv35
Ep1AzGStDitzPtzQroJNwyAZ74e81tw5d0os3Y590jIr6fDqZYkzOeJO/o8Pw7Rn9vmvx2FrtiFo
1JpCs2Hi/HoccmiTXCO3ziuaQ2zmHxJN2sIYGvamcMl8ET4gtqdRUYIhKwIGsoNWgQ5nUh/Yc003
vHYxA0KM3hAZwo+IIXlqMjSNDbxQoHBvQeS5CRKkOheulYTnvKZPn55KMaCqKIhTceZ/GtUnf2lI
z0YqvcUQGJ8oJdD4YT4WqeGt4tx+lhQthcCg1zYD4QRGQbyNn1dupfX0dud/ECzM2cfxZ2wHjLOq
CvOXtJgxU+3zaJnWgML5qI4TYt5rctbz8V2lGRnYJtPBWcigJxLJwPzRH5/2kx25w/nrq9h/fUbL
f/3WDjw0l2rxrfh64OvpusApR85Q1IcNIq/WcuGNrvNURtQkCpCD+ai/PvrjU6GTqeyFzkYunCmp
8CFcVRnzScCAKqiH70MpdCBOVCojDW6ngQz+EGHGYGRgmCjX4w2sWjrpDfroGCBUGjBMQt21amiA
LNJeokkm/KVBC70lZIjeWFC6RmcUrmZ3hfvHp0CYjFg1traNdrRPs8LF41S4Xx85JiW3MpDy4Zuq
G2Y9/+TUII6UEiO5XrtG5jfu10d//BMb+krgsNoyaP3MOiZ3Es+t+/UPqP1rFBMtU1TwXHrsk1YL
6CbNrVfPTMO1AxPSRRXrqAs/cOBWdN07Xvh6leSMCierQc8Yj1PmjmUZLI0atBH5wJqbYRdE4DTS
uUFU46vGLo2byW3IcEehasMayjzdJebn68vozye3cqBDsPQeDDHSGaGN8xBM0HGdPB73PmgCRlnk
zXoFWutMhIZL7vJrmLJYWKRtV1XCAJY/C0J97ZqVg2P66/O1nykdvxP6r5exAteJ3I92Ym2Er1PY
0tCFHkqgjZwy6Fyzm/ZnQnmys0egFSaG1brC6UMVAq/ICk6NeAPRcoD+W7m29Dm5vz4c5nPKqUp/
KUa4hDidS7cJ7BK8FB9pWKo4o4zAb3fEEKnuqAh1p4hvkZqjL/iS8Hz909dN/ruihwwfZECGBVtq
viT+eMDHk/+Qk1C0RElJi0ExnomZ5KWaTNfQevbqE6ZDf2oLshXaaJvCLt+0SsngeX6fHF+Z6Tbz
54Y5bJy2t8lU5D7lGyYyIiPZepa30W2BsqSwwBpSXtVeeP96hlLPXGcDsMoWE8IqYgrkC015JhTA
yTzaCA53MMcpTuzJFQS79OhfevIejLGjEHtO+0crce4IxRTKn1vcivcpDolZnmHtkfUkabN4pslK
FGUBOc9TBysRaGE3JmjPsSuPiIpQVbKgDMCDo/Hd9AW25dCi/9Z8oGTB5xwTrFROWM9jtgNgEQYi
opHTI8CBbtyzG9CwjiyghmkbzSftvm/4mj9KD/uzvEJdSYGCE2M/nMgBevTogCzplux8tV4i0+aE
NQqsrha/qYwYKDKa9Fq5cezpewaqlMorXpBkfSG+TyxtCpaHQIqF3QLGjFJvhXh+18MBXhWPXcWC
Kq2kvY2ILx/wjbCO67AVzFh5awcHXap8mHQkGOYAtX70B3ZGFq2JYSroNsw3SnY6iebYV4LhsXut
xlQ33QCI6qQxJrVhl/jEkrn4Penrzrubmhp7o/hoBtQOU1xmpc3cHNCWczL7CnsI6b08bi1EKQkt
kNEGRYC5D9RZnxcaJzWsDuz8sFscBZ0T+jqKwBmEhrH6JmqaZZONTaCqVAsHs1K89bROBoZQvGjl
VQN+Blg+/d4LKHvkyCjkohvD3pl2wkzmbieD5xq13FTlP74Olz9N29elvWYO+ybDyOFIkPtPIt8l
gX8n+ICgnAmLZOlkuA8c+ssVqOe99Jtoh9JFI68DyQxBXk2rAOLWEhYw2sHYhQABpzQZOsAdexAt
LDfEg9hO9OalmX300/hbqVCEl0E4LbvcRDybdtYreIexhhMD+72GNEfXVVobogSACiTEVAZ5N2xq
dXBRY8UHAuYfRegg0CW2ZwlBm+5spjsuF4uS1xpStLlqbdDzSgYjL9ZrMaJyrTyUFx4bzSaopkWX
wVpAHxxuSo0GbFSJ/ddr9fUlFbXpqu6an0bwbumC88hvMIJHh6Qeon0Rs38dJLiEXN/j8WuXvVK2
bpUEVzPotwRP4iPtiWfKTM3eOgMt3457v8b5WaXDi4ZPZGAYa5vN1m9fyqG23ZpdBl3lKCbrRMmB
lvcx27gaTFWoX70ZQ5M5gTvMX5RGKtwC2rQ3FT1JXRXnnayevvZ9oQLWtFSF2GGDpuNXyRfJ4RyD
ioDRbRYM5tZ0kmkb+yV0skeOLLg0gdtODXi+trqoaVSepV/e0XzXD2Fk4aMRPYAu61HDurCshhc7
6Jtl4NNDr9t7YEJqlLTMCA7U34zAi1C4UQLUnXVUjQHZj3E0h6KELGg6SInpSaU505xpqFZ2jWTd
8+EG9IqtrLeln3ZYd1T9yY72ORmxKPateFX02VJWZrOceh1dlhF8tLNRsuWmsutjbZlETXYJ1XQT
lAN0XA1raVJYP3PTGCCHhOvALHELcQkt5rivB+WHw7KMMKonJVui5Wgr14rtT0aDh7ps3BIgzD/e
iYpfN6JStZHcG5qqMpuzhURH8+tGFDGnMRXlj9pkhkuEhzkoAziFY1Cr5r7rLggZ2xWk4lPoFUzr
7fynmhc1OZXvPb05IIIzu4UYVzNUX+H5EuKo5yAy2CNAsys4W7J+qVB+fB31//47tff3vBgr+IDN
76X4Xz/916c85b9/mZ/zxxfn6v2Pz47h9yqv85/NP/yuzWd+ek8/67/9pl9+Mr/9L0e3fG/ef/lk
9dUDuWI7I+KpbpPmP3oG83f+Tx/8S8jTfxcYxbvzX3dSHt6D9/S9/gXEyhN+b54otvjNMh1ds1XN
slQ4pzz0e/dEkepv4FcpjRzdoofBY39tnwj7N2E5BmBUhr/SJuLpL80Tof7mEJHI9+u6MMl90P+f
eif2L/UQQBFBY1Y6tiocqqL/VJcZhdXV8MHzjdC7b1GZcj/LupaGn1af4rSeXEj56EhJnwhaFJyl
j60b6JuyM6YO8HA+GXBnsIw2argyhc3EPCX25E+v5t8rHn/t7/x+kKCNMJ7ZpgPkT/31WmmErVYj
+mvUq0WzSLi41klZmssA7+IJYNC+KSNu9WoWryR07SWWIPq24N0Kdt/L0C+ouZv8lk6hutCITtr9
N8f367X8dXym5BrmfaLGxST86/HlUUoG96BlG6WADstLhFIWSqogdfNNiQWdpIASnga1uUKjC287
8s1lI4zpFLZVucPj/Pt1+stl+udy+++8q5aAO25akhJXk7Tl/lxtZ03ejoRDZZugQuIgo/Hj/3J2
ZktyIluU/SLMcMAd/DUmIjNynpTSCyaVJOZ55ut7IWuzVkbKMu32S90abhUEOD6cs/faeWbeBWaN
Txw1O2Vuvfn4GfzjFeG4BQzsWfCgLe/sfD+HcW5MZZD7iylc35XkmgYkF0V7iwn2k+f9z2tRhhQM
BkoJ6vzXBTUeWfZSft9mEgVzexPo8DZQQESCDmD1x7/MWt/e/ysZrG+X5CeKikhHyXaDafH2YbJ7
AhdoFbn/p/KCepde3GI+m5zwEPwM5rGCmYnUPD2wW6q3hTDCE3rkzUJtC+sof4hbAq9Z0PvTsiyw
IEBm7wnd7U5jY+mNTJwjM3Fx4wVg+z++efG27vJ/b16TOEdanQ3Qef3nf1GWiR+aegnR3Qdcetd2
xvRQZhE8QFrYi9WBCFfVNZ29/N6Kn2VXku+VEeT18U2sD+jNA7RNQQyVC55MUiY2zx4gD5V8ZiKR
/CWaqx15KBhv87so7Y6lO1xMw4o6kDSqPr7qu1GyXtXVloA3LsW7j9JxqrTvjDL3NRywXR/X9q5z
WjQipMeKrIs++ZH/uJxtgbO2LGV5plZnH0ABNCIRXpj57kRj3iyf+6Fy8Xj7NZLvj3+ZeDcibZMq
Fn5jJUESsEC8fam29HSRZhjpekXTO0ZpgLDhtCT1nWFE6B8gFjFkf8kOp1DXfuOgT7sr6OzdJ/ex
/qazF8uSgbOXxUiwKJ29WDvuupbAmxQRk30QdbK3KF4qwuCgtrEDfplVdcy61E/n+GsZI1Soxztj
cW6tIH79+FbeP30WV5oQjDHTg11+tkIUvdW0Y8jT96hVA74YKdEbdn431Yl7aWXhr48vt1YJ3/5w
SymPxoZp2rxse10Q/vqqxqJ3etdlZ1lzWAsunTzfj/YpdprTFCeHNNFPZVp/Muu9/4q4pmZWd7Uk
gNI+e+nO2DRaQFnykzi9beJ4NZAeqav8l/bh1zhVP+zc/vG//0wqpX9+JMN6BcX//TNxPxWqaevE
H93iZTotcFnqNF9V6w8CP8wmAv4cLsYn7/Ld4mVbioKx8GzlCo/X+faqS2SFE8BYfmhUbTkVCQcW
M4TYbWq1dH2f/+ffuLLo2WjBWVY0Zd9ejd6ITLQuY5x01b4xMgYvUdphYl8UA1HZc0ys0x8znNF9
MkH9eWNno8ijIM50wW9lljq7tIDBQEqtG/owCEjnsmGaFidyatQV9sJuLMprVc7GaRI/ktAj8jwW
+t5rvtkxrQAQ0PVNm550G/QHo+6s17nr99NwF/Ynr8uvnalu4QvMAUeryvStQv0MnFZjFw6tW4J7
rgwZQIuwcu/AI/B1Patv3axu+jI4ijT3rhYPwNT/+Khdze5AkUqqLQIh3PWr+uurIUU8XKY5avwQ
B+gGQy2OnDG7NbvEQHlQXDWaBA8jq+/4b3xy6Xdj6u2lz3eQlYXXPTKC2qdhZ9lA5BJjS4FLb+9c
8JYf/8x3cxHXsgUHPOINHG07Z7Ni3I5tpWYy4tXoXaaGBuA589EOl8TrfHwl+93qzqWUdGyasKan
yHJ4+0SNeJ4bnKO08grztVyDH0voVmyCyKHCXhy4l31aPRrgOHGZtI+egbAuHivcP3hNxqX4kRdA
kNpXlmeIPW2zIVQZb3IWUQObu5/1WqpjYiV1G7humZwiMcJuQKiCyhW7alQauxb4Azq25f7jnyb+
9RTVut9yNecjgiLe/rQEqkjeEYDn4y7EC7iauatJ+0PuPkwd5K5SkdBCaWEzVMFtMw3ZfsSMp2l6
EZjzHXZRgeAK4X+Y8Vl9fG/vlj2euucwR6H4szmSnM3EcxstRpYaYFWL1DxAXT4YDrajjy/yr9+/
HguVh7rWsq2zWbD35DwtgV35RVD9RB+fHeDJIK5IxJ7owa8fX0y8O8G4ZAYLT1LutPmDXL+fvz7N
oZEzNt+Kq3ltv129cuTenpSigjoEWQuo0SXQJiQAw5imH/kYXslYOuxu8b7Hn21a362u3Ax6JttE
GuCxYzz76dKuxlkEU+23ruwRhPDqVYcnk2i4277tvhUYGTcLMhViJR4/fhB/HuubOZlrI1cgMMW2
maXMszk5l5Uw8ZFVvrmuPMAQsJqS/oRbGulkBOupJEDBk+Ye8uZXx8JplpAjJGPnK92NEJEdXRkZ
xFRnEsywwdC/lB0sXECM26Wwq8s0zJzjOOsLuwq8bTd98tlY6/29uX9SZ731pGKxG9LvtoZRHgFL
opXlT3qq9m5eEaWxbFSP4jVxD6LDnNuV3jMZRRAlM3GSuE6RrRKeJ9Nmk2MScKjY7paSdo5l5uap
jC2IS1DON6PdfDJTvpuV15tlaHNWJXZJnW9p7GAwjTiVBZpE+txY82/KBSEXmguntq+CFf7x8ev9
M47PHo9JXYWePq8Ye9jZrOJSvOa0nVb+MkeHOpXZ/TjaT2Zp5jvtcAIKUSWVALBphlh+XXkV3QQa
MNWSkqQQW9u0q77EYtjXeYJHAbUThfRdrOrvq/fWJEpLyHba2NN8oYzsloEC3Ukdhqx8oq57U7Da
SlEcrVFcOwX/5xlXN+y8vaSUeUFPAJwdZnQ94SMz5ExaKX8KOkpP28G552uEMkcfRvbGFw9SuR0F
v+3ZOY3UZAQS1d4wnxe4+Zu+zkkSGILrqjfhJ/d0GWlSfzJBvV982LdQOmK+oNLgmu7ZNJg3cF87
6YDBRadSWtaVxhECo4LFhinjCtMONuoURqYkW4z0jxYizMxSNdrdPk2W14RO+14nGt7tfJPkWIHq
Qd26vZHsEmlBhwgJDhgBGOfBZdu/DCrZN8NQwVScXuPKxO6epk/5KNfI5cY8fDxS3h+c17Hp/tn9
Skp0fz60v2ZEKs5JDhUMrljwmo3VtWfT1F9A9+QDxy3ynXdUdsxt4DrHxEMAr/EVfnwL//o6tLUW
cJSi1OGcHd1lZAUReSlUlSBvI5nm0w1HA19Z9B/yPsmcHHufbCjerwP8ak00EOlG+o906+06MBEL
Kpyyp3BUM2306ZxuZyM5WYqXJF6hw19UXY7PrU33RLhgkWZDMQzFS1kFx49//ftDLqdKzpbM/9TW
NHf09lZcagl9BF2CpBckGmvud2Q56ERgYgS/Z+DKquy+Fwlh9JE4Otmt0wV3n9zCu4VovQXWRWWy
xeLodbYqlnHWs16OhV+xz3AIlLam2KYx6AQbC5BvFqMd86YTZG2CihTYD0080vyazryq2l0I8Ahn
vOr6N8hMZFAF+QwZdLyP7/Ifw2Qt7DicX4SyqIe9fU6DFkG3ACPxrYCuJePwGQ44WFFp36yvyCjV
zccXfLcz4an8fcGzcUno8bTUJhd0q/s66o6qgYaPQMaZF///50q2J6XDSkyp/O1Pyxz0+TLiSr1v
5xmpu3P1qFT4O/vkDPjPsUYhnCXIEQKF49lYg4LduI3BpyZJohoafVJYE/YP8GX13olNcJzGnWmB
GGg87zuc8M0EUfPj3yrWH3O2NNlUkDmD8g7Z9J69R9asxG26jkpdisshkji79sN69E3dcdmaHg3z
tobwahThXlRsPPvhV5LSfWykjWh+huP28R3964Y4flsuKQ02n/3ZWhn1Ula4pHPokgDzwrn9ntbM
7R9fRPxjw0K5mMaIyU9ex+/bdxy6EDIdKH4+vPF860S4zRL68qF1M/OhbXrrpAcZ+0G7N5r558cX
t/91cY5PbDNRhPIbzy4+zGDsCvj6kOC/EPENUUt3FSBYfafz8mfeIOv3pp+9UJdpvE6Fgflaxbee
1dJFtUl02NoTJ6ep019MDaykB9d/1Y7kVhu7JTSeQ+0+jyWGvEYsrypcMCLqyyH05p0qIlhAWX/6
+AfJf4whRHacNjx3bSuefTBdGQlq45qHWcFXlU7EyalpHnWFweHjK/3zk5GETlpU/IVjnk87i1fx
eQbkAg/4oVAVXU+ZC/1lDPmLgR42UDMwB/q5b3VD33t5hS1CAgqopo9v5P2OHY6PEC6Tn6KIAxfq
7QBqTBKYIHIRUGyk0ELMljnZXrl/gSQv7r/Gc4H3D92J7tAmr52VheJdxt7yUypSZ1K4DbMgNc0r
CdkarZCAHvI3tl4XHAfOz9rq+ktXww+SVPvr/JNtxj9WGIe8RdtjjuOkdy6LTKRwmjk0Mr80aIVX
rpVuqzS9UPb8QoK5JgLVsIbrRCTuJ7u3f313lOMFEw5HWEeff93GOM9ZZyjScUrO/aUDidctsNsV
MC7i4M7soNP3X0qyTYrU/WRmEes7OZvr6H3bdL3ZYNHPO5vrAunipaRF5nNwvpkKg3Qk67YMolNI
5aHVy88J0D26H0g3l7kbPdIYsYglW8jb0yR3K7CS2wWBmB7u7WX57JTw72fz1+2drXBBZA8elNLc
7+SDapbrP/OekfUE5Iz3laX3s3s9WdcJYR0fD+Z/7b/YarIK0dqSa2P4bDCHsmff72asd92jveas
O527EaWMLvFa0J3ZGrHnHOSQ74MR1LkguajB/WMkJB9+fC/2+8lE2IrZZD0RmybV2Lf3MsYkGaZj
lfktfNkxsA4yGto9Nqvvw4xwAslZP07TVs6pxhon5CVHnINlEBKPs6Tob4vpO6Dx/wTcZpymUTM+
Ge70k+WLA9WY7AlZiB0OBmJN0qomA7YXsjS8txBEh/a74dQoUYCLODq6NynKoiqPnsfh98e/0nq/
feJXUmbidTtok52zJ07G1OAqN6CXknBjmQux1sCRqbMGlo51FzTuHglvdhjS7Ku5SLiILIatwCgK
kAddpPvsQtnd1DbqdjZ/hErXG2AZq42Nj5nmYbFP+Zedm661ql2S7NE5oSf0xtePf8g/9g98SrQj
eFH8CRWqt68LObfM+lKhYlsjsco5b7aL5hbC1HqavBWBU10Gw3DbI/8vsZMG8CqWaXpKPIelbE30
+PiGHPV+daXzrBxcBzaTs2udDSCP+CY9DriTnQ6NqWlflHGzUQ52PVKVd5VwT8Hq9IY3F1xKBKoR
gTdzg+oXxyR2M7mrVl9XhrrvSG7cuC+TL8KLciTGzujHHM4OZtTBF/UC5+R23oNooDibSiKpjM3o
KQ8hCVrfOxr+pzlBgIzgEpE1TFDYMxib6kT3F3ng+V0RjDc5hIgMgvZO2s0ToSH9Feyub7DL0oMd
gVdt+vDAdhSD6ICJMi/1f0MwtDsjxvyZdmZw69jUlMeJJJKqa+tNTCf5YnD2jmOtlTODRHojavfz
muIDxI3DJ6fZ3LzhbgheeV3sm8jShY+R80cZjr8FWXRjUEAwtaSHE3zSh0V635mU6J7mD6Jzha8J
iTyUUZPvkoysAdmKerfURGYnkdHc1N7odwEYBRbdBEIoxnYeV/fS4uzMcKIf6qgf9m4qgwMNxB/M
x6BvuwY2lYf/lzB4ee/qTt4vpb010gMLg1+Pgf5OPFLWXvdm/2QVEdpxiEfYq4MLpMPNzYT9Y9+Z
G22N12SCf8WM1+zcEbgOjPwAK1r3RSTRXeIylacSplJB632zUpkWd/gVBMaXIbOVX9isw4uar4os
1IR1qY2K5hvIaw+tE6R7x8K8annjg9vR0lBJeGFaTXOTYzqmQGpfj/DMqho+AXq3Hd/rCHgdc98Y
T6RbpYJRRlBmKGZadq77G2oGzhtweFAes2jXBc1FEi02zCRYEEiMn5Rh1lvCKoPtPHwdZ6RXFQU/
gvJovubDNRSGal/Ey3YSQ7R1BMRRAKaLLqEESADlZumGe3WcAyrGtlM8kjlIR62dQ/Sg09fBrNjB
199aXBsk+bgJcYHXUXWZl+Di0MI1iXNhrupQMp8WgwHRiuhYM4UkhugO4SC9nQ4tdTAsyzomB1b7
4SjqtkJzTjup8bBVdYTvDhb5qKZ72+MbBFlqsNA7jLvhZSE3dzHjo5HGZEMqYguoBJPuZfijRMjB
6L2ZQgODuYV/Ne6OleX8hCu/85blMfAmGCndL1U6amsk9pcwEj9EJMByxyFINDBTNomjQPx18wJe
T1wSt4IDaR2y4RTJI89yN1giBfPn+Gnq5k90j5BhR0yVxBO8zrabX2raq9vEWdPL9erPKKzpMian
J1FEEZVz2lKTzt3LDmfp3GTefnqplxZ7jif9HjUSY1F989wx3Tb9dFUydg7xOIGgHwaIsayu0FO/
kZwUHipOAFchLQdeGpzK7AmIcnTRx3AsR5eAs7TK2TkW2beM+CVzEDxfXYMhjBK9U1YYXiQ1WK5S
he5lrLdl3+O0AXi9yMDYDLXn+cEI7B+Cir2xu+o7SbnjIaDAth8qQuzM7iEOMGO1MazXIgbnFlsm
AQIy+BZEPY3BNI5vgdud6H8fKE6bCZmPNo07iPxTQ4SF8zqtgXimVR6cafBjkp5AlonmOGmn35Xm
GswmCvAu1JU2huq3vbeavcuMeqSZP7TZc5TByM+yaL5SKNNvBqpth45Y5tz1gBKW+G7Lmdm1ye1w
nxfkZ/eoKQi50oyRdHyMADLuQdSh5lb9oerg2yPPdnwT1cvN2AtSzHpY9H2O3W1M+5NhGs9jnMY+
bm+FXcsiJcwzjzmNTOoPRL7EEIYqTC2goN3rofll4KCfw+8lFhp08Ha+CxYQ7fHcvArK6aiMw+sC
hsDFgDS2muphX9X/kbGX9U6AHngB3t/DVQgp37WpIuOOyja2OXAB2or2yQ+PrNidPbjjvk3r4JA1
+YNTtd6OFcTjPIeKRBkvmu1mEC+/G5cEWfqZ0o9iOCiV7OyvY4WKhR0VYCiFSRDDorHLdVydiKsi
n1PY9Zc0FLcZFvKfZJfda8Kd46rfDQTuHIqaSc0eukNtitFPkZpti8Thu+bjbLog2f9hVpfUmBOn
HL9ludi5KqYKuUIkIS8iE85fBwDi0OQNpgfXpVS9pLu+J2DbLtpvXrY8tGV7mOgsPxgNu3rS0J4m
u62vaVE3B03Nb1c2TFZt4wwwEep0i2LM2DkBgShZAeaSDMGLKTOSl6X3CMz1vGuzJ5HEcwe5Lchr
IngThPXsWAmWe+YpYQdP7ZifZDcUfubNzXWPNwRDwXLIrdndfbzjeN8z9Cw0jGo1ouI3xR7ydguk
vQazcjhlvpzI3HR6wusmzIu32NtDxNXjcpXGwKU4Zu1st8NsYWd8vj1Q2Ia0Lg28FcSQBQm8wpDU
CPXZ/a3H77fHHhp5MIFoPqzFjvNyQ2wm0qsrygwxvRQQG5fWQGknddsHg/VyQbfOiYejuh7HV0NO
r8oCXJYGv/o2vOo6hM4fPy9nfR5n90P70tarsBL953kFvyBUASmLTPzCUN/dbjSupZlAWw6M4RiC
eK34iA5LWag9kXt3g9N+iVxU+zWcvgbucRdD7gyTkpSrZHppg3w6Wl5iYjUIjxD8cTB5XXowSYDd
YH2BO0ThDL9deO3Aqd156ErAERGDk0s/mZwfMu/wf830xwSchm7MH2srvYTRxNYG8CdBxV5xoA5k
jXfEcGFcJbMZVgS2H/0zsermZUnrzw5B/9hVI7Jl0aFPtXb0zfWQ9FcbwCKZtTJFmfjWtAJjR9fb
pmX1q7Flvi3s3qYlgLQzadmMRuJiduoLO1gxIAUKz1jxHUacmj4pecj3x2fK0giBuCkXdef5e+Nk
PLrtDMCQlKB4nwXdHuOScwndiN20UMI3AoqEOg4uvdDx8JBFJJREoHjhKZXXWVSV1zO5uITY/wZp
etP0qvK7vGe6biRTcyu/ETlpHqOxP8isU1vhRLbPC9FPqusA8k8EyfZzezPgjkmh0b+4BPkoSTwm
uYvAb6S+a0SK8XiafiVJTqSjxvLRTstLrwbrqhmqlv1Dmzy6bfW7kzf9kk3fZgkzuKzru3QScCFc
qJWN1a/ryOgnppHthhjVCJ1Un7Ze8mABmic6o/IFcMVPPox/HMPRslJxXZUqFLnQWL9566lMKxSh
EJkwdFHr93p9JFf9IVjdRJpz6HEslt9V5N2R2kZ6QqScTTNPht9o8wG4ZPBJHfwfR3Ea88i/bKVw
f6OvfXs/dttUZgND0U9UXD6kGk85GbU5LVOsk5jOce1ktnlSo3N05qq7GWpM2kbT3mOawYY4uMTl
xdXMWXqML6pmcJ5cggYJ9ruq68AkJjgNqacAt1083RwLnXiP7LPZZuj+lKW1t2lGnT8Fbhvf5yUI
XDk3V9a6KZ3S9Icem/qqiWLnYI+UKD6eo96rb9HScITEQIwKwtN/5vy/PkBPBQnncxn5uVX+qKUx
+sXSgX7S9cp+MjCAkeNVJxAjrbw9KSeqXoZwuWcDK687SNssq0Q9eEbM3G9s0sTkHGk52A9D8RCZ
K20xECDFveTp4xv/R4F01edL9P0cyymin5/HnVTCIuhRP9bsZgsJO6nHlL4evz07O0z9QMpKNREa
gtFHU+fKvWfOK88f38b7Ig53YTOEKa3bFi29tyOnS6VluGOe+gHFFbFaxloNE2fxPrnOn17Y27UE
OQwoCAoPa6vmvHLlEPhjBS1rCZcEaAjCFjX0q1eKZ0K7XheyDdYITkQF7BwqryRTTaOZoVe/STEJ
7tIhBQ/jvLr2qlWSkooK7JVCuHvTHZ7WUGFUK9SNYLAGaC9JlCcqRmjjzinjfc+uA1soHRApSlJT
1u0TGiWbJ0xtONlVcOVrEa2JYfruf3++rkUPwXERA1nnRbI8c/uFN4jHiLrARkz6mTLWJcCtz1Rl
/2hI84D5/pkBVvXnucmASYa8y2JJ/LCau8dyQvxZ7mk73Mrwwu2Jcljs8mAviGXimqPqapD9ZN15
X6ymUyOVaQpKtgidz6q2xiD7WFgoUHXZfJdLfcUp/keFrrxaAjKzKeN5iaaUjDTh44cs3hfpuDJj
CvoIRToEB29HcU6KENauNPGH0eGERnWtdunHSLKO9mmKfgKkB7iH4E+uhYCTRH4LB9L8UY/Bt6jV
34VBrziEZ6nc8DNZo2e/29chgkBovm6iVhvIeS29jMlCge+vDpmyIqpWwOvHqLuf69Q7tsmgbtjL
j4NWFDmW2yXvBlB8nMe9KvxiclNb9Jb/NQu0S87fml1/toC1ABsXmZwjqTnO1Wq5rgn2qX6IyuA4
aloV+YPYvkqLyO5xJgzVcq4zpw7uUCWUlwEunaASVEFqCj3U02DkkQ/vhVjjm3DYHYfVLDPW/APT
yolwJ0sCzgdVpFEUP4nfTQ+kAQ87z43BLRO+uy2DlVRiTpx+HPtgp7h7LSdSG6tz7oueZJfSQ/+k
cny6Rv042KEF9743d3T3QEl3/QWmYXHtTd1VWfXllSSV5o6AlBEuMitUUVm7pGWT6JZ9tosr0vY6
ddFYgLqG2KCgZ6zgyiy8ndMw9Q2mLzfJmye3ar7zvcwbx4rqnWpby5f1TAvR+UmMgHjkoJagKtHG
MTkWrXXbivKqsmRP9kmb0RrT8noe9MGcZpLzeHi3E7bETZSKCFe16Z7yTnn+kJBSEi7CPSgz7Tbj
YgdwtHuwEB6LibsM5QGu7SENE7VzmvzKmwTJ1y7O7LasrihhqE1BHX3bVVA9q1ERT1ma2LPvrZ5u
lGGvcU6DXW3bZryzCLis0+pETxzqk5vXlyQFfTWsudlULew3kQAg7IilY3t+ZU7undGCS6K9mlzG
IRvxuabEKubc2E82/LeR4sp+yMwnU4av89K5e5kXtxQE/yvt3647TFcirdV2yVlMESeEte0Sw1Lr
a2AASI2t4pDgWtpMCWA/MxVPsqjDbYde/KjbhJBz/oNdAXeh5pjly0IR5KPSI5WKK9XAuTVa4iMi
Mg237GPjG6CEGJ7VsQmKu7535mvC/sgi0Lveizlz924C256g1T4lvHQcbLLryK6Bzuhw0sbRPw5I
1Iysew1CUV5Uo34iPEFcBDnvp7b8LMW839Z2eJr7594FfZemFbQpNzavmsB7mVFxnWI4CDuL1Dmc
yyyGeT1Fj8U8AqqKix8mkEPRTsFT+tSswdBbFYzEJdRjAUSF76NuV++w0KfaMHBSRcV9jPqCkLIC
tLG35UxnxOTbYoCeYLNKIiBDQuxJvPcHItsvyizPr+XYXMWaClPMCfGSjfqIVNC+lJH9i78TXBti
ZLLwtjhcc0SYmfap0MoNzlXq4cNAjlxV9tedvRB5OjzHUxAfh8L71feW+0Bh2zd68zTV03iMiidh
GdUpF/Sf1w/J6+hlYJQjBcnSHRkpiwGby0bm0xOjRaPjqZeLOnalwTFdzURQxiAXw7Y0tthps52S
vQIYr3ZJPqR7nUWnlAvdOE59jAabLXsvPGJQ8NpPawEA3uV9qRZj58o0u45hkbDTNl8M5X5zF5xH
JYcNcIkkd9gN9UtonOI5ggru0SIu5hJTbiDFZQkNhZ4Xl7czEJdd3dl7wqDuKpOYcdq1D+CkxgvP
QKjME3uNY+JL5jyqSK8YyZWJkt2SGVcpGGe/BiaUI2+PljDZY8K+iFu2FQHRCH64pEerd0kPElRQ
V7KumT2kknJ9EhSnYgBzFOmA5Kxx6fZzTK3Xdi6CRDi7MDdL4uk130c8xVtiOqmtJa5vhRRqUtFT
kQFIPMdqVeTEJtj6BemU41yXWJI95HCcKVjDSkW462jEhLYsr+4w1Fts9MNeD3VPPJB6kMVIQklO
GAdR4HJn1fam2UmjInszmdL9MM7ZwaJViPURh/NgucBm49l5jZtiJ6i4b0qX7Bu9WGhBSSevY/lE
S9/DOd2SgMXfDVeoEOzpbRsc87YPLxriwP31+0LcysreJS5kjIkRRP7ShT0BFcYjgbOalnGeTncz
MrxW1cMpYOLj91C36507siqj+7lMb2T6KhIM6MuU++UEcWJqtY2KhtAQB6vCFoLXwTyImaOz24YL
yKr5Z1BRdeQQk+yyCV7DY0HYxYs2ZL1HwYvKoKLyCu/eaYzvkvgXp0LRuQCGbKtmj8o5fjEF1ogA
P1A4Ogdom+6efQ08QHPYR1SR+Ns271+Gj5M25i3GA2Kf+/rnMlrpvnZAAiR1cjWMjJt4ylA2GvN3
VibzJQMim6WVeaCjM2/HmdzQJZ6Kkxd5aBEXsmSypuEacX0FmpUkAN7TwVvEs8pa4lio6Td3s7XU
ADAMLCZ158uOo21KP+iKFJuroZL3FABYeTom99kjCQT8FHNV+CO3zOJgTWO481Sdb6P+W+nY9bGh
67FZTKqjS/fq5QMaWn5RKuqLqGdURi13MecsRMThgTgfkvRQUcsXTvfTqiUdsJwhrVzwJJjo01Qf
LFTLh7hBcxWQAVAb+P4Tzk7Xjlvo05gQLLnO/d7MA5yxPO2TyuMVBLV5WDLxYIyYvgJgizuP6MNd
UBbZHoVPnT0pFvLDTGD6JtMeW515Tw9YHiuDUNQkMx/JjX0Ew9ycYrEKbNEGwxtYAL+SKc5Ay6bN
8jv7NUZhfFO76nVW6Y/ZSqv/WFZedFHmz5gvNoUD3WJM9JckLgWUUfY3Om845s4iv28Yx2yuTQZ4
xbJBcQxkWNNcFHMAJHf+r1wLuQDqXsOpCSDIFP0NnVI0td4hFExpc6QuG6NyoFRkzT6LkK2y8W4w
zjRsf/PB9/Qid3lKWwtTItHoUd7fOUnT7VxjjXGmtnYV1WA9wjnfoTnbZegufEV82NYbiKJLlr67
bXJXn5KpOjSGbOFOi37XVTX2jFfGtLxom2nmFKseR4fuY1Ta893Y3BP2K7IlgG/k3vRReJvklfp+
P5Go862I75qqs/ZaLfJkzsnPQerXulF3pRiHi8astmLqjw1t+Sv6s+CIMa0uxdj6fA8pBm+Ac44L
1mMEgU5mrrpT5iivurD64nmXDSezHWO22+RBkW2ngefdjsS5tHV/1c5jvdUlkyRdsockuII+ru6K
YCCWFH1wSFDmN9QOfePsvREVb067cZPWdUJvWNAqm8sdeFCUVdEl85h1lDUqI7laApohvbPd8YQ/
faJETSZTASVP37aTPezjzNOnOU6zixm5qkGqwp6JoNvZiIgLCgEPSaMvIYlPN8Q4ZEDHqiNzKJk9
SqBqeOp7O3zsSYT+M59n60dXYfvNU+1r8q0IYQpfPSB4llc/uXx2TeMSWIrBaEM6OYkvhq+dBeVq
DZO2AF+aNIkLhc6NoYaCSQqDeSPI4Mzja8NOvto5m1GGM44+1yQsltwOU2y8GFSmW7PywSBnLVHe
nhQ/dyvGDKB0Rhut9dKrjOEFF6uToLfFSzo200nJgkkbVsuGKp7aZ0nxuqRM8WWoSahEVb8jIhwb
QBAcp7itblpraI5ESv9wcoCibfm4FMAjmpRFqEmZOKooe57b6hgqXiU9aabR1H7kf0nCaZ1NoXpy
PGKSTw3O9rukHsdtb9uXLZkkbLmTgl1eOQZPAdr7vUviHj4K51dZ6RdnrPxRICWOqPDcEYG4k2lo
bSorSE4hn2u2reqs8EWenzqrvebs94MYMJzzdp1tM5ShO8cmmTBdCIr1aEft/kyakc2jccqvIJJ/
TYt0t0k0zIeU0FltE90pLcm2zH7SWXvKoIazps+X1sgelT3HCaXZBd6B4QL9QOa1xA+0F24FPKTt
Ix/72heZQOxJlFCbpA/JzHsc2xB9cOYaR9vGI2IH8ISXMAsPRiKsXV5QCEAwym4rF5umEx3tMhQO
WXRDDGvFpzUXBKREfNqydC+XSD2lvaz9clHVVTjOaw/sqyra6EYlUXw59DbHoJKtLXGqv0Ol7uYA
rlCH6XozValiW/6Lmwv9uR25Sh+anEi64WJJwGn9ec/x2OFNgHucrlu6MOff7vtLoqjRxzUkCzSE
ucayvbMDxAQDcqdPTvKrdOpNmQhPk8RLSjmPyhil9bcneTUknOAiqQ61ET9q2MiqIVLBSdq9F4zD
odPha+0aekebKI+8Yhs31f7jW0BY8u4eJCUMk5qY41GvOvcXtbkVlsq2zQPHazY1ToS1dSnc3Sht
coVEOBw7qy43gwNiQKxlo3GW9WvA8KrNvdnp/0PYmWxHqqRL94lYC3DAYRpEEK1CbSolTVjK5tD3
ON3T/5tz7+CmdP7UpAZVWQoRAsf9M7NtpHxzisSiuBAnsZjPhZnDGxIxxQ0KvbuN3zDX3eAHT+7b
HIB5bbfbVMviQKXXpq3cBz2ESkFFtK/RkX5PWui3IaPAagil0KoOUhMZtnVH8x9awLZQ+NNnp5ie
dcC9jMTFSLdRAl/TrqM9e/qj3oO0sjvtZy687pgO3QvQt+wBQNFrGV3SoR2+m2ElOB8ty05UjQio
XcuCxiyXrWdE+QFfnfct6Ym9PkVx4zC9y3lF0RwFjE6nGC6DMWfZNy1o53M22i7upfqAJ8rbjunY
ncc8mmBaMpShO9ACNBDiFgkR7qcyu8TgpK6m2/2KbAK0sFV5uelTvR3GcT5X1iaHQnXJy3Rh1vzU
Sas5F0LjlMoMffRAAVJP/I+gBOcKo/tqmiUEp45dQF87z3lXfUeduHacle+zZT4uXnpPF2d3p8r4
6ImYpcNVj2ZszkE/cp4xKWow7KQ4kqyLNrrM0gCiWxTQKeRtBmCcoOcGa2vzbmdzgIIJaGh06iMZ
NcqjFhloWdY9F8V0HcMI7upQbmFAgMSiBIJbOQ7CWntRHBH8adRDWqecJy+12OG13SuBKnFk1PyK
TxvzwwDMa6wE/Q7liI6r1xMul4Ow8nBP7KH37Sa0/VR5F4MDpDXpCc5oZ753zEKDRZjt8m8JT+qT
PUvDN39UFGF+n/S5vo216aeKhM+0ihnEQiRySOzKj23zO1iX/GKQvgmoimrODgekDYU07rblxXBg
USnPi+HMR4T9+H/W1MS0OTJF4/28wHq1eQackOV0pFt0sbqO0wEzOE/T7P1cDOR0uJ9EXw7gIYfy
ak/3xnjTlsO4H1xK5bxemw9pRD0Dza6YTSsRXcrZvJA+N24b13hpiDU9G+1Un9IC7UiWZfZFcOHT
/JLpHDhivOakc9en/8+1p5JWyaGc8vZy2JvtFPr9AjAW0z0bv3BP4xNcAcJb5fvfF5zPdlKSGUT2
mdmQ5ERPWmf0/0fCiCz84thswLG6eugnDFCR4d5tsWCnwEtKkqmdRyJni3GbVhwP//7xn0TeNRcC
+IPINfNjxIg/P92l7oogC10Ele6q81j0vzJd2li2qtKvw/kL2ePfxfPPBZ60Em5m0psWa+iKff6/
F1vrXdo5uUk1rzaxPOKkDWp2XpuwvLYaFbNi9MxtKx4c5PmzMYffe0/XwNtO02ay63q3tMD0szGh
LbcAZFcbcisBN/u9ppOviQad6hVr2tuK93c/J7fCzsZT7hr7ZYqHnWNZKQWrU7dxEiwclBOfM9qQ
L7q33FvsXJyas2zu1Vi8JnrORnXMl5ZdgdbYzC+cd7Jm9T7tua/5fmic18bXv/81QObxBXz4gnjr
rFqJ4Uha4z8YTnOSrREqmx7YdL+f3Un6ZZVIirG1/DpsDWrYV8Ob5ydCey8tWrwx52ClV2QRsV44
3KqQ5WZ38vHJ+GlldrdN8TuMEgBDhVtvlUqwPLVFoAS3dR0+9GDdttZs/mKE/g88A/qvGfptE6ih
F066T0TMpifLjtvAdYt4S+rjxpxs6xUyZuyX9cCPT83TXM8MtvIU1r5jvnVVqr539DrjPYk9uzqG
ejnRwiDP9EQ+R2gud0CcI3ZbmO9FoYWXWUeHGS0ePjtzAR/KuvlujqSisHjmZMzM6TBZ9AW11jtg
TVrn28x4sewQYRWD8E000CldNqWx7wbai4A1XnEVMWppmuTUp/F2zoBwlh5rmhoMdbT74mGuo3YL
rTva56MlMAwA0x+sKd3YK/1UhlAduh7HMh31d0vVG7RKdG82FTr3RVk8Wg61aJQZhpsG7W7vMjFc
ZMzg2DzbzVrwmEsiiski7qaCPTJHvYtpRvQZorLzkvTxW70YhTUevdHqd4LOWttW20SjEcOMnfZk
JXCQmf7vMbnyt1TZCRaDfZfWxkkTAJEHHA+ppM9X4CoiA2mjBrjTnSQEvylQ+o6zCkMO5aG57TFk
4XdKlV8JS9uyr8T9xx8udbPuSLkpfYPbspfpgXm/Ro169R6moC7zUh9Pfc5tAHwI43IeP0NKxyep
9bR84HPkLNo8civPzxyvmC8U4meJ3+6MqZNBtdBPNv2dQ2TfRn3tUpfOyWy0DbXzTC1wB6CXTlVJ
H786jUl29bSI9szuver79CJd9YJFhuKSEohfNQ+Dr4vePkxN74KmCCp2wdfSSQbIQOdML2RAXxJm
2gnrDiihwDVK+6bSsscor2ilFINBDj96HJn82kvlbUwnvh+refbTQvxK1nSxrAxgkucZtAq+UAaY
GrpMUaIVfvGAr6v5H8+3C5iNR1sSEUUPcj6EBzgFZh07X0iIevuYxwSKw6yFPySfDDe5r8x5v6IY
qPNVMMyIXVMcmYLIHCdm/FBRIX9I7QuR8pM+xa/0v1AVnjiII3+uydg7FXMKaNp9P74rzbgUqNF/
v+xPq9qHj/ig0NWMK8O4gZtJi4grDcIc65Zvjesxg/vfQof/L97s0yvtw4d9epEDmpSlWo2D9T3e
pTtsVHuMTKBStN9/v67/+igp6cjl3UlC7ONZYcLEGdu1Bw/UWW6g0pywhjwjsGx6vXn8+0d9fnVy
Wdg9HQc2Cjb+jxAGyhahKxvrZU3RLrJTgi7JP53dWUFUVdldhBNSd/NmB6q42vIWhW46XHCB9B1n
S+weh6GYUgYs3j+D+CEHAuYxPjTistxUTdaSUY/5va99g9AyWISlVP2KSYFiI4s7VQ+vboEWI2I9
oLNSIVA0N4lIr9ZMR31R13JjZchpPZhOTLiwgmd8j2noIhnFRk0PT5z4YGSGL/Yv/+acPzxQyOuE
Ykw0dsf4aGFo85agfo9n2iv0XWoaUFmFH0t50LBMbELJ4K3TYiLuwruF/h/6epdUvqB9m++R3idN
vasBZ1jlyjOZwgdRTCj1xeqt5Sw/yYT4SmHibYW4qk1R4KR9kBqyuS31GFu0u2xNAWRT9u+McR6n
CQlMJ5G9ESYYktXbMVf5Ywcdfo2nyoG9QzqiB1Kg/pUM/unwzE1BbMr4NxTOrfLhOV45g3EVFdyM
CmcsvW04fer2lXknzbRtzct7gH+srOo2nRmCVVY/kI4YvsQ2/Jcev3J8gJc6WHIwW/65oDSVnQF8
LOI9VLUd2k9Be0RqBOWS73jPvNlLxB0TxvEONN6PWU/H88Kfw2sn46bhLh5mw2bzdVcIFZ6kA3FI
QkJIa+9pCJ3xTOYOKp5Ff49XScoH++bW0IkT8g9WKNQ87xam874WW2fG0MLv7YvserUvmuuUAmDs
h2VXsxtHiSehWdE9PGPw9ONwdQp1bRChjR57Ldvbi6kg5XgX5TDrnMGXtS8QHjkguFyAmRnzVgdn
z+R/PIvMzXYostHZULM6EpqhAskQe6rxnCBqwniHC+ylVGzValRPGWVrgSaw9L5clR7aI1qiEQNX
7PfQ54CJt29ZsfyI6C0UHD79MW1of+sil5ar+IcVEpzoDdTQhJleEI7vhsXUxhr1hkk+UcVF6QgJ
hXzrhGX52sjW703R6rHuz5Ld1CQXQsJD0Pb5kQakR+qpSFClI6p9RRlG1fqztxgYp/ivvZZOvdyO
7uPppy4GBNhyZnuqLwluHbULW/XL9KJ7dof3MppeesC4zitpqtdsGRmZU6tUjPIM94K5cR6gQF1k
ljOqKLOJGbhgip07r1YCLhH0NVUaGmZbU/OMbTg5Ha96kEMu03auy6SyeWx2Wt3t60bDS8T01o+S
LPNd8kkLY/appbvbin72jh6Y2sm1ptw3S+9kcatsEg88RKmqH94svv/rrU2s6ReddimNYDlz7vTI
M1OxLaUTYYx+UY95HDv3AaAocIH+MPUMe/pF+wWKI9m3ovB2v7Np6bYd3+fGWN1NWdqeZpMW9j7r
HpMwTagD7G/QjpZNXo1LEFnpd+K2AVAmhGF2CUFFVId6TKQAMeXwiOaBGxTfSmy37K8Zt1OSjAMZ
fka4dAmoJejGbiiPaD/7BXeNz33FINHDad5pwAbynJrTEESZLa9NNtUbjTzyZrTGZLfk+nOflXs3
7joaa5tla4Oy3pEfP4F0ElCUiA4UyPv2evh3QJYw2j5LS2IKl52C5eQSV5io/VY9Cq/NbVxE8oae
eIK15M9rN32c++Yxa+nqxoN9nJziwba06aQa2QZprV2m/F5RQP5LM2jYIx+8GV0nfRir6tzOVnfu
uopbl73xTiHb3CiPAOHUL6vdmgnVZDFh7gqGSI2FvcnRqS0uxG6qvHlPAQ++acj7iHwvhpP8KFpS
Kt09nqwfTUbAInLhYY/LtA35Y8INPYxp94tvPNm1CdceilbujYr9YVoz7ARNulkY8+xnu218h1Vr
Nzn1t5p7C0Nygy3GHpxDpI3vrWq6wNbINRNc8DYUiwSlHRpUTJwcS5fHenqQIRq7ZzxpdgmjhPyQ
SNLsmGAbiOlWObSCw0MVmXT6UiebihEvs9ZK/DbOye1xutBY08QVT0bY/GJ8cc9+N75JnIVjayYO
A8MpUfc3TptQagevvW/dgUaBVm0d5NCNyUnzf3xupSQzORV+bcIeYo7J63khCmEqxl2TC5m2dl/J
hsFX0bGt9rVGrQ0lNpU0Mro2zas7OGc9T8zNQhnaxuVv6mPq92fTqOhHwiKT/bIb505z+1PfvSCx
nNirDjvUBROaGk5UBreFF9KuYjfsHyrIW8Yy+G1KqswQC5B6G7J186hFw3Kwqduwi8xGO6VVzhqr
9KXsqmYrOd94+psxlB2ih2BiUKXbJE1/ZbAtVzFil2MfNvj/9BA2+U7vo3RmTpyrU+R2y8H0XqWI
D71bqHNTsv8Ju963Vl4iLUwMxVNFr+30IMT40kAJR3jhT6GX1cFIRmxObn9oMn6WkWpniqFsVse7
ssvcbaI0QE9VQ4BtlvtpajlbUDWp3IHBEbHlxLB50ZwtePZbuaaBhJ4918gdGUYcNbcFsdbsKEZY
/cMI4sBUZbc3e1tt9PopbeMHj+Zpmp5iP4wROyE1YdrVUz/HO5VanL4b+0jR5zCGv8C/35RV/zs3
KVsoPdyk1uTduSXtm2pN1zo5GlqLgJz2cVDYGTMEqyeXUSCnJzZ8uDr3dQWruQJON1jnEJnTZ1QB
6Ik2w7nXYC9NC7tA91TPtGHBODJI9ejm2Pp9H14HsyPKmmM1alKKLQkFbeyciIVdike0Pty5cqGg
NCpb9pngD9hAm9s8muH0VymKmxx8LGXUIoc729OIZi7qXsSVEeCNQ5kuzO8qUq+LQYyumHnTLzUv
qEQtwdBU1yXrdCxQytdkfycN79CZofLXJUkTXHwV/mIQ+hZF0b0DrBmG/g8V228VcYwtpddXpv+X
JtX5/TEdbY3U9d3l2sz5TjZpHeB8aDeJnBa8hfKbMDvJy9BS59ZjQqNyShP1+rGlWcWHPs9n8SLg
ZqbgoOKpsrXmXUFZdXR17zjmhfk3bdFGcso6R9+STMRmMUb3ACe3KsYVp0ca2RlOZ7soMR1/cp16
wxhesK650TbXhHena9b3apSgq5EP6q4hN6NJ2GvG7SIpT86dmZsvbS6OCiMfkwk8TqBTfj4yYu30
+iWsCFLSJkMFeUPR6KxoH6jIvpG2jrQ7bWQ/gGUMAxfTMoYY1rdutd9IcG9bbSH8RW1aGquDFC11
jP3duEDdKxzZUlkI+kz27B5m3Lx4eB3CWEfir+zFiUa4aRQSPE06Un0lPKg4ucH98ia80vFjjRoa
3IlYkYE1RCI6jA7bVnorcHQs2HrDkvYbfFxrF+zNUDhpUPH63ywla3Bl9nmA9aug2JVoNQuJEfRl
TEMuMlpSbPRM3lhMyP1MV5U/Z+NvK2aezbztn7RiKwcelhYM0+JdtvzqigKIAPcdjyGRXj26SO2q
ZP7YT7hEpVv4oU4OrW/y3FfrPCsb42VrlAzUdN28bTveExqbQN+gjV53KqaODHn4/YEDmGx6NVbX
XZ/aVBxaiqWQsSRExeGmWKzJh0p7ZddTbZOS6kMhFO9APCdDsfQQwPA7oR4TLdCw0tR1YGMqDVw6
nrfCfZFxRIMGiZR95YZ3Bbpy4LYJpbMxAyjNXjzMLBbQEUux3nC8gxp20vBmdAROA/zi+xi06maw
q1e3XrO17sjeN2JddUY0ZqZzOANwQwbR6uhqODORULQKHJK1FeR1YuIQCg+oLgmTl+7BWBA/wyT7
VRo9O083HfzFjLHahoi5em5F59725TQpmktMOrQixwqmGD9d19MlBSyPPH1ab+gz5aW0NMDOPPbZ
pNisbDu52rAH8cHejnuI0mfqTqK8HM+5wQmLcjk/K7WbZOrKg0oW44sDl/lJKeTcz+TEAraM3Rm/
xp/nHH5iWbHlDgMzS3+FxhyY6HjMni3PVz0YHjz823mmyYMv5cjR3MRr2+BeIki+LdbXCaWa/uDN
KQdjc6AFg/NMLXGMqKR7iEvM7/kbBQD9VuNm++Lc/B+HNE7M0ACw4wO4+TROSFoni3OGBgGb+Pe+
qd5MRO3KonSphnlFReHyMo0/y8yRW+xxuMbYmAD4b8l3ePm0dZJ+5+ZgH8FNnjO6qLZfjDs+zsmY
j+GWdle4F3jPj6yacJ54FNZ9tteI27HFijcJ3AZ//xDxWfNZ6TC8nQhvMcH5CFhZA6JK1tT1YheY
N4mq6seeB4+wTv0EBO09Mggkm8ojyFRgCdFmzWdA31NuPacHr8B+R6qVZmNdlP4EE3JHacObO4w2
hWJ0r/XlWEMhUDp777y8l24LZdybjlFc48XrKvRcO09JQnvtRvWjDdLEQPXr3Lx/9AbkPRatZ3v0
TQISVwbA3N2h/m56ubrKuPqCDvQpNuZhGgdYpnNgIJDycZa1yBz91KUUqK896pqyhAkziYx/Xc2p
hqG7j146A4vp3/8G//GxZAwdsJR8LMSgDwJUN9VycEtc2UteJRurVjacSXzVo0lbbzxIaLxVdCsS
7Gl//+DPjy/Qe4sODehhKw/T/DCKnSTWsZ5S8j3rCa0HLbmhss+nixhmAkJWep7DRu7qmGAJDvyw
S585Lig/EijMnipNv3UT7ODhfPrXQefMqyWzw+m2iPtCkNDWJbbeFugmD/CXaYtP0x5+a0wKLD6m
TYXqR7kSb1GlcYFhIFDHUDqiM2k/7eCSwdzlOjSS2uONRDnUbs6ckyUidpK8eof6yTE4fkid7ked
Leq2TV3nIFhwgTb8tsowPHaNPpy6YsYi0lJfbWb3wBo4wpgJZZzhNzypOnt1HpjJmE5lb256S4sf
mn7kyE4rqAVu6SbGRYuQ/KZNZb6Jrfa9c6iiplhAbuNCe1fKzi6NxuGFYohyI5wF83nSwqOmLdpH
os0PILmGg1MvDL+XiaK29IW2vvyMyC63yTDhsBjiizAr7SbKtdtBcQJLrfIcUe66X2wPf30x4mgy
TZ4yXoYbtlM/Ew7gflXIXzg1r0Qnh0OtDB1PkVPsFl0d65B/TXvrT8xMxN2y4aWamLgSXNzns/m9
WDzIOnIeTotkDusk095ItOaQ5tcseUp1sKRRioGwbKcvlkPn0wR9TbfAjXZd2l1om/jwmExkk4zZ
jR10QcIA8zx3fuTUb17KRJVV4innBXcy3GpkkAXboqRzij2ANj8QyNrhsoOukVMIVM5Gtif02VPY
p2vVa0/6f+MMT6XOlhDPSEIHPUklIbz5AMNrgxtja/SzdxbTxPTO4Pg4TUJcBt7NhimK89IYw2Yw
6HcaGpAmuXLxSxnRvNdG1Dkv48Aky2hthaOLax3JVSYrmQDnnZXWUTTT0Wki0zca6GCLNh7jkbmC
lRB9Z5eLh9RNvrWj/dYDk9gJ1Xccl/E+EIfRd8S/VJA40/ukdS1WiENU9+5TM1Lh14RyxfD0KNpj
GAZfLByflyyTdDZvDNJOvPk/BrXHvubgiOMCl9KcHlW7zDedPSRb2ecGMba+P8dz+EiQR7KKNfPJ
cGBJGDSbum1pnxflPesWFZKMc+Y8yv2hwoRYh04ZLM4kz0lsBuagdcfOYB7ADPI4JZSLe6J3tgPB
IH/G73ulo9w9/v26Pr8McV4J23IAV5Md/igw9GS2dEqnnCDuLXrE0uUHoxdG4S4FwjHlePrgwWfV
yWuP0ax/8Rr4fH+DQl8dEJD+VpHjQx5SOKOF2Qf0w5xnTD/Hvcr045g01taY6otAY/viifrPDwQ9
5JEdxe316dXfMA6Z12pllcsy0MqkvjLmwRmJF8KhXeb0FUbyPz9Q0kVN/QcOiI9w4awkOdaPFIkR
8j+6dLP5xUA2iSjUbTM0FlofU5W//0U/36iG5AoxtJAN5pn9sGhIoDKzniThqvYjswJ/sIzWu+lw
KG8SlNfNuuHBP1Ds//65/+Ya/xBlWKAsxv/Qh3izuh9z8VrmibBK+jCwjCUJLLW806jrIsKRVSsM
ulq7qu24xdrhSqLzsfaa+pZeAkR07yZ0pubQwRWmDVN71MIlOsiYe4Jz+17CnMWozXEpUwa9cSJ8
1Bi/XMkuRZdhJulX/zS0WQSLonSZOPkWpmbPMUORMeUgzhh7x4Rt3PUEpPepSWHs36/88x95TT9S
sbICE0glftAeJxUqFALPC/KiP+KZfEl0Qems219sLf299KX6Yh+//sAP37S7mpU4B8Dq+9TQ1XuN
SiJluUEc65zW+6TcJm778verWg8yHz6En07ig0tjg/hxaxi1lHQSOKIMYggf13OC6Fy1mTP1xTP5
HxcDadMhXM8DBq72Q4QUDkqTGX3uBuFk60QHePcPtfriYv5FA/95NZAaXHulB+OvcT7uOEOpKGRD
kwjoD8aIVOkb5Ep5nWkA90fJlMDLmB1IPWJms4bnvewBqSu9KRvelYQ4ti1SJJ0KQ+EXwoA7mzBv
yGjSZMI07VHh2mdv8vChJwBaaJwsDnofH/TJ8k6FZ1CsbGCxnKvbNvO+shcI+elMuoKIDeYLWIvY
xX+EPzCypJJXN60gTRWpjCZ+dOop3rZJqK5t9uoVnX3kdnqdu+GkaW58m9bFe5jPh1kO98VgMqih
KIc8THvDI5sfohg6BCmRcMN2k7Gxa/joELCuKrnaqvX3ZEJvTeRWr0vrMGU08OoORKYmd5ddP0F3
MGpdPLReuIZM88epmzFHV6jPNjbHnSOzh5SuXcQyq/W7cST1XjJWcJdKbWUO/QhNOz8yqqPmFRfp
kbq2BWLU8HtQtX1K0rncUiEZ74fIq16HGp2L4SqTbRPNPxM3GdrhHsCUuVVt+txXJFE5TP1SuGEK
HRv2ZDjLvqmrY2tF1a4sREsOpWHYL/05tuZTkrAM5ZqF/7A+WKb3MKaiupptdo0cLTrUUaN2tlww
kFhM5mRW75rFKWhVkbVfD0Z4SrrupxPR+V2XT2NjnDWPGZkdsY/Cb8sXRzbgsUgIMMVtuwl1TXsw
1XCRYU0DSt/vrdazA3rmf1CYGe/RFqsVcDAz+oqHO9kkb9iLXpYlk8Rpi3jntZ3YidKgtJx5mE8w
Kd3lOKbPvPUtYgHMGBnXN2uPy9sw6b9QMLQ1mBRt1jfsMbG+p23b3rCPflF2jwbiVdqBeArBBDe6
UVmLhKXn8SFJOJexalds/deyh07tJeOlqy7j16ZddPLedr6Zwi5Cjl8IAI0FDSGxyykXo4GJxYv4
XMcwKnwqMkJoaUl4MCoc7chwz70dm/KKxnRm8BxCAVlI+TvDOQrToHdLe2dWbhFUqRG905Idu+7G
oEHv3qmLH07Bkq/V03Bjm6O6ZEoAQBnIrJhOp/mEAEJgNlrhL1FlHLJiqL7Re3BHV2q4YXvVbkhy
69ukslwf+BmoR0IxUlaYuEoGqEPrdU/jkr0L7n82yMXDAsuES92PQMhPVqVNW04L31SCgc6x5Y7m
uOHAr27tFOyuvQxxH4YL70HphZUfRvVdg4vxhOzAVjG6lTVWL2Oy8u0ow+U0EPLgZn9sq2bwmZME
TtVX18JBD+2+g0SJvw/wPU7DWB1RLPEXlLI8LLIriLeltwzriu9R6+5QlkiolUlHxkqL74XSge17
3w29Tg+hVQNzs5aKtKqXnwfCBqVtPnvgmjCDNqAXnock2nFWE8jzyD1tg+LQGR07VXtvZFST961J
OG4pQTeJV2QXgwyJLQ7o1+kOU9+CN026gYyiNwoS9JPS42DSBSdtEDIE1d3KH8gObeqUmnhNy6uA
eVi0VQ3u9bTD5AZvzvF5CsS+GBNOlQ5PgcRFnJS6uXOmkLxIzU9Kl7R4qrPlOrjtfNCWkJMENUlj
F+aXGuzlRhSmfRhritlTjsmIa8PqCTIAjDqsX5Yam2CgXWiFbRm7FAdgh2fRrzzIIDDNpiKZ77rS
5CuoW7VrCJU2hsgvXjV6tBiI1Z5AGs4EVgJvTf/tkBlkSLTMKNOsRu2SWAd0vKdwVPdVDic1hpy3
8dww8ERdY67TiDsSwzsA7Rdbs9G/FbUbH3DXbeceFGo19y+iC40jWwFcayPEO6yd28hkCm7n3nCn
mpvUvF+SoXqF5rRhWoWGk1lxwJozHxi94uu0E3k7j/imBSeO9fazaPOUoOIwv6R5heuyIH7vxfs6
jtNjW7IgY3ctjWI+Aey41TBS3lR9I6661Vwa6+jhP72Ec7a6OmCczjMGhEqUr5NJFL57E4Oe7ThB
cXM5ffEo43+mvJk3uPjRNTEJ83RlDBOn6p2g/MFspe7XLvG7uOSu5hj97e97mM97C9wxDNhxTwGJ
YLD457C24X8Zhc1bX62oBYf53IYj0FdDpf/6FI4w6ySL4YwtzT8/xZ0izR5sDImWEb20BdHayEEs
+PulfD6oCdvE8CQBmhnWJ/Q6bEjQmmnFpeiCrgyPsaEeu1RLGrdR1ic+He9rKv+aa+Pz3z/58/aW
fTfCMzI2c1PQrR8vjyapEJtxYFXNBfTPtAlHy0KAibw9wf9dvWBo/PtHfrLYseaCT8H2xq4a0OyH
bxRkaDyrXjrByAo1WvNecnD25WhRBN1+1bv8GaNClxT2/9VBqLPR/XgqtLooTvo6gi1TzxfKvGvs
dGV55j6NreQWTvwuniuW/Dx61jPgfzIMiy/msNwtn7bbnJpcYDn/Aqag5P75Lad26oiwKMA/WrFG
fYkZbRNv2quV9O+aJdJnYaF5t5UPypeM6QLTActvKSbCrdgBjJJUUbMfgY5V9j8kSe1DASWXvqjp
hgXcnDB88HbN8IShKE4ZzoIOhcWdOsjzTPNy1944Gi0RE+4WQKtVs6t0OV0FclSlkgvqaeQzIlk2
ISlNv2nvosS5TSNDPw6E7NtsxHfnwjJOm5o9jXVfefaDXeYPbKJm1LBBcghzb9kKWkdLEzfDIjEe
RQ3SnP00yfnUtdUD5nwk1JGcb9n/gz1pOQmG8kVEDQMmhQdYmfFhafk3Zjv+ZiQZzPRbg51mIVps
9AnVURIO83UDej/1DaN5DAfz3otK85Jb7ndo8C02ATUfuacuJKBuY89DeYrie301C0kO6TFHyS20
nBb3hv3iTiPJ1bKwfccc4D8AMMbVaD6Ohqbv4kjHCDHinRgwAupNfKIioghi7cvn4T80Cxx1kG7g
BHLA/MSc4zyr9A6PQlCkaKdFGLLRYjoCa8sOON8e8gzZUtHVDHg4/a2V7GWSZUsKGJGS8OPwvYlw
XRg2cfAKMx6EyE2LG9F3sHdv9Fjb2wOaXMom0Su+tZhbppSCVIteqnD4rZuZvYnC6NHF8JHVZqC6
jv24SuyNPmk/xo5bcnXOi/wbalz0xWHXtD9PvRGfTJ32Ktq3qH75cELUy4EUdGFOQbXU+Op7gZpY
huxbrGVjAn9H9cOLJVXY7ESDMarE6e3igAwsKL1baDjbZLTIWzrEQ5up7R9glN4qW+q7tqIP1MKe
bDR4b+i1OhjeMByGVI6EcnCR9jVvuglLwMbspn2lxc/eXJVbs9WpvzAXgVbf8wC69kmNfXVcUDU2
toBuBxfzkE1ZjrhRov725dVxquAoNEf3y3X3W/V0PszZVBzhm1Q72S7fiCQMRyuvMKJn7MDa97md
DuGsXqYJ81dDdbs0zPqahrgG01STx1RVoJ1M8OJazuHBdboK7zMbhc6pEJzalALueHjwjOV+aLx+
A1iGwIzG5hmAowi6onOwF+IXC4Umn2BoXtpaMpd15jrICBzkCF23kG0PuilODKhHBp0rJBbp41jK
/r6yvQ7Fvyx2HvemTwSfuXSq4VwT4javYtLheknU2SVSVuJkKegXC085DlBu4TX7xXCqoVry1OCA
wyCk34gRvvJc2/sItxixSQtzi5UeqdMhzB2370M3/IpFnm9Qqm60sO0P4YNb9igSZlyjRFxiPSru
BE7s65AN/rgOUW0ADVsjZhDeNlywq6AxGBEVbYJZtzeTrorKotzmtB2SujImiKXOjzQrw30ajZdx
1TK8pDK3DvpEZ6H1Nqv/04lhS3QvbYZpmAmutcdBbSwlTbMp/2FGM85sYeGvjN/i0GU4NQ9Bmtzh
8I+vHtV6W2fx+h1Bj/6RErtTWYA1I81x7kv4GpPK4huveucPYRHfnOxDWk5HZs7cpTVbe/6O1mUU
C82NM9iPWqrd4ozPjrcNQ2GdzJr9vuk8WlgnA0N5g19bc3IRqGxZOgXcOnQ+Dk5y1C0tmJjFbzWt
zsAHhHejaeSB5jVEFMNUByALizFR5nOmzPY4Qz539UQczdy5icMs/3+cnddy3UqWbX+l47yjGkj4
iD71sA22p3fSC4IUSXib8F9/B1h1u6UtBXn7RldXhEoUsQ2QmWutOcckidB4KHyNOSHD72UTAWO2
nWgDR4jzq4N2obL9FKMfx8MRY8QShgzcWNoHeE64AXzLmBW02lXh8rHICamfaUe7FBSlJ8fipW21
dOn2brVl1poEtDFL+JnktVmM3zjqZ1n43qvqlesMT4E5PY69vevbkZy2bHpltIgfSQS3tfs8iujU
aGF+b+rtrR2LbG+kCK6yuhb7HmmPhtEF19lxoJaRig4CsF9K0bIr4Qn7/Gzz+3HKZQaIz8tkmIxs
+2yjT1VzUIWERh12osfRxm6fW5AtKz2EH5oCTwD38EWjff6dv3a/2D6oPm0kzuRWnbeh0dIkNXLP
AVUy5jImGBv8PcvKVeiZnILeRveuDl8Ezv9hegUuk9wwpibMGH4jtNW65fu1W/fe5DRimwYlSQ6j
swgOVMKEv5nJvaJASIHVuZauumhm3Vtoj/GidpnmYEPd0Eh+5HekLPc8s+MUg2xgWMncxFhJN/im
SuAXyjb0rU0jmxNnjGZRZs0ymwCiASyDnHCbET49J64SeL4shvy5Sm3VGwf/Ckf1hLKUnwRJdW9W
rOU1diSEMc/DNHoSXiBPVoZ5W0VaU8LKITAPM10eXIrYv2qYiG3yLHHoTBhQV3uNnAFC+oSFrG9M
mga4A3TsEoOpx61OL0oWq6q9xZ6lekE0sTToykRKxgtSm/CL8/Mf7jFopSQmu/MkAKvKr4fJZDDU
nOla78WZ3E5uevIHN/I0W752Rpyv6qH74sv+wwUNC/4sw3VSHRBx/HrBVJ1UgAIla4vIVkbfVfB+
xkcw6t0K63Eu2sfPHyJt3vPP7mgmOLZJmu48cPgImvjJQKvloYprMBu8HqL2wmmclYjGb34x6R6D
A+hiYwSgvoOKOhO1Kay+eIp/L8fIx+H/OJM4YGnOLZuVWyesf80A2bpsd0an+pDjSVj0rdUgoxsR
ctaOCnSglOLXn7/3PzzMhmPPKcKzlIEj96+fdaVWNc7GdvDUOIsWVrjU2kLZ8fYfXdGr2BCs9Vjq
T59f9Pcal/c4G1Q/rvsvC+tPn3cQaLVJT23waDvN5x9ONqVVaavPr/I7W5nztmtTllNxYhk+V1cZ
og5a5qSDZzPkWOGIqhi14mBouKEB/mvuLqAoQOTbLOCwWKcZkxFkBbi+TFx2Yw8twvoq1+oPb53K
e2amgnQE4zEPSn5662wDUhoyHLzBtE16FzEgHJ6kz9+5+L3+43er5IipNuX9bwMKhTY8CK508Kyy
Pxq1/wPFBhQMIQk4qjR5K6qLbMpvtcA34SjFl5PVBBst1XUvMTih+GUfsKz1C7ply67zw5M2Lcsm
H+782tSWLU1rbk7/+fNX/YfHfnZ2q0wANCRxH0XtTx+NMfhV39RK79Xc5QOjhUVEQDwLIaJ1+GWM
D7KvjH5/ePAswHZsnzM1xP6whv10ybBLiDuKh95TEI8j2P1uZBGJqq11G6Wemj85MQHEYJ++GvIJ
+/zNMmAhfmkebKJdYks7K0M4qjDX60nYGNDNxJLDVKmoKz1zCq+ec0MmZgit4NzXdYAyUAA9V62c
dpXlPkFLgtXWDeRDm2F/ijkpe6POYZSBQn4op/RBTsNcTKj9/ZhS2NF054xMQgXBBUa0k7FbrwcZ
HEjr8a/AnkKkp9BQNPWJm2MZaJJnMiKCuEEzShshOZDCaJOQqQ1roxqGVUgiyqp0RLxATl58S/Ga
UjvulFwbL0vkMjfjPbJueyUDItkIwKkXk5+wjsBz8Og+YvEzJhPBUWh6vm+LhaI6GHpbFSE8CNpF
IQeTJolBzpHviDs/e0F3HbPnB46HMrpbIpksDgqmHIKTxGveqo/VqG9TO+6vlKC0t6hiYeFY+k1D
rv1RrYV9NHR3HRFg5Gm1TlqmyNdNEQcXJTmxdETDbZ4g4QP91u9LgzACP58uAurH3VBN/kY3XkuN
8hDYhrZK2r5YqrE2bYceIYPWXoF8LG5yRFZr5H/KroCVpNCHR53nL1wruTc6Zlg5Y91FbHbXwLXL
napmWzepx7ULX8gsnSsXbCfogGQNATT9gLtWyXjTYki/UM3+ehBkCAbutHbqUr1I+6FbuD656bNQ
Co4RpaNV0bcNs2kJWe2bcChB3FKlnJfWQ6O2SwmnbV07hwwjhhZMayJ/h1WVSbG3QyJH6JuU3U2g
+bsAstY6lixLNt3OhaDi0wD97UpQaV6CwiSRWblMBg72qoBfYkwWZEAKJjT57bDNe9WLqmja+prj
8vzaOxCRyFRrfRPVGYhmUym2tm8tdUKVLtRkXGuhooOGa4sdCxYgSBUEZonEVxJmbYJWWHYiLHg6
RuU+68Idx4Fk7/Q2+mz8OkpwsvFUkcJg0ZUKj3IuoMLR9Xd62r/Hpi8OTtxGVwBCXGhVMNCSDLrs
dK/EDCUTCSdOTATzBHX4EGJVv1bEqUusdI3DhblGVCmP4rai8Dn4MbCyhOpOKtMVrptu1VtahZQL
uhfNpqc4rRQai+SXG/24wxHg9b3l76xbUGecHYao25AKtMRoaxyJrqg2ecyna5T4P7Thx8Chdj8G
WnTS03zlW3P+gI0JJ+5ybVFlVgXspa/XIjK4u/2Sk2uAQTj0vzHz24ne7S5b18f+khLH5NhI+Ykh
ksvaTE0vgS9IryNE0ZVJsoSr4IZnGCQf54nlkCanmWmQR3p4IBLqym2t4ipKlm0BGailft82tbpC
q+hvumYg6DByW/R+MRvFRJcGyNx0ndWWj7ALWTmxWzXuQsvlNRlHEgGiE9NtIzbDXTQHy/uMy2dG
trGpvzpS/CYYgUBC19XgHIdyykU58evGWqdTN7i9XXlx226ZpqFhBO8YxHl828bhsjVrT2Ei8sOH
1mFPIAXDnmYm8++NqqyjSCq3o2rKi0SzcFKmfeGRjED2S/KCdZOQ9tIkbGjAvGEHOLimqZv2Prp6
T0dywjbSPFQ0TgQhr0w22xp1SGPhC3vCNHZhxDSHqFKfq6D5/vmWeX56m9+0i0iGCGfdwghw9qYj
PcEeabaVl9+NLZtFmA08ObS/CBknaizqlXKJPbH+6mSln3fRuDA4aszC1AOWZqtnx8YkQ7+R6mVF
mlP31NcUNigBMpab8UlzGGKmPoi6wco3HUFclRTVJp0DTIu+w64/OTeu798G7FxQ5YCtqzLnLJhF
N1GQ+PSFG0r0ABZpkoO2RUfpeE0pPd367kL/3NNAxrmljkej1Rv8ViHqsr431nkuMEiZgbvIw9Q+
6Bp8PauHypAoNp4Oi3SQqLHDY6nf17BW44qcDezcb4kuji5s3Adc1Xu7s57B53cXheUOR7M3Nk3N
+tHCm09bAnoDOxg9RbHtpRzcmzKz9JPdZTetrw5boEgbCfCKLRQVJc9Mso/KaaPWFV4u4Ks76ePX
ZSdJWOL6tTKExAj57kusUslCWI9X8BPRGhmQsVza4rlO/zMS2ZWo/cfOKm5GMwPPVglqSaDkNV/A
jdEVYtEJgdR67shwXx59uipA6fY5mYaR3chdayqtV5RhAaxtX5CaZJf2wp1q2pk0JOOQtALCFQYw
k5sRpf7SNEqYikPZb/D3o9Ic20eActbSdxtQQkZ/qWc4lF3IYHj3WhMenfM+wi6kj4bFTClGiufy
ekh4e7jm6hNwWTyNaijY6k5zjM8uIXFi1SnGPYG2KmmBnDl7mBV+7uw+f0DOdUcMQZCtMYXRKTY4
bs/H8Z8OeHlIVUvSX+k5VumvpxaKrFp1L04b2ovPr3T+KH5cCdungMnxEVHw65UawS6QOFwpSKt3
EmIVqkaWZCsv+8U3FSFEq3w15jmvJeZLzsdHNNyG+fssLbH9roq5JTy9SVP8bz0KaiJWbUlzhMy2
BSftVQ0VdAnWBLstzQkYtpzcR4w/naPucvFV4fFbsAkLAtIoGlJIyVTmpGfH2ooE47hlBuulcTEi
savxRBiGswpUZRcZCVqSMtaWFhMDsxI8Is2yD8JpHwcxvXB1+/lXYp6XQR+vZh500h2jvBfzd/bT
tx9WZs2H11UeULlq0UXotCfx5vraqx1HeyXHDWpVcCr0UgvZkqwA5INzGXRuC+xZPvMZwfZd6LXy
lPj1jwRJblP2qOBD8wYP5DpI63BDb/Yqz8pHuupQazUF6CAbbhpXb044PTWhwGllF4ekQUBu6+wd
tkEmUZ08qVHxnIS5vlQfrSo0EOUSpgla4smk34moCp9XheIka0k+b3aZaF5Vx3gNZXznTKFcEii3
TzQWyc8/s/Nh6flHNldMP31kWec3TWmxowyzcwvYqKStmARXgJa/fX6l37ouH5dyLFs1GcrOI5lf
L0XUEdVwnldeGNg/sPUuGzJEAFLSz+0sh7Y3DWAswcq67fBF9+jAP38B58XffH0MTOTak0BroKr9
9foSN787RUHlgdWlyqNAms+Rz5miXysWMoIOzmXjB3cWAUSfX/l8VeLKAKJnBgtqXsHd+euVCSGv
OCrUhQfShmJbqjvUPUsQC8UXy5/2h/dooLdUdZfK2qGy/vVKSHhqQsiqwsuy6rKqx3tRxN8KEzeW
GlkIkvRmWZVVu2FiryzgSTZzOepPBc4j94KKcFWNBHGlGLQPuTSvbEN35t1t/KKlLP7wiaBnRkzN
muRALD97UktsVNx3yKgtW14JEvIM0OArN663Tj4fOw21PgLKWWggzJmwE3aawsQ0M4oPgrW/DYoz
7ghhW6tUuryVFyiME7DqpMdZhpJWF9d1QPiEjINhh3TZMLT151/pb580k0SV/wefQkOeHeDsbq7z
tAwal7kMumRt3Vjpa5DPW21h7YcgylZEyACsCjPjaiKH6cqJQ8ajc+xvuBHmc5ZgXQqyytoKOxSX
AGQ15Mzga4fuy3vivPUwv9I5jtjlwAir8DzshAzfSqVx26FeBbElzWKhjqbhaZgrlrO/MumvhqRG
mtY+wrHaUcBYG7gpBBLQB4AswJEgyy1tQejhYPn7zz/H3/e0+cXR9aUBhIb3/KEsUYo1PtUSSCKE
mdQzMESG7quG7/nx9eOL4uQ8J08Tp3L+ZZEkEicokTkVzWdGZ2hfRz8EZ5T5VzIJ3xpT2ZSw/wLO
Tb0x49eq4ebz9/nb6je/BM1kxcepgNr3fIqiRfhvWRNbD90KqoKW5obr4GUvfURPhkw549lXUQOZ
MHeoCQefQeAXL+F8e5xfAp0nZPbITmYl86+LQ5xZQVn3U+vZo35tjJKY5mJWXPXBoZbQkSdciQzi
p2iVjrG9kHVnbszs0dbHrxiSvzUsP16Kq+moqS1K6/N2mNqTGiwQxnl5BK8U4SppmwnpEMw3ss3Q
KC/CJXxIEvGrauCpw0ivj6hUAekG17FhRWutLN5wPm7ykHjXIsXIPTdcWsIxN3VVrYGudBQQ9pcx
93/6DD/OlvgxOP2dx1IxPs+iyoy5k4hV3YXMlkjy7dZVCGE7n4pTpTEq713KsjY8xMu+NfWTEnCv
ff5d/uGx4ZucBWMMTlxxvn7CDFYQVRuNh55li7AaSZ7i/f9cAiqUZn0c7+aTw08ng9ZGUJ2rdCzj
tHtJDH/RSOPy80vMq/zPcxjuAm5F6JUq00Vhnucc9YpdmZp0as80spMTxXIhBnHM/WxXD3LdWd3R
DIcv9uL5ZZ9dE0stlhpcq6wG53txYtsBWw+ngDaBM1AUrzHAPD1i+G0TgPD5+/vDt8TeQM2E63uW
ic03008fYVkryUBXWHrxkL8rFSINO/vfqt3Y5TFlcxPMJxqLI+Gv1zB7JYwyzqCeRSQ4UpjYy+AX
LDiJByu1Hd3T52/p96+My7GbaI6wTGwXZ3dFqKUSTbRCCG7iPNO4PUQ1NHNFJ3eBbFg86oRUayRs
fn5Vxje/fW2ayfyZ8QbVHUKmeZP76aOs1NjN6ECVHinaeOT9eDz2uVGtBlJfNSsFJD31xyxAL9Db
cGg611nrAKqRPuC9ZdgTbuPRVjdTQgeR0JZ9QTDKomttIoaq/obRHyf/KE0OdSAuiPpBQRwF2loC
9dzC4vAGQyh3Gi2ffFJtxK+5u1L9Rr2s3XTadUH9Gnd1fdna/rLGFUcT3C0uYuLBoBmfInQYG7Nv
g2WG9v66CDRYWcq9kvjW9TQURIko/s2A12qFIKpfFRYN1CCADNcWIV7d8jbpxtFrtQbPOcrCoY2d
naLWIK8CsTICxb/27bDdNyMBPaZ6lwZiXfANrpReRz1e++GxBbTtZoZ6copIO7ktQ44pHKyXyVRe
dSpZ9J8cDH0n3dQhQlDp2yBEKkX3uobrRFr4BFuawXTvXCaZSmKeW5fbQDqkJaph4Gkj+UQBgsAg
6Ielwutb1L0KV6jBuSBSpVqlE/U3/XgkwTOMfq7/pUnAh4BdnnX9PnYVbUNjIyeJcuXOc1hnZjeg
Y7+Ar4EW4LkzjJXFmTXJ5oq35ruxQnaHTMKD04mTSGmdeiXBDGS7oq6rp0UoUVTPOaarBl8FireW
XCz08SuG9NEyIgt2ydGNNDJZNfu8jyEw2HwAcUWAkAgfBoM2+aS7gFySLtzWwktyu+DDIy9eOM01
tYxXE2nm+QVKIIVslAWOTkz6Fp/b2HfTrY7LWs78ONpH/bZR3R1agGQ7QtLuNSe/0MpKuWwVgxAk
SzyhS+Fjc8iM0fMOdAX5R2O7CcMkXWoPWsQUZmjJ4FBmzAlgiLUtsuIidfyLJABdKM1UP+ImyNR8
gxme3n8sVraBMkptnIIcWX45ar0r7GbNNnANOGuYxE+EmtVb3em2lTTvpqlRbnTix9BQJI+kp2hL
WHdipZn5dRGauldSj+adHlypqVcRQbREZKte2ey7Vg9Vx0Ves857n2ETRSVs1bha8jT3i7oR1Q5T
QXtFwMn3xAUib4TZjqashvRnDvENGlyxgrlRy2ypn8TBjoy3z5eQ39d9KGoOpRG2aIzR9tlajELZ
rVBWZ57mkHHijv5LKS9ayFP1WFz9ry9FE4JzHGdteiPnW0zvZ7ke+vQgWWie7BHSXKdvDSA13HRP
n19KfHRYft3PqJ5Y101MfSoC77NDXWlbpWRRijw5J6tFRXkfByPBGGYWzMg2dFVavcgDu9yqVr8K
zUb1+ryn0QAmpfatF0PPmYADziIlOgVLX34vBkvb4g3EDdSPuK66qj64RvLd7NNmD/+rX6WzbTlR
Z39Q5HhphZAvtPKJKPpZChfREVW7Slmxgn4vmdI4usS5EWJogdgg6bk076Q1vI4jieeJhWVMCa8I
DlsSwYEhIOA1MdxfaWRlrWq9+iYSZAp9WE6rvkdIlyjMV3JF9fLGWKi1+ZKUReAREnOF9yVdEHuC
8UX9htf+deSgy2Kh9V6myr0C+JosL/+6tIuYzssitazGa4ZYLBLyT3Z1Fb61sXWJYlgHIle6x0k3
txXK4L4LPfBtFqAgyNpOklmeWsH1CsLWq8LYWIclhCA3TOrlnLOXtjLZNU4POjktt3CFylMf5eau
CuwjVCq4adTpa7NzwClyN4LpfxAJmn/VSkHphpnK0TuzV1mYWsiu+29VaQlPIrc7QP21dlnNkIjF
6NEeKhpsCXRKJ1jPaUD3JcplSszyddQCsc1DP11aMYV0hqu1UG/iPoi3EPG1RVsCZHWTIt6zZSI0
ogdDSGG+VTTjR8NicDQqohG+aU2l3GFnOipaJy5MqyTaRu1OuW7xCFW6chG2450TgMLybUusQns1
CjNgrA212bwhOEjuokJ/RTXZHkoL54hGMPxWH7KbNMDSFcvBOYp6JClGc3haxJ0oUekHNXoq3bar
DbLxPUl9WKZCsni6MTbQzxdkWrwA4ms8OyuvGzbkg5D9TioMDyvHj9hmE5RDxaXDBGzFrjbS964M
LxFIw5Ex1dfR6GWIoPskWOVA53d6rtzgCJv9gkfkT+GxN4jhkxOHtcSmfcASCviUOoQP0MLzN/Fo
aG2GI5oYL31yNwVhlGu1ze+iBlgmWZvs0HpbLQlj4CnsNHalqHqneYsQNcVHhk3dC4AmrsIo33G8
bzeyFttJCyqI1RDlFQWqDmw+NpYY4IFSs/Hx1Zyqfnr3W+3RLarsoqhVzv14eUmQAx5mpm9JVk3r
iFkD/E59m7OV5yIzjzyfyqIxG6S91VDB1cKabziKu2lH5Yccq/tU6uYlmlR0MQFZkJ8vUf9qMPyy
REF2ZXxE3U1sAbwW/dezm6/DayGRJfEaCr1lYvIkVzi6CC21lsUYHUJi8LZDrbaI6QM8p4YEG4R1
NFcL/iszb2RogqtLwp1ayAx8E5nhLGaKp1Uh8EAnWoy1pp8sc4EM4TtPOJ+yVLxocn7QrcVYKuut
oWhMWxz7iLagXMSITHalnsRLhY+Mswj+MJG5p2HsqoNdRE9247yjWHu34mrNOQcDpk5uFsPSU6Ea
5LGJhjFXTWpUPErioMMHuKj2IahYa/syyE5ltuvASmwG1OCHacDrkHWvJoXqbtKnO8XpxCJzcsTi
Eulq4L6rjVwqelocBr8otnKIrrPY1hb6OMmtq+9CXQkvivYb5e+DKUt53dsKYaRKd4pkbC9RBtHq
HlTCTJTAy4aW2BaobIOWuBfDANINxZBYoa4Z14YiMUylUX4ZuS+D+5Tr9feYY4LtltPOCsSNqYbN
hRoL3EG6BcM/S51rQSwdyjB1WUDsvPQ5CU4i2xgUhyujtS9SP0wu89EdQbpTtxVxLTkMoJIvFWcz
WsFzj3q8QPjBstasys4hRLEllcGSaeMxMGKK55rySF6eu3Y7PJ+Z3gGTU5O5S9vtx7ydTgH5dJtc
qJvRrqt9pjr+RlnJwq52RhaKL4I9zN8KN0zlCBZQNFi2CZng/I7Nwtyc7BqdzVRJ+IlVB74KaFvf
8db0rH4xGgDRFUEsS6OMTY6OFi5grNp+pjzpPF8bH/6LkZC6kEtAaCigvJzcHohqrruu2c8alLv0
ANt9ivUDUFKLhXEobsgaBuQl873dY1TQwDDuUVe4F/GcCZNHd8BYnkJ3CLB3RosiNS6nDvvdZDly
ObVZtJI6KOBuHNplnxjgMJSccEWGhaFtaAto3u0qL4ZLX4YW5K6JILXy2BicWu0Emw+mVFaHkULl
YwX4z1/46vKf/8WffxTlWEdB2Jz98Z+bt+LiOXuT/zX/q//+qV//zT/vioz/fPojp+hHXcjivTn/
qV9+L1f/96tbPTfPv/xhnTdRM163b/V48ybbtPl4DcFbMf/k/+tf/sfbx2+5G8u3v//6QR+kmX9b
EBX5X//+q93r33/pFLH/+fOv//ffzR/E339Rgrf5a3T+D96eZcM/Vf/hQCcXjo1/Da2mQb3bv81/
I5x/YOKcG2fCYNT5ceDLi7oJ//5LEf+gNcUa6xhz04YynT6oLNqPvzP+gf8HsQTze2G7Atz2X//3
pV39a7H+11fGJ/HvP/9H3mZXRZQ38u+/NP1jlPA/qzp3LK5r6C/YamgPOZBtfl3VeQE1JuzyIXee
nSR+UfWKQbxunMy6vi4IhSe4KXiamvRWjIm/7UySf+QNaVjjfYrJS/WtG7CrOqGsq9HWcXb3BR2+
DLHhTGdWQG+MA+DlgtDbKThNSaGAJKhfMHLvMpziVYchvs6S6zHDcSpww5qZw54J8HGhhx0pjUg5
5Wg/DGUx50mAJ8x7srLrPedKBHD6QDAcEUUuuio8BcQpE3uDKd+ZQTb6eKe506WKdZxZYZscgq2K
K2Yl/G5T5h9WuubQMBRfVB/5lgQ9dTEytxKVFHEh+lJx2818AGAmrz0Q4YeSyr4jxwrAAHonPyWG
m+j1q9ySPU0aIpUd69CEGG1U7ZbeKDZ2HQNhPyByI/xpCGejTPWaJPqD1rfbxmTjN0h70yUzEXeG
f+cIDehog3nFxdXPhTKIWYQWoifRr+33lAj8z8RKtVJ7xHN8souUnCj4jieZdIbX9rl5iUR3najl
jT4iPW5pJ4k0d29YIcUS5gXGQWvU92Vm7kbNfo9hnm64Rb4VvnMggclYWym5fnVwnOKANyxECRdb
h8jmQoDTwuG1fK1L9KcDhXdsOTchb3rbqm64gvql0YtPHM8kmsRu6STgr+CMpgY70HPlrsRBRJQd
4XMBgywlCvbU7Fv6LwNphOmMTFyE5XhhdojelE7ZEYyxCHsq7yhSJ5hloVxRPC3DPEd0L+9szX4F
knbVS6ZLqT6+S7aYRZYPT3S3+An6kLG7nnr/zUqVvbuNiRrEuCePkZXeK1H4Aqrsop+4p/xRB3CZ
2ot0CvIVq8137iS5BxaQXsTTsE/a5jhZNiD0uN245IOqSk7ugEG3n37Awveb+zorLnV374tiE/FV
Lkplpb5nSXkfhck3cICrfOQc5/uw2QIGRkunJdRT1P2mD41u4TfO3ozGJ+JfXS/obtx2tHZJn3jg
xq76WBs8gCS3BJkd8tFAjak0pygy5c6eLnolK3cc3YEW2O6F0YFy9vObUFVOjiBlh/P8eoh/uAlj
LM3oH4YamWg+5UTPIMaTlp5v/SF+cWMGF1GMhsxqNooS9gsOAC4dmMFX1K3M/BPQyOuanv2yl5O2
dEr3Rx3GzUVhkAKnKvLVl9MpTNSbygISR0DNe9qACkvK6S51+mpVZDIhYUd+R7becWiSLSrUiPBW
qx/WWdbQVsJfaw+UXC7+hMVQ4b4UElgQI5/HjCnDoqupFO2UVSWx1yAwOB5bQeINfvZY2qwDQxEQ
YltfyJacPNHV38tYuU7eHcKMV6CbZ9u30MFtWOIyw7cxIqrdcJQ/qIH+jXzU2jHbewzUBxqx05Lo
ZZ7JccfJLTrFSr004vdBMXk8Rb4ohuCROTTcbY5vmAnpjln5ErT/JrdiedlwDisJVEJ4SgdM1Iem
NP1brb+IwMYsSnRmeQV7RgCxr/Snhlws4qYRlFpu65WRHaydvGKWVByYgtX3g0WgUn2oHPXKGkll
j+OYVzEUiFBL1g+izZZVn2h7iwiSFQdrcgJFwQpQlvedX/Trusv3Zdx2sA44ilrokdHBwe7r57iA
AKCCVoFopmr02pp4TqLmoDwfKtXsON4zkqDRvsriTt0aqA5HEZzI6Ws92svvsa8s8NWuK3PIL9Mc
2ZSuXTCbh+FVdKBQu2oV+C5MHIXsIvUqmWik1umbFRdvPhAdxLXpY0tHIholwfASfWbO8yjwIxrw
SvLBnNHizgSjvACDTSqJMcbqUjchDwdz4nRthCd9zJ842e9GV1/Rw0kWyqa2skuTouSuJD0aF+A7
3MHydsY9LPQ9uajOpqhYeaHaXw/zYCTsJ7IynmPazstGzJaj1rowmihb6Ac/LMgRgDOhDunG1qtj
rsdHwlDv2s5qtqEs19rgvpOSGiyVqiBsnNbH0M95vuY+VdQLokEIVcmiJ5Lw6sUQoibR9e90Zq5Z
aXbUAYixM2/q+UoriPkXbYZgC7zHpYJ0a9Fr/rPe7hn8Pulq/RBWQcUCVu+rwX+ORmR4ZWmiDM50
uMZzQKRuHKOu+z6EIKypBvAwF+QA161A4/YualjODPJn8V65GdA2U1jDz8DPMKNJLLAmdqhcjnRU
12NDZyOqH4QCGS2mFbOr2tlunMpHy7DvBA7frQkCRZTlPoO3yysl+lm9RwdIggTQajyB2ZbyuVQ0
9151L0Eu2tx7U78Fdnao4ONCPTU3U695isqzMxUrMlytpdKBKUlnC2UhLnM//k5AHno3AQG2bKFC
Yd1fq3HV3VZqLrY23f+VMaWjh1J92GlGuDSg1lp5epWR+qb1uXUdNA6tlCGgEWUjddXyx2nUaVeY
ibIdlahcJJNx24HsXlaNzI9FUeAsh1JN8Z8+WelzHybr3JYWfSUb87sxXihwmiHDpxs0jHQfJsge
KkFZc1nmJuVGc6Gm0xqnS9L7W7VTPX0Us803uHOnzFop6n0zkMdlTvllYo0pXxI5IM4laVdLpr1E
iEnloXegKBVJBtNrejKr6Ck3o1f4YqQQKOO7gsYnouVBIvIiIzWbjGFQz3rgbBFSvHcwThato0E/
57HfCCcXmyF4UlLCvM3kTeW0IVhtT0NrPo1orTZjL7ZJzfFiYpqNSt1C2pAcgLClhG+TbVpMLUFC
OdgT2SpEFFf+NYfWk5uWu8JFj+1Gj82goXTPg42utneiT9ej0hIoLFS6jDhvS7MvwGZa/mqkcyG0
HtIX99miRYCeS7+4cnNutKYS96STsDtU3qQxOeE2HXN5zKLhwRRBejVtu1YLV0PtJLdgoyhKCaaw
FWI6spTaNLPGE9G9HglwEnZ3sQsFgvihTtVD+BIUekhAM8LrNhghHNTZCqA+TJUBVocRR7vEDdlz
se1Hg3pPUW4v9SghWaAYD7VO8FptAthJsmdo21exBlI+JpWM7bvlWDQN2UpWOcx4QlEh1Chr0lcm
GC/h9zYktTzQaJHjzl1oofsN4Xs2ILNzK77OQSs2PSz2kSzvwI3UNfPMejMAaMgjVYUy3CM0meDP
TGBOo6E6NDK6TaO5zMsHRu4owPcVByhycTTcJfC7GR69qUm0I4f82qGRwbktYXIzhSsr0BPOpmy2
DdvAis5EszJrAqxFisbOceCUF/q1GUOgrEFZ0yXQOHo2t0rhvjR6yQMllI1q1DfNgBwRW4I6MWGr
SvaRpAlIo0MbT4ohgYQaMrhCkz863YcoTxtQE/cUt2+BGPutFrd3pa4dzIR4KbO+jWVxrxEszPiY
NYxO/G1WVKWnca7RBgA7M4m6jKm/2fMJtMs2DQ0cWAzOvEF1x0j4e9OHWNOn34TGBoExg+SbujsU
uvRQTYpjPMJZVgFNbBSrfWUZUryuan6EXXTgt6zDKZYXASlWC+f/sHcey40r65Z+IuyAN1N6T8qQ
UmmCkFQSvLeZT38/sM7ZdXZF346+0ZMe9IQhCiRBEkQi8//X+lbK4h6cM5dIAnATb1wGavADGVqL
u0g/6OZUIg+yehN1Rj3v3PriI8NdMdGOmUuh31fNDJNGibS5eGGxaWKSSYttYmqH0nSfzNg9DtZA
vkACpMzpqJvRRFuWBj0apftgiDgJ24btEKPkQjAPhVtZaMP4mnmWC61YlHPdqpjTI4owGfpc2yPO
Ln2jKXPyNaNdRxRCYOiHZ594Ayta6bWHr1kX3VHfAaroPO/cJ9WemcYPpa/wBUXtI64Tc275bb80
JDUMlkkR06l5m2Crg4V1DuBYz0YlFGuT9IY2Gp9yt3p3OyIsbP0UFv1zgL4MXxDtAju/AJzMZn7X
OEywmp9e21LWs0GmjnpPWX58V0i83Q8Uewvkz5faYg3ZY3rmdA0WIOupJjXZ3EqDvW77gDoGneVP
TqUwlu4z8H6Oo01eufzWiExaBbLdQ/UlQwPWPEazYdFQEFpw/ViQfky13ahgGT9mQ63PE+OrUHLS
bvD+z+06QlPHWUkzcE2WwTnpODS9Yy4UYVFRX6SNrgErENEyjIeNqvTBqvLbnUrQyKwvHqMx1GdM
INNZIGkBjhBYDB0mT9PS1BC4iGpJCoPEokEm3cyU8akuajkX5dgu3AzYFwkSUsIdHHtyh2vlQXjj
LtW4SoOMnxf2oztJJ0rhPFcW59hgMUEAcKHSoexC1sCY96kFfdUReAEP5LEbhd3B6bRDHF8HhPbz
3DJvigHRAocT7AKn28uyjk6EMCytLn0YBKyIscXqVOl1P8uBVM46GB6JSS0wpqgqU2cBvGo7xFj4
RNdNDWFtT3v2yYqrN7NvnsZBnkMj3PqGli8TQZIVP3W6jD5gqd7fytbWoYnUW4QPUyoDzWpdi17d
Zg8fijWp7Q8k+LiX0J2wbLF6wSayA+AEoSEx6R6Lnd2RnOJzYJY1vYtFI7xLSHpQNTS0QcJ51HB1
nLC49FsWntftsRW8BnYCMgc0TYmPyY5oBuh91G1IeR5Ad4XpeEmG/uKEhJ+5+jWjVxnH+nemL0VX
PNmc2ERLbRWkY37bICuBrDQ50vCTBStX8FMklvJs6ZyHApe5zXpOvKXkwU57L5nLdSrNmzj6qQTd
MIuzgV46BgDq1LiPnYeA9KtC6bdl1R8VokacBEBP2reYBVV9ZkjHXI6O/kmDY8ZEd0dDjJkick8Z
A4yvrOzZTxPyO6r+Gnhlu7TN6qg27jsRCIC3slfVCsNFfK0Mp4TAEZ21tFvFFuUc7AITKJyObzVK
6p01oI0gJo1DybduZX8y79loWv6j8Bp0kBaIXwmCHNk9hOcU4PIO+nW6kH7U8GsC8WF2Mz2z11po
zvQugnNPSJlNm0g7aCaX7z5xVrZW79OhJcSqJjFrMPKlq1es6so6XxEz+wpx9yGGlsXbOBqyPlV6
s6UFd4rb5KGJmRiazc+6z7p5KEivL7RzU8cPJkCOuRalb1Vb/8SFO6jvtkq+GNERj4G0l6U/Pmc5
KG7x04i9n10GAkOSmUhM14cfagdFt9dqL7/TQZyDAdBEn5Z70x3O8LZoAyTPGY27oW1WntlcYWC+
Dna17+vkISUmpG6bn5HBgtpXN72a6sv7K4RvTaK/uob8NiKb4BzkFUrd3OI4mROjCo0WsEPgIeGp
glPUAJGP5GebkdKLueqU4/Sb3oKiesshiU99TuyDYJ1swvKcV0/k5b7hgV2JWKP8MM6bhFJVWSCl
teNLYFfzjPz2maFlr1bGjskQWRFU4ijjc2RD8set+4SJ4qEnQ6C0wrc+EQGaF1g1fknRSGuuEFD2
/ZA+xBY7RUffLozOZjqyTpr+kkkEH4l4Vhh8w/rb9OKTOzD2kEkOQ4830r9ZOrF2pPpNYb+PetU/
T59C8dEtTZO7hgalrPtj02YPWWTO3AZEi099xXZvlfw0WW63Y3P1WiCYAA1ZGXEo9CQ5S73YBrkF
Tcgv3syg4sz2N7YbPgBOYRAJ3idbai/5WpXGepw+b01njGi8U5YkbyyBCaXVWWGHpfeeRtHKDg6B
NZZcGHWOkZpsspLZucOcYib6eEc1ixPOjkigUc9dq7xU1k2k1R7F11Tb4XI2BAxqlfXuW7g8gT+c
4n5KWvOK88iZFYbhKQwx8pomzplGuwW6QmodgI+5wPrcjKg0B+Qo7VDekD9nk+5l0TT2FGD7oZOG
mI3RyXcaDBZBT/++OKj6eGhE/9GMOfOygQxiKWoiuJwFhXCxKBwrWbRECwYKuVLZqfLSh95rfmYe
PzDDLY2ZwJOJJongwJGhx2VmGuINJwx4OQ4QbtQyGdd+Vi2shDPCGL9ZngH76Z/NvCF6OdrJd6J5
S85ueUZqdOhV9Xss8s+kqMnboVG8GPSCBu8QnRBvqWBL4qc2Ji8J0bnn8U0Q9cbikLG4Gqj0+RSK
aXmeixBARifCiZi54rr27tn513T4HC//GAy+7RJ3hOl567phJkBf/I3Yo5UfBYLgxPbWxTUU6VJ9
QTBqC6oDshzP/BRJZej1x0H3N5OPqi2ltrHT5M2fKJXEVotZ/crYNI4JoVnYxAuR7YSa7SscL28I
BoPk0GF0OHOqEcgyvc+O0EjsX4xy7LAyulOa2bN0HL7LdGRiNqqs9vMnNAKvlRk/VlqOhxNb2pr+
NSI6pVwolGDmUINtKkNMgMrSvlU9SCjFHl8ErOpfKvb/UWfm/6bp8o9ezn/X4vl/sDODcPd/15rZ
FfXP9zxCYfSrzzM1c+5P+VdzxvsLhxkuEg16CMi9qfXxqzljmH/hOkPcrdoE0Pza8q/mjGH8hfAa
GT6hvypACJWe4r96M7r31+TWmJooqIaQQ//PWjP6Hdn8uzUDxVml90r/UiOjxKNL84cmiAgFfEZk
HzAjKu1FUWcjlUQihOjKVB8N6RpC9d8Lv8+WRdZF+9SyBkoRMbm30wPMsH5thYifiyLNsQP44yoN
Pfu1Hq1Fm+glkiECmOj2yyPmAIFz0gLEPD3TQi2pghx+SfuB/rBo+o0n8/JaJNrDr5e2Bg1Ph9Nd
zNj39s2gIihhrWyNZnuSetScRViZs3SIMuI/WOUiZnAeaiaKB0E+ConwQ/Yu1H5fMwe/BoR3bjs8
osv7E0Ymv4Hm/LDsLl7j8Qk2wC2S14qchfvzsB/ES9Mqxx3WweiZCsRjN70e08UBv6bsjmoKoVv4
TO4GZaR/lNPFOOZ97K1NLfr0s8A4ivuGX3+GjX5sFanPRTOpC5KMsvmvp9yfN92ojn+qrKLbiunB
vzfeX6Bpg2Efpw1fAQ/99fzfjxvsIKab5NIE//vl7n/dn3v/q3UtOaNhX6ysgp6z4QzqpiYJyu0q
54rHPDzn6XArG4N7WdKesIqz/mKbZnrWkdnh931bYObIr30Fm+q0UU18CfEQ7/P9LkEVCGIixuP7
XQss/r7QR44SV3OmI562k5WGXXZAr0WOenGDCEtO3UhzPzfU4tbbI/Fok/TxvjUcUBPksRfu7OnB
IdQLSrZqfrhv9TP/3TdH9XR/qquJfWAWJfUIHkpALxZD6qIZpaY5oVLDiYWAjpbHGk+jSXKbQiHk
FGJhX4UaqoAwi+WK1DCDHF8H/GGgWSeEQ9CzNN85+crYAzArvFNWVR3oTKGcRhoMJJqK8Ex6c73i
IegdoDOuxjRPzyjDytUY5/l5HJpipaR5eS4yJVshR67Pfo9mdTTz9jzWZrLKBo9kSG+M2eoP57Ax
o1Xm+uIc9mnI3pgzjB1aNlwZxrlwFX/pK6HF3mxvObYmOrRBdUFWJd45INVoqbSOfy700l76TOsv
fk/UJfDY6DLK1FxmLOUvowZS3I/NjMWRg/2+H8oLI4HKq7jVZdSFXGaV0lzQGIlpb/0FUROXds0a
LhkkiAmQJS9UgfslpTTtAgiFuN64M9hb0LLqyqzLxPdYjmbpXLBpUM1pWu9S8LbYm6tc/FgWtI20
8GEE7MZna+OHMZJk4Chj+hDWFPj8uC0eQsKAJq2YcVKGuj07WthvcZi/3e/phPKd73/1ThWS6SF/
/vF/lKoQEjUSG/7YMChZvjH6Zool/veL3B/SGpW9thUfi8E/N4R92K19wxK/Nph/by1UF0i8xszk
j2dYMUC6stUArcpMA/4xfQLmgzUwHT1DesXd3ze+kgcrs1faPzcYga9Nqj0qOH8/476nIpP1krYz
qrd/bvBSRDN5HGdIu/+9j/szVCUwF1Ja3Z8bNLKQF1WoT2JwnvH7g/hJkS0sqwiXf2yoEJvONWiJ
f27IUHexqEq1PzfkZoPjWO8UWGZ6e/79BRo+DecC7e/q937ve3NQZs+4HJKT+Pe3fd/Q5+jYAqOj
cvnPDcmUZtuQ+bWoIaGRMBPtUEI4VwaVhaU44iXTpL8hUBV8NTPRN+go8GsC3EwyUk5lxlUwMt3w
OKBLPziWRAQOo8Vnpv2j9pRVJh37067qhqiRYMEJbqI1KCySKRObKIZCrgOnGZ5J9v60YbJ/qll3
9iaelGY05rypJ904FUXQn2F1dYL+wRBm8VG79BZdJ6xpxCIe8EPjJZtgsoAvD5kS5A/3m9rtCuj6
1vJ+zzYizikQqwvdqdIzuJp23VcpNYE8SM9jlGgmoMjC3XVOdrz/735zf3DbhPQFrc4+JJGsHpr0
whS7vtQFtBPMDeAVAtc737fdb5yimqlZHZ0Tv0p+3ZDhPZzSeuNAv11KYtSOrSzFARfmUanG5EHX
3eRBjf3oXEl+6X//i4p/8hCEW7wo3eX+77Dm4ZWWrltmF7+efH8QcOZrXTbt/v6o+7+yzoFykNbF
9v7y9/8NyPlBbFKq//2/yvLJ6e1CY/l7D60+2MuqD6vF79fTZTCsAy1Of73BX69Xka6iaGAgfr+e
HVKh5xKKvyJigauhHDjaHprc3H9xaGkuDCycy6hEsdJ0FtlNAtSNn4K/z+TVGSyxLk1fLHyFMm6T
3qjKE9PRYDwhkSq9Wa0CFiRuynXaKwmsCZ0FrIo3pC/st0YE+S1xJsGqhqaim+5y/azJUY9cFhwy
u2GLeqm5CjOaMvHxpuuf6kvwLHUAk5V72fikxmV4HWT7hhzPPwShOjdzJNIxVbbNULAGizr1ltqh
uJlmY+6Bg5Gf7XfiFuID3KShIqEIyBe1joZzRjLl0lCyeD02urwBjBZzjy7mrhtj9UbBANXBQAp8
CHW9ykzthmCHhr9nPFpRl13T/t2qU/1WaRYlhtEG7lBnexMpwjzswPKUWJFo+DTGrS9zZR21hE/X
mkI0nKWeqYC1y7hv+K3HY7RUQ9teGy3Bl5pbJrsgC6CTSiWfaX3THO93dSU7Yqek5lOO7wNz29MQ
H2KXA9PbmvlYWqCQps+dZlKQ9VP8FFlV03vlPWTC3TE5KYi45nMOWqkRkEHkppmX8uY3vC9HraH6
FnWxF9QG5vcbfezLvep46g3k7CudCUYAUm5uBvR0yq/1czuiWc/rHpxZ5y5KQ9FvRu2P8E/Hr/vn
dse+2iGXEPP7xipvzjYsI3J8sflovWreKmAJC2Bx3fZ+1/WpZKjQSo5OGQYPzpidqyqCSlT6j4Ot
9M8W+/aM2LnV0mQ6I7RPf9Dt2zBkLmKTcmUnVK/NtnZvHLl6lSujWLWZ79zClnOoJ0ANIolyiMzK
fupreYwz68GsLOUxGKujo1JpRr8eHvMhUvedGSYrABd7D+PAVs3ObU71rfWCbGeow1NAKZnEG/MY
OFMT/SGOg/bo2sPWbqjpkQzwZCv6lsBqBERceSKzq1EtRhslgBQ9RvaW8dvap/lo7+9/3W8Kc7S2
btzQS1GsNZgdax47wUrtzN0IihazkvrpK4MAllno80FU/l4MAbGGdMytrA7ZzROqL+uAzkbdOXmy
tl0SF0MoYZehJRROjVtB3cPpTi3SE10BONM4Rxq4KuO/Vay0NO8f0Qqfk9J7xagSPeeAswloTJ5K
D/FwFdI2S3EvmKUkSTmYNPXomWspn00dHcc45KvazvMt6jBtXutgHHLVAxDRkiARuOKhTmDD9JNw
TpfumiDjt2BAEVA5qsBzrf8YgtJY09+1145sT6EHuK6wsx8MhNuqfIwgiFNBcLvW2xNYQyjE1L8C
vj6vJN1Kn1Rhl8aQUshV3LjfJaTolireuiKm3ghBBZkpIh/fL1bimoQmJrXR7oGVVh+ysVd50h49
h2pFIt7BjFir2ne/B8PYFEA8Zx51TF+DiWF6bwOADUscW8d8cC0TSFblvA+gPMdkhFGa48CqLPe9
rpKdLrxswsiuC6NS935d7bXGXKR6mc99I4dqmiGPI0KlQ+Fi1Y9hRfBXCZadTI+bMdUVNaa6WhAe
csvCkD7EOaq2mB9A5Z3TGHRFX9sLLnN4O+qym7tib1d4y6uuIw86RbZDFFU17yJYmxY/Q9zPHvJ7
kMQ1Oa0WuQjzQ4l5hsYwvS6OTDYO68Kzm0Xs6fEx7eXPGG5glT+VlWHjsuMqCeWa0Ez9UurZOYJG
PNMxANMvMPZlLXdlApPaZ/FMGGy9sCrCpanyW7ECkXiorpUc6ToYND4cnS8o9nnfFclluXTmZlWu
DcVa6c9GAXQ7EqDS3ao+4YqjKL+syFRImniD82pdFYifAPci79MfGWk3KTr2WdDZ4yyw6qXm1Mls
IFLN6+stBDrg/A01M7pQp5Nf8XNKSTDJ+Z3PjUZbp1HHKK6+uB1ZLDjZHwevfaLNM8/M6tLjDBvD
WF96ZnEyqXnO/DiYp1apk9NYzGRr7ZLUVyEUFcvAyVEiuUHPmwB1qkl8sHy8hc4PFDU17Ug7jdYl
PobcmxGW3c8kQy2/4lwu+yC0l2O6KVUIKkQMq9unwA26o3h2KrNcK5mOHNEBt53VJji3PF+CJ39B
FfOmeTnygCg904LEdsF7nOdjaq+DMlAQRcPO9nPiyhnJHVTRNaAMlYTeQDxKL18ISD9rm8iUmVV+
hb1Ka7rBNNTGZrovQhqsFFZ3pE7DDhTmg+7X68RTKsjt0pgLKbUbZUta64ggbYDf60hjugBj8a3S
CehuHXtYGegDV6XKSW6Sb0CbXjNOlsJQG0sND1dqMeGEphy4o3Fq5boNxHCSQhbYH+je5AAKWGh4
DFZUMoHIvlmaEi8DPgNxTEhsRYUhXc9ZnImCGYHtXVnZ8FNkZH3ARjO6avxgsQpsNGOXqHm0z5of
SjtKyjxlRfe+mFlFU+8GV1AmsnqGI0PfF85jTin2KDz7SQ9d4wD1+9vQ9fREBBadXTWvtp2wni1B
VcBvE2smFe8z9T197WAYXsDdS8mLzYn4rvaEKzUHrzpVCb0TV0Hl7jTYMxG15uF3HG7KEtMPgcbG
lZJ1MxuIQd6p5oZB2TiG9YHsBBPyfsSRxz+xl7lx7EwhNnplPFSO9UOmu1A9q+agvWeDHs6lQkPE
Us0jr6XmZgKljmkF3KSVqvNVKT3HxPT5AZIZAi3caMajEYizgGOeFcrNl661aRzlqMWeT5gdERAR
IrgbQSLFYoxIbbVN7+Tluo368BGiYHHA7zS6gznjRHYWHuk5mGoqd9cP7aHt+/yICmifpG6+SyIn
XpILeO1T72KpXvDcTKUwLXT2fQwksVRz+2iVk7CnHdUN9ZSNPaBkpFUmFpnmE6thfUeJOrx2SVuv
Da/W5n1D94RcucxSN2Rs1RQWoDhApVLXXUBuB+d8te6z/l0Og3yM9fVJlC0RsQaQyxIWadHQXbUM
8Jp+DINz9CMHbVLwVilOuc3pE9UpwQ9J5IYc8eJcjWm5tlBsr/u8es7J4dn6DXF3UmjbQiP8N3XK
7ugHxlto1OrZraS385rxbLuBenYof9EJJQQippH+CPrdwuTaNkevttz9qMBsAYGp3zRTvw5Okh9t
QVds1Mmb53z9Qo+IlSmqLhVFsqPfJXND9YkFQWKm7AIudrQuTExGoUJ4iGqLtSCF9SLN8OL0Y7Mu
8XbPgjHAbDfq4arjW4sBZ9plALkRY+/Z7SJuVG/RTfNujqykyVVD2nPhzpSZR4iF6zMHSMdxFcXD
Y5CLUxu0IZKkrzIhR2tMMuTFZZ+iJWTKr43vvlHah0I49IJMWGFk+70SEr1vmtxZVDWSFcVmWI5U
f64VOMEtLb2oLo1Xin2sVl307cQcvA/eVi+hrzdoLP2pTEft553CQ+GXhI3DPVuodK5hA/HxwqtH
3woznHV1e+25u6ToFuCs+slMmCk9agttEVIfh1iUAN8FdVxey3B+xrjQSr4UUK7y3cw8HFX21dDa
Wy/AXFpKOM+lIfYibEuiFHQGh+kvZjD/+ss3egVBTENmyH0DhRmyEaY/7zeJhdfJq/15+HvDf/yp
C7PmBMJi/espLlEvv59839+oj8ra7O3X3/v8X72PuPAOdSMbCrD/eH+/H2uRqIHbnWakmHZT2gat
uT92q6sUOgP/8Me/Wa3Z/78j83/klZlQzP+9V+b5M3z/+Z/dmOnhv5oxuvmXik/Lot9ioKcCf/3v
ZoxGxwXeDmYXbC/E8Fm0Qf7VjNHZRC+GJo2rMV6AgP+7GeP8BQwKKZANpAwwE5Cq/4lPBrrOP8kV
YPRtB9zPFLiqulDAXd7ff5IrCml3ZqXZO01r9zi3IAPG3S4DJzEM7o0830vhWl+qKcAzw3hsqqOP
oGUd1gu97eqTUvhrL070s1BAh/l1soBN57Kd+tVAcMuhKl7sTu128UBNCEPlqKYTbi4/OorMEKKU
26TUio1RY1WVNsLd2sf8kSRAM6NqHukKl2y/fwWvvMSh+ylqLn5AHhfSZRKEH2Kl1xnCqIbBhwDr
CUR5iJrW3oemfzHbPtqkaJm6bDB3ZjlsmsTz5kOGiqH0CeElWrBmVcRsEdiDxNUZEJXc0dexvYLh
SUO1FUma6RGjt507j02DvSUOyp2aaeu2N5w1b75nECCpvIpPiOxBOyjOaxaKYOZm6JJjhSDxjtmV
nDQOlIRZDKIxSGRMg3rM7W2kpN/5dshbd04aC9OM8KdTMJs1tHIN+mo/lPInUNJJJVX+9MsPivjj
DGMRw29h3TIhP9Ip9j59cNP4s9FiNLMGX7NUDMqpo4YVMnlMfbGUWkKtZlILoJP3U4C9PjpE10rf
UBQ8hQWBiGOuX3Ip4PtFX6HubF0v2ieOC0KFOQmRQksCrJLnmPZTOI31I4Jt/AbgEabvyInbdZuQ
HQPCimR65T3HDJ05+r7zymrv2hGRj3X4GDXpdzDSdxPKytCibwsE6dwe2wqZqfZQ42fkAtY7K4dw
9spOVoHTnnOzC2a5kn4ULZNJU+93bo7kpgUB1ueC4GcNpWsnMNXEo4J2MNsh3dpnAmtkI4S9YqEx
oAIlKUk0r6M23tpB3OQQvKhgdNHJdi/GMCLKyPIvkmSuVlTY86Ad9ni6V9jPENWp+KCG2DqZCd6p
ashnAwKDJbbkbYxiaTZBrU66gUg0Sa6RDYwZZhVlnXTtN0kx69Nx65gZCGYXtL8yuvXG7vsz2omb
i9Nx2yseMv+wWlVxwURX7lvMI0w7+aJxyWIuptNll7e2HhZJgaQGclwIAwNOdDG8FXitUaXEQFQC
G54k79awr7URf2epggxXLYgcjqo3DsNHCulvpsfOqxiDTZeM9B5J6QAIfYO6ZrP0Qz/chAoHsiEF
0hztn2MpT2UFIUiT+OV19+ymrO5KHQpS82Z1spyrnfMF+wDVjAcXvswobeTqbqC/S8hOdmVR8mGP
6gJpXEfE7smpvWtnZueAqc3c9HWJkecjDbVjXjpP9AALzrj6bFJxjZvsK0hpfYZIJsP4HCNPxmb/
FAyKD6+22AcBgqE8OkUGzn4qpQGacC3r3iCmj7O2zS7UHd4Tl2asLM51H5xYOVQ75vlXq03Oo/DQ
MHA+4khDhDmGh1pH22Alzbmr4q03YnhKe/sH+YoVOWkEZmabvmPtoI/2lry2JcwjJOJIbJceR3UI
inpn0wSHUhY/OiX6OhYgx/ud3GXOrmPJ52o87botcJDFA72EVNifop2secw6scTNjCILQc9Xr4pT
nDn+gacfizDcCjxEIxWqRmkfKPFjd7HKj9ZyVnRK9aOO9CkDdUOJAE1kUuykHyJLFv4GDwY6wYXS
6aTm6l+uyo8eDyIC8xCTQYzaKKIlbvAOQnJN1mEz7VjdwYz/GjT1EiMWQErUP2VqdYaCfu10RDCJ
4HwzWJDMYrM7qUG1I5Z9nehYtVKP8nktEKT4xbPAzl7IZlxoVfMRROohjQF4Sk8u2j78ygblOdND
D4W3JFypeOyNfBv66j74kIYt+Wpp+BoY7iXU9VmtfRYCzsNEUTMbms5ukn5jhESIWuQ4NlEDUaaZ
Jabzg8JWqHViBSJ067fVY6Eap27ZZz5DOBPrwaFoIytHLJz63MrgE+A4xkxXHqoc65+l2xenhCAT
asDDo/5k1RZl9z3ZQjNZ5kfNid7ionurcpyB6CU7cB7asO3o5YN3M6nehNljpcrXKip3sUVoVxt9
e2qyBWvgI/IZCKV1mnmKW0eL13WTnHlvPi+Lr81m6RoHLConio41tqQFJdF1EMlkZ8GlmNIK0psH
aeXXmB4rFWLjaXCo4KhmLmCRGcO8dJKZGrAWItTrRIzQrg+Knep0N4+zxYrdjTTcpUC6afbtIY+J
Oxkru5q5Vvjae2Sg+bp+w0dyYf11LdTosfRJvfIaeYh9AcwaUsmo3wAALRo92kf+U8wlYU0H3FwD
j8Lf5G5q90sLY2KfFOpqrTEZO5CgFenOccZpTeGWeN2sWzBaCnJM/HhDcm0GvGZpkCM1CKfcqA5K
TFHgyoh/IJhc+Tgx68E5ozBHedUb19GCzAoF/qMeo4M7TDWFgrWoHr2EZDaP0lqUKpJhn7Tt1v3K
B9D1eoCpNSANS+hUEhSpbPTYsJmWEPXt+T2pBfpbVtjKyhHAPaeiJYS3TOkoU1074otX/QB/TRvA
rhQ5evGGCtFrv4jpvJEz1WtnI1A3YfSIUB52QqfKRcAyjpIRObSdJuqlrYQoEVj4wt+MiRkc2ke6
OBC91PSjQj86Cz3KG77pmTsJhp+TR+zxreAayUiKc2RvrVxpvmgKWjPb8D6NHM+VXQuyAKbFVY15
0Yf5Sc6z/mwpmj7vy/Ypy/O+JqPa6ylNl+68I+kTPYMQ2bkE/06AogConZr7LlAP2HPvOc3w0egk
dZgarHAZK28EIKZLS0kZpiCX7C2CvxmIo7X0/SXuKnVTwBxc9Iq4QF5HE5MOZB7bn11ZUacuxidx
1Qk+m1M4qWal0UDg14KdqkYbXRM/YA0rm1bJ9kkSYNtjPkEGfYnnpUgpWQ3fRtF8NcTRp7pVb/iU
9tpPg2vaqo9uwwmfVijfGxU4MYFoa+Lqm4U7xDugC4+sNPEfNgT1yb4qFuVUAw8pec2hiFMtLgn+
iEPgbNaC4OMnf3gEPqRv1O7al+R9F26BsLIkoSZuXmmpN9NM8R5oPlMkT1UHA/lANoVGc/0ocs5R
B1YtVqRqQKaut3icuy587KwK25mNkk99rBN+trHpCQIss4Pi4lWT6EnTOsIPzCW5tbGq0VyfHBVl
Syg7uLigKD9LN5m85IcC0x46dEA9LXFf73ipXmq+dQ4yUjwYVlElGFm8ehNArK3VHIimJCKn2kXY
kc3MOFUOJ4KvnUs9ReIchARyj+ZTM0CjTqO3MjC+1MpcaOPFNIZlQzwy1XacRJ0KNjv1VyYOj26y
p2rGXo/Tlz7VSQHJP8gn3Q+hdgE19qkW7abwgktUEWAuKEIIt5uRx/dYtcpbJ2rr0EaPAno0wDc+
VThc6wKleVV3H7KnkuQ8EwA0TQKLfeapD5Ss0o2UGBlrhP2x7xxS316qVrlLBJ5TIhQ29wPQmjiI
SvEuynAdWe06UZMvhRi+WYY6O/c4jVLFwmVCHSmsTW+RmVxtVZYys1pOSxVL9XGnKlerpjiv0bng
c6nLvC4OWTN8K02obYKyX4weJrXBJg0je4Hb7SwUB2Wro+WPmnZhCf5z9La9nX8TiUNrZYiPQL1+
ouDYYzRAt86FLOzRZoS4ekwfG5vpYI2LLwpIF0ULDmogT8ym8w0Ialpj8QeA7mJZkBmyjMgnz3pO
BLpk+cpvhb9g2pFYoUOAAGg6haZOb2kXoWNvKa1+Zzqk06X9Vy/zeGu0Vr1w9XDjJmiIbX4vwGjl
xlbTc9QmMBGiPc0z4mzIuDWTrT022q5XvZccrFGrucjV/eapMu2TYuNsUzIuBuHQURH3+mea+SpD
XPwgc3eZONZLJVlycW4jhDLDXYLayW2rUzRndUhw5X+RdB7LbStBFP0iVA3yYMucJVEkFTYo2bKQ
4yB//TvQ26hMy7IYgJnp7nvPnSisIrQINNCjuNiC6NqbtcF8O+wek6Fuptd/94FxAMv8POQ4ptl1
eFLznTbXgLMoNpnuQ4Ao3x8X2tjs4dz80+XD6TQMIcDAsD7hZp6qHZ/vtKrBGgwGrLH4O9Dn6HJs
NaSUpgcIWteuNr8rld2GgL5sRWw8KYJl8vC76c8YTQ3hprg7NOtPF5W8Rn/KVjKI0cThf+qg+uUN
BxUvNr7QxS65yN6Nyl9ZiTwkEzs4+SYzCGL8yEOWiEDoP1UKXlkKjr5FvB9cx+ECpoTVa3EYSwJ/
9fLC8P5WJvk/c5LFjkTljahJ6Rt6QjBde4+UGa5etKqS6OqRkk48JbYTklPsrj6NbXYymW8uG3Vo
Ha3Cg2MeAvoLtF2TcGXI5oasbW1YHluSx8kGxtU6bPDdWypa+8wKbc35wCm41waWirxedpWYd+v2
h1b8BR+oC2usZiysx2gKjyoSb32B6DfSIihrUL+MaTq4TvgvEcU5wP6f9QlTjMpp8Xz0mzYDk2S5
/es3+s8CdFVdbr30mtCYWEQOOyBWNzIhyDqribb12OjBQI6HyBuvhJ7uVAHoQZN30V4mS+xcz/pM
EcnGA2PoUTEZRB+PryNo3hPFYK9szaM9utWSZuAGoMPSUuOu9rxHGaU10HDMXK46qMZ8sxPOOGC0
sH+KmFC/SSRXszW/sN2HPAgBMof6Ej+0Wif9vJoBrBkSeR7yGkt3Vn/jM7m99Lr+b4Bch6RmYcck
QnGCOarJDNZVMEKpdPwB9CjLQpKlFyfMrSVDD2z7M+cu7m8dJ61dHkenwqjNNfsOju9UXPtZvFOV
8Ws4aN7siaUIGavVCGVloaf2RzlVl2RybzRk55WN5BUneZUF5MKh5bKQzosl87+QSUnR5ihCE3Z4
ysOMIGdpnzGXojdzxUmrqw+E49TXA9mGZFDKFO8/tpRliJsESzstWGYWSMaH62C0x4HpZlGglU1r
o9x0prGReTtcps58H0f/pPCzLAojf7Udtjdv6P+kprHrjZZMZd//bKqYSWdHPq41QQKiZcGAbzz4
kom/rvcOtMvhUJo9rlKg2zSENp6RP1sTlVwVvY30mtN2YpgovR/6LN9aClS2Lm/alH4Ty/vo/QDE
Q8lUFcWlgGK/VGWwQcKpLzqqNT+vRkzkeTqvq/tg0+vVPyZSTNkk1TEHwxgD1PTsTLNwnkAX08XF
l6IuIe4QzELLGotDDJgAE6YFcuN01ffRpmpOGeflUw6gZVF0hCMYVrJqdbMi2cRcJspvF3Y46SvL
rbqNEeuvU5ENq9Z1fkxnH9RDdgj9Xc05A5KfXXGwW9QFOq8sS2+6KtQ650XZxb/a0L1DNQixivBO
lRXbSd1SsAX1Nkgnd1cjK3ARPh5oN8TFnJ3ldB+WId9Sl5ZR4au1yEGNMAAaCVca/a0T55SmNeP5
WptnzwoXdZUE3i1i44/8D6M0hx3Tk1Wca6u0nymwRCKHonzPxlhbxKY5HznCL3ylq8ao2/mwudUs
NNksBrzFQLMNW30UoaD6IZ20h6IxasnPiA5tJwAAWPmDmoeCMmBeAJvlMtVQp7KG1TC9M2/Z1BGT
EKiEblCNC7QsJNgbgrycyX3vYss/qKm4e0CFaXMY73kKiUPzLqOX34k/vfbV9FbUD0TcbxHLR0JJ
T2HeszSZ2j+bcRPWZ2xpIo+h8JutxlLJYBTo3A+EAxt0SOSvzRiyB9i9Y5QNJz3n8poG3GkJE/7A
7FbKHq5x6BF9XeMHjHCA5Ppr3Ps3T8M9r5nFp3qUmOcWZG7UeCxRHtBZ5CA+0raI+xUYcfbXqQMf
k1t/kiB/Hxsd1J0NiMG3Nclg1oyWbLDuAtsxxIPM4JLDURyn/VV2cAaJMbIXVtS+9crfzw40oh67
hTNVP5Ya7gKV1GLAj70KSg7DQpyB2xEQj0/SSr49cXXpl5S+tvR776mK+54JMz+NetlABQWxxwHE
leSXsZOr3qM5ylnrMA7RR48gmYoJWp6BINu03zwr82mGDU+16f2jP/UhsEEj0snw+RgI8gJLnbWE
uywWGhz0tqdC9Eukkvl1LON/Mn53o6nd9gWbp1n1lDHJU6FBYmiKYhln/j7J6nIVhsa7EZRXjvEI
32oi1NIboqlHVbmAWhCcR9VracjPSe7GUf+kgACVh8SwirxdjlimblFPd9WT+PHh2h8ig9mSnRDO
JQKi+Mh9B3s09z2zpWkkfxrP+ETE9Zxw7To9xBXHQTRokDIcD+M7alIaXmp8GWvO7yjpyUOPfgod
yEGPeXgPAO6qECySnyRX0eD/NbAqaX4nFsjG10Oev+C630etF5600lmGoX7J3CmEDCIerUovBafq
wMPXOHiZIEDiGmmFXDWqfafUsbY6s/ChhiAzZi9i7PaGp10il5NtRK5wYHzAoabx4ECD1kiwxsaO
6iLCdoGHdakkCEPYrUgMPQt+RF3tyMD51jsc/AMjv6c45YWj7ZuSis+nnv4Qrk7XS78oHyZuW8e8
OnYI+pTYsSK4qf30MrafcZDtQPPXG/rkn9lsmRs/Wy0jgMryv9TkwCGw3EdWk/mROh1SOIoZ8uje
QBpoi1B1J9dCoaJ6B4bNyRqGaNX7xR8uX/RQDQdd9gXYD405rIqgevas59Y/ZkF3z031ZzCJDKHf
EnU6xkN/2AZG8AVQ4tbHuMQD1CwoYNZlVZJoEfy13LRc1pRMTpfeU41bJiCXDhNg+E842QmxBU5Z
s/jOTVqbfZk/6TzfpqoPLA8kwXTQ9XxV/pvwQKz0umwWXMR0bNyjkCyzJkeBFE+uaaicDvIZbSWt
Qjv4IG9nj5WUjaHl7FrIry4eeVlNeEy9g+OW+Htjcp4Vuk7/X+u3WMMiazt07HhB162bljQBhyNE
Gh1l6p3jUiGK6ty/ogQmAp6hoExnt88Urd1W0mn3CVZpu6uKihejajltYFcBaYzPrfLPDICfIR5u
0qH2oM/mJNFOlOiyb586518rPrkgxGthxoehDfP1iFokkMxoZTd84hbkWNXLC+StZeFmrOyTbuyC
zlqFvv3oDD59vyc1vjLYR60MwiUNp9CbtqZt4lULh7Us5GPUYFRmln+WenFJHAH9iU5U60GVbT1a
sbxnZpB9ezHxSIU6kIzccjEF50IzZ3L32/zNNqPrV3rI7Nzpy4nfzMhE6NvowCCmY52Prxy9v+Yu
uh0kGLr10OQJl7fKeReB/9dM9G5nTPqPgU6eVmpELy47CUpHMzO+xx7kW4x0llaRXCqoLDr+bKgg
5sVRdP8IBAEehWB1oiwa0gx3f2yfe6Jrlm3vpHQ3vINeTubBgKa+HKOY4DV3IwPiNVFIpUsYrsh0
J38V2PZLx9liGaTj1gCTMPIxV+4HyKh45WZNtgMl/ARY0RLeq3SBlxvxV1lAOcni6FIA4tgC9f5D
1uUKRX9HV6IhLsrRAWBDsQNitegGBxR+0XxXk42bT3I8K60/5SThltjBG70JbTcN8aXS/fOEg5iY
PPntX+dPyR7JBi18H72M8P4KG6VBpQIU2v7f0lH10jZtNqHqxx6zYmlW4w+0IRf5VYiRh5AGz39N
TedN89KYl7eHqODjIk3ZjYviHvcpyleHMB8oNc/R/H7UYduuhPEpHPODuM73MKUUTHL0iAbAyVWt
TVd2FJEOOjngFhIEMME0p2fcDho4zX20kt28tShPmhRQrob5BW2Zt6oWtE7FzjDDS9Iy1VRMNfs0
2/l9eRsEH5KoN6MjkGsUtNVNGeXbJquAC/SKI1mw6uziB7EAkbjlSnpttU4ttaXVyJhP5Bs3QK1H
cggleM2pIJdLw1fD0kHEgtmHpkulLpT9mH3M8eobqMeayP1rZx5UVSS+4VUzgSFM0OtoaCOnjFCl
uqTgFklgLXNkr30d7es6p0NCqz8oB4aBfmVsp/lhXxzMqfhpB/Ld8hGYQ659BbXp7BpdXZWUKyAy
y9Z579M6XsoogD2gy+eM2ekhs4wV8ie5dkrvRaSZQW/WC2kn05Qh2ZRkAvrpwRsC53ypFenfkFJ9
0bXUBK2eWHu9NACnUCbIWQ1uTuLD0GhIokB6rhsf17M4F1NwqMqGM43PEqcr6DkNR6EERcccP5jT
8Md+Gqrk2YLow5DhU3Lw28J5g0/Oe9JqnFtbcw5EV3NVjuBbFJBKwds/m6BtVkCxjKxEIVaGIIcD
nWmY99N3isDcnulKMjn7xiQdoZ1vfstCOF1nHrSHEKlKDb/I8jUEw96qH7HQavU5iAWS7QnQGVqa
YiADQTjgnqmiwwrDMlzUC5HUiYGGhKGYvfWg41jpSLZoSde7Vy0RkRWadX2jAjy3OTGSi7jx5fy0
443tU/2zAO+5aGHBdfbV9AmWDEy0eWNJP5OjNo13Ljg6ewtl5fGFDGa5rBJLLv3Gg9qVeu++RzZ8
xsARvWq1SMqaIjoqQetawd+wTluUVQjcTM4rCN+yfC+MmKNsGEcbV8QXRj3kYhT6ZVIvRtt7L1Vm
y5cQ6M/W9GfjSMnTzoqfWnnTVdBlPPTAH/tiePFKe9sNo3MuywYTBkaMvNDe6FG+x2EvF3riftXh
gJh6/pJ7rTVDU2Cw2f9afco2Y1KvxhppoZPK54QMQD8gUGBS2llUyDTTXAccgMXmWBCLwC/kT31K
np1Kmi8OD0HWGoeiRn9pESwR+iPdLqhuCpbLgXhdIH+phatJN/tnrdzXvnIPOIbylUyHJzJ+OY2a
xueY4FJr+xadZyJTFp6s2gha3HGR3AmZfnYT7USszMPxbWOdePD+OoPATeYfb3VTdxuZ1s3BlAww
JRsfmSNwjLIpPmupY+64d3OyBvTXMY7W0E7DdYcXnmxvLDZazax7zN675GMYs1UfWIwuENudqafq
YxhAlWrAC7v1ToZ6TTBvh0A7cF97p2d7o+BauzpmblSB/rJg5VpXXmZf8jbHUZd1BKjND2XslGs5
hs4yY8N7spk07kOBYGB+5OK9xSzIn9I8H/d6lX3QtMfibncd5SelVMGxgPteXb0Y2ifu+Kc2TheZ
Y0yXLvIo4Fp6oWYJUh87VpLzJmazhlnCE1hWkvIelgYQbN87BLCKYLO9Mt+GKGyk7c5JaCpmbHor
fF9Mof9WjtHtrdR1N6ZBDmnQu7yffabWUV6em7QpoKPZoDQDeS0V4zHTp8k7ifxLTr1FQpMf7XUi
f71QQnNEmbU0jChe4duEb8hMHOEhTUCK0QbIOpMZC8W6bOnKFN0M02HlL1Neditx2Vr9V57G2QFz
akRISLiMhattIUNezNmsPzQjtUK3gYRTUiXLV65m+KAeUwJfp0bRVQvXYL6cDLIsu7KvUFmrcMmR
9lUynrYiU/t9W2tq+qWDkYyP80XUpfuU28Sdtr4GQI6jS5719T5pOU82EZLBjta15vgeJO+m33MK
dl9QwGfDFFwQFh2iwo9eSp73k+NBipy72swLn2wkqQaq3oXWoqgXhKSHXoMjuTPeTOnk1xp/n1Hr
F1tUJ9+hAKRibOa84PDmBR9w+9Udu1bBWHt4qvAsRIn3rtSIFTeCk6yKr8xi/bfDWmP45yZvbVAD
j9GBPRollAKMmccsrIBHNfmbFqZvWulxBGwtdEaSDJxoYo/NHBcAHQDFQBQaU8I6eNbtdq+puDz9
PtJiA7yLIZgr6RqpSKFtHX6/pFIFq7RL4ab24bBMqw40BMwdjoS4Wxn1xuvWSgQAHKEAHpVia+Wu
tw6p9jPm3aZE2kvL2DyxEh5VMV2aMppWvIYC/EKP4CWrAN92TL0kDZkT6RN03b2vslE/lR6rZcOp
w4dzylitOweF+VDAr9ai6g9Y0uPtWCI4TewfUPrm2nCK766X55pexqMq2j8Mq7VDXDAx7GrvVNGW
CQOljmDo//hlEq7RlVpLA1zpBu7sMSoKpC6JfafJ3y83iQ7aVegFGCsw+v5of0Z5eg56414ruXMt
GFvlb1mpslMCRGibZmo5jBjsYeirXQKqY+lp1KAy3iFCYTm0s2jZ1ZybpkgEgElpdqdtCBasucoo
MrZe5M7dHeueS9IvfPGSxrT4/XREEICS3gzqv9VDK8VH0LifhpLIvGzE+F1Ke4HcBYUrsDOoQNGW
8u6LKIY2XgA0Gu01x2+GBV7T7rSoUIB0cnjt1cVIcnNj+FV/oqGtlkLwWWfpwZow/3vkcuBOOSBr
QkLhRpgDL5UDbakv2MDjegm0dC28Ptq1VBhKRcRtN+BDVeoNW0V09SJMEHJwE9OwJdktL7XgGA+c
3fy3MTdWZSJPikxMsDA3jEzQjwjPUehol4rldsM9zm1Z0RrWkmkJlvfJCptrEA9P5B85C/3IOh3R
BosYWlv3SM2IJjkcxjo9EihGB5yJcqQZ/jmYCPXwUrW0yTWEo1jcQ6PYRfm4C7M8JrvJe50y8zrk
frgxJvMV8BS0onKtwuFeoLQDTERUR2fsQxujma3eotD4CBLjTC9+KSomJU4WZXskbBCr4dhvEjt+
KzrooLz6Rpn63qqHF71Rt8mX2nKItY+sRldf9/J9aPSvHHRU3/TvDH3vQbCnl6BtZVNczQEGlW9a
zSLWqwOjs3brNokFn/1dCAVFL1NvLRR2lgDmVqb5xhgEg7627k3EvyGD9IPS+Ewtc9hYte2eGDUw
mRri7tROQ70DmRavx8GnqtLFsEI7Mzy3wvuT+GxKmrDrU4BlkUsF1U8GNWot7SP+OXfvmZgdyHMG
vNtRx5V8wDH2W4z8yQ96jb+Fy8HQYDDSQZJWtl/dupHMXTWEV35RjjowsVe5Kt7nWXbedsMRn0i6
cLSC5pIevmv1+O4aaFIW7t+2mP7UXVofixqysBhpOOs5cms9l+9KmNU2Lgy51ZD8V1lHD10vXLJD
s1cx1u2pdma6E1NYmMiGt3W0Jlq36YzYy5Nve0ogXejE1xhEMQ0WXLTCoCWcz3SjNuKg2ifo0q3B
ggfN8jT6qrny+zmPw9yp2d8MJ+yWJqfeZZiOgOccf2FyYHPsotr2rQQQKcJzW/VbjKHHqR/G+UwH
Ursat13IUHoobKQCTvLcUloXdL7rV1efUVtFfbWm6W0IbHXGA0BUbmajWzLExso18+iggcUqRKO4
8obdoLcPxhKbPsHZkU8cUjEb70m5vJrahIcjq05THQansIohhWF6XjPH35PUDgk4Vc9aRMZIZ/3t
LOeYD1TWWct939rFmQWew5WEaZpV+aqa5ljYir0XhQz92IGQ8Q7mYmQ/AI7OfZTEXjogIxyYTbtO
V5uQEWadOLDTZUzTNRzs8+8XjYPTmTMXh28Wnh1ByiFJKNig++gaojM4Ymx4T2xTXco2fzOo/9w6
fBB9x+Ckzy9EFFi7fMbbWhBEz1UT3CKBXErvKlAfda49o+3452ZJfizmXFgQLvkG78YnuRtImWyO
a3V7lLRQ+zTQ9oiG+6XpKGsPYx6f08cUTHITCwhMPeTk7EMjfGJRU1vAhk6oKkqTlNwg3HROoA65
Ph3SILk0NnQ4R72jcfLXGu9E2+I9R7WTYyNVNL5h3Jp5yRw2g7xGb5qx88jZpjWrl9hj0kRKbcK1
fukxgtO8zo8Z6IV1U/vsi+VDDu7PLDXa5p5zaGLyitrOOY8+qWDdUCgsg+0myKLd2EzUPqCwMHtC
hbRR93GKJPnLFkAT68J9UsmbBgwPtCBLnPYhfRacbnzqIxqI3lRgPcIN3Qt1xFB0bQPy8KpMgjeG
uItB+5HYXbmxy5K4a+2JwBqcyzZ1k4slCIFRsoxG11rqWYYggLGiJilVDUDjzPKKaNtPnPQIJ/hu
KszOnU/Zr9fwSgzMOaptb9lAwS5jqnrUK2w5ngQUxZ3OeDI+J+hQtnTtKc9Rr65UFNdwGgt4acp+
SwNYrybFrWmnJJxZ9t+4py4VwACMXJ4S394b2EK2MSy0npvDaZqVCAcSf4xnGSgwNrVEp2hm6xxn
+RM3yJJJh49SuiiXvdQ/PXtKmQzTmolrVnU/jMLtEHXDCr1zofPZuvuIlS8tYUn2HPKZTuYQaFAg
VDmde4+wGJTh1m5oJOFaxCbR2T6WfYjtV4wr4XZIbJwsZ0CSwUycmY6wVled4X5TuwB+hnm4kBhX
FnmOdLdm3QwbnXlrSWpeZKEfznpwLKxd0JgLm76hW7bI7wYLWa5B0kwqVm0JFTwLkdYS+QoZR0vf
I+JXQQbad2LrEOENAwUyqL1O9QFHFLd6inrzblVBspvQLZ7i7AsgDuMBFExpVQdbWDHPmY3kGHMN
UWI6t2Ri6cek8OpNHeqwToshe9Y4eXgILfZcDcHKlY7/cA39ZPaoIIj8oWEs5Gse5/bBL2z9aZxi
/ckFtmV3MHHE7Cc0Oz2CEqSio88RaZcTt6wS092lnvmCXaU9R8b41KRaAZXFualCn5bATok6IAL3
AN+ANqlVbpqmeyAf59MrvGY9MUi+sJW08EwsVooUAJ4+BC8iqv1Tx9AspVFw1mGHrgIKdaEDYwWa
0qwqtwSzTQdgFJq+Kf3q/tuIipLspg8NiwPn9vYAVBOHFdc5Z8lZGa8PxSFtnXgPUQLmszseiqSZ
Dr9/svH//v+nkB+QpNZDmdlNNu1aW9Rb0cfWc1rb3a32SeYVZa2BD0u4FButfSQVLW7mqtGZpkH3
KBufutMdn12YNQ/qhokZlx9o/c31ZfeEwuZAt3ylYoZKKpqXR6U7Z/r/f/Mp6+9en10TlVpbr5+O
lld/FGkIyYcj9y6I6b3R3MwfGA8cSIHIbGPPDHaQncVKNVB0uhS0DEnZzZLY++yAGCfZtJYxbUx3
6h/o5eNVkfRiOwwsEvNfKZ0Fy6GCIKvrGI1+dEaK8eZi+RKh+adW0LKTrqseSYo+AepAmcn4rGq9
fJBopAMUZ8MhW6d3dzDtYjRXTG+0eKqXTAkachIeUVZJSvvRWOqY9CxtTB/oZp1nq67PNYz0h1YP
IyMc+SUjjLNFfBzl8A0uxFwwv+23pOkQ5tvmJQ+bnWw0IIJ1B5abl2fWb7hZ0SmETfbwLCvbWwNp
q0bJCDtNC3kG8UAkyNgjpp9/8ZSkNC5L+p6/vzk1G7LxEv3oOeS3wQlMHo5r+hwobNZrRDyPyLNZ
9e0VNpVmSQ+SADN85c9e3+8yp+qZV9TRORid7rXK3bXhRVsiS+WLRV/wPibdLqf22pJ3aS2TGYMv
eKJsK0h+I3YbOQYZBq44v9pcIQ1c2YabqEKvfcEvUd6r4DAVVvxSIYeZxHRrwBicvBpBe2H375Mj
qc6NA7Mu4rrIOVmIjvmlD0ZwFXXxj+b3krrGYVmj0/rItQpS5DBvRk1qHry8NZdEzP8Qcor2AYb0
qtBp8hFDb+91WvxBxjJKtb2BWcXwwsz6B+x6EpTawd1MEBWryWCcXozlPqVqW2m1zlDEpXdCL3id
jmbwIdvx7KApntJpC3cF42NV+nef+2g55V6zb0sLGr+B5C7mEMgpgYtv5DKbUMwuPJgt22mygX0J
+8IHaj26ihVOtt4TnFXkXY2+90jr5jJeJD1QUvysYlPYprX2SnkjhhC7ghGvuiOkB//S+TmKxJ7e
VSWtYV83xoJd2r5DkSk2sc7vn1u8k0bwhGVZ3lG6U7zwmMIe++pzqEaddT8G806Vg56pXXheopAE
zsELZvrlQ1V9iFmal7pxSJ3Ovy/KPDs6Om47BJlqAWEeg0TS/9NnoLJI+/SSjSlOfEtUSzMUxh3Y
T3aIhVGiwEEV7Xb/Sst0j3ZN9pTt5tUyQE4MDXf8V+uDtW41vVy3Ij2VkMbW0dzEMJpR22p9iH1i
fuhPfbbvJTLxJE02YDTGp4SZeeON0z4MPWvpzDdFGNDWcBwiA38f6rLjrZkAPkZhyn0jp/ZWG96b
CELojkbI+amlzVA5+n12qWw92ZUYxA1x0GtCXKNMFeSGu+maYqzZR5ED7b0wfUxU9RFiVbgeU2dn
o/Z7gXMCQwIEAyCJdKUCsv+KyYa5lZLqXY65ddfoYq/pUPebsiRRoS67WxErTOnxrW3R4I1jnt0H
twh2Sueyr9I2pQyN40PrDuzt2tfEa71yR62BoeQHi4YhdBnV3TvwMUcDu/3i92GrAlSqvGWLSAzk
vzGFOjR1JY9jHhDRGJnBg3n9dFADZOvfh6HpgjuTErOxRltBTe1dS2bTBZzdOVKsPsRMo9HWjvae
44O9BBrQPWzGElsZlvramW8oVWU+QksWcAwkzZMo1cNmzr40m7LYM7dsYOlH7dzSg8+RB81da+dZ
euxqG29+6AIU3BBjEGx+P25i4rItRx+Gr/N3i1QriZHMyv8vhqrMgYDoQGh//2czi+2DXQsPLgT/
OOia9MT4SIFQ4MrR2lCcrcr8/n1kD246RznA5+F7UZg7z5FfHP5/SiIdr62hVr+PrKxUNxVfgiwW
Azavg/D8/vb7LXw/qzoTxvX3UeYbe79s/eff/xJ8wzXV3fLp95GUxt8aZvP591HgIvP0dL04/f5g
M3C8jPVG/v/r85SMRQxQE0cintvEAY0UI5esvvlVQVYJ1z0qi+3vd62Rq0thl2YkyZubloW3qT0f
ztP8jzVpa1viPXqUj3y3TgGMpDbDqN+fxW/RHFzyjJa//3NfDdaxyyRjkd/3xBPZOULuSmOYn80S
Ov5+599//2NLG+rnBrr37z+VXR1dY99EMYQCpG51+KVR1L2WuKrKPBjuUwuy1xxml84TPnfnCQWt
cXJZyxYJsoY+KryXtmRfZ3ZOXRqOL5MoyTkkMJEMaBKIx0FfulVAw9JlzS9CKW589ke9lQjIOVju
sCla92F+pYg1MsDRgb/SKTRYlQJg5NMw0NQjE9NHqXtPJ2CrqmG4rVo9wvzStWuBBwfhfBKR1YTa
y0lfEkNqt5RE7KubTyv2muDuzV9s+WGqQLxG0bCPq0I857mEvdtG20oSBIQRz6PTGXaoBsPXsYj+
pezyZzHf1zQ2SR3oGwLFqPJXv39nz6lajAL2jTNbjIx5i2umd3fo+r0g3JbglWa6T+W09Z2i2ZqW
r/7/K47BDMbgK6+yppSgtHluccQJQVraRwKGchvaivyGotRfPNxCDR7o2++XyLoEYaK9/r5CGQDu
CZDLD8p5clRMJuu8UpacYVZZn//RAsZHNgQGgp2RfzAwPwGr6bauCMVqggVIg1yOOy/L7JuJbnSD
l65Zj/NPNLiY9l1jo+5UnHPnpYz2nHUiEC5GcO+kd9ceWrQq2fPvN00Xxie3ODKGEfZaG6Z31P6H
pspwlTlMbfOC1bgofwwQ52wd5nCbIv017wt10XIU0X7QPTtjAem+MEHvcwu7sT7RsiDZxLDsbas8
feWkjOxU0N0E9iumwN0LVkvG8fOuIAst2KcVuURDk7c35WfBU1VbXCxPbj+Nd8s0vWcu7QP9fPes
7P5DOH17MdLp1AP7b2B83qhvLz1cXgSEDACDIN+xMqJJFBHFfBW9TGn33Xq5MUedmDva3wTTiElb
FH5IQdnSCorJkj5H+HBIT9gY1ax5SEiR8QIGFDVgnFsQd94mpiOwsira+dEwfg0xdw4jy4GePkne
6txIQ1wGu1QvsmpAg1DfLAWgUQ5lr4OI0pXMSzJEIfEv1bAVwjqERmCAoXiYLhKhyS3sXZMUYEt0
DOqJ5eyieY5m46XamJ4TrBvljTcj/8oKOQNK2h/NpMXpD2V6EzUHvsB74N3AOWTGe6OgvAirQl1b
7Rtpjvtatw4yQ0iNyCgSzlNU7ODFjoU39mfT9l4Jc55IpEDPnrY4JvX5OUGsUXQHKbmdUgar+dME
BbZ0/aS/iKp6xY4qbr9ftPUIPGtl+lFMYAZPW5Qxq1BMo2d+RDwujtb5TdRqc+NVsbMS5Y3JxA00
YgPpxjw5zOtTdzLxZbCctJkxb7V3Os4O9g13Z3o0EoGJNHusbnspOgl4WnFY1yDnj7lX0PbyqpuP
iZzdrffY8sv6lsMXowDCJeWM/Zse6cVZVq63SxPk6ibtGdu6V7IziT6WDH51kHQmg/5AvXelJla2
xMoEJtE9ZC3tI7fIIMWHWYXnodJeQaWIXYLRdJmlm1+yHL12b1FhdlnJsfuQJRaYzIyy4+8/t/NZ
RCTEQ5FA09be1iuC/nXQshkDVW4DreXkPaIN0XTQXrGZsEGX3pNua3iKJ+s2eZp1m49NaGFv3Mbi
icHwQYzxe6uD10nMHrGP79wMYchVKCEJoStzb9yU+doL7Bc9jT8KOzn9R9l5LMeuZN35Vf64c7QS
JmEU6h6UN2TRm8MJgu4ACW8S9o30HHoxfeC90a3ugUKaVJA8xTrFqkLmzr3X+lbrziUhW+2Ftg1C
dJlcjRktYWS/K0YYb0EdJAfiKLsHok5oQrSPlPnpfdFzxFtkBL5joUfAwNP41iUQsj/MnuC/ro3b
VryUDLQWSjd9V3fqL31X9pefr4oCDT0YtpcKIHpM4wblNKtGxxQqxSuHJ4qox6pVl5+bhMtoO/Xd
bV41L4nn5Zd0GvNL/M+vSs68FcfTYzvm107ZIbD5uUe+3K3rsVeTR3SfDnrbUEJTJfPjwpYOs1JF
XzyxhLGJHPShsnZORZfBvgia9djRPxrpCF7qDDinWQbnFN3VrsoiqnXY9YPP/F5hlU5mLCU6tFk4
iQKz1clHJ3ZNm4qhKq2WfaxUvVL50HJyht7+8w8BetA/7zIs9zNo+4XjnDIs4+das2sXHfrVpn/N
jJRDWeabJ9acv776+RlS43xvTdF1PJfD6eeGVLOMHJjwLSahM7bNegdKWmNoIQYdufpy681klvz8
NOhnlC8/3/dIwdz0nXov2hmaqsWdsqMXNne6M5/cusvf+qrUG0Zcir5KUT71sThOVZ/e2SXWyT6f
APRa0z6QCJ80zZPNOJF70umBDL4mWOilc7iVYwYfAEvOx0DmW9fq+RB2ARF/Tmge+5qeLiFv5S/e
rI1f5vqDwlCizMemW1Kf7TSNBlSF1GcWByMsD017F/vEsEca0Z7yzyTtNaTzoRbNsp0ccHNNtPNq
dzIfKt870yjB5tqYwR1cGDJxhpmM6SSLrhJd2TTs/OEjvTGMXr0tWM4icxGIJIZ5ZsTQg+IVvycy
EhlUHcxM34IgdZ+Ju8hWxVyO9wHN9c6LfMi3wBaD0SYdaAKi3Fywo9nHCpbZigMJOqg2To95FH1Y
zb7UPnMbxrSPdc8YS/tNchBtN+4C5rCHuYIQxnb5XuevKjeWwZ3nPJuNS9flddZ199lkrV5nqV/e
5Eiut17iYBloqvSQTpVzlVi0OBgBdmtTED3nDdF9jN7+CIZbbZy8tz7s8JlAUOvFJya4biwmThn9
b0wn1Q7m5i9RLe8eKQOs0O4j8qh3k9YdZ+DRuPVt271yNQOHvgvxidTWjT1G+ynilbfjjNYSr8qN
hf2pZdCCmcLsfjEdf6H7Gn4biHQm2bOGM7neDpbTv/LBNIYwoecTEJlm1P0rjDKOt2HvXhak6aMk
ymha7pm5A0KkKl/gBejJ62KWZ9vAN2gn8MUNX5XXI1CuZ9d4n6CXvTYwQM8NM7u1H3erucAv2RW0
gLN0gW3NekQ44xgPHqs5YsryV+QnctfScd+DBcjOMeESmwgVl58SbOHzXjqFRP5sscn5jPDa8CUO
in6f1FN3NYNMO0XagA0UZ9dAGjP6D+PHHKKtYnRMLk2OJmeYfFRtyLtL37lvm4hiNW1sfz8X5AKF
zOhURmygp4nMjZCiZF2Z7L10vpB/+cHqnuHHtIgPsfzrJPOmQ4uwTNNOplU+c0ak59vc2VGQkJdG
HGCjUc9QFMcsUAguXKdYZwTvnEgcQFlqBQwg3NFHDcUErrFGD6Em5ClbXnEGcq9+vhrj6PfQdNEe
8z1y/jiP172Ui0TLBT4HmXzTmLIkVHxnOfF8lXZimwBkvw5y0961Jj09dEXJNf03gCrFmXPbOou8
6hz3I3DAuvWQz1MvelNy9XPjcj7ZNjDmV4Wvqq0cDMliW9sYwXzxJO0awYowz6bpPvnl1O2J5nOv
CiQKVx3NKnQnqN3aGkbiEH5M2sc0B9tp5oW+MqJHH73aukcIuR6cJD4jfY7PP1+JKqt3lR9+oSB1
9q7X/SJnjiF7ZeMjXnhqyjIJAjXD+CwH0op6hQvbYr5wFssNI7v8PJl5cDIWdGdU/PmTf/1braZ3
MSIfm2zuZCM3Oc2i/+sruSQNBZhRRmPAL8/NZCLgI4L+gPHaBpKmqAP7zCR+fXls1G/ewUv8rbd8
FwbyMCdWR2S79ZkPZn6q6PnUnh0cgRuXq9hCj+Gp60bR3S4KDhIc5FgLjSAF42fo8lxr/KltwuA0
A6g8uGNz9CIQKsFyIzy3P4uQ5MGkzYjlWgLwCEetArvz1tZQQDKrOR+NcUaTi/1nKuz3n+/6qc7O
P1/96+bnZ5mbXYZAxHsBKM7T4lyXvXGWktV0IhFkFTcpw1ltE48RT3iFXJk/YgLXa+hXARLX88+N
ifR1WzlQUZxyPs2GQaePYh/Dhl4VTWsRUWoNRzm02xYrK8AWexPMutnkssVMmiTnnxfv5x1KVKTB
G/oQ2IzhtjfiaBvRX703kgqR0jBS88LgWmSeGJqmsnpxTM0EsRPer94LPv3MmD54225or5m3aG4x
CtjTLgBGAhSofi4CuDKERT2AuLbPk+5OnjXL76JwDsp329+2QPWCteSkCvuWUTcNcES2tMJN43Xu
ZnsVtWWyq7Gs7zpV9uva6IrHpEpA9i5aMbus7wdbgZxrxu426UGf9A2eZej8FPb2oK4rG0wMH/M3
q2iGc06v7VhLL8KLotMz8yHzUJmE4s02slHBoPckqvLKwpwLJWMubpliZlszDMEzzMCOqwx1YgKv
hTqRoWCmP7PB3voZsp4x9p2nauWXKeN1WnHrKHFY52M1n3obx1nd3BnsngO2ubsZc4LlkFspOX8N
CVyNbE6TTUGDHz5DYzxEFUnWeJR4TQRuRHAfnB1KeZ2IvDyAykhZQqrxZEkDR6BJEd8tUvFaW4jG
+1AfGmH7O/xaWAsIfFz5gOoRmzGirIg4nnnNlaar1zT9sXfCXZkxICY82zkWyUj/ACLJtrf46+kv
ym3hYMeaBFEHphd8hDO4pdgNwjszHvFWM/3Lc/PaIdXzWLo2VFm/2aA18O/hdbR/ftXOPbnlVXiu
9OReZbjHMQfqjSkmcSmt8VpCVMQsXMP2CG84+7YM0Zggx37wsjRLnKlMKNsR+NlyKLB/p+LWqvDv
jdB/lByvLXiF67y6CXDO7Ug8KtdZKc+aPCb3kHg4xtyEdFgqi0fpMN/NsGdksCbT0j9y9VccbdIA
uXNt0L0enEs/h699lN2p/E3btdzFndPtW0pZlgdrpRIVL+VwfZv6MaA9AQ26pv16I8mCHXUp7jMf
8O4CSgpKle281E3eA+IguuHN9d0z52WAf2Zgrq2xeqgmA4kDWzQ8RRpSOYarVr9GCeatydD9XjNw
4NMUeO9UG6wRIhloloz7eag2Q1sdGGfaW8fOvzPLfGvMY1IIkhGs3jtVlH1TZG2CymN2Xzf7zEP/
EoTdiAkJLq4bz+KFZu1Oxy3yHcs3H037ccjjc0474cDkut0rPsYCtz0a29wDMrgkv8HqN7ZU/KkN
j6tyg/EIKtE4pL3jbSHVeuvKMt7YnZBV3BuOF9+j79i0gLnYzjgu2aF9FGRy58r6xEVuna3INPF5
IIWJZ/0L0iIfB0inXm2WjzF+KGbX3meVyM9haPfm8uKVA7DBUOSsWeYF71yyijxR7WBBrG0SwVdR
XlvrxMLRJPX0hVTJAOWPcw3dzipNlI0IOZuvK5bJ3iO0tC3L35IJspb7Kei3fZZRq3HQqWsAWD1N
uaYIv4ZuTYpHvDaj+n5G57pnunOg1YknfrQM5mxedSjI5T65E6fdaaqydWMsFvQJkUlA2LKfm9nJ
CKedN6tNvEg5SEafYEXP363/5SbBvT/Yzk63QLaqJtQ7x5fRYSgKG7zKVT+XICcz8oQLjOjLL3J5
AnjhahYRNgCh8o+8woo5ZDZ4CqfpbpY0XtBhK6VwLZvRWKwUEWqwLZCgTIgNV/XUBLswh9Y9qRCi
2lSKlao5xmMiRz3k4ld39HQ1zdq8csW4I+oLB6RD6hy+diBROJjQpqkP9MNcOGSviQjnQtvnL2Xl
vQ69WJC8jUOTV+/ZJdRO44tAwFk/lVXeIa4+Lnks+Ekoyiuv9jnb1v51R1upjvyLl10CdDsXTGLe
NcyvSU1krSj0wkLT1HOoQNyWD6/uQhK+uoKAcl8Wm76HSPBQeyTPau0m67g3mVg0/m3hukgSIT0n
WAAvPzdipXt7H0+zc26iwVlHIRkhcGGwSVRpthdGhjDeS61973rBunWSc457jAmf6V1+blJKEcIr
9cnN74Kacw6GSZbdj85/y/josWen5RoCzJ3QvTxHpLnjowtcIA55c19FfrGl2/NhUfk/V8TN1QTD
k1WLmuI85pK3YPCbI77CjwS74XZoUpTFanoRnbS3pqLuBMR1K5W3jqvphefN2ix4ImCagFQ13hVY
NmYfLuGLcvRXVes+e62i+x28VqXhXc9ckkNQXcYl8a1NsVXQf03Q80IfC8RIYkaMa2gokk2skLp7
grhSNLeFVtULks1xZwFwyTI17aQPNqdxtmGb+wgnrJeJNJwUVqYyOLL6hVLXbpDc8EeHCdSSxUvG
rlei4MefRGa8+JTK1B8lSQsI0/wdDjEowrVCASX8ARpR62wrz7mxjbTYGESi0RIiIN44JCfm38OK
YXJzMxDbBuyIMdAcIeeGxjSz0znfRhzCGIvLPSmlIfpr3s/BqX65WdZwQBYfpmE8BEb8JXRss+Dh
uifpmKwEkhvy/Bofq3HVCY3SA/FPlpylH4hdGlkonAsf7gRyPAt1yW5W7mXOu9+0FkhlzZPvqJLB
nsWJw038xZ9GgKpmxpzT+CRC0vqqECOspRT3ZRbSqOLtXeHXwY+G+UEL6CbCbX+NYCr4IG9Er4yj
EiUX9ZR3T4MfBhBpopsiRY/MXYSYk2eHrsLkDyzZUzvv50h/oBg/tEHN9hwYzYp2QLHL3QwJp4qf
R1NE53h2plXfqo9JiA+Dzga8GyoFW5BlnwL6rceNrvJkq4lJDvIU7xTxewzIMWra6qovvXUkw7sk
4rphuWgcjDYNtIAVrgq0jIhd4qT2QVL7kA2hkTMhxE5OeC4sBVJn7Vs4AijOrDNLyMaICJaWWDen
xOx2Xtib6BXZHMuY05qiWVJp52kwolsvsz8IziLcpuo92pdGis6qfOiM6Cmd4c5P+cwAToIsItuY
QaP1FLr1S0xIaTNZv+OK4xom/TVhnu8kkwB56dI3ByRBaqbEKcDoi0V5D4HnESCbSZi78443U64t
n9ZUZbCH0BK366/YYLYWDyFUj2LccEi46wLwJRPJSV5DTHdjHfHH8rQngknpGA5KEX2UlGQfGg66
YdBcA0eOKIMv5gOwtEkuXbs5df18ZDxNjG8Ll8t29bthsV2ADZrZiuRNFrlUFQEjcEGSmb8EwnPd
pGjQiRGvrpmixMc0zB/IhsWnNx/r4thZibd7SMFTUaYSEjsFb1GH4Y8oT/jQnvvouRPtL583mO79
J5ofHAt6og3VnB2JEM6t1MqNOV0Yabhx7fQUR4oeXe516yIYrlr5nlpkX3UyQfEQvWRl8zq6lKUy
aFDZD+0tl84WQZLD3qY+SBMu+YiIfhPIrzbCRU+c7aEi8gtBPvze67JLaOWExc0c22Kd0c7dkxsm
TLQwmH+APLY4r9OBVISxgwHmURpmaXhIUG0ccqVyNr2aXdYasB2P76w5zs7pfQzgete2MwVn1ofr
xMYHVdIoSqV5ZUFisEfWQzS2RfGA6MqFExg8MwEsV4oy8FC75Ztp4nxe7GJu3F0nEzq3NnFZyzhl
sZZQdPjN7WTy4W5d/SulIi5cEjHo6D0GaXhpbeZbaAg2lmojXGkTrqqid4g+Np+BaCzW7uHGyRCy
VECaSRmlLpQMKk/c014lNQFQjBw3QaT3cva/TKl58k71RnzQVTGZJr3+4qbzKjooBj12xKcI9nRe
H8Aj76rrtjQ+DeUVV7F1XXT0GFrJ+QBv2e0omnUSMy6jkXk2yhZiTPU7qmGAkY/NCWx+GsJfGoE1
ghT2JekLyWygxzRh3E5S4Rx3G8qo/KWlE1Q5xpKv5dE3RL7JGwoWrSQQYF7jQEFc1yJNFkb44GfD
k+ihTeKCbNczUQJ8QDziAKSzdUPg6wLSv0lWFa2aEcjYYO0xGVOiEELtzl8oDZ/S5foPs/yuEma+
9mL32mi5sHVP2kFnXfOOeCw7+bxt0AkNVvYOauDV9o8xDkrBSKdtBWcKX9JgjNgukzCm9YjAoKXx
4RDKIBRxw3aLSZjGT1tmWwcx6IrJ8JqGkrNWYph3wojJPu9I0omgm/vZjYyM1zFAhBkkb5xZYkwA
96qaj5wbfnP18CLXOJELVgrfZZvsCuctcmHmTT68yebckLsKZ/a369b3QrBU4oxLiuA2j/3XIRiO
c4dmNOvsDULUx6jQv8di3wWCXRV/GJyBlnPIidTBj5H6sA0xAOIdpgGubyN96aSkazs5NFHNN7vL
3gZgS8TSimWl2lYKhxNNZ2dXc1IQNij/qmzkpmmRYMbCBAs00l43EDTNz7zSr1PK/2tNpE+7+a0V
5MjFAJwg8pAvNdbUGllVK5nY1Rmhav0k7xF0fgbf0iCRfIoRySd43odWYmhISXKZrWMVeCfAFUQF
2G9YX4M9pKx6G+QejEOrIyvW7dZjHaArcIhw6O4MwBXrMQUH5XBcCceH0BWgaHM7Xadh9JHgC/dR
DMSsvEOjaTlH7UcQpwxNKuoGFfUtIbLhA9onEHA4hDFPrds25Q0KwRQWrN5Mfsgld3d8UjwcDJoZ
dsr5rwCUiM0JGzZqPGN8jMQ30cbr3HiPcb4zWoKMUenfqVfcRzFZ4mlOsn1Os0IT+cPr3Rj6Xlny
SkblkxP39yxKhN/ubHw2VGopsJ5HCmMMO0RfjM9BMp2sXHeUiNMtq+xVoT0sqyygQyLWVuzd2vl0
inO2Caup0YW1XPP2cW7kXdQUABTiDcEVjFLuOmFg/s1gI7e7OeKsIaaZnhJz/NBPLrFj8a94nKqR
zEirePFJwMRW0J1YTKgW3U9EOBcxtzcaHcXAvM+K8t8a9ewWvtGjEyD8R8jx4XTNpzvYdzrikkyq
TeQSiG7OfO5cDWMUBiHe1PuC/R7nw4d051cRckFEtoEVtNmUw0jRaVUrPc1X9CnZyOHLhLCFdzai
22l03mgUAJBmjdP4YwtWphStcuifqpCJuitOMq4RUWlE1WpXmP0+7m9sqY4AWQ6B4z1kb1VMazSU
AyEh8XCrEwMjWQAOpjLzw2wWvzorLFdw0cLtbPPwtuX6cJupXq2cJHFJ1Mq66XDmc+7OKMBvM6/c
I2LGXOMXR1pNNRAXWBkBiKgMKdZBdQ8qLF6Tpuc0VpfnXmiSxSteG94Y4VQw3fLC2HWMh+o4eI66
Ru4pXbiYoAy1lVseu2A3Bt1r3Y7pgY02Q29/7hBerRoPjIg0X/uuP3gDpNQKw/M2tYqTi/ZzU5Sa
E5925g0r3Li2muF5Ukb9Zz+AqIVDFGoGiCky/HYetoGd3i6EYbAaOEPIbMB0l+qzF8ttqVycIQOK
kzA/ZlbYX6sB04T+5TX9PscjckiHXIPcnol/9qz6MBURYkRPfHqNjrcsdbsshUEFYbRkOz1OI8n1
IZChVRRW58KHFDqPxZevlkIDPeBas8CvpzR/Hiw0J7Gwm7XXH6vFpdQSNFiRv7omkOUpH+OUaQAn
5QFZZQMKkF4wTSb3cRg7qODpgHkccseSZ7IdDY4zE0X71lBJjlbRudSh8Rr66UiBit7JYDZFHYIA
II4OZis4hMUH1wUPIpkp7fERXaUeAjcEJnfOZYLrc+UZ5WkIMlYdO0TErwMsIkOD6tHQ5q5xC7FB
Sr7TU72vWwfVqZ3Z6zFnHaskcpikQ2nYxQcE7+ewsmFPafaZWKS3NvrdpgR0hJCbSf+CbSXe3nBr
cvxqU12LweMThMdqhTTmzRobIIIURKiZtiowQgZSkcFshCF/Wb6GNJKhcAeU6M6dGIA+5Rp1rmeN
L7YDuxGliAEoR+dbzwuY2KjkuiuxdC+UbjkHdPoNrWml6K1pUKdGbbDxMiifjW8829TRo+i7B7To
lVNtHHYXiBakC3hUYm3v4I8RmblOCog1wG1AyEqLEacl8l1mwzwl/eKiInAmKTCQfLpNgFAfI/SQ
fDyAEKXlS46yHCmyjDieNy5gQvS4Jq2qu5o5XGP0cgP0INs5Y49dVsa/ZkmpFQCz6Aj7WuPt4irA
ds9e9QvtxD6Yq2tTKnsjmbVsSsv2Fv7FQG3CheYn6a6XpkuIPakfMTb2bTr60QHnHHWT8TmEbntw
hEb0aG4bZslT6YiXIAg3VQu+0Efvxjjvlz/XEO8W46UAOU7KLlslvNZkAmGrcgQU9B7eWua/y+iG
LlUDUGx2bvPZlBs79d64npdIrtzA32QPgniqlW/Z2T7B98F2FEKg85wXMeCnyi3eZZ/PPNj12i84
97WIprOUFJ48pv3qd8NTGFGbAo9KfTNaR1MR7ph6F4wCOTS52hP7nu0UR1e/7sas28A7ImGCIZbA
J8drtzX8aQKRl2OIU821dqJpK6MZXGGJ4KgJMcF6oDZQX5xdK/gunCneF1X6NSfGlaeajl1F+KuB
5hm4rHo3l+JrqPmLSx+rCOxWelPI4CTZhnipsv5oZ5hbCn9k7QEiCKUJPNtwl6nC2lZJ46xcXkWn
RpoFvRQevAyfJe6Rq25qLhaZBBfTkGcOEJuGftSVFxcDZ1rL3qmU3FlMajtLpg9qiIgPhOS4BmH0
+EMFmHRFlrya9u5s7eQIqp1EuHQrELyv8zIuNgmv4xpaIVoLt7tzeQVl9wR95tKM2gaRZIIkq/wE
qUF6kvUucDg3an9cSt9vM8Jyatcm8SUMvskDw6PKBKlbihb8tA7tq21uGDUbUW7TCMFXNpUM8pqg
IoA6gzpBAmNSYQ70aSCtxDjfhUwnjnAF7pqAPAB6DC1CWOpOLxlg0IawBlQizrmZXLCENM9k03T7
dOi5Lhgeb/KpOFcGhWcZfRgq/IRpdrbbcnxOp5cI9QxGRuYUwUQdnuUATqKU7BYZxEwy0QUyj/HT
Y0SO2JQndwyL5YPuGCHYc+DtnHAvpO5Papp3asiTnRtlXxoaFpFM3aMXQC92XTISlnqaEL0HZQl0
4P2tM6NkRNnEOWYGmVDhnqql8UVRcJ4DzIIF1Q/M5yTad0Z971sQ4yyj+dRIvnsikVHEh+HJd7xV
FVtE4c3TtlZ1ty3lkl+A1zi3E7iioO31pOghR/Uv9plrG2jsph30xejynR/nBtBP9uoS0NjW1SQK
cwwRaxkz0+GUGG46w3tzbNfZEBOot4VmEcAIg9jMHg5Ue29B0MGGwiwLf0jeIP/Sm7IMFNVq7qwb
x0PyjIZMNsWXcyYmi1OHdPo9ItwrkYEoSlBz5JmYzyoAQ0Z5clQ0uDdirp0DAgqwgDSIwGrioJyt
Pl+PYXyfZfmm7+L6jhQhiBVcmK1sYE48ZmUAdToU7ZFUNTyRAy2estmrunT3Kdd050p0DcOhUNER
BYK7p8Uarn2O+mbxqqIrq9bt0eny36gJPpjWPLj8EknyuD7lMp2d3OeeeemiMSAJstaPCVkTqziq
b0JJhGy+zEkG7Bp2UN95RWRsG5E89VztvI35wzBezf5YLQe4QzEu8jnCbbbKHq6VQVNjQpbiO67D
TIU9kg5fvfM655XtYE2vKfw1lPETbF97J1NoO9YEXW9W+cmLkUNUhthHvCAQO/HdgYn2QZ5nxr4d
jBhYKPJJ/MGY8wycL1Cku5uGxIEW14WLU/ZunFuLxkLLJQarCm+4hsBSQtLu8o0IanUyuUL2Dg4D
CDYPvQpR8mqMXEJ6nB/TNWm9iEb6GJEDivcuLr8q0Wxr037xAtWxiPX0w6nTyx57Smps5wbxzdLq
3AY1FCyHnrmyK+wSA1thMb5mKfglCn5iBja9UR4cu/rK2XOAzbCKL+zginDupD6WWXZkZr+VYXbT
DuoS0qleJTntd0OwF5aZeT3M7kOCMHE1zpAf8hKWTdTS/Kw6ZlwumzBHHbHFHLx0BTxOHyCLe41m
v5gDnxZge6Msw9ulJL+hYZ+r+s1yWhrbmNBXRX22k3TYKhaXlZEglShMdFCkLCLXW5wS0Orpfplt
cTv61kcVQdMxTWZ0M8wPLyyQT9nVMcm5pIDzFHAtIT/04NANi9a/1wFoEAUSQCH5W3p0/EH4ndNx
R1Lh4mQI6EhkjuftzTy8BAbSfTJU821aq1d6YzTyCFD3GrRmKvpddqBvjaQ/D57Md1LOr9mgPtKi
BvFeE/AiEsHEd2LPzFmF6qjYCCruCrENi6Cf7mGzlwSsUw0NTnaLO4ehsVg5FsykuKL/GZpMcaqF
BTC0zXtt5Tht+u6IaDfepR6N3Xq+kWkdXlxLcBPb8qSq7s7sWcfs1j2kpUoPlmkeAeqCuRW0sMu8
pDwW5fuQmEwJh4bHhmzF323T2MwzVPsqQS3QqP5pmoPzZLChEm+zrmvP4uSgs/M8uR59CMdYGYCp
TyFb8Z2sEIZHEQp64GflzACSIQlmNuOjbRu5jUFhr8vaus2M4juDO3Jpm2abOks7U9Vvwio11TX9
e+epK2zzLpHKuuuUzq8hLF8hpCiO6Wy4qyJKibieokNo0jqsbMK9aNTX/jgezQGih4/g1e00OWTG
yGY2Mn9ORgwFNLl9PC5WZXdAZEp3m6LouhGl5506rU+BvUm7mJk5l/12HsRtVfTvtDHXacC2yiH4
CahOsS4WqYyqXnWaalhd7O1EfbojihP+4G8R7GIxkfsmoH7KNCTLO8WTb00eZq7+0EjS6N0mPuOM
t9J3ZyzQL1cVbQyd7ljjTpjJ4RMGjDzn6Kvt6l3jtCfEzR+yVwgE+v6M8IYJEG6N/VDA9I4lc4wS
mVUREhPfMewsovp9Uvarb+F4hQAVE2MW9w+m9G47H3sgnCVyMuzypFpAHIs44Bw3mqbJfJc0+BV6
pFCcqXnU8dGsmQITa7zJYuudiZJgrkDMiuXOyZ7TyU2DH7qPzRFBjwfGmcbanAm4WrKRxyyeH4IO
U08o3llR3tRn4KVQDRy279DRO3dJYYmFtUNtRHp356lDy1YnF3KfGwBU+WNJxvpvn+N/j77LWwQF
UVm0//gffP9ZVhOch1j/x7f/eKRNWuY/v/PP+/z7b/zjWn1yGip/6//rvfbf5eU9/27/807Ls/nn
I/O///XsNu/6/d++YTNXerrrvpvp/rvtMv3zLPg7lnv+v/7jf33/PMrjVH3//Y/Psiv08miRKov/
MxJMyp/X6c+XaXn4v35tef5//+P+f/3PqvvIKF6+/2vN4zXvvxv1CZvy+z8f469YMe9vjms7ph+4
bEGm5RMeNny3+u9/mM7fHEuIIMBD7FiWL61/xoqZJllknnQD27SFw+2/YsWsv1mWYIMXxJBJwTbg
/f/EinnCt4kN+/O9P379/Q/PNk3L4ikIU7qmMF3b+/dYsWF0e9eus33hWocEyakue3WbIl0CAkU6
gYWZl5qbRU4Nz6RGzHfkppzzxOyfLRO2NrJoBtwKQ3cb2phVDesZ1QIBqUN4xPwNvyQaX7Ix+mqw
kB5LosRmOb26E7GEUKzgcNhZ9GxEKB3JIWGjGuaPMqjHC6Ai5DGzidBi/mp7HsgnmfQ57qx821EW
7n++HaY6WFem6o4/34qYHl2GgmpduuzbXCJ3dZnNN/PUPFnN8zgM8hINVfryhisCt6gk40fk0xEs
Kyc4kXzx90FM8dzjWAXZbap4akw7122A8EmDwvVTrt80GMMn7S6w3NaTSzJjsq1Sx2dQT2MgTYgu
Yg1pORZiWxiTvVFuMjPAZSK8vWfqaWOGO5m5MzMGqc4/N4ZLqG3rU3dUKZqXsSJHfeHwVTRy9oGu
AxBbtLd6E0Qfzfcby7TMFZ2R+zwZ5+eCNSdOtilAknsbvrQJ1NU3kdyFUK+AjXD8nB3nHsg+XOY5
8a+axGZG1ngd3pZ0lzLzPjUWONnGWjqCIWJr1Q/kW/dqLQHOZNg6tqh4wEA5ibs21GijuSQdA6gj
2pmI1n6JgG1VYYtb68UdTtLsUQaeSWZckzMPKLutZviwkbYHWjwvh3WWl85msEk0Yei4zessOval
86Z7kyAaRdNdaP2rttN3yQAnZC3/YNvZolJpLgL6C43Aflx3vxvpNVAO0oemqXCYSsgrkwfJbLah
xIpR3+eN351L2W0Nwi7WfFhRexlyY8RLf8h3MzZb2sxItGIIQVQQ+aKpKkOMKVbH6dmocGniNEvp
wW9URexWzxmK/iA2leXN6KB9EQkCvKyJFxp8dAkTpLEI2kDOBjfXHY464o9RoQ4bz3yQyIa2RQdC
AElmhdGxh1ffIr4reLD1wIBj8O6atjmnXAKj4de3yMu+/YGPSTkcy5BInwjuCEb3T79vX8N65FKy
0BFSNqkxwpk3UFFlbI+BfJ7q+H7Wr5kak6t+0kcUG9YqgY+8YWCe7V2seNzPMY6V9RwnxjHp23IT
e/RiXeQPOKiixDiMfuUCJxzUBq1mRLpbf4OB57achlOZ+y6niujGKeF0eU7vHl3XeEZaOh1T8jVI
PPvfHJ3HcutIFkS/CBEoeGwJgqRISqQM5TaIJwfvUQXz9X3Qi+mZ6JjuJ5FAmZuZJ+nq8DG2UNz6
0sWMGFr7mhUUwTiZ9eNn0B15wpgtNGBeMn6NpTV2jt31x9lErdQEEyzHjL5bRqqIqG2DzASGu+ic
R1L1/q7Xyk9D2Rc8QDAbyk8XNCglqCn7YknzYLxWGI1LW4dtLcS2dsSFf2krETZ0LzlaAmt3VBR/
y+q/Kl0Ohzb9KkmOQqeiGfKnLTfI0dHZc5MXWd65Ipcn5b1aFRfVBkkjQEBbDegUkMUBl2PtHqZH
5iHdjxxfmhkMutZgG15IHbfYK3LlF7ucCehpVInNSA3OMV4RhgEWxC/OMTA58eB1iLsaGQ4dvxED
EXhKvLMbJ6Wuzx7R0ryfcbT26ySfCLUKkKw/0ciKAzSGalv48tknobUBTxH4QGqDTjC0H2W3H9HO
YGhhGWvza8Z6j/U7DjQrrnZOJs56PZxm/lOZgB/dLv1gcZxEuGgePWD4qaggU8i57oOqp10SMWTn
Z65P5gibVoPwA37IdrYZ4aJyEDSX1/odfK9u60ZM3PUe29BEZqVN0MMrAj2a8ceawUzV7yjezorQ
6BaIAPTZORaHKJ2D59C3+6UlKlrN3LLFtV/y25QLKqlKd50EcipLU5Ld3YGyeyYXozvvKjgzZsIo
Fd9KHGpjBXvAw/g9LEYIXvNcC6/Zt/W2G2V/8mbvBTK03AiD+ZUg9W1ocOehX30ymhKBN9DfPJDs
5yahnnyNHjdGKA+LHN4mi3BCl2UkjksihLHTr+dUcZb5cTDluHVyJmz94r4mynqqSx96ZTE+D5b3
W4w86saIgpkV6RVzB6oCmHkWbFy7Y3yL00XsGy/9G1C/8aAx9C64mQ6cmquhkTta4BlZLO8+NQpu
kcKk0Y56Fflb6JMWbww8XmajuARKA6e+n4GYwvY6g5tsrmY1FPfJfWz7WcB47I3p68RbmTykUXlp
6/ZFB2kFfeyV6xNpQHgwOfHlQmLHzTjJz0lFIAOrZWvI1zY1DoyA043bcwQoLPM0JkQKVCeW3eQC
+4Ljmnfplm3JCQrV6se1TIRk7mtiDc/5ZF01K3rRdaxPM4ZB7n6Ifg2X3DGlQGiK6jDxCEb7HeRl
vzcNsODaOaVBfRsV7V1UG2IPVP8GK1DnJhgTPpK8IZN7X3H1DtzeYpo5VvLkC7o6aNmGIJnzVlhJ
mGd4evLEecyaCE8gkNEtZdSCooMNABLUyVMFKl2tQnnVUGjCtC85aLli9OnqtLRX+UX6+cugg8az
lXHlblExT/IzDCMLxhhnUWd4h6sZcOOnJQqMsFh0ZyBYvVwxkYMe3fnUhRKADH0FN9fRYRMp2YVI
/SPFY1AyO3Teli0aqqFfbIoI1RmnrdXjR++x4fG44lyRFvP8lBW6j7T24LXZJempH5lmsw3bqK6o
JNAYp9TFWUsBQvB36gMyy2ExEJxT4RxmSb+drg+vaTd8jHbv76tuebSx6VIwqeShUu+CZqg7H1JP
EJeUHCBMqZNv38YFlx9LJ/KnJm1eAGAViIivvmHh9L5RXD0R9aOiZP5FFh5Cn5xU2AlCPqNES/KX
x5atgBvkcJmqtn9qSDwGePzb/TAu/BSZT1K6NlAD5DnVyBXpHUBWumzp4ipe5KLELWpxE7m44sq5
f7SSCMxyDLTA7fBbRBwzenqksPAA07WckDrQO7qv6Feb8Iey+15jAD8Q3HOyJDDe8UWAlYdARCz7
Ymb0qgw9X0HpdgzF3R9c/9O2GI9ur0/HIUnPlj/HeyOzHyvcH3vfSdJdl88Pvq+/lNrgbCgBiXeN
6i8LT5e0YQh71o/HQeMSLzhFhPWbrQtBlPUYwrN/pOYpFeyoW3R2hTcDDmuTAw7NMoCMzaTa6KkO
GxuXpbZi+B3L9z4z1DEBgrSBTkJXjNsCSH0wOTVc4B+UWEbSRzMV+T0H+Ebp3l1xVaIzQskgkJwk
zE/TfcV/xmgKud3kWdtCoGPUG/f/4n/JkI0Hl/laQHXVwuEXSc8exNEsMD+SigKnTuL8IRGN2CkO
/BRXUb06Rh1uN0bRwzsHNEa/sRxA1e1tS1onvZ9fLZywQjEeYMVSjPc0oiITCSWjyuiAafRnrbe6
neIjDZ2axvploaYs+5HIJUGCj26blDAq8w4DBEkmY1/0BgCX6uYmIfmpPHR63OpGB6gXzYzKy3yb
Dyy1ONbZ64edGAH4ld6ALS3Obp0LgqqCKZuZZy9pFYAHhU1fM6lSjS1iAw9tep9GWOoToEOHtAez
3ND4Gs1jFDSQOnBOgjW1HiNaQ1jrOE/o8LO9iRkPPU93AG0pqsl6Mgy6ecR/DG9rRujwSQsP2rAp
kvkZkD989dYt72OPjEdj30nY+2fkgGQ32U/EyVghEhRZkg1hW/4OM3bcDukqQN0kX/6vMiwDbE/y
Y7AjImHwCyZ3bUqfRGKLryYlFsj0wQ5z4g4ESactK/AUumv9TZM+2NWMhcaZmN71jP5MGL5JNYx7
ffE83F4EeBbIKkOfTxtp+9O2mXvK3FJLnhFUkr2Vp+9tly4AtmR7kIT9D4Lwl1/BnBxHKFpyoUjL
ERTQWOgNh243+Oa0N73iGW+2w0RV8XBO3YNcGCCOVpk/lUn3MjGV0iATsn5Dnkzg3PXVzFinYaCe
/eF2A9SO6MqVLefj7JEnCxVTW8P1ZA+o3+QicKFNCu0u8v19we1Dm6EIoH+TRCgBDLXEp0c//cE9
CqXPLHct3KNNkUE6gqiX4ybE+SJP81Qld07sHDV6O49aI04DP9Je8u0g3KsXxJ364Ee4s3UjQ62K
HnsdgkeSmZz18Bc5S7e1te5izNp7utLTDEfOe7sEO1qI+qkf55Eq2Nk+NJOAXeYEeapjEtKmrzpT
3zElVMHk5VlY51wMkc32JO3QRxvyUmNrPaBof1FjVxfecWX7bYsARNHEwCt90tlvQ1/skjYmIJZb
6kCZ0wARbW2M1vdumup7pKGY7Hz1mTV8LkY/gL4S6Lqm6ym0DCwpcU0EanDkn1s5/urSX/YYgQgq
+NA8RgaqO4eelj7HGAHgi9VW926sCkBXJ8ZcJa4zGVG8lrXYUye74ATWNA/o+cj1iwOEXdEU6buA
E7EsVEYtt/ThHqRvTLxdKNjzRCWkKQge2depiLCXe+Mr2P02KE9Lilt6dL3qYjJInQ+ll3OfdHgo
4rilVCzNbiJrn0dX/+da5XSgPS1+9HvO5Wncbqn4rc8O31fSDDvovya12Q3OPcSnLNf5UjzSbn3L
wUrlfznZJxL/itiiUZ6TMwbVtvTpRxTUJtrouivtOQuIoQeVFp2kRl5ycZPfLkWwJra5L3VwTTE7
FTZnKJAQXUI4QBytiY5uvD77cn0NCp8JjX6a7IPhc/mBKYf3KgYY0VM7HaBu78i3zYHj5dcYvVpY
Foc0fZPp7MBknkumD1DAaiP6yiruGpOJDsD4lQdHpj2mnQSQkUp+Os0kZNNhPIe6sKMj6Z6YQnJ0
C2zrXk5N9MjPatspxhrzyoSTHgRrHy3tU3vq6u6Udf2460vrNRqJm7CtMM3lEdBrDz8FObGA7vo2
cAvnzKCS1zK22GdEe4ZGCiEVpkld9/O2z5enISOy3VlvYDi+9Ur7McZzTEcFbgXT38/wajMULjAD
SBEEBFcBkmRALVhkiMv1OeownvHPpSyM3ch1e4PiqzEr32hOU29tkCMMYYlpwMDRYhwA4tkrJf5I
GGBMM9qA54/oSv9p58xhS6KAncOohjWal3k902YA66KVQoNh8Wuccor/4NrLzCvPmY/tLY6TM7WF
/7z+IRW3RS8uY1V/Ic0wVjKWSx5njIAYa7D/6NyPSOGA0x3Ag8BzFwRoBTUApNnzQ+wO00Pl8lDp
Nqe5rjX208J1voQVs1fkB+NYBsr0fseExLI07Z1qJQz+vByOWr3clYpmEbCq3moKVsT1VFZ+tUvz
JjrT3SzO9KXigzkbZxzLzR5bzLu3aDdVYR5JHawY4CU/RwYhPAsE27PYuKt0+J7JYLk4Oeatb1oy
qO30YdWbBJlSlgC1b0q1HDQr3cd2AcSEpOFeL2p6Y7SttXScoXGw7gsa1TgT0iFQe0ZQeuaBjBIj
KCgU0n6vAVaQaQA2HZF1MkbnvaZIYqe8/teJIghUznhbhLrOTvpTs9FuFSpYWHhlHPp4UksGNFs9
698lIGBKp9oQnGaNMIHibCjBXIXTMe+a3Hneh7dylvRuMPHHYJeH/7+l6EqFGXx4EkLThs4pK6BB
zKnLGxMndny6eOYVSOfT7uH0LuOs7gNY1r02rV9jx9Ik7ZJbfini0Io4QS6q/6rUaO/z3D8Vpaex
RWKeyjzamJbmMzHN5VRo/okuqPRgZs5D0rAnoU5CXQIEvOtpB2NbiEq+LfNk8EFP7vQOBlkPc0lN
lQJs7vgz9fL8Y5ObrMKfdSiGZAeIdDNF/2Cvca7sqE7xUip4dM2iZvrsQs0Lm2G9W3QTdqeaf71+
QwPeAQpxgT+0WzHA6dXtR9s94MocQs9hvIVeFW2j0To4bBF3/cie4xUHjJVjEE+PWQk+15kAszqF
fE1l9u2K6I9IOWKlpNZD8FdsxW1ENcajmLtjoeDaWhmW5IkO3REjapkwKMuX8dxkpRMuuTHuakwY
VdnOQf00pKPHnkBXwpifSot1xhX9ApwGrxu2VUK7S71nPPpLB1U6Yrf1uOkirIIzSOldi83iBYY/
2IcSG43XYM1YfYVjP+9nyr+Cesm+/m9K5qchQ2XgCtLfsaX+Q3Q9yaZ/VhmGurrhT+KDcUX5UTcW
amQZuUxnKx4YWbx64/TXS4vsSc+fPcx4WCmm2Q45mPh6IctbxbbczkCCAjUqBqfmdK9JXe5o0jiz
H3Hx71sWgG432hxovZX8MQvu0K7rWlsKD0qu8oFW+hpfUVls8WQ/pGYNNI3iwgODE+Z8MQHVvLp1
FcH4iuvNwXMYQCsSY0XiKjZ0XkjhPNG9y7g6I7amlvKGnT4w8H27KS+Cssj36OvjjLg/CvjiBoCM
djjlWvnOxYsDHp7bLs3p8bJB6S98fGajdnKgJ0LMPyaVDXjyvfFOfOdtpkgJAZxtqHIqZux4Q4cj
fDD/IfB1RJcERTBp92f65PYbO+YhEmjGEHHdBpJ+KtT7wP8ZS/FzBV9l507iYV4z+90ESzUeOhyj
/dHLDyOrAuRGDn01QMO0PmTNudcHMzQ7239iBLMFCNCHvqx9KOJyy1kEh01Lmiue2CvofEwS54V8
3V/jZm+kI7Kgss1oY0nqx6UGkCtJf2zK+zjG0DPkNfa+fYtjowsZ6OIIZHGm437eqlQah4jrFOzv
xxEb8TYzAXPEVUhTPKCLdshBpRG0zDhBpbbJMBuIOyBqrCYaiXPuwjRbNTYo2umH9GzGL90Udnsy
ZMbylbOOadz6nBxnuKoSn2eNxU7dk5D/SJze2sE9+k2bnsvvWLTkNooQM9W9An2B4FiT5GBlFBpq
/xxbJUld54lobrdLyW8FFsWaTCXcLa/E1rWsdUMG5o5/ixTpteQaSpgh/2M/wCeQsCs05FDjbP7Q
ve2UoYqWNQ4Bz5s49sf92cUJtBEVdhcy08udmt6yKc7QBnQ71HqOVWwNqJ+5eezwdMH2rS+EcLod
Fj3mO/Kh8QEqLTnep4KqwzBinezz4k+pCUNZo7S91XMV9cw1isg+oukVd/e+Y5hoqSpo7IyGA+tp
GpZhr4vGXy/N2hMI5H1ZdCAm/YUn3s73ebK80YSrX4V3M8ea+2uLUZg3xu3ccY0FlZsc5io5PI1m
UFk8xa7gjJDzQk+ph1tHJ1VokCKnCJ2bFOX0nlPHZyBX18SWz40wzp1wsgPjncCdsVXS0GBNI2kX
uCGW3jHQS0t5gJTjUci4EXRjcuH48MupuLNNs9iBT94yNBwz9JkFf28eYhSABkY+3VFTstVg6iiq
+kIQuvcTeaGxKP7Bl37uV7Gu6i3WSd1leEVzGsbzJg9p3eIAOj7TmTNuJ21pNmZu7zGn+A9gVW5c
nhquSGShZvFi2XZgFgxuoW4mR6DcJlDm+K3vNSSniLZ36kXw47jDGEpOePSLs3im5nnI5t1Mh4od
YetUOdQtq2uffIu5NZx1Mpy9EdYFN1+rwf9tapcWN+3ORfxILY8YWeQcFACyDxBDOg0x4F0d0owZ
4yz+Fee490hnDstLPz1ZDiNf3/JfW33eTZKCOcL+G/xdkKBT79qk5SMiQh1ohb0E2LwzqAjaYwQf
0Wpb67rI9hShIR0ajQ9JX3F5neR3YznZ9VZ6WStg6lfGQabgeY4s7TVxcZDKJXkA4r4XskkPLrEt
aRMGo3uHDaggToEWQi6EgH9YZC23R8lS2mUGm1KGwx/gVezK4RRxrO6U2gouxpu6p6ckjvF1LSRN
iMCbM44cvXX2nVd81VNxtc0O/JOm9J1QNsfIAY6Ph9uOeZLeqWdQS7+kRL2tI5NbEpv5jTlGhf2K
D2t0PidswYRLHU4YvOrBWktfYRA+sRJgT+YV5Ic0D8TDmR/aFpMmk/aQIto3zYoMl8U+yQ2AcBjQ
ltIwrnrrMsbPCi4zAztxg3MZcgZ4Nm73VRMq7BxO52iP/tmcMus+rfMjUKjVYcQb5Uwc9+pvI3+c
8U4iMqOBtYbAzmI+FQn54MH3vqd2vKayvS6t2x3wRAQRygQujowkh/S3ohjPkeEBAEQcXgMy/CVo
6SLaAFX3cNdEHEMn+1XMuMYKVoGh+lST8W2Yho0ioTZtXCj0Ce1yItXss2RrBudV6FqF9UKty7hg
7Fl8DhsZjB+O/iNmRHcmHpITo/KT/mUGMYrkR/9X1m1iUd+4MBzMNKUl1jwv+Yhxte2PZmf9tvZJ
L5maGVRPMeBhxJZqSAI0Q/UEqRnGIwgm6Z9fyPepoEbbWk0dJUvoaX6SXvsJSjhir4CnFKXtvhns
Vys3z7bC421oXK97ZRA9mgyIZuVN1MgqqXHsTEbtA/ILfd4jvxXLgaPTBDuX/NEjPKxRpO4DE1MT
+ZTwpfNuostuOPDuNBsbCUAVN8i1+I9b1Cf3q9VB9Wf2EcJ8vRx8duK9U9TRYRnzB1bOoDRlDk0R
Adi2xLmCTOfEzBKTTN7Nkfuqd84vA04zqMaVHy/ubIsoTuFHm8UbgIilyQfIbrHvdKbfsHODweBE
oBfN3Rgv95QcBH62nOc4+UtLxuncfXOMSPhXhXrp2u5+plpsMw64MLUB1cuA4TFzXdTfG/U8Wsvv
NBJfScfPOK5/aCDTzjXHdtfkBrEQx984kkLsEgQRbt5nLnP1XV/l//ht053QgACsX3riz+XJIJDR
cMfHuCrJfuIPcGfewL7zcNx2HIp4OW/kd5CewKMEnHLURujjaZgklmtRh5GtrijpT5U+PHDQjTZ5
a/Q7a0AbFQUVJmT5aKHkG3PRShaFnqLV6hG0aHqvgAburJJBpG8M9xnW4CBDHQU2Gb8W6cINDG12
mQT1HBCtPWClLYjLjeMXPH/9nZc7v5wdL6rSvoc6OsMb/y2j+Tz4E0/EML4jSl4qhuSppl+R1LbC
Qb9v2/YCng8htGKc4zfa88IOBLGk17QX2hbiFUk30v5Bet4dgUra36Va8w/mgYX3ggmTocSc+vcM
82gA2jKK91Y/I8b8NRVWMcueytsw2BzrFZXRDW56yss4paNJQzq4MP/5ApHOcN14ACXF1aHu30sH
D7GVi/vJ1WFJkLAs++4zkyUYXnFUTtLs7d54d1d/WNq+Nsq/4UF4zoX7pOhgJhTrrSgRXF8qD0Wj
75hDfHjcJhgkQZNRhhm2bvo0kKLc5zrlciQMMZBhUpabssAW3hLdhVC6E5KvkJqjQz37rB/+i63b
FCrTd7iptVxHREcozvVoZxnzseMx35g35ncd+CHvVTnRi7CLryTmUrhGx5e0p4btzDF94EqVQtQD
t9PzI+Yxj4ZlPse18dCLPt3GI3zs6iXhjcODsDwXgvlQvERfBBaKdcUqoXaHGTFqg605GgqAfOat
KyPuBqskbQuOT2NxtKEqZsXEeJZLgMiosKel5ioV13C88mG6gyre7UT+k5IDi6nlctJZhpbGLzI5
4w+H5b1wPD3Qnv8/wtvYX0Xv3vt1aaAYLsH63BdJv6+n5k3FjbirBk5Y5siuuAxAAAV4gPUkUhbR
EfDXW1UWtKti9a25HNHeeLWcbdL0BRBVZhhCW7fDsET1S0tmM9Fm6mKDAUmYcuKHJZo8YPw5dT6x
gplknljVSmahzCgHhYWUFRDaGOg+zXPul5Lgfb32UvY8YMM1STAa1SCLrf7mF/Nzz053bJDexPKc
FRwCOm/5e447AGqyTf/GhXRnVjHGVo8RLfOWLonDus4vHpDXEql7w9EmZLjDb9llqF8G/0uOZyyY
HOsK9IvFftU5im4oiDs5PRbRWMufXFt7bBk0dC6vW9vagnMV8rPOtIeu6tvcobnGHv3htXk3Re4j
06lrLClD8WJ1GqoYbkdKDNvOGprT3wBm0bFFQU0wWDoXEl//W/zkx6Nr2kSpTC1rDiKbwA36z0j6
V8vDomh7gh0swSQ0fkakONeIH9LxpzScX8sBwTiT/2mzF5F1K/cK1a/InmtPvecFulPrv3Lse27h
MAVNFX2ucxvGoD+uYp1IrrU7SX7U9iIWekfIvgUN7uJMNe/2zNw8fi+r9dHiHcVH2x6oPgBCT0lC
3/r3mNMOJpDScjD4xwhV69UrCgWDBSle61R/XmaO7sPY3qesZFyTOF6j+nMKqPrqPs3ZIVyqoE0p
n5WktgB04gQQgATXfI3q8XUcy2b//9ckyuwVaXkdBVyL/Lys5nZ4JTWr8dy2eNqmamuVHWnNpv9w
y+rgiQATAIMhk8Dfco7tHvPEX2vn8yb1fWczJu1bpNNSGfmPteTZmDEhuB2U89x/BWJy6EhvBmXL
TJhN4c1MYX7RueXa6gw+jHW3Tb9KdsxQz7R/QzFzi2DKNTbMghx+KRNDK0tyZtrvjIZ/ZxERJ+Yi
SuDHL7zv1OQlInweaKL+dBTS8PoNsX3oevmiquy1mFYYDycch6wS4jf87eEEZM9pff+o4aEWuX8P
AemW4mG2S/B+jdNcTN5VCKrqtJQ8Mnmmfeclq3gKtAdCSEfpaW+Xd/4w3FFgoy/q5HU9YKT4x5ob
bi31He55ViLavKkNJOSZ5OEQsVxo1fvsWKcqKhlOze8TXQOBmsQbs+o5AN51lLRO7OrY/W08fojx
pyuYejL+pT27+4x1QoYDD9E8GO+Tw5HHWSp0l+xiWfoqQresJWyweLgvXezfyK/tNNHu8SG65HHr
g9uxQnW8EK3YpU52dSL9DMi+CSBSwoNIApx4LDyaxHJNjhfj/ec6D/cbFNLW8e+9GUyKIlybRd91
Io+5hh5hTOBlXuZu/qzfmbkcjQ5H/0gsmf3xZnkWTRqZCAEoyU1lavA/Bpx6MeMUgABHQwOLO0Xw
PyQ1ceuyVs7q1KqOCcmhxDHi6Ma9qU5dHz/VO9vvv317LUPhHoehhLXWhdyC0+kfnLU4TJQPmGEs
NnU5EkWHDZoZ5MkqpAhHPNdGHtRmd4Zb+FnZ+VOf6GeBNJyCC8JA2D9FqfZLRxObJMyyDYlZ0oPw
NTIbZmftb0uXdoMZk5KXfzWUilKnRiEGsS29PmiuflZsLcng3cGcWjUhPiaNhc6pRQhBc123ggKH
kBllsAY4vOAMvTLuvud8UaxpY4c7NWJGgQVPkDyCjgu5hFO6vraUMleYhfY46S3FkdMZ7zlGB9DG
ihjl3IprXxDB5NsLbVn8VnX3SnlNjudnxMmNx4qJDI3vz3g9Z+pSuXDOV7MpfjAZQoTMKVPTTVxV
VfyTGsnTYOPSMlN5ajWu1hEtgPoIGNOV73PjfztTGHPe2imjv9DTdmsbNged0GyO39AGGAcqMsZl
2pbscg6xvtF+qjv9DYPHR2/UUDDuErOjt9la0fEIhS19lfOH3QsoQnSfSea8krKS3JK0YJuPo03g
euhPddTtWY+cQM/kpYzGcGijX99dgP9GoGZaIJ3ffZvDkue8F2kFJwJ8S8Qd3l2n/od99mxqh0Sj
k66nEg5d+8tItKfJri8jNcwJmZROyHeBgLwdFOFBSz6PdIVuRmntFciwqdSvnlbfWXjrcDIS6Iyt
j7abe2Yb3ZFCXVotiqcxJ3IqplNhmhk5gPkZUZ+wCYI9mW/tpJPjsjjCjB4u+LJ68OsRKQWa0abx
/WybxV/p6im2V8RFXvJJKFjKQPMoPcML0LKja3K6TxKBfRaWNF0JfB/ij+cH8Qj/catFWdiq+WDG
VKfbudhWnQG4huaSeJrte3yH+BETbFHUldS9OMeWuXfNgphKudwrSVyRBA4+WD2z7lIj3QJSovYp
TuNNSXyVaeAf9/z+DKGJWVR2NSncEpoXXxboQojMFCUYwzwchgxoBc/kqvwUS5i5mYMgMWNV26f1
WF5QArU+kkdNL7+7XhIu5q2LBv27yLhnr4EAwP+cPuVcMfNc3gm/RjsoHU9SdKszdL0vZ0lNTFdL
77SUcJhpqim0wIDOLpEsT+e823XTheBpQ6Dsfd0WKlw2AGGMZ16Yj94miKLZxhuCCTVYOBUZ1HiM
AUa0i8WlRHu5xKP+CBfP23PzWYKip+0Xot93UkAxGifjDRNEvMsU9ct9Nn1kUlDZBf5K88x71J5N
4zpwlCSEFVJyF0f2B+HWyVNcjcBtRm0X6+9F6fI5+l1E6kTfNzVXP1QtznbNcY6QNRdt8u/hwbL/
IWNTDkH1Q/ECRAtSAGdRcIjJaq58znomDbpTTBDDrC3jJn/fDksdpoTQw3hmiFHF7j+dMjhLUA+X
p3eZ7d1falTtY2Mn+9YtiGOXVpgvxI50HE55Yti7ud6LufAe+odODEBs1gewZu0vTZpDOFLTAJiA
4mc4swUYm4QxTB8kAnebT6raKW7u5IAuianAhMqYFvdosqGC0Kxa2Uuzv3RJ9BGhm2Mo/Cpi1CvN
HK8FYlKY+7dMsHRhGH3vY5NtAXO6agwnQDbo10QZt6tOw2tAUp/5//cQl/+E4dpMxJ2fxcCg0I74
Hlz8djrWEvzfxSdK5NNYw1Og6DEKhBHzubJB9tmZ4LK+tkfnm4QOkMYx1Z5j3obSKEZ9ec1E3a0u
eqyfl1T6jIsHyg2emTZ5uNe4bkCJO4gMoA/1rz/8976mM3WjMV9yIjzLfVkFOerJNqqT+9F50ExO
JbGB8cqMpmjTewDbEjQ8AjkMJ+tHvRw1xh6atU+Fu2t8IcM4JYFXoDRhF3zCcXPn1/kniGMcl3EP
xVzydPRkzORygDHHmpL7Ickui9gfIf8Zete2g5Fi9IW1j1M7hOiBaycS3TYd/F3rgf+olYuHDxBC
YTOor/F64B79SfP+2HJEA0xWbYTX3WgEgkuReIFo6WbA2DZPQ8TiK6xgWPS7WmqPYhr2iTCqQzc8
uKyuoTHzkj0Z8oP4u8vS6hEzRNWKCv8rgUBxpBnj3wCvCg0eJEa9Zo2Q2Flq+w/DASAwdeVpxFhO
fQd17PUBvyiP1zySePbSsGeguvXrN/BdBR5HbukL3shC552e8cPFs/5hMvfnYLcmzUio501p01Tj
sU7gnkvsGfXENjBzWhjihGH/MsipKBKs7/wSXaerB2032MN5ziRSZ+/+LgvnntYSG5aEq5M4iGOo
XQFgG2ijHQHorPoaCmqBuEH9s52McjzbecEx4wezjhdpRnIxW/WDASAFXbvJMpe/6fOHQn+8b+OY
ngQ5YvVX/j3Xxq+ZXgy+B0A8gZMnFSgkhobjiV/YC2XCpS8tUN5aLIjcESgSiNqFatB1YIgTMUqP
9lCNO6hNHIO7GVfo2C6oVNjMDdjRM7deAmuKa17C2lFQM2nNF8ipTJsB/wX+Iu29OXN/XmslO799
KNFTL03LpUpipiDgY21m37oYacptggMkruu/0dTuFE1W6FKrYpOLx9A0kgczYcAe9zCvq8LAowEs
x7axhSQJeCWY34JliSR4d1BG1YOiaI7DPIMFvS4+HO48Y+Kgrdc/9C1mOdCLU5wiln0rqcU95PZU
71rz2cceH4yO97MsjX4dF9xBmjPpAY5USb1S43G5AbBkP+JcpPKlrNo1AfCAYMvnm5pYFcv0ZfLY
krL+w8GFxDyh1IOOXnOnWzyGxn3NWDW/jZonN5Yak6M2UVoO0UbNEFFqLL6cJ6yu4bTT7Z0SRat0
8ruqjO2NbLyn2t8kO1sVr46PPbXgJFV6yVM784fM/I6FMPsjtmSLRYTn6dbjougY2jqZ8TEX8W2J
NKzvCxd4kY8wbBKdiusclOXkc1rFe0vYm71GnOdGvbvCw+olvA+/4Jy31KgMuf9Rd+5nlzWXudZ+
i4IxIeOXi2rTOxkxnLPiKKxj6Zxaa2D0RkIqo6OkJo64bQTIHyP6XeL2p6sYGKQVvm1jcJjRmPIU
hwNkDI4N2LU0rk1pbVP6Rux+XGwuRLj+zbbiBjXQnLNMtFhkbtCpFV5PxZ+94gsMqexdmpjEnhne
NVbt8Q05XD4jyS6kvRk4NKSGNO0u643rhgeFrvgBgayVzoNV+++6P53UHHsbCnAw7Qnc3zlDMVNr
ata1uj/rs/XecUdz2aRm6NjBnAhG58SCrARfpvKaIMorpBF2pFrT3bvBGjHWDUzMeppVrBH//vIf
R+e1FDuSRdEvUoSUSpl8Le8ooPC8KOAC8t6mvr6X+mEmpqOn+0KVlHnM3mvzgq6WYLGzNbM3zFkZ
ZQX4srnUsO4Fodx84w+io/obfOe3BGPAc8+ikDr8wYOHs5uHEDFxMmwdazrG0gCyxy+BEQGJ1gym
FcLtHIJJFk0F4gN9Rd9G1SlPIMuxsJ2msz3FzsVzUSJVxa/TUfEMmshOh3yfVZq63pbAu4YKOBFb
cwyf8I0cmBE/QvN55sphXh5ZGE0ISNB4F4AXkhIVm9+4w+yNzguEQ3PmnpzW30YL7IQS7Xcsn5TZ
vhM2lB7MrP2JrFLQ1SM8CJa5ZpuyNTdA0AUa9ZL7fxwf0gK/Eauq4xI16vqW8M+B4NySLmpuWd19
BuO7u8iNB/ZoIItefB/nkl2+SYN1vQ8SKXX12Q2cX+LoHJyrsEEAjXod84yyxwwNaE0xrWQqhxM2
D2lkza03CMwJZQ96tb1nVXCW/hkbCUqhTG0yTdzakNE4s9JgMv3rm328KxOmLXIiM9WtLsJBuAxK
n2ERrpUqIdrX9x8k5mkcClwrDVsB8OH+po4KdEspc8i5rU9mJ3fhEm/fh8wU8jHfFGK8S12Y9/Tx
0yr8DeP4JxXNZ+UehyH6a5f6zTayTz9BmGz03zUnsBYjYvaBIWyhH2RmutQuFU4P5JEzHdbKj5vX
bEYxFnAu9DIhIAwwuADpAGs4+nEsRMwZIegRqjKjMn6l9h0oWoAEBQ44duhBkX/3JWPcVPJE9OMj
fTCi6NdgQOzL5FLYyE3qeEZ0lD4mNLKr3CrIIqO+MTniy5rOVtFnOFX27edsg/rGnvixGEzE5Qwa
RB4IAIfUlAa/xIkxVp4NjReMnFAp7qMUxNqEa8s5GYScIJjLPhXCObBz+AtaHlhKu0Zw2tP8Mq6D
CLSh3mQ1SYw50/X3kkXO1ggKoNfvNoR85s02oqwY3UOESWGlMz6kHONQGLR7aTEtQLCEXRGnf3gX
c0Kvoja4xU22Bcb+adBq+n7yEwDM2JHKUzDocBjyvkH5x8Yp+53uWWstPX5euRhPNLEhAWdQh6tq
VYvkJpW3icPih5TuTbZ4UNppekL1yqdftp+8SMQJxmJTa3k/teFf0yXfzWwSFx6+z1ofXZAoXuy9
yyaWG0l8OoIcRryOGZ/C+tKldvNke95hNqgkkcpvVbd4waV3l4e4zIuasK4WuXcqbkM8ZqTwCvRj
wJPQKgswb7yWvFWQm51XP1ne0aBAjo1xvyJ4ZwsJh60XS0JSwwzIum24arsuQ/yU7Ee78Ohf2rei
j/eDg4mwxjDYzodxCTpIC9ZuE76LpjUJbFweyJwGMbGCc4dNFdvU/yQAFgtuewwixqrT8iS4HA7Q
LzZ2OL8nERqmlpKqAu6wa/SAfSSQd36Uww8d7/E2AT52Mdfn8WkQ3H9cWh/SbkiDJ+DTk0a5zqV7
Ywz77aroIPg+AArzKsjgo2pYiDXZD0KYW5+KTTRds9oEx7S85n0bM1EkcBmMEaeURbpqmBb/SkrV
CxUy34D01iVYV8Wgsoqzq02mOWOert/zqD9ZLXOnwAeBPbMdZbjtKw2rvyJ1sSx2cc9eLBYOoz8N
Mrsh7VOG2DjLivlaK6s9uBNw17Qq67xgzNQk9/PylbolalKuEzTzMN3TtZYAc3Ovcs923ao11o0j
FOXqMSusL7skls5PHETmci9SWu8S+9w1R7yl/DDeO4L7JW/VAV3EqpzKbGMskzpUis/J4BgnuyLr
jXYhGnOyhUgn9Az/ZDuFi1Stp8QmfXlb87Ckhh1csrzHHTjobxOfTI4RaeNXrLkdxTxFjt0bOnYq
RuyskCoZFVcKTFl9ymjB1gvzB4eDhzK3lfcFAj8IC+NJVmxVUvOC2IO/n3HqVGpxHOTsTVmg8FtD
4DJ0AYneC5kCSNpiI4ghz3V0y6z94UkwPK2BIkWj9Tu54IJn5icMr9vD0AY8KQ47UkO5LSo0+VvE
lbEzYj9FLOPGeILEk4EGACot848ovXK479kmPKqUI1/DRyL3h6VkKuFXl9w0eJloA8qiZluaxd+R
tM5ZYP8jh/I0DLwB2ZQ+RkUQbdlkb0aIOpHZJTtpRL9ujtiGUG9J9RHc4UH7ERU67MhsnuIwvFqN
Sp5MX//ZsZ2vG/TJm2TAMj0tAK5OjVvNGbaqDfoLU7LEhBrTErK6JVY7m6Vz1aiTptoZr07CbJM2
3ziwyz632ALWdkNKaRbwgpXTsXC4qJn4PhYAfLdu6lJagygq85mMy9EHJcT3vqZ3A6ZeQt5Q860e
RpLk0j5ABswqu2gAXHWYWCvr6rWlBEd6TrwYME2q3siSBh4jXeQ0lT5UYm5O3cz69ThWqv/hNOuK
J7tFVTSq9KVn5hmm9Yn5cVVSL1sJzEt0/1DwsvmxoM44MmgnuycXO3It+52tx+Pg6KNAEpqnCDOC
MEEsli2bIS6cNebJZ5n7aBegIElRogQS87GH9VcwV1/XrX4h1YnpkOhCItOZQ38Wsf9Vjbrfx4L7
2xKfocN41rY4UR3HpguIeH3tlqR312UkiTfeBQECbLVQQchCgf9ftnykfJl3hl9Cu4Itv22VeVO9
esuEh3YviFg8CX8ZLabr2Wz+ynQyriTj7crYJkrIM59UmbHfM+AU5ul3XXr1g8qPcGydPejuvS7G
YZ1VJtz9agspeHqc2vk1tBevXrykwOuj2bC916GVbw1CVy8M6tl2uo9a46tGFNkkxmceLaeQRxSn
jOJvz+4QUMc4SsSS2V53m34BgnhoqvYlV6LtB3dDgFOiTbWDojwWOJrGb7Iizb1lMvU3sCCyvjrF
ubo0JqHKujujbA9JDl+wgPBPnpPIZY48YC4UeGCVXyAp41iFyhKaSFLo+KycTwwtyB7mOsQzWez5
PeCXwMbewUY9DHUngE1CT9GJaWHM7cWOxkYC77LOiR3Pe82OITbcm91Q3AXod4KheuxHceoy8c1K
U6G3SgXmC7mZxlytqkQ88WGnrEBsFO4VCaJ5GZy15971MSTFcLhE4/AgQoKh+t7+4O18NQNgQX0z
L8MXalWXnrOdeR/TSGWbZvKPtV+ZB6/XD7UEvTUAwd1H9rFo7WKl7Fy8Ihy8+qnPKj2SyZ31h15v
W9XetO8h8qtpgDCq2+MokrdqgsUeEpi3IsaXeHmr22UYnUiGgbskUURXFEHLYoPtVYnJ22Naw9J3
HEwKJ39GwN8LINcl8+ocKhvjCCfa8l1R0joTmhzzWDNQOVep3oyZ/9owydsPJfd2wvarQ5fQSLYM
PjAAqxz1BlsmFm3PFJtxoKSXqLhUoXZzPrqHcuxuLYYMvkVAdUi/YCZZ+9LKUTgRHbVC3YTsKm6C
+2hOPr0BnahrBTeG67gVTQ6dNqPAw88Muck7dKZ2zkZuvoYJTF8YiFhmwf0Y75UwPzobiU5D9PTy
jznuXRim082ueGqX8MKSiXGKHqMT9YNk8nxomo9+EMapZM4gu/ogHA8QnuiJoGjbuwyHd9u73THv
9UubNstzbPlgySlmhiL/Y2LJw8HknGxd+h9w3VlmPnHIEKN36tIseLDnX7OMzyBHjdNoFR6fi5lv
Kn6OJqdxNqF9NOlEfIE4hXPxnSHzWFc9P6vVTiaSkY3Z+MEOeQNx0eSsrREqcN0UDrdQfhAmcPFE
x6xLid7sAu3ewka/VM90o84Ly1PeBrkSSczR7Y/q0iPAvvz/v+JhokHNzOP/f2X6uQ0mz3TVxVn+
ixueG5w6LdRQ0AZUNR84hIk3l69UQbAGnAxmwthjncsE4QXtI3756pbUJE4OxTVG8Lh0sv0j/Nw3
XvYe6S8QNIF17n1Ap9f46bsxeelZA/xez14t13aqfbwwzg350ZJ6/SRwUh4a5Xs3UYyPPY3Zh+ei
SCycYCJyi8VrLzwO08y4QyH/kFht/Ryp0jqh+yeU3Gd/HIX9hHu8/a4r/TMM8rmaBBk9iJseCB39
alxa9TjW09rzWaurzlh7ERNzhwzmQ5sElMWIJVoE1hck/YmbapI6nIC8uWJvs/W9T/KG9yUZV1bA
4JO0YwZPIgUo2CYbT1nbjpr51Afp2RIY/krJHqrMqg1Yh4QiRVuXWrcXLEPveEjViq2mee9GAUij
8pbqsLoM4YjaUv9UaMTxm/HSpv4JIKVz8bHqcjXXI8QAEhmndGZCugR2+TgymGfa00Q7QsUZdkN4
TETS0pDOxq2DrUIwibVC5HeBQ2ZtpKqbDSuqHbOG8Gz19YtQNf1LJ997Y+Kipbtco1eK7wvDCk6V
liSnqaa/DBRWNDasN8ImBmONrtKz0QZPLpUHVjQU/556YskPq7/1s43LVA3i6XzH0PPUedzhGYpQ
mmXsPr0iWsEAgO9n6p0aJts3KetyM6tBSMoiudaCnMkWrmdQE5vjaTq2yA4vMjB9HhbnBpys3UZA
mRmdu4tWLNkVzPJY4LMj7SBXrQDeeoW9ndq+5ZcjMSbMSCYITAPCysTVyV2zYa5ITgyozprsNat5
tvgWTmPn31DC0hAKvcMlcYnJxJ2QvvVKQZgyrl0DrU6PDJTmJleATOI1XZYAmw4u2EzgiYeM9CZK
zH2tkOuBRCEPpdvmEZDRqN/JeGIT0iQPfi5ArYBAT23sz4IZ1GowWIwmDKQK9K+0DIJwhuSzRKrF
giB9oBEL2ZhxgAMxWsxpGabK2dyIiNuL6NDuUEIvCes7oxTMpZPqgT27tW5S/ZFS+2849cFe4iQR
lW8fWVoCgp0FC3AikpuMQxy9w+uwdbWa96rFhAOSJ1qnpDYQQO09+lPKgMmxNj0xLSfTcgmbdcWm
jMkwFO37gIG887k4rfYWob88JIXxVeryJswJnuBc/k3lySwx11J9iz1ZIxOqIP6qKZhdDhiHm/Cu
SkPsRwVIIba2xzwcdmbCLjyUMWC7zHhk6K2t8jC18p+Bv375oG5+x4Gaj/W1SFCwep3L/rzlRotA
kVmiuvVd3kCfsY+DWexSiP/UFe3eUz06PWCGCdKM0Sn/lueNvJp21WMUkH5c7GXZMUIWZGyJod5Z
yEpFXTy3Y5YfggYorzuSAWiQZ+DMh6/I53efzXQ35YtcELP6Ng9xQob+a7msNrHslRsvJZ8AGOEq
7ZFXwHyBMHvrh05t2hxGQpex84ff/E5c6kdbftYgLDZ6cPVGksaGyh7qAOl7K6ssX6Y8Q3gJNXUd
qgPmrGTt1PJtsP2nAScBHqA7u6e9FrX+Qz5Tkhz+K20HDNVQNmtz9P6VA7KKlIA2BOf/pM/DhHYI
j2zpvxq3XPk/pgQwyS10Z9vRtZCWQWxs8Fpyqu9K+Z342KhJoK82Udn99JPL2xalJk/lRrgW3WZb
89ZFeLk5uDfe0H9Lkin2fRVes64UB0skX55H7pw01RMK8DK8d7H6HSrGhBun9j6m7BoU4p+R6n2P
JHw92vZjbqqNuXweCe5mvPtFum0CbzfFybEnhxUfZm2f0FecAqWzg7TwkUy1fcc3hn9wXuxi7XiI
/HZYx7m3M3L7avIG7JtM7yKPD1fSRWsml0hP558lmwGlGu1+eNfPdKDC0X9J15HpVnv/dPseWjwN
y7uP1pdBgFu96jn6YsTytGAMg7qzqK6tBy1eORK+FJOtda+po+rkJ52jt8LAIiXDO6yUPWos3DyY
1Za/OTVkwKnkOCgX3nbijLiO5qNJAnMhA3bHbbtaviXS27ZJMeQnNet9xSJgk3Dw4qXrYMuj0hIM
3ePAeQ3JwmZILw6Vl2MXZPrkjAReEXQEF2f6lJYEPOJoPI0eKMkiPkUV0oMcjFD9m5rtvVFj92ek
hQe7JPqx4UoAs/owIvhoQ9yTxoxP30Lpz0jgse+HW6QZ4VSRd/DmEgey5+OhW0JXAm/hlst/cdUS
5J0polDis5NduUwY48Ik3kIGWy82/t5uEIn9+PbwUttQCx2PkUGqTolnnJquF6vBcr6mkMI49WrC
CILj8pml2O+2bn03LwUp5fLDbI+YU7xmaxOB5UJRiEL0/ggTxYYINxTZBeEIIxAGIuPRgnY3HG33
JaNNthv5Ty0c8nZ4APCl/IyGT/s6Ujd5Q/bSotpyvKzCdaO+67q67zxrG1EUTknICV5IpKnhl/TF
tNct/i7T+O3s8JF28Zsgs5chOAfyoQrrB7uzp2VZwFaLl4KaLoEg0uTf4YzKdRgu5uJ9bdHDKqu7
iDSA/piHb6r123XFzyvwX67qznltZhLASKv+yseYKif9DDAd20P+2ZDrsYspHqeeQnt6HFAREsAS
wBY2Ekyd0bELSJmfY/M6+R4u+PEb1UV+MysuDEN8EOlW3FcBSj5rnn8amvLl8MVRnHtnU7o5MUcd
dU4F/96da/IbDGbHscJq6CXHsPzQM0MHF16YrYyrpYdjotNHyO8rvtJTY1Vy37f9e2IsK5z5plVu
bsa+wHEfzw+9Tq6Z1q9E0jOhjKxrAL896lV08XR/zIrsMbRR+TJdZA1DHz4F/wIV+zg3Gp71+jZ5
0j5KaPswV/4qrF3oZafwIFv9aJeCKXIyvpOvqPfxnO69EbpkCrKnrYeHVolPIdLvxIM7krsAkiLE
E3P4J1PCf2qF7DhgzHDy/5EPeT9o45pj/q5idfDhn61F2f7paP6kDVep++nGNbYqApRqmDzaf8UT
/exb9Vo13otFIR1G4p3iklIxD44cjgDQ+vJkJQkxE/3zSAYWk/O536vk3Z3C32bObiwQT3U/yk1s
GtUefA+wOKO+YxpAwzZFmOUy9m5BVny0tvoVaEscN0ZtbztvjF4u7O3mjRTqOk3xRyvrk4xwAMUj
Brg6u/YEj9EsI2uLm54Yduwifjnu89m7t2KDsRyTfPM2yvSnJ4k0jUGs1nf827DvdGO5sAvKFYOR
l9ot/rKBV4azmblEcAzt5o3/kCukWnADcX8r0eOuIljZm94ODp3F0MaRoAWF4ZLW7LjdgbQYACFh
gS3I+u7y2tzwsCw9aDBQ0KCRYKvYlwIoMpv3lWpYm6fP5BN+Tj0PLUqp56awnrzY2JUMemyEwOtW
DDcnBNWcsC8xJ/8r0jBFkny6aBlBjVg2z46ntoU2cMTI4m9usACRdsD4G7H6CpIi0jxbM1IP/N++
JJOWTbm7iADXnkzfyoDMovEtM8rbpIoXnFvXPGs/+xhFJqIoKp78xSMF6mSkznvOkIXliajwU8JJ
E5gIYgYI8dSRJJ295Hm3G9wW5kZwx/QfTUDCKk0CU/On9xmx6qHO479wOdh5dquI1bqo64+wZZGb
ChInGsa8uPX3E6swZsb4Rhrj06ixABIDRLyGWb3zaVEp883FqN76Ah90ZU+HOA4+yAjS4+w/k69j
b5bRF9oEKs96iCl4wwbGetNpykAT+IuPsXoiULREx27U3YcBXW3bAyJzRM0MNNyUReMdQqbbtq9P
lnD7nYudUqfM9AuASycEMb+zuxFt2VI6Jc+GXDZdJWoO2oFiqttdHByiZspPjT7mkcSOmU8bO0H0
4dXs5CL6mwzFGGYhm4EduhdLYG8dJVtoQOorlu/xxU0uYwvhzkoZeNsCvzO1BasL66FBxc7PU/15
lmJhpOwOBLy4r10U5qbB7e8jh2HfwTVg1b/RrsIzOjhRtiW8g4KESA+svzxPGcqkArtZ088Wwpxq
N6E6raL5dYazYvhPjdMnO0V88YThJu+p6TTkr8IwXgEcnFl1PdTBzizZDSnk3YDHh5OwFlCys4Tf
Rp0+2ag+CORZi4pPZ2r8aJ92/ie0UILTautA5uC3AoFJO589tUZYrGrPv9iR9a6KfrqOeH0cd6h2
5QzCRiOx1wIdpznAxaQjSAi1X1nuwjDhgsiwGm/8xbHWOtPW5AZWBUoZ81Jk5LnFvnPHt8ZmNRrv
5xpX3TCwKJJF9k8xYQR8RDmJDi8R8VOW4/0Nsan5jfOsZHmNBLMEnimEFljvi2g+xBMeR7zfTyP+
EtAs+gYhIaVJaJhAJ/El6YU42H73HBNqnhesNDij5SKb4sjy8l3iEjHD8pdqX03hNi3Ls5uMJRFD
jFCoBCbL+r0xG3+Gaf6ji2bpzNw7l2A4MwZx6Mx2u20D7nkbQmYYMxOVvf1lmumNsxgoUvAYIrBI
gdakkfXGKv40kuFi2SFmXu29ynA6kD0MYzxiQs6XpByWAC1OK0fX7749D2yAXdBqnQBSUsS/vpKf
pjQPVn9Nxpd2JpZbQllLlL4RvnVyZqJbxwZLnCPu+xxymzvSyWQWuvYgu6Uyrfb9gpL7dbzxiVmf
PJrJsLPmqT8BYyBaIiXi3s/vyPr6tYHA5zWjAAx9u6mkO+li821uzx6H7tqDyDxPiPKsIr6yUP/j
G6AAG5MGi+U1MxKgtO6HwRiMl2fLvEETnILMXsT9FSkzZZKKtrlonj2CEAmAn6DIKUg+yOrh+pwS
Cwdb7KQX5VQXyVmATtWkdxoemjS+2fiB6XKeTc85thNjJuBcK0HQ5oxI/QBy6TcMp+fZqiBvuLvI
1ScKMqzoHr1/6R2wvoTrBovuPnT1n4foArLN+BFUFiomk7tz1Lw8tdrwnr6HCQfXNH8lLnL5hEyb
lUG8HfTuc+8D1vd6+qG+Ed/MSngtBippb/wejei124LT5Swaif1s8+exsX/6St0YPZxsg9+u7IAr
sjz4QbZnk+9s6mHeQMyqWQkPiK2asweLnEPklc/rZ07b48Rpz0bjAkr3pezphemudYugD+AQQFQ6
wdYTD7I3T17e/0C9fTaj4TVpNL+tDI8gJ/n2wblFw6FP+XFVk17ZQpTtNWnMXUESTA7XHtMPO0+z
8N904W/5rh+juTbRYg3PKmowU1sOHhgXd24l3SurpKfW8kEmTji+TfWGdNFijp9DoU23dQbsLEjO
UZfeOYBefEcR+uliYvNSe+FKHEQH26Cfi+SYDr+214w7q55Ok4gwDXHEAkh4Lim9uCkj77JUtZ2G
rTERDco4ngme6+wLP+m3tPZY2JNvovG4UsF5HnADXAMrvCC2f4es9ZAk7F9VRVJEyc50mROg2ViR
/3HvIQR3TPXPltEdnkaOhSj7I3d0CRiZ6geIrzfcRag4O8qdakzfErKArGT8Kxu4SyzVD73u/mYr
v5Qug2uH7ZGFo4WMA/zhjhmwRkl44BPsUpnk32PZGkWzBKZuWRWUE+StPZ3jHODsycz0VxMdTZws
na/+ilhmsrNAzafcg+/zrflleYqAJ8eBd8mb/60x80c0NxksBf0YVsUZ6gUlR+48Y1XQdsMOiHxW
Q3YY6VgauUb944hHgTr54nr+p27kTaecZnC+sAuwzVMhFOvmYJTVv5KiGqrbGf/td5/RZsn4bY7E
mUd0bY/jJmIYG/em5o9bJAp4F22UleaEDVlyNJi/kflhFg5E1lY8WVTkNCyRXPURk8yCcRH9tA74
o5r65Ggc6mbxGDqIl6b6EDH8JBm9OhYFz0sRTg/h6L7J+EvTg2EaPBbcHnWeXmpWsBE/q83md+dU
3XXkbNM1WqH8FlK9A+AA9A/gJfARm8A4uXDyoe0mBX3ltPrmElsWAcDrW5zunSCOKSW5WrPCQ8E2
pugb//8C+p43ze/EdjYHOicaK0NUHK45gIQheNMZ8IbRYjXeCGIj/OhFqYxsqOxGBBLDamfDcMkA
eE3bjwi6ywHh4QoG3NqyoEVxTJdQeBn6FuPRDGMYPsz2e1pRoAs9pteCxOoM+gAfy60P1DMHmruf
uLrQTOVrAtZ/Xaf7C/6XjKGUMATxIQkDoDWoXzRwkXFAO/SRgkZkKnbMBjp0JLOLEwPJOpV3SRqh
jwFzLuQ/bTB1HPHTN3zqY6SqDSnQQIvgcHhxHe+tJHueWpyaagF6MC1jxTd+SmOOtgCnfvHSMbQU
84m6IKj0RYCqZsYHVU1hmqxFep8MQCjAgZPkR3Yh4Ixem9TiXto8uQZ0TkKWn1FeADiye6zSRsYX
XY0gtGCRuJH3TxgLoneWbwTbObsg9OztYEiWd0Lrc2HSaylTQpMl0iIuuQGNMPm2+zg9i665keDE
JK0DFqpzxzz1sm220O8RX6YQY3OwfxsoQLTW4nE29WHwUgsoFT85n2VnV++yZpdSSQMYeJ3DMphx
qxLq4kkPH9eymfE1qAoQEq6BlV58Jp4KuFbHtZ0AvKAyhCFaYarCRGqHIFNYldPw+LA+Ff5HNV86
U266IrizmvCtH+SdIi2blyu+ELyEape+qxnsl44M5g3z1vt8dEDTwC03wo9B50wAipc8Qu/lOPAX
kSWT21HGL6bJ+H8itwtjMAB6/MND1KOn8o8MpOI1UlZY5K6B9SriIvF/fekfBBfQqCK5B6yX7t3p
yUyiczOwPmG5NhOAlzIhI6P9UgfUOJUJPW8kJ1XbD4hpXmfAluu0M95URGlNlYgJ0Gkumm+lQL+t
hHsIwnhref2rx1Cq7YxjMyvraurimDEmIl9kRNdd6Mu0RMnp1n5KE4SVplO8kFHyWIFwGZoEFDbv
qO0bz+6E0XwMUfjw8LL1S8UliumCzLt+A4f7nluW3D+8f3yZBc8TYYgY3Lh71Gz8xs50qeIKcPz8
nhvJDf9ljQoP2KMYjxjXdzX8jkpGm8FuPk0v/rSn7I6SYuWps9vAEhrAmeXN2vAwD2e2fGgK5BMS
72FlQS11AvXtN/cMApnNOkh04qRu90kDMgcdt3VF3nKD7XKMLTogNp5t6XzgQUI6gBUAAvhLg2IB
H3n8VzLv4m5ZSj3UuLX1T5MaS6xkcOcvS3+yqbDIfhPvc56r/MgA6ybBmmQiUttsNJ5B9fwQfLSZ
OugCY8PrWbff1dxOm9nnRgnK57bRKEAs49lfVq81Il0fPNig2utsYphIBcd8J1pqqWR4EXZ579Yd
M2QpkS/rB4LffhOGWqcueOvast7DOOCQiPMDnFt3S6rcIQ0jZIVV8IqX/7cB50diNIsJMmHq4GAI
gwSoE7JkgCypufBRJ9RXStz1C0Taqb7r3OMeMbpHbYgjqfFMDqNjmFrk/yFmzO+9vn4XZR5BleXO
ZrfiwmMHtmGzASgccOhIX60pvieQBv0CDpKhd+8GM7oFQXKHCcViyxPdaDU1HBaDm4kEG7PqMDAp
MEeDUts8do6wOcjTQ5PRTGN6mEjIGtyPahjKfeBHx6ys79FcQVLxjDM4UUDZ2CAgGfub5Y+WaFKr
lluvHcIr1eB9W/bnrlNfZCk+lFJOBCc2n5Gbw9woEUxbG2rWq4HRzKvKszEYCC6j6Qlv+YPIovvM
PpUWbr7CTH5Hfjvy6xDZdTgUK+8JT/Od0XxLUp1Q/I4hOLn03o69lzq4Y+MCC3SeMbgEXxni86mw
yRoX+qQM5Gz1wGSTOOCV1Xu/bj9Xa8SHwBIualGeCuHfCzaylk9Sta7mqzO5DHjQMXeR0e17BndM
b0t3l8fGazMABBtSRhBcyXbivbPIImFBVd8jgTzaZNZWZGCjWzv5Az/30vlg5KIQh5dIQI9jLg5j
DJbo0CmRI7SspoLHSxQGQ/QuYnRVxTu/ZUZHhQeF0jHP9VQdGRaRazMYR9NBHeuMNSfNcB9qvzkw
vCSCUObObsymo4HMeGV2C9s/vLqjM2xyFb3YNh2+a8ILJelmlbc25mgS15n1AxJOCcVMnKtnwhxK
CmrKGN76/970GB7p6KYvbVD9JniG0V+Pb1Sp0IG8+M1xzVdtTa/INN5TIprIJgBfYTfurs+R+Qri
79o6OxVTsOk0yU3xwvpCS0J71aEVTW3C2bMesYCTYIlOvhNGWDiHGiKu2GpOQLOiilVFNdartJof
Xd7BjfIAQMy+8Uuu/c6AQ+rq+M+vKDUYf6yFG9ZnroVzmUiMz8ZXxr5tRbb8xidMU8Uz1iob/YmF
D1m5lKsDN3sMy+kZj/u2dnxqP6a7KWFDofCOwGzyWRfrsRAPYZnaGwEdwKySz0AWR8IZsf3RFjoT
v5CVhtspNLcT+RuCwd2qiMW9H/S4MgqjZ5MY/gOR/ggYE6HKd0aKg+EzxmvKeFrp+Durqx/sQ3wg
evxR6Xieu3JvLAaR3ol+xjw/AArx1x6g9+zPTw3n6Oe+syezpKcrJv4CbzvpjVzNSH64JQmIIMqR
JeHkvFeMp7fOCOB9nE6p1ROAxLhz37LqTEMW+e3YH7zCu2HeItZ1+Yzk5G7jKmN5PpP3AItA72iM
KlZ5A4rurR+1+ZYDbowZk7SVVGunGg9DPspTHgOZUkV8yKT/UMcp8syebqJ1VgMxTnQH6F1UYjQs
oFxE1JUDGm+871Ln37xsWKfuvQYGC/GVeZtdMgEpTHZwkDM5iAHSsik4lA6Qex8qDyyFuw6iHxcy
9p4ULjdcPbBib6jd1GXxKLWj5e8vgnk1Pi5iHSrHuveQjgVx2lxRKeWF6e9BXd5Rj4Dunc5jYv82
zvgANOZV9Op5gDgcCZzkUcy4YMlXwkAerzsil8SSvdQswB7AvzuML/NKEOCCkwpZw/8WzX8BAU4G
IrAlz4l80CcFzehoLllPLqFPY4z3EvAvOVA1G0zGEISbLsDHYD51S1E39fOXYkSzEbV3Qgf9bHhY
MP0OafqQHPDnKKrqkw/K/KxdMzkg6j7FS07VsCRWIe95CLDMPUUNp4ydVr+NsIbd3IMjHjE/+X53
Fi7GS4sN5PIBhn7JIOSjJwS76rG4q3Exkfv9xfyPvTPZrlPZ1vSr3HHbyRkQQdnIjrQqVVZhq7A7
DMvbpoagLp4+P/a5Oa42KdbKXO1snMaWjwgBMYOIOf/5/XOvs+uSL9C2rbBzrFRsGDGRegx8DNu9
Z2yIy8vaoL0/cRJSZkQ506qFgIzw4sFL1MPML7qIXfxOa8cmq9aaf8BG3ZpFr2iftcFlveiFke8c
mzyUA4XJ5ezvz2kBSh3qgNb6KkGGqYrfaCZ+pWYEltt9RxbrbAol2DdHYKak616pdKSSk8cPqA8O
QsIXsWEFoTpNd9jwQBmAs5jUB85B+k2Xihs2uJxZpvLOn+K7ruzfKqyvK8e4NwYFDqxWOFU4+YNl
k+EoEE93KkFakt5zFqfJxaVgFdH5BAulNLJ0P1CXbk0fQwsMX2Ztin/g+Iyg/EI6mMu0ZjLegzbU
9hhsk7XvxRaxrH3IGu9LLNx9QDnJs7J7wQpTuHyh9QHVKSLfw8jpNauLdDtY8d5K3Bef2hKOIN8d
lnsqcWidfJjgTYXq3JXlsyGKB4XHtgkZ/C41+vC2wCmDXw5uBr28l1N8VfKAokYDmhthvGTAW/Ys
Hn5lg2EBMPQaZyjsmD/lnCwvN87sBGEXHNe9MXnxkvQxdjl0UVCWlyW2UDAQn0Zd1nejlj+Z8RP7
xg0WcyHfK1xYLBp1NDq1dw3tTRvQtVmh3VcC4ZyRd9B4MdSzTT5MYx3/mJqO/v5iOBSFldKQGJK+
wp+Qu54ocrffMFm9kmzLKJ9T68xgWibCrVCPjbdIM7EysrGCCiYOsQMkpZ3UerTTOJJIkT6DLZqZ
Z8HXvo2z557cMBvtW39MvWtkWe3XQBfatlPgNvhU2VslkQ1qWfwVqkQLLpGPaBZQFqN6BsZouukm
8OuU9XeUyOlZM7TgpcWwnSYfMBdRSJodNyikBvGMgekRevpYrG6aJsF8wIKKQPWXX91ZbfaGwA29
SQLGhCz//VSpB7Pwy11ZaflhtOrwByc1uBgPhAn8BhIHJfLRTedxjvQc3bgmWskXNqjmhUr2Pgyg
J9sasica5K6KSNvO/QWHJocKOAdN7TX6zjGs5iGKbznUgP+kSpPK8g1LGWREJXnkpHTYOlZbO7du
R6may1Bx16q39zGKfyfdaQadb2XYv2DY+LVx68dGhmCZYu01/hK38NDEfIAJk+yHnxD0Pdhy2hlo
SI05xAQCpZALS8l12102YIJh1DZ945hYoBi32n3zBGvlS6Y4/tTsDg/zTj73opshuHQV6Q90ioId
eQEb38rbjaa/GQMaAE4L9b5v8QYN5r4jsoq3ZgYYBZk/uyK+vppuglMDhDSQoUVOQocuPtSiiGGI
pMGTEaEPhaxLZjQIbujYSm9QsSFTtkgHmY13P/+vK6j3cuyAE23W7KKgGqqawzrOhNBrAnkP0/Uh
osH4Oif/dDHXexDFRpg3Wd/IYQ07f7ptHb+5rx39F/JR2jLJYFwb7GXJI9JOHesmOWIwJ0kfw6WP
qPC6LMnITdQ+Lyv0tSX7b53dqnSobTVuhwEmDSuOARo0goTd60D1B7hcVA/SK33CNjSf+5AN1rCI
5qC8mSKWaP0xLofnbHIzTjFg7/L3UCTx3kcMsE+6jIdQg9GJHP+2pHYezLLWuQ+nVfJN0+N9/id0
WS5NSvwK+a9J1wodB4+p7qb7zMreWTNwgaPV1cvpRjT13wN+05c6J70B5+jQohe3ouF0RjRdkdS5
UJn7wAEdZhFQf3R8bH9bD5vN0cJuRObJRWVxEHfTCCIVoviS3IbvF/elQZ6IGIbpMX5FYhQxeZOb
IMXpaWR5VG7/UEcQxkRO5dgmx9hRZy5j0o5sER8yByfa2AZ5qGXDU5nRoDdBbdWwSuMj6ZeX4g5e
Vr6LdXLzVVg8oO97RxLKfiu2f+pW+tq738Y2s8hd0YBh5v1PjaAfMaN2UN9nWKMmNk0DMokosAM6
D4x3zYTJ5Fq1jkgZTVceOeP1pENeL513jr7PQYcZMhlr1HxkZ8LorSNBHbs/4pysQRpk96MR7sYA
Db/eWLx7BMublro4DUQIOLwJVNrwFtWPhs2u3EROEJR7DkT0aybmj74FdGYNoPSD18mC1MFGkdZX
m9ojlOYr3bV/Aq4QV0BK2xBCWwn3SJikWQDZ3ox69Da0xWsQK3lVIWLKkBlmWj98MQksvkThoXZL
VtP+TavYv4Wu3PelH2PQzLcJK2XMRObcqh/c04YQkEH4OZRfnMR/HybrR4O77EDR88II+H/Z3lzC
iNu7SA2YGfseaIv6zTF7axtP/u8wvKYvmvkQARR2vPpFBGyXJXsodHvPjqqv05LwCcv0MAY2m6Zc
1/bqUbdwoc8S+1drPGG8ik1QgcWrnQJQnrIfEjZYLMcZP/Ir2plGAs+b3okaW8Rd4WGeldT8ZdoQ
z21Q/V2NHhbMBv9FriGDzGJfGmjskXKDZ6WVa0MShh5oX/2iIwo1NOvcgBr3Qi8suYkBr3g0FImw
QbYPJasd8/tSWfdCUEMNrfugbCmLe/1XiqoQd2L4v/D2rlnK8R5xeyDnDdKk1g3+RDYyCFIeF0Hf
MI1SulWDki1bnZQX5YyKcsOCepTbPQxJ/avzaZIx2zfT5kDQx6RKvTvafed+8eHB5XZFob+ZmcAx
ROu/2qG3g4P3jj6xuw4D5C7G+B5zcmCN06ereO42t13qU+w4cei+0y3nTvq4ouW+2PE7rIjpLw57
COChFMlwoFTrbFzYTCqPIEUy6IXNWSWl+9bP0DHGqjF2fqe9F1iTXxhaTuXUAZzYsjQnFlHbbsA6
TxY9rl5xrQAesyUAnjGSKBy3lUYZIymeQnHl06ipRW91aH+v3V/QrGKOH9hd/+nt4ZbTML3aMnyu
vR9/b17TmTqFAlUftF8sNjthi/uqyQ+1AQdSj5OnNOq+lhNaz7gX8Fuy/Irbvew4u2OYdOsFGYrO
eZ9sWdrvrAuvrGx4zicN5AxZuLyx/xCZ4V4q48nR/tCCDMM4Nv7KYLqjbHrSaNanR8eabYztnS16
8jHgu2hhZUuseTutQuFpzsUYVFt2CnUnyjY12kYQF3Rr1S8kfTPKus+YCE2afA0KGDsIhOmLVeKp
IJELq/6bZuylnmJknrh0YIZZeT3J7g7PAtKSJlMwmiA1WMN9GzyxUze3nK0mVOPB5ZgXbFJSWukj
JJXNFGxhyAX0az8KMibAPPNmP9S2u6H7/gUv3L8cuCT3mTtFG9XNlh5tgczGJCuUOGm4E5NyN5Ze
3VgjyfhJUz9Sx36BpPRc9SjxoVPAwN4nsfcS4+DzgPgku6Ddyr6XaZo8lqp81yeacelhU18c6oFd
z4pqhrGxoRXyOUiK5LsX//LHX6Yp9S+ct2/jThg08HHSGBv5I1QViyee1xhrp/epA1+GNRn6qUdG
jMrUTG7zaMOpv6LC7B7zbEZqJGZ7Z+emd+h1g0xMQwtxqKVg1rG1IRNeXKGlpkWnoF1+kuE4A7me
TMOJKJZDZNJG177h630TD9dVope7KdGqL7EyH6sEjZ/jIivDrHwrIDxcwp215s8Bx3f6t/7IkK7e
hG39bW3216WmNT912TpsUipBgI7mNtcHidmnE2y7DMujFsfHTRFa1BKpSOw1uvq2SZXdpSkfdYvS
okuTIyJEXPbGbuOLsf1TFN19IjzwmoFz56gKQDn4UoPOt/HVc2uc2gHyX7d2am5TXbrXhrJwNfJp
C+qTX5XQYGnGrU7inN+uiwen/84O4r1ElHkwuvm7VVxaeQcpF6UTmhtKoCRFunLoWdmm+iJl/gEq
tn7rVDYt3+RMgrg9kAI5aXhNCwDa8CFg5f7WF4TcTF40koRaeCZoQ0rqTU9lrBY8tiiTNoCA9GBT
7XvC6ukxKjp+Cy5O7+1lo+GnGmZ0rdCU2XT8V8tSasfwBXtKahtsKnoPkWEGdtklnd879BvaokNn
cF+hZLoYLJ2ubo9OB2XKLfm2KyAHUK4fhC+wi8yBO1lGcB/xvbwYB+2Qm/FzmWnvKf0flO3pXY8a
oO4VPeg7WF+HwQamk2vUp0ejuSpqQa9OC+m5Msy9JXPaD0deZuTHOyPw7+mjiq8Y1qQn3vMUDi+Y
Gow+bNw23QlML7d0x3GyrCFV4K30dZB03VMCax16ucNZtpEDJ4aHVkj5VEu6fAHyFVAArEy9RxOy
p2AyOf+o5x4nEdMn01W5WwvLyEC74VxxhdL7Z5JBHfGyJ+psSU8QOWHWb6LSuBzH5K+xc+6Qszob
6X9tYStsAqe6zQBnXYh2dLeZiq4cvBNwdQCq6jjpVV5CNOe7LHbtABhfj1BU6PkX4WsOWl66JUMX
SiDKQxXzkQI+HO7TLH1NLA0zssswUZyusDe5FAN9LiP0FvQKyM7VBlO4P/bcN2VY38dhBNs5sfNL
BSAY03kFe/5eR5mL5if6jh1CUrCAYh20wf1F3qZeYLD90n76mPhqI6Sk3uz+shvSU5obb1JT1I8w
XR5dbHdbwKMPrASQ4hLwDByXNtgY/DJ0fZeIHOmV6L4VA3yMsNZ36F7gDqcD3q/69OoAXCokBWlj
sqBbtRJ+Sqxf9L1JA53Bmjv0N3+bVf+Xbfb/N/VeM/UW2Fpjfr5i6n03/syzn9VHB+/5F/7t4G3o
xr8MxxbS0w1pw4Rx/7eDtyf4B+Ga0pPkjCzTxtsbgGAT/s//FO6/LNNxbZd/h1Fre5iKU/2Y/8n7
F6ZYhs3JnDYRYVmu/f/i4G3+5398sO/WhGE6potcDPNw9evnU5QHNdbi/2Oa8gHEVasOJG2KWzIe
2ZuSOV05H57Df02X/8ghJNOu0vCb/JmfXt745+XpTkfizkHsQNlL3Wq9RyIl5ZgFnSpHk31xfJTZ
Y/y/Pcj/+yb0f44SChZEVTvqgFayZIDabd7oF7I4t9VCtIe2tCbrAQggrQnHR1x5bC5v7ONjE9Q6
Cr4mBbhDgAosMIa6CdM2nzbHr2/MD+iTW5ony8cByiauQsql9OoklYfrWmtgAoa2VyEM1Rr/mnpb
/1sCWPumpX3zJicbyz0X+251pZuiejn+Z6zd5sLUXUtNzcQLtjzAD0KYjTNGCdMjpmX8xJtbmR/M
4X/cZtiheEobBzMhBMVf8941/sT0sZn0hGiALI/fxdog888/zPFBYVIcQvU+lFFu8QEIU/c+qfqU
j3TVT7vjg6w9qvnnHwZpmtYdLA5IB78xunu3VP2DNeXi3+vuv9eT//s4cuU/r15EqumaCgAX9R3z
OaFmk+3xZ+M7MrI7F/vz7mGxGOiBFwrbxdoJDj5p/tIiwZzm0dN5V1+sBXGs5bgGxOqAuLN9LA0F
zSV0KjL3x69vrL3nxTJg5GowR4RaB5pPh/4eCN+oX1Va4Mttk2U0MI499eKqinMkuroV2ejkce+5
Nj0oC2xdMO3YYsTpg/SbMirlVNVBM4d6Ygcn/sR5efgkqp3FsjFC5ixch4XKp/zYILzX0YMmZoCj
TpBoXvFjDCGZbBM/VxI9WpMMWzWLhx6PP6E5qj4bfrGoWGbYd24SlAebpuLrfvTNx8lFjadoMbnR
8tZ7Pz7OSiw4i2WjRZqVxH2MJ1URsHnWXAzOAFmhbzrv+otVA1jAlBgA9Q6plZLU8I2cjoAsdF+O
X35lHjnzzz+Gcm+3g4zD8tBX7YzsseKvWljFv/oRCtZ5QyxWi9aAnKM7dANpyN7Mi1Tjyjq9BmQR
MSM5L5ydxaKRTpXj5TO7MIYzi2EltRlaFimbpCfew9qDWqwXfGxpVvH5PJiFNmdTemiCmxYzBbJ0
kR6/nvesFuuGAMwypkhdEEGCSrugud9wb2qmcvqFBmXOVceHmYPgs+BYrB6tNzak0/X8YDr9MHD6
MpPmq2MMsxP46MG/9cWQU3QuDKE/4u89FefNhXn393G6dSHJbKl8lq0uyr85kWHKS8wcKXRmXoD8
7PjtzbHxye3Zi9iXCHOaQfbFIUg4XSIYQKukbXvNAdWGKUU0Usiwm/HH8dFWVgB7sQJ0rqaEP5Dw
b2sFetVX0IW3E3L75/OuP9/lhxAdlKNLsxBsWyncmZtY1TizpHrgnnhaa3//YgnQ4oECHtqCAwD+
CMCKXWIKm6bb43/9ymfAXkR/MdQiq/S4OPQGj4QOrsCgPCNIfznPUIcm+wCjHrwVb1+5N0mp3NnD
h8zxie/AStzai4UhF0FnGgZvBwmu9+ZnUvzV60iRLrPG1U6MsfYEF2uDrWlwE6uRPXlVILOKJ5Qd
ve84f857hItFAbftRMeBB7P6aIRIbra16W2DlOZLOJsRBApZRyWCXlLmpC2SMfnu+Lb8dXzwtVha
LBXhECVjabLRAMpO65xp12F4oBtuHB7hYPXaVweGTPF0fLCVB2ktlgeF/4XvzAqGyMym95gT1bNe
DXR0H7/8HJGfrAvWYl2wS6FF5QDLpUlHbdMN+ms24qoS1sUGTtBzakcnvkYrk85aLAmZp8J2nD/a
rtXhvimHrsV7ANQh2CyDROzm+P2sDbNYGUYrK22z6nhcOlb3rVMinnPpbFTpmQPMA39YemSKE1VZ
8vLBsBr4luoGgGnpdVm4p3iXvB+/jbXXMs+GD6OIEkp4VHAu760UCbMB4Rv4d4H57WWj4R66m3rY
SVSLTV07cWPzpT+bCYtVARc/UUiD/bkeG/mTjHEqghYgUeEdv6W1N7NYETxEo06tc4ZRY4AYtcNP
qYfpJ/A1RnBrWg/Hh1m7jcXKEKRSicY31EF2qN28GtmNbEt15k0sQh/9fKa8ORpzP5fIBGkrU1Pe
fCvGMDrvrGcuAt63myjRXY6rdh4EFyB+y63V9F+1GmOjsx6RuYj5kF6HUhONOqgBIm/lmPquKgPj
xNVX3rO5CPSOiM66oOIF1FLeCFYTDN9RLhfpqd3zyis2FzEeaqLEfI+ZGoHH+ZnpGKZcZBAWXs57
PIsId8ui5tQ7sG/OaE8vLG3clt7cCHD88iuhbc539SG07UkzaCLP+OvH/s/kx2STAXGn0UAHTuPf
5Vp4f3wgY56Un0S0uYjoEd8Rzyly3jNqtklEb64/7hA6PdQJdsmUJegc/8NHFMmmgf74+KhrL2cR
5rE+AIawPTJXcXSNTvN98pOn45dem1mL0G7MuvEH+sIPoWMC7Pfm3jIF7bzCn+JEfM9T6LNHtojv
dqDPSRhtcajbfm9F2Os2sravBJorZZvl9+M3svKM5CLEm0Lr0kjnGblwLC+mwUImW2Tl5vjVV+5B
LsLb8bqokoqtflFGN7FmxwDTgWjxsgGgeZN/dXyYlbchF3Ge2wGOuuRbDsFI8zIspl7dl5ww0Ecb
epucN53kItY16Gm1MaJ0Q9q8FcAtaM5RznlvWy4ivZTKdfCT5T1gFWhMNzkenbQh0nFdn3gXa296
/vmHYA/zxoRD06tD5lZgfaDoDN1NntlVfzj+FtYyxXIR5K5VxqjbK6SAQKAvwUmiX1bog2lXpr09
FemTFE547+JLgenJZH+tJMAkq62H1+N/wdotLgLewvXGqPKCkGkUcD9aaJ/oYAtvj199ZbWUi5g3
sHzripTJLCR+q0FMTxlA/ALXhLZDFkwZtDC/q2nosjMn3GIFGCGkUHindVokBm4Q01DHCqcKonV3
/I5W4kYsgt+qnGAy5iXGo3h4EfvU14uoMW4tAAj740OsvBKxWAHCvEY5itMH7f42EAhIa0Cn8+BE
4K+8krnE9XFO47aZVLFFpsSzp/hrNjo7vwk3KQyjfT7m70nlVCfexcpKJhbBrxQOnb1W8y7CkeW4
n4DzwM27bQIzeAanlG2PP6/5uXyy6ovFOlDgy+Gl/cDzovx+aKqKhuuxeJu7wK3Ge5xK9AcJoKDX
48OtzYDFopDVncSWEK+EMFK4M4wYrQKkHtz+GfIHSPXjo6xNgsXCMGld0tH5x4dYG8ADqsC8cik2
nlh31q6+iPqmNkM9S5hixD4OOuBRMOvzkzNjZBH1euV30stZmIOWhuA2r+a6thUeHBdf++OPZ+0l
LOJcaIXVSoOFBUijcWtTH3iArI2rBPY3xub4GCsPyViEunCaeO5vTw91Db8/4Ji7pRWgPnEHlPw/
n7fGIs6VK+xaoq+FzO7lj50VMFLcJodMR1MrEHPtW0tOs7+MYpOZOhcuPryX+uBEPwctpMMIdLAT
bUqnwlkggTpIR30mTXz7Shy5sV9AnMlhqv9GS61xHbuJudesOLl2JtU+4xqMQELvhpsoNXsEGrX4
1QLHfkbNRjfgaEphX0zYh+WX4NjoAo99n4psqnV3eOChUUvVhJsUlEKYDC4bouu8NXX0VVS7rluZ
TtfCp5/EMAEbZ2PUAtpx6ILWjSZ7o/NA3oe9D3A2tbU/KfLQEjlSBjZF4EC9NRV4qTRwppcOiPlL
Ow2FQI8i7Pukn9LnYLTwZhn09yKJxmvGjn9kY+i+iibTLvUalV9YkJew8gEhZIcEs7G8ufGz1w9h
UjV7Ckz6TWHryZVrp67FkRwGA4wQ8eSEpvtXBQDmmZ5NdMeRNvTkqDy4v75NKfdiyiT9YqbjON+g
heMqaycTuijfbQKFSxoKP19VDibH4Fq2qebCWZaxbz/02LTsIGKHdMyELW0OkXRfMlxNxysNkutM
Jsz83wVdBqfyASsBYizWj5lT5k6myg5A56YNXumzaNsLtlIDyH88PtY2L8ZiFcm9RJv6Wk8P8GI0
69qBGE9r3uSk5V4PBoPiWINs4Uq0JrSk2MX5aVNMKIUPIWp85qz0XWhFx/+YOSg/+QgYi8+aqgeZ
CHwSDiqYmm9NLqIvJDB/+j2eMTGwCOBGNNGJC1OV3he/UnZ64iu39qAXX7mR1EEeRUFxsGmY2TsU
6OCX42OYIdQ9sVqvDTH//MM21Mr7Pu2TqDhMdVNiyhuIcSOpdH536zA2z7yPeRX8MEhdIfsOZJIf
ItdItiKVzV8BGuibydPo3Dz+ktZW1MWHITUQbHXCTA+T3QL8aSQNe5dO66rv511/8VVoiinqTMhP
B1N3kz0Mz+ayCZtTZ+OVKaYvvgej3/WgjEVy8Hzr1RcwO5reK1HeBtmlSAvy2CnO1WD8s8s0Bnh+
1j3pi6+Eb2pR09dJelB6N7spjkh3czppjl99Do9PwkZfhA1wUc0uDawXkQZPw2Xbx81fUV8aj2GJ
dUZl9yZdmjDx+hMzYGUq64to0fxySCVtkgdzSHQQW2omUJhR4gIPKLL05fhdrcwzfREwhhX1iUkW
/JDAjrnxUyd9MDxXvR+/+vy3fvbMFpESpuZguV7YHPA9t+VFZ1QTJhyJxOqpxQcRICR0jxNvfy0L
pMt/hmVO41zbxqm212MB8kUqynE+X+Y0/DmkSNebAQIsaJmW3W5vNo/Hb3HtAYp/jgpHKq7DYvA5
EuA6WASaBsbHrU7c1NokWCwDCcA7WpAEvBd9QHDpZW5gbV0/88zLLKOf58Qwq89uuRwoBWg1UtXB
9Oz2BjxkWf6kGylUNy7iVP8aekaFK4Dw8EhOoxBg5lBOYfzQhkM1nfgj5jD9PycLa+g/n6Sy86yl
MEeLT6XVP6JpArLllGGwLSey3JlsSpqD7AZQk2EOu3Penu4tFioYTYYeUdY6BGVpfjNKOM+pdyq2
Pp/9urdcjzDn4DgHfKccbAfFrN/AO5XRtqXgHmne6/Fb+HyK6N5iXbLqCERGJUEeTcQb4Iyw+Z6W
NJjDGMjM6/MGWbwbt2ktQZbA25tRwRhlCi8Cf4ULjF6LzfEhPg8kfVaAfvyqGn02ZmVjevvBz7sX
W0rtzh8858T3bu1dLFaiIfMFNk8JFjS0cr51+F5gvBoLbAj7ogALKUmwqhN3svZGFguRV9pd4mq0
y5c5Hgv06aJP1yZJs7/sTszbzz9G+lLOauAqbzSqDw6D7lvRb6ejeH6N8ijv95qeq2ZbkslvryAR
N38dfz1rIy5WoppGibj0On8fYflO85qFQ5SqO1QDncRXgT6qxJ3xvXQnbY+PuDYhFmtSN7gh/mux
tq8TBD2XNG7SrpVJHRzlWQMsxa0wQn19SFiwK9gGkrMKljObbCiz6cQAKxNhKW6NxSQqhTvYHu1s
s0u8xDsEYTvcuHF35gLmLqK/tOjGxXeAh1TS4V13owHeW5wScKy8AncRk7gWOLbu0VbtDulr18V8
4Ow+P5HxXLv4/PMP2+ipG6JemNhya/rY3ltj7+3qDAjneS93EYQJ1R6QbqQMNCeubjpP9w5NYxgn
5uaKBlN3F599L0gzIH8ZvQiBnb01jmbCWUXJ6yWosUO6vBGsDmgbpUVvpjLETYFh5LUTQ6NosF0E
Yorltel1r4BIT6wJK0ucu4hQWVq6DHI3O5A+9AhOB3hKI6LgEYqt/buD+2Cf+FKvzetFZLopsEL4
M2y0zVJgqOK7d/TVwxX1I/+s4rC+VJDmgeZpyGhI8ZhedkHxv7lNgUx9C0Ce/zk+Q1buwll8nknK
IDZg5cR6jkRM49g5UuBUP4yt1554JStTfCkQhfHDzHHt+NDnyEB2eTqYdM04dPSfmOUr79yZf/4h
hmi7sko1MIAOme/F6mx5ANpsXKoqse5xqD0lalm7kcVCEGN/wCLjD/sG3g/uDYXoy42tt5Nz4kmt
vYzFYlDgyNZilRYDtbPtv5JQN2/b1DHI5GZ4CZ73whdLAvktZdO7Hh38Mc53Lb1FUCdomB8v6WG0
f543yGJhcCq4hCnV7oNuFFibe3Yeg0xwxgiqeOBKZ3N8mLUXsgh2s0RiIvQhPshWmVsTRsclnpPu
mW9jEeC029JgPODna2FMfwtkpLjnnAitIC7tt7NuYKkGFZ030A3HEEMlfpYhiZOgNO/Ou/YislMa
u23hZPEhr2v14A6gFnWzqM9bmpaaz35AuVhXdsS3vIRaEBZ0FwIn0nwon7GBS/N5N7EI7Tgwp1Ip
LTrYOLUhNHbdILjEDMQ9VbKdL/TJectexDQJWyeMLTeEx2j+9GraSquZMzTA/u4GceJT8XkmSF9K
QJWD4Q12YSF3Ib9MRv+7zyHyGn4LLsl4rTXcMIP4KxTRb8ef2so6spR8qqTj8BrK6NB2NpL5sDUk
BhRB84PW3fNk+XSl/XPRdWDbp5VGlWaYvPxy8idnb1TudHX8DlYi215E9iBiMRh9EB1EgZcO/fQg
jSxDnng+a+9jEdmB5hiBnQZUmKbSS7fFQOP6NcQe870xkBhj/BpGj7SYej/GzNBLOt1dkvWH47e2
8nKWEs8GQoLqYO0dOkMMVwJE32MDCv4mx4Xz+fgQc4h/MqmXMk9DVp0FRS5EOtNsK9f5nePrDOK+
+emZI4wb4CUX5og56/HhVl7WUuxp2zmiFpIyByohdK0bffsK8+mkVn/t8os1oEg1qTspM0AzY+8G
MwoqNICbTuimVo501mIBGPzSCkpVBIcsMR5AKT0ARu4uAl2+hZPzOvvsHn9Ia699vrsPmxQFodVs
QvIghWYXm7r5myZAHmTow/LEe1gbYvFpz2BxR64OtNTPUWjMNBT/S1hqJk0zRVvLM0dZBH5lmqJT
VU2qRdfLgzMWdbKNvazGpn1M6xMbiLV3voj/fmpUJ228nnEaAoxTl7eyH89TDevWIvyBnnOky1sN
tq+VwZuP7tMM3/d49E/E38pfvxR1lh3rLvwlbY8/B8YIhl4B6x/K/fGZtHb1xYe9SsFqGRil7EOI
1LdywPyt1AB8nXf1xVk6G4J0onnL27dNZgOdHW0EH1W2Oe/qi1iOMtuiUpTDQW2KP24B4cG1wSKc
d/FFKIu4o8FKq7V9Dkdur3yIqY7eRSdO6ivRtVRyyrIy8tafvH1V42KAL2w7lBstCznbNqGTnSpM
rr3dRRBTHIRo7ubkMmwpDl3XB9sC4OZ5m0JzEbwtPb3Siwtv78RxvPUbL9j3mcjPS5Cai6g13KGZ
Gt9nAapKNgVWFzezgyjkudlKsT9V5Fh7E4v4DSYhurBhnbNH50+Al+KFUMadMkBUnDWRlopN3mxN
XTYKDlWcYFrQ9PRB++55jXSAT/75JcACsis1RbEElFn/BiIm3lYWDthTKJuH825gEcTO1MA8i6W/
71VPfrpTr/XYGCfCbOXxL0WahbJojZu4eGkEz4arbszMfzHR/h7/29cuP//8w4fSbwuETF4aHBRa
4qsaTeMNe7DpMHTjKa302hBz7H0YwhuLZnJy4e9lO8FQyUHalFepKk6JvldieKnSbNwqsaFUwZDs
4+S2UNmYXkBQUedefxHFpQw62lL4OpbJYL3UTWQ9NWXdb4+/gLW/fhHFuWn23hDafF+qKbh1shFH
ihZJ8fGrrxy45CJ4M3fsx2Hg26jluHgiEKIopJzhMlbXeWAUJ1ailXtYyi4FGNPeiBRzFIwByncF
GS/Az1g/b4VYai4BkeaoRyq+8HkSXYEHvuunKNqd9YiWksto4GkLn0+AEcn+Iu+BIY++/dixImG2
GL8dH2UlCJZyS4Enl4Z57zyJ9OZ7gQVQfVfjnuDeWhx9TnWcrb2IRTTHqZJd30b+PmW1uOwtSOA4
Ww0nXvPK5l3Mo34IZNvrRnia85OyGvPKwhngsYw0zHndeJsDe38uDdc/sYFfOVSJxYfZymbXPgdl
UhhHIMq0pLr20DFdOWTBt7aR91cQX8ZtnOKlfPwNrYSKWIT5mLMUwj/z96ZlP1mSWlOTBjugpA+R
Z55S3a69oEW0Q6HREy+jJijcCJPf1og20FRPpePXrr6IdhmxFYtN+IldM8IvrD0YT2kjT2zJVq6+
VFwWvV/KDtHhvquUs8ezTuFcI9Mvxx//2tUX32kELpVyS0pvIPCtYU9GOe8vaRvHrPP4ACuCA30p
QguAUISOz5SSfve9LbzXxpvKradNNyl0XlxqIWv34ts4xte6P/w5PupKzBjzbPsQM2VfFlAFfZCW
XVBUSFRp27luggQoYIxTYIjNnSP1ywjQuDhxoytLzd/1ow9DNp5mNXnUa/sQm7AHz+v6g44F5xOm
Iaf6U1ZixZhf4ochIM3JiRSkt4/GFDae1Yish5xf29/hmssvfT5VJ57fWtVrKZUsgfSLeGL3UOil
HT6Vo6iSLRr/bHxQepk9+ECcjasiydUEBMlRGZA5G9MIN6Lxfx9k1MC2Y5JjIhi08A03qR1GUNFk
eFI1tTJz9cXC4Tcj3qKO5e3zoKkwuxywMq+mUw2FK29TX6wYw9hA5vdrDkKyvdWaEPxaez12wXlH
lKVKtKpHkqWByfxE+P+jgn2dXOpOU7wcn/4rub+/xakfJopnFIFhFIO3bzBfMCfzvXI0ChTxt3jC
A8Ey/McmH9UXLerOy5T/HfwfBgTEymnFLP19LfOvMJe/2F75pS8Tdd5WZCkzlNTRM5yOvH3g0Wck
rCnda5pXn7j62steLIIl4vI6QNW+H6byMurcRxtneU7WpxL8a9dfnFQgdln96HTe3i/Tp9bIrrQu
31l+eSJY1y4/LxcfHn4fNUjcsb/YC5w1gDMWMZAj/LaGUp2p0FiKB+2++1+cndmSnDi3hZ9IEaAB
xC1kJllZg12j7b4h7LKbGYTEJJ7+rOwr/5yiMiKvOsIdkRRIW9raWnt94M+2eAPpmneASF7AL7uQ
3mz99atFrR+ZAHYIKw1JJNv7XZscR940+9wG6YXZef4QH5SK13rBdoQfXeI0OIxOmf8iJic/MpjH
fvX1/Msr2aXL8o1N57+ehr/GgbVJZRoFNVAKN+v93I3wOurGNmI07/e0QEcnTYdL++qHyx/gl+fQ
/+thYM+CsqEViocqc39Q5te/ujMz8PMF5MNBwa+vIqJIDO7pKDoEBFqpQU4BzAy1xDZevOpS4rf1
AqugCPy0gYYb3BFwJhV4d/AVdlAVij9/gQ/HAi+wignqwXG8IZhVeulg1qGGJjjOKVh+RXBGpggK
c9HO+uTCCrL1Mufv+Ndo1IQOZT0iBFPPs7GeFVbAirf7z1/mv+6X/zeB8TarGMlHXAJPaYX13GnN
HzHNlbjhTj7/WUrcGRyK1H6ljtp71s2/BgwInhsQYCyJ5sDSLEZT27s/BKW+K1Qr7gLiejKsPT70
QKwDvpsbI/mFP3Vr4qwOEEU1i0HNtYxxTZp/m7oigGm4NCjUm7k5fv45tp6x2vnnmQx1Cfv9uM75
cAg4XGFn3owwlL6oKdp6xGr7B/MhLaZlRChPQDakQfqgJ/9fWKlfSLs/XJEwoKsjQym5WoR1cerR
sCausilEAQU26uP4CLDvVYVoGqxlb+XoLoksUOTwXQJXZDG3e4CNuwslso05v9a8jb1fuG4tkhil
DuQSdeo8J47fPX0+yBsBvJa74X698RM1BHHJwQECQRQQXw8Wyf4CtCQOQjAnf/v8SVvvsVoqYOPN
wMXBsu3D4vSnk4MfQVWWPF/36+cZ9tfKMIDmA3Q9cvYylW9CKJiIAyD38vmPb0wjuVoX1MgBNHax
LXuAtgJpfcdgDD2g72xK+CVp49bnWUU0+CMtkRapF0Gfx8GH/dX9vAzi9fM32Pr1VSzDA4ZSp0Dq
FTBexnWRqVCpJNh//usbYbwWys3LSARXA6Ssydh/Y/Cb/EmXgdwCIAP803XPWIUyydvFg4O2BOdI
Vzdt3Sywwm6HfYvBvhBpG6+xlsiVdQKf+UZI1Mqqk+DNnrvVD7/uLnyljTFYy+MmDlooAAlBXC2e
D0JIX92AMuVcOBdvzNG1Mk6iFaTzSiRfflHy0wxH1PsJDk03tWshdkEhKbiw5W99pVUcTwWuUX1S
o6Sbmp8wLf9OHOcOzS6XRMQfHqposDZRBAmcwr64xGqqFOALi4B8Pcw74Tdxo8ogAMOVwSYf4+Po
Q4IuAwPkr0Kt4fN5tjFK6zt8L1m4cOfMj1uK7DKoLbmrVaK/Xvfr56f+tUx1gNOWRcb9+KzC3HUp
YbuFlO6FHXtrDqx+PfASlBP0hO2UpHlYA3cW4hoNkEVvfplRXrzqHdbukGTwtJuQRcaoaemfE3Bi
R2cZ7YVzytY7rFaqegbY05cIQk6qm7SYs8jzyREQaOBFeHaVzBOTbJV42BG0UA4L/hiYqC96Cl6D
untQCX0ZKgj/rvtO6xUr88aAapSreR10+7ZLvFgHWl9IbTbm6Vrut7Te4urEYLHq0hlX4DVc9738
7ao/fe35iAaeyatp74NsUQNiZEFWLCD8gEHndVG2lvylExDLIwdFOBvnZA/AYRdnddm/XPfnr5Yo
RSo9LrST8WANvRPl0uy90b3KHZWC1Pm/MYzq5pyWPlQNU9bmhyIfARMwc33drFnr+5ZEmwFgERkL
rQGLNorGZ3/XCxcPG9G1VvOZBu7jWqYybn3Qrip3BDoouOd+OURAofy47vOvQ5gbZBtV58ddYopv
rsrY4zQodWGR29h/1nI+zVC7AA3UQy89mR99mukdgQ7yFtZR+sIWtxVbq8ilDsARysmwwhnJADNv
5+zNqwElvW72r2V7jsHZ0XDmxXKaB6Bbtc4BuBSZvjD/Nz7RWrPHksz1QTREC6UcxI+FtxwEO5ne
qHlJHz8f461HnM8Tf21kfdp3HL0Q2Gqw9z4PPE+ATeyKXTaqS8rTjVEQqyhufR7kkuHAkNAWAM/J
mDAd1aXK89avr/LtscHKZs47AEv9PQ4O/1Dh2AvjuxFlYhUAnNm5KmacnKe6BwdQB/RMJB+HuJ37
yJ2DSlxYLLZGYbWNjelQgtyGl0CR+2hn0EdV9yMA+ObzQd76Rqs4KJO5rvpywdETxqFvdSOL4tBL
qqsLe/25zPVBvWWtbTNLA5R6gdqU59MdIfxukvN7t1Q/cGd9rKSNu8C9LvFaOxe6RaohK/V8FA3P
RF9GdFWFtskc57qhWJsX+iRBR0KL80k3u104ZnVsXbmfE++6RXVtXchn1kyD9RENM+oxuyzooYqC
wS+/ikxBA36eY39F9FBqWfVaIvHyxybslONHWTBcMsfamKlrxVvJoJKRKYIZl92A0cryu3XENx+t
4xe+/0bMrS0LDRsKBZyTjJnPn+bGjIcGDv1t77EbYp0Le89GQKwlb13Zw0eiR72qXwiaqDSa1JwE
0InPw+2/a9OP4mEVzslkvQqEblw8lkGWwh5PwNNpTn2rQs+FY8+tdMFagWjZh/N7I+Eu0XSV96ZU
QPS/aG+g39NJwfo1AdDzpoASBgAyHbh7GUz1VX0yNFhLPdD3O/UShIdYkmk5BTWXczjN03Spv2Hj
E68dtWzJvUWzQqBMVKK4Ih0rfgyVWzv7zz/y1kRcrWldPbCxXmagt1v0pe58jB8YpqLxhrDzQRS5
sAVsvMZa9idgCjijpQvlimY0rwmj4496mby3q15iLfuTGrXfNAW1mXfZA6YMCnYsv83y/unz39/6
61e7u7GWeMo0MnYq68Hzw6vfDIy1Liz7W7++2tgl4DOuA71QnLEO2LUgKNIpUpO/BBcCaesBq6Us
HzxaKZjtgDyXBX+QGNoX2bDx9fOPszGD2Pmpfy2UVeFPC3wlg1hZcHPZ1Dn7saghL0ykd90Rey36
S2Czg/6EDOW6pEx7NPRAmB12ZS7kldOT/u87WIo7uQA9+2f61xL7M8gOIDtecr/Y+kKrdSzt/KBM
Bohq27KPgCTGIWM8C5svDO95Fn6wTK5lf4FT0cF3GhG77XLjJYGKsorGvu5OGQC6O6Cir0ty18o/
wLrndEyIiNE2P8U1weVHybnzxYilu24yrcV/9VSQJa80tvWpGl/FSNwyrPIO4GYsIOT75zM2+PiD
rUWAlVl8lmWTH1PViJvJMv6HAtfuAGnu70nQo5d6ekZnF0h2bV0cPn/oRhCu9XRgOECLIvFQx59x
Ocu6PmJEXbrO3nol9r8TuOMdn+lZata7b0m1wCqqPwYZStsjaJS4S/VxtNXuRY3mxoxey+cqSwtr
WjyOcxAewrGfYClKtF/DLdXnF1b1rS+2Cptl0GDszGjG4G01HnJp9FEoOv3z+Xj8J3r5IGzoaueT
uAbmo5Re3NohHIRzsFMdmeqnrfpwTEwoB37bU3WzgL3cpvoO11pXydRpsBbX1QuOcVPhnx9tXdwS
sADo6QEmVkYn1023taOhZ/NKacm9GIb6CqVC9jsB/vzCirMx/GtxXd6zrmU9iJhDXXV7uGKaSINj
HGJTuXA+2ZjPayUdoPLc9nBciplIwi6tDgkD57MVxbGgDtg780OwyF3OLpUgtmbDWkeHxLHXmUZN
EvWr0our0mnafTHkSoVsAWI6ymlJkrBUBYjeUul2jmyyoF/Oc+r2dSppAYTt5CT2GqkWpsh6V8Vh
v0anPUqOHsR9RQFjaBw9L3l2boTWWmcn0HIBlVzmxd2kD9jo3kpuLpTUtn56tZWirTgYF4FaaeXN
dg+zIwC7zXRJv03Pwf9B1K41Zp7TdJYvSMXQwyaHvbRlnf6A5x8MXCTcf7twyIn71UtzTcLE50ly
AxiQP4VOph0/JB5xSARWlyt2+WKoe9BZAH+6MqeiP+nFzr/QVALgPPW+igRg5XBBltpGEywmvf3n
C89W8KzWHZ1DUEZyKeJWd0c3qd7yeQYAlopLc3ljBNaqtbz1HS8o+PkBw7uLYQ5RE7mqQYgGaw+8
8lyqSxdPwOfIwJ9QvtdL+hy48v3zj7P1t68y7crvmRNoHOtHKQz6dgEXJpVzqbH6nFF/MHnWlneo
AlLX19qLgYXov6A4BHz8DEvZXQuLtb2t0+C61XctXBO5KfxF+MiURk5/dbh9dKKSpZiTn3+m/3aK
j97k/P3+SrrRJwpNLKws4pQCcbknohmqyIWi8wVYYnRZzyA431Z13/TfiM6LdF8ttHkogIbXO1BD
YK0iINKxICZZSaI+HYDPBi9yLDBXMlB4WYGUeAe2kvEAGLHTpQanrRFY5Skko2nOEyHivs/fzpP/
PH38dOzCrBivO0+tJbpzmixL3lA/LtEYtID35NEh4pT0l9gGW5N0lZi0bAwg3ES92vQcRr7IeG6q
jLILW9/Wr6/Wh6AcU0BcHBEvKC3Cli5oTvDbLa670JVrBZ+Ftx+2uvNp0ynS90lp1LRQS3YuuT58
vLzJtYbPx1Tqx2kW2LO4H07dWT9Q+UHoJs51d0Jy7UgHc2n0G3m9FycZ8hDgptPmR6aS8qqrRLkW
8Vkf5L3S9BiAOu1uWCaA1Pb65oIq9OPhlWsbOgWmkjP3RqCBjfWnZe6rIwb8Ou2VXEv2QJ6rGuiK
eaxcnu0SEoidXJzrDrIyWEWvNGDS9A3mDoNdXwan6qJOQ9o2eXoqxeD9+/nitjWDVhkERPALOu5w
XzbQbnzmqe88+dTm7zC6S5sLm/DHpXYZrEIYTpAQc5dYoLX2fyKZq+AY6rTwCl7qkiOzy8SfIUjz
74M/ueOFZ26N/CqwIYbDNTv25ngKsqyLahcO4EiZNf/z+Xf7eG2Va90dGbsGZ33cBIJ52MlQD0aw
iC9L8NvzW/5iIVJ4+/xJGyO01uChrRZnpUyjKFnm/UOOjOYfD0rap6T0muuCcC3EK4XnJ52iuBMk
3nAjUNPD1Zpbxte9wPkT/rV9NlIZWzsULzA1QkfZOCUPMDeT/0jk+hf26I0ptva2Q/tJ7oEaKjDc
hY9Gdi9d/s1aynkoFmX9m3RJq+R+0vhDwgXSpEso6K1pcJ5+f71bJQuGiWWxfKX8i6fah77ydws2
ReTDRXrhBLgxl+VqJQAeUAZ5M6Hm5LnBF1YP/KAqcUnOu/XrqxUg4LzGTEYGuwxudid56h6HTJQX
4vDjeplcy/MyU89j07gsto0/RAN8Rk8eD9wD8NnDXvdBcghkUlwZKqugZ9wrbANTdkhHVGWjLMvb
eQcf0hwGu5BlXEIVbUTkWqsHl7EB5vUpiyWC8ey78czKqoryWV4Xj2u1XsVTsRTpyGItcnujilwB
gsMvubNtDPharZdUyewObsNjpy3VoRwhIvcnpzt8Hu1bv76KdgXffbB6Kx6fWya7kOaj+zIDdnyp
kWfr98+D8lfElQpmryTF72fsiS9+/cAX2V5VB5D++Zl//TZUEMbN0gJpph49KI/4H3MGHV/3YVZR
jII3HIA0Mp0pX4pbt8xz9NK33oU/fSPO/FUUj+08u82IurRj2nqJiqRcJNRr7YJg4NyKg+/0wbds
pP2vz19no2FBrmVsSeLlw+JKFpdD3kro2gc4M6DISsbwXK+6H1pZAz9AgWg0O8UGIDDgygpc0K7N
Bz6GHDQCs6cZzkphMFHPRoUHw3IkBhoo2aRw4PSErlF2knWf/fn8j96YPGvxC8l1g1IG0PNoEur3
NnHErqq7qyxPqPRXy09WwGkJvFYWTz4u+sJZNWUfem1hrzxOrHV3psI1Ve1MWHj6Qu861/CINM28
u+rjrIV3tOCkXQQmzDLR8YimyPpR1OVVcBzYZK6LDRPCrc8cGsPbptsBztGfmgXXJ2VVXDJb20gC
vNXSMykc+ruWU5Txyi924BCZ0fze0+YlaaAhrPlID+riffzGLrCW4rEBMiTPb1gMQx12Mw2ERnPC
66PEW13InM5/+P8vPIB69b/r0Vjg5kTDMR7i46D2I96U6lvgJG0XsaaAgSB3PHNpU9t61mp5MrDQ
MUPN3LgR1bCTTi0ip6b2ngGD8EuOzF6YZVufbbVQeWmfFHPi09gsS48rDDiL9KEMTMYi1VdmvG61
XSv1AIzvR3OebhOueI9gbyS7DNqSCy9xHoCPBmYV6fXgoAHLMCcmtZRRxj1/h7G5JN7dGIq1hK4y
c2o8XOHHwF81MBSxj8YZpx1oEbgovWQCv/EKa7O7ilS+AdaH4uA981d077eRn7D29aq1ZK2fszIr
ed06buzpYnxVvCruy7m+RIrb2OzWOvmxkeW8tMaNZaDzcFE9qoy9IckQEpM6L07WjSMa1ElyoVVy
61ud//2vvCBnVNhinPC8aYIkgQ91hGvm/sKF+9ZwryJvEhwUyqJ347LPqz33+G1XicMkMhv6PiSg
143IKu5sn0pZzcqNO5J2zxZc4y/CTJdqpBtRLVZHfN36ELrXeAdb2fx+zom8dVrX1iG6iq5T/8i1
3d2CrosZVBuKtDvlT6nuq3vlUfrzqu+z1gNmgxwV8hYnBqK9OtSode3crLzEQ9j4PmsJIMOm7fqe
dOLZNMuhCoLKhKO2yQmwETRJXPcK6y3WSniTuYMTT5Wb7Dzw024XPl7FzqO4zfzfIPCFTg3UAS46
Dbn6lpKleUW73sVS6dYXOv/7XzEmp1a0Y5sgxsSkwSYTZjcBBocmwMK5cKz6+J5TrnWAvihwsG0m
DDFR/muLnDSaxy4NPTKNtyRnDZBrTnkyaixfB2YvKU233mwV3z6pUpXXWAtzcDxoqLtO/Aqs22fR
DHjdvP988DdWkbU8MOOGpLD/wpZkmb1x3SnfE3SvHKYl1ftm7IcLBf+NtXftjbfkhYvjBHFitwSi
8bjUAN2icbwZyn0y+E23hy9BQWEIfE5RP3+1jeWXr3bbEs54o2oaJ85B1ETpCG5e/ZDpw1W/vlbL
Lb4/Sic9m//PJv3SGuK+VdZOF+bcxt++VssNeZ3CBy6nsesPet+J7BewnMuFD7Mx5muYseg6atD/
i5hpfRXPDgmOdVMu6Ev05QNMpK4yjKdy7ZTXNehEoHVKY11z1M86256t0C8Vupn4r5L1QT61RhoT
2Tg1fHxpPLM0/dfhk0BNVfa2qAaYXVSm/JJ3KCfciLkc53DW1uKI25F8eU4aU407myXa+SImP6CR
1U097uHhOkPehxNxEsERBdSIwojOfAvQt+mEni34uHPIUIQzrBX6LHMiLtFLMBU/jLa3iZ/Ut1PA
kkfJBvsIlpKJGu2PUTtmc6hlV2JjU25IpJpCtOSc5tz8cDtnDpsgLaMyG7vIE/ZdlQQIRc2nk7cE
LST57T3qOvMuwDXWLimT48SHLCQl6UKvbhPg1Hy6bwJQHFtbRS3UuKNpvrXCIYeyVL9HNs2wui/R
k0jSx3xa/jRdcgbjuW/C6j+gXH4TvfPa08mLSjos4ej0U+Q63IvafrprDIUNm8vrA0EDtKDg30Lm
20RpIU5jS756GdO7ZvS+grjah7rQD0PnPpWueK0UvEYERRJaKU9E2u8AY/acKUpb+2tJ5+5EnPm7
RIvk3g8A6+zd5lVW5VsWlF9G/P89cKt6N9N5jFXfBFFXWdaEpR0AqiNlG7J8sm9pb2iccuwoRTrc
z4l4TvKZ3GTwMkYNn4XUcx6LYKhCmHS/NkChRu0iU9yqdt1O+oKEZtTk0Kb2vR3gDp1zpw0Hx+uh
YElPQzDnYe7DIM6wX4VIJti70z9twh8dXosH0g4nZEg5nMkYxB85++NQ0sFjparifgxuEzWfqiE4
gez9LqrlNzH8Rpc1i2feyzD3KhC+k4XuZiSmIXqbWrxiO0Y6K3/qQrq7YeQ27BK41IFbVNzUPnzT
UdgXRwBZ6lM2m2zn5vm8Z6z84efZnWmMDL3eFaEQwHBwmv07ZbwMC1qlj0OqnmAOVUCDKOqw7P0u
bHEJHfpF9xsOTXbXq2rc+5XzqvxxjjBsM0Cb5RDaoJ2PsxkSXBAauWNDVe1cHO3CvujfqBieu0R/
EcSFpLdHjRZxJHGXC8HEILPnFIxHXE+bcicWeGI7MAeO06V/dmErFrYabnVttnSh8t3+jlt9j6D6
4yvn6Ke+jPS5xX8Etil0WED3xDRjSJv+peI1zk+ueh+E+IneLZSFBtFGMEOF3zDFKA6p/DE2tdk3
TunuFUoUUc6zNuRT+U9HA/BiyYBKS7eExq17BF3zh7c450FF/KC5+zhWEsDNcbmx6dhEgV/eCR4c
YBZT3i6appFgqEwmI7m1WbUc9WK+lCZ7Wgh/WjyEDS7+m7glWPCcrvntpgODZLjRh9ZI5LatiITf
BwfiZcPOJcUSTRXUS0qlJPKq5b2nYxmSs2E+4Cdf+855zf3gUVHb72twJ8MMy1M0OBCNTAbqb5P2
/OAl7W+jpwKaVQ1tjMoFuGl8jCq4nITL0KQRtejcldTSI1N5tmstzw69HWzkAjFw07meBvnTOhGp
+UPtZVlYef57a723vkvQfQKjbsyUYQhHmMvELocpbCDn/BnlJHFSAzF5qB20jigWON9cqGe/6aQA
tdRNXPiP6E7njwGojzwSytDvuagKA7VU791bI/UpH1hxMJCSPOkOq83g9PUY+Rw17MiH43MWjsRL
Dwj/1EbMGclbMQLH7adMpxgGquPKnflRwVn25HStczRAlRxGVnDsOB7+imQZllM5n1nxiYsFdIaE
4sbjvH8WttQ6ChL0mlFIJFF5U7a9c5RGrTFPRc5DNkGjFMKdNnhwhqb8d8kycdsraDZC0/pt3AIw
ueN4bB4OHstuxUDz49hTfwhdHMm/EsbdH3U2mlvo9ut/g6xLH7VU4tlNZbGAhe26j2lg7EPDkM1G
Uqj6kcuU/OZ2Gl/SZvIxupJ8EUtexhMwLCn2OFHcGgsJd9ioxt77ujTtvQKQCyge4dUk7Cljd4Hf
T0fD8rk6pMSwY7D09kgHs7yMMhhee+CP74hFU3wI6GPhhXU6JztNzywLZcVS7zWV3R8fTudDmOWz
gne+hcngPCTP5Nz/ihXiIZvEe9dDglJ3po7cKihC1at3m3TTU6lmtIQwM4TUcfRXBZbbCT5B9+i0
tCGjcyw9+i2p2LPEBAph/qexeeGdQEprdmro3gjN6Q4WN6h5G8w/IZvvS0beF0ykW56ax6FooJyC
qfNL6SSYJJ6fn8DgSEKgcOheOa4T1hbNEljGn0TpnxJB39B5ORxkDbfk3Db2lBtfhd0kish0wOtW
He7k0cw9Y9nN9Vfop/lOQOMaYcv7aYr8S0lQtfa0ryIIhd1byzWQn9JbIibax6IF0LJuO4jgG1xW
pZ3zIDzaYi9HsHbgXN60fvXQA0uKXo7kZe5FDWA13XOU+Hf9oAQ28FFHdMltSE3zbtIA7a7WK6LB
jiMW9brH/o9DSEVMXLM2j1qvIyFAqg/V0qdRUlYkwpU5CZcA/Wl1y17zyppocZBetMNc37RZ9xM3
wwBSpbjwrJGdhJb18eQh8e+kWaJcCBlNAKDtoFd+URa95UW1wDfMqX7KfAQyuu3TvSrcN5jAlmHm
uhW0xQ3fTWJqUCwNxqgm+p8+cX/DOiANTWntLtDk6AklQZovi11fQAkIX8K3Gt5IYVvRJ8dl7QmN
FZCP9sLee3UlsdOywsIsqPmW+n2NV9P+IZvZdFCtKp859K3h0s9xnTbOYcT+Bo1Jcj9ClfpnnhYd
YpN3jhAmZAdClXfodCWOSUYJavjoaQk8WVeRNMo/pE4PJiNIOukOjO28wCpvC/XYlgRx0eUTruhq
sATKe9GyRh8l+tYP+XIOF5wLz6Rzm4qvbHY6hZ4BuElGojT+EybZuKPUyBsWuOeje978HpeuuPGy
ZjlCiWr3dkr1T8fLVOS3cvgqR85ONMnl0eZLe9MFYnl2GOVfDJ3bpwSc3iKkvSC/kty0T7PLkwf4
cnoHEnTZ9wa9skfQMpMnUHf7XY96x5ckyJo/8DrI9nXWLfeQivS3sFxM4SjU4bq5SWoVJU4RVKGm
E1YIJZfnlnE4ucmmvh3tOBlsy8CIT4sT3Dpp4sQw9pn2E8yXH63Np90QVAvHytgN95jr9LtJS/OS
KuQ3qiqQiRdsQmueVQhhL3srXF0890tF9/VoJbpjWRVhVJD3FQ2qYtq07FaSRRz6UriYsna+T41K
dgPzmtfRzeWpakWWh1Jk6GHBTn7XprnKDwtry11apDJifkIjNGgWO3iIpQeYQQlcedNhT5eS3dQB
Vfs863+qhCTvzTDP79WU4juljO49wGl/Bd4UfAlQEcTMGMrXHryaJ12X+iCDpN2XQZPFeV+q3Xmc
7xsgvJBZ+A0Eogk5mjnrjlU3oIuNa9jsMG86oYO5QrKzQMKKS/J9BrxphJRn3mlV8zfmLN7tiNjd
ScPaBzX23S4n/YR7iNr92kOpH5mzId1QTj50gh7dDb5HHmE/4h2rHrdQ4dIEWDLTJKFvJu+D7ghD
HlDfe6+f9oD6VjlIpr4qwyAzzjevh5tRuKCB9L4ofHKqnaJC16FyppAmY/q1WCbxiBvk4Tefe+dt
cgW7rWY3+TnTxP1Gcydw33KRtij42oqCAGBsTv7xS3zMQ+fapIkIMT39pwjcyu7yOch+ZW47qvvc
VUrtW4suQTgTw9UvyjNBvgPzmlQ4n6Tlt5yVBH0QKYo2J3cUpNrn6dAkIZJ1xnesTIf5hGledScm
AR+NqG4y4YSKJcW/HOIcLOWkRMdhlfm5PQI/6fDQBEJnO2PRcY88lapuP7kBOiDKNkujgQ8dPYJe
AJ+OAUzn5g8twT6/NaMtkmOVjC4J8zEf//HBO/1S+r1Ar3g3Ft5tyq23HPRM3CLMkfdlobZcjY/j
wunwo0dtfI6gKEGe1DamL25k0wZuOBG/NpBqUuxZDSBqAE3m58a9TvolehHTFEck8OaVs7NzMmP6
lRiCJ4JtCA61mQZdAW3xQRO7JvN/VzBUnyI0U7rtnYW3V7JLeBbUJz6Usjm1pJcqbGri9lGglm55
4InLSrR/tsFd63ZIDPNZD/yRVwydrKD84MiwBKLHrun3uVPviTYFLmMrsjwHXVODkyAY7rUl48tw
yAlz+WH05vkJLfuE/YIqFVfSVHTgYQPPy4t9jfS9PSg+k/KxIB3uUZq5SJJdq10vB+q+K7popKOn
49ZVrP3lFEPvIMNkzMXRY8md4Qmmeaw4lVrluN7p4BBzkoPrIo2bYGz7bMtqlidNUreOO2s6DEJR
58V80wQVd2+SSvXyAWUAP3fDykw0iKZgIiYcGIYthI7IA6jRFm2G42etf2fKt829FaJfHqjXACEe
Lk6W2V+sYUUWJURiQSCNduWpTJtBhoEYZiiEQKrr4IeD5X1P5x4nAwc2GGVYkqw6djRJIUxHmgDM
41QPWLvgPJzsK0qgGsVOiKhM8xH78Djh5u95SZlDvp8x2ewwUBfJtFMWDMdeq/jXIRkY/JFxfRGK
icjknllOq13WYN04tmaZxhCX4nWJ2V5MmFR5Gnh7qwtDUO0QTXsjIUV2fiXAvNyLsnZMyEAFRuIk
RZ/hnRT8iJbKDezBARWK4tDvNjmm9xJ0Y+h1QzAhehW8NrDyj+pg3L7/1+Ri/NVrOCnvJljWJsei
gSz8wWsJlSdK4e4XQc0/jyHSODbfgf+1uDtiVNbc52MtejhIyKq+afqkdvfDPLIGEDWthje/sC57
pYZhDcNuPtloNKl0gNKs/PTkCQZ7Y07wn30C83N6l2ZO+2jKAPeaOG4m5oBdGec+xoayuC+IJf5p
QMJVwNKgBAkcIeiPN+iSG14SU3nfSJ6OGSo11IhodBJcRkRgeKTmgJO0su//x9F5LEeKbGH4iYjA
my2mfMm0zKi1IdSOJIFMvHv6++luZ6anpSrIPOe3+ywc9wHyVLR/KQqxpr+ErvPjaXrTMjs0ovK3
vdfqy/LYD1OMUKMTe+u2zw+diX/ssVlR+yWDH4bGE/W//ZCGeTmVjFSmgizHmbxxGdgu9wLqbxCm
VUs8RsuginRjluEomEpRPpGPUfUfhUmIy6VURftrlVFZPrvK7mgx9PqxybRS9ZiEW663yx6OlcUX
1Vc1Rs9yc+LNXpz9Yc/bZTvOjdqMS+1v1X9dUY7F87z0sxNP07K0Z54dp423vYxESp+Jt2bWvujl
aHeV9c9phfl3mEP+u8ZiSDyy2w3BrQ8Gq2b7XjiL9maavHs349M4T96ozUvr7Ot+dvuqnw+mmxvq
zhNjeT+gHCawK7zibjJ5/uJmvt2VU1otJru8w6v+SdPssP01TeS+rwJR0x4DH1fuEawxIhMxmEhq
n+vaNxE6mQP5xZVo+qs7qnBPLWsMysxf1na4ef60l4nju0Z4ru3GN4nF06F9bK2ZZSACvGHzMIZl
Pwhq/f74Q73o1G1173IHTaK+wXGPzmVY25F3eOe+SiejrrwsD3YRZeOo9XQEmJs46nOv4qkn7lXE
oh1WNwtlH60Zlo+OJYFQByOGUTD7eKqBYa9MBq64FRUrRSL7Zd5TczJcN0OEaDzMXV2Wx6jAjhLr
chcwlcgQh3hQpi+vTM3teGItdIfj7GixpTUnPptYsBbltVTuXqVGudo7aJnK/5mOYSyZLztbpaWu
6p+1J4t3zLraSsSm7X+BQKEWN/Mkx7QTgdOlYlqcZzwM3d/vf8jcS79kkXlCGFXqu7r4CEiWteLd
972fo2tW/Xm1hd+m/dbNnL2iNqw28erB+Yerf/GyGQ6uZ43PQdVsRzAdgQsW6roSU9AcgnGS8jgM
XlteyFjy+VKoG53sZMr1WB50EAl/jyWvkcjmgaCeH989HeLcF6QnceT6Rf88RZQ3JZBCln/fV42r
qNiG1UD0sJoOBoqxqWf7wiLsBWkf8PseBuJsGcHDpmd/Kkle4gGkHoUo6W5/b2cpKGtn4/djo3RX
77OvcDo+OUQRrgeXmJrqBY2qFRRAZWQfJH05Tj8CqZEheR7ZRa+19GR/qgusUNkc1bU89x0Jln8s
rwitS0TIMMYnq6nkB1XXdXPgfPaBHHtlE0XPC6kzo5Cmm8pl0sUjFxi10dIwQq1i4lTJlWcAgfC/
5chWl2Sj1oIXI5JR91tpx9enfQ3KFWOL3vWVEMXV+T4JN9EkPtdXH3Opt2UcMW1ycUstl2fWTZt/
kUvImUMDmPjIRKeLQw/ENMbTuOot7Xz08WfBtGhdXEMF3UWDrLqXxi6tE/3Tw60miladda04eybb
2Vk/O5ycmaMsioW61nMgHbSXq9PYD1WAHlp7L8u2t8zpta58ABZvBO6o5jyPpbSrMfUt1wNqXeq+
/zN6k2mkfJpl/kxzHVCh0q73orHka64QUM4MnUVhHSBOR05FvGMyJX+sHC5L2OYfJdepuFc02ros
p2UXxCQk79GDF5Ud4u/Naqe4jcI5dQp7udKnsTTxqBd96obI+gMibj4BbgcfdrNpn8tz6bK16mbS
7Otuf/4ecnW8CYVQqfRBpQM1Rs+i2xYd520AeFy6FcWknvgReb5DwIu5/Q5UWHxwrcxXSSfea25Y
JiNuqbpju+8d86Qc9pwFmhhD2VjFwTZEkPnkYN3NRedjzKnE2+ty5tNYNhrX3lqk+Y0/ViLr61z+
kt0CRlJtY3ATmsSXpJwMD/gwX82syc1p4I6NzAwD9PTeWLaaWIp6770ewC7yGdFnJntpZME49JeK
7xXyIexNHp48grEfJB20BMkGh85bF3ZrSnrwPA3T4+bY3VteNfvBA6NQlyovCGq3pglkyTXsj6iY
dnUYuqaGeRBDaLMUrODCdmhPGxNPuJ38nVXsuXWb7uJZOXuxNuWroXOaR4xSPuVqNM6rYfMYRqG6
F9XiURbih1gahyWYOfOU/eCWMAjFbJlftEJNx2XGcv19ZL9JuXrpDvl99XYtbzZ/L2dNK16CbnWe
6RrJP81e/1NtKJJ5cdcpjsiFP3XbbDoxF+AC/rtEHBJGQIKywyUFh/ZW7S4csTD9iZivbr7t0g5+
9X7PgVO13iEq3OFXParhc+pUcRldMf6pgxAkfg3tEScrG1C8hmq9BywpXwTp2pyZ69LXh21o8CET
KVo4iR2M7ZYWOzYthtZucuNt9uw97jZLiPNUhnWYqT5fl7Om5345sM7/lnv5Jku3z/DZOQ+Wv9dh
YuHFylqE9UyC7GuHoNWjme1YIIOY980GH96Wl3Avqo/Vceo0GomgKsJZvJAZrf61cDC/w320/6h6
Z3hda7PiSvL61OyGmh2pnvuzWMwfY2hA8pbOb5uL+o54DM65dLf/nKrsE7OPBnIR3CmtHaeldamJ
Emsx8jcnKL/bb6ttz/ptIjVQEEcFazTHuwGyFNR+e6prJwJYoHqXH9c9rCxqWaTyz9bccsjAJTys
5l4CHpX1gft3/MCMxPyCpv+h2PNTsHpmZq7UEnjGXsVzM2HOr4P506wK4zbzsVWjuVxrc1tO06T6
KcMxYMAU0Yb391si+MsmVDwbsBRmw0Cn2Rhq7+AbhtnFngqD37Ub+RHdo70+cMa4WW+4022iPOfc
BTo6jGWHckQFbgIPyZ/O6+pSlb5x8adwOMO+WaetIYprZdIiZWf1U7sO8ze/jaZzZFo+r6XHUu57
0W86tFUQc/fuH5Xh7DTDUc3BH97/OIrDylIsLwEERxwRYR1DQe5MDKOR7kwTR1OwnI5OOzz5pivP
w7QPFMCsvI1G5T4qiqVqeLawPVIgtsYNyZoNQgi9/2CE91LFT5xNyywEW7thPKmum69hVDgfk5im
q2DJStbGkPFSjSzQtlTr7z3cl5Oit+Zm2MavxpLB+zzn66saiufQNSdM/VBfulxLdiC6oEp+phez
9orz5rVdEvZNd2i7rv0A3Q+fNk/oD0ifwU3D2eNeoUAz9fvRb7LOmwfzVcuGZ8mc+/oYBk6YEb8h
UiTcitROL+wzhik3m43O+THWXpRi3VQXIaedmTMqY6kCi4SZbzwjHzqoHHdN2912Hsa2mNKmXqoH
QEl1FJayUitavwqmgjvN9eJpr2YnxWcwnURvr1mjWG2UZURJ0Ilf+eY8iKFjh7EqJ6n0WiU1xVHf
odzF0bXzJu1HWU20lgcgxSoHWART32A2TAzAQ2wsfI2p6wrv99IZ4h7VlX0Zc3+xgZ2/Qf/Fzg82
0uK0hJDjRytzP5mnXv7pfbHHvjNW70tvcy7BMJ2dYMz/CmkNV8Ic2ksnvhk4HB/ue7CtDjzRzCqf
BG1BJnO+WPt9/W7w9dYa3Qhr5w9TOe6H5wXtxC6JZT8JHJon1tJ+taR+aTyG5iQELQLkLruZ4igJ
7xKsHC9xq4ibjQuHMK/YaruJSIya+OdtKvo/VDXsV3uWVdqt2p9g+gZq6AFezn3o5DRX7/ZBzPU5
NKfxxfDN6N3aiuFXKeHaOsbTNCQy6bjsjYGxr+zveuJlxKWoro1rBOdmkoKHZITgqIBkXtzIqfkJ
DXoua/7XaDz6LstrH3ov1ENW2MULuUzRYTFWd4MIDIOLElEEGGFIJwuJf/3UrkXuGeVciQdSSURF
YDzwovdxAJT/e3cN86VTjn9yDQ7Cflmiy0wPxGFkkb/ujhHcgf2Gu94GSCa7OlHYWiTEtu1foHMi
M6dZPplO/dY0Vn1ZZVfBlQ/LZ9/Vz/jkYbnanrIstDZHrYz5zES2ybiwdv8gd/dNcy7E0unyUz9x
YE3RbP8UdWO9bdViENjeVh++K+ujqi2LyRhWAwHa9pWbpvPP9MO/I9HNMBddF6Tf2QqwOhHceiSb
w6TM4V5b3nLw6KhKIq9xHiZOeG4nXZgnKYc6RTCD3amO/PYYfjfpKFPq606e2xmJSPEZAXI9z6VP
TnM3VZ+rM85HNXvbS7j47WW3RiOTqmwfo3Yw0k2bGJWrKK2Gcs8CXSIziuQHXUN5jNCjTEODl9Uu
V4BhwVxtOzJ4RGK4HnKxFPc6j34FvqOeA/0NMkV2t1yNIvCv1VRB/IHbPLtluxxmOYPxl6bTJJqR
OxNFyzfr1x5ZrS7nIBgdiBqmqyEj2mD4gyfKfjCiyDhMflmnMlqRLDMRXyLP8ikmCPZ3C3aObU6G
N0Fk+3srQk0br5E5tJ+ljR01N9si7YC/xCl+qzDcsYo7X7Ns1YNe6ufG3NxHadNN04M13aALvKxv
FnFyvdx7p2Mp+vT2IX/YKsjJpuz0GRflfqeyWly+I4Yz01QZEpPgSTILZoah56OluB1ju8cKbCpo
FT3lP5sgAjycV/1H9wAtqyvBXFTVAyXOIttdZWVLD/2nxDgd2IvzGxtncBpAGA+8F9z9AFHnTizb
37WbCE/sd++6NNDYUnGfm4WLKKCb/LNXbwrGpDzM3VYf+qZ3Di6irY9yGAGeZPju+lV0wna0PqCk
j9K96mXcTehuUCnA2pCKGR5mFIfMjdt8B4jUD5Ujh5MRFtUVnELEw1S3rNFtzftAmppGzZwM0Qzj
4O9F2lB59rProUb6UtepnTMAEUhgJcsGpiC4XW6+Fb3VZHsjwBn6mwGR8FLMlHbGQIHTzRaRvK3t
/hX0wiDQJf8XbFame6f+YTnWTuQWXIdhm17c7FZzQP0BSr8zhwkxHNYyX0+9P391bdQB5w12Ame1
HPe99R9wWRjgYNVcn3btGlm/+795aSRZxGt7iwZzOrF/LYwSVX0EXXZfDOioM0546IM6+Kg8aj5z
vOusDlQpzjae483c+rNVfxMbG7TJui4KTMOb4pxV/7Vp7CH2GU3PEWtsMoEd/AI7gi6mC+EjqMLq
ffv2pguTOJa8GowrK0d49piJn5e5sM49B9OBbk7UNAaL5n0eI/lcY3f9CNapfKpLOjD7b8VVXnTq
DB1e38u+e7SiGb9Tt//XMQhkIJxF0vSecRrz6GHwt+iAVOb3VAZLaha1eDeYOh4r4s0OVQ+XuQb1
fFmhCE6lcD8Ki1c/H6bZJgamalJI7zYNQ4d7SIz1X4RX/VF4cFRGOI6nzVi4JjA0FjkDLoKB/c+k
a98h+kAGlzKMVLzsUv7dWzgwSwuVLS5BZL491gcLOpNJREpOdzYD/H7F2XRQQNUAMZIlVqjHxXeA
pgt/TlBvDeB0TpCUlmpvKvf6Wy/r/Lyt83o055DseCXw2OEQvmG0a+PQpcXe8u01mQvDOrKJmE97
SIHQ4vl+GweACB+LhI4OamWkq1D/7Ztd/Q7MlVCcaHaLq9ktIdjI8IyqJYj9Oi/TIPf+OitRSr4d
7MehKNdUjhxzdVgzlKpxOOzm2h/cPPrZYtNMexkticGuBZTVTo/T92+6luq/sNTmISQA6kfY5NF9
2P0+8ccRwq3cvUu0mT89ViWw0QGAIW/OJv7nZDDKB/IjmTCtdkydZgEYJcGV6Ux9NCHj7LT3rz2Y
Y7ouoFiI9/c0V2XzRYagfgzbIo/3cF7fZUX4veU45aXaDH2uw+qv7c8Fg7f/JiPPzgJnddCghF3q
tCA5g63NzG5R4ilib25rPp0M0refFS10KZnMkiuLV20xiw0JB4fJPBMw44vI4ddhzYBdrRK/ncUp
qmyL28Wubo6xArNY3OMmTYdH8Ia/g2XMiSfD4odlcn4SWIW2Ll+D6bDjI0sH3cORUvOW7kiTzg06
hgSo1Y9V3ejL8J04NbQrej44lxikWZ3VUk9HJWmPGPoWo40i30WY4gd5bAa6EdVfV881b+M6F5+2
HfFH5w64rSdMXLlFflgqP3+fGtwyeS5IwvTG8XniGr8URvPZRXC747jjuyhr3qzdrNO283wImLC+
1ob9y1+9/xwftmctPCu2bJSpCA6yKMqRrCF/5q4wWnKZlDVfTNfxH3HPB/fZq+w7hfAiKUfzeZD+
fHZRGaZlFOl06111HU2ACndaZYypdKLufgbnKNCiu1Vjc0/WfhxBoyGQMNUZbBelkEXEoGOxohbB
MGemi6pA0RTqL+ozl+gQ0LqZcYH0JC5QSMQz9ojEwP/OINkU96GcopvkEnyUfuWdxJovH6Ympgi2
w9KP3y2w8dQ3s8/h1ABktt60vwVmyYZWzHYGCmL2N4R30RPiMUQYlt0TGJgvp53X+wKBtz2RpCFQ
TpoHtAz9XRX5v1laxStSHC8NJi7D2bbkVVC7BNFIzlwxrv2PktjHZGhJ1h6FsR7ANvMbpKUVux68
WmkZv4oBwG9eNFv9WihNJJFaG+RSpKsixPg18cv+gEbrzmIqysQT43PZ84VJs3mrltE9yhKVPEdB
/Z2r9wV/IRPfN65hwzYF/Y/V3sVVtX6W39KNyZ/Ho+hEnfCp1dC+novoU/76ZlwTquYdrnr/M1y6
Xy5c60Poy4YBtL36gfUw9aQzee0a11X7tjn7804WWWovSFycsD8ExvjfEJhvnTmTybUyZmy78dRu
O8alWkFkR2p64JFyYAYcJ/G0/1f1XXnsQ8NKXAcgnF7EMVbIIo9yEPdmLf8LFlajfW67OHB9/dek
yPDG7EsPJjqMByfsGpZfRL0fISbXV7XWo4nSNWI9qzD2z9xp/1nDOBzDbu5OXl1GGYyKd1r7KEwq
AxEGgk0k5cle7eUfXbZkJu9iMRIXvvFojECke19M1oM5wpb2bDz/oNXbe9cwFSjT8as4N5Y2jf4v
F3NQV4lx7ikWrHooJ9dPkY3Z4B9eAabaBuMnwU7wwePEerCp+YeJivCLfLv6qy/676t+9q99AeqG
ADA3LptuHIabDW3mbA3u34jmkX+60HR/aVTBXGD+/G41GDA4ZAzK6I1hss2Us14f8ih3ofVnYhYc
Q61fM5VWp5DOMHLjgu3sihmdjr8P6/PY+h1E/dIdFreqjvlemAlzZX0D6rTvcl3K07b0DSN2NaBq
popEHSwn9/+hcCjPYwXRJf22f5ujcjpJI0CGojha+ypynjWj/GUdcHgug15Sd2/mV38xNyBK/q40
9HhVDVT97723iT+wi0SByCYyATIJif8Pyka9UTLZvpvCizJncmU6aWO5mqbZjrFeqj1ui3b4M0d7
28f+aG7WwdlKJGMUwu57NqBSJXisKrsmLlQenPB2DL9p3QC15eusWKJZxpgkxJ3VzLga9EDewCRr
BGtytJF175H9tUVEDSNXlQshTlX5mPtQitw6LTILBs4HEY72sSHH90fRDWaQekQjgyhJcA62XTsO
harfUSN1Cm4+GFnGN+LubtuuzSgB4tERco1KLSeINP21Fmb9riNzupcoDVjudqSxpEqCpibQkOix
/a4JlqzxtggqxAu6q9uMbC2Qd1YRm90oYHWEGdWZkHUxJl3Tudu7uTDzxtFqFUGyAdpk1dYwFApe
tTFx28oB1PWke7DsZZ5YTir9G2Vr0H3HNtusAW0wicRclolComL0dVqpscx25kCgn3pkU2Aonk6d
O+mnfPCCDKbRedANHNY534MoSFqECf59MgGmGU0J+TtoX5lR3A9RdYlUwQO8OrACma9mwDCHSkLJ
wLzAW/PCGj8lAGDzo8oFqGmv+FKSAdxnTru69XSKbXEODwvlodPhe9J7GiztRlnXO/0TQvfoPA5F
oFO19nuToHwxolRaBhSxPZe1wzg5ll8uxShe3DKAq2yrw3VB3LJvWAikP0TnoCz9gCxojKt8IHWb
dznHWx85v5GWjtVzCTy2xch4bPe6hdq3EyRm7pzRypY3yRxI8K1Rj3KC5esb5G9Av/tDOVW6PyGx
r9cYQI3PKeccX1Pf107+Nmp7yF9WFW76p5DN7DSIFJZaHnwFa/gBx7pOx6BkGBppnt86eVR7ZYdp
PqvyXRZ196SJ9XktlQjq2AC1f+iNkp+Sc5VRyQtF0KSNpYG1nW7t3+GJnDIF9ez380ybSJs02yg+
BmnZedLR8TJfukX0W2o2awC1HS2D/A3N67rPgRWY7aOTm3l9XNCBEUE/GDX8ge8j2aRU8psoWeyQ
yzRfv+XcG1M7bZnt/uaum/lr0VV5FEbnppbd2aTPjj+qRvCbFKY85ZFqUmJ2xtcAeWg6Wt0zC/d6
9Yl4yXp3HRg4hmdZ6RxhelisGAM8dVgnacYKrWtKuzEoLD9oAn6sH/bVYqComo22P4pHH1evtbaY
iQ3MGd44g9Fef3rb/MyFWJ1Ke3ZeB9dbL+5chI8DZQqY9zoUTXveHYvW48idnPFtB2KDkF4/JxMB
WFEhTFZiEWkI/YosczViEdryWBHc9D0jkvlWaf0CD8W46c7V82oZbYoeYT6EgdjTtdbGfXFblBoe
Zuxlxk5prMhOmCb0wZQyp/Q1cJldg97eHkb2i8ciGpcli7rA+glVaXLCamgsO2+7j1Fu87lFDUIw
pNF1N3SSRp8olNV2woCuUzkNYWaEbAQ4YTjs4rrLi08knv2trNj6UBRZy0Pkbh3C+3Xq/5YmkLmF
stJKpigsLcwuNYaCuuxXRDzWyjURDcvBGTz7MYLNAKfkgYKfnV8KbxizWdNZg2/GRftfy1d76opz
72/Nud9a70+lbYZCW7WPahPtLUeL9eJ7pn+1xcytsdj1wKXGwhJbs9uKgy7dlkQ9ez7Q9s3ChoyO
smpC3Bn/4eE+18CuWKtCvV/7dd4/3R5IK/a2LVpjgjnzVELjnbkMh4xd5d2z/bxLe3+ioo7OvV99
hSSnbUfrxWXyZD+agtRaPfJqA5TUXmGG7wGo/NEuKaDbxvJHHhmfxJ9UUHKVOJCl+9Bo5o9924Oz
S6jtgZPxHCB7S4lzzDMT5JItT/Pl6ceglzdnVmYmTQSEUi0I2MxyvLJJYIuwAo+N1fnSZYmsX9v1
Uc9DG0t3eIpcPaV7K2XqzxOBN1N43xUTcxcV9UWGgZ90o7+lxjgEmHjah3Cy7wiHsrZ21Gkfq1Mv
llQGCP90PzgP5JQ8KYWYmiKv91o0LkG92vqPurWvDa4/duc2TIxZoJAKvFd4ziUzCNTM6F7/Qlh0
94f96E0qOHtGexs9/y1E2Erq0tpD9Yg7z/sGBq3wEvWFHW+51Z8cMKZ8moo0dGTmLfXrZFS/emEy
nUGI0FYGXirOtidu+YDgCi/aHf45iIvOMs9hu9E1xlE3xnCEQUouiQtx5Wa5U46MesbTtw4V3Tuv
GL5kp+vOUyvEa+nrB2cfp4Qi3CqxnEIyn+jnfMXspQsBH8o3H69grdAjg2hi2bll5nbI+jpuOGit
wjkMw/fp41VmeWfC+WrcEtyMWyWDvZtRoQ0BSDR7mlO1BrcV8LubzxfVu/dWL1+hVbZpEW0/I1SC
AuIUbrpwzmW0g/ItgXdQosfA0bXgFm7ZJRus8BkS3sn2UDTZNGLGcpY2+BMpiK1gxftDbK9zJe2q
faZoYHz1CwnaNa9lSv7LlIrF3VCpRnept52X3S2i9yny3lunplSCpWk6oJ65zabVvhlBfQ+3pkjQ
WEV0Nfvmz81f2l8iLBamMmXdoa9recM7wVkIJX0LtAcybDAqbvkmD3aOuH/EBrAN9X9D1K1P+H4g
j9EuJKtfeJfVma2TEznb58Lp/wqJVqSyA7ePSvtxwlUFDbaY8egGHbR0aSOwbHEQdeKLARsjWDGI
8kdvmBaONCT/gwrEmiwKWfMVSAG2sJ9+jWgWLy52vnF2w0MubQRW/fQskV5wzYVvzK7IRQyE6HXJ
ux7A9Bf+Np3cpRv+qN7eT61dnPG53V32lpNli/pBIihBD/ZT6urNzNuflS6uConQMUJVfCedeUrB
o+c0nPT2kw/POu4M1KnRjN9+nXY0Ll016Sk2N8++a4ouElHxlgbNhoAPzYO44RfnlRw7rI2jiyg7
cOx0qyPvVBmLd+vCQN9gtpnyxTT+DlqzOBuDr//tHs+HT/rKQ8CJlGCZsg5Ir0VSzYYLHjm1t3qZ
9r9lMMieGGzgPEhKH4lDlItL6Mryc1ZkTqiJ2qZGOfqjkRyIflDBmnn/8C4U1y1Y7X9Q/+tFi7w+
KbZFZJNkdjuEIZ7GVVSJR03MwwA9yV8ZeufSwLaIMaOo44Gyzlsw5yw7Ztm4n7O9M3MIal+P+TiE
8t7gYqkTusjNf80egLa5zdJNP9aqtxCOyCh6X5vBewso7y3jTrfbXRvNfIpgGstj1YEHQZ+b5ZPt
RuoXD05RXwPtBD+KoFh9lIYeRrqcnLbJX7BsfOenXPO182+EkFnPJsp9nahmXQkmKs0l9SLVYSDw
jV/ap153xUCxsW8VXkV2k9M8lXUjPkd26tM8z/vfYV+6WxVVckrZ2MP/5nJvzaMU2wbIINHEzmbw
ZPPQDvEiJ/CxGWsC87DlvqIAi7xEq91Clgb9x6wmOg+8oO8ebFR2r5UB8OIMbX3DpzCcwWpQj+Gd
une5bdz3ivaZXpRdjtmtV+vByoWftqYx9Hzmgf2DodNfaTSJyp8eyulr7ZrDuVTedrRJukaZM4bO
HRFv8+xMoUrDbsHcMGrnbvSBdWNERZdQEpKAegVxzIJXEnt+NLwqBtxUWN+onmmG7VOLXrFKlnb2
02Ea62S3bciFsYSw97afrs3+N6zd+F6K0Dh4m/z2TS3hs2TzZcVxIEsW7PIHVa//pN+Vz3WEeRdK
MW//SqtlmhhQ0zPNk41RmN3dst3y4ol6vXhd7xEr5OKqy/V6d+zdOPCMVJnnh8iU991JRwJn3mW9
0ebI/f8IEf3iWUN5Qsm7I8spB+tUme6MexUYHlX2b9NVgCyCdWz36iUJZzC9DiNGbNX+i4l5P27n
Dr/fAvrSOXbxirDHO1fFbr8Q2DJnQ4cC3lrmMZlrC/JIuPgTGIdwJ7dbhlbOYVnjc+iBF76VCsB5
Hb8ZWzn7A8f16+yYTSo0JaRjgZKd2Vwz8vjF2YJi5dAAUHVs2z5TBQyQ4G9jkiNWfeotb91ihCbW
H66h9TDUtEd4Uw+IabCk0669slfUT2C+4YHFjMx9OCC0gwuii8i/lQOgWydE9JveuW9ULF9vUS/m
OLBzmFmalA/krDCl+1DfYp8emn0rEfP6DA9E+6Q0/kj28giCtbTyR/QaS8I3L46TMG+F7B8hnCVw
KAosOQyM/H7ovLjfhF7dlP9m1ptYrRWB5rOweB2H8rj9j7ozW44bydL0q7TlPdTYHMtYZ10AsXIJ
7lRSNzCSErHvO55+PoeypkRWKdVdNhczZmmyJBmBQDjcjx8/51+G3PBUSCt+pwJtAimtbUMIiPwT
WKeq1HMgk659GlPtwXUH2y9BWV2PDN8XsB9vhqSoFCFHOy1WrwdRRDvbBupHXYjSJycWT6tRjW6H
IdwmgDY5MDgKlRJ7vrJQxCyTBQwtxMxakjVabVw8nJKF16hMezOjNpclwyX5RO414YgE73iwJqBo
oQCep9XuoZlS3mZwEDWFNKmfzEvcnGK/GiB6mjXSoYFZsX1U9huBAGOnfMq/5cIZ9uZifSUfbq5q
I2Y4FwotsC268yGE3dyk6jVWLc6hK536GMdB6jlVWXPc1Vu2euBejgH0BroTCRFdnELJAqaXaLVT
BgZwn4Dn9dNppoMn/cnjER2jaan+SPtceiyRQuaFed9xBGSCWMl+dGOXBg443IUj8hlucn+gUOj6
bG7nlKB7vnlYbAAn5Ftbw0EG+l9Owm/QxMc96pQAenyOesWOyVI6cW7YY32LRKNyxdY8H+Kmbzjh
1h0oxlAQDEbgWwXA4I6z+h7u3o0DXuhcEU5GpT4zSX5jjn9UXo/5OBS3E/CqPlQFpyRihNtRke0X
0/AtuBAe+VGMPpcAngCPbm87kcLqdVXjs6XOuU+vg5VelBPdemgDVaUWlOAW+8vgzulhxInotABY
vp2yod8oWEKdrMkudijM4k3KQY1SQtbyv5M1wLXKwXYH0exj2JGeJnUKSdySYqM704JmSmccUDC6
65dW26iTK/UJSnFpQpjzQTRTN9bhsXGsj87qOL8EO3Ul0irbxW0Y7rNAu0rz+lIBzeYbGsw4ZyrZ
GCnOHFsVeNccO91nHWocjYa8BQ6WJ4fJjG1vsIP5KgnKBNZnQVo49l4MgpPIpg5bovblWMjiP8ja
tgE4U+Spfd4ttn7fRRwbsgFT3y6uaA3NkjCdlpS2m4KCcqL0e6pU3b4BlXVdWCicJGY3eInWX4Eu
/qyMirpts0DxgKK1lwbjvrHN/Kw0os+g3ltfnUBfV4J0pJm7E0W35a517OqiReOx0tsvk+XWuxRy
L2U3LFymlupnaOIVH+hkHwFBQyzgxOCF3E6EUF9NpgesLV9EzC5uRVO1A/YybIs0H/ZGFl0Gpmls
e0fcibAfOHm4Bys1s+2SuupODcuQx1E/mDZ/r/AwdvPic5OCyhyFPm8bagXChjBXYyuwNUClHOw5
jcHYpvkxaKP2wR6MP5ZmScEz0HsozA7w5eB+1fBHJpXTCt+0mXjzksJvh98LOzwjRLhhdahMl3pY
HN8Z09Q8J2ZxZunx/AxRKz0PUj080/TE2cAmRMe2bJ4rLdU5uImGbutsXOErMbw0U5nuFo6YT0lm
DOcFnIddCTHxLmtgzIkGUHaoqKBkDKHDxjCv0Amgxe3S+aMJ7xmc09ipYAuavebrlnHF2SJHd4Eq
4YDhNdykgxWY18ieku9M+0rVb0Kl2xEZz4CFPzZtdKEl7HFg52K/rYAd24w60LpuC7/9NZyKlE00
lzvV4Dla2m7YV09Qc0GdqslJR+yCgxyBtQpUSLKTchksw6YKu60bDTBNeuWEc7nY9kNLUbbTIU+G
e2tJQOJl/ZvFDowQhz1tZ3LNzcS697CH1zeuk3yFOcXBPkOOFtoh+iBZqpVbrZvT6zjuLrLcYQaY
zKpQYSDgqn6pF/2BWPhF0EndBb0Lhy9SzE1r9SCxON4COc3jHfv4Qr8zDbdh6HpJWxkn14hoBGrh
A2QLFknWL+dOat0Z1Tzuw3m+0UDaIehQgupZ6DkuaZpxZId+XtVacU7uVkt6TVZScgyGx7jHOKDV
ARFo+gJqe6qfnLh9Q04EniwQTEfpQThkQXixBBBAQSctPuRHuD81rrc2XrgHs7Amvw9zlVYgCUye
QUzRlhJ4E0AhzyjVmN5W+xCFS0IlbzlxDJOp05D4AVj0rYA57amtcZF1YeNFKT1Ma1Yqv4AI4VG1
vi9LQ/O6QL/GiB3oSUbNMRUmLBxKdH6YR08h3feYinY6gVWvFT/m3LV1UsfZAVAvfJHn34JyeVxc
K9thJiIbPtmVGes1gNAKqF0KjjUWkEjdoKaNqy87zVymKzedLT8ibXpsjKX3K2UIWF1zuDFq2r12
kzo7NFCqczprugcP39pVDQR6mrxQCF39fA4b+xxkwUijLIp3KrhAotL4Uo9jANFsyvaG2T0OaXZd
U070Bopiko0fH3S9fi4d9SGKeiiJY7T4iHJmzGpa2bMqdTPaB6ezm61tDlB9JFC/0jlX5zlJUr48
OiMCEJzwcIEIFDr0Qm32C0grLDUTSszmkJOjNdVi7rO8BQMMP9A1NspMtuBN6cIiUbQsvopslYcY
GVb2Cuuy/UIlq2houYsQ4dTZPoczRASEH6m9xsT0YdMYZpPvlb5WtM1Mfarc67UK7CccFBRnnMbt
6F2JIgmOYxj1SMmmsR2B0ZlqnqNiNO5eiL50T+YYiulc05rhcQyYvvepNQA30bOgs7zSMoJ+R588
buk4uAtLjfq5Rb1ZBfQF+iP+leb3z6SV5O9/UAwLeqEZus3h2lJqYOKuq84vDjyqt7/WhfqJbNdH
H7xZWaZpUgVcaW3JwUdNwwV1O1yJonL2//ojNCm+9690jz6I8oWZPsDbBeUWq6aqHUiqE41ZR5HL
nwHwIdtTxg0efIUVP5PsV69NV88WNb1Azy8Xrc+rPXIt081f387P5KQ+iPhh7cCSpva0D8qS/Mut
2djE+Jpbw9NizL/Q2fuJfthHAz2FlCJ1aMPv68LMSR+D4FGnWBN7WWjCza2SlDWu1WDP//pL/WSW
fPTRC6PaToGiLntobhQvlGzZ9Gaj3/17V5dStD/MQU01RtqzzbIv+tracOQxD6paxr/Q9/rJFNQ/
CPqRDaihnliM1UCDDMypCp+IYqdtB7/SZ//Z8Mi58MMXyBq3VB2AJftSc3O8y+Ch6OSESfQLXeqf
zCldfrUfrq8UWgEhDq5iVN9Een9IzWozk46Nyq8cPX8yofQPYYAmSoY+V76g32a81gE9Qe2kPBr6
ro6b8t+cRB8k/IAv9+AgMIVuUosaxCyUrU5X4PDXk+hn3+BDFJjQ5hCVmiwkZ7LVLdpyPyNUsQcx
MW9EowVIi9TVL3QCf/ZhHxZ5Cl4yFh0PpB0EDoYqXJceZYSzOQzjnVPlBaWrIfyufvefr9P/Cr+V
199DWfu3/+LnV2puTRxG3Ycf/3Zf5vz3X/I9/+c179/xt/238vScf2s/vujde7jun5+7ee6e3/2w
pfnczTf9t2a+/UYBuFuvzx3KV/53//gf39ar3M/Vt99/Qyqs6OTVCH3Fb3/+6fj1998E4/mfP17+
z7/J+//9N/+5Uh6/Nd3Hd3x7brvff1N0/ZNlWbZwTVd1+R+Xi43fvv9JfDKE6/AnyxJCt6XDa1E2
XfT7b5r9SVctzVXZPHWhS0OYtuzXv5ifqNyZDr9WUVxnJ/3t77f27tn841n9R9Hn12UM7O/33wAe
v9uOhK0KGBOqapoqsHaLU+T7RQsYp0MXpkWeyKV/mVEWJ2zuRlqFfgtnpzr0lp576HH84YjwrcpS
mFR9fSymEtFODaKgotzoQeOS7KuDXxAW/bmmzdaRiMG29wfH+GIbNN31bkICFajnmFY3/ZQ+ojqD
8pWK0dCCa66HH8lJbWN/tjnK2sXRyamaGzHaZbSyQWqh0OJ1F8DEn2sAbzsFnSW6AMnXsTwfddQ+
aN1TfxGDH1iw+IEznXeNey8Cinz6UhzMahnJzcpo55TXsWI/xUF57hpqt81qd9466nzQMMKRMKSz
0SyGXTIE93MdfIUOB168RN0e1VgyW7M5NujpbV0VFDPy9glt5t5Fpdu5N8jhPFkFainEFPFLObYP
pbOQb83UV9ItjZfpoEDg8BAVOdLzuspN6x4GDDw45z6arRYxtupSd9xdmdMHQh7D8CrKRon2rFaA
+iuY6lrn3Ceq8jzMvNIdKArVNLN0us0ANkMf3Rf4KNELR8+TEWmDP+k0GphM1KGbw7CkNtZ7fbc1
xfCQ9ca2s+yt3vLFoR0gHxCE5D/27AUmw9s79nFstNbTTJ5A7sIE7XQfosYX+QnrB8uXcM+JFw0P
bqaBcJN3w8CvH6ul9hFcyePUhFtQTi9zEr0YsjpTVuK4fmqPy9r3u0Mq9bR+6onaW2jQfZFVHDLu
XdxxL+HMIPdDuUGia6abwh2bU/hit9ZR3oy8uhZxH7Yc6kHwf0HtXBZCeQC3cC/i9KWq2vOmDRDY
SjOvVy9q4DaJiF8AN2AskXgFDm/eMkl9jfQRwrmfwzLGdz18iFpgZV38kk2gnpcy5RQRuZtI5dmX
y0D5TYlfOvI7JBILn5KNwM7SfMxddy9HwnDco9sBwAaosiOFiDFZd8ElmDzuRuOwYKMeZGAt2xRP
MyC3Uet/5RmmiX9a5g4oetPRhKZhjaI5H7YCkU3h0MfGW1i9WjVSU6CHgSfoMUp9PEHxilmj1zpM
DlPOGSSeXqacDckAIWHWrHS5BAvDX3oAWVPnoEaRcwEJvk+T7tAx+k5mUyhrlp3acYWZ7NKXSygH
X4g42hPJgAEHiV+UDJuWRU8u1SS56NdbiQP+LNeQFrs3mTXerNNRMmkQb3QeSpQXkaEBKxXxeOHW
+KggHhWTSnHKI1yjCHhS6FV0uCdm3/r1KBJHFastnOzPJWCK70ul7RzEgHguWYrHmW4faa9cZ9R5
VYVFUkfxyzIF28VKX9Kg+jK85OFuEOLgLPQvucFyFCcHJYCqEQiJMQiKNXZbOQ/XRSavXMk7TUIL
lJ1xUN3wZf2FXJHrG5aC2TnHM+FSrpb1ew2BeQoj5d68Qk/9+9KASXgysmBbWIAQ5DpLNegYs7jo
mnTTKVxDLhl5S+t0rwdovnxE14BptI1j4A3JfBQjq0heBQGEF3kRpayhonTECfFNSTkhW6ce9I6O
fkQhgxmCXBR0a5a7vDdn1O5iEVwpyRcTOSjKfTwmOUljpvz6esQbvsdut+JNAI32ZmxeRHZAghBf
20qxhS2N5mb1qzkt3qeZ7FwgVWx89mSaalro8b3fuUK6MHk8V296psvCWHoIR9v2mpGxl3e3vFpT
RYUPkAke3s+WwW4jQ+0i774gomg1GCzQyTwK9iBkou8tO3opCK8LG9gaslVm0CAlHNcHdYwsBWEl
HKbSUCox+SkQQNoYzNHMYLDMxkTfr7wNe+sUy3laG+59PogjOILBtwz7ivUBIG8MLlAxSnwj4DVV
fksd95QjHOPjx31uuxaoIsAMYG/4TUAIWsc5kNuGnFw/5Cp/JgQ/JgDa+/PGOoquZpu2axAfDPh9
70cRDIJaVmYI7JXHl4Bz4MHDspQ/xbbOlgvz2Iv1cqcb4YuS8Ov1H6oL15hjRtREGO95ZMf7xY29
T1rljbnwIjRdtTUAZOKjyw0esWOr9TaZl3sqdHFa5FrLEgT4Bmed9aHEvSxAQf25QKVqnNio1nuT
0xwYCJSN9KtdGIeKJf2Lm1vdBP9xil/vjtwLF0YDtgcmVh/OUkoojDGvqm/otZ3CZDxDD6ndqDVb
reUkL51ChNThWMaRtYOJMnqBTjIjQ2Y9tXS30Oyz2VnWCLnOzKBOXnS51fcxq12rooNdNzdEBArw
pnEsBDMic8SpR5cDioSkFcaebTEnutg5rplLUecvLFxqcfNF30bXbjWK81ymDGo2OhutV960pt5z
vnmu4+yUxfpOMB0RUmLVUKUFYs4/dnDb0funn0FOF2T4Qjdi10ByodjunAJFeZaLC4TaFyNCjriy
qSCb1jG25FJQyjPVgPm8ZoHol3kwNc7lomtULmnN1nGdKbly0WQxDA0o+P66tQCbe0mj2UEEla0x
oink1QOEKLm2WlaljMpoxdMbTYXnELfXER4TM/aBvhleZs/xxkMUbCOTAZQVnI0MjGKeuq0x2RCQ
2s8AR4lxIVdMDJDxqY7cQEapWb4QL7yvnZNdFjPrbU27IkW85kF/t16rVcA9pAU9QfWgNRS05Xsq
DVRpUX3G1eQeaBqSGXx0OAbEUHKIVilamnOEhWx8zaQh7pr4uGPyEhMcMwex6C49pTKJkN9ORvtE
rvZOjW/RA6Q/pDyu323N7SJkHNYPWHNAGZcqCD1biuOoEqC9VYkzJyCoDU3l+mhP+F1lX64fr2FB
7XUw21EPVs+rpCY3lcklUGS0+arnCghA1Ggg0JEp4VONc6jfF6DjaHqM3S5wJHlBgac5F9OpChey
7p7OFYVFdCkG7ahoPYbhzIkhKT8bC0DTAGagn1pLt61y2gFg0bYuWema9czaSziUd2NsiO0c6deZ
zAZk/sSWmgDWw20DRC0iaBwmfrFmV3/md2vWVYULesZyHUc37Y/+zVpgz1G0tK+OU91D+tlEWXFS
OhYnRFVOGaV574bFa+8GiEcarkAsINvalv5lBCtx7pjKQy6PSFBg0O2Ohe+acOCFbe9L3aZTz/do
ZGpht4XilzOgTXYuargjWBUNko5rNNuEqOGpQr8IkOiNi/YsN+fQj+1w06cDSggiexNq/IZhnrMp
VQQ0FdfGPxOEu1L1ZJ15CrJZKclOxdNMWCiBS+4NtbxQVOMhCMYrN4DYBhVOHHQx7ODHe3U+Hfrc
xEi+bLgTkCKoRDlAoOPmoFbx29woG4oCwyYx+m05VdKWGK3vMO0goKq7KbMYBGcePQNd8ANSsTTX
9QTZIVRsixaVhyreG2X5mmcFWUmUol1dwOvRz9EXuNBLcXCr5BUwBtFKXmVu0zcrDQRKknej/eQE
iHEKCjlD0UCbMzo4AG4JLTzRHydeWrjUrI0aRcppuEVAJQdbUO27to7RaVKvgRsjViwy9ZANhVfM
3XBp9e3uFxNHnsN/KNkS7F0NQj4OogJ1NShpH4o2ThZV5aD2L7G1XNhx4Xim/NZIw8M8cKcKlE3t
XgBwuYSFMqPeEt1ODodokIu4pWlsVoPh4U77pMT6XZhNNiEJmZ15cjYFG8zR1PZ58xrYBGmAVO6W
aNt5IJYqwWE7NMvFa2I6bXUg2ZyDs8l0bfTaGqR2UX6zc/06NzXAY8iVmNZWHWBEkZi422l00WiK
HlpL/xwKFilPmaZiXDwt7XmV0o2pUhoiZeog6ZkkNwMIxc2SVywFMGGQxyDClWp4qmAubeAqKnBb
PB0fk0hDsLaNQOHZ7E/+okTacdmOyDtupzc3h/FDZsB3oekH+uUa1IezWZIJJXsjvBRtH+/bFGFc
G+4YGM5sOyONCBBGk3q9+YOC4JVXcBJZ58s6LyK+ylbMNJlVtvnsLuqzNzk7OvTdVfW2bZzAU3Bz
QKaCK2WAT0N0ZnbrBMoOc2JNGzGr39RyeTNSlEWCsnlEbUjxXUCpBsYBnPJqlxOqc8munHl0Vd8c
q1J8AMygtBFZxCMGkAKU7bEB5gGv7lRDovVdlRVmui5KHQxblMZPBqIUSMlwYDTV6VaLGfZwDoAT
6+Hl9A1ZQtvP5GPo7Gn8RcHyn1M5V0P7XsiKkRCG9dHUbZhSAN358ooimOsXzktlDNRfBKmIzHnX
zWA9quvAnX1OaZd1NXjqgrZN7o927yVCuf7V0vnnlQPmmI63Cb6IvoZcWT+UhOEwFPgdTa+arDA4
Eym4xuOfjRlvZn0fN9WbTGkFKZOuUwOSSbg8j8bUN/76TlbDl/fBX3M5Fuu6K0yLqps0ivnhThhu
fFjq7nXNhTiDL5Z6jwQn+A8E0UmKuicoL3/A53wqZ7XZziC7fbZFkG5w8kDrsjHl02NrT69pRm24
twxa+VArCNmK2/t2nN+oYXc7xbm7nfXic2egY7TO/BGZvUCJ3zIzag6oTrEQJ9kZ1SltLfLqWab7
GMiTsjBlCq2xNrPOFiSjXSLnimgg4YbZ8tD+Io1drXLfDwqUIKKaKix09KCzvR+UxrKmxJxc1IlN
fxiAj2QRreC0icLtUMwxSjtgaDxTQ3HNyViDeDzsY6U3kczJwFEhtnE0qgEaLR4E64g1VuuczzTL
FYNd0DbBTBnBhLPBkvTIhdGzrKDGy/KXKjXerlF2ZfvoIui9S/vkDMMpWMyehN5Ge6yz3uS4zSFm
CKmpn7B3qw+I2dD4dDQNoXdZlolz4hXdy70R6WcYzgHCK09rALNrLCriqrprlCb1+6phuCm8wHp4
RLkFERaFd9UlC790Aw9Xhiyt8c5MKmp/CnASZPz2MHhBNwAPC6r2czCZBAenUy+nFNZiXs3Kdqxh
FVMZjfc5Cu70RcFxJsM9PO/rdYmDUon36zOlSusjH+TA16/FhvY2zfDQPE4yoIxy1vz1hNdWa9r3
D9fQHR6sTljQKDJ/qOzGqFva1ew85wuVT0duvg1AQtZp4K/ZRhfyyTLd6Ek1aULzU53cZ9XQwf5X
GZqA941SahhhHo36cIUluXZT6vNt7jAZUBfMfWMgTGryn/UCBEyquUq8MSa5j8jESVWSz2kVWftk
AyivOsDZuk2XaYCW21+kA88f7t3dbMU20wsRC5T4yVpAWZhzlB4D1XjtOgEFu7MzX9OSKx3zBS+u
zP4wwwV10HXyqwygNJhzGMSmc4zMYtdEfb3rNMi9el7tmgAwQSqX0oTiFFWXlD3MKOi8sPWJGiE0
ZEJLTt33DirkG4QeWMNtDMIvsy+TjO0vdi+6PMf5NCNso+WLcmHrPkfWimmaQcHYUpmH8ZgG6+uS
u5QaZqQS5AvdpNZOVTo+6xi+IFBfszPOoHBFHfZ+HVsFRZX8+zyOQrL0cjwfjWcoIxB2IkP3a3WE
vqcwe+s2rH2OH3sk6VzOI3BgqsG4UkzcS0Id8br1VYPMX7W0uMM555AYJjzquTzvevI9MOoOichF
pbbyRMq3XPfYXpHfJ5w+a2IhM5x5/2Ci85Oa0AfXDa9CrDpsLlWcpdZ3THLgMigf9HGfpgwiu2bC
Mi/m/aIMF1CKHXTWlXAXQ7qSGV9aI+usxOqNksxf4cMrQASIbuu15GaO5gVUZdihaG0R6mr+5upl
tW+j/hrJpR7HRaS2ZfaSlOUmSl4BuCJDUuukgYJ5UVTNJfV4y4sTllvDgXE0THJFYQIcX6I3WRkn
+2hv1mWAIYrwhkl7shQmd5KUil+MPFcnM8ttonfVLzbmtbj6YSUKVbD/oChjGKrs5vy490CrcQc4
cs/THznUXWhW0BsyM4ZzqcCkbk1kUaPUtLe5Et/pgXodIcizaV3yQ2bQiwRtb3I1Rlph6tGTj6nZ
+OtRg1m5oFR5rPVcBX1jfl6XdI0ipV/hYUi5iwdb6voFuN2n0amfQhMhCLGwtQVT5UUtCO08m/xM
BK9LjU4+uLSrQimbdb+ag8g80hzJEfjLbC+QEV0m9OsWtz66dQtrzOSs7MfXZUn5ezMaGxnl5SSK
15F1XVofgkNkCpB0s15l2CqRxD4b2mu3nnsiMkSgmoavKpxUNBKZ8+jMjoxXeNXL9ylohtZLT5vX
rxuiVUFSXLRWhAcA5wk09MiMqx1in38Qoi9T/CC/nx7/b3c1L+PXpmzLt+5jW/NdJ/T/o96nRgeS
piVYh593QC+eqy56zn5sgP7jbd/boI76iTamTuJlIKQhbLlEvndBbfeTa5h4BDuCei5tORKzP5ug
hvqJCq9pujrpI8hDixLhn11Q/sTJmsSSvqml6cb/rAuqfaglK7pm2kAw3Y/2q62LcNlQ18peB4fi
Q7lIvclJz4o0pm8FpK+aoqcRKxQlYV+ftSfNcnEpU277fLyopwrKcQW5JXkFIFj7vVE+aVp4DvDw
qVEo5Tj6l9hEb4yUN+lvdKy0vEHL38jR7xV9/iNaxnsU9QofcjuZIFgvE3aiH7bAqVojOsE2ozGY
YbiURDuXMmg/0qelfbXPKjyVIpsTdzUjQBQNiHs21oWkyEMvrfwle3O547CML4Jh/pIBX6hMJOMW
7V5vLZqVCG+RcqoHCyAyQtu3RTPchlrzR9Rar1NnPs1q/K13o/MZzibVX/0z1j2HvlE3fee8ZDXy
/Aai+1IXZa/29lUCTJsDKW296G6quYvWIaMbYHLldro17ea2zLT7kDPeZhbNt9YYb6u5PiOLTM/G
MOZYOcEGSesl3M0uCNEYSSqQUDbtGQqo6BKfVJp71D+IBnEcfo3jyN7UCM1L1xkCywLfDksVHVpg
kS/5GQwOaSzT3TgI6HupdXKVVDsi27tXVDt6SN0F2pn71AB52gaIAGR2cwKA42wRXk3BbsPnnOe5
O5RWh24jWMZJhZi8dHBdXR2KRxWWeEHbyCyiCz5dRKKLSQhSFIDyfjO7/XCFE6P4OjlUwxLjNZpq
56BTfifnsf1wMpSDGwTGBi15WObqtdtS/Kj0jowjCxvkwOtim8ixKQOAkSYHdOrsqfWGRynK4LP7
byA2/nuB61/jOv4fhGxYlGh+HrA2Cb33vot/jFjyHd9jlWl8MsFBEPUM2g+Oq3Iq+h6rTO2TDUrD
sGmi/B2ooX+iLgRcVMDcsnRT5TJ/R2qon4B8uBolR87ALsyA/wlS4307xDYMQgulJ5q3AslkIub7
HELLmwD9CgMsAR07sagl2TT/AwTTs6PxJDfmH4bkX3SGdNk/+0fW8ucnEhZtR+eAyDHx/ScaVBgS
zhf66umzjfFk+J7iUul/KwwE+hR39DSbddvoHKaQK1nymginQG0dy/DW0EscGtFAa5fJ8gDQ75dw
Zn3PkBW18G1t1fz1Lb/vZck7tlXOnBRg8TmhYPfhOOuo0N5hK3A31McNLNFC1zxR0vyFv6drfvwg
k49SDcFz1cnq+Mj3Q4NzQRzp9Ey8FEUf4BYxEu37PlAeOhP3MvrIo4feCrBoHeOk8iJv7WpLhUX1
3aQ865V6D9I78Tsj+6pYgpAYBWeuuwhKaRPs6bDokM9wU8pL5ZUyI05ZRmV+CPI9HLV2243NRS7q
1kcKUclzlHNqCcjpb0QDrRD2lO1VRr+vTcXxca7Gv0Wn2KbABukVsuc5edKjLvELY9npBLi9XnDO
iyG+QSzuzswR8eqlWCbMRDBjCGsOvxGHNJDSeABFKVtTkLyOc6PhraOdI9lAqmrVXzjSoLaNQIZn
pojiJYGq+EZTfo5X6txS7kY60AcL9okUSaBtrx6TZXbOVNU6Lg0GLA2uKNsEmR/PKbTgVbHyTR2k
N0j493uXTcwCGX0lyjC/avQLt8T1KwrG6x5RSWAh8LITVzVRj8L9AoMQev6E/jNdoaoHlYEjVoxQ
BOpNG3TPKZ4uwY0+ZI99V3yRzqN00nXgEA5UAyR3on2Uv7hJeF20TXg0HXEe61BkxwDGck4J0qlf
cz1CoSOW6nuKsinztvTRNsKuGu2TS5rLjadk1WaShmal07V07JYFqlxrgrKtMHepNiV8Qa8H9neJ
ceR1rAcK9UfjMQzEM148X1XMPHwzv+6UujhzU0UcehPSGhqClxE+BUeOy5dKJG6l3oSSq8pTVCuH
BGY0FFTECVUMOfYprjJMxuIQgF6CoK8g/6jYVyH0cg/t2PApU0ZASYGbH9sZrZFQQ1FJc4LHTGTW
OUJWiy/ky4Ripn6etuKiyAag8JhTAQwMn+I8BPpBg5Q75+1J5n5BBj+8UYUhrtOiB5TDr7O+R5+8
babD+plWiJOSuvSXjZmjyJECpunUaWuB9AFDXgIITpNtU9df6YpP9I1mjvddeSC1RGqGtpXrEGPw
rbnvRP3ZCMKtgWPjJkHqCcjGlRhyc2tKCZ1alPcQNh4hXORKCJizQUzUIJuhl1Ujq+mct32YIkxM
WKPXx/acvIU0Fssyv2sSapFW20NQL3T45gndMqhtHnI+j4j58AYz3jVFeJEbLD9Zo3ImcYJJSq4U
8ToHPj+hAYgBygsS5OzWtPso97yJjqPtkBrIFaYFKBTgVE2EdLWC5Y0n69VhXqBQ7PBFaWU2ZDnt
rBlnKfQhGoOdDo8LeUm9USmRWZYfN4M4zBbnKnXC3wxbopTTCQGlhhQiR6urzDs4wJDH5W3TXnwu
i25HcYTBKFDnFHhxb5BkOfTS3hJVMnmTMPt1T8vtx3WsZWOyTw1k7ZHTh0e71uRc7Sgilgy4KsML
u+giTewbowSeJQP++tEjXBHqJWO7QURtrzkRxJHGvVqP+jN4wLilA2wYjFkvsu+j2OTy4N9xS+vv
k+6l6pRv691+/0WFr0TRKvCygWtBVke89Q3CxkkZaZ7iSwQEg8c8qfOjmQaP1C1PtXzuiHCuGyTK
fPqBeQ2ymnFrpguGfdigcsWNRupjZmtXpjU8VBNCE5FjbtaHUdYPYRV84du8rF0UYynQnXCLbIOL
1nGZlPRA6HudptKRS/lCN6ClhDWTtxL06C0ViYOR6k1FGUYqxei+iS4QP8Jg7HjYtUX/upAPC5pj
tXNRpfI1i7uuo+7cmbVi68gpb1gV8SLaUdD9kuJBJy0NN8gvWBQVDb+zqN7FEqVnjnFJtM+v1Qxg
DsxEEHO9fRnFAE6isLwZVQrQ+F+Oln6eJtjdBejFpVCtQFWhdFBY97Rl5P6ZMSLCmT5bqX4zFu0u
r7g6aX6UmAer5nhvWxyDIguarTb6Q97c2JNyEVbx1dI2WzKNiwHlJAiUqBdoiBm0I3oqpMVekBtP
Y+4MyAnMlMEtnBkVTDUQfhvCzN1HsWiJ6OhzakAdzCl7q1BlgKWrStnqA1508zZG5GYDp/gurSjZ
hjS/CQLVbi1BrkMcVfrXbByPGJjs2gE2YOjIxmUzPIEauYBLWkOeYepGDbpfyIIs+ahvIHcO+2na
9wrTLBxlleTBDEpUlFrnJZrd2s84UIWgI0i5qN7UhoL1c13tlkw5roFEandjgTD8UeKBApHtdr3K
+nFRot7GVndryggg0Sn07EiP2os4dnoP0od5BgOPFZl2tacI9RFNOWCEFv1akwZFn/YvRfrAuW+3
4iSWKXUpXkNArpCCXwpwfFSyLxSzPmpN9C2pKtlByK/WLmOIgYOZ9q80+Nhluuh2/W3fxxuzVNUt
3NfEMzIn3Kn2H5ms0uj/m73zyrFb2dL0iFhgkEH3ug25ffqUeSGklETvPWfQQ+lx1MT6I1XVOEqd
llDvfS+QQOKkMrlJRsRa//rNtC3GStsxsWB5l/CkYiz8lm0SuhAGIMb0MNSV4zkG62hIB3co+/M4
imI3qgOUwHb4HNfqp75xyIxcRsZK3B+ygETdSu1KN8tV4yDjSdJIoYZHpo8G1Unvm6B7S5AjuRaB
03tV/WwmSvCkDPNxtBqoJfGSPJkLnaCA+6q+oZ9zib2qPFUT9W5FxKhGpn0wDNh2A3thFsTRkCPO
hL/gmqz+bYxqeEOqUrjJF2QeSsCrNpI/0LET7rTCmre2ad+VTepcus+DX3xQVXW7wuEY0ewHnR8Q
KmEH7BNsllOlep3FDLVBTyfgSPR2SKBK+B0vQ96KqvcosGDMWthUKRRQMA2qk7CXM6DpHzFwry8D
KkV6vYFNhPxQ8g14FMtdXzcua1lnhUjfRkfeLxuxFnNCJss2OJci3kYvzC2/+ARrACAa+nFKa9D6
5WfAM0Djli1eCJid/eAcuqj1itrErmaclo2ej6/BOMS/TnCqKtEegqx2qkI8mjAWHDHpumZqg8S3
axeXfF7s5dfFav5RzDJxrU5zdtX4Seqck1w70ZhclgLiq2iB4a7H8gQ+XpEBCGVc2yVZlOIFqD0G
EdlsVhoJxm7N8GT7crxgL/vFmuXwJJvIdsEnCMigGJU4T4U1A+veWGyIxHaK0oiasseGTR9xL9Bb
ecHw+AOb+KXtKwNEpj/mOG20uVGjQNaKDUFCeNDUxZUAoU+iKzwzeMSngWlzHf4Y/Srd1eP4QnaS
4ZktmRspafcDpKnJeCZ0SmxwpX0JFrPhajC3Rul/63Bs244VhCEtOafhdEfTyCwZ6Y7fWKc60znz
p4SaMjiYKru03pl8EfW5a4wnvcrBalswUqZqz0R+TRwF1LB4LsRuR1Af3p7dYkq7cxJyUGOSZlRf
5Jfq2aD4da0+2FkEtrkEXjQbVbXR/kXX1h4yDLn9W1iXn3DN1j3N4mSw0Ib2PqHPoYYAMep4mzFj
ImEWGrPOxnVMaD6sdqbomaZHH+5sWGHokcWQzoJoT6x5etIR++8KtMYOMNNzq6nwo77PxpCds55X
N4xw+AK9oUlUaYes4KoSLL4jUSR9crroI5+03wUqmHrLNkJcIz+DuyOp7jgGdXtSMntCX8rsoOX1
cPM5SvZ2YdqPYrFPxzM3j/rQVbWQKIcYM3kyakysAJu8Lk4m/n87QrNwBALUuQ1kzV3nWSVLD0cL
W9oVTimma47O545J0BFeJaICUkA2ZDVoQex1NTNps0+5T9pMdwDL4HGY2FbnOiKDSysxh9TTHPsV
Cp/eGvOTgL/OJ4Y32odsSmkrDZd4xGib8Y42qh59ciL5we6iH6NeWHdyvtE1Caz61BoeBy2V1WWQ
P4oRpYIeKZuga3/0UfiYm8nBRGKxbRr9+xDk3b0IhycltqAuTspG1EZ7nmYz2FWNDjEX4hnz1cQ6
EDNdnRTro7OU9fAzsRK1hf3EhndOLAnPS531EznAxzmZtBvbsxfN3Y0ixdz1pi+QOnuj7ZN4X/Uj
mmOMn6uKDsIxsOzJxXSQWTZeGLMCwUlCrmnsr3GiT89x9UY2JPQ56Tz0RedcHc+vMZkMIWdsKLhc
x/KLexlETIDQhLM5+jveI49My/ZgieQ1mAfFY6i+w5uVugHaJGFGhYF/nKMcDOZomypqjyqhGKes
8V8JvbOPalbl99DnCdHENF/D3KK3cRDuRfxJ8ZXsLHxn3Nq+Xey1YbjDVa9x03Y8jpgW3PXLF72w
nRMZmBiHTDlNc6PRK/nmOS3MnT831oVIrv4knZayqu9OlSa7kz2o9XZUmO4VXbJFxJ0cGwImTqKk
FEeXfTLtEXkshlrIya2+OORjfzIGBm796JAf37WQvNVSnJ1GVU+MeTcjtg703sbHrAqutSFgCxKx
jIfybRhSdsvhVQ9YhDA98HlLqkMhRpxE+ksY+i6r3D7EQfBYOsV0nK1Z3OHDHt2qBhpFg29g80PB
hFUkle8W6Yihd2XiizFmdAsOzUDPuePkLyvo8v8nI39RhVngZf9viPE//xcOFmH9n//7+z9BxuXf
/F+QcRFiEEvF0MGxpQ6e9xNk1M3/4DvLUgGEhQ32BLj032Cj/R8qshfTJgaF2YdYKO//DTZqi5aM
sogfsAWIo/4/ARtXqeY/sT8Nxo4wQbcksmr9N7YMPHBdVcKeMWmIU2qfBNplMlRGDg4EYku3HpgN
Z1CyEuKP+m9p7oT7qcXMizE+LsNEsCnjAKxuOyhBMLM+GXOzlbPjdaY5YMLuwBGemhfyMZCSE7eJ
rUJxb+TN/h+3/N8gzAWHe/cxTKGjr1umrhggvKNA1GqAo5gJp9Hwk+kuoj+uTFebteIoG1pzDori
GDb5cEa64SVNIbB7K72a5BjIPbVOi7FMwJ0XaQzFEfdKe5NOFoKR6ttAquxempxeThGji9GAyP58
8eLfLp5biakTAzOd8dmvIKPT2iOTMcXYYJ4qbhaBo27sxJ9XBEAm51gm0Jl1ZUmAE5Yrh+YLNzfy
+sw8xKqTn/98Ofry597dSxsOpAQZ5/+/cYVCXTHnMAzlBlNFbUsG9WHo/emUK+LNitujjZziqONV
W9GPmJVlPZA+cRCZyRd8YiFsb4PEap6mSV3sONnuwGqQsVAz+rakOq0Cbcuov9/3ERBHOZI4OKo4
Ryq4WezH2Zu74hZNmXoKtPzSG4pzbk3jLy/MStt//yFZeSb+UQtwL9+xxFoqx1hPYrK2srk6D37/
uYSUAkNX+TGrg7HrUtqX2pnxkgA06K320RhBT8ux1x7VKaQJGYujMgTNdkiqr39+AuJXDRevgGMi
d8GOhvbHFqr2bgRg1UBOPeShjSSpfacq4MvLrVpfiIRKeJPYpWc2yIec+I7upv3bG/kvrwAgKvMM
Hcwb0cMyo/gHhw4nWUKl5GBAYTaJIwyoarEHJWKPLJ2luSoIS8QYBQIqTK7058Pts6Xk6dLtX27G
r5zc9WZgAMyzMoyFnWu+YxYCMZUARaGxmZiYnLUsIS6Bc7ODWnYxioNpt8UxziaL/iOFOluWYKKY
x6xLfiR5yh2m8G/35/cVa7GpMwzickwd6e6v96eseZv1KpKb1ppTr7cw/A/FbVENrY1UUOrG2Y78
c5dIjn2FwhoLbdCoOTjUuTD+xlt+R3hf7pElbMTFwrAZk8v3hFC7KGmAh4xBsEUws4XWtZZVt+nk
ONzqO9iJbiG5QPQx9bb1iVLlN5bntNJLl+XsQ15nk6v1jE3F5kVTevrqKE1wCSfeJvJ9i9FsKl0w
qs8UM8aIJx0jSuWoTxBl9ao+QepLtkky49qVs4NiprKBjUiKznjCc8Z+GKe6OFpzkW7j1tgpWCtt
BJ5A5xE3pkrS09QLVO7rieK1k/oBEcnGgmFWjLo8C0bvRTW2L+urV80xnhppAoNZy/lYtnn2RfMo
0+KLHo3MTKID9ljoH5YtH77gUrzCE/bJhGaijrGRVsFacxKkvssmOoX1TTV+zEVlnMvIxA3Fvln6
9AaTzzh3ebVPmpI4vSIG/E/MY5umwV4kIjtOU/Rh5cRXBbF0KAwe6zEjhtboKga/cIOT2H4zfW7p
umxJcvUPPb0Ozm47A+fO7aTbYMLtnB/DsrQf9AEXvkG6Zm9xXrWEQXUNBMo4l2eUd9XB0crPRBHq
Lmn3CqVxTqSG+fqXtfZv7zWkYpNiAAY8Y9Ff3+tobjDdQ0T38yQa6uai+Fq/I1at8BAk7UNhE4ww
WCdY1l7gZ/V9k5QUnaP50Ovl3V+uZpni/bpHQxKBF8KAjwSr3xRrVmX3ndEHuJaMmPfog/3II/gR
ZwZu2XNS0IkaimcBXBQNt3liMIJOHM7jc4dSqciPZUfHO6Sm/df19vuFaShMWGgLIQXu5a+3yfEL
vZ9SLK3IxrWPsU8Dhq/dFgRp2Ji+8xlQ4zF3CDXE6dk1JjLe/3xnlu3l3Y1BpoA1gLFI+ey1oPjH
9twqav+zYIiXusoPtDM5BbObBPGTIGneo9kQyPRrYoAW/cKf//i/lCucC5xMmsRkYOFZ//rpwyyI
iL5isxkFZLsZoGljmP4PuQwyyxzFghL41462fJdYmeWWlfVqYosb918LNJp/qVZQMP5+M3SIr7yv
zIE1/b180CmaUZkq5b/KlYgIHMCvFgVM7X9tMRF1yfzChw5XYuTBeXRXZF9nkwGHYKPr4eFgI0Ce
z3Kcq2lyw3hH2VcGh8xaECNNvODlS6Rc4bQ3PGKPSaLgHrz8AX1UkRX7ePCuv6vrc//MYD9i2y2d
Cwb2xjnFjRwuLYdipJBEXip4f8y5g8nzhJOgRavPMEYpP9koCjxrSF4xfNvg1ZTd4x2dnbAJnHYh
+o2asndvL7RJwjtt5D66ifiH5IiJaupCCiXJaNNz5tTapz5PPEtV5/O6ES8j/FUqVCzMHWnSl5qN
jZdURw59x7iLaVdwwvLbazEDvDaBc62HItq3FsaU8RI9U4YP6xUzFaQgAulSfM5i0LTy0xIwqebq
B41S6sHvm03I8U02nO6N3djtykIPCTXiDZ19Un4qW2NeHzB6aByOj+CAm2txXHm2Ne/ZJUJrth7m
inaq4dIegszN6l7cGOiiIJkWIAuVg3im9gz3mKPa28CITozBhx228MkeiRGJ5cu2H9WOesMsXGAR
FobtyxgVWwNfuC04LLLX5Zeu/FB7EU62vvIkVKDASCM8tWjbl4I/U2T+XtPHEM5VuR2InvDiI4Bm
jG/FYMWXosNu029J9yDdbWeO8jbr7NbEKF8LaYaukjugPhw6xIwC8pkz7qVQOjHiXvhPcQU7vNTi
z3WZnDWiY04GxzdCJ2C8BuBqL2FIcVAH1Z7AzhdA/+5aDN/WepwwCmM/K99LDRLu4Kc5hqq+ekrs
+FJGwjmVWHEi4aJS09ruVbVqbJFzyg4cw/7CjnhncLVWHRhYSYY6UGVwPFn2739sQynBTArgigSS
RvVnYFy1DxTWkZHBkRaEuiwKB6bs2P8yOaQxoAVIYoZVxKmJv+3J70kslEBSN/BJ0azFYMV6V7KC
O3ekZqEvyOW8Izwqv+vwbTsEbRvtRJGBo6/rbjlTixJLVA11bK1pxt/2o99LZ4uNGcqiSuNu/dbM
qd1gd2S0EaS0dE+11nK+OzNlVryLjQwV+MigpwympX17WG/JzMDWRJ74P29xlqOT+pQDfWnt33UR
FVG3dTXOxmYdc4EktfvMmSEBL4cGoMBRX7Q6/jg7DPXs+QAj4YhB9XSa6xQWvlHfgKZw9JqQBee7
vxwiv98mG9ADqjSh5RylK0/zH++OzAzMSmfJTrJsEKDIEVwUNsYgWcaX8PIom0sqKRK5R608rbWQ
ikxgKriZf76W5c349TQFlVExL0QuKskWfPfm6GHc+hMevsxFIWIDszleAO/eq3tkv13BKbo+pj//
UfH7sQUaZAHwmAZuHZyovy4ei+hj3QlbwLoKM1rFMdIrJX75CY0AqZqG/QhT61u82CSbjvqmaVAJ
UFtzolf+LU6tLUaU8m8irmXB/nonAO8RCUF5ot7SnXcLmmj4uBwhQWHK+nnUM+MUyY70HE6pZYBc
R6iACrLPvQD7MiDswCuHb343FQQQzkQe4KLNOdtu1231z7frX0AJEoxtag5seXSQkncAz1ipTj1k
EuuQsWkuaAwfG/UohCACAE+m3WAtIS7TklY6OldAKBI0l6WOGS2sk5lkwQiJXJDFX60uyomHRmog
RnlBsk9+jVQRreb0QXM0MPiqNIVY3Se7daKPOMwjHMDin0ocw+EkzUihhABlpUaxtXGB+fPn/Jfi
is/p8D/BZmaazrvXIuRVo120oaeU5QeRWt8shmkLSGGcVbKEmBsGsJq6TGwbY9Ah6xivddWHXuOP
Ki6T1l/Wxr/ed6oqkMgFJgSo/PU1Tbq+k73OlEzv7UsfTulh3U0KIlW5W77iESfzOtOEzQGq0Lmc
j2S2ESwdcfaKcNYgb7XYK9rISJZaKhhxaKpFSM5zoe+Y+xwL31bPicbco7ZwKgWZs6rtaKkKE+jk
Y5oS9qAwlllXQucbwHBGXvxlq/y9ngY5NME5VrBFf2+NYQoyrxzFwntqNoyzaVnP8O/IYiKeLWkD
d+0Fsznuj5NqPP/5gS+b8LslZwDxCxtyuwkS/O55F45V+xjag0Mt3SiDtJxxOG3E+jetJJI7mFbm
BkXdX+v4939aBzDlBcMPxLLVRSz/66P1SXMhDxvpeqG1IAckoAw+frJ2Fn0n16k4ru22mtDYWEsr
EWcp4Z2VeChjQ2605XSbyO8Bcpjh3qnVFxs3amYcs/WXhkN7f1YAQmkoaqDcLrgYd+rXCxV4DpO3
KUFbFrVapFsNyp+Jmn4YDW+exubaNoK53kTJtl7WBKEf0lF49pu7Uqs8GCkTfrrjnQ/6cFcbyVNp
Ta1X2SozctyGE2hI4m/lkWb9huPpqPHo4mEY25B54Qj/euEN+Xq2XS/sE42Ekry5Jkpqn2sfs20m
PYqrI5ZCFwMX/jXplPyix4YHPQ7bWnNX1RzV2myLbSnz2BUqFBrOhwniRfxcaFWNugh2WM+kWTJx
lsvoGe9Ye7fU6Mkylm6YT9fLoNqfvV7aEM/9+c7AAv/sGN/8kefdhuH3quYscUjdzeLppesX/Z+B
NpcibRmPT/aIfRntQcPknMDUdBcySw9w3YTR8mhopRfGwyfAneu0DN+t3Cg2Rho314zJfMOEHm2A
cayZ2afM7qdWl5exs8wLtovTxqzBUOaYvWxaxv7d0H4iZWErxYnJJdnPRWm75JOOT9NQflHxUbqY
C3Gg70sB+BArOB3IxwaM9GC0+i6o2zs7DsrLlIYOxrdUxoXZeFMVMeBmy0iCMriLZTi+lbm+q1lb
W8205D26wmCb1kuaSFpvV3wxgXA368VNEAcaDATjTLgpNJVTn+NEeUMXWZIlRJ67tWA1ZUKeRK5X
zlFNUGAnbYkTRtzp93lFkGJpnNe6pjAKfo0VPP1Eg5LQfvCUAqWoaLvv5A68rqtei/N8r4DsbkmN
Ju+JgsjSSLUqKvUFSeYynXZ0jxgE3nvNXMyCvxWVbp8y3rJNXGc/kHi8RGZFKtwyzgE/SA5t5V/w
gIN1qCLYT0lM2jVoemO8WZQJTlu4NMJZMpxygjrc2VfZATsZ7cC01INmXwwrLPaGXqYfl8scrCLf
Z0UQbVSzo0hbvpVRTbOYDD/LuKbxW2hWRu+1AZUtPijGKSBxC/bbk3SqFopFLfcQabRdQNgDG0/A
OxcxiMVh6Mo6xiO+/5CWeFcUZeL29ezfAqmNp35+K/2wvigBnLlA4FPgh+oT/X997J3AXTvJMS21
reFoB70Z84d1B1tvuKmpKfJm39xPsAscYjQJKgAaKVv9Zkw4chDyDjdwrNvt2jcnKjMqM6frLC27
OU7+iOM0ARFhe6ntud+FQick7oFdWsWJ37T3Bcw1UnjwRJmyzKXZmsmEItZOjLNbxSEowvKlEpiH
2ImqeOlSotRNZ7uFgBZIinfoYsApLlNUkZhV4kXWDEqCUlC7EZAT7lsw+csYgBnqoN8UagRgO7O/
x198hCYhqFDQ1XXHUfuqLia/CiL514BJHayu7Tx00fewd84BJtpyXPSR6KkvuNW8ETh5J8Fublmd
fyITCNuCyX9wHACOSL0f9UDHdP0sIl0cokVzmeNVuxezfrdWo9FU1dsUhGwDxRFy+fITsW5/IoeR
/MnlIJtU3iKMZl40FTSOMQb8Q82cjoHRm26AvPoGiamoAPEbrZoIlE2/YT1DrRZQeRWwqwxE9ucZ
51Sj3JVL243LBhHLCnkGpQPlNrIlruFN5qY+WWtIEfewVfDACqEHD4SRm/nHvOBsbefqS+rn2TaR
42Fd5jPpqUC5gcuveTNstT11M44/kAB2lkSzrKb5W1777R7JVvHz05hKaJ9DB3h6btHhqm0yeypQ
sLe+Nd0ERSUfBEx7I98J/LsRZRrXIiCLuhmbbapa0uP4+ZT52GNONpZkSelAWOtSz5fmvY8jXBSp
8WMvi9eGiEzYldUPLUwSiH/sBYQtb2ejsPZQti5KjLDZpihd/5MTMNiEGR9uBxbDLunjV8uvq6Ne
R+rOUoYKvEjJuW1FuM2yOXELEupcUBSNyuM0tHV0wwkXU/f8GoThdUDeRtigVp9IZNzGYvaPY9TO
h/DOtGp5VyhRutWLGfl1KG8WIZYcqNnZHI80C8o2aULrYk/yrDlRf68Ydx2h35dCJZikwBFrT+Jt
hhsgc6TluxiX9HuI1t0OMs12QEH6FJcHNZlGUma7wRs1n7Vk2h7RtLxPzHkZCTwNGoYKss86mhB4
iYGJmU2O4hVXkGneiwC/kmBM6Ky/Y7aWXGpn2TSMqDjaqKnb2shcLapmF6LSjG2bTL26iFNUXsVM
zB/dQZUkMFuYtyqYmXh9YfhgMfD5MnVsLtLuPoPb4P1ZRk9D5LC3xETq1ZqPvyjyuMlADKIv8tuM
gK9zZL8u4QlJbKQnODlyM8fIK0oyuo5RcGq7ca+NUsIIrsRtrsITnH77viRn3NiGkNr3QQjvT/rD
REDexx7WkgcLdmGuMqaZKzxhGz8/r/vcMnk4FgGNQhF2R/IcDbJfpg4uqLKL9D5BpkPkkCAhiISV
Q18hJlqb20okSLyXVFxltpkEDVgYTOV8IQT0XggWNcrhe+mkOESlTbms8x7vMkmAtGTDXYvVKiqu
ah8NJzvjMSlje61rLDNz1CU84vmBJJFkJzUdOK5NngK/E8dA8zEeYG1NMmyedAVXtIguA37A11l/
6edxv8TYP8+O1Mg6cPJjZ5UkuelzAoGolDuz5vxc9EiWAeyM5YlwaaA0t7OM7+veH0Dw2op6Fk8B
WZh5jBAciWsnT/NyThRRRQKASH6sK6jxw50/gZLxFLiq+Lz+BskxNKjzV5QSpC1hN/ZEM7+QfN4w
ayqfFUinl1AY2X03QNmjHKgrIVhwaniCXMTxpxhnw4+5Vpt402WsE1G5JnPQ3AkO4FFhVS8IyDr6
X69jsGimxgwQNLjakPxhMjTJsVDFB4JtGVIt0HPf20gfJb41JIuyajPbXXbL0tjTLZA4Voxi0wc6
e30To83scsMlVWpFV0Wv8JSrDD8Uc3KBsZxDVCoYvC2+ETCkwj3IDN6n30zIdkSz2uVmmuqvsyBz
M/Sdbh+PwOmZ2eSuP0cXRorJQcQ2NNtlYhbQnMEjFqR9rBg89+hglK3v1XF332ZxuxOZBAseoUFp
eo2+7bGmnf45VdaghNJ4QyztmjHeV1ZPqvwwHFYkfi0mUGg6W4zx+u1Si3BWMNizl6w5ip051o6m
Ty0GLbbkLxjzz98alPHr2Enr5/MMCYg+U4ZCjusRqtD+LyWqB8RPcBsp6Le1DgOSYXwkZxdaIFxd
ZVeakMWW27+eaaudUtvPx7no3SyTsJNVkR/bGW9VU07n2tLjgw0asj7aJm6OqhmbO8mLv5ttkgKN
ZtxVpCftyVwePIeeZ5eF8suYdl5iTM0taZJnJ28qz8+jgEEDIes0ANmJfMMbekcXGmdx5CwnBdKY
iHOV/4WjL7fST8YjeS3x2WGi2kAv2kpi2V6tetxZRfUtNaTYteOY7EtdpJAt5tepCKszir3VoyUk
Im+zovY9xT92ZMZHKUZ8N3uUyFB8WYmwho+JLT/HjfXYzL3qRub4Zf0niYZKJZnbbbQOo53F80aP
IBdhEH3QlT47rVUXHeMMTdTCTa3Lvtq4SuNiFwgvwnrvvk9mWkkazvU3CrvNzrkVHLn+9upPibJR
wyLxNDOhMyLyepNleu1BEqCYW1yu7FhNjxAhB8oeNZ/GowgZc0xBkz+0sBNH5dXRovAmQ/08hD3J
3Hp8PzoA+LW4o3FJrnGJPQFphhd7AV3WecI4SJjNoDE7dQhTomnZfKs5hfKuQP43Ytx+bSXc2nly
bYbkMDpJfgt1q2XUUHl9qS2ukcVSMfg73IU/Y8STnaw4YETHYCweyZ6zKm3Yz2PRU2YiPEfXg8/2
FHwYqvgJ+AVn0WhEIrSWeYTZDIck9HmVrMtKwAk7OPvO3NypLz4NnF+k9Wk2IKVT3XQbXJApFWPt
UPm+pOCol7OuSo85zPS+7IsbHiAfEXqoS4v0mFVj+ITPc3nLHMPziT/OORJua+s9o2fBAIkxdi0U
czvIBmeL3sKTdRxOhD5c1jOIpkKFF5x5QwUrsRSMSBW0Hrt1SluKuT4r+CNNef+xbImL8SvCBC1f
RWINXxMDbgLg1q23b5FDSJ/Y3BFtalz4ldtMy9y7R0qJ0WrIFL91GZC0bqY9k0qdkWMIyVuxmv7e
ail2jfGNRdL/dLkhYzM8ModaX5VklCd6aJK2mSkiVoTTwggVZHMiJ5ZR10BuXn4ue1Fs40a771tG
m0vtWWKAsdF9WbijCdoB7eHraBj9c1A61wBHtzCN8/s5NBJEuxizkVN+RanK+a5oe2FrJooI6BHC
Ji97HCPzbJjJqTI0ce4jrMBxnYQoImysCaZhiytPt1/vux12yjEckBdmbe7v2phYV0MflNds4CNo
cb3rqixxk069pzxPT4OlGCdyWq5EoBa3JNFvvWOVJ2qAXlTlqTbquyKt+LkoOHZZ3z9rQ4Y5gfo2
qZ8dkhzddUNdj/aSmnTbzviVL9w0GxcT2LBAe83DOmSFFPxQ8n4Fk23Bs2ZjCIxC2RiakmzXXrsB
K75GqXNcG/LYbD6SqwiVQhDFvvz4eiYFNfVXNhDbp/v4AdUKry4T2ccV9gRZ+a8NqZmzu0GZ3miu
copBnplNN8XS8Uo6ZrNZVAkp7N1KSy/rfaNs9fpOMdz1T7G6Glr2JnEFNGG3sKMSS5b4pKXmRY1N
h0xmPzxkdviWsPPtBhKEmQ2Xjas1uomql0636LnQUO/ggBuPgHPitt4FPdK+dyoFjc2QDMGrD88j
o7lQWQmMMbVPRVt9BFqMjoo1XrKysa7RLKrNYowLKyYvd05mnqIi1LfdFGBmHjJ0zoPHgLYVf5yM
SSd15mya+n2dsFUbUXYED9MRgtEiLvvhlRBzqob5kJuNAfGBHL31DkwLXTHSAA+TF1k3L5MFM8ko
QiSpyFw+k6HtHHwK4loj9o1mI/Bo0UE9C5ItIYP2jD615mwlvbGPhYIKIJ7woS8R9Y1ddCiTLtoI
OUznqIUPoPYxk1HU0PBF4ud4qu9mGUYklokvcz0ld2mr+mhvpy963wq6qMC85XWFLQWuT5nC3jT0
UbzLqrp59ssvqQlC48CBvUBLYaggMv00o5om9047C0opNzWqx8LqqoNN5JlbDc2wl7nimT5NBe2E
9SmZ1E1dY8dp4uPlVRohBxnWp7apxqeWbNhtYswftYiu2VYCm8hQnoSqU9qiGhhO9G+fqtLqHgJ8
kvEt+RAtTKZwtiI21xp1dB0fomwk8HEpdSgl20y6tK7VzxqiUPThEjc2UKSgKPpZ6uFUvVEr+YUC
rDjyMOZTN3Q3ZcyyLSBi80xJpjpttguaNniIHCtzESGaV1VtyoMjs+BsgVOcVAccvtZPZdYZuxYB
cNUHV97x5AbVUlxNC2oS/MXnTIblc0walZ5W46MkZOBeFdWuCIL4ggqO0LjC6lUQsGh6SaBq1PWE
tWkSPjaN9bVHk8RIOgK9r56Rg7c37CG3yjiml4ZVXMb6nkpfIzqCaKnajq5pmNKGxc9IYVj8IXKN
QNNgNZAMKYg3wwtg+hGL6E6p0mEza1CgOu1DYl1w0aqvha6fMhO1aBbk/tFoJ4Ju8wDUVrYoavrJ
cwL090r2xrpC9gixi+n/fnAQDkRFBPQZEUzadIm9lzUhwhgOu9akRRcxfDV1rlJpx4LebUq9bhq+
G3xKHotzU+fsTYtQ0ARSH5HCSY7pHKdjPydONy+V4BxXjeGVKklmUb8sB/8l03ARq8NjmlovJU0k
2RA9fb8TBpuUZb9JazZSSZ6GHRzieSbQQsj72axtygFdfW7z8MEUDR5mx5Dan52ag2kTq9leSgCQ
tAylG2JIvNc0/z6umSQb9DpeSTLKNjSdcR9HR63u0R7FNd1uYeZw6nRmhiHOqKYE+wQIwbFyjQzr
6iNSkvCMzrVZ0M1KxZakzooLzKSPBU9sayWV7doKXSZqso+2j9DNl9Ez6lRcA8be4Uml10FuKxnU
RyvMt6SMaIxvfNz2GixfnE0TIAwfS/mNsIrnKVCsU0zS6ilcvqzfDpo9bAvFwjpu4n2ca+2sz5n6
CC9mr9oYm63fxR1gZdIeoqjxr7XenzHpNGxuqloT96fTgNLS9B+HsKOzt/ICSUljbmulZNNsYViQ
C2S0ZF/DMM92jOBR4OvE7MUR593gb7qkIaLA97nBZ1sfEszhOHLbin9uJF+14JNeNw81p2SwtIph
W2BjiEi1lma3HQakxKmu9/tERUMaJ/Mpq5pshwfzEWvzV2qzb4r6eczS2pUtmIGxeDjXCvtXSzEZ
mUPmqnPsykZLKHWSlyHquq2dpjaJwOPZNuZgnwMy4eYGYm7Ej9ZQSwiUjDs7R126wcce/0ivtKSC
RqS8pTqS+iTPkzt12KqRn3uyC2IOHVJA/FZ7FAJtcKM28kAkPO3CIJElyjG8dLyFiUHYsxrouNEg
BMoSuCVTWx1TkyFcN970JFLOap0/E7rYbmIzTd3Fy62Po70O9bhK/Mhta/VbHwcfSql/0NlokhRj
nqGJt7E+F1vcO9imuxGDyeGY6wj7VRnD8zQnwLdePaWatqusLnFhEddHSdAiu6Nqn2c7fnHUrLxG
1H2oanZWxZCC+o4wFlXu6dXgUdEwpDHMp/nLIPBYTgja3eB+CEeIAJyN7YfjRcroapseAmiiPuF8
IUGsKHznp9EP7mcSPV2wQC+rTp3/f9g7k+bGmS47/xWH9/gCQ2JaeAOCsyRSY0naZKg0YJ6RmH69
H+i13d2Ojujw3ouqKJEskiIB5M17z3mOM9+i/34h+Uii7/fc0OYS2ESlse0EIxvNewVAiOu68ig9
apfBWOYHUzI/9Y1mIPcxH0ff+PTd3NmNhC9gr6y+Ta2pQkT9u2T2zCOA6TOBKy9pRzBC3lUvpoi+
ZIrdIDIYcqAznC/I/7V9XGp3ve6R+L1wIhsNbX/e0Xma+p5SquKhtnUZIdSEuSTioowPxFpqt1Vs
fHrxXySl2c28nB3yo6+MU3GUGbEKpE+PINLV6eTMaXt2lpEs3KW9eFHzpoQiEKQSHEmTDOrRu4hq
pfza9XCwF+J4jUGEqHz/+lLJ26Yd/mhPovVIngFzjeOJeWnmTR2OUb4qxnfVxde722jp9D1gI2J0
S8ZI/sc0r0646tu2R+2g4OTudBphwYCtlyZtOKoekj2dLhyLzDeaOQrmottoCx5Xu3/XJRrDNm6e
CGXvDk2KwQ4MNn06bM9JXS7HsUTsXUyQAhIcBU6sHWcfgkQt3TP1fXPviImea5wmEJxLtR18bcYp
bFhX+PvOWe/HS7z+lJAycRVUKOfepiRkrzu2b6MJBpG6dyNK2bFXZ3k3bTdknVLIe10ZYlUzdh5W
dt+onwddi8IRMsrOSkFHdTP3SdWMrLkDI71G/nQaC9wKL/Rj9UyL+thrKIkzuyvDfDDFS6sDMpXO
pO1m0Fv3ddPuOa2tE4vtvTt2+WEsYtIa8iZ+GrquC9Eh3Srnu8Y9C+d7cK7GkrtXzxzb2zHy9r83
ZToib9d02o3wQdlOXPPJF2235mwnZ7Gc0e9ftWIyrhMfJOBQQi2NAuRPLKBfOWibLcU12EJMd+PX
kfNYRzstz0GQdCIKBCrFoIryjqtmoR6LwcG2KT3/kI0tuAkERluMFADw+efejWI0diHJsC7ByDFh
5NP8ns55tq/ln04azdZREj2MNnOw6i/OYn5YCMVu05ZPpWyT7pwXYxkgEamA0XYJcSa9fiDT4pl1
eji5xhjmPeDuBa+x4jfh66L3+TdqnJS1WoIH6czDVFl/Ms9czs3OE715+v2LtKb4iOYwRN7X7uzO
VYGRNN2t647O3q+GV90ZmVRlRVthxf39d4r8d1vMLXBFpJ03vmq6QCyQ8B3K5LPTVEnQzb4W9sAc
/NycziPizQi0LnVjFoV9w3GUjQ6HiXP0W8X130ldEN1Rd2utLz0MZZh0NJ8i2Tt0bZujCevwKG7E
gMzZYx7HmCt3jgM9OH/wvMfikiw0ExNLJ+hcZCA8q2ZrTYl5SPKHUtPDbHH2GLMGDfI2vpYyTe6t
Are27zRHSEMPxiU2nXOclHQLmIyzhyvv59b7M7RTFsoofm3UWMLlBPCer4F5uJKFoqntU2dWw0Kk
SPbk+mCBBvkOMg7qvu1tzNFMt+qc+ZEOhZ9sWXKFLl5mox2I6PybfbwRMGZ3Aw1lkmytuwYU6UY4
BVu+JRvPfVFqwThxNZqLOF7HirjXqaFLZ63SC/PBKeo3n3Y7PShGN36XbifTujgpQA5pNTeen7r7
WaEKzEwEQjiXmUwRUBGLNxHnxq6HJg6c00NW0vPubOlRiOOJCvxxQoMzaV+yWd58xHsOCqJtqVYR
KULVsovnnb/SW+gnJlA96PwNwnpXVhydmHo8+vpwTS1LHaSybtwCDCz+NQk3Tn2kUzzDSWYdc9Lu
wv6V5q/pbiMHjWRje39ptD0LvaZzlFUUSIiuGE6aoc5w/VGf8mvsEsHbdLvRTt2XBLqwPzzQjJRI
B+TTOEF+gBDBtkr07+7kTIFu9V8i66G1rlBsR8coSvIP6WQbJr9/Jg+YTy8fsJURa6Xpu7ZPt4jy
Q1fZBDphftykKww5G8tNldeoWo2MOWG7qTuWCa0E1qfTwHL6LN3ZqcIv1uMX5B84pBnD6xS6VPRX
bwRuq5kJDmXnKDQB6t7w2q1iV0x6znDsnSEcafp13R9QHh8djZRN5c8PVQpSEPviLgd5lbrs22IY
QVH01uMQC8kbfq6S5AkJ30NexfdVmb0Wtd2HbHO/M6hbLnWx49xbWgltYfG158qtz8sSM15zHdop
cA4nDL4ZWSSJXtKw8zzoWenJ4u3EER2IxX8VZf7WORk9FpFdEjTPC0k4Z8OvMw7KKuz7GB5iof3V
jdQME8e9ScfsfUaNhWiFMQyfG5mfb1qR/Ynt/MGniEPIMavAScCqldiw9l1Z9TQDmhiignvSJF3B
jrF70Hrjmu8xf3lzCPQniPPsWkn/sXCHryZ1vjBWNxvRcx0nkXk3pRKLICJHSpqVAL3cN+Y8PiAP
Jr/UXl0+BJTTsHNB/AykFR8RMowP7HuMKxELkJY97o2EHu0ngtDRYBXjw+9D4tT8RMsJ+GO9SWKQ
vmv85Pz77L83IZoftsaEIxs2LE+S6BJikiZuf+/1q4KF1jDe/3kFG29/WClf7P75WeEnd4uuvv7z
7H5mHZucHvS/PX05rZW0lo2H39sMdloPINXTJHaO0zwhQVqRBLlB80Cpq0kbaZq6r8YCDWlb08Eb
uBBNFOxciD8V510h233l1V9R6JctvRUv+/aXOjAiTIDEORx0wz+LsjzOKFf68dV09b+IIPdNiugG
LPTbAvqKIKIlBErDiJpvXUp6ay3866bXbgiDUrwbEz18QjMrW2b0s+PGa6ufTGv+FLGthVqfYdFe
8otLts5oWt6hdrsYqtn0DolP23KBdEcfQqXrZGfvjrBopDhLckfq5NWd7ImgJJ/YKapWwzRujamP
oWg8yNScgnmYd3jxSMRVL91do7N6T4v7BWLM0SqfrZOcNoMlX1IJSCcV8oyuxnDoVUg3oxIb0A6A
qevYvwCHci1Gicqg6y6Gil4UoAttel/SVu2TR2tGkaJhDOzzCsVJ62o7FNhNWBgMk7szZKQ2UPUp
WYY/jQszLeucq80glwQLfKK45YOcQJW4QrXpxA7XmDQHKLzoP7kTbWTaorwMtA51REzeL8Wwla9a
zps86d2wz/9Wce4HUcZOqY99BvJS7DUv5dTxhiMjj2JP7DU4tFWIqKO8tigSYWGZ33qBGqBF/rZp
VfHYZDA3l9TByYK9CvkG2BhHzwJhJbfU+IdR+FdIS8Whaqt9xhfBwKF/A59KoJKjbpcqunZiFEFb
oLrxDPNUmkVYlt5mkTXLcVdzrbV6WqLFbNOlgLPh+fO9bWVHu2EUG1HWZL36kGwI6g42NX1BJgyG
utpLwkqbVlT1APkykeAB0xdcIxoei6rI12WNbdZQ/UUMl4b25Kbb2kVoNXsasfMRa60F+0RG2vsw
RH9TrdG24ABXTxDbcR2SR131LaEW7HjgKD+wCG01TXnoiIigai1bnqKM5k/q3+sYpbmI8W2jOD9F
JPJtx7bJtn55YWH3HvMeyv7gUvzhjiGEjup5Zm3WhoxVODVrgGfJ3lb6vtQXtIz59OQ4JBc10hqo
+OOMQU3asH+EwIAtYrDvJ616Jfk8velvKHt1CIVkfmZe/wyGUw9p4Q1N8alrw7KFCrJvS2R+PcBr
kkzCrgUbUq9xh5KGAzbIcRNJ757spnhHgzXEtIJacXkiyYAZOKiNWPl9oJUUlgUd/VjN9bY0YoAW
iYmGJ0cgaJtbyOd7v5xPlr7oAVuyN9j3tPxYVTIVM3SaOHJZM/BtY3pMJxP00ETLK5/E1oyhgBRF
zhmVRpdlnJr7IZ7e5EDIlWr629EvjB1zQHQr4+JSpS/bIuk9Gk+M75ZVvREDF4ytWRyx5hCypXHl
qDN7UzYu3DTlBtnrIgnzi5T/4/s3XTM3EBB5uNC4s9UgmSw+jb0p+hJu2Nb2kS414j/bJcgMfULg
JvJFw9rPd6Ed/djtQxNECyQNkh8gdmz0HE1EjuAXUiZLpK73Abp1xicaBjiUJWkK13DOPzyfSwvu
IjOQHC+zq7EdryAywmKS1kFYFlEKeoEvJMlfm4YZMeZBZATlPXpvts4Fa65pT89Dqw7Yan5Ma6Hl
U7BraEe6E8gqDBI1WhImm+TFsLRvnFqmDQul0JvvHhFBdi+iVD7oBb3BqtDvwRN8GCks5shtx1C6
pAio0ZbAOgGg48dn7+luPA3gkaX3xU0JLdEAaRlorWuDxQPjEkfa36k7zzajWrvoxzeHVKd8Illp
W3uadmLOux2zJX138+4baxp26NTnkpi3Z1I/jTs78u8mXZSn358GXvOIQZc6lppRAlXfqAW2XgmJ
zMgQdNIz2SZa9p2q4c5TfX8cFYIeuTjzthAEMVeVE0R6Ve5HSsXZLo5mNfpHM/eSsFU6JVtebd2W
SQzdzuig1usj4W/nNEkeQXHe9bl+hJBnwFwxLYZbNmCq4QNHqmCxne77RYVdR5TjimI3/dLftdlL
gfSWLRkpHJOkHdXhp2WjxWpkyPyQsnEMOMPoIiUxbeViPOcRE5C2QlA8md1DmWP1SlkG5rx/Tiy0
9gUoT/xiy7aN9mXB1pCGBqjrjOe12esHRby8SQ+lbFN/jBQq5VQzpDMAANWafNOQ/Rjr8Fmbd0X1
kzI5HLnKbXQn+mPFGm28hv7h+NgyQphSn4YA5rfdSrKhSN6qhLwXUbdd6IDCOmgGKwwa9npb9Roj
awD5Z4GfO4Bz5XWxfPQiRz721rpsLNOMR6uXj9HsLvvVyBy664/I7rJrqnt7ne5l0DUMpqb1ECr1
fDhbyiNiqDadm9nw/xhW1D3+/gXU46uRWnQDjah9TIk4P8QJn+nvnabbdY9tHoWMgJ3r7yPiThu2
+lAyQlyfI9La4So8Gf7+tKw3OSTMMXUptcPvbXnSWWceT5Tx+my/t/X2yK5iyG7/+V+T7+wdoG7/
vOjvbabxDPMtf/hfD8C7FStvHbA6RdiJsjpHuvPR0yh58pFHoMpoPWhAi/ukRc2rObfF5/oAopCb
J6MzikOEgOC/foAhin/3DH7hfwzrS5iaV/ynL4GCR+hL/Z89oF+cf97D75v8T57hPz7g396kKmdy
26a02XB5qS+xM/2pQHqzuYrVTY4uCemo2b543UCqKPp0BgXcy3eDZMER2XaAx/4y1Kus1Ush8qz3
en5UhJzI8bEcbYpVb8wZ9eWElrRESSl1J4Zkhhq5xgM6c/dTGeXOZPesub35XcU81YISHFzv0Wkd
JnS0moJ0yWi60BSFVV6oL2NMn+3UaT4yy2aeB4Hu1SFnDAJVbDwr27aZj3rxY408JyyEpl8bIVPy
tKv+brI5NJ0B05mluzXWxGF47mOQ9mSbMMHQ3OHZQHV6U2JMC37v9VFM37IkYm9dH0xXtr5rLPHm
t8nw3MpluJBedP/7ExQ86zolybkqeuYHrd4f80pMd8AJprvMZfCDdgJnoACFxbWZG3//qnHNFoV6
M9gcvHBJJdTuzXZr/1gACEOP1zZvzgQrEXNWe6XHLK7M9r9+b+eX1UJ8d8uxWh9mgj/T4zeduvDY
Ny3Agdyv//nPxry016miCIXQBdQ3DpFQ+g/81uNW6cZ4V/dTcfCkpL3gr8K50nzOhvlsojSBKhpq
C4QzrYN15gE9K1b62bJy0FIXtda6DZErIy0Clpav1LR55ael391KU/NWrloJYM1cSWv1ylxDILMl
jQkRNJpeHyxbufLZppXUltqhuZLb8pXhhgKO7EawbtHKd1Mr6c3BK0p6uoMACgpcBA5uAQv3a075
/8Sn/4L4hIjr94MiyyP6rsKP/uO/fSPM6ee7j+L7f/z3PS6c/4v39Ps//gE+ae6/8Erp7LNXojyz
ZAs8wD/EJ82w/wVZhzsEsn048iYOu/+NfDL/RdkFZZz8JjbTRDb9H+ST+y8DlMHanrUg1hjm/xPx
STj+f7QerlAZXgScgit0D+fjrwft33kv1YgVm0J8m+pWHCam/4luCvs8mRhQO/E8Lslio61cg0S1
azVn9YGMMPZVstODfLDuNdKWyz7NbpbMYAGW+KILb4WWNR8+EdYUpmxHDYbFXv7D7DyHmmM+GnH1
Wg2/mXwFwg7iirx23DTUhN6U0ZFsnymonqqBmFKLVlDTHacScbLR0uzSWLctBy1yjQYeaioq3Z/B
RB/h6TdGDiFkVjr1cqmFs2zXNPuMIj1mLmBCdd2784QGgcmGmUgUnvVzMetu0NtsGkZaiSB4951T
x8CcFZk5/jQFfRo9Ol5zydtaO452/5Kn7b2Va9Z17hOUlUkU7aE/WAt2jtm/LC1sR82WL4gorowq
NLv6iaz61CR4i4rMYu6zxHlAxtNjDoXAipKjWzOXdlH6p/lU3MbOEhK0Cw996N5Fa7zbEDEjfmlM
daB3yohf2WJIO8bHyAB0qaTc1RO9Z83HlJCn/RmRycvcpCBWadZdKdCoOP3sIDESCeh5J/TFH8IG
GFfDSXXbZ2B7w2YNrohDAEDOsTUwCS2xdi29Q2QVLQPY6dZys4vmsJGcGvAbKkVz2kM5CJrZcU+z
1TFuI1W3ifKvfK59mqATHbV4BcD+tn4y+z62dfQBNmai2p7PdRY9GWb8hbCdr0sm9avBTr3x0tsR
TcRmXCO7hhSHROah5TLTItqzsTJuwWMaeHC990V3xB3ilmWzrOSxPiXKjQihMIU4CMSM0K/qZRjt
d+E6NjMour66KslXdQ9u5WphahvER+rGzZh0x8b3zEe03dS00AOZ8Gd7A4UQO0HjlSw42DNxDtGw
gqiO5TIOpkjvr0ysn0lWFUd9rlUwCfVjkR0bALiMb+OJWXr01FpIJFO9YZ9OIkoCrG8yx+ZUT7IO
y8rT970cN5m+0Eed9aPtcCh166ruxWb81GPnXItja7Dv9JF9btMzk5S+nt94fbxHDFMeO1fmoVGz
aQVkiR8gttnJ04oIO5dwUDE1zb7Mpq9G7znDrxFoINCY9XIwG2ZgHBy+AmlY4Ts4FcnIvg1Yo2N+
Nt1a1KefCDcLHt+zJVb2XkMUfZJSZ8Iuv0TJs0ypkR0WBAu+DuGZoYYJhAquMXNY7zQSqhgbbh6U
ttNux8UYr4aOhtdYAPs6vEVDZWe6/PbOrpmET+y3l7RivNbjSdIVUsUhurPFBPqRBIMQTf3RyOxd
ltUSJVDzGBd+s61IV7E5LRJteokXpOYZgzgkHPgaMusJA9jCnJ1onFE7m6b5BOgI8DgOuTaZb12/
fhzmmNx1dnabdNC27IGrhSw/5dEZoUPfoxc190ov0OCIMQ5dr2nY8oHEMzFCJG7xWWuOtkvoCmyq
GIZvAViZzhXvQ435q1NNAyYX7603lRY4McSKNNLf3G4G2ZnryTGJb01OhSRfz55+ZhvtuI8j3EhX
3dW19Uza/EObn5i34EQqaAplrh9WVEaussaw95GQSn18djUTsb0Wxgv7aV+X05E8O467KXLYAX6i
HkKw0OTRidiJEw2MDGKQs/HdNGYcvNDGdOsvJxqvRe1rx6h9z4zpUIu6OdEJqrbOWrpEcc5cnsAD
5PTeElqd+11g49i3kUZ/EmlOkpmk1xVRaLAy0GmZ2NjlI+2l7IQuLN56JZG/bPPBY6M2t1u+/9IB
R2C4zaka6YBUytsk5fAzqwlhFmn0QXZe9cwkeRhP/dB9m331smJVQt5ldA/Oh7Fw5Id+M33NXhMg
wBm2f82SKHR6/RHS1vSGIMvtIrTLtHqxoqo7Ogi0DHibk+J4na0FGYJ4QmK1UxAqBNIydEByB7ka
YfpAIyC9Fc6C5So+LobYlWaSbq18h1RRnvSZfEokMWGxppYrPks1JneNHb23DksMKjEkCSZxRJRm
Up8vJEOcfMu6QWFwLdLmWdfdO2KVdkpPCFJSDBRN/5orxG3jaF40i8jegmucdo2thOhLed9QmnN0
lvts9ulkxnW+05vrPBcXK5XvvcHqu/4DfsGb37jE7JkvnVlEQeegOorA2aMkc1X3rNHoIP6oPrZm
el875hjYbAdoeOdnrYOwoNI1ZU1frjisrGna8NeXWdNgqWNrvfAdkpgUtwx4rehpByAA+oYRcRz7
+nYs+2irRHdV5oigS/p/sop6tCPbXLr1fsQak+XIcCIdq1bp1/3ey/rHiXO9T+jelXQkjOpjGqq9
NfDtpXq6kcbygqATNCDRKfiHjLgsN2VeMacT6YHe2pOwnBsaE6vhIt6Os3nvuWW6xaBcblCfJ1s0
Zx+Jbj4Lq54PTmZfdeIOgXn1d5qik656LiNNw7594SASFTt+5CYbXx56CxQwbSLSui/GotAj+H0a
mFlHn7RytprkNK4S6VLgDy9VPHcnEKyvqTfslqY2nyurfB8rU92YtKBlW5S7zkQnHeVre8FWHdd+
/aE2smhX1GK9kG+yUt6k/oe22D/VUqqAGnRmpJC/6jka89rN/xrC+cxngOp57353XveZR8WhLLUI
rPSAN8JHHdsh2apMRAMm5HLhXaYZD4Vpr2M7g6iPJfQr9P6VgTqKvvhL0vY3DcDxoLXLPynFKFxs
1nF9ouBwzUsylXoICexRarN1oFnxkgk8k1mOhMJQgJAzZZD42R6ryeXy1jf3vZM/k6Kq06D2nrvF
/3ARKw14RxCTjPU9hM290JADlZGr7T11EcZ822URxxxN0t1iZPI0+QQTRGiCMkUfXVWbbqK9UMc3
djm89OWXt7YSVa7/6DgU4XtySR3QBSkmQSNKAqe8Y4VlJp1PWIicz0a+gw7QmEe1lFXMzHfuqLhc
tuKm/9tA8+9x0JkuQ1M5oXlN4TQ75au0mTYT6FZSIwFhwz8Wegud9moxNiMaWjquLjoq/ypqxjce
ISy8IprtbBGnksnStpvIB3O9U5rkxgbhdxMC21e32SwIKS31fZzV733spdfSTXdLnyZ8VTMnYaLe
hXHro2V48SKxB75YniNighIHmpVLVx7Z1ZrTGdFKY/dtHBBUmmDRuN3S5YNCBe6nxnBIcVtsXMJY
93NXvVkNrpUuMrMws4syjCrQ/mai3SJiAZDW/tSO/+2vY9Ssv6IoGIhVgB3UTgZeZ9fCD+wg8BCH
ERs7hHHsgfgttr252oPoaHhe9024nbsxh/uB1JWwx6J1En501yZu6ImEA9nF4TgZfHMITO6j74yl
d4t6BpfMwjhXcn10mggAusP8yLfGb5W1pNoL7aYVyCV0dxmP5Ci/x6pnJlJba64u+itm73vVC/ci
y4W6iKJNiexBR+sokvTEeGfekVz+Paz0Z2Hndwg6nV3rjkDGTbeFZ5jtBKqggDRgC8o42TkkNf1k
WfrFCEDhWAFIk9pQRJJ5TYb2UeJ5Jwln/iBKgYMkwmL+MjAxSmNv36VyIfalZ5q+TPgEo2GVyrMU
YP9x7Po7azvoXN1qIEkrzJpOxbfRP4sOoYo//p0M597ttMeoAGfwqWndRYm3elqOpU62Ki50GhQN
H5guv9E+0FhsIe1C/Xlkuf9xaYgTbbezJGhSZcLB9ns+mil7R2Ix3VjY0LYIWV/tCtlf15Kugy2S
+sTm1cyx+0Lzi1exgpFdNDqbDaaHDeCrExT1+1lTfAwDiJRpNTBK+1SRB73BWrAl4PGSFupqDdpy
odYKfExnjIZoZatIe7aRZXYNKDXFhBoRCjYGLlaDG23ZEn8wb6JA6j5bf9zHzcSwuO8PE0qbDSf1
6NQVEyP1NxuAFxQcVsz+0rtVal6y72vGNNo7RBYQvdUxP9IyfmP9U+E2XfIZcLF8rTxCCLrWP5gd
h1JN7l7Wzhf8rQtLQ5QHMw75gDV3R+BMs43su2l4pQgPetRUi/bUeXxSaT3oYT5aTAPtt2QBBY/w
6KE1yrveRW2C/FQg/NBifHTyrjLHKzO2TW3/mA0483SpGZhEH+zwPlL5ZPjgHWB/bkaKYVmaZw7P
k9E4J7v1agyQznsvCzyadr9pYI5ubFk+jSL9o6zqoc/cq1+Ts+rrzbHyWz4n8q1FQte2kGa3nWyB
LUG/TEwAYAPnRxjsTEPmBf7K0oe+Wn6MCo2BnhwoeNBcTvJpkRqhOA75L/15IiYGxcm8E/mIK2H4
nmy8YH+nmRM2I3POwKFtx8vznOovI87NwLKpuRCwaWwBs9epUICih+hidFYDFZrI7ilFh9lSrFJi
EluwAR/3ly0vfIF8OVcSDZWk8sJ0mAXzdmqs7z4Tt2PmGkFVFHFAp3O1iB8i59ONimO1Xtlj7QWx
c3wYK/UljScagKy+af1sZl7o48TelwwiapvttA4EwlDqbPcQNHwUaxQqkDd6FDAaXVRh80XnC97M
pmbg8JSU5h+thGOkmjDWmWaWQ/QBgmjaxPK+NarHEm3g1LXP8PuQ7oriVdF43rhieNEH83Y0o+Pg
D296XOSflDofzZLsFq77IbnX7a5kmMPruxYfTP+imalzN0F/GEuVnOOJ2LJOoJmSk/tjgiYk4/ko
F0K2HDlXG/6IjWtjmplj+Wk1Q4KulisPrm88zSi2fO0yMtfhrDHvstwuN7LDk1NNOa8B2jCa4Iji
AeVE87ttLSLEBLANwxLpSdDOBktU2uxocGBCMsdoO0eMwFz2vFsJGT9ohnzv1YQmebI9JRLJWp+b
+tbyouXc8gHaOSpwrLdoZxB672OXTDbPpi1a1oNFSsFgbBO+0c5KnJ1RBnodr2E3rNYT0oHErQ+O
O84kD+GKcqs6HCiiw4EdRJn09wwg5rNBf3RjFQcjx9Bq1iMScG35Ia5OHkuRpewwOj9oOKChg7KD
hXzg6M1eUOkfBWmFPlUYkiFUmRlRQjHguU7BO+gfGr21WXXjYy0tJsl4o/VcEh6t+7dD03w6fr1w
dbGsrbBx0zozS5CGkRs10/CndEi+EPVtO8CkZtJ9jD21Y0KTbRiH+XtmCZu8aWy2qZxglSnKA8Ft
DwlzX3pcKDIQdLEHqY9WxqItHf8SEdemjKK8z1tMab6dfWVtwepOenOQjTVF9eDdR8W87zqDIDzt
htbwI+vBzonnbG8ZKLywmzMLsxJIijbhfw1FEsrNqm3mraO/+RM7SW/Z5YrTyHaHGVEUKplCyRti
c52TniwbKC351hQNY3jmqpCdjGNZ3usk+961qU0jbMwk263s4s/I65aqhU9Tetv5zYuq5jKYgNFZ
4RWpWa6gRNWRFYelzdhiMfm6Sah9zRwwoFUU32GrMtUxx7mxmbmcFazAG3qlT5NasLApZs2eK4td
RAJNh79bpFMeTmIk8gh1PcRnzd4SSKVvFow2LuqwsCqTj7FNqtfJhC4aIpatroWrs/vvial05NoK
U2yWGyxusYYG3El5VtzhlUy0XdOMZMI149/VQiO0kTChDoaZJ39U0QGg4nwnbUR7aMrhAM1yCWqC
WkxN7lnJUV3k6J9Zc0knSZ+Bxz0lHDfQeir0kJ3+3vjxIe0J7kyQ3ubm5xLP34UiXwo9nwScfNCs
8o/R3naonubNsjQtfTHao9n8zDDhp5lSse2H+KUMrWiUYU57dr+wm8pjI925/L4b9g43mWUdykVL
gSCLe3ewXgu2Pto8kOwu3Vcw8ttlyEHhegTxERX1acJeGRyN47jCeNAQKmZql74dsl1JIREUqQcc
NB4e24w+qYGl1KHtia5Exw0wNsTYl3s4/8gxTYQ4Rl89zZ3y96LwC8DK9hD2rvGYNCZV1lx+S7P/
27UkprR1/MaOh5AvUg3nLt4idOWKQhKgSZ9x00Zs1aaOFB6D0qrGYFCNGGBEMd6JJjmgOpNYn01s
pzPnq4u7d5dmkjF3Pz3FRvVDNg0T1xmOYZl+mxb7ggiPraIjZFDNOFqNTXaNEknFpcBScJEkS5Wl
uI0sPFl4yshsifyz7gD+AC6m761iObC1+Iuz85pmxa4qw4kp1iEWLy456ZtYQGxt233uqJNDNkIw
jTa9Awm9AreCu1MCt9BADuQirjSk60CY5YOtq2NWEPucWnKNhkI1KqI6aFlysjmY0pF5HIo3aT7G
WnIQ86Cf8zZ700yk8XYn9J0oo3thP/pd7R2woDRbDKCxwQG9MqQXNb16uXoYUVq0g861OU4+F+An
OyZto0aGPHOuBUMpSQhvw1yBVUWgI4iaafyeE13QCl5K49qCOjOz9gsH8sOAAwvpD/O5Ik8RzVLr
t23qBXZWnwtwJC3nUOgP1bxLjW4Jk+yKyQAZlyUSkFQ0tGRHVhQe5RZ8dON6G2Fl9lYmUb6d6goT
Qs/1supInynQas85dcMimolOanfC8zfDuVXRvkn05pA56VfWf2EjZyiW+hWl34AkYXpIJXGEi1Uc
F2eg3croMwRN/ZNHXXMdPY2zncbDJqZ9TsWDCqSws3PUz9tckcViSPvVaUucPgYKFqPWdqjGAbkO
XL2zFBtyHLknq8CP49WVD60VxMD/5Og8liPHoSD4RYwAQX9tb+X9hTEajUBvAbqv3+y9KNZKo+4m
8ExVFoV7T6BjNoZ3HEzzDpiNvPmKXJpZvsCV00TLYVmRbe7PG64TudNhe8u1Fw+6xJAsJ0Q2edFt
lEK6gJuf6QgupfVIbadwCW2Z/pg1dTUOL40cOefWdjJ3NxTIYbHpxZc2Y0Sx6IeJfIs2xQQRlvk1
zk1NX/jgzdFD5L94Y7CuXZ8foGgfu0W/FkN6VcY+zTmLz3iKBfgoZ6+t2Ebxgrlxm0QOcVLWss3N
TcVSOFivwieZWOF+wi24Hvz+xdjzuSb2hnuQWs3YaOOswtpP6TfI1QX9FxNuIcNHa/nhTjzNVlCs
J686dUZavMwUDVZ6PxReunMiAjk14qkubJ+kA0BCNV8lDwuzsPux1QPVAZLsvq/ea/XqjrQrHViF
hdanqxzoaFBABp7sqF6+S8SPUFU3srJ8YF2pRDvJwneURzU1OC7IVcOpQgAeZ1EdqYgH0klZ+ATl
hu6AYk+a+ZKVu6kRW3ecOkI7jXsZ9fwZx8+ejJEY1gPC0lj85lH9J6qYVbdknq0nmzsgC947qmQS
195blTI4H9XeQ0IP1mvVMpiEEERoUsxFMtXNvi0IQbVtdL45dIddPrfwwpFY3YeIoVzOtbWTgeca
/eqqF/gAmNw5kluFF6x4ckX36KdvOK14rY22dgW6eCI5wa557cI+amKi18T3+BEukfc4aNkcilCQ
akom09BcI5H6mzGr/wRO+xIb0D5hJ/d+prJV44pksxSSLQeV2QCmx9P/zHju8nC5tAN0kgK5rh3m
77Gc7xDjkGNKGyvS4BWbKTXRcEymGAAJ8qFtnldXp9APUTBzigbvTs9p/7SAudsQzPU4DYIZGga+
rVEBznKb29JAXsG0Q8Lme9lmM5c25I084k1trY1XIrkziKkWew/Y5SAnAsccJh6z6+77Rt85aQoU
YIofkrB/yjuiBQZf/yuD5pZagYW+LxfSA6mrTfDCxGsfaH1vo1V2cs1WicmgEnhd6nT0KLo1fBj/
QJDazS/qGcKSJ2ch7qYPjkYxKBsM+7+GOs/tDjodm4M20Yf0cLTM2V3LVs+enYsnIacKNg5cXlPD
o6BYEhW1frQqSq2sW94iMn/j4T50/Wdswr9F3P+tDYpTbXtfdUvbN3nzAfZBv6qt8cDidQtMpuA0
726LqfxOs5HdtW765ttvldZ/06xdjgS6fE4BZ0pP87EdpuIQcwj0dMRbtQRnCyXL2vFgmYe+OpV5
+E9gf9/OSA/XnjL3REc9RUUWrvuoexLuW0WemOzc5YiEiakIHljepbQ8MxID6zMXL11QX6doeWdD
yq5jSp5x/7KoGVsbPhmfoSS+xC0BGOxxaC2LL2mxn6ow3er5F75WTa61fgrh/d7U+tPaDeaWx5QR
q4ngScuKFUgTmvIUCgE+rsn5lEjB/jTt0jXOdZdQWmjrtFXexqvQ7Dsh2LNeqh23U71yVyjTfhZ0
HfjXMNjavPSyRjEdsFVweOw3A1jAjaMDzRQcvV8eX4uwmteYXi5DKjka0BPtveQzhtsOXTwBsOXm
/zwweashxI8fjvNx6Kr8XN5sJ4YYTVbYz3Uz7VqbYOLRyTbtfLOXlFSq1XCtgqts5u+0ZETgy4KI
y17yvEzOVznUL1aemoNTnilVniuwOgcuJUK9kugH9tTJTv2/YKNHOEhI1u0Yx+0gvyor6/dtoh5s
RskJrA80M86eDczWbpfz5BC5CpGtW8OuvUs7cU40JHTnrqqy89BE+LLZO/S6fygEGzTmqkKkp5CZ
DJ6G14EjTEM3p9tGD9xU+GCbrfamty5gyDR2xWYsR9pIPJ5jE23Y0rgd6XY4T++6Qnw3Y42YNVUv
2qp4k7ziLVb6Xb4QfCi28TDsZmu+eF6JDKla9H7go77kwdXz26e+qV/Hkr2bBzklyIInZuAuOYyA
NGN3RN0fO98c6+04/cNc9l0Iwtfd89Au38EcPmAxz6Ewio0lXHVqqg8VI0PGjbcPY9wQLJ9XJpg5
Q5O1LL1223fDfurMz1LXVxh9K9xf5jhkMLB9sWkHVlcYPGgmkwAH201xHfvkhc/Z1vO8ezb2FHWM
pIKJ1ffDZPkQbysybZt8+PY5xzPDvMsbqUWb6E4JTzIhGpihj+oLS/jzbQoP4ggp1ZDdVVN4tnAo
10EGUch1G0ahyQ7wCe1MweWgIay0XdNsDXzkVfKbjpIfbPPGeJDhVn4EqrMLVvRL3q7wWYjF6LsL
q3nK+gTpbWI9dz5i6jlgnW0StkA+1q+inM+hqIc1/XRoYm4vHMvD2B6UTKdd36FaTzOJhwWqnBPW
CYtasHMD36sMiXUMowdSlNrVaNeQJn8MKl00oi86LR4odsR6yv0v2ydvOuy6U4xqcTt7fKoH9emW
9knU9TtYtYIWC0Fz49n5zsIe7SzG7IxiOtWx6/bD4W2REa1z9ysqJdZV2DzZkd4VtmetJhN90xAc
gjH7LCN/FS+CHiOo/sLLdNfuhKafKuUv8RPtoWuT8iZMeYsiFoGLFD9VmAc7Nu0nVm53S0XBKojm
xMSksk0TknXqU77NnS8vuK0/sfWdoYdNnKki3me39iELoWJMIr1rfO+7K5yc6URyYSQleE94TpGg
q8mB0mgf6mDu8QxUWF3B75wWp9rR7qjBPrW+YyEUhbzmcXMTjk7SdJ+9DmNC56bzH5i61i4uuu4c
hMUfBuEIABh3uiEBXJ1+sizxF8RYAoqUz0WaIOYZGoMkosrXSf0PqenzRILLbjTRZWpogAoJyph9
jMeLtgns5JFHHLshCZYaLdriG3I9J4dGXZNUymppJft57XXkH2t0PoQ/R4n1L8N+t02rzxqtOY0W
1Ye1LCfi01PqCb0LFHFaflttIBQx0SBUdFUIUoMYmwzCvLtpcfHG4soC+Tv3J9rvyN4MDcdvciP+
iMC764d0OSzIOnpJZ97OO0u6zTYgbBNp0pmji28ru29G19iesvLVF91P7A6v4Q0Dlfky3fXe/NtA
pB0S56onRae+/Ire0bulxpbSWldg/O+tGFgd1+ERjGC97cQ1hO6xlakcOcbR50XAQsaivlRvdgam
A9EUF4yMcckMldgtmIkwx7n9IULm30uMzFNvkzlysz7g0dlMNQ1O4I/9W6p7du1+/mVl04dyreWv
55+yUUSPgcnQmoOUYIm+L4PJ3gV4/HimpuTkppBVXMN9UmZnLBL4kx2MZxkK8MhOWT3k/XIoWSzu
47zz1loxilcN9MbE0NTjMSHbrkfm2zT7BQXzjiljf8zUtItU8R3dTDbc2ujEAxbMXat3jsTUmQ7c
GRPCB+M2F/Kh3XWCvHkpy3+aQmo1ODB72eNgAK9cJr1B9sL4GEl6COPWqd9cj5KNavmnysfXsGXk
0/n0n9x1QXAHAZTWsqa8mjX9RwH2/dD1epuW8Y198ppXt01Hu+oiuvq2DnCWPEQju9gm9V7tfPoD
7oP5NGSpgplWGA7PtpdsWTLvFSKk0SVxZWzan0moq01o9EpzgiU6uoQOkzVhiCXsOKwzHyDy4GZn
VZXbML2l5qq0hExJfJSn4MgAuCxCi4F34J24hD90TFS6pc1AzRo1exx768mKGMckMCfDXkyn/7/A
sCr3TBLul8bPdqgnINBYul23A+zZKLkREGPrnMdfXv5LMqJ/zh0JNMKlQDQ0a4OY1T4OzeM81l9j
ga4sTvCoeMbZ9vNYXucg4p1ZqtVsgEgHxFeDCK2B0o43j2dWHfhNHglzeEx8wXkOTAXndNet7FlL
JCTNj2EauM0TAx9IuelREPayHh2MflfiulhnzghN8z77QDhFprpBWbY8KM9/DohbPpQGwZFfJvDK
ilmdqpj7Pvays0h6jgfV7yUTkIaDDSsTk/lAdvfxcIvofrWKbNmR2+JuswQx1xLbxBpiEJkUs0w+
2PVSQ49NSnsrVXJwZfvpCad7QcKOuiT5qHGQrJoEiRG5Cd7tXHpw2vC3W6hW2XmXFlYpFtEZvsb8
FaPca5MJtbNl+jNNmX8oPfGSIP7aEh/bbEUmhucGQgunXQBri2a2UeydSkd9D9CrriJQn1ODK7l1
2gftRNcCYdN6liPDbpXd9fRRLfqaMF9YH3b+ZWLOdggYSqMhaR9qFcZHpo2P3ULLy1ink513P8f9
3jYdCJVYX7yBfAvCsaPDqJyfpRi4tmZwcm4fvVl9dgq4lGnBCkDei+5fOVIPBRdduIAe4b8ln/HU
K3VSqQGEZ1tMTUV/6QbYycN0UX5vH+WAC7eK8ZQ1tcJzywyJ4XTXFHqrU3yuCe/WzpPqxVUuAiFb
1Fu7K14k7zrGxmTX99gLdWnTpQUMNr2EoPGun9jYUfYwGurr6idmzNSEDfJoAM6Nlb2NaNJQaKUI
cFruWbPLgiXE5T6JnWCaQx028EQMH2CVebVHHNxVdcMHl05zmGGYiCV+FYXACApatw8wIIBn+VOX
7odfMAKe6scCJx9BXx6wDEDZ9NCIVc38lvoT2gMCsHdNry+AO/ANhuKjdsxyj3vmeZnrbTvc9ggu
d2xqk5cT6vimuycrGUhrQNuDv+TGL06YFAgHnHXxMbk2EL5UvjTAQMHNobyKsJjyJxbLLas3LT5H
L38RQfg3Ed2rJWr+mem2hUzhbNnDvigBtFeSIU1vqVNdpNcMJuNqbp/iFljAGJxHPF5F0yUrp0XY
FXVNuvWQ/a+wR9YyuQ+dZUeFz/Xa8MhHvHvriRinJS1ZiVYHJwCnEOHzY3KHnpVrRrjDqYGxY7wf
wI3jetCw+uYSi3NiZMkfw/VR3AUHuKL8kDFB9+RgCGBGr+L+aUaARl5D+1BVwYfKJrzp2CkDlWU0
BBTfSRRfioghcyISHIYBoNWGU2iuzMGriEriFju0yns1LZndDb3cMLArTaF5gLyfmBixP+5GsLmB
iLdMUTf+3N7J2wXNEIopREKmFgGjttPgKmqaDk4P/eTCbY8hUptz6ktzpmr+cHtB6BCFC2txDemI
xdT/X6re7dsVRIv6HOLJbsv+NAWcWav///L/LzDN/EPrDslV+PdOXmYnz7berGXq9kKxWgxym2IW
Bt4au9p1tIafDiYdAl7NSi9rjpPb/CZajbubB53bPl3NKSjZyU3+RhEGkLhvv8fStp6S6ehr3z2U
NScbkaoBo04FCdcFMDFSp5ZFKe9HLtJt2ctwJST1c9Ixb7dBn3r2R+oLpmYLYdAOVaBEkbiFA/2e
IHARGWCJTMQfS/iM92g+DbF6XPJlK6FiWfVgVlYO4d+AeJnBFYmwX0kbjRLirffJM++xRz7CVGKp
lF3xtxNOAewX62M4ZwcoOs8EdM0HhSTMkJewajtUUhVaoM2MpAZcQ/rKqm2TCo/A8yVCEZe4n6oX
v7AFWyz+IUcNoiNYr/hKxif0ix++Nlvl6j/x6ECK43lgopqvQoOZ1yFWA+4bgyd4OkCsO9S276y9
6LVH8T3A6UuluWaBdNGEJz+8liClSHN3Z5wRRCNgDPZ6Qr10N70N03TfZKhcbzsaViTq39hHu2G5
sQaBn20qNgtQGrIAa79NClcdXHRDSPeAVKNaxnpv4z5jBlSfDZQKC8X6euBVNuy5N9OkPgzmFy4y
0PERywPeiNAEwLewzW8rC1hCE3GT8IPOSZbfFY1PClbfIGtQ/moE4CwaKS58YzHyvGW1xeR/cPRl
0c5piuHnkp1HDxkGa5E4vxWSJLn0z2V3K6PJXlwH9aJ2iTsiBC+cDRHGSPtsa13fTEm99zVY3nBX
Dz9pa8q7JYjwdTvBBS8NsokIGka7c8LSu5tFeAh9AG3M9mpQ7ymc44F9maAfBJ0xLoS1IWghJv3d
6cplT9NRXS3V7AqYrUcVhHoVA/FBoYyhlbcF2YTfPDuamnRygBEWVozDGQcnOZbWKUTB32YBPXIP
bW+mkesaN7or2AyulAy/aoxu60K1YGJ1/V1K9zT3y7OLaAfhDXyGerZwPqanNPMvwVi+O2P5TcHx
bjFjjL0ErddojmZUdyzG8PgDHF116CC7yjtNRfgpLXvnxcFFkUIFFtTccyIfki5+gYDm8AdDwFwv
f50SsxWys1XbQy4phq/emFM/+duFWUQH0GM9J5GHPMecXOI6AVfwsDCzuGeN/VM5wbNqf1qOtE1s
76uG+id7lUv5nkwhynmveSq77tFOKYITq7wffP5nNZlf4m6RJpruvqjtX5v2bA2PiSmHJ++7oKmP
MdkfJP4yL+6XH/Tw+QGQ1nNF8iy2VXfLtqV7WkR1SIoFjAYWzG4WD16WHma2Kp4l4lM8BviKwaSK
FLRJlffnabHnhxaXY5Q+FgYIOL+h3OSx+tcl0xckA28rWHF6U2nvnYrB4+gAypJJB6DSLCfRhcmJ
8uBp6ar5YlzgzAFVRAcMpMBWAF4JgFnibuhb1ZqN015HLBJh0EL28A9JaP+zmvIJ8V65d+vglh4V
TczXwmLnAhU5JHgwiri1Pzo3uQKufQnAF75Vok6uSx+iSwD89GYWX5zshmkuz2n2VIJ0JFNwPLAG
GVnSiPih8P0ruSu7drmTrUzXQnsHMUJS7BdDyEWPg18PLT5bjhDHLq3zsOhDNKd3+L1KfJw8OVJf
WdUEp5L90eIq9ke+7W+6Jdw1it4j1mo6pbfxJJzWapunIQkuSleQb/qTx6D/O0SQkw/GI8+kznY8
2d6RhOL6WXcgA607LLfjCwtI+VjWZpMH0OhUxpJx6mvnSWZ1t7FJ8Nz9/7dpuhFzYV0mdCarAZXP
WypTc05GPl1ZrbyT6/YV92PhH1Ix8Bo0qHvIqoYfqOW0H9PYe2OKlazRwcfbpAwuDkMQklOHzRLz
trVVaaMQQrKpwjfHS9U1KnKUZwOXQzRvrQVZT5E1uwEfOzub5kGi3jyKZs5PCMSZNScBTWhq7mn4
5TZoWWLZGQohSOD6kQVwsS1Dq3qeK06OJmoVd1LGvHV2/jScr+ggf6vc8h/0oh7KCssiCtj6aVyP
SxFfjGkS6mBbEvrTIMkq5LOXNtlGZZ73Qroi97+bv3aA114mJi1kYHVrRY22W6Yo2yuRJoj5Rg8j
uEZ3HOm3bnH3cBzODlCjczA0at8VxIJaRvxr1Vw//59tNcUM/Osahm9Q9w9EV0HRsGBmJHXyMtoY
A2uQovSFNSpLYZKdY9AtNBODGHCFm8HxMDbjiRyozTsRnSPSUHEwDldV6RpTE3YEMQ0Pomor1NzT
j53DLOcPx7s7SP/I9vIxMuOMirIAtjtaYDkHgKYOSIdt1o8/CfvesyrUrpHX5cb7Iv+ArXDmlhtm
VHcBz8DBTAbPriH3TKUOiOom9Q8W/w/bjEyQtEMmH2PCyj3apL0dhe4pfLxlZ9OQb8slCjapR0Lq
XLxGddpsx9hnkTt76mxc+VM1UuEVcP9VXhnv5cL8q0XZs15yCUBRfzCD8k+Df8Oh94C3FLPlyi1Z
XwZUoLBnkOW3qN0Cw69AJqc8EIA1rBM9DucaYxNyca13mEiiTeYn3VW0pyju6memnEHrVPdCh+nR
OOwISaFpV/Z4W/okgWCzINARFQRtaj5sxyz9yYAYBojrc/bEWdI8p7c9mfBxXmRDvXIGweAEffKH
MnKVJ7ipVHy7h0sXVA7j62sbAxKWKTUeTES6/aB6bWocEIXVbtjrdhss7szP24TGEvTX+n+M+Nir
APgz94ua+j9ccmKnWsDDE6K3TepYPyHfCHmac5vKD8saXA7Fob3qCP88eNCxV5Xx7KOeyPu7PThj
jd0ojtj1w6qxHjIt0DClvb9yKGc2IhnnZxkmjxrjxleL1fi2dt81gvR6eSs80BGU6wTSIDO+CmNO
2xNZWk/3JeXEvVNFHzNzGwIxp3fRtcGJoSkfIym7rRodi8nogvArZ1jJtY3CSJq7LLBf8tq9BTt4
EcvM3r2z02naWia/mlrFuGjLl5nV1V4prl5+frWd+ayvETtZJ9U5zrpF7cORnDIRAFe6s+2wWI1+
lj8zNloOKTOTdRaHP54MNMhO6y9LS/fvyMWIQix6MyXTOZZMyIfH+L3MJOw+Ef2IMzo9kFtj/GSp
mqXrjTDjBJRnen5UXrKnq3S3dhHae1AqbzA1KC9H6zFVgPTsW8uIjzY96TAfuIkoeVGYPiUNyxba
kfyY2TctAVs/aPrBqRimljQEKugysZer5bX3fnsPzcPfq5T2dOrblxZBMwI/J73PZfDTmqE9BuHk
0mMW/UPfoxN2LIy7s6tPSzB12PuokmXDg0mOcJv0IVjycCbhYWDePAaQcf1mXJWkl+MDv2mzQITR
9CpUJVW/cBIGFbVYvRxo8mi/0AB0qT0d2xmUSMmF1S23oOaeiZYnpgft21edtoCqraDZJDNcaw1w
A73CNH8Yy/qYfTZgdKTZQ5nu0i5P3pIkuWtDUn6gqziv+YgXkylttXjRDUVb7MZMFi9j9LDg3Thz
xKALjkzMmkaDwMGntGvMGFyDcXycVIXgFIvhdl4Uv3Dh+Zc8bz9JG2k3fRq6F2diAmSMflBjHu3M
DMSo7pVzlmVHY5DsbLTIl8Ct+6uPL2OxmYZOllfsjOvEpyrK5QkNmeWpnrO/y/aD1ZqNbBw6vWpv
VeICJPZVNQMrCQPbKJ28dKNFhmPdOTpx0d/3HgNe9lsE1vhagSD8dcj5NfGS/2PUd/UUZYrsbOb5
jU/XXxaoYpCwiVq9DzFXyo0desOVdiN3OyOYCpRI+gb3vr4a+zPDWehFM8zKQd5ZffCM85KgP+Bs
q8Fy1z2GJKyM3muqsr+1zfIycpGXRYx3/ZFHU2C1OJEuFi+1+zpXOXJWy/1y64kPRVKTHqUV1qYZ
FeqiApgogEQXeME46GxwpPYXFICTaGrEV8sAYWNxv1AtzWvRoX0GN/gdalhjktTB0HbDazYDQmHA
zTopd91NDfaaPTSn9bKEx9hJt2Htge4mKHWt3UJvymncGS/+Y3X1uKetKC8x8yMEHL0FvwuxTy3q
R+kOZ3Z5l8QUM33tYlCQMswe5u4uwHx/XuAnV+HEJpeQLV89x04ebBo7yo4JmCLYTlhSrm7ExI/e
cl7XOfR5Q9Uwk0UoNVluY+ZvivpTxN1XgJ10A42cVbNztWcW0vEUHV3DLsuLiQXTibwsC2p7n31E
5cL2I/WLwfHgUVi5BenuGFsfIYHjWsDMpd0WVim5okHpfBRj+muJ9jvL7J+hhOLm3dRtVZS9RKb7
tCD/bpKbSZp8aiRgwqbiZjnRR+JZLYSBSOwVTowxjUlLuLLhF0wgoIcmnHhihp0fUE/m7T43zts0
zB8kh35k7fRsfP7rqWmPC0JCDElUhonVHao4VngDwivWa3OTVYZNQx/xYWb/dbZSfZ/0FAlZ4kUb
mfsf+dLs3Np4pGuHyJIWfRe2Yp3GEm11e/ERoiDHA3Jpzd+6SVAVYjzQ/QvshPvKYT/XNJfKC69p
nFxJQcxXjqStRBIc7Ej6yNbhwF6SODngSMEBbZFEFh/eAcqju4R/kBsNrDj8G6Wzs9Fp/oUs5Zsh
MraPMLyfp/K5aOVDNzmPg5E71toPaRZfZBUyCK77e6dHzGr4Pq6Daj5s3HelWvjYwVGXmH3EsB3b
kpqPq33KaSdjAcpJBt6avuYQed280wRD1MRWMaJVZ9K5viQSXyi65Jb3NP/1BYf8IJliKWZD2Zzb
K9d2DjbL3ZXBWiCjYuN5WYTCrb7vM45GzNoE/zlrNR+hYnFazDTFg53dBa6Fy2kONrMsETYXOCYW
u3pypP2DigF2tb9c3Qy9YJM/sX18GKEiR8r6LGys4ciglk49Rd2BLn7CmkFYXqB/KhNPu9ygqykk
yEawsohJV+iOMfpag3Pu1DZmZzKzLLmyE+tdKDsZAuON4+fPul7Ku/+/LLaYcKXhvoGwM3rWS9M5
4d3/X/oEQV2GIZe+C1ORGbegDH+gJ8NLtMsXt0qWTWeb8TxmPfos4lG2sqprEhbAD0KsZHVhjeO2
oIVH0Ie6uV92XoQsEtv0foj8hzEY0g3rqN+0ppszyXwIlUaU6yegL2w21mjh7Ifen+7rrPbOGFLs
B66u6RBTysBTk3869htchs12ClJ3Hef2Pprjdl9bbLljq12uiq0Nj3CVbkY5nK22JRgGzQHXIysj
u2Pw+v/fIluqTi0eDCJrM8YI7OD5vLanCVlWeAPMzfgDNw5557R3fIk6h5em5/PSSNs5uTPIK8s2
XDF+be3KUT2Gvn4J6pmteu+893oUJ3P7koyAfaxq2vEE/yWXazj1jTOc3P6fRyF6bF0cuE7DmJ5d
iI8vMQCftDRtdGBjDHwsjbCM3Da0VtKffNH2JyLbKvsZMWO6TePeZYTOy20Tz2rxTgBFqbc4WHM+
YfD0A3ShRz8zB8VebO3InOF0bZ3Zm8B37W3rmPeEkVT5XzZa7dVfAvdpDosD6Zv6Drt08+IjzWW0
APeynQlB4Nd2mfBgCohShO1BCcw5GAaaqOanag2WahYNSHubJ9MR/MCD/1LNXbAjZGdXi6JHtk7k
VKhMu4e7PyBl69ik59ccB94GtGW4zhqoUBAyV56ApqiD2zSJMEKswld3+ZvEQADGNor4PLb2Zbo2
IGK32ureCLbdtdosV6HyZS3RE1eulM/oyez2jYIgOUL84S1DrOdwld9ZNRLbpC2vPWsmT7sf/NHv
8cr1HkGDQQFqCitw6LWc+ak6pDH2wnA8yXl+rjnbE9cJt1GY/fQR7l/XhuuGQ4rCRyynpMt+Q5ZK
B0f980aWuKEa/7QNh5iLsx3/IzlbQQ4YiDTajsvCUvkvpOhqpQ3isFv9AO8RwgGhNbiECtSpPSVo
KVDfplr9Eut4xVuO2qTe+VZic4WJEkbNfNVwaGnUATBO+tSNDEdMh9UjLuXHNAX2+naF7EOnbNZs
TeIpvGr8+Suu8gH3AUijEDn8vkV7Hi7tDqZDuEn64Tdd5GM7mZ4rHcVnQ67FwWaUPQHZ84QKD7Ly
aRfieec3/Qsq40e7cu0txkgTIJdGsMO6NPuMF7QnDUjSdacFDJ0u2g4501QWzlaWby2ifO6q/iGo
Sp9KWn8ClqSHaSCDhy5Oq4nZPpq+AqRy/tHSga+tCGdRUfLFmzOSQFqa9NYP3Wuj4jM4rmaLk/pR
tkTH6zkGoQ+yMxRBgJ082qQgDdbstzx/tJ+cajhhXN1nKBE2UwrswpHxH1vdB0YY0NzZE0bb56KZ
VxqOLPGarPZjudfjLQYVyfBKcIERE/gUppAVGl2/VnXQrGrNrWGX80s/KCrNWBmM77qCWBDBTtNI
mmCsbr2Z1N6ygU5p1/aH3cEnVZ7eFr1g7IGoabB7av95+fDD+mhZOFvo1JYVc1r2ghNXnLWs4VfR
aldEFgatnA7+jIBLTO20zRuwuAsz4phPlxu2l07HIBZkcB11gZ5kIGpG9e+WduM1/5prs4mQCiJe
25RVu3KATR0TFTbrBbF16PefXQOZQdAOiNLJLxql9jKyiCbK4BYHK+MWOX757SG7yVLUTzFMFqft
MLPNM6iG4Lubu2jflBjL8SW9BqNCwgu/xKeikaYEnJpO7FLZankpxv+5Q3FqleE2QVOCRAVBtW39
q7YQyp1d6hKZMJDLgYuh+KLvbgDfD+OpUw1Uq+IwR/IjTbtvr9dvQ8aNa93QBNM8Jnt2X/6q9v64
asGl1i0PwFZeWcvdC3z+tR5f5Wguka33sgftVmXfDRERQ+nbhCG49FsZcYG8KDghccojasFzgcIu
+XWJ6lp76clzbjyN1vuNyZ3LzMKQYCDVnPmahZGpRWvVNdiycaGvWguGVuI7e8uDrT2mmk18Z20d
9NTdTIDBlPKbM+a5BLj6CLhChAs/9ZItTCRrHkdCyniI6vKJT1DMJ+pupBZbCb+LVjKu4nVp3OfR
JE9+jJVkMDSTMY3zusrrhnBsONhqmd/NOm9ZV+c2mlfwQASXWcz+Uy/E7+gizE2vufLEXtbTR0os
0DrUJAHP+beHyWzGDm4wTcBThndrYjv9GkqcBnny1evbXJholZ266dUC8qJopKth73vDM2Pec5fZ
sBjjckBo16MkLoDHIIlLbBxsoinFfrLGd9qviKn8SBpeEZ8rAitWUR9ex9QWm2ECHzlYzIWQdCG1
Nva2U941Lz1eSwGhxI0C0qBKQtskRhdrqryNE8+//7F3JjuWK9ly/RWh5nyg09kCehqcvo040UfG
hIgu2dNJZ8+v1+ItQRLeQF+gQSVwq6LyZp7Dxrdts2UVxtk84AMD0EqSP3zFDUHkn57ka2oM97nn
ehyQ9NvUIdy51uytpownl4kz28AmuZGD+z30qHeqGe5kmxDqENVBxu4VWgSdSE55z2V0teimwUZ1
I9V9YzWy8gZdH4Roz26BL3UcynPcyXQd1eF0xG53bDouZ69g4Ra0w3FE9EyniR7rqViF3Dmr3M9/
pjq5kzk7Vsea77sWWzlqGCdrgw08vYIUtPrsu7rxR8H+AKkcoTBKzgYOTJZ68I4hMUwTINrWsPP7
kGYqe0ZmIPyGgtkhL4eB+lA6fUil7SPr8L/BZ/mI/PzBASqKmJau5qGYj5anXtVYhSv20GzerfG3
ch+FO/x42AnY/3EUcOkWGICosAw4DX1WbRQWiJMf52+eSK8xi24s1liePQ5sq7BuriG5XMviB4Ub
nHruit3IeLbOXJlvp6UPsUjf6SZZOpoxuUnCllMwbCOGUJSqv7Y0iivkyo3i93RlwBYOd2+Mp6bP
QgpcJs4chM/WjbIee7q1Vk4lb2gmt4E816+TiO+0b44zxjaS+SJHg1/iGqU6zfP8TmXATjYRJIMp
/PGLp4JEMAkUbKX0+9LyDqfm10RmqjlvnX07xV1diYI9dnVSmVWykUrOdhs5a3tyYXGaDF+FJei9
lmweW995pLqZORumQmR39+kEQq/2vmJXlEsszcJpzNnFByIoOjkfmwbbGb2LR8froDaRjPBMC3Js
Y14NRMw1SHxIDYCQ2M3g+2DSWo9YNzdFxyormtLrZI10lvn1XegxjeZF9lum0evs4SaOan0fDw3i
ZEbZp4/O41VUuKjvpJ9oVnfVKw74tzCXsLCkekcqLzHELXa69tJO41dbZOzRy5mtNCF4F5lxpwPj
ZgV9tcdXUh0Sre/tWclDGpv5WdbdE243Xi8UOnC/HgyPtIkp0NF6tWhtrssVThyb+N8l7A3gFWa0
8Qz1gF0X0Z0gzRidLBjER63VK4FR6AFZi36dfMi530dz8EcswP+iRWhZop/tyFwR9w8hQWrHFN8i
MS8aK51mpd+oh6oYj+kIAdHwxLxhNYdq7JrealtFGcFPha4VoVqo2krXJtElIo/3fYVZEffeWdJR
BE3KZMejGM3HXZEhs3NoB4Nj3xCfLfbertw6v2VCtMGd5sd+3pfoiXyYLa9GT21TNhpbKw0ZHRFV
MufghP0uHtMXNwn/NG1GpIY4vsFdFyZmtfdiDiRjdW5jD+Bp/CP46sNFWTAEPUGsNDcdaVuKpSjH
kvNb4oRcpAaeK3t+bZR/17f3MysalP/uNpVsDp1aco5Qw8E02ET2aXVd/tP05BEBqYGRqZdCjhRK
TJ9nPMztuF31DQ4K0TR/Sk8/uQBt4gEkj7EcKyLUFsWrl4518cXEeQbyUyIL0rnM57qfQ7IsrWvd
BRAXd4EF/kt0Butu3jWWuHXOdc7S1ynlL9RGFZbiEdSizXcZFVUIszHbG3vb5tzuCpIf80Xg4sX4
Mtwqk6IZxNkzfR4HPUx8DRx6jpW8TlVeY8bWDXwP+TvG+QMTagdAqz6VSc83BKd6G0l1gOMRnrS+
icKl1ghy1qZTwdlNihsAi0tTYM/xTGDACW9jypTx9ss6eFlK0AyAXztw29QzKRKnnXhrWy5mpwLZ
amT5G5y3r1HF+5RR8jiperjlOElNoSFeB+KrdsGdBUVYbvEKcEhZojfTq4Vgsel4WUBT6uabSqb0
lLe0UYHy6OP8bxkW97rxkq2pRo4R5nSYbKoxO4umGO3xqh18LoRIc/b3qeqYDZEeVNCVO7ZaPCCQ
Rlw7f4GNe21aoNR10J5cpysOhGz3WcixOOScIT0fmUpsulxEB2N6c1vSi3FsnyA4vKYOStaYNs8E
Ym6zb303cthHtL8XAzdKrv1fneIL7ab3snau04yZp+2cRwdRd9004SPWPnhI86JKYGNjcqcjhJNb
mlqvvCMoWjAQOb0U8HmavAnIgmywaBmrsYQXXmlcE+AfDsUgB9a+rz7wIWAAQZZ+WjiUjuqPt7Qe
GiEtY2SUNsXU7AB8NGysu3f0me6kRMKRwZox2Y1gLRwL4WsGj+UvTGqjJSqYtd9Z7trbKa/2jj+e
K/82zMO0HxcxGibffT2Wuynk/I0wzaYJcwwLwFvh6EuWeE/tvDbtetjbLX0D1o+ElLP6//TOfyic
z1MFhZNAVNnq6fE3SlT5r/8F6Dz+/Oe//OD/Ce+MP8vP//rj/yZ3iv+wTN92gsCTUjqW64r/De6U
/4EfA79f4AaO43vC8f8PuFP8h4B4xf8LrKfF/8b/q6GEOf7Pf9n/4dnwOulvDlzLNi1p/+t//Pd/
Q0VvCoesKpv/8s//reyoa2f2a/7zX5bvgget/v2Dy1/M8VxpWo7PH0UIy+b2AlNa/V/kzsZve7s3
Psux1s+miE51GJBV8iOMqYDWzmUxEThhPxq5HV5N/kXGdBx5fK3ZXvGsl7gNZ4LfXVaw+iXne8n9
am/oosaoQuaEpSu14NLMLsoniNn46i5gYWQXW2gX0y0RFGv7cdJc+tjaeYEJKM8Prm41TXeppfBR
hkNF9FISbW5aH6gD7yQq7fYVGfuZ5fQNo+WK4Fl96dJDzqNMGPgTBb6YLf1SzckC/ZQ03//8yazI
jh4Ge6Ql2YrJOVR9cganUBMJg+bI04+MR3ka5tracfbinU5LIIGyEJ9GPBnXKcmvcooWQatsjvjv
vpTL483QDAih8psfNcqR8HJbrESd5Dz8FnyHhQzRIYFRmMVfZ/Kq/jhECkO9JZw9+21ng66OW4Kf
SBiBm1nRGxJ5LmuIJjVIZ3QGPwazQactuZbeeRhYbdQQtbFd4jpulWxPMoCFoTN1ytKwuEPnrMZU
PxVRTZujYzBEoBuP2N5mcYoGNktjH2SodPkf6XoEup3wDtM1Vetp/JgFE8F1kwjfduajYqbnNdOl
1R2Hu+y9jPoHRkygRHFxT9Y3Yuz2qVbzmmjfpTBCInL0Qh8MDrsPTeoGbCTtgASAGRydRL/i1sEw
UJfhydaBd88n9idO9F1Lf9Zm6OV8AGVAo4YMMLRAMgwBuWBy67oVH3xy32Cgu89lIdfMQSVdoOQH
iecqyCn+uXBozJMYO/65UCgqq1510+eb/Fjg6kX93o5BBNyJdleamJ1+nbXD/CwS2plmqjGFYnob
4V9eqwoH2dSYy7IkESdjpN1KpsEeoCwe4mlwL//8ksfmtg5TYJaJ5gWWQ7EOy/7JbEV1MhqYCLEy
7k0xGyfTyx0K+aIzlcj1EfInuYeufObPQKjaqWv4s8EdaVaiB6qLt5w1JNJa59EXQRIkE/6bCcNj
M6D5/6ThysfBXsXIZs7soXcZxjUzs5dCSCq3oftF2O1La+yutB9jLl3Q8Vk09FeJWhJP46ddV93V
9SgGhh5pHwIgBuoHd1OKNsetX3L22rR9V1wMSRVvgBToidq50dY6HcPBIjThJuXVrNbWkuWx02WX
vHwoEnfipXOIXva27NZnEyff2ZNtc07GROIw5nQKN3Y6U2ISwzoZd//805At4WPGQcaygoIB9kt5
FehLZM/6ogyEcu5jmAF0pcIWGTkLyZG0W2MqWHwRA7RtnnqMC1vXp4BVkU87k7z/54vM6ec+V3yi
NrP9g1PoVz/HlK+TqX7WQDzYVhV7I/R9KtyWSagPIFCyAYREIWGbzT1tzvSxtZtIj9Z9lw/vlLE0
m8bLsrO05hTdqUuvRqG/vSGb9gYVoKTXwug17JkoECHxgRYGWc6xwYRLmnrjeh4WK+g5L+eoAqJV
q/xKs9rF9+353iwTmOQc+eAPVdmZUa56Kkp5jKb6IQS2ssUd8asJSjNwwkcoox983EfP8Jhxwwx3
gk9kMiioOWvMGlAawM0BkQREAsC6umEArHG7IM609b4hOMBn2LzmdfKc99k3pGjKM12+7QlVpe2f
5czvLesSAB0xMLt0AHXpdt7SNYvE17oPdeNOZwM6/b+jKlQf1ozZqGw1bS3nHGfqIW+GXzJMV6JU
5RcbZb5pNPTy1k3eKWQJuB5dqU65QzhsmqEkAfxfOyzHNn5ij/s6a39NIgbljELB3Fhtuw6m4sg2
d+0rAHJBn31VCSCQ3sg/YwOxIo074rWle4I2Z9+KsTvWsyKlnB399FybUD3NwWPFskzJTmYCHa0D
khq4B+MMz1qu0byaAtALNZwkX+mPROzYOkiaHNvbjGx4zRqBp940DPBO4m4zmm0LNB3YYfLSwwV0
FuoTcnAZ//VsGPM43fc1Nduol52CE8P6YmDEqFX0kDoH38Mezyk2pGaeX/ySzf+i9urwKS51SUQK
WzWX/trwKVoMR/ViJcFbTpaDUIukN449TMAl6dCBR+q0Oc26cw6NjG4MyMKDJetAHXRbyAdOQaF5
MnZnradnGm4xOxWq2RGwfRRx895Sb7yhdh2dKjC2DLIIxu8lAbqu7VAPEh6I81NezI+25T4CtN6b
Kqf4NixearfeD7XX7UVLu26Vf/lTHx4KXqrmZUrKgGm4sXAvUPQX8sI3qw/Dqk75PLzbeYSpu47g
b8RS7ewaRZJoPtiyRYP2UkwEuftrjNOFW456yKTfF3Smb9QEBUGJZi0ppGM5GB1K4VLZ5AbtvsNu
NcH5X82SvDhlIUzeAb6LVH/YeUNkPio/pdQBFDIawGaANyzrO3NLG1tCxpPUdWyPYMYLnKx5fM8X
8JXqqdlYw/jIdBxexqR9IgFqr4RjxfvEqpa8WYxZyeYqZUlE4el40Yp3aI1vuQAigFS/wCSoXwVF
TfY9w5RqBGNDFayLEYWE3FHUXgI60++vGRYLlcXOSZO2OOEs38LI4NXij87Jz2uKRl0kWdsjijtm
jXUYqvmzJG5PqHL464+wTk0dpCD6QJt4jKRrlK8LNVXtxtcQoCrmVX++dn3+LXP8DHOiF0D2Wk46
JBIGZ6vpu01H51NT4U7yIhIDmktnqU58rGOumiSpPiMmJp4ihFp1dI5i9QCXg3C6v6cJC5sY7xti
TDARP7zB4Z96H3YBVZwtb15wbJx2kIuJJNf+XR3N2IX8b8xxL7IrxzXfpH/n+KgybGFO/bBE903H
ZZs4633hAP8q4UBTOfoFD1tGU0TJYRBs/FrQAjXNLLynvQy7CkdYNG0iL9lRG+We0gkXFEhXGN5Z
UZ2mvjjlIVMYC3qTPwCKi9vSMURNtO31gHLL+XMS7fOUqhdIxTavAdhwxLFskPXdllMMr6FltcAa
Ccl8POdJz4JLyu8gJIdVJf1zxKI3UvgTHVl/ucQ6SCpGbP7rNazhblXiTtt6RUB/rcF8yE3vW6F1
7Qf9WSPa4pQWiExE/c0kQXGQWIoIgfp3WRME10nfSM3mlPIlGzrqvZU1gRzNCnczCgIBDmBhTzWP
TlDbR7ypL9BsfmpBZFPb0aEXrtgXFasqL2LpxNt4nw/zX5ailC+aVDYZWt46F+d10NrYF7I9Lc/W
g+lEoC36t5H1jOEOz4PK3wZRMPZXdrjPlhxLWHJia1JcUiXm4N54INd6VC2bqcBhoyZ9B2jSeI5V
y2lYp6Cg8cgguSTngE92o7FJYlghIj/gpl71JtsEXdbk4XLyQdzS3lOfeawfQY/uXR6KOIHrI8iO
hw6sI1gUh9gFl6o52xjh2vk2uPpUZZCMDHZxA9/BSlfcyjWrZpb0ybMU8RGk7WuM1XSscB8F2MRY
Lr9PthGthbMQbG1YrCDoIwANILiqS9f0V3dhRuI5fjVYLxde1G4NmhsWvwxkKBEeowotuy+B//Rs
30gKdPfYrj5hPbHqBjaHLxUAl92zuWzqU5OruyYDqBE8SsoZgWTPT4BDknVXjxyTKnSF4CG8b6oZ
R8YgLyrqKGXPXsHIR2tjcO8HHHHenP0Eqg1gksWf9BthQVqwv96CCihHSJhCJx8D4wpfF1YKGCmv
MFH1RVcZApH3Zy6Kz5aXCAA4BwnSaGn5ZqMfjJqy16zYyrK0jhlJrU3ts2bR3bC268DcOH6CNFvU
74Cz3usg/epbLGobiZ08VA2qzYafurfC5QXoDdgMcPZTQCOfadXaFkWJ9ERhQewGMEM5y7FCuOSM
U+Y8jgxRNJhgrv8yCINyuEbamdOWk0J/doEyBAbgF0D12eS91jJ7S7jyJ16oPGmJRxvLUX8oKvLN
Hq2w0r/IIDu6Ia1xCDuPnl2jUFflk0edGoOxoKmAAvAp3qYlFo5wLj6Etp6ElT11xLmSF8oXVnOQ
v3KUhReXp+wpicpD7A8EsAfSycQLrmpuLplL8HiY5E8+xKfKrf50wRTdjFJ/xiEmBE1xJ0Q+3luq
469nTMlIuScROmHEcO4CUA0TuA3VY1Sbk0+qE2c249cQDXi/BNkSXo+5YOksX83RfSzjgRGIBpe1
kSf2HUfIdT44r2ab1VviT2dKdTs7eUrdpsDhfOrZi3JIM+46gSSZROxdyU5o6DILPZKUlR2R5Oti
XgyG22wpauAvaDS0KvYnEHLZRtV3U0VEMmvzW4kO+sSC4pMYP4ktrAaBmOAu0GC6CnFPT3P1V0mL
sd5njucz7DjErMQIJU8nPOrJhWFQ1POl7Yf7ynM4f2bpPowruefkRks70BdeIu+VyQKqBpXi5tUl
8OjlbgsS6cycC7jHWE2V95OBKVxqnjue6NmL6drvUHWelM6upUWn3DT5e8wK1IZQ+kg2OKKAae0o
a9xoea+yptq4Rw/6H2XrEBqLAYYLzjA3xHzmKE78rvNm14c8QdR1ZrbKlF5tB0gpkBnKgxlzpBzY
Vq/C3uTcY3DvlqF7MCtMl5bRnvrEtFZz3p5i/PlFTTi4VDnu3Dl4IY1DQpZtDWP0mr1WiltyeTss
EEAagHeey9l90sNP36ISFhSxlnl365T8SiHQ471Vh5pdfuwTsRuyE93DJOI7bP30hpk7l5tTW953
gK3QMd2vifQSAc7oNrKoX+ez5Lcs971tkqfWS7RocDH+0CCdJ6ShqVDAsIgdtH9Je/MkF0NzI4oP
MrcfpiNvVUR9wGB0H3Gi8K2LG85I50CyU3YcBYqwf4jD8Ku3RvzBAWQYu17QnRMGXB29MYMdTDN6
IQ03rRy//ZhY3lkkgnKfZUk72C+6xJOB8fdWZPlO1BDOWYcyfRKdjMaQLojC/AryAEyScYmymFZF
FKqNcOqzwfVIEpqV0ngTCe+w2HKeyqT+joqC85QVvqi2/OMU8n7O/pAnfo8ERpAu6n/TVkRAT+gC
0fee4hVMoIS1UWF+2MkPiM+d8qenuKMQoGrjVxHnDTd0KrbR9BwZ+BnrUh4kziEQHPN7asVvRBqr
DXVKJ7dRgFGM/EAO40dULq57i1Ra9GyY427oi+PUzxeTLkCt2fITrUzXMeK/BMuzEsELqaKGf4tP
u0TMNWxI7jYN34qmw8GLbqqdXHC2c3nsquhSgle7mICgJWetmH6SDNPRlM5ftV6OSqSVwOhhECUA
lUIUyOvySpIYt1SILEckfuO6UXWq7Ax6Qt1sHYfDhytECMGD5wn9N8YqLJytgMxDkZ2fqAMc/7fO
NZ/EWDDWsxBgGrR2jokLvwa5EMX1l2XY5ymbHik539iK3VpcPg6M/Tur7qjRTrAkL+9r22x+jIaG
CPBSO1MquYHBirw4RTh+FNZFZNH7jBfqYlCd2SNgz6ZE+2ZNlXsEJ/1GBxaG+tyn/dpMLsaiw4gR
LmOq8A/QFzG5zC1oCsU679k/gTDO+s1UoquQABRbdCFABBYavZ7gl5UPFSpnLIk7d0HyTayQRxvG
79mrXmAtrPCvIYE11mM+GJsxUOWuTzp5oF1vFwbxNrEZwjlj38uBE40pAZd1cCpYErJtkCk7zgc2
jjEXMAoNJUP4QGHApRGdgrN+MAv7ttwadk3BaMjTwDDad06QhyAzNpnv7OlHwJUNMQxb1gcNdgc9
63rVVExUcRC/+XG9eJgAanORrcqIHChXwcXz4rdW9sWltzMonp0ku2JfSm9KNj7U3mEA1zexUaxr
uIEtloLpg6KQDL1sYqVlvnSa/H4Tyx+jMD6NllzaUNBX3Rh/ybpsG6PZw2e+r+z4zmGHqmKCD7Yw
aO9M8/sy9P8UA/sL4T/Naf2lTNgMeBa4ycj2RuNz1Qnw5EMC/bosvnVlHiDfvptqQKItyqNZOlsl
r8QCuNXj4DUlVj4PDsxMDSpdZ9yZ2O/HrZsjqmZX2+qTY+9UX9j6XyCOm7txvHT+4PJk4XlNmwzy
9dTi0+6r+6Zckt9jWj9SV4ujnaq1fkSTm8kwxhZZdQl+alieyiWkTSMIMMfq1NgX5LJrJ3xOAsJD
UcFJTvE79imdj5Yxfpl5lyz2sF9a8tBsjfJdpIa3kQyoeFLcY5l59pGsF9t0Z9brGoNXwAvTBrg0
UC3jAok1WhpKyvHJ7LDFNypuOFAP+AKHZFzM1ZRNUADEZX6Cif8Ot/kFHC4mVemQnJreSnP8BRQE
tNSHFRKjWM9cpymddCJ7mZvQolQLtykFQQRCoupR5YbcAdm9ZwebYXpClKsf2X/Rh+B/41bcl314
zsOSUluOxGta3FcTct7aGMXALNXnO58ug5WZGRAZ6WhY+YH16gNM283e0nbJK1rd2iB4pUcMYj6Q
MDcZLlTUTwdOO2t/0Kz7ll8wnrGLLAnnqTpd42AomQr7jSK8SCk6bgUz9Gl89YnYcC5Cqhy3LXmQ
ndMbe29S02YYCYk1Miaklw8sMxPQATxYbSKFGALSx2TgzWe50t45cBB01vwtTbEN/fQBqwKOIPbe
U4QuFRjueyL9cSVt/ZNU5a5NcfwK3Tz50rVWQV+rlUvW9kATFGL3RI0L44UosxgzqMTpxjqAExXP
3WzklFQXzG/TIxp+jP5LY7NLCn41xPCuq9jeZ9V4noY90tjFIRCqlP+JVv6E23xVOYxPuvlxsAlx
xOWv6AgG+CjWt9LtT50XiIPOsCnJ+c5L0TqzCfBEkcPXwR3EQkO+k6R+Gux1lFntdhp4OI8eTtV8
OJZF9WL7XGyNA2jRvZhFu6cY5LNRs7GPBAxe5mSqKmwOjwBYpiFl2uP4yZQrXmPd/THGEFg9AMgA
Sl9c53eiyb1L3cTZtQ3RUztqvSekuq3oxEPGB0Xe29+mUJgYdLEQqHdX+KQ89amNxM7mvYZLtHDx
tcXfHsgANqkeGXkWOmED3anPwM7myHSzDdbRIQ7BxEDnM7w6ZkrnT1dD3zCrledRZauAvMpKfAjy
GinJlIOXEViiZHpbWD5XrS73ta6RyjpFT52nPmI1iT1l66+199fO83jDBmVhGiIJO208nGm1fgrn
+lt2U3GmGdmAnBNhiDMcoCTTXWf4B1ixwFr8raKTwhzp48rt+Wz7PIr9Zj52Ank7jfn8G+Vt57g9
JlaTUQCFhoY7ZUC6ZYbbWh1NSrn/XGfWtqYTDRrh+GGVw9E0eSTnudiCvu189uFLYWdsAYCseRRX
b24Ad4DWuS1FEnINS2OZDMgdxzHAlgpUywiAgnQMH6Co9H1fnlKhx1NuHWzDcdkJOW/RgIyjGrkX
sWvj38IqancCWv+YlXtJDTtpTLwxkH6awTqZpnxQOsZ6gqeQB/rsLzEXO4AtOwucCjK/H7VrHoZR
flPKE2GDhW0LymVbp/SfYgXwD2UPvF0h5eRDSp7ar50V01yEI/iPDJxuP/bzCfdcde6a8rcbUP0n
hgdeyeSb52aYjqXm8GW26i+7vpOPsQZHBkTdOsbNnnvPk2RT35nG0bDbi+UUPVh5zkpFGb5Udkmc
LEm7U8d4e1IBD5+hSv8G/Jnhq+iLqSCn4/yrW0gQAp/Zxp0fEkAvrrFN+ujXMgcYZ1mJ87jq6wst
WT2Po/KjkegtEwTYtcdWb43/hGyn7303Q0+PVeRkq9pz3gQXHVRz56oXwz46PIVWXnNfTtPrFE2f
YlxLs8U+JU0yg2n31SiJHTzHtVD05TPAxZ/Jwr0rSTru+Rk45x7BYWcol5Rte0tt+2YLzMS0x9Jw
kcZ7SAO4b/PqreAqobLB4cfLeF1HFebuDNklDpGAqomxuNP8zo5RYGMoo13a5fUJNzq4s4hVJ8wO
sN86G06yoVwk688lTDTQkTzpWF6AN2hO5Pj9k+UM/knWw6V1o4cuTvk35O41S9vh1ISk12DsdJjV
LXoGL//8t2Ml73o5NYceDNOlLUERYLAQOaY8uFh7i4guiDcyKF1AQk51bOP0Z7/UrLO33RAxfU7i
kVMxtU+6gvPbL3EJewhvFA8Dg+0xNvHAJBNCm2vnwjb3TdRG6KKsUtnCbsTClBlj7xWb5p+sZ1vA
+lqc/vnFyffw0vttrunQTtQZIN5by5J9FxEAd9rmrkzjltKdChnDBUyeOhwd4kjvqtx6ScNGsiOO
/HhfO/oWhYXcMz/dq4DUvcp3yNAQx2e6w+MyI6RDoRFbXvbkPjLhYPAtQUN6S+JU7qsyiU+ReZ5m
gh9dAdil/iyIiTIrxL+xMi9NaL61njth00ufOgf/IlZHF7gdSn9Txi89DVcbO63/FLr4Y9sM0JWI
zZMFiD9h8Rso1l9SZHpPM9iGIeCZ9SFSr0gfA+TMCQlhPUdQSX3QH6pz2dEp3o/Kkhs1EPJTY5rs
UhiZHaY5pdGOOlYz+05plhep9Vek3U6Osrr3tANGq8hPqZsVx0BknzYl3OTgNX+gjpeAaVwYQd7g
a9H/E40vPnYsOvf8b9plCKwV+Z90mFjMRNU77DyTE53NrE+OeiBcmdBS96BGd6Rs5GDoHO9V9jpT
JLryNLKow9nc7jIoESSbqwyEHGHZeMOJ2t1RDjbuovCZ9QnZGO1uK239KTodMDQslB6XaNLE0pcV
TUUrp0+osuJwPwR/S460uzjsUY81+GajyamtN2aW80Z/G6G1bJK+4IsZsFJRK/bVTmaydz35zJAN
HYOUo6utn7AIKAlK2Yx0KLBqYh4kzQ7t3TiGrriGrvVlYfSDe02aKkQph309yH7ecIu9JfaEZzvG
VVuAhT/l5VPYGU9l3x4cfzJ3fcS7rXIPc9jipfWlj1ezElgyy9+oSzh+dEO/T6oGPHa5+AUxIbHo
XMc+hTjzeG1MqqFGP2Y74vmPPVfVbDg/dSmuU78MkaW/p851Aet5x4jOYSIQEBd9CGNa1PuiGf4k
ZOl74ujXBpGgHcbh3ObyrqEYi9YaeMxBagCBqYyzYrmJwQF/pcg5C3YxdDazT8TLQuR0stcuW/oz
FLrrMGvnLgEJKcrw0Z3N6hr1Yc++aSaPUt9Tz8czxO3vYld+JWH+CvX3U/aehRs5fvOmUzUPZKNy
z8cUyTTgjHtY/ekqXyQCTYuQYzdrWBDUD+mqOCQ9EvAgoRMv6Jj8MTfN6a6vzglOzjMQCr1qMYGU
ftKsa0Be1D7GLnRXbMuFSJ6HmhN56OGVcT2uIGXN5w6pQkflIdd1f8avcyBKAkRalrRv2tHeKqm/
Hvr4BZNceCt6TgoqyOmDs2tOisCYwhDkZtWwChdBQXJRoxRBaYfpua2CMQNihT3GCIGWjx7Hk8Rn
zLVlQZAiSyiGa3500o3EQhgq5tE++7hCj3PbXyvTPXgd1EEFdhj7AqmDGLeQ7LJfw6uZm+nUKZzw
weQ5Sax8PhOplkh4LWbPjHsYfi2XKklYofhL+Kw94CTsw28QybRYa+TFlheuzS1HsJUMbk3tA1RF
QWd4v4PRb24IfxKkZA+16RrbX7OE33EyffcItFNJf8xKoMQ6Z01NdAtpptoFPMXx/TFjcCziy3mt
DZqLjNQcNk0tKNaiBMcmrkwrZzGudcAexQ0T7mvZ3QFsIENXM+doS7J8QBGcqvHAAzS9+vWGQqvC
YttfCOFtAd7cFtWcaJTPRjQATcTMoIcGBYQCHL4xvl8z7w8gTn+05e9tjzwXeGnJAgClNSxt7ivn
0W48pu/W4IBlYWHK+xgoQMVUy+PCC4AT9OaP6fotwTAPEwLzslEzBjCmD+we8OVAJqrNjzGOTxxD
//SW/Z0uMkmd2gPs38zfmaJ5T9OIXIdRnS3X+/D6FtQinsxV0CFtUFVJHbOE/D+66dFQIRiplEZV
5FheanGwmqzw4MzZLSlwuiOYPfoD92WZjy8mJyI8uIPPAGsWIMavoTcUvJ+qX0NrHst0rPiUKG8I
MBqT+TRI7ngXBRlWM+bvKCcQG0ffvRnft2O/zmtEJrtMqeSdPCbxRoBBGkpunjI/J7ERUnlcBBvs
bHvVODF/1mILNU3vJhexR/bYp1qbwGq5iEF4I6///FJWjXeFU/daMtBGnGxyTVgxKQtkYOJobp0e
zNprr3o+CQbUK2Qr3LAGuS3djceZA9t1HEFmtYMSq479sWES+mk9IFUEQbczTW2XJjcW0DA9Gi5Y
tzrE7glYOknN4MT7G5OuwdqGdPoD8A65sVL/MW8jdU7m7mYEVr9qm+YMTc3gTIVdjEyv9kijM0lZ
G0jz6jVT9+ri0rdCKoGVNW1C93bVWlsJotHlwxXaXZkWGU+ce+uKlrtTVA2wiuHvTP6vaw9LNQ7R
zTT9QYQHb+myniA4tsp5Zt0yYe9BWK/skRecnyEQN/V9WMTJtgWPCu0TYS77gM3yYrV5yCqOVZ6R
/k/2zms5ciTN0u8y96iBcMDhZjtrthEIrajJ5A2MyUxCa42nnw/Z1d1VvWO1M/d7k1YpigwGEI5f
nPMd7aftw8+Mwa9gncXcN5uaN39NDWk+CR6WAC9K3EV8cpd9cKSH894WVfcAqAIvMhACNoF+dYo6
fdjXXY/+1XQ2kG7e2eCQExia9CMG8jynqbYDaA4as5k+FadR5NoGb44qzkUz4kzlg71Stb8yLdff
93AVvLgucV+ET3nEAQ72JbnIaD7SlpPMU7B1z8SZzwbhYQW1edCGt5ot2lwuIsaIG6+fulcFfvq+
6uojP3+25dqxzCzH+8kn6ddE+MgsDh6ZP0QWvcOc8lZFTBRUbz2NWEP2VtXupbA/ejfVTk3Rg4da
/ssWPcs5XWTfXSnAeyJD7KjTzOkxEanayfqrR2txNDX2BaNsWc4SY8nChAYaKJ97cKPyzW5ArdRB
G+0C0mDPs2GX52RU5T4e5qveSVa3LX1KQmTeEHJJ2BRdC2dYmISygwvEpiYQ48/RN5MPDfZRqizj
gcnAwhcPbMp5Rzz2TXrHEROBv8D3Sa23iWfetBA9e4xwfjW24DR01OM35XhMKMcdsaLsE9rwOLUo
qiy/7F7JwalxYSLqlqgb9nruZlu0fVtizX1dfoK0Kk4itu4QbITYshesSBlZbxSd04bHEwbjUTff
QjkR3130T7jZbBRi8jMNWb6WWXKg8QFMMLEOqRykU8UjIUz6Y7Jsx8Tyuu5CHXhAHBUvGjwEqvwC
NJZ8kXA01nglzqbFiErbKgezXNLBkjdTX57cx1EwuJVjtB9lGa9kW2lboWOWKbRsXvvo1Kok/K6Z
xR0u2UtTOPeKrdEmcE2+cezeaKVBHMkxAJjSgwRa9O3GnAGOR6aOTgBNfSiK7Ba1c3YzXUZZiJ0e
k+V3v/7ImIHgd62z0LPFSuthPmo2dl083oRp+usGI/Bm6pMfrKOZtk2LOEvvqFAIVD+GOvWQ5eqk
kNQiJxi2OqInQiFi4rAbLGchZKNssnKT2a55P0xG9xy3tHEAdtXWj0ilohB3XoYiuKVlVGLP7jAy
hEhPB2YDF4c18kqNXbYhCwyPO9hct0GSZBeRcQHN2u6rFteN0zS0ABwuWP36jSFaHaiGs23sbsLa
KIud7ZtXyWmJJT7dIZGMLxB2PvKEBAOLQwC8o9wmWpUfw+Yrq80KGOJlKBg9orsOPd788USeLiKg
CETjPDJH1uP6CKH3QSMJZl241otV7f2Oc7SCA7xubSJsyBVbFeZUb7DkOSu7N4KDICr0MgZGemmg
aTZIujn9MOlooNSlHHAB54AOEtIAmeiCPMuxw7HEiHFcSo66XsX9xkmsb6mNd8EMD2iqcT4jf4AQ
Oh/z8tKU7quhotc4poUtuJ/GvGjIshC6B5RUbsYkGY9yCTxCwWJtyx6i7KCzjRu/MQtel5XgB5z4
nIY8CpjFuF6R0n0biUbpMuAvURj/8I5uglT7SIqDGmlHNAwWm1ofGzyr40c+dN9RPIKSCMNzbQZv
uqrAMhtqOGpENrZYMi6B7LuLNrr1lsKQlNSG1VODaDAIxyVSktTNKBD2hsFmkOP9tkKAy1OkNmwY
vmoELoB3WeG7MYqcgWQIOaCcQcLr98nFZGhDr6sjEn3X/MbZVND9E0kY+5DSr4XYMTeOpDkGCM0l
AV6CMgexzwgUnR89elb6QPB3U5x8I/GwwFDZd1yvrqIQtgW5Y3WzidoM2bL0HPC9nkisk4PtcD2M
Jqma3A+yEfWqj4bHIORw7jwHySHI1WYXg1XTIFl5/mTeFVpyC0gGdyw672QxjGTwJ7pevrRdeqj7
VtskIK2ChrX0RYTdvSqTVxe9pldzc6kHElGB92gRQ7muPgV1fyqFef7VV6KceySG52Dp4UM8WBeR
k1YTCMZnFoIVJ9+DALwgr8RMN0xnGdYwg7OatWZroD40iRsgyJnIn4eqYLFM+mfK0NOLCigtpvsx
MZGDAkTjnHcvYxC/2eOtkc8KuPo6QM19bJz0O5yMDaU95haKtS4lbCWPmVxpKaZ1sI6sZplIFyYD
6PInyEWGVUwGHHskiyBNX1hKkKSFciLueo0h13xWqnpMY3q9zm9PsvKrDfgZHLEcl72JUtdeFuPF
axGwTY9bG7laTQBKgvBjw2ofkz7zfgoUB2o1MIi1CuL9HAxvfdV328JmOgQZDleY6E5q0JZ8dQTT
C+Cg2w2JrW4oVTmUKoNneEyuOL46FxHtcI7zkQd2NrbXX79I2w8PpDECM5S//1HWxRrhVzCcbQCS
0JSnEbye6f36HdBa4kOWPw8jFs2//ksoNHaIkZnpTAzs7bJod3asCRw/eOc605XnRPrWNRUBSvKe
+xOH7zULnXE7WSGr8OW3//wlIkFcRGZwVElFYFnQETQ8hcVVuA27wrLMN0NnW5dfv/So32XKSLt1
GH3ZtS3vCTaP72zOdCeaHzQOxXuebuZ+hggPwHEb8ujhSIotJL0M3LIYwz59objEbc8EMH4thqm+
b6aAVj/MDr27oPHCTx/M+B2y4U2UhBv4je5lVmP5LeySp2qe2mv5yyOiOdahl/mVWIPm5phi//+9
Rv8dr5El/8prxIwh/xn90Wy0/PvfzUaG/ZtlK4Gx0bINNuz2381GhiF+0/Hg6a7DCkgp0/yH18j+
TRe20BV/gY7eFQY2pH94jZjZ4xUm+1lSR/MF/ydeI+PPTiO+r6Uza8cHJYjbs1wh/uw0mkt0XMIY
skMuP2IQKKguvmdQ7fHUKdJdmJUgX6V5AcRqSjwqfrYBnarv0tR/yypOuHkur5OK3//w/v3uifqj
B+q/fFnYqdjz2ebyJvz5ZWUp0m/fj7KD1uQngl5PlpOdbIWuV4tL76+/13IF/uC2+tt7YOkK25Yp
hcU7/+dvVjUxh37WZYdW919DkW/M0Txnha+2VOReGzr35mR4QzmyAXXY9/m0IKw7zxh9P51YRzNs
BDU95FcPshi/GZxzDcZz4zBZcL9Un4OyclmxVtSzJhqmv/n//uQf++N7ZXCf/OvrJ5ZdcVs4QtdN
h5vlj24xqXCKQvpMD+zvPp2evGGznb6ngDI8YnJrEN/FwbUtdG4Yh71oxJSNheCv38T/4oL96TXg
zfvja9AosYypmtLDUOHNB8x3RrF9bySUYYbr3v/1N+PD9Fc/sPwXexzi6zBNaoPhYoigpqygyGgf
ITqbWf5II+f5r78bCpj/6/vh0aOvc5Ql+bzo//LDlfRPQWgjCw6UXvCswpjUsiauGOSR2R3vR5tY
VHj82QYPAA5es2T01bV4VgvQuqAby2vGYAobVbJGHrDgm0NCOfP43BC0yZdQzzkFAjmHBIEAJ3Hh
UgD+tKJsG7vk6eV8sz6vO2zF4z1dH7IJUL2rqQkegpFxACJeonjH2FzZPspb0Q9XJz1Wo1UdBmk1
G9/CvhKYn3k3Vtce9tILjpobIjzWjDomHEimykUrXFfjFSfKt9F19i2POwTA+zRo0dfW4DCy+VUU
enQo2GCtRc7iUQZGdSoWfno8j8ecZySPe7PEH1vAqqbs2has3wKUzEsphwdjtg9CoZ9WpWTpGRDI
ZbvnsoN4gbgJtwi8JJk07zo5Tz2ec7RM2Q/hmvG28ksM5oLkyBnEAgO23A+GB+K+i5nJ3GSnZ2Hn
P8hThn7v1O+FxnycEftIjabQAWY8+g0jxJCrhWeVfEshC1DnM0PHVMlcwkg9FudaWYa30W3AFWvx
jPY7fxRAcJE1kEEHIPkoknxvmuk3lOgHkpHXbSQ22pSGu3RqsCFVNaIqAIvCrol7EfG25DGNpxji
Lmi8Hn4EADOfAaQCYoZWyS1GqP1GeBldcnZSTet2lhL1g15ikrBA8+it77VOV77IDgPATPwFDRAQ
/GxxFcF8RMDY96sOUTkyN9dxmZHY3bg263O+4K2rIvlWM7dj89fiz3nJgRjWRcFh5PwI6+oKmosY
DjSfr1XVDttJH97DLEG242b9hfpuO/r4REcHMFfWPsxkDzFjVpLlAHnbFZF8sMW29Qgnkp+W1DR/
2JDLweoPDVsOBQsbSUpcbjxumFi/hmWPSDQf3mv2Artiat9imJe8Y+oHP9NEC42UMa/AGo3mCEk/
sZ6GL8mEEy5RVOwAwB4j5aMwAmpO9yG8THRPqETv3Rq5shjnH8BHcnTDAxYIUe8hldbtsaOOWhVF
vzcYb6D/ZvDMECHFguOefT4EyzOvCqwz8IPvGUeHlZnkvNjPRFQxuEpo7Z5Rahjc/dk72IM3Drmr
S7MFJ02sS+Z7K13GaiUrTAGpIkUjjj6qIH2NjeF7VWLIS8snxOMZzjUSeiClmu1JJ1q8RsaalJGL
wnfBM9FJnfLBvlmh63rCdhumA7ygDscfc7TyQiv1dNYjXdyV/usQheljZRrXqOwNcFCVudFb8wOD
5qvITFKKEF2uFFNOtFKoLdzk3cnF81wTYFSG6pWgT4OdtHus0vQxClhNWALw1pAHbyW2IVobb+Iu
tBD0MbUAGlunPfN7GAsqts6pETMjaZDLNfJ1JOK20VB4FrUvDkZTQzqwpg3KIx29/g+9eQtzaX/D
V03LgTzXRjm+Iehu/GaNwlNhxrEU5dgy8gc3cJa8CLu+Rkm51nODjGVcHwcBdGMf9AwDZ4E3RtHk
HaPepiRRDtQ4YxdpyF/tlslHPR9KBXZ1SHPK94G7NSrDi6tBo7C5rkg9TMAbzIp35BKIrVbJq+74
HRIW5g9gc6rndgPWe0uudHQtfCP3oC63W2gC8hpowR5rZr9kqumHNsoyyAWlv2GytPZL8vnyQS/v
QvT5B4ydn3NuA1oxw2K7PO8to/9SFhthNzC3kQEDiiyduyZvwXgakdq78PaZfTgIHBdjdmywOzJ8
AUkFPVxYk1zTJNMXpUa0Rt9Lh5ewHJ00GD8Nj12vTpvznGFa4953Vzr5GZ5haRstIjHINpj/2lUC
2YYzbQ2FCBnVNNKbKnfD1u4Lh3jNkM0j7jI7WW6GmYl1JmFi2sUiZ8rJLr6J+k6PY/2SJvMHav1H
F+UlIoj+bC3qtOUAnIO5I8JOblLwLiESybl1ngOOvINLKreq8Q41PsFaRuwtNCdiNGKGXf69XwBM
GxmxoT4fvbSpmA3jjCN+O9lrpfmSa4G707WGPUCfI5RoaRVhxCDlvapI2Mdu0k4kyMLIaLMM1pp9
b0bTg9MjpSFWAsfXG/JYRgVx3ABVsh6Ifrj1vgHWbTS/t8uEOI/tBtVp+6jHyDGN9qBKPHZleeOx
pXaV6D3Z+Q6bs/FQmPJgpMZNMTr3LGCYIylk9y6MVLOM0ju9UJR4EBBdvyzPRmoDgJ1YHKUYrvN5
UT9Ird9YizCdbbbC94MOtaiwwvj5m12gSmDbdiRbdwuHLSxKy4ukDaSlAROZUuegRRYCmEhXsdWR
81vjxDHztfTQljwwAhEShckASkMl0Lg1T6dKvpbB12ySW2KP6iMrF30/SUmsTA56nZz8GUVXPPz8
63LJMpZ6+Z/0gqWeRjClgCdYpoXP61e9/Qd6QVlV6ai6IuGTQM4KmyfmX5b/EBF14Kc5FumWARv6
h5XhwgZohfvm6iHMlF8TR/PWFgEYQDZtlw5RxmoJRhlCTsrFmXK1K3cjHONb44TmXSUkxGC4o35O
e+JOzbmf1ElOSM2FGfC0bSZuFQtxrjTIriwthdtzUQG7sRfiR1zPGsD7XA/IgwsAT5Ubw8bb6fvy
MZ+CfdFMJyY6HtvpQ8bmbG9ZkKJk1LzCYgRn3FU/ZPHmx5CKxyrFuAhA9ZQ4/XnCL3wktogapNKe
AmWvWc5Lb6RsJV8zfIUKtchpv08aajjWGyVxuMOdBeEzCwrCfIHxItJVuvszZSDL8Af2U1+jikvf
7L5rCGUhGCojL2ZIHiwzv6mx7w+4+T9cM70kyyKA9SIlIDJzEDUheWPDnVZuCuEfFRzsQ1uJGdMl
w+locD+rxJY36OBIsbO9FdSXdnkSR0V0C7N5D20/3nczakVNR1JLHWYPgFCCfNdpFeOTkdGfiwR+
KBiBxsv6Dew6iXTiyxnqh9BV48YgUDwofFb8GaEAelPuqVfvipildF9hgE7HS0Dw+aoz8ca69sXy
Qfu6uOcgOKBuroB+6YwyVkyFNhVWGP+blvWI/ysvKcmDxVSZ6d0eBdo1y8pd6Vo7ZalPHhcsA+z4
vamS94FJadLSAmW3rCP/OmP/RwgJZZPBT+D18cnugjefeDG7ja5VGbxZs37uG7sGdsar0sNjbic/
ZggVodkdXUCBWu28Iqu7NoDSkKZgHQ16eZ8qZ9+Y2TM7ZL3xWUED+i8WSW0t7PtW9pBrGc3X2fR9
QKeDCqMBrs+scMC+BJZhQBSCMIGFU/w+9wYBt+nJTt1nqFPfpSpjBBT6d5P5ThDwifB7ma74eO+r
uNV2tubis2Mm2lX9LVF4BcR9QYQM4L9PulJ5YEAVYTybv1td/CNASoZcwOFq+9AoiXpZYbWZFoRF
yxqcrZP4Gdvk4JKlurXtqcPp3DO5NT4TLl7AEug6FPWTNneAJ/us9cZQHcDSP+QImfFgwoFvszvh
sCXpEcitw6a5t5FuY7Ice3BU/UGv4vRZC14pAEwZhYhS431TZAu3yg3WTmyvCwepLTJoe50NEZYT
2+Eq80IH0vmCxrmbskquS/L6IO75L8WwJKAr5+Kr+Do2/FTRov5MbfWma/JhJlhlYcSGBOFgdiKq
k/u2eUzJlaBy787piLyilsPJnaDEd6X2nupIO23zZ15FX1aTu+sCS8u6jPNvSYc7sEVqYLLMSUSN
8LM0Liyp2eORjxbpEuQaqtQxIyrPKqPvMkO/JIDPsSkfheq8hrZk7J2nOY9ZW+g0f6iRsLYfaZ+j
Lc4ympn8qImSvqF9KEVNVioGoZ3TJ5+NHHZ2pey/tfD//qdBwt9ANJ9FOdVRELb/8tv//VQgjcv+
1/L//OPf/ELX/PN3l+izLpriq/3Lf7X7WVw/sp/Nv/6jP31lvvvvr877aD/+9BsUGCTA3Hc/F/JP
w7D77wCd5V/+d//yd1jQ/4MjZDDz+vc/fvnf/7fl9f/Hv/2frq2jz5CH4M9fL2kB9Cz/x+/TPfmb
4ZjSXAZVFpZnh78Zfjbtf/yb+s1m7LcUoabU4QktQ4N8WbCCC1K/6Yz9bDDBjiENV/IA/ft0z/lt
wf0QPWhY0gRNaP1PpnsWw7I/P4thEemK78GTSS1DSGnx9394FsdB1IYuo4G1Hyzyfz0nwgbdzazh
yS38bDyNxNC59qs56uROTxNgC25pFO1+b/TwpJ19kRY0BRUVd6ssbwqadytDEC/KiLWDmx/djhWs
bJCl8sRbGxGURSBXBxH4t0B3Hqil2YjZ5ktnp086szEw/PU6DB19M7RjthrybhsEyYqxRrRWVnTf
i+yeUKnACzgH1oSlnydYyr4L0oFPusOnJnl3NXSGzYDojExrw77LMuTJ0kWz0Cl0MhnbiqTGVz4m
zxrwEQS0RPUW+JA451Z1r75c02ipNIP20BY3NIHrzMmNK3gn8jr9hYoDnlJZNf6FMh5Wk1B0tLIN
96NO7LFSx9DAoVMHz82mNNzoYRAUkornZYWYlHU1Gkf2J9jrQ5bTbBhnNGjTxXHC62hnL2xT/Z0R
JG9GCJ3Cwj7EnnCj0R7bTux7YOxxoxpxvjY0B90sHFW25mNgzx6lTb5LgkXr5H9HMIccpB7OdolP
ESc3aTU6cHIt1FfsdAqvrSEOp1bor+3BYWk24FbM0Wt49EHnkpyjAztnFPBgao0lZ5JMW9K95Oxl
JRHOvTsE55boHzGldJEW/M0ZIeyqd6f7Xs8MvFLzGdWP4WVg6lHBr+1W+7JmWnmD9TOtSWKjc0bd
hWnCPMsomfhcQ3ubg/wT/7yznohlJPfW8GzF1IKOGKdzDZg91ZYcpPFYxYhI+96cDyrS6cxzMrQQ
EVIVGHujyTOukMIn00LO7J1g3vUN0ROMzve1yVeyKQlnij0xxWyp6BtaIWiNGVBASlxgIJSlTqfG
Kyx4YqXUQ9bKBxm2kpAznsvAfu2ejJhuJiFdYCchU6DU8KpJ8LernsAN5kP4Smb/yPKK5pDjbCWx
FDO1wdA30RkDWMFLYrkh84/kJynR08EIkCQ14TI3Mopml0clkZsKEz8By0CrcDnXLSAdS9R3ukXA
xrCURCKhASe74T1LCVTqu9Z4VnP8Gi5E8M6PjI2C6JpLJGgN9FIiVUgxrMOtb4j0MDUDcBYEwZ0i
f7CKTDa7Zg+6IeX2XIH0gFOPxn1IFcwnbeH6CrazhfagBDLYySEiy4ZhteWDsybSKib3qgTYF9e8
oD7YZvqIaHGGGuBOOC5xcXkVcd+rCmnf6BqrMCaAFOn008TitDPb+65z3Z2RxB5JZvg0I+vTNHOb
b9TvLaKB9nOlb2Jo5Y7Btl8jUP6uGJbhhD8ssOAay3k0bwod8De0ff+kypbRnJkCD3ZIrtBgcjaD
j5oxgfpV4S1yEepMfvkwznX4irrrOebyeU4WoXfVGSTVS0JUG4B1nHE/VKQkc62uQSL2Y0BxVXZ2
vdNcJFlh7hYbv0eIMncmHO7E2hQcgw5AZA+AGOJIIFYoJC2bPN7krUmNj1BlKS73jJn0gn+C1gko
MaLMVhrNoEKBrzX0LiRTxpgsQ9ehB+n121RXD32FSIDQJ6oL6V+q+LW2yl1Sx/GhNMMflhOe+qol
2r7kds0q4kjsHiBsED+ZGvVYydGAoxytduQ6VyPDRN6BMnTbRf6vkmjvRPGLWMwKfsDHiPKdcQLM
RGJA0yOEEdNItkycSraIyFxjgqyx52/5IYeD2Rg3CHLKQkw8asyADWxQK9VCeuWx8JomePL6BCwO
qi7m1uNH5zOW9E0pQVYHr1WIiq8nra9hzT5imYakFURnP6RSLwGllaecBce6h3s/dxRCTZ9X+NsV
qaUlTXcWdCYhmvVJdzFZ6hzSrltDCSW9iHFxtpO5S0YhJk7k2OHRCUN7j1UNL5eFKBusD9M2CURS
ajtVhJLPGnpWp8wIi9DWUYGnwvD3Ka5m/sa4ZDEtuJv2ERSBW+3A09PcHMek4aAlsI4urqsddTnp
jSyfTTttyCd+tQnhxpqEc09HwtGDJ4pSRSnMNreaWqYwsYBEkAdeZ9kPRV+RAsC8LWojg1KfjkMQ
3pUt9pxR+w5aClpKylEatzujZNZSE1XDFST/Cnsud1Z6ZOl4NHXapLyebogi8cHbMSFVNR7fYe9r
8zWQvv0Isd1NsNG0NKvEkwAMs1lCt1jmuIdStVZ5ywtA6eiXi/4+JTelsqydCRrDa5hwbtWqNdp3
K8DjRcJJcFBNEMI+zW58HNzd6FtfhAIRBKsZ38IEaqoF3jNgOBvV8wafeO8pBmFEpgw7Cp9dUgWt
1wZLPzbz5LYB7HHQw24X9HR9TZAuwXRrlFJQHxjME9ecHcpZp3SPPUoRBC8+2sm8009h+W1ABtqm
9t4oNLXLGNE10AqZ2qAi6WYTAgGrkiEtUMPW+TbKuQsQqj+ERR4fJ62vGJGFNDfRrs2ChiE7fTA3
q1ETIJ0Zzb05AFsY540ogruAPgshlUdo5bMoUaYtKhtHht8tu0EtVDGFSIKO4Q2kwq0owaQFaIcm
YZ+lks9UWYkWv06+GlcDVyCkjih1Q9uEBjw93f7ALIYNze8+ZMPIMnfPJIs2+1Foe1BOhzpyD6mF
lTaqPuAynptcK+5kE57bwnid6lhhk0bYkqNCRKMkN8morZBCXa2SvLGoNU6kqoEGoOurbZxgycSU
vhY+Z5IgYbc3u3g9jbfR7Dq4yYZJT+wlnIPeVJBP3qbFth+cu6RCqd5GSwrQJHdVCKGcK2ES8LaE
XHRePRrppgvI9Bg6MzpovdzyUAJXFDjx3pfui/7qOmm07we8w2qxacDE8GdwzHYQxjg0gpfaXxLF
sxSTiD99o4bBExPgWi3hv87UQE0wId/x83ivGbzwqMFj2OVfZt8/YtgmsNmanvWmgUWwZDQkPXlC
MFg7c+Ti6APGZMIFrMRCRodp5oLbcsKOHdgbgbzpDHiYj0e74GAlMw0br7YV87kcRKdDbCJjHtN/
AL8iPtUYEEmKwvBVo2snlm+g3khxc5NZDq5ZkAvuRFcwZpj3BBlUWdw4Xs/xQBOhoSSiox5mZjim
bxN6gRnPDCz14LMXEB0BIiIPXtpcf271Fz0jBH6UBwX1EdEedI1UNKvcggM8GhB7RgPTYe6Q794E
xHQX5RPy6/FUoniijtT8rauA9XWcwV7a76CN6DvNUS+MMX9owCRFPAKbxg/Xjyo7hE7KA2TOrVOs
1eOqclzyVcWyeG+bm6Yzsc+abbbzuTi3xm9uAQuw9VhlcNg8MvZSiPb1z6B0wW0BYnEI7kR5/5Gx
Wt/Lxn80Q5BqagJagndh0n17Fdf2K5Isi2ctbjIDOwIYdVgfMyw/AMStn+5nO30tiKamOiWuTa8F
GxOdUUoAylQVPWhxAu6yNrnMcC4iODvuzFFrNZVYA6dstsloQChSBscbmTJ7V0QTGIMTAYxs7DRJ
yConhw+mY20EjXmEwAiRKmJZJbYWeyMvESOnY1yHazPmeBwU2sM2xNrpyvozEZG+QJOGW06rEDmo
LmP+inQg4CQN0OAY8ayOt6xJNMvzHYuzxCnwvEFljMsjBJTgMChsymaJV0LCQNBb3jRihTcNBfKG
TwpBbH34VugHJ4O83iJXZv9af8VgUFZRO5Ir46ITE6P5ZRsQqmVfMOCuk7MTcPQlHVsodK0dYDfM
ABkDiQSNQy+nN+Y2TDsh98muuGlNCH0mnp+CnORMNRByvdCm2+VdUGF0NCK0t4koSCLKmWtan61m
P2VMXT0/4/VKje1T3H5HMcXLNRBYjwxMM/9rqbPrqv1Kcy3krMFAB+Ml9XAA2p5U+85CTaGJhZfv
xiwZIXybg04pB1MxFO6LWQ1LLLlzlFPAHBlSK+fd4xQNOYnRDbpGZd0l2leXt+9jFRxi+gNHcppb
GBVldqqmEXkyW7SiT/Zj2J55O0mNz/MdolXeJUtASwjdjaPcg4wDsW0GcTOz4MGS1LM9cn+jGT5c
NX+5/rhLonFepzULCNi+uA2YEJOtVA60Wum6sqgH0dGjDG8ya+UsO45qsnhIzO8k+uwNgUp86oxj
Z1GE46U99IAp8V/xKav9Z60hjqeFibfSLn3SLTmges/i1tqonm0BC+GHhtLHC9ryFobYwgYz3IPL
5xGMPGmlf7Myh1eDA8/rI65yKO2f4zDxfTNYe7aBB98cIA6oYTYoelBzZxMG5z4ruzUgtocOuSlT
UPJMm67H7khiUMaeG7Hij1pf0H9Ea7G/DsGBTdqbawN9ZdO7sWrwXHnCV0OT3QdkAVttt/eBdiWF
c/3F2UqtmsxsHXoEB8bafeI0BIoZSh44MwpCkreQbQZGuZE2QNV+eAYCl3tNQ5oFXDmat7qGxTTR
Fce9npxqtKFYsMcfEzGLDMTMq9HaAD3Ldmv2QX/XUOHfqv7JWMTyYB2eBm6ojYhiVL3W+NlJ96oJ
465B3Ghf564dj5bmc1mDAsU50336heHB0vRnty0+rTrCyIO9eNVxnPk9NIE52tR2/VinfHhAEn4W
sqYqYJQ5t5w3TfdCGYN/GPr+ir18iHN9dFcW0eQYOOTygHcPQ5zjlZjHW4fhsIh0f+cK62PBMljm
sEffuY+hc6x8PdvWKRcVphxopenW2UAqDFz+q8ZOj+RkQ7vIMTGTxxqf4OjPDL09enY2v4LeVbOb
40jazhH8bLkbOyh4oBuobi2z21G3PaLBBUbYIHIsWKPURvLNwCEDr4aVURw9aYOw9kFrPZoFsE8j
8z1pjdmmTZNjwymx18YGPTuTz3A8yzHTriRoSvbiRd7nG71U52gMSwil0tiiofdbJBaivYcnYVxg
42xLl8aRlWfDQZdcqqhuVzPXnOlRddCXAXW0DeITFmpsr5jTnFDDwENi8EYgroRzwUVxIhdeS+ou
hzU1vIuilPIbmc2yRA6HEiRufbJa5xYXgKv0RL4mEz7JWBr4x4tw2qLoYTArwQUNY7jJqbi2YT5R
FFtn4cAni80X1KfAqhjZ1B21eF85dAexOtOLHADelluH1TDZDDylFojPjGckKkA4IDd7L51gY2hp
cOw6RfYUDli7hpI187xbIcdb9zpFSToSv1WRB4pX/W0e4ZGUIzsXF8OVHviH0d1qtthryr8ETvPV
aO1F6ESP9sFA+4bQVcjsmk4oNiJgRv2I1Gg59cXc0QSV9FKx/xZEXOLI98mcxI9vST0/xGxO2Ux+
dGlH7DqanGocj13KS9Zo2xl3YvKvX7ND4S86ds39iQ8eb0RQLtYPxho6QxdAAru0NAJPJYz/MNec
GgNteFzEbEhIZJN5FKwrgJi098/dTARqtG/cTEPv8MsqKu8dog4bjisvjVlWA8q5DRTARBJRCUtj
JCsL8GwNxG9bKfazKuRH83mYk7AKPTU3HtjhMpBL8+9JAjgsjJIUOKLxmN/HFrdTIeN3NbTbUNPv
i9y190rgzVl4N4iypm3HM84H5LWhScTJBMd2rmvyxnDjs6zmOinnw7YPg9W9w1/b53n37NCGUKlF
R8QrB5llLAdZNgL4xQDJJ3bgEZ8YTrk2rILu0PqR0UjRm0CIe2NexJpbnzZsmo+8vG2sF1CWhUtX
PAJoZd0c6c7Gbm3mo9xLNFoIr1PTy3tO3tCBia3Ji6axVxZ2cuN+VV7m7uCdO+tQ68xdo8VvUxN+
gQlHP66lPzI/eu30Cliea3+hhj5qjN/wrr4lwIpW6YwcvdEalFBK+Th6gY1lyre3omtPGd7cVUau
TdmObNuRjYVQeSuRD1vXacJdliAJS3nA6l0AhzZJ8O5hhiHe/YjJn54JmfVNpzqeSUcINBx/rIsJ
2RypT6BJruV/snceSZIra3beSm8AzwCHnkYgdETKqhQ1gaWognJoONSot8F9cAfcCVfCz4tN42ua
0dp63pO0e/PdqheZgXDxn3O+M1jOk/KTexjXDG5aF6wZbkGc4gjoGBI4j4M8TmSukbUf+Ux5BY8M
gwkSBzoda4ofvkEkdapZADoa9NKh4rwViMtQKKq2FxwHBRlEd80u7hg+ynq2zk44fRUPQlbVm82h
ykufbMZRUdOZcYTM9ayGcMf5vjipJX5xJlYGvLknoyJenQRrvwnNlslF0mDl0dagpn9NrPzRCxX9
hGTtkcm805Qyb2ajKy8jeAOmfDW7lqzOsRv+Uiv/zaq+AHi9iDGOz8a2Usz2Wkt/PL302/er59FY
Px1llyTE+J2U6VmlL613NW0QbAv42o2NJLxwwr+Z4Z8ZuyNeJPGGuYr5GHJy7bfOLhl49kCo2GI0
tmo2dg4PFaEFQDI5y5zvS7oL8wIxs6FIdFC4iIwJomZ34lOMS8kI3nk53YE3H3JjfahjDup2Eu58
xzrZhfcdQlhNezpcsb5uDJVBpgpdizMCYfGE12dbwdVy8jIygSnQJNSQJmNBygQ80Gxi47RoCk1W
rCGt/WQlgIKdRv1pdZpjEgLTg+8epmoB0bK2B0vHl4uVRG4SQCds82o3U2GarjapmOIyNNLiiBd+
L4m9G4NRHtoJW1wbz1AyWQT81JweZdeJM5/ykjp55y1gvHBHjuCKgw+ilOWpXRhuC4vRYE+T3blU
9FMPeH2Xunosi+kda+Qvjxm98QJ/KzSm6UAPQHXsqf5ZsweKQjJWqvguj/OfSckYFWk5snkRzMCp
nfdwGwSffru8J3OumxHinyS4xgFwSabjV9LN6BvOHntlt3TRmkwjw+pWGdiMGeduB41o5JDHp3US
n0QnY6hX22RAKyhNAEbjGCk3/ZmrmozlVGAu7N4VMvV2FeSoy57htO0U22Ske88qrcdmML9b5vWl
I6yNVWkp/jAY63UZzae0o5M6rl97x5UR4W5zu3oJBFsLF3GXAG6h9qaa2BwqF/57h+KDpe/i8Nv4
4UiPDkFX2rw7sCq8H5JXKcGK7/scNvSc9r/K2eX+4Icw4eEhT6V1nuxwBaxEdFsTVPNp7jcFHYh7
AFvm0r2OGMHO4Dk3piWyR6PyHt2iOBFl4v11RcjiN98xoABQtZYyQuSmPS+9FbbxJPACMJtIza3L
8GguKFlS7iPZQW06ZLr2EYBdnMCouflyKVl0XMBQrsPKVYUJv/9nygE37Wo/SGs6NmBMYXFsbAUJ
itFNXVCUV3uI/7hDwuS3Xn/W9g9GwV03kdQNbS6kzF1OrtVdBHuWZYcgLcWnRznqZHYlfcHDngaZ
vdu7cCEzDww/ejrLQwH9fhnr54F6anhlyRglyZ1Mj5MsmbxgOs3M8o8MlmLLPOGaDSJGDm/lNQv4
UafhGDSleQ8/8T0ecXglk0mOsLf7Y87+IZimPFdCgL1KoWAtO5jBLEL2kkYxgdHTEt57jqLKOvcU
zGykWVUzn9Let5bB72bcWEwGLn0XVNgu9FayQgG0l4cc+W8KB+j9ZvmTLmj/Kaicp85Nkp0Uw0PL
kPwsM0jzqqReMfXXu7BMfQbr/rswaUXoauvQuemtqmiFLAMEkbHP3+mTolHxwMKSRKas7UuJP9g1
lx+dP9qvscsgxBtVHPX8MnplHtHen2OyU/jN3HvIT2S/hXMFAfYw98qjF73fDZhBoPaF+SF5Z+Kf
Am6LmSGiNahi/kyd9k8NrBlL7Xws4+k16PooaOzfQTXuw6Di9bdw5ska3yU51tYGYxBak3Vd5+Hd
75tbgdN4J5P5F5yl6wrda2MYzb3IyyMzDYuJJ6pdR1KU+RotyPjBQcsQBOsZ1GjyAkWrI9YfjS1o
ix9zFaYPDWlEGiy94chQ2wRksYEGGz+10JFVTvWvSWxvLS5E3rQAS3KL6LMb9WQRd2kWQ958cAIG
4FImYBBCZ9ct0MRmOlajxD5O8KNRnX46JBMXJA9Llb+N2D8Zi32UMz5mJI4DTCtw9zZnqka+GSe7
BWRaKJ+ml4CsYzlKRs08r6OuE3gWnuNfjIKzXG1P50q2VBOssLebTJ+NnJB9cgZPypFyYnuL2Iwe
xpw2TS5f9nuurr5Kdm6qSirZcHXYM382Qfi1pQcaNkhv/uI9SWV00PwSNu6hsXeqxR9XDLpgxvhT
qfojJAp89MYVDxmOPHTL9uqU48iVyvkZmwM9toSAj04JNLhNCUvYnviyW6x5GYzJAwC3dGv6c39v
mTScr1keydIKdqFFOUPe9xMInmY3ds0QmZtZ8iobD4V2ndrxZLvFR8j53So1mgfn08xQXo0Qg10P
dDS7N1eD/FUwWsf9SIdaEGfw30pY4Yn5BfL5gPcTb0hn075Vu9fWzSqefBcDTl7fSn6LJyezjwMM
cWxx/CTsVTAJYj1OIPkMyeGYwl45Ogj1iqoSCnKzO4KlJyiLPyw3eKUE+QoihRGwyO/RzzZK0WE7
uOZd2bGadPN0Zs3vwHpYLgyUAIr95F49Bxapk96XvKe7zOrwcE7JWzs4HO5jh/pI40SZ5F25BAzT
jf7K9TI7ZQkjECjx7xPtwQSo4H0RPt60hYRUjxlOKLaUySJfKetvh2o9ntXqPuVl1Tz/mRDduVI4
lukvCdN+jDy6JRr/VzKVTKlsJII4y7/Ai0CIasGkAiRjWmBlz/g04AGHKY+ZoigY3wU7DygSVzqn
isRj5ITzIZdPyBWv4UAiPJ0ZuflrQniC6WMEs55ogiG47FQMa9OyLrcxahI3ZI5J7NKAHTu4byjR
JkwFXe5pXwU1bY9lmv4OH7sUf+gI2YD7hVnkv/gsQLnys2eD4pjN2nvhYXYfDdfg/sIzSvQAy64A
fo709zrihI16cNabBPXAIeDI7aGmFnrovUeOIdZUWfvALd5IIzLMDDmeLTbpgrLy7+mceENLDHeD
ZV5tmT1R+6J2SpmMl+hFOVeLeWLEuFxHO5FcWhs8z2lsP5ASPQaz8Q4zlzk9qtVWVGZAuCR9NJlg
P2QThz36PKlh4aO0zdI/2bT+Ah4ILCCwf3kQwq4UFnG4o8VhVKu7W+cO1WjFKcFEpD9NbJIzv95k
bb+guWdHGY7XjCYFXKEDBeiN/RbyZPSOhFjIRTQLpzbKGh9DXeZI1t/IcAIkeaqZo4kakM4w0aMr
yoaBk7zb9UkFjCqg3nnBfZ+RwR4aYk7psuxLo/2uTI5iudMCfHRyPJAjkA4rnZd97FUYcY2WjQ40
otDNMzjUKRfiVIs0LesmBczj/QidPiZVzN05XkhprOvMqYuKA38eYHRx8fRbbx/I96LwzZOkJ+Cg
iua5iw3k7WqKt8TlgJpz94QHjZuup3Q+FcsPO7fAU7XfpfTaTVh/dYn6UaWcZDnp1BHvhcWM13S3
a2g+9x6n7J5U75jVzHA76aCGiBnGO/M80wV7GXi17pdCAyc2jNWfsWM7ebt5IUeU5mm9w5/CkAMm
6fCtAROTor44nThYNe0Mnbrs6qgdGLt7MY0DRgBgTOTyFBeNdxAzqrp7QMJkVckHE0tJ9ry0aj14
OUHrPhVHtkJ3JBnYecBMneSyuI8YsuGGdAVbDlEh2hFXB5xPtcJ0x0QpQmXuZZKseyvszxBfLPr0
yBDHZXM0puprpgaY6+4S4mtuOPcq6LupiyS+VMa5MEMwQ7SqMfnRzghNg0hzLtdV1YDVprAndUaP
2RCGIgpMmSc7eyiU/DUW/X+D1h4LkAyxwwnYL3k+A44bHve5BCdC7FivU0ElTIMfYZ/NkPN9d6ki
o/g9eNZ0tiieQN/7pCeVjbleH2skHkjjrnWbi+UxHOjKGi/pLC8cgTEQZN5TFtq/x7gg65FYZzGc
K5ID21wa9HRrH8IAfVxP58v7oPK/MfTM+yp+zQztpVXGGW5rgdt+cPatOg0duY1BMDKGJjYi0IWQ
rFPiMj3d5YCA0lNbqt3ScSqaU443io8kzc44e3UCwGfeoGZCBFogTxoKFxgy9SUszr5dPsOafnRL
LjdDH0rkNF/XyiDJUIudD7mFn5qrEgI/t0rjjregvZinxuFJC1N+9ys0BRqTK062rMnkbHZ9G3+A
js1rapHp14yjcEScLbC+glN/HaGn7ERYHtOmUbs6p/IeBIHaiXkWFL/a6hAOFtbSnoMNFa2dA/nL
pExtdZ3sMEvtGRkx6jQ5fKaxZpkiVM5ztB8XGPmoQ8k2sfvXlN0gCuIcldO280faALYLpspnd2UA
XCQzcw7myzNPQeEjh6Ni2pkkPT95b0mJyikbIn7Aho+5y6WmqXDOJIIGrll9hCg3RC+Khaezg46X
cK7qpRctYTZsm4n8EBGdZvcUxn3/XLc/58a4pmt6dVS+7hr8ZElzvwSli49a/WFmBaoobpgG60xR
kYs9MYzvsnMEO/30s0gbJkU4Psh0bagd4OgSoJ7nBd5zv+AKkaZvwiN35kt2fHzDrsmQZnCxtHLD
Hy4t1XvL+ELl1gDCnIN1MPOI51bmnvBHnP1DtQLxhULFQ4qxmBl+8NR73ZNtZZccFjJV81a2c3DX
MAn0Waf2bWocu7wLb2HNgNLDW5UmzeM0aBCvxaSHmwITljp/CGNj2VvIfduMzFVno0IatUMjFUwB
usyVjMwwqXYN4BN8ExHT4i4i5I6p4imn3MA1HesmPAMsF1f0cdXw1Iy3GaPfIfPFI8yIjgmGYoCS
YtdnAbLq9lKo9ZZ0drldlPTPburq0jD51ApYfEG7fmSiWg5AaXdmUV6hYrrgkD6cijrzScLBUuF0
RUc94auE6ueR0h9spjFdvt5WYQBFSODgg0A6LuRTtvEw7frBPBfOgM+d4wOOCi1TQh4JNCq+537l
lwZPhf4IORYTNarfsWSm2Sc8uJd46kHIxgHnFqO+mIl8bshtLMoHkwKgZpdbjQ98BBcJb2wQi+kX
Lq0vw+g+HLq5yUoR8UzIw4JzrT8gEp9mJ7V3ImlwBrq/gb9gzq4FhYCxfOzjCs4KD1HBfs8k37n5
85/aYYjKkddiLGegpNbgf7u8oIreA6K8gi1nTnMe3bm+p1IPrHLAm59TlruUT8s4HopQ7oHDfs4O
8a4xy340Pb5Qzqtb1o0xsqEgt276khU9/L38zhyBqdCvS+GKLmPIPedOIKvQvphZl8kcObWB0Nlh
cvjllgT+OP4RRwjn7WQzWI497HIeOApW403dZPSuOB07r9f8FC3396p0n1Wnjn4C7AJzJnKsPUG0
gFG6VfCiknLvhU11N8bkcvCPNYfU8He9sMOtVfAeBFYqLgXoEiCM9jk3H7uMdxMJmhlRk/iH1Osv
rTCwvfEiqRGAZoQ4wO4bFj2OCFRdpvYwtzLnhJirDrm3FBfF7jeCoeJZgWHdpIKe9xm422zyvRUv
rMkREr6FSSH48DFO1l3oMuNPqS4QpJmoUWC050xVTeox+VnVNOt5Zzeum8M4ZfiHFMQQqul2RgA2
KafyR3nzuOsC/lSWuVz9bHGnIE40AWEFwsvvXivPLh5grF9fC/yqnVlSH1aREGk4vPneHq5h6w3P
jG6rV2ExR8Zl2QdJf+oL9YzZcS8C+sgy6b3yBPTbtFi/Q6LNfqK+W79AezDN9DT7l4Z196bxhk5E
Nb1/xCUDGdWdbnnj89Sn3BIFQp3lrKQQypJwo3fmp0ApDxwX9yUq9EAXn24zmY0xQjW5NwT6muVk
1z5AbAlgk6WyOsZJ/pmvpF3rHi5yDUkzzS0gf4XNWaaJ1sYPTxnRQKbd7PdVCr+Ffjh4hkyEot5p
553UlwVF8/AmQUvyOiIddYc92Q8sZuS1fBRYzNZ0aU/+0hwXPg9HK1hYPsz5PIDFBbAOpK3Sopb/
UXQ1Z7AVvwIiL3dpijE8DkqAYiMT1vu2CbMPBqQT6HBgc5h3+tTbDyuJFCZmx8Ry7J2h2MadGDTg
6lF1aYZEE1J345fBg9+I29KS7c0JNl1XI98t7i2W60MrG9J4nmVjpeVejZ1BAZZOz1QDqK2xLj8l
KPfdyBmNDRdA037UVonM/2iKgXchHc8Tc2/aulqXS6WAytig0w5efRWEQjdTS4xbmfSvz+9jRvkc
caqDa2H3NihesAx4TAN7es5t7EDmqtxhrqX7oIxvWmb16WT3sIusK8fuWW9nNAaqH41WI8FGbSDY
dvTKVo8u+3dkMoJGesgulDYYdxWuvaM9Yuhz5edAS2TkepCP5jCmlINj3FY4/ooINaxkVPhgIR9H
HeecsDKBy46PZej/0f+DzPP5WIzqNyljeqDqQJxTMb2EK+6QNUuioSrswyrZMCje2+FexDdZsGkE
UE5r+zdWWp0hnTHMAMywOCIwr65OqI+Y6Bw5RKSu9PoY3jEf38qCXp04Jv4yID3C+hEQ020vG9+s
vOn1ehPVPKmUytMtDtycBKCzbIp24Ckoe8lky77R49LZAUJGJSPDRPhcl74BfsupkPqll2ye/U3b
cv9K5upkL/TY4bZ3IPzwaSEAcyPgIveT5fyIMxyua5LQE+GIC9P1GkeosJktuPuCYzPny/6uSUqU
ltiP2fHPxZzDRveek84ku+/dgY7Tfi+qNjxfncjkeUe8H/xwpWj2tWNCQjKCAwdnHxel/M6sgxRd
cRpmZw/uBHvtSkdhUB2ngKR0ESowZ7Zp7E3fOgKNgpGdDz+8mPYHZvzHBq/iNksUfSAV2gTnchaI
ltCw2V8WS4mj37rnHPw02jo9ZACZRJSiRc2hIPk9Ds/uTHxnwf+/t92F94RkQN12+aEfx1c8WNDr
OID3ZC29pWNua0Vom5bxVVRee2pF8iKzqnuk4Gpwxz4ymCJvRWEi5QXhh4hNETXGyCZglT2obHtH
WwlgQqwW+0Hc1dTKXXl8HwmNUQmReh5VoyE0hEocG4WCjLbwFYfMIrmLkwT1vBY8L36iIicgMcHD
wjyCOkNJPf9pkOzj1YkGrNYtisxX7j85Y/lrGKQ46CDeqoxHxTsYYftct1xeQGJtDeEFx0xys/V7
UofBWAOWKx22zRjnSHnKbDxknU+wcWwIE44NcRAjPSTQg1NePdC9euA6Jp/YxOSu8QBAJs3JW5tz
Cnx0mPO3TlgTph2ylNQFoMwz2t3MuelFQg4vQ8alBGfEwl4y72tUk1phImtc8Uj+mQjC+CIQvV/p
J974obrZCxKqPkgzevdelbYHrN2JGOnVGWHAOkBsjugV5abrzWkXm2gvAJV32HLfuWd8m7JpTq2P
U9YUP2MybpusnAssKGsUUuXMWQ2XAZsIJwKnGXCFr7SNhPVynBLsg7OJrZgL5HVqUKLQ7oyzTQMI
A9DwuTLoP23aE/c6i5c0fWN4xhAGAmQJGJoyEqooxhGLIN1STJfJdh8ao4Jrz3B3ET9s/DMbq5+t
O3/gZOgT2OFU1VWYHuH2LtriMwXFQ4fzeCsknyXKfLgUsDIN2C6TfPo1FB1rqY2DC5/vxkBqI/Lq
PORNK06zcJkCxDYLVdU/m5V67dyvIgX+zBDa2NfyoyBKx9yiPTRFf83CsDtnEB/KIVlu1px8WnSA
x3VKMl/IzzIgRzwZ6uT1c3FAIaI8K5Tlti6Y1awF22bdmWQwBK5wUDPU7HniXY24ZWMs8V5NdJ64
Jd0ySGkkDXDvYbgdVqggQQDinI7Q3GsjaqfnPXDUS7f+VDaBEiNOO0bRd9MAf5Kkx51lWhjWq+B3
Pqn0EAiu0euKDSYVoYwGo7t4E9IXAjwUdFqSl6riwtdkkcvAkGnuCihM6oYu6SzQbuL7BVocwUG8
F/0LpyVxZA2M0RIx17M9210/bmOrgc3lSe7q1BomWDKVtf4QSueNbOCF5SQox8zGL4ZY7k6mpGYI
1nMb6z7Qv03c/B9yld7jVJWngNZWthJGu0oVn0SMsZMY6bs7P4JaEieG38Ri2GzZUi48Yc09w9MX
z/behBD31Cu8Z2VbPBcUp1IyJqwD2f9osih+IIIVZ1yTYvqZ6CShapFe0inHPx4uqB5xP9GTnfxJ
ubZmmXfzYzPYhlSpH+asHiOXjTt2y1PLlCGqYbkVmMTnqeepLvxqR5XAGA1rmB65n1X7kMsQU3Vd
xNkMd3A17cgyF7xoQQt/JLazQ2vPivuND8MgQY6zxh4Ap/83785vt5qYIK9Y30mNzIdejzjCdSj3
yWLT6O2wmNZSYOxzIBZUCh/w7Pd+xFW4ZpT06UnH2xlVxmAlRSRrda2P5ZrDicKbG/yzAX+Lw12x
dbmMzkWEbYFBWLt+x51tcamEMGMAqbIGee/Igtb7zOxu63RO0mVlJyXrs9B0mPYHhxqwbRx0FqjG
qjmuSOKlIZKLPZNbghJR76elxpr0KVJlH3pFZ3bg9vnWzYlfOw3jZNsijBvTY+UW+KSUf6U+vb7Y
OSIupEN0pvYwllzu05C4tQi78DRNyx5dk0/TPMqdS51FYOBHHJVbXN0VvDXMRXfK/Puh819b4Tc7
2nwz8MX6Ztfz4NC48BInZKNo4XpmT+E7uPcHZVAJONvljp5tppmevx0adyt61V7se4sB01YHf6YS
QjoNk8XGqZ+DNlhxJJTf7t/CNymjyqJOdb5fFks+JAa5gFhgKAPbILLsge5al/tM+Ks35B1Bdm/D
UoBaol4sr3uYpdmfE7jLUWI2X05GqCQnSR8b7XEFd7czJxMOP32Nuzk2iGkk7OpOgD13Md1v8FzR
NDEpWFq2F8cs+Y0ZkA0rKylv/rfjNtBcIHhLJJgDx/F6deIb29hah+ocO+peyqXVWQuMvKZ5DVuk
WC5x9FmIes9YEoZjmJ4Li6s6NlHMxmHBWF3RXde60EgCSZaoZa6awuSJhmW2jtKlPKyqwnNlfJuE
2jmKokX7xQhdlL6VQLUc58lCE4scH5QdymO1SLC0+a8S0fWHuZ466T+WNojfuPC2EE1PecxbLMJ6
B4PLQXxaUfuxOh6HnBB9n4+cFed6uSYjemAVziZRRRMxHyRrayqDDbhtL5aR7xFW2a96+gGALKXH
MK72aUFPe1gPV4k6exRL/JXk3ha/FKKqPX8nre0BoYBJONm4xb1Zu9s7XPWmn1T7ou7van91EcXG
8da5MomkRLWxRqJcQWvehDXfOID/TLrsoWlw3ZpMqTRgQudIUsbHqn5os/LmDAGuAK/KcTH4BwHw
N6f2ZPGMi4dVjBAXZyg41RSDhemVOxon1IQ6maFx/K0y6yObVLv9m9b9r1Tzf5Rqtggc//9jzdv/
8d+H3//y/T//9b+dmI52/z7erP/o/843G+IfTuhAG6Qr1/IdB5LY/wk4G8E/uJOJkFSxGTi+pbFz
/xZwtsx/+DZQ5pBKKte0HO+fAs7/sF3f9Pn7hO/6rhc4/5mAs4ME9+8Czq7v8Zd5vg18zg9Rar3/
hxToA+kftDhFjMCMJFfCaxeky3kaHVTwJX9sK+MXGhiqXU700kdSwxpocIGthuOqewpwYWDXqVu2
YPPk+kjT/Gwsx/1wKtU8PAUISaPHRc9hud2Ffk4MUFTzU4KdgKHccs9WzGkzy65hOdL4FZPHdMB1
mcyfsPhNr57TDlHYm8uF4eXN6rPphMN4s5buePv7geM0wqnKwtuRkw+8ZAj82hso4S31FMkY+LX5
WNDKPbzHNrMogbL34RXoyPKONtH+s2otKpAs937MhuY8y7x74UOrzGVPe0e6gxTGXSJ5gObrnQbh
NNy0cXhwLgR0MCYB8hRhAemn//aFpGx+/fu9vpMAO9AoYoNSaSpM99iKHahpummyZlFgq5lv2CCP
htccwgpMtrn2/OaD8cYFoz3jEDSvYrCOsGYwpS6uh3nVaCk7SEvrMjja3ElDDpj2nPGkKQ5J1gES
MlIqpCG94DtVR3ybAM2mkmAd0zIM6dnPlGaEu2FKg6tcZ2QV9qa0He07hzPZ33+zsZo+FBl6BzLP
cMrd4YJnN7vmvjosWaFTSPah5jG9VEH7hXjc/uyIBA0uRZjkesydGhPzEaF+H3AT2Di4x66ZSklU
FWN5G5InTDMP+ewZR0jhDdPd3N6t+m9ZR0Jq1DiKoPCvCqPSM6kQIndZ+SbGJtk2so4f/n4hP+Lt
3qYEG0JWt+MdPHigRnC0Dh22YQq/S+Bd1v0AxumKKH0VkGWoNNRW07by1Y0ez7dgEi++GoeIHbq7
dcoksTOWQY9lM/X/IKIgMaruqQugzURtTUWgq3e6hUMYVaPOejXSdSQlmJeUXTIJjznZbptOIvTJ
VRQRWaozN5P4MOZMBhG4Da4PPlHef/p30EYHo8zvBFf5y98v7t/EaGlfY7iYx7/fwjkNJCMN9r1h
ESzraf+mYVikV1Lr4b4c8t+KUdlxSZwv37Bb7uKZTO/8esRp87L6HkMmRGc5LEDg1g67ZdtgCex7
TmlL2IzwewYBAa8JL+GY/PMXygGMA5rX/f/9fiLt4NJV+a/O7syDOdvd7e8XY0z7myjYGeNiNRkd
L8MBTAcBH7sa2LKM5iokxX697q1Sw2Qiqfvjzl0Sihia99DKb6vCH8m5Ej2mhcdlu9NPbvPOzq71
cdDwOef6RufeOMVwdCYmW7aT2i9yoFi6xVDVj1N4Y6Ry7QqMRAZt4oxwbMIX/B+FN1MmOMVX7eJ2
pqfRLsjmD65xoduYFJf+p4BSZKhhBO6o++IUVIUmEX6imCbJLHqQXE2P4ofxKvfZcAg6//1Sp1Le
CQ9mVtJgMBKNkDfiKdry0OQHXzTEaUQe5lsCkgw6FCEO00TYraqW2+wi3Ae3S92TXfviZhsHz4bI
ybgtBKWQMeoNDoXGPxPqytFveLSPo8ZDU+VXBepATJEKy2zYWDkg6ZI8SOOCllYtkOlKLW8BN5VQ
46fTBcFXV1BueGkcLTWmetDA6kyjq6uEoUJdv9LiU27prfjZjVyAAyp3PA2+LpfxUmoUNkOXZwYC
18rB2Naa7g47Fg0+8LNdDdIGpqEov4i/ANH9TpLbqpHbjoZvx5ztSo3jpi6SFpSBQFeLlF8xkCMn
8knrS3WmlpYWgPrFCu5B1LyV6iX30h5dE/h3pSngaXzDWhAA7YqaGkw4V4knU4PDm1JEdCtZrCQd
TRRjuKVJ+dpo3LgPd3yQzbGuhzMFgI+OXDEdTvbNF/nTEFanBnJ5p6ux4Ohfa3u40Gl0KaDdbHKN
O8dc9tTjKugZqTfFK+6qR1/e0oRG2G7Xa2S6gp0uCveFYGokNVQdcHfDhoFbi3SRWpyHJAfAbrvG
bYXI7utRnqOiFFJ7Vy3PXs9g2EgYWuEAf/A11p270MUDgBYZA4KoXVxrCPCNRsF35Mox1VRMH8DE
G/DiKWG+xCYHYPqKfyKqxtvMzT+lvfHjej0JmPM+x8xMQ+jrNNCmc8D0S05KV64eWftf1mRtLY2w
D8fiZrizIiaNltIR7glAF88swng/WmSW+I+jkfggvwvEP/EGAYHIF8+AxuenGqSf9oCiFGx95vWS
uDK4/dQHvK88FwR/CWtDQ/ktjefvRfI2wus3NLg/xz0IcZBqeLc/+pLWk1hj/mV9SrW3Lmx3XadG
/NHt2a0ZmGBZZvQ7EsgsBfdswdC41UUCJY0CJc0Cs7ltddEAaX69BaGXYbGfz6a/M7h7Uk0gUZs2
eD1BZqbEspbkNSBf3BlXCC/rOciCYevTILQ2ycnIsW9a5nseh4rUjMY0VMgDjPa4hldbTxcnKGJV
9CgEulABsCDxRjoWgsXHd7z6myGIWRF0BwNMvAQDONaz2iViiyDUbhTNDRnmtq0IG85hTG4D+6Vb
VtaaQDwx7OvOZkBVaSfIjZRYVP1gni9kdjJkSS0t9rcSltiFAX2xrNU5A+S0R9L7VRdj/aPQrRO6
fmLVRRQs8X88OHGmrqgYdFkF3si90PUVhnZSF7rSwgeh1+mSi1TXXXi6+CLUFRiLLsPwyGfGMwwu
XxdlzLoyo9blGe5CjUapCzVI4NwjoXsv9ARQXaZrN4qBAo6ZqfNPSSeHQzdHqks6Zl3XYenijkBX
eEi6POrCpBzHQNGjHC/dmO2CTmcqwBq6BmRcGAJgM/oG8lHvNIABB+M5QcDcJhMTqpoIxTiAzBK6
YoTccnkv9ReTg5WNN+z891uZQzlJq2tKQu6GG7Ey4pE2JSZVQAkKdXPJhRxYesHXdJ/q0pNY158M
9KDM9KEkdv2w2DkGloFZBQPjpKOMs+pYLi2PMMgYsOAy5toUL3gwg0sBM2SflhnO5zI9xMWrRzbK
HuHqD3b4Qhb3mAB+xrVdv2TmqLbJI4ArLwL6GxGwNZ9del86+l9oWj5iMGxOmIULCDuK5zD+snzL
vfapNf6QhXkAKmS/OUqpY2NDGrBY5t5A8RCbKcii1Ln7MLZ6uWj5g86fuuM8ITK6k52OsZUTJMcQ
08Ju7Wz12nK02U4gic4pAZO1oltspgpltOd7q+nCvTHx2QnN7jw2k3Nl5I7G6oIW5aZ/9tvqgbut
+2w14HBNAx+v6+YCQzNHxEHKDzSy39NMlW/Frf3kWCYB/knYdzOXfQa/7c7VFT+WgnRA508gZXs0
JF1Ak+jbKwEPYAMNY9GCwJfKBmqDBlnuQndc2N4tDmQ+Kk5nGh6S2Z+CqrtDHD9jHgaeNoISTI0T
3NtPCn8J8HS6u6g3HePy95/sjmJioY6hr7vNxsD+QQG6s1ezK3dl14GtwOkKbKkpQdSkMJC69RFX
cbqtwrHct0Z/xpnoPnaYn3OTtRdfXXuw65jsvJ3eewYDBLZDOoZvNHNTPasrm0bTPDeeRfw6RGFi
m/9B0OI3hXo45ezCOGrzb54qi1ppu97pIsVrO0E98bVoNiS4+mAwHkpdJDXSKAXZ0dv6umTKYhGY
de1Ui8ZLOGQ65nYF/EOM1JSVM73zi1BPy9Csx9jW0GFVESwHIkKtyHTHhQAzAgIgtB/jf3F0HsuN
I1sQ/SJEwBewJUErupaltEHIwntTQH39HMziTbyYaXWzSbBM3syTqWy2lCltwaqmt9SP/3C1kfJq
63CVV/pLNX9QSFgx1cMJziwMu8BVX1rWHKSKwGKum1PCVSxtXBW1XHLp56LHIsWp84M07xLW0fEy
ttqvTjKAbPx3H5n5kW1nXi9fCpxxrDAjahz5GcTvjaAUmEtMsoFOwEZz8ear5erVK5FIi+S6YvRl
1yBmEUwGerviaHiIQvgcqRpuqPeLwug9iqWtLFfUli39Zf7SZAamFTrVUm62tJzZLJcjtWf90n+m
L01oUdtshqUbTeRkUUc8ZoNc8MYwfLb60qXWQdMwl3Y1tfSsmUvjWgezpRH9WTCV65ZOtiyhna2g
ps1b+tqq5rGmvq2qO9o4llq3//8BrGc9cLbaYMVLGWDTAAdbo+WIWWzqpR3OoybOXvrikgjjaQUX
b2mS65dOuYhO8ol4Hw6RYumcGxh0S0roxs7/YvzW7Bgif4ulpw5xHvXTNp8SnXN5owdJ3LPCEiRj
TvA7+FaxA2PjSk5rmHuwiC+NeBXVeD4zSCKU42Na0JrnquxGPcfe7WOUN4r1+oSglUpL+4j99lAs
7Xv20sMXLo18JOHpfaW8g1YC8TFpNaYWhvSG0d1txZqU2KGE+4stve3Edzh478aUHF1qAG2CsJQC
tg0vPWoxFfeCxkCKhwPklX6jUSbIX2/daeONidzEuZS+wQ4M2rQ0EDodXrdCOo96SBbKAzGJ0sb8
dkEi8ovwFce/TdfjdDejFvKn3IyVMvGwz+sipAGRYiWPO0m4EY15K5eWxAHk5qYoH8APDrqZnmdj
3hu0gwY11t6NrWkPFBnLIyiZCx8gXwRbsklVLVacyNCxL4L+nr1pJ3rOes0Yo+zdjYIruUcl56rW
CQCZwDHwYbx2SwtkvvRBWrixPYSXmqJIj8LIcWmObJYOSR/zOYgXeiVNCiY7Yby0S+Okxv2QcY25
tNRhnNMrfTyaGvOyP7OPeJPKLDq0fo1RFaMaAw98DmC4mKKz+sbUbFN8+X+ErFu6MF3tNfI4BKmi
/GWiGh3HSl9XYTOi6DKRwyQbBWluUWFPVw2/iQs1b654JZS+TPMJlRmfXIcCTaBj3LpFqK30cTa3
vY6iMqTimxjMmwFjxJ3jb0fgAjfc5m3WSETnQOOCtLAkx8X1pOzqnz8QPGb5ItnmwCvXJparQjhb
Pwzzhy6G+tEDWzX6TD8wlWxupZOjVTHQkEPZbPvJoOSJGORGrxyJX6HGLCiM5gVrDu9++5gkySbV
FWlNjkx+WHBgLe/hvEvmTj72Ur00RW0+MHh4kyoBt1l12joXA/jtiiBf63vPTd99z8q79ha3tHiY
DzZJXoNR4M7SkHrBxb9b0rjbNQb2oiqdrVsvRZURrwTPbrbjgLpXMvsRZp5xP7G+S+SQYISos6p6
/zxRFAvFx0TrdxzoTcRgEHX2vRHit+FLRsEcmH6Mop6rFkDBsUocf2uG6jGvIKVaA3jMmCLG6rNU
+DBd3wjwYDyWWHOYRaFDUQC7q4W/NjlzAuBgqmDO9Qu2ZN72sXpVcfoEsvMB5BZhNr40rjewMbbv
EzboXaP050qPaZYwPgpBdoNRLG6AJdEXhiwe5FImAMKcLXs6S6urjZOXwAHp82hkVJUbcLgZsq7D
J2Cm5kZav5Fm3YB3v2njn9MkZPq7vZ07N9cXVLImhOw1fDkFSBcauPiiWHLbQRLqXTs9srXhf3DD
G2zn72jq4g0HBNjZ7gDnlK6qPTO+JcUBlSchozBjQ47Z9PdZXrX4fN1f8vJiyaOFgbPUGDFVX2AR
7Qoe+RyU3HbGhFxutrisqQQsYGbRxF7h2+PUioMglSgsDnXhgZb466kDgxR71jcqJ2uhQWLByezX
sZunnVGIEr+TxyCbtIxM0S7DvPidgawNWnS1Z3G1B5aWuY1+FFBqjGuWvaZAl+ES2emnmim4XsGn
AHSIX0d49RqIvDhs6GcgA8Uudwhr5axGyagLu+Om0LKT5TbxA4WrvGPG8M8xWFYzIHibMKdQt8ZT
DGynAxujqb+wE/R01sAQdHCL69LBLJX5MMkArQe5zU01TQVxJeRjLImM70c0t5W5FLXX+FajXmwn
HumwSjem0zWrZHSP9Kmd1PDRKbXvIoDiowOKpIrPVDcRFu0INgJtHw/V5EEtmvfzYhwq7cTnRli9
QsFIVykfRVp1MtBtHqwZpzh+XzCyEVDfsdYwdVucivCkss35W785EaZOuSxPaXzDSv7sWRLb7idv
bOCMzszwq9QDWxT4A6xGPegpkiYrox0lD5rKfo30TdPsT6D0Lmkn3J+xAWusZpbqFySHaNB6Hwvm
a7XR76y+emcJviXsHQ/I0Tk3LwV6DQ0Rrla+qrr+z3T6J4+CVCgdb37es7/WX1hpiW30V894LcLo
Qbe/HQAr1GE8t2m/N0Y0n7afj7U57lrw9SvNos0vigKCl2qQ7Ik2SDoV/5Kt2tP0cm8a1WLWlm8J
JIsgaZr1VMHAbySFlo6u4boj5epAHWzL8a/SCVlhlXqPfZfQ/ECbRk19sIcNp7PpF/ZReY/tGNKu
pz3ShxoHsZm473r0i7sL6S3Ia3jBYeq8Yto52CCAG7v9UlDqcR8eSSaB0Co+spxPQHc/0pKpu1ya
kizc2BhKgCkTsa+iGXtL56v94EQ3pAOT9hHy19raWJZAYoVwiSzzjQ954OLXnAr/0zfqacsoFYRW
DmMNakS5jhrjKx4JwtXLM1Pb8qbijnRKzSGVb25VwrRo2kwnz41mHBs/QyGgcRNN5OGNoRVKgH62
StFJsZYUcfjt1oa+Uem2tK0/NSWPdAWMwVyUf1qbyaOM9YeWXRJnfU3xrfOUgFgPxpjPs2bAbrbj
1cXuvRobUmfWqQSgtZ+TpNlJHicjp0Gmfo0GGyN5lD112m8yaMg4vkYmH76dCLmVp1x3y6h5ALv0
LIrm18qNJ6MrztrMbU8ke1qTKFhjjUwnurqV92Aoilg1K77YMt6P00T8J1wbmBDxV41/I+I4ksJJ
1/snYLBr5XWbIosu/URqs+ohVxvmtK6HeS+s6DVjyDuHL2nMzZff9iG25ckwjWsFM4w9oNz9/1rb
0fsjs+q15avmyZ1vI4mWVluc2KefnQRXMlHDlWUCKQhLSurxsZ/TLP50wVBAHB0/cE18RgY8eIeN
KiysfZEb7/7oy6ConHdt1D6dmf6arERdg7QH8xRkX2CkXGVkPhxl/UjVJaffjijd1L/VVXaUrf7g
pMa+jZd9qa0Yz9rEtgzQH2XzlFbZ3u1atW/xPicygTLq4aNoCZVO76ZDPnxw30qau4M0YZfpaexr
lh6fmQcNL/mXl0b/KqJvOk3NhuR+XIf9pqOiKPTtg4350mV0ViTFuowISQs93OQZwEu9opagbOSD
Qb6HhMJFqBI5KIx+Z3KbWW+fCzh8g0tB+ACXdhIYluaJokb250WpvoNgxmvURkz+847NNP+ivEis
K3zwVCnmR+EMn5NdH9O8flGdEfPF7l/mxQUtootdRP8o7Dm0mptviFax3vv1D3PtA1q7ua+MbKM3
l0F2eKFbyN9EddaDxe0x8eActbm/0rCT0kkxPuYTJw8srZiNOWnFtkI4Nl0cTyWbRbI03kTTk8sU
2ynUq01r+bZhR13FMG1rtDzSUnC/nX8Vaoc7Bdyf5ZXjGhYY89Ll3TFJp5dstp/yWOMaCTSuKXa5
b+JmiK1vagreXdG/8zli44i5m5lDkLeGt9JqHbOvzyxgAAwXY6VyJQty/l3R7SWtQJzbB2rkv7jc
cCOCPJFk4RfDDRqcIenQmWMFxHQh0QK3azOIv1150quOptQG1qDf3B0NY53L5YA88BU8Pocupc59
DXiDydro+7cWIzlBN87ivvaJUz3MbXpkepph8wregMFVA8gOt/eNPec/RmRB4cLEWk/V2RH53bQe
e85pGnxprBaIFo3ECTwlFwNsbcSfum5M8whriXN+5D5UETzAmFrm4XXmJLQqilnn5rscXyBKFm7L
wLBEIs/Kn7gd+PsgZXWuGRCHO+cLdUCNhOrgIQADTLGtNyWhj3sIwOioFImDhn1iHP03ywToUpb7
uVVf6ONikzpG4GlLJhgH8orYobMu8gFt1krXAzch8AbVHcxGQkMUgzKgt0c3KslDd/5ZUXbPbSd0
6XYS4b4btcAkJ+plxNRx05xikxOHpuPHFhSgxExOWl09WstVJYnvLTbCIDSrb2hd9jUb0AQG1Fc/
5IZPEwkXf2Bs2y5PP5POvEAJQspiu01d3Townd+Vtr+PZwwdaFEfTfItPckbtDDPjC+LPnR3EC95
QSSzTo8NxknaU1JCvaTsoGIyqAS9m5PHgbsItcqO6T3yXJKzur0ntPJc5/UBWOqzb07/mLzpO8Ia
fvJq9tUdXPZS2Az7o69PVdQ9WvmRgf16wcJQ23vCEXrxG+8duNGev9pORPkMQqZgUADauBd5RoPR
xJ3dURtuu1up012E3BzlUDNplPKWfaYdjRB7UPpY9dannoBRoVUZDjSHtiLEBlOxXBKt7MDO9oyV
BP/a58cqLSL6Hi7YK/Yy4Va3kUHEyskVhSCSn+CBVkP4lEYs+4X0T0Sl6DNm3y9g6YIRMJ6YQ65t
F9AaDQelKT6XR52KwEf4jSqg3YwapIpWZnUBP7sF/fDu0+FO+bW1srFrmbr6QVQpAxFFTxHewx1a
69E3e57+LMQMp0ssvdFPGbKxkuJyQqxODDg4mTavk0OIsSVdIkLUHuetlm0MLCwvtrMBqtAq7sqZ
yI4aDHnwzVRBOtDeykhNxyC3rsX/ksT4aZgSiQTQaOCy9+OzhWLeUMThZCzhfcLCUI8k0MmKXFCR
qADSgQ5QjDVzEG6MMtza5OzWSVs+hp3iM2H4Kr5y3ZXkJZiqTPGzLjH6V0ieTM7S2xxRjpy5/Spv
MJD2i6dLS61nr+MkHdvhJUnxt6k6fh5oEdPcgq8kRApsCG80wdCPh8q7jbD1lti0CAOoT4mVVEXG
U7Y04PWmw77QVkff015shHIjPlhG916op6T2ub7Sf6XyTgtawUhp8m5umZlbrhQG9tr51zVvutsf
BrhUGkZR8hsO6Bv/eeEOzE25K1Mi4IzImN1accvBCpsH71IB/wGr3F42OprnzAirc93vqlkICQ6o
szGGemzuvKoXe8NdJb7DeV23vJXNgrHS25lFIzUfKK2mE9CeDq1p2wejZlZs5bg1NcdiUuBczCwf
9qZXftL/XmHjY9YZ62219YlRMzMvd7WCs6mEvWheNKtr5BnqubJIfxFcnxggM5sleWUccjSFoFHJ
gXknivH0mgzjbjByyKpEAoG0f6rZ22QhlBIpiA2Aah/gj7KkTXLTD2DOi2zfENNYo79SPiifVNS+
Zgn26EgnNmSV41kimDm0agM25ejdY75rSC56FRdoI0WD4HvpN93Wkt5Lq8L97M1nfvlPNHfnMmSD
o4Mv4P50SGoc/eikmcexI+K+EZrMLy2+0S7x5xBaQW3J3TCCKo/j+LUek5u57AotR9xsnrr9QAJ2
TbL+dc7VY2/0bL7lH8ayI5zO6yD4ADHZ6TAWGFOUUdFvzEUi42SVOuI0krlZwg3gXDjCi8YQ64au
wIDaFybB/WMc48sfKPZaSVV+Wap5DPvpOSsx+s8I3LijdsLz3icD+78wWyLJ6H4qdr9bDua2bRDt
zdx9LbR7nPcPjp9/6JlmbByvfLexGTWdz1qMWcfAPjvO8YGxDOsJxeeaHC5eEmJxt64JT5ECw0w/
oNNvCa0IHBgMydwIW6KE6Fd14hPH8ltey+u46PZp3p5I728GB9/MhNSlxkOa0ifoYcHB5Lk1OXis
ZLsVQ3syVQiBbag+Bjs6Oswh0Bud1xI+psKj7MfGKZ6TK9ami0UZ2EqPKkUWN2FfHPKHGnAJgeaN
BwYiRmhYWUvryhgbr9LVZQB9GbyFRQbOm5eNEPhxVCCwY5t5sGr2amt6BfnwloyHJZR5nZmVhbJ6
7qvhRBU1QbKM4gopoZCWs4bm2H8qR7w35CcBd0ZHI+3fnUTQ3Nb733Ed30ARJUGtg5nXiJ2MMx7H
0P7FnkzRjpM7C/PjYttxCyYVGa7t+mOeads2NL1/2bCb1t0ycqY/CdWMwVNf9Rg5DbR0dyCLO/v5
xXF6hmOWmy54aTrJvDMBpxejh13tGIpt2Kd0RtBXJRz57KEVrcxvTaCWMTRItvi11hP4h/VU5/D9
XZEHVgLsYbL0IG4Utp6dFcGcKHDlbX0HEGCy7HBUJHBb1s8SQEIIBTPg4AP23e37YLlsjOmfsNQz
R7by6FbzOdSr7DSGHk990nTBSDZtpZf+QS1imzaMgBAkoZl+BhTqK/w2M0YChTSDpJFu4wh2O6En
F8VyhV/zq5XGx2L3dbX2uTTrk86xc1Giy5XhwumJSUSbPq90jCHCuJJQSX0QPmxcs/tIGqK5CZw/
8CHHmaA3rrmOfkRcN3Web8oEW/ZEJoM7DJMr2hcIp63wof5zS25/ROo4jaX1VyUeyYCmSw/kLTRt
6h3bg6JuA4kVC4EAAqcY0FGvU1CCNqvxyWH3Z8rn7fJI8O3m4aty42Pg9wGs+qfK4pi6EAc6ozky
g+MS5C815LzThX30E0m4kNekE4SySua90xye/OgOhWxCF5xRaELn3a3pOHMfGyE+Gak0Gx9bwiZy
MOMlJatmbTvL8CcEroSVC5jtNnO5E89eUxy5LH8IplOG0tunwfZpM9fYN6lMzUP3zxc12UIcLPDt
ynyLEjeezSj6TrTJXHGWMHch/LBSsJH2eMgTCgouVgNQgWNOaVI8a/F0bHRVRswS7M0QG4/4HQDq
kMz+xwSTSMeL34zqYPV9v1Od986dMiPDnn2ZsIGTWJrbIcWGE5pqQ+YoWTvzM84tdzc2dKoamdjO
pasFHFYPgBjCTSkUIkv4aVnwa2ob26BhAmpgWumCe4cj4r/z79rCr9czt048K5R70ZO5pk2CgzCJ
G9KYE9+7JMqCnEjHFu/BD5jbaR0tfVJ2WJCh1h+jqHUCu0PVapXXnrn0u1UXHkNRvkRuQQd62Ady
YtQo5gwBLQeFRGov6BvjD1NXvpuVfOcexycbd4gE1IUp/z2ld3dlQH0khB5+CUtOzDdxJWpGmwFo
0e5+aVm0dlb/GAmuBMN6gU/umJn2C/s022w3XLAjfZaN/jM3hbZtdO1QNs3buJTWDEIdIng6C/X6
qEf/ion+Ba8iroO/vspUc2aQCA3f8cy1Teg7QO1PNmaTwpm8lfAdBG5LjpnQpyOFfkSyBF4Zx4bK
EtuM4KulIZiB3wB9Hjm/ee/Jy///EMPAgTZedW31ZszcxsoCaKeXZM+u3XP56x0QNKbz06Wt3E4z
xSipT1WtOzJa6VT04+Xam6vS/qJQCld02QntqwkpfbFU/mJo8zuXXmLmon2ePIKzuURynqP+G7qW
2IR1/ybn5sm2oJy28VvMRC0okvlONq1nqC59LFGjVJuomTSmp6h29Cl0TBS0adNWfKkbpKS5FVeM
GfYlloxGrDKvAjy7D7D4zwtErOCoWVvasVNTd2hFeIotE1Ci+tWhYhX2J+mFX82N7rhK3mybc76t
PpXvnBlG7EZT32Q4oGg3uSQNG+OUE/ZCX2V4eFBxv3f86sGnnSOgZhFJCjw6i6BTmU3A1QNHzN1P
ycPNvJOTtJ+YX/0V/XTvshD/4ITjJpQA4Mlm6DHGHzw43MZjp1zMTVg0mysw7G6m/rDMtV/D4sCh
qu4cpS9904MsjAz/BNfoz/Xbx6nySuyg4rkumZIisdPqp1NGmZ47pJi93sYmhquxRYD+dMDNr0ZH
28UIPDQ8R0Ex2ZLOkuoegy1b0QD/qcc6z/+IxWtOUVzaOSYr1fVsU1WMQGgEdUhwv0zsoKWLbPkM
oCCDxza91CbSNjDTg4nDOXVPKQsMD8v+A5hDoeBMFrOq8uTBoO0Re7NzmXEiW3TKMW1mJwGO1jLh
ZxNnVLjlYPdJKjn7Zql6r2ptT0Xm2Rr616KQam232R3YebrtM+Y1crg2RvUUhf8sjxBIMUafeUej
tt62AXjHNYvbm8dzvXwT8jFSJCGtu04eNjGBLbDCEAy1SUWJeEu/wYPQe9aEfPgqgMuT1Z1ppPGC
SLCLhxxghvrZntof/AMxt1+N3mR9ZQ3loap/XLVPNB/7Ms2yqwivN0Ml+0xU43cOXOplaEIpoLcA
nirwONWuNPkqFV9aS3sORw6v9fHcMEduknpfy6kBMR5dZTEAPJ+ze+PS/spJD+ekBPmYDOarHasX
fXS3eI0vcuaaOFVffbcgI1BMgVSoadt7PB+y7EmScwRmHllP4XMcxdyakj2lpGw9hvyrFRfYmcKB
mWE9aSua2k3QU6PQr4Zp0dlA2l1iQgXXjGDlt3wBivoQi8YiOebceqt6HO30jU6h55mUEeMUajgI
xdIWZH/YrVfT5+ceGb4cTaU/SBPoHtGqGAPaNgmf3Vp+gu35qFMFG5cwWF//DWjnQLVuJP6YjQQa
p8EV/IVO1O+lyC91OjwmFsIkNMtp5j0ZvVqHeFOBKOl8vgyBQRTNj++afal6hqDZQOkrSj+HNwCT
WBfVOhvktRrRODCyE4j38ZL/r5R7d9ae09A4p8zXvxOM+rj8ySatKY2qZRrtcvBYXI73UZxe8hHV
MB0x5Bay/YoM8EmoqVIISddDt2cBK9aNL3c0HH5bpCI91/jEn8aFUqJN1biBwsH9aZuMQnUXv4v2
Qtc8RZcuJGgL3d/EEHRNiuEmHO86Yj8uNZDeMQxcAtg+E3j7NGkDzFNzpvh6DI/jxHiTJl99My1V
iwWONkN2P65IIVP2aEUdhKw9aCQPwkt6T7Xc2Oh0HpyoCvjI/H7emaLHicnESGMnHw0G+7nzB8fu
qXVjuQZH2q1U+CsYKayaCYR5oRe07CTzYWjeo6i/TpJ4EY4KKJmG+8+qhy8sKyfIAi+WT2tyDFQn
rAlJZQNNN25c/kofOgCeqJ1gwrpyGt6tiLqDDC4Qkrq7a/kop/xVatHJKu0AZK29n0txjFoDSEcC
QCFtrHNtFhvTBmzq9dFPmFdc8mpidKXL48i4gftiuhWT3u7KuVvqkAowFlp6GTJWbNyLv6ogemcl
6VEN7YGShUfRg1EDSnUC/SOubTzvQjvzVzEPz7pXEzNRc/4AUCwPZTfq4FfjMzPgnJmH/OX8Tqqc
4j9GSfWRgZizzt3lSZnhlWs/4aj+SYMvbAltm0NDshxuBEHR6MJk3D8ObdYGxvgvhP22Fl73i1E6
wFMq11WcLnUE826cYd4hDe+5TuI3ma2jNev8DMc+32FWlve3cC5YTV3/17HbPx3l3qK3Oa6Ah+lm
jOqpLZVuKUFZ18/fccBUOwYmAKAWl8jAdgsxJnycQQHFJdjvCdrqXocSylWl4q48L2UKLm41bXbW
2I9Af1pEzhP8nTZxg7n98HkXHkoXOGBqJdspntKboYqPGpNBBihji02yP898m6A35wBqvGM78bUq
BgVgXtmE2PgbCUG61IKesaaR/ZYWRHCiMd0xcMZnzjPjRkQRElGADPLKwHdKLBcuCGeoTv4U7Qyh
wl1nNqcauaL7iigkcOWgAY4zMZRN3E1qAMIbt/tMZv+786qlm0wLare8tKzsGmkOFx/0Ks6md6Kw
6z7X/7o0Wao/f+xyfK1iwIitt+vJ5wxICFqfbYGdMmOHRn3kOIfbFJYxh+v5LIZrQQQSdwSVi7rf
7iCd1P8GHwQLd/Vdq+jo1b0Xp8n1fefmL0nf/CuJvq7HmnxENnARMwZni2icrFMqZFzLe/UXHOfc
VU/xxEh3Fua11hmeNBP4EvQrPNb5m8uKySS/PfVz9sqxjKsh6/gGYFo1Dxgl+K8Sc88K2vgVRQeG
kl2Z23ZHKQrdfsMo9wWKNhN3sqFe95314jebUcGcxP72y/TLyDGpV316bwSOU1mgjSDb/43Dpzd6
J0+jn6K2D42RRVugFI+NXpKttdx+3ZuauybLUm4tbzyAIRpOtVV+6E1tvmTMX8ysudfxTI9AMr7W
gCcoZMEZ6VQuJT3U2fFGg9JXA/4te75GbJQDA8gw3Nv2hA0B4/7KamWzajR6raEnh4MBVBWvw0Up
b9Xk1s0O43nftPqL5tufBHwX2l1eLvpFinnY/FcWcbIp2TvsyDkZ4/xcaXa6tF4i5tPkk4436AY0
U3pkaQz1Wpc2vS15fjJoZCuN6lMriI1lOrkIhOusf6pgCu1iHZMOozEcBCPI6azd9XqCaSWydmPo
v42m1KgMa27VzPRg6ukpaHPCzerX6bsQ1F+6b0aI3r0+7/0ZocaU3i+B6x/+R4c39H11CyVh5ain
6M+McvKVGpGVhuR5Z6b/NLM+RNMgNt7QvcR9EfRR89Kz1qIhRQg0r3UGG6v0xbudhh8DZb6r5f80
ZnbVtWuuJznGWpIakmkSnTBs2eE/rk10G+rajUHER2QHkzTpUmZal5v+bZzQ1VGPrmbBpYSTX5k2
L6Vqbs7gnCJqzTV9vra5w0XasMiJY+Xu3OmhqcP3USaXdkhxoNJKhWM1UHRXIAxr/pFekFTz+HRG
WlTG6GBr0wXv5lkv7JGzx7ob/K2TKAwSBqwKTl6taz8rCyteDiE17ts1lZtQHBoy12zFlJVf45Dk
DRS21OIGapSNtX7JclI8k8cP6MNPqIg9VEO/rnwt+tczhQ6MvnqtrfrXSBBYyBVf2mNeECichqne
x1gNsOp5BEGmd100R0FOn8oxrsFOgu+1me1NZuGIS4ck5rKUHY0ul+vGnm70QwO7dFp2SNP+tKOZ
iJ+mbfLcy3ZmJ3574WHdLpgvaBEvlhsev0tU4Bu36+aYGtNeaz5yRO+DE8lbJuqfIcIg4QneSyAm
DPOowQyphcoaGii6OmX85H5b1MRsqoqDKVEyCim5qGFgizbcvs6+Ll863+LKw9kgKGufvJyPF51t
YOjzHsHtOJj5I9X0L+4A78iAtyaeRD8zn644l5k5H6l1yrIuOZRUFsFJ09+duAEPBWB31XjOOyTj
kaFAfhfcOlcFmXDO0jCCYm7I64pPnbxF8W1M3RoGj84svmkY+uPO6HXKFvTY3AHC7w+9l5rrkl/C
pZBSLVTSfEHWsPVy+ymfrFqe+wW9beDIMkf9edIenA5jWwa8f1v4+nOzyNr8DP0NvA5XH19dtCvs
JIGRpC0Jz+aJcS4ew4xphJkd6sYFjmmDgvBGdvBlFOH0Y6BDoVjnOZVWFfwq3ZEgMETykLOKozwo
dYjJeURjI2+pp7cbY7bp3cwLnpTYOyKgcSmKOvMQdzyvJVcKzkjZvhpiDM2G+AkX/Do8siPEzx1U
CPYoWRTbKf2uO1mtfaqJvzmz5JTHl1ntH70B352f38yK2yVxEgYWfhJtS8A9pbtp++GnGrBzd7Ok
jy/iJbKocTZZADE1wjKOHqDv5CXLA5VjKO5tfmqEKQIvxoDb6taFPX3jOOYrXsz42cMmtsp9R9tG
baMfPCweMY822AnIC50Dxodc49F13ONYYjO1aBSykoLC1ix6Tqa11g3x2fbh4c/28GfMNRJC7NqH
eshfmCH1Ny2SGGTJwK3qeJGiEjC/wrDu5sShzejSnefn0061iqfPkOZTpTeHNlSn0Z1CCrkMtnhd
7Ct94MwwY78mq7yT0vmY8+pV02JuHPmuluAKWkm7xJLBpfsWIm8m0RsG9wO9VOfTFjpgLY0sGfY+
nI39ePaAg/YN74gY7ozcU2K31Y0W1wu0KO0Od5XF8xvY9cbgFw8djeZxM35aEFdnjpGESYiSUaIA
IIv3J/Pw6NFHdS2b6QVTaIxPMEV1lSB47MHBSRY3gTnZrzob2s7uGgnCB/J3XKiLu4C1Zpcluuag
OVpteGD8jTEjZGbhckAk+2h1HE1g9H7oA40esn+WNp1TXJgxGIA5ASBa0r3p3BLjCyxfta8csExQ
E9GNYohYzvDkRebNwyWJKGY8QUzuAn/qeRE23R7Ym1I7qlZJZm9TZ3peVia4Ol8aeMLA6rtHE3qX
+EA6yQMMgBCH3Lheobz/aHFKt8fA6seg7ljl5YvbN+2uAhKUmmZ4Ro+kcDiUHwpljugOEALW6LWd
8AZEKW8FlNKFH4cpo0unJwHTocj8d2Xl14luUd8c7nJC94WRpC+3yE62knoXWDQNLq3I/kOo2/Ap
AoY0I32vUrUvI/3M9OOXwxSkIs//7suv2R3w1Sn9idZCPGd4/qQBGMmxGVcn0x8f4bwRUQsRDwUy
Ed9acTNsZAHiCMcm5Jl2Pf5MavYOLHp/jCUCrK67pYuTHWFwzilybLND8lv7Jvuz6atTVLJHaxk7
TDV7ViBBSQcm7DhgqQtLrY6Pnjiapb4Bw3IneyADzySubaHmIv40eXZ38uKxqFS/8ZuwW0GXvheF
f+YyfNPncRsZ7PLv1BiT/p1uDF5f/ZpnpGfwrjm0qdLxVMIaQg62mDMVeopUo7+0jrxFixuyC7Ov
yKlf7PbZn7Bk8am+dPZwL90MBl/5kins6JY3RVQR01/VTc4r7vCVAh6+NkT6BR8vJvHc3ipnAzfi
DkTFC8S8x827MyR/tDKKq2jrYptktM869bGf2p0p23Ouvn23Oyx/kOZbeAbVm1EZd/Efe2eSGzmT
nuG79No0gjO56E3Ok5QppZSSckNoKs4MztONfA5fzE+UDXhhwID3Brob3VX9q1RKMuL73tEFlXUm
+6Yne4Rob6iuUm7gaqET/TVGRMdw/oAF6M0m9pTqxXZeq+iVLNbnhtW375hrIiUuRz21FK27Ep3c
kzz0FE/8ZLtjFMy/9SzXbqPvppYFJvlhdskhcBoFaTO5YnHXorM9z0epSLM6vU5Ybk0XLUGoRlMU
PWPvfxiGCg83q51TtD7QxyLIiLnES6EAF+4mQ9oHzJKEj5mQ+e2FhrR4mXJnuw4KYwCcTUCSKVgi
H0LCMGHT1SNrJ1mTuIT7mZdfKT16naSlhNsoxBTnkE0wU+2RCYwdif9gEbRsVWG+tLCr0FbJ5Rp4
D8ya7io3SIQmccZFBw18eAxbyN6hj7tdNTX3rqy+jN5G4sUVmJKWeWpgpDyaSlcG1Qko6PnO2oxe
YvPEBEzMqeDbjAhfNQdwbi2NrubsJ2RbgSFy6YzdMBIoTqoT0tBnnvZjKeJDXtcEe1GPQaUD13pi
05Cdtfse2tyjEtII61d7PxvkCwV6scXA9GFr5jZMmzOxDOGmCsSHI6JXV73A7oRrp7PIScIjURcO
eJFxTGYnP5o89ziJjd8hgDQ1j3Jiw7P4kBMS2n1d2I9u78HzczKm5MnoSfMzZNkb1hKXFjaOVji8
ZtHWqImnQ+8Vr3hTkY15ZMGTPgW0le/wIe5iFFGBZVbLri6uYLeLwTIXSUvAXznAa4JrvzMrsqfW
+XPHB8p8BIeMkR/AHCacVoqHhGjBYjLfA5rjVhoVFyWX+IJc6XMbi9uEGK0DZtSr5ph03ptEFI6D
iwaNXPseBb9BFQf5mCkGwIHngNAhjKfiFsA0ELxpPVf+dHYq1mFhXuyqeIsL84Vh7xiqaNUky3c6
MKryUI8GbITvwMH06CnAzSv8y1+l3jholtPn1iFibcgx57C84tuJh6XI/KPJecHlXr07EW+j2wOq
8ONhquWNxG5Mlj69ws74Q4I2p/BIm5OuI2PpDfTSEoFA03KXeQXmujaX6DOddU/uzLIO6UrLmjLd
DhEegWqoz0XvPXFF6bjwGhyUfCQCunyRWcUrbd10E2pMiy5SZRtMmCWVTV46e+g/7NGWcevImndS
0ozGiphrJ/xidEebxAC0SBwQAb6poBM/rUtImBinG97eG13c+L0pdKMbaWUO5Q7mtWhqmq2q9qo+
oQmJIUE8N3ck5sb42/enafC4/BARz7VS8GfGM00eZGylMSW/dfinRM+A5D2cCAejykVOl9GKz5VN
Xwy1LgDZxNeqM7gqpoHlFZGRRCYxIYdW6pYrHbAask+uiZnEEB7UaJ5/yZX8jWejOlZp0azRP5x7
jUVXs1eF0y8LIfgirLRUrpALXL6MqmOXrC3BRh8+jsF4NUhPIEkLl559JUcwXE4O5Wt0eD6MzXDr
e+vBU6mWxvQZ97jErdDbccQ8RlUGPRn6V21gGXWRJlKxpSMVWE3qoOzju9mbxpJGTdp9Yk0uq7h4
TPONaTRwg+QdMZIRkMhUfNekfnHILsOwMGPHH7wXfLU6lrzilyTAu2PYBnG6xU9C8AEhcHvPdKOr
cPtPgpL6ZRhC2ZS8oUPU44F3qaqhyoqIWGlQMunuI61E6NBYEJi8TzYnm5RPaMsMBv/hXreM+llk
XpiVk43G8ppoNqIO7qRQU6JoTC1mfqhyZ8RJZT3MunkRlgrHI8Y1ovJd0kBABPR4iq3wPhADs7Co
USBOliJNPFUwy6p9N/wCfnVZ8s4BOtoqe7KMFzLrL/xD3bICP4CF5rAu+kcq/5AljLLZdI1pAq6D
H5L8RFCI+BQl5RyTxoPuYIsebXcjO0yMFVCyHfzJAmAj1EsjkpRk9/cHmjFCEFR7YRi/BwMACzrc
xp6/m0y3d+U4fRJeukGDChEvjGuLndrE4UAL+V/CIaSyDgCvhcCdriQAjAcI4Z3srRfGatzv+cw8
ohF+2T02s4U4KM+eTNv/8LKWg30ATyevipTfpDV+9QDvseEPF+nM2MS5RsfaOOUNpF6aXSsNiMlk
eSPDrLlWhntKOzKqTUyJ0nnvYBkWrd8+y25EGROlH7WR5ycYbbpRjhwQ6ki0xWbqoTcJrJkqruWy
tKytNjtAdO45nHjeHILgMJ72d/JR6vWYUMzH57WmZ4hSuRuhCNi1LRQ/WCUNsH20TvOaJb1fluwG
6wbY1GfQ9Cw29imgl1yMiA+iGpyWDDiPmZ3gf3tVIZPnIfnuilxuOT2Rf7gnnEvMLLoJykUbieWk
56JlxGp6b23n/dVomPKcWFLWGYTrIkGJGsbhOcRxOGXBDY/8ER4Ty0rOMlHFr/ocPvfEW+P75EDS
vW9MfZfeya/qN22TacHX0ld1b3Qbo/GsFQipC+wECxvORzAi2jxqA8oh668Up/IElkGykiTkeY08
eFr9qufRvpwGAFz7mrWmWJcuTZk2Ngs3u1R6Br+Ba+6Qa92tDqtmkdFqQh8ZeswWnB7oY1W5RYoQ
riGpIUMb42Y7HnP4j/Y4wSp58MVkMTcqOTn5ESH21YEYDzBNEu9Ly3mhABIBlBm9Ijxcz8iHQRUg
8WKEh72GWhmgnc+Y/J2uBGbM/XZdV8hb1HyFYGaoPDIs5uQOdOMvY7wLbCbI7mOLok6r096wmb4O
jTyVsfEnQ0eOSCv98Yti76MeYQEpqFvqsl+9tm9yiM9BHnyC3dPAVetHxNGrWPMeOhfZBwRz91L2
UEymPxLganv3sX+d476koiTZF2X+iM84I4UvQYgu/QsXw1m9LN7Ai50R/4easkXRnP4WZGysNTNF
rOkeK752V0G7ypldArxCjQ7hUz+bOz2CCPBVSIRiBskc3Fm6RYApAZnyNwvjjtRWYI6Q5uZxoPw8
xtRkrkbohv2U0Zrm1E++O9Ybmfp3gbx5pSZBy5oIcIIhYE4OViVlKcryv9QdytFbLvzIzF7qfNjm
pj8sS4TGWpBmUPwSGzdj/9J2SaeJD0Whv6PU+szTJlqq+wbjW62jOB0F2xhFwWZqHEufqQnpJzoj
pNtVjTsvGbuSyxijuqv110aORzekUlx9KW0YifKjQFqvO2MtOdrQ4R1LnZ+hEnHTZTPeNRSNVU5U
NFH16bKV89Vs4zMvRTFVwOndxEBcYmOFfgk9ohu6u5bnezwZO4CVoyDvuTUxvOJRxwIip2E5ehlJ
iPI4VJmzJGkbeqtLftppPgFD2OSwUxlZDzcpBX8/LChtlO3GDLdSw8MVESCCoYx5RWto90FIuTZo
81A4jBmLz1ZTELcn6Q4CzyowTfeDuFpzSfg1OpKA5WmrF/rrYGavAwnhaaUIvX1CAROg07dPIfXe
cCJcRUm2co0KappvpaDuGUQ13tuRGyHFd05F0D/2BoNnOyMTiZxHHGtQzx6iYjaQc2EHS58xT+re
L5fZE7PnzmgjcOQIA4Zu3acQ7qB3CYWhp2UKNnpfIhsqrWLBpcnkl47VATnxsk7KI0KKNaERbxMF
RGER3JClIa8k/plyn0dUyHdvxk4m8NwuPRFf6hCwh/s1XvbtCQ/+fTKYEVfuRUsqykLcbVBWYivr
AXiRwkc/mOHUp/GQuNYVmwxGe1//xH3+S43PSUvQZRpJTTY57CA7TZ0sAid5jgHR1kXtTNuCCrxl
G6OM7O8dXPUSTQ8AqqFToMT+Dd3m0D0hvO+kLoL/Dyj8Ldq4nV6m8vef//iWVK/X0/NvGMuCWMG/
v7X/+ec/dMv43wIKT/HXv/9bHX/+j3/kv4IJ3X81HVsXJBAKW+iuILJw+G3af/5D03UyC22bX7Vt
xwSH+u9gQiILbd31hWG6luFgGuW3cJG00T//YRFMSEuJEI7Ls2HYvvd/CSaEdeYbKGU2hbJQfzvQ
ROH6tvDYF5G4CdshA7H8/nyOi7DhL/8vWZFTWUnDV1c2xnPjxlDQQ45+Z5TsVmi3Vg7fKVKgJlgO
PFnEtvCIqYcNI1q3rtUD2KtHUfJI8mTyF4oIzo/mLdpCuc797HlUD3KnHmlTPdyIwJk6ed5tnnuT
558iKarHQhf78XygLRWCKDayLeEVH8gbBGVzLrtztfYui1m9Xm3c3RPzFMYgc6ToKXtbfBEmWK2v
Xs6OtzS0H1v10prq9Q1JHYoBPxI3f0NRz+ReHV1Dh9OwQQHVEdCrw8BQxwK2G6GOCdjrh1mdG5wf
nTpITE4UwDoCAv0n2Wm/o199uXTF56IivIajKFWHUuw8Al8q31ceIduGBqoomE2UiIoTTaqjLWbX
YqudsCVz7Jmcf9RjDPtW/zYtqnJy+vlgy7aUbY+cmwbnp6YOUo8T1VZH66wDIXPWZurQ7dr6bgtQ
hFo3PnuYaZPzeeScDlsObFMd3b6PXzx1IyYwjvWyyXcYBUFYR30r9ekWYkot1VXQcScgiPgxG9nA
dVR8rG3FQFlsc3WRZOpKKVNXrBpz2swmCa9VvkMzsIeOutNM4vy9lAi90DOCHNyuOTfhk8Xt1XGL
Zeo6q9XFFrpYGu8hdjFoQb1ikvPULchtaKhrEfXnJhy5KAduzCL0MCh509FMp6vp8mBhiMRloy5a
XV254TifdLQyy8Q2j+Pg1bgLuKCL2rx024Zbm0S0aKm+VAIgn/rJAUJ0tEmHYaCDM01LIueJzFUt
bcwAIy634sXycnAB5oWEuQHhY09pV8DexkiBolVJGBHL+QDCRLPdx9aqN5X5VAF44gdytD3O89KF
LYVkWqAkmVZ07paz7DYOUw0Yh82Mk5ctii3w6NHUV4YagwbmIYO5SFMDEpVEkOF+Tzo8SAuxZMks
2VGxnaz7oviNSKvO1cDlq9FLMD/AoZ5dqV187GZ0EjOmkZ78qGssFrkoV6336lTancwFf5FR54kr
aXh5CBQLGzH/+cyBPfMgggpifGf3U4rwjKb1JpkcNUz7y0jPAWiYKlFl/ox4H9etR65RjLs7C28D
D5eD8gmwhlk2UUPqoMZVkhrvvRpgMSxUWb7XRgvBZUB3FrrlTcXMa6nhd1BjcMI83KnBWAsdA4/R
uLaZmUkdczcVU/RsrFGaEgNXrhsXiecQ/uRInAGNSDiIyYN2i+aIUuVMZfTOUYN6w8Req9HdVUM8
ohuhhvpcjfeAnQ02yu7mq9G//rsEZBdeSUVK2TdCtEjFYl/gsT8I9gfG6lfhlwd0oruqVF1PatWY
2DkStXxgRu1A1Y7wRXyBysJG4EX2ythiSj3aRfHadhGKsTF9JSnuGqXmxWPT6dTKM7D7GOxA6jd7
tRT5Hs1JfU/TcMj01bxHbE9SrVEa+xTJC+3SMDRWLHYtWy1dtV6/hmZ+ztU61rCXOQiDFgi0Tj25
0b1a3QQ73ARjwXRjrwa13uXseTn7HtCbt8W48oFMEnMYO2HLblipJbFT62LG3miqBTJQq2RnrTy1
WnbpzWHTrNXKObF7zmoJ9dhGXbWWRmpBrWgRdn136wvN2qJKAFRjm6V5bUPpkdjUatF1pxGqk/SJ
IT8lQ/5hlTq5BeHw3HXgKprhvWtB/cAAvUFsT45Xc7XUWl2rBdvX4iuh8aeJzVsB2aVaxY0AKZ9G
8kLMlj7W1g7/5akOezSd7ZZ7lG0+eUoDgS2ciFTdWeVq7R8VAFCCBBggAmEENNCAEbQKLIhADQj1
OHp+D9gPSDJ0QArWtVEwgwbeUIE7CNnaO2IGviMQiWAezrVX/8WBFOnhKiyo52izFZiRK1iDbL8a
lKNUcAcL/YaiWCrKwPdmBYkgiPsM7OqcKLCkV7BJpwCUSEEpIbkZhN2T4+CVW6dC9U+4xkVWL3X2
pIHFOP25UtCMz4o3gdVAP3KNDQDrtsJxFKATy+CDzPBTqaCeGMyHYNCd6BwGWtCgAlQImce0rinX
AS2K/sJG4Ee9i+1W1Q0lQ59s7IgVPURIDaR39xX8VINDGbHB/dpf+9l4oDMTSQiIlVTQ1ahALA00
a1Sw1qwALo4JIk+AvHSwL1+BYA5oWAoqloKOuQom08DLcnAzXQFopHm8SAWp/f2BKhyopsDBpUN8
rSkAzh17/NcEtHvyseE5Xzo6JgKrB7bDhXWfwfEElmIF61FwzmGjVfsi165ZVlLwm8b4bAADE1BB
C3TQByXE/vjAmHEbAgL9FIwYeACKI8iiAcJIxsZZt/vr3AcPIynqCHnEvFL3zbC1lvQ0JihfBE4t
5nvwywEcU4JnOlHb0OREhKAX6mCdYJ7NlC0IF+95bBPHp+moEtdZwaSwdxhpiE+qFYT6l6RwQVWJ
icWlYsARiPRML8jFB3/NwWGrv4hsE/7J/kK0Cqx1QW07Bd/m1puj4NxQAOyaILyegnrN6TYr6HcA
Ay7y+lrbnPF6cbDAiB0FFlegxg3osQaK3BTDraQvmaBH8UMHJxmYoHkKeKa9Ev89zxxSORA87sbA
5jxoxc1VsHUKfm0oINtPCMG3kUEVYNziL9gN6p2qoKYBHBxhqIU4gXlFgpFzQpxHBZpHDaHOfQmH
W8sZQxKtrTYHBvXGLicqbti+Ri0+Jw26ZET3hQLnSwXTB+D1QejFG1fJABSU76LgLFETxVTKEkIh
3y0F+6PAOeoWQbmOW9lMis4XQlhIONgCwqodmjO+SMWjzxU6IVDEwqQoBrQrC9sTf7nESJEQAjYi
DvWXVkvfclgKl/e9hrUIY+gLEoggJcabUMSGEQMs+cwBmNnEcoL94En8dhIKmocmXptO8KbuDXKN
jzO8SWSN+NOyc6UIlbCnI0pRLHWqvxeSchy4F5IWACRhY2pFy3QDx7gPUxMpysaBu4HnBwJUdM4I
r0NuGdNOdjW6makJ5ieDARoD/NeofyCTCQBUJJH6SAApDyp+T2ceDD3F1KvXhcCbNwOmSTUY2DBP
6OpiWC7IqD7iAdAUXVUkp6C0j7L9Mij2g4ki3EURWoZxbBTBlZqbXhFenqK+0ItCgsGGOa350VP0
jMCtO1MJsaVa8YOU1i1rUrBw9pai1Xy5Qneg7MXtflDEG0LCVQsTRwlyscP2ekjG/pjB1UWKtMsC
MsCchNyxxqQ82aIDKNKeXWWX8if7P0kKUhiwRLK+T9qhVPSgqYhCX1GGLdxhpkhE1o4lpV7DsYdf
pPwXbAzCMVKAU5wcPUVFxnCSbDxLcp7dVchYJRRtSRkIMmKITBtGU8xkSZXBQ2HoJ2LHQVXEMoYB
7RQVmipSNE0Oesm0ECYhzxtNLZsWBjXEgU6xE0XEcKtawdFPrc03ue0xWU+XUtGwar5qRro/Z53P
VVG1eaPb6xAfkCJxk6TZ5RZv3wC/Wyqit00hnGe431Eq26y00QBaHJRkmp+BpE5ad2hrPvRWUchm
kf9UxqGwjV0vaJ8yjF8XxtlpVghYLzM8dNp6xH036TJmQiYPhZUDK3ymg150r27sv1YQH8vGaSnM
geTOSga/KCU8jeEgU0R4OcZvdr2ffPfG2+VC5Znv/aS/zQVVHlB8Hox6On/r8OsNd5JZ1QeYAULT
iIPUKHwUipIPaHkznZ2eN1iM3ep9QE6btxepqPyoz7+EIvc7WP7Uc28moe8bMmoRBykpAFvYq/qD
ajQCWo4ckX6qhbReIjQELVqCv2dwb00XOpReOyKC7ZlI+i7O944SItQGMnabCN9AiRTqOrgl0Xxx
UC/MH3LMzzNXcoKyIUPh0PD6kg3KEKrED5mUz9WES96FHJ+0eS/Chw5F9EqRHjkRcL57aJWcwvC4
JuBukPIXxWqIcL6EGfKLSAkx8mI62Qnv8Mjx1THhpdhEEW74SsIRo+XwZ39FXNKfmtD6yubUrJXs
Y25pHOli7vbpElrIjqvy1UMn4inBSDL+cZSAZFRSkgRNCa2tUKuWcZ2V3KQrvihb/ql8dCS6AfiG
LmVCn5IPUuxG1WoWk8QfIozy0PlBSUM6kHy1FDNYXongZUT4EiCA0Q3ipRHEFAhjPAQyLUIZ8uaZ
eTrJHaBUNLbS0+R8ZzTYiwfBXEMyxnwvbLQQmhtqDyWCHLdVyhwIiZ5U2bYeVEJekSyLPEcJEfG4
K2WPO1JdpSH2MY8Wwp/MX9WfBBR/2UiCUqRB9IluUqUVgkEduEywOBCU1Sk9kYawKLWNAf4Efz6S
o1ZJj5QGqVRqpEHpkhL9S0OmhJyjoKOKJ5SNjmq1mJIs50VEfEBoFu+WUjtBf2/dfkP1aLbIlR5q
UMqoRGmkOC23rlJNxcinwAClcqCjS1HaKhOR1aDUVuUwY7gT0WZUSqxJabIk4qxMqbQy5FootaqD
hYArU0quWWm63KJctt74ybIxrA1kX6FNOrnxXSMGw4arvXfIwwZkYobSizUIxyq0R0tV8aQUZUPS
0TCJdoswqcpa2igBHox+Tz1V+R4RRc0JH/1U6OZkaU/HOCIvILYBzLvBfuosYMso6YmoGLEdTaVP
6lL24/ftejYbIpgmxz0Q8sywTfWwd6CsdJmEvoMuJD6bgfpWveqhFjszQsfbmPPWGgZnr1PZWf7k
ygyuTeWrSEsEGPZKH63PEL3DwaDfKcyNdBeFxQFTQXaJEVcutMy4pUl7nIcaamKsSz4Wf0Npoly4
2hDtI3PDH44AoKMH2Eq6Gr0rMaW4LLSwuXsWEkg6zTVZ5A9OQA+Nprdf9RzuR0cssFld0znCju+P
zapKu3Arc0l8svyj+/A8yQVH1s0MtRHzoHt2++CZuYd6ZG0T24HA0jKblzEun0CAb5EXavuKDuYm
CdmXiZNy846wIoymC+HwuA9MO/xkzobBTERr6Suxn+ToaKpHtz8Guim32eQVG+rTGB0HknmJXCPz
Zer4uDLrGHkwI0b4PBX1n44LqxR0Pzs1cRdUG7nziBiQPQnVCA5as19Z4WdjEUShl6+KpKuhQnwU
a16u7jOZP1sDRnIRyfesEVdkOYyArGOti4NdRgg8eJf8ofoMSyp1x8B4Fimi7poawVM9w4q3+hOa
exqFHGTqNIjJnTdfpoxcgWJq7RVhBYgJ0FQsPY2BkQqSb3LqKEmfOdS9xv4ZMIaQDbFlukAXec2B
5WUrL7hcl6FDnsoc8OOqx2KTJy3R/kSbjvMwbSsCOLzxOGflttFmiw7q6hvNHGewNwfgMapV2Ghe
opgoXduYD6Ueg9A0XXfofK6LFhsBXp7N3MwuGrHxaCoNnPVJUI5NOX3y6RGRg9K+nbsbCrB2VxEy
mOs+0WGVrhHRqHipelrolnbD0bhKtBA4JKBriobt2zxw49dVAlEeEBpPrMxKJN5KSO/ZcSlN4Jh/
nmfSpkhBfDDD4b1nUS4n+5c+SpyqBGm0BFMIz/g2JvOS+eWLBsmCmrK+Zb1xcDwz3s3Zm6G34a6A
PaqBadRHKRR/XiWkjNkd96LfHtp2Jro3KEF5Eb9yo5kp6kfZyWJTdF2y6zQ7XA1ZT+s9oVeAau4y
j3Rie00gmlSOOy+j7hQxQ7yeHXl2yb8YMS6ULsp3umMPZeTMHD0Rh+Ss8JtZ3EJBGkxtnsYolXhj
8L41o/UlyN3DHeQx/+jDxYwCc+/38dYqOjIAiresoyPBxqADxuvqb9jEUDUnbEQZkXUYJKRu+q/I
uyBYpQEKx5+9ThUfRBCQG+fE7/hH+MZhZVD/vOyNy2iXwSEy5W505pkuBqAikgEOkaPR/x4VTzJ0
fkePfuHKqQk8jdAR6Nm+AZ+DH3V2descdXCxVcwEgGBKibbmU8eei1V6WSNjzrdRXpJTQmI97zgJ
lOQPL6YCi5FIkxt5x4mhX9ARv/t6p20CIyThvJ82nUPGfBCaUPFiW4G0Ev/U8K7r8giD+VXSqbW0
Q5EtQGJI6eeUwotzd7UWqr75GAgVwPJFTd2QpeSu0EG8aHt0Lnnc8joRd0mIS/Wg/q1rbDleJYed
U5ko2kS0SqbuInwMcUN7bqX3aFrzrSLHcl0R5A+XRWzVsMl7HgT6dFZwrgMRNvyF2FX2jh/9dJH7
ok9HYt64/nK33IoAKV6NFFNAxrpx8MHb9uoE/QYVFumsG5OatlWqUJTWK5VV19/KSAfKnrfuND8n
jaNv+Rh6x1wPQp1Z1kWvGnooJeipDMYNUppdKMWT5aJy86zxmGRdufK9R0QdbJCVwawwZ/Oib5Dc
sgIuHwjAcakL5vhJKB5bUanRLqp83CfdU1PimQ1gJ2z9JIPE+EanO8XjU5S7xyELEAHxWRoaVcLI
Hj8s2mfGAC1RUrUk5lR73O433h6o7PAgc5AKt262fVg/Ue/CMdnIt9ahZ6/hmA96pviIh7nJXES+
ld6jzd/7JUaoJLfRGlfdNY1EdrQRr+6SWqkTaJI0/Z7TzNcupHE6m7AFsC5U2UEOHNRN45dITn0N
1uY1YO5zlb935CbBhhZvzpDfEtJUt6n9pQmaNYPK8NeaT1uopOy7qs+CSwgtUnyLgvw3h7bHjtc8
xiOhQlaZPQQT+Aslnugc2jjFnIASvRA0OTV89mGFJ6BtxIMn6LtuzBK8xu0ePIz+rDDOEhE9MzDj
UGsh08gEQgp9YnkoDOuLfBICKrpziSctDHQcmJ793Jo2j7uhc2vAcyFY5Da1UiJU9DE9DjN3n6jL
A0mSOWB/Ipdou/F+e/o2/pVNde0z6iqcplAJONSqO5Bg7o/rIz8Xc7NBzv7eG/mhI/mq8Enf7OB4
gdL6Zm/F+vdPL5NXuxwuRDdcODoQIGXiGev6sif6GBzJ7pa6RphOhXy1synnbMed0TCKm1r+QIfs
n6GnXxVnDzFLqLATuImUfMAieZ9HMglwMmQEMsO4z3I2N6X0DgbCKYow2ndjqh40JZ+hr5g87BJT
QEHgvTDiN8lMfBhq/o8izQ5hJhakm0tCallotRDFQNL9tN3zHHS/ZsdxFM54Q4IxvxVFMO2dak7I
UIFr97IngK87vRcs6khw1wNoY9fV96Ri+SFVFatCy+9p7ngK7eys69MMJseJPbh7wumoZukZDHIx
4I7A6zN0408yWKDxTgunpBEgweW2gmlioLLHs2tjwpmr+NHOkN7j3FT4V0580rRu6f8mX3ZPZC05
9RYri0JAAHGmPSUgdH/7yl2Ww9bEzVFzk2oXE5IfzfbFbPgX8cNlOzzodnGeRkn/eeQ8SL3cJaj1
18PYPY7EBC5QMH8nA4NKGgDJprxcFXrQxZTjz7Gn8g3Idh+DFm4B5v+k3D0gzNqALbcAWApI/0/a
wdhnevvhJUCOs+1FRycfzi2KQLbDa+CV5FbB2I84oKa61vcwNsz2BFd4wFC7afqp9Pge2Vmxjkp3
5zjSIFf7xCJN4QrnP7C//OjK6cqPjRM/pAvAxpap+92nn9vl2k8AOzojeSMJrOgGBAQDl7gcyD3v
nP6Wo2/Y9gTmbuOgOYtwZ4lAgEXIPxGRPvTWnFC5azxi5ToDJdwERP0CXPNQetyGjRtRC5HUzs0b
CHRrbes9d1Js2rRN+ZpB90GjnUXZcKNG808xBhvHNtOtj4RsRRidu6c/mmaxXAXBsaUcIpx3CFA1
nOqlNZFCBiOxtUqEo4gZmXSI3FxOXfteQpUoAzNekgOMOdleOEz3SMOBMyUxEx0E8GJIMpVujjK2
bL9yxyZfbAQbaCTaV2gcPVo7oos3ojcCMhqJDW5s/HFd9YrKbtmT5s8DsI0GrHu6xZ7dttNN1GSZ
udq0nVtSu7vpivf5N24oYiLpN7QYdOEpikVGMQ0OV2I78z4muIxXviabXLcRnTJhFBPvteZZC8pK
3ZVeerQ7hZ9TWzs4hl061yRupoTypVXlAU2Wltj3tM2Pjf+t1VpC2EuMfX3huF6yrju5axJ5yBVu
Kg10J3losjvF2R/hkIhTuv17ncDdllWmwn5fcovNpQSETYCjTkyndq/u4XAim3HCqNZyLJm8S7zc
770TgtiIldD1L6I/6UAwfW9tltSjWxo8kmtiITeb9VTvC0waa21CIyUJMbQjTrLyMM0YVAItFBvG
xsbbc7xny0obQANrjWKR7tnMk2yNsmAtHdwmCWYC6reiLTk+WDfr9jU323eQ71098EVzRkufDQsk
KQ4wCD4QCsKbX5b0Ik9Xcks+KR+jlaekBqGhE049N4SWH3GIpUtLeRiMxP2pSQEno+qXN2RG2Im3
KM919DPWdcwJXHQaMjDSECmii8V6CO1F9FxQA85GgCiBMP9tWvM5J5wpISFmPcm3s5ueW/q4mWpf
OuKRevNeOOKqSe3bVJ4w5qBlanGEUf3mFbOOcYevMPrNd5Pymo/E0vIZ0+tNkV8P0rBeR5nzS31f
hWQcpE8Pm2PlsuKY5DON0bk2HUavZnzMC5/o/rJ517UC/5s9nRi811NWN488Z5Pbvqduinyp8zye
yQo4tBS3WRRUjfAIang/++HPLPurPzfDhnSyg5YeJemd5Mjtup5WGXOkqqEPWE3iYNsRvbpg3bMq
b6na+ITHoBWPIeEiNYRSmEIiTg+ayalW5hZTiic3cd0/89QcCxsveBDxy2EDuxsRgAo/xzeCLM8n
6KXL60tf22THB3m7dIYUMb9WHH1yUPCEkhBl9lTuzd0LGVtF5UPpT958qEPnlPcu89ZMSlrFm0w6
VLGaXRBuYeb1L7SgT9i8lvbdQTNqcU6F82TpAzJcQyvX4YTYcBocuelSSjYqI6YMEreJKMXIgoED
usPl80pMD/y3E13rMCpeKagBhRX8xGly45Ia0heWzfRlCvrPmTeW2sg0fUlkINcVBXAqsC59iZ2K
Ni3i68K0/3F7WV///ocs54/Ga2fSKfmlVmvqHX481O0WLJonrFcO2J5Y4SF90M3aedJVcmzHn19i
d9tVFf3Prm32Fxzk3jGj+nBlYJI4SGS+y6alniGlCwRAuIpOgY/8xUe2uWhtTXUiVvqpK/pTTjTc
KZnaD6Lq2oMVIN9JoKt36PJJ5TDI3ueHQWfuNFTXsEFmKKKCWN1iHfrZsK19u1Lps9Uq9G24nKiY
tsiWkFvA5z3EdbCrRcP/Ur/Uqv+mO/ZehoZzIiX2v369LGnKFpioZzeSu7TTomcRy+jZDLzdXKf5
49//xcwzLfG4NrCqSbexbPEDQaU/iEGlfOOHIvqBDvMi8LdhrqzAztDcOIC8Nb1zOBsLEs8y/S2p
BugJ2x/PnR5+IqAhwaES3a136KDjeVZvuaFXR9FGh95w85fMFTDuznzXw7IBOcqbozGbhL1bobk1
vejqt2lwR81nLdsuiDdma0xLakKgymHbNy7F2PCDj9nEz5RAFmffUWt7zCI2pwz4H/pKlIsm92oU
P2G2N2ll39qB+ZmHGjT15JU8iEQe/Ad757UjObZm51cRdM/WJrnpBpq5CO8yMtKbGyItvd+0T6+P
2Y05XX2AHh1AuhCgm0RFVWVEZgTNb9b6li5Dbv5iOiI2JVZJinrTqDlgQm/2RcVGtfMsA9STgQ2x
7Ix9GfVq45DwGALX+h4z+9g0BTNXBlTX1FIONh2/Z8BanvLWHRAzauJ6tMt9FpvMWUpTPFYT76eR
6tnKseHcCqq3OzfFzWjVr02mneAzfw5eLC9j49UXx/XvM/zWQ1yaT6HbP4yCYi1t0mhTCrtaN9dd
PfqMrOEYWOZTbLjafep3Ny15VtfYqn2kTIsM/8FVjgHrgKpqiZLLoQHA/17Pbak/anwqHR7rVvFt
RzfFOEzqTAhpca28iLm9IvGDSYmzNewBEoDJxiYonfFku80ECcFk+gB2cedYmJ+LNkGTM0Ec8cl/
WVm25ux439NNMUO2XA0tPJyrJZNyej0nAYrlg7wkD3xYVPPel8u7vGO5zw+GIS8AfbOK3cjY6Vgo
qKjjT1ozhRCMGjso7wIu37h6vC3DYbxI7PDHSrAeI7kAGIJAftNbYFVs4NE0Iqdc4epxVMguRGOc
a2gGWe21d2nMLFuDKUDNLwLvohGWhK0sRIg0JCTQOAC0Oqfp7jt6QUKx5yWEvbWMblkMkcIQVqCu
MZSGCB8NFqlQK9t8G1Crf7cRVK1cw0SB0YZqKwjPpCu6S5Iask3rGihmwBcfw9DbS/MNPpdNtzaF
N3bL5TWyJEogP3gYxto/oLkbLlart/uslsSZ2P0dHxL68MAOrpBs4JtW5xGlzb2nxdqdbR9Cfsey
cII3aFfAaNh0BWVgXOd+rnNguuQJjyrZJpipDp0iFcTkNtWFnDvSJde+Yf583RZJuI0F4Ue+rW7c
VEYnGP/PyBbwsrUCdbATGBtp1NyX0lEeANwwyNSrp99/EMlkLeyKcsvqnGSgQJwYvgRo5WxvRR5i
vmnD6LVuWB4SXIJVI43J/yGyQj+rtmLiMr6zxyBFlnIBvQ1b+Pk9CHOzX3touaC6EBeZt+VNzBAr
QuZ5PTjuPkAetvAbp953BiGggeOlCN7pjC1cvF2u3ZayoDFuZ3ZKMm38dTJjRBrKvsPovuDJ0O5t
f5lZqBGkJ3KGtwaDlKx7L0Flwcqdd27JSxLTpyf+5B/dqbqnrB4uSRPjhZ5/RKVDKflRu/7/3PL/
QhZsWPLvZMHntyx6j36JK//5jt9VwYb1G05o2xXCMh3EwSb63t9VwYiCHSmk5Ulp6EDiHMTHf6SV
a7r9m8fMzfIQnbocSH9SBdNn8G88j+vNclwdufG/IgueNb//0AQjJWVYYplo3qWHMNmZf7w/a4I1
VZvofNtXLjDLYrofQEl16eef3o/L78/23/I2uxRRrpAS/6o7/nkNfhPH5l0wBLJkftE/v4Zv9cSW
ZdGbm6OcTNy5GYrWARmlQh7ypF4bmNIWOQz9v39ZQ/z1dzNN02J8Y6Oh9kzdtX99XXY4jKos/bsK
hpUyn+zoOXI4S5tnUCvwEhm3sQfW421Fpi2RLbRn+TLTXkvzaBISIJmqHCO1UcyD/v4Hc/7555LC
lWApdNs0DZfD68/vRxuXc8Cc8R3I7OQiokQ+zL0Oft8mEM4cv5If/v4F/+lDNk0pPOTtUtd1wYfw
6wsOYSrL2je/mUkUdAfDN1xrdJOCFdO/+kKWKZxZ0G5ZnmnofzmakJQnEbcY6M9WcrbJOmfAA+Va
Pvz9y5j/dESZlskrILd3HYHN5S+frJrKbmZSIOrRv/WUIFebHenwFJHkFwQ1bHY4Q6SPhr6z5L70
VtW9trBNY0N2AeiO7rGDOQySncU+alN4+nrcPsIDnBzsyLhztPw71uVRIVWrTerzcasGf1lbL44V
r2wLemU6rVpKDSNFAdsU2qkHrBKZ03JA8/z3v+s/f3aWdHVhSq4HtkdW46+fnZhGr84bSqCMcgXl
03YWtwKa+JdfxmFM4boMcNGMcqz8+jLExPXKoD0gko8Oq8JD71854g9nycfwb8EXOZM/XoM/Xwn+
+ZfhVWwWMaY0MDdYfzkQacFV5uteuBgrdt3Fxq1ezK5f//07BoqUH/aXi5pr6Z7wwBrqLtfXv75n
bFwE1dUs0+wCxvwLp5/8+uxHVBVbUy8hCcleEEDne01vXzUeTiuY4h2gQJYjzNgCL/TlnhVdUG4y
xzN/EM5GcOJyXfXY+opi7IS6A24FTn2NtBEB2B05xiIV7s5OMWI7K8/u5lDYxobg2x+QF7nTm8Iw
2W78qYAX4cejTXWbVW5+5TLu97dmIVkHBU7VseCWrj2ywHF9sAzu6PqnlvbbJ3V1HNwNWR3iSfq1
DsVqNNADk3QZfA4UFOiK9EiPb1IWuHelECEb2gqOAvtZXy/XVYbugT0Qr0r+aWi0By8sXShABjrf
CmJHASTbtgHJa5Uzk6T1GosDqcsxJZNpSXubCXr9lRNrI47CIBeYzyrR57var9FGD5Tw045fZjZ/
9FpjHkkE9MnvyAQS9yQxO3tn5nbPn2msiSwkPoSMVRmbjPWKlCdZV6GszEezsdh5DJYXOY/G0Gez
HS2xmg3jzRHAcOU6OEwLpmGwJoevoAlZFS74KUOJ/C9UQ3qs0Itsx3goQNhovC++BfngvgXYVTBh
wi65U0If2zO7F314UEUQuuxJc++dsVbur1UYaf3G4YLqftdOpWXrCBaeB1azIoysL63SAVYSQ5PI
OA61G1v0bvruRFHNHIPPsSGUJgv86r5tI935iJOq+ppqSQcBvJOE42FiAULF6tPwgTkq0swhTryx
uiC9drQZoqzVZJgQbIocDAFMVMiZPxfp6raWik1ypZcqfBRTrUhJLpVfH3ysSUAuvHlsBlmAj8b2
ppDtjdUONluaBFFNwA5s7MN7ss5ze9V4RqmhfuQTPMSg8mrI7Tiif3YZ3leemyjnpe4GWB+dyM5q
FsLN2BExawFBYSXVpcoATIvqFSBGY9JAlZnnWMfeUuTG4NCNsHcMHhmAb2NDSMM2ccZ+vGPs1cc3
uTVZESuZdBz2HC8wJ3ZMp23FAiM3u3pTyr6yn71eMSzIFUvkN/RAfkHzmOr+58CEy5+nx/SeEIHt
3oifGxU3JowbjwigZU60QPTgso4w9oIqI3oWacihPqW9FS9N1qkewWBeFYcZ1CAmftdFb9uoFCLy
2k5aZVbek6NrRo6EdDIHY0d8CzpIP2BCOXkdwR5B0cdvBVrCl86w0KKVuE8Pk4RMvzBFgtLHd2wU
RJxfDbgEFc1SLqvTyZziNEGLEoKUYnykOOnHwtVvFJRjm/NS63PziPrXK27MIXaGdddnId6/EmTI
Rvjswa9cAm2LimQSM+/ZdwZ2uRG6lpGxaTHhisDHSzXjaQf2cn1CBFq+CDMECMuhA7q8CiwtBSlP
G9ahOHSSYDvByfzuBqJGD8oCs3s9RXGOvcVPsCZPDKS7e1pFPVtnRJm4u9DLMyDqpa4F6zR3xQ37
EaIdxl6T2VVeh9a4RDtW95dGhcS8qNw1z8AFZz7iZEYe6ndZXFUlluaDJHhslvN6fbZodHu4rYuM
JodlcA+Owra1teUI95UgOJfZzTihOBYT7ZXuFDGBCF3MnHcURWQyMRfeRHkXxLTKvUWqfF1H74Dq
E8GqNgnGp0lTfbuGvNtUx7BjXnrtg3AiPsbk5GWdWA9oZiOzFFMJosU0HBN1iW9SUTQefd2qrbPq
repZ+oCYIYT8hNJmEAerMcpuPeqgPjaDrFnaouKxdIyutt/ux8RUH/1IzvrKH3UZkZw8ljpsCQvq
kw0aGq4mujASuzS3xvULf91Zm3WIjdgwmJM4IaIRrF/BBBOwTWB74jI0XELwCtf4dlOr9c9WFynz
yEEOlHgyrekx0kQ1HVSL7enBmbSez9YhFq0lXO+zwnOQngB1j8ajH1lwJkVl9vKq5BRF7iO8Md2h
Luv0B9NpZtNYbdkuAyBhM+deY6kNmuufO/b/6c5y+1XQbH01/3N+4o+iHOsoCNV//Pqw+f0x9cjq
Tb398mD94/S8ab9m82fTpnzr75XL/D//d//xD7/of9Ez6pKS9H/8+fn/+L75F/j3/36CcaLC4lcn
Kd/xR8/o/SYpkizPcBycgA5V1O8to+H8JgxLmEI3bV247GT+0TLSFlq247g0Wg4VHH/4TyOpZorf
aL5Autq4T+k5zX+lY8QL/9fGiirRpp8QOFqlx3TtLw1dVCMGtUjEXoC6JCAnK/F+oN1bzKcr+hvG
ExUY41Xmg9zj+nYJrPglVoG9L7mXoewwQl2gQ3DeJp3dDdxobZOG4R3ySWDpsoDXGQa7mkzNfdWI
8+RVe9fAYZr7vo7u0QN6N8MzNSVP5FJHexbe103h2RuzJMx5khh/2NmHmEDA8/RPInHdFRyMYT2O
9pVR4OTXo4hQbExj6ABDuRoFGWOCmOWga5sLuv96URAsBsDTG8Bec600iEp1upz9J1NLF5AGm5Ig
RvBg5t6BLnPerKCVjEzv1sv1O5WDcY9yxvlRCzM4qR501H0sRLk2sDf212IpyT5AJdHrm942ho0R
7/pR3VZIfdnFE380yzeBiKOpM5uVKLkME7HNjCvCmDNmHaYm8TqWyr5Ebk1eRZJR+JiaseGikW9c
LTtkbtKdopDNWodCINHU+4REZTvqN1zBu3XL9QgN1i1exWwfx0gs2+SmNrQXKL3WCs/VBVrxg6Xa
7FQX2o2BOiVy7ZVWY+41ppAENf3J4XPL2Px1OZGwaaO3u3Eqn8hJZfOrU2ySFlY5ZFcESVgy5VsQ
Wba2RJ/ta4GYyPI6XjmqH7SW2I0+NPC+IRCSdVnsTCiycCC8YJl25F4Y5UfZdP6arX++Ah3t3rlx
bK/gaPqrAiRCXxB13fTGvMNc6CSQbpqwRJfS2WvqPXtVKa1d2SJYGTNzlFKwJ9rZrI8kAiz9ItIO
fZeeB1yJC4Gsiv9bhyi8Rl++GQFZ90PCTb/q4ncvhXBuATRm9KcTpltiD+NWNt8ztPvG5F5QOvUu
ztAbjS6U2am/lLF1skSRnroaoSCB95DQfHXVOwms7hY1A5hUiYh4y1AcxSFhhAzLmc+WhjraZrsW
VMIbWZGopI/6tO7s5itUI+FbOdFkrWXvioHSGiXEkzmdAw/bgJd6CIioh2Wi5Yeqs7+T1PP3sJs2
ohHfIwBV+KTJMilR5+SpvXZwOmErpuBO04ADAaS1pQcfQE6R1jkVQ8ZcI58TwCrM3HZrayTXoBUx
0LpeoraBAU6AogwDQG7jbCxCw6izz2EJZ1ODttoBfeN8zzehZSoUtGVCJ21b96hbEcpnsBTxOTEw
LzelNoCVG0ecGeGcYoQsl651AlCZ7X0ngf8RvzRRNR6TLNrZrrQJFFDXRdPtzb5cD3X/aRkSZc9U
PlCVx+vJ6K1lK3tUcfP6XrrDS83zwJkbkTolEzzmLHzN++l2+iGhTY9xStJR63bwKAxnRPhJRWBN
7j4e5Gtu+CENV3uw2kMVPKH7C9Z0IAFsip6hlinvCnO8Z5l0rAvvTMJ2t+hhbW1c6zmLpL5LCUMs
QuBD7jjvQ6V8UFXaHadOBUvldB8GGg9EX/tBZvwOlNgU4jbwIKj4wDqGVTkBCecMGNaNLJ904rRN
0t3qGiyxZKHGdyyisXjBqsL6rjLubHEVJtnjiJUNbwUm0IWpfHM7ZBNDZPSwoxvaRCkgfSZlZB0M
XH1VEJ0UYDujVk+p2185A/o7DyTwonb7dMts6RTUXbWLXdR9MgjB5WBhq8P4We8zKiE7epXFVO61
ovtkfLkh1HOtIb4mY+CDRffJ7oqjmOQRyMnBmdVD3La+8FyLbufV8lyOErTUAK01wkgPgIMrUWmQ
YzsFr2A81HZsYKeVjnMSHEfDEBkrfqNgM7jDTdb0T72SZC8V2a6AWLCMqyTZDxCe3cB99yT7DLPQ
h5OHpI8qH9ihzA1GQKzCiVxbhYWfI6R2N6NhfkrTjFbsPSGzmN5FpbK/+HW/Qgvlr5qwmnvfETya
y4lQInTjXsNeNCFAhmJtHXO3WlQsenUrUlzTnK0zZOOCa+kj7ogSFqvaMDjCtj5EK9gtX0br3pB3
cu3n7o3ZxdmzrIZZ/eqFuwAVUUuFjgC6JcFqVjE30ZlmkLxGQLSw3QA0Z+xKzc/a6+MVph4C7gzz
VnMJxcsbhiz9mFzVk2q3tXJIdy32QTtyDtbVixhxDle4Dvt21Zl5d62s5N3noEicPHuficezdK7O
3zWCPpZxSDwjJhvSsZIPrEv1uhkjgnhL4wXmM+sapgsLBG9vmmexyw9xEyn/WBa5t8PYu8iV9kyr
lYXlOXM4hyzSFqSr5aso3hYdkUiV3egbL9Ou2gezIapaq/B4lDaRyRGuX4zmYbmJ0g/gTAkxTzZ6
f3aCAzEbboQkfJqGdleE2drVTD76qarQNgx3KoaDGCNPnTSk0lbjLEOFeKoZ7uRYPDtZQ20vPf+O
M5HSG8Z727bPpo5NirvTzovuRWnKtRvkFzdFM2k2yCj7Au+20g9KXwZzAIkNtFoLEtoX5DW9KftN
+s5whvLId6q16I1t4GKJh4lqkcLoZDgnQztlZTmKR8Sct+EMV8qSAfgb0ANI0hZqRTTQSZwR/jFx
A5VxxMp+NszIeu8MDitoABurvkQcKjMEdyksaEJGZ8Qm8QOBTYpYXBzBL56Qxe5ceERL6ZP7hXLj
C0HRAHYwyTfGhAZhIAaX9uFI+rbtQiWGKQBJtHhke3yUvPPzLBdUURW/IpQiPc59V0X/RRn2SfgZ
Fgit2FuMV0GpI+Xl+RfSaeNl1TZvZVIR40JEaSheSq/YM2KTa3OMX5yhwNNhZiuL5bjp20QpGGvC
DIl2RAs42dG2yGPstfa0qQKstbG3dBTsNPLpiDAAU6c5zOYh+K6ZOoAJ4AYJQWWdC/2byeCKqyII
wVr/1KctuQ4YcxyKOZuom42Zq5OcGA/QW0wrIvbQZ2co3uS1ZYRkHkRmR8xG+iZEudOgRS6c2jnX
riJiERhcHROTipAMaZ73YsXVTQNjamc0aL+nnnuVxZzOIifourU+jLZDhp70XKWd7OQNNFDShY7i
kByipX21tDPvNejc/kD07KIQKKZI4UXztBRZfg7BIoF2Hb+LCUOP1RXYCHv9Ad0hLnk8QklZXhe+
kkeHeKJGV8uKLO809rnu9IDI+g6ia/wWd9a4di2bKzxx7sCnxUUqeYu848qUJA6wIWFRXMvHIHKX
IR7GLpZ7b1tVtOh1hks/rb8xDh/xh3sQIbtzWiUPY0yiOyQHCOxawcwMvH4BIh1vaNFEN3Ep8Xor
TgZB9HTrJXtR14cInyolGcF5QAP2XmTel5V/CrzMXnrIOZGNBeq+HDE2KLs8dA3aGg0AiuBtyTsL
lVJ5Q+jxc+RiYUAZU6TV1RB5cP+LZ7/meHAiKpgiJK6s7xTmRuOtGpMPWakr5IXsXMd4NYT4o3XP
nWVB4kr5JfO/aNOS9NM3aNoCuRkH4wuUB7Mhyi9uBqcJ1F8s5dFwRwUcq3rSCFwrzezVsnxjq2Wu
tx7L+tKG6Crq4tsenmrfH1YTmQubqhjQk8W8D3W9TggCWvaCR87sRDBRWqK8N9FaWlEIrT13H0Uy
fLhCb9hfJ9+dQp2PwvBcCD1a0Q5y7FT1pxdk7rH37GPmDggvUYMsgg2TizfcqR7hDeXH1I2fafGO
EsaAWmGygwnENnIRRkIhECi/1KvjMIaaOvdodmTlFty1trLKvvzm0CJN9pXzrrrxEPXD69jUiF6S
5mVg2FCKncqsN/Zp3RIfOOd1C73HtuOz0HtByRpZ6zCLiRjykEzIaF10fr0qQmudav1NQTbxoivG
zxhlXRObq9qAegNnmEzKUnupSWR2yosLQ3NJU7VKwlBuQ5d5FfzSZSNw9pHy6W7mloZREWWU0aJK
RT9Kj2S+BKLiDYeGQeUKsNIhXd4V7RVRx5e6Ij8xQvu9ABV4Z6nMQYHt3XcVgkRpoOGUarx0Q0pq
LlkyaN4Jqz/ApgDDiE8gxdi5siXkW+IOGCazpiTVF/HJXdBm2iJsixrxiY4HPabAQEHD+m0NfeQa
it19ZPgvveUdlKuMBYqnp9EIMzDU1G0qE+/+VHNji9dp608wXsgDksy4FsggIJdy81mmj24efPig
9xEdca/uUpINHWAIaDAns/sWItnWPhzAF7jHB2uIbY5cccXpXOCDthDNN4uxC7gNel23EblxbqFq
k/6kPrwseo1RXa2QVxgDxBLKFngb/bkvyjvpI02NYeOJW70LnrOxCPZW28Ybw8YiTkvX0iwDbXjH
zSEvmk2JYKX+Rk0OH1eCfiUImAN7FlcPjSHyLHNTupOvZfjCwgROVAboJMPdjenpoAh9uYrcxUTx
uY7wTmIVTqcrd8C0iK6a60CrnWyu8NvRYU5aR06xyGw2EGE/Z1YQL36ft4js6nyWFVbQOav30XeK
K6ln5KYAOSGI01wLHH4rpxD7KevySzQhs+ubo91zGvVmN25dxVQCQNVjHmoAdbsvZmF8FsV0olRR
pygfhv0ow3Hf+WGJHSYs0XSOtOzFLsNDuUZAEl2XS+Rm3cWq/QpGNh6l7oo563UZjEcNUfDeZgS8
8rwQQnFN0AuS1auRS4jK1FufNhl6P3eJH/YB+MJhwiZ3gHc1jpjxqvy+YQDdaMG7xiJhmdce+Y3Z
Lo8bLCsBYtsi/uy9adz2XX62QxxRzC5btIYpE/dWrRwrGJaJSk5CYpggHUVfVFTnCzt0nr0vw4kv
JF5FfLjWNqvqdWw6T0HqisUq9E7Ue2+Enn2GA0WKJVIFV0ICu7NvKvZHTGgj6JRI/Ey9ydddaD+l
eQ9nhdnVptPT6GqQubYO2inC6MSNaIzSmjlISFp4q9+6JEmJ5hMpt7nthXI3sVOfVdKBbbePjI7L
BdLdaUFe+iENq7tWoPdtfEo6oyXcJUq/EsIKIGg6M6XmCiuUi0MLmfRDbnRngiXkMQsI90Cgg7HA
+lDovTk0tY+KpSGbmIweFSF8ZhFFGUbefpjU7IinDfeddVeg+4vLe0Sk4HkNcXAQ8C/DqCZNr2k5
kaV3jFmr31Ez58zUsyY+xRpCzbQYn1govFJhfSi3I4KOz520JKKgCljSOYdHr2vD0lDFXW0H4dpH
vJ/Vw7AdjH5cOAIneT8Wxd5k8JS5NtRfb/qojYnnH/sHDHE61LF8jeHHX12JgAumGVi3NUZK5gva
KsJXiJKtP6LKbk5Z4R0Ya23xZOwnhShyMM/sOHVG5zblYswJnbaq3oyi2SuzpVPAnWT2cBj0ADOX
1hYrrUEH7pdbXzAZ6ljzkMZSYWjzSzD1XvZWghfvmWwvKrP8NLLg6HpI/shblqvCxFX9f2VYfBV9
1EVTfKtfx8M/I9l/zI7/nxopM+39m5Fy9D5+/TpQ5v//pwhJN3VLCsNjJqL/bPd/nyh7v5koKAx0
/r/PkyV7/z9ESKb5m47gQGdhb8xyC535dFOg54UV6P0GR1AwS8aC4TqmsP6VgbJpi1ld8I+FvcPP
xpTZ9DwUUkyVbZ7vF0WMK5MkRt6HpQrBOjbCQJ/GED4OQ7DUIB3NTr6SQqmD5unqwJD1yigd77oP
9k1ldTvXJ9oMlXJ2R8x9dtcR66UGTCz6PLywqUGfYmJ5Rqlb52Eo7kY7GG6gDJwzE9GPqAcSjoPU
IqSeW6GyrsdkxN4U2R21idWfest9F5wQd2TynuAf1xt0vV8G/+neTpC0uyJ5HKyOFbiJaeXZ7xJE
9EZ6JnArwCzNdHkg9mCimrm3ulq/4jR9KWpf3McGt+wMfPK2M/11oRLCHLhd0tuGLlRRHW92np+M
BL+P7eiHhhiuogwxscJQT48NAyUYzZh6R2/clGZKdokn1crqI5fibOpuJo9YIpyxQIdrcusNDEYb
zUOZK1TV3wgLk1w0MWsR0+DsEknMqjb36So2imdw0OROkx1ArhYL6dyACczlfGt3ZPTodoKs1g+a
fVvbap/M02gzyDZBpQWPuddh3/EyNlyEqiyshtlCMrrppqtt+4KbhZin2t2ldWed5xnFUsa1eKci
Wut68TrGWfUsu2gJt4V8ltIhy6+hiRhU/pb0/mefiPySGEw8VWMQd6L7H8XAlDGwdUi1o6YfuBdW
16lMloElq5ukFieFJWeTO/4ul4O1ipA5LG0v1tZ91jJeMuMtCcnlreFBDVDu7BpJg34F66FfVbpD
6HWCLDYFK+BK7cvyi+6+p4wiiti7pXq5jouoXWstnZ2H4OOmR++9SYtBA8RSfxVROR5C0is3MsOq
QdOkLVIGems5NhJ1vcYes8+hotndmx3sqyJ4dXsLyjBStEWmjIxBW6v2Y5Q8ibQu1yLUR6KybPO2
ESImLNA95wxtjPGJcMaWaOXrwbLuWp2zIKOiQD2lrryWaLIBl8xKyYDRfK2R+ZCYBI06mCxkMUa7
uPMvRGUSftgzcXbmgPO2bxBMc5tfsyHdhmlrrGTreiRpl+6uGYP7QYX9PqQt6E0S23WCZ3e6kSHf
14zZYjLmT5pBwpObOa/BLRyGcL6V5Beisy+FnosNKYA2VVxfvTTcMmB1pO2FAlu/+Fn5RaNVrabc
6ZCAhGLTw+wvhjf8WWpvS8R5jXbuxEAZIgKDTOBugcruVkWy2RVk3WBDI2kpE7dtlYS3bhO+di5Q
lb6Fq+bYY3fWwzbmQNHPbSA/bbOJbqdZFBS7vnMenAb8TMmME+drdUlSbet1/VsHX/YWfZ24FMkX
yxDtiHP8XpoAatjEN4ckEDedU8fgx4PuPs/pdzFNDdAF5VGnR965ZA8df76YjtEcgannGHTZ6QbR
oK5b9zG0kBf7s3ZXm4XGdYLKHtZXsRG9TShvTv7J/MVv+SKyQmM+yJyl7vzoCAQ6W/WthTk8NJrr
ZGJDG4EjP+AkLWnTjDCJNnaqvBMTFOlvjCJg3hPiNJv/zvLTSwEK/MS6IbzDZkH6wehZh5+HtZVg
Ksx00uxjR9+RgppfNAs7VRHxVohQ3heVQdxx6EW0Qpm2c6tSnpuAUmkU+UPLVgAAacEwDD9mcjSb
7B7QHQ992ZmEbeFvJYCCNZn72Q4mKvau98KN49X6tOui/miWRkq8VZNe/fxJnx/+/KnRFHYWmA9T
RDRv6CADWcSU4epYFKRcdGmOXKtjCjgkabyJffSnxWh+FviRKD3teKvZpn8MHb7QnN4xt2iu9UDv
l1EHqJ+mzl4NyO0WAx6FU8VMaN9J4tqU35kPQVWAjI8fAb179ygk8AMOwn5vZEcAQPvgBGa9iyov
OQGP8PamU53ZSapVMrXWLXhb+rNSmSfhsH/pJYNH27Y6Egc7ohQCtmPTFDz+PJJOwfDOceiK5oND
U+64k1bFmIhr4oqhx7BxZ3sRVKMAKi/fqk+ivvP6cDrW5gzhQVY+6TxvA6X20s5fzNGbx+TpIR1y
98pQJAgkhXXTIaFYDTYZrqAi5c3Pl74D2JGqYdxHaEUwEAgfI5ijXbI651NtvWrX6kNw8/N3VmS2
TOTVuNZNkBZMIrJDL5zxjnQiLHF9cPvzSFgR06vJKLfSyKbZ5stNajIMCl3PZPjIGQrp8oblB2kR
GU9pYOveKJ/C30WMwhg4Mp8r112TWVjeehyoq6rtR9ISY3s3lvJbVfUfZ0CSD+2+D5N7N3UAnQwQ
oTZunBeQ0vEmujbj/tFIEd9XxH4s/HZ0zloT+vuxLW7HLK7+eEE5Fday6WiKs7xjL+SmurYuBLkd
Us83RDs4FzwazAmMOrn3Ij5dmcbmU5RDV0gGOb6Z0D5wgHqs7C8/X0jy9C9hcRFYMa9//sYor0iC
yE9ITdwT0gt8jmX51g/WQBHS+90J3mPYXHqI/BQLpnNGB2YQwis/2kw5Z88wW7r4Xn83O7KREeEm
qxGR2GOAZ3dNZd5vfx6C/HEWUeNFp5+HqTEeYaOB2ne9k5NxkR2JEV25WQdmYX6Ic8M8wPfF1pcV
eg0a6RTZUrtl2hosrdQeDn5h3bPiHq7TTksePQOyJiizm59HNUpSC231faxn3UNsbX7+lqZLO2rR
eCv6+FYFgfUeFViuG6C2N02aZYeoAdyMmD55SbuINTUMEJkCdTGUCYvRgKbB5b1d/XxrdRJ2ML53
HVDGuPOqEwb1uC6DE/pqbaPQAV7IjMEBkmjDvSDndFE4on9JDeuZDir8sjFIDYQgs9vGHMNca9g5
XdPvGS6At/Gae4UAc1+gLFqH1dS96TjsxdS9Fn3ZbwJYHzumN/0p4qKwmCE/MqjHZ90t1V5PE3tV
l97wDKuVnBw3kFcY89RD6bF8QeonGfQcomrITgUDefyf8x9/vmRFkp9Yx1I5BCiKYfJEa7uogTCx
CoUoMT+G/UatCj5kC+e0vy6SDDFRnwZfuaxhfBREfNt+FjxPvXujrHa8IZ90uJ1yG86EpT3VjLz2
mce0Bv1S8ByDnFoazmAcJ1ekj0747cI/1ARECZ9jEIJIgaDV0+CaNWq4Y88dn6cxuZh82NB2hvTL
aVnu/S+2zqu5cZjLtr+IVcwgX5WzZFsO3S+sjiQYwUzw18+S+n53pqbmRSXKcrdlSwDOOXuvTQQD
1nUZDttKjbxHSdhGjNffnjeNVMONBCBMUUCsds/HnMJztyCz56Vhur+cOJ+vcG/6dz7VBARmSPbx
PZ/ioJDL52Vv5XpdOm24zWlbfc5q/mX6w//5TYLAJPaHLwFk65sPr1GUpvHLVdGx7kMs1ISgIrV4
DEFFSqnaU/Q/xns5pbhmepIggoJTYEN8LhNyxyfnZMCMJaBxEOcmYPePsu6jS0JCmIVhbQ1wmECU
iZtx++JnpkBOy9bzL6HOxrPfkcjw/EI4ZGtW/OZTxWevE86BRGpe6kgWbhpaA91mWf27ZACEYnms
vp5fDEenuUHOPj2vJJK+16yrV0UGFxV0TrdKpDXDsX3e+lHCfdUXMNRlduztqD2JzPp/N/+e8z+u
rXI6IBTlw83zjLx7TzVTA9Mq36tOq3ydmYosVs0kE7iWd0V27F+f9/Ii+13UabtvZOJf1ePG0h6Z
OjP9Jf5edCjyQX8P7XzXjHX8gXYgPngQ7VBMx+C1knI3TqHxztCFx9uoWOdDqL9nbbYjEZ3XVBMx
6AlH7ucmLzdK1PWPaef3Tf4DDFOz6Twn3AXoAD+ybNo/v0wlCH3InknaUZb1UqaIklDv1j8azQA2
msvkJtxuPluhd6sNwH291GQT4gbsYEMCcxn1V/ZuNxLxtBOfAmeCA6RyucvQKr5NirkmqbPWLwsM
HR3G6rM1cNE9iM3z2NCLfzj0Rt/SWw3AeUWcKB9DK6X3OQYAfAMmg8mYMPZ8XMIBlbfnPXOoXsMo
CgCy8vjzpmlMQnQzpun//6HETLZ+M5KYYdVofQagA8hL0dIkdJVqbMMf0rL8NaLUFNYcXzXZoJcY
hMWBYvlmR0N1Ru+r9l6OeS93Gkz3GCmJ2YPbtJ4fvlxmtu21RmKjq9pcmEaX7LqSbWvRm8Q+u8ZA
DJqg6b02a2/psxu0BmgkUtNw5zUAAxbOaCW7f9eGhUOa9DXGeHOeLSynZMXRiirIys5aFu2VF1Te
njdkAZXrzHiqWpromJfR3hiDHu6gmtLzkIn0XJLV3jzAH8+H/vvx5z2DQnOMG3UJYUzapqEgFFW1
QEpbOHvtu9+lm4ir/3jnooVaF1VdgUTiR9rQIpuPISLMR7MMC26o52Ma1XBbJwyI/+sLz6c8bzyr
BjyTos3VU4CQR2ZNC+Z9/mhKRBNIu6bz857/uPe8zPFi7uzG+veM5/ObmnZ3Lh0IiK3DmMOQ1q58
XNqVVxyppeDEulGBAR86eYEI4NoG9fSGZ/oWZ5NG0hKrnULp/cmcrFpYbeOfPdQDn0MWAuvlaGpY
iX4hr+vyfBaza2TxMLqXgYf8rA0+sxq4YhJJ+27Pj/drI7IXoZtsI8sxwvfSSuLxON2LvEzWOuvL
rynsyfoxGIw1ntV9jskOQ3/5BRbbP04OEJXnpd9H7WqSkb8XAJi+aik3LJDZSnFk3dKCd+9t971N
h+JDmnP22oI6fF5ZWWJffRXfn1dD4HfnRpfkWsfg7BNUQhsqIGqsfCD5fCLAwX/WCS0WEhsE4Gen
hVqNMgouYPxQ0mTom3wOW1gCovTasManXqlvHvXPzS9fh753Vsp2859NtJqZof+UGsCqRz36MENP
F+0b2OJLjva1hSdjZHA1d+jOiIETzrqsgnVqj7yRHzdulLdXx2n1LosspsqPy0ShtCFwyFl3cRS6
OwAD0QHlypJEu/QGFNJ7NfwUXAjTpj2KDP+1jMfhMrv24XmFnBEpY5wSK2Vk2Xm03eysnOGHGLx5
yycxIz3zP48ncITXbTkTCJExMCZACqJlykFVD38w3kORCdQP1KaKg0o934GhMlPTqKYTU2x7RzPp
me3PRlfmjQb+9FZb5o7cUuMzK22xrxkkoerL468Wn9DSqtLo0Pc4oJJEzhvsL+Jctc24AZhOtw4J
55mPEjvl4+Z57/mYbsRhpFt8sIT/p04mdeBvZL0ObgbUB1Ub4YSgqgp/fnm+rucr9KgpdqJq356v
/r8ff94r6P7bcZHkp9EkfXySmUTTH5ORxH4FycZJ3uwy6g9ZMZEGOelX3Sl5IRjv6A7e9Pq8wZ+c
r8eomddxXdtbt4/DRahj6NulEv5a1YLYr9bENv24wYlbEDs8GpuCt/v5eWM4hAA0ydQvgfcQChuC
hYlrd2Lc7Jukv0Vow6nIazcMrqAGQzzNvbFt8w6k6PMZIoT6xAjQXbvULGfvDAtKnTMVMr+uyv6M
vxfbzvMuRuQ9qLf48HymsmzW8rrbxoLugshUcKyxu/+7eV6aRTqC7o7KH+MM6fJ/PeX55LaHS+GO
7ATwM5KrdCd5sKmBnldTIUB7PO/2D57i7Gp2Pp5GC2HcpratAIUb/rLDdXPwgmH+THyFKsEeX217
tF59cheABM+fOJfGwzwW3vJ5aaeuWPWW7giLCr8YPBR3MYERkoPhYtbkskqM4RzI+EtmwBqyxw3K
2cXMKPIVwS0meGFcDZRhS9xMJh4PK76Tl5jupjgQwKrVo/OKy3vgjKEXfUO7YdA/Wf/mUzf+8kL+
iylp0SSjaCVSIEo/htyukdMlmg94k31oWAgbs8/M9cjobV/KxtjYBNp4HWi0fnbUhqhdDRjughST
c+IUEvz7FUxMeRVJbGQv+t/4fdWQ/x949EfgZex76AsKVH09o+xFHiUU8B1w0Kb1N56kt2vURGY1
fvpoPsfVDVcQAShTau/Tdoz2mT1SWvsQYFkVO204q85MUZaFqnlhWgw+Kx/HQ8QPaejKP6e7Lmvd
c51yFMQEsnVATBauRwqKgDgFaxvfa+mU6zAn/3gywtOsDf7j2bOWvau/TDf66zeYAD2Vfy+wBD5k
DDIOrF09EMLhJIUHmctBo0WfgEydfl1yqGPW3TfIeQ2OF7mTHqesGlBAiG0XUcmD6niXKbolQfFh
NWl0Cjvnm7K94svyHobRKJzPY0gmM6EgnvpTy7b4miSGDap/wmZa6mtCdVsmx8G4MTvX2gqLqb4q
EN0W9P3S7LNzOP8iTGy2UHZWI4wP0KeXrOyR8oz139ad2YX6eliDDyEFYnT4pv7Tt4CyeFruc3qg
uCK6S1L9lrheLqSwdGQ0mAO8cpHf+AMXN3RWDwl7Rsoam4cgDFG1TX0lfCh9TUPXXmK5+hgtYHpd
06yIaR0ueLrzQ0crkgnsoSkHTVdWI6Lrl3ziuktVAk/HZHRxEO5ZdV2fVOW+ecpGxCSpL2UusrXd
IZivkTIYbUe4oSvJR3CMTVgLlicXskZUMJVu3IwAb+jj2UwXdvJPM/NsZqZWsDXr6YcVp96L55Kp
JFT+IvlIorT+rHOaXyOa8Sao3RtsgZ+jHNGlVCbNsUgf4H5TbJhTRM8g+6vqKT/l6N3MFhI69tEa
JRB8qhjlqwl7j5yQ7MmCvyGMYmYT/XFGW+7NzFxFnYO4T5BwF8xUdlXLRinMeEPu1DEMzb01OBDf
TZJtHDgarkkc8jxMcK4q5pv1N1f4vwtHKRLa010ks2kL0w1CHZ2gIkLoF7UzY+b63oy8naRvFpcx
d1CHymI7m8T+5U0HD7hc+HZao2kw5MpvBQg4Tht7tocF+AnnalR/6gmjE9DVD7qIiA+hQ45sVNTj
TbsYQvGt6DqTeAzprWaIk6hO6/xCreKAj1cJ41UnZcay7MPZurZunl0H8yD9AgSHNY+rRstjyvlj
AYE43zDkIndkcApOMGW587tkTRnZruzcj45xAOc/0Ju2ZSkYshTCHCLyoEBEFCpZvY/u+DMaE70I
0/nImCFmIhQ1JFmbOxiq3WlOSpuxu/8t1lSlVgJY2yrHrdW31npKmAEjPKuW7WisGmcscZty7qHp
e6b7sstQ3rglGpLel8nNSq1NV3pH9DSrkez3vQQhuABTuihJTtjTVGDmE4+7IeE3FtbZC7M+Y1Ny
CqtRhCK5AHoRuDUSp4Ec77T+2eLNWuFunu8Aet7phmeXzHXnuyEbCI+lu7JNme0yMtgvGNZvboGn
TfXVKZ9eaJ5uQf2twRrJF2uuEpwYDNDcrNxzOjw4UVfjkqvNm1d43nUKTyTXr3uv453FWJN+Q2fs
Seg+p1P7zcCIyEehCDdEBoUyEDe81qvSUsa2D2mY4Wo5cNB87aa9qdJd0XfVpmlmTlPuvLEm/29u
msPVNDlSQXxo9sTqoLCvyGrw+bBJIGxZbUH83LSmxWF2jGOOTVa2nGOjPRQcivm4g8X2oD4yH3PW
qYvkDobfq5eS7opmifxgwp22VZsH6EbgmbXZdJ1DVy+TLAz2VVggnkWTGvUEijdO/OKK9zyJ/TVN
w3tDvhMIpXBjVJG1yZWOv6HGXvo2PQnOiz+SyeCQ6tT6rbBriM0WoVHVJLbQlAbPGV6cCL0Bwsej
SvNPYDzj0fAJ5yTtc+9LMZxThqAbCpro2qNSkiPJRHPtvE3uvXYr7+A9OMPdEFuflZvu5mwH6QYf
QAYEL8hhODt1/E6ShbG1Z99ajaTALP1SmYesDfUa0/SmNxBScSxaRFH9W6ewIX0tX+ymMY5jJxic
6mZn+v1LNRcNhtpi3hs6Xs01xBZvMIs9iqsjv9Wr6ZrTNuiTcIXoON+wpURnDD6btGy+5/Njx+hb
7IgKCJ5qIeuPmx619nUU89X2cJSpnKOpfBhBiNHb9mY/E0HmI0X2zBcfbsa+D300u3cT6bTFvgtf
l5U5hXBZdN63mYZG0aCm7WIVbR97DqjOdZ49pBMxWrKstASxFYDkeGeYMPqzvy7wj3+h8A9RY4Oh
YRkTP7Foo/hbGCFcnvphVzaT3MvU+hlFDBODanwftBuTH/t38Du1cUIir+Pc2ZmD659siwQaLy6O
XpDvExPOTh0pl6gjWZ+ZHo6bYZr0TbvwxKbSIh+NyUbTGh8MVYKYWFJQRHpZefFJGlb2N53Y3ITb
H7M6xEucJ9PGN1jGc4wkmJC+msmNP7ve+dnk0WuY/IE5G2A6md5a5R9q2wlupQFjzEZbuE0zYX9o
w4YgO/0ZM1HtR7jCdz3YhK6P5ApY/ki8NfLBD8egVDXmatxhvZAfUZ9Bna79dc22zhsBIH4E11kL
Ez9qm2FSGQXYJGK8JJ6DpLWOIIucRTlXCIWNBhxEkn00Cg6V1B8hw/Njm5jpB2QI9CxZap6jovG2
gLg4fGS9uvgG1Idg2sS0yRjR9tZFZTEZ3Bqi+Fokjrl8Pggw9fGxDuWuejzHilILTKCzJxlGEvlS
7w3Xe0Hd2G+SjhlxhsCXBmtwoSpCxQbsLxonE1eZ4Z1lPAGgYJpxiINhOjzvRYJ7kkH8mqiXYjG2
U7mrRHIonAooadEvw1y+EbqCUUUUwVIXzHnsPn0JOlWgfWbAKzC/mFnrsdN4H+lcLIBimyzT+xwD
Dfl5x7wCbR/bOzKHg60anA9G7/JYByrf2HFVkIxqiWsVdH+bIJvXNaBVYDPq6KMeho0xcCggEPpU
VwNwr7jvNpM1/9L2KlDBl9vXNzuDuOmYEYlU2nhgXlka44qokeeN1xr9MXUA2VaTandhYiyj1PCv
+mQ79rwe45w/ephHhzIOw0PV8ud12qlYyUjoc9Ag84qy7Mopgd6/Y4zXZ5f8eY/EcLpiRLxvIoU6
xG+dKxzj5E3V86Xu2b0bhUO6FRG+IuenkRXhNdNoxefsMXq3g3c6cgTG5lf5aCVUtK4YvDjJrpn2
dtnbLzwCY8by0u1OBFqfAr96oyP76bqoMHXoH5oejikiCU1XRrlbNLBwihN/PIQx8u2qCY1VMHGE
4bjWb7SXxpvMESAODChRY3qpBTKx+U9Fz5NZK34G27DcdZPbchPBce4G63vbettMkmPDp2ra5f3J
K2KSyUx3ZTpexIS6YfW3u4fxsn4r8uwodPXCTD7fj18EGqKwrXEuKQd7fcJgTBrILemYrSb10jdh
ccQlfiGG8TbDKSCiKtkHsYhWxiSTpRn9BMzZbwNDFEuMxu26xOazEr2Pgtr/hY2hOMPbNJZDQlxP
Z3S/nNFsoZTW5ywWb9WjbxMpDqbWRNcxntGXs18cuxyTNqjpm5aCk7+B/tEmMCECcFoQ2byCuWtu
psngIUC1Zh/vpDBeyBFDyJCknwjkz450TlWi9LIOsIpZGf7zon9zClNc5sz40LI18KxYpJv7sPoa
mB9KZK9Dw8oSgZ5kmyGUYxLWZmIYzZIqiwvRCzuJ8HalYsNbxgla8GwiXUOV3yospet0cO6e1xQX
J/e3xEtMe6aiq8TQJTuK2MUlpitHTO/aGD0iKAUguagKtyOF46qou+PoEeyU2m66KUbxZ7LH6GpN
BXqAYTV4UM6IWZ6vI0J81yZZKGIRcquYaDlbvuvMLG4MNm9oePw9ZFyTlOGEcFMyryBLFowZfEgQ
C4MwSt8MWjxJbFBVJKaN6e/HYvwMjf7NzBHOx9h+llNsm6sq68XOm/THiKn+lUXkNwXcifevg5SW
87HAzbsZvIdN0j56lWu9hv0rPwAMhBCteov7w+srdab0dehT4/8wZn1MOE2c0Z9tyNyqXnNB+JcI
DG/d6RwQ6baCfvo+29G0zh0SpuwAcBHuv6XH4Lmia76UhW/dnNT9ZemSdE2W65WV5s4FVOlupPO9
i2PsU10jGd4EG4Fed2XIEXpBLcSbsO2PaaDEmgv3Vxu5mBO6FqM+QgbiRQ6xZ5qvjxHZFmTOyerr
kDZS+5nByF+XPisozoBy2/nxwa4GYtpL47PijSe9AAcqqRsT5MeVzLNxl+pHJ8iBHWLmBn2vBM1U
5nM2DKO+WDKhxR3rcL6duvmi4zK/sDYD+UD5CqglzBdpWTerIavGfQ1gm4NNsAnCdrp7Qv8I+6b/
1dfdeUr+wJs2rn4VvOPWMFzmjLULIqK2k2rtoGw9icDb4iJpVjkqwfepKvFTyo6T+hTQPMgYANnN
lxYMY2hjNifLMpuzSFuqhACnU+fVxyJJTjY13MJvCCdNzBB8dTnsDXy9q8yK5YUOaYjSxSc6FB7/
F4eoY4GS/l4I+3tNfh4NBpRsgRIXG1/ZIdKNuTH8yrmTMYmSi3SNj7C2z53UwO+x6gWRfkWqr9eo
mN/xLYnlGFh/5laNOJk9c8Exw/xlOzNRHpZzJ7QAXzDpmbGNLK7ULIWOtt74O9ExQVz+e4DPb0pl
nVrBcQPMS7YZsqzZZ/FULxMgy3tLuFcbJtPJjxC/CLP7M6XybQ5J4gAkpLYSu9RWsnjvdRHRep4i
yDeG+pIuwtuEWUdVB98wQNFUoepHmr40neRkyumgJhGuBxl/DEKvfSd3jq0cACeT3jOPBDF0dtOv
yCNbNSMVEkuPmY3elnqugogL+pnzgFUdysdNl9zrHG9qqS5NaRYAYCXz+rNIdo4vun2kS4vklCJe
tv6gDqjFCjy+vfufu/Q2JYdYMkhNEo1rK+5eR4Y9gJBAWdCJdhlDmr/TQaeYDYhBcpNwU3tbqJPT
xhGjvht6aLamh8jMSMQqV5beJRYnykhHV7ZYEuacftxW7rBqdW2gsfnPTSfgaVS2MJeti7Gr97cs
3NUa3k+8tyRgopbkmpdHA+8bhOLppqychN+GqLq5qBniEYBZ67x7i+sRZF1TcS7D37GcMQh8dJVY
T6qvv1ueF65bH+sh0bUfqk+rG5alS0VRAyM33rsUR43FoSgoJQNYKI6U9fnJmgWh98qnK0ln80R5
QTvTnvcpiacLC5Lsu14W2WCQOxypNZI++yWAQ51XnJlAofijj8G9x+qGCbZbCH+YXgLD0Us+GwTG
Ckay4E+3uELSTYdjM9TmTjSeeAlT7Z4S/uQ5TS9oOFZw04FTsNeobAXnfdxRavILqKfsNWCc9spK
4y8zJkDbPsLGM0xBuCEcLLwmTZnQrnWDZV/EI+rCwr89b6piuCMGRenghTfX0K9tQnDQIKdXPELz
HivWqfUYw8nsXAi5G0xinyWD3IBac9kmqFFN8mFNWoYwAIlXKJGS1OjGIzQPx5Y2gfvIq5zUeM6t
mByI+t2DAPtSDvnDLdDWW+nyyrOpvgZ19oYQk5ebotvY0eVHpsAoQdIAXVmlYR7SIPselWZzcRUq
sMffM3EgbqamuaXtmm+HEIByYTEVa1Xyw0gJp2zK7pro0j5Ky7SRAnrfq+oh+XId6G6JoqnVHePQ
GJHhYFwh1iGxwnmLfWvVg8biGEm7PqjEXycLLziXEno1gCEU8J5VQKmVSDWvk64+DhpSaBnD0orb
JlnSHU+ZyqY/SwGc1jIi482crR9zVAWnytLG20yTYI161VlLIIwcxnBieGVknGIxfR8imyDd4U8C
BqBQ0xdZm84Rl3ixHKf2u0SasMIZgfqZMtcF0LBoaGeGcHv59GpkYv6HHdTOrpwKOmPKyoht1ek2
bjsiTor4uz3LfkkajLck1OBFtF352dXOr3YoVq5Zj+dYlyclHPXanFNcBVssUFSECiXf2OPuzb9b
ucn/mePidRIzX04ORxH4QUSfGnCYTeiGu8F1/0hvSI5xap2UbWfvoIXYYIPV1FYG2X4Qi/O4D9fS
RlbRaY+qg0Id3Qz7g0niz9ovVLaY+p6MWjfrz2bPaurW9U/m2kw8W+OXmv3pQpm2sKaXKKZ+oaGP
lUj1O7sYjyEGdIa3wcafFSFfTtVcDMWiAjOPtyodDj74NT0blsimHbZG6d+9xyA4bcY1HX0y1Ap7
4zuqvpTSrEnSzutNdRxoXS3MJu58uov+V+L0DADm2LpkDvMf4UFhZ6RI6IRd6itrAQNrz9uHhsW5
RHSXyS+6C0On7mIUpBhSDB5iaWMEjHsQ4FbqUlXC+8AyysZsLjmb/oYrps+i0KuwJ3YUmyMBXDn7
iTUZ36QjyDcKlIMT2giJMs5IenK82N/0/cfE9tlOM/yLHj5ZOS7R3v6UiqnZpNxFox37lLOGXXyr
aDY9uv7FQ2JPpRGZPyTIt91gNyYSsvn7wAr376oZ+WFM9Vab2DmrZ3gHU+DRTo5zJtYZVjapL7Y/
uxcg2O5FPDSfExR5MkgSkrT44OPFQ1ldeOkb5RQd7rHhM+qNAOsi8dIZPse5YiSjPAekkvmk5Q6d
QLSqw55AGBe4QZFdRDsBsWaxsfPK3DoDokPGnZuCIS16v4TEi7r/FiftX7NQwzZxbPj+Tdfvkd+x
LjdWv0aRQ6Sus4d/PL0pF9YoJUDMtqWO6cxikrXvOXrKHerP7iMgLI7zQv3lRahfG81PVj+8ivTG
ukOvcJj2bV2+GHbuHB5uHpCmGZIV4lZTTiXHvoaCIRrGrRxK3bawtkGczcvEgC9JNs73zMjqN4cV
USTNtii94TAIMZ05WxEs3qngXQURAbdeqv6OTFMMDIrsepvQZvLaSf+vaOrmo+8M4sBgVWUdSaNE
3Sdr4NPBuirsl850ui3HtJ5R0HRpLeOH9vrie27Z9ICRi4GNs+AU6x+JwxEyLjN9qetJrQRAhHOV
phunMbFdRhQAXpvOlwr1wKqzDffTiKYdIBiK9CBlaNWLI05xhpfKXBEUjMdZAjtX7sEIkt+GphPm
NM1+xAi4mJtBHRP2iYcAZGyXBBNF6Z0YinIVuizAKImxWQZFSY7LlN4B/k2bJDB4Vcqm2Qs6jmyW
3FgVPaxDXKuvWZ3fZhYnl0rpCjwm3qdRh7h4clYoUN0XJXrrDvADO/CIR8pzu+8RRYaMwuniTxqe
Qu+uC51yOuid7q0vj8qsrH3kMVHynO9W/WL2SuMUTa2XB7oMOuh0Rwijl3FLD1VlwaKM/JtNd8dp
uvTSuVK8WZyoiSIU6ZZKUB4kvwuG775zBG7C2sbrFIUR3VQpx5c4RsqEoxiptrhUNIZXZMZua3O8
sdq4TBkXg/bAkI4lPjxZHI3WNt44nPCuRf629GI0OTNYt6LGkiro5q6ngUCjgAO5NhtJQjLdwzzN
X+Oq6u4oGfyEHAhUKtmuV+N3XQIwyH0mYq7MTsKHJjb0lyyIqhsjh5My82+TFC/j45fnSFfcu4Bc
l74EoYT1RdxDMhMPNrFxppF/aas9PI7gV88w0XWjzRtb765Dw717fXKacjNEcJNvROMSMBOOzbKa
iC5qIGhs86zaKKSlb06gwy2fgTGyOb+B4El4z72RZlIcW1RVC8Z+3+rUdlaJRX1EA1i/I8szA+JF
aYCaRPPydNq29aJ8vNmKgFIzZzs5hJ40NrOdWSvX+2I+iHjDJMeWQyqed9+5QEl/F+NRwU1/UDyI
ZDOiioxHjT6ampXEpPioOZHfu5YxXhEltFkM1dx9VaijC1FjUc30l1l7KZ2YyI9F1e0bFx5Mle4F
+uuOSAWDGmuwadWVO68InL2M27OXe6fZ1tQolbhnNjUciKJGuxuBhnVjuPpBPFDzXfdpeZlVijaQ
K6SQzLYd+t/ROoykeX/ewLmgvZSNFwAdXRtaDAwDsl0AI21tw2OLFTUy5B6+sJm5ED2rdl7ZXvhW
hno82+VoHzVUfBahc+Ylel33nO8FB6G3zviNzL19taqGYYFw0r0eaj7hH3Ojw0s4qfxOxwG849z/
zcmLZKj0o6Vnf4erGK8BmIgNyajzXWauv5uoppYgLVZaVN7OfvxM0fARU6NtZiDQDTO8UhCMVnK4
G02Zr8Ju6t5m+csmU2dYCvzdo6falzawzYs02rObXG0UFkyRunqTTIisa1ncqeVwLEp+iXVk5bAq
HvL3zE2WVg19KglptrJryBhcvdUDGSRDy9sXJmmUQ0Ic2cNBsevC0j7rfPgd+7V88Uy59/B13Qyj
2HVWFa+IuB4RH88XxI3FfRDGzsrn0+yP/YX97Rt7hzgncjg4DuAYSKf6vemuquFFose9jnhR71nN
KQC9M/VOQPBJOVkpizCGrQesHn7hcPdyimf+mivLpeYiwmHlp9b8WgKZLyrH2Hma9g8OrOEWlc8U
3vaipfWGpWG6Wygtlkml/iZlhcsWrUtbF82V3u7B7ROm7xqDvYH7xBZtsVM5QTYyL24oE/qrLxjP
m+whiyoLXNwifLEhfbPvYBm1gY7A6WjvbjlOh+4Gu0NQFN7ddwO90wmqC584tBXLHLuxVU8nBI8p
OxrfEcXzaz6WPyv4YSvmQ7AyWij33tT615Z9F0Ho5pkcAUfFIAr90iKxuT9vEPavjVJZL7EHwyJF
U7MVLmciWQXnqFbxe87myYCKP0tcTeSiF938bjMXJEiqghik5u3zoRnf/tKfGFtZ3fzl2mNwan3p
s2blexe2ARVkWby7fjKszJHV1CuxAz4fy0qP3kol/zySYrokoTla2uwFgWBnH3rJbh5cEP6bN1JD
93Ybm29u8A0jTPz+/AH98pEn2CMMeGRjuH7+kpc94XoZq3WRmbzwoYdeaclt0xGHlM1YJzhKkroA
EmMVzDiD5zwmSQ1W5AJMXbQKZMD5ceKs5fWUQk07xjuzDxwoB+OxJOf17nImoxdPCdhoQl7mJBbE
8Q71UZvqHD9kgQWfnE5NdD9kFb6kTs1E3MbFplz7hJ7dv9a2fbWnk+4znPQlvZfKIdtUoo2tOWmu
St67ZIs5a/DH8jUd5va9TfqTY0wN78q4e8cP955nlnMRcde9J+Bq+Qiaxfn51L4gRWuoJ/eIbqV7
9xGOLVNXdIfnVzMP23CdV8hEHt8bP15pFHjG9vkPE0Ndr2nPhcSg8FUa6tXG0RT8z+8dxkpte7he
6+e/nJaihaSiSgwC/Ii5rud9kSuGso//V1pdcCBnIoCux2WAB/Fk+ElDacqTa7aJsyBN9d8PZQl1
9a3632sNVR/d8sje//uRCqrOidDA5xXOy/HOgMbIU3NaNimSDtXen1/q+AhH9FVfn1cJjZ0kKf3b
8z8oovTNnUR+fV45tfM76hPz3+8La0S7MPouPz2/0W1IvrCL1Ds8fwWYdxFIqHLcP78VUCs9cfqM
u+evgGjedF04BE0/v4p2KN5gKCg2z6+OKfycqHer9fNfrqNZ7uAN9qvnv2x3im4GlIYlGpIP5CXd
dQydeNfURbRiZRxxCyjrIVfIttPYDh8T47JlCeFsj/6THPjEaA5oBXKG4E2NXGru34OBOikPyMnA
CrfpkH9/NBPHfF/OMEsflxMV9gI9DeCRCL1nYsKiiviL4PqMi5NptMO7xS76X+yd15LkSJJlf2gx
AgNgIK/OOQke+QJJVuDMwPH1c+C5O1mdPdMt875SIi4B98ioCHcApqZ677mLlhTS4+PQBAu51GWc
H8phXI9oDp+KXvvaOMMxrImd+XUrEx7KBacIdsN8rTeUNRhMXuAoMMAqu5eizOA1aOgYfZOkyAJF
3mufkkmUT5xdKiC5A1/oaoJOuMkKK9hYpIffh9Teea4K16IBSlSwMw5pHqzCKUFs0CAuDLO62OoK
NW2fwhFwaW1BI9XibQKF4RWhb81gKdwSXU/UleG9m/OqEIZ8aEg+IOC5nUHXakzfJMCGFYB7bfs4
5PutJUvu3J+Cp0wr7BqnXM8unVNvQhr+62TouXgEYrEtyNv6tVARa4uenhptBoKLwQLpOv7UbN5O
xLpsa9TARM0ynaPldD/1gQUTzfNS78LsYIS68SpoHixTyobDlPY0qht826Rs/cx1slbJvaoXUmQ0
Sco8Owb9iCHAicPl1FjV0ctp0tGS+aq5ACBdL6m3vdOC76n1fZYT2NlXfH9XfXEzhYrQgS5K/8Q7
EhxI99bCZ0dDGjWjVWzovsjXCrRK6VrDPuo1Rj2cwIuoG/1LeyRofsU5WVLZuS+5hOGVdBa32l4h
+nboaqUswUkj9sbk7Ig3QpRZ0U5kUXvzMl1exkl+d93B2I7BIAlCHyE7+9E5qvn/Z4Y+LprSqk5j
7jV7L+WMb6Bdv0Y2+9QxZVuj5BmB0zkZzeAzCvP14EC2pK+nU84i1w+LsdyXkwGlhyyfpKVYKoMq
WDvzBUXlCPO5IHEKQgX6qn5XDw6qTzH0iwC6yAqGXAIlMf7LzVvy2Rv2oy0ZgotM456faGb0Bp6W
CajPEhd28V9ex2k/dTaaBs1rMXibLZto4zDaOOsK2X+4KkCWofzTqE8vJf+vEa3GvaSk5X/1ygXl
XWpjvNYDfVFibCwtzp8cJLJ7wvI4FTJke1HYHOPEnRZ5a1lLKl1CcOF4mAzmXm10K3fhRTAoiJse
7O45jVR0Tu2qZ3baE6w0RjetGMbVZHvMFJBUhZ78C6dJ8gaaAL4YLk0GJVby5tpVvA4TcUzMRltV
Wpq+2SWJWSPE9I05XyNq7ON1W9gTIQ1UCBhGYZMMKEJcOpSA+prsjUl0uzDUO3D0Q4OBduc0WnjP
ZLMrW3DfY5sV50zqQBSnyFwM7vADy60T6eTPC/crUUEMEef/M7vcc0WY/e3xPwYksMpirCQhetRt
HQTZW9FABprQW/moJ3NHAhLKe2fX2yB/oJct3ItSonwrMjfGHBadYk6zuOuqt6q2iG0MzW82+QJg
3d9D7K3nJqPNIImGpIBZ6M7Uv/WDBXOn12fxTLwy5qcay5g2Tcu6XiNUPEym3izblNAy1QzUazna
jmi+gSN8s9ee65IXzGD/TYu8BslTMu1yEszeTE99EgJ4jGvat26fPWVT1r+aw/B9AtJ9Bp4WYgge
tUvCMNKvw4Ptu93VIyH1ZeQMYWJgI8V9s02HGXnjX7t5acjQZJzjCiBB1Gjtm49PkVWF7QWCTpPW
jexepp7YMTRU21HCX/r/4JAH0frfsqhBQf/P4JDz1x9fg6/196/qH+kh/KNf9BCp/wchRCgvjX+A
UVvmfxhMQTxXGBSGuqOb/4UO0cg28qTnUIsTXeQRwfM3GDWJSNIT+pxHo+vciCz3fwMPEfykv6FD
XMM0IfJ4Br+cZGju2n9EivQdsWxNgIk6mAiKrwNEDyeFpyI13J8TWk5IhDmbAt/7Oav89hq1HULD
nErCq5fDAG1iqG6qRSKNf/ebPXz723t5++fEk5mS8sfvZ9lCAkjnffIYdv+BNjHnXF20I8myd1h3
cqhuC6oQiMaMhWZDuh0Rokvb5WJbxo+poZcQje+sHW/F0B4KXONuSdUfxeCY/vVvJv/5nYMybgmH
/wiRItXgH6ErEtV8QLcaUkZsTlt29WyWmVmHJhiyIdJ37lA1K5RxjJcEW1IA2hujapDtVaB+iFoI
dyTVRYsU6H7d9vDLyJ1Fham/ZInxFuEG69zqZ5WL17RC6CqEdQ8a467lYUIFRSqqJfMjwr8AqRNd
H91Kv+fijC6/XLkycnDkmdXSpMde6Lj4hor02cj+JuBdIZJnMmL2qqSJTZQbsVNrKcxXX9jwBM0Y
V2AZsBkdGJ7D7d+0fdOsdM05xbAAFmFd4HHWzDPxB82qH6Y3M3JvEwvcL1DR/xh243EB/PHRS90C
ocOZCSnH+JNq4yEzCBw8pcsylOYGLw0MPW/ajXXXnmI+1AZ+2XVsiYKoLXedGO43UUYdwmVaNO1o
7wT70+MwCtR+DZkS7QjEsw/8XU/nxkO7Ujr6zuxc/lxJOzULjHOZ3wdFrU7cWLquBo2uua4VS2+y
poPwaPonDAlI3aGatSUTDg3TMvss+o1srjatYalLO+V7r2hYTaEbB7qbHJU7nluwtEvlow8Wkz8R
xpkfk6mL1yMO8aWeygQ7xvgeWpDMqdowTqLCGDU5XnL0gX3XvURdXu16n+DYqhgvY7dH5I2qzzBJ
pkA/vYTfMCwnM73IetRPKkGFGeeciIbOgq9spk8O2cFrAKXmKpssEjxmhZgd1KchE09BHBb33LBv
Wg8NMsFozagp/Zb37Jq1wE22QRMuSz3Wtq5lf7BBRqLljAcTocBKdH1wsqz8SlLQcPvX15jx350C
DoBGAtt02xTO/Pr3r09RHpCTJv5PysYHWAH01YRgF7rRIB9xS1zM6kXhaFwpzYGPTGRlpol9MYpX
uh/HKajIOazLladUQk5jtmbg1aAyh2RMLkkN4kd+MRzDuqRtsYflHqxDLf83J68x50r9RjLN91Up
EGnMURIudix7vnv87TfP68bVYpOOM1vkUxAY9j73CnvL9CPfSE1b6OlkLuMCpabQrYr9MtPkPPGO
E/7CYiDgrcsGSnk2T1h6sI0AvsMtx20O6wg02d5aJXP4upxeyOqmbLcA6zcO6mEn8c4wANVSUSrv
/vXnIea77T/+VWAkHFfXTd0wQMXMd+u//VWWRvCNEXM2WQVifRK11ARSso8LxDstDSS7OzEF/MwL
+qkHW4OqIKYK/5RHgK7VgRgyjH+zQJh/hCnwRrMaEvLguKbLTfjP2zDsBWxnmOKW9tgralhrQGUy
YQKKFiy+06nz4w23yR9ao9vz2AvwRoyBoLSIj9Vwzpe5XAodSqQe94dqyieiyosGfap/nAyrXzqx
5dJ8Nxd1JvNtHKJeMyvbRys8XpqwfOH9KFY9mLwOw/6/e7//6SyyEHKw/NmETtBh1P84i+x2IOnG
91idhYPXKape6NCy9wp3cRR76GKYAdoxUkTYqAHpS0tmpnCT1fg9tCxnmXAzR/T8zFTFZo6n+DHl
sP7X54T3Tx8A5wPdWEQR/Iasg39UEAlOCPR1mBeCGJOo7hqviVt3yzDI77qcvFPT4CrR8r5HVzHC
0Nfr8aAh093ATsXvoc958728p6VVn6syD1AxSgVFpCWU10zF3cm+uEIz7kIm+KI07NORhi6FDIzn
RO8dunHV0+R6I0hg0b4rO5KnWojsLUPxs9SRwx5GZOIboLPxJnLsb0Pr5YhFSK6vKhthattn8KxH
3qBcgafwPlGAH/KuBK01ltYmaF3WURPMgY+rj7c8rTfAxHU2CUwvPJPcqNK+Ej9/mGQVnAT92bzA
0xaaoH3mAG8bqm8dxZtEoXrLEAFpLnbMA9LB4FyjduM+faTJi+NnBCdPMNhOY1/CGCd/tjIRICBg
uBXbFqE+dnsxGiPcpG4aX9wx7pdYXwhgzK166zLHb0ybth1zOSGVs7cnAjf0gs6dU23+9YeOLND4
41bgOo6k/HE5P4UpXeePW0Gg9/ATg5A6QTlLTWuC9Ez0NjGvDfHl1ILOwckb5xAlhnNw0/Kr1una
+vF8GkR4swmfZl7FSjZpdIPpM6jnunbCY+sUDdQ2cLaJgUVBWUw+ClK45wiARVk75QUpgPVUl979
8bwfoEWCjTmQjBa0n27+s0FU8R4mMQtU3FOCiRoT/dhr+2DMhrUcDLGJqqB+dfWarV6EMoXeQf3K
XEpurUFHvD9MCoyDAzlBFihT51fJheoOsN3DZS2K8g47ce7Ry5s9aIsx9OynLE3tJ/z59bpSbb9+
PKfiwSYhZFwQaAbnZ/4ONQWoJXVYU48XHw9elN9myuzZNxMudTbIG8s14gt+7uTCnGPbo2hEOsDR
46nHi4/DdGghNAQ67UV9+uKQc76w+O3XxYNTJWc8VeUb3ikounQNGz5exr1vnot2wtP5+JKR3k35
wqKcrIO1zHXzVXROtwU9EdDZQrL1+3AaoJQVClhM3TRylfoAgmRZwnzw+lUG9+YVEvF4rDNknqMv
F/U0OZ8UWGwq0tnbNnsTHZ9xGdftRzLi+6vIrbO5Wk9tFImTO40Iskw1Mhms7dtUZTsNjcEmSGFa
9THLNdx1FR8b0rWPmqG+M2xnDjPZ6c4NgXKneWNuCHybrlTJ7TqjR8jV0IfrbJpv211JY68LCvQK
P/ygEW9+BuKugyUiEFm/wXTRTpnPXNKcD6M8LxmOO8kK8eWz00XVKWeYeMeJnS/ZdTOCZamD46Nh
tOoivVzH9GHuKaaevd7M9XxL6GWjYV3y0ac+D4UhT2njfojJ6J5H/JPPSSw+bAhvzAg4ciOhb8MI
b5E5f4eeWfU6ZcO2nhoyIHT5/HgIRw2z3iDM/eOQuCNtNzgUqbqTy+chTopnvn+IJboCSzxRvqpX
QSXhmIliMCTUq+Yrhr5FcX+85ljxk59Y5fVxNDTmT83Ju/PjSMffLpWOhtnA9eYkoXZ+PARYis5u
pTTw4FQ3bcO5hLJ8oiNJD4UKhG+UHj7eHAzU9vHdv/+xN79qwrYBHP7VDj1xqQvengj8a2cI3h5R
1vOcYtpokWG+ZnO+lzOxyylDmGiODBktNbl16b3BujT6e4h2HxgMz6hi+sJUQ2OW5jiXTpXVykGC
tcJbNRciYwrtLyqegE0ZGzWhU0NEEjKHM2xQwdpFDxm6/z4ED1fTsuNBG48K6+IpQeT866HD7LYM
ez4qBHvM+UaJivzxsh9NVsnAnJuTLcodYa6Mu1SsAdwSGEYfC5mjEFTHZgg3Jo7g/6qeiL3aNM+/
DqWBRmSo74/vJT+svDh9vrXnJdCJdeMegCM+Wh5ekizfVPgMXlvyzS+iqN+7mnesno9gpL8/XgM5
bD9eq+fvfLzW6u2v1/6bfze/RsCmtSRUGEa7KMd7iCQaR0ZaUWlz+HioEj6MRuXTJgZi9Os5NMZE
NGUoaH8/hzO/YCSGqq8hdwmRFLfIZAwvpG6fHkePBwPo3yqnh7CtIJ3tra4eF0o4/d0cvAtBjBM4
J47AYPf3qlRbqXcsfxUBUssMc2ZFnxk9WgmxCLjV/NYBounvJcFE14oN0uPI1ozgnPfFKejs4WqA
I2tE2eM4DMzk3nff2Gg41yEGDQC73tu3rZ6eM6GSe8X/QUl9Oid6226cOVgFiEV2TWNBnpSZavk+
rKwvY9RmV4ok49Si6clSYsWhdmpHs5XTHk020aOFvgnRQpET7TY3sxuaWzZ/FRxziP23389ObBSB
VEfd5vFNjxc0Bh44dr3nxz/5/bw09Vfszdbh8fzjW6Xo9A0DvGaJfhHVmIrUwQ0r97mIwEkXiX95
HBGKCvuNYelGWJ7znOJDOOl+9RcRoQhNoslc2yzMt1IZ7nOdkrQSIvbfsjf8ytTfPTNSMIkkwLo0
xe74CtEiQxtaZWsIn+OrFxXGlmRCAKHzYcIIfVeNAYS7+ZstOe6QzWt7MzPzE/p5c5lGeFWCsnMm
miTOiXEtE3/2mJAd3aOFJf5oIEi6DkZR2QtJ7c7Y4vJ4CtCuXJs4nFfeDLr34l6SiVF0L42et5sm
Mau144U9oia/OrYDYQOPV4vAlXd/zmKdX0Qf1b0YRXmU1SSvj6ceP42gjVuWKW85qXK2lSsbEh5u
4dM0f9WKmtBAfzqnRbgjQmG6qsxTz0Zq4DLJZLCuqrJ+bpS07iMOscfR4ztcYw4voyew6/gZz3Je
GoRWfDy+4/HUEA4/bBhcp8dTASrEnZ1AXn28WDb1Tz/jt60Hebfb0cTxFsBjwZZxSVo4//PR4yHp
Gd8TqMs2RlP/9zkNZfPSCbNu9/s508iXsUzjW0WS6npgQoy4k30PXSoXB0tODqs9r1Nd/ONx5LVT
9SKNVRyxLj2eGQhzXcABRmbl0uvoKv7opGvEs1UXwC8Tgc92LtlL9Iz7CKbsgjdNPMfzA1EbOjtX
0wO+EMFowhMT8jkhZe03smvyRd0M0cUYVXl2gkua5dHl8Yxb2MGxxO0uK8O5q0EduliyGMxHspmM
W1S/PQ5aX9tiKtfOru+X59bSDrJKU+4eTLJX0h6HbeDBpE+kxE9THeDcWp+pgEtUqeEwiT6CT+ov
Ol3Ks1an8ixqM6HvMxAv1nfybMwPj68Ud+hTw7/0C9PCJMkVVwcC7y4oY/QwH45X/exiwKbIfcLg
lAxZfWcciOIKIMLenvlUy9/HMsakZgR87G6UO4dYhMwiwCK/gyHGQekF7Sb2huBdlUO3dBHeMI6h
+hhJ2cMoKvEgoIA8ZH2NwMus/G00VyS2M/nPOmKlW6nVm0ogBUJx5AAU7cnDmEVvNovsEyGdS3py
HImGGDpfc7m8Y8TD0yDWPUFjZ1WV43kYrVcPe/AKJR7OokYbnhoYFkPEcNkxewwwo7NUrQvFNhdP
cAfGfR6Y8RoYAqiprCfwRKsvSHnVOtMjcp9Iej6pziuOhl2hnBRqbSQHZK75bcyi8Yb9MNxbXrMR
2EzXKb8+AjyK1LCXq6KKr0EkRnIbitZlmk3qa+aVaLAHIsqW3kgmng2YgdKl/KqMABEViLB9DTxk
1SbASIJMotAo4/hsZdOELqohCcv2NOyv80dWN317KhiZL/omCq+AXa4+QOF6QWsab7GFfMGtyzsN
C3eHda85+w9XUg5hJTC7d1vX4lXuu1CdgjTcVCEiJa23zavsfzzIbTQx0Ch0RXTjttwfQLNsY0TZ
G11a7h6RtLwzNesWoa22ntHwdptCDkjFYGuw7KusLF85sDPQRd3kFYfHG0ZHDK0VuXKUl/IlhSb3
ZFVM8+YjZDrixdw5/bCC12HfcSWJF78mCSTysuoUmXXOLpfm2T7vtCXdifjaZt0598r8Bc8uyabw
Ordo8q2bNyRQmTWyUTwq9nOdke8WEXeKhQTRpP0RtE74bcoREUaWbxzpGbCfzsN4pFbi/EKoYa0m
5m97W6+oORPzEFiTOmkWU+XMi84ObNlr0Nv3kvCU13B8GQr6l/5IWQalLtwOKUsvsl+DdCwjJzUK
A+Ox8ov4Ql7ULmmYuhE+jBK4gPdCKlv2EjKYXrdgibd61j09fiwVxErDR/MMhjjmI16Myr34bT9h
zDajJwNdE424KCD0uniHjUeKY4pIu58cDJe9uXv8yl6REWiRNsQidVO0whoVHbAoWzvuzJBcJ/4Y
goqjM9scg1iDdtPVaCDLYpMXcbfXfS1+0evgXRaiX3teI3fdKIishHWzrduyfA8K0jJrq5pO+DXi
5ZDx93lxzE21YK4gbWHBOzLXj6Jn1FhB7GZ8QslEsZRMk37I4+EHzIn6BET3rgeheBJ5lDPexBf8
OMQz126CuhpWMaOJ0ejj26NKy+B875LOprPIvikntVK+IorPt2Dz3pVpeFdDKu+K/YIGSVTXJOpw
+HjBR6K3D7z6e5mXstmSe8SChA9oFaJH2WapAKGitRpnFsTaXhSCFE17VxYmqJKs/oSpPByRGSOx
YltxYol2Fx0/8p1KJSbtZSLCjfCud1E3E4gbMJIgYl+NSk7c6wcdBGPQkzsJnN2XeX3FkXbRCbh8
7nXC3KYQT5cCSKxFaFlElzpPXv2ugzh+kVbhPVeHpvLIx2DmGwdVvEfgM59ZPBRWiKllBFvRaimF
YscPsfRujiY024Vbadbd9Cp5FyVBLETf5Yx+eK5EB4WkR4XtPpCBjxZehlfEz9FVkHSxnAwWX1MD
2k4/8DtAIGffG8cux/hn12HwE9Na09n1O0zxXapM/VQq9V4wKzn2jqTzw5iaLhlCAewGpPshbS6n
dKUT/bjoCVwVlatOvpPWp8dXRAUB26JJxhi7/izwm90cGPML5Bj62rPpPIMuQ7JrFjsukX4RF4O5
bhCJnHqm4ieuyJ8B3sBNnyZIbcxceCTNm1RKAE0Xup7qO6aL4GxyAY94nHYRpDQsaaJFJlZ7S08I
kmNNq8J04Mi1rzxuTfOb1DQp7io2aOx183qTdJN/KDE0zFvfdIXhIdw0Wc+NHqVQRjT3GwbRbxGY
uEVp+eMasKh5zCg3CgCASHWcL6MxZvtm7JsT4i7O4LlOS4zmTCrdqS4N8oIU27OeToXUDphbJNtG
RjO619NaqYnlSZt6hRE5XdT6BEQmKONrkiFGV6q9VQx7FhaSBDqsSbGVptjnMZVA3XvZi6t8SvEY
GSgRMgoKsoH8S4XPWT4OJ2k7s0SQt/L3oTcVJyONSn5Wom2nSDsXxdT/GP7fF0Hp/XpmfikgI3Ej
UhGtEVgMt7ptJlbSLl/pTfCiDMu8jTq5gLLL+q3PJGVlAwAiDD1lqXP4DLDHFqBgCIFXnixeulA4
a182+oE09JxEgwJLC4oEjb7JLAj+CzfwEztp/WQ2WObLylDbvPIQObUAWzxDpM+1VoV3oiEXObYW
up5lDWobD1/V1aiodS7wJB0Ort/N7bwmOKJVFPtIM7iGlbWpku8EjEergP76keoGXXpsVG92FYY7
/Nz9+fFQ2OVw1jzQDBH95FWqZdtG9ggvZVrcBsDgN0ANX00jPPRuTLUoChRq0pyWllOhD8zhD2Cp
Jkl5CJjJFGRAsndpjmFo+/jrXfDIOsDTADTAyo5yi6Ch0TxPmmsyyWNqSgOhSyPwAhi6JOZ9RER6
cWBqcy6yID0kOlresQFjE2RVezCQpXPeqtdCtLM1wWm7n/hPypPAu7+LOZmxqtikUanaPbgSgAHe
aLw3gpAxz442uekRitlafykV1+u4oNfvVthROnu2n/3Fbgq9WkWDUUrxGntutAtDqCZjXzhcYLq2
zCvkgEB0Ji5Q7yMs00/8CtURCPDF631xKtr+J7bo/IM52pne8rXsDMAbHguNqQr9XidecomK4Wl0
1AZhyXs+NN1hsKzqxlgCH6rlPaExXANdrD6tshVb/i2w8EyIc5Zy0+lDRH1p5X3g4lYbbSIOKmnG
9lI14coa2QIsVJHjTGK7X2UWph4xnUXv1k/Zjwle7ZM+ZLcQvctZNDq4dDa0wM5+ILcbto6JiROf
UrF3DOJGUwutHBeIhnwKSBUE6HA/qmq8gfQpo+za9mAZJnZSRzliO4dCXN8eD11dnYPEc774ofFB
w+WbX9nqiC5vXBjICLZaDz5LAVE4tuSuHWq7xyYwU5STkIHcSEDpnmJ+H2AF2PejjJD8YvoZneFD
68tx16E9XUMnx7TRWdPOYR7Ix5a/a5ynW8MLEYC7mDysfN5F+a55seaOVjWpwyA/R89HKwYSm9IF
f/BCZPW0TEQUngPPhUcyBDdzUMGR6cnA5q8tXmzfLha5TLJ3hvp8MB4GOCbXEh/K3ZiAWtPFtMED
GPuwIX+axHGpmuwvhYucZCI1SXlkJBrNeN/GRdkYipyizsq705hk7K3KYJX1HUUav9OH116tCMiL
TDv8RhpYjOVjuKEyjaWobT1Ml7W7EkUqlyb4/ks1FifHkO2xiOAlaHjbjfmhNsJ3ZFU0H4NEcEEm
7bpB+7jrzRrwld+g1I8ySsoe44JWtfX3Pg5XHbT3ZaRpYmcIyYXjBS/l/MA7/GUYOu0UdX2++1Ue
epaqNyjU2Wx3LSw3wDsnv2zl1rVN+1hbb3iCwnPVU1ax9ckI7iMqT8u9W688fKEG3S9D9dV+lM63
Fgni8fFQjZ21w7aw860puj4eKnhltUVhRpZCQW8DNFZaViPOM9XDmnSu1pB5W6P2dFb/Tq6d1grW
+uQDDbbN4Cc9fZp10REuSr4yhPDOmtU8sZdjfdGlf8tEmy4M2nSr0B+7Q5FX3cHVne6Q6sQtG2wg
l3ksXPrYunqOq3JLlypZZvVY7DrV22tI7xbj/KZFBBJ+JrWRbFKV1ltrhHhMFxwrUC2zDb1UNoQy
OqhGv1o4Gg6FiwUbPUy3qWpjE0JIuoQ2MHO9wNhq2WQaD2T85R7jv7gCPpMDwD4kdr5Jx4SBsYN9
PJG1fdbrLOEcaYrTxDztg7CWwgK5Tb1mWDLaDV0MKhOo3Q43zjEvVXIaTXakosVnKc1tLB0HgUJX
bEvNRMkSogxiJcrB/8bRHnQ9Q89gBDdoNQi3veQ5GwHxWxnuJWuyO5xGcpHiVT+0E/LRYlaXjH5g
LkIUdouYZEWMh9VX4qvttgUin7FHHLmKGIPGKEA866j6AL+1T8huRNVg+9XZ7IVGglGLKUJPi7Xd
BO7B7xjQ68rbSZIgF4WsBLaEUBw6Ne6mgS0gW3HnUEQMQtxCPDkUSodR9UCOmmFpA689ey4XJzud
Q9dOT3Ee3R3M4aeuG13A/eCTojA9e7J8ZtZqH2RYA1LPk23XSz7owV8EAupAmhbJXkis6WYJcstB
nehIqq4SO2hqK4OKkb8jgJW2SOxabeJg0J5Iv+3vmW+X8Crzz7xC9Qgp6L2fmMh0UfKEBYjpeuyd
q6qNr7rNRpf2Z0C3lXavX0JDAnPJ7sZHb19JjKX9/KU38+yQMvJmwKGZAks7xk2jXYdewdkr4i00
IIvVSFknYiEHzt8h2OHX0DF4oqaxprp8amcFrYsVGYdihIvcw9efjjr164zDjsaU90AbmkWuTx+j
5ZAtxxd9Bb3CRF+7zAvaIlNQ6k+uh1Q5bF8cN+ntRW73t0xnFz0zx5kEbeF9t8cubfulAQWeq62u
NkOlRS8KbekRbf973gyf3F0LREmcaxWSr0UwJ0ulj5ApGdAxGd3iIyULz0Ai9qI3/RzZRI46qR/h
Rfd1brJjXTEkEPD6UCMsCNfB6NUNk/XcV7HYBQ1ocfC4+lkmLrotp0b5zs5kOT5Mjzaer8xsFgPZ
XkBJBxxZ0UjrZwTLpjeFOlrcceMOdg25XWrfWZ3xKkQMJCRLDWwz5bDTYrICgmxqN22eWxvfn8B2
A4WBnvK9tjAV0JbUb1aNEKhofQBYPtO8YAyTq+9gFw6VsxpckwxQw77UE1HguhsmZ3049uPYvJmx
/x15FMsyodOY5+j1pcTlHMZI0xeF5mxBWGR8wtXS4XQ8E9dDMFiAodtv8mXDAG7RYZFrx1jgaOvK
FfE7yDNqzQaxiNOz7jDx2hnZUWQZlouJ2IZN2cREHzXNQiY9pSMM651R7i3llvDj/HDdJtXRaQQR
NRZr3iBubcqipkf5m5coOIlu/80Lz+hyum+cx9+GqrBeFO/vFjhwAAzP6fZpHwWrIsu+9z67tMSO
CUyZHxqH+T9WknOUbTItcz6DnIylghQQCpRy/DLVGG5y401p+lJjwT5ZghlZR1LIi4wYBLR1RF1R
ey+ke1qbHBXoEh/m3Wi17CumAhDMVlyf88lhZtBxxaWBbr8ESZwui7HorwGj0U2spv4aRp82iWx3
IBf4OZocRthjnz8Y+QbAeoneKRieE99b6FicjwUYhWUaTzcypZyvkaLBxXZRe4/0LFuqQqkX/G5Y
pRw7vLc6Z6luN8fHFlLBnVyOskiQJiX5jcCtZJl3FlVAY1rJJtTkd9VUzi0jfPFcQyyNQxGCo822
wrfabyzdyN8rxvwQxPD+VurAKhPsuFInWmvAntIuCYiJAOxrw1b6nmC54MXwMLIx+AzdQaykDm65
nvynfmq0kx43nyGVG80z5oTpPIV5PJi5aawG2ohLCjF1SsmNPNVgUUT/w9QC7zlMvRb8NYAMOTSv
SFGybVc38Vsrfz6SM+BDjyeb+wkFsT8tjEDzz71lYcOpquxieFF9tqYQcNsctyKaJ8+2669djxqD
RWfjmJxE4DtyftePrpPZic8bJVuXIg8LXAx2gSpBB+FKNv1xp4roe192xcVuG2gAndnvkIgvybRH
DVKTlpFROW7ySNCaIKAXca6vzvq7S5LJvRhw0Y8yU59zGw9EYcdIu/shIs1dOpIYTwdQyTjErATp
EtskuKLToKHILztlffopSc1YV9TGa4cRIqMD2lespuG1FbF8q/AXQCCmrQcrpb1AYQSZMYXsVkc/
3urkJO882eObQ9GJHoygUqMN7iB/qif4zFw6NaApY4eoaVo2djh9Rp5+xbGo7xvDt9a2A5uok15w
7N1h/NDdNX8RniVzHOiWCRDpis6CRfVq2Im/hSgmTkkdORSDfHA1JP+FHlX2p+gSRs+NMj7DkT1A
SvhVoaXywwtBcEza9yFmgo+po7vRpNeJguV89FVevNQ2cgQA0oRTGXF4By9ynlLpvrkh1+N/UnZe
y61rWZb9lYp6RzY8sCOq8oEAvRHlzQtCOkeC9xv2j/o7+sd6gHkrb9+M6I7qFwRIUeeQFLDNWnOO
2bd2t5dZ0j4E9lTBNsS8LccoW9t9xKoBK+qZbUX9Iinijvip38Y2tg+RZaGqlkZFsOGi0kjnrypo
jC3douhUomqETtdrT7o9lauMtvGjluoViMo7t6lHSDSzvhXV1P1yFRaFswbVOIrU2XOb+If0Ovkd
WDZ+Gml/5Q5w3UjBOR9FLusfGbWHJKo2ZHaQ/60J556sAMm6o3fWOIHKLZE+4/04pLj0cGB2SfNS
2+xAsuWlToqZpFyCYsMmxVKNCfkCVqDdF3WN+lhr5D9W/sTNq4pDSqxF3AsezfC36fbPYd7kb7CT
WYjrvjo3xKa1WnEhmIgiUpdGL0tEiZIw+sPcP9/yquxepaenxGcWFu19Z1kP/JmrFKTMQ6e7872u
m9+6KLMDGxE6Z+O0ZHdHN/q5jhVRLFJaEDJokd5o3MqHZIJFmgmAZn2vfHRDaT27RXkiJITadm3k
T2wpkpOGbX0FMfJ1GvQ7Y8maoMzQeDUVk53t4hAEde0e5kVY0QbFQ+xqZzlrNrXKCbOkMDLq4ua8
Mq3EvOKJeaZxTeqInsJSWCoViYrFnpCDOcUeFS90IUvJuR9vX1YOgfUuk5n1WDd79mcuRAEK3hpl
OE8pDBCdbJ9Pk6MPaxt2xh4IGqLL6Duy8vzBKYAP10WLJxUyLAiyVaKMd1aMmttiZUlDOnyybFne
l1HzmpeIAKfC5W/RaeexN7WTJdL4KqI37rgAcYAzbatuhL4h++BS40XE65m49wE7ufeSVRpu5qK8
C6O8JHZQobksREXp3FRPKOBnv1MXIGHi5ih2UKlNpn0c7RB8PHkoZ4eM78bNmBIqgyZmWzpXEmTC
u2kEhUSGkwY03a42aWDmfu4oxSXqJPHF8JibpZk0yVG/zzIwH9i6k8XiQlznY4yXMu6ZhTJKUmdl
xBQg+5qcZFjJLRU1enPDieUDEw4DacQObIQnPwHUuX2wvhqLQ2JGVNRL4HtV70ZHOzPQ3EbZjj2g
fM272kdAku8yAPF7EIovLEnmr+WkTJTpdmItzxgyfbmdLD9yBcwKR6DLtUc0y1Yho2tnpOZB2rGy
po1jvjqTCzol034FbbrE2U8bB27p2m3V8WCtqUaNv/EdUT8FZ/ZExV2siVwjJpjE05OWDvAsFP3H
zcbRr9hEkZOTaY86wxH03u7ZyIvyWVyiHjOqxgTolTZ1lV3qGsXBWsgQOj33KO3z4+2QTiFVAjWx
L6IeVA9rOjOjPjbHpv7RczpuAaqDQ18vNVVAFMvqke9bWwMgRg2w5POxgUnJ3zJPeOGji1aRvlqk
lcFW2emfBtBZoCrErlXDXaoi4F2loTQulT56Iiqwg4dvpiq1V5LZAYIIZ/JwLLhh0F2CLDYvCQoo
yC8APN3YIdJOG0AK9wrDaSrEbq5wAkeV4/jAwex7anOkASpdauzBPWWU9pW7jm3OO8J8e625yAMr
qxjeFeNpUfwhb8v0dYeU7TQbeEYmPGSvrLsJnDRZgJD6I17hm7ylxiCvaR/HT5rF2Jhqzg7zdraB
U0mNMFGLC4g16yBoPGw0YTRPdqSypIuz/sN2NA8HnkkhMBuBbyzVGzmRQV27tPxU+2zTcvtVKd13
roTVk6kX+tZ1JBH38dQxV8/y3cr9NjCCdxb76W4k6HwzUwCBtx1v2CuinAsB5CFyq3d2LcNtSlP7
3dUJtKCXFIJoTuWH2zvKQQU3BbB9OY26lOl1tKVnRVbsu4MbnlFtROeEwvz59lCNbAcucnw3gTUe
emF+ZmO4JSUE7FWCL7AeG4tlfHQ0pfNg3mo+UVhpOxlGcjd00Vc0sA1GmTxhOrXxbmxmrPYYFtIr
i1h5hoH2xyFLUt7t7UnoNK2VbRWniujoZJ1F37yp9oqrUbHR4vk9oLowGxMpzlOKnCVi2sJXPzA9
nYDGgKsKx1XMAmFnG9J+MGi030Gc3qq9y2QPpVn1u64ke9hkfQQOpjtlqC4p/UIWgzdovQR11vjK
UCDftYJ7cxm/bwep4ypc6VMc+ZXdnAk22826/vBnjW7pW0hHg8QWZ261V51Iv2sD58Go8vFwe3Q7
uA5FLGV0qYi1kMbmeoieHNUIn6bxJ+3MAbyDEhw0Ljxa4PolhVn12ISWZJmqU7ZOpfIejA3AwilM
r8JkCwGBKPSnBOSooijmpejUP85wpI8bChOEGUu4rhFr/xPrcyjMjvt8e5RhHF9nIZagulfuq8qY
f08lfvLKtH/amj5H12agEtRrWNsaVEFYMaFpWAfD7azDwsEnpeJ2ujwpBvsUoszfGUtFuoNUiOUa
adrtYTbo7xO+hQfN1l4MmvuvRa4Yvma46cU2TFI0qglwshYekzKrARBPRnOK0Uytxi7HxthV4cWw
ku1tCAiWcQAFQOrLlOg6JtJNN+cAjdoGMyt7wEdFRS5s0wJ8celPIxTMlPfBlh8CH5SqDNpTRSbA
zsJL7St1277gWlc3qaNFmw60xktTgxXNJkqseiEJDll2TX1XGHeVjkY81dSHwghjdtmO3JLWYOCH
jVFjmzrMx7pl0x0xVofkIb7/y1lq6/E/nsPwBEolqvpN0bna3e1Q273tRSyf2dzz3LyknyQjA1Tt
CsSXU1DsO10fXwp0gauiN8iz7NzhBUQXSTfsaPXqq7HN34WtpY/Exzj7kW77hrRD530wbdYGRfHc
9gGAXr0jsK+Pr0RjmveJZjsXS7Tr26MqZcfomEu+Cpy+mc+zpwl4CBTWb5ZsiL3FVI72Nh79puPK
iUrR7wp9Gh6gIrr3dbS9PRicfHholBCpWE1YS7W8AEv0gpYroOzSEGw345wFXCj9H4fCMWAUNPFQ
7oSwd7NBMols52bLZsZ6a3r7rJVSeRBL0sXkfPEB8k2dgfjyLA2ZKAtoG8RZgYXDYf2xNim1erfB
Dtaucrid3YbB29ntsLCDnCRYN1isgNyq9VuFP/C2SWfQI5jmn8+btF0j05g+huV5k44vixMNhxiT
1tpNVayIZCEQGSmmls6nqGjz98Qxp13ySuf/JzBb+a2a3wm8nHBVh8iX4AmgiFDfE9zyvgVdZCWb
0Tn3y+F2FuTFH2fUGTdcTha919Q51EHrHEZb++Psz+dqA/cB/FJoAenZYO9+vp31kMUpD8YmIm17
/+cPb8//+bJ4+a2oIEoliDCP/PkDsKjJWo/Yg8q2HYkNDaiDVZPyFEZmdtXN+ZgTnPsc9k75lAP6
CwigbakhbIooD2gsJnp4VGzXq4y03Wu6Pm0NO8wfWYpiWGlM63cwfFO2Dr7sIt33KtIn/qZi2xpT
fiearsbtTYucMuMXvVkJQ7luLhBGvkUBZw09BL4dGWlfjQP2N0iyD4Pt5FrCVYHx7pCsMsx0GNF1
nW6HUah/nIFT++Os4tPBIg0pKrn2he1udTCyqr2LxdzeCasLLxZtc2qMFHdKkutFNVjHWWb1FkvJ
GpYF0cKTEvjstaMPV8wHuvT7QJrGayLz5jDRy/fCjoeGKHpfZzE+CgJ4nLH7Svmi6Jjg2st7POAu
XJxzgoFr1WdGvnW6MbzoQ/mmosV7GoO6eRgCEkyFcJ+ygZ5+UFZeR3n0KCw0cLdDmODD4tfJfJD9
9DpGOqiPQclPML+UrUJ/8PbU7WAx8eF/4hUhUvl1pRl01jsNEMI/DyJplXyVIEw+OEOlG9C2FlPK
ZOwpQotyNTRGcYSp9V+nAF0K8B1ZcbydsTz3GtxU/tRRkr51F/vG+lDsqr1WRlU+miDbc0KUYaZB
7pkAnC7dJjrqyiEwM9frs2F6G0dMSwNJbSulDMVuqKkTxUgnLkrZLgNO9F9nZnaXlX1x1YrwwyiD
4twsrfcSHDzBqxa7d6JPH6t0X1uoJUDHAdR1/Aa6PlmNbeQ7BQ5tdtu/iyLivtYzGvgqqe5FbaL7
U/Lk91w/O0o+fykqpKuC4uzREoZnLVX6Pw9jOf2yMSFvb0/FSL8LtDXPBMYRQdNSWgzxK3FTWz9c
oSt8wEi1GvXNarhwjdrCEUzo7xp2Crl6olYOoeH+IPfBshraijeL0HhWGDZ3mQgU/vzC2CIasigz
68dQa7LvotSOCvTXP0+UcjrYx8S06LF2S01JKHRiIvrHRUIildu7J7bsLnuL/I8zivTuKaXisTeU
DvUGUqyaFEpRCPUEBwT0w+30dnCWJ29nKtaLQ8vrbk85t9fRNsWnOjeXfHDrRyd4GJ22f7odZit6
7HLRXugb9k+MFpo3Dkvi2JADWoz79BBPRXiVLS6s2OnVX5LklsIkr9nYBU79Gdup+zIoVnWolKVi
Hk3uSxvpcpNFNJ7H5WE+J6DyaDcdiiow2VDxRYmBq4baLlVbdA7nmyfqf/zFsNz+/T94/KuspiZm
PfsvD//+VHJR5f+x/M4/X/PX3/j7Of7VlG35I/+fr9p+l5fP/Lv91xf95V/mf//j3fmf8vMvD9Y3
ssF9902yyjd1FHl7F+F3ubzyv/vDf/v+b/ERHFyi/3c+wiUO/9f/bOLPv9ARll/5Bx1BM/9GKUW1
sdBTbFNdB4vj8N3K//x3/W+27RKF7Voaghnh6uY/AQma8TesJIhvHFy2qgNG4d//rS07Gf3nv5t/
023WzTS0LdfEEuo6/z94BDj5fwUQYD7Wbfbtrgt8wNUs1eRd/J+WVxoNRoPIe2XmxqkJ0u7Ul45z
dOpdnCMQ0tO0AO8YNbsCiPX1aHWdJGUhz6/uMxkGDTJUZ0r36M6TEUkCHd66BfvpjlFD/HAbXBqz
THyFUBgqZVVAkAAx7mscbHj2KVO+xiFdDCet4y8t0K//6LAbNWJyMpuAxMYyOt0OkqSXE5qKYCeT
eX9zUyG9FH7EYTWPOlmDOdSltGL1gjrXVNYWCw7s/RNUoeXgjiV9IT0unqb5g7i59tkAEHgNw/n3
uNRxZhdGn4/6zzzqKdp3VZHlWesVItk6Uj4NgLyKU2r3lCzU+8rtr2FnhMee3tCdkQYEgg6w+QIl
AhNhZbuYWHGDAG492BvSTBBWLHsX23ga20WKmLKsIjXcm/o0PoR6UTYrANskdJTRAqhTxisW6upk
t8xw1qoUzXytllD428Ey4ntylPAfj3c3uS9SNnGWVRVgsFEwRzcbvZ3lWdOzee8444VEYtoq/zwI
w0SiSXRQo7Q0guxnw2it9Nxn5VtsJcyJuZ25znpKbOOgJMNvLsyYXrtloG7KSuGbGKw+NUfx1Kik
hUf/YKtPyredmsOhi9HUxEWnEEOQ9FeF6Ge/FwYZ8rWyzee2O9I58EYUQlsjzt4tvanpmDty5xpz
SGgetAmgrgV12cgpz/hMXWKpkvJyO6PjVl4QUiReMZnfRSf6Y2kTZUOh7sGO8jPstu4kY3PVD6kL
MM+inuAwM4X68NmwwtuyEH+USjjgUh+elSZB3j7Vp3CeIr82TS7LMVFfLL0bfcnt4gdR3Tz22AmF
UsPxhB7bNyj4kYNhnNQxhxeAj7SOhAfca7t5jmFRoNqEBoUKalbBMU3BsJVq6wEcYLU3A2sfSgIq
SLJY6bOlrGZBA78cwCaYTeYVoyqOSZOVK6RN9JlFb/r0rUkdYKDGBWR8xjgLPRAX6uqLwteSPUDe
kyEruYpn9MtDikp+5r+13dmLUVisqE9RgYejhbEwe+wTdQONotgQfHmSVnKx4mEdjcPzwNo9qZx4
k6bGSyPGRYLJexxYUo0BxkoHcxiZl0Qaq49Gp50au/ww++QuUD/CtqJqvuCOezX38pL0zEAelLCL
fOpbJqvd6qQXv3uMJj33yMrCh+DOFQj4MjizFQrQrFKBS8yfwOhpg0Gv3yMv8W0caE0LB7hiBCK0
FUBDFHZvqH+8psnvQawd2BDNJZX70O6Xronr1zK7tonGteVmAtEMOFWlenXb6YH3ZK2JqvyRVJ29
fsDobAzLa8QxHBEtDvYUrxlrUQmmWetX03Rvw0rbMpnH1EWI/YEO0+/mvn1SI0GBorLCu1F51vNM
XLoho43Y6nvSMd+62XlxgnpcN47yqwh/TRNyIcsi115LjLssVcx1FRazdwffEU8KtJFjpIiXj8Jq
wUs7VIfU/DU2yvrQgNpY6VpNeGo6UYKpukMfhXxUQzd3Koxbkc33qsEdQHxa6qXj+Nw7cE0UvLG+
ZmUrxZwXli9nc1D0h1p1Ntwq06rusm1BV3Bfk4q8SuLgsdELKCR0cTxClSknLSDTeQC03pnZvsQV
zGZbspJ03iMpVMRAhmfS+g4xhXnZkO4iKztwkdwRePYhtKh7Tu3GpWEPGmGoajLL7OnkGBlGYkTn
QxZ8a2YMDS2/U9znOECnaEfFZlTp36nhRN96qp8phT1kXxSa4JyH5ExT0/OQd7fbPGm8LldPQ+tG
/mj3aAPh2/ps3B7KTAKZHiNzq0PZXJVNzfCBemWrhzTuh6Dcxsb8mZMLuLEiUfudlW4cW4++qT5/
gruhSaiXdwUNK19aeLbp/HJhCX3tzoikyENFZ4zjnzUgdxo4Bd0jnvpZkWly1Xu62S2AgtEwIgJY
NOS5CsL/VG8PdWMBGLSSnCtJc7dxNGEYjkhlKrIqXrlpEJ3jAu2GaLVsG7MjDkkSnKuY1HmHUuo0
fNEXlHfN0NMwd51gk4b6QdXY7vBGS4dUvr7VaNjp9TYqdXPD33ENLix+CknYZnPnrqKhhroR5n5f
GFTpkqx5UVBmIvf1stHpkRzkz05jvaRUv8la+miWqAsitVWHIUQUe9wNL41GlrIRI2UU0WtJuC9D
9nmqXAq6TvVuUUVNTxljGcUuBGtpSbHDjmnim8267ud1FztbREPIauYg9SbY4WslaO9qJTjZNBJQ
7OpsxqlcF43W3qciRvSLiVZxZnvtjkZ1BT+BTbMLEbqwP62N5i2J1M3wObTOSwGSDxMvctBAldsi
E9/oOFYAT39LGjhQn7KHxpR7M39VGjKn2GVdM/7dyZgazwVW6pFiAdCeJN/SxSLbY5KkPcek7LTt
yXTMpZ3qOkc0OxH0wfgHZvGP25fPbhT/Nks2tfHgXvWu2NmTMhN8EKNnHQv62P1RQBWGfrCiY4LP
KzIRNHTbaaxmyi4rswG8JtF/EA+nrKTMn3Mr8OYBz7BGQoKQb6DFcXLO6dOkI8y1XWcAsxNvw+kX
4xFZqXWEUWESpODNXkUBvbP5b9RheNQITVxlQKQaLXmA18m6InLXWduze3CX1NCKAZqAwCklQ7LE
C1GSsT1KauSBMgJJdrh1mXlXhdv3fiiK39Y4oLOZ7NfOIshr+Vf1pvyq3F1To7VJW1pJ6Ztmth8k
eji4kZcA8bbFQbzk1kYWKJLRGE9P5yIE8AD5lykSAQYoogFxmyAkFvDTcuPEzwu5h5BbFAFAGAAc
Vnw6LS99s9GuI4sS7mTCJlxJOJKIvsAkE0NzwKi3UdJ4G5nVriuIX9LHwygTn27ZdbK46RB2VM34
JEe+RiJ59liFJAYr2IxTjrCCgJFxtOL10LjKurQAVxWCTCi1Yfqee+xoUa+U/uLT0mLjDQ1Zus2F
2W6MgQ419RHSsVHciNQxNtJy5wd7bB7j+QOj/PxbMbkRgDes4iAsPcttcVkIdFJQRtcBsIPH2W7V
LcwG/C2lq/gV3h8W0/pjxJyA8PhTATC6krqNvLBOIS7FGrTf0XA39NuRO84FaCR+uAyvXD35l1Lw
D8xWJ5hPy99VryQs6jSkLOhtC836DFr9OuCHEaVzUEv7jo/lYxAGFlSr3oRLIPhlJyh1sQU9J8pL
NrQHV6XvP8zDoxHtU4ig61KwQx2LqymGcp1biJSCJHmWznwWDu05VUvfa43MMQobIbkGCB1IFEPJ
pHlSaPZxMNs6odWOYkOlwZ6pFoDT4tWW+V0ZS30LoCqb4/bQMnH3iRkcpr4IN/NY/JTlL6hP+tEk
CMg3dA2vrQkaNB60CEggEktyND3GWMxwaKjiKPqIRGKt3IgSeRJiZJu1u15zCW6QrHiAS0D7Asgy
jFRl0/RDG49IVnWvAJLPgse+c2hYLSIg4VdmLy4QNiVNdbVcRw4dLdNcUoZiqoABV/zY1nuzVpc4
Gb49PUCF4mb4atIzMQJQHzt5j6axhoAyvaFqCVb1zI0xjM7OSdUfSydCSnfvW4dJNi0Nv21CPKoW
ymzBiqUtbPuaM40SQajtKiGGu3mSn2y1qMmlfmiG/VHRZp/awaYbkVlA7nHPtBJOZmG+VFn4MwzD
CyZE2+vGwm8jht2aCE8tdopVjgon60bGYBfKeS/hXTsTirQ4/iLy1if0GqM5Je9VIXPWYxTDsG9E
z32LhFOtxKFV5kczpZpodfLHsoATMTosNx84NxcsbSesL+qJ52HWwYG6wlcS/GngwzXo3Mt9DMuD
eFmhPTGBV37K179S5PwYdrqCkK2PH6vBeda1wTlF1XQ30eJZVUFfoODAQEsJjp1q6E1d/DxIkBKU
2DZ5P+/onX8AYSNvQSEhJuqpmxK0SGU7ewCrRGZzmm1Efipwna26bqzvyhQGXdsMRN+5QCqqg8Wu
w6c6DdX1pLssVeWpj4p7UqBetGHPlrr25K1551blKuxmdC7FjGuuE/oGmqBnTcZO1jqlWq2G6lBj
naDH4Kw6lPdsLwPfFoSomIPzwkpxB1DlJVFw/DrFNVTUq5i7N13WCtJ2fePQZd00IDvWbUsCfJ2z
AnFM+ktZZ7+whqN7ZldctEP4QysjWoFT22sZY3xZPjJ3WTsaeLuOWN2N0iNcMOZNS5rNhP8v5KqE
9E8SCyhb5JFKXRyKNi4IJrDgdhkJPimcYLu8TwlpYoeiFQFWx0n+FignGJi4iOdyJCS02SrYjclT
6T29W1QcE5U5Lb/L0ybC+tZUxyHwZ1JnpyY/87dHqKWRvVPCji0QejH64LgYOxr3do290DXJk2yI
OGgZCoccwOz0MUEYZF4qi4OYNoNNJNg0mqk/hvOj08l6ncmeTUIScwmH4jcZbR+iaKWHvrGGJcN6
OwT3WiHb7/JDr7rnqCPbtG4MsnohJE18CU0WHNFQ9j7hOUgsCk+x00dlCJRjLKHX6qM8SM3a51IH
fqFlL3MyPPQl0nAT9UM95lj4wucysMU+EeHjHA7+pHHl2BrzWajK31oS/m6IBNgaTkG11UXjU3bc
jb3LMMpql54hofAjf1CUIKlnyhIuLllqZTg/ZcGyEbe0GvuC7Xi1KRGp1azvtGw8LutqV8lUtitf
sq436RImavbN26QvmnADjIZOOcIx6p7htnqjIlN4RkOZX60uQW5VftMaXmhYEUupglJll5W+s0wF
IsK+r6RPzHT6MQsBz5SnSK3e2SF9pEmAJbdEqTsl3UONdWWc7eQYQM1fWYk4DUmwp8DrrilUtlvx
aibVtBapchZJsQdm/SbxJ6wJEj1UQXCn9DM7obmGykcvG+oZtZyBOQbd3kvHh62onqzbyLL9iMDb
ddUUoPxTdVemc3FIO6J7JnenleJDr5LRixDcsiPvrDVi6MhjH3gHbvhQCo0pLY7Wwqi/9Dr9RCvC
LrqkrydPE2SHddkZm9BCUp70uHhUOo8d+zdXPcO4KffQK1aVZCXYs3aaUmLKTeNjiuDGD2n5e8jc
d6ygmTcTY8h2RjI52nK8dJnBiqpXiw128h9QHx8tiasrGr1osYynibjj1DK/eozDq35aBtu+eAN+
h4WzbBiOojpRfMXWu7VcMNquSUbRwMtiid0JytHm5iqrGyRxaDS+5oh5L6SewbhkZOshEb/sLIJp
Ip0rouzuyCaOJQdX0L5bbkm3nugrT/S3FgDiFMF8EUlKozOnpTsHyaqtFSB4JsLmXluo1QVLQoje
YlMQu74LDSpPDZ8+DQvPFolXV3p1oCCHI8EicUcmLI7MYNmwZh+TSSmurqxjN9U/gxI/tjIAW1e7
jK5ztp1ddbGhVwG2EeOlIGkG4eJMSGmIlilXsnmnEoM4RJW+cRPrW9GsaM8ecR/TZD/eDqXTVOs2
QDWTNksf0jxl6I+deHi2sTf7SZcnTAopRTqQJbFO9DXePeyuY+1bpg7pxaIe2DQGNjlX7NXesFbG
PFfbfuoC3sZdL1IarEQNjawayKtcYBEGP1F0BWmhAdcMVrE3NsNdNznVlrBBfeewG6ewNl6hneEH
n7rhTA+SCY1ER01BSw3df9NUhAYQjjUxjSxUkB8EZ+egUprNTEvQRtXktWr9g/tX0HoUL/kQfBZ9
Bz7B4XYrh3c+FQNPwLp6Ll0NOTNzhR5h8B9ViEFW/tDrOaZ4tGRFEL+plEKccV4lTIFkhGWvY2n9
qLJik9EWuw5PIJ2YqUe6a+xKy8mOVjD6/QSqoYK14qs1qI9ZpZBSVe+tHlLUzDKEt8BHt3WtrXvD
3eW5w83aRyzm68k+VJ3+LaLG2GiM7EgS1WovVfVc63N3aeLRIiqR6qJTJjv63F0NFSXPGB1EulWW
IGrUDHuKVco+Z/WLaQLDNpzzAca3ftRstu1Kszdbdr1qYtR+3V5qm+4f7WHhaxmiL7e8b7JPfFvB
JusoHyDPO+lq8u2GsIoI1UPGpCkEjiUhK5vm5JT6Y2wi5J4cSoQxqlgq5oieRt2DITYjO+rPU8ql
ibTyTQ3Ki6Uj7lMMKnMhYyh5wRVDYa3D+ITVg/RzDdEEqzQmSt7pFFGmeAiDVJD1G7zFufqp6YPh
bQy92yZVaqHoa6kdRSc65A6jsFyWdeMpwfGtmcNXIWbVQ66Umg9dzUY2iaN6NQx1dJFMXZGiMt0a
T+EArVzpSY+DWUDLti13TQ6avWwz9NAhwj++ybbJmm2uLqACHf0eDYurSYCiR7zRuhn0mv+PxTv7
YF+fEIkyj+SryAEMVQgyTYPygxG+9Rrd8idJhclkB7GSLZH2FYChgTsHhTDgtIgRXo9VFo0SAkdr
0mnNYfkIJNKrpi4uQ/gWOnhF2qljwTb1z25rvSnEJ4AXLEn5dvFzp7WHH5oNlIIEciaEhy+mIInD
Gn3kozTD0n6pOq5FofijEY67Kq198lnLc9Jpn9AHD7YWRethKrFQmPUmK6qPBgETnEKIDmw19Vn9
6JswWM9VfhkyI9w0pfNVkOTra9J+rCR7wdiI6JG7zUMvsKqbVH+rLnE3GtAf36y0dN90+h6G/MaZ
DQFIhYkcMMd8WbaOpdq9tvW1YgeycqnDsGomL7oJvnWQjrGLJtZe6brM+KMkK0iFqAATDRstTfw8
y7104SnrLXO7UWmEbibPNa4AD2XXJzW3T4qSmGEqDFSOfmp1rfJqqDmVAYkyQ/zrDYxCuj6fbROw
syTTYtACr5u35HXfNTKnQE9usZfbYhfHpMfrVeRux0caWMCLhuonTn/CEY3eYLnveVjnm4bIjFXW
6yCALYiTwDI9tSQnNqrrZ2nQx57oKvYR/cmcxaWd6KxtyIdzM/kbDEUNxNJ9jLVyPwTkruUOOFD+
yyVBMcRIiHfDjmOkkY57jePI4V3GPwIrDEXDnP15haiKGxza5te8cP6SmNsTjz8lSgOIn4uVUHRU
FsOMy1Ayq6iBWCuqeDJIDVxphn2lGk4PKUMJVgPVcOhTsTUckkNdJvWqHdp9wCgRhWQqVkpZbQTE
hS4kbMZQsq8UhfVS3WW4agBTK2BSB3Aj09wf1ZgbQK+77262cNyS4aVah1osMGMteJzz5je8xoNe
2g+IJ8KNZSQf2NIsiv8pGUkZDkYjeLTkOHJJVY8zplB8skShKoFXsmP0CmoueKW+RJiyfga7DDNC
J224QkSE0UBXqZvw9eAQX2tFdyUavCYCbvgwLfuF1KwvtRyuShFe7BbEC7UYOJQJqpJC+1BYVkGt
fKD6Ou2z7K5OWJNXAqRJYqQdhOK9btQwrRQcLLE+LX97EzjCFGBVY4oK+pCJSMO96UwZ7q9lWmrN
yCfBo17JPOfeLiuy5c7UBB9Gi+yxnmgOWj52vDYIWyMHN1rHYexPgAWpahk9wyZmfbdVqKM5eKaP
Y269Vvx9N3kxPlvp5A1xe3WSJzqT9PBwsMLrIoID+HdBQ6vYEHBue9UTvt4z8TbTGl34sY6rwEex
e50mTPiZWbVk0JLHrelWsXaSYY32cg3jV3qNYb20vfIShMlWlvJcPmeDINijVMttj8xDLcvzVMoH
0WXsMKoGC/J61BQiN5s+uRYT8esYNGoqdzLcCcJZV4C80bjS+qxr2ioic7V7IbBIhJFxHrEPpqO2
dzGCrzRIDVtiuZBVET46iomcznfcDEjz3Yh+gPvdQ75sVLwhTd0Ox7HsfDPvHuQ8ud4UgzXsdKQY
UeKuRoPrXe1YfhFzHDNNs2mjU3SMm5LtB3lzKyGXQMOeAO1UeyOq75OuNlZdh+8RLWN+KkHEukRj
IHecW42XofEmbXVJW8fsvVMWhTqAMQTRlYfbiZo/vz4mhFv8b47OZLltZAuiX1QRmIctCXCmRFKS
JWuDsGQLKMwozPj6PujFU7xod8saSFTdvJknCXgTKMWdVxXTrdE8iNpdfepGfPZTwxHQ9c0Ivp3c
WTvaLXgfXi4irh5NO92msaSIJhNzkJlevbEidwlNt0lC9tlEu/U1Qpx42wahrrcjZJnRJIxTz++j
NnA4Cdh3lReMJTYmdOy96bQfbrpj67DWVrfRli4Lunh7h/Go63ZTVr36aKdXSBiF791Al32YXvwF
5ONfO2jyUmj5I2ras/J5VlPyVAc57oAG5xzrm24KRS1uDQhcpDq+EwNC8XoziPnvvICBCFgAQhGN
U+5byZIPX04HT4MhFFPZJldUR/ck0xrekmT+YU3W9bixi2nvJ+63U8VsSaQfVIjP2GjZB7BfiDf1
BO6mYg9mNrT7pFdp/6bivt9Ev/jjad+W3rlpfFz2o8SDDzW9WnyP9qmRxL7+GXl5uXeFf7Z4jZ5o
rTy6dUdX+0gF4sBWzRtS/WJAKNvM5c0T+mOel1Mfi3bjuupAmKKL8pgIAjM8ObbZ6+jnLYs9mvzB
XQVznqAa/+pCYa6X/iZwEBrlQG39WL/gjk9OSWZxp+NfBLTy5tskWBan+DUM8W/KZMmB29FH3kxn
7qA0UsUf/cCxmJLDxcfd4++NWGq4N6NTKyDdQjAgCFk5H1TD/53T4kNgW+2AUp3WkxSFnW3AIKZw
tuw/U5TgrUZEW8avuhufJ98h1DANsBQYrON2+ZqE+amwT3PfHf9WEhbQpFj+qwPjzBCy1B0DmVhH
37Kq57qPEYJ4PPr0QEa5YBJY9Ukf0WEQ34hJ7iPBKSE9jNy93vQwFEtwDhJLmmKf4ccdnas0IFJF
th+KlhyPamCC8aqhKfVX2qBzpiTKMUuAuegam29drzaFcnlPM0NC4f8p25JFJSoqm/LyajW1GWJv
Q3ZIWdY3zj71zM/J7uegTnIvLJQe9hpPAtIicCbK0ucRwuCzULRqGSlGYaqwYMv3F3/OmaI45C99
2rv41bUjcmDNwporcsRcfsIa10aDPMgMSpWtJVsKnCQIBeljOlszIIuDhrbUh6ElE6Glez8nQBIz
IGExRcyfZ/fopLilM/ZsczPQhqMtO1vyItba8ae12ZrPhVsGpVh4MOdIICmtyRuXCr9NoRF5JgBO
LwSOECRYUr2Q5Y6VxmbR7Wx/R5M71RMp7hTk/XK9UlvnyVDv3aweWfYSq1EesibXNnXhftkeB6VR
6h8q7pu9C40fpgOI+42ENHcbbBYRXfdM0ycyaGKDakAB0WHXbTNsLVsTmoST/Ehb+6mAUDAaGXPA
vAEe9cf2/HdwmkNBaZapzx3wtfEtVWZ1qhsMC9HgbBzL4X3rmP5ealW0wc3G26YiseqlgCwWVZ4r
XezjaGzCIi0ktyWddsS0uih+7rO7bvnk0+KwCOEufQVaebYzQ98TjbsR9QMNQi97SMvPsWdDFxpt
/VUhQU5Y4lrbmrcueVzprfC2ftvjXOJkNm6z9Yp59XPJGUQygzQGcOFTa0XDllrdg2UwavXQHCon
2znx+JPmyW/87q1XBoSTPnm9jow+8xvxu1VriA/gJ2cybeuIfJFee8q6jmyBQT5r/tuUa7s5nk1K
ar2tTnM7Ekp67Wv/L83H2A39H30gwF3AYsPxwO1ZEJzwIJFv4k5+dz5DrTWUSNnb0pdmmBIX23KS
brsYuHRnOycnFm8JoavZap6LeH5mpV4fm8esgWzsG0MLYLV3jRbOXv3ObSb9cJv77JzNxfzwdEhH
gEu46iy007MSH5SQoYX8xoqdmrYCEaUZ5q1edIfBpRxBsJXntZRfBu4aRWSAHnI/TA68wkoPFifR
pLyXFIYy2kv11vvjA9T0MZH8qBYBZ9eoA0ebdzj/PjOSVT7mhIONg5mTrtuP/Xetq5PbpSTY6IaW
Xo+50iEnlUb3XJAIFnnJIZePbySxn4y6f69n7dzQ0hdkLGFXdjOcxhgHeGd8KDO6GxFP9UkbnwdT
PmVxfWrc9sFY+ZBtmXA+cwWGifuGAQx3U5/MZ+AN5obHzrHNEMz8D6EJlJUh4tR/o8oPoVEEhEbD
ghpkntNcVdqBYmj6MEUyPCdgM7dsdFkKg0fiLJ42rT+dbR3DLt8dYmXjncoCBqiHQyr1x2sm7J9Y
19mDJQCAZHktpmgPOull3dhEhjrHAvlUE1WB0jv8LaCkeoypc66rrZFiuW6j5T46LSUqOA4an/ta
POt/51VZWV/3Sa+7YKz0LzA694foHaDFo/8rttjSemzWgWYHXkTbFz20OWQSDLoh5oeNVpTvKXic
nCxkmLXAwBOny6EYiyO28kNfRW+2kTsbX7G+Lq2vlrAh5dcoJminAWRPshz+/Be2949n8YI2+Z8E
QmNie+mQ8IExL344TfitM5pzFmCbQTSKH3fRuFfjC83qXmAi+gYvYq7cyZNT+V/oMxdz8D40mX13
A0tCwKhlRxFbyfKr7a6WyZFVVtT2DQEJ6huJmQ/PeErd7hKpycPfjEvPEA6KiFg9CPHO1DjGRwuH
NhPuJw/j/OB6xV2O3VtpbFXZE+5c1FsimocZ8QhYsPS1P1wltRVhoB8WRAfSddz4a57jtAxwHk7i
BC7hYJhgUjoMO9x5i/uiFh/YVO1f00R4V78ODHLMwWQ1b5nvfed1NwfNmPNLp5fBZbCeIpKND0fp
lNT+7+MnGaStVKukIwK25ha9VgfuYXygDRhBa+b7LOMA1XRP7agyeZdFfMRsc0obpbatyzud2NJt
AQp4LKw5f6odkDFYjK90or0OLXhRl71rYmD2//9DnGIBsGMVAI+iqE+QtPQ19BSrCvhhMqR6rBoK
fQwoPsRqpMCtsvJwFnExi+LqUdVC4/Z7iiVhg+3f3OMl/GsI8aIc7cvNCW8Ruv6tsszYpxO4KZlU
+1jyVWqkLxraVmhbstQWLgOPc50lUzPN6rlV87jJTo4jDhELO87HnSWyMmhc63mMWyvMAUKcZCPj
tXxnNQqhEwjmDodaly8xad/CLTqw61UT4qwqNyKVRMjzh+unz34p6WsTaN45WZWFh3qlG+94Sbxt
Finy7t4FOta8M2UTJB2ZrYpo4nusxXvEwemPlHiOYBGRG5CbSJvw1SwZv5CmxomQGQXjHwfW5NeQ
y2XYVMK9eob/4bXy0rTOL2dib+j0I5fZuTqauXIv0QwtT1C6fcd08CUZAYDVc5osN0Pa1VbvbTOk
Lvx9UhmntTTisHLar3r01HEu7GRjAmrQKJ2jDrGJu8CsXP8XlZdfTeyVmEYIxlsRFSM9pIra/IQs
9Zq1yfci1CdjFTy4rv5T+8s7paxBVy/Z3iV2HV3KfOFG6j6bnmTIhUyH1GpUp9TOKga4Ru5MK/+0
fIsmF9ZDFcJHXFAJOyOJU+SBEEuWS3ZvBKu0TUQEcOO3zTt9rzR2J1CP5MzqRz1kNr5G66sKOmU/
G5exrtixpdW58NjuxCr6GZIEI3nN7T9GA3fUV2Phb6p7XrHx/CCdzVed1sckfzGrfbO0/4bJ/zIX
4L1RS2m55eNJ8IbduGhXJoADnWjs6DTnN0v7imVNItssMJv0omllWOIgjsG7aN8aAroa3FfHFNtR
HzDFyoyLQ3MbsmnYTDWbj1ndl9FEcEVAiZI7T61baXWvGV3Afk7Krc3hEpVQhNpSGVuOIlS1/oG4
cBrMcV/XWczT2Xhza+OnNeSPzROVwNybQ92Bpo3nZrQvs9MNCD/kYj3rpqX2a0rWnFZp+qf1jgeX
ywuvgNcpdX04NO7fuRuY3ZKJY1/SRV3at3Tunk1dQyBGCmHoMOkyorH60kKxHTpsMIasnnJ4pXpE
ML5dz4fyyQdtlYJ0wWZXjuJfWlk3z2DpHu89rrcTV1GHFt+uSf/1jUPQGAa9Z8UfRO83Fk69YIlc
rATUkvpo/bwS1oAVxh9EO816V4V9M/GTWE1Cy+Pc7SO9O4JQflSWH9h6fR/aLKI3TRqniLLTBJnM
n7m6aCqsh+LTAbJk0aOJnSq6TBPIgIyeJUMzt50GlrL1zEtOC+7Go1vTQNci6CRa1nDrfdEF2Dco
5zlafxggMTZNqzmg0MfjUKtnZ4Tl3JsEMDNebJCQUpKfaV4/0mp4n1EG99hpRlNcG702XyoSfHPU
3PsABO5+HLJrpMfbwTB+O1hFU8vhRscWK4fLk8K5E/S22+Jme6zEuGhS/ckVMRsJBVPAuvH5FW3M
xDCCIm7/WGJ5wAznHuQBqcrQdUlwXC1fTaG/8g8beoYU/a/s0X8P5bztU2xtFlKJb/qHunYpxCiO
orFuJvVhSVP/xL24alb6pJyMW9+yKn80oSxDvJXJ8qlbNtQSQIyxRSCzDkZ0XVe6IY6joiXiI2t1
oKb5qNWEvN1E/Qx6sev8i0p4OFWJEQ5c6qyVFGb1oe+n30SAi21lyjuj5F9umiZSenOIdbBGDv6X
IMW6BTTlM60JsFZdqE+49kHOxQy8gSvETa8rPukCzYe1QZuVb4k/bGgkeq607CmDz5T/ZhHzgA70
VM/pEYjVGeH1XfT9s+dhOiXkHG9IvIJWnV4iXrL1yF1n3SArXq86xRFgdRAfmcZrX7shAOwNWiBY
ixtwi5jky4XgM50mVEoRII8k5EQzTjcEIy5TQ/1ICW6Qhf/arv1U6Ux1/vh/QQErg9wlY0cdzNZB
fCls0FZ5t2899W5rE7BAfn01jsZtr2cXHcC1NU/vDQmkZYQQhSpAzYHdXF1H2ZeoVSeMJec6xe2L
q5KQ/S/IdtpGTMazZ8t7x1vUSrNrlk7P5Bg3Bao/viv2cuZnHxvH2Tc/B0wnA902u7JwuMLR0qR3
SCp1zQVfLPUV/AYPOLMGYYhkvmD2tJvpARSTmeOVddSti/B7g4AP02g4lVHLkqCzadvNT1aZJQGY
pltTkGse/DPCJJt/tjsGznQZEdw0PLLbDj+e2CZEZJe4McQLVYd7OKpb8rQ3u6zWPoSSBhbrTwsW
y56h9QxavzUr8wsHyUnHyF0n1gN52d4matrXI1dxM7FhfS7iZLRtwkYbiY45mOcAN9jBRTBu0b7b
wTxrBr8d+kMW9vYQuOpQXw3i453CBXy5zRfulleRZX/0sguHtYycTigV2Am2BwXOuDGJ2fkIEmOD
gyKLPt2C9dtiIC82w3NGF2KwPqsxMt/zDNeXWQBviqeda9lvWoGgW0CvlWUeMIQfu/5rDaauj2QB
0aMzrNMi/XITwuN7B3Hy3eQZdm/Be8WkR9rMOfkKAFU6Kz8s5xAL8U+wnSufCkf9FmzEh4yBrQWr
w+rq2XeXd44HqglyJ0wZKSnVocayO1Az+DMyVEJbfStbgJi9HsZLnqA0LzhdI/ssS/k7tToqXMr+
eSjYuWr+oZnNs1qWsyy+COU/AUT9aUrvC9H3AJXyZLsLPn2MAXXkohop/a3tyS67aDv0W8fG+rLi
x1kCq+p0dL+m084idy7WvPbR/VFgT9ejK3J9tOEZkou4DTHqZeLLHy0LbHzuWMErbmfu/M+MzF+A
QdywNvwDcQpKluVWjCQ7By3j7ZVtK0/+cSGF2cK80lT8pQbCdLC1XaZWylbusEgZQNgjjHZ3GmOw
Uizpdjzg+IVlhMonLf7DRUpO8aOfwKL0aI7ZSiXXBcbosMJhXSVIN3n/SZfUnA+7VoHq80ptN7j8
5Mze+YyE/h45gr/rlcIZZhLxIhIE0zEyNiM2JKV5uKQquByY39hTqwTy2MYbI3VJuT3okfZCNDHu
eyy/2U6VIyXrDqhoawA/kLn9j+djG8VhcYKJZm5mM9NCKsx4pS/V8F1W/d5Bnry5Qv1olnsm2zsF
hDNIVFKorJGnfeNXdZzbP5SxaKQl97HyPZZWY8+UzYfVWUc5t71VjA/BzNYrFKsA68NwyDyO8fRX
ud7gWkdAvNTFzeqsZAPR5KerxR8x+u+zGcWg17zkUCQJdxNtXvaGVz71kXlPedJ0q5eyjHR9GysW
oUNb4GXrJ2aeLKOOnhuo10dvy4A0AJ0ut4ZdR9AslLM3nKVJ+zc+Ag+J0HvWx7mGpvDgXnsvhugk
/dS44Gf+yyr5Y/EdOsiNdzaybOG5aNJ8F7bmRD3fYnFRwLlFiW59VSZTKXDRDGW+6kOLjuzNmBCt
VD08ox4taKtFrhVw1walvKooKbOnFDEZZ67acCH4ULotOQdxl3X5Yw4BzQ/VieFtX67/kSvoOXCc
8qYxJO+LqLzwjob35UGGjlY26P8fVF+/OlwPYD8hDdntT1TatAzoIP5G643PzT4OnPT6t/XGk5Yp
1m1+NyGH1BWNW9Z0mEaxnxWKYp0sAiz0vMcx7nHhiq5t1SS4p8WnGLN3o+i0HX0/KG55whi6iPnQ
pHi++XQkyBL2cy49ksS4fswZP44+1K9JaRaH1T2UpEJnDhyHjc9+gYdsTa8McMGkM/2ntmjFOUud
98XVbvTXiK0fjyzDOu9RcZk8JHpFzU0LhzRq83CSC90+u8zuhl2VJdrWdWwQXo1mhZ7i2+MOdjMr
QWZOuBn3R57i0MRwK6dlkA3toyQJu3fxsYFEHnBsVyDbjLjgCkRgfpqs/NzGpR347E4I9GImY7I7
jvaEkQyQBt2s95E/MKY4NOiHZKcLqFjqOIcEi2Zn0OWZhjIGvYxdrLOwWoak+KJLTDLT0oTd+i1o
Fks/1ZBoq5zoxU3m51KyQdRE6W1bsBc4dqnRs4eC0J3T74EVHjsWZHto1uwYl24f65az5apUNCo+
Rlr23HnKJ1xUn+AxoE3SzASveWM7xI5ESczXm7YW3GA8Vu4Pt0eX5YNFtXEu3eaJP8TD4qND0ISo
w/Iq3wu3eEPhlTt/Ht296prnGdaflNQg6ou5H9z+H8M2KRqjfMEl/68VyMpti+6TjRTaJrzKR+UM
AVdQKLBdcZwTtuIyYmnXlOzpXFxO3vCY6q69qgKijoVcZefaBVrqyotn42NMOAJhBKoX30rigG1M
+Uo27EBSe9hUKSbPSZfr3jjZx5r7FxT09FraJpMSXVc9w3yI2nTtULSJdtKsO/oN90Uoz1u3i/kb
/RO3YmwI/PTYYI0XryubTZ0ueCE9+95EHpZi2BoaftF2qD+1OqYejniy1jrtlWg2h77JMAWy7CAU
vuahQZjqTT8LfQOBn6bhEf/JwTKbG/HHn5jdAl923xIpdG2c9wQVcG6BYeltqP6OyY5IPCdukW8b
jndYC3LZNdRbbdP6vQEgz+0ksfFrOlt+q6QZqh+PvV+gp2N/ghj/RvOiu9UdnEVsfpzxGa8G72EX
B79T3d04O2Kpx19jmYd8WW/+2fKBA+5hLtYhx1YcpIJUmOw8xp+sCyQkJCa4XJwgITY7067fKvnU
9TZnMz/lbTKVh1ZiKa8IEC4NsFI6WNcNJv53b5RsoNV0iQoe5DgM6bkdLYxNteIZ3RkEVR15Ykrj
YeDyuE7XHx9LJ4yOU7lzixY9k5jorgQBPfXDByosTm3OoXRq+6sSLEFMJThSkFuRe/4oaw8OCeM7
OOEjG13jqZD2jkILC5vs8Csxs4E3J86Vpb4nMflLc36Ioe7DhseYEi5/udnCnTScD8QhiT0X+nbm
fqTLwKqp4ACVujqz+CCYmk4SIR+GqzczGMgZQGevR+Ve0zJwv8t5LjpW82L9BzMrYY9jqaj8LuD5
h+QDvfa50vOLxUo7XU9XmL7FpstsFcCaind64twzy69CUx/v0sCY5+eFwQ9btYAhu1+GhhSgzOYz
/uQ1XSCdazBtZHeGcGhuUvcPWJXVY1WBiJkFEyKqEayZa41Z8cnEF4ykDJkNr5LsZfqW+7tm6aPt
Wu24rUrBVwHTBNWbqKy8JYWmdpYGroFUKJHluEMusWKHDQkKGu/zzZQUxaZemtOcCu/Q1P78nOoN
7wlXevsYmYBKLbpRiecAjtsI30mD2eLm4tNykI8xyk0i9xPWpU2/WGc8cIxPMcHKoQ7pY6tOBOVu
Pj4Shrd4mxQCmm218K0VfBHWRJi1NfLTumsFjzkeRhefgjgi1NMRMb41DWe+PlMVULcHT9fA7goS
Xna9r1Pcq0SEnW1a8YIqB155WkYnRa8pfcej729X79O0/l1YGoJZ6h18YyYTwO/f9EFHzb4z7sey
fWts82Yp/hpjrZ9dY3xk2ayKZ6vLiZWOJDeBS78tRmc/4hHHlMc7ZwG+wrhwmWb3NZc5EnRyKlaB
cqyhzKQsvpiZDnOUk6TSCG9UzXI0uHwFI66+XSZL8dEN/rOF+zZNsUkNcb2frLWiYjjN9TWhVXUT
RVkWOt/Ax9hL9MZ2kgSVwVPXE7d2MKPpvs4OHsMXNB//WAsPLFkh7nFLeKrp/Xsz4QchUMJer1XP
YylGmtk04u9Yt7t6CoSlkTVJGGGa5alIFjtwB6rzxggM2Kj9YuKpV/njH3DGFya9xjXYGeUsqfTs
5GKpvJEtfYE+jL3eOcxqiANh9DkrLnygslUHhr58U/b2atXHSWzOcbvr6Ka9aP1dd7r+nNvOP/AS
a+zhA4J/w2Nw/t13REZSbqeGCc7UOw1iOK2Z1x1AWBqjZpzUfiGepmx+zjiXWCd4a9MuCo9nFwpw
dfIxVjgZKeEJIFf+bbj7BkODp8mP5/w6GmSCke0CnVHbh9CzbVLFBbO26q0xu/tRZyFbZqyDY1md
lD+Io+NdIb6TwrHQo1gkqpMD2XNPzOSkZxy6XmLEGzFLnZS0QGtvhoMr2gadnoyJwK/Brjmit4N3
T62kdvHiGKzS6P+Y/RA6ie589ZhJN/Ngp7D2dwvfzH4a3f+9yO+qMVvW2ta5N9RV6Q+aKc2bShfr
7rKs6I2Zfaqpv+bM0j5NzGGl+4jscuI9AsVtXwvxd2pop6q1Qe4J8P+0a3uQ24j+OLI4UBMWL03d
iy76jAagmG0uXyzZ16gUprlTc44VbeKFb/LVF1li3KpshTHTCdOI9tbNThvW/pDd/d6NQ7fiq54z
irdTnidtVBFmHHWu1EWfX00L45eYi/Y89hRn0YhqHjtTYaJo8O8UrtseDNH7l4Vlyx4v7rLzxlTb
SCPT+H+iY1ioy2PufM5wvCxsB8wO3auNkHHtdEpu0pU9EpkFugb5sG2zTCRbm0EcjCXBhra8xoK1
Olc0HC7sf2uXdFJREXXC+9sa/WfMPmY2POu45PXqgqheIFvB/WlHI9TRS4JqJrfWK6LzfyorNk+L
NWw6z3jtCw9bsvvpe4qwN8CgoHZdiuXSaAKajpvVB1Ljx2U4Fm71PKE1bxJMNke3JxGbuKdZS3DT
moO5K8cuDnzzGbsgPkpmKfzZMeFiS3X3/z/wloISYRK605qRUbTP7kqVJx7hEPBM8zhVp6Yri/uD
DGZ9Nxifb2l2b+WviPrnm9ZM2YP41s2ZM1Iks2YDfKxJxC3ura5b/yYps1+sznuJpeNBr8ceWXla
d9QUNDa8umsTx5W0UXpobfi+kYj2PnvYF5CJ423pQfH7VhPGxYgijb5AQ3NjhDj/OMxYvU21Oxzy
MiIFYPL9mM53vys6ikjrREtOqUsHjjN4uypd/5EVRx6GAoZ330pPMh27W1VsBz1LAzLs2W9Xak9t
adew+4zyEfFoGE3vQlMrNh1+NnsKmvyNAc4r8pqa92ODAz4zLwTU55NN6lXWCDlJ9Q0M69dAQdgG
ElGHOeO7sWNn5zYT4IPEaTfstBOeJZTFMXnwZpugc8STMXLGLVpo4UC/FB+Ab5tzBhY9r83mZBCb
pcuQpe2Sm6Hsr47rrtXb/ZpBLqwz11ju4+psuTFr8rKX4WotFbyBTbf7NtVyGLs+5GHkbDyNizEN
rPskJtACzgR5S+bJE/gLiGVzecCGBX6jKX4pylaPRmE9YIhcwV2l+++lnyESCd6vvUmvj8PaJioX
MjhOsRMoP1fVN9OWpFLG8omCODd+LSNEAadMdmDDwYJafPKJxDXhGRW0NXFdi9nGmf0S8IX7sS5y
nroadUArYm3nU1Gk6elTOvllSIoHoCOfup/1nozL6p9w+n/x1PKrJiBJ7hB/n6X3wy6uGWmiSHvN
uRz/pISpQGqbXwOeRuUW8aZrCuNXYgODGOvpRH7DmVMDMMgXlXb5kb+H2y2HReSNAAGJvgSt3rtP
jeH9ayukJK0d/qqyI7wlGEo0ivKc5U/jX3P07p3LfQkPrc5vt0mYwRjIU21ftdpBcjMZnYq6VBrG
ChuSRTUwLRLsp3oSV+spydVqMmeR68m0Q9r1OPM1nKjc/nlWzGxz2R8/inaqdslMxqc2ZLQrEnWl
oNg+OJW73s99lshAMNnxkJS1X/9nzKmC3quaXpDQqSsVSBTvoIrTd17Y+AD1hYdToQjlLBaGbdKo
Hr75cP2kO76J18WT/WvpNn0gXG5t0pAqFHQf7pfWDL1pmkMQb90yWjzHsUC6+vLXcnCBG4v6igWn
cKYkBjBBP0Je5AezFk8Wz6nfM6AxLGlmS5jAgmNb9hia4u6AcPTq6616EAna4VTtd/oquQEupijM
d7amrLJda1jux6yM0B9hHUyxwl9R/fYqjHIOKleaWerWNlN3dOzvGed7aGQYCC1pNs9+EoVuqRv/
DBG9oHFhGEKroSu9Tln8EW/pGq5C6WC9cPykuyKtt3SSD2GFoSWyhTyRajqq1Psd2X6HwFnftMpJ
b/wxS7SE9RaR19zhRZxAL9pZA2lAh1YLujvsja5pBnZg8mAo+mNYVmuXQ1/9qnUCdMQ8Qy3hnV8n
487g4kHOxH+yCi1dO9nsA06vMwgc/STWD7n3bkt7DHOH5VMXTUDaTO1tkYxifRuxmjSmY1OkH+k4
Eeb0GvbijLImN1jWXqPNpTIRnA3kfWRLaYI2CXXjggVURtMaOnO2aftWUIi8Uu+zw+AgkjtVHd+p
cfpRbEmICHn4YqAaZJX/bZOGUEEEhZCZjyZ2HN5kUPGfS+LmpsuZ4xnLmaTvclgkHYGyZwTyRxR4
TNDyHgMeCYvMlSc9xbDGWnGJ1NMcCSAp7fKY9lksnkfbENh9S5t8cvHo7PSfnfO9+81UP6k1BeRU
v0tWmLfY9MS2rZz3ysznI+sJZrJkDJIi2au+J1tdXfDmDCfVmcum0V098Hwd4b3VHi09RK7jy7sJ
JIdmJVDWbFAm4kN+z12qqNT8ZGRTFcpp5I1a07vF0oasUWWY25Jb4yaa+96jozjiZm+uW1hc8KVO
WHbtMV+UBViXOmIy2T77Y44gjpv2k2Oz2Mi4V2+eQfktGOOt42H8KlKa+bpZa0NdcEB7lMKGNHXx
TpTDi/SRgVNDpN/dGG2FfWttMf/1MCbRoaFe4BAcYmzEQdJq+tUvHwS0qKValhtn2QWbg4XtEixQ
nhyLlFp72ygxkCTQI8YqAzJSP/RYWMhGETVJk/pwYygRrj9yFUrnK3vyd63o94OE5uNCxmI19o2v
1D8b4PdQpJats7hHPSJKPSbFTF6cdZBcFrw8JFX13oc8P1Cy3dg819p8PmFnLro8P01Z/TXbNhvI
jKqVZiDAoNEEpkbrpudQlCcbcK2VcAVd2i1FFEZkdwSeR+/ol+U3s28OcGLFFxdPcpJeGHsC/WDA
kMSyCAuAA2fP5MBNXSlDl6hpaGb8YezR/KlcxqRlQRLKigtT1bmbeReMkAC8HmVUpZV5InYVm5ho
nUh9RUtHDaTh4KNx/07FwjUEyGDuaBSovHUxxErfyqn7GqpTm2rGnXGTTc6xcH4ooLlaGVKmRD3E
xhQy5waJGV1QqkhGkEjaZH7p3OE/VIFa22+atHuFlmbROmByAfo//wPcFRfDVscBQ94eA0zUcdeJ
eQLi12c6a4xnlNfbUNA1axXdvbHA9lfFcrQYyjBs4u4Fm80ZJ0KjY5OUn8ullweoANSJcpIKnJT9
qNV8ZRNeVsxhhFqu9UjIIkoscTOZTkkJxEZmPAC0GA+Ega/FIm4dt8ae2mYsqAZlZYlaLgSVGUrQ
0o6m5mSoILha4s57KnFBvxaGOWBil1sM8Ai9Ealku4r3vkUYHrnyZc60k5mWgP8q82ngogl91YPM
gdXeW5og14pPOY6wiZdwNJDTclQahupPxm4N77v4JaLx3njN3V0ZT9ya6PHOzt3IOd/iN9pZVBuW
ix7vyYycpFEZJJapCs21DJMxT2qLzXpV9fE+qo2vIub/jEn/ovfzLzDU7tayOw+ZobhzUugB4I+U
nk3791joEaH9+m02xy8nXruMaGLYli1TPLZQq/CGvc3MqY/5q9BSwFI6ET9h2VtPx3Bps78sbKJR
cqBrNqsxJmEQ3g9igSqso5qrZE6x8c3QEGL7opXPmVD5EXgZwBiEnX3u1MQ9sK/0OfCRUeNnYUdL
ivCm8kOllVveeN5TjeDp1bGkk1H9yx2LJyHtHnsa+uDeGfKWpv9omKeu10e8KlreIkxUfPiPvfNY
bh1Lt/SrdNS4UYG9gQ0zqAm9p7x0NEEcSUfw3uPp7wdmVWdW3eyM7vkdJEMUldIhCQK/WetbZvsq
LKtf15X+3ObC3rhSGzcyqe6KKX+G7zJuRhndkxiLdbJAbj+UjCp8J14z8oYf4M1sJCZjGwNczhqm
3YlJ4s9RO9vgQo9aS4y8hvkCTOzJMjDJTr5FKqv4lKYmN8XPVkk86IEcHgI+hF4K17/lHxx6336B
JNPDwBhWBR6m+rMTyCIRAce72AhOhhdMqKBFtgW5hd0hJ9fU/0yqybkPE3MdxlN8JSGNvo+JyYqh
+8U1cp+15RUestyEfvpC6CZbK13YyG6ga4UoPf0ah5I2K4UFelhzyrZmieoKFh5rYkKTG7uCJEQw
32LoMtZFDaniUxV9YUbggGm2FoESr73BhNpvgQaoiciqqq45Q2EjNYaCyapiGG+12YMRRKd+tNW5
ycXWVt1ZuMhVjJr3saoM4reSbutJbOtF8Tl1OMYbAnSY6X9BDLsigR4WuKWrdZNqm6HP/X2JG92s
XGjYEcN2hzEr5Ss1E9ngD7JpaJLD4pikXbk0sru6QYRoGwN++Boiju/JTa8RSJRiADLbgRu4I7Nz
xSSMljWoRWvTOf2qggTEBix7Hlp/PTLRX9ro1TSJYAyJ966pwKC5wlsr3pySMi6yuThEdntUWpnw
B+OHLkB3O+nFdW6hKIiWlgbzAS7uQ4ZpCX5a+FBnqJKH4ScCNQ3vC+CwNkSYYDk0ZDrRhVlAVmxL
blNnpoeTa02PMMjgRjj2i0l3jQKb2r+pOCbYRswVd2aAyrP6ad8rPN4s3VdjWXmccNPVAHdPOsP3
oyJDrY3Mce/58S7LHKp4j6k3svRlhi+taXDrTBYuTxdoue9hKaz04L2DLh3CPNxQyDA2I8J5wTCR
sVicmJsgHa4mya1x7pfL2JThyg3CtyZF5B4x5G7JSEHD5lNVmRO6Txxpus/LhaabHbjurlWc4Y5r
x4uB4XGuFWRQwNs4t3mVY15LiR1DdwoiJ1ksUW6iBtfZJZBz+5FAfyYMCFubRNDERmxLXGHPVGy6
m0zsYVj7iFko3nyVikXYZ5gnvfsmK/YMKSPCC/RTPsZIcka5nON61nquQxdWqPnYCbCdVmrjjwW2
ZgobLgFYTCEIOL0bzLsmc9vm9psyPWfZc0CuIJd/6+mcAiHiNd53pFcwlZeK4Cw8Qh7rmyICps4O
G+pMtjNSzvlBy/VS2PnWHhiXEc/rbjjQFvg5Ef4WQYfhix4pIhy41JpyQ8YmRpuIv+jRCdRRNvuY
0vdI4CztTPHgyoykKR8n/gwHDcvuTke+vWiQoi60mB+yJhx+7EaZHGjpUqJGW9VlBqltYIlaMTNu
DcrXMTnI6kehe0sYKHJT4TAirvlJgK+rIYN1Nq5YyiSxQvjfXn1babPicdk9dAkDTnAJOLhS3q28
rJBCEQHUlYp5ZEy3SAe0qMsJtnUZWBTR0X0URWpVVLMiCZUgi3X8u9iKTyRaqBWV8rQViq0F6911
OZhPiin0UuiJxyoleSsL88WUAe7iCWxQwqSgn20lJbAyr7Dp9awv1N39NoQLxYkLu22ROcBJDNTE
0sF0bI8SZepQ6Qd2QpxDFVGbA5JLLhMrUwcxMkS+fsRgUJV6uQ/yrF/pWfmcEiKcRggs7cB4BonG
0TmuXG1cWsgyiS0zkHbZgeJDgi4WlkxpTXNl3joHwkC+AaQe8rwAjjGiRLdMDoTZYt/FfbUcrGpC
mwPFyf8wK3AHweR+0pl4G73MXhKujawKaloyLQvZZSBHRRAN3XwaHqagj440ddzY/lvPeXaj2s9E
OrQVfkYB7adXAxPlsj4OmY4mZV6HCIy0rIPcH1PfqfPtRnRqU6iB6MguOeYTDv3Eg1I29hbjpRon
CA+zy7rO19MFldh2tgPHMKeJjzzDATK2ZciHdPTLTeuLx0AjUt3I0L4591zswm02xGfVlDuloa7Q
PdCNsqIlneyv0iFgPGGukbHaXzpd/zQxHWc20x5cBNfMGvh82rOk0mAwPog2PdZJslUTiDo1xagH
GntvD6a7n9Cl66WP3W3Ad+5NzKCq2E3XrOegWxFasRwD8pmi7HPImFhlnBWj0vrGUfeZQZWsFG2S
GMsrz56Iw0CDVOOeEiuwVplDvnI++rugjL5bVsK8UxzTLi0VarEP19Apsg2AqZUD4dkEZA4j87PE
nrbNwxWlbHkAk/RL2cp9rJNNC0xz8DxCM7Kk3girZcGUawg1R++JH563kEGwn1z7FaSae0AxB36t
i+9Ko2hAqpNilYMryEZ0ap186OLpEGNVOlkZZkwz3UQ7DJLjYcLFbJl9eAjkezr1CWOOPFl3Ljq1
rB/uZeBhMG9tj5GKlRLplPNS1pO59sMxReFdgLEIPfN4u6GYU8dSG6kADezqfQdv6fZAMd5Ztd8f
7eAd3n1OYDyzxgPmjsLY3b6UVlft/EltkBLw71T6e6tIohuCQBxvNwo6/m9f4T/551dVxIB74duZ
TpjbvAjEGcGiRjR2DfWeG7MY6+Ptrp7Uo7u83b894kVKWyCMC1cQr8QhJ2Dy0AxMyXG08uXtm5yn
5EEaxrhzK4bUUjmH2w0oE9bHVpRKVrVsk2dJ98bV5SeJ7Z2J9Qo1WH++3QwDsktEAdw32n3p9wTN
zLldcTSy9xL6qa1irma3m8Lkq5HUvTyuDg26ljPbKrobrLaruob29vuvrdLpDUxzulPzL/v9+7J9
yaskuWdjUBnNA6eAkUWLD+xW0mKb2hiARE/7FzqEl6KANxZjmBkwy1y7IZ7Sg4rj4CxLn1AojdxE
oZx3fRhOje3TbEhUHWAw/F/YNDB3dgHnVy2qyTaJ7CvP0N8x0gQzlZTBqWuvGNdikJRhsU9MfbrK
DJcXwGX1o6nyIzxX45cVs3Kq0/EH8gjS2PypvcYCub4PBBZjghkcM0ev92EUhEdf1v/86vY9f/7e
7SsEWXd1rrAJo+x8gXeyyRXPhCjQcgXBiyhaC7U2cyfj+XbXgFPLhkTKZ5XhVLk9ervbNo2175P7
yTaCdW525t0QmeZaeSj/0PAOBGGr8eALCBWyNnk101DfCF7Yu4iTPPkHeL2M7K01xvhKXAwttQrw
whLu5Tm6+1q57XeUJfFXo/T1kREErzmYk3vORhBlNAQsOfqyQohqf0s1alrtKQ9VvVUJo3Fys40j
vcfS1cHhU+2XNLjiAfqPuNOqWtz99hWow8oqq1UlvXrlhqP54IXDeBya8et2b5pw1FK2WLhGnBeh
zPxSeZ72JMqcj01kEucelGRKlgrSDY6jc8W1y/eq5u52Y2D0BuRt1YcpIVojQmR+iy1InOZnZtQh
P06IAYWBvzY7pW9Arm09dyqe3HEAjmZo1aWM0/JxUupcxTL+QVwSNYQrXvo405Yh1oYfzcwtoj59
VXTRByYHzmqEtP3DjfLnGHXNQ9hM8gwdKkEL29uT9953/o6CXdIpaYS+TDG0Br/7YE8C/dcYHFrl
Xt8ao7T5dIJsA1vQrGoc4m+hxtvdoOjOR3i648Ruw1GVv5FaEyNmG0NWWPSdybj1B0YRaWqV21pO
9jnA5+kURNEsdTzLIdf1GJTzps8z92LAsEZyEZtbrr5TyO9+4PlgPhhXtWmXu/+B+P8/QfyV8VcQ
//PPEdnYr39j+M//x28Mf1P93dB1BXXRFgDy3RnH/xvDn0cwiBmmY7mGw3VXQddH+z2D+jUB4F9I
nUgf01aSWEl+X/0bxF8Txt91XWcC4NrCEIZp/39R/A3SBYo8Gf0823/942+OZNJmW8JwLcfVlS7E
zPj//PkQZn79j7+J/y1sLS/zwMK4kMuNKl9VFkN7Ku29k8e7pkNSghrloeuTl8jkoEXf0sTIhpO0
JyiIaQ3HG6dr1iHWoS1hmiIy8MftCF9DIoC0bOcQpHD1xZzzkT27AouCFaff8xQGWsbJrKNj6BT3
uX0fWu3nH96Iu9+exf/K2vQuD7OGf67h/Lcn51iC1xAqqOmy+Jwf/8OTgy4gWAH3mIzFuOv0O+QD
1NPpKQijexh1G38id3QVUftlfoTQ7n0EBIgD8SmNi4MJO1DrbZRT+G8DqESmOBEnyRJXDHLlMOBk
E7qt1KMrj7YGmzTZhDhDsZCsDD25GkV9V7f5YWxcdBuUgPl3mFvLv36GJED8x7vHE7QVR4qyhakr
jq4/PsGSNCl/mjHNYqgIGkZrNLvh7fY8Gi6xR+YW7P8d+OBg8dd/V+p/8oeVwa5D2i6aH0v8+x/2
6POKeiAKQBgvuV9tRZMdKzwg/dCvjO5lAlAQmvUyZ2HvMHMOM/3IgvKcasE2cNRC9tWBJBlGxJfe
7FZx+fjX/z7rT/99Dis13eTD55j/EU0xuHbgT3HjLnK7Xat6eON8jqPy0DfBGeDIabANkjiHiz5Q
0BNU5jAaoqHc6tWX7MR27NArgWqM2jcITjuy02mzuWYb7RtC9Tflh/c8q4kEMMwe3q5gnxwZez2i
lSuMpxK4v+QCOiFmFUXzA7wzV4p2ODBNfxVddKyjaCtrGhJEilVtHjppAxXo1/ZpwuuoX/LCeDAE
s0skfxuMcj9lmGLaSq+RcrbCA8ZOX2siJgI7cdXDH3/94kGh/pN31xEmvZnNSYHTwr+/uywl2UbH
PaP4CVVrQ+otJucGnYQWt2cp8mNjfrS6eU/g/bN0s88o8N7d0Xzz++6KA8vIiydoYM9cl5Wa9hOa
4YmgPZyZHyQh7mTD1dJTK31mY1nme1yLbVhvnMTcecW0TIJ2MS9XfIetFR5U3xqP5hDObM51YwVP
OkoVNENtHS1T8HzYJp8CzAxkXz93Ij2aDBOGmUrbz2IWd+VHGNX6ZHqy8miPoZJSXPvhMOPx8w+3
T+fBxzkPunNf5mud/W0dFReocUg/w8eYQ9UjIYpBsW/j4ShOrpnd6/P6x/8x28VVLS8IwO/Y4i0e
RG59KQDCCnXPwBS5jugxTHvVeOKi99TkeYel21oiam11dXVAADkxDtuo21uNc4gs8dH0CfdxmYzD
jl5jKXVtW9Tnvm+vYW3tgoqJ85tddUdWHKg0gnMn6m2P9reG5WZE1pI92Irp2JIUrFMejseM1DBU
urDu8g1ewHBFVbmwGKUEYrbrl6vBzjGCursyT49OiO5QDiixp4OPBAwJ6P7X1BdnI6ouoRkxwKcY
JVKAfW971kLnpyy9ny6epuwMjuxeC+RpkOlra8AyJVO3dlriWXNaZAujiDjlpXNMBm09z9m7rF+n
fnXwmGMnoAk0L7+Gvf+McQ2t5on880MK/zeFGdH7/to3jc2vtEVLA6ybtmpPk/YSWf531to7L3kA
WbZZiN55kl1+56nqkbTxrTcVjzZ+u8BAp95NyYJK8R4GLmLCfKFp0ZfdWfuA84+N2NgS7lNj4Y0U
z35h3qdKR3npbOMh+LJatR1HsTEMrGR2eppKlvq2aT+VpbpEqFEQJJxw7X6x+3mbBkZH0nka57Mu
6yKblV5Xv7YA2EyvPQMbea9lcZczosemcJH6konlPnrDFoXqtoQ5JdlVueoItABqVgO8q+UTbwMS
gd+xJpjrkYEH26HtmFqXCLuXOaUY6p7RyJL65jyZVfjReNljOTHHZIAbZ+NLUsua0SOiypaUqDxF
wjmsaoiIwaS/NKO5y0vQ37a+kC4ApKR8jIF++gSWSrO8TwMEXLH3NLjhxwxCwYqwJn3kY47HLSUb
8tj7SQn8VFjt2VAgV0dxX5WAsVxVX6AVbFqr2nUO5+HYY4JJTlnq5I+VYwDs8w4QR567nySssdbv
AcOUuB5dNCt4o1BCXHQQD5P7bZXlr1TmjwjzXmAHzDRPjQOX66rDtlTXniBXPvRHK9Y+hpA3tzLJ
H0lObdKf68Bmk1o+1qn5Uv2yLJxSRSXFokf7fTHd5tUJ3fuYQj3Elo2MhkE8Q/MkK9/yMPgKcqqb
zIufI1W1aKo7QrYAESvnyWdVzXomXuVuik3X3uHXv0tqGDOhOMJQfcerdLJyhYgaA6XaVxko5ZbB
tS/1l5jBSurKrZ4U29wu9prJBhwgM/rEuZQwqbOiCYtbJ/VvJ67iTVBnH16l4hVlS4g+ceVZzIuB
8UAnwJlplzRk5ayRAq4sbBxtnW1u9ZlboU/0KYHAJ5A8VmhCI3dkESPNe6nbl1zCltGtjV5YBAxJ
7GjqQ6u7fR/LvdaAgpvYiUQxQbko2OXAGYY4KIjpK1FHL4YFYMzpd/OW0idzSTMeJogPkT1tAtQQ
OZgXoyoeE/MVjcBpmJjNFdochLfSbYsoO1gOYfPCAm+n/I4ZRfiK2+TatThHGaeifUL7NTivY+Z9
m1jZG7u8p4M71x4ZCedB5A+QwpCaQcBIf1ohvLhOu4oxf7KBJmpWddSMjngEoVa9E17okxCuu+u0
kxsd+0PYQ5QrR/D+IZlIHfTqH0UdMI7nMyZ1olvJXNajh1CR3QIM1FLJPUkdYJJ5aYmpKGuywgkH
LkJn13nAmeTWS9wt7Np9SxQFw70nmVh3HqDohuvAX1+hhf1nF2iLstaSjmUS5fXvF+i0INAwSzp3
kSDT9eoX+viV110zHPPgL7B8FBj48a9Y7DtQAzjNum/uTf2j1zCUYrz26WfILfufgLensfj1j799
zgjtOS4OwXH2750e/dL/PeDt/BMabPjf/offWkND/Z030JFU7TR7Bm7Af7WGBu0fxyh1F8lqdEG/
N4bu38G3UHdT6jtSzl/9oTG0/z7/7L/S7P7ZH/0Ww0e63Z/1S//RTggmwsKwHCGIlhPUlf9xWPkj
ECc/1jLMOHCPDFCZT5qDQcjIBri1vcNGuVXdNWf0enswxOliDNW4AtKjnX+/wV6mgZKzMpjU2BR/
fyCefy5wEutg0BHu7Fq/jJFv7BAOa4fJzy9tCaEgV/2bXpnWri69dH27m7B5AtUvIBmWtfVkBdhF
tHR4C+I+RsU7adDH48sf3qs/eTmkM/fgf+yvGJ4hxcTRa+uGSanmzC/YHxrIXJO4j7VpQK88o5+i
8BgRdobnFpJBUls0CPNNUgeclMcYrUjFh64LWgz8eU+zETG6Vx4c8HBPqBniqoLNnR39KrWMYVfC
ddRkQ0imOss2N9zHPTiPWHuOOJshd9IfxwY6H5IYp8q+yxr7e1JBLWN0ew90sEti9kcFO89mmvbu
jO0bsGKSkKPuI8MgAKZMgHnAyorBGiYx/rx0WJdVtIbbCB1Pn1gWia2rtw0L9oEdaeGuvdHEt+93
6dJC9YP/sz0OM6tHKdZiLorIdWTW2Sps2v0gg+0EbRtROvglEtSeKr+fVgznXFnh9nZGnGhGfCrI
yiTZd9ayAmN2RmjXDuJgc995PHGudbiitQ+btLMFu+tKyPzkJKOzgFrAfgSibYqUdxGKjq1obm+T
AltBNjOq+UfWEALWcHoA8Gv+V1uZ/DTciPU4g5nNN2iCXOwxVVVRO9IxgUBRoXe1PO0zTA3kVjl9
w1WP0gOgep9VQUzWTHLNc45ENVJdjYesT+ms6zu4eFjs41Ff5QJ7mrbJ4oQroAbr0WvRHRIbmgl3
ZUXsPKEiHHzFXl0TLARRt+3xrD8WCeXK0FY7uo/4hGRgUSSgdUIUcYwSEJ8OVjStOkJq7cj+FARh
aJMVra2OZT71FZGdQj33RYwNs4Lv2E3KW2c9reWcLqBLtjfs0YnIUgvmhRirMOIXRtNtYQKcQRJm
60jr4H5z+SZjAVGcQ+oA54O11ocDqjP+XmYSLOY18sEetavSyUERcPQQZBTjbjSDi5GOs01j2TbW
gyixH06ReLFT7Hpecop6gw04R8LQFvYuozAKiurB9T0DLxlK8MRXZ2mz3249d9iaObvaUYKvwLrh
cgI5FrBKl3aCYb7tRId/pvqBCH8fx/WeFSU7f4PMLz1mxlrip40JGNHcce25mIOKPlpnltn9KEEB
zeQpc8SJE9GsRj0S0zZmuUuSccYgY6UwPkMia07hdGVwjn6vmEbKGeNqTmJYd3nylRh1issVJWVN
cuIUCnwa7gOB7oD8QCWMUBwzSV0aZ+WXnVKllX047R2jfAJuzmHmHgl+PTEgYcjrIgLW2X1lsxTA
mPkXTt1XsInOsMfuexLq2BSHz2RpHXGW06LEuKEVBTCwk3urLza1swrC5s0mL03MSRs6zdTQKcZS
qoMbGD/72LyXrdRJQ+QXK2YT67wxISuV+iEvwOCbilmF3Jr+oB/AQl1aI6bWz7WlF7TdErT1yUQ1
g01/cnZaq78I4qUm/lFnrHmP7RCxW3eKjZo5OIMrF8y+D745PsUa8lXNhCnZF8SbgTCk6CD6RVUn
D4PBAIQH+ZL8TNviKD39m1kh0pNWP1dh+9jjMuB3+YdkUETSYS5HDEldKbzgWMf+T1EywKpk/9kV
KUBDQ91nvc+Jt0cmAJneRpJR0IaUKVtPPJUAw1rfO+q05zvRZWd23+4xH5DW8YL861Erg2s3aZqz
uP0w0keTNyLUgSCQGLoyE1iYHH5IdRKarVT6+UnNX1lmxA5SIXrQjfpHrkasgwQVLP0QoQQLflh1
5keFYB4/nrvp6EX8huuUD89mNKaKiQhf+TMigPMcejUp1rdv/X5jk0HiNBq72R6vmIj9ixOGzXny
cLVaUj7pNaf7Ni2Hw+2uRAeOYYsMs9tdrMvPeQIuL3DgVxcoGJ/yOq1gJBcft3sVwqAHU8L9loTk
wCeaFiwgyTiOiHjsQv3D6ibkIxmegZGk6IOwjexw++r3u0KkRLrQNqxigsUW1A9LY66xi0Qm21wr
aS04BHXDUwf2TCzWavXLCfz3OO3MF9shoW2o0+ZszAMKK26BdSUuTJsBzVgEI588hukyBhGSF4ak
qQVB0Wsgdllx/l23K4pvtNHpFyGsiMTzznkcdJVvZFhaxzGzMkK4aDyDXvRbg08KA1fUTWYbg35s
LwN5LN9Nr38yNOlf0hzwXu5BKIzmKK86aQ8khqM58cYYS7vL8tn4nGqYYFTeI5QAXd+ZqQHygfNK
j1/kgYy2X37saScI20Cw0GGMnXwKPGIrvIj4bq0CFgaWYTr76Gw2pJ5cLNT7eyfRwoublRB62BA9
Nm49G2JD+R7wVwdoVU4xPHM2LN+HD+a9jFZTQLR29Jrl6Ll9NMJ6AgECB+xn39Wf1eAm9xmpA5um
Bz6e0MYfpO1b5F/htM2FDnTLrq2lmaS8Up4/rbPQuovxtZTAwn8SRgGH25vEZpjjjwZfEgtrWJK4
GBtqftlu7dCvP3kz9fmYre8LEvQWdtUigW+cehMiASD0zbw45iVXRbI1sn1k92z5c14ooWGjGiql
HUyjVocEBxJHJmYmQBOCMbAqmGH6zl1P/7iKPIJgG2zTK6uIQ9CTcnpIBYFW/juZkqio0jHYkI0g
L9Ncq/Rh8R3EmrPS3QI83GviFz0tTx+RSEhYDVLLFMH/yJQtsZP9FFkGzr/QPCRw1mf+/SuUhB+1
ETFDNTqzOAQKhCv5UwzLmfBTED5gZy5Lwzrncf5MxGrx5BfDfuREjlXlUhTNpRx64i8HsKzJs0YR
CWdHYyTpziQBTmW2tPpj8OnXjXbNrTDYGj3kbtf2zJ3VFS8FucSnnPT2GBsiowq0NrUXg/5ICJ1J
Q4qEsABU7ubTPkcjwj9d6jLaWlXMoB8bKyQcE0Xc1F972vKt0FeJ103nKQzDS2bmj6FS8a5NvpzJ
qbedWb8lFmFgNsD8JTmq0yPcwm03BMmihRSAL4TwjDGNX50OLIOlymtWWuPGkxbsJvuCpsi4Vonz
sykY4+QgfMbej9eJawmmU/CwMsBI8JA0zsb3g+TwEGbRkhvBVKl24weo9XcwvIs7nCycG1L/USCG
uKYAyTe1wZE6EsN06c9Oa6fHKfEeUdBHXG0YdThY2gQQ8EPumG+xNUDqIDYR6Zz3KpXbrm7FM8Jy
/Xq7IT3w7FaFjwoAphDxCpQB8qnRHUYuEThh3QmLA2/ca5HmWAc8fCuidKpTy7xn3/bRrGXUroUD
qS6o4WwZVonOPiB52JhkBycUnXLdOz/8sQTOW3jt4+0mtM2F44THvmvcs2akJsB1+Wh01itGAwOD
SEoe45TC52JFW8RDc5faZvkIINZe6wPctspM+4dpPKpRa+6DUaBHzKOTn44UZJysL1ZUfJgBEu+E
/9dj27gOUsTecdRTtmoQ4lOjtO/z+cYoMzJ6XLImrJErCW1YtOOA7s+e1iWUEgWTnzZCOY8pmhD3
C7Lr5tlBR07mVfDm8wodlZUjuQTF8xbA0F2Zoc7oan5Ua6ddKN3x0RmS4W62rd5+yipSNIikPq59
nWEmm0e16Youv3ga+gHkKkT6mPx97piejo2Iw7nzVHImiDo5ayhfzum6zYPoLOdv3L5bebnA9jn/
VGkKpuhOxmTu//y8JRwevt3/7Wfy0QD/JeT69r3fHr795t//n9BjCRkUrKHmX2N7ozw60In8iMKr
Qo9+LOab213TSIAHx1kFZaGekN3Pj9x+JoCUQDbL/P+YRuT89uNVy8dWK0HB3J6kzjZurPzxBHE3
EBg0eeLppPKLk83JZTzQPCqcz2inuuwu6YgTCLC9R9j97m43WlPEC4j7wb5nZxX5TvOcZip6BBqy
vN3rYmk8OeO2tBosBm56hjTYPZGd1T6zJMTrGlIp2vZDODtIYWaSQOiY97d7ZGHOMh2vB/bGgyCV
zT0iLRenNXe7rhsfs2YB6LI4DfxhKtGkOfNJCRGcec6H9A9OOXUP9gSnmwAuX4BNGGx88RwNeYH1
JWYwvBBu+l6N+ZJgtMe8Ne+DgDNP5DPOMyRT+EK0m8HXPzoMW3TRS4Fjyhb1u678Mw3/rgjkGylg
WMab4ILuHvQlHLF21TjWr9GEFhGUCWlENToOYt8OQD7YMzLtUpVb7x0PnJOpwzRGaYayPEwJe+5r
1KdE7iI7RJQa7bvc7ZZ5C2m9Hktm7lgOWm201gLACuk8KM+Fyyi61ezNAJoPDfrFM7QRFkUAYOap
y33w0F4NSL2AIx1N+psb1d8EnnHGbL2D3ZanWHUNp1ym93aNyImaAWer+5g4wCORpXJta/o9LG5n
xzm6r4h9sFEFrStf3BHPiia+1x+b7KA39QNXnX2r+lc71b+YSHwwC11HbejSPgmiXwcfzzEBaW27
GQ3dO81uHq2pAB1b04jlLD4EhgAi24Qn8BI4VLz2WCqIhpWN5nKaYSOR9I6ouFZ+7AzrUI9+3kof
gayIDVT9HCfJu1PG2L+jHkE3uT2xhaY58bH0uI3FjlO9EqcNIYdCt22ZnpcF9iAvni728MXG563z
6HdGRkTe9O4RgqIr3JIGCHhX/DAy/WsCFRfejSxLF5FTHCALvgt7rLcVgTgynn4RR/lLC7svq6ie
xSzaD/OrEu0vaWubpqJuB7X27IXVD6Sdxykn02WUbbdQILQ6q31gvJzsyEiG/VIZFyuY14MOH1gT
qn7qwHnDjxYCTSnns+oaEAatWju8e3H45ft4pw1p7yIdmU0rDqLkE9KgX9h0VfmLih+Hon3iv4eJ
aDsuve6+1ds3LPRvMYpCgmhbsjnGYwMbmk9i4Cx8Eaq9oqLXe84CmXnnAmnddjqp1RJflo4PYUky
5XXCxO9m+off5O8TVN2tXjIkEB7+kcnyXyGQsGu0IUWGOHjTJxRHLT0xwdWKKORW647kKvZAEtl1
pi04kzCEiQHYRK2FHXynGkuCPEN9BLtyVbS30O1fTLt0kDlQA0IwPusisn/oVnieXYoLNEXwyUe8
O0S5bNz2wWZL/Ir4LRMG0HjhfflJ/BaO7V2Fj3TFmX2fpMS/KP8pYGpVjGimtaFKeKqlt1HVRIWm
1UdoYoSuxsFVtjb4Y53dnOPwSUpr/UM2lLcFdI16PGhNbt0BM9uVpuR90rERBrE8c5R+i7I6aEXW
4TaHrpioFNl5zRQuNwHfGfKX3q/7FipLHbJOreLPQscaPpYbq2NVATJkohhZE9q66iadoPU7LKcN
hoIf1LnfpauIdcvdh8TbBQQZ3RdtAlUlAr8QzO6sKtMOpZc8ByUppo7t4DanzKUdXGLZhYCmaQmZ
oW21bcfqqYqgYmlGc52yQjIBAN/SsEbWPFm+ggteG1P0bOTwaot8nCv3gKXhzgFxwVzHIpSiX7Ap
toheNZuVmlilZygoMW7B5zZ2bZpdx5ruZ7RhLGm5dVI5NL0StoxewXeAl83astXvwE/a6J+Lb8eH
uh3g7t+wIKRwL3ncN156npfA3AGUXoIHKgTpxL175RzdM1qqeGazfjBMLWjM9kucV8EjWKIwN99d
JcWhJ1/mPg7Nq93UHFUhBDdXol8j6uK+Yoe7mLT6IcZEQpGCpEhbmSnOBr0CpFs05Nsn/aFAWYHN
MznRqMkN0aCQ6SKAN0P/IyWFLhFZ/up29akduGw4vfWiJ+qxc5k+QoJgOTlJ0AEDSN2sr7YBaefU
8/GSJbLckylcbqR7pxhkdzbxssKADYnnMGa4WnwDQ2J0MhmbtJLOI575pRQKxIVGgxzlIDAxliQt
g8y0z16baFgYmHlX0C7IH53ag23J4kWylI1DxzvAVTGs6U2LtGOWYo1xVDms3aHtYaeHF0YP7zXf
wYXQwYaneieSoDa3TQWLv2eVV9QJF0+byRpbxanrm03dQFKqe66RU+zu3NzgpSWifJnCBVlawX+x
dx7bjTPZln6V+wK4K2AiAAyb3oiUN6kJlpTKhPdAwDx9f2BVV1X3qHveg5+/SGZKKRKMiHPO3t+G
6Wa8Ja4OT4MJI8gwhnsh65c0AqqZhqmi9Ta/De1zOlouuSp+sTPBpTbCQ+lPsv1Um8cC2cVliRfI
pjQirKrE/SEmc9ulHD8UJ/w5cjYGCfPHPk82yVBbG1OzXwmT1hYnf1rURnsKKk13rRJPiVKvbW9v
ci7lHWhtPjCCHonjY3Z3qnk7CnUZpRtdRdW+zDHjd2eAk9ZT0zQtmU+hDfGALiG7ew/hcTZBDlCh
zH77WvqQzU0PSJkIOryVCPO7/mDgQjvgGaP36orjVCfMNNPm00hngNRQwrxIHo3ezveT75VIwAEn
DPTsQs9DQJFGUEeGVTeY2UOrpufOSsJtqqzHBFXvekxMcXaHjepbewewDx1rnfsAdd2XPN9NSacf
u9I6j714FoMXHrIEh0+i1wbD0F1ptrtI8S71DnNPv4mu+eDTDWLOKewK5oc3lnfdHL5D1nnrEoKc
EgCBnRjfXbd1iMit39FyfNJkIzQ6jV/GrC12xLg6kEHeHUM7myJGAAz0CvqL+qbjCoHQqM+O4sW3
k/QU6OHJHYf6sICbD7Jvmmu2fGO6hwRxchlMJqcaA/iwSyLmzu5Ap2V8aBSVkK5jdO9Qu9dB4cGz
G0LKXOcXTM/xgQ9eUEuMR32A5Ink4gz4TlKJxywA5JzbeArJw/juLUkvkZy3TAMpTrHk+Jn6ULX1
w/S0XaJtjyJ38DEsVT60RJTq7VOtxZYeKP788UyGt38X5cnPIFhRq8Z8VJN4xWuUkhOeGWvNmryW
ASEzJlqTVaOYHiioA/6oHkfEB1O4dFXwv2T+Wx5T6Lus8fi9IK58wkR1GZyPm0E7ZKgwvF8nqckW
BDkO19KGPfwBMg+cWXomBU6oJU2kWRlcOgdl+6/YXekug/VgrNKN3Q8YmnwV+GTzhtH4CyKWuIAK
/FIq+k3U2So1STyZP43CfGwBMhBSl7y7mqKymqEc9xGGQ07/seSCn8BGFR0Q1z5Sv6kMMEmdy8iJ
twY+n03tKawl9g+IoWQTYYBejyBbSq5+FhEypQNH/GoHUoxy87MhuwguvRjXTeoek0b0eA+VWgVD
6hwKnVzsyRW7ILRfaGnTh2aph065zT3/d6qqL0zfjwt/2cdRllbTIwfrg5MZ0K8qjgZZ/VqMnKqM
me5dUtJbbEf/L73jfBebFocfeI60jUENpzCLPxu/MddBrQxytarkfgqDfYUPYoViiOSSmcIDriLp
jh3DdsK57z1j0xO0voIIej/lNH1mfhUIQu+MGJkmLRZScLKbUmGCzHcWfstVpoy/uF89nGVqQWLa
m9ljjUZ1S6JUatvbsNXUqYFkW+s5GvnpDrjGZ9voHQtYx8e0EWtMBxfTxFlbEVAEAQg6vQUyqCZ9
K/6Bgz9d4ID/GbwSE3t4rgYHeFNr8q7HyzsUo+4z6rvaCaJtjch143yP/lsTL60jCyEGNvKxaTjk
pua4aqz+O8L4t6lsGZMUo7bdUk9Fy4CgLKyrS8IWwcnIeKz6JFIyz8aUzLuggc+uK9Ik6B0Wnf9F
u4LMvIwWvgOaIcGPXGSDfYR2hhSAwxHGWjRXLmisGifoPIHaa7L0kmiAn3k9p2xcfbTLjeCuDCf4
V0C9N/bE2iUipn4WMWJDuhAkGqlWI/0bTvCthQ29Z7BhjxNV4d0UJBE29AQ7Vh9/BqiackjkC3P9
VLCaG0HXn5oqJjTBy4lhnFk8XHR/sQGgsyeamz1HbyKEVtum8PlJJNh5+nK7fl0LXhoDYU4l0UQX
gw2mMv+K6pcXy9ep5ARoTAQuGDY8jkzCcqTls4L+drR899sagpcKocw2TIbXcuaz6hV5uwlGiD3h
YF7MHExtYh1xLuttMzOIqTCzM4IUT7MELu3MwaGBekUaofsdTv5rlhi0pmXBJGgPJ6XbF6lxNwnO
tVO6iZ30ZUpdAFhB626wkIMVYYbHaxSvcw8vdFzF3crMUQNGsfzKg+YPtMWrUXXfrSztB6tUNnV1
LTZjOTKIpYuqda82I7R8P34h6dMjllnj8CJsc5BvtrCzK6IWXG71X79g30kCwCk6h+oZszWzVFhx
OB/NAUe/WAjV86ECELqTYkbIBrpAp+GuJ17ckKq+RsREjb79u2q6dk0lVx1JtkmSr6qbv2etHNSt
4J8JKfxFUemsLQ3zU6l+p7OGF8hGnGVTAt8X9DJmo3unxv62yfRlsD1tlCVHvKvC3jel/kIsQENT
gViuVXylbU3Uk7CRA8EX6Rzev0CSU+GgwV2TBVuuRzu7wMqHEiAI5x2F9k+3G80eFigvxGk8HRzg
Z6iDu92cvLHlE309UA4mufkMhI++GhNP1+vVfijxdqR9eA8A62NWLsP4hvQNZ/4mqrlWyWUKBXSD
rPv07PBcD5445WA2aNXt2ir8leh05xoENLUpvwBjV3x77SXJJ+PYzBZVZGLvjL59DIsp20XgHgg1
yA/+2Hnr2LXnY8z4DoNbYpBBU5rjpl9Sfe2ASyQJfToLfvgxRaO9F21lHIjF8IllXbFjx3ur52bQ
ENJsd+cFZooSS/zQJjg4tHxWhdW9hujUd/RaN547yrXolrepMzYsu/ce1R07O+0Dac4XYS4QL0Pd
eS0+9AyxpDIpHj14jXO+5SRaH4UxvKeMo3yH32HInU8bKPzaS4rXlPmOw9xhH3W5cwwa9csuoeZD
iN8pjDpbr1pa30700YyvBm2d+7ZIoocYshnxUhmcW8bIMoSMP9jDE7Jyk0N7MK/FMVf6iXy9v9h9
fvXU5OCViDJw9TXGALMNASasoCdgmmR8DmJ82JcNdV8el8O2t9QDPvI1gFgOdDnZfEIl08ajwmip
33d9VMIULX3mjVxZQVCeQ22zLyAqXRk53geLlNXKTFjcFjpu9VvJWRxSjeV6tokxh6Cfdtafxq/D
DYMCUFNKHnJTmKtQNkQNtfVnb8PWlGMXbzx+59kkCtXPDGRYqGV8l1GM2+xoLFqrvg6OyYgHbuj9
JTWdJSX1rlELBCcaiS5dFG9kAlD46zndFgDKt8B8QQ/X08oK5uJrAAAa3w9D2XzYiw6FzVTRUOAg
SxarMPpDVSbEQc2F2Gb18GzSK83SYy2AeTRGBuq2dhEdkjrp68bcBDTKCEyC7TFgr1tr7z7VkP2q
tT30AGeL5CtO2VSeoZW8xVSmR+ak06YXNBNCJpJ3hUlajIBmRJBilqsNBtfXSHPSTRfSghqf8Pv6
qzotiGnFm1717H9y/kAcABQ8MpMTaWtbNSKb8KR1Fmb/Ww1QXUPre3BC6LU1YTte7IT7vIdCUA7t
V93W8QHe8pnF5FMG8nWuwHSgEjkHI6V7VmOSYt1gZ8sp1dkSXz3M1273ic2TxicywFDlBD9M5I8h
cICu46U7VCl3aRQKxBFRvcoV3UOfQh0zPCmNo+uBEGcMPyJKEmlFyomvkXEKMgZSk2O+zjaTztSu
EhOJloF99S0f+6ysEWyWT1YRZndt2f3yxwg+RO6rE6Appssh2GzLImk5JxY+rjCwM5FH4Q1fHN72
mh4XEKQqjD6IW4fAcud4FaIB9LSuJFCn1hUhik54KhK6JxJqrYwZdbacN9Zu0Z+obJM1TRhvZQs4
eTR5HzLSC+8SzuuUFg5MCdCqJBbCsZpspJ+OfmndNFyobc0+7QxalIht1zUEAys00CAnyfPUQt8g
7W+rmKdBII2hXif5XlXZd5x3yVqjCRmniel6H1+ohR/DeDa2bHqUnjbjAtHXTNh2pREUGy1NsqCq
9JL67h22jrWW7TvcdLviJA/WcjNb2IKndj6QGvSKxrPMc2I0bNqYNoM45EC5fUrK8VWAWFvBRsbP
5/kThwpjR5aZptvEUXXyQVoZyd/E8J8MI52e7SoFCdf568AFHa8Y4+dZDRne8GfW+K7cwhlAagbZ
0VrOpHT81jpHVxvluruEVfGZU4WthE99DNMdJKRDqIvwAwh+3dkDXnEItbj0k37vi/oxqP1gb4iy
3bbdn2wwK66UdqVGhp++8QQ/k+uXweRIEbfCvrTyUqs4y8HsyNlNHQ4Tausbdr2WCYZ9V9PZxuN0
X8bqW2cRjaokB7fNpJGzTWs9ZtSNzCvCdut4xtmyZ+z0bn2GrrnNBGGXaPRe7BF6hgfMdW0oAt5d
vsvgA4eTMtkNQIKzOTurxDzKkSB2SgGarSRWdkPPMGDmcGAw8MHeGJFM199NVQNZISmuKGvOEdbe
Q5i4lM5IcWBcpC/lSFQkiADSggfF0D1Nzk7iPtnKHraEez4nFUtiG5JxGkmM6JKwMT5pn24Mii6w
Ld7usGjXeqbLJxDWgYzN9m+AFbOtNeCkrKhWzzw4n6GXuFbvHVLX21vgUemU5rxxvqf2fuEQk1cC
IJNH6BVM4TLr72AIYAkVbjC4V+uml4A7MJXtUuCMF1os9iEdzHtNjsgONA2N5L5OdoWToG5kRCfz
8GecXQ2d1DsMRhOu6hGffWqE75GJw4VCY5twXN3EBoPkJWOoIvIKunO5MzrnbzEVw26eiDOKuOKg
T0zn1NI5aSio4pUtf/Is240xXSQGisKa40OePjZea98hhNw6Kuj2dm6ihptTc2HopVc+ZT+9PcN5
hEdgjiFlQAVwjpBZ6j9CxPco8R1mvRzDVHqGwnI/JPRECcfeFbb0t+YAL8ExzD82HVE6iIAzXLBf
5gjHP2Qqq2r2q67ceXEKtdmRSINy1kLPnhb9hL/myqjOvXhC/oTuz4GXAHm70uwyTcVIG83VA65f
Dag7NPmogU6Cr1co2Kp53LAToPYiN50eKHodY9WU9BbyWqmTJJoos3dT3+ETSsUKBJJ60I44uCOB
JT1wxiIhSJLjfrUZlzwfu0nfy3pTO3qJHuFH2xIxIf2H9jC0zeOg14TNoO8EqbVCxoCykHV8RaWX
LcnlCMjfykFcCoLQQUht4wxLCG9U/AhY6GCS8bBrgxri/hRVz4Ex7JiXQX9hGDUFE7Fh2voIyKIe
0Q5heqm3meW+9DOh64H/SfxXyxLt00Hp5xMdpNKpSSfQ4z5zwMq5ynWI3Qu/klGwNluvqSIIyhUq
oN/RHo2RTAEGWqdZL9wz4D2r2uL07/TGJVG+XnLksSbMMDNHEyNZm867DoJgHRGLgcAMn8oxG5O/
dT2/KR/ccYeSoMoNoDEhlZEqkmwVkGKOVZKIvDJ5jgIMUkU/Gsfc6M5tjtC11cQyLoHMTHKejEQD
uu+Ddg/eK95EkfMrtD0On7Bb8vTbTs15w8HwwbY5F/du5rAN+ZS7gPlN4qSMpn4Z+tqDPfUlJ+uX
039g2OLi7hAEYpug5vdAJlCjPdWTsNa49LF5gFCiXVNf/Pmz5Xi1WUg+exPVnEnv6xCMxBlY4yNI
4bWp4n4H3PBZ29VXgWLOIESK5QfQgDDrXeP21OCmsDfdlD70EYEjzPsZV+uC9geJQQ3nvlRn4ybp
XDSGmsAyy8bt6VaoCzLzzTbuQILAeMHyuvZk99fk6OnXVnJsR7lvEIVMXQCTkxyjsDF/B7PQJNfu
omUI7bXRlusPjCJF3NrU4isfs+di8NODNdKsFvTichCaW042IyG1/pGP8lDjBlIRF3Aj9omft89R
baAEGTEr5AVvOUmBIK9Ff+AcWLMJnjz66Fwf4HgmNCR9DElNiAfCZJA1BDRUPAUSkc6j8KC1OkhZ
eGFQcN8TNhHvyxkkD0j5oaPVGKXX3JoJ1mSNLsv5c3TZnxrnebElZsgpNoXkmOEiIt8YxZJOkEOx
gNEmNmobue07ShbOUrKICRhnK/OydNczFM44+KzycLEXz/MnED0CcPgNNxZ6VXgzEGn6At9eXuDw
r9vHRsv1nCE3zkbrrk+bbWMvfluMEWx+teQTbC5u5RU/8TUdIBDVqX4yZfFqKfjPrTeQf0vIKYqW
GILUybO7j6aNs2vtqucEyhDgK1p/g1/unIiBxe92HtqdSxEPuGMYDpSld2aWMP+7GDIAbstkHAIo
a7twMVmp/EksAHsyKyeSTFfaRzccuNZnXdS7qEqmnRyTjhNldJlIeaTVRioKJTnbz6o9GdLmwx41
Fn3qihQxwE3+KPOzL9kf6eDeteTlnvyKtA8KoY2ByRhk5p+i33gjhxjP7feVUTzGSD/3gIbl0UIv
lQcIXCPS9KK4ppqhwWVr1IsqKo5uOiBR7+YYs1VPWLI5wQaCOhFS2MBBWiP/e048znyIHcA5Vn+R
P9hrZnWAmpHp7KeR8yaMo+JJFQaoUBrspme81x4Dnog5/xqE2caOsepAgCLxA7siU5QZ1jlSMlVZ
HFjZLltDbjs08gxg+M9HvAT+FJw2m2cTlkff4ABWwPQQlvU5pcjAJ8fAzTciLhv84TnCcm3M9bNl
hgywbOd3y6zBIgZj41fT2SzHp1wSqAcoZF14PVuB33/2E0VmYG+pyxGHdfI3XCoMRM7b5BM5zGBu
Ky3NwIuSixoeKWC1mSm9OQJaZBoxajAgMpUNu6CHCbhU3eMczXchNiQkaWSb5ALfAmOUY7aAOmh7
qqVKnCpJ34nWgwriizOy40UjH6HYc0n4JAAI+OFGT/5LapK0nhr1vrPT4wRzbc1Uk5MPSkOaKk5R
s+8hmzIqUxyGCOav2Ygl+LTulvADC7S1tRzNq6PCHYjQsgRdqz2fdumIsdZOk1XtJw3T3+EFq7Nd
kuGempJYHLv8M9qEbBl9fAwh4YLysq5OQ4x4Qx5MiW+2jUBMTbSSeKtyDwWn/YqHTaLBiw+JU5Oi
nFDP9uEDwwzNUsIBn1wPZLWyPedJ9mP4sMbscKktTVBnCzkuDJsdquJv/GckcmcrsExsyOlgjXsQ
pgtG7nuyhncEnP156ffGjLGDQPanTne/J6Rwqybou62TALOeuphsycn6sJXeZ1Y4kCRGjaPgzPGP
MZvdstaMt6mgkbZA2O30lAmLJFWXin0gWja3qzV8q5nzIqMAi9g7I5I/jfQf6Yk+ZknCJE6a5B4k
O8/qGSXh/UCfbGz+v7Xq/wa7Af7iP+w6m6/u67/+3P7e9SvHkvU//jZx3f/5r5/+v577n/+0WN3+
4j8tVh6sDNteRMXIAVzH+hd9w1T/7UgpTc+1LIm3B6fT/4JvWBY+KqUE7ADLcvg/7vj2n/ANR/23
74EWw6bAIm4t3/D/wW/l2t7/gd8wXQvbgMO5wkX2LTFM/u8GIydupSc1FtPYHBEiJ8O+yIKAjZQA
lMlvnssw7eAbdfJO+kA2QBxCIn4ZBxbBGcPPBrH39NnzuBqYe5rBosE2evNhOeqemPh+3u4NURIw
rdGsMEVmHFDn/GGeFOwHcESnFr77ZOqhBl8XhevMGbpj0eTIjzwVnqaMPjjpuzwNU4oYDbluQ9P9
pVH5MnYO5usY+MOaIEoblUFhv6Le3RlG7xHeVb3E5Js8Z4wJNqMuy73phPFzIUyDZhgZ3k3w0RmE
oV+BRyGrgzJ+RPkRvqSkkHKKQ/JYTZ7x3FtOurWcAU5iywB56NP6yxvdtWzSNUUsOMFIPYkwkfc9
MhVyL6CFKcj8DzOn+gcvy5M7ThaHpJinU6Pfczsdz8xuBiLo3eEc4/E6BciGu16mDD2G9A4WG5St
YcnVM+gObKwpK8+SLbhlg3ppItrZnRFR4k6kAcdNttYhxJ/GaNQLqqK/cLLziy9U/lqgHswNETzh
3ypeSZO+Y1Qqr03z0dZNS7KU1d6LaZEv8RrttN9nGxMY2S5uB4a1JGVKieGpKTJnDZHSP3glcS7Z
hESVqr8tHvJ5GaEmxamvS3nQsfXlLzEI7nIzqLBiUxKU+xExYvjb9XMknEvej8Hz7cazzHuLVI1r
g+jj5DitXsc6ezCGBphT39FTbJOfav4hpR6fxNDEcIvqCq4gNPsmdOJD0Olor6PA+9Vnz7lPwZq5
tMxI4pTzxqMZBIqII7Ft2C4YTf/eSKL03o05qwSVEXO2Lca3qhSvjL6fCAfsh0k/NY6KntFZyY0T
XUqCA65zldOtUm3y0Yp4l1WIcvPQqt9ic4JTSXG0RWdTv+U2P1+ZTCb4weSKLVhThAPuyVluWjd3
Dwb1unGozCF+LJq55VVQe/7F03sftvnZCm2QNnb/NWSYeSPEMOfbzQQTlTiqqDgLYFf4iGDxLWvD
1pc47jRFYLR1B7xy/UDe0n/cb5f79gBiTQ5ohbuxebjdjDVQaHdIrwQHNShAGUVmijgu5R06c3ia
Ams4IwL7500ku+FMUPVIcBZf3Z7492MQ+PuT4f3p4VUfM8bRcTAH53S5qThoriYXO5kkMtYivqzd
o3EaGdHJmCNt7jw0Bjpa3GPpRRfxV09P/5JkFnZDlDplXBsP+XIjszF/4Bx2e0TTLn9IWtN4mOzx
2OZ0lVmQMfYAQL1rW/sV99C4r2dV3d0eut3QbK7/cZerMNu7c/Nr9pIJ8z7duJ1LSA8HhRGw/+0z
SI0ENkYY0Wc8gYd1smU3HiwwDa2TX4Okz6/0lP75lST2aTuOxGvXbSEhyy9Pe8tNr/jeBV3+fzyW
kZuwJbWH0b4DeHOVEFhHKzdZbHHM/6HWaJtUy+dy5CzqFMOjtHtCa7q53mV9BZl3Qjy77hiBu/96
dvzXs9ASPdB+JQrFabqm9FORMx8HyAKZ4X1wai9QYkYogasgNJkrWnzpGktLkshz4TbcHWcEMJ57
7pLyrjZJGKkZR22RBbOuu8MeIKz37YTTWcNS+VVWPtMllPhIk2xzl0iayL2Ywmsf0zuozc8Bny8D
9dmjxiRCgUzRkViRUreHDoDHNpB2sjHN2oeNlHj5Q03LGJSkwnhERuDsErMUBXYAUIQJM+TNGUi6
R8N8X4XG3vdx87itfokbqV+kbx1Do0ofbg9VpO9xsnSiE3T2mIEVrz+2+/jS90VyMXRDe8unSLrd
/fcTXlqbB4AB12BU0TlZnLYmUT3YvP79ZV7OJqMiAfomq9r7BDTDkQjodw/j/SbOTJtYoO6qYFM/
4D3rX3Fzrpsphb3sTKZ7VtTOvKxyi0ih/VVofzPkc/AtBAxa0267e9JqY6b1EoIKXbgvzJTltDWZ
ICfMiczpLnKnhzxR3B06yzxACXAYQ+OinQx6sSojAZWDKCoInRA25dQZ5eftSxMwgjuo9kDz0roo
vFOXaAyZiJvWKSq7nIno8piKR+tSBo6m6TIg9Lg9ttxA8IDw4LMpJQOdaMJ6HGeHtRSftkH2QSqj
8q5lYkJ9D1s1KZF7jt2TFln3FEMn23WqKTZdlJnsVEb0F0dLdr492/oCeZcZACtGceuamXoRicZs
lCZr9lP5cnvIJOJWuDFs9LrkzLvsXHLZuZzapQFid+X69pjXc/YOGwQ4Em02otRZPA++BAKGLYaw
vTh/dAwEVkE7X9KUpprp1tmjg5xjFWUd/Pvl7u0mH5MURyNwhtvdGMgiw0Vxp/PmDfK6/MjNQu/i
qqLIXe7OYXHJJzN9DhUgCiPMrrnj/Fiml31gVPR3RVGZOyPS2UeSEj3dWlF3H/ft8CJ0/I/HzbwO
T3CEaWksf4tJ2AAD0+nOlOQMjorYuLYN9UJS1eQA2glXGcD40NXxh++LaDdk/bj3sXB/kLP8a0Yk
8oCqcHw2UwP/RQPMsULyrbCIbiqRW9cuNQH9UM7uS49wVm8wTLSrrv7prZNvqf4UekhcCqP1r70l
joRms/aYw0wSc2gZ+9uxigrHvw48u3gFngE1mqDFpdzEGB6hDJf2OQ/L/EF4rYudQJNHmakMvCOb
KP/k/oggKnhRMZYSJxFfSogKaOYEpnF0vGu8iDxgzIqvFDMPKbKIbQsxXwmYCbetxtLUqNZ/wYf8
4Fr2pyyE/Uo+prE15UjfXivrNU81886iaXe3c+G/71rLMfH2h2/P1nMnn1gndkWNamBCHPDgQG07
1K6fHIjKCp+E4FfIaDf+OFypOSB+PZm09V2K8VAOAYlzdvjU2xxkCZCtvqYMLjW1/HxvBA1KggJr
jw4ZznkzzjYaxr1JkOho4xxHj/Dd2szbYy9MnxpUD/sMqd6paA9NroLToCSBOIE9nCDgtCe7N8dj
iJnnTCKKAFYdDnfWUDl7RbLoZfaKYJdWmbxatgsdNJ/fMcsuByArvg8Cmo5xMcsv3MpP8xiWGyIe
vWNLHhviuaGlWQNSdBSJdRmHUBymdOpPpNmOZ6z3JENw4k2EV57IXddnXUkaSIQHPXGCTyfL3oR1
2566vLPfBKBos6/zj4xsW7u17RUfh+lDKNPcoNgTRztspo98dmkve84rPgh4mF21ZSmSv7zqTeLH
+xIghLZdC7Wmth87oWZaC5P920IQ4OZD+FmXoUE89djcuXnCvAH14IZViywQq5wPyNtQngfgnsex
ZkrGtBJhU4XOIw3fAcm2R8a331WFA30M+vK1mph4ukZo/DHsdaqt+lMP5adp/8yJ0M98I/1ceSE4
eIT3h9vdyWysc5SjJxqXPxJn/jrzrHwzuAr6jH9UPT8AbDJBADJzL6nXSKgC2d9UEJ5iEifxyBWh
t4xy3PvU4SIleai6+sxl9jSn3Tvc/YxFh1yfCytgwBXgTq4a995Mmv56u5mXr0TKx4kL0VlpNX3a
Qld/ULevCSUAbUD28jae4+aHZfDPhAr4PexIREIr1T5JMMJbKqnp4pIef/Q0a0+RyH5pIxm0XGb3
LPtopgPWu1drSpDKlnP+VFZQ6kWM5tAPocm7aH0/LZsVUfj9j+2hQ5IabDKZ4zIBVggidqcCYf7E
hv2eqb46tjarA7s1FFx/EtdUhsnZHspkF2RJ9UY2zxtSlvGnDWCL0S/6SBv4B7mb6DvNtP8SYbgC
MyDyX8UwHBunHn/ocX/LsW9ftQiILZlbfbIyW7NK1HqTzQ00N8JcPoeBFSUpbP9SNnogEE/+kDRS
flpZT9MI2PNdoBXyhMZ+TEkP/CTsmUyuRlonVm7xCtL5cHu8Tr15G/nDzxCx2CVdELwOLhbBxE6/
pE94hYbnxNJn1sjEw59/PA47dxU7Sl6xckf32cAAMJmy7Au+2p9pcKOnwS0OUQusogiST6cprLeu
zOPzVMGYKHJlvjVzJyCTNPX29myBO5n5GEvR7Vns1pyalWGh8+YPR0K+BGZr3N/uKXrQnXCjx8xs
wBUX3YGDlX1uKtxGqs/dUybZfSIlDcyqkXfiqiBTTRI46UZOeyBbivZ2gP+jtqR5KWUf7LTPJtK+
tbPu4dkVmA/7kcOSrhva6VlhbhFmlU80MsQxqkO9qtugu+sj0B44j6lHgl7sRhDKr80U/h5ad/hh
PHWUTBt+lb7tbMqiyC8BCYaI+dDhpVoUH4aJGsoni7txPQBtfq5p2LXUCGFnncOwc0icSDI+1PeD
3wZwTGoC4aawOHHd+k9jZf+5Pe+g+ln1aoqfVGRyaIVi5ZBju40S0Z+jIrHOxhKMIlxtPtaaaXGq
ZPAhqaYDr4QN3dwRhsxK38zxu0rn+SMi8W0dadk8RlYZ7ZnH9edYtxY62RYgRRW+N2hHr+NASKki
PfqSp62970Rn3jlGCEle1+4Z/1jETM2OiQtr7SOB8/UpLlmAIweZluEUxRkgqk/XvArvnCkvD22T
aHrJoBVI1sue7SZy9mOJxup293bTTgjwZqd9QL6TPXsuGWWcuNimvwrpB8+xW8zX3h8esF4VL7Yv
8hcTW1FBPfTQ17R57BndDPIoS5nBfdEE9X4IUWaNhoYgPmTpgZGkvPYta3cjrOmZpk+GYpNoRlPq
XymvxJ8cz43vlszoKk24axOoH9xn3+SamR9xi8kNUkD+DLdWb2tEjgwSkd8XpEztBX79s2RGfoq9
qT6IScfXWSfB1m9z9RgMoBdl5WPwNKkAXVrvG4/yGoHbiD/G9eEHuWlu7+eKNa3oPJ9lP/pmOmXc
J8z/X0y/294e7tNQnoIRGOvIrq26TH9WvvglyXhgpmh7d9PAwb1zovSzfaricgFuM+MDO00kY2zp
A3Xeoz96fouTuH9RJnFh1jxH2ablZb273YRO9jAwdDrx5kYHs+lqRrOpvu9s2d9by1fKCtCe21iC
b4/9+wnW02znTWGDkYg//O8natRf27pDUyxsY8WxnaxrJlZPxdSUm4l/2O5293YzVdO9ylhSccAX
T5ZP1yyS1h6dJyv68lBqcqIaKozGPvsD7qmnrCClh0EubkE/MCAv8FhhdP01N1DzLvf6OJ6ebItN
jHSjanv7C7cbUnvOxuCk19s9KB2rANDUWbhecIcF02gIeEU/+Y8bUuAnBgDgI7bd0JBk0MoDfj9Q
HAu2k9nHyld2d8yK5I/ZK3Prp4F3MoZqXo2d02z4V3YnOQp/004949nUH0+4KDBWgqVeE9jWwf82
+CAHLynj3h0fcCaroU263dTr0+3GooOIvXe5b5H8sunKDAjfEteoW0A6Zhg6yO5mH9edW580muFI
W2gTfQsqQ4PinuCAlSzTbCdp3K/+J0nnsdy4kgXRL0IEvNmSoCclUZShtEHINYCCK6Dgv34O3sxC
Ef2iRy0DUzdv5kkXvvCuUbZxDNpxM1MumugBjnu+ymtKfhecDWW8HmbWlXJ/o2oocQJQix25Xhi4
xDMnO+MwoTuQlJwJ4S194e1EqbWQRwwKiEwT+4JBo8xEH+6mvhiqQIdaeKqcmhVvP/SsEgzK1znf
hzRAm8xekUWZEiGWDLlNB21ezdFbg+Jxof8kqTZR5X35XJV4NImp+uoRj7iOB6+wFFVornex++7a
tmWFcT9aNeNUnupKoRU4V6cqnT2bTfDnxbyOZGTDJqaMTJEiX9v6w2giAhugG5qaF7nmGQdboNwU
ZAaronRPMyM0thSdAgiCxLN1Kj1TO47pTdU1PaFJuTYXgkqu5HcQtwK7qwq5VeEiqxGwQe4+At1Z
XDw9hy+LLDydEvmOeerByBD1ZhfDaDR2V2eU1/+uFu4l8gV+Kd4rQc1pPsMDWyx9jB9s1XEcJs7R
U3ybPjIsmYrySasxlP7/gx40x7JvwwUODSJndMlf4ZaChH8AY7EmC5yunHjRTRR1EQJ9NGm2RLSI
l1IwCf2lU8exTkG+6JTCZwDytnVg3R29m46k977R6dV68KOdn0uSgO6aaeBLmVa+NUYivKb2T4/i
+BRTu4takR9cHw1wmof+aslqb6WdeZ66i4E4viGq/DoI1J6k8Shtis1V3WIhsXP/igxJcwcFGc5o
4J6QcCcNkgcrKgAxXTRbjcvYxxN0/e9DalBW4RTBD9LORkvwEbcUiAIOIwUjcMrSYbPtq5DVE60/
PTAKVzw4qRmsaR3griawAHb8kSY3hqheWLdGwSehrJGe3wJXJsPGyst9fd/qnQodO703DvofbZtg
nTyihcLOtllbLfSfgQ20STpDAOTIPCGvRgUjIMXr8gi+ifOgsQ1yNKVAptTO4PvjrZLi5UM2ruzR
3FQu71CtO2YzVntcxqHbxxCw0I7XWZR+625m7Kl3EoyMabw3jTFDYXET1B1U9hlXvVNDB2OFvKJ4
roZRMbWP+pie80r9gzZ6y2h82/g19hEfkEhkCMrIINyGZKLvTpaiNboowJRQMzSIzTzyxiuresTE
EImV5KW2bl1r5yIFEz7pMakF/oWU64U6wwytqbuBZBFHr1TNpeQXKywoLT6tSz2Q6LpNrENZTcGp
tJ5K0HVHP71HvpVz0oNJHGGz5AkreXPzoUDNz0RGeUpKARZPjBPZXH7jMwUqeMtJkhSbkZz+uijj
s9SH4Wj5yXCOFVyvFD658loWDrwsJnt2tw1+viYeMUvyDY/MmKHCcVQr1AfHJb8EkXjLAsV8NIz2
H+mggyHzntxIluwtgfFp7DjcuoLjYVmAGOHZ9+6NFIf78pmaFUnb8midpBZ/WC3qe2f75q3wMy+s
vGk3V4X/TsAyhq2ViPEk1Jg9+fDlV4WAzMyBh8TUV5DFwOPxZ726yt+2y+K0gj223tZ57L/BYptX
pkduwbOqXVlglHOES8tk23DRW2++RXYpVSkFF4R1hJFaR0rMrZXj+38DroJ93/SwUnXEna59Leuq
hgD1XOPRC203nrcSI97G14UiH3VAQSzQ8eRl7rwno8ad5OXNrsT7mulcHHlu3e1e9/aV5cJ5wnrj
qSj9bcjo9H1pf4kG4prn0fWGXQKHuB0xwmlMOlVqrgfJcWmsvQPzVvNIwnkjy6JiDOMsJUw3CpkM
SP6rU+e2zrrS8WJrsXXNK2cK88L0w7T234d6Ir2DBr3udHF0UBICbXQ3ntVegF2/Ng02ePgoq8Ge
b4GyqNppZ0Cuzc4sxv6DUne17cVTlgh/15WKmyTuX2p72GlxsOe9GMHnZhCiCx53DXkAmSM25tBU
2x6fR1DuAqZ6kt9mt9BnCDkGk2DJ5/q0JRaXznF+FHq/z6gcqrJ4dnxDbmrPM7ezyuPl0bVum8H9
sKN0Y2cjLvGgcI+p9F/1fqZLNGjqOy6bP9dExuFiv0xlxgIs1cetN8N0KehM8gQYEtndeKPhiOSz
VjN93qXAPZRWm0AO+Qfv6BVjGi4/FRkwaMhuj7dasZBi4/k9ZDgNMdkYV8kLQc8xD+MBmHeWUPkh
nRUMxc6kKs8lviFY9gRRfXOpFpklzhGtw1HTAvUtU5gcKDgbA5zCsQKUvtIcYL0Qpnhs2phj6QL0
tpXUTeZqyraN2a4fc7+lLSR70wLx2fG/raGPEMyCaBujK0TcJhzHY1wPdXccYn/jBpXY9IoqRDy4
G6rsUEFB5RHn8UJ9wJJfGeXN7IxmN9CfpHe+fRTpePHtptuje5mnNHkHTI8EbKI9Zw6ZPmlFsKri
xVKB1XYV+dIgAE0YXlI447ADgtY2IFnU+YeF1LmTAY2LwZr5sFy19UcWBMGGJGm80lqsFBpcBTcg
/y05KdZ1/NpDmTlWrcbZIvrnRnSTUJFyJz17Tl1+e05fEMKZM6YHfjg8HvZm4i56MsVP5XbwqAYE
pnHg6gemQNduFbz56E8AOSoKPku47nXipTt7IEmdR0vCsYAP9hB0SQOsZNzYFXDippF7YXTsGmw9
XwOZOpMzuTO2qj1svNFBr+Ihs1D313HfgGaLMeZa0V/BBJ8WOmeynOItWqiA6dHKRh5ypzq8wksw
ZAL/R+ypX1kBnvd0iPmtlUkYy3heZ4V8xnMzwV8zDgBqdrVOz6nC1LkWms096Fq3tJ++ETowi0XG
1sk09zBVYocIyFkqrwXZ0jw6RYmEydkX+xHYzEIQ21hiGlelY1NLS/3nvPDU0kFtWieOt54CcmRC
86l0ca7njsqJGoYabpyDTqhyxQwfUDFRvYBWiKF6KzAWw3dGBRGxvLgPWysIrZjwcux3gCec/MHw
WAiJdBf0sXOwh0fhB87B4A6NkI13ENJfKffKHqLUd8lsNz4Nk81JKzBHu0lCVx4wq7MMvHpbtPZT
ZenbHtFr3dHkxuAH3bmV/4iWymtqBPTyFe8lXISHvGnoCU/sy2xCOFR9w2et9LtMwZ57LkRP14se
U4vLpzOSc7sAgLIxfuk6fjx5BYVPP4p+KtklGsGm1ImH+sr0T5Vi02GraJvEr7RlaBSp45BklhQ7
yIK8Uylm2oyRSQdgHz1F7UTwbA4ONRleI+Lp5H9oRWXjV1bEkgHw+Ub5MWqmeeAPqIfxxq0oXiB0
Jrl8jY+hmjhKLdOvLsAKJS7bBDq34sApbtiKylOnJsL+xFEfhai3sQlSrEU0IC+eWaFc0gngAWC+
aXZMMhAhOzPJmNXF6b8PqvzpNO5y8HzUsTo+fzktLkPqvhLhwErFSIytCxsa7kzQLfe2HWWY5UGL
DV/eK8Ofj1Bw8Ddn8ObYmXvwXuM7BqaFlGrAVaUgGSuli7V8EOYR7u2h7qrplJeQKlqRPMi+O9eU
13Bawv9ZSHnSauPD6Gn4E4KlckdnFcbcqtu0EW83s+PwXD/0jtzIGpul8uhmds7NjC5Fv7ND6Gri
nd+k+t7l0UPQTD+l04vJUkvLu2JfCEg6/c0wbOyr8dAsOY/yiQtEThZOlrp0w5n/tPaUe9KiLluT
SunYLFiHrg4wGAt7Zkbyf0bt2wyGblPK/jlNY//SkobT5/I3dWLjaEOgv46T33Gf659zYZzxuKSn
PjA/u6CvOf0qxvi+g41IohEYPPd5l1vXgdj/Q2RPvH/HgML45mLVRbKlwVGGRTr9yNFlPB9r+ziI
6YdD4AikXI3XlGURtexZixXNHq9kVTYSVsNWhwqzypkEAGlClJWPDR0frJn8K8KvfxVKkXNOyPb6
RsHmWW2JQKZAbxuSBkEQha5DmB0WVH2yrPlN++bIIbgHWVMpfx1UocUvNeR9zM9B5HQpqLQn/Eh1
bAaVNRgtToMcENIIOpqe/Pc1Cc4ZaMZwaNuL4RfbuQzgQeA6Cd1ojx2KwFVWFPuqTnGmDC9FG2gH
1+M14226mkbquoclamrzc4r2+fTfh6pmT14gKvB53EWX9D47BrKwjQ2gUpX7heHCPxgks6ypWnTV
mQxT+xgPEImKkgYtsDpJi9+9Uupczs+TIbpn7KvYJFEe8txLj5T8PWHrA0hBC7fRkvzrpq9OZCAe
CvHs+sQqo0GL173pUJ1al5DfeGI66Qx7Kv2sB8zbScJUJ+Tec4cnjFb0NU68xhBJbEZvjh2AESzg
8GZ3LTlvn1m5fCekpQ6pm2Npr87QsvnMBKR7095jcdagOHqYN/MyRGSbVo3NrxoYiCIZqnOx+uLg
3ruJOusm9x5ih4NdHgcHjRdY7GPYcNpr4DS0UaYVEH8/x0QEl3QYQDgXvXhA5SEP4Q2bXmi/o0Zw
rYqesecv1UPNY1uQQxh7q1zVEdFIRTAGgC+NvyYEf1+qZt0BoFzho3hra3HQ84aCSfySJNyGM+by
4cRuYq+ENtDlCUxjjDiNqYE6hqE5WCNimxlx/owCoj82KrNO5gayAYCRDtSUsLjCQcHWnWaHbGUI
7C0swV5xx2LFLiMa1Iy82BaFOa3jVoem0mMBtkjItzNHfjRM3MQfFKG2a1BTwdptlhoMFi1h409v
7lQZB65Rgw3cksJ2ccx5M507BvaNFlCvFXHVyx47C0bAXTDRsxxQymHNkvG8ZNnJioaytcxEq1nw
lOm21Tyi8TB35kzdAnN+0HVyIBJ5nBc5ywafZvMI0rUE5ITiCNUrOHVdRRegS1ZHN+OdrKOr5zvG
qtMqnqIpvT0T2NEhSndZ/1FlE5USOq2Htj98WaIzNmbXnwFUbUFcPcApaU85Aa9cp74yiwSNDs5w
qib6/rwoeTHFhPAKELUItIxY7TiviXaACKkm3HbQmkqaDNck3klbe6IDIhKAbJXZegwkhRiSYd8B
oMPAMUO3CcQbEN8ECAyCHomuV92joem/Eq/Y5gf93wec49Xig+aatYtF3X0qDfR3BktGt6g6YkrD
g0iaUBuyX71vh7VTe2t9bE9Vjwsrmsgx6kTEjLeKciDWIRJBLdNBhkW71CHNnrA8tGcYX7FHW8To
E1zB31ftM2f8LaN0ny21UUBgaV7wvNcCC/066lku1wS9mma8lKALiiY9aGwEONkG5bq0TB+THLEW
lot+jZ+mIYfj6xeJS3CloxwErvfRaPEuFhMQIDHZYf7uzyC/fBhp+/rVV/q/iBZlMwXACkWJC6NJ
H6qWuBAUwifLU08V1fXlwmpp/F1PneKqHvQ3zWvpD2dvi8Pfm/e2SRUGIxuiFa2NXcqrDZv4Bg2O
/KJ+SUVcvbd98JhjNF0jnHxIgbE4bd8GgxNq65BvamB0Tjf2HGldAYKbnHs18hRN6SbYzxObcI15
qPSQDTYTGkGIP4afrxPs8yziJs2zz2ThoJRklreu8wczYZVEUPj4svXdyMTMHLiNnZ6Sl8Jww1zr
b4i/nEb9pt+4ekR5CtBZnGYHf3RoRGMNfJaJsR+86KpjbaI9m0fzML3Hit544pH0zeogu7ne4qfF
O1inr6Pj8+Jy9PrkutUnuNUxsOEqgbZaS3xN684aQfWU+Lw5S+3IKr73leUdncx8NrXikneWvsd2
9ZnREdOdioBA02S/Dr5Trga34M2FjL0g92wLcvFQz9VT503wLniA+7WBYJuJ8ZBoOVaVCVmkb1R4
9gPOpVmOFmzrxV/vVd+Dbg074NCH3sL3OUpb28pm+Ezi5DOYS5/od0VAIPiNhG+HNaYjlpWktoXg
SYvIiIRtht6AWNSZEWTEQh6cGhGpMSjo8nLngPrxUM22wesYVhyIE0WskkMtKOt8P+huubKYagkE
fpix+Mr1Mdiy3XePdNlyV+lHy6RANvPpMedcHXCY60Mjl39KdnRrtc0ackG0RWHlUZ+ELvz+ZxIB
pNeN6cmuHhWeozUuD854rjaEhaOJddI2txZwx3YsGrXJoI+tNWWWe3CEUThTf7nGPnL2+3kkq+MS
qldIImY0qFC19wQyx8Zppte+005FVfdnHCcB6gUVyBBsifRl1BkzIcqwRal6xkZzCHwJwQhgagJ7
aId9BYrTJJ5VM1pEzIk96gm+T93IHggKhjNUmM788m1MEYWG16DIu3sHsFOU016XxU8xPLSG9d1q
KtnRxvnexmZxqNOOwDSnIXCOxcpBWz8m8/Qyk9Y+TE0HnSKDmRH3wbWcphcstqfCMM4cChZeZfeG
A3o/1YxdqfWSFuY3aJfgaKVGCbOz2Y1FfPDgG0pBtRhvxjUvexQmE5HfAY8Ue/ahJ/WO36C9lwb4
IJ33+iYCdLiyPH3F4Y2MiIzUrg46as5MjE+uW//wo7e3cIGTUPnNSyxc+2HqrjYQe2Jezt5J63gN
JZcPZdFs4N3fq+bi8Tu31aCFng69BPfhTxSPe1RuJywmnXw/b7R8/hFjf0mz7pNNDCVNdvXcVLQV
GHAfTeSV0LHSc0PR9fJ0f/UrL9uOln6HP13RDlDuIrMXa2xAnL558fvTCbMur+Tuoiu8FbUb4CzK
2jupWxYuHMKGCR5ArUkqB6Jxj5WX1FCeIcXoUU0N9vQuGv82jPrHOBukiPWBgSxOD2b2mcW2h3o+
tuvYgoPSNynHwE5P11mGCC+BbjfpeJ+c7oo9n9ml+VVj+qZqEofV3dWkj5XEggTA60PJ6mjP4iJx
3OHboO7GWtJxZFDWpq7eq9hg9y3k56AoUugc1qOZp39wkDzYDUW+WBSudJyxy5wvpeW/j2Ra13UL
zcwdkKMU1gfp4DAPSrig3dwCJuSNR/TqPbFwjU9pVx+zqFo3dhcTqEMppe+TGo062DTOizVW9cFh
pb+iYWHvz/1H7GS72k6/fJddz+hr8ypI4NP02jv5c2df2dWPoz3O+bhVDe1hsAN/fBFMDKkj3omC
zxTxd0sMAtvR52gianwk2Vc8JBut6r0dQPpLbpiPva5uUOGvfXc0ZNECtWx/u35mkJ/qFHLSVqfD
Y9V4QbJj8/SUVIhkyzY+dJv5E6QWfZ4mS5Xqt1eq3xszyc5YoxX6IPB5be3Y+ht4ljGtG+kxt/0b
PPNXyAM/EG3Nle60N4UFi0uSjYlMCNQYKv6yqTJj05986UnUrA3f/onaTZYk5zLuPwe3fmE30/Oz
63+Dtrh1HvaCUuu+Sr7bVd3ob51DgwfyWwuNobsbdrFLc/MF5/YXjUdQAdCcNK39oDntJ+uzJ1zp
JIhn/Rda0L2Mu2+vnZ5Tk2l8IKtU9+SDC/oPECwo1Z0fG6WdsGnMX8rhGWgOZrJOJufRbgno07s9
D4VG10hGBAC64aqCpexUd9nrGK8hHsVPY+d+FpZ5x1rwOKaUAM65ZF1eY1j1OoDaCdx2L37yC3Pn
JZRe9IkOnGO2SN8pDKSu8UWcuVyJHkp/mmB416vyyZLW4tRVPVk+OVJgyjnPsm3aTeCOZKl8MVS0
J10FlSBFK6Ko+gCF4X15aWWCUruU868ilIQO71Oy084Tsfo5eSmsAXZMzBpmcm+izouzK17TCYtg
rRVIRWV05Vl1gR+EdzS1Lg6UvCpI8iPDxmdTOL9OajwFnZtghE2P1jR9MMLgEknLZ+m5b3aNHmFA
vREat8zUHErT9h7IWex7/84/eZrSbT+5L3pHoX2cqlAyf26FRNBvJttYZXOCEzywmtDRk0+wr7z5
UB4h9B1ZJH0PeQu0CM4LOk2JBFHG747JfrVxxLfmDue0BtMC6eFDIBx0RsBzpc2gE3PCCoazVXjd
Gkks3Qxmo/Ct8DZeBDQzT6K1korCR+gKRvUPSyfmi6TIn2LI9lHjbUvNrncjXN7Ex6mAtTpCgpcP
mY9cD3P20EG4YllA+N8wgK+JmLSfSMSNAHnPvmpB97esfmePTXFjLk0lRmrAPINag+D3KRwAyYWC
UVUg17ZBdtFhxgGIq/mkPd9KDoMPdfTQdBbxW/epLkZa3QzrtDxbS5uQWuUQiibi04WY8KNVvzDs
NBmYC3ZpQYzxZfQej0/XH9eITlT79mBByK5kdn815adH1yZvc4lT3J/+4YlaJ8uVGyQeJLr5Rv5Z
J7k+3miteyyJlweOpsMgS0be1FxbWsEifOzArfQYqUx2i2AIb4JhFyjAB3mePYMVyAFzPE30dmix
vXdtWonAgK21jntFVxiMUV4AO+cQgUXDs80mx6GM9LXDMMEONtmyeHiFXGhulbqqOO53gCwZPpo/
2nAR6A1IfFb2Ort4XrjudtDgFg5TuR2TlEeEcvHlzYG1j+sXz8GdpPXD56RbYs8lc8LVVYcRFZiR
75U7PXOaZ31q5b4odAKNnTq15q5wTP2H8yLCTAarCmsyV4McWz4AC8mzYJfNotuhwPcutDIza149
3/oY03odNYpIZJPuogiAG+9pGAljFSphJee6qDHeLB6i2SWY7KApcnOltQfLtJ4LHFFNdpLG9M7G
b+e3VEYMy78fFXDfEaJaa4+b5J8ccbeVey8dS/odmQYX3+Lo5sZDqjz9wVbjhUgDZ3DekVDmOIRK
cMKt8B5Kr/rL9OzMgG1Q9JlZR9CJiJspviGUphUHasZ4YEeaZfwrAQaYgAeuMmOLYxZsvgwHyIsr
IoT+cifhmrGQSbcdreVhGRTrxCUor0vox8nZw4oX+nuh5eLIJoBfe1yGE3U+u0L2434iNm2V6ly3
kIKSzoSaW/UA5RYNriFJndTVeMpyuY6iCev4gslBEdmnvDdWtSdvHF6vMx2w63bCz1MXxOiSqAqe
TOGAGsCuS23r9KqVbK9z29jnpPN4p7XwZaTQIULsHN1bo2DN13n0/WMcVLgHOvU3tKJmvYn1ZpS5
eMg511k1Hktw5K+Nf5eOJ7aWKd8rA7t5NvfGpU0YbrPyD7xVebHSrOJRygcyS6h/ctlizuNRM3WP
2bLrQHTR1ukK9dgyn8aDhbeu6p+cPgLiT06ayK28J3FW7iZ4aVu3h3aYxAUhKDDwTtJ0oYY55zUy
TXM3TnPw/z9iYiBm74DpKVtWB/g9dzTdHLqpU//5YNegpnj3EYx9kxzatYQUFITaM87WfMeN1+Il
IEiW4tW4t9Nn23EWZssS7LSZpilN79zQ86pTiclaWPxhskAXavEyd8LyLTz1aOY0FWdSyZVXF+5l
bgC/pIkRQfRgic1tiT8Eh8PEOEzfmNtupqF5TjGO71TjQ3GqgJLZg5uFs/simpEwgHNy/YiIYJY+
5z3JokA+Mc7R09zqXGhJf1TpdB56YIllBAc3qb2/dmnqspSun72xeyuGZgnIPc1WbEMhZj7Gj5Bi
kt8H3FWrsXpzcu6SogN6qHE4bCBmh11gPuXEASdo0Wy8Rq6qMeVK5ZU1l+WjnUTHMde/4m4CdznX
HzIuWiSm4l5gmdvMEGQy6shKPbi6fdyspthHelz8nyMk3rBq8s1ywEiU/hWVHgztEexH4VCd2yxx
jBbOGzu5T57if2M8Dytgg7wri6Y/jsp/cZs8LEzYqlX8jGeb/9cYfHe8UbDjUOM19/RCaCUMXvLX
LIrSB2sc+Pnioqnqjg5ZoJ2rYDALXnATu9YsAcmQJnuTn1oAyCEcZHsTI6UuVccvzm8aEMTfhVNS
+ssb3SiJ1aUssgld+0MfbKl9jXYNi/V9ErQw3C2eYb5x8OIktGw8A/18NfWieraVmR0dM4BV+uvA
xdvImb8CVQiy3u9gknji94yq5DFRoX8gGIajwSCdBMBuWtq30wYEvksJOWsvy2ifB9/buTwXmED4
yuv23Kv6GfAqicniUKCP2wLNQlJTTFBWsBFll0MBDXvwIDKeNFtzP2fjW7Xpd1LeSx27Qx0F334f
UNxH2zda09nC9AQrxMGXFN17wwyjmkTkIIIHjJJQNr3pb3KeyK7tsiC5xKMfguP0VpwUf02jQGHL
3vnnn7Wxe6b2C56WWQLz1s8JiuvasQpk/ETsLUefOBxk5PrTZ3ybFJLHAg5s5B+ipQShooGPMJZC
5hekBhIY3ew2WTFp/Gk6ZG3EkWlSGMW4oIGowiHkZVQ91jTrnmkbfFdL6ZNXd2dnoBJL1vGFt9O5
1obXaEi8NbUvn7ZTMA0jT+DDzdaY4QmRFMtc3jMMRIRnVYZT0FMxZKX23OT1I2dqjEjPWkyVFLGU
tayRZOdC/vg9S1W3vwuH4BrFzw9xV18mB8UGmAH1NC22rOXH6961nDwrh0VAqQzbVcGagCaUwmQz
OU6fje08xbHxj96wVZn4v3Ep+aEZxs0388c2cMutyRLBt4S5psPpnYypsRprmMlBfBrd4LtikQTK
yCUZO1QbA21EMP8LBaugL7UlL1HQSW/p//hxrVHGiGQGNOBa7A6DKfDChsmTroA2BdPhAiNO83Jf
GN6Nw8CwNsqjN3BuSVjiGrmDRSMGLV0ZW8OGYuMygCsr38XxP0z+HM9ME+fRqG1KnhNiBpIkMpKZ
afMkausJU2S8me9YIP/JzriBZV1TYAD+BT+twII24EnHy79KdJbmVQvwzDFP1CMXTPw89xz8ZpbQ
vmNWVyxMwGLCbg2Fq31PTQMNC83P9strxopkP7njGE55pMJaOQ9zOZbHaNv4igRA4GLsTH6EDhq+
SHCDRbxuaaJ/8rvpt/Zj5nMnfgbxMzfmtbQQLshUb4eInYADRHukjziPb15F/Y9fqw2m3TVo8GPb
uL/wzEAMsRINS52fLofrL5yjHDld8owg5hQ+8VJ636WE+QvHdzROUxvcyQYv7FSTK7V/hpgLIbYw
dnjvt93svJLVRQAro9Ci2VKm5YE+rX8TbmzOungtMCzg6YH3bSiPJoBb5lASUnmbjHgWMR+MMC0J
L9/DwJVof1aSllsIAu3KoRxsBcXp2LfdU0WkJuylZOQaodlntgRhNbzk3vImo2GeoyXHAoTiP6xl
l7YbzzPYF0gD8AWtkPM+ecMeLEtskgGNKLswzriE0oOk2ww2MxE2uPvbWBr9Hqc7YicnsNhGLWo5
CmJL60g1Uq6C72+H//+NOsJ6vSw7bIOLytIoWEPDdJLRuXQBgamRTPSqMnqGFO9jHOZNk2IuYz74
aILkRRsIDjpkhCaCUbtg+RPdMa+t2X0VdvBWjxFFH1p1MhW4OLncJrWPsjwZo05paExuRPrnqs+L
44DeTUIG/IiG3cap2U95vv0bSRjUmAXWnFlqaHByr2nWmYmP4cihc6SE7UN7VHCRFTVYEl7dbF9j
m68InSpdd8WEtGnMN1g4eHSzvwwKLiu2mNtPFhsWpYfITYetXGTDuIv+zOaVFPGtGPWXYkjfU3QE
MOAR+OI3ssvs8+1PkU3qcdIy3g0FvL4q+gFM8Ay7Bc84nBO+HL6L9o3PP+1w9l0X2OuEY5vTvMTX
u9Oo/pGURS0MXEyUKXtarZ42Aq8LLuG0wOFgQlvy63AZ/fY1wXK8Y/rNjekPmfwfYK7vlmt7uKJG
dHPLQd8HkYNSyHg+c3sn/S2Ww7NNYAIpVqBmF+JxaU5AIVVgXPQh1AqkSF9SYwPssjfdN2tYS70Z
NkFOECRIo29eXgHx3Qnkue3/sRHeSX8G5FjrVGdKGsAS7MRuT6zdZeoq6/YD+tuvSX/kzvbGaOta
Cb962RP1EuAoK+3dfizc5o/RFXc4ZCI96p4SNwaHEnfU36J+dYlwmXTdcBAWTe8B047Rexbh42zr
NK+BjD/h/PF6Sjdekr/ilXwwQQFQcsigltToLA5JrJbGlaEad8ksfjsDTQ/fS7ZRtAjUhHaLnkNU
nI0WcPwyDU2zKw526bxCE+IpCny44onZO3QZ6ol6qQmjC9LeeoSTze7xekxjRBMEVyTWkeKfl+xL
mweM/WromK4VHbz18GPXqt0GOJJdG4fnlLeSG398TlqdWYxROoxshtHWvmkOyw3EerOOf0svf+aA
ZZgYbCCrs56guSilXw8yn6Cj1RtWJlaiYlHFMtd+yW3xMdp4g0YWzSZFfifqaPHnc9KgpC47ljT1
2bO9s0wDi22CzZz1+tpmE4PEZnrb2ir2NPwsuW2L+5tO5gQH/mDl/jYbs7vv2ziZplOZuVwBEcVm
OkYjzrl3HRII54iCXht7KLfowhHmy58xKhlOvTziImfngXmRtpEIFLev8/KqAJybdXbXlfEiJnEO
MANIkHRbV0dpB+fBYZDD0qS41/r21s2dzbdLg2NoN9wflku2JKIVmLI7tkovULrso1H4L3LgjGQ7
tEkSN5SkqMy6Gy5Tr+/w63K3jv27Ku1yW1iARAqMC332bOrxsyFsDmIYEcvJji6OtiAVo49OmxGU
25+h4txckDZEt+SUIhPoegqpuml4Rne6doGDqDbM5yvDKY4FhW1HOH0MpxyaIkCPG1tQNBoM9MfT
0/3XAbTsnYJS09S5IhLBNJT5oUJvm2lsmMbiAbsnbkuBX1nwO6xMIiCVzQhcFfRrlK23tSWFxaPX
ldveTKj5a5iNcdHgEsEAIEiRpdTUu4W71sthU+bLk6QC7p27hJY0BtClltmfecbxd7qj1aZ7lMrQ
LYwLNhKFicyIwqDzNiObyHCYUg+vH+1hrbEf7cYKvS5rN7WVHBPFPShGue1kAt63WKxl2VcWa7fE
Dq7kOtoNFtxC8u1jyc+hw64HTny5S3UCfff/Y+u8dltXsi36Q5cAQzG9Kmdbjtt+IRzJYmYx8+vv
oE53n8ZBAxuCJcvbskQWa60155jukWqYsY9pP8HQXpFc1oK0ruGTFHN32jr5QiN/nqbzNlcKwIMZ
nh2HiXUDQyOliRLVQXmefxUkxVXmsHG2dWjYVVZzGfCopwY1TcswqJztOPrsHa0pWLVKgyhIJkiV
9l8Tjb6TS2bnAp2qXNWd3S2j7CefPRajO4Qr5lbdKi55wZ1hbTU3IyG8UsMKZgkAKB+0n1kh9EoN
qg4t9wkbzMOPMRPgAXJECSTIIOWSNUflgLQjCk9x8QiFjdPXIthFxZyybX+sfLqGtVZeWVnQuIbu
uqx1D8Y66vLaUfa6nkPTI1oJlPWnJIv/EANh4xMxTo1OM8D+cCudMGlgsaKwn6KofOH8prZSXGgz
Bowxeiolx+FxcEqyOLR76INyzbWtWmnveQJ3IDDGa+pCwdR8H89Bigo1sFZUTe9wCJiWJMO4cOyJ
nDra/gsEt3fhOk2JU4WcAGgzMpuDPtFr00S68uwHBzcpc9nsxyASljQIc2OMGuyK7NENyiMdkE/S
vn+DyU2XBQfy2l5bXm4csIEkS28w/S2yBPxT3Zfb6u0BCear3/jDIrPJrLFzGNx5TwqDGJD6Idfx
5Atz/PuoMn6jSOG6JhCzoQnSMvn4M8pyF7TkJyfIA9phaGnlS/KI/7ip5t7Xxq/02+riORg0ROCZ
wKnJSqgVzLAmBy+pCfmoBWF+Fzmody1jotc1K6hT9cgnQ5IcpiBP3Nucytc+8NVVkRV9EHHyUNs9
+t64WjityxvffZR2erTGO9pB23xsvwbgzRg2uupYMdmhuR1/4DtHeOPBvxs7ILKmSaMyMYIXPaMf
ZTGuWpNl8D5E5g5n0nvMxmuTxThgjKDSd4Y9vlZZz+YVZTsHQvPb+Y9DqCXg80LSKLTgzqdNqqOj
w07E5q3jsUWjToWDPpWMzmZlesa3X37LbILY2COdrgsuKLk+MxSyDO2i8l/SHLm51KovTWGwcOwl
Ycock+Zwb1GekjmJcsIUNYUYqr8IUdIKsrDgeh7sBlcTe9N1D6Wltg+ajJnOmvnNyrPLx5BK2Cy/
jASdS+TvWqhNWz8NevC8pK4TPOCtcKw4dguKhvIAH2y0wki5qmQfL5Dfphvd/CNMAk5GndnRGIYf
7mCcTUI/Qbv259hSGdZ2XIxNYzxhuYMTb/MJq4z5JfzuTUkNZTDDcl1KJyvHszYCzMUDBPEidb6q
qn1omlJfDvo3F816LdnVoHfrxFKbfNqIjkGTulnrwsUfbZKx1hLnRM3uLnB2AXcltATcwaKT9m8k
pt9emM5hyH3IgM50zEzwj3CXPajBbMzymTXnu4C5mYnhjFWmRMSQtp9eWtNTwba5ZHDFBK7zqyvj
crQTWk8+9zSd+UXGPAR9CHTst4RANJuUumZZKmtJZTnR+TW3YUKn0oBbA9sTULmrZQjiEeovxow4
c1vegdEgIKLyznql/wQMoBSpBH0o7KWin8ZUkxgtv3wcSlsdYxCHOMS0vOvu3B7kObWwuRDTAR3B
x+jDR0jUE3lRZLPlXP/JaFk31TmPfY7GAr8DGrO2mKLVBMS18NJxw5AAMBKuoXjMfg29wDNgcB51
FYs4UCFESxRu4MKfSKG/ENe0Mif3hYH+RHw0TXnGq5sxixHqDOleZ/egk75nEUsxZOmekcBrY3o0
nx1njZr83MZ0Mxq3b1B+Od7aSmS/AqN6NlHkb9NgfA+hSS1LSGOpziWjIgJgikgrKfq5woR42jEf
4YU0exPO/BZdzdLJXPJuvWmvD8APm+yq27rc29q00WZ+mUQ7VnX00rJyfC08nK6hJCvJyzFsduUv
RPB61cNXRHTan4kRP8N6cIGEyydydI3cfE5xkj5IdRWBjfcG/wx7Y/sLuRbiLZucy60NjjkkgADJ
/q4qmblphFej/cWOnSRroufkkpWhXI7Fs2qyVTahCSPrAhmg7NgIZ7rFRFHaSAXq+yzCJ9v10XNu
k3yowTvFOy0WeIuxrITTtLY41Ea02mDwaOd1TF0aSJNJ7h0nXAFBsi4IoV1EfXDNG2LjCqM9FZN5
78P0X6B4/x4t7dfWIk6TqZsbK2JHQDcVieU9MqTpNq276rjAAYz034vKfWvNhAASwzIfFWZmSXW7
xFwvT4zi1KZpo2FVMiMy5Fvj6q8YwgHbY3eiPebm6QFhVbz0aJatkqwY1qqRcweFrMhknhKwxAPD
3QbJ+MC+fefF8izr4mIxT5iItkbJVD11+khHCqIbV8IAkxeffuoFP53vLlu706g5Q2yK1HUTjJXJ
bnc5yU3rvK5fRUvQgj+lu5rCc4UH+Fu7qArHHgFiAIKMQ4kSbN8P5yCJLsEYGzsmyMwvMxjlY86q
0sPbLMcKJ3mwaycsDBqSlUwh1xblCKfZ7msiaoDW+qO3qwv7PlXRm2N1l957CQzJvIPVdyGYMmDF
Nd8dMKaJ/GG3gzzVBGjdegA3qty+As6mlWnZPyFJXlD6Dh5GNuRPkj6iBlZsAm5MTqsMqDCMkwkc
ERP78FJbFMmAmsOaVEVrIm5Kntk4PetZxowd4WM4dZc8ri6JaeLl4i2JWxqBabS2nIgNtMu0Q7Ua
IkKk45Nu/daR4pSnNx+BakoN2gLjYP70vfNEtw0SX7rpu1oj5g+tOMTYr1QlJ9SuWNzpiIzANoza
41iEkJrXDsq//GR2Tr2sWd1XpkOFhmSONyXHQCVEurF8CyYP635cP8cI6IkOmhSDS/ZqtPid7dBQ
h5lZhQ0SVusCCWB08IpxRXDqR2pa7QrxRg+kiHgHrlPHlBDcbc84m9XYXzvo2BZ0P+/aCgFplgSb
QBSHeYLmFl/zP2tgbfT899Sl51QhTjeGYRa8Zy1SOv01Fe0nykMY6U4D6oId/RgAlHExduXGtE47
gnTtBNd/POO6wgi2lK0EYhNzpofYdHjHAMg6n1jd64gXDPsh7etqP1AgDuVBIqS9H5VurBm0oZkj
IKPDpOAAIFu4HIWeHf8CTQa4wBu3zmrjwcyYT+sS7U6EO34qLXIsVSEZyHAWQJrNQd9guu5t6iJy
TE4iS4lYFUlxyIbgJSKzfX37XgRaE9vJ/LTbjf8jvTY64ChjYUtN9DDeSKAhDe/5fwyh5ufuYzSb
utmG5Id4/urvu25VPZBO8IBGmDie/7yK21Or7pgCg9gHhVMcpti/q+Nw3ACoRvqjmuKQpF5+uN2t
g7Rn8g3YtS/OaU23aHH7HwqoBosRoc6KDgwO8jr9100IA8IyZqFv2c9Gcs3hG7qJqdhk5bn97O3d
uN38/bL+8dhff/P/es7tr/z72f/rKbfHFMp/nKjzG/+P59xewz9+8389+69f/Y/v3/6Lv3/1fz39
f/2G//UYcwVej2M0zrbSxOafT8FjnO1uD6KoQFb39/fN2MMjdbt/e1GCKeLEMvrvP+z2VZZBNv/r
r8U7G9cgOP992P3Xz//1o//402539dsv+ev/70lW391+/q8/c7TWkEYWaegA0uj6HX21O703FAgK
yvcsls8h7KttZiJItxvU76ZMCBsL7j1tbLe4Fl6YnKfUmd6uLT0NCNN7i4lqqVAMMaJGRWH8JnRA
KeBRHU0qSA8xtdUkPIJUaWBGhsRWPjHJROFsAxfH3OvhGcdky4Tl6Oo2odHAKBdUvYuRWnFn6QW7
FiJEm9bbkusqdkXO6AGpMjKBYUBCx/9Uz/6oKvnoB/lrwYKhte/+RM2QXJghvLKhvhhKssXqI0V6
ZbhSffKa1Owasqb/TkzNOLm9Q/Tp1KBaj41N+F2PDTEKNVNlK629tYmveSt8slNzy32FPEX5r6sD
VxnrPLrB71D3zeEjnFEzqV/AGjC+KFPbrv9E/UdjbizulC/qfdTl8dbHcIjFofjqmAdb7RjtAEoy
gum66mIb/QYBjL0OOX8hjd3jqC7hgTKLSrw+3ODcYq/S1J+O4qRtMO0uLaslKtttzqoEOOepfeug
hezyWXbRgYHOXHtn1LMqIurxBJMZsobR768NG2cYv32hHKcksBM9bVc7w2zcx8fosu9KFPrtfvJf
6aqNgDbMz5DQ9i1dmwUVfU++FO13Z4hJ9Evf/ZIBVWsy2WBMQ2eUffXSwJu46mI4vUDQFDjWjZda
P8MkiNt2i8epJbsu6glZkPI5RZ6yGsGmsfkjAACgd9D0HW4H/UWNd6HvNMsowgoaECDoW+V9NRBV
aiS0YxmPAvyW9y1UMdIV3e4kB33JPgekt2J0TJbUYmwxf3YGlWp+6hI8w7ruv+Nh/K6E9ps5pbkC
MnesXBShtkuGXG719soKjK3AocUb0WnI8M0NiZsLvQ0ZulVshxv4Q6vWKSx6QBxZhqkjcBnkl87M
8VDGwG+TZKW5qC1tm4Z8nzBJRtBuIMMYFpLYmy3H1WXQyg5zo/gEG7ef9OAT4m23LgUK7kh+GoVt
7hRpPEtDlvx42VLX03WdWlq4vveoRZ636lFYrgO6krZLKShTgLjVBLoT/4q3HCsyTtKJJNqqoeQu
YqXtYOlSX6a+SXQS/2sTq3ppT/PkpaVMJLZS77MXCuDXBhTW3g1eGWeCK0KZQSBmeKlLN13lAYAT
XbOuMmLjIki6wOyg4U7GSXa0s20WMegvBrgXZRP7J63MHvy+iTYQ3HDvwJgI1TuesQHT2Jxs2Bp3
tiO/RW03OyyOwHIdmCZuEMzRLwx0It5caEFfhFbCQuvdp9AA6D5UE0RQAmdERhjiYKcY/E6TQ/VT
0WVaZ4V6cQdaXYNuvuAJ4p1XX7hgQXFIdCLaDmwAGsLAy5auGnekDWiHzheHib0K+PZgXZTo6jU4
ZK/mPskYPowQitcSHVjTIgRgrtTumBgsZMIpO4Ti1/CaHaqEFpA/yUR8nLwfmrsJanQBaUMbhXlF
7Bp/WjHVEN/JnabeIEavJeQgwNqR4kWLSe+rTNHva58miqayJ+bQr1y+y4UxsLohhOVnJZNf+e3T
nMtuoVTWdFK13qwUxsjlSK/HTjyJHTIsae31tH1FsSdzikQzKmRdH45h8WYW+nOLKK6pZrsswmYi
09Q+IQccKPJd0kbfHRBc6LU60ZjteBo7n3eAprru2AQxOWva08S2JFGzUF57V5nqta59hu4jIAKd
yfdWE06xjBEpZaa+tYZuTwE4nO1hZDEnsg67fZSCG/YB1/QbQLP2dmqzD61JixMF6bPj2A9tX1Ii
0IRehGtEMER3DJzwdojEyasTLjmJfe2cEkXNsLOihPGKjv+D6ZB/RD65VvSNt7YtCEf60MPgYJe0
52dgqVVMMGg1+aTKfgMLxF6XAwGeDh7eNk0nogjax85PyatuooUD4m5bJUhXsgZ1qO4+d7Q4kHSh
huvb7kNWZrgbDPWcp+nJEShfbWai09B/CPc+dswJMSjzmAkco0P0+6LTCNsyWnpH6dwfSwkyMFrC
6uMyJlVGJ7ei6ndKY4xfE8+e52gW7GzYVCobDhUCGw51VNq2tk4Mge8m739cw7lDIU7yJvp0yRCb
D+KFBIxZ0+HFSw5zB/k2E916j40xw1xa1kfqj2vgi3uOB8hoQntUJKLYxDWH9XCRDqG70AAk0dED
JkOd+IFs1gRTKlceXvm6SrhsCm2taZ67TPIXLZSvwBr6beSS67ByR/GSmz1p6IrSAOAJfX8tvg6O
be8CRZZSJEYwcTjBaGStKoNC+0GZen7UwuZIHN0vMywbERcvo3Ct97eoxdPjZC3zPSKSll4npnWI
hcgkaA99dnVhoHvPsHFhq/KtVal3cNuZY82OpTFnDffw7LtcwLC0w/rI/9Cr+OZrIg0GLqQZ4hBq
xoAmPT4RhrfuvhxDMjpZNgqToUcK4SDNNQQ4TCNMp4WC2KxCRqmML8l0wmTchfsASv0iqBCEgPpC
Td5HzpUBmWVbz73pMy6IiRuRTeVtvZJOhxMyxS0xpdD7ow+b6q59l6cIV3Vth0RrpBmcLl3TdvbE
5zCoGkxeQvoAI/HLsVjnneh7YKC/E31GaCs4gngiEzWR9dNokJXX7NToeUeS0ADrauAgRIBIRmQ/
5Jid1Og8YE0kkm8cFfvBk8LkehYjRmO9lsmGBIylBjdpUU9lyaCE1C4bFdxkr2OkNnaInqUEK2yR
0MaxxdbKMskwxgHR67QvvjKm2iR7PjJtYbBABNskaQmpiS6wsIxoVenjNZHpKRVPkYN0xtM2mmPp
y56RuZIBkwoIqxhHvA+taO84IB9hI8wXGap8IpTKjkhZOWAZ14bmNBBEvW/nhGlZGK+YF20lmQ+J
2sDiw4iVLLsD8Z93SBWshR8wBB4UtHzLAZ1CPyXnWQGre+L/Qg2qF4L8TkLJrZAjjcsnSWMEuHbU
n+A8PCYLiDLZjiQ6RKkuXMc2oTUj118OaMZLdSl3hSPQhzBvDe3W3Plm9McUL50Tv5jNIzJsWml9
cR+JBICfzVC/MOy3QEUnM0TXHo50gOyBrfrUrkP/EzqhWqS+7I+xz0Y6ROsjx+ot8qcTWe3wsseJ
xDkWDysrVnaAOKmSNByHnIQAsl+m3n1vTPOtKro3fcKG5NgpOmip7Zh+o76q2GFygG+SisaUKLHh
6jMmi5xLa2QPaSM0Adtto23Bj5lrr7NZ1hm4CuvpCBrbTzcABJutaw5Xmk02VXUKxDxNXtIJmyTr
IW1TBt+kVMF7SSyiDMr87KRois3axiwFxF5K0ir9a1dAHkm95RSYAUkPuK26zzxEFKNCZ5+lozg4
TkfbavCquwSWEXPfVjxNAD8x3ZAA3EZ+tEYP8hMZtYN8gUi2zpcI5cWQH80gwy4YMiju2eJtOPAP
SUW/dxnQU+DYbeyDMsJyk7cI9JANRSw8YXBtle8du0JHLuYn9Qfp11vfi7SXzO635ZzDJoe+e6wZ
k9yxB9mXptc9YlyV954lzwaX2yKQbLKLrkefodc/JUxGprPVWzgz0DKoM9vaTMXKsGiv3W5ogeg7
YCUH3RH0wGOUzwRRmM9C4glyRaOxFMTWc1EW/7rbRkZ3BN1Hsx37K6azWD9rjuheK48DxfFey2EI
z7kzzNGmzOhDXZ/2yIDLqxf5jJQ7V8NizF2abeUVQBLJLlxB/nqsnL+BVMFccmRYFLvcvd00qP9W
qJZomv/nMVCWI3Y1Y2Ta9+/nqayqMQDo9wYn3KaDz/tYJ7GOxqX7NOhoYN6yx/2gqvFOaI39aDnS
XZky+lBGR1A9oazI5vT+7vaVP+RvfFT6/h+Pt6VzIGEBwaztbiYwei9QF8R6ZO6xCcAYv6jWEKsc
9eTOmL9L7KdHxJZOvzF0SXQMWypj14ouBSKYYzs73OZ7Q+Eyuwq0Z5MeIFdzKkm87u61TKv3Usjg
rUeGDkzW8g7sLMOXvG/wz2sBeAyj3oRqSHa3pw3JupeqepsYEe/8sHIwDEp/w+8KqLOr5BSUAjAT
2aIjHo69b1TuOaR9udbAejy2QmfbRS7B+xyLoOgSvACDfrJdzOLa/KHYgU8OwXwjm0ysrYkNfIuz
o+vd+tHOo/CRPMPbHUfPm8cSsRf+FyLMoJOjKipcceyDICU1COFLm5T6vaVFZP1F9dU2pNhVrlE9
h5V4qQHLXer5nkzwplWBZ5xu3wREDPBA0TzjGiR2TRZKOEADA/VB946pGrptrnvJXUXwHKlxwnlQ
KWpkWTMJBBdE5SiZJibSvHd9UnDJ1qVH7LkOHv7SoeT3UKVU07fCaVMN0+/guMeywelHtN479N3q
nU5/g6DVqvD34KQdgc5xBWTDMVWlf21imsoYGDsalYmLeCxHa245zY6VMDtaToXKwXCrfaANyWlK
qBW1ivIx6Hv3itXEvQJHWAmbq2CXc8pXyu1eCgkzRrbuGzh0l5gvc9ze7uYGSm7WykOGgQcNlFk/
kOLM5SM148PtLrpXf9uO3XcRqdcwTYBPWxajkUKjdkgH4ymN0pKqA4EnyXNAizhejFxnBcnuTPr2
TzpSU15w/YtvNjhOoRi3o2s9gM0NjlK17SpssFmzXKmLO99kTqQuk9fDendxudy+4fRcG9HM8B1I
FEcRMavtu2Hb2eVI1Fit1kFoDaeus8iHGdYNGJVTZpDv6HX51Uw9bJhlVpGZPX8p++hOlbhyiVG4
xEVVXqOo+ylsqKRgyj22lpZ2BCE5F2BeAczXfG6teThcVWjA2X2d6XHZ+0LF9ylUvTW1fXksinK8
+ITurHx8mexp/ZxxlAzWVSHyddhKjAtcJxHbQUJZpJLrd2bo0UORdRkfnV9+Uil/mNJo7k3LZyVM
R66KFQQJL0use8+/ZqpIHm43gxXb+8BjKFvHyD99WR5uN0wQygNhQeXBYxhA22ND4e3M2UPRpR6t
nMaw7M6BZlHcMB07xST4EAoczGlkOinGpEN4CGccUJ9n0ytJHITyIOF1jbjkcoo72gMrDYPlc8D8
nTEY9US07rAc3w0pARWVxaTSab4cRL4vRkqoELspxg5sa3TgzlvDD61nu8sNjk7bQPkqKA+GZtpq
pBIu+ngwT2Io/yS3TA+/9l68AVl9gSPxPuPYTh0gc5BBkAjIke09UKXzpPnRjtaUeeyFrtNiUcHe
gSd3DIQ1z1lwJbX1tDVC1sGcaOUlH2TxaSQCXXoZ/PDHP+YSPLZiOm4FU3R3u4FK98YZT5XZOtoV
OYu96ILM+e5fy3EYcFIizqwAxlzHAjcCG/0lnWZ3L3y7OePpozpSg/OoQxtcWENiAKRrqmM53/Dj
x2YwX72qDJ9L3/M3tjYiiIt67Qnb58Vlb7ro5kXZj+SmtPT0RfmlOESKTOwx/6o7Lb7gpJbmCov4
wGaBbUs4DRdNL/srC6S5S6rGwuoa9m9kH18H6OUrBmxAwaRWHz0aohMW+zNGdH0DY7kndNQML40f
P+q5ET7Vdbpl6t7eQR3KF+wW7JdRkniXkkJjRjApzAkTF/NlGFmOi3YgY0gLm1o7ZIWjTqwFxQb4
ifbALgiXvER+UXfJWzyW7SNxsPmCsLX0KHLZE0PjwIHVlPaUa4a9w58HWUwX2lOJQiWtw0dj4H0O
e2zGLkeqloVz9wsyv10flO/A0JkIG4VhSgmfcVI1KG8vIBIF+QZGv6ofVSGGSxQ36D3nG723xgsW
+8fczIe9X75nlN8Zmq00K8GGQv3d1b3jwyTj9ELLgkaVQ/eB95OGQdfiJSJaycISskBx6F2U0LMr
mrbvvpDETsZRiC84owQL3UOSJ1js5psC0ZCn6/F17DNQCDRRa83gMBtDeUc/vTgWFhaX+aHbDQZr
OPtZQozn2Dun2006sfZJwyFhcX4sCpW/ydCLo5xM9EMYlM+3ACma4fn97caKkGj0hT/sFKTpo63b
0/ox4CS/mxT9PToA8ZYc+XDr4JRajnG6D1XEhhxLDdEuTnO2wMvAO4kHvCQYkAQpOWuPMCeUIiQJ
3L6iq8OON8QL3Xvheag4gR3f8olAbikpHZxFaytNiNolKPzBZRw5ahSL5pTpD1lVtvt2AGZ3++aY
oJJwhg5TLhOdo2lOtORvX07zalS0cQOlXoDaFrpz6V2R7OuhsnaOcjB9IfKrwZ/6MIejbpV4cbk2
4ATck3SNgjEEMmZbZU8bO/eAPZzYPXLqJoFxBLIfvBodwhvID89ulwS03E1iwkKlHmMoAAvwEv1e
BmVyHFHVL9LKzUjcYkzOxWP4MzR2uULGCwjR+sNCDhuyfR1iU4PCmzbLRFSXcMx3cR9Y56JLcKtX
ZKqAgxDneir+dZPUesbGyhwpDqb8rDWkrNZYl/Z5QDmgUUhIFDI7hfSIEODAPrIZoi5u2eBPXf3s
+178o03juqX5j0ydSa6gAEQ1W5yGRLrXQZBsLS2Jbbxz7qBxlGBVASRbgMXv+wr+i1kKMpTF2Btb
t8Os181NC/astCRVseFyBN+N9WhEiga9QB8pyi3BfDxP9gJLJW9X6R+QyWrbHkXZJUzMHdukzz7M
KlikFV3M/5OqGUObHCJYhvTZ+4jNLYoZmwowPHIcf2eWgb5oindMjz84q9QCtru5UuQ7rjSMm1xN
t+7oqH08YpTva/LEwP9R6GMra632POn13vIyten90VnkHfpU9pIGiskL7V0mGrnDMKPdegZnJjHK
JzVQnVrI4xmOrWrFkitCm9g5P15hHwDtaQ0ZHS6OUMsZn2tzik/Ur185Q/iNSMVhGIti7+mjexpN
PCI59OftzPmtHQKs2KY+DoY2LHsslsumYFdXE7bbMEyywtw5GHb5xYH5nhXja6IRsBtldXwq2pWT
fCalCh6FJ/xjQROWsldtvH7uFVumfiBke9nG5VOM9zGVPl13gWptIv9G+vvcbrxFFHmnkIDvNfMb
1My5/xW1bPDS0f5q8xaoA/EBXVyJY2F2l8jynmtZsoQd6/48Wa525IRN1x1ATwtDYRPE+Fp0ktiz
qHrUkohMTSQtIJOYgJPB1CbdLnGB8aP53BhVYG3JdvlO+l00Wg9VGqEkRgS8bEIHfEhNR2uaEm0d
u250blzT2wwDeqjYsF4nN0OA2BK56jqAPiKT3a/yrmYutk0IYajJPKYQTfydN/2H9E/4RAEjJ8y2
8kqtK9vZKhNNKTbYeyxbbuT+UY7homzzWWEEojBa2SfPDmlYuRRAhaDgT0IIQpmRLEVZXgS67y0O
1m+mQw+Jg9RHA2VXKH/vNnxyIIc+Ac/s+r58csJ6z3YICARp3VZ41Jz22bM9eqJ1tmiz5kPa3pr3
24EsJ3E0YKukTYW2aNLFviLxC+viXX9OQjhwSMrUkhZmd18ta7i0d15VFGuKvsYasTA7tIwHx+Pw
EdG4j/Nh2Oe8/lNfTKeqJoTZYNMaabRNCoHNBb3IYCF3cBkyLvy4PQLM3rD3zu+9go1RjA6wcYFF
l7RnbCMbn4SblmdT5J+RVp2avm+PCCBos2nJk+zTfpk76Lpq6RaLKgSk0vuTtrVa7eTHernxh6xf
yySdzrFA2k2bq1zH4DJEYZ413zyAlCig6YR3VgqbI9QhwLj5uojAOmWa/1MRy7kAvo1JJrbJRjLJ
0k2BqrqesUVkJu6HKP3sEK1PnQNxF/0fKotNPhbh3uzCP77+gCu9z9hchI16ZJW5uDlawMaka5Dc
SaMewd1rb0XRfOGbRG0tBaFscPwra/4ZwEVO7T6jziiWZqufxRA7EAXaQ4HtHqjOpCfbbhh/uyE+
9yp79xC/7j3VvKEfiphSyK/hDxU3ww+zmwjYZSoVOLxHCRo7OtmM2QzmTpn+6UqIiZWdYDhX2uuA
dmYR1iAGs+jdFOMT5glauwYcaPhwsfdZagKEiKBlVTS0d93BfGy1R+J03YXvK67XJcr7OEItPNX1
Ii2HLZql3DB3PVumnvistd2M90KackMGBi7YOHw2MuUybeBd6rtqUVWMnwx9und10OaimaE7OVc0
yE6RXjUbWoJvbN9CznnW9nkw4zbYBnyG+RvS9GLsKVhlug6OUo3BvQsSZFy4iDX9vguMS2ZH7/HM
na4JAlgx61ox82QrMn6X9Tix3E7XnNS2nCzolRYIuR78h9QtwnUWFOipSx3guZ5eTIlzymFXdiuD
aX24HxkpbX56Ekn9NiEOJj1teGeTcWhxx5C7sTahQsqS0Ow6wc0O1I4L+rGboW9Z2L8HRmbsnA6A
hkRd5pCfdkFXYy6z4lPvxm/kyV/xaLDOeulHtBnjEmCJx3lUjN5xUJ137KP2O5bY9Whby5Xd2ARo
SLGIRP7r62RMsWp8Ibh7aczUwCjN7pippwuV08iTBZc0dDRJWy8bpdapwoJTMVPSfZjhmU4FW2mv
REv+mjqOrKK5j3vqxmZO3DDy8j0siiub+FezxxFsxSAi6uAU6uXJnLuPBt7/qrJ/IrzLkOPbcxBc
BhGjQS53U08dRzTuaoz0es0kDPE9A127Yvw+Jl99Zn+YHp0IrdaXhIfh4ItRp1da9aeR2j1to7Pr
Keo07xC5MekI17j1EXsr84H9iL1T5NnDcjsgnIvYCjZPtR+fPJo87OONKDxHlf00BuGhiSD4xj7W
EdIQDpnKkIQ2gI3hsPP3MG+p5VW6HscJuGp3k3El4/iP8XqNNSnlY4YUrLtQE0HZSInOdH8Jb3bh
bOT+ytuyQu2li2JZ4oBFvm87mIDRkuUzL+FMqsCDgdax9ZDKuzaXomjQxrU0w49Q9d2u7J8S2CgQ
+gXcow7nIr2S3BLHmOybKgZhlSBKRsX5LDqGtYVbzOJnLKuAKXdMKy8epxkjUDyJ+oOPQpeIGbLo
M/8d/VJFJDjIYo/xNRM7/FN9cbIAnYEIhjZuFt9pYyakAAenXIS01YeWMzGy0p2Iq6uo/be0rR6r
GAd11jBzyTFJdjl6W0DRi0kvd/WUfrTSYt2TGZq60LkL1bIO5kutkoz7XNhnrt8iJyY4L/QY/lFx
2lRwW1sZHM4gNnTwZ6oVv9i2jbXGRYkI23VnpOvQw1ZvNSDTiRRc5qh89siwy9Dp0Jsb7LTIA1NT
hEDETb+JMF5GLqn3ASw61extC0lrbE1bFWVvuHYRcahqn8r3tgw+0rK31mPYfRTaGC9zU0Nil9o5
oQEEd7TVHhcHyKvK/66L/mfeS7bN+DQ66XtpJ+1KlegU4zg4GsaLlqBbsT32fLoOsqnhLB2BVXON
EUNCnGGPcmHS1Y8Y9WBV/z9jZ7YbOZZe61cp5PWhTW7OhqsvIhhzhBSaU7ohNCXnaW/OT38+Zrd9
UG3DPoAhOFsqDRHk5j+s9S1BZGJi9Xiw0zNDgJMeQc3V2PoW5CFymGoVVjDCiCqzOAgTWCV6Pp1H
1yGayUMemIXwWNXB/Uo2fITuVJva8L4RUtYAGAQQ6ooypRVkwnjimYBHkJTRbKOp7DduWZhnVH6Z
Q1iRG8uNaFg8ZR+9aQ3bjG0ztjg0F2OtHzQzfVFoxUPoWRragUWvrTQsHkqrrnNtWmQGPFYDfjFh
DA+YLGB1gxiMEwwDSaM9iEmwQpiqn7r/4FdajQjIW5tjhw8HduXW5ucWzvyQzA0gyNYD5RnlG9AV
HZwRm13gyMjTMOgUdYuEHYbmcf7Z1/CtY6KZV2Q+RDdh0wCUUxnehSev0C61owwWcnBOuRyiKP89
fJRLsQXZP65vci5f7Wcj3FVVlT6k79NcGuAgfRu6jvLfZcPxGDv4af1avEr8IkEVE+inpZ8JApqj
5mkRI7KJ7bssPyZKhAGmAK/phx/TTtvZBxVCf4uil8fzsAEWgMia+bXWMhusDoiKC0Js227XT9ml
UE61RUKhVkKY97oWK0JD4I3Og/mVX5yGlA2bGJ91aSFTHVRyw8Ni5WS8yS1FI0CefuPFebI3meyu
wawVPysilJq6vzU6787t+2+d84yd5lLftZifkStZbffsjKiSwtTd6TbdWA3yJvEAnxYxG7lW4TeH
snB161RSJXoa25xpLxlfBSYOjCDq+kAR5n1Vpn9lYwW3m9kijw39CznIlhKbfIF2DtrQG4MojrFw
J0x+vbS7E5Uxnj0L9IMbeR/4LRbVb3aosPvh8yr25pxUgcyMl8Eb77AcIeQZGS7NOXQI1z2PS+He
1la7wx2HbEoUa5WSe0AuC0CAbNR3UE7x1lsAssgrDmzP/3bo2TjimuM8Wyci7E6ULWcVaZ9h2p6w
RW5sMsHCqv9C01AfLCd5Q8CjHwm84CLJ4jUG3vhAei5j7b7Zzzr2cG/IdzYbMqTCFJqIyy4EP70g
4EFSTIZXPderlF6GkAKm0C2sKOlH3LIz7zJRwSggoGaU9na0H6KseHbwPuT6Q43gYdekxauW0C01
lrcH7H9sgYTvR1JsVPkSFQjHjVASrGCCX+xiE4e5BClnTfUOGrMiDgPLsiSfoGg/S/LEaAQQFLm9
eGKaJtdkbZKkAb60KzECZNBnczkRU2DDo1fuzWA0BIxMjzi8HgxzQKFJxcaIOI/IGnzGG+jG7dHN
RXzUNOMtz9xDrhamoXCR9Hg9GZRsBNZJOz9PjDuLYb5vBJPDbEZ+bAPJKhdi59AuKaZeueqcGaW7
WBQOuZFuyDF/MhpWw4befs3gYlnsH/SkvZ3k7AS6G+3BVk4nnOivHIdbBbo206aZ84qVgZd6F9/q
sIhNeKerrNo6/sQiQoGqFFW/NWfzscrsV6flQuqTkb4z9P2g8fxjZKB2H0PgoiODhrU56WsIoMZO
TGxWYjJ9SogEOaEihN1pUNQkN66mbsoIQqPjguObZ0XfZkSffsM8IA5D3ldYXI6ggpEAANJ6oFGW
LGGAsdB8679cMqgRkIWHund+mZmGxhiBgJfjGKiY7pG5cgMH8WUIJdElhGbpiZXxsk64QByWoEOP
cmPg7s+WPJdEtBuk/KeS9J+1Y3psjBOFLQRwwRya14a4Pr5rTJM46y2o945fgXyqtsCkrgOtjAkq
gCjinYewPS20chVWOvxBPwRiZTBz/nSNKr4gYeZGfx5JiyTP9KOtfR/mFGLJMbTerZoHPhNpxDOL
5Yk32UhvCmmHxw4dQ5918iQmwKiixT6WAM3GXdcFAMycwFb2JvNzZPR6qrNBZ6qPrW2sOA8GnS23
24WIXiFETsMDpaWAmsOCIdwI58Mmg3ZLJGq0liPZWuhWqj0iyxV+uCFIGw8Bhl09Oaw2D0pfsLzc
1weAGJu8XcVZXO8kzSl2L3o6n3d8E4kgqcqX2Gi7vfTg28RxDkTaYkU4vYS2BssSuQpr0cCEOdoX
/p0fZsU5AzdaGM51lIyGFG2ePXTZXYa5ljXfgc3+fU90Tq3IwTPD66RVC3xIfsTRHB0dEp9F7XZn
1edk/2CZ7onp2pr8iaRKVebKsMmsLfU39jRg2gRhml2PkNColxpBmCqI65rOzE1YO8+HqQ5ZM/Ty
viBtIoczybgFRa4RI+mktm1I2BNc+3oMs6PzSehleYEFy9mqMsz3OC4fYtMnMS4317rGTxelf9SS
hGwD6KBr95U9AsEdJfpE0R4ij9ETlzOTJTXjUGwBD6E3UDwRNCgKybCyNNfkHtHLbV26Lj3A1Kwb
27rUEaRxbJ0eTq/uxfAhvcns0KcjeOh6GUJUrIk6J72VWk/0vCnOv3/wUFDQSseiP0UAwqKnPtC3
cCfiwvUQPdTA5IAkcPjCEr+f6lTbljpFi2la76IhlrKjKuJACIk2PMR2+spY+AoKAwyjaImA1xO5
SlwBIWCGeorEiy9PGaP9+ONf//bvn+O/Rd/VdQkHq8o/yq64VknZqj9/CPvHH/Xf/+fD158/PMMz
dd0TtNG6hXdJuA6f/3yHOhXx1cb/QTExZC56inUWN83JB8hxkwIk9W1G/6x4x0sMUDEExrWJe/sc
agzexGww1DWJVTMlw0wf4G8yoIEcJOxopLvmgTS8e3faj10qb/vMc6+tY/FHyhKPvbnIJPrw9n/5
O9y//h0Wv75huoZlm4Zuw+T3/unv8KYhrYsS1Dvwlq1e92qPrbtfibjor7BrU2C0VhUItvB3TZq9
QJBAZlyoiy9c7abxQn8/mvVHk43aTextbVlF59xJHlLPm47EGZRgIvRmg/EN6wkGUM8YtAfXKcMb
YyphIMatG/zPf5Lt/9c/Sfi+KUxB7+WajvXXP2ngeYAVxE82gM1SXlg27QUdBjuc5BSFuf6iR9Zu
oHwlDig2A9ifMx2XuoMhmX8nQ7Mzepejochu6ArM0bBu/98HUn8ZCyTpU+PmD07e+uffH2YwFGfG
9QqXXj5a/S3IQ4bAKO0fl9Zp3VS1DZkfWFPfk0A0FHjMRjWqfVWrtVRFe5X6FK0sKvjlbsqfkKnS
ZrnufGSVlz/XLtcPAwi20cl4aEVXM2pOk5vOoHbKY7Kmfv/TLTn0ZztHCJIXt3Zheocish5//yu3
u+jw+5X+17/cBer3XfFZ8dcnUdz+0z//9lgV/N+/L//Nf37NX/+Lv12ST1mp6lf7P37V7ru6eS++
1T9/0V++Mz/9H79d8N6+/+Uf0Ol4eN5133K6/1ZsQ/7jbl6+8v/3k398//4uj1P9/eePT8Dp7fLd
Ih4YP/7xqeXuN2zuov88LZbv/49PLn/Anz8u73nyX778+121f/6w/kVYlu/4nmVxhBic+z/+oN/k
M5oh+ByRxb7P2yqEsdyJJbl78d8PHwX3nf/X0P/FsNl8+o7teYZpue6P//g7/3Fq/f0N+u9PMdex
/nqzwHZzGNYIfjIuOGg75j+dY1oZpzCECAFbtkmtQTPi+QAneiYQYGP1ugpfs0qjw5jXpHGfiIhG
oRu5PPfn+CPVjUvtOTzHC7IxSgdGmoG4ZGgYUGDJ2zkTymLEs5rAl54CFUnjQWwFw9taLz7ygv6/
98LXlJpmwa3Ph2h8ivOCRMFU3vkSqHsbG/dSsyjPymidNnq7cQ1GTrHeASBhhuKN6c3U9vkGg4AL
jfUFFYXYNYYhVp2RfM6wBS4VNdy27g1tNerjiIrT/0U06ZZqkNRY373otPMPDh7uOGneENYVR6jb
FLuWt+181GSUNCE51c7aqSDaRhl8vHiuh43mNgS8duF7BgChzsjI8V4XlM8apOW4G7uf4GwukskW
kw5W5Qr/fpgMZ6ewjhXyw36IDn2C3qI1MJXlabvSS2Kqpf6rr9x7wq/eLLZbRYQECLv5zqk0lNld
+1DiMFAl0AFh3U8FakOD81lv5BYk+0EjaISI5GuCI3hXlQ/SlLzOjMrcErNdMYx3RDJEq36EqGE0
7xZ13nqeRyjQOWkdhrwg6n2Zq7TflBX0SbsZjxNi+Vwo5tUYB8Iam910IHzYY0+Z78cYu0tdF68F
rF0GtDrbFyXPTdE9jqaz6mPrbdLGj8mC0EB7GCQR/BQfwVxkQymW9aFmDEa5zUamHGK6kK6vN+DJ
xYaQmQP/wASdYJyGaqdjgq2ys11NF1Xr5dEx50ejT3/FzEKdFpmp7NA/9TpIDvJXdckEHhhVHLZQ
keyEPaCFMEJQbYIR3/uJccmFEbgOFANCpXL4hfmwHbSlrIVzMIVFgusiMlfdL6VhBmbCOD7Wo8+r
rdHcuP4+nv0maOviqfcu/cwgAoZNirIUmuzs5zduR1AHk6b52FXtjJUH6WWikT5X5vRZAZvEnvL8
Lsu0LabkozaX2dpEgwQQu7/R7dxe673yV3NofbOBYWijbfMEdqyegG5GOHOd0+irjWPI+xO9GNfa
cXIZpQO5Kb13qbHtt+rOIlAXHFIas47kiDn7Q/U4MjPGHTvdxv0BO/GLGJ9lPFcQWsvT0AM+ngh4
JywoZJU+gZStctzFQ081bk7PxGWHa7+N3JVLyg9D7U21yEC7/IShd1l0I6cTocBbI6LbvMtuPehl
k1eAQsAskpjPfrewJCrtYPv5G+wWzCVWfcb/WfQ2KJzO2+qE2yVIe+DT9tSN3yLBV8WzfJPkkiFb
yMRRdbddPb5Umv9e4YBij+RDVvZsID6AFF0GM4Rq6IR7UWJonoEMwttIodgBtNHB57O4vg6toZjR
JvqlVv7GdMqdwXxHh5KyybvqLcqJLXG1n23m7E0LMkFDCs8UO59phnmhzOTSHo2gwzzIvTbR0FOQ
ln6y9dvxUczNfT+XH+Bdq1VOCDzF+r0ZxcC8TUJDIWvSIzokimIIWzFjiYHkuedENITS9fsCLOiG
9NIJ9VKpAzFA7Rw7PspB7K1x/suO1WnO53tdOWg8/QFfXK32WgMkygNmVvXJlXHNc4uIIKjo16aw
LvFfrVMT5rov5GlQaqdzcq5wlDU5kGsjrA5+hTcjhols2Q2q3fBz9KZLQ5aOGLwnRK5bfD1Ixo30
CVR+ETRDYayGiV35gHS413aQ8/ZW2V9inTFYnoCUwxb5LLMHnyxYjk63WQtvB1mhCyptBClMhupa
0GxVYKQPaYhNa8JmOEfvCewTUaluGyOPcZvx2cc0UONUGW0y5PX20LKBOdb05wFEiiA3Ua76Gtt+
Ctclx8dmn1JkO9CwYJDxp0U6ooOhhO+lQdzfcFC9C+qpfVa4N4yoEc4hKuFRZxywHMFlLOdDi6g0
wGQoTsrWf0bkUbBcccGfexqMp3Clo5XcuxTkCAeZX/I8ayyAPoP/aU7gLCxioVZTZexrBz5FRTFZ
MsE1Y4S+cUdy3+iIACvIDoTkpiujJ47KdQTHed9DoM5qAqSSOxS/30sM6trRiCCdvKtywZ4hYdbo
tiM2m0kUsMezDPWKlYAnZ1AXyXPkIdvrEcBneoeYPzIe+mXwlop318pNEgrb1ypp7C2Sj5wprfeC
e47Py+oYsh3r+/TRCYEJ+HN0q0sGDKm0H8eiICF1ArYzDmS6TI7OWjO9ljYbz3mwis0QP2bqd+TT
EnrafKLFC1PfPk9tfY/sDhjcRB6J2UPUynvi3T1xXTKSeTFvqh4XIQlkOaAKpgptTpSVYMC7T7hp
TEFAIzxmZmNG/260xEdlIzIYLxtQRlgbvSfV2DMiBlA2EUSi+DkaVcL4DIVhNcg4AOj8MrrhqZmD
wWZAoGfts+71pybTwJNiKwlNH15M6jPIlLuQ/E9pD18taQ6rsZRHAFpAC1SyRwC/6WcgfZozvY0T
Ws20xl3W6KTcIGGoXHwUY93J2ya+NE0JPyLFF7F4QNrM8NnSYSNRKDNKVml9iltU15GC5NUjcO8I
J6/9Fo5HGjQs1abaK4hh+YR1P4rWLqx3sOHRq0Mm5FoWv9GlUXmiHeQDDMedJboXx4SxMjKB1Nn+
r7R+ZgTiaBumKmdooFitEvhmETZk2rUPSLqJ0IPIZ/sTzYqkxYRNXWaijxpNlALhRYdB6uUYZ5Eu
vBqO8QJX8gHFfrxzkoSZnHXraSVhS3m6ZVtFtp7omImro+MZ+lPeF8SXmcyzNCQWwThD5K2Mn2ki
k72YnBs/eyQbgr3T2O4r232AdsFYyXnrUvdeycWjZurGtiVxOMhTQFVD/mFzfZyywe6gJoMMszvn
xRj9aK00B8CjAO8sl7OPsSRxYMM6dA15CwjfP5LveMX7wtxVtF+iaPOdWWXhI3AdJ/V3WosrSVph
zlx0uJFLv06xFoAYBYEyOznuV7a1s2sjIfb1LdPrlGtEcQwBcGtjec1HifOUiTa+J7bYxpBuIsvU
dg2/TsLkYJcN1ou33CWjgYJ0mKqTWzTeHs/0xo8ijxgoIlc9uCdJjGKhT3njhMF6UuZ1DSATt0YG
gH+onBw/WBkFFlxErx+bjTevXY18NnR9mHyWUFfr22JyuYJ/dsVym2riGNcIzxwzuif75DIVJuEl
9mEcPRSgef5VORPzuUyeC9YELpLgLfNjlgmeepY9EtBQnGLf6rcueQyBX1ysgoJIM5qrSzKrMsZn
xh/jWvbfUpPFyhmW/ViaPHg0CKupHreA3rWTBWPTm6ZvKZCvNol3HQELEaGmnbmQ9mHElN8p+Mtx
p1C5eT/tuRQ3Xt/EkPWg5KWKR7ufVgcL+ohLqBJ8k0wFqDQ3BtJd75crO8aG0iEqvFRrHq3xppQ6
6a5ED0zfCNLLgIhDlEKaddadfTRD3HO7+jItAl8UNKfGKm77Ij4JOw00EEQdK9QUs2SjO89Rj6/e
jgnWlEaz9lj7uVH2hfqm2KTyxdcauD2ksQ8kyJiO/YFe+35s9bPtrFSc3nW1eqouamS/5HbPbhwu
AnrgfSEEs53vILQsbPvgd9q3DyuZFoTfMot+Kow8sG/Oc9Q/O5Nx55fu51R9egY0u4ph9LrEneia
2YNCFT8NCCyBDn+bFX7EakJBP9oNu3Q29wsozELeIhhHrBryglcpL5sPhcXqY5AEkJjYO3RdvnUN
47FVlVrz8Pu0W+PikdyNCMEAYN8e3MIh9DueduOo38kKgg3iJQTyRy7Kl5H1peD2Usp4l8T90QKS
VNgzk5j6W62RewQ7X7PhkVFCWIIWw3zvax4l8Xm2EujpMR5ZbCxUBjaJyylYMIpQ65pepa2Rguwb
iFqmmE0SLqzcnK5Da7w1iPoKkJt0f12cPaVpdCOmBCwPgde2yYC4HDiNHP1qATjnRokOk18+tLlx
b+Pi1pFVm2wyV2URYwUtw5P0eC3mgtCWxA1nLvyMdWcGALgpX6bpPe3F1qaMzXtzHXrVkz4k91Hs
HBszByAdNmqdSee+inWMY5IIwsVvrrgTNzWJSjBsD3OC5Ds36jecVhGcaJYTHsdGMtgPeuXs2O+0
qwa5rutjJzFoP2D0DystKSmg0LMezSFaezXr9SECn2U/uJK3mAj1hkOj+kIUdsYjPQW9Rn+r1bqx
0v1Tm6NB8pfGzXCLPYE07EZGtZ7NkPMOzX03L/vZuLkla5SmX7o7fnDgTcweLWcAFRFPiJpMSkiN
1fvTpF70mjRwsM5k3l0SZzwMrdtuQp3Bs9dDynFoh93E+Iym9FW1qLUbrliUdzSHoV6hD3PyI0mg
VtCVFsfNZ28oST4AhWYs9bWSQ7thCBOuQ1itFQnH3AvTreEPSPOVYe9y9LiN9Ij9Hr5mgZnRoaQy
AFNDxkF5FJFLW8VkSE3KOQoCYIZymfqn26qHmOEjznWn6FcvzV/U8Ag26gT0lIEyBVjfaq71zRhh
Am7wzG8l7+gpMeBvOuiV6jmDF2PT5iOeu58rArzSMiQXPCVMqJgxDXo8U0oz+pR6G+3EgPYvb90o
oC1D6dT6WwfLF2CPi9HyNIAHuqpT7vRmTIzF4jxsTKbdweA533bJxLtCQ7cGBVFSjYY3tWT8HTX7
QvgbYnN/6osLu9e0/IQAlSKzBK6Mxr9YNOoMJZ9Ck/LYLwqyaQ1Vnn3igqI8emYszqktmd1IRYJN
aQNIS+dPj7ogT5LitlNL5VfCWkq8aVeY8mQt3iMEmDMRVMpZQ7lUPJx4qGlk3S4syQcyQAKyOliE
sZGga9iXrQ/ic9nR1mQHg/OhlXNo0mvUuKbtvjlke+6IYkzBLrFWgL/tevkzRiu6xWgYNojGkSRU
oMGZmTbUR3A2lTWdxlQ95lFFs6+vM+coq5JqgKNDuCR017k85q77k6igeBLuOq/qFhBLumlKqMUI
41ZFQUCY0SyXoa0vmWzhput42MRZHcTsUKJEOE+RwRqGyHIylZJHrbGIgp+dq6ciFVSz3FYuOFar
wYSTOumwb9J45xZ1SmZWw4Xl+hXPm+EwWNZDWIWkxRUEhWDEyDYWqOd1OWl2kIUov2sDo6CMwOfa
/hDBYZ1Bylk0bg68ZYwf1SrSUuLNu+JkVMMrwFd0fQbDAsh8xT5Py/u+skdIFXO5TZroZ/RmyHC6
n0orCcaeZyNz5083RhbTQr5i6od3Dtr5unTbGcW43q2bGvSrXkMDZsH2ZkJXPvrJWKyjt0nw3Jk1
N3uQeX8rKSucLIXFqg+4jnpYDxm/rJe9kNUFLb+2x6BQDZjQhIrFHC0J8yW5YxlpneaBF1znSNV7
8AYNYM84RUcwzMgukT7XOUd5Rge5rtNhyaH3HqexfafpVls/7B8dNznF5BhFqZY+moyyA5UhSjLy
8qUOjXSPmA/51IycZDHv6vhKuMRf4hQ4TSlZkNmzeO/jIHcZutua921KhIZzrt59miNRBDaJW7uu
FNF2aiba+ClWh+hE44/mwxnXWS+RyXA/N7AVyM1zv8j13YJVzA+/5zqm++7qcGDNkA+Y3UEXWf6z
AtYVOahnpPMBuazbFh5PLc/5ySOPJg1uwiHiKmLuZN0Qed4ctmbivbsVaXO2uezm4e3SHxTITJv+
XgMbF7dhfPaWNbxvsfASaq0t+2cU0tiDadC3OVIOj4wITgKk2OwDV6XBD/aWQ4lq/TmW9yZhHSsL
FBj+v2LPc1Kuk4RpqeRcnDt+akIwQBOpismkuFWdtVNODzKtE2ozcJLEvXB3NfhecEzVLdpc6CMw
lQJIp/3eKbJ4NQwVD2x/gnM0clmToeRBIUSR0ByRABT3o+8d+jJPtoWw6bDIsN9ymTebVmui10ps
LNvfGbrRwh1SPgE1BBFEgE8OtCwHjwAbc5blKUnF3kgq4A3lDJ9w+XZOkwI5gFWEkOXZIP31MS2y
bTKMaGyN55ad0No1EiC0NKJj1C+sjfFWzeYTc+X3TjZir5U8lHE9zfuMKOA9rsEPiKzOqs1sNEni
s3Waj1hQG83pCwWq2tTxVZXdsOnt5m5IgEFWDkKNSKPxw281rYt8mXxCyxBleEHwftAL7h9pFXIv
zY0TkuInTIqweiqeuZVv2nyKT30O3ccJWr23UQvEZ4IkOmisEelLNejhyauzTb1oJa1MniSJDcEA
RnVtabF2igoAJXG4owTB2wY4tFPtVXFTbcuZibsDbBkFOuA9CHKrDFd56QnGn1QTPE1JI+AOJNkp
CyxPKCZi3yMQ8mOhLwvmGhuhSHl++3nM8nU2iKoHLLopgSvVtmdeekrCuCuZrPRMc6w4vQ27mq2m
fvAsLPqOUgcyZaqgril2IWo/MB2Jd7UBb5OkmFXa1enWUvVJF3O1j8k412AWBXamuYcWv7eWh9Tt
Cu17mTSvUF5/RQ1GlDyH1j0ogJIM9NcRTNd1hfxow/7/eZjsj5QECioO88HPEVubUifjkyVa3+Md
MIxto/EEdeslOx3MkgtvSZlMchzDz9llmOs8LYZATulLD3N1VVDVZiIfbua0kQHMqw/S8ooVgzbv
ZKYGth+IEUQ/V+/WYPy0irAnJjdsdiGxD6sYRP5m0IYzJhkm0SFhIuBsd2x3war4p9zyYeKOOvWH
0wRgpFo8OkSuh14mgwhV30qMg1xTg0YzQQl11DLUA/Ozzjsk0o0jniuOSgYYFp4bjtOu8rJLizIq
zXBVKyRblp/dWyQKL72ltzKEreFYJAzCQxQNiReaCcjH1HVMXqLECWg50SKa5qsDSWXbRO2xN66t
boByaVXzME8xr2eWITcnN0ct5AlCtxCIebu0s+Nrru4WaIwLR8KcFRRBhpybXnJ94K+t2bva5UbZ
NipzCIYolOArTXA/Gi6OfPKc29idrrCS975jaQdfS+Z7qzUJjFcFpB6nRwbhsq2JC1a1M/lalWhu
28q6J3bGuuQNeTuhTD/CGmG3Mim8dWsbyt7Y0jGba4tJy0EsuDGGkMpMst2g9S5qVSxjeqL3DAQo
Mlu25DeW5sFFaZgNGArvRTp8AjL3Vw4+sGvmWoI0MbvbqoFvbec9LHDCTa5Kl+qYltHXPKLd7dSZ
5FOd8hxObYpKew3uLb5jwD3c5H4fVChID0qiB9UxJCwc0IdeUoeJWbdJkBbUYSmBszGbE9wRTIur
GX/trG5MjYF7hq/SNkLoFd4CLpva11qUm1JzuydIJ+aDTjVLQ3tGC+NjaQMAHI++A/ndfp6peYYc
q0I0i3tEPNmi/9dYVJVkw0TzY88k5Y7UnLXWT/X9nE/5GscOIC2txraNJuZhNgkIAM10zAt95zQT
/tNFCBpBYCEqfrxO1aJcb3EZFKTTr9RQNzy4dMTPDQcbluwVlPpwg8Fm4zqNfmrJSwdql0VwdH9/
4LDBzzQlpBN9jkiTKfHwEE7YMHat3sagr9NDLvUMdGsY9JHR34hS5HdFGoHLFrm+bnRtVxNKc+rQ
pYwRc3FL571ybf5jTO4VzG11nJvuZrbMjCtX7JCsQEeNIpfSw2vv+NnMHIQqD0NdfTmKsSs+sVPm
C+usiQw7y0gDY3pXrRQsZrwhffj9oZ2vM65r6KGoxbXOH7dh4b5lCwKFU468jQklTZInm3Jw7bXK
UUNO3kPt+MTwCaPZdEW81AbCPZbNgdbNPjqXGMntOaUktUaypEpax81QOhAGp2XhD8lh7aPUZxju
odpuW7KDK+9lmPPwnMTSO8tgKrBEhY3/CdCl2pGhAlSvEZT4ogkwU25VkezHzJ93Y/wkMwwnLRpo
vC4dGHwd1asNW3VVxVVJ0YCegZwiWmA3OuIphgmNstenRFkjn4IpgW1z39r2K26irWZF7UtpggeE
xpuBB1Axzkryo4Xj5y8EWBGFNhDw7pMqqI3smRAkz5wsprdodXh5aA52xJcg6m73po3A3bKRMttl
+aInUU9kKPWcKH91Ks5vE6KtYdXjWCOMCiecZRFQofwDQX/AlATu8cTMD7UZb9uuTPYEpBAQ/50q
pz06OvFDLFZrhKRRvbONsdxT3m/TwiKjCeEH8IHxiHTsUyqfCWF7E5mEw4wFYFS1xBElVfHi15U4
hYmhH4DJIjaaTSLQ9DVJM/4N7zjbONRovs2suCIgbOMb1kUAsv1pRrT4EY6uS1uP056ZGewzD69o
xDIpG4pL1YT2ObcZpbMTVSwOGGXjiBJmlq7EkPDGMkBqENts+2Kc7hVW5otJmvqg+kC49cg35/Ep
MlMPzKn75c64uGG50YE8RopSQRU7kxC0dYiSi0R76JMviW6i5nQnjyeH/lLQQlGAQt3A/2WCJcC8
pBAFF5q24qkeYNcV4J0omQjF+qVM4FF9Nv9MbOe76lsVZNN4mNFBg3B1PjK/rOh8OqwWrixIAisp
FgUb4cyzsTBPct2YYYdQW0M4qEcfsIJAxZXe3ogYThY9Sr8mQwY7GwVqHX4Ddw6ro595tzZs122O
U6qER8H5zq/BpF76gDyrZKNr9rQGgiJXocW2ZfR/VSjMN6OBvXJyCnXWa/1rzs1k3xMYUMrmFt4l
UOE0PTA6fxx8EGJWQ9UDv87e09wVq5no+YJNt2eMzS0iXSSoXsylC4EnMPqCBw6Kfbq5DEjt0ig2
tOya9kV7I/dmr73qunHtsmhg9GswMYbLiI3na8ptbecwt0l6DH9Jidc5wr2GUXHeej1E7ozUvgnd
q+YfpSPfC2hiZw3eCEEn8Pu96cuNtDtlk0E4iRlGQEuLGJaf9J4rnKfFvgP5mRimHdQ2+66EJfmp
0cK3UMOWGDnFwMth7CtFsKcGs0EQVSpExdIkhUE1poROpDZC3NAmKETZMXZO2ArPZoONoHdN42cZ
0v11O+ZM6tZzoiVejSikMX2CipY/TmBkgH+Rj6gYZLdg2s8obqdNpjHGFqGiO8riJQhaig3T6PGs
5tvadaNDkeX+FrFiFfQd9CVCk4qNF9d3HM8pEcdmg9rQIZWnhhFWLIHMpT+Q0Nq9+DOj89zLdoVn
8sRqHWdX9SHmsMw5FTxj1pbgGVXriFF+19bJvJC1ne4gG/0ZEMAYR9cRbH8g2f9zUGYGCpKoB+kQ
MlOvag9Xit6IU552RxlazT5n63tqGMli2O8OZcOFkHgkTmhVTLgDai09yzHTFSd71P0jLpbxJCE3
n2RO0ex6lOHjVO4sY3ziAflKuoNJfnT/Fi75WWMT0Gsg3rYlulXPnU6/P5SWJxt+u/pFzIxNcvMz
Y0t7TOMnkUKYQlWc/l++zqy5UWbLor+IiGSGVwmEZs/jC2GXq5jnKeHX90Lf7a6Ojnv7RWHJsmwL
QZ48Z++11zPhOUKmSGKDbbOv5gbYykuG4IbWzsJWfhbPBtKfoBLJz8Tm209UnGO8WSe9bqyWQWBV
r71FMpIXeWBYZ+1Hc0H3qdEiQhv+5VI67VqLS4LMVBwO3fiC8AFBs+I8RO0yBg3BQDsg9nSGGN6c
m7oaAsLMn7NqolQEO7Tpp9Y4hS5Nz3qZjwC/I8hIgEf1pXkYC8xbTBo+Yma3mFLVX25vvMgcU7mS
2j9WydogSrgrBQO/7e2VKi3GbgE/YZPQMCdLukZlmrodgptc97EH0TNPiuJkW1q7TUcmaqY51yeJ
k3mwx9OYIr7Wofn4XcRIfZrpTumj9kvGMtoptWXDC8/vBgR2G5MRMyVLfHd7vXwAGgmm51BRzAYL
Vkgby9/JouVLmwzogGPZ9cluIZu1Dbsh51B0unKs1psOCHZi5fF+rXyPDLIG6tJj6ZYSbltSsuBa
tJWRljMOiZujMRo1z2pnLMAPNtKMjalUTw3RguunVAU9PmUeqazVMWX8ssVWBB7WidmEqxHb+Kgf
vjTOkLaJJbt1I8Dn91CW4xDoIRpufSChJnV0INz/czNgLtlmjEeCYfnQp074Y83FCxQMIoumc8An
m3YQ9uGvom8DnuD15ou+DANWrkue28nZifLHOArFNl/oeCvhFxjJDyurq/t8tYYaCuxXt6YNb5jL
VWtZ/SPNRRyVsKOYef/ojbgy4KMbe2OzZEcii1ESoDATWgjuTKa+LaMftXHsPR4K3SPDDVKunB6d
mM2S7ox+auXKRrNUOnP8Ciu0XorC7fcrOWz9BCImkR5jfJcA5tHEUU+sHFgyEgiNcpuDttm6UFg2
XWM92obEs2/OgbV8FqivR1k+c/jnE4I9ou8mHQTcspXg7fddgQsnWeprPRskBmEuERVRlkpImmqC
yqwxquIC00+nj5a2wHH4O8uCxpzbXDBmRXcdiaBSD+1TFo6ouApAkCWUJMPAA8r8d2TsGJfYE1Km
uwm66CIzIj+yk7soHW0ChjOWADjnCpt2VFQVKN9kr2b63VJwEI10fMKe9Kys2j296/BKiDwjrxSI
WcxHFpv5veS6AqEIQCBesMcabygeIKKW+WSJiztlp3LS6ofQImlgdMnwLRIbVpczV2c2h49YVNap
q9MzXqJZokX0RBdBnqhR9GzlI51ZgdUHTONf0z6dEbZML3rvO6GW0UfEYzNpxDrRa2VYnXZPcSrp
BwP2LV0cIgXkPd2U74WqNccs6V/6bkoY/RPvLFWWzoJA2doVAdQVo47BGaMT32BGRyVSuxs9oRqt
Kxoi9RIGBck3HhQEQglpeh2tioYOTSQwFkiksTgjsOCvNpsZHOfAYZR99DsDX+uP80iSrcJO4/Zz
2DaPt6/wN+A/sXU6xs18zB2qn4Gxf5o7j0urYwZCW4jGgEk4oX9RotAPY+DsKxlxFrQwm4Xtrahj
O8AmTF/YceR2sRxjn9suOIwwn/nYGe2+X+chJrmgz+ZsM5+YydpawvjVvuNjEu5Nu0MMohi4vyBf
HE3wAqqhMii2B7kZ6JjZSnqcHsHs9hs4Pl8GNRQeC2tPscqqaaRo+O3svh+J2a0Whxi/lcsfqS8F
LPTdMK2DeaYec4zXobXn+Rgqjeq3avytr+x9pBU4yNhGknhHG98klgVUdlluMa2An3OZo8wLyWVa
HzME2GotPkm4iIBKU2uvKrdLen2cHOdB2ALZ1grgvx3fMBG7Ilp2ALbcLXnuaMDW74EmIbIcpzzW
Ga6pt6/IDOQUQlaDuYVGa0E6Yb8gq1ewput0n5pevXN7rnnlwgGx2JB4NR8dopPr5kC1s2kTjFCY
/0BhRnFEolDyGgtOVrTY28IQ2l6vleYIgsTvktwMWqLkDfQPedT9EFHGS3ZwaHDj0oijAkjQgaqN
PnCmih/LtF/ikvTj3uknLg1EMtApjved0jJCL55zYld2Cp62oxTdm6JQ2kJ3LY8S4lq2AblIVlWG
wqCMs6uJZHjXKw8QI1AQrcdpWDMQanC2qHz9fCl+8gLESVtR2fT3wNKLg8WbYYJVRMMyrLVm/DDy
dgkfshwA9ozuZcW5oaf4MmoFyY7OjoGg5X1FGr1PKwSFQdW1R6Mgpba2zVe2gtxbb5IB0kdDS3PL
R4MkhvXwU5kAR+9GQR7PsHHkbAFuIcU4Xf+l2w2UmRKTqrPsCo4Kfcv+iBtl/ek+YATIHz+wEkYi
V/ez4Xh6VpBdoWl1cxQk8NJFLV4EzY6jGCmMkZF+aKBaWm25TnyKD3P8MpcxBm6dGCgXLBI1pTJe
07p3AtUYDtkKVC8d5YJBCi1pT+X0rxyxaOZy0S27sabfU8/1MRzfGMBlF1kIFUiAdqgbu7pyjQMi
EE2nAeoObaL0u1SiwHS09EoHoQyIrsLzEDZ0egpGQes0f1VG70vMaBcVO3JXm81eLJF7UfPUChD/
/5Q0Gk5gQvyODKMtVurBE7O6zVb9P3m3bItEZvtrKwciFdrtwi2ujh0xPytxXTFdg4yVYN5UlkhF
1PxoKLZ7RhtAoGKIaEyjoVCkI04/MVS7ZcUHSNWcwdXm8lw3PdMFBeQitSW6IZzbdps/Lv28X+gt
JA7z9kfkTbk3ROWvDGaJYbWIFBRnxu+m02KPfIGHlVk+ar2mgo44TcVTlgMuA/rhOFQumcroyYkK
OqFYcpPM70maPactuI1JQ03Skwttj4PcG6b8BsD62Dh4zERHHAv/FnFDfjI6zb1i1j9T+QiCDLFu
oZ4kvu1D45Q4VSztjqf8SpTwKMJq1xOyQvyRl99bdMwi6ka6B5uKC/A8MWOOoqfYXFV6S3jH+BbO
MVevwWlhsGL2LmysVQbrrLCKY6ep6eoCDmQTtRuc/aQvOiB5bHxB5nsb0r2I1bnbQUBYM7Bww1nK
vU617HE8YwLF089BgY4AvgJc+qQ1fjd+sxTy0VW62lPpXDE5JM2U1z9HdYsdrJFeKnCPEOVzZ8Zf
idqwaiHcgqaBLlx1XmKLJhNKBlrRhUZgXvE7E+1OjvKrKZ2PPtG+NUUc4LCgbMvYpoaEezJjSTEc
bhOLPjvTw2KTMazejGsrWbOucNa0LSJcGRzQ+JQMMbJfwJ0KYqWJgCpKxAJsRlhK1Z8sQqGwaD8s
m0tXkwKLXjLpNGRUCwAhFP6LUp/0rk+RnwtlN6YmfcH4LpTG78qi3VVOzKMGp/9CIOQxTycMwwTi
4Obpe5RjBVdfm6kxuITBRS4rBuw2lTIqO9Io1ZgIvI5qLE/VZ2JiTopSePpovpj6tA8b6PQ2Cjgy
9R6yUDno4ZwQREYv0dHTra23wJrBzS1IKbE7w3JLPHe2o0B2irlz2GtS1j2OAkbG0TL0b9Axb07R
fEVD/1wjZK1VI7Ds7jUM+Ujxi2lwWL+tkI1YOiF36CKwH0PjC5oDS9tfBJC6jOJetApqjFo0EKh+
MdMr/A5d17Zvmt8O1XOgKeO95ZqHoiqTJ3ekgA9nBz+/2zwnWmztFJZxiFRIkuyC86VyyC+yB5Vo
R7obU44KEcbBCtp4ihnV+NkFmGS5rfvsGJnCgHtgECcuGwzMpNVi0i8SVdlOOlp1s8uwqid2Fkj8
jETEP0/m8qBxVuLwLhnAJ9h3SwCZ58WJn1U7HPdLPBOWlZQsSX30Z8hMza/l45zxIzIhvqGdv6Fg
0CAePpj2x77KqpCo66mevzK8PSJVzDwUJH9ihfjfUD7MNDw7azlomkYLpAWTQF/IFOgabEZL4DVo
js1t6esqnuG2EIjEFLs7wo+5GEtNQrnBumB0mMZVYAI0QtRtPM3k+XXSwxSDvZaco42ODZGxBDm6
+RKA1vkjDPKAnakkhh425JjTSbKIUvNMmrAINGjm2sO7qdFSh1zSok4iTt0Q8xdqVI3LyN4clHeC
ELYgt845S0Bdm+99aGJX5fDZJFJCMeOc04Q/6fwHzeT64QpW7wsXBYxO/lxJgcaM4TFVc9aTQin8
9QM+mm17CQHqWs5wAkDgj9hZNovGTZmoBH5PAjSO3oHokThSSSvXD6lK2lMFmVAr5vm8sE3y2nwV
lVu9pDECs3422BpHGVuQRC2aU6K1165FgEIoms85bAe93rwhHKgOVXpaTNLHIFegSOLwz+W2sOSP
DMWX0qyKZ6v5ZYQkHKOOBwKsnaYm73Y1AZJ4pnE+6GebCnFnJErud267R+13pJBiJhOivi/cLzJO
7zFKXNhk9BwcDvQI9iWmHdUykNy6Q6/sUr0IliS6Qz04e1yIzJz8SFetIpRk2jsZX37HzjtLD0bh
XKqUGVCP0UCMhu9ODLWL+bVNJe3Q+D5ENa+Fgv0Rl5B2qmYSFXi3xGSjrgtUae8nuPIb6Zpf82Id
jXbYz/kuNIsXKLGZZ9Pl2V2lQweeRkO7tQ0+TJncplqiMiYA81KSS0wVETqn7HPsSG9x6voIOgkJ
W+GYOO6HCwKsMci0+Lui5bBTg15rM08gBCHEj+m81T1mrfveKARRNpC5I5lJ3zXvaGR5GW/qVmeO
7GMMJ/shj95jDMAfVuigaDKTZccx3FXqXJ/zcSbgqFxeoF+5JxWhFy5DbM5Z+AiD6YRFK0TtPgcR
7Z4DQdQkxDhmxfKWA6tfnLNuwJgf8pj2ZsZSCcSTphAd+K0lcCcRM6LAMwtjL1MJMsBehFR42OeK
2u8qi35DKURLRQvn2ontDilLhFe7l8YusgitiGn7bHQTr46lM3FJMWUsdVs8cZ6hPztOqvrRTjYY
F2IESJGDqD8T4GRnSKjyMvsQjs4Ljb4p88XPZuToVo2QYILiUep0ySfXGb2pZ1tfcc8lKsdDrnjq
RodUYPY6CXrfYIlpX6L73uRAiTdhWKEWI4KkVFcFT1nQjVYfSg4huxiQM3037rVR+4p5XxHiIzpC
9rcjTTffT+oPlGJjH62+tZrEJf5NrhN2Cl6ouRKEzn5PTYhxL+EhF8lRDHLwFxRpm6hhvODSWPX5
Wy6KRG3OVIkWPT1YyAZGc2c6A38SJv3d1CfTlUglkuDLYvQX9xcesAVQbRPErqPTR3bPZl9WNGJ6
dc8+zCOqg9boaJ27erJ9VSlOpFqRdK56pNagp8vvC1gAIBjB3fBW4TsAgjOY5kYrxgsa/n1amat1
wCbjsgzLAAZkxZhaLE9WpJxmXEEfqgpPQxYa5z+qPjJtLKr7aFmvJqsduDav5PCwyezz+GOsugmP
gJkfc+JH/KVo6sN4UmEebYnAy06ijOojWTeEvBiV+64zFEahNVEkCZz8daqHzxbIrzmf5neswOkB
zwLhVFiGrLT6QNL3K19m695VlP5+0LmIO/FDW9byQzpQBVzUbsdliEfk2CQBZukvsBucOHWUHxqX
GM+QKtMhtfVk8l9TgkF4inJZ3uFvmU7Z0n0janwMCUd4l3PxuEh+Q6T3Ezs/fgVjflDE4wqmm8qg
QYhwmSs+kS2Dy41GJ/kSFQ57vYgrRNqoEzWPtN8TXGOxVXy061vBJlILEQYujlp+aIaXC/U3Oif9
LjbIuTI1DvD0NdbwJiGJBmxtyR6WQGdSpX8AF9F7E+Ci57AGbqkVATJoimoSVndR2r/ZsPP2bqxY
EBb4fe6iqFttlvDPSdbxFtViDobA7vbfQdQ1D0KRwjOWar6bLHpi5QKtMyQwu1MvLfOty+0rRECP
hZowTQgJRYGLhbjXHq+D8pggBP8kQCbxYFcdS2PI9xkLhB8hRd/YBq6MeJ72GG6yr46hk9d2aIHK
ickKPU02zK1B91j5qeSUQC483j5WI9ffs9nyeYhqqsNqotJUuGTHnFkLv2UZa2yQFhIlrBlYewaB
CsMoP3UodGi88zPdDDqcBC3jUKNeGMWza2JMRKt/N9r5V4Mm3AshEW4E/E6/kwNy8SnvAib+hDdt
00z8qht4r8lAloKKVHekT0y+2z5Lu9gnCsbynYyyMzOGP0i0xoOuMIVyMWL5WcfFmixrgrrSO6po
UAxxkZxZA/bu1D2pS3IFWpP40GLJiu6VmQIbsHrI5VWCu9Em3gdnGecL8v4SXxVsRLwqjO6IyzwO
7qvCCyi5HgVKqEVBPFwTbSgRZozzyTY/21JWd6RRnVgNdmr63FtDt4tdGM6uhgTOKJrdApt+nVWh
d58ALSnybCFIN9K6fZIO0i8jvQKbcHzaE809JGqGEFSyneC3kJXXQemYk2NYONT78zB80mKkmTYR
YQq0/ORMnX6aO9BqrlZf1AZakzZb2UM0WM9Qu5wj+8Q/qAjiq8CaDLcTDKhdOHweBR8u5TqY9Ozg
WSsnvMrndE6uk8CHWA34flilWJU7QewygBcm+Xm7Z2TGRr4r/oR59dW7lN+IFInGmnkXV+X3NlkW
xYuyFgreOiDFrXLpVNE9Vlb93uVsBQbGXKciKfcYiJHIuuXsq+ubE5OF+zQADMtE6X6iiZYk0dTl
JUNWdu/aD+yaKe2JXvqIOyJIzL7W2VjrL/3MAm+h9Jxvx142LfMH1Ucc1n5GCLAwGpXUkHo8YktR
Rj9L5J01+j2rra216Zn21MjKgRFuIfxG1NGjWh4csHs0HpjiGi1IERqJe7JCtmsntnQi7Q0AGDPq
KayIq+rkm0JgoaPbJ00fzBe1i1BSroV+HZPe5gzGJQ6hQZmKeeTzNz2n2kujKrSxJae1rtNcYQAt
KWCAnXn17GApAMZEw3Ld4tuUOkr9nXTq0extI5ClwBI45UeQcjiUk+/bpTZT+fFcXdbGZXFAPn5N
LTkftIQy2Jz6a9hn4SdRRqmHl2vYhJ0akagF+KQX7F1r2gZG3wQto6JDhtQQ3R/z6T7S26BgHs4q
DXhZ6OxwYIfueicST0Zce8ysXqycFg3VEdkuDhuKdP0McOzW9ofyR6mUnZ7FL/pcAUSvM8ytgg0L
wlgW3pZ1nByKNwW08gYxYnetLCSjaqks21Zz3yxDvpn5EEBvfaW6yc710h/hqTwalvyODRuNBsur
bCnXe0kqV1fEbAqpO7cLhyqd7UdT46AzXQJnilqg0iNrjygyYQTatoe4z1C5axrGYvNJw/opbWa2
rShOoVm5FPQMh7Ko/FDc+kGVFE3T+h67uZtem7LrH9OseSGt0T4ZCtdiLYkd8Iz1GvrznCxwocVq
58N+hp2iv9Ph6PRES7HUp4dWxU3ZrPoFJ/x2MkbUuaM5H7a+HNtO6M9utebDjBR1QzN77rpgSwWp
V9Ma75HLDmcyBHDhkSzusKtIknbJLHZyGGBKSveuEUVzB1RK94umb/dZIoaAlHo4h4v6GsN0nGdO
AyEnetJE/eLTbDyY+x0x50HUcynj8k+TMVef0mSpHunj/BpTg5CRGVJXM+rNh4tHhZZI7aUqS0KS
dj0TIKLE5qliZxPiHIzzU8QiAcwUeqFtkYCRMkpP5p8u5yBBrz1BtBl3S1g/KC11AxPJb9t5jnMg
m3BonpoIMppdFNeoSqKgw2/5gT4aKAEuq37E4jiWxvMs1lTC9ZkzFyMx+uFAQ+JWWKFGoBVXK+1x
wqrw3k6v5jhUryg9d6lcPkgVIQckgzZg6l/GuhKOTbfgx+44v+kT8Ak+hohtGUDoW0Ayzt4YE/XE
pVtBRALNUIj3WSvZec6Z8Cuc2pQ4ofou/1nm4bgWsWGwJ+NSmE4xzYj+GmMr+QBCdY9aqHzKxlJe
emuJtmEz8gdFXI4G5mQXRc9QCA7h3e35iRprjFgra9929gW07pOIRmM7mDYlfqGcpXlRFWoagQdm
Xy+ULFDktI9hQm9uoYTHSjZME60AVL2PUbQ8lYasPsiIReYZqXw4ADt+lBxNjhoaVNRMu7LOWBDl
oB3shWxndKfIykeWdVEAsdbjH+IW5H2SWvUDa9T7UM/hu0KL0Z9VG+FHFinvdWTsZrq50NRDIISz
cVewG0OjVA87oxoNGsxCvpP+hxu1telhLT0xovmgXERE69adP+FQEPxsmuzkKUt1/rOPgjDqmBHc
i4Gi5wzEpd4K+NUfWVt9RW55yUvpnOnnDU9qPNzfzqhRqAy2ZLJwslf5e6ZABOVEG6NaBIZBb7Ue
sPxlVNg9WeKB3rofdhJZtOzd7jrRltqMQ2h9WEZMyvSS95cMYNCj2iT36CjSrE03CHFmdvzDzN6d
v4/TZ6BBIuO3HMglU2zzY5LdD7TNnvpUPCSRujCKhvgHrpqeT3p1UZO8V0B9j7YSozXC+PeUpMtT
HYprFbCzrB4dmc/7OqfY7fThqWfYHPBxAbqOmKUt6YGU0xJB16H4R0jlvvdv0NHbl2hsAt5whBNW
jHakTocdAzIWYUBlmwVV63VcHtFaRw/TmtvcREt61XLBu1MxcWgZwKQ6U0C3idlxDFybsXqPLfpg
2lKvTTb4gLBTfEEjRzhFcjZbID6hrTF4MJmS3G6mjpHVv3vs9t2/37g97+9jf+/+x8du34j/5xfd
7v67x/6+1H/8bbcf+/+f9+9e+T8+dnupv7/t78v//4/9/QtuP3F78v95DKcQrcNeugEGXqtHPDdz
WU6Vo6XS0FAILYf2WsbeEpXTmV7TyKqAl1/07njOiX/FRLJ+WaR4kXH9TdMZ8xRWm7jYy/VH/tdz
/teXt29FNeZNOySz8PZztWq7XLQDyUD7JHQsx3NB9nw1uFS/io5qUotfgCnRgFm7H4zgSHwDSUZj
YS7Pt8cw1Zfn211nqaNDD2+jo/mInlFE89kZ2NnLSYT/ZAZJq/5TTsgxiL8Id5M7/XJMa/Y4P+R2
ru3qRG8Zqq9Faz/SYE4Be5zChc6MSms1VgClz6FxnafwTc0qLGXWcq7R5pujzQmqHEZ7XnA/sV2L
IOsWTfrejdavDmEr/ZM2vSwziQnEXz26/QLvfU4rlub4K9S/m1pgoIZ1uNHMWAP0f+oBG3idSlBT
2Fm+HGSLJ2NAlF35RocGpFx/OceLdLFkFRaw6aISsTyQPx4mxdxDSdl5JKt4S6guaIVY15kJCp+d
9IcJB87RXXxUJixhF3SI3hDmsdlWU7nARJ0NwlSHk1pL6edh+LKvC+Q24QpdTI2G9AeibxK6sapM
IPcanyFd/KL5NUjsD/STjGPTNyiTzAgiTQo7kjdOtcJVT8qWwoa336fincuhODuNwJYfK9R9y8+c
grlkP04Sd1tTcEM41CFbWpHzg/TKTw3p7llGzzYwSohyyi5jg9gwKqUVuex11PVDraO94W0UHCOL
PGR0IS0N9jGENlM23pKQVZUOignx0bq3YT+jSWt94jJTBHXoCkdSIo4dHTzJ6JtJKoieUWmeKqhF
QGzp0JqJdaECHFGt2sE4YVwQBHfGwqVwjuznJXfYXuhogxiW0tllI7j2IFD4NC1x4sM1l3O0jy19
rwr5CMgETMOAhCrO46u0VdCkTvKZNzOAbCTq3i3pqu9JuEoEiqEqLJAJA2vYmeXwxYcLabbFD6kM
+EXfTLx5KUQjh41ZWVkHczFpy2XSQsuMrDNMW5283xU4xF8ILbyHFj7zBpsJqgW9U1sPm9ROQ9Rx
aEdPQbWP8xWbsGEnMc1KMzonKpxFZs+eQ7ONnQJ+Qp79RPcEtQ2THr5J6EwxZMGSRl9uqIDgmEgV
yOzcpaEgPiXUd6F29jFZz2CA5O62TlYaCzxlIy1PwiW7IC3oM0exLs+3/z9uDTYbt/sENaHpnWjo
QWjpLExLTvSJ+Yz33LBJ1NWgqkOTeFIItNYM+3fTICUX2Ok76UxbCDGccQuHkt2E6cmGnlsPA44d
EwTkuQUJMbr7rFZ/cAta3qjFyYEPxKGr6fmE7JVbgreRM/eKvwzyTlYuQFjScvMOYaCbi45LX9kT
G4q0hjPDYtDjWbGhn1siI/3cKCUNVdExQFvfdOTOZ/40fVfF5R/Hmvoz1hESYiEK7CZaKUipcr8w
lteoIl6iFRXhPiUahazRPbYPXu7AJ6I0r7lKrtM7+41231OF+ZzWIsdDWef4+ig81RgFE9aMlXth
TMgqyxS9J1qFPuCMxAmkQ5vgFEKH94m4ttobQjnTDdFqstZGMF8bRcrHhpQ0D2/Aid6mbzjFgDIu
lWe9sCZID6k31u7TtKAnDBcGL5ZYU15YGm6X/Vm1CEM1YV0WpG8hBgdXdoIESluqTL000kx081l6
hg98XxlEuSFhbShk+SzoCB2BJOvInJujo/PSVQvTJYShfU6L8LGvmYBTMwIDr+eTCiBtT5/rfcqb
a0617Vv6tzmnyApMegmTQEeXZ8zSYyN9nWfMdcSkBZrFib0487ClZ+CXUGo2GBPIEtH7t7km6jGt
AF3KVVT0iUgZpEHLVRZEy1tdDN3a3yIgZ+hPt2XxdpOV+qpmCv9ZNG1rGUEHsDT+fcbtK7uef1Vq
8mVUnMka08czFM9wq9gggm53wb2G59tXuTO550rWVoAq/MU1+oJZMyHVS6zdTaH5IZpJ7k251whY
YS814skipo784CoLhhavHie7+aKI+budwFbNtvIrjh2/SI27sMmeIgU8kMZFE2/BxmlcwWcoeUIH
5vKHcDVLmUkkBguxiJw9MarSb03jwZHx69LFTIp0tzsP680sMJLDHIVAzwtlmCH6yvIw9k3UqeK5
jJt0i8Nx8Q1tslCslc+RrrzZRf9DR+qlViefuXAEojK0TkBml2H8sw6xAjOs3hwTJZxtkaM5zd/F
SgFpW93ym8ZjrY02qGooLjJatnMpaUwULGOJfm+m9lYpNO2orQtObYxsTVP4FBWBO6pJr1FFp+3S
mQqjPvEHB/S7wrAT4ztycoy6HS223YiOPUvKZ2bUGNqVuvONPqzPfSWBP4WdJ7TcIiCImwJJ5mY0
CeZZtDUMwCmiXeh+TqVaeoyiFbZ4ur1ZW60Wm+OtqkbjuRmg2FkhBy4EB42lNTtb9pKdC6VOD1au
r8l5lxEOHeMngiFIBLHPVPJIQhJyPnR5mcv2d7O6R2+vMkDeHWoQtOtLGojBtiMV1Z5p6TXtWH7s
1oVX4D7VGVAHy7DpYK3G37g7J7PenleX/HmUpn40iXUj6JGRwpzOtPUFnipguHaOfU1YIRCFrD40
dE/JQqz9QlUg+/1asI+fRpfQihZJC3Mr1VMSGlf1el5NqvGsdhBKDDc55TbaTTYNc8GQrUUndk7X
X11oXAHGSXtuFunNlRmh7KHCEMt69NO08UEPLRt3lo8pCZO+plew9fjj1wZuXyXn253bzdCRgz0r
CpZQbHD7ok0exryDhSGhQacdspDb1XlkGtLAQ841O2O1Vt5iruyY3vf8lSPRU7yv2MfWq1U0HxWO
9m3xmielOOtKVRJUYnfo3HJMRW39nDiLFqCBbA6RHe4tl0PeWu7i0Yjyc22Oj02qD+dqvdHK5oTd
W+wb5kt4owhTHilesM/8tED1C8R39L+QfZCj7Lup8RUP7l6YBTzisq89dKoTu30UmNHTuLDwuhVK
Bbm4B4km/ywlbBgCW9eRvITzTCjBEJ+zaWYqN7N7Y4OG3xUFmmF+xkm+MxXx29KMAB0C+1mSMdka
TNM903gIyv2FvB2O2xB59QphygvIVyj1hgyXQlTdGZZSB3HS/8SUI3rFbM+Bg/xP/e/OBB5kOSwT
ERaPBemxlWbyj6TrrrIRQb0orwW/kBjP/75xYTmcNWrPoOTKoycjRIgUZWMVZhQK/VD5SpgTvWwb
uOnrS50ox5lEHihiOe1K5P1lqrx0UqFoC5uj7EzDB8UNcTZBD0eMd9wb97PgtFRSMti7IOuH9IhY
lsmddVdghN6zMhMFvBZVY/GaIlElAn0p2DSw4N8+3cSYUKZgjN4jqD0DoGESn//UAk8xhA+HjEGG
fcaXOZl5oEXwhdyhO7hkdUQoa7cIHSjIzfDAnEIFaej+3F7UWq8qt69uK/vfx253NY2tRGZb/zxX
rufY7Rl/f+D//DxBF2ybdtqameuq+Xs5WVXQxCDSFZGo700p3nQ4ow/OSHzkUluvt4eN3hC72gAN
cbs7O/kDbsQKgVVW3xd99nN7GK89YA5quQB8R7t3XN69fp2ARlY3XdG1YxTWMSTCu52ut2/8/W5P
1A4A48vtqTAu2PNQ5Jn7WI0//z7L6tLsWBv2NZkr7Trj/dz2SksDfr2ryh77lWONXpmSRtQUbXlV
nX/ugB/RrreHbzcKFqoU1eQmdueAmdqaDOqiDS71qzbM/7oZGJzvrRiNDTbPpR376+0Jtxs6M/q1
AybpNSkYkbLHmhMbDpSD0baueBxeWmd8T6OJ+cnXiAHsmGTlSanRnJmZ9uIKHCCiNS6FyW4HB+nr
3z38rfmAno+StgexabF12zQ9SucywaCRgD7Uers7YdJnRlsAqOvXl8d80x4HFV3sP1/pA0LIJWOg
vH7XZh4E/WdX5o+RiURSIcTQczohyYrlZmIR2+oW0Ey3cd3jqkRgnyyCHksTM3GqqwXxWVQmZ0SU
IOb0uKM7dLvNNPS1fWw3xzrpffL1gCus924POSXjrgGlttJbphfrn/rqh9DssT7CDmMj67YP7qS9
UECfYxUBbtEUONHWr243rd5lRzmB/FwO9UBLuKzbxRtWEapTEEqDiEctUZuwfESatI/AmBYAuePr
2Jm/2TXGGIzL31Jl07pM8Uh9agzHjDY4EUDa++0h2lMODnIOToGKIsgjrTrKoQA6b4KduN21qasR
whYgf3Dx0BRem0+hTMQ+6mVgzj02W4TB3VC3Xkx/D7EdEIWGWoNFBaxUbHGf0rw6cnHAb8+BaKti
o2ej6f3HJs7SWO8FE3NfrvpgbWjKBeUITbCoMi+m0jJFArfip0mznlQENvZDckjUP+wAETnZMfuD
cSbPnlSC6qiXZX1MHPtb03TpF2XDVH19P/55B6yXugd8GulLvmP49TLWUI5uN7YSygDCDw5H/GdF
ilAUX+XL7QDcbuYM1XNWiNfQjA8mHGBkyKQBRTEZ1ON/MXZmO5Ir1xX9lYt+NmWSQTJIQ1cPOQ+V
Q83DC1EjZzI4D1/vxZZsQzJgGBAat1XVVZlMMiLOOXuvTUKRfXKGNN4haU0K/trephwCEYmK52Do
nkCh1pvfV5MDf3H4fbGheQ4Lu0hd5NKGv440ezt64oX0bpIGEiwh3MK22Ba1z9Le4uifr8n/dMbK
Ni3BgBjPvuP9pAVdRctDk10BoTi4nDsGQXeGYNkvI8kefv9qJtDWPtG2f38dc+NPr9J6Whpe1+4y
ZFj/0iurGxradM8BRxHUcNS/iJ2bZjF9C0bCFhtH026mImo3MfzOzDL2yezN4TgKXCuMnpnEF4ff
/1cz/xeoYKWJB5FiQ/ET+xViCtrBJM7DzcSq8HstaHG34L+b36gXA/5ggCP2PLJANfRg6UEbpbJj
MBK5kCbJRbeW/mDk5xFf/VkYDc7pKZNrs4qQ3pU2cXfIzmhODEL7agT990igXLVjE+l/rIiEUf0P
tScen+ZGVk7wEuvNox968h0z/nfSNQktEg7iGDnZOcwRRNcEJzAmSSPU0ASNc0hAsZ4Lqzzy3Bu9
jM1zMnDAH+eSgudq7UmgZYYf/+OPrhk/UibhkJKgoPa1C06MhNyN0Oz3YPQfXBvGiD8O4THUueRW
Spg9/YtFpDc+Xb3X2mudPXrGbRj70U4RvJQhie0pcVleDwEnGcLJqQQYC6Od1jDWtD80ThjJ+HOj
4gH3rcPzPQHqGAE7M48kQAXKUcKgiYP1zjBx99OTfi9aTMCSROQFGbRLwpeHtZ81WEAKohZYeyva
VDi10qjdBn3W70e/uio+gk2LY2YpdUA7XjAh2Z5ITU1M4HiRdvRsL8crAGCJMGDsygmxfD60O86X
hwqoxZ7Kn387bxizT9dX/BA/PcV1amwthLHnSrorx9bMc5jI9syasektA/Rn1wKDQxxxr0Dy0dFQ
7gI+hWD6MGH7REHu/qQZWpku+6wJW9n5saAeVWxfGTkQow9oG+lqQgvQ1hlhvZH0Vx440g45Q1mi
Bw5C61Bp+F/Ep1ZrJEEOxpL6qIna3aLFDA9D8tJn6DH9UIfL1wwc+2v1HrjDlonobaNDBuLw9IyG
kChDC/RHPngk7QYncNYx0+P2orsfWLREit8/02bMC52zVQTNnHgffd3i61sZNKlKRkvbPnqjnkHI
Lcp8zdOCyw08nqoho5Dcs2qs6qUz5uHIVBjYDk3mlpha0olZQyv9nr1009c8WYOhLpWtb6nrLpor
lgg+5uYIURzWGP70VrVSXfkGMI8VkXlnP4UbS28sFKsquHFn7pKD0diU4T63poMKyKlLafYu6kxD
AV/R3YjiI11H1tKwvcN1GTH6B6Ce4ya2WnHA3zRuUrBqmUbBZtnjBXgzoW69uFE10bVJ5j3JyuiP
mufs07aGPtLB/Cg9ZOWObcXrHkuLGnABllI8IAx6oaV9m5SOsQ3kVC6FgOUXWDakRBrrpdvNchce
Cg0Io+WHHXaW4jBq1hNbAGLzlAbqpEEAIXt9jpjl8NBehZlpawdJNdGK3lF1+aHzmBD3iXus6vC+
pbtK3YzEL0i0Y5KwPFB+jKdOtpBjNJweso1piYGJ2LSRt6vN6rZp0KNpDWad3tiTv63B1g0OeTUT
uNKx3eleeGQyVB+SBDaTZp1THXRxjejjvQi8dyGs/KoqyEBxjXwqa49eLcxFmDvBSSKfWBnIUfFS
youvsFe4ZfNdwYdZ5IR5Q4FDed9labgx6uitm0jiQ72V3yTE1uwaRQd0CGj16NnPlChJA9OkWT2/
jIgYn/Azitk/oOZkxOR4wO1U8FhChUDUaAIwCdCDFIm2ykTnM8kHYctjTogS3uIVbpxmMVOPtoDK
s2XvlwpIr09yrYPiN0dNt09QrvAmNgYFKu+43FFGnTPGlNuYcLfD2OGfzWSKiBS88REzgC/yG2rN
cGcXBkE2LJFweoOVXuuPdd0ZOzdLqCQnOF9UuBsYUrbL5p53HDNz16XoK2jewLZxsogYTjdXS7ez
d6J27vq2/7ATBxqlCagto7NB6ssu6OBjJ6jZ0Mnm9TbNz2Vr9QsvcfxTeGm47E6u3UoAzzy0SIUQ
eNCKGdJNzcij62mkde2GL+8symoU1ZOOf8+tt3EcHlwLM5vbf7gFKArmC95sCz6U9FgXDe4J1LkJ
vsKsXGZ+edKmwgTV0qZr1+ufM2jvBpwe1EKEXrZmBkjM6S8Vj+KFXSoRlscIgldX50m+FIwSNsmA
u8ONiBTSnXE3GtMPnwXuvQq7vsEwe8HPZMGbeeAlarx1WMVkIbYcr7Nq6zE/29P4Y1RvtHBgWvzO
kTezbPqdZtBDM3AvbZPMWDl4r5FtA6MNhwOSKVQBcmIABbtMcXiSmugWSZ8yEJ2jY/1B3qaRuhsd
lxi5r4pk7xneXjD2iiFcIxOfCMscSnTT2BSfMCCcmniu/K99SRFF8/fJC/J3JDjJSptJmLTGPRzk
8/z6g/AyKF80ilG9vVmNCjca7mKuLfTeXnBdmqiEYlh6WyDj5SnTs12ni03e2gj18nQO050xUkI/
iS580PRL5WB+FQns5zEAOjCh92ZlA+BHXcEnSBwDenrwtU2tIDCjmAUnzdCrRAJ09cH9JkRLnruM
XMQQdh0Da33Zmk8BZhR27/YrRG9NO2NgFo4vsJw+ox6Mq5yaR21ywrPVlyfK0hfNZ3zkCIGb1jCP
QKEQrwVQeD2tuWDyx/RNVxpQKAe5TADcCYNxaWnto95A3vWBo6Sa9UUX69p7JvKRHEJCq5Z+arXH
HOT+c4MmL0i901hP/XNvOA9N+RyiSFt2+H6xqhWvHVonxtjpLjCh6vkW0mPUmTl4EsTVDGCwVObO
SQ19vHHzam8IcaIbMmDfRXk7FtrJdPsD2YJf+uRgMgLthzKl27VddynRfvT1z2Q2xtpoks0IYqKe
BSb9QMmhHO0GKNknwsh8P0TtAbjlk+WUz7IYLuV+7O2HLHB5LNKIDDTHRC+VYeeJ2m9HBtkhcN0f
WqFBW7+whSMBkujDs1CjyDRu+z6+Sm7qRaO37zEgxYWKu1XrJBfKAInmq0Ejq5flBpTnpawICuzg
bSDs1hhWoctXnYm/TDt52niw6Ilaoh4WVjWka8zIiRNes1Jc/RTxGlaXFnIDxnfjmHD9Iz1M1rip
7hHE4cbouB3FvVEaxklWLvRIGY27JmAGqkA+k8f50ll6tjQxtXUUO4Axu62vnEvUq3eMfA8+dyDt
mOEwxNpP6R3nTt1xSMQWuuq6S57kSH2LOfPGkoch93bl8FP1yUVQ4i5kM3yQxrl10CeMcx5UY4E7
GnFMKwUprMk0/OIYoeANIjMGnd3m31HGE9o6s2zig1ZTm7bXhPGs1TdfXiWLFe3ZeKHQDzZeCRHc
7tZOrerb33/ozbW0COyLXXcXmrG1q3Kxj0K6UCNe593QhN6do4s7NPSktuu+ueooDukFn9HL2zfI
k7cEF8Q4v/TjRMTdTdUk33EzIZJi4lGT5AUUpYAJ6sQfY86upgu7Ojo5VQ4mXII3ChvoERGMu6qk
v2r27Vpgw4NTSL+sKJ+44eIngf87cgFKx/TCJoTLy8H2sZwCmQuZPywGifLNsbSXHO0hdBw9RhXJ
9lKZtgmaXFdrgd12afj6qum9YS2b9JmpY792ZPgcAszrrFdHRD0gVGlchGxs4Ik1ASJVrbZ8ejQG
HPibCFfRyAoAidVKym7HfN5/rCy5bh2YfH4vv1jPirVpgD+BuobEDADZZohHaAnKWUbBcF+FTEiL
xvJX3SCSa1kH7l7id9Z7MjOwa+8Cz4vh/3gcjXLQPULR3WuYa65sA+dIGiKTaGzzhlkvuKv5vAMd
S1+HwAKIEgiqeKucIF5mjUUTd1oZwKVos5BjkjS8/1ki6WpteHTMx9azjYMXCAHsrDpZIc6Fvou6
NfTnm7Yfr56Pq5mjprvUIY/kjL033QR0YcJ+WDoTIQAtLdwkTu4hbMWVd+eb+7EWcGKI3mbGL+1V
WaJMZxreOSgwOSqsmoBHCuCjZqR7LZh3PAPmPCEm2zILvjN9GJeuK8kOzZFkGoJlrJ5xlXn4oZGZ
OMqa/m3EiRSiYbKD7keAxGUin6RvdA4uZfyVYlA7uI56dzBTIzzkFpI3jECZNbbFpyxNPPGyBhBt
eRkKT4lEDMRx02Mrc41vWzBmMVpiNhQNgUWiPLkn/YcyhQy0sn2vaoiArstBGjgl/LOX1jam9d+f
SVDICDc87mlaKPnFaRBRZBkOuNeO6La8wP88sJssGLXcZlZygBDxjPrcYjrIOaXqSQEU4CQDrbxz
EhcgWkrfOSj2xmyY5V+DnPfRLlJdVaTRL3qQjgjOoBhDWdthkFlrdKwJNt77ZnUz+HVy6aj9LZWt
3JajneJw4MQWa5XOg5On9Q3wLMVH3/7MAfMwgl/j0KecGYlXd3IC1Aey1eNKD7adHj+Rpk1qc3rb
ps4XqVgJHyL1V8mEWtEnguKBSXTqzH0F2rsl6gClX+RvwD1+l5Z337ZTv/H9hEPFBrM9wygEByvU
LDdNDvasiZ1lg6xlI2s0u1VDtyBy4FYP1T7r2m45MOsCwsgbnoJnuv6z3z14xVYQM/aqH0d9uMns
gE9GtVhK05KD03igeXEX5jDKokmurZbhfdJ9WmX0YBjDswhqohXCZW/1P7HItbX/pFMstTi38xbf
j2vBBI/GjZF+wEQ7+HR31xPHNAge6PSjETRGin6brUf/wDL3VkdqJ+sPKiL75OPJjsfkezLYVFUf
IgTXD0PRM+3guEV2yiY0cM9IZOy2i4gcQ8km8/OfoI/gskdOtfRHFnk6J0xhSn4/BqYhMUEh9zR8
gvM6Qs4jY+NgBBzDcoZS8F6+cQueSUc+izy8wRdFtKkpQMlqz6CkcQdMwS4juHXr2Db7YvucJcAH
yMdj9je4G9h691nWaisAOnRh5qTUnM6yER2UUTFV7hn9ziLpPG22nuUiGUhw8dpm5S3nPDu2jXxP
ZS205JkCBxJWqh1Nkx83quc+NKkAUzYqPZi5Dd1jWSFIiMOPtOcl4uB7aFip+1g+DT3Saj0Bv+8g
BCWlaDtWYXXGbpUtIUoLykORYa8bZukghCoa1AYFJtFIs3m2LNydm57KoXy0QwgQmTFss6resuBf
R7NoN3BdbziWy8Vge5yEmA3K3n7z4FX3OJCQ9Hg3tFE+bKd01hORfLuoyS/E80KkNb1znILKVFH4
agU9McvdN+6sHxVFr5GqdqE2aIsuvXbU82LCAGGrHMSQ5b8XHlmtrYGKIIk4lsf02XhcJ+ONjJqf
cRwJCZ9gGHWjBTHP3ChfskGXXwQC01vNQbQzkjq49o9Fo2Fh65zz53vAYsPVZ3bc6DVrNPGfTlfA
HRzFS9rjxO4m5GVp2h2jUJUrk8O8lYc7Bsz4R/0JX3KWrVsrZmYKXrOWLLWtg1gFpu0i4iqoyVrZ
EzKEUQ9Ogyq/ehGBDYGUkqbmFr3YOrGa+9RR44pKJ3AtEFpj+8629Gg3KHd7Dmd4K7Q5WKQdOFrr
4gutz2OY+RsirvjXpCEPDXVTzDQbfDJXVtfsc7guHdwzLk4pIg+bRz3LvlByUSU22dOI98Gs63BB
yM1D7ekVx4cCrXXMvj6QD84DE3/PdClvGizKkFbdCF+RSFwuK72E9FUxOwzhDgQe+BY35laDRPTB
nrwZg6bejzaB2rpS2zxCp2Lhpg9aA6BbgeMAxAAK+qRCvN4gNneTetq5Bla0IQbrJmZ8bldXUMCO
orUwkKCfXXTGEB4cblZUCBVLV9dvgyrcO21MYxGvyq3lHDShTeRWDy+anbyFTa3tHaevn6Apz/lM
Xr0ywrkaAymjN818h7rLRGr1TvRhTWlBBiqJzOCtdIK1bVWSl/dSSHVDrMcBBTXSAkEoO4GciGr8
U08PfI0Gbz92JEyCBX+OS4TLBU7UWjTItMyf0I4eJ8c6IfFhCA0KzzEjgj+otttwfByr9muKs8ec
U8S81n4omxtGdOVRm4yzJF0KNNnGdawZFEZQaVFCVRbynMYTOjinogaS5sqVgsF+pz4MKslippQG
w7PBvHXDwcjlDgetgyvILhEvBB7qI6/dmA3NZX+aMzCh5RZguhaR8RqZGYhUGf406iRK4mGNvty0
Ga1s9s+FMySbKXFn43tLS81EIURgbA9yZuUY4a0l8ZQMA/u+2e17hj90CTyc8uS3K1+7N8R3lhAE
3SogZSGbc5FQLjAQDxEC6Z9Ie+4GCy6+PmKkhHrhuOm7l1bVsYCjw6eVfLV9OKCGjB+HsUh2lmff
Qhdy18oRxDO0Bo4acN/5ZirKlAgNQO09Ujh6EPquk6VYh8jqkpi2X+tvpyy4KVOigwriRXo9OoOU
4yZyoSCyLIN+brnL7HIWSuWvQ+UQhEOAWOFGeA4KGa0gs4klvBOi3kV0nnqDrgDpjKOpf7me4E0U
7lNZAsKg0i93fqp9Eo8F/UrjE6n68jMrHd42QtVOS19rBeUuDj4ZoLEmxATD+BXOIzAjoLp+uoy+
Wj4+gZElKpbKO84Nui8ZYeBzL8WYyZ6A7XenqSieRWbgVohey06CEYi1NW2Zg06W/cIz3Lcs5clG
m3bVK/lgMom17S+oKfxyNGtQlK515rZARVgN3GI7OfTJ2c+Q2ps5rUcQh0FF/IyU1a6xQPsmkBUZ
p9Zxg6smG4+RqvddaEKjlxy9Nc4fCz8LH8QAMZRgtTtahbSgONvEg7SJV6jkoswOqU5TU4vpV47W
fEQJF2bp6AtVKbAsvn9DqLYPERRjkLTo24YeCpGek/PkaEvEY8dSpecBG+nZwT0Dl+ne7IO3iqnL
pi890P35xQiZasMIQp3r8IAk3UfCuHoJ1MgkA+Oq45/QfFDt8MVorFyKGj1F78Oi9VxIHlCi6rDz
tmNbQsfUATcSO9HIdkbaEOVQFKcmoslTdVsjw9c/pWjeTNK0AsoFmtR31VhuNY9Fp8hffN0KDjEq
rmjORaDPdUXY+2EfM90keDMaPkBjfdMb80bnA4tWtSbljqZzpxEaEMs75FaHHvnoolLFIx0CABDy
1LIRljAHtvhuGLhp443XdRtfGPraefSC5hntwlOtwVAVHAwKMpUIptM/bMDvZ1Eluwx/uvJXIwzC
HpX/pqsQU0gc63asPzWbxvAJGicTligxOH7su4u6CR8l2QahrkeHkBN2oq+qhgvZmxckS9Eqy+Oj
efZ0gGqlhpMzz85Rh1yZWhfNUTkd0eisA3r82zhEFco8Hff2NdPiett35pvui3UTVKTWKWieeuR8
5gSlUzV/6QrllrQL+LqFcw9R0GcwtEu74qGOnLciJqPeNnGlhhkFAFrCj0yeaMKcwDxE7wrRXyfi
FTwRlKnduJEaq5JLh2Mml7ZVnkB/7Mc9AS73tCFpaVjJt2QSQhNAE2srfA0m8ovayKSIi/wbuhwj
/czEP/nI7hrZHBn5zr5jCcO1KZ5EQSM3jzn8DpLziKBItsLpq6dzmRHgItxgYwkstnQFD+BQbFCU
gB4ct7CI6+lQ4NYW54UcmE1NlbHwWpFBkadPZ2L64u5lXQ9Ci5zMlejd7wTflq13d4EaCxp9xk8f
a2fTw5GtCtJOi2+zlIA7be2m8WZvILhzzY5hfgzhfWBz1uq96bkjNqay8gewA/XK96vsqAwbfq4A
r9MaATxNbNxu+pwE7d2g5aC8c++OsevFQc6xhHkQrwFtfBc1jeBpyDmKuoTujHJOAkrXngMhHiO/
Pvrtupf0AKSOhTMusf1EPT35Z5gpT3UH9AZv8ZlNtsOnT+xR2xnrohp3vYLhpQjU3AWld20N+w1T
S3TK/PpTDtNP7bv3lhwuLurEanqKzabjiNXdRhEPBsqWQx3Rzy9r82hoh0HZN6D4PqyaE77NY9R6
Ly3dJk5R1L0zLblrjUXHx8I8cT8yaecIzUEwajhfZWueuJ1rN++KApQHgeImdOEsT6DzbE+t3aa5
1AQzdfIhIPFy2RDzZykaMTnCpVXvNN9pFSdsOPVdNbjXKiBkrlEN/GxrC9kGeaCR32eF3AFONw2B
N4i90iwDehLAAn0HQJtRYAgkSAkD2LmUdBGGxHojPHSZBzLH0yrY9s38dky6YFXrd+RcVJN8JhL2
Y0q6K/v5KcDjuyanBmJd1+2TVp3AH8lHn8hbgx6/Z45nINXPqRbbm5I8eQ3K4I1pH63mux0mdldQ
v+kMbbX02dFHpGFtiK3XmmDZRPnQxcU7cHDsDJ06ldLnxGAs28ZUXLhboHwMLv3LALV1YZXTVqtB
/UConZCfgCJJECBQsz4Jvbq10Q+UpHCpgRUeA2Cw7FjHoTZ3K4GmlUAKug9GaV3ikYBIZiz1Rjfg
i6o06VHQqq3r6xpgLe+kcgJadFATUU4+yEBgg2JoTfj1c9k5G5ecPHrDhJRoNE1yEu9jD2ezr//0
RRnjvmRUZI73hd+9xm1i3Vgpk/qUKbnQuIwpC69foa5zJGwkE7krZHGPRTdaNlJwZLC5k7Ve/cjQ
oHtsrTTiI9eZnchVU61SpFBIm4yPSmmc7JRaCnKUNRPlWq0f7T7IFsyoXKGeGQJ3C8vq2azq5uLX
ZBj22Zshkl3plncKYLf0uLXa1AY+DarSwMqOtIgH3IZtp0nuY6M/+BNpT+6tNG0FtaafaMi+cxbR
thnHJdsl4iKweXzacDj2Tv3AKAvvxCQYE9vOnVsbpxiNA1W9Nq0DT7zm6xBaKUR+c0H88NaDWwM7
wSFFtDEOSQdBW3aPEMvibUEDb+GxuLvOgzWC/++uXtKyHmYJClhyI3uUA2NzBURhLFDI+PReoX3T
Rt1YNHBovCpSaDVvj/WTjSmAPxgE9S72BRwtApwgRBksMwm5VhpJhsxwvWNX6Vek59xQQ21u/CCz
R3idJDbFo9kw04lQdc1/OAaRD4Gsx40+pi560hz2l8+jCWXLdVdIYVughQEw+QRxAC1qjc+gX7Er
bQJOyku7yhlc1YTtNXwMWj2uUzs5cs5h6iLygKm4yWzKxaA+RKK8NqX/Q1Cit6IQK5cjeEZU0iE2
hzv8WjM5zCOWJkIm63qffCJfZVOXO4bfAdgJhrpeXR9GcusX6HVg3mVUOCRF4vqhLQnGuT9iKkrX
jFRs5JJkUpvdKvI5sXYK9Wtb39uCpqI2AV0PkyuxVhhCOkSFpR+RTMZ4OrXKY5dDjQ3d+pvPAJZg
jFektRssJaz7rWy+QGNstExcu5zTJENEee6b7mg64FSDLiPyK3vtJwpQUsE04jhbwDMWjSs7jD61
vM+XAfZiuA53Yzu8mK5J9Ag5zz7SFJwwa7dWLpz6ey7drVUjZ8S8xLdXyasYO/0YaNHOM++ROvSL
xh/OjNjGRbdprAAyjQDFLTgz6iU9vCbuIQerOw4h5aKZnGtBXdBYJAtj0NrofgQgvQRAR11mc0Jt
DzxN1baZeFxJJffKJybl3o4QX9oxm2qqrw4sOTObdp7dkT2G+GrhO7P7bcwZ2JGLnOXWyaffbBqj
uNipeYFftYzYH1clrGdERwXEbIBeRfcKppmLS1mfd9kW1NQPqouHJGEa77qw+NzRgJJHUCv1N66C
IqCdXWPBFI7YsJETbG6KFa09gWtTvjMxr8BFIBgjhBMoGMAMG12JngSA8/2XWpErkMXVRzHm36Rh
qCXhd/f2qHd4kzHMTXXrbc2meCh0HHzKtefBCOPWmNxtwxuPZeCXK70lKCWBamSH3T0xohlLB1W9
8otkE9vexSHmM9TkujKYArVR9WhW4aftBsNK7whJznPYQr39MpmVC3ENokdovOSWdZtNWgyBSuyS
xLvRYowcg97GNCiLrV0rayvr0l/xKHbhU1SjsiPx4cdiVRlU9tKlPpGRdALzqx2epjp99kLka2TX
sfmiGFDdN87YTy1UmwhijyKiMq71NwPV1xKtH1F4tnqIQwKYB5/65XdKGrMGQ2OWnRggX9iWFMO8
kn2EIVrGfg4KTPo/fU9p3ofU3y1mo8gfPzh50MSULAmFm6ItS7mhG8ZxXPd6n8Sw+B06J3EHBn5g
huxVZnHV154iMC3oi5fATt5nf8VKwCBt4CgsJRX0mn1LrmmtUqrEQ0oRPDEahgcl/Wxj9nTvDIfq
Fyzkg1/QiQNqvk9kry+Ndi/Dz5jbBgpEucLA0OJWJx6SJxBNUVCiaMcX3Cj/TZAph0xgLbEqXYbX
nsCpsajsrcvqhPgigZHke2hnyUkjCkqes/wWXQgUYDd+NaHLoAKqiamMSNy0HeeQZK1/4wiWip7G
tHJqAljMcQN+9w40jqVASNeo61aR/JRS95Y6yl1tMIu9RPIG87ZKtg6LdRX39yWhplVtXLR0ZPDi
3sbIdtahrZHVqOPdc+3ka15PMdxLklYYeGeevJgJwqJe7YWuanZ0jvu4hFLqESidEYEUBMFQbDP4
4jcTBG303lYRgboMXHBT0oFW1OFts9QpIwOWz+sZylyB5r7S0cMFwwLflFiXdKy2bVl+Grp3IiGE
dpHH81r44nFswj30FZtskOaurttbIpiDBI9SLk1vi8DwjXnuCgVvtLd12FIEvDd2119VRj0imQ0z
0SD4IS9xaGjTj6HokuvU+msTh242Nsve4YmM4+62EiTzNUa08im5V642rm3J0SyUatdrw5uF/g/q
F7c+n28lImcTInjyJWfqTHXiIMGnsOlBwmo4Om0B+oIkYihGlUhkrhtMxzqFpxf6vccdj3JCVcBL
u3TrjbpiXsh8ayCTcNlTdyNMKRWlarkhxSbaZUpauMjYtQsrMBk2VWvLpwlgCWVtPCEytG3xuWWi
uNA9HelCPZjnotWPwMwvPmzAqCJGqgSATFsw4L86MGNTSNbT1LHYdVRVdVC9tBZBNiShw+ms44uM
w50x57Hk3jug5eomCYB1JjZBbUGbnkJvH1dMUOG/p8dq8h6MBhXWSEGTJOlPZ/s0a02kK1b3qAXt
SaXSWFV++IMyNlnESAXi+hKRljUpL19y79sLt0MsAYAfTqJPePYQ7DB8aeu8GV7K0vzxDIcltsmX
4QjyuAxf6RY7BC2RCG+9caCiS0R0ZYXcKB3KY960O21s9pUJDK3S7uOy8VdOlZxTosUQMa3JU99i
VKU9Z773fvAA//k5kMGLn/vfufWuo0pNtP47EqiZxuCk2zaGBRUeM5BHqWmciyA6db3PEBHBb9oi
ZTMi2zqXyrvQNEI5QyREk6fjOk5cGguOhlXDZ/AwDSZHPdwjbVbYC/jv3RzezlGhrcJnMXPAxvIe
AeoztkbJHdF8Jj3Tqd6FpJZF7QOBbNjPtfGVYcij8sV0Q0jBp77tLC5hyTHorI/hi67iL94t0vYp
0DeNz61bkTu9sUz7y+T5YMrIlZQgM7OMABV9bFz8Y8VzNjG6btubpHH78+8/jMD+RifZb0ytVBTU
+S4XcpNyMyKwjvyjhtyrBoa0pG1kLzMPJOzVKGPQvokerUl2obEFXHgptArmF7jqU5IiBgPGem+S
oV4bV3dMDiyAs65p2leKRzIrwTnq2n4oM22TlfpXFDrvpWa2Z6tVq0RzHjsDb7tjwb2JJWk9xa2L
COBoGtpL5aAkbXs92zgC6xeRMh8MsJN15FGKjd7rmCluFSJDQxE1y2HqX/HOAIVLrJ/KKEAIWikd
BF5SN1C3plkCwV8vzp7MH22k1we725ewaE6iRoaraSXfrN8J+nMrmCKgenHqLgcpvhJtJIouCsA9
NYwOSx8op6kAEf3649//9td//xz+I/gurkWKXyiv//ZX/v5ZKKLOAprt//zXvz0UGf/7/W/++3v+
5VtO0WdV1MVP839+1/a7OL9n3/W/ftP8av77J/Pb//HqVu/N+z/9hWcxasbb9rsa775relm/XwXv
Y/7O/+8X//j+/VMeRvX9569PNCLN/NNwGOa//vGl/defvwzb+32h/n6d5p//jy/Ob+DPX6f3qvj8
X9///V43f/7S9L94nqtbHlpryzJs0xXmrz/6799fM+RfDL5kMyuUbDG64NfkRdWEf/4S9l88XAKW
q5um5eiecH/9waRv/pKp/0VKg5+IsoqsNd0xf/3XW/+nj/B/PtI/aCVfiyhvan6w5Perv3/U83uz
HdfkNegO0i+T7DZ+Il//fL+L8oBvN/6NqECrr83gnYz0hBSCajSOGdVlcGMbGeOsqZjq8t13YCmt
sp5Xy5GRegoy5tUnM6hy98NoJPKjdX0OyzwNcKJ2RR7k5ldNR63iEZ9MdI68PPyMQRL4qMhNbTBo
tQ468evYbgiroovWM7+0MLBUCqVFf4wGrBQNktYubqvhVRdZh1cmo3D2uie/NeXkrbpUklm2HVne
OmuRBV1XWeQ2tGWCDtyg5D1PpRLeu643ctw7o+ebB2avWnNIWvBdj20gguEp7Vs8h6gsa5MqxuyM
8rYXcVp8pcxqicRx0UQf7JDgmmVkyxzBtgcWrDgnetsnqJNoF+4cK06JCqyLYVODER5WQ9o3w8bV
PfqbXuxE7pbOq2+tGD+59UZz0j7JyAHvvY8S86S+mzCAMChokqxGjuH1g4iZgxeJi0IDJXhEKECq
MkO/pGNZz7gzPtF+qRVxDDsaEe4T/U5WTtdJWvhnnosofAhsZ4eVFVvNYDXI8NgOivtExna4k4Ep
bjH8ID5xMkoj5IM2/cv/pO7MmttGsm39i1CBBJAYXiWO4iBKlGRbLwi5bCfmKTH/+vuB7q5yVffp
c87Djbj3hSGQlEyTRGLn3mt9a7CbASlH7xmXRHboqbDstEcY+MULAqPkIx2q7GvNO4E4IUcTDjsG
Ci+yCpPAU0VIGWZQo3z1RYuWCsOXPhH3DYVhGjNXbTtE/RzkXm+NwbWqwrrY2ZgosnMpKcHBlWax
2vlDQvYgMY3ILjcJsxqC47BrYIllNGuJa2bQciBYmMQ+sQ56K+ZS3kot5jPZnCPfn3nI4j1fEAcB
9Khr78EJAwwNLW7Mfl0iLDK++cAX/d8T1NAsqrEbjH3AHNTxwWabSeyyFo9E1TW2EY3rEWSje/Yq
LxSP5Oh4xkOrkUh87qccU6FtN119JCzbpT5xx9YhhWRBWIx10LB5jiTC1QhIPPPvUBWN80yJ3zfI
KOLOuJSOrbyXhs6jt65tYOLsg1TgU0fKZMbI7ziYMIuBWKdPRjrQuhgI7aHvj2jJvHhFsuGEHDBh
MPcjBKddkkn9rLAIo7PT6QLYbLZ2NZANa2NTgzhHvpOTzxBDmqZ7CgeFddoLCRwwxDB/klT//YNv
gkS8Qw9efyKxi6KZXcd6otme8N0I6GTZDIHjSBNAUFaWch4JSlhKq6ap7L2EjM43o2hMGJAWXFs0
JpnNbp52z6xXfmH0uPrh2s+4vmtJr1xGA8PfNIlcYjhdN7flS6nMDmYZhlPxVJO9eGB9fJAhakGA
A4CPSFkUQwWqLUiQM7hp0mX3eCyr9ECDzZxWPerOdDcUjahx/RQGgrxpimP0aKTybizkzVji3KYj
n4W5AJ28IK5b9MDzwlX0C2sBa49h2aOkRSvS0EPBJ0s89R2rCxtJJv15rvhowyTHZBaMNu1SUmXb
BmvJjL6VXzO9mm6FTXIr00h/hCHTWnn6yty2BzYYo3dH0DCL8MBs1wMogiDSJyvYpER4JO49h7Ng
+dl0cWm/5qypqcLQXuQ63Zm6r4lHtHUJ3OC+NCmkhvvCQ9cGwLTqqnSfIpcxV0CsansjG7i/W+Cm
UbJrUGnMj/C2zRIHT+fMM3tf4RvfVIF4cxsEUeYhmi1U71PNOpIRlT0azo+uGtpuHdDlal9sB2LV
XW+3RcqjjnKLg+9PZvwIx9ROnm23qlD71RgE6I0U/MllwFnjhkiAl3VibYGAtgg36vW4YBDrxTMk
KF7ILOlkMeKdoJ+ribSpKt/dmL4LdSeJFhZbWjbx9KIchQA+QEfKhrxVQ6GRIbk2nBbaPn0EZQRD
foUZjC4UDkoJ6RRstBCD1Z/LKpujXctIxFmVY2QnT+x3GBY2vuwGNFeuYz04VmoX00oGYZe/+2Wb
fqA7Kr/Sq0MOTMjRoo8vYSo0R8MWBhKGROkRXzttYWAid8nQoClgdGuoPQrIPnpAOuLw1oP+IKhG
dbO7K1je64O24qqD268CIe6bHK3RVyv2F/4PkJeE4WqH96v7Rm+oZwrpAfdVD31PC+3ZHfrpS1aH
tLsRx8j6e4kipX/2SeErnmKjM/AMyJE3IaQz31bl9xSuN/LbkKhlIhDVMBir2J4o3edgaD7hkQwz
jAWWk7xq0EU2e/+O4tqPDLl8lEvzXSNkHzEROHFK646kVO8uiwwIBH4ReuYJHI6pXryqFNVHhpZw
4Ux4VrWeCxTSJCK1QqzbQA6pYPI2W+bLQG9m3CflpKLLTCBJeayihBWmwn1pvA1IKGZmse4cb/si
6MqaWUOb4e+J/cmhyT20SaO+Tr7l+58DGKbfDHwq3fqXEu4fddKvdZGQfymLfCHIhbD5E76DRYFK
y/trWcS2QjaIZT5ExbY0r8dtxHiqNbmmQ7X6hr3MWXlZcvb86Kpda+cbtGVShm0EJTS9g/9iDi7/
V8rv/58Ka1OYrhc4v3w0/1JdHz7oN8bpX+rrP37tZ5Ht+b9RuHrSRJMrHApiPsufJTaPOBJVrWdK
X5iSYc+fFbb1G5W17QW+tKzAodr+o8K2xW++R4wEn71nOpJi6X9TYQtr+ar8WWEblnDwbvP3/vYV
Cr2EKAU9hVuVDSftLo1fQ0NZ77OvKb0YZbnspJHn9tSVsYetmF4eKSoiM/aRH9G+6dvogXpR7Dzo
oKvlskYQhQDPni3MmNw6jFlJEwf9j62Lz67doasmTJKyLK2Nl9Fq8pNgCEGP/HEw0FhGQ3TvOyCn
/Gfka9/GBVMimcj4jiYEsfi9zu09KxKjjigpj7xxZ1do1ICQEnPSFeFDQXtpIqy/tneA5kVXMbAw
LSr6pSY9cvrNPkQtpsYt+WRa6e844J+DbCAJD7FZldYIJWPCe9pPvZofw8nd1REMGEYahWmtTdO7
ztDK2uQzzZtOE2xQ+J8BsFv3nFafYvFY27JCxdp/yJCBiVmiOre+yWQY7zmXn4SJ+bVFxcss+4VY
UuvUyBTR6eLtU42Bfi1Dq1JUODKm9l3EvbmnsyzWkzW85ZU8zx7pmK4rq8/EMrCzBpu8JTm3ee/B
3lOyTitMow2BzXHJBM9FmHIfKgp/WDPWOgmbCGUNJoI7MWv/gr6oPncufQzewxdyPPWDwzwsrof6
0HFV/D6FcfWK3TJ+JdY62YnSpDzLKEeQaG//9yvH/2xX/u+39/8v7slddsQ0L/6rPXk5f+Rf47r7
/peFY/mln2uGY/7m2x7ntuXadPNM4f5zzbDN3yzh2YJdOd9wyaN/rBmGMH9jSQhEQMkJFcq3WLr+
sS03LPc336UiCdCRsffyaRr88+X9D/bl4q+Lhi8sLjnCY78bWI5PkuLfFg/lxEqTKzHcNRiriCts
jlaZzI94x78zNoyAX01UYki3zuweSZ6mX8Q1s3nydcEotaurTcAlbBUNwOXMIX4AuHL+5R39N5dI
izfil3Xt9hJ9BwMDbwhOYiF5C3/tHNRWAE7awuHoTl0L+1gGGwtc28q0o/maNCvo+k4F2ccwM/ve
iGL3wcvK38l000fmzPOV0TtzpcxZVOQiOSjXpXmJx2g90xNbJb07g06Y3/+bV730M/5cjX++6sDy
TFMGpkRm8LdXHYVRqvwBZDYCH2y6WQ2mQvjlu6bVbk9O+TVHCLEa2wdNJNBWWw7hn7Yrn0yRw79o
PTYluQ42PirLOkWRH5rR1VByOIupAa42STROmHokDLKChJWZ4n7jWeUPy62K+55idueQn8p71jQ/
+3M/v+L/5gP5+//MprcpBP1xxzL5j/39f2bydo4xMbp3TH9McgrwYuL3PueDhsToNRFxg0OyVy2A
blP+XGL+y39b2H97W/nHXX+5zNL5p0Ft/q2NVLVUQzEd1TvcKQfpsMtU0kLwZjgPkd/ZG4M56RJ9
Ne9ztbY9eJiLwCNJ0nuzJlXtv/mQ/9rU8gWvxrNt1DsEb3MSO39/NcqzJtkjkNUK9aMmmHeAPHdi
HbA35JUgCpR9i12CKX+g4D0SDYNRt9HuEcPeC5hq/xNX9K/xQPiKZX9jSOg8xVZF9uDUJytvMgFS
GmC7TULo7v/zaxf/5rVzzksioAPHoSX3t9cOLS2raAzNd0TA5lsPya+biC3iWIwwgz6WKQP9ySKY
HrM31uuxgMXvKWffCr7B//m1yH95LYiUXF6G59uCJuWtefhLc3AGHJ9qcpLR0tPZGGJMUUOKuIL8
hlVnVinvh0P0diDpXOGw43LM2WKmycBcE1BBVLkwYYy2PN1uOLF2A5iB3ZD4i8TwoesHyoHloCWt
6OC5cbFGZdn596FBMqNZvY7k33wGVXEvjHqAWO83uK4H9tilaB6MLJsfZ83sUcW06JQgsoyXB4Df
aOWV+ee1JK74wWv78Nw1iURGBxm9V8R2Sxh9gRENr2zw6bKDZV/D9svW8LmWLSz+gLUbJMnhP7+f
LiErfztPfCugEnVN0wHqTY3AFeTXRbOQJE1JKWlmFcl3GqndvkUAFWdke6Vs1xh6AQtnF3qC8fMQ
TNFXCo/2QH0nMMAtPyrQoITdT2WLZsNtD7ef/v6ImphHBBm9otvD2slOpuHBzGjFcNTK+MdNLQgg
5RzhGKxfgCGQtsXtOeXtke6PZ96ec3tEzuV47PDNhEQ1k5n1zz94u/9vT7sdYptQK6SWiLhd7zwD
Bh1pHB/z5aoBJlZtUzefH3LZXgmIdE+l330JWrc6KKuanqo0uBbWSSgiQ/D7GXmCqMrKWtJy7Jdx
mGBveJCwtMJ642K/Ag5nPcxxACa/FcZbVRELzH5y6030O+mjyp0RI9yhtIaPv9zUL4JUHqzIEzx4
rNx6q6IGMgrwwnao899TjHdBqNZhqcQxjMY3PWGVy7WP6M5OPkEDTr8l0XSJ21QSea6++L0KiO5x
7Tu/lP7e1p4FjA5HTGhCHhOy67bxNOBDIdmAyPCp3CvlkPibNiBSIoOLetSX36YebRgDsKjKsze1
NixzETtH+joTaiqCxH5QJCgoZ26O5jA3myG09brLCqjrff5qRSo7gdDHE+agyDX7l7wnm8mGmvla
pzV/Cpn1RUtW4onckF6TO4XUbNrMLYkNWehZ+8z7PVgi3yrwLGZiuG/MdtFYOV2zUWZyn6GZOTKY
r/fOYJztUM0n3+MMbfsI0ENmE36ikUqURJetzBRRgDOgm/S1eq2cgmiajKTmonSM99z23mLwClfl
mPrQYxBBeFBY27DmPxSaJpj40dHn1hc9oaUoVmPMrR+Ju7T23e6VviCAtwKppmH74otFJtXtCZh+
mZa1TntAoO494d2nFf+1SHz55nVM3JrOZLjtd/KtCAOcZ0bSbG6HkW68e3R4/v52SKYTYkl/qM63
Q3J7SCCJ56uO7AURZLU75XDVr4LpHCOpvHKRZzkuPUI/iRbk1fKoIhr6l0e55rHhW558u4ky8p0s
Bw946h0DSxnP05zZO5vclHsM++GztEsYoMZ89XATnm534eH390mBv/p2ePutOJ+/sUzYh9tdxqAB
COUTDIXlb/CBQIIghXU1FmNDsC5YnEQL45ItN8OYBhthcU6XcW1cUkupJ1f6GdjC8NvtGbf7Y13l
52mq17ej2/23v+E2uDFblT/+eX8fFZ8Ge0Bq2TiCjAQvfkqsPHmiGYx/BFowG78p+XkfbWT/3hqR
sd+ewlUteXKKbljjnCZ22/Too1vh3G/NBh7Sz+O8K1y6fAEhe7WZ0ikcitXkGMmz4efepijpfmV9
kz7f7iNpElu0cIBNLE+5PRC3SHrp9T5aTGLXZcf7QVam2HVxByMwLe1rg/r9OgcgFTzrerunCMvs
3g4Izr3dlzo62JMHtniieP7tvin/UeaieL4djJ76zhBvT/BUSjRCn1xwpQDQJOjlg7wwEjYz9xmj
RvAAsCdi8bXdg9uiDGESRKqD9vGPxMmab2R78iGBHjq63xszyOXVMAxkWbaZfreb1TLh+47EAjJW
2MoXF4ULXsbuI9BDuK464T21y5jNjBFgYPUAYjP1wVMj45qLSU4CJwrkD4vEwFC60bsBqXNjz22+
bwodvBCW+PTzNyswEpNjJ49FVcQniCwKHDFcybRR1kpFM1VB7MAD10TArzN0n6Cr/b0lm+Cxsa3g
sVpuSjViuqsyIJol6zA+MFJGM+zpfe0bBJqE84uVr4CfZOAIEV9W3iWqbPOsFjFx0M3xlQV371Y1
unQIRd1OpSFSRYsvlOlbr24+jU9t3f5yxIRh1+sa/GMbcpFwZgt4NALOLEvrLxAFvrf0ZS8in82z
UZrTlkbq5JGVPttHllguOZaivafNszdU9jFYbmLfEbs2I51s+TeVBl0I4OhK7xV/anXIx1w/pctN
PRf2o4cmI4i95gmxfjrI/IIAE51IMZ3sPBErTgZMOnklzhassFXXpT6WB/IjbjdE3ZsExUWQTUXU
3b2H/hA93W7ojURPbWvgBBIVmVcc3e5v7fAH0PIvYhhRNxBZSDASAAiSX7nVvqSw0SjPAR3gYeuL
S5Smw+PtaG4BIJVdbxxvhxiS0U4z037oJsmpZIOCdZFTB4QEnQa4QC+V6reocKIvmkQiYhed4agG
06aki7GOkSpwu7H/+MmVTrWd7ej1dr+5hA/8+bQATEs8TvFumICh3FBrTVrMMHAbzeU+1Ro5nth3
niK22Gz7M1up/nz7KVRVcrQQMRqKu/68//YgRslkG8jqCtx8yxa1lHN7HQZPX2tKHlwVHqxb9VbH
/g/ba1CfK9NWp6SQ8WFpZUlqw2sxeslqlsCU6AQDXkrQsqGa+jAIVqlWkRuP92xngOgXoz6YUhwp
PqoPJzA2Ve5/sZD4suUxMui7bnQN/JpdR4+1qa4FHqLSH+NjAmDoOFceyWfDjHUAKXRCDXDntYNx
ut3o0oZapBgjAfaoL+mEu3KyIm+Hg6YDiTLP61s4Zb1gVm8/mUVITjoEHKPaWW3b8eX11Yl5Hv/J
24/ot2fK7+w+rKDsJl5RQtDj/yfAbGpzAg0g03DDLMv+knbdOoSd80Z5kx5Ch7Tj2/2CUubO0uV8
Se3GeuQpCHlzPR+WKIY7ImLiC0qmN5303UOQVehHXZcI3qoQx0W4beZWh4690t7Jbi3vpIygWTdW
jsy0whGocl5bIeVBN5I5bCE+EXye32eBV13K9CCsKX1l6g0V07S2KgSp59diW5As/Zp77VtT4GZK
hFE93E7UuqfyEZxYwbyObPQMyUJdZtvz2SdQ5QnUGCD/HJLV0NfOuQN9UNbkGEcVkqLb+yKrLLr6
YbVDSZA/3r4Z4BO/GXiICI6S/l3aGEuUM2l2a1h1MCwd9Tx2WXi53RT5SxyEb2lQzS91yr/I1319
OzLIUXjJEPGYxKQbZTQfIPx4F3ecvUsZlD+qnF6ronWxizIn2KlKIiNcfoKlwE+tjRh4qY88VT2X
Qe7tG6D4sMY5LNyyO2OnXYPbDh249INPrDNIKx0NeJS72tkWSRNebjcB8YBrF6zEarLQFbjIXbe5
XXtPXWojLpIFAUB9W1+a4D1VkTiiIPrHTcLI6S6fCPyYQAjeewRqrdwZNTOaRqdbTcnEbHE5sWLX
wnRQyh8C7NJK2BHTWw/z4MYPSyy0UflY+lO/VU7d7xLs4GJwYyyHBlBuxr2nBce+QsWOXCTqEE4H
QUlis/tEwjqWWIqD7QDTHQMV33lUhdN9vCTad/EUbKpGPxZlgogXFNW7sPI3QEXN9yjrVsoNxAZN
uNxbAdPVqUn8EyQb+UQL7SMRfvpe1EYMDCWfDyku1Tvd0yoGuX4MiNp770jyXHeBEe6LuXDewiFH
ucH9dlxmjKAVBuBeR18i8zK0z2oeDNxW2SXpPfzvCUyGeK7al2JQ8drPHeMMtT/bjZHXEfnpZ0co
v+g/LQvArfYpN+dm6+gwOKD3zx6wd7gEIA/9qbD6kiS3pn6yZZKvEiuyIC0dh6Uj7Xf4Q0dcJet4
QK6pu0HvynEsHioj745TWpobXWb6ib1RcA8QL/uUOYycMzW8QXwlEc2JD6nuYFdTGfYmAxuuE0wk
psT9PmjrGQpN/kHEAG7NPgrfSgfvmTWBy7Ldt3QRYSpXOb+3GhajaZBqj9d/lXkl/Hfh/Igzc/wU
N4ELLYVPOLFbOmdW9tSYiJ4nYzJ2wquzp9tNi/T6Hj1Dve1oKDGEzxDpGRNC6z5cKGAN3R6YQM2Z
OHN9prsw7OdgfvaXo9tdf97kfmmv08FapTUnwlhEIxdRbpqwzw7j4m9r2mIfN223aVqn/zLa2ArS
Ov7aGH7N6WbpYzXU1cWUg6CmM+EpzN2+W0DMt8tQstCY2dK/WYKhZeBWentbhWJtJnC4Y73V1BJU
DxzWy6HKa4IzkVyc49rfRGNDg3dsP1tN6f1wRyTYKA3fK1/Z+JNYV4yQMMTBSVYp8IurM3T/+Ol2
n+PJ4Xr7iajxmI03dnnX7ue1SER+9stq3uWiTh9qNTZHx7DlBqOWdwk6XaxmYcRvaZmDYwz570q0
vfFggxxA7265GIL4+LqzkWdX28aqWoPfwpDZIOY0LlUrOF192oB1W1JRTtZDO43Y0fPkO5eQl5qr
zSeoU7A36VAcJcaSo+s3eg17Pv7k2N4LfSgIvg10sKQxnzMp7NcardaWMpbY+oV60Annq0666PfK
k18cqx1ezNkudk5eyC31QvXKFP/19gRnkSNIa66ufaXVXrpTvBUuZNUaCfedQX4wrV275aLn6tfY
1Q8loNV3NZrYa+kQ/Lw/a7qf96cIln55/h/3R8G//B3FerVt+7zbEEiB/5fZPC3XPnytDTqzEV3Z
e7ar4Wtla7mbdEiRtjyqc8vYli3uEJqX4evMAGDbJlZNGCGHpBMPmyD3aSwvh20YumtMx+jCXLjI
A4awFyrZYDdTJt/DfpppJ4ABg8/49vNoCmpAlXe3g9vTS6u/loXVnbvll4lq0YAVskV/zy8jUOrh
GqkApBqhQBCbnsuqlc+xOmVsP5+okCSGUhww8zgZiJD/+QQskGfFf/F0e3obY2GbYpaG22G+/InK
cnAQ13MADi5i54sa/uqR+P3g1gxJb4e3G7s0DwatlLNAA3gtSq/f9PR1V7cHdRpF2xyKxX1nI/ph
N3GOaehexqD1Lk1JWC45keleUE//vC9wqRAl3/B13PkdzZO0awEp88ShOOciaU4kVDaniUt4v3I6
8Messh+3B243sTNcesOPj9pVNjlMxKYotnrCUeWz9HDRkcnorGXYJAc098khNSCQiiIfdpZkCXQG
sRvQ3L7PYaw2rYrMXRiC1aV1ahA28IWdYrGzbLvemHFufFGZ2BiQkV4RwN+HA5CR25dTgHnqIzP9
XDeWtRtNL9/c7i/zX+8nsDnf0Ied3//6/NaUX8YcyxUbyfYVTgBhwr1PmqqZc1jlcisdvDNjrrpX
wIz+bp47MruXR4Fvxg+1Q4fy9rtWb8FaivzPghe66lgYv5YkfYik/pA+8wYWM2wKwxg+2a5mrr08
oeuM95Ad01VGc7+Xdt1sjCYM7mZif495JD/8tgc4qm39BiFwJzFbPKvayh6dECBv5HxyA6Pil00I
xQRTrOzOyD/CnGIuBIvVgqnaCcIZXxwve3ZHfZos7e/TIp2vQxhgpRhTZHntQIpiXDas4HzXSJS6
jXKsI+D4et9Gyt3XpZscNRxJLCgudv6i/HHbvg3SuTJ9r6gmsid/8t3fcQF8TAbXx+7NNfHWRAMW
STuJHkdj1E/FlDfnYBy3w1uEjOcLzG71YKVKrOhlZ19EyqjaHJL+sQMUvc5KkDy0GoJ1H8YU8ET/
QHvVYFZEbl0aEzdg2PjNZ+Q3n4ALx8C5rLvRcswfrjI/HFk9ZABZXvqmi1ZsOEj+s1v1mWUQhZxf
vGRdqy5S519vdxMH0W8jbKNEr9rJfdLV6kFCz6TXhLFiDDr5NaqsK29Y/YrBFXzkNH7QFMuuvlUl
+GjiAi/g/MTVvr1PnFZth3hsrknIp1l3ICVkmDbXKoBJXlCgqVF0qxDM0NtkJPO6ZPi5xoO/1myH
3qE+3AGy7b86YQ0PPLHpri4SQDYPWFtZW7FeDHGLrRF7XC3hT/cVI8MxJ0HSMeZ+Jx0jPqB4PNpu
+imsA/tTsvTwy3CQF9VGJHPMUfyAte0NS1ewCh9un6Ztj/CXikStbk3UZdBxj244PVgB4z+DUdkp
c9w7g9CmI3Z3YtUGrviZ4TUwRirnbCUTqjEK2ZXbT9GOAugYpFkk7mhvZMZd5oX2GbqmdYgEWWON
3PlRZ55EAuUfKAP4UgeFpo0KbBeOw8ls1N6tW8plnN+jGwCU1BlM83RNFiuBuws3LOjeIw1kBT3t
eDbd5twNsYfLixfTCsR1QUbfIkgTQjzt4gvnS4TgI77U8LQQn6Dsgn/MbsqV5LYqbDwxbAEhtLMD
5iEfB7tzID4wD2ndQ5FXV2xS1rFvclaHztDEpbgh0Q0RBaWlD+zhkIp4470TyzJd4cTNjkNrvw0x
bkTWluSFjO7A82wyM5PD2PW8MfMcT3jJAcfGtkvzrWBktUx9mjHx9qyQqyyqytPtJpT62Aw54H6E
ns+Qu91NMLKXkbp5atrRfFj+2TubC/g+j91uBTpteJUdeooaW+eCX09dPD+yt3jzTKPZ3A6XB/HE
96eZnDX4cI9xauvHDtXKHaXtV4o/Vumq8FfVEjZhsdNdLqsWFklPLdUwYIF7cwjsh7kbHmUp+V1t
HrVXdIcqhxRpdjrZACKRj6jcOtKkDLUbCEVoPIVOscFI3RnyYmbT2+TNREtEgwa7yyqENmfaAapB
5hh23kZzBWKKxnXP1u3eM/tXCST24DC2rAey3gqzDDZYXlygxvNbR8jpIWt6A/oOW860g3PV+pUF
E3ugBWfWL1GS1+eaLo9sOvncpCMSlSE8loZnvxhkzemeM+hu1HH7PH0PWTWflUjCoxmakjBhhPUQ
Gfuvid+unKHw9iaynThqyBRjvH1rYUsT8KrXtOS99+TqBVlyhNd9UhNiuFa2vNsBce0IZQLXiJ5Z
Wr1LXXUvuBblA5K6Dkc9hBjH74sNWtSDX+cRKXkA06rpOe+a8EEzL2oKfziNU7D1nCF740rBazaa
QO2EOvuWms5+/xzlZX3Pq3XZcUTVCLPNfZPSGE7El48no505PVmV19AUzDvD9DG/GXF8CKcnXMR8
RfuqL89V17zgegB2NJjeUcna35Z1Uq7qJv0eDZ53Wvp8dIkW1nFVbHqYmi9YyTx6Cj9cIYGwGAH4
mILVg4mytU3xTFJs5uLI7iGDCY1snzxwuHckrEXLWK+dx63B4PkclOJb7ozmfpTGdJYkD2adcjB6
e/eTCK1DbWT+AaU7YPxOPwZDNgPR4uNsZ/OTnqlMhiB/UcxFdghZ4Yph/D82nvioIpDRfUY2Gvxx
j/dppPcSE+gNJNdkZ2w33qHQ9md67dPBVFKunAJKCbHDch2D0OJs7d48u6KN6HH2s4djQfAggdOF
ehBpFzzmiaw2Xhn6W0MIIDoEmdOOonNT5tm0svKaRmNzcQTVVhnr4ZNKc7DiwnvM1WyvhUfGO3aP
8TTP2HRcCjup0n1iVN55BOuXSnIph14yLzQq66BmEqymqX2NhwDRVVAhsc/C6axmiKSBzWkLt7LZ
yioIDyMa2rVOQnlXddl88HJSM1GeM+I12YtP6hMM8Opsqfa+7Sr7wreMCaQh8GTq7jVrPbXJiH3S
WWhdZ97pGTgo88U5X0f5SaUOdlCzLrZmxIh6yogIn7PSW/tA1TcI/aM72sjDrkQLtqKgDDFY4x5J
dNGxsmYw2FE+hGZXbStZ3/kjohTM4OjsbE26QIIeMI+L9CHiArvqcUvrPlsJBmY7Y0YpjOCsenDp
37dlNGDBjS99H+7Gye5WTiPlxm7UOU4zen1of+/x9ODmmO3nrC2+GwYsWD+vkQMK7wW4XL6Op+IL
ZYUgeoq+YgMEsyzTYk0IVlhG6SnyA4IsAZ7eq3yewIoAK1aJh9FQ0lBSUQDzOuPdiJb/hItb6NhV
1Yvhl/Wunpv32yW3QRaOHTFBY5eVe3KRrK2DPY6rx9Ruei+rT9oYC/p87+7X0B/np4KxcAYZNuzw
4Ibaq59n0zo/9fnQvPQIhe6GpTUcGE65dewgejdHDS9/5Ps35AYhUilcNYOgQ7/n4w9NnTzXeRGu
A7WEw1r1WZE+OXpk6zGpWZVdxd4jbZ1Dilvvjg6aecA5/FZ3o3tH0BjY8A5Le06mDSGbQXAtI0lT
WM8tQsSQ1rowh5XNpnqbUzJtrYiPT4uRGjrU77mBbl4ENq0bL3yFKKX2IvQ+fPJMnlPtfzGWCYYk
XZ1uBK2oSQKHiKGcMCTeWmHWHq3ZhnVnesaWTRGBmA3VX9hkJOmBwibqU6JT6f1XQ6+RUMwGrhjG
3pCC9PTZGONHGst8ialHdkIUxjmZJdmShJn0CTPedkgTmI1fq4nBZFhh3hdz9HuaiQ9Eaj+4INov
pgb5GqPxQU9AmoMW7jkOliBa4jxAfNBXHALvzqhzB70+iZ9GXnASZM0lnhLQF860bjqC2doZfJuV
5mRvjtTXZgu5MKTg6/jtNUAccY84q7irHbiJcSOrJ9SYr0yWtl6Q7vA9xkh5DqNFdgs1evVZRR0S
VM96jMYINpw/lKvS0nqVdIexIbSOrimpb1C/dFu5r4VIwdkoZFvF4ujnegYeDyPMnZS5XluMxc9x
M7TrPCZFzW/S9mU2MoR2FTRFVVSvdRnejU3XP9++ax1YmI3KJ381CstYi963niMrtZ7bFoPDHJCA
WepXYuX1JXLEGpQJTZr0K7sUIIucWsSIxMMKE2b8xUjTo9+ml3KYovuodsJ9SC7uW1wE25EgCztI
ogvXyvh5RBuzYSqzLkqf1ZFL+kqNQfA5nzU4jc5uzxB90i3DfSBMyhSbOh9YdllyolQ/d1g4rqHe
wM+IzpMuyP81TmPclIeotYxrjTF4bfX5uJYE+kEQ6wfKC75XSNzJQq8PfCH8dUQGyE5JNz23c1Ht
zIweQMO8EP3Ec+eo8Umb6tn1DDxFdpWsugraokqK8IOeRF4r+T6UZyqUGdyC1K+RE6pT/X+IOq/m
tpF1i/4iVDUy+pUAMylKVLRfUCMH5Aw0gP71d9F1q87D4RnZM7ZEAugv7L12T0vhLlN/JaD6m5AS
TwH8T2sRKmJdz3p232LUg4fBDT6n2duKET8QY1MonoODvAFqNldlOR3jqg8+/RJIEVx41pIivUM1
jF3Jai1lME2SzJH32nxRM2Im5ZjN7xnCC3lLBQ9KjM/otCtSOaV5FkV6jEXJLdNvWgx6d3iTu9Hp
58idPcZ09iI/0SD81yIBuK7kJ2wYkMeHwUEVEJRLz4WSM6Bd+IO74WI50NF6Ym+i1MAX5wMtiHAX
EGhGbN7bit9MaJf63dEM80xoz1l8N2m5SNQDATDmU/NtW2Zz8UoXVadYLjxc3gMLEhgTnp8TsYAR
+bDzxORsWTQhPqwtcFZB4BvbE+7FDFpMusej84eNsRG6QSGBPqDeSmV5RgMnN3GdgmCl7NtLuyAW
pYMnXe0WP9ZhbS93Ttd8C8+Ws2vMGYv0y5bg5AE6cx5vZ0991DM7fAB93t2t5r2Grc1x6w//dR4R
ERLYgsPYZlAdiXjD2yz6P2VXyp0jk+CUVmu8IbAYXUCCzm0cclDRrOPlCr2qN+0X1H5g0jBeDUmy
nCYUH2GXqReIAAWo9VZHgEeYLkGVdVX9A94CQDaeH7KOK1gndII4uYwQG4dBTf+nrpdoGPP82aaw
Jy+KmGIPKJrBO0Z1izwc0UK/tMD503tnBtldDE5PXQvOT/B9QU8rn8d5WE8DsR41k8ddqlqi11Zx
NMz1jYlNcS0t7EmqKT68lYWjjT12kz1UvMuSPqTu9F2oMMwjTF0VToNW7+2YbPH2G9c4uadGO0UF
fThp5kAYVK73yWTtR3+515qUSLNODc4pBgWjpk4Z7MbYpqCistL+QoFpRAIObDiX0j7ELuAPn8CV
J+H+sus/wiJmRPajfpZZ+dctkve8beeLOSsggUvW7DBzGRhnfUiG8jW1m4o22693PcXx1mixKzD5
DYuJf7Nw+MB8G6JVYngDOBWzxKs5f5GLtOfk9A92LdiTGdULWaHNzxK1QKiWjlipgT7AVKXYT4/m
ue78pyGNA6i9Ab6sAUTT1MQs4eN93sKSq9oaDhA4YJVw69suUWTTlsGV2hjuOJ0F7DnDT26rpTkJ
A+MazGa6B1gHhW91rgZWUiInJ6gi5Cwc8jlKm8Y5irjmnnTSg/bmp+YRhoeGcM8+CSBsM29H4HRh
vrCxWjVgDRxSRThLh5l1145Xd35YHCUAQLudd3Pi52ejrPmmsrs5JJ+DaX420kP02ugDfssPQ7Ec
KkbzUwnVRJwa62s7EN5WVNBlWVDyoHRmwnOY+tKbE/XsTb9R2TZRNpAeaXXl3pu87DhgDzsbXXyf
RhnsjHw8QNsavnThwG6lC/BITvJEF2KbZjsji8+aqxQKvtuHuZ38HEuCQaucn0MSLbvAqrd4r3Uq
Zahy1qJKdZJJjse5GzPfIQ44CYD5r3ONKtN4t2vqLL+fD2uB2XPySByUbvzt9LIhHaXYmrX+QNCB
lUR7bwvqyZ1XDj9iZtkMW9ufZk+gYEEjsKiHIWIFzW/6pGNAFH4qca1y6VNOejTw8ZKjSphp4kqK
OrEsYZX9bBavvLSegiJBRCpIbEiRyK4EUWeQl5UwfpsdTC9U2sRSWKy4lZUcax8JbY2y5+QQBJsX
HWTqttvJwWRiprFxgfol656yVtXu6+oZB52OywlfWAzsqT3TUo5htxB1sPotcdfpPZDdx2wLHw7Z
X8TObwRqXfDvWjua3VepTetwIW6dE3yYMXw0kALVLVtT60Thu9GVXV1WO+F8YZTXTBT8xWjciMU5
9zClXufOr8I6b6dQzqhkJX5hWSaX2V+AqAoXkk8w4jxJ33zRHQhxYkkOk0lI+BHWi+r/I8P8hzKF
FQ3zdKKDTVQ4Wg+xZE20F+HFTsijaT23mNeCpPrVLdnfRH7HZjIcSxiMZLdmV0w49953SbUpOzsk
gByeBlvJaAmSr5StMM4aIizWIQmDTrQRgsYUhzNJoHkikuPQqDBToGJmEpmORczgg8jNjRAVCb+Z
Mby2tL0X+wQ0jfIEw8IxUFjYtd98d7jbtXykkqVOcZ+9ksA9wCELjKO9O7nbyunfGCu+wzBGQy+z
3WQPxV5NUM108oM2qsN1aTLSpybaFBL5vQe3poCjCF9Gqs81v7jDOH8sMX73GtE2Zs7lP+oIHerA
i8PJFCdAAhY7YE5M9RdKAQ6+xAZbNBIpy/8Mz3iqSm2dBp4kN53YQNX6eLnEsP5b5hpqOneston7
aUg92hs5n7/T+KTeONu5MV4CTqunappIz4S2upkE+7ISe+MuTSsyYvscdzSoyudltNaoHwInxDlB
iqkHDk9WzyVRKaFbB7SbT/3418zaemMGemJMtI+nH8OA/RAGV3rhKizCXKWftK6CB94SPbQNIOP0
gaRO8Otyfm+aXp+mTl8sJvNxzwSoSQz3JN0+OZu0fxBTYIf5g4CZToFFW7KpJ/SsJrMCCKftpumB
NAEFPOEmxpwqXhljfq0OTdTS+m+1xxuC2IC19HTicc/6itufWnJh1iG75KhK1AzYcD/qiYyy3sAr
5k2ghtfsyX50n+4co9RUwDjBiuskqUKPdE0zP9Ta/iyBuDNJY1g6bVsTUKNE2Y+UDvYd4reo0wQO
alXk0bDWn3F/jWPW6pYv01NdwQKXgVkfhxxwmqENeJmNxiSWt5eU0kXN5k2Zsx96Lr1hRnAEJo54
WLtotRFQjOuR0QsHYUB9x2SnvKAMoPKdPNISMgKG/JeqdOZbg8B9aQLCWZpRH0Thh3Cv/lMaSzT3
5gGXCE0eAwEs/oR06uzZ1KQLJwR9BRiUEZzEc3lLprmhlz/mPBHONG4+9H2e8DwOngh/QS/Z2EwD
JSNe56a1kmdPxW/CdI9tU/CzmQPIK4GefYbDtrEsLP/+emI8WDr+cq6q/qxSRpCTtf7VmG7RzCo+
3/7bhCWd+ujjYznCLK15vqXvQLEhWJulerQBf8W88nTPSInpGvK1HBkNva3DbLx1BZxohPj71DOP
LkrtvTcwjAwWFopLc+PpivC6ZASA8+3W1K/+AtTex+x59OUxgK8QDtwqGMLHrzjTD7AvqR31jIQk
4xqQIj+PneTxEbg4gr2GzK4R5V0FyG7qezeqyI3cZOszLpgmbNj9wxOQEWCindNVYDUzB5iUffD9
hHaVNOJP4daECaBvy/Mxps2GUMYCoGb+XmwXmY4HFMzPRVqoHfydJXJ43akKVkavHoBb8ehSJJg+
pTEaIFfeVAuzQqXZsdbBFKY9f20mr/0ozCiPh4MFZIn/v45d5mIGHCIWt+PZo3kA9/JsMJA6aQMw
IqRBWCUJiXBZ8FV3LIe4odn3BNWNNr75SMr0UCEFSWMKiiUN1HFC0JdZ5ndW3yqvy44ATc4yvyKf
qkMo3kSwEAJZIeyMUqBaEVCFd6O7WBwnl2Vfs+xL13INUeuDucPqEjFvuYG2o1wQSJQyWV0ZQuC8
HmS6cYifqhKXqCb3RdZIP6fiP8dZuT+gUSeDiadqeBVC3XsXSe+Y0vq1JLAblIgbPf01U+sltcEx
d6342z/AmKpzT48fiUUaWFAv4nj43STlhRHnterkRRXyxNgd2Zeu3iqr/045HamoggvlHQx0YNiz
R2qP7qtont2/qeq4SMYee1Zykk2PIFYXoK5wl82mf67mAOQ2MohoiLM3lNSnjljNIgMW207fWEsI
94XRNI0QywQP45mnbFc4MSV1Bs/3cfVVaLM3jnlx4wxAnO/mG3S9P1qX2CEjKJ/2TTWbhDz6387U
dds4PlHpBflB4n/ZTPkH9/wXqewIJmJwD+Mft4yP5SjH/YzHZZNP2U+Wiw/Oo4TKgC8J7YxLfKza
OouxUrPGVF//fu3fy2RCMjWw+a1B+sPuFEg50Z/aABGWfskRXx1b25+A7Q8uz53KPRmTdE7gRPpN
EZNKhP2WlR9RCmCgN/00Ye4IFswvho34kysmT0nHiMtVweEDduNMuPhUfKKyjk99mgebLCGRmQi3
fDexXIddQuBiivCmH3tvu7TuH3OpGMkR29By2q5Ey/Ek6eV5HEfCjMqJEwb6/sCkfKz443wobxtz
auxT1i72KXesni2cokrKu23PkpoRfouY3Z3n6+Tb+WG18dvZhplEWuDkcDArvFiPF+SPBRvW+uGj
aWRkkZHNcLEan1mWh4h+vvOsHJ6ShvmIlRoZ7iB6UCimL6o92xzpd2Ea7XZxV2J97QFSWsJ/S633
byG2dyqcDsYkmBnnzmfai9e+CWzaiVxeCxodr2RMUKzT67+XpEOKKBLvRz+wANZTp14DdJvo/DCo
mKuH5wA1BjjjzLhVfnqxwLezBVh71FkCXFleMtSc408dZO2JnQWQXAG8wl6tt4ZFPZ+l8x30bXKc
StoeGCa3fy+B8zjKXTlFzHs+YeOjw/cWdaoD50sseYU3an7GQgeZMnby3VrGuAz86qyui9cFT72d
knaySIwfsJBuBFy+Fqi1yXiu2uegiRECFneD1JaDcFjozBbhOe1LvLDxrLBkMTFkUlBIj7BWh9mv
0zCR1Gt/UKv7X03W4035Tzh0uX+EhmIrm5uPyI2ms/jsLT09jW5JdCmDyo0I+r05Qz718jELCy8J
dpMzfPmaCMux/J2yPzxUTvMK6CV7KmKlr0JESrBBVtZ0g5MOfw2169ZTCdpSoYjaUifenJCfSx8l
A6szKeI9g74SHHRM6ij0Bx2qIklOSc04zBkuWVV/LIblHLRJLZwEfrJ3GJrdyJ2xvPlckhk1yoIq
fjK4Y+wASHZQvmfLXwIIGac/UOG10T8tU2Q0y1HNdftWF817i0ruCmqRJD/v3pTmJcfnv0/c7GAp
pz31oOeJSB+MH4W3fiLTIiLR6Z1THWfOiZKxOsZrSVFOikTBWqfaUMIxL2knhoPgeki+IR02iFRG
0I7AceUgDHxaqzXd+V6tn40fpZkHUVxa+u4y3IsGgzjPLK4e9TWTtYEcw+fSYLvD3hVNz0PVVSBh
DG20S6e5d42TMNhPkKZIBAsQy5NVH2uUsuzpAAsnzlNK7EAwAr3yei4PMru5W1HPvYCwE7Aok+FX
3E17AjjdL9emhCahhcdLwcFKH2nuphXYaTsAJs8fm8LMezZxG8FUrJodKm6PLFMx7d2SK9X0E29f
jKtDle4b5ypjIc7xWb4oNfxKcuOXLmH3k91dHKtG3xF1f4IVo912/c38nTAb/um3y/uMdJGNRvRA
Y/8cJFzPYLX816AmLZHxYvbE5CQ95r6FCI5kcXt09DXuXRvOV4uPCYhwyOOSG3Pq3p0Rcl8eM5PM
kj/YNNs7WG80WJAW8kCIg+85+HWH3r/Yrf2LzUE0xmtxlw0RPDgvJyTxqEoRuJ84MFKGiM38Mczi
1zya1V+HBNSpkL9bvwUI4YNETmaT8VtDvuJSe/XFzDrvPAsXCUajAlb6PFqXKXvkCb30E6OGAm3L
KL9KdmCfdd54IeQH9EX6iWqJKdQCqVqXsj+4rJX5GwL29kM1Xj2Gj9u8Us6HnyY/jXpw//BphtqO
3ROsfoCpRvc6PiAXPcXy+RE6mBsU8yl26kiYVX0SPnHtS0Ok8b+X/31JT1RvXaWRdWXiG59PsoMD
ZkYu85RNVS4mcP56o3Jl3E2slm+Qer6bCUfCv6/MKreB3C8sw/P4DfaQ9ca8Te8sGxb+vy9j8Ogn
anqP/Ra/W5dzWODkuaZ9fEVDnaC4N7y9h8KEKO/+9r8XrlmTjpYC1WDz9O/XF1v//7/RJCO0B+Mt
yOSu6xbcaO23bB/HbprzKwCcwtpd6yNbnB+GM+BJ1OCQSytpLsDx6kv9+Kf2EVJpl268KXUzR6Zi
gNEuwubhntvybGdBsFndBcXq48txSmLMbSm/zYJQnpFLce5Ayf33u/3jd7OH9YRc82rruLlPgvwE
yCIHKLBZmatqMpn38FJ/LeMkT8Eqf1JCpmd8gGRA8Cwjp9c5GMdWPxrZnS37VwcFi2IluSFB8m8M
/EkK/avk/t5UBHCpbu4vrMoeHSKb/TLSVQrHBxgRvKWZ/j0+mTTH5oAMAxFJu1NLfpPr/Go4wOaX
gcD0Yv0Igh6Rc9IgRQyai5ESfOeTNIMlpvi2DePJqRtxQoaOUzVElRFDmVtPPN/ncMz9dCseAwjy
P5jlPwZdZfZuGuLRuPDUBgIRIqc5P/wSpui+AosZG6PMpn5BgFBEcwFbCrgUdbyPASV5nxOgTl1q
PI/6ClC73+S2CQpFc6bqcT0FJtLxJWX6G9fy4sozW1Nct8Qo9DOR0kHFEq6su9+NRV8k1qA/5CRN
QCImRsm424t1HDlCXbbcYcsaDztC9tvV5rJtlXkT8cje3BMMuxu60na8mL4I80JxC8L4FxLQIWC4
jd0P13m2q0jwWOkxtPRep35IlW3Bhk0hjmegzYXBheU0VwbbxQur6hvSjF1gElS7uEflNz+sBD+m
3SFTYUFVhKWD+zaREau2JrRhtoSWZS17ZJtQaWqbGSjWoNY00QC1/b3CGzBPLeo7fnykwrCp4/Li
gSnlmv9wZ/K64taBF0/OXUFpGRvXjLCzQ2smTLtYAiDFkDerE/d+4awVMemmhH4vRxRIW/TkHovn
JYHcx5iyIGzPWcaa7KwAthQytoADfTRtc+v05FWzsylwV0dzCy53zsge0DTx3M6klLUF7GHTfZ97
R+M8K8tHbhT+OhYGxuj80qCukZsBvu6RpEEVwnQuuRkEQdT+FBQXMqgPTekToVXFrwtrRQI/+E+h
2xJRWJ7Wso6hyJuSoTbDiCk9WN7jYirKDyumVPBovlYBWaJedoaYnnN23bYSp9Fdn+qmeaLrt0gU
DDOiJLckjJ0y+N26+W+lX83M7LeTxTfbgKjZ5WTEwxHlGKk57oXztbQX5tv+duydmZI7RmrPZ9Jz
6237DPTu6JPiySI8a/x9aqpqQ9VN059a8zbO7NB/lC54kdgwTTgQ2S+LxvgenHg7xWRyiNU6omah
Q2Z1YgBoR4VEFlp3MO0R838PUWgxmfI4F4WoN8qQIVaa+KZVUwLNVrpnAn9UJpFjC0ygrfk4KoAw
4HFYhrPr2XFI0wrmzjb/XX7bUjHKCx61CkKMPca8yBvIb/L6YltSTha4MLvC9nb0etqgUaxb8ysT
9suc4GBtcZRslmI9mi2St6ksQHNj+Zj9l6JvHuLiR+RJ2f2tfcl8cbh42fpqO4yC7MJ4z+fyJzun
7Dghq/5XOzuQqLcr+S2E1P9pWiaXC1xx0jGo33TMh5nfFruZgbOluFwwUpC4lr1U2IN3xeAhIX+8
DMhHImKNG2iBXnoOEvk+zDXrqKyn47AwGIByHF1+1jwnXystXmrfwKDp/7YwJC41G5O2UXpP1cD+
RhPZNrMRqYSFId1GH2IUJNt2HYos0hxN0+x3nsSSFiQpvSrIt63jqX1PXvMK93LjiEdIZSDGradb
BiDF/GsChnTCSPu3YTPulN10XjP92cXjNwvXiLS8ZY8yLY+4zcuS8QfKHOsbIPHOU+RqmQRP6PpB
JI+Dkhl2+bu23OEcjPpimnEdceqw5+qfjZm1Te3DdHX9/DBXqRc673QiRC8JTRzZ+jJi2BENYx8m
huOW1YUoeusJq90h4R3HijhsE6P8I9Q67h/8OBzYX8yY33oJboa3IqdHWmihVSAJmmSNjxcuZU3V
Hn2+pa2wJenAEtENDRJLuJTIxqQzxSFY6HnAXh8q0X9WglgmaimKRaZubX5E84pEpDS3ee+/ocx/
ECa9MA/Y6i0mT/SlJ9c5zq6k8j0c1MqNwGCiTTPDyg4oToivrQVa46UctylXfyRSzToDx9nIVKcv
yAU3RHe0Ft4TchrFxJaQKU2zlsS6VLG/8SwVJgbZq1KV23q0PvBbsn1wf7UZ2iSh2S6r9e4gEAWe
0JNlRjIaHRrLrOWO9uc8lQjxBj/eLaP/i7uM01F0DG0HhPHza7lQzWtuAZ7OPCNMy/rZIApg595g
aOOb70eWvDEyvEoO3I58lnarQlb/7tbLeIutfDOW1PfVNOrtrInAI8Zp62Q9le2UMJji2KMO7DZW
YHzG44yco6YgLub6rlFKb9hszHtzaDx6dzgJVtr+zfiWTyz2GUFUr5MVh07lHxKWxLvGXE9CTi03
L4TUoJgz0hLqo6MotlBUCFBq3SErEYvGnKRYT6Ok0+4xd/Ww74z6BZLcRNaNQu8T6dr8008IqCyi
SmMWv0M6GKdMuhec0OhrFrc6a+AP7CaAHaY9HkOPtHtxND1KOI5LfahTPhYdweS8egs/Z9bmK7dz
tzN86+eMng/bKLS2gABhkjBZI1T3mmL3ABIh4mHJ5+rFY4TWD7XHZprFpa3m+RDMhCqOeh525S9O
8XuSFPRf6F6i2qePSuSrLcjAGsr5iziq8uT37aNCukBSP9ke83TLrd+J7L0X61rSlQ3vJDvinnXZ
b3cuh0tdbgZ7ak6cp9tqsS6iHDJAjsQvdsNLWtUUuFMd7LSLk8R4NAFeOkcK0nlUaf2z5i2lFudh
o4g1JPQRVUrdIc6usz0W2izkb/xk1jnQg8cVVJqE2QZNFBVBg1xsU02asSFd7eC8rj63UOOaP+N4
3Fke0RxZ8bQg74xKtJx4AfdxPWT78maaXY1inP6a/LffySMR1DHiUARrJNb+Idh7rtp83gfwMLa0
Xc8iRg2Y2Kcmsbt9bKjDrJf4xDCS8Z+FhYsoSTOqGYO/2v5+hcobOuiriO/b5o1xrD2H3aPTB2wA
FmC2Vr/rs7I8TIR8tZn9nz26lDOOlR8KmBCMgXtUczurD9TBweuGrnqrx7jZPJKkC9/bu0OcHwmE
4Had/3YCW409t/RqLW5T+yN3HpGuBGGyI56PxejLcHA7jlt7Zkoshx3a2F+EAgrqIZ/57Fo8ozez
uamZeZMm3u1ihWErd7sj4Zyhbof/art8FV427fhhw8ZaXijAf1vK6A4c1jvCsEm0WJALtNl/VTNc
c/yOG8cnQbarXWzsVXVfA9IetG6YILRwTZnzkbEYfLFw/NEM/y1TR7zSOry1rX8em5Y1M8fkpMHr
9YlHelI/Pvuzp8kl+ma7TS5WgNY+dX74A1bKXuPGTgrQwE5S3usCr1tV2+Yh8FD6rYrbzjUw69O1
obx7zbK8OaIL2HbgUICuNkDDsVg9lPZIw+p533f6o1ryv2I5Usp/0WKjAphE1A6FZjLMR97qgZ9F
FVHhSYUNyLj21szSDM4awgSOMZdC7ZQzxcSNdLR1TBfmcdfk1jv7eWcDgfU/G6J2mC4DG52Bchif
89Eadi5t4MnMHl1CgohG/qzMFuGElG++x/jXlCzM8+5uKutL86MRnUj0k8ePbyDr99a0fcVn14cW
c7Sdh21VrA5TupKYagt7w7YhLXUWV0flH2lppGE7bsl6Z7bkPBx/Js3USOQGT/SwGceXsq+Gg+NS
3TERRcCgtI2ACUFo8bnOGHPBV3Cy5MKIVOdzAQhKd0ccpjX2nqu0EIzooQaQgWMYz3VHJszQkJCC
4JdyMVk99PtUVXXGiZfrgiq59DZV0+/TsgLyOhFiWbTmsxL81eZD64u171QSvkMFz55d3JnDtWe3
tSU3Ma6tlWvWdtj0yoxTkJl7wyOg26Tzs7WwFln9gAIW72DkaHFzDfOPNSMUaGxXbtfK3S05eTJG
Utw0KTBUkm4XGgOYHDPeG8W0AJt0/Yi1GQFUmueF4nPKtfE7s+VDvkawvMNgOnR5Au/9NEejN9iX
ungx8SIeGsN+XjPjXJflzrfd3xS0lMWMn7eCfLXRKFiq2oL1p0zwgWjzr7GazS5u6iLybDPq5pmL
yCCf6yGRykznZ2kkn/1CINVctEzAbO8w0pnuCLH5ZYnuSY8G4o2py4nrtYlWE0m5C1Z9Q6v1oMtO
1dWVC2Ki0iJs2EJ9P6tCE+QrQtHrv0WQ+Fvp2Eff+4L3zjhLBkwx/EqGPFNVWGDkDqwpOJBMholL
44A0/LM9M4GXsVdun/lF9nYJzkcC+XDpZtAWJijdZCjOm9i2f7pydm4S0lDAyJ79GUU1qPRXh+SL
LcOFOyvXM+c/wdGC0GiMOSuwkL54K4fh2hgWFZU0jINweVZ0ef2k234DeOOSI7H8Tlp0bXocIF1P
yWmBMxL48OTNaWj3ntBHVUCEgJRqAjZJ8MJHAK07EhUJt6HSD62lRKXhem8oeKoQyPfWqNszkYzG
wamZkZS4uNxHkjspg2glmPOicKmC3Vzyp7SZ980K8RaomcYud3yUYgFFWBps56Elw3XmfJKFVaPy
eYiK2HgLnkF+EbjvsXHnG+gjDTWLlU8bjeOfxAT2YHQyBl7cvahVfaZKXGUSrwd7PJsYIXaVozgG
PHY9pswaxsUej5e2/plVarzO1dThwMpkCNyB8rRe7COf0tiSZGQYUu/qssu2RGdSYWD7r9ORhhgp
H6n362thyPtg5H81snhl0EY7uPvCdjJ2OpArwkrS/Ux45JuiYcxZVfbJAfOz6WzfC1u2whsHBljT
4TzVBzTELN5LSqNeMZxOabeGT9dlUSF9YiCL6+yayOoMCvxl3pnMOi3bEmEtgVClmTZoOjCITdmV
ePc5ekwF8go4gk+AwDB2j9y04mPt+opAdh+TgT9uy7p8tej7WSy31yAglbqEVbhliN8jfysSRhjq
rcDsHTqokMJcsE1vDOlsClgBFTMX4H3rsyPqBx6NMsMzpjy0reEUVH1MrBb9RN9bKAfX5GSOJYkx
yAPD1KbS5f0tVoZ2HJVo3Fk4WYVzzBlJuQ+LZ+8Y5/Fh+vz3lZbGcq0y94KMu7n7EMe3ra3nKEej
3DEZ35XuGU3lrzx4HakCnyc5pnc2IfmR44yGeF3plIpkJCNqTF+sViApcJqPvmRnL8zFvs+DERW+
Wd2cAQmSt1TAp40ifjEXTNSGTRU0zt9ma9LnDpOzqz39ZHfj/CJdF1dPWj9ZMajhJpMvPYbC17FC
4SK82NmvadUR5JzlcEp42gQyY8UzyltsifEtM8fpjYk3rn0oR6YWZwow9RTYGaKpXAsUG30A2ART
vlp9B7MHsrpi8COPxRq8+Z0Gzg+OiaKmT4bx6d+LgN6wYwWn2Ptca18Fz9UMuYjwheaAqhBEQFKU
RzK3x8R+K1z9gvvT2DHTNflIyN6Zf5VJVV01OH2+wZ7ESnhaDNzRxeUoEjFTd+B6ntIcdFOfij9y
NtfnWh/NOr74ToFMKuv4NBeZfGiHfqQHuXP592WjsHSpCukd7Wm1D7wcoCJRABsBImPT4TjiKnO8
JyHr+smR71NjHIg0lpAJyelm0ymfxOwQyxSs+FwJqieS79UddXpE8kydS6fmyDn5gGzs05DyPHUL
1HXTYNzKsjE+Zi/5Zgpa3eqpYx6Tlc6xEZDiUma8uQVeNAOrgK8JAQKdqHWPZdwdU1sh0AOmqtz0
yWI3vy/IE+expeynJXjymyy4/vtiFIUNlS0HzJWIjAgTp7pOPcq1eglOfL7OylZslXVwm/LVv8Fp
vFP7FWGbx9DsTXVKFspBhiv1o0gbXvypunnzyhDSzIeXgfCCnUfJz75r3OWelARjheMChCvrruRr
tcw9PWfr4xYLesoHd9FXjzr3VpV+cnAynBb//gnZH74XtyQtoinL6hTY0CswquxR8j4urj69ZY+X
dmXmiXwBKI6LulH5Rf7674WEQOax3Y8ZN9ZJBl1y//cys5I3YnntZ97yGoDLbu279Rnz7q5tJmDL
bcvhj9G54wReer+OWAR5+m4/LoBUA/jwR550HPLDc2mm2DaDeDeV1Phy8sOB/IM3uTjqXuUitBdG
tBj152Hon02nct60WR9E4xsHDObM5wZZvY6KvoaDn31IfzQdext7wx+rqaCh+ociSwAUVoyWE6I1
E8ywV7sz10vV41duFSrOuWcy7djWaYoJ0F24Gat6mXa5xEg5AThguZAwa4bMH+XmzyJb2LQv7jnB
S8DtuW1xAR5qZ/w0qLcRZtq3sQCpB3KmM1bYOM1x5H85Wvy4V6xEVoWpPONW6MrvOrbVUa1lhMlk
C3dmjgoXxV9qWiEBORVBV4V76zw1H0Rf7PNFme9LsbcGMIKVzH7UmW+GemIv1z9CMyye28k0AEqq
vse4aK9Vqz/8BbRpgeGMwZzEFNXHx0eXaD2ENGXlPNspwrVJoT+uFJPPNQvMg5scMT1kZ6FOM4fq
oawbtL+eOnmxoJ5AS+v77YtdNe8owswN3iE/ClLJUFwtkYKey5/Q5qc1s4g4T0Zww5WKHif/Bkeq
lbufDp7aL39+saVxwAv0HNMaPceZ9cflNmUD2p0ytKo7p/V+9xVFw6ooaKqRok2a4yl2V1hRDFR9
CuOT5TNixhY/bOvij9G22Cia/2PsvJbjxtYs/SoddT04Abs3EDF1LtIgLTPpRJG6QVAkBQ9sePNG
8xzzYvNB1ae7pFOj6htFqeRIJLDxm7W+xeiniyPIRR07Xq2Bz4dinv/8/gMVbu0HWfEkC52wNDY4
Gzw9K3tCB/f9h2T58zVrGEa+06lPVYn1DARCe4oa670x7GZTYp9Vieuhq6XrWTaLssGAIBZDdBjX
RLk9mXrdkmvQlCsl3GldiibcZqH5NgTEgIZku0G14jyAkEuIuQN6zkQ+aQaUA0PPdAtMRLvuEbL2
Fk7gWjY2ZPPpscq6wPfKHDXcCfjQAPV3mu4KlX+4yTD76Wg8kzmqYzjvNnEn3ktr/FKTKoUx7as7
BCOphFdkihTCuC2xxEN1H1pzrVKaniA4SfCbMhi+FU7EjKom5pr4d0NN7FvyCyryb+PAUKPOox6X
q0nbqs2M5xY2bolaZdez4Iwni4iljqSKlKXAKi7TcTfOFWmXqgN6Ikf0HpZ5YDL5hAE+wemCyETm
O2rFTdn27y5sDMJZXfZ5hj83jOTtsiGcJ1w0W+FXOlpu5Q7VF035MRhobyNms60qSBWdV4EnpN82
IYYDaZVHfaHblbRI7SJXawg6AtqdVrvEMOgVc72/IdFz2hpDY5AKQr5VquSECBL4Q0TieW71a9KK
HmscFbyCzTcdBcrZk3S0kdZ427ItvoQVkISxdaAoxE1Os1Wg+jbwouKXRfFVJTDMliW9Xa6zMUwe
DEH+TlgfwSDtjcLeRBUU71r3zqUXcPriXNro3h0yuXt6hdqiBUUXyeY05hZ1eToYx1h8O/2FNcNt
aE7GytSzx5wRTNcQsZTDiVqLMP/GnXKrVHlrzrw+dIJLOjIDkd49ZfWwjBocBrI+9i8S6huWEuSV
nJLJ/nCw3y0ajjeciQ8ijKJVQjLIIcpq2p/KYQYno2vgyGgNeABnYZOSc2yNM4RFBH/IdjzmcMM9
DTIfSoBAi6dsXZHe3M71R9J52TZZdFLffwhIi13DMCGBu/IQH+7cPDOPWtbqiEPLB0xO4mhj/CCw
p7ktcpfLBIBW0LnuxtzauxUjBDSwl7xvuNsZuq+SoW7284scCe5MjQEPGptpQ70pJxmPmE1YAuj6
maYNIZAz+KE7Bhd8deOqnboTZEjp4wlFq9dJdHQPZHM222p03hLpfCPUCwcA7IUTc93kWgvd9HNz
jFiWNXyo4+fCyM4NIwK/CK3uhmHDU4kEageyO9rOdTh/Sm0SlkuXkSc174suK2NPNMuLxrHbO1hp
gp4NcdZ+6l3kjnEoCSzsu5vetFGPEZ+1QmZbRd2+mcNhDTyDeajWJIzR+Hs8bipTFPbJslkVMIlH
g7EslMiuRJNrH5yEEikzHwQb79Vk1Wg4S3uPHN9doyLipmqwmJb7JOqhipbssFLg39sF/pZqoj9H
joGMq17bkQFqNwBlM6LgRWIX3s0e2z9czUdZNm9EZTlkE3X90ofznreKXbc4uggVIwxUNe62M5HC
mwZ7dic2w41X0Oq2UT8dkDftW8t+iAMGXYQT0RPIJ89EVW8GUDWTCqF07N3rAClTjyI064z+EYro
6IN23Q+l+bUUxlcJUmxQELowNWy6mo7AJt1sUyfBc5LjO5p0rFJEIG+j0bhqvRhWSoZ38IhfrYnE
TMOpsEILmmV9fMoxhJ/GvD8yVEdbxwaBYLrnsCcLYDBE++xItffIBN2ng3T9rLRwZlIbsADP91pa
bVtyzVc9hfxRkRnV9u1nhEztY4nf/y4gm5Ihs3bQkIYx/uI9Lso83vP+61aZLnGJ6saxLCLHd/FD
g3uX+sl1hmlHUfYQs59HGIxcf5CZDewzogyP5b3XqZnoLEY+FaaI1PjUdUQPIs6/G50x2KhU24kY
i2QwTvJQzp8RXcYbp2DXogdmjDMru0hT1x+Qtm66cLI2SdwepVORej2in5Ol+Q3bwxpsWL6CYtFv
MpbUBNF9HVIxbOjWnxgJpoeWrcu617J7PBgU0ZG7HxpoBjaOKVpBzdrkhdLXYZa/Rhj4oJAhOTHK
EPsQDY9BaEmg4g7yAGqQfoxZ7tZogyaRfQJ0yO5l6BCZhd2FcVCIAhlqqyegfffqluGOtQ+T8T3P
I1qWWm99vQFLYAEokzIlLZx3L902y/xQaA81uaFwki7eLD7E7H2ZqoZOv7MI4TUH1vOzuRqwWiVP
MxqfdhpuB5okskwA1Svceq6jfyb5FNMwDAyLvR0zWMzDjZFSNzQswcvm3cyTLzgIzbPD39gm9Fe2
a91XelsxCaaRLBtnF5QMC/Fgot/Pc3TeKMAdSiQjuPImPDRN+jJqwGSQiKORcNyXqJ6esljdOKVx
q8ws2OclJ6yaxZYu/UbH+r2KzPbNRg29natbayy7rWXnNIaJE+yLcWJ5Ma1MNdtbF6INa//4wdRZ
TmWpS0iwYilhh2u2XyRpL3zOphBHF+svR1Li8flcRGR4W02SpOhQx04jdwN8M7/pYzT/MRplSLKL
Wclkomy8pDjmoMk2X+0Ctzy+qpUeBfEOZC9OmI7UZldscVKRtOcwJLOqYGe7hGWm1ma23Ij+NkjW
JKOt9Ym/x+1dh5VniLmKPnqxWghiy/xE6+BZuOdMxK1P9HmJ0tr5mqHUmlv3LQCisyFZ7DqXyC9m
1J5YqramzaiAlJ4Go5gFsJkzkUWcXV2jSFxNbG1kkJuPYrRGRro1QWcZSdMJXqOKmJyONPKtZGAn
e7bbSZekp5zBgpqNW7Aw3V4q3uno2CpsuuYz/nLzpkXlsPbUG5Gmd0mykKhwPVaB8WCife3f+1m9
O9CS+9TG9qfka8mkJaj0ekVUB6oH5yEOLeuslfNlsnu+GhZjALeBal46+W5VebELavHuxPZdNN71
zjKSTRXQis7kM6vuRRwRICYq5O4PelzgQyn6N3AZ05dUsVnN0X4W8VkTqTg4M4cQOgOn1bxD1ZMN
3SukBQQRpHidZw+/X8aEO4OH4gzWNoq1dRySiRLBpVqnVVAT0Y4uwCKkHJ1eYtIjJZHJtGc14JOM
YpauZWTTbTJm8KplR0kA3cqANboK8I/bk98kY7pBpuUHdQtzJp2zbc8pjGGRuUJRiJGSkQTBQjUn
vDCsG8GjIrvaZKp8d2HH3JoxjlagggtiBs8zfgNWmtENJtT0PoRiy8Ywl3O7n1v5YodedrEQtuMr
nq5BSixzYc6viRfOaxiHL+Or28CJ1Rf6TwT8x4VIifcNC3DWZs9Q0yu0ie9Gm+7dYKFpT4bww1jt
vOFo0NP4UdZdzIZEBOowD+0d5h729yRmHB03PTYBXcTscHKUyV6I+tmYB6CTmrpRbYqTH/pEI8sH
yjqYN1BQhVzk/aP86CcARVMQgu34Wo3IEprSvO3zvtpO9XAl+ZOcwhwTp05CYCxnbV21Y7sxBzfd
GCkb/cJIgPSQs7nvQjr6CVb9ygpc3JdK420V8rO245ADfStziBW6k1rbMawo2JahT2Q9Q9k91CI7
QYQ5dw36UTFlCCurcA30/zaGIvTiQj1LZf6J9N1vQElcjtbEQIJFed5FiIbLj9ommLU0Hqxk4JRh
XK0tCaH6nPuZRwxzT8C0b9jykuCwhLmilVtj5qQ0oJT1gIvy0Vg7LP6ivDeOUcB6RUcJMieWtoIH
RNHS5e+qM5ejyu7ZPWISaCMy1CNiTVAZY1wcm/bKCMJbZ3G5782mOietItDQ+dYBnUR7gBICRvcT
q+0UAFnny44NFIc2UPHlv7D8qh3z6Qc9H7vVpIaPEWrUxh1w4moVL3HThfU5PjW2ZnJd3XOeRni5
qsHapDl8oID7Nwxl5JflLRm3bDiEedN1GSuHpHhNhuGlqnl0lInM2QuoFnDAqy0lt59V0V079+JT
zcNnj+ZOwf8igvy1RS/LWhjoFeM+zqxtxUxx1/Rps5/cgMWiYgus7BPGBsUzM6CABrB6IM/T3Ybx
S6wbCY4gA0MO9W8xTJsG+PwtHBkk+Wm5KTQLRJb3ST97WZBvQgcqmhZ35bUzvaVIEEfEQMM+ilj+
qjxFkoNQK0+KDQnza9txGAtXwrtg9in3XUuikosLDO8SJvM8P/Qsu7Jm4Jtx7lAgZ7uACUMAucuR
wb3CDsWTXO50wleh09srxcfJcg4pX4BxkP2LI1Y08HdxzJI+L3yZI0bBBqevUtOIqeuotvO5tKEa
FLRnevENMzcXYNJxyhKrSVSDzi17q8Xpw5zUH3gI/Lg336xwOC5QiabBMJ8Oyc3Yjg0g2TG5TeuA
nlGl13Sijy1asoEQvj+Gk3eEDIA8+tTPh9Eizpj7aFpZTewr0c+ryMPwCYLlUaT1PXTEhPXPZkI2
vCtpFj3b/CzJTGIUTwbv0GoUb1agVvOES0OEcbWzxBLU6ZEzCw3J4pA/27IC7JDOb0McXV0BsyJy
5aOmKfQrurE4dL7yevlq9eoy1STaK5ylvcteCmj8UczJRZTSgqOsdkmmTnB7rZfG/sYIH+WQEtba
0ZgSUoxYTJFtDEFBepVKjz97tZafUvZDPc7UlQyn4lg70FOrrj4S+BWC1oLNj5y58ys7fpr4oNy8
fW2tsvKnRJNsu7xbfModc0NxSm38CLh/+l2vq/sp548myL5JZHDY9XjzGWm8xdmO+ftbW7DsD8Ml
Gk+44Cys81DmTIIDQCEOC6p1INUDvGXnHKXV0TQhwcZsI50IGX6sdCYnjB+yttp7YUFfyKspC3h4
uINQlmV2QmlipytFlus274PPVcaHPAJ5jfVjPJMsl8n0kYxu2kQM1utm4qLMNi+XAvdcpuXlxguM
Lyxx72Ke1kdBNO6lzLXbLqovatDktZgJ/OkVh/Wsu7ham0iumM3L28CgVAkcP5urYCU1gi8aUr/h
BHD7OrJ4ykjhWeu59dGmJZnBoDe24zJfDjpKK84Dq6Lv6voccLRTludi0tELYS8gHISbNZvGnRqz
g+uyryOZmLczZFokOsmXacKeW42warNaXVo4RBtQ30dih+1djH2K9PJ2C1lg26EZ3RiLU1yz6pOb
3Zno5tdGTwXR2DNBFiFuvjGMczaGmvEgYiCN4AeNjHpOx6cwaM3nzENFFzeejp6leB5YaaY1AuqK
RkBzHW+lQ7NKh+ClKukBuxytHtqerVtYJfGF2ojIjgdKuIb6jAT7a5+gGRhcgTGgJQWkjK1HPRfI
LALtJMigfXAYum6sEKdNsDirOwstc93pyaHvsXOWTakfkOF8WA2wNDJzeM7Qlu0gQNs7t4k/OVS3
AIjsZh90bnY2xmBJKHFL9NvJRxbJ8ViZ40eacDcGMo9vRNTqGGjI/O5AvBhmUPt5Xdq+A56ZBQg4
cM9WyT1YRp4qg+QJAxyora9RhXQHnQEDrJueZic3FkV63VBboEm156n4Uln2tyEQ1ikXzggmK/3E
pqPbD5qq9zYNKKuE/jgmaAuRSBaezgbSGeIVfAAnTb64s3xNrY9ieMWD86mIk/GF0QpTOz5u2N/E
yxQ6zPgwwzCRnYAZcxrBNyZywrh0SbGCaMtDlrMwzcn52LWaqQ5mp39q+/ItoY17iOvic95pgska
Z19dB0CFOGKooc5mZpXXUFK+jXOnnVs2aLyDqdeEcONPSfWOsqdnvlDq23jMxdbMgLbzf0rw1Ogz
0uSg2zbRAoVxp1cqu2li/IB1PcX3LlruigzQLowPnsdJJWHkEXMDjwb41mcSu5FtOhwMaJwewtRg
CPotrRjQjiKp9rOtPgewTFdt1+RMh+Bw6F5UXYMS+oZLR3MNoIeQKk9kMAcoDOYi2TcmcoPMQUAL
C3bcVEgeCG3epSM3VmGI6AJbujsMqgjRR4Ij4S7umUX5wVfTmp+iGCq742ALzjwvYPZY12srVvEu
7RpfQpltmQYy4YW2ZIbxDPw+pEy4ehKRM30vRv8U3yfTkBBzWcYQ0h7x5aXtireSIkelGe+W1+Nd
n0xv0VjZR1gP2pE97ltZuIo1Xx75nlXfCIg7Jw+OFKYB44J427qLInUPbVHbFD0ZAgwINdZRfbXv
PPNLRY11mkDu8eh8GYju2Vm9290h4jGO81y84x7c4yp22T/094Y3dNwFXy3hvsnEnn1sxiEiT+tQ
y5TYg2Cpqhpx0mrW5JYTMQSeLOMWnNTEQOs2DTFf6oatbzp4M42DWXK5u1H6RNNjXaTGycnGzTgK
zOC19DEXIDst9IDx9Ym/kSkMNHjmbez3j0bXTUe4Yiz++7jbmuXUb+HFUAK6UefPcnpxgZueNCff
Kh33OdO3s2yT6JIiy1ZdOZ0Iw2V7kpjHqcPwGqBEXrfD6DKhtlif1uFzrSMU76H5XmQgmz28oRkF
sXpOMnZ5TTvCdUhQCpNpgIfIdDaze6Zo69d9LD4lcZzjlKHGX5jmrebax7p4i7IqJyuDHwyZmkdv
xsgK3CiJaRsItxjZI9EqNzZNuGbgcYtKVCR1L69tM9FF57AtOUnzh6izukMornNCPZU6yrv05UT0
nDRechD5PshNdweGIty6y9FsmgedyeELP2n1JkfxWton+QLbVhyVh0y+nL2D1067rg9uhwAuArBs
JGQZ+teGRRqUM+RBwuFUCcNPSJADf8DNIBvTPeW6jTItYYhAOVSctfmYlvYicKILH8PHJnAIVAOq
fyZHYt2BDLkKQcsYg8tTstSf54Yp5WSmmziyb9IaY3BO9XlpVP6ZyQRBHKlC/au+0cseW0hPKF8s
A9SSzhbEJvJBVn4pA/vsRJGDhHLZzMr6NOq1i5XFFStlUR8nTfnJy8Ol0mTN4XrOwRquTmLbsE/8
yK6qnU7opx0xaJOmAbrKcmEwMbNNR2JVbBqZuUm2LokqjJ/yR7uzcJUWGR9JlrQHjStQLXzWcIG+
psSYW/10JTMs9AGXbhnHghiAtrvOHfsADRd4x8TlYTO0StM+33ugq8APBicjq5I1w7sCIEICLU4T
BxEYfm4ha2Ss+tUQ1kOs2fWu7vBp4+/EQ8OcZQqMgxglJWCu7rWSTtfTC0Il4iE8myR4VC3v7hLf
44Z5UN0xcNeiedcqm7Ipxw7UQBqI0MhTI1Tb3go+MIrsta6e/RFpmOJL2Ax0T6ueSgjNXKnkM5ZG
gt2xkFCpaqsiLPdhIPkqsmHxMRN1dtYUMn8wiAJhTvEUx3q8G9Jymf7QO7i49tZh6T3pFWAjfdEF
jIcRDM3BCH3oyvHRiMS6rAK5J+jOdyDjgoOkMRR0kWYanYtMf54mp1mjPP82jN4lIUzjKOLgEd4P
31boXhO9fEk8c0nywaKQomjfju5zRigUYtq1EYFvKtNh1wGYTlpkiwb0U5Su4VYkOgwFV0GexyQI
ZhhiRmmxzkkcvpvalDSyKILPUfS5sUKT7j/t9o6YbuaOp5zkR4ghXb0Lx+yhSXKDxjCUmxEvUAof
5I731rIIGv0JCwNOHbFFqtgdbT34ZhrEG3XOGc9a4IcJlxtgri/b6Es4xU+KFWJEXPQ17eiyyqA2
D4YRSX+wB4E5tCNflSE2+nmIiHpbxyxbmKVFpCixVl8FJCkjtueBdtz2NUQiwYyI7DgC8m5qaPES
NJWHd/duUQpupHaYUjfeCU3XiSUpcfmzL1mV8jFFHLIq6vZjLBBBIRjemDMF5zCkD/kCJU6XH5oK
LgTMCKpfZVS7BUIJbKU6NE50ZKRonNH3g8FV1IRII851KOVFo23jNkLhHh1x0UF2Ma5GaKYHlgwK
342geGDweYUqQNRQlmlrs2fx0OLOZ/DWyKNuVGpvxgGrIk6b9E3pHJk0GNs05/PsRtYVmNLuUuM+
ZnHC5J53/yim/txqFMtF3nLCc4GwHqFVhCGHei0a+oOew6RNixjjbxrjxwji7pjVenesRSJ31AIH
fldAQt84kLo0BzvdS07wWKbNTOXLyqrFzd73KKAZGkeW+tBKwHbQqacjiHzI5csPzOfTLfJ1Ntuj
/Rpq+jHQh2d34KI4E8uekLdYm6ijVZaI2uP4cXQmhroBdTGQHJw8CyNnCF2Gm3CGXPD4rvowO2iB
dBG8XWe8DoUz6nehzrBlMsMntx23VWMbR0ek+c7GKcN7L838UUdOKFG6kQdtHcLedPdIBTd0Mgsq
gnGhHmKy6polknSaC0Sv2O2Nlow4aww89OJT1x//+M8utJBvFQnDQR46X4FdwZZ4l3tM8msLGlcS
oZXVU2881lNHKTzCaGIJ1x6BDtYbSP4zw8TAPTqVbmz/Vzjht8egDSu0SS9uN2vo34f00Gv5+Iwo
lfl2Ix5LdL4Xlj3tqkNA/9xWAfNhwqT233/aVzMNVXnRrBb3glZYe60wL3U/zfvQzQQIhVgDZv6v
HxJHq0HSiGIL5+zPv/D9t5hMGDcTZo15ABvPhvokjK6/TgtYH84enzjWtv33X/Ro4f8Iv10CxMOP
8j8zjJvvudhvpYJuGUbtTz/9519nkPM3/Nef+Of/LMx891FeXvOP5n//kF/+zx9/yr/+n1/d5rV9
/eEnWGnidrrrPurp/qPpsvZfed7L7/yf/uJ/fHz/Wx4n9fH7b7CLCwQZ9x9hXBY/JJN7xFD//+PM
d11c/N//84HGumleu3/7gx+vTfv7b5ph/UNYwjEWJZDOXlQS2D18/PFL4h9SdzxBpDmtJkYp4psL
LILR778Z5j+Eq0vXI2Tc0T0p+Eoahp3LL+n/YPQBztQyHOk5LmG2/7oEP3yU//3R/kfR5bdlXLTN
77/ZP0ZEO5L62bSFBdGHrxE19hI2/Kcw4S5GqBMX1VW2nj9EyTt+relak5wzl+Y7dT0iusoKjm73
Bb/9hZFtdc46fdg1OII2UWjHhATilcW6gCQqCV9aQ1Y7u2sEp3UsiBvpj1nXia0gQHjlZK21thcM
pwDLQQINDoO459Cd9Tje29VkXSNDbOYe2nYUhM5+Dr29yu37fNrqWmfcVt0rgQv9VbINdBaJqOWM
4cativzwp4/yL2K7nR8jgb9fF9uQrulwdWzDdH+KBE5rOEReE10bt0t8oSNZQ9Axb4y6+Uq9vDPN
G+yv/aayc94ksbrDfoZ/D11GYrLoS3AGAslzDb8sYKIOHksGS7dRm7osntXcnR2lvyu8T2c1Ba8l
e/xVIE0QMMQuZ57p8KLpkzMRTzBaCOc75FgF3WCdTMBvnEhmOwWdPpWIDpY3/G3gfhVeto5FhhWa
Txx1F127Gc8xTq+Gw9qmiu3swVduo67onSdmD/25bvRyE+GhWkvvg9k81KUafzQSg8+qqPq121nw
jrW/CbC29R/ilv+4tiaqcls3HZZy5s9h2lXqMn7WLkxey91Q3zduXsIJ1yB36ECqsG7QFLHJiaun
prO2qBWsz5rQHyVE3axS6QMqG6RvAAWMLGKuC2eEvDQEDJ7MmcExKlqXBmhPc2p7H3PpjY1fH33h
PG7qsGPOG5uI+esYsn3sQq1JwMBA6Cb+anCOQOhMZiVM/Dyez9ugtbfTBOyktZsnm4flb5LFzeVG
KrMpLIvD+++//XExbHK8pS4sUzKD+PEB9JjVTjEBYxnqGlmJYDMLPDwi/Wa3SDdpFNA7I6Bl2H1H
gM8nNQR+gtQmh4W5KRFgTcPWxOfpxzGYQ1rBr0xdQZiZifJnM/tW0ZDAClRcl4B68NdPifEXp4fN
60bawqSX9qyfTo+e4Z8RTdTEeRVckZuTCNGilJqUDxViXeFYWHURE7hFlor19mTDtsTOP7aruWne
fv3F/JSL/v1KOqbucQkh+kOI/+lKiqquG1vGmNbNggUU4FCtpw3QhFfjkAu6bRGyIwA9Uj7oo8We
D1x/lVWvRF1gZPbK5JPhidvCwY4daInfC3kjWhyMRjMPdx04n7jRxBkP1OV2NWGdfAyqCasfJF9J
OPymtRxtFYlgPFpOjq8GJx3ytRuriIIDclx0/5oBSRmUZ565jFnGeQmGduu14/GoaRXWvgE9bA5Q
ZzMZ8XRZGxacekOn3U5lrJ+77JGcyFOUi/2vr5zF2+Tne1B4lrQIt3ec5bXz4z2YTqXWg6+5NCX8
7CpHDQwgdtXXLgkpbGorsG26M1KMaZ25HlmuYCi+5Fpd7ZyoH7Fj4CNK6KnToVvPtEew2JWzF9Bu
FGZuHsBZmPKo5cpPpCSCKCQlw8xi1rHIeEYH6ha5HO66svWeQLDVoD8I6s+VU2Ms5FCtVqXNPf3r
b9rgxfvzNy11pqG8Qi3DNeyfvummmBCokTyZjSNjhx53lG7sEgsyRoAsaytRVvikagSUo2QU9pTq
f/MFLA/HT08+r12qA+E6SBed5eH606u3Gc3Yqkmk4WSpgC0m36ySBa6Ntd3K7wod4OpgwixK9Eeu
HKUpJxoH999dB+svDiDOHoyJNrltJpLqH78MPE0y8wb9EqGXZnYbb1v7IwAwhLyJ9TfN+Q3LTZwl
yNFh6j9nXmofUUrSFegh27MCe3lc986+kzpwm5p7ww1S7oDPCdFpK0gaOTEkiDrygSmGVmZwnYFS
zqQlrL0OfTVrtOXxC6Gltvs4AE5EnmjLDIida9wG+d9cdvlX3y/cGelYHvUVzLAfv9/I0sxZy/RL
FY8oc5jImkXJzi/cKcedLpmFb48SY6PphXtXHYcZRSrBw9gTWcQxsT1WWjVe8oAH+vtJiwqi8kd4
I2nJprmbMuBZfbDRs/embdydXjd3RoH6aZy0Nxwy3q6wwonxYmgfhRpNBpOm70xzvbXJ4S0WEbQZ
2V/wG94nZDDQUahbpVdiDaAQAMOyPqsZ/eID6TtIYwKGTeiN2054T4skyJoPKYKqbVudohJnVtAN
7SaNZofvZ8Z3piD5F5YolmE3kcCIWjZkK/kENbJqkndDpMc3LqqnR8+9CpI4jirwLk1rlz6hQ/it
i91U8hhncW5TyDGD/fUzsZS8//ZMmJ69FL8WD59YSoc/PRNROyRhrHUXHCfNXvcCjJRG+QWTSnXU
TU6NGQm9j5yDbPOY5YShbZDuHYny26UuYpuuUsovRf8ERQ4Gl44jL+tj3yY1clcCc85YOS0I4Hbd
eNnNr7/27y+7n59nZzlAl5LaoEj78WtHacB4Lmsvjhm9UnnU537GGkw2I1udwd3ozvToGrtwAaB4
TTfQ1a7g5QTgk9F7G9GmKrkxSta38JH31YgdS9RRwxJxvGrA0aGfkq9U18YeWREO+iKf17yQnJWB
g3HTJNLbmwN2OC9FNOKaWGtVEA3HX3+Tf/GmoOmwLeoVgi2k8dPDY4fCnAL2exP6IG6A9hDyqlzP
zfSqqvT+1//WXz2odEdgYqivDcNdSvQ/3Qsqc4OhqotLmo/KD7T4m8Z01v/1v/FvRYO9dF88MBwG
pqHrPx/CeWnqYBLNS1rjnKpNnU1nzEM62jGxcDYS1YyPDgM2NSAo9BbnfkrtkDYEvjrmWcsop+0p
JioTWjyCyp2tOcxlImaOYA9YMGO+tSJsRMnJluzzptLXZqIl285+0GrxJdAKhP5TfDslXbnpWcbj
wCypx5f6reZGW+netYsT4DtTSUWX8xvGRn2KaI/Q9DjmCnSUu5sJ8mDwCzhHQrRGmr62eme8V5G5
Lm6CvqGpcIDx/821kz89rFw7l1enpHFEgkyr9OMHNMMKqitirDytfkQ6H57weaAIMmoICo22aySO
Zm9hWChc6GtbUpcXMMktPBTIMo0zORxAGCx9r0rzEDU8oxgfYaIjTMRAoDUr9psoQSbYCKO2xtPn
azafDVgPpE9WbMJpcD+DqIUgxcZgK7RY82Oe8hAF2klZLdB7LPJGa+onp1R3ZYNs1VABCzWtEruS
Z843MDX4zZyle6IDeMf1+raW7UtZUzcGoceMnRXczKGyRCcnL3TRkqwT971XEYKpubpPhOmcfn1d
eRn9xYW1qfwRV7j0Jj/XY2VTz7M064tM0DDEmWncz7ELrVzt69w1bgeBLCUqxz/exZbT4F9gFLnu
m4IgYGdRAvOd1kmGJWDJtouJZ2D/tFIO7WQ4IMerpOoOrrR2ERrEm7px1yoaBopyFJShPXWrQmQM
6HUVQzbub0yrWoga6efGs41DDvf1nIBRXMX2F1SP3s1cFuXanGtjm2YSliidPx5eTuneRSCe1kh0
RvdrMRByKS3mlYMzXtLpaDZDg63WZHyAvviMSJ10FLd8TXNTQHAQH65UGiVFfhvORCMa/F1V582n
npeUMWsIOAAW3WYpg30obJHw2ceEoG8ng8eZbydkyK0qguTa2D7UacdGMBp59py42lQhlkyH4NAo
Kd+mpeWK3eIyoY67dUh1KSeCXmytOFZkF1Dg5tG5hNPi4qXuklKygw71I8qxQljHRh+fGdegEbI+
bDaBG6fF3zjxaq1FyW4fBKMw3DMiCcbAYfQI4z69SMwZmHWwGnMoHVALo1qxAK2wiZh9aUM1dqxl
cSAc7wBdbYPVhXTzXH1TJp7HsDBvVE6iJ6DbExZP5N2IyGzVXET/XlvCWH+vFMMU1Muvb07n5zfA
8tB7Ns2q7uoMn35+Q8+MjWcc9xctTWCiNJyaxDePOz1vPAgnKEmcwYFBkC6Q6TrSDpnlPAY6tJC+
hqqIpwk828hTrELFDFq/lAmgWVbE3tlaet2WkCgEvu3VnYzUn9icMx17p+uVx6Gio9Oc4AKdXfBY
IyOQ1iGvubYudnmodONBIo/M8x5Km6miba5nRCTQFuJb4ebBp/EQCDLOyLe/Zdk67mMve/EmVBvK
TVDM2vGHaNubyOMzQxmrfPzON92SnjyTqr3RtH6EqOXCbcM8tvv1hTV+nopwYdFmORTihuF58ud+
JO60yLFqDcEvxKy+S3LsL727cabEXf8/9s4sOXImXa4rQhvmAF4TOY9kksnpBcahiHkMAAFgR1qH
NqaTpdtmrb6SruldL2X1V/0ki0lkDP65H9dFtkFKQ+i96RN1F9l/aLz/i8T7rzqg8e961/2rOwhe
wrYNCz3yvhn/y2bbDiGRa8c7oTTjdG9vrpEfDLeFDxSz0/cpmPgqdTdTL1dW7ALKLPiRgjspl37y
R/loTJNpXRj9ePAPLPrn2v/iaGj8b3YbH8WTqSgvE4/fv93XEOQbiiz9k6LJKxitH48kZ+BX46fq
+KdUBSOHqMKB5L5PvRMv/Qm1yJoy6s9ZdqbId9ZRDz/oDFuh/C92Qi6L/2nJ9nVdxyTIMcL2kXL/
7WDkCj3PQ1GdhKRCh8w3QLh5eHa04aLrIdygIkUPgO1JZ244Ea5uH2YkEuKC7C2t1m7NDhPmNAd4
OwgXzjI6lVXnvWTjZ8J8kKtGWy3TNFfLFutk7jP/nxX1SYq6uKpu3ZfewLPjKwdPiLLdF9en+Gyc
Ohds41hyXa/pEmgjcswAXw9A7osXcvbMXtpBO5KcMTDnXeOuAe1aM9X8+5+kdvytrnGIZrKzBDtk
Pk5dr579+sL85FaQ3H2ajcHZkR7Hgzh6zrsncCE0Vv01D1BScwWEr0swi5g2cEDoMnTD19R5FFBI
nIKeBRe1t5xTvDAmPmVjFDAAGG5SEUgBKAFw2gd67NYmH3GINXtiFyNGOOHV0Bs6vKUWl2vpMnLp
sDTiDRW9vx5nIISNFj5IWD5Lz3YVCTeitkpPr/FEVb0pU2NPG1H9UupajZFrik8DNryXmtpybcCi
yfH+rXPAqk9etgXbiDHTzqZNVEKwoVCw2IR1cY0848/QupQJ3LHl+HAwbWxmRU1GrBeAIBtJLU+1
tFsBw0qBiCIhP7XlREO1eaVFNkFUh1ET46UFgtJszFJTWxssN1VN4aZ0U2fVxOOHZ6R/gNmZBP5o
5GFC/Di5mG5wSrOVHjy/FYDOB553Jda2pof7Udp4kXAGjCbElmaVJ067glG49cpEXhmvE0CggyO1
sB4n3DSc1PyJDTIWJnxXDgbVTjnmpbNhgNd3aFmd2L+usNtLTyxaU/1v6mDt70R1YS3TKUAGcOO1
V1/ydFlz8drM6Y2jqtlvmpKLsO1+VxagXjX9VHN30WY+WE0odDaXkzH2KRq2eM3Ygq+6LpD58Z/l
w0ctw48yA7thUl8XzerbVWRaB2igmK6fs6JFmOkvmif8O9T9GObWujPC98Fx9+VMwElxUAZYTk5N
RedYwYWsQyB0XX7ynfQVNt0Xm/prnLpHJmz7ctJWUXuH0TNZROGan3LEeCdqv0a8iwF+Z8zppfYx
6jZnI5GEZ7eYXhIepCAhSLDwyfyIQWh7LKj9ttBCJpigkFqyG9AZ2yct9oC2k+xZmB2xmlh4hO1n
f97RiIq3ry1Pdktrn6n1rzQDwh+0TabJiadWbn43Wd5HJpokyZppEstMHG6FHJ2zv259QkkmUGMw
qBBABO+ctOmLcz38KM0Zzp3DKzl4O69n8txBPvNzi35YZa1B90Z40nMZlK0PPAbkVpUK3ArWb4n7
l1WFADieTtpFjf00WN0xq2iQMzh8LofsYtSmfhw57hNORbGTdVDUrgsnMzs3JGQOJIAWFZaoZeYR
biahXwbFCMqE606Edo21+R4Bit6GAiIUnQfvAl2WKDrsBbSL0c6x0Bt3uyYTKPyT3GM079hV9Aqn
TU2ivoLkHnpWDbRKDADuwnU2p3908pBBl+PQVuN46dvxBUolNmK7ESCRAsEKMkXEjYgUDQTGtIZ+
q9jswU1wc1D6l4afe+NHr17ktAx8Uipl58UckyCirXQ+qpDUTjN1FE3AE2G0++kQX+Dm/WZm18Jl
kJUkPa5bQ19TfAD4qNV/VWy/+6QdF25MM1jkcPrtsxvD9B5bQj4v3dnkzhem98ZhGvikP23RLJ8i
b0q3IS1sjW7lgRlV375GyVpf00VB1/QrK/1rCFoNOBmPUjRREunL99YTP6nJ+b2gmoYG+xW99o+D
zOe9VpF6jN910Fq4R0HCZtmr1evFSmgjVOOKqYKL6co13lyQJiuMxuwCZrWFzuMtIiENsqSjeTFa
jMYlJiGm/dnKxnFMpKVSC9G59hY6LMuXdtVk84WgxODEjr/ptDOJXGGBsKLoPekgM012/VshEe+K
GXebFVIcrg0/No7CUVJH4jFYB2wSgXPXx3bjGtqLnRUpLVCX1h7iU9IDQw4byXeXmTcKVSjPdsiY
yE/TxZjRUKS9ybKWmmSDpHebA0DEbafWWdrc0Ui0oQsTg1JRjNxg9IYdgwXZL4ztpLXtlu71ejHl
eNc6Qz3694Axq8MBuMA7irEdVIwG0sis9oTy/+MXDuAVxooyIrqcoIsl5rwHnnVLxOckR7gQOQMP
uE4cAZxYn7Bi5cXy7wfJmkJOUrR8/N9Pl3XjK/IkmD4nq/Z/f9Fh0NCIRIkCfRAene5hNQd//8bO
PVwR+WdbFWA02/rNmdC5EYwjDoyjRt4KECLfD4B0d0k5y1M8tb+d+zj1xhmb+FPGeQhZma8/W+Ou
GHhGVVHnq6KbzH1ZCuyKnvOiZ223Hk3zvXc6PIpEJwYP85kkZiYT45UkM4Adb1hYhX3++4qTrSn2
7uhslMkHNJXzPLZcREEV2BMZfENTycpIGu3JvL/Jp5ioGrYgsaRFwX5PwEFL6n4Vx/O9GpsDJ635
Ohn4F6OJGunEx4tLxG3FTIppJUrnMI5oa6nQT5wIXiHm+wFZfo4F+LEofKcr0yZ37Po10lvNmFWo
wT4boVpZ+vTciL7d+Zs0q1/8rk/w58vAu2MXPOJ7jnBvZBaRIeDNHBtNvOXQNINY1NceWFLgpeGv
1pbljdn2DHHWuAwkY4hx+w+1NxtBM4HEA1NG4hcTL70lL0VuxQ+phILTwEFhcj3ECdmqnhoi3aYS
eW5TNF4utSdOu4A+e2Lofu6uXSm/iKbzfdoaYCcDoLRVPxpAjBMrohScyDDMkmYNrIqTDRaDALal
HtCQrg6k5s+a0at1E1kb5ubvbtfqO10L40fUtfDQOcYDyPD4EZzgsYWFvhSD89UkD2lETx9qZb6l
J+J7oFiLZ7YPl3nT3UiLYuX5Nob8WZXkzbR7bgfn6i6MxKvu4mT0Jk0slfUDyG1eUjtB5MFJ/W1H
KWIMASPA5eXcKO459CEgoj49Tr3gCpzto0QghlnRtSvVmchcYCRef2p7iSbKM8nKr84uZ1JCNuYy
nIBItYzUJp7eQ6ygW/z9nejgZM028jDPuNykIKUXBKhfvRLjr8zsVV7NIxrGRginD8Yh+0zI7i5c
nRy6GOhyLOfmbXb9lZfS1mNhbKBjstoaVjTvy0TXdp1V7MqJkujIGp/8qdwWUyXJ33CUnRlZV0nt
BFBa/qSxDnCD9xMmNpqCGvuPNdDMO0Q+srzlTsfYQCuMx0Vt6+pWe+69FSqpfrvGrk9wCnA9tazg
U/Okl2W9NKZ0eFNzck2qMYfc3vkrZ3Y5khhWfFJ6G0Qw9Y5R2eIKF425xMHmHTKPBc3rXhV6xz62
ihMuNbAt8ZqA2FerffZg4s440M78d3j0aGsTo/6eJr3CiS0YzJv1Ppvjq2roKY0QoM426j9lNPpS
iZjgO0iqXd8SKDSj+mJ1hU5FpJzkhpQkJA5tLyZn3FY9UXEols5OtHy/mpP5104k30xEa3q14cvZ
Y/0f4QhLLOOp8aCtFO2ZnyJJvx3bNj6ucCDm4MqXPp7mBW3gNDIreU8yj8t8tvamSsXZHMwLcB2w
gVACgkLnWO1xymYcSyvVqOs4fvlzRwJWqbAcw6hHtdBd7eJ2o77VCLZzydL7JUeTS2gIkoNELnbS
U184fA7sYB1YTc6KnCY6KBGzRTCAysTCB5FQ9GIzOplNtlcbdhhDlq7Aoz2YUxWkLhpD5kDnrtHv
kJKPWEXBmHfJEwWn/S4nJDmQLQ/TCn9IJKEJUC66aW37LaGmc49Z9AMTvNzjTltpEwj5SGLc1vpD
4noPqaeFl8QWx1gA39AU/bm4AuuAZdJqav8IkezaOS5XZpk72wxvRgCfAENyv/ec8G4rBg4A49Rd
50NMXMxEL7Z66hUq8gUPLu2GtWASO7tO81aMtBOFWncoIWIsB4aLAaNWgMKWMW3y8hobVXLLYOb6
f5lwDcVqsP0MAH2AJHF9ZrSB9u6y8aGeTbEXY8Yf8HiyDTxSA6Q/ALcJzK71PpEcFuH9x5OEVn+O
hwLUputda26WW6uQr61BEyK34XEdzqz32hBG7zHkE60n5BG2n7P+gEeuhwRekd3vs98sRRDwefsd
So0Cdj1ufgy++41Oly/iIsBXexDfCXysDDInJW/ReHCcCbYG9WiigVbmGdEF3ELF/aPaUldsvkbd
CVpEchgEFy/ohLVbjgdOMrDrYjswCwMWTsa618acpwDJL1nWnZNNcmEVu1CpyAqdUf43Sca1qTKr
t8nFeAQXIwc3UNE81KcrWmIhvYwkrg2pfyTehwHI8ah0bpE5aBxt9veo9Pomd2IVeFTZUIIu6ScB
eYlR0s429F7gvDBDiqV1EOFjH206p3zKuOKuamSCKidalUDTWHWyDcHlopVMEU2jnaT8z7EV0EjE
YWt06Jwy2a4TVpIgLX1eemHMSA/Ru2dFOuSL9Jzr1ZslBn0bueLZNJtmzVMKCAAx4GzicQlkrfkX
FO5jWpdn6czJq4dDdGHxzZtoPxv7vigwLkhsPX6KOD7EGrOmcBhbbhhxuc9J48jfjKPf09iWBw9z
7YHzccfFKUwfgf7twDZNS6PzmKAWkbW/L0WAoPjuvc7dJLbxgNsO4HeqHSqRXqyihKFFRGufYa5F
waCUsSA+I+G2HFkIkc1JRKx9vQeK5pfJCpnM5MHXebC7yKVGFTKAm6ouIF+jbQWkzUOG/X1R5vE7
4nR+7PX+lfI2uJw1ZHZF/J9mQZL9jjesMipbN05ncH7MZHjukXSFQFKN/UdFQUvGkjXNZryzqQV2
muSsgaI6UOh6kqHuH3gtV0OZIJTWs760B5+wR9ogVqZ/oO9CUsqykZBU0z4TA1uBmEhAfNATYrXt
m5jiZGel2nCogFi0SfYI6yihQXxS67ah6talJ7QDGHXJGpjc9oSZaOa4t7TtEoNbGWp3vy5FhGPi
LJArFczm8ZoM8znyontzuceNfurusFp9q3tOi5HcerQTSuG90Uk2dZ9s7Em4J8YJ10yI1yG1DljX
kMA0/qqjq4FuFJdHITpArDoqBqF020bsK7HzUIv6kwtDsWKT1TezAJ9YeF9DjU4Z7Xp6k84tdiDS
Eai2ceQcYDsMfc7oFIBmENubrI45adfQXPzU/fB5zjZ9R/1Q31qHEigsi3F8dMoXqPY03ll8U5Jr
MPYjsYriSNtGWQzLUpud7f3FB46hpbCqfdgYwtKtE4NYLn3oewIJ7g4vYTOgViuhXWlnUwztugrd
0pHYHHHtYvVahh5J58YnhqlTO97kITFwHiyjL6INCariA/gFVLIg1grjVKTVs00m/GiXxU/nG4Jq
qjfO9f6RtA1jL9OWCDi14nqR/fau+Qt1EJe0ke0dB2q6qoDOqIqgIU3PzDv9XX1v7XNwpgd6tY/6
mrmn6/9EYDOYpKDY53nHzRlAJnsqPNc6e4Pk1K/jsGx3bR7dgIDl0BtldsqM6MfIpxcsj4vR7nUe
W/PZ7mZI3bBTuc22Pktfu05NcQe9z2e9jr4NqpyWecxeEaF/PhjYnHrK3BtVX2QY+JNZPHCj2Dqq
Mp+RoiBOO9U+xM4d1DnxuwQT1k7nVKCrUT/R3xKtENlIgZj8eRKTSWTadgSe1N+y9mbUHOu05iDL
0qZgICFcOUI0zRwSUJHOAGNushxZp/I30nEotp41SDSqcIKK4+veV+ZTGBroidI++sNBZyd/THca
qlMgOckdtHtm/d7UtkQlYKNN1GHS2ye0QzqiCwRpZbndyuioBhStTkLTzNtz0rcvwgXUBmUGwJV0
HqcMB76aKCQ65rgkTw2LEvAJ+FWyHB60QSrAhTF4RDJiAUMSb+P20xHYZRtAcPuauV0t05bdmgKR
lerTfoel9EEWWreSih4dyCRNQADAOFj7rsZbFNayXruVuvY92p7W46SMvWglJ/tZayOKqhoA8+0w
vphzzGh74IvpNh7TnIW9tD59JlTb0tduyiZoTY9X+BRB7izaObskDftj3IoCVw/5dtpdru7IWyRV
pHI8Ws1ykGxLty0YI4BDBA+dXxufimJPCu5HYadfkoScaG96x8owb7y7caHsM2ojvsCee0GWsjrb
7AyelU5EfLm5DcTBsclnkrfPIc/KgRx+2aCKuGv2kfoeJCOcEJKG9CR8gdBXPzNUFx7TKjnrHL+C
sYZWVkw4+krFJcqvKZ9p2LSyGhd+x0ZLsoNS9Ulqu1D2NNTDd9syfoWIE8lmqfB3YxJOzuEY77H6
Au6ztD/WzJo5QTjaSfpa6XT21mDFOaG0ngoSCY8vnMo1BWATkKYsX6E4YcYlQcig08VXmboH+qK9
x96xTk2q7q9q9zwTv+gos1+PbVwEaGsc6TxtzfZgBGY/AJKXFGh5XoN12pwefKYDGy/i1DRPPr68
hMIrIjrQ7Zpo2bkcbW0aLC9GMVztyX8DlMn6Fz+l5ejuoojysL+z3VlzrH1ByfvadKAq9xlkN8Kp
pWkfoBw325qu2oDW70XT9Q6zCEB/YNxzsm2lCRec0Z8edevEGDdJyzBw0gGOGNjNVj1LfuASCeWR
JKvdJeKWOZO1z03CWaGaH3ViWpvcJsjk+7lDiGQpINdfjQ7GRhwepH6Tg+ucsdwumCv0FFcQhCVo
hvTKnCIBulX0p8TEvtDzNgFsm7vBHZiRRGbzaPqNDNqqfRkVE1/Y0rRzJCG96XcI45gBHEhFF61l
QcC44T557GvzOs1zhybZeVdrJBZU5w+KeMDKMjTqdTMKiTpuUg/FUL7iHYIRqrvmtboDzqhOhQwp
kkVFZG/DhI3MlHPo4GZg3aAjqWBMQBgTgy0ABa+ujoZfLjneHuMCv2WePWrcaJYWgcUR2HupwXyZ
w+5Fu09d7S77ZucsFpN+F3gbEzOb/+uPEtuwVoaERkK6ctUNv1H6P6di/z838vx/z42Y99Hu/zk3
8vTf/xu5kegz/9fIyN+P+WdkxPiHhSMJWypuTPQhCyPZPyMj4h+OxRiEGbzAumjf7Ur/jIy4/wCs
4WKeIy/CMNJiQvnPyIj5D0sX5j0t4grCI775/xIZ+U+jYgu9x0H1JxzBrc5z/20QK40G2/egPYKd
qs/g329jQ7doq9pqofCJr+JBAVRR9raz63CbGVChGrhTizJ1jONdTSZJyullMVq2fQh1ml5TKYz/
wtiFweI/eQkFr4+HqZ6XQzCyvf/9v4y0NRU2mUKqjEe6zUz50GGAX2dN+j5rk3aC6v/l56T4fTNe
1JEGJ9H0Mc5VkXrqhazRKL0Q0dt6NnqmfDGFprSKR+smN2+tXdwSkPmU5wB06yFVSCZNZuP9um3+
MOQenS7+5O3tGAF/dNK3dCJcwDb0bOfde9EmW+bSxkoljKjZgg8qyriTCFoMJ+tA1tWgUKq0V2Ge
gpa/+QNZDtdsLxXDgU01W3T9jdBKVSk30kXbDJPskNbFFiNdtE+YVILp5fI05Dr9KqH3RKFdpBgW
QgrZZU7Ov8YmWYAXblmeBktdZwVxFANXskvjvmZ4qDBT9fUPJ3cT4HELaScquDpULsFdbwZxWT6S
Eyq3Zal+cnfsjlYy5diMSCFq6JYJg8ZA793iZIz2qsdIRQc017Ekbj/YYh/nyeH26SYby0YS9yqf
k6AHwMWgfDr/jNIqOtYMBYhqIzjXSIAgZeHAmlG2Ds3xAomVtiKpj/u/v7jxDOZV89N1UeHrpBZo
E3Y9B+XQF+cu9t8y4bD6aw7NbOBVCydamRSVJ0XfLBNuPmom6l2oCoUwct8S0cf3h+S70fqVrlCq
IhueVpQgOoL+d2qIBh7OpsLWQNjzCNgaHKS0an6IEDPeMdeptAgd9jRJlwM16cw66O36sPJqS4df
Qj56MDoGjX0+8dzHX25dWit77sulwv6jcppUDW2RwuOA9sy8hHZuZ/gT2RQkzeEb5sG7rE2ItcX/
lHblZafDE+J65xI6nb6SDs9ayemxTu3AU85HxXkN6zCK9uSJhYNXZmRcuJbKh/DabQrM+h2VZ/t2
bG5YYoem8rY6nk6Gio23SJm+zY65IX0DqqIUdyt3ZTGl4ko3YxM5M83ciJ4rc2ZCwoo4Dtm2/RLD
fqBb9TkuBNxPk1lrxbZcTjcbwM16HPvtEJvDQvjtq2lGq7Ya8OthqMbY+joa5KNb6mpRUG2TZsHO
A6fjxHC+K/pZpKdzYhFIV43R7sxk3w0z1sc5569r/7OEHrJsNfXEerBOpjSG7oydhmFZg81zUWY0
uIiZgEOEBzoz4rfMJJE25RqnIO3AZPKM6Ytro/pTTeOVBsYEk7FEVO+up/tDYHC2nzKgpxnEiXxq
vgQTwWIimc6sHNApci3h4eY3zsc1LOJp5UFbSwyBj5NQjJFU95o/ah4jkAxlepoMzmVxmP8pgCkT
ynVPlviC8rilPuhj9Ola7SY4gVOeLSsfL+PQkXnTpspcyWzYm/kXTXlriA+0NUEyLKgZgCV3dW6J
VdL1EHa/LkdSvDuvoFNfkQ6e6X/9dohA9dx8u9AFJ+PrV0rB9qIika9zlYFajhFQH4/KkTfOgemi
l+l7A44bHk7CgMVYT7qZLwB8DEE4tjs34dNkZsERGkQQA0pvPXQprTQctIvOPToKO1YLYWORbLWQ
5QEyCOqC7T81yOGDk4TrIWOkIeMqUCS8d7ANcM9Qzzk1+ANrM96zEWWnIXd/4vzRVxyI8XK8lCBY
N+2AqY7ehnbZ/C11AjgXZuW7XZdoLP0vslm9qXJCKKA9FnBEOK7V3cYnrhjkbl8sRbH2Jyu7hLI7
Vo2/Q/FazN2w8nDmbYnt5cuRrUmKMl54oW0BsA9q30o3Jnst4NFdntNYQ+8IMTqtuY6KGiKYpfRL
zlyu79Q14lOvpZ0R1M8efTE7NNxiFVS2s+vZCeJlUsKqiavyAnBtpGZlPoTM4joeqFCIeVUU+psd
7XyPibWUGiMK7cP03f4hQiPJa1/scIWAcu6BartWLVc5rpSerumGiJ9Nx9XCtUlE6wIVr9SJ8NBX
9W06OtGW0Tk20QMeBpMluPx0bCfdV3r0o4ijbMuCcuxEXajWsTF+bqe7dzMpKuZYYLPn6dOzBVRj
fF+Bx+dd+GDuAn6DeayI/hRlSkMYAOcohpEWmfmuNlc9z/Rp5nyuXK6M+K1XbaMOHUGN5RTaCSZy
K1pq5o420Su0XrbLp9yrckLoBEG0kXHCiETSTiNvH6ycCY2NQTwgJwxqeuAocRyHZGChCPs1vItT
GFnWZsDzthfmzdf6+GA2OmTTDNhUj+/edGE9M38vOzDfjRvhYo9AgmSluUzuYx8dxksvdj55pnWP
1Zs3F7dTQ+Jh8pG97BqR3CklOf2IWxO5tpQWsTDeWmwaC4+7BH6YnRqt7KHuIP7L2GF8EY1PIPMx
Ik7pJoXrv84iwk+hlPJS+0MFGyv8wYhHq4rwVm3mhzerHLdYuYxKszdNOtjrVvjTIhqhU1HrtXFm
cpKpJN8R+7l5cQtgmHPxQaLsQYj4NYQDuCqd8rVXhERqH+JRVxoBShwTVFLz66ws9EVvOekSSoHH
SEN7m0SFmmJyTxd31cLhjaPjHmfgxgw/9bCZKp0XTINvWzUvWWo/2GqiPM8E2COb8Zp7Kt9C04wD
U5kGbBCo+OTX5MEdkvxMVvmrbTo74NkEDmmnL3ciEQU65R/KmuYjCJPD0M3p2grjDbl551ggiSqQ
8j2wYYidSLOMU68TO/t1bpoI+HQDWAQwEENGewuAmhITuAcGTWeylrAA+SWtnGGFR35J6OcyqDFd
OANG3chtfsBA0GLRPzQebcHqq7PFZkLwKfv7P6jfhqXtA5VLFn/fk71PH0zRAkUbOns3+xrTwhaO
VbWBcvDVhhjaSz25tOMv/uGtI/Z9Oh4tHe67yl5MuLJTZm0q36sOrX8Ak/TrO+QFKRnDqzQ/U/D+
Cant4o7DRt3zt5YWrZQNU2KgJ7TVPY4TYwX2v5m2NDKPC7PhLUUj3JNtbhhk6pxZw6dUj+lk5Z4q
G2QdHW0WDDIdZ/3CrJ2HHlf4g0+0bgRcVin2644E7ajvIys+R0yFgFF5+4h+jXnmg4kYOIwSmVrn
Y7OufcYJeoU/waQkJad+0Ko8Gyvf+KmNhQ+cM39wWgsKPX1QbqEYzIGfj3v5Rtd27Hm/QkTFPu3/
VKihC53Z8GL2MfL0RSyXhNSf78Tg8eK4zauViBdIiXuc1+UunN1vPwmPI6OMRWfhNJ5biGAMnplq
ceFQ8rdlDjUMF1pttggP2INnN1rVhftjeWo/V9qp8gBcjbaiykDn+DsV0YOK2GRGi6XHmdpHq5dP
dNpR7IXlgDJbZBz0k4s3unBxlFpSOtQvySfZS1dZYs3s1Vjk8oBHbzpSMfjVNQQUSLvVy8JnAgcT
uH6qa0aBqAIRibZrGUdfOJYWsIz7Y83Q9OgiJSZ82mBKsK4CVOYxPDWEzXH9OhpaLMgWKYn1Rv5n
QtspaYoPGo3NE/EpxZkaO/Jwx8M6+M2bAXdW2ORsaI1b7XQmZqBBwzMJE5d9GkIlmF2yDIxROZTi
E4Q2UsHbcu4LWhkk0HiQ4lDHE34qlWufrCR90tBrg1J674AWN204V0DtYNHXaMRljmBFI1e+zM3O
pNqDwjbsfpZZf1fjaG+pvZnWHl6rOoEPkJUlL5BE5Kv3jG4xA0kXOhQlomjF886i74z+vlKjKQy4
XJxpi4xVgGf3m0UfdmmjsxMP0coKhzc0SMqN738MO+En1ioU4OyC6TvdcN8QRFa9r7SkAxAg/XMZ
jr8Rc2JGk7uWdZ84xb4iw7sg28CUE+/WckgrbalL2tId+4q1nn7qGopcKdNHLQ85Jmpztery56my
Y+5s9IgaXtmRyqYPM4zlvEpVlGyK3ifZmGTfGNPBIActPnG8JPm+bhzvlTzlMtFhZOOBXA13omia
hTRAxb7gbQkpeZbuxst2iLnwovGZBjU+3UQiQiNF/ml9uVUeh3HNh8NKyh/EpRcixDKW5R4aEKjL
SfhZ18HB/IWNa3YOhkt6MfSYn8gPQTbm4OGIz329WuUzVFQ6afKa/4tLwn6YWzIYMM3omxE3o8Cj
NIQi3IjxaE+IQy3nPUOGO6lFDUbTXgZpqq+7Wr+MqZxOBde+mELDGqtoMCF0JbHgJYA9aYbiBTch
q5m9BOpwohv+rKexe4LKXdzicuSeEHfGTkJom+zEfSlUUM4tbEkCUDzW1bvfNMW5HbnzgrJbNJgE
18a9yoMaoPRpin/leKI+xd77trwwZFpUjmYsRoM2GDF8eApShTVhlh6SV7ZpUilAaJnS74e4fK55
w4G/aspgaIqO9p9yPLEBZns3D/FHTOX8EIU4t1RnfRv4HYOa8y9MhedS+8waTuNF1fzWzLKCMdYe
XadaRcwJ7+ZOIjUFvswm5pBW0DO4zCGRL7y0qlZtSzecC4C0bsq9I/IbQBxCMD21umrITl1NIYkh
Kd+ytnVO5WtlEIKiOgETdtOi8Fk9s5BxYEQa7Usvmd4YzVzJHYLEcOUqlmO+cVhseUG9fWtFh0iA
5uEUxHedmreqowXGSCdkl3CJ0oFiTNQJMzXtyu7AtZ9FblpFN1bV8bGlJiuIxNCvavlkp8MH7qSl
HF1zI430F65w4GsVnaLM2xPvPRH4g2pHXbiyHM0pw7bZlWveMu/9yOOTZ7IK3I7evlY3dy5mI4RT
Z09lmzh6LPkVAa5qxsUd28727jcPadupMpcjV/WKq1BtaOO7VCYIWOJM08kEFI4kv+Rxw6AVaR/g
elZlkZAMNemn9TVwfQOJBi5PZRtk8B8QZocVloiN7WcTPyWNaMhkNjhUEvgYwkD36L4paD3wSPyh
SGZp3RtQ1B145IJkC3W+dMj+sW4dGkN0gwPSNNCu0wIKK2k8eEzvzyVdaFz11Aph5iXlrKP1zksG
+TCIPBqiEscH6GHW5qIlteQyb6WD0ApYnDZkcR/TQhl3YAW+nXpe0WiDfQUqPVyKT84XXuDi4gXH
r8Urer1sbhoVOCkYf9Sw2wY3fPGDGPLgePaPyOnus6Ex7WrM3Flv78eBLgWOcOcqYyPsYgrcMD5w
9C5f0L0gxiHS0ywPMFPEPfytgRIKhmgLUWQfXef/AmTDCMDhlcjTS9UON6/ULsBi+N+64jLjdvbn
+hsh2lkWNKtr9BFjxFNbmUBI1uzko7LKl3LKpwBTDwqWnxEO6BNwjvQ7QVPkEw+iWCVedqgwNy1y
wJ988YQe5Kj/CgVOllKDvcp+uTDd6U+n0xQyuqPL7CLbjiadRakkAgFHHM4MfsxV4y8znMiypWWG
ws8DTZObAWSelgDRoqLdppq8dNkOjdwF+M/7IO6G787hMjff5yXW0OL7rVp7TTfkRlj4kViHAdZA
O281hwYKS2PmOrcPMtPIltn5BTPvuDX96cw9io5UDXI4PETQUbDr1tg7frG+Qrvh1LIZcDfTnmP9
1g2NxJFhH3Bwk1Fik10MisoLP4NZRoHBjIVq4SVgeUuauhZOM1zK5qvruh/bw0BpcqKMdED4rgUH
/3+wd165lSThlV5RChkZke71ekt/aeolQbKakd77DWkh2th8SWkESIAgzPu8sKvRRTbJezPM+c/5
jsHvrbXvacK4xBa1PmH9zO7Uv7T5MdQdE4bEewl7C6NzZdO0ynjTlsOzp8IzcmmyxjpIM4Anngoy
DXhiOBp6/lcRJbwPfPweYajB7Uz6DAZtFxkWljHs1S3prA27O/t0CReAkSpMQ78syU8U6Ya+Y0ah
Ynx4mGx8SMK2FzMs7wMmeXIjYsDDlGvMJlyMEPd0D2JvcJn4hRXuTiJXL9kcVgflWhdcBi8qPDDt
Ypco8N6TuPnAf1iAYqZKqmsxPiYc9de6XlpB03qdpWI+jG69l8Ml0s5rqcpimwiLUb2rT2OnAIh7
2ZpF/ScfBQTQSb2R2TP2UZW/iVYcZtEd494+K1BoAMTqc5BhmG0HAAVjX1Pq7Fk0k3VHan8DA7RP
MPvboUTIy5zpx7DPRHcfcZXNmFYzh3BPFm6Rk/FWdMaWfExKCzHZyN45hhMpnyHI8LE5IiSUghrs
W2ztpQUQe2x2U5Pe241FiUjFiLMlxz+5YuGXXOo23rTCfqP13Hc4G9v8/jGnjp8tw0hug5bmmsj9
zXLkPb4C7lrpS2CpP362cJ1D+83AHe8M+otWQTwIpNe1UhxDCcS1I6G+lCqBhuxeLibejc7Rp1+D
Jin/5lA2FXs8LgQta/x0vGQKO0exm1V4xRKKCT5IIaRwumoDJqNR8NfBv+ex7XTs26WkT87itYDE
lmyzSW2TWT6YkclBjTqoEUTaPu8ZbBlZehdlIJ86llrPiT49nL6VQPnBwjRudYDTIaY0z2Aq5tXf
FMM8UvhEBrqVPwA0AcI0n2zk4lJN1Ydq/CfbVxtuceO6yRY6JpZHliqDF6lHwcroi1z9Y0FRgP84
3ubM4O/h/iJqxQaDhU82aGHasWlZbsJzjav4PqzXo2/8cQXFWSAG8X2wBKT1rQ45/DNno5cNqRSu
C+BZGJvTsyqeGBX4G7OmMHycWcr6wVrEZHXkaH/OZxp+wffoQ+QW7xR5EMOwURUTnUC8Vp/VgE/U
jG9Bz33CyL3vInX/ZJMA3LHoUXb+Rc+InF96gZljfvONwSW/Aj4gmHnzdHJesI5Oz1CQ4GutP1BF
8CGXzOFrcAW9YA+L8ftMM668hr5YUj71K+FsRNwg22tKRDhQ+9Zjm/14sX83uczHrRFxc7TxJhRQ
u+ZA7BU46A2QOsa9mpwoBBS6DZqRRdq6pwDCOOUKFvnc34LRNp4QYscYlnlhSrTLMbzvGGkgtyOK
qWZXjNFbm/kOWPvK2kkjpZIoOkU2rmmC9aWd0H7SVjDbeoFXaww3vfLPCsMcF3LfISWq3wPHuhsr
2W1cC/mECb0x0s0oInklUfadTRbXytbZoNLRWAjje2XI4pqn3VM/4FciE1quHcv8IucWr4c4P5Jb
goYx3QmaNThb8qTqbU7IatfO04ulqsfZSvRhNHNWyNJ7aZo42mQkZmnvSa46k3vOWuwF0j+4HFGs
1m1oWO+xJI8835aDCS776opK71PZ3ifuXpbhI2L3vO77lDoNDocR0J6zDtPomvnVq0iNO79DoOl9
FnAH2kpP+14aFO4dqu12tJ2Bi6bLRaqrPiELU3wZwUKecy60xB1qy4Jk6pakBUCzkKLb+WlJVtbG
cuVVHu088lxHYbinTQlU9NT89CVCygSGuLKKXWO47M7d0tWBsW9djLa5KQaJHziVd0EHILw2zIe+
CyMonPP35Kpom6v00xqy6p6TEGPB4BCb/Q+rLfUf+B1K1FInU9R+N1W966oBaTDYRxpLHPmhxPju
7TlEzUc8mbCusL2Vx6HOv1RtzoeFw1DN6SYs5Vn0QbyJy+Ctqy46tuXKLXC2z55NY+d0JcjUbuj8
aTbMQCzcBPMzg/zvuBBbPYbtMcVr0hI85Rk4iM7pdlMr77148rkLp8+hAUnAN9zDXI2rLmm+w3m4
pn3MZbpaahZafYzSfic9XrK4bfCNNG8JsweYF+hqTM0IASIkduNjomS5Hs0lDd38ZYwVcik0hn3d
Jsk6aVD2MxAAKQ0soW3hjCwscpwy2LgmS1KzVFpkMgZ5rjuSFFyVfBD7q4meJ3hzZb3QMv+yQBRQ
RgZkDG5+2LYuU54/0RgluQhT8dwooJJjSo+EaTf4CXiMDXf8rryRoaBjT0QK1bcDxPRkDtbW7OTa
a6Po2Se9TV5H7Pzir5lyQso4iYyI++vEUa/BIcpTnPoImLzHh2/9gOokMEgVS1KKvc3HEcHJMy23
jhffDc7wUgFj7+suBmYNuBiSLDCGVL42bnLC8WScIJoSYSU3GOJ+Fs0GhfpJ1ktpg/hb5BM9LuSm
waWjkCcD4z/5CJj+1YpgS4RO5+76V7pR791XfBxcHmYVR5eIHoatlZgVN89RnzP2FYzSIDxgastz
40rrHC3RxFpgBMLVegI1vOIKIy3/PkOJvtc63/R+BhR9DJY+mKsTITY0/jxSZURLRWL6O9be6cUn
gfUQhCleRlpcjG64zURL7otY/YnDen7TrJrg+/DIoPgY9JA0xceYwr0t7ekT91VAbagZnvNciyfh
td/kyQxXMOcjfVZQmngl2drv7AVaHwwR3qt+qr/y7sufqKjqFQ7rsZkezCD9pssAvHLeK7x4WJhK
pO+1o8yKWN9BBZn7YffOtEekA9Inq/AWuxn2m73AZfBleAgybplnV1tgoWFMAY3HhYVoQjWhr+Qp
yd3mBx7Ax0BS9A1b4ryxZKCOTl8++6kZHESVA28eIh+fJKNWhRnzpQpdm2kl7VTKIY3CJCUG0zZb
ry3mW1erN6RTdT8U1JoFhptsKuZqvQvBI+46OuIKlR2SvqYZIipptLCGZuP1Rv4m65YZQ+Ijclvp
X2vQ1c0y4mljpAOratFWN3PEHxfHw95bSgATe/BpV0jKJ5ntW+X5/DR1tGVxNLYuBuMtsQi982yb
fiU2xn3dKYBKdfqd67A+qMy49xu0cqZpF4S6e6qT+g1G21M3ef2JkDqsqODqtnN01KKiGawX0MKl
PAo67DkIj9x7vT9dwj+ZWB8HjvmPDfFA3FWrnHDjoXm2vR9BgmKdt1Avejt+LKRHr2MjPsnd5EhC
MLBtEkFr8rUM5nhRyTsyQsqcNzljSk+M5AdN3wcavAxOuXdjDC73s2OsAfLgQfW8ZzFwfxCVe+xM
mroYfLarCvfomjd6FEaLi9A7ZZZhHueWxSdpI4fKdOGdStdbTrPdc+dzkC1FvAGPLI5JHsxbAqGf
2uHeBVEqfcrhpZvhR0128MXPSR50kmiv5toUUh+CcZdosxnYa3ts9Z0fFjfetcU+6W30bd7kK502
LTbrtt8knQm5QA3bMAmvFjenC4GVadMF8yluZfk69SghgKCnsIaLXnJPx++XP4yy+Vs1Ggs1+8eQ
hNWuqgykIyqyXTXHF7yUqhtsPN4D9dcsqqmHBaztronFD4Nb71Z7RKpjCrYN1V+wFA7ruBxvFv4L
ihhch2VevdtJsHO40e0zNd/8QE5A7qeby212PfiRv2+TlFq5lOCxm3KbAlcYf3DPLursriHV8T15
f5SJnETcKD4mU3WTXZ5RGgYEoqfp/tCK8zAGdG5FHAmSIfefB7qibbPeTZLSSS9t+k3tTs8zknZd
OiG0KT3shXJeyno097UV/JGDaO5YDhhbpU5O1JzCjXRgmmFUPkQB3cuzA0lyF5sUlVcfzRKoVmAW
6UWNHqyhukQRWH5mHtFaZs7FdVOmL1ST+iH0pKZrxaZxZ+KEUvCb8PC58zNuB0RRrgjUEk0Ouo3d
SqyEAlUszYkvRUV4sBrMxpLSBwQcg7kMJx2uTySn4VIwnycP55j+diZXvV2G9CLUwxbva7btxgYF
oAg4sEE+d1poCha29pLpv9GM91SubgKnM5/iLMqPEwefKA+TQx7TYeKky5Cxx0HBCYsR75NNGcKJ
wMRHOlJhnWbmA0uytWXoey+XBGaH4Gg3nXeoQCUR8+3kNcvZ+mUJIafH8dn8IqyXD6Hb0gxfefm4
Eqp5YobIS6hZsMq2KKkB0MWJq5Oxg6dxqZZ/iwFs//sHwfQX563B02dYw83UlLd7msESKdX6VATu
AgPj2kNTYS/IPxMCsnh62wrwDWYXbf4jRRahYjBaTIKj8qPyNI91Sd4O6kph1Mux0LOXdiI6WWNU
ilbybu4quz7ZDI8Y+E/hq5U44S41mpaFavn//v7PB13UJ9Pr9x7zbR6TPtsLGZyVXbgn5uSffkWu
pbS/Wkdy9M+Ho5p9GlDq7DBO5HtCAzr9YBCXjrIh3EaDC60qc89ZMPMDs8eQZ2jLg2kKzY5DTqzr
07tKWMUxYOaKTz28JlQq7kuzunZtScc5CdNHSw4Z75GtQTXFrplovK4789X0zfIk2pLYHAmJhmtQ
haxIbyIpkSkAnZGH69q1IEZ4mXnL7GvF4QV1j9R6yNiXVW564VvdqUqoY2TH5SUyGOD602jtQJj9
tAFLIWq1eqSY5a3MrOdC18a9RNB89RnR99HNFkZ2aBz/E5QTg500IgVWrEGAnMIinq+m3YOyGZon
+GtgQ7RAK8+W46y+zTnLeO46WMwz99X1FDvYNNwiLPvroEAtcv0OZwmesnpOvR1ZAxBjibqiNE97
s54/wAxzsRNVdWQ80jLDw1Wcxla5tezK3lqKjB0azrAYaztlJzjzbe8Yxd5TxK/sjMLHCO/LphW8
l6RQWmJTgWeNGye3XLaXur9S6vXjl7gAB+8iDe/Q+AlDTG4BfH93tBC0RF1iTvkw09M5D06+yy0M
/jWdW9Xw0kkZb1SSqOMQhg+qhoLcoqun8DPsVgFFSAJ2XZogMgy7e6tCI5sRdfb2lMlt52JuthTx
zF7qi0F6OAvkYiJHWAfaXJ97ph607dIw0U7CIMLdKLIfXo/tRh96252PTiaBvQYYdoQ0YAp4uXfI
FX5rJxLByZHc0ToO3Dmt8kubwX6CAflgPamg4K1f2P+UwPjWeNWRgsImpJRPAaaitmgTax+ZuSP6
T/IsXlUtFT1gJdRWOWcCIv/A+7T3/VJZqTmC5Iw8Ho1iuug0re563lsrEjoHPzSROZ3oERYaNTcD
OBsrFvepd6ni+DAJoU9mh2AN7zem6pT0OR6yE7ZmEnfwAjkToQGQGBT4fgMT3c0z6LVVqE9NfxKS
3SmpnacInXE9ZeHR4ze+s4j+XIfKztYZusTEjlr2nXyYMDnZVTut7dAdHzIYXTM3s6PoPTwGJbXz
7cibyl3GjSadiX5kMyNL5M4dsZQRaiVwW95625u3NF4cBm0HRxB9SDueE5wItn2jYt0BiS5QZQNu
8Qr4G3izmiDrqwWAxkuLpb/pFoDdFuC1hWfeBQ85NTIFhu9x6ZdYBC+vru+mNFysjkRYXM0hkD7a
cN9mBRVJlfva0OuyapaEN1xte9dqj6BsG4OqS6nf1ay3bSZwfmuG1WV434aau6uwCQYtPMfQmClA
7iE0Gso5uqJuGXt40c4cCX1Ekoizy+x7MT/KvPJZPg0QZtZZmQ796c0dboX6lIczyNOAEqIoUEDR
H93U/CJd216iUe9908NrF44mcB1niy3Yhk87PaUGNzsKydNdLJr8mpcgsp30reBXvzGDv6oR48GX
CCJM4Itr0XYscEV733MLJmjbhHvqd4nFTd0OmJF1V3YcEhrf2uW+9ZM6JRE7cl2HpPL2VhlzrDfN
o5UQWs4HOu6drARwsmRjXLAERVwwhzcOQTiXR1mjJ5qM8dY+rzwHRnw0TRhtGlOQEJk7BHCHrjvw
TqvK0hnWzvZOKL5mjDGEILXr3lC4EYDcHO9+bxwGy1zu+8SwuyHdFJ1u1m5sGpdG2E9FxtVQZNxK
JOw3wy4e+2rAq+bEDMAZ0HnB4ivm13CsyNVZfn5NxjF8fSIkmWGYsXlLEU8hAEJ2wCUqAjDtO+kb
MvhBxyuNzNNgA1NL168Y9X3gjl+9dfMIGa5sz7TZ9Y1myz2D26cVfoeWH39pha2Uza651JV6GRgh
sEyY5dkN65eoZoH1Bp/NoSFCX1TqyGCT0eIUbHgISUYboVjNOnOuHNsZJVEtH9ndq8zby6y7vWPX
bMYq/uMatHD4hBVrjUZbRT8lpdxbDrFrw4mY7HM0OQVlfsv8AMZGRVRZsxFGzPJQebgjUKl0NBmT
7/tIvUWS2ZIFcjYuIgZkifcO6lU8jx0CZ805Nab4hBJNNa6nmmtd7BePfmffF4wYgFzm3v00tSVL
Rfxut228M+tFc2L7B/MiwUQRFLObp06FLNQutb96EutEpegeIS+sbeiNlWGzcyK216F7jGQjjn1j
fKq5gELg1NFaL0zcseg4Q3G10zwtsPUOdcysbA6K16qfy2vshXd5xriKYiJ7bRhFT0WjicsCPZpN
w2zss456Pnsmy97M764LtyNK5DOMD3OnWmxVsXisPSK97RT9HY2LGc7jneGwsrTLN8ESPJ9FvqAZ
hHV00wxL2fJhxgkzHn7/6MhwSwNRji04wNIs6YzpOM0cfqEeDt8q1IAa0gdLO1EPsl5rYbxTGbCl
igrYiP4OvCqgsMgg5c0iiMPSfTDCtOQ28dbXOEmdr2isP4JGTifbpI7s9wOuk35lBe3Aeu/VwId5
DUgQwY0hfLJ1rT5cgfDiYLF8KMiOnYLBR411Agtpm1asbV67wc6T4T2q/Qux0XBfVVTRpwYzWMOs
T78ffj8dFWAZfQ0jcw7+g1E19cn7z7/y+69FMSPYRnonF65/VPlPuM6YY6E1Gf6bAHyGMkzKhp+C
l2fM/nQQilYuFoVyopyz6T9d8v1sShkNWhPhLTg79HHPbH8Vo2WLI0X0LdE/UwcXkKaWZ4xOTaVe
vY4rhdeeZZ72pwzPoxXSamaF75OM2qWwqD16/YNUct6l6VBzGCkr7B3pUuFdpxdJqZaB0HUwpXeV
HYM9XeZsW9P8xewELIyHpwK5ot25A/ul16TFNpBw8uKmejH8jJLgdHR50NQdAJD+3CXVsKO2CT4/
fWGnTI6Ym1jPNzUlDD5x9H3efQRy4MTvJBu37dF7XCl5Pg1OPoF9ZUr60FT9zsl+SjkyK24KQl19
DDsYspDXx/DjuvofWFcrn9DFzJ1hn4v+MTTtVcc76lSosdsUTk7qDYwlBZIp1xqAAKUrfuhI0IfA
qy+lbORmsn3jBGK697moBJYd71ndOMHNLBXCsgQ3g0lRjc7N0NP2nV1zeR04UI+dv4kzPW9kjA+Q
2qc1Kka6DdbTOgu9j6p0ilssoIZyEgK6CvQA6Ht1A1CNfapKqBH3RqoBobE+tSNeAYeqJ789N5QJ
bI2kfM9Jfq9MqJYLQ2E/RaW62uWjPcbZHqMO1ZOIlwlZkrT3ib9pmmWNwr3B0n6f+gcoH8xJy7h7
VH4cUGWMx4mb/6fIRPOUpOgfXXkCda/3dTI8hbINtg6BUujo9EsYxgedwtNqtFgcLcz5xyzLfhbB
hOHdsglO3SbnaeDGmXRrHeftphvmh064nL3A9KMe9NUlLwxcEapbm4uPJnZzcr9+S+F5Xz7UfD93
FfQMm3ITx8b5PJsscKqGONRkO13jop+S4c6w2E/tUiK5kJ7WPH/Yht811N1dowbByG56bTtDnsAi
gjFVyZFiwjI/ly3Kpy+i+ypml3GVwvVC2XgPgmHVNjElgF7Jj5AZa7sga6hHLndJOHkbhmEArFAe
p0STlojYYYdCc2IBN9EEywiEsizKldiwMbPjSeS1KmmWKDpjn07Q78p6or8AcB5Xbr7U8gPnDoJw
rgBe2DwqtCw9qZrbe9zjRzWhRj2MOvuY8VI0yfRGVqFIqDqiJDRu0aSwosan3slx+2IHWVm9cUXy
Dve+HP8y1wSnFPw1zWbacBKvNl7U0hhnnVIBIxw9n69j3XfDOJMu9R+xEn85FTlUmVAKmEJSyEPj
wSq9D0yFMwmB7LMgxH3KKspAkBaSIrcORQ9xEaP4G10u1GYZ+ivt6GAtFzYpZcs2rIfk0eREt8J0
mF/dEPqQMfyhu7ncmh37Hq53x/CLbcNOEaJy0OtLpJ3ICDdYDwsVtGYQUOoIzvY5w/4AfhAfzFgx
fPLdB2ki4CZpU53pXCxXEag0zpofMyOZVR2NjJzgESNRZ+9yQKPzxX02FglDpuoS2kQuJoNaL56X
mDh3d3FG3liEHQ+TG0CMZ7qzQ54mWTRSe10ZVx8JivslBVtD6o+ohsOG7Fl6DLmuRT4OsTYyzF1u
9buBSWDvfwYq54HoMKFEsCjTOsUxNhMCdokuLW1ade//ozqe6N4cz4KTC1rUoO48zmaENdKfkX6a
PVMGiM0Amdd2xsUzol2RY2V3v1yFwhwKKrHVApjxLvJiuWMpY58LHKgTichB7W9+P8sK+YnoHaZP
DMpMKrhKuZGLnsi7uhEDJ754vpd5/seYSTMVFudxTiyKCR9CcdtlwDncbtqgKmyw7vu7ruUBwG1N
f08yIjAF+HCdd0JQ1SmxG7F2+0Jvmjns1sSxjk4FipeUBVzwDP6h1sE6NbI/QrX9GoOMsaZlrTAM
ddmP0IIr/Poi5xprtqCxE+6mqxrhCdgZTmt6sPWlCJ/sHhgBtrJ2PVpAz/NOPhu9fsoHCLUMy3Z4
F/sRCQiv6KHDNgDJBlGDqvmtLAswchbW5BFuAcUn1jFg8gaWm64mF1xdUcjHAsP7JhFTsPdUfsYK
RfK741IwSJbB6T00EoIFTHm3doHXeeFtJ5r/HFs50DcQmnFTgherTrVhyOMwaKBVk34q9TOA0LXQ
7O/B3KVPaFwg6pKze4FvUl+g7RxrYb1JmXMLx4WLlPRPQSnhbpzIVgHEDleNaYbHlCFuPyRk71uJ
RFPTBhYEwZ6B2rdXmzx68PJ2HTVmTIjiR0ioJrNmemZkhXnTQysPQ/kcTfIqTeuB/5d0kvFSUjMJ
HIDKlmbOVzjVirMvvEecS/Wx0wZD2lY/WRVxBA+VaKlsBMm/ODEjrcUxjCib9+PubM/0IERx/FdR
8cO9NNj9KpFh2LZc6+SjmS136pTxblAKznhRvvWm/FvWzkOHPnr2E+h6VGpv8s5+HqyQeWmd7RHz
x2tjNVdwl2+UsupDAaDHKK2J/IO4X8JeDiC8DYH5FzNgbO1NyU0DzOZ6xlZDkRRopiUYP3CPphi6
IoJiltssInzOaHqpqYfeAUgbC87O8EOaki28qZVhv0jlRhsroOt5xjplOvb8EApAp/i/L5Vkj+N7
1KcqTBXXatAuvCdbadZb+AHR+tQYFb/HMjoEdS4flGly3rE+dUpKXAZ41EaIvdQwI58H0Q62i7/h
PVsgQdf3wvWfPWsCf9HPOx4hd9MkvLcmI7zVRDlOiLhoAhmboz4Ss6d2bDWVC0Pai+QZzzm8H4cl
M4lRbFwu4ryBGK24TsMlxJzE0VfuDwZFqv3wm+F+42sUEo54/wMmr7jAeyM2HkbPuEo+grLoDqLY
Tn0GNsYzkfgcN95j8VhXJAAwMMBQ1ZzJ0mAmYpQSARPLxjNVPZW9mgUyKhEj40RDY4Me3XHaYvKN
rliyL8elwVokSeRNSwAeHt2M+cu1S84A5uBztac31PNxc80l8t2IoZW7beVtzUYQkihEyJPAk2VT
NL1Wi0Ixs8GuAhMOUD301xKoHzvATkUsfGoULad3OnCp2/5oDeWuApE+WDEM2SGiMVfe2babXfz6
wr0iPuZYnPJWN/vSH28TccuNr2VEE1jy6kxMbhvHlVvfq8uX1ryWyaGkNfVqYq1A3JbJjvj7XU9M
HoUXvY3TbQFRByTRHCtabQod4CCwxkfDYCQ70iReGR5XPzA6bTRfCwBXxEXzeAcBcm8Mzh/Tg6zX
ZtVHjSXlnJNXCfC3cYo42gNsQF39gXzabmfX/oduZGdVZGm3IeqpwE4AcjHz4oLHCEWeGDVuzyTb
VFVRwe4v6ZVbxgkYWu8L2DTCs+oXECygtpnG1eckHYdVAQpuS5PrvV9TGF6ZVrUVzgmEOQersvVP
/cT5NZHTO7G++rE37Ps5cYN1Z82LhzE+t8tpA1MSMz3NU9nN+EvYVddo51RqaqqNgXdgti84VIcK
ZHwo630hsf9EsmP5rfeRT5Za2JAqZtNbxvY2aBIlIUQRpdUzYJfA6hsaqujB9ebnbGHQNcDoMsbT
R3Ph0w2A6hBuNFoJ7Lo8CLazbt9BeWALb/PFUsHvqQ1zoiZLqycYnIWFp6AYbF3weDAaYDfh1NGz
j1+ydQlWcMBhiweuJ4Y+Pf/+SSpM2uw8aznyvqoW3CiVVQ5r/ybXKJUlLMIrlmXwwdNdZEfhE91f
D3F7qkQ07IPmQuiJ3dFpz9itnBvJSG8dQtkFge4fhtmHF5gnJi0n/yQpoYR5YQr62n2j/BfKILhB
Zc7Jzhb5y/DTMLrej1N/m9hDN7XFaNfp/O8iqlIm8RBayujBAWpoZ0iDBYNlRJAQ0pF4QLUOzuCW
w0e7hYrogEcswSTOlRh2TuiiK5TD2cxTk6My5sJw4SumgBbnhbgY/rIXgTBWsnwcBiKMM3jGAV1k
gxnuK7edXQPlfussLEd3oTpOOKjxG6A7EfdBrAqhPzLC3eSB6V+luHTgXh5I775ygpV4Hrz3CE0F
uyHu3lgbD/EoayBU8t4J1HyPBx+hLNCauDcUHC75T+E8cdVpg/c6WR6ERgE7S/xbQmug2YTz2nRh
AnEQuDPa+nXB4sj6OLvmi03zjNSOuhuGRQPFC7k3kpAfWEQO5hLW3Ipe+xBKEPCR+Q3Wubii6C5V
rAgNMINPTdKW256h6xqqJC7WxNxbc2Y+MaM9D4gnJ08H10WCNtgVPvJWuJuqZnMHDgb0vLWM59Gi
SQ0JrVrh49/xKZupd196fFFbC15hvtBcyQ9kpzax75jkYTuHPYoL5Q3q72omfHBxeZBam09IM/uj
kSNZY89+zRaUabpATfsFb8qVMaG/AeRpyoAucSzrlDnZs1PKu8Z51DBSi8F7JmvS8tT3C0J1XmCq
/oJVVdNCWJ3r8r3vGqCrzefvCDBaaK39L5l1WCCt4zwz2Fy4rb//5fdDYC1YV/iuiUZ/Ghfka/1L
f/39Y7wgYdUCh7V+ObHpgowdGxbZ2P20q+w2YC09dTEHbqyf0CiXz//9Sr8fouVr5pBpswVRm0Tt
R52HZIyy4DRa0+OI1IWTPUbMNEDclrN18GP1VA2jj6bBa7iakAU4JgHHjaHkSscciNrnHUPu5TcO
ZfyMryDbYyZZWDefE7zdGfoaSV91y/Eim1vCobxHe+eQL0LT74fB7fjSv39MpmVsV5wz3pIM33s9
n38/wClhRcYnAM8ZJcyp30MHY1MDWOo81SRoWIlYY3AwnU1ZkniL22MRRnuTOvRV0GMXrDBVKbfm
WIH+P5hY5wTkctlR46XwJFM7Mzco2lQAuuWpKt1b108HlY/gL+f+EMwwC4rKtXbaDPeJP0dbfGiX
MiHlbsQ5mc4iJ1BDapB30TsOgYeRG++aatCnAGQ5/XZq15jRrgGayBnDOyTsqSuxLJiOZ1pIcr23
dgkWIjr9IxQ7jqn6E5bK1VSTi/RI/zAD27RRfpgizHoAs0cL4XTqIKTPgmAgh1HuXCFHQFopl2hp
XUZbq2IQlZREE/qqJKgwuGcKgMbqKfIDbNfMu5veOMZjmq5LnsJ1JLp+D/PvVqfMbmLyb9znbrPr
4aFLXrIo/UhKpD1aenyYjJuhD4mHDPGZ7+2FxYcEWvpetKRap5AjZbrcGv2Uvye4zPp4XV38vaEI
TMbXs7cte24Eci63nQ18gj53yInyXQmSKG3UX2y22l1l2rA2lfkaGr1cpWGbbysk5jIkX8ac6NFO
Xdy26n306k8I+s5mcDkyzan5MM/BbWT2mGSyPHAjqznn9ITfY4xfWB3eGYH3TNv0Ph6YnEQutDoT
056qsk0wM5NQA5229B/EvUbe8sqbH0bfhDj+KrslWcuOX5MjEHYIlht8QYMlYVs3qBga78TO8goa
SvMXe4DNW3jaOQH/fNG1bnZM+LHIlGmLHXU9QdjcFWWhjxnWDEFGAvML+nY3MtlnqGTMzUUwCoYR
2SX7WutT4MzI0r3DLyNkv1khcpPydJpbC1r/YFgV2Wqf1II0XrOZnXJK+bu9ln+N0PAPqk/IqQTt
xezq+jgGzb6yao4nkJfgl6+d1HnMtRdQMl49OC6ZQqL26cGuMWvgul6XGs85rT1ax3ejNfDbHZhK
/2Ju/j8P6OV/4QG5kGf+Zx7Quqs//+1fP4v/ggNaPuU/cECOR4O0b+LXBO8Du0fA2/kPHJDj/4tw
YP6QvpQulKD/iwKC9+NLU/quKaXDJ1J92RT/3h4t/sV3XY8Zm7Jc2A6W/H9BAVn/vfbEdhyaK02a
a02+DUaX/62jDRjYGDuBi202bN9Tpv0hmFnekMWa4yzJb/zawZPUDB107nLVxNKVVVi4+mv84U7R
vi7bd2sxmk0jbQQ4/p/Y8lIJV6Vj2eaI7BD6nev1kNA27enPhbJxdVykP9YfqodSAFitQxQnmTDo
qqFfuznmT+0xZYonAyGVE37iITN63osZO3ets/ydMflrNcMfjysnV7rO/CnqN2WPr2OMNECrwa4W
3JNdmZTb9q1vzqkw1C5ymujAjE3Fvs9ENrilNRNHLhrjlvZg0hL1fM5mzOtZAM4Mb80mFoxwujn5
M4fFM3i6/8PemSzHjWRd+lXaet0oA9wd06I3MY9kcBTJDUwSJcwz4Bievj8oq6xLWd2Z9u//RdJS
mSYGIgJwv37vOd/Bgzs59PEs5qA1efG7eDz1SC8ToovuRtLa8HRonuyi3ZaJDxetBYQb+yU+f2It
Yo6TpsYET2O0at/DiE8yT+s3jlQQDHJIRDrzajJlGR72PuorJdtFzDZ1K+tc2pjKhcksePBnBzxT
8pOi/AhWtd2KyUg29UCiWetWH5WRPKGVw+LhJu1mNOvuXIbi2RZfG+vadI0+Or7Su7YsN1OGfqfJ
6c8leviYqFKzRbZrFcH3eUYX7k4NwYRk8M74Q9dpZL46iXzIGwAC7th4zBfZrHBIoDm7awWwIzkE
5MAoG0tpRDqU01/VML8CnlW7DtUzTYB9zzSW6cKxD5JPmtsHz6ue6Ekj96Br7E1YtqrlrhMeOjKD
Bm0xnXQCBydl0NP2Wx3TiZf27orBNuFG8bEClMG4ZtE9GwAP1p54wE55yUAHrpcjQgP8YBXXLRVf
7G7jBAZylZW3hQXYiWd/4efbqlKbsSMnCSTlOnY5YMTFT9930jXngQInT1caz65FfjrilI3oAg6r
xQfSNWQkXwe+eFD92M9s1V8nF3Bk6X7PrfBc6eaNmIP40BRYDiKllu+EG61znRPRLd+SNnjGwmAw
71q03s6AL6+81ab/DMfprWqd56QAXFII+87rsm+zahGfZLhTEO4DDwcYJUGrxuarqPV1wtFVFhyo
u+5BtkaxkljFcqzMiab/q1t1aIb00zUg6keCp4tYwGV+xm00AQS0s0vSeGT5XLvYL+AM5Ze4nB/8
kUP1FMbPfjfTZeviDyh6jBDR6fjgMRrDqrZMdL09dAVzE4/G1zKW6G3SbmP5PDINEOwuCc9Jm39w
bnqIvehpikEHFTEac+AjNI0Qnw+ji2Oz/KgtB2d4Jb6XUUb9OnNUVZco1Q+6h+iZYPcrmK2m7put
/IPXR9uySj+mCpdKzmEthqtILTjvm4gTD9yAY9k7b4lBPTxw+7px/RR3uWSyvG0W/O3wBS6P9XdR
Un+KAfu1okItZNXmXxWRXL9Ty6RWasg7KCRdTX8AVc9MCNGmSMIfNEmhnAbPrZVeCnxsdmCNf0QP
/vcW/XdbtPWXW/QTDvvm6/+4/CiLH79t08tf+xe1z/yH8JRg03WIxbP8JWf5X9Q+CX9PmZ5pmr6i
wF+i3f61VfP1/3Nrdv7hC7ZRH3KQ8tGtSu+/sjVb/5HT5/N60ra4nqV0UH/amevAjhpheUfBcPZJ
l8xYJWWrE0zpgj/dEDhD8lAwS5pnxjHtEWN231w4CxvSQmmnu49kyeSnw79VNrc/wnB/i5nj8/kt
31chKeJjsF38mo5Faujvd7dtMTVt8uHojm1+lCgiRRzhgTG6+4ykpTV/dSCfd2Q8QKrgSoC9WU8h
HjWAqG8u3sv1X1+P+HMIuM2lwDKkDoJhzj9/im2zPJDxM4DgHrQSVLrmFpqsKiFkdIeCROVMMGfG
8gLl7mqmGbszxIVTgQ8cNRmvpVaPCMRJZLIBa1p1i8teFT85Rt5rsmteYqDyf3PBf1oeIFo4SoJh
YWGwLWrBPy0PCIoi6c1wbpY+fO7Y1zjr623Q1bSts/Bau8TUwmr5inKP2KC8pEvXjRxNeoaNDZMt
XEYnX8/XOPcxDCzE+biCEFowIteucfvrq11IkP+eiLxcLGwBnBDc+Baf8u/fNrteicAEokq6cLxp
+qYpkAwdrk7SwsMUxmGwGce3v35Ra/mt//GqFMVkBFokGZp/useseeDxtC0WeBfpD44BSq16TWy1
RBC0GM3q7mtlMjAkCaw4JIN3z/EfOZ3/N1GZlvzz3W4jybOEL0zfBoCF4P/39z9PUhjNXBzYdHEd
xfNwLHyGg8SYHW0j8veitW9F4RgkVfBDoxc1W/zARdJHmzY09b6Nqjt+8RbtmsVolIi/yITX5fok
eo0GZQ7aNg8Bsus4uG4scAktMWGrDA/FulRFDJbIuSPIoLzLF1mwXxyBLA1bQ9oMgIdGEDVnPKbQ
rdp28l59A5OVZb2W6Bv3kEjmu8a4UQI467yEp+Ln3tajCcfuH19ML/rUwmouMfr9dhEF5Hrw197s
pHuaiB8BjVwyP8K7QTX9iW7Ggu7zPjxJyguYYWaiXrdjVLKzeC1Xm991qkvMbuExM8cI3a6BF948
E0pnXhg9lozT8UUNAiIBk7H95CbF1pZKrE3EuWswEiiOPWJ2PEePixsmOhmi+0zd7wR9D48OiO+d
JZwbL/0zaep7aVWPRkzGAXMffRyTtR8TgTeEwyOEOsnsO8xJl41S8N3irQMYcZDWEN0zecLajbyX
o79pXnuSSfIwDe6zoOdHZzFbHhWKtor0bah/iDvrXt2QU8j9JNAp0p5rbtbi7Q/Kx0GMijToLt4g
awmQxUTtTofp/NCnzbbiREGrVjsn0Rj5BoV2xMmpsi6VRYWdDWCsOO0zDPKBcfFg/03ONyOt/1hp
SO/jGXLZPFxOkc6fHiMVOEqpLttb8PHo2hZne0j7swjybu0Kf/HWd7eafIw9zBBk04lGL/4JlhIK
gV0x37GBgkXSPyeNfiS9mwjvqEYcT7mOpuu6IE9tfByM15LPNlPz3nMWAKO/LvXXoMUSKJKakW/O
uC3B+Z3FPWmBQFFcdITZmWX9FMwt8Welfkqq+acbbWjBL/iAcolUe037GvxMz2fOhhNs42p4GyAY
Zk17p8uCm99Et1ogY6jat6IgAM9vxzvKQ9REWI+7flW5FcHVJjMoA1atKlJwFr7345o4frj1ipgk
PBtRlMwJN7BpXfrtd2GCe/WLGWlOBYiBNjsiOAgNfYbwyfieO+ZTLz+6uP6Im+eRfRnCRnzfj8PB
AHkoLQitIMJXQ6b2Tr1oB0hJ2WfPXAgOEQQ/XpG+2G2FDiin2TObzlNuiCuPL4zoAfJ9PoIWx6ia
u/5nqTLQqnaXriUqc1FS/BIterGnAd5CSHzPMDOlNZ88E7aCh1DJcK7tsHgoDUz2qFjxkdD+BIpw
EJgoI1O/1DVjcdtJifK1aticIE7nqdo2RskMAGR8buN17Zzk4rko92LPP9LdFIWJYbY0D3bfnKzm
2jQGbvLJeptTk3TD+UgqVLv1UratMY4OCYE3g5EQDzBn7c6r1Dd7BlonInRyETTUfDnQBlc5S7p5
7nzXGSYsiGgrG03yjRico7Bb1ErJc11nH9pl7fLL6S21gmIr3eJnQLoXt2acEFdtukRr0BPuS0ht
Hj4hhgcifWJslgJSCz8TpOYU4seY4DiKJ/yGcY2SDmMOEYrO5Ox7/TUaWAI4UbibSSEZUSa34Bwi
ugm9V8D/RbqM2CYrRqqNEaGq8SF7nK0GwfdcTiwPU7ifJuMHErAnGRFpRCADetoSLIf5aksObJ1f
TXcZ+NemxZ6GOKYKENJRwp3IhH1ve2hdTsgLIJ4HC3PxPJMXFzkSlphQOfwaU88t5TZiJ1wZr5qC
/E3ikgxC/TSkBdNj1CzN02hTc9nEWXoaMZEEfI+GEPkX981gE0ZCKwkPQYY8O4Oild3Dki9JlJW8
15r+TKzwzAX40jbEu9DPVMaOttQnMm469HV0sw3gO3muWKnbaV8Vhf3W4ltGKO28otOvL144bnKi
StZ93yDcndREpE/NjUHyhxk23iXzr5Esf0ozMFFEkzbW3iclKWR5lht7kU6vpRMghLVYOXIAmGxH
u04kXyJQcysbBBmmmvGrRUhRPFjlTmUUuX1vPllu/R7E0/hEjEW1ruQFKofYIww5xPjQto0Vf8zT
51JhH5yWCgaQ2iJmX5BVKYQMtkbwzKBvnkaHrHYnme6lyuIzQWLJpkqH97QbBFStXm9pY+XEbJbj
pQWsf8nc+GeiVLifbZfwNsfdp+D2JXvrdZRcf+oFr5mtefI8f9u5RFunA6tcbBN6hqfT1cbK9tEW
hgXDhHQ5jBeFvDqNSdaJibV/rPWqKS29UZY2QUyQsdLTarEHDydPK+lKBt7WmvsvZmjMIAYk7FAr
ulM0aKwBoZipDISq9QKO6IszDqCnweW/GHlHfVwI+m6KGJY0wFEGTe49mfHl2UX84aBZWwuaUwhv
YVOH1MVT+s3vUOO7v9xAxNaHJBUZhLiHMRwOtm4UK0a1m00ZId7L1hlBZPeIvxmWobUFxI8fbU2q
N7F3WHbpkfH+BtxuQSme+oT5UIvMlSWa5mInr1nBB0aD/1GVDIzoTc6rlOFxmAv3An8WhOvs32RX
XnyO2cxPejhyQnx6fbijykRxkKK09NsI3iZgqqquWJn9bkX6hVzHc8KmwDPQTG8LHUvEyTnOvJ8O
2wBCnZNdQHZT0U/JvZSNy7ooJKqw2kNUbWZ3LnCkpg4FVL/m5DvZN2GWe6yb4Gn6i7ImbA8B/Yzq
Pg/rl762bjbha+vK/upA0yZpVYI7wJC0osIlx0voV8fqvk2NTa8nP+iyIZNZDadQ6Yr26Ye5llkt
QHVmj9B95U5txz4GSiNuSHGLVUA5N2n6qkyZlkJiAUdAjwoSctFiB+Aa2zisk8UN6b9kCk4LUzt/
n9ffR1NAvrEHufHHklGGtSCpm0PeVN9kUP8gsIdIAdbknFmPga/ADLMLgB4aNpW985r6vYB0EOO2
WStrQICytNTYZdF4oyNWjL6I6lIMlNovQguT+6/OiKxwr7qyy42NuJFqBHqkvgNgR6NorMetO8Eo
8GroS7hFw32bo8YxTJAuhB+hqyfOK4FZQm4FQ5K+wEU7vzUzDhE/xrJQjeIpCG0ccU3I+E2+FRXJ
PM40pSv0OmJbdA0Yab/a1j1Z2nZD07nTBI+JfHouNaE36LwrBpHli4+zBmdF+WiFCF4jIkyBbxZb
vcjBjAhnwDgBumbK1Kun3M8ejQ7sQNXc45X9NsUsXSn9SiQE9l4VQEicwXqMEcuOsI5YqTdw7gnm
TcSmn0DQSooLcLDVg5nl9Kkb7+yISdFBBOwCt1nv8pxaISTSZeVYRFwMKn9LCy87I2pYbkcCgVMr
pJWWgqNw9Ts5ZM6+kbewGoe7ME1hTLNCI5sKwABBwxVvcCHqtUjQj+ghe49DOe5oSJ50Sx5WYG3z
cnyoh55UomDaSeCVjhlioRvhs2IDyypNaFoF3wKjSnthp3+IW/0zTujX595c7wgt9DFo7NGIIsKB
2Iqbh2xDFqqrQbdV5tVaO4m3n0Ayk94h3nQzhFsjhwqmx+5kW1ODpCI8heZ0dQdsPog7CP9gxlbM
45p7/5p04U/4rMamQ2zN/MxY9QUKIbojGxK6b7Db2H7urZrbK4zSn7VlDBvt9fupyo8wWj5VT43A
1J4qLxy+OoPqVir84WubXLcm+Ql35ER3J1jbFoqzzpccL2aymUJW2kW+LaT5xKo7nOruE9nHwdPc
6qjr1M7jInMwbOuR1ysIIlRvHds2M8j8Gla4VOywvguxhAnfEiSQzdFRWvVrsSmVEBQOCihiOq+b
rkdT5aJfNZrXOo+i7XRFhW9dRmJsV4SX6I09fy/ykfBR59y7iK8cU7SrTsOsljPVeZ559PDRaiEY
vEZdQz+DHEA/7Os9KwAVjJm1h7RFgjk17q4wQAxh0SdiSlaPXHlH/5RlxKg+Mb/pJ+VCuG6xGoNR
ns/2FKpTM7nxyTEqjA8l0+w4NKrneejunmcvO7izqx7j2aivTZF+z9r0ZLQW3amuhn9eGmcFoYM5
c8kJJOkPFDzx0aUQw1ETp2vHNsotOeeo9ilpZhK9k6BVexHY8TYqrCc6v0bUnnRtY4YZGg7RJoFR
QwQ3qo5pB9MPgUxJZKuqGtBzjarqk2MP1dFuf3SV1Cdz6vWJO/B7hjoIN2lIhEthntrlB6aYL145
kTpgNs/5ENx6Hx+3ix0ZlGvIIiwseUpbHELUVT75OtZwapYfddb6Gz9tOEFY9qpt+vpkmXawHuuY
0kKicGWsfDJtG2blMtOB9B1tf/0R7l9yVHF/Los43oQ4OdYiwBauGkwIERbdvXDnfZcFyBXGksEH
543MnL8G3GyADKrxAPXRYi/Aedj6GtwCf8qBYVHmEovdhsDmDIvkzngoeNzqn8qr443rq5uvu30n
SnVjEZl38MEgyxig2mBNlwmZRZ7OMe2QC813jylkpHu/aomgPdv4HRmK5c9Gy6yL38uuizFbmvE6
1eFd20d8Fnbr3f36EU7+c2QXm4puvNF14340yvzu149ZxE86ixrijEzSyZIXJ1HuFUn7SjqbXOby
nBvGdNAZEDpDcm+3ART3+NFVLFlp1nz2lgVChPEbgsY0MIwHju6plV+j0XvXQ3PsDHkD3vsowVuz
pl+xtndMsaZPyFz8Ftg1cR1T388OMaF2u5vdiIiniSRrr682xngMEobqcxhtmyS6A3tx73DQwdgA
eGAm9S8j3FFa8hCDxkBcOgIRsSuEdtsmLC4WDYpMpxvJ7QID+QPHzRlzJxKaSe+qNJt2s+Mf2LHW
gQtByA8Qk3tFI1YKH6Vj6m2b12SIuUdFGcJg+UsYU7uQJYSpbqElLf2PgkXMoax2I0ZcpbUztPWQ
1uI2jvnT7Hn3irQ4kIL1t2qKPiITq1DXfTcx1617sCpVbsxgE7270KdP44/uoSMiYuUJ8J5ek9Av
EkT0TZTztrDZRfPwCp90oZteMFlDbfbux6J+9mucOCigmQh+y8bCBonXI0QvL7Vlvri1yey0u3NG
D/1tyQSn7csd2M832c3cJyytG+Ss7X03OS++ePPc4tjHA7xWQGKuc218J1xbM8fbkI13Mqhohqpm
bmiQRFCPT1L5b/Ap3szEerU8yMY1jjZQ5OD7aA3CibZN3EcYw1auhbgmp/mASw5XvG8+0ffEKmRa
O47kZKql3D0JSt5NFFbvpL49Kyfx130OJytOrM/ArL9FxH4hd3kjuokYik5BO/Bp5lQuZV37oGqe
3mZCUG7he1oCSeZFO0ZAxIxpx65J0CMaEOx7ElEww1eZrQRqv3XVunrEtwkgPmg+KuetNHx7Izv3
cZwgEep+AI0MOMMj69T2marTNb56xq7T1rbjdxyxPjgcr4PHNnAfSnJUTVUxUg2C8zA1PIbxTH4k
pb3VGuNWIN4J6AFhyykfYsbvUqUY0wWGnzkS+SVoymHf595XAdm+GsNuo5K0AVNqgRHDIUk84nEg
FQUoLa0FclHR0vo09DRHs5U39N41Jw6LExM2oLr5RhPIW9EUnTBZqA+9ZMB4QYIWoI9PeT5/jOSP
HyON/TnsBsp69UDcAPpIAnqpAzBo2ICoecrVx1ykrANzqV7K+sWqM/PkDqLZBg1PkCLTQCmUVHUT
fvdLV720PaP/VK3xVjhYVQn+Czv3KRzEXdf2UAU5F/fFe5Ihg7aE8dKlLKxG06brZAn0xCriVrFF
2eKYm3ouHmG62BvCUyn92bWHZsmKtLd1ofFYStR4y1ico+a0IanN3+aNKlmhqnppOa2XFZppMGUv
PDBvZTYT02qnfmxcI7lVOoEJwc0jDe4KurJb2Ynhkp+BwYH/SRqK5QFO5CwBAflF0R7a3v7RmG1x
bFP7HAFX3f8KvUwA5h38FuO2GBQZN8EUHiTcjaiRaPYbngDGnfpQFs1DGwALk11/X8dkOJZh+tm2
UGpeSgFkuNaopctgO5T9uHFrp8KuUz8GSbXn7cu9wye1jxK8HVHJkp5H+HoraeZbRlQMtT0nPdJP
Gm9zybTAIrxiqyhPf8USsqgtjTn7O5HmcqsNES6WIfwjHB2kIt8QK9F3PwUzYLUZvBBdbpBxNy1o
bhrnqQlLSWpk2EN/n3REFGRzjqOyuqDo5zCAXlg0SXyNW2fbd1159oZbT7V6Z3BcGAejvuSA33sX
0BtZEd1Qc99mJMh7OFRXCYfLXR0E48GagdQOjntIOkDPMwk8B930JYP0MLn6Sfkj9a2tXHxZYmDp
wHGEBbdOH/2OswIw9z0CuHJDWDZUffkwzGhyVd9/KVzSKsLAZwNzgk04antjdxnQ+kA/h5aXb/1W
vOWZtjFwdde8br9XHe81DBbfEAdyWjP004sUrA8YOw56CC2LerThpAcHo7Iep9bMnrog/4b/Pd2O
Ew6AypzSE/zJp8nwxhN6uC+RjvHbTzI7NPBEQUgf0zE9T4ppxJxb5bl3vA+RNa+IeQw2IzVuU5hD
21ihR3Rac9q5evzSkSKyNb1EnwTnp1VverfIBFfRBdl7CPFn7xo1LHQ2553REpxa1KpcG6W3B9Io
T4MoH0JhQ03jwd5OGRlARp9+NaQkqTpN3YM0hD5iPohWFngB8o76O1sBfiMR5iEKDLqGzcUbZvtg
Dyc/yvQdbpgdXv5f5CG2m2nXUzsLmflnxw45Q3uRf6Up0p6nwr9r0vkd4cQFZF0WV+Z+gPh9D3YO
U9GSn63lWB6FYKAm2eWBGFBcy0RGa5XUJ8/pmkNm4oBuevFaK6QSno5JAQX1P428N4LRw6v/U9d3
Y+zxR7eGXJVu7X65Wwx0Cfz6YqeNGmOUShC7W4e8UvWNrrOBoXE7MkH1QroCraO9nTZx69EOeTWo
sfd4YCk2yEI/OIoHs0bCs4f1sTPD0T9VY9M91pquIfa9dhc5E2jqxQOTLXFJNNiTSECd8eYfYdsH
+6JCTRQMHEETDhz7EYkObQGEnYy2wXbhbGXvBfjsx8C0Rk85DxFYSsYH1UOT6GYzg7+ui/HeQvyq
YB3u3Mirj3UiQc+50WeqRPgx41tYtSOhICYYRTPA++e2nETgBZ/oKfaQzM4/grr1Nm4fOudUGzSj
ejDpTW7dVI0fTwX+DqlTt/GY1MiG/YlI0HlHOiKdSpAVyKbepwjrWjGxdEjtshlju+jZWTCSrQdg
sHxqg7OLoBaMA8KeUjc1U/ISV1lhnu0GlToxyHcanubq1/An7u6KpJu36RDMO8vjnALYCRcxkv3j
IVf70Wmq3S9DXxszN0Cay8EO396SuLarQsKU7eKkB4MfsbwzkSUd3CVutx67F2XcpqxUa/pn0aPZ
lPGONKU1XTpwdIZEIeNVzcFXxrXuyJlrv+qilJe+1mc5RcN92z5iz3ysk+LDI0tn03TU9gTEtnkE
AK3HMKTY5NuUOamHkievx43QlnMYw+H9Dxd7ZMo9THPStY1tCsrv4BQjaAJLM7AvlLXBgjA+9YWY
11WEWLw2vce2yn6ErA5Hk6IBLovsdqjnxo1vRM6hj+puk5rkvOveAHHwMxnm7pFyHni70Zprp/IZ
A8LX6L1xiYZ1D1U7YkMdy3NluuNdl/npnsUOZhsAUUcT5RHZoXoO23FjNgiu8VqwEi94ZdwF0BwL
k7SRmS8gGy++Hc1HV07fB4eRCZRiE0GusZlY5o+jU9FpwuZ6hrHlLzuUQej8RFux9b/mMjaf9Atv
mtALgJg5LsfZd61971EC5+1NVXH7DpYcTARgdRJcyXseqp4WUOgeesPvntI8PNtGsB89t71X7Xhx
R3TP2q79rRPPuLPpUvEwvnA4gin01axp+IVqGi6mrgEt4hZzIJT12vkMBC7SyibCriTi54h7kLEq
hiuTaQddlE5eWrE1yBPdpI6bYXiC55b5h8JAa4W0DfMzVqK7XP9oRd6+hHZDMyvJLtBlCdqBE56X
xqen5vhaYmgyh5THwIEdTywCm9DFMkt8ollTP/S++hybHGymNdTE0IMd9scBrNTMxtAkZvIMt41B
0iN1j7Ei73U7iLBmM5BPDYESHZFha51BIJPkwB50TkoDAeDRYtgijGkocMmMwWSQoz4b28IsTl3v
VVsaZMaRZiWLZ6/dU507xMtx+HMIeVmFbcsOTvYjVRrYzuRQzC7vVGDLaKZpU+Qp3Q1+a00STYDQ
zDW7bWia5TkpdbwjCTFIJxJZcq+7pJOdwSTwslvdwAufkvGcZYQsKwqQ/QTjL87nbi/C4ovkeLeq
uiJlZG5uFVYQ1rzUXcva/GhR/b009A4po+qfcZoztPYktCracPPYseEVi35QNwEVV0taK+rKPlBU
VLOxV1iDjpGXVrvescTeGAumHWowNq5a+qRCO2AfaWTG8ZzfcHUJiMK9uBLUwS7PnXWxu+FbAhiV
oAUg4imIq5bUG2hT7CJVzAFlkkejr+5TWAebtrSJcIkY+tSwUC9IRbFjSuMYA6iCjOk81qX5Svxh
ep8Gpz4/BpFt7OH+PGazAH+kKcCmAONRM9T3ExCJTWuJeRNkIaQKU3nka6f2rUwNeYf8dp1XtAOs
til2HhbRxzGph8cJJzkxQ8191UiiqzSTfzsywtOg3KW5lFqP9fLDSEcMGnnM3rH8kSEZ4VcJWCp/
Ji4pCKd520YsrxHVzjWaydZu8+GpPcx9Sw/OS60na5kF+TGo4F//rReAiKYJiBjzf67WkeNzmsbF
zRwmUIfN+Ew+GhnPlqjW/iYLpf4ibUff6YUTHs6V/oKmz8H5w1X/+r/5IqnxmpIiKQariZxUHELf
fwoMwjNaznFtbX5B6ocKZGmO1mX+kOP2mQBnNlCH5JSpB7QTnBxUwspWHmRpxE9JW7PSmvN/6/5+
FF0Mje9vpPmLSu//L81/7kkqjX+X/C1/4w/Jn2X9A1kPlmXlAMKzf8n6/lD8kdIrlCd8z1E2ij5b
Ijv7p+BP8v+U6SKrsIWJBNhEM/VPAaA0/4GEXgnPF2g/EQ24/yUBINf1bzIol4ai9OASWwjFEG+4
5iJ9+/71MSZ3/H//T+t/NYxco7hm+kn/rdhDkZ3O6D3eohhNeYg0nlw4HhkdssE2j+WE0fuXiiYy
xKsNHunYLlDUf/v0bv8P+d/vmpLlmnjDAlmUcBgss2D9fk2ijWcz6iVbZNG9WIZ0r2B6SPck22pf
1mYNf5dlMvTG8WEeQ7HvHQIX//oaFt3j/1WHcQmIDn2HabhlKmmi1Pz9EogvLAOTbG06/DEtNhyS
pkf4RhqRhUGRF63btHW3rXI///p1rV8f+O+v7PDeeXnblQjirD+pwRzXRLWLyxsIinzGGoSPNWEs
38PfxpiJ4d3p6p9ZoHOYbS5nAJCnwJCh0ue+aZ1aJyxfjBIHZlDiele1cxXNEh8FLHkCl8Ecg6os
uI4CwGmfZndtECW7IpK3ecI6NNPufo1a5oEL3M51RX1q1WcK7+uQeYsZzqDZqCLmo65XyYPj5e19
GpKRA5DhljZJTvJVD0uoRN/jD0C4HA0QMWmanM3csl9huwbrmlPP0XpthgybhwSyYxR8nSBFiMes
zI8AQVofmeNt8vuEv6vPlQNAMEYxlZPTgcsNklz4YTEv8okfJqMIHFEEgGZ2EoImpHfAmboW02uM
ZOkU++rRTEiqNUs5H717XVMnoHOcd13UExtJRYFkc/7e9lb7RIu8BMaLQt1VmOMiHV6FEerVgubu
ClQVUUeLnDb2AQ9Jdg4N7W2BKPPZAsV6qGVJL5wDN2emqXoemrQ/zZaSK9/Pw/u/vk+EsH+XDTJs
xqEjTDDaPL9krPxZlFra7UQ0ifM9chmRTQZ5ZKE5U0t6PBB+HvA+0ktuQQJUyrpnr3Pu1b4LehTp
82BxE1sc61C/raTsPvgQd85oBlez40PxIuQLaFPGPf3Ue84m52z28qNOUBi5iA57slmPWICblekO
D4rUsVJGxpbBlXGO5/RhTFCrCav7nMELiiQz3snj2aV9Mm+dcDJPCoPomhkcpAFdGvtmiiHVKotG
POqZNkOSQBeKduyhCjrrCzZJ8iHm0T5l2cvEqPzJs2e56tV7HIvgXoqWUwN6jGtMJupc5SRllP5w
tnrqrbA/uzM+/wTAyAOF/ghJcF8FbroTCOcaX0xPHUAgDK/W/BUyHEU7vCMQcu9umAFrtZHyan5j
XfbP9pLBqspXLeOHXAaCBifsRxKCSfjN/GMBAG5tZRoqgOs8laQCbtPaxZPTJfpI1oMinTMfHo1m
pPMm5BY82S4qBsJNiiBeFUgfT1YGrHsawnBtCqwapM6KnsZU5FEEdebXoSF92lecV5XZHNHlQUg2
TX0vRucnIrx51zbz16LvyD6rkkPPdKGxHhPHMZgJwchOCazJRbUZm8K7WXRFss7Hz2ozVRnbd2LH
rqHVGceRQPm1hntzrCZG//7FyW37nradeSMquL4u5nY7LZgapNZBzCW5gkEbPyhcM4tIMx8fOM0g
ISPo0UrEjSnYeMfoJj20pLuFCe1ZPLwMBPMZ0tgwv7RFOz93iF3RN9bfRKAV77E+1UMJ79a3kVuk
C0opDPcU6w9DhJGDKnsgwpORfUGrvqr0qua4xleRgWnOOixgztmuWDPtLroNGl1WG5ATZyeHWPTF
lYXgTgbECbUMhhuNC82KMXtX00T8xTDuKyba69JmnlVPzHkkq2Gr/W5xZB7qALkKA8boFCnzjCWW
7kw7f6siXb6046JJGkglQ9t1j6+3puezC1USrfoxMc4lltENRNetnWlS0Z20+FLVCwUiKLJd4dEw
LrL0XBkQlWIfvWzjnxqVpfedP1v3s73OZPLQzKW1T/q1S0k7ohXRM23JmdAWED7KvMHBeM+mHrOy
SZO5zHAOp3TkZNwANze9w6x+WGWp7hmtrjSx3cca9DQSjhQbfVHXO4+AJOSkr1oZybrvKlJcCpsm
vpHT5Wz/D3tnsh25kmXXf9EcudAbMNDE+96dPRkTrMdoABgag6EHvl4bUSWpSoPS0lwTrnhZWfmC
pLvD7N5z9mYA4LwWJnWsaAKnr6BSYumGq5lm/NRy7lBOVZ08gWTL/cqdGgmsNMe1Au3XsS6nMpfv
7N5pjzT5j0USX8IFuxxXHdcKFpk175J12DrAD2A62IOdHpPoN/vM9oSW/MGzF8wkEdKtK42bLUVA
5MDQqCExSyds0TmB5ZeqKf8Yhh+dzRxHIgK/+dTUpvniNtM7xMGfjrRR0fqInixvWHuT8eFTBCt1
+RQu64Zx7rwnkvn/kAkNEAP3TLw64V/qwfpYhoMxfO296jveXyUZSnSmANgiYzd6Uj6kQ9amrl+K
nlTlFMY51ebJYR4aznur9V8qMevLDDmwEvo2OHw7KmzaW8DnhuVCjnH5/hPjxBIIkiyOzlPP5e8G
fm2DoTHc5rmHGi0k8cxv5zlMbX033JH3s7ExTBQVriRFidGheAxJUTxmons7YoHtWneJcWudX61v
t7cEXgF46PToR/6b0Q8fDYLK3kunU9kNKK1Dv90bVfsnc11xs4q7mhr/7FAu6vnW9qNk2cyMtuhi
4kn9eCaALNamY1h7gHLYzMGBnAyzU1g28G+2uaXP2vaKz9b7PassfRsa/AcKREzDywkZavk5ht4X
g/XoEmSUEmSVH3M/fwPKH+zyZSuVqR6vpiPPzMUyUI98cCueUIjXKuxtPks1WFUE0QtCF33ZnCEw
WAcnQz9JY4tRzQ9B9oCoeBKvisL67MrIWveJHIjfVtHFC2B5lw65T4fxbCkqAc0ZLQMj6/eST3I2
pcibS9u99kewuhynCMo0UM8ws8ek18KqfupMSIAdV+DNPAMCJ+Wepcj/DCaMxzGo7aO9oJZsTe2u
VGXPPAgmBtEVtfLz2d+xKB83xMV3PQqIVZ34/srVlA0z29CoeaG395lBY9MOvvLUzLemCZXTqXj8
GeEnMFja68q6Gd0pklG181vFWom/5GyMxo6wSrKrnXJnl806r87+5JlYC4Jhy0MvlNUjTYLuPjnA
EeIJNQsjHgNgyHtlOW8eH0n3AOnhzspnRuASNYHMf0R8IO5H1w92rjH/oEupr73VBLwF4JR0ujav
Idb2ya7E1VbmH5Lbxltau/YlaBfVt/WMyKN6FMuXpDd/jQpnGiJbe5PQn9tXun/tQuNrYsh+NbgH
sSJKfsesQjc9fIqXwWq+5xqQEIStdO94hbWLs8ZY1yjh84DwP42J9NgWuygeqp3Qeb/l5kxNDtdF
lDkfsRPsIyOj6jB76qZa/CfzHCLcgVQTSMv/ntC5dE0V/Y4H/33OGjgfIYa3QEznv1+mudnB72xO
VUKUz+/0FUbyfHIHP101TYDrfSaTMfj3prc6BnbuW67H5MWSZPZ6pyQQn2CInIYBL2Wg3jJPH53K
Hkkfxs291nVz92zGviYRZ3nz6gwN3DIs0m1Q3uLpRhSCyX2ah7ua88rWBMe8cW0K+hUfJxKc0YUX
wXfCb2eeRHyujeii9ZKbpxnQ233PEqpk+tT3B06YJNaruDxnDRFIi70btzmzP1UuqHUeSQyXvMM0
/7AmLc4z6GnSvnCBAWD/Gpo0fypKozk5wGh4/OIfD+iMHkSdv4cuh55/As0hjnF/dZkHimRGk79L
3VyZayVwSThAQisrbl3fHrnCcApYNszIl9ewXXigE9UdDoHTPeWlM1xNyyx5mscM5PirzW4xbcvI
6/lWgYWItNsLp9K30hf+pmvrZAfu2z9VFjg05vP9Z5PgY1e8mc+FLxFV9CLe2mjplnxQ/2ZHkrgQ
wA4YByDqhaM/JJS7zw4m5i5LBxARiYtwyymGvc94z1LRb0BsNGabxHqzomokz8L8KdbzPag9k1Wj
mf3iAxusrjn+o8qIYmYaSd6hjNUGl32arsa7ix74zU384rkm8hGFsML6rIsYnU/qmieVunZM6ERC
QIWOfrcrqvoPtuPp7FrVw8kbY28tPoy+bec1FGTKWX12GBIIE1HCD5xt+QafXrhxRKf4Hrt/PEKY
YR4bL1MWlk8ua5apjq1NCBPv7rvIXr2p/JAJcXAAo1c7UscR+tYJMaPP8dt1SJzrzzD32hP1i4G2
+6hNtH9e+hEkvPSi0npz7SX015pn2+nms+IVTa6YAEYTmfIJwTd13eCSVFLujSCmuQB+9CkD7h/X
qffkz9eGaKAx5/2hJ3zMfQKUCKqE79afiI3nCZDWIYvfyqL+GccF6bFp3OXiMI1W+cKbfNwgybI2
BW+zi+1B9Rn84OCz+zyzIDyPnz4xlKubhvKFwsoaxPSzZwi4hyw0VjWqylNpGnwGO+nBMyZn346k
kx1i0ljlKtjrmt3RjHdpTVrfvXFhIANcCw694KLYbVYYZYKH05fROajz9Zwzs/Mtgv7l9GK3o3MB
kmhto4CkpplbMNplyo6aXhDfwlK29lnku8VIVmH+8PG5nvvgUHA22ksjsneGiE0+4xIYgF3+jZM7
o9ttXpxhwmMZ2aBPeUHj6GvJhnRGs+PvAs+GcfJzMuUvTdntvEQPW+YaMywZzznZHm23doaYHurQ
2FRVAfrTY5keLqkF3kU8iAYgsEPjrg07s+9Vlc+rRhT3ZOAxPpMSapPkSlwo3lhBniFWG+Njacc/
BzNLjrMV1PwvJ7+dfvKfK8FWvOEEKCew9kGG8K5Ke+dUTfI5I89w0s007VIm8GbQVq9M1w1T3+xA
JNciz94LdnnbeZxdaMSCl7cT70zDJ+LhGQc99OVL4jhX1ogfQW+w0mK5ckZxLgk4udmhYH+87a30
5omB1VGm3wxWYufeFmyUR1s+Rqa5tYpeqJe+e0nkbjSfNFsnJYYwhhU6DOw3zWD6q7FvU6prvdz1
yZQ9ggXn7Mlh26jW3wZgJynVj83acpp808rimuF2udl90a3grSONkrK4oCNUQIPX/ABUMp56b2p2
WVHzhrK6aivpIh7jGGAbEcQEXN3JaKfDkAbxXc92fClKAslsG262Vfy0TLpLWoh5gzGIjNvoiDva
92w7kSRa+/Dm7aZELWyg0IXnzwcreoa0l8FTjIRgEG5xqUPnjVOf3rDCPS2H8XPFZYfpmHUhHGZv
9QLIyLL69PfhhFGM44mTUzavk5OI7fxR9+70pGxj62X+r1wk8qnQLMKqBj9SbQD36ObA2kOFXDt8
ti6VQ3sPonDa6iKKEC8Rd/EGz9uXdctyOm+/YWrUWKiDoutf7VThsUzT8TIig2Xqnj7lbSzgJ/7W
c8XeLyToxmNLnkPAd9Smjz6Tyr2dVtO24EbB0iBzHpaskmMcOF/prAZk2AXvam6Aq1pb1TXM2Gmw
Ypq2JFKstUnjYhBlcsNiQZPBnX/1iZFecqZEq8TtyGfg2YyMIiLh4u1sEG37FuvvuSuh41dZse5U
al2MThun2EEFVMbjOo7plwIxrDwtj8A+f7Tx8Ox68BB9ENgs2CCe9nxsdhNbWcuVvFjx1F79pvs9
uyMBc6UPk5z9tTOwdenJpF/auWT7VeIxXP4qRTM+WTAnjZhjXD10gB6y2TxRkrbWIR25k0rN8mPg
XoPFLV3xshrODtzic00tkFmO6f3DtIvsln20eO68Fk0q9kBn0QBFbvXZZf5KAAZ0zJ829oGFvytu
bhl4Z+G5VNs6fcilG93arPeO/UCIiNPwlwpE9d6wC1rJfMDU48DNVaUR7QhMJmFwsKiTvPoModYh
ZNdbKSCJNjUfjU0nzwkcCf7/PP8CG9e/KPnHr3wCenYC0c0EoO0uBjKfxMQywNoNlge7iqPL1kQ5
RG8dqu2y1q9s2MZE856rnKWzb0zpgpcjjF4CmVMN1CybxXfB/uYMXQmyQ8VGhV1deDbYLZ81N/Rd
4mXAVm3/5rutuXEDh4d92u+5W4UL+nBa25TNbolqvyLT6e6A9Zihd/W1YSS7Ar8Dc7lOqm1jNRot
+FiT2qc90QiWn0EJisT2J+Nad2W/I1WjWUyJ4DinzJUK4JtHPqQu/tCnx7AB5TTksbqT+VD3ntUv
8SZWWDNQ7b71r15QQb0e5ZE80XSB27tSMHYeyJfxKWor3+d6mE8UK8h15VtjgIBoQxAMlh6shYvw
MY8/4lo+95LLuhD+28QF+ypFK65mkp1DU5v0swf33Bbi2BMje9SBP13I3qGLmwcNCS+7pwPGDzpn
6YdfMlaa1MJVTqCLoXuEqZLVD7bHwM8qb3ql8ExTkkRBLn9zu5zJeRR36gHoj103+DC7am040dbJ
02STMGYiMosNj2MXaYtMv6CHHzZOYEEFBGcM/XoQH13Kv15EdLfz2qL+Bfjt2GHH3VGsndbwD94a
i8omBej8nFeBscpqdDNJEnJPt+g6YVzgr9ohaSJlCzEW90BhGf6zSj4L3wH3ZuTvReTybPCfW1OF
WEKjrSmmjTPVyUcs1Bu9LW8NyhgGMq/m0zA6JECyyF9nhO+PZvRMHIYOBpvr566RmuWvig++jVNU
V/HHENZPIf/qY8ib+zzRpjAnYiZlk76b7fCnp+E3JR5CxWtlOOmjXr6MqfrZO1h0Q8qhF6s4zrgf
r2nih5zgCGGOQGFdzXuU1uew1nb16XQtEzTpeQdxbomIXxf077Waf6MugOOv5hOlc4tc3DStvLB5
SFOH516uS04N13lhSNczwwA1yUNtk+8NkMIcRBaXd01xEM+Fc5yhoZ0Ku/nQvQsTeuTv3GdKvZPb
2lclzXOHUfKZT7LxWXn+Q014ojiK/mDFUZ07t362cycmP23dFReFey3GNyJu7cOec1pYOmvo16kX
b/Z+umPA7dhPwwvJa7w1lkq2eXfhETydutp8zjoRHJiq0mfKwmeAs3czm61X7G16TYQyewJeD35V
7h3DpUiSBfM5CVkewBK1eijwqEXHiwUS51YwRyYVxATcpVFwkI2gQZlqArqO1i+Ozbm8CtPnIc5P
mSNBZ/YeNbnpATgAhbBKxJ7Uk/kYXGKVPR1Aa7KNjWsM09ZLzZSDDTFHgM/08wSTbncinUAOGkz2
UFUcrt36akJo34Z5l56DzhRPDTVKxmFkGnoa7heQ9i9ZmfoEomljm5xCnWgeeaAU7ms5TSEN+p4x
8iQ3ZNusM7cVWOKWOFOhcElBaY8DnOQE3brmJW2CZst1oFhLWndws/M3q9U9+/3kPYdRS/F99DEb
kU6nqLNw9bs9V98r/CFcnUHEu8tkKlgO5S7DAdNbBpy6LruBsqElkjUbm4/5q5oFoQbDO4akoXDQ
Er6ddQ3OI4mJTRGNCk1I4G7Td8R1qN2ZApR1yBg9rce1meEM5caDXrELGbes2qIpL9HswuIECebU
1TNIiW6D8OpHEIDtHpaSWxoNR8oyCDjABaDYq507JlhiaW1MOcw8QbSPt4xdzFWB9mGegYhXLpyB
mDHCOU2T3z0yn+S3jelwPQb8LHLCH0Btu0r9JIh5AYUbx8TSRFZd8iC8e6W/cUPzZ54l1tUoTPqa
2EeIcboGSSNYnFHyXPnyS6oq3XXxc088ZRNyGMLF0B6IBXMlCTkeFL+ifOC8Iw9QLYOTn0swHHm8
x/vHIDTNz7V3tlGXARoXICXnlIMpeOmg9N7nZZ2S29gMUhLCa2/g/hEHYFUAAJ8AeLrkwR3KEUlz
cAToDTEUexZnUMWh63cRYNtEPQY1HPOMLogPg0rH0xspqWnT4/bbQXTfmCqqtkT5eKHbd8HyAVw/
K1LWSZ3NTzdSNOOcJcpZePC2gYtuNGloGiOc9FiMYF8gWCgUWiUvbp74ECBiQtgqDr68jlQ5I6pF
PTxMFyQFYsVnW7YLh1Oe8muv+nTpEEcfhrYvfJz/Miw1rgtNUtg1NIwTedO1tckNju58jtwKPURn
wierAYbGepzwDFpAUTLzAtqnCwfinHHYbl1hWDssV92axwk/HR75VtbtUu6xuwBtwyGxm3danFAe
A+brDahrqeByZNFwtumwGVBC+aBdeaZZbzq7dShFI68qGZ6qhtE6fPUYzAj4gtqat3kLNLrCuoJQ
c5VUtnVt44+iz14SXje7qgbiPczdrTLponNYzVd/tdA29GZYXPyup+hOI2sBBavnpJnuQz9vULRf
RzRcrzHA79Z76ZL5Oaftvur78ifjLfJz2v9qqxjbGT6XEP9CLlsGajPFd81WMLDf8aIwzC3EW+/w
eCxK9kWsFfjfnloHlqlV8gME6NZVYA7qUND6JTMlemBa9W+/RVwmNW9BxBbkQJdQpccF9hKaP4oG
3XZWmPeRzR52h+Kuk+HLK+s9USygvnP6RUjIPUVNfMMa4h5G4uIEP80DUPR4hf813vUyWRcSrKky
k80Mi5I83SR342iu8zTdJXUanGMNnyPXeb3lZx49QrUIKYCAqkaxDHAogGHtZgnAKH7Txi8yTIot
/UPkzB3EZb9Q9CXweHAriLbwwpiBdebR4gVx1rHceBxLDohvPslmMnCzxl1HfGdv1hLFQFcH65Ch
bVXX57YsADRQ2/SSfNx6o8nBrvBDPrKM+Zh27h85NQPBnTx+6xn9mlRQLWuC5FKuzTj1zh7GPua3
+ssolHOacGasEtr2myrR+Wmu4kdIbpFup+sVz4Rl65ulHfspKzWY7ArLU4nVrQ0vhgu7OjD50KUS
wMDLtteODHDK9Mm100m5G7Lo0tvYQxirbbkObEI7J+vF2d4v2d01PMO3YCswDlkNff36dWpF+LQc
+y0lcHUH2VvneK9eTiyEx5lPzdrOtqauHwArumMwDJjw4vkJI0Z5SesCg0dMzbOZbuSyogUtl76k
qNyIpu0asoApQTsfNGCDaptf+aZyYoyEI2/KMXSqYz2qn1UcX6g653zmxTGZr6dQUwoQZfDSZsVn
4bYvPNzRSLmIz3L6T+mUY3sshi9iwvUqzzlfxS78x+W3DsCvJNDaVAPlRlfNLHPTzUx5BVRDQkd9
udPKbTqmf3zoStvM8G417wvesEAli7Z4SBRdyIoQ77BCBekukEV31Ml8aTAVGPybqmlf9UzdVxFZ
iU2hEua6XeysSPvTpvZabzv6Q8qBJfl0PSQcs++Ne2ll3PO1fkwWq4gqabfmkG+pQ2cnBc5zM+Y2
K5C0FhyRISugewBDbfDsH3zzNfT9S5s3PMVD7nG09Z+CpOOnTOfYrMGzcAepuf2XJ9hVHIDcYqOs
sN/ygT7syN/+zMDAbwy0Ve9isKaHMvSvIWeFAMlxF4T9cjro+YCjOxxGR0GY9TBQIqoifmpuMy8q
xcLeBEDnk48oct+H2JlP8aS/ZhHYi8pmE9la/sM6nMmevzZ7E/R32UHHKPIrD3Aa2Vb7g987nnUj
bq8NbTZ7LMYLdzI+0KM2vVnccVeeTQF77AMKWCFStoRMtEnRgzouuYiBZ94ajSviV8TAOvqGImEe
FOgUuOvenW6vy0UTZ1uWf5S96Tz8rrVOlLu/nZxhZx9hB+Njby3i+TvOTIBC2I7BOr4HFvIBJ1Ds
Zsz8e4gMPNNRdkrzaNnO2sZFLV9M0hJrRcZ33QpWsAb7HMWdeJ2OI1wjDbtQJmlOWtadtglxJgCH
1UtsV4w8Cnt+8unk2TNiiB5OkO0SEBCuSdYzPE6RJXiDhIxnM5K7SWfeiBs9aWgLZ0949mnM2l88
o/Ot7rlqhab/RmvB2nREwlbG8pmTBaw8ZZ+Ry5fyaVz0Hz3qpz16kB2aWTKKQv6Kc4wzgc2QJ8vn
B735TV8XKYIB+Zo6OKIM6sydBjIjCeBGuYcPu/oJCgr7pFGDedEcAMd3adCiir1rAEly2wd01zwm
YDw5WbDUubsjovAilDtcROi/UplfF7YNsYr45S7kc2aF1wadoXI6DGPOqQdsxrTXjV7JqB/stPhH
IxJ9EpU53rXi8e5XEcXnBAZ2I7CuT2i8u7CRJwu7JESx6OHXynyjXPMJvin/JfLxnitOOUWLeiNU
EbNJkginv3/6+2UAqk60N2HxWA0FYueRKAVZp/bs91Z9sCY/u+a6QY3XhsZt8pXYOkwCuE+GjMQZ
kLCPKFA6+smxWoDrfUrsBBtKQrmund/4b3D3U9P97z8NafI2tZh2GYeeh0UyzL/ug265fYuVG+8o
Ti6agUGQEqNEuMIjlm371ioO7A2mfRTG/Xsuk6sJePdbgWgCbzTphwgNojxjsa40Oj22Uv23Wr6k
JGI27jza58p2+4etB3tl2r57VIWxEDLLe9wM4m0E/3wgBGHtfTDSL9E0nquldjz0NUZrrql0wayA
P7YabafgajUTsdsYOl/ixoa9QelOfFbYkX21PeVcBU1pKKrZaXTSC3DC4YFuTxyrECgu4a/oo+MW
hSY2d04I4jjjsfD9C7vqQYOs2KN5d216P1Wex5/QncgFNgTNWmeKP/l4Yc3egSpByAEuQsnoNHk/
gk4kn+g33HMU8Hz8+4+pcCzq14SEfRO3bZb6Z3yCJ7eu5YtDY/hh+OOH0xry0w3h7jBRMdA8jfLT
WP4dMGO+E+5PB6NlzykYXJk9pq1IIgMG/E0dQ1j5px8gVMudHHEYMjyzVPwn9noQxfA2irK9tbXg
zkOW6DPFrLVFwBttYI7JlZDTSKsseApNu/7MsughAyt5Lgn+PlmtfOeqbp9kyaF+5DUBfGuwqlXm
pWQ04LN9lhCPCRPxxKCnW/hJjSBE2Fs18nHGItx7uIBxt7Zu5w21Ze8Bknmnvck+ayzfLFAUrtA2
hOUaV9MevBxdz/xBHLnZkxa7Wk3D9iGFYu8q12FfqPS6pwwXmZVxE51ZP8LlS5G5PYf5ueChxX6t
Z9yQDhpoSmWNd16YrN1pNRCjsfel2SS7YFhQYnF4H63RPCfo3rrQNC4AxuCm2ea9t+ESrHgxGEcC
Mx+GXZv32vfFaq5atPV2eplSg9Nf75qckZgzp3ZWPv7tSyOC+xSs6roWhILMckOQi0Gsc9IysA+s
VVlaFOE90TiYHCWwPvJEEc8dveVzHyFEIg5Q7sANY4hz63bVmPNX4LOc5GIB1bpk/K5yJs81z+S4
BhstYse6//1ii8S+G75+IRLYHcfF68qzYF1y94PsPg03HbIfrGVDloZ9YxY6Ch4K+a6AC5MVFsVt
UL53SErdsHAljtXv64jgQamIfpmjY9/zmeZCZHHHndSDrOhzK13n/vfL3PlvgzQLjvNyX8Yf/Bzy
mycjdQ/aWd3zyqo3rTAmzHq8LLOffEq39+E1FtGfWbLYCUykLP48PzsM9UBGe+auLvyNrVreYRXL
EUPF1h6OcHr8r4OO4QKQ+495WJutbeAR2yTCxtbKXuiR/yGgnLtxoiYPbRcvtHvVmeomjOAitaXw
bpEJMcsLPeUPy6g/nCCantKCd0a9XLRS1uUigajBxpYiU+/wfygXEFdh/DAweJ/yZmJR4tDc6xse
z1mV0Fl3Crmuet/jqIpo3GhzdcEulZOwp5Gexx2cwQ6Komx8dkndYhZi2CoC0hCSaaXvPI0LlELS
rTV7HNQ9IvOJgB/qLHkWiKWPFlJwJ3b+jLNBLipNxIkdxndgTuIClbzFNklru218w6DPngJGwTk9
JmSPY8az0xPULcYAuFl9fGxnURawU/rmSqltjgyESGRVuZap/GAsl2nHUsecbuG6tdTwZKrsS1kV
Hr+s2XdcnmZQQnvE1ycz5pGe5U6whbqmYEt60bkqzScAANmOG4TDxBMlUe5WwVeadTBZlowMvZ5N
4LBu9M96Argm4opLwwvt5ObfMuH/Hzn8f60eEH7/L6oHKv7PRgCH//q/9w7+FZi+H4SA/OkXBILg
//C7af/7fzPMf5Fy5SJtwrO1BE0Cj/fU/yQNW/+ynCAUYWgBe3ThDP+v4oH/L1Jo9BQCAa8UXqrv
/z8VD0L3PxNYoT8Kx+P9zJaIggTOt/8DHdnwQufd9ofRPP68ZxKWyfOcYKAx6h70JUzfmjI+qeY+
YLENlDSk8r214NPBb9NYjBIChj3c7oMw2KKHOTlsxvXuvWx1vqyjVs7QO3en5b2sA9xPELGZ983O
RzIJD/MwN5+myBVQFBB3lkmfrbfgq0W5PhVoKk9DxikAUSIso0rvQguMEuU9nh3dhuUo7rOZ1Wuf
E6RKwoZTdUMRKSFZPIFTLBXLsIlph0IA1Gv5bACKWY8pZ+Yo7YGDPrqatlQ3ZEsoQ/7wA+YDAWrR
1QgfaCUQ9hLTDw88c45BJf4gIgkGqHTXEbrHqm4db9sp+nYlnzP4Et5tMkMcXvP9zLlCj+goNQ83
6QKllNmilVXbqsBvXfRBvu6NdQ5+NE6CdSAnD/PX8Ex4hT45jLiEFFfjp7+MQJ9/eEb2LR216Ho8
7suJ+HTAGPhQOLalkiN1fAoCg3jnGmZG58RKpg25yH9MGVxV5yJyDhl1zI9h0tQ5/yQEXViA78YQ
xKXlv3MN+JzK8sA86RyYuEWcqTpNpSS+ilkmS2AbzU7w7hkDydMie+J2KevybTaKt3QyH7zCqCmX
fLSnxYBKxRnAvEbQGchezp/0Nu/JGB66DPGAnY5UfPmmE5vu2ciriE5+GhCZAvi0d/D7gqBYinLV
PQrnh41qiFtevupACW1gfL6POjoWnIlWGY35TcBWiTtT+Qbs/0loZxuk8k8+os4sHGIzY/nPfElG
ps61Cup1BqiLsF+3CrqfCdP8XEQfpFLeQkPSSAicX8lkXvsiwA2jGBFXdvhVCJY0LeaFpDB+tsUE
oA7jVir1PV1ahzLCceR566DgNJZZTLYcEIOt92sCmSsK4qPEkIFalH+UI2ssm7WzrrHA163B3cF/
k4P33rnANInEW8CDJv8fc9QaFBbWvSl9pie6wHwo38l5CfMwNrSN6SXsjT1CmGeTcfkqarrvxH6A
MbRWjYurNbY6sF9+9qwEJ8IPjjv8EKcF/8hTwR44tdgJuwsfz6oZ+O9QaBBy1N1rPvKbj9P2CcQg
bCl/wqQ0eqs+kDurnuDqtCtB/eCSeyyorIrYTTk9mjTaJA52p5g95baurIseO8llOePbCeuNV43+
tvHb5eNEbhiWEGurAtgj1ouT+u/Sz8hocIz1NG+yzArIx7Cx28Z0ok+CSc8J27xz+t//iPyhhnHr
nyHJlqdp+WJZxb//yfMuhmOh9DP7ibeVdRTEl8fIBxJFh+RkL19w/IAKjOdDp2fvlMLA2UAPYX6i
qvry94uOQ6oXhaBaWt20wqGpvyqNqiMJ5reM57vkNwIUpjNAsYBS1auQwZjbsddrIkANk53vPaBM
m8Qd9brRA0CjRAwIaIf0zMGZwRfJ9pU9KAByqcvZw2ZfSnjKhcaCc7G2O3mKrENNLvTcjEV2/vsn
9Ejy3/9EBbPzOBHrUpmb2Wpg5ZLwctoeXE/BMX7w85spmPwrWUWrko5GNyoF4jhKzhKQ4aYJVLy2
LWaOaW4fkrRSp79fxtH/Hvp22KYEUE9xy8AbjDRoTMnvbbQWVC7Bwo1MAHrkpnMwcjlvINDykgrS
6pSKDHaPoXx1ckXFRMz6izsW6bakPs36mAVx6bM98KeToxCV28weF9r22iQRZDDH2upqiUASiDQp
7YKVY8+HVeXGS22r7Tjb5CNhWqjFxV4M5UfaBV9V3557Az4SEXdWurGxq/LXhhcR3sDpG1lgBJeh
/hiycjwlbTTwTNnYds/YZtDyZL+lHKE2PofvNb2DPd285lCYSw4jdvU2ZON1ao2K2CioiJo9DWLj
ELN5Lc9u7t8lo649P2XKF2hq13ZZnK2492DVOLzoLIhhnXQunNXbvWey+gB38aEtblKmJZoTXY1V
uSlr0WwznOlgGCGomH9t0foYa5v2V6af4zbU21rzXq5b/5tfmLHLLGhPgqGpjBhB2mNYb2tbPE00
b8d8fHEBfr5K/64BzgeVJ3aFJBMNCRHxfEb6ePgnGZ0lsK6rd4YaiHlsfry1yy9jHptLR5XAj4Np
Zw/OcFAZV9fGq92tVhOiVa8l+N4jCp0Jk+Am0d/DqD5mE0kV1kVuz8SkEHt68zYqIsLIM9+SGXy3
k+ajAwLIZjAsb1OlgrRTlU83LyyxCbRXcG/htovzV2i7zPi49lO3fjguGIKS3cEant5unKEvgzNo
VoZhYLszvIRBliJeWhX8Ehv9Y674fCYm5K46Iz5bPtx4v+n3JrhwZWBXsec3mSYt18FJrwANIR7G
FliHbbfxE/akdSWMZ3KjwDc1WBOR8ZINyg2hJzgptsw2c8ewxIEuqWDSblvB8dvx5/FalNzHeJLB
1XYDyhchAMxC5XvoIj4nGL9c99TYNhB4XRrkEkR0YZ50YhIKi63mQZ6cAn3rtfvUDjm/D7/aECBL
kLJNz5X8JCZRnW3PZi9fptuibzDithHBFD2e6wG+NRgT6IRTVN+65Jd0FZTGbsYpsDTd49nVZ5T1
RFCM/8HemSXHjaTZeiu9AZQBcMdk1tYPEYg5OAVnvsBIisIMOOZhR72O3lh/UFbdm1JXlbru8y0r
o6UyJSoYAcD/4ZzvaPfz3Kk7pILTRW/Sq36ZoOjJ4OwNVoMbPpLgqtFjwDlR9NiOfOfRnfLj0Ljd
c5zAEUgIQ636lmmfCy2uKZczqYeeArnghLGbMRyC3r4cQE1HyR6J61UBy3WVym7aAlVzgf+EAM1A
I80CZSbjGuYkUJuQpYhrO1bNum+s8YN47e1cDXggrA7QOjmizLkVSzwAKqsqSuWtgzI5ZVkbtfl3
qcf9fRpi1hn4FC+q4NIsWXb4msrnTVt5yTVIHTJwxXBMu3arJvZ0aSpbOHjBwAlfDSsJJ2vtlVhX
hrg9x8J5zPO627F8Sc9yUo8lKOeVYd0hwk9WkPOwvcBOWZPtx/pdwtvgNabrBv8B68ax3wBMEZwt
1hKYWbK2uXi5Dp1HUbgyoLYVFWeON3M76fGriIJ5P2Z4ICPVFTtcfBLKePlWVIz9Q6KxVpGl2LEV
CFrq+rlNotfATpoLa0fCc50UXz2mPr3NzE1XVO/ILYyrEeJtV4CjbPrse07w5MrsUu2U5GZBVBXz
pDUCYwykxlgi08rbQyzFJ5kZlqm1dxW4lTEewTiJ4mQOvABbIyhekTy/thBu+Woy+zVGArZDR8mh
tqpEN2KH8jweeQ3Tj2UXMUvmIBkDc91C6KxtlAuOnsVHvR61Ds06ysK1LVnip44H8Twgc3OO+GTM
rC58S8qRO8ekYE5RRQTyAQneNnTD6qbvEerzJuvHZER8j1rG5u5P1o0yz8U06zurs148HBPXrtWe
Ertpr5MR9FpibklZXikPLbuV4svV87TdxK6z0CBCc5/n4dNUWbdhttDS49cIXymiDSxYEQVh8ZAo
17iVImWb/9hLB31KWBzmku1/SCT6tagmZvAEIKEGET5oW6ZK9UCcd0CoYW8b8OeLfp8I9cHIXb/+
8UWDwO6Z2Odm9C4aa5YRdaMWciJBZkCF9Ono6MnbrIqua7MiPElUcmOCyR0B0OnE0De+VaFecur8
YqJ/2rTm+JpoWLkaHndNmvAALGzkr3yWuGXAbKcNjsAs0xhGGgYTcqY3KAi2ppt/YGwkCk6NnxiX
UYIQbBYYdbtOSRzjbinbnRqhBc0hZaGTs0zXa8QABqtqd3RAsQxDzlo03yax+hYJF0qcZr+MoY1M
ZOTBkHdi7blIU3Vjw+Dju8xazLGCx0mHYiltsktZo40ZuL/g4CGtqLoBpWD6JPUKPrDXTj4zHrBo
g7N1m3HTGPDuajc+zgENAUM/rAD6lPnM6nxM4gXKF/6cjp3Mr3KFD7qWR7TH8qjiZepKjWjFA2Ee
zrp2R1jhk/OUu5i2qHsN9x5dSLQF9P4UhX2yahJYJWmBZjWeVLatuTXWY4T1MWHjnVceBQCZ4pva
dk/CCbZZ+9kz1bwOguLS5Ga/b+FOeagGM01ss1BdzN6isiH6hEeSZaK1eyjybJ9kMQsfyk8thzhC
2pnvON1XWg3PUomX2M68NdOERwJ/X4xkONYZs86AoDUZBjCCLdYFdcmKNMVWj+hkvK87WvZWg0RT
F/fhvHVpOhXgY92aMW+NNRCB1JFMbwHxz4RIY9AGja8VL3gfcGkl5teMzsk3tPGDOqYj/ZiFFYfx
JvLQBikreMii8WCQk8yug54ZnTyHW+5uQ2a2JNwLOoaEZWo/Is6jV4rr+M3FXnqpC9IwrB6OycS3
nBBX+fWs02q5g70exnPkBvpWlM1jZ6kPYaK8TK6srJtXXre01KnWboZ6HnfTwNsYk/WqR96TBvTb
L9urGTSlnS835sBMzpQvhTft2yn5dIaYoBWWEb42PIgW2uYCtiroeFH2Vh/ooO4zlCd54L7aWn5j
GYvPTWEfzZpml01kbTaCZNdm5wWQQrXvfc4gOmh5YAW59l5HOPtqMkjLwXxkVAnuk+Mhit4TC9p2
VbEu73yEuQi7WcTk5Cn6MRoNKszFRI3ttszRpTvRM7GG5zx0wdFoOn6knEDWiK4t9KLnWoUlRRpl
1jyrvcyNNzGovTGQ+Za41o7kHiqMaj9P9UsO733onRJ7YP025/IWRcJdHNZgs01edM7UUO/XcaSd
82fnHrrrkloBNzRFt+MmuBYSixJpiuubCDsE3vnlR2aOnudib3Rcp2oI/KDUL1Y5YICeaCId9Ug8
U+cPILzMEj5jCPQmg9RQZNldKLLJ12plHlsquwhp46Qovaa889G7jWy9Y23O16OdBWs429zFybAO
l8MpIIJBm+Mz4c3OBuMRhoO5ecaHYh/qa1Ny1IbzjGU8B++HUc42b9oy6ummwcpZY0wcORMVX5uw
LAAb2gq9+dbbNR0PD/lgwb5LZ3S3eVSgGqx20Sx9QFyXvBanKKo+apRTto68MbFscztIY7Usvrc9
8SBuh+dG5HvLGKeVvvdyayOIDmG1YmRLORn40kpx0VYE0EDZ3lp2qI4luCTNkyxhspj0wym70siD
0AHXB8Ku8b6xNBXCI0574IokwyOj6kg5tdzow5lYqnRMePpyLg4F84J974S3enGnRfI6gerkixya
Aw2Atqll2Gys4TEJbLyvRCUrC9YrKixghOjcx34+yyg78MjdhnNwrxWAUpV92w7TNwKgKLPD6hA0
2oGpHBtWM3rWuvnFNCpIVgWtXwDhUhsfKK0MMgwyotrb6CnsuDMLd7pnc7sV8TeR628lcE9YTwMf
uFvftFzW48TDpWy+pEW4FLP6lyl9lblgYFi8tmbwqGV5soEW9Ak/8F6HiLiKh/42Vs4nbE0KZ3VK
BoWugnXnJjTPQUaxPeb6h5xx73rEAIWK69sk7mZbpNm20aPoFjHDeizMx5wnyw5X1HHGO77cGnXM
LjRtgwdEWvswDJ7cub4VFSk5KenKaCo47MIg+AD1cWeikNuRRtI4YAkHExxzXPoA7d7KUAz+bIlb
0ozf0ix9cwRUJkgERxuPDs+DuUL+h4wMYi8r46yW9wMFBFMWGv483BFECqU8xUA9tOHtbGoGweHy
I7L0F3asnxYGs7qa9W3SVSEiqjLeDEN6DF3rvsLWJOENxQZjnLYUH3nW3Waee9W1ZPFM8fxNSCaq
CZqxJDJAf9ZYoVIH1WUXhtBJUsDCzvSQetrjbNU1CzSw1QboXmF2xyHWUc9r7VHnbdsmNRpexqZr
r4fahL2Mp1AEmsXhjRtQW60DJrsbo0co3gHBHKa9m7vP7eKbtgJ4qw6PmlZRJmDmtqlcV9ahSBvl
V+JGluRMaiYjFDdPTuDKWqgknMhETZo1coY6xYVn3M+25GiKH9XUox8PEkBaUfAtGICVIVbaNyBx
SLoEUmZlitVUpO9KHQxBkL7EFWmnYxesvUiJHdXFDhVmuh1hsTBfmM/CkH4xxSN6LDQrGFQZ6RLA
bXNgooUz6TzV986b/Yy0FxA9dUa7BEHY4Hpk//4OxXLgcZDcThN5VGF4XY1B4o/5cSnbV1bokCCu
2c0Gaofto4Jy9jWB05I5Byqr+oyFHLZyT34QsRnXNct3anUisdL80OnhvR36Za2f9BF5J0v4p7lg
NpXF8ro3MbLWRjX7aScvqnpSPU2W0bVrLT3QKM67oLmqTTmdRRS+m1iotgWOutzyAiSqcGjjweb1
4+wpuipd4yto/crjkwkDoPJBUb+33hTelrZ6TYfo2E/i21JMoz5rzjqs+2ii/YZPyUw10d15NeH2
2g5kgk5e9qSx+854D4P9OMX33J/39M9vcbHEoE+I97VuYzWjgZGOuW2a3YsAl0rZDBdby2LiwJMD
/ACYrwgz9c4rT2G0fExUZ9h/Ces1F310/NygrTUq4teVfhfP9i0N5amaExzQKJedKgD1LKcP3t8U
uvQ4rvKWsf3gnDkcsASgYV0nLm8mff6guYhnjQcsArBTnYF9ZWDba+XpN16CTbw5JmQLMyiE6MDS
4sMr8pckr16ky90pKk/3Rb0QnF13nWRcKmZBGlGU5ht3rFlpl3DweXF7XPjBppk7BER5/j6Wzmul
0oMjtZq7YzaeejWjpGfHp1MsQY4cSNgN0VBoBogLxbgc0fy7W7YeWrv0W88lHWByLkpoJVb6VIRk
BpPXQ6atsFbBnR14d6GrXtsKJOOAGUTD1WYiPV+5lzqlkiNinr17Ux3hDBATjIpMatTeI1qjKEze
NbCsNx3RGh3WNEZ9JF9NRnAINeIfAo8eGLNaS6AhOt8pebIGREtt018pbrMzzRHXBb3xpPu6NeIs
k1q4roV6mdhDnVv8T6E2rg0reGLQf5is+EEtrjURt5AWqL9Xjkase5mOL8t5PXfjbZoZqOPQPazm
FkVKjrZllPIO3RaqEQgCZAPlu9kWoDbu2p6cZS7yjVYjMRmIqiwz3D+AvkjN7EmGjkgF9VPGRDON
y6oYwxCQXI7UvO9PdSitdYS2NQwXTGul7en8QTDzV8Aw8Q0mR6vUgL5iDyxu3YigDy9+rvXuYViS
U7T+ebZCTrrIvEvSndtyhrV2Afm0MW4NkXirbGj6vTKH77BLdn0PvwTjJOk9yBR2lcSWaKDpmOz+
W1GXj9KrqNLz6tISlDwYXPo4unxjImIiRvO5ykXkj6GRXXGzJo3nXQ2NAe1dLMVHHHMQBcwKc40j
WAma2aF+/yH+SRGjtFr3omGvAUmiJ7gnoZ8MpVo3Gs6uIbY2Eqi8ViAA1HSLVT6r9ADLNSSkzzRG
9p9M/akQLsMcttVzysMRqdSmAJe2yibQjbZLTsWYlI+j0T7MxfwuFj0SbsQrh+Gyo9HBwc3XYdcg
ssFvdUxHrzymQ4hdIcg4J6rWPnLeAVCgG8I+TeoTEhjSXm6bAfXJkONsqWtCcJp83U7Bu8PUttMZ
gptlU+/yRLd9Z+4BQ6c55z2JyQ5OkOs54FGfRd0j2DXEqzOummr5tyCh+4KbA0/bYt1UG8hkx17x
JOMQeUvCWaxnLFEr4ytM93OBNlALyzv8rKekJQBYi80nBunvKgJyjG/lUllcqnaoaysKXzAcTnmu
8VHIDqI73TrWSww9ywBkNhlhdCkmoinXr9ATUOlvsnFqfa9qzsydiQ8tabTn2sNP2w0koqXdd0ia
5ZYHxvuQNia+AbZhmorpu+10Ir1AWUfkihz+kgl8GlnHUknJjV5t8btyk8IQ56iL28Mc6nAMQHFu
XCbfjtXPZFzRbA41nLKsgHiotOBYlTO73FIbz7aHyIgJ3iicYVNFOYxwpwdd3POxMzy7r1skzACH
Ln3KrZwV3YdAiZTSkUAtdrH7F1xqCbfmGBT6pmjBSHnY1cCepd5WQYnGngU/fy7fRIOXCfXhbgIJ
DKwY2V/Lo6mxvXaXGwjq7D7cmy3nVmEAGpkqeqnGpChjkuo6brCfneFsNuJLTMYbMzI6SIvjkRdP
h4yuaptVdFR4aWn6rfEFad8x0tXb5OmgmQp/jBqTgWXhnUiQPGdEpKMjkSr7QGpzNVYOB3aOl8pM
H+eSviVSww76/YWe7TI2833gAWmvmssc8AQsX9Ig3xlQeUk357FowRfSo+ZF1OkloxzezhJbTjHp
D9HYnWSOVdhqXYC/y5yKzQrBdTw8w1uty609l/xRcohsYjHi4+FwW7x1VgKFHJfkM0lPj0nBqinn
ocgIZ1iFRV1gRA/uc256Bz9MkeD2qYlw5/1VZGVhnC3Du2EAzz4szPyO3DU1cwBqcbKzZQbZqIi+
55rvYvzbzN+jRx0e7qaNANvEGuNzBA4bkmmBZuW134OP3yEkAnhHxylwtLhw79gLkGeHqgrkTM/k
0gsgG8mKNDB0pJtysg10zFSUCpM/V8mJc/mg5hKtZHeoKwdgUGEf46gDh6Thm+q0jATylFDVPv1w
mO+vBz7ydduN3lpToPvzeRkzV+TKp+2XE8uRl8SMAAQugCHGUimbIeTZguVornF7Ts5RtV1xi1l1
Xi05n8UHk62rtBm+xiTQFyJ3ccpDnjaRZVcrp2GgG5QuH2ZjTydhtvYdUzcfXOu8EYUl1/Uoo40t
sM2b80Siev8wSl8htSf5VCDo6dPPtIofar15oi6vt4wjuZwqqjrVUJF6DExWfdNGkILowfuGkjv3
cpo3MCC+MPMrprLTnpC+A0K5bw7KMq58NKCW90X2EET6qVnIHQeAOeo+D1T6/0AivYo/a5wa39t/
X1REn4zV6ziM2v/4959+9VDm/P+f/pZ/+I1++r7Nf/z4JuFX6b+37z/9gicFENG77queLl9Nl/3x
Gv76O/+3//Hfvv53KFIwgP9YD3T/Xv4bP+5//af21Wq3dVx8xuoXMCl//g+BkPMXaeNAxgFgOxKt
j43U5w+FkM1/MQ1IT44UjgMeEO3Q3/RBf3F0XSce1DUdz3IMi2/X4DKIfuiKdEMYtsf/TMGfdNGR
/0sSIf0XCqfgL7JQoEqTpsbV9eUV/ln7B/9jtotlWUkFtGaPeBRWcqJAu63a8dHlvuZu7g8S6QKz
j+kWACvBbUX0MCWOTlPALpSN5Z2QcN4ouXeQAqkJEE2rulAb1LbcHmn/Kcv8SssiYhznCspDYq27
UIpjV7gXpZprNgDzBnUJOBdvX5qs+NRobdzBu7OPVhMQlkwaD63JcCm8A0TIfdoPb3mM2hsITdsP
wKRn1uH4MsZV1PFcZKW7w9pI9sYMRh93Nie185wVmdqWEvXuYPEygeUXoZZsNItFv2Pq4daN6scf
kc2qgN6tep/P8J4kWNgKOrkgwrvOPfv2Bzw+hWW3rpLq80eGwNik37uu2gqbBWZdUIxpE8JxrKAq
pUry0uyLzrD1a8s7jB2IcPgQBIvUxr1bVY+9QhWwmDpsMyFss7yxaWAIs96VEPp89B7vVsWq33AX
l0DNj8dUvF07MTFgVRPeBDyXurTCPoiaB4UMxZaAxzhMqCVMY/Oni/3vkWOd/3HFSANSpuNwATJw
012u3D9fMRPbB2ihr5TTT1OZcGgj0PJRAzubPBPb2jHJHQ6n72UCciuaIOzXmCKRjbr+CIgEa1DL
omjSnpTmgrtiBKZnA/8t0ogsSvHSezLtsS805tqKtNtMumfqLxa2ZhWhrWofsxkBBpEzh3Jijc4a
EwQGfTFTYxbUkB2+sTF+Th11tqxB24YBdcM4dvuyMWhe+ZyAlyPOqsB9Fz17Qz2Y1nExur50nJbF
pvEqpX01ZbW3S+YUD7/7wsokY3TtO0TxgC7pzbXZhtu2WaadbXbMl0kJ4/1NsSSbe4lzChj4M00D
+zcszSl7Knmeilj6lojOk46bvsPL7g8jyGqmvLjEzN4PxuArZ25eGhDvEV4k7ODMA9iWfoeUFgfs
yHcnnPszsMZPZjmnAkZFpLcHu67eELlSRHDZtE0TkOywfOPWuWHjdkVVn69NN9Qg+IXvaigxJ8Ti
TaTTdxUm487pQMqZ6P877vGuaqx9LxVrChP7adRd+EgoitnwujZ0fAESqAm8U550OKVL6z2QgHAB
fFYkOwCgiKaQ8jSOv8tFHbVUZn1DBgyr97faCPF62ly5plFsSoV+eEyHa14rhpOeyXVq9p+6zm0A
+NVlH0lEl4hZh2A0WbKPoF4UDGiW6wQEGvkszOMTG2VDGxNsgb3kwrDMD9ymOmjNdHLzot6HGhsx
vcifwY7lezEySCNm48uULV4BnDRrQddhW7ax78ChAKLTvzW6woAe1TSBlsKj3nSXvtVOnkERGDKa
WyXa0uZE5ZuHaHFbaVZGB8FQukCssXFD88Ueit+FgC8s5P+r0MYxaDoCLadtgUzm1HB/YSWL3u0z
vLpjXlyFSduyfXMg3QOOYBkpplKtZKbd86CgDOuj7z9unh+3/f8XB/9WHMyB+I+LgYd3+triVzA5
f+SP81/qf5ESpZ3L4xKFvQVI/K/nv+n9RZgOJzkMMiGkZ/OJ/vX8RzzskR8qKQJo9w3b9GwesX+r
AGCdO0DJqQ5c09LRGMt/6fz/mXDswiR3DL4JOHBLt9nI2j8/zD09cmU/LKKsxRLrORxGSGt71ZO5
NLAKq5rW3us2k7U219/bkk69KM014QvpTTBRF/2f9+7vnS3L3/any/zHq3FNd6lsEC57cqGW/8mI
UJWRBkcMt5Wt4tBPkQGsQzrPi9IS64LY+UFzYwukEge3mxNcy1MAGlh+ARuVbaYyLvxu4GklqrbG
fdR1u3/++sTPcmreLc+UuoemaflALSz6P78+hbJDS3pChRR8iI1uRN3KmSThosJ8qUxsYRToeYJ6
Gu4gm0NotCzXED6WeEFryYbRxgO1GSPCW3FCMmFNPZYA7M4TzTNWgyswv5S1c4b4Fe1Du7uppugO
1gW6vD74wk4JGR2l46pZ9nsgiFhvi3BtQyT4zU9qchn98lHwo1Iauvy04BNM+cspP+ghymbAMiwf
jfIJ5cHV7OXyRjc0MpkzzkESYtE/WDMB1ZXW3+KyrPYEH40buuOnKR7MG2QRH4XZvHezMdz++JJP
pGRVLgM6PXQOMVtFwh91l0TVmiczmEOHvtQa1woytx+HBTXXSIANCmIHjGZTrCbRtFd42y0ikcjS
uA4TIdeyeWgDHFguvNkHaD3ncKjUHVztbIOiYrw1G/srYMLQdd21RO0PH1Zz903JnK3LhSCLhShu
+A2nkpDlP75ENcPIZNQtX9ZgQiNlbyBQlpsx9oKdGU1qjWFWPwdRRULUPO6nDCWdaZfbKQrKb32u
fcT8mRejGU7IiolTLex9a9ZselkC2IDGb51MXUcNyJsCNetRi7+KgYlQ5GTuFsXCcMsyB42CC9ip
HFlTdpnb3DQdSU+OXcHpT1Htl2lFyi3bqaxuKS2qMDjqYl05pouYwpx3Gi4jdnD4PDtMLU0QR9c5
rsmVVZG020GQjElTY9J1qFLnPZsL9xh0uDZNy9nZs0HoSl9uw87RuQrtZ2u0UNjUCYwdSZmB7Ny4
m/Th0OJ/BOZEWlWIzQdrZiGvzT0DouAqoRFeK0iqwAllcsNTJrlRpROvdCVj1L/yGegqXBa7b65V
INxjS/IfOwsWDYGMmafw0qapMHeouUwf13d8p+InO0w28C/aB3IdxKG0Ge9r7BHvo7x/T1KaCj0q
avYyBCIKN7pCub/TtAznqE1NFGQowKsZT2TW2eunpCeazU7q5tRGtDOQLtiPmzuMasZeNm2PbRtZ
NwwT9zpv+ANtgHbDsHEJspW+bqE5bSqvImjMDkgdZ+k3EKp4duIw4XZvW8xI6Hy0HEM4WxmMPHXu
16xkXjsqPFy+06avK283Y+FXjjSoDBFDmHXygK8a2Z9RkNzlWFcKJcZDlMQVmfA13guFm77tWvB1
BhHwnVEA04iH8JzBa8r07tFujceGcLhHB+ywrtx+0zQx6sM6fgBdkW+rxc9MRvN8aW33A4czGH6C
F/Q5wVoUYeDuWKTxMxUuj1iHcQeFoW/rc3RXYw38549U4+duwuWEo/vFQ2N4gsIGnNTPj9ShqiZw
3qQdeLhL1hHxQkfE7O5arnkGGpdRDDNWLl5wFY3OXnPZsEg1q7eYbIhsS0u5HoXkxS8UB7ttCcpW
gxC/a3p+PZhMHpA2ESKm4y4Ns/XLMalspOrZ4rfmTqPh4kw/mj3EkQlCUc56Jp2HCZIV2Za2uwqr
cT8mabDH5zWsEU8ahz42X/FHBOd5TB5/8w4upcJPp6ZpssI0sSDphuU4nvtLC58gc82JBkX2wRLm
ht1cSPpC4L0QJQL3QJ/aJwOaLksnI3ow9XKTEFlw7CCbrnFJo6cxgxomhnTTs0YKJk6QSx5J49qN
3PpxSnfINfPz3Kcv4+LPTgY5HVxnWJHJkF1BwxxPCTdFU3k2+kNyVtkkxo+OF78EgCtXRYrC1K2N
ZuWM5FKlWUMSWYhUraqbm6hXHvO7WN9jr0Wu1RrDeWTstR7yDqejcsU9PKvnLpPGuz47Nr19UzKk
kOhKyrm+DCYih6QFGlFFWn2JBTKswKGyT4R3+vGl68LgFAZgRuKFiRPa+PVs614hCLgt+Be60yZ3
E7bxdcaT9ynqUdpCpLTA6LDct+wBEW03XiHxyH2TCqhfOdJ+s2YDFCGt1YTp/QomRQXY7PsY6M5l
DOG8Kx3UJo7ldj2h096AfY+vaf/Q4AXm/QwxXZSnoU2rP750xIOvWjzyh3j5ocxmnjduZMQb3Y0w
ryZKI5K7rI4TwMsb1lDryujGm2BukDN5Xb+VsNQ5w8BRl62r74N2vg2IIbtif6VjXiqmEyMc+6of
FCCCdJfUevNOUNepy3UThp3x4XmV82UXw3uetQgNUpvdizfKawPPOKKdvmfVyVtujWnoT8woV5A/
r63ZtZ7shsbJsqY7q2h4pGTNa20SoM6Nm9/xux/0IVrVKJrRDDXZdoxC61prRwIHUV74jsJRH+XF
XoVCPc1G1h4KFqReEFa3TUqaZftmSZbeMxDeTT14+YPFA22V4aJGX9xYR5HX7b7w6v7qN3fUr0Wx
aVrM10j+oUBnQuL+UoYi4Y5MEUQI3uhZEXI03gPM1NsAscnB5fTYFg37QSvL6h3BQiWaD6O+aknr
ekiHW2f2Xn7zeswlkObPdbFp2sbSSPB6fjyJlofon+piFlCNx/mluPqcXZCP9V5MHq6VzsjflGH4
LRICk4HbuxZTKuqtjgAj2+ZOyLAurw1SX6fqQRfyXmiju/F6+BAZstOHGZGy79RmchN2Bk6htL4O
U/sxJF2EsU3UPo4pXJWy8+wtwsrwTEh2zoAjmx8mbhU+BYQCvQI/P9vnvM4oTEFKPHJuvQVS28WO
ez8SEfrKqnvVWsklxlj9EC5fLIQc85iywF5+FRDFhQJzeHG8odxg6+gAD2XqI4ACfJRVPGHJI0Se
TfLpx5ds+Sdm5Qsas893Yw7NBDKDvi46o3/wSIdo05HyZIFwjI7k7mBbwJ7LG97iNn6Mo9o8wB1B
00naJ5uYzAHr5453ZgYuEiIqiFYkitQKN5XVUkhSYowmOMdRe3aaytwy2WItL8CyubDefTOqk5tc
9hcKk4g8WyFqfF4EhiKF5uoopyE54tzyVkj+iaJgUXKcc/yKEXAzNAcD2EpwNHs4t/KmzkEXTQXi
qaLj5kvc6ISKy94OnVdcDOMla9rxPlm+MFhUawlRnz5pjE/5h5G6wXVqMe0CeXwJQx6LzK/mq3CB
CVfQ2l/QmBX304z+Qxmavv3NVWr9nYvUBbtDrhJxOcavZ2Q3yQ5tlUAZEhAaKpIPYOI2mKYgPtuq
rFdObN+V/fTuWOheAQqcCFXUN6YzvsVW4GKB0z/rdPWbF/U/zkYhbM/ROb1+HN6/tjGVQzCSVSE1
wDAHwMEUZHwyUDpY5Fr4RpVbr02HrX/UkXfkptD2YQz5bXT78V8uIVD26a6wHJP5qWR/+fM9bCOl
CgexMChsuoBmOCySNkDXU3kV1+W4LVEkrg1v0K9LF6thz+YBvoTN8TQ9qSl1bkLZ9Bu7J7gu/G0c
2FIi/PSAEY6OQ5hpgpQCt/AvVRhFO+mGkYlAIHaLLfbQB96WjTtNQIM89aF31c4eBucZxkdIuA/v
nYshamWi8LTzkMwWy1EbpwDGkrLuPLv0Jo9mNe8Kix3hP/9IMUj/2psKXq1jWYIJCq9VOL+04UBs
8XqWHYr5KTzk7PtvdOXdoebcIoiyr2PDBQrWZOcAeQ5CdivaWPahwrawySdR+Vm2lQ0IqUpvrufO
cNZOK26M0r30qmVqHBlXCCnZaxQcdVbI9sFxa4w5SNCOPHBjhPNX+FXQTCoiXQZWnGMHhqkDOoTo
Q362gk2KreZuUxYFuVmkRFjP5MJaQXkkYwevF5k5jAn6Gzj1H+Y4IOaZ4mu8MJdKIxmep5nwCWt6
6jIKfSUjQhcSZAoNwVIr0SCCsNwO1I3NBhzRizd4bB6perCXvNi2ft9zfksdPDKjkAN4wdWoMaJ1
skBwZ2JGLTEL6ew3cWFUK52/Hnk5KgdWIRZGUvLADRrttprPzKvIPvaGRzREDQ7XmT4Wyn/MJDyF
s7SP++h5MlhQJ6kXnesGGKDXvfbOLsqszo9AXq2q9ru5kIxjn0I+W0fTbcvnTSZzyhOSiA80kYyZ
wecntzlYDshaOUGpfYEIYUDCi/SJ1rcSzjHVw+x6qKKLBFhbOuMqSNJyxf4AJstKxTbdv913p4pD
2zu09OyowASa+SGDvEEm5jGw4aWQ7x0PfCljEmjiGLwV5gTPUMekncxtzoO5l+TcRUWsr8tUf5/1
MWXQwToLttjwhHdIpfXw7NqshjLbqTcJjMEhQVbY2BZEZLqZ1RS+dl07rVrRpKSExdvYxOnbqoaE
gPbBwzObkfe9G1ncSxvkcETgx0V0EaGXwJqKvv7QiSdaI4drDlSWSNqQWzTNeaTauXczYnGKuCY7
NCTBNZ7MwyRZfOjRsO7xzxxMZjF4IG3S83oL/SUyJ6XBlyddxFlNbgiZJ4z9RgOehglfIHdFODYL
eQHqFV8RrHkPjq85hM0ngr/vjH4+vTr6SrJyxhQ5sZwJHQvLdoIbCxW8eOAvRrWkm34dyNdFfDSZ
d2Nie/6S96IwJYYN2L3kgRVky27GuZGjYSIpic6yQxil3HrvDG2HY0FDdzrr/X1jZ6e0jm5DsaDG
MoSs0xzfCCMszhV9SjRFOIet8SY3SwQfcngoomD9ooCT7/s5ujdDx9ym7XhOk5ix0PeBXZVPyOET
vs6LURXVhfHL1myR6laWOuk2sD5I5OORxoPAISiOs4f3MSC11wrnkfww+b02+2pbJf9N1Hk1t8pE
WfQXUUUOr8o5Ocj2C+WbyNDQQAO/fhb+pmZeVNIt17UsQXefc/ZeO6sRzKJu7kAMeSiJ7N6M9i1x
4SbOUrpgqOg6XfszaAhLNCvX103FFo1aIlkaMFTQm2XFqVNflj4M/FF5hSSUgD0qQoxw4k1UmrbK
sG2Zsy1W93BYj1HKMAT9eIrAXm+aCfmt+AqqljfHYRuaILndk/tqEZfEdGR6V2G2tpqgWlMn/0KV
hrw65+qM9UntGuT7ZUYDJRVHOOcRhFAkPtwEpRHEC2zAwXJqSBWiaxIuO0wOMkZJRRMYrj3r0nLA
1VmmX8xBiBukEbcV4xNqOrcQ7dblqNdIvzHrlBpXm5O1H1Pf7TqB6sfrohc9IxkH/2gKCzTfgppK
V56BmMd1uz9To7krLfdJxMYSevalqEjnQVzbZoRbW8b4ktp6tZKO9UwrRa/E7d8NQ0071ft0e+yn
YyXQrB9eBs9PRRmuatSwAUoqBqAO5YqYWqqhsMHmilh5mAqQmMM4B2+HUAMrxSCLmpnw5G1ZF/Iw
uurCZp3sGAWdIrK89r2xqnCq7DiDgw8qW5tgXfdcFLQv9d4HiNSR4Tz6OvZlL7pOyXsIWvDowQjj
/LM2HSKRiLohUMVb5QIeaiIaiLF+uG0D4DARnzUJPc5KBvOnlQcXc2ih9tuSbHuJgY0snvgoCO9d
cqFUX3Uk7g1C2V08+t5uKJ2t1Y4fGELyTVREyKXmOtVvJLPNoKo2Dfv60pu8rdUhywqMuEJx1xYr
Ub/2U+394nPV4MaJauMAh6CzPqpTK5M34Zf/hsGebjrWDhrNf/3qD0b0+BLWwYAZM7d3eNN7ZpeE
ICeT82HgPKc7jRcwzkHsteRpOUWOZ4KUhe0QTg8aM9uyT+lMknUlXXqYeYlkzpQPRvjamRp4jU1P
vfUdnJF8hGTrlWGKwYHOUKIzkfMUisgah/ImHYv32EGwnroVGENff00T0oksNsS0da2NbqMAr4yR
yIXyJkGqcjDJHEzxrEcjXjhmhQ9raFl+J72BrUUQXoNrS0fChrmLC5wPk8uJbamE8Oz/zTWPpGdn
1DjTo3IWdV2+1JBKZIqKzTKD8tMGu9bR5+hr0LB9o2XHOh3u4YgG2beq4ZB38I4cLwWpGCFr1cV6
8sl/oOP7ibjC2JoTX5iRIaJCk+0fRCEDjindX9abV6k3Gw7TqzB0EBwU0xPfevtNnh16/n7YNtQj
D0RUdM2y8V12Ily3TSFZ5odhbenU/G6VLPDnZbjY+Bo8uuEllwH0oqvwcxzT8ySewf6CjXvWr5ZH
i7TATcsQfO0hwV9OavjbNsmW4U2CqZIdk4l4l85SUOm6ZHXn4mAMx8KSDMg5Hu45iC3NuNRuRFOK
bQpjYdmjAt65RtrDtTAdaOpTCt2vd4+eqqdFTtW09TuuEJCMw4ck197oKG7ASMB7zzqF8X9D4FhF
YPPI1OEb7ws066l91Dpukrwwt/owusycw04im2q1Ndl632EJwsywcU3gpyQqoiO2aqy15FWFLI5h
A3MEyN2xkfG4NZRZEDYUhetqFkPWHUWiBpI2tIvd6Kk5DXYiYyxExivd/lHkCg0gjq54r+fR7yj0
SC9X7geAqWFdVEPIVDt6RbztHiw0zPqbQDkeWW11FQg2j3kVYiHv9x1cultb18m9nx8mzzkQZROc
dGw499GrafhSIakWW2sA/8KecpgTVvUBODDbaI6htrIM0EnEAzZb+RLQK8fD3K0Y+3N46kFcOYI0
EHISglUCkOFYlOHnxC16mFqIcmj8TfygDva+wUZVqFV8zapykMY1ALsUY6ulMVLL2rmQ1zSY5NXp
xjuXaHEbIx0ttgvj1GwTtdXITTiWiXDIMqKb3ky23FpUUlcbjuw2YbVamFgE7onPJKXSs9uY0FhI
rKKGeTFa62aAsyD6yDwzfWcI1GofCuD7hfUsPDSI0BexZpVnnF7JFXEAkk3S+lwsEIjnwSQEnMVX
g5ERGNDn1r6A6c2ZGbAhyk5IwXiekERkUGUlUuaoDb4dOlEmwte7JoLw4fW6sSldaAH/vdQ1YkaJ
3kwHP16jbEZsKZ85Nut7Ozc5lBFta8cO71loX02/YXpq2X9GK3bedSA5HqdyN4oAi05LixzZa6YT
N9p6724mfFpvqdxBxsV86qv8tTLdjpNw3r4L7mbCOoKDDRT2lLrpcPp59v8PP/+Wx/qnVsGnMPXy
N0mOYFBVZFwTX/5piJycgx2LDXrw8Wia9c4s2FJkaXwA/AioRrz4LQVigADKMQ6IzJM3He1D1pEu
6c9clhnDewD9B2suiL6SxnEX48R26zVILgu0IrgnpuTVSC2dbPfEWZZw189xXcLwiHx/h6KVxAyn
Cl7igBQRdH0cjNL4QMKoyboxmsARUh3F01Dc4taLXhXJ2eh2VbHTJC+Jk3zv9M55eAImsop9eW9r
AyvC4CQ3zpDZyoxsIHMIU8jssnCXEM7U4tc60ySrVlmRGzvXy7szbpL2zIn6NS/s8TDNW9HUjWct
9qi5XCtZOUZoL0LX8z4hYG6H0Wr/VIqeZcZIHmdgOO1ds6guDkPyhSlMLOrZS22+6IKw4Z+HsDFx
c9SQCFVstbdBKrRyuo/XP2zaGzk40cl3ObtQHIYvdRC+RVbXHcpAlK8hh9cNfREAS3HbnNKOXrjS
0MqSwqQ20jTeGmXmj7iwzItmYW/Rnaz/1IGDLtAF1zNct70IKXDlWFiZLM1xgW2gQevqALMbWJ7E
MZLvAkCrgF0EOAJcBy0+wtkcCM0trYCrHFPnKr80WVA1J1l8zX4e7Ho4OPik9okRMG3Z9DK37lYG
sKTMhLUvnW9UrujstVPjiXpHa/aly53w5FpSO6n2Oyk4uo82QSByVov/PHhTARTMqI9THl2MTIbn
XE7BI9V7MnZgyZQNxmaJ1OfTmqiFfKeNrn4pGSs2egQAi2lF0tX2lkImvSdVmNzb0G9WtgbYuHX/
4pDu1qQbKTxoOkgRTt7/2qAeKCGpy7PC+VNPdfuamGn5WjwMSB2wXTkm5cErvmrjzbXSJ9SN4De9
hRdaRc07p7x+U6i6OKSGzRjXASjbgWQxDCu69JVp7EmihLlVxOlyGt340CQcUybhOtufMcPYD2I3
OSlWCGj2N7KjxI3ITHth8KdundDMzi4ZlaPRFceJBR/tI7DiIGdrIPv3zXA7/e5rL33AL2an9YiL
YrtsR9IzfOtotHfSLcZVRND3Bqgj3ibZejubjvWy981vxUHwpSf7C3lB8o1KDLF54Pzl5oPPE+ft
pQ3cfjXa4ytpVfomSCtImJrTgxaJO2afQt6z7C6FQdhnkyYvLm7C3azqT1P7lve+s5Yj4+cqCYsr
5jP2OqG6pTZqGzn7g9rWrk56QEixYFfY1HmS0nYBiwvtrHwE4cS5oko3WjBiPbZ099bOD3Y6hDvE
3vTImgK3OXA3GMLupfVH99LMD5QL/UKpoNzmylLHxMJRmil/HxBhuBochHX0FM233mSKqILormNq
MqxBm5XuQMvw15LdYKcO3oDCO81zXpJ5XZ+Uw4K+aWlc8in3rwS9ef89xD5o45IBX9gkJFv1ZX4N
As1FqCh1RJnGspLS/ONPOLPGyvniNNg+NIzeCw7Y1dWMQchFdOKduMrfoU9YM37NPpKl0uLxIDjd
8N/g96CiD5s7hSAhgUN6Af2WXlI09IlK1ennVSPktORsjFGv6G74wI3XGrOj6tlhYIh5D4RGxOlo
4Xj1fwjJ7k0QHrCy4rE+goyrj1FBs0sO+s4pES/MO5IzP8ihk1fOX+u4h66lgxo69aS7nhwijNp4
6Hc2Tuh1W3vTl4sVkxie4ncRZwy80EJeGc66WKz+Eel9r7Ft9FjKTkySzO3kQYTqpWnhUSYvo8lN
xtXE3B6cfGaWycg4sqjox7Yhw8DjHF520xyCPB7JQXRuTtPyQEmK1uQLq1hz6K2++SCCPkL1Q3Kp
kWMqo4NviwFpUgw7KEO7fpQZ7dM2cr4yv6+I/mUWllhGeA5KN0dOOtpfMjb/jSVBfvynsNQyKGD9
kNNNn++7QSNSqSurXdgn2aOE/HJENcGemVf9NTZ9lzpH/9D18ZglmnyJGqt9Ec1+BKikAzS+aris
rz/P2qD90HLnrXWTYmeWQ/IWDj3BStDK1wbIsj0klnqliEAHnOeRLmImoNFSCBuRCqNdU9nNhlAY
e2+a+CjbrC23Nn0BQkt8KMuuIZaJ21LEBMHNiOKjkxhnidIYPEAB/6+0z/1YZ1iNSBrGVA0QuZYJ
ngOvuZfybC/D3hquLjvztRNjsDIEkbkD9IaryRBi0xm42Gx6nfQu2yxDCYautMQKlBplfzYb1phx
SONN5jaEPM8Pms8QCsXyyWCmS5WVqa1ytS9NiXCD+XI4lEphqe25e8FnjQfC7pdm8M45U/uuNNp5
sZuPNydT5Sk2IZuC/0ZMVZvxLgze+xrBMDFBa+XHuOdKIk2CNGVphwPBqW6juWP45ZI11Tn9V2Eh
uupaqAkcQqd93Q2UjWPT7ONx+FcKp/8OU3qcDilCt8T3y3MdkNKQeYw/jbQ7pUM1vcS2tTAtaNUK
rOaaYKr4u66+W2wcbE5hu61y3l3M2fJTcCg1MFYaY++9ha1NUmrlAv9wJy6tQF+7fDhr168kySjO
LcBoZAWJ+zX4GNNFLqYrHAj7EptwJrDTNWeNkm1JJNWfWE0aw2SyvgO7Zlo3G3btfh0A+voVZ6+j
ExFF2Q7B3u6BDQpb7gdbWl9j2norVodxx6e6MulvvAfYpO3SGj79Vt/Q/Psz9szTgnKE9iyMe+AY
9OXKa2JP4rfQxL3lTPlehipFVlPmMJBGbavrrGZa5357Q30w8BpfGBHWLCPh3Qrrb4qq7Ox0Q3ZF
B5zR8Uoq8jNp402O+Z7IzMOabb/nU2HujdwMliAvXlzlTyu9mE7RPKSM21Z/hF6vLTjHGlc/tdsT
SuAOVnDS/cq7i8Vk8BueYbNuWYLwu+e/ZPgvEtkrvabuUGU0flPfxHWree1iopi+afxl7nwNJCE0
qzrsS4gClAP43/zuqzbq+ajtFviouWyIPEd7+NplRnKLcYa9zKtDJPLu/vOqE3m5yk2dppcD9a2P
0g/6qzHA/wROgdpBoNexBWlErxBtE8Dge5Ug0zF4mU+bWelSq7NspRnqJc7DadXayQsS5PoaaCfw
cAL3Y5ttSjgDddAsyqD+CydE0lZdpGYW0yBpvsaprtYIwMKdJXB5jdZfHdpLM5hktVu/y3CKzkw2
fLrhbe0ewAkvnHnsamc+U3+c9yjuPkYjJxcl6uJVqpV7I/3OfeNXngoI41C2Ti15LOQ2qmSVEnfN
F8PFEJCXng4qu00twJWia/7GSAFDjlgrMo2mzchkuPOjc+s06lz7RnQc2G2LAICbyE4RQLMaYMXG
1spfTYFlAgByB9U8lYImmHH9eUXIinEY2viJBasHSDh8jI5XvPZ+9N8CgQVt9pMZt4hJ7Z7QKRiR
GbVHkLYGzcvB/MyFS+/CLZorbBXtVk7138LSzM+wQ+teYSkn5gYJU+O+x17hYU9odNRt8g+d9Pgy
FYjg07ho1znJGQW5eo9eWslDjs5ZpcJ6EqToLvoikbgS0heWcU6NwfjR+1w8pkr/WYpqAZJq/KwL
jGqEsRXHMBugvYjk1gkzuTMUzFeqc+U2a+1FMnBiJL/q5hji4stwmRa8DSi2j4AMtmcHnnBv2iW0
Izf7ymHqXSebiRuGd7kLy9rfohVIZvb2axP4s2Jt3XkkEWh0J58lYBLOMPTG+CphkF1T1p0odttd
y86Hrc55C+K22GHhqFdtRadKTdXTyFCkBlLmx961y6e0+9OomeHdlOLq6SVLCjsJVbb/W2bc0sEY
DofGmrrlz8u6H9JtmJL6I8CPct216jNr6xeJVXbvBvRZgozCM8v1W2j2pBSiLYG4IxGfblIVTyD4
nOrmjfkbxJVhNbWs1uQJqp1nMVV0gAd8tOM85hkNY29xtDO1aHiPyCqGndLslVnRs+rt9K4c8SHM
NzmG4rXzg78laHxQ90G9LM1gfHSOfh0BkBDAYUV7MfjEV1S8sXqY2mNJTKYTDW/02McUqJNvY/Nm
mJ3CFwA22qs9jpic9PkpfQZhz/tSUQDhuEifhQtizo+5y5MMhkcFRuDiDdH3FH2isCGESNXtUWMo
f+NXfv/kKNZu4KKPoI//8zIqEDe5jfdMpoDgu7C2SOHs3ph5rIeI9Gc3tsXZ0rmpfy6zqmycpSXL
L3Qs1sYl23LplEoeHkGvWLVYRpFSknaYaOohyAC8weZIjlrFIKLH86zx7nPl4lYKBwAQAHSMxLxP
+ghTJ/FsKh++8Xwi2MibX6IB5MIRYAkn1LQLLeu0s+VvYhNUyRihyGkE1Sm+X+seW96psprkiVyB
mD+6yJyUc++YkOC67Jywx3019CtYIo9WDlygo04YNXMHuAQQpJyBSIO/lqjpyEqAlxj4KQRLdc2i
6NWvbO1cBQiDqGYskI+GwdarJQS6wBMcO/oBVUIiNZAUKBok3YnRvVqcSvcJ0rOnyPBalbp3q+k0
HoqIn8/Z9tgzCBNs6nOCQrchLe1kYplFkOF3z97NjU01W1+qntM1LaqI69J9UyleoVA/lLZ30iIa
zciz9K1/A1Qpn2MdWReg7fB23UY+p1pAcYgdziV2uUHL/oLpPz0zaV6W4OSYePAGHNZFkEt3AKmn
PAsNvCtEhBm6/SanIb6KGQL5c50QnET8JmNGYqWANtlc47SUEb3lOoFKQWkcWCjSD4ePtM7L+i11
hXOJZyAjAVsP1Y2Ij721r4hpHXQyFHS4w69q8jb8FWppNoDyO/zKz9ZlYSqzicOAOb3KBMMTZcje
KRR4z5pt3EuYK5sNP6lN7dNvKwPvvqkf/Ixc7komxrFjDTE7N334VTO8AJtm6MDiJiDmHEvJ0DiT
cfeMonHODlXltqrkb8Dh/W3+rqXXh1drZoxJ3iWMxGwHPDKYk0WcpKMmsidtwXQae3ROFr3ZZLtQ
RO52TG262Wnrf+DsevbCejR9MOFl8s78OTt9CIxd2b9xhiZ/AoBhYYf2VoNpt0AGjshSIvGBKVN+
jV6jbSrwkiBuFhhsGZa55u8iQW3faXV5GEaCA7NpRLea4jvSimHvorE68AnWhzZI5I5Em1Xe60wB
tFGHHJJKMAuDt+oJHFpUZqwWcMzADKdjA5W8tr6jfEDMO3k3nFUGIpGAc5nhnkTrt/veVh9+pocb
p32L0mrcTzNjUXPMZDM241dvmwCG2/E7C2BpEBqPCBDKu5eFdzuraDuOtF696a5n3Ov2H6MwEijE
oJW1GbIczA8/z2IHe0dOFtaiNQXCYtUcmEdKHVwfzGAorvIQuZKmiW7JVWJYku4hD1Mdtf89+3mZ
9pMGoHtNxmLLbDj73wcTySacquBPGRnmLppM0hgjdaiRjix0L+1XKqPHH471RncdpDn8nzIS7eHn
GakjiDf0+B9t+fFgqngEthVwWvRIvMaB+1t1KU03A07wKFt0FvOD+r9npZ96hIMnWzGTVWV1Ryfb
CquH/8CDPnb9AU0Gs0uW95VonCt5Vea2IfqEKCTyZiFcwfuhSXDw54/t52VEZQgX6t6USbAIE/M7
5DA7DHjQXUOhu/W8ZPXfNWELxJsexPzFz+ufh5FmsmV3YjMxyUFSTlq2lKM2QYDjIGeXyS4ljsWh
XRQkUbHSdL5ZN0/4qJy7kipbFUEEIlKFHPoiszoYZSkO/oTEZLqEhZBHO1W/wC2eUCQZq9Ea75Tw
DMb9hPlB8vPITPgRd8xxNB8dWjybZCMyMVc/13Azv+mfd4q7MV+BQ7AAtVXxsfSAl1R1ldJ3cNvD
z0OZpN1/zyxbaNtC2vwiqzw0fQTwY35mS0ngMrOFbGeO1SbFdXBoO7EipfZvGQX2mnbJf4RRG/hv
LZsKz+Owbwz8xeA99bXGvx3gZXBFmnQM/v/h59/AQTHOj4xzQk7B4ufSHtNsF2WAqpoCvrqGXeNo
2QAUa93f24359MGQSN+SSzm1RFjZKWXbiMc+soV7+HkILZ4R4/RovFad6GyctYpuPkwBb+HY4+8G
5tcsHHnlyYrc7Qjmn3rVC2aX0jZvWJYILfN99NUO0T9hJg7rUPh7dD64eKCBk+4qkO80YU/cOvLG
OUuWSDO44+XFjcgWxWM4YYoMvhxmm4yc2jMCAi7LKPjMBvHlCGD7eQZGTkncOYho0Z4w+vFOaHZq
InyM9WBY42Xo/wIcpihCNswVQ7dPo3Rdgg1nZrGeRJMwybOPZW1CshAkK479Zcynh+FWr6WPJYIg
pL3bNTtOYzQSQgbzQ1OVXNyc9KOg/BgIHCZO4FrpQQ4vCh6zNdxpMXmbPoMOZXHFGuFMHZ690Vr5
N1akGbH4rXWPwCh4p8zi6ARV5YSgrHkWtsw2OhHhNOZ3rD+s0k0CUJz7p9S7Z4kdm2OQODKaZozk
9vvQ6tSCWrPfKj+/RSAe28J5SEe5CGM9YxtX3mfpmxeQ6iSd+uqQpKVg7tRINLwy2SFNyZaWi7DK
ZF69cAnmWxrJpXZRCkUdlJdAmcMuy5xnERAWlsOLQSDi7CdUz1c1RbvKcliFYNkia6/WeuD0m3pm
bkJQBs9leHyLsp12WLyL/RA29iZJAupC29sJ9JtHjFQR9SmSWDey6vMAfONGQfOnL96bzuWUq5WP
zh9vZVRsMU/vTRX660Hx38Y9xKeqwYBCkDDtrd+OFtrnIFJ3qXF2iSryTXX7WJnQLjEHI15Wkja6
T1RN365NNS6Z9qNgMt1w3WQJfg9kvStpBxvgylsK02rb1KzyFpy6afgl+3Dd+XP7pSaloAoPWWAu
iEU3FhedrNd9PiMsU+tM0fiWSwX7NAWrLb5V3J8CrTAXEnnXDO2Yo2+R7+D9nrrp2WUo37DyZbq1
V7k8WwJdehakMZznckMiCdvz2H5p2XuU5hRfmWe+115SHAr8F4BPMtgffltvJhP9YZ/I7lTZ3308
ka7UPOmjDvTv1nrlcw8H6TIDxbeLM2rrJOyfcJuLZYVph4nSNYRLMJrC2NOqheqm3OeAixh/jnPE
0sw0EWKXm8JEQEXprcHOLxKsXrj1/miIvVZZ3QEibGFiFvbWUtlbAoFrQUfuA9XeDT7lqhyCZI4C
sQmFrLaGX8ORkomg5wgGzI6qYi2d/L3oFkbsnpueiWHoMH0v5tkzkJxF0H7im3jRE4ZG0cR9iHKE
ntwOVcaX2RRvgkK0SHTxovlEhE860kE5S6ud7KMLhnVfWScy+Uak/PU/EfjxCqP6iyjDb2oucgpi
iXjA/vDBCy16UwPPnFr/mv4vfPcXr+fitTyYP0xvX63QNo6kvh6E5/wdPEREvcyGK74LdlfCqWnk
srbHMEfj4ssZpoMRI9drTJINPTHSUo/FusSlDSCRUibLzY1Va8XBJa15GaRDtmWYgH2kZA3sL6EL
RK7PP7j7mMxnUGHDpDw1NJdoC5ovicMssHABAvVu6588kT8ReLOPEYO+qgqPLBTPuc/0yoaMyVtl
EisbUxH6al+F4bDRaiB7taMZO52U7RdvsPCXKX5146N6dMd6VYXplwKWOqTA+foOuDdC/eWI2Vyf
4e+IxSef06eY8U+TeUxST+0GW2Ozrm4cBsO3Kj80Q1TuxgFvC1fokqnBW4QEb6KsjRz2Rwdeo9FF
/ITzGjjiSTFIjrB0vX0Ib3LJ/5HoRP5hlsrWWhpcvZEg2tbf9p7pIChFlg8+jiqZ/hQ3NA05IADl
v4DT5s5tmeoXJDDntg89WRu+0v7k+2i+dFDES4Mldjla4b869JDvsS8n4H498gOSYPhI4cMn/neY
c+PJLr62RewuwT1rl3IibZpkG2my6YzAspVr3E3rS8WoUgpHA7TnaE/WEcb22cRQwzsoRdsCdE5Y
V2qRSuRCnMj/RVKsW766ndZUr4WVMkas8Unl226ySO6JCQc6Wi23n9W5F2mmYDqLKFwW9nekpk+l
G+2mSf27qiBNk2Phb5uTM2DOakVTv8Rd+8/I+02ABffVMqtrs9c8eM/E264aX9ubY/kRE49wdkt3
PSnR4axIdXwF4lP5VfxAVD8tioEgGNGwP01h50KSw/7SyBvzjFNrZ19FmD+DErWBk1Z//SaneRdt
6ajdeEfHiDqc/t0KXBkpCi4UqXq0LhmJjMIZyqtPiZ+ERJXb/r9pYJ49oCckxPDc0U2fg04wE+GY
HGk5AF4fjzr5MFSXB52RE/33EipYt7btCZWBGBByGOyxVcY9X6Vdv6w52TdhokCzlG+1w4jB7iBr
uoaGIQqRNX1TBwziMGeNqpL0Hr5S183dZRKMt75HJ+iePZSIb5acc9DqdZV40RrMTbcJuOclWk28
zx+pyXTWM6hrugZHD/ARXV0w6YYvntkcaebiJrRhRMfoqlKnuSrX3MKGxbqXxu0qml5kYyVrzGjv
BcnuSpuDF9J/iQZLfpLJ2Q7GfQpDLadXtESXgFu27d4sA6Cc/tnn8kgDKtki6YRS1pvXJplQOudE
g2NiQgT1u42Du9cVX03H7g5s3ZC+N/8AAOMpe6YUqRvLC/olYjd3zZyomQSqgBAtXG/5T4ZCzXqk
+bYUitQ4q8+yvQtFdZkX7aJ0FYbngWlDxfxzwRSVOWsjv8qCGJjMR5Aik+FV1Jxg+zz/lxRc0WSh
PIjKPRNnKP/gsgZJbsuLP7m/FTMXOsUTvpYovfvSP+eZrWMEdxBagFIO+8UYji1JH8Bm+XVmGP3y
C1US2WQxY6N/EyA5X5m2eg8zc1zCxYbgsg5Mpg3IdM5Q5PCFuJ+RH1xsyT5G9mC17wVNAcTGLZOh
xh/GzUg4jS2jlz4lcHv0kluqsk2c1O4e3VyNG2oDqvEDQ+IhmhihE7a15TzKrW3iYMD+Hi10l8A+
ST97HONPwOtv/u+Kwpr4sUVIBgIXHuvC1TSbNxH64MNwDmVRTKY9DoS28UmGsBFo2w1sU4Vmvsov
sRLy0HT5VzZF5SpEwrEolLm2JfT3KEovNAy+Uzd/s1N5QhULz2hXT8FBV+HfLODSIvAqMmACOd2H
DidnwaDkn0l0/Vr4+q0P7T+eJl5zLd8Su7gULoISfG/TMo9cOOxI/NIo3DPOHtZ5py4z3NnTcGtL
/qGt213GsGsfzSi2qteRilqHBJTgHnT4DubsuNFKDs350CyNOvA2eHCNRWHaMUnbOphn033kBNaX
WNK2BlPl7o8x45yFp+It3S+O9WlkbUYzPLLxvXnwK9dKeDSJ3E9Nk2Jbe/Y/cFF7RxMWuo2B9LDC
oGXDnONRUKhhluMrGcpHas0ARd++ZswXN1ZmVlwSIOQnH8lVpOlPXNdLvR0Z0OSK6rs/6QQtIFM3
EZE1rNs6wnOjpvnsaRXvvrFXFHx8FpCO0RTsdEd/d9v6T1uG2HATIgAytUOsppPPVR873XgR0XDv
fPfoiIm52owdLYcbTFhQrRYxDLmVbrFUvXaNufGs8X0CwnpojHZrOsoCEdjlG2JW+Tl88MhCNsLp
uOnS9hhYkc362G39itBKezOJPDvqKWeFIRqvulKvPTRezjODvYwd5KwDurYNQpijNoPMzTGFwYOq
caq7K6x2vqy2uGq++Y66elykEAcrvUeeybCJy1yzCM8WW0leGkpj4DoEjXYd4XBe/isHRM8RKTqH
lVolIWMqbz7G5BE2CRwQjVecBs+Si7R3HOSvKyD9j9jmbARG4K0MxaOZAMr5wQ4o1At42I8SVfA2
b8Q9JdNXugU8myH6NbXfaEsgbHnDs+ktsuKF+46nDfiTnNzV5A7VstA0KmwoDW4947BEnC2difWG
BBF3BWWUWytIhsPPMy+OyNFls1oOUdXgc6H3k3gM+nedoQFbrfEthHGZHluuwWMZP3sjGc+IImnh
A1mmuiCEPDY9Ls2JcNTKC16yLNa2A1f80uDA+uIleXyYvIB89Wliv+z6nQoBguYRFZrw8oLN24a5
ZzpPq64YGbWhONXgghg9kzxuFk506CY4hFlRXkZnDNEMtaq8mFyJHuFwq9728Aq4roWukHCPxAbx
TfJtvMZ67q6GqbduDAkqwrfIusEDTQ7nJD8ShK5MAGR2q1V9S6tCnYQHQ9psbItaH8dJC+bnmCfj
b1RnwKpc2bBkOhHAAaxbDSDUUcoNJQ8t3Q60laR/cgY2TKIAnCC8kvZRWvEzMtLmNDBHPEQath4+
pWjNAPddkXS/lIGh7vS4hrud669NS/JH2M/+vdDUGUtA/HAmZAi6thSgXM/T/7B3HtuNK1kW/Zea
o1bABMygJyRAEjSSKJfKnGDJwnuPr+8Nvldd3aNePe9BYpFyKZFA4Ma95+wjibCYCq5OMN30roQg
Inax9Oguk5K2R6F9ExNU3jME0DDXkElF/+s+H9LlBFJ2Pt0exYERInnL3kb09iSMDzBJ9LA42U0P
ebehk0YqWHlWW5NLIwoXGn4Kk5O5OQsSdu609dAB2Sa9IzVR6RGpuJjq7KZrf7QKkXhv8nx0uA2K
vqe0ir9yLcY/zs/fJYrxNtLrIPa1Z6dV2p07W7p+mjTmV7TV0UwFsY9QKrqKuF8xH4lXdnF6YLv1
XBjxh1maYKTSLNiJSiuf1M5QNugmc+oE/u6c18ZJCt2L0JqUixPvnTD+BIRaX+Fx7VN2ua8FWdi+
qBvhYfzQ/owLk8fFGJh9YRuiW2VuaGNVh6yebWbc5GxXqAZKVU22liAJThPaHxl2+z5Ohm/Mc3e5
ZamerPihkjsZ+ghVvWYB6RnLnDT+ZNXwUIyaLn1JhiVA4d+ovWmIp59tSWgFs24yJYXioBmeiEBh
I+e2TXPfMHD/XBx8ka1l/3TJqBzHrFCO0aSGHpJ99d0kI4ST/q3XVcWfI84qmxwXMky0H2DbV91g
akIkhw38Vlw7ES0/qx+lqtqY3XTwQNAj0lOtXxjpmOVDqlFWmNwcKSJQuE1cNduo1PcgqQjKVkTL
1shy7qG2HaUY9ksRBL8oVxLCA49JSkei6HP1tW17ZRfAtkBFbbzDQCypzohqaUt7OPMizOwIWvHa
gw47aOhHXL1r7QekFyfCUsv7JA4Zh+QgNklX89AP+Mz79CvOa23fQcRD3Gfr1yG7m2sdVgHX80YJ
EvXUBWqwD+j+ucheLBfGurJvErooBAMRTzMf+zSBAwfg+pmXGiDGkCqIvoqDNiTyBXPUeHAKIhxu
T7F1VIc+zT6URvzpVzGr7fCKaHicKLchJD3G5pg8muQfPiX4Keim2KpnIJU5BeSTbQZRO1dh8B1D
YF/MUnNI6Jice8cIt7fP3Q6KgoALo3VNiL34U7RZdW2XNQ8kY41b86ZTsbygae36JnsfC/OaOdF9
BHx7W5EudFB0/PEmVmkvqlg4iqTBJxEh0091vMhKYN+NKszqUB1RIs4XgXr/WHa54SEHksxTxvlO
q603DNu/4H7CLld+g2uPnqoWqVpmIzezdKgB0C0J0QijnSrs5PF2CNDXFPm7E8/1NSx0c48whoO0
y9dhTi9j3DQfxESjaqzIfgP0yn48jO+z2mYtYLS4XwjeOImxwXbOuDpxmv6BzbyzLdJTyPb1QbdU
7hTlvFNXtEDdx8sxzIHIZnnPtj/s8etYMJOUKkg/BRqJqagbd7ZLJu7tgpkBGuSiT+sijYVxxcQG
MySXKH2ybIQgGOryfa+p7LojoukxeZinmOp0paB7OWPUbVPN56CfyyueEFqBhKdbKL+qXrpdjKaz
QEbNRutICIXmZimAlCkz79BNoa9LYi81Iblyxe1Eq6FfywG89iWEJ8WF7ImaKR5eBxj9dVvknpHH
He7S6nGy7filJJ1iZOlggroNiXkjanPeliVn1NzY5IeAxFLSdqsjA0DdDNxXyJ3AjII779FSlvsl
M056Uh3ShCs2RDTHBg2izUTKtZnBbxD5g2O1r4uVMdBOnbWAa7fGmDjbvtQKLxuep5q0pThTn4IR
tJ3GpnhjDsFwyK30gPcp3GYBMi6+2mTFauu9MXQMBLTvoE3E3YhWkpncuyPgkXBrZfO8GA8VJMXD
SDh4UrdfZoKmMpiUjGSZgYE6vdUky5C/GIWEUr/TgLheEx3bWIF5aVk+pTVDNgJjrTCf2iL8b3bU
AN7Mj3enUX1ckiH2DMkQepzLZr/6ijp+3qyFeApkyQlboUyPG7Z59M69lmLD02Ak0Cu04C5T8x2M
BAlyQKoXyUzZQ0ErbmM5PbUiYGS4iiiVuik6tINx1+JwIJqVF/U8R9UdCwlRA5OHtA1gqNl4Qx3U
O0KbFpRMNJHyZlizk0KCRiiwvSXtFHJ2meh0Yn5quNlArn9nf9ZsO0FxAxKTDpGxRKjj6PlXCAf5
W2vHzaKcbJymKv0elfojqRIPeZ5vgaYTutmla31fBcccWX5L6XpZd2xNy1YOgxXBr9bCaBQ9Ndej
E0zkd5Qm9xAc+b3mBYYPKZHxu2bau6Bm9j5P50BN7mUmn2nm6dswo2hzdDyClf3OuMD2g06/0+xJ
843SuVewllWZDZxTT+GX5eJj0ZvfvL7zRmuI/jUkBP2wI67XeNA1wlaVdUnodTj6o49iBBN1RYqT
hi53T64AYSHj9DnoSeuT7gLZdWT8xESZK9w5O2zN8UYXXuCoKgNryv+uwHtsWcqx1hII4UvluIql
X9PZmvaCjOvDEBUP0VBC6nGk4ZG9FCVDzU4QYgu7sgTS2jJM876cikMfuLgngmbor0s5vzuDSTyR
lfMHe0n1gmGpvzoVAUBR3ddoYkr7MEfRjw2wKjQN834opswPmRbv1XIuD3DzMSu22jPEHED16Zbc
Jgp+pd6nCRk3sFFp2ld/JpD68GOqL9HSvgUOmuwMGBH0R0V9h3pRCutBZ7ZP/qDtbKfBYWfTVarb
WhqikWo5af04+bad+PTpv8BWsaM20a53EUm5xvsUK8Wx74fzYvSbrFjdG2sXfk6O5ioIkSJFScXu
2i0Ctp/9QkQ0v8cDHMlNHM7JAYk/wwNCo4E3HTS43BuSHR6Vpm52Rg75pqErvkMgu9U+RlIKWRhs
2P5jTavRmZ/Zs72hP9gtXZmfbADzIHfbV42Z2z5b03sLFawWIcO/Ku7xXpqSbFGkuOEQ7fxBrvEx
J6ULU+yeShhllSapsUX8aNMB4uIwHqiiHwxacoqIpT/h0yAWD1GYEs6nKmTaQy4OguL2rRP9WySB
7zIh84SwHvlHjoZDk7f+biPIAayhBG31GGKEsQc/R0YjakQnjb+0fgJiCp57LUInrkWnoI+Z0bzn
Es99LWduJ1cELFOnu2hhL2eEQ3bozf7RgLRGT2PYKI4z7QwrPgVT93vK6HtgBqFzEu2zfvo2ZzxV
grns3L3QTfkikfZbTZfvOgcEQBYsZTrjD2afOEW6TfyIgnOjFeIrSv+M3K+3C4QDZ1pVogtcrOgu
oeZLJ+XNnL4gid1VFaaPrqdQDKrmfi6hqotKotow6bpw5Scm2lpzoavRJyOdX/KdWZD/qKIl2oH4
O8vEYkVK4ruS2CS06Z0bJDQjnGWEhx7SLNQiNhBOf5pAo+6iLj6TdJGT+Z4eE3OZPYtVgKkPBhtd
BOey73djaXuS2PVawzUf92z/UdtywmsfLB9ffbb8EnqIP6191BE0qNpTRlcA87X2oIvF9MLeXrxU
4J6b7QMJX/5iNCCBDYyZ8eg8mSoFpNmGJzNBr5TIoduZfX0mT+XYEbjKZqj9oe4iF52O8aBOwKgJ
eSKV6pmJyX0fFsu+m6icDDBQvWLtIqJKthPYSm+yCh9Ev0nLVgYoKlt/7FDFL7SpCChIfVR9wZ7r
cttFY0tLgBmVNBiHgtBiR0NjzGic1ifWncVIM8DJBczYoRGHNTIXqH8ZfjDzm+XH/YlHdCENRgAk
9oZbRtpbFeRUceHFVNs/dFruqAIw4nfuGIoPVEo7pDpcT41F+ch7QCVuXKtGf6rnciuc/E/iEMcK
O44Yh2Z6G/klFcFJHRe+yZ/N8H0ZHtXwSBqU/REFmKNSmXWXMWQDnhCMeKbb2Q/D/KREpv0kC1Ik
dXKs/CjmaTAE4wGNMJ2j9ekkbQNdF+ba9ZmILOsxxCoJ42hbybJ/0TjXnu38UjGaIFh03veppj/H
/FcvEbGhWSGTp9szLCD7US8jbjgVmxotLR5uh1Ar0G+mwQn5RvFg4Nl8aJ+mJpzPVkFrd5HlnaOk
5d1azKpsZvnEstib28cCwObUkxl1VDxZJ11P7NPtUZgs7HwJJbFO5Xqw2oWeTdGwPdEz6qjbF90+
c/ua21MLo5MZzJhEVxqaiCpxigI8JXmeXW4fuj2Sqs1Q/PbcHlXGauXMnSqQf3/NX5/+9/cIG9Bc
Zahyd/uaGo7o39+trv8LCXjJJSOC+V//x+2rTPDSRz1gLV//8CTEAhBhJ1qf9CvNlbaO3CkL/YRO
iS12qswolRFRsOBssIiWfojQSD7BGDnUxCi/6RSWfqgODbdjvsowS7FVFjvG1cxnLUilqWHxfoXR
HWdEw/3E1I9RNenHom+mNViD25Cq7w2ULVNGKdUC59vWzkmgdyhCZlqqFnJZpQZ1fhfb34WgxZRX
9ej3IEGCeSg2MB2SXRQSDTw4uY3EIFKOQ2IErNFr3Luyx0yI/9yxGJFie3GlQ2dOC2aPyLzpTAA5
Xr6WJ/ka+Dax8egXOjJAf45tNshjo0Ahc1IF3AMdAR9lTWlPW0cRzVHj9oXv83eY0QmGnb2vGfAd
bwedaBHIPEyDDrEcoZnyCUngEX1BZz+BBmHAHv8ZlBpNAi6QvZEFft59ywAtbgbhg4X2rUtebaZc
IGayA+IhJAANcDw9sMi5A+cFuza7I6Y92dfm8lsxyXlm5hSxfThng4LjQIezgK8IYmVqBGAzeup6
XrSO1A6QJquYbvyRzviRpvTFmsZTnPrYptnzmLAuQ1tntKhap35GNS1rznI0es9VSsK43mE0H+rj
MMqfaQFXOZlYLPPAtVboZ4uZLxwRHgZV/5Eu+fOC9W/bp84xq6nN8v7Cm3nW8uFLUeTKM/cYdh4W
cnaKqIcbVIkfoCwYHCLtOvc/S5aRuIjwwZtE+DHUEM2EPj1q7ZPSqPUW4hjaXoOg2vld4htwlcm6
9qb1w4RxY8BnYDjL64mB9ULHffbGRKzROdr9SGPBbZMk2WZYPbZLOb7A/rbi6Bw2pKGJF7UMkNxD
rMWXGfrUaibWwaxASX0Zel4Xa459c7qva+OjH2KXtWf01YjGci4doBNspWidv6pGea/zqm0S0q69
dAreGL2C5CoDf1aIpApS0R2B6z7UFBJTQHhZybSrrWN5jMluUxPL05k38vaqbk3McAOjK7d7NIDI
PRHx2dAoaBT3S/oUOtyzGX9DJas0jPc5Ijy9JaqyyafJTaJ02NE/fuCt6Q6jSdGZpoWrIon04qQj
xEpqR8QqCn3uyfhlWrR6lU4/MMIzDjr/K6GrO5DTbjGMqH0clRxS5yErkQt1UBGwkaisnRO3D70G
HzutZ19bO0dbJKsdC6Eh4mMyrsbcDfrpRIjIWzOSlZn2Gien6ptCFb7i0PAquRGUvGwhg5ewm/Bf
iam85wYu27Kku25neCdVHz/MHr4igr7u3nZW+YzlkJrZbMwp46oigH432e1PzGB3W9URyt8wenHo
+Tld4TqsQS6jMvp6HzWbfvoUiEX7Uf1pYOiesrw5sXLBKpCbhJ0dIMx1pwZKoEMlYlUwE0moXkOv
pC+H4HleBucUGvcVp71awn/RZ7ioo8ZEeybTO3UyUi+LuT85pq/QnTo4Y4YFbG8t0QFF/lksTD+5
5jE3LqWbYDshoyZzMe1BRyFtPMQBteCQGYELHKiLyu0Nl/X/4Pb/DdxuQG38L/j4mifzd/rL3Xv+
/R//oIx7L77eAbXfImH8r//4h7Z+x1/cdl3+U+gmM3dkECAgVQnvdfxuO77I+aeEl26A4Adaa0gd
Utrf3HbjnxrGC82xpdQNWmIOFMf/orb/07ANrnV+mmZaEGT/L9B2DT77P/4nr02sP0jqpi20lZqr
rsDI/waEtLAmGFkSPJr9gidgHBrUPiranvxbKUXkkf5V7UhYSrDzOp+WDkrQ1Kpfmj0ATFjIse6Q
CNEkkkv9WwvlCWvtvaXbH4vQDxPI1I2q2Ih9HDafZDlucgftxHCMl+qlxoSxzeb8feyMA1opNwNv
jDTvOesgHBlWb2CyQk/d2O+R6WSIgFnUhfaTLmTK0+Q7YcuE6fqZ5fErG7jcjdTBBMGoXkZIKRuT
fIlhAHhWf+hZ/kHLFXJfoiCWFmx2F2v8LBo8mg4zOEZ04nFkQsAAxUFXCEJkoVa1kvJRy50tsi+o
Utr0WABH2+nlzui7j7JFj4YJ7OK0hs2fFV4ZMBpvOlpEmG12LqSn4NPeVQwvyp65fxQrJOVa6A4Y
8jMvfBmb5q22u53IFLZnNUE1o0oIGaPfnDbAHbGDkasv4pgJ9mgOZbqXGNUevlqxaWP0hh3Ty7S0
F/IiHUgTIeG6sYp4q18+yfp8GIc52grT/pVPFYyzsbv2ade4UYP9BpM38Zpd+4VYtSDiA9smLZGt
mQ7PSvJhTK21Ik7aXTILr58gt0d28WAZ2T294X1siW9Z6G8ZMDa+jOjoIHvKarZ1BekecD+HItgq
hf4006SFtMW+bzdE1bFdlaPj8I0zYr6jYerFq7a0sM7TTfWD5rTMlsvUGeBaHLJqEevCJ3J+k2ek
McodLsaqXU0QsXarmlWuutZivjNVW4PjJifXyMNdZK28n4JEHHzCsevYi8PE1/ExsXYVak1lcTkp
PeR59c7WjQdE2Aw11fnZsqHB6A7OukU8D1MbISpWP0vNwuO1anUtRLu1hXqXsNInDZc+wWr/OtgE
XLvqqvttVgUw+sAWkgM9bMTBsHd88vEIylao6HWwuqfS0edDYGA0WOXysU7eCjrGS7Uqj6k9m2Oy
6pL/fbh9LFg/Ea/6ZV2n2WGli1+t2uYyVhkC5cFxChjTrvrnpci/J7ChTKkh6SCRtsw5PTC7Qjbd
rjJqPa7K4+2RNsMvW3XWoHcQYK/a69uj26FYldkLKjK2VVN0mmdugNmq4JarPaE2UHXXq0dBKVF6
h6vmO1jV386CX2BZBeE3aXhyO1arYhzq9JWTXXUHxOSGvuatzu1purdWrblYVefpqj9XBpTo2pii
mO2Q7GI2kKtaHapkcyRElUJy1bIrsC6BrB8q5uO0J5G7i1X5rhDr4yaVWu0mZPG33/R2mG6i+dsv
fXtOQs/K7EBdP646ewfBPUvy+5AyFC+yR8MiCImhFir99T1yVqn+7WlqMO2oVzV/sur6ndIi6t1Y
XGPV/C+r+r9nI3ls10MQ3tPlwxiJT4ACPKchu59WI8GwHm6Pbodw9RqUgEBgEJmfw+pDYH9C83s1
KFjhwrSpS38Izm49sXoZmtXLcHu0YG9oVp9D2czPbQpKsFo9EN3qhlDAEC6WrVFFhN9B1i9euboo
bock0nBD6F68+isiFePF7YDhqPvr0e0pIlryustxYMlEuruspg0hAkwcfY2JQ/b1FsEflrwkmd1k
1eZH6+H26HZqTziUj/rXsnpF2BJFg8bsA7jvxsROQgZ8vl2l0gcmNscOywmcc2MP+uxPcHOj3Hwp
MQ4V1XwhOjXY9VhX4FITRNna55rGkRev/pYOo0uoqDZ9B/29vplg5OqHKTMqvEUShxmsbhkC+Not
57D4q+8pURG1q7vmdg7fzgl99d60Rv5URew9DUvqx9uj0M4Kr2PfQBumMbdojextIc7mIvt9Yxrn
FFEMNJvbcS5S4A5ZwAfUgqJaUdsDbxxxiXIY7WOoYYtxMNORFdVWfBOpAEcMPPY6Li9kVZwwe0qs
MgezVyD+GJyGVnaOHOZE+hQPu5Rpsa8k9QXCE+EH5Bp1IkRqvMa64neGX0aEOftUdg/0M+66DmSJ
ZrEBLhgguvhEO0IVLERzMux1uAfM4DnLhK/P4mR01QNhLLZfdQLy+MT6GelLh4YpQFJUFp4qJ8qA
sidQI+PNs9vCBklJm9dBQOKbPLyno/VKb1b56xmbRvuAZoyh5ZBcF1X/CYssoRv3lCXcMRQ7cBth
oOLCiIsKB2FcaYX9Tlaq4UmV0bheOe8DsVYoZE/I7XmNgMRHy+IPEQwmUO2Fp5S8MczX49+BnhNX
URiLX6BLtxWsDLTBIPRo7rhUblvZ6p1iMGGauDOiPp6igdHmXEz7VrVedaLe3dIwO7TkMttWC5VQ
Gk4PaklkEwoFhB6qci1ZwQnxVf6ETY4oSZtTF1gO8bmTn5npVxNkL/oEm6+pe3tjqA1n4CLwKmRW
w816pnkpVvxuSkQJmqBzN0hXqeNjl2Zuqa6UG6b0HvKWZVdEIcIrSa+S4LBJ9S51V9s7I0PXJmMZ
34+FdWAYTQBtKb8EcjOt0b25w3IdLRZBxLpi/6JCWnXjsPnmZ5hM5NsGYX/CwzyZ0YkkDVIsUCrF
uvY65DqBxL1DI8EhRzccHoElaV69bmfy9GCg2sGbwAJk1MtWzdfAV0hFIm+ZuCEIsVqrPGnOm0Cj
SDIw0nRydcGHo52Vk+HFguAuK6wJK5viGp4Y+g/e4tAYWiwT0aWR7MkXqX5qgTJdOuJbiVUv4Mtu
RGeuOiImHo0gBQzsoX6y8g4uA6on2nGXuKvzZ01xDone+flQ1HcsvXTRjRZ6VNZ/VcO4mWO99OEg
7kWSTfdaIPRdNXQs9DD0XHN0VlHz2qzhHCm61B2aofSjTiL8CI52X1svYoyzXYuoc9NzbtKU135i
m2gIPSwxw9b2Bjc3KkXLRue5EscJgts5etmfjWact6mNgrOuzWjXKXnCFi+QdJGd+6A29Y2pJbSc
wgLoqhi5y81QSqeGnetcrULMBd5uFD06rf2tkhiyrSIJAcBuPtOg/Daj5csqpL67tQTI/QG4m7bh
Xkcne4xz68AKqG+Q6vkAi8yDrH83DtdYYUAbLihxEHihaGthyuJbI04P4wAD0I1ZlpdE0V+qGSLB
FFriN37CFzbR1aOGriFkq1lUPV2EPnNczVwMwB0ROrgFkcsU5D+GAg3NWgeSIsguRjPf08J7LaOG
GV0kz2kajJwCxAVrXIaG5qPODVzUpueUngM4kVdzhIegm+kneX+nyrKZ+VDWw8IYUKkbRv3QYR3Z
aGiNSdEhoaUeLPbtIv8Nf/2sONG31cbjhinQwAw1OstOPzEibzzLoG1c2Grt2fQXlD5+Sp101wbV
sce9uptT+dWL6LmO33gJ5P3UkcPc2+NrU3Vwjuvsl9HSUw6xbLhjwSZkSLCY3A5hPPz96PY0SJzB
Hy39/O+P61ZBUag1KuNjRiNqp3yEGPu8IW9/5jDrH/MRLNAiITAS+q5l7ZXSLfa5YbwlQ/OMgH6+
BHV11NZmD337h4mmxJhEAcBs+ail69m/8hBuGAStggLe00UDTYVC+Zg7LQv6KndVQ2j9+2a0wPiF
RElZmvJp28tKyUInmnafvTnqhOm038OMYx+bxVtrl88infRLZjMVkCZKc8P+xMSLjSuxBi/APMsq
bNzlsRFsdHU6Sy7AMdVI0iOpkgsrTM9lqhluZEIzqBH+5JGfAnrcFCzSG5wJHwDmPlQVH0uWPYop
+DWZyX1qrugt9NYMdmn3wCobJu1PbbHLmLkVPvS0su56hT6TnSbanyAnG1xP4vVkjnipVwXg7aBY
w3SshPPDXXrY9Sk0PJk8ZyWuddkmOjM4co5xUYC+Zoip18PXWNvXIOnEkZ/D2f4SiragKdOhGyIH
MZ1/j12jHGyNoOumamg1t7iFFC3fp9W6E7NBXdtJ4E9K+Foy05ppkqJWfIgY6VySEPx238PNX9vq
ZjJc8qTozipXssFN0Mxzb86X9yVr2rvUylq/D7PHCoeoWyoBI8tcvDlLau8X7t+4G+UqYQq4T4g9
2ZfXIWULNNDBaiWqhcYZ4exm36Ou/lY0OznKgZlrPk+0z9KexEmNrV3joWi+txK0U44qkSOnOLMH
Al5pC0ZHJORMeWp9Opat/pkkOMXTMvAmJwv4nMH7TK211dTWuEsSJaG0RRYTNss9vPVNE5cOpwf4
4rE18X7ZCA8apjdLE8X4FmJy4RvjUDfViVP3Uysna4+bhzIrS+n4E06tjmq8zdAU8oKhBzBy/Yhe
h4m/HexUDaxxm4YHU1k+DODu4EG6c00wjjOywGprIYFJZ9cBNzk1Ne18RCm2i/Ec2LUuDzREo1Mt
1H2aydpXa7s5x0DU4jgb9ySBuEzPM7SV2XnBDk6p0s4HBdP3qTbCU8QgLI3WEezoaXYEybUVgZ+S
87Fl1NYXC3rPlk5c6GDjmhX7YqDD3SbIIui+uyIuj3+ZqWtcmzLQ0WQi1SFdh46tBbEulphiaKo8
QF7doBAEFBNfzFb4fjOKiUvP8KuQ6Z+FmAzTTMq50c+0GWYEYWsqx5p8uQHPOm2LxfFrK/weBXEE
jXHtdWvXVJxZWvgEg2Ob2aLwlYn6sCx0Kls9PrR6c6eFrOAk6Z4wzBFeVhRrmBpBEpPQrpD0/zAl
tveQQ2hwzsVOi/gjKQBn1NtsVSyCP+bHMK/80Ma/YbOyo+kFr68M8jDZMkQQKKzNkMyXrFFYsztx
mFeljNZugSLXm7IEowSuF4MsnwrbllSLKKvweXS/Aza3/P26q1WAvx1GAn2pH6G8Z8i9ErmxRPjp
GDD5xIJW3pgrz0aau6VtLD2udTxsXmnV8uTMegkCGdNfqCMPZZBi4WF85xso24rHiQzP1z7KWPWJ
UxMOgDdaY/zQ4C6zPis/rc0AL08tzxLSKcHGyMN1xqWBYr12ARZOI+lLV2peMzTaYakWuCeNcBVp
/VHBQxzrAIVlqVLCs14EjJdsRkScs8YGXB2wXqV9ESa/am3+xAXuw2EAkmCGrHBpjbYshqh4HCPl
VR3SL6UfzVcIQS8lvRF/otTakICmIHns8xetmijA8RwrTnyGSG27zahBmKtx9Gj1eNJSZhFRzEiy
quYfcvKustTSdzEKxgKGOb6YMyN2jIM0NuXV5pE3da1zycx2OBTSnI5Lm49H7FnsNckOziAKkWOP
vigO9mqQXsmrkx6+bFIP9InOE8F5djISAYR/crJQUtbG2Pow1qbTYFNkghzvTzPI7zmFEqQApHcG
EnWJQZoOvTn/kWZs4E3pDuo4RwfqvWaThXibeixlMItxHRQdVdWgOUfVKkiOCdmqhQvguHIkw4Wx
xXsxDQua7rHfT+N5CVt5uh1gXf39SNbScOtBSPqAJfo95Jhbydy6yPKfYol6CKGbUjTtfsi6z25s
41Mcel0qsPOjB7PHBezGerAKVvMqYvlwBFQSi70Jps/0goy1wstU4LxELFPrIj/EJZtB2WcvCyOw
KKE5AguA1cIelXuShsNz7iwAF4py/pg29QypQqEjeNJXWaQxPi1zcTCDMjlZldVe61S+MoyTb3A1
CamLa5xiUybfMFudKW7lJh0qwMPNjMK3THEBAqG671XXGUC5gaKe78v1IIvgzVbjwMPZ5kdE0vdi
+E1MjPStAZ1hU/KGzwW1+BJRP+MReZ/AQZP8ByG6Yvnz1K4a/Hgpd91IGEU6wqGACohVtOmi7ZBy
8xnTTPVmSxtOg9YNJ9RC68ky/ThWNhwfIN7R6bWn3O2J56K5SIiuTpzxE0o/t6iT8KUqYuUOHHa6
abha39RhtWLQStlXtdLDDa81PzL6d0uZi4eGGesT436fhN3sTaDj8JcRJ27tAGERgPJmKosiYiEd
V+QRjNJPq11r+xrzdtJ9WY1ZXWAWxpGpnGNuVtSc+hW/E9IpaZ+x3hR2dx4H7a4SZXNZqHb2SFXe
u96sXKUPf/IyuNO0X2Vqr/R8A+XiTi9ScdSKGKk8UyvaeGznEpzSpnWVEzYVRAeonLAogipr/Ci7
djhKdn0Cm3+Oen+0DaKTg/h31Ztcxexd+7RRtqNTvLPRr47j8MskH4sb/bgjGekA5KndxdkXoqfE
pZcYbPE+JMwPm+SCMO5rmgLTt8FaJW1eu6plPztpp3uFlea/hqS+xl0p3sbUPC9mfa7B8PUVLrVo
ZVkadYmggnl8bMn3uTSudvhNBJ5zUfVDHiqvudIxFQXgtDTOstojHwvQEgrG+gRgfporT1MZA+zH
Ek7tp6jFp4GsScoWLiNZ5L2jzOehxBtPrNF2iuXD7AzdQ9qP+O0t1wCfclLlm7ESyQaTxdlZb40G
mRsdsaSuFUzh1nEaP5FkqeQILG39U3XCF1ni/SHbCPupXV6jtKNRVVYuQUA6jo/g95wmz3FhDXvV
oYpo6LCVFabGCYt6x4x070QADVMHakFB/NTR0B3I6bG5vDBV6GM9fJ2kpjMVFQ09CIsNIIybJYr7
bQdElLQvyT0J924D2A9vdjkcNANuVWVYjS/nVv5SFLJGTNu+xpoiH0VrHFsLUbXU5IVsDKLwpGl6
cjCqY7U2ZG+PbgfH1h6DuTlAQKDtmyO5VILpHpJcxaqHUcvOpV/S2XooR8ndnx9VahI5IuOq/SLw
AdbLa1ObG2TWnZ+I9qguENQHpgOD+UtYbM2KHCFGmh27QT1wxdcBzmI9OUitzA95ulbpoIDTtC33
VmK9xvnvSjRoFIYlPMqou0LkAuJilZe5JhmNvhgENJnzdiuag+DaYfDabrM1g0S1jQ+TLrVH2/I+
MewHm7YK43b2iEtX7RvtEsT5+EiH6ynXKy+e826fMzpzMTlcLKdKNtpQJ6dxTGxyAziZTEDVXss+
x3aoMSv7MJE+4Lc1dna7jx7zRC09YxyfWhyZwHeQVEaEaE74SCY8UJ6QwMVhFZB5Ys9wHlvFfjZL
buKW3XppkStAy1v+fHyqT0Mov0L1zuDPdrlWGM7C9Rc5PlwHhdeD2KlWS/cVu9ceg5G9URAZrHmj
XOFy2y0mDhzHNesJvBNROSz8bhioQJZ0og1lVszoscYAjTi64cip8d9RXjX/yd6Z7MaOpFn6iVig
cebWSZ8ll+SatSE0cp7MOD99fbxV6AYKaDR635ubiIxIpcKdNPuHc74DeutsQaj3/VLemuBVwcR7
FpyHVAS6lfB6O92zKCftyFQKzYCily60Y1XcdyATbzlTX+yOQuxB77ilvaiVXPrvRZf8ANRamfEx
vQKn4W7qsfFYyw2X1rCBBogVOBle9Kh514QUD3Q3imln2oS4w249qFUydowbPNCvTskSA4hLtG3W
OjwtPkWXewS5xTwBPcMFGvZLTblLe/Bkw3WHMozUKEvgNGH6ABQxw9AVyBmReeZtPt5pZr7lPeDz
Ue1DKaozil0yzBfN3vGT3ft/f8iZImbRqU8cRw+7VbU7sS08Oxpzf/DumXhrFFd+kUKLSWaes27U
kX4Dg8LHmg3brCNduLeMR7EYzX2i4p0xt+tZynIkKpTYOEXf74sJjgIGpRKtpXtEf/zJ73nKFuO3
1+37UrnsbsAr0BPf+c2wr9aEKWn5H1B3rG2FqPamptQMxgxxBocILMgFJnW39Az3KuOpEgidFt/g
fsIOMLqDz8rTpt2eo6fGSR+QZJ5QBxz8dpyCImmJVxkBlTEuMc2kY5qc71XXP0WACvaLZgW2q1vs
j/zz1KErzfLqPUmNJwGY9kVzoI7yppZ0qCOCwaK9VwMDCiXQnIIOxcsRasjINitRneFX6jHpojaV
5aXxpDo4rEVAYA877AO3uMm1bWV1455RZ2j3aX4SPKqgxConP46t9ulHNEwoPQ8JsY+anh1qTapT
67AxZhoVEJREhYzCLNAcJJgI0csD7/6hk1m7jYyF1Ah8T4WK0dx2efbmMoSNMjl8oEVWu2HVyDQk
kFyKQZwzFIZUdycUsojKtdLZEsLV32WGiynUsua3qi8wPNtmdUhNq7v8c8NKN/vKOfX9GaOVnww7
oesi6Iw2DWqbrJAM8+M9MO14m89O8dgqjL+xFukvilSDDcuZB9I+ptd3VyuaHwTXCF70qb+Xmmkf
u97SyLvs7SfPdH+yOpM/IHCPqmIRZiuP8G4QlTrREECqdctOH/Fu95tWT82fmN8Zkd3E6LKkjhZA
2/Cr8b2a1g0HVXdjmmygWZ7Vr55qHjvVRj+tMIHpEZJD19FvosH4lB5rc0IBNDjMPmp+7CJMb9mp
DYATzKYpf/DME8/x02AEJGzK6e7TdiZ827N9Ejmb7gnJkbUecHk29E82RGEmv468KXTSY3FzoSbw
BW7doqxehbQfFs+afyR6QT12hqCTpiAybUbhxJO38ZRKj7MZE3uWKu+Y65pHKoEPT0cR2dRjF9vM
6ARGXOK/c5a8w9mLXlJXuoFl66eehKfM242O9dxwOgaxwM+i045aeFAPYp40bPnOq2YJFXTlwvq8
4bX1WcUuAxbtSJZXs7RulIH7nFG+d8hrvqwZjixvvzOHbQoZniEpN5dqjxA5xqD3/pgihlPL3NZx
LPzf5GhyLc7Txq6TNwu7VYsLg3qd3Mc+w8+dD8e4SNSRZdnExuAHqAXxYAhuWzDo2wGoQ1h0wy8H
ROcsNyXfIGKoHRV3zjPQdHSb/a5Zf2QOFiC0tPEry/zP2iov5DCVa54KMjXj3nVIB4QmwnCOtbmI
kWFlxjf+x5hIdP2XsfVVF/0Bbytpv8BVtomcX1T9oRxCWzWX4hrEDgGQCR14ZRMNO6PK7nfDp5Wk
FfcoH1gyLr905Ye5HF8cr3xwaFCESz3qpvSlM+WRx5cQKZJgrEi7dZL0qPWTE0J6XP3G5k8n3Jul
LK5eaf5iar417eGDi2k71R65GD4r5UaKD36XXW2zDppq9UhmltpoCdd7CxQqcB9YAj52HkJsI5+3
UNwRczXLHzm8d2b2JjXvHYB6gw9/RCkPdMQt3lR6M2j2Rlv9dX13Hm21qx2xMxWXUJx/MH+j2GCX
pBOS5zis6V0vPpFdtoY3t2+Lk7OYLDj8058uImB+kEyppKFesM3eF+gIKz37ZhlzmgXNaapPKgTt
XbP38M8WxA2wDqLYNfInyuL6Ph5MWK5DtrMz/4vT+EaKLjrr/QIWt1Z3k1o2uNbJl7G9HeteLzPK
EMgp91ZkInNcxGloUrIvYggIvv7exT5DRhBKPdap6xhlb+WANnag18+5yu/4ZhjcSULuSrjn/RLL
q0a4xUGajbXPhH/XrGmpFYjLw9LFz3ra7j2n0S88OzcR3ruT78Tzxc2p+ScV59sUwWfgihpBn5d9
SEllAgMYe7O2a7usvlsaE4dympwN7h9cmxElo+CEcV1K/ThWcEfh+oxtFDGZvksTIw5kj/AyJch7
X0LxpdiSG0MnAqMZLdKCupGrRehz0CdfIOtbfkCkh7k/HrKmg6vWnBPpvfYyZf3WK5M9Kv7A1jqX
yf0CQX0DlUgFiIO/RjJTQ5WAChPzyHyTbKPFnz9jhDMhQr6y4vGF1d0f8sh5xABosclj+wi4yd4Y
dhOd2S0sYQTCa93cZESrj//9h9ewy/emwd7/199QAPbC0ab+sBuFBfp//dP//vZUxTPm9JF/5ymf
CLNrnuFFVgA9LTIbJyEdiilGqORE/C3sCkdYFLuWPJCNB3hdeciEyNCjQuzLd4JncIxVLrtDIzlm
/bzXDH3v+ukn7h4qY4Qf1AL4qskgYjJIVq7vUOrF4WKwaXerFPFthXrTTNSjweAkLAk5DEFStww6
jgwk8qCwqJ6SZVv5PXLG/AQSr+Wmgstsie9sgZjkcoBsUL5tbc8/2oxjSCvF7Rl17ZcnLTau/kOD
Z4gT3b/HP1eGpLrBDHPJHTMSiHJW9dOswqjeIEg0NysAe+5DnWI2z9G+QKjxPDAYNGBRz3prMlnr
egVCMR2/NnppYJOjt7Lv8YOm/dmatbBPdKDYXfGpT151qoySOa282mn1OCLe2KMjORjsWU9JUbe7
JmtYSMemfywxBeMH4ZAlRhcIQTkWNwQHescJcXeso9axof/Tm7b1DosdCGdWhGFRireppXfNxbsv
qp9l8m/LFD1CYiJIrfjLDfwxrmkUZFuVJjipZHuJirsqMV5Eln6bdt7czjpHZJWmjyR+TBun7bMV
yHrFLUJG6axuIzvbKTxNwaxMKyhbKkmbRWxSfprefNs0zZM9sKpNayUOqHxw1mefLFL+dDKbApYZ
xl2iFVfDj38qSC1A+XjWSmDHJcq3pWVhltcE/ESJX6BmLv4aXM67hhSFNIn80LJx1cX6shug+58L
P2a+mFSfi89sngFWwvSXCKnS8fNT222asvO3+uCWe1lyDEXU2EKZUeDY0zV2uyvwn2fXnN8EPWbg
l0W+daqG0jIziwukdit6rMcFQ6LxS0AhWTUdGpTaOLPvYUKUkLiV1fpJN4z3wUNhjHb+KltQIKoh
xRBN7ilDpgmtNn1frD4cZU/+5/KkV2l3zV1zo4SW3lc1yfKlHZpjTF4T+hKClnhk/7+Q9p/29f8q
pCXo+f8spMUhl6fV/xDS8r/4LyGt8R+Wblu6rpuu69hEMBM8/F9CWs3+D3wtPoZ+jlzHFJ6Jxva/
lbQC+a1ncL4Iy+c81n3yzv9bSevzA4XgFsKraeIc1c3/FyUt0UtrdPr/Tj62Xdtzhc2Ax+eXM0zP
/R9K2szAUZHnRtDb/vcEaZ5xl43qrYRo1TUeLZC0AJi5A0dGrd9U3TbvhXj2Oko1ZWJEMCMHy2Li
QAiG5UPODoPiNDrqk3XG6oPIJeUAwMXww5j7i56YqaQnZ3AX+BljDTo4zCovaP0pP7vy308/9dL8
MvzSPbYKDUKvDBHGdv9q5avRWrROQBGMu9yPtXtg9M9mhSoCRU68R8j1M2fCDmzTPZSyZTYLdG4w
7MeGNst1cUYSfsGuRlIAVSJ9wm65Qm0ShqFyIqGbSzOYzGyXNxAvZkz052U+24k2X5on0SDlsCaO
LIv5/hSR1jV0jHNU4SvYRV8TiWic0n62dpXTnuhQUYANaGlLDt58GnT4/tDqtgzNyO4rXlKHf0tn
uNRkMnG4qrtEidu4rEACT1FzCwnkmnnw0BZpX1Js+Zshd+CQ5i/ojAIxpOJ5SFLKxoJoUowp1Jqa
52/mRjtD3chD4j67jU4mTNAXALnHaVyBSSh5ZucWOBM7u/ldiXbPtg8iSDPvknry9/SqR53tyoZi
3tuDemHab1L5Dg4qIej50dVPKxXmuElg192mHpOVcsyZ/5AaJhy46Vmj0ImMwz7p0/omd6tfhr+Q
WD3cs3rU1RubsILDGP853qyj8uxBiSRPzfJYVt18ihM+jFTzkouhilfsOktIP94NBKQO+GSMDni0
7xhfviNuO0tjowjEq00JleJxCGKqnCgrnEOa2T8TwPZOlE3ouuZTP+vp3jabr3TU5wNMDNKGM8R0
TOruc22h/OgKVBYQj0ENgnSvra6Bze//RRBkSg8PuM/SY9F5gnAtQ3qpGgOH4RpeJo33hXV6RS12
SvBLYOnYiaVxdjJREA7AmSP0ystAWH3+5rRrMKkdEMWIKqGoXlyjPNiKUSR4uLkYkgdsELfMtbbQ
DlzAleQIOp18M0cqy6YkcKWMGHwm3rdvNgvYwem5BycAZcJ7zYjBEwOR8y5FzYZNEbVl9Vn5qjzm
ZnlC5N1sszpt0UMPO9e3/gx7oA61WWCPReIHjWq7rbZaFRu0VIk5gXuxwhJF3q4Gv8dOAyMlxjXE
R/jcbTMJLbO4joi/2QSLJ13I0LWl3Dfj2BHWkAU49cGFtTrgCvRf9BDvdta+jzDuQkzrzwv4sc0y
mWRL2ApY+FQ8Tl0EqS3SX0Ukbqwm/+2xu23dRX1GijcBoaq2nDuzTU6ObEnKtNrXQavgB63CW1Wj
xvZStYurXB7ALqRwKikOVF3sKr8K2EXdaX5p7htb3k9amu6HCfXdBnMer1IsdylGfd1B1hpHiM9L
2Hz7ru4vWh3vFZq2XRNpr1Vak85cPkkXh42v9nVZGKd/fyib3WdvqXc2jS9N4Ub4eTvmp1ZGQ8lt
jzFvIKW7Bcrrsqk3hpihZFWTXjbGD0tJ+z9Y2GjhLxhrZODBbaunlkM7JPJmN4/9Zx/VPeJR/1Uj
X0/kibt1CcjVC3/cihRH+zTf912b3fTmrA5+bl+UI8aTdRut+mTTIKpeKRbj//7bLnJRrBFhMzF5
y5L5puc6Opk2as8689SpNI8ZoVLhMtJ9pxZbLkp3QGNQ0ei8wzZjB0VgIkY5QulOttHFrH+JqZAA
h7q54jeSqg/avMLGtgp/e76kxraTsHApcoBrvZqzk1GJpvseMj2fQe5u0IjfayJnsuQR3eUbMUEs
8MgNRbrAZPCTJeL/XjRPTeHzsdQUYWyJvwhRmgNL5xfEWkc+1efi6S9guu/+6WP/qaez2r7VwfCE
TuW9JinuBjkONjk17rfSdCoqSmX2Vrg0pemwZOyrD661geHa0N6wFvC3hsPj7ZTQuusk3vFqQZNf
2+i5b9jg0mqR5bCf4+4G1YtOA5n9VT4Ytc6ShPOsEvXaqrpdUUXPiRtnN8Iu0SBZ3U2nw4o3Y/uY
u0/ozJAgmgb0J0d3QXOiqa3kXxb3QGLUOB99t5YhaMpxY4zduO1U9eusW9lxIBPER9irO+8EQ8eH
VvQ228ym3cKbROCv2tDqS+/QZA4xHzkbAgNArJ5h4Bom4PHS0Q+2WdzNC3ynwoIrMxMREIDNW8qO
BijLf2EPPNQlRjqjmq/ArVBWt6dqkdU+nhgtMPRlkmr61r5S5l4bEJPEpfe6pjKCLTikQqKyqE46
Bvx+5jQgtQZmJG6NGHDe1mYtig2B/ECvhenidFm8dRA9e0v1qpdBbAx3jMxhwXjm/UhOGXSIHHAD
/u/pGKnpY1aiwcltbilznsqohilBS8ywqXCWcTOaN+DggLwm3XFUNTG1KYvtXnYAkRERezqzKGs5
58Z6gRPkC4fELChPOs07kNB3IRdwD9QiIgcWzJbRz+W5bLrvRY8eiwU5ghNj+FnMvGb23XLkyxjf
YPriT7bYY4D4SLXODp18LIEMkHleJlMApMSEY7vcD1OyHGzHuqVG/Ghr1msOGn/Qxl276q0TWN5s
waahXsONkKJqhJsxuxk27tyXO4N3fQvZB/IqDGCnlcseIdV34TfOxnKTZDeVxo62xxUexr36bYqY
FbCQ2S3d7G1zBEnJyDa4LqDwrPLjhldkrmR+2+SDSxRHdWEScuPo5h7lY0kUZf+uVeKlHBjrTCO4
kU6AgogsZHSOlkKhQEpUL9o+j8tPnpx9sng3i3LvcduHspfPCIEwkhq7dCWJwtXttrUP/ql/LG37
bSmFDEr6Rr31HABTCg3wjPi5NLawGxCk8AihMbnvJCzEOKnn0OlWWYlUP609nQVPIW6dx9qNPoXT
cUHVN9O4z/35zPgDXDei4HmuqRdsW9s0wuTamK9eW8p7P+eom9dE1TYlj842kbgwp95b6ZPBlBbu
o/B3dm/1B2+gY3ZNx9igpHh0J4wlLNZYD4/zjVOi4eBGZtg4gSDL8rrbE92Bd1nIDn5CBfjMIg2n
mb4xqdSB8MqvXoy7yWkrhtdCXPSCi1/lyucKHxnTD9O4sSuiH/Ns2mZqxRJpPVwa/V0gptg6zHvZ
YMcHjSCQUc4gXgQ0+cFsrS06GfzKBbRXRx/ygychmHdRjaQmDsGaZrds0YEJeUaDv8vJbuo6ITlw
/SOlSnLNajgsA4cF62TGKJJBMXAgbsfODFENnzHBLCdtSurLXJvVRcCtOfaWG2jWU92nL2Y6ifvs
2gHN2LjCyIIYIOGcvpOds35h5n3k+c/dbIlDixgATHSEvjICa4PtarqduMzzFmbuIq9mYXYXuopz
4qTehQP7beFw3MvGuEEHiTwGDYFpme7W7xwdkwkB2AQztncUTbu6cJ9qUs+R6ZpbsWZm9PVYhXNC
2hyAInebuzG0/15fRWRoZMfVvOEmaAxrD528OWiUHg9M3EACcA6gNGR2G60B86t1yWEWEtQNaugh
Hbhfg3pmqjhmSLh8i2RW3Y8CwAn9vU3wC5UIUTfUGdog7ljbhSPe5CnhnGlISjF+KomCsOxAoQ9Q
4ytpMCNm0tGDg4p89viJs+I7yEdRrzkyqG1lCDqnBHWqRqbcwmvQON43BUe5de1Igvyn8ENE5Rcn
6EwtOALA4t2YfUSeKnDQiDtJ+buxPf4iqz4qR+31pKfWrEyCSBjaWwgQkMK1ItSkPCQsN4KCFK+g
tqyOLmh8a9UcsqyIcadkP45tPbJpDq2JpgPeUMHYUwCLMa7WUD1GUYVOgO1TUNkc4rlmhmsQ59DH
58GE2JnLlA8RNNDs2I/QNShwO/fRbmGjrXQxOENXq1zH10R7b/r2xx+n/aipoJRMtzNqvx0zyWpL
ItAx0+Jzqk3HMhLiBLadgPqIlNJ0tLdLqj+zo81287JuN6GoZZZ7TvgUCl17rEUcdsnwgLGdTQZo
b7DmzCh9bzhmVfGVpxGYnnzl9NrlneCbQyhzBQ2UbBf2qkapw/0mF8BiLTfjzNeoVdcPrIIKwpc0
EcM5ZM1ulIsHceAw8Z44Nq3O1HtTmGr+Q6TimySyX+VUHVvdv2cU+dMbJV9cfuEIQ5XO/cGWMuZV
ju7spcTCkdWv4MzOTMMcXgjVMkwbTwOXXck0LPEZbJJX5++xtm1cr7oahVduLHb1BhKaKCXQG0bU
yoDurz1VipGyPSslCQLd+JGafCQzj1XMTADJuMTVPnGOMlwduTtJSjv0ms7ob37GV3ZYzf+gF399
NwLmErFoqqAu5yiAxDieB/k8DNOXljE30OOt1lFSKD1+4IwCBI2fw2nbYCmGi2wa1nBIhCkAbga2
CoEtuRPiqCDs4ndJ1V6InGpk/tKAgoVqnfothkT8X9S3wOuBTMPnsxF/kPv3ojXvxLjNC6Eo4pxY
+PPmof5CH2dVyxezs0fHN0uyLCn3rTdNpK/ocPZ1A01RACuSRJpmLBS1StkrBR+0Qp9cOA0fIXvx
yM570TifPb2gL57Nsf3pa2BqmTntVJ6qg4gvy+xhwvf9lZhH2Dxu/0JHxJwt1rPrzR/xiAAwruMt
lK1tL6xHd+xPHN1/6MQvtqcfss78ZlH0TFYl8kAEm+aMxcfMCJ9dYmB6YGTJT1yMG714JKfzx1ln
lKu4BAhOicph8hBqAnXSeJjLfnhsCpaMqHaldRXoAbclcRwoiz90q0a3SxYQGtUMuMJZtyzmByNr
6Hm6H7Tlg5OaY9uzH1NBDHlTVySPcd272nR2avpRWXTXZOI2J1hvYgi9yQ2QA0ikb/My0zZyxSog
RiG2Ot3EVr1ic5edPxsHpc3bbOQXzfh8i8xKkRsP1zRCGGvkJ6ZO7xy5OIaS6MaqLbxT6Yy+hCGC
70WPMoqRL7SgkDh4ISrfVfV0Ym72LQAwpklL6FdnfPiduFoL0qpYnIvRovwVKNuzEvjp0r9KDU5i
VjDc6avQk86HYYFAi3pEnPPfFKfPU+wdUYVw+NDNbxAeb9bf0LFJGojaKNSd6Zo4UR+YXuQGYMjP
zF0Rg8JuccvLpEXpaWA8PcSPc6Wnh1FfPkU97XO9Ne/m6Vt2kXlDnwmO/48nujl3BhSX/r10B/xm
+XzIvfEiB4dLQuAs6E2uT2lbz70/0NZNw23dw3onF0VshnHE6gGidQZMPwsR7xwp9B2aSJiRXvYG
qRgsjkSQW+hIlovUetbAcwVGl/YXSqK3sfHxl3RYaSwBZ9pMzHvL4rIz/AoRX+TDxVPp7TK7975I
H9aVhDfK8WAZD1Y9OJd+mlZ0iinvxrq/60jzYtNLJ7/wTU2mvGI91w6Q7fat4b7k1bcYyDdM3H2P
SbPo+tuoaNlzz3APa1UdSGTOg7Hh0E+iCN2UBBbFknXpYFu4lkdin/07jKLckvu2jBTHs2lenCi5
EPl0lm6tNmOGlpK5xkbguT5PgikDDXLJolhN7WMr+6+OMAOI292f1Mpbp3EvqY6bFSnKK5P2XebN
V+Be952Qd3Vn/Bn0rWVF12TE/rTXRo1Qlnjr5jjy4xHs+nAW/fpO2L0Z4EJBjjlvfLzIqaH/Evn0
4sQGgFZ5EzmQa5sOZq9DtTvY5tXT3+rKtnao40Oj1/VDjSQqMits5iuXUAf3CO7N3FpyjA5OoU4m
Eb8IP0cyGNGQwwya8zO44/hO15lUWbNtfen1VeNp4fjGBFJpOfVBBhlqyH37fkljhHFdUezYtho8
M/Isa6hpzUrk9Av+Lz3w+09tadghHemljRVK6n74QRHX4GEcQOJy15OVe6yEXn3VPvWqnC4zttrD
uNJKh9jFbuvVV9XHyREh/gIn2PFYV/4yYLwRazZx9bUa+7ueWOZZONesdx8s59J0/t8CQ0XrJny5
aiL/xL+vfX3njBAvq/HMDOaxy5uQJL70xo9JUm6M7UQDrpfJpo/lH+5o1DyyDlDlTKHtih+gxXc+
4s6tsC1MSlOVb3wUP5mQ5IYua/yll1J9fve5+zF5nHQ9E9s6wXgeG+MDbrT82GhXzzlXkfhyO5va
Xx+IQ8K1ziRsBSR6uEac4YpvAUZUrkKM1w1M4O5omz1LeTp1YnW3zGiYEDgEICz6Q6U3eoDC0dpY
xfRei2y5tPmA8aBnfNgbY3Pg8bxTDij6vDyBjSu9Do/rMOwyAiYPTh0f+S0AyMBv29QDcZjY1g5d
QflmzDMPBkC1br0H0MNYvKm+OBYxYifYnx5g9DYQ08y0S2lY7lNJoouvSM+AgXuYHVq6dXK1NCMw
ojR/JSkhxSjHzN1WTA9H87mf4B75Scx+fOGVWeRezES3pUa3j2BcuBXcJ/oOxQx99FcVBYq90UI5
HLXrsA/6rX5EZEV8fNJwI5oU8QOxT6yLBz7KMbmHs5MFUU67lDY5OnPtDwXgvaOz8o4y8jDRZTC9
uGtTRbhQOSLyKK1pp3mdunXi5SgiYHuszFtRvse9ckOI1JrM432px7c4oIa9ZyG+s3NwWKbTsNNI
j24W5weBZwMxHjvyf6lyQM2PcT6pYMm6eYNMcav4Pkj3AJiAHOM6d1G219Ytoz9ga4F7Rv3TSp8X
2vxaausp80mvFUMLMHXBIgyuI+T9QW2r2oaZ0howVnxCZffuvApkc6t0cRt5ZnL2ihEhMblTzNKt
q8mwpAU/D6xgVec2/nsPXCDZFX7bXF2H19vGDhEsSWGiYOCDLhqLpPCysQ85s/GpZVr+pVcMvLX8
gc3+/OB27nGwC4Jt4rfO8JcXH3+HqeEyGtIPz5NZOGK7vFSe92dJlWyLmSfZ02H8pzPggFpB6Scg
lX3nb11M4rSSYTAVM8DpCaDJ+vTXM/pzH+n5ey+9ESCC35yZdoaGbB+jReMbIA5j16HOODKCIzpl
wcQieKT6gZX3bABQ0HvYxfWs9nSM9PaV/ZtWI9EZM7yzXFf84+iptqUl37KVuU7sZnWKrNreQ5bb
l0YN16GuyKYzF0pVZIYYmND7HyIGNY4Bw9Y1yQGIWHhTnIEX1XKd3MlpADIPqmTDmEqSezIxhWg7
DpAeaTVde2QRd+S1j1rjyF1j0SwOMfuNOPQW/i7Ec1gta6qRYzADyGcB2gTftac/ZBUZMRV4NMr6
GQHJePRsyH9WeZfpgC/8VI58baTzWjIm0ES92L5/9jdjI3I2EbUZFILSfULuK2IMjGCg0cTE5RXV
1k/iTG9Ky0KXbMlNk2DXbxk+FiycN7M5gmRPYZsBamqr8gnfX7E1J0KK0EXZ11bvP8fZe03zRuJs
yDd4Y1WYuJMe6KlOOcgUdrC5IfEBumDW9DtP75qTTWyowBZqxRTAzQosT6Nyi2ARgWoJWjhCaAdP
RRy8AjSl1/M613ER5M6EaxbV64ZE9nFbaGuGGIELDwqTRr/M7z7eMTr5w7A0F9DU+aHl5JToB+5G
eKMDMOywsJG4dc5fxmKxUiMD9Lqq2ZeATEO7HwhXNkeoQQ+CoR5bPgIPGqIMKpblA06PbW5AfR5T
yjTT6Qkj6rhk6pyUWIKQeAMOlm8/R94Q3S7l+OsXYtynbKbQd4LDZFEaDl6zw0/j7bEk7dsKHf8S
qffc2nIC0GOXKek1FqINx/7rSJc8DHnN5HSdfXvQCdMZWZuddXWQmETdVTk2M4mHmdzBfANFnhbc
lw8IvlFMRpJ9XarOo39LmJZ2ZITx0C8+iFE7r0+pjY1fLyxyKVusZZRX5LIV075IHWsfN9Zmybz2
pBfmV7meCBHRrW4D5tpM2B8ucXyx40w+mF3SIWBmLGUWInQH901yzsDKoHYge6Yfhj/hlI+i42ue
JjKoiHAKl04NYa/Ec6xSO0gzdbEjph1jhgOaUAiB1UH7xpT2IJByhcTe06bPUFNdTQZFZ5W7XAz7
eBBXpFKbHiPHPqrNDQk7jACmqbmjk8ystcnlRihrh9+tQw/dMhwd52Fv1vgrqX4MCJ1PWMgIwAEG
FNhtNAY+tPcuVfoW0r3cxjmVInEE3JL8Z8LM0VHWL+HWbJHqOvJZ4AzfkVA3doRPgJXXN3DF4kyf
/4tXcOZF9vEXVWC2024xt4NeglEw43tHuPktxynmYsihsHfscB4Z/iBA1jcUKt9JBxw8abvinDKs
aiaqt5jSlgF5EqaeVu/zsf+h+mKTIJGCp+Vy6tDzMcLQnVDD9gyYynzs4HiyLV/Q9xX9M7ohcbPa
Zgdg4heiaG5LTWBQR8iUR/BK4EgEDqC408isxslC5uXyAMe0Doful88WO3IyIX1mpXUgmPc7keV9
Xzj+1oZ6APxxwBLZ7Vu4IF9TiXzXdYfuie3WU4MeATAVtwGBnOtzy2dsmXa7HWb70UpQDyZlj25q
KNfuAHVW2qi7MT3NTaICiWhtC2idqwSqCIo9pHa1ntWbmGAl9C/o3z14F2PU5zdyfQowRQCVNKwZ
GSt/9G0a7Tw/+plIaM8NaiCoDuQqmPLLETph4vO5kLER2APt1kpGqOhA6smxdkRCH0wD7Z9VvHbi
3pj9EUaHorTTZUw0MYYEpUjgs2cxbjmb5kANH2nOqJGSkj9oic9+T3XZuWQ7DQk9JTSBwMg4OoyY
uGjElQfbRVnlJtFnk4JRcHq7Z2UGzLzwEAo3PXI3soCI95VQY4rGDwgqqXdoVr+GFUajMuACEK1C
ljS/Y768dYQABWOlIViK8N9ZDqEYfR/2JNmw+0B0qef72RzMo0/W6KZqyW20M/11cGfvmukmtWg1
vErbTHdaYMFlJZVQlXu+BkPlT309R1vdfrBAT5q5qYdJoXihXXadRLVw7TRB58bp7VhO81Xast5p
LRtVc0xvTZOhDzb1VRfoteEylGgha/KqdfsGsHV5y9QbkFoUND0Rqc3YzBTQ7NzckaLxn3PNJmJp
xBi/JdCRrxuh2ZIWzIWpCy7EmAWxbtLQA37UUmCJUYNCiiya104nKXvmrtsmZgRpsiN2zyxIb0+/
JRri08C5pIFKxZuKcRoe2MFl37hPpubs6iv8Jl8ZUfOP4WHzBo+a4KBOdgKjxLGN/5O68+ixHFmv
7X/RnA1GkAwGAUmD402e9LYmRFp67/nrtVhqSa8GT+9daCTg3gK6OysrK5Pmi2/vvbZelfAdNlK7
x7oW3eIRZmhmFgcdBILYt2Ryk3vJTx5S2T6b3V2rk5eA2D5LR43aOMn2gEPCHPxs73ZEXyz6eVZe
gwswXuTzQZtLDAF9XGJT6JYDOg2ii0MrCY8UlICJIqm7npu5eUFB4Oq03uoobA6ztFgaNgy58FoO
tNEXmDum4DQw+k5l298UKkaeMnlv5E3V8aHg1B0JVQ1gw7z3zEfhinmv3eBAo+OONF0FPDRb7NDD
TlFcv6e48bNqxvDSr6My1Fe2cr2rSjsveQfPObFYtDoYXjajRVcnwA0sh8LkTYdUubUt/DKGWUBs
YgsfXYUVLNk4Oi4TLPXp+DB61VfwEmR+CFr1YIbGsiTlRdFQLjGWLdemzsqt6aNcZEsuW8IGT9mf
5FUX7sritqeA6OH3L3U1eSuJLuwEjb2Zw/jKzFrgRYN1VmYsd8GcfvVTws6U7zOG7rG9k6mjdg7N
GuxrxT63hwQ5kvB4Aq8pDgtYHCi2CG1iJwYbXQOZt83n5hxV/r6LQ5NMKMkA6VbpXWxW/XXVeBun
r5JL4YbHcOY3V7E9LObe5Aj2rV95v0qB/bTUukSwDDOyOvximOh04mTNoXmm244dFZlUEvMdgohx
lvnQr00joiG5M/JVGhX1Wg0+a96svy1qzzriEiEVFtaUQ3kT3m98QZZDfQr824fIAkYbi6ADJNyB
P7eykui6yZGzz+4CNTwmNirhFAVAWsY6wXQOKXDk7GglI0h361nMAg/Osk2zzMS7VlF6pZnE6C6z
Hgixdk8YZ7ZkOd6iadDndHTKje67E30ZioRYda2yZoHsElVquRZqnPb0A8wmUPbW2c8lsCyPhaNp
RVCxB6Rdu9UZh+gOM4/RX4vKCu6MIYa7iw1jLwXNYj6m9sCI2BB5n4kRNSfHFA7LlwqNyuZn1dWc
n5LMxH41jawEhK8xbrSfkYZG6tIkfWcLd+/EVGTGc20t+Jp+z4WDiTwjXdFYLodvD+s1oL5hxBIz
IzqsO5NPrcedFpjvszS2ttIOPkq+oKuum0FdpPK+B0t3Q9/beZwCEvyRsHeO1d77c0gCZ5w4LSTW
dD/Wg0H/b3Tw3OF2FKO6qQSDVWnS8BGIpcQCNL8tE7b/9LAN8ciCII0A8Crej7FHyika1bgJyEXy
vek6Cg7Z6tN6sGtcEW0IrU/L9EDxMjEdnnE0ewItfqqr26rH1qpGTduxeIMfZ63GOlKbCEH56NJB
YSbI6n2Ooj7lwd6EOH9wE5gOFvb9NezAe5tu5g114WrbVKe20MmFJ9uqpB5rXXREXFRvPpcKFaUw
UhoBJy75gNkX1gR11U2NXJUxg+pk8XAXzc4PhvZiIGpuGk4rq4wzfJ96Z7Y58BYoqFsMCVO9ULPK
/ookFX0zHFRXuW1RpUKCYu0M4rWai/cinKaNHcNI88pGnzU28qWi5MOMabpJZTpcI0muBg+dvJni
l4yd7iaZKbkx7XSj7dZf5a7x2JE43/AAA7gzxa+t6sRuQNtE/lqbVs2rJuVcqzrrIalyLDTOR+MO
zzjg9RbgscuJAqS0LdXKobJ0VTSMAqHt/mRR9RbxbiU+5+cbTlRrOyE058cFzAQQarOciwMZ1bMV
xvGOzjHIai6OwHoM931u3Au3ZGcsNXepX7GJdnoG0vmYYcW20/DGzoANiJzro+bUUzjaumRuvnOB
222zGQ1Ep6GxE0Q+VzIulzWmqRk8BeS/+dvSsjlGpUo23oA9Pqm3AmMwJD9JV13BIoHpb2WlriCz
wbwO/BEiHk5P2da3TVzLdTIWr2JyvH1AtMu0/bOtIJUbpUlqznSrs2DKnZIlgo9HmdVfwP7aBy+e
m8Z5BOy1awQ3OlXQWRmeQaNcY7R/9n1tgw0Jy1UFAsbO6sPMT4zxNoV3nvuXqHtIU5TYssbNA4hh
aQfjIgGR5kLkKe6SvGAuDG/zmHQ1Z+0XMSY7Jys+IiVZ3Tl0cjIyuZb/kXpTcxgwVxxwrHJ6ryt5
MOP4nRH+SY3TeEPY5FLmYgMmgPOtctmZmOIZHQITdbKTHCQebe85C+Z24+J0ui3ylIEqhymDSoxg
EcuDjfEFOUxhdUypALAC1lks38ug8ZDXBJs/vn3Mjp1RBW94xhZ409Tvcon+OSyfbvL0sTab7D7l
pvP4hHGut/0c+phTO2ir2BXWbrbsbaugP0QJezqfs9A2J299U/EWIceHb6+zNsMwNNtWsQIki7dv
BQWwQVOskTtz6En0RHGt7+IovrbahGWFh281IKhdm+ACovo+9O3npiaCOhc8YUOeR8wtHQEbmd1n
wXTobaCjAHhbfJZDgTxN/mSK1Y4SGmxqPkxxZOm06u+ZA6mFtGLCm0CaIKW06drtnfe1NyQ0rxfy
mg/gKOaI8UjzCCuc9jXzW/B1OiWXVX+AE8tYq0anunWfdURDZswyFEIKv1iJ884czhGmSY+JpG9w
sL+ixisOoB64ZTNBDGRcO2qp4lvenfVxKtBvIf4Gu5Rs9F5SkeUZT+wV3t2IAISXqe/RJp4J4yYN
MY3ZjE9tnMcQuPnhY8Wgu9E7+GOJdQAQnNd08YGb6kX3Tcn23YR9Z03xo+dOe0aos/b7xzzlKxvH
9r2w9GMRw1iIG+5AXqjo+Tg5eTQO2Ffx6tbuCgoKvMCcH2XfOtsSL/g5BMhbd319TsmAEV5Ju43n
064iClusTOs5sdkteBJhYQKh7STcPxWHeW7om8lwkwfghzyJ33S0dHIWk3cy4vQXxX3WqixZ5keE
StaZC2fbLwmDCyAV26bNnTXX7laPdv8JB4JCODvamAA67423sApem3jOdx2oWgKSOeuiOONi5b1C
MpcPdto3WnCyMwa6TZlF1L3LvlxAdgdanEg1wvGEx5dyWQuiSrGvXMAbytnYzIIULal4i08m33RI
+9tilg9e1B+tXBYHnVDh3YPHWQ7MuzzS/SHoAMQwHA28l6AqZ8Q1wLfdgggCERY9DhXx/VBE5LQi
qZ4i0lIstTZ9RwlKCKeKust55zQ1tlBeT2z82dQR6jwbJUQ2N2lhXkl3PatHKHoU5sBXa3u5aS0f
2leRf1D5pzzuzD474a96bJLxbIY1S/yBh2NdUAJEzpjqcW4T9v0lhGOdPo84/oiXV3jHaHwR6YIL
cH8VWXCuFOSVOkglL5UQGjLbQoIm9hoyZX+Y9Ip16CIHEdHyPJrIUKW7mH4X4BB4fTTCwNzSzG2l
VYOGVZ+jedzPaYOJxKZiuWSbc0OUHAPA8NkEjJ8oRT72C4MXRFTd2q73RI6Xv3+cXzHXsK4qCnsj
npoS72YdYjWwcqwSne4Q3wwjPRMl41kEgiSVHjN8UB1S634u/esyigAfOgKD84JdpADim9AosE2T
DHY9AvqtYpNdZBHiVW/NfRtgPy+wvmZ6JyxAOAR9AnDwY8KzJQv2M/fz5Ga/F7gbTLoLHIqi+36o
CLgN4b2nk2rrlQthwaGtdXIHeKwh43tfgCocy+4uz0nrtjOytMMGWDklWhV3K5uWHzUFP6zkmQxw
t+M8jHf9ALGx/OhlDBu5dlZhEabASboCh5ixp0INlU+AWmzar6QDdUBoJws6B4NNY62LfLixke5X
WZge7Sz2eabhoXbgnYFephyVpqN9/i6tGR6PE4PnUekJZB7WP81lWKEL0oYdFTuQeG8qEp+ligfK
qOiql3iv2JC126oejrl5aTImiBJdnrNiVj+NPRBSy3qWdTjtHDVce5NLhZjDD1LU7l7TUhelxY2v
KENo7BwV0SJ5PpJuyDVOZBed3keJ6lIbH5rHWXkQi5zP0W8CMzJFztVUpV/tmFQrymerlbgbSc/S
9NbPe/zKa7sbB9jCuc0xhCM+Ii0LVo8Gp6w7zTFVOdonjzk4D5Q6aJq1eGfUhJIzUf5iq0zVQSGO
VQTQw2XwZoDRi9PjWLRtvzNz+96cYE8Tu8QLFaoTHsN738yeHKZ/AZ8beOouSt5LI3npQmRWoaIH
Vi/zBmAG5Jt+eTtO+kz0pVnTO4ahkIrOtCdWmVKW5+UPJr3UAcwmBr/pFgvZRlncuYYjcXpgIOpL
H3N08jQNybgDzrR6H/BrhPZwC6ZWEkrjpTXUCBG5Igx8HUh5mwtnWFPSg/vJpROMhzYN3K3BvekZ
lJsUYLsXB7qT78n/bWWWfcGnOIw9Yjlna4PCh3WjUhy94h3PGEkAuh9V+qLKCVJ1tW4KrCejecdI
vM9rEs+OUR/BhF/rEDCGZ87ARJiCmqJZa6z4Pfq9Bo2asMV1+vDk8Aaw7Go7aWawrm1thrYu3kHL
WLj035NTrUBBsAIqAgIUk/fNjZbStstTYI4e6K48sBpp10kPzogJOZzsz2mc75ijnmH2XnGSorQs
eJ1nbnQNPCAsoh+aeI9asT/i0QEeAd+k4j3j3wVu91yPXC6XtmyeTOhAQBnSRF6xt7+XyvnwBoFJ
JZ5X2qgeo5qFC8KCCpIv1x0Z5tjy22F2KXwwF6WpniOARe2MWEh3pnCQQGYDZl9yU6A3jWA1YRKX
rLSI/ZnRkc7GqyhNSn7WxNTHbw7FySY2pgMDeLjN+xrxTlVrRsZgnXyFvXPH2pGrhGcuXVqSRXOw
IbJ3xLULVy6DqmGSa8VR7YlrJ1SvGEkRfjygUxXuPSeKDoD6r4bSWerA9S3WB7F1p+kbsewxGvLg
qqK/1E1VtyzXHhxK49aVUfNWJz+fcF6oxfisjOnoi+rW4oW7ozRKAWmgpZGCO9uX54oQPnyk5z5n
ldkjaFJhiAuxSGh6UdMWnPRXC1N+l4b2ccyslyK2L44V3LO6WdykktbaTZkOt5ZHvW/ssB33IK2x
Bcl5m28blhRzXW2hlvGejgJYXmO6NCSfvJrVPeJayXKyhBdMGmUTjfzNGxRcH/QGTxrXXdPDvlVZ
pQ8O1ZTnaYQqrnmfEgN/UXVnguVnOVAMBqERSkMjqg0GKdyNAxdhA3GguhUZnJepOuaZE+2tVpq7
PLCvpY8sN040EXouaWu/o3zbmHGT2h17ZvStWNHYpxzQ5cYtBAXvEZkPWE1Aal1SNFfm4a1Zxd7J
T+r6pjSzgYMex6o2JLnZNjiq2H84g0MGLrJfqrKgr3xw4EREfXpuBvyAsf7VjF3LDGiKnRkKgqGG
fd+F9q8I/CuM3geGjPbQg8vWyaOY1HU/xhTniFfwx+mmdgi1GfZA4K3PqCXXwiQHirVDdiCHy3nH
8BfvXCO/4B694ULahSlHx7IzH8ZuZi3avpHrbjd8rv2Q64vJhlRVk14bMQRCW1UXG3oqQenB3Lw1
lfuxwGlrU6W72mI703bWVViQV/Eh/MySWCvW08sk6KMI6uaFjNjApsDKzr9/IedERUVM0V7RcpqJ
Y8Ysk57TMZ2YYF4cqzlIwfziQSyNnV/tWPDfjPQR8uoWPnbPMaC51MX0Qr0hEJYE6yoCGyoRQxJy
M05k60pMcX1j5xz7/B5cQVvM2zrKOCxN5iWuhl91buJkc1DFwvCQRBCChSxPo0pI60fdl2+Ne1Xv
+5h3UOaxYYhYMwOZ9ql26gDOcXRg0P0qUPCJB6wmI/oaosVdnaAuyLaBKyhPBpiBvQqCh753cnxP
w5dlp+yiOdfwMP6iVuGtHLKdF83XzO07FhYoxajhQqT3FJgD3HHeUcY3zCMHAwyjrsVDStpjHTQZ
Za9ze0oH7yqipALTsf9QVnJNQmdR7eYD3WsN92/FZYnp2ufglxsB1lQPeQvwElSkVuzLhqThkHLc
X4J0skZuL8EPzAutDoAgIMj0vo+JzzcFPyNKILeBVlcannEBdKWsg93kzFvPHJc6bdoAlL94OR0W
rhK7o5+pPWsz0gj+G/krqmzFVYt3UCsXqAFv++5et+WVLtCYgzJ48VX1aujomWNvaZh7Lcc7a24e
27k6FmH/OJhgGdisADVLcf6Kgue1YiId6uRg1vlVDvoDIxG6SkWNGDT9JMMeqOgYcWPOoOKDettD
j3MFfMunabq/WhQDrIYwbCMPqAc7UhNc78YClxk28rpO4/coosnSSIae+SPhaCwtNqooCE412Td+
mH0a1AEAunqZK6wflUl7doixkoC5b8qO5ha+76NIoT2zBcfxzgMwwCSEcw0rBZmEKMahCEgykk3A
ViUlnU0Uvih4BnVZ/dr2+bCBCrxO08WoF9rOuq45hiQteYkedhM3sbtFkf/g+jlI2T11vffS9Roc
nDJ23dzT82u/1uigUhmMMmW+MzLSCI6e8Ba408V0xabxaggpHOz7JMcLTQVKmOFFsEV5F2FtTrOJ
9YzO+hVK3zPIdJsmZ3COZ7uO4lXNdV7MAh0rJz+G07T3a+QhVHpe/NORKlAUrgevKF7bsro4dKkS
+UMaKYsvWOXbrlU3y6Xud7G9JoECwN0RL7wefc941z3mdVzxq84DjRBFt8DY3xlpLj7l3CtTRDcR
X2wbQ9jI6/Y19gZ+y5BDn72qeLlgDTWijeQRQXkkNj9k/NwH3TL1PL58nkVC0zkwJh/V2boJensT
zAdOnJ+jGt7wHIcdzvSx8oKNX0KUroXm5MLjlG4CKrOoKWxqJKrqLUfmTSjWI5nMs7Mo4AJ4t7qR
D2E8PtXY69g6XGd+shbhNNy4eFeC8TwQk+GiYHMZlGz4NqXDE98yYnNnZ/OzM3DeDsaHmVoU/KHk
NFI82ZvAnrdUSOOZbzgYTbDDa93eu97SiFwvDEyWblnZ9Ryf4DFFiud1yLu0Ca5tM94qAwirIlfB
JPMVQLNkNGBEzIz4aGXBneMG1yMrMUP1T32Jaw3CzlNb1qe8Gd+XvGeREN+iC4x6rvTDSpt27dU0
G5UzHQbeNL8aNa+ECAo2afN0qzgAblql1z5JwiZbMsIjTpX4W81Lhg+DBGaSfUbaicYO+nBJTm8V
ybmYQAnRTihDc8C5VB24Qo41Y4Eu/XbbiIGIJ4MCkzX+qjubuB6kPNpJXSxLDpbLaAl+DUBfWvUi
nIJRMB7h5dZbnzlZMZQx06/cpp5hGSWHLK8eqFw5uhVBrCCvySmH4Xs6sD8zBBvU5OSM7Uun0JHr
iluuvLclRYk1Zk0O0+PAhyXbGJ8w7EWw4H5vvPuW++azFdtI03ojHXqgqKU8GGZ/lc7WOyyrXyok
w4NkByAiuHg5UV4pkS61Oa3sCNaZP0aPGYTHK20jsvt62Lt1/kwBdtXrH+UZ7I51vreXsT00rZu2
m66sziT6gJNwqp9jeHQKVxe0pEMJeD+wTBCVI9Yd3wuvc76L2YCA4fQP45hcsZA/WmH/Y/bRvOLV
ie2WDP4QHtwxvnZSomBx4Z9zEWMAJx0eh8F15UYHnxIHto0XmYoH5rFvzygeM3yxTsxCRvntgZAD
zhO+1rAzwDBT7hQkD0ZLS5SQz47Zvw1gACPqKfeu2QYHM7zUMFDIMSEQ1/1NZVHuHnKwiyX7cMNx
HlwWxYhcYm0LsGUxydEoqH5Cqm7weET3rCl+eFarrDe3CDSfZEXodYAVvDVkmexmpmqaTsWqWy5t
5quvgDuj5M9c5TmZ8znGmuT2eL5FSyB4QimChecty3oauz8EoJT1ELLeDrHBr8N6GHd+/UE89spw
G1QrS764jPsr06ORWRnA2MMtUEJ51TrYOxpvPoC1odOKxetqQNdKoCP3Zqz40/HpeKn3y0Rca8xf
/cz1b9nJyQqmTdR0H0GS/tjSOsoOmzOJ7bVPbeI4bufgm2Iw9UZeBVqMMu65iS8Oj6pTkgoOwo6/
rFQHXiiIL61kpJuaN7vGtdTkPWF5zNFoLOu25mQfRTPdInhHgRmsVV2GDCvTC1d8vRLd9Gq49UHW
yTc9We99IHFtNbj3A55H/a7JSovFQ49UJqeTE3UrxKaD7cyPdmDvdP7lD9E5iV9i8M0pP089lB88
op5wur5odnmd3z8E2fBT5IyRxL0ZH7DQAuVP9yoCwtbV6e2sqzfP6/Yujb1HYVeA+TBbDCWCN0yw
iRgyncsOu0x3ct/D8cWfk2/Upujc9pQwsRG0qvlsuVAC4yo3NzZ+xW1rENa33l1OtU46PIowvi3o
XFpD0KuueFV5O0NWxwlPq1ukPa1BnL15IWAgCgTf4ZTtXtEMmwiT20jvy8pS1XO9XDNKYvSNI1zX
vnewpuGYDNtgpM9RVKekCC9uFh3NBsRDO88Hs/s1jxNYbX3yQxA+XQnUbIBm3bi7wg62cokxU2GA
QQbFYWV7CVz02CVoJcaGbH220QQ413GvoGYp9kVFycThMYytLWP+6eem2BTjKNeEwPN1PBLys0Vb
rhuMyLAb6Rl35vAsTcCGrc9wTcy1izEQ6bJ0j5AX4tXFLeindxIam2PACLz5vIhENghNmoj7fnD2
VJqC3DGqBr03jKHwFcHVMHg3nRvdVBMWU6/47mPSRC7UULZ0JBzRntZdM417O7GfkSPZ8wdM1N6o
AElzfddkhdtGsujJRsLL1gDXvMLwBu6jhxvGmjqx6CvBA26u2ayTkPInZNEFwox6a2vGWltQp5FV
uFInNogUxXIpx2FGxR65Vtq4V1QLuGzdeox6XXgYVEc7CQUyK2PAnVrr+jNTwZ3k9iTgEiYn9k47
aQ27EnmU2Yy3DO0iBrGhVUVUnNi+dQvX1a54Rvr9T5Q4L4ZvofT8ODEA9Oy5JAy8zlLBpsfruACa
hC8R8H1B+1uo3JYmrdTgGNeugxbuH2u1V2Uh4vssM/Hk/Qqy5L1SEn+a7veT86b8mc0h0CUe2nyW
buJQkoLErZ6rOhFbWeVPDXyurXA1fm7XI5vFGcyqATD0rN6hyN/XCjdaNvN0Lt475rTU4kUVci37
obwHUOft/Nw4wZu4H/K231JbvBooegURxFuVYpyDyrlTeTbvs86U2wHlAFzJBUgxsIM8ZnK1rU8l
02TD4usLTNeBITPZD6wK4JKxEU2JKeyscoIhjUTL3/CtBibNZJN4+yKenloWmsfGMq7HWd+UbfNZ
efoRWuVwTtyupIyJHEE/4xjsOucFzVdylJ6fQlJr91gcuvxV+1nwmvqSJMYc7qGbbFkyC1aJMOxE
9VQkfCUYyIi/U6FIjkMk+77Lqx3nJbJuTFq1n3GCahOTXvIByG4YnLSPow86tLPjPb0y7JpOnBIp
T9PCtR1oq7+LEl5sFtqxQE0bjT7fmqp6sd2czeoUfmL62+q2evkNCfqHakkvmJSKpvhp/3n5bZ8F
xbAR1eT/+s9//BMRVf73337I//UT/fF5m3/9/UmC72JpA/3jH7a/QUh33Xc93X83XfrvX8PfH/n/
+x//rhL9f+GU1H/bSwp58b2N8uiPYtLlt/xdTCr/EpYrlUmkFw6SK/6Tp2SZf8EsYVa1bNvW0pby
P3FKhnT+4iOVY0qlHV4sCwSpKbo2/Jd/MqT7F+oliCVMm45juUL8I0AlVsJ/8JS00JL/u5yJpeSz
OiZf4B/NpIMz42o2DTKS+IHKYCZtNvClgKfDoyDH9jSCt0wRcso7Y+zuTMWcUSYTOIg4ulYu1nVm
9iUWYoKWG7PkXJMOSGubOHon3QPlMxsyyAAXjfojS2dAfkDZ2womyhQ91I5hnOQ8W+cWmZsTh9lp
zivDoM5yHnZDQzbWLxN5bKpsKwSHSC/3fhXGNcRG2kFm6KGg2eiu7uuZpBxLFe75Q5jeTxOF2Tjv
83Mf8rgDSEA7cHfnKPfiN0SeKR4h0I+YCvPR9CToCA6UrscATdXmuhrH5pLP/vMMusQb5/F6UalG
K7LXoNnkxg8Lbr8GVtHQw+Sj8Z2NImqeLDidDJRbDPJUjfY7iA40XRvTaG0ty6flF8i+04n3UbxN
++bblMNG9EAp3QKPtTkhj7VOi2feiyk+Uf4e0/9AHngZHfKAbBJqyYiH9uSZSwY2Z/HeODSuUKwZ
EUcYmLYFDuQoMdWqmMpgU2Rtc+gMYQACmvqrciZUE6vRfERb6GNL3FH8sDUbG9YsyHjo3Mkq/UyF
CK+spVxCVIjHfoNRLsGh5ntSbrywgoIsDCrtmzi/MQAB4xtoynUIT/vYNOLGwVWStDLkJFPCiSTJ
lurrkjWALh2QT2nL60hUbGuc8CQlans+1I9dCd1JOKS+2goVKA3L4kJRTXEZh+TBmlF6S/xMLUFg
LAftdzrbLKndhV9UrSKGqL1rmNRiJDraa3o/iFhsfOHbd1o1m8btdwbf0ouFCXGXcXpFe205bSQp
Fa/EGswIgxAGlpWwLGQLUhkrYXQfCujyvk4fXLbOi6i9bXIqdJ2EhWA5pG9RVGxxKqltyVsuatKA
ndS8UqrsHjQ/vozeeU3Xe8fZdDfn8O+HuZ8uriT4FKXfoVdXrwJS+you9ROeKgXgcGyeHT/advWg
3oIxJvHEZ61dF8SZFiXOv+we4HgJcJ/IpkN2NM8uk6/0FRN1fF2ONe+eWHZHHyPdlijkvuPKyURx
X+FBZYZrDaYcZLm6ta6bhjL6IPQONf5AQwb9I1t5Nu8xWYH4NkkwR4E+7d9KWe9TnKvXoStOwzw+
WDzBOF60X8IcQQTUl9CBKNVafGuxQxQLMXhkg7WaPOdlnAe9cSi/2pBquYPehXG+wXsats3ZM1mK
8AUiWjfZucgz2hmmeItgVd+oOHKPg2WdmNfJumBpdSxzugQVKevcVSwSqoi/hmtb733IwJH0EWxF
YgR27hyDqXEPpWW+sofzD3PSHjKiXPsxETujc26zOr9wosxuUx4ssKpJC7JoBRY77SpNOHO07mYK
yy5R/gRNjhgtzFfcbFF98GL1TSob14Ja0DIcR37TkpMWLxylms+8nz8FYEeoBpTgls4APyUqfqJ5
Xk6/k/tMHH2pnIgmsY8ydydHTz2VHl5sd/5FJmmJIWKHLGipDxo3vg3i8Wxj10dFsizbfSkYaiV7
lY0/DPKhbpds4OC/shayzngmSlYb+b3lkoQmdfKSYeKrIAWs2jSDSyrIynbAmA70nvabusuOoa5+
JLP7DWW5O88J0o1qtH/gT17Rwk4QnHFt05vdi5X628hv1I5kAwyulKygqfPHgaZct7TZPRBkOC38
OWEgLCL0ZNt8qo2dMtkkAqGFv5Sc8Xkf4jgBK9R7B88umZK1mPpDWdloQhZKhXhxu9A/xc1thh3k
XLahdewsju8aclkQWy6KLMyHpr5IishOre4e2LgmR2XMF+whF3KcYjO1CddY4uzbkjB+WUAVpZF0
3FkTHKXUdWJiP9teUS7mLRo8NvRXYwAkw9OCFIKm6Mmt5FuclMxRTvPAbfAzj4Q35cQ7SgRYYBPO
S5UsCOsnrEhreixDFbJWZ0+NTTM4NPGONj2VCBoGoo8w8xbXsqY0R2PtKyPsF9nJduFdB2ZNrbJT
8eKdoys9QbvRZcT5KPX4ydliV3R4eMHn3phFT9WjG5d3Kp7CRQPASThkZ5I5PWg4mwou30X9ol4T
dm5xR2/Ua2N26IBkPg7DACkIiQbD64L4axwLHSe2Hkq61pbd5k3jdjuqCoytHaFLJqhSrg0WKqfy
kb6BuQoV7bcxfm0bWTbgBbX1w13IStbTxmcoZmfnTvlw9/sXnx2ah7DnFDM7HGgHsmyX+YE2bGi/
VxbMi4OV6ruynRkiZIBMWRPui1nTj/bwZBYG/pbuws0lr2RZHHiC9HeQP1Co/T49Gr6/n/0g4FL7
KXk6koYa011SiPeEyLmblje99vfIYw0hd/fDNnndlp71ykok3Dm+W21yOuCQVICnhORJNrGG/ivG
XTQrDF59TQQ1qLekOaIlX4YIDjYf298KWBQ+cvg1i7dq4+Q273YfXtJpdvLbJsJ1wMoW6KAOnZPq
8cP94xP4/2S2/mNI/981gVu/v1P8Bf6e8P+e3K/fs+9/+adf79lH9P3n/M1v+Hv+tv4iN6E8z5Mm
UBfpgQv9d56pFH/xby2lIY5RRg9S9L/mb/2XZChzPEdIi5Z2U4A6/Y/5W+i/TAZ35SltMjYzD/xD
87e3EFX/D6CpFhI2KqM+szfqjm3Z4s8BPKW0kGGVcbQdcDvUVP76HiU3OTJQH2pzFwThXd3M/dEU
S/rMwSxuzYpVIBwVHnxXdVwVm3xiv89r/N5XYUeYsuLRG794Rc5DsKQYyWXrZ/fDjxGAU3JI95Dh
3eIVOOq9UuLHSdz2ZBdwhuYkuaiJapbZRIfoWbUSOmGosQxWgkD8rgav+pUYnPO1xlidmd03QW+e
EH12eQ7ScNwYBfdFqetH15p3baOsc1/Jd+D8OGRnKUmR+tSbZe3IPt65y8sbjkA3djsgaacTCgBB
7y34YFbFTXtVo5mf4pHhv/ZdQeAwWdkOWpU1U6NTAefbm27RP0xk8nCYht+ciX0a6Zpvzk+/11Zb
0mlkRHG6r3Urenh+2Hqwvgr2cIO90KDm/ViUw84qsg/T1uE5Ic5tWiratLgt92PPa1BW8Vdo4tnE
OzBf14P5lJtBfe/KeFfGvOqwSK0bKnZpWGyx+3jwvjS+uesGZXVdxvcBJytpTuFBB+6AU7DEdiIG
fRt1yGQgJFkCvyszG7cSmhja/PirDFgGzPKTo0+HPUUH1y1zO3V9DGCdmuGhBZ8k9PQFuziOxwrx
zGQ9VfFgN0DntDOMaEbga1To5inMNOewva75w5FuMKf5gDQ8A1ZR5z6QWZCr3DTTfar/jbAzW2pc
abftEylCUqq9teXeYJvGUNwoCopS32Sq19PvIf4TZ52zYsfeF4tYUFQBxs78mjnHHGkaZFLtkDfi
wEk7jeV04R6FZ20Zi9mk6AHcpcVSDxEIa65H8GSl4wFLy2wEUHOy75KxOxNJdxCatsVj61EfuNAE
KxKGVQ8Rv6B7eCh8pyP1HsUkfAXzMjREpGS5fgHi9xUxHd1ZlTLWooWRMPghbLw4PFD4Ed+YON/O
mAJyKLvfs5jTII8JW6EHTKGYWYA/OjJsTVlfe4mvxEjIWoATA0lv7YEw3M3+zkikGzSZ073EPmrK
jh1QGDbX2icrhzbIOOkJABEDberaQmwZaYjVUnUXvl68YOPFZhsnl07G5Yt7MXBvI1wDK1K7iNQ9
t/GPdnlRZqWhqgvrTRR5v5ADsCmR/itOrOY8qeqPaZsTy8y2BDs8wv6eveRGdIncwevXjtLw5Tkq
pdwSDWU/dQNqodpPkncBrz4276zW7dvPm6RachmEjkGVFYMtb6Lx0xs70RSt02A+jkUKw4L3CqGh
sCuyY5EIdZXLh34+jhFl32Yd1syfT/Ct+DceCOP484dEenY4ACCQ9Ox6KBOWsOi0sC61+2NKidwT
/qf8HeuxlcQfJiGuh9QwB3YqYGsAN0gElGS4SXsLugajrxU9O9DkSFz1D5Covn2TKp2w6WL9IbED
rTjETKxyGZUxswR82MTODyjQMpsMhRnfmD4hYWijR1BL1FfocnFquBdRk3kyDTZicPZBXVl+JW7z
BV3L49wjuYAC3GIpgaE3FQSE6dkLcSG/HaWjCbXvbu/CSHHkxmxFCTgMiXYyp78Q1Igg/It+AvGg
MGYISmwXaKTQmIpujR82sI32UcRJyLiipIcrzbPXTYqdHwY+owVm7LTz5rPsG3zYXmwcBpBskOzM
lVV3/gFn+rdXQvZXPdbGAugqCUmxjgY5bz0ks8aljxDV2UmKDti/9aDmoRSBv7KaJQN1W+bxPSN/
E8m4/c2+qqRjptAzcZF2C5wXudJlUvUVlgrcSInPDK0p3l/iT8146tZozrY8XZ192oG0KGw4fOP0
jofwjgsB1Uveu8EYZVs8yRAvGu1XMQHVJIqbegnJmW13V7xuCxiTUEW0p/vORRcd+mQWYuwtO5NR
SUgWNiQ05E9w4krEUqYVW9vEw2ealqwUarIY0bn4S7b7cNENtC1dpX0kHZy0sbTvc0lbk2kgIMdJ
7ofMuE0pyfAW3MIat9edk4v+23lDLNTsaLAxKydkYObWmK9xFhHmVNfPquicrUnIQItc91HhctIN
hKOqSpzVMICk45aNHrVFCgcx71zHZDVpTFJIRx9eQMzcsQ9iiooBCDGj6ZklcTG6BT6jFA8DXfke
HLicTeIZWCaQIWYk4ynCXp7n8XBPfVb/tdz6bELYsicTsAcmPhJXsaV6GAOEZIOwmQPPx9qJWfUL
vJJx7GxOPccvzDWaf5BbVvhGpMyZUqUjLDkakdXiVR6gD7QThm1bi47+Fcw4gICaV1KVzkiN7cYO
iCpCBDBlzhaLZ3z1CWvAqL+xKqL60p5saqIDnF1lN+ZDZpv3wtXAIIzyoGX4xlJya4l6sU5GDh0u
NsNDWaszMmVCHDryBd1OHMQq5xbYzlpXsGd0qp3tE0JglbgUnbM1uOfBcnmW9Cw41Zaw7ydcQMfK
1ctTm/QVBGr/w2qT0xRPaLmSDv27PeGR5bzaur1xTnwCy0BqUh4JFgBx3lebQf81VRq4PyGcjUxa
ViiNZwVaTiEkjZdiDtWm71HIxpNnsH2uNi1LBEsWfLmhmtc6CnFGXqbLqGRWtIqI3sgDO82+D9KN
/tAUCFIJDkMGrlzz1ZmqP3pcPXfKHbe+QjPgo0PSgX2uKo+bC0k1nbIRI95Lr6iSww1LxnAFyZUd
D+HuFVl7sCsgRxg2s31UNpmlUratzUOXJvhrwzHdQmY9OpWO8SIxv0nTrq5Nrl8tH/nQcLNbo3sX
qc1A9iSlJ8kKGgAF0H46LVgmSAfpUQGC2COSHoOGZj1rBzTt1cKoKqrXynXrW1wjUgl1BKskfRXQ
ACIDcVLDmoksO6CwhznhyVwynkSTXDs7K2YYWRTWVcwMxhzGmsOgwkOb+0cyVgGDj3DVynq+d2FW
P1A+xR3OACE5PArUdnoX8cSCZbcuCj/5JZqOk3yXjb3xyqWyA0A0cP5exkIBLmJEwQy0SaKB9nXi
zYBybsKyQm4zsdH5Jzk5yYqcAOZ4qn/JwojKpzo0/Dcm1Xzs5pcuax6J8kZqg0QeHvpb67hyD8A+
ljDSysI9NcrgHEp/2z0VwIwxngmaOa8zugQSvMcO0iI9b5j0QTxH4tiWPcDYzmx2xNts3DCczmxH
EOciJeqLBQMqF4lJeiimbj74DsNcS2yEbEljVQRAAjGOUUQ9NyP2BL1Ko4OIWICpGeZov1zDOqGN
DXQjKExjkw1PFCXlSyyhZmKdWIG70LB/pA8pepxryT1J5hqKf9VEfOm50J9Q2HdRFeAj67HsLVGO
cO5sI93zpQFQGdPV9Xpv27dEhMyW9oAlAd20GT39vKlKraAeaH/NiBRmb0iff94gQUpWqMAU2Ba9
X0mOwkuzvDE81NnphE1Vt5qbRXF21CMXRT1yMsXNmLDlpGT/z/9J6v5L5rrzw4ISgLN/iNvI3jSK
SVeiP9Q6wGz4rKJNw8BO+i1BqpJhQTNv46xvbrBT2zNymcswOc3NTRb3rmpx7mKhp5QnZjjijjIa
74l8evfiOJN3iVSMraimynHYdksv6DEVP/SNk2xnoxRItHvxSF6vwFjWeA95efl5p4E2hgjGmnYp
mmYWGghaephaKUWgVllPBOYYkInZ0nXmk1OLrQOvC+3BnkrTIpOsXRiVUUkHk36OraHdKQ2vfsxD
LhxMATPQzpXl+dE9gqecw1MIDOLHD3ak6WTLwUWuUOV5tfNQRMJ/BPDFjAs6yZp9LuiIOza88nHA
dvqYWLJZZyWniqF4BmQ5HnqTo2vHxn98QImCSGGU8R05YXouEWr/512h6AvgXjvbWNPO6O1qCrUr
3oFv2mNj79TT9JjqQj/wOty43Bi+HxenyQT+a7vNC5EaiNf/jpX/2pErR44ORLNtCk6cC/olx9ia
4nDrpY+4KExr/PsJWeaZ6119/4E+sV8vcDZetGb7+PNmGodh14d9C8N6m8AdxbtFoWZgQEihs2xJ
JYHPb+neObbwbeoVl+eo6/1j6nv6Ked3PwpzJZf6Pczj7qVU2oWgDe/RdVNFdF+REiDH4hsDir2r
Ey2Ek1SJZ48EkBumzxWTvsd4TnkoHGu4KSjGMHOsbSyA3kJC+NRtv8QwVHwb8xDepN2iIrDNdrFN
lTQqhDlPvngqbcp9N1H3ULMR4iMeuA2yag+WDdh7yBoAJB3lcDHb8VNdlOLaVy/03n+YIzqD0HBn
Fvs8phIQfas2OpTvp8KGmRvW04NhRdVT7UvxQL90/nmvjLFAJDzfyCQHAcbDu441sNgtzxKm+h34
thoq7YYEo6PmxMMthsqzGFJiZHns58k55G9Z0XFyJKhI5uyQduMdqYUnO8nONb6TOorfO59aLrV5
ns3AoU6CXFAPz3xcxGCHibjaGMtgLEJR5ErdOdYo/RB6yV+dbWZYo4unEhlHbBrxYUjNx5yrBL9f
aMMXlnmQhPM2cvo8CPVuZ5BYgp1Oa7lAyEcZXQ+RSt+tQ36ckpZwHY2xXOVxpG/snkTMIiUToVLT
WlINVVKN64E90DgjzfbaD98rTm1qveKO047jXKHalQh5MWJxBJv5qcS7gHjYRrLQfxSNcUr8Ebhl
0v8OJ9wD/hJ2VfA7ZP4YDbRYn+5gc/4Z3RdDm5M7cv2hLNh0EHmOBaEd/NDzeyS7ZpdG3lpl5QZP
sb9qFHTNLFnl8KdwDfavRUGYmOm9K9Wh+cj/oh7Wz73O6qY0kV85NilfZtTcX/jdQJEv09+kYJgb
wKu9hBQ7Xiwfr56IyGjpPJZfNV6TAHY16szIw4EugfciFz7VzYFx5Crup+cZz9qGEzli3dIx900w
IQPlWKVRyIUutuNQgR+7jAyEBRCh33qGj8INqQMNaE9mP2cbHJPEy/nGQzJiVPTjcAj08VEnyzsY
Oyr+jDnxqpd05K2DGzBx8XC4m7ElJUf5AMF1I7/4s3NxxhYUl4ioPxv5YYkBfg4zba4gx94rKQKw
G4hPWvPbKuIXYRC9O8YJncVMH2PUX3Y87qcawL/uRS8h8TqOPcBdSzGmRnFVn6aWxQ2apE6ye8Rn
UzIVxzuV11NQNWG+jl2fXwM+vcL0rl3SDZuhJiiMIgProYdXa6Qnjnr+Dm5jbGdu/0jC5J9+AMdU
ieYXG6+/hT8+NcehxKTQIQxc9wLth4OutgtNPGAYgGUBHKgpACDMXehcCEyw8+yd8D8X0fyUbCKI
6XAW1RHW1y/f6qxDxFXJPs26e6p+nV1ONEs4H6HFXl0X41pX8xvngTzYegmFKfMpyeiCLGoFhUFX
eOdM43VndMbDpPFEy+SI1NaKr4RabPSM1VozAy+Jke1VrWVu57B/tRcNf28P6NP1P36IDgUZ6Zal
+DOE1mRXxrzhETZXLIcMNmL7OR4FKProPYvQY6mYjMqiYoDPdC7IqHD3kYmednh1skg/2AojB7fy
HsQX3rpyygGrUiLARiXYEoKi4WgH+veHto/+EHS22LRY+mXkVLZ19KsSpBd2pKPUuXH0RXRK8/YD
b0h2TKb8AZSj1pifgpJRp6BDQKu/5110GSvMwZ7XLTXmeBjpLtFdFcZzhH7djzEW6umdmO12C5rq
yKttrznAv1Vo0rFa/vE/b3IsWi6jLKrP8oHhbIU2HmtbkTFnILCNhb6+DAKpEA9IuVhOZuljhV4O
72G7Ec5IBrvHN16G49ppcUGq1txMs/XZq+FNYR5QPgScUEvrRZzWBn4bo6Dm4CJLxF5rPvE4VFsU
k7ScLcdOj+uf+jyb6wPlziLhQ7DGHpfZmHo07eSPYl8lwxkrlT6/VJ5M0IthxnD0sz7IW2eL6RCX
LClmlPNRX+yS0Axqs+zXxtD+lfBLFZf7o0XOfAk4zsVmCD/LQ8mRv+QRkk9oXnXoHLG30b5CYQnM
MKQsB3Z0jWT7WSb2Y2d2377u/h4b4kJxlWNFCBHMKZ15mUgwYoVRAZMNhuWYUfvHVvZCPvyoz8vD
qiEqEO0u5UplZGKrjKR3V3s1Xf+z1/KWxSvrWs0m2jQzn3zso+jyWLamFbq8PjyMA/pRmTjGQ2c4
wFpVE0QGus4BrHebomMwhvDF8N1PTL6HOIXSMcbDa2TpxEbNXgnThkEpY9BXpNNlav3ll/00pQSk
V5wUYia4gojkKbBJioqL8hEBxNqPYl6FI1gUaGQlEH1EbqlOHab5geUVxbLPY6+ltcw4qfnqPD52
okvIDmkPeZfwsia0Zg7TeJeVZ1+MsCKWvDsgbj9ZgoyHR1C/eFVwl7M63BojA4GZMACn9nCoR8jo
Sy08e4j0t109EKhhYDFocnhuUzuf8kUByfZS7vKJnOdKoRZn1F/lgzhwI4q1rT85eOlQJ3SMHFr/
d1KzsqctYUkLNHPKQMlmEk+yxGltN9j+F/tcYj0inivRi2pAMFq6bGED1Jd2EZRy/MQSRfqTUs0O
6Qd0A7VvEvCfk3+3PxVgMaIDwngTqXNaEeAb2cxkMo+9sGExD9brU6X09paU2bfjGtOD8xd66gpo
Wb+NCmAzvg24QDjlaRC8/Jm2w3/FDeANZAvYzsfUL7UAuwdWfc5lGIctWA9BJMuysLRQOeepg05E
OicCj8mCcLS/ouF2xgCFs4glCZQCzWX4YwiUoE4o3jQzmFQnqabNS6+hEfZx6WTZZWwtBBxjTAbY
DKKddqMODEUfPHOZApNKL5p0tKAcB7zP5odToudnnKgdHWze2nQytRqe7YLKrshMjXQcpdVI+FUh
X30GewiDNRxDnJtcWbeQms6iridM8wZh4HdRuF+SmQt63ZVXIMAKbf1ldnV9y/P0IYScvB94rQJ6
QwykzdA5bAv4xPL8HYX4IPERCIL4FRMrBpMzrXZI0ZZ8SsRNGuRNbxR/EpSRc53PQWXxG3JPUceW
pI+drwo9xmpu1CW1GbUZcxUfKpnSAZo7TXTVOunyt6wczLWqxa105o/UOJkT/Fcn/poy93daNvqD
Fo2oqs2BQxqHaF0Nfxp30WDjgl3EEDEdEYDIfVX6CHoSjhBDB0U9VF4Q68wWSWoj7XUrUhptvwd8
QqNHLIXJIavRCqdQrDpk9K7ZAltgbJf79xD/46TPny1RV2LwnZvMj6SBLS8CSKls+9ztPJQpICME
TDWDihV5Aq8QiG4WAolN6+V/XJ5LwMVOSdtpa2c0wJZ2TyLBPpD4CGZyLd5RNh7cCodlkthshbz3
SCEDr5GCEPiZAgWwaaTrT0CbGM3sik17rd8K2dMamdusA6bRhbh7C/vZ0UnlLifrl5liUddK79Xo
wPzAuUKsobnrLGeWYuF+9gw7ZhAL88SIxIaFnol2DSG2XTCA7JR6PCQ+ogGOR4wT05NZNYjSbIs0
qkoBeC/Z6jmfxCStKdaAjmh4kQz1BnvKOkx5Q9JolpBolwGr0PyPcSakLK8I89DHNwKY5JohFaRg
7U5ixlvfuNVZbzG6VFTFkIyjtZ2nj62F7SEC7LsenHareifblhP3Tg2pMcriPWLwZ6hAYB+s/gZ0
RCXhiy4Lfw/mG50QkDxYM4EvQ/1UNrRwumvdGhMGlHKm52Yw8ms/4MjJcTf0MeyUOJ9Wo8kh1JJS
QaNW7JrROaQpwS+pbXzGBhUE+dCrVJmHvIFYNpvTuAcauTfx/nj0gfGSzFqDDyf4pHkdzebS18On
1fGE71r6t0onFoN2EqCAixOuzy13p3XOG5P/FyMqkke/9R6YvDDAh6zFMwmIsVvpK6a+zrZpLVK3
/deiNZ/C1Jkv9dAd8Z1iVTJc0hNR4S1iBhM81w9UzzwQUwhuwbzVTVFRzSE1CzvczHEl443tNO/K
G+2HWRoH7CDbRgelMVLKEH1UbfORSebYPPfhfM8jsFh5XGAHsOVLFI0Xrpc0yNye3k+7u8Ai0IHE
y0oxw+lB2q8/gphsCP6AZeAy1BzabTagpE/cs2xy62ax3Fh3qtv4RF/sWEMRiaB6EvFsINFTon/U
MXTPsYNlykc2JM0wzss0GEzgIZ2Np2XaUZC54DlmfSdUCo0bZ7QlMxKmYQ6abv0Wlxhvcc0lQVRI
Ziwari7PfUHSyNY08Z9HYPOMyAcCVOq/oZWzzxVlHgzg+NENtQR0XesIXU5sCfOgeM0kY9yv0aOo
XRKjoQtb9iY9smgUM7hfc/sZZ55z78fmI+ybc2GU1VtpF0/T8ItRFiIRHlbC8yJzO5n5WYYIxApS
LqHu/azDeNlpzRqq2URQTV5CYtW15okWAM2gZVW3EOIQ/BcubsldoWv2hWz25DbOmnGUXGBESOmV
iJ/zIrwbXevshthZG/XA6Z1z2NuddnHiJRkyc7RVzIGOK5arTdl3rkG87qE4Jr6Vbn1I4Vwo9V+z
9UFodPo1ZSTLdKg1glTC33AqWA61w9CHdfJMsGnQF+VFxzNWzP1alDI6OXO8J6aG/ENDgGhJh9WY
O38Ib+CY2OODdR5lNTlrCxRnYM3pq1ci/8G58lYsTlsVa2Bla/MhspAQpVZ+6if1kiG72jkWJyq/
apS1IPHSrqLcQ4a8SeT8rML8FR6VdtRiuK0MruyN0WYsa5R1K4gMqPwnxZOJwaD8m1vvhs4ZX2TX
YdYvNjkyoidEDJWWtIlEHuW20jWJJDT7UomGvl5TIE03EHK/h6igvvVa6NBJiE8koTryUmANdo3m
2MZFYT7kOrBYhXAkgAgPsadyriQFId5lNjm5Wy6yT88n97Hsa9Z/A4CTfFEf2zxavdacHELg1oMu
w20E4mgnyT3EuEOOW/tCUg9JXHNxECbMg3TqrtFUvGtkClSGoOeSgZBx9WaTJSBBJDcc+K3lTrQF
lAYgQh5k6v5ir0dUclr5K0tobEhH+S3JOUm7tA3qkvJYY5gAvfh7TEp7M2G4ZG2FCbYHa75lEjKc
qk7r+TXv/AW5N0fsLbv7hLSa4JVkR6Dd3a+YELHrRYA5FdvJ7d4zMbwkuJKCvuKJN+qot6DY5dW6
gTW3hQJMReukpGd4/ZPo8LTMPmGpBNE1LlbLFF3C3mCEajWOdYUIBMg3hHE+EEjqEES+cSuAv4g7
WW0uERW8NhkTYlkbz1OilUfXWtwie9/B/WU3/CwYhv74Hi7SbhjZGxOoieAe12kGzrvXs1MzCx9w
E0R0Ugivk1ixG5KPdM+s5Los3Rp8Hyu0kX+INOG+rD9aZXIHWOkYeGa9K0gND/pekd8hD7IxX3Tw
bxuzmqp9TIoeuIIRZJpjYSQGcTDH8d/Yrfhx+1kGtXLA7+tpd8vqV43XaeEdwt5Bp1BNv/mp+Dgv
OgjiBeG7pZx2wtB2LSIPwzb/tlrJxh+Ym5itTQsrj8DK/OrVfrlvpD7uIk/cwH/5JL1pHPX+pB3r
CRRnyBxe8xlGGASQhXNtEYHnn1WTGEE15EGrx1MwiLQ5ROP4VUTlGAjHSsFc+tNemnEa6MOhF/1b
JGN/M+em3CYWB2g7n3G4roXqkl2nLyBGoX65hU4lQ3yqzL14n0pnh1bvwirZJO7ReDR82z1glv09
4iGuYozSzWSLtRGaL5qRXubxrEmp1ik+h+1POIhmwVJjxJWsRnAOxzAE8YM7EX9kdIkTcjcmlERY
ESYuIaYDeVsgwyf3uJ9C3G30jEUxO+fQL/g35bWfRPs0qro6FHEBxJhU+ECWY7IVfmLuRmuOqRpT
l0pmiUh04Rxb829Uz1zx+vScFhHtTI5z3vIsfQMtCTBShvU58vCaDYvmQRGtt0wvNyOJwww+enay
4UqW5aMU5rlikrTCztlbj41fx+iMYYoUPBKeTzJnxRiXVKv8qoF9JPzKJ/GVIQhjR3KX0KEn6xaN
xAZ6PpEoCcw7U6+zALrB04xLadPl7Oe5JMepUjvbxjWrp32CzgEkEKSBgFnnpjWV2roLFhWZ87a1
3RD6jvnldWW1zcRW4KK5tQNOP3xQeAozdBjmuC+nHrquhh+VJN51Jps/o8hvzBmyvTmb19QHkc+M
lilNrn6PbPKQUOmPtTS/7b5dK72Rux4wzboIsYJrBVCrbkj3LjP9PeAoOA6DTWARxt1J8lgUqMor
s4ROkvIqtRg1w1ACbuNCqnCb+6wXVwV/j6zSeL8wIzQTm2uTYhObrXIPL/4kkuliJazHivx5aq2t
7xK5aUlvp4B5Snhakg00DQZ9b+dP67jDKT0awKsjeRvQDGFvTF7NunyyKq/ZqKYsNsOSHJP0d1hl
JB1qwdBVRJloODiNxvwYSn2bO5gimcgmGzP191PuPBaZlIEyNSOw4C8L12XrrJGVbFfQ4drpnZtm
5dmSFICyumnTcIZPOSByYj+QwiJjweictFgYQW8aPgu/pth5HuYt3H/PCFJAwPoSMVExHeNZjM8l
/RSxlUwqq+Q6lSBEUd8FkQyzr8b1aWcizDAFpOmFpmCseNWSqbqE2XBhby3XgHjdtcW1yk5+u0h6
fdVd5zm/k2VrIE3RvZMOBIext9cx0k9YhlUtdlOOBJyCPneKUp8DwVSW7VV3AqmcXVwKZxcmk7zN
ZfGb0T1ak/Tp502JtNZ1kBZ7ok7XhRfFx2EEPMDP5p5Dq3XPP//38yaSOVChlFXrv/7gX+/+fDIO
P+Ex/vznr//8378+tS5gISY8SMG//uBfn4wmqj0qEAL/fBpa5v/zzf3zsZ+/1UuaVaZqcEb+/+//
X/9m2Gftzmi73//dp4lB/L8/epaAO3CYDP13n/vPxzQkzoHe0wb987Gfr/qvL/3zLji8gRPxf/we
K/ARuM+r8H95fJRRdYdBw436f39v/zw+/3ysNJubbyIVaFv7PJipDVGrh9/x8/4UtoKM2/o/f7pw
F84/Hzex8XrbIVdyTd+vBwjOnE1mQd9yyY95bZ2EdKXWiPY/7050UqaFUEXr5GKQqvyg9vLijAhr
SQ8I/4bJE9Ax5vF6+W6yVd67Hbkj/fDqNmN+7YwBjDzmtJOoyRoekMRYOIPI6Svjd01XW2XP2aeq
APURtWw8xB6Z8y0Ud2ysCKkiqb26uAdWI3X0I87z8hlM0SMQJF6FYyEP7gSAm8mJh5eVQl2Yzj2m
hwrqiXFppoaatjxleVo1J2skty+J/qQsQ4hgOA8ulPYKyjesC2M/TnCmTfXhhmAaONU9Am/XifGp
MRQ/uVEVU3rb8NnqeSd1kRxgHzn3vd0yD2ImtLd67nqOtWWyk3d3prboO+XKT1tz3ToQbJLEfBpd
wJd44Dnry+VWlO2uLNo/1D6EZktqAqQ3sI2QXoyx9h471ddswPOAhQgZXSOJCNcaLVdaHhY0CbZA
VutFgp+MJQqJe/PWHPpPTUIBTQm30cydmhEjL0Wwgsy5ZMsh9LUZDunZBt1nuCSBTGuFYJ5wHW3d
uQO2C+dgifkbgCXEfV1/T2gBR17UIIPgaWFOoPtaQ76LuDlhrsf6LSZ9OcBMDsmbkLvKewGDr8sY
UcLMeINxKbq8r7TiOZJautiqztjoI3ewG9rdXlKobyTiAu70dKX12A1Hy+GfY/WDFG0m+3wgiB1D
N3vf5p3glSX25Cc8lMAYZUfoeTHBAPsgk2Pw3yECsrJsiNsEymznn4kw01PklDRX0Oy05GAK90Cs
8gbHcAoSG5cUZVko0ASN1klj8rQnPnWvmcYHqg8A7FUXMDtC7zRjTOm0m0xHVj6Oc2i5b7cZmxp9
cN4mwjEesBbbRMH3QDhadZ1clCDdEmuhukquJh0ghBPhnZi41VOf2oqbjktm3ebRsDXC+T3Jzd1Q
t2oHhwwDWPVAo7hHD56DI8HsVC/6jQRZW1zj5IxhsOI4UhWEu3Y4+URbLVFGwjBfIJ5Z3Fgt4wmf
NIsCtZCVEtwXGXtq8RWxJMAhpZuvugYNZJbYf108ozxxEWqVFS77ctRXFLk6eLoZrRX5EWVdftXW
VB3AdwHv5OcBowcz27QuVBB5yc0KV60kcRaamWFtmqQwAscyd2ihcSmNFXUrO9lNYogbaWXalqEZ
gsH+bwscYE2Zh4JCglHz9To/mhovmRLqbprj+IbstU1yKNyF9iKGENt8bebbRKdLi8ryxagN5FyV
8dikgjZCzXKDwiYNDI05WJoN/nZqeAVElbdSTdFe60575Lld4q6T+3Zo2KCL6k0HSAogt37MbaDg
yqHoAZIvN10HgNXsOsIDrI3FLsqt8aeVIv1siSPqtUExLRtZstO6Ao4LZAQeJ2Vc4sbUX56jnmqN
MYwe0zsKXQbEV5jrnTQof3oEVTjg08+uU19gSxkUCV7dpFalmzaF02Fx8lY+a/ppAixXuu8usgy8
a6HYz2zNF7fNtAHm8tV1rb7DaBi57gMpChvpILjtPZcwFyynpzB7chbgWsesJmDUR6x6dIX+FAKZ
t+Z9b1l/+rb91TIY8AZKsBQUAyfNGHS+sndTmxzyPgd1lY/Vxk4edOTRB9SndzzIbxn5EOS2iW1v
aPdB9F80i19574won7B4eRgGTbB+3oAE3Rsgs2gRg+TS2zpj520q50L5zYJwLjD5ayWxPFl/sByD
xijXg0z0GvTlTWW7gtof3kwHZmv98yyrhqkjXFUjdbxqvpdvpXPKN0vh3SujchE0MDY1WCsr5nOZ
fEoycmVUDiWHr0wgWy2+ZAKm0ktCGLlM+lTsbeY0CUT9FHtztSF447mElalH4GN4DcI1DO2Pzv4c
8+9IB0ako6M3co5HZEkJqHmiFZgPl6y6TDJe126LNhSgPDGwSQQtT25bmcp9JIy3CYM2Oi/cwGWE
zKevQTIPKTrquGXM7aQvvR8/9Y6DeFVyTFYOogK9ufYgHaesYMCkW2xgkwdWL/F7JhHcCFzLZt8+
2FVDWGG2CV3HXuvx2O1qh+wCOefPooqQCBnmG/4oZ60hsmrFlzuoj0YrlpUypgFc3zt2CQDv+ugF
0CGroGxAFNt5X+zXmC/Zzr5fZlNAvOsC/QEyh0s2QS2MPQHFF6rEZp1ChGcAOZ5U4UebqEwPoIq7
vcq7jWzEKywvgm644wITEWnOjJ73bEoMvflrKrjn7L5zIluP44TuwndZACD6gjfZnrNIGntjPDIE
HldNbzAhg8UrPVJoOoOe0OSx9DTFgMavNrK1nz2MFWxc6uygZjotuQwm0+qb7oLOWyEZ8/o4cGP/
IY8hgbSCF+kYagFBEzkjxTTdtW75agy9t89S6+xXcpc0A+EgHZI8hKhMHZHTenW3HS2Xx7c7lOSY
ixq8UqXHwzqr6o3SPXc3T22xzmr1VvAKD3RBH67Pwz5iYNTGln9NHVBiQOjpQuA0jXRm9GqAJhQr
OTwS/H47m2QU64K8kZY+C8uTl8SvWnJvpxC2sRVzLg9qGc2Wc6AJtMh5nWnEjrAKQSX24eWx2MFo
Yp9WM36OeussGuTXTeqingk16Ib6p8zN8ET53kB6szNEdd0KK4oVJNFrpZKbyO2P5YyfmZ5sIb9o
e6RZq8xuHwvHfmar0q+V8BBLNmy8E8WEI2TBNmZhRVYWGOFBs44VpKw9ZKK7NrAIqHt45JokCMZE
ZiTJkkUFT0oxiY4s1tYklf0Xc+exHLmSbdlfaes5quECavIGoRW1TE5gTDIJrTW+vheYVZW3r7W0
N+lBpjEogsEIhPvxc/Zee1q17DG63FYZ1VxrJXvLDkxqjs5jINo+574mAxt2cA2iDmDSRBb2ZkxH
2pw9/S/K7A7+YHus8uE68S3WitEdObC+pIoD/jg1aFAzfARztywtPIi+mA74NY7s72DK0+pHlgGD
I6XmA0DtqxsQPUNT7Tg6Rxj/5M3WFfFn3aGwELUPoXjnkkBN59wJuxlfqF6Y/3ooC9Ng+oyZ0NG2
86bHGKV7qVVEQkNbbdvQPI4cDLdWyOsujeyBxvfWiGGSOIz79rXJKDK3q+sxibozCMFpTRt6RHfV
qZD2k+GXcCwpB4eW1wMq0C1GiVezgNejE4kHfaSrkJZbt0nxQncje5QNjR+NjX4+pg+h3XDJzFDJ
yDX/JXt9i9AGsIEk6a/urT22ux8tLX5jtvG0Wo1HX9cJ9k6aoXdpYlw+ZOR41wgBjSBLb6vCu4vs
/rWYlTz1GSWWTbC85aXZaWx8tUBkDAyfGQwFT9+e2ypVhCmE1irrvqQz3hr17FxMpYuD07aLh7q7
mXMr2Mu0P/PCGEfXhIkT1Le0GpHAgy51INATRhDnRBQwnTJJcIoYqIHYmWs6SHiJNHFXQUvEmrmi
TVOtc0rtddK/lw28RRHYzzKxbxUmiLglsmjOCn+bx8kPhhakRBn1DuNsdvDZDbK2P4aZRdRjwcKh
67Y4JS4Js0Gd3Cj0v6coKovT90eSaKSjy/B6+bQy7OugddXOCQwIZFrE7dJrpxvYhP2JRMPJo3Kz
UpezRFeE9GuZ+G7tiAwcdpJtS0rhts4jKpUBjEeY018Tsjp9/ydLA9oU+aLgG9aUsdnJ71eqk195
25E2WJUbkElL2wR6muUAwOmbtDqRV16dxDTV21zOv4wUZgCJdW9JM5g0v6a7OEI+nEY0g90Jgc/y
I2Vilr//i1Mw2dJmWt2i2z0Jy3kCtQHypiMlvlhwGrEif2TmsVNTO7Sg2nkiVw/ZeRj4N1wZ7dKm
4RyyPDmeX4yH2cCCwoFkWudLFCd9IkTJBQupFcbmqXTQkUeu/JgA9278qKNkprUyEQq+zBhPNUAM
QrLq6AjLjf6syxy7da1o4/smS2myROoWLZNTxyMFRzCZGT1WRt/D9Tz6MLaKpS2EUufnONAIJ7DT
Rmk8ABEbOM+FFuhlX1poHnzWMYtqZ6P0gMKksWkeWRnjTxx2CeKT2OYInKJhD6P0I84Y1rbC/jC9
9saOekwnyiPus+8fPNGj87Qn4vk0CyxCqqMcR6YSlN5ud8Am2jJkOjZivphs/Bmsg02QxpdYNcEh
CoiDDesPqcJ7OlIfCBANCt36BTzlGrumSZ06srD26TMZfBCZ4tfs2CpjH3VZQ0WSkxddsKt73add
cSDSxmfHtbYdbHSTEbzv2fUcmvpxsYlbNnlc1M8JuaANni70jL27Spi6b/EARhil8Ju3mUXZSv/e
9K6mKqrOXk6ABz4m/FW+uvE1nAiTK4WUPIatEwIQhc54SPT9MOUNdvSx2Wgja9YpTfRiYtuJWpyA
HW/obs6e88EmQ42MLreYqvUyZTTbGGlQlz6Ggf5o5IWA34U8Fb/2Di6LudbXUUHtbNsWu22XPhiu
8ywIBSHAIuACk89I/It1roZTMSQ0z1p1YA787IveII0I9/iSZYcWKdAFTDGkhgkSwjwk62DuEWpZ
JnPyir+urNW2LlAzspjCIUBpuDdD5PnCSXeW0/3qEBhvxBDvY5gsW2Js/W0Aus8x+vpspF21ntrp
qj+kk4q3jjQ/CLtAVOoXyXGmwisIUAzQoTxin6fGsdeqMK9sy3ZYyplrkF96iicAPlHJn2m7zmsr
3HylIH7y63ZDQ2QPwa0I7sCqmjlJUPbKrZYKb0zv24HLsY8Iv9aCjbIziPYJoSDSGllz3ja2pWsB
LZEzlI/miBGAZ2kiq7rMcG7aF8tpX0Y5MGWqia6rFkRLRx/SQwbaL+NOXRbXBnzPlZg8eUJpVAqb
3Nka2oxPiwwgTH4M0rOoAoKklVPsKXlQC1Fz7dyk4kIStFvmRpP6xbEH0bNNQRM+9yaozMK4T4uR
lOUkvjRu/Qu10YNjR8TWTF8MyMBtA7tgHb4FlfSGDp45U2S9lQtgMwDaRvvFfmVCh0fRJK8cbiDB
0G6CBNWOb6TX480kP2TduxlSlDrZ6KjlSqo94L30WHiSsBxkhLrOVoHCFx6GgT836vyGwkceujD3
9+U47xtR3oQeXqfYbSfShPxrzlruwaALRyTcnomYWnsk7aKAWRjRTHu58DeKtA4CDoofmM9BsPYw
7Yzx0uf0iRepK/sHz+lIVMUm3k1J521VJZiAUtiz4Ga70X5ziOrZBgXzdm1zCFZu+dkQQjHZFFR2
oghCKxA9FjaEpCZhZpKmjY+NkEq0AQUVj0wPKvR8BCl0UmTnzqPU1QI53jwacM5CGM9uPd6GYbJG
VcRgferPLpq8VaviU2hQ+hUkra1UC04TlRUtRE4JN50deruSBsixREbV1d7BmMPjrIxyP3SEC08Z
QhTOSRPAXJ3uRosiVA7Rr2DwwZ/2xCORj0js11A5V02Ogr50Gfjbde3s3DmJ94YAQux4iC+cmnAm
22Jbkw+CCYdXu8h+5sneU7CPoytOLU/mGIOQzPB7JYj7qbkKc5c0002YZN66WaTC9S287S8quptO
sVT4ea/XAfvxiRy2fteJ5qfP6Ho3V+6T0RXmrSeN+7A9l9RoayO20b2qutjIUbgHIcfXxXEddT3m
STZpI+B58byaiMY6f7W0uoqDHm1zpI4QCd8q9u0n+jrgA1tzvrHJNMXsuMSSxRs0iBAajfLZzUfM
cxVxJAsEiLTm8WRCgTIpobZ4fW7dpHj1/flQjMDytXl0mDlRcnDQpj5lz/FQ5KNMMQt20Do/+Lzy
1/BvCTRwHYKe1LwZ5uIrIbWSej+9p3Ux8Dbi7IcrlDSg9qg0cRa6v/VcfQPxul5DZy1pc4TWdnb9
S5rRRMQ+VRApfECQdcCgibU0uWmrEGUfgMB+qngbBDWi1QJ/wRDPhDGAQEHQN2y8kXW8aMUPKyIA
o3D11uWOW3p7x6ZzHrD2X3cjW6FJrPhqNieU1XqAsc0+xA+gR2yTtROFFznMDxBZ9kii1CY2XwbU
yGvIm+aaILhtZSUMrysZX4YuplQpS7q6o/HTJ04RqhCzeDo297QseVRVdg55zre6rz660jp0HSpQ
JcWtVHiQ/YANt0bqBGDFiPdWQ5fbQ07cJfKzrII3pAngBwfIwxCZoENQOY97DMtUkrZGpEXdhorH
Dza0GS7dCN6gHudPMkdxEnhEJ+cEhV/bxXRVyZcpdv2NDcpAuddxRLQN8WYjScrqc3nJCHdnjU05
WMEHwDPeRve2Zx2l1BD7Szb3SKE0SlKE5shq0fY+12io4b9m2zggEDtuy6uO+M215dTmZj9FQA8D
MckDBxYwsG+koJHwyiW6ThGuTmEdXacuV1IJDxL7hX4SuqkBJs3iNKrspciXAK8adFKQaGCpY3xO
xvQmKNSn7DL+jmr6TG2et8SFmyo9l0OkGN7n1tmLcnJ3HbJPjYw6SRF3Y858b01d7IuZPplVue4O
EV+ysh1axU21qEVCVKgzzLUCHE7PeS4s7XGHqUgzlMAL7QZA/t2Bi46+vdpJUj/WLeJKURgzjmiv
3se1+XPoBwdFp4EAxJhusqoa9wnP6Fqi8OYAzXrde5G7z6Mb0FTZ1eB4xAxjAMXEWSNo2ycd9LR0
JK4OleUuK9KcsAVEaFV/kkvB//2fb03/ujnRwERyfaTRQfRTMb/P2YhrIBQ/ednjmzYS5NiPlO7T
3MFMlnD7qR858dMiTI0SgFL3Kxe8/fTovFuGTzx34h8K3lZrNH7oLdhUXI4USG52oN+Ie8wXTxwx
2i2R8bC+OJXRIbVr6zCnwbelhuw7Tgg0lSVBxgNaAjtEkBIbt609ELeSf9JivnEShXx80G+1WV8V
GsQ6Adblxp98uATvjaTBZ/rkyekO0liHHsZtjW3RT+FKDPK+Ko2XXtoeaghj4WbWlwkA2crMQhbj
sTvZSHFmKza2PZsldMDgSIREtEnxJXFtXzUWmeOlUpvQyoiHMgSRbAxCcXxUS3Pl3ajELYSRq3DU
H6KefkTe/DRagb/TcXqJXbxb0TdKTPKu6/WyS/moiQ1hH2h5gVthE5B+7G8B9tqXqkOnIekOze10
hIQXYo3GEB5V8liY4FOIMFuz+zzPDhWYYHjvJkfwM8C2uqjBBFLdQQ77atFTHiCOPzVE0QtDJo+d
956TsQkKBKFOQtOdyb0Npx2pNo3w55AICHKhiCfiTXVy5Ml18MpACSQ3Pikvmd3sZDgaO/3haKSY
VWeQ9qseDZ92U0b8ARAN2M1huWHIznwsh/9uNlT6dtgCmRwAjdXg4lb0o1aDNdKhMMqdBJsc5N3R
05yQMngh8UKYwxKDgr/07kZk7ts26Jmr0F4PO5SHbqa8PagTzmqYuecZ89GQ3xPXuFT9jJywsY5o
PR2iPiznHPeTs8kl3DwLqC+O7CjdhKwXa0OXt2FdJqeg9nY0y9LrsKkO1iJtDWsC1CTGgKLvDnLB
hTl58NK2OFg75mM7ux9eSt19xuZ7rljh8Zi57LV3YUFSjZXcBebigU9Z0LPybSIg71wb6keUteap
6QeLVIgpIZKEXDs0k5RJ+VXcywRsGsG608hW+a0Ku2+MoTtiurgE5GNQrTZoBHQbnNnUg7Oh8ozK
TjirerKd04gxSTRxdwKaf5eIvNlnpn2e3KDnPWsSppClG2HioiQ9ZF/ZE9NFnEVRdlMxbFvVYxWd
Qijxkes/qriy9kNf8m6epmAf5FhvUsNxSI4DVBuTOrbiHYQQc4iOiWXdK6vBWlVyIO9GtMhRPyzH
w/GV/fgp9sVdJhE8zsFpQJlD/Rvh4lTlBVuItb0E0iE8tYt2ejJuc/VmGVl6rByP651TWFWEdJWl
9VTnNGi81I02GmXTGuIMSy0FyPIOxxgIg8WVmM0FpowRSxJkNpiE7iK46OxPAF5PiacLdGH+KrMG
ddcEaz9imhXJAe5M8NNE0zTEQIiDaniBgM4YxE23zACNtRrAcFflcFRt+YI26ivr/fxY+w9k8vnr
Fuyb8BuDHAfO0J6Cm497zrvyw5XpyDu0ytiKNMZfc6SpZnYAzcHtZdto22QTAZgJrbR6SV2n/mKG
Hu0Haaycpip3fWSTce6zMlQl4Tdqoks6YaPMlTjGLg2CYFQHK2jZuafhqivta8nrxyiRmNOioBKy
erRmuUckgTky6bOm6JTkeJWyMb4BncaJrIVvGhA4ONrkSqs52TAjVjAcaMKkucSjzhqTxYgGc01o
vb9ItVzKTTMHS2mNH9PiER38ZQbOTDIqEgajJcoZIwg/HQ3lAm/UBp9svSYsCfKahZ8lo68soCpV
5Lv4df02ZlZ1iCDZ5LDGd10yPfWTfJ386JQ5AbHPpUfOfNXBA6jSs9bpVUuy6BmmD94KRIpiYsTZ
Yp9aYQ/8gWHukBYAH4veu8LQEuwK3i5rWFQbk0gg/DzG1hDlnhIDtDbSGUpNHAbxkkzfONZqtvcx
A0bqTmqr1EPdNQYcwPCZ9jbRKfkwT/C5vHd6klzveL6r0X1BAGqD5WA0GKpLVJJCkzF0I9S4jbiE
gNB+Gn5TITOldWOxdFayfwPUdR9PcpsX+bUvOCbQh7pOzAMZNwSK5CwbOKEZWsRXIrGvGjnlBy3G
g58zhugsvEHwVa+ANQGlDhUxbjkpDlg6aWFlyHgPxCGmG221Me9z6lODCbrR80Eb1ls8TQHLscDF
ybVotGjT9WzSGY7RcsnpuvIZFI6kAW3JMkUWKS4OirZtI+2fTV3XeyI6qtDvTp14wCGPsWT2T43g
FJNEKLIML7pkFaGESVhvpBseo869n7qW924U3k6YCFlVc2wUvBn0COsjtdh4IUruY7ody1mMjdAv
nzm5qbULYXbreNcTc8vVEPAl3VVi1xsFlx9orNQgVWCi3TWIXxLTHYvaCv8xdCurz0B8eRukHTgu
4n7cMnlDGNB146agu8+wzpk2y3Rx6uuLCoHjeIV7a2ZwWhp8umjrcVEK1N2RiO7ypnlLvBTwFinV
ReWfTaczdz6xSMiiS1TvXrOFpb9zCx/RBGrmA83yp1LM3g7sznQcQEpkN17uf1q0KmkjIMSPw/yB
BD4ifcsZ+n0+3bhcbFvDzF7t+cEfRcPQ/Ncch28gJkluNuG/lpyUzCxhOhzou9p1Cjg2C0ZBbwYZ
wqL3saXbeJXshnaRE/qcHdCDhCY5QDMspU01he+WBDpRq5n8OcLaZ0hcU+deYAZ9xmX13Br6kObm
dOwp4Ko+2CMZxSrQ4kYONeDawX0G/oxxVgqB9GLxSZPTC+JZPCXOcATClZ/94nGK0uqs5/yuaQWe
A2LbV357I10UuD4aoI2c6FxW/T3T42ffIQCpjidO2OAukloDyckU3g/ODstb6jHLaoE9LnihhBqv
wFryNoJVNMYfsh5RTxIyTBpQpm609nf+XrGrUBWa3o7Um2eV2MneMyuK+nJiy4i7/idHiGoDVWlC
6A9wSqBNZ5HNFJPuxIwbxr/FoZmjTeM7ep21tb/NBNBPxDd7vCGMd7yUQRiqXPg90w68cX0wGrxY
HvYkacK3pDkZIV/w79qcVHVpWzQ8j6KtyrPvL1tvFW9Cu/3pGO4diNBLg+LrIKIG2B+jRtom58G2
52OsCdKap5tBDPeECpzmDN4rcT/mXhMAYUXptdvGazI/jIOkIuScZ2cbG2fiVOMxrOomPQRGuSrm
tj9ULbkXSccCnWj83SwBIdJ8rz4jJj3F1MZYSKx9T4FIkgS/SsZXQev4dCEUWOsOmNM37rolxQ8d
5MiZlo1FwTVDCGnXmDpnc15znjZIVGqsHYfbdVjJElvJrxLu0SZtImxxuvjyZNQj+uEdRpDqMbTo
fGYV267VMJBxcZqs5U9mk4++aSy2CAaMjoa+2fDA5OwDAge2TYoOhrWJ9HpIVwW69ZXXblwu29/3
YibDtMKGQGc0o7oPcouMR3vEP2LyvAc3OVSRIydP1O7YXrHr8zQDG8scj4aeFrxZGT8ht7aq7FX4
lcCXYmO9jvSx7+eHqKQNX9n+T0/jWeqqDnEZitYmNH3cWrCAdM+IPxduC0LDRXinJo43dC23ZkpN
4MG0wUzisxsG6NDNzj4Dy1oktT8YHJgHx2YXcKK5JNroii4rejdzuKk996aL4fMIKLSDMxS3cpq5
0uljgT0j+GVTz2QBdr6ibmGf3oIB3/rGkjU23wCkWFcN0yiMny8uE1duNazbLQp2z9iPpWVheAyv
aULS76qg5pUl9RvoAkZ9FHf54ENziPQhLyzmNp/8HfFaGhgKE88P1+N7UF0NtOkoWnV6p+mF5Hne
74dioL1u4EhvRYmPqkBHrqoSj9Nsc3hlGkHa3oYArvESJ96tgWokT7qf0+STOtPYCFEJUbHT6S4L
QWwxvsfXSkx7nfq7AYLOKY7aJzutHxnxlSDp6ciw9ZFcHCUvE4OkkoZKaEGf7xJBFVu5lHrJJ0co
roEqQsaEcnJVB2gpRjeq8KWyyac5GvNJQ7OgEi4Hxj7mwVxsmRINzWEkhM2rjWLfthM+dwUDiaH1
vm/Y1AYTiQv+TJJugpTE+CnghNumKLzUwIikAli2Nnt5iNwIx3hTXWOopj8IbLisrXM2mxapD+lN
FdTmci205yTrDqGZxCcJ9ocHZmUUo7rez3T+QJPqY64o6wvQU6JBIdSyspomK7E28SfOwOpE5+iT
5VG/xqRClVHMOIH+IdcTrZPQRH9rtfjmNN3rxfqfhCTGzQ4Fea0S2iKNfyapByaKfys9SBie9ytv
PA+Gh/nBoe2cm/OlccSvjIzNdVD7J9ez+bHAIIN2bG5SMPGbQNvjakjTYgsEEZpf9WwCxybvmnZb
47dvQy0/C3HLYomojugz9wM77HnGgWgRYX0oEehLBxlj4e+bXCKCMEb8yh7BPJWeEJNA6FynM/qY
6jiQVbzqevWK7OxL+DlHxIlGryIyx2gYciT+tvZa3GUlcbUMCusQcc2Mq4IIjYY5cjXiHWAkUiG/
WbcggHbJrBR1OJoohKGrssveHDeJj75FWGiMvQHq/FCeC9qhRLfDFCWBYHaCkRmzYFNhHiDShWka
XJeqbU5eUn/FvH6rsJ7SVdX49ToiG6mx2Q684TFsBmR4eTruqrT/gW6R2ae4iUaj2isYSdgLmzVN
IJSbkmmCpB2U4Eze2ZJW2CyejPYtcuAumDPKAWJ+SRudp60hx5995mztIonprQX41r+MyOlXmn49
AwrSozXt6LBkumOcE/RW6yxw1ZW0llNVri+yYPfSKbupVZLxl9T3UPHx0jU8gWbB8Ic25brNs4dh
Ih/Z23mK41Bl1acxKGrqw+GfH5Gr9tebf77lz/f97Vu+v/B/8X1/+7HvX/n9OaPwkTD+p+/m+w5+
39f/8lf9+SP+/LrFss4I+v/8XPxPH/HfftWfuyHnU6eTe8TuSA/SKHrG1pZmwBy5Kj8FKdNKhFRa
VDtwQrt5+bopsvyk83Tpqi+35YBciXBCPtuT24VMcPmQXvwE0W/5ht/f+/fPYqFDW7t8axhgi2WH
+tft33dl9Wn9+ueTS04UsJj0+D1aHywkAt8f1QGpYIwRmbf//XYM/2D+PYr/FpXS5uX294cGgqZ/
/tT37clehgR/v4Pv2+W/7/r75ve3f38kY/dfd//77v586ffd/bn95yf/PPA/n/v+6Pd/s9lt3WD4
KdyoPAGHq01myXZxisnvyQ9ByYfCrhAVf3+2hZX5z9t/+dL3Z5klx2RGDc1pJFhqbxttcUYw/wPZ
8msQGRhzB6c/+XSNiMI9htPMy7D81+oEqOHykWe5J2AiTMzdhLOF12OJJ38CkSF4CXvA+Fzqi+G7
78VAXZV000iwxkHV0ODi8gvNEtsgAwOWWJzCU047vfAZTPfoCgy7+ZxmRYd74RNXGTHCTIlyohtI
us7T/HPu5gfUiWc0RkD0ambtjEYmAvaKAcYUXlOMXD8xOpmrql0PgStxC6V3AZRXfh2aDyUZ4cE7
i8oOoxKn9g3x3FvtgC6IGpx/qX+No1gg/l+5Yd6uqkprTpE3We68QXLYpHVe3NRp+sYvvPVGMqqN
ViVoUxByhfEOYIv5RGsI8k8Mq8vcdEtbnrw6KsIqyZehZgkZFZHy5MubED33aAlrV4/BPWIuxcAt
+hGLud4U+fCdy9Zvyn4L4vEpJzOC0diAImSK8Pk2+Ga1dWXOyA3HOSYk3WcOXjSjuVZi+pVZDWG5
CeYjW9EIiQPjcUidfZ817Q/fbak0MurWYHCewqWsJRKwphBuFQFmcvxsyNI7I3cMD5UgqaXzjxMW
I7zA2RcS42LVdQMGb6pIvyuvwgkHECJqsR58skE9H6RIMw+gpZYockwDHLBO0KtGOIMYl6sO0Xw5
4em1iE5fI3DPf2SecW/WgsAsxJW73BkxRNXdQJhvIldw/4udjYACVYqxZdbyA5pv9iOsnqzaFw+M
KviXYnpOYD8w8FzRyvqZdBKxtBWpDRr+mTmnVj+nMfS3algObrWxDbVz7fUEIpLOQVNGVBtTpqh0
K+1syFMJ3vym5+LGAm4bFptuhmZWmfq1zbD9+k50RRv6yYXkVXozKEIdX029hNDQZGzSJ04N4iys
8jXSZNn0DUmSyXQrWwdJTDlrognz5EjkI7madOBKXIYy9LNLEKY5aO19HDIERqFDA2HgZD3Y9JOh
nj0kJD9sPVUgKssZ14/eonrK7i1tfM3EU2wMYB9rigkfzqW8m1L/NnL2TY2AgfPXz1zQpAZFPa5q
QM8ZTLtbM9I8pfQxe3NAnI6DsaU7T+WXjbeIBsA6PTtRCluxodyIx8bASLNAGtsdIsPaxhladV9j
Xl9SI7/zVJhukrh/0vWLSqJ441GVm2lT7HTKuDjTR7OoUTohwFvQGosySDfMZLMD8ePvOc7YdSHG
lNB65lZM5Znhk7/pZpBwtGZw04oznut8lajoEb0EHXtFI9xvkp+lgC+eoe1ayB1JZb0acvEhRVLQ
CygwHBTinmuaoL2eEaB1MFsQYbO2T2ZdIlKXvNLGiBE4Fxty7+1jA0bA4iehX+aYj1F3uU+R6+4T
6yoXHiWd6JGf9NGvgdkPfHPO4XPmISbBtViNHO1aZl5CZDzm0WFC3GcE5yK7JqLPzM6YyA7NwscP
YlBro6NtudEhaNoE1+v8fbPhpb2elDNf/G4mrnjGHKRtG4Xf8uH3fzVtZ4AIf/n09w+1rIlFIghK
EYvu+Pfnlh8y5vqAJN8/VVldzHuhO9Ca1XD8/g6bw1xDeX+ZSuxCEj6DPxqvwH3Qv8ju3JgK4z5R
coboLv2c3bmQnw+NVFdBo490bFgpg9DcwOOd/dxDBwesMh2hwGL8g0wS4Qq8Tnr3rHLsSHNBi5KO
IRNmLwF4ISW/zT5mZT1scOG8odm5Q34d7Y1FI6nCWp3TDASrqhBFCKy2nZviU/FOPc3ubRklt3LQ
hAlzGKaohsYTemi7wodyMnlhpbMkG2oodNTpKCxth+tqHKmMh+CUBNEb2DJ/8bt/dDbM+wBMH4dZ
9Ey8wUE4Ed86B4i2yLIXKE0krWTDgRAxMV/geMEXwNKtktre00AYCecVt8QnjABO9F2FHncD3wHt
Izhn3jXHyrZ/kddzMO0CzUk1E6pp1a+VzNDd2e2BOyXCXFnIDz3OKs/4v+UmSLIrnoO3rnceeTy7
QFm/pCCK2smvrF4P2y4CY0RucTalhyrmAQrtbbwyvbFmUqbJe0cOX8DDCUnY9uYriEHq1HePbgWF
zYZqRFoXequh3E5F+2Q2GQIIZMfhILZCI+rV/lnVs4EF/srr6G1YtaQdYEAvjWgKUu+3TYZ/KvSu
nSUkhRElZiB1P1R9szU1eEG340nUYXrnM/VbQ/EONk5nSxzhZCz45AzlLT2AThVgLF0aJFEPrBmN
MCcPT4HaS77s06wQ8BTKqHBHoe9sOaS0irQII/TvqwB9zmhnl956rB33p+dTpqZWeHTojkwawb+p
eChET6AWDi6i6468c76GArpNNyQfphS7BQrYms1HYXcB5PzuOc7qO52bFzf135GGwq0qUcmZvnvh
YLTmyIwEkUDhddbH9Pfq/tgHxV0bJP228uQz0qliY/vZ62RziUhKxW09PYrUxo7cXMHGfyyoCzqb
RK3wDQXDqcYFuAodgrqDHhgpAsy3NsvOY5RGXLbCP9v1eN22tkdihfMyRCmnRqtxqZGWrhTZDlH7
Xg/5k5qio6OsrzyL3xlaqn3a1uep4cWNhX22HaCv9aud0qA3TIgxEGmzuXsGNtifCKBUq9xsPlvj
kNqkdBsepfDQQoIn9+ocRBUMF5kXiMr3TgJPsXffpuQhpZOyUn11nHMozYNbHh0BmpJOoF5Xo3Pl
jlzTgnbFdqY9svHzXK91Gf8aK1BbQgfQeENMadhu0KCRRuqEHJIBAFF7dXozR9i0/OqF5Uoew97t
Nyjo1n7oPk2hO+y6Tj8YWlyM8B49LbgSOCBMx5Cul/GRkQhyudAdOfLTwZqky4ElqxZvx3UHEWTX
d/pKpxoTnnUCxInc353q/eLYUhrndm4fk4FwLUJ6CJ8lWwtBXQcbd1d2d6TXDSR+UFXA5ew10UX4
rAleHdDdqj7aZINzz8kBPp24aoIpxHqeb/kjoSNAY1jbrvvVCSwuPi97HsXyEJL2Q/YY7HLvQqg4
AbixT686Y/hDOB+z2zq4NeAP5inUWmEQYWQaS4lkISqqTahOjTWcpvmDhMP1jP4T7Ae4yC4sopUn
4IOEUblpSopKam1GjduYBIiVkXf3piSrY2Jn6fEzuEgYw1rwbGjJWmsTsuq9aMP/Zfl+wLuzfJ6L
jpFxV36ppL7K5gWVTPE5l9gIs5GedOPck9/A6EWJvYeLYGs3XwEkIZO5C9OIvt/Eo7hCyAg/xCn3
IdN/qnviwhyYXy3nCBVFF90W0bZw8o+mJ1gZhM8WZ8n1RNbqtiYTMphOyZghoab3T0BCQ0CLxLdr
BbglG+FW27guLp729p33PR27hDbldKAjmJcuq4AOrsbGRFbRvmu2exiS7Z7xMrU/oCTwp9WpV8xi
oUPuWTSADzY06POQBEKF3Ln0R6j22R27d4l4kMhwwXpjYkcjNrGwKd+ouaPN0FRffYfTxrMWMChV
QQcEag1IAgS5j9C7wSwPlwxJUDE+zoL2uSzKl2FGJDN1z02gf7Cceuu+ZskJkrNALkfX1Xd5CxWE
ZLlqZt7/zJ9/Xcage8Yp/HRx2ywEnV2OQ85YQOpGYXx1qVve1Co8ZKa+nXv54TCoWI/hRyTl29yj
TGKczAJR0whuA+9Yp8gnmQmeREUGZGaVxj53mvtiNt5BODJkXHgFLK9s4SC2eWazyL4LSkhnc8AQ
FzPHNurQR0Z2sok0Kvfc/1UPY7JTFSMksxWCoeF7OeD3NZyR1p2f0ejJPc5I+YWXId391//y3/6d
0noLiz0ocjJciW36d1Ts327+x+N/Iiv2r/f7H/tfxZIG1fw9dvb/w0BZof63gbJnun5hNGN1eM//
Gmr1/WO/Q61c8x/SlSAaTCUlsyOb6NjfoVa29w9qEFNZinxqiyLzT6iVVnyJOFlHaEcK21mSsP6Z
aaW8fwiud9uTWitXO7b9/xJpBRjqf8yUxaWsGclIV/Ar/pol27EIgQqxwkPuWNaWxVgwph8bDc5o
RD+mkbE9Yn2odrEIyse+jYguaFMiBcpR3bh4E99nTw+PeoIRsSXiGATeIgOJRZ9dqipy8F9Voz75
g/IWj5NRH/47deexHDmWJutXGet1ow3iCGAxm9ARDAY1k+QGRpXQGjgQTz9f9NgV8wB3cTdlVYti
JiOAI353/7zSlfOXxuXkkWI/0rruWDswvtuk3wcLJKtQDzUZ7qJJb6mMNhTgzcqZV2QD5+DqOUfW
wdG2nCuYTCAGuQrrLTt88uxTMiWosii4esnkJYjpR1rYCHc4jdOP2an9Xazc/idU2PVNXGDchslD
rUhRU1cSCf+lrJEB8hiDMRO2ynBzbFgPKDhND0Oh59doaZcDDocet6+X6TVrZfBW9am/D5uKMnI3
aKHZOynX6L21GHULFKz+oHSkh63XOiSA8qoz3FuCugsggZQwrJQj4rfKt8BwDhSjrHLcWchm5Qhs
zc7ALvYdlsmLsC0PW1DhvFt9IFDjytRrd5kT5ctqKRz3I8Ek/lMttn+vkgZmKYan4BuEa70jmlYe
67KgsjCpsN8XIkLiyH2ir09jNE8l3+3MfqESZ9HbPDXOpwJLn0FXKeNjS10pkgIq2dMsxPyY1r37
xDNZbOZ4Kqh9Snmut4aHogDVG5uL67eUgC+ZaNGPkkISU5ExEj+N4UflScSR0Gm+k94Z7zVuznLv
owDdgT7obuuhtW1qVTz9NQa0LuwsQ2CWlBPOkg2Db2JybcalB7xNZl51VGAd8y3RfYqS0cKGqhr6
gUrd0yfjeygs6AXZ92i11/5L6YvvCGcQWwX2kmhTZAyL1mOhsvxQZg5md4AYCMaFCLrnZGKcj+eI
RBUeREgOzJTEz1QxuUtMO93UXF6pQbLlTlBgCm6nSUiwkbXKZ47l7VKtcCaS//KEopJQNHI55J1J
n3UXhs/WEIiD32kx7cxiiumWyrb5+riilmkI7GTcnI7JDTQzhl8F1zK14t4ve3DjeTcykGsWzk9p
bardLLTNkMseY/vU4mwaN74OiWxEIK5PiRIBd1ifoyiQ5Ca+gTzWO4+1nwT1dpQjX1Dj9vLRTAPD
OWS+dpcGg/woi8C75zJHziGKOZ7bFOu5R6BNSDeW6h25Deca6aWOupdwZJ65yu3QPmWOhTlAAGUo
58wrdxkOdYsBWUBOY4kTGmkq/6N2k+rdFxn1IY1x8erbSoaPU2F3j7yCpaKXs3POysqjL9VrTnE6
kkrtB8wPDQjeHnN8ny+SkqK24XhiqujiOnN0pFzVQsryJG26KQ10h4zRw7ZcrOh76ezpXgioI6lf
obfEeXesUC7BduLUf8IC4XW7cvKWU1RMCR03efdHW+N468FoJQwyjp1ew0yBzJpAgxld3692Swsl
qSXpzI1cZKhCpruKLlEeLLs2sMuX3oXStrdGYKbANOBd7lw/pcwE4dxPjgn85p5YT0aFaFIMSEzC
hXVX8UQ3G/gLgbUG48SRuUiS7HEQk/3E1MJ7NQFIBBBe4zu1oe2PwtVGQIle0IGoA8JnDuXp2LbG
vll8fF5GRZTaVBkZOP4o/mwI5IUxwScobv1CPNumpJik6rBhUWlLzBc5FU3c0j4T7AhvxHgxf89F
F1PtfeUq5UwfRoL+zyIJEDMc0bJ0uu3MmlvSRAYpizDBSyUH7PbKS6/jMi4maN2yHilg0/VPXvrM
uAqq4FKtYxxrKW3imtV2o4IK/bW1tb/v1CjvkUjjje8GML06TSqlEfBi0THcHUuQQ4+ZT2GSldV0
9zit6/3xo55hMwnqWq6DQNfHKVXR37m1aNkOJWYu+OqZc4aMTfJ9Lud7kk9449o0qG/ytvMv4Aqc
B8se7QGG4FzuFV3cJNSx+n5SDEvTQVcu4NLqzBeMalhaw2Orp1jvnIRtra94OHHFDh6gFJoYIVvh
pAK6WTo2k7QwyR7sdKxusfcNBYTvfvx0yDXZG4Tjeeddq0Gwn9vvlqwb0hJE0HDIZfZ+ookH+gDT
jb/1YAjc+Yg3NtxUCTxiqZX3G6jKzXZx5OO34sW61kZGnXn0UFajZxzLXBA6zaMM3cPmuMpfmd6M
kW0Y2uA4AIvuYu5GEDy8h6lpyRbDY2Pvk6T8L1zdMKgmuGhQFQmm4RXt8cewviAAbNSYDf6GFGFH
EYdf0DybQHe1dgHn9kvS4iFmxqGHSzjYZBG9xuUxnZoIlr5wqxk06RRoIBSSBVvkCb9mClS7XS2a
GxEjVEAM0rG5OkcaaCrZpCzflGN59Tn2zdA8uG0nBiBJSZBiLZW92qipbXF9lKCkN/3iq5EgL15l
DE4xV2e3prtsiermc2lqtu/A1/2Nb6uS878YoceAd7XCK9CnuLex6ULlcXt/r71x2jvMo7xVZzuy
feeJiv6QOgiK15qQLUPTGgPpVUj+CasKU2vPU7SWTM5T5jZDtbXZy264boqdU0NXuO2Id2/mGnsD
s3abOhg4u/tGjnApJ1oI5bgljAxRBntGmhLbXuzuoWkbsa3zgqLx2Cnuut6qq33cFeauH6PxYLda
v+jMRGfIugU2gAYKpe1SGWqLDP9jGjs3XppiaFjwDbstLDyNMHXrNv14i/2DFlx+pMUQFcuZX3l/
YHM4h9GBZIL0H13H5N3duHSPMar/Tk+O816G2L/sucke4cR5gJCn5m5m4LezU8UuO6iKw8MSn9pi
4eOBl5zejEy5IZ2iiu+CAvDtqk2cyN9bVocxuem4itLuID3OUIshmORr8+6gQsxEUkcydnZUzjfO
Qm6SEU82pdOWA2n+NghpnQB10MxHNWz824wmeyl7ph9kP9OjkwCjzfymu/R5i+LPEu0htCjK59cT
Y4liR1zQ/bUDu/ocTYKu5YF5TDcczS2UJmIDR0Onwt86ILBU915waQaNvawsx8/aVQMkAHtYfqtM
ukC9BrI4yUhvV0ONBmAM6ltm2Pgk2+AwedFDl6MyUbaXAwNPNF1XUyVTHJUYDSD88PqxYyuqyzZZ
h9p18MOuZRJPcWK1UrMSeB80N993VyoveehsxUZcKQIXVR3HWJjaDjxjXTvEWjFS5e9NPTDvaxkr
6RdT9u1TS98kR6pqAAk6L7S8YEFpB9qXI72cSm4D/mouANBYcPvwbCyEAcgvzMMPaAU6FXszZpdM
GWdT51Pfb6OgK76zSbSPgds6kmK0Pk03iRxjcPUjYY0RL8S2IPC8g4KbQgvPDGPeCP5qhNssaZ50
EcDRrZcZc7Q3ZNOdkZ16EZASaPyS5Iige1hWtp6DGd76YOVQ9spR4LwjuTPfzJKW+54gzL5tOEBs
lsFHh/J690qZCvA7JaqynmRTqc+rs59LyCDD+wKneXXb1GXwVI24QSN++29ma81HY7nLJWSk+SFL
nXtHLymuze6eIV5liYlnjJ3VvynUBJ87CxyGDdNcvzPlTPY8tW3JuANrIjamwH7REmWUhWfRjyOA
7pHVx42ZXhJlvYKgmzcgkKD4M1JmuDd8srRHbiRanRKAgoSs/FCwNE7dQpRIxRTT1zbVuHBgCfvx
HZClsPyYyXKSR2mzbay2euQCBFUfggyXDeo703VUdNZnrOJrh3wjPxO/igx3mir70OzhLO7UCekD
VavLX7fK+zsxZPk3hTAFOChqqmqOzhIWvQW2iNqkAqUFtj4NoKvCx62Hecj5jSqnOhehqG9cK8rP
2i3p0jRti/MGoVtuZtHo1xS59BkzsjpW+Od/Ig5UPsbXUY03wk84aPkBnqKQLMuG3nLDzgFpTOMB
PMddRKolKRTBTOouLFJzm1B53nE2XvgCdw24BjptsY/q67NdRXMg17LL9N280J64Fqa2/8biWmoY
ElK5L1iAoK7DGo8xOl1Ddn67c02PztBny21bWYBppeg4MEbp8jF7hXebiLTbFszN18Bg3CsLmCVh
BS0hXDi0t+U+zzk517kEYOyF3fQ8TGl7GRqfOSXwH2bl/LU3biyWnxDBkAxDLewDkjsrpYsOIGVj
oOIl0Tkz/aPmGbtq4XQS95uKiOzs9OOTHEGqyrLX9L/JPWbXfLfYXAsavUumMn1xHF+/hL1x3t1Q
WvuapeCgFgs8D5eImU4UIXaeSom6zPlwpCaqPLrkN7auGZ1XFafxtTCOcJbo0ifQF9S0EKkHWx8B
PXCp5nt3h9bRFzq80m0Sg0IxFVsIGZOa0X0aVd59IOHMoPV16rb3dPLLx9l9KneCjTVDyn4f83F5
U1NVv45OAAyTNF7SA1WrQ7bHhhfI4pReubO+lEsasE05w3st3eKH1MnAoJweZdLOgY+n1uYdBQM2
NepC2gUMDa/XIRaquRez358bLZ2DqeqiJ/bGpgm8hulBo+19OSS49WEOvpUaZltIH82WQ4piXOvZ
0b5PqmlD7YT6ga0h11OLvEcqKq22iSjS76uR5qvuIu8PKtyn0WzFjomYIOa1nDipFCnw5JJYyD7k
PsboN2ahr5Gc75zQeN8wldJ9bRo4RmXqnPKuw3HaBdzPqbW8TdWoOKbBg9lBjbKpPs4y0nQNNAmT
ZflasFEeub0GLIxO/JLLwrwxaOHiLU12GASbEREfqwHUkhIs3NK1k55GksNkkrGBJI1fciKvSoih
cRkDHSEZ9ckVD7Mipcb1XZb40Q/FzUyGJZmxDNT4JuDWT1i787x9lxdM5ociovWZCC0Yhig4mBgX
HIFbNnDB9BSbIgkbcvEoFsCVPY5jGQpztKJ8glRGlF9tjUqnu6LL87+hqZ3H0KfiuYqy6Q92WLfl
x5TOGUAzJj3pYs7ImuKJtlR3k0GnO0bspO9ugg4LHh1azdx11iqZqUwdsrI9eNrAGEMMurlezzuM
1DnEFFLvGDgpbKm8KP+JWGl2bt5XIGp84igBIN1d02T5vfai8Kml6et9rITcDJ41A38iLbSGUkYd
8kz+1mM0te64riGrGvaclTJl8tHTXu6fFZSX62W9ZICWZAt1BQGlNSTo2+htIU8ESoHONkHIgHrJ
gPC8VPO0rV1tPQtP25cMruZnmvi0f8VRgr8A8DbuitmMX6xPhLyxApZrq9L92XWZ0/Rw4vdhTbtN
4zXmgJmFLgRXwvzBh8VJJwogqdmp4F6C1SYz7XLGeGm/YkBw1y5A4we16JExEfL0CGLr7Iukwu7Q
RwdP8Cl0QeZemiQjUo6Cqr6TdPGgNJnmVoUOtu8IViC8gBG6cu1bHNc1tcHSzFT7Vol1srN62RFg
dM5N5nSPuIcABifOcC9Sqj5CBK9LFinn2ytoPiKoI825agNKkHJiF1cCw2LTkFuZX0Vjz21iDPHc
wJYPACA6XAmQ3sFIAgG54NvpuXyndcmpvliWR9JxHQXUs3ux3Dr5difLg7w+Z0iQUzD1t14vGfA0
TeVsCXz2TD8DEEELIXI55fDuuMU9Y3PiRRBxeuzjwHvzHFVdit65ykSKiRUDvXwVSZR6Zj8wavLB
grsiqo/Arc3ZQnBiZ2AYZa/7wtYPpa85F3EcXGcqRijro25H8U+9DbC3rqMQ6bWO6DRziey+146k
cCPFujoLhgNKjfEzs2XYZfZA5tqtOdEyDJrOQ0CVTGLN2ZaKa71p4NO8EdrsPq28rPY5oVQNfI3S
OI5i8p0AMcgKOFHJVrp+98dFB/3SxlgMZ0bLRwyqVewS6S+odFGTNU13S21HJ2DDabarso4kyuQS
o6UBLjiHOGr5bQKaWcVM9MHLs+yeRJsmLIFdudR2+ehpp32PqAd6dfuseUkm7Nw24lCPIyVMT3Ut
x3Xbw0FmcqyOyO3unmgxfcFTG3+4aSFuXdWEb7gCKgoz6kYcai80/AWqkEuOlYa7ACQ9SxuXDHpM
UoXvog6fLKdg5wrdii+GyeJiU/ZCridBIweob8XnhigWIZsysk8TLrIDI+D4N6Kk8eJ4VKfhWkfO
4iIZxPtBxv25GiPHXRVR4x0iKkNuOVaYc8ce9VF7hfPtDoJWLa4yZutqhbna0mF8kBjpQuAvriKh
q6r7eoj9U+xq+5hhqDgVxmEuE/gtsNIsu01ocnksZrc5AljEaaDlcC/HobxY/uQcKkcGe89xxi27
EL2/0jtxbs9em0aNRLhFsuuqzLp26XXhGZYvgzNdVgil5MJk5JPrYpLf490hcGFsmVwWL8mw6ycB
wKCZot00nN9yrPnf5cQ5CSd9vm1BPW0CPOvHPPNBfJdTGtzqgd2/MPZ05sPtbywwhBQOEKP5WnzE
cLWU2d6lFfS24Q0z69RbkNXaJH3EJTk8mmDGjbTABrnAc6VizjPdV5kSEcizqv9UlJWcRWuNpPrH
8LZdSv83R3Q7WCIK4YQgb3qd4cjEgrqSlW1+sO2JY1XpjEaepjkB5EmeU3cyD34Bly6ccVcmacxs
uvaj+Sb28vHV9mJFieWoCdN6eO1zkoXMHcicOON7AVEKRAiayFommsXO1+XWAPZ6m0j+/NaiDZ4H
WjIfSSKUT0PYFjfBItnfBjM0W6GwY5ZVRWg3bELDuoRnpKfTZxf6rXhS6TyFUB8DwB9SE/P3Egm3
RBvO19oKgAgVTXLnJkCYGNlMy1+9lPOWXijo4yxg1qOTMaHk+9M93z6oCTx0/h23yG5PHsIik1Ty
NQVa6JvQtcj9yPBaWD7BXqGEG0d8HKbYsJZe0odD7UWZudYbBmiXAYifJDulVX10c6JPqSlI9Uee
/iu8QJxbJNppN3BHSDe6rbxDK0YKbghoPXTMIOHDU2ZYgRT9aqLZXrcRvX5MesrePqQ1Fp31MqVU
JCzLUKxcqIgfUD7sY1VIjxFGF79KG5+8KcOU5EfQHwRYj5sr8JO0BpMKuPJD2J/qMHFPqedyaiUU
8UM5gX+flUU047Xw7Ef+uOmbA1m1n30721f4dl4tNQtachGg/pk2MRczOQVcWfg4BZwcXDvYcU6M
IaebtLedneKbBEURjJ/aC5qd64npOQCltV9C6bwkUI7NGryYv8vBFp8zLa514maJs7OMG8rQQ1eo
t7TCM3eWaTJeCK7QWrw01f0/ZWvNSTk20aGcAsLltKXcsHlODwXTJG67arhzSPWeDAXfH/RKtjdg
oYsbM9QLt7nJrz5ocUuaK5po3qKioAoDtSVeknqPbsFhC3z1yI3EMnH5x7ME58ggb0yFa7So4OOF
LF8e3GPOf9g357ekCnmN54CcfLgE32Ys+hcUK36hyfTxT9KHryXpZiJpC+1ynNCSv2FHe8tmEoV/
w81C/qGdqtqHbqrWNKdlMLGnYjPSFFas/sllt+sGz08O3VzRRZonwwP64jXzwuxnjcyTfbmT2z1C
+nJ5d9IAcgvNV/cZvWGP+WjrZTWqJk/WFVt/sP5/ImP/fyRQu0r8+yNAYI9+q81n//kfv8TO+/mq
sP/nPz6S4uvza/z9v8Xpf/8v/y1Oe96/bMZFGPIFt2aCwc7/Eqdd+S+Xc6dn2y4YCuVrZGM6e/v4
P/9hOfJf6NkM4EXAPxzbUf9bneYB/5dwNC8Jh168LTZy979dBfzl/ofL4P/893+UA80GCVO5//yH
5/n/U572Hc+DkaPxStlC+jY/9X/K1FVQCS+8Rg4F5M6tEvXAuTxLLnYGj7rLDmTW8XiVNOnFmiEv
zyeZsHBIDxZS1colTY+VjecYIs1d6IJdy+yuucMmwhA89Yq7EBvmqsy6P/D0moNvDGAThLuRiwpv
y1On0ArTsCA1leZ/in5CLqs9TlHpjIe5T4+pHKFeLncmRtf2jYMppVjy27z2HuwlCNbBAAIzSkay
rPRirItupzzicn0+2FteE5hE8mce6/Slz4ADT2WjVkEnrPN4HVy7OuZuthRnQSTD6hnzMfZfjoOT
40N06z9lbndPBN2+B899gedaHwc1uNTcOztGN9dCD0y0uKLdS62xobvQ16apvFmGPMdXP9m3sHun
IiQyZzXRekmmiTBf8qLDT7/46xfhZ2PN6QdJO1Wz+2DkXM/uCebZzIihM9TWkZtwphao2TAcFr94
CTMLw3WZiRsS239HFVUfroPBrlYECIs5DG4Yuvkr2wDz98w8UIUcMIvdtOEsn2Ttt5j1nfRR+PiV
0BAx/GRG7CaihDt3apsbWdqgPG1Y1u6Y3GaEHln97N+Yr+O0OAXzKCrm0K5Y3ACKnrnGdQdamZy9
bWcvDVirfdPrfj/4I7Ww2il3Y1f/Vu5oHzH0En0eCTCEDU9W0Vpmo6M5upIY6cN2CvnkLfGZFG7B
YHHwnkc9gXWiFuZFT9CuhvarqdLmz5wv2Box3GwZdFY0fXlb2iHJn9HZR1wg/rDF/Ecr5Fnce3qT
Ysamzug5YeYUdwEMTPpwV7RV/ZE2Y5LSAbvaQbLUyXtUWdS0cDkEO9hh1xRwzN2r1dobSQ4EZDRE
e+PCDtnSwIDbrtHbYoz6LYSZD8IuglRecRqiVMO/bS+JPZWb2U5otonTD4V5ag1a5poV0CHbTn6U
uEGAql6nsNdCMLBUcLhmpn1ujVrN4QtM0ojHAMtZnRTrhIrG7QQOfNVZ8ndyZ7jsqqpeIcehI4fi
pwQLfJggJ6zKXCMm0flcFf49ASZ9RWnhg2UNoDQxQTnrG/+OwplLVcQPqs47FDqmp2HVP8TAhKak
g7NfsEVNC2XgPftvq0iFzLPDpE5nzymN6Fw37RO/QnFp87vShH+a0PGRnNCs+xxxhENnfypCSWpQ
hNww3Oo8K7s5VHV5SJPaflCcnOPkeuS18KfQCd30NGgMUQdMrSNqHbIwCCYc0BzkORhCKgSuLdNx
HiDO9X9R3OJVf56Q7M7p4stb2q/WSnI1xL7xCF3BkIj02/3Y+DeobGCN7OB+thKfchxI4LroPycG
rrWAos48n2EQ80Y5YQtsrO5UyiC9AndLnvp4ZoDKMRfn3025xOkfoYq7Avc7LA+o6E7OSmVb0JGZ
zsw8TNEqAbX1bkRz0+TtnrmCeFZ9fglZY5ZRwaznxHxU/UIOtL3QLPxFfu0rImsNALV77FPaIItk
uIxhcpdyhxeD4eCHcnBGHVlNtn9egjChzK1u9vYMcVh7KFkRTkb6Ux2zMoMnKEtx/9SC46HKqj25
TrunVAn173Eqw+f+Oj/Jeyww1E3sOnuegbB42V5r1M/hhv8jnoNTYUfPVW8VO24xxV7W2V0XcL/u
GdndO6nsDn6Z32Ys5MDsr51u0ynGuNegR8xp+4ss+5TqeyPtfV1inONilq2maydbNTR/Z7tN1i4P
+caZ8EHkrpOsO4vhnY+jiMWy2iVNzQDaPHC7VGwzGcSLgkauPsivqDVcFZgaDg7wkj411LJa0ZOt
bZDmcnVdx/cBCOjYmfYpgGJrKY/BTCdLNgLhcBt6DCIPAofOwgsWVvqoK8ItRIw2GWlUXRucjPnw
ZCKHTFhmqdMQhOTuRXXHODLeEF4uN93FT6PXRclLZK7FVKKC698390DxyYNRqmM70y7FZo/I995Q
Z7othsAiQDAy2sDwgUgpbro6u8Dq82HNZt2hnbXYA0ZXW91YO4DiQ8vbI8LsE6byttLkXXlwp9FX
L3WTPiQBEW9+0jYMQc40LgHvtpWMA8fxPZ6zzwKCzBawyW0SldmmCu5G28aR7WDnyUAqOZrSeWq+
sEQKdfZrAh5FNL3CcAAxmtA9zus/NzX25nr8dYppIDjXPsXGrvGhorOHIbWn//63AKYloZaMrLl5
hZkASoh3aT2m/l+4mZe0dBvEvfpA5jDAp9rfxfijEUdAIA4xtzaP8ygRBXpqgwoLWpHXPwabGRVf
XNb+Pf5MqJxIuNSfFCZizgoO/UZG7UKKdpcaMp1FD86IMlTbwaV1LX9XBLiuCg7Mu0gWzEn99CuF
JVE6T15QYGUoql/JzLIxdOF5qbNFJfHJ+I1/s7R+sUe15zOr34Vl39PetFa0wOOTWYYtILaz6csb
DdGcW6b3FjvcCgVTy7DxtmAzUPvlAmeE4f1gcOKooLY2+qqVDcQ7yBOzUSWqOHAvb+/qpmo3w0Qi
CbdIv5k9Ya2xGpAfUOaGkikbxP18NxYGRHnl3rfc83f91xJG/WqcE4Zlk/5F57yWd0iCztceE109
1dR8H5Fbdtqqb10WnINW7RuFrbhTWvizXrDpu/RkjyY9wY+5iZPWP8YBsBvuND1arkR+2oXjCTv2
3gMnswtCXDhMmQ5h+mPmqtkWff5WYcvj8DXzTXrlO/ZidoRutG7zHzg27xaFMLxW7mdYO94WzfRO
xKbB+RDkFxuZpdSMBhNEAWxtciyzx7mPb3UQg8bsg2nfXUVdjGEISFl/L63mJwFZ5rXoSn46btDX
b2gvGVZplAC5LyFGa0ZrnEQFVkk1glwYpp2fXqPxQcgoaG97UFFokLt+ANCEEtkQfgQCHyXsTcYr
f/l2qhRskih9Fozk5VrmewvRgrIEEKb1tWr9uhtf7UNZ6AIdRhxccVbYOLEXrIB2ggYvig5XsQpX
vV+GR5tVn0gsFguOEBpU87l8ymt4KcUyzh+6NN9sxUAG66ciw44MLPOz7ln+x4E5IWy5ERDAKpke
VCIekAgRTfoSN+RvCaE9vGbpl4V8mNlE9XJBOvTOlXzSvQxgrnhXmty1ui/4TBcNCtWtt8NS/8A+
+wlf5lRw7JZrbqHNDljhQyy/sUWD3nFj77b4nHM+tig+KrDE0ZjA1l+c+4LLQTl02Q2Ngjlybbfj
/c+3pmDO6ka4K+dqW3PY2uiJDpiwdp9d2DBbJ9R3lZO2d7dlWq/9lllwkCcQR8FOgdHdWn5TYDWI
8zUAtTsrFT07lf9dSMwaofyqC1OtC5WQ5fPPmTXAFYXHvBMYAU+4zYh5ROvA+BL/At4ViURM6T0e
gDRNdjb+GXztK/bncE8LH7NTSV+F8tU2zOFyRmbtcKe4DvnRXa+GcXf4yqzGrJTw3m2+Y9ImnEAT
p1nDaCMxZKjMpqMKOycTdF8rciAOeo9zSRas/f5VkO5LdUI0jZ+wLRY7wXBtXeFMy3xmBHaZ8sUm
T4Fhvu8Rsdx22bzS0n6ZUhkehCiG1TIOA7SSexFn/ZbKvG+gDCBKOYs3o4RLmDjr3ulD3Gjefa2a
296xX/HPvwPnb4H612Qkuuyd0qKjdMI7Jf9wl1h2+FbuGN8xrHAoFohctUd/ogXJH3klfe9xuLbV
KneESG7jtIDaLKvup2thAmLGpcuEJkhG8yMQ2x5kJ+67QNpUZhL8KXymYRHZpWEe721JjrJMX6fD
THkiSys/Mo5ATy4kUpo8uoLCfhNjXRjery1pPTXwihEj4oo5F3kSrAcXB3ApbnyKs92odg6RWn5M
ZHmHfmjv5Vz8emrhF4LNvLGi4QIPkNsOtlAOOjlp2ysZjaouJlEVee0r9tZtmLlU3ARGh/jKgpiW
JA1aWl58lmVtk3iw4EGHEkGyG8Umj2kzBaG313H1WNt8eT1P/dHo4nUc4C8HbfE1Zdcx3mD4aTwN
AzFOiwKnuAjMrqSweFUu4MAMYMyR9QF3tvOEeeHSxcQvHFLGNEKXV2zf22ApfdRJ0B2bzKJTgToj
AlP9gxmiz9x5aVH4TCipc2JURSlC8CiuzJVJ0wjSAy6mLMF0pG+XpwD9mpiKtm8C5DtIsLHcubbD
CQ6wt6pYhDjhJIcEPzy2bgsLepdbRyuXmxoz6oNH9OR5MP2fhjj4WA387X2awKK82QLpLw4R1msE
+nGdj7QahpmP+K3rA2Xa/VtsQB0W/vBm+7Rpsj9CkjansrFgi0+vk+oRi2RTb8WMepum+rPXyQMT
Wfxjg3dXm3qb5OiBhgrltTdF71UX5hvyy3SHewV2BTD5HkRE3HRfwhdf3uQfFm+adjKIR47J43LM
xLSOg0cKZkGeWFwCp6Bc6KMLX7vJp7GCY5301VNFlcPUePOxDiVxsUhjSmPkuQnZSm/NNPswu1G6
jGq4eHnlfspquWqRyFjR+MT8qvu2B+9UthyBVRjegxKNMNALyq+70aMpdp1IWEG5pcyZaeQp92Em
F5UhsRWTGob41szOunZ6kmOR568JJvCbtBWuQZvza2Q/YaFaU7+LA5JgHk5mxPLAPQpxDZiqUtyE
yv0uBQU8wOUJH6u2X/d0GBNrHA5hDONdg60E97oV5Xg740XZjHi1V4wfwwHVVjvd9RtYVknavXP6
cw6MQd5raI+rXAi5t9toefE7LyaumndMzWsOg95wi7Wr2FVOfnYVOrLpnmjbircdRxYkljG9IzZ+
40euzbFFy7/tJL+JJbMRek99NOgHWkHW+ZxyI50HComgK5J2Cy8lZQ4aNtRdmdr22ekYHMh0AvNS
f9NskDsjdAO+yL39zqG9O6S+jbBgumEjO3EJmoHlmOruJLehACuX6XWr14Vo7qPQzNvWj9SpV/S4
GBLXMLSdU4hP1w5OjMDY5wByr69e8dN//8P28m2tq9+WkK2lS2qmAFJthcXLosdHckoBobOSOIMH
fpq6snEdT8TLLanjdVrr+M4nUYVTqD0SzhNHRVf7KsTpYdmUcY1Y9rNZ/IbXwXNHGQZvKGeP3eTL
6lC0Y0rg9dUIl9rvIcGARHYYPNI9ZU332PAJSTL1Nx2ZUypyDu6QPsd0DdPVIu4HhQxyRRKMtIWt
jMGhMGCoMjnbJKMLTJ2PTvAwxnh/ai6Mq+6/yDuv5biRbku/0GAikfCXU96x6CmKNwiJouBtwj/9
fFCfiaO/QkXF6du5aEVL3SqwgESavdf6lvBOUUXersxNHM32buqI/mZQZaA4H8GBEhWfLc3MLwju
hUre61jX/IizmwbaHv2vpQ5hlZHK0ORvkaYIJ4RcASy/ik9ilO9ElMBazoanJgPGNApIpdSv0tKB
hE2/cWVhT6FnB8SLM3t3AyigQ8+XVNvGwnTa2jZ8wsLMFph/zsSNFYcWgxmYOcHYwUabN1B3igT+
XpY+4OQ4sJvRMdSluDO776Tu0B8vUCwIyCMLWg4xC+7eA/rOyb37UUHGmAzOsUkz5buoevbM9mWu
je5bH2J7X7IcTpw/42JWIwxYzP3WJpFnNNDphMD4Qrwork5bPNaAI8ie4rrKkFmPfVKvkaz+9LLs
LEBm77N2r+GM2LBBPhrm9NMNQXD4R6+zoZFNOri+dkLupZxFyvuzGeSt1/vQN5r8O53GTWkMbzGQ
VluHAYXU7ZAO+qsXo1yph/iDo/h4P6KFXacpOtaMf88RwKv+qWNfd+wNZ1j2Ft51QSPDdOCY+7RJ
l4ocKeDe7AUsLOUj3bQl6W0h/+uculhNMKHygH36rJRMaWe1HUGuZf8C77k+RXaYkXgxrpC3QOoj
mbPiKLcqyW1odPAIkTJ+oLxpjsjmsKqSLjAele4LMnxQpsxEakJH+SWf+oVC7bfqEhOlbFe+BFTa
Nk0UVodfv9QEL8AJmn8vZckcOv/9oCqJqUs+GsJa1i3ZVqBRW17oujppyK22nqc3h5YjyaYCXslD
cZZWaf+g7Bws2eDcKNOPXhIfp6/o02MZYZ73KhLZcjtI1iAlgDv7GHIQu49afGdFbbjNa2gNpatv
9Y53reNss/Bre9chSt/oYfFYuSlfuJXPPlitBUCsdMPUgCDY886FHnI2oSpToztioZUO7DGozFFf
TEuryhjWZFKYIaongk32fYfOxUfuD5fqCd1ZsaInYK7sEJdQ0A/2uvKl2PfZ15RZgX7zYC7jjEUu
9hKXfNPphIso2EyElc2Za5QVZjEci9sx8r23NuqKQ4la4CiRRI0NGsY1rxhSYLRXEGKdU0uSCGRm
20Ns4dNJ3+LYRX9oFe2mWYD1NPYNg1VZY0uQaXkqx8bfo0knu8kyjnmW7ae6hUkYl3ufuu9StOIF
/Y4EM+Fa25x2A9ZvVvbCXFt55a41Ut7uKrblG63GlotKlC1IjNugLuH1a77dbv27CknSoR3FVvUe
AQlKEfxJgcmiBsGTNU6lcr+kcROsKx4mdUIzXxv4jA5NXryD24bHqFHwCnwJWr3MO9ZciLwOmJrK
GbZWQEu28KNqA2J0CEX30oc+ivLuqDvLYWR1hsTPIWXpgBd04g64RAMMVdDFNmxAHJrRI6MHK7eK
pfY85e1TnNM7RxZvLkt1IvcABaJDU+NckMgHbdm3FokE9t25fA9oUzfZQLkga+0NIJVHXWbt2hop
1kY1XQ+t1EBu6DYUfMf4EqKhSTNZvZgmcrcSO34RT/forasd3bx1rvmw4V35Eg2kg4jQ9t9E62F4
aG8tNIa3jYH0NR8gQuCsoteh2dB7EjahLaEnBubcc9MVX9lNEdNI8VJDz9A57JYqHYImNf5FTROT
1BN1ZwwSVg6Bk7P/6CNR2tcwcQUpqnOIesnWOu5JsGnEixP3r1Kj52JT4u86UO54VTb+xC3EC8jR
N+HklVT1fT0Z6hQ1+V3Uqdt2AIxXmMrdhfq40wq6r2zNPlQEuBJFJ/pW6lYmkMr5UNGG+OxG5z6N
vAiXElle1S2dT7UKBMxh0g0YGhigDLFyciTFQK0/eif19qFLPnlB98SFOcJHFdbieZqLsHbJ2M9k
fVBWVe+6XpxQ0bK1Q5yPdbo5xz0eHjRAJH4Vm3jGLhkGcu0U9eYS+WRGrsWYhF9hZrKeo1jbtWAF
c7wnq1C92FJVu9Ifv1GdfoqMelXnY7NKo8JkiSYJU6tch8aaem/y/D3gQLAYemszTdTWSGVBZUvu
DoEQ2aaUN6qAjCvZGKwibFAzpGJr6RSNo6TLUPAl22zUkVopQtbQoJAGWeIMxzfvc5Jz93ag9edS
+A+Jyodt1cbWJktOzUTnWwsFCUsps7PvV/HeBDlZk3NkT8lrT8z50RtgYoQUIG/xHzIsbF4hCnc5
1s6Exymz+D4zceSXufbGoY33vcQDeGMIb/frP0bz/wEWp76Tzv6f/+HXnzdVRBxgKs+/fleHY3yv
mcU9ZQ8bJw8JQjj/4J5Z979+8YoXNow7vdLDVx/LH7ui1nooEKfArKI4rgIbDa9PRGRSDNF94ihz
NgPke9/oR1JvIXUOSp3SELk+c/Gu6K2vSDAJb1CRtk69s+vDa2FbTwxvAzR6CGF1ajfSE9lTPsnw
NhHmzezbesIx8MKutT+bPiVvrHuAP8nY6D3OX7aBuzHgm3bWDp9xdkz0pn0Kh2RG7uPW09qtlXok
fRKZav1kAPZPmcrvUqsETFH39R4TLH2XjtdDM4iLcZACfauSaO+WxgeQ8HwRzMS72MrXKD+Q1ugs
8X0ZVVu3cN67yp5ui1hsQ60n5EXQes06yXvnaP5NTmLlbY8Ec9lNYwsjDaf8BGoqHICa9Hl7qkrM
yiaWRgdpyCqhhUqd0WRIVV514/QOqsQCJBKWsA2VToAnSYUBTRtBWwJC2FphC2lhatLtoJEBl3WP
4Yi2tEYnQS4JDVoxTdhpcOoKZ4enRz3buXcuQ8dZcXh/oNi9DmuK80qnVN9mBv5fy7nRTO97YHLm
z1tdP1iwIho+9txIVoOOEt97Y2302uvfZIpYTQSAD17pgmHpTFsSzJsUKYufwlcpuDiBZuHOpBKl
0z3WQZgjUnXONRrcpRyiiAbHFB4zCpuIpLI1iIRNjXPhwcjHZwkG5sx2SF9iufqRag0rl4UzQZjk
eiWjdiss/m6tx99TOCEbW+umbcZR/QyyRV+jkiTaN+khtKdltOR0AKWws/nGgICdoPpQJtu4svJ/
jEjyFwLY7KOtgQGvR5FSvK9pg9Uz45D3nU4NpDlwqsQJ1ycqfqi2JkIKWwDVcyZ0v1SucTv552oy
7vU0B8dl+dTTJin3jT5rJ43pG4ct46gN4wafBUsYKwWopmF1Bw4iuyHhB35Y/eG2PAnRsXcPmuIN
cWxA66lfVwXbcRpZDash66JtdBix0NkhS8N3kCChsoPpp9jgudnTlF9rY84ISMHxyOZnHGBXL1OC
mnHVbEdWrxJfm2aH7UqZ/UMxUlHHlMIZRJ6ERQyBU1LORF0F/1zyasD06CA+and1pYuNM7N3S608
GCyhlkFbaJjhDPlMaZhxDeEMbjBnhEMFy8HMv7ljo5OxguRbzbiHwv/gJ5xoPwCCiBk1/oyGqGZI
BBHfyzyy7+MZH4EHDskpQIlpRkuYxKlBmiggTuQzeoKWkoPVzDqoGUuhzYCKBFJFNSMrRAe8IoZi
MYbv7gy1EJ18l0LecdLedSjwbsFS/OSgib0CIoY1ozEQhtyNsDK8EI6H0CtYxM/lDNPQZqxGNwM2
kBhPC/Sdx1rYpwSk0LKBxuFA5RiQJ2de9oUgdShScDtkD8ADWekSqL7OIQi4h4zJNvWbhrrbjP4g
rGkdTPlPZ4aCUFa0EI3vdXYKyOOI+YEfEuQpcSEcN1QBQQr483syyux27EPiYAA3T75HyQBCNuKk
6qB6kmF87Fx9prb4EVhqtLemReIQGCcSqpyZp9ijcebOEutwamCgwAXZdnqGTpqUl9R0imUVx94q
ndEpkG0xU7V4PhHB8enIHMGsSKyQLSzbteq0FcLAd2tGspjoHFu6P36vy21BNQbewrhCKLh1a2i3
uTndlLT4VsLqkIJDfXHUT3+GwDiGvq07BqehnIdqBsWoOmk589BLxamJFfkm6MqfYobL5FBmKAIF
eyRbH7L74swYGs53pD6wDnoQaiBhoaCmp6/DrnGq/sGg1b1oZqoNdBtI90vqsSt/xt50MwAHuzrG
pdxgBz5Bx5mY1vqDmqE5mYUuGtIsxPUZqVPMcJ0gHvZgvu7GGbvT5RYhZIJvWs1QHuWdggh7d0S5
s5ixPbBfCdWA5ONA9BEz2ieaIT94I4iRAfuj4P+0cIDQbT5wsYjtRbNA/A9YaYYGTVh1gwYK4YwT
qtr7lmLwprIj/uvH4HFgcWObeJxRs/ZQdl1SwPAm1Nu8gRhmWHDFgBfVuryRvZNt0Hif2xlwFMuR
lhVly2SGHxFIQg6iE+5lLAmEsBmmrSUPtbyvI3HKSvloK73f4BZ5RmzEfhbIkpxxS1r1Rcz4JQq/
5gqWAUhMRS0Ehze2Wx/5pIx3cgY4jTPKCbnJB/O8yS3XBNM3RxuMsu3cSAP3AwzKnbFQA3woMYOi
phCrsx1QGcBO4FlvLkQpoiT9GTAVzqiprAM6NXBmcPDdLzIbIBW+/AI+VT+DqnoDZBXF4JfU81cp
fXnvvSn6fCMapk5s76S04pZblQZms9J0yRbkJUOWSYZSh4WKZtZIb6o5lXEhVnqHkN8b05sOLajX
uM62LAd+PHfpt6PzWtr0CYC+rRpzNPnKz6wzchPZkA9EE3W7kgVrkXlzyTfoT4UL65/MFPnQOs4p
HUA5GXPMTxO4nMxoJzseGVFu9DSIXN21hDSHlUG82jTz80CGdFgD0T75746fmMteC0xqR90PZvFd
VCbTS24lFvbL4C2HyrOkgGEtJxjT+1AnVowjyWFQCDEG3BR+TdNN9gVipzJmxajtY9YNNM3qJS3t
6CsZt/GuQdSc+kiplfmiI9OMly3/1g8ol7UIBXIak/xTyQRfiykoY03M0TXc7VdN08jsqmCMTh5H
i8oF6ztOCo4aAtnZzD3cT9kIZcFmdfGddJ3OBbmaZIwSmxdHc32hg4Ijk5UoG6j6g0lfbKyabuWn
lbWwrVvh0U7Mq9DeOi3WAZnZbMgLK91nRkxqIXaHlUzbEwAysFFDQkMRkc6cyG0j+VoY2fgDc9OZ
gb1qxlg8tX71LY8BSKFo2TYipPSr9JrJmREzJtOwbULjy2Aw4quas3JGNlfIuCh8Rbs0+z4lubuq
kuaxbSmLcVjJGQpL9C32phWuvzDRfLKlrLGM11TKXJFBMZRHo4NC6Vn6i54ydTWmfwIzUKzbOIGM
l7TDzkqIXbPxovNaIBig9oJQ3H4B8KAOjP0ehxDumWziWfYt2TlZRFBJRQNiaEg77RQuAbf4qQfU
yxzgulQfN31EgAqNg22LE513Z/hJckG0axSMSlf7VpVZv/HQ6y9xHiJE5I75GqBQ55GzEZorwj/P
ij719FzdjTE2IsypCrVH/aZsRH+0dWmbRXm6NaWxok5n7YasQCkGR6PH9RewPi/Kqr+XnMXWyqnj
tSmndZ2akG2aDODMQLQwZYFzMJAyElhUDluQJwW5iW3atKuyRJSOG+NBw9K8dNoexbDXjaz0bMo5
sT1lzjQdpkp/0JjTdpP34A+SzHjo+5QqqT4X9yw2rHRl8JTpBfB7k+C2ceyPQ22FNxA9CqYIu7mB
+B4AIz6QMjlBUufVrIdkL2FUYIRdlP6kHcf2EQewRmG9iXmHwe0Kw+3pHbdAEAv8D/2Y3FDdhNko
wi8etdO129155H/cFlV1j0ZfrpB839vVl0Dlb07DjqVval6pGGy3WcnF6BTD2qagtTTMLz2g301O
MZW4M9D/NLoooGB+5p5FtzpYvAP+0myH/uSH5Rk0qKJXNqvVY9qim6dftHGooe077cHNjdvA/E5H
GZ1dKF4JZcMg5OSrlkMXp9fujDZtg0ETfVstXwSzKDnZN9YgzA1ywBxx1Er42ZtRzNZIPbpziuIe
kxOJQWwAOjmmt7YbbgHO+3vbrpcTST/sO9hz+H59Rgm37x1xEql9D/mR3r7jYdzD6YJHw3A22ohL
1k4sWjV6NGxhITpEJgc0LGeD+6ZPtB96PFMErag6BDoYaFLtW8S0q87Q0TWBezww82AqcNcga6qT
XdBYJwP+I23oBGVNS77wr5KFvde68tWLkPSRcTj1KYVLQz5BvCNEjvxciELh9z62x2XY0oYgbQOe
SNBsbZkdI1eESyu9A2wTAfWpiDyopH/IWDomQbdhaFvKg+IDPwqKiIoI3kQXNTK76I7aleOMNLLs
s2t7X1IjPQVDoe208COG9BYqvPzEICCCb+/hOG6TSd9kMcSCaSAPCv/sHDBCn4Az7M2YjS/lcHS8
skbVWdiIEIpFrDBQhwl8kNHHd1rvK9ocJK0TU0KxCXtr8p382igU76ZDzq6oofyBA1o7QlhLdy6r
A5OhjOQMIBKHj9EgOqIs59yiceIOBeEKcDdfEViplqYHB3f9Ks+pyJoKrUlGzM62a1y0yAG5y3MY
y4BQ2Z9zQ2ywqSWJNXVijJRN6m6jBz9zqX1tyvqmFY2xUmn5rfHmjlxDfVCVUbPW1fgtrJo9hV12
bq5prCLxUMAuuOmt6Wshh2TnwHmIfOBZ9K9X5HTSwvNNbcV+GDlWTHQ3Z9SxQ7Sh5/nONYv+eaan
Nk0aMw3Sb4Q3vugakBbkFjMr4R3kxQClMPRHDlOHrqXsjhEOcK/v8p/85hi47abHAI7HHQKgJXtz
Y/b1/aj51g497lqCb9qKJvwaO5T1idP21pXRvYcGYoYhuglaoiDKhCjkLjtIy3K2WKJuYnAec35V
S/IXNaIq2BqBgSYKO2/+dWSRgVuJMiCb9lApwJzkdnsoA0IcaBXubOnj2uoR5+T5D0dOyEk9AiEJ
CF7FxM1vUxe0pS5bAjGjklN69lrlgQX/VDv6VkAsIwVl1WIuz1mM1z/6mG6jJuqvRdDciG4cb3N8
HxuDTtZCwWtEViz37pAejXQE5DCJ8JAVyYuVJ8m6NbqPWoS0KLPiplTqnc76Q41pV5jU3oC1czYc
6eh0+VozpbrNiPSLcZizuJd703vyUrBVhONG2y7WM+Qi4Qw8HjYocJEOq/IAujoKExoD/vd8CtAl
GP278qN7tKI3OuxI4BPUy8OB6j9a684fgFzGzk43HILhqbCi6yPjJN8bqjxrKFJWLbWPZUThT3As
i2cSfJvf93MEo5T5Ji/Bggk58HqBUOlDhC8Emv0YSe5BAEV6WeCQ7J5OJKXZxZcUxtaKQfKlLIEG
cM7LIKn45OjNeOI0/Baoeo1fCr3LVO2V0fG3DONr4bIXSU0bBpuMn5JC1RvbQMQzBe81U6OFT3wb
FakAUZMO6F3Aog9dtFWlABnua69hHby4ITtuTZj1Pk/K77o23uhOQO2ek5OKOpO99tHwnCM1r2Fh
lviE8V7JJXvDZ9xvAoZQ8TUH+Lbw+gir8CiIV+nkXsnpayrob3lu5S+c2NvWdVbsirh/9mpjzwvI
AgdPhNJF7yGgt6mjEaC3rMbqoAfsqWwT+V0VGwy9caAPbSC4ISXqPmwGg4YK5yWi1AC1dOMN0/ya
+8QAb/tlkdVrikZrBe6VWorzSIGYuB6Z37cA/DZMB7uRasIOi9lT1N059ih3Wj5FBwdMQDD2mPN6
9gFGr+10JjMaODRXI+U9SJU8ahwUfv1TBsYtMb8khsftMk7OIWeClUl9YWfK8CAj3SPaXq2UXr0k
mgHaet5bBnJNVqr3MvXJnRa/ENZnbyCIxQyO4sFX95wN8yWhua+loRGqxT7AC8ddUSVbzMrIIGT+
qAL9aZFE7F0iJY5DqPb08Z+knnNi6eOfbPpfQac+kq/G02uq555sLasenxOcVYccyDGJilDZlLaL
3NkjLTp0WT5ag9ZOiUnl7WQL9eSAjrfjkjBE336IBcmugXfo29lz3TqIbPD8rXOdoRWhAdRD+VQ4
oLRpmvycTArxVWWyckQFW5FwKjfJCKmTI+3RceYcv4R+c+W2P4bUPtedYx9NuY9tSdMpDjgVIuua
UN43KkCECpcYLHA8rdjv0KbDb6dMzuWUck1aNX2pfWgBHfc6S2Dsa0uKldUSexiQVt3JTrEdvdR0
s5dO5uKI0YuHJiOPq0tzREAj/hhcwebQdM9BkeHFrnejHYoTYL3v5iB5ZkF2VwKy2evNVyeBjIdh
4SWsBqAFaADBJTc7P9Xo3fvjbezlZNPk56H0qi1eULIifLTDRkiWqNkbZwBty3KuNBOLtBSJSVGp
2YJ6/oq2O2tpTozk3Joz/HoIiMmh57Wz6H1sLT//aKkVuQnFntDXcLHCQjDo+W3pAm5KW7tDt0ZF
b/zRSqnvoavc5WwpUrqAe+iTG3/pOWH3WBtUv4ygOTpW/9INZAo2ujQXLTwJTPxefwOmn37v0Lhz
9QIhLnMTge9ixVESmWyFfCUxClJLrfa1DkxkU138Mw3g9081pYEpe9fDOVaBM6pRbkKnJ6u6aZ8h
OTxokwWaOyTfrSdhmvrSqa4DD+2Bucd6814B+cLpQys5SfoN8j4glORJt0lySLVw4xCZRTcSaC8Y
zoHniP8aWqRExAi1xrnJi+dchseWtKS1x1Z+45Z+vvKtetkG8750Kr9g2Aiozz8hTFNbP47veyNT
qwyNDAFp2wg0NWkGezR8FCWAlNA65NEZbblnkxXuhyg58B2bHXF9KABONTjKtaWx1zFgc6FibYAa
dvYuExYVLmF/KzAgIzYMwt2IU3wZ5eXWGYLyYLpeziBUnKmD6ewkWNA7CsQZdrOTjdd4lIIwo9Sd
sO6f3ARRS8MatpiYY7O0+qgIVluXLlA03fNvvEc4e8YDZ+SDhmqmKsl/S3Ar4lKgjMXQJKfD9Hfe
pDdMTx59+jaqt5ZMT+xqcBpG7Z1hUnL18Wet807QrNdDvMzuPVyHdgtYDE6Ag3zDD3Gf+ho4wW4U
gBobciRDjgloevBS3gyiefQqBCQmQmP6EPzjAjNGI+hY0NSyYgIfrg5erQ83eqVxuLPfsEWh4IfT
NYTxSPAeQcIZ4z0mUnlwtWLXs+1eFBWVQ1iGrIVTvkaGaCyh0aO+6mkyd1jtM8rHKvriurxvqcue
3kaimXZHYnaXU9f0GDySH13vL+u+B6HSVYfQbCp0v95Ih/hOwr9eBQaNHFeRN9dT3l/8+iXJOHNM
ACjRCE3PcSA7up0a2Rh59oKAgvrmIFN09uxoeq+MKZxwQqS3cgBE3i5M9qOrTK+xVKN1xKsE5x3n
1skjoB7ilkZIh0tpUcehRQ7hY62xr/Wb8RhTM4dqwK4yScmY4N3msFCegwY3ctmfZNzqRIFPM7YI
nGhCWzLuvnYIYtlB03YnVPHcaMUBii5Fx8q/H4UMmIf6TdMW0dH2jgapr4diUq+eQvY7z91agGNe
UrpJUmo4pK6cGa+PWcrLpjSyOqONLDg/6RqZKQOGis1AzDUSfhbkbjgBHEFSqYtt0ekUO/0eqgMs
NpxPeg5BgnMPKQwxgLBdyZAjDtTS9+HYv/joizmqcrfZtCNWAqS5nNRXcmRmWDSF34QNeYeHRlPC
XdJQH5d4gbNN5qPu9SsLAZapjqNZI3/F3dFywDBNyHUise6FQdHajdtbnJjkH3PEWxaw++lk4KEn
7c6c9i6AhbUHjXWVONSiXCAFh8Ghv1inw5F27wnjVrdWbh8R6JLszWB8kU6pLVzR15ydatSxAVIp
itPAXuCb9sjRUbFU9VKl9W0YF/oy9x96Da1uG2s/DI/6O/r4ZVamZ3aLtJXEbAR205spmlNXrLpe
FFZzDyjh6KN2c2GV7Hsv22iBd0ZMkiyrb0haE2AIcg60IKhQMUCyjLidIc25CdIhSq/ROIabKNSg
w7mts/St8jT6cwV37PZNo3+v/aQ98fIw9yX3KqTsoUy4cxMgxsB47Vvl7dHn3IVZXe6CcFP2gEt7
sixot2z6vmKvXuV0sCxt6VFAXI4wVddJmeJ/QmAHkvgbZdJFPzWKs1nPATS4S1InOgRDSfPdR0al
x+1DNj2QRnsKGiYPpyPezm+LbYAW0JDdLQ3zrRwLsRU20Y115u4TWGXsdwBAKg6qbeW8WfAvFmlK
9SQosRGMKpV3v37BEv8w1o22JG8sXthry8GbkjZ4eBCe5sjJcFNl2c4lEJ4clh3a8xScOalOZVhs
IAG1N5wrWXY9tJqGQEAV+gB4CrVxBwPDR1I6O8iqZPpGbH9jKgOl49DTsBn1brH65Umeed7/7fO9
wIlf/Pb/S7q4JXBOg2G/Yt7+PzmBE+9NVLX/4d/+9bf+8W/rLnjyf2ji2q9//38WbVv8b0u3LJzb
hrRs17Bgi6ui/WXfdr3/Tf6jJ4SrO9TQhWf+TyzaMyb8H1z8/gdecPkPPlw4s2/7/dtDlAf4uPX/
1YOcomVptNtOvhTIpS3zuaAwpJcYo8bTb1/7v2zhv9vA+WH/eA2s7r9fY+C8T2oy18CrFsTvRnVf
uZjjxsdifKAyG6Svn19H5+798ULGf14IwlteRnST8BNBKqBd17Ef62WBJmLTOgTM0E82Hgzayp9f
cP4Cf7p5MOF//2JsqEQ70CBCgvYYI7QcWvGXT772WDD0//7JMQi1KhKoOHyU3Xl3HtqPgPuHaSP5
8fnP/p/G/P9+8PM9/O3BhzjbOtRt3VanuDAfEejGSf+fvIH/mBB+f+JXbsyMxP/9w/u6QdBQ8uFw
MJaMXAwJ8h8GxP/4oy9AAiJAeWRL7kzfeuE3D1/5F1Vhd/r8rsyf8ocnal/cd1oxAOMlsDF0R/CM
cr+VWHJKwxlLiXkEzzqgvM4uxdMY22DaFN54Pzl8fnE5X+VPV79g+Vupm8P54ra1QKDkUdS7MP/m
ddu63fvlXR1jYJjyxSTPUi6z+Ltb74x462r3ikKHDVH70daLhRZvP/9xroxBm0nu94eo7KmXhs1P
o5BtGNiTWuclEptoQqzpr/7dNS6mH681J0O1OIyh8nkY3ZpsPSAjewhrW3tVmpntG4p05l/eqmvD
cv7z38Z8JyqRQjCstk43ggPrp0UZWe5fPvzKC2VfTD5xg9Lfb5vZLE1/VAzII02NwLAizf/lW3Ux
3biajxwW4+ZWVYoCPLhKfzKd9edPYn6qfxp7F/OBmWF0xFpWbwvsuPfClxOnPeE86bLODah8feGf
P7/Slacwr2m/P4XIrYw8pnINkbQlqR2UHVzlQkvj/9qPXJ0irgxc62KKSGDkKwowSOCgeWxbRzgL
qdDIBEFHRcwY9LXIy+Ev9+3axeY//21MWR1uMgPy/jbHZLCItBhHfdOIs5clxj4J4Ay3KLC3n9+6
K9OTdfFKBlpl6wZhydtpIGFhGM1TKynZSANZudHMdp8BUGuRmcZfvt21C86D/bdv1yE5LVXG+2kA
TMKjnDgI6h5mRY2/o6wIpD3tSFBY6ITQ6c9YEr3x2+df9cooMS9GCU20rpEzMLAqihABO87R8FEP
dBfLzudXmL/DH0a8dTEbEKUg0JniQco0NLs9taXNUGNRmDjLfX6FK9/BupgSDFcVmJxsxMZdXeyR
ofuH0bWNx88//dqzuZgO0tGupZS13JXhML7EMTptbW9NtrDj/YifuAXfaXXVLD+u7WFhkxld7T6/
9JXJwrpYJpuwMXqMRePOCLxqgDo79PpOz0w3fUlRRcDK5EnJu88vdu0uXsxMM73WaqBU7QLh0/Yk
56U9R5Y1Wn8ZB1c+35zv729jXI9o/ydKYGAHo/Qe9XTa11lSGsVf9hTXPv9ihlCMLErelg1JLUp2
kvbXAXSyOn5+d66MYvNiSrBj04G1qdnogbIASZ8WHjk6dys1ON73zy8x/6B/eFHMi0nAcqawMiuV
7oWy5JLCnL6cgiL9gvq3XvZV9z1MkRH+5Wno164238bfHseksJ+iHy333LScmtFgNB7VoKKZiNay
qwI8uw/0CKK2Efec/xcZdtX4rSAigrKJ5Y5tcercpgV/Te6Fm517fTBpN/i2Q3IwgZw6ZVtgxxPA
i35A8vP5TbrylI2L56BDDC6MsRv3plvW8dK2VEUrbprrKZ9f4NqDvphMJtDnpaoDtU+0hP4A5njg
1x8gIEYqZ7g0Ucv8yyvJ/3wCugl3XYbtsM8s+tEE4A6rLoibtUlAyL98Jy4mEBOjPMo8NeyVhRRy
6uDyFW6W/uXTr92qixkDbfhUl0VNRKAxjUvdhDNd5eSrliEigX/1NIyL5alowGjaZTDsiVt4A+OM
+WiuJBeBpv5yhWsD6mJaEpUCxm2Qc1i4bYVszJMb0LrlX2bwK7fIuJiUIqrdXhBN7T6L0EB900yC
jv2FnrgpAWADO+/7z+/TtW9xMXdw9oPd7EIgNWlEkQ0MOhp7ClJJ3SjWn1/i2le5mDBcLMqI7pGq
FtQ1kfUF5fdw6tKHrHD8h88vce1bGP/5RlRhx76HJQFYRTODO0DwDQe38KB6fX4B/dqXuHjnprzT
tKJqpz1g/tqodkHpRMGH67ldUAErGWphrOrCSgCz2P5Uf0vhxopyUcEHmb4EsdaonTP5VfQ2WGFW
Zjf4hPT6ocybpLwdIrQrm89/0Cs/p5z//LfZ2XASYkQb299TkCRsbVEoMu6ARMUGOoPKKQLzL6v+
lS2GfjGfeokGuA4p0z7TUa/3MPInhbQQeBEZ4j6HRq+mw21LUpg+/2ZXLmhcTEnOGEGJLj1zD8eJ
ZBbivmo861gigupB0rGjXF6VaVD9Zb24drmLOcr02iyUTURt3PNTmERA7Ycdtf6gP+TNUIlndN/W
v9wkyIvZCovakIRk1O1DYjOHeOkHVC0EVgMSlngbo8j13z6/i1feFP1iHGdEZGmVcph6O8u8p1Lf
PwCG1/4yKP44+nRPv3gPy6G3VVbH3h2ngeJJmiIUSx0SE53pQOl/24L8cQfCVS6+Axp3UhSk7t2h
pkVnmxkjnR489/7KDyBvbHCrrYFB+d//xS3jchcDTyIDDKfEc+8yvCYz7SdMdNyvDokFn1/g2l27
GGqqp6XfINk9aEPk7sus1X+qxgBL2MDIsRefX+SP45kkxIshliuQJOzNvDtDpDwJT/NP2J/VUypq
OiNTMt58fp0/DjCuc7Es1iWOJ6Po3TvCcMTMMgTisxXeGEWrzy9w5emLi5Ux0Pwwot4Xkg9bUA1H
siEmIjrYMPav6J2DGqY0xVJFLRmcUZL85f5d+14X891Y1qXSCOM+AksMk1WCZeLcKZuQn8+/1rXP
v5i43UTrNEcrYtiCSNxQOE9W9yZzbNF/WemvDYD5wr+tDJ2ujIg+Rvvq4UdaYQB8SgCx/Jjw2O5D
8Ch/ezuvjGZxMQcYtscWHvnHocM0gLJijk3HbuZQ5BGOfPr8bl37MhdTgN/nozWVXnTsfTRdSHmA
clZnN2UvA6KiswqXmFHCxb5+frlrD+diCuAQV0+qLKwH7IPOUcTl9H85O6/exo22Df8iAkNy2E4l
uUj2rr3Fu5ucENvCNuydv/69tB/wwZmYIqCDIICRcDTtmXY/99XuFKZU6cbgWmszLQLw5ppjzYn4
qPTOz8GZNPzvcTcnZDhgornVM283mh9oISAqmoDrrzF78GwPhU4G7ePd6E94biaI+Mr7cCBH55oG
Yxv078EGGwX6Z2+mD2nB5JRslB8M+Ivfrvu6FgJkjuOBmI3sATNzNN89uk9S2TF/jzZ+/lpLnf/+
aq74NTJc1bnyY5LPlQMcvjznozgYXWHjPMGABsjRHy5XZq0sbeJPCsZRmrXlc15O3qdQ8RZ3X7qO
2X0OHdlYZHvii0xK4nWlaVEAa3w4e4vtfKxHO36JRhc5mC27Y4IH6yHGnHLjTfHtEQ1R9t8tiAN/
Pvm16fwaeXCfv5SpHZYoHHHpd79BMpedtdF8awVpkYCnsS7zl1GcmrFDxJpZiYOAofMQ0HryLP68
3G7nOfKfOxbzj4P36xEx1o3Jdnf2fgXAr+7ypUIQhdMEiaaj7H4jv/HgzYCN60oALiVX5sfL5a5V
T4sMmCdw3YWs4b3LWB8++7Ma0UALEhofFu4uh41W/HMufqN+vhYbwN7iHlFE6QtwhDYxwdAJJ3jK
DSeYnxzb6cOfDvalaKkCA5eeJo5N38L9LnOQv6cTfovYhrvmTd1MltiPYaNmPNImdN4uXsXtnTXW
GZRZpzVbzA3gQBTiFnSzj00vPp7zDU4aJgI5YCsxImWrjZvxVDbSPL90wxe5T0iVFsfE4MdB4xsE
sAIoPtHNyMP7/EnmznB+g62M/hOen+CCdjz7DQmQqtlL0hs2UxYeJXFMkk+fuwHeCZWZJmc9wP/L
Bp7/r5Vev6aeg9obbedpQ9DpXeCvZMOcGokGssVVtJ4MbMEy1bU/wsX7aam5fY7nOrxuUPhadBXZ
OFUkg7fvizInefusQRuTaS/qyk0+t2Y2WT8v12wlNvlaoJ2Q1Ub50J6Z3F6EZZhJXsZTPA3NxK28
XCRKuaUju0VtzLJzFHqjJX0t7sYOguxepvjzmKP5WTE+vnRzkf1zuTZrXz/PsVdRvWrANYQc4R6c
wC3aQ0AO2rAvmt7euOpda61zua++H/hVzmExS36HZAZAcPedrLrtbXjXP6e+iEgoMHJv+HpdZbQA
i4m8C7UoVA8tyKGfsCLJISK7tfpx+fNvazVMMAT/rowc44REmrF8iGerZfPWR5lJJhAXzZy28oXc
hTsvOGs4ooDk+2hRRoGToi3Npyq0p41D+FqPafuuCGh0mRoY0md1LNubtk2wNHIifFAPl6u5MnXP
Op/XXeb6HQ+pjV+/Dw3bmm8Usk4Tg5Z+lnhDGl7bYXuLItd+JrERK/N7hYZs2Wjilcp5WsiFWhMp
WdjGsannKHhn9Ji0PhkZCQUbs2mlcp4WJhB2z1mdVMG97fioRefwYUqjbNgP1TlTvFOsli427g3s
kev6y9PiBbirxlVz7d1LFcY/LGCv5AqZ3PbfX+6utSbT4gNrfTkNgxOdWGGc8VDUENx3oh7RxlxX
gBYieI7IEX13WLaHw+Q/Of7iTU8kElfFRuheq8H5769ihCehsOQwjh96UDkZ2EcuQbGcMVLr++Ua
/LkFeSOGelpgMHJzCSzHziD54GGFfSJg7UIOCNERciwfjTiY7rkwbZ1dYdmYugZ1hHsfhNqnoMRd
fm8Dbbsynnva/G2jCFhYG1r3EcQIfHhkWENMAO9xe7mya62pTd+GdNUFMlL7kPdtU32BmFJg2h62
Y7y/qgBdKGXKUeBXMHcPgbWQQ18OCJ9tq8eB+rrva1MUhxasRatwwmx2bnDcyZpGkHtGhtnl768s
Sa42IQEIGIudDt2DK4cZP+zGre9IapfI4Zrp1rPVVY+0pq+LkYasX1B1JDCtVGraLa4dEJmLvQ9u
vH++XJeVzna1udmlbBFnYsoDIFLr0LPnO5StuOrayj/jfv41L42M5zoSkx7qKMS/dcRp8Sfvwv7G
1mDtt2uTEt+fuOc+Anu5URXYyzKO9lBs8C273DbnNeONSQ8O6F8/X6UQ57oksn6T9Z9/WJZZBB8s
cxpLMOFMt+9ZTorAI6vdlD+RhZzL9xMni/Hb5dLPo+mt0rVpLmuUO1GQTPfoDpSF05s0/S++pUDJ
kafeMyoqjmUdPuZYswcbVT53+1uFanPfIbfMZ/qEJ4ERafMXsgAVm+SCpoG4N2b2pL8vV26lHF0O
lTrwu6rGNh94yLc/Yr0nXoSnuo8pONgvl4tYGR26ICpRBXlxS948BJ2Q1Q9/idr8UUW8WR8uF7BW
By0MlE7YKz/KpwcbDW6C3Zxh3cepbZr4B+PYf7kQ6zzY3ugRXf3EjVw5p223PGAwRMbozslrtvFn
F750+astYmG9xF3ldO8SnHLrr0NVFXhGKJ/TMqk2jqjwmGsLDIj3cduZ0wuR14QeLaZuBNfEHZyS
X42Rpd++H9weBOOtV3PH5wAeKcfSORTekODMmmdm7xxVNEak3F+u2tpu2Dk37Ktlu8GJvyoT1T1Y
vlr+iWL479ONQ7INcFDHIanUlHbhoNUNyXbF3yrvbvMm9zqMdPug4A3n8u9YGyjnv7/6GZWoa/ht
dv2Q1yIe904PHPSQd2cS6uUC1gaKFqfI+sbKi/TqBzPvCINlVPc/xaSg2o2GRY7IdaWcB9CrakjP
yxZ3GpYHklSGCrLrOHwrQgdxbEYo2arLWmNpUQlmeIJcuIofBiBaeFbWGFByr1GiFL5cjbUCtAjE
+27uoeuoya8h0f7eTWtn+bvBdb/dmFErvaFr7CZTVHGCcdxDlUEOTXZxppL53SJcN7oZlGkNG8Lm
lYroCqu5SERWD4zugOz9fBeRmIWauKubX1c1lNTCj8REHM1lZtLf5fxtWpw8Bg07bb2erv187VQQ
CXAiAIO6h3Dxo+6I2/pY4Z8SCnejo9f6QZv9sRcCs5PcE9SeGXx2uRQudx0ejh9G3Fo31oCVnZo8
V+7VnFBFEvpmN8Q/ClLTsBIc604+ZbVdOXdpn5bFvp+NfOtcvVYhbZrDvPZ7bgzmB1QCA8nwCASr
XTeq/CM3z1m/Mc3X+kWb5qSoV3Jpi/Jx9KPYvGNNpjKBNLOX64aVNsFdGKdYRQz4AgTk1u2bIHN/
5paDBeDl7691iTa/xwRjH3w4h6ep7GPzL6VSksYn/uD/BuYqc+i0VtB9vVzYyg5OFyxhRYhlYWJZ
d4aHoJs3bCt+yYygecy9KU4OppfZHxd8wp7m2JeE59i9vVzwyliwtSOIj8d3s/jj9LDEnvnMTQRZ
OFnSD3dYNKitp6e1QrQI0KB9kT5pcTw9GeKLSGMn37uW2Z7mnGCz0V8r402X+IEbiD0ObPIB0Cnu
mj1KpuDQomu68nbAPtfu1RwdnbhNoyVyHobKVNiFIR0m3z/Pzfrucl+cm+ONHZStBQGcXsgrihP6
V2CmabcpjszoQgJ8EngIwsu6+wBC3fp1ubS1TtGiwIjdd4ZNsPkwBZn9O7OLiGzMvvI+hv2EcdTl
QtY6RQsCOZlqXYiy+dEc7eaTW2eNs5OLRyrp5e+vVUILAqiqIXoGRvtY4cAAmLQvcPrHP/u752EQ
drmM81R4q1u0QEDetihITe4ejd4Zz/bnft5BGext13/nz2U8vfegtqTxfraBWn5bBnJxo40h8UdQ
9UbhujbIn9HrLCRJ3LHN/NKGlfe7UhJbDVUEPEfC1PqRKJCLHIrdx3RqKh8D4Sz9Ok2hiY20Suwj
bgIOGzjh53eVlS8JBgp2bm+Ej5W4ZWnhI859EfRF6J28MGjKD1IsIVZ4nduOvolNRdXWmNIUmCYF
+8YwhaoP0pWJBH1kkw64NcpWRoGlxZeoYi+WV773sAyphMXKJdZ73wk4f06NIT9dHgZrhZzXiVfT
35dzxuuEJ0+1P8kMCzYhBqBRFVinEW8qUQz+1tK5doun6/ik60xTt0j/cbBIs2gP3mgOIEXRic0y
OYQT6XsWuJholHdO0nLYeR/YyZlqq6rOap4Wd15w4W2SyB8wVwBvmGylnKy1ghaj0m5MvL6Nh0cs
MUOu/nkYFcHRJZeqdHdgA+pw40pmrSAtPDlLEHv4WdaPniXJb2eQlT/k2CbfSQ/H6f66PtXCk1f4
fVvMdfPoua3/syVfIrmNbTP/q/Ga0NqYwysx8E8+4auBk3l92Zu9uzwC1qgaDCBZCDO/2BTErX1f
i08LTraGnTrL77RSOTtF/A/b2yzw/OLmciutFGCeJ/+rCrh5IpHKpyOkXzv234sojGARxJhJSe9w
uYiV3ja1OJJ7fcj9lTs+4hw6YVykZPvLCUNn2oUDhImN7l6riBYnPE7pyrL9+B9M1cP+qUmSIvnR
mPagNlpqrRpajMAWi711mkAOSETNe5nRz8twLwQ68W7BTPJ4XWudi3/VIWok4UY5rQtiq+l8Toai
jcA6xib+a/k+nP1gjDY6Zm0BMs9t+aqsuDT6dqrt7F3IJkSoLxXEnr6+NzrDwC+n97EZxkxujAOu
XiDkBbwGZn742526WXxZgh6H/BAAR/dPKKPAvlXNUPOLyzYzZbL3cU5o39t5FG1KNda6QIsbI1lu
rSAl+BTBK3FjjEx7G6pHlkrHwQq4n2q5bGw+1oaTFj0WvHzwm53cRz+FI4AdrW+274fZjbb6ea0A
bXeDU68yHFkbz0bby/umavIYIiKOE1cOVy1yYL/YIZ+bQ9QzdZQ+D3kVx89Y9Ysu2I0RDTVutNRK
p+jy06jF5DUCbfboFiESPXPqnOcy68GXZmdQ6eVZsdJauvYUGFOlgsClEC+KkrO7a+SD30iAf18u
4I8c5o3NmC4+HWcnKsIgbz5Mc+1L8XWwK4Rz0ZJWYX4Dgqce7sMIY+jvBdzb+q5K0QPUGPdXSzpg
jNIuEVbwWRTiSykAaIBrEHOfVI80zZzEu4qTEY5ARkJ6zFdDZsLFT7rAKtOEmj1aPixLF4RA8miq
RID5aeY0GI+9R8oRlmo9LpBAfcyK3CvMed0FQx1LWXisFFXlY0aVo1kEUO0H3YBVbtry6HFjYTbr
QVkz8R0Es8UDgXOyJ8xO3rld5fJDjSRrxr8xA2+ME75W4M7RDeNKh5UYKivYUSpKisesc+YwZswI
iegzP2+VTqnbTAYUAjjY2KEtiUw+R8r1g/6ukpbClsHH3lb0dzPCggZ7u1YYJ4y4jfkvNSLwfAyS
tn0ufUj24947i/F/9VMzd7hIhiw9v+JhqKf3ro0CBRODskO+uLPb6cwimKq+VS99gT8mA0wWRftY
uokT3wPis/Db9xqTd4gkdH0T7+lQ2O6p6dO0eGdhu9DCZh5ahcUhHLYmrH7WODC77X7Ew3vmEc0l
J6oq9giS6vwvI3dRzu17WU5pfwCyGEcwMufEyE++ib7kp9siVwb3Ng9t7JChlxpB8injeSLcEkSb
f44C/x2Vni7sDJLAUU1Qmo/KHXP7RziMPVJVTOk5ypshhgXGDgPQHALbEg8ARPxE+sYN++Ni/hsa
l89xoom5qo93ZSYxN+TFcDnbkMZzgjcErlSW97dte8n4xYrHVn7tMBPzd2EcKZtBxdjvSLxhZ5Ag
4MrxNsbSNRmm73VTVbiYlyOOcF9IC1imU185KWhZ4SYBlny2E1ckgAMLxF5JzrjRxmeUWMT1WoUP
DsD5aRjnGtUJKIYEw7tWDOT49H2cf8PNnK3bLgAt32Q3jaFGd76xQzJwwvs8X1r8FCezbQ0T26LQ
IDV6nurBLWEc4Vs77iLLLsZ/mMXp9KmRfQ4XzQjnth5Jm26SBsxTik3ne0WOY9zcZBwiJBzm/M/x
Era1mX5oZnuQv7DInaYYBlI0uPm7EQqCcfY9lD50ybSOMG/Em3weuMEZoT5ABY3OLmsKs6OY/+FQ
xk46f4/sgKRm8F4qmWaw2QKVAy1qlePnNOrcGitj268q4LK4V3vq2LYkO+Ao6gKnqA9IIHM4MGOP
w3YMZalM4nNiRxQWGG/Dyvjo4iwYPOYmVz3ee1UXE9an8Kt4Rd3ju8S0O4/O3H3B3svFKS/P0qF8
DGNR9y+TjQHnXzxFLZBRI6u1TMjVAZ6RJG+6RHQe3KhNZMJDs+2k+mL1+FIXOOknPHHepH62LF9y
n/P/tHdj5ZnjDbbyTU++KMfz6LfEhHsUmN2PbfW4QG7CCLAiO54cDmspxG+YzqL4ZFWx4z2Tuz4R
qKrMDUhUy3D6lwOUrmCyvrpSmNnz1E5F5jAEjYEUmtL2Yl/cxG3PygMnA0DObUhi9ALRtHGFxAAP
7GzfhjemYS2SZyao44FzE0TOFMQ3k7koDMQrcrU8+9vl1ePtNdDT1W0cd3u7EP3wXEwupro4+4DW
UWnQ/powut148X97DfT8c+GvdmsBz9hc4S7mM7SbccLcqgECAT57K7X87Ur4Z2ulf30/l5WIesd9
5nrUo2sa8WLBYXmco3lLGHXejP83nPlCr0IcWSJYBvfZyG33WfG/HFyR9y+1KuRt6Dv5rwD/i432
WqvPuR1ftdcyd8VMNIJoHSayuc3L2DPQtwHl+5EEDI2Na5K1YrRNqTWNZEM7mSBnKSo+m27TTrhV
exKLO8+Ri/p5eYit3FQJbUM6LEgoSUrxPsgu67vPUO3d/mb204FVj7UX3tkBgjCQiaZy1dlaO0Kz
0dxcLnytjtpmte7NCMi3iD4EcoTBAn3MsOZ8l7hAksf3aeeKeKM13x7kvtC2rZM9N2IulvlDF3ip
dbTVAFRqN8gMovHGVu/tynh6BkPAU5sJT9N5Rl2AgXrZYdIsS6v90qjkuvc95JL/HnujHMvcawfn
eQiDxP8Ft8hFes0FPNb8U4Z2aivHYK0y2qSdzT70cVpUcA4sQ94mmW1BSY7sPDzmeVduPCO+PW+9
4Fz6q6mUTXDaca+0eERQIXelnvcLBYp8gWIpbxe2qjQj9uhPl0fbyhWZh7/av4qD9dhzzx+Lp8D3
jJNvwVQlMIm9Hy/OX2FQpgNwJz8vD03r4KTZlWZ1atIyf+pUUH3rW8LvRgxZq7g2uQfU/yIqa/t5
Lmrz78TG4RLRQn5TJq56nsvBOjkVS/Pler899r1Am+I9S7Vi7zB/jZQ5wU/FNDxjOY/cfy5/f22s
aLNYYRhyNpYuPrCKJp8NLpxRqEbF6O7xAQawd10p2gwOmwIyinL7Zzfn1HJAB2D+mI0e4GHSWMvW
JD6P7/+uJGR9/3uIsKAPTpibwzMu0NKHdVsMeIXOzgtwHx5UUi9u7i7XZ6VXdEm+B7kk8iZr+irA
hPcIazG6PZwvB7bccNYK0GIFpvF2Y8GCey692IsPRZDNpFVA8thKEF0r4Pz3V7M3xbYUVNpgP9fN
4o2HlMbr7norc7YME1YGlq/NEu4aHMN2CvEs0SJ9aVPmLkAX2b+Q6mptpDe/vf55umrdy61K9WY2
P6vATf5hfzpwN+YNCNCQfzzGWRN8ReICecCurfvLPb8Wh3xtwshxHGqReelzkjju9J0U/Bm2GjZQ
I3gAJIQImrCLF+F8BATFBS30dSftX2ZPpO0D8KFEqj0G3KHzia1b83L5V631pja/BjedEP2W5jMG
y8lnE4mEvQ8sfF43lseVmaWL113wFhVbvvk5xKLtQzTUGW64c29Dj6rBueNJwg3SVVXRZezcoxig
a9L8ueZi1d4boAJsrkNmZ0vdtTIwddV6W4RNsmStfHbSszu5GSXcGhQi7YsbGbuggK6rx7kpX02w
HKiBahdHPPdp334mhcr9izTZ6y7YPN0o1A2DKsdoqPhQoh8ZzjcXQTfdLYHdg2WplBc7h8vV+JP3
/kZQ9bRAIbqsXWa8bp6XkJSm4AZxXAxDsz7vcX+TmZ2j+VO2VJA+KrvmPfAeq50pSW+HOTK6756L
cpIbE9vkMX1jiJhrXajFFkKiQHuYpPikJxBbHyt4tzkYYCcbDsNAzpl307Rt44FDSoQPi6DlZWl+
YLs6AtcgA7ManuqxBJaGI3jGth+/7azHTod3uMzNoehlSbk1oNd+rLaCY9/jD85U1l9bu4QH6jZR
9dU2XOfnbETVxpZkrQwtKAWpW7W+20bvwMOlFahN027s747RLcuLX06mtbELW4kznhZnxsXLpWMt
yfvJmWH+VQ6s1zv4LqTIXx5uK4HmPwp8KIK51ffhR1HyDnok/VI43o5bTeyqD30xdej7Cpwohg2l
9lp555Xl1Sy1eiMsay4h3w1WVpfpjdWMzujt86bAzgkCWDM3f1txhhJgY+yu9JStDd0W0ozd5SL/
MQdZhgSS9Kl2/pGBQRufWydzi42eerNikEW1inHX0aueZIBjbaH8Tg78k+NpEYUYtuxjz5/tlyDi
BDVvdNyb9aI8bcPSDO0QJH2jjnz67O0EdNc6DIGQ3QMOOqPYXx4fa8VoUdVumddgavpjNsSetWu5
TrD23ujCJ41kaMw3l4t5+xWM6mhRz1xmHtV8kqlyAf89jePbNDUPURE81XEPshdmtKHeRTI61/TE
f17cNF1wv+TdX5HbQIHKPyAY3zhprZmwWdqggR1i+PMAWVu05S+wEje9h5+/Y9xUov+g8ukeQPU/
xMIPFbjnfVO6ATnRcCKzaW/Cw5QRQNHZADbWfb/cPm/GAZpHi2kTvDuwhnZwP1jipVVhdZPP05aw
6+3wzte1aIYDIFBXkaijMhOUpIAIpFqMQ9eKjPTX1EiQRR+6hdvJ98Ey9vNnQTbEdJuSe5l+qLCf
Cm5TmYfONyEaXJtPXpx4MNLqll3ZO7B7jbVxrHl7M8gv1eLhBDnEyZlU95YBnWwGUg7pSbA1Kj/O
8fC+hAhA9tCtNNWPyCyfDJucdcvvho3ZsNIN+kN9oRzbC5uAZGfRjL9EZRTWoXZEKzcm9UoQ0V/p
cVZO7XmuQXhm8XJfR8HyEMdjcm+6Zxfvvgs2pttaPfTggSd/BpUoPWYk1X83LB5ndlK15sbquPb5
czB5FeTJZO3NwlLmsULBmWBaVZndXR2KfEuovxKV9DdzaWQ1K62dH8c4F+aeweYvt9AhpYB5Uhul
eY1GxhK64ZJjpLFlD2l9dEsX845cwZC4qdgCAYHLIB5fOay0+Te4jYLMvTRA7+LlMQzhJMJnD4GZ
XhU9/qRdvOqPqLSSeRJGc/TnorgzXb+od+0QgsK56vv663NS9V3W1Ko59mIew/dJ2Jvux7PzhrER
kFcG1H9enu0aUKbXNceAi410FzdZ0d4W3eIsGxNvZUDpD8+4R5apy9SG0AY9DovPbqdiIB5OxuPi
dY2kr6QJL7xdaobHsYrNz7Uj1c8lMqLb676uTbk6TiOVpDEvhdHgfEkxIfpF3BMfL3/97QQdS4hz
x7waQQ55QGGbBf2RJ7xm79Ru+sxLJEIiBDHzjwJl/V6NbOLBlOVxtAtJf9uPPU9Vl8tf639tPa6M
eBJp0IW4mDr9b59nK0BsTpS018xzM9BfdeqsTqO6aJMTKHpf3jsOdhOPpVmQMory8a/rKmH9uw2F
BVY9dgbvWCcRGk7R5pzWTCfdGAEra4fQgkhmQJVw+m44Dn3q8NLc97eTbaqnys04kvDefLkW57u9
/xxPGQnaCozvUIu5O1MRApWU3T6sl7z/5YMhBAfgO3447GAN1zcCKn15W5Wjst8XbTqwJbriB5gg
QP7djCryTDX2uXfkQbHxh12SJTkI0swSpPD0iSwwEApaw6ieoHv5y8uMNbT41EVcxB8v/4I3RyO/
QNvql44zgmkzgqMvKq89FiNWXB/nOuq27DBXCnC1NrbDJk3l5JYn1KWiOSDey6OnwPHVlpLnvM7/
pxOpgbb+t3nGI/0Yh0cz5Pndwzvw4ASpsR/sHqyRdwaA2eharmsuLfBVhmvMqurDoyi5vypTs9k5
ILovf/zc5m/VRIt7eBKhCRlBDyOqSo9BAu8MI2JvN88Ai0DLVpityp9KXZnCF+jPIsh5umqZ0vhU
q3Tyf+K9XBQHKAdp9jyP5Sg3zskrQ0A3eHLR2Zi1K+NT1TSev59RItw3apzMjXZ7c8FjBGjBqMj9
qrXtOj6ZVT/c8vv9O6mq9CDN4ro7+yDQAhI2xH5myTQ6mbmXdUcsK1RzV3FCFXeX+36tDto0iRej
kCavTcelhj68w5TQ+jA5VZ7tpFGLr5cLWekI/Y0j9YfOILd/Ooa+Sk49nf7Rid3ymp0yC48WStCd
5AuWpPUxzNLo84LD0W9rHMXny799pYF0fyFnLFTg5NV0VFZsw3LMpvGeR5NiAi6fNj8uF/LmukMV
tOlthW3FqTFJTkuQnYoImLJSYED98kdtBM+Xy1iryLlzXm0/Ag7XAkpwfkKJMzS7tJTTJ3Z/Qb3j
BSq9Zn2mItomw+imDlla3hxV7BpobYwqUF+LAmOurYP2WjW0SUcJMutNKz+VZSiGHZbHzQ8nlvMv
W/n2Ri3+HIXfiIh6Qn2WdWnJkbyFGmsYY8p5qBPqG0iiII4fkQeq+p1hl3U1HlSt8FwlKbiNrCde
TaLqybOzUCCBldPyqXGaxLx1m7mQ/zQLaMpfQTHxbXzJMKP/3WEdpuJTj7ee+hLIOm3MOzMxzPia
PT/doYUPy2jSmpiRnsqM7M29EfESizgqza/8vhY98h6qAiSjiEfrSYWHCjK48eB1eBJfF2L1NxzT
s+rcFi6Dtj4z7/Ki3AeZ9zKa9pZT/Ups0p9uCtWnURAznsiRaQDcWd403iAgCq86s5iB/nQz1a1d
t32anQzhi/djEXD3h0/jzeVZvRI5PC1yqBmPX/s8HQp/+YjJGlTtBfFyONtPAu775UL+XIi+MR/0
l5s0M4UoYLsfAz9ZvOe+cFI13kZZPBfvwlIgwQO0igryU8Rcb91DLox8OIbBgDv0rp7jMbrHWExa
74APdOqYNuTF/vR9N4ZdyRnaM27B47r9R9NAj/DdqCthfGaeu427i91pFk9Yk9nd1yFKJvlUpfAc
R6DsgcwfyWRYPljC8MwX0+URZ+MwszYqzn9/FSxzA8tuTAaHYxn32XAr5qG270G7zFuJu2/fwjEs
tEhZpHOVDSkzMRhrE06nl3i5YR382kqtzxh4xvZvYxkH3z7UxaKGfwYy04bnpQ08ALLhBB73mJ5V
tOR4+l1tbUS+leiq+wSS+lPwfDGkKINbf49EOd6XvEjfj3PVb4zYtabVYlJVJwG3+nN6itLxPkOg
y1UBMLLLI3Xt41pAMpy+T1VcZydRNOMRg89y75Zxfd0Sqj/0eNh7kE9XgVLjnr3wbx0LtNuNN5Vh
Le/j0uuqqw7rYKH18TcFvA+4TnBschncSl+atzXJ9d8ut9JKL7vajmkxrdDJLVceYThY6uPctaPx
zfWqNn2euNGarzSk1q2dgrR2A/TF6kRmONZaPWb4cWmZGwNprRZa6PM4Fzs8G0OoFn30mcnvJ/f+
aJjO+350hi+Xm2plQOmOTubktLYqInWySJB4N+RL8DewqnxL/bNWB62f7U4VuVPH2WnKA6cGnTkM
/xjKqf4OB4VK+7o6aKFmsKxUVrmbnYIkzrsd1Gh8TBUJDJ+v+762JQNZ10CkL6sTuyZYeKrMnM9W
MmyxP9faSAsYdtnC43DH4jSF/OuusSecMZsRlt0jJU9yYzit9LTucGQt2Oqn1VydxBID0+3TIa9P
neLVfmNNWamHo10YTIbZz+aSt6e2ddvhFBeFK9uDmi2yFnaCpsu3lC9rVdFmBqIFSBRuiXLStdIf
HSk+H2cp5o1X2rV6nP/+am1sgcp0hkzsUy6T4rOSXnO+uPSyZ9OxETheNaZ07lkTh31YV5Z/FEjt
vrs9kIn9tGCqfeX3tTEbhK6BCXzVnnxXlPdVQmrHXs5BchUnkgCuDVpZjs0gZxkcg06a+d5xuiy+
IysAQ+DrGkhf6aCid01cDifVRTBrpqCy+lv84ZItwcrKINKdfWwb1VSQh9AejDp98GoZ/+25prru
SkD38xnitE7JsnfZC7bRxJmEFM2di3vmll302s/XZptBsj2Ka4P2meul3WM0V30VJnStw+X2X5kF
OjQtzF3TmbxiPCVYB/xQWTR8mTkQ/iKLyft9XRHaREuA7viFsqG51FX5OWGj/cUUffJkym4LALjW
Sue/v5rLoOidKR3j+WQrnLv2YIHaYm8FwfDhchXWvq8tPdhujy1JacupschWYQswd6c5FlG1u/z9
tV7QpnFkyYo0mNY7FlnSykcPDWFcHLA27ob7okwm58oNmdTmM7vidDH7dDrJOimeIAjVuLq2UbhV
kbWG0qZzILg97Lp+Ok3Km9/jtYfPbuwF1yWVB7p1TwxJtPCWYjqNopiSvcyWpN8F5Jxdd52vO/TY
bdk5oknkCQst60MSibjmDjy/Mik++A9rLMCDdgkC+4QttgCkkMSx2Pl5ZG89H5/DwhsnXN2YR5hO
ORhjm38Yp6Fo3jeZcozytnHnqUA36AxZ/UE0XOiPdxkvXaSMXB6/a8VqUxyhhymrgHxWC070jVsM
440Zt9Zetu28V9jjAr9R+e3lwlYmi27d4yw2VKi0lScTD0d756RZ/TtMPPVcyCreUJeslaFNeHYz
dZoUqXPyElTtt15iiGRvtWk3vaRhPNkb7bYyXWxt3ifd3NezjJcTwBs7OeR2YgR3huEUV4GSzUBH
eQmwNkKFjTjF3ZiREjnV6AmAGSh1uNwZazXQJnyIViEVorNPmd2w/0eyklOMZSbl/VUF6KY8ti08
NLWpOJVwH6ud6HLzpfE6ewvTcT4svjFjdLFe0CWV12XCeg5a7FrdXT5KEnVvg2SI7GbnlmQChNg/
9nFV3p/zNOKn2TfSTcjnykDTtXt+Tl5m6db2qbUr43fsJ3hB+mMs39t2Z3gbw2ytEG0j7XpJAtHV
dE/Kicon22uQ74nCrm47ZIM/L/fTWhnnv79agvNuMhy/a8sn354995Odc8fl7/02j8vjPMaeuvKm
8z/ywABLDukt7qmHAoDeP3Jz45CEcKcvV2RlROuCP5ytQ6vsDPt5mVRdPsUzqt5TZXHdvRG/3lZQ
mIGu4Gvm3E/sRQUn2Kw9LtTKG3LjayndiqerJk+X4mau3HK6LSY/mR59I4Ba9z/OzqzJTZxtw7+I
KgQSglPAdu9rOknnhEq6E7EIJEACpF//3Z6jef2Nu6tyMlWTSmwDQsuzXBfSmJ3sdIkzF7WfxL3P
PbOT3QBMmnLZQkav5kTXAu1cYRUcYrRnpvuwibvuL1/hkzmiU4DHtuhsv0IX3AxOVDImT6ghHb7+
1QM7rcRD817b1YmMr1Yfrzwna6+mMspG9fvjzz9zl04r8TDrgD1IsBaQtpp3sLWitqWXMUr+Zyf/
DqGa/VN++q/Xx2pgBSy00VfeA6t4pTbbfgcaoasfPr6IM6P6n2Lbf31+3dl0TMYJO5t5a59VajKb
u4Gkf3nM+qee9F+fX/U4+PQKcDLUYMi5HFRmIXmQeDv/bqE5rfNbN4sqozHkDyJQIaTOLSAnu9rO
/JPX/r/XAX4a5BsrIZdW+elWpnUt/4QZ20JStj5OpvuUoYOR5XXaARWA00UTtbdyzsbgr7ad/BTp
Hm1gLCtUTz2F2ZL+iMLG/QxjFXz/+NH/9/jlp7E/gDVAh8iUf7KQd11J2XGTc07UJdpr7Wf4/uNS
8v+XUX5KdYc6t6KzqcOnno70sRqUek5qp3c1sfXezS75ZByfe0wnGzPgu2cYtn0IbETcuOGN+pTL
5xS4OPbapMaZu6hfUpkVaI+myQ9KtYs/mS3PpFP5KfqdmCDtgXtfbrH9IPJ7sNhYPuqlj0GoHJDg
W3+AoTEbltt65EwW1ZL2KaqClzYFPwp/GUmPfGwzx3QBodXA92PcdJXJbS+DeI8h3ay2IBINe+jr
6U3S/moH5VK/a0QDldi3TCZoIv/khTqzDPHTzecsJj6KScN+uTbs5wT0FNg09osBRN7S6cqOwSNI
4KJMxuVpqoLnvxqNpzvSIEbwYkw8+vYgvqELCFp1O9yv8boiRDPE82d63v+e8BDS+d/9CKSrU5L4
EU5t6B46dQW5ThN8Sali8pPxcG7InyxrqMte+DjI7puGJ+fXaCV7BOViniDfCLK0gCcg4LuPb9qZ
izlN5IfHDMRifPyEbXwK73ldsT+sjqn9ZEtyZoo4DRqjYnRapamHZxfa6iX1bfcnmab1uUYNwGcr
xLnvOJ4d/7VC9BX6aGux0SfdNKBxgO84PimxRY+kA+jx4/t07juOj+pf3wEtAVNgTOjnMBs9KRc7
qSHXsqYr9h7L8le1+YSfMuqd1cDf1ip+GmzvL1HtPH9DiUJ2QVJNdnq17d+tC6fpMzpx5meQz55b
GoCiNEdVrfOlSuQnlWX/4HT/Y9Y+DU8j+jAPOqL9twgtWNU1hBwKbbwrrAX1WBCUVIkS/XO97sre
gQ1xLbYg0Tk8TgNpSjAIKD2gBZ+SFrUAKDaJCxNsaf2arXPdJcUyoXfs1bczsioF4MfCfmnssRR5
X8Hxzd/x0suNlXUY2ogCCJXVxubTUT895XYBDI/l27Bk8e/KgYl/x2HQZHc6Wkzli5au4H0VborD
JS2HEFqM+ofeqmjSxdJA+WNyfCwbx30SJBU4Ux8PsP8OdODQ9L8DLJrl2KNnn/6C7Sns7pDur31d
gLxqqrasvJhGkzf9Nqdt2cO54D9rBT3zvewkUABdUJLaqY6fQrKa13UcXelkXd206Zrcp50Su6rv
P6NLnJttTqZO6+IwapDMf6qbdXuasy1Mi14n4rOY/5mJk53cxHadptrUXfYERJDf8iANyUM0UzRo
OhWt+3rOhvePH9eZKzkN/ieJUyh4dN3rqkhjynUEW/gPa8LQ/+UXHLcp/5pwxrlK7Nj66ineoHvN
xxCdcDmCOO7HxxdwbpE+BfrDTZ4h7ryyl6xRjKcHoPaxIcg175t434L8YeuLjNBOgr7WbTyLH6mT
eF0Om21sFRZRMEZrcPHxrzkzvZ4mC2AUGcJqCoInaKej7wMDheYyjqFIvE/8pj7Jy/1zkP+PSYke
v/1f99QqUulajvHXgSZjFD4AHNQbugOniE3xg4aWMzJX8JEhaMKtUUeqvhaTNdc8GswrMDyp3opo
HMHWKp3fHJcoinKs1TfoFGsG/cxlH9ZTYStLA3fAS87dFYO0ZRqKLOF+vQsTkCxFjrKtZP0GzF40
l9USj87mfLZrgFP6x/czwxX9x5WeRmvBLg0jhsnj+5DgNxRymZZtKpoZzLonmqHqg1zSsFeelqg3
cukzpljqp4s1xfbp8eOfcG6AnZLW66BnrEPW+ycgo+bNZ2w6DHVAJXDuafAjDOrhT4Y5DsIQQdw1
hBWC5bPJPm1yP/OKnkZzE4NwVDcHE253PSTqOwuSurvgNrN/xwTmp74HN8RqQ4Eff5JzDZs0x/Kx
5H5ZPouinJnO6MmRJEsFB7U1S16mCuqNsBhMp9XVxCUaEUqU4YH6A8Bg91lH6pmlgJ4sBTado02C
cfw01aBwq3pAW/00xen9gBrOW+hLgjmPnaafvI5nns9pxsjBCtluC2dP6PBoyT4lLKUgESKzU3w8
As99wclqQAIRKugP2BMY1FKXG9qKIRTup/nLX33+ac4IsETZcreyp6lr6Hus4AotiFjt8slLfObx
/7+c0RQio+aq6XXAnAEIYRJxAXLmEbUIQrwGjFrviYNn6tfH13P2jT3ZSE8DqlSVo+IV3JEg7XLu
s3Z4QWiC8q8emUR3tchYp+1jJPpVQ8STrii+0sYYfgPbNif66eNfcubJnYbmIbJJ2rUCIjRHYeAy
XCdd1GdfHQnj6fXjbzgz1k+D82ytRLYRpd/WrWuSb9Ey0fYKoOcAMqa0kwLMzLBudHwleQfy89+d
Ik5j8mHvVQSC8fqWhT5Tt843fv3dOdGUgMcAI/PJwD8zcKLjn/9rnRPJmqHvK3Rv0MMv3a7TeEy/
LQrLwiwPA6xe1xB5I6BQfnwvz33dybIKRI5HEYdL3gQb+/YAMYgISB72VPD7BGQRfiPBq/Rvf/dt
xzHzr4sDDbSeyebNG2gV4filWXyHhv0gQtDmqOLcoGJEniNDudgnr+G5oXIyC9fS9XDHTNP7zGMa
1EXdN/0RELpC9tLuIHFeIwdnXd91P6OKBPSzUs1z3xv974VmSEkT1rjsbYirbhkPwwDt9ZNBEWK6
XfTdYEVWLAJXf9SrbVtc/eX1nmzSK+N87f0E7C08fNm8nwYVA3IMfDxhu4VgFEH4ht7o7n0L8WeH
jx/ruas9may3pIGi1U7iXc8u24IS+feG39GgISg8WuP0aM/ADZ/7PdQFrP2rJm8C9dP/3uQIBLok
bHz81oK4sF0ucNuLDu6c2S/lFgAJ9Vly6cwO9zTW72iMHV4IuxGs4kCSUFRS0f3UAHiaDxNzn9ln
zkQxT6P9MGaB8e8b+e6TOQJQ2vQDB8UsykBMz/YijCGouhmrppO3ccQpOv6PNgoXvHz8FM9MBafJ
AGmWagUIZfrdZUGSPaNI1zZJnoYpC1/AIluwbLV91qafDNUz68RpboDPqTY83Zr3dhNmyCnfgKdE
fhVdhh9fz7mndjLZpHUf0BihwzfeuEnsWRZHJp9ZbaJ9Z9Kg+eQ6zt22kymmm3u5EZgW38AnaRTw
kYQydSmwpUi+dz0AdIeGG4/WlI+v6txti/530GN1FzA1Dt1v34B8fJuxmqDwYOCS6s8qm8/duJNJ
JGsnYCvQLv47EYCnfevWwNd5l9XW3iZ6NNXu4ys5M2v8s5P512LQtfO4LLqV730WD2mYb1WKzo4i
DJHYX0s3pPIHVTJEBcQETvFnvpwz33qKIggl7WFd4st7u0xInubJgFU9u16IC9pg36BEnI4gmc5G
BHvU2RPy/eOrPfPcTgkF00omJEMS+RubtHV9BBJGzRCn6f6zqf/cDvAUUbBsDhzleaze0myYanlQ
VdXAREOQ8ehKSDDpzG4Fuv85mPYtMLvfRu5Dc4OzOwtZSeug4n+FQSH8FFIsXDRkVTN378edYP9A
ww5m67xqEyMe/u52HsfuvwZPQKbARSA+vHPNnT3UaxitOCvHchLhJ2/auZDDKdMA0YaWqxXtMjmv
uzDwILZ2YxLemtqJ7vvWRxFjtw3q0drtDp4NLHnoL+DtFeU2scFuGkFKd3sUTrZmuhlR0p+tu3rD
oabOFwlDxlcA3ntq8hW0fi5KRCftmOQ6MTPZTakQg829xlZlK+rVEQn0njK2TcoM+PrxoDLMmJ8E
lP7ZXf5HzCE8mcQInJkj62Z0F3SCyu7NcQ9bwvXCZp3dk5HEcbCLTQph8lXEkZO+jLVIAoNWzoSr
peQCmUqR99ug2L1C4U873aDEGVrLC4lorm//tIjILqb0XQMyR45NWeCfVmUmjfLqUKGF+QAxmd8e
E5kOVj1okYnNHTIbCGmLqcP/f+vQtzYm3xmbORs/mYPOTN6nvOaVBgwPcdDA31fHLiwIG7C6Iwnu
ID3SOzrqrCNFW6fK6082S2dW+VMMw4wiKFPHFqMKfOshlAc6mpUjyLSBetbvUC+FTZNlzCV33ZDO
5l5ubfRpreQ/e5b/etInezVoywbsOGd3W8Fu13yfzdGU8epDVIxPz0HUd3Q/MmQX+ONI2ySLmnxu
lB4PHB2jHOz2aBnodrsiPF/VVzBGoAS2AOx6m5tyY3WV8CXvgV4fbSGDcOLqBghENnUPPHBrCzTL
x6//maxrcgp5WCzN1PG+iTyF4HpdvzY4WNRVmfrYNa89DeFJyuH+GfG74Gfqpb9TLgT6/7Jah2kQ
6Ggf/DBc6HWZG/8Ud31GmhvB0X4+lzOgoU19Mc2oK/sFqmhESTlQhnbZO9DxKdyQOfrnxDZ8nWEU
YcsngzGiZ6ac5JQcgcC0CjB5W50LmDki9OoSXbRIJclofY5Rfq1xWS7UY8fLCDmRJtJ56z2yKQc0
5gOqckDTHIgHuWYr3Q68YcsUlDTTnOk2R9kVc+0OJNt4JZcL9B3LWjSwwdKpXEJLFpIr1YpaFVWj
JrlD12izXsss7lHg0Iwp2y7aWoBmXcw0w/a7QGTDumkP5MFmf9GU+BFOlEpVTZhzm7Jqyg1c1BYB
Z+nSmReIiRFKLqVhWRgWa3CsBbBNZ+dHgoYwTq7qidRLnK89M2wt8BBSU+dmwObzsPRsrl4pEvCC
FmtG1uh1w9EOnhnG7FLtRK/7zZXQGyBSiB7/FByaxCs54d2GKqVvLuIBY6PPZ9TvuniXZaHbYLgI
tjZtL8TqpSjCNG6zP1s9r6Hfx9vEu33P13baqQCqc13MfRLzfhdjpDswpm3DKjjX0DfdzntGfLYB
RkcgpL7t0W4bjrdmg6XEXSVMKgopnwK/+Rr6q0H9WDY4Fe7R5NWOLO+hU4FVgkbCPsiwTYerONh4
ipVBQVpCLiMd2OBxSxYUOJb4goGQ3BG+SPcoV280uUSawaVvLqwwtxTNEhjxlSLyB+ZsIJcF3LMZ
y0icV6oR7lvU12iYKhWM7foZ9SqpuIwZR63ExdxCkFblm68dg8/GtOvPyoFR3+axSrDc4O6iXZYW
3UbS+jYQEXK3sEck3D1AytFRmosezF+gfRCG4TfQY1h5bTNImr9C8tY3smAyNM0FrcMW7oqUVo7R
3GyDTfOBDCN/kQlSwDdqNlYne3RAARRjcMZTfRHDYbqVq8mI6AosyjM+RxEQdatycRU6IqDM6FZT
qKzTSZBnMobtwsMH2fUIlK82Wi4hvug8DBg1yGY5cORhuusUtdEvCmKevAi4bsSPFq6e7Es1tke0
M+1Q43sPETraUwNUbnOSJ61KkdpIZ9U90T7rl/uK4Mk+pUxv/CcmhTVIcgHdevW2sBS29L03C1i9
EPxCw5xEuaVYULs8NnXKHrfRNaE7YI1sKCK2m5uG9jCDjFMPWIvmxKeXbWgzTq+zqg7an7Z3bgBe
MFNdP14i65CF5YI0s6QQBR2RM3M9teub8GwW81vfsBHlsWk9NsseGw9wdgGLAbovrxEE9DrvLcrC
FXw9s07hSYqCprndTKTDbBeTCfmcoidch0k5Wp+iAgQUVjntJeq528cVbSdhXMp4CVKo4Dmc8VO+
GNTcfQWPgaO7Nunx2ps9G8mKVIE8+ojhmUeju0X6/ZheyFGcU02yxIkz1XsXYVcxFCuvmnWP6QIC
pgLJrHkL8sR3g0NwD1MW380rkCosb1af+VsjVaju5i4CQyhPs2qdvnRU0qqBJwg4tgfab6h11w3C
nVMZtpQ2aZ44UFrudCuQp8t7SGWiFu05IXUvwVwtSDBXYrbuoDcRd89mMgim5Ate1broAmeHFwoB
qdsn8bbaXWsxe0bFEthGmIJvZEm/EDdLBLSGtANBrTV4ifU+slEWvfN67USNHxBzgHSMPjbLj0Wf
6C3+I0xox6UQcox4bgzCYRY5rJVB0KSRs55LHdUUXmCE3qHfuBK4TWnhSQoLjnGL1q8JE3YQ+RCv
dhyLNt6kf6hNrHlSOEg2sLuPOOA6V11FgUnIexEhNVEQ9PCHF3EE+O0jWAF0vGcTlEPwnMlIDO96
Q0TwkKFYGErfMdG2nfIqNG56whtaTT4fapcY5OtXk7JvyNZLfrdCmaMv2xnSLbiggLAKv8/IrzaP
UdsHnOW6GugAdicPpsesQY1jEY7KYpC5hmkMV+/G7k1qGPxe4N7uVAUnA8rr3xNU39cyVykQJT9b
wqt63GN+lWiukjoeLiAEjkgJTmXPX8apYm7PQuGy/WRqNSAGXyGmgdhwM01NtkM63tQXWOgIveu4
4k16COKwSn94hAp7qJTQDx38NBHKU8NDsqq0HY6nKF5XOTSGYVjj0WMB3WdoUCdvs09n4KXEApxs
jgkLhc0V6ZT1oBUgD3PRp8s8dNfM1El326GFJ/62OIYE3w5mCDwqyMno2EHNu5BVQFHJcbi/ToIp
dtfaYg/9DQ/Vqt+AcDqsy6nrx9tY67WBZwdE5a8AoC2V2ylYJtZLD9yolqWITGcOOHVMJMxDHmBl
AwdasO9NosV6syDRSB9boFKyZ2xzYy3zGMrNGqkDmsSg82NWR31Rvi3jso65jm1XXwdKseEiBMZo
ekZMunEvxszdvBQDjMLdVKIOATHOnCWmbtuiQfSaRSWL0ukIR1zRgrgj6ZGigPHdcinyYIk8hyp6
hFfK2z6IwZqa3fwixNYmmAqE0EfnEDNUvGANjaY75AEx8eR4uGIVV9Xg2Ur2tEqi5DC2+Lorr5QK
eAmyt3z0OsRlDcCDzHlU2wUbkQoKjK8DrEvdjA1BTyQCD4DFsnhnWB80OscSAeZ0iQbHqeZ7ZaO4
y64DxmLAa4y0GKx9J33DobXgZHhvosqar1hZTCN35Pjp18qTvv0ViFZWbd7GfT/K/dBFxjYH3+ke
72YUK8KzfePDmD/5bopxK1BuJ7s/QsFUceWoRRQ+SAZsz4tZZvA+ln1vu+iVYFhjvNNpnuy1IePE
QHGTWJ13fMR6/741PqAoP0yP9uEWdB92ScYFiLIy6ZHz3A2IImbXcK429IscWTD+dpzZ9sK0yNIk
+94ELX3J2GzHw7plIG5EEjmOG4vHMuwTzNPz66jZKB4Wb6FHz7loIV0GrT2hDo2+ca2mW3RupvM1
3rY/6zwF7KEiaNId956yrv01zMTdeDG79SJZJyJ2ymgR3c7wJbsdYcgsXzfAfmhU8VRxr0zprJvt
voeyjujHCm8RBoTFM9Z3GYXA2F+Yis1uyGP0LhAY9LgLJEwkFdRnT8cyJEhAcUSl82tPRDt+nyzo
D8surYmTVY4m1kHJIq77irxHy9aTZAfJO/q98nFwKG0owtUtIiliEH+6ZId4c6wQdyVzhhj7FnH1
W3eYhpJD23aghFwz2/lFF1EXNEGz6+kCjc1tzwLpxGHINipuZV0zbDY01rDF5yYMWz8eCJnrLbqY
yLQE4z21qUvGEu4xBehCq7fAfe0cRFI/ka+A37S00CPxtVgnh8qrXT9XLSonLdnCtcZrhukZp0tB
2dDqgoYotMdyiv/Gv1EtQVt7tWYp9TebD3j4xVMzgWOCjW80P7XL0Jj1qSVYl+uCoVA1my+CuiLh
13rzo71WPTYbcmfHbo0JCH9dRtSuScEPTXbQGPaB36+ovtre1xAWBlWM8DNK84zcABHmgmLdbSsY
Ep0K/YPB2QyYhtRIMAGespFOI/71ggKyCfv3mIRXNmhRp5IHqMyY04s+YAouZWD1MVyb1m3lMqNS
dim8CAeLvdpSM1rtely1/Fb7aIp/kE0ZE+d0VIqAYZFESH9YGHhWh8ooMxGeZ74ZtxfVDn0UXnHQ
EPpmb2gyxHGpEpx/YPrQ9WJkvraOxaKwdqFZsksT9JfownCXMjTk6MXAjlbStI8NXrt0DdPgBuJE
2rOczQOyUOUa9sMCa1s2zLHb96jdC4bcV6haEZcW8Y8h571ee3HN2riN59I41whfrMcy0lJS6CT0
QVbYtEV5B8BFaK6xW5OzuEEkEeXF9zAH2unVtR60fczWqOeecOVg6aM049rh7LpeVAinJj9EnApz
l0bwRDC4BUOZZjlOv6KavuMYaVn9BdNbhL1hOFm+PKIZTZukVIpTI+8bvLcJDlkykgEAizMCVwlq
cHjI7GubLUu1DybE475uUDbSK9TwZutjwmW47dJRYOef15QSjliS8FqP2P4lwFYfGFac6odOiEds
ckM54xDuwUiHHBoORKTK/HM2Wb0kZQX1o+wu1Gx7AvMhwW6jgS+iDaJfo5GJeAuwg05+Ir/WBWGB
bQn6AVHyiYecg5e41A9QMtbsAr0bMnvBqRkjJW8rto5348xG+gU7mT474OoxBRWKYghjrhb1xtCD
3opgvUoCQdbSzk3YlkZnxsW/Z7QfYHPfdHVt9rFXY/TAbK1EegdIPh7ztV4iPU9PgDkQFeVjIiGi
K8S8jFF/W6NyHRLfkKRjU4RW/1NBmSFsqG490iPBHw1irtuxYJ3CkiY+msd8QieaDw/rUi3qscdM
ZPGW6yQc8cOgXI2TAoJ6yucCsRkqcd5ETS1CAET4+3iaF/ttZLzDzUdVMlvjwmI3xr9hF9Sh+AFf
ISnbV0E0Dlcq0o29SaFSQuB/8Et9M0cpWmxziyHBw4sB+VKC90n3ZM19EMcLLIu80eO7Ytk23Wq6
wT9VZCA2uBENxZupfkubbULm89KgxxhFaXFCbhGPmdwbhijsqxBKpli5ElcNXW7hSR3lLhpTaPsK
hKtU6kodgiVxBWEYXcxOdCG2sMj111uym/pkUDWcgRx5wQtNPEqWCxTaeP1LaMfnfTT4cblD6GFF
4D+eU+y+cRDC9qhIwonM28201q1rCqwdomf3bRivw/hljRCMIIWbwULr7rHOC3R9YvetkmFnCWE8
vEJv0RDYPQFwhrK8S5f+2PC4KOcROZJZvdRZ7hg6EOZiS3rrcPpE1j1uDijcruNsF3gYFrrSRvDi
YEc9RRZbRjstFBeAa0K8BrpTxdx7Rgwqpl/QvxloTvNOVjSO7jEpiaq9zaJ6oyoXLc491yDT0AhV
h/XWw7+ojNMkKn3Ub/xZhS2iyI3MVPAOvEyKicxG0JbslraP/RcFEWeCIEC04i3NmQ3pJottUkt2
B71EUCGl2490vUaxDF9fg4n4r8DhInQZCCydkN1iF2kPqFdDKbSDuMoiKjCnKLlH3CILX8cIHSav
LHTJ8dwZNMNadCaJuwiQduOH8WZUVaufEHFn5nIxPJm+RjzwOnuYsWM0r6SNUMlSymqYvS5Tjilo
NxAIHOShiYxHaNoGGqpZb2EY8TCeJTDWlJNmqFkqFDE4xq4404Rbif4wP8RXak0VZsqZQ+ldNE1i
o4vBRhW93EYlxyuBysIIR7bJtKY7GFfxUV5JlPyq8SFxwcKfmzbt7cuEZAo2z4vl1fjKrNqoy5E+
IpwWDJPmfJd2/bbYMo3xKu6DcGTuVzyMWEoLBZy0wLG11ZaWG9XTuJXzhDkPcbw23CrsPMH+WfYc
7VSId+kocO53yjHqosJPAAUB7xEht4T9NApjen7hNYGMOPceaeRfNc7vicNoJCEnZUyC1OOAMVXw
v1wyKCeGarcsq1QDDgN4aQwC8kOF9zaCQ1CEO5fQNbmsODdw1mk/WbhHI9/yob9IujauWb6Cdqpf
w1pzzER42yb2a4USTjo04VcIF245KFtRfwMSVhuIH5ZkCmR50Xej9D/XtgI35mumEsh5LsJGi3gp
MqwHmOkS3o+x2XO6xll9QGYn7XYVHIOiAJGiXaMcp/HgHrLkWZLDKNgyf21EH7u5UFJKrsrM8YFe
uXRdHcoRkogBZd8BQCxovOjrXjfD8j3Fe+IPG8ANqs+lWGXk8e9QKrHrhKynucSJxW7PWdzR4BVx
2KVfcsTA0um6HVa52F0AcBK9TZDvVWofpZyg9rQaIFQvcCgY27GAZzI13+OtTwyUxqsa1VMDwI/8
PVe9m1/TLc66L7JtoqYYgBmf5zxNltZ/qRF/zobCCtTaf4XyRNk+16hWrktUWSB3l48BqyF6GSZU
qV6aLKLdcLUEWKnnncM+OWP7gADFaPaC4dPJQdV+OGILlk1AgPAyanCYFOB1YdTGhy0dW7Lt5qW1
in6B2BX1pLtpQxXJL7QmYULeh5jW+UuEfW7cFd6buLseQ4b+JMgdAtL8UXKLxWOFreRWTCyWc84y
lfWPQooIIOih4ST6Cc78tOQZENctan3s0FQ4mHfdHKN7DydlfNgywh6EZ+RqTZfbeIGv/AcgYQhf
4XwQpfHNsODv14cRoDx2ENRumh9b19rMHnimm3VGoNtl7fEEu2CiX4CeHBGtxfqzuN1xuGV3Y1g1
8oo2xCAWpQYIh/Uugsewf7HzgoNBCWRVUnn4mnEoQICPpP2XbbMkuEU3LhH9zhumxa1QtgkYMh04
b2V7z8iAh54unbaHVWCrwncrooJYAomvRyg/WlrbGBEngqqKK2Mqq/ctTnrTNyY6LW8qYDKs3MUJ
SANxCWduFvFnjIih+rXC5zv4ogvtUPV5WiWI0+8dTdH1mGP/62iSr1EciEJKQevSShyrUJhsE5kd
xrjPMCbrwQKzgvW6kWhXz2K0XOSKCp8VDmlN5G2SjqBUSa9WpZfeYLH8rsBDQjVdXw/O3aKeMMH5
Iui2jt3D/FMNICbGmYtLVCJYUuUrAxTxFUsmh4KaOTIxupvTyZsVFFaVDVfUtQjl5xbqdPdOxnoG
7c/XcG76C+8RzjL7qarGcC1ARJLVViDTwvpkj1jlOpkL1NvhIAfScW/H/pAmMUmhpEbSYZvQaLdO
w3KItywSYxF3s6NVkczb4NtLMMBH4h8Y7rcaysmM6GB5XaZGEwUMutIk1BfNEV+FUIBDQaTofnYx
o0/1GLdsOxh4Uzt9mbU+mfpLIVEaEDw0PCNL99Rg2E30WixbZdNLDP9oQ4CVJSxbrjNJHF/aIsZu
I45U7tA75cUNq7NobQGhRt9f5nvcWw74cdmPweRVobb0GJ0NnEhkVLglikS0GzfsFro9JMtEJ99b
zJEBwnemU6j0Qii9XzJ/Va0+CswhRH61Sw+RixiXN8uIRh4I75v/o+zMluNGsjT9Km1179UAHOtY
d5kNgFgYwX2TqBsYRVFYHIBj315qHqJfrL/IrplO5ZRVzpTVTRpFBgMMwM/517nKrHCetQMAC1TS
zlBdib952c3az3ZmxlQ2D257m1izMSRfu9pf+/w5p/SaJm6ycxJZxKM7tfhnvGxjoNgZGRDvTwLU
q8QOsyQ1yx9sz3yMw5rxI+jCbuq1mCN3EgU/Q6VpSrZPIrQ1xqoqPWdF+GYl23nqmr5KD+nUuf2N
1/mjnZxXsXSi31n5Bdk4rc5gWAdvk4xRpKTOyWWgmP0yZef3bJ26IMEp4vgo8d1lomN9MTkdom4r
7BKfZUAtBHNCsa6Dc0WoUTmWCImrpKULG7aTexkOr5uma5WYVr1Gk0UApcErmBPwTZd2hHrStQ5M
ZxNcXwXiOekGx3qUQZIUK8W0WSquwJEKXOaYptLWvyH8YkrUmWDdoFfg8tXSqaip66b6gH8Z3S+D
3dNktS/cVrt3A6wSzztvmOcegdLqmkO/b93endtYbcACC9A5oMYWzk3t1FfNWvZexxmkWod/wUPC
7G+loL2bKWWQvfrigFrq5sAZsbGy5jYy9CV2ML2oRzwUZEgAkpFS+rmJki6y2MQPwVRvX6rqm5Mq
RL89G7oeennI/KLor8Vka3bWbWxyFmGEMqN/nCQhAXq35eacPwW9Hsd3MnG6MmFFpgg93dmTqF3v
5A1Zn6wfg6o4L74aY5XN1qnPUtmYNwMVql3yWM2QQdvKJye3DPWtMxIqg+4t4Q7TfGOlKIHm+yFg
flV3yFdkD4C+DB0Yn59BleJYXulaBwllh5vsqM8KRjUevLUytuuyh4pL7rtk9vrxsyCEizRzP0Us
lezYRGmnpQ+6dol1SIvmZpW2ctJHjbKDVvTAz/LihcehOV6zMYCcRTRWCN3w9JwdO3syOoAn+0V3
gy51JO1m1MNubizkneHSoivqdhzDGKXCakqX5EQEcjdUG0pXQl3bFzoRtFWfO6ifQIYZiW2pe11f
iuGzWLq9kLfgbSwNMfyl3JZz7mb+9rWvqy5/SeEKoBhSTLNBeaw5c4zsNA89vr1HUiK9xjmjh9Sy
F7vKSdp6OpfCAUJvpnZrTyTH8xZvRs/N9dPWtkteAZKT936kqnqobBaF1M3v5djmhQ5N/LGWPGaW
Kjklu3oFn6VhHnDJyEynmZ9aQcD6mztOY/ndGzXqzxCoPe9e5llytu50UNgU0kd0CKsFncjAHGtN
cV7wBLAfJzmQFPmNT+G65J+1IvlWvJKHNM6weSUkit9yoMFDLoosatsd6+3KE06/DXHe00OdPIAh
dybTqXBWPoIbNcRFr9ej76Fymp8TA3esuELD4SJI5ywul0vpIGPz3AQ7JI/pIOK+LGqVwtQ2jQ0h
5mlVG93dkFiXbbUZu43yLlFlBND1/lSXHr9YJ+t5P49iLIJ7MzW5e4wdU1Oal1gdc5LBTDi+0S0K
j3mzRYEfTXBZ7WBENjepJGYpy/DUrod8G2ClootoWPmRhaq9tPZVp4q8/MydhcyEJk5RfRfttUYk
ukS+x3fqQ6ZX0ao90Y6I1mJLSEKIZlZS1A/uPeFnrKiPW9CgSTpC7ltu8tJotc0PoKZ2M91no4e9
d28PEymUx4W7rWEnx37tQakwutGjrE/phitboptuRwsInwLZcV+g4rbHx2kCoPFuvGnaivYo3TZY
6kfi9l2zOJtgh7P/0RmccutzJgAP5G3GBG0HiqV9EeB53mT1otiXgzCqdZdVhcNmUc34jKrYMKws
1WFmTIb3OaHN6XMsrpUnYV28PMP3icxBMEF6EPfLewKVx+/OKM+ENvPBCfCmtgiQrvph6l3MU8xc
hDVXRDkatyUJS4MXoVpGPHx0vIr8xRePo66TMa4mxcGSzI6WV9DbdGfzyRRya6MeppTFOndBbOsI
RNEDB8hqaOR3iVRGZFcTO5JRhykah1TTQLY0jTplc6vtds8qXzfbR2oOZCOhlNrM/H4bJRNU6Pfd
1A2w3W5dgtkN7tKo+cnxQHDRgXDXb3dzYQ7q1VihkvGtcW/A5yZM1b6MdGYqMe/aqW71/A2lWCbr
N6ujhDuNESdrtQC4sqfxiLn817x9yVMNbFyF0toGd46cysyNARLSXqsE4VmOzOsgKbIq0p3bOa4W
39ImgaJ8afo5JRmY+lR3RFxdAl5U61VuVBnKm2FuOFzibkpr45WuZPiweJ5gWoI7fC4tNpjQHGtu
vg/a0F18ZEefCPfaupbAjNAOO/xjlj0Crk8JHnkVkUnbddaP0oM+Ui82yQ7oKxQoaXqunSGYI4mw
JkNGtUrfdw706gVwxFpOhrU+t+YY9O1psmbwpLBzcipLNhr7jATqyOPwujEg8i35iCPLt71jT9Dr
RTAkjDE4BUullfdayLVQaeSVbsCxht2NmSekGIXp9AANBWFy1btUWFiRcllIn6EIh9WLZdpbel/X
qHgU4I+ag2s2rLUsIxATYnQ4Eota1juDx+56GjieIHrt1SSXIJrbipNYEprmf3Fq3wqInsrMwLxl
tmnzKja3qeqfDDasJn8tLp1H5yyRLQRfLmEjbqDxDeHEmmGKJZBpMliOtLf5TYqoqU+R55C/NGXL
foLBn8hU16nnE5ZWIwyidMUWFtkv5WYnxhVaEcbWA222Qo6h6Jt6+vBsxjq5U56ZtZQZUoTegBZs
nT5yPhEct+36ZCzbtt/BtW1VEy1Av/6DSjoUFmE6ZGKpzi1cRIlfMcX9ZtyqfHCS6SlhbWYciPqk
z8T0IKXV+OMtn4yp4/UsgO7mOG8ayu2YgSlZ5HcHwqzZqVzA57tpAMalen4s+w5ww9au+VzlnUEH
7lbyh9In9CC2V8Z14sLOgeZXcvJvRa+b9JanQWUKGRVDXsks1gFEWv0NTURZGNeJNCUHuIsq0GDC
2zCpd9aDoyblX4M6edPdRiiSXL9BZlyEDRmRWq0Z0YywGelbToCb70cTSJR6KpHl+JrfrqFpPXY3
1zSDkMe8tb4UaJfaEqk/1mcL/QfD/akofL9/t2q7kN/HsmvXH23n0efpLnaiyrMYRCfsMKdPO7X3
pRI2T6XMyANVhybwUv5kMDmzDGuwt/LVc4XXX8PDif6KuzLtv2X55KjXbmlHl3wkxsOh4BYRubyZ
QT+ag7YSg3neyefWxtfPcdHvmloXzW22daZQIXU9QfHVNhv6IcNUlrq41m1AbntUIn1NjrYamvWa
ADWjO01tKdjIc9Me5Zvi82mLnTfOxhKEhcobWxzmfOH6zgW/zxLVyAzpYhXAD3JHK1oxfk75kraf
RbXwwTwo24KdRm2SVOUelZRwqshkli9e6KpWzJJloxv3rnVMAuYj4ugtY4yXvCuqs0loV33a6inz
v5o0eNhP/exD9h5S8NDN2qmtkvKRNTqffeS6uG+Rw/XM6y/l4ir5uOTlZuLhKW2fyiVbLD0UQu81
7xPFNczqWUD5LpdtJG9UR/ZGM31IMsSS3gdTnrDjtYJ06hg2SBRe3NIa7VwQ7MlIdxARQvqHSjCj
HTYaEvOvWw6i9AG8DDpJO0QnFBEGmLjts4IVC8ZdWuRddfIvrZN7yhL89Rq6dQgemCXsyoRpNVE/
sAM0vrnLRGZTgtTAf2Q/F0y7pY+Sb2uyT8TfW37Q8HN0vwi2RknHKgZJ5wlTVjFfUR1vkE/Dw7yp
T0UplWGFRTrh5sK40Qb9tbu2ARMJdY4pqymrYEnL6Zg3iReT7FHJ2Fb9MAY7C8XeesWoU9Q3fTUt
23NZjnI89Iw9y3CFxrBfT8BVrq6jwmuGfIuCaXGDr14p2/Rx0RsuDsKZE7wDB8XD1+S4TfvhFunL
mu/ogXOYVC/DDhGg6VoO18qzNlwFqznw52iqbpiQZkzban+kGdy3Fzt0Najvc7nNzT3Ti+BzNZeZ
Vg/kniXuEvWXIfZMdoWe+12/zIFZhGNjl/UnuZ3z9K20GKpjtjHPr/a2DAC+OQU7qwLqtlqyQhMH
4u1C41cO2kE3zYaXQeZIRwTP7KEK1bYYy74XeZcLiNgApXQoEUCXKDIYeuY5lMjN7DvSgyYaMnOq
3RGZlKPRqPMUFP1Awfdw6bzVuT2HnioIproGRBfGfSBaSM6qNSyXARPsd34J1GYHL72f1EkW8Yfu
wYlgc4OkDIkyG9eH6aJuQrzVSpC4kNslHYMQIgModOBRqaOJXo6moT1CBLSK+xpoZwwHkyS6mZcS
znRXI368HCR+l/sU8prMK1dWAuq67LOCrh5zB4Fs1lPYkToZwIN20OT0NZLiyf6+kgByl3GS9Wwg
k+N9n3XNYR6aaumme5DR1vjhdXXPZXL91mag1u7cVNaO58kc7FsI+GJiSGZ1eOE7pv68SpcxOBQb
aMmeZQpwQXKw5Qj1BIlKTlz6QizZblrpJWXspFRb3NoZIBkxHuCF9U0gjIzhU1VA9t5+bMd1+WJS
woVUKxtaAnGiOig18HfpktYYIv7Q4zdQTj9bWBXsvDgatgPpaLlZM1xpRShis6M0ZdyumIIWncWN
UuXqHLV0rOHZsiCbdkKUQ+sz+FKg/sihl68kQCGioHyS4dLebpbALpPnpCL05GVgq+2v1oG7fgjR
7rXJcbgc9UaYdOOlai/1DOK048pPqPbckbvDjaQvO9gYJolXFbvVa836i0H7YfaUtZku94ElUm6e
FYCL+cwZZ4TJq48I4BjMgFJRljUIhZzUNbsnLyuMlrPXKGvVXrXB2Nlf0iZz/R29iV55xaxq5Ffo
/lNSKQgnUUZ65EFZSSwPW195N12uBUSLNRVWCs+i6uy7KS9ik6itPdnvitohBbxerZGcrwu12WRR
qZTi0+lvCdx4CNoH+xASyuiwwTSgYOsNqqN03MuOstE7a+KynmHc+vaL4/drdutTPb8eHdSz4jYl
OUwRFNa71hedJ7V8v0xb232hfG84UwLQFDflOKTye9l4s3Gc3GkynifR6OyyFTv2l3msZ/f7ktBa
gwog5emxr2ffXT2sL60P0WO4fbGYYUsOr/vTMlfH2Uu3DoL7UW6Z+iYo3WIHcpngUwlTUFYoWKeg
mmVokqAznUAQneCZejGvCEi3VGsVgbWsW4G8QDf587ytefAwb11QPK+eLBqx26RXeEZI2243fy7z
MKq3YJFqfEoq0jKOOa5fp45borIJRapGgIMJv8M2G5djQhBBvNWF1ldWLrP2I9+6FWO36+ZW5SAQ
VApJ1Yx91nH3Ui+iu0faQXtIRP33bMJ8oKCexmgVwlpuSdJbEEJohqseNLLrlPG6lWI074bWsXas
H9YXB9GDfnEbuhwKdFmW9nNks5YDh9RQhQYgN8EDVDGJb+1X5eEXS0Ndkr79qaeq3j7czHPhJ9cV
fnupK2HgOAU5j2t0wss7HYNzrPNhPBhDMzwVSOStr51Yl+FunN17Yy795SQqmJo6zHn6f15Wm3m/
yW41YxeyKKgittZpduPZKqCknISCtkPR2NpkuvB6B6FU0GZT6JAtb/5o9eYHKkxKpK4sQy4Lsw2R
uK3JFQ95XTu7xZeudWoG6fRPNZHb61GAa29EJW4piDJkou/eBRcS582bTVDtGBGFlWoiVE25DNHI
JanvO5mZcxmtzHsbLSRMKc2CJLKtvqQ8ZF+b0Zffu6xyspsJJHLujuk0GNttX46AtDHDnuitOLP7
Invu8jUn3Y2uLzeBBZGtv9x3xgL0ujcmlmnnXIwdIEk8OKlXPVKmOXtjCMODPYAG8ByPRDTXqD27
CGn6Nn/oHpKUkGSvuEcJSxd6Xh883y+7H6gskXdVTsH2HmUSTOYiukoNF+Y7deztUCpiln/4ayaM
l6HoM/drDXhTobgnVNIOYGmViV64bOr2Cjx+1G9MzGW/xkD4yNP2MgO8ve/NVBjJqw/BfcktQoU7
6mv0iWbX7BsD0V2/V7lJiOpuqBctXyeDjrJul8h1Vp/enLOFhlmew6gw14CjDJEqzYRDp0YFnaJk
tEjLPw7pwCZzMi2/dJsH2tEB3yITrUd5Y+LyMe54l8Fm8hrOZNxPOu/Xc0FVeb4d51Jw8Ia4EQLk
yKmqaVePkqHVfXmHOta1fuJjzdAMoNjMkcf2jfKK7EYxD0vYQatKpuIucVHZdyGdikF9H1APOqgI
E96c3WJWEGo32OgWmp2vDCSl4QL+ROQzdI5XHJxmc9xbg9vFgLxHSiZerQDI7uyIfjDeSVEs+vwt
dTcnWa8sl/tMPK6jjUDNS8tmuXGxdGf9y4Q3wg9eJwtSAFNACR0Fh2yg8Ytg0Blf49FXyfiwbUlV
jGD2s2zaOF8FyStXKJnavD9jEhrUZzAro1z2rZk3w65aTZlsxwZNuN3AYbHNyfu1deYhHmxDTCIO
nNFUfEnJrXllM6aOkUDoLnNP/tYiworJ8wmqH/RtIKuqumUx2hBnTed9zb283p7IhnFSK6LEYp7a
91wnJbSc4xei2jCzUPFzO4MzlGQvZ3hRUe8M/RhZTV196TNfOm9r7iXNdUkb4PLJKjH0V1DwOtWx
h+o/u65apJMfuc/p5oWT46bzvQmlx63gIjPukjAdsfqJuOvKtOKlfCszfqxMztJgnk6WuuPzbji8
j4tjhVNMBeARcCppYsnFPhhtrxDZpnngbtVTgoKCGcdP0N9/LU3RBTrcHJqcsusNx+38Yvu8rIoN
P8AsoNxEuTp2MS2o9noAtiqGjxrtj0nqFt1xVLwua67lT6vu0CrHQdE4MrsWXuZPrz3VSsMagUV2
BTrJGio1/xAgsVMQN0OX/5B5U5dZiB/BXhCBAlA9II8ajfo0ToVJObrT1z6PWlmpfu4xNOJYeSub
KSsdJNRob5rr1tqQdaI+QfX4TWqW3Pa26KTsi8OckSPrhz3yInBr6PkSJ/xiLurFL7Iye+xM25Nf
xDywgTGwF/M026Gdgd+3D4Wk7QDjBNsk7W4+moIJI4BsqyFlIfI7Hml247rpz4ABBvvBzFZpp9eQ
WKUldwYKZnljl6XoxzNP3smSV+iPPGBxaSzbA8BVMgZ7KyjFdyIHnfy732Vtcr045up/Ux0AhxFN
Nlf0TcBDWjuzB8JDwJix/fXhklnWIEITD+nyzXEa6cSViQbDj5NRX275zjXX5jz4/abX0O4DPZ0X
uhwtFecDcJYTbVg5XQtkc6zGL0XQrUbOuzMWIqrsqYIfCRfpDsaxz2YHa7eLwEDf4YLU3s3abKX5
bJpL3j6oAqmLGUE4sEOzGcGERa1C6oxVJhizVMWFkRLeESoSX6iBaZfltk0vk8GIVkpVcCBiMN+q
2emGG92lGpQ3m6zlheeERu9mpdB8L9RAc4X1iKLq4giiGAQDbT8kKqQTDAMzv4sxwzvw+HS/LTZT
QotHQldDcW1YEMlzbKBtytH2dKCnGsJvacY2qlUT5J/KrRseqlmzEgkbumzcmpwIQy59zKCgiqPt
8ZTjepCDUq57XEU5miE+Av5wmDYnd3att7AF2/A2Tsua3eAeuxmHPs2Z+Vw7QFE+aJ+bGTALOvew
or21h0NR4l8pyO5a+0XBWrqgq3PcmwnNzYhDpp736jZeUTwLv/TTk4X7qjDuWrsdpXca06pKiUpM
Ueta2deA22yr91uOeQABmQEZAaVeQ8o2WwTKloHC5HaureC8Gq5z8e2upY/8hsHJz+YjkSeX9W8c
F8t3YwQTtZvsMKRtyNHE5mzGJ8hoodRhddFgfjeINGiqSAiA9ldDZ/DKPHowXzHIdcCTxw3EdXxC
YT6VuynTVf9JFvbSlTxoFit9pulbYPcpxABDBb2Qe5kRGUW5LW5o0Iu9xaxky3zcPMcVZTiZCzNn
yHHbuWj1W1EMV/7cpd4Or77kHMAJ7afzHjaNFqnY6pZkpi/GG1l87La0n40E3SAcC9ezuiLWZTWz
KHV1Ay8/a9dYIseae+6ArFoQ3YVVXXlFT9dtnsPb1glp3cdmtRIQZzD/rrrDwNU210638eMvlFWu
UZ7pGvdTgf1jxWVCI9J31SOd3buE+uVfSCpzUHtLXaLLeeLYktlxaMdaf0krCOeflXQce30yvHIJ
YBXsLIcZz9IiBfg1NGJuZkThENC3GzvyG7GOd9KqYq+eLC8J+wxytSRVdAH++bGY7ayKKxYa3+C8
b1ABV+FQgbEVoVmbzkKJmO+WAhYMSj39MaDMuxS7lONWf8mrVertoIYAcOeRK5psxq4IBh9oeWmo
OFhu8NQG4ylN0dZYDKPt5uoHAdhinUbb8Iz3AQeoIa8BgGt5Hcyd2LYwtxyg2y6teabYWpfNIXFI
S3oh2hX1fGg5nei+BSVqU4jBKjDQ7l4gV2JL0Rj2HuSF5vE0IgfSvXGFd8isvdAQwSYZkDesA5iw
9XDIRxIOWKxW37Lek0ZV/nYOBmwgOxgzhFI+ya7QlUJ1qfT3Y46DCAtoq1x3uUJv6+o5XHmO84de
Km8BkNaYp1RJ+TeAPQLV0ssCFeWlWMRbB5tW3jab2ZQsV6kpEIeYOq/aJ+novtOhxhdag1cVGw25
miATBzrW940mmE64Y4n/2QcQ9Rv1krXI0Ey7eDPrM7SATpzI2XCZ7JuiHVHR2wzG3G8DvZhunGEA
6ka0wEOxvnVkzOuveRXQWhSaK3eiB8WPQ58GAtf2vWtcm57kfEJniDhMtSBVkNy2HBcEjbgZB5Co
lVAnSGBnGfoIEfTIoZ73bae9AybWgXsGr7ufHIKyr9Ph4OT4LA+FUawiQEzkZkO5S+ak7Idrh1nO
GTFigrYzGKiB2xtgs0qDM70+PL/YbVAHHIu+rA0dZWNNY/IHmQVdvTxnnWd1/Y5DSKw2wkerxmMx
zlxT53Ygp6mgYZeWGqu/TTaGNhzWjZ8k0QzksJoI2KEopsjJUMg3dGrO1bbcjujdrPmnDTpS6Rsi
t5FQ7NqhyYVYQ8RhjPp796KdSdCAJb1F1MVq2GO8zlM6peKeiVwScI2pDyBfvqpGlMF8I73Sa5cz
xk5n9CJiHqc5iKGDWRvP8yXsgZx/H2HFwyJFwu9Ee6iqyxMNpt1S7+mB9UR+mLpulJgnO6fdqlDz
6KsaHnF+g0KUk5D1/R4t5NraL+lm+P5cR4JJzBbjLsOGWPp+OIxp4TePC2u1hE9HHwtHeHHwAttj
zpVW5qUOJkhhTIvazTPOg5/FDH+E6vmIi9HoqGsG2DOK/M1Dye4NEQBObX8LGCZTIgI3hA0q3PJ5
BXIgwresz1QEZukUm84MvVgI31ZiNxD7Kuo9olS/a9yoAOfMam8HrQuFWGObrJOebXkbYY8PCh0r
M0GIoF2sHUJqFsj1GdA6OyXolufsZPGsSO7FalLYhEWzgEj87ILW7z9HUrNZcJ5+Cwj414/lf6Sf
+v6/Eg36v/0b//3BYd/loKd/+M+/3eQfne71z+HfLt/2f/7Zr9/0t2dd8f8//pNfvoMf/PcXjt+H
91/+Y1cPsMYP42e3Pn72Yzn89tP5FS//8v/1i//y+dtPeV6bz3//y4fm/rj8tDTX9V/+/qWrH//+
F6JO/vX3P/3vX7p9r/iu/7l9dt/f/+N//Sje//hNn+/9wHcbf5Ve4PFXQxFsBNLjx82fl6/Y9l89
DxGZJyW0M5lWfKVGu5LxJfOvhutZmPoDn44D75IPgqTn8iXp/9WXtmMaTE2WZbmO+5f//cv98tf5
77/Wv5B/fa9z9EN89yV+4r9jKTzLcQz4NJtQKcf0sX38IZ5iHbvFs/qpYlNtpvjSOSLlem+3lRWS
8ufvO/js0JxcfN5Gkpxw6p+lU9whmW4olKFXgjDXMoZ1rGA7FNkJTXvahmupkylCB/7YttW0A8I9
Do6b0U/pj7tRRB1czL2h2vyUlEg8ZpfOqnRZ/iSs4rc2il/fnOVzoS6abzNAYXOJBPldaM1Wl5xN
ZA7vfOG9ee16m10qdwLvdvDdd7jvp8AvXhNdAYJ23gdNptdyaSJXjm/BFnz+7mPx9yv/y5Xmr/n7
Ky35k1EyY0NRkRIdQK3/+ssUgMGEm6h6RwPiV+31b72vH3KvucYDhNnCPkJ7IyTM8Vsv3LiYciJd
TBhB3J+pYpvHuvIdvx/gSO+GiIVhgq3Oh8BjFsvdPoSEAsqsIiP3f5iZ/wWSvtiNLioEGy3apnba
QAvodoUd587wIDYfL04OD+j+WQ3jr0krHoC5wQea90ppDUTHHxMpeZBLg5ADY2dOTnK25tQ+2MYr
sFS/q/IBsF4l8sxT659f4P/r+l5eNXC4k2zpuOYfc16KtSzwJ9bGrjf9h4LKz7Bwqz2JJF30z1/o
1ySr394ed63rookBDYSM/vUP6enSInJiQKk/TUegsXbHurqcJtMPDZQf581f/v8iu357SYd73eDV
XNDHP4bnuhX5HOBt0DhYxs486o2oGryHgHonFnJnPiwsWn9yPf+Qa/VfLxp4vmOTNhRwUS8ZPr+7
e8xGIqua+2UnAWxOZYI/yX2Z1vo8N+V5k8uddrdDakog5tE1439+kf/BZ8iVruvzluEpjN9yaH73
4jhPErKs6mVnVD7pBctyJO4tRDNmwpPKF+2Kh9T7s362f/SirJA8Em3bhLP8Q8ChSEiuX90C/1fZ
36XWs+PwZqc5rif7DWK6iDYbE80/f6Om9cfngmW4fFw91yD6yMbI8OtlDpIVoWavVgD59pvI09su
tW7hQ1QMxqjivpo/7DG79oFMY4KsXHGs6Kf8k8/0P7h5PMM1fM4pThzun19/iYa9x+vdkr91vhzr
oiTaoeTzpfM/eQr+mrH922fK44VA2fFbI+r+w3HjW0NhkDYw7/ygwTa3Im3JzvZ0vHyam4mRv0BB
bL3/80vs/JbG/LuDgBfifzyBLR4MUvLB+vXtoU/01gxbwi63vREGNXtIhajOCioE2B0xhqPZi70r
M1N3aql/8ImEiLQvvZP58F1UD1zxJcYzgG2jLo6Im16qrujDOZW7aqp/DKJ8IeXlplZqu4JHPU6j
uM6wLoUASOzpAOru+zTKe+IQQfqW4IfZWMzDCDQUIfHqec7qj85UbzKvsAZuXxm7vy2FovMoxuf/
nIK/4ledUbuQDATdTxIlAeAgGaHXrR392+Y7kQo3tpfta5m+Fv3yU+cTqnBd3TvEc/rqI+PcXVJY
aT//ipP1LlD5Q7skt82MNiiImMmPQTlcmbPxSIIEKk60Uq11RI9wYVd3rdPd2vl2a2z+HWbAPMIb
+dSR4JUnLKHtStzJ9UiyjWl5ENvprc2UGfrexZVYnUtClIqLAtB6nrsqiy3kqnu36tJdabcEGY3O
yV7E83rZc5yB4vg2839kgBJ7jBvdmWsIOmWerTY30V9t+MgN6uzLBEdt27wgmBmviS8ksafSZ1T0
wOCiAHOu14NNxiF/hDG/bokmPsD2/pzlLduBwt/cfJvpC44Ip/QQQqUw7FP51Nivic3B6syENmCU
O7O19Df8MX+qpSTxRMJJBXjSzS3ZyQQNOI9FilRwMEaUVC4RJkR5JgRq8DIb1HF2YkMSOqdvsi3x
btOCooweaaiar6wN4mkwrG43G+LJHqwZFYGOC0rZIqxhci9sIzk5jfjqpeMBCV55MmwU4Wh0Dome
m/Os8nSflRb7ABEPKu2SYxrc0cGhz5tyH9FLrtcCP+YReUYI8whP5kwj2uvgireM4xqp7q4tl/NA
wMIXCcUXuOmDai3WxiU/jBmwzWLrK0KV4pz4nSaYn6T1sixieEItfrSyH6lv1RESimQH5fhmbzYh
/jVIOoUJeSRlaZyzXMdOfzvhcolr9vS4hYuFYY5WI2VRXJbiownI+vNbIxRZMN2hTAgMCzlTPt4K
r3gdxZTGROK7MaKxNq4S74BLI4/rvHmpg/WHPQavCsYQjZAMy3xS3KgMQtyrCE+Jc9i45XrbG44j
F2rwpvnE+g0CJJ3yP9k7j+TK0fXaTuiiAt50YQ6Od/TsIMgkCe89ZqRxaGJvIUsv7i1JT3q3qQh1
qpWVycMD/P9n9l6bvlv6sFit4bXKFp/j/TLZRpUoNxMChhM2gs1eQ/PrChoDmyEA3mUEtK4Vly3u
q9lmNV57ktWM7jLnPiUOYhwlnD11PiMsQS6riPMJK5hDTzm9FZV8D4wS8EqSLm5QNrFLkJW5qQuT
lZ2oUq/lPKNGjUFGV/s9+HB9gy/9luLRPRRBep2rQfUHEaqKMooEvZhVcUQSbhcoVVnodykPaM2q
IpTeKtwtRruTh/hVbHPNaXAv+oKKZ71A5l2qt2zAsy1qi+x3p5H9wX4Yhu9IqwNXb9t3aRxZl0pV
v23laPDAG9cb1pKZCwD1biErpxU1v6yp/MBgf8lniA0quTGgF+0+C9/OJr4+zG3CaQlZWoRa2NlZ
XUD7EH8hizrETFzRqRd33D04seXu3CcZuhD0wA4peU4dTD9yMOORbbU7o/DIl4VDiMvdEVm52XFS
YDpE38fav/QZOrr5Co9oRdlytEF4B2J/Ncc0sGUo7fyj+Ynzq9tBEtBmFZRkdpoLoOzBaxGxuk0C
Q2c41dOyzK+rQcnOl87cY8aaH+cYw4jKmyxICMqHHpyCjIKnm6Z8U6mmH0v1ZzElP4x/kmsTzQd5
Qer3rsryLQzPPHeY79LqsUs0b57osKyDnNeN15ny7It6A+dvDJ1i4qeKVCY6I5rgU8ipdddzsdiE
nPlhwdzYEKtpVwvz4jRV984PVOzSuEBMNem1w6qImfvcTbZcT7XNysjwQtoEJ8MjeZkjTWPcsSBC
HVunXqZsE2usK+JA8tMUvg/YPuFuyQKTpLBBzF+J/sD28iDPNGizaA91G21G8AmB0rBlU2PsPS+s
vaDQVABFehYv22QaEQGKzORSxXyWw24zmtJLgM8eeRunD0yCxTGaZkBcanz3FrrAoHjC493aFtpn
L24QsOkFtgRltd2h6mNtGmQjw8DUYCImjokNKVI50BOPrgBeiFms3f3q4/Y0yay+lO5cLPhBK+2X
oVTLJuqGM3P9axh3shvky71Lqhc8/L4kRA9pJnxVuCalQsjOBYaKdC68palSp2XTo8LK2ZjR8DhH
ebQl9/alzeDplIl+kHTlo54Xle+0fGnwTrgtInck3QZzVMhSUpyoVxm4xKI8sD6YjlMtwipQ6JFb
1BMbiGdM4NEiOM3IpZAMl6jlT6MkemexdJC69kmRpIrHxG1VPXoYE/02FOkJvQsiowziN9SkWfbn
WiDkL5BRKSD+KI3kolpGdtMCbllcL56eITUsuCVtWJrrCz3ukaz9xMawxQxxoMv4hDrhLcdcyEWn
j5NP3arHPSq4XRHHzoiFD4uGziMjzt8MASFk9iYlkba0NmidR+hz2va/rtJ+RzT8pUjTRBpGSVLl
td0w/n1fhT2PpT/jJi6fvvT71LpleCQ2CHJIXgkQ5wFMyJHkUF9MQohwpKIOqpuWzWk2YxgSP8qV
VZPxzNkad2+SDd0WV+a8MwCuUKYUhLjippfb16Uv2gesUZ+5mHlWUN0xxLh1lGVnbGvfqx9gj+8T
PKXxASVJ2WRYnhyjFCYXncAuNhrhXL/+/vj/1ODsPx+J/WWG9v83W/O/y3U81f4PmK7RXf8X07Um
/9d/YYT+j+M4/oc/J2uq/gf9ME04HYVlMVtjovJvkzXlD5XnHcM1sGX6mTWv6e+TNQThJiM5eX3S
CGv662SNJkzkHjdNJkfyPzNZ+z1c+svjTJyMZugy0zWGEv+hgzUnve2VSM29tJa2KeecidSR/d7y
VcEt2IxRSweU69FNi/wi0+JDuJh+J+botEFt7MFKNS5s4hvrD159A+eUFEECERNy29LZbcSS8e8K
d9Py8fT7P1k7LnbdqDgzW/m/CZ5hWPZXZi+929pEGTRP607TVM21h/yHljwap1anHqCJKrXXtMxf
9Qp2YtD1kde89oyybQKELL8h3xSQJg6l1MTDJhKjKzebaRQuRVaNGwGfiMexf5imcPIk+E+sUh9Q
PH6Jk+V0dWO6wtTjUZcUUpiX9mGKKiBCuSCxFJVOqdz3B2Is3i1eVAbc+Cxz7HtCKHA1qOW1S8NT
W1p4cAjJgiWUvEeyfpCl7tbXZr4tx9Qd1QyBmjngsjKzaY2+FFiPxacRlknUdd9aA6YU3sSG+Qd7
eGIWpCF+gYbQQLO3etdYsBJ24i4V9wRu3RiRXNWmfBKW4j2OfoQ2P4NVYUndgDDBTMgFUTiVaOxG
vDN1nzxrjeRwX2yXJgT9J17ANV+VssU19F60rthnJy1sfslRd5Pj8VWp4l2FMS/KVK9L4lv7BNV3
m+rtNsgGVwyTQ6Go8HTLH4wd+36pt4uoKHBBYdzNQ/ROqJ/bl8mDKiGTlRv5zgL00s/RHZ80MiAu
9RSEy7z4Ixr3uZlPUTkded/O1VaYq2OVNhe2tAIE0GEjNZpvqMmmjk542nx88geilu5I/k9mGz0q
MoiPnayEviVUBzzKF4SPb7kZntGt7/Ks37Ek3xPm8KjLD1lpQoSsb+KSuQaMIJQfbplnW7GSwV18
9ErriBhiFTk+xZ1115PupV6yCwPFXo13eV8e0mTw6rrx5+gUIo9uZ8OxNNTwuMfP64dhMbQrsRh2
mGKtFc8ebhFGHivGrmZrHsFxnqaGE12qCKqua/r2/K3B/jAhaZUSFv5S4MGLAyV3AWHoqJ3yS4iz
N01b3oJ8eOiBmDSl6o3FvOso3c1BOPfScOh09YQemn0OjYgybLlJzQjpcLLiPGrlI9SkV0y6gtNp
01eAxsYuxXTTVBT5wqGOlFO6CHsURC9IKa5mmwrOMJlHUo+BZfD8p8GxVdhmpcJnqkzHOo88XJcf
eLeZYnfsphcyEOM4eKsF4529OPyJEyDYrZAL26qa6KXnbSVFR42DJMuFXYfmvEvN3RQi9WYPms9P
gOk/koKyfCzo4ceeiqVtPokMeOxGBlHsGFMTx3m8mDK1DK4QaFZOixC2HMajUVYPkvxs9MkZMZ7b
Nk9oVVx5sjxL7R2i1LelFr2xS/0VZMkZbhPx0bIL2/Mc5+1zyHqECYDyMy3EAkSScdpY0fTn89Rp
p/WPmDLOw6nJ7xadHprWE0PXu2z0r2Oh3pJAebLKbZ1r7/Wcbk0oTtj5Plo1+YD5+9Cf6lZ+VIdh
a+KBqkrpZDXWmWrgtEzRDj64TYbdEQ8Lwoi8flpWK7qSLBcxt7ZRFx5Go9oC9vdapbyHJU2kko/f
FSVjtYxHdAI9v63Z6dQBZtMwfQ+c+kHYfMZ9/1rpe4s5eN9+AXj6FSZUzz3JRvYgIPgsFRHHLWmy
OmYfEb/FzMPCxj61JSkHtaK9hGH92lvyS0eRvw6GWlNlgyde24kVQCk/Zqz73TGuX01YPLZZfJI/
eJD6ZptN+TYsc+xVyWNW6C9F0D1EauEFaNhMQT/NvC0UUKd4qtyhm3xNrW/SJF9LObuh6EEZj5oa
BPA2QwdrJ4bXSw1Ko2g+9rl1w2m6XX+F8IDf5eV9yNLQrsXcQ6crbyuNnsEsOA1jmuzuQVG0o7wM
u1pZqDThGU/pWU/yWycU3qgQf2Q+1535iPX/NRTmOxJEEH6oV5f5oQ37izDBq+GL0NL0AUjYiTPg
pRXumCQFR+DDsZaKqircIkwfYqFldQo9A+O0M6Uz+xV1Z4wt6QDzJWB+wor/JLbGIxxiG6eN7iAT
AEqbvADJgAAfHVFqbkOdWSEekYIRCXBb+jIBiM1wKIZkW5acPn1+QIfDt4Tvaj3AurH3zXE3i+mp
iK0fQE6Wuw7NmtrXkPeLoXWyuuKCcsttFflc4BS3Tc5JMxC2tbwhnfXeJ+qroC0vgzl/6lHitB12
IkusejcqzhMRGhjEYDvVpXDLanOfpDs4RCfTkq9TqXI6h889KdHlImyLJt7yWLgQePbGlOwn6bGN
46N0nudgXwz9m1DqN0nLD0HwTDLUg9b3V0WKn6DYDPMDP9qp0TsGDYrhlsvTOuaz2HBLgfIsaNJN
rgmD5OCqRuPcSMErxA1TNz5KMHzlK0aeXZIkmw7JBIm/64UIn+apSRsPvuVJ7B+zttxaS3dGSAIk
YkS0gYQimEIfbfVND7vXVq+fzYRTrzXQoXbz7IPorTcwmAyn80ZYUe4IZAKfnHQby2VHilXi5LGR
O/I0vugMReUxhujNEtIeg/o57JR9LGzkpjkrRfoWJPG3qEefKIzvaoy5Nl9tNHy3c4C5MuRQS/tL
U0f3pM3fNaN6qXWuDLRF1hA9ot33I+V9jER3VNJ3JBYxW7YRm0l4xKMspqpv6ckpL6fLoBr3IVOf
y8w8EA2y7xiqcN+DZNyH6fwrAG/jZP14MJikMi57Qs6RQbK0zbL4zCMcN5XGiLETOxe09ROIFIw2
Af4HAdRwgaXdYKZA/NNtkfunoTC+LXps6M3Fcw0vCjemSGukSvI1i6O7hZVVnct7I2cO0/CX74Qz
bvjzh0fLWJmb9XVWBs2NxXCfivPGlEof1AYzH20rxarHt4D5wO/Nwi816RE0gGQvSX6aivAw6f0d
RcUb4IynRm65e7TtoyK27ywnt+Q++KUfkMZlI4h+aLr42rft1ijj92RYAQXhpdAomCAj54X43mdx
Aci4ZHggU3+UWCVwES+ECY/hVRQYaqjxIdWzfYBZ/9Qxs7ohxRI4LvTv0og8g7v/HJoA46oQZZae
DvuI2aVQs9hImj1VXrPLu/E2S1V0ndoiOOFGc2JF3TMIUH22AC2J8E4H+B21jhd0bbM1hPBKpLi8
EdXxWSH1eDHMwJH1tOMNpHSFcIS2W9AT3Fhf4zSq29oorpDG+gP0WajieJKMdWIFyuUplfAVLq2w
0SYzBKjfIt/Rqod0nJ9od6j2lgkLX5BQQkLHCTPRxxu1xTW1bAgjece6/QKzBg+lFPwa07beFCq3
EGy2V61tGAJioaLYGx2IZK1NRafYoAgKj69DOVghhW4PQJSkNpFpLMP5uozP1lDZGOieyRPg8RMD
jShQ1iJTdFcXoKMYIQe/UL0Il5dN+HWLl0y7i2N+Qau4XYbwV1zVx2oggLkWhNNkZqk39csPxcnj
0uo4n+TcgWkHX1WPbDWf0dh082vUnPDXtvaCYd1bZuMDkWXkWUDDA7lCgq3mz6bFVdF3yvo0em02
4n2NMZ/lIAriLm5dXdBDtPcPGF81dwBI3VQB8e9T8BNn4jmP0h/ylEpvzLnwIk2xxan4pHxVNnz0
I1ZACjChGLYd+wK7NkLL3sQio11CNuCIhOlzJbRkK8bQ/BIh2GYL5luzcgq6MABTyQPxFqGN1Lty
xQIpK9j/D9IKnBThuyuOewqNNcs7vhIKMTs18iMHfG20wY/6hnBbCBvVNjjV0wawT6CYjAhV616O
OFI7Np9yrecuRsWjHomtl0YNamMyby7KJG2wSE57xn5g6LjKLnDNjEuAfQO3l/mJRTF25b4e7Qaq
0EqVi73IkApvyHIAzuB7epBvJwXDcqrRpbL7KZEL4PBOGrk646JnnwH6BIp3WmyjHiCkWFct/Dvl
Bx2fCBAw33XsEu2iWLYDqLNdroGQ0MpY8sh4sFVpGZ9G1aSKnJtrtUpPBU38aqvoxBIwtPEexg4a
BcZ+2T7K3wGKQNJkVOPJ4uBDyeQt7vfAYlMzkG81MNbKOGezscOdUdvI1Du7siRYE8aUAi9rRL9P
SsOu56HwykV/RPe0jzLCbwA1nwewKTaZo2d8Y43NeqyAN86gXDNgpPZBdJdyjEN6nDH4D6WXWZ03
dXVGyyxegL1FzoRSM1M0qqn2A5gSdJdQg/gu/dLI1Zk6844lVj90/NOoLqdNDNWNYMUBfwe1glPJ
mnhs5KDyFIW/OacNJhpAeRFL64bis/ElLLsODKPk0aIcD7o74tzYDye8At2gQ6GTh4DrjttglEZn
QK2HCcfwDW3cYo93R6l1MqAuNibBe6pNLzJRbE6tdpjWDXSasdW5k2TynVyjWuo2ss4XZTIcbLRu
qyj0NlOkb5VIvpkEWcvYRIrKqBnPYwq2esLisDadY7xCUDg+oroiKWRtapvpu8qw6Rhg+/CXsYzs
WMIFZuZN3U+xWP6spL6Jam4/tGK+k6ziQeM7J9jjihPhXdCHT1V7U4ZBOurQ+7gLVaeLMfVqNX5b
S+HCLsZjNQqvsSzDCpuKYiMaBU8cgdxsGUyFU9XKgfvtZNyaSJEUiVsjO5dKfWU9hzXLHGtnajFF
p4VEzJjERiAWaHPwS8HTUMfXJDxVwoiValx0J434nYTlO+CbvTWX/gLdH7DZS1o07bY6hNwh7ElZ
6Ga18DHTTIzqCu9/1eunaInFYz3NpNoajctCAV4CKQeR1a1IaLD9ZmO5WqFfwOuH+Ogp7SFjda7G
H+p1vT9o2hbBOCqZV61MQbB3irxpBsFeZWUoes33rOmuqon6R/DjGMdSBKUeJAgLT7y2XpET7JES
M+AuYnYopZ8E9oPDtPURnO/dmsxDEeUMnCWp3MyB+tit0Y1Av1jHIem3JWX1KkzqQxj0ymOTti95
lvsJHU6eklCx5PzDhIug+S/fIDPfldL4ktgntUJBJxiYCIt4lY46nmNXgOLkZVwKTTS61pIEyIXb
b7WvXggw2SAa+VaiNT+IqKNBe8/y4cuchJ+xWqsmlT1mJZg/maYoTl5SLmjrilkS5Pe8GQuvC+tN
gO/BITfhqzX6axurdgsb4Bw0+VZcS2SBQJUQoxl6f2G0MT31NMzZHnqWsmU+fJ2sHD8spLJgHK9B
o13VXm2Jv+DAiWIuPNT+s5fXjLNqPXlWTHUHmul7IstwCrsWqVU6bMqcz16MP3BdU4/R5C+oS9iY
i15xc0rsOWlO8cpEM6wZzsys/oyS+NZY6Y1krdK24JHA3WWps16u+B4xoYOtDSnLOkze9kDkjRHT
GhiQVTd1QupAwgUdgSGzxfKELGbPuxI7mUqnETV+LwteH6XXPknuApJkO8mbSzSomj/34+o5N4kf
njsJzKfyFMr9MUy0o6R2ywbpM/yumeWuaVvlcRpp8apGPmFFKG1CJFLpZLTD99hzXlRiWztxI09e
HXaDq0kx6gbY6JyXHFD1CvgReF+0wBhdU6rvKOH2taRlfA9UiixsHRGZgh2alwRwEUMNq/OSXGWC
aLaPkjxfjMrHmc2wIXlBhEMoiESKwMyEDl5Sd5ybS4rolI6/HYHkixzdzWyDsDk1Yti6Q6vu8mja
LRaYUlr/u5AueON6FLvYEyaip1ipDy+hPH2pQkE66oY3Fsc8x5u99Mj89Sl2BgiC25Jlrq6zoZEn
da28o3NVBqckyg9oLBEL8DZWoYG5bmDVaGgYO4RLiHcJTYJywah8gyi4y4agdpfojB0BgYAu3+BA
TC5H5CMNqV+K2VcKF5CWDoVq+pSUwn6eSKCp1JFdrqIkfmoMv6R3Qn0AZwENReWVK47R5gBDC7rq
EeV/FaxbEuYli7RWLgOPiYoN2F5KgE7AaxpHQSkoRCCGs7Hf1K1FOS0Eww5gX++Zff8DlQyND8bf
IP7K2RraBMp/TgY/zJiy5Zi+Uyl/kuh47AVJ9mThGWfvPo/TC0slfFxzAIhrkDYNGmXO2vDJqJQ7
eBkvDrSTZBRYECFHwF4m/id96kV6lzw+0jZtDTM7tEXL0kVcLrh27KJKP62KZ76Y2WqGGmVDJBxG
rX6mV9gm5La38JAVU7tPYKEIf8q5Cmhjgj5+KEeL7W33oCrf+HMtMtMoL/rfbSOup0Dn1RzFPAWm
Ysj7sirvncg8ENKgZ0ClQYIjl3yTAS6FBQ//QjGWG9EuGevEMSdTdNJW3ANBFRpPwQS8EeRqdpn+
vHEjknukIVqvibxpZPJqevm8tNhYaqyUztCN4l6kTExmPGUJFn/0F+OEKsYS3DC3SATAIgd3AcOd
mDSbMKDV76R8T5lWPiOi3E3DKHuw83onugMpBIQowSGUI5wEOQ6GWNsHqbwzC03ayGXyRNPBSEwu
SpfpzbHoA8tvdeMKVhcKjtw4sYQVc2n5gLGSc/wIllfMJB6YpYUOFBbAogP1wWoG5ibBscW37GPB
41sjEqYc6xh5hdDsyyKlG6RwIoplJedJ+0kgeGWM8R3hIP5AiKp5VScEbiwbfrX03yH4F2RLykvS
PwO83Ft6dWXdesKGx/hBsDq7gWWe4iv36Cio5kG/J5r12mRwT7TSwqswVs4y6ucpLG8hFCUby73h
wXbpSZvCjj7nnG8h9sy2xxVcLa86Ngh3WGiGVOoNI2t/hZwCrjX1EP3EZpNmw9eigiAWe0pu0+C9
wW/uWor8SYPGcxiFr4I13mGm1HYosveMm+FLxb/gso/B1S3sZYNjm6baE5P6KmDTJns5qvy0lNl+
95DIslEgkK3lvidux66K6dLIHJaFzLyBSMv3GjsEaDIToUbdOWO7XNXOEJ2pUlnDw87gHBIP+SiC
yk3h0KPAgpq4N8AR2HPND7IIsLCMvHusDR0pR6UqThU68C3zc6HE3zA+4BAZ9BWylMq+XNJSWjjn
9OobONElk8FmxV96Gs9OqczA3UftRciei3R4kJLlm/ZHasvDoCuEXEmPRL+8YxhlUiN/VTHgHXUZ
v1Jx2rc8XuQVvIMChElrjZ9kQ1WeMQGUF4mrcKMJY4ZgvpNn8220wdfU1arfwd+yc3Nyu+qrliI+
RifQ7vWwKpQhBwyf3SG3+qFOxZAh+loEnx0JE6LJB2FZOQBPsEPCmrKxtTGAy7SQijFh56GjkFZV
Ygra5DgOGbgiAlDCRpRosy6avu+VYJ/l6Ly6ntQ8bJNeM9c/Um3dSEnat8B+NlaveZaZggnq22rb
YZzAdYGQWioJAeo6asIi2FCTnIi72IMbLvX4LMjZdQnjTY70GZwj66NI+JWD1XZkHl9CumZQYPwG
fSsB1MBOsPDiLj9h8OFZG/MN9FO8cqZy0AcGTQJexoWDRek3XSuCi11CF20zBZwyHyIy6Gxd/Skk
gZidYbBsVadpNp6RRkzUnfxmR5FOXZA3JqVYJXXxiyjwBCl9nruQZjs/G0+NVPJ3BtYdBtEavmB0
YOMPeid9aOqbbnSvsI5fprF501PlZ07Hdxx4/NzmodaGccvUhqwa0Y6QqPeWD4pll4SvOFv3ueJR
YVTsoOZeBNHBydHI9DTN28jvUSycZTBpE5PONzoDB+hBq7nHZSaIPQpMUZC9eB125sMujyOvxXzL
kSc0ttMY5mceJz0zPH1D0GDiaSIHG5s6dQf5DQ+MhZwq2xpV7eX5+CzyNtqzMZ2FXE5O4K2gmHSi
saFaRdoWfxSD8WM0EEmrySDhhi9IXF1pupT6aCDsWa4MbtDgnGMucJhaFShAHAnEMSqPlHu/Jexg
HYia01caIf6ea4QqbTp8gTH0tYxLSsTmF0noo4NlAHpABaNWyB4rojvLYvZCQfenwfo29EDcKGbk
iam1H0yBXZi0l1ALu9Btnwjk+ghVCgeqxj3oYtJxrZ9AiXsIlGLEDL89VNjM3GYi2zVQXnHuGXv5
lrdQ0aBfGy5Si49+4OzT7/oNdRgio6azNazGNvqs0cfT8RjJwuzry8xHApmNcbaiWwGI5BYCyYXJ
SEB0ZmLdUnFBIjEruXPywsNuhYW4KzZFYtE4zeI5wlPu6jhwZWm8KsXUInxbM/zGb1BGJGqQFuKn
1vAAaOSt00GV5+GGYcEGGztHXqfvZLIS+Ik7gCVt39uwLVF1MeWPulEHMRwFoLusSxLGCQCfueT0
5MDyEftsMbFtEbFs9SVOHDkmPljXbsCE+mMQ0+maSv0Gd3EnpmT7DcvChCKa1tZ3wGZcyBPXnpQd
rEr8QWqUbBUzQRhV7nk+JZON2lCrr72GkAq6zHAc0uJXW5mV13S83EIssghpbrpcsoJk/JjXOuKh
VoKDiUt0VRLqQ5/7WjFvIS2UvjlEC5b9UnK0tMIUo74S88LtC77SG+EUUUo8z/PCqtHcoWE6xW08
7Ielu2DzdIb8YWGK4BgBolz6bX2qKRdNDtkY7gQcpOnCEvy1SHCaN4nFZAlyujPKoluKj7jYnifO
2CCJnltwjxsTjJGDDenYBvh3p8REKJPvtKa6jCxunSYiua0UHEaRF34PkJ9MxYNZgpdfzfINQDLB
saznKULEhAAOX3mbeisSzm6o708RFCmMvcVxobxksESUZSzJqr+Y+TXNBf2gz+lNYsZFpCm4HXWY
q23QJX5PwpIHQwGKoiab5IiMsRsPzAODltg6Kqx7Qk7zW01eokCm5QmGA/+0dW5X7aW2qjBn5Jji
qsukgK89FjizbfxWba76zfS3knPVdNarulOoBdv4/S2tys+R412/cL4svrkqQ+NVIrpqRfn8qY33
EP0o9XazKkoJ1PyJ8CojAENuyj+brvLTDB1qsgpSVU145uL5aurmCbxy7Oal5UeZVbvki+ou4S4I
W7P8ebSGMwqSAJDaJlglsJ2JGLZcVbGrPHZahbIUrw6RPD+Et0tuv4pp1RaEUunKq8iWeS/V/yq8
VVYJbpPTbsLs8QQDea4UfQWodcdVtivLT8RiP4BbuzeoeudV3gsx2iOuMfZNWJOREd9Abrxq+CFf
yMwAxKSPXjpEqjtEAkMcvb9CtyN1eBIomXjpuJfnY1Ga9yauy0OIe1uYg21MlWRVGto2qrXNyrA5
TIXmM7RnaoHffq+jaVbRNgeryBm4sbKJV+FzgQJaWaXQA5po9JyNJ60yaZh4DappIUY+Ha5Cala2
Cgq6fhVYt6vUuiZ3l/36oV8vQaJUQDWtwmyM5pEtotXWV9F2q4CAN2EpSorxMzDXP0W5fMCtNRxl
k/ijrHlmVps9QMzdRolhOJC1AYqhFOcbTreDQmGl/VSrlLxYReXKKi+n/Zp9aZWcQydyxlWEnvNi
AqLtj1X1RAAGwU+rYD1cpevSKmKfpAMFA9F/v+Xtq9A9XzRGKkQm1aBMbAU1vLLK4lP08doqlF+B
F5thFc9rqOjx+zjUZyXaegONfQjZnACZUyWqmZ0Pwhb8CE7QTcTSrmaAMqPVJ/wY0T7qfYWFZEUt
GaDqJ8LYblH5W6j9FSY/UzffTVwASZNtEb2WI9FgeARMvAJYsi8m3oERD0GIl8BIf6k4C7CSX4vV
ahDjOcjxHih4EFAknqD2fOirOQHnPBa/1a+AXi9cDQw6qlYyY0bU2Omjwd6ahfaA46HA+SDjgCCu
9Y1ngc3GY4Q/Yo2WQBZynfBN4FH+SQbpWr8J8vwEtgvM6eqz6DFcGBgv8tWBIWHFaLFkZFgzBiwa
WYNXI8K0MWLeEHjUfKZaKD/wdWDvaFafh7w6Pgj9+hJZ/qyFyArDYpiIdLWtEVfK+cEsheucSv0m
S7R7GY4pymvVdP/2d5thgGvQwD2o4iK0cBPKZNLmYNPsKc+fIXE+tPgODUE/w8IDMjMyZdfe/vZ3
Z+CEFY8AXD8UV2+e1t2M1a1Xiatvb3Xw6byDGPqgZSSAHc0XcDJfK/hpgqAcU5eOQWoAkBlMu8rV
yglp/5fVMQjq41NI8BAygPwpqNhCzIXN6jKUVr9hivEwVrfN6kOsMza4Rn4r2/otCcLXv/3dIaqs
Ds0Jq6awejal1b1J/ZBcB8RBv32dq8MzUcytXhH4txjN3VDi0QFbwGZoH67uUIE+3AtWx+i0ekfL
1UUqs7cnL/iAXiugW8ZpWq+eU8E0jU3I2gUU4kiOmL5JzWT402X2v6LL/8bSrCCV/H+rLlkI9t1f
7czr//Cn6tKS/+CGXkkrKt5ACaH4/1VdmuYfhsY1pUur5lE3/8HPLJt/KCgKFVSQVOGasprg/s3P
LKPitED7W6aOiQFv7D+nujT+amgWZChDIJtM6d9590gkCNSJnIhtGtYzo1OxYvASC3W+jcwYHm4+
ia2t903L+a8p7DBVTSeliUGI1D3FmZk+m5FolHbQltpPF0/yM+6DVHKWVKHuLcBzfHZFPmRg47GQ
4OniryWFF+D6Gy6J6H2kK7kTzy2eyj5tTmqTW8kVfFoYcZCSw+VISi+x8+yF8Cdt5AV9jyQY4ZFw
xIX0i8qQSADMmNKS+JG3GvpFvGpUB0kFR93ECkF6qsZ9VkOzi8F9pSP9M5O84NgI5lAyMI7iJ3hS
mgcE0IJ1STGP+UWfyQpGqcNyN5dof8gOqYHxKNAntgD2dOoFvThF0pS9gxHDvIOw9iiPcrzNsZQQ
CTct/br91MtPMsatS90sox8y2Vg1qQkoyM5MW7dmkIZorpNzlClSXn7n1KLHhShc7AJVnOLEIfiI
LFTrnfFl+11AZT3piYwfCqYxfrMsewoGWeVyXGXxqpIYlFoQRS+LViNqHc148IkEtaBpDvVLl4nM
lrOE4Q4i9eSelUv9joCkvxMwMj0is2E6huXd2IyaXiOjqfQvVc1w/lUSskz6F9mdxaS9m7PYM5Ie
xuS6dBpNH7bt+gKbQXUNwRRJPI1pm5H5Kzvigum2xbCEqtPrjfZL1hO1dIB9YMnQ4SCVeH22/4e6
89ixHcmy7BcxYdTk9JJXC9dyQrzn7o9a04zi62sxoxuIzOrORgM96UmikBUZ7n4vxbF99l7bGmso
m0zdlJzgHYB5JLNNw5YkC3VE8UsuBg5x0aoK037LH6kBaYk3UeutpMTKyXmdpWpKL5mpCvbHmCmc
gJANNaOTZf+hlLTsw7QdhQHL00CTICUwvA1Cs/PDYusRSZuoYMqm/si8Az1gqVCVaoZwY4PNHwoS
zWiQGVw1wpc8c5MSC1wlaHV0XXs6uYhyqAlRw+JxLVZwd1bjah8LH8szvDNt2fvCFNmmqKf+pGt6
/IcWHddCVID9MexItoPr6+3SRLVsjSTFyuxWrBtc41HlTUOaqgMVFqwBVAmMpBV4wPCZ4X52H1Oj
95jDi1ghtdm6BZVKyGNL3W9zjJGMDhWw7WM74+eQtZH8lCZ/XcDCXn11NCuQdwchgtUVhhQbZ2IE
pj+o98iU0xz6tW6K95J/2NmriloeiBn18Is6BuwCiT57eDxsbaI0CGAUFGsPHluN682GDQpxda+5
cvqSGlRVx1sYsXoCn/fo/JLFI53LPFBjBwheE8UfBryau8XQtQfLVuZBG0sscToFYFtj6lk2Qqay
VzoaTk1gmvLg40Q4KoLyIcTfUQ9TEx/w4GU1gmAJjXrbCNsEr9UKZvPKmDl7Tkj2RSOHqydcIitF
ogNoRf/kpDZL+uF0BX4+VvRFmbVpwFjO5mvktKyXCroNaZBMovzRdwcaslwk47NXlsO0I8htXzKt
dPygsgtCaUs13ycZFcyBJ5r6058SNDajleWDo6XOPl4cfpmxglorBg4GoNXWgLYHuhkjwk14JKdm
C3kqpDaU2HQazY91b7wY8RWUWvRe21H/0njcn5AMWfsMU67vVTSNf0WO/1+/4/8/ikysqen//ds7
+FX+rr/jf8lMrP+Lv17fBM3/4RCZoJHTsay/3sR/hSZ0YfzDhKDgOzj6PH99Ef/P0IRu/cOBdED1
GEkGuBEOeYr/8frWxT8s4QuiFrbu+A7mpP+b0ISlkyH4W2jC83SL6ZUAqymAnpjOv2UMDLfIlmwi
t1O2qg5T1vV92T5P2Bcv8I3roxx5gNE8QVsQ69BjLOGC0pRhoAfXh44b96Dp+D8jbyy31Jeyf+7j
eNdMpKA7FB8aUXnDRxP/ogVpAmibgnLVo3+v5WsQll6kvdhnn1tptiafgG1cbSldcfgH1LBpOWax
inWO1MWne/qbJB1KKAMWxYJbPxneJM0MVcQ25m9f4P1ff//f2SH2vw417vqxuOQuTKgaNp+Ozef/
9+iFVD7B0DbpD4Owb53ltIeU/1EI1yXBNShZBWu4jEgFdmE7evb5n59VTR/BWSe7sM/xBas5OcWi
uaNKAqkEKDQEifotHTn/9UV3atLJ3GIUDKZZ6DdWNUPIiTXdRXoi2N/rDwno/2vsAejOcF7tMcwb
QT0YbgjKCXZykyAH1mO6N9X8e+68aRfj21C+VlxA74Ji1I6MXcfYYmjyjSnfDTF1WOmeIGx9pAXi
xXGX/DJM7vY/f3TG+tH82xXl2obORUX20zTsFb/wt9QK30grstjtDgSG7LNBj95WtJgncLWA5GkC
yhyov/WG+jjTgrhb2Cc1cNUrzfhlFik840qxyhzoN4vVix+N8c1zDlM/M0xyEYNm5m+uyrkI6Zeu
2a9W3lar19c4pTThMNXFX0cWQl7/a2LPvxEUuBQ4VHJnQOWwrfVF+a9/TyFkZkyJjndy/clsrQ+t
Q9ocNGO670r9teQsqJV2cSg7pd/+84epryyKf/0wkTgdMu58Vraui38bsgfCN4OrNQDwRz/FSFca
p3Ionqv1i//nhTMv7yozl7ACO78x1jBkPACxEBF5IN7Kfxy+gGNusETVNHWtWoTESlLv8H/4Pf/7
Y4Rf03Tp/TOoYLD+HeQRZZMdVwu/Jx+UAdNMW46J1EKMd5sCDeacDBC/XA/jCwWg/U4vy6fZwrn7
n38Ntr///RfBU8GRCKIbnCfbheP096vPaQqr8pdiPFBrdRLVDUgTR9vOpFKele+Wq/B+7QfcTHI6
OTo+yGTpfjplz2Gm2zfNHp5wCaMFOJZxdRbdOeQYwVZIK1b17r1yj3Tu7Ux3/kzqjEaOlmbOsRt3
axy11tS7hq1+yJ2LWkfNlMJR1uJBCSnpVIAKZBqzkstUvSCP2eemKdSxbxws1oO3XQq08WJCCEn8
/s1RWRymS5yEUBRf2tSnSy8bxlPEHpTWcf6vporYgHg00dicUcotFGemP81tbhL6bR8zFoqyPrYN
rdmZ6+hH06vbEBKt+WbY866m22KTjY27n0H/grlBosMhX93RAIWFI+7zIEosAhi2ULtmJj9HAx3l
hCCMfT978EFRvdYROiWvvt3sO1SASu+KZP7HtIwnkrT3mKR7IlvWw+zE1Bws5daQHlZA0XyUHR7L
Kp3eCxHbO8p0ky6n8rU3eTig0dVcqyDoYNwtZIdDzBoGNc82XrVcTxn2HXMFxZ7zhtapxWLRzbZ1
O03YesrevHpJc1xWIGxGfBXriGYjREeCXK6PDbZHCMLs8ISf6I9F4waib/zQDcMnL7aMQsGBznY2
aFYhVqeB+TvDeE5zzRZfAME1mxNCpD2k/HWW+zRH/gP+5CeXXe6+ENAXU0Ukq1Q8ygHSXQd+vlbo
JmpLAIHY2NYKDyU+pDdOitEhG7sf0cpfvetPoSKs5ds8KI2mobO7gxQwIMyTiYpvtajTsHWst7Ql
njX7tyym3AoOOzYyo7tRHQ3au1yBFjUSLOrTvHCmMPUXQ+9flsa+EBBE5f8dUQ9c+j5GVM7PYZwY
ZyNSt84/InLelfZ8AN5MBdqwdnLTgLXFLLGldPk8J1N6Rar75ZmTu4+E88l6lKc37MVhvuiLea9j
Cmchw7nFHwKhpXTSjtULFlC5p2NLq5JLY6dFkFEYeyz6T/renuM152HSMA9ZxXocHLku98CiOc1C
Mq9duSo0Nddqia78R33mBLezMu1TjCxXYL8NXJ99cq+yhMZP017JD8Qgfb/TT5TEfY6A3+/I/PwT
wcf5sRKHmE3Ixu/nzzk1qSaJaz6khM2okdn3rZzPrv6teI9uSIQu3BDudUxGAFC1T4K51TC4cGje
5RwaDjmwJFbF7G+93r6L2Z1v58Rlddd6ey/Rb7ZDLQuEbmwIQD85m9gbZcyvky2HYNLqK2k2Tr5l
XBC8wwTStO6bpWouzHweaYMhccSvRNOCgpvin8VE3oTFE+RM7MbkLskxkQ8UcjrSYfkbz0S76ym2
Xh0OKOLHWcbHcoYKG2MyM9KoO5D00Cf7NZnzdGep5itL6p8eOOuTzqOqSDBNdGJ5J2TxZrEi3wNx
G4PGsdWndnSIjeR0Xh0rkOShEXf5LrF0FBhBi1ecveZ+8cdOPEgNGK4O0usPzrzop7GmRq/POqwu
RRVEHPLectG9s7w2wsloQ1GWzt6r1VVDHjATREpK2Ujo+Wlz85flY6oJrhj4HTC8ILDX4sGpapC7
Sq+C3JJvCl8uaF/Ky7zeuEbsGHLMxgc36y5USBAkeC8qmq5SWMW7KE0MtveGwTeoEKq0WASmsggm
1PlnxhhLGXryYBQ3SrHV2ayqLXsTOmsehOgKVotRG8yG4vS4sArucrrFFh3bkpshRlQkncxefQN2
4c4Rgr28+zmVxzIz1xWjxlNNQGOxwXjTvXVo4ofUrB4Jtr+4enrr05+YaCxwhG6vUtOGIdEFhjJz
1PHuAZsArhU7Wu7pKi/577q0OU44JnceNaS757pQ7tZYOHgPS7Ej0azzsX4xenr4i+qbM6TmRg5d
FYzaw1CxnjU0bwAJrh86vAmgiQaPN6N7LWZ/2QHlI5Y1N0feldijRXbuc5/1n2Fxl/ryBu4s3uqZ
4j1Iz1tGPWiYZDtFF0xYYWdfnXZvk9/y9CQ3F2+F6qbTvI2wNe45p4pAa5JDjjkI/uCIpY9ZRcQv
GR5PWxavwnWf3CZ6Kv3oV9vRdDRmh2hxPnPXP/rUztzzbgBt0lNVHrttOHTQVVwaIZM7KBbcmJQt
e00B72QoP4o5BRM5RXQLo6xIGwBhnnhyp1f+j8gGa6tr7Kgsme/7Os6POJdCaRYXTEHt4b6ETv3g
e1xs6mSPqIfIVay9rVdk0JQ0VnFnunB42waiqKcNz7bDynWlSokxem8RM73KXD0q4uwO28VoYP2w
git4Auy0yjjqrf1MYtTCempNASSJo6ZcXHTzCAC4vieeNDSa+77Y5QyjVDsYab+ECbbdfgE2n2XG
hqonWBVRck2diV2ymzzW7dTdDC+0KazZ4fImw15hWZdZImH8Uyfd2XO/xWYGfIMm7cb/TEis7K1K
zKHhEIDHknrqdj7CxYW22mCakuVF0THh29mb27DTRrftjuiq5ZWYN4h8pruQC4CSHzg8m94pSaDX
xjlrsTuWsbM+RPcg46meBhKOxVNiZ85irEEEEmzqQg/QntKdUUoaXMfFusiZHHezpJfEUdGlaPo9
7ZDlXs6rny0D+l5K88hz/Quz5Cd72GhPL9iyq4gbQUdmahqn5qtwKTZDkiWMfKoN/Y+WLF5A0W+0
7o1x7U71tfPkCxEBi+KkttjaS0SNnJnHBMBZwzR1dmhzm+txMbMN/Gw3mKw/dC3MF/DKn7CSj9JI
k4CWBhKEZd+T36geXOqFr02VUAxScEJuxj9zq997Bo+qpsDC4n7qk7yVmnaWcTPvO0kcimKKVbON
94We26e1iPrV993PHmgSA5d2STOiZrWnir0cGSsma1c3GcvE/JcfpyMPMhrlTCch8oVZPfLFd8Pd
M9oGaZ7mUcMTQsd39dlpcDaQ4De+RS50OruFeLSmfjzYEbll247XkpyT3xXhIKLnsljCQs6SjgZu
SeCqJG0qzwlcvaxOcXpcktmmkqaGqiWN15gjQODpyYNXcx9b83vGoDIPfBnNH1L+b50jE6og3Qs2
/C7As7cpHRaIor1LPOMzG/0PGhKf6/Q79+WPbkUfg2+OvLLMhpRJ2p7aRnwvCz62FmIACtoG36q1
m7r3yBGUfhBqC3C8iW2noj9a2X0JOXzkiUkjzPqOQIk8kSZn15nMhEPsaRs5azJ3aTeYdW+arhMh
b9UcdB7Dapvc+WXyEy13mj7e0W/4m3I6HCZS87a0WOB6nojc2Zh01uhxElbZa0slpapeKGyBWFdZ
QNWLL878s2c/gPXSOGhgx8nphWgdLqweeYdZzT/XBCR1jdrJGOJVbiPstnOgOX11tJWTUubT9meo
2XeCjWA41kTk647mne5xACFNdaV8alOcrZrxvZBwJ/WCqVO+0A78TnRbkEJfqVQ61as9SSWbEWOj
qMDY5/F0b3vLDq2UFykx8I3U9LOsLZ6bXn9LY/9eR71HHa+LTVrY9+DezmpyLwR3f0dooOkknghu
/BaujiUGz7PvT6eWIlX2qvaJbLK+qecVBJYAbkwppOMRYuLbEoIOYcmcKbOPoZx2UvoX1/Suembe
Oz5pNwpmowP3AA4Ln/Yj2V4BRN9jfxrwWVp86/lF+vhjqmK8izWd54Dnftgzx56s8fqtkWIEro18
3g0alYEzDWOxMl6k1ebbXpDYhYmkMYwTO18cAFJThQhtMVwmffXcr+GrhcPqI36Gq98rciwOdns1
EBM3sAa1g9HjJiLPT1nLgVYCqoTznYc7gL/W7dByrFC3ijRIK/p6er2SW9//KuKRzMM3C6Oz6rAJ
CpH9NDnMt3x09iX3DqtktVrHNRF2iXe0jeHcFv10nYkNAxHPMfdCzuG119Nvs3FmmvjG2DhTp13w
EPNOdA34u4wS6EBhPqPaAJw2+Q/aDCANelvPppHLYvUfdKYeSK77pi17mN002bvtmQSdx00A8N2g
4kY0DZERjgeo4vBA2re8SW4Zz1eSZN4dOaZ3Y362uqrdYVA40VdJo2udfacL++vsu8VkgUMWc9uA
OTXIwdeDPKbSTcorW7j+BJcXBASJv4IGEorVievV2QniycmPqXqsi1vsGw3pD3Z+uUVguV6W3zU/
AN10P4/iKSYvxwlwpJmQ0YOqGyKRDn4wtx+2le1dycI2wSjy1yFl/5jr0YK+SPyhchSk5BH2k5Hd
e9PyNniYBYtZNOGoHoFVLPeYYVDB/A5zbuxSCc9OgfcNmrnSt3VrwqVchhmjnc24jP+l4fG1UANi
1JDVWHvdNNLgJzUzxVsOIZ9UH5D623Sk9LI4m235nZFB2fEVHh3gHHE+XjS7fWEPtMn9la+PVSC7
uoZDXU+sjjzz+H8kiKequopOuCdswKSTx3uO2vDr3AV+mL0tDFt/MrWG7ZURSwxyaA9p306PFW46
MqOBVisMJ5R3732jmFhi2v3Rrz2kvwKCuouZkiRqF3YCG1paOs1Zd/uGA3CHaZCMBuCtvrmfatyI
XRydrHWxYGqnsRm1LdhYJ0wJIULKTu7zcRUVlt4Ly3wKvcUsN93cGNsqm06RWy4HDUBGTGPbLgMc
xaeaT3vMRFlgLhLpktf0RVq836TpXCOL4bhVU3PwpPnVFTw3gaw3ZE+7aymGniRkSQKnLOnDSVVA
EyAO8aTZdZSX8iqOzW45uQgLnHwN464R6rmo32s/iR5oxK42kLbG01JOFJxEN4Rb8BTmHIc5SuhI
EjhkX+I+mrq4CG9V2YZin8721TCpxZRpDCiOqLwcOfzzRPEDmiNQajq1Q6jBrTgyCgPvf3Mmnn8T
LyCJNBiYaXRvRGjcg6/v0crnDRW5GLLTo1byleEmAnRISGuMEJN94kma1X1Xwo1A6nW7ztQupd7u
52n6cisiclov0XkyL3x2WKFi7nEH3oU1u1WDHGy3/LE659KlfblRZsmnyysFM565wsC7bWwysReV
9mmI9gFFmpKQhh6Tsicc4y8z++okfjbiw1jPPSfBBGV2OUUoZXAwjCejVNEuleWxkV2H2rx6f8B/
JvDW9oQ5KXppyicXowtvmeizQwwfcQqAwIeJRqMWd+SyMSNHhuZo0BzgErEUmjqQ+nrpSipiF0EU
HZ3neXBBBi0JT9MBpaxn8G5h8WJwFH5gueRA6N+ZNmXBR8zDnjEWoXgztdaur4aBw1xukoC1X31l
GdiOaBqiqqmGc8I6I9HGpyXOwtLOr6nC+bwoxiuOa7xOzGMh8uI0JSSMhblc9SZH7CtcK7DG9q6q
tC3Oad694Cfhf0Y6jKTilnc/JdxbgCZiYyT8CrOOWJ/eZz3qTTy6eD2X5pf5ZZG+CgpsdFgFTxRh
kx4QJo9frZVMEaUIk875ICvUnYB9fCqDraZbTxxs0GYSDj1HRlUtkFU7HCVxf0J3HhSCXl4wB0s6
otuB4hS11ZoWa0UTXVQblfvBYu6keuvk0onDd/3RQkCHJI9btD7BGYy2FcbBTVFGAA5vuP/ZyRgM
vEYHAQgoAEoiubJp6o88GwjgWe4ztkMiZ+pXWpDoYXHQbzgvsbKkWnsD4POPoREda5X5UHISwkaO
wa0p/a92mOSGIkeYjx4e9AnYATbPbTY9Kr17jy3izcM4vyaLyUPisZxpelLU+YQxnfaWO9ZU1xkv
+mDpG50m21IYT1XRs9ONqj92fa6j+T6epyu7/JnQZZzhRiwP/RrUVUx58Of9W+vMT5Q6DXtNs0+m
aCpCOihxvH/FLNutaGCFjAm8Iqgoid66l6EWFFmNHAiKmJw4f59DWjTAvIA6mVH2ht0LRA4LgMGz
btSLHq18WTXVmVmV0Emm1tY3Pdm2ZflFk61Pe060VroN1s5nlqAFdkcHHSNsge0LSMPUuldtGWhe
HJ4JzKWbqo54/R2ihEptr+E1UjWIwmrudnatmtAgJdHQfzO3D0NCcIhSH0F603hu7egJPghkq/xn
mFseBSS/A/0xEhhG9LSdQxwwkhkm3erSfbasHDm4dA/LmOw9o/+NBWeHRffdTezoIIxd2XM+HrIC
YXhcYOzYxHQX+rnMmcRJu3gvFqla0j++GxgJCSyTr7mib+2OLpbfIxhcjoW+dTCmOueHzh/5tLYr
WoSArPKhWAAHowRtErs4TyTfHTGy2XKBICQaZcL81IrHbyRXp+cEWUxbKPSCyvFsm9QW8CNu3mq5
TDq4oVW9oEpVB23tvsPkIpkB+N5wRPOq5af7gztzn2hzAEHsg2vHZs0JKStlGOceplTt0CTNzcin
ACMVfCG74OVcZfFer0x8sfOxNwlBtjGvGS03OSUh2NWOyxhI7ehD4Y7XmirH20LyE+Mip0uwW/gY
uViDJK4eFb6DLU0I2Y6GbXiOBWFqpwchMha/4qRcAnuILqgAULRq6xGrAljrSWwZNND1E7poKt8N
nfik1es86ng80ueGSaR3GWFI3Y0dSNMsjfaNBoEHWaEPCKcfUjsjwFcNjxUQVQTzn1nPb96kLpQA
70vFKWXQHsylJhS9qKehIg0u6aHADpR/zfFpLNOzfUilziCWUZGSZDfHHn5QFgju6bPkRNk3j9Ig
CMFRfqH4l8uDq1N6GScehlpKZFBkhyG/IF8VZZhVI3uQohxOuVyW3WRY3w7mBnPo+Zm2i3FfKVoT
cPrThvjixumX76pdmXuXqJkOFrSstecPXRvlQnDGKWpyPl3klRv4kpKJBlG/+HGMaENJ8U/KZLbv
kh56NI091iNZYzxOiW5B/pqM0D752fCg6k4Pmp6xRidxoaSHMGBW+6ak2SfXQEd04qE2ZoUx1SHB
QQ9S6ClcwOYC+kxm2t7pqJPkGsAE9Kh1aUK+GZ/IkMvp0HJFzqPaAwjGbMtyMZQjR/F5PMSW2pnS
O9cS3ABXoEHv8jlb9jTyzFcpPL458VLbwHYabQBfQI2aG+cobh1UmHh5ii1EJa1iVNEwesB6wpjK
9mJhT7jlWTrtImBZTQaRmdHOkFy6UNsOcG8fsIYmG4MoJRaaR2Rbdgt5q4CvmRwUXR5THVd+5HdY
WAegNyqTzx10tlMHTI3lCefFlN+3nYp058zZw7wsNtlggEYpBTeDcVd7MfPo6HxkHVT7YVQH0xxP
Q1Ug7EfdZpjhZQlWW3rrPEZW+hY5iFPE5BdfZUCdZo51gzzOTmMcvKl9zGISjj0ae1pr/a0XapvV
LVasiICb1xU10IpSEcELcRhSE0aaIeDOwBJFJoz9gF9zVEbTdKsZo5gqz0kG841nxGQjiqBmsSOb
Uj8o2/al0GXoZ982kLVQjSYBER979UwjFlu7kvJowd+gRhr4WHOyBZojkqNVcjywX/iknxx2Uza4
yD8HlUH072jODIrOODs5c0nXza+m8O+4yBuiGTybyTrngSSznJRY8/We2N7AjRMUDSl15RpXXg9O
4/qHRmesJG2xiZKlxCnP05/g0nHBp6soaA3k5DJaWVzBZUkJteEcVyqVSLwfphBYQjO03Ggg98RK
RQ81D1ezzBl+dQei08QH3tDIznQDVngBpYs49WxylCGczqTeFiNp3UPKSmtHyRIW7deqY/WSsg4P
qkwPwd7Jk0+W02otBBcuBNep3ofpu9BBd9da8lbl8r6R5Z9p6sTbUI2Y8qP4lYZMvNAV3i+uj31B
DfipyPUnw+8esopwwvRckdrYFiBspKfI86J+u9YIhEHGz7WOp1q2P4zCYAhcygut+j41WYDRCFKv
FEFUfkkftRzNU8l3E85W6WzdOXl3x+WU+zCXxYgSMNAyvhtJgR7E2svCvH+kE7DcaL658mJI9XJ+
CarUe+nMoxlJarCSJ28q1E7lNRGvtthP+viE1QHGev/Qo1qmDpFWDATYEVAJKKt/cGBekAfBuTms
mYgSAtwMFTpNsNnTAsTwjW7m2uMu0Q2UV4+LWdfuLSpwuw4kS7/c7KkDlSBz7RK3FJGLFv01gjcX
1cidJVirjoNEp+9NMUSvaEnnnj8crhJtiIN1KAUJQF+b86ORGb+EPl/nunh3zP5NAQjZGO4YwFNl
MdCsaXqGvCAqSshD2MQ3+UROkiLQ+m2d6Ah1rGDC7hrd2w1/UEJSUBXVy5jjlKzKZzuR0b5N26cx
ZkHEHmzjS0dtS+kDHoN5wA1yXtJqyz3HjVKPMqhWfItpBY3gDaLrkiDWhHWTfdUnSTdYLxqaDRZ1
gspz/aElH35R9hCp8/ciz7hvaWMPGjiCvh/b+3T9NRrbWBiJCoxIWgKWb/mqB3StqeQA5vHQavTX
0pewElLy/PP7SFsvyLLuW2jxxah6QcSR9rm6VDtma+1M6SmLH3YgDjmS9WSdjozFhph2JQL8zgS/
v9E83KKCOPRhiJ4aT/+D2NlAMrmD+nHtqsa6RiaU+5gMgU4vLgkitRktZRKCeU+14hTP9G4DOIro
4kQhVOZvAxJiRIVY4LDtCRqPcsvC71ihxkbgZcCi+XeFmeF/OL332yZs2PfDm4VAIgYN1cpW+5oU
Aen86dWnlnpu4AVNWMw2Ocf5GAkSwyWLxO7NKnmKFepaU5xMgH8gzUb/F1r6og5Tj+ymSa5ZuRBn
Wtgy7x1DI1VXy+2sR+JudtQldsb6mlcQ6cR8tzZX0hRIrhAnjF7piFPDY2v4J3A6Mxe6hQZm149W
NDpAyHJr53j5eypFsekolj74w+MwjoDOGNwCiuOeWlcL9BnyhK033pZ9SZBMMbdPOdFYik98xT3e
4aAcIJW/+7milkfLFbpWRIauMz8ocPKAlkI4ssye82WGEyJpAsLZ7cZpGe9MBJMkMU9Lz0AnjbnC
gZQlrJ/Z/m8p+MzP6HZqG/m/yhEIpWrKdGtpJSYmNOYpKr3Q7fsckZYQU6T3OytvS7zAOGRLNz2h
2Q67Rlfm3homek4TK0WhEz8JokkgS8zcZPrwk0XtB2mfbs4+mtE796J/dL01zNliPBmhLKgOxAE9
g6G0HT0AgBnYnL7Qy2h0IVbUb+jKKPiC9B1Fib9gNOHHZXaQcYL/2dfFNraqnHzHJknQR3WHQtPE
hh6iTQ+O4/inxVG4q8v0g6vADGwXGkZbzKGpqm6/SO8N8zIiimX0xUOM0suRzbzENgThjoaW5M1J
vooh144JiXZTK58zr35PIucUN7syJoRtrY9WI1+DywSsVboeYxfxQuc8/ypaEC/APmCTiD3J0h1n
8f7sexNzXfxLsQHZpHThhq4zP8qEHpjIfphS/oqJWM50tfzkNXtUspkewbulHpXVDi3Y+4LX78Zu
jC6sudEg3CcXv4bZrrvT62CwZPdUyZCQR7sxqwmAo7YHPR5vLOsCvZYLsjaTX0v13UMJDMeBqz71
mIz9iOwrfYO9xj+WVsTsNEuHBWBe2q56bqvB3zo5f26XLrvBIlpoMyH0jv4BKAh3Sp15e84QOlhY
bE+jpl7pyaQcdYxs+GPtbVnzs4IjnD+l0bHoOE14CqtgBWYl1Swylh1EuvXt14q3eNIR3R1/l1Ic
tM0MMGieGrS9Hun3eAV/ogx/OV6xS5z6yU6N+rdNneG2KMnoRYkGMS5CWFrmGJTxdK959QOsOW7u
hgUdB41dn1ZhAm4iqwtufDP+ndsxdwpR1oWR11STPAj2MsyOILCawsRxnIrftZB7vcycg1fVJ0xQ
HOgxaDRiWAHa2Q6m+HTsXRQHt/LA5/HegVo47HscGTUJYvDI8lIi6dUxOxsTgVEO30JOoCgo8kXo
soJ5YHXG0ZHPc2lwudc8hkv7zBGl2Nb6fe90E6YrjWiAECf7nw6nOoH9PHt4EGDy6Hb7WSYz8WMm
o9SeDpKuFlwl9UWaGQuDCYE2tkZWDlxNecz2JAG0W1XOlfIVdc7zT9IHTMSyXYD+u7Q2SC/sXPGg
WRn96AhExqiS0MrZ7GIa5ezTEfiTP6aiOauX1VZ3gEzFri65HCUbr7S/1yyuc6aHWTrIl1VxLarO
P/dpc5jycS8mVB8Tp8vZxIdGNvU45+Zw8DEt8m2rJ99RGmf0Ulzq5WaZsO7kWN07GM5IApAzZqG0
g178p2AHrFL9Z81MLjNBUjPOtXMTo6QP/l5ZuCuxAnzEHq9Q+hW2RRG/VpwygODNgVgMPntOB7bM
vryYfAw+Zz4k19oUNsGPkes3ykGkFwud2HXW7sd0Zt7svwqu+721SLxUDrmcxX7CpVCEPgS7sGzR
LmDe4eT4dIlo7nkj+ZyzyLNzjv80hwbmizJRAuG+euyce93+EDNEMA843tZa7Azjgx89mPg+CHSC
VuhMQuz8HsCPX1IHA5NhkVr3ic46WrONYmgkCzcd196LP8wVjLJWC5aoY0J2XJZaPsc3z6uY2SBT
633yKfLye4nG/tB3D15V3bqxHIKqL5jve/PYJvVzV7p1UNgdc1ZS2sccTto06X+q+a4XwMdcHbXV
1XHZRsmML7gbrM2olx10G34ObYhBnzdOOGo+xo+hhiZIaMqVvh+6nxT0egGG/nkj1PjM+H5loWBu
PhhirTU8v/cnm1rVrH2c4afnrdz7a2W5h+DJBedsco0Hb5VCzypjU5J4cra9lt1FskKp4AOj7JoG
3M7DByUhfBATzI+Lq+goOY5FSn46Pgy9YV7XuCQcOmPnkmy0mJQO2jDXjKvq1DRWsTV7o4GB4n7O
YwPJB09M0Fpf9G33RLeSCZrPkVX3r2ie8pO3xB8mcLvQZsOYgrVhFkMNB5/aFNgDOBVsk5kSZfFf
7J1Hc9zIloX/ysTbowMmE2bxNuUtq2hEitogKAfvPX79fChNzFPXiGQ8xqwmphfd0RSFQgHIROa9
53zH7D93FDnQRCffvJo9KuEr3SLtXmq8S7yoWGColKWWCRJOr9qGUB9ZEpCW0k3cjUr3XjaqFM+G
1cfbaMI3uibt7LYmtkUpV7RqAGeJ8NuU4rnmaQbbqnrLSWsy66YockyhHQRPVkBO4rCgDOk6SOR3
vLSRQiQToBeVEfklLV+PDqifxi9sNbeSHMRNGQd7pU1RcZmInIwBdQPdAqo9n3zTq257InnoxKAM
Iw43mquZe0802JJON8HhI+E0iN9moovvWcnZRydagkYwVuOg7Vi9w9HNiGiRvFOYRpodG0VviSRI
bX/GAkRZqqq3QBnoHUp8cmm+sFovvDcSBw5DeReUJQ0fq3iqRjNeUtHbijLn3d8uaYOSsdOCimeZ
u0CAstZgS6EV7sPlYAfH1IbfyfU5ap5C8Wha1AibJB/XIandt8toTjLvj6AdXhxgFbQBkGZbxU8H
jtGY+eugUiwuBwkBoRF9tlwF6QKaebpezOc/KLXel537gibkmKRGtUYJjS5vGB+D3h3WuRY8+6q2
M5MEnVOCms0CWuJb0l3pLluVQPiAsIqX3oATlYzl1y4LHqfgLqDT5BVkhoI/aF2k3bNujnuRJ0/N
UBz6PqMa4FOoMeR3+obo1fN1acFyqVR2mwRDs/OveNHapny0N1XVCMZFeaOmCLD05DEeNA+43qDy
WEEP0XVtRucCNFcNaCWhpJgxFYgkwO1WaRsIoXLRB/W6G9D0ZFJ+G4R3oITZw98dqYTJoFkSJT+r
BvdrAVxiPZbO53zKkC6cJH7EW+RWcDsaCE84jsMnp2UxwEavXcYuHnjq3HMMWTRMQyR9Cn/WGC9O
FSAsy4ovWvC1F8y3fkQVbix2Rgw0xof7zZrMgjXWK3DBqTS11acaYweA8yRdWbG5xrXBWMWNvkh0
+1PtES2uRuOdoHXHXErDA0pBWWmPdbkx0mqd+B4LD51trVk+dYGeLpspoAiHw4phDId2a/X1NEWw
DUp1dx7i8fByOh+BZAdqdGFCvPU6NMBcN0WTkWZRr00zXzYFMK0Cp+g8ghgfhNa+0fyVzGFxyRd9
sFRUScylXR+8DBYl3YLgmMQDnVZPWWSuZBtJVvgsJEQdssIkmPbXlNXgLkegaPgh8iF9EZYoP6DS
FbES7lojPzX0DYHh+odEHVgX+8E+1Ep77ipAmWiR5SqwvywpgB7n7o9gDIalivrTkWW4GnOqvYBN
Yui8lJVbNbWZmgZ97rjxacx56ZsOLTsvYyditfNQh7tlV3jagGJpsLAQIylHiijtXottiuI2XfeA
3iiyrpH3E8s+JMYUN1JyfONvekeuRFiNUw3M3bopFThrVF96QKomjD3iybxn1ai1hc3ZLmoz8DYx
QVYo8ga2wCoEN8FGQ2wUiZ3QIH0TqgrzvUsxUBTBXan6m5YVAxp4hW5SY74MRvOIrm9vdA8G8JSD
LTu0kQKxuxkmeGJWNhnJKDdKc4lcdFc5sLWsJkyYKig3ZQImiDokTypq+gWtvgQnvbFjjkZ/ZSjl
gbvJtyzjdImmCpkYhUF3DFrAKCJaIbxkchLePeDbbO7ykgvi1oEdjlK5UPOViCvWYB1VGjRe7p5m
+c/RRRw02Tecoj/1WIhOsYAXpyA7W9Ku7xYY9Dx6CXW4L70NZse1okr9tj56SaPdWMHPeJTZTWeB
D231ByUz5D7sm2kKJH0gDfQAMeE2J/BghuMzOZZG/lAEBJGlnQ5V2MvYXEe1fGhKfelEO27zkyQV
bOvZaJ90jLw2KMK08bPj5XcvZ+rS0NzrPjqmVtBHCxgZCJZmXhNlW7oiHWpNST6p2c61pkdL4aMY
qLujXqEIh9fZbVvHu/N59siPaNZJRTaHUo+0AvEoib6h7N4M6t7xd3Ha1Hdqy5M82bEspA1Elvnh
LvdsJiS/2pba8N1jJ7HDWklCopUuyxRhlJIK7L6TX6v3eZk4uvdkTrXvoOkB1TcUe5KIqhaaZBbl
g1UdYCstmilKgjcxwvP0mHkP/C3o3wgeWeOE432ZpMfPESaVm9YPoQrXcTKr6yCcJGF8bY9yK8R6
hOHhLRbau6QJ+jW1ThqV1B6R7rGUqRJXHNC2pfDBSawbenuRIflchBRJSUtpzlqtfXJM8ckKk3it
9Huj7wllcP182XcEeVVaOQI7BVXTkzS8oH+vg4H5rDFwzqgr5arqAMTY9qEpDP8+jsYvCvuvPc6I
rZqE91GGsyMJI3kbJCNUyDo+5wAV17lV57vITRASBOoNBipnl4lcQJ7wtsRdxtsCMhjNT7GVRQ5c
tcd0qzTQdhCXKuxJlqmKZ+Lie0sFCg1+/ZjG9sKpqwiy8uh9VlEXaUa4CGvmoFzXDlnK1zZLmW4T
u1sp2ZCs0kYrFp5wwrWOuG6f6irqXBA5KZlpiYZII6NtSPwjDmsjVVY+vCek7N1icOmMcPGc85CU
Lz2Ff2jVD7JUuR8seGpRjdtylIzUqoZTbRs3Wl1vZKCaO4X0BMqrcb1Se+rpmmOxAIImGvmynyeI
SyACuPCoQrdCREw5mA2lt5c0CWdZbfwYizZBi9hlWzl5/gZJS63WxbboG8QoimEuB6fPn3Fbj4sg
psdZMH1WZF8iWEcEzPBl6yeXcOqTZT1d0Gb6s0FCvwGi8uXi6XImf6ISertq5A0TCte7a0os9LLD
/myE2BzwZi6sogG5pp6ZLxHFSGbfTKuwEGjy2+XAfUnxJDMzaKNa3i9rLGwzl7jMdZDykqy7+Ftk
spQcQGlRSEAAloxdSU+IEREIN1kYRg/t2upn/uBntFRnkKnRmCijeSCceNEGdB81qkZbFJfWLDfb
finBlmUyC49iskeOIVC2ZACVlMrE3nqEYlPruGtBiaVF8IJ1MbqTekbaE9tN0Jew04qyP6eWfeBV
juZXlHdORrf/YmF0aS1TiPQ2Zcl8bNfJqp/GulvVPN+njJI+8YrkBWh6mG2UIj+ovIfn0ijafeIA
5KR3hLvQkxsNfTIJSspaaUJ+HPTDAcDRajQDOphxdGcqIplLv1cnsdCwTMtWuxHURzPAuTdmQ/s+
iMQNpd6lFpvWLc/xDrwKyvgWiVUfSs6pCL+PkaUtkunpGp1KzPzWNRdKnjRbK3aw4XfnhDyAG0/z
KJLBMMQ7RMjc9OtFLxBG+/ryu8JDtwf0tB6ykZ1z79zJjoKOFTwSRMgDohAnpWQF79i4OVtwsg6i
rOkVI41ROiSIxNeS2t0V+yCk/YgoDXqbwxPiVkq3KUNYnYXoT9jNJ2x3IlZ2MTwYQ/WVnAB2gO5z
RFf6lyHuf9uK/X8u405gOn3dsH1fBv9xeEkjUq2h/VLV3n7/5z+mv/IDZ8A//2Frf9m//NiYoX9Z
tS3nLxNTI6wVW/5ycf+3Vdv5i2xtAvFUoucsG43Zv6za8i9H1yWlNYNyjENi3L9l1dYn6+JvXlDy
3+gTmqqqq8LQBfSWv1sbmRolKn6lXzqZuq/wzG10IGFbItKQ8lLcoZxAHpJb+Q8wsuwFb8oF8gQx
By9qLiPFWUVF5Kz7KvqJpYlFQH4qMv95+v8GYCTkOb3cVWxUdSU//3Z5/2CnFlee4OnUNUO3qChP
Hl1dALf53ZUZmax8KeD1S7go+nzwtG3UNid8HunMmHzNaeIxZiWNfVBzOAkoq6GQf8xB2S2jJqeg
pMdA0j1nrTvsHUz6EBs156WVN/zMdX/kftufiXFJ192IB2v6/npT0Dkl9YN2bLHIKo9SXSSB0bAx
pInfTe4VHbFtlIGIjC0u6b07osFJJPmlXZIjblT6L6Tm3ut19Fw2U0V9ut6GlHS8urMG6XeGkEB/
x8SqX8X+/bpYeH5V3K0OusrJ4vqbgbqqIPmHegN4ukEz1EbWvRG64bYr64fOVHtk9t1egRvwa2FJ
ZNRNR1dn4U6n0mUZ4pDLJfWtT545/IS/m8wvLyg58AtarfwEBYlZWmyQ9nyjTmvO20STCyolcvb2
fdevvNOXr+JwKvyj/cFGH4V0apTa6JZhiMt/JBeOAIS7Vk0cYm0UbpROlZ9YKah8hLWwYLPWaZ60
t2XsE16RSIiWSyDnEViewFyUhSLYj5BHMOaUUaJFmvjhFq6KvkESioCGwCef3bWmRN6qr5xla1nt
ns6k/8730v5wiwzUtlACqLRSs72mJkRwxeoS+6uZh+GM/QOFvdnlqfNZh2gYaWnz6eSaDdFB8XjK
hyDHCGWqm1KoA/1JFiJ1G7br0G7fQRcgNZw+/W8TBfVdy9EEUxYTlu5cjTYtDAmO5LW8dNPBXMmk
2aEEGrZBauMfNtdV58WPvTVubFqii7AisTEiiou1V7EF76Z9ZQcabYogOAqfiqqVxmRMlmg62egd
U+HsWDZUpyqU+37I7JPZ0PfWAvlYVjU2pLwZF2rk3yVhy7jqvF3innPPIxs4Nw5SdNVtnOKq0L2T
IRWLMATcDrUFgxBhl7PybbROsGXypPuamnSxE4BsW5m5+qaSLJc6jbwmrwOWb9lBAJ4ckWFaJj8I
k5rcPO24acZ2irJyaCnR3LHwwWXIMLXkaxuwIItjR9uN2k8ANrARrGFfe+VAElBP8LoZCAzY4Md9
Q7AjFKWxYtVhkNWRIE3J62WCJ4CyOhstM86HjTlpJQpltOBLe189OJldyedmiZhTXVW2aQmnp0bf
MR97wo6LIj83WkOaiX6uYiXYsDz5AdBJWVtTBEeL/MEnYJIyc3JMe+JJTBhWuLRYVHs+gPPE/ew1
mr7xlOTeL8Zh0ws2jg2MBafWV7yAVEjExt5swLUaTvvrBqABvtdVCKdddScVoj5bzBSdzbmGsulp
0NEKIO0dtqWpAqeTDvkXUb697HrYiNsLyqaHwKzvMpuws3pQxDoanRNZP2u/sd3NWNvZqiiRr0Uw
6DCBKoSWUX9cIZ4hpsLAOKzl3R31ruVgCXEIcdzu8BQjqOq9ctpYdbJsb2DpkCI0PT9ecdN5n/GK
wD9ki8gKzN3328vQYs7DelfnCYn04bwfXQqisnOWvUNHj4SNMUhYpbctrf6CI+v9uQsgJQt1Mr7k
TBB11yfEiDXPcZC8mKnM5hB3EKlO31MpjpffnnZnjSlCDI8e0ZaBtrFy8JYYs9zbKC/XkNpIWIsw
jl/OyQoarl/j8UKp802Vl3yN0lQWAdSkvYKtM4bqNcPRBRDKsn7oeTJiFBrInJTeWkGG/LUytI2M
iwwBelnuLOq+j6GPT3PQ+3avON/cMut2UcG+ykjQDZHx0x1MwIwzx4PorHpleV9J9aeI1pbC5mBo
MI+4CUtcUTfI/EfoLT3iCizJ6U2CYDLuXJo9xPXBwyVjJ8nRagxxW65aeuhs2JRjk1dY+kt8mkFe
V+umAf/ftRHM2xZdfiTEgKtdVQ6FrUAwSeilD5l54Mb2Z3BkX/JEG8kap5o/WMOLSAQNuix6GLzg
eSg9sVUartnoRQ0+vRoXkGioqhUJ3QBcZWFadFimkJ6EPpXVVLZPfah0K5urDbPBhk9GnkQ9LGrb
0LeBCihGD4dvl+eVwz0QeVkvLncGDSDzz7R7RyFBDUBtZ2VdO3M349mgIMMcwajQMtoGdp+vmmXr
A0nIgBBQIJ8exJEmvVpWD0HISXud/S3s3Om/2ckKUZfVJXUNvGHM++rgnXEjgEed80J3t22d3KJa
GNdZmT+oraHt657tvlo2h8z192NePuDWzNddmzbz0MP8fDnjEcjnqs2ISwJcsGu6qt51fvYoGqc4
BU5+0nwEdiY+faQ6/SfVlP7RtM4xT9KWldE3zsycmzLTFn3T2fOgTwlg1LsCCVhyn7PgWWklel1i
SNs9rZV5wm0++ia881TJ1/wL1TAq1YHimLC7etUmbPEyVfsELJRVWqd/cfVwFcEo2GtSN7YoP77g
vvV5N3estro8XwGbdNZhN6y7pFB2l+seF2a1DByHxw2RaEjO1+6CCEE/nK88AhXmjWceL7cgL6Y+
RuLe1E2Rr3onoDEJU35Fe8WiXYZYwr3BPAnJI3SeIjfTNnRSJw4CkseERsC6J2tMmM1nijliq9Gy
U3Ia93rnKEtFNW4vF9n2jW9uUfncLdaCMbJ0JFm+deAtitqCbQG1b48lqNVu67iwznql3YVJbXCL
JpQwuZUeS/2Z12f1zSUmD1rfRJQQ+XEIydALFFLIciA7iDJIgkqpjm5EhoVcCYi/yHEIjY23cqsx
3YyZai/IAaJEFvc3Xp9+rWN70qIk6YsbfJeahtI71dDgjWE9t8qMzkQUqyu3GaM7On0n1PHBZ0wZ
28bEeBVWHul2QzPe6Ak14tDVlsg2BswPLSvbAlkWkcgaTJg7qtntIcY1OIumehSiqLu4tvKdLNq7
SPEJZhPihNcb6b6ekAPmVD4tOtkjZCq+20QoHKwReLuNImeGKv0yyOjlUclBWvWY6t3RIiWzTKLy
gZCsaQKa0laRkywAItqzkf7twRjaJ18G5nMU+EeS+ujGFeX3LKFBhx1+rehm/1T5ydIgJ/Cho3qC
jq14sTQRPHIfjSVxPA+enQZr6Q7dqSoVLAblaJM7RjBDbH7RByUkJIgCxaQC77qxukmrnNlHAu9u
Sq6XhfJ1ZdTiOejpMYak9oYF3sWmTR6Q9WsbvXRTwrScF32M5L4sAgwLquk8EgUQ94x9MHPRoykh
MYxZciT2UNvrKYV1HeoegI167adptHZ4QywqJji2KuIg6pyEkLLJZw2ptnuiizAE8gw3iXRJ2UDY
l1RlvuI2W1uKL3DckzLb+7x/awAfeOLlmmSg4KYuiha0U834NOddS7dJGZ89esJ7F8UIsytfkuYf
W0W97+YQ8MqVEO25iZtdYKBNjZLDZaz2evNShyQymBipN20dMsEpCwoS47YPgFUEIxoyRdK78Mr0
VrcHTN+IcwnwsW95ca0y4gkWXpe7c1zWeyq1bEdhSA5hy0zlM5XzFgZ0EyhnbL4055GoM3flq1jP
c4qx+eOlaOjI5lh6ObVM9iJCIYVCtS2yOkxQ55F/0yluuvBy96kWnbFVMpouSljtLostxDV3RGSl
26IRdFP6AlV6O2yFz3uqtm5TGvZbydVkTzmtyaNsKcGLYpeuvirkL+WY3DHYpTPTKNEmUOI091Zm
jbfwF2EuKEWJ0gTLK3izVcfcfpsmGkiQIv6ZDUVwM83mXi5XDYP3PvPlyW7iFD5Xmy4u85scVDSv
Q24d8QQ/m+morWKfc3NqLb21i/KUTgcPh9zkjmrFjWLyqVS+oT5k9icZQs2MJJmXKUEZuLKH9tRU
IwHwU04Ca8G1q5Unk6CBVYbpbl50Fi6NWifdpEJFZ1OfJ6k6ETNDoxHKejfVSrmnQLkzcbFvpsSk
GfCA+g68crkA9VnmcDwMqzh7RoFGn7SfSEnmZdWe4X0ifLbcxwbx7CmqxW6ozRtPpWJgTlk3kUUv
lWYUfeSh+s7yoyBEmLll1Iqncci0hyirf9BnuitlL3aAYvHfI/Jf547KzKs9Q9A0aA0SdRDrKlCL
XCEJ3JZbp9IAK5otj40eads6aJTbLAD/I7xHOr9MIaL5rApUXblqK+AblIMRSeTHUvGwdQmYRlme
rmlnY0aBRq4K8NiQtKgZaGQgRfSFVn4voOwXXkCI3nhEjh9/ghGkeKSTFap37HV62xgZzI0YFQzq
lYQjn/KXY7IBVtSPp9QxgpZ5ENQjEQXEfwk5C7FuAWmBC5rCug5abVvE5ZSrwfekHLFMOxX7Ionr
kt3sZRB4gUmt1aZ63U67CFq40JCCAK5S2Xgn00m3wo3KeyRZm3QEw+PlGLxUA/8lHfNkqdV6uxa2
cptWdbEX9tesTQiJzKp7o3bJnFaTc60fYxpes2La+wjHnalOF8Kfjb1NZRo7c0B2ZWGAD/Q4uAEX
vajsztpi3IDBn9/g5hSrEnkM9diHuqyStT29lNtIfhI2vgV0CfFuyrcxjZjSuZlvCeK4w032pFbV
p74vwhvXB04RE5MDMW+pJ+1DELvqLczNz+RMIJ2N4qNWhOPMVcSIc59DSPTIMycLxr1n0SJrDWls
LOClSAncb7QpLPx01ak0bOvQOT/BEWjzMuvjVdYY9jYmdXgUarNLahLhcYSu655w6qgLiUWZlh+X
LWRmW3jZQhX4EeaSKAMtgqvNPjK21o25gzOafoZ8ayBfNoj9HBGfaE7+tcVb4Kq2QbCDa95jTb31
RCyWuL6yVYs28dDAqpoH6rdSE/0z8di0R1Otn+Qkwwq24xQgqAG6d0gZiEAbM2uw6OkyQOZmSbM7
SfIvlzpOEIrlKOzqiLFlWfm5f2ob5iu/ZqWi6cZB4w15uBRFKo8tj0ZXF2qIfdB4iHnlFMzaNElH
O92kvf1cNHAqKqySbjDgBC6EuomMqpuXtINXbEZ1StMt48I0V1md9uuwdui0iTuZpNapMZcwHSPC
cex62Ra4r90CXZkf1cFNIxgHvfDig2hx4RSagVw2CrSUJYzL41Ybt/pQlBtRRuk8d+GboNg5D3q4
FOkoFnaEQ8cOkmBuXvb1ONbsGHEMPR8T6LkgoFkIS6P94N7GNWR2DVLrVvSs6rvOWQmdGkUn6bhq
dpzv9MJ/5mCrjPLSSu9Zc8iaJZQsovOgsE51epb0po86W9DdGaHY20odQ07WNThsrGazEP9Y52VY
9Nwif3an349rbZvWebOMRu9cJ+BcIpU3tLTre1okZxutO2oc9hu62+UrtfbuXCJ2kTViC+/NhngJ
GX66LHSt6JlEO5OkWsqUdhYXy8679V0ynC7dw9pk9QjZXpL6OxmPqeegHmdGZ13vQFAJf/aKu7/s
VjGmP5mUJ0/MI4/As5P5Ze2bEo4x48HL1s7gVks2sty0UJX3akpzs4LYD1xpeFEtB204OTVxgPAd
q9IhVxuUu369Suo221L9SWaGgEHA99c2NUxQzaN/jazua946QGvUmCA5u93zdRAOe6W1b/32ByCY
y/odSX4MOA+O0KbzQwMppPOt18N0XTT3yuATypGAgtKoas9+zaPm9O4H/JbeK1Vp7qsib27iIlTX
CVlsQVw+jU3U31mi6u6iBBAQUeT2HNjzXq9N1v5GWfv0Xdggxb7T4EbHL47gf7gxaSqxO5isPOR5
nUmHTtYa8peZnoIaz7C6LoNuiI7e9K8qIWG1YuIg4lGG+64SsAEv+lj4SSytQrzpau+RjqaTxRKV
hnrwPV87WLz1I9NQjwllgLMKSsYHyEZoZUYkS1SQ6aCr7o0fYljs2EGi+5qoTepAWIStl5vSNbHa
Yg/FjVHQ9iMErM+UZl9X4xKKr70ONMiKlxvUCtQAlSvjo4ytYGlm5rmtxh9dE7tnlhYw13QPxWWR
4Mds2o1myfrQdSuXnNAbhHPseHSirlDhkck4jd3UTEOCSwjOmgrHPaS6+Xwb9fbJ7XmZu/YPaok/
DZ2/WFFvn2W5X6xUQRyhgBVx+WqiO7ueTH7GhrHJEY+f1dijBuMEJqyqW02QCjbvnUqfEayCQ1Kl
upvGpnNuqPZO4vj4EPZENU8pl4IJrEf+iroDf2auWRgaTHTJrqOc7QyAFvvLRZGCYqagoXi9cUsN
3l+zQCHcgbMbqpxAt44Cq6foZ3op/fzywk8H2Wxw2e+o4ChMBUO6vVxMgTJi7Q3xj2zs9nFjadgZ
UaEW2gNqFrrpErkbFmlSLCp3FYL1mw8RAFMJlfM5Nm+6Xk2PpETfZS1ynniKZdDqAdGGrDWMEQyn
XguRM9tFfzCU9vbXi8dtdn7Aup+cDKK0AKMUCRFfzBd0fyf4AQKkn1UeQ7xT8luZy3RBlp258SpE
TFnSm2zx6x8hLrZV6KLoTSsj2g0inoPxJozapbdRUYBY4E52yM9N53yVG6Z4Wga9aNZA2nBs5qsQ
BmuopcMTNUjZqvV8WuGsZK/fgMUhfdcO3VkfEVBcFZVYF5OeosoNb5F7Y4tMky61bj1f9ulsWs56
GX5XOwrGUP7cpaEa7lxtQESQh2HgF6LGVqKBIPvZKk9UWfZeCO0PWUxwE7nWM/oof6GCzUCb3rrw
EaCQIUb1WEIiE3OoE1xaE//fGX0niELQLHi9Mzr3g/TH37qi/PqvrqhmiL8swoakChVMygvi9b+a
o8Zf6G1Jl1WlOVV+pu5emjHX/vMfkj8y+ZuqYeiqQaviXxhr+ZfQaAxBuAYERD/z30qhmDoa/+p4
/MqgMDV6s39vldVjS06J7XhnOhKoUkuhrLIOcstv1+AP7UvO8o9Hn37+WyOOedMtewwgZ5dsalDu
aB6tUmWJSVjPO12b177AVasGLWKfuC24nQgOzhyFHAwRV+Tv4Hn/3q761+WZOsq/fQHP0gHm5I44
5a5GcIQSHDMj3GDQ+cn7fPv2RXrtM2ij//4ZftJUuaX28iSz+qdrVp9cxVzWrf44xsPT2x/x2kW6
aojaYWmSv63jjUGSngXDoYu0xduHfu3sJw74b1doLI0uIp1BnBRVfZAubTC1ze89P33SCMd5+zNe
OX1xxXDuMOpQTlSgMxjUxjE+2j0RjalNKtnbH/DKcyquhAH0xU3IgpY4qfS8DKDabErkZmz1b28f
/7UvMHX3f7tI2DLyysWyf8oi+ApdxjJIUYkC+djRp1vz29HVSFFgjcJN7qrCnIeV/ZjGaJjePvh0
Cf4wQUyz3+8Ht8isskH16Cc5mN98LYZsoWyNhkgQlLlU5bd53a3f/qjXrtL089++R63R4LHcFCO8
35H86xef807XV28f/LVbfDWSs2b0hsD1ObhSQ4GkwA2Af8x2dBa9X2/GV3nnr33E1UBWzQaXZR3q
J6cj68QLHmDszf3SfudOvHZ5rgZxPmTIeXM7OXvj5BiQhg54JX1vpnvt6FfjWBqxqdaGEp8VDEYJ
JNZyIYtEFh87eeNqCE+qttbCi3n2GkI+Mzczl3GOYvvtm/vKyRtX41dp3JRs9dg7g6wlY7nDm0GR
sUOLvXj7A16Z5YyrAWzxho57pS5OrhauGcQ7ao9oJfoCCmGUfPBDrsZxk2EsoCdVnKome4kbbO6R
vhIem7vMid57X05n/IfxbFyNZ0/3xoxevH0K0nHnRIR9lsaw8nAnYjNegenfv33FXrsl089/G8xp
XdZFltv5CbuF+olCBv20yP309sFfGWnG1WBuRkAaStLnJ9XEHA/Rq3xuO5xdEdvM957YyxX505W6
Gs6F0bFio4p0qtWVgApLPNaN6mQ5vTTImc0Rzx9G+2epAXqnPJAhY+j7HyZYHvDZuP8B9iTNTYYM
2nwwlLUmdrhr0G4/NA3bktZgD7ZK0k/AyNgmgLtddab/oqQA3vsH07rr9HfWF9o0Qfzpi1xNHE4R
mDku0OzUFf6kU//c6hde/RowJYDiUu7okC48j2x7L0sd5F6BeGdgvnajrmYVo+vbEU+NdfKyxJpb
g4PyKMCLKadUyLefhVcetIuC6rcHzXCL1scZZ59sCBSp173Yrv3wsUNfTStG57tlXhCt2pgO+ciV
46wbEIzv3JdXrs0ke/x9hGSDoReG1uunAmKJ6cYHLRsePd1dfuzkr2aT1LQcfVTD7GTiOtTgu9TO
EybF4mMv62sBlw25rygLzSJ0V1uGQXPWNfeDF+Zq6gBtQ3RUPFgnQuTsZeL5/aMfKnIZFWP0/WMX
52oCMRU7d42ysk8e/ib0BkHYD99VLRX24e0PeO3mXk0eKhtvxHZueqr1cYA9rqPqL1rSextUPR/7
iKthjUWvzcnV0E+lb61Cr9y2CFuiVr99+/CvvPL0q6ELxif2PaVAqqTXn4cSW6Kt7KIu35m2+c43
eGXoXgcgxgi10gHLyalRwYFnGnJUoeLXefsLvHILLskwv00MeOQEkS4cvVXLjQOdGpPAPe6bj73g
tKvh6zY8nLUnrVOaVwjahK9SWxaBVt6/ffqvXP+LgvK30zdqApS8KLdOYSXdvcwDbBiic+bSDIJz
B5DonYH82mWafv7b59hCayEihM5JVPlTCA9FDaK91cbHt7/Ga/f4ajBraSUjPy5xlxma8oXwWqzd
CcW2jx39ahwjWmG9bfB+sSOo13r2Jdf9d+7va9flagQD6kto7CX2Cf6UhwVsGFkBhO2TprXN8mNn
fzWCad83djoa9ilEAeVg+YKISSpd49arj33A1RiWKkgRuqqSjTOY4TD2oS+25uZDB79OVqIaCrFW
hBS5u1NKpxN0P0D4jx376s2bGgRKuVZlnvIYKLdP94ETdz5/7OBXI1dEeWQEtaqdqgnM1htT6yYr
w4/dVPXqvQtu2Ye93GqnOM7tIxT9VVp5wTuT8isPpTr9/LfBarQasEp0LSeTzKQZINt2nhsENFQw
YOYfuzpXAzb1e90CjmaeEFUBTh0zBTVQlZ7fPvprX+BqwMKkE1EJYxucQHtnJjpOHpRCWlm+M928
MmuqV6MWYkHYxSHliiKvaVPZSMz8gzrYQIzs8IMP59WwbVspnMwrWBamNNlWLhLeb26WI1b72DW6
GrV4UOC/k4d2qryy2cuq01eumabnoIWI8pGPAJ7/9+dI9QbHAVefnGLL2IcG+uzYsQnOaX6+ffw/
z/qWczV+gWDamoNK+eSlVrhCxwU22UXe/PbR9elK/88dzWQL+tswcB0YPIptxadi2OaGxLndzmy4
cYjbulmIXY/Nk5n0M/5D+mDWbNtUven5H6xztdLO4LcskG9trAjsZRBsk+q9MtN0Bn86s6vRr4WY
WjyKBacICp5bRcsI8B/Zerl05208vjPH/HkUkWT59++vmLm03JpPQUMBTA/a+YzGwjvv1NcOfjUB
aKAZEg/IzMlCBxMbyHIBMo3J+M4Ife3RuJoB8PQmFUjZcXonfYKOoMHTN8PF20/Gawe/Gv6RXYZq
CcHu1AtkQZSlh7U1oZ4+dvSrgV8RuU1/1nZp6+buAiKXu7GS3nnnffrao3M17K3G1AYtCMZTYtnV
HGsJkMfW+eKQrwf9n2w6hIPv+YumcfiHx9S+Hv8+vpcC9c2pbE1YmQ5yIoD/zTqL9Q4pB2RHD3nU
Biaz9c63e+XO2FczQgfKTfSW9Z+cfVtz3CoT7S+iShJCiNe52h5bYzuJc3lR7WQnugtdQdKvP2ty
6pzy5jOjqnlyeR5AQHcDzeq1UO0yt/oxLhb/i+jZ5S3t/z+2Pf/fL38vO2pr3QgIIpSkBJNSgcuK
ALg+Hj5DK3vlyy3+EBouPSYoXKx7JBgcDcZFWTAInYVtFSUa/DzXP9+92OdH62E4dKpGQEpAjn1u
wKBX6f4LoNP/kliD5xfY5K/d+LuTC8QA2nuQqO/b8cZpu0znu+PE0ms3yMHXdwZUjDXgtgBYCLQY
VZPurw/sYk8fjctwdocteqSgRTp7o/aihgrnNHrIykrQBu0IR8osn6GTV+MdvqjnbiWCfXwIQE3p
f4eFivC48X0vPw9gQ9w1EDkEtvpbkkJUB+nU24JBaAQD4oaF9ulYnOcEcBMGrZytGsCIdn3ibAZt
BAMn9XvwpRN+Bt1h9R3cGXiYYkid6ZWFsbTPjQDQxbFXxAAmnSsw5oAe9Y6KbkV61da04elFC50i
ZwKkKoHi3pj6vyfoNd40K9xw84qkbQJy7uXsly0w4lBNQW3NWq7SvcztB8bKDUdPFzL5LoQd4A1v
ODmANP15QRSZ4uehQHECyD7K8ddqWtY2TYbLg6vM9TRFRQYUm0Cz3Xvg1m5RunLbTF16fefZYEFQ
DfZAMHw6S73RGeD6FW+SFeu0uDU33DpblnpCIjQ/Y5dlz8Itls1CQlRD5Org8g5CA2WAerw2Bmk1
0ytB0rI/csOrw8TrmxkP2ee5wSOzRwBGB67Ou28CwOlR0HB94izZcs4Nv27AqNAmKHE+jyEU1Tw2
6pdLddnPUblgkEHp8txoAHGD42WH6ah8cjNyvN63xSR8Y1pdZ0TdUj+TaEraJ+jr4oks+HNT09yI
J3wBgGwGodM5mxpIq7kA9rVhO64sjSXgmuLFbpcXabI4E3iZ5m9JogFqQ5lGK8SeTsPn6yO4+MUH
3mkW7zcpWbIYcLVLRIR2FYVAC0qwgZAfcYm83sUlQn3UhRFe0gbGCiZY99yAjfm+UUCwQxN4BONI
tRzwjAFFbS+eoMcF+oDrPdoGZYQcQdjst72znIFyP3lB88312rOYbwzFgRljfNAIO40azp03D28x
aoQ7rvuVBbHNlhFiRBmA8Z+3w1mObr+nDQl2IkE1HPD8KJfQqj2AWgSAxVzKL9dny+IfgeEfHUQS
q5nxHip4MrvLkn56dIlOV+7EttaN+JKiyotwp+2B9Umguja1YfB9bBpIlt709Re6jPchOfGghSHF
QCLWgFg0XMhjV+ZvN7VtMh6AmIvFQye7s48zSbkBxVT9VzOopSsfbzNUI34IQZsEUPUw8lroTYMG
O1iyDSrydjd9PzOOIxQ8j0uK5/Tz5KJoteDK2YGJew0eYNk5mHEiyQtQ2yWVG0aCfMmWe8YuZLef
iHrVYL+6PgBLBGRG6Aik72pwT4XRko8jGFGfRQNd5gsDYj3eX+/C4m8mVA/kA0ItaY0lcKpHXnov
oFeIetSIbAYp7hXIJsGq7Z+vd2Zxhr8MCe/OD34dI/FKKYGgO3jNemC86zXEmK3py+/vmq4pyBI1
9u8oVfRh4vNr2fH9bV9tBAjojqOsFElvqD5PeE8CoUuSryywxQGY4b0gj+Vg719IBHrovRNkB5QH
/W5cebjty41Th5MHCvziDiaFMGh2ppxshgq49+ut2xzA8F6gr7MA1C0EesnL04Vualkc8LlJqHQl
30E3txJBLU5g4vTYCFY43o8kchtPb+ZuQAkcOaIaFzXE4JG/PhaL+ZhYPaVElsjZJ5Ek+gsBFXhS
JCu7sa1pw4k9aMpB4Q1rDHVVXIPZfV7V369/tcV8/MuUvTN6qMG7QR3iq/sZeP3xszu89U65MiWW
5TUxehAIFkyFl3OjKCGrUGwqftEOQhHXfdPfun0ZbqtC1s1LDN/yBv9FdcEu5MPawcs2O4b1MwFB
AlVja5Q+tAwXDU41hBwf5dbXZ982Qab9T5Ci0T0WFgDD12VcHsCwB75AVCH1+pgo0B9e78diQCbK
DSU0CbS4wAULVOwWm87uYv/Xm7ZMkQlxC+KugyKDENGkZhCdstzZ96X7vWVtdlsIMjFuRQUiqTHT
sCI53QWM7ILRXTFQ27wY1t+jxicjoBGJoIkK7kuyrYW3km2wLK2JZ/MW4oG/C199Cflz/W+JUzo2
96Z6WFi5Mve2zzdMXxc6Ab+3ItGcS/BtXEwzhJbM9YW1pR1MMJtfJGxQmgvsLNNLPEFnCJqLdNiP
lbpjbHpJ+Bih9KbYdHolP2abM2MvaxPgCGSVt2cwDn+WNbg5R/rF56i87WZ/J1K5vz40y35ADbdO
4V0DZ0t3dsHwvc1pOqPsJu93SZXUT8OwElot5yJqOHffDT00/arunEIDE7qtv3sU/vqD81BN/TEc
sleth5UBWboysWZgi8Shwg+as65JlCkPuoNQFwQtU9JDUiCA+K/frexFlrnzjDMrgwziAmrp5lwU
/nNSly+iCqM6ARn+XOqVPix28D8ItCKOp8Kbm7NgidwtYfXFDWYNdkaIRyY43oxOsJZcs7jQX8q2
d/tf6XhULxWwrUC8jS9DAX4FQOAllDSum5qlfcc4+bUKRRNtK7oz6dpfy4yXNhe8F7f5i4l1A4v9
hHxy25x9MJF962ZUgkkKSgzmP5BRLI8QgkFMuD4Qm4kZsQZyz8vsKKwJlVl1VxYgacUqjU85rSZo
aAbDgQ2o9AVJ+21YC/6XNfHd0lRNQZIFVS7nvoI+0z4jHbSLSspFszIky9p4RrjJwllBgZZgd2fJ
14yVUNUAg9pK+LQ1bsSYjOctGK7a+uwyyR5yztzHplbx8/XVMCgF/18BEDdRcBzVi3RZYni7+DrV
L6Lw7mYk5jg4aqrgJ55mWvcTcLwJYXhwbn/gzL7zoHM0+p8YpHN99c/lvIdqzE2BsieP3ZcpgQpx
uuEOcbZBGjysXg8tE2GC6ZqmYMgBJMk5W1yBgBTq18XN115tLaHCBNN5QRKTWCzqPCQwDic+Q9/p
CEGWt5nyJ9C1f7k+35aoZ4LqEhQgVNTLQY7nZSgcdl/Joj8pUZz6IPtxvQvbPBlnEV0PuVNX4N8D
DxOK9QUoY0pa/7yt8cvp7Z0vDZ0HKZe86s9OMv6KHe/ZLcsbv/synndNjyMSMABu92e/CrOXUMzz
HsvNd9c/3La+RvyUvcJEkFAh+dV3G+pUfgMpyqWEXHAFea5cDmBHUf7X673Z1sCICLJxy7m7vE40
IRhBKj+DVDx0C1dCwmWyP0jj/s3sv5sp1yUQY5vb+Qy88OfOL17GNt+Owfjv9Y+32ahx3kCFfcf0
gN1Y1vmRD9Xp4vAT+CXcVIuV5XAtM2SC61jbgkxNZem5jM9CgH8xJfs0/pVV9zlUdZfCBR1WsJnI
twyqYzGEXS7CNsHqJdsyRsc4fQyVJ5TSAPblPpiaybBvsuDZS8NvQV/cdidzLpb4bpUmkKgk4KuG
yrQ3H3Q3vea6Ovpgqh9K1AeEt6abTDzekC2gy2tQu5FmsLV5QCVHJiAifN0YLLZmAvImOuf90NXD
eQnAGEKbF1/1O+XemMB3LubxbpLqBPRPNSXynHZTuU2yBhRrFVSybvt4ww2pz3DIDJYaYLz2eQzq
N7GAHqrUL9ebtxmRsTWDdAYULjm2ZkcHF+Vj6MBN2Df7Huzpkq9md22uYvgjExML4pnU5yqmzp3W
kA2pSJKs5LQ+bj0wkXK1G2iUMsX5OagVzvigpFFVVR+vz5CtccPN8lL1QOI1+bngAT1mJGSbKmVr
wBVb64aHVT2K4aCmlp8dX4aHTqjy6DVqZaf+2PBBS/1fy6ykhOSGHDLsdO0ZQsuollWglFhWooPt
2y/dvjP8hjHwIXtOBgBwCSY1//tC2rXCANf27ZdO3zWOmq6yW1SYnYc52FagicmCOzD27UiY7RhY
qpdmAicjBU3421AFmwC1A2D2ndxvyPvur688//icHwhjwwUZF8CHXOE1u683ZXufTwcaP0Pu5O8/
Kqrb+7k90Ox5kE9zoiO8L9zVwG8rqBxC6GK7VL+gA771sidoiW3dYtyM/FMyfKqH9OC1fEPBElWA
iAg6QN1wHHIQOX3T+nsXv0zV96z+FPJih6bR8+x+W3A9R28kgOS6u4DGC5x4uOEIgLpnEI96KZSx
u0PXxa+0gGIRHR6WuNwxesghRji1h2EqoCHWnDGIWYCGyHuIyZ9JnWfvcaBQlPDSnfKB+ko7sKIc
RpCskuYpKfgT6aYjgBBfsunvR3cgjL0+v39PjP97CAiEEdtElVXE8WFAoGA+gn0OOdF+V4J00V++
DpB0neU/BLyT+GIs/lIOGzpD7tv9pYdlI+MR8n5rSUGbtRlhkPdZQWgms7NsQWzYjw5YIQEc3o6o
0l4Z7cWjPxqsEQJ72qCejjopSoGmUxIDhJFPyyYN6WOccwiOrYEjLEMxYYNjMHCQRbTJuZhbPDvR
EuLXfLrveFOtjMTWgxERnd71Oah4krPyYQuFyiAZnaRwQfF23TAsgSU0giJQs+BPYhhCBt3XuyRr
c4iVN/7ueuu2zzeiIuQAIDcC/EOkBMxpYUWxAydlsiuKfu394+NdFUwi/w1evIJ+B6l6nGcglDIW
4K5n5LEsQBkaePvro7B1YcRHkvRLKXMpIoil39VADblcPaRVtW9U/3q9C9tEGeFPodhYNX0WRjON
uz1NT4g5kHaNPXWjIXn/nSYfDE+FO0seBRC8Gnv94hXzp4sKzm3fbzh1M/ZpC10sHhWVliCBVOCA
vsRZyVfOZpb9ITRcGlgX4UNKJo6ImqGRUi2/wCl6p1y+C8LxAaK2P5Mhi1c6sziFiQZsfAhtt30R
RD4oJH+MWQ9VQajAzmJlMSw57uDvLvhux5WNAxLzNPfB0ikOwKH8A9rTk1N4f6oFOkN4WgLUOX4C
t+R+LMSf60tksWITLAjJV/BeDxON8P7/JcvIPR/IFs9kIBn3Vw6H4uO4ayIGPTyj5oEOvAjseVtI
KYEKdtk0y3zfJpCrJQuIJnj4NdQQuLltTIbzj72Tw0cKHele/HIgjRQG0G2fw+4lAz3rSicW3+SG
+y+QdnZkeDlzQFG7mwB3DwIQ35EVY7M1b7g+NGJrXyWujkDuKs58zutyB4Un0WzKZABD4fWZspqc
EQDmNgwlIK5DpCgU94rl0MwxmF9ByifHUxXrUzE1n4YUVZVcf7rep82NjKCAek2nXFo6RJTgUEfp
8lvMzo3WbMSDtogHVB94Q1RmoBPLAQ3IKXupoNkIytPDTd9vwvjaXFEFEqohgkjvHTSHX8d4fL3e
tOWEYqL3GGmTZqqnIZql3LJB/EBwg3aHByJj/xnYvs/Xu7HYVmDs7ikN/akT5RAldX0IKvENpBov
QSZ315u3BOXgEmrehbGsV8MUc9FHqtCQBSv/9YLyIIr5Lm3KOygZbTJRrUyYbSSX3991JVwKkvKE
99FA/S+j7O6dMt1yVa1kEy2RKzB8vEBIaioZ91EFTtWDXxSXTWwWkEGNg71Ox9/YEqAbEXC2rV1Z
rMRLy6AuPGfvB9WWiRKOswxRvZQPbAEdWBLodttn5ffrC2TrwIgts0NAdO65TYQX/3sixIi6Nq9E
jWF54wiMqEJ0Pne4lzZRE3v1d28ZdQRazeyBs6xe8fTLZHxwmDdRjuBSCACuDvvoUhG04Qxizm4B
wbrrM2RbeGMAC+DzWmWsjzqOS67bQS8EWoUBg1qorB/FXJRbNfb7FnwL1zu0DccIim4I4YuKFzJy
U6iTT80EoZyhWGP/sA3HCIs+6xeE3VxG7XwHRt7NPEIcvchwKb2j7lNI5aabVwrXLLZlYhTzMB06
5mYyysAq3oz/cKzODObzm6bJxCiOooJs1oDWixrydjEpJFZlSlYiuyVwmfBEwTy/HfKpjtIBWs1+
X47/eqGenyqVLL8gs4BSL0qab327TGvXXsu6m3DFUYzpqBavvpwiPFQVJXJo9kkNFdyVc4SlA98w
LAhyQFXZ113E6yXnGylrb3wKNAnCb7ctycUQ3oXgJeydmba0joY+PcEpojp0boJXBuwypndN4zm0
h84CqyOw/qs/oH6uxw2Ec4avt325EQa9CSpU0GmoItUUi9zSbqr/uCCRfL2teSOGuMsYowpSy4iV
Sr6RJg6Qlqq8FVSCzVaNdaVV24vUTaqIJd4h853DPLVPCcqTw847pjHbhOGwEs1tXRnRY2lL3qCa
ZET0+AG2sLdcPCNabeLlJUzDbZ2vKdNZQocJjFzA4EHKAv0gLE09mJihT1/Pzm2hw0RETrUz+h3Y
rCMQnbSbGmT8YINZ2y9sn26cqPKAJ9qrY5w7ScF/gUh4ep47SHT78vN1Y7J1YJypwgQkKh7Yt6MM
hceQToTEsUuegoXd39a+4cXBECYZHhfrqO8ysSG6V5shcMBEDjWXFXzI5VM/2LF9w4ziSlGv75Yu
gpQvVGfzMdw4A8qjoKXTQLYq7JrbQJiBCTCcKaofoJLaRKyTfxjrv09VvoYitSyEiTCUYzqHPIfM
C4NK0QzJgaRt7rI4X/E1S7g24YVhBfbwfKnQvMo/C9UdGbsNKxVQw4QYxDXwMF4gQOeEb9WkviUk
3E2xhrZRU9zdZEcm0DDNB9XWXtZGc+dA0K141QhLnRuuVezZLqzU2BOgarSkhEK+beiTHkIXYEOS
sX7TUFSuExe0Zt4CJb32N3Q/LnoLa68htnUx9grg8yB4MpAmyvwkgaJHIPxkW0IF6caJMzEdFRck
1+ASQKrMiWopPwEl/qkhesW/Ld//PzxJVFVLOpdd5DOxH4PiVMr635uW/O/70X92afDZsl62yFSk
4WPfA1DmxmH6ROmqIKZlB6LGVrr0UxtnbdVGYONPdg6Z6LYQTO4K2mTflI+LWJIL/ZBrJ11jMbBc
xU1UZper0PGB8oDK1eSKr04KBl+ULg8teNjL1NPum4SaLSkhFU65JCsnUFt0MWLk6HE5Q9uhiWIm
7vOhhKqme9dN/dv1pbJYgYnMBOefoilp2shFaWpzP6hsrgeUUHRZE9523jRRgF7g1uzCLxklMqg+
OV6q771F3caFFph4zzysddyFSxvleeKKfRtOUHcdJY6zK9cXyyZlgj0dCVH1HrKLkYfyyRI6jm7v
xCiQCREkq+z7bctgROKWQDktLLw2cjJCvo6T9CNgS9fSrbZFvvz+zh8DDkASFYjzdI4llBD6fUBy
ubK8FgM1YZA6RM3vMEJDSuXywZm8V6+GchsnKwkX27ebjq7IvHjD3EblnIsdd3Dgp2W/xupqa904
M0PKcEzbemqjIGf9xkvYPSdy5TJhmxjTc6F+qKAo0OLem3q7mINhLbxw7Myx5xxvMhsTu+iVpe+A
rLKNUiifzMcJunTigVfhsJY3t4zBhC8GgGkVDuVFhIxA1ATVqQwhvNIRFd92Bv+L43pvmosrkU6D
+87O8pQp8UjG/jafco0NupgC0CVDwjIiuDxD3zR2N4Tn86fbpt6wy06PE6DZCbIakJrdVMOQbnPJ
V0zHYpYmEi8eU7AEFEhqiBoagtUs0m1GVkOmbVENw4Tm8NAB6NNFeOaZv5d1j1257Rb6a9BL/fn6
9IiPj/YmDq8WDXX75hLQyuQRiOx66wzhD9KCpZ/q09hCATiWL6Vz4z5mAu/6pJhoj1JASHp0BzdI
fshU/bw+FMtimIC7RKah6sFzHy1FDzUveQBe8bazsYmxSxKQukF2tYnaFuqIPtQqtgy8p1EFjeHb
HMwE2rU8BLHE1DQAwkAYtZyOXbes3EwsZzATZEfTqoaMHuZ8WpA9dF0NWduKl0fQ/kCW1fMgMRtj
HLwdu5X5suzFZrWCz2SaFiX8IoEazAbvoS9QvGGbROa7dritWAWETv/dLaFRmU2a4PQqoOcGqoRk
E+bZJw2VmrJU7sZ16/uQ6G/Xjcvii46xASHX52dpXCHL2/F/USaRb0AcuOygJboyZTbrNZwdmrLx
7KBsJEppow8pl7/THLnq61//cePMBPmhro60XjHKqHcB06+V1x5k39S7661/PDfMJMNbnKqEFjEy
4DSGnijJ75o6/9mX6qZcIvsfMjycW0QxqTKqVNY/4uQebLn2h5VsnO3jjRMdVEMnjUpViXML2/XQ
mWqYfCH1GmD+Y09gJpPdkkLTzQ8vzffyMAbljzxzzmUYutsxL26coMuqv9ubWz208Vg0EFvqs10t
hsdqalcyPzbDMfZmKh1OdIbAJ4e+AIYQClux1IfrdmNr3HDgvtOxqKhTR9Ktuz1vFhTOKJSS3Na6
4bFJ7jYNg9RnNIX1HxwC7ur2Nq43JgxfrViuygmqrREXEGx1YgqcYtisZdssFmmC0DKiobU7XR4W
Rmi0QSYNKc/mMaPdl+sT8/F24JihLAy5kGnbe6dwgKC7zICwFPRIIZ7s9d4dRDqf8uQ2XQnHMWZq
cUcej3M8ncqcD195IJznHpDvr+nUQIoQtUNIeV8f1YfG5Ij/CXEopKnAw+ydCNE/i6R86OnydlvT
l4l851+J7mS+lMQ7yU53oF3Q9LDkzhrZp+3D+X9bF2r2aQCt+lNLU/8gHcCAC68qd9e//cP4g2m5
/P7u20NNCznHA1CTetpCTfKXt0z/jqQ7Qp5vXPG0Dw0WfVx+f9dHnQFjP0JK6jTE+mGs2ifQ7m2h
9HzL1ovmLxP3rvlqpMjhxcI7JZN/5yj2lM3VU7J0K4ZjmyEjxIFMj4NcOwhAfiY+6yE+YAX2vsiT
TRuu8UfZ1tiIdJDf5kUCndyTm9LnLlg+sfmmaIHZMcJcQ2tIBNZigjdDgBUcVai763IvUxsB7qW1
A4RtiQ0/vjB34uDjw7tY+73Ip9eUDV/AGXK4bqWW5s2QJ6cinMIsDk4LqM4biDhvYsl2fr3G52ZZ
Y5Ock0DO+qJwQ0+C8hdFxbFb4m8eC+7iqn25PgTLEpu4WxzYSOMjT38qwHu3EZ73Jy39FRO1tW04
sR+qMpgh1n5y9CVipz3fQQxujXfu48S8Ay7U/zoYZDKTIItDfLpb/DNAh3KjWkgvj+SuTfh2CvBK
0oX3CsqdrlhTDLOtuOHUeRBW5TTL6cQ8cM34kqCcPUbiDhU048qJ2taF4dh541FaywmBtas/4Yz3
w2HsOy/5LWkLzJrh00mJ93nSj95pnNTJHfTdvCwr620zV8On24UFs5iVd+oxQ4dEI6eTDhXfef2U
bqGkt8Zwb5shw6txyugn4mIRmnmCensR9A+gLHcPIadkZREsQzGRt+0iKHC39XSKswaQQZaTXQiJ
8L3TNXIHVv01OLTFRUwArttnVe9W7XwaUtff1FmiN7UDXurrzm2ZKBNqO+R4KpdpNp2qQOenNIAa
L83l+DT12l+5otm6MHx88PlQ6lTSk+Ok0ajVAx4TdiIOXm8bwaXbd5uo6BzpzQHRJ8i4igeRzurO
Y3V+cvtVMQbbCAyXxu2sCSDDpE94BWUPZdenu55myHP6HdtdH8WH2SpHmLycoFxvfBFAaj0oj5Xq
tsDv7zkgooXzqxBky/sj6oGud2UzKMO9e80zP+ur+VTUakShO8/uCDhkV26dttYND68yJ2j7GQPJ
kmZ5cngLnWgSVivfbnM6w69py3B88bESzqjkrucdNLSzsTsJKaaddCCqcH2OLCtu4mm50iktE6YR
P5LhUAa5/5axanml82omyTJRJq7WGbqScMncUzHOfr5p03T4sXjBtMKu83GpnCNMQK2AwFDZau6e
cN+q3OJOA77rlV+B4t2X3aUuwdtXzpuq232HnA8Em5BkasCpLzYFX7sk2cZouH5JFOnb2ndPcz1P
nzKvEFs/yNYOD9YhGq6vPFSI0QzNx/TFmX7VFYNk+2uVuFslhz2eezuOa8e8BZ0xZBHf+MwOvXxq
mH67zUouw34XeroMXKndoKdTWtHy1Vm6Yd8XmbrXnCLVf70P2xQaez2fR4eD3kOfKtKgDGYckt9V
mlYrI7C1bsSCeaByLjofwZOpV5KTf7jIVhIsNhcyAkEbpJpBj2461TrcUuUfl1qdEBPWdq7LHfV/
oDuwbyMU4G3db/2FqhMS4s/MqerNMAb7xfHOOPD9M9Ix2/RutvIEaxmMiSBlvHSQFmnVCRQO3qZi
gdzFRIBoq+na20KOCSNFmhd07mOoTkMHUYgwSH/qrj72If1y3ZAs82UCSWnJYzo4lT6JtDyO/mGR
/IQ/XYCqT1fSTTLdZlMmfJR5cTOR1lUnMcr0OBVdvEsntvbYa7FYk94ydyBZUoOj44TS8eLUBPH3
0dHTbVcdE9zZTUAGlTj+nPKsl/chsu5ffWz8a4m7v69nH9gsM5x56stmCBuwQPUeqSJ34urRxS13
iwNevm2EF3xp2hIksI3Otw4Yi5LN4oKmggSBWPFK2/QZDk8GMscsgBWQMbybFplsBJ3XilltXmK4
fD87uqjrQJ2QzmaboQefYZ/Je7ddo3O77BsfzZ/h841keNbPtDpl3rinlXN2CAD8JXsA5fYtKWdH
mIBPBQ+sCt2OJ8Gncl9JUD0C+b72fGSZIRPwWY1Q7nHUqE81dAZRcZ3nR9q75T1Pp3wljlhW2Dey
br5T6oDTViMuev2eQKN810Dfa6V1SxQx2TBlrPJhGEZ1qpwyavjwkjjyVNHsbSAo18vEvYizYaUv
y2qb5JhjPwqomuRIsZauvkiQ5k+j8vnTMAXACE5DuLLktkW5zOS7bRzF+KlWEFE9aYyhpt6fBnVB
FQBW1wOvbUEMpwd7Rh60BbxCcp4emk6OW92RtbJrW+uGQw+VGOIhjocT8We8k4BB664Y2E3vAfAG
w6OFSCGhAjq2U1PLfrNMqd4tw3ST4BpaN9w5nWRMeYdYDnSsn26ga7w8DW67+lByMfkPwoWJub2c
PgLIDKpT4MufVQWtrC4AwXmc3wWx+29Ci183rbCJvw39wguY4+kTrifutgfJ0I7F7M9tjRv+7EiX
Vq7GEojc9/ZFVwdbn9HgeFvrF997Z/suVEehFIr9QMV9fS9I5Zz6VjuH661bPMtE3kJBxuU9Ku5w
QD94PFgO2QL6hDbs/7mtfcNzRYHnUxAJw7WS6RF1MgddJRFfbnq5doTJ7wnHGusix9SDvb7e957y
t4Ufr/HCWjzXBJD6dVbp3KEDNIk0SrcU6LSSma3ETlvjhuNWYB0luhbjycd71EkGbAY5qVxDjdha
NxyX+X6aoYh9gABd6Bx6PAIcs5KtHZMse4yJCK2TGnzySzic2qmu91msqm23XOhA4mxbT6D+6Hoe
bBdQc6zcsWx5YhPCuSiK2zh3plOm+EKPOANSZNpk/gL9ZXIMMk/uclIPjyMnqtulePzbdZqSle4t
XmLiO/ko6ybw3eHk5QN0SdR928nzzNOX605i2UZNAs9xhhqqROnmSbod3XS8vJur8LWDFCVhzd31
PiwGYSJss0xlDvNSHMyQ/sFrvTd9n0bVfLneum2CLr2+C1Ig/vBQmq9w+yqVs6VBN+3wW7shkBq9
cQ2MTdrTbHZzz+lOFd5AiT88TCx8pvkaibhtfoxdOvPLxnMGpNOzYAH3jqvLA2iBmv31+bG1bji7
EzrVgHqo6SRFjZq03qt+dbVYQ2DaWjecPRTDKL0BF3nR5lBR6pvl3qvaNS11i3WaAFLhqJCgzAap
ARB05U33M+f9p2zOf3RJt+bflhGYGFJUrwqCxwUc8Oq22+TedE7JfJvlmzUSMveRKxywBbVtmMlN
QGu1GUGG8PP60lqOMGaNRBFkqdsIrk9D7XOo/8xsw0omN33pfeXcn++YkiuZW4uXmTUTdd5kbIx7
UPjNh5hMG16W/T9dGTu3nZJMoC1PRaqqEYlm8OB8rQPx1GbQZLphmlxmPoPObaFpjgtzJIMOpT1p
JLz6MIPKvZTu69QEK0nVD6cI3RhnMZCxhT0yMzJyVP2rG+SxBvthSP0VW7I1bxzG+rSDrptAjVhO
542afhTsrUvWygE/dDR8+6XTd0E0zdQSEAac39jzN6UQLGb/S6Pdu+ZGOCYLL/73rosiA3zIrdWl
IGk4Ok35WSCQItlQbDLsalUwHlm9JhjyoWNgOEbAjhud1E2WlVE7gv7N43ed1+cbkeW/IH7ySMeb
rtPox4jc4eAVXlIHddQoSJJs8kzlqOof47W6C9s4jNgtJo4bFjblKJRhjRT8+JOE+Rk0Y79FS6MB
z2XXPcRmW0YUR8210ECglFFd9kfix/d6TB9FSg/Xm7cMw3wN7dKlnj3nwhXgNPshkc91PhxAP/qd
iuZBJN7uejcWIzYfQ7shEUPS4KLL5j6/V3E6ggSmS+99p/gUNzdClpn5KppLZ5xaHUvg07PlMdNN
B/brfPh9fRAfHzddZpIPSdQhVigKlFFXJE/MU+2ux0JMZX7ftdUnRZfjNAV3raQHMaiV0GVbIMP9
3Zm4QJEnTVTW4V3iu29g2bvDkfcVe8q+EenK2CxmZjIQjSCXTkiRpZHm89ee5UeA+z8N4Dq7PnW2
5g2vH+uAKfABN5GA6rte6PfAr156l6zgyW3NG86eDSr33Q4BeC7jb5Cs/MIB8AbaYnvb1xu+3hce
52wumygsxze9eP8ktNpSx1/ZwD885sCsDBenKqSD7GQTjU36mpPlpPr2JhSCy8wHUdoUuqiaqonq
OBE/vYmSL5rl/W1WY76FMrVUWc9DFPjUF/qXULrxdGD5FIAZucj76vn6/FsmyHwyWvJS+zpG4hLa
Wz8SUv2sq3gl/lmaNh+IZlxHRDxOZaQDCOlRPyuOSAvdVjwOBtX/bqwZH9xY9TyJCunJe6Qm2YFq
f+3uYwkN5stQgEutLktZRd3Yucdi9ItjW035seA+2TkLAxdaQKv99TX4+A3EZebzEJF1kSqUA0ZZ
zYtn1NnHj1k513ua+OFuHEEygjJHvmW17g4gtql2XlCNj6mc17BBlqUyH8ZDNiY+ceoL05B0NrVQ
bDvp/8PZlSxJjirBL5KZhABJV+VSq7Krq/e5yKZfd4N2Ce18/fOcUw1TpMx0zQNKCCKACA/3nYJd
zCSaitoM7xYOJ8wdp4vbpQRtqX+uGRjAife8Ds7GOtpmcQ1hb+5aUwSaR1cU7WUGNWKco+QWr1fS
yttWspyzJslUmdeCpEFRX9aRf0nX4MwgQ9tU9TGN0MO+7xtGLG+aKYhIBpchIfnaAH8847KzVOB9
1JupJMvW5kZAD/DSHhvBIPntdd9l7SWTqy8oUQD7B6Rn126cGzZjGIF9clPmrcNaXZagKGJk3ng8
bhvjatL/pLHhMYapRxlUrdvW9UUP5eOEzFvcsuCxhKLUbUNY/r1Z9VzXgA9phX6CVJfTXeuu7h0N
gVTdN7ph5jVta6JWkl+oi/RTmlY/gat5uD22bWUM82pdEkg1yOKyOjqIQ3+MhRz+hvrYx9vj21bG
sCunvhrKCj0uAZSI4t5vykOVBls8SxYnY8Z5DUU/x18kGjjbrpcxUtl/K6d9gMBZFddk+mvXFMx6
Zg/IGiFS1JdgKgZ6ROdlpmPcm6vv+8b/z9F0hS+VXgWyqOyTSIdjCyKyja1jWSCzlFmMmhczGaoL
9H1PQ52/rJF+iaDNGbvrFluf7RvX39/EUa916rUKSHWJ1ugso+jI8vAuVzzJPL3vWW/WMXmQXx94
tLqUvHrJZEPmu15yvX5uILCTfttnh+sWfjMPZKE8ACGA9crGwWOxrADq+DgHvNxqJ7P4glnLKWso
LNKGF5cKKNejGqrHac2yjbPgulveCXEmgwqU4MDLskzVBfgIFK0dHABNWS+JGOownnAzOJTCaQ5R
SbeS7rbpGGEpy3wcZU1eQbuNsx+zpOujcPS0EZgs8zH1wCMismrqgPEY0O86kvT71JYP0+ocxza/
5EP+1GbdPoEuZqoTD67mNKc440qX+Vfh8TjSET/v21ZGBIQCNXeGpgdLXzjJO5fQ8jiVbAsabDGC
WQDuFOH+WLfoZIuK+egBDnGc1n5LPNhyOpjlX+rjPcRyZOt6NGdJUX7gouNxV/rH22vzLmbXY2bZ
t0YUXXng4t6M+lCRYnt60+d+7c9dO8eqrIF9Es8ulEVuf842nesd542HY3WQ+qiQ+1AV+1qNAtS7
wI1C03PjEmMb34iE7tQqhzc1+ASCpjiNxFOPVVv7BzW6zf9uT8HiFmbJEwSJqnIHXl5kXj4qUn8D
dU3iutMPz0c+Us5fKrmFLbB9yti4M5iFUD2cq4uzNt+Frh56ZFJzWj1zb/lE+/qABuu727Oy7GJT
xlAudFJhWjmJdKJlApFlraAGAoGEjX1mmYpZDy0rpA1qheC46gYA0/5u7tyXdFInWTpPPmMnPJg2
cI6WqZiF0LVVEXNTGKgQ6fdIRM9RPezqtPKYWeas0OiGjE1YXnSl/pfnxYNI1WuOKeyyglnmnCb0
5bO6w/B1ljuxFn0Ug/Jp3bqt2Zbm6jZv3I9jVbp5iMqLG5Ar3e5M3RgLvw//ieW5fvfN+I6bu/nM
sTyq6/4HiASSwdd3SpF/ub0+Fvc2WXKWesxWv0ACmAbVOVp5rCFCFteK/n17fMtFytQKjFbSNY3G
+JxMn9qaPpN2+doN5CFr1JY2iM0GhlN3nl4ymWXFpR4jtFS7ZXEM550k2qAu/LcFkFtswNif4bop
J5DCj+0Yo0N8iybKsv5moTOENqSqVJj/k3xC8Dm7fIJ2SbbzDWoWOUcvl0UjRHHJwwYQ0tpLYxTD
tq5Ltn9vHD7dFBLHGxCD/FkeZbSqmOd4tCx8UwnFYluz0smk7Ga+wLaRG9KY1833XrCNF67t319/
f+Nb09TMbdmtxaUtPHnOaFEdnFkvuGyQbOMQeP8TvpnWSrkH0ufWT5PCzwv/aercEELbrE3lIy0C
j+3BKnoI7v+eyeJAs1aMYZTwon2hvWxip/JeulK/3vbi960A2N2/xwdZqxPQQEWJCIsg9jJQ/vTT
pmDpdbf895rvm/BX6qfV0oggxCJVh3wJvhMtPpV9lOh8vshqHxWPb74bQ5V5o1RdmOA600Fxtes5
iUEyF3y+vUjvH8i+CYKtKBhg+OyHyCaVv1LFD+OMN2nolc9FN/9kTX7XtVtCY5Z8KZTd/m2RNK+0
W6oqTMiSfeiQh53Axuy08rh69IunhqPOqyQHl2hWTgfmbO3n98O5bxK+94vWLOoLrOHU/MxTwmMm
sxPEH8+L6+zKx/vmKwmSbUPfgrUhCVXPcZvRd4yq/njbSLYJGLmhCGSrvru22Gsdh3I8+dQuYxl7
vO+OitFP+z5iHEgUjA9LJbATgkiy85A3M9SoIIm1AF5119cu2bibW9zSfCgh/0dIT8frJhhVG3dd
N/3SDu1+3J6GZXjzpQRqf9xHRBskkNzJ4rr+ukTtRv7JEhfNR1KImyuRjgqSOq/aePa7l1WQ565o
N+KuxcwmOS2PQheKnl6QzJI9olb/5PjrXd0Er1HVb5TObatz/fSb04MHcuAiJ2Ey4hL1l9+M3kuW
rvJ8e+0twcTMq3BCI71AUy7Jov5j4UZ3bZX+IW3zevVpt2GXbF52TuQ6wTcT0flE2jTFp3imCyQB
qyeRQz/u9jxshjYSKrNPJZEgnU46BrRbXEsQ9cUppI0/9R2DStvtr9hsYXh1mUUhWFfGIClYxj7q
1PMOaKMMdy6Q4c4hOiYhpDldA1JY4X29xKNo5en2X7ccfuYzURfdCCKAnCeRCwU/Jr07tF7/qmqg
lgnQxdNWRtNiCPO5mDdSKR60HJqO0CMoOVjDXJSIoq6+3zUR85HIMjkVqEngA7n7KRgAeCtC8XNd
5QGNj3cN03qfsc0XYzFC1YCOnCUFcjlJVAz5q9vVzcZb17ZOhlszdyRkKJog6as8H2LKesgrRm7z
y2F0aHZO4frxNy43hm6/4NXLElo64ogucnFGQcHd2FIWJIlvPhohLSSXcO6CZBLBEyR4/8gxPIBh
+mPj8ddg8RNd+F/4OP3qlvbXbeu/n/XyzXck+q6JWHXAkrYDE2E6NjSWWT8edUD1oXU9+uQVc32i
gpanGo3/G5vOEibN52VJpAL3cQDvWfLg06igB1msuh/iJRzdBzctfrW9t5w0VWKfsIf/z6K/sV2T
Fm6OlD1LeFnnPegjSR/zlLItRJ5tAxrRRrqpJix0WVL7enyVA3F+Qsobepx1uCVybFs140mbCc/F
5qY8AWZqOC1Ffx8N1YeVBme/C5oDTYeHstwSvrPMx3zhBoPw1kkPLJlqpA7Bu4E3ygcx0s+3N54l
9JsP3NLNROcNhCVuv44nRlb/oWdze7w9uuUeYeJ4i0IPo5uvMPYXsWY90oNyjmlYfWTRvmqlb75w
J8jMdUVFWVIG2RADXdqf9dp5hyKs5b4DzMTwClW3avKwpealGs7EA+VJBLjDRjCzGfhqmTcOAZA/
JU4eIR47zue0IYlYyV2Tujv/vHGDGCNdikIi3Pe8cONWQqHWKd0t9U3bnzduDqobZDs1miWid9yj
JNR/iOa5Og5+usUaYduhhkOzbmnWjC8s8QaO/953y6EVq7uxQy33B5PQFuJYEVvckiXdEByuOGcI
+6Hp3Yd0zugfNJUbidR/9uM7r3STyXatJ9V4RY0P+e7Bk2Vxr/v6ixBSIDTlnx1R3mXtirrAyKGT
0d8x0R0q6pyhNfo0KfkKiVMQ++3LPPn/Ib/VzG3nmpFELtK5c5ymeijDicVd1W+1fVu2hkmCG5Ai
G0hKSLIO7W/ISX9Ip+bD0u2jgfZNAty8H3jrhZokLs3mH3NQ9t+WatpHDgy04L+dUgGZ11255ZJF
tM6hKtgcT3Ond246wyeBq3U9Vjk04YMegHsOXodG/g4V6BZSV/0vWLfQQBbfMTlvfaXDyp07mvgZ
oBbIJj/yWu/LM5i8kA6YUHqHSZYMTiXPyLKX95EqtrQXbbvHPGOlSj2UGXGMwwjllD6AwOzPWNd/
3T6Y3l8YYtI/joxh+/CGJanr/FZ5/qMg7NPtod//58Skt02l8HxV4p+TsPlCVmDQPaSkJ29fHo6Y
/LaDTmXdyowkCzhgDlLK7KmO6i1Ja9vCGPf3MpVzkNOWJAC9jjFYTAbQS5a/by+Ndz0W/hsEiUn9
SJYakLcs9RLBnekYNhxEQ8WxJ+UDHfzj0pFDkfKznppv6xRA6KpEo0O5dfN8/zJCTGLIaSK6WFRD
kyIrPyrwSgMo96upKcga5Bam1GZ8w7PbEU9zyJSQxKMRiDkXNMtwlmXxDN70w+1FtFnIOHJZOLSQ
uJ5oEvRDfeer2j35iBwbo9smYJy2uguE6sECk0ju/fKz8tkJ9P+Qb3+9/edtwxturbImjJD+9pIZ
pCk/XAIrkCAL/6pBWrhRlrCsj0kOqUjIFW48JMlc98jrwj2U8JGN5bHsIbMlqhnmzE1F7SdK1w81
H+NcecgTh6gYuOWuagQJr1eVNxdCMfWNR7FfElfTF+Sin6TrfAEx3sYUbOtjeDiZ5jwV3ewlHl4u
JzRjz3diHMoNjI5t9Kvh3/z5uouyaKVYlBAM8nG11H/nebuxMLaxr7+/GbvhS1n4Xuchc8F+RwJ3
ooaeb+9L29D+v4euyRy0nVQEifk1O3iZ87sdvY1kqmXP/6fZSakp8+eVJD46JY9Z1vdHRZV/l8lu
iyPG9vcNr3UqdFF1hfCTyK9f8o7/BUKRb/tWxvDY1lcI1cNMkqZfyth1Oyi7L+64se4WfzI7nMBX
GaooLEnCQlF9aSsRnFaHjc+UEXV2p+bPrkmYHU5XYcMVDEQk6SEq9FD3vhe34eYjyLL6ZmMTmpr6
stIegtpQAsS3+gcnGvKNFbINfl25N5ue+tDczLsOBzLSaqcI/d/nhde/962L4a2rq5pJuBi8Fw3g
jXR8mJb1676xrxN688dlm1XosBjgrVFGT2nk9jET0b4sJjGpHfFOFjRDC3UiJh8SmCv7U0/N1uvo
urbvXFMC44idhqjiGo3ryRp04QPo3P5iYTSe6rXLDm62VUuzxIXAcFrRi0ygD9lNWB0mNPPPdKSn
WhYbD//3h2dmZ7ATEc8PcjSgOIO3vAzAUp3akk+v4+LN8W0T2z5hRM128VbwIMxAR/j9ciK6CU+C
zP1Dn7tbYhHvb3/2z03yzS4iup5J79UAoxcdnQ4laQMEoLJKt5D07ycA2D8V4jcfKK/k9kAv5pdp
ZvoYUL6eFlazj8s8A7ZMVH+oS8BYby+Y7WNGMPWDQOgpGAH3bdOEu3Oci+rQ1eUTW8pXCEH+ffsz
lkUzkxotq8c+XKbs0nntZ6D4/6jB25iBbehrTvTNctUyatGzpoqLHLPpnKaSHLgEdevtP27ZUGZa
YgY9iIPSOBC+bfR7IuqU0eixdMedUCczJ7HWNCpXKG9eCG2efO2QWPfgg7395y3GNTMSLprJSIt7
7QVFNNCp+N4DukqexiK9036TjIHaWCSbCa6/vzGBK9Zm6hYg3yG2+bvK0/HDXOdbnIy2wQ2X7ryi
C7qAFZB9QzeMnr/n0aa0ps26RlhdJS1X0tIC2lr9iRL6mPrix1RsNX3b/roRT4MxIEPXRgUkkRAj
5mrugap296664bqMQbAuEgOQVAyilE6EZ1dUyXZj77y/NNTMR6RVH0gykeKC/ravIQjIgyL93pfB
y+2t+f7SUDMnsTYyD3OtiwvY03u8sbvsOLBh31lMzYwEpN5qvuY4BmbiD59WTd1vHpnLjYqi7b8b
F6CI1bUEWr5Cj307JbwKx49iboZ14wyzDX+1yBtv8tD8sPQjpPA8N4Ic3pB047wvG0DNjEMN6Ufo
bWJhutH9DpnMB16zz+6wVai0bRrDV2cPTVpVIPJLVxdVnPcKeq/yb15sgShsS2P4q1rCfkAQzi/A
sJfrU4vERviE+D/v0rlARsTw2NB3FvBLLMCGUi6OlQJRl8iXrWBvWx7DY5dGt1FZXkMZTfmxhrbY
/RSlv9xe/bntVZYPmJmGqovKamVLcRlCfe5TzWN/gWAN0Pf7xjfO2jFssjbTLrx2Ud6Jer5/KkhD
j1NN17vbn7CY2Mw1cKHQGckl8MUlAcJARBn7jdatfItt0ja+4bxOHfkcJCnFRQFYh9sOIBM66jZc
9/0Dl5rkK3UPYBtVgBbzQnz0dPupa0b00y73bZd9qqLy4+01suABqMnAMs1oPs5UjzvPEB50qU6T
Cn5Oqjw7aSRjzwH5jlx+BiJS8RJsKSHYNpfh3FMTaq6ysbr0qesdqWz9o/LAhYRUwhad3fvPHGom
JuZJtyS73uVcyXBx759ACnByiHjp6q0uPdsnDA8PxqmcZ3BCXhREWF/DaEV5HCXnu1lK9rqiLeJ8
20a21TJ8vaFrpmiOPgWvBE7bW9R46DmYTsFLFYhlY79ZPmImK6Cy4fUVbdFPR9RX6ao/As3JM9tF
aepRM0kR4H6UdRmeOlE/j8euH7PDGNK9f/7qRG/OubwMR5xsMDaQpvo+dUf3cRhbtLbhKb1hBIux
TQYWHzCCfC0HsAd52X0Y8R9h4XzIav4CQv6tI9USUIKrbd5MQ5BACqxMcRE5RYIRON7gB7jO5Kfb
++h9aAc1mVaAHim7ianq0onxK1CQzmEiJH/q+xKAr1pP6Azr5ruSzdH97Q/a9pTh5myd8zH3oVa4
Kipe9FhkHyFsVxxJ1PeH25+wmcU8xrmuy7JCj4TqgiPvZcKC8djnzstQTDtnYbj5pAtHclCXXHCF
nY85o9UD8yJ55O2maqTN8IaH+wpFjxJ8ZJd0AMYmqMfqsObhVqHUYgaTiSWiagY7B+LHFAzZoWLr
31Nf1wfHH7/fNoLl75tkLHW1llGYahghnPKDwwfnAOHOfT3d1GTfcKGSWlR8yC9SBMMhm10/pmn6
FdyeoCXy/I37iOW8NVk4kAhmtM5nNFNF6akL2iMKnc91AdTrWEWnoGt21RAoN3x8Xb1wJoGbX/y8
g+9ltD2srlw2otQ/0Kb/ZveoScORlyoIFAiYLw2oZLR0TzNRh8x7rfmrJPrgtD9zyGYFbfSE8t29
O37WOT0M8lvbFPfVMh/ybrhb6a5CNOWG/wcKAhehi0drD7LJxygLyg+9jPqNuVpc32TqWKdVtr2L
9vJQhOeCRQ8hgYRWMdy7TXPct7EN1x/nhru5n0NuNW0UO3S8cxlwM8rfKttaPIcZ4UuoKW/9Fh3e
KW2PAa/Pmb9FXWTb0EZMyfSiXQdVJXTOIoclkVd0SZbfMR56Sx1PZBrODpn0eiq1P4h034qZrEZS
82atChyTwuMPufSevaja6GiwHF8mpdHMgp47niovY+oWBxVmw7Hz8zAmpdedIgDuD7OS4tCO0LTb
ZX6T5oj4vVqKDOaf1yiLU5AMPy06TPdFArP/C11T0AHNW7SYzb13z5kABHZqspd9/92IM1WXhlOH
B+hl7auHClqJcHq1hUO1bdvr728uKlOoB2jLINXbF6t/H4pAx8tQNad9f90IGxItOA2eh8i8N/MD
9ZZ7wCw3brm2P244NHOCIPc7/HHlF7960LRV3uYl1BKPTHIWj5RIXVYN/jYX93pUjw3P7viS/9Nq
dXtlLCe5Sc3ighgdGIyiuPA8kwdRy+mQEj08RCC8+Hz7E5YVMhvu0BrDfPDvFJei5+IrBIqiMia9
GrbgYbbxjas691Io+2RpdqkcR9SHaVW9G7ssdeXGjdAS98xWu9CvZt6zIr+EMn1umHxx+uq5JeVd
Po5nPe+M3GaTXeSXOFmHFNwcBN3RRTpWsZz0vloBNXvp6hEoOjw3rhfCBpkLmj1GQfEH7SUbOBLb
RjJdDJ1tTARBdpHg3yF+82sWAMGj3rVxNnvXgd65h5gUI5kE/RFAyzicATmgbJnjtMW9qp8uOkr/
unKDjU75DQqtR3QGPLceOdDR+1OR8svtbWxxRlOGIvC1jkrVFRffYeHfwKam5THMmP8h12P4I+XN
uEVHbdvQxjk7Q99JYMz8oglAZQDNR8+8HYJdsBD6nz67vJodNApmF0FCWR1AJ6/+0uU6bD05Letk
9mYwEimdL2V2SYNWHDrW/wKf5YewkT8FDzYObssKmY0YweRPixij7MJ8kt8zDlY7x69+3Ta0ZSeb
3YJiAfEj+k7zy9IPn5paPK4FGuBKf2P9LetjNgvWvG2WgZDs0uPwXJXz5HH6UuX+YaBbmWjbDK6f
fnOYklaAHidEpntei/MyIeu25PR/YbpLQcijZrsgQy0Tsg6gUwOShh0BMnptFtRI+inYeP5ZGo6p
ycWUaz4vYP1BLj3y6Ikw17v0YtS/gpRPp3Z05B04ANVBpV3YHrg/k8NAOvDKrmV2vr0LLFvM1N0g
45RVY5vhjaj5N4ekrwqwy31DG1f02l/DgXO8zcvFaeJm8sdziJfG6fbo0ftx0jcuJGXX5UXZwTh1
j9pAQ7pfos5+ltmV8It9mzV/Vq3711qWX29/z7bZjGgF2aJ1TR08OCBEmgKV2vpT/jVF5o+fuqmf
+cZnLPYwOwpngiyiM65YtLT5rguQSrSOCDdOeNvg1wfCG4dB9zST1SSyy6KjL22/rjFjaLTatUBm
ByE0o+icV8g2RJ2bn2dwHB2imv9vhir6xheufv3O0WjSzoQeAPgduqb/CSneqD66CgqaYfSagqBx
4xsWM5vqGrhkLWOI1v4LMGhN7NbqzEPxYXDdj/tW6WqaNyYYZwpelQa3uCZjj+gl+N0szj0Lig0L
2/6+4RVTOqF2FlXZZdRzcMccXx/JmHonwEe3NG1tVjAcwWXeHLAUKwTeyvPSTic/93/U3Ekg9LTv
+fif7jadrnglaXFhUE30G3rn6I2Ia/nzZmObn3KmJYpPFw0M9lw2dQwxnbsZtyw6Oju/YVzUwUML
iZAMwghDVehjP6CF6NqMGmcOmnfQpT1vNA9dvfYddzB73MJ+7pygTJ1kpXUHArQ+O9Y+685glK5e
g5ANxywCpZ9Gu9KGc1jih9nyBtQV6+GBTlIy/kmE1UsTda+3/cI2tOEXRVGTmtPFSaYpl8euq8dj
kzUb6TSb1Y1Le6jGiBM0FyQIpd+rXrYg02le5Oh8rdtww7FtEyD/dmy/ZSTvfOUkc76mcaqIF0NM
fJc0rUdNPJoMXDQprLWTBB31zmU99CfcTfqNu5olapjdt0yNfsqmRV78mpyrbppiaKp/1t18um1c
y8vSRJ4V2ucFcNTywqR6VP5yHovmDm1sn5bI+zqSrRyuxQRmMx2tOl9MZJYXMrv6furdEaxA4S61
Sg/Etv82cFN1unI9TGJo2vIwQnv+KLarrrb/ft26b84FqhVki0oYONRr9q0A/dMxJDzdwOdZDGyC
0HLVeW4+5U4iIBwCLHL90hbtehxXd8N9LR5mdsaBZwgtyUMASibRvjj1+ARa0RPgG3k8uVvVGNsu
MrxYQhJRRFI6yegV3xYhn8O5vW9aJP+G8NVp1b56htkdt4xXZfCpkReHk/vWL7/Rfn0SdbWAZyPt
jzLMvt72CpvJjbM6bEVeX7Ecl3me9Wn0/f6+jjx34yZgWy3jmI78KmR0xuii+zmwX2v2k6C5YwiP
Q/pnz//3TXSa440ZNNtwm8Qt+BmtKfcZ2xJotjyMfBOa1k5B5XHPkeBCTYMTnpHRyYP44LlC6u6x
cNQAUIrbvagymg5+UOcnHsAfx6lTd7smZ6I7kFPuuBgEZAA6aMamecjuPanY8fbo7/sjyFH/7e0h
EIOhW0ZOslQZj0tRAZlYVPMRyIvm/vYn3t9dvgm/G3yB/rVVyMvayh4rk09nf0H26Pbo7/u7H11/
fxOuVl57y4o8JxBC4eNUDyN0p9HeljdPItylaO/5Zlug42H7djSUl9DNUOubKnVIW7KFMrOYwETh
8VqUs3AoDFxKPE5fWzoeqN4lg4b/bhg4GudgmT1PXGRWV7EYyDdfdhtZoffvfX5k3DRc4Jkip8DY
C8vvZzb/QDkdyQKggPJg/jowByqXw1bnn83QRpC6sq0VNBzFBTimMh4RZo/IrnZHJ5/U04wc2D5/
i4xwlc+VsxQgFLkEqzceGAQcDjR0v9zerRZfMCF5RcFLQcZaXIhT8thpe30YB7J1K7bsJLP7z3NI
q6oFSzQM9Wd3Hb8RnEcTZRvPCdvw1wD/xtVEE1UdLUsHXUp1fke9tnpCl1v0nE1ht5GpsX3C8ObQ
q9UMrWxxqaPooP3sMmXDM1goNy4Hlg1rIvIa3CxJ64a421f6T+00EHv0fpWMnSs9f5Ce+ujreWdg
NXwD+gHRXHjESQYF7rapEGewsTwtcvl6eyfZpmK4Q+g0ER/KUlx8thxzlz6kespjLNmnAJxPRVff
iXknwUhouAQZvTVPSxKh6XaN13y6D71o43JgcQgTs1b4os0bVLkTMCd/13UanIdg3qeN5JuItSoL
p7mQa5QEtVcfWhTRj1NVivi2BSx71WyrAxCHdqigOmik708gzvyWhuU5d/W+QqdvwtUqUkAyrJ2d
BCWW4EuG1/OLw3tnC1huiacmUm3N5iDUnpMmTST0wXU1GgbCsTm6a7ce5maLkttm4Ovvb4JGCHLR
ymlxH195pR78vMnwXnT2NQv7ZpvdqAORlSO8rFJj6h/w2lrOTVRu9sxYbMyM01NWnqvAIxElFfiN
A1Azd+OSdNrZ2P0WJzaxIxP3iaIoN+H2Fd632RQvTXbfOstRgNYz60MAwslGZH3/Fu4zI17wnPR+
7+FTPVkfrwCiSbrJ0PaHyknvRsf5ddspbDMyQkXn9rnqVxC3cRfFKAWSvm6NPvCarHHvjedMunfa
3bK+bQsbMXZeVoHKmk4TiR1QZNmnNJNV7JHmMV22Ur2WdTO7IDkhJAw9Bx2QQFnBJ3kMFeI7f63P
MpUvAOeojXBim4yxctApg3I9aA6TYOzOtciPTae/h1mY1BPfl5T1TRjhlRg3yl0/StI2ePby/kzm
9A5o6i+3jW/xFhNEONSOdCqeg6cYRx80dwFL6g9dJDMZj5NPN7aYJaKYYMIomnMlwYuUTOUyHJpA
/Q6bees9ZBv8ap034cpHMh98N1OYpERy0H9If0njtm6br/uW6Lp0b8b31JW+GVikpChQTkuVSO91
1bGz6/XlRjbWsmNN/CDB+ydTA6R22zK6RAL8vV1dxx1NX643g6z3P96eim2pjNi4sgzy3OWYJn2H
JNUhralYT3WvGrExEdt2Mtw7j1pIU6QLiKKvzFqdKtzzgtJXvIiJ3+2bgxEVA5KOJYWCQyLG5VU5
7veVso1Ml8WfTd3BWU/FmqPFJ0FR8z4N6M8GsDPt9lBX2+lvJlLPQfd0Kibwdmd1fQbzRB9DZi+e
ES82YpLFxCZeT2volfptAwtIVR1UW4qkZd5WYd5iXxObB/hNXUx5jvANbtQC3A1Tk8dlVgGw6wdd
P+87ZE3Elcy6vpnKMExCr+WAfgYPEdiCtUseHSHOOurvr1Rqt/fT+1MCCPjf7i0BcGxJXbrJqMLi
sDiLip3MvaicHm9/4H2LEDOCz4p03cJSDW5HWfF4btblaRiX9PO+4a/H+pvwVA00Densoud/bGl+
6rveH2McSNGffeNfY9ab8fEomtCmIFzw8QFFfGyDnK33WcuXfakaYmLAoUUh/TFK1wSSrrjcDG6X
lXeiqdNqV8QgJhd/TXk4C6/WycTK/42+/Ltbgo0rmsW2Jg3/gBejCnWvk6rv/EfISU1AWPlbgjKW
rWmi1juoicpiiXSS13V5IgMnBx/EI/ey1uPOzXmd2Bvr1m2KCyUaDUH77WQg0/Q56Cg2ybmu58p/
q4wQiTJGn6JoDRZPJxnSychB5N6hadb6uAAseB+67nLQnHmxcsLuOKdtGQ+q4E/jSBQoDIsARQbm
g81w30Y2zia3ElRkJNAJHjhQOhlmOT3mVVXv2wrcOJdaPXVZmGc6Kbww9+7noqf0wAFr2LrWWvaa
Ce4DwbJwdbMsSU4nBCpwYj4toJo87VsdIwwKomQ/laAOKVEF7gj9q0Ob8cbK20jazFNPeAvqXgVi
iItiEiTiliSjwSnDi8kt5UG6tI/bvnicg/STKFBoygH/cHaym5kn4ux4QQs0nE4Gyafp2EZicYEW
bsm0sXQWNzUPRdygo6Jf4UOOVzwDnHpfUuRTyV4CNROyHq16kFnU6KQs9J+Kk1O20D99yF5uW972
9w0nLV1dov4s8fdF1J0X0qhzTjL9ieDhse+MNR/NYzrVbQvd94ROvT7Ttm/PY0kcSGSsv29PwuIc
5lu5GDrSdB2+kHZDeSocaBgUKPdsbGDbEhnO4VZFG3W00qDccIZzHikaU1VPh/9zdiXLceNK8Ice
IwAuIHllb5KatGzL+wVhezxcwB1cAH79y56TBiM2I3ibUTjQRAFVKKCyMivUojdM9HbuCTGBf4fK
eaoaW5ZCJZY9qqNaynPm295hbEYIDuzDxtgmzFw7WV41WaUSoaQ4SCenDwP41DfS55U1MOVciNVX
nKgSry12k3Rw+aNy5b62b9sEmJc23g3kEsyJbWXph2EOmwuIgrcqFWufflv4V8egVRMIRZRMJ12v
rF+LU/OvTMot8qe10W9/fzV64wVuZVuBTpzUdw5Y5P4Qdt3WC8Ha6Ib/WkXpNjXtpgQVKHq2qpIB
/UK39uXK1jch3SlUse06G7CoZdcHpx5Kih8cXFi/SxZ4+zq+bFM2hQfODCqIfExK15dRc3uJYF21
UZNfsY8J5k6HTDYKyNikKewWjcMqS+DMW/CUtdGN9Ntx55LxvBuSYG7SM2Sy1QOt1D4+DtsEQs8t
1VBxYDLpmPMo6iUGcOpoabFhmpWg49z+/mpjStQHh6VxZSIF/2vO209e7T46rnwX1ltFj7WfMDzL
rZQ/cdyxkrEAVXDmfph7jZcN6zzM5O/7sX/tJwz3sqYFb2T2IBPSTtfG1+9yuzi0A3sU3WZN9u1H
UtuEOuu6LzwUVTCNqdRn2Yn6ZLPMfpxo4MaB6LyIFDn9XpBqHyCJ/gch4QO2r9hSJk7RZudsGILL
0ub+aZ/NjGS4nCiY4jLYzFkCGom2gFdnIOnvyiE4ATlcbZycb79s2f9BWodDq5bB6RO7KYIHlFq8
CDqZ3UU7rI9uh1udbmkorEQqU7dFsybNG2hWJiKb/swcmSyGbtiwkd+v7DITXO3UgsrGd7tEK/eF
czuNGilRJgzFj8avN5ZlJZqYki1onw8nWsMhRdW2UT5Z4nwLjRujr1jIRFk3gPRyy5qwGKAetIb0
WqZLEIUq3ypQrX3+zXav4gl1dOkHFT7ft4P2nRNS5PHpJrPMLRV64zZpwqsdKSyVDnOfQBLjsyjn
a1MXz3iGuuSsOEOb6Tw2DWjvhl2Ppbap2eI7ZbOEmrcJSJd+Q64B0jx+u/PQNjuAfNmPTE6sS6CS
Yj0gU00vbgVS7/vevbYOhnc7Fk05s/MusQvyU+pURwqBfufgxkVXtWiMu/GHJu3A8xgC6ayIfOF2
P+9/+9omNXJtnSnfC2bVJY60AbbNUibEGZzoUKt3goIvG/n2ymYyYeJQqHf1EoRt0gTYoL0OycGH
rMAxt4Y6EUsfnu0yWI4k9SX0WMLguGt2JoYcFc9GBLgKJWoeqqMW7t8KmpMOeCjvj78SpUx5FDKP
BcoSQ5ssdRtZMzv7uv3L4WWc2nwjaVjZXCZ03G88uwtrt8FPoO1Ide94lX29//Ura29ixLVSGuAk
0SZkDl4gYvIROPVfeedvVCfWvvz291fhqQfRpy7KuU3mtP2ugryLXMvdKgaufbuRhreOtEKPqTYZ
rdk+Za1QEQOf/hliu/vSZGqChYacTF04O1UCHS8v8jTUVzrf2fkQbvKiCq/h/9wlksVi5FzJ8r2o
Uu+kOv193+oagUOg43EsLdqgCuhkUSjbE20I9Di7naenCUVvWx3YXg5mzMbLw4dhcKrH1As+7fp6
E4eOpEUCvutVSRhaZyWXozWWHyuSbgDzVvamiT9HGzt4N/2lTgoW/IByaRp1c/7x/qevBAUTfS5Y
xSEWoZvEDexPXsmuuZtfR1sPB16IjUf2lQTZ5EFtoJEFHmOFdJWAwLWpK/IVXVDuEcQoNdQ8aR1B
yWr8UmpaHO/PasXhTFx6qEaXlDYrE5aiwmjNmR1ZA/ciRfTWKb02KSNgZEGjeW2HdYJn8ofUUR/9
ZfnuWeknnXfnAe2cuP19vj+btfU3wodd2Ki5B06ZyFzSE5TpKWajt9h81mxlJAQpt1Uh0fmZWJ2I
SQNpVT99dGi6cSSs2cnw7KUAP0c/YniF94KDj97gRMrKPqN2Ch4clkEjnXnsHe93PrYTI0kAqlQ7
nDd4ZnKtT71vF5ETWhvPWG/biprwcVKxkaY0rROoGYkIRYsnv+qeFjBGbyRQaz9wuyu9OoY8vEMr
IBlxDDEmP1hSyseOEy9mstgS0Xp7N1ETYn2jZk15kDeJE/ZoOg5H5zFXZNl1jqLG8O8JtOm0zMFQ
1Em1TC/pQL8MkEnf4wbURFZnDVnwMCCqRNlVnoCWmJ8K5agNy6+0BlATWl2IQbVcyTYBv8zXnC7x
KLPffGme3Vr8FLeCDQjTiw6s+MJDG8r85f6s1lbccL8gd3xLQxEL7yx586QHGf6agCt5luB23pja
2oobLjgDEkgmj0NiGoIoX0M2Ye+WSKXsjcTy7Ys8NTHWpE9tyLgETTI3KJNbefaSVv1Tbgt00NC4
nLotJpG3Dytq4q2tEnzadoUfmhRk0/yyP2tiH6F/9GVU9pYLrljLJCkNfALcshc2SZ9zK8JbRB6B
ne3h/mqvzeD291f+LfqplTZe0xKheR8N1NNRBpJH6DWP7VGOk7crZaAmNHqAhIHMra5Mlg6sQ9dS
jG57dkjV7dxTZh9LD02XSbd1mZQlufjD9NJO/PM+GxnH3SwDWzjNXCcdGpki0PS+K70lhA5x9jwE
W9roa6tsuF0zT0S2Dc5Uz65nebAoRdXDmovh0/1JrI1v+Fw1lgLCxshAlJynwyi0hHjWII77RjfO
OGwbKERqu0zE1HaXphiaB19uNuGsfLuJ4nZzywurQdZJBupuhV7HojpPTUmrjXixEvJMILcnGzIv
3VQnYTCEERuke3Jahz7QMv+zyz4mmNtNPVpCVrdKaFP+Yg61IttL7X3h1ERyD+5NJIJj8Fo31qOn
PXF06VDs6pmlJpAbmzFUA2nrROV1e0I+Vl7QYtLHKa/1hv1XgpBJO1qFPiiZJK0Srx0eKaRYlMt/
SRUeXVVtbP+1JTZ8eAhnnVu4JyYTS/9Uoz7SZXqQVreRZaycOKZkiixa2Xfo5Uu4NR7B3hA3DOK+
3njM+/k3H9iH+9tobRaGE9MhZWmq2gr6WyhydeHD7ehX1pb01pqfGV48dpZcUj1XCfplW9RzK61F
FJaNvXEIrFjJBB9kMi2ZJ5Y8saC2e4FM9nKiI5gbfEWyT81oiSfQ3W/lTyuTcYyAmk1zDv7tOkWZ
NPQix6qeeB7ua56gJk5uqibeo8xbJyn64a9j2YDAhrs70woT6DwF9cJQiUCsLuSf3IbAck9/BEV3
CKdqo0KwYh0T5dxNuMONukXADuf66N2y+br20tP9fbo2upFVqLqEri84HqFKbAfHkLX+SUgRbGyj
FS8woWZjHnboFhpxVCqQpE4KtPDZz7Affu77+NukXqVEadplQ1pDwKGprpVGm0GFYtNGpFvxABNk
ltcL8RveiqTJ3YOVOces8M/ZlOKoQXnA3cd/Q03i01GPBdJGWiR1l8mo7BoVUTmc79tnJVqb4DEL
0pKj8OciaVqnOniyi8tSHT1tfU7psu9ea6Kb/QV0UeNC82Qs20fPcy9okbgMwDzcn8LK/jQxXnh6
yVvpz3lS5f7YRpAFmcpjEbj1Fk50xUYmjiv0Q1ZzPeZJWlbHuuqdqG5Iflgmtz4u2t8HE6Qm2srj
hU5zNeQJBTPQoaQ5O/Yo6172Wenmf68cYeBlgHbJNE9qTz8CPtSfiPDdnYMbXqblrFpZsTTx+PTc
euMDl8uWMsLa8hqHPQXel7ulkwKLOoWHulvcQ6u7LYz0SvgxAWLCn1g9QaQ44U55URZ9UHaLN6ot
Dva1jzfOeH8soeQDACIQdN5nLvt3lVN/u7+ga19unO/cTVtcWICyL+fgodfuo+9MT3Zp/b4//IpS
BBRN/r1herZABCrt0mSi+oeoZbSwNPLkz1Z/tjonAmDjMEIzSOOv939xZUImRqx1VNfyxrJi6F8f
50o+Ol57SHW9kdWtLIUJErOtmagpwPCNaosIFMlTVFhkHz8oNVFiXQEYLlha4QFZTV5qPfcPvM+3
cuq1bzecF6Xzscnt0Io9Ur/PXZXwMTjdt/rKIWZSj6Y15BJTZVux5VGwKQcyPFei+ORZmYrsELpT
6cg3Et61WRiebI9zWg1tliaVS/jz4FcNgOt5vXG1WYnSJkpZW/5MdeOlSe6jvkZr9c1t/b+KbjrS
ke3iUQWj0b99IsvhchWA4QllddGgth24LwNYjpYoW5Zu33lmYtKA6J0COs5WnM7LOB8znAT8GLg7
OUZB8/DvSVALHEywETZT6gP4HlQQGRnTT/e304oTm/ycVE00hQaVFYsiPd+cWGbpe38cNzLdld1q
wtIy3njAp2CRZdOMEQGJShRa5bdx4Sfic8ABgp3QW2pC1FxHsgGv5Th3/LF/BmVLdpnzxTp70+ju
S05Nqk7Gx7AeBmnFtaIyCgqpAIjaYl5eW4mbF7468DM3nHIr66x4ERn0AYenUvSXhnT7kjoTl8bD
wSmqqQjjJWRQceXP1QxO3ELvi9YmfIvMWrGpxsHpEv2Efve/q7DfQpauRAoTr2XbSuasy6xYoyME
0Pkn0N5lkdsN1yGoN2LdivVN0Nbo9mDZSmceC1E9ipRdvGw5awhg33ezlVBqwrVk5jvDlDo4zJYR
hWyorz5YTrMF11ob/eZ9r7YO6DarDo8SYdz1aX9UHGJQnZdtjb4iWkFNRky3xK600c4KZGYArbH6
yCZxKsMHPpKob7po4h9oICLdLlE4/Qic8Sl00yP3n+3ggxY/GT/n6EnfZ8jb+r2aqhNCX6uf6zAO
uP46ZPy947Af94de2wKGA7rDkHMFqvO4yJrhKajC4UjzbHgY6mzrariyk00wV9l5YCsT8HHqzQSX
Q4hLcPfZYnVJXwCSAVlJwaf+tG8+xhtM62aSdo7D41LVj9ZsPS6FTAK1VcdfM5dxtqadw4ulCnm8
+OVZZuUh8KrvgPb/ff/rb6fbfzF81DbS5daHGjHYynhcs6H9U1T5+DDiqI00RK/OPpCbJzwoFoeq
DsgBlbqtp5l/QHtv/K4JgZg8Vwa1J3ms3Dyquo+9/san/Mid+WxN1hGcHYfMy4Dfbo8KqXRV+gev
vAh1rjKB8kRCsh8OS6Z0uaYchPbDRxkk45gdZ3c63rfMirebgDSp2t7rXMZj2pELeEleZmTiG+61
skFN1FkOKT6RT30Qs0V/csIUqnIWMOXu/LW4PUfen8DKzjGhZ9CDYkvOFx57k/txKoJ39UBiMW8B
9t7GGKCs8u8QwSe8kZShDOJB9B+rZroWSj6ntpdMBeS6MygZgnz31/2prK3FbYqvwlHQ+A2h1hjG
vOD8MYPO6bd5StXGW9vaahgRiVWTHKsOOgkLuFu6OsVFTsR55XzjSm0cTGs/YeT48wIYsbBYEDfB
+DgH2bXLK++c1uxpBv3uvkhkAsY8ggdDkS1BXDTZKW07fSxTUh5pwN2NLbW2DmYwavLBytCQH0+k
E1HRQw9mUN7H+4u8drU24WLeMjRUkIHHQUq+0YzUcWbxv8HZ1x9IG/IjkKfdQ965NdpS3P5pSCHK
cf+nV/ayiSUr8Uaj/JbwGIJAn6n93ptfwLaIztsauhn01PVk44dWDGiiyiA47/ZZjnCrh1AeFM/6
g3bwcnx/Giseb2K+0LVjdwytcfFUA+k1B+jPtxeWPciGbiGZ/0ml3grchit6lWKVPyAJGuoCbI19
NC/qYM+JIJfUraPZF6cwS5R/i9V5+OI4vwCbOkDu5NBWz26XRf0SHpBmRnZHnnJ1ph0WtuqOpfPB
mp97Jzg29XdJt7j7/ol2b32v4dyy9ccMHNdIyJtPukNJ9d3tMydWnsYOLQNz+YAnR7x7fNVafvR7
dsG7Gq4b6bsidaPb94Vb29t++6glRgxIC5rfWOfD2AnEIz7F583RXT6UiMiu+xXdDGecaDRdjl7l
R761ReX+j8DEWxa4fc+r4Dlmqhe6woqJogSm+h2wA3TpjgLzK9XZz2g0oLuxG3m05KcwdY60F+Dr
Y2fZJHmn3uW1d6hwKuF/Q22dBP1IxMZjHV3zByOgtCmIFa2FhvFcvmgoh9IeXSjwvGZZjiVrIpz5
hTjXNb3cMgPPOXdgC9Xhxm1k7deN5AcqIvXozreEvnaqCIpZIsr8YsvXV7Ye+N//bfhA0KXuigVK
KPJno39mhB6o+MnlhTnnwWvjrv1YTzya6j9DkJSZOLYauX99wK4DiejG28w/V8P/Lj8x4XMW7VIH
xDK3VB7lBUIjfEAYLlE93577vjY0f4I0dlURGH84VQtUMNW5976FIr+ZX/MYtw2sPRXf0AkQLfwv
1Z3RYHdcpuBySydum6heQHzq3rbI9sZ9e3WISXqaa0cqNMX4seU3D2Er5KEIsi10+NrgRvYigyIr
RZ6ymHv586ins52Ou6IwMdF4KstZw7yMxWpo5yis/Hd0lAm6SzbGX/v0299f+XNLM6qWpWCxkF+A
i3gWIDy9f36sjWxEqEo2nPhFzuIyH6cotNkjcev398d++4glJtFpFS42DXTLYme4qMCPWOYfOvT3
8h+dM+Fd2zrv+x0joihOq5pQWN8bwh8EgrhHFvjvyrJMCLF5xGb2hI7uNrr/a2sWMyJIWYEbsdcV
i1leWHAgfwAtCGgUdo1uQu/GqlStA8R8XLhlW55ysdTgfxP92O7bSmYDA7dlBTocx4+LAexBFkdx
NgzAnXv/899OeokJ6pvbOvQyqllM2/m34k7Sq/argwOuTfnGaq/YPzDcuIZmAaN26MUWpKHPo+sG
R5kx53h/Arec5o3QaQL6RFY0kqapF3eT+1IG9QuREg1J3salYG3426ReOTL48ptMMNvDXSM8WNbw
QLn7FKoteYw12xjebI0ownqWi69vVH7MOhCMBSLY11pITGXxMExZFcgcHz+xP1MQppHr7OPrBvTz
34ZZSkE7PQGXCV1YKwrCrsDr0LB1TVrblqbP2k7flBP2zE3DQz6mVAfpseipRg8MoDnv5pb4W+9o
K0tsovrAp+qwOSy9WNEIt/yljyBEc39zriyvCehj6dh4RYmhCWNzRKYBjwi63LfzTSwfl91ErJDb
cdk28ZJPz7SsLqm3xXq9ZhbDbfPcboZej24sR3bU4fhS4Wco32p/WDPN7WdfOVaQ65FBDMSJyVR7
kVXXiTMUbKdpbj/6anBYOydj7dhxm49HW44nvrhnt682hl/7dsNrh9ZrpddqO54Wdlp69zFT3kY8
XrO6cRGQLiRkhjBzYq9Fs3fhVMGhWtrqtAi7PO3blIbndqhbloNr2XHVtY8LlU/bQWHt6w23bYoZ
qA8Qh2KfDFeAoD+G9hK5c7aB1Xi7hEZMtBvFIR6qSdMYSlpfhJdda9c9QVP3YQ7Sk1W6G+n4yvKa
sDfi5W3bUqqhsaDdg8oh+ClsQjeOw7VJGBUKy2lty2UZiTVvPtSAaHJdJHhEOXrL+Fg3OzNckyFO
dp1TuuOywH2n5WqBfROU9X16bKF+txHdVjpDiAmA80q1ZGNrLzHV+pBn9Bhk/iMEO8uoH8SBWVA9
sduPPR8uzOUvkLTdyFPXFuj291fu3fd9nadBt8QZLfJPQcG0HfEKlC7HXR5iouMWvP26oadVrIvw
Be21l44NG3trbfUN/+Z2BWArNATiRnanunEfBa+/hITnkZU2zcEf9x5rJjyOhKgOAcM8x6HjH4dA
IvVq2V9ALG5xhK04u4mNG3y9CMicwUpjNaPxLnwOW/2Md4CP91dhZXwTHLeUQHqBWVfFwMgBTUMa
EY+ilQ9OZpcP939iZSOZ8DhQO4whyu4K9YPBxbW5n46qzLYYvNZGNz2dWKXdajLHrPHFZ6pcr46Y
5Qe7wBbEBN2B5rDzAiLneAgt+Yho6V5Z5+xjziMmAWS4jG7mei1MA+J9VlgXkJduuNfawt7s9cp9
3V42JeSOVexYTR5B9+XQaPrL8cd9ObvJZt6VTaGqtFQxS8NnTa33A/QnqkFtJYxr62r4cGGPXd+N
lYqnyb4VdMV01gyX1/t7cs06xvFckZAGrQimmAX1sc/751pwED3uEwEmpvb31Dkhb6txijPsKLyt
1mgBSUe5kb6s5O0m8o7VoxzclvSx8uQ5oySho0KpQz9nWberNk1MrJ3temwqFyXjYhzSg2rJQ+rn
dpRyulFqWlleE203de6gbG31sWs16cFNgw9WkS2n+6u7NriRVXc+RJgL0shYjOMvKO6k6PLFq9m+
wW9b6pVjWeFE0OGDwbt6+tnYQxVZ4Ou8P/bKtjTBdqWAFChCo4xrgZfgosOBNSwI/fVWFeDtKjdx
jaS6dDU6n3gq4VU+ObgFRByl+5Hy8H1OmtiFdHkBIEdUWvuIvcl/UHeqrtJ+wozCxc/P1KmsBzRs
blEfrS204cZKNGCrmdCfJIl8z1z6mwbTh/tLsfJMZ6LsFlTXtEJnacyr6Riq9mH03CPp5MWBszkE
/Qj9Vp/Aij+bgDs8zeGUD6o+Jn0R16l3HkFPNNXjd7uYv96fzYqhTNgdXt97AV6XPrb9LIHK0XMH
Qsf7Q6/sWRNyN3o8awHTxNdnCtwWqgtAm+sKdEy6ZCObX/t6w59LEKl3rVW2cUG98sVu8/LhVjDZ
59Amyk4VrCm91GrjUdOPaa0eBmv+ft82ax9++/urWOESsKqXTdrGgDaMpzyTYIKAH2x8+JrlDWde
lrZDJQv1E9lnP6BGlEWUqE9hk224wNq+NI5gn4dhDd3GJoZcN3Bq535UJ6b4g0W2XqDW7GP4L2KN
QElW1bGLGkfcUiGvhFb7+GOJieNr5+XWeDy3cRaEPPJbDfUC64czbdHGrHy9ieETmfBAoO7WcUmU
OI3Z4l5SfxL7rG9C+Dh0fIHssLt4bocod9C35cW+zq9Lt8+rTNK1enLtAuWZGq+uGdo9oKkj2YNH
Wbr1qL5WcTOBfL4IGaqqA34BFChlgPYAftbgVR70tyl0Ilc8edYXIn93tQ3Cl/5CMyiq55c29w5g
WogCUp9KCQiyeuyz+YAd6DgkYmN6wD9yq+w4qJ/4LystgJ77CLu4W+XYFc8yCd1sr1oKh/ll7PcW
vs6vIgYXaOWmeMrKDdWkcON6KelihVUMTMe56fjZtdTZ9rpHujQH0OpulJXXdqgRIW683F0+NBUq
h6PzMErvWPIl3Ng/K+HhnzL7q+Dm6Ty0+TBUCPzIsMaGPRaz/0Mz/j0gYivGrRnKiBAIzUHbjAVm
MFZ/HFq81xZEsUL4QckcEEkAXL8RTVe4wImJAJxUCxUEX9axpd4R4j35rR2p+Z/NVnlf3FCd5vqD
wxpUSKcIT837zGjC64CuC8JCiTrWaYXyLi1SdhbLUAx/OkXn9jf4A7faRFZWzET3FCFHPRD09SAQ
mT75Nf8QNv67noJ20Q13FgJNYI9PFrfNvJRdhwHMdT30XA5F6m0Rtq84pomWHKocRO1s1FfAp/HW
MjfuSTbsART9+661JnKo98A0Jn3qXGfP/94yyAJwHXv1sO9RzaSGKsjYZiDvca6WxU6uIs9syrf6
o1ac3VQrpksaMFYH9rXvu+6kgkWcQ2zX6H4qs+KIJmhnciQiVqjtaztSNDF1v/rcOoAG5yRH8gXq
17/u/8zaAhs5R1EzXjsNs695yzWa6+er78ruWDhb7xb/wDLfqGWakFMyUg8XKxx7C8uj26EBZI2f
RQK0104XHMCjNjtfbKe4TC695CSNCl1EPU6ostER0V92zdPEpGa2X2jacBFLyzrxIvzmFf1xWrLf
+4a/RYBXsblyF9XRItRXUT2VnfOxV8vJmZot0MjKZjDpEHMnmBwuLH2VffAk3Ko55SN6GFhJP3to
ukEXZkb3veX+A5h6NZNwEfM00mK5DuQsdBkPY30etBVp8oum7p995jLOydHlHWplYrmyFnJQTg1B
CGtyy3NqN2Kf55uYVNKA5kLrarlC1KQ7qHIuL9J3i41kccX3/ykevLISm7mFHHfQVy9t3etcgqVP
Z/a48SyxNrpRcUK1KQjaygPxFJ67n0LRUkgrLfp43/hvjo6HN8P4DmgoKjuAoOmYaxnJ1HvshL2x
e968xWPsf4UT+39Ope2+Zay5Tq2gkQNAnU3wmPK/bLiV0ToPys6cDgdwPoC2shw3YuXajIykhdeM
eALtENda+GBqbVAMqiTXl/v2etP5MCdjNUISVugW1uOVDo4TZaUbXGot6MmvevLgB1b1Ue2s2xOM
/e9A4uhwaiioZq5aUv5c5lb/YA8u2gs6sdUDsGItM2NQxB0nK6TjFeq2o4g8Jx9/scLpNk6UteFv
ZnzlGlCRCGaA+uR1GuYgaqgFCgCut/QZ3kypYB8j0DJWWZNolv5qQ1EIKsxN0V8FH62LE2TdkTKX
bTwlrKy6mTlYjVWPS5DOV5qDFP3QuvN8yabJOSzh3BwtqLB87YJu1+s7pnUz5iujgR2hxaJI+lQ3
s33MRshsts208bi8NhXD4Xu86HdqmeiT7b8DvfGx9J3nGxDamdgPiMif77vJm5kEpvAv16f/m6HF
B0gRfmUaVMR98QMNIBC8+Pv+6G+XZTG84eOsdxhYozB8695a37NIVd4ln8cIlGeRUw5xd0NLPWTp
9Cibx/s/uraVDc+v9TJNjW9P13CZ8yFy0KR77YS/1f7x9vCBCdPVec5S32Xd1a3bqjpAVcNWQMfy
cWPd3/aVwATgCkiKE1U5kEKo0jNAlX+NxI7A2fxQ1s2ec5AEJlQ2q3qQ1KcS7liF1nIOVaHGA0/R
X7ArtAcmf6UvymqEHON0Bavrc1EOXxjf4hdfM89tI7/yOWErNdRaTleL3nRwmuVQL/03J1VXLtKX
+zvobacITBbLolvAwOkO0zWY6cnTbVx54QGZzp5EAeY3PHv2gBmow266ep71YcjVh1L1Gxezt4NG
8B/YbJ1xvKT205XZ/K82G5K8RHz11GOqqmtR5qf7BlrzAcOtJ2qnzAM5ybUOmxepPuQZ3wjgayMb
zltCoXIcgow+VWH1nHJ1cqpwV1wITHgsp44qa53SJ2CsS6Qa3sPCqo1C3dvNSCQwobEC4kaZyzE4
ZNsVCMKyTzN0oIbWiULosI0yP1tWe5C9OotyS611xVYmYJbRXhMQJYnrCNmmSHZBCOWvaku9cMXR
TKzskvqFQ5v8Njo5gTbsKEn4Z8nJ+8Dmuy7jsJrhzM5IrJb7IXkC8dZL6Fqf/VFs5LQh4sF/LrAY
+ma0V3Eib9hcAwSKpqGi5e8yp2boSu1+1nXeHXVX5ce5rBXia+FfynHUG7+6tiSGazsDqZvF5+Sp
lMUD4ARHtGh/3uVzJoJWCskKsN3RJ07Zp8EpryMUZjbi9UrAMxG0haW0x9AA9uQU6hcbwrip6kT3
fIvXZW0xDK+2eMvSOoVZqoF+aPr2GUD4d6SaDnCWo6hAhSbUJc0a/3jfVit5R2ACaRFCxrq2MaEB
pFwLqd7zFpqUFgkvi8Mubu19nUv/vVuJQ7aoiw2F2vs/vLL+Jsq2B6l10XGPPCnX+pkN+jLq8LJv
6FvIf7WhQ9BZVYHA0JBF71EVoKB11b/vj72y/iZdZtO7ExI0lzyJBnS0nvPRzq2vDDIX94dfOZVM
vkzhtOBWCBzyNLnFuVc9Anv6ILP80vAmAfft+/s/szYL0+VnG/jdHrNo0UjjZek1KMaol97GLNbW
1vDtfnIscOJg+HDJjm5GHiF0tnF8vH0BD0yuTFLV9lRSGKgmX1D9GTMdNfpzAXFm3mbgL9tY5rUZ
GMc2qAGsDuk+tlAvvlg0+Lub55/7bG94uK3RMtbnME5W1acu9aEKKg+zYKf7w698uQm3TfWYeW7b
V9dhssASaDN6WjK5JUWwNvptWV65FgSq2TwKCJxVLQQt/DTMDiVNtzR6V7alySuZZfbskD63n8KR
f2e2+Oio4dL4aiObXImtJrp2DLpZORP2zoBuuurdNLxYA9gQ+Ffc5LL8tyv8jQC04sUmxBbKk6Gc
Zuwe1rHHNvSedDg8jWX4kxD6EgTlPi9mt0V6tRih1QoSsrG52l44ocpnidPQzeGJWHQLNL/ibiao
FgK2LrEqipmUF8bJiabdFaZrijwCLYpqx60HgrWlN27XQbDkRSMWcQ3RqYzn8eB7MMmHdlb7jhsT
WFvkNuNWWuF6zcHHibaan05R7BJkI4EJqq0LxfNgsoqrLSPKv4FbScnv9915Jbc08bT/5+y7liTF
uW6fiAgQAolbTNry1WW6bhRtqgFJOCEQ8PRn1X81J7+pqYi+mYmY7iEzhbS1zTKMdJAoWfBo14+n
EMPcyJ+zwXMYan+xWT850pdw2ojDNIUP03YawX/LYf0mj2rj4RdXwSfv9VK1d/GIElGQyPM8yeuR
6D8baJapX3+l//DZt/9Yt3+cAUs3xWoh27MhTVOlqy71mJaAIT//9/p/9vyP3/WP52vfzU75oz73
evQOKoQqczyXX1HIP3u7Fyd4KdWYRKPqzlL2b3BBfApldNeDNbyw5fB3P+DiLtYeMPbN0m4Y2wA6
upLZT0lNi797+MWp3YZuRlnQbCcmtmJY5D0HfPqLTPuTIBpdXMEDb3x4sHrtmQfiSUf+ubGwSVgJ
vzFV9M3Xzd9F0UtsrT9y3kHcjZzAtmA/W6rGU2QkI/C5RDf0r9bpEmELAR5EtcDos2kBJ4e61LLr
WfKV8tone/QSXLtozzdByXAGmu6qI92fphlf/+6Lf7ycf2x/BxwkAOsJ3AbBYQfccmEZGd0XCoqf
fe+Ls8tBJKMcFsTnjtDf8CU5kNr/y0dfHFsDDQwRLFN7dlsPrD08FPcAV31F0/nk2F7CapmN5LKg
Kj63y9i9JV3jn0dvgmp1qpMYvsTw6FHJ3x2xS4RtWE0gaWCZTpMYcw3CaQqp8OiLM/axHP9S+v8P
mjas14g6cLL4BN0CC3QCRBoU/v3fu+ezx18cYQnnQQsuLiZxFNEzBZqfSog/DkzrOh0QpdkX2/Sz
D7rIqRmUc6a2H7szS4Dl5Cap8kpE63dJ7FeF/yeZ0CWoVoy1ksOIpYqb3wkYrYbtZn/XLTIrxzml
01cUjk/C3iWytrbzbJMSnxM27REfYtpd7F5j7V1X5e//fi2fnLtLhG0CmZxthTvIOXb9XRRV99yL
voran7yJSxXLTkXBKiJPnTEWPZAqgCkWed2Sv7zuL7G1inlEC06qs43gSu95Mi6gL/WVJ9Mn5zr8
WLB/RLuGLKztIQhw1rKGVfQy2zwGpj2No+3PKGAe8t/r/9kaXVzJIfejRFRJfSbSfmcQymE23vfb
XxEKfH7pXQBn+rDRQAWfVe/+ONyVW0C/aJp/tnMuDnQ/Q3bYq+v6jPdwxzxfpaxZvmpxfrb6F4e4
gZ8TFf1Un4N1ee9mc+Rk2uOOuOkByPzvlf/k+18ibCsqA+Y1zjv1skbjY6qDPOiXr3Q+P3mvlwjb
0jbeWm4WT4+ap741BQungurpi0zuk/W5xNfWuoJZIqzdTxUpy9u5l7s6EqntbXUVrv3u71bo48P/
cQRGb9VxxefqXM7h89QOJDXGfnXdfLb8Hwv3j4dPYokoo315bkm15F5bXZNy2L64yz5bno8P/cfD
AbKhZTyFwclj5oE40mS+ZWMq2jqrHP8KivHZO744u23o4s5Dj/a8LbVGmxQawB0RPCWbfvy7N3CZ
U9uebwuO2cnYurtdIxEcGgOf9797+sUJXjvu9FQF/ASyNyzUNjEdPGgG5P/99M/eweURrlY6SFSP
J0OXGclEFKayh6wqsyPEJfVY/PfHfPISLiGubWcC5UBxOQXOPPdb9DIGW74AI/bFVvrs+R85wD+2
0gor5IDFK0dJvEA2K/JWmLgqiNKqr1Bon7SiLuF6owGaCsLV/ORrvuMzSMQAFr3q0NugXbd+UxI+
yU2M1y+6r8C6n/2oi5PNbaAH7q/sRKg5DmR8gohJk8OM7K/kk6At8vHB/1g1XmkD6q+IT3b0w73V
G8B7Yci+yOg/+/oXx3voA08tlR+fJOSx0NRf1a5vZ/1tBiHm5b+31Sfh6X+AY5BUh6erZqcuisro
eQ6Wyt3Fqgma5//+gE9+wyUyqfOhwdhCsOk0AKxPM20q8ctiwhZmxm/7rzLIf/8U9j8zeToEqgSx
/zR22+9KaZp2s1vTue9+/c3PYJdTeW/oADykhpxw5Aq5Tac6Hvddp79o8X/2Gi4CINhApPVEHJ2o
E6+D1z2iJ/VF/vLvS8MvYY2Bx2j4kX6dlpKXAJ6Z/QaMU1bGyVf4rc8+4SICtjxZGBuW6ORB575Y
GZgF6TSX7bOr0bn4m/Xnlxg6C+vnpV6m6ARrFXWCIguKEs/wwyqU+GKh/v0dsEt0ROiVSsYaucZc
b+EJgarFFk2+Urj9ZJEuUfdghAZ0HlR0GsaQ35PR6ru6s1EhW2Pu/3uN/v0H8EscHWbA09xtQ3Ry
CU9yM87D7bCx7ivYzifV4CV6zg82ZaWDymzI3cweB0749BRjht5ZoZLfhsWQG2/D3nyLhBB/ZcPo
80sUXWsVvLEGsZ1csPCcQPkN7WzxldntvyuQ4vEXuU1oZlODkoQfJb0pJT0/8bb+KZQ5zWHcplRw
m7Xrj1JvZeor8QTw5pD5nfwB+e+b1ZUi5eFY0MamCx5SIigILp+Ytc82Tl6qUvwACU2lZRN2J1YZ
e1iGSabIclrcseKr8PfZm78IH9U6yqFN+vg0LqJxR71C6eJIDWN/JTSCZbpIoWKY1IAJyIITsNHd
mLbRNO0kJ+UXqLbPvv9FBAHCIijrKaB4tU0DfHFX93VK4VHz879Pxr8fPnaJyjP+vEL/fqCnpYHQ
bAc32LOEUW8RUb/64iP+/SewS2BeUA1rtdmGwh5IBJA4dfHBA/Pwi/D32dMvepJrF4f+iszi1G5L
C0vVDrq3pePk6b/XB/7X/7cW/9sXg9/W/5/KbNAu0TW6kSffVON+AzETYCT6Cy8ELlaU77Cx/vj+
fOwShvx/hA9trMpn3YWvW9DcJ0q9jiz6WQXiu2cWmccVbLXb+FiLRGdRy26T2fo3NOFXxpc2S2DD
nfUhEHRdX91Rv/6+AIObAVL3LllcHtYGRwpCM31aY2QcyOXdBFGuxh6Kvu1rt6yPcYAke/DpM+uh
ftCJ5dppoHioh0jBn6dK3LemL4FT7p/aMdkb3RWtHp/Aj7z3S14XH89hIdv3ws/rTeVVMN33a//D
i1ifNRH70fhrpvz+xNFWoCLY25YehtF8qyw9TSwa0sSfdqa2B9MJdGSqXEX9nsVV1vo6o1F4ptRP
0iauw/Tje1fRtu1CB5D8ZAKWlnAITQe6Xbma5aSGcitRt9MUn+oBwyghrxSJbsWw0tRL2n2twqtJ
Rynk+09zzAsRbQV35bGKzaky66kj/nGr3DNml6k2081Hb0569GmZ4x+NGG8mWt842t+hZy6yrdzu
fFUe6tZVWVI3vwBI230sr2wDXdCBP0HMVqYbUbKIojodm+U2wenJypp8p+DYrOO2WxQ985l+70Ee
jLh7aMj8ChztteURS13pQ2ZbbHPeNf2Pj5WepburwxH1hK6/jbR79LUpvGg4UNBmwaeb09Ep6ANw
seu64bbx/Rtp1t8J59eVolMxG/J77jX8qhwIi8nzPAxnFdQ7QOgLiJ5nkMf9zety15UeYNb4j43w
zsHWYzapRVpOc5Vuq1ryrjaPIfwHdtsW3HgyeEIaFKdREvweKkfSjpPvM6uaW5/ZKzgKQ9wkJE9+
Ir0iYKisywm0GVnF8W6uw/uhre+CtW5yAqn6w9wQr6jcPOeyD2oAl0h/B/waTcPOD+vU9Kzc4wao
M9Y7+y2U+tiY1jxUY1em/bbeQjz4bhh6fdK2VXuOMURhobiPd9x+5zWL9x7YVllLPWjzrDr1G/kW
act3muu8XexumUgeB81jKZc1lQPMweE3+DtpZJGs/p2MxYMW3TsFCTTjxI3pCpFohRsCCNm9p6Td
i9UL06lsD/7munRVmLqazj+H8wwpoyZDm7/OaOK1byj8nyoDfYIgEXuYQj1ba18IiOJ7Jpu9c1OZ
JhAS8r3pedTD3nHYMpBVPsgPq5PNJDbDvr2aCHlb+Xy2TF2FtcyCZCyU3vyi9vwlGxL/IFaxpL2q
9wPAebmmUFdaY3XV2AiNjtKLUhIEMFLkfXU7VsFD34ifJU5vOsX21PaLykpZNmlg4xO+2yuaPM2Q
EufjazYzdMA+eGmyvfOtvSGbJDlU23/3fv0oNyfSWoYO8KD6Fo4WXVpbp/DYLU7ZSsRpkAvsD0ff
plDA2fug21g7/FyHbc1IxNds1VB/XsaVHBtESjRK3J+PjTfz5RF8gwdRulM3lYhnMv6mYPORbxMk
AQb2pxWV/XAkTNsxomnEycmM7DUaxHlpkmeG1q8U3ZPXwcuFeTlCh04VbAFzBahUH7WQ4nEPlgUf
aIL5N/76ex25JPOHst+VbjAvkOxhKartJm0ZhKT0xhMIPU732q/OvV14EXXRIXBjn9IZUEgqm7cY
zPbcqn7fQckMtrDxznjhzkG8NGQC0QKUINccoH55hCG6TsuxW3bbaqa0B/YgWytgZtDBUwezRddw
D4N6QyzlCZYOJLMMtjP2w3CQ730aZKaHBZ6kfe5t7X27dW+sWR8hi3HwQ4N2E+S9W9AEOMmGElkt
t/F0jqw4tLx5nUR1YMw+oPUCUbctzEIKiUxVb9EhIcO7P9otBXllKcqPkM/caYYsUtlMHxYNC8x9
ZnsdQQWCV+1wu9XJOYQCXRzNH9BWjP+S4FosYZIPhE5pq/wfJNzeZg6xJu0gbN0mDU5wANORZtkj
kVSHplkIsL0VhWDwfGvj3kdkSO7ZUl+PyXCik39YpK4gBjcVpR4eaq3uOy2TfTMynsXVprOm5nvN
9MF4eqdjV8QBVJRXdhsK9N9iPc4Z5+oHXOI7mJNraAOEU5R7/fYblXCT2nU58W47RjLG+W/BdIAO
y5SZ1iP5FFf2qFZTPjQC3P+owZ1Q964oB1EE83rkIAjfxWOYj/FKH6jaUhMsuii3Wb5MAkzqOmih
/I0X57PwpkzYk0YyDAXIEk5DgSzC0m6Z1ENw7ET0y3m+TKtRYXZkoznlkX2u102k/gC/6j6ELkAX
N5giztOrP0wkrSrEsVX1JguXDSMzqt6Jp8Y88oP1QCktjzpc4iyQI5BkXB1CgHUKyI0E+Qj14Xz1
RLdfIbmRAZB3y60hZyQIOHpbRkh4vY5lHk1jnK0YEMhkGOB5lPwEyPSIk3fy0DNQM4t/+dNCC9ds
4q6xMCUL+rk7EBfom3YOh5c5noersh26gpseu1X6XqqM3z8JP+5zHrMaOrOr3FLVoiWegga5YaoC
L4XM+XBTC4nw8riT0w24jGU6K4qY1UR1lI94vCpI78Ymm2dZ3hrwJHa9hXpDIMOxzbRq5meH85QL
wwONMNHAzKmNZFW4RA5PFWfIQCHbmIc1sZmFcEExebI5RXTYXtyq5Y6gmIKTPZAdJZVenKqwQVjr
etU1qVsofZeijNONtVHed2yFIIGv7oUcp/smIUFbTGHZPtINwjRtn9i7Xs8DfiJ06X7TMZAvcR+r
FbQavR7XegLxya98KvIElo0O12dd3y/dsrchsweoA7VZFDi3ZJIqADUCuhR6rcxz2QLdEmnpDqIn
4t0D7fa9Fv1apkxX3c02LFOXVjVleTmWWwj1sQHa96ob4vVj1Gr3LgqHq4R7shgTadPRm20BKfVo
V/VtsLPIWE/gYcuCbUJcK0jiwFc7oHsll/YHnal36xI63iS9ljd+FYVF4vlbUbHgAfqsPO3LKvxO
NSd3KOSgszELpKk4bfd6JS5J3eDrbw75aRaIqTo3sSPP2iD5MB3GzBEPtyIWG089XMNX6yDrn1NS
jZme6x/B3N+bsvtB6wDvvQI9HEUFMrZl/Qnqg9tpHYf70qlHTmmVolWrX0Aw0jt/gw9mz43KYRhX
lVAmN8Gt63m7px8TK4Q/NGboGmNwK8rHkA0ugyR+pc6atGGZrQvz0232VwhSJ7ey7Oo81Cty4mWK
d9AypkcvqJp0rlbyXGsbX7XbiLBohvdwI8eJiOrO0AjaZiN7hEn2z7hfkjOghyRDMr8iS1/iP+vk
N2mJdAyqRq5Khzm0qXQCm64FBRPvyr8O185LYRY27KwY9XMYLOZkuqQ990lIUJwPtx6hNu3oOh2B
fCLpIFzi8rAUEY4vrC717Os/ldgGMHfXajeAIgxSen3E9xIwepqb51CsyZ2GpUmGwEgzyHM2+5iF
4XU8qPlFBzYoi5oBVphOHyMC6OaxHVpFQbbxOk4xbpHwZ21xxXBR5yMM1jIQK3CI9DiB+p4gzJLJ
vo0G9ELQrpe08asmL1nXvKmE/eIjWzLXrYCz8RB7f6P0GK/L7bqu0TeK/XXkfJQ7GnR6j6nLfa/s
N7+yNvU3Uj6zccalVKqf2JHuzEmkT0R5N/BLEIWdmclpqaC3QaqG7hdlKaBbY3AI6bhmGkapp7GN
SJ50UZgN+JIAsY5+FvtLe9bRLFFxKZvrYWD5arXJo8EsuQ4oyxTkOdOxpjIjIfL0ZeHxgTTzT0p8
uw+EuVtH9EQVXO+L3p++IfGaX1YpI6jVMLazTN9MEXL7vjYSbiS6LeZhLo88Jk+qCs/IS3vEnV5k
LXPDj6aNfvpyVJnyQMQse/4dP9G7mY1Z98O4PKD+HdPK98Fomcl9R4m6oeig7a2q3LsF37IYJvo2
b7juy9l33zgMb/O4580OTRKdh9XiHoJNhDlhAU2bj82vwoqlW29DsH7iORtbsmQLN+j+4N7vrji0
dUXe+HVyI3y77OEB9yZaPaR6pCqzTU9R2gX9kEZyphkSwy7zsPMBqCJVPomBvjNh+v1WI6deJFKz
wTR213quPgSekLumW0g+Nkm0o4uE93tFaAHFQGBeVvLTizuXsc5ZuCiYOl+qOMLKqPcJU/t0gLCR
2nByGZkeJWalqDFseXBK6aNrZpfTPnqNYKaN0xb4UCcZUBK2Of5kvArARDqQUj+VsAOGC20wM7aP
5i36aVHWX/Xr3N1PMebcQaLiHalC7xjVLUXuV1UFsrh3v/kYEyUQ4J86Wh1XF/ySXh8UjRfbvJFz
dOqW8bUF0gYj/+Bmxl44NxiRpV3TqR0lg8ROYnD8iTbYHfMgFzWCkhZ1vYtRQOexA8OOYAByryPz
IbEnogL3DczlBQyFjZu9PZjOH84MJEnF5m13La7EXBE5/5FKDbcSW/Zm9DQ8XnoxBFdg3CNUR9EL
nCk6ODmGqMHbJdwHS/862dGeQb2qrnRgprcmdAYtuy558CyeaWPzM3bdkE0d46mPOJy23C3feSzE
awx/+mwAOLhwYfXQVaTJUfE/d/3Sp0uHzkCn1lXfTaMuYUPFabgbS41uP6oNAavw1EZ2Dn5UbVgP
8DxH8uwZuD7MCBhDsjTxHy/ZTIOeA3feL/yZrO+7Hj4LY+qbMZ4OdGgS/2pbVwT9aI6SAuILcWrL
cHpdvd5cT2AcXaMLjAy1lYpdEcwubgNwt69DDQppkUxxfwqgynTL4haqOTqxAaIZsloLpCOI0UGc
zQxaKKE/e3962IXeTCi/HuE275tD4i1K7DdfrlPqAkfTJayRvzq7oViPqNnVZhK3znSUppxVqBVw
w3oYLJrZLzpB+PcoEoO5SnxN3sEHcDvYGi0/dbLgWe5DzDLwxdynYdPBZWMzod1Nyjlkt5M+WvxU
kY1kgqhF0EF1kfM4rxeHpgXQatnocRxPzDCLat26HDVzi/gNojHUaNCAJ67OJKZT+6Xi/WFbpTh5
xjQPcRwkA6JkBZksiNS6JhV1bJ6qJF7foKE0lwgVPvoK8DYxIAOw5XqApUwGMlyc9ZOnoty38IQF
RkGqG5zlgEFpy1b7pRPbu4+68AATiOY7CBDgbzAOkZGDp63NVcttQZE66nzuoS6IwmTRN82c9KeS
SJ+nKqaePZcJdFHzqKLm3a+7X344ljuarH/WCJ2C2uvWB1718bwzbPR+T8wQJF2rLNHarrflFw1i
fjvA4gLWAUNXv2wrp+m0TfpZogq/bqURKnU1rqxlS6qjFWWdjW6O0roOXEaBNMjFWtprNrpuj7PV
pEaxEnQ2H4ChpRHXS9wtYWoI3PXWEqlvieYNzKFQQpT+ivqJeRPJFixmBpYVzW3AxiqP8ZJOG6jy
d3MQxhlSzypvSRtkZeumPdK5EV8i7PbOoqcoezg7OqclEu1kmMwBFaC+wiQRLREP7jWZLVXwlphK
H6UP0FQDMRyeeciTH7o5SR54FLR7TVy3Y5SAN1An/Z52cZD6vF0/+BDqTFlQvyllkgxqCijkndDz
w6pXnmLQUZ9RxSOr2GxfBAmDNMzaL78hcBw+JErM1/C79W4SNA6uEShCdI3W/hy3osv6up8PcIhC
/w+w//vKG/Vp8Lm3m9ZKtbkzpQpvoQJ5tm3Z3IRjtf72idcWtuRk3wzBcg+JAX7gHXntxwrGTk7O
+3ipx5MKZ3QbSvSoTNXXp4XU7sp1Qp+QCY33o0FhEROvTE01d0+km/UDjEDb47iBtqldY/cm8cJb
VAQu95np3poeSVA/TtuRmOkuWtEgqxU12TQ2wa8m5GEWbLjeIWneph3IdDdx05apMNQroHU4oWNb
JanFZbwbts3t5sjgymggva01OnV1XHt5EMxbViPTRtdnM+hDsBpeYMwVsp5eIK+qbsPNjHtSjl7e
xuHvcU5wc3gO05jK09HO1hW5aqMkHlK0Yz+2hiVXFan/uMX6KZhwW+YtXnXsycLR+UNqcyMFZMea
qnRFG4nvfgMdNDp7QRrHq7wNqOvOkMn5hYq1S0P4CRX+B88KbJNn03fqLYBAD4aNZfeIeDHe13VV
3c2W9CfBNu9Fx5a+84AFd+XiDZjUI/SRcXSvutYIychxdpjFNKjvRHKTbLrL1TKgEE28LvM3iKlM
mrrHSPKoCJ2dUoClzZu/VdVL6VbvSq/ReiYc/clqhQfFkBjEOMwA0mai750Z2r0/oeih41DvKG/I
YUF5th82j2R90rmfKPvQZB6sCIOUwSfmMFiDVmVNxQGQJ28/+t2cCySauxpbH53L4Dmul+R6ncL7
pq8gFhdBb+J2gkg4fH1KON4prTOkMH7qk2hDlF2g6yrFkgEcNB9RgQ9ZS4LX0TbQGhzUi9okimjT
VN+RYNqs6afhPEifnQ2g2wX2JkjQlo7n0qsgRuZFFQ4K3ZAbOP+uT+JgB1eJadeWFWwUo27A/Y+G
/BWZt6nANR89rZ5McNcv5FhCO2/XOn/GX0G9vZHmW0iXYV8Gg8xp7Y2Z8Bb/yu9ayOsllb/cjOES
4a6UNF+ojT92YYSWKBKSHkq76Tx1SeqXA7xiF7SeYztMkPIUriBC1neeauc2lZtXfZ/nCZdRPFXF
FpYJek1tj9a9jumOqMRlcRehjdKxMQ/KJoY/XEyqt75X1S+UIBJ17ZyUGapFV8wS5TgJK9xyrXIZ
GWBfuMi6+m2EN92FNeYi47pMO+CYq9twBqQV6VL8gEEMf/dLbO8ebwzaQlF3giLT/AMJQLxvmV5O
NQvjEZOXdvlJ/KZ/XK1xz4MLS8iG9I1/ZLLF1MOh892DBPWtN47mUCNgu2Ro1AOZIIaGKI6kt0OC
fsAvqgqBbtR1X7bdu48JW7oip3lp6TQ8SR7wOxe3aILoZda5mGHA21dSHyax+d9Z7fCzZrUGmCYk
s6uKOKlbyAXC1zGcEDpSeBe6J09o9WeWLcDGdWIfVQn/ZQHTy9yiz5dan5Fv82jr6xCati+mKsdi
5Mv/XdGjFLsPYM63JLL6qsYY+dCWCUHOZ6AaB103LMQGzsngRW3eW1eqHPZGyclZXAWWNexllmrd
l2E87P1BhHd9E8ZHJ7mS6erDcxWOduheVFMgWlDq5NzmdRgF33CaHSzJQq/Nh1hO644yjht+jabD
xwMxlmiwTYQ1D4GqEClcGewxZqjvmqjqTmZqmnyCHDZAm+pYJ6E9u3hbdsCUR+9yHPybPoBcn1wX
96ehwP3VnTc7gMwxdTjWgYc+2iRiepV0Zs7Y0Loj1QZgmGbUJs5CWN8+dOzXGiwwbhQRh4UTguww
TstjrVqZs4ZAD2Kk52ZIbsNmHDEcA42y3TRa2AvMLOl5hO6e9vRjPVU2VWhwoxF8E1LxrRFqZzt2
YhPt0MA034Zk7VJ0xnApUbSGcUVNaimzqCzfCBJyJJlbFvDou2L+rmL0G+SYsnb2XhIcc2Re9dHF
Hhxf/BQ9fpAjMcsa2Q6MktPWw8MclWHWJKi5ET9KHyNRO4scTnNXZhTXMa5byDXbfICPYKExDsio
gEzKFOAcmrwc+mcNqTrd+CinUYhIOf8yYfhqdAz6ok6p72ersi9WDsduMNcsUJmb5Q77Lad6OU7c
e6w7cLrCQO034iNxCopVol6t51PSYoYW8+NHq3hRw0+vb10aKvMdFkiHsVWFGZYTa5s7eJLs2nk4
CidvR+rFGWlHDI69V0CCr2YWn0TTP8hE3hKnBrQPAW5e/Bc0xP6Iurnl1PtTmhWJVYVUyIxowwOL
kbWB5ceJuWsGkZJz3JGwGNj0o8FYAb7EFqqV2y3vxBGJ8ZEi9E+ueUg272pLSphzN89DyE9Twh6b
KU6wl/QP6WE8ysNn4cEoJdI3s4jLPAmrbY8GNrhnUZupLWIZEGo6rRBh0yD2rjswk9Ogifc+LlcT
0ScnyuPoyj8UfqmtmQs/wiAs9DDIicyyr5No7wy7gnh7te9cfQUJjR+ktj8ZTuIBCbpJ18nchBA4
Qi6fNYM9DnC7Rqc5Rv4KCQ1gQyAwWIUun8qhMBuEccqBtJi+ouKEco3EmGR76reyPyClE/ko8T+O
vXdl4/a+6qtdYvhPyPQ372ZrfjD8Y+8t3U/Gx3yOwjfTmauPTTCCEMRBhLCbyUa4v3oDZkNJ3f1p
Q3pA1PrlLR9klXJ57hK/wEcWFodIVMigQAThGITwXQcEQpUsh1a6PKjkwzolhSNtAQ+LfAr8/EO9
toVoJlFBrjaUNQFyJoyqwsFpDFYpxTktMW32rDiHbnyrQnkzsjK8a5RrMaJF7ucjcmqUCVMC8V/I
miGl579GExzgg/NUKxSyW3Wcpj4f6hBaJzLsigCQqx0k6lYArIce4NXmuYvLuxgWymjQEf7/ODqP
5ciRJIh+EcygEuIKUZpkUXaTFxjZ3QOVCa2/fh/2tDY7Mz1kFZAZ4fHcg9Z0To71UH9ib0z46JY3
rrUu4PUYGAOIMdT76rVpeu0ozLmJdG8dOMON/jwOkpR8IV/IAXRiXu6zIcfk4Ng9C2Itbq5UNK8I
0XlYus50aUZhouHwHPGBVRfesDFw29oKExbeRuOk3/l4dwO5971Oy7PbL4elNm9prlOuOxrje5IB
2Tur2xyMQIDnIrP1uBdJyFTotfbsf6SNPRC3wkKProkab77aMjm5iZud+cJ0xnrIh2mOhp+aSR1M
PYnyQV2L4yDSe114F9OyX/t0uHvCJCpw+aVvxs3O2RVIUYukl43kWOkorcoT3zDfbbRxG/zwG91y
c3lY5jU23ebYb8PjmvRoQqmphVqX/7Nduhun+mf07XfOx4dIb6gjPFUf1uhwQZPVR59ZYe40Pywg
eNETz2EIZj5UU//EZsTspOb2v2b1zahY2FdiKp3DtHvRve7cs1WSl3YIG3SvFOHDbx6ccsxu3lI/
F+WIUDBWw9mYBEtZ++SIGtseR20ke4OHGMHhgwU310kZV0OvrcDyUHUHRqYrZXzXDv8qlpuzG+Vb
WmasK/aB5EZahVPPwK7xYOiMXL9mVR2rkrUJRlq+zcvURzPn1LwDuW776vAYJ6n8GUDAwMvNh7Jy
qIXmF0iUg2Fqz7Ytr37Vfo6NfPCq9Fwp4RzNzkN6T8omUmhFIaD9JRurGzFH6mlzScm2vBDPVRNN
mqkHU6GfWR15zblyckTEOUiYRQb7FgJLqJ415xRVCL/VigdGMnJVQNCEVq/rcCzH6nduJj9OjSTY
ld+DaIkqQxjG7kVyc2VbUa7Wj4wRBjpULBZjZGJEU8pOzAq1wCivydi8l9tGJV/rkVfJIpi9+d4Q
izr2y4PSk/Ns9awLR6uxN49jlQ+M/TNJUC/zFDPsffJS9To08t7W8jWbt4zkr8EJFjOjSS3Uv3qY
1oj68er2vR07uTKCpVWvW6m0YCZG8UgB6t6lazPM66t4ISk2sCUzoAJILcgbFohzsl2TIY8ZvRFc
5pjTZ4f/7sQwOCSNMVYT2AVddzAPQoZ5vr0a+cZII30mpPhz1lctJBf24CnjIfXnM4l0JwBH8jD6
Y7b/qNI3vqhoKCXy1zWnHOicfTeKZt8K3zyIcmov85oCN+SM/krBzVls4tlr2qhLmk9lu2Qb8m21
MEhhKooy7GR6V649nDu/e3I3YpjBbMJaOjvnrxOHx8nJ77J/1P3VctfnNpW/XJvxNDER77Jmcrfo
CUNYjdzaFsSXPSqFOptT6YVJ6TkPblYNJ923tmDxzZSoSHYqeynpUKv1WAj/36QlB3yiIiZN+YNN
t29aUx+qZDOCXJsoLeT0V8vc366PXNrVOZKwEuhLmKrj0V59Cv/2j471OeTb+JDO4iGPMOCdF+dv
4qZhWg4HSzKnsf2YLushbbtnLVdU1ap+S3xuG8Mt/7gufLjv23WwjRrtbs6qEKooSmMZlqr6Y/jr
S5tyQFTrT+Pbz6OhfZUTHIPlvXgr+cZ2sT5mKu8YCrD6sSRFlLK9PgESHoc0XSL8wrjO5Pafnw27
PHeGmzw60/iYTasb+uZ4dnknhCR8tNEL1jhn819NkuRXldaXrVQVusW03J2l/U9TWko6ae2fZqvT
gokSsKjUMwpPF6AK77bqd2dqHm0e/MSf27jwdJIXtOHXsjIysgfrfSx5RSTPUJBMhn7yueQjQ3ef
N11j8q6/MhQ/+k3xURb4UsssezRdnbbZEd+CwqzszJdmMX/80niXnFvW5L07y/Qq9e7CUcrl56HH
TXZzIAz275DrD1k9vViJQEkDI+pm98lsEc8N26YTqilyy5bCqtGq91Xq5nc7CH8vjc3Y79p3xzf2
ptlwX1kdskcZtGborSq962O6RlvP3FqSdfSz6rTDpZ4CilUpg3pE4tcNJixefE8/q8wrLmIRB49s
V5ZQWl1oaI4ZzVlphNMgk7hv3bsFwxxi1WHO1tq/FNDgg4X2GDjIxXQH7BPZqKA8avExmhb+IFU6
RUMRpxtkYNlE0tLPZUE2ze6LbZh7tnNvknHHqOSt9CDXNtfpnumgYGKF8KOSVeefWwaV4udz87kA
Br/BtZQWeh0B8D44B0vQm635C1imfiFsJbFLAl2cOvVbmXifGz9duOn2/IREUUZL3zaX0uSk7nMF
ldWOmN/rFExg1UFJZi7i3FheDMSfe6XxS9RJ8S7U9Di1nnZ3Oiq3mseXkUgfAqAnhx6x5jSlRhYL
J5ERcJF7Kblx7MNkT3UkoXpD0BbtRU+RG/sVXq8f/JoFqHNzQFdpQok4QWq12ZGPnjqvqWq7y0ga
z9Hp3PXSVWp+Idu6Cil81tB1s/ktzf3t5hb19kGJ+9SkCAaWGjnSfQbyRDdox5ou783R7PTeVuXd
l/pH3bYpu5D0lDnTUD4RreVhIBpdhm8zYcoqbWi2OvtnHpaXWtnkartUdUbLdmU8rWVQ6UkGG238
Z+VdxTRiQjHRGxJzM+oAV+jwHZP80eeW9avbTA82oW9JrTnXVOwPIknHa0FffqocF+WmlQMEDvHH
TJO0o2FnCWeS9pK0DL7QNm5tYj9jc/3bLevy3OV+e8imQX/Wt5H+A9AgrixRHQrWMMJRUhMRI5He
OyjuM5HhyZc3F9WboVcQZaJOj7Lq21M9SPuoD7iZKJvY8tLjDCF90j56G/sissIYwbiYD1VF3R6l
LadAuAxb876A5DGG6aWq7I3hTz8wGLFFcU8rxywDNW/jgcAtHVHSb/lyC335nVjbwCfD9B9/cxvn
upi+uEZsrjH5IZSVBJItsvxHm9fE7dqgWIoWY5IqboykHtmzoV9b0iRvVd/zJbUWMYRo0tqDppLk
IhN7jjCjIriztuNgzOy376vVOpV+9l7L4W86tEaUN4AA7WZOUDRJd0CsZQ3DUA70MuyrymyKz8GH
OJtc2qWkN/94bmkFprDebH1AdRBmceq9VkSQ/sk56dMeeRlV0fdNGS2V0UTga+VLOWldUFVbGxrr
WIbtyJSSQfX6ULq9ujcWQ6tihYyQmU8ars/H0ltTHq6K+WC9yJeaLVeRtTTryUjM4mKbo81FhIwX
LHBEWdjnAyQVWy61mmicDvpm4P84m33lP+PnfpqTZH0q9md5a9UjHTqw4WIw2rbnD23u3n0jT4N2
s52zk/nXsmjORbVV6syjsvx4ZsFP35DY+1WnrfjS86HxI9dd7DVsBaPwgFm+6OO6ZWZHxCoiGonH
TVA5rAwKa9MVbgQDAyWgrbosEB3Xmh+/cuDvISydIlJC4UYDiwODnUn+lkdUMyFC3q1CPGm4ZuEI
xLoTnF7iPtsV9z/QxPCndKCS+MAq7NHcEf0Asb71fSBttsiFSTWmKR7b3PGCTcosC5vO4TNYuy7/
asXY9gxsy8E6M9kwLxaVzhL7tj52UdaoFuHaLBi9F/biWmBZZCvQJvrERRPWafy2tkl+jdLqR1iK
bHCZxfb2csprf/lYln6/9AmeLU6on6Z284QN78e/IjV+/5p+zZCp+8NoU4RTJ/w+8FgdW8c+qQXp
s2ks1HxlXgIcDCxZoLrSrNE+uaWLlsEpwWiSr4z2UNhOaZ2RmtLn1dC1e+PVHcV91zlN3MtJXtgr
goFwYrDw7vJhLreaJBAvIIiRfnKk+d43vlWjHo2WZWQP0Efeo6g6cMZx1NOXLvMNtkeUqP9iXeuc
zTZC/k6lrD50CBsnMJqh5p9d2H97N3FC/ght5NY0cL0iSSWKdbhdCzEWltVYmNfa9DSfS9EDhbBa
rb9oI7pxqKVZ5yMirK08koSS4bFzZ6fhyirXNrSaGeSOcQddpu1MzKSMNn3S7aGDjpwd9S5do78T
BgupOedF96tY0LovmabB0/V6UpZ8F1tmocXyIUWin8W/tUy3JvI7c/1b1Qyhgioz2td+7VxwPruS
MpgqOjLaby5qtv4UethkFpJvvkxeFhHmpGwKGYIuQgc1hMNdZwvCjeIbJcp25v4zdSXHPLOhDdKE
9QjLITM1btnCYk0R1h0z+VCb0aFVFcWqXTTTBBKymkzLQgeHqQrr0XYUeogjCbtSE9CE7UPEWTZy
/0PnZBYvS6sjYQM4G3002iafB6A69a09rF5/IqygSA8dxXsbzM5oT0w33N000pmMjjxfoxkopkIY
ka9moIZ6dgNdzIfZN/wRzYk5WTx6HiJ6ImgeQlG6wxx3btoXoSjm6bOdlPU1gML7l92U1IY2z/fP
ypw2oyYtdP/FFsr8qEZZ/EX5BK7LV59ZRQ7fTFHn7Vxqrc90R1Y1V0glsrBPVSJtFdHDQu7Y+aDe
VoLMLGZ/kzHS+nRSZyK0MA9x6m04UoqKPqCoKLMgz7btj2rXword0XF/I/GKIW6tjKfHngvn6DLO
2YMh9GyOkBPm7cBTmr8rz7MwQnjF9OrXeOggQhG4GZ562rFkfPdUi6ooQiKl3TWS3Hzfm1HYWZi1
fEWxJ7XS59hrxGPTLeN6pqnl46vkDokny1hcen53IlSKbpSMgw0IDpCZ7a03EeiPK8lgzHb1dlFh
4fcnoiV0eTLc1mR8a2wcTKwTqD6LtnSyyGAE256ygUTcwLHn0Q2F1RivykzYl6a3EyN9TmvLi8al
d8Bz7B7XAOoCQ6fSnhCK/XGt/piY+WHXrdqiMJmt8ge5Nvsu0X0hxFD/zUgpeEpYTqtLL0k/ziJE
3e4wjbIgGldQ0g3jDVKIdTjVOoq3sWcvceDvrduhg+zpnphBNiCmLvVH4E+NJ8ja1fSKQY/tK5oO
DBp2zWI9DooenVcAFCA7Lbrq4nywzBKEVLeMcNCyZcd3LR1Ziz/hpfZGzwy2fOR4p4RJnpKp5XAx
HdW8JY7Vnw2vZiI289l++121Pral1nxvPgtJwnW1FxafjKVY4AUmxCWPZZQYMLcExFarbWML6tJq
q8hqWFQdNQDqWTBZTZXeE6UbzqMwOhN0RTpa+pxUA0ALiQj2ES0QoiXVrca/smsczLFtiC26i0kl
QWENcKDjyAdAIJDdPVTCvQyrAtXcBUwfeGkvqzLkxe6abfO3u8m/5chtMezUPgFaTGYt5w7XDvFQ
yD+1tr5qBTXVlHOkeSxnD5Zp+6IzvnPNh8vk38a8qiImZwdprih9Csyn3x5oRG9Mnljgbl4ZzR9t
3XHQyoq/bqU/zINxVul8whJ0TBj/Qh4a9KDlj6eRwOBL+7T0Jq/L8A1IDy/BivlgYfLumuvMCHQA
A2MrgSjyhyaf3lriXGer+qS8vXv+bB78mVeiLG330IMfQXwCO5ePDJXf9N6KNcQQQwyP9Wg9OlQc
jPBaOh4gu4VnKcWTo1vtxUIxCBmK9Ydpdq46x2bIkPGxyxN4nWwAU1Yk4TZ5/Qrh8dgNxtucjcci
m4eIgRo97eoNJyxNa2D228XKss+hcD/1Sj56bXXytPqx0lYn4Lv/RCU6JYako0iQ15LxnRuliGAC
ltAbSzb5jBFNHTT10rWUA+pu5ooiZ5wvRr9OZxO0vSz60+ABK3vNeS79N/R91EvfP9hDccq6+sVo
1iV0deO6n0dYldKXbXLrIPXLLsxMOu2yQGttRy22rE1RuOWUFFw6lhierWS69Klrxd3Y/FOWceYJ
/5eK6dfktBDQOaBIayYMo9MbBcGHyWc7DsZ/JjvZYJ1Oc1OeK0hQe9U/9scR9mWI+SxfZ5cfsiX4
MrQYuURpBxGUQo13pfG6O1S60v9t0VcehqL+yXk8wC/Kwzryz25je5aA2GnHtG7e5GHOiCaqk/xv
Zq9He1MP2CwhuLT3LF//kKJ68fgGaXl9TlpqsSBznSsOjMeJllQ0lToVrv7f2q8qKCbjuNDShWur
ddGs7VyY/iag2lJLZ949jI8bqGojPSvY7P6rcJk8jbU8uCUENF3TxV5mSmIeUAcxoRmtn9lw0Aob
9Q7Y8gvsuD62mvY69Pgmdt9U2Be0C0zOQfWG6Zbk0IlmrY2hk8+/xqK459JD1zUgmcxuOrUz2xJq
BAsiY4Fw09iC29wlncUwBfN84aiTjg/Ig98zUGKLcir/UV8DR4B895+dmKlATCiYZRWnvBMv2yIv
iefeK1d8+N5w7bhvGPE3T1LLWorR7VV66tmzxNWeYHgSlkPAk88XvrWPbGDobqzFtVfQ6TgA1nz4
TEexBq67+8xE87I/ENSIb4NBf8Qu56NTaiPzzgQ1rhl7QPnyra7S+pDY/XUYeQHlxJp5RNmYMjUL
lGEdk2F5dZg3nDkp3shWeZIlmRhrVgWlNv23fyyg5mi6XO8xDfS1mqcDk+pHVKxXW89ezHn67RLY
UDP4qdf6sxvbB9uT5NdwTYAaRNq0/cfM4lxa9vPcDGOcyfIyj7N+zKsJWyOK1MoIrDfKr2ow/w1a
wQ+ObTKT6ckYrXtp+z/EZ0SMXCGU8k9rMz5Ge751aORR00wPRHn8tgTEsigOg+z/ZBCc+8ea5Ol5
kR4bwRgiQDsPn5OlXlymawEwfsDgHeTNo3Xt1X9SMK4w5/Rd30VQI5seRZkdHGe5OiM1VlId3Hz6
Y04JRZmWpnGrEKEnQv8CrCDnYnDO47Lus5bHdRc4qD/eWJD8lBd9pNNox9Yekrxt6cO4VHls2ttj
ipDa93go0+6zwhDIZt9f+bQ9l6JQ3AS7KgBDXJonLS9eBo19XxBm8bhkp0y5V0rlPU9Eb4J09v+O
hXb1NfUAMtbFSExnzAHMdnF6//gyoUldl/5fOlfNiU1+8uxni4p0tl3GtsUFRuH7DtYb2k1xrb3l
3dsnBzVBpET2ZWb/7WbFf21mxnZrxvsP5KPUSqGdwHW3wDZrKlzxKKVL4rs6La3/oDEvEyuIoiGr
Tx10p5mzVzU5D03rxJ1IX2tDvSULIJ6Xn21jPhDdfvPLvWwt/DtLJg55IfB4y/K04Haa6gk1F4ND
YDrtZ1EW4DbFzdyzgxtaZ86ND682UQIJ6safdFlr45+d8CKJ5tCXOpvy6miqM4ih4Yw0RzWX0qe3
/XcuJ0wCIg3U2hw7fkOxIp6b1OxjwvvAuBUfRn0arem2+v5z04Jt+n7x1Q3dfwzBXhquAZzV77Jj
3NoPjo1wKyK35rGkJ6Jbq25Z5qpYIgwE4Id22KdIYI6f/MLeFS04KieFDiGHBB8N78PQXfAg5Qdv
q0jFMtsLAckoulIQJJn6mHUMVh7V94TeKdPy3/gvbqBCDN4W7+6sqxEh2BL2xqBapXgi3OlcsCFS
K+d7Wi73vBEwRsOl8J0bXCJaSZr+1yhGAHzj7+bq/0mFedha6gQcEHUjHvJGcnzjomxsyB+kxAo/
werVz2ya+RhX8Y8Y6tfCo6xXfP37+zcr62jz5rjTfFEtG5pM+o09d05rjoPyr8ncY/kbWmRMR8qY
P0cFagIiNTPxlBv8tqKeVYT3pzsNZfGb0P2FcHFmZWlvz3G/1EeD4IqDJWx8UVP7SjN7MrSO08qt
kE7h5pP5WSbqaEzjqTcAg/LxsVurRxw1n3L0zkvdvvorN/FooS/74+/e8f/TWNoRY1p9kXZy9kT1
YHicEomPJKqt2TNFWUiZFctmeqVJj2wWxEc5BMNr1zIlqfFa7oT/fmI06ZGE2qPblvH+10TxP6aG
Sr6yzKlPKQ+c43jE/+VHjqDbYjRMRur3Yqb65JPyBLP2rHuqa/08Wt6rbeKwd63jmtuR5a13KcYn
0XDmoKLNxfBM6/PbH9RPz56I3O4f2g7nqkvM/jKwwXVeXwoeM42nxff2vopvk5Lr71Jmp17DiWSX
iuAgp1guwIn/JjAKzGjHZmbRgde2xZdhLu8NcmXUYpcAL6ZSqt30SVuSt4ZipZGOH9ZlxQp1X0XI
x/KzgsyyxPrP1ZUfunn2r868G8/7bUQDeUwr27uubPj9WlhGZbjTy9BNd1LscCzrzUcrm4+l0JK4
yvA4TwR7UT0r9gWiv6KVNbfSaXBBeuUNViMuBuwpA7JmVmCxh13QPCorz115e5V21JU6Kgy5aiwQ
satImxsas8lHE1qoAdQxq+C4+abkqA6Lnd7YjsYbQmJWnz/X1EWYwLKjP9l4pxf30tjtGmpDfyyX
ObZzYClausdRJ3PPIQIrnf7TqcBoPucs0DQJ9VVivVg+bdWo2GrdPh5INMB34/4ByXtQ0vuRiXvM
/O1kdGU41S0bXDn46Xs4ixdg9CEadsp7o6dRmf61iW49ZAYzeWXdLXqQxDM+t4GQ/147KG14YTlw
VIwFVYlun6vEeC4cDiSZFH/zCXFCac++2uhR6uyJEexpGsaL2YhPl+827C0R2m560HIn3v/pJmXK
WxePGQgZGGLBoDeJ5kHBWKyxo8p4nhT7HVI3zvAxzqqL0HAgE6kQ5bQ8jFD6o60Iw53eW7srEACT
+4qsVQ2/vVR+Jetwp4gvdurhKBh3QFIhMe4J6sX8z2NVzMzhLtb5poMTgb8O1aVYPB92Txx1TX9p
uUwB/J9WVmU6nkI/c/HIV9VLb6S/dHArLMOdgITmWXTDjtUH+5u3ddpBq3m4sQ9HRVoeWfsH9NY3
R7wez4nfhmLJQ4D32Bo8kGjvGWH7a8u1V5cObaLX5SeJ7TXB9I7QUE9sH5/t2OoIJdA/tswMc4aY
yBf6sS40wO7qNO91r8+5aw0S7MZ/wYoRugtko5gsOxZ5+bDKBiaihShEmjZL/qLefhdJG5Vee1zJ
h9ha3E0b4Zpdw+uJf+Svz3MoqYDVaEgYR5TnCvof81iZdb8YIGohHTtgZ0OHBSI3ZTs55Wt3f2mv
U12Fs6BBqd3tQ2n4vir70aMyd/L+iH/+ddHTQ2K2fM+b/y/RtLfCBJoAQbIrZD5neR3K+miJJUKV
jjRpxrOhHzvXi1u9iEiLCpcRqpUKPEqn/ESGx6039bBNk5tW1I9d0x/TBGU2ry9U2I+tpYB1/Mv+
0ELiIMJPzzbVZNMNRysnrLZd4n4wV6b+6XHq5/e1mE6Q/i3k1xguq7ziCd5ZArzOM5CoFS9ZfupE
w8r5Ml4358LtHfkOzQ8OJAwK2XkxbcyqXsVImDdeLC+tYYYp35EYak6BLHYByRvkx9kd82DmaMi5
1dsG+VHUvRPOEs9xoT3tV5pYPD1YrIYV1uq4jFYk+/6107ejl5hvYiveUIGKg2VY6M9EpqBF5ZdV
6BGAuY9/rnr05US2QG/+2s2vyeK+kZl0Itro2G3MNXPOSC4wI4b0IvDAolXYDVbDbISoNqycnhei
zNYnY0queTe/JUP6gHgwh3pWfhK99NkzB3ed5l4L56Mu+wWD32SEPNpTYM7j2XTTq8sgUXAXMc+7
len4xL30q5H+Y9E58ZxVB99wfyNR3zbdvCCj/uiqPM2i23aa9rhRyCad9c8rElTMsX/Ks+mQQJ/2
o9fHYAht2CkM5WjDIw8e690hVzg8255Hcp6wjSGDVhiZE3OvRmS4/4GLWTS8ipSySHLvVBQ7dzSE
c6VuiT8BwvvoCSMKnh0VVJlhsxRnc5CojzbMre4+5lsTV62AjeR9Nnk9TRoew5HQ1G8dJ2xAQTWG
/nLfBQPXxw6utpeUjYVe9rx/FDhrZ8AE7cmc0gOukBFgBL+BGL7qhMg7zAVC55w33fpvL+pz3vbX
uXUOruVQCm+BZ0xvicfYw2oYZBjYre3h1KPpELoA8ZbGeIY+OOzcwnhbBzxO5nD2Wv3q1w6GNMuJ
dDM5oYfvKcd4C/vMGagBuQ7X5OBpG3yUc1vp2dlAwRy8JFNpvjFjOJFbMYJpzZ+Olby3fn3E90Cs
Q3E08+kbWgCupQu1Mj2qsg6M3PmpzT1p6c9eTYhC4D3xsovHUceDeRfqjjzPoHjogFSGE2NjNE0O
L/7+ns+n9n+Jv6a01wINV6MAMNk/+GTd7o3tecEMz9nsAqU+L5Fbqv8at4uXfgMAlE5kah855Pwt
n9SfSZG4svhurPVYXodfK0qqsqfikgqrpGR1TrRPaWhtzzYfildnXdyXM/xPPWN0RRIsbCD72g+N
XtODrijf2xVDu/ZRgxGh+7gAhog/wIUv0MyHslm+lZvRxYOXBKnwES0K9yGzeCSr+jJY7RXLX9Da
6bPNL8UDf6k6EK7J71CKZFzyFMMH/mNx2kWgXNnAKlNn/+5GXqtKb2KRVteNo4nP+kmXGeKu/KY4
/iBv0oeNNb91CqJOxhrelSbVcAXrV67fY8ar3Pgwl41i/as1I5PDYfFl2TV7qAjcL43xnnXFod9E
7Gl2vL9tlj6QH9PdKqd68tPqS+9wT+3/YjFoM03uXz6Yn0S4t40XXvP7J9I9mPqZcUqGRCo66sMm
xm8RmpN31eBU0pl92pW85Ns3D8LeY33ud1+VOaeu0l90Wb+6ph3kzOH38AtdosC0JvFeU5S3GxGd
XcGjsRQfSzOd2x1Yz0B+QQUuWLiHsGhWTny0sd1zLz1YNef/V+h+gsqlaUMXYU0prk12nyz0rGE3
5yrI9eZ7ke1VKov4I4au5KO3xMtUP2Xl/qc8jMkFAyDgZieYkoxhMrQuvM+mk+xsNYu4WvDOx6pe
gYcdqLwFbwT3qvWq1+tDJ3toFE9ZsWz16kNz5heKmD7Cj3SYBfoWm7oKpqRbf+yBYbC9ridz04ao
HhraaXIY18mgr9d0SM0NhIQpJCKVY5+N1P/egW1RLM1JNkt1RCX66Ir+E4LtCBlMAaQH3piGek6T
o9iYOuEqsRTAmWLuEVb+uoeHQJb1YFV53j70QoqwtYgrmRfyUeT4ZFPQzPP0OuQ9os5CubH5b2vV
vpcmmndfnzAh/rGS+cC+5AMzbAKc2C8yjdmPyrZDJykxpX6b8DaGJD9j0sjnBwEB65nai8L0FC6V
/bZw8K80862s6d4Y8mAkqni+65OnozQrQ7CVnE7V19ruD38+cTYcHBTsWCj8cjn7uIQW+oegoLDB
X/JCLOn3gsGKwsZ6ZICuBflEMNGa/Z0sdGcj/5lk9Wt1B8IczP6UG92zIvKXAJc3wyK+fk7TE9Qy
ZWGFDmOa8lavPZB1tz0JiMNtc15NWzwveEwCvfHAKAbqQuxf8Ls8gBhNecsGeS285ldZa+JcaePv
VuFsH2ZaHYwON4NzAkNTceuoYbxtPC5afdAG722R40tbqEdzNH9XbvqeYC9jgOcQx1Nip22n4l/h
LF8mT6Mvsn/a5MR7n8L1jRqQRfTqT3W/UfThtDbdO/Jwjg1iAFOiIkMwLqveDXrbo58dzR+Fb0Ga
zXW2cgh37lAL9qjKxhtk4VF5zmfvSHySNVDraGPTN2lpiob/5Yeem1PbkF/M3JZUInM/+bdXlNIp
QjT8pftrf3B7ZufsSpxa03ioNxzDVoc5z0kTZpsrqEzdV7dxKsZzUks/2E+mpoJLtvo3x0GWKdPK
DQSe7QjaMeE/mTzRe0CXlpRaGmUXUcQgQLoeoaAU8eZqDwk3L8shI2fLmrgQG8wZH8vg9DYIzVJc
bQ1aTS/Bw2x/K67tCKC2OjM2Ud3+pENAeNLyv7qUV7zn17TIv/TFOzBqvxkNythQt6fcs0Er01/2
CHXrax5O59J8wgZ9xCbmM+Zyfye+f7bkBi2TLzT461PVo3FjOPEH581eFDlp2h+dF4wx7el/HJ3H
cuS4EkW/iBEkQbst71Ul39ow1GoN6D1A8/Xv8G2mJ0JtpCoWkHnz3pNC6zeXE2XkqJejIKBnzdui
SraqNRvs6PXRt4tTPZB7j+ELoUjuWYl39/vqBcf2e+2gyZNOuUay/w2S7DSNyKr8jjeRi4sN66Wk
jqEPkvBbQqY40Xh20AMmf0a+hd+jQQykcY5kGvqbuRfOepD9ZlEZ3Sm4R61JTd9X7RZr2D+v1ZSs
JSZUfM93fy5f077/dmdXY9QhSaBbBJ5K/dJz7iFKbPvUOixlSO9Hf3latjF71UfDWNvjAKZxea5C
N/xOA+6nQr4U6Bl2mB9zLzuGVXQabLJ20NZwGp8s5R2zXNymhqQv8XfIJ0wpJiHhEefrVNWv7TyA
4PIvQMvk2ssCRSU5dGvDL+5F3ODxTftX8suIoEO5l3VqYJbt8RbhdaS9T3+W5s+r/eceySXOx1dv
4O/nfMIh8OunWCQ9TJkM9+mUofTwAT/BDsKJE3qvsmYiOYur6wzncnKextp/WHb+1AXqdZDhZwSu
n2asvSQNpdPy8tqLl0VTb8dBcYPFeVy+e3gVcpXYAK4WMBS6oVDNpmOKZlP0xri6LN7Rapxf+ri+
WQqyHKimiH5kDJIds6ZiOw/hkUrvUSXVHzMMrtLCY2i05v+LSxAQ66RvnsqgOSz90USV7jD7dqP6
1awxl7p1cYvEdID8dRr86uI0CJ1U411oX/jMlzdbINi19RzvzRbveGfxaY6guW0dR9VMdZpsY7Vt
+RTgjT60iQba4/b9Fmum/TRKJfeVmcaXMUr9ZxuiEt5ca35PWypkAmPmUY9kuneBZcgfCAQE61hh
nW2acQg+YpInPCxSlbdy5LAZp/roqgqakp5MUE3h0u1UNxeTs66tT48TfuVp96aEDVltcVTa429c
YempuRQWGYC9NDgQqU1mGCl86pl+25xgphx/w2BCRu7+eX10ikLDvxLeZyKGYWaTRoSV1KheQNwu
hZ74dqLoZSiAh1VNzEGVT84pT/rkvyYc8H5QMqyXcZpnmhFWdmYj80D3sKJUHQ4jrg+mNvFfDLj6
LGCmrkqa/9kpzk0Igyjp5N6YIGopmuzlK7LrP/mBGYjnwSnPoh/Ejs9wcA4VSiu4u9pYVQOFURHJ
a2jCPKjyP+mQEJQL6mhlw1nSqv4OfeecdDzD5EIwpcbTezP2ejcZ01c/5gdIeGeGEk8+XvbYCX51
UP/Jq+EJYt/vInWzz+2dvDyVYg2mQHdv+DvkgeqOorNnHhqP8Qeh/HeMg5DtnAKvcgbwbOh+Ii46
0TFykW73QyCSySByXWm9kMM/Dq13IyaEM63dEbq/4BBS/7/S4RK9xkl0HSr4rG0yjJfQqQ/+AKsO
98xDhuPFRJPNavVlqvGboyrYeV1yx3RwiXBCxWIJB0ybqpmuDAZLlgRZf22dPru9j4FjsjtYPP4W
W8EjMky1R0j9M8ziDIeEECMJoE0nhmQDz2jbz1z0JBq/3CK99tgq1lokDPpUeMdJ/5Cpy8R+yEoY
ifrkxROuBEgDm9TQf8aIUFsahP/KMRqY7TeLBZyiLfTbl7wPSz4LuYUlkMa69jtggn1DhpZje+Xh
Qd86VVJgDqlRPLxGPVOYWXsj6B+OSyUQWXAqQR7wjgqgHtpx75M2GQhQ8WI0PdV5/jEaEpLgLMNj
6uftpaoI7ojJXuLp7DdlK99/Ud19dbMdPIa0uJJyDU7etDR0eH/XXdMlkK8qRpiMlFesZB8pb4aO
9tM/tq0DVKMuXoqs/auxreFoveFUvCLt56RcsdQ5M/PDGKv0Rs5FfTSGTP3Y5mzuvVkGe1Wa1j8l
2yJcxRGOTtMekTKCllFDjiW2asLinniFuQ/L6rOqoNsh+FL1sm52VcFzXRUiK1bcRvB5IrnR7HnZ
+5n9btH9vpsTj6FBBCX2rFdl9b8Foi5nXilvVUcApCqNN6GF+Z8vp+JH4CTAaQLsHl7aVK1bKtOD
b44UQIH3HI8cl4NyQHjE1nTUQIhWfI0kl9HB/smihyhSwD5j9mozC6NkLIeNy6grnjQzm0kgDxu8
V2ou1CVBo3lVXjDugtILLmZO8FmKqaH8dU+zk9M9qR6saMD09po1waPRFliHFBe3XeWElt0kAk1Z
WhFmquaaZBTKs3Ig5c1VdOPDkjF8nl7KiVpdtuM/ZB5mJ0MVvpAPZzbVhsQesqHyfsHhv/e6vRN4
vNeYH+A75fghNCQpc2TUEfbJW9RIKCE9tUbXO8U2BEsO7AgFAR7wsO+T0qejDF8SEzN652t5rXT1
lXfiPxEEYFpVjdXeZAVh4dfNi0jVnxGThufIg7LmgtODgp6u/Jzp2V4NVfI0VETu9UC4nMxssesd
CU/L65hlZF67HsbRrqGF8Scqq8NNJt0jqvB9kK6Dhbp8Fbk9r8OC1p74UY2dP86ujOHFuRts8Rn6
uI9iu/6DPcXZynH852Xw2xLqj2xiOjdOZfZnUtObbau774OR8tqs/myLtLo0Ar92FUpGbCVzzKw5
21jljyhpd7sP0n1Ui7OOqy7iLCen0Sh8OVbpZrhYMW249pTDwJ2bk1n2GLyN5qL81GXK5H6PdFU3
10xvRoDd2pD5vsbOtiLC+V+vml9Ld3voHjVos/xu5wntnwVHdvw3czTQiwy0nlDGuJdWLlM5qdIX
mXdPXWvfx5xLxFWoGkQcq3XolV8ips11+v4RNz0Yt/K3l+Yv5s1gi4IDF841/hXt/DDy9FrnUEOW
/ymSklqQcg6S0IO6B0+wL4hLcFB77sIwsDs+GV65+ICgq1FvfIVFj7gY8Wb4eT9vIN00ZxEn7iYg
Z9Wk06GXuLkgLJJFiXqKv0Mlq705tn6BtSJ8TlhHe0RjihdNNl+Dc7a+w2A2Hh0OtpM/BbG/gVA5
9+tm5KSin8ZyB2Wm3Zg4wc+FQZBnYp3ROsBZcS7LnOnA6Hg9EVPNFouEfFHnGeIiJFzc/TzI+jE0
af6Vt6bFxA0DJ9Ng0zcz/r6JyFVoGeThmXiVn6bh5afUrsZfcFukdXsUfZ/mF1bas2PUzatgM3Yw
N5ih29DK7kNX64aTPwQja/cmybZIMU3zEu/UCt9813rSmOJJ0vM2j+qE2bvc91NknjMRJE9aSngo
vTs/98m/iJ8mx/OT29+uNvofd2yZ5wS2LPEFKLPpyCfYmIBdz7RpTy3+E2T5My7CBGux1gMkP4A8
H/kSBCWvBFrwhhJCz2QN2j2iCmRbaTc8vgXYHu71KilvZNjfXN0R1850jv+sNOROs+Bq3uKDHz4q
pLcSR/5a5yHnC+wp77+xNoNbPPYEGvF8Bf+ZIKaqNfzKfJVyjEABTgaWWeW9ghQSmRLmDaKIUWCY
9dqw/tYN+pwl6ap9YE33HocBDjHX/KgmY5Toeg7b7SKdv5lpy6gmdqeImemA6430ZQROge0PH/WU
mMd4JA5ZzXquSYeb4SFlgcAReoI+uMDhkXRtC3OSFYUbwo3BCRD0CLSlNS9ST2Td+tj/VUNnL3bo
yfG59wz7P69rOJ6TrCLZNtDU9UCoMzsZn5m7Ei6oCf9OE4EvAwcUYy0CDM9xjhwxGSEygev6DzyO
1KaBFTsAO4mztV08U8pbFcZ0vwptjFHmLxRFMhhM/Fw0q5qbSZAFODsogCnNOuHOofP7p4yhe1Xp
elcWmEPqYZ5OGhTqilc1fJ7nCGMr5/KBcLv/NdRj9KTCoToWaF/rKOq43oWqx5M9zPJkkqr76wwS
pUCU42E2C3/tz5o4dBJEz1PqJVcSr/PJJg92FuWUAJvrp3id2TEqNbbKT2K7YLct+19f49PctOxq
OuRhpAgo+PCUU8PAMDZl0YJG6z7JKaIHCrrIde+zWzysh+wa8xRdCQxGtFhB5ez8As+lJpaOYh4W
09UVHnAin8L9JBzC5I85n4D1x7VqoPIK56+eO+NYTU34nOda73gxWIWU9Z57DNSESSaqrOTkuswj
2V9vtiDBiyHHd5rl6bc2yoloElDA9TjU8XZytckQykACCO1Z4UvAkraL8b7dXL/gfkgQJN8Sekno
mCbIzcDJ+r+BbmjnC9OnxhknH51Ul0bxXkexEawotdiTMKW2fgqUTqKjKnAj4SzD39TCNCISj1X2
2JdJPt5Uk0QulEpvjMmNOiFDphKraWIEiwPJXaz+7RShaaI6pMSwZsNiUQynIw19GqCKsUtae3XK
9H8UxI5zEqRMw/XFnR2Esgz44dqYQ28bNeE83ma0jecI2+7aNicTS4VMqp1K/LHemxyZm1p2CM4R
R1Ota/3sutp7LwKjfC4DI3sNBbIMRopyX47a+TKbXKzqNE33Lcujbi6o563UaFKly2xXyJG6hYfS
+xxA7b0WMyw7PUewYnTjf1fYn+WqVF3tguSYRb/vuRiBKVhBuklF027dgA41qtMmevLdrrhoM4Yz
0rGWcu01/rTG87CsQAhTMisk63usYxxo44xuUwVu/WELr3jNaXwI25dEz7RFDoRowGU0QhOXItyY
tpnKra1IW5Dg80CkaDZmY2OHBWaqH4g1wW9lOuUDmC00D6GdqwhJ8+WNylaMu8S29gNzrZOqWXmN
1exFHJnvhFKmPS/mwv+gwG8LDDLrCLr7ilwpckLqdxxK4W8bhYBM0VNXymiza9+S93yq6F7vlefp
aZuGoME0BPWdkK53t2s2MlKD5I/QgppOglm/VDj8mAf7ZF3jChvHjsxKnmx9bJR7mFnWl+TsucqS
dKLnVi1KKvSiLwcP0UYwxj8NDtT0zkTDj9FnKaLr4G74Or3aXWAQhbeKs+Um3qPNNNQkopF7MWDS
QG+CeEFR0B6zxHBe4pF1qmZn5juH+dJ7nWcJrvdEFfsqQdlxDKO9GETqslVYkpobyMb/er4R/qdU
BdmE9FR4qdwKAj8B6I322Ucl+Ma3Fmy1uwX/Bh1wjNmLO4Hn7LJ80zu5+Ocr03gmywDOPfXUJjGR
Sj2UDv8QyJqktOsWDc8jkThnprVxFcXGDse1vQGih4G5acQhHjFvNiacFKchomkjKOxs0r2beLbg
FZi13g++zH8SLqUdC3pRceBcrT2/AlfmE3wwCJICGi1bI9x0NpMt4iti0wS4yKI4Y4ZiOwgbywjG
GysF1mVwW7J8cfcpQlXdzc6P1SHw6uk+xVN9yDTOjEOQQtQDSs8Y0dJwE+YhIsbpDVW3B6M2bKtE
Jk9R0tq/IDgIkqaJ8xyYs3yABmiIZNb53h18A+VYjf1BTy3wuojuGVdHrw12J3hz/1eIPit2DU2x
g7tR+Sd8iOVl9jtU39qDip42TOGaqT/1bkLrJhjGJa7zd8qG/giVi3LcZdjIyhn34Dg98+EaoGqW
zvneGKCeegwx7/lE7m3Nxb7kFcfwpanCrxRP7uI5MV9SNBVQGOXMjEGP7ibpDO/WpAT5eZMBvajZ
3og08vHJ6l9HhflJG5Z5wY9rfqaTDwqSFpS6r0zpClYJYe4dK0ubje0W4SaRy7x/kN7bFHnq1Rnm
N1GY2bU1hp4pl59vOzcNUIqAj27iNuhewzRg3hNUKt5ACRyeytEgumOdl1oFWXT47EOGtPaAhcGi
G0lbQHXsEZiMBYBDPGs0n8vkXZjBtoV8H5Y1NPAIxJ/z01QtHVeAc4+t51TSy4Q7jd8dI0WQFJjc
U541Li5ZmTtvVsT3fUU7W27QH4n2SKfZ8FztsEoy+gsF/xSasdOpT5vhPo8qfMYu+07l+KXY9jC5
g7VyZ3NlUCWwkgvHFpFNbbrrWYDfUp650XF7j2VycZk8YY/mjnkhPwI2zVrzeVvbvn8Is+bkG92j
byNeLhgkk0E32O6yrvlbh/LO9keyeB1ZsmCd99VPIkhb1fFX5AQsXdDzJiafwVFF8xSxxsADhkJG
c9PRmxYVHOl8tF+mjtF4NFpE1OQLk7bDnIUlNyO7KJrxWLE3Qlkxhvd5a7K4QvJQ5i5Lj6edlsnZ
HKczK9d3KaB1coj3NriOCasT9N8SvvU8xnfLanDhtBdTfajigxblnCfhJk2YgRb+aRaYCtMCKR5I
H5ZdhOBGTYuVeHg1xolGo2rs3ZR2JFmgtq7m1m2PrRs4TzQFOSBkqYL1VIn6Ms4sBsmYtmmKSDyx
SsbB01w2CDOycPKdtA1r11nmvEGLAtbW+dY/13Wqe2pR1ZrVUpYSHF1pCVmhL/v0nHc5ex3gtxID
hmcB/oqcdJs00x10XXoI3KAj3pNGz7VnNnRlCdamrAZjIdSEVZRP9qru6u6zcNnY0FPtHu2in675
UPXfnoNcnItsfsyeUUGddh2WAJhIK5NhNjfpFvVFs1zpMYKuwtXWo9T0JQZt4VXZG9Z3QFrePL/F
TqXwXY3Nk9ReuidYF+0Mw2gOPRCMVV5CJGwXAkTtChs7bJn+JkXe79Bdp3XQsX4u7WG6R2LgChMk
T2ecDw6kWOWvmKl9mb7mkAXYne2MbsbpoaPOPGUs+9gCehM71lItuwNEdQxq1ROIbK09eFgD0Y40
UuzA0ovBvp+9ALiQ5xfuqZWlNImSgytPXT88xHle7EqB6K2GsH52B2/k05FK9wuyAftC7CJ3vtDZ
rQ04MslAFsTd7Di/9eDqA6CSYI3+Tdij8PDbhOXAvd1XmwEGJdQT30NUGYkE4lXFhunHuy6VDCYr
JnF7F/zqirIKUolT9ivDV3+0je5kkHjbBklF8hucCSU+TxacTsNaM/uNd6pIAUmy73WVlmiguaEG
mBNk2qqozY6BaGFk5J6ksEmScca0PhJm6OU8b4Xpd0eC0v6VNVXeZ6qK/Lvk+d8VPVPQBEP3+xAg
bvETz58RxG8y0NUA1DqZ6q2ejb9Vm2ecHN2PBW1gk5LThv1u44bKu3tRBta2bjHEhpXVbGuDmbJQ
1l9Uwm6NS7jbzsIvjkHuYVBpa28TYHa9AcNND85oslbETEzizkX5QeRKPPp6QBvllD32uQATbTC9
KsI4Optci98qNZt1PmFZwJkMJD1I3RovMJBgiedm1bmdeY4cSj0jybFPTXX9qHRuv7c914UdYbcT
ifnPrOvy2YW7xmqY3Gelh47XleeYSO2mfmWK0B1NBsWsD6D51G5W7WzTMegbACv5ssYAGbpqp6ZB
b0xidhdBjnEjFSFDzU1yJuuPHa8nWmlZoFqa2BmuPM0505mMlRZEkIZTJ+LiB2JecR+0aNb2KD0K
FzfaZ7Ean+ckA4QyyHgzViVWSoF/qgjqcj06VGYibsttVPmEZs3WfKnGOiWerxp9JmGJ0YxNt2uY
eXqvOpYF9coRWy2Z2drKmvgC8/V58ua7nWXGv7DLu/2QNP2lYy/MjhmleYvSHP823cEZwAEOHZfp
QahCdaOfc15tDMDbOG5xNOa8Ga2l5ZdRlOX72Et9A+RoPVc1t4IvBHFam/jErZ+0syFvazyXURNs
HBHj2gtB5JExIfXhtpQ3tTEdBVruxmrm8TTlSQXKFXuOlv1nFvaNC9GXyUsSYDjknYycrZVlmkid
oatVNonsZvd9cc2jrlxOyWrf1sniQrHadRixOKcIBuo8Yk3Vs+BtvQ5TrH5b0+VZxwZevHsm8m+v
ewAx2C7WJElsEJtz28KtMu03JtxiJ5X4FhRxpx6w75mYP8kgAziBUUI+BIGWb0ujJozkksRJkoDS
oThUTUSbgt+XspKUxDbS7Q5FiUDxq+zHnSftcxZM35PHjyUCCtnS+UkD9e7wQkWVWjuAaiAJbmdm
2yz22jdRAffH3S//HwYJH0bvkHhfVeuzV7X+g/CCxIvdZGrMN/wemyIK1111HSu9rQEPYOP3swQs
TkOqTKP4TVdjLqAXhBvCNogw4jyiD4EJWE1cfV6ATp+PfDD00/KrmPAEJ/ikU1uoPaBSnKmiOJky
edNNfs0lhivbNv9I1gSpyLkk3DAVZKC5RSN1cfYa5jbvxk0G53YlRXupObJVqF8geexEWOJ0loc5
zl8m/kCWqZPlUL1WXTisOgLnTZLgDnARCIz2jp9tHmFTDS6moOgMo2SNwLKmnL4lhv3HtDnz8fp6
aUsUhWwslS4HJ4vImp+sEch07C8azW1q5bsIxOXGMKsXxiqMrKE5KAca0bURam0n16YP9qARUf3C
l0go7M3Z0U5g5Hf4aMCGdx2L+SrSfMsjlBBstYrkrwGhchPiFpfR/JNomP2hsx6hHaMYYN5QGTGx
eWO5ULZm0Il99z7Mdw9GE/PND6PgcihuqTVsLSd6tzWTmDk7GI55aEx5MpLw0IzkKFj/zWWhX1jS
o4/86vrqM+c9LvhuI43VPksA4S3PnaT2S10T1lFIKsg/O9O0owzAsPrTR39r+6Oaxw14XPxUiz86
/c+L7liWLngKWexhAo/Ek+Lb9oqnKHeB+rZDc55NdLUFvArokFgTLDCoGKvQ4YeQKdEJvZ0JaC6P
YWL6L2M67jLxnMPtTHjCA6s7BlP6HRQmLG1q1oED8WOqvg3ZrkbrM0OhNHlz2TJz8Vg0AK4Q86xE
7OHscQ157hn3TrqAAsvJjTtNJHfNszGW4sK/5PPV3phXYYObedDkd21WKeALHTBl++EWlPTWA/fg
xek1IE+OWgIJ2Y1MlEO1xBLrXagwSaRV9xao/IUrblspvW1I6MyyuoW6wWPR8HAsyfsgu5GooljP
1kz++/RPZFibqZlMEJ60EgO8sf4+DMl7PCg2M4h/BBWPUD0+gjq1OWdMnn5/Y+IhqrCA84EdAnHw
c/VY/G/xgEF1BkOXV7vUGPeWFHgE2D4zigWZZKyHOPiTDc1X1Rivwpr67aC89+WJRHgk4clvnYT1
JIDhwljfh156MlXgHhvMUG0+vSj/pYs/TCgSq5jcstX0H9aygXOE6yZxjj3pZkGwdMUba3FZEpCw
dlMuzEFCiOFm9rDZDT5s+anmrCUqM5pYU0lw+LuRjzGx+OmcDGRY2axCgRZGD6imxtnpbDb0iPCp
gyIUOCmPVJqyUtt56zJ5mzTuHW6BXZkWmG6LW708n40RXejDrE3pcMaOYiQ0RgipTd1jqFj/3TXY
V136leVBsGfvKZ/HT1YAHpzF0JMLQAxG3yxWoXwBeuD8Iba5PA1pOuxdDRUJ1Gc+q2vj+nhpRiaj
NY73TVXF+C/bgrFRoaov1Yb2g/J5OsS2VxIvTLqLKXVB9UZrZoV0FdKDGh5GLz11Uj0jzy/wUjgb
JGAwm4uh5oZ1rPeY1TPsI1XGtM1tCTQPuDmLAbHvV556A8NzgeZ9smcJS7TdqwkYiRYn7FuUaEGP
4paPbPojRY0gjOxIl8MDr5+KJP+AngZmPunKXZFyDhaxQf3cPMKJzH0BBGIjCMusPebG+1q617Zb
6vYYbwKv+KtU5AVY0UXd0q+TqvqJrZH9EQiAPHt6CHe8NgSTtdr7Pd5Au/Ae7E+mr4OQzQoZTPax
TE9Ef15YY7Bi4d9LJdlFxTYA3Bi/loF/PmmyK/cKgUX70npAtwGF2AwoPNyVdMosP0B7DnoseLPH
xIAGVbmpsfZIlrNaZ/zDRP6v57M2MQKBwea7ql8Hy+1Y4VpcsaLmV/HpFy4yXWgscSkLB3a4NcaG
g0LvRjlgJ9Ie+kn8DoHAWI9FygPd/onQ/EEAnaoJc6YCotdyHqjMP7PwYJ858UWa0RPKzjONJtJZ
YFcblcmrHL1d0HQfc8orpqceK8xQbRtOjMos0y2R5h8YIhfmFZuZt7Bl1Qn6zikfO7RP+2xRSkMf
+hQZZUdhnoeQJXxsD0MLI0rEHgictmVy9Qb9Ec4m25R6wSPEwsC0wLVuIC2miunBgnpxR/gDnGqj
xSKCsevkugvCFxsYcpuyRzMMO7mtODXgeITc6PXIFicLYXqSL8sPAZJ/cTQNP5Mwz7TmPIo5RANK
2/FItwgOoAr2tlaPSI+Xgm+/bFmYhFt6I4PhJemNZ9AyycaJJrgNA3WsIe1V4QDGM8h1hhX+/NJF
X+HMk0CdaZJJ3JcoaGHE1okWQwYbisDNp8Ro193skIjXr8pHRS05fLQGohV6T27GnAnoIJ/sSgOZ
k3Qddfta12BbZ2m8Bg2GMhenhJYD61gy/ZN4TPpNK9yyR4/VKR7E2qhoriijoEUnDLVNlOwdw3qw
IvAtXrhXXHf7uMYcXFjNGoplzyRKXQU2ds+kIWraYTeC+hKG8emoCet57+9zrtCY3qbV6Bi2wFPd
SEIcXXY30WIKTriUbe9s39yjoLJ4tHpjdHRwVPkTBOrs04drK1xKPY4A+nexdjs/w/fonHlqC3b9
lfcCN8d6mIfmGrSDvdUNKffOtlqUQTFtg8VrGITyUxvTbSoDxlLzb23TEI7zXNwaXIMO9WFGKpKt
h3fWtsMyaQl3cX3UXvrNZoXuS+H2Pstq+tOyXPWOwu6TmrRuttff06L1To5owj9FMkSvdumAaQol
1k2JbwdQOD9RRIHk2DE0gAh3rgp6vI7xPZrAdismc4FD8MXAGsRw2VIJBtUweJ4kK7lmgjxbP1DW
qmH5GPRkOvIYCnh7dQuv2TFxqQC48ydYynrKnRSUk8PySdHwwZzPuQWIusGptgpjUk2Fwzi0JGwT
BAvxjvIN8bix8QWCSFxuD6Z5GGIA72i7X0fzABo5KIBrmPZNMybbRrwj7OxcY6jZ0hDGKzahMtrw
SrFzsvA/LJf+WjqiZCQwXdAn3uRsss9oLvmJXDIhkCM+K9IDbS/eWxAIiewUDvPiX5QMfzmQ4rsb
289eE76zCvYZHfrgebbYzSFwbB2LlziyQANYmyYUjxwyCyONg9OE4Epx706YCnsZGaucpUZ7EPDG
tbTVSA4Lz7VFKICnUzfJHXVDbdqxxCfBsMEGic8aFiTiUO5nXnYR4qFPcWutXTf4wj//Grjdo5i8
j0X8lWxoLKDEE82G4ZkW2bVAPG+S+ZTwvblieNWJNleQQFjGYiYLf8K6T86C/gr7jzILJWIbVqp+
4MJL0UVFlu7BDqHCl3ASNFmaACN8WSUnEQlq8fgNTcEjFzuZ294MfBhK5bM9ucAoDPgUvakYcABe
4o0tXuCOlzCtRkbTFZ/WNj5Eo3Osu4S2IZi2Zu+UWzTvR2I1D/zIwTHUA7CXBmwJEBTeo+QnmaOv
MnS/mgC3eNNch7q8O6O+SA+Hn6Pzg5ytFz+w1bdInFdIetvFR+oGdX9EKaQrCG66mJ6Hlm22Fuvt
xGT8baNOP0IRyM1gZLc6ax9+7oPcN+ia2L6SGo80N4dVwgw2zHL6T7ZZ7mew/44x3DLXrA+dzZgr
+f9vmtjY6cq0PXJ00xIkB08nWJMVBi0xd9WmaIL0MKoFxp0zJ63luGWVA+KR6hiQjsSf2BWs1Lsf
Jx2ARB/sevluDeEHRqztVEVvVYNlkHP93RPFHRvAqYvlUaXjFd/6eZrDG5OCb1Hx4VDa2c3F9IGx
5a+JvLFjOn9D1NsQ7XaZVaXQcDDlBZm1zUDczo57iulqO7y1SUkRgyLOWHfthALqGl1pwm4Xd5E2
LGG9th31VsNy1HDelJkbLvuu98Twy83kpew/Y8+R7Ur8YyazGDn7r4QY//MFtbyI1jxxJz/HhA+F
7m6kHq2wAS1wZJyFCh+DHDCZrXpdxiTe+WTL08kcmW7PQbYLY3rpUF3R6K5hFh8De6a9xwAs1QR9
zGEblNT/UGUgLSQvjpOdMZZ8xUSXNlVbfjYj/Ce6gKKoYKHYDdM8Aa6WKwIMxn9mxf6rVZh703o0
8e7XLlh5r/DNg5x6FiTMvXvonWWjvWdBvWGBFOarvERQ0Gj3ecisqaqMnU3+Ysc4EmMRJeytMkoT
wEkEmc6LFl1KmBPuB2bByWA2YGJLm1a54WUvsQ0dvf+3qakfMIBjfPVpZwBwJcg5HBnhoB7YwIob
U3ZJZKot2p3vye6gMz8lCwWDbz1Eifm3dSuiYyo2vDu3e/lZlpmP+QJXnGIpOWaaBdBUVaxBTh23
W49Z6OwIRwJSZY3LyPvCtVDPDsz5KFJrPNm4JkWGvuXC5fYsX+XrGJfLNgvN+BZ3o4Xy19vPTdIa
+1glMMW90T+6GoB8MVEfxjrwT0PU4xiqzPxiwv85cNyIbeSFeJ30XO3xdhRbjKzuZS4NGCWOoFga
lkmEAaifba/+bi5jAOxO23Yb/vqa9b0BCUbXTs6syhk27PBAnuhGl9BHXH3WfcPZB3KbWloZJzed
WLbcs03jfyyd13bbyrJFvwhjIIdXZlJMipT8gmFL3oiNnL/+zvK5T/scWxZBoNFdtWoFiWreO02E
3bPnYzTk9splZrkMe81l3IuBOYxDJtO7uIiXe9nx5vVaBCM0cLTnzmJPArppWE9Gtw3wUtuqmsnY
YIChM4WIt6Y1EMxpsVFbI9YiRpq7yMvsGquXJr2N9fBjYlvA6krdgxtpob1pcbh8dcVBocb1YKWB
3G37OR+eKtv0z0obIV7kfnGblkK2cRtQI178CpNzrFZXtCnp5+S2/p69ptvPabBseyibeOcz6TNS
zlKvCfN9pAd/Hc4jUewWvJYe3hzwwWf8Q+LfNrOJVdVYZz20MEBjlsXbVDKEmMJtJuOuLqABdo4K
xExju8NB8qL89rujI4ITEPxnRRX+q25zcAP3qxvTUzdmp8Qi2RxQdGeBowWqwZUzbu+wJrbOCEsX
/wriHg0kNaGZfKqms1dF2G59LBozzbzbff2zmA0aZxQNq1HEiVUoIhkc91jGaEYw9tN15ynDNgf6
bkJWe/9lwRUWQdemSRb7pA8eNV3fv899P8FAJq1Gi8+lJxk3FaMu7gWU1U0+o+oXQUaJby/s+xP+
4pvGsR9Tna5HY3lNzBLHgXhvEmhR90xrneYNd+e/vQM3Kq5pQTupSlR0dufgnJEValTaZUwFRlRn
ywiPbVX+iduxhjupTnOS3qcUVLRxX/Bquo298dUu00s/uMj7aUozgpW6xB1XTqv9FmGKNyevJmhQ
bJW3bLFvXuXAlcm+OpR5nebv7ba+mmB2NbYzZEXF5xnHJc5G5IIJFuBx/ey41rUaDLTrZvbZZgyO
MIDCw/AMFvim4wvsjaa3MvN4vzjjaczwENCXkuGi1hyjxnoxC3PnLdlF/r+T0E+aWN9nYwSSNF8i
n+AU2NV/8r7dRd54C3T94lYNy6D6qsXjpFPTh6+Gcxm0gcQf6ZisF8GeaQiYWIdGsl9O8NxOkEoY
Ng+/UIrsilwdodhca1ffW9CNd4GlGD+rG7Tumwm85UIqgiuGf04Zpc924t7berkb/4Qv45Xwzuap
TfuARlc7U46iLa7B4f55eSQ1NKIGGr+du2+LQ+4HLx6zJ3IImTnBpwvr7jWaM+8X4AuzqDjLLyM8
Lb/H1i2s3S+jNI5mMWMPZVCtrFBI+W8ushwuDoftRbnXlvEciSMRPm8p555RlP9ubQ9h0DZzzEbw
jBoJoowTahw1zkzGvAWTgg7fNouym9K6Y+4KZG7kjGIjO3g2QdAIaiVn3EvJDMcD1tEKJKSIal01
QXfRKFEiUnsgXPZP8A4AgLrxF04mr1hlkurthmzHQmSpdGtnUH/gEr8ZE6LBglx9DqW3Nv1hn+Mo
Iu5ZPtpbp/ozwpfD8xnH3KhbC9Kctb55HkwdV3+ycgVYaCI9Wzv2PO27CWsKRLAJyOZgz9sCV8qG
ugbxJpEaQLmYkOP6emLE8BVMGj5VKJGrbMsBs0stzK9D6DShdTLIbGeufuo0wkdm21r1gDw5o6+n
OjK2zRA/iJNez9gccCZwJPR0fYakir/31eIj2mY2azjZ34nVHLIRdwY2ZLkCmimtN2VgT6vm4iBy
CDW5UPdjyT2pE3waRpKB1ED5QBVFI6BJtakXX6ZK7w6jYgSYTK8ciIVNxpgs9NSljNEGLd1pwN+G
qnrBNDfHUcOyERmF1blBNrNMybdTqifBSJbZvCAWef43SMYud2u13k0PyOOOkKUEQ5PsIV3vlpCz
swbVbMxlo4dwvbuEzh9oyKmwOMAwZh0aiBNsM3wN8nnrVMutUQM+nPmEG6KQlJdraUUbWIW/Frgv
Vo5WXSEYGCgUcvVRDPlJrisOY+x/PgCvLxwhGz/P3kPI+tGEc5ftU8Vh5c+fpw61gW7fMyWBvyD9
frD3VXfNhuIamT49L8YRWnrUS+lW5y0n2ra2kbMCWP3zpTGyTad7VOpk50LwCfVzZnS472hRRmBH
s0mRQtRWQE4us980TjbmEkKM9A9R5h0cWqUIKjj5rsJHd5/9QT/Vmf9cOcYOQRFsV9NCFmF3z5VJ
dH1qPLUEiC5dfMxDk5kbWYYYL483OC14ReT+2lZ0iXEwP9J0AuZ1/CcPBthqruyPAt3PalbIJq15
bSDflhWK3mDdc/0jloV6idKGlR2OyzaPPkoOusF0tiavLY0uhGD1kdvISTPYMEaT4xjv713Dtw9+
F2MDaDeQEhC+xJRfemUdMYW6xxjBjq3/NcAGor99IyBKIu/ZkgmRn9wHFsY3V1U/uOAhLGa5y6ui
TBflOgnZITobUpgGVS43PZF9zF92qtHUD6o2jZ9FB5Ym8GArgHl3IlkS386M6sGyN3UH7Ed+CdCM
Cn4avWXKnvwtSJQExXPX6PGPSsfql9l+uDIqLGwrB2zWt557u30xGuupQXMIbAK3vcmY4C/noKns
XcKiaLryDchsZwdUSkuJuMOGLoQh2nrskodvo8byBucEYwobbpgUNBoVXcT4Htr0qtSLNlsPZixd
c2QSt9PH4gEJAgOvlBDkMUx/T17CcurIOWMgyeYOU7/Ok1c8Eg6KaFfMxfz3MK7PBmEimadcXOK7
314/IGbG1X1rGRHfcir+tsHskL8zxpvCylCHI0zfjcH4XBcgLJRHcsTyFte/cd87m2p+z3T37jvA
tuDBOZ7n3HPHKN+DLjyPi/rqHX1aiQZ4imJSQuxbAEDV+cZL27pkygfuseoKcWWayG2HTqYNd4xs
Xsqm/SkBRjVOzxVh1a+lBE9q/lWl3r5cOEmr3Hx26u4WVPHnBAZ7cKHN30EoHDi+uGsGFhJyD9hz
YsdTNQMHNV+1cYGrEXoWaDJMsKL8HXnpPq8ZNOJ+Cxkc/SSIcFkYx6DGTN0vgvcO0vbK9SQbqdWr
Z9NPwmukoZGk658uQ0UD1SlnY0IgGqG9sOIKykov3FBErBlYH0o7gokCpWMAwsAMI5nsgydl4NgU
EWxLjxkbaUxnsHFzn49x/MLsZ6Hc953shlWVA5qM8VLhWfMnjS2JHXEXja/maALDDgq3k6pKce/A
h5eZqzaSJOi0F71ZvmoXxuo0ZRYuA5xhRFIdWRSYGFWfFPkm0w9T200jGKzGhM0Psn3szV99XUGD
Hcc35hvvmhdHWL/ghjrQ7lWjR7sYafCA3GtOYupK64o/pu1tBt0ChGhvQ5AwSUVjYdFWA+Nck6q+
VC1JCW5/DQBXVpSBB7MfnmHgluseCYPXjMWmgVJBSfKTtWhWqfBgQr10Sp00rP6RF8Xua2dr3Gpl
ztbLAqfgCerWLG5T9nsV4RDegL8cer7rX7t0GGv1acCoHTYlfH8H0hV9Zop7tHL2qNWLXz6RCA9X
UbEAzaPeepRqQEjTxgCZOVGnCG/cnzqKXgq8BrCc/OPiBKZcJr3JdIdgJI5S04V80A/kvS+Ejr40
OAREIWmDRunf3NYwyAToaesxc72BTRr3fiaJKCmF3QYHtx4HnzdrhrbBL4Obf+wX7UBEJxAeOdt1
2u6MBrd/C1YNXA2mXEEJPtEe/GW81BTgGl0WbeBAz8pwl1xyjqBiwK3C6o42pUprNt/IMgi1qQ6R
lp1H2n0a/LMvDiIlnCjVUd9EPa4yIySs81hnLdMWaiU0QtPBCY3wJUTMRG9Bto9bPpXm4u3nKt35
A4S8PLDSjUn2YFw5p0618be9kCdvzvWrSeJ00ggcAp7c0bxsSmasEOr98ps95IOJB+Qiw1qe5gaq
z1zkww7T4NCgUqpOSTtjulRgkNjkx9IJAoQMRQVnttGyDzGeYA4GY3JgXehpgk8K4jV8iWFN25hy
U+glA9kz1P/4KW6tef6ynfLM9nYIyP/Gk+voLel9yJNd2vc3lFMbLzaHE7bZNe6u+AclubNNyZvf
4IqirYAkYo575iV09SYtB1XEwZgY9zrTfG8jMKc0h6DNeIUZTGtHqLoHeBiXZLqMdpm9xUXK7Mod
vhdIPgfwKEGMy5sedkeza36iNnn1a6oSaDG7HJJ/xicHdnMcPPXMQPc4K9gE45C1v3xy9KgdcaUb
Ge0O5gZFw621JRouAZXzz6WdfvZaeXHGhPvp7sLc+nRU+zqL/0/IVo/lwSYbp5sdaQfsHJ6wpdt7
7fDUTtkBsPeti2Dq4eaU460mDtljK6TRhIK5ZJ8WmK5M3+nO0Xr560Vhz9GRfmdQlKtKcgeYpQ09
ZkHdeSnLbeMC0GXNO6kqGyP1/jMsB+r3ctZatFZJxjQtzQq4GARZoGYkZoS0DBUTjNFy2ls6i8De
DNDOS0v8dwobvStSThiyzt/a6EZJnyVwCZrTCuHeSMPqi8Kx8gipqu8JV2i68Hs9uLrTBKhaNOPK
w4h4MbGlTTBWDQI84sN+/K7r6gZPyt0sCJCbdtwT9UBJJNBWlUZb16eGHUfuijbusVd+CE9mmttr
ZXdqXbvddrLhBMUoxFfWZB4a4jYyLTvoC1BmLRSG5TCYKBgd8TCJanQTBYZzFePcNtGYcVj2uWZR
imf2xtdxAwvQSTDZX894fivGedYYPTFJ2xtiB5+jltqj4CC7ocLgAhNlAlhkh3AbyKpUnrBg2hvu
2GSieZO/TQkiRGG5svqBnKLE/w9qDzX6HKOsrZfzYAHBNlbNXDs37hM9U7q0IzJZLEUyRzvGXiM3
3vqsO1xYDL5e3G9HGycjTONTB9cCc6FYCj9nc7xaDhojuSaXr7pU6PJjDf8k884q7leQtDAzUgHC
TdVihwB6roXN20Io596MQrxwopY5leK2RdN/NZrGpnH2TU9CHRI9nKgP8Iq3sR78QUP0YOOGRzdw
WlYQoiofg49oeLc84+Y103vF5MqZps8y4+gqgoeP8Ayv+Ne8oYccbWpYs0Yy1ab18hJPWNnMYwet
Z6n7bx0T7C+lrOCUD2a0M+bgt1e03yXMPxoitrShz46LXT6R4cPNSHeoadHBejeDb5aZy33GOi/V
dDDZ4Vu+Tco0tGgXtOTFJa/jY+llHEVLdE/0ZsKjvn+SRznD1iqWf+HgrF7zUqllH/AyBrqHTKh9
wTiQGZe2y3QZllkhqXXRcQklGknTbSxXuweO9Z8Yip2BgcilUNMh6p2nhjgmUyVbx9Y+Iivdywsx
BhBy2PVgI1zcYvnE5Ze3qDf3wRTAdzGus6wtVl0OC86nzlBt+Ziku6hLnzOD5E8tWQ4M4mDW+pum
w0f1tcYCNlGQNi8+wv+xJNChsH5hqPZkDva96I89r446wueEiEJEbJOsEeiva+N1GrnU5CiL2DYg
Z+vztWSEYf+XVq9tmjxlIKApfWiGJYsfVqwoGF18dmhhn+GYFB+QbVEx8uFcQ4EIbrgm4UGI7T4V
GfpKRubeFd7+uoBFlgG7JLw0bscOxwzWgbBAKc02lz1zmU3BkBYZXrczNHW023lb1V8ZxPERgoFn
fIzuo7W/+TyjqnbzCDTMtfLaglbj+AATBuzFPZNCsLVTwoPhQvAvHCy1vRQ3GdBpz0rWg6PDgRjW
ia7wt3vlgt3w2mI0gZalAol0SBAkHsWN1nwdLhRFXk/n1g0/UfnIsOHjPyU+PvzDZTIgQaKLc3HU
9V7m4odLzyFqMbvGxcYXDs7aMabVwpedaYx9ENG62PVe+xfbeBP9Y3E0EEDJAu+JArSi6BJL1+cd
iyLdWxgnJzX5mc49DoDuk28b5RgKMjbrsj8W7GPyGzUNkVbj/o7CQ4D8dTKPSeTRMcWQoGhsjVfu
woTiPCYJa8guHkUi/zpi1Sp2aP6CO4qLJur2z7GYNk1fkUz6d2Fc4itvNWO15o5fATPeaWZD+t8D
Y9Hoyt7LQ+k5sliSUG5fFqqS2v1NTKfPjVBH2YT4BzW1v4YbmDz6KH0vzOUvf2rW5tViGtDb2WGB
s2aKbov4dP88tj/iOuViZONw3rv0aDNew75FkKRAsfNJ7owspqB6GBDIMPCUz+FtYPUqLLThH6wG
z1xNGT4LM7M1phjcBTLD9n45o3R4HafvuMARt3A3rEFteGkU0IksQPJ09F1aIhDpdjUSDLJGNnzd
0LRhPSog5HfLeXfgpbnNbx+nNYPyY9A+04ghoXmol/cRb0pYdMcYJ5GuxFzGPHvYF9s55RWheP9/
ocO0S+M/rPqZDRr/Cy0IxKUFQICOycU+As86y/1gDCz/wu4tZhSwOwlCwaHyxDUvXvpm++EBxRXm
FUdHS54WMtUpCOQ8qmNrb0D/5UOFtorEh4wM4pWi+JUPazof6AnTNUax/NuuhUtK/W3GKAuMcmM3
v1NmRaxprk+eOrAWal11NNgomL2fG9QnJI8dNG86FTUhiy0thfByegxwzPlP4GIqHCGCD354p7pi
/tUChGfpg1ubLe2hNtKN0c9yhdGkHzPjJWZteH61ZSiylVe1G4KTnT/S9srq5CpwN7twAfK6yeId
X0h5euIPGLevK16vie3A12NgvLcSi1j+RYJr0jA+qHbpRv1t3LsrFhY3zqTeLbACKAnhWO6EtaCD
rubV4r7BwRkWgog9jNlgZS/2jrc8Z7tkb6jtb/nwQchH4qnB507FT4tDDywBDHb1pxxXy8Zsbzk3
hHHxg6cBh2ZrITxjkSe/O9gopYfFl3EL1CvXHiPJIcB0u7jh0UuK9oqPzJ45db3ivtCqA+517q1M
s9/k6jFWiugwyfH4gKd2nOHQyW6Mou9E/8l5vHzNlnvgVmaWfi6kv1QA0yGe5FYUfjIwaZL+WsHh
jbVl4yjnyLPgbs2JcYqgO4bs10mfb4CAkcP3NM4ffPmZWzv6n+TSrCaaU8ZYO6jVmzl8bshgHYb4
EHGS6ICKI76280QNyCtXVN9Y7q3ID94GJicIzw35sI2xZse96rNLb33JUxg6dfJNYp4p3JI2vscl
OXOFxqyGL6dXT7K5dw0ECvjQXa3jsmvtNcc82lNxi2ZLNkat7z4Y/UOhSwCsEUtF2bZ3yg2LBNuK
rekciX0kiUP95sn/szbrj2PSeTCM8TjkLRrY8OM3U3feXP6ES/UqSdRTn3yJhOvhZ4IGO1NYrJ7b
4nLkPk30RzH03ZGeqCRw0+t2GT7FyZRtk+ARJYRP9wQRLaAbMAn2INGAZSFelxitRtgrSikr70OJ
mRALtTbL++BjGgqZSo4VlLhru9tx4mQBLEUXCqDJ9LbbVUyuKo6PaXhlHHBO2nyltQ8iiWSfUEfX
d7YeZYQVXwccNBoYqoUVSHTRE38rC4Z8+RX+RryhG9v9yCngO6EXI+rM0/JbY87TAEB7Rr9nbUDf
8dXrjFCEjSyOjT2ufZsw9Ch96w2RXBtLC76XyCa/CsCmoDpIcnUw6upZfqDs6xU7rqtn+wwad3jL
ULL5iFxpH49Mkg99g1GnUV5sOgNOzgn5spwTXKlB8+Dj1zEI4ZocqbFnspC5y3/4Mj0leYENoavt
2KtVYrybYfdwSv0Ju/K30sweszW/cKuM0FhPTfglr0Y/U0zzqk1MuaKivvWG+4b30rqrbn3NK8W0
VuoY7qzS4Y7wr7FhYYpF7aqnVPndK/7oV472xUOCojGGxBS1No8AjrjOqnW+SAb1X6KsiMhj1qqd
iUM4JBzQk4v87zr4y3ZIz8N8qges4xpjV/dHvTKeZZH0uFvBpsRCj1O7XRHjcuAWyBk90mlp1bO8
OUv9CfCEfQD+yQMchDRzDgbJRSWYYp6ZRy1cNibqC7snf9pnf5nn+dQvzX82XOh13DTfhHodmtx/
MTrnarbzUxRoG/zTCVvFBcUb29+Moa7ZVP2pQgyRS5JNa1O/Y6k30E2gVKIqnchTt1OU2eE88iM4
fg3JDMvKOZsmQaQkMJ20OfvUg+ioh86pHMz3zDVvceg5KyvDYsVWx9Gdn/D7Pi5deQxU8iAzcU+G
zwHF/z3BpqMIsm8QW56VYX2qon3CIHzfhOHRYgcAM9vHmH2sUD2tJz+7GbbiSwEFOwHWL4Ww7Vgc
rY29nzNPf0adN8e2d9GwkKkR7z17YS2H5g6XvE1j9Cevjib8kHC44DjMp9qgeyK8cgy0aeXF1Y/y
1JOjNW+TIhrIt+s/I7ciTfSt1ZGtnbS3ulbADcNFn9JhrZndHiDzqJOa7tbGPhK1JGqfl6yAl1jM
/mFRxmuOS7MUlyMcOAY9ByTMe4v1q3oUtTTIbjFenea3Rkp0Yt55t3XzEurvDfsmr6xsxzGbFqLy
LmRq/mHUnzpvTamDE++srr54kIhIYYKjya56MUr4ZBdKZalp2uFHz5Yth+DA0vLZ5xl4sPu8Q6PZ
64QV2N9gOKsCwmMByFF3Fz/8ibsHJx/nn7wxM4MkHRv4LnsmmpQxnCTQIQ4JfllM7CXrz5viFzZO
RWnKDgwyx2zgqqzfFa4xeROj2Lq12bOcMSx4OTq0sv+1xG8ZH8xvZSeWpRaDnsJQ2i3DZ5Qt0uUI
OthyVE7jF9IZhl4MJdN+HRnufiQOwJg+uVC5O2yFnoeDPq55Ullz4Vr31oLw1LB0yk8bSXYKGzzH
ohf69XppmeObR2oMUgqo7HU9f3IaSkn1MWEoY9nUjvFycaksJlAFdufSROZWt0xg9IPstgSNbYzu
o4AhMzs/bNq1x2XyksqdSUhiBig9awwdeG4gUiBKnLMUdPzmgRNVph4LzH9tgcGro0qBFkDhYJsn
+fwR4eIwsbMGj4I2ybRgSfA7uIyQ4Y/ZPgdZh73DBy/rJoiWPfevIGqj+49oKUhg0l4N/qdDcR8q
PF4I+5EyM2+x9GZjVe4fOdZoGFg8/ChU41WhImRA3JQ63ETmnWfCEQpnGqkHJ//No99I0hgnn+//
/W6p2+TfLVCmywk+PK2R6X5wN/npIP/uY8hJlF49TwkT3XXaf7MwrJSJpHlUGUG1LjPGK0sAIbu8
W7L7m+YBeP+JB9MZDxkm1TSQdcKpxTfxscjrtc/MyXa+uhvqv4DKnN8Zx68LM3koAStQMnJdjYPJ
qlQ427IK/GFhMzkPnFshRTji832fXngl6JprHX8hEyAxfuM1SVts/XEFhkt7YH618XE9HQkDGzN0
ygUSCrwzBoQq6V0DxeYapSwE7jwkeXeSqlQV6XUa060X/pQ6JmgkR0B1isbq0hMnyxo4kF55rTux
8CeLFZ4BR0W5vGQpi819mHqEqm6eNrJNWGhVZFy2iWPnwJc0XGagvAB90p4kBx5i8xM9b5hdpX/B
AnGN19Q2c26eG3xJczgp/Au0WJLBERG8jd6D2RPmCupBjGS+V6W17vx/55+8VzoevLqvrWIPxm8x
w67m2tI5/ZAdA/b/OvX+2L1/pcllfI12pbqlbAJKljobwpT/jnCxbyJ1yuRQbNQDsx/4eMziWInp
hdYj6MxL4Jq7lG+r1SGaGUqmMVyz4oMugNaHNYUxojnJVlN4SOI/ozxr/0MinTHJZ+1E3lpawtgv
tkXSr4LMRbOlXg1QNnxp7ozXIXOxOWXbuv53DwJuf4hJouFThRwbJgErafhNmhm0GIuyn/vefZZj
wuimi5fHB0gEp5hvAsAg9azjeRiNMLCmdpTAbmd6srHkhJF3nVIY84m5AwLbeFxVWh95oryHbFrS
VLOzyPYeDuFa/u9ITZPRUAT9acJ2lavgp/E128inZZO7pvfgOyK8/rcOscbbdEG1TShfErAH2fhl
1+2z9vjPTFjflfa3UbTrhWMsJkuAXUbp/7+SZemxoFjkQaNv2ZZ50vJCT+Gmps21+S/vaYy9rwkR
omUKMljONegEMgq4C/JDFcj1wibBH/FuLBRsnOU4IUCNpXptQQLdrDuEw4v0AD5vIhYcd2olPofn
XSbwCNWrbL4Fa6QxHhlvV8LrI4s902/sPdwoWaj8tGuZ0CREEvLV9X8dUBV5eXWTgCOiOspErA92
FRCXtJxSqQOOyi1kO3TDH9biPDys4V1Otgaz8Jgimo0tRA/PBSUtc2cK9X+wSP41jxQZ4gBvvApS
SDgtbh4fZTQiF8FDL2/eF2ZZHRA7DGSBAgx6YzkDfXwzuGRZvqmMuSE9celsZlw1T47oBJ7StG0a
GN5JcpGn1OTeQf6bF9kmc1BufBoIAQVckefLiU+HBszR/Ma2eR1UuA4CeLhQJPujgBw5O51OWoBs
gpZztEprB0t+Gw+/FtfDcA29F00Ex0LSv+GGDBPEO0wj6dwYzqYAeHLmVRzqMFjpFHIsCp5dv9vn
PAm5IXyR2v7qTeQS7NFBdo2zT/lf0qHgT06Je5VbErovE4e0HBh8WTm6Z0pc1sS/wV3hrFl5bvFK
j2+5l8njr/q/TIn2RtleDSohLYtlWXLGymqQy22ozSczYQ6abnlO7KTaCJjGyzpQGKcdvwjPLuxu
ZeMAbYsg+lsXm7eJlwqA0sP9M5yfW4zq+R6shzL+veClM9r6xuCkpBRghgINfEejnmU7uXxWYBHn
V9t5V16w4jkWwHR1CnFYzr4m2wpCI89P1qicBAKyAQTykwLiySJmZSMy2QI2/juRhK7Ls3Jpn/tY
exKskEuxaEmHMt+ARzGRoCa11qZm4Y3P+8JZkJjEPDyC+INf/f8FWB8UgkS1ZAw5PDAKdLhehwTG
pAcZm+pG6gm6eJtfE+Iw06YPOQyYNsDNuTclNk/sVGZeIKb69kk1yzimOVN93DClyCDa6sB9c2ju
6F06XhtBmyogs/5oD+zb0V5MFbD5vwemy9APDRulNUuLxFEBqORgZZ89c9wAkmYt2StqW7nwr/jt
cq6iU1kxWEfagTUy91/OJys05jfZG3mAaIiNDQnTZPfk1pefU+m4YU3eucovljktMPuL4q3FcwJ7
lwDi6bDVLXMdRP3dGs2b36LmF56143NqBG3pY9xCPY4IpCT2YZX2CSpSWFd+BT+q87CS8FGnODmO
TmESvw20FF5e3McgGyBT+unr7Lrzh28OBeGIXnklTbQ9uE19ozgEBEq6515FbL0J5UI973Cg3qaZ
uswNsIqIJbDXYyrlvKo8OY4wdlZDwWRGCjhZUJPTnhYsHtlJ3EX7cumCW7N7zyqPGyGhcea+Ah0a
GkXlAwkuGWcADMwtQ3PceDZZa6RMlRHAYLy85HqBZgH/Hyfq7gLMj8wPjEnbs7nde2zI3KG9yNsm
jSP8+/8MmhAZMv7v5+eTkWY3XRvfEDBhYNQ3H0EQfA0+iiYXlD9uvqXR0ozwyU2TE8R8gARrP3XZ
Oaq99wJfjLXuXPXWOOOUf5xANSeXAIapPjqADnAPr5FXflX2+Aja+BSlw0ZKf2lacgot32vvzYwf
QjdpJ4wm9vKHc2WQFuQar3ECGNS47T1m9iK7EeXwk8v27BK3/cLw+VnTwVjYFqDiYawalzXUlSld
GTr2FVnWqPWcYxKPHAYpYJxgTkxnwye4mKYtsGtJ69lPPmPAYpzwio+ct7Gub11AeO2SP2O7dpLH
Wo4L3FJbXAaHS2WoK2ObK5ncxAgNR2uYkn0Y6aggaopZxxY1pJPaF46gadO5jfmcKXUbyhZDCkXT
PGeD/5xpRvUd4YGNyl4D5QSTw/owo5GNQdtzrNxw+MZVKje07RhjYqXlJeJB+6NN0teR2kOHQIVU
Bv1mMhGyCUiBmOGqWgo3AR2npoD0ANgy08B1vnmoctI5M56knJWlZ8JTCquXf22aMclaWYct1k7U
WC9y6PVDAEg20OHAzUBOPc4Yt9pFZLDM5nZbZshaappJ09WXLQlGz5Y2PMhJhT+d4xhnUIjhp4Sk
vVFnLm44jJ0N4hHB5+hrUoXzHBOaCN26BmPPyIMtVtWYSdGdpvMfG+I+ozKCuLDKeO7sKHmdEcXM
lXZuFaxCA+D2bgXhNtDK/dzH7r1iXLnWVe3AQncDgoV8hoyENA4jmevl6C4MYfSr7g8vw9i/yzh/
KJznvkVQPeEJTFHLDI+4GSxzXxuzF/FJvxBdZOKMGfosD4qV0ep+gsRUSBHgt1sPHNrYRMmwxudS
9szexwi5VZsA7lqILEgOJYEbx+J5pMtO5pEEWhHK928lVTdevMhloGMO8CgsSmGz/wSp5tznRg+/
E4iwzLORojLDKFBgWw9+wDCbPT1d4pDFhrk5q0YDxIUluqV+Y683DHxHJZDNwrCr3MoZTX1DMbKN
KQ0H1DIURHYqAx9UrrCBlpboCDbkppjgnZsb06neaeqLGjeoSdc+9H7alMG3XJgefVRUfZykY/wm
aABGIoRRtH8H+riicBCdxcTxwWWa25QVYh1LDlCyn2GatKQ0IsCEOdqRfUcJnPv3HtoPhrU0cOVK
j11W0Y5RM/wnLDpxgswW9VKIlXzBGSK/2mdZdoTi8DVlBIQE6FQzjwrbh4fjiE2DLECjYGL8hNRJ
NrMC+QBCxs8TD6PCOEH+mjqEGrvr30vuoYdXUz7EiG9iojHadV3MIAk8hpB8NvC4kq8cg761KRVp
8TOGzyY2ATVT3XVDN88ZmInwDGaQzIpdqtUm014oBFxdw/HueUbK26QVMYYNiWjBygH+oUAZ3If8
ZmqHAfIoYVqcrsS6lBDBaKXkv4LOV2QqynCXEjYmLmGK3wAkNcos+cuof5MDRZae3pED90b1IOd2
Kmcyar9BR/9WZAcVwsP3jAOAwcnBPcZzuye4sR8c7lMdXfilHbM4WRuZP+/wKGRGT5J7On9gNLzh
A+VLuQpbFSpRaZ/iXlHhCx7xKprtKbyPzvQ7ciDDYh6VsNBaZ94zdcxs/W7rnJNevbPhZuOXtO85
oHMwCn7HBIJhdagXFOBbIM7c018SjL/yyrj0TfauBcMHndCUk5VDMB5rmd8ZoA3t8cwASQfv7Ld8
Cx43fMU1TocfJktb2gS5ZD0d9vBPYA5y5A5eRwQ5PVj38HDVjzhRK5wrEJc8QgYaFO/yygrwXOTT
vwUAOBJAJuDWAprbQ/ku5Y7yPic9vCB0OedldcQTZCP339Harcowp+dGgqRs5U4FVXGM0GhKX9Yi
klRItpwBP3oNvfYrgttVUP7n4ga46pz8tlCcu0xMHSBMLCgMDOmzBUJw/IaKCF6KP/yiYJPPSjDq
W5eEGdh8iIcRgXQGvLIRi7SuvQM6yoNMICKOuQa1btjDdkToKSVAiZUIqqu1zs5LRKG7Ee/4ItBQ
DRTnRp2GoDxDsb5Ocfavn4Q0sW1Zog1gZ+Sd4QpQ2k7gYg2815nHJ6+ZrDcZsSWczzIJlQ2oxq+5
71si5wH+nNre+yb617z/zrzpVe6IbFmy0+nQawzqZGCyzPD2lPPyz4eqPbVhdwZYknfSrTJeaHsn
w+6qejCmCLzivRlwbkrjV69YIImQId4MrfweWSht8qeZtAs75lLNvCnPmdeCLoPI5luv5L4x6eXJ
RuAEFXhFxALlbzUzvTGjDlwFTQlbZo+QZkAQvvZS/OCZwPn1MbB+Q8AyGc5lxv9xdB7LkeNAEP0i
RtCDvLZ3krrlpQtj5OhJ0IDu6/dhT7M7O6vppgEKVZkvgQmQcYy3pdqZ/EddVxfBCFeFjlrmYD2A
dcK4ImTVYdFsIwDACTbzrhQPM5tz2oALqJpTARHQtwpaWviOqY70y8CLx7GJRZc0Jio+2kGJ6J5Q
JmsYOGyIeYX6jc7yz0J2uV+fQEug78cHxPJUm9GRF0NfYJhFxBNDNJYyPWQA70pW6toRh9HyvqoC
XG7D6oTTmuUza9FuLf5P0xAKMCR7mli7gDd8rmtgfu1TZvtbOO8Ie8LG25IRzvje+WwSjywK4yCD
9tPw2ydrBNWFxknO3qthL38aw5NYw6sYk63F2pVJ+9YQ/A6BgmSNZM6B6Drq6EXkSTcb3U6tfLWb
CxPprsS5VuCyseqdmZs3y104aHgXBi2koMtjwQJtU2p1TvrOcUlE5tYwrUPW9GDO9EIzx3u95+KV
2Tdg8FjQD2JwvxOTkwZPYc3qwHju/+1NC7SmznB3Add4K5PwGPAmh1k6oXMD7sUenOq8y8DfjW5z
MnzoyPoYoxdKPZXWW7N+FRrKqq4eCWJxDs2MVn/kB1f+p9DorynMfvSTUw/QZMa6EURYjqtg9J6Q
GaRG5ty6+JOO7baDgUJb4eAA/Luk0fihguoSxSjLG6g1Xavuyi5Y65vUVdmBBUVXI7opQ7jbjueG
oEu9KHAojDFZ+YV7Jidjr/fXmrBSxOvGP0tW9GQrSXs4RPFm0dEz6AR3Yf7iV3iD2XT0iZXnCE0N
gHB0Rk6wMWOUo/xz6za7jleMriZGuXSt90x4ah96pq5LTD2w0O/uQDsC8sSu4p9l+J25NkAkchaH
m27jcdM9ERHPxwSVhzX1nAf9JfrsTkA4lY1zb8h7N+fHozSgt5Aldr+ZfO+WGhX40PpmMbXwrWHa
jLpRjvaQlmGEHEx/U8sezuWM9812jqagUnRBYWYBA3mHDXHEasiVQELM++jGn+lAUuTsODsW/nSu
kFW8648157hYOCDkvYn0RWpJU8U5rYchBqR41dLX1qsH7URdQ+vlLOJORH5DTgfrordcGLvMNJ91
reIppsI0ZHS4RJD+GwYIi1WUQ14xw2ffRmkQV8FOKvVH8Cpg3ZYkX8tHb0w8QYldF6aTpBPLMH87
mGIreRbzOuU4jTnwc6oz91GhbunpKWH3RUq9EPcENZCbV2RM70mUTOL55GZ8XvArrqnuZpsNSJKH
sq+0erVWlnYcxyTPRd17LgmA9oS1T/LuXiDkmVBsiG6+FKQ6LlTk7OCn0Suw0PhMP/3UxaKGlpHV
kAyBHVudf3LS4qcKQrWFoN+DjsBt2SEECZW791VaPiWmgHyLFrxgHny2Z8NCAYL+0FBPoI3W5oD1
pFcAztu0/2nYdtgfHk23+G3yCV0wSQidg6XWkU+t474ZZXEfmR4XCqk5mc+W2uE/zbk9VXpzu+6g
OqKRwvbNSQkHaVuHALfF3PjwH0ENE4QTuTEKDCt8cMCi6y215cCxbyrVX13Wuzny8vUCHnrVTEQz
4uar44H80vDB4uxisom7Wpth1+GdzXPts4577nBKQwxDgf3sVfJC14odJKJVaWajxbK8+KtChsOm
dpANG0t3rKzuHfD5Ue/kjjk8UKScY3/a00Nad255+1/cC952if0zI28gYwsltlIb1j3ytxQa7ZmU
D9fZD07JCgt7hYdRDY+GpT4qnI3eSLe5THcBdTMBU2ee1p0lmF0Cd4rC6uAp9YGeELfJch6C9M9N
aBfiaeLtoefMp6hdnRUxZ5Rhvf2JxBk5Akp+b0R2oJ+X2gzohTQfpDBgMKxQ72W/dT0+OZQ1+Fg2
+g4k0J6dKf7XlAhwveaWJS4Kq/FtmEOBGg6Xqc1HCjwegsTCMMg8bZDxgo2HwFicw5jTL0sn/s3C
Pqu8uOY2V49ex4o64keFGLAK+QSW+EMfAdrM4gS1QFLk3U91/owQJ/1yhuRjulH1SsUE7Ilzf0bo
wkCMgMyn/x99q3CfeOy2tRE9xU5ydcgnalqo53qy1ZPVTQ7NseTvjqkY4sH5zickymXLEgnUmNld
u1EeiWuNLpgL+xC6NVCYdlmbzbhbqHajYtxOptyj/Ac3xiBjQZuCb/tNH1mSjKOolx5ijFY+D1LA
a9UaHPWq5SVoxAaeZrRKg+I7Q08TyeinAhNWg7K1qGinoX1umvhqgOymmU69w9rT/1/MLJQUXvLq
pUh/zOkqZEqVv+u6kdZxv8WHfitp+duE3bcktEfdhiYfPnI6LO3W9nFOF7+wyQn/MTd5CEQmr+ga
dMMqQtIIhYw7CgjHQG+tBRD4a4DtZWvbeq+G5uIyyhG9iR45nO/GqcJOZR37VACFSGogj7Vzbzfj
Lw8fdx5ompgx99HXiLdJnlwFQ0rVNExZEBdwmoH/Hq18Y2DYw9kHzvnW5Ba7g/OHBJs32MXxMjP+
q31nX/tkXqbcmXjUhqsAlEsIQGNOow8rN7BG2B+iGQ/gltdQFq4NPg5/gIgRRlSWCvFqR1nbBoq+
a+JxAJjfF8KcBqHCfaOnXjQJ4PX/csRNARM3bzSLNxFBQ1z2aJg33UQ7ifLfZ8u0kW344qCJ14zE
YKz5iEy6cwSwovWDVcNpK/L2I7OUEh2x/nv5viRHbyzTX03qUyeYrV2zfYt9ohFD1Ef6z4roPuU1
csz+gRoA0/B54ncbtjE4qRvVJpBpGljNQYmLH4lwERwmN9rG4sWaJpqD6qfkiB415mOR+Y9DTLuS
1NGkcbZNa0Ori/+F0GCIbIhWUtE2oY1OyzcbQNTA2V/PRBcKAQsmdlcu5o6UzSzFZZk7HsklHI9r
H47wTLBKnm+TGdZ5TWedZ5LDWUsXIBpzwoppTXMKajnBtu0lV/1eGd47MZQINU5cSWNy//Axozke
Llms9p3RnkZB/1/PgNh0EFHwiz6M8MtAu54aKHACiBDBGvYKyMAYbtSyXbRI2Ms2oOBAG+WbEHic
rlNYHxsaBeBGqarYybiQbDVgcIiIoqhKZKXoyoFU4HBiMwfSr+lAmL0uDuouhUNWKHGXy4FGeQAL
yasuGC24kNaz7KEscpRwberc6McCHGxk3rukADcRJVXu2LOYzzt7ns60t3e+n5HK2cFyoPaexmso
u2vQMrhuo2Bjsf/2gPNBn1gPlsaQqKmjE11sHSZ2klZIUfaXHuxnb3Ckbefm2ITdYQxg0Y0WrT9E
qUzm+czBT4q8yzLTG5dKTxRKOX8sg3Ho4Iiy7c7rkFTYLGuvAbb1FReOyIOPhclC88HViTNY1Q7e
L0SfVHhMancuex2XjiL2ueagO02QKiqzKdaNIOigKV/sOb3oJQqf7mPKGhdl/ipf4oveDILJvbhF
cspc54R+bF+0Tr4fiFhQRoBbkRetn8LDTPsMZOfBUQUaLLbUTOvkzGBij+RA0opbjygAnNfVQkXm
GdNjxmQ9V9a31y3bsBvvBZtzH1Aaps0xoqsQtxlzdQ5SgbrMXBg/bqFeYDbO0v4S+egi0M9aQGky
qp9J1VtjGkteeDSizRHOPgYWADHqKKYRYBmVa6XOnhdthoJQPBUTKWOdGtd+ZTd9D9lxg8C/dEoc
G/GU2GCGCtoUKJVOQcYuKhPKzch8d2xcWWFx4SbvfZvkALxhm2Zu70zOtb3lMTcbycpC9k+TicvJ
2pmhDeGlTqvwc6Kpw2M6WtbF5KL3JaAwKgKId2vaAv9K2ax0ua2LCFNZRwfTFhgqdhjja1LIVDDv
EO2B6iyZVmgPTuQs7GeNzI1fu2neDwvmCsmLag7lWwdzF//EpuC5GlCM9RaeAKaaqu92JdFnouk+
ZA1jyUacg5Ccu1ZaWzj9ujH3XQKL7Ybh31J8Ovhl9SrgRcNHvji3OHDe4z575sWxODJUHoGvsyxe
8I5mG1++uT4nPdu1n/HcrV0r3Y1UHNwHWgEAWWht0nkTcX4eZrBSUMqwMIhoeuOm8bjD3tiafAt9
Lgg5PuDNPfMHaNx5LM0RHdEq8rdm68AncO+qeL5Z9E2uNV9sngN0WOI9r+dzraT6ThokB6Su7V26
lbrFYjheSlkMJJ6tcLP4SX0JOdqvyxHnh/8Kv4WyClWuab1L02jxsICdYUqgDzyGVz8ZVNfM7mP5
NfRztfMdD9SJqIjDNOYnHDzsbNOXpayanMX8s0ECmiAOUBwO2+FHv1Yg+3c56x3S/tkNfU3M+mjy
5tCwfihX9xfscnokVI+oZ9lr5i1PmLuoX2O0NoEj9m4jzi1LSMkLviqROBDqwZpn93X/f2FLMh5u
/8l/yBvjl5icL0dU/7Kx+J449tmtu87RzywOHZKwgKDILRQK7kNsgBCh6cdhaooEPbvCpUZL5mNJ
JfconW5+bAd7K0bL3c1x9mBAooK8POE4trfh4Fx0QHouvsg+/GcDwtwUnL43xIKbB1L2+sMQYBKx
Uft/DqmVftquyo7LkhkwIn1GDYLIb5630Vgecpcdt/9frIuEIcAlFYxoCeOFoMQYEhlSshFihRo1
6ysjedlj7dbPvpnHR5CV9IUJabXFXezjvouukQHeEoxKHbYfcoKs3vjVsJ2iG8Q+pNoMO2BkvgHF
/ja75lwJeW6a8TYFFDQWp/QtVu1vF+J3OzEbs5yRrwIOwDAQnQauN+7IZ/pKkVNDJr4kQ5g8UHXt
8VV9e62X7ZWqwAzQuY6EqtYwrM8Yi46A5ugx8Ch0iFR3sVFtWXYmemTtkQwakqT6gGcWfMKqR+xo
o2mKp4I9zrqMc3EkkOxmj2xP3tgK6hdXQ1N5hXXFI9wAipxR3WeDIpWiKD4bAdTbXB5VD0mhEnQY
VJVJwvCm+0kGJ7nYA4Mq01kXXvWch/AQfeykj03Jjmx2/vOEEaWw+6fK877SQQ67KIqYJaRwq/tH
fc1xfujMy1YRA2W8k7ZH8RMBgydBhvgZs0IQblM3Y1+P49baGF0nNn5RsVdDzYX0ge6aBax1+s/J
l0gSWHP9EdlxwJShwPTbV82uxIuGRATohSm/Wr8Bb82bOjUF+n4J+5xm2WflTtccPG0yMv7rBl70
qNcbR2rsF9pV9x4MfFTgWH15/+xpQiQ/j3TVwpcoCKd1lAQgblojPMag07fNMKZAcmgfzaG62l5w
Wor8znIVDUi4mimjYkxV4XYMAEoDs5DzRSqWTzDoL0bCy2qStzv1mCR6j7yMIHiXxXJLi3QzqfxD
1NmjPaIirprfOOg3sqwvlQvzbp78A/cgo6UP/hQy/Bl25iafdP1lw9jE48WUL1lZYkhewznjI8bM
Orh7dcMpsd750ONRHKFYiYBYcQqPX02h9uwDSL+zi9f4uwwjnkcjXU3zKchDuhvLyW/Lvenkn8UI
dt/0igPm1i2MiF2deW/Q2pmoL8VzXlUkq1U32Pr7JQ3+RWZ/WOr5OzasU+nlWzlZeKAQ67nBSzpj
36FcaqRZr8cg7nbRXD0tglaa18S/RSpgNxoWwom6e41sDIq1f2bWYx9cT2Hmr302/J7aekltKuGx
a+8YzD0V3oT9ylPXmUwChME8nBbRfk0wssjLfFe3y084aQ0Zoxi4mW624ex7zoyOuTDMTLtzWL1m
iIEd7eLcmx6Urd6SSOJYKp6Lpq5ONCw5wNKyGU2sfGiuh40TTVh3ml3kEddGwxFrIR3jddy7R6X/
EMPmjXQ5HkySDlZu5XCu6vpDTVkFltc86Lisk4ki91NwSULR4Xoj/4PUMF4+gL1uNzwZhCII+For
AbfWN+cXvPUPtuVdyebm+MYF2cWOYqAcj79iBr/otFwcTIR7J+IA1Dn+Z7G4d0vGM9rmjEhBPZ1j
EvPuB1RIqJ1ZocW0XNKZVS21jHM7Ok+zyL9FZSH6jhGXTS0w2gHTGkhm7JBDPhyyyLd2IUaN77jr
0d+7Vke8+kL/NZjEHxO2Z5uk2yPHa8nBk4V5iEIwPjXNLIJoNuQemqu+EuMmGcBbe9P73FfWvq1d
htS8sXjwEXEHjux5NINjB1ktTeUVuWO286pZx6m7BCxjH7WWGTsWiW1EqdUCq6XBtBCm2l0/ELPZ
EqOT9+K3yKI/oexj4HY/ZsEIk11PRCn9izwebgNQR4NMmZWJ0zONh2RLBuRjX5l7D+39pi9RW+Zo
PvHMsyvi7FG0Ccc6zE7kbqQXaVIsx4QTbhIR/uUAvLyGCnTGSw9bBS8pgbhXSzb3vuk9uV3Khasx
MRa+T3O8dpNDN/PCSIcEYA6FrKBRaB76pGZkEZGD3U9w3yTvMtmsKPnjKDqLoHwVMZiz1gOgOwaP
srF/7MAPr0uYOvddofTMo79vpHP1pqXe0bu61jCYV3FI953VJ3JoSyoR+8R+BSi74ZLh9JdkCImf
KRmftQABq0q1HmKXan2G3L1M4n+npC8tKOKL+RpVC14SinPO3kxyqHXjTlYa+rvu+jlcLQak5MK0
r7LW1UpajitXuNfJST6ySe2jsJvXXdU/SkJlzl4xsHEHclz14QwRsgvwdDSPRuj+GqK9Ob7zUHsc
u2rAPiunn7oVdcLFGf3DkiHEm2S8n2SNWNyZ4fUHIZwV4e17NgsJZPJ/VRQQUqM39k0/XyDMXfwe
UFLV4yp2xzURJ8cFIaQbQGtrWZqxnK67LgVYU0MWIkyPAX07fs3BsEuimPFneqowZLsezDYrczdE
HT6EibkbhuJDTxkNat7CczvaX9MmqP2rMDk6WaLzvkViPOelyfYAgMtk0OKGIc8P5N8qIkvc+zWz
6Tc36LylhEUl4gmOyyMtFbk1RJbdIwaDi9pw2nSxFXY5kSHlHr3N0fFYnKKekO16PYdpcZpqjzcF
Y/wxGCj2nZoljUcjeSeGpOaExGw7dAbrQOEYcbbPP1KXlp8Q2ZHR+Eo4w1NYynO04GjPHZI9y/59
jHwalzYh80Uf/yvIJlWlQyJb/cgWwccayvPIFGFVdfkDfEROe4V1Dg2ycsPwu0rBX6d0gAxd2nSg
6crSoOEeLh+mAzoSL4TWSjJTbTWOAlGKb7+VQU1q8rBBEMbOJ89WWZ37urq2tofhMTB6oNihdSpk
dWcxunbJwN0GhN1QhnaX1mHg4zNHdtrsuthEZfOIYiFu/spxuiNZ8dkCUVlkBlPcmOIvKIzs2Upt
GhQlb2l9pnES9DQZHMIoOhQe6JsoS/tzlGtTaH1jEglIbeJMPF5a6f2JeBDsLM1T6lQLST8sugre
+tx6ZwoXtjdkvjURnysRYIzMibmSIt8WFmcEyyRXoWlzYFYuZwugISZKTXjSfQ8YzyziT3oPZzaq
v9rpOSSXp8RobvqnFyRa+KN/H7vdKU0ovxy6TO5kIvwojznA6miZ8YMwiq6M9ubK+anR30f/r72T
G72mRxPyYKOKNdgyGtt7nlKIHkxcbqw8r5jK0PWMOE6nQ1F7Gy8OT3bO+tQjPJIZs6Ou+9MpkFub
dJ02/paIfHL2oNUkmitOPbRcY7FPY7LG9CpCQuyqLpOXsSsfKmH/q/OWNPN2O2HHJ6mnwOU1fEMo
QFcRLschny/aWqK/fecHJ1Eabx5hmP/f1ox9tY6FWmOdZcOwKNO9amPYM92k7q43vItTB3fLCMCr
8seNIz35w7zTfvHTHuBGMXl74GnyROsKlWLW4wtosmGXDU5wUdkAoWsumWFG3WQWtJmJn9ukUW/v
cx+UNbgEcHyW4IhlQX7r6KgT7BoQRZzlfxX+fXLaGveiKjLALbeFmTQZn+ZCHyu3QncTWi2UiWxg
LGgvCK8Tl9AABwCuSvqXeAgjGI90IVtz/C3HID9NqYtzouqNrV3lw9parHYDCmn4ivMqgJ9UjMYp
QMgUrAqMFftyGEnutN2a9gMqL5NU41uYiewxFSmUElDAw0mMlXiRHQ3SMWqxZycymtHuKxkfQFXW
O8dnylC4SXriUIYxehysqzEzlAavyPm79ecXu/TsQ5eyjiIE6J9tRjJ1S6Vqlj0tO+LcE/ngRb8A
kjBStSfiJpTLuwo037FWBlDLqbsb7eM0JVsjywim0Ro/HBreqjaM59r96Kf6vSo/9H+AXnrU/6VI
EsBEhv9ShyDrEBQxpdQ4haIqtQsSPPU/yYQ/BRCc86/1+Nq4754k9W2IvgI9+68QcbqbCR1LdQqz
9jcmYNzi7mEl16tI4pzC9qw9NPrfJGoMB82djxosjJBM+ruyeumhdXRGuEMOZeC1q+QdnpmRSnhJ
jjmUliqydrim5vFlAqPk938ExXI2eVfgbgS68ZGGgWs9WjYCYv9pUsa+SP58iyRi59NDNWBbHQ6z
Y9A0W7+L6IagbWptPCsNPQv6/aN41h+QL2cV7VdStWdEJz0ZIBki36QAPxZEq9p9R9Nu8eFLmmEB
4eKoU9IeWktHBVyTLsHfQqLZmjzJp7EgcbfDwm4WHybaOu5Ozl5SJslzqehEB+gFotvMV4SFxiPP
O47H0AFTVH6GkGMxD4Ery9HBagkWpvIPxyJJsDrZXEQunAjcR36m3QKMnUHKBjDGnGbPHxhGa5/P
odbA6Q/FL8qFzqxOLEq4NY927usfYErtK/MYh7Qn0dVXm8qyzREaghvedg2/MXxNxOjoy1eRcNCU
vyjH7Zn+JSMwcqfYGyFkSLreWowwvgVaaZXoHjI3lFvEv2NAozSkcF6+8EQeOFystR9Ge62oy++T
6jHzq0dOa0cYoew08jQ0/XHuhwOGg68pTQ5T5e64q51xscPnegImUJ3qrsIXxNjVf+4TUF73y4gx
Xez4hHxZveMQ6rWzHKY9QKxs+hXgdJBe92INy3ctucgY4GanXOsXxbN/gtF94opUbLo0itaJqR5G
5yeoDHQyzXY0IS1XJ3O8lgw++HPs1sQpSE6IChMiDXc3t1GHhvV+EKHJdPzo0EKr+WvqtOfEfgsN
4FBU7yS6ZU+uAd+9Thm4PHTsVDZtSR4jXrq0RYYfAZDi/Gt+VJidDOu3DK5eXq4jOjeDZQFXqZrD
0PclbiO8r5XfjOsgpvEZyhSv3qfNd9Qvt6ncjUX0MemqKyBM67b81d/OIkquQUhegPQ89V2568NP
VcqNjSPfJZShLvO9JHNLkQ/Aw8L9CVrjPjZf9M/Uv0BMcDt/T8Yy2GHUt4wJEsVNtPTb1VXwFKzf
hpJKfw69uID0+2B96PUnbqT9siTwThtxMycm7ssTRlbLpe+LQiCQ87Hj/8zbeq//Gu6zXlz4Q3S1
07nd0zgl07XVjzV3gzBI2GPmIXNgyPTsgfobdzUAXPk2yGgvnOTCj1iqCM8gUSrtq5IRTZ+dfmAD
a0EYeMJmRO/9V78PqZVMgK+iRx2Pd1hg9nc5RgC4mbWxTXOXM5qM37XwLMnNvQlTz5xqnDo8W84g
99Mif61seU1T9TUnSIEd8mWgKHufBimd4EwPnVq2RlU8pLMI9ziHXXIq7RA/CV6axAfnTXqk2YTn
Sjb+iaHYViNoPOIzzHp5pfTgrVb8WDQphPWiz49obqrmJS1NdECkZwQOM4TKfu8iPF05Tb/IRE3q
jGjE+3PKTo+2Av6A8zNP6AxlcEwyXvvZ/socdc2BXpd5hgOC6aOlHgjMWDm2os0N52u24GLKv8FD
72KMLXA1jMWT8DlhltG5tfoNQe+7EQ2JL9Q/ZC7JWfkZG0/uY1Xg8hN8yhFiPzkZszKvfqFCZtre
LPQ9yPPqm5IDr7p4HeeRdMm2ViIgojW9t1+GgAFzsXEwt5aNaZ2MGkqFMX25YOLZml4TohujvkLW
BFspJOOJOINkbU1YmqFWnkj0PpmETi70Sk0HStIMrcwAjix5meRyUb3xzH4M64UycxyOco4PYxtv
lcQT2UwXy2BQb3QHOZCvHIpp7y5SnEfqmC51zVvF6GTODPYnlHhRc+uM5Ef1lD56I61pOCNCOxUJ
y1GumJEwusj85bzU6X6ZipPolydnASrlRVcdul6B922MFJIIjbwAjbmxgN9ldXe5MCO9pYPVWdC0
APzhWa0+PD70Atck9MJ1OqvzsuTb2YSDGPTtk+N6tE/U/A9PybedBIx/+jVE4OPktQ+tl9+L2HqR
Q7s1mRQzSrCxMLFTBNVzEA7PbjmcMyTspsGoAlPTqovMW2yNx4FbCZJwXaWE/5pgnswu+3Ws6izi
hgBLVI91VI27xvjoIYqic/LemoZVwCxMhb9H8Y+LpCajqe2SvQuInL4weNp8N3L89QmQDmfSKBVz
hiFiCwTd95wB/51C78YB628UmXbphS3Hr+zcJG9+FCFrbYvHSLXHPlf3nZUe2tbemMo5ctux4+BW
mqKzMbSXXiCsw/p5iHI6BiPGCO7aLpZaTp69Cis5L0YcYBtOq0uoZAEijoSsVj/LRlk2h9D2vno3
uItjYjTSDplkxoTQmakM+x6bj+Fxdim5jbY33uoeRZ5XH7hdL3DrQd5O7aYTco9lYDVQtTYxyqtm
bM9VzhoeV3SHcZKbqFesLYXH1nUyjhu9B1qkf7bGiVif8U865rMBJctdrD06ln6dkLrTQkZdF9aM
HXouz8s0PuCFhk5nFMl7ONdAHPp9NGvxRgPlDgPIiLzNIaLXexVOd3OIhT1JGLNi8JtDTlwR9n+I
KDYsesZ6AWw9p3ynYb3rU/ntjhFYU176iMEAyMqW3JHSQ/BTovIlO9hLbYS4yV3A0CvPbIn9GIdd
g2SPsB+6Alg3soiMEmcOHr20a/dIzXh2fdLnkYfleCuX5MEKqBxnD3rTsG3C6dGX8lrwpFjqTXX1
ez7Nh9gDFkmdBpsmOGbj+CyQyuKZeBgyjyMKna3F3yg5wS0HfAxbaOL3e8c7hfZ4avP0Migt1w/I
tkea6o/BwfOGjbJozTqpcYosl3ROoz6Vob2ffed79hSIyiz74myMmlMND3Ps/YQ+EUzDCOAusB0e
Ezu6+qX7pnoG98AFt4wwDl3tPeb2tE+T4MlNxvMUMR4zzeekjXYka9+BHaRzQC9RovobbIb6+hmK
y+Z3tIiMboqN2cM6tiNUqLDoWtSp8YzDpT72bXNx/PkW+uJucdWtT8LXkBZxUYengVV7TLMXA3GJ
SbVD2C91k4UqNsF+twA29Bv1ivLs1NDd9lW8JpCD2ZtzXlgi127uBDvuj7GyyOjAt0KAlKfQuE/5
X1lKOhZG8sWY4VNIWx0kx9TBASrBjwoIyGThRD5tbLLYuhDxy6Akp/ej5Ddum/5eJMx1COZ6CbXq
H/xi/ZwCsF+ZJsgaJ3cBCEkOiJEcj63RnesWxeGcNkwqPNHhPtcJUH307c0RZSCzdRw6eJAbnVyy
iGK4m6dMbqK2/LOa8WdK5QXrKAkr0wBb1w9mirD/MxS2ru2MP67nehtudowpdfGeKmGgcnVb5s9O
35G22dLma+ZlR7PTB+w4NNuhQXvcjIIhTkZGq2mIfqsIWN/CJVge4sJgoqhkQoWvhreikMY5luwh
XRceexmdu67ZB7Ij8czbVRGLK1LI96oHM9PTJXN40cmWOBAMc8ILdpaFj+BgzPaZy5pgu02zD2H2
gcYxCO8oPfScqf9cMGHoRfURt9gpK9e6LTLHrWhDLHZduDQ0aC0H3JxdwRqeA475SR4+tnmNqqiu
4Y529UNqVy7iuwVnVfG5zIo3K4jsvdXVzTbO/UeC0gB3mO3KqLN/NjQEEE4KytHcdrRGWmbZANEd
u4csrNvvU38uS/fB7syfEmZAHJR3cQbtmCHBuJY9GUEt4wqzpfgo53MTtWcMj8jf0K21+5Ec923b
K8yvkX/hzUZLR+hR3b+HInyskVT0efmAfuBuqXKm412TIKwKjJ+lm94FLyF23a1f1MSQKkwuDZGn
otQ88u7dlYHHcLy7cg7X/Ic7OgU3oyXQmyURj8e1NzDGL8sHze/7zoRYVJNmtF5GGytk0u1sPnE/
g3gloeFkKMylDiQxEQsye/E+oAH5LgV7RYCciof9n0zcf8nARLeQ6taSgZcO429nGfd13ygeXzem
EQ9aMWBYyYigKnBBEo3kA/jL+/Y+bOjwOBBSlLnB/73VuHZ/KdcxvtOoF58khZ8am4FXEgU8ipDY
QbPuiY4/z1De9PHHDeRrVnTwSQgUGgZ6y0W+o1HU7adRGigfoDT6hnM0uoZQCIoPigmKD9xq0g22
JQOgNC8Ze9HMtPIXhzKT9LF7Ct7ljeTnj7GLPoRflge11AxXJybaBe0wXwRsLOFrNFXfGcLKsBro
cGTPk9FxhhaHoocWXhvEDdHdkI5H4jAZNUx8xGOr6VWqcC/RqIq9w1oNn8P4BCmtdk5K32G2afEC
NH5ucmcnfNrCXpkTztvu1UjkqhMec3PeBLN6bsXE+KB6TCxiHMqO7PalzV4Kg+VyhKoB9p+XWpAR
2tXI4n2AKS6ixSEg7dKxfXfP6OjRMPudlw3xPqLmQ7c1b3rDfOyaVvcDhkPsLHdpUl9JMngmX+Ka
Ft2DiPJHmyBbVWM0WWiCGrPi7zchCwXcO3Ik4QqOJ8fDragjBwC3bwF2UweXCy5LhVYXjSCdsiGb
LuA7P0OuQecWH/XSPdhm8W1CgQZpDF/PStiZoZEajMtGBoxMOQz8Xp5ojyZxw18CSy8v4ohi3mrv
bT6kmZArqzUkInmMed07XhWHFUd63SGnRo1MC+tGigfQzeuDjiBNQ+tRuNMpjcOdwYT1aHJOxz/6
0rM4+YTrDDk5Z5NHiKIVIn12D8pb/lzExzy69KVdH9mfRkw4xblKkx/Pw89Qe/mMPMyhoYfvqrdZ
NYeBbrYX4KEhzgJBKOIhPo/5H0dn1twokkbRX0QEkGz5ql2WLMmWt/ILYbvKyQ7JDr++D/00E9M1
XbYEudzv3nMn9Zh76dGMkPxBJVk85tYBZRq9fmQ6RJ/HqmlCIkIDuRQ/BB+aUcFJ+OFtNAj9lMN+
KnkleMGmuCaCZt8zgyPQ3AF8smZ/necJIp/o6YcqB+afGAC0vWZv2OQW8N1AtQff6Jyt42HlxhNG
4U7jLeFI/53LAkOdwXsYSDMWQ8bIJyNPyZH3YPTjn8BsGb36Jgbz4bGN2i3j/53l0CDeN4xhMTul
5luXY7OJl/652f3Tpm2BVw7LlEE/8JTcFOxvtZwjZWKMGyeIX6I8uBLPeMqdkt8ocKB8jtyMpwJl
HWxhu5acvJxZx+tJmeyNhjY3vgYAX4LbPkT5AvIV2EbYDT2X2lhDe+HBtMbsm+sS+TFaOFl1HQNw
hyIxaVrHphG7nPcVpCG10yDZOqLaUTydDVFf88K86wmhZA6PY+QfIj874BS44/HkxiFoBqaZdddw
q8JC32xdQMdBGexajSuzGWjkjfrHVM0vEb+o6KJTVS8+FMJokYPEMeEtna1XnsZ1XOebTjR0JI7D
ez7zktACkTTiIEW3tThRdLO6Ag7X9x43A1EhGMgLl0sp0igNMIJEl6dqSWeJMNtONRMyNxW3zLCO
sRtiM/KPYxKuhJx2lWkaTAodwqBkVDj2M8pK4ng/TYT7k1KMJHqSy/JwlqlH6w9S1IRjM8kwKS7/
ZcIsbvIlYg47iYHRS66CnaibYNP080F30wUXbkvrl9NjG6lPzCT+Bn78J8ux3hSjcUg4xZGwFSjx
SHoqThtKbgPIH7URb5XCT6qShoE9dNOtNWQJl/zqbrIiOrQlJKke0fcX/HLVCmcrlc+8okA5MfN5
4vMc70k83WWsGEEPr3URvIi5P41wJ9mkxMnmHKwN559HGz1wJs56iaVXTct9rIlYl6T7lVkYVzrb
vGSOtfWR8SGvryTerSYn/9qynVX9MxNz2K/yHMgAH5C1i3trP4b0onmlhsHpGQOWc5Wd/MFgiFUz
Oclnj0tj3rw1hQlANsASPoblZ0Id3jAmTz0XmqWb5yoceoPpDwH2ryP/H0Leb7QIPQF/a1qov0ZH
aLERV8m7mATzqxmU9qVIUPgZbBSL9YJG5wwHYMqosYr833hCUy2X6KpbvjF0AP7otyhAANjgVe9m
M9/5WX0rPZcJFCQJrkf4brz+GT72O2R/qmvMN6fh/dUgjvORk96snkU1PjhlYm/SMHX/VB7nMlXP
j7aDj7G0o9PYZm8tjW1r1bME6IBUvKULeQz9qjrNqUReYwqyanzqxqxxKbMwVsgKgMptn9hqmf9y
FH4WnO7ICvDLyYJBLdm0pY2MTH6h3PxUUc3D6zkCqrCIVVHL2tMnnjQueDeThWFmLNZ1TBo6mxrU
CPK4wYkFBDIrA5eDa2b03gNXsE9PDBbgCwuVedQsmm2FyxYmkjeLV809xVPj3mudvcIxTFqKdXOW
Jbd9cUwqlInWTU8p32Om1QdjSdTDaka5HRrYQewGgiVz2yT1hzNSrcs6lEEjzeO9V081XbgtEWvL
B3I7E6bJ5GHwkkOV+G8tnPAwQ523wfJv+gU1bavx1bZnOlgsVQ/PGaslN/1+G2IRdvueckYLuncZ
/+OreCYGJE6mYx4x1mB5ABD9XJUZJ5NaHZUVhmDfaFytdGoehjT410nLZ3Q2o4VTGYzb1juqwrrW
QfPQVjhMw4qSVdnXJ9nj4E3SbKZ/BqOqPRwtBLBQx6i74fCbB4Pcp7zns0yh/HnPoc2oBHsC05UG
/4xvLHFfLsgA/U90FB1d06dUBD8ODiSoU5Rahl17D7hU0kja4XQ1H9jed53C7WZE0zqNYET3Tvzj
48hbNSSLx4VYUacSzdMAxQMmJ6OjapV5zc3LzD2KC8k81/yt6ee0E5fEn/eKx+vIjDzg6eKCn8aC
AdCcPRiSZqBwjq8WqA3+LF40amJdllYkiuLY9SS27Jw3pw3ewyi/TWG2w/9zslW0i9PyPPt4NPPZ
gTNcY8HsRP/iRtjYw9ryNkyuMyBWLBc+n8lvbkwV2xQ35niJS9d5e+xcCtp7Qf9zaV1UFlNFb7L7
YJ/NOEXsPWaix9qsCFDX46PpKBhYy7UxidwXSnX3pS2vWmWXjj4AmCMIAL0HWqxgMLY3eFE2Ou8D
OqkaOgM9uqGb2D1msb6NnfObYz6P9EVQyYgtBlHD4e7PdiixM/dduKHIY700dcVVda9Kya65JDeD
mNZiS/5xu482Zy7rDsxBiYarV4MzSV0DFxj9PWVBp3gW6zwZkZTVK67JzRDU72OSn/IxSPZDTXlj
9y/v2TiWZdz+N3GS8xSDjcrmdSnKc4de6jOwmPNkFcdwKLSsv9zQPNRmupUyP9DPDgzE6uhxygXU
AirCCx+F18CaZWB7A13FGZkSH7Aj1iPhIL3KSv7nslgaF7zpV5e47Zs8ucyoVDI1PgMXwumC++bp
2Nr5MmgLr0qpGyf1e2GgNyAbk8e1sleLgSatS0/18hwJwtB0EqZpuabR9FsTNX9DKn21Il5434PJ
Yls/RK1OHXGw2V2kew4sKgAkgsXPaDEf427xsCRQSeLB6qon5H+BGxuWPuDADsyww6ghmJsNCJUn
7TT7ys/Pnpp/M6JlTDUNBhEB52lqzoLUfWMF93W6HZgIyym6LJ9lVMnzGKnt1L5qRecW3kogY0/Z
TE9LF92KeQK3YkHfW84nWW4BCRiYGuAlJTzZ3+RUjbsmKn/TMOctpHa3YypKMVSX/DiLQZNVMqyB
wCR/sKaeSuVsfQ76y6XeioyNsBhTUblCs/jeXLz/JDRVhqCNZ0+3p24y3nGJbP2a0LHGViRouDRm
VJu+eaDidEfQ8A2uyMEyQ5wJZBtJaZYtoE88r9DUncvyQE4FQXHOZLlh7odB/kurhjkwikIknnOJ
6yEGxc9HE0Vy37Q2fmISRSlxwWHyT2My7njD/ha9YvvnZpNTHuz5JuV5GO5WoB7wLfGg9LlFJGxJ
aKNWNkbDHGFy7pERPRuBBs+jZc+N3WLIWvpAj0ITyUQybYgmjUcVeBQus01HBI2Xez+J4rMwWbu8
yrjibnnr4C5s8qmOzxC7YwL6ej/7EodOMM8blVvPU1VcBvCuA90mLvBLm8zhGmEUWoENzwcDlpXF
AHV9gwURB97aoTd9Q2Wre+gd2t5rCwchzslPawofWzNC+i4L8ykCrIK1is6QAvg/J/cr6Fq6JMwi
3Dh+/VqAxTJhCrevPSK0z09LJIv00vDYpHIdlkP8BwsDllWcChHuiJVre9z9WbDdZWloQdVVzn0s
sD2PPlTg4t2jrIG6Ze43wDWwAzE036DAMw4TDFNKdU3NlzGkl2IctnS+3RJ0J14T4hrpNVJYuUrE
Qzv7rhr63jOy9WaWHJKk/Mom61nhgMAyzxx8EcFrf5EthrvKGdyxOL46dQfd0z9X3oTWhpGBtSiZ
5I4PbJ/a/2qO8q0oPkgnoDPTNMy//qClfZ7HH8iAq8J8kUYLGOl3jpvN5ISvmiIXLtoXKw45nNQI
lOqNRWRPloH4vvsoAgiyqFCMP6JVOdW00PvbnJFsyhNZC67y4VkQ5F+uXkEFZBC/iBMMS5jhbRjd
U1lAbVT9sAubO7QoKL0quhSRvuGIZO5f4komCDL24kXWkum9c1g+EZxzDxlvmQv1053nXcPWx/iB
SyVf5xDjuxnB6kTYuNY2fux1UnkLJRzVADVjl/nGGynNa4cPivs5uWb3HCbGwk5gZTJ8flQkBQQp
n49bNDgkis8mbv5aARHPygCJCOb5QUL5OAVByfxSeXsd0tdu04iLGT0PjB3a+KOOzIewoS6hp1S5
rF+J1CIgBAfASFCJ3Sd/9M5uAdoxn+N8L+b6MzU9/Tpr2r49k8wZJ+gMOAtasx2Dc9GNvWHROxQ2
8/u69vs1u/kPEOPPmok1iVhxTV2b2hQa9JpEnTChX50ie9Ot16zsZEJtbzu9rVzjMSG2qIFDoeYi
Xo9+uDZagf4XskyqJtmzn27KrNq1nmfu7ZBFlpSc6Opq54YVh1a+MK8UFdjy+k+grC8wqdtRSYqO
5FMSDgGR9GnVZP3eLYY9DvE1nBsGdiTq7P5VkGmJgeg1SXUTHcYQg2tyeA7opvUj66EoxmMD75BH
gUnVwGU2nR+Zqq81LbcN/44Mp2lj9x+oxPuqohnH9tVLlI2PLreAoKEXZ0m7h+ciDA/dslEZOP+0
cYr84agJMPJIJnDfHJl+2fO7qbG49TY3q3KHk2ilKLeINGKj+lRO+rcYk18CDyvKnimYLdNlIaze
g2x5++joJBmVXGvMsF7cwJIxH9KcAUPvfHnxAouMNJm0jJghZNR8W1YhIeyGkAJb7nbOsmtjTozr
KSFvUPO7FAoFdBzrSHHjSNdP72OwA2JjJl+NDUrS4Mw/FdGJ7MGpcdWPco1dp3GRpwSw2oFK6qLl
WD2d22q8VqF5dMnBaggE64w5PIvvmTsWXQOtu005/455drNYgKIufRt4O1aBn1xUb39RjhWuWpbD
vIZXlkx46GkXSvlo6u8O0NaSr+Ciw6U3c8x8qUZ5Yb3nS5Y6ghUCrrBj28badugB0bj8dXXv3pZH
H0n2iVANPeB4Mig0WxeV9Soo15knhU4LfoBZuBWbw1b4MbUldbPthP1q5eIwzx1rFhUiZkH7RqGn
r8qeafPrn1y8eosOjPQ3rXsehJW3DCsRQ5+TNvmt+NI2xIetVRBkL6ohjwfYAw2An8V3G2rTmP+s
OibLuha/Q84DVBaYRRF1XxIXS3u/0Pt6zdUVp6JHJUjkn/CXk2tHCOe8E+gOVwLZDgY22dpgGjr1
1ldKCHbhk6pM/7YBJa0MsNxWALCmOMXvSPAGu3GWDzFT55HJcujFTFNk9WqRj4QC6fjmR2t4207Z
v8KJfl3qDY9QKc/+SHK91CiyywIPYJ54+bDRQfeYUINi1OOBMC/NP0OzL7L6gRJ7ewuirjOXPi/3
O/dJaRT4nv3IQZPnfbI6jsiDBvWCcXn5MibriXkfcw/Q9wm4JzlzcGH0m9AQEMzu3ziDVLhcJ7ip
7QFcHem74221f3xj+COrYF8vtfd5DZSOg51O/vRJu00Zz7Qq3Nqhcxmz6c1y5Qbr9sOimkpSRWbX
cqUI+YBbk54p7v6FI9kvU04ADa+IsZeJhPVSsAgrBx+7duWjztXTbHuvoNr2UYuyNzrFO7EUvjR3
zriFFu8T+T/k3zNT8VPI0TGAd0yGGYQKLeFmjh116DjYxO2HPzjZzu4KnGvsUsOQ4bJJTGNjR+7X
pCdgUOEAkzm9BlNxDZn3Di0tnybvSpCbzUsZZBxcbO+QdMOeuaXLUBSflqD/Rk/mi6Z2N+ML3fkO
8Tu8rVsaBCUQPv5cB98EZixaWli/xvzlLcTl3G+HfdSU895B0iAh0vBlDgNHIRh+kz4njo25xJ1/
lmMjctclYOOSYwXYuXnCynGjJvHHNeQ6iPMf29BXLouiyX4o6nh33GBbRvmr1l240+PQHI2ouyU6
uk0TExY90L9YQEA35EPQ0JLcjEDFuaV/9C6ppgRk1FAvbs7xSqLi4BNzW7md8U05EJctF01k1rgB
eyb9kDnawtnYbXOH9EPbij0edKb+DB64zLiipsX4Z0t9EF11tOrcBf84h3AI41240Ceaql/qz+l0
hX0FM4eizraovmKdZqt2mtg1u28rDJ4a5iGrsKCHNoVfiuOJ9iiN+dnP1AsdAe16JDJptAjQVt9i
Rg2NZ4+hzXJ8REx1/hAt3oaWZjELYBMXONSLQf1xFwJUGoyk0SPwn8bJMpuLEuN9ee0jJ/mjQ/cW
Bs528GJ2EdJ0rgSUkmqJrPRtpEAPYxK9dVj8Mb3pa4i5I4j4ySJbhUOJYbJFvfTBtwAsTugVthSf
sNl/ljbY5fWqI3rDBi4PVrpfLlLLBabkSrxrQvePQcdMKUhmRgGvKPep/SB5LeuQDg0MA5dw8EHo
sXdAxp5eVcOyQ5lsgGUGWmxdnQTGbBJd8Y2QzUmy74q8RS7kAcPAFoCqp4rTwu6Pr27l9Jgw+c/U
RHBz+5RLSXUM2uA3nFBzOh4Ol5a6zrUew7h4Gc36j5F7e6fLeaxddsxg3JvhSHVc+5aJ7Miwul57
ohDnEfsfFGFy5BOEA6726Pt1Dlqw6nBHBqmxSb3m2Sq6V+5HzzUkPjMHZBIvBnxeE49JRvq/aBxv
+yIHeeMYI9w/Bmw1jzD10wFGKU0te208GG5worKuO5i6vmWeyq4ewn8ksEpSUrm2FcEJSIAEYu16
lcLWWuqGox6cRxOJM/ljHxhRR9iYvtb1skzmBNN8uqnjtL8gQ7+UGcWXsuBdsAK5x/q6B+J6qizr
yxz9i2mWqHUtOkotyACP+u7xqSrS1otxx6Hwqn3n0s8i3Vnw1xI8peh7N5vSHlwsIGqj8iv0i5PX
Rtzfy/K5RSIMZgWDvmXrxDsV2f863/63HD1rJ7zYBm7AsIbsZqkHs+z/Wg0o/xKxfnAURWb6YOel
fzTSmqcn++u31FNHGZHL3OaVqTcwoX6EFn9kbPowOoYbaJm/tpN/WSG4ft5GDDao84ZgIMitchg8
LBhy1fpsNMuijsfqFzIhiWCIo9Ay7NflaDXm3qO7WIhAe5GUcbel9jZ+yFW+JGHRieQxl3KnpuqI
mD+sKMOhqTEF2ZtMFlN1235AJwSOvNSLUeSNPW/lCayXo+Yk37ZMCO20feldzItO/2qGzZVe3sPy
AHfSRhrlKOkOLFKUkArb1ZtE8po0/QQ+wgw2QdN8DF39o0T2d+gIIpgelCqzO8vFB2SMcXzORHsG
wEiyjN4YBFIMcNx7o57zemm7fy2T83Gi429AVPxodfCeewy1zUnjVgnAgfPB9egoDPgVQEOUkZKl
dC3omF0508xURd4tL7/7XYCtWXlPnYkdt29G2EmYPCUW+LXDQlwMtCGX080Hfhi5GWa+6EFM2Yn1
GPa3CJ8d+Hdr12lLVjB571DEcgpINqGR7L1mxnGSXGQ53OaIq3Roq/fOGahUYaYEwqR+w1H7QoTp
mlfjKenx0njOhHSNF7l2WODC6WjUWuHBxSKWRZxXnMh4a6AGrWKv/cSXDwZ/cDCQDnt7aVhpg3PF
KSOEirCcGw2Gu2VCDjZr//Cs4MKhIJBZwJzCgynMjkiauKGfv6eSGODk1tRFh+l17H3q3bEbZsY9
xQjrFCZACIsy02495eKpxwKlImvcFo0P1cPk/1b2pJtoRWfEV+HOG5gQLPFIsU250W9i337FBhJC
X+NEG/ayO1E82R0CezpZ0v2e4GUOHhJvR+iq5uUcO5yLSfvqpgw0hzYFhKrGJ8Tx97KnSsPKcImN
WcOA33b2RVh+aMBOkYe0EcD5h+azBme+noaIMQVzOhSNRzH4X3Iur1i6ABf54mX5rRocpqvU1fif
Q9osBEO15LENJOphtvg6Hnw+h9WA/XPlDNNhiqwjFpdqFWtwGnN1xfYe0KAmN/Gc3horuizWONuP
Lk2DEs1BgZjNSZkWxVXulB1qIBM4CDi1F4svmB/ppOv6xQQwxNJJfQJ1DgXfn2XaP7xXx2w0bsuI
ooGToTESyInRpQExtE44GLdJcLOXfaD/lMX4bHbz1ZsmCckPCkJSvJmEjKFZXK1KPo5TRAUFi0Nh
pws1lvQ25wfGUPLOHn8gGk5De/bpY/0y42GH8Hojgor5Jz6bYwAPhoIuBicjvQaLLLdcbBFDTl2T
3wrExoI1elmrw5rwnj18D716cPCcEa/aTouzccp+RJBsezlvorS4GT75vRwKP1Lip4wyDAfKf00T
JHC9fCUk+O56JvLjpwgUIQQaqY2DmqujcJudz5Ei983j0OZA83LCkyyVNjtXZbusftWtqNwXtw0+
ukr/LmtkhyS4qKyMeM8tJiZRtzRTMHLzBYiWiBuxVPYlkNHTqN3DUGHKVyPeKNt/Nt3wOxzKe92o
b9MWTN95nkQpD7kzOGtf5inwCNAOfd3Tj9UHjA/gByU6B5tkX3h8EZxIx4uejq2WoAVpjJuHzM9M
FqzickoYKt0wmW67XZnnx8rk8JR0wAB0Ez4u104nDsut0ubZ7BiBLx1UthXgUiIvS66ZXSalxCmG
MwBB4Mn09VOWcVFU1ol3jQUlVptYwOhshL0jxkiMBZ0gKrx/zggldPknQZLuQiP4N8dco101HKUO
rhHfcDmyV2CXuXtt8JCH0VtFuL7oBK4vaCGj+Yik8TA56dHOmMqRIDCZcKFlHJZ/5jCx6idsI57a
y4HocTMfC/zDvuheA0e+jSwYnLFf+pKDcMaRMNTcV6Xx1i+aRF9+q/nLKIj8+IohjL5WXXJNmG7M
qfdDLzb/v0e7lCGtN8TClfk8edMuRiID1sFvg/lemiNlZ+QtcYIQmo7Y2oHaFczd1NCfZw5KacTI
ATNMw+MxI0daBYk3JCxTepyq61MTl0+69i+uNwPuFcelH3Z5HRFC9mknLllnAstcNkWXXyu94A0C
Y5pbZ6i555QaL7DkybbihcI7TvCuS8SlH7J7SfJwBXiUus9W3ws7fFxuQsHY77RHQYHpbhjpfBbg
wkZWBraotyL0V2bFRHNI9S2gaTeKw3fYIbR5hM+t3z8F/AtAkt/Hekm6wfJc6eVBiiJFkpSWgFDG
lwgky3IbKerxZy7G75Zzr7885nX3iiBNiwKAmKotOVgn54qTEyLEj5NYJK78fO952UdcMZeJxKkZ
BrrB3FvfYpXT3a2GEoNzd2tQntCTbSyzbhsk+mT4/I6RLHeaohq8Vt6WaRCBSDN4CKdaYsStn1PB
XmhybfAsSAEu9dOw5XtM9HNNKTjC1FfTijdENGR2FvtpaO8WsVVQHPFziVTFmspDUQC8qKpnfHug
Yg3Q2cg1pn9aDtBFbT5M7XiuG1oSbA2shHjsaoKunzXjS5wNX02CbdxzreLBjYP/jxX/JpKKvqBb
JOVtce3h3JGA5JzAZ1Faj2bFTXzo9PRQZRY3W34uydarHKBxln2ejOFktt2b1MM+iKGZsgPQlcJ3
7abuseCHXh5k0arnbE7YK+e/vch20lbYeXT3vvywMa+f25k5Ki6jAhK6pAbEIajCL62JVoXYC4Mi
564BLXFF7mv3f+5StRlxaEd9iFhdRqV/OktsM6d5ty16rI26KR9jlUZcTorhmEvve2o0ssBAYbHb
nQYsatroHzlvPjQ1Bxh3Lt8wVOybBadWtFfWOFIRA2l1NF4oy331KN344hoay00DfNYgtLQFTTFy
UGsHzjvxD7Yvtq/2Il3/Y44NMDl1uZ599a9LfaZrLZAnfzq0Ntep5fYbF8a6EMGD7dgHO2Iqqsud
rcd7E0sW6ZE75bS4JixDnhsdbEVH/myubC68VG8zd6tvRU5osMBv46ryPo/RQ9OVH6XuPoq6MVZj
1AH5s4TNMLotLu0cpSC2HcaLnXqKrfLOAA4NYfjwXPOWBrgAIdM/RmN+jVv/pQPAwiXdxnnBu9S7
+t4Uamk6a34z6eyTgHxciHtTOr6/LwDjJvRmbkyysbuwNZ9MCmntGccxhhtkfKO8NS7nG4Bz2MnL
HLp9e6BZJ97MjsONOHeDje0hilZZMpIeBSFnhTE55JFOA9htwyz2XVMcOJtSOMhhpq6uPV4pKlya
xymlS280NwSZAPmJT3vKzpEA0eJU+AzGFuXIR92Yg+EFr6P7JCphM/qpOP+280OMI5nomzrZHgNS
bdjXEFdoBn+zk4yLFY742YqzNVjgbx/rZteFH8RD8Y0wkSmd4rE33bPL1jMyqA1kync5X92GsWFV
UjzZcxbDMwdvP3quWRCa2X+hzPTo15j3J1Za5oeUMDoPvWnvmT5/hvjGqM/YmwPbaDpwTKVYD/uV
aDf0TJ67tN32M25myRrSAc2CRgBOCMhagV/FBLlugg9wHKK0g9nmO1GxLhVzfW1nbjLBGP9qbbxU
QXrWwixQtzACMHsIzZFGyQzgoA1zimTYUDgwjTiij7wz2O5qa5X4EfwWw96baBZDzgxCUZpA32GE
SzFtaZKOiAiwaLIW5zPpvemrcPDOGcli5uBHWlkWRCY4X0Zj3wbeZmoWXgMrUo+xUfsr3+4uCr4T
ESa32/nQgtzEhnpMDziDgMxxnl12JeWG5ByyN9/z/xaS6zFH2j5NKtgefDvV6AO2H25l0l1dt8Ak
UE8nYetd102UK+P1c6Nt0iq62kqYHaJvSG0K5p3GHEVnEt6XbFrAWB2jy1jjeZP/n0IGwYJVOfa9
rNO7Pwxo/S4Km6NJhHT5TGsldNT/F1CRm+dBmO96wKHnjKxbfeMWJ7S6RyNVP3bLpThWiHe2CbA9
RmPLpLVrbKp66oE4aQpwa+1FBLXUpMfFIxDdWAyGjScarljRuxkXV8+JHupcfONlwEjRERB2TKUe
Bl23e6KkG1P6aObQUy8JBeX0R7dAlSAlkj7OW2+vCmozUdzLbQEq7DaaIrg4hAcQwHBh7cusWYAY
Ub7rC64XhHDugmWvce1XpzW/GJwQJEmtaisEiwZz1Huc2QEpTosh/QgvFSPToS3hzc9gGCTaW0nC
vZbbyKa6Ftr/VkfVa1x716ysb2QhXd4/fKJT0j44uffc8Bv0ZsUaOh08XpWUcojOx3tEE1EwwdhQ
9laM9maQGaKheVwmh61j73EcPEqS12oYr9DrnoAJL47WkngCMZGc0nJF9DixgJBSQlTizMVTIRQh
JOyE5CPgIWGMo/K8eOvYcjclwoJn+DtTuhsj1ndOKz+Igt8Ii7z5xRKTyxC8p1G+m4Ro1x4AaaD9
4CDrLtjlRvytzGIpjigZTqsvTP+nCBALYUvvcUicbUUmN2/RNqJWnAR29jxMzk6aEfIb3wJdHl1u
xERYqQcxmSXUtOsIXoje9H9mq8oZW8hvqcv3UNiP3jB/5PwFuWOlW3pWqZ4LwPlyWotG+eigG46M
nZrUuUER21ehA+bawJ00nXGqMZvH/Fm2MLZ9W9fEzzmPQhspefWqLODY79guE5/xxJBsHWfdC7/P
KZ+z5z5r3uhxffDrieIb1mJp5T9QvNmJvQdRq1PV1zdoIoBsg/yYMHF58h3cMvUkXY7ocO9sfm+z
qSTKP+NCglk570G6x2J+qL3iNHUzV9imQqRG8kQgdHbs2R8CY2WaG2/zDHx0HJfGqCIeT3JOP+w2
bLeij+5REB8bb3wKPeepE9Mp7EhgGRIltNRUII4GVRfSxHASDJfCTY9V11MmOlB7PZZk3UzbVvC1
JW6hxSU4gVkiaG1Q4IgbafnSi03m6OiYJN5ZON2uiounJiCPbvfm33AeD7JyP4VkGl213OMxPNzj
MXm3qcytbQZo1dC+uINEBs2dr8E0jwbV6GL0/1lldzFa/2cw833q1uepbKl+YZrPgOCmwUWtHTBv
j0EVmBzH6qvLuJ8Hl0agPI2IECvzODb+zi5qe1f2E1PyfMzOA37oXnt3lXTnWXMLncr8ceFnKrc6
zmV+8NIYyqxINgu61Ejsu2dQZmH1HuXirN8qdBF/MUnj/nux8/aHPFG1jizvp5QYGUqgIoB7dl7o
XiuataSP+hQJD3ZP+ONkw7/S5tbRyOE158glc9Pfw5hJtpnkHhwn8d/KH1ji+2evopYlxcHYQSLC
cR0c2t45FxGn5cJZMITqaygjkscMl8r+CWnvbyVCY53q6qsYsVta9AgpT6Wv9VBxQ2NCSC0mn5Sr
0NQqezvkfgo7BVHd7RfdMyjfY8c7ui7Dp8BRByzl4TKhfB74ELXdHxzRPdQyNDZULWEdEYAmq/qD
bNhrTyoF1F8F0c6cDzakhSU1udEmmcK1BHBRtGybsk3ei8x5zJpYgEiooAoZxcnl4yYIefJqj0za
FHzLud2LCqKTmrioRoA2a6t+cjms4slJsZI3LGZKvpdxoO6xXf3tQvfRH9rPtnKudo7ilANo2pXd
9P8H4yqcJe0Uf8yt/mnJNRl+fxxk/0nZ4dFqpgsbwYblZJ/yCbZ5BqABn/ulhJrkAHz+EIV/y4eM
PGLeAQazf8KYrrlgOJUxI6ZcX50cSmrlXmbX+WsZMHbDuD15S01sXv7F/k/KqSoPXc4Rmkavk2X5
TM/K+k0JOrEpetrZBEfGwv/x7BmAknY/pYloDRNpN5QUdwAjvYnlj0icllP6ryG8Qx4WeKEeomGb
1cPbLBfnfz0+4CddW2P/mvjtccaUHuUlfpJxXSdUnGDp4ASUs5T2/jxs7Sm5gzQUqxqlFc0UqTTC
Xe5LfykBD9ZTDYLJ5OXukcur8mkcuuflDwDbesHLRQ0BjkvGkZuCxTUM9LZLvEPUd/dZqgdfRltm
MuEmaiGXJpHFGSqmww/bFUMbbbyLdAL1CmEay4ATLQNPchX45vYK55ZTNNCYXAzgBCzRzHr1wl4B
JtFRPn6tGKc1tkJh7RyvKJ2tDgwzpRBvqsKt4U4w+hOL2jQ3s+K9IgllvNOYkLh/sCDlOUbdNE/B
0cDNNpwti2dcvlit34ZXooLcW/sw8gvK47JEVUhBpkyunW8uugE+9Dg6gXRcrr1U2Kr/SDqv5kp1
NIr+IqrIglf75OAc+4Wy3b5EAULkXz9LPQ9TMzV1b7t9Dkhf2HvtvyXSGY/PMykCC4bcFLbPusl9
eRFIWFBJpvmqbF4w8t5w5nct2WOs1AV2br/UccbF5gs2HGPZzxu8O4yxOPhViYZmdcuNTWpchTc8
bdprMrlxs+k0jezGsiT6EyXw6W6ScS6Gk8pDO/9SblsJg+UIWByU6dLHT0nFh/h3SEMoyrg7jG05
SWqLyPiyTY14KK4Z2myqair6u3SJ0K/6Of0aq3e/EJckmtUrrF3f//Ezpwy+Ajtrl7ObBAne/Xas
BSlAKYw/YtY8I2VUupxvHaSayHmn2S1Bm5QTLpqJ/eUL0V4Bd4czImBKp1iIEwB8YRGMF9rRoXDT
0WGC38l0WYDTDvx2RW7PiAfgh8+H2ml4omnHI/2YJMpLPqO6g/bFNGhAUNuypO7I0kX6hp6HTSRP
CFExFeOHruVkqssab2ptjYr7FPROeQOjglT2srbgUm1FyGDwt8nqeN6Eoec7uzFtqbBjLI/+c49h
uWa4rWPMfl0F5nS/OHlEnnGT1gwpkTiUP2NqSTQNsTsgQAQqIVR8V5YWH1FYZbbFFBm2GAwyHUSM
Pqu+fxW2Dqa7rrXm+MKGNOfRHlXprLdBxG9p0Li9lXzqVPNkfC0Ry1N1qxTJ9T85BcjNxJuYdalQ
xbbPew2bJuK7GFtcFtriCCmrymTtytLC+7wEIBYe2goX2U8LhZ51cro4RgsVB/bqYJ4L05obYUYP
05cGJijtXzdJkHHcpqV52PYiAlQGF4k1JW6EWc8p6Aor4Efm4Nc7MgVuF4sRI2s3OYXWj+uNTnDp
EIG00zO8S7G0ZrPsYZL1XYLdX9ehDlxMEYuwx49x4Hx/77UfYozSpUXIqk75gLC6zfZkuZvK8Ynh
uVWa2g4Di9usNr9qgS/e4qlpWvclXJxeP63RGHczksJw1nd4Ya301W6A3Bx4h2dgyClEmgTFJBvH
OdhIj48aHJd0KOApoTKxihtv6lZUmni0ag7oqAGKMpEFo9r4T44RecVknU3JPQ7xunvrZeOgOeid
blFPIo3d6Mvvh66nkiQMDpnPajuFobtldqP/FB1jh+95HTRRCy4357QL3HpwF1bLyM9+Uixt0ZuT
tbL4oKB3pgek6ypJThTqeErTTGiWY1PvVhb/yoyAVd8MQZLG0OJ6n/3mnJddHe9EHtvj8xJ4Lq0z
p9Xid9skSuSMToN5eUbkA+qMksFvTtL4cZgglw60LArrPBNk/vUBeKKtS7hqXZo07PnnOh5fh2T2
+8eyZnbmUW2Rg0iSXz+7foyzpvFJWsytEe/aTZGtknl7PzIWK0l9tEuXzDXPBSqyQbmRGScmZ00K
YThA/zduKgTLYM5UmUnsgJoN7xtSR296nNwlMFxlxHQRE3PH8pgNQ9eqrY9odoZkn5Bib77xqfbm
8lRY/C6kn7TNCKmKI8QwaUBsaSt46EWctujhUNdCqnO11u+ZDc4N5y5YTPEj09CeMCqkgUd+VmoX
Ot/R03Hyk45bT0BdbLUkjC9iCc4DUcjodBMxNIWXO9ZRVw42kW00KBjlkPSYGh2YV2Ram212rxg2
FpFAbh0sGGL7zPf1T19OSf3Q26NAUeba/oyEVga4puNbDp2+fmmLYKmfiLsqF3VsdKsYPi+GMrX4
tmYMk8Z1fV8zwQEsOKtBhOceEy0m3yhyIkxPSeyzXL1xdLiGHWELkd/D9WxsqJHo9woGIZY/wD/d
dX6Zmb7UyU0uNT1ii8/B69wwkVipQVoSJsMifnG2vsOwXXAeFKDigRyO/Z4VHrv30BuThH2wxaTY
TKKLWTzit7KhqsxVlpImqPpyGfea9pTrcbUbvw9u4IV71LiKa8VsHguBm/zG6VwrAHnZZjqSmz51
bBull1rguxxaonGDZVcuiQjau0mkFc31KIMgbW/nwV5atVEoG6Zlb+VTPPzOWBoE83rsZcXybM8z
SpyzN4bAqB+srOkqdU48kTbdTlcMgK5lZ2PP2WuSqYL/YIvZgXNGQzblgKYjK/DlVTlBFBAMMwMs
2vWuzCNnuzphXTOezyDOmGRcN61S9aBUssAB38XYy+oR3VoIzx+F5DQwk6M4WHv+zpSALb3UEHkw
hSCcFva3BdBY3GFMn6On2WpRuoLPoYRgc2JNQ+LtncDP6Khd5LVj/jiSlsM7txr76OhgH5Vjmnio
6wqhrXLYu5ztKUPAuIgo3iFcIa29YeWdFRgIEC4vzWZ0dZf9l/lTmjEA0XnLOEummK4Yo9VKuuIW
A2tqDUxgxlyzgesaj6VQp2fAfFu2n2X6oIeqRunZuHY7VZtQWU0doHeseMRLi/QVyPbjRPoqKgoJ
2zamIPD3siHUJydCVNntHdCpPN/CLdc0CWTNAg0vYsebv+Y+64bvEo6oSUsJqb/gAeRrDyJfLFmh
P6Ro0vUXN1Ricpd0NlvRHmEAa3WgUZgkW1bR+CP/s91I10cxLViVN14I9aPhBKtb631uahJkmJZU
DQz6uMV2FVtgq51dpfFhn8Z0DTrMFxZc51WlafDjxITkbME4RAC7fPJC5jBKoTjwfLd1/pDbgbTf
cSssmCDZ2K/uU+bW3iKOOikgZmBUc4aOaOEZ4/W8t/Artvtu6Bvi5Sn4eo7iYGxEc4+sMkv+cJCA
8CFIsdLxt8d+ENOQWPLfrrfGHoMnr3iwnkO2H130FxtCwkoMIitZMyiNqwTGVSXiNnvL22EAplSH
YTSRpRim9oQew/ILnWHXXTTGNTVUXf6okixfv/tQ+dG6x3Tk+AKTl4ObfANjOWNN4Sat59+jU8+r
cUsF1yBJBWnuEjubZdPAhEADaiQevE2wMgyBRhjdMeTqD3bK9ss6JrNskHNko+qT/3IEA8K9GTkM
gb8xIfMyZuJRMu1aNfRefky7NhDjgXrAs+xbH3J5f61ztiibXsFAqo6YY7V4cKHxjp/KVoI82zJP
pzfLhklHkrA7jZnceloIFPOxGqPXpAZi+qfI/ZQbCfdcSvxvKwVoIcbiTcPFDbZniH7iyUlLhIYx
I1VqL2io7IxxB3GSkY6qfMbLMvlnBQqbQsj7AJtl8150Tu/4zC/M3Pc2XxxB6JqgvMjAY63lYFF6
4ApJ41v+i+UzksIl4oBAMWYRExZPrAnpbQbbnp9neKGc/m1SJ8UzQU+zaFlaL4NGhOsESjTbRgRy
/Eu5leYf0inq9XvAKoSgrxExzxmTttTTFxDeWeIR21lYwobdFqGLOi5VQkBnEZGpyeKYQRfJwy7h
YMunha/QDYFJsixn/L8WQSrBlcL9QY4c1HJ4cOjmBAI6O/PdL0pWV/6XdECuYJLzos9IqlM7wb42
YGRkMclitkewNfGdlN6egtMff4sRTdDIUJtP6nP1lN55iEZBnxPz6HwG7Cw6ejIVx2xRZhzr/pvl
CDq+WycJSgTUGcgUmD8DFsOI0ysuW6yqFVwGSLBD08rkju9aVdUtCd8Jy6pwXmT9WzBtBD5BKcGM
aHRtD+nvms9uy1BliR16yxlZJm/FwmeJZhJHcJST89u5qzwtco36U+QB5Xrw4ZzgQ0olIqC7zFrA
ykzeamNJL+jSl57urmkDdXRQ1sN/9F2KM3yvlju6pyFUrfGozz6DcXAwsoa0k/W1NF6icMEm4VY9
j82GT2IKv7hfUkKF7UX6w7VaQx+7UVKX5lsu/GTJRwBOBXQ0VAt0Ixq8XAUGL0/S9jfUVoK9dnBM
6p4v6yZlQ4ZHDj9SHi3GgpjncaNu2lzXlUNBRhkTnmfQOqo4uyVPJOJ1j00o/usa9dR3GsH+IQvJ
z0L1zcc7jXgZmKGWpyxNV5A2Pr5KuAhszvtk4Cl16Qx2/Da8BrzyhOCGW/5qdnlXqbL1okMz4jB9
jbCdY+BUfeR4f5YytKnJtCgcCJ5z4WbMXeqJw91psc3eFjpZ7lOYOpkGndYh6CacEaUSyfcZkXBR
FDP4OMgO9Lm6iVBCmDxzF2Ty60SjudK3Q7KLG5hTS2oFpDoQasb4RSMYXi51QzYXjAidIIpE/V3X
/SOgkIicCIc5P084c9I0PvthUWT7RfvR8ttGwtAeeNOK+FDmbRGhPk7nomxOYWKH9jXUHZCnW2aL
UwFkjM2uTG6klqP1F8u1zQHYZIVPeA7dSgN6JSEiAsd2UaBRvhmbbPKQWXv8eEwO0BfvQJ9TAoYZ
PepDkY5J/ZgxqJq/cMab1iaZQpuoRJE360JpT+Jo9E2gxNg/sv9oFXGrcpHVJu1ytIk3fBFlMbOr
qur47+jKAasUSxVXwi0eGfM8tFwlnjDTlSH9bSeV+x/zCHpiwZo+TssnutMkei2DtRcoElo7lCEf
e6rCexJ/Z/G51LlegLhQ5Xf+JydmAmeAnswLB4ZPMtUxAMeYpUjgjaBpbwSBjfNPGZa0p1cCedYW
Oe8i4umXs4eQNCiCRfpTTUlOQRUFSSnaZ8IeMv/vmPiqIkHDGmnIozSy7ftYi2i0IENGKXntte23
nc1UHwk+/KMyGI0mBfSLsW+D/WfMs6IKEhRRA4iC3vZWTbFhaS5PlGIkYd+IoLILBnpBOMvstncW
yZ2dCVshVKvsdFLPBT1ryce5Yz9GDkgUE4WeIC5OPQber5075BPw9ABI/ofls+CfMINXvUr3jeVU
zb2fFEX72HXVovaZnWloLM0Ij4oKzW9AYS/s/q+y7TRWkhn5M26+Em+i+lFctsUdduzWpgpslLM8
+G5YsDxgqqc70jZJ20AhU6FaIezVbf30kc1JGPxnpf2QC3KcIvoq9F31NKlt4/jh3G7SHgcIgy1t
SbLCWVez7t7YLTcFDsipQswth8rOzn2auRkG3gy3Jpl/00tY0tHeoqEs6z1kRfJX1lUM8e2cN9SZ
TJza/OLFwvOOQZ3hTyVQyBpuC9IxKA4Yo0D4nxnV4AOo8r9VB5WyJZzBI065rq6OK73Twlr4ihEe
HnZYUo97ZVhdqAbDB5Xj3XeSLjNfa9Aw7ey78Cr8Hiz1KoiXvfHmrn4YJAzWNqVFwCuDK09FFQ4S
XG4AL3q/mne5M5MlqILl3vdrzwwEGQ5qH2qLHSb6qM29vskYdNyrNiOhQrgzX0N/6hN8BHRM66Zs
GiJwW7/3SFHmUDmmlVv9lwV5tvNiWLFd0vd34ZTwttEGqB/NzH4/0th/VZqlNixZwYrIxYJebW0V
xXfVPwtXLcPHMXTmk1Qy/NYTfW+TslWgPck2QG3Qlw+5fekAhl4jp+m+XIwFTH6qcUx4GVzcfOyC
mRlPTC3irAGE2uX6c2K69bIyzduCDaqONKUKovtQ9BukhdWjj3gNpib+nb0sqtemW5JdEMz90QNz
DWtJomJl0X6faRpPIoGyA3Igtr429jZysu2Lz+HCQKvydhTW8zYv1v7aFhrD7RKx18qUfgNq5T34
CvVOMjrFLQIqnEmj1ZJA63cwq2C9mJnwr7VKuV/WcUYkKolJEHNqPfGv+cwLTAhCec1KRAe2/5FL
VCtigheEyu6oYzCYuMMjwiTcsbiovsHXHbNo4uAg0nU1iZwpUicQ+6yOsX96/xyXA1VoE7gbEKpb
vxH0lg22s0/UxOdszbBTiflPFkRPY0erkfn0saCCRX7OPXlIwCGyWMVp17w0gA+M3Hq0uyum4c+m
Isiriuqj2YcOqiJIOIBHCOltpgRPiO/Mk/KQMDYcCtAjeDCAVvD1siYp6/ZeEAE9OCG9ZNTT0C+X
PGVBaY3wxDuSEIEEJMtjHuAIA8UaZfwOrd7742pKPkZHyQr0zwn/OmrFz8dyGNDg4IdY4KyNHJar
j0Vlzckp5g5G0runRXmyF1gPXWztg8UH7DNtikT919WYAxNSN4j8wF1Xri9+Hu9NcrtbEBTmk4gX
MLHpswmRMJ1IVl76zN32ZXvgVH922K/AAyFGqWe7PW2F5W7JYzNR19PVsZuHsps3JS/JYv/m61cm
EZiB/SBfepM59dZV5WvN/gsV80LWsQvX0jsEcb1P+GYZ0O0a92+aoMd07I3bsHWvQEe2aBnXT87j
jcy7OzGgjFBAvRsSU4zBy3aiA00pba8YFhzs+Oja98mUwASxY3pBADB3D76Nbwkp3kb01WEBSQ/8
yUDiXO8ZihTxh2vxbhEeTAN2y+W7J9lg3zms7JURB7XfjftnyoJt0UXHkowm2yUGal5tXsp4/jsK
IW97HVx5GK95OBGI6l4cm+ihdd1zDl68OT67lnNnNJppxU0CHeYsevwzLsnnfYRPql7DdzJvPztN
sjJYiWTBue+9N0t+8Od+38ONlkOxR+1KpRG8eGD4m8l9c9L6lfMXlLAieGX5wOh9TGJ7O3oC5SOP
MiMxVGbImy0YULAGJrhXTjrdrsy+Bt/9aIbyRcbRi/kHjTw3kgKaj4cRvtxks39goszk54v4jU0r
v8jmPFjAjyWUkZTdIjp+0Mf5NvTsmzZGsCCGp7X8Kiz3BJdy38r5LwPFAwS/x6F5XSN728vpnNX5
MWHlTLh2EgWbMFnOM9uoOfQ+YqPWdGpxM6YEWsUhFf5oMbrvPu0lvmJtPedO+9O1EyK/wIRbXMKW
XybkH54zl2S7jM3UeqhXUjrJma5sSc4PjLuJ78yZ/oYo/1tihypJ8Yhq1SuxUvfkWwQkfmKQxtme
H2QgET3OX81SceCNt52a9yi+HnI8px5QBp7Gliwep/sYzafOAQQiDnR+w7zAYSVcJqc+JwqxLN5q
ZAeBnu8Z8j3ZdnAXy2irlbUNFiK5ETAyc7nti3Zvlv4eoA47HO6RkX0RDkNyn9i3vGsz8r6MqVpV
c6JJccl5qQyCAVY5etb4GjEl9r1vAwbyvXiD9nkTdwXby+4uxXybew1kfiSO9V97WndxGTw60ODD
PEL22m9GPrWi+SbW/ZwO+CvYNDDZu4RdddvBElJiOaVFvs9ItDBSTaiMV+aQN0No7b0A5F0Dxxzt
WptHe3NgzBzfqvzP0xpHsc+hgjadZ4XBBBsJVb50rroGZOhYdnBgkLUxR7MiUZv55tIP9wvcVC8P
d/boAIyuN7ypp0Y1/56vHEYI26wP87sPyOEM0AQAJdnSnI2cDm4S3nZN/uKAKrdnzknMhY5xvvKW
ms+8mNWFWhyea3wUefBE3330OBboF5BILtfaCQ2RcYPOnl7J2SJr2eD3OTLnPXSp9WdK403RYlbi
7ANv/pIEBdYT+3Ygj9dx25NDtxSzcAJpNXyjGjxHufO+YhflL2lITXzZC315c+S83FbkB2HNO/F5
74RVEsgLSj0K9uzxkNcLcG4zewdWrJLeiK8KXPBTOHvoDJxDKlLQtnga+PN6Djky+86B7QI6JGyU
3aH5ThaQEebrVSxgXYMwLthN+D9sdY9h9L1iYVFYXVpG/vwJL2E+PvpD9qzs6FKnMO5ZyVM+3IzR
xGo52a8Wp83M1hUIC86joz3FG/O/o7E42RwkOmx3uM81U4s5825Ln/YfNUU0wyHCu4ZwBG1CfetZ
b/AJ7oSK9uZMM2dW2UaQrlCycoVTDPDT43chpm1Ht1FGqyHAfMqk31TIBSveT3cAO8nxYW4rq/k2
9UPZQ9+a6u6UOt5B4bU0n7XngXIsIBdObvPkiA4DSmHvHWabN4OPE1pxqaUKsYybt6g1p+BFVixq
hvA66mUnVojRqhjw1Dr+ZswTbr+lzQ6qH14LfpmoWraB5NuyrKeIDPXVk3s/dq8SPHYA3N4VdwyJ
NjW1RQ4NO4jQuaLdHcBrWIXcO4QCm7pDyvyW8SUgT3c/LfW51sGteeEWa8HemDGjK7KUhmQJBRP2
+M5vvb1RENSlvkZTgrsK3ze38jwux2lsTugw3yz3O6Fu1p3DhYo1qWGQg10wHJeTgRE0E35fVbHo
5LT2eGi6WZLJjpSKn02FzCGMMHSq4q+AAISbkS+WfJgrKx9WM9eQgjXOxl0b+mdzu/T5YNb7+J0Y
8/fo0tED1lb4uCw+eqT86C/+R9OljxV+0pVuIh/laRXUKBgFzjZS96JDbG5+dJqkHyw7Dw7KTMZR
xWdlx3tzq8yYBdxCX/rGnORqG2R/rKq4urzkhsbN1HRj/EbmdzPPPVl5+6h4ZsOzC3k462B4MZ8w
u5ar56/31Pt7XVt/ip4MWwkjX0fNU5bGT8Y0bB5dVkg3mhwEJyaXT7Q7c5o2nPCwqe8E0Azzm2Vr
lN+qigWUco4VgRt+Of9BHsTr0nOpMYuZAGZJ0KYOR1Jtv2Eiuyf1d1dqjI1o2G0oj1YN8dlbnvt+
wTFUX1ULITEpnV2JXcUesBhgsWPNMWwr4D6eJkeciDTju5sDhKJUkQH4nEmMW40ES1TxsYnGR6A+
uykliiOC19kGG4UK0VS0iR8e7IyeHPOSs6qN8Q8FGQ5Gu72sBSHJTXVa+PitkIkw5cLEJA5BBGnE
GJ3IJIjyLIb31l+iiUGx+V6yfqQ75FM3f5yDsmYZMfcGWXyS7fisI6I5KKOsAFBl0ny3FLqdFo95
nj+b08FcmoEXP3R8ai2iD6YwD3r0Nv00nmIqjpG1BzNABBzRiehlCqjyFbj2kchkaOrrJhi83ewm
IP1gQBFiMM/uWRquCRJ61v+7BV98QEOHRJWjr9vmfN9tUp34Fh4KA9V3/5orGBTEwTgQicP8V2sv
qr6oEY4CJy6brJtqhrloym1MbwnX+ir7T5/rqRvy6yCRJ/FIQRmELWlIEeVeyAHUfXEsZHm2kN8r
KrbA+yaPHaJneNchYiqq5trWn0OfYKoQ9L0k7BCLvpPZ+qmiZLdwbsZSb21GOabcMedmWxjsNjAC
rnXy5iBkoHMfo7uxpEyOvVu1Lvs4s567sriGa04gEUlanSiA5BHwjQWq4lxKZu+8cIXN+AKNkUKk
xYlEp5MXTad8MoOclP0l419UB3eVqe+IJjTljx/3Z/MlG8NiXs57CGm3KbNcc1BWUj12+fSRrPEW
pf6JK4fsSfdrhGAwRONdk3hHcy/3VfWOOMBQH9iSPJu6BOrHfx0z1GGi0Fw0dMf61abu9623KuIz
ySCuBz4s4PHNHGQtCJexZ/fAnwimynzBYR9fzMnCqvTEaObXRsuG9mBn7lLsQsSdkGRNh4NE8yKz
8WsM3WkvwKAMVfVpGWIMTym71aNpMSLZ7OayR2YsEAsCO/bqme0tshgaTuLud12JUQWgE9GOBKLA
ZGtSsHctyxBwQPTpUVKf2gb/q+1de0oC1omwufO//uhQQWkmkeuesyCliITbtBODd+oGo45H6g0+
79Ec/kNDuir/bVrLIV3PDVpKCMD/XpecsGeQqWfzWrMdPrLTRDPkYkzs/OeE673rF8J04q2p2Bfg
SA6njHnfmUo9OLiAb3TMreZJzD+J3qWq3404IJldbgYdXcbo2tFNGZ9k2jHSJl8tVEjqy/I7grLp
i2bvQPt0BAkS810VBs/zGh4V76+0CQ9Z5S4avW0WBjvT8PnLfOvSpcm+PHdskSJ6O1aGx3nEiIRp
z68RPVc18+d0F+fq3gJOYG60HnjxwC8s5J0pAwue0wLFXkjFWA10rYS1briWb1uOfKfM/2OZuTMX
r3laRAHJkG+1R9dontFcvwWy38qAFjMTcMq9jfnzXPqIkC5JKdyZvKMo0S/lnFwRa/N+14dYjAzJ
/EOIfZAF3EWQiRRXLwrqk3kUWHS8m+Oi5O0X9mNjhm1Jv4O8bqqfsRt3luPgciZ6BbEXITN9dG1J
ZmmU/iGalKIm2OdAbLJhPfPG7DXzUIWwWySMTjg+qAl2dTbfGfhBTclVWdXBDgI05d7W/HOE725S
9Px2iHpQ3ptXgh9i9+7JlYpSHDgCLxfe6fsys6CTF7chS+caa6wJigWxQmJYY/HghNxl6yv1t1NN
D5CQafHqjdcW7BGzTUjwG7MzYoUNSMbwqDIj5PBn8WrONZnHB55lHoQocf7oenqQfXANChQvzdWU
ueYaZTGKHRd8pfmkqQ5XmHCYnhjAnJty4bcQHs9ksnxjZzlFGR4myWfJw2F+Xe7xYzBFd4zqAGa6
BByab7r6nRi8VA4ndvfU1NPWWp2LHT86db6nIuTxI3QIjOO/IkXPITm1Px4lv9XdmbNz6MOn1Sm2
puq3OBJbnsC2m946ugiCwg6kbu4zN34h7IW/tcu7yVXIh2zOZZfGgwAL09SEevk0TaYll2fzR5mX
zlRGCSVLzWzNlFNUgGUO5EwJl4WEvqNJ2XXFxHI1YbFRpSfJyKeL5D3rUkxTYmOXXwjfT1xMOU2v
JfwzAo+raY9il5jdUG48A3tFSLyuzq9PF4/C+Me39C2fSlzVB3O8Omt3JW+HozHujlzQp5y7Fuo9
S9huH5ENJLX94WOJjjkFY3AtGTvmm4BxWgBwqq1j9ker+xPG61OBDkd0LD6aa+ZaDxl8xDxQT5LL
luXQ0XwPrEP/lElAsk52mt3iU8DQqJAIskDeJ1SJxhnOUxdeOYW2Syo/zMyB5jlz4rNdJBdzIJgj
2BYBs8f2IUgKMlE48pSpOpJ1xyShgi9oBgwsI/Y4XQ6gnY5Funx4hLSxMrpnHfpkGrC2omfle6FI
2LmuYjBV3vtxjbwpoleYbya5vPcuenBGGrNc7zM5fpPUu+8nRHqZkGc/bqjDglPtWWfFfRsrtcnW
/N1UUwhWQO/08l93jC7WdO4hdoWbJh/3QyMfiQN+4v8P+byYRsfjeJn4Ow38PLQ7T16sdhETEZ4J
0IKHsoJqiD0AUB4whTX5KYwVnBdUdxSlFNydLEv2x4F8FOxHVODYlyyID0htWHRlVztPr0NffzOP
OoTq/2OKhEPSmLfMTFCv0W9IR9HaPVV0dU+h/uvOycmJWIjnlPix1g9tqxy45uJUduuDdEdnY87b
Jhp+nDS/okw5eXAKklg8h81w0gl6JfCp+4IZBLPFjSetezNaNAVgNcoDWxtQGjNjtSSB/+yq9I4Q
7p8oYXWPBJdDVb+pjF1Or1lL2rN3byY1jg42ppzCBEsiisdVKA+r06C7wwjsxR5mAgWOvDgnzDJv
GKFvFw6PpXGJFyv/sAA6RdHwxGrpJrK9RxVb3Or6X8E2QBfuRPpmzkLX7t7jBl82k6eJJjCDP2MK
kMwL7oek/Wva8In7klXNg9sPd1DuSFrjPZdVsyWoZYM+9KRLlv6RVXuskvp3Ux57lXuPYPHC4XGd
p+JvbWX3EDEu/Lg9k6JPlpebkBECUKG/gu7Ld6c/dZARemv7/y2Ffox4j2vP7Q+YP8kqJDIWf8ul
t+V7PeHTDMRBlct9oBZuE1K344DnMKn+fWiI885OGxxjckrt/BwI8aiL8GyV4ytizCsb2a8JVO6/
nnvCMEYIGdeFKQb+XdRwPImTf7D79gxAadmR8PQKSfAtRC94O7jrE1PGTWl5WN/Ks9MRiclk3qWH
7pEWmvGH52UkcFaHkYbWoFtLSu6hB+pumSEUN1VWTD9OT16cmedx/oM5KGNmeW2Acnyxz3GKs0Yg
h7nxggDnbfKUt/hZe+qfQiFytYDXymDnOOlWt0hWIv4dJLgPWi8vBJjx1FCoirkpHq0Y/w3Ei2s3
GFxJ4P/kln/QQ4JvMrZusAxemrq+JHPxMY0Qi3p2Cn7EH9tkZDt5Z0r8Ixaff4dJiE3evIShyl9N
R1VN7lPK0yIVeRTsqR/6YXoB5hsi7td3ZqaEfYoZAa2p6Y2QsrJXsZ/AwfG2yJX5OldAEELoi7iX
26H+pYH4tjoikpr6z7gUB8h4UHMVy8sYoB5W9PMUepeOw2xwtbhpsX0C0Wz3aT/+WqF+zeP+koTe
XcAoaIri3UJPJyrvESfdHv3n1jw5jQDS7Gtx9exFbKfG+duE5WORd5s+li5Jp+u9xxhxylI2c2pn
ehtI7J95MBL/TePq++VXPQ8bwahzGmN6Qv+UeS3iRwnExIFrTTXiozZ0TOi44+J4hAoCo4p48iV/
n0PXIUe7flcFUiEECN9ot85a8/VGZUE+0Cg/oso646l5m1KSvkILMlOgp70JUoBA5D0laIScLn+d
0fLdpBNTElJEcOEMfXGrMryQstEJvWJMNLBT/K5x9V7V06cMQjPTACqr2S4DP87pjvzfyCe0z5oJ
zsmbv3WArh1Fw2tIJgoKGDxJ6DtuciQDONywRdT6oheWbejbQC+q5nMJNVJp+daEHUKiiSVmbbtI
RRU5bGtWEYsZsZ03Z7wI49cw6IqDylfM0qiDWHmEtumcg/hXtDhDsghjjV6+PHoqxMkB2w17K8Z1
5y7+k3D0h5mHmaLYR0RLRT9efBCvVj1ukLudFhLKRFzuZy4zVs4Mi2iHzYh5VjVHG4+FIFLa8Y8Q
reE89/ypArFN5QJEq9N3WL37NLCXTR7Ij26o3sKRdFzSCbDBI1wJO8gonJ+EU+z5z0eRxfuuA1xZ
ciVa7BRSYF8RlhYsMOzSS7SHLIMjDdSbARF9GH93EjjlS+N4+0VEL/HI5DnG4+pIuCrCffTgkqPJ
PJCRw+RS8rFr+pY6w9ZWQQIUhMxVa48najihEUk2bq0QvJU9LUO2J8qcnCASbtjwyxfEM3uHq4Jh
Aj8320Qs34aaMqopLotoH1zydnoCBMoxgIaEu3llwE4P03is9hLuYre6mOs+n6Z7okjEDQr048i/
EHtevbUa9OSMiyXWsZ25V9MEhlHRx9POlFlmIoaX4oh+4ZJa1n5umCjOsQTtmh2naOStKA92NR88
SmvzE3n6iLYKygdNOd1YC1a++DQw40jS+qfywmvqzwc/GN/8wfuaJST9WCIQpgQZ4vSa4mQ2ftbs
Jl3xakubHjsUnPBm6QTGiyTwgyS5LJn+x96Z9UiOpFf2rzTqeShxNZIDdQPj+xJ7eKwvRGRkJPd9
56+fw6ySFMmMcJ/JakjATEFoqLuyknQuZjT7vnvPReo2cpga7C3z0qDbOhrVeXseSI656oPGW6Qi
W49/UYnVpwBc1jaRrZ0NeYJKfHDpsuJ2LJatloBCQHEqEGxtKGWThZjPm2y0GTIbQbfJ51apFGeQ
jO/rwq7XCaAy3N7enjiKaEam0aOvODEfQDqzJR4+agkAw/NVUNYJYrAgO1P6wt0gosxv2BgE69j3
WKXV3nmtZbtS9r8xL4mxglzeWL5Ylo3SbLwoNneKXt5XwJ6hh0g7MyKITTX9i8T135RG3A6yBPYB
b/dIUiTu5ilxsghiYX7WSCr499IkbZGRfE71ceWZ+YVUetcjIqSwoic4/xs/b28ikBmEAl7muvOS
quyICaVC8ezI96GlHfqI4L+6M9mGKaSAjOMwUFNgMcOGeExEOSbUIMz7806GcMp65kCcOiEIbG/l
arhuDfuKhQQVYV3/OuSj079Obgq/fiu9dl0PwIh9w9IWkT20V2MvuXCpZxtUEWoeCab9ohEvPM+n
qAY2GwL2YsNLRrv0wsZ4ZYmSVESW/iu9d67ywTsL/PyaSWmrZOVVTadrrN+a9IM8OUrWRAZcSOpA
S1CNCBYPLvmmApLtoMxWVBAV9bqvqlecCoBKtDc5987KAIyi5mt0ebVogUoPxY3FVOMN6obIcz4f
tG5I1ril7AZMkRykEKtxZ4GxpECxkYif7st+h31jPm7JxjelafqV4xYsX0isVSIc6z0bhd6TbzMJ
zIDBbm9si6DvSWYEFl3HtMZxV9z1LgZtPvZBSy8xDqN8U47g+jpBn6e27ipuvPNQDZdxUT8lSfTK
L7stBMsQMkguVEMG9Vstyir/FgQkIVE5ULpwC+/6Mmw0Eqcy1hmhglSvT0xtnUtokqV0K/fdDT5+
9PpcqkFur5PvDP5/N6YVFeoamwxb0WbTDZTZGMR6C67N6yXwouGZmXgsT6rXrKWdW/qeMmpnEBFA
eKOZl1TWlZPI54VW3cU1bQnk+o+SwVq4o02u8M3GTbFuEpyMerVJbGRVfY2fAWGYdqkIxQMk724t
Fi2tCjKttGwiUettMK4xxp/mlS71szEfAUbbxiHxaJ674Vjgs28Idlx5KVAOk91FHBDeFcaAXdqA
eQ8HxjLx9GvmVlqR5hjHhUEAnlHpk3JQymxiE/MFWSS+GvtLSCmo94Qz65LxbWgBtYqmI05Dj7Kt
4JrVuWzF+dZBtHWPPIKg+dbbqXqIX1t+9PvgqxTqFDVC5a0JIqRnkkGuSd6rMz+jwizFfM3GER6q
3pWmahs1o0yhWB2VODkkvALsq0ehXNFuskC8VF3+hQbso99QBUd3eem7pphh3zXOGiWhwjhWlggY
JPMmv08LnCOKVTMZ6OgJKuBiIq+eB1XzZkiDdhKRhonqXZPEe0ORwsHY4htAWKScTXjwNn5ACZuL
aYdEVNGyLF5XfbQySqOhp9reCSgn89AI8rkj4AErJtZt1EBfE916LFlJO3V8ToPzCdkcVnuRX7AE
vi5gHFJNkKqRSYQ4bFzDDkX/7CpiGOvU1w07Ta9hsWmItl00dX1RqfWlmjYQ4XCd4ko7cJe3qp/f
dZFJRachpMyWqRZTYIxk5UEvERFXtDNsEwYoGkOT5VDyEJjFLTv1tcAB21DrdnyHvoAU3Reqf+NJ
wbb27ZuerlbvSctSYv9XSDpzOwxTunpQYjJcYIFubHUylF1miCSXb6MKrZnTmNdRbZyDuL1K7GIn
Sd6WZur5QMzSKP24gNR8j3MJ4I+TnjtgNckOE3P1e0qav1RrKlGI7x6D0tigu75IEhNWWPoyMP/X
Qn5qDYvKn3zGh/TNEPXBp6sw8zEYNKro6VeICyfy111Am9nMIXDQLgsigGFpeVcU+rfv75oV5ctK
TU2w4PJVp2k7u6G1gAq2mYumJNQwcDD+Jc9BHeziSDpLTQUZwoCvo45iKhBeuoSznszY2l7GxISg
fO4OCqnpM7l1v+Yd0a5aFc2xnHHJsnQvwiRYRL324hPlfG5RKIT9sHGx7ndJil4EQ/q6MOtm1WDv
Tl0Us0JViVdMkn2ZWt+ShMJdHDYyVV8ZxxZ8zBQFix20hzbTunWtaPdxFH3NVJDOlWEmvNgW3a/C
W+IDE9x1E61xZ4H0b+pHWgFnoalu+z64YtHjXSHrrXEH10+K032tumyllDLZz8mWaXUntWCXkKsA
VMs6PlBJSV5Ta6LYJJC0u68hZMy8WNG/ZGYXXSaei3m6HRjZlgT50EIFcEVMgLXzDDCHwwh6F2FE
CdJqQ+KLooKQriE3VqQzFC9t1mvfAtgx+8LPo0MEWeIsx88VLnQQdSiTHabpUql5pEZI14M4mmA4
JGTNLavaJYwE0tBr4Y9pkplv9E9WmGZIYdDfGARwQLp3yb+xDGRgpuPcMu+3YxKEdMmE2D4RrUMD
m9H8qGt6uuvzwT1IJvgANZdA7HtwMaHgBLRCc/DUKHXt9L5Ki2qm1I302JfCWJMg6K4NfsnMs8WW
h3FR2jHMUoHWBJ0+PkOYD/SyWeHpQ//q2S39fAUG6wOV1LVh+89y7rx1VgeyiS0ZRuqlh+dSUeq9
yyyNvfE+pbkQtOUlxNGc2Tzo+XoWcDB82o/tpsKLC+1gJfLwMtFleeOK8gUr+2tAiRxD6hVJwPfU
/p4tqbtmmbBpFOlFstVDHWOny0rL2KtDFd/EGPIu+HX+bVM2N4R4gWeMiC6IAIbZAt96pjR3DJB4
U7BiwD7A0pSCEdF4jkqOhe2DuKQSa7M+n8k6rFcok9e2hpc8zTRtzX+hkRfaLxUxxYuorR9QniGI
EsOFpRdPAW9K1YQPPdUy/G/3aoPXV43XuZWsI0M8WxZzohjRVJTjARmh8YxoNNCxbgZU3HwQyOgV
KlEBdJstoz8zA3aampCXXRZcdCq8rKzFPxQ01mVlEI1MalDosZ3NjVjsElVmhy0SiDIiOXP9IidN
1Rzrd1oOs5XSrAuK2idBGXnPV6W2+aKbV22UE1ygn8uOi80OXQpEFGUmSvmG9wRTfWgszYFNHyQp
KqAB+y5TM9c+HQknGHZFKW79LDlr5HxhgfLyLKYjuWhuQS2umZW2kZEdYpE89111Y3vqU4UPCm6J
srPK8pxa5TXx3luHe9VaAE2aOOquDLKfWEUn+qyjZr6xWmVh0PGiZmKsAY/QqyzwlcixdF7Z6WOC
aqPCQOCQDjzkyKcyg5+DV76SLKLU+Nfh6c9NQJ5apJ2ZqXMP5naT+T5zStRfRqG4M13vsuYmzQBy
DNBoCCDD0I08WTrItXEQHuBTtjl3RiNbKyHlBFrzFzL7kOY10Jgsp0ver6xKozFEiSOMzrtSvsTI
vVZS64yGJtV/S/4WCGnToQxDJMkrjPKO4i9rYsqQWW3s7cixMUt4S6yCl5aUviWSPpwFRlIvwopy
iFVtAQ2sDbMB5oYrm15IjgfPKR5NSX/U+/bVrmi2Kwng7GLkvleU6C15EUAdxVg9Jq6lBznxNmo/
bCABXSsIwefEIV0NFVQTWk7JDAU0q0Mrz+A9GtgMY/+611Euem5J7bU/l3IDrqdUfI0EcsY23kQC
EyGVNxROsvOkF+2amu0jU+mlJzUI1xxunKTeSoCye9LtUlISAcrve50W/Nhl1pVAZjMYbHlv6I5U
Dm0hlIdJC49Do5QKnjGi34GUTFCFSlQ6jARkB+6d39Hp9eviDBT4eW0NmK0r7LBlShvGL56hOA3z
pLOeVFXcZkRbzjAPXI14n6yX8eLGy9bCRWBmFHl7QfyHvaZScOfHcMAQdBMdINHPsrixfgjpNLWe
cUKTiZGVTwBD9mHYHBLfR1nq7a1c/WJ15WMimwde4Ycmpo2lOybKWYmZoTcvf7+hKo8gGZKRXXIo
+tbcYNYzF6YC97XTi2enTJACBK2MYC+joYJVkolReugLTSIzANyO5QDj/O1v//qPf3vt/qf7ll6l
UQ8K+W9JHV+lflKVf//N+O1vxLGN/3T79e+/SSr2O6KbTHv8568vN3g4+ZeU/1G5rTzEJNrvjOLc
E9m5TfM1r5SX40fXPzm68uPRqUgLNtm5uiuxXhMNx3IL497s1w4u/3jwwaZG2PaZSgspeMpEdVOn
Yv9Lh7bsHw/tlzqolYgYShubzcZLtWSjYVFfHj+6+fFdsawfjy4pMUTssIB1HQEcadiny2G57IRA
kevQT8TgdPxEn9x+a/wB7x6uKzmyExShunPL+jJu9fOgSH/xDokfDw1WsVa7zFN3esTSsXSkrRQR
q3T8d48H+eCltCYvpQDbFKiqpezS2PmSqfXSo25A1WVj4gQ5cY7P7s34z9/dm1BiqNmaWe+g1kYg
eokyZTo//vs/GVSW9uOxNQ2YioptZoS8vxExoi2GPoJjzsy2Pn6G8UX86A6pP56hkelaJHWq7CLP
OteUYZvp7ZlmOhTTU2pT3mac9bAjbo+f7rM3djKO6S6wN/aNsewFDr6H0Mo2vpBydOoxsUXe7fHT
fPZMJiO6ULCByoGZ7TQ5NeQFbNgEMWM0mItfOr45Gda6adB9SYtsJ5TwW5SAtiN28MRvV8Zb/8Ej
MSejugtrizoG8c5G0O2tuELVVYLCb8+SPJrnaoC6q1nz7dhFEgpeh35EHPIh+bUrm470XKNibYb9
DiXMJbhtWNFZeeLKPnn45mSo22GVCl3ze3S0IDaKZFFUuJ6icJmTT2dc/doFTIa83LBH1zS335mM
d4IrCn9VWUQ+Hz/6JwPSnAx2EyZYrpZStzPd3l9XhubPG23Qtr1d1Sferc9OMR3zVW5Sj6vbXc2k
iEkZpEav3mHFDU884s9OMBnyPOEhL2S7YXFfUX4kVbSEOW1WF8dv0Sdjz5wMcUtzwrJSyoZwNDSs
nd2RWTcQonL86J/9+MnI9hsFroie8+MryT03KyNd+b2Xr4uSBeovnUJMBndoBVVuaGW9CzKInlWj
bAQtjDgLd8eP/8kNEpPxHdhdXLSFUu+E0WPtayIJIhrsyuNHVz4ZZWIyggvAXIStDNXOi2lsOqtR
2BPEKH/bRZoMSxyHaL+QLIWrzAzmUjXMeR9wp8Gg9ZG6qgsZleLx3/LZlU4GvIWbkPwWEUNZk280
GWi2nv7aglCM78e7r67kllbYuEW+o9PTLdlOEdil9aeG+SdfRTFe0Lujgzo2nEZglq4cB4WyT/vO
dUGLYaqDFoQmL22fJY1MdTW07BMP7rObNRn3ZGMNqhHW2Y5oU3OWGhBcrRYS7a89ismgtxQTravJ
N91NBmumV8jq4iS258eP/ulLNxn0Sak3gQI5Y6cQV5v2Lxar/5r1FlupreVdq2V16XjnaT8sch9w
hbmFDLGIUUaXbrYpNX2r0/c7/ls+mSHEZIaoQTvGdcO3ORjy89CKto2j3GQjIfb48fVPXg5jMj9Y
qixrfWCku9HAKQPxTOq+moPnK6xLuzcyQkB0AWKAErMbklCMWR565RBhiN9CqYE/nTQhlQFyzN5U
QC9YTvJvAhkTRT3bjYzEWYWWo9Ht8ms7OFQDX51t3w5deQdqX6Z2B1QqBnNu0zak7ahmNmfpk8aG
6W0MQbfGzqznawToBlrMTvsCYskXV2mW0RTusjRbw/PzaYm0IHYbfBqyahL9Bk+MlMzK68a6ZORi
FQvJh0BJ/IDyzfeR/bZEGLokIeAYc+eDXCfVc5eoAQLXYWh1B4+rB2KLSOE+b17iHMAEEWYJOqQT
d/7jhZExmTgrpECpoYf6rkp1JAeBmhv5kvKslp34uHwyBI3J1AlOuyrtsNd2ms3WHIZgzw5K6kkd
+LULmMyH3N+MMpOn7Ujtq+NVjYF9xbaqq06sTj77/ZNJUTCqYzCgyq7U1KG/ihM5kCkI9nArt8ev
4JPBZYxnfjcxRmkIwwWR1S7xoT1hjNE6mo9FA+0oC1z1/vhZPruOyVRIpazXNLBxO1LE2nxRSWmL
rLDQW+/EvuqzE0xmQ1ywugalYti5ELCqbZkIvLBqpgIuOX4F4xP9YA1vTObDPKrrFBQYuneFnGaZ
4AoYuiQplBghFo5mFZfHzzO++h+dZzLZmRDKqlLINJkbJT4URUxMS6NmJoXJ1MM5lFvkgSWkgrq+
2p2Y7D+5ed/nxXfvQBZ4GriktN+1jhZt9AChE7CTu+MX9MkLpk/GuCNDX2hEoe6CPgnAyxoWbQKi
sTBTNEoHj+T4aT5ZJOmTkQ66s3V5ndSdYhDi0NUlgcrj5hQXpu3S/rH1KzvW86fjZ/vkbdDHf/7u
jnlhQShcYnU7FEHSNsh8EtJbHxVdmppL6xcvabyj704ixWgMy5Kkv1qWgGnQD/POs2Lo8FsaCuGh
trE3IOWsjl/SZ89pfDnenQ25nZPpedHtkM1YGz+he2BCM94rhGw9Hz/FZ+/ZZBZwaQQPvUKKClKC
sEVJY/rfvCAuz37t8JM5QNdKmF45c4BXO/5uCEMfnUrohQ/HD//ZDZrMAGXS6bISp+0O3+xQz9y0
RRWIX2W4KjHzmCcWI5+dZTr+o6bwahXJLU2UbpW6lfmUVBoq+tCQb45fyCePQZsud9oSBzh6nd2I
uH0IVYMBaVGWGE5MJ+NxPpjCtMmIV1WtsGOI6HRxV53eAbAKGnmXx5L5SNy2fOOT2Ldr6mIM2kwX
x6/psxqLNhn/Ua7pRW/13S6z4/PQL4iEhOi1JuQGKR5tUAD7YtsN5T5vkORKrdUvUoiMq9ARb8d/
wme3dTInNIaAFV5q7Q5KRvfKLXZa9MWoNX6/xH/9oSBffi/Qv6ZZX/iuV03+5z/Wb+nFS/xW/tv4
t/7j3/rx7/zjkCJXjKf/yg9/g+P+cd7FS/Xyw/9AseNX/XX9VvQ3bxAWq39vGYz/5v/pH/7t7ftR
Dn329vffXlPWj+PRXD9Nfvvjj8YegyJzD/+jJTEe/48/HK/x77/d/K/bv23SxP0bEkT3p7/39lJW
HELR/0XXhWFaUOExTSm8jO3b73+i/YvFyFTxrpmGbQqeS0Lj2vv7b6r6L4YBd8sWskBto+rMGGVa
//FHiqEI07ZtVZgcVvnt36//6vd3/PdH8nELRfnxnTAtXdUVxdBkTeO/yaY5mZqUuuzioA36/ePz
l4O7fHs423mzW3dRn5g1lHES+s8x98eJTFlVNLyTZOqM08q7WRzbWlP3pdLt7/u5PPdngCLmw/zl
tj11onE8TU9k6rJh6ZCcFVOeDPK6z9NE98p+b2/UNcz0ebRqNsZFssk27pm2hsuwdC7CB+3w7sn/
cWffN6OU8Rvx83l1WZXHYAF5WiZo+gwOWtL1e+g2q0swnotwjjdxZs2KOaS+E5epffTgTKGwAzRt
jSS9yXTsRADNSdTr92bwEvnpGXJyLS4BnBwscQeZeIXWdaEC2Q1AyveVOGd9xhpHbH2wUJCet1pc
r2Mv3Oe9Que0X1XAnoQdX4OMJK791YvAKCZvXQeh5sJUlwpS8QF6T1PJiFSHhY7g6sQd/PDJvbuk
yXfsn/Xkxunvpwf37rSTIWApfjY05CfsieXh4ykvrPTQF/lc4F87foWnzjRZZvyJM/34kf59tJlC
F/BcBYPOnJxJigOlj7AM7hNURIIYZI3WskYj+fgFffzSvzvP+Ja+G9V/8qX/8KpMxUDPQ++Xkfbj
2VpZgm6PSWKfeFedoT7n4sVpysfj1zTODz+9DqZuM2lbFm75yUSFr9+DU1L1+zbPEMI/QnbpSW5A
UgsNWcwccjSOn/DDOdh8d8bJ99lDtwEepO/36ZI8xEU59xbx/FXMstlFNd/Yi+On+/gmWpolC6Hy
4ZncRLBsvQf2lSgck5LKsAkMZd13MD2On0b9cD4cmdvkB2BO+f7qvHs1etYXIsqJ4WoWxqqcNxt/
Xu2DRbn2r61ttVMvnUswVovgfMwg2ksr++xUn/f7N+WnR2kZqsH3RpZ1PpU/vJ1A7OCphkq/Jxd1
9ginf+5sna25fLVm/SzYAaw5cW8/fJS2hZpSUxQLdcJk3LkxaSBVBpVYXVdnzcFexct4bc8RRV94
+3obrqz58dsM/HPyvtqyZuiWzqKAjyu2p8kQ5FkqSuEp8J/wTyrS6zC8OtnbKBX2PGndYh+3qdYl
iHwzXKQmD1ofsPzZFeHvCsUV8FLyrvIccAw4iWFtJo6CIwfkpdqRAnctoadRMJSkw7OigZYAxqlS
SIybeSMAW5UXVbFDKw4gI0ITrkHivtEDlaAtE3lOts/1PZqpedmtIVdsKk3sJBj4HrZwSkWzEMgZ
BpN5T1FEL1G/fDegdTNAT1EPCiRuiGkGvaUuPI/CZ/1kpvpGl51l1t8ZPcLcGCvBFwdNNcXdoDlX
wxulu8W+CiH3qm3VWYi+LSSs3m0kuBTY6MvkcsgM9GU5WtBRHMicD0SyGeFYGZmbhA0V6D5Ei5SO
4rgNVDLpH9PS2pM3tI0siRgmFOKZsfJageFV34DIn7ehdtsH1631qCg9NoZoBnB+JbzmTSZYKvLv
06FbpsXexH2fPzdetqmVYmHRSjDtZ7x25PyIRYtLyRbFJmqLszTMlJnaaucWBOAambbeXzbxFwK4
ZmW3ifPXLj3ri3tPJrRO1bCYXtT13m9BGAmIQK3yIANeHsV9ZS/dJKm4V31pkQIicjGBSFWzTjP/
YMTIGL3yJsAcIEt32MVu+gbaIcoenUic1srXnX8VyBdtiaVbGjYNAuvWxyssdcsyJpIyrGayvY3T
K7vIl42FYxmun36Bo50Yd9Y+ikRZGBNUL0G4P/gxYJMiWbP1nfdwiLEf0ctM5XinwE5AYZhhTiAn
ovYuIbHk6CgjMAGeWW1qAY9VgEkyUbil5ToX36rGWcVluOmwTnW8tp2e34Bab1HjB+B9VIEEEvpE
Y/iLOHg2lHAhim+wZ1fYkC4i9WueEReT7Vv8Y8DTYdCS6BBBrDDr7ZCXqB/cuZJfN1grm/KpiuKL
Qn4z+5uQ0QHanVSaczuA36jgF+uWsf5IksKCWnRpXSb1Rs7ERQwdnwLZMpW7uYBgCgMtghTWXTcl
sQOQlMycxxAas6Z6lduWNKNvTZHv2Z0tk/CLIGESl4Q3EEkWXlXpK0qPNjsvffSHqHqMIMH9Hx1k
JLGh99APKLjRrBEYsIm9g+2+yOVOuFuamBzsoACL8Jp0U7QlBmnsc+E3ZHcs95SZld43JaArnJSW
eBpCkmrRGJsONJtyaRWrhABKxAG+xxgOdlE+LAjnCJubNL3EyyOaO6+VV6rxMBCYIkkbIn4IsXY2
dYFuEiZAYPLaY+kOtW0m7aS6nTd+j68MyX7wjfSS2qqWLbrPKoO8c51kK9eAB+y+NRpzNFzanLHY
Jir6LmZRtFiqqLc1t1AcwmhtJW9msilGIClNjiH6okrByh1XOhX6Y7xViR8seKiYqfdqeWbiXB94
vQKBd9CpDwPDoYufSdeZBUGzi1rr2jXs28bcl8o5MAae2K71N1rWrQQA1Rrojlk+SsgNNST9drJR
bOCLbVfPYeCfwVt/C/RgJer7oMvmffigIMClSYOLjMt568kHjpPqKoNCZalf4+4avDJQTl7XBNJg
jCb4tnP3oUttwCYqjW2Sn2wqoczNTtlm/W2jv8j5Yw8mbvC+2ELfZJkAay02hG3OU3BvIECWI3+y
Nq8cNj88nfi6IC5Xg2ZmYb6UgWH5Y76BCmCqqe5ACyF/HDnqofcWKdq2KG8xDumGtK6cYjlOj7iy
e9TGJLuso3R4NXSMmqr5ZpEdIxkVka5QmUpwK2oqLRAr0o56DmTC0iOdPDAPMk7xig971ccxidmJ
BWHO++K2NUhj+lrw3fzLqKOxhEE6NbinlQ7nrYiuMGNtDfs60AmqUF4DQ1/4ZQjpf6X5+6r5UsgX
av4gK09m7d1Qp7uM5OQsJZLOwpdp06F3n3J+gZbf26G+7J3k3AY5M0YstiS6ZAcjI7IywcU7iKUb
Frissn2n0DNWz5vii9rAzYjRzINEBQAqkx3uDjB3RjX1nZ9+ESJcJFV0UQyHQnpK0gFkSQW3FBhX
87VKzk1MA51CcHHVg8+nYm0f+OJu5L5kJc6kLsSuJ8xwVomGr6OyIh147qs+sS5vutevsQPNWpXE
hR7YorAPeVh88fRshR9gKZhOQJxxjwYWMJm1i4dvdo8zAvQY6OqZINo65bSKvtNLGDIjPy55TI1n
tevOfZS+musdyLidJyWpAlbzhQCTMzcjKxHNtIH7rNK2ZbrHH8JS49z0CZZQx6MljNjqsVCM5YhN
zMOnwcKS4ChfTIgxIwU4CfKd0+Vzo+m2ThhuO/HQp9JKaUHrGmzC4Rw6dGMtzM+SLe1dAzej93p8
KfTTinO6Epqs3H3ZJRjCl9q96Vx2JAegNVtLIA66Ftqfaq+1hn4pZBm1S6Epk9BaeVuZvh5mqlmH
eSA1bmwECRpvpe5Kt7nDA0CWoSXZmR7f/cqPZduuEhFKwUCbrE3/e3/suAV+v5D+fmff/djxz9+t
5SNTaKheCAJVAVhKsNmGxlumY74V+Pyc16J0AY5YJgyYB7WvgdARsOG6y4zQnVaHT5GZM0MFRKv4
F2kiLaKADHJJbHVPO7ECV0/91MkK/L/xp07LHeNNpXajWZYgecSSJ6+r0LNEqHRN9gqZmTof3b6Q
521xiJRvBmL64+/bx/sESzapvxmYmFRz/DnvnuFf+4S/9gl/7RP+2if8tU/4a5/w1z7hr33C/zv7
hGkXZlx3jTFI/J/GuntsyL5fCKmGW0itqrZgxuuN7Q+bOr8kOX2puf6J4uy0lUAHVzctyxRoXhUW
XZMVXh4GTaApTrsPKK/4FU73oMK+fSVZw2w0RofmcELo/aOygR4zZ7R0E8iBqQoQTJNi8ACPwABF
1e0bCjkhm1CRYQDMztPWIeHaIwk93rWWf2LRPR71x+0BZ8VPMd5SmtnqpIFBuJ/SkU3X7jX/ZqzE
9OAzTyxfPzqDqagaMY8AQMVkAwLDMW0TU7R7OBizmBpYijezBPDmJadky+ND+eliaB6bnAn2oTY5
VTIostmPpwI1O0PWBpQfsXp3yif24T2zqNsruqLy3CZtauyLvj6aAfddeR43h5iIouO37MMT2Apv
gwa3SJ1aYH7hoWg/jyQdRQNbCSQEimpMvXoe8jLHyWzeb+1ek4oFUXOwZN1lbBHeIa30dlMAG1Cw
hScUvWw4ZICmlirFOVwOWSig0b0Eqg7DPyhh1rQ7JSNixgk2QUqMnXNhkLKbJ8O8p4BVZd1a6MDb
KMnYzq3dNzPqVFErUT1S5qCyT9y+j16D99c2eT6/+hqoH80R788zmY3aKlbgPtnoIvZQiZft/P6e
XsvsOV7CdF55K+hhSzpns2hWL57ughl4guue9tXxl+W7mnb61rMXRUwgj+/KdOLAvytZmdJ1+xbn
tBuMtSoleLGUeg7bB4AWhedrB0W2lbbzNHPAUfRzonKRZ11laFwYi+maBogH8sdq4Wyd295z17+Q
/RLn/V5QKjC6mK6NPSDJJ8xKETtNb3ZGnJI5MzA1Kr5HcFiLbz29tYXYULzZiMCY9eGw0trqsonw
YJsbt+jH0piGbbve0l/aujHyhaSe9YO29kKVpATjoDP7A61IxCbVohNz+k9NxXGKtTXbHvtt/Fd9
MqmLluTKtpZ5YPcGD+ryspvdvD4kdGtp1Jx4LBPR2O/z+fuTTWZWmcJhLI8nq1btXKcxbC3yRTJ7
uQPI9GfPNSkQ/KlzffSden9dk9EFCqWUaIPALF7SZVh7825GJMuc/6CbcWdvDzB55uFKWjinHt+H
Z6a1P9bdaNROPUv/xDNPFVDfX5x3Z55ccx7FlqLnKQKhpbPGfzw3l8bamV1k61O63J/EVtNTTSaV
P3OqD+fJ/7wqcyIn+HPDYSzeTWYpIlfgU8rad1XBZOylMms7z/b7/f3jsz+7Wa/XZ3ffvh6fCj8a
4IasI2oRSLk0Mqj5Ee8KZRmGm8TtUaoVi2EFVnqVHEBHL/VtsZRXxpxG9vLUW/nBt3oUtQhYULah
q1M3iGb0ueYSLL0PYM/MNNJR6OdcHb+uDx6UIdvoMFgOIB2cvviy4rotAsV+L+ewc8x4gd5q71ur
42f5aMb64TSTt1xNXd2DJtbtyf2dFQuJEQ1UZPFUzOTZiSf13ZP+0+vw7pImr7letfB77Lbby2Ux
75WeKAc44e7ZSPpS/bfIJFYQpIkGyI6ohAXuqWXgXgltpRI/bri3Q5RedOGz3QQLcGILI7CXBuaj
ooarUT51kL29VtoNajFXknNdItSwiK8UpVuGxFLrgbMkznNplbCERLNI9TESUiJmJZkrhJJV9ZzY
oFVO8FocqnO+sPs67OZRY9OVbQlDgPPnnXkaaTKim8Ggg5n6MtTwmuUrCU9bD+PdA6HmlgBOgQr2
YDIbQNfVmIDaLDqpPIvcfkuDZ1tbxWyQFlZ1ZxvDLLa/jukJsnyWZOxqggfHOfQk1dZDuYygdMEA
EsqX44/9+xJ/+igUi2HDitOWlalqKnAqmNyGxqo5dFfgapaY9HZopuaR5t4qvr1qBmUVx/q6Fi0B
ygXJlNG6bscWrUaIXQGpul6wW9rG4HuArrwR0ABjxJ+DXlxZ3KveeCGDe5P0p8zPH409xRqX+mzR
LGNq9fq/X4h/sEo2VKCFqJBsxVblyTe8kIPSLoHl7OkFo6I5JPHXWIHWpGgnvuA/NxT0H040+YAn
WVYoSeH20EJrlDtwQnPEHHIMSuYm6MFrnnjm6gez8fsLmwx1P8qIqg24sHxZL/Vdti22ztraZVfh
xl+yUDkTj9YjRNbtsHRmL/4i+IVv+Q8XPBn/TerrWR1HPXNNrOwk/1kjuGawXqoFnesZLdy1iJ8i
sPe9TXCnstPW1gzg4eL4ffheMJi+++/uw1SK2yqNaHU1h6BQV3fCpcUVE08gE3E0sChUnHUCodCK
pVlkveVE0OHJhuD9JFq4dW1uXrG5vUmDZB7Y7oXtfDv+6z5oiP3wVnxfK7z7nP2XP6XvX4x3P+C/
9vZ89FV8/+zGFce7Hxeqcu9ZStLtyZgX+RuMLxr0JxxzyscDk5mRTh/zwNRpFhlG5vly8rs0nIil
M75LS2/RzcnTXhTLhzP47+v6BOXmoy0d0kccBLJQUPdPCwD//27pPnwHxGhLMATSTWUyj/3SOzAe
46c5YlyzIilm+zjlJylhpMGOYJsv+9kF7LJN5Wtzo6yIUio3nuYS7RqdmJ8//O68O+Vkdvwnf3dM
XCpIbFHaapNV+Z/97nw8nN6db/JB/ecMp+9vwU9P8N1ZJ19XL/E0oNR6tw+lfFaQNKv/b/auq7dy
o8n+IgKM3eQr0426kq6yXoiRZoY5Z/76PdTaHqrF73Kt4F1jxx5gAMtQsVN1ddWpc1qwe1KwpLsd
pHvVHzQFkz/QN3pdgPhyRMKGYF8PQmi0celFBY3LHnqX9chbC+GPhUtobrEl9IKIKsD+Es++ID45
QYqGIQqEgYgHksoutyOFad86fbdLkoc4OAOIVKftw+lbay4om9pgllgCPzgUE2vksav4zJM0S6XD
wvGYeyQrSP/jKSlowIYTBoHDywXVSl5pdzwgaICMGmRUuCy2cgBkZOkaATTRSQEUaQHML78Qu8wG
zFPrY3A1uXj+DwXMixPH3JmfO3Gj12KPIR7AMgVfhUoUmck3fFKF4yWGO2WW2SxU8/28d5GwcuV4
S+iVCzwshMztqH5OnRw6g5BzaR5dLVnapW/h/TJ26a/xMvvk0wzPXYpTu8wiv+uUz8VFUxujF5ic
gY8hoGZdymQimVvqPS5lriCiIL+iiJKGlyRKO68H9K8qiMzO32RszPyVmZaIGsDpO7m4jTzPLIFA
P+30Z6/Y6fQxXl8LQtAP5w68Ph5wJQj/LQ6qHC1eTjWUM0WoKZtQwDVBZ7Ib5UcTMbXF6kIxT3/G
7FU6GShz0feQVHJz8A3vhAiMXwANN2gE68WLyPvxMUNM3Pl+Qy+NcW+8F/zIWPKW0JjEDMkL0PUR
pkDG9lt/DWWFdXMh3ckX0mG41C6jY34BtaY1t0l3w7l4XGrDmt04E+PMMD9t40xMMKHuF22cpWlW
mbvpc6d57oUh/ZoDttntE8AG8+dVVlX0H/NjOyYz7f9wSDybl4HQGeVxmJGYZJ/dX5Qeml2XyVcw
k/QZL7+5orKCpkvkGlRexJuTiVa+qqg8F6ppaIUHMASKnSz85Z0Vh9kqABruJTQGC0izysyl+7sK
8GVVgDEEYK8ZkEigm0EG2omIzDUDQbyaSwLkueJkRWtI3EL9J+6dy9PX5tx9Ai5rxFcozlF0vL4O
st5VLJstY8nj85YCpI/tywzlI2WsFxa/N9Mm4QVKMWn0DZ95UQRlFEkqEAXQpzeoHuq3oX6v6LVV
mZ0NDvlNtUdC2yx1/Gs8nfMWpz9R/TsUq21osupP150O8RkDmlWotYEm1kAl3Upua7MGVgDsx9JP
ZcutxgrcT868ufp5ej1mV10WRuAXzrrA5hnfuerzKzKC23DK0a0jMw8SOeBStY2kbgeiksBMjYsM
KJjE6PVFhMf4pHqzHhNLrEN5v6Vxq76xBEEIQRBEMKOw7wXUtkjc96j7Svrjk7SW1pGdGsdOpwYa
UA0kjgz0z+yc4xJAYPYITeyOSzp5eDUkqTvFV6D6Cv1tdK95IGbNlhg6XxJBb0enUhXOH1oNGrNi
BZQqYy3z+l2WOCvFBRWJcOtJwUFK7nntR5f2RoiuRBkUkImsWBmYxCBZqkPNhkMPqCpvB681tQoN
fKqKmvitrHYo82y49jkJjmHXPGieo4ca2TlC89Q238LyCrlUftikfmuBn1APavU9mXwiUYRZFOMR
ROZideNc6qqYA26FI+sEdeWGayyklowarZSVW6+F2tHdSLRj7QcUD67wjoB2bw+pslQPMcCQD6BL
LS8kCeaWk0pIxynIyWnYSq+XE82rdV5Cl3QnAGfaVd+4doG8cDb9ARIjooyUOjJ81GsLfq0UPPSZ
Abx45HQgnvaZHugLfmTJCBs+v8/IuOnebEqiASmiaYIEB/96JBJJ27b0ASGpzPun8+vjxYOq31x9
P+0SZ1NkCDn/ssLMF7Qy+1KimC9g+vRrV+esBIf5f4Damosu4Q6BUvnv4hKz9FQMIP2G3lOcsQdC
0UcseQ3yzOGDWItPfqaMwvVLYFxhdg6x/WVR5cdrizkF74LhzHuPiRFmZIIvclQZlalDCKCDQ3Pl
4yZz0IpadMOoGVZDSDLdKCG3zyH5W7vqswIOBZmGu8jZK40J7EMhrim/88rvoL/WfREKrqD0KQWy
j3AceciiQX3p4GqOIfDQVYckHRC/WtJeuIVo5blv1pDai2LhuLA5xtiB3YIIXhCcE+SIVPYwETkF
vSwUD3e3mi4bVLMl/rntDGiz6+nI+1LozQ1HJSOpEz1cRsDN5Tcm5tljFkRyS7oQGHGkto0oulGl
S4k/eEYM+N0dFASlDiThd+gRNpZOxdx1pwAKryE8BI6LfZB92nU3WzFSgLxAYUTDOXmBfE3uu0+e
8dkAb2p+XJGJ+f9rAZ4wu2MAUwcoTkYRW2LyGp+3Y+YuNgUob8D6JCpi9V5P3PvilNlSDHA/skjG
ggx5eWBOloeCAkTmNNLtdtBF1rPNo2icZzZA//aPRn++k3WiQ6HX3B48nX/SzO9LrEFzPnxqf5yF
iX0ZGbK8bhAn0UEze+2cRvcQV7a86ElOvg/D6rT7WbLGzOlXWCOCivcgeipQa3s9ts+5n+ZeJArB
000GdyJ6rJn9+hkIzvlNNLHJ3Imfvolm78vpoJn78l8Qbc8PCS98vCqRx0JV5fXm+ReFAONueBMC
aGMfPvJzImUd2/vZMOcNaYAdaRoVeFYV7P2B6Mtb9e2Q/rLEHrr3M4nORZ/YEoqogaOPAnHyele8
M4Kfi1UAAAea4oWjlU2hQlDASeMYETy341dkVWy0cyDBzcAOV6BlynayLtrtRtmmNliRFlw0tsHM
/phaZw4zJUlZlTWgnKR4lupOj4rLQSR2R+NjHXeGG+UgePHNBiRVOUehAl0g6s8g6O7616gCgZat
NjKgi+kljR5LgveoHIOtp9pB+Hil9r4FCcZzOX4OMzDygakbvXUWnhhGoqzLch+qj0CVATb6nYSb
Jm434C1Cw41nuCXk3vaic0fTfR7/bGQoEkqHjmzy/K7AM1fsICE0BEZeOptaUoyKPlc8Wom4EFqL
Hfhz0nWpuTvwH5uu+1MgmlERDlBg1XAKTU8oDxXVb6L72EHIU1ISve1KI/ZDW3PbQ0U6yHHuS/Ei
jSF/7NnyoK69/OClGxBgP0DnYo1mS4jdg8OrBi/kQW1rHd2f0CZOy+tEbswhku2GtraTPFDJAueP
2NwBtWumlQBtxJ3WO2Bao7Zf3IT1vsu9DScVeg1djbDfSMlWkyO9yAOjAotXwF2nGncR14C+dlCy
7wu9FYJNP/B6J4KiTDJlKwPcF5o4iqALEHntwM1Wq48dyYy8iCy1UnRARu0IdM8JBEl6KVhHEAqv
8vwqbKHE3CvrOAMhXyYZGeC8tTRiU741ISjuzuJhl6Y3TmBr/ZMUC1bneZey+lPznmXRM7MWEs9i
pifoMNVGRclE0h0+B6v5CtrbpqrQH5nkriHubfGBrCcND7FRyXQSyYpoYqFPwGgqGa8PvENIfKFC
sL1xqVE0nd2mzjEYRLsBY04SSTraFsCOxt1CFdOQu3St8ee5e8zdwOwApOy4K6+PTB7I76i6ceVj
5ft60bs3tfwzyfrNAHVTjTRGWo9EYYkd14kVasG6Ex0DrOJWUJLrmsqAumNheAgF+1sHtEN8nVqF
0ul99DNIz0rh0im+t3y/4kvxMqD8QsrnDdEuemkUxL0jOBC5ZvUluJ9EZ/8Got25EHAyJFa3BkrV
caGO7LC10a8KuzIhjqPHVrpyXvrLwg3ybYZiFMZSalWZQ7MQAnJVkLjiHzZzkHtoMqzlpt95Gvqu
O2lfFqmlVe2Gtu1GBRlkqyRWIl/5vf+seKpO+yullm+1hK5ULdq56U1MSrOT5H1QH4bSDsHyl4s/
3QAbK7zyPM3uweklCKAebNFU5uNYFjJaKEDjVfG64vB2IRU2iZ5o/xgq4OZr63XWh7ey6Kw6rTdc
hVpAbiNnd03ayAoiX8+G7glQpLtQuSm4hRfxbMUY5D8S6F/Hi0ZiIhw/l8K6KKthB+Y8HR4B6/A0
dnwSs9r5BnJGwKuDbcxo9e9LzKFzbyukblRgg2U0fPJMhUOW00rxAwdq9e4zGACLITZOPzRmn41T
C+M2nJycCnDJKFA5JMFWqVXZ9+eeqaGFUTMyqzQPvH65tL1mYxBQKWkjygHoMJkJwj9OvzqbWRj5
u0QNEQHl2RJ4CSx/r4hg04UEvTGGB8NavYhX8er54cazuI17zl041umJnd01aIIXKLAc5C2vba7l
YjLUHm4BK9ahbX0GvswHcqEcqq27CQ7QVUNppN7RDfR8H+IFXPlcYIS3uAQMqIKQnNVk4XrownMO
+NUd1TFc6BH70mXXuToQe1Zb9AYhgV2i3fv0mGczqhOzL55lspm0RuZKEiljs0ln8jfijWdnFm+W
V8LNEkPyoi1mG32pLSbS4wTE2GjiH8c1mNxdeQnWNGuwhptheVxzfn9SJ3jZzJM5/Dy/P9tTObXM
uAK3TgfSlKgMi9JWbFGzk8Clyd1wHDUGF4wOcaHn6HFTssIM/M7KKt7kncZIgtvQMRd20lx2YPot
TG6+5MSkjDp8S6gj4fP4JOgumhQr/fkh0KFeZJ82t2CNfcPmdVt0fAR2+dC5UjtkshVEZBD4+5gV
JoX0OczoL5EQKMNRNBEkEIwyE/dxZvTZK0oCfQBFFR6FX2bXaEMCfHaHaEHxVqBSAa2ruuBWliww
Q3qHhbn1J7/GwMZa76Vbf4kU2Of31A7jszjMFJF5XLa3NVjk/Wib33rX/oFcVvegthyukud+pa1v
K1NA7dxfvdBdG6X9HO673ioivU31hLO8Y6BfJQubc/45OzlyLxfaxPH8fs7+fs7+fs5+yXN2IQRg
AQxxjeBZdtCzG/aFHQU7mXYGn9+06Q3lCzvHW//0xTQbLU6gCaN7nJz8z4oWX3SLWHc49ThMknDA
46MeNDxxC0HUxSLV3eIYto+xcO5FhhS6gGGkT0lh10iEOBdR9nipIEmyldSbPtnW/iHKbgX3UQK1
fy0G6MzVG/xFB36FjK4OEQC3/xkhv5TE36Kxib2EHmr40FUGnxSGEq7KfBW4iS5pUDnV4G/V2hSI
UReG+zNtdn5xTVzQ1jiNxWXI1UVnXf/D4faqtvWKS0FBp7gpZOisQlX/jB/OImVX9T+qYp3JtsA9
kPDKHy64svTtor3PVX/jhumtJuQXnBuet7JnKeAPIERDTXsfN2tKw0sF0DDwt/e5LV4X5KFvz4Pg
rq+tNAYv05WiPlbFviCQSbjjryPaWkFRGKik2mqfWY0GwiYH4rqypRXfaHX0UReXQM/UnQ3YQaIu
dbYHtvHSjMlZ0IHlSVJNPBz0skH/v2OUCNTdpwz5PA+PcL+6bqudjExdbvnZBSaxz/Z5exxqZLnc
Cz65GpJ97mx47hAmazfeZ/l5n1/5+SaK9sTjzBY6F51qd8FGjFc0sII8APHCeSi6+oDUnbzLpO8J
RI6iYD8kV22Tm3kGVqnWVMvvnmqFgzFmOpWOHmgg3PdC8uiRO69tjJK7xPjl+vvpI7AU/LKwyC8N
fufqAdNzwYRUH3puLB5CJrr6fQh/H8KvOoRzgf5k37+BMHwORG5qgQnAO6dycbqg/9YjDwRxmRVS
5sB8JcvsTmNS8M3dBoU7KOmJAGSwEDbiE6UKatxtOao8HIX/LUFuE/OWX/6Qe87qvVXr3SRDvMpc
KERwnam5S3LGs8m9UWbvz49gznbQuIT3VXxEZtbG/SNoZ87A577JgVu94nVqemdLCcu5l9Qvi8Aa
vw4lkjZARngIeHBA3pDkZnD2hX972lXPJvunNphFlEExV7YFkluuc8e70IsINmmCx5E4gPGO2Frd
rcu6sGUVGio9+HiywK5zcL+VGy/caNmar1ZK1Fs8yi99BLqdND+HesWd1GZHjed0EpFLNUEKlPuh
Fq0hlLFBKHevIT6pnWBPJd9yqvfg5YG+Rf0cL2lBefHSkxDs7yd6586WChlLIIOgYgaai9cLk7tF
0vIQ0t4FcQaJE/AdZZvT6zK39FMLzGYTSai6VQALPLkfuFqXetGgzvG0kZdUzH8+V6j9vh7HFyiW
iXNTOd1/49GfrJXbSj0UcZDZTZ7VR6JAOxLI/9CKjeOdtMplMGba3G2QrHlJf0Z4aYhAwKNYxq2y
RR3NpU8Zfz75lLjwAaxJoUoHrRhT0z0jMtNVpz93Rm+KZmiX69PTP5u8n46deSp82KCszm2rqUXm
kZBWXh1mHvJLOaRuPHFAt+d1ITlXvRysSi43fSEG5RdnR/Q8z4Z9mT/T8JsL9SAxIiZNG+gKXXs+
qjSqYNKCM91BMaJE02vp6KWXgwDHMRygpqW71QNXx6ak+EaX7DQOmnB8YtXkLkPMKRGiK1qsV0IO
ERfHLCASoza14dMrrdlVdbGhHgjh+MLQtG+805tl3vyMknanlhsi3BXBQwdoQDpsFH/T9mOAfdFE
ELPKAQnwb50BzSFpcqF4If7TrZI1W6hE636KJw1UvHIu2Kg1PQtCExdJLMum0PFQEjo4zoMo6EFH
wdXZGaWjQrildQBEiFd1fwjo3Zjjb7XMLHjLS/GcKh6HfIcslJ3yg6GlqAgQ58ZxY3CnSTq4wcya
2/t8rxM13lRoCOBEYd83gFKA95OqP/vueyTtCdptuf7KLXZKCAU6Ll1LomuQXjVbj+p+dxYJFF8H
XuP0GFQI+CPXbqMn179PY0fnnH2CUfN5rdcuGLbyZN1GdwF5lOtjq/2Qhhxab7UZKMUqgNhOHxhc
hvJzgd8cgrxYXXEkNQBD3PvRIapz3YlB16y2pgRRtKw5VhG3Dzw82FzAF8QV1+ntkZZneQc25yG2
c1OhVxIWkkScngeFLkcoUssXfHuTVivabEuVmiWen532yHeQlvOfqkYz5YHqYE5VRQj4PUcNyEHa
W56/9NwnST4r2jsnD+0oCgyoq+k1FKpk36riY1r4YFRtwX+81mLO9DpoWA0VwBIVqM0pF+kR6FYb
LQSAuXBNiicSF7gWpItWZbuFSrGtEufoc6LlQ2KuPFOhgoQmqE3D8fsKwrBDo+1EjthVM3xLXA1A
E2rS7DYtHzVy5LQrIda2hZrZlSTfRVnyKMvR1lfAtXU7kO6SB1wkrlFzTYAowUYr3Uav02u5SnSf
93XXS7dOVa8lX9w5nKv7nHuVJDmSlvVlLZELn5d2iSaYvtgYjnBsxFQvkK/UqGNU8o3UQBlrwP/N
h3tHuoL6WBkdqzyxcD30XAX+v3jXypzJCdJZqJWrITPj7FbKrjLvWwQC4Xx8YK6xN/PgLEHHTXJF
a7v2LjnuTkz2Snsoh6vC2UnReZFcud1WKM1CuyPhToVoZf7NLRHRqZoJetrM3wdCqMfdsXZFvPEv
HQ5UxtyxrtZ5ee5qmu426ZHK7k1CA4zOEn2zqg6KYqJzXc+gxyeZQ3rrhFYFWb84XOEnfXbpazl0
rowcYVwsPDtVb6nIgUOJECUT7SBlW9lbFQkOEjHwSCdFbgb1TshcIw5NjyhQ570TwnLXlqKlef1G
yYJV05Q3KlfuhJogRCGXZf8TuJLIK/UCjOReDjq6siiNSoEmMw11T3W2YkoMT/WgEVebIkBDsgai
whISZkGvAx5i53FlNbQHueIhdCHOFzRrUmubrAgPlb9tgtrQWpOTrbSLzFgzCbhyyp43AqIanN8b
WmE5NQG7L04YSA5lchFWF245tiscYs0qWt+Gy6k68LmBQLGCB1E3arht4kGvCQpGg2fD/zjetzKR
jDb3jQAicfVVTTK7aUNgXzpT5UPotW3d6NxvbqJR98nfiJ4lqNxGFHhzIP09isjHDISDHfZTWCOF
AeJFQFJ6oxB7K0nuBkxwlhI9DhDPZd5NmWAFY3XDB/VFED0Xw8avY90pt0JwmyfiXlUby/Wlbede
cxUSKDS3HdEksWC6wqrlMU1ycZk6/pmE5EalHOo+spCosvoRrEAiy2+9iwEjlXl3EwtrDUieobwM
ksAQMmfVKg8cAZG80Jh++xx01bUf7TsJSs53Db3yuQLgquSuquR1lLobz2n2IhQ/P3hLM7CBD4rV
zgYhoEaV8UfR0ObyOgihIJXMWx8isnIvmnEUr1EBXqhOzAYBExNMnPPOAt0sog9iu3+NhIluXEUV
wloFnjAzGzvZZyYuy3VmOivZKlfpDSAfm9YetsKltBoMjPV8qedvXJg30S34zWTwzFKQ6DNPG3TJ
BwHUU9H4BPgWLmU9N6EILiw1B71ks97akYGnp2gZgEL96yXL1bguSx52JNxEG2i/bSW7R80entfy
NtiwZm+hEW4lm9W2vK9+VpGuXarnvJnboU2s09t1tiwGIey/voZ5m/yTZbExujw1UcyjJvOcKEZb
7bCLS5CctKHdNA38+BMfkYUtPts7O5kFtggJMXCxE2oUB4mwcm20/tD03Lvyr8XhQHr7Z6ytOPP0
xC9tA5Zd62u3wewZh2a4MgqtaehhfL0n285DidkRhx0pMztJqCmGdCfKN6fHPJ/onZhhHpANrXoa
hiW/c7/hbmu+t41ZP9Y3xZNyhrAHRHAZNSJq8HeL2ZilATJ+8vMszzpoFAIktIYCFcBCStyEK8qo
bPidA5pVr/nZlQspmdmRTQwwB1hzaz9LpHDYecoxkG6C7obkq9PrNjsGDa2t4BUHYYbCLNvnjAG/
F62SoOGEhMknjGHOu09NMM4kQq+hkFc1v1O73BLrCErg173zHCBc9KqlfuNZGOckpcRSMPy/hHFO
5oMyqcnQEdMmcMCtftsjWSJvxxvOtwIbkHfDNQbjgjPuXKNaedslrNrc8ZhaZjxbUQtDGMcUaDwF
7WPfgclbk6Lbnz4gs0Z+JfhY+EbZIE71BBxykNQbim81CVoByEL+Z8kIMxI3RMMFH2oDPEmo1/mg
y46jK4ClnB7L3K07SSW+xGmTtJYUyHmWcS2/SyGDG9Hh2h/ctZwirC7ypWt3/GT2hp/aYrxyGDta
xLu4dtBHbTw9QfAJzBw5Ug4j0Gypi3BpYEwcC9mVXBRCxF28+EBUpAOSiwFSzBzqsKdncNbVTHbD
uJCTGXS7tKsIREl2dS3ZAZ8aUnWXcqi3avzKCxbQpnO+eTqF46gnxrq4DdXQgTFOua3ra5nQhdEs
GWDD1b+fvH4hIDq1DRj3D4qqopR8IK0zM0h1NIAg4QMKF2oTI9w5224v2P43eoWOiWqf2aHlb2Oj
WF/Ieoz+IjRbWO4muiXPdJtYkJ+wpG2+1y7pNr9GfgYQ/SVa9aWNxFwl799ICyeercm9z63MgqVx
86J7eeRIACvR6x30uWBpYabhgYxFMvSrQR8NbXivrX+gKjgzm+iKk8COA6IOnr4kuycnxS/busiF
sSpo5d+yjWLnq/gMQL91a8s2+iUuHStYnfYE48ZlNvYrk8zh7NUo42rOwVPvuVfu6tRQ1HblXgu5
YlMIQp82Nge1f2WNmcpQcIgcynBwqcIbrhPbxN80Zq5HJmcJwVohSDgCf96BnrkzHJ1HaWTpaCzN
MXOSBS72nTTDHLdjf50IDXc0qgntwk049454NVLmBH7GUo6Td2Ip2e5Nr5ECoRIkUHdBlCDKAxf1
S2i0u77uy0g8V97306s542QwRIK3mCypoKxhFvMjj98ZD//KFLNobVqktBiwb24byNEgt60PQHxf
QLzcSO3M+Hl6YPNb5NfAmLUjjusUQoOymR+uQ1QYHHIr5LX1ISOs53yfkbmC3HTiWIn6poQGS+EJ
mLhRke7Jt/xLz3x+cCHMhQK5eXpIczmKV9YYP/0JOYrFATLx2Qd3xn841n9tjRfwwcRDV3LUJkOI
+QzR6nWfg8vN2Tgbaj2raNcJttpmKSSc9c9I7I2dUMjEsS1eA8LpmBPhn1XUH3Iqg/RVGDYu2i2D
INuEV6dXcHbnT6wx5+ydznFpTMz5+tidM1siJujr+nMKX+73yZr9LhH/LhH/LhH/LhH/LhH/LhH/
fy0Rz4HYXt2ZbCbv60BsC8HCS8w5ub2/NgB6oU2cWHsPQHU+xpKgXouIBDqozLPpvYWs2ScTCAn+
NMOEch+M/Mcw+83bk1LoukroZofG++sciZ90vdwFKI3v0IwCjuMByq6DoerbZQbC2YGpoKMF1QL4
3lgMcQ3FcsVrR5D2CszKJlhPTAd95I21/RaaQI0t5CzGYPTNyKDxLvESjyw9WwQd9VZBOoOR8Qag
Z/qPh8PNIufB7OxNbDDvpg/Mnrg0HOa9FDt52Sb+HxgGceVtGhu4SXBWyIZotEhpRqZnhsZY2S+s
cOMdeltCrvtbaGcoML9DNJdANBc1XVEVtDdEBJ+EDZmaYEkHuBiv0mgkSkmEQid9aUjg05HCpRz0
HOycQJt3VNRSFEp55rz9K2Dncx0CrwbFvNQ+oUNgPkX4ax7Z19pXpAjngD4YNlUp6ONBrfKCSJnc
Av8I0OfVB4w+cPIBH07lzY5Y4AH3AbEqiMx5xiBPIIzlZHCqilhYSqLoTX5d+fWmlwH7HI5tdu92
1Upy3Ae+qtaF66/KJLeiTjNaAFW5tmmNIvBNkOCv1DQwiBLpdfVzaBa1qeeSjtMPHW/Xycx8nJBm
yeD484lBNfS8eKgBMHcVXneynTeA0z0KTVBhLNw0cxcb6P0EVUShA1gGxoP8/TrZXOQxNcCc5vcV
mueYpcnECgtUGoLeqeiAcl97Gd9y9/JNpOrVYDqZTs7LCwm6BrWZ3/39vNXUJhN+vLO5ZK4QNLXC
XtOfyPQ0l9ufmmau7Y9hQxaXkPEGseeH+CMNO+kKKulg49+6lmZRq7wn980xuxEPp5dvYecT5lAL
USNUToot43mP8nDHJ5vTv3/+DP91sghzhj8EGJiL5aYrxYT3Xz53jNf423M3V/p+dZ4Zr/G/Xfqe
Y36afu8bIM+HEBtzpWnI5eKRJYEQTxVkZrk/ETY0J931yjSz8urQJXLFj7C6TbZX7oFBMEf2MojH
WKJdbkD9aPG2+FJEPX2c5qOFyaCZLfG/Fy3MHkbU7AlaGsGdw8qXfN1dNLHJOM/3gqBmb4SJGcZn
fgzCM1tmA2GUAASkChU2wuy1pKO+mI08gK0RbAagXuJtufJMaF/r3k61U/PnwhabvRImBpktVnYa
tA47gOIyk6y8C+28MhVg0cfcQmoUu2TdbUtTNpO1rLfoZYztfu2eL8lILg2b9SVfPmwW4f9Fw57f
W3+tNttu/CmMiP/Bnf0yyoQ4n+fOZqODX1uNMgf2AxH+uGnZXJKgaNA9hgi5AjzR67fEu3JJs2s3
scHEOv+QvNHrr1JxOUJUTgN0GiAuEMGz+OzAU5qhDDo0SnhnNRApCtJL2VWk7Vp1KWH32nO8NcXs
o0B1hSog9bDj1XsuvY3Lq9OuicEAvDXA7JfCj4pKCRsQvvqcxbeS7iW5LvG3hZfqQ9IYBci+JR8Q
QV+2VeG7lsvoqE+3YlOfpcJgnP6a0fG+2VIQvRhTTuCOYwUaP0wG9XohqQoCQSIQAjk98M1iJZmX
llI5Ut7mEdJpWbnKhsROudCU0IHokGPU358e3JIx5sH1MWPzzl7j0WkkayNcgLlyPppYZvbRH1P5
yx6L1/ogieWclCqByOufw9OYlftcNvxZz6ehBRARMhK+rBbjF6edZx+4YB/RFAlBuyKzPYlfQr8y
t7mn38C4EezAdzXzzd1uMhqmwIIv8nBeTF+DqLgF14piu2ukeq35oOzOz7uSWpLrL7ii1+mlP/wi
2IxVqKZRKBQwjjeHvCu4Bvph57cR+sa/dd1N2v447RGWbDCTVsR9kTUCbFTgQAiuq2iTizcfMzF+
wiTh9xUmmDu6zKAhCAmCYecK5+JQmyo9FskSGm9pqsb9NxnHlywH8yx430CYPsQ/NpYEgm4w94vI
yTMr4lOI4bkRuixzHbRMemH2K1DG65Ed2PSQVbr7o7kbie+fXSM7Cy6jM/+8WBUr7qJeL74IXh+n
t9/CLB1HMi1Dqxs2oN1vW0swazB3N2sfVFERiFfJujD6tbA5vSVnQ5rJBDBLqbhSh954FScr2fbQ
wfOgH3LaApPHeDsuZiWFxsXVP3ay9ttsk9ndWjlKx7TV4/tm6+i+mZx5Z+SYrju7sNXD0gAXzTN3
72ebf+2L34yeBeN+6Q57fVW+/Rbmno7LjBC3VbAShmTWq+Q88fT0sXvSrEoPN/kmt5sb8am9y++C
M84+vQ0WNprEBlx/f6MtWWAuiRL0CpXS0mGn4ajU4D6CnsjpMTAPybcTyNwRXdOmsethAlGgQg9F
c5VfZqqegbrSpgZdcdvqGD+ru+yGbpTr07blWaf766S+yGFNna5cyDzJYVumeAx0aGGgB1G59jof
LBvHvIHwDdQgVLBltGdpXBmK4psx3bmQSlGHVQ7dHv6+dAvoyiRmlY1CMNUB8j9ue5uGh4aufU3e
C0ppZQW38mqb9/ZJIJtxcZkN4Ojw0F2kPNE+hulDI11Xwq6knqEFh6K5IQHkKdzM/OCIGYeY/+tH
zASP/72/IJrKI3iDEKbC8u8OsuOmuQJXmVri1tmij9Iqdv6+NiWrMjJDXiiOMEX4t/aYQ6mSJJFp
NlZj9MrU7gXQC70Ylc3azvd0q9rlebL1FxZ2cZjMSf3yYTLH9rOGueRumbv1U93tCyzq1+v9rati
bl1NzMUBLTYD0qqK7RnKOjuPrhJgmkC1fZmfUbQNNlvZJNfyeWeBO6o0kGqgm9ooTP8cV/I22oJD
zDp9pBe/irmM/5mvmt2PSJv9GQXKzEPGKxVOUHrMVfGidVQagQm2ShNcYChxuLZycXoWFjw5q0Pj
ZaR1pQHmCL+t/IfQOWuDBV2qcUefWH2ZOdiV1xVcXiKsC5xIj8GKk4vhwmW4ZII5xO8xsTRRzLl9
z0QtmRh/PrlVPaioaW6MiWq1gxztKu0qT5bk0ceZOLUYzD320e21tDCM23lPHDR+8akRMc7lc54q
S0vF+I53LdX44ScGxkL6PjPAY1rc/vDYhFAQpUJpGPWw11tRUEBtoHAELbpat8ka7SC0FyUQhYMM
8Clt0St41qXirsmrvU/BCRRcn3ZLTBrv7Qcw+xQxpew6Kj4g8fXA0dODphcX/Bk0q0YyJrMUdRXp
dcPZBXps1uul9tnFCWA27j8/Acy2/vQJmH0rUjB6QlhUpUDtvt4BSkySuO3Ri6qp4aqp8KDwNUvp
oZXokm1S+yaVwadMNLPiaisCM2YdxnrugCbxnCi7NAKBYl4txYhLH8VcJf/IR836n8lEMXdPkzpa
rXovR6W0BuGYO8dMU3UhXnqDLBlibqD3G6KzlwRgobwsgBlNeolRJheRElalICnesFNAm9iJxyTd
8/J1HXggC5VG6lW9CS6G4IF3rpLyvEqePO+pANZYzUC0ClFOr270rLtzYqrL5ZNKDiqUZ3MNr8EG
/ImJCc9iqCLYWcqrUFBGSkWOPktgACSNmfaQ90lvFAfRX+0YffUkRyB+lGM9Su8rf5NJe41/8oNL
X0V29IIbLoFaNBrv3AfRawY5OeFHHrfnGngx5UP+X+x9aW/lOJblLyKgXeJXUtvb/bzbXwSvWiiJ
Wqnl1/d51Y2u6NcxYUx1Vs1gMEAineEMm08UeZdz7z2nkszQQVoLHkcneU0sB/yH463jttvG9ZjI
l5u2jPUl+xTl29j2ftZEldlBJXXzZ3tm/c6Y/5pNXRlUUTq110pkN+m6sizNoOf42tlRjpPSVtCm
rd8b6yanDcQhT9BaZE3V+jK5kY3mO9jVKvtOtMMC0VqtAf/uij1ePprlOBdhlU3MdTIwe981zYH0
R2pkfFllmBtloNDCuZTrfu2qjQbFVdc7iplwSzOiyXoftfesB41jOGs7F30F5jHLIeHR/hCdXZWA
/t2Ye+igAtcD/kFp5L/aksIoNbNtpnXXb/sA5JdRtS1P85PgZgSSkGCIrNguflr0d4f410WvDFiK
A9aYHRat98Om3fbIX6H1EbUbMBCHZJNFf37DPz7klW2SZuW0RGK9Nhj2bjge2kjFIqLcYjo34nJb
1ewnfcUfF70yPn/NopcnuQ5Mft3ZK0OUTomwbB1P2oXd3gyHU3fKo4FddnY8VT9kD79NiH5d7erm
/NPf41Xk8Zcc1t+FkxeySzQQUNPzriW8V12KdGkq3EKluFKf2fCYjLP/5xP60yJXB/QfW+RH33F1
OP6/7/jZd/zmuoHAHnysqCpT5/pwKDE5npAKnR7VMbOi3q1+MpW/Dat+WeHqZBRzJc1kvaxwbvbp
DvjruXkv3s3bcldtyLYNi3PxkGpM+yGe+21E88u6V9YrNzswZhnQFFZqZm4xMdM75knB2uYnsOen
la5O5f9gpd/j8r881JW9Am24TlMdm9lvzTsVDs9j0D9ePND6bkMSfNN8Q8PQe1425Za+/PmGX00V
/UfW9Mva17brr3qRPz705YT9EjH+lQ/9+6LaLw99lSmVSqxalqITqmhB4T9QyACkzEjcHXg+WEGH
LUCtJTln442y76aVMgEdSWSuTIKX20PIOBZ10Fq3Og00/SdVuat2m//+Sq6QAisDVfg44TgsW3Uv
duAsclNW7py77Nbbae8OxAeO9AcWxN+GBb+YjOtuCC3PNWkvWHTa5kdvq26Wlqn35mm5Se7UmzpL
RPIa0z//fPx+ehPXvTf/2jdxueLXUcuve3Jl5P4BM/rTClfm7F/zqq8s21/0qn//qP/Z6HgtsPu/
3X34e4/0n7//Gvv6nzRS/i8uy9/XukoU/rmNjj8milcm/P+tRPG3WTKI322bUmg3X/cmgtFt1UwT
mUW2saIkgujEzvMr7h7HUGyssONTnIZn6v8UHvzuOHt/X/faXtZpTor10rcrVhRcWsl7Nw/+bBx/
WuLqlP0jS/zWC//6GFcm7i/bvosPuzataHkEOx60tj3jmushLxIPSpw6aEObe+ntZy3wcp6v4azH
UmwS+QOY8ttE5pflrhx+Pc6pNvXojus9iJYuUPSpn9SsfoiK/9YN86enuvLcAwRnk4Vo6IECGV8L
+CDZDAMb3ue4DHsOGbloiCsOVRDQ8xVBw3P/mMV6cBHSc2/o/Woy8/7PZ+iHfb6eOf0n7/M1J8Q/
uM9XY1b/gQ79/XVe056q1JxaqeH0ZPsZLA09K8B14fiUf3U7egvQOYAOKoQmBi5w8fMn6Jj8eVv/
1ln3hzftXDvuyqGVnPEJQAu8p6fs0+LvLad8uVmP9kHsSyb3Kd5vGziHcj+yNx0tED/qEPxwrJ2L
Bfklhk7KLu8mcrlFvhYNvhaYvtgOO/043wLzW49qu/LKz8DAV0fWkeCvmSd0qQX0h+v14wu5ymD+
D7yQKydo/VNeyBXXxX8/mFdJTQrlqn9/IS55dSAnXDNKIJRJX0u5ceXZGMI+sSH29OElj4sBbSTw
BchCbWvXepnz6lir/pjpuT+hOQlqQhAMGp8t8pb0Dl8huVgkCadeeZJVaCegbKoBFRrbrHgs0Ps4
ptYPDugne3Y93PYvsGe/rfL94jiu2fmplL1rDKAdF4ww0zdjc9dyCGYBqW3iPqyZ9O9yP0dLCEgJ
ftiPnxa/RqX/0sV/MjnXE3D/tMv+0yG/HoL7v/yQ/zbdxgS8abgAUsG3c2W7vNWhKq8qdCYetGgM
uk3L0dsCZ9KHvU8iFZU/dFQYiHJ+G/78fc1razVZdVXKGs2eOqOdP1bRBPlLEZC9LhlKNvNLetsO
YWsfrYRDdLTBaddZP7N+QsUrkH2Yejdm4Rs967OYZHzNA2v0S/NNtlG5z2M5HVqxdTwfpXaTRqPH
k4IPaSTykOZMWfgm6xwGGXf9w055IuOiCMaMuw4n2Wen74bkM1OMvHvFri/80WLGQ2GwzAjpsq/o
fQHOg+/WhipgADUx2CIoMBrn4rOzHiQEzoL5NOnPTR9omIEaIue7LY9Ozu2El/bGLE5FHlpp0Fce
60nOhr7j43Ea9qXHFcHTMQgdQpUMQnLqprCjyYe0ub5Jb+bxpk5YMx7dlXXNtnSC0eyiVY4RWcO2
MOL23ux8ek5NLbZmXxx1uVePy7drqtD9ru3AeB7oFJKPMWfNsi+dWyetMSgBxXtur8tG7z5cqpgp
95Acxb/dbwXC8SIqi21xM6W8qHjv+evGvUVfUtve2M6Hhh+rjKAb/ATKavctkBrCW3Lr1WZU22/N
jXEeowLqUND5uy/QJg70xmZezVeDrRprGiisvZpFKNC23zAKfRP8Zudu7D89dYJgJn6uuCG9D7E4
KMZXt/hg0xH84xmim5Kre6JxiKLMTUD7XV1vqjQw0JsOHcbqa5qoT93nGYN4wtinUMNa7Uj/Fs02
RYTNzDa0P3XJVc6N9z7U9pbg7rlwOVQX95DrpHUw9VFhHFaXp+o8ta9iCvp2v2Rn1UfdEEOTTa6s
NHy05OZr0JF4gvgeq27TUA3Pa4oafwTJuewFAzVVx9YMgoD+dAuN0KfWOxU6v3yCNqqrwHqeX1XG
OxJMN/ZwhIjdMga50eKsx+Xku/VGp+geOFH8jA3gzbefkqzmoj1aSwB1Spcy+Z6XDJ8CMnypiKdb
mqGMe+ijZWSG2nhzOCSQ0WNT65Njib5x8POUfJAbZ45nGqf9Y40TJLY9Hvp2dPy++0jQJQLBvJLT
/YB2Evkp5BYKpOM23/Wrv9SPArzDA7PJY5Ic5tmX9cGzTk27WZMUVe9zj1EMD/KF3ACmKCJUxDOQ
4+hMeY9ZGthPFEIZz4700zZaKr/46HH4U040v18D1GMnqHVCVXVgenJKz93Is95v2gNguSHzZ5wc
+5ZCN3KIVHv5I0lv7dDBrwSgWUQNRPnScFSB81Y+i54pdzNBcjSJje+L9OFNpTLmCewGS5/oO9qi
0467NkdBPqF3zhrMCtcJL2Fv9/d9GeC4GjrLPuW0SfCuIWr2vJqbtmXaeOguH5hjgexZ6Z9NH69z
lDx2eUgWbH+vb6uvcuPmkeZyQNric+pZukD2D50fX7gt9hANFm/NnUzvrJXDXiT0e8IvcFgSe9kX
RK+4zD5n6CJeZrNsBqlJlYeGHCEyyaGNCBVrIwuJdrT61xrFfFhw+wAF07q4wKZeHwHibSVEaEHg
f2wVR7MADtA0npqekzIAwO7pLIcJDEF7TwMKtWoCNUULZnizrpteMVf50LfjfbGfjXM+4Y1vZHU2
vd1UnvppJ4tAFRtxTj8Kj3vjoYeeowkTENl7F2p4EMYat0Xqm93GhqUvNwqaujvP5B4q9y0UWVld
s1Jj9hIvxdESUeF8Js3CLHenEPk5zPMCt33qoK8BK9A/l5h9eJjRONNCJdofl+eJxKbLpRFqRdB5
zHnzbHTcMO3LWbi+g1Tr5eee1Of4WKEje4UEa4DPRU/agZaHVg+grFovj64ZLysr3tFyH4EyA1UI
M9YTBotH6gcNYh7flut3p7HmVseq2CJMfUxukIHeKofyx1a8ZSeJYy1iik6DmU9DUIut5UZVES3d
aYXGq/NaJgwyqavhr3Fi8OWhBWX9dOd2t9W8zQkT1pcjFI4Eqh1os6APCqxa5k7ckj1UWO7HXHL8
ReFw9+IiF2huPldQgDGat7XcNzZaF/YdSLpuvbN6yj4XY9fOcfe5jhyXfKCrPwnHJynULheb10PD
7AYH3ISWbSZCPaXh3I2+5kJy08aIAi7+QFGihtKp1Owgv/gFSHjq5srMtIYuK14mPmg5wgQ6XVSK
lY85jIUxM8PYdZ1gSny5bX60UD/IKeR+nPO6VsxSCYdUOhzwWzlH1gDRzdGO1ayfKqgfQymQBlZQ
WHetA63Rj1w8qmJvp3dJepeicy45J9AoLnO8+2AZj1I+NOJoeFFV7uZ1K9U9fH2wYhJGg7BrwEf7
qMihWkaepvissA893Vvr4K/02JYta+EQl5bPyBbn+tszXlb93UhePC9SycuSvOjjd4n/5+qRNsog
l2q7lDciCSp3n7kfVh03zVYayHLSTwQkmTb6CT6b4WHGmwZVepK0ZnMuGcW1MrVjIuAeZeXr3gMo
WsKUtLGA93WTrx4dK3O/68aUl979mhyE0RyyZWZCIMMX9WYdb8FIh086RessIzpuBCKzeW/V0dCU
XFrTxrLgRN4XCb55qMyuY3PX4WLUNeCB+X0i/QaEh8GAfYa3J5A1bbVYA3cbCukbaJ9C77nik2dH
M8Sol9LZdONXgmf3TKjZ5KfSpDtdTQND9gERYp2PSDCIZUMgyGGddm8mgg3EZAlx9jS/sa2Tq92U
OuwNPIBLvKCyK57l1gFkIaesJ7E3uKxY7pPkzisLOKBhb+McTKXuk3nTEZ1nBR4EclFV89nNAjFA
GYHThnur59vQvV7WnJVwt2li+Sma32sbwtFkYnqWgYatDvXxpCaKAGOOinyMG/FR6ha3CmfbdqC1
bD02dXhVScWl+ZoTCK6Xkrlow6qMESrQ8LF2y81uL/DMtHqz6u9aTr4ajcj1cGJWyBjnW2NamFsa
Qa8QiyIqccZ7s89jOr5mw4nWuwJiyVal82K+Swvvra0alpY6c5vCL70iMDovbMSjMKSfj2fNap9y
V70tFNNIlBzmJjUYnTyWOrBvcABJh7ZNreR5qr8YtemnJH1MTRdy0Hj88WA6JMhSyMVXSZhluGyC
pakIBUbxpc67FSx8ePKxrXk7Z1uJHzSgY2u1WeR0SUDSJ1m1e1UEQhzX/t4kr3V2ngQuL5rSuqqC
JDWcpr5tte7U081seKc2qQNhZXiPjw0OcNk9GNlThmdW04PTu9GSIC9Ne992njNcUgNjSLQ1uaMI
S8zGX2udDVREGX55YsGbapEGhdT+aJCFL5dv6A8uxBanRY+F5/Fm8XhKJ6AG8iE3X+tu68mc9drg
S/JtAGmU7VknJ3d+HZvPwYY4XjxWHSDIc5N+NA6oCIo76aaho2+gaE70r9l1d9nFAKpD4+A3qTpc
kkc32+nuobtMRZmPxJj4Yk7M6j5psvXWWwNUSuCpsMi+cbelOhOgF43gsreYVkA1fpk+VkuHl6mR
r6yMOLo/5dtCbM3mZSluLANZBAhHk+p9HGEjWouR+Xtej0bxqPQbNUB4nEx+DlGxMkUjsYmwMIPp
ogfXLvyqgL7Y0j8oVTITNi9Rn2V67HIbfaaQGE2Z7h16FEw1KXih3zQW8H+5K9zXIql5L+4GaQUt
utXKS/yHN7DM+X4YH+fitoJEabnXoWA97y5DaZeIxYxG2K8kuSnJYwNFWf1t7RFh7+sVSuA31vwg
yIvsPjLyLvNIT3dl9+ToL62jIwA4dLoedu3LNGYgV4XPaZMgqW6p8aV1ACdG66tPs7jK0k2LXTMG
wiYbQTpCZacgu254SxU0tDuL9WW1TTQae9gVO6uwoe5Gs6d9pXf+CmXwdm1P1Msx7DunG0jZbQZT
RNLe0OpEoVKr4Qim+Yw7A7cMxXAy2dxwpzCHmRQwHRMC5NW9bRcghlBw715ltqHFEoy6Ci+WfUEr
pTV1RwnRutHIYukqlmffItll465dXhftuch39vJYmvhsiGn7tIjS5qsqztN8mJGgFNDenk1uzvu2
gD2fsB8FtEMxJIzYxxgEk5i9c2G5luSzsJAy2jprrPdGgA8FasFSbgeR+dQa+DgdjORptk65sQWg
VkwoGVQna9TRwmkwXZxKoLHOstWJPC7meKjIHEs67Ywp85cB1q3IfF2uNZ8WcIENLVsbI5xlf9sg
mBr7IXSrIoTZeB/mNp7HwNVHxMMdl0m7r6aJGdYHlQhd9Cbo7Zl17kuG9ss8z31voH5hksBI3pb5
W6tL3zU+DH1D0VfgWQe9JUcTCYuFDi3iNduhF37dzLxrJPesaKJFOA0D1/WZF+VOFzNv2gWuBHit
89SaWahaaHonnw4QgBJhqrRwo5pHp93W8nF0s3hFIqKBTqXr5WlKjGAZZr4kxybJIoX8QQ0kaAzK
88YIKme489yMUYAAmW7wFqnsOkyxUbahUw6Bhqjx0A8260w98AA2FAOa+BErrFlkG3c0g29f8odM
rT6hWzEe7AWXZoIapDgM8wOdjrSKh76P7CK9KfsUT/VYAM4cFZL8wgyR5wlT7fM18S20B5Oe7JFD
pwzyqxsy1zxtvWBOJUf3K7JNMxRk8VvLeh7hRytgHMSCNHy+1JCczXmGI1u6NwQC2k4RJv2N1YqN
4w7P1iR9WZjgERA8mXpOx725zMioPpYmQnDULIM/ICXKptOsIFkHdzgiQXbrFkmWwuBCtXOxBwY1
A1IsfHRmriXIYefbucqiskuxvL5Vlhtb7bpdEeFK+ybr9BvLriOCblxtGLeitpDrIMntdgpRCKpD
LEG0tWaz30JofXYwoIp2Y7qix7lDmmMUvqW2BNa2uJSpTA0IguabSVzmOh9IfzN6iHxa55C7Na+8
LKYr9mnUuac83o8z4BwPqaYIWgQjhV77oi135VhvLb0O5oFspzx5nKfs2Z0mv1cltwQUo/D+bXh0
XbpslMYmVeC2XWCN0FFcO36ZlrzP+kg06iTNBi3CAz5dw9cR9mNKmGnOJ2fRHilpnycEB8qVAGNW
NlQwRs+9iTA1r5iuTwEopmO3r3k5PmayCyoMGgvCsnb2Z/JU4jumGnBwXwxYqLaMkuFxkPm2LNWL
Sbczmp/0J0LMwCZbCt0Wo/QXx4RleegTsaWjy6fsowCWAQn7AJ4Fguo0lks4uCfXRFq4FiEKkYEh
TOSeNaeiYWuqxQrJdJUmeNFOOOfG2Zna4wJTY059PNrKzwyLLbYRr2bNUowstEuYeCNvcVbs6stL
ERSvbnQxA7YGCEyKAnmrmJ/G0XlK+1OF6AUt73arc7ccDpWV3UxZ53vOc91GXnMxhW3cLXU09mYk
ZYfYxj5PZJv0/b7sEcVVhhE2qzqY6Qkvj6Ur7Ak2p++Q05tpmCCd0ptj18++pr1KK2WkmCVy5J6V
66ebgxVu1gPXQwOzkYcKHExEw2SkN+Hpu5Rratp3BsI8w4tVAhOyiKDGS2zWh1oiVOvX0J7uSs8I
Uvkx1OsdQrM7TegB6Nj4DM1nh2BXw6Kv0ITuottP6WE9bzDe4Kty5va0qdye6e5eJQoWkXLDeGmp
CEaqOMVMUK1nKHHMzJu/3Qztz0CyiEo/esPcK+BqWboGlKrtYKCjEEJta7cehiEPe5IFTu3cFwgW
co2ekmnlOj0U1V6HUqwmkUwPXy2SsYQMvnJKvg7Ib2YLEUDu6665c8mLpeFOanwQat8QJ2wBOtLk
3AFfFYOMS7P0E2H6sp04GPXjfDDYaNsnN3vM6MJsnRz61eJNc2zlzWCGbn1M9a0DEJciNM0fbeu8
li85WAGXW9k4LLNLY180wi90eztN1t2izGOCHFjI8ka2iG9AFCUuwf6qv3aJ+FsuMIj0YApj4zjq
2Z4KZoxjD0bplM04oHqDsK25aQvKaZVDAOtiQ3CDxyYsLBLatjorSBhiZUCnlsEqhLtucpAZEroi
0Idlb0wd1/SS2622tQxAPxIZukbqcBZn29orxwvA6cHzeWHd6vr6hLxfYLxiduAKppPdyX0PhNZd
tv160oplo5D+mJRwfW65NtjnEsgCLRFM1n3D5gYTIUYCKEbfemZ7BJtWytRKEDS5xw5bNKVfFFmY
LgQf4WOa7Jx630m1bmYAJiYCuawuD30CfBGwBBFbF/MdWj1y3UMOkYBnrH6dmocajmHByBE17EDI
9wIUEVOz0/R9CfO4XkaMFPJ1LdRIYJvCt9wsqLLbJnsytZUXg8e1quOQ1mCV+2bK46CA0jpvvd4F
HoJCUiKAsVfm0I+sJPt+3sie+KNnbpyxZq5pMbf/npGIIU5F8z5o9aeciVVGY7MvK2DO5MUwBG+g
KzsKxe3mCMo3rgMclekSwRxysypQMszD1fqimcE9si/LOnBslAAwAjs2K6fWypaq90dbRpoEXn22
Egy8YbZtUh8iM2C2qt0M8pWkiVIH6TTi+1EXYdcV3MjLb6lBfXi+b4ptXsGV97d6M/DJGu4An5fd
qXUA5KdfngswWitYUhvb3K7jTH0ZOjCZrArc8pusUUFJbDfVxpTtNtPceBnlyXH344QoBzLwuPcp
c4UH51ZvhrrilIysBuooPYQ+7XgSwOFqHQiGBmwOvmZUApfRvDcRL1PrbfIw+FFV9xolvtbukyQ9
N0YGSOWlqCwu9MfScGNTwCaYcO4TCh444x3SJRPesEuY2wrWYnYIzA9MAAccxAjIxwxb7Turjz0B
KlffVGukAQU1i5w5dR+WuToRsrwXTu5fIAynrxGBw9DS8jQWOmaPbCQdRZDqLuA9YCAn09mMiLFr
nfB+FYHECI00kXl4d20+REmKq6enYZcO3LAwtgISC/hBBQiRZulem+Du6wk+gjxZF4pnq9nWOqAv
NQUtrGdelZsMYWBJ0TjSA+ZwNJSCZr/STQRJNr5ObGi1fZWQvQSffNk/jWsZ0Pm1GsadlpwaMIjI
+iRBoCTzO+o5AK8ypgFDbYdi7ykNQ0BIGzQn0jS1GSxxIkj5Z4AGdBBc6TiKSdEFlqZthKiBSX0m
axJTL/KGDrg5PqFb7tQMhJUWCB/zrdQAP7QDIAp71zvJts2W7QBQNPeMEAKB6LZFgckb/UrYYTOP
AOFxQ7I+kHLmxNVjG2T5JvLLGTVyy+swIwqzDZ59HO54rqx4dB7svvK7NcUIIexLM/jzZB21FuUZ
642ssGVk9HNZRgi4w1671Kum/eQJXgPd682WZabxYPTlnZN+eIB4Fc1DKfqYXKaoILHqpZg0qxFW
et+d+zr0z0V2yZLKl9rMg1qae8+2WYZ1ht69rarC1/ppYw/TVvTeoUJCoXUaTqO3a1f6IOoJiVpx
aDRohSRzNFD3UOZoSyEbMnpbmZh+i3Lbmla+OxeADPKtMtBmawBtr1J1WOvZb9IsGobhRVtmgzni
IdNoYFKkMlbjBPbQvQ6uCZ8/Nr4OXKQq5kfcMaSSl4zTVXlcWSsS2LLnlbH6rQZFZWMK5+Jerem+
b1QaTdXrZNTRZPThYn/phQhSglulkyzsJovV1tkkOU7zCBDG9Iv5ayRvjjrYZVyWuFU6d7SNgVM1
DslJeg8yvbGcCUFMnEKVUU/2gANZt7yacHEdcKVOudgfc08WzU9h34Q1+NP6XaswMbdleyey/lLe
QM1v1I+e8di2p6Gx/LW/Jesj3Epbfnh16NC7oRPInk7euoX0Qug6nyQNiUSuca7LU2eWiCNatAC8
NNpLDsbJzip9MZSRZbZAgT/IsslRMzFwMrxpl8xbusaFFfdGjqTL4q5qvsZyCqRXAN/9GK1bKnYK
eOXqe/29sB4VUH2dPluKskyhWyOr32Q6c8/Rgapm8VKi5KbN+pMxZmgb7+5yTbufTaBtObmx+xsd
xqV2IDk6tH46H4k+7W05RLVzTta9XnlhIozPbNqX6lChcte24wHN7D2fDOn4lt3dpJ65oqD74K42
wt71u6oyl/X6YzMnn6IecamVwVW3+Ak8GQWEshY7NPofG4DxVBjbul+wDW3YI7Vzhcvz8q4aUYMC
7m1rwGa6p9QZjjIDzI7g2aew2wXc15TcZwQDHvONA2eRmX1ABjDa2R2KKB1qe32Je4tyjN0BxLem
MO1kbBjnFUVQ2oQekg5FtZZZNc2CVN3aqdgXqn7zKkjHizHMqLFZ8PXy505NIQZMNi2+Dln+tz9r
xPKtJrs8wY1JqsPsONtV05muEYSzDliCEFDp7ntVqWCoF1+gUiEaAO8kf5sb13c0IHE1RZVnaDci
3Xti59boBbQdSP04zl1T0Xg04TNQ/ESmFRrNcjv3W0xmbKRCJjkz6i0oIc37JBtThFs1H6vXRKG8
8J17z+nyXqN42/d6ONgYCl2h34yU0UrfpH5u3W1FVbBgz7rpgIaD0BoS3xxPjkdCF3+9Wb9MlAXp
usSF44Y2zB/pJBNVwmr899KNAKriWTtUtstNffVrxMf2rkJxsar31fCpyrd8bGNTtXyA/inq1B6A
QYUMP3fPZnmss7cUngfqBSxzPjp7QaowokZW3elp4pMJsfSc5PfKRQWxqUlcrdkxA6MKSM+mSKLU
NA2bvvoq0unUEYTWmvdEco916WZt4sJwoxEePkkHeHc3cFAx1YuPqUI1fr6bcTpnAymz9bRYZ6sc
T56hYp3afllpwE8yoKGoyOTFowHHyC6xsVuMgS4Kg5HGYiuK0HpqhuO60RCskHKrwNo4IYqbu21T
FxEsLRmhji3UtwNTKvsmXvX7FJkWvGFhw1It+XiPTMcClJB/eMKIhsL6MNUlybVqDChrdLeudVwr
D9ZYs/x5PRe4wZx2RTBj+AMOYC8HcRZNtZ96sQfRXZzlOK9KxcO0Ix0Sajs/VI650UdvU8PkFjOg
h7WNRsuOVoKC3LCxzE+Cmpv5IBYEnO+9/l5MbymqJrq5F2I/oH1jGpEgn9D44Thnezy2CImNdD4R
lJUIypVi/Sj6J7o8lckXAgRWL0dLxWMWahjGRdmRJhvn39j7suXIlSPLX2m771AHEFjHWnrAmitz
4c4XGMliYd93/NF8x/zYHFC3VVlRKaLFYl2pZbQyK8tkkumICHcPDw/3c6JNym05BUUJPI54/B5l
DnyJS8dir3J7FbDCGlly9arvDlG59XIAh2x5fxvwWzI8Y5lMUl5W6NbPNM8egvDoZw+pN2xGEhqx
O+CYNIT3XU4MOXmWh7uCxuiOAXyXhPROkVgxrliRqkTaUj4WJby9fBmoy9xfkQL31Die250Kxgz/
Ui59S8LVahEd857Tp6uNsRf1OFER2l91yD81dAW9dbVIz72jGB5zZNq14jpX5EPTCEePT3aeuCDd
Isev1C3FLMqmm3zN+ADH3E1DngtOfJSLW1/ZysmA3DBUI9qKWmf2FBF+IDp+KiGgrpZcvo3VaXHX
jUIvuOAiQ71Hcx1FX3K3tkYP2dh1F+EQWpZLXuFgyKhtKJJ25fOowBmV1egdpj1XTnjcv6fE8kPt
scmaXS+WCOqrh7581oq7XJFsQAnanoZbv+JGVi9TLUVc+lT5yWH0tIXbdGs/ayza8ReJVJs48i18
8ZpPFRitohdej0zBslSXMDgEOBeqdtGGgxMpPKJ/zyJJgbuu5oqktaGkkt25xcILb7XUX3vhQswf
lcq3OImuItU1uCx5QlSBKypUHojBMogM4hSpjtoDnLKo+ySCad7HFYrdPCT8PU6gpubCBr8GuSUE
W2z4CRlMn5pDhxuBhczhzjcyORwmeAcWuKfaEvWOXbzWQAykISvKLxplHW+U6DmTtgRN3e7VIH91
i1v3NqJI2rvxRiKJIexIvvBuEBq1gi2SJ4ryDYLcBPXWsjBuhNzF7RC29Fvs1uH1qKGeCfuPFx6l
Ti+r50IBe328ELRFPDzyisl99UU74XZ1tKgPIS7cVUARGONXHoU8IkqPDHmHfYVDgjRGHYYR5nYR
T78k7NRFRXQc/HuUZhoj4DWxq10PjgplB9zUaHjKVlRwJoTB4hp72YdmiHudr6OLhLHFdYtIoo6Y
AooTbhpnN9GSnwoq6DgNoKUKuaRcu0k46TmPdd9CSDfmmyrDS2zAyC1uuMAi2Rq3vQiiEfBGvOHJ
yFPecpE9xlNZAXK11UP16EZrIUbDmilFGyQQG9xiCu56uImuqwuVHhrUfXXCKlNMP1g33XWsrVBn
FleOFho5f+TIvq8QSRqFevCyVYOlrZASNnhAcyAoroLbllsq0RO2dYguzKrWy1Wff/F2Mq6Y0hH1
W1ASK/CuVc2m5A5nkkg+1N1BQh6htfhm0WQYr3Dd4zCCowFBlKDZcMhRtqjzDeIPF5UgkeEDSnPX
P2StM16ruSUqV7FkBDjLf60EI/cWb5dv8+dbK77V3zF1un9IzR/TgyB+1vx91vx91vx91vx91vx9
1vx91vx91vx91vx91vx91vx91vx91vx91vx91vx91vx91vx91vzVnzV/nzV/nzV/nzV/nzV/nzV/
nzV/nzV/nzV/nzV/nzV/nzV/nzV/nzV/nzV/nzV/nzV/nzV/nzV/nzV/nzV/51lhBF6RqcYLoqYx
kK1hQoeUSiXYYvk9GtnD4l5wK7N8xdcIt6X/wpXbpAJQSOs0dBkIx5maw7NQvCfyGbDWzBsDxe2y
CbkS0EWArAX0nw7IJTuwQNipp1asX6DL0RrWnj0jehraD2i1J6IZiMNBUuWayq+iS7M3R/3l5XmT
69eXhxlBc2NkcA3/yDEyJZ0fvrxzc8yUd757joXzcyzxGtDOZUpZjGWaik3Ki8EE+tubsgHAsW2w
KsAd1S8AHWW+tIvEEXUVENPybb0tt8M6NlQjNABj6ABFz3x7yWcfh0EQ/8WPM2nyD5pOBaIA0BON
iRqjBZKbdtxIQWMRize8CDgmdxeiZ+/tMZ9HTT+Rwqw1UVWws09S+F1pdhYIrZYA1rB6QM/zDtpm
jv0NQNUMtKTNWLI0zeZb45uU4wTxWXE5V/A7wN1XFpAPdYCQWApItttFYTxQPTYKcG8DsMcSQQIM
nE+Tt/Ol7Eh6sxicxnCd3oTnsaMtWbp2sAmW2razO5MaxPQvsqVnPGamb8WOv1X2cw7w7aXhCUPp
xrcijxYHTFrUPzbAXg+iRm/59dtLMyeEwcx/3/rPrAJPGJ3/V1oFfrKAv69BPGG2wZErS60QwH3j
LyUbbQCWuIwc9PEaQJvWv6pWuHUtIA7OuYmziLd/MxmeMLtfwCVVW6tQ3M5AW6stLURLsbND4XAW
0L4c7x6IW1YIubnJLf8H7KyTSb41bGYL/DiTnZ1wZk/8oAmfMwTGEb7P2oS5VWUc4Uev6ln6IHRx
/O7uecK4w8GtkoFo0Cre7hzl1n+u94nlm0B3MojtGe1WvE1s4CcsOLObZfydk84zHu1jpU8G86NC
/40hU2YUuhgDGoZAWFsPHFD+AOHqgg31bWd6ltL4hEhRZlT352gbhfOe6duIGJUtqOqC5hQjakfe
1KJNF4RoQEffepHoFIjN3XDVoU+7uORHfUvHDafco32KH2tdJUs/u/FcDRB65YWfhjtReYj56mbk
CoMDKGqRofW7NN6entkHZrT/n/7AcyrDWMu7VGZSiR/UUiW8IomyouCchc9PAhSAavaSm7tg+jR7
ezQB0mip2GCAU2UCfsuuDX/l7bgZ9rKzA/smVGIMkXpNEucehBL07tVEBJ7vjITzDBcnIpjAgiaj
JwMKdBoXAj4zNIutv1OX4j5xki1nadMeZlArseOtevRfgMSULd5Wt/NR58kjsFGH1keeK+ERMquw
BkMwnkY9c5QjuXftzQYYVnq38LfF00+KZQIG5WPE0rMb9slomYAhwXE1EHoVx/X+kkfTflDcROOR
1gdZkXTAnFdkVwKgJteeWm2VVcDZAYIxF5skuAizTO+UQo+Aat0Ct4AHOj7pNAt4D6bW1KYsyMYA
rCYQZgA0V5Yewj5Y+DEw9gEaAWzCCT5r6mLP440Mr1GX129PqTCnr4zvrpQm6gZfw9h0YF+veBzj
UrNwPCuyOieGcqHd1R7M0QJVvS2sh3XpiLfdjD6dd18nM8x4dyUrMlfOYDWh9IULcj0DiCSnXrZy
ZnSKZGbxl7D5mmrPpEyMlHvkgtvQbdGBDYyUAQAw9T5rYl1Gcy9tnQ5t5XUJtK6V5Nmiuy8j4KPI
1tvzNjdtzAYBkCJXUQNMW04uuu5Asru3v392XSadPHFev2ZdJg/5hgeVGA/qFpUqdQLMXHb3IRBb
8tu0XyvAKBzsql2F4f7tQc9MqvzrfecPGYtf4DvnRsn4TsknvTJ28CalKR8I0m+pXTiRAcyvi2IJ
IGezm4mdzofG36yLZYgC5lpSBjGsqzPCpbt1t7LjG8DFNfO1dFEuWgNw3Thwl0Zkc2boqO8KTk7k
TzNyosv/fOs+z65z8sSMV2wjnyYChzVqLECNgNIn3kVWtMqcF1Ev9dqpLq9jiyxSRzLfNoEZi2PD
3J+1uFnVYPzYR6vG7EQzbu7jJpqfiQ5Z9qaPiQ4nvXnDobKsTYVCqrYU4VD5ca+MFYBygZPSzpH/
zXgYlp7pH96c5kbBeLB3juI8MsI3I3wlaz9xGz/vKOcCPYVxVP+bAr2/o+/I0fOiyEvya27oZDaj
oCOpqEH1KO58KDgg6XrUvVW0Vc0YCXpxnQABeXl4252d15RvQhnzzqXcq8s6BMBpuQi5+zatLbUc
F28LmR0aE6b8IUN7zciczOf7hiZOIc+PDgMwTwoWjWoqsxHlbVW0Y5WTtaLXZqJ/6fQM/zS90J/A
goMM+ouqA+XRBBiokeq3rQ6OT10FAWVt5eD2zA0k0K1qUS2+xAbgJfW52GL2AZnI/Q9/wLOZHI2I
KqWqJlCJOTISInpiOZRkLWkxAOauerKXgD1GC+C5d1/eVsSzfvdEFuM+goEmjdJDVt6CCgdMRuAZ
+zkJjDq8Q8LcfDHr+VPzJUyTz2q3JvAikqYSVWQ2cci1Sp8MrkLW4cbdajaQ5C/BxpQAC6m8Fbmv
EmB19+Jlt5EXOBHH6kbhFkW2qFxTDYH5pUcz+YXZ52EG/6uf59xaaACb5yWiSILChihNEoR5nBOy
jgJBp5zpS3diDKICgIeNoDt7W7VmhLGhyS8QJgmUEo1XBU2ZHubEeWpB2Lh5KpC1nIA4pLFSZRuJ
gIhVV1QOVu8Y2IksZg/6KVnn9jtNkqDKcDY8FRn7HH2ZD4rpbKdWm1bZBvVdJc7tdtPz/mA0JzIY
JdXimnJtj9PclHlrTdEA2pUZLSpwPINg0SmW1ALPzjrHTfvbE3k263c6OnbVPk7yNKa3xsysYTSo
TSJHGLN8AEb/plgpT/muXTw3ZrOs9sNlv02N2QvuGZlMVPGutZwZF5st/pBxnb1KOVlGickfB3Kd
h0IypTN11ZHBWBvvFKsziRlagR07M0ozHQbeWLrXC+wTU/9Jaa8XXT+IQ9aUqqBAVonKDE5s+VaF
3xnXSSWboweCOSkyg5yABQDMOzzYpr40gucIQwzukNgWAIvqAyHT1TYDSOcAHb7MhhJAtU+RECz9
DpyheQnSJvBa8o9VeeEBvLuvLQEQ7YkiWXXY6T2QtznP7AD+6ZdghsE3F+1VQfZaBE6/4pLILZim
vtAW8MMdOfYDD4a3/ODxuR7FvE1A6eR7EvgLAP0/8aV0uDAMij2NSqDDi2YV3XfBWvDAQokb8fJL
1ANONgU6brfL3Vsu3rcxkF4B2peB8UauQdKX3vMcaFvqTZquKlBcCRHIS9uNBGoirz7GQOJvAADs
K56RFapBPewo8fUo7ZUMmLWqdxG2yGUnmp76Oxc0Twly0xGRLhr1JvAuYIRIYkdWVdUWbZbixKIB
nrVErRdqKBs9iK9GDzh5RWgqGbDW+ZvWV/eCKBgxr8xUWJxNkmoni80cRDsqNBKVRaRpcJM/WN66
OCJ7bnj6s2IIS3BfGdcADjcA9W6CdsIUcPcazjnFcxH66TNMMc6Jfpdc04pqi2fI67sOJIHF3u2I
LhKQIBRADgVAexzfBM3XGbOaE8vEmh8ldta+mB3u077+ne2LCTV+hX2d3SFlmSiiCsxckb3EFcfM
rZoIm1U2gNznKuTgKfOFBH83Y1DnMq/aN0HsVtyPShGTchJk5SZo7C5Eq7xUFtUWJUm64y/IBuw1
q8TMt4H9k6KZPesDRZ87sZ4OmnGgo8xXMoiBUIEFMHQpXPagwpgZ3JwIxj/6PandtJDH9bjzju1l
sgL+tHAPQt3LZqkuwBZZ3IoXb8uc0RmJ8Y3v1pmz15an08c4wyIEX5JcY/q6CozP4kGqMrNHpgvX
lpwKahiQVWk0euIAkdvyI3g3v6bKFd/ZoFUDlaMG2q9HbB0AgL8IAAY9JhaYE4EVDzxnGQTFRNn6
7VMp3r49O7NPzVj1v8ZTz6kRc/b4FZrKHDI+QlPPnhdVWdaILMnIfzCj6ttS8vNYGtcBmBXjJ6+5
K7kvby/3nAhmVB8mQqMSIjEiUsq2M9TgsAkaHyFQDcobt07sJD4GnDATaZ0dyIkUxqrfKeWsnp1I
YUya8tJYlg2P+h1BAHuOZKhCPeMS50Qw9vcuEWd3s5NhMIpVyvT3YbgVmOLUe66INoF34DtQnlfe
ISteStD/eeUF/JPeaKHlqy9dFOtgGrBclehakIJcaBu6V2HcGkW6DYSrvD+AS0aJwfXDXw0hiDYa
cHaQYN2HvcXBrSdqukQRx84LlrK6aMCM6Q+LygMDQOnaA+oGAhWA7mKu1+NqaEUwH18nBBwfSm1U
5FCSu7c1/zU2+OEseDIJjOr/e07CueO3JqNDQ1JUdBwxsYVX+24QZihUkcmu7W8if3aDnzbwH2f5
mwQmhiB9V4jxVLszOJ01bvLL6trbgk5yI9rpIS/0uQq786r9TR4bUATdkCrgUF+DrM7wh9Ai4Hhs
Jt4/qTJ6tzLiajT6VHmX+/kmlnU/UR64+BR7fbwSJy7FfBeDZvptlT1b26edLBfrfkbQRdEI0VJh
lct0Tzc75LoWIIzcS8cKlzrKSnNCq3SCy/Aw6Pl1s3j7Ac62pp0+AOOcfno1z1YAnApkPBVRhM5T
NWyBiYuSIkkGNXBscMmiqRsw8PGWJl1rngaKS9Dc8IM+KIHu8ceYd3puGXuom9ECMDStgsCbWfDZ
J2Pcxx/3ZHMWMH1+knLwP8gCzu9bf7MA9oagTuUidacySFEF2Q63CfyHt5VPOL/Ff5PAOKuBCjKf
TPG0+iBvRSe5kOynKbsNfipHQRk9sUX0GSkL70CW3r6+8O7U226dzKSV5sbJOLR/3GXOrB9b2BA0
QcbREirfaPsmA7MkaGXAljh4id6BEDYjtzWId39ybhn/9U+aW8a/vUOHptV5YztSGAdGP9qDzukw
488ivuTdtlSw4YJrZVi6/Z5Pn95eyzkRjGP6FSIYF1O/a7ebsQOVqff8EDs4V1WEhj+qKkQSJFVk
2zIFrQq5MMEOC4Zlh2xBDr5u12DZWkVX3Cq10uv+/h9ere8EMqtV0iYB6ThOR6A+ikEpyqUgE+/n
zHtyjYzafyeFWbCQEpqnCu495ENxIxpPYN52xkV9e+siC64Z6iW8p1mj7zZ2uCt5JuFyRiFPhEts
PyUn5LnUxJhTzwOH6Mqrtnly/JlZlAizNZSiV1EtwvjUvtaFBA1VwSGL0rk9/4zv/24kk3c52Vp/
XjvORRnfSWTCWbB9V2VRYDPobcXutmgHsFq73LhO4wRObkVL6kT79jhe+6u5Iva5ZWO2hPfO6eTx
/r5qSmR6jJM5jT0fxO7TDQmSZGB4747ujbYurkFNt+i/phdcrCfPPLrDw209Y3rnCjq+m1xmM4ib
IejaDpMrTxedTub4u9gWLc12l+Wad8ILNBtb8VYxI7t2Itvfduu5SZ5xOCjl+H74DZeHTSFCc7tV
bw/b8LIEcdU62oCke5Feq0eQpd6+bSvn+jy/Gzbjcj5wxs/dD30nmvFDqp9mapFhtKP2yIHtuM1G
uy7RaRsHZuXdcYGDqzEzqPczQ56+9w0le32uEyX7SDOaGzPP+KaPGvOM+b7e858M+X0by5wQxj0l
RZcr4L1FZ4436qNLLWFYp7lkv718c4b6akQnY/kVhjrj+nnGTUVFoHVlNR1EvUNPH4ru5e0xzjmC
1zLWkzF+gCM4V95/ao1s0e/HRgVzE8p4oX94QudUk3E171TNGSlsne97Yht6focEf7EMMCBZZesg
e630+nKKn5rViONuaguWtstuihtuUVm9XS5jM3NUUzS9fWMqKPftgLACruSNuMN7R9wkNl0Wi9KJ
F8UV0Hucd2nut+djttG8VrmgmHI03Uo+xPtipdn9wnOCjXYYrWpXX4c/K3GasRNb8ccWeYApSq/N
QkdZiq5dHAMjtxozM4FlspndpafA7sf949sQGWUFU3vZDA0ElmZ0US8bgNigdX8VH1W7W1czGYZz
JViwy2/SGNX9SWnnDfFv0tjEza9fPrYD5aeXb86CFCZu/8Mt6KwX4UVeUUVRoTJ7fMnDMu+EpEZp
uFlZ0QU4amHFnFEgpas54FM1Iqj1jNXOyWTm5ENknvVkgigCDkpWpzP293abyZ08Zt5A1hx8xYiu
+9wGys42gDHlVmf3Vm0kMCh15gAqnjXfE7mMhyq0Ag/T9mRdCwJu4jknBVmyPMRmKd/wfb8tUbZG
o4cyu6O93XpAJIq1rRvdBFFt9IFrBFxl8mJsNOAsb9zKEQrBiltpLcmuEauKRcPIdlNhkY0auOfh
ejO68uq9mjQ7MbkiqFqvkseKFKaabGQ0dlFOAROtpSFjie7uHLTdM4s7N9GMg/zDJprxk//rJ/pc
ThqoSoomCFQUFPhsRqP5eOwTjkcHjsAbqEM2aAjacvELF95nmhnmudF2l2JxrIcLL7zjq1XXYN05
YCCABr70NVx6Po+RbyZ1aDRFtwyDQ5iURgZgkVSoff1tvXhNb57sYyKviqinxz9B1tDrxda+eHUm
KFk8ot+Fvqh03NZgjSb1REi/Vf2w0htFWUUDkI6aztA6avBZvMqIZHt8c51EqTVEmuGpldUNOBrz
qRGN1bJJc5tTxp1SyHrYZVbTtE7icVYgprgh7kxVjTzd7cpFTzQwZcdQ+yMKdEFdHet9Hm5KVUJj
fmz65U0/3CKWsOq4W2Wgha4e8jo0pda/GEi6a7gMnOGdid56M2r6iw609VEqGLRBSbvbOryHC7Co
dLK6MAZ33VHOqUhmNHy2jfm1qOzGoDG54j4TiN6XgRMGz0mY6LWqmIoCFDrhadRuw5HqNS0Pb8/7
rJowuZTsn6smr4eZEzWhGpoACeWppFJelvDme60GvXwbVUND1qWdLtslXQCnZk+PxQT0YKVOYA+3
s0HP2f3oRCazH32EzDmRjPHmnRfiVNdiW+B2QfBFdHeyls6Z3LnI8WRYzMqjQycNcx5TGXHECLlK
b6XYkIlv8RVOzN2Mop31+yfSmA32J6XNzR+zrcpxWrV8hbHVPRqyXrjmqIQzsfCcCGYje9cSzclg
Nq33DONsjC1JsCqeAu6RPWm7nNp0TYKZEhoFSCS9XkfO2y5mTgIziHdIONfgwxNJVUWZx+02ZbtN
i3ocOcGNMAjcvtZLZZE80LXA6dIxXvdGshR0YZGkuoudbF0t3h6eMD3/Dy7pRDira/lQlUGQQNdM
1Yn3yVGzx2W0ThZ00a/7tWcBaMcJbd9sjc4WbGHT7XzF4As9PZAFbjXmwue552EU84+dDGax5V88
GSy+3GtYgcgC/bOKKMgo8vt+v0CBnzuQPOfXcpNsolF22kBbdUq2kKJ216CcVep7g/beQhiFe6/S
dE3KN0JYHdOgQRwgLsMquQz9VM9rohde8dR3+ZwCMS0RPzwj44j/Kc84KfGJkv81PEPznkhUhGgS
2/gYhm2ZNDFaOuUi0pMx0bXW/8pXghUqL1JbG0WT6X2B6UNpXSD6RiP4dp6icYfUyyCSHCF5lOig
h4q3qVFbBYe0SCNh3cAtqwk9ur3w4PGlOTStNWOec0/OaOS/zpOff3ANtW+qhH5Tticza6CSgSDC
rzSV2XFo7pIObsvrXNIv356jOUnT5ydJq5+QxJY2/h7my6i5VQRBUFhPzZWAW+Q55BOAVHg7hLzt
u5XOhQ8uofqoccshfuFDZZ000m4ou4s2SYw+kZaerKxpUJuuh5uZ2jPihtxyWfpQaF8a7zr0MgPJ
C2d0W5s2w72gibhmHY1MAGhzuNJooSvivZhJhlw3ywjRvZtUBh+jErTtDF5W9TS48iLRTJPMEfrR
qGXV8Mhlx9+46miGlapnfKUndWe8PfGz08HM/L/5dDAx4u/K8e0MyDjrLJfUVsngZHopvBtcotdA
lufoqIty7gyeOuN458RN0dep2v+suLNmdnLEZRb784j7MUdc5ob1r1oFhFth6lfQpNfS1ZNlTiuv
aPISEW7b5hZoMZMs0eWQ6KmHRtLybhyBRCIqM4erOaGMKv9DQv/zuf8/3ku2/+t+XP3lv/D+OcuH
MvD8mnn7l23wXGZV9rX+r+nP/vZr3//RXy4e2yD9mrG/892f4Jt/l2w+1o/fvbHSOqiHQ4Ni++NL
1cT169fjGaff/J9++B8vr99yNeQvf/7tOWvSevo2L8jS337/aPnlz7/x0630f55+/+8fXjwm+Ltl
+iVL/9//rYKXH/7o5bGq8fci/ycC3gaU4qKEQeWnBEj3Mn2iSX8SiCgQFaEhQZJsQlVKs7L2//yb
9CdZJRS155qoAOJekvBHVdZMHyFj9ieNSCLR8F2aAHhW+bf/frrvVujbiv1H2iT7LEjrCo/DJGAU
VUVDhoKUF8rcFUBmqMyVStrWfN7UdW9nXuE6ZKhjh6ihus16Lvr9VeIjTVUBAikUonQv0p5b1d14
fH2XlCNdxOWYmpzoqmZYaApeRcPel/Afp/XyGrepF5rEpa4+8o9FKEimJwzDMWr81hBdvrzjNekp
xLd+IZFgaJWaotjL08zem5rOteYr5Wvplnejpyolhygd2gONPM7mmrJftyQY167SanaV0P4geBEx
SJjLd5Ln38RKHVkDADJLS3BJv45RJmuWtOLXgJzhL+uoPUZjNzxEYpeYHsfz67GTySXx66M0jIHu
1mrr2nke36a0y1B9EXq2RNryoAZKeXj9WZ4JXzXqk7U2gDVAJP7lQDP/0uNjTs+pl/hmGvm+xYWU
Oila1LavrzixDP766tvP/vrKk6he5HVv9FIz2FGrDQ9p+BwieXknjX22eP1xJXibMQ01GSVj6IiL
xHjLZRxxEEPE24EDA/Xrq9efDXGEW8Cg0TaxtNfCNrqsUFl3Vbo82uvbwlu/vq3QUGIHtZhZvJYa
Q+21N2kwRHrHZ97D6yuuk7n7k1dRf6PU94HQVTtv+o+6MW40C64ziJIq1uvPYjWbAfHlyfe7GPRV
FYFKBCgCTSaSgrj0+11TDDwvq8cyXChJ45q1UlaboWv0QKmVLeWosuWn/15fvf6sFzXfENHq3+X0
mnOl+zah7QXKM+h11dL7MivCdayFi67y5MsxTGJTLdvewSCkyyLlq7XWj6neiQUx87GWxYWvqpk5
1qrldV7m6T1ehU2XerrXa1ZWef/9Sk2GtV+2gZMmueX1WXPfNsFgKeUYrIeoOoyoslxnkjRuu1TR
xTivdh1xq93rqypG2UikJoeUuI2V14nkcHKV3TajXCJD7g7bsk/zW7TeArvAT67bTJHWSlw6Y1Or
SPICjiAVc38rKElljnHdLkSKTkpPTa5J20pP04suUrXF6OaiU+Tdrhqb9piPXr4P8/E5qWNuExHk
3gkWdiHHErHDyVQ0cpcNXXAfxjReVHxjV3HSWTjkipeqSDOdConypQdfRxtK6lUvKomra2Gyrjgl
dbqyqwy5z+m67JTrtqD+pTRQSZd49G26eYm3uasPWSDcuqO4DEalv/aFsFj5geBZMe3VmW2SF6fj
18nBUka+X8C+jHpW5HYVjYWfpx5pBcq51YofJH4ZtXQ4Dk1k8a0sXJdt2C0kKV27Qh0POhGGm7CW
qkURJaYrJ8W9lwf3XlTdo/3Xe5peeFgpq4yF0ozhHbZpncAvJhluMXrKO2WPMtZo9Kpd1on9htOK
I4eTwLqvI3Un8H1o5P7IWS06WB2aBpJOGs07Si7NFwVPUJXa9LD2VOSACYE2M5EOD4FQR3rad8A3
gyxHkoT8Nm8ApNAqqryJQzW79SXcmHg0uRo730YyolmMmqTdZNxLCH28G1Vpn0V5b7iF6CHVUIGz
OKPyl0q6hRJ2VuV2dFlWwPzgO5kuPFIEdxGQK3IuzzeS3PJ2O/jNRdOHD0IS9UtKC9VO0wSIHlmh
OEWR1Ue+U6uj1j9KvChNnW7SVc+h5jUA8HAmrDNCqa833DFCZOQHPLkT1KJekNY1tOE65ONowK8N
gh5KHWf1ZXPkQrSy0JzrzYYQYdNUrWuKcZuU+qhWANKQ3XFPOO/RI9xw5/dJo0spf8yEwrtRcvVQ
dUXy3He4foxfQnck+0CS4wvsUL5Rxu3wgB67RBcy3tDyJtihBI9L9q//VWnYrEO52qidil4tP4g6
vST+aEmZPOKkIIV7bpDQNKjR21ZTs4Xr17lF4ECcXlY7Qy7qodKH2I02SV5GG1I8aZUrLQetz++5
trNSN+FsLxuii8DHDvftVTe2sTEoBa8Tpcwuhuk/oN+RGXvA5RxrD8BfwnwTAngpIiBy+d69IiOf
ZnXJeZtBxNk3DrvGhCrFm2gg3b6PYrBdId34FIj1DafmuRnx03XttB3SVKpXhUheXt9FfVIdvDgv
DQkofEKZ0muRyEsVtceHEqU8K2TGXL3DwiVxJgKjOtrkQrGWXDF7zLlt5jcogmwGuuFcPn/sXBk4
263SXLWpGllKJ6KNRsVOz+fUygshuK+12KbekDzjFK/oKpf3e45rlJVHeeDKJBVnDvzg6VImVbuq
b7BfTa+EJk6sIKhXMnIFelgX+GW3Dzi9rDt+4dMivVBzsgxkrzpw6Ley6zAnhlLy5WHsx0VCC/+Q
es3CdRF7yFKFO8NGbUNDelVGPzEwm7Gd00a8VrLq0Y9c+Us4Ck6XoqBXUAXOLqSwEK1cFuK12yZm
HEjaseuQhuKVAG16TRcvM7nmTBT9D3ecVKONJxIPQpvbbSXQa0oFJ+pr8fC6oSW+6MRJbgRlowsd
zY8KGcSVFgKGR815/2nJ06C6x14V9YchVNRFWfx/wr6tyU4bWvoXUcVd6JXNvt/m6hn7hbI9sQCB
QBICxK//GibfSeJTJ3kIJWA8mc1G0lrdvXopfe+ieopSB5soJ0W1pSEf0ppPt0GP+lTDsCYlftPe
pLDBnsm4hBIfSJvuVX7wlu9VJeY45TX8MOXE99R64kis8feV7+VPsSIwV4wWaM4mtUodH34/wUST
fSISdpRoNPBgScg37oidYp6p/5BM59HBg5rGYk7XH+DJ0+cyMPB82rhtG2ampE81vqnzup6Gha/v
tBA8nTXtD53nsmwmkXfNm2FHQrxgURwcQ9Hy71Rrvil6op9ULA7lNEMrXpnwUBdR/9xNFVaisA/T
dUqCbn1Qke02k+uoRyMKuu/KZD56bHZugVAyM0P5EIuYb0ZvhJF9aW+59ZuHwi3Eg7DevNFKuFc3
MHzH3NLc/xoliXqivrppMXVYrV39xMfcHAejwl2ItX+M1dZYkQC65MEbC9hHPHN7l8obXpFpplFQ
v0QqPHmUIa7Rhdp7o8DGZeFe2Ygd4ob6pDHLX/0h6jZuI5rTEA7+q4hot1ExlBe0iHa5rtvrehgc
N96qWPkI9f//tXUUKiPP4VAdPcdpr1Vi7b4XdXx25wTR7d+Spz/Tk7+nI787ySJB9hMXVpAou42Q
4vxeEt8lsZ7jfqbnydViy/s6eqYxC05B4w7p5E3R83qN9IhpyVHXhn/O5nVK9yGRB+4i2FsndxdF
L55MECWTRPdnZLPepVaBe5mi16RL/M8rXU/eoVwxpzgwxbPU9MLmXtz6sXa2duJyh45H5NiVbp+u
29i6odlOj5vZYf5+aEJxsASKgvg/1mK64D//CE2oT9EjbpEExQh0f7fk4jaKTBeQ/NxO9NGKIc7c
pOuPbRjad4/MWSm9/hUbRojV0nXT9frkd3HWVbY/Ni1KeemawEQyObpwSzhoW3U7WjTztyn2UYoY
du9EYR0jLEd4E/tTmpTRdK9QLLpDVjjddV5Uu/Uaa7xyh4B0g5Yh+lVg2bFaNM9J3tCnrnYP2nTd
m5fgvZhdv9hUQNcRTS7xMm/a/uxEfLoWM/B6t0e5kGrE1a/qtJiSX8WSPYRL9qCquYbXV1vthYjY
w1DG1S2y5aZsePGwXloPYd92sCdDQvbXtfVH6tI7VtXcwsAL/9zt3DQYqbnGBuGRx8n0jfPES/uq
53fT1u49z2OWuiMulbz5mfvqgghEvLk6sruesYurUFbL40rf1wMAXH2HA9w7TSb36FemPuLsGw9C
4mYl+WPQTXjJsYIN+4m7SdqNQQ4jM4U6/lL+hzmjl/wzcF3yduICVIoQtC7Z0O/aV1eVqicJG3e0
DMtD46ndFOfs68yTYKuCKU5Nx4Iz67tX7mp7bpb92G1VncXN1KJnpqPPo/Q10H2MutlXG2SUZLPe
SERo6SaqbPa5neGT/Wh4qd67l2Z5+9jUyb07NPm+jLhzFTQwGTJF7+uo4oOs1Yhlm+WPpYVtgqa6
fMqN323bkD4xPvjHOTfBqYiaP0frtWm5Vi3X2OShWRAP0eRDyvKGsogoU5KrN9v0b2PE828OkZej
mXL+ExQPz4xi43Uyjb3mtV9lSJGan0+/3XYHBOamRSSoui46iDzRx4rClw0Zq9z23Ty+1F4IizYh
1Q/UYeyLvnxwwtp+NSTaTzMNv8dVmKeYrPSpcfmAvGeKDgYenF7g6CeHQ0IjmkLv1tP10Hl0ryt7
+oxMeewll2ju/dcSSjtsO1nFhvzYNdVwskVJs5D86BHYcDh6cotEMuxe8upbQLvi7JSF/xBUP/2q
HP8oQ+8PI3jzNk0x0IykaB46XkV7piKWjr7GXHSg7lmztdmDUiqmQ/coeuiLIh181AaCnyRMfg31
aN8VYvwdXq+0LMfkOLbDcLTYtk9iDIajE2qM/BJGd1GfpEnbR88xdd5dxssfblMPaTGX9GGKw+EQ
L5v7PNEro7O+o8MHIqwlpUWy7JyW6+vZer3tjmImdUaGDpgQ48AgPD29sAUwamXT3x2nQMFThRQf
NUjb9e90C6eEIswlWyeq50Ney8c+l8GbH3bNMUgEavSW04Qlm3yQYq8M4+mAvLbYuqYcDgZeHen6
p1VUj9veMXAp6Ulzs1ExHSHlirxq41vV/BQdyzrL3RdFsSiWJim2I8JPdJqZ1WU91B1Vl2ga4/9i
Y/5JCGBKex4i7sV/MYQHqreyNX9Divs5aT1vcKbd2HjOockTfmoa+iysHs9hEf9KHL0f8yb+yEX5
w5uF+zoyp9l142hPGt0kF+DJ8+hhGvzivmJRtZa/5nmJrHiMuDuMi2cEXM1jQqd03e8CJ8x8U8W3
oHSBfFQF34lIq0fgOv5DG9rpwS+V/0Ao1Q9gzfKk8S60a9ptCwenlAThbFIiqHupjTnn6Bultr3x
2xtbAiDy0YWxc/8c1zTY/XuwEK2Frv/YIb0kpmRpBEwIMpbfjX7FzPCacFKfK7WoU6f2VjHtXRTQ
9UaSFptHW3gwkUT3MWqirr3LfC53U6C8Syipf+6LV1OW3sUWROwUssBUUeE8FkQnV1U6mA9J/hjM
Y/4oZuMdEgubyPXaeoBBdplObXtSjp2vsxcH50kU0VY27fRlwtsSw9/F6/vuvgbnxFYv83LWYf3a
tFjXUy+pkA9GfpWccr9BS6SRX5I+KC+AXcYWaW8gmgkxbPe1AHTbnHkXuY9olweljCDR40A9cyg7
rMUCVpy8tRVqcBp5myckZopR/g0IDu4Nu9r37Wndg9dDXNgwrcoq3HyGVAxdRt2oeByWAKtgFB6U
KRIGcZRFYN+XEJkZwl/nhJ5kz+tjPUsXJpi+/Za43XcdeeKp7wE0tU7/uoZeouf8RvBH9bGz4YUL
RFdh1AcVRtxnAGGX0XI3aMiPpC3U+3L58weWHw1DHWZVFcg7ENad5zXmuyJabUQt2seoyp096UdE
9NY8yEFt1ic85BDZtHDafChkAzvOxnwsg7moIHNxY7Gfhxbf8zDM+6jrkE6Z9p7E3SbPy+RKgpbs
jWPNNha//JOj8HQqGw2bMhyuVaklNtShP6gOy2QUohErhArZxINzNGctejWmqhDRBqhzs8lN5lXB
OXTnP+Y80lnT8l/TVBzJ6PwUvgw3NaifKSLfZiPFNhAmSWOPblkVbOuu+T6XvNpGboYSGp62yv/i
6/hYSQ+LdHFAZHNRjfOTeZ7eibEWuyYuPkzVp53keeoNlp6qViODZWWZBuWulME+1BN+Y0dPdvTL
vWpDPyVVqLah4vj0LtsOudmTEN2e2j42G2dwT6ONUAE9NTwjDBLQHTLUCl95/Tr29LkU8nTg7MLL
YeNEujq7eMk23HZim5BuB/Qk8OS+J8OtY2xnG6Qzzoz/Hx9fK5e7EKkqAdRG4T2gEGUkvt7LOk/D
rt3ktWcvNWU65VqzpyaGzdGmsdtytifbdE+5aNhunPVFy65JJ9b6xyg6eomiF6ICik2qCtMAD6FI
hulkuJhOTiNe4tiH7z8r4fsMpT06keEESTbSoCkbEuz7DVByM7bHTut3Gbly43N48kjgXNxDw8Lw
Yw5L2PS430LvoYiRaPplKgYtLg1BO15mx73tyYcRFG96ZWDqmtNNpfwZqd38DHy5y5LCOYjBC4/Q
+fvQ8sT1ZmhL8zK30ckKKbck9q+ecD6U5z3E+D12MMkd8O+1buIzqfp54/L4IgfM515EVTo6As+P
2VNv+jN1SpT7qGobY13fA6CIUqqSg60HkyYT5ZtkQmdjB/M2kfpq4+QZHaq2M20etfjlNnjwAG/L
wf86Wx4DZMPmWYgXGopwgyREH0LqNi9B386H0RSXxFVvoyim6wpz2mXUR2kbKOeAvIHsgqT2v2hu
b40af5bK0geeuABCktndy9kdYFc/nsbSUdAo837rcdneEvjnYluhAbb9/tV6tH8s8rZ77Mf+CxXj
rfYmdkJbQnZdD7Oc27Oe+w136+5WLGv8mMTDXmZIU5ubGAC99nOzx520gTAapYkNoGYfCJawfUa6
N+7pLK8xz3rINRD75fjKJjyuBg5flTXp8p8dnn3K0mLM08map5bQWx6Omzz+gvA/7WF93LA6E1gr
EsCI5bcuoAcP/r5Vf9Gk2xfdH2FwGePqEIq7Gx90cmAImwbTp427m6bj0JVpzd5nE+8Juzr0GTFm
Xb6PJtlIZtLQnVKfXmm9TbjeUvg1VQRv3sm6u0adPEVS6Fg2nutAOvklFg006O6bVMUPgYXnnvAn
4G32bNBtfCPDfNyoznmiiWDn3EQXL3cfqiRiG6eK67Mnkh0xwSWoT+6UqGxuJ3EWkxg3Y9j8wUxE
M5qHxd2bzUZ434Kxlw+dTseqPuZ+PqZFNNiNU4D9mAAgvSnWb2bi509DDiPhBPwF80F+8+ErDLem
rUnyF6XzZuu40Zv13A3TrdwBNnsdRi6vtXFgcJmQM2Yf4De4bO4V9TAlUCST9RBoZ4h2D7kfVWfj
eRt3xjKCnLw+wkf53AuJ6r55wptelDtWqPYa2/CO0Ct/lKJODf/ZAqZC3E977zsJbb8dwmpKa9UU
O1M/jGiNxzj4hzpovnP61uetmyZh/xPt/lqxGWr6IBdgRRbDHhr56JFDWQk86hz6ujsAL5QXJqdD
HPPi4uYEvB2C/pjW8J5OGqjyiypGx8JBHGZOAasBndpWoy+eGghQNmrWAO8bj25iw+gOLdL5po3G
4KYjZXdRS4JbUNXoIxfW4ee19S5DDUDmBzri1zGoAK+PoBcQGNFYyBuJR2CSusvBoegyRJdAPb5p
Nw9SAMr7KZfd189/2lBtDp4naZIygEaYfQiQFfBdTYsDytMbuEYBbQqhDUhbfLmHkKBnSteRizAV
2lm6UG8jinKvXYtmgrEqgzfYD9odbZJwVwI3zvCVBbsVsrPGY5vKjebdCkI6Mza3PK/AZox5ZdN4
Ys8FQIt9hMaOgpX9dX3mLbhWKCdw2nJNoJxEij1H8XgNxy4/q9ZPtS/irWh1x7f/Hm56v9sDxNQD
MuXCchK1pkvfjQWw+Vt87qvOxi7esnMfwcEMsd50TZI+zvgAGVfLSHGWK+MbVap5U9YcIAIPv6je
/drZusCzs/NutM50HemY1ajnfx7c/hm5kAOWKZbYQEVxNckIc/SxqL5GOspMNYgvU+ddi2pufsqg
/fCKpzV4QQt59MDSqgVB6cIXAubi8EYdoTJ2bP7c+BXfd51Pj5Om0YFwc6omi4iSua09sNB56SdM
IuhWvxdoNpTOkU1egsqddwQuL1nTGIF1CbaDnRb0sKYKeJVtxgj9Oc5xmQX1MD9PrldmrcYOB/48
iKR8c4jnpmND+LUwYfA2t8dCSnKry0E/WB8U+vIxallVGz4keD6DeOQTcXeRNDEgBISfYx4kNxTg
wOtlT2RoYEteFfSqZrtnQux9RuV1hWNULb8DtG42a97TYVfZUZLPmdsWEiSj6q+G9TKdhkQ/5rI0
Z1sWSSa8pPhh1LUj4kBrF4FUhVCW0W+lxHQdqqR5SJA73ol5JVOgb4NngHIGNeuvHFjufbLluV5g
yQSygqcmGo79gjdYCSO9uZlC+MTDCHl9Df799QMU+jse6JMAoCilIex3IA35TakRR/6EiYQKoJIE
5Wlqh10hUTxVjo/MomQnghqgaKqPIXBLCA3F/BBXHT02HaqUfGpysHzOnk34YquqnL+uo7Z07eeo
+J9r690Jn/VvP8e4+DlH0E0Q2trL5Edyo7iSX4GsgTOLRHsdHTdBvxWoKQ2yw4blzpc6shOIeI79
dzkd4KZ4iL3cz9ZTA2wOnV7Lj15VdNM3vv/aj1xnReWrgyyrYNkJcDoQuffmjzqGV2LaOQsjLStU
2rjJ9LAesA7wTY19MB2DuUBCNtF7Lht6H5aR1ASpEbCr3XqDEon9HxzYsfY5yyqE04egmpqXJBzZ
sVJtjzo1nIow/Oqpsp0ehdRPQJHhLIN85rKOkmWkoE7YSqccneeinU6+FubqgDRZstCxz8GjxAZF
b0sC5zna38xdAyknyoeOrvD9GC+yl6SI7IZnWVRm5ytLMlYYrAlM948tAo7KjQHV58EI0MWDYZ9m
1efvkyIZrw1m8sbv8a3sPOB16HYb1jsbxvxczEF7y0fSZYTWZj+Iwt/qRudbI2uZtdjeHkPd6UcY
Bv55rYQKOLUB0zvSDX/yAX+xAH0R7Pu8b0/rpUqFARjnpV/3rJExsabfMmG6t9p3I5TLse40jnP7
JvvyyW3MXoPGciYf+1mRq7MjgugLRaEPa2j3tS7j9iBix9nC5CFBzj6624kEwUMTI6moxuTFccA0
bqvlHQIif3eTMsl8JXXmxEF+NoPJz+vIbwrn7M89HLlZxqI2TMkkRZGFlug7avW+9IMbncA8gxZc
1EmeoOM2ib0uaxcoygfbu13vzga7WWLLo7MqluTA/Qte4YcYPUDnefpekA7RC0/6Uz3p4Ink6hfX
tX8pe2BQk0aEEY/6vQX0lclkJrfGdfyj74xqW1j9rmtd7/TycgdKw3wgqOsd0Xza0yLQe90miBF6
Cm8f6vK3sNlKMgRv4dhOgFEdrHRtGVzrgM9ZGFTyK4LHEzI3dyeaJszmMQTkUJT6so7Wg4uYGY02
0Myh1CDa+1FhGlYZ9g75dYo1OziWNLtCa+/kOmj2URdkRwTr3xSf8r0cZ1gjeHZ8D3WZJWHlfjfG
nbNRlu7Z9kGqp4AjoSpyb1ePRKWdP48V+jI3zcUvAlCVQzPjWXh5NsmBboJafOG0cw24hhqoy3Jo
c5Hl2vGeyxGNR1wsCgezAnvt/GzrJLnA3S/GK77SqqAv2CmptICm35x0H7oXsxxAbumNX9Fkq0Wo
HvOJe5mG1HsbF6o41sIz6V83JtlMW2xR4b0CLjbKgt8TF6oaPbvd19Ji9yOmS07QbI5vXlel3Pg0
heG0B/SLVo8hR4C8qENspGKQQxxdk11NUs8z8ce2i4boYxgdJJOgSmoHkKQSelPkrj6vRF5nIVoa
cnlRY9FuoNwosyipg29uEG/ZQg8DTbnwSu+MHx78kKkzkV1464Pc8dN6UOPOzeXhE1LWHnwXIC/M
z5/AceugMKKeDLJFMAcHBk06MP6pOVCIShbujxK7n3wePapF/pRb9Dvi5JK30Xzya4Gt1p2fkZ51
WSC9KVMkZh7yFPFQGxJuZ6GGre/V7leNpWpVX0RSG+gGOQRRoqcEfKUvNivKCE1Sdy8kXrAOyxR0
JP0LAoNVWNIrHqaNp90r1fGWhxEgumJc4NnCa9OwaM4kGWy6IjpciOQcRK2FR7Kf35lWSYog6Lrq
CRj1nHPuItHsUStTNdiKnNBr7rZFz22kJnDX7Z7VEqkHatgEZdI++10LBiAyYOhXaLDQMO73TfHt
k0wP0YokxhRrnWdHBc4XCZrd9Uf1zJC5Po+A84zL2RsNxHCVhkqIPwx9jselbrFOrnnXot6K+Jhf
hFxbxQZ0dxe6OCtZYMVHLvZWe/JPEpK3DBPBOlD6R12QQTQB7185Fc8kH/rLZKcL0MBbG3vmowKI
tQ7auN31NM9q7tcPEB2CS9Dxza1UDXqMl5veUAceHPngbwDYFT+CmO9z4flv4M3lXs9hc3AEq/aE
htOmhkwm45IWV8tse6l1YbYNUMcdkARzWAjCclEYrZzhyh5CAABqjY59WlN/OpZ+fR1jM11h/9Gf
YyeMoflC+LQeWtCEZy+ZL8ZtnY2YrZeWnZYbvehrisbLhtx3/2jVY90RzDHiPNQsRsFck7PnubFP
y8v2tW0kKntEXj45qCrbdTphF+oC5Rztm++DMqn9KUC62zhp3YfdZT1dJjswqWEzDIG6hx5qo5Om
V1/XkVeTP0frtdFH6Fu537CnDY8DyJKrHwObLZbPjc4avwibmlTWDK3SK5ncy8jn+GV+93XooT1q
AtWe4MI73WBMinVPNMRsZF08Q7lbt6gGJ3foAh+6Jmg/xW0d1HDXYITyY03UwrKN7zPm3bYfRu9h
5L3ZjlMkUpE4Nlt1poOf+w8RWGZl81MYsQ/IW6Nn5nrjtmphlaBnEj6HzQDGdM14ZOUAJTTAOGTu
DsWmHzQcYL0EVuSt1o9eZX+yGjkohIYzKr6NzfSiAIkW+YRsBveSxMQ7li5HCsJ8AP6dAoK1qBJX
+oYBJodq5SRITT7QUZCVjP4EJ11tkhkUYA0EP7MFBGVWhV9X3maeKwTjo97bOYAug0V2s/7NvIYs
TDO8oYQcq7ybsyTHTgStprxPUWezzxB6mptvRU6++I0UnxKsTx0WACssTBRb24OL3fQytRaoYU7E
1tGggRyhH6RpsOsEDUjBMryZOghvHkO4EHbVrlUxvdBx3A6lDTHl2WWVLY5cvURykAdvlTaoOYrO
gsw/chvyCwr2/jxAq8Mv67UkmPZTQUV7p3L+medJcljXWegNUd+zxmatCR7GhkIh+X/8DlV6G2Mj
e5MQVqUrBcWG8KJI++QA3n4VuvpueeN/XwbM9T1gVENwHHKqHtE2gyAhepCQHm0d1k3H0TmDPYOu
zmLQ+vrxM/fnEaAWNHFpN6hqyr92eD6TLjRDhct9DkXxq7fJD9+R48lXqkvpEj67rHB2idVss57W
TULxMXFjDEOZ8iXgDhrV3Ug+7ee6odc1snQn5aRYfLwt4sTva2A4TKw5whvBZAFhgN1iwDeGt+QQ
VlGZulEe3UIl3iE0lA9eW7kvpvayqerA7uXYkRaVCRws5Zl1PjvGxbwbEoBaYWnseR39dRBS+Flu
il//nnr5/8y8QMzBkyUMXIjjQ0T1lP5muEqMppJ1yt+vGokQGkve5foHN+ZzsFxxR9NvRimn2//c
V6V+m1Q8LWWHrMKzhrAqXhKCeSV3unwiWRWg6BM6oz/6RZQ4ePWrX7n61RbTFzV68fDk2ellVSXy
WLFNGOlw/++fLvxftCPSB1hP+24M+jGKfrcA7EmneZgHEfwhiJ862pgrg94zC6a5/Mm2wcKKdkJU
WThx5OU6NFeEM7CSgLq/qlK/d4LrinEVffsRWvQuiLsYcP64in9FMlyEhCuGwyBIW0cgbeSTMyJg
XkfC7b9/ivSJMlFa+uBRmnmIxyyo/ij8ZspcpPiPQQ2k2+tCLDNjc1SCV+9N3J2xF+dPdYgdpPWD
17noyndtGd2X+EaxXfvlezk2FoK2pPoPQCj5p1YSrwVxPUrQXsmHTSIUgsuD/Rse1Du2rDyPl/tP
uZ8oApDkeH6vHiSPFZX2ARIk80oRhshJNXcFkHCpGgBh3RQbv3ax8kfjeC1iiGPWkVp2V+VO1Wky
79BUq5c1MElgAMkcuW8qJ9qwuY03BADlzu3rd5j4t8dmjtqbo5sa69h4BeKarfssj22wPRZk8vdB
1AevI3zCwbrr5xXyc6vibEJd3B24xx+rwUzgiVr5xBwIKLUM5586BNZW1YhuOjFkSdf2n793mON7
F1L+MoY9rBpE7mNHjuhjC+EP9NHlS8yj8kUS+dMUCqzEuhBGNg920BGYvdPBA2Wl67uQx6kL8PMC
JiRJZ87lkVAtdpVfVlm8yCzL2vO3eawQK3ukPxEJNcJaseAApH6qBmgQOGleCgY67N/nxVoL+he7
vHy9fgQlagioD81W/dXy/29frzd4LkI+xvelpyVyDIRkJCbT50g0lTrZKMz+utT5QoH8Yc2GM6Yg
yur0Z7wzh+xXnQTxPc4/VmVgZAJ2ABVn0/WUVmY4IgT5HoctueaCxdchBTNGrv1yWK/OiVDADNw2
HXuktNAA0Jh/yqaqRUAVxY9O2UVHDQn6ycY0cDfrsOlgsZKizCYLoJSGJ0/wvQWjNtYz/cg5RBW2
ru1LQcoAWLMYThIE+I3WjrMxjhN/K9HEsEdm9TEX9oP4kqRAeuesTrz4POFF3WtRPzWNE5/5clAh
VyqNO1AkXdHqLeG1PSRu5KXr5rBuWqDqps9rbv9QdK7+LrqE4QeS4r3MOTjjsmufi1l2W2Tp7F62
PSztZanOhSDhabYt/Y8VcNUJ/PZNE+gOSRihCiqkvwO7VUNZRAD37D3fOPs1uQA+n4B+gTis8WLs
NquWpUWJuFtVBGJzSFucWULdD/0IWNOgAxnysiqfZWOm42cmHILk3SkDLcwwzfgMiO5zh5xNItHX
hbnuawck1S46nJ4HvyrlxOBA8/FO22DMptLqL3UJDhghpv1wfbax654dM3byj+tGohYkaD1UY/wu
5tDsmsqYTBoiM9Bh9kbNaG9kyDs/bV33Ci4Ury0E5lek4CmdpmjMqN+PO4ToEDi6BNC7CajZ1AjA
z838sxQj/eXxEegt2JDWZ2Na1lH5pe26EqVN3fgYRiGQjEoP1wCaA0DNfflfhbL/VEIuMzEgPomg
8wgXvcfvCy0KnBZ7jYHv287zM7mErG3ltcfKkO/VUk+xHtbrFQKh6UuS0CfQesGbmRg7TmgWlq2o
QotpnkqKZH/JQ8qh2cg4cN4ogyaMuRPfeYR9Xp+75FZSzk+kUN5Nzsy7Ee67t0a2NEUSqHbrjfXa
ejcSk3+t7ZMaZvdI3O5FMwbryVDgi4jAUBJ/WgRG7Qm8a/4E8cTHCkXDDg5I+zR6j6byXkZhxbbJ
YXFcW/EwI/39PIyzOOQd8V+4Hehe0DnZrTEBQIkxNDwb1ZTs3UWIFpLI2STCyXfraRVG9uhaUaaF
MEcTleWPDqjZRjqVuEntdzfFNdoIGWb/Y1KthVj/nFQBmsev5Y3gSrCK/nN3VP+PsOtachzHsl/E
CHrzSnmbmUqfL4yyAOhAB4Dg1+8BVNM90xO7+8ImJFWnDAncexz4jMmfe+WuaUV1Fcbsg7zOYFu7
9fwHKSpd9kXaIIQpBtaiIet+CPnSGYBSmfK2b7pgVQUy2AZTBatZGF6wXqljERpMMSrJegSfdEo8
0D7GlfCUjh58RFBAKxd1wmxgSFBs49ptdXfAF9C9w1n3pYbOfYiUB/lGJ8BLMbe8ZT2d8wrI18EO
7UGDPZC8kY9JU08g4TJv8zf9rCFbu+x4iky+qWJXSwlgCwVcnbSItg5i3W8KK/IuSXofqHtSvw7T
+FbMcwsJfNI89GzptvEiUDzg8n73a+DtIuTjNTZae4si94H7OLTcO9iRfbwMCiyEE1Dddszixzgl
G1QW0TOcftjvHYEErOXNXoFF97Zj0KzGyltuVR9/Q0nRXq1UvAuCb9kCsRY2z/1wv4NyCr9lgxIb
f3HmI+2T+ZZ1zv+jZYYa6R/kRYT9pDLXgxPWiLvd6B+2va6NZZNBx7snce9vu8InD/OQvVqf1V+j
qHWDVxeK0aPPgNGF5bRRSR0e+izUL5pDEdxAXlHH8mJf2TdQ60+jq1YyayAldKT/M+E6vrQRh/6t
afnKyw5oFmBZGJPwylBiv9TAwwIy6I+ykEEu7vQOGtocaq5hTYFC3OxZBUr1fgbN2xMxGmcUOWim
YfSo2A9rCSHGF+K23bpFzXQtk67bwwEOj1/XfkGYMV2hHQhe+7j7Gr12ulrExoyicU62LXSJayfR
y2ZwSfY2z/IltOY5lZ3qMAKv2da4RKzErjASO9ChT/DMdnul4BTxmhhaVwsLxhYh1KrMh96j+zop
gmu7YLOZoFRY4UMi/Y19vzJV0YqVr6mhDYuqDVaTTuaPCNajlYqYf/J7xKuA5xHFFg4cJ7eHcV78
NzcZtw10JoMLV2hYN+E26Rt6sUYoe6ig8MnbdAw3bdxBGDJbsVi8CSNHXYDbotesqh9VXze7Ubug
WcQ4HQLhj/5D5gZDPrP6vdI9fUXkfbjr2qXfg8KgG2PRKXLQBsXOOgTDkJTHpJ5UHsCUsJcsxN6R
qA5yIUP3CmocPXzo7irsV/E8yhCfv5TO1TKGk/H9QBgMDECjshXTFtk36tiOoMnuZ0COt3pOAeKN
CBQWsDpYqNwnxaYo2wV2G7c9g1CD7EkCQh8qZxMx2mynOoXc1FA/9jYNeDb9ubQm+xbgaVbPtHYP
xSLFV9pW3opyJh8b4ah9zHmxN1YTdO78oKeq2La6bq6OyrItSdTu3kj939Wt/9/qSYRVYUOP0I9g
CkdPCyP5f7QvYG+cMIAlaedDBHlALEaZl+BMtpkk2ckeoBlakPvy1zgMFYTu0zf4wL5bis5BmMm1
meEHo3HygIzF7rNKw2ofkfh762tya53FOUcB/MzQ80HskNYw6aU9jNZcVutJiAjK1lQ+C7d/totA
H6SYGPCrcYcVZ9ES7yEy4mPPaI4DVjwqUiVPDXNWttiCHbHY8GbHdAOHZhKF8RaFAs8z4r46bfwW
Bh3f+wYphXVZQCGBoZ0GSQw8Ih2Lh8qB5jxAx7oJoXJ45S48CAR4yS8NyTveo+uN/tPgJRB2+8O3
aCLjKiyz+imKBd1HKCXiFnD43+Vt6IcpbqZAbu1j4FDESjlhuB8gQuqw0N+shuKvkX03ZhS7lXdD
gxS8/vXcnzcOvq0qMfPNkZ/DpV48cM2SzZJSKA/hbLnNSitobMLiSuVILotPKFRDAxWHux7hDgsv
xmQYdn78AZ4MvBF0xNh88i02Vb9A9bX22xp+TOP9NNhZHQ3yG/7lh4I0P9dlXWxjBwLwtpX1mTjz
bx4V6VOsyXmmulp1WVTe7KFxsR/64knILUfQZ7AeheeYUMDJHk0uUVTCAhpPdW4RyaQHeXtnM8BR
h+u4VuNRw2KZR8aO0/gc95VFV0XhbcA1Znln6LOEeOREJTZ3hxHkYrmCJCivaQAGjfijOnBAhi/C
EZvIkDCRHvmJBuAJqn74CFUKdYgD6VvfqLOThtdSdUBLIWT/RB3gPWqnaDcCiQQH2jTsLakpBOQQ
3dz/IWHa3aV29lsc5zD7ZJ8p+EFJ9/2+nGAJmnInm+Rulol+9ZL2pZscZzuXkq6x0GddjopJnga/
9dot6YjGnWCQ+3THc3eEfipHmtUMbwX+26bt7zGus3WjuZMDjgPNkems2MkZKs/E9Mh+/H7/w5Fq
l6NLoUciTYf1ylja47YrwVVC4j9wAVbMUzAkJArla/vbaduuWusmBQRpF0KfiznXup4fq855syUz
TYt57zPJNpo4w46Odb1BPwE1Bu7EdWQuCV2I8skp+3XJ8fu4NQr1O60TLkf4v8m1TCuK9NC+eHOQ
YXZoa2ChMyM7+wYRSyFBGsGGZD33SxAWBzfOqe8OABiB+3p/HbC8vbQELmGf8uEgU1fDhVYN2yWj
7KXNMOk62hNPd+pXgUAYePOEbI7+GFUh26pupJul4PGWdmi1SDQ371wkcc7jKDsVo/957+vohJiH
QPl5FBNDr5cOXUndeLnK5vAKZ2B4jab2z6Hzgec0EICV4wlU2PRvfrQ0kid4HGSOyIj+hBITewlN
qXdtmzap8gl5sznNyC/bb9bcS9Ze0vi7rHfadyco4k2EDaDX0q2nmz249fITyFl/wtI5YMdGNu3i
UAFBrSGHFY2ULwApoa4o3GZnh0kXJfuWJxqoTGesPWG7syVL/3X/itIZtUDvIpmuVuwc88jZVBEP
AN20PE8Wnu47RxSwnAkyvA7vFkRqluQZTSXZdER177CMU/izPzzt0pWd/weUY/Z28LAnRD6wOd7Y
YTe7dHdvi2svCcbt3EGtWk6iw9Qlglc4vLsVQeVZVIq+DAMauRh+hZ1dZxDaFRjnszghUiKFWmQO
NgBEKGQ8aXCGG5K4AbmIqTvdP5jWwYNlfOt+WMEA395HtJqQKlIub1z0OygVwuNombkgLNnK1lj2
kJpqa2o89yjv5WHCVrY0K5+LGq14GIQZ7BNTtqEcUpDPEEXqeqjpcOZltBXMLUzZj7YOijsvryrY
Q0fHF1t4Pja2BrSQHBTAv2CzXfYRLklwLrgweEZBAmqh3uRU/O5TxcDNGfpbgpu13zNnbBv5S/JC
NKlOHUVA8Qj1iOne96Rv3Y8aOa22uY2H6Vdsr19A7TA2EEzutYkTwUr6PEQ+duGk4UNcZvKUiKrb
1BVqQ4mt3E8FCQ74XMlPcLfvLu+HtyhEZOQ0ms259VfhtG/e0L9CDz2uoJPRH1U7wu7eV/AUx/Ma
aBlSXCjGGykaSJEWCF/dmPc7iQCaV9YDMm4L9wUdW3QdYvnu9vAkwz1+5gYgqZj+UVVGOOYjS9PI
gpIucWG2hFpW4S2OQrawotD4xDryJREUdLMHCOACRA6Akv7EBA1ljcdXKqDRs9+z7llH96nKHYZ0
BRJYbJKJ0kuQDMbCX0WXUUOgby9Ux8zlwiHjeW6eJn9sLpSjNLKqDbifmwtSP6pcDwPJ6zoAHut5
zgZRIMjGqLA3bx177wp+rC3AVmuPpxfAVuR+yKbqeyja8QhMDdq6bJqhFkbXbg8pnLtzRXf1ELsI
U0cDHLVJ91DW7cr2xJER7fjwH6/vl500uLZI+zuCBIhEHrjnhgCnTKXDnG6/ONW4ywJUOhk2SHyB
UINdJ+Y9VwYy5RI3OYSZ+phhObDd8RDzDoJ2hjgSw9S4RRpvYUPttmWQnFGAZY8EXXDOSR2+2zOi
IPzLOkywxdh667pDX9OZhhR+LX4OHPmrrSD7hznvzQtHiB4bKNirBhnaUO9lW/t9x6VEPh71h61d
U7uOrokn4JARkj65Qw+v0V9n7hB4+/tSBcKxgRc+fik9Ri+Qc5D7gWTDB4Idhotw9V5Q2v5IvcXN
RSy+dXUJEYye1Y6VDTsmuIWvUGQt64KBthlbqP0pVmiPFuqRmSifUOhsG3OBBm/BBk3Y95mtWabV
oxcS9jzrIdsmGneUgmKfTnMGaRdQS3v7FU2wcxZUaIkTyB3iU8Krj9onrxc/eJ/HGKI2UdCtoj7s
8egRjpQ0/Kg1/FR6FMEToT8zMvQvsfi0TaQdsOErWtyfHPKTs01fgr01PsNYuIvr3r/cq73F+w1w
q8shmkKBapld9DH3mbdfjFwcWQIbW15lk9NfaOD96L1x/tEvD8qYGEATzHDm6mjFLakMp0l3yhDH
n/Yhe7IoZpNIvQUzAhLc3LNCzsn+PlOpMP9bA2oLiFgdJr9J34KeCyiW1/BOBatwrvuzEw/xLQp7
BI0AjdMiwBpF0+4sgzK5NRO/P561KeJq2fzhe0hEst8fPJsr5cftK+c0euiH9ruOWqwcyFh4FER+
uWMZv6WuRzbF6HoXqDSqI1OHeU6cbVIkyW3gsKSQpp5/QI6bO5gQXmIWN7mOmHpAKchXUaOxmSo0
2xDeblTa8Be3Eu5jwKu3wYiyAJ+gwIrD1wJV3BZ++n5tRTUsa8R+MsPWKSXet8P2VqA6oD1xJpii
tb+GkrO+WBU0sH5T0QKGskMGKgA7wesBNZqzV4yU79Rl3i6EA2431yR4gyzpOEtIJtwZ3bj16qFv
Sjecz8M66o1edkiK1aCn4iDmSp7mcQYy0pMR6rREnBwyYZ6Z/Mk8g3GonQtpxHs2A8rCDENye23b
y5/4jENWr6LjbKyFflDPp8C8xD7bkVo8YhZFIT28dk4IgyD0pq/d/D6aaKJ48uqr5hUUSZQ20E5E
v0ST1LsYu9Nsra8sSclnQdvsEY6z+Klq2ueogysLa9A/XxVqt7iUCxvOcxgjeKmKkFn/1xlX7p/H
/j4jlGJ1bsWf1/Gi6i4BxY8SBO0OEr7xKKuRXhcPfU/XQLgcefJdwEUOP3gAWKOfxNGJx3pNprH9
cKCpjXet0z15cPyEUB+8uykuxlmid5z1DzwqLv2UtlekRbwTlcT70OqLanwY6FULWJbMfM5q1Dhj
GxsbJ4Z2Vpdk8LAp9msJ1f0prboB80rzYu+IvpigmC9iRDV0XQgpAmDcxiClJBLYYQDybtzyPdnM
jb+gdILDuYQr92mW7Z8z+xg1jy3mMXtWpgSeiAI5rgYfjyDYXJM5bY52OPn9UZZVsIb8fliXxsUL
0wPoJrRB26Km44pU83jyQnoElAnuwG3SdaphwFP+wreI+cBkUGN2us/RGlliRULlc2N0rkE/fw1u
rM+UCvnshvC89HMcr+yTOmjUWjs6gJUP1ZVVMsfLR1AV8nsHFedqAXZ/nUYpTlJIqAs4QlbrzvN2
IlzGdTC442NT9zX0TjrEhYzck6qF4Dks5vpBJhXZRKk/vriZN2DZhk8MzPBTkCj/1KkyWEuDjDv1
R1hn7DNuH6wUHYS93pLFx0esovDZh+LkFNfumxvKjXKo/jc3kk8lNAvCG/ZLhE0qetcokXFWsip4
ciL/92CYGj0Ay8Z0jq2Zwj44LxLOIhbG33o+r6yxF+QB/Cm9G+7csUCbUo7lpu4ntbazvT3Ax/qg
6gJQkp62976161T6p4HjLhJ624R9pVjsjtA4t4/3hQL+/zUsbKBBcOFRidAynizDWkBigLQGMy4p
/OM8xRrlMpd+BzuJvx+lsN0r3DJVC9VhihwDAkg5J4TM+VLy4YOqFFKhKE1eQU3kdS/IOvDm5qRS
Td8VbJHIMuk/IzRG+6Vk6cbhLjbtgV0QWmakRx0GZ3y04HlpRPXDUtxcB9lYg/fN0pqAMvqcZYTs
qWE57WN1OMD5F/jtQwCVyKoKx8lML/H2roFaWvDj+DPVGtR1dPIMvDQBXlJdIt9qMj/grrrZOJ3I
493OK0e1jYw6YK54fYyw30Y0O8lHBg51q9ow2bs6pa9tEz4VE36dxaq3J8iJeOmgiDKlDWbtbeHz
EQLj1HlAZY7lyYEUv7+gKOuwZE4cl1C/GRWgsiV0oHd3yvri63R86FIIZoIhCtYV1FHHbHGG3HWb
6gF3Jrth6XpNVNd/AvXwNqME++10UPopQxoKqncezYaXLkZCkMuMoEI1L7ZeQGgJfzCjKfLJcRwz
dwM5Pn60YSLfoAZ+KlPl/xaszHEfxjTvET/s+Lr4mXnd51T74hNfYZEzFfNH5eICNNNATRFMLLNg
wLYiPjKDvFB+ly2i4cDIoQczkm6Hod3USU/PlV8mrw6y74ARsYMAN7D1JLq9ZpDO0wC1OVRDQXky
GwCcHfhjtnVA+SaVU7JD43OGuFl/JWEMvUc1+kcWzN4R11mdlx6WbM6n9gPCUxQqgRTvUn4fC+AG
lUpc7CMk6rMPtgc+UEhX+jC6eBwFyBDoEOJGRxxGGvtIJgNMBuYtOI8NdmWDTxc2kAOJJv/Xf55Q
Co2sqtjacUw3iZ3WL1kL7AWaHnYEF/oV40+cwHJNtwI6+Su0MlB49HLnB6gGCxaPx87H54NkdvxY
4nqP0qL+0WSopKmDSY0Suimx4EBKZqQ3yhW7xZxR85g9s48RomFucTrctDB+r4vBzFQ6OSajH/+M
okvvFPiI3fQoxnq4QWD3SEcP1mUOO65dbrzAvbpZqc46SJfHJnqPSy4R1EhgZunhN4gWrr4kZApp
ViN8q+/zOp0Fpqi6egbkUKzTGgnZGWxyW1lCTzaYQl9VPL0COQWEEG1n7HDzDGNXfRqGQK4g14aG
CxQFpoSBbEsZ3LKgYWcLOeAXzzaCRumLipMmL3yGWIjAi7Ft1LgAyFT/1hmN3OHbOOyg4h3qbd+J
8YfNaPJ48SsS4eck4uyNdskvEXka7Oes19ay5EGl8YDovF1a17k2r2ay/T5DtPqWLYgGxX0jLmEK
1tRJOJJCs2xdNclyYBwh3PY2mlK9HIYYQU5BJ18i3HXPSJEojcK0uaH5jY9Nqjlk5z758qP3ACIb
4lefJglrn2jqb23LjIe7rKw/+7Cr9hwdyArhZ+wQ/2Sa8mtd+xDuJMvRgbH4gPwb+RA0GQNS6NSf
mdNdVVeJy4g0nbVy3d+SeeqpYq6fLwT4NCYbo9atAMqas8WeETbs7tiFIU5yKia3XoGb+d3OE0Po
JOG3RMbOwQKnxTJ2Kyx17TGpaLsHWQ3gkvAMasx2ubee6eR3u6YSDPsagW73NBKF7ks89dJgj2YB
1jKgaz6WPoF6Ay68Ei02prXnjCmA0aDBeDbiRqy6X1YrZuPD5gFuDd+I6ZF0MqYmlqGAr5P36c16
iqkP2ogmdbfiTFEkwzTiZM+4H0/7KVogI5JgDOm+w93/4ld9qldhlQA9bYeKRpAxGeF1UJfTkYxk
XvW+Dg/SHcl2VAXbNq7K8jJuyKOaaHpqGMMGSkVXf2fGiO5436FLlFgyA3XOxhkqTwUL5P0JN8EF
GfYnOgpvXQWaXCp36DYdm5B3aRCEsgWnV1Mo68FOXVCxITVn3EPTzX/zuPvHyVwP+xKbX51D0UAO
2DjzYzhgK7Umjat15rogNxssKxc5YEPmlqw8v8UWVUYHYc2TXhF0p6GMTiRMW2hxybKzPceSUGz5
IZFQYIcwSZFnkup8jOrhZEVgrQxByGjImgCbw0Vkf6mgDMeTHaJX9o6egqHMPlYinCy3CJbf0unU
h5Tm9zQ5F6EUMOp92cvjHigH0UV7GlGuowG+K8Ph0QMpmSDacA3j3K3Ebng5RLbB1R4K8ODXsRPp
CU0/0tLKeR1Asr5K4Na+lykSF83xfqsGFewnKYTHFltBCOEflCUqYF0vQk8coGRZNrEKHcCPwD4G
FqoTi6cOeJwBP1DuzV2WnBEo6RTZs9t65KXCdYx8jwm4n6b0BfJsvlsMemKfBYHNHurKOSdBKh8I
HZFA43mHfoQ2A/GPDOmIkMQgnI5/6LZ8o4Q7V5gK9app6w/E8mTPS18uB02dagtJePUVeVUOyLLb
8ShMdwRd/bEHDpv/jQj14LvXcVVNOdTRcoXoQ/UeJB0ieyl/u1tieq9q1xBMnez0lrYaTo6q/sIX
EmKpovqAtgCxvLhSOq+JNoFf6/s9bCPzElIiUCDCnjBxqnYolRGtQxF4MFiernOCq++gUitMviPz
5y0UM2Jr71/J4VMu/ShZpQ5k5PM0AUtBJu0aU0/3NfnFtvGN/sVOrHcRciaBdWQ+4OaxadT7oi4M
CaHXe0HVIeEktwQtAprKDWyQNO8GGOkTui9Nz5O2fruZReEcUKbQN/O4XOD64U7yjlC+doNtQDCh
+c79OQFKeIWiEPoKTBb4YpttYTLIkNUXr5tRoRVk4WMcqPB3IRAygZjZn7qesAMh3rKxpvtQ9hnb
NLBqGNlBQ6KsjJ49jfjqqE68bdZViJupnReWoqzgPtB4p0YBFM7xlinWvXq9I84dOAf4qKN3RJZC
kkTmV6gtw++tGv950nMEoSJwaImTX20U5WFfgqSGV2Zdov756cztd6548AHPOwe9pqfn0F/6DVJt
xaktEC3RNA1in8f4wmqnhh/Aj5EwHf45I+YxZp795+saOK6wWL6WqLy2RVIWjx1cnMhyVPQ1bkGT
BHR0Pzm8UXDhBz8bKLv5MCNbpBhPEVIfkTkVknPZOHIbxSik5gweIPgv66cECWV7VBfRnoKXelQF
mNBYIUkLcQnoOUvxC1X4Vz9ouFW6ct6hVi4eFJTgViYO3818WLRo76rxsodqiXX9CujkfBsDUMJF
P5c/GLyEE6ztvxyn+zADRE90l0llzUtfgBYdoy7e+8bSiYD1Zh9XaJUoNUIPz//mOwBBjAy+o9UT
gxn0s+e8X0G6MNymKu62Nbqajrz0nngV6bR8W6AWy5EgTx80FvRrkolhNSA/5NtY6AcpOFslEENO
B/T990Ds1qk1NvGjPxBoWV1V057vls2e1wABXEFPUTCUa6kTlM5zOOUybYtrMab9090BIUnzbJVc
YAWyS8e8kx0BZJ1uKAMvde+cBG9VtQLA+iqhhT97yG+/cUSfPJIGGcKhD16C0N8FyPGHoGLVypoM
kCCy9tPR+Qxg3N6Av5lOEBe91AjYPgG8d/PEJIa2nvfqinp4SUTZH2QL9xogHcRnyw7NO5b3gbX+
KTU0rR0GclwlYxTC6weF5N/OkXL00da0PMNGif22nUbzrZiX2Ccq4JLgSmtEDUkFIbOK92PM07sJ
wJ1mvSLAOU6ePEAdmb1ECm1AIlLnbMnzwAzZcgNS0Z1gaGteJMzFmzFE+o0d1qkYT0lEEVAWt5cB
9cEjstyWU6wzYLrGpx5AKobcH/RTUX1iOhjOJUeiCKJhaHmItDigcYtP3uQGm7aRwGNwh57sAYai
+H6Gn58jGrVxNw7iYPt8kYF36uX4r1OE7yF0C3KOWRYtgr18eYEWe9pQVjgvmsL8sdQF/P18yX0h
f6okCd8SQW46octnE0MY25dTAy+yO29r6ZVnOCMk5CK93NgUpyZo4M/uYFGyMU4CIeq57qEsthcM
kOwVopucB3vl0FY7uw4m5dKBz8vKDFiDBdLnAYZGg8CSWiHOSvQwc9AV6pjpOWZlcRiVSDcIuwu+
An5TcIi9T4HzWWXNwSLK9hDDhr+Sfpvt7ihz1JCHQdaHoR43Hmn5rSPUvY0Z2di/PJhRlzlr+2s6
btFsh8ZNV5kjn2yfHkBJuOuRirttY1Qc7QjvYMs8MNW1z6FPQFvbwusOjTzYa0exYO/VWbTJgAQH
DpW/SySWJqj/IMlpbgzSyk9/BpuFrHHv4Eskbqf8gIodeL/Br6osfpjIfLDyDXtwHa5WTUfYbhqC
/R8Oc4HMRQIsRDY2VK8xIm0vlXT9jW6q4hbFWb+KxBR9UNZ/aZjEfk0e5FSi018zMIKNN4gHTGTB
HTSOgpivOz+Y4JQG5CS9CFY4kxpSaDC9tONPLX6Usy6BClgBwF9DNFDFvhY+tkzNpvhMZavWvT87
r7xQl3TGRgozLV9GUyWbkcqm8iWtEdBr17a2Tj4lkMoDZ0O2ntIZgYALaqC0j728AxaGGHN0tWmt
G0TZL7+EYduiqoQ+HeH2roIUgGMF2DArn0h4sa05Go060GxrX2sP+DEOaii7azQAVGwhdQASCfc+
nK6HEGAjhG0YVVGrH8cxHtYNNVkYVX8dzCzuNlAx0149dt4CK79qYd9KEUSO9fTHPYHbys8GAYBr
gvFoPVf3d23/tk6WyTRi2HmvGtTlPqeSOvAeM89rViHcBui48GeID9EYNCwmVLRj2L/B5K1FRfYl
kXljrwIrXs+mXpz7+VwnEA2ZzFJmYCmGMHcffZEPmP5aQakjSmOEnNzmJJMYucoDKkOfBO0nCD6A
mFiuIJLYy2TsL0GH+hY/W7khyQAxtokPrgEoPzKKSGEfnjR49OCdtTcHoAUAlv78Zwg20j90iiPd
FJ18iZoMyHVmMDp8mBpr8mOyYEsNMUILl6XjDpsDlRsf4dhbKxhlrssuMJZ+AA5GxK0NrVCL79zr
MFB49IgGWuctD+WjU6oZuSr/OtNjqR4JHJcb3VWrDKmCV2bQRux2cYU6Cf6XmmugpYhbQMWTQrUJ
iidmQ5/HoeDw3zfyCkhOQhPWUyQJMpdvezUtuzYpqk3VTN66d0XzRSaJGxlYGqy9SI9OZXJbGjig
h9Rt9uMyPkvmFKcUVecqlHoCNN6f64agqiPIU5hS56NWwY+IoxiOmkf7FrsADHKtsgWXSomtt1Sx
VzAanFof6mFtzpwQKwoyL7q1Hdon7Eu0nKYDKih6Uubs72cNrHn/H9xfJ5Y3D/ETwAkI0keCucuR
LE0PHKDeKmL4KUol0dShXxX7qODgAIE57IFHIljbcN6hjrfY2YTc4PhQz3+AzRmUc5Y8RvMirv+2
hOIhp7v5QzX9YqRHHTPCsC/jHoRPBkmY9UUj3H+LoPVnOyG36RI9uQHCqWm/tXc9U5wcvKwuN1Jy
tQ8qWa7tHie1dJ/vwd3NBOxDkfH3bHCUUDxGSID56WWhylH7/8FeJw3FtdKQ5xs8TYI8eY+m8lsU
4Qfp+jzUBP4WD1qUCskzMOGnYheErHtXIa51Brz2EpkhkAC0Fc2yGctk2cXCHfeDgewkdkN+9VPx
ZjNX6JL+UCrWFxmMZ/vLgswdtgJ82GrwJVpN+6DbtthS1lOXylyfGfBo3PYNu5RanrKCIduqmU+4
w5tfYzGdKvxodz0aNK7rIaEhsgYgdOmH/k06AtvfAP5565sn+77nDrugyAHR2h652R8uRS7Hg1qK
J7C4/joGO3gsu6hd+xkWiEkDmaQsajZRViUf3gQRk8GJa9xqKNSak1PS7tkJgQy2hmNvqxqGPAJH
a3upGGnXY4KAVvuX3RIQNaK0HpyMzW+BRvVclTegrL9cBZtnbDDjojbOXJ+XF5K24qVX3sFbOg+x
at7LjGjUIwJH0UEZdWSHqKwjwgxgWzVYDavjJyUdMH12Zvd82eAOVnCdGL0Z9Kj9rpT4VM+FyPx3
6rP4kkL8lVtXF/ZlSdYDZSZJ3t0TqBmeeTT/tlWnKTGbCdt6QEMjdxoMTR4VPsTXZuWljihPywiB
MegWbx2xud1pRM090bA+2DXMjrAt7UH4i3+BU97Jl0STdRQBaazS6rvretXvtL6IAtqyPHOCx6Es
0mvYN9jmDyGm6yhD2ZhOLrsGCnwznaPmR5xuYe4cvzPgRPcXzPAboXkH8fzfLxgCBkJ7Dg//eJHj
bau6nv73/8u/XmDfB9T55DKl9IR2uzwrIMV57w7O5xz6CpISauTeSGMIBdSe5vEy9upNE7TBoezg
FxCIK7SvT0qwM2Nf8x1I4Wk1c9/bII48e5qXemevSMaW8c/Cx0G4KMje0DqaPnHmMXB/xPgsrgPY
FGKJc5UMcNvqGNuCM4ayu8DWDwBm7c/uRHDbOQ4MNXa4uGDMolQgpnluHqoaArDB8BszQu3h1Aqw
J00I0DuQZ+2R4l7cYYMsvWu75s+wqTO9GybYP1mBTFPiMmhUUrLy41l+umn2zgSdf2FbmVVfACrN
EbyMxAIUU0zPX4FwgtOY+N1KR1gke4+nF52yAt0wdKFt1GTv0o0uXR8NPz2RvLt1mb0i8Q0hNy2I
Fh8340PFwJxWSCzDJh+MHXuktq56kba3KIvgiZqT6kwhVDxhl8hxhy8jehRVdYYpAxomyy0M+O6T
5cuj8n8IO6/duLVsi34RAZKb8bVyVimHF8L2OWbOmV9/B3f5to9lwAa62WRJaktV5A5rzTnmznOb
k1wS3PZ8WGIgWWT1SW2InSiM5kW0Q3EoozxfsQuuLw0QVRKmaCmJUnj37F78I3qteC1dOo698EtS
SidDK9ZdZg/nVvB/FLtwdrMQdyRS+xQtfxK8yDO2+v6PM3bcj1hJSIFg965MyHgDJL6T3OhOfbFs
dKP+R++Q4Lplnr2AB15OY/FxI86iuO7OJCBGSr5O5roLLtRtWSsAfksHEAiH2nVWcv3gEIp1l2rT
wR+yZlEPVOfk/GIr2NCRbXxVRw2ypPyqxWZBMdHhN9O5dGNxu1cmyqhKoxiv4eStR4XbhA1SfQid
NLkzIHctiWYovqTNsLLmLgf8wXBhw6F58gGEbyx0RKnj52vfRFmLpoS/JFG6fOmynd2kZUz1ehYL
N5ar7uWlSTdwqbQCM95QPErsu0q+AIautFmNjs/+uxrDg2fa1W0gtCwYO1Mrflya2Opus0OoKl+U
KI7vVZNfWBkr+lc5S+dWUPRHS4YdM8rPcuqYcsU7RFEGDWqe3HLMVqvYDG//QODq3xzad2e56/LK
6T2fVhZ9rvsWH9jZGEeIKvPaqVDjcIGKFX5JNpn7gk0WAUmkdqkD1drbL+UhNiENRNwWi2oadMfw
18skp8Co4Mz0iyD8yHwED0o0BT/OcvfMLNTdw6cqV1C6ujvTjbRdbxbZvsl0CrVzXcxAQRCVSnCN
9UKhVjC9uZNeP8j1dm5G1pInDbEwXgHR2X/xXLufzOou/7RDph4YaxvDuvk5UNmcROEasGwOjtzB
xCgZlyVRKa/8tm9u7iv/1m607CIdm0VcCWsbF7M2wraBW48WPp7/PzMKk4kwfC28GZRRQlVaOWqX
YN367nQVjeBAr+9a7JgLNOAKDTptyfAJTp1m3I+zgNfYu8arQM2t+NyCZ0NsmodrZ8rVDxPdTTOb
+pOAmpJfOuVd0yVQUYyKnbjD2tDS1Axdw7T1VOpIgyl2FugRGE4cAiMgTED3kUQJ118lEZpzBLd8
eFbylFrZcJJBFGIYVaAl0VlmUwC7WeVpmFxLZULIQ3PkOPhBcbKxJi0muqroguz4Htq9s9Mp4e9q
M2p2OQ7XleRqyEPRJd8pSDNTKDXyJ9LLdtI9MzToivjjXyol909BosFJL5p2o/odXocmRrZnNsrR
josXdcj7NTBJ8ZLGyJjMrMQM5/ZUP2J3YeJVJPELD54Caf7UVsw4Dc3AL382uIjZvvKr/9AwbZZK
+M1wuPxm6oWvpugmYOKtmC4JnrKPqaOm7EbE+kaeFk8vicqO2IXpeVVytinGYBRnQ0mgODa92ADx
Lh9r2IoUjWqxFr8SkVQ4K7Hh+mc9nxtcdajnKE9ao94oxBb+2AqRk7MpVKK1ADWFp8YBqmJMINji
WQPY2Ih7KgAKB4m6GJvoGLrvf34PNPV3RAFeO9U2NEuHd8Dz8qvHxwaGQTpeUG4Dox/XsjA0iMw6
Gan1IatGUUXOLYQsDfJSHLKoaIgS8Xp93N2UfSgSV5Uz0UYy/OXNvqM6BrFo1jRg5sDbVVczlGDW
hQ6zIwWOZ/OQ5xm7q/lMulRkpEPWUEXANGtf+hC9wbwJw61R3ZUsAm76WVF+M+vgTTamSJM8Y5YC
XB+intJs8q6MCFNnVKOo+mnDdN28X1VNOacCKdkttYeCZrGlkTQSe4Z0UzaXGEx9AT7QuC9V99Ij
KNUW5lBpUCnwEE6ue6bTZiymBqTuNLjjprBL55LNhzE7E2byJSpLLG81lKGoVH+APoewxXE/N1fS
NoopPVv+Rq3bYG1qibaUfjA6jvQL5mgyoeTt0oSGW0v2eR55AKJ9fYYYGdiZveXkYCReuKm9YMPB
mBSwK7q4MdjmwHmM6nF8op4br0oM5RcvquzDlLIOiAzUzoivQpBKSHtkqcIc6vQvA6+h//I4wdYn
eV3g4LQM1XQIKvjkFmsxDsEo88rDkA2v4+iD5+iFQWY1nRV0NiQgSbdJpCswnbA8zPmJSqSiECjV
L6F9Tw3e3qjxoC5xMBkXmEWDtyFyNELXhnb3ZwvPKSNzDS083PYQZFd1HGbvpRpddOTL/1pmtOMN
dj/QpDxNmh+d5Q7bDXAbxu7wIa+C9sOVUQQm7WwbI9RWzqBavrF7umV/ecbEr+/M7E53DJtlgqYT
8WvDivj1GYuwGw29FxPdnQTogErd31SDza2FCvdBHqpm+q60U7mEXBsuGkX9R8oC2NHR08CpdI5M
W9xPOEx8Pzj4Rxvrz6UAnXVBGZxgWVHNo17Tn6lZK09lUFziBHPXFJc0zClC8V4nGOaactcUCR1W
iT7Mm7HbDH2uzJTeaN3O1b0WH9kP73UlsqV01gAI++Gx0UE+LxF5QQhuQ9T4bPow+Yh3eQYNW7wH
5bQxhqo7mbNLedBGZTdU4ZuUZQVuY5zL2tnrWV+dJa03beYJy1FxVs+Cr2kIvA2I3zf5xbisQxq0
nbWcX6LJLDYZSMCNRIpLuLivWVdYm+ESdUV2MboQNSQ5FWs5TQkyBk+DZ9AHEj5BBnbdPVWC5CbP
Lp/klTyow0lTyuHRT/CUZanmbZUeNVZW58lj1lPevq0SBMmy9WR2B89inx7OwHDNdOJXlHlvvto6
h4mQyPUUDnduaztv8FvSFTqO/G50nHrf6T7Y8T77GjoV/oCmULfyLNN7ddvnu5C6xe4WUBKoT+ok
HApznvI4VvUmD/2ZY08zUUzInkIUj/QgWSd6maptIh+kg7yMKILYGSzwcrS/1opH1G4e/y1dVTJk
f06acI5swojt+Ql3dBvS7Kf4vyrS2GwmeQY2uJmA+6S1aX3Tcm04S9xxMRRQ3mI0/TCmEmevBPHT
KPNFckNF2d3bj2Y4KTBqCA/UGtxtYCS0Oyz8AV5isiTY6DoI7TDiMda9pL1W7trW/JqHWiVWwayG
ka+5ofPVLpTvNxBXWZRKtc7GVHCr5P2JRmcyz73yIKHJPO2LOtfsBxTnbwYP30V0XXlogqZa+PRd
zkpgPglFGXfyz0gahTE6ICmpzRxvoyEd2jZo1Lf6vHVsY/Ve+l/UEKpOpqRvaL6Cta/E7kqpY6h/
IsSaGBvTWjOTZq2zRXtwMXRLuw8WY7eLGzDc3gvinWQ3pbVx0Fv0ffPvLKeusWiznab47O9aa+c2
Nm+l5ylf2fxUCFDGU2apZCiFGVO2k3TNIpjDZ+RB2FG08Zo5l5jVq7UFvjfUOI1Ik8z+dwj6cs1b
y+MlQUxTqXxBPmctpYbSt2x2cwNryjmiNJTSHd2jZlaburpQA9zND2Wuutes++qzYb/3CoJZKy/G
wdc4hy5X0gvProuJzqJfjev/mPlU0e0O8BpxgQdomHhs5stK8bqV26D3oMcT3tdOr+B7jiJykKJn
qkgYu2+ehVrzAZN2EG4IwsLMRXiMPMhCOGu3o1/Xj7plTnDbqY/Lrw3z90+gnhZa3/lnNKv/+WIw
ENTZBdFJfqvZus7yz8P+b0l1jPrExQpH0w1QzObn4FiWBIDMBrXZu4rRLS2bbcaNu9BFWXaQfn94
uVspqBncyb0vknhLis/0PO1EMwVb3/GjJz+YB+TZc0urhyk0me5bVrnU58EetESk7WK0GFd6sf7K
88v6zSir5zQzxHc1em69CTqOt5fPDe64/CLPrH5CyqYzP8d6sAPtW7x7MeT78i9vgf3rxDdD0TTV
FRAd4Ie5mPtmbMt/AEm+iAKDKBZoN1RXXbpWLzl4hEPF2m5ZFrn5AgjI3vgs8Df2/FWA0NBOVVqS
8qvEDCTsBioqUXpAD8GkymeO+ocUNFoi2OlV4r53yKhXXdv2i2GCig84NLvFKzplhlhwUOZuEvdL
UmL9ls+Fj/UJjUL2GuMafM9BJ88XddfVX+cTwcavLaZwhZm4PAhYXHdlMNlLj5uXSjXIaQ2bKFmK
wUbGHYluhG9a6bgMQR/tVOyemhbcGzlFIAiK6WvqRjYxd+MYzDhVcnaroSONqEzWEk0VuyGpHan6
TWKrillj1FYmyvQEAMJUes/xzGuQB9WajNuZCUrwzzesZs2Uuv+O7a6hW6zgdM2wDYP/fhrbRR8Y
9ZB6xkFxxn6vDqFxTIBVyRExdIZ8mZb4UKTVdFLQnTnMq7dLMN3KwSfeZaEQ9xQ19bP0rHKRVn79
nL7otVKfb4D5dlyaXfRmG1gsqwbw1MYJnA3ShvJBxDnzeare66JKH9s82CvxED9pZX5QdNfYCbcz
Lyq33crrgh4QSAlPK/P6by6ocBdW0iMSDvqhujPtpiQiGNFAxDfNQYWmGYSrPqu1RzGfDUo2h1xS
QCp760U+X41aHuqkyN7rDFVEXeKcNFr1hDvY3buZYGn1/zRhT/VeR08BxDYzM+Nx8q90OhLERHd9
mNOE0mjpcz+wnZNLV7fVNoVZRliy6AUqnnNIUGYe5cqsn2Fd8gzuxEEXgDvSHOf7OwLGsw5ejD2K
h2+xQ+2DlI5EASl8lENz7IFiNHv/EFtpspZ6LSmvkwc/nP/gwL7XsoS4gPkn5Q/dflxGKDCo00fA
fbPBrHBAr1SdB0OJHmIn8Dee1k6rWPfaeAmTrV3kSTrRjEi2g/D7R9uNE5ylY3IyyXR8I6pG9wnx
ngYELICrSAZKG/OcZo36UBn5E5xyA4y8EqJ/pCOe+yyA7HAYlmQxeUd5mFQv37SmQQnzf6/RqWmX
Nxp6FSNIkHuXkQDZjTEL/4zWMjeVzjZZVhuH3jz3g6ZfpNCktjoTCIez6LU+ZsGGEYSE+vhMnlmO
RX1TDkX8jErqXwk0yCobAkrR/gVrI36tRrEpMnS4GHAAVeYCyJDz1/8zAo5hpfGqahxYK58kywbf
uLIxtBSeTkU2bmsVyobe8I9LP6ZYRMZwLxr7mLvOrteUjsHm/y/LUgDIYRrOUjLEI7uxzxhv7bM8
GxHUE4vAWqwzUcXyMgvW760DTsCakvghAOJ4wsp8/5PFYAy62JgBKkL5mlJEyvnPw4oc5H8ZVUwm
Qd2yAaSphiHMT2+BsFIIrLbooTHA3s+AsgejQwdvI81cqt3VDI3UuKXTFrtYcM6x5jD4nWwXJri0
k+SU+IG4OPHjpI45HyCLc39gmS7P8tjGl5Kh3DH1dgFPw73VAzKN9m1PH/qmT2xKPTjYbR0uTPz2
IK4dop2nSFlJ0ETVF9j76hg7sKHsVNfzSTvjGdextX4dIvu9tEftMRWWsWet4W+K5z+/T+anchSF
S+oOVCwhrlCXUj/fKn5VGhn2/vYgqC00j5Gi4YGqHfNohtTI26lD0VSZ68ht2tXN1iOv6TlSXhLW
BWH+XEtv7bUe9c5dXMebSqudI08qtQxCA3CKZV+DPMifsmH4kHLQ2dw4FOrwzdYtg9K2M16bMYYa
3IpdoxbdI0GD9PjmTA5i35UxSD9UEDDUnzNaAKrQHwG8PyiWpzxbHcz9CZO918QQtXonh4Gj4reS
FXbshuOyixVtb1Lc6ylZ7uRTinbb2RiJUFfyMikQIJWvf35nNfW3t1bYOO41U6NprNq2M69T/vMU
9qM1aSwttAPIseAuLqx2gxLTXduVTTyUoor4nAvluXGV5IIOMkCkrkOhLnwiLqpWvY5xvw2UMCdJ
MW2vrcirJSK+4JtXfUvVuluqjebsSDEbmQfcnPRa90OrmvEq5gPzhra77bhxWi29ukE7lmavfjcj
q92CtyRtzzF0IjL+GiA1laOtyFn+Z24EYbYpDpToc9bGdINgiim7AETHdi43D1ZO2lRBAS4fxaNh
ptXDgNr1gmyovZlt4hFXSpH5/b5zjWhVlCUmEnVEr5Umr0ZTZJty8r5nhIEREuO1a+C8xFM5Zb0s
YN4iKVfQUGRGdT+OY3GekvYuCOp9MVnqs4Oj9gDnLryV5ubXR/KHKsX4VlF/oILW/AOe7oIS0310
bN7KuoLxUcYkA0cTe+RFX7Quxg/3LgypFRGeEn51mNDYYCjvLE7STSxYSzkKikE/CadjU7XekoW6
cw6LafohRzGDuNjzSDDX0ggGTxM06UZVvzX6/NSUevdPXofD30o6+rxy/e+gZjqGwX/mhRJDOxDQ
X+8oj2hHo6F/Rpp66C1HEuhbhG8UETx33xDVzJtS6B/T8Dj5ubHRmnmdbiHZ0EvM5UXna+9DQE58
nLovHougw0STiK5fq71HI1jxMUyw5BCH4Y1me3bscpZFe5chHgZ3RZgWjZ50ynfj4F0UhJk7ZQ67
kBEXvdmych1nWS/JaYsKQsZjbpfJdXSUm+fFmrk5YQfXZcADt+2V6hr2KhE8o2MxHuKiQvcebn/I
6AskxFbsT2u9GIydOasGYv/fzEm0V6eozQOkEnqISb0RsyhQM3Py2zqTDI5ZJUDD9p5uMp9fiCKn
LEvtelOqRBECW4ytYlUw4B/iWjm7ChUOmmPNoo/pA6qOEwEWz8JHW1fmFkGYbKvBjF80L7vXkyg/
0TQhsdfM01VNsebOxLi8ryH37/LBCe/HNP24cYEkOY9QsjdZVc+1qd45IWZXeUlnt6QH2PIRJsFr
W2grumjNc5JYxpnV0HKYov7stdm6kYKt+dBjU8c6OterfshuMECDz8iyegXofp9m8QfFyxT/2Iww
V/X2figvt/ZLpNT0WeNpF4QQInzFvkrtJcEc1l7FtrRgWWv9ZV0v78X/3qu0u9ikQNmcM2OpQH6K
BQKo1dS67rmHJEicdZGh3I2G/F/SgNmfeLX9pCVVtckMJT7io7XOuappq9x0hjciqi7u/L1WU5/T
QUWtWHTjKgyz4GLbaUf1L593SNR2Z3qjgAtwjTp/KWdxqyPgY/Qrby3ZK3iyoc5IXEoRAuAy/J6k
58iMWEbGydmPIQwS5axd/cFbdkXqL5yq3OutnbDqbKvTz4OmVQbUGwdkGDf2XV7BxEHzUC+A5CdE
QJiasfCpJxyNmh+bXxszJ9077NO2lT1Wd6Oi/SuLbaMGOXbSWn2NtMl4pduNBDNC6TgWOIC9xhCv
DmwrumYwt375yaxMja1nIuec7DCD3Dpiw7FEQtNHrHI3rS5FYAcLdrWEnszkK71ErZ5qM+B7XorJ
1wL4HKvMFMHGtHrjLx+7pv++nTPZzTmuztggKMp/au30+Ov72KHufWsvDDgeTgr4hrlafdaChmJV
rBmbYBwVWs1VtZWu/UAjH9esgbNYk7/q2BVsyRYo1jegohv+uJSL15Fo0h+lW9UnJHMwbFoN85Of
qJa2MxQ+SXsI78lj0mdOAkqaLoS5cSYlLf8C5cleJJ6l39WK4uCEmOEZZF8+pMOcFZn48R74ivpU
B/6TdByTR6EvRJsPd5P3RDBGtJb4l5yi2DZzw7NnpeW7IsL42M57tSq17FVYeOFtI+cqtG5uOSi6
meBQ5Fluw4Fi0eB3m9EDrDD1ZrJzIwTWkpsA3q08pHHz3ff18s6DSdiadvtYOQWp79qcBjtfdmM4
njraZbcrL+seRTC+tMhfFgkZLltjSrsnIyVyd4SntrXmywg67a4izWIpvwrKyltKvFrRo7TRrGaW
GAubOsiQbIPK93a1GiMbFRawdHpktwZ+6zb9KR+98of4sxE7tGbjQcJOij6sF4U55Js0KPWDlSow
qxj6HTbx5HKM87Q7kZxFqXqlaWi1Ncwn7GVQYaMmwIeG+loAbrEVff+XBZmsJPwyJFmupVoWOyId
3qXpfBqSIpCuo5EjpffrtnxWTaKL0GX5L/IsN0rl9po8813gPk7wRe6e2jJAqV85BkG2lv5MOE8N
hNgwFuwpfjgniJXAHuT35HPyd29/inDboSEvW4SP+tgaF2V2kxnzGR1Cj3kcQKPAXb9NaM4vvHEi
OghjHR3DfFhTV1dP7nxgI6w57YWBzDkEow1ajE/juRqdbz4mVSf3F1kQMruHo4VO3g6wagTjg1bU
T/J11VcydLhhu48t10HkltO/dLdjPQyPHUqr+74OHmSoE8LkaN+GGloLr0MfBPgiNCqxECxnzk4m
WGIYfjLc34ZUET4ZE6bBCWGNrDIMPUkhi0iZIZlQJ0DgnhDdtC9ZhUwffVil6tYpzPHfDyk5wdLl
l5p4blm5m9XWijX3UJbR5WdVYUzyequVdbxKdQ2fbYCjU029YaPF3kmyLWxJps06e1WSALhwaxSd
XumK11wNnc2Ytd1GFoENX/QL0sBWWRkQ5TavL+Uis3PGV5O0ieXtKU1U+8O20QLnzlCfwAeVK+mP
D2FxpRCLH5WwuQqlV8/lpGIsFXXwVaUrmItQvBbmzJOqrI8+dGEYW3QSKVK3kdqeb2EsQ0jGoDp2
2jIVXXOdgE/sdM92dzq08Tts5dpSF3Nc5p/vffGZcwsWwDaErWqqY7Ef1j8V2Rz6ljgYuPWb1Bm+
TViWATmgM9A4M4Kez9vq8Uf54oUWTPycBYlgyOgRuFahvbx92n2umaeChoozzuKkjLOibn6c3V6b
v5rJ1379PhJZnEWnxFCkM7Z0UgAYFUV8iuvu7s9/qvHbBGQbJrxsrHhkrzsIcn5dJAdqZ1g5Xsgj
nWN7n9rjxtEJ/1umtUrW1wA8GZ7KLp8JYUDJN0XsiCczUvuTmg/KpTVpH+kuNpa4ZY+QRe5djJTu
0LLOLukq3F4K/fyKY4qHkSDM82gQ0a77Fby5TukpC7HZz9B4ehqlJ4KKrBOkj/5U9vDMAHSpr51n
Xx16+L3hjW8K7zIWyuz76DSkzmXh05/fEMkw/mXYs01UFqZJR8CkIvJ52NPwv3kMfMOxgCTKRAny
R/hj+s2zhz1dc+W1cp2Peug/pO0aPcgubpKHEQLFfWRW2sEu3O/2LLAFhhbuB7TMP1tGPyUPaRZl
DKcNQEbLtsq12REmIEam5qqv093PjDtH79RtM7n2Qr4GOnA6Vplq7oey0J+5LzvxLE93flbli8jN
CcCc65VyTPXbcR/WoThKhwPb0I41XTgdetM+STGeivheT9XoNbWHfh2iDP/z2+nMSOhPbyctSN3S
hG2p+m8LHPZHigiEphxuC32jUb2VQFG4zqhA7JR55CFm/Q27Y36diMUGsTELviyDWX6E4raqJ6eg
hp8Uj6x6lLsgzjcBVexH4rqLR4wtDOjWq0Lx8lSI+JBXFc1kDdrjCnAQJABGznsPoGaCTOvsKy2J
c7beQOhnrOb7vWlQX+Ms9DetPhykWr7qTHMVvheKwjKqcIe3MKgfhjDz7s2aYE4athumA3PbZ4N3
gi5j3c6q+QxJbrEzY3gLPUPhDF3AjGMSUmwatrbLPAKqE1Kx1p7mvrjukJCsBRjSwNhEQSDEaOb5
lEfxatkCnmYcOfmrnTXWGr9YtU3nS5KGydXVIMQiDM8WtueMFCmxLM+FSt9P/Mf5Sq78+Ej8C74m
knRFC4lgNkdlreYcb4Prnz9oTczrgV8/acQTxOtobCGEbX/OXxhG4FMAEoMj35TvGQinB5R2axW5
2KYXbb1xZvk5yxbyUZ7VaMpejZB9R9aNr3XffCvIJE1FzQZ6DpCt/Thduwm9Z8Vhvh974A2+TmW+
1NUAuqI+Q27neGADOLgyWc1KloMsU7tjfE6f+lHNj3YXPRSq9/ipz+xVCQo7+dNNg+TL7UMFgz3a
H8nqH6iIXNkJHW+gWFQ/pNolNPYkiKQgvxu1fnWqAkNfyAe9dXS42FPNPDrFNEqKL0A+kkOVd97R
mwxI1b6+H5PaoJxmaPubLVvNejbAM5ELy+pVeH2/zQbzK0gabx06jQcaX8FbEgprIE8+2cinvzXE
tbUg6wyh90+iFsFR9gJQSY33gKNunYBcsw63KYgWS32QDQWURcpxEojCTIGkE7Gkv6HQp6yz5JDM
jPSAmDbkjdklb/LuyQ5cPK26CgeyEN5rXjDZzdTIijILiAH01fo4hSxyaZJ6JONQBOA2lgcvC0k0
Nq0jMU6sHUSxVXKx1RofvIZagLwYLyMuupcpdXEWBYTNYDzwXzVFjbY+haO117TBQ+QWX/Jp2CCi
HD8apa5WTU7KCVTUlybIsGb3FuuuOa9NcT1uovnOyCoHyZE7FO9+Vhg7RvFXCWmeIs/8S9PU+m1U
c+kYCzaLts3//qbIY9ojgraylWOuubusaN6yvsG9O0xqsNH6WbQmr7Oa/bfSquTs+U5/strmpUmD
lohd5DnyGfVJRj3C1BW3S8LL29ul5mypoWofSGVgIZAzTBWiIFKwnYfIOcSTdvgmjozq1eszZatE
Xom0tA9/KBIUJ7MWFOPn6mTkbWSJiZT47mpcwV7B/rFMH5BKpj7gBM7e0jyhYB2QSw5k2NxHsyC3
BSnYYai7Vzp0IAC2lC+JXq6hX3v/xvxgUHgQxkct3mTKI/o39uFVQZPUaYyFlcBrFk0XbKYgrbbE
N/ylafO7ks2lh+gK10bEr9ks1X5dt+hp6GCOpSZaDW7yBDl8EbYFbpFIK8+YfvSPoeHeAkEZP+Zo
CGglMeU5dUgfbXDsH4mVJOuhrkpx5s4NaVAqooAK4c3qBNmOrmOFvbI6L7iN/ICvqzo1AT2UDUI7
0BtdD+QdLX4W+08KLYhv8iRvyHsqkwffMZFUkp1xFXpg7gjV0XfSNSis9q2LcMMaMsB3NMRf3pzf
bk/DtYWOIIwQNguQhfWplm55ZlvAJBzmfijTQ1zml8JN2YHGbbZtm8rc+KDql3ESPo6TW171vKTP
3++yuPZfILXr90iEjlknEAP0KSC4GkZTMV/qekryeDohjCvifV677WuPlJq7CSwN8SqiU6x3e7QJ
2oVCez9DXbe0g2gBe563/7kDQTjULI2vY0k/1kr1azVL/P93JVe8/7sayvq98/3mmka1trNYE679
eWIVOsqvWEu/+2DnjnQ1BxTMwjrp9EIICgnSPRNWeYYlCjaitMW9OWBILmywkoZSEhkaW8NXM+0O
WkTw4J+nQ1m4+e9syEdgOCwiLXreqDNkDP1/2hk8lFZLcC6sy9z9V9ba5EHyjuXZSFMPPcYuzCyE
B6zifE8jZilWu4cuSbqFZI+lGjFACN4+RuJUV0FDvznrQvWUEFACYJWBbcrpn3VQKhtQdSNsxcHy
j/1EMRqo8SnOiGu3dEJBS5UIVSP2Xkb0/Jd6vqIb+DLlFmbX3E1OTs+yfApwYAQjKDGn9Jc9ajvw
UkytQO0JldAedL1D+RwZ6sZnC47sIHxpSEe7hzuoPjRVGbFmGyvoiH3zlyGXG/fT+sIk58CmM2Rr
OqBGpG2/PvEt6a1Afkq6yTDRHH16dQMPrszc4ZA0N+jwyjYa3XIl4P7u67YoXoXrvQfOIO5yLUDH
7mAPYSwzLcAThqvW1Jcxx6Sqv/WapH7pTBqHP18PGmUzttU+mM1vSLigvOssGaFPocoB/kklG06W
VTxKTreghbcIM7M/BbrdPcU9LZ8yTcutlVDTsphbYXrg1NAQiVwJKHDO/BHx0mcQ2bkUhVeBEVE+
Nw2WMjOkJAIOcSWMbMPHny+Vpir2gQi7p660jiMwkTv5ryoGvX/oYPr+dmlRUMATTd+vHR7sifWm
FMFVxj4ozfzYu0W68uY7Q5vT0OUBcWZ9SkvkEFHTwPHUEVzk7Hse8EWe3BLBBRRAbdEYNtG8fT7t
ejrWKwJykp2kPpEh2a3KYiR4ImF/YTexiZ7Yi5eWTD0hqjg8CTI4zRrTYQquTRkAhN+AMUDui1D3
zknofZOhm13iXr12qPdpbX+T96z8+v+uosRw1pbliW1t+frdaBFl1c6QOa8C9d5rY3hX97p+Z1Yu
Wx2X+HSfSuCirzO6KGMPyy4IN25QaO+WSUSHAXFy2/u2SqsH7XVLRB96X6yfPYsTvwFBONNgXI+2
XlDr5WUcMa3HjhYt7aK+CklF7JJ4w1gX7eT3hpqxDE1CM6rI2itNPh48YOsrSb8Z0uTIXi19dsz0
oZ4SBFYijd/r/kWui3PX1zfe0Mc7ZVLly6mRhXv0a/3acgqxKw27WIdtOO+ckbCotGQvkRDlk+do
21Qvur80ZcXvsyyeC3ZvDqJwCoHuZ11AW1YiBTopDkquGeseBtPKGJ/tmvhVAJ7cFZr1PTGjcVXN
BSIjSS66cJNjQNGZ5nW9j8KAfuNc0SymOroH9It9+MG0H2yoRuaiaZXdVI8a3jh3etJi7TzNnbW6
ZGHnCfK3fQvmPhX0eo2103tzjbXFFJBkQf6GyDPakJZUHuIqfslqJ1/LHbkjoNXicJvW7jiv3AN9
OHYW0S9z7yoaBpKBI4bRqaSoHLfet4GTyPVceUJOYFsE3rsWNxofIy7Ooo1AXY60WhH0g29yY3Yy
QK8MEtL7+hjBIFnNxHQaDQmCWh0JSzXU+VI4tXaU6GR2Cytk9c4Tb2a9iNV6xuG7kIs1crK6oLw0
KuPsaAGdrJ2khNrW3cn+X2zomxRPOlXmufJSAL3R2Tbd1RrNujm0aBADIFthm0vJmUBcLhZ9N7VH
bd4Mjl4GZ1K0zaGVuRQEO0KUdVLUm41uP+ZGhcT3UOFk2g5aR6HQSXGtSfz/5Nl4fmO32SAh9S7y
zI8hSeS2LhapcIH9uH2zt4iOuTaUZiwzjV7Rv5/C2YpbzmzHUXvOYwBZAwrDBZstd2+YRbMVzS0n
jL3picqTBlwZ8IJnKeqBsCZu43iqrqC84xVqtBrwYP1PM+Ey9jXKBb1Pc8ii6ciJWynFY08VZ8mF
U5T2KzholCX/+ZakNTsAVC2eU/kBgvLOrv1UCH4fPtpbKRXyqTR4lUPzpardis2P+UpFP3oMm55E
eHJCLr3XxVdMP+QTjUYGaQSqqFlW6m6grHDjMqa4XHeUg+PlDRTtxSpFLrYpZhbWyxQZFHmY7FL0
2lmAaIxWFKfpTpo+5JfE8S5yaaRVrnlyKBxIq4zkCqZ+uGSt1K1rz/8XqdJVVmeBLBV7LWSD9n+E
ndeS28iyRb8IEUDBv9KTTbZhO0kvCEkjwduC//q7UNRMz+hEXL0wQLYMm6aqMnPvtXFXmO+5prt8
XOWuxmOxUyutugGrwHhBm7OjauCWDBNWcVswNlvUwH3AKX/QR4Zky90cxuQDiYCHfpkT6jHwnUQr
QFrjc5qJbfUNzb7aehZeNb2huW5ma8qV8BgvUFHXwCHVBsFLHVEVjQzpNjEdxS9jMa/8HuZQ0l3V
OlD0kbZ2m9lZkTj4l4F+Qm6MmuiFm4aYsxSAE0T/O1J5oi08bPs5EEMOQL+8qwv8ohPJgmvV3PKD
sjskJjplu4zq8xBM9YGCuj5HBpFT2C92So8ZOkmwcmun2bUqaItgRB/JFnvvhERLdg3uSUSAuZbv
QCVO24ah96VWykBZsgPC+WStDbX+akSzcRg7agK+8X+pyLee7RIyYz9BAud1in4EJkO1ZIxsXg2c
PANpvLsaYPVaQUecYfyS2fVMRJs3AaUP/Bczcn7GJPccJez6LfLLcFODpDgAz2nv8CRSIIe+ucb3
KPbF0sLpjZmNw5fEaxflD3VU1uCeX5Z7lUB7Mky9uY9jtORL/kPUpS+W7LU3h7iIQQvhIUVQXNXT
Naq0XSWT4Vz0EkIW2vE1uSjs0EYuMFj/PU9RQ5VsHN+J5bbOJFEQg2wlxUXvqwEiCnTdYeYTOsMa
OKh/t5/kt1oK66GSwMZGrz0qYXMVuAgvG15jiKHfPZ/ErG6EfvmHo7dqz//77I2SWTdtexH02Yy/
fpc0t/jw5dxUWJpjeHBdNABlm+e18i4wE9HXWWp+Ys8MtmpAVZpo0zpMH3ejlkAGVPAvwfz8VIEm
uh9LiFR9ZlxS30i/NoSWq36wYZI1lFoAw5Z90HJqHL+SPIiPEAN11XbFG+3PA2Q8jmW+n407e0mP
NpcbhNkQq8wp3xqeBru1T7oLUMMIklR7p3BiU9PxThicAIp+3NF18dfByDzNg9zwNmMrRgEMI6Jh
UplgQtmxLPcrOhAAN2SsdytCwYyzWUQs3bFg2CXqdc6M7dar6fN+QoPUDEdfRt0D57hTaWiQEste
XD+uwszfe41L/k7l/xKCYsRzGgZe3MeHePvdZsSmS+tMNdHqISsPEVGm5AHzmErCVDydKYaeb9fa
aU6EzwgwdvcSmfbKGwQxkkOUrmR1n8x8ulQfMPTiFrgj7SpK6vwZNYn691IPAJ2n+0f1PwallZx6
jxisZbiF2+lE2Bnxm34WbxxvObEGRED0gLmOLQrQs9rj0JvN+zksom3RNd5dwNp9r36QGgiMN0o1
Dq28W6kHS3/i/LUUqXFKgFKoSWNbhHZwP0s+EGo8Ypusrp2RHUbD01H/JYTQLlQOdNcc7pe7kXTu
6ywx170UiBVSY1hbemHjAaurp1Kmj2FYOoy6QUCb7mVcuDrq1NIvV2MtknWEdGurgqLVDxhJJUHi
7qTi8hAs1aJrkVaEy9ismJIuSTEOZ+3JI2+5rzDGk7VxsKqheMpyFGZ5o/Xf/QwhsLNytK5/qJWP
OkZW1rnJ1UysihlogjMy1Jq1p3faVs1lA3t6dwa9OKoBrbqR9hhiwVy6byhHjmpHQY0pdi2JDxs9
ueqF1hO9bMsrRSYpS67zvY46eTWbVGyZ7NjrLBn9bdbXwd5apkND2gOECZuVkr4Fll+dFFPVzSd/
ZebasO8ifXycmnp6hJ0p93VLyEg1fcFkOZ503x43TeqskrF3/vK0iUgxdKHPeueEG4sJ7zslDuAH
u9SQBs5wH7Uivdfw+0n92FpDudeYY68lyuOzXQnrjexaaqnhW1UE6cVKuuF028Hxdc0AdwYcIFMk
jmrf1XS7O96OF9HwQ52JgKyt3WzKvth+9BS1bCnJWNmkbQMDJ13kzW1r9+SljvVi59pZvaH1MBmb
2Yz2t3/p1o6uWJpXqu5Shzx18GuE3m16vOAHmpIoQfPgrvUG1HboHOTx9jQNAf5MqO1WoqJnzJQ3
O7lsdWPf2xvazvSxFg9n2LvsvX7In6jM17rS7J1vN9OtgTAnubNzl7sswAcowv6FiIToLqAfs1Hx
OYWIFvZfvS2FZSEMBuBdSq/6XE56BY0p+EE42bScvHlcYLV3+7yGzWA5APcmkzBjPHYjQeFV3U5b
dQKCnoY9q/UgJZxUCz5omGawdUXrkLPSJguxYgKChiyklEs9WY6bfpzv1ItIaONrLKFzqbxKe+m4
VcNE3FrRinWKp3NF6MEX9R/Vy2oflu3OIYQb3nv6ovjrSitTpPGLBtcBgZXcqT+tjmhFRb9E0VFD
vB7WsqarjAAjegikKc6xJahWwSjtOLYW1y46QWvUPzPj8vZJUfk7N/OIQbBxAk41gx1egu5BHTST
JF7KeN70o1p2JriBO44c1SkjkWpv2EOzdkBaZ2uybEi97fxpdXsmjM5Alo4BhW2V5yevn9Ds2Y7B
UbE3LnCbkrV0u6cgQmqkPq304/0LTrPdoCcvnV8g0lnOg4Ic1z2jwbVa8dSTcAsz2VocTmrdT55o
Tg0bOMU68UJZf5e5CI2sttN3fVPlh5gOwcbM+oHx1FBuW+kPZyk668wMNaGLjBcqTHWTG/ECTcP/
RuDeSwnc8BmoZXiawzA4lp5+Ch2Ar8LswjU1RHrMjD7CvT3Ha9VyNsZ53I4Da4Y0xq83rV+T8cGB
/vhx0yEcwgpf3+cME4/FlLwKTnnfxpDZrshRWy1oBalZgm55E+7lsmnSK2b/7Cnytp6iVIQ+Ommk
yxvMP1RLlYM1j4ZiDaxBx0tupz+VNgs8GtVc5U2P6fDDtyrtm4g8Fs+mMR9aIHHLbBbL+PLtyZAF
VM0do3E+IEwrtZVH+1JtcKWiLPN+s+ioSRX2BX+T4HUvEggQOGhJHtA+qQOKb4Z8mZrWvispQb04
bV5o/NsH1+Z7Dvf6TVreTyuC71Nl/SE1XHETH7nnwe+9M2eK8eQP+mmCc7HyvWxXZrZxmWLmmQ1j
WeKUVoQtvwKCmj+Z+tSuC2N41ygn954zwvAcxgZSiH0YfDi3SG6Rlgw9UO/afHeisrwTjd6tiYBC
kGWTKomeq1qhh+JZ8K1a03/AAQhmeqPa4foMIGeOZHFqwVesWFKTP5jgsfj+1klEZc6XwKGvitx8
adD+t5MI9aJkx7WwQUp6nmgxkM/jjPm+5JuwK8tTVxAG2FSm3IPxMg+6VfbPdVMxeNaPB2fu2hcP
PemdH7/x8WsfZJA8W7Q27Fy/BpUhXrJgFDtdG7uTsKLkoQoYa3nl8JUOYVGnw19JJwOccLV56DpT
A1uUvGS9HV/UB0gupSNwzm9l4YVnvZjbXW8l/U7VPCVchS0hr/kdIQ5KrVenaDEdX5KAFhbmRrn1
m3KS2wDDNdm4mPft2oA/M/sv6qN1O6Q12qZ04I8jy6G1wUyj2rWgU9fqkOZ2MHgJABbr27ByzCBV
AW3wX8IKSiXHHe92RZAk/yr8knXId6kfQ/JFRzfcqURi6U8/YZAxFVfoBE6lZJTHhSQ5ZI4uMFfo
C3S+swtto6bH0Li7uc3hVCzpsqIqVwokXfRdvfGAJ2z6HhdC1CRfLeTAXiIJZ1muhrh2PnepcHGT
efoZ87lxuzG1DsdMwCnFy6xh305grlVtbqbPtywgS5h3RZqDeumK9slq0clnSP9pmrj9Zhw9vuUR
+JU921yyMlnjdpUs/bW9xJ1KsCm3fRh0ZobC/dXU2vy1GTdehMTY43LZPyOfCWV035dt8j4GLaVv
prPsLu2FOZpeEdjM6wAO5UMVVveiDbzPGE+HdWG78kkz5obSnCD5ek4uM98yo+3p889Ikc/qpvSW
ENNSfFGfDaBH3WXqeUGbRSXeucFDMZExy6yn+cOEyV6a7f8tsVxAEjYp4BQffEJ+09ZjrQ+Dcsy1
k+9F+nZIxyfpFPr35cIMxO3CTpr83QL95FmgvCKjv8+EmI9dWGELMyJsaQWCymU4VbMMHhPC19a4
b86exT6sOmBTVXWYq/0ftxMQa/b2ZgsK8bAg+kNiH1drBhDNszoSkQG2jkXcPDcupworYezYVtPb
IJLxW/P3Rar1b1GtG+skAQSkXjk1P0byvSNTVd74X+pxtVhDoNpZFQwwz0/CP6xFSIt+fyFt2zY9
08ZPJNiE/eXn/5oT1Q32ds549V0eGeNmFkN7p+WGyO90NIE3fQF8Q+BWJWasIlm3nVPweYDo7OAF
GZrvnlkjfqVE84Wxuc39sZA9EnHsXAd8f7fuVk9KUWeFG0J5ltFPV/bTq3dSDdMwYuZnsXsAsXO3
WSXKM5lj4Zns8wh7OpAzvSv9lb+VoimfYt2pVr++PoOHAKOEdntUtYo1FzWBMdOWKsbb0J2JKMFs
/Z0e8MoEKfVZyJLE2TZ5I7p9XEkvdR9a2T05ZQroC1DKVcr0vq6AVYEIrDfqI1CXuzHqu2tmSclB
WdQH8HzBFicKWCw0ZReCdIZNL60a1i2OJYEi+k6MhIeo45+hkTnmlPkv1UVcDL+GkPXQHMJy+KYY
GEoUqTpwxNL/vB2Y+eKo8/AH0wRrVnr4lXpEAsTK9Npww3nJ/xLD4lKGZ6zhP6NdEVQeiVScMlVk
SxM7T9KirVJO0H3DCMprVFf6o7pKlqsyqD7hGoqOiS6PavKsBtIMv2moQ4hjKTaYwMfGdkRiH22J
A/9JqkW9yhFywebIjbPfZjO2Xt1AcO0OVnqBETltbsVbXRMgGaekxtOrYXPV+QHDa6gZtvWc6ngd
xykYNyrBqbE0e9uZMbVi6RAqteyLIAL4Pekr34Jk54C4MWvhfg+Iqg6aFpA/pLhD1mhUa28ICCYJ
eUMAYUK4Mnmek+70l4Q8AbFI6fIktcnvir54QTzC41ny7pL8p0vDfn879zYFBBT42A7TeuoYN68y
FrruJTYXroIyxgYVWsrb2ZpJmQP+CBACmkN7W/qwaK0ia0+u6A8fb3Ac2s22CUS/zhaztsMR4H7E
/kaqJzGvy0MGXve177XODauQUNat69q3N0ZTx3ujEnKTTgHhI8iLTlEufl3JjFxoSOXY4vvmid4x
X4hEJ+8hdvkIVBF4z9w6zrYzXHpiay5OH30OpvKM87d7bAYaT96M2fqW+7fcHaNhgSKAeSSQNLbb
aGObQ3AHwbl6rvvhxe0brJXhdIi0SUZPrLyfewqCQ5zqW5UPQm+5ujbZexF46Ivm/HtfReFKwC18
liDIpRGcRj+Qj/2SnTLHNOdv/oNAm2CX/w0KMSPaYTbeueIvpaOzegr01qtx3dcuq7YR8xSj9M0b
xVsqJYoit33tnjM+rpcxdLxVZw60SZa7dt5/8rJhvPdcuiGcZfVjFSblW88B8hYYMcLcUB/XpIwE
+cl9t2LbZ0iEmIiG72CAu1s6zdixqMDIaXYLd7SRxmxuvr3BMeKzv7zi6kYEzjHvSqwPLGsP2OMZ
0kER3dhzbiIax2jnjPFBLYAVcTenW3UN1pY4VebDfHYX6tFCQxpgKbNJiSebuKoFPVYfXD7uO9Cz
3l0eIMrRY9faVqatXQeXlJVCjs2LloCoRaw6oKcNYMVxcNhEDsxCNdTsl7ttbRscHch1XUZTAfZw
WrsWkhobaEEzGPu4qOBdTWCnI6OZzqrPYlf2faRJiFjMaRklTKmOOFqCb+o6hr0skJc0wkwX14BA
fTMSj0YGUN1dcgD6oD9DVgT/OZpfMdB/URdaGXwp9N58MnJ9geLT9XWMZkPOyXgaKFt5CbNEu6OX
Smexd8RrXGApL3TAAVafEMRHC/cVOb7MGP2uDDSo5GDR0OMn6uKfHw2AIjL5gq16wdgSoxzJQR4J
4ArfS4PWN7/KolbKTtQG2l7J51XLtuhrfMj+q1nSdFFHZMwnDMEbZE2PrQYw1P2bmsG+WKHVGZON
+qxIosO3deKdFxAATgN9E7pyOpt03u57I+II0NYPPfCw/aC6uINxX0noNt8Sr/DuVQO/Sgb7MSt3
gIEspPROvldDBVoFSxh6z9rG4WLc82pebxOMbmKKi8fVJkMRPmATSOJlljHGmGMJdGoZ7O3ZZ2QH
ynrz0Sy2/F96QzsT+xrp4FqFtallFjqjfOhSs9p6zfjaCISli9Ja3XAy8Q7eoof8eCxxZXa5iSK0
vnjjqwjJn4wztJi8UOrVyhXm5uMnqpCkfSLuwjK/aJqW7IsOUNHtKtYf5yR0TtaCipucMrxAibcX
yzLg1PQ55Fi+tkI/OSnuMCqC+na3s/1ik822sSNNsHuoexK77PExsNLpUV2ZlMYrZ6hpCJTyNep7
6zrTw71iHsO8EwFWtJth144jgoMhjLkfNKdA63uyxfizoHqHXeMQ0DXCblJDdMeLnirD8Z6lM/d3
H49HNCw+Hq9blAF8O0lEasZnJ0HbEWh1ulPPHx1GsfOnNN3dcJ66MW7b4Snwlve5NcovyQ/1XwlI
vnsjtcc9VuHlUZIstXXba+Y5i4nqS8eGQyhDw/9/vmFYv50ZXd8w8eRgQ+czgnz/d3wmUra21dLI
vevyydnfWgWT1oNl8fR5q00JwvgupiBNHOaWCNbCAxBlzjOybl5ujhTfHH8kuhUT7WKEB8ep9Ze4
Nl9Sm9mghtJSYgjtXTnuPlAtcW0kGz+Nv9AUILFvwbWoH7o0euhTx6to7hbMfURYV+9VdI4XjgoQ
IsgGxAPetWaXvyQDGXJTJOct6RDfyz50WQDsbEP/Ktx6akV3MpxsJDEUm6Yq3cfGQf6ftfRb+NCo
R5xxdh9JL3sXQeGfPh5KYv19yp1xHRYsZDDvneqe3BQ4iY04mxVClqE4Fn5KSkMw/4I4qSvatbtb
7yyhUXjjK41Z+dCw6Ln4RnVXfLsdqmo7+pwvMsAPllMnYGLMo0MMFCKfbS6h4ChWyKzcPdijnxNH
hMeZAwHFbxViy4nFprUj8FmNQxZ4l36KsuAHujbt6zTGRPFg8ytGaHNhuw+Xi4lHkN609/mEQ0DR
k2zmwrk0qntFVyL0st7c+ki60z1wUEiJixnSM/ln5qmAQ/XxkD0XT8iKzae+hMNCJdfdN8KI7guH
mbjCFgf31lxfC8Onj7j4IkmM9h4mOax1O0LlaiVmcEAAy9JnfL1Re7s5jQ9AJPyV4he6ft2cb4L/
0BD2tklwrcIOUskwpZPlaACYljpt1/9BJub+rsy1dQGqyxQG5DOPr8dvhsquarWmH5G85gVFSNNg
HVo0XhJq/c4a8OiB4LbeawiGSvtVJPavx9FuLquQ3e8dRxgrNN0muGHmraz54pyY0btUdnX1086K
kW9m8rQMfT4hfN+rzjSqMLQFmc0NkN07BysTnLEp/i5LfZMvgQZjoJ9LqDpfyFiV6xHh7z7zCdyK
beivwLMe1fHAHrKL+Z97YxAWp1+K0wkybwHwb8PIoryqq9Cay2s8crQqBq28hstV3JLTmfnueCOv
zHPkkfU1MW5adqOY1R1NqlZh7SX7j57zYztj2BkLvOULhk/d5PQzAg5rT6wF+CPnBjcSLRxCEtj4
/rCsif8R+Bm8d56N5crRPcv4XdLbkwvRUSEl+xtWkllSf1Y6l7Sa9kGUDZ8KS5CaOhng1DOEQYWv
7W5YOXbIVd7SO7ZCmrZln/p/2dWpUxkdAZ5MPvPJQ2LZ30cNvPREJMjXion1tKQgDPF4jQsC3zrp
w4/WiqcJYcVDmEzfbor/wn6PGpIJUZM4e9uzywPK4/yFHehbGbC12raPY6fO/QcjrRE7hxxae3Ij
HrRYkodGjTYw63C8/ZSPeBeiqriUWXCfUrm/AL3I7ubU7DeGG05fkih8QMaynRhbcKzhNQcWKlZO
FIuTuhvJ0QLpnWnw4Zc3SY/a01yHqPJplK1RFWIUJdR4hRScaHYr/lEsWkLIffZzDYwgi6COoGHT
t7XPGWPXRkZyX+VEWQgzmYFaFtrOYdKF4c8bLk2XYZqHbLdVd1GtHQuraiCC+l8LPRthZ/+6KGow
8tCNd7qlW2teaI4GTZyNhN2mz6kAj64OoHM+PLKO1a+Qe8Uhc3KYUhTxn2okg0YewoWHbHJ2mKNs
ZybXJwwi/qsI2lt43CDwi/q2f5WR7Z8DO3TuqGq07dLnee0Huumm0InP4LMQ9mb4vW+rZF3azfhU
OUV26MiLP8o8GP7Qw3F/244dGx4M5ibddgS2MU/xhf7VwmmbRpqarpf7MRn1Q7UQBabMRfSlR+5O
3ZWZsA8Q+5AS1oLk2q62ALgX3UNTklbcdQIp/5D+ZTZ1tFXVC/NM8Rgbh9zXQZXINFyN2iif5IRL
w59gAuBPLy6OVsHe6dzo2+z321pm9Sd3dsJ950QXuIj2ZfYNqo5AiqdwdBkfLFdlLJ+cpixWuq7L
r8n4owO98uXW8xBz4by4aOmV76mzmvLUdu05zPLhxRgt0udNHPLKmxplI5SvJLpg78hpjgZflaVv
YPPaJY7b7iPkCOvYAN6q6jurr/QVheq+0gltymtne1OuaARhqbuFZ9d3U2Fmm4F2aAyf40m2+dPH
EMfrtG5XVjT91GMd8PY/vJPesjn8u6vJOymEcAU0PF4eRPT/bcY10WjqgROU+9vMpfTCmdg3QdGp
z9pJccvIIJaXsBrpCqdDeym9+O+rEod7+frx848r9SfD0b4SaycoeatNqkXeZ6ODUVN1GYxkZDDn
zkM0pJpWWWB8MjQiK20No5EM4ztjARxVFqs1MMbx3kh67VKW7rgWsPT13tYRdFjhzhRhdDYqwBtj
QsKXH2vDISVSjAScv9FiBoPKPUnw5NvZJg1u1anPM4w0Rpa+tX1nbdE+fh0LkW0LEt0uGefTI+Gl
0YFQu+aR8xNNW75FxDTUuJ11srbSpId9VGcHqy5YWVQEUbRY69WPyzw/0vgNH7TEcBFOl85Bq6Jy
NdukmGRhUNwNtBu3cglvt+q9bFDkaVYxvbJ8HQtq7k///0bzv7wvYbMKYV9CRm5ZQvxmbB8iQuSi
aipPVWQ+JtEkVh7s8fcQqQ1xDWbyUMKLIAMwyaDG2/Igl9aEujFLm6ZXFkLCCvtk23B00pY8SnUz
qNZO1aFx7ECFNINlr6g4tF2CPOzk5NaVVukMfT/e3lo9kZs3x46+AcYwb54fcemBMJo1baPcEB93
1TeFmKTyD4clJd/9z+fdxZ+gHArw1XH0/Wb+zXPIDpqvz/vSkwCrm5xD/NItCuPuKi23Od085/Po
Xlq99XZ1S36gMYr5igGmWIFFo1+QaEdbzDQqVEPNHVCY4fogYSAk/UJ44bUGv/kMwXhYdiy1bTVj
9upWZUItumxx4WnptD0hqHQfItP9KeCLX8EIvxQO9BqyLCIsvxPdlIB7HtHOv10pzUaRL4pvr4nW
qmoDsUa+llMwwl6iDpcjD5TLmAUElZ0qz50aVr9On2iFstB1iofA7uXpD5+1/3UtuJxD2RcsviYI
0n63kje1XlURCUh7P8KNOep+VDBs9N7U3KPPKntT96m3bhZOdGzuS70dVx14JWB9ojNWEFQQepqa
vLYZMdghZ9DxFeCGdpCu5r2QSrGlmY7JFOLzsRho2PsYkuQyerKiQGCczNxN6XX2tFp4iQ0C1Fi3
D3DgwxUd5HQHM7lY1wz8CNqq6oPQq+5ONZpC2UDqJU1nOxYVuDOf7rPiB40soPRxK2PbwXnb9gCU
N9mCA0yWG3X1cSM9Bwu5VTEjcoZg44cgzAQhDmCcl/LkX5d0hTYsWojqmr56QgmVkgiiYwdcKLnu
RITwEh4iu/TeSzmsjZUbbml0+2fo8XSbSijqQ5i6TxLbzUqtl1ZBoGhk2NekH4kjGctpm5YA5Kq5
dawD2WfloR+DeRelubVV+gZ1V0u4mxhMaFn/ISItjPsum5heo6PeJkv+VGBjxu/9HIMm7oxsH2TZ
/BA42VX1EzMJuKPyi2vo9hNw087Fueg3dzQqGp4BONQgZgtoBOYE8JUXo87TtQvcHoRq7D/SXkOR
utgts9EOV2HS7n/7oapoPv7WsIT5EDn7lI3NW1UgSrPKKLkLB71BXZGIQ5n27t2/rwh9mhXw+fY7
ZMwK+M4ieuDpMH+L0ZDDxizN7Q1vbHQZkN+kd+yzViCRFzXUT6uV4fPcJG83SjuaoudkqbQwCn61
p5JyBJzZeR6Fvm4KHzSLeiPLjmPaGE3jhYOv3JexNxJet+TyROWvK8IHj5FdHPuR+Tv8o/EyCMQs
5nI1Lo9JkrwngBt02cBZFV5PiPpYj3dyZPR0myX7dPois7qW9cQV2Xq3HrHUQ59cOHdCGLnQZxLP
Hg6Y3h+s0H6Z+lm/4jBNduY4FHdhYpL1mnrNJsghS+fV7O/PUepj/PcI9aaIX6l29a1n7TpfWPnb
lePDMKAtcS/L+U3J/xJTzDtCvh7ySnQEttmIZ5jAlf+5lzh190Sm6cFOxlWOgvEVd5+8iwNPX99m
6XTq19oXT/OLQ170BAvQqkC7sNyfavGVsiaH8xfstK60fuqBtosWLWVGoNedUvOwgZuID4b5mAZG
u729aQ3lEnoM3ngleWnGmFjXRhY32Sg00WTP59CgtJpfe9tKnhX3OYp+doLAb7WcNHY9YVqxg2ar
R3CiMT9sEz2dvwR0VWtQJG+w0K2jerwVXs+ioQ07BQmFxr/Jm1Dcq3thB2J+8AvkJXw19jHooEtB
sebacyce7LK3L4hHVFs3mQJ/5+Rjt8gEPAOLnTWekm5cdzgg1qolKeZ5Oy+4o1tJxCdoPE1t3FHf
ZeFJeWjy2F7F1dAfBmthWIu8Ws+VFj7rYxps5tyD0L3IoEbffbkV3rTO57XG6HJf6GQ+aky4mOIU
D2WLqcSrpb5TUXXqZjQICPfB3EnHmc5UQTRLFjHorUGKZJDyr3tQSmBVW9WwmbZ9IyzcBF21d8NB
rtTLovopnHwf6pERdD/4IX2HuqEKwKSa6J2F2Y6WmuoCKUw2r9Y5XiipA+sl8V32FyVxojhmMxiC
z11APNnyC0e84Ee1V9oZOknTKP2j57Hi6LFJ1Tr3SziEmF/DetRWtHyw53vPisOuYMNLSNsmttAO
yqQyHvSOlilPST0HdYOO9g8tAuH93iIARERfwDYNFIgQzn6Hc/Qxs4ZmSuszx0ZrXUfA6FE7/rTt
0nswc0JDCyLgt4XfvLs1KrjEzP2VcGrr3eodRpYmrhtmtc8enl4yzrkaMggzJRyW1GGmZpGFfXv8
4098XKXlz8phjq6OgiWWvTOD63NLJx07cTc8Nf9cWbP167HQrr5WlNbw+tDwzu1g/iJ96W35GXte
tc9mVHme61QQF7my6xelonWyJ4rq4LPI8IcvfYyEbhNrUP4FixTzdDpLIjArRoUBKV3LJOz2dTSp
j24qABAGHkOZfvrSB8y9hi59z9upOgZOX2xvY2zcPQaBP7LcR1FhXmZ3pvQJPME3bRnJ69pdIIOr
Bj6mAxvPgskMor5r2DOHqqC4B338uYNFOtglc4WFWTlVmtxbHaug2grn1JL7zKxoiysP0mxP0bZp
0udO9dImYlJkOr1rQzU+1LY30w2tP4U5njtCNrtt2A/aoSxLY3NDYJFIgLE/5xsPdPCqVNQZ8sMg
CdmDdU1b14U8GZHvXgXchady6u/FAo1zvDnd3rYALxfZWj03Wyy2WK3WSG8ozWspdNjFgcMw3sNg
vCix1VUpDd4yjCfKQ0/FG59ClrCVHMR5ZFq0Fo3RQ+2k6lc3qH2/pg3y04z25tbP6QvwjFkqzK54
hFwz3Sv7adPxK6MuZvy5rL9QDdxyE4h1gvrjPEHSGVaANuyDL7XkYHHEWc9aVm+DpdyY+e03TCPs
nSQL+wQmX6MkS833ikk4o32InH6VcaCPR9yro5OcihRbjZpOC74h5IZV3ppmVXkvbcqRuo319ZAb
nyc/0HeuSAiPXZr1c9/PT7AfN6R1ktqL61Gl+niVUV10LeN9r8OE3Cz7ayaNV7W+OYTIrc22I2Ry
aXfEutXvVNKd1qfT829XRU4hZYw6jCvzsV9cRx1vwEmK4qui1CYW4nXPiHFcLcjh1JsYS3qutQ4M
m9IVLMR0mF3xZprBNW1Lm5oigzKXZ+yxES/mGALWnj8XURdhxcONUxB7vJo0rTzMRPKdErD7/TTI
SwyL2Xfb7ypLrhLuG2qV/noDTBREaNK7WYEsmz7Rqs3v0or2TVSUTAeKixGE8rWz81elbPCbbA3e
8QbZLZ02vKhnXoPbw7yBiiwKI+OsbpJ/rhz2w9TRzrffSskE1A3a8HlvutUPh9MjwkrdWU+zCMeV
jq/0crsMq+BUOLFxjFD2M7rQw+6YuY/kOcDbT1uIVItnwSzFRaTRUVGAlNjJSZ60mhR5Bf6N2AoR
w/D0qtx6TPLKu/7/ZRAQmP92VhhZsWQjGdMBXS5w399qbrgLRVx3mri76QxCHTS505UQZjM/au8t
OpiFBt9mm7dltLEGTd+2C/fPLKS5S3Pe7T6EgmJwWFnFRA+enbZOzy7JyOd/8Ibd2E33ZW0NR8cD
RC5cWT6h6WvWmMT1O5eDOD1/DnvtUga1Df9Ph0KaSBKRXKqu3yixDmmEuJTmrZ254aUou0c1JmgC
8gu8HMPnYvvbTp3AoNbj0p9DOzy6C+7Ji5vuENo5zceofKISEd/LMP24KCUgOslRfBclTErpqoq1
2zMUSaoWEUyB0/sWt5CnLmrKwjtOJLK+se3jx5oYhep10GCfNOxTGnhowckzwePp/eVNC4lRYo3R
3YyBEVXHpawXl4NWnh26KlsvM9u9viAf28SPtm0TtHulaq9N82vjluWhzesfxpiQFJD7wFrx8K3S
aoA1qsZn/9yQZxGjOm21zW8/aI3pQcID35gCOkbpcTRSs2IBngXfNY5y3DrWxmEI9l6b3ltKpsCP
ALmpCV3sFA6ucbDJIFYnFZIM65V0Iv05yyUYJhf1gmaLT3RHNs1ANmlXGAA5JKVf6aHscvzeodjJ
h8syesOIXWEgBCArDZy7igAjpcWqstxVx69QIvTOi9lBuNv9ICKOIO/01bCBIXcRbOe6bT8TBWXh
SfL4Ai83wXJTWCXY1MmA0WjYDHYmhG+G7iXXsinTK96JdVU1yaN6iMk3ZGOF6EQR/PX/+DqP5caV
bIt+ESJgEm4KeitHSaWaIFQO3nt8/VtIVrdud3S8QSGQIKWSKBKZec7ea6eBM76h/fmDOjX9k1qr
LBnEn6GLvs82vlGEjYYnV1VEE4yXhD0ShaeJZB5ln8vVfjrx29ND0DdFWB7Io2YaTWNnLX+hSEk1
CviFs5a/rpPAA/7/P8A4vv+Tz01MiuMKll4A0VT+EZnyn7VRA4xjMHBfvFC3Rg8Zx2vVibDkDHV5
7JeDHH4d5DUnsorVlOFVCCZULl5MYfuo5VSG+s6w/nlRdEFxxC9GbU2e/uP5ciwPVWE+dOYwbeX3
+bo+20aOoQyn3urrkblu/vU/3r9Z3lkxt8DM03WawRA2CXJdDm0UkrbeGnnqyTEGElKHloMc4tY1
9jDaVmjS8mM0zTkWjH+dQYiuVnrV0mn79zX5lEHE/O9fz/6vL/6voXyevPb1bQJwQbuGBdugWNVR
qaa/h5F4PS/XBfM2rbjjaJrZce5rOwEAwimldXrRqVLlf0//8YSWgNmd6se7DmkVr9XyJFOluL0h
IINXUHsHJXvILP3sQtJd+aHzm7cDsp1emGsUX0ZmH0SdPpgREfAwRx7SGOt6G5a/J0eMq9Kc2Cfb
ZD7fTKdcF3n0kOl8Upq4Q8EVRGc16X8T5gjzxIVpiy6HsJKNsPxT0zrZdiqUkv5O1Xh1DD9EaQi+
TqabbyeQR+1mbbTEjY92fqa0uukriEUq69UqnzeBjSYmmQrTc+boY0r1dVLACUFvk5Yz8rTF8Q10
ZVVm2kuRtpBDFHhBCBU2eqWvDYrmo1IRLloACirq+NxoE3aWHyFBb1tfzzap6H/kbf6dlWsJ5YKb
eg+zc3aPekyXwu2ZZgKUrSOsILpw1Rh8L4lK2iwGBlftE8/ve0p5fnrLcpKYrJMAib2eah8szsF9
t8y6oktTXZqiP/guFUvqgZHJTbL4bbv6MbKZ6PhcUFS9kZTgEQd5qx0gdswK+bofuOUU2rnEPueN
hn6KtZUSKb8FqTCGG5rrPgtf8/RJXwBP5r4AUNJlL4ko6iN34RfIpz6meRQCs/nbqqbnInVwtgWP
Iok3thpCuiDV3Q/sXWXF5UoIrDyq7rl+fW14WRV0mXFuruLQQtrXDIchJQFuALurVOyURP8swrny
ihmPFZKn8qOLqnNO1cGtuW/6DQZuG5GJX39vqVKu1WzemR3KyFqrVu3sU9soQo91VL8WGouZSrGp
u5FAXLuPfC5V3pm2Bt142KpxqYIe7VkdtRpaaKIGP+1cvwL4fuxGDBUBrfkxTX8IP7bWJqbJzFS3
0G+O5NdD5goJGWiH1lOH6ucM/xLlzLMfRy/ErGzQFT9BZRhJt7iBO/sl2O+K+lNP3H2SnFSoV3Co
rTfHRlWXV4dODDaNd5F7s6692UvrP+ybbWaUb/gKf/TzTE6pMcIPNREX3KLFsatUWGT6Ymv0XYQ+
M8Ku2xir0OhSr26ycRUn0SHq0c3Z0W+acSZva9sfPyyg4ZtqCl5qc3yOc+QYlf5BRf5RaZlyB/WD
bB2sCxRe6GNh0fP76Q3MQ+WpzUw2UFRQPdBXPYlPa8MVH0VOnmCfGesJz0JqWEcgbTlsl+gK7Gun
Z+1HEU099enhHPMjYjjw8HX9zpX6lxjdjpbe1MyryS1BSZEXZpfBSKBWlpdHc/KLI+20vTIq046I
rOpIybo8TuXIFuhr7PZQ8Yq+28p7kzzIe6O8P8mzrwfk/VIOmfq0ReuME3e5Jcr7YqA53BLlfVBe
lAd5L4TcDEdYjv9xGmPq8DPV2EeWO03C46fIj/JASd3irZza+JeEi8RRy/Kjtkw58kw+57+H/37K
/dFlKM+y+3dosew5rZ+t5Y//9YvkGSYq7+tXvM8LXxdRF2FDlY+jF+e3kK+LHH+9TC0hi142BsGm
iKAvssXifydTPbvPFfLs65oc2vwIFNH//Rz58P2rv57e5eYPgZp0Uzasf1G3MGMDjVL/nspJGO8H
HV/g8yvQHPrerNviPluGcwSzYoVtxOf2Dx+EDHr6a8t6IOynrOWeyLeT46BN3smorL0R46knGuMA
40SIJ01dIkkz1NA6hNa11OvTCmCfK0H/taVAddIOnVPNrOfpp3SB3RLFGnGnmwJuf3Vb7uuZezor
gZHIqWbeB2LqSZZWxItfDdqzOz2jtzNf5BUIYgZ3kzQ5ymtW9V11ivpqRq5HoX6+SJWXVItF8Di8
EBzFJluUV5ONlFdt7AOLQzodi+Rlp4RQKBKi4dagzAhtGtL0aAgyGmVZIcL9iz1gqg7WAsvJepjG
6FNfLHMiIXaJNJfr9fYURe34mppt/hqMq/AlhgjBW/m1CDQ0eBqZQ5aT/qVOSv6kPMhrrlagCl5e
rgoMjUa2tObZi1/elKZ5qxHnYHhPeSOztcFJXAbZIVsccamp+ke3M7B9lHCaV06knZastesYGynZ
5vEfoegNql8yx5ke3GOsRs2GVyn5ZHa066D/odhxs3bmcUIq7XYP5QzCFEW9Z+SJe8u6Rr2Wwn2R
I1XJopcB3bYc3Q9ovNmEu0+qPbg3J4k/C72xzrF4UM3JvKWug+unoZjZNop5a6HTEbaqlNt+GSII
NvZDUpuY7hnCRWT/3eWRR2d4S2spezJmo32iz7AVfZv1q4giIfJw8Sy/m+XUH5qvmxf5X82h9asO
Q2TKU/iEXZQ/brm0sWQvq1AiKlZmGlBP6r8HY2N+Lidzapuf49h8L6zS+pw5Qas6fmBC9eKMDJg0
jqyHCgLRFRW54UnPvhA0YOQDzfKA6Ej6KZRja9mI4nPfYm9MzUi2MGTHBkvJaTLU9rGIHwdiZ9+i
Mswe9Vl7G4e5eO+RVRwmVYnXKGu8bh77h9E2jEfbGWeCMpHO6lEsHuW1Xi/tY2T5b3LUZfla0YLi
VlT9VdMi5Ynlhv1sjO0R10f+HFXNXlvy7pBP68d+rM5/fRRcsunZ7oeQFcTIPofgtfGdpK2KssQ8
PORpA2HIDouDzQx/jPPuXKVJjA5bDU6+Lmb8t7O/Sa3cfcmWt6qoTJvkNvPmunNLtyrUoNXZ/NV8
Fm3wh6oMRFeUhvwkVrQNHGHdh25vhgTdUHa1+/4S+iAMKi0T67Br6bF2pfYumq7xGt9VdkObOo9F
DihRJH39ORsR69FCBE+djS0N0xVJAMsDpRadsg5Fui3yfF/Dh6cXA+MhNs2brnTBaYpBrSp4UW7o
I3i/ZwM9jsa85a2t3aatfKTJXHpc0xIn7YwPGkvSa5tY3a109XY1KHZykCEEbtz5OKBG0HVjFe4z
PQ/WulnSaE2Xbuty8F03IjmDCXq5biQz2Ui59WT2oXWhewGmZykCF34Ve6yEsIvMtXWxDPg9aPzU
692dOTrN9V6Cm3FZk2vjomcdx62b0CQeuTdf5KEb0g9QIO6uwdB7vySvN3GOGSHoM6q7Ttd6qNXt
Deu92psWt2Jv9d/VWWv3KIAU9BZKq12i4T2IF75/Wx2axuleSHYPVwOhBJd+7OfnxnRvCqFZH6k1
uevanIKjGobTewc7ldun/dGqTbvj/RizuGufC9dtPHNsyxfdUXok9Hl/gFoijnePUNBE6Z6CDERU
mn0Ue4DYoC0Zd42WV5evM0Pt/nnNTAe4ui3Z7zuzAWRhENR0yloCViRqAv3gpbWS+UGNWoIrQVpT
fh2Q+9Vd5gk9VdaBGnUPKjE/2/86KyBcr42sjFHYVfjIFpbFHWhhlu3FMeatpF30AcSOIbIMVpSQ
H4Cz57fIT/pN3frikoCUODARq/vZMZRrlhbmGlw+rSMxHxAm9zcEETC0kwTC8TLEb5gcnMShy9Zp
/c1NSE+4u+Zdf5rur6sZOx+dk1pPZWNV1wqwyv16mGEIy1R/umQGFBc/bFi78negeamtKPesrDk0
z5NSwduJSBsKm8l/ERAKPZMW6slwAV/Po3OaWtV5IZyaQgfKN3q3EGyA+ZGi3UU9ETvpiz5F2Zb+
ZfQtr4fKoztQXa1+Ct5a9jhEoUXfjKipTmSJo0nuyupZUebPcU6fNa2zfrm+fhnyufo29zp5Si1b
G7imyAQbeoW9m/8UVjPsJKeB++F4kcPILP7IS/IwI/bf312OcYOlhx/UfwotMHhp+hQtA2Mi1sPE
2ScfciNujaHrTDsVzcoqsfSfpQPXTJIch2Rdqln1MiwqzOF3LBA42X7qnuNkKN81arv6EFQ3kbQW
O8uCEHu650ZmieqH43TlISDhx7KE8cfFkI3rZ/ypsNNaNAUN+8DiR6sMSwwTmqRo+A0VAXtIVXS3
yRwTZnJhn6aZN25gzKt0oC12NLMEEFRcHqrsDcAUeYvdEFbr3EoL30vp9axIhFW3sZkDVtGL5EEr
WnqT/W2Y7PLDiRRjo2rptLeHkqApt8YTVVbv4zjsGzNmjxvqvxBEJY9OUZWPtfMoK2iCNCX+ELpi
0akx1e534if+LZgjkqmyrn6S8ehBZ/zomrklmYqujVpFyqpmkXSUHL16Jhmwn3eogcPjoPrNgzTH
jMYcPcSaZ2ZjurFNMwHCB39zcmZ93cBy2klqZpSM2GRmAu7ko0PdiI0eBaydiEVYKc5YfLb1TFkT
GoSFExN5yqje4tGgbh9YDWa/KXkI8haLpeJsrSXau0+7ds37LT+IZYgn/9Pv1PEhSTr1GlruR6yH
R2GE9UWKmGWReLlka3V9CTszAPZag7o3FJc6KBWC85eBPWwo70Dn/MSnsx2HRyukMD9blvEoljN9
yD+0lq7i1/UKrNka64e7qpRoUF783HwKE9/6pQTRIRD6/GFXPS4apEXs5q32EPfY0qZU9X9MxR+k
3/Y3luUbqWQzRj5XGJbNtRymzNK6CPOjHMlD1s2uN4LN3UyEXWOyR5BAPUPfjS3FC/m+ngYqP5mF
ZoT5unjPmHMntU5vpMA7qGJrLJdZBwlsjowzeQATn+aw3gaUQ2+xHdHax4Fi6qV2zt0yv0GuQGNY
hM6+GdzsVmsjlExDd1fW2G5rTcneyfMG41BY6rPaR8OxKNQelUOevim1cpCmZ3Oeg7OGhNWT/b9M
N840PCPPbkxiwSDfLUGWQA5HbYYjnSHACUbI7uFyNi/Xvs6CoZm/fz2PEgflx3j/X08orAGxy5hD
1xDaqbExTupq9r8jQQvlOx4O9RTBzF9VquGyO19kOPyVeRnLot9H4/RJYlZ0kb6amFCRTdWPwFcW
m81oYKqw0q46mPEgHuSB+82nKgz1H5c0CncPIEuM5Uk2QYurAK/yzs8g8fQawRPaIjVDLdc+x9bR
ipXgELqKu2oCoz7aOI7h+9b61apzuGV+aRPyEYSryB+sj0obb/S51D8u9nJXfcCfmzz1sVs/Fop2
kduXf4+kcAd3EbnSgkKCruOxAeNd0HrBrpDG2rSV8ewQ1yKydUxP7orkTgkoxd9nyGvyGXnD/lxJ
afRYeXKQe4ZSDc46e+BHuWfQDUzrY9kGoNDYcSSgCWmn2uRALzuKtB7jbYXVZ8OWtNnlQ6O6FD/n
9ntgTcM5qFWNBZ6mvDVlbe1KIcglWYZZmtdrq2zSg1q2zsUsQ/hfUbjHWZF/VDhuN/wZunNBThGk
N7IDk951v4savK4VOWyFmKzpg40etOTi2c0yyswKhi4WOBqdUJ0NeeNHv9wm2ouJYEvTZymAO6CE
/jkZz3zSlE3SoQPXUUwfpt7X9zEVoyvXik1XCn6fKHZxsefKxU6qhzro5sOk9Xq/c8FarKPQUWA+
8Wib/sGXWPArTNO1cnJ61D5OsBRXxHZOo4p6X+eO13x26y2fTTYhbRUduP1v576cTpia/h4MUDSV
l8fGCMXeRMWdIaRyQwdcxXC+q17lME/a82xM674KtBV0JmtF2Ar+VQGZ9HI/JeaTHovX1VF7rtsq
HD1Cw4qLPLDYKS4AdIc1wkV1FRFnN4WCVNKlC09pS9uYcxJuZJ6f0dI3tWoWMfVci6c+1/Bftvpr
kBniaYIRH2uftCwJGEjskyQ7Sd9529jdttfDZ2XR9kk2sSri52zR9s0LNHthaaPDfJKPS0nXyLPd
5dkxiMtq6MybpVwaoahvQpnnKxvTlIXZjJEY1cyGTc47Wq1iL0mAs5WZw1rTe+2YytWm3uYPadps
1OUDufT1n4uRJGXiZGm8LNd81FNkobbPCMh/wRe1L7WVll5Eh2w9SjerWhlv93ZrpGByCklLXJrB
E5ksbBTjTWor+8rH3KNpSkrsUnKANyTeI4gzx9FSPoJZf1U06hWY0JEP8wZUk2wrfxb5E9Dx9bK0
bB+tXDNOdtH+1l0fPaoFalP2pbJy+jsM6++JWuZPai6mp6A5ya+Xh6oaqtU9y87J3PVd0BUUo7Fr
geF65qK+l8oWGJrqIWyKb4UZtBCaLyqT1EzQLYarUbs5pT08KWa1wW2qUYO3ISEtl+gQa7dGyXKP
2iYBzhUMnrJQlV09NJQHk3IRvtoq4DmnecZMm20AymVn05ycS4f0BDlQXX1WeY7yK4t/OXgLvQ5q
HBD8SN/mBTtyc4KCIFVf5aIVterpEb/j5cvbK8/ov/ab3Kmoy1btA3ea5Nd/nFAQSO9XBmwxvhr0
e9q+CDsqQ9nf+5Y97F6tImkzTvvoDPr4j7V8YOWhU139ZFntVpWfV3mtNZzpWtYNPNlCedBsEW+6
TBkfrUEDwUbZ4+SbzdP9Up/kB41lQLO92whT6GTL/rYHT6OLU4iC5ptgZlokV20If4gNPyoI1p/b
PlyoxVHYswHAGzbGJURaekodsiAS1SooOr6C/yUB31KMkbXKlRSLFG6zaKu7hGzH1J3hDKQkW9gC
E0DmrgpnCD4MfQpoxPfwgNwq25em36G2AW2swk87yCGoVEQsOjuDRd+Baq/e2G1traV27uuaoxmX
zkiehFPgtgJIqWmVC5+grlyCNnVaT+hl0YcTURcWVyKW8S9Js7QKyhVMv/4zktKKBHjdQXoiXdLz
rrYybr+iIudcZQINx3gVm9A+EjxDpw4pPCD16YejmMN9lBCxss1oBK+lvlDQGT/q5Vx6uQW5Oknq
/ihzD3021qdwLJ+n5Qf+W+RE58pfM7aUE6r6iwyFkQdlsVRTGyCHzYF8F/X7OzJHGzWQ27lbrKtG
6Q6swcv3JAg+0hj4CpJ5utIJbJDY2NPX9pEccWcJu+o3fej8JEf9ojtXlGirPPdOO3+S5a6v0yns
T6KO42cQsKEnHygaYLJG2aMgEXjrRNzWGwnlkOaTr3B7dzbYoLIr36JtqU6dWe8HsiY/8qZehYuZ
aVLUYq274CKjvk6vTTdgTehpJFh0S0Qv/p59XRvKFj79ZOEAt8NnG0vmtp7L4OyrbXLSB6PYNW2g
PGKXJZwNhcaxVMFfCVtZFR28SN2O/U3coY+Bvxw9hanYQ4Mgl3eK7UermJWLXixBshV501mBlUGd
cs8RqB1kBc6S6zQ1A4rdmzlAc1GdhYqFJ0oim7VxVlzYWkRUTxUFPZhItpkbQRDrSQwmIqz/rdge
MzGGetNo0GX75imqtL+HryEa/f7IzKFM6CQwxQsxVZ+Ep/+UJ04f/OOkIhIloVqktV30QB6ndGCR
fYtKEFHs7V7xMToXQgQVgO3QJ+oBc1t2uH/2zSgPrhTohg0kxmFDsld5JaIKqxd1ctpImNqzGkEq
noqBPRq28+Et1TFeSwlYOQTuplb07j4J5MswBBGwtdKLjbP1QzNqQp5wXk5tsJ+y2f/uWMpMIkCw
xrhjPwaKle8THQm4HhT9Q6c4ZI42acSGnEi8QDFyb1pKqPJMCcT4wZY09+RZbuFLWWpIqyTSiDF1
yUCfTMBSMjHE6koyCOehgo85Ih19Qn48PLv9ZN2jU6OwLL2k1zWsk2pyqX22j6qbPXdaxeK0dwM8
AYBVDzJKK2xQTZn1/NKp9QPFSsqJmklArkBOuAGjpjwF+ko+M+mWN6SuPWTEKR1K6Y+6fzwzLT+E
XT/fSWIQ78VpTH3PnWPnpC5rJrV1+zNOpKBDycw4a5V2kypsrcYg//twGdg30xD9wViYPFIhDTSp
n8sHJS2BaCq+fUggTNIstH4FFQrfcJ6pVEKjtCw+XDJDbq4Gd5sObJqk28gB8r4doGJsatGvsojZ
CHYXJh97oeakPrEiumDD7LL6Hdr5F1RP8QAzNsSbo3X7cWYSbBs+qnPlThtT6caNnAVjLQovyF2C
i2aalEeWCK/OFB7ogPjT8KmwBmMbPKgQ246uYnxnFaWvGjVMr8Pk+Nv/dVak+j8fLT5D0SnePaZ9
rIboGNKTZZuCXBecWbEe5/aiZ6l9lZtCepivKjTFhzSq+bRGoCoxLQbruUv1hzbCVUMhnKC6INUe
i6D74dQ6vo4oeXVKOG3yLIdRsSppcV/mvr1EC5l/sCNevmyaV3LbLwsA8pqu0IKKflaCyO8KB8Qp
clFmGlnPzSeG6jK7VrObw3o+CD1IH6kDdAjaWZW0s5JsKtunjKSspJ9XKC1QkXR0/xbw9nK6k3rx
mo3g3mlLdGELhaoUVX+5y18x4vmr0Yz+8D+OO2lZc3St3KuloR2GxbQsIitbiRo1uyPty/Kiiu5h
8odj1qr5Rf7vdT1BkTIChTUQDuO0wxFTtha9IH4qeQgRo3H36w6V0irntnKsPS5yMi1jfKrWJRVu
AEf3BYUewZbMERdqHc3eDIC2EclL8wxx3g4DpPVSqUBr+qHPAZ1k9b7rVVjZaeyfWfX2b705eGpH
6czPXt0CVRfmSvsAZyjbjaGwXmhDrPvSuDlRYP2aURyyEcx/mJqYVhlp2yjTZt0j38LkdTQqwJac
Raww3oee+6WCf2PFVBNsJLDE5WuvPfwrR8azaU1jXu6gA95NDgjCrF2nTc0ihjd17Lvax2CNNfFD
Rb/VJkDHkpNVtaEFu814NnI6HWOFmkvRFfsbrPIjpt76F2k1P52oCl4BAtlbp0qUQ2dF+JBsvVx1
aFl/2oMXlJPYGoY2b+gXDV6ope03eTbohE62U36VSx0zIdi1pVKEejTJzhjsJ8/mW6LfShHMW9CZ
CjGEJ0wbz2pnK9tIpN1bpVoPpeHi7SM0YStMmFCTE9KtEcC6rGUYVvEhhbWAV4nUZapv9UcHzkom
/I2ZuVVmcPDysmb+z8tD94ii13/K1eLWp3X0DPeyldY3nBIoCCyKStgmz+OshE9uH8eUzlQTVV2n
vBFboWwylpQ7OUSNHq8gRfYnM8j3vXDDx84n25v+nvUrRYGRIA77FKlJVoBP+bN3qhZf9WBsY9tR
b1/P1TNtzWRdfLopYH+VWu1pXEL6cFU1W+pK+hp2ZU6/kaaPS2bzbk5Lx3Mj5jh0af2qb+3mHr0Z
TvF4jczTvPQ/MPA35+reGZmn6FDn/VUuHAkRhM+hhaE3NxgBuftV9WbMBH0UQyKB3Ild42C7Jb4l
hSJtB7PDHZz+FEzMmRU6nKOciGujbnj7obcYsYertmJ9T8wKy6njvvoixGdQD/Y+xbdHP43252iO
/jrDnoU8U+seKW14cl0rDzPAoUMXVxTbF/6HaZpg4xKU9nf0LTIukkRiakDJZAQfYVieKUiML+WA
Kqi3VQSbbRp+pDkOt44N3tENC+ub/ejGZnrMyWZZqZk+PAMHWimWwhbDZaOrJZP6hD+AnpkOAtad
Z/vcLC1bghl1tDId/Owi/iO5jF9wRhN2qzup0EvknsJw3O+VoSssHwAmJPAp/zFrJTHJLRa53GYz
q3vJt6C43OLmyZD2LE7UaOkOR7rzR44w563qUYzXJjOCda1Z9ub+qa8MUpH0rPkekx23njI0UUh3
7cdqQdWQSTWa4tEcgdTIQ2uZr6VtRaevS/ipTokJSspQk1819/XCsH7lc6Pj17BA544B26UI4b2b
mXBZteWTUKYOXSJj6WsvWx0FKsmpazpY0kzoYzoPF7lJbBw/8MpU6S/S2sNy7++jX8+TT2nScrg/
RT5AWhwp10ZlXx2DuozTd+NWrl2weCRPOUIIOSrKOd/ecf800MZdbL6PRdvSTS+q1TzF9Z+ozh6n
kpZ3XMIYKOxafW9TxFyzNlov05ia5LKWzaOTx5KqWRD9FIm9E2bZ32lsbFWgkkuJZV3a06UxrR4g
SYYgAI8cqfeThkJHT9dyrZkpU7mlLM59w8xean9aydVLao75i55gGW5MFpcDq/c2b0H6hra+kZJ3
6szG6r4OHmb/SVQJ6t2lOkISh3V0K5S+8jvZyvB36GtK+0JYyMr99yX5BfIZX18fhDm3VxcVtJub
5okOf7bj/fIaF1nBNna5pltdtyO1uvBMUwufWXO/VkldfVS08DdDS0ygTJLCmeThRFybZtt9QojL
Pd+1gW35aJsB1Af7oraNF3idiH2sxPpZ9vWpEUH4bZxqsRmNOD0ppOH0ljPsLB3K5DyR3qlPdfYT
kj+ZAa7yLUQLvYHT0W3vSACmp86TwhopDQn8zgFyZnwUw0KfsIaj/MmqJsYm1ST+sdC19j1SWHzL
nCw0IHQo436fKnbWrFPvXlGIjwi0+pfAUOunvhVPfiuMdwR7yKcHnBUhbwZPoNn/W+boiF9ImY32
8k8cLMOoF7uCmszGXOQxbUHbOgld6DuM5MEIWCjhMyr+li/gG/Wek2rlu21Oa0EjZ53qMxN0RSUg
N8zfkp5vJKFBH9r5rQ7hdDKN6YcsZf7PoqZ8xAztq1bbK170pdnMR9xYDkDQWPi1Yicvfd0L2Nys
rU4rgZpye1BbQtGIiEX5N8TOLgo09eDa6Dsq3trrwGiGb2TBHrLxjzAG5c2oxv4oimReyWGlZOW2
E46+lUMWbOUK6QZebkdt8MLYiz8+OUs1T2iFrJC0eJG5d1QOk/IG5Y6YpVlvnjUMSxcbVkXrogDC
F3qsl50c7iJ9nwxuu/Kn0D8H9vAmPTOJiCZMWoG1D02CNFfRMhZGidTeCSYvnyZMYml9ktYKeRBL
zQ5CxD+uC125GGYUIvBColGAa91n5HXIkVRo0FVI/yXgAKBQotWQwg75jKhyxLqDlrCuXCDQEF+b
VZQZPhslRdMIslYJ5XONRyWfAN92NqFFhviT2hg+CiAbr0hMOzjj4d8zea2NmwP60BJxZEVdiGTv
3czvd7QEBfWgSadNbzrajQxSAquU0vmpa5i0BebazjYe7FIZP1AJ4gdN7GHj6DkJPUIZr6i8UPaR
xfZhlb27igazPmnqYL41k+uJrat3aEtFkqWII63oHrxkOGr+GOjm2u3nkJhmloncK6YrhJNSR0JO
5kpUzEd5TR4aP6uvPpQ2BdiKkVMBTyEdIC9jkXf123g9hcb4GAb5tHKCcDwak/g5zVb00hJVfqTr
aWwCjf0W9MWYP6kX4TPYMXWa3D8Mim3ZrJonOe7aIdsGSmXsSjYO1ywhn9nWkeb1RTBDVmD49UC0
UH/4Q/wE7zatZOSLXIDKQ9mhRNZZkaVlgByP5X6xQNjqsStPpWasgoUnNxhBdx4AJsqR2zINpjEh
n3LGCyr/ICKXdqp8HyqmQjkYXpsCt5wgysUx97XFlGdOl1P30mG6ymGI0LxVMv9YI67wZ605y8Ly
vbpMZM46gpboBSjQSHkDaET745wndv5GSS/dJ/GAHd3My9WdoNeG/b5GiMjco1HtM8h32mft6F9T
zLX3Q5Ml6cKMJ2pUVlZxJxO5EfXPA42W9f86Kyo/RTg0anuaqUQ1unAEd22Vv1KoWOrcEcGcymPg
Omh5OImNlog7TX1sxoDGb2DZh0ko8XM6Du+h3iG1WEZ2jrQkmqmaLKPR1n+7XT9to6gSZxjM6j3b
ebLt71iUymejDsS5pm2Bnp96y32PXmW2v9UkftwtFftYa5jul5Ut6PMD7OERjnCIcx6X097WEue9
cZuVjOTOluuEtxESpV601BR333hvWM267CZzLev5oUVF+G/no7IqPGy8iJXwf9SjYv19neWr2/a+
scnVuiVad/wTOLr+MMRmfIDBQbbrMoMb/Lnuwyom9w/jir7TqMJtislPd3KRJIfpmESe6U7Gqoz9
/psYegpZNQsXktvXKZpZ4GOK/dj0yJkqei+ffWf8Mpm6ns3GMI7ExeQb+QWmtuzio9esyc9pXafb
gdTMQ0LN8LUMx4e6d+ZP2+3otpcutC3arg+ONSvM/rS4IwJQrvmQXIbMMn4tJ/jK7yfTcmUQ0YXg
bPFr4kQJTPMlcZOPsNPalQY59WRK7UESXlCK2k8znrpbPA1rGpTFe+X7NhEfWIUJqSnf9SyjElrS
65BfFIVjy/oWWkbPcdfxZz1YqQgPrSPKS6W1BIL0oDgswGrrgfreKyluuC5hl30vwOFCM1P/tOxO
ShRG0JMVzCNApmrhzqc4GKdH8CAafAwwaUldP7ix7ryOSkq6T1WZuxTVu6nOzatpqg+6bhRPeq9m
r7jiuUXoKTSeKLhaTpLfh318/f8dTYaj/zcq0BEYaF0gQGRSEsnkmP/paGracWq7jhZ3Y8G81sbK
veW+62zpCiQbwjXdW2Q37qHWCEOQj2pZNV2CzP+UD9qaYz1V3f+RdV67cWtbFv0iAszhlaGypFKy
wgthyzbDZtrM5Nf3YOmgDXRfXAgK9rFUIrlXmHNM8f03b3+goytcl7TEIDbE4e1Ta908L9I27r//
jkcmo2123un2xbQQU4hNW9/fvvrvX799tW80QhNHDZmiS9jqOg1ekDZieiqcwzJrFeU0b1pbEP6j
lM7u9mE+c/jmSXMo1LT+/hM8CDB66s5/f6shRewi2vj9339jInEYTTPkacZm9TP0gfzUCvJobn9k
HnJQcHV17wz2c6ZL8Z1TYSrgi6RKdtp3S8zG+RktqB26U4Y/p1Tw9OWeg66j0g/G9t68fQ6KFrPN
1tAO5pgf7V7D8QuaqABm0Nl7dDFaMGxW4HSAuzzGbnPQWpWyUqr68VtoIgkeQIbT6pRKZfcoNe9x
JDmNCQlsbQ/mlG9nOdmg24cxaiZgywq390/LiaefBEeQOQPZHdV3u5xq6fyQWHjPgNO7x1uKaad3
p1J9SLboecRUMV4JFzg+AROSRWdYgux765TpddlG2KqRh8NYL78yTL1I9NrWr+PUCBQGshPxN+w0
6PVr5uFt47uNV1OKo7ku+67YE/gcXxaP034jQ66FdxoU1frEQlQRExGLp0QdvV27MJIpykqJRvfE
VIvKEQN+FnZxCtLA6X5Um8qkIgFKSSp6v3/vKeP0/z7376vVhvno6v6F0DAikkr+6IR3+5u9aNOu
dnYnQqI+lvciscRmnZwutbRAm4DdEXcca4A95/nwPdLS8olLucbcNYsahgQAssd1Ssc7OlP5jTXT
G3yN5IG8Y/stQ6tp2CQW7lFRJ8rKCu37N0akxs0eGxaR85olL4zk5JuRPN/m96qS/MzT+qVFXLcb
cgIPMqH+57uv3fid1zc+3z5FZbbA/jmiK+2/7f4TA5PjOsr+O32tmhvlWIECAqTS/q6F1usP2P8t
oo/LGPt/Zj38ey9p2OT0jCFP6mjrrwyghF+qi3GSThVAe1EvyrIC9iSjjpg5lPL/Puek3a4r1Z/d
2Bn7VXW8D0lcmIWkpMw979gnc30/bm9yzArso0hFcuvl3GbU1bf3/r1RW2c+Km7//Sf+fd4OuEGU
i96mYGUx9AdY3dK72xtcxmo4wm5mXrk4973XhNb/RmClI0r2BIIAibVV8wYzklS0lR3IQ1/XX6K0
6zdvYKKfgsMM5cIGBBiMy0WtNntLut0mAJMfLtY0LpM5Pq2d278Jvfr+fAM9IZphXGvbS6bGCB0d
4N/bB8X8hm26wJ/RXHERdo+5Mi+wgIjm/ncbGiMV5u1zonfYhWeK3N20ZxPhgz6nevc9vmZg9vGN
Mcq1vvTrRhH7LrOLHw67vFVrio/GMzdGp7WzWm7HtSUv7rbzxvPl3rcrvK1tKX570+AhJLAFduRN
QaHETbUbEtxA39c8/p8RNsuiPSmV/RcBS/ZLLH3BaDxXHvFGIw1OiyLS0aV9X8u5sh7kKAcAY6Nx
g5CMnlxeKP27qxbHb0i0hnuLz4UDqyZRCPnRsDfdGzmxa+P28ja6epqqvHqZO7W5E8rzVGJwVhqb
OaDSvqS1tz59s+rFxE9CxAe3jXrsJghgdZr9dxvcBG/FbL+Ru0bBBVjqW1kh6D4dEsVPtyLYMpVd
XzfOXVV2zQ6wUhrS/f33oywAV0ghZ5ZXrp/KMMLIsXovtDQIRFNhT76NlmJ3CwZIzGYIXSExi+Jm
FKUc/27vpBnhGts7SvrfO7cvpZMS6gAy2unLHEEr3zS59ibMRcjkHIuRJihuyzYyRzsPdNWhCOkG
j6erPiYIXB2QzYOYSDBQjLe8TB8GJM+4LPWYRPrsBMY+6qXt3t/AmswEMZ3NhCGYDCqvGWlvrYER
ad3I6Df1j4fN/vR9QZlZff12AkFYOUCc5WG+tcpQJJPnUtnsiIgZmNEcB53sc79ObPc4jx7q1DKQ
rXXVnFL893wcKYF9xBtEUHJ/s2jn8ZO3GAw5LDsa8/4DlQG32O2rQI4RzpSbAlgxtfr7KWe3hcto
23T8f7CReJBJMEGqYn45A5rRvQfdar2HRheoQUp5+f7ofz/vTZYXFgrKT6PVIbjziqnCTSFyl+3+
9qGnmzhM48JCr1TZEbi6Yj+sUTc0m3BgNu9hABAlc/sQMMuhruBO3L5aEmIRkCW7t2pL7G8/26xX
xXVe0yieEyBYa09gho7bwmbL88fpIjlP8HdRTvpSs7vXqjLei7w1jlmXsfWC0mCbZBePNHjfg2j7
3ti017ehdNXXJiEWDmfNjUrt4USP6lYB+EzyqzoMv4kASY83ZKPtcabMbIzOOTNJIswEUYT8n8ip
DIwU396M+srAJDm7KSAdwmk2RoK1wRNuQ6hh+xCTThqlY6E85KP7cPsTt0/dWgpnYyzc/oKdDeul
mxjaPpExWESsOKn1Y9ne91qxHhZCt251Bh5AphqT3Ue3ZyAGFiYxDNT8RNHXl7JWKbpEc9d6G6hX
N3T1cCsdpG7QAsdXBjqAFkcT8LrQafwar28u8YJRu6hRBlDI+xgsQX5hAClIJOc5LMmGsjQLCkRh
3q8pHWFTGMlDqSUeEM/myD6DjFm3tcC8AXrWGuUTHXccynkZTt+g5e+1dRWbb13dHk1tko83aef2
kTFvoS2GtI6tVed3tktcutUDzmiMgvWZ2PICRgL2dojJ/KbK7WjMC+3oQqh5NjvzvdvgDqMFYxr1
GTIAjbAeTcmwX8gCJYLqvclsfqgdQo2duoSz4Hn3Ttz+bTtb7rS1BaZZl83L7KIG4jf3i/UYgsym
Ha7zbAwhsaPNvi9JHB9lev+Pa99v/KwG2ZjfWN3x9p+f4FckTq7+wps0UjpLcR0d7y3F3LfPgKwE
0waDEbmyEPZhMugC7hhOXc1Rn5nCt9Ee/1aTIuicpAPlMJqn2l075OEL085V6mxKCjirCqxHnLwK
Ah2edtpUgznZxqLhNOsF/b2uB2lm2j8doCQ3+uHt83ONYapKM4eDGb2XKTr36Hml/QjqjOEtj5mh
m18QelfX25tb6nmWenejIrVzagK8bMWqXLJtw+WoufEIyTWmeo4Fr/JyNT1EDB1GmRjm0zZkneXr
tzfALLv1JBRsKDWpKvCXmKpavZY/uV0bDtoAe9pco1tRnoq8fsAL4d+ObJ0s672Zstb5LspNgDWG
wQj8bkm59GAlxGgMejiJK6c7PlTvrt025PY23136Bhba4mA5m5mqr8iYrG3JrLT9SGr4ZhrbjBXp
0ijntNEPcds/NNtCRcmryCaa57PTyGVAsxdz1GbXVQ4LTEsvOW/T62OCVPj7PZZPoDBbu96vXvPr
dllX6DnvJSO9VlFIVsXT+NA6yvrAhgcj3e0nbugq7vKkx4PNz29ljXJfq/z6EtFVkFDm5uH/vAda
KihtbbNr9cbZJlTKr2/SnDLxcP01ugbhDSFHS2rlXWPmDx4RjrcLTtVTezdMpbIT+uhh+ozDjVpF
sTr9veGrCHn8mwhIBPzvOA2I4eS2L9GMjn3Jxn8ZjOTe1Qsz0NJhOJpD1z/1lmS3v4UB2Q3RC6hB
hEdfUc9EhqjzV0/wVKPlv7MFiXjs5fVVb9niSQIuyTWnpdfxuHctlb3Sm+745OTYzEdVWx/tani5
yQU5WtN9ok0xEwszPVRtCdxGd6VvSBhTWrbcZ3n/35t1Mpb7XPasrnNgG9vnAWD+98VFZ9KLyb1l
0n6L1zIbo7+Y3dgC/JT3N1q70c/04LoxPQ3svf3Wbhk3bm3i0C1ib6LXDG6FQL+6d0nO95RsxJUb
e+X2RkUwSgjikIeN6H5aZKC+qoUL3UwfftIkCfDlcEGX/nSTcFTD6p5ZKn2NXlXhUazdu7UFUKs7
BsLZ7SFhSbgDrAwkeY+dtjPtynylm9i8Tss7XaF6lI3xRL7p123meXuTtqq8dwoFM07HUFRzCK9x
yMmB2MpUjokkQvminh70wtbPSorlZVbiLhiSuAialWgix3StA4Oy9NIWJQwKXemOalbc3+gytx+z
bNivTQzvd/Y279T0Admy2qpn0vHKSC+X/5xBCY8+rX3uJ1l+WYOuBaJwxnuvrJed2uRDNOjPvVd1
91PZaNdh1YDnI+u4Xa3krbr7Lu+UaDbbJEisLL/Ui/E7Ebz07QKZPCOzLbWr91mb9LO0xBSMSaw+
5ljPRgV7Q0vw9f7mFYghWobfr0GcjKeBGu07Hu72hGgqkBcewTq17c5HBgDpM9KGH2XsWRdVG3lo
pIoZ3EDeJFjFOMhifQd4GYeA6QSTEFG21qovK8U7zBWZFKjU4FFN9oMpfnlDv/huYulR5iEVI2eB
aOWDvXGUqvo507xLXy+Ps4OyrMWWTJzCyoyVcN6RiKe2lGeyH7g0kuE4aXUWKKO9MJPkTBrmlaT2
i6l4CrojxcbmRvTCnDIGjcGvDgiw4twMoXRLP/d0Erpdb6fFfMdC5QrQe25vMx6eGQFv4A9twKTw
sOqeEzp5K3ZqSl8l9MOSaRYyW3bo/bCYLErEYZjdOWQbNVxmwb/rlqAq3fWZcV2opdIL5hX9U6ya
hwL5VSB65Q025KMoKkGusnAie4J4oSbV79oiOWVYhlCm3oHGK/fLNgdZm2F/tRc2RFVP65Quz5bX
u3uv7CFTTvqOFuM0QcA4Wq0N9KpaMOPhRlU9A8sSQdp9TfwquuEkmDdoEDfzS7lmqK3q7hcZUCw6
Pgf9E3h61eSE9FSQZ0znsg4k4BCokfsJ2kpfA1EVwnJXQs35nG3z4JTq2/Z6qdz1fpV6sK4JwhtK
pi0WhVkEcakOoURNRyfmr5qwhK0Wg7s6jLvCWiBXq03k1e128HxJTaShQT6KXX3ZFSf4StJizEEx
Aqg51G57SvXs023te+BTfs4VoE2oyg2lPOVCYW20Tj8Zm/lNzty7K0GDLdZKobboMydV0sAZcq5M
A76mvnqrM1aMnbX6LkeVoRV6JHQkZ6UzTvBy1KvXKqei85S7ZlxYnSjsrqWmso8f30YaZXaOzklt
yj9Ww60+GUao2SYUreY5SyuCFwZthwjzRVnLJjTd7ZsybIIfLWjoM3kQZpE9V40WLDzoSZNJ2P1k
khdahtiSrrmlk29110nOspzMOpp/FmUUmtXseYETL70PJ4E8FRNtn+K2z4WYs/uBR1qX0Tf1bRqS
Y4bPQ4kNHNt3cbfQDRkwaTTztRphULut4QSzq0JTqlFIOHQXyA3SD0sx2V8YkA9Tx0eSi4Agjbl3
teyrqeWhFeUM+jaD3qMRu51u1M8u8zmzTcDt8q2d1o+ynCAQtswHGF9HZibckCyJlh02Rznxz59G
gScsZUQwZvj1jHZ80CwKARQPT5WxVHdul7/HSrVTF/jkdibJxpXbFPErHpFJrezu/KnNIHtq73Nm
Xoa1/UMlM+5bJ3k0Qcz4psPsSzfSr66RhT9g4vXjmq3xBGPj1FfWWXWXJnLa/jQsDB/1caSALNLN
u+EFun0BWcNLvih/NLk2ATXQ1WJDcp/Zw73rMeFLrfpRqo4RMiGV6OrW332v/u4lv+rRLRMcRusR
Zgy8xQ1GPfXXhfDzsIxT2DgD6Q+q+MGD+UFbhiVwMkYdpUta7kQFQ2qcV3ZsEAkW84ukXbmWiyTs
RdVHExm38UI0ykSppRJ9mzO9CEFsUdBa+7xpHxynIN9W/1DsNaYdzH4gvwZUng4eyr7e2eXlwpJx
MV6dusjZf+Z7e3ApuTqlDVMFbrBdvSbZKg4zWv8aF7GredZ+bZsfVUNvoiC9TZTkN6miOY3sjh3/
cSpNlizm3dBibo316p0gswekojnxmuWfEf1UhPphV+iN3It43Td9Jy5G8t7HTrSSTYOUlfBfOMR+
CdjXdwa6q9UuzjWelp1KqLm/kUFcZ24j+JwPXt+9I3zpwlYh1NTl6hcv2ADXV9cFAyn/GMM67iEq
kH2VQhEd6vmPmxhZuHbXNLV+8soCm6p/IAC/SMtm9YwRXVUEB0v/jNP8md/lcGLPT+R2ss4cN+XP
XtN5nfC+98zWi/Rx4h8YZu2xTjywUxk+NSi+UdenH1UD8GlWjQ8Tn0vgxfF7nzjNvkF4GigG475O
YE63RvVOtl5omyrPHiJbEB0Pti8a4II67Y5fuUwRFAdhkpIZU7AQ67PPUEWvpMaL2t0tGuZFd2RZ
SU7OWbQDiZ3eBHzqrp1ItPZi7YfR6AMuomkJUf/2wbAoO5WAkZ1EFo0JF/26qNIzyc7+pGCYx8jK
JkReGzPWoyVB9VAgffBLY+bya/+uuXhcCwb543gQpDiKMa1DywZ3QM5sLawD1kLmo6jRYssZGcH+
1JSqipppqMO0z9jUmOkWofSi5/q72qSF3605nTASK6/1RJDHzou2ytGHB5hTEEynYaQaX2jCR7mM
F4fXzQdU+JGSYbZYKqKi1doyiRlEEfL6jGQhJqxvlzE79BshTrEHxtCeij84TZ8q1ZwiNhKmX6iY
+KfOWENJnm1gGvJJkKk+CPvq0q/wAOK3JbpHOApq6PZ1cYdaCUdMl5y7rtHDcUlR/efKl22tT+Wq
XycVwQY7sh+DUpWne0aqX5hurrHDRqvh94eX/GdlaFw7uBu75ZxqSvIjY+OtLwvk2JhvzF5dxU8Y
It7l1keiq+dWDkVkW/TKMzEPvAAXoq/ZjjhBXtHL4f/lEJybnYpkVtUkwDd9gcoI08flJvK6/OLW
3O9NLNDSyCQNHcsFXpU7IcKC7anovtgifnRUJtcYmPzRoBFEClBiR72KgT2YyLWdaBmQxVBvopFm
jRI5CThPDpRPzgHv1iP3IJLOgZB06pe/Tpc9D1lcwb2qOn9aFYl4UwOlU8/XBAlWNRH1mAntZM/q
6DetdXYKSHlmomlRmzTcp8MEZR79U5GRxSMRUUGLQcCf6ysC5vKjHJCVWUyZys59tLAuah8Ik9tw
0ikSZV0GWT9FYoRpP1HxuHTyeY56gNCyQz4QngkZlfpjejemXPhId507MXdXOQ9u6OnDD4ZXY7jO
ZDUNVeISYoC4wNMp7ZMxcf2ldY2QmftJOCPSnDUBsWNPXsQ4UAS9khU7fRs3AdOJ3BjdpepoXNhN
WQTuysJSVvVuije+EhxYv/ImTgKt+NUzkmPLAV3bVurPhBdYU5oXM1Manu3W4IPvN6l9sEqYFq2k
kRqRIN8lXj2X/CfjPeucL7Pk0jdWqb7MwdTht3CUVPDkSgiMbqgFGuNvVuLI6lqLE46JJLrLOIRi
cSqYVFKLM5e3UPBBTGa0amx4cyN+VPPhTHQJT165oefSSDj51ayy7jhOzQ4YZ03R3PUPM14d0u3o
jkzrHaPogPqGWk2HSYv7dAmmeP2BChvRU8HhtXC3j7r9ObrJSWHqfsm97A9tTXJJV/whprcpVgcT
kqD14qVzFZi/5lrAh7Q3wo7nXd2yxx3f1bnPPu+ur9GMpOzQM5SIQQdVxu9GvfbbRPG4x4e3kWq8
gEi+07oCwKj7B1fQj6IC3NZigglnU9Kb9EgwU9Tqs4IlnZj1mgXlUfcM6BXsm3CYaP4s3JxhvQz7
gYNWayAExnYlEdtSEhfOC5oOMp8Bu/vt/nZjdrmRBTnugBC0zDUrZPlmo4fPndeBNAqmcDW8wPFu
u1tGfjzSTtmFIgtREtyz9TuBrbuaX2uuk/akx9reSYmIYdWARHIWe61PrySfv5mWTrkA6zxQR7R4
aizvaR8IXzkTWVnTLy2QY1wTrHL5283ZUOlF95sBhnve9BZKTXgD5o2QydqZgmpCflMxEwhbPzEg
9VB5WLvGJKqh0u5pinH/qJ22n1h5TYad+e6AgM5j8RNi79gmUMvkIHMC0sEDXblP5vS37ZF4Cq5m
tDL1UUHt0bdKcweVYreqmK3WiV8CG/hfgwMJpFy4SuPlN1FHx45bofB0hnhACg1bv2Ov91wVTxwF
LAMoCz0jq4Gj5ieV5MegLotnQ3XPyThkfusQW7F4GKeYXWCzHuwDMKJfoBlaJBYwd9zMdAjwetE7
QBaS0GqVvRvzDPU6wBqa8buHfWRlzqtNhk0w2PQuzurtkalZvg66gecXV+N2I6vu9HuZ8E9qdGlT
P2I+zPSLQ9KH0iQsiNCDB8XjYu2dWRSfnQGiIl+hqlHzRJg0WvCQ97KW6nVs2ZNvtqxCLFFrI71O
6t4+CuZYT4TCRguZzWKlsVorTptuVDTkpg41bAVaOzbCpovz80TPh+r/oU56/m3sDYQrV2/Q7J49
6dmBqbA2BCpB6HlLTMckRqgcbn8eUuVtYbuJSJmxH0rSidqZ8Cs0LcY2THJORleXO1TTH/bECMr2
9KuXQEEkmK+Jeu2EBIxo5watWJzEr57pfnRV/650WEqbBka7lb3Ghdy8NfxclZV82o37hJBABgzj
0Ic3yC/H2rz0KvOySlnvyAJIKUoofGG358h92XyC9Bt4mrg7LC/nVHT3ZZNwjaoHseAx7I2p9dUU
AEXjGn3gMV2N2qpLdyKmDUeqeVCLmJBGSM8RqUx+xZSV3+PGZBTWEGixp/tiNmhLeXh5lkmx2sv3
Dn+TT04pe2HWWYexmq91FsPyWcb53ZGQGWE5NSUPrG6TMLqkOcxogi+TneIhGYFdyZRd7ihwcs0t
j3N3eumH/krWnUnwnvOhsewuRjfqC/UqNnJqp/1usToF0utHbHdIgNSSmyIv5+e8H56WKm9Pis3x
OQCJ1BxJDBywHzX9AWal9FejYTEM7NMs++FkZbEDHxXr6Lyu514s3Y++EWjy6Q/hvnqpVLG36NHg
0tZyUtFbOt6zBGZ3TFwL9FPpfs2CYEBjTvtHFxuIGSsfmOP6ABgdRW6fHEvih7Q7AboyYG4++2tb
AozgqivoNQgIRwixnePlEn842XbRAqgJ4TadS6jcIYNxH1cWXvOWS1iv8j1EPDaQfRmOtW1SgIpH
D4yIYYHbKUEhGfhJ+W9QWdjK6BudIUPYFuiaksE7MoPpsXFqf7XSOjXD8BOXL2tT2l74wnL1lVXb
qW1lB/DheU2Q5x43N5XvprmzyRKgRbV/qyX+0vC3hJVmXiFeFyfWBpdJ2ixsR+lEHkLxgJ20iURT
iRLkmCdMgqyyve4vzlIaTPeYxii3i/ypVVISW8zmmvB92ulM7qAE+KDVVoXItv0SBd3HrKlQyOEP
GESA7Thsf3Us08a2hh+Rp1HFxIdx8V8cNU5IGZ/gBJdfnq5FTooxa+Ak2tpgi7yZCD30W5kxj7OS
2AtJmMQ7or6uk0PGiPtoJwArGeVRApfKCz621zmrnUDVl3dddtwSVofrui7OHpxj5rTrY7Vk55EU
g2fUin8bhqxn22GF4FkAuFq1gx2UofVJkznyFlhFBpQjJAzKva5B3nDt5XPRp5LkB5hMAGEq5D27
GSgXuWlqBMOW5FE9Ps9z81goqYlGQn0ZZ0yTLle6bylzwfqVdWEiGsKyrD/EhJ9wT2VeDsCFIJmg
z/jdKUa8qTOrEMFmwXmp8XpM6vPYSWPnNHPu63nYqxMgdPXFmi2wGtaJx71gCIXxQUB58QcytSuF
tX3HYWv1u2QejUjK/tNV/+K4Zxo0jWDXls23PFGxirT1djmVtRzmPwiusdrURMh26UAAceq00OVw
wmzT7rAzKCLRGwHo6QoqlBoT0QqZiWXd8iRyHCjdOmLRzE2mhsP8qujiK2NoKsYcEWLfGAdOC1Ql
l7hkApkPyYk2yIlK+MuBNyc/CxR4gT60XM7gmyRwpdibHrhTWk7PBkW5pb30Gf1OpextrXvVE6RU
isZNBDzsNV2EQaOmPuEY+ZWOa4cnLNtXec+jWp+TQGzzGLwBvjoq/P4V9LOOlcJGVtJoURiDeXSd
jmr/NHtvwVIiTzBfWFT3OSePZ08b5u5lYoxLG/LljXgmZ69DCtq6uHEYpXveVyPMngb8kfkOW+xE
22ulPR/AbXSkemh84zbwaKj1dsCf2ET2WaBx5JVAtny2ExCFOJl9YV9o35PAw7F3UrX6zCp7pRzh
xogn46KOxXwmKCQqrERiIMfxm8QOaEHG7wvsfIjr90wt1jC/8YMX+1j21rtXrtccZ1bUeMaDhH7l
zwBCVl0lXACUtK/PGEzQoNfGFpAz2UwOvZ9gJJ87R14LLw6VmCWdkddqYE4Yt2ZKiFTjeTnW6teg
AyBiWNsETA4pS6r0c1YwQYmVqfBao3ybkNCChwqlMhxWkAE+Bnwl0sbxGdgE+0M54Luglkb5hCXb
6MiT6vP3yV5K2hEy6eZ4+Jl34L/MYW+2YxcsGG8qBnVMTfQxQv858etGn1BMx1jl6wG0f9LRqBIn
2TwYFd2Ay1D3wvx9R24L+rXWJiRTeI+rsWoBo97M9wR9PInARBuG88zRCkPGZ67yRUo5Hr/sNc9I
Ta82TVqH8zepkPIuTXrwYsuXLUWXVckqir15DZ0gJiY6aG1+O5mXvWga9lZCiXaeOj+yR6fCIJKL
gmB4HYGBnIYkAUUFuhJ1jFCBlwdjvmGmSlruTZ60cnZ6pb7u6YOnrOpfgejutUYScDTqDiPI7qGe
21/kgMIvkrbne/MG0eUI15zUjOq8+ARr+hN40iuGrszXJwnUJAPW3GVtzE+Q/14UKztj5z7IOX+3
RLHsaqXYXGNgcOz0PoGkFeJQyfQRZ2yakrA7toy5ptNIVtsOTkwVGDo968iePtCoTCGQ5qEu+yoy
Fo/aWjMfe6fgxLBEuyun7LNo4w/p9I85/r4uq/XIyX8sAop4JiiWljXdNe6QPIyVvMy8Igo3bsRM
pUJ1H856zQ6WaKk75K6B2mWvXstF7Vr0kmW3EV+sep+ZpPEkgww1V/lTruU1bSb9mBk8+3QLvGGM
QYE8+ZTbvjN3zZa6TDYRBVdt/8E6uDmwp3crRcdiJOqmqa0O6caxQnHyt3QdP6HqJ38qnLReOeXx
smMY+ceaB9rPuH2I50WeAS8IKJ2uYBC2V/Ki36ECHPzZdZYzJxjsyiKaRFcGcyq2DDVqCf1NtOQp
o1G3Q5Z7QYER7mBINK9tEumLTfUw8KP2Kj+YifOwMH50IEIt4f7ILDqZTsPCC1SVA8FCSuTF79Vq
fEheLMIU3G1O/SoK1wrU1MyDJtasQ9tr12mF20QEkG+PlrYv5B81ywiKlAdr6JWneNZIMzO7aBUx
4zYsFFlSRkbRzyeqgI9kma2gTJBfYCZHMsTvsFqZdTVwLQW2a8BbP/l2z3Y9HwCziBBY2JljAs3D
gm+myY69nnz2mPvD1nP/qg1SfjSd1aD/7mf3oIvkVCCWNZd5OsFkerBbHKNubuY7EAzpQm3qVpjv
DS5qZmRfrQ5+GBGy57clz3mzWEK4Vh6oh2bye70K2374M4QNyJj96Fjx3q21rWCyYeXU5OtO4NCy
GnhvcR6q+CMmrytYCY0M18q8mhrS0NSsVz925qjpWEgx2PiVYp0LUDbS6TXmTrhzfLeKkSei2aNJ
Boti2te4N9B2NkkcrXnKK8M6YyTH1V/V+M5ykzeO43SWf8eKLM4qY4TQVLAYa1Oj5KmZcsTrkxRM
MbBz2rvZpkrXLTRTNihwmXCWte1oXls7xrcXK0hCRsYndLJaNzc+QSny2LCVQz3IdmQyyKMwqZso
NNMvdyrHEJeAwlOuQ6ZlLj9F2vT7nh9ragBBI+BwRPPKRF5nhrbP1GnYI/S0UHoiOIZ8gKEHzRq1
+AWU2CteBR3tC1uzFqAPsiM2sROV3xRXu+ZcEWUG9799ydnRvZQso/x64Jql992nnFdDx1WMeb1G
r9r/wj1GL+CBGu24VLQ6OWQjHK+627zGsbg66LUujBbojkaqbweuVNNyyzlGFEuNyN2s2uX5QC8J
OocNymtvU6Qk5BFw0W73pOdFWTY+okMdg2kBam8v+XtDZZmhhziNmrZf67o/6pU44w4/Lwhi1H1b
05Ybg4nquxbPdr4jVO75Fr2kcAzaq8F2LOkvtpzNIzyOA+4KF+YnSUoGNifAgnLnkUhlNclrrgY5
iZh7Mzf+mCUnXrMcxn42d/aUsgGIdXRRGjG5SNJMXZcRovunqkF4INFkLQ4LJUVkh4bpedA4egyl
CvN6VxEMC0w/jC2ckwUmpqA25NkodTLBCQmyAXMSlEHfMTKHnbupO8TuyFJlRuSoT6M8Gci+soWn
ul67B9OVPxZt+dO8yXSMD6NBRk4jdMfXpVchVa/wwhEDvLaqE/VbSahWF61jgrsmRUUhi2hqtRiX
NRIVKm1vs8TR4FmoEjZPae+ctGZ+L5nCE6+ocve5X05/b7XkMOau/GnO+heykF2NI8Gfm2bvzqWN
Rz1mgztbkQ29M0RTudft+EXrlkPcq+YukWz6hLwbVnwWfSxNXxtjAI/6p+LR+rvupR0ych9R4AWq
tF5F2a6kTvVfMwrNJiMWzVym/tiZwPc36zR9I69MYYKitP/qmfeVDzzh8KDznC2Ve0MyUq2s6lP2
0F9ctMe7rBmO63APpDUWSIPVZMcInKbnYR5U8nmWGSBAb70pyfJ3kCytcq9Xw8UeL+b/EHYmy3Ej
WRb9l1o3zAA4xkVvYp4jOIvcwChKwjzP+Po+8MhOVWaZZW2gAEIkYwAc7u/de67LdMYsem1RRkgw
0+Klcr1gRWnlo8xplKKHpkhqxhMWik8ij56scWS+p4KvGWpkLW79VHEhMXPQmSlBfFwN7U/T2SST
E7zgTVnCsPN3RLe8GSUqywZcDm+PcoVG/bMLXHflK6jLush4iRGkBJX+jR7DZ16VFYUTZY3QwbCz
7YSjvi3mBcu5SrIXq0aX7RK5goYaeWr4Qa7LV1xWW6Y0zRIx64SYZXaZD/lIRNEts0yxCtKHPmPt
0isiAHyRHkU+GYjx0IeFk3X0qEktU4zCceVskbSn29RSt52VVEh9aZpTqqJ3zzBk0LBrBFGPGcVH
1yVzjukm0S1cFHB2aMhYvD03RZBO8knXUDzWEwbjhr51SAmfwmZVzAr/DQSr6eqKacGiJThCSF2n
hFtuwjz4UdMlhmE7D/EhH/JEKdWPVbFWEecIYDDHgWaHr9PZiTQdC1vRLlPXOjR5168zWnVKbH2m
fcGaYjK+KRWnk+Zw0qA8tLmbM+GJs5Wv619Kpznzrfoln3sYaOvIG9LLiIg/bz/Uwt9myDUM5o2r
oXfftZECYqqn5c0ZmnyVz/ecsGg2tlA+dRtAhS5+ZcaniKlv6j1cDBYXTxYyGSXjyyu8lqa4Wh1h
o9Iuov2zba3qCdpfCY9FXQsvxb7oH9siifdohChzKpVJBd/J+THvB7xc+gS1f67Uy6AMLdBee5bO
dnw/fBCm1dabMW2eG1UxNqHScmlBa0+tT48rcj3GxuMEFHjBhAYrnuYvg9p5tqfveel8p1ttnV3j
Exe4P2MSHy1iOjcFqnwyiWjQpwvYI3CWSBciMNqC4sH5CY/VgabkinzJArOgpqmPW1A1W1tXvYtT
1ObSYDIYT00CuDg/UHh+KBs7QlGhvqqt8rOYO6Vl3EPAUilyQ3YqlygJ7JWiKKcKpXs1NoJy18zN
HqoPXYjulNtG+VReiAEyj5VtpViqa2ttNdRVTLypcM48sVSHIHt3vPAhQ3T4K4+MBTUP80JzmUhc
LPPOZl7KcbPrv9ulszKCnLC+QezjmX/Tx6V/LmYjrOtwMYkyoiliW/DuNRSFTDDyeBWPzjdS/0q0
lqzUTBobbYQyu5IK/yoeNmAErTViZ/DXdbNCLpRfkI2SZzOKEuqSkl2iamZFJC0xVmb9CMw92LqA
QeClzrsqEMkiRRPdZ7j/waKpu7zwlNkqqJ9+P3K85N1Sa7QQsz0r6yb/Qu3oolJRnqWnKCZ8CN9H
rdbHc+Kz+AC2Hyxte9wMIHbWXTNfLvog3sYhI1UIus0JWLV4c/QYoAygpRQt2LYq6NKWOFaYDen6
WVFQMoZ9gUpi0MWOtAn1nKI6bDlyzpxwDuOMDVqDKEAliCi2rhTFBPoimxZG3DTZtiz6a1W4A+tO
tJG27mSbThjVnky1YmXrLpFBathfWbfn19FACNbPxEv5hG7h/YvxDNyGdEQH71XPdmwS3msiT0CW
DK9B/h0FS8OZGHpl3WuVuI4T8t4754vOm34kAJ6T2tHxjIXhMxk+9z3KXLzB+ScjGjbEHwIs87x+
7TlKsrFnQYeEeSX1yx+fLwblfQYO5Ey98afke2Biu+9JEbrUpHtd8hqWEzA9OoFfsFiJHUnNjyJQ
Xu+/pm9S/TMV01rXtOl7EZlidi+rTy1SC9wuTn0a2jo7IiRcj4l9TFg10XrEty4phSRcG1vR1gCc
VPObQDcSz7yj2NbwpAW9far0VFxRRbPmJcV8XUY+wmzN/1FhD33IBiNiQK+7O3pvPt7G4laP6htG
TZfs7E68mF3fbEB2encWmaiYA/cifs9aTbsqBgkbYeHrQAmpr0B7HXdm3MWz9j0+TQVZ7/RN2U+9
gpWmhK11ZndqKNtdunqsbrbXsKZ3w4PXUbsMnSJfS6okEvh0Gyr9Qxm1J3/QP1SsPh+TMWgkofXm
si0jMv0GDCC+m6broquyjUTiTYaasl7V3wqrf6+lJF8dUnrUbjAd/VKZpbRIQYXOb7Jr45CpWnQi
TbreZLGprO8K/4pgixvswEU4RfRrBF09XdjJS4VAFzl2qJ5FRFYit8CQjAHnMM6OFZBZjBX46fjo
y42E2k02vmTaqNC2ZsZdE0XbAPNzrQSYKN0qp+lK63sVWbNWZGJqoeSmt2kULM0UT9UzYt1gPY2F
+Yq3+kNJx/EkQsOlMY2g3FmDDY9u0Vg4DporZa71cyv0TH/cR76xkrgxijVHVXWbow5OYhtn+XwF
D8otN7nSlRr1J005f6XSqKIIndHqVtVdNSIPGwi1GWq/D5ZdiRaLSXCxjmw8FKKzs1XvDs4S7bB/
MYMiOKN4qVdmOTmE4WXeqiiKfhfnwSeDRQ6kwBq2LDjQJiRKejMVbPs2dIRp3pOH0lH8zDqRLkbq
TSsntKsHYJ2vii5wXuFlOhRVYoEwnLrnXEV7a3qEc7jDHHTe9EG1xRJOLgJK4zc8X8GmCUjnDOdd
1PR48gc73sb9NC/U0V37IrrqoRrdJicnSLdEThfMnDhtTLpNUaMruo9x4s99VDO8YxVQS0F2sRy+
NEvPidXFdFXUVXm6f/R95Q5HIP3LepboRkrBKoUW/rmNE+7kafXoSN9F3DjZzu/rX3JEsWNEzrbL
VYYHWl0kELjgA4cA+h2ELeem79pDX5NUGo/MRrTW2AET4ROf2ubZg7iGM+N6/yjGkF/ZtfR7yMoj
iTbhUWS7y4rMol3DOHKF8FBfifeZlqJHs3M/htFtxat0t/lAzyOt3eqKZkusbSIDaGEzgWkgIn+h
fyBuKBw/hPrNZsXfRES+5WYT/XCNH9I8ZAXTVy/08jV2x2zdR0lCs4mmjBRui8F818OKEGj0pS9t
4LybUJuWjWuxkhpz7CgW8Wh7SBLkJ8xXKOlAD0NdJI8pk+gbyTSfjfsK+1y7SbIAauwV0kRlfx/0
+z4cH6ir96lAm7jqc93Cv9igMqi09DIGgUVW6pR+jclhDNVZRNKMe2lrajLHOhTWdLujnQLFUfaN
xaoQp820d30b8U4Rdk+cdzt5ijmzDTDPyR2Wu4mKFmv0WHdvFMf/7iba9Ckqkk+8rn5G32BiEzXN
tTweXqKiaD7JxVTWSqKP+3ykWQOmrdqb89LeNXxxcPqxpgeokfVodf3pb+wOJHHWohV9T41B23LX
QmujReN9LGR11z6qzrswyc1KfPIqO39MmMI+Z90gPh0qEqus8YZT7ztUhJkI7aTfVZqZKkS76N+G
RRRowSYC+vOhIJKwkS6u7/YKp9EIfVSi6gKkZB0YmkEBovsibdndl2OhbhF0WQ9ZVcaUkczkex64
NMK79qEPW7GIDD9cFmijTo3nWa8Y/xZR1w5v99uCGXIb8+AsUWsp6m2VYrYYArDlepzdJMu57rov
I7BwpMlDIysOFFWtfnWRuqxrw9EeOmzqmp2ZT9O88WqBfqDM7EPd0XseqPf/Bma3bnRqIm7fknw9
sAY8RdSKMiLfCZOXzBHQO9j9EXlfBBjyc+t1FPJjYCTxFG0LEYo3lT7dtp6MdBcqSvw6/6T8D/In
Af0m54DEk34YCEi3lbM0niq1oe6jlGamUrrirUKjs+rwXSi47lYNa1qCHEOiePQW6WUYFnPfvjUu
mh6it2XOtpsC/dzOnioRs86xw1nfOFbdGb+7uaxG13olgm1XackpZ+x4xHNZPRbJdJIDol0l9r6v
lHTlUA5Yly2vPaiQD9JD8y6M78oThIadWRQj69Gq31lqCSk6gDQN4BxKVlX5Z8dwFkTQZs9lQ38+
adPqVIkme07Gul1nnLgb4arpc8YncAxpAUDu+6DBCCFTG8ynYmS2D3npoZv3SCxHSENN1JjcGqV1
m38b/TOxMuV7FtekH1V9uQ76vnzXVPU9KwFT9xR7LkrmHqSzCDDJi95V6uvQEkk6MUh7pvcZlAXi
v9wEWD6PeTnogUoR1QZlUXE1c/JK9Swv3lzD/iSox/hVvmaG2f0yRfas0+t+Awusr1Th9sQ3+9bR
VFOx1hASr+8uv/vkbQwsALlqeKmolc5y9OnZi5xx0dpe9z01q+1UB3jOxqRYh3pQfdkAo1SP0Be+
3zesbsZmaoppI4eRbrDaRWAp6pkeC7meCeQDoQftWiAS2EjPsDnvlkoJ5tOl9oXSwT+4VDDwiRj9
0jXi6VuagGiNDZMGuhvZxs4qtJO8jRgUveu4uu/II1lMQfH+PnSCPpZENpLi4nfR2s+9aE5wrK9y
o5qKdsAr2O+i3B+OeGUTvHenfA5bm2SoXtdCD5/k7EOoPTPSiPsWvc5v+uiQgxwUybkqiuRE4e+d
xM+P4U/btz3GMdD9QEUHwKLz9xO4EmMAs8gWhq8SIzGqESQey34wYlYvfrAeaud6H3VFUqI0z6fo
4tcWudaso96Aer7Fc651hXdqBoEdoCGY1JbLgq8xd0nOTZPX1tW2kpEpj9uus08mfDR0ecynqovo
6vmU3+QsU84tLWMLMozsApiUI6Pl0tC98EbiobbXTKYhuZc4y7GdFXiT2fqgs8ajxYry2bXpZPdq
DmOM+NoHt7F+tcKak02xFaBgyvqjRPpVnWIenMmjd1cOGGcKckuRe8+xWtS0qBx2KoZrGVLgpka2
+mcMiztDVvJk9Ek2/PG//3Isx7BNYam2pQqs4ri//wphqbQiV0hwSvdUPVlC9qZBpl4Whlcft/4m
+/ORQ+n1fqzhQnKNqXoJmBG4fuS9EAuWXWngoGUMzPRh9FOr3uQpuqze8Y4TK6m1MQ3VQrdiG/rj
fBC1pLYHXknJ2xluSlfeVLqSx7vPsUWMu1aN0lhRfwK8XPjZ9Kr1t2Hm43Zyk8QTE170WmXqXuXx
eBzF2QrcD4e//GTnWrwxOhUHdu7lx8oSzibSsvQRkzc8tvDVMF3vxRltWLvzI7oQRGamkFYaJJer
uNn5pUif5SasUWn6lV2d5K7uqQTYQggl0Y2U5En450BlIx/pgfZaYvs8d2r7FgMeu3RGp7/QVHrr
UWSjWwaskVqMiNpk10tHxUJpmM1D1ZOq0/Q0waz6LcdUstG0GpPwvPGS0ADFo/KO7fi5bfVvmeQ2
23iS0argwAaXS+uomhJv98+nh6X//fRgmY1aTbNN1TYsTbP/enpoXW0XaCqyg+X1+akozfB5MFD1
iaa+6W3CEv9u1c8HzT7+gbwAfpGYbbr3bPQciV+u767SNmkJklFGarFyiZEGwLGTidpsDclEY8p3
km6yASonBLW42wzQG1d6Uw5bOmnaHkzSuNTn6bzcbebdwAiqpaqYaP7nQnEATvpRPvK1NHwkjJbZ
vhbcisJP7rA3h37rTZ0t8Q6MuUHO4aq2M5ZtiIKC2TcOeyvn78SmeyqGkWDxqf6BPcV9Suyi3aVl
itCyp0Ho24w8jaEHlwD6NjMrVnsW2b+8vbH/L/nv5pzu/pfL1BaUzDTH1XXd1NGV/vV7sEy61IKO
Je4l0sc7I33tdW5hhn4gNIwzwHLyM9Xv+LOgfsOeVz47tp2i/y2Hi2dmgAK8COcl0UND4SCn5MWm
XFacNIVzHiM3veLVWknsA7qZjyxJg52MYjMIJ9nfral6BfNtDI1FA9XvW58Se+cD39nYujl8zMc9
JkeLBKTXrqm8n7KW4NkZ0Q9x8ItJoP7y557ixfbSIurngA/IOU4dQgY56MoNlJgNsKfu+M9ns+H8
/VM0HdXVVMNQLcOw/oM41aJ9SUNr7PYEqlsXPUpZ6VIAF6kIbkar1/rV0GaXqoREhyIs1srctA9A
Oilmq64KBQlO0rvUTeVoWRaRs7ivZFJ/iI73KbPXOBADTDJHF4DrvzQzKnYsfPKLryuImcEFSkxj
xXL7MI7uM/wRF6n1XC8zkaCv++K5jqPpMWkSpk92OmfsBeMumneziupDb6ebIRH1Op4ZMcXgQ8FA
e3gI512tTx7tunduFoKFp3/+ADXb+vsnaOma5QDn5h8TacF8nn59PhJIUP/vv7T/qViXpZrhWnuF
e9lSjfIyxclYWEsFlxN+Q7rylWsGJ7PJjEvIpHODRAvRgQu5IsHpiezrHIiiv/lJ8iaBF0KLhl1t
5dg5SH+62EKt1/acPQo3zX1CQ68tmGN63ycoZ7S6jF+5+sgMyATpQl7JJHr6weRzyI2q9tANyubV
F1gR7MHtvygdyhg2FqnIzVguLweumD2aHG4lzc6pogLO9v9zO3x3CHfpHH/bFXj+/OkirbS+ioEw
JHrySkVE7PKc3iJIVOQ9kETRXvcgv+aNEiFQNXSceKObfMt7QCNcBH88KhyTQb2ZbhrNjc3kN0z2
4hl8b9Kf9twraef+VcRw/A092zdGs4ra6QWvU/PQoLZ7cPz8dbQGrBF5qZFw6eN6qG0XuyZNx21b
DfbZwip9zqt6XMeeFk+vdVoV6DxS74SaHRJdXT3EDr0+QWLeafSt08z4fKpa3bjaKb04xTuq1nCW
pVK3id3L1I2QyCmcUmNhPJ8ztLK6fZ3y+iijQoAD0hAo3OkSdkRsGpN5krU/AMHxCf4TAb1y32zK
Z3d0aC/BUykvSj6mG8zr5ZXTfyxLY6eytFtLCm/g1t9bQwseLFUJbz6uiYUOgBxxbeivWZMFG7Ns
ulOhK/GxzlJ/2wFEecy5yJZNYPtbwnCqXei163jorB+9ov1SBs97ttX+2UN1sPQgqe2sQK3fvDjb
TH1TfxrgxFaua05HWxuKR9MYfiKDrj5ZXuLB1BPtKib/K5zSszrHQcjkB2wtw97T/d09FkImRKBQ
oNUg/09bb5l31e9l6B1QSOYvdmX0hzDmJPYMlD539PE/X53iP4B6FBW4X7vM5wS3C93968VJh0SH
mYmoA3ztnOBCFcpTjA81DYNlK9L0SQ0KfwPW1KWkqBTEuaLRULNtVoJgLpEcbiTtpphTvOQmaeuf
KZ2IQmm9Zq+1vb3tVeqULrrH+ztQIuWYpYnzI5w0aPSMVEhycCrQRQdBNi6qJnnLYuqLYSr6VZZS
zvrnN81k5O9DEjcyPAxU3yzdtYT+N4yg75rQyLAz76ckcr+DxcAkU49tcxlCPTt1jDwbQU12gcx1
m9KyorsNEE4YkX32e2wpDMzUbaCMNNFen5s3YVWFDGXWuMvdHre3naR71S/Oepd3N3nImLtAmlm+
Q5UdD0pPbHEHc2Fhcd1/F3OE5fxb0Uj71AYwNJl5e0Asj89/xm9ZFpZ4vGZr+prt0fCakiGdFhtU
TIe0uIZxrgzop8V2QUsPQmFlz+oe8QK/Bn9KoaLky8zpFnvFZ4ez8UELRTR75n8ojhXsI9W3F900
pkQpc2G1bfSL6AQeoJk0NdT9/DDwfUUZtgrJd0s56Qpy4x2mVrnX5rK2yEHIO8grY5QtmMcF3GqC
NGEVYH4hln18BvJB5JcWfFe8nGKZkVmHrktHZAYUfAzbB1ZUMINLCuTUMgM7j+CZQEgG0mSTWS3I
OTKyrriNmIqUalROWZ8+C4IHXow2fmzJ5LySORUwJhi4UUXcQdPRxcHnFvzUNOQbkdb+0xnjD/mC
e6WwNwreF3JA7I8RJfCR6J1FPKedCGGj8IxwbppMr8OM3pJiOOG6T9V1RTdqbZZzpoJdQJm0401D
KeArS9RPMLD21rGyYBvmRrue0hzBeeSkNygs6jKTZ9KAuOnRQcAe5Vp+RqT5jX64cSnH2l1PGXoQ
Z961S4Gxb9b7ymdlRLfhZWhBleSkR0gasGqwZkXD+wB4nfSxAAkwLZx3qx3R0sUWAtOmd+113qko
szNuetoWO9/PdF4y5p0TP6hmCH4heIffY2zrOeClojGK8ML7IlNlzl1ULppp89twx80FR+rMOdGe
88tEX6+CktSS/s2OeuwJ5K49NvCctt1EUmPu8MVium+oZYNn0v0YNi9LpUUUq/aBBhuSHqLoVxgj
248kQq7nkPSoqTjrCxn4rKgQBX2nIYeZr73oHXVVpmQ+9p2vb/DpqvfYhliztPmORHM8oSwBrt0b
FPOBuhxBq7FDbOi8SKd6sIX8WO6smga9Qt7Qcxw09SLAdHVzJhAydYcghvTcD5+sepq1LNXVbpxA
PLvLSFcQWZhiepb1G02U4WUap3JvWDlXWTl6m1jTEBua2clCjYKQmHpWpIb0nFA6KLlBjcpxyXVB
TbAELxRfEuH4T0FROQt0hgtAFfaLm42PfmwblzjuwT1U9p5gSfvi93a9AR9C5TZz+rPcjJ5Flvd/
mehquv4fCwbHhiiKCIH2vmY6xt9GRf54aQkKyvto6MIDTu36cZiitUUniGJCVWxyUQfIktnoA1f6
vV/u0RVe9202HiaRRkxAgKRkLDyWQC70rVGjIXfMut8kVlq95wOaxPlkQBBOI9e1u5PX6vGNuwNd
rMS3vjnaFTjAcOyZqVRlVqE3dtjqM+pabnjh+VYX3g/JhFGndllQnbyieOBKGIC3kcFLf2uQk2Ng
kWAkIBWTGDi4p2iu9WCc2zOoTh/Cq6dlR3LcLdcYMRKvuDUwbJa9pnTBukWEtpH7M4pk49U1hpU+
y6EMlBgy2iYqAoh5igLjYNxIvFEdIaOsYame5C5IA387KTiRioLkx6IyykMFs6sYvAFLcuADnlHp
Ak0q6HFIxMup8cxT5k3R/r4ecLwcn47Whp94kxf3UYZkaRQ00QGNiGnsusGc7rHYqT3km5gw4zuZ
Sq7DsJRY/cqDZTZZ2ni7n3WGiUi/qyJKKYSkVIHanJEPPNAfpNBUMtr/+7N0Fs9mZlFlUyrnllvm
eBCKhUc00oqjE9IdJCYWn21K1vB+In17yyrffSxJLkFg1uiv9zcSTcNHMDTpbko1+rSxlu7y2DDW
U1UjQIv7ox1M1bFvbK5heSHPG3k8J2/p9yEvI5KlKBVS6pw5hFWM9dpnrEbRbALiaoCcrWyCV7fO
ZP+qisR7DjV4OVqDKRWfqXvpxHC+r7iMptyiN6Tbakf2ZgZ7buSpy8X+BEDV2ZPdy6+UAyer3j9O
dhVdjFrk5iOM+YEmLlwz07gSAzl8tQlxD+o4R7nQHTw0Sczk2NHaB6N323PeixJnFBxG+QRq6eAg
SmO4UUq3T27Zj5RDZ++TpwN6jAhzuXbOmNJnUzcSYBi1DPLwe1lRzkPaENOsDg1zC0nGWt1PhtQU
WLgtJPPUYPx1OHgkJzHvMK+KTQfNf1aponePAcE15YTmFUX7Iq9HOsCkZLp+u6uK3VBo4ZOEczWO
idMWUPROnsxpiBUjCItjF2Mxx5MimMY67VNngxcxIUdsGa39AU27Ry92JH+ImIQ3QfOqnduCgWps
/a46F8mg/HBR7cxXYoftBR81YRoq5OK1Wow+NUDjmwRFVdA9D55efMg9NQ6Jyi1jYK+iIrCvbJJt
TLrBK9n1D9zhOXXLdDqqbezu0Y23S5NOy8MYsn6aZycSE4l9mpaB+7PQKNXJFysqIBNex98eBqt5
b7OSJYBC0a7Ww+FFV1GjyUAF+RJClUTiVlPRn8aVssREVW/k/Vc+gbyi2fdzzEtSN+g3uinZmn9m
82Lsa1ZpOFQrmcrbTF1qrVS7OWuBVaGH8XHl2BPkGlyDC4914l1n01Sv5EhVr1ZvWZfW/Fnk/XkE
rHCSG1ZufzwS/aieWGBSEawuEe9/FfU+lksmwTb3zSI7cuXQP8UvPq/M9AAC6bwnBUlyD2HASpYd
NZfF8vxcz1iwDMPA23ZKW53kRm86HEsxZKAj3kjKIovOAkOrhYm5y/w83iTZttYj8zi6xoecJEom
HPgFCFztKk+j5nlSJmM5CL1+znVKYtP8aJiPyWf9ovgVE+l27Ua9BJRdLPV5/gs0s3zS6QiZfr9U
lM65ydGrVRFvq6oOornoxKKUo70/2uibnYRXqlpttdWy8FtqMbvHZpy0i3aIy6036umt0GvzCMGP
Wiw6iUyr27Ph6ys5dMoNrnsmqiUBuUz3wn3cuo+/xyJ1TABFjfa/DU+PoMIyELmggRPXJ3rA1vAp
utWnHun1/WO8f4Lywxx7WPw239WkuAOle06tci+v/JquwvF+d23cOFlWdkcH0OXCDL3ooTFV8aTC
65SHbU/DSx55ygkupALPuEgX/kSm/QhBci0jU+xE/amjFjm7xXSOkig5awW5rnWfo3iU/ZJSvCXQ
OWZvT3nqG718s228IIyOYqqxuXiY4QD0Bit0IlQsqS0AnSYz06V4xx0OVUWKGmPtkc22Z5EdnGu9
/s6Enbt3aMF+7pNsQ2FHoKyphtNoB/raQTP7cMeDKYp3q91QuQDGaTdm1ygXUkvFIsvUqyQTho7p
H/0A0dNAXCNWWZSO0/xoCJBeyUfymI/L7/7s0Nr+elaErn7/Z/loCAm7D7NuxhCiT3PU4FszkB4a
RjkhAD4TfaTIyyFtbaTQMzMb2aiCFG0thwA5GAgyyq8dTjgP869eqmc5wkgabZDa59yqgg15FzM2
fXaO//lomCqN3liHnq0cmjUCVaccmZXP45Om18rmfq9MgrTcATv3z3JKDoYEVoaJnpbFbLgr0/Cn
XAmF9uA/5MoPwnqBUIkiY044IsafwJn7PWGoqzxWto3ir+TY9/s1+txD+5K8hNbqlB3yVOva+8g/
bMud3qthuE+SSh94hXUumaUj3MuUq7Ctq+cy8zQtxaIX6XODzrt8G0W0nn8HyQwYCdadPdZnDLf9
JJJvEWswYmWA8dSQ3bfxNBGnPL89udJqyCHfkz59kIfouS3uVc18wk/kVwgg1NrWr7GiKWu8EiHZ
8wiFWCnLxKOwagl1rlEixwCq+rF44oZDL42uNNMwOFjzHVaNxVNjCSVfa63zqnKZHwA249mWfL47
HbWLWNXKYUBuUpdBGQ7K6T4yEO/qWGb/kCT9FhVD+sUnLYhyIa41K5RP+QGHTo/zUKnn4q6ZXMzv
upHrx2IQFmMT3xBmdPXImuJTfnssS5rHCu3dauSK5b7eNmc1wrk7v89eJ8fSmEJ/U2elhs19TIKV
QuDlWf4lJ60I8nOiQ9BjiitCFZ57ZNun1Dgochrk1MHWEkGxCqew+zYTRoNmIBSBOO6lPI0zL+EO
ZQHhrrR1mXnZXsWotjGafnxN/OgKIhdNf+9rd42VhwJXLeH25E0vLhkSwgiQ7Vea1594N8E160Lb
IFC8KySjvNHgauLEnG81JKJpTznimADE3z52YbnWk208jRFx6EGNM2eWYPgseRmPQnXt68ajkGX1
kADqTTmEUH6tRkETYK4zL/KfixT7UI5LhfMJRuL9TCwh3KhuvXXH8CN1QXpxT/hgfpqyVtWmowJo
AOEeXvxi3jgt2sX7LuaTN8eiBSE85jH33o6POX0linTEw1/p75mWXtPMEL/qpF6W4yC+giLCrDGN
+YOmgujKoCL0DsGj26mBVRlmKcXUDuV9laFib5QpOXlaNe2KAl5Wg7oDqVNKyXRe0CWsrxzHOEsI
t5UnS1+3m9NvtY2EzQtYPqs7nbyhhbJ2MKDSwAs0fIE+OdF0lao1InQWBKVSfGeSZ54g3Ph3YmVe
2Ti0IKseahRNUxFox3v0Dgs+4jyFd45TUq58YZCLmak3mThvA+o+pIa/KVtm5qFA0l0a4F3NGe/K
zPFyb6pHLNoWfuqiyxIe4ui77GE0cUvHCIv+UAbSk1M2+FHgyGjqW6ogaskVGxfzfIaYtdB3eTh9
tEXcLsH4ubtmtAcwD4K6ozs9C87Gpd9QCnOGNNk6wrTPBkPz/RGaIZy0srUy+J23nJ33TzVLhHMl
6lfRa1QYXTGey2ChTbPiGWuzcWtRzq1hohkkYo/t1VWqh/uz6EvbgxPUGAO9OR/AnZMCopY5s0Fz
d2OE7XikdgJtSXTdlhd6k3u/j//ehTiKTm9SfUQJE4iQSm7BlHmkBAhYTNmyGYHtVzWzHAQ9/Bf5
pFm4uNfHkgyp+f9iqUs3YcewXo+AVh0c2LR9/kgrsiZuioGvQBvV9GZby326PnsvAXXX5GjhMe0e
ZRiTzJr14/zJ8kfrqIypdYvznZoWxn7MLTpDeMc/gtDbFIS6vsrjRkBYAh3cj9IxlcOYKOOzneoY
DMzHqiFv8vd5LMUGDTlpeQoXIyuc+DpiDttD5yL1zpnSB6dC36zBvPisQLjeZSDkR9+CkQ7L2v4B
yKS8eQaZ6DK1lWYsgcnK3iJqeRPMEe9FoqOSnx+p8y3TikBFy2fbMvD2alEH1rdcQ7quI3CeRNnD
gsidJ7gu935zTVNfhQB48TKP9Np5uQvObpcHsVV+zzE03qpe3d0rLJLrnPop03zcKFiQ+cqBjXLB
jr+fwoJRAGDioFpN3C4Ll+AS287PSp1EcEWQRcOzxmdUZd4hnBGnSWzu6TU5F1A0jHW15kKE5CLs
wtnHOZW0h8JxmNZBhHGl6DtUfbYBo7zdW+Ciz+Qy2+eU+pZSRcVDyKJ2qLLyhcSyp3tzkcw8vBQD
UeM1rp+lLIqFc5dJPvr9xO9jdWk/tnlRAKZ27bPmtofJcrKDnXQtBZj575kAeM+6Y/eLcSwfIfs2
tCP+/JYcX0XigMZ5Modb4nXjLWQxehJRcxXC3FpWX17lmOH5VINso2XGP4DWWI6BvQW8STsnhxyv
Qi7ZEU+s7aZZvwOXWH3My1h7HHsUI3lkagd5TAd8clHR5MknzTB1j/FofukG9FZbkA83jrn23MMr
3oSarq7lrmNXEVjEzF/KXZ04gittmmtA2Y65KW3ktGetOZjmr05QMI5mYL3c0JEWRD7dgvmI05v+
OQyHi+gdUg00xaLEnZbqZnXX29zH88J7qXSwd8BlGDk8C6yeAxdhIz+E/yPsvJYkVbIs+kWYIRz1
GlqmlvWCVZZAOlp//Sw8bt/bUzPW/UIBKSoyAhz3c/Zem8hlAU0JWsRtHC29/rGAJfHXOwRH8HZf
SNipKN1CtKxghZUcGXH+t7JxXsj9iOZhFcigemtcuYo7U/9oEEnefrKPWn+rbAbeUgq3gYTt1c+r
Qybp3R4XdXdGwBQeQtGfoynUrip/BWgXBcxxelN9HMi1w25KoHb928VvRG811eVNhJAXEQrPg8o2
7Wuc1/eaE1gXGdf3t2tZXdZqo8Ec82rtwzCs/qB+xjCr+TxP3W9d86Y9ssVFuJRXMGmdVCQkBtnU
zxO/eqsYEQrdsyjqKg135jrnCP3YfQhm4Tjq2qd0MwM++3KuphC07obZ3LK+xywQ1dExgyWcNAvd
s37Ew5Y/Zhe1r86Wsgd9fJqW78itdhtYGQhM6b2q98sxWu9UNDRzAFNqb/GYvVCJc3762JKTWp9f
wT1s5pJJWq+7wcGa0Xm2lXULUEv1ItzNVR4iiVxGF7hsDv78CWjCUrBXe1WEwL1uw30zBs2dKCQW
4omgTxgFaJg6Ai36mg9wmSnAOfDw4GFcVNdY5COJcpmfnHW36fa+29Y7xaZeHv6lLfH6NkhcKGzy
WO7NODk5oXxH+mnW2vBezqG8hJEP4nAp1QZ1vwWuV56InNn8McSqwTZquviSQyOHXlNvSzEV23FZ
BXbNuR7jGYf8mF6cwrsLnPaR1Q63L1gM8AqDz0S/t6BAsERZERkSs/bnKazE9TZUoNunmgOdOnne
+FhDx7ncfgElNua0of9CzVhcyxY3rkiDQ8ibtMeYZD/iQVKX0kj99aCFyL74N8fHBr+NE6IBM5QP
B62onV9RWN1Ui0qm2NkzD2Rl+NBoah3UNapmQqkIcGem2PIQ8mj7WwGZBXd+IqQzWf3nHqSl/9mC
pCRJvdrQSR7RhfunKkKS0+oQl20fc9f+9OE5EnQUAzrEwsNyal7ZDksUtZYuWIRt8DoaB6ZUJ0MP
HaBppOSVcJPnPSgn2JSJPuPPc3+bSfFbM8cvNaD0U+qdliOSL1fKWaR545dmRuIgXN5/C6nfQkMG
Wl7l8X/Tffj/Rwfmw2+lt2oJU19ESH/oPjwTsudkmP7x1kEtTecZAmexQoM3fPrN4m3JpoDnOMoE
1Rphak1t2sBCvUcGNupG+QgFcb4WY35JIBjvmzY0kWQNJjNBC2dQXUHgbrL5UauM5zhu43c9X0oD
OtZGwlr2lIdxFM9TFp8xzTLoovq/D5FLrorly7ENpkYLka1aYT1hA33sRnqqdaYlj3M0UavLGlZy
Y+Ps5qD/hJJqb8IlYqwFhDfGaQxzj4TANNO5HRmVLzUhULYzvOjZe+EgAcDFje95SQgy/QqAIauD
k12RE4N/qtyqxIAxq59CG+pOMbjeJRl1F64Re9Hfe1gI0jUq3Ce1FlWFqyYJ6f+WcM4qw7xT8rbB
rZvDREPP9rqftekwnSAKQNuiusw3lsbaJO2JGE7933idmcugAsd/k3kNiE1ag1EBUV9LggvAGXeP
zQcn01J3Y+yfL7pPtLr+S+Vo5YSm7HTiFDBoOtswggqn9jSC0e7H3Ha2llm+Y4SQp345ijTOC6Az
a4NIezJEx6v6D6kxhRsW+fkuHMadWk+aEiREFSM213FJ/csDeWtA2rLM4E5o+SnQGblSTKCY4qlV
LcYhL8VPwat9gOCWbSony8mQ49Y7QyTkwu98/zWhlbSO6lzHGOx6XwaaKdYQLi4nSJxbYE/u9tad
TYS0rpbG8MnlG/+Ykh94D8VqqObfdBHs40hWLRAjv7ln1UPYszllj7eXSHQ7PEc1kavSqt+pxr42
UO/KgzdtSCQqSBMYao4+cKJSdUD5M92zUtr+s9qzo4aVZOrB3d2ps0lufi/HJr0l2pM7dMisTKy8
ecYNmlJmhK1yx/xigdXv1dLjn41akxQmvbSo6Y2TqTq5I/wz5v6D9l/ah7ZYlCL/S27oIyMxHMYy
vJpQJv6QfZIuBb25zaKTPbnE6NpO+teCS8/ybutJbdyGU94/NN4MKa1rIF8zlfctnMEy6ss9vZty
N0O3YilDC/72TtaRk64zO8UjC70aNKjo8rM67rmZ10rBBWHN2LlWCfUPAeZO2KCVDUwkz1WWeOtZ
wmCQXfneL55ZtbGdrzIb4ke7wXFvJSjjG68Cx2yl4jhiOwGR88LCDGlyEWq/7OpKXK11MRANsRaK
4lOdhUhEl8eY5bZEsCe+95qCrx/ho0aIr7dOYzo/3cj6Ab++eXUm81tum/NJLAYNZdooY1EfbMSY
fuDDT6rSq+c6TDxzD/2E6Cqw+e1Iqincx2IMfvlZj0VfI9AqDHq6E4tHQthEMUQo985yBlHImxed
2yi18JnQolTfMhsaVIgSZVo1lNZrMskDoDcP7jQM3r4xrVdJ9p/jW0cgJf170eq/YKL2H8FyL5WL
43X5samtzYuTJuXK7UaxN1I33uZOOV6xDwzXUr5NzNcemFnWj55OuM1shxsBFmAdlDXa9DptEPn3
10QsUcP5CRqpd5fLmNRekJQfgyE+1Z3CY9JeOyBHGDEahqK+eazq9rUU3Xj++/RNfpnqGJ0x4ocG
cdS27ex0fxq39pAf42UYU+kgObBSil1Lx12QIvNvFRfLbvaa0KpNnoqI/wj0wPD116OHUvdUTs83
a6kN2jbH2kL4i/OQwDga63S6S0QK8shDXOJpE3gvIP9gV0mBXle9udz2aIIpwOMtczqGVDsd6f19
FYHjrlF1eievzSB09ZMHGV7dkbiHeB5V5vQt8SeojaiGIxojV9PghrFifSMqu6eS6UfPc0O7Myhe
SXe9pfJ5lVneZ3nygtSiXykxU194FsIerWBO5g5rI0mMfqOPou92SQZHpE3dL6vOx9d88oolmic+
ycTo9qrSW3UNJLK4siFSuKscMtGYdsWTTDttoYFYXwMiI9+c9FOiQYDSJkIfpk4rjwndAfzszFUh
tVdXOhn+l+Hv5rmpTmohvPw+YYSEQYT9UaWN3h7OMnWgqzgzXXH6M55LuTMS7oZQyAR3sO1/eQSX
HFW6aFuQExdB2vFSjOCk194paUzICsxrGNVYKtVHLe5fVO9GvZiciIUVDrWK3Jv0rpttct6WJnOS
5xoBQs5zVjusJTOMUIIn28rVugh1id8dxFwax0LzoPZw9M+3aUzEVrZZ9CcNBsJD74cXlK9Ay/ro
VwG8f0zDAZgq4IGx6VIM8Dxt/CL3rtVSvXDc+mEo0/aSOzPUi2F6UNXgdNbcg45kB43AmH2RVCNq
6Wy5XhKchR2RLEHBpEE08kjL1N0YefKjpKL3UlNuoPk7bVU1XDWeuhBxFAuJs9uRvwEXizEkIr7o
JqBPkpr2J8MvM/+Q+3eFTDa+6xkKaAejFzaI5SqqUR6HJPgrz3rggtqXk22vm6RIL+gesVkacEd0
KpBfOIz2N8VRX2bFQb2OjPYD/aERvaYDOXgRNqnGqCNB8LcTt6SOfHoDOtl9u/1skgTfZwezYrOs
1LzaLU5VV32mpd9eG9z8wNyRzKIVOubLi8P7SipLYre4sZovreiOIeCSN7KG/nVafcNgsQBwIfTc
jsbquWwgtyfyTk2P1YZYFrmug2rtEQS893BuH7gGvJXbhHu3Y1WI6fJnl0BryLolEzzon/TwU6mK
lNeH8QmYIK2pTd+iPlIrb5qb5rpwi3wPLHlI1qrYOGSFcUpqumTjbJZPCIp3deH3SENCY6dsPCG1
hH3qyqMq1hTREkyTueR6WfezsZTNEvubMbX9i6nhVhYOCCaPHAevb3WKBWTHNX1i74aUTD3V7bHA
xuPdjo2tlc4Heh89uJMMa7iZTYRJzfZW1c6jtzGpNIB6GOmzRJ5jT4/4vDDdUuupH6p86hAEjcM+
j+p2MwZV+RlGP/Xl8dcin1u1Uz5dJmTAjhPaza7S63EvjHzcTbrJDJGsxcO0FGbtsmuPhS2itdIT
KI1BtmtE5PEioxr5tyjOkGKew2DcVX3YnlW3g/DZcqMnvQBoUFhXYyClpL93kUMcg2UGFLnNeMYu
9NbpObLvpYbpxgiAHRFOB4XpUBun6YPL7T24qVAdWsMr39Zy8P6lOIcirS5wH1AcunCtHBSQnWGm
JzW5tnG7MDhFGzExQKkWitoIC2ayOqcag24X32VlLc/qfXWrjNvLH8vPOgymIwJ8lEVjVx3h+Iln
Z9LqY83SDukZWC50Y58iichNruvfyw4Sd4/25IAuPINxZRU45PoWNZY+l+6mgzCFbozp9L5IXjME
StRPeIIYxLusAgJMpZ/qb4SQ7b04dH6Wbvl9Qkx5HiPKF0AYoA/nukN+cBKVz2ovr8KPQupPjOvz
WQhDbnPLK75pEfQj86WcK2JioEGsyBLY0y3vD17htCejp8bnOsNyZYnq4tqRv/OCiLm/5ZEEWfh0
LfvAOGuGYYPOojrSuvYrlf3u2gum1e4Mbu+WVt8LLz83NS98/Z9X2ob5p4XDN+kJCEu3kLRRdNT/
0Di3HRH2pu73p8hwDXlGIQOZu2AOFNENPmDnIcRK3ajFEJt7VWIpRXZCBx6eGiHqjTWReS/q9s0x
rPac86F46m+WUhC76OfnNnffVY1dVXaiglOg9N8VYyHPgF+FuUZcX+//UJG142JinJcNOkvamplz
LUR/MgY8dEXDRFnr6/hS1WZxdRLH2UT6nTnQQ1TGgoQlLl2OXj/3jedskqjWt4XDNDmM9Oztr71f
tZdJyLlaWj2j+f3GwmJ8cXxUlEHdHZukst/iLF0RZj59JCTeHzv6Y7OhXylj/Vb3NipcnUm49Vvd
AVQeKNJGIRo82kdK9SKrygZ0hcbSA6C/q9uq4KnsG099oD0lxCiuW4eACPUcbvJyLPZjUOSbRWFh
Y+gC6pDCcWA9OCwbUQVMrHvnKUnT9Gg7o7tNJrAOXlhXWy9Dv8ychtKrMYxg7fLHGErMnYMK/ThH
BIOLiDqDVzX9KQ3LYTtaFkasvD2n3vi902ewkyGfI6beQxTS2+2XuZnvTAYSDa38hBS/PKuY0wIL
Ky8e13rMDbZV1WvgMTu/mud7KtPhNezGb4yfOLyljhZqKYS5n5Vsqv1/vmopkfyxnvItl+IISylh
ugalmD/KJ7U5WJ2LJ+MEJSMB+Dud1STRiEtn05elfrKcDr9Jnr2EY7CTWlmdlYS8toycfJ2mTLc4
WtxrXzabYWppsDg8J7h6spcCrn+cj7BI9eFB7aU8D9YzoU+3lROuV3Nj1iAyg2j2aDDF/jXA/bsi
xqx5dlGu7FmlogmJkLjsugiGF6HG/iW1iNWhJXooRELSRE9XxJoLVPzTPL8HZrvg3BbNXmCi2aN8
7sUpWcqL70e5fdQeIJ2n3KiB8AX9Q+sHm0nQDFAy7+Wo9Rr9SV2Ty5FAAecl9l6NlKpiobe4hOHX
osEPzl6B+1U9RtT0Czb7Ss6ze5dq4B8SrTMvCCV4ozyQPnvVVZrs4YP7XhzG+M7wRPlJeXON4g4x
9WJG421iujqmB1Myw65F+VO9sB6N33U5Mg3mDr0KmXRi2vDkq3l738/jY+hE/oPb9ygBIqAKwqm6
S22Y48bT7eSgfos6TKNpRypiPL8VVTXtBmMxS7nNefAAWq/02pzKVZTSviJ5q5CHRjfulMKc0aTd
UUqmBbUIzpFVebvbIGAjYqVQgS6jSc3pKEdhvOGPvqldbLjZNTzA8+3ZOELTWtHjjt6zEFXAMsMD
p98TRzZkd0lcWYchMdzdTAsEvBJdcGXpAdn70TST/VwK6a79JOy159n3Aae1Blj9MN2rtV6FMACI
GVp1B7umjymBGsjoHDRUpg+hTzAzPQTvsyzW+uge26YMfiVZcypnX34DMGLh3BzKBy77D4M0+lMw
hDc7NBSB5g4GxVuOdjBDh3EuamTYaZCjXZR02HNU40d1rxZzvgMEuYpkaz2oJXyLolK4iXhSU7cw
Mza0gIh0sjBumnk3XEKBNk3Zv8vC/2BJMj3NejpcIE6KtcIN6ab2kQe+89AZ3ydEYvdxg4RncqyK
tQeHuEFoUsgOsITIjW47MWdWv1A39Z8lDJH/4m/xFmfnv5diGDoW16IpLOquvjCWr/+b404n2b6y
tN7liUI2QZSCvW9DBwFi5RJan4dUCnL/zqqn8NLGrDrUwJJG4WscB/LZXs7Xf59n9fCqW0l8LFkB
3sQbPimiK8unxqfUG/TjkKBIY1gHTfYsyvR7w866hxS6K3ADeAwbnnnhpiYL20cYnM3yCXAovu5p
Sj4HkSzBINhPrREJ5XLUmOlf5zHQEp4gAmCxcf7WjwahYK1NbMxymPua3JvBiJPMtx60fLIeqgJR
jk8dZKXO0dPmnJaVdwbgsFJvNdzH+PLJk+wBdQbgD6eUdnGYgNIA7osQhLvBgtQAsBpmR1a7X6SU
XBH2zT/xAf+xM3fz7YzBjms17mryYm0zdPypedgWF020Nf0J/b+1DygF/N/yumd5rqdjYrJ1x7X/
qLc1fdH1Yx4Hx9tYnxbL1A8Q1WPby/ZUoNzcicZNVmOeWXQJZMqd4/6UaJs/YDRnO32mmK4OZabf
DaJN7/xi0EHum/JBkaMGl0E8XEjApT5+SVHCxV56WCVd/L0kw4KideFtTIgn/MltdHGoNatnUG/E
j6PTy2uKGeZxtkjyXiAeovPlM5ltTRjRusese1T1uLaP6kenuRXnDG6/FSZH89RYA/RmK2pPrfDs
bY9raJNiZzsAJIs3cWh2F73FcYARxVn10Vgcbs2jou+dFQnExQE4bwotHWBW7haI/rO0WKt1R6nL
6nlIN1mf/SsFGTcODfNklC+pxbol8YNFkYTD3mx8uo4Z5FvXiwjCNCREH1XMihvx3dPFB5Vi88D4
PH0YhbsvW5wcPbIMw5rno2kMsKsJflrcpskGvWT2EQ3zG/165ynQog/cCvVFbQI3a257mhk029uT
ifWjAMCUDGtPc4etS9cLILEWENsJmUg9smZYMysf4OEevRzBaCL4HeQGgtYKknJXSnlEuCEfKEzV
W8eIWX17VnHt3aE6MvW8zlpbXANtqrsNWfdgrau4XOdzj3Ogjqv+YpofnZnw5I5bjTpVp8sMp2tq
gPSFoyCiLjih3HlUR/9sHKuv1zNemeLem4tz0hn+KmNmArtGiBdbm2e8vd7VgOb0NNuz9WQa2sle
wu0bc1+0dns/tG1L3FPHs9bGeKsMt3mVyHvPOk0O2J/SnFlc98lI4Xeynvw0yB4t8LrPImn3JgSN
dx+DKiwuqOym13Nrq0kGvb5q05TGuNFiis0odgHXKd0c9cRmixuR1UxeGPq9xtWxim23fyZGBc37
UM9HhE2hVsEyt2KAitqiGw6cTZ6LS1KJ/EGWrnyxMQPYDDQ3o4HHnHKvN2V7Z+bVNzWLyMV8O1JF
N/W1TLwaoA80/6XXAuenk5hnE+TUR+hbYiNdECeNK4272EBJsMgbc7/2Dm6AbU+ruxssa/J1HfEH
GROqfhnUlMXVIbP4D5l09hPMqiscUveVj6U5ZJWe7Y02j4As2uu4vFOm58DufqH+SF+TgRBV1zNY
Wk7CX/v9ov2Ds7sRXmZ98xwm6BAIt2VGpUT10CnkaTl0KlZLw0Gtc9Smteoa1WdEtuay4ulGYPo3
rVUSkbmtZBJq4y6CCenJhnEEyccaNETwDsjLIq0ZzZwg6vuKEhC92SLXropTNlIJUHnLRN0EG91G
k2uhItrKcgmCodNxj3HqdeqShxAl3peBZTdf6ulN3rxgXfPeAwrrU7GUsd1antreKYDyEFzlNRRf
1VinO1PzcKsYIGaeQu4Kw24/EQZY1ReCVDcLx302j9W1aPOR1FD2/OVc4QUuuTY8W3TUe/sQqcv1
n2/W+iTd+8a/ff8/32A7BfYoqbXHsdto0sVCVvrVfStT97HxvbciravPGq3V4sNzDwh1eijCrn+y
iNNUEgKRaObK9zztIbTs/tRCE9+2UaVdTHBMq5Ea9xrgwXQXDFkA97Od1goUlcX5wZxJfgCqWB+K
tvkIUzv4NTFX7+o2+wFMylvJAFkJSfP9bb4cj+VPFDySGs/KDeb2l6l/dcGc/gwi8oAyK2pw35EM
WI3Bo6ia5FM279k8TN8sgBwkAhTZAer5ye5L2NPGov3R9WgvdWQ+6v0nELElQDAbD6Uwf7h1bx3/
eUBVibEJdJyGyajp92ZaJMe6apoDaUzGgx/zd7VdzrPJIiFSMVaTOnuk3zEdyZ0CElDZ3XShAoua
prKRYJKytlCg4NuhHXdIOqgtQs0hbCajsFGiFOUdnVVivuh12HrPxq20a9o2hrMngMElxlT9AsKP
kMxOsjGP0nTeMzPd3j5Qbxo8Ainpg2Raf/bbjjatqaH1yQHEL2zc8hTRIt/clBmZh8V0EOYFnZL9
lsGayzorec6F/xQSC7qJjVx/VHu5nPXHiWKUlnUmHrMZjm+NshrBMWyh27GUebJ17bK+/fbfY8FS
J6jhlthZT60g8mlmB6Ro0QDvp299z3KuFcb1JpghZebEgvVnmA0Qy/1qeubaqX/5NkLoZMrqu9vj
aghRRlFGKY6EMvgbVV/AqLw8PMRfkJ9ZalBCZiKdLE1/bgn1240eBDBNm6KrZmTNlkLfN6/KYtQk
QHEcUTyR8jY+ZbN1jiNneIWWLJrdgLyQMZLsmIWP5vJZXhJL+hCDKqhZk7Wpqbb/pXTNTeEfy6H+
qnURXUTY5JeAyfNWzsJ/CTOIkkFOxoTZo0ScaedvXCtLT0rmUiGfnkvSdjQhy5chk++xmbVf2lC8
a4kOCMCiVqf9TrlaiSJF4e/gPtq3fv4614jSWcP5K6bE8ohSN78z9Ljf0EiOPwBgbCcnH17CWcO3
HEdLfzn+IDFY282jO+6s5RDiz7FjnboeZgklEISg0nFApN6XNuLuyBfadirM7hRh1XqM5uS3Df7I
U8Y/Ueb3XYkkyxqRXSem19Gmq8dDVaKlwYEcnm/YpcwivrPxxNZPhL6y3HqBShq5hRUbHprU8X2M
OtlRrdOWzwlwTVHC43P04NSa5r1ai9cVdrTZwwCnNLZCc4t06zu00dErb9zJMV6xVIxXIyMTsYwI
SRUONXXlnRcTq4nS7nukAMZ2Dv3fBNO7D0Bri4MWOXT1hN/dexkqGFJf6A25rGxCi7oEWJHkWk9m
8TbyLiMVJ6odJO3eGmtKwU3bP3iGNRyo7QVU9Tv33hlHfy1qEazjwpTMgajMmYX+Qa5RuyDsOspY
hXYIjQh1jN5N+6KUAVSEpdW7HCY+qglVHqM1xhqdmCUMXMDcTeu9FovzQgrt2gmqRRAuThhsfujT
5D2WiRlfcwfvUrqMfTIVD0416+fSSmsc4n1XnW73D31YZ0+lZWQpFu+QGJSftNSnvVYH884KSv3B
TZBvUZBonyY9wXftxcbh5pFezjWHPguKJ3WiSAvn4MajR0CZ4181Uus2ycJEZDzKHzwNdG/etgQg
5UCWKhnoC3CxPmGNsFat1cmXOq3Kp7jXb0caHcTbi3RQtav5vKPrdJfsSgN+BWiGiBZ0lhOV/7oQ
68lou3uMbdnJLTAX2J7pXaaCP88jLHqDLyj7zijMMg3f+hyP2n1Z43f0q4D8xFr3tkY15OjOuLRn
j/mAlHJPp59K6bJHTt9fewmyQoT2iHlLAsazUpvu+GnwWZn8DHtLO4ejdUBuEawTNFfPI5iYNXpk
/1mdC0dIvZDZmPLpSNXWPYiaYh12RBqFQ1E/sumJOUioksYZe81YbpwEAzgudAsn7Detxto0i7IA
tKXL18aP7pvem787yIbWwieWJOrHikf94k+NZQ25qotJHAgD7a2kST6Sl4qvvGqeulwHJMdph7zY
Cwtoc9W3cbMzG9yyUxqCuu+s7GGqpvSMJIXU4cEbPq0o2VIuglj6v79DWPxhOYt/vZffYhIUqik2
vtoeJnIUG+5VbbAb2zga+IJj26uBUE0QHQCya4deVdeVwyN9h3ZFEN7lVtMShVejFpwb5uxpcAXX
f+bx2TyhY0f7j+JyBc+A/BE7cvbqKlPXG39GQVRGQ+3ISQ4xuSnHQR9LBOJARwO8hh9ZU9+Dav4+
jmJ8NrS44/eUxkvZkUVuzHN+bRgET11Wj/sheCMJTtkY+xZQT2V4PLCDK2rXazZp6QtqMkZNdDSx
D9rRlO458gfSfyx6ZZWfaVc6veuK6CTkdT6c4ttc1NLmcafbY0TUFN2yG7JVG94kMPSHno96pQ2O
uY072W7D2rYe8qZpt/GyFy7n1J46R6z6cI+FZDPJJZd0cYSq1oAPsOqozqmJTVQNfHJmsOQYgQLW
iKJ+8PsqpLOO8YEWmf7axfVHakDOhfj/AGWPqBS7Nc/K995qwzpJWQ3FEDw3jWUnON69Jxog8xvz
6nyHNYEScT0Y9zaapTWjk/sjJySSiBFJ2tJR8WJbObdLTADxLQsQKUzeIwLGXl2Dx8UCdlU61tSY
g0MAdRdYju7u4HpBrPHphF6M+3bEw+iFxXAJlo1LcalbJS0d8SghW8RNY0QtZUDPlKBAmjt3N7Zp
MjPi6EaGuh6TokO95JOG1RNBZ85TOEgHbRYDetmHBoQR7s3e7WqM5tCxghQ5g1Zb2ttVbWvDKB6s
DM23nobvzdAJbApY5Eu0wvvBF/LgZdEet7H4bQTarqkL+/fMTracWb6UeqCwWn8eLknM5D5ymCBU
wWBQNYL+VBhe9CVzgsK0Zwsa9aMTdN5T50/n1GmSj6LOMnJMZhohuRZ/UA4iOsf1Qtw3A8IHIhBX
dVQ0q7nLixd88vkOrjchukRHXkxIWVtde5jKOL54mmE91uHwOo/hM4su/FR1VVwb5pxXtffPpu68
/Jj14ipiebxN3WjZyjcgEvcuasZfjQh2S1Lgd7rUzRpWlesG6dYsZAxfXRZXSGXuRhcGhOSiPBl4
PA66No6rGDFdRApFdChHKgpuH2nfSPZeF6WR/OwXvzvW7/wpEehHXSZ6e6RV/Z1WsmjKA+9DIyv3
5p6wHcehTzSDb0JTodTkamO1+NDnsk73AVfgnaZHu1lZmNFKXqZlQxYoo2ZQ0TBouiUEPbiXED7O
gTdSdFmElFHmkV9D/OzdMDBjY2azyFCE89iyMhKxDV9nWRmRwekecPvYzzGhGXAo96QfNm9GYItj
0naUoJY5bjUAk/z7vJFkv4bMeaExiudsVj4Pk5J7lpRXUA6/8tEu91IGYt+ZLqlEJECojRfrpAn7
1TvlLYKQjfQ9l7I8Gsw9tnLUQSNTRgH6LOEFK/FPa/W/sNBS0nTRKGri7Z/ypaphjiVtwqi7p/8n
blXNcLCrlWuZkHe6tjsq5UJD+iOsn6DY3gwVLfnKxTg9KV10YgfW7Yto17pNGPoDjeoFnx3qPXjS
EdKNslGWbmJcA+fQLk0DHkHpdZTDTrUQ3IyeZRnNb6qFpzB/MDaiKzmR6oyS2ajTji5/GGkRoqsy
wXfJhfua03/ZV8aMR9cic1pD+9EELhxAO6m2Hf6OixP3KKEmHNnEOJzrog/OOEqD2546tMKoOBsT
yPnnMKUqMuUoRF2R+U9MxKx9WqEhvq3NmTGZW5tC5FrTm+Bb7Wh7c4iCX7Ff3cHQ7PdBxjxNiWdD
F0cYq7d5J4GDPzBdv3cyTzuMmlEc7NFAYyO74X5wwOZVxRQ8Rrq/R9ZJWX/ZwFAGvO5aHeLDpdSv
rAdO2Z5vc9550n5GUfWGc8JiMPUQXrQsmNUhFAqSi+nv5GOkXcZFupo1Hb5Ahcpilcr/GhovmCT9
rzG3bjv9v3aWL0U26xDCXb/9/98XkSL4abQ1lvjkjtKP83Ou0co3Zfcuqq4muDhtLloGy6vpArwJ
jsw/jC67GyJuKoGiGbydNm6QHRUnqYv+I8sO2XLXGX7qHaQkrlGjGy264j2RfblpG6c9tl1ZAiqV
n6XmQ5rodWD7tVvuB/FmytR6j4fYviiugTpMmNatwk5nau1DFUjD/uwYz3I5YH2zbPxsP+Qh4OeQ
i/MJbMCI0ZVgFZNM+QVHpzadWYanoCWdrFokQ2B2vXMOPI42gct0KxwnyBRjtVLs5xJQiofcXDTe
g1zwR/i/QSyb4QMTr2nTs+I74yUN79qZmKumG8QTOjLMSzWwRxf5bhWO9TkdZfM4lgML4aXr7aa9
9ekDCPAWptXYA9/zujy/+B2N8HahHjVIuqiGMTlrMchGMZT2qSo08mTCl3gk6KN2vd8WmP8dPat8
Y+hBhi2GINO2JwmoswsdDlxE+ih6EtwuvnzCjF0ws7unOuFv/9iLCLu6nUvUHiXPTWnMzYGb7ayu
P9E3GlR04mPVoREmOC3zb07ll9/5L5hUU+2BjXwfO6nLs8055F1mkb9sh4ckHfiUazRQTDv969wa
xTsxXCuUeeFL3j0XS/fcRlF2ncfMRqWNEDT0ntBQkIJWDlea+ZhWZIahUcF8Aftp6FXFKXBG7QSP
Aoq0CPd0b8FdLkdW0U4bmfsJOYd1cSx8qOs3Dds/x4ndFEghCCI15ue2j6sH9RlFhl7ub0vbZsQr
EPSn0LGHX8tOE9uj2sHzHlwq/BI3tFAtc55Zf0OG5tmnHFDSB1vOI4o90ktoruoxlpLjRuKr5W2U
bUpOcQaMXieuC8Y3euKm+xU06YoRqfkhATSuY710H3t8VnuBjv1olYjmh7yx1lOqh/uhN/RdZonf
s65b35rR/T2U8q+dOLe4EuuHcAYkFhX0dVTx18l/DXYbvPXkyl7akGgedZpQKtpXOZ1+L0ODu6iN
/4ez82puG+vS7l+Z6nu8gxym5p0LJjCIyrYs36Ac1Mg549d/64CetppfU5pSlYtFkDJAhJP2fvZ6
TqD4+a093PiOvCm8kmko1sGw2OX4Si8bemwAR90KIwofc6yaZb3XUYchVr3JX5seNhd3Y+ut55yD
MdrTIZtQnoQKFttpq6EsbSf0lxiIzplUqgDrh3krANAWZ45I7fnJcNd3avbgFQ4WjZlCdX6hYYZI
dH+th9DeJt07OOJlftfoHU9NpIz9LpmjbLbT/UkVxd1k2yEYtJT2qbqx5q9m14bQRE+lx6F/a2Wo
3me1jwBxLfsOq4TG0nARmgX6Ugg4vDI8ZVeM0rgcVcc+OpRKIEcPiI0KQJWaNocuLZiX+IgRxbgk
wdJd5UR0lyq+BqcfOH/h5HdG6TFR8wF/zLL9vsBT3PSxqglMSifcSDPRNgVj+1JFco6lW3dtyarl
6rGuHH6/TEZDzrgsBKYd7QQZbJoLy61flcDzpqLq0dZzkusKKjF1IRnlW+r/Vnj64p3atJ+ygpXn
6ZJhatUtQnyo18Tg5UWM5gYfIGq1HQ1/snBWVSaV9pBhbIMBdG3yqMfVY6a1Dy0Yjm8suoQll6Jh
ZeyIPLuKyXhHcVLTlfp1bcTfTamN7iefqpV8Mimap+7eJXfXYxfDCKkX0QEhhX2YU+NzqV6j+dY+
Dcw7JaSQZZxFaaXqT4SxI/NgWDps56hJFwS5nXpTfDk9OEqCA/kcjYwwFF5XJTrF3+V9taLE6xzq
7XpORlTEGBqp0nfNEHeHVm26Qy1e5nfzZwMl7oc6tIk9429RWs1NW3n6/pVAywl6qsnUejsnLriC
zBZ1tVy2ExeTWU0LKoaxR7GL5siA485zdDnuCko3caD9PWWf381zecdy4kM61AfVM3coCOrjaZBR
jcilaok68+yHXHg/p8i26NGUp1M31kyN+V1D+uxPGhqy3mwWWhtqyL4BUjfxlGwp4tk5k8cKpjUB
XcjZegz06tEzzWSLIY7j+vhiPRqV9mVuKaR8v+n1iNjRS+SrthSzKUnWluFcFl3JEUZzWGsFIUqf
SNGzteN5Dw75Hkg8ResOjqdsw4QosILaY+GpbfyVxcNmBI86779JfdTzRjnckmi39pgaa2sJL4xn
8RfyOP3MrDi55zI5K0q2270ahPUnbRz2Gqn7tVnUmGwyf4N5qcCuDv3+och9ZZvqcvbFZFSdSVqU
hmYbGv+ulXtlM7LKvtesEBV3ZPQ3v4LapKkXsEm3868K4lQhgNqMGF6VoIdFcBwXlbWUO8UuNJJV
FFVgqAMYrD4StZLsxN4sCZNH5JKRsMZDKX2fyv6lq5Pg8xg6uMVVFBG0k9DcJ024m9fm0aDizjTK
4zJJRuyXohDVoR4r1UqX5dItS+TGvrASUlswfmVaFhutp75gtlaTJXxFSdaxcI3H7omCpoFw20w7
EgiNB5u2u7R94zPUnGE9MLl7ZGj9VktOc5e08hdDwFFqXFWkoBPQTCzj4oL4R5E63/JcM39GYeO2
FCA99RSbdFBwHpB/DDtkpdpichJzqzHFPc3QazFNNzrodqrn7QCCBC7qjN7tRi/Bsp7ikLJsdOoa
+rv5sLP62+9Fw1Dk2C31vnoMWxOevXrTWiCwwf/D+RZ0hyIHiS75yXWSTNi9GFjZzTQIuM3xcd4c
Qd0c2jKslowQ/trw5HI/Daq8nISmNlDzyG18TV0BL/OWc7mYmVz9moQHcXU0lNy5KXXHvsnCvHS1
DGtwXe9R4mgJlD7ZA2E5292VJZ57FvhXst7aBmgQbiM5Uz2tIjAp6CROFPn7054HHfp+7jtfo9BW
v4k3dduc3si9EX0xkxzuZL5RRfHc1KbpvdgyMEqmBC1eyBh13XoM3Yu6rP3trHafp7PzZ1XbFZuo
S9fzje6b3LvFD2RpI652T2sEQuLWdd49mhNoSEX0rvMixFPqahsPqHoHzVNukh775hfdKbldFJpg
RImedJ2auJybSnbnT36+C0W5P6kV69iIIv/5nZLjmhHZtrJsygoXKF/Rtif4jNFuSsegk1ckZw1X
Q1kBK4vv588gdDdYpbfqzoe8d0vc5T7VOnNZejLhBKuYgHvq8VJOjGEN97O96ZHnbMATdKd3lXgX
ezoDZtPpn4dquE7JWH+ia2u3VONELppFFqFzSgHW7jcLOVuAYeaTaRTWEUAzPuv9lD+luFS6RFrK
taqj3PZGCVafkdnQNqnNApZ/Sym0fju/iybpPsggm8xb2qTnW2tI1fK7DHdjY5KjYE16Pyf5I704
1Fidr2VJgrUhcs8Str23Rt5IxwqtpWkqaHOZczrLhAkIemgcGpsE1/VcNwTGgFlDmfU/MhD8ggJi
gEKhqy2TdlhlvYeQO2Hw4P+3h1mG5JFLogglFnXtBaqFp9M9AA+ou7+jDvTU1mocm3zpyI/RBJ8l
CmBAndiVQYGLmVSRLRLByCjG0D1Ioux2fpenbXY72M026qNpMQsSSGvAHyz0RNTWQCwCzK0c5z4n
IWfROKFyJY8AxkWQYI4NNFaIRsFQdgisJrduE6ZT4pnREWTulUj6YYkSOFuC4WlUP5neSyiusOJD
so9xjADyagrJIdvsrC0xSxCthuYtTidKKIXkSja5qpzaeO5NUAzzFs6mBf+CtVfePGojhtiiG6lU
1Hvzk3Hyt6h0DdUzyRLKlVh7eqlWbGwsSolGD9oTrKxsgQIPEepsXILj1tITFVq+yYum2/32VzNX
2I1Mt3HEfs9aZiIKGJvm2rFD5Ds4NrgsSbdVHeKQxmzFWtWZhO17WD45cS8jYwyG9ZwJrvWI5h/q
xCnm4igBC6ktxb/CkoQ4KbPmKgGBeQo2OQFYnSowdrNiFWe7ajdArcLG4UtJsO+2iCUYsbV3nct1
d6Tn9Vm7CF0LTQs9v5ccZ4GL2WgeTGgGWj/KRpeynHQ519+oBrki1EwK8WJcHnNoITfzOxgb405U
qS8yB89zvVM/yWOsHkU1OcnS8Op0verykaBTt6WkTLsbPYoLydoZP9d23fx5um5y/jwJSIKediwH
5J4wBiEZbG36tak72F+JzBOrkXQ7IIVdzJuUe29OKXS5pQMrzHA131qDSe5SadX6asgxaDvpU/tp
tClAE86WtSMtcZL8My7lQojwKsB1IdHKtqACpJienIHaqLiK2lWchuGCntvac00brFzK4Yaar3UA
oPT6lDE0M2qjWRBdBX6gkG8vlau8k4ZDVHyPPOM+87QOYBSrX8nP22eCHCLmSfSqnesGGqN09icz
Pg8Dgz2aEbfIakCeKe3ylF4C7LmM6jLfDlpeX83v/GKsrwLx2SQ+8/3xf7+NHW95yrjADApO5+TE
4J66iFTpiN+unuvFtqXQ6LonZblOitJinMKd16sl8znRhkc9G2TE+49NkUgPCR38spFInrZq8qSl
Pv3P3AYCf7hS5oeo1XMQbbHJusGztWtbHj03wCVmoQt9tgGX84qY5bKFhwfpK6npUua1wz4DhHkV
jlp1Vfz1Dkt2edd6FA0V97MP3xSYw6Ov3M+WHvXQzBvzN3bXqwtzysutlGWpq2tsaklR38B+qm8C
/KOQKgpwk6H38Z2ZSBnO9OWw1ku5/Vx2Urw2lEBzYTR1n0NcyJaB5ZBOFd82zpAtCn+qj1OWtZ8j
HcB7Eti3XlMZSAkddWmQ8V9G2DAfpQQERePFf8p+aHw+1bTgRrBRGpW1XtdNa7lPHdgo7WOWjOaV
zFi+0ZONTU0Y1VjAA+UOT0LWUH0ZOiQJG2erMMW671XCtFZT3sxbdS/329y3XXVIv/8WkkgeiYuw
Cr4nIshUFDEKFFktiFiGT7We1E9+7OBZpRjhdUVd7R4xc4+eyoMs2dX3MeVHlPtr9nfImctq6L2X
IHbcQUW6IKR/qRKT7ZrS8gqLZFzXfP1n7hkA7f2qW7YiDknZ4rSUtFJbF9Gk7PQi/fnbdpO6um8n
/Uo45mjyitxG1p104QpRsX6yM5Im7IzsJgiOYwm8yBy8aE8Ri3qrGsqGMBQJOTudbsw+oAS6ND8x
Xxj3s7FkAZ+g6rzrub8M0xKjJK8FV596GCCnXNu5Xmo2Nklqgtpwk5dtDPE5HwZp5fQsEnzhu+S1
8bi3SBsuGqdExVmvRgnfHtPrpqWtUpgcVzHFXqWC/AeZOmbFJt2FCk7i9MCfHmxlHcuTghOkCaCd
FRGV2VgJQxZuhmNjoV0N1SiENz+BdULc9BOFxMLOfP+ql0prZRWAdbs4JUEjxps6lm7LsOlw8uox
cW2CXAwXxSGium01wybL0bpJ0yp+nD9PxOephNlM5ivWOnHCiZl/F+ygBOiPWpE/1P0QfsfHA3y6
bh0ayrTmTGjo5eRQc+WUF00z6eFU6XVaBOU0nCvwOy3mF9lnO4de9vsFTOrrzfmLMac8wkjRSWZe
4K9m8HRNiUeAkngEZlj9irqbPXj0LoqI9SEb3I6ZEy5D1JGMjDmBUJVHWnT4p25+MJZdj1h07lzn
brZ/sIypYyiEJq/pdbDpZI/An2j7Qjq5JdKULQIVAnESebWwRdE+AXMFJ2+q3fFk7/nX5vwtOtVf
36pjloCwCMjvKg1RjtB/ar0iva4KEDE49PlPkF3iXVdgSDt/2yUZ1j394aSmpqZU2TZlO4ttfR0e
ychPcUCZ+Q1+JcIwEBe0PycNwUwbgQcngI2EQMzIf4c5DAaLhVar/dYuTWNDEAhwISL6OwrSWJQT
Xpu3QNRtVREkm7cI520dEhdK1F7NiAcqeYJdWaWAU3AHP6hOl6zmQU43iK/60vAwf06qDZx+LlsH
1aA8Sfaz8o7V/42mh8VTWA/jvg9GqqjEZlST5I+seqU3JlqnTJXhRguPNDzgkGV5zTUtiNyG37ar
TvF8N3GchSXC3Ch9a/RL9CRlmVe3tq4AaUt0aQHhqTKbdQ8gll6B2VSsxfgRli3W8Ahz+pXRMoAU
2UMAjGI3WL6x8Ev4AOnYZlSFapDwY2jdxehd0b8FD4rwPNK17F7XnWBvoxDfz+98b0Gh1nhD2Q6J
ZiGmwW4SFyl6wGsFkvdNUzTtIuHEHimxOczm5UNjP9d5EgH8TW1UVP7K5/k8FEHaLNvIqq40JTXB
ONj5U1gO9ibEeGIzZzmkvEuXftqRxVTxw8qisHbtAIZ4jNxgoZCaXsxrNaTHHVm0khS3zsgyhypb
O2x2rG49bkhBdaywsJs35xfKRRbW55jYuGEc479aidHXyQYiYQ7Xy/yWF5LMnL3Q907OwCI1g7Y4
jUxebCfX1OeXhxjSAS0T5WLK5BiL7KMcNnvT0H/M6Fyt7sJFFdbFSo+GL7PhMAv9b4ZEjO70qP+a
wlQEDD2xrpnVtbpVZltAvt0ibo0fb5e2/UPlgqPjOiOreJIZLIHOKttQWEnE7Yit1NkDpbq5+ztF
HELkB8YS3c6hdViO0wa/ymDpyRVBGBa0c95gziCc5RI0J5s2J6RrFdjMLXWP9FpfBxTv538Wgilz
cmoRn590Z0N0VZG8ocAop51Pk3+oByZyHcH46z5mVp3Gj3nF0wVlbNgHGmgBcqj2urDonNu06x7B
f417I3JYF4pvm6a8lQZjPwEBOpbqNOxZZrnzCsOmnJa068xuy8JKWg2oDpfzGIDRa4jWoV2SYQAQ
7NC5V2rIDBdLlU8ZVV1WbUM2HQZaEWLf62E2oCu9CR2+x5SxNHJzQXCyvjMrpbqz/K5/pxhRl8+L
TRyZz3QFrItsOoZ+bhMkV3lsaqaGUzQxEhe9IcURXqQfPCefjmFfKoRCgVZR+RWCA5QR402OspvL
5O2UCF01ZjkehvuyVu5KETjSuzC5jov2+7zVZXp8Ldn99yzyHlE45s+1LHhY9NW8ictq/JG31lMd
Uf/lo9o4YCbPhCyjmByBeLgxqRkKEtXGdwbdxVQO3yQM7ldh48v7UpjSVgPxbUndIICyN0MXD7sQ
5NPa6qL70SusK1nrT5i8WrFYqta1sZVxvr0ZUzygDfQxta0au1n01jQQSnFBKQGcaJagBhLgmDwh
GIAHG/XZY9RJ4VLFgGWnq1H2qMRGDDJIa+46yfTXVVd0zFZRLceUQxwN8G0LBFf1ddrY8qOST0x0
v3n4Nd2ThtE+yREVNv2o3AvVEYlTdD9zsTlj2w/NTosH9NIySkiregCxo24q+NWHwnairSl8hjs8
0PeZoj7gjZfdQhDVjhN1a4IGePRm/bGe5dIG5R6mvWJYq6zIOehBgGYRUFrWD95VpJrVFVkVESit
pT1lZyqO3UZ6O6u70iFn2qsPMTGlIFwiFBELliA/Mn+gGxMQ8dSIncVE5Q0mj35FJjRWN600SXdZ
40DukYediph4HXYWDFQ1JbnSdi0JF1PzqNb2Yha3XAVqNNNjpvaye3onC+FgpqJXdwBTbJ3SqdxU
d7JF38TjsUrtr05WV0d5SuphYaKDPZ62nSY74Hq1mj+aX9TTnwxHCY+OqzmLWYWDO5TdsI/S8U+R
0DpYUy7fidLP+bZkeWtscpxkFn7fw9sJNPUhl1mlDLbx/RTpwTGBJTRWx3I7dAEmRgR6Wl168Yro
c2CX+vMU48wRx36wM0leHCel+Wwh8f0pFSinWtTDC5VCNTyYwkVNxVuimt2LpzLo22OJuKemMMCJ
uqdKksolRfzJNi7tr2MchQcjqkPyLbxTQ6rqQ8/aTkJfM/sEzN4Bdm75FEOIKuGycDqXGvRnIzSn
bTD7xwetgV/DnEADXVQsOr30l3impgJWJbAiigHMd4Je2NE5bqkngwcpZJfzpt6Z3arDh+86NPTn
GV2Ttxge99ro7GQ57dc6Itr1kPfyMcQ/dY6YzS9q5inrQg4d0t/ppxkLNjb7QlBRrIl5kRYdWGsH
D8XYIHhz2n6BUwNdpVrLX63E1FaTJxsH2SKcXGTps6HJDdkNYtxj1egrpWu3raEBtZDCH3PKtLYI
uQI+v5alMr+t/Xg5DpJDH2OkcKCoUCR79bPrrPKTZ3rVxogme99aFDgTyFFoqGRkSHQdBzkt3KFX
J+RWkYM5lV9DjqACKa3bXQ769KGvmHKpThW0O1vNd8hiI5S21eMMgVPMmy5ArPubLJFKwXMVYhrU
x90tExBUx02D2F+881vsSFqpsa4Ds7nXTa2/mTH/nt3d97ncUeaEnD6ltM4lFu/sg2SAzKnH9poj
B4+FpU7cT8Rtp3CbFA/VVU00PCvG5HtY0eMRXjZuuhzVhDLF9wp47KU34uY2T7mbnuY/b/Z9hPn1
vDb3x6lYzMs/IgaCPTeRTSDStvRrKpl6Qo5bfcDa2W77XYYbHSI9vCvgyk9X17ONBbaSVMfOhQiq
n0yrObtg5kxelGYsj/OzZZFqX7R6gsQvzSjOB9vB8uQlEYoOua4l90RlkMZaXEoq2BmZzb3PQ4s3
i3MdU2E6F1YUVO+5A8SIRS0qn+26/6rby7rK8p8gqP1lOrQof5NU30b0Paf5kdb0yTOTkgCGLAoN
bgulYyLVMr+gGiQug0sg+qy+X7R5It80URPfkOKj2GPOWo2IY7Uuuw1Ez1mQl9v7fvnsy1BRAsn+
jvguv57X4vOsH89pgtCaWm8ir/BXhp85bpSSepX0kHo1iVBD5qMEfntqpirnWEo4jaZqObJj68Q/
9HNoI2yavvJhhu5POdcwJ5vpjagQSXMstUCtb5zMIrBl2TdtOnQLOIrhz8JYs1SwfnZCRzSUUBlx
NR9286UxKCpEVhVt84oUINGKE41VVjQopKZ8SyTpqCGI8QvPulaTKL9SnArCQQQXRm0miDJGWTIJ
1yayIU249EUSrLAZfk+LW8mcerA26BlSlIUnUUOAfnGHmH2rxwFzDp68+vn0bI1M00h6OVT8ClQY
87EBtrHhLOwgbddGbVCgKAo95eNpctyUu1MS2kQqfZjT020+1acclOFZDYalOBQpnfL5VHyqTXBR
Gw/MEzQWXVrWNqkfq1EHyosoSpbsWj8A4+oX87VkTK+Ww2SGm1pEz+cX++uvdDeNbz3J0cYYw/DL
gLrSjRup3hZxaH6i8hGjTYV4XjJsGsFfODmczKIqS7foP1uHCjJN8q5YbcIMb5l6/I5BO3OBSNuQ
MrJkfcsYVKy8GVgsXmzxogwabNsZZaB3OXaDVUGpgrCCaW084HBj22ut/dDYPe29j0v/SF7TXtVl
wIic4Nr1S0Kpq4m0mQ9iCuE6e7ZIwuE1GbolH9+qUvVCUkTBABULa1kDu+ZoVH3MQq1kkI+/QsuO
9pUymhA0kVFdn2o/dUS4LBcCtHgtEst0LAhzFT2JhdMqKWSFSXCHJdj8Ar+adZigq8+bRog+LK0S
DwEJwOB6UFpClsi152D5/FlSorZsGutrQzJ6pwyKfuNZSgXiECy92JIb36C8hneTaoBQNzoqzeY/
80gWnTpYlVwBhf+CjSbC/1PZNW5YlO6JzkCDu20jw3THBg+kjYGhBBo2v2eBQOROA+RJOjxNVnM4
Tq59atSspgDDh+tkpKkpOKH8McrXeaxlr8b3ebj3pR4wfFWagH9UyhcHP76VMGu4TpmJIvBhCXZq
FnVDm9JbJtvquCqkafd2t2KcO8vRkziaBvzFdmRbZgnxdyCBRXej5HKFey1eIDEGJ7BhAlRB4p0t
6fX1xKC6opTFeGxKg9x/IlUuGSLzMWmC0Z3ycFzhyW0+lhGTt7EnZybnrfkI6lC9SZr0OP9XKxqa
ZY5iXr05medgpomsomn3PRziL2U7QlFEppaIl5leSM4KsaFDgqTomw1VpNoncFzDYUJKyuLMkp+Z
ujIHm0LjJuor5baSeuFYXyjPCQuIFXwMdXNKjnh22T31Ckk/kWSXLCiAWhnWD1qejSe+w3/+GP7L
f8lvTySH+n/+m+0feQHrw8eM8O+b//OYp/z7b/F//vqbsz85hj+qvM7/bN78K/clv/6WvtTnf/S3
PXP0X79u9a359rcNaoQopLxDuTTev5Doa+ZfwXmIv/y/fvkfL/NeHsfi5d9/sJTLGrE3/KezP359
tfuJV7QAWfzn6/3/+lKcwL//2GU/X/6/P3/5Vjf//sOx/qXLClWSLGF1SvLFA9i/iG9M+1+qrKEC
sHVZ03jLo5vlhGL//Ydm/IvYhGPKFlMBIhbiqzqHY8D/+pcF6FRzhGGirsDeV//435/1t9v3+3b+
R9ZinhpmDZ7Xf3ejlRD6ix9l2Wd+i10RKkqVK/22DnDUVYOgOMgJNiuOEevvreD/RgT5fQhh//uK
BOKjnyBtbA1btaV8LhhJneuen74DHLl0AmecEab0Qdgqcb9t1Ky509rUeI5ouge79Ybtq1v565r9
X66RCEy8OgHqQcOImtJ+W2Kzfk1ZTjW6Y2wa01qnEvHL2wcRV+M3N+X3VToLSI11XU9jk3CQgFTj
Rg+jYBATjeK9s7h0ADHrenUWBR2/JZvauO0Br+Bn0GXhI6WsOAR+6ASss/7VUSkfrhOYWY0REAGf
pnF8Yhgert/evUCK/MP1sQSq6tXPjywpHvshs9ZVnYEgx90CHp5Ff/61qyg+YKLfe9WyURorWL59
xAtPlnUGN3HSKbZbJP8IEjslulETuRyXgSaOqyWGVb0zQF24L7N1/asTq02ZR8vPwFSPRacvinA2
S5qoP377NC5duLMWTiJSZj04mutWKfSj6UiWfd9ImTJejbbABUiWMIZJR+os3z7gpRMSn786ocKW
i84SB+wSag/3OXSOdqnXECjXbx/AvPAonDV5O5x6BlTNgMk2gh70wkCDPCsD3zBWlVbao7nQUZ8N
D28f7mxd8lfTnGPJr0/ISuvYAC21bn2/Y7Kg2q6WDtWyGynle24JjkQAwvpBXbSjBeAA0hDWs5Jv
q+nV2z/hwqNonvVAmp57dl9Ilts0iEe3mZlj3YJ0ORnWRdj073URlw5z1gchJC49qpmo6wZ5/xhX
Y3BTFk11C3Q1uHn7TC7du7ND4MdEJgM70HVPMHOpERYPunFXyiSU+sE/vn2QS0/gWVfHhIxMx9gY
WK/U1he/qix4V3LyznBw4RTOJ5KJTZFerVWgS7UwfJGZ/lzVNboVlg2UoaFUGDdvn8alB8886/OA
ghjAvg2yLr4XYEBifiYKaKHbxPtwcgiJtcRhVgkGREQs+09x063ePvKFC2iedX1V0kdFoZbGmjzJ
NK0J6UdwgTFU9z94AHFtXzUpdfAVe0wic23K6PEJQGIluxyMNPQ+eICzXk+NRklEFiUX33TLvG0o
t5YeLAnDlHdGhwvdqiku3aszqG0ZbdFg0BVYVOP1YSAoEB2Ry0UaldVS6odACH61dw536Y6c9Xnk
3nSwGshh4EFPKUaWStGtQYfCQHn7ll9q+2dtpo8HW+llw3FVaQjXulIG8cEBhm3fx4YN7fPto1w4
DeNskhDYfhHbVmHDntPHnQQy5MbxlSr52BzEOG8wXgjwN55Mt7VKgosyzJRnZD3F+u1ff+EanePO
2s7KCcuYaBMT+sch7us1IytJ/hCy2wev0FnLQFGfUTwMsVGvuzhcI94eUDDKYzi9c40unYT4/NWD
GzsS0etB3AIU986mDNpIXoekspt9LCUoVz92rc7ah6WOSHSlAZIE+Svqpqfyuh4d7Th2OFO+fYgL
TdA4axMpOCgjan1GRVjBLfFJsy/uqrqS4oNWTo68byRsikC+sBr+2GTNOBuIrZFLJsuG5Xb4KiZu
YECYWGWESbSPDS5zFOPV3RnCsTQbtbJcapeQDJPlNKEWOy2+E8jWOhxDW70K3znYpQt41uZHP/JJ
hPCsGVRSWhu5JbOH6bOKM23uW6FyTSzJIhSnNMrw/PY9Ew39H6bxs4PHq/NLBlyz8qn3AJJC8b3O
IVvWP2p1ChC+TFVu3sWRmvhMQJKguZIjtVC/QP7SjLu3D3+h/9HPOojRM5n+xmjZEeu3q0BPoNqY
WFO+vfdLA7YuLvSrszO6ZghLtXRcTeZkcAX2umZt+5DrXB9xv/+E6rhPAfvbmXENIFjNYKHZdvTF
jlXoF2//ikvneNaD2Flk4NEdItS2PAr8zMl5KWCnl+90UGI3/3QHz/oPyrRMZRwiCse0EKYYgbA1
UcTsXrLzyR1Sr31n3XLpNMTnr65lq1SmTdEDKUB5ir5Gdindel3iv9M9Xdr7Wd+B8DSLJMlyXCPp
scdrFZSBpFmqsf5Y29LPeoo6LEdDHSobjXjvqTud+Lv6uSw0fdxmYYtBtjqZhf+jSKdafefOiDvw
T3fmbG6t9VnCc1SZrml7AJgmYqEFnAK/fOlGusZ3Hq9LRznrNCYd8kFrMqUOAOquTSrLV5QIqKtA
KT442dHOZgmm58hZVA5C1O+DUQzJ5CaFYW0+1D60sz7AVORAGhggXIBIKfkdJVohYVE/9mBpZ10A
aw+UqSFNQa0R+suB8pSB/X7nDl94arWzpq2YRaYPiT+5oSVNd32XqXg++BKS649dGnHPX7W5IGqb
AiTv5Epe6uyQnpYbZtH6By/NWYvWis4okEVMbuOp4NJTRrNRjr13nstLna921qTtTJ1ssuQTeYl6
pfXtVpPIeKX+F92JHwZbAoRtbqxiWKqp9c504MIAqp018kiWKrn3am52ET3LUighjhmQWOiw72Bz
lEtgG+8c6kKzE4Hg17eGyrFgovSpd3vJeGFRGOPH08RF5ja9Zb5zCS89XmdNW+usLotiFPMaDfze
IdW4VvQ8fmfpL9rXP3RP5/qtJqPz63FYcRW9LNc0wK9SHF/1Qgyr6cC78wSkjxe987BduDWzIcOr
Rxl9KCUEOIy6NVqaBYlffPMmdYvcK115OWVJxZC8c2IXLpt61uQZ8b04xpXBLXO4isvKUOulFQxx
sHq7VV649epZqzc8HxE3cog12fJi35imvujSPDk4VF6/M1pdOgVx6FdXi8AtLlVYzGyqFkjWg6f4
sX9VtFny8rFTEMd9tf9YCcFKdSrFon47Uck9PVpWQb2Ahwb+7SNcOoOz1m9QQKHb0BXWZRIQoK1b
CkQcp31n7xcmPepZQ9eKSFe9yO7WyEWefVL2i652booa1lxhRB/rfc91D3ExIaOqzV+nQJW3ipGb
+d4pXLpA543bsMFGBUq3xhRVXqhi7/WHL5ByNmTH1DF7Sc3ey6n2F0Yx3vqFed3acbswTfU99PiF
c1DOhu4AuXkOsJ7Ih66+5Fpmrz1dmj52+c/NA8F2JDjVsHO7ttP1pAcjwDgz2L/9fF7oj5SzRjw0
xImSMeanq9VWd6qHoaEir9anTQeytbYocvrYgc6achogE88hRa7JVLh9LV9HcXmL+OV7oGlbM0zf
ibFeGm6VsyZdT1UD7bBv18L6UPOGKzt2tlJSLs0YeiVmFUGn36WhsSo9/YOndtbGMa2utDGQmvXQ
jswfImw3dMqYh/Able0PljNs3r6Elx6zs9Ze1s4QMUlv15HpBAsT7OKirVTrnbO40J0rZyM5FuGS
H1IqDyhHMje+BEghm2oLVYefvPOwXTqBs7Y+tLqaIcBp3YnkLlW4UxoneJ7DsF69fYUuPM3ndkZq
OTj4WfqdC1KyuHdwnN0UIP3E86xgEOIYx3S0U/ftg104m9ml5tXgoYSeClUsbV0fIuXeiSj9rmOs
cd7e+4XbIZ+N3gA3EE+MhuDlal8xPjoMdQoM2ZbeuVSX9n/e8OsR+e4oobcJpGt63WfN8++gW78T
0bgwMsnisK8ujhOGqaVkFrXITHlwuPblBcVM953t75040j72zMri1rw6CtVTduBLjrTWq2iRF1g4
hfdalH7wFpy1a/aelzWByXUJPqqw2mdNSg4F0veP3eGz5ky/W9lTZUtrC3P5kDpS3EGrYnynrV26
v2fNGZyZVDl227pVaBzLiqpc4nQ3jTk8fezXn7Vl5CJ9UbN8gaiP6WntPYSj8qQa6Tuyy39uXMhI
/n5ni9BIlc6zpDWj38ocnFWnj+8MqBeGCKy9/r5vO6Q0jInZiI3ShH/cQII+9iA1TEqerP08glPg
VRow5CbH5muCF9VW6TtP7D+3C9M5a9adb7RBzJ7dhEn59Tgm2SrtHXUrjba1KeykfWddduk4Z827
xdRJBnfcQk6PbuIUT1asyOEYqOYCqNmfbz8Dlw5y1sg9O4RZGlYtoK6iWCjVRMFmIeiJxW1CvcPb
B7n0JJy1cSczqcuT0sbFy/nFhMa/p5u3bt/e+T+3Evj2f38U1EZtqqYK6cO7/lqp/Rtt6g5FO9x/
bPdnTRx2hhN5Qdy6coUFjZrna6/Pvyal/cGff9bI9V4f+hDakmtL/S0lvBtqVfZgsN7pQy7d37M2
/v84u7LmNnku/IuYASSx3IJt4uxrk+aGadoUsQkkEAh+/fe4V3n5gj3ju06mIxlJ5+hIehZog6cZ
BKl6FBzWw2DDHEoHBuf7BqwLGwINxwfpsPT//wDuBYtQd5y29WcL1u8SY9/XkPIdmhdgSTeZlLfa
lScqw5WpDhZRb3Ec9MDV0kmpUUan89Yl3S6FAOXxr1hZpsEisCkICsTgaWnbzMOFGt0rqH0cb3nt
hy9CGf6yvde0uDIgDngGXQMHyx7nAH1epl1C7fKqN1xr/HC3ebJbPHeHn8d/99qILAK3CgvVziXm
1WmCXy7cbsvQP+tewPvn8vVl3weiuTQTpL6SqSucZwDUXNDGSLc5/sPXFuQiagMAJQu7CvvESe9K
ThMA364Ct018235wYWxyXi+L2M3cPrNaaltb5OOHGbLSlu39kh18qDMb4pxWdebCXAQxVr2UFWg/
CZvHNsYbq4whHTieyM7/jqHfRO8SXxd0g99TBsdrswsSs+dv0OLGPUT2rvpouhu2YgtZz+pBvaTN
5tT95kpELEF3YMhLKjmEbjig9b2dv4PhCeiglX4cn5q19hexPOL1dpoEjKYc3l7keFnapFbxmHPw
tM7rYBHSSmsbj9roIKjYfdCKD0BMbgIvPG9b8A/f9SU8ANidbBmE3VbV5N645UcFM6vOZyeaXwls
fxHYzphDMco4fRJCmPfWAzUSEFTjnYi+lU3HX2zJvKNDhXOPtQVfpIc1oAa9DUpOwnpxctKdOQHu
f0cI9DgIP4RIIL5rg4Jgl8BlbVigZggFwADqVLW3tpAWMd6ONU3xJtknGW1/WSNQ8Kx5gxrRw3nL
aBHa0N63lUcwVILCOwUqJwISyKj0iZ77E7Ox8gVLVJnig483F4NznMuv1exD3W28gXvky/EvWFlK
SyhZUYPm4nPSJZMkN6qw8m1Ogzw53vjab1+Esc4U8On6QClhE/QF1T7wgm01zifQj2u/fRnEMMie
MlJ3iesyN3YVeQ+NI89boN7hm76E8MSdAtd9fZfQaYDFHoG9YHMnh/pECK8E2RImBqYwCDJ4JkrK
MX3kgXdZFfZzg58PbTpYPB0f/7VOFpEMEyURDhSdyDAHTRKywUGQ/fSa+o8lyt3xPg58h++qxyUG
VbduV3JnVInnNEndAXLNHHgL0Jr9IaNzLSF9uYGt5x5PYmU8gkgAZkr7BPkEmcDX5dQhZW2pLQJ9
tAgyLtWYLrBuuh5+ctR/7kLy4/hXrjW/CHTwSjsOM4EuAXUKcqXsxrTt3q5PXZquFDxL+NuQBqVX
VFQlkAnDbYQh8ZB2DxlRGipq+U3H1IlsshIySyBcDvXiTpkSkg3QEi5hs1YHZ1bJSxDcaCm3AlpI
JbwemAYTzCtuJNhMEZi4uJY9ax7YYaV/iUpWCiPKhmGgpv7eQpKtOH212vL5ePNrw7MIegPQbuXh
7gEZBQKl9WTD1CCsyYnBX1lE7NDrlx+fuZyhlnFVUlHndSwK+ErSLbXaE2t07ccvoh3E0rZUNu8S
5uaw4MHlWdjHGR7uyxO//zDI31SaS5AbpOGzQAeVSmZjPeS1+1zJ9t4ImKcLvT0+AWtDtAjjCiYZ
uBFAF5BMupFBdtNocwE73RPHlrXmF2FcBRPc9IZJJYr4v+0BaqIWNNIenGzMT+xJKz0scWyuP9jQ
bcMC1RDvhRQdTDRkC4meIjzvE5ZItdqkkNrpOD6BQgKAeO5dyu07rsI/Z83AEqrWK6o1bA5AcZzs
q2FyQYkUSZC6560hugjgcMwqXchMJaLMfwAZ/yhV+wTz+rtWnnoNWlmm9DA1X8IM0Aplo+ZWCczL
Y1ZWOLbLaxPU16MKtucN0iEEv3SBG90+9aCqlnRe8Opl3vUEwAXMKN7Oa34RyamhdZm1BbZUjBVs
xzKIWrAA0nK0Oy+PLlFoPSmkVUDMNClD82LM/KDc8kFb4cvxDziMwzeZgi7CGErSfBIMetJBUMEG
gxeQnLdAE3863rxzOCV81/4ijosiBMGumPDzZfsy+/W9CuRNbnUfRFrj1m68l9x3oZksCYMyma8j
3NjAdU8W533fEog2gBMNr3gikzlUbux09HYYs1NA7JXBW+LQtCWChhnIQmds5j2Ht45s2k+4C5Qn
7rPWOliU5dCJgsIJFJmhl9cd6NqOlDCvSqk89XS21sEiyKEypwNVp22CFxU725TGhyCaDv1RnSjO
V0KcLELcqSEIO4ZWmxTp+Ac3l9fG67tYOsWtrex2d3yVHRr7ZpGRw9d9CXLfNyawB9h1kFK9sHxi
ke11cPHFuf7EZ6z1sIjzvgJitiMCF1vwkfscZgjhObNb/ionI07hX9b6OITQl68wufLUaDBUDYeM
0kFTry3dR1M5Jx7R1uZ6EeqV24y15es2AY+0vZg6G+6nVcNP7HZrrS8CfSADmdpqPEw0m19tyNVc
UD9oT2EiVppfQs8IsixzJ0xxKFLZQdgoIDRiaeOdOkWuLNQl2gxv0mUj2qFNAh/CzB2uNJUKXhoh
frGMnllXLnFmfglxcK9XWEa0f4IU1gPvITEMXbbjcbA2SItoztJpJFWVyQQm2O+iGWFTQKFPc17j
i0iW9eQHloZCUY9z6rvlOe5el7BFO6/1wyd9Wfxt3/PCJ6yBjyCLcaNrb1QFqezzGl9Er5osIF0q
NB40cIPPBNtDTflUVB3eXr5JPktgmcwNQLHQREqKYsqtl8yfHVlHRaNS8ujZmqgri6eeDb01P5ju
Oz/1270MXa+NHapZsNfSLeHJQcN0nBKwq8i4GcepUL9M4NXFRuC+Gxtl2YtiX49ppiBFBDJfYs0F
Z/ekK/HyGhKIer3bfVnmT2HaMLjQss6Hs5CEC+huNKGTbz1GOvHT+JSm9z31rOLDhsKm/lMJn+Mm
r+xlfevhigAS7HnhT1c96cW4HSGaBS0P5YTsMYS0/QSgdSrVDr6+0NXHNeycXYzhUAvQMVrP3o8i
LcJ945MwfdTGcOfKhoJ/iksGTQJxYjpXzuBL3JKqs2GA/B2m06giBiK1uEJVMW8hFOjuoc0jIVZj
n/cU9u8u5cu6lCLvwXYJMbugI0eslD+UkE40pfrx+Npcyfr/CqcvHdhw3mQ0aJtEQbMk24QTa/Yu
UK8/cQQ9k9nvLXGJtaEac02axAIQIWpGgQvcqTmvQnUXmR/I3wkFddUmlVe8D0bchQ5M1fz8vBJ7
iUsc8OhmKhe/HWoqyMsHI+AwmYNwc974B/9NPGwAIM2pizZxw9BEqRWWULgp/kCz40SCWJvgRQ2n
YFrqwXq9xWVUAeQNkj4ZrXdoTT6f9wGLpF+AqT8I38YKtWExaOGxZAc+eX7RkL4+Lzk7h0/7ska5
l9tauF6XQGl53MNJAab3laJnRsCiLoEWszNbBDPgZTXcPbiVt5+t5uaPbyHeTkzzYR/5Jkv/A7h8
+QRoDY+pxXvkDFr9BWL9klndeXwqbwmla/WoBkhwNzgpN96zaGv9Vs5W86em0/gTKtjN3+MzvZL3
lii6gcmZDLAsTCoZwrecZDl8AYA+dK9lOcPya8gtNkUGs//reIcrg7YE1o2tqBzbZChXguZdN3pM
8jw/c8e3F+u29WFaMmfYlGHDoeJQOx72fchynvfTF0t2hGF6x3LceAl4NFzyQJRXfdnZP85r/TBg
X1ZTB4PiMm0a5CSh/UsuiP2OQ+50Ys9ZG/ZFuQILGTnXHUpRCEJXey2CAu/pcCI7/tsP4/tNJPwT
6f3y211S6TA/pOugDiDc1d6iiHsn+fRD93BXPd7H2hcsQxquctrgcJxYkyCfHDSOz7nWEMo+r/nF
jsNcArcIKFonzPMHa1+GwontdBzZCZzHCuyNLSF1oKCnKexcRQLEVl/e52KCYUgKifN2M3aN9Zx1
NYSGfdh/ej2y42XgTWq65BZjzVlrgC2Bd8qHdK8uUFWOk4SGoVUXuEOsYeVT7c4ZQ+gD/3cJezaZ
cRhB0kqJKurr0nQBLkmM7E89h36/Bli4iO/Z1goEeFckBNrK2FQh8EdxxUOH8MQi+35jZeEixL1u
rhWEe0XSZfkb/Jov+KxfQYP5fd4AHb7rS5xAD27qQz2LBLpLXWwy8nfuIfF4XuOLEM/k7HRd6dfJ
YNMdPO4vXWhiHm/6+/hmEBX7z++uIYuejdAFSuYRcGJoyySCuw8ez26szH053sfa3C7iu+cVbL1A
XkxCFhBITUCJEk/I4kR4r03sIrxHH4puAnObwChkvs5sx2zmPiyeaQCdvOMfsNLFEkjXFdCrpsKp
Exwmbv1hvko9N+H61NvCyvgsAXSZwQunpxqMD1wdLkjK84uqbc+7RWBL/NxYenkwlAQuN02XJxP8
jp+bgg4X3NfiPOksFiyil4YGkgvCrlHywRhWhsFFCvlvOc3nraAllE61cDtJwxwjRPl4HfShDYOl
wb0/b3oXsRuOMD0cHez+BeGgbkOLns173hd02oyV1fh/z+pmKfwFDZw0hbpSlczK/2BVuYcx31Nb
TCe2oZVVtMQm0cHGOyRYkODyNnCwUVCgfvZ1f+oZ+PtyEn6o/00UuQsfF56KKhlIkQK43crLifdv
xUjgBFVC2jMVNT0Rb4dl8/9FB1silRq30GZW+BRHOTdFDqsCXSuwzBxIIEGb5lQlvjJiS7AjdMPS
wCMZdk3PsmDoJ8JgjGFJGjabs2Y8+L/kmsPEL8xrKJ3rx6pxNrq3HzMn3R5v/h+D6JtxChaJFfJd
kO9X+ABWdZvAgvmTGO4lrbc2XH9kY3YNo7DUS//ajYxAqz/R71o6XGRcAbtGqwS4ddvNxLmAmTg0
eyerfYJptzixAla6WIIfqxw63rbbVUkOB52dA633BAbVLOlzFpw3OUusYztbtZ3WhwU9V78bWV25
FuDXUzqfeI1Z+4RFyaQnCINp+HQnOIUFPIYgQ/ue+0zdzVXYDOdVBkuputCb/Yl1KPmdsXemTa6B
fY0Cz5XdCbrD2lcslhiM0tIW5TNCkXvQwy0JvetaV8Uz5B/OTFyL5TR5OV4aRmltMiczzWVhO/at
67bsFGPjH2X+mzBZQu08eEcYz9PIjGA51GDxSptBCwbarSCqOGzYcdM23Qbv7zCQLVQagM1WBLx5
hWp6AS/DrIXXK7Ue/cwEeOqagAzstz4PrQqWsq4z7kboP8OimRXmN6kpvRraor+ccj6AJwm7AFgh
czhI2XVO52fugCD2oFI+T3fcBiD2tmi5NW8I5Pe7G9IQFcbETZvhRGG6MoFLICCbPQmDA8a3WYpn
tCEsw+vRK+qLkdrF6/E8tNbFYqVzqyDDPAxl0hfsR5faG6y/B/hGnrcEvcMu8aW0xmF2qi1vLBMy
w36iculezv1bKE8dnlZ2tiUiECJINez6TInrClG54A/Bt2EbTsBibGBfZ82XPpjywR7ej7AeOD5i
KxvcEiXowMTWowMrccNqeVtajhX85Oqd5+FRHULu5EQKWutmcW7guHeGqSiBK3Kb5VBotbCHwgKv
FWLnjd2pR9u16V/scg7MC3WpdJl4lc6fgFmndyAPml+mcKwTV4prXSyykJ2Gfua2stx2hpTeZqpg
r/W3o+3cX+Qj6KInMtHaeC0yEbASmR48aA5lOV5HdpoZByg3EAbyeg7cOBhOPmCt3RkskYEZx71N
qqoyseu/afAGmPS2n8nftiAbo9p96QRbYIBue3XqAu37hye2RAhapnVwJSHKZBbWBXf4BgpIkd3D
2lr2kYGpn1vJnQnOXBRL1KBP4BY2V364gRyR3+/DqoN1TRACiuBlQ2WfWOAr6+L/YINo28uhjbMx
cKeDZ2tOYwlHjPsKBd2JUKXf16Ls0PWX7AMNO5nnE57QfJ/1Oy93MtgNwpLjeCJYa/3w9y+tDzku
TIl2eOJNJNipfMrjosr+ntf4Ivxtr3Wqyq9SeNDkl3ZKYODqnRj4td+9iPmDumoH9g4cqGYKytTB
tEEmx3/12pwuYn2CfmPeQdt3U+buleI9TJbuVXHebsgWEQ4cpe1jyaSbtoBpF/iJxc7k1mNWFbuz
fv0SJ5gyH/q2xAo3RkPiORAHSX7LZtvK4p/He1hLHUukIHSPVcogPpQIoT7dXL6Bn3gLIYsHZcgu
tbw7OD8NEVg8n3V7ap2uZMYlejDz/MwaoOeeVJNb7YYmNZeORHbsSObArJAFJxL9SpZawgityeB9
s1Y5hI/JlSL0Jh3S65GMW0bg7RO011h3cyT0efqkONj/N/5MYUvdkSbc4D7KGnfiwFyBwmcwb45P
1kqc0EV8c0B1ZUVFiIdw7zob2G5i8ud5TS+ie+Kw1qgzFHZVr6FfoAVSecUejze+Ng+L+B7AkJib
rEk3dev/SEc/toa3oHuvcTQmwn0cJh3DNjc63tnaIC0ifoZGWDf0bY7b68zewHxD/02VCE/h7lYS
Cl3EfAi4N/VLFm4C2sxu1Dtc7qzG+auHFBbxZ33CEjioPZEKX5IQnPM5MuWD05zCea1gIuFK+t8l
Sr3ZgTxexhNnsshwVZdFTX75ngFIBPgJdcknBlSvBQF5yBLPxg4fxl41cuuDmNv/4vOoaNKjQFfn
vTUsBe+MJWGr4vaH45rqs305iDqHCWbVWuftiUvRO5HnvRc43N/ocLbYZVCKyeygXQ+W+vHJWin4
lyhDmCvpeUhbvdUNZEjLdLjP0xpWXeqT2eNOy1MUzpWkuQQaomRkpCXweNIwKUeNZd+UBWzUOm1d
1NQ/AUxf62SRBlp/oF3ao5NBwz/Uqp1bd8730+y8hk53Ytdc62ORDSjX0MTRIAMU7rwTYoZp3fAG
77xP3Ad+HJ+TlRywlLtrYBZu23AB3g4ur6PAsqAjZKi9O6/1RQrIgqm0qUUgwQOCbtSUKrutfNL/
ON76SoJZog0pbnaI48l+29udiHLYdsVtHzoxD+gpGtTK8CzxhrkanQZv0/02herBC3wloaPm2bN/
ouY65JJvbkiWSMOZ8RGuUwPkrdXB56+Dkr7Nbtw8uBAtvRBZ8Mr9U+TBtU85LLIvJS/o32QmAYyr
8tCpd8wWAnZMJ1UhV2LbXWzoZHTJXMEMeSubbMscdksJoNZhJ/9qB3y1YvpzfM7X+jl83Zev0KOE
TJ8/ddvUqR5zL7uvfX5VtfKOdtPTgRB0YmNZ62cR3qzUnkUkZmZ0nDuFJ2Q8Qz1Wo1VGvkg3U34K
ubY2K4sQt+a2lmlFoO4FLhMc7jmPkeRPKd2tRchyhwf1JM0HONn7rfuRV/QBUhd/mzY7UTWu/fhF
ePOa100DL7EtC7kfWbAYjJ05bbbHp3ol+y0hZRVsz8C5wvGsSbXm20npCeq3us7r3eS5ldpR1bqn
ZPlXCq+l4h3cd1PqFPiUaoQ5bcOu4DZwgzvDN+z6u6BJ/wZDsG/NKcLDWneHZfdlGbccdoK9h+76
XF1Osr8OiX0lpk/G3gOAzuKSBxcBgGLnjeQi9MsCiSaAndI2aI2K+mLAhqXkABNP976r0xNP2iuL
bYk/C6H90NeMqe1Qahj08cCNcsuvrrPJGc+LyiWmdKqJ580KM+TgbiACYeH3TIvrOuN3ozd8OLI5
pVG4Ev5LQOnMazo3uPnahmElo9JqL+vSLsAayu78vvor5HDiQL+2yBfxL/zJ7/0gbbd5Cd9guJVm
cLpvBVyiBwWfd/tELK1E6lILL6W0Uk7hoZte8rjKSgdPe4U+UTn+G/9v9rF/R+Yvy1k705xqleEm
BRhjv8Rj20R2ZdaMMWSar8cRLPLSMq+Mmj3ozbdhTuUOMrQqciTb9czY562PJcYvJehKA0W+5bL/
65Egh6hg+5RJ56aFUKMnz2P5syXGD08YeCiA9e6OWiwKB+t3U4nn47G6UhIs0Xyl4zppSaS/k56u
YypHEYUjSy/SrtZXw5zpH0CQu0lZp3x3vMeVtbGE+DkVsI8ztAR3c2oqFneO0zdXnlOJ4ERiWOvg
kDC+rI62CzTOLm24C3iwbToZVfaZBeZSLw+CgrKfXDQ9uG4y5/0m9LvNecOyqABgbJOn3JcYloME
WJCBqlRLfZ44JVvi+yDHA1LJ1NCNAXuAifJaqPbe9vwTEbk25IuN32YAjpG6phvodewMc++oyB+O
j8u/LfGbYLcXuz6DihZXRFDI0QefbjWyP3AQ0Jc6TcPHphveyFj81K269dQ8JYbDh1uKvnwsIZ60
1TW3IzM1TeRUeogrQh9I6LlREZanVCy/z6h0iQoUrSOLSjc+nlpE8VbJCu+EM+x1ueXISwqBkafj
47DWz+J+ILfKlgZj6u3qFk69oPlO4tPVYPJcZPU88pseldDJywjPP8zc/486XSIB/clNxVDIass7
MwoTwyyxctttw0C06iJVMQerlEtQ+WKu3NCnESnnCacKu6Uwko+hDwFvk6ZqPV7vWicrSqjiyrRz
Lroq9+Q7ISOgmjj0w8o6mlQ2qhEck5w4VyGH19bt0KWj4+0NdCAkcIJsbKsXCrJR89w4QplocOH8
BP0iG+qwUKy0ZRsPTi9Nu4NduAMD+kkOI4wDaQjn7CDNGysyflBcEpjvxoC4tC/AvvhRVc3qp2pm
+hemEWB8+7O0/CvopNdpVODoO0ehME5zCXkyftmOnn0zibAHNXXKDQ6BdVhbXSJYSvP3MXBa61KI
gmY68huVXwKS5SWjoFWiba7u3G7C62KZgygyB7yEdUhNoBvc+FO9w20v3MELM2Y7Zs00ymm+r3g4
v3GwVl6Fo+LAZLsK3sVNoNghxEISV/lozCZNSR17hR1EgbbjyqNb4ob5HkJYQxKIzt0BpropW/an
VdM1B2ModnxzQ0a5Yw34MekwJtNQJdIN5cYelBPngR93doEnyql65J4bK/nH7a6KZpRRY7qYQsIa
TnxX0OeFN8UulDzpZHVppkco3cTCKcCVuKob7LjQBedllGtoZ44Ndi4NAfXync6wm3btLtYdbIG7
jwx7Tg39UcBM7xSdPzz9p3OKPzDV+CDWB0hg8DV2b03QRm0p4mm0d32FsYKQmAYkpn0fhj84YXrm
cXSf1KQuoa8UKZXvcxcj1qrIm146uHLzubsOhh9jxm8x5jegROyZqT9U2bGo7lA6KFjAs3y+BzdD
RgcYfdwDg2SqJn8E7heKX6nXXJgQxGRjDd2t0/c0Dkja3HI3SxMAskmF+9kQQoW43JhtRIcNUnNW
oCzFraTqpxAj37WbaZbhLcbWjkZse/gIvNc2Df1NJnffCfNUFNqL1MguYSB9nU409gtyO/BqZ0/B
jZsOP9WQvRR8+CQeq6Bc3m5AIYSZfDiCpWvxV3fKnnXf3bMZa05KEgV4NduKin80M/vlCOuVhvSj
m8Obys/jZhqvtG023HJfRuJBgrueYtvm9taX/C2Agg440pvS7W+rvMTCqIff1lh0EWzjtjSXm1Q/
1UGGAnKXtRCCGhjI7hO5sPPuRxk6TyQnG9oqP5qa9pHM0BMOzQ1zXx3P38FSY2sKdi1cHy9LNHwZ
xuomtKvHDM4wU2GuKz/YsnaA2YncWHWJF4g98cKd5Ti3Fa/hqx12tx30iHinNhm3941dXEDhYpvr
4GJ0TAL5kquMi0gWzpXM+jvwYLJNkzdbzbM9/CzjvMx/It6iuUrvsmx6Te1uAxPAeHZ+hlN4Xw5m
Z3l+BDxXPGHDRx7kgFwJ/LsIw9sWTbfjGDnijjbNRT/DrbJstwB23uvO2mmvvc2wpvJWbOG9tB3h
F+J0YbFRurrLcnWhq0/f++2S8gdYQInIA1DJUDaW7NJNu9hT9NXNOY64PCL1vg3zJzdw93YL06EM
5yp4UyQudHs3oC5eu8TelbB1imSOOQ3UWF13I+ORdoOPySl2wdDcEw0KYjuQDyjn4tYt+HDb9nY+
WJqY4TJzxPUU5jsFn4iotsV4SBnP8EO7F+N8kaXuU22wl7pA1oPWgiRQzXscVrDs3BDu77Z/j20J
YjEjI1FDWLvztJ1e+BzGrqEHEkfb1duQqI8wKJ5yTuM8I/g68cfu56ticLeNnZlYdfXzVLmX0EJ5
Cqz8ybD8XQn14PhCYeHY3UU2e30Wi97M6VZrVzzrAi9VEUA4/n3vBvSpMCYMIn8U+kk4sPaG7S7W
SamquM9BL5/SP2xSKhYQKvFi/F/dPA31ZN1TR0PnOpfwWU4Ky0EGqO0OvHoelH6SU8JfaQ37l9hl
YQOTCV75MvIYRvFHOMKbNgKdAbrveUH9Glz8Nu2jgPT6mQ6D+FGHWdlHDkXy3cwQYkOC4G299To7
r2Aloub+SuH54j6FqC7ZTimQSJes8apfAZ7T3wIf93ONUuSW0t66cU1D43SsUGwN0mRi1xmtIPPr
hCh82OyUSW2x/hexgCP3J5r/hLawm8WAejdvjeD6oBdAYz7M4jod8yCe6lrsuYsWN66pbLEnldRs
U6fQRt17xTSE122dOuWnZ7FOPzpFTZ9MFgLB4lZWRaK+tdpfneHmV5q64kdQ9jbySUv3Bi+uN5AC
nMy2RX3wOVXt4Gxk14Y3oGq+lXVoXfU+rA63fScZYnGwQr2pugDMU6C4yCV1GrZLe425L6o+RNbX
7o/cDYqfc8obxFeFrfWp77pm3/tO/qRmZv/OMkhXwKGLG3I91KH8m9Udsbew8NI/wSEzn3ldqE06
ZiVs7wXZK8ujt2Vu3D/EHWiLeSTNRebY022OWXwvAXiC4Fyvbgf4vv5O7bGn97OowqTDFnZfU08+
Qu1DPE21lBdUhwrBSr1AxH3j4XYwNcq+SBsT7GeeOdFA6+A1R1MIZ1+hwqDd/NIBsVFcBq7n72Uh
8w18jN6VQzuxLQ3JvccmVPnPgyWeG9m4Uf3dW67edTrs3H3fwX/jTkOj2GyqAVu2nGiDAKShwBY2
0erOM023teA698BHNr7VgWNeaGf7z03v1Jd4O2C7XIgxaXueH+zm3YuQ+dMtMuvwyxss1cE6ZCw2
Zd8HFzTDb5omIN8OVuhxGAbWA5tAR5m8AshTH6OIRGNZU4wNcXhRxhHFpikmNuARyQ/J9cyHmsX+
TMu/o+3U96zoJmjZD/xKjKP/5pOsji3OnRgYYxKPzBHoRWKrw1mRB/BELQl0tj7ZDJ1nHkM+3oeG
xyilUrd5QB0Tz0IhR0+mIu1jMUljxeDdyQ9thsAmEarM4E2FIX2t8tTmNxLm0hmIyfDi+xBQtM43
MK10/DiwM2fYlyZ32dYIlEJpZGYYwVwYcLqn7Qx+lxXNg2nvGYCqXeQY33RT7DFojO0ga493Wl7a
WRb5LR/TvxUW6mhFdjVXMoNipa8HvZ3qFpeZ+4qOvVbb1oWOS12NgG+FHAniPodYWR2XXhnuPCj4
xI1nxlrFMCa0uiGWrcV1RClzXZTGgjzmReG+VyR7YtAXivtMWimOpjJ9gg/ZMESMpB5y3+jXz8a4
mUCpGGSZ3Gcp4OmzxxlKndTKna3Ppt6KbRTj1RURRLUbjSz4KFSW5tdjUbI4NLNRu3oy7RTDEtq2
fqE00tONXWehm4QB890iBjtJ0OvAH0P9qTVcLp/G0gJ1Y3S6PrwU7ugoClASxJfneHDrML/KK136
Dw2FyXITtU2vu+txcKcb5Jhg2rl54VTbMa+t8FLqkVkbuIES+3GUfIQGGgb7Z4tLxwDVpDvYsMbr
yQuMHoohzkoy4l2gqotfmTkc+kbfDcKE1lI0UQ61rTmyhSte7RI1yMbwFF7gdWVmtukoSsvaRskP
YKfIw9sQanfTRqQtm28KBX+0+6GgRm/pBBPzbYDFaDDmJjPbsg4mf8NHosoLkUIdeDM1Iv8EgUUX
F23tFPIVczNBdQb+nzomObd1nCLgh9iWIyTYMrtDJeYAWwkELoxCS7yODl66A4vd72JQeBtyRd0+
qC4EKCt6Azu9md7Ci9P/qDqB5NNOBW+2ovWsOhpa0O934zgMDEiYsux/SbezWzvKRuKEMDdiXvU7
VxKaSHC/qSfxBGZyM92AcdMFsXQbi8LJkTvhPgdjWT2Xsw2x3YNqqfjQjpBqn5XufAuyRoY7OJqW
z3aQt/wxbEE5urdHMcOIL9WG9XTTYfU6l5lUBflTArbErwpPkilpvXqwLmxixv9x9mXLbSTZkr/S
Vu/ZE5Gxj92+D5kACBBcAIoiJb2kaauM3JfI/evHoe47LYIsYnqsW2WlIoHIJZZz/Lj7mT+mnHH/
M8jN3PygYxbd0WrwrsGeWr6bnMJEYYQiPiY8Ah0MTdXHa7RdHJYt3EjZpxxQH4rzaM0mj6Wa8uUu
Tuqm3yYROFEHn5DFPKXx7Kg49XZVflgpmk0ySIlxWWAK6YZrihaZFXbxWiLlRJ2Mm7uySrCbhF49
E72yDaYU4uAKjOBFwR3hJq3mxf9gJ9K6ENonvqxLHJ4aCwmjDvskcyZa4YiMbAjdDKzAU6+o6TU5
6eO3dZrW85O1Jq3DuIRzQxpkc1urqzyteb1zeeG61dBLjUgy10zZBU1+0NP3ezQU/aOCJEOGNurQ
bStWcJcIfdbIaQ+uroLLYZcv3npOCv4Yw7KfYa5xs1zlZcYUUuOYTGGMx9w/wT1U4LQChJMnYDJl
C2rLI8xmxscZHd7bCLlMp6YyoEs9AkwZZZQsWZBG+WkZjf3AxBN6UbbIiNG6OsseUtI7ij7G9Wlz
672mI/0GorSo+0q8zk+noBt5k+3HycU2Dya0QTZbGEIAp5tgGxDfCeyc+YOJ+1HejpxN7uhyzO7d
0C2jueoLWBWvmtGP5huGhrAHuJTG7rGq6wig+YyiLINjCI7h7zbhhdwvQ6XJHSCENtqU3POb6ybu
ea6RdeXdmAbjxDTmeBIn+T1l0IDvJhAO29tqlF0CBTU6lYJnZeagGVtDd5QZ190L13jlVz+ZdH4j
c+aAUpS2yO2Pemzb6qYHIyAH83uOl6fIo2l3zLNC2DvIElO2g7GMzG/71ke/53XWk1xCauOx6OeC
zjsT0pN26L8NaESdIEjQlKfXNu3m02QpmB8HIKMPZO1qmIAEQzeX/ofSM/qa+QVrdiiADv4tqRO0
kQ5b6mU4g0GFH1dNoWByhZ4l409kmAX2RbT27OqggAaaYXdN/Px75hfVeOS1Ri/VWCc5/SAAtZM/
sXCsvxMeRzrXtdgfvsUabN00UFmVJd8GUJA9HHGsyaYxdI3i7Y56A1m+wdfYdruotp1/Xy6jo1fo
TDwdVNWVOwfEfLhBECftFzZUMnomrWDdM5lmsHPRD93r8dBHFi/ARuqlhhVpYCVdWhI0ZekV91p1
y/TDQ09JBr4FLSEIXEWmTEQeqjHu5T6JSn/+lrWqjq87piE+AFgHV9UgxrvKNmWexPqn6PqIPiIZ
iqbNgGBoOBDqae+ROF9H102Rp+2tSUS2rNRgSXnMobNHlA+6GrqxBE5CTqBv06VXZAxg+Zkvq2ok
yyRC7Qz0BhONPLLrIkeKHIU2otFNXuOcHZAYoy0fokIGiItvYzHKcjtp0/CVtNbLViXRdfQtl/WI
lJVNpGiQcjbWNwHaREw1iICykxmYTmlN94ImfLinJYFv+FJbbR6n2oeZlqaZ7R49VmlMO0U8cO0S
aVMY1wq2AADLlFv2dV5V3gSURrQ5ykJxluIXBHftLQqGuJYTuTGLbxv0SK4fETr4cR3wVDlzDR+1
tEP1vTztBHELXEuGaF8p2bolkV+H6GXRZ89phtp/cVP2UTubgGhMvKcaC409tWk7M4AzBCcDC1XO
KvIMh6g5Z6u4UwJIk5JDDnUFITUAKm9oi+Eqm7AaPgvSjsPGV1lOQ5y1brr2qrhL1wJVixuDgGbs
AkbLYrjW+aiTKixkgfrgCJZVt2Ka0n7ruXkRe5QSlfhImKl7EvR5RIcH2N6mXRGODj4aN9xrTt0M
C1fL+TkbEQuNYRHlKSqObEYD9yuc3zh2yg4FjfvGlxG7tSw244GiX30KIopwNgeRg2FDdcFQ1lm8
ManFHg8JXNx9iYrcdelGFGWSlkEEYx6koroqSlEFuU3nEn3nncx0IDs+NiTkTnqOBsUC+BcpftZT
9RwtBdPXOOMLcoduR67bFJXoM7wTHxyyD4oR5X/rvR5hZMDnlpQ/zGB1WoZpiow2CkQxwV4DmfXI
xNcWxBM+BhHz2AnTEhXPbAD9V5/v1EJs8gMdcE/CAttpIcogd4gG6qBhablsLF0E3aB1cJIeR0+b
HO0AZWtIyNwwd09Igpf+DgodRlfUTMLsKCTg058J1IzFvZ+aSsJHJHN8+lTWXlS3G6zdfNnj4Ko6
RIZatH/KCBI+WN51WKdbW6qR3lapp8nTVHlGPWUiMzte9SXaBRaj+myRjw9fs7ZM1CqdKgFxztQu
KWJqFQFqjfohQ8+8tp9WQ4EZ/CxHuBs/6RFL9ZOuQYnNVx4Q4w7dO0w+jEdwVbPqaRlgNRt0kHEU
oYlY7t/NQINJhVgPdtkbnU5J/BAXAGD33aRksZsKYhvgvbJAPsP9IvY/yjGeax6YbI64CCaX56NB
YFJn0VXrs1pDM5S6nobLUOMVrCDIm7x9XYq0CeehPh0ONPEt+yikrvLkCnqkiMfBIJK8WU1pkcmd
aDvL1o1dzNiuGgDkRRwwiHbhop76MTjEdVW5zUyULDclMtrvMK/0rrElpNH3ssisXS/NHE06KFVb
5k8GBYRiN1dNdFPFPnIv/Oih9WeUXZHfAI0+znmeB22GT0DEHvcAH0nR+us2RqZ03dQT2nMD2vBR
cu76bnRHnwF4tPu5NixBw1C8wOjaadOmKkSHJOU26N0x2W8Jhidwsff7PnoYLdpaojg+ps01tCH1
vIV7I/vISughb7mo8vhL35C6eGqZTpfNZEjWr2LDFdkRH1gsWihbmtwlrm1g2k3Syt62ikb+PSRp
FDJOUmHTQ7+tJYU+JMh6y2O2xvQV/m6KfCI/CZKi3W0sydzfkYxP3qeKdkOThJMCFvrnSOt8Rj+f
Ief2So2DsJ+mcWiWm8xWWbeiUw2mSVDIpE9cGCfZyK/b4qTWAdKD7plDpSYcrFVEk1WDPiX8y+RX
RR+OVYtuF9iUYdAQWGzi9nFYGt0/RXDI0T+rzo4ZvhbRAvnmsbqs5tBUyMFmgMnojn431SeGukmn
1ruF+MgBM67bqi4+6aVi9j4C48B8VGU1RQl6QQiUK1bT2GH/3MLcpy+uqtyiA9Zcx8t4TBnxzRGS
nKXaovCk1GdtTVwka082WbQfF09Wdp3N8VgMaw9++vKmG6EV0RtsNvPShkTkRbtLU2jygpkJ/WHW
Ag0dgnKUvfropYMbN3EEXd1x1H2ZffZhVmXCKLF5dt+gz7D+CHgzxjQS46IRi0bIsKajTDuv/VA7
xso/RenQL2WicU5CSBgKlwYIm6LyxwKSnbwpF5X6f7b50kNTS9A654lnU1/dzP5Y0I/DIDNyvdTd
1G3rClxRzO+aN/UeeSccyllO+vjJX6LSrcuIoF9rD+DDP3CkhJUKgLIwtYfqdK43I4Nv5sZWaIvV
BN6gy3KHapBErCAGlLBUwPMoS3ap6+T8fRhMIl1QKTfRR8/FVb+1fFSgTyDDl5jKpY2j7cxLleJs
8+Aq9xG2MKYEJC54dl1ZNg1AobCyPhpN8qIOPSNJXO5Q4CgiwN2z6a6jhCkWsEVA3mgjoNRHQaoa
0X2ji4gBVxC+StAhmmdp6a8deKxO3OU9Gc14O5sYBcGNs3BG5Buhknx69ooZIsnA0o5V/QbR1YAD
uVokzb5Y6/IUNf4hZtltOkdxfD8X1I0zMHB4mQwBs7EsgPe4jNTpxrRLnKMIg5ABEkDAt1UNPN7W
KWTbiKV6fZ8bk45qhxJfXclwYalq3SoeTE/mAPCe7tP1qHivH6G8LAocsy3vs6faQ5HlgOCgbY5p
m0b6J+2kGT6ILGHio6WiJI/13Gf0QZPO9yaYbcJA4RvcJKNpQv24wAGHtrNYZWxFhOz0fqyHKcZ6
zrS8oXxJmiOpe3j95NisxnWeu7xBCklIRMKsrHu3nxM9p7fKByJ+jEQ9Ts9zX9sUiJPjANX6QgPD
ch2UVIUganhcchBZwxO5RNxYyxfyQ9MTt25rwWtWgBSjuQWMnHuoQWm/r7cNSwTf+GgiNn4zbuTp
pitNxPdNlA2AmWvmxDjsAI7HJtnOkogo6OBST5ELAAZrw7Z2JwQ+nyH1wORAresaUC/vb2c0CCjj
+xK0uOwGVva9fmpaCt87PhVztW76rhvX8FMqy3WZzeQGCCx5SLFX5IFpUZNaJdSbvhRehwR2GpFO
IjuW/s/IW+IPDBgfmhnMBdApkzx4MS8GpBS+P6LuVlIW+Khrlvs4EcOOI/6b4W/V8+xqxDxvUJYB
2foaoR3L97OvM3eNTZhhb5SR363kPKLwOfm1hwwvj4VYZado79D62HPuDPJYc6gLkkQDAiqY28b3
i0AKXdzABUfOaHNQk3khIZohSO+jP8bTtzrHPEO23eEYuvNA08lDjTCgWqF0M0aBp5IafSxO8zQP
B7QEuNGVXdhp89EIsfuUAPSWsIkNicE9oulIKX8MuYnJEbE7t5sctaZnk0M0eB8D8Ko2YjD1uAJe
XKIO2c4lR/3F+T7cKiMfoHNQQdlQAy8QCUXUnk+j+mKEzZaPgEWQzLgZhFU+m3F4jCmrT11+qoOJ
Da6Ju1SNd+miSr1l4Bwnd6h4qywcSlzO1cJc5K6yVDXiJpO4n4CNCPIebEm9OYiKxZEtisA12iwl
rlRBnI/jp9rjUX6bNRF9bnMlkb+lzmuC1I96/55WHclvmtby8lARptIrKOxagL8F0NG7yFgWofqT
VPWPDO7JyIwm+GhsqybJoBRpGm++BbpV51eqi4U8eBNCjVA0akQthSEFrVeVgKt0CEJgARlsxCg2
4UzID7xW5DNAxSJFhFfLKMhHhMur3gNFMRiyjOCIHRaThpDYzx+4rpoqXBRbsjByiI+CGbOU7GYT
iWeA9fBCsNxDDI/wm3obkUkEZ6Shw6dSOcSHtkZ5QwXSzRYnsStS4V/11VSNHzJ4EsVBkucw5uQN
kq2NhahHHUWprXcFZ0ys12RK0ed6SVjybVmmqV4jTYtIICAEI9sy7+rlO7atNAolxx2vEdmZYQ+D
Meqv4wwNBG+jyuG/e3NTfJZz57J1JLBuclIAjAUlgqBKqzwPZVTr0K2bIH40axwbk1rB/LdHWN10
/BZvLbNhgZP5B88p/IZR1kTH+1SKzA/haTeXIba3CDSxAnF96PuqTa9nI3r15zQ2/r6XVuFcKRNA
AKCJzPKoB+yGq4aPvl1p4AvDXkxyileuQuC7ruaE7znc6oGdZdXS38LNGp1GekZkBSTezxod5uVS
jLhgpKQ7RXM5BQrhuXvEweOnK9vKnN/XLSofYW7A4iVBgQ8QQPSOPS6u5Sos/GKMt6LyyDedV+4z
zgJGNzxHGTmE22afrVkX1/t+AidhVXXelIfAIsw9SnaFF4x0SX/2taqKILM1CsMLqqw/0KpkLFZK
osUpyj0IOwm0/wglrqxRcEatBkdQuPNUQx5YATkVeC6iAR2AtgSNxPIRBis3vS9nAtYUtr81X6Ih
X7Guo3zVNm33pbNRlm4Yw654paTn/7ATmsugWj06mV71HXLLEGYEJt+3cKKGMHsE7WoVx73nr4tx
XJCgIdXbQwk8VDsae/O3tuQIA+a5SVHQbvLF3mOPz+PrilocbSP1C7XyGEpNgdRT3mG+qHK698YE
TmeFl6Eyh15ow61pYTBYrFqbtssXqzKwquBu8FPGE9gDQQO2cRFSkEu7rz3AP32yXEFLkQndIcBl
7wfUyGBXHrePQ2aIvI6ypQL+sxRe2KZODcDeNZMfwFMHplahM3SJxjONXurpszfhXAo8xJBuDmKZ
uOhmql1TP00NuOw6ANxvxjUtBFLLoNVySTwkzYBX0kDgMO6WALCxK8oAPJceHPKR9FVj1uXEpf3s
RD+DI1rRiiYNLCOwPS+rNkaJLUJbGjV4dNUymw3zBcbfL1XHWxyrE9XrN6KiRBxXVKXL190m3oLA
ujUb/4msfRnytX+FmC/gAbjHV9lqCKO9v9dbJHxr/r0OMcPhOXeBvPc2kZqfW6aJnA2Tc7iMKP5E
NB6A3Q8oRL1PW/sLri6YJS9vsoJNq4kSpTYU62wtUTFFd5wqQZESfb0C60n3jGIt3WnagA1vsUrq
EjT7EYZDVaBQT992GYi9MLe6fE0n6uBbD/6Mawn/XjQPnEF6RVbsu03eaW4PFQ4IZLQ+QvhgNM0i
tnBFhJXW0MWqDwH5WhMCJKv6C0/mrwh9Z1TseFo6VMhbtamwG+erxMrpVkVgK+A85luURqXevf8O
/uoFn7Ez28bNjjMmN0tsG/UBDjJpsaIFYNxtllTteEGi9jYJlJszoiZAyMYUoy82Usf+qoPV1rpJ
6uT/7ybOzdnqVgwOZixiM6gCiC590k1cBKqeL+gd/+IhnbuzdQ2cOeo4gnQXvZUCkMF2kUnvYO1z
ySrhLx7PuUFbB54zanVSbDRv1qA7gxwABcGFyfRXX362lUTTkMCHMAEJC0BqoNshCrClDxd2iL/6
9jNGtZ/VDIVnPBt/KWSgOoP+tUt1gdj6tvaB69Ogv++CLS1GKF0wbawy/g9XJqezXs5wH6IIF8D6
66GP2EL9KOq79xfEX93P2frXYkIVWRXQAtAJvKx+5vte9ezh/W//pdp4Y3s59wNT6czkMMd806dR
o9aONKYKYQEvsh+yKHHQRo2OuyAztfPvPZss6WfqFhLBUCdl8d7ytI4fOW/aZMVtNXrxP1/j//o+
/e/4Z3X45yW4//4v/P17Vc9tEtvu7K///VgV+P9/nT7zf3/n5Sf+++pndfe1+OnOf+nFZ/C9/xp3
9bX7+uIv67JLuvnY/2znh5+uz7tf348rPP3m/+sP//bz17c8zvXPf/zxHaBtd/q2GLXyP/71o92P
f/xBTwb7/+v37//XD0838I8/rr/Wb/z+z6+uw0cF+7vRHOXQP/42/vz1X3z/7wbbIRwi0IeT4Yd/
/K2sEE7/4w8u/g4fWeEbAgyE/fNDrupPP/L53wmH7aJhkhOKT/t//M/1vHgj/35Dfyv74gA+Wefw
6Ze8awUnV06VoqgJCA7mDznbs3OkQRp5Kkf8qlbwC0GW9j0u+hUTyVYmKhDiRjT7mn/GP5P0ses+
4l+G7ktV7Gs9BJN98kEV0OUUwOHmt2f3r2v9/dpeLtRflwaWpYChtzbUV+r0898WbIzYNLcxYY9t
XWz1pPflkD/UJd3KMpCgUL0/GsOb/O2Q/p/hjE+VloLSc6uNhpEC5OuWPRregkq2iGRfVnGyzvLB
XIuuSW+Br6Q71EsgYUJ1VIULxEy3WZctdTBQX97MY0muq2bwnvWgvPsYXnPfcFtJWJse5JLF9jvt
dLeDKKXbo6zPr/ymRDxeIf4D5QCqdG/00AZnsicypxgfGhDAHjPEoijPV4jMaH/JyumXFPffe8ev
u+Zw/gEIpqmQ9NwbEWWy2HP1jPyl8xGUtsCEVh7V3laAj7yEnU+XOKjNWN741qI+mXF2iCutYJw9
+msyWX8NFK3bsy4tVzC+Ap+Re+TPUiDi3sQjX8IGeqmrySzZeswsMGKUTQO4eSMmQwlrBbog8MQ4
71CAraPRvyDhfBn0/Lo9mP9iJXHco5DibA5lMP0bksHox7n7khZzFDblhi/boiPF6v358/I8/9dI
CsU7DEJ9dh7d6rKA31yMkSxWdogy2DbTsJPikB69P9BLBdVpIIHO1thOwGfFUPJsxeItNWIafO9x
QukmwGqcbYolcevcjZhuO8f+s0eosTOBVquNUVL6xj9/hKOqvVPzXXocJn4LJkETlIB7AE4GpCqP
79/b2UM8jaXVaXPjxNeSn8/GWiECQJ1mObQk/4A+ITvqt1+UrS4Ycr08j9WvYbQGEUQQif+dx3jj
2MyyoW18pMtQbGjnkTVL0Qvx/Zv5pT78bW39GsYQRgk3UKbgz8sNbAJOAXGKio+EW3pVNd0PtIqd
1wVsXA6lA92UwJ8vBN3gO6gZ/XZJsgHadXGxbRF9mX/8834NlZoDohWUn6uAzQJI106+PaYCvLGg
RqOJGqUXG5TGrIsJ7e8EauOZVcAry2i8MUAqLgTrZ34jr6/h7GHERkQdLdH/ZUIJ8WM+kGYvc/mD
DhFMUguUfz2b5jdVN3ll2C+uO7AlRi8+0Ciu2xllvvffzdm+8M9X8+8nct6TJM7BcUbcUx/Bxb3F
GUfstxxoRh5NFwZ6+74ZwWTDKuH6fEpTJSbwZln6oExbB52jt7K8tgC1rnBQeMEBiF4FHXvUPMt0
EiBXUYDotb3k9X16vK/mIvu1rAwMKs9b7c0RrJDSIjWHwsEdDLkYK9W+8SYaooHQk52gGfC66M7E
zYVV8NZaw3I2hCDSwCZytgMnMu0jEP/1oYVwNjCsuh3opfV8tiX+821CggaZNIXn9/mWWIO/P9pm
JkcGvUKRAi5HtVuAERGDCodN5bTrvz9/3r6rf494CiZ+i02W2YdeGxD3AeWMZzMVD4P0L0EZb22G
5re7Ov38tzEAEBQAz5Py4OYiHOb7KYWQ5lKW+OZCENQnWuCYJPo8RfFnlN0cIcdIxde9QD8J1Nch
ZCDfEjAA339ob9zQaculTPtYB6hxv7yhru9NM3aOHCegob701nIpn6JpyS+M82quc4ItF2C2VKdp
d+5jnDSeS7pk7g8tHwnqFbPc52XTB16Gai74bxs5+EdMlxhEjOZS19vXuz5GB8inma8kM7iQl3c5
Mo/mMEsyBxRYIFsYi71GadLLKDDUbrd45khN/RVywUdIrY+saC7Nm1erQSBhUEoQhM4Ie17dPhor
d7xuyqOn+0OTLJ9BYVslqP5CbCbIOiXzI4rRlzp6vN7oMCyOF0kMDhjkLGczKUe0ngreYtichbBp
bIMY4rBsLNcgmYeozkBAKu6oTG4NUGUQwb7mMPz7D2fY6RoQ5qGrw2mOnfuvzW3Vgw/UVMe+rJfA
Y0sXKD/bxgjo/+OBOOUIIYjBH3LuC4MaZj1C7uYddZOjCJcABwGaCGF76106ql6tGgGIi2Ms5HoS
msezbWBEXN6xto4Oi+RXwpP7Mo+ODuWAC6vm7XHw2BDBEh/55ct5C8MTn5SoThyhpyzDkST+tisW
yB8QrV14eq92z9MtSY3sliMBhhHTy6FypypeGVMcSlN9Smhz54vugvHEWfKowSOmp8TGUC4l2GFn
Q8gc7Kc6rf0DoNdtI/MdSWqoP8guK+JbW81X78+H1yHWaTwu0a2FaZxA566/UrMCHOkBWpMkvaVO
bdolCV0PHUZL7+u+gIiUyiNrzMof/7P2wgitzsY+7fG/HRRNV5QUtBZyAMJkV6yHIZ1EjrCK2XjJ
o/2X28mLOEIIHzkHdhXDJWbE2R4+LLqhHngMhy6N3L5hPsq/MTffIxo3zxBPt0XQMStWYwfZtAKz
ajUmaXznIfdbT/4i4cet0hsAEeSxjzv++P5reD2HkVxhRmkisReBXHD2JOITY3McsiO4fB06YmVT
gLxWb0ZaXOrl9cYEAzxDCKATnzL8eTmUSWMnZrSROLQJaW6GyMu2VJ2qRmBfdvslbcCcBO+cf3v/
Dv1XB7YQhvunKSYp9fEyXo4rUacshQRTnVynQ/EUWRqtsP+QQNrpc90kn2EZOAQ9nE5D3YnNYtW3
YjEIIKLogHIhfFis+lJly58cXcJWo9/GK6Sca5Sor1gBalyfnhTVYKY24s4m052aYXj1/j28Xv5Y
9+i/igZJPt7U+QlZqKiAlnFpDzYBh0tamYUJ6cTz+6O88aDAYKFYGwB0ACGdXuDvqyIDYbOnhBwa
BRvcRkDUWcZhFs27VoDu+/5gb8wGwZU0yMmNRsfLs0PfGwWZLTpPHpwov/OS/3Az9hsJegv0OQ1d
U5BzNu8P+SrKEeL3IdlZGcRkCrLLMqmOHoh4q4VMtxD8/HR+flWNyXPbDVuduvWg7IXCxVvjYhMQ
WgPmgETmfAIaBlYhFIOHVjZ3NIecw+bT7Um1HyayBI138D43KOEGWl2yPX1zaCmx2gjVUp/n7c3i
oNoEQ/xY1NUPA9ossoE1PA6uKjatqlZ/YkP9WcTzfOHtvrGtoHMHdnfs66hb0rOpVILTpiHxqI5y
7G4qKFh1AjV5Oj29/0bfCKFOmASj0ENxIdQ51AKKL4epdUUOy9DsoW5HV8XvgF/CKeruG/cBTK4g
nx660kO3QhDjQU59/wLeWDI4vhQFyfm0s5xvnwTNPwocmtkxr2ILHrp/C1HiQ1x1G1hIXDig33im
SAuJVsAkCPzDz6aRGF1q9Zj6xwznDFqMTTdNAylTP9c/3r+p1+HwacMEnotAgCEkPjsTgCK1YBjG
/tESu+YccslibL+ACJKBStwnYdmSL6JfPr0/6luPkuNtAv/Be4Re6uXuA4ZKRjSwzaOl+iZny1MJ
JttoT0JH79v7Q71eFaeYG1IHShTDwXwW6oDeU2YR+qc8TMthirK1gBZ73jb2uTf3rrqNnbqwA7ze
7CQ9HbCGUExSxHEv7w0h8dBbiC+OVTbvhwxOlRmzHMxJx6FYd/N6KKsLFbTXswWnHYBIgNSIPNR5
UZOiiD+kvScPcVF9nwpvVbtlDGxsdu8/S/r6vUnEcQIHLBYiF+fvTUM2Wy+j744ebLcfPNdeQxv2
NMEymnjFeq4hh6ps+6EDSdwbshvQZFiA7vVrLfM1uiunod8ON71JL8Bnb7xjbAuYSP5JMCLOg/PW
5m7QXuEdMlOBKgodm7fu8rSC/LuodtCGDPAoy8UzIoZlO5BsubrwXF5BiIAHGAAC7LqoFZnz55KX
ZqRQqkaHPsVpVpXY8PPvpZz7IAJklC8lWReduoLg7wpp/n+K12JwiSBL++gQDY3M2QwXRdUnzBl9
KBvQDReQtUJn2nbz/j2+8epfjHIKW34LGCCtFiAJsvFoXHVvTRtOWbUlg4Tly6V+v28NBUI0RyRN
AIqdL9l2mGwJekRyZCR5KOroc2ohIZXyRqaXKiBvHCqAIRRkNwD/8ALPD69cZaAW0T47ulk3AQpf
fxIyAxLz4utZObQMqXeUNzk8KfyNP9XbeEo+pt2lqsUbdwz7OMxcbYAyvTpaBngq5VMfxccpHY6E
DXesED88OgQuSbfvv8czCtApH0LpAKkyqgkK9PPzYIzKSusGuchhVuWWp8V6RMsdpR8L+6kd8iAH
W7QYwDT/ujQbK2YEnzEolZfg/zeWLPB2jrWCEBf459kuCSJsJvQ4zYeudT5MK7zsli8j9uMksQdX
UbkC07+7RmdgmGPY+RLY9vrYk1yfCs4ooeJ0OMddgYP4sLehy2HhNlmlttsudN4ZLX9Ctnnt2pO9
ziXexltjGtiHY/skPorUZ7eMJghKobLWH2yHJmuaUBin+aFiCqxMfq+a/GFBh/YLQcubg0p2QtdR
48Ptvly2JVStmcbRcZDExmswR0ToL2bZLQkceiVt5ZXvmEFaFtv1+xPtjUMJMThK09TgRaPE83Jk
NPiKTKvb/JhAU7zKaBStegZBawn/gQtDvbF8TgEhw/Z/errnVYQMVO8eEiT/UAv7tRcNCxbrnh0n
4xqdNi9Rxd64MdhYSABo+McpvX15Y6yA6QhnnTkQCGquNKjWgUfKfH+iLe/ef4ZvbU+AZ/gp6EXp
HXDQy7Fa4zlblowdJliRwPbGXaHp+s4k1fWyiMexib+TxX1rm+mQC1yBP35AA2R2YQ69EdFooAUa
bAsYmvHzjBTHTtYXjVgOJtedhmEY0TC1GexN6SpxxwDBrXJoQMIL936KcV+CKYh9wbpAWgHpETwr
Xt67XBbST3oasEwK9wEUxeim8dHkHB4V7N5BoLte8rp47IsBPlgpahlDBnuzbkZb1QtX8uYDwAHP
MbuAx527CxYZ7yGRT/qDGOa7oow2JvdCGOOs+ziGq+7JKseDtynnsBFLblSc3sA1ANL49koMw102
w1osgatOGqXP71/Za6xAgo5xuirEm75/HncsovOy8f+Qdl47civJun6hTYDe3JJl27JabSTdEK0l
id57Pv35qAOco2IRVVhr382MMJ2VyczIyIjfCJrklgr8uzaE+Fhoyq3a52XRnjRWp15syPDqKB8t
goiKSXAaDc3kqihzoLnTBl/hvZmPwiSAGSj92hkTtXlFe2LcqGZXbNFg0L6Eeprf2BMr0YwHmAWA
gGkTuRfHITRGUzTg+52sAgJXUv6WrBI+F3bWdlGHD7XZ7n1tfPnXi8xQmvrn4XlZuo+8UDLhXSuu
IifKPTItyqNUmfKNZ8PaInMhcyPSmCG4LK+kEp46ikBC46LGCPq3Pgr6W0XdImo/G3FXNcJdIRoO
96mDjM6NE74SQEkF6MsYpCCUaOeQ91dyJ4llnpRTIrp4Z/5Ak/ylMKMfnj7su7b5dX01V4eiRCfS
haDvu4xoBsp8WR+0qptO2rMS1Yc0anJuwPwQRfl/2C+I3VCW4P7jnl+W0qeOmr0vVNEL82vcto38
PXQ+8euEjSNg/t74ogBN2ScqPd8bS7qWZ7FLFdq6oFF4Ni2e8ALfuUWiUHVHVLefStwpf8j5iGEk
+fo+yivVgVEUPk6tpLm1LCF9OJbTvknDZCuE5F7ILwzPkedVm+sfYCWYWRaXJKGVlZGW+V82Cqic
173iqpYPvUIZ8FjUC1tWjc9ZydKWJ//GA2V1RJ1Ej3NL0re8MI2gnxpzGidXD+W7JlEfiyr48HPp
A5m7FxxVohtLv7bFLM4RZ5WG0IXPUE+rfaq6XHZDtBjpaByLKf4hdsUe5sbbf1hMaw5HJO8qJb/z
gzP3c2Ns4FvXCsfG4YpoeSpY3T9Sok47JW3eRaRO3etjXuYf1P8BbVG5xd4PpNP5mIIXWmau99Gp
9YY3S6yeTTivYmrtrg8z/5nz6xf5MItM1TSJRxdvfatt8KzW6woyeeCECKEirJ0o40ZvqKN8ibL3
TrqxTy6j+/mI87//FYVQ3OyDVGbEIuvQIp3sJu7toQrtfnJrJXGC8kZkX1nJsykuVrIvajEbkkR/
Ucr6JWgt9ctMh9u0XvPv7FbnR5dBLky5CygB745lAwxEFXQmKS5OaqWp2woayxbmtHjjaOuXJ42K
Ez3KuT4j8chbxJysgEvbm355gp4Z3w+1/i0YpnSDyRPihoEeHqQCmOKYCckmQt0FYQvLHw9JL49v
fRhQzAS4uRPqPr4Hk10dsWecHCEbEFoivbSjos1feg74p5737ddSEqNHswm7l1TqLadH5If2SQHy
02waBxE30fEimIoxTi3EukTZlaju7Eqh8OGShcGhH/PuOLWYPehZbiFFkOJT0Jc/lbpo0SJp4ncL
b+JfQQCwsytF71nsunAf66LxhhAzBE6IXts81YxtmhnmozkOOSJlaNZVskRAy0r1ydcqDetvSf5q
9jFO7yioILgDi++E12jjqGh23QWVX96nojJ+ydoC8pqooRTah+0GMZlbbYnL0ES9kyoC1VYeK+ry
kp/SPGwTaNWnsOM5VrXARxHscJO++ESs4Ea2tATt/tl1XOcaGGpqyOIyXUJ7uegziJmnYMybrS7X
pdOMXrjBY+aXlbT63uhSHXP3oTpElDP3qAyJz3JTNnsz0NV7vdYKbJsoI05tGbv66BvHwWjkz9KL
5PkTyk5dhMYzkh7mMZkVCQezDp40SUfiSgkKJ2uRTkd0ot2NlRC/Bqo5OX0t82jqM3mv9alxoxB6
ubw8GXSVM0DYoqown4+/Ikja+mVsQeZmedXajpSXClJ+G+01a/znenS8zLy5Q4GKzc8yMsNlnwe4
XjQhMNG96BHENGky8LKCa3gjBv9xrVoEYW3OCueOkiJJF30Ao6t0D12fE9AHWUMm2NeRL9YbO4qo
UllaDVG26swdKpnpBipDtg88uXToNA17D7mRxyE2mieextmbMlh1aAtoxrzlcRYmNoyn8AExW8Et
8/ijFxHt8VKYT1Hkaa+YrMU/UBNEqgKdqUNfhqja1vn4a6xoZUlhM/0gkbJsamvFQTGF/EOAfnwL
rLOyyhrVoblQhJSFvHSDQdYxCFN9mE6NJH7zeXH4ZnMjZq4MMYORyIaA+usX7VYprmWEAiUQeBAB
AMXEO98Yv1/fLH8ynPPPSEhW/pRgyAYvqowtin/jmBrRSzDczyrRWiOhRDQecjF5NKuXRHw3kniD
tDtY+ehATL2bUNm6/iMuz4bBsQDmKs+pEbyK87OhmkrS68gTvKg5aMq+OQTTd5Qxd+QAH9dHuswc
yPFM3om0CDiLy5FCKx8NbL/Ek1CVmCALOIHJzSdR+D232j2U04cRi2eMCtIbU7z4llQpABzphiYh
4KUv4RfI3PsRKjvFaRbP5f00ZS+VVk3b69O7yBoYhTvGpNlpkIItYVRaonaILsAqGStv68vitgmi
Z7MtbjwI1yajy3NNeIYDWsvK9DjMr3EtCk5elIs7pCEjF6q8dSuZlJdp3jwb2pp0jVQKCMvugR8F
OqzjLnNlNBsa/EbrOkDd0XoFFdo1wUMdo70nHRuheVSMdw3x8xSYZUK/TtGbney/txLqtOmH5Oew
GQMYDDuRRh6oYd2MXHn6QPiR/y2RD7xp5p67qQl2h2St9iAozzRu7BitUhPLgNZLP1XjPdffRD9H
ISd0WvpIc/k5C7IDfymWD3qs3FXJC/8lHQ9GciOor31ZQ+Ke5NEmz+208yPSNugGlZ1ouR201G04
lN3GNJCBCkqk269vorWvS0WFepo1F/eWoNwO2awOma3KRdfDP4ptGRwSGWX366PIF40pvi5wwz/U
hLkBqpzPqKy5w724Dl/yqCbfmAZEWyPUZQSUr3DNffckdYeSIG7iCHaYTX5UhqHbhH4uOxnIsedQ
GPyv9SCED4JeeHY1Teo9WgwIycOPh6qcNjfW5SJKzT+YpumcJQPvXZaaogxlSgXvAzfoUNhoMvHF
m/RDUAJZRgb51v1y2dCch+PxRuOOYWlqnq+PZiXZyO3nuahY0/vOJewiBTibL10f/FYbhN0QKBke
K71KEAOX+mclSPovwDrUjSf2sHK4ge90tGCRaw9C7z6v4/Tr9W+4tlNYDfph3FMqJKTznxjpXhFP
9SCekiB70i3ptTak4/Uh1had5Z5zJtoNvB/Oh7Bq38qqODJdWpf70Cr3ppK7SUjaHnEOro+1Mh19
RruDoaQpcFF+QHYKvYdcUd08rfqDKteN0+aqfuMpuXKSdREcjAHYdoa6LU4yWqNRLuSZ6eJFGzsq
co1b9DN0x5Cm4cZQqxNCq4kHlzg3YBdDJXJpTQa+Sa5UCscKYEFXKf8+LvH5uXJ4iM/gwsUuzcvA
Qj12UF2jBrJdiXiBTukBqa0b+2Bt1WbkHAgXaaYWLvYBWL0E6SdAynWIYJ4wht190lrtY+bn3eb6
NlgZyqAcxB7QsCW6YFyoPZ36SBIU+n/DL7/KB0oM4s6Ub+Fb5p98lnlxU3OsqV9zUaOLt1i6xtAL
MUZ/ym0L5NU9v3G0mV2Xps1uJBV2giKBySkcUZ7+D4tpSNypM76WOL84t35mNFlS5p47mnq6Nbvy
a1OaJhRns7ox0iW8Fp6WIdNAnku4lI8XQ0UoHIcjHRgX5SQwruimBOhw1fKpViPu6sn0vw/5MNkV
Kj1vBf96aFAsOlz/ovMgi5WGqTvzp3iK8LJd/IguyVqU2CLdNbv+Ic5qmnAWkn40sIWqu1e79HR9
vJUdpIP4QMpZBCR90V9sUeJBOrIyXVULUSMZyvcA1842N39eH2dtXiCUZi4yD3dpWRtH2G0QMLws
TrT7QA7GaP/7SOT1We0wr0RDR+D6gCvRmCwd8jJT4923vJNGTU4FZH0t16qoKWZiGG4KlBg/MmEa
tl2p3UoBL8pu7B6TZJIZktGayxaxFOhC5htRdpLlb2iYPXMS8O56HnJMe+oWuc9Y+y8zpKXIXaNq
RJtFyEyFibQ89XQgrnn5MqQ5sHp0kE5DTXEMDdRb7Y21rcINynNEIrxdZOydgHotnhzpSSHNkSQE
baYuOgZK9eX6l1vdKrC4ACGpXNfL5CVQkAoKYrk/qVLzYkVdg+iqcteP3YNY+I+Tlsg3HjxrA87U
ORImqgOUls4vbnrhRV0J8NZatXgIW++pNXFyt1o1c/CRxuvLaG5ArdY2Jz0mA+YOwQbA1PmIQWsC
WLcC0/XUkYaU9FEnbY0pp3hMkvbGNlmNawROba4/M8dlkixQM7WEUDXdNnfJNe87/UdhGJukvUul
97R/bVBtktLxhmPh6hQBYM/lOR4Cy1qtkQsJLHapc3HlOVI+2WezFNSA2YiY34iZKxuTaiA3uqSR
qJB/nq+mL3qCB6W0cZM6coJsCu1Ua11BMZIb1+3KnOib0sCf691UH5cnLoJamXg512DSaT4Cg3pI
t6fMkFINkJ8PtVv+vQujQCre88UrgiwFI8H8lvCPxGiwDDR71QU1Fz6Whq+dLMScd4Vc1/BnDP8B
OcUQUl3hPxQTemZwWzW77qv8fogLHJAyZ1KxkUi9ONlP3O3fRSXxNymUqVssv5VTRC5CHx3GOLCg
JXxEwsO6C4BFua2p7VBY3xdJcTRQGrDxr9nLETYZ1+PE2sYGSkF9VuXKJgFafA5jQKJLnetBtTUU
b37XKAKCXUr5Qhz20PnGNbGw8Tev903l8wiRaQa+F1Xl3chd1/Yf7FvKQiI5ygV+YPYZ0GqfLEwy
jU8tlj6Rkf9UivDX9fmu7T5SIFQqaDuCb1skYbHW97GEQ9ApbZpNbJR7IVU2nRQptiHBOvgPg82Z
8pxb0nRcnCm074e+jXTZxXPGQ0uh7fd1YY1OkAiNPSTUMa+Pt5L/G2iNgKejuUOdfRGDBz1PTbXS
FbdFNAfT89rb62LT/vtq0Nko8yX+V2U7RjO3aWtBdau8c4rqJdXer09jLVH+exrzv/81gNF5QByN
uIWiVT8bBoYMJQVhWcHduwAZV1ifFO0PFBpufK61JziVJ/BpcPApSy7LaaGWeS1ncnJbdLFzB4nb
FMslQm0u9tU/OvoN+yzwrCMCfzgrKd24jXOrPCSQV2yvwwko6vRha6UZSocYj2x0jEr//aXH7wIu
SHD4Iy5zvjZqbPiVH2WVqxT+l7qIkPIYngGVfzGU7kY9bu0zoK9Cb4jn/oz7Oh9qwDcb8xcxdWvT
+xXK1U5TW8oS8WFqMAhv298DRgP2WMo3StRrMVCjrElbmZ2M9On5uEjuCR1a6qI7VMPOKwcQNrVq
T2ng29NkvXQx2svXN9zqiGSbQE542ZLvno/o+aj2D9IEqiwwU1xPsFT7oYo4DrSi4W1is8ZTXBui
G5f72vpCfDZmRAgzXWLZcgMgRlFa8UkNa5jcKtIKBqiliibklI/fRkM7eqr5MJTpjYHXQu3ct6eR
QZHgIkwUcY02zkioNT1EYKVmiD6KYKBZKpjljSO1Fm656Okx8kCiKrGIgCkatIMvtaB5IuN3T+3o
oYwmE8cvCd9XrHJvzGwtAFJxByqgz/C45cOPl7wqN2Yvu9hji44GbO/Yp35/I1VanRSIFXhGKJ9Q
ez/fLr3XTQq1fckdgdibOd6bqV/YMVRuJ26k8MYSrs6JguAMWZk5KovN2aN6PU3mmLpq730imv8l
LvvP6/sfISl+8uLFzIU4E0bhEMqQ486nFJed5CUY7bmFKkRO2qE6jzSp6WARJO6FQf2Ojr21qQr6
0ammIpEqo06WTuOPXNYHx1PM9F7uJBfl/A4vE9G/p4DbO0WOBG+JaDjS5Lzeyjj/RgWg3YitIuN/
JNf2aNAi7NQ8dpJReIMC/o8/yPBx4yLewc4v7NBHdQCB3GErdvIb2WG2++NLgW70tAlxk7irR6is
cPr4Ak36FgnUao3ILLZYevkPWAuZs4Na4TQ6Atxxoesbn4k6mI3go9p7o6NVSrUFq5DZWRro6Hqg
hThZQobUb6LZIrLTtBiU0sEO6Guv95ljBd3PRmjv4RLig1TUA5y+wgStLjdOp6eYNFIZA4+Y2X3H
fwp08y5KwmKTloLoDFMsoEZrvUR674ZD9rUvo5cixHsSlwbDUbvpTrO6XyOp5tEoDIE24PhT7/Lv
yciNBIT4JzLY34JcgiSJYNXQWZaDsu5XswU8nmsVn6zRUL9PxI8xAA1J7+iRmvO9qSMrUNQ9PdVR
lp0oL59NTH3wsRt0WzD7yi71qtx3mvilQOUJR2L83VE39expgIQtWPKwiT1foOSXvab1pNthb+RO
JKnd1sJU5w7wCqIoyNzbhc4nYF88VZXxGfUB4KAILztLe4T1MNpjpOnO6EWv0Eje8gwjkKSnjBxm
1aMMr3UXQ8k9KtWQbarWm6hWDfWxHLLvFOXesPCZXiexBOIxhl9UbXwQ6uYpGqbwBQMd8egP46NV
CK+CLN/3eYp2cVDbda3kjoL29VuRht+kNK1P3uCne0mM021a+cmLFFjxIe1NDNyiaDuYmPCGWniH
FvA/Q23ceb1wmpte27AfA+bNJAwaYUcvULKNZTXG7MQg7a+fyZUTSQkceIYpSzDvlrdgkIaeD8xB
df2Bxj+6lnGOa1KBknKE0L1RIXPfabifXR915WqYGcvgxywKMTT7z+OAh4WClFtR5WpmB8ym9CX8
QdD91vZaZMQ3IBJ/8H2LqENjBb4LAclCjGsRSCWzgZM0Ua/GJqp6CqKycKdAbt7jvA7+GRtVekJr
fDjmeqRtZ9JPZddlpTygzts/tsbQbEScVu9KD62mSs7hAQlTvCkaU7jr9aI4JHkFeKupgk3Xa9Fj
CLUD4xY53U+VR4NFbzyH20J/KIqx29RpONpJhlXN9RVdC99/R9ZFtpxGsPCCVu5OTYdksjr88EOs
ra+PcQnw5IU7K9DMTQaKE8tuoUw33TIKX3NnRhTytHfKYLzUIOX0PPygMQ6VsjA3vSFuaXpEG4xd
njEDeJHGYCuAkr7xc9Y2EWVQujdk07PKyPkmqrUuoY6WaphWNkT3OMYHUkuAasSJ9+8vRxgsVAsh
scxagMv9qvAawSM1OUUNbeA6VnAIQB36+vKuzmeuuM6l3ZnSfD4fko2hQAdfcSe0gZH44MqxXqdM
fr0+zCXsega0/zXOvJX+fvd4nhm3GPW5Zpx+15H3ioXpFHvRbyR/fikFptslQlutSVPciHH4MP79
VoV/IwLJmCn/CDScjz+NKNMPghyfOiX47dfsi3D8D8fBpIXItoBNR2t1sZZqr2lBJ/gZZabRoRmP
mcjmPywjI4C9omBmysv0TG+lEZ9MXzoZOUJhUXQCtj5xZdD3l5p3sS7BPQ82Ok1gqW7slPkwLwLa
n/4o1NdZ9W8JxepoWcueKQiuFGQnqgulPfYAY3GKzav0l6z07zXsyBvHbSXCzOBYSwMtT1t9mSAK
cWmVcexPJ2Ds6KNb0k8pDLfXF3V1DDqLtAIQFoQPeb41JB1DHETwglMVdOEuomaEIJs/vP7vRpHP
RynFoU/IDDJX8YoNGI2R/Of6CCtHeRazmeVY6aFcpu4UyuXe8P0TGZfhFGHSbynIAzgQJu3GaVod
atZEnZtulKcXS6aHikHVIBZcPcrCE4VX886A+nvsM1W8MdTK1+HYsufk+anOy/l83UYsiTNrqDN3
6BpwqxNPSmW4kY+sbO2zMfTzMfqyiKPJCj0Xodr3us2+yNy1eT9+lLLWOZkwOLl1i7++Ni+qkpBQ
qD8Yl/Uz0ZxENAF0tywqeWMVk7GRjEq4sXprJVDUh5Q/zAzNouJxPjXgpgi9t3ykwowfsOfdY+O7
U6rWDQXj6Jn+U1kJzybgekw/td/XNyRdSf76ImZYNCoN3nZkXShinY/ul3KpWwAq3FwSm0fc7JX3
KMM3huQs2iAG9tiITmU+xE35hGQRZhSqBI/bnL4i2vpLhtbuGuRnu0zjuaY3XUtkw/h4kqeHLP8N
NEm1vk1F19um/5z37xOSILaeZfcZsuC1nxz6TD/ggHI/BCbcKRVkTYIIzwZoJep8Yb0pQr+yVaVQ
dnpfjJhAljKuVWOIR4WloXYn4GGL1Z3Upm9yC8BqCGJMUPsnf9Ste5BVRRdVji7H6kaSClSdjNTf
w6muH9tODhEgkO0mF+VXT+rFhyYVk7110EQ7H2lYqeK+7Kyf8nM6brAlA2olTrxQvmaeUmI1CNcN
pHTt0C9vdwUEVrssN/F+NG1jOhmOPwkOTxIt23Q13It4R32l2pljF9k4m5Vbs2j1bWTpvWMC9iaa
2WN43+N4taFigSvj+BigCoXHyGaqP1XhMZoVQC0p2SBZJtBNa/UPYRAU3k0K6q7AQ+9Caxg2RWpo
zjjV1l5mgnsZsZktBgZYKVdK/hHKvbUVwzJ2ACUmzihjxobZVurQE8eWdayDnaCbaIo0VoH5hYgn
U1KNDriC7yM1+ActRtxA5AW0mQpPRn9TDF8h2Et3gqJ2+9mZz0lLS3oqMfc+YnLbbeQmG7eo+sKe
riJ9ywzSV8DqzaYUM/1RTCK4vvDItsjiJDuzjLyNZvTTjppNvwGAZdEMGEZoQDkLnTfNs9T6ya4n
O7AhaNUPk9yLu7rH1z3mdfWlGaleGSqOUWaTCHahIE3s8yqbbXY0R5mC8K5PI9U161nfHUzOTje9
HJM3M39KdF9GVtUoN35dgsXJazXZwBnwPmcB3c0QWbXdmGN1F8RKsZXHwXekMgU5H4AnKzF6P9Ks
hmEQYK5c5OD1msKIdkTN4Ohjp+V0GJbYIu+EjTyI5Q7RxhLZ7LgEF9hgQDaogrftR338hvTKbOGI
pbCcmZVjVQDw8UbD3BFDOCdCUnrrD1i85aVJjVeJQlsWGsXBCSS3UzIPvHGSEHKKZ2zE3PDsaBCb
TaulwQ4dKvx4aX0j6qo8mAV4VLHKgy8QhQdE/2TVCRPBx0VRa+/qUPrhWan6JmmZ/mBQKrThYkFf
CDOOpzTRPjYUzw5bbFIFCjP7EFrMBpe6+iXsw3KTy1nvZJBBjhiNYS/DC9gusDDamPBYnLYbRidP
hGErD2r2s6WEjU12EG0lIQzxGmwS7H6zxEG/r9sWmCpvKjMv3sQcecQI7vZWavE3UjVR3U+FCam6
rePHFiDaAeHa4CkizNoTVi/YF7EZOl8NbZQOLcR/On8boDuwKYduYlsAIO9HA6NRo2kOjSFiF9P2
+RYN62GfhgE2uBJSEmZpxnsT5SDb6716g7u9euRB6L/ok1ofMszUgxpxbn20FDupwoRMj4+RVwgf
WR32KFPT4gIfl9tJHI2t2ihwYsFdbpEnaLZl2bExcOzcKmYubvNcHDdRbCWzC5JxwH8HFqlZIY2Y
wjXQMD+zgzhQnv+H8gSiuLGSueiv681vTOOuXw5rdy7AWiC3mIRTKF7c61odpVOIqrPb5MmR/oIt
eg+j+At06sYye1uI4u31AS9V41Co+XvExS2fp42Cxfo0niql+YIZrg2sxcXS19VUz4nN8RUzt3vN
6vdlErmG1hLheZ/PAnOeuVUIYdd/z58kaXk5ymB4QGeRtcEeOb8c0f8LCzXUDDcsQebZqkjdSqb8
6uLxPtCMtFTszBsRoYhcFIN7YzAwrsvaZONr6XT0xard6Qm6yVZdIr3FvfwlzAcDdYVJsKURQ18D
SP9RSYQRX0+sd0/Xf/9Kid/6g06YU06YposPOGvq6oWQkTQ1On6u5nhsQh+B+X6byv4/fiL8Ln2s
XYfoxrjz371YNlJ1+ifcwvSzzpcNm+qptaxOc5sp/RUI2bMg5E9aYt7Yn2sv1hmdPIttiZTClygT
WW9gymVVyrNAmnaIbbV4qRYp8FVsl0pqhV3utEbq2W3fDdsB1MKjMvTNLqg8LDqvr/XqnKEOIyc2
P1+XrXOhyc1MLALPDWrMJ5u2Ug5eYdI4EjPzRsaozw+R5foiXgjZ0kRZkOHO1xfrkz6XecWeLKp3
om2JoHZRS37KVQqDG4yySu1RDmPhZxVqzVcrF8rvU9A1r7igRo0d4mMJ7yhCZyoZCLamZz5bw9Rv
kqzJtioyCnaRmh3ycCgjZ1E7gU03PM+2SlwW7KmUyVdkvTwISFgMkhmDISybbDeOYRzaYi5B8a3F
CY/RsBM8u8Zaa1N0vnCM0uJrgrgzbctApcidlNJBKPPMt4cIfOCm19JisiHe+pFDIA64StVwhxFJ
ceqCSDl5xWAggYIl/SaVWu1QtoFkZ5kv3OtqX7wo6Nu5IYWh5zAN4O4BtthFY95vFG+0YIqP+kmQ
/O43lzFjjb5w4/E9x6blR5l7hkB5KSeCuT3/KH4fpt2YAE3FJVE9BqPYHHQ/7L4VSBDd6WWo3GjF
rlRogbH8//HmxP6vck3fVJgmjqLmEjD/AZZ632DDSkNAUpxxqH9VfXWj8b62w0GqUdsApyECKTgf
UMesO/JTQ3FzWDzoZarvKC7glgud+N8fJSqKaJRRBGKLLwYK9I4OdC2YbjxOP4rIf+4H8T2WMA+/
Ps4fwPjyk/090OK66VNNzq0kMd0Id9BkL41lebJwrzyYpSz9SKAE/igEq/9VKGJ9j1xyfR8GsvGI
eJpow69J9gWB5IkzNmyGDuCKmibqHcqi441K9fwpl78T6sKs9ifJ8NAWC9IEgqfKeSG4gJXIbwVZ
OEzZzbCytqGUP8K0AKzpwi0uOyHN64xeSH9CWfAeve+ShBOHEcEQ9praoIU0hTda/Kvz4vtqbCae
18v4raVpOpHVEL8l/2eJhOBMprn+jdeuQIVISYVqrk4sb3AhlRLRGmTdpdcW29BMfoqV+JCGDTbn
ZYYjpXkYDD1wVOEW7mt1OeFFAeqk0gji8vy4NC2p/2Bq+Smbym+UChN7MqMnk1TZllXhn0kfDten
ujYgYMvZqQLeF+Ci8wFjIIoSzinjaUrq117VN4Wc2oHVoAcp5I4oyDe63WtLy4ebyYhUSS64EqnR
93gCtbRPxOSnV6Uvuj/dRbDB0lEsbfCyjzOckaQpvBGIVieK9OTM0DAgbC1KFrnaSzHIAsuVO9+D
bJpGT1LuobbZVslDrFSfXs975vrizl9reQT5k/9vzEW0nf1t2hEyh6sX+TvU7mOYi6/C5N1Qu1xN
aWaKJwxMrEovdg2w664DnOKftLj37z2SmaPQm1QiitJ7DOSi3ZYtj9+Rf7WtZsj2stA194kp3prw
alnq71+yCI4DvOdQF8ECyiOevlpe/46k8aEqxQ9pkF9Sq/in8sb9rOqXYRh+Y7nXLlNgw4AlZwLG
/wUM/H259TqCTz7Optk4WUDLdeVB6nXrV2Fqwfd2rK0bl+na50WYGzCKDL32Al8rirSJFJGnThfS
ce3S8GuHL/GW6FHsrm+ktUcVfYG5S0YxjpbZ4pS2SSvXM5kRrb2H0cw/KAH9KIvmewE9s6r096qp
biCa1sIsfI/ZVAyE7UUDqdQqL+fFGp5Afz8DfrgvCeX/4YNxGsGE0UWSLtLfAcpzVeRKeCpb/63S
mzugTMcgsT58U/96fQXX9gatAPputFdIRBZxriyrXsADKjqpvWA9e3ocO2lGp68YZW+baJ534zWz
Fm4INQgSQlKccUTnXyxNQWegFU552/8cEmsDPt8OxE9Pmbb+LTLk6tx4rCkSXKB5Q56PZeK6MiZW
hgNPQ8cYfiivq8oeRvMuNZKP6+u4thPR4kDpaH5IXHSL4g7VnyYZ/ZMnAuAIzMnWuvouNqZXZutM
2bjTW+PGHbW2Fdn60DBRMqO6sXgZtiR2xdjTKsjV+g4T22M/cxCuz+vGGMbMBP07duBu2OsD4ilT
MduKJVx+nngjXqx9JzYEj1tFBrS0TFGLpm1FD1HOU+e1nu0pVnY/INyRyk19jCN0R69PaS08weZG
+gA+0Rw5zqeEX9iIV7zln0TqZruqCMcZbKAddD7djdVbHQqKARhb0IjcQ+dDNVONBcdgxCdZSHzb
rGdN5+K7FUfv16e0dqro9OK/QXNKvuhP9R5gKABX8Uve5NtBM06SR2VLVKJdVWFNnpbTjWRzbbvz
vXi9MC/I8YuJCWMDRCEaglOSVW/yBGHC77KPXqxevHh05NC8C9L2llvg6ixB6qH2TotUXO73HNn8
aaZ3ukaO+n+oFeirGLX8hB5ks+9TcTpVcnhLK3Ftc1pEKwuBU2NF0rOUs4ZCm+YiRvEYZOp7oIrH
0si2Uie9Xf+Kl0NRmZX0PzAL7CaXi4qxaxIFWkUJ0g/uDFFwo2T80qUSTRrPuJEbXe7M87HmD/zX
uR56MM2pGvinVIkQRUVB5kXW9Q44u3aLwfcnzp6ne4wFipMaNuVPOgHnY2VS71NT0GgFGw3Qu48u
aGGFQxSP/Q0XtD0W5i4tehcGfkHpwXivZemlbk1kAOYK8mF29ajQNFW1h2nAaD1sncSX6dM80Pin
tQwYAGlZqf5FZALCbIvhtyS8k7STnFlwlQooMIbt4/AmFE86ZlX0j/iruvmaRG+VpGxzCt/Xv+Rl
1GTGKmkCKQn1ziXKRBa0KNNqDJ4wr9+Tmx4tQfp2fYiVlJIx6DbCfFBUroH5C//1BQt5bMaQqOya
SckZB3eG+WwZKfk2GjPlvcWewhW6qf3MrXj4AYGzOrRlVX5c/xmXZxIxZViZbFwgbhcSf9xBSZYy
S1dCeAA5JZSUJKENtpPX+Buzn2huifQprg+6dlBIZHmW8LZGoXsRwYeyRtWoFDuXJuM30Rz3Xeed
pErdg2X4175W+pwcodPIHBH9W15OeaqC0dMg3wFwSa2fnbhLs3ZrNLuJnlibfZ2lJq7PTp3v1OV5
IV/nEU/1E12VxZfVulnfj2aISw1WfwoFmlJJLYm0J0dpBHAbSjGGaxVyf0Ix2nkpTo5FT0xXnjG9
oxszWF3b2joGf05e+AL/71DUtrIWZ09K1g94y4o0UU004/va6Lcx8kxY/KLqVXt5/X32q3oQTEke
oPha/RdTFMJ9IceB02swm0O/kd+7HpBlpHDr2NX4BWRj+FuMwu4EzSz9XgqVSIOy811PytXP64uz
FrcMStRE4lk8bvk51NlxHjxQdwIbcwdn8FgF+c+4Sn//h2F0hJE0YhbI+kXIikc1Zr1isO5D8Wso
oh+h2G2rbLyxkVdmg1cKHFIIpLN71mKYMVFiKfChkcdxdOdN+a7wggPCaDcSxZVhKHjBiYBwPDOO
F4miENNP8ypzcudyGNT4Eq+cAa+SCqvbGzNaOZrzuw9RYRw4gdUvZgSyuQ1DjSpUj7Xyiynn4c7C
EumDQyZsgiELbhyW1akxNyo17IiLzAdNCHiwfhue8oAuRD2oll2MwYtupDc4bWvxltSDUhA5FuMt
VQwS2Ze49rP/w9l57TaObOH6iQgwh1sqW7Ilt7vd4YboNEzFzGJ6+vPRBzhoS4KJfYC9pzE7TIlk
1aoV/pA+58XIqLjWj13DENqeLNiG9qrpw51uiN8Mc7FB1Irt/7whQR7NOhrgQpHMvQp5XJOJVk2O
hXPH8EUpo71ear8rUA8fL3OHX4msKGUgNeGbjMwc7/+5VWAmeiEwgPy5F2ij6H1Fa29w80cLrvpK
aYzwaYhjdN1s4Itpo+rbidn2ViotJKps6NF4GZN1J1R9pYTc0XYQpwfLjLAgTutpIYe5c8vyW6mR
GUAj53/d8awTxWplP+XPhOfUd9PyHLvxQrl/535jZjvvZZLdWw2E3PXkpCiO8xyVqm/29dbwigOs
NrB5DgPHJUuju480A8Xx+rBd1bz6zFOqtqLosvbZ8BJ/Tn/carfwhe/cLghX0P2Gsg628Rqojem8
1lhDwLzL6z6lqdzFxOzc03aG932kn8HbBpeEZ5iRLezh2x4nKL0ZRkCmADX0uvPeBUbaEQzS5xhR
7Q7AgQ8cKXH8pPHZKnhFLjzpHGuu7lGL4pjWH7hlKDFXLzPqinz0YqE/l5nU9oMOWibR6wjAVQcW
rHNG2vCu4q1Ht5t2QjWTkxoKbsY41hei4r3gQVgErjg3dyHEXh2r0JR2WMd6STt33/Xhij/C6smN
L4hdpd6nCSBp6y5N3O/ERi4XnUY92TciMldhP8b4NxIxE91YqNPaFSYInGgWyVySIb1diOk0Ync0
zMnIbg5iLMZeaGOWPdux+iSRkx7GsyPDrx9/z9urhaEDRQioSPbtjamtYihZYM6mtjkE8RO5cQl9
3kgZYiowRdohXdiudyikOvt1RuMi8nArVWvHXVvqegM3zFSVZxNY5jYmV3yCwZRtrUQXn9zERSpA
2PlnFTnMTLXyY63Fv0LT7vdN1I6beIqy12wq9JNn60u5950Xgnv8jEhlwMRfr75vAv5Fz3MhL7Wd
/LArD72v+k+dlVvPaz59/O7vgEko9d/6JTPZH5ml9/dCX2DwqleuepF9/5QZzSer6f8W7rhNGszI
Glv/1fftRjTi4qnKdxwEzo2j7b1yPFPu/uoLUDkLv0i/Od3zL+I2hnSCjPy1CqlWISNb9UN2AWm/
d0Lx3Svj1yGYTrbXfzIGLuGZ4kphIIGz5M1wSKdwoXH1Vmi8jzD8BmTW2CToZGrXmfogExoQQtXA
hIzBc2jmzX+xBjLPrBq5Re1o2nTV2G3yqE4/S/wYVh5u3NsqHN2n3vLitT7NMgl6qXxzoOh+4TH7
h9hJ21UWDXbip6LVj2PuKV8nZ+i2ep8Z57qw8oex0IdV22n2gDHBOHxV49zaBvSrDyACsksyli3+
hEH1LTVb1L77EADdoFXPJdb2W2cU464cmnQdicLblnJqer8rFPns9hqqG90E1K6ZtHhX92O6i60u
PyNfNx56DHaP5WQUXwZhxGtFT17HKfVOY4SduJYoS/ph15chIyKQtDYdJkYXKClc5ZItSqCDnbXD
oyl/BdmnKV5KHu8sQPuPJHW2aL+FdXd6ZBQZSIPHKe7qTVgZzqbqzKU27Z3oiIg3iH5ml+jgXIOC
4ziYasq54hIF9hFuMmIQWl8A+0uz1cdn4v5Ks7cbl/TMCn5/SGl3oGsSdsbFU/qfU9L9kTLYWekS
M+LObcZ9Qr7tzdAcOptXH8YoHTdE9VcAJcmfBmZKhVU8EBxyv1G1X4oWvGqeOGRefEqmJdvxG4z1
nOnPfnl4/ADepKh5/5D5VHhd6EYB2DHjAEgAjqrij3jKtUBTiynd0d4hPV3b7s/Z/k3L9kl7TlEZ
//hd69ct0Pl3cOEBytIZMd4ImXct1S0wGe8sDBsU8lMqnx1UcvLEnNesS9i1415P3Y0z9CfZRPsa
OXy6VchTomvJ/5rfKYPftBXycR+nW+/tP5+6/Av/RVnIfawtBPEb2ca3n4wwzNwhJgW7TohiCLih
VFTvPBa/CYj8zLGbViYoWpZskv7JzZyVENqKnynrassfvXB38x8SKdnfXYW4trIyzAVIhnGdqb39
MD4qewn6PL/v/TftBhf3jaIOzk2Cp/PsipqEs9YnCyZ8ucH1eEnaaixwqWhVcEreD6xwfSN8nZgY
zFbtoqYVkG+TPtjG1WcagbnXrCIQ9CF4Tv42ZQ+gwVvncAX/lIqy6YpwIcmbN96/l8HbQ8ymh4Qt
BLauLySzHNq2zbXgrNnhMZ48bVVT3h9gYoVrJYsNXwsW7p/rhPp6xTm+/VOskeYbVWX3wdkOHLBD
4bTVoxrXccUP8uYsBNZw0/AzDfPDx3v/7ro2VutMJ7GHuz6CImRkGDVdcB7a6Ggr0ymtrN6XLeTM
vPpsdeMeuOk5t5OlZtx1xjM/MHN88juUATj8V2df60QUFmUOg8OSFZQGCR0htMkDS1fsTCsaNx8/
6N0Tg6s7p5yGE6DPq40pRtcB4dcr54yJCvqVdIB48r+BVb6WpgfOW0ztb0dTg4c2yOUe/mWxssl8
yza3aQ2ExrYxC/vFbEX/q3EkPaRQdts40uwnkQGbsQClLzR77nwcknCH/iGdUarI+ZL4Z1MMRqFF
hSqVM3fqcx4oj5Xm+jH6LojWFD80aX8BG7hO7CUpmXvrvkFXHKZCc1H+ft2yssIyQ/PwHNeOdzHd
zNpYgZnsdKcxTiVX1rqCH8yAIe4FnHaYvB9/q3sXA3kY4gqUWGyP63FvbgqNnneknLET+qHL6Vc3
VKdhDA7zYeiIY0ys/ohCX3eEtmhyNhIlmqzp8GmLFgLaTWIx62rSLphd3fkK13O/wXabRu2xFjD7
5Ds15kmJjIXq5N7WxHkGFh9ZOTJf1/3/BJe7nq5IcE4ju98Usa6t29Ht17gqVbuGbsgaSUg6ir3G
llRSbYuKYoztgub9dtFf2UsvtPySuawfO3S1a70Tq17qyV4fAhJn+DEbzOyWXOjvnOC3S5OfDqmS
hvr7XdK02JROhhtwghW/rzUfH2UEaJ4jUyx0h+6EY4y1VBzO3g7vNQNWxgWQl2biG1jGDpL4Flz4
fzg17z1XQb1/UVXuzh3GekQJFPXJwK77g4Oog2wY+R5qWa+HzFnbYfCTovxr3hbbKUDxy0s2U969
WIX7UMVLlpPXuR+hkTyWWAX1fpYPv4pUalrjUO56pEW0U1Kz/zEo4JEbkSzsu3uvlQec/0VuDmTt
/QdMMqlrYSrDS2e1B711v6Ja/Fgr7WdF2n/bXt18fKrvLgdMFuDfLDxznTwbblurScgsoci9Fwxc
IAHbFzdzD53i/TX0cgGG99aIubrECfZ0aCgH3mRP3z+erCZdq/WR2YV9bBHotLZF3obZIe4Zlzh9
re4jTZupFAJC3zCIfYO+2Sz4Ex6jLrcfNK+Xj1nWmVtNt8XPsAr7VQLk9FyZZb4vczt/TVuwn00/
6QdIOjOLrTcRFunFhnlevw7cCYi2EmsbVbjWygoHm47N4OKFl5fY1hj1cWxsZUdmmezaqdIfMDzW
d2OWZsdCOtjZ9CE5aUIV6pmT/I0uEc21wTSDjYrWh69qwj1PMQa2OcH6R6hF6am0pLNSIac8hCVS
7Vjc6qi9UiBK3MP80GzHXd3YgW+T1WymPjBQiZFoELSTvutLs/oM4Wf8WjjJeJQKJWymKfBvGoZV
Rl6B5E2tYmV5aXnIBhMWXEHgiYdSWedCl5vS7EAMiCzf8uoSPPCM5s/He+gN0XH1UUGtUjXQpDLV
m1DpGEJq7ji6Z9kh2FK1KK97rd9JfIWRj4FPsYmz6aVvrQPejue5EUf6/jIsCtbdKRne/Y45OP5z
NVdRFUATYzODnw9ObS3iFaosxo7xnJylbIoVqqkaSviO8vvjV3An7LLy3DfjtuDfV6dWCi2tvah3
z6UVVLui89RN38XtqooUvjwN7gV8yJ1jC46B0Mu8fwY0XFWiqe5Otij15lJmnW8g+drCaM31fW7K
dUfe9PHT3blu+a4QJ5mXogd43SiolMjscW9UcN52tMcYftlByEEcPl7lToQl5s2iDuBPmEBeRVio
9JlTlkNw7jBi2tRprJ0M/OnXka3+r51bgjkqjsCsmW0zTbsusGtIw1EeNljW2uFDXbcjDkj2TnbO
wnTjTs72bp25x/bPhvRkGLH1iBcFMYLyCcghNRU2CPCw5jra8ILdxy/x7hEAjvtWO6OBdbUxmNJJ
N62BGkZmdZlkngHzavYQwb9ltfnJS6tTFxYLa979cLBICAFMAbik3z+lKjK71526w8y0qjYttctD
omX9g5qIZiH5/r86N9exBugryFcEpDVKwfeLARXPYr1V3XNN/n1wtAxV2cEswB7m6glXqfZLlKTj
2k297sm2qwSKrubCjZbOpo8CbWWN+bRK6lZip6RhzChD+4iEnPaouzg5tV5CHK/LdmcEQ7dCPrD7
D4MA1DBmNa0Jv9QvnZbKzIermnzRQ5H5NlOXjVfBx1Ws2ttBhtx1dYSWWrbiVqh9OK8xzjvmVhdj
unaEGu5bYZQr9FdRdI2m1h9VvV+ZtYWvVzIxt8EZCKOGZqQxMLmnYFTSne728SFPu+xUhnG+qkw5
HYomgLGVWsxlW1JkVsVwC66AeNb7OjzFjcKEsZcKNwzAsa2d9camyrx+E2GlvgGgrL5CnQ72MOKj
lWQs9tCNQ7xR+iA/ogoij1mbZpcysuuHQGL6UjdhcoQVG1/KuBDrXMknv+gbBZnTvnk0A7PemHZE
/jfFnysvbn1VVYytyJx0z0RM20Ryyrcmmjr+ZACDNWQ8rQsnrE5hW9IWCVWGvAKuYSJUsS6CKUCk
bCw3BubaWy3U823s9mINf8xYIyopHzU3VPZSM6LVoGrdbuJTbs1gbHaVZHbYK4p7SFuIrmqVuutY
tlCnC8vzZVIqpxAkynbM7Gqb9q7jZwVKY3GWBKsQzszBCKZpl6FFtLONWb7LUJNuNZbCWMUGkIwk
TIeFZPomwpKoMn0GSM92BHt3dYS0ogLRDbgOhHAWflaDov/aeaTyq4+jw01nEUAmV5Rtou3rsdZ1
Es1mr4VZ6f1FSYIcqJdX2hs3VYfNFKbt36E3jV2qMMzrasd9wdai3rVofS9cJzfDjv/7KzxixTxs
Z7Ty/gxXAnV/LWka2LIvpoh9yqMwG1a9+01HUBkUf5eqK5mOp9A8D8b4WHtnqW47RVt4HTfBcn4b
mIkDrWLsBRnu/e8IW5iYbZw0AB5d/UnPTPOJ1r7rGy3oTh28+1pMBmRsUSyxxkA08M9+F8fmIM1U
D3wVXZ4b5U6ZQr/qpt6CzaiVz+HEdreZoqxMNHd600Q1QbOKzxGuyb6SdeI1RkgCqbiq1ZFStEbS
vC40Vn0n4KyHartNggaR3nDSVqqKkDg9Oe+P2lpi1ZQtHlXVWKxDIGTHKBzaI82NiJ5k9qmQ8NH1
rhGHwlFywlHGFxcItJll7IEp4B8Uy7L5Zo+5RKI1rC8a+O6fsrDEs+tFGaNfDM1aA4c4xOcbP4pT
Z6d1VfnoFLXYFiNaJGZUtes85hA60ZCtlBH0YSmybttPpTR97upybUetuR+ZhMAZj41HWtApatOZ
8ZSESvZQ2k136kQV/Gj7qF2T+Mcr1/J+NG01rZsu/ZOKqmGXKEgF51msHklS7RPKFMlLjMXbM68y
P+VJxd7KM3ONc9GIHXXfH5CTox6fqldNBvEmC9vkxEsK9p3CjKiBcPI8OFb5ZTKC4KGgDl6pkqF2
iJCDPyhhdECyvfilJDQHp1lcr+xlzMxU1DsNSSqM7CwDyGzIo8TIGaZY/mxCrcz80HKH3RhX8XHI
Nb432rfpixbF9rYk9q0SgvYeqyr8Oz10lnNyoh0NufEl5AqWyO0pEFL5h32hR64uBKI72xL+9UxU
YvLp3ngpwSx0gmmQznMQOVQqnoInoKW4v5XItZ5SyHELSZ82p0A35+DNyQox9VuQyZgMuqMERnSx
GTUg4I603bQ2m2iGANKezuU3y/2ZafFagHoTi94pN4k0x5ApGNQdht/w0a6SzkxaE4qIkIpLFUQI
IAJivCbEKqzAXKMXHOwCczGLuY32s+A0s28MVNg1b522f9JClssx8kiSS2srro8AdbIKquLl41h/
k5UR3zGDIWWnkQuE9CrIAupNVZMR3EUp1QddqqcqbagIjdf/eRnMr0FwgsbFw/Q6hho6YnJdVFIb
tIjDl3oMb9+zzU1laUsunHe+lYkC8Eyk46J03q6Vf16bZvdG0Np1cgklFEHtM8zhR7zjd43ch/FS
pnnn9dH3m3cFLV46XFd3Q68NIdN2ECTCsjixRoQ3C8Youb7UA7+3ELIANsN2UNzqtRB570SOkY61
fa7HeoOKzFnJbGDVrfX74w91W6Wjks8+p88DYnoeBL2/7fJodIJZNfSCXvi2ChRe2rCvh2bNjHmn
ia91tWaCEqrHofvsJc2DZy0VJ2+b4eqw8xMgXtG75UNeMwy0Vq8tMGTJZWw0NGR1hA4ibLJAjOuJ
P/sYoZcSxVt30MlccehcB46Zr9EyaV57us7rgIbjBpHcDtUzq3yoM76KG4fmY1oG6SaosniP1X24
bvPSRevGsn0nTYod0KT+Cfvy4slt0By22ybfKbFqb3PNqRY6XHc+J3OhOXQCHJ9b1O/fsuwrt8qR
P78kEkQfFFe0ZqyTmoXjQhZ15zT8u9A1c0gRUWnQXYovXaI/CSEeo4m81gsfIzeafG0WT/h4A92L
Wv88mXO1f+K2AoMeK9GlbqtjVHTPZmEsWb68WYNe7RCL3jUZKmU5zP359f5zxm1A1B4JaXRhc15q
uW9AO81/FO16/KkK9WTYj0a2dyhUermJlWarKz9E7Oz5A8XCcvgBi+Hj556/2M1PYvKigehDl/u6
L2HGYdoZSJtdmjq6FMaYr00vQaFkFAfhZdvBandd4lZ+mYvdxyvfuYxNj+RQoz+LHfC1F5Xehx1F
UhldBtVFpIj3vXK7JFqr3MpDp9QL6fCdD8xyIAihsXIzXU+YWm/CBwc0+iVJsuCgliI/gW7rNx8/
1J0DwiowFGkU2kCLrrZRIJrWM1I9vujF+GnqokOWji+xtpRYLC0z5x3/bCTFTkeZgSy/2L0nbdCP
UfniaV1yaaq8XGjz3HlxSKjP0G/cvGbu1NVazDejyqqiC+N+yl4vfTQVa8kL5t42nGVq6JtzHSHh
+n4Rr7ZdAYopvjhZkTynpUb3AJep9WRS0rNFh7WDzheJxNBvmiYs1x9/NvveQ/6bGV69UAoluzcJ
zxercopTNjLsygZYC0XvdnvLYJLVjbnwJWSZR2q+4VAh4zIrizuHrukmlCAMgnWROX6ju2I1SKoR
XGZ1Z6vrdaavUtEj2JeF9q5yvfwptYXcCdHHjxTyEnHzRi39UivLLYLr46nRKtXXq8ycq3Ekq2Ol
3NhSHZ7sbqh3dqiNL3oeq2hzIzLjIahyrEm5gDqobrLKmwKXGM6c8a2xiup30DJY8XHRq1eWKsOV
PjTZrq6nYO26ue/Kybd1LhncxZU9XNh2p8hUf5S2NL4wy3hqNcAmfYDfTS3qY2+Vp6kfN1ZdYKwc
mW22cbq+4TdlzqePv8kNAZ9CmhSFewZ2Md3n69CUpAXawZ4kWjrmOuyrjWyCv67RHHWNap7AhNAL
ijdptXIi9U9t5gtz2DuHjJQf114doBL9tquznHVToTpNZFOl6z+jobM3KkKAqw5/hu3Hj3rvtrPA
JNAagSt0oypSOD3A+aJTzoFZ/ec4JdF/2E/qLg4MBpALEf9O3LVAfs7jU/7CYOP9UStzrYqnQVjn
pC4xfLbzDDBg/s0TxS/pgXr8+NHuHay5CY0gA1H+pmUbBolWzo7uZ4EmxCZJNH3t1OqSDtO99O9d
0XH1UGHtRm01eECisUJFp2gVdEi8RdV3TaSe31nOU6Tl+7iytyYMC1dPdl3Vnt1RXyB63ItjLnba
REzGueB43r9czxoFtKggvlQy2GIZcBHtOuu7BzCtQH2d/xwzOzupuYRnvbMsaS8HBu1v26Hl8n7Z
mNlCkExSXFo9PSEcBHIpi0pfQbVJZspzFOmPppE8TemStMrtGaG8RKWBA0o+cyNMZ2KckBS1KS4o
4uOe9FNtMF6WC33x26djEQB70Erg/cOjff90fRGiH5ZVw8Wwq+Joa83wMOoy+yXSNl57keqGQGns
4Og4SUgfvEsWAsGd9UHpzXMbulpkvlcfVacLZKpAly9NN36v5/5IVA2IPo7gVrsd1Y23H2PlNBFK
FpKWO6+XchBVAObzKExdJ4z4bEHG6+rhYqbM5TFpL0eYc0tn9DYiAMQEcwLAlKrwhmhuazpUri7u
L0Zo/LW1cNu4AgfcsGbSWmBV+3FEuLsar8L1gIDe+gOOkErSpg4xvXCKZ+TgHkSpZKuuth6idil3
ufP+gJiiFAHfk5TvuvzMCicDhWx3lyZSe4xJJF1AaeMCisD5QgpxG8MhsgIoBbGDdDB6e+83adkJ
LTSASGJc4H4rHf3BQxYqcPUDUuq4sQcLe/JOawmYFvhR+jtzr/UaSjG1E0qMI4BBqt7pxaqdtdF9
r2wzORdl1e9A9Yt1IzSsVWrPe6pGT/ilotL4Yxa/8OhviKT3RcT8W1A1AdXBGPV6YCsKM4kEantn
o402+lRofmEFD4jVr7zJ3dea8+h5vU9xCvfa8hHwmfzWi86V56Q+46NpZ+X/H3vaBUZDBEZsieA0
f65/MmR7iBjZ9DHz1mq2eq/7ddmvoyWJhtvbjeeeF6DDxrD1Ou7aadLlCYCyczY5XzRXHtTEXJBY
unNc3NnGDagW5JWbd5t4KaTZDrkYYSHGWxv/ZabYuEOytcbif8+4eJx/1pof95+XlillaCoibi+V
l/zCFeWQOnHm66V6mpV2UZ11HivFfejT+o9W24fONZYusrsvdI5CWEYAgr0OtU4iVd3MGf2bKFIP
JpMzuIEfx5870Zx9QWIJ+Y+R/PU3M+opK1szA6QT4j8AQbE0N2WGcjCJWeS3ehIfGpxE0A9wJugM
rVxoQt8ZjvAVqUHpo1BQ3WAsvTDxQrtLkwsGvpC57HE/6fEnJavXFTR7UBGPXlyjEOzuws5+qGjn
ICDc+aOpPKFU9ElJhnzVyHThEN+JX7NAKCJ/6NvRhLyKX7ZiSM8VgX0uxrjY1YWjrwKF2anqREhk
exLYZT6lC/2kOzk+EkW0cPka3PDITL3fcUbYWEGEBRMN1mp4kN44+XLScBN0FfMbwxll77h5t20z
0Z7cyZxdh/k5ZaeLhVvp9qZwmZto80kmz6CL+P6HkC5qelCCAmFoZuxHLUacvKT266jc/velIP3Q
hyBsw0G/rms0iqZsaIGCxFJFfkR5qMNiPxjxwj6780QaFjBwX2YWOizx90/kaNSUImMZ6AVZmMzE
gLFeYpHdmbnyAf9ZRX+/ijIGmtbpIAeHRj5FevZdiZWvtCLW+phuJmkc8BE7Wr371bb7zx8f5NtY
wdIoq0AkgRNKCvp+6d4ORrtpGtBxVlSsKouJuNMv9QVvw++8CEwi+FkM667vEYNzIN2iCM4CbA/4
NwgB8dDsUk28drI0FrbGvdU8bH7RNyaR965LTrPC/EzRweSLKjrpVXNy7eRQ11jP6u7zx2/v3vZA
lBayPZhTfvvVeXek66V5pAdo6gOpHjFKlrr6S0VP7+N1GCrwHd5nBzPjEnlCep+Qz9Wrq3g0BccJ
caaz7lXW1kgxP2U0n/koE0e+ho64bw9USKN6DMPxTxyVWLmpbeJnSvs3S5qfZYLAuI1aRlIGn23I
2l5jdbuu77+mofVYM/gBX4lbgVbuXKd+FtIDN2/u2wEULdaggLWf1EB+0diQ5CaIwZTQzacWqEM7
HDUcAFZOg+ttZ58TGe2xeHuJkq7x88g6dIggNUO09hL1d6cBZ6z5myHoz10bvxqh/TUMEFjEVRwH
OXAz6mj9dezulCFO3WnWt1ppjq2nf526Yi9zZS/c5hPIzt3A21Z6BqvSLaE9NTZTivKkFtMIWwUx
jmYct53eH6xGfNFdSECxx52Ufuq06XkQyomUco+C7hOAmk9ZgER9GP+qMyzJILOc3SB/nTp9O2rt
BXgJU5A0N9ei9BhxQ1c2dAh4cuOO4bY0jZemDTaTpeBoEYpTRVO0M4fHzkX9w7DKktG66PwUUv/K
9Oxjj/2XsFLMEpwfxSgvEXZvY2yvzSp5Gqf6Rz45h6zW9tNYnw0w+llc7btQHHmd+LYnALYrdOb7
OMK5QNi+qlj/uVb20Bb1T6lYGzE1Z9eI1kVnvTjaFK+NSD4KO31wW3NXj5R5ODytlAC2jq6Xh1af
ZpMna+Wk1af52fSwPeDnvPG8YtvmXF1Fu8n7Dqc2TF792nRqPx/gKOaM+TcCsLqqYPbQyfRgK+FX
Gfd4ActfIBs1f9Q7gLlVOSZ+aY7KxlL1fD1pyNI0dQUoEa+pTY8q/G5wE3OL8HW9DmAxr6Vqz7U3
wZwyQUd5RfmGt0yzKW1LWbk4CXzHXY6uG0AVhBxH/WIGnfpXwEIufCczjJWWVfEav2Vk9ocJ/WdX
KGCj0BybvTbMzgebLwcf3QT1pDtuxDCoLwEq8c+sYky1IteZINXVP6bYc5/iMYgy37BCc5taM4AB
NuNa8TL9hBwyDqNjJZpHDPrcT2qDkr+CC4CPx5b62bASY6t01becqaBuTscm6l/t1DngxrruRnUX
jMEujKZXyy73QS7OrZY/9nq0l1m000tlNdYYicTONuHWiev+HMTlrkiGhzLFPSHwwm/6gCnHpK3n
zYBi/6Wu9JNjNH+rcHiMWvccG+0XcPDnmKslHPvHEBhjOlYPRZP8nr8toq7rkByx05vXPO9+RkV6
qYS+Q3Ku8Btn+pMSqUdXjfws87AnrOYYEgKlq6q49JtCSUhquh2i2edkxBWxRxuqNXXY7tlFmgyu
HdSANmZNsW3bUGq96Cd2BsA2vL/MMzVQU+GhtDr6Hi2qgK53mkrtwdWUTaJpP3J1eh0DyaGyva0V
o5IQ60dkPR6SUMNKwrz0kbrG4uBzZGi7Fka/NRpnVGO+tIX25MmUbW0mG7Vxch+k3He0O3AsCctH
qUevtoD+G8KWNNTsZDr6o2u5/7nexKgm3TP87Pyh1R+QH/8WRNPJDFr889DbtQEd4C5wCUo8He0E
oTfdfsB9+qJ31jGw853mxKgAddEpw6vVn39gWGk0srUfRWnse6HuvbD+0ePWMRXFxsDAbqs4CfCY
UbU/06UF3aRt+6r7hTgXRiAZ1oSee5SV/cOqJOCYrPKNqv8SofCRju5h3hCGrLd9Wf9O2SQybj4D
jn9WU/k1yrVD0gbHOrX/Q2PoSQTea6iHT5J3kQXDY5hnn8psiFd6HsBNVvvMl4xzTeE+DgBqAvDw
KzuYDk7QHcFTvv1/ZNkfIsP+bAixR/P1E3MTWvyNcw4M54BNTbuqO0A6DYj7LlLSlSkDZ8PG2xim
2E6dchTmdDaVaBeWwIky+Sxp/6h2sM87HOCNKPzqkvTMr63uHTR3x+mAIKvwDQ5Iq0XfOiXPee8c
8y6XCVcYbpiNiZNHa6krJELcVcAc189VeiFGHh4sI3UWkos7Nz4odpWyg76BTSn5Pl9q2yJ2zaR2
4da1RyPNfziK3OAXtdACvbsMM3gb6WNbu5G60SJaIXnjOmdaD5UB7ssH5fVxTnEnTUKH6P8t4c0q
Jf/UqY6aMHmgv3R2TWtVKOUJFPXBzN29mizB+W7ZpXOXhcKbN/cGMLjKXoq0DpIObsQ5YMv/qYAD
b3MlsY5TaWLVOsDba8wm3ndREW11Ne8OIk6Hg5Va6fcUda2dBplvpcmaC7kuVOEzQpj+6EZQvIig
Sf9kdMGOY2Lne9WmYRSFbfHYQsLcSZxsj2BRUTlFF22vjXp6CYPGWkH9BsNlj3JX5mW1UDTcQS++
q4OuB++FmfF0kGYucRK35zGM2weLpvVWrc3yBzOFmkmwXWJ968ldX9jNztFR9dRHZfjloiIBcbqQ
2zrVUGl31HahXPTmauKfVJJhhTHrbsKvwdhBt66rtLbwyhrOyPQpLQHQ14VmbhwHckCUjPjKqGFx
tpoQiWZNmP+FUc3VGSNHlK2myC6+K4ihbrlHzKdJOvHvfnLKyTcHdfK2qXD6rZI3E30zdfR23mDH
CMw4Zg35ynF2ngSDG0cTwGABgcXChZlsRU4rzcgaEI1JTsDA68o2rHE1ZlXx1bCVJj0WbZU6m7bF
HcAfjNrelWXdbQfO6NnCSnjXFZiQgmYo1k1Iu8yvHTP9WVSK+afy6nItwXt84zmMaR0itiD0L85Y
bGqsTVoxTaspEUwZi8hIn+w8zFYxF+lLFdTytY9IuKwoal90pj1rKxu1Q6/KZjPqo/481E7zB+xI
9KBocflVkJFvReQBzwy1+qWlz+d3GpFKCdGzIdgWkPzceGM34AmzSrdPSt474Ml0CR2yMaIv5dgW
L5mncs+EhqJsR8drD3YOF7wE0kiHLzG8z7DorOeJTuFhUsBw1NaMfHa9zAdpmS7MrK9iEIQv6hpm
TsySUZWxrPm//ydAoE2tR1oUiE+Ab20pc7/ECURkfbQQUueQ+W4/sg4NkxkdxuV5w9ous8q2/w9n
59Uct9Gs4V+EKuRwC2ATw5JLiUG6QYmSjJwzfv15hvaposAtbum7sGVaJGcHmOnp6X5DNC/mQ209
xw5C4EZdJG6HDW3ZLG4i4/QntxRe2+FS5XFdcxVTREufOhYkS5z+3ior76aYWnQ/8sQqTrHdYajV
mua2lDuKnWYWIE00TtZRsSblqlyqbKuPo3JQkx4uuT1gNJaUeFMt7bw1Sqnx9a4ZvM7UX/E+0y+E
6jNvgq6mQCHj2gOMYPUmrGocjGXstYdGj264idxXivGbQ3nz+YmwumMKy1uDPFWIudB4ow7/5wsf
09xWs4QGWDiq842BTtSWdn/tfz7KejJiFGpV1FRodeFEuJrMILEN2kLN7nvzGVweIM5gfv18iHVd
/20mHNDUP1HhACq0KtukWWnQzQvLU23gnb5Fa9ToX1KFQmVxuxiqJ3fhXojTqFjCxEgUfD78CjRO
gNWFXwF6RYCBgAauqgJ6hltKCyLtgfDl4ZhgDS9B84rIPzqrzaNUPH8+3Kro+GE48VrfLeKltKJW
r6TgAantkz4pldugAZV1BIWO5BET88/H+7BfSXxUtOzR+rPBAq3FZK0GkaUWrvfDok9+1+TImwrw
fTcGxy5BTiw/1MX2fxiS3iWHFgHpg9KHSVliqsQUTTzCw/hg59jN29Eh6ke3dn7gp3MTSfGFg3Jd
VxUPlvORPUEPhB2xjg5dinuwpEbSA1C0fjuUA0Zmi9S7OjaSEtUy1DT8PomfaTAtmP7gtl4Wpf6X
2+XfD2GK+hyZwYeEkwsNstZYpjw4aHN7Sd/vHTyFrXgwLqzadRXy3+lSOKPG9KbptNqYMFpGh+Mp
eJC0ZtPqX4PZ4Hq33IRTvNUiygRcoeAkRULM4/PXu0YO/bdfRZmVJiNra7Vf6TENKKUZGbfPsPcX
NOq9VFOzO62tZC+arOG6BRPqhmmDmKWTmXfVMFiuUhj/kOc4rjUiXVc12vQlqJVpN2QaygeWCQap
q52HIkL+A5k9BNhyNXtGDagn64mNrTIP+jXC8CrkoR4XCp0r4hMUWFwj28b0Z84kX7AL3GBQqm/c
vsxDQYHobsQs3cOofnRz3f4lw9KgiGPFXoua+SGSoe3L+AhuUqkj71yi0tX1udpDlcZncyACTaVJ
GVTtg9mtxWUnH51gA72l22G7ZqKI11U+WJbHBZ3lnRqYuq9LuBLZVmn6VqLXXuCU4Z5LX+gvoybt
Sqcc/jKmEKTZ20QwkSwaKGv9GVNQLaqaIs/ik2K01h7VW8lNqbTsdfIyPwz60I2KyLywy8+cP0D+
uO8gqEajbl24LaMClMQcyfd5V/3QrQpeizJdmNhao0IsNYRRxcUKbQ7BMP9zZqIQTpOmqE5UiVWq
KE3k1RBJvYKanY+qen5o+0Vf3IA7hWvLkrw3jLBg49nUWuIKUaB2oq6nttaFjX5u9u8/mLivvQvj
tuMU5Rg26f0ScGykOYbAOepkF7aamN77ZEucTLRz6Qqq3IfBD/w5Sj5IFdLNhXSCMNNsZcSwblQ7
jm/nML2kU/B2kv85FjZ9QrEZLSy6hOuOttz0CA2NeXyvD9XkzbGcH2An1WD8shYkBtWDa1nrqjvN
nP/BFPMnuu6FF/RFgWJdoG3zKNVv4C3Gx7it0Qspw+oQUlN09TiWHrnuj1xVNWefDou0hX+occ73
37UCoFuDTgDtvdz5Kg0D1VxaGl+TBTykXTUJpUuqUtihpn5VK+MWnc7Mi1vzEp5qdcEW7laCOYrR
vYzqJg3uPx91nVVFH8lhfV9oo6fVLU3H/Kjk2tOQXwIyfBgK1CeSUhzGAjH7QfmCO0RtGIVj3ul0
io5SZS/fcS9KvraQ+m9JHNsL5Yn1WkXi4o3Ly3GsgtRdt8XmDEX5HDL2ERKo9r0WxJtcmv/SUwFg
i5CsFzIuCsiTD1mc0dp2FDpTe0qoRWURTMw+8vUYGKtckej0lyoi673x73gWPWWANby0Vd7mBJWM
duTQngpunfYogNvDrRKXF1An2vptvY0D9QZXCm5YHzQLjaSyYjmNgyPX3Sr3RkSNMXqMHOemiTLB
wJkpc2Gd0vuNpHcvahyZD8WkYiht6oPPEo5ByUYcOlYPTSOOnE0ryQG+06VzcNTMxOuiiW7GgiPP
Ne3CuRqrKL9bqKV/gYNd3AZh2l5XefaP2qXLvYyCxV5T8vBZC2MCe2MG1RO3dv25MxZz9qJq5DTu
8WA0I3368vnJv1Y75h2LBAfgvM36Bcgkcul3UW+ypkZFg7s6yVGUXgepXm7TOS02pdaNh1QFazOF
eNTVaa5/yU0j8HtKpPvYCrvbAG/Hq6rowLUOtnLVmrN6K9XN4CKVSLuDR3KJUHFm2VugDZBWQosY
gZfVAhlpwSjjyAJpLUreM4xYjz67fQGp9/Zr3sdN1gcUX84hVCIYTxcJ/7tnYiZx1uBc15yaxtgV
GsRqqAcP3dh8wbHQsybtoFWpP6B5kCTLxjAQ+aql+GFZrAvb/NzbURUhH2Fy6WSzr/IyRRsh7gO0
OM7NUFMwmW348bXptDCls9xoqd9Qb1X1qdhbvLB5gx5JyNap0R1UIEhOZjj6td5WT2UY25Qrstrr
O7n4voCU/ebUwXTJoeTjK9JUcYEVIE4OuPXdy5yMPKlSpzpRhX8Jrf5ewY378zW7vv+wZEmIBJCQ
mCtuQn++nkRJ8MJLZyi5WqK/BqNRb5w4zf0qkYptXVjYV9Zx6CpYB/id2l1CPny43L6Nb6nEDmja
RMXVKjSshobA2FWnkUCAspI07rv0qkmaTY7a4uTY6BydgH64FimzZk3bv5++KJsgdsTxzlb4c/om
JtpNXpBAdXYXedWC+KzZTzt5UY9KOnyPmih1J1wBwdb7n498duZCG+iN4ACeYDW0FJp2lchjdWrl
pr1t9TTZlLUSXs/kTnvJTjFlULOS7pvag6tSiKeSNW/6psCWQ7aXCw9ide9GBJlj3UR29j9xa7EU
323TxtS7ONCr9KSU84utDTklKof4aWd3dRpi9HCJ7LM6n/4dEBMRrpuCPLbmd1CKM+slluV7arbL
JnVi+xr79/RIP+KS6NPqiPowlPj7d3MjNzeK3GjiU2QYjW9V+RGJzC5vrG2rPH7+Vs8+RrIWRAyp
C32gUcpVjzqunGcPllL/mrNIdG+fQinc68b8O+rtS1I1F8YzVn0PDWo85fVYPeGU6oFBvpp1fANG
p3OrdPLlpLlQRjj/KMG0Qs8iMq3ReIlRJ3IT9ISLMfMcCzXfGKZL4I15uPv8Sa5i378vDVQcgGCq
th9dBmNrbtNZa09zE8p+ENu5xyK9cCacnQ5YUE5BkGYAsP5cGXWYJIPZlynue03kNn1010lT4E5W
u6Oqf/j7GXF9QIWHoo+Av/w5GBo9es7FC736tGZLcw0/zI7eXoorImK/O3DfHtz7YVarPWmdEmZK
Kd+3VArqHLhghCEwVvZZe9N26GranVf2o1c7dG8uof9X1cJ/B+c5Mj3Y/tjH/jlHa1JjOW7S7JSi
7n0YW3vZqJOdXeWyVL5aelx5CVjD1wQn+QtP99yrRJ6eEiz6UBxlq1dp1Dq4DidJT9E43cph+GQU
w/VcKdfwRC8JPZ8di5unqjJR8vnVoVW3mjbHdpifora4zivNtfN6Z9E27+za+3zRnHugtE2pYr1p
X62xqSkG4H0UjuX93PsotNECwuGA7rhIFIMLu+HsWKSuXKcpKHwAkAMuADcY5Opp7pR9Vms/tKp/
ys3Q6yxEKRZwH+ElYZBzT1Jky/8/5Gqxzm3f15oyZacKlK3LVcjxpBh5qqR5BIVyIXidO3LgjQj9
E4MezVrKNJ40uzSRoThpMogmpRNohwd6tX+/ErlEElTYAdy/1ilVKEVq6/SVgbNLf9V1+dHu7Rvg
gdvSvlRPPRMkqcmTvqNER51zvTpyTaqGEjLmfVJGNW1GvF6L0vlL8TVSA4saHoL0iOiICtqfe9oJ
raLjmKlRvreaKykNnV2o1Lrn2EIzuUudvaUEwaV7w7mpIUiAEj5SQYJp+ueoTW05qBzb7Ql+n/GE
sf18LS2Z7RttUG/nVOUgt7QFJXnNwEYhlDcatVDP0cns5d5U74xFDjZ5VY0X0PdnTlwY/fCa6A0L
etVq78sw8zIniiCqWPVG1eaHQFMeehPRhFROUOJTtp8HgHPPgUKiSI0hknyocTVqDie8csqTM46/
9Qiya9O+fD7EuSm9G2INnui0SU2dqS9PSdahSGOYhQcXDiUWq6j8WamLBwS1lQvB5uygFEcFi4Hc
f/1+Heiv6hRl3cmU6cZGwbUu1T7We0hP/0SH5MLWX5fvxMGEZBsoAXE4UIZZLWIyW9mZ9aI76V0K
RvMIa/lYDMvDMNa/nCK/octjm/m2myqvKedE/OvQt9pdm+aO386NNzWvgZTtl6ow0DiDNZTmP7I0
vOum8gucj0MX/SCDvtGM4UoIqAVGdDRyniFednJrH+dQuysg/8aNWXpWRlH883e47v7+N0GmCewZ
WMr6/EMYsTFSPStPAOvlay1BB1cPzM7HHXTeRdCE90EzPhezpFBgMRYvhfC06TNgCH2LjqfSz5aX
VnPrOvo8u5qDVURmRX+rRMjng+Av+mwAjVVQzX/u6k7CFNJMcu2Ug8VABgkBITm3GzoTYN4uPBGx
E1eJEK0f9ipedoB11tJ5Ic2GNI2L/KQn02YwsBZA5LvARcXOYp947JvNXLqJPt5qUrpNl+xqsbrb
WEs2n38QkXmsPwdVFpR34PGy9lZLz46pBsVmV5xgMyIbFR1UG2sBhJFGj2p1SkIWeY4Z7uf+EvDq
zB5DwhdtfprTFD7WwmM2vaJUr5LmZA+PZtPcBtFvY168qUYltv79+SzPj0VFXvTCKYKt3izscGto
u7w4BVJn+Ozuxhtsq98Feab5iP3Jvj7El5rT6zafWPWiNS6WE9iyD55MpbSElBCq7kTTTdnWenNo
5IW2rdzfqBrIOm0qjrYZtm7WP0rThbh55sViJiIKn0gl4565OgqsZkZ5sJeSUzeaV1DDkdsqvqXL
fFVbkR/r8re4FwA+LbywoM48alJPnjHESOhK64sE9gY12O5UPSWAw57BlkzbBoGbxJ2LkDLaDKZ1
CmFKff6Cz6RqQExIQ0mxqVmsPaeGMi/kalqCe4D7zV6LQAbbY6HuggaVswbI3IWD7+x4gg6KjTM0
pPW2iWZyxh7yw31i7jtcbwzpFj6h3DUXnqbYfqvtiZAn9xW4V9xq1+lNoyPCNy3CklrhFZrtYrx0
zSx/m/LqkqXDugkvlqsDzwwiBwcmmvris7yrRJSqLlllmacPXJ1qw3PUqNgYU+LclqUj3XS5FW/K
DgE7dxiW5WuUlrkvF017FJC0S8S68x9G40VatKo/ijCq2mAl0BiK+6yWx42zAOkw5nZ0mxrhNkVH
7jKUAR5rNXKVZtCGt0qXFd5ch5cQlWfuHQIRIIqz6FyBQ/3zqeh2lg4gtSMOhdK4W5zCdZbyiKUd
nKEwq44yxTEQt3VxIZU79+ZhXSFbRJ4JLnWVYtbt0gVDl2CQ3Kp3dp0fALrjeOQ8fb5xzm1X2jCK
uAyIa8HqZmp3sWYRggA6aXAL2uTUlHQJb63R9qfwUqJjqGeWM8AnhG3g/1NWXQUlZPR6FQWp7GQ1
yLxlal14agOe2pvQ9PlJQpZ4aRrBiteM+DASmJ8s6EQbARNG+kNaPDwPzBezLbUNdEg7AzjWBrCN
rLhGqjSVD7KGvmEJDdLPSlzZ3FqO641u1dnWnKzudzSM2vVUNcjBkrdeW6Nutu6CzsDPthXqHCUi
QrshlOsG7ZSck2g0sBGYA8Pt5az/YgZ169HNnNxhnDRoSE6F38Bc11dpYQ5uP8vALpt0IkMFpBB2
IL3RSG922EWYB6OTAh/8pbWjCNNdIeFi7z5/l+eC0vulKpbyuw1sW9IAeMQITyquJQcRNuBRqM0D
PJ6fbSFfkho+uzNEU43eIUogzipe5FZiFM0YSfdzUD0vZXDojO5YVluS3Nml3PEDVunm8xme2xRs
Bws4FMg5FKD+nGGd1pGilVN8krWm8kYdUZdBl6adGhmXSjbnhyI1Qp2azbFOGYJpqjNHrpb7vNBf
kyAXvB3nPqmcX//DlKjTCOQnarPr+BJBDVKRwE5PSaXWmzaIDW9WJSA3ujJeSsPPVN8c/JsQNwGN
wdG82n6W2cV5NNbKCcuWe6sF8BPlk5sv5n2Wz1ss3Q5hptw5eXtQISiEeXnp/a3bXG9njMAiEnBg
3n0AKtjjGMeAop37btKQGDa6+Q4Mt+yNczX/NAat2w+SMcPMxFJmSXLnH3U01J3DfWbTyHXtpXOh
n2JJip9wacYYoAXpIIeQy7xay7oLIfjM7ZZKOYZsBqRU3MxWsTGY4k7NGs26X6Qp34dB1V6bXXpJ
3PBjBBYQP40mJEIs8gdmY6FlmlIHQ3PC3a72x6TcjmVwjfa1u0z5zUVP1I954Z/DiUm/CxIWAiut
OcgQD51Wuk7G7hDP+g45FppL0/wDRtaNUpbfTCwELoH1Rb3/z2RGDI2ID9gJagXr52mNC2p4Saie
wIx6Zqa6Y/pLA3VN63lefiUS4qth5Q7JX79GPJRYcYg9qOI6v4pTk1JUkpI52Cb3tSjWj1gTVoz+
+T7+GHwZxRRaOnA9IEqvQpMRdq1ZNUp4yuRiU7XWrTJKOzk1r6TI3P8PQ9EKo22N9dCHRI3k1kav
Z4hPVW/LHqeTJ4cC+2YkL5USXxjsYxwkJQQJSmpIRv8hDoZSWeCqMyQcKupdIFs4hVA0QOvwwvP7
uNkYR0f0RIe8DAF8lWfFaqMmADuXez2pwC0t5jUa3BcOyHNrX2BOCH4kVOb6loCSR15UWsPaT4sf
Y5f/LnIZ7QYkt6lk9V6pQKdCPm43SKfP39iZdFY0VvCmRaJL/LOaXUqKmRV2ad3DuftatKM3pQE0
jyBx5bF+qduh3NRxsp+QHdZrgChacGETnIkyGpYyFBqoWFLcWMWyxVIh43QqhrKTAAb8NBXIXNN2
lE4ZOj2fz/bMY34/1rpkR0sltdIgN/GxMa7bYEGttRl8M0Uiu5iuJgULBrt+qDC6+3zcM1uQcakC
0yxnya4bZs6Qo4oEbOSEL6kNk2s4LtN4CIfu+2xdKkueWa6c2Og7sZZwyVjLDKZFGsawncJTP9Xz
lzluirukc3r/8xmdKSFwfWcEcQ0Ch7CWuSiFCMSsj7a4Z+aCo2Hus2lbNg8whLw8ld0Q8l+hpheA
U2feIFUDUZLEUJn2zipkSrkuyWoD9gvmgLHg8khTR4XtWmxzPT8Ikmx2qRz0gXcv9BQFCo0og0L7
B32ELLSVFjKXc2/3liBcJhStlyXzmsrQj4HWwptX0tGX9Tx/lOVZPiBCDtCY7oA3I+dzkwI45EOm
gw+hKYKGUJqHgeN6U+pWuFHVyQR0mmibqWjcVFMwABvn3M1AL1yIMme2Glkjt/b/HEPFJejdCWso
lTFKeqvcc0m8IsJclUnyGGYyjKRqU5vh04U1so7QFCxpQVP5YH+TrK4hgoaZ1xgbqfqxCIvbTtTr
9JarSXg1p1+McHDzMNwQ5/ysC69a6mBuP41uayog/JRsL6NI//kH0td7gw9kIZ2nA62Cfo3k058P
YDTjQpKHssEbarwp0gpSz/BPC4apKBNEBRCiLPSvOrgajCYGxNAqVfGA9WA2LdMhTZvZQ+O99AVa
wEqCFz3Soh9JZT/1UvqFGvGvGf1HBbeWvJaxyMo1rNU50zu1UnxLmpEYtjXkiYf65DRyvK2M9Edq
WP4UG9/jePLIt0O3hdhfVoHXxC3JR6CBQs6ixySxBjT6lR9JZuV/GRTptREoIMrAu0JweZ2FgIJU
8ZRIrLuxqQF3j/fWkBru2NHKqJf5VMvJs2Vo32Ihvf75+/iwPsTIBgkQ1yauh2uKjtq2QAzRwxKa
J1dRED1P2vilHLP2Qg3u7DgUtYHsiTrJOmjAcYxaY07tu8hxIdPSCr4oYPVRtFrMhXIYAdcBVL1e
Ws3SjSNOhJbQyeo7DB/NMKmuDZxe3YRLAuy5MUY0PsC6Cwao1+mNcezKQj5lsDv2Tm71T2bQO69z
nM4vte4Mwohm6bm6N9NzWKsRZjVWeQVuxToW2FJDhsyb3K3NCN/dQrKOgzbIB5SQqkMRwkBpBpr5
n7+u9Sn2tlDeTXF1izeDMuTT2ON9jX3tJqTt7A19E/iThCQYiJALMPUPqYkYj8QEeJ0AqyNr9Odu
bYxO70Iq2XdBF0Mfb56adNn1bbhl1Lu8Ure03HZ23H0x0BBIh0uCK+dWDYECvgFMXpqpq8TEGsMQ
b8rA+otVsw7IbzOEJc88KYTTj/5zhgOU1ElPavMuVuV7LA5SVx3Gr7adP0uhpw/KJeHss1NiE3Dp
MLSPqFKdOGxPpHH35RApnNKDtA8Qo3MxxUku7DlhRcinf3+repudRYES9wIKYestwQFGHyWYl3sk
ZhAUkeU4diWEEH5KPZrVwIXk+NjXVUZsNFu/woLkl1MF1VWLxMutXPaVt9BZv8ksKlgYJXVf09lU
r+u4RdZhkdSjXsc/hzB5LgNlQOorQqFPn51bDfJ44UmO6g6d2blKOtU79N2FnkMOWa3qKldpewXV
3a6ZXoLWkq57XWk2eLqruJ+EsuGWof7brlEJmXIHLxJ46ZtaKpUXueoSAjiJ0WOCicmNsSzavtTn
ZjfIQDDh/s6baFLlq4FvBHc5mxswIzVegQmWSbVNzJ+l7Ghpcfcop3N2M4/TsEOwIN5SJCwOvYkk
EqCE3C/qONgUllR5lRmF26ioZ5RJtCzcwXgP/YiU7BhWifYwtW8H6zBnW+p2MRc848fcNfXBwj7q
hn5mjtJMk9yFVRp7ZZkF/oKtM8QkNdnEdZ6gV9NjVhJjvSTXdJrSIem8MJHlq1nrxjtpWXy0jzaA
yLSbGRNPJBowN6nmfDloTtxg45BeF2MPTQwF04d8dnIfN6TGz4uBpCdU41MYavqV1dbKHdUK46oZ
DXRf5r7aDEtQ7UzsJN1uijPfaGzTjajd3cYoUdwk8LjcsNAQhAnTeLuE7fzAzTM5WLI+84FRDm1z
Fe3+ILQ34Tg7vqPVllvU47IPzCX3DLtsvWIqyq9mMsy73iiMjQbHJcMHGmwrkthB/qNNJOT38SOs
Rq/pfGO+gd4jNemgHJQq078kaBttpax/UdRIRYigm2AJzQ5c61rz2qW1t8igDxMkYKFRjlwliyee
X3rJDBrOcLneBYWFQ4FsZK91acyR33QBbodghvCYWua7PqvmbaA24/006OM2UmZsGhd9dL4uAB+/
y72kPxqFVi0bFOan4YvcJrjGporOi2RzbTRjkinM9YH2kFU0YTtjrK5NGsMeN24ZmliI+H2o19si
iXjaSW7uq4F12Wa6nrhDmirPTb5QJpVbFT8TySILK5LkJXdSfd/XoR65OjDeQzIu8W5KVMkLWqfd
BUOFV5DezuXXIiddd5W6zf0cfIDbOsHkaq2SXZUNO1cFiQJbA/WiJql3hSm0VyM/GOObPuvdZJjc
SgayXJdYUnJzgIOdA9eCH7yF0OpiP444UDRXbt6dsHLnjoGr/VWByxMeEa74i0k5cOaaEQriAXbu
r3jn8fU0/9Ini3WCTI4+g8nGWqwe/SFINtL8Q5jCY4kkYkS9t3ifA3IqmTx4MIWTFIUVXYA50CRB
tvtXDopc+onWkxEUW64YBfUgK74vzcc8fVWSfENd05MX3R2kctsrj7n5aEzVXhm+6bXlKZW8qfCh
N52ZiPvaDeVV1ia3To6xuv1zClsv1DOXcflMuM+r6JQ78aOqnzCGXzTVx9AZYshr0JNNziZuZ0+d
82NMkT4hZudUI61W8zsNzZlcoW6VuL3yQxtavKX3ne5sgzrzSgMyGb7rwTUl1tJFrtrP5g5ZwsAL
qnRTJBK+aKg9hKE3SSfsPRwUh5h+nMzkS9muaadrMkQhA+QqE1zIcvZp2btlo2yWOuOfrWEnmzRA
xiDQpJsiDq5RxRmhqyj8uBnKv/u034KPRsMEHHGAbDSLYG+MFE4bPf2iKJ18HybxbRUWJUyHud8E
nQ01j0jpOlSw3ACxM5gP6IOyHVUBbK8zdNuL5mZIqyNguFvIW6BPsbNCNaYRxrD11FYucKijWqLP
bWfVPlaRwYKrUTJhRWoexzLfRKPynE3ZTQybz01G5yFVyk1q54fKoQ48Eq1r29gOivGFEh5iQXV0
lAbtBnl7zwliT9b6GwHBMav0utPba2e2fkqIXoL892kH03UoNuIRapb01RpzX9XCn1ql72TMpcJM
QhOpxrCoC++aLkSYsTjKNZFQie8LPgL79nuQml9SU/FGI9nMSkuzHgGUeuvwaQ3tNS2q62BIH0Es
uIbdbHrql5ZzgOzOgpKj8qYDM2EAf6JwxP/hnZYdNlss4KaW9zGUTsHAd+7y+oEfk6twgyoybtXR
ltWnLs+98gumr5ZHrlGXhFDT41cjAzvNd7MxbZD3RIV83kMkdQk33jSzCeTkYNo/jGk8lmzsZsk2
UdptyxK/XqSyFOPQxKbXUesasxzjuMFdbGVbmL/G/qllcSEBtCtmi3eZ75ak86Np9sLhUVFu2YoN
rrA5dIpi1K4MCsNLm28F44FPJRYrAHWxRpP01UpZMyx9fMhca7B3fUWLtpeNFxF4tNG842lMPZVs
xqau96hIO12rkWmKPYuOgyMP91ZuCeLTJgaoJoX+zF8hV/JdMkZ07lqPMFNok8/vSWkWEik09ZsD
PZxtnBTdnk4w/diTPP5O5cZDRgQt+id90P05ubWXE3GNh8TD6Ox+nyxlJpjHns1bbVJidaYUXh5g
FzLjO8hpKL7FF9C5bCw27UILj5iRF1wXk2sZx0ZzQqakwfKw0b4ZNeY8mL2KbxvQO8NhwQvb0JUi
loxxo3W/Khvhm3ovI/1vFsnggvl5IrDaBJQO2QBZQaquLg+85yJxviE9IVZTCzpjKOp9i45nFanb
Jh4dUX0pJd0v8u7Qkm7wJf7av/AGvELjxNer37wzDs2tapNkSJ3qJxodOH7LklUbibg8JyXGirYS
uEpQbUWclKUZ0kaxrfi92twiQ7iRUIBr5e4ky+0mGYKdCWaY2yQgO3UTOsZOLD2xGqT5VUw65mCb
e0OQoW6soNyxXXJ7yFymGEzyfkH4wYlsJJVP+JURGF/7rt2w3ntcZPJ29trxNVWtKwPtPgzR3bJ/
4V7nFRF4mHJ82zEFInZGsNDF7SkbxC4/XDSQxPlyDHMeA5Qgm4VquIF0yI0wFtvGZj2JP0zrS0CN
k0+TIDvBk+2k8LEpzZ02oOaSP+tG4DZ8hAAhNSnYBlUk1hQ1PW9ScoBpEqfTsZJJPM3H1n6u2sTN
Amzc519ld5jQnOGU4X7Leto1zHoJboRp39LADky3ozW7OWUzkIN8JWZL8Ja0O76AM+Va9teGHRkl
xolf0cRPznzS5Wsz/Z6O13JwE+XDtZSQ9NgSjMLEF87NSMLs1L58O3uorYg1xtnDN08hF0T7JyvN
0UpfVhUejjiIXsvxa8aeqc3phF7mnThtFta5eCp8Dp4Rn4lHyn/PzJgfeHskRfESLUjtbZHfvRGn
KTsQ6uhWMw7ZBA6x27L9J0tiz98t4csY76Ct3fbByap/ATl29eWZm3+lJOJ1ScWLUNnnqNMzHNx0
31av4nJ6OxcZvSDKZsqTHMX7xlF9vm+Rgv28yG7VwM4kfpYpvYD0t8hPEEG02Dr2hE5X+Bxmz7Z2
Jz5Y32RuwjzFesxDPP94shI9mAF9Qz5tmc9Iwx1T5YlAdFAnFHaohWnGeMDuRPj+wosUdsCOlGyH
uHRZBDmKlIRE/memQ6UbflcRuN1IuhugS2I/tOfZZcUT/xbGsk76Oy5llqBykAwwFPy9iBMl4MW0
PxHXQyGyRIrRTebLsuCHqN6qiXkiB4gsUvm9lISulRoPfJYwlW+5zB2ZbxovW0k2vvao7c5RRVGz
IxfbWwZWoeL3z0FIaMKekRyNn8SGBu17N9RTrybx4Nkv1EQ4jzR7H8hfaOl5U/xV5H9a1nwzyugK
DGkkbQtt64AE1cjXLSWEZRjx7Te5hWxieyeNs8ciE1PR0HAR4YIYwNoAz7VFPuumw4yz7DU8KJmw
+Sj2XXpkc/EfIkS0tf0gciWFtxoZk6tr0zVLQuzjsvadHHHGIhXLcOCdieMwVpFxzqBlzNrJAU/t
lCgH8vdLmgoRm0jv/g0EpuNH6a8g/W1KIswzfyIqfoWd+TppmI9JqFgt6lYcdIQZnjGLWOS6/KpJ
/q3X2p1dXC+B8bVcqI3OsNvnAxN9y2yNLfNUjJP4LH2efmUNKaQSpAGDqvm6M4sU0iprr+v6bWkk
B8C3oqIqtgWuloW+U5Yn8UzFbuVX0T1w0yY9iu1IEIvIMEUKmOHzam1FIg7A/C0gisyykM2bGOGP
JOBWBiGLwWnR8O+3La+9VjVnfbENCE9YpgWS6lv8FNWiLQyaRyn88pZTkV0DAuanpv5pyhSxkgna
i6lvFzx2xO4XOwmkpcYL4Su55LLIn2aQ3YpnydsQX1VaJpaWIS3/iLTvv+fEHx3Xl7lWXTFDcb1A
pEkkwiG5AX9rS29pbYOnvCu1xmull7tE70H2xm5XYzEkWV/ET/LiND31kVj8aqL6YmIOMHSIn9Vb
EkTOcTyH+aBsDPEWoq4fXGXo7kc7pTyHEu7QPjvWI6hRhb3M6CLXqUv5Rlr6I38xdNw84va7OQVb
buq7CbdODmUWL/8WbxE7eEJwW37PrHqXTcmVCNoOyfpANkpoRrtUAMq2KnwrEZNZe/whljC7U+xp
nmqoyptORqSXV4I1s0hVl0z/zee2HfsK8taTFt8gtHJMzPQh48LG3rI5SQjWPP25eWX9slf4fp4b
jaoNQSHl/KyrLXvnIBsix0Mz1Ku7eN/Gz2IFEjC1XHaLJH61jIZ1lMMkehiz5YrfUUrOT/6wYvX/
ODuv5raxbAv/IlQhh1cQIMUkUsmW/YKyLBsZBzn9+vsd9VRNW3ZZNXdeuqclEcQJO6691osOeiDp
rR1r0VrVI9bnMz9J1TIc4+GBfx0jN+zjcaNVyc1/PEpaLN9WqEXl+yzlU903981S0l+p5Rnim7IC
0n9gIXu4QTnouA15ArVxPXpdIO+9uPJLCDc37Vd+DV9gUwrKvVetluaXyMs6Sp9mOp9YXF4PD62U
RsjnZ6iSZNp9FWk3nvp9KVZ/Zf6lI+nid3T1CAow4ERz1bmekXix1WccLAaFay9PEiHgUUKn5QL0
w046Btt9NAFY8wsZ9ocfRAjcyqv8JrPAf14YTRm1J56OrZRhE/9txKrzJtFiPoOCgLHOJCbYx950
tjsrpIyKissPPisfDtJlRqQ51h6jtqDP5uQyQoUuH2r+GGixvF58JGHDP5m1dOWwcHE3+QB5rJIl
xEQRtcKOteEfEWbPyb/yenT5VkxDVyT+NMlfF9MXsYJ+LG/4C7f96q5Iz6k/pMOjwP+WN/IoaWR4
FxmvO/Yq01Eew1/zSEzrBsfFnhhsRDI+ld2DDIB4O0a2dLfYjRCByuiLGId37Nd8A6ExvubB1Fy5
u/JZctWI9TAD6q1NiE7ZayIll0GcB/estB7ynLJHFOu/DQwtkHCnmk71ATPNZbGO/L20G4NcJqyo
yTwA/5XWj98PMemVvUmJxHsDHeoq2crjIv03Q9gJ+bFTSmPDe8jmNW/JejSw2lqi3RGDcCKkAV3w
dBWJczZp4ThBiywzRF6aRZXvwLfnFi/6I8sj8zORMUHOd2ORZOiHnqV0eI0by/2TxxOrRNRWsTR2
9pYwweUg7VNPPUc6KC7N1ChUoE5YWtZTTkcP4qwm8KNSZPjnSMjNH4gheHrsMSOEG++tdKfnj33/
BEkLpMn9ju/FQtd0rhrScnmQcTB8r5wVtMW6T7WGpMXclGosvwBvL3ecP+FrqEI98PcDyt1cpCFN
T30CVxYhwrBQ8F1D3P0/G5cRXvChXR5fWXl2JjOJrd68jQxn+WtqqzuuhQFSnQszm7vBhMeY1wXr
nK+tPOlsMb8hk+TCMvzEe5ktcSzGe2cc9+msf8/H2yyDMpxvNlhEc42mndifau2fgAXcD9m9i59k
uiiYGlK5uyWCOHgaDu4I3At9ekpPsZV9JbbhAsigZySXlavCe2doXctc0kr1yp8HZoEU50yeAzVv
elIb0vl5a01WaKf2La/HWTHWz+QAOrQbn4nZCNgt93HSiy0LJoNEHjhDWBcnDys0lVicfxwvmmo7
VoNFElCXM192Tm2FULuHhJ5EglBBKUPOc5LpMn5w6tqXBkxGpKyEYhPEkP7w53ywMpBLF7XPJ3Mn
zfH7PNu38rwRNWEPI1RoSB93+DRQbzKElwZJkZd23sobLu9LBO5U5rpW/hWVLrlM1OV9rbBQWnJ/
mmRTkTacZfIhgwSWuBhvpXW3+S35GfDkyEtgz9XrONrbXBh7cAf3WWpQVYJr84VPzGOxbuw6+yQP
LIZXH73AwccjDkhkPr9V57j+8tvwjBK+r773Lq35oEYvc5KF8qaOrbGN2+Yck9vLygZL9J8jRrGQ
Zi0VTAy7LG24zpPMUVuXqKA/YfhGo/NZn5p6GhW+e4XiGQsgE6cqtUPThKX2n4OH3Bz5KMbOZYm5
AezkmOR7WZGUf+wMiS/vBhxb8vGzEr3IIE3AiIR1kVuIN+HMt1Rvsv5B/mPKdUjLc/vJaC8NUVU3
72s7lnHUqDMMduOhkrtWgEuwe5FYZXVhmZqdRa+RD5Ingm2Wrzsb5T1ZCIWgBw4b2zDr85P0hDWa
pWkeh3yTAi41QQlCrRy2NqKk5B76EbKdAaNQUL7z5ZuQZ0E4n+juZhiNG1nHl2drwIjxRGQSd3hZ
KJZeQf5shLSDDmSZEThl0hwNZq2cGuSSltJ625SorKgIgbQ/pnEKyLlPXyzF+s7O2zhXmbVx6pzK
wiyXvrS7RN01Ai5VO/pWZd9Enk7t9RVC8mMU2Y9LTrJuPymRdmIXUCvfNgCAq1nD3rYnMeubkais
a5fHyn7Se9fXS/FJ4xRxA0ZxJrNTRRfSgQ1dofxQzGg/uxX1nf7gVMk3GZVXZbb1uAHjoJ7BaQda
8iK3FvT3lTT3pvLyu+kt0rv2mC28obRXUfVcY0JE/FMugMKNkbkktpmXwyZ52VvVLR3TPVZArmSm
xNvJwIYrgqEgHJ93kTaYjETei0rFyavu3laHQK79PykFjPUyOVoswh7wJH45ZxvNikI6DzI+ghZk
0+H7NIKCZE3uuuilTz/T+PJlvS6b2smPZudend92xkumk4wPl7nxEbyExpcBjGy+ljosiNOYb4ZB
GhzKcgraniYkdsn3OIOZv0jvFngo4+YZGEUQ5eve7E3fJCQbMSEKFQGXj/ZK6qdrjPpEI435QEDi
gBdp1xAxtfNIkNMv0xZhA38lMC9k+8qyQunBMQA92ptOYQYRSFyZ6LGVaz35Lveno2LX9PlGkCA7
dY50OmU7tXAu1ANi8vxq2ecFV13etarXdyU1Vx9n6LRfE83bTdRTsc2J58g1jSmGCQyiMyd7g1PK
OD1pd99uZBUCpo63ooI0ZXgwgd8nUtp0urqp9T4cdcjxR/3l7ftZazggPB07jgyxVyIBZ8nhLxp9
jyrP6KUyYHTV7ixzQbjJmqq7laZR2gppTLsok62LkWHNjdEr5NodaMHJnxyNYfr47W2ZTTlDm8Uy
kAqXihLMVhz2yIRw27mX0iA0ghuRfpfHVRruabouqG808U8KpxjlzNAPYpy38G/vlEY7yH/KV+Hs
aNwUDKC80VSNLT2/KejcsaY6NcpeezKNWj4nc9Uf0qCR6Lv9ld0i4GBo/bCa4MKSh0QWWt7KFKrb
71V4vWliMr6QTJveSo5dR4oJIAWmth5Hw9hEe99Xzb7OurMzwhodkWvMkMHNAZObMEIWR44O6xI5
XWAOj5Po7hzOFTtX0cdzEWNfE9xB3mpPtiiOUWMFVPS2iWIiUDENV00xpS20Y+uGRDN00XXg/85F
Ju9aXKWE0N+5UKWX+at3xQ2VnJg+Mi8OUXfCZUUrgaZGfZQhrC0rDZklDjnhEOZ56BkvL5p2HyWO
r9dWkCU6xc6W6Q1t8qVFq+JBlozUgUoJB8j4KX+rsK1Dnh5GbpisgCP88iWy7FNPOX2yhSVXGWNC
a4vabn8Tld52zt2fBs7JwL+QCRl0+BengnlOx4eu2wmkRt4j4lEjj+53zcrLzK6sOkin6MTfUM3w
Hb26KUfxVqaVPgFy22fJmik0FA/IQAsCtpFA2HLnnRzA7NJPdKrkhTbzRKZhErpUOTiT7JI7y056
09xp/WTqTzI8qgbtrHVjoDarfANpdOBxPc7kNXLXI90Ophz0FeCrMm4Oyej85NttdeMFVuINzNch
drEy3G3sJYe+aAMNm6IXWAhugF4nJwv7Ij0WuEo6r8+Y1UpF6mHdNUl/izE800cosJrarF/0ebzC
TnVwpq8ivfZiOC+DsvP4eh3lNjM9SdM6o3zRdMZBun3uAIUMgBXkHdYmghMBPyV7crxhXvQH9j4y
y4c6Me5F4l4MxET0zD2tI+rkdQ0NsLKRQc5gokdceBuUIjADKU3uYsM8Kui4BZK1aWdk40X12ms7
9nfxkB8yjXtaVkHvuj/H6iu3AaJIX+G8pQ2xpkqrycFHxgWOm96IjEyYiCeAJz/Gasc2fYCRzc9f
anV5rCnMV3QOamXa4eyypfsqkmd5o20sjotariyBmX3/GLmKRxNlCNu2DHMKl8y6Gz1+P24DJRoC
dZqYh+52MvapGCFy1eVJS5snR50SP6F/lRENViLye6OkI158oRTgu9RZaGlem2R5qRobnMAn+fdy
H0wWtqJEaFRl7C9Lskn1eCdDriJrbjPHvNHVYWevRBK5MdyiTUK4XXQtgkW0KqkAI4B2Mxk0/lyC
GumZFvcW8Z1t1qWBjhBMnKSoTUDwI6ONKNVvXHOlR1o89Ytmw8s8XFe7+VzjuJOGYMvVks+ZN8Yh
4j8vg+YEeYw4gjcGM4DAiTDLtkZKVejd6enPKbN3CYZsIDFN81e3yUO1Lo9pZd02bH3R0Q5gXky6
pamgr5DClT/laCGQE3F0NToblcZYmNfF+94Yg4abBletGhjkvkzDn9esojs9JyZOgVZAba2HlOVl
omkfrcVePjfJkzC2lVPc6vuibrdar9wm83pTDRalY9HkzKd/qfBP7rI+IGosCPnVm27sn2q7fc0X
j3iayVTZFMhM0rhk2Cv5wtHzmLYU3xoDbcwuaaHob5zHtesBh+RPTkbbdSkP8PXKPQtXr+Xh2J+i
XO+Zw93LICdabVwQc+StEc9+UTevcWbpPlSWlBwnzZ8nm4sHB4ANjlYaL4ZbAwvPzgAUXzLZuKby
mmfmN+kEC0tTNvHqnTJ3+ay3w9UyBKhLNDJpL8pYp7d0WptFwH68HV0XLe7O4Y8YywKfQ3QEQ8Zt
pWdPZdRJmoGQ3bU2UADx4bTuZteLj1DxfgXWtEE753atmxy7VFS+pRFA1yXHnQ6qbEc3K7JVlrjP
HPFUDuMFPZJN7nyrpqz1ZdUxVriceIkJrJ8/5+vrXHT7muDWwexpeMtVRyCms3DZ6lZHQYGHvx0i
eTdghN7Bf4/oUbkQOsavszE8GnZ00BgFiBtw8vXUBNjhneVKoFD/0pWfRxgfnZlUByts5TpYJihP
8wwz41Z7rU3AZmjZS59MO3mme9X9bOlpaJJIdWW0S131S2KnD8mc3pa0ONTC+qIn+XPt9qdSmgBi
0lyDLFXY6qM8eEpvbuUvYpUKBDWCakzP2GgZGWbVJ4fJSOknHErcpUZlHRM3EA7nJpmIVk/bIfmE
+ALFfgKWahQYSbkuJFIDcZNNt85z+6Parrfy35lK3a0VQxhM2dI159oPzQACm9wcz+AtMAq5K83o
5QmjX03uo7T0Nrk6b/sjU+ZPQJE43uMG4bO3kEiZE1Jo4nKA2MxWrLupBYKLtMWOkd59CvHESl3C
jpURhDDotUTNxdfSHLtDqhRWYOaVsVmN2LuaClx0JK1zIr7JNE6r65/x6D3nDlzlXEGZ6BUuCIQl
PiL9c9ZXPTAJ/ZS4CRdV2U0kEBASk9mQhGOoFxxiFFmHrqweWnV+zIr2nCVilxMvVdhykCugksST
XVjHjO8+M0M5mNaWyWQ3UDgpfNu9/FC2QiVwdrr5i62UZ8aRQmlZrX4Klzp+GNdEw6fpl0VUOwUf
gD4l7QHjKIOm3JxPFW1zVa+OEfSCZuzQxVaQsWjo8JIF9PeAzLi9WRw4A3BhgsYDt/UevIK+6Suj
ofJkf/Oq4lNamif85oG4KBR0dBvD3Ltrveus4SBNtSaibZzRRZDTH1GubSjihsAmqagPo+uvhgf8
WRU+YNjjrEctqm9Y0lwbqpuxHopdY/YcLH3QTrGmVYgzALZdIdDcDnNc+lxzjmE1iP0yR8rGMefm
zBWpD1qhON+ZOzOOGtrq2C64KDW7Mb4uXbLMm9yy8+cBnZagU/QyoEWhwasIuNaBNYtW2WDvBmea
Nwbid8we5CTMyWj6bDINaATUj43RuwGHFdrMSu83yghReZLJkDqtXuqMlGSwjeZcgioE/W0+eXGl
0qOLfmSq922duuGL2rbFubDm4egyIHkXAY25MauyPcwAGU+9TszY91SibHvJAyXL5kAbVHq2rVFt
4nyMwF0Y/a7pEY1Ap8UF1p1O/KDQw0yYdjimZRyqUE7THiQV3wDEFrd52pVFMC/cxqFv4S12UuJ8
iEn2jat+rlUkU4JpLuqdbtUrUOaxSgtfaykdCGNeT0XChc7yeLgYceYcmnnKDgkw3z0Kg21QzVHB
nTPdo9lHRM7LUlo3Xj/a32xOFUJfUc7AUWJ+buempedmpdGTWy3jvQoC8w5Sipw4qlLuU5E47Ihh
B3ppzSctmrO9W1RDUKRL8sQpqMMlQnUu1UrlZiE6o65vw50S1RkIbPLlSe8jqA2b5uTOY4R+U4JM
baSo8z06lVa07RRQRMCU3PreVmd4eCsEWizwr4KkKE3oV8TlbUt2Kva2uVKXMPrsyl7UwZgjEddp
kY7Yj+vgS5fqAPFDc5sWJMZamoIHcWs0/KrOCxi7ikPYqixqguAiotJRw8kZBoZ6daAfs2Vs8kno
e3PMsnsIo8YgIq99zjhQG3BQNNSUJr8uQtNPXep4oZIs0wbWeAtRxGX6VFtQZIPFg77cLr2ZWsk8
M2EYd2bLfcn1hXKdN13zJsagwhuMdIOeBT1w6GAYijVoYWG5o57WXSMHcI9uDuu2bsr5FA+u+7SM
iUkxpkzF3lsRcfFtPdJ+TCj13RWVqK8apbFjkZhVqGTac9oVzZ1RR1ZYr9On3OjBIzqJEmrMPYSx
trpgLKhBDSNww7YfG44Oyomtk4ttWfUlczGxuXyBexWuoJzAwLASOqqeoL7T2O02c9I2UGdzhZfe
th6NRU9uC5jAgVdZ2bXJdO1QWskcQBFSPGjcXugXET1MUrMOKsuZAdNF6sEY3nTdqCinQwpEdhHt
Ke7V5bR6TR3Sye7Pnj1kjLNo3jMY5XkbC5KMfp2Pdk0QXw/w8prs4GYeZ3UHFUCPCmczH9UVH7Cq
Ytx1CahM2vB62vmjmMpzunj9pnFr0zfqMT7PXVPsrJxLhf0BFsnwfLCusXHoEtprNSBuoAFu8exG
MeXqthu28WrRd05MEjRHXYIp7pFpdGpr18LdscW3K/ezoXiXVI1Kf9SaRMb6Hr+nNGEGteBmLEcy
sKb4hpTlsE8tpQ8TZ1xhRVEd8uFu3E4FPHq9WBumllQ1cIflx6ArUyBiQ4eGuRjuhzzmvBigM8e5
075HuPMfdC+Qx0SC6aDmqCtAy5cH2pg+qYn3lDfcYrusbqqstkMnKYZzvdT1FhZGGjBmw70z3WUz
RskI9nVtyMqonTRVDKtFV9HOsSr9DG1hGkSdCqGAPVibMWYNVp0IrY854ZAkkH20pXvSrKEIm7V2
j0YR9XR4exOnM0pEuplRZJm8KViV1LuJmZ+6sU3O8rhQUrV6YW6iDJannhNOK9ewubdYCqsQfeBG
VLXjbuCm9zb1h1FRwjUlLQKCr4Zi9SSEKaoCrWnET1ulGFMWXeULBXA3clouCNkErGCJyF+BC6S9
BoeWrpR5sIjOPVIXzv21slLSsbU59vpMM8sF/YwmvReWzGYHuTtjjDMtDoZyjvdxp9D+d710WxSA
4ONJ64PYqJN7S63WEGaI6ojw1ryJLb3eF8sM/rt0BV1ma4DbO64WFD8Aw3gVtzVGG33KXGibbeY+
HTt7whgBK1MTYDpWom+mhksjSg6m6o3dTdHpJDpzRnSCREaAW559xQXellBG82GV6MMcbBmlQTiG
LgNcHJvIJtEfwckfBqtdgrV2+pvE6ccbB2aIS9lXGI56XW9qm3QfPNa3LNPHO+492Oqi9R6jolCJ
0GP1wUhbKfWdzbtlqUc0WvBBqbsun1NM7ZeVGAwYqBkHCLPTtPRGUC6IhF/jVFHvksykuY/bYorf
qAkwWvEDqusqcIvxYV2ZBs2QPfGj3gK3kreer6IAGGoC1JjI0zEsBibHrBYhzqUoi9jPZqP9LJwM
hLyp52FLG3+j2IZOcOUN+woabKQz8gmATp0wJQDRMgKvPTXxBTB6ZDXabm3G7jGbqVXljWHfoape
h2UbO5uxLrz7WKvIZQr2riKOPIyJXQAXGg6GUvxUIoWipqKLW8fJ6kA0jrkX8TggtkvEPUxGu4U9
Hck5EFEn5F7AjCC9d99nthrqJR6nL3RxUuNpfkgsnbq1DdlXpegFCTNhRqx7yZObNfmhUUew15PV
f0kGkQVq1wPFSSqV7npt75WB+ciq1MxrDxfgts+H7mCsKw3VNVFu0mRcQBYx7bUpzHS5ACCnkD8s
YiOckcG/QaNZ16QpPVKjuKuQNmEUzyLBm4AzzrW6+qmAi55Z+fFsrWP+8Pc5p99mW005ePSvwZV3
g05G3MCtIKUU1tSeafS1RxkW115xRjT0UbjONzMpD7GhYUb78YMhRe2PYzMMgUvSKMc235O9aUUW
DS6M8JfOcxLCNCXb5Sn9RCZuX/XWTA/e5JSfhDq1sO5ANVhQrIDLkakQRGEl/b1tPP19QfQ/zSkx
wCPV2VQoqd5TCDD6MkD3i4osw6oeriBLtoxQQEA49wh+Rl1BdTPSi906O9QjmZC9V9yluI2zMgkN
b2m3HVeZwiMF7zo1okDGkJS8ZlrDlWvvlsHJdkpZKqGe1tRx+rT2jdIrPrWd6+0prXyDnAP86AqV
1gcjiH+aaXMRspCC9Y7FSPOvE1gOZRZXgbvnysUCkaJ7Ba+jgQTv3GU3ZZ36+e9L+X5+WR4thOZU
wyJZ1SFJ+PV5QmuMJV/U4cowqfu1NoTYw9dp0L9v8ks5w//Dsrr+PFbTl3Ktkg+YLv64kf99/NvJ
/9cEcDMWyzhmg3dhsi72i2k5MtIESIhmqpk+GvlH49q/DdzyuuDkGXIiZ2fQTX6ffz1Pm11eLhfJ
deiH/DQZCYlL3H4k2qG9p4+Rq8qEILO9DLVpv5G3ME4Wp0aMMnqiggqmdlTgpuv8vmLuHcbKiSoo
BEkSe0h//u8b+uc3/O+j5c//9YaVaedLXBjDtaTJ6HeO+1VDf+r/cUrhx4HYlYoZQ7rvTmk8CB06
KR5CsP6oCIUBoPw+N5TvTKt9QMfwhxFBJvGovNk2FOKwy/z6PmunC0/Do10SYsDGqb+qCKSu6frR
cOd7yhW2jOe4pq5bHtbWlN/jX+s2C3uNXENybQEIgF6OBpZJXc3rJGUIqFz9ETef+fPa3LYAvf6+
aX+49WgXwGBuErcgTPRuPV0ryqBHt+JrV+3EQtS8FHdZMz8Kugf/+5M0GPIkhSom5j27BeNjZMP5
Gl+LRdsAvTu2AELSjJkICo1/f9SfrDRShzbzzUzbu789C47OuZ46Pb4adp30viNQfjcR49jptWf7
On3+TcVMGPLkDFi1DHmFXk0ookaOEhpkaZtc1zqQrW73XKvTsOnzaaBjUxqokTvVkbypuxRphtQF
WpiMG9BrqGYlZ0CTOeWOKidYhomxNtXqPljF3w4lA+b8D5JMLDUUqO/2C8G0Om0pWF9nQ6UUzm+9
TmYZPSajN35AsPvboziX/1rE9xQhBNH8WO+U/2Hq90+nz+COSTJtBFXe65Os+VQ5DXp+zPjQyinM
U6tGSGKPF0NvPjgTf7D3WIz/PuqddSrjyB56xVMuIFz8wpmDKII60ZNIPdARfz9/2p+WDmJEyIxg
u4QYRAY2/7rSwkwTp7U63st+TcsmXBGRpuO8enWgphMIHglZo0eoAWArgSwtYAqtCPQdOop//yqm
zqPejR7z3v/9Ku/e26RO1rjd6l7cyCru7CUt5DiosinHDBARQ+uM8qzxzm0pN8ZR1QFTAHPrKbT9
W0+tzhlVRR/OKCVsRzs6myCHAc7EzP56QmOIF3GRqjLp8Ef6BAqdrsxoxd7GsTIY9+qaBJPJyWOc
D2iMVom1VcxWv2vN2X2JmorJF92Lt8BUlsDLJmLz1Ju3XtM26MdQQm8W4YQt6vBb0ZkoDuSCYZWC
ucEPFulPa8ROIeJC+APz2a/btZRZx7c3nEtbt41fASiyG+cDb/KHcMeDKJIRfjo1DPO/e0aXWf0i
4HC6NNVuqikl1M1urSuwJ8h0F5tlLI9r7AZ/f7E/xe+/PPVd/J51FLGoW1kXiEKbfT/SrGHGswJx
D1apUaM2qJE+DxKG8vcV0tAI9ZT0Nv/+Lf509aACtExTo6rOdP+vy1sPix7VSpJdR1EdW2V8oo8e
WqX+3I9ZQhFeffn78/4UBMHWpxOgw9aPlvG761cqg4g6V8uuihkDcC9NK2HOo3Z3vdbO567Vcxro
tGL6HM2TdgKVDDVkYI/wlH7wTf7k2z0YVvCs0hL8xhyYq2VddJZ1iUDvA2iu6/tsovAwBA19KLqZ
tC1VSAeKDx78JwMEIwCkMzxbpbT165JDgTrreNv4GldeTLOzj8LMsXrYU7QPeWB/P9kwNrgMNrK3
cKS/p1miCTvl1TCTI4JrUVKExdWW9oJ1ng3jliwXZpf07KztR8oWvzsP+VxH0i1A3ay/J1Uwoywu
1WHOrq5YLtNU7XWH9Mpujq3p3f99H6WR/NWIaiqxC8cJ6iPolt4dKFMTUOPkVLWZwup9a3KFb4/V
B4Gg9ftC6pLkw6YOgCgnZYdfN02tPK1tNTu6GCJ3wwakAvrrfXFwnYG5pTjqN+OEobSrZKBv6K76
jWjIdecISG7RSAB16dq3VTmZu3hq3I0uvnTTow3ki6KZeexrc9w6A616ezHWsMlzyKqs1qNXKKr0
PLodtBFuRm9DNyuAEUzJtMtgbpZOrXeTnpo3ipqBDoLCp5xg53anLjvBVXRuLTf6nrjVdxEBxEqZ
pz2RuXsUGZt8O5TjxlQ+KW7MUOcAfkdVLHyfCpYtNcYsxD15m9oAqVw6K3hc1QR97njtlyRuqoJh
qcgGtlmLIK+Z1/1ftxVGddgAuZzE1b+RR9KHp2yZ2OvFtGaT5h5lnMqbv//9IdLE/nJ2JJcmht3w
UPQjcHtn+IsGQZGOhs8lrbT6kFZCfG4XcB7wueTn3hvb3ZS0ti/QafsgVvzd+stHw+dvoibvUkd5
Z3hFpOa9a7T1pUwLEqYp6HI3GAC4SUi0dZjUNUjoIs1CfODsfrsvDnTbhN9SotnUTOvdfRGtN2Si
q+pLa8CjN6A9HqDx+BGN+e92XhLlSbdNUgQT2vuSxVQknJY2Ky7oyuzLJdququMzsobFg03YFMoF
tYDHeoKzxOpvHFqOf99a7TcT5MCFhnCKhTQE7PzvzawBVXLfK0116epMU33h2Yziz5hj4KSrGSai
j59pXnmM0K/WAYpUx92NuVdwca0SYKgKzQeNUpDrdbvXhsXaR7OWfOB+f98M1H9g1EFF2LJpV70z
K3yn0tb7uL0bo3w3pOZdVzef/r4QUmzvN1dH0Qgf4FkW6R0B4bs9n+y1AEFliLsiiQMVHNw4uhtB
D9Nz4lPlJfucafIScRnH6Y+0SANdE4FVT6/tal4ssbykbXmqNPqr3qvgHwN8J3bWQtIS3yZl95M6
/a5OIxCH2Sfi632no4wrwL3VUUWhuT1paOt2tNN9z5uBIdQ/vLy5z3vP75Jim7fTPqqAfxXilJYD
9CdV+PaFIIbWUnOLStLnNR02C8PNPuxV9zEAsbizN/TsQ1bvZsn00idg6Dclf1KB4Yrb+lU09dWw
5gcnqT7lq844D2heRv3yszoWzs5uWwHir3lY4nI3m8tDp3rbMXGfCW6fzHUKauCIWdIFZWfuq6UP
XZ12J+WGvI5uOtS+lUbcc8BfChD6VpIUGwUssBinr6Pefi40pCCIHeuiviRADLtSC6dCAeap3qZM
661VUwdJIS5OXn5BJviauQwQlKbj0+ijBVtNG40QAWr3o6fOD3VUPoJRO7Y66Ct+HTfk3NNIPYyr
uTNBFNlT+9mQLFtmihMZC2ujwCQGv/zWqr3bQgEVBKAgtGwo9s1y/QLk8dRP4sExFPkT68RPZplk
I6A5PcTI1COxdRPbBvj96WnS6lPqdICQTfDyaX8Tr+PXDPSFvyLhsOsybaMzg+Qay+28jmEvuk8o
kxh+yg7HiKWA0t5OaRuuQ81x8D7nzBwG3TredZ69SbzkTo+sZzXRDrotwpYZ2c4VZwVcwKTGO0vM
n9deHNOCuZKoNgML1KTaw3DSgTfIl9euVrY6qMBkHPZtNpwh6TqaZXedq3hbMgfUVm2YARfLa9rX
0XIH7CWUm6bYxSmOnOOYDEcOttnroSPmhG1ZUHAtos0wOUcXMaQZCgIhoF2qE4rJLrNmTg9ETTs7
tBEdpw7hC219t2KYrUyM7eSml2kZvi9m/dpZ8VcbeE0T6c9zU/7UGNhNJud1pXa1yMbe7FX7rAc9
0vbpftTNcw1o2AI10GXRo2fNlGDtUDPmp6HtZVF/U6yT7ClzFJpTIeJdO9V7AXmB07nPDcspejBu
49QSyUfhnALhBVOCnUdodiXeREv8MgoQURMr3NpXNOrjAMJVpimmLww+OdCym/XWzlxCExfFGdNl
FLw8icZ+LM31dkyzu8UiL6yNXWYXYzA5GTjFpoFGQFFi7UFkQGM1oAeG8L5CiREL2+9HAGiFt2QP
DjDyc06qoy/JVVnU8UZNPQYip/IghhmWDMAkujjLl2xLHHHNHA8/m7KznAgzwDYn68ukzNCz2zVU
CjSyYp1+Y3PbMNrrSIkcJ2JAwwqtxgvAtwYZ0xRT0YeSGBAmRN+Ipr2UzZtJ9KzhOYmBLdvG0bDu
OmfiS77WSNbo9Y+FTn/PYEfLsC7UE2fazl3OdAMDinAo6KV7y79KW2pwzfVxBexDfXpuwlk3ybi7
o/yysTMGDiAAy/5E4gwp0LjvOa3yRPR2fLS8L51mBraTfecNRWS+nR/G3g1d3/FVVKyeAme+uui0
lLdUXwDE1t8XZTn1Ljo3Vh46ffaoVimNKoCmKgRtQkvPjZ2Hpe1QfI2DEsaKojO3SfQMHuq5Taob
8tqlyW5ysdwBV/SHeN52zGvyoEwQ94AW0NvXytLO6/K6Fun/0XRe222qWxR+IsagI26tbrnbsZ19
w0icBETvCJ7+fFPJudjxdhH8ZfUy1+2KcpHJaQ75pE6pawO0TtX2no38WFJWDJoKCFf0WRGldBYw
ikZaNNL2aaQ8tDL+gC4PQvVqzR4zGn8Zkr71rWHtwC8EjdV55HcBXdDlja+5CbOnSxaXjsa4N0sg
UWgtDpz4W1/294UfnajvXPdDsrUsoOUTKvs9SiiT3YV3tDStgFgHFI/1KT+OU9QXnM7TnCPzbKAV
45n/kEA+DZNGML5UZbo/o4Q8IB4ES8Fyza4Bee0D7wn8vgmYsi+Ln0SAJ/jg5pR2vMZTfU3p2fTp
IuIz/QfYH1s8bLKDPDUlARpEACgGa7t/xxpfx8ELqLAAOj3rVseQcUFgeBlgZcz+lpOxIKX+0m2A
Y3/2jOhBMrwZkV4h2Gb0a2GzxAAOxN78PM5BClCKta97i4JAajUMXwQMjOna6X5rqp9jOjc5RZs+
iqzLX3oe5mHpRflXDvMZqH3fqdeiGXJgL3H5SmyEcUk5tTxUyAb0UpZle49u3wRN+x5b0SZefhrn
GumQuV9TV15o87psum56SpPm6KYZLQivsAEdlzs7w3hdfqYJDX6zc6ovwakiE0Dv4FIENL3k65iu
A7uvv2DKTeEB6CZ13rfWjTPZd37TfACUtRF3BkN7Y2ar2xbezPLiuOr4IMVyS4Cq8+5yY3zODePW
AlAE129TXTyKbivgeKgeTKfdlTclOIx3FnSV8GxZamnAAhrmfiOxYkoh2IcWqQAwlp0xdoKTdAkA
spmqo5Z0GN8aEuBOTfXPMNzM6XMMs3Lv4uTOcWkADyh3SU6iVua2UpbMvmlIajAUcurYKWJ4M5r+
VAzW3qId3MJjdLQPgQh4x5QezWzMr8KSRovNFCJDWVWwpFqZGYBPTqYoTL6mmY7wkr51+yDutijh
oT2KkBw1pPSjesCbkSejKG3P8Ujm9fGwJzK4s7hYqri+WMlunB/DSSUBP1awgNZikLO2WI+OxMmc
r74DdxfpWYS/CksVnfkx938F/uqox/uX5hAy3WDkr7Ht15YVA0aU3tqsJoppwIXjgrz+sjgNvK6N
KNKPpq11bn/wbit+92Eq/VU5+3fO9LtLk71vDCnn5Z+sfPXM4nu6UZiNR7XMj9m19vHw7IqCF+BN
/JT6uqy+MXGB45rimTF4JIWPuXadI48uvTchEEoG920xbdj+qzanlwLJ+AirTPRFnUl2wHhLPx/t
tN1Ru057KSO85oK55efsr4mrrbZdAA7Lt4YSSztpqNJ5thqaKNv48bLEP212w3py60UE6vj33VRv
0/7jjMmht9dB/lS4IfDFFION9W1q0hzUdycdDoy+bmzjUHCVOg7fSu8ZWrQmBntjUF4H/t2VtsW0
XSU4Hltoam8cj9HEx4Xu5Nke+5smPD8mFUFrL3xLQ0DQK4rsTaMGHMe6OafVb3P5QLBw5AU9O+d1
MRc37uqH2OOMBtC5QVAWRcjETsCg8QgwL5vAw7wB2K2necs0BqpZXvIuP2T2wSmmb9qPR6cVRZx/
9Jf1av5D5flpqByamOilGBom7zWHRo0kWb6/zMUpRa97NPzGQ3jf0CR4th6TgREyRUJzVPTkMXNm
A9jOk01pZbmM1ibvovs5HEgJVN5D3Id/6pEAeTPGn3U1fUiPG/30MSw+lFG5r+KjcwRwkwNKhMO1
1xwqxurOpNRznabTwwxNUPr4UMTWyQyCvUUrhuEH26GrDk47pBsUXIFynrfpKn4ALulxMML1dKYd
YqSrtyudlyYafpxDOkaaLgPkE6y1MJwe+zB9n/LxqQqd7Vg0t3r7qqCMk2Ylag0fvG7ZVvgpTphg
kDhnmgAo5sWwp28gclWPE/+KfOOB0riXJkmu12kumBVWizqeDjoy6R5/GH4mF+97XM2AG/HBIYzf
ynB+7Bl86gW4TIt5RgYNh8FrJtWqPJutmrqM7q2p8mdI8KVsg2NvLt+6qRm3o395AhX+IEG3Qip4
vrOLnGwzpPkpri/37Rh9TAHzTMLlF+1k+8qaAlBmcIyWYrmZzPl7QmUqauLAUPHhZqxn8AnKRzPu
j+6Q7MtOeAsUJUbBri/z19VU/6Q05JbSql1RJw9R1OytznkGBHTjO8lnh7yidmM3NeGiKwT3KThm
dvjFWI/HGGdzPifU3PlHkun7zo3AfKJbILSyU5PB/Sb98iIpzKD8pmmIP0wjRUKX3zkjfSvH2pPv
rVh6u7aS/HVMG9mpmAP9+G7VK6D4bPuhmLKTxCXNot+r1H314+alLbOH6+nM5xOdWiD+EDjzxpO9
OMbajJwHCmsBZKo+s4qmedPZ9wGgNx11zEPh34UO2WI2ujj+rlqWB7P1bml2vQnNhiaGZF2uwj/M
3jp5qGuQlDZu0r+kLlq+tQDfdNqY6r74u0iJoY5bRv/9usTVrV+kp0v5TGkD6cx5457r3YK07cAb
agAaCNGVq2q1FQ+42X+ENdYycUcupPbn13h5RrQS9bYTa8PUkGL4auiohruHC8L+vPbJzPqzTweV
t5XAcbBnHSBKF5fP50CfJQpWMaUuzwH9Ga27CieaKWKtQeda72Ka7qaMvihkTTlTF8VyJCixpWis
W/vliYdKDkv19vcSJdIlVGiA4ZBvs3n1I3WsXcDNmqN/HxUg4A7TQzgE+3QCkwQLykyCLbOab6jQ
23Rgasn00t/MeIBnulF7NDNWhJQj/f4hBBWZWLnkIsG6o2gTqh4WC0TBZB8aoLMQ7kTG3OgKdUpe
8C6hbPTpg75mgMhQp6EF6uEUyOhYovMTs2QPUfJlXfDxFeqldcRUG7X9k1DvG4b7vKSfkrWyKqWl
8xczfhc9GFX6yvZxD2TQNPHlHvgL7YhbcIk1yCRabIP53szig+X4MZi0NwGYoy3lMWh4DvSCc2TV
G8njNraJDrf3njuuhxgY18vRw2mw+vfCBzVlPN/YaB1OG6BdiqzpDoNti/M3FkVI9yR9WlwIeGYQ
BUAvmA+L/Z2XXk0uDjumxW34kSWfFuSHYWs449Zsf9XTW1p0a0DH8d5XRwN0p5obRwm64XdpXrJX
Vz+JveqQI3e6qjsnPt8a9DK7f0SjdfRf16kpkzhH3qKjDk72n9mWN9P842ra9zqdMsjWowmrWSeg
M/csLlzONxwpXQAgpZhrD9Evn7CIfWZwGjsZHyZWHs6WLDxqigX/d3PBJ2QHrGixIrrQ3vtouWsu
JST8IjZRw800kZHl/JbMoiV5oM8opF8T8MUAdxwI83zQlM8bRju09Ys4M43NPWTfzj7zp9ubxr08
wyIDaGgxE9kMyvBit1e/7pzOB3dVbsPI3OXJ57ln8hlK2Db2Kb01RpLTgsA9cGwym8Vq7vApEZmv
3F2fGqDNGLvWbO4neoos0S1QefwlFyk+9X1PXT7XxY+cC0FtktkAs7AZXscWoZ12ydYrD/6ep1uM
AReDSjKJ5IlRP7An/u3wBR2owLBXx5WfPlbYY3lGY/zwDSLi7HwMVPF8ZGkOwLQAHceUNu8Zoq8r
Bos1l7Xkjny7jPwI2YYG2KSZfm7ZHUD6wVAiDvlcHcXPTgzeGs9yINOx/dmMyV5MY7NDeZAd33N6
V1cxDQ46Iwl7fR9emo22ni6vsUuTrOMcxjNvxCvAwNZDxJMStpCMXleXwo1lDFp63zQRWAS4NKt4
fe4/ZKVga4JsjbQC+TAxD5PnnZCReoQ3mWuH4AIjWqgXfrftZNcyPz3HLpYvjJ9XBPU336N1jXvn
IMRVou+W/eHC78DmOUbD5daZ0qeofMf/uccaXzdEAjwprfFMM7W3Y5nn2jjoVVdaAvZHwJxFcu/g
pzKIgAkcuIH9c9snm0ud7q52vP/i0WxMu8VNjTAvjJ/DimDrgwP6S4dGklG6SGpy+hVtkyvSnVr1
5Ce3+l2HWwRm5g8JG5YeZeE6C619CrQgYWFdv4NbNYf58xiuQGqhTRPDDB5uzQdMa3w1WJKX09+y
g37EE3xJuSPJFfpaTzb2hySk/kq3rK9i0QZsa6Lx9kS4i9w7u5ceywF7kFFjAmTnhJXW5Pv1DuLD
GIXY2d0Q+C9tHK2RQ5JqFf5ZSRP35H9A1HJzKGheIy3HynrgqY7JABjUFz/xbEQRJDPSlzwlSAvJ
PP8duquNbB8N35DSOjh2wNvwum/EYi4BPz8QDNiPeHqBBxhPkgS5mMZHhyE7XSwqvGHYgEjZ+hIj
N9EqkoMGwBbmp2l0D4NLcQZhBFYtHvTN7kgVisIj9gBCIc9PHO9Q04lAgG7t1wYd04Qw7QOvQfy0
FcKdNSH6u98ZrgenqIuvJyChzZ3IXSpLAmSoHepzf9TcdlNjaxOXRyeybmf41Mc4UiNsH89EdBI8
IikVqNBuYrocUWQ86dwnHGDwKTmDG80HbKIFmRWshzA/Xd+VMes5+GQtTjHvfQ48wTxtvJMTjIA4
BVsbZVZcXvgoL+YVehOM5wLYFDfZfsZw1HpFt8hpYhrgouQ7BWqaM54L3go/okPl3sErRnzVpr2V
058bNIkiBPoPM7Vfa+S7lP2l9J5zlHiW+YcwD07Rajycuz+D3+N1RK+jkTykKPN2AoX3QhkMJUeX
+lsCSISF49Ra/VF3ApbQugkW4vbOuuy7w5mxHxyiJBwBmdlugdL/lMiZ3Gl/dsO1g8WywhTKXyiL
2UYCszIZrGGBaltetme8w9mnjQr9AB6zg4ARI8turIUnnvR3q4IY5jA8VMZY31QFoND+fGtS4+uS
f0nZTOXWT30y0NyeFDe16V05SwfHtQxh+l38pt/TUAjuLCreZzs9cALLo+Jyhg9tOsBBmltuguth
vueWvbCkzuWoFmIjXEzc/dcSifK633CYDt/viUF2iLv5sS7zO9u/CkIOnQnNoPcmdzL5igjYf9Xh
l/MmMJJ9RtiDKbdHO+mfcnyLsizWTE+nIL6/akKun5NqrOVmll1rH6bVp01AOzw/AYSxpsno1E2Q
fsF28q8KDeY45m15eeHUZSMTcV6jFGXzSVJItYGUexJp0op7UKNSDeqLNhVgJUmyMRsdoGH1/BIe
EvNb/WlCjtnRp9QHQ06O4j4CdLcZViuNtBtK4BSdE1Xp8ov5lRmUN2Pkg1bqb3JsjAvoHc4K7Gns
L7sNb2OK2PRiDEPYU0Tag328Oj+ZTCfzu3ITgUnfcb6YjHUd7GimQhH+WYlpsvlWJ392s2dkC7E8
374tObsQoGjp0db/8VeSY8TlL9qCtKrMdumsDosvx3PlRmXhlANdRudyj4hpwC+1WCPCw+ifYHzJ
/CLNiU2NxOgAblp9Mo10nblADUd3LfN+eFUx8EYjp2xgtdEeKpwKseaFiQo8aZ6me+IKF3d4Ns1B
9hrqPYZ+JNZbGvfPAQgg3BQtGsxG3wUgTYhQ/KV+c7rqzjGZ5lDUR7N/77BbK+RcFvskF1EK2EJh
GspSrQkfhFN5iDgCirfx6cB509EbPyOj/EYdw9PFS3YS64bA/o33sKHOpH4xiGVDKk7WASQ07fUc
rFF+Yq9+6J4iYk5h/iUPCaFfE0KS2TfX513pg6qFSWGR00Dn7mWOUZa4XeE7SMSzF0XuCUo7lv+C
NDJX1lab7GnRYcJGmfXbisCngpYUFvHKmK6dIunuFXHW0bNK7i9NPkuMJBmnJZ4PljX7xdTZpO5F
gha9XUJ3cKedLPey+EyoSaSI0wX1YPjzL17+HjW4+MaW4lNmYPzkA1P7s5j+mL116FdwMSQOXcse
kYuVR9Hr1QyPgbmm4Q0fMCuKvQtksnwkGTl19yqL3tSYDXTXVcSgxMEn2g447yxOBEctr2J/B1kL
4rM5Zrx1bcy7zv4h04HzVgBaRsGqT14CWDKzwh34O2vXf/f8+4W0nShGNjt2XQJefcNkiYotNlQ/
zANwreYDYU8x1+I+Y28V6k61fnKJHIJsQdhR1pVsWixYm3OtVk/8Gu+jq84y/jgd174HjZAuV2Ae
qOzC920HfOif2v6SkFbJi5sUVNORXWlRsrhMepEUFzUyjGaA0rkfdRK3KQYnx8QLxf4tJnLnRBgj
q6sto5hrar3DdIi0M3bcmFV7VJ8cLzZy9fYxT/ozTW7Q2ZIHW7fXeA/cVDI4dXArFlOMeB68fYb9
g7pEevSNe0gjlhHhXeHO631wn8ili/+0w+pkpe6dnAjpLvwZqvn20BMIO5vuai7Fymtgi8pThn7l
SPr1+TlOegaHNjfD+d0FM6QETUqLDOdFtoCsUJ4Jc490OEpkQHIYICljAnT9aAgafNfm5N4zYekw
cOJSeoM7yT2wIhqIax/J9N/orG7OkJDiv/6wicc3nxZfRFwItAWXzI11g39H/+GmYrIE5Ho1BszV
lnM35ucUdZKNVAdUyVvneE8Tme8VM3i1LAsPppF1jYUYI7Q9MEVL44+8Qe3S6fN9lwUPMidkvmpa
78IYk/ESbB1C1iJluYNev8NmI1fAqgymw9D3uDOa+jYgGSGLHDpiPs3GhJCsAFjx/CVLsvuq/l44
FbiR4KBF4b5mqpq/YDLXAA+hc/grFQLorKpRmEp4WfRjtkb7kOSWYiAcsZRsGXvbwbGOGJB5/ZHT
ijmHzMJhzgrhH4kjmI5hglvXyU/0IN5mgL7g1W+vXgF2hVk0GzEOTKcfB0tz1G3TQ7olElHjJBig
WyuVKP4gCA3C9bal24VI8+rOLMrH3CVri5lwoZjg4oPSy3nVxpekilESHgEKOTc7UBu+zeQ4FQVD
0siX5wuVyqolQz1DEahwuM9qvYOcz2zC8SQBGk+keQJ7feHmqPjc+Uv5PrLh0oj3A2ErzFksV5ab
uH9E3Vo53pyJT+r4Gtby2/QBiO6IF6LKrAz7ifv+R7oO4UZIq+gJzOCWAjrN72UGoYOjnrGdspUB
G9soyM1TIc5yfs3BQOP/YJOz9d6nj5QX82npL36KimNB/M8ANNLcgYgG3JiPRdVUNGqTWsRkgYI8
YnU1RoX4KJqcnQy7axTJAgEJy77fydgljmKf8VCD6iAr3ByybeZhEKePolAexd/NKWMnrm51Q95A
ekJqHMbQt3qsFBKczU8C2fp4UXLY+YgsdRaOYlJci0dV3StvBM0RAJgJwiawr+zQcNNb6X7IX4y+
wpmguqm/76l/CVx0JZ4M1RXYtf82X2flyQMQIoAlDU03IQKKkVKQ6ZpalcvmxGD6Cf3hGxRmvHHr
LABRh17jXwVNeCbsxM1KZSLC6QgCl4MKNy5BRMP5WJh8Mm2zAVnNweN26RKR9Mb44pb+zuQMZPTo
yFFm15gM+xngexgSw0WP53dFQDY8PMo8A9sb/1jWDpK4xThEKcj8TsJ2vVSPLB2/2ycVM/zwkHxY
F9jCHJCcDGWkWcPKx+8BGwM7AsqOqUlpEPRB85ZxRmEAQGz9oZDM8GNww0eHhu6x/CSLPlwpBuqX
1OR7pSiuPhTuFaYXlv2tDAcXNoMg3fF7QV2A4hhL/MAiOJS67PZx9dGjx7KXwicnV33RaHwzIaV0
QAGbhy4JBukL46l0XTKjZXg68V0cu+uVNQIgfE0JQhaiSju4HJCy1/fab0xfFTzjgQecnfAwYM5K
5l8GeytHIK9WdPcu66IdtjLgYn7HWfd2dEd4RHlNabOVghWpcWAf8iORZBL14Zzfs3bZFMRZzHxb
5gQNQHdBhjchaBjhawNJIsyko3DCKe+UcJJq5hOsKBJu0Lm85aYMYy96FP1yy+XqCcMiXv5bIdhl
niigmQzP8pLt6V4MI8mgcAfypAlNAOPcG89Uxgqikx6ntJVvzOWy59AmP0D2GVf3AUuCP5FCEc9V
Y7Mupz++R2R8AmUDvB0pB3RFTNxFY7YV0gBtkc8/I11bAnSME5IVDSfyhTOBBeAuKM/igTogvtO9
QMP8lp//IzhRuxKnfAtVBjCca3Uy//h79+rcyymVhZQH4NNAONwja3X9egNE098HaTk8WIk83uvR
Xs3+ZMhhXGtxIgE3AiUIZFNn2V8Ski1oNT94n6giG7IXJmKvUwoGoNwL7piYxiSbXxOigIrhFd4z
JAl9b+++49/9ZXFWEWL6meFzl1AwaB5Mt9yH5C3TEtw+0qj/bHindW78DHulf6cHbSsqVshNRMsy
pUSyB0oG4afZWtYTlSQ1lMK5iiE5LFkCOjoORYEuhLnsMmkZTGYiIbClnKoFrcTzMC2RcIJQs9B/
Nu35/FDGFeFGUTlqQrd4FTbE3Ub7DUrkmZKp7DKhvm2cb9PL+ZgF5JoNA6Ck3ygwnuLV+PSQUUML
3j8ZRgrnYfQ/HFJz+MWESCDF39mI9QCIGAfEElmobC5atvZthbiEf5aCwXkloHWwAhcm1zAidJDG
86389z49YefsiUTBDw3ZM3Egux994kJoE3jtbANQRPoF/c1gS4hHB+hLio/2aiPdKb686hXZ/Xoq
Few3RuiQMvS775y6nIsciy6x3hsc1gWBoYAATKfYps/ZsyNasza65GQF3BUOpnxziaCw507RbZRj
oWEZ8oJU061IDWIIVBdmYFBYtJoTIgPDjtfF5KnyhYATHtxSFXcL0NoJ9rG50z0F0ZtZ36vPEfWG
eryRe4iuQYi7SA+2iuHJv8gh0/ppgjnB2xU6lj2Ps2pTmyHpVlICgvfD+ziKOOQuk9XWDvsn1zaO
1CvxUwSEngX1qUzGKF6lrnkaNCCHUcYFC0qLaT31C6b0cCjsM1Dqz6KAVXHHFy4AoEuFIyUfowEn
g0MmEKdsN+Y29jLsy/FTtqBj5w/5FDcS2gwQ4rD1KLB7pfz1kZAMFqynaJJCndghTIvBUWOI81V2
ybC7xsUNkeElfxKTXI3Q8nyQCUQx143MTQy7GxEZNNdSyEYUIUCm/aVetgg1XsURhwA/Rc7jMoPP
TdRRTiib9314j0OVyuovDGkl1m8zT6P/ENlhBNbNMU/2HQB2cnwkK/V7hZ7b3j+xWK5TEohmy9oC
0ddk7AqAPTJSkU/IEcVcJM8jkJsBjnl0m+io1DN2AjuTLMCgVDAyQL0opxNVGDHmA/J3ICHAgSP8
S2IFWiZahqCbolyQSfXPCmebwUzEAY5v/iaL4CNcJZaFaCipG+QtZulSnXAVX3zRs4Br3ql+6OL3
dzxCpMmXqbyDuLnuyfomL2T4wQYxRRVqFLH+U/F/Ny7vUfaJi6kDSOBBkWf2hdzhQzphaIjBlnv9
3V9y8BxUSm7vrv4/3U7SNFCJFow5TyBOJywNQbUEXFVTv3E2v+TTKbggH03u4IWYLntSCAzdcwE0
nwvHSSM5DAiUCs24QD2BOUAQ0uDPClJSqlKeF9AekSDshgVxzKqNSe8TWtJ5ILuSGVAm7oaNywqF
b+QVEGTgKlnlv7NTLkWxo9o3T2X6KY8lXChhhuMlZmU9yuTg0yyBj/Evr1PMhi1y4WvJKoxAvpAC
G/xyIw2S8CZZv6p8fJ/z5Mo4rAkdBBz+NTIJyyK8eZbk+xy8paBx8QOoHznBB3UvKNvaW1tG+Byn
VFj67ysyyJWS4TPwo/cmVSEhUko8X4Kul1q5eFWRMaIgM4wAdNyVITgY3hfbgg9nHg4ZibjeD6El
ySyzEVrgTwgTZ5ZMwX8+gjQ3kyQk1nSZ4jtdFBQh6fV39eJJvZ8VK37gdJir8guh6pGmGwM7xx3r
A3Uy10jd349LjwFy3le/EGg6Tv+evfI/4h7Q0m6RQJEfrf32B/nn1juKbHRhcACMQNz94ALsSk7i
WuRD7IqPi/GBmmFkG78ZXzxwGnk6a+dhmGCpCpVgqmmx6d1Ld0FonQbbQfLuna55VMWVeV6erumM
oH8seyatUKMXO+OHVFjPeDoo76+A1DKlWcRQOHLkHVVkNGfVAc0vcaNgFIfgElRWFgyCVARpRiFj
H1+lKs3dKXH+iPgen+kHgKfw2UlD8LC093bUxCAVf8t7zoIaJMoPGa7wtLz14eK8Y2KHeXrLWzgY
BBT/mvjSxGPjHkDD/sNHkiAGxDYiEsKhQApiz2FVZw/D/Mhxs34xNMwjm18LxhImbIzEkmELo/BH
3DO/QRwro9UAfYotx8tG23wEzEoXrwRAyP7439i8HGW+O6sLZuz4ID+J3SukJluX9UjMS+wh1rAR
Za1BDfyfA5y6g/nIEYRpcjdEAkw7qFaCtzPedR+s3PvKjgG4MI6Segow8MZrbs07/dVZHvURqFCA
qKhTJbqHolNgv2U6BFHXZQTdEcWkOGRSYMWhFELKSpf9ElVPedztlyW88QDik20h9lf8WOaUjY2E
WbMVP3EVxGh1y4rIes/UnOB1ceBI6XQ4igoqRiBAkS4DEtWdrCXwSxJrOESAvdwkyUiy+1GxAQ9b
eGkJGZEdgr7KEdDG9ID4yyzGDhFc+b8D6QzTrfevEkMcGD5ymFL/8u/F8pyWLMd/7Ms0gZeGPAP0
Jp7lb1cIqwiTBG+8cVYbJfWksCk71sUOZX4KV+l9kBeHuIpvFgIWfdADczYTvwe4FuI7J7fsFIyj
U1wap3z4WgCj4rW8Q1QmD4YAA7wmx1du2z+zdkXRx3Aml4cxnFfj41Jnd0Pp/Wac9GdjU7FyyW87
39nLQ+AERZJhMP9H/9U+a62dwkUeFQc+9ZJKpriE+5Pgl5wDCSrIA1Q85EL3oHoifXo1G7+j1DyJ
53FdVwvw7th55AYqM7kaHR3oMwQfooPCo1cLeidHR9tkQ1ympInMagbpOKBHam9cj01eQCnans4w
pigAGfkIrwTkdWvvtySOR2RQOs0i/CwU+8hmwOrqDd9T10OCRIGNzPjJd+QyOqS74fey7LhSmrYe
KptmmvZnajKzw6QymsI2Fi+jADYMKLnAs+cu+YCEsw4UGYeGm9FbCrErBHd9GBlk2FqaO6Z7hqVs
OSfYRR+5BjOtoywd/pgHo8rwYCTUG2f4JSbQB1FdCaa6zB0pHf60Sn+V1MXByCwXAfoaYsyq5orl
kIjg81cHia9/5broEbXMH9PmSq2ZnM8fjLw+cuIOvo5jMwrW5fwwrfVyBBlxrxRrQvqGuu2oJtZ8
PWAJl7+eLvvQkprpTRlw7GxoUtKJbbfOesBmjs9f/EzhTLuZblXJoRgmEkKqmQokDGTkA3TCwmgz
3qguQg6CEv1yxaFgBU25bwtr/ipnTHczdOGaMUdbMi8X333vZ4rRnC+HKg0RpJHZO9TVFL2ivsl9
Icav1Ww6C5SBPCHJmq7ZTGTdFN4TiSi60AT5oSOSJS7xSaNalLDXIf7e1zC3CuphUl+Yejx8mbAb
TzfCq0cVWzi6oDFyfxL1nI/rpXcqFGLhV3nOVfNTnkD/AF0517gfgl865UIn70QXBCeoNOTFYDQA
Vbo8XZE6UYV8CUL5PD0zr3mBMnupKtAGjS82oNQHz+YPzz2wx/Vv3iJDRq8mPy2vUDlJztzugzt4
5GJ/2CtiLNOnLDYF2hVBmfsnXafZMJNZgmNlTXvDw3YaaTij062+lY3OU8zgaLYza3WY2YpFzrtr
SpWcflRJUwKJK+4q+Qi+ylb3rMMTRf61H7maprj9l8AS/cvj4JMKT9GALn/0eoj0SimTqxxq1E4b
8fsSgkB/9UbZLYvur3EyBdNagHIvTOxGtfCo7PJTRRZQfrwaX12Saoq96SihZeZZY2Chpvm0uLn1
h10UPsgq6Kn1UdoSE1NaszQIdcN9cDIt12Ff7uED6HvsKYwhpmEu/kbSFqHLJ3ic3NbBjv5TjVbn
EA7GDi9VJdEG4EljGCzWAT/ZYCq4dG80vpBY4tfY2/pIFvT7FAWgk9CW4XqS5Rw5f1IRALtUwAws
8qNqAi3QjBSSwn76AOciZ1Q7kmpszAcJWQ5TtYXtjyArpfJZxLW9AenM08PcWI+Oe8d1K/OWXv4r
zvtV8utihHtFzAcQF/P4ldfznIJuP9l4UpOYlDwsILDKF9/ybuoLEJH+zyovnzwsRSDoQYy+Q6Eh
XmzoV4+AJv8tSY/5+wjlbAEuAH4pZ1wsRq3/XnHqtkJvmskb0SB0dG02znkAp0ARSgE4qvHAkfFM
QrWIl45YQEgTDIIWMaJ3iM+vgoax1BSzyOQVWeEM0tBBmiZdy1SgEcJ6BJ72eb70rw5tAuCgwPly
2mx/+QyK/q5tw4fIZWZRFpM7pF5xNeRPZP6flgB89Hw2iOnRBDf2/n9ZB+c6dfpqn6OPgPCWPJOL
O91LcVZOeHTn5ZNip51EXsrkvstEH2ZFt54XTowzOx+rPOW57S6Pplc3mx+bZp5uamJcqg5oLuYz
/rqNIem99ri0qwKYJY7MZT4fgMeM0HX9TcXzi3DY193qZx5kH02Wf9bUuxkjKH7W5XtkRW+2wVC+
IkcdOmb36JTLwRzNhxFU/JsL41SYfJT9R1UADQYt4I8teJzbqUI6ZqtkS7XREZtVgSrlzLiCri+e
YSar/XUxxzt37nO6rLxT15z3OAWXGbHWz8OOEYmgJjbOtqZCbRzfo7MkV/oTYubTUWo/Sh1eEaou
L71vUYm6QpDgtBFAgmtpIdtfCsabgBQgJ8fIShPnITnkct4YFMmtr0z6UM04OE6m+zQCyHdV1rjA
iiYq/pNGOGyEfpYPhIeJcF8KarwYXVTZfxqjvpV7uJromiuII5+N1QtpsMmbnlf1/D10MT1MytYu
zPss288zXRutPb6SN9W99SS0cXAm+s784vyDwP5q8r5nlU0Yk5YJojfjQOnCTCck0odza70q2Esv
IWWU2m0YRqrNGihUWHZpQmDCk7c4oYcS3h7n9lb7VFbwPFnfxSHdZGA7/pEDXxBjirMfHT1tRadK
bPQ7kpfrusVS8Lr2lgmW5OlPiuFSkP/mnEPMLrpD8Qpj2oAr51uxjCf4T2ViFEhBC8tzQ3uzLHbZ
EopNSXI1F+9Qqb0TXjOnUWGOJFt2ym+O7fmlIC9aYZZMKzM/YfcsVnBn2+kfv+yOgVX/UGHyAoQQ
UcJsm9JN22B5rQrqoAL/K1ZlIfgTqq+Nhtx4QzJlXPKYJN+Ms09dG7M6kXJKA/VpcEsJvFxzCUo/
d0BSNOpdQdWg6jSGmoosFlfU8z1LBVj7CIj9jU0kjm9V1KaYmYL0qrpg4wyPA4mAOG29TYw0oRGR
Fn5zZKgxQxWJJ0lbYvfozjLyJmpZU6GM3FFUMytVzl0MqPYQUfNERmS6zCcGBz30TABoc49lua9Z
c3kyia0qhCezTj7sQl5U4s6gJQTBhIYEsfrQUxPQMIhVcRmErRghoKKFrJw5MUAAuxOaU0ZWwo50
fE84NFzGWzYI3qN8TrCBTn1OVQc62ccinrrmw4ymjSJMwVL8si2Qspe8/Lnyo1HlN9R13MZo5X+p
lMoNt0oHooUwhi2YSfdF+iQI2vd8oiV8IEOwA8vkJh1faop7ULW7lunXcBmpiJEitMTqX/xl2ihf
G/X+JvKBxo0jjPe59M/ww3W6OHqDRNCmoZBIYavzEimM6Z7X0VhvVFklIpzVG0uPPkfEivqx/lII
Swenr7pUABofpYcn9wyZEpHrqx/UZB66Njnh6EGxhxZka6wjPDvVKax6UBqC8tyLzYYu/uYHq9uB
XkcOg7n0W7er3jhIk/HHq374YzDg6szFXZpxR8mXYvBDBJcP4QunvoBHTHFmmeNDRIcFcbrhK0C/
R/LHOgPe4VGpoWBWV9wqiq13MBX+w6rKu1Ub/XabYhMUDEigtPoog0VEGbUe7QbRYYLEEv+gYgOe
pPpdvug7vcVcjnzRdzrprBheFueinDC0qeOQEsYC4RO6fb6YrWVuSsvbX19T2Nt5eos9KImF4mnm
YUvTST3cuqm7Hqz6yAZNyg48qmd4pPpBgf84dhFDbOhVpbTt1KXurvJugQpQ3Lruy6dzNByZW/Gi
cGa0mk/6hGHSqz75I62Zv5D+bu/vRarRch8H3bXfUp8iFrRXL0JaUD13nrVF+UNZbVJBVb2r+EhH
MwKvcuvEnS4pifyDQyQEEQsk1eav6aTNMXPkyg1mT69qQSCHo3BNla4n99lEOyjeBYU19Cr7MbJT
J80RDWeskmT4ghL+nbjPnFKiDjpTBwVXP2BHyPRQdYbu1GegRcvA65Sya+YHnb0ErNqlf0Wy7yTo
uQJqSjfqlVehSlp3L13DmI/Am54mSnXkPFKnw8IVi5/I1BTVci/6FuuxamsMnr2uvqf17F7ZS1FQ
fqm3btbtDAbBo2BsnCl/2Nae/2GsCPLX4zFmkOGuarNTNIIzTYLlzFl23bFHpntUx0gfkURCunkB
iOcYQUo+SZ+tPlmOFI9Jtl2mI/q2AD/WKMcPz7/sKWLcOhfe1oXb2Bse5axENeF7ws2ri0FVGzD3
frLTJbB8KKj3mKhMLzBPp/hTNIk7yTXLk2RZiFJVvSjQx3fjkImm+RjSmVNROSKGL2lBRscQm1Bl
NnbQ2BTXsiyXWU0dcSqwwV5lpU+4oFchYT6U3R9Md+Tqqgn+kwn29xrxZhzDUDyRcq4FIUccjrI3
Vq8ErV2cGWI+KWbDcs0qfWQx/2PpvLYiV5Yg+kVaS76kV9o7oIHGvWgxzCBvSyX39XcX576cOTNA
I1OVlRkZGcFfohwBbcxdf7Fry3RNCvlDyPsXy9bN4RwPDNarkfZBvMmlH92Z2UU3WFhiuS83sqGp
wj7jgeh/1e+QRJ+nIf36d+51bFuhS2IuRd967v/WGmm2bEKa4Sn+jjw004++Oba4orSbn/TEpCXD
Q9qUE+YWElZfxbwgxGIgUc/S+frIU6pH7FNY2h0nhZbsqrLgQK3w/5jiefHHZL5xXzwNF7EdKgfe
gh6HAEZvm++BH40ahwdrXWUbQQLHMC/8rrCa6BT4IeGJH+Yd6p2p29i8M8qw/zIXwOCIAg7YL/PL
L5ctozup+vnq0F7pSWHQuhy33TJDv9beQ5Rt4hSrzneI+Cy8samB7xZ5bC3tOAcy1zCeQpdC5s8T
CZPeBEtDpWTDAcwKcYWrnIvkVeVCHsNKnTg2fBAO7kqPbOpyUhNnNR08LaFjhClPPWRstmli2OUh
viuj89TEzSMHsGkN705hMazQUBoO1QtmDlCLRuwTYwhUafq3QZwCjtdIRWikG0YouVgPAzFGGIyD
qBvOxDFuqHWMgmyQU692PdbvjAMlw57gJUhjNI671dW7S0AwWsPYF72BWzW6Hnqfosl+iktcI+UP
HKxrUogD7/3VJ7rpLYFa+6nnJWuo1hrDs+4YuCWgSzfUh9iVRyVC+nC1c4yxwwhS6zsuubclQlzF
eZQ9Akpp7wHUxSGtmCywjtXoXQLg9TmZ6xdsbuC/peMfvZk7b4I6FmfDRV+yltrxKDEZqmOimoVZ
zQ6ykjFVZRnhwlPYbbru3eWCSA5jSEE4MQ/v3NoasezYGYFaILv3prriGbJxZ9xzxzj5lyE6+AUc
6e3dCCow/i5r2khwIyL/2NEp8qT16XNK6MLZtlNjh852v7ImoJulnS7I/j5oUGss8CXMUk7Q2A/H
VdhpS4IFoii5ybREz3gN/ygltimiUgRiJEPn3TQZf1VYiztBqNY/ITgmcabY0rSgJ1aaCBdV3qtn
y6fZxNSgZ4hpZYWYX+C8OZYBBGezeHGM4EApBtEHiCpLcoz8ajqmZswk1Rj+ZHZz/sXJ2VXBlG/z
yoaVPsB6b/cj46sIAOJsYAQhlVNyNBeMi1Ls+NoKm+g5ucY4cKyaZHgOE0JP5dlbivkdOu1wve04
By6fL0luQuOw8ltF0J69cuvCuMsGl71IonxhtvTQd5mzSlPBID09V2B7YjIT8hqYkC2oiwCkIvqh
Y3rX5kMIPg7xnS4w6hQkrhC3W1R6yAdMhphAtn/RNJ3YzxzWgNA6mfMHBWgdinPb05DOXT0skPIx
jW+/Eb80f0r/RIefQTrMWzHY97q7R8tQRfF2gYKio4TJ2L2mj2vemSAx16A+qr8obm41MKYw4PDD
QxAEa60hotz2rcuQA4IWY5Cv8yszaeH27RPPB4bdiD05U79MBuloioTeSZc7tjM90lToovq8aMZG
+wuma/bx4m8VUxwgYRbOCHKx8OUcfhO/yvN2urFpTuKclWq9AMlp3r8cw9+sVePjup+OlQTvguFA
XgHka7Lj6qyoU8mBqGJ4EL9Qn2/oR6+Be/0HiYnbfHTwNfNpBh6Cak8xCeS5cpt4D+g0wc7XTSvu
IYpIJdAPh+/Os8VXgnuOFoy/Bhtv3Ma7yuxU8yXNlg2rV1daGyhyDVRCSSLAJRBzKw+6C0qBFgUm
n+6GE9Y/wM66CZb+SSlrNDJKdpjBo02b+BMTY93MYIU0nGM8M0K+rqs1KKWroIUBS+e/ZAxBpC04
6zYG6QW75bf9otkwcVS2qVvnkmm5kwwW0H/cI80UpskYaZpPciU7iSh1Cl61RbWkebx6DVE+UPP+
aAqPPlP1qmU0Nf0GG0owASHFDMEgfO5VwyjCH/4mEDos1+S+LkIM/0ifTrpo1Ic96n0rnwPAj6ad
PpQ4MDRoXZGzLXmJcAv3rqsLXaSyW6hvjbh8zI36mMwdPkREkVx9R7jp+UyvcC06VPKNkJb4C0+4
sZCESAzqeoYxiPN0fdt6fB7g/8ofnV3qEliXuHqXaXyPKyiy8RcDoG7T/dx5WS6LD+FhnjdN4j7w
T3lY7ZNCobbkt6C6ZC5qNk5hHOtp3DeMI465Z6/DzvnUitjbQKnTXNqvnatw38GvzkduwIxfMjP+
Q1h+1ThEL9Uax1icZWwss1LDibceU/xrh/g2mO1bas+fHntGwlxEhp/db/5wnkGa93/XjtTg7WjZ
zz2BGqeYW9T3RxWnl7pkhltftyGLW5qPV0swqGtV1X2sOvXUS3GCAfbK3kGPSJYfosANUjgoW6Z/
dZ43pP2jiEomjSJ7Nxbp1ogA9NECjz35k0w14m3DyBUTMKRITYw72oPnYOuDhOKjJoDJkjFp32Y1
NchA2LXHkQ4qYjMvTuZ6mYLoHQnz8i5tp71OSAwbmZbGsreTg41gIqq+h6tiPhDPg1uuNyTV1lxL
1kDg57sBwOQJq6DXzEDbDPFU8w67IrHpdQshWJ4oN9HzgcYb5NY/IRH9qmMPVivXOxuZe4c/wllU
olxXOcugD3JwA4Pjx0GLJICTtNj3Ou7O2bBuAu+I28DK6dpnlCvefiFBDL2cxWcoo4SYPs8vwk/l
nTAM7BMXm4Cvdd4yQphzHtt6l3jZFuES9y7x5glRGHc6RmNpHkcCL4Aq9FY64K6dHQZG1lYOHkt1
E3OlNWxvM2J342vZVzGTF0G9CcAmaofOdq9iRJXCnS+No53b5yCsL7Us3m3K41b4DD57eMZb3gGY
a4VK+GOXB4DI5QTjVV4S5R70n1XdA09S6QbROaink9NX4coeKwaVQIGHCbKrHR2nEO5+6hxytnFX
oW3hU+mSsQ6orDRkuX5Br5FTYwH1UIV/QtRyL+aWHrkabnM/A9cEew/AibntSxDEb/5gIpzTteXG
ydpdJJK/9FjvOys6yKo/z2LZW45N0yvcLH13THrFc4oxwFnuDWBnEpQHTOT3MrEH+CIGbLSOoCtQ
KHbmU+mjU+RZz3FgnwTib0nQthuZIFrjDvhoBVj26KisX2QSwis3MZoi7sygCMafms6V20HrVO50
SOSyncDoDbaVRbMCC95LhN5cTwlRMh5Nv4wxFWDoWuHJhvi3YMxeuvF1GaJbU5zhccoS3EBQLjrd
E4jypXUVfYDhkBY1vSjkXzACUkfP9p4ot60Y20MX2xynveBr+G2ZrNVhbE+YGTInmKhPmbS4ETHQ
S1rlNnA0uqRBIDI6WNnDoAuSNtp38bRa4v4dxmF9N/A2rBm+5lDgmyznY4hjjjEW956f/XCw01Vl
JFY3ZqzC3JWMuZn1fI6sBS/5vvrXjfGyi3hSosw0NBDdlGu3a9tlqtVJ8Kdv8V2qBvUvL4dHvTSb
Kb+GjR9/aha0blRN9FhXedo+W01K0IF12dvf6GcdsyjbIePHKKdPokr5pRdRMaXWvvSZ35Kx6XLA
W/9Uad5aDn9HFS8LDc6+Dl4kgTONUNTomVDVRktNAy5jl/kJx72XGI8bDSTqGsxyYONAN9WpGUre
eEHT4p3TzVzid696euY4tRuWwoMVDz2d8RSGI9dNbL1r4B+rAlwDE39Y2U7xdzSdYqt/dzlY8apy
fH1n2OTa3FqUQq4foRXUorBXUsXDW9MxNev0JfISpdwPwjtbfg0/Ubjd1q8R0c7BiVtQrJDkC0gZ
fbbFUbskb+RG+d5Jh9d88R91r+n35dKfQelrVYwdzBOKKi8qjhPWL5sujZJtCOYQud1RoVy3cSj1
7yYbJZ+53y+u8E7TgOyImKNvXUsEU2FtImmrbW0PtxjXYmS+ob11BoDhyAupR5dzB8ggmXGtHePD
QGXqLki+TON3qoLHuoZz2+UVuC1GOit9pNRmcNGvvTM9hu6jtzRf/iD+yhIe5n0a5HCAlD+u0sFi
Gqy1ewgm0fI36nAK1z1KZZc3vetHUT1SO6H8MAQPobDCTeion2yuW4RD7FHQ1MfkMEU28Z/O5Xw7
mA4lTluIUGYnL223QT8chkFDlz0vEBdqmJ+TZKvh3AIcDvBhCxp96a0xa7IVcMCNXfRAUrILJ3MV
GtHs7QMxWChKdm6rG5GY8OD92MYPYkFDpeBAMjv/QBcdjIOnu+0MuQ39ACJqYGH9N/f2Os/KW98F
5ZoCSy+FbWrwIUug0j+e7Rgf4JBmt8H+NUMWIWB4h/DVWgHUCnC4rkWIF3NqXujApAS/k2W3qwhO
Jrc80hIWcxLcuTMHL8JSQFdt+jIloWYVTHdJ6twX3XC1BgzkuuaRmZ+bES3rKUanuh1eW+VAW3U2
iVcZd4YfUAAN2b84AyLX7fCSQbz3Wv7AHUd2edvDQKKfPdOlJQjcWYwrpzL/8gUCQmSv+RhAQWUa
wMhT3U1idVZ69kSKDGkBqGc2mz6Tzo/VcEqTktUl8hEqeYYSo2+mSG9FBiigquQunsBCRl0luWqr
PNpQVY0wkX1Iy/ZixHidJM6R7taDH6GbhSwTo4lJDfvIQvA7fBvH+h6zQQjpEGM8Z78E9THr4Mob
/ipia9cRsAOZfc0CpS979UKDfY90IZfhkA43nXnEb2SVoGxSqTZ56A3XuVXSgZOdTtu2cBjERdIz
7GqTOfyt7NSWP5aRvox+1jmNx66qV2XQptuhDrD5LKx4g37rS4cD9LMM4dNL0A4Z0CU1mhndh9Hd
WJmTbHzjEnUF9QtZUuceJKqfhfOcOzlRlKZhS+lfIBE2jc98B6rgzN87sLyqx8l69xf1zXXUWMay
iVZuqh58HiVTPOWDZQFEmTkyJw6OMdGmadDN96GHtxTtsfMtnMc6sVZz0zyWMtxV8KF5n5WdU28S
Gge7OHsGlQ+1iS0fi2belSE1aPU+8Ju85U3ixwV/AeUbxVsWlwVVUb/DCQANytK19tWIPyhWhayA
Xa3s3SJRsjIQHMyQaVzKVdM9LWW2F7r+mC9tSCYt0Bjbjs23vnn+mLz7MDMfeuyAIwyg8xHNFaCp
npqz9F5Dc9xnXnEKjIrZgxKvVM/Uhu/uv7klh8Q9OSYm4qt6cjBgVLVYddZtIlJJrzvP4UxwS7ax
P2wM5lljw0LnBqFdezmlzrLF+AZTmvnOa3pcLbUMLOqCzj5PD9PQHXM5g5M03zJM3Y1p1BvamY+h
9HcE599HwxV20J20TmhrEakLOLzGreFQ99LHqByfM3/f1xevczc9qaCVY2YX62mp+U4BoCcj6RG4
DacgjCx/HTYWKwAn5gDf66gRN3MwaG9kfxWcvcGsro3VbhUSfXeF8zRHE/6CSvwtavqfgnzORNKN
FF+gZe7hkxpxvyYzWJy2d20Ur+YWNTp74xLRbdrRep30y7zjpTRaYj6htYCjeaXYgL16wxF929gZ
0rJ4XCrqd38FCkjOvzDYkiP2Ch0ZtXK0Zjvr2x50YfNZBiQtYQmEk7i7ZuhuJN2fVD1M5S2bHEPb
MHqpMoGuYfUVDzGQqxaL7FasSSMctktUsOdpqmTILIN4GzV6EWjrTYJY+xwAYmLPMbTMDtHY4LG2
ebLre3Ac33komqliIclmH2V08HvrSkfic5rHYoP7xXuv0zRReafEYLBuiZiEjq9TnjDkLcDGObPs
+uAm7rXM8o9aiE2OoJ/njEeMPjaych+Xsdo1Ci97fCdzLzyOUf5iYxg/d+kqnxug5XbTCRKM2nxO
enMXN/JQWJoWOew8pS65GT/hZywZ7LdpBw9pvM0Dh0WuRSlaKlEYihNHjARlk6gtGaZFT2he21mW
w5mDryG6w2IGpzKwkDpjyI22HsuWAXHq+NWUVIeinc9O5JZUvwujwuNbkARbbBEPXg47SavqINNu
7Dvw34AyFqteYJxWnmKmVPow8HaN5b81M0I3CO5vwsG89LTtNvHYfpetX2+tCr8FJ78fY5s6O9/J
NIZVqmoapcCRdgn9LhuW8E6AgyveEiNfa8fv3icAM1S3v+a2Q8vAXKPQ+Ra35VXG1rjyBqZgXa6v
b/eZ730j7Pzlcle05jeZ1R5DlW5M1oUhrS8Usj8R09+MSbw12Tt3c2BcSizCJ15CSLfdzY2dm5f3
MhMoMoJDhSXbPo/pCKWrxaq3qrevQdAjOFoxW8yrT6f8VhrWv87zj6mWRW996xHomE0V7boouzck
4c0r5ve4tTMMSBFxLTGQrwsmR8vkpxNfiWUyoiNmLCFgxLrVeLaD+LxEHIpTnzAyITuMhhHpbB8h
kNRgW4BRAh5jVJGL2eFEQCuG+KYM7ablBcbOnlBYsPBqDqi2IIxka3sKXlwJ46Q35amDiCBcDZbw
Bl27hNA6+ExxtmbxZuX5SC2MPvBHoBYPuyiZHXvPbKEuhNe+re6dpAt2hWPf287ytcQzOsrJmkWS
5i7t/T3n0BL2AKsMSMuH0jDeUT2HN/m6DAaj2t/04bZ8t76JJP9j09AIrCeLKKP/ZZl8NI36Pzkv
bipIP/I/bFPL0Hp8LOvOIuuFzAyDqvnOxFMvwOs5KTLniW/TPxxT0Bjw4gg6hR5vE5vFBLLb0uaA
6kpLAnWaOf/SC5rjNJxyfUgbaA050tr16GUwln0YEAzk8zh3RlVsezffl5wm/Fg5tZoqiaToxaSv
FTVMAtYcolyCr+i0Id7jPA2tDY57KM3XuINGTPKWTVvCD+e1Qi8zDMCzxM3AjEbVIP3+XofcBoib
eRCeIjleCgGRtgVyOvSCvXsu9L+rGThtfWpIHjEz7SvrF2A68ij48kiuMsJUjjIafcHBnLg8fks5
sfhhn0fnlsaeT7cw7NZDGz2mU8UJRetocTYzD46PKKRYLW0G2BVnNxG5fytqgtAwDxN+rz2utkqZ
xznqrq720E6t586rHjrbOQAcv/qlyedH86dFi3Dy2S60TM76t/ixeV2a5VLn8hq65U0o6AEcUxYF
NbaX9kM38BwlCYjRZt80bNNVgPX6yjdVdUgWnlE8LAxZFP3rnIIgh22yTyoIYZYBvQLVzB6Dwjth
TS8VlrHMkE3NunUyJh0NkqWgmtYzztqMTTIixLPXO5obOEeR/GyXkruN0t3SIUmA7TUa26MeNch/
DKsMTk3j4OqeRj8lwmpMjbEz8tp88RzEk60ifWCMgJDVtU/TggGyMa2yxDiGUfphTfqsj9MXMRaP
eMZ/0Z3eUory/nADibWEkFFDK/CuWU2tHtYS+XiHbpBUyb0OcV4sv1JZnQe4oz41mrOofwX+unOU
0WCGtQzYv/QTXa0FkmGzVUl0chp7rc99/fNp6qKShq72uEQbX0AgHGlZpJALkj66oYxy7eZmE3ru
0Ta7PagC5tECEXqGJP1yV3awacIQYus0r9PWguVp/OjoGwE79K5/L+jiIJu5a5fpyDNcoy/5uYyl
w3w01JeWLsQMnu7G58jwN1WmtXTFC+ZwayQ7D3EJWIb1F4KX6iNo1LVuktNAR5ZiBdSytJ/aLnrU
Swat0qOTaqmz/gCMsdbbMI2CXSM8UkIWMl7ccWysXPK2ooTlZGev/z3LqtrbqYTvNpPCwrSOzXO8
dDtMzf7qcCUgWS1mspopIkxyCWC7l0CNFiqkebbNRkYxHHm1Ci+4Swz1Hi3pl5+oDxwOr23v07Af
z72K7lgfqDG0FBb2NitGRNpi+LWxtZVcLGUUxjpOe8Vt/NoopEacad5XS0oz2CmJxg2FCdnTgvms
5fQoBftwLr3I2flZ85FjEm97WHTX2XQUrXULanPjmATkEKLabJ+MhqTENK5jiTEHjx1LZXkV7GZf
opIa1T9wntZRU15Emh7xewfvVueIDVCTmOgX3cFYdBZj1Ug+wFGgq7wouE6S9hEUrzRCFmnYRFX9
TLYFy4FSY3ZPHvHHzmEVO8Z5yOXTMhqbdIgOecOk6mD/jc3oyWRihEnW8p4G/AXqEhSn+X3O5c7o
/KMRO48piEOSNBrz05AAA9NeebY4pJuGDWpHqC1Bm7PnGAml4FJwGHSucY16459ht1flFC+J5Xzq
T1GcYASFewcZgxnV1zs4/FpxQOs7yQTZvmEPGrzP5pAKIbjBuIdOQL/7Tq+OuaJduoj3pEBQw2+v
zUyw0cec0fTHYlYHWKuQ1Jnjq6YaKzVEwyy6JGn/MqjuNcwYeHUA0kzjol9QMwceIFi/65L6C0e9
5m7JhusUjRfczT+jpKfiWo5D5N2N2E2nIY4fQbIyQKLI0PbGxEzqtDCOGbxFJKqyCljB7V7hkJHl
GAYG6Zhs8mJ+Mil4C6GOJTbaXteJlZW119wECSfYzhFaqDYdyr5DKwA+ui/2cWn88+KRhEZ8pzRq
V5Ztstrq5fj7sFzqB72oheeC0to3G8MOa/RuPW7aaO8257bVKkJ0QZl6CD4HTCZCUqR6nnaqM7Xj
xbLTz7o0jZtTFCNm7u2HDzcTr89dPqWkt7C6OJA940J+kNGZUFD+cI2JiSwz5VfnUikEDGextkzr
faQqo9TwYORTxa31ieVxBd0yrTnlCvN1mh9C62mZ62NMJkfSFm/4YD4QfV5d/ZgFrJX0oJMVfm1O
OydhROBOMFztMeTD98Irv2C1AKMk2iwxpfRDS+FNybqwAMkIQlZ+PTz5QblNo+wYLjHSgDZNJfTP
zB+9i7A05lJpB8BgCWDRvHDIS+pdLD8KsgTXSP+YEFKmiQ3XIXfAAYT/y9A/c9DqPdTjRTH2zj03
WhbRHcf84BAhSIf8dFpThOI+ba30ftA/br7y35T6J/9DCsXPcF+YEK16dBorauCeerDN/S3nPJ/f
E3i4Sb6tqasH/uAv4EArTmZDs65QriJpWGR1mZADV+qVa2/JYyTlh050BdUQOIXzRHm/r/OfwX2Q
3se0PPI5QYkD3VSuuQDVW1ialAf6ZH953B4Yn36K+keRtwNV9QjnHXwLkp/QtdY9tgizhemjdXSp
P/SlpIO/zhoEuqnwcueUk4rP5LR8BBeYtP3GQTIimP8kEBR665YpFBwD+GiDtRlsdQCdW5Hclch6
dz2clmkbWV+F9aAK0IPlL2W8XhTNd5Vj1OG0zy22eby/qYSnxPUzoJ++ce+sKn3rTf7TQk3mK0xc
rtPGvpM8FI1OKGw64+SZb+BhDnRR+cMnheSNDBRRimjfGM4HZcYqCaJV0qNLWDIJ8YJWAGEMeQnj
s3Qg6Co2BB35bhdN/FpeeAlUMahXXhqLGltwCJP/3OEtr17pVq0UL9IHCMpbsan6K7kv38hLmDjS
fG3g8oLM3DrokZPy93P0TKTXKSSR9ff1VyvZfZCR0iHCIEDCaGGoIv6WgMeknWZ0htx7wF/30wht
nYjy4UU76dQ3Fu4zvIWVXoO/t2xeFgZhDQhoJJ0WxJBWaVpuvxM5AkjWjSbCMRY1EsWXbPZPSTs+
GRPEeq6jcb0XgBFagOOHMXznpPn6EY6oBXVP/y1O3oGn2KC+dZTGTxnsyIV7m+nV4MQbcpMELZwQ
K6R0z3dO7jf/zR1GnfWe5azS1YOEqtn40bpD9jrTmyz9hcTCYHrtClrZVNopp21IRd5U3l7W0TnU
fBRWqpxWAXMkuFniMvPOcsldsEq5vLEquT6dKLkMxXkjLFtqgdZWJx2LQvRcUIOH/eiu7cVeq1YL
itYoo2rqH2+SndT4f3lvuGPgWfY6COcUqRDKB0MmuQlYJlfL2B3a3tTxTmf9OqCCzOgf5y4Up0sY
Hub6wruSg7gvJkpwGa7LsrnyohOzOvGHaxbIQl54gb9rFpskI2y/2zy8BhGNJzP6GihzjWk+B8a4
8aN8r2/QxrXcUOVVX6beupRaXARtRVhPJJLOUgKTUBG4oTxVsXlD/NiVX0uEpOgji3hCJSxEltiF
uR7awB/ULTpisISCaqeRI+ia7A/9f90MpVe98rWJnIuFxKqoiWwdk5c6QPIvOrvjU3+fGV/RkfQX
0IQCOW0ZBF7/Bq7kB14UXebfetMA1uupaLlqvRf5dF0rMeToMZ2jv10v95BRRVm+LYiXsyv9pj7w
sXpL8TcencCtD7BB4y6VF1/aPr+oKme8oSOxF4tQtAld5ZiAjyP9Vno9wmeetm0ALPPTgni7EYUM
S9mkxHH1UYzJ/JDX5UuRI5UhxH1Icg2T+KeJ88cU2acdMvJnHdSbsmL1lB3hwRsvhp91tI9Qnsrb
sN9NxtQeEp+HK12bESbEF8gwH0cnvA4xIoSACHdVh762DaUgSNBusAy+Ly7S89IxXVP4fLhtpt/+
POJ6LGpGMAcNICKoHzqYppXZR9f3D7RS1gjB6Mk75vVRec0m80oiss+Haocq985w523Wz5vYZp6k
j5fLzEh2CT+rrXEmriAetxGd+vHUOWSIUwysmRwxN+MMe2Sl0J06NpPxGhU2VehZEe9mWGh1MsFX
giITnXFt3bXS+OodoH3XCndeka4Vy4K3btc0Kn3OFSs6GgwVjixGx8QJbQm3uvTtgAHcJAD0O08M
iDp0+5Esae+XPgAa6c5NzgwPAF8OLsHJ5wFhj+Y/E9przeaNnydFf4/g3hPkYVisG9XQqfcQ2f2u
LBj+Lu1A98eqw7URxRdLDjtLvFqJ/k3J8hXQz3WH4MDfCifbVNCF+szf9WxZrPvgjjCm5nYbl/VY
hdnZYPima5x7y4e231IpgwPNMS4CLEzIb5uS39jjtcPqlEAbnIMVyCrM/nURmtRnJJPRmcsvhvtk
9nd6n7jLmyL1pCYi9MCF+X0MXppfsB7WSQPZDFtjIcMvcCBFv4JBMnUEuqcHfxZzSj49ssLsa1/D
OgICSMgL8ASFIMhkfqvLOEgB0cHL0lUdvk0kVdwsPyvrR325EslqR9hntRTbJdAIMvYiIRMh9aND
gVDlPwlHKLH5yGrwmPlIi4ayQexmQ/0BcEObwIYDE1JxptDE4D6E5R5/9ZVbBgC0mDW3HOe0omkk
VMbR49XU5bTDcXdVcoYUpOQck2gwMHBAE560YSRshvMfmaLsnXybPOq6oE8ZvsWYaGkrcKKKoOkw
/R49LD/9pvgtLu827JElny/cnn6YPNtgPKc1h3sRq3Gn+lBCIY5dVEYiRF2VNT/iOtasEsfNdxUY
7T61E7UdmnyXTfduZa7zpnqCQLXp5stEplnIZi3yT1INaw5WQw7bFhB03gMTtY4D+3P4E7bzT+KH
GxYg96yzpbiDLKqSC5nslS0KfwDQzKCFZ4zjASczsvAEqmU9C0i7rBcRy7/cj16zlvuC58Wd77bo
bVmjc5c0I5rFxUV/nj5qZOfQLQz3pLr6xG/Ayv1s2hiTc3QWb+2iF2a6zU5vKtYdnyoEh0cco+Fh
P4VSPEO+PGreZlciMxVsRJWfcbSFLNBvyEMk4/js5ZE5s5Ylh9s37dE8p4cizrXnvnP2L/DyTK1w
mH/EFAWuyo+SLWBHw5EBExK9YFVwHsFpES86dvSUS6Vjruf6xmviA9QCvSFYdph9rVKPXgZN2aTr
zgXZNgzW4zIzlzfB/+d2bQd0l9ei32xqrksCtMPElv7MbkQ1z0FeGAcfve7SPudRf8eu0FGrg65T
MveS9sG5DN0XGS/BphybdxYUb5NHZ7LFqAUEB2XmpC+c9tpp2ghPC0tV55p9HZ+EgCFB8ckRxHQZ
BLvaMaDqR18T6QJtm71qbkODxBrPxXrnLB/I43Xe4HGdwIH2TA+GjMNBuAfG5WFw+nt7xg3HdHTw
Qc/dQyu74vc6iOONP0mnEyCBj4H5o6Ju18/NPkmPtJXPS5+eC3ZQzwCfxSOhuEUo3n2t+xYd0EHn
hvpQEYQoSKLbDo83CKcfNvOaWftUUHJY7lFaOiPofJ0kJRQBzTC8pcV4sMtv13nnSxOTyzqO6mii
I7rI+oN+i7wX/S4wD+R/EV4hqSZN4LZZYoTpII+OtL7mlK1aisPAeGBhlhsTbnXTjQ98N486GBTC
oPix1OKl7gFNPLxlLLySJJ5ZzrxmgvBXy4Iv/X6w9wtp6GBgcjiQhCDnN52JnEddQNlFgMiif3Dr
N31lyXRiU/YIs/0qcRr3w8xpJkOMPoELAj13XV+yWt2n2AtH8/BZ+NRDbTsygOZF73Yp/iiy9ALr
otw8JoQevxv/0KJM7f6kmqxZlSG6M+AjUN+grVW9zqoS2gW1jM5u3+9YdWNAAUpT1XWZBOWpJWzD
kM7lxJhkaDlHuyNLSZb7cJyBc2FBm+YONP/KpOeaH09af6fvpYd94AYvOeMkLg10k8Ag+je8z1zY
Uh209LY+zC08IycABMrL4G0e2hepgmvWZmuHXx5EyzZYxI64CQ8qKtY0Xi5+6jBG9u3YzCNLNIHM
Z4N0HFB9N7YM2DVwGWkIujT4dBYT45AUZ+qMD9edDivMBqx6oFmTYetoyjlS/Md4yIGWny24oan8
DhaYm/TJqIQUqRk9i4Mn8q1+EKR5mZ3c58N94wfTinIVSpX1SIVs0lL1YzfeMOi3FnG3C7pPvb3Z
RVNnrXRcsll8nLBxjoCAd98n2BTk4qduhs+OAjqvMthQy3Sq2JohlQ8NSRZlMXdPLhhS3D+30OeH
6R+UD9jxA8YatOa6T12G8H0OiTUhjchKYkLVlS64CzZyp6OeGdjHTDMck+iZpMIlQ9UFC8wb6g5/
+sjV0a98SLURjMkcL0ZcL2GaPLsRhAlKF31QLQC4HT+UAxcU1WtKlTMSsZoO7oRhmrwY/+oyEaMj
uDuKH9n5267t/rIjmSTU5V6CW7iZhBeVwsHvzDNHSjHJ3Ujnka9adrxOKlwvkmfcRVcaihijYV/V
2UK2XG30650xNtDVf5kMFwobwT6s5sMgUQwep3LnaIIdL02nB2H9SiWEZr69H5d0Z9GAScV/eWDD
hCmUI/iUlRLfBg1VXQ0Mnn3jON0vpIgcjHqXkppbc/biG/9G629YuG+p8yRoMROhdH9p5j3oTFtv
6tjsmeMiimPyxrgUKYfN2FhRlODVmGi0T6ax82iXEg86xzj6Pfn4E473D0YRMqXRwdSpYWPnh6r+
WRpjJex4B4pLb5/1RxXP3Rru/0g6s+VGdS0MPxFVDALEbTzbSZx56Bsq6XQAMY8Cnv582udmp7p3
27EBSWv96x/6S5iTxkpECK0GN6CB08OPiLkPRoCarT7GuNMp/5ojxk/1zvM+qBUp2iwsk6cK71i+
tOl+rWn45FuYoiotPxiT7uow2fbBt9n80UuO+AkHjYEK8eviS3N6cLeC2TlS4KCpYszePfXszJbA
L6wcdyye0qIl5EEk2+rG5mwzCyKRH06Ub0pLoW/1XwJquRghhE+bzzrj2xxg4u24q6wS14ZTCMMe
ye61t+frst6iYniOwGfMNsRycnr/3hy6IDKRleyT3gX9Xw8jBnZB8h5bghDj7JAA6swgqTlDfrMA
eQIo1MwjbHAdYlose9mbM5qM2bseLZEmDJD8BGpFylw2emsODuYpbssw2YnmX2ZZnxNWOEXh/kyO
9+qt1Xlw1+fWK19bmnguBe+8wn0rhwYyEQgxpHcmgSNuIFbyvBrPjBhkNsuNwA11kksyJvPhcnoa
kmC9cTVpFGB9pbd+ZusfaLW7kfcfnel+zF48s9Sn9QtOaXOj2Ww90CtZ4luTsLtlnY3jJJNFbzkp
hCKm2I599wZj0xet9Ls9+/9ieJdsYM98yrD8GurxOUky7Afq7t0UvKufXU1BsuTji3n6deEcIH4+
Q0bod1Y073goTAk7NdgDjaQOYJRviiu7dl/MNjwmV055zC43RYvGgeMT1MC3xL3WIEychz2nekUC
QMRFNWWV67sPYV0/AkmOhI8yGwNl7vTIaLEZ2KSbf1NGTuL6UGfVKSbPU3L0hOPHOtZ/YAnh1E/8
TojMqp+wwq6hg8vIO8uoAl+C/5Mwo1urTS0FihHkINqd2U/K4GIv2T11QXlYBxt63nxqy/Fs18Yl
y/+OBFLadDqFoAmUI9C9aK9rDB62K3zugeXZVvVtmsA9ahOWdbY+2pF+p1IgtYysY28Jx52sSvqA
kj2OkNkbU1CZ3XlI1bwN8ew+1xxfzOibgqBWBm47x2GRdRnjN8Qb1DcQ8wEaFyY+XAw/o492Sufe
tdcPy874xQv8cw0YrTv9p8txY9E+g1Y1tBvTnooc3tPQ8zBkEZIrWmhMyuM98xBcpslhiLrpEGdg
N7G28eEujcwejavMW2q4YNnZdUG32SWw4IbyVy+EkFOzuDOSDD3vnXV0tmlTvsRU/46av3XQvJpG
qiFbaIqg73vxiKgUhJ5SUR8YZ+AshTGDDw2uVeLiNutrHbpwwOFsF1iFJE10TzRjvYVPlt5Z2Trf
mCrfzB+6yT+a8lEPAqrr9Bj68ChmweEn+j9ONX8Tjvi3duuHpIu3Wc1FzHPMNKYEbrt3zuMJGNTH
2rEY6QwFcnPTE/Yg/EyV8G7warhYy5KddauMSXOBqQWb6dBFhNz5LKO5tT5bSz93XQcUEFXUoX5/
T5g0RrbWGh9EJ1nfkFTwVEfsJP8T8yChZn6LKVG+q6FDa6+qb5YMRlhadA9hNO+HsHkac2JCunkd
L56Vbdt+xrKhel6FrWDqpdFD3BpPjhXhb+X0YrOUWCZYQ/vaM64FpHN3mZfe2Ym68IjdeR2+W2t6
u2TTb2cvf6JsuZjHFT7OftQxpK+UA0RnEgnSHF2dOf5NYySE8EvDm0J422CeoOgQac8sDH8NksJt
uNSDImFlVDhsQ5zb+1m93uDAyhAocCFRLNVnNwVM8Ba5w48BXtJq/2kDKnxtrV+eXUCkEFCKCu3L
bSAZYbdVeg1l/NUU5KTb1pPPQeJS09QR4QhNGN0tJcdtSPp8tJBXHMJLRCt40BwMU8zbDVIgemUW
XdnehRCdrWQp2ra+HTPUQwlYsCPWaOdYzNMTWTfH2odokVL5MIn/MNtPuHbPNSBJYk3cVxfTS4ia
N4UPrat2uKTBNcGqGqo7nmyalRbogURBqFZJ8GDQBdl1J7fPbx1l3QachmZN5XUIaYkeNpHq1beX
q1/izOIlc3bJ66C/QNMOHzCyxi2NznZVbvIYBT4SdhjkiV6QRbc9fAJluJuFKcTgFALYMSiFJDvh
LuCPiwMWCSmtS6ZNM4EmTUzIxpVYzlXGT3QGt4hbtus6ErruPCWGvTjIPbjMhx2SQddkL8mSvXui
+K3ZaW+Kpm9+VquK8GYPH+ZYOLsm5Cubq1JlbHUUUN4Z7ugtSm4oQMU2Eky9KCzgHL0Ic6IW6iPS
rBkyqvFCG16sqc8hTPcMftmDrSHAxqT/YRh3dtT6nVv6bcYt4LgkNlZZOZYBdQ0bBU5YkbTn0ARm
BAy7Bvq/Xo2GuVJsbU2Rbtz+bW4I5/MqmkvBY2wRClg3w3s0B29FQMMdZIzZ06LYMc167Cs4nDLH
YH4I35SH/7i5oGXesqqtcxXHhCoUzq09ju/kdwX39lLBmXeQ+1vNx2xNf3zlv8eyfYo12TdR/RVR
1giKqG6qWHg2/nO6c+7bfvpNhSvR+kzVf7uuyqcPDpyFmo2tN/Bjciu6udn7oJWbMFr+WnlfHAz4
IyEdOwROerJBENDt+4AkmNLrj2nU3AZyJX69PXi0KHWlrwhQDhgJXZfIvh1BFmaHItHMfgr/RAjU
5wxUEKnkjLrgFpbKtmP4aBdwMhrP5cgZgJVL+xK4GDvJ8a6O3HM4kC03NJ9+SFSQdPXZ7BaV9AkT
g/LdAtKHEq7/2L5a2CPcjLxFtA7fvVrDTUnIBZ4G5Q1TFeLmNAWNHvGIRdtnUHXIKyVkxzXJdr2U
LwGBz7sKGwd4fTN+bDUaJsE+mJFx3ToTHTnuRH0ZmZkELEh8122owv4A1pORDrRmHY6LS066tBmt
RBOuvzZCMNlxHCWZei9ysgdWyiSbLvJmbTk1ux4pS+ft3NHaOHDyGBI9BxKdF9JUMI/HGautIomP
SVI9VLkX3scgzd/BrC5aOI+Tlh0S72o6wVBNNy4sI4KvPxSlcN6ql2Va1BFdoXshs7o/FyGCpX4O
r6ZWWGxkSMUEn37xFnjjU/PSK6YSsoJA13j1ZfHsizUk5xF6/mVU8x3n5n5gmJTMK3OI+ILSmXlj
sSv6cifWip1o2i+FM6A5AKGkFy1EfAvnkyK72Lg2CxKqMxAzHrqJdm+duWM04DqfGrUw3v4QECg8
k1vPX54r9Io3QYqnYxul2WHofdNsd7G+tpOAl+KiLKg0gtQ2NSOoOZePowHC1nm+d0vK1zmd+vfe
67tDOspfvy4+q9IDKpB4J2B/mL5Kp4c549hQYUYW5tZHYwO5GXHx79IkhIWP03xYvKC+CybRv0J/
Bsbn4F2GueMdomQPzUQRiGmv/yw4LIc0TMr7bImza+fIjipTzM6wC4tlvY8zJA3o1tieJWKpyl1x
PGusZeu0ejlOscQQfiCYIXLVyxxmarMMAq58mmDNFnvJbtTpeGwKGV5K7ug5BBCDyZQ3j1GNXko0
0MZFmf1knnL/stvW+0Chz5+7Ht/31rMevKRy99ZQyW1ClDl81aI4J9V91oruJoMuvk0n5tQOYh7f
HQH5EpTZFUKnTT0ncPMjTA4FpIYiZa5a5x4Za61/M7Xu8xjpmr1reSXM8VWjxIP44Pwpc1ZhKNuT
7tWJ8UZwE9TVx1gP75S7xxDjD4bv/R5y1EflK7wX4ACRMC6CixXx9JQIbc+QWJ6UiKhs1baJiPHp
KKXjrrmkU/AYgn7PabOD2PcyZFA3HCSf2Fwdu6KFXAHGH4CG2flzM4bb/9rCFPm32XgMdmlNijge
FnKx9I9lteLE2VgGLhpeZt/7w1N88RHSYLolXfelc7vxW+v5VM8Ef3Spt21HVVfMYueDhL9k9xbW
jg3U9j7MXyKPAb1jsIFc3dfBpDENJhelDu9x58MXMVTVcAxLse/n4uKU1hRtrA7Ny4Qt6cihg396
fw7CMUXWGNF+I1122nobxeFtyC9b2CDG0B6hq2KYTRGQJT10RFQxe1jA1oMfrWzEgYBRBx33EEZj
Xu10CcnNUTRMoXJgz6Z5vNdNkjJt1bgAlX3yjwcPgcMk13Pp1uGdU6KZtmNQwTkVCrVzUw7h3zIN
GRY0qrDxwGqaHMlNmPl3Ws4pbCtCvwJbpVC3uoW1mhuKh6d965L3U8bFn6OYp3Gwj3OGG+s6sU+P
ci9UDxce/Zuks3YkxjOd2k1hBjO++BbsUjKlBFRYheU+QvFuRmqIe3jP2IWCATI/72H+MDWIlmft
b6uIqfKIyZWaUo6WbrswGvsLdKCZylulBviYD0Ntosyt23wu/ii45R6eGGmdPYa29+hjRhDr7pK1
Vn/1rDY7psii69XazT7xwBHqSk/RZblleV8tjn1jch+SPDlPkX3RzfAZImweQJ0paoCdyzrGVL8N
tsKDq22H9aPMQ0qEgb49LLO3HBVcxKHbyuiujdW/VXTPsS2gt1FL2H5wo4sW/Xer0uM6pN9T4rxo
tiF813xCwIL+VIKuCuz3rBDzfSRs3uRDPyz7w2gPD7gXXPUQvWVN/JTUBMno9TBha7RM3fsyrCFV
fhsBNZf36I8+1IyCpJmGTVYs0HwRGsXqZ9Dehi+xLfBNsdrqzcZcBiIsVNrIKzEVhOKjs/hL6+TB
sSBs1mhvlO7+toN/Hf35XooSg57yzvfEO4ALG07pTGflFq+exPVynL9qvM0aZbyA8+cApM4GiUyt
QzyUWL/wS7ka1OCHInZ25mc5EXNVLfZr4EKRkiSSLV50B6WU3EdPU1S6ecw8kM52sCd01/gxruLG
bhGXDUl1I9L6uUzEAX+YXTo2h0g7f3tPVYeAdO4LEtujtbI31Rn620AerTxGr52fhFYelpwLzJUi
AiYpmSwz2CTclJkS93XOUMeQwpljU43n201N84jzlGJYMct1s9ISuv64TXna1mzdTF1z7Nx+C6Uc
nhnmmL1NZT/dxD0WGBxRTq++CkVATjTENxJNbRLQ1I7+Y0e7nOlkB4n94JJDkQn3JML8yWmXXWr/
OngTVAWsn2VGlEUrwt3Gjpm8nqUHSEdiH9oP3RpwZfkwjr5lkPlUVsVHWdBGLeiC8CccErRE+GAt
qt2VGUFgETOKrriz3Pm78OErF96E4qVYqUzmdVfUEBG1Ze/mdkUr7e9B0V9csqJrSHSM9oFhunvZ
crhAfDa5kKimpn2sBAM0Mf6ZLOdez9lTlywnwKBLMfXHoFwoDeIJhXbMDNe8aRkBD5rVqOqLsnMH
2Vn2sVSMouYkvnEZOslEoUwoACta59m3FZ7aLR2pZd8x+n1psuajkSnkD3lOeL79Hsvl1D/QPezN
HRCV89DZPhR+cSds98njZMvX/DNN1+M6y2uHC7Al5+MYBbuiUCeiH0nIxBzABaOrnb8rOY4wPBeG
X7nH4Z11CM6xTygyQKllfpA9OUrh1G/guu6LiUdkGta9ntJ7Eac/2ospBRnsbG1v/iw6tQ0zjRmK
fUmTYJsl+siMBG+XWr8B219mey1364qpcYeh4YbtBzCwbHcToONjQBzIKfWtW89B4D369/FaPKz1
eEvQGZ5KPYVVNhUH4bo4owhgjZa09MZnlldtB8jndqOPgi14yWp8RpyMfJEefm4/IoJGxXn1e/x8
nIh9Iai8Vyvl6LDFUOxGG9H5MBZfYpkfHc9/T6S/te3ktQ3Dv4tvHyLs9M5gH09J4z1ZVS73SXZa
fOPKc/LoFLEPtKCAVxRD8Xslmdpg0mtSBWyaGufNV97WhSwMLfIgMjJcs2Xnd94299Z//ZKuG19c
SZR3NnXbbFwlTnM9nvI0OpUjNmau/5VET36fYuViF4/dIBiHwU6uPvFR+KkH68KnWCeizdsA7x8e
X/5cQh2fHfxlGCOt87i1HI3JMHGejX10Z7jKNHO5Ar9Jc9JE/vuEZpHJBMGx1C9N/SApzdu22/il
2Fl4V3t+RazxT6Jop3G8+M+5bSk52dyHwSrRtk4lJgHjjqqJQlXi2CJ76CZJ87uGBJFbZn22e9ey
Lu08nETuPuc48S3ybRkIXFfvgwIad6ufZnUuNdwcjFPagrwd92BbMP6mpdryvbJaM10IYMh2F4kb
eoLvK6Coo9CpjlO347uMviL9QfUmCfWQkPSLAdu+XASMeBxViQaMHL1xh38jT3HTVLu2pLn3mUfn
i4cLnJ0iUENuay5m5kFmUi1WPd07P2xFbxQPhyJX6N7Le0eD+el44JFP2k2iQHSzbEGJb7SrLD18
6Trzbkxx1y6AtlejBMEv3E+Jh/eIMfmprO8uZhCnY1z7be+E51DNdpr1pyxIDlI1w9ZL2/ZODKj7
svVftg6XBINPc5eH1Xuuh/ApLVtxSdVypxirhXWsNiWPkczqV78D1xuq9iEvJIjNrBgk5Qro2m8E
oYrTc1Z73wIeYtUHBLqXZCM2eg4fBUHLDI0hMbitwNht3eLAtJ3wHXTb/sBkdqtF8tNbMEE9mC/U
iVMDTtwSchevCNrDrVDyNnEUx6SzEOk8ldE2wxXAZ5gvpggQabCh6BdnWTlPVpMy0WRE2A79YzP7
206nr0XWvSVK/LTWRBXquMSTwJW25/ih9+3rFEcF91vcTpNBdMevVUI0AIlAIId0IeQIpkGYS5/B
xzTT78o7BXKfxuFpiOFL9b51HBJ0ylYNeCGeizBEJ+9RFohomm9mjUjRFzWrCUevzAOeCCyEfpFA
rOe9yra5b8tqy3Fdcq3rXVDyohKyIY0hNVlgIZlq0cP5IQWQsjIk9oO361LouxMZYivMyWaknSgY
eGWWuHXz6tElhbftbOjpZGRbAvcTWeyWHou/ssr3PhaiA3nWaP9d5x1YOX1J8q5+i6P2d7SGl9op
IE8GfAzFltEH/l2a9HKPa+Fd108O0yXNkTxUZ417MAyWD7Q6F5msn5Dd8AfO9A8Nx6lel8eiT/TG
HtW7UOu/OuQ6R6l86MbauNI76iUvMxuurdP2n5aQ8Ru2IC/+TM5uUzx7VvEg3QxiWHfIMaS5VfRe
buPvapsBcCoPUHquwbjSg6w9RvEM8yKMQhj0hOv42IX9CMm3B36aA5ZD068QCeVhhFbFGBwJk78O
vxkUlhb7FNyICpEiGu/JnKijXa/a37gbvYNPDVHEGH9anbX1Wn+TU5Vwsw+FHSLu0BJNyiouZa7O
tp88DjTpqwj+yqHcejGEThu7XR1vkxDunJxnZgpdsYfxgQya0bpquc6L8nYIVl8dOjccnRfCWdyt
cLrLFJWPuVfufRjopurz0WwqmR+i3L4zvBovmjf/HZ4enKQpfXcsTH081LHrilOVVtdqbd9dF0rb
4g3UZzEW8oRZLQWPB9M35snQYt+rsT/7afwgcOjpoxpT6Xz4beV4lHP/UPvwoiWYxYbzteWpLI6p
dD9N2AfNHweepuZp1QnCRhs+A/eyK2+MW1LaPhJ63rr0k3O+NVQPxtLuD6QXdj7fv+Vfl9a3dN5W
fLvY6dyg3qWu8fLCnyRP2GUZg03+jnP6yivM+0tNR5MTMvVTLkj7ylNZQkDDCiMNPLovjP+Xk17k
1uZwsIPbmb+BWriwv6RruMscCzMWzNPuW/veXL3BD7lI341PYDgBp95/79rmj2YzhAWg+zvzv/gS
if/Af8vxZJaNdIzz8q/5EPlFtIap0teMKSaTw8dn4q2081gibqsgfPy4gbzE9bdT4p2JQbX3zl/n
Lh6PPm6m/m2gk+2Mck1zBwk/GX1ktc014+rmsiHnk4wi5tS8LR+AcRN9L55j7akOXr34h1Aturtn
uF78FRfW4qDKBcFtyylgUMOBk6e/WOlzK8wQE3zBJD7MO3/84IPHSb4brI8gvs+C+jzMBJdU+3rG
gSffDy4MxwEgF/twopDBMJThv5l1xz/6/29bCpisXO2GvzS3ZRB3mLy1691/v+Vu0oSL6ubNDHL5
/FBloC0faqoOAwTwkTgemPCaS2ZuHZ+UtzVnAj8wsrop+N9VP736OWBj/X/KHl9sLrCuD9t/hMc9
mAM7mpbvQcZE/s5E7b7yYvNCfpj4Q/P8mEcyzzZlfK2jlQHXjwUiNED/mHAnn+H1cxcAjy5tFSHl
ts/mcaTiaCmszboO/IRp5T7NENfC6FnMjeDdBbotHg6+qu4pvtwzb2xsnRVInqmRspb+jgJIJUCL
WFrzkpQ/tuH/MyXN+1Qf5gqYF1kTbJj538Sh7a/Ul1iIp2QcKd6Hh66J2rNZGPyule6M3292IfPD
zx5hITd49ZV0HjzxjnjUDDR5RtpE8gwjZM/3gn+tavYAahpzbawFyAC2CX89MldJV0Pc/JmKBbLW
uHHiB3MN+ciJYnHF0lwQ/sa4zZrvyI3mTxAkzLNgotkt8RDKP+WIufOAvYwXG9OuiGow31fjyWgX
Cs45CjIuGfcaZTKnVPnf+2lOg27pNlS89x6bDy8pWRo54R8xtRV3juskxo9CvU2WB6Ef4NQhXCTy
gdiybRiBmZvxE1u8eRRyPr7qFDCIf258/cKLy9G/8APF8WOd2uhNCQvho49mO0GDaRYEn6Un6HCI
v+rSfeqtj//f4JQYuial5OblCV/J8KfM48HLR/Fhu8ulWyZGRW+zkxOTzn7eNANyJ24GD1S3oBDr
CDBpOmhKUD2S9CWsJFbencZ+kWW4mI2CmZSHh5pzp0fo/Hx9j9M6iL7a7GGKH3PJ9GZx/9qCcsex
64eB3SHRTzNkpKbw3hXSVbuGwB5Yy2lpRjJFuL0TrKwK90s8A0uMOzeec5tFuEi6EwPdSX8OsQNT
ic3C/TF3uZ1+UGB8S4wJSzelyNXh1XFHeZMPUL+LoIb7gnKf6XZrwx4CGU119ymyONpGPd3o2M2a
Ri+IbvBYREvJVBZvm79+PL6oqLm3SkS3JYVJ2Klfp+8ZyjvyT1SsmHs14IVRZ33NosCmn5O7m2vI
Aum/tq6fwc5AVsvl2jbMaqv2VfcM2ufUrQ9tXbw3s/dnoLTs0/EaBuoykbHFWAJDn6Y7+Yu7KZuS
BMXktMjuZK7d4ixIfSLno21BtwN3urgUM4EFPbSsuoc8wDgjw57IjNlz2d/h1rCVWh/qMnw1C3r0
4jtX5NgBNzjOJvNxVvYp0+LvGPt/BpBUwwTYqqm9NZ7jA7tRltp60zf6LSmTJ3tWf9quOEm0dJSs
GYlpRWF2a39jVx64yQyfPff0JY2c+8x2z5Txz5EbvOSrdTUPkgPEMcqOJBMrPoNzn0xvVMXT1ZTP
TTxtAZC3Zq9MlH0eWok7Un9hzPE8WupJNNhN8O+wUXrCQ+0uidtjr5tTmKqXxCirShcPQ9dPH41X
zGrr16CxX3rNxKyo9B3mEGdTbsuYfbQq35ogu9LFDwy5+2MZJe8VygGIN0G/ycb0CUjUhZlG6ye9
7nsQ6Y9IQeHACoCHWZoDESC1vMuj5bVN8PYvp5cYxMspcLpj2PqlZ4dKmQ8z1NOt1YudZpBTJS1p
Qt7VF9a7467fKisgayA18DlCcU+LjLvdFc0PPkIdd819Wpr8IWX7HWR2VzBjwzwJsX9rfzn++hv5
7b0OJIxG3T8uHKx5L44uq29Z8g9s6DY+Bm9Rl9z6YbOTYXdew3UjMdurK5rdxburevFm9u14hkrV
gO90E1KLPANcZi51HpV+Thtx6rrpEfUUZO1MfHuOPgfJcgvJ5p8zFm927CAGIAB6bEm8E7dJS6M1
p8Cj6WpfXVAlu6pux6A5B8R7oBwXxyZhT7FjzCMpILPhBMXro0rtx7iy8SDrMM+YzzQwVI/eoWjy
93ht/o7NeI17C1G2Zn92WxhG+A1PsJK5SoPAM9IHVJTaUCKeNAEVZAhc2oJkTdXszDWxW0Lb1+LO
1967dgmUa61jPcfnaKLGo0qYkvV9taKDF8WPhWivlhou/UJCGYZZ5UCxWXS4qjgHGU+XmZO/WyzS
/riIqxehM4kS+qQ0ZoCRHlZ+lWjGjyhr0RRnK8HsCVjkuDP3gaQsYI0NO+52DmdisnssYflptx4U
B5Mrtx6DoMcZJk/AvFhR5hI5vvXFxGgk3BDKsD9kf5pVn+ZmfB/sCJPUsPpivHa72MvJFLNN6ZwD
+FkZS5M4jgMGeTtB3U1KB11wuO505Z+GCEC9hz2RTM07Bv8vjkj3mV9/R4u1N1VHlxb7OgClnLgs
wnlf2C2SiLmH2aLtrEbIlt8ZKaQel0uA5Sd+gdaWwfVZ5v1LKeZn6ftPnXDfmjk6oxTDSY0wzKYl
Ys6q73ohCNbi0mTBBCow5sfZQolph+I8J+GmqT2SrFYPRi6PddQOJzZnTJus6tXHXWVW6Smw84dQ
Z6+Qr45s/r9MZ9ET4WYXroAFVbZPp+oC0nCI0t668dKF/wtAEPjzwc7TKwRkjAtMNYEoaGu5Hj5Z
ZXBKPG4T+x6mLziowFD9TXK8B/KOrHrgeU+Pe/NAhU52NsHfZS/vi0DgIcEMiCsY8/tQCrHyfKxL
YhSuUczOoSCriuZWj901GsUvpO2DmIo7IeeLlwz7KOL2N+muAUo2d6/uQOrmKHkMasYfvm+sdsjW
4UIPaUSfm8yH3BizF5b9LZhuYuJnXYLZI+u+ce/tKDu0ImM7T+GAu9Auu06f6Qs/TEFkit2cQ3zj
j/1nv65XzC7RBTTdo2yifdFV1x6ndy8cD3K0j908k2pdZLN5aO5VKNBGshj9atgFOQSdGG9BzeaD
ke6pBaNWfnlWbf9cy3WPgCy8kX7xhvnCEW3Gt7RjVGydg7/aaCOP55OoMAWAr8qPygq/5xSkv/Ec
tpX2D9ZYJ9eRZ0ernXJh+VPIU+ntAi/EiSrD0s5QEBe6jmVWXzVkND7HNbRxEnNAlDk4484207z9
EJEVQkWa1UwO0xwHEXN6OPXMOL3hXJ9xKXKcU4S/GTJ1qLUKj3ZeC8Edjqk9fA8q+2OxLPo5PsRT
uXfk8ANt7+Q1APOU5CjLERakr0JOaGAId0vjDx3jAhkiWi8gfITh+K+irmrFhCOiHr7Rh9O5kl1k
DoJQuAxl1cH8y64u3mKOgqrh0YdO8RCPRA17sNLaDuyExg7hlIi/AHBgStkvOR7z5okxm8vKuWrS
9VKBKwhoJtDYASLPQ98NO2IunxqX3aPL8/OYYD2iYIiXyXXS6S2Mo/tF05rlzU3EqSElfGGB11YO
5OZkpO4k8Z+qm4k0V6chz49mj7bEeKmscZ8ANaT0DM1IwV4O6k366rFxy4fQ6r9a6Rm/UoyQvG3t
6K8wGX6dycON3v+eUkL30H+mctiqkpo66kuca9bwqPLiQFIWAfLTvyqPL5NkCzJmT2wFkKyIF4t3
Vmh/F9G6z0a0oBmhpDVyR1X1u5UdsG+tswUunpbh5xSlH9AVSc2tCOBenjpuYiLEwxI6AdVv9oxT
26mJmw+mnK/c1d2sl93cN+eVDR8d4bpdiOACjnxMF9S880Qt3ETv4SozhqJUBBlFrp6xNs2sOyqA
PQOQCH3wtJM8Q5aDv0EVnnqcNhtap2BRp5DdbF552rLV+dsESALoA5C4dt9riOVi0B3aJD0RhrnX
ajiHhpbW+vWTMBuFBcjGosDA89k8kTwu+64BcbTD62A1pyBfbmujlstx38JoueONIs79UYtTXA9k
vNggKMTE3FSRBrwuj+aQ+O8OqeZzneF6Bdl6SFRLvz+B2jUOBXvJXVZUNE2RnWQWfFkjhnrF8I9g
AiC0FcMt560ZR+smHks4dWCD/boD7P9bWU6Nad5E5DXWjl4f02/64VOVmk4XLbFaMOFw0v4Nl+OL
LUu4iA4hLZXz7LTzZVWSDLSV0CWs6uWs3wIB3i0dQsa7MAEs7+E+MeVKw/ZvYfkPLqkYXJx3qTCX
anSOVwluGIUU+8W196NBq8qgZrky5TBX1vJoBfPK+oDAcw7i6tk3gUEWWshY5xfiZY8Ru4hl0zsE
S0k2ol0BUKAbmP13dCpPti5+XXf6sTyLJmL4FsqYc5TmESV6gJe3k3MRnviTz/mux7us87FOViay
iBXZ0B8QHdUm+LiH/8CB3upGXezQOmT1sBl7Smrdl09mlaxaPq198ZtF81us+xf6XyiDy2PVumd7
wXsR5C4AGvNi/2o+pFlVDvpVD2C5r5o9UDiwFwUzHQHE/q3DRiETPp+t/tpt9DURIErxQMC32CbC
32la1YWKxFTMHB88vB06L41UmKUekU27kNnAkyhk1dwUZXVfx2Q2rs7T0rXExQQA5Gjx8+q42Dlo
XnytwL3MCljc4hxYI/6+AadL+tSGYhdCLvYr+NCWB7OuQ36tLn2fv0/2zIyqf/lv5yZn0mwKczFy
5JfXSOSful1g3ONmGAPf24ZDHw4d+lA60wJxuZPcAyvQbBYHl0XppdmTYkQ8YjoeUt3U9BqyrZ4b
KIp4WB58Zz5ZQXM3O9M15/nE3CE8lK3emtYsL6qfMgk27BIA9v3FfP9cY6VDt+PS9beefzdEHss4
OYb9QOrJmpI/SY5rKW/ndfoshfc5CbxBkG7H2XT3P5rOazluJWm3T4QIeHPL9o7Npppu3yBIkYL3
Bfv0/0rOOTej2RLZDZTJysr8zOA133UKYzvXu3e9RRPJCvpyb5vaq00WG3bNlWbLN4DHF+6vuy6i
JYfm+iOtmGUdB/GGRXRH5e8bYaa7zEyMVnHppS9NT3WGOEFwhj0572yvfm05EvS+eeuwKYO3Da2X
NIe63G3Wxm+EpC8k1dsgM04Ny6NKrMvQ6fiZuG+VxetoJNNVDocdsXZ/PJZddwqn+OKygjMz3eu9
vZvj8XFErTfK4OG1oEwZHsTTaDwDsI5N7RsN+4qUXV0hZe+CttnZ1bh1xuUUW+UBhPKt6I33duLE
a0g2PeWgSlRMp5wGIFBuoEasVfQeNiqC9BdqZ8Mrd5mRbYJgPnOJPJRle5QvRvVlMzAaoj5d4zSa
Uq9Ssm4N+2wD74cbSEoX6QdZfxVyb3JVllulvJGcmFPoPyZG4jxEeY3Vm3NXnbnNF3/L0XzpifGT
ZVysCSU9F7J2rsVC+XX+Zni0pUj3yBpIkQQG8e5drShvMc4MP5fZ+7eM8aGklZxE7r9BuCF1gFsT
7iukPXe5DS2Z9VTHqEcNJoJVSXihJNpTkZLzfLbntZinDgp183xM/g1jUm0kotbatAnM9hu65l2q
63IOx2xaNF0eGu3PDIywkNId5+TgslDdWu5cnAImcgK1mnZdKFpxEUzvhBY/3QUFk38+iI3JQBZu
AurvLM4jPE/UgsODSQH5y6FSFZfjrUq0t9SbrhJOli5G09zb2yqEUd6d1QL3j3Uhd3rZNv4oLMp2
a3A6KAdkV/FjISZO/XzhIXGw2ztZ9V2TpfkmIOEGmD/FcinkzgQsmVDXqo5ZnuG70X9kSKnWyrjM
troBrMfFEHYrdWgGcKcV+n+5vlwhRHJVaiGvwpefqcCW8e+9q25g4Jga1+FsQ3901XYByXq6pQcE
7d5A5NFDUPf+e8vxYPLxJHqdghHDExr/mWLJHszotQc6I2FVwFYUn2GmPSVCCZGYM1Bg087NgEK5
kCLMg3xdTenPVK/ylIvHJYrlIqdAFiePxZTu3HFEn/eGXZifKWxzmrWNfleVLauJs6thrvtRf5Ey
sGzrqQKlSW+OpOeIthcxhToNIlMYMCJFTd01n+goxCs90S/UIKexfrAy9hEx26LAUvU/hf/twoxB
/xqccfpQT8YqCn+0+pZNd3B8azQdgQUvNHZ7KHkQiJ3wkVGRE0EGzKEwO1gm1jl/5U1shBaIBivg
YxcpB5gkxlQlxT3iNwzmMaJa1IpAC44Z4E8GbW5NXgWDLBZGFGvbop3uFjmR/FzbfPSqOblciOca
l4BoPtLrfJATxIxC/LApuYDKZwr4yc7E6oaDnFRo1cEiUbjU5jlqKdlByqpjAcTbLteYa666pf1N
zJwowM0MGR7MtHL7Q3aN7s/ripp9G5anHlFwWSXYjodRdyrT9mAHCKOQmlD3lL2l5fwubajlD1Kn
r9nyOQzWtUitlderA6JCIIGRNQzgRA/JSY3RCqU8KuA/slLq4qOuu7UsoDadNxWVMUEQgAZ7kKFj
94kMdmYYvCs6eTybiC6rbt7LqBosSRSn3QgmHDYy9DpYVDJmsq2JWA/om/zI0StJjnRXAgRl7BkJ
qQrFCXpWJLiqw8wk/JZvq8v6L+8kORvVVjMa9g2DLF8e1V8SNpDd2pjs76AcD7VtEpxDFA4Q96+9
C79YzO3GwHG3Irea0ktofpetgQddvKYbMkbGfug1dG9HcsRJPUqmmgfFQXFRNUPg45RBAnVXrNwk
V7+JbKjushV6Dss+nwBK4D9dhod+IQNkOfIGrHtiQYwmSLszqaEDG7cMevl9C+evxc6P26ujynuk
/vRtBaVrxBvrj8xaxXAAoNxKB4ciKJKy0ACACsqyIB717PAiHba51vHfviZNpZVMkxQNZY1wpi5c
hjxcnhNF+RPRXDa3REOLDh73QVkB1vAZ2+rit8a1A3DtYBoTFhsWTGyjWQwUoZH03KPt2AH4K4rn
GGy4+mjDiXzE2mQ6IqtKWwMkfpSQ4ytvxczIesoM6yC7R0IIzbCamawh92Cyu5LA1HsDUIxPmcOW
C/AIjBYi84WIAsXi3hU/Mt8jCZlXclKFnzQz+V/fp9+PuoT/zjqKqDXKHhXld14nwlqqYWzm6lNs
cBqX5kV6CVqAmAvyEgn0JnIcWbw6IUQOGp2qAV2hkPyUWZANSutlThTdcTrkbFC6FR43EDvpoEJ/
Q2Z7SJ0JaCX3SsJPHmkPRnBPtQiYrQv8gN4p3RcZgyw5+jbyp2IlwS1WLkqy6TmQGiylcusT1beT
fCF3hLXFssDnRpZ8xT1ZgtYyWhIJ5RCRXeFGKNrpunckblONuuPxBc+I+g6v7VBgkG2m6uvI2VPr
y36cgwMRAv4DJ3DHbuMl4yjaSZSwQGLo+fjYVPaZLtRv+K7ovHHxk9WYpzNpT3dh5SYVK0BPQCQA
uQupMBOqssV/kqsC60+mO+0UdC8o2By+cuzLEBjGO6EjKoH58xIFqqdjDFoShVjrM2HwmwJPBolf
bCV2XcUNRw6puJ/Z/RQbPYQRBxrFEvkp2W/FbK5rfPi/W/brBN1OYoe0FZk5dZdoI3ssHiCLs075
W4kHi1x7cQBUfyTamHxWDPeBz2jIZVk+QPeOAUdXMX0NouuOB7kDC4LYMLBmZaHkHMA56JiohJam
VTQkM8wb3+E8XTOSa3u42QU/zRwqyz749PgEofL/Vo3EP/aBSy1d5s9wkIgMHyWYhCCk2zi+OgM8
TTBNPqUGKSm4fvsAWfisE46BOBzdzvrI6Ok4y2fby7Yw8u6VmFXM3pnnDy0gtguMtvIaFv6jP1bf
vyeKUcOue9dcdxU4qG860OqgyPuxefkNCc4Z9Oje/l9wtVQsYg7TOsPhDrHiFVUeSktsN396zLKr
JHOcvUb0GgAGQ8HqJFs9nsc3FaYnQ70S/HkwpFQ2LprdedzvcL/8/WLZ3XKM888yQrIfhyrbs6oW
q955YHiRSviNA+SdiNAaqMMjIq4BZORnZDHyRwZhTlKDQI/B24O4ohztpekTbWECGR8dB5AUMWOY
u/zaYmTvMpaYDx5lm6UU1eqbbFGBAJjxmWDDr7CB4KMgCYwrIxEJLh+myhbVoJ8BZwIXYLXkm/ON
35WwIiGZXcJSzZPyZpfAJljJJYETHYCNViCsGNX7IKCExPc7zGE4uAe5rckDOEu1YjtQ1YBqztRR
cRqGasdfyaDwhqbxHvKuNTFR7J0loHn2vwBADCl6t7hPcgZMBA/isqwwJ3i34eDxWb+rWr2KDfDc
qZNE9WhqH3sO74rj2iGkEPG4PwYbCcItm0ALfrThWc+7u43bC+TOR58lIt8Q6tqK01HikJyn8k3y
ihp7XqfulifertHmbRi8zQ5iP60BPOueglVyuJqyzMUxJ/ExDyMCO/P4a8GWYC41QyaI5uhxnpFX
dJALnVDkFakxdiNBcxnIr/D09oLtrA9yhSg0urKzFj2msoXZ+ASI2WmPYlsk347IH2vON+O/KNfR
qcoQvOezUv0vn5PZDJREGElC5DdsZZw7O74CysTAJSjRp8FiltoUV2/hrW7As24mlrQP9aedRrCU
BCoWnQGvo1bd2prtl44kQHHaMmGyDh1gAn1XPEoY1Up0MatvOew9h2tQvOwq7vKy7pPIuxYhCsGs
f/Bh5J39BBqx7MiLI9rv+sHKsrOXIvHJfpBQmvTOkVNDdq2dRwA1yGT8QAng40FiZOBgY40ZGh8q
oQ7slZxu8BF/k5mxta9ywOhFtVWE85h8WCJKasSkL0I6u8hSkThYk07I2SrhgpgkXygxh/n5TV7t
jGY1QFnJYomKNC330o2KqRrmPbWaMt02SHdYbruWjVRjjzJR45TVINE4HUCzt2tlw7rOnIOsNI1m
nJ+Yp6WHrhsVv4kRisuriN0bcGBk+r2BaOKTd4DpId+U7FViawGUqeJfZFrY8xLA5GtR6IDFjroB
Ty4hlxUhhZUJhD0DpLfLPXeqbaDb26ZBK5hFJ7VVQv9Qs28C/eilNeZqAQiihiwFyazSXtU9nbOq
vRaJBjK6QneA5Cad/utCoEkhkp5skyxc3rjhcfYtAXj94kdObDl/lrrY1mTjhoeLCqem5BaEjN+1
GP5M1BcEM1VST8Xy1cnePe9ZnhaIy7ny/KeU7IxO31HSFJ/iXIwphmd568a7yWK1STCbBZPHQoNy
oW6NhroPqyM2ihc+T4ChknprWLxIYhMR4mRBgUDbyjCxsTtuJxIVJGW0ONxlDbKmJS31aICoubrJ
EmgIYZ5V7CTPkVOPDuUaiysJDVwWb/+bs+HPUsPsIE3j+G58MMmQmT31IrGYHSwvqUevvw8zTvRo
4aMSXaL4S/XW4fdbzP4iqUsfOQdSnLzKPgryQXeg7c5K/f+xSXJOJ7Z3hvL2EowmbuyKBdfjDibT
HWp4z0/hGtYvHhuWiO2jm+e8oOrOjW1QJ11jBGWoGsQ8Y+d32Cpv3k56DcQ5JAPkcJRzICiXtXxD
SzbKl7ZCfy1+fgMhhWfOAknolsZ+CaMK+Um8+9CLwSNhCl8kRwmC5JgtwT4yidmtQxYSvbaWdpCA
bqoUh+35xFUUOMMzZJaDZM6ysKOJagrnLSq67CLd3ITpeMs6JVKbN5ovgnp88rJ30+o2ElcL3T9J
dpk3b6Gn/fN9HRlhbdh3fNUsGq1+dJL0S0pBU6vYLehyAWqGCElbUNS0/iQtcaTV8QDKE2Rx/Eq7
L5pDV7Hor30QvaKXdYVgUqwWQCgrpA4hg0TQR1snqoFKqHPYqb9omBFDZs73Phydhx4LIlgWGR8O
y18vz02SLwj6zUh8h5n2FhjM01jPyL0Gyn3s2wVwflmTV3sgonMX7e6oRCdusYyCi7X/RflJ56bq
E8NmKGNlVGQkkvXbaLS3Io7OuWNR1A8R3hVLoQK/BgTK4gJL0fSzxr8PTcqlfUzaojvHDmSr1K9P
iT95ONci8TXvHFh+tBfLhO/UNWYPD8QgMPd1tTiHXDZMOaG12XkB1wevW26zIMyWzmlXemqivj8S
pU1U+rlfiRWw+NXU/xWFlgPNr7a2/4/TfE9LvLBOBfFnNCGdD9FRhX+hoakVaYYOcq/5qLTyNBFw
KjBcGkoJqzpdnmsNje6xAhLf/GuxrQb6RQpfUwlEekGhVetyAZrd6suyofx42gxM1I5dd+d0+Q64
NjZOjcZnpdn8nLfMLYj3pyAEUtw7IAPz5tZEwHIkY+09jD9RBHzFGhzQpem+tgY4+mbknKhc858z
Qm6pW1z6miJwd64xjdtg0T7TGv1nbewUUrWos9qQTYA7nxefLRfPX6OirDQlE0YcbgpqLql2rg8M
gs5UhPoDSiM+jfAmB8i26Mu013QEfEaNkN6pe1G3L31Qviz4dKyRczyPIZPstDoXcRU8R0J6yqio
ozjnvEMUuhuZ+1lU1Uc5hsXaaUsPPVdqpdW8q1T8htgR7rbZZFAtS62dD7ENothL0heHzEr/my3/
MxFJ2TygOuIm6XBMEKDjLomIOE6H96hHsysytKfeRF81Swq1nTnE4LpSPTThAthI0qyNuv5oluwV
TZ3/aFk84h1IRUWvPzW/eNWnyIRJNN2yJn+qMpoXRfcZzAgdGjpFTSdIXsYc9Y9YT7hFm2Z8i7WC
NnTJTGaDrR4UWPoIGCz6mtMlK/RbPnBqJEbN0Tgi7I5OjT0FOetsQm+sRZur05+HhTShrvI/YR2c
sdhCsEYvnnWFR17c1vXRNI1ba6cROSJYnqGv2qNycE0smu6aD8afKoE+nJkZFyLku5feWi2+nZHq
+ZfQMJ8KrYhPiwUaLlVIy6J7uyhE0l0K9W2scEsEzf82N6XxGk5UaMeM2h6Fo6/Sd09m1OEWNqFv
oNX2P4Q9uG2ZQw9DR9HLDB3jmJT0w7LGAYniI+GV+mts3OhbLpZFMEX5IGb+vFgPH8oFFNSAaj1F
8edWo5LtadN9svyRLG+5Vf3yNhcapWOYhQ9OyR2gU5htNlG9HYL5uwi8UzKXkF0CsOMxEAzfX85B
7xhQs3TKggPacEH8FWXqZo7urekXcKbinlZZzYDiDXD+xcByeopTMIFlHlE4KPRjWbv0yvo+KK6j
jeebV0EPKmzOaRyBKKONiDvXTYDxEZzoP1Nc6URy3zv2c3HVgO6gQztzLQGu9YTlebuaUIIAKWI4
a+gsOHPXibOLF6gGZRHm2xwoGFBx1m0W6DDgHO+7bvFt0Ew8UoJ5BlcKZnPdN2Gy1WtvEvUM92T1
CBMxrMi6IZtGJveTNfRsWxQEVeQ8Gpr+jtNihoiWBtJ+/DbL6AUm/DG2YpR/abw3sc4dXccNvrOC
A8I1Aaro5bGpOmxOPOvSRVNJKZ1LPTIOCPP05n+ti8JICo38AWYNbjc50AYtpiy75Au1dFzkdCT5
1m3TIZcfGBnw/iU9zrVjSxlhgZpj9PTCUXGCBxI8WMbc74tUe/Im1OSAJ+ZGxWKedHxBdc5RThOt
ekC/Bdp77JwEqFrY+EpOVchhDw/f9cjUC32kNmktHkfpUFgWnOZAvbceBklmMuCtriivBSliKnFv
z7eCLvuWYKK+NAjO667PuBpWlWZsI28YX9sl6Mm4dLTtkvFuNlay82wCHlcKBMBHxAd2c+eWJQGj
J6PEhEs/zzA46PRC1Bn8SVh9VXzQtCmjmeRZ82pOrOxadBXGFnbohsi8wPIGk29xtGJqN90X/IQQ
ix1QazMQ9LGXpofuASABmoDPgGspAIauxZc5sZKjU6bT3nWcAPhrAlAGfT9cB1aBH9GatueuoGLX
pOk5QAwctQNYJevaNv7LWhO5Z/CnuxaVX4p6/ULRT9OPdp9MtOfM+K70Sh0SXbd2Rlwt6Omkzjov
cXZNKI0ellpS9VQLzmZvjuHK6Ur2QlCQSVHRas/emNY1SIgxPsVhhu16U1R7GpE013KzRDXWrcJ7
7Bkp51puQpnA6eHYZlYDHKTRvwqvdp9rp4veB9tdvgJLd9dLjlBWaTrcCrMh2ZvzALaoLl39K3Gz
6LNG7GbvQqrEu0ArzS8kvBEvSmckqN0c4tGEDQ76TpaOBxKoYaszFYKNNu5O4QLaatvA2yZXioLs
qXBmBDfGQWh/Tl6PuBHOFhDQsqiiED9Vnw57VJj/KhM5syItmifbGZm1KcSHp2FJX+BQNc+DsqGR
2EE63QbwoCCUEvd16rXufaZafK3MhIp/r1mfauBobSwo7/4EZsSIEDMfXVBaZELDNjC74ubP/fK3
UhHiWmEXumSlTnTAFJDMsp97jgCbliADBkwPVZF4bxkoFrlT+d1MBi2O2UJHKQcRbM8Wyu7tkD4b
HWoBGto6qyQGkT6MyyNeNt0/vLQyZLwdLepXatRgrykXJrcT+6O5mRLTw9M0m8n4HIPFjpMWYrpj
pe/Lwug39IrBurgD934XZDXK6M0MurvpiVtZo2HAFoZQ2NXQZ9d5Mn9MrDBX2A0mz0PtQjyZSusH
W9KJvltPSXoq8rXpm97GHJP/bNRxRIEMkZhMVFbAS5BV65gv+LnyqCcNPflBDbKRBm444D6Ns04e
73oPM0sGrX7wstRcT3aloVEazI9j9zG27puh/jEpsBCf+xHoTDeKQqUD945j+dR0P3OO7OIYP3t9
G11N7l045XKhxIqcGuw0YYsumCLYhjgh4voFTeCSps4Nma711BbqwdRoZJPj1Ub2Zrg9cqpTQHXt
ne+FeP7WGVTQAvup5GDfGLZ+UPRMUN9OEdRiCX4Xzp8G5v5+jt01N/VpIMjznCyXB58jPzXng5Zr
WxvomIEoC59KlQBd2JeoLVEBnI82venWqQ+6wrht8M71/GMBo+ioVgRIMA5sdkqU7167vEb9vPFt
HCSQxy3K14G8ke7FIEIsmN80jJ7jYAbc4Y6C9ECEqgLl3YchgdlWYd2zZIItf8BP4lcBDBHXisth
+moi7u2HwINshI69lWZThq1oGnnQCz8S+JrIr04JljdcunuUfjPLQh6T2rHbbGZUJMnho22Rimh8
5b2k2dWI5lcmyUPFCBClv9XNYWPa+nHy8ElmqeEHtpMnM6zkT4wZgx29iLwMz+BrOJbZmXerUBp0
NMxWKkQMLPXPLGlP1d6nUIe4lL6WxrzBXv28uAmX7XDFR4BAoP8wbIbIfXfd9hnzI5RKrTPQuJWo
YBq5AryeoJI1fvN0E+VC/mhNHJwcIhf+KmhxPSxxvOncdCMjKP/9C7+G5YCuast/WhSL9PhLPjNE
o6KEoeUgLt3SxdaGt65ftn1IgROhlh4oGZddjltrU0TWe4k6ZsrIDeplsqBfWuhLBPNWg9piJyhm
kKKPPFKMxpBRQEladOSAgpuWNWvci9d2RK+jgIinv+Z5dApitJIdGyNlkJrzEflYOrLIRHJRse42
B2Q+zhjekI/WzX4ek7tZOYfC8e+FPtw9sKJlHrzPEeVQxMEhPfgtksNdg7R19Cc1kQuxg5q6pM32
bcfmGMUoezXTX7NaXkgC8m3SpsEKLZudZ4TbAF2LPD2idINBAZJu/QDQDmpGf9VQCxkG/wyf5YIw
CtVfKqXo6dn9a4nRfKXY0cgkcva/wgLeI9j5Zcf9o1pmrB+GBs8R1Cj6MFwXTI/8dJJdR2IiUfqE
5e/GxrYnAxs+xdGmG5tv3U/RzZrAQi+ICZigWRQj90IWs4rJhAfX/6vcOybGT16f31Knv5sY+zDU
Zm9vDCe7N1XxzYV31RnLjVQbFWoDBTWUi2VKzGoXJNIAab6qpAbNMQN6RNEQSl+RHku7fsZSdOe4
UIl0H1xTuZt82kXuYWqtvzJFKZvJpCwZgkofdW/fW2BDF+5A6kZFgfO/ewfsuCLnuNh4w5jZe1sj
LJnVeH6YNJHIEMcKa1J8dhkX0aQVjUlW6uipJ1ZGjakMq3OhUjZIyTSxXni/Cj06A+XxqPkqHHQU
yMO4rTw4NSIpmqLthyQmz9wO1t5h5QQMh/y3eMfW2CaNCCFgyQtbBU0atmnQo8zZZEyHAgkAyll9
6Vb9AetOWfMjQv7vWjajAASXMDxERvfOEcFOyzBgmOg0qy1CvCfGSyKAWyErDuXgdz9V5TmLnymg
b5VhbSKV7Xh4Fzgzf7A2qRAeuY12j/ZgXORF+OtZtRv+8FoPu8GFlYreYw22WOFOrv1xkpayeheh
vjGC4mqtF+SWUa1trwgiIeaC+hYSlhuvRwomsPM3K/yQl7YsrgFen4gVDwYU04gVJV+ikRTe+HNU
mnxnFzqotFL59VKK3fyFDeTjrQz199JqkAUwaT4ZBcKoJwDc9dWFAvBTRO3fFL8RL/9nL9OOldmm
XQ6T7SVD7pVfmb3iNdfvQl0F+PEcpMtxzLR96tWf/CuMqAP/KrStHIlYSwEaMocbe+1CIRm5czJT
vTjzI0LitfEILFt04Jyn3HLWHUejbJOkm44upDOdpY+2N79TOnjqZcEqc+b/4pjPpOy6GMl8HqZu
083IY2B/BCSbPwZu2qtqoEubltMZuVY/m1Yewk/iQyyfpdIPh2sqC2jZqEIdTM5eCOD0YsOLW3/F
sIRt78JaafUCLGP35CF0uw6r8QlW0GMy9DgsNdsxCl4cu0ZrGOdI1ZoTALFWbBn0UEI399KjOY0v
8ZwdW9oQ1L7fwMcEIT+YaZh6C9FYdvUMzqFNP4biR8zekKdd+fxtO6Px1L2MGXGzGF/09j1hvBkQ
MUubDB1RGdSSkLcU1VrWrtvckwbaJJgE8vXU0TethVkEP8yst6wQveA62P/48EYUZwQbMZvh8YX6
Hrluu8VaduAozv8REGVSBr2WuU5Nc+Xn/zhY5DFzSn9QpzdYNnEOGJssItanR4ktYQ/0nlLZwrFh
BjX82h8r/wrQigs5HJy0W8nzdDPlTrRfeaY+SrcD8JFSffSuJ3xYs/PWMS9pNwV2G+fKQKKIQqxW
3NzuB6k3DkgkY2zsBm3/0ZvG/wKU6ogv9E6fGMCJBxr97JChtRta3VpmvDcUZrPQB3hjBgxpnYfA
e48HhhCvHmAZzUhTsANMTPhklTotQjHOjxu9jI2LiQdoKRobxj/+VwetJMYnUaYhxXmUnwzMBTUz
hHJJF6bC2CDoDVPVXN485Lxppsh0/c4w0yV7lqGajJsc82b+xQN4wY+d4kfU/B0z8VbPNvwEyS8f
IltNpheHJq74v5YiDrPS6ezVG+fLwAFeuC9+pO9949k0aTOXW583bpEXcix1WVyMFxgv0j0IDGh9
v8sbh/UTxP5jTtHFQ3EtQ/LXlKWWdBriVmAQ5mUPzPzB1CG12QZtaYzEIFxjAbqVYN+nw0rWoTwa
4zTEeCNk0ZZHSHC6YpR4gQKtlBzRU3ljGdqBVe0iWbrEdLwR/UwckoTQ2BvJz++aYjg44+k4UxVm
6fKY1rLQZQK03+MuGKk1GZ6B3Tpbi5FhCJYQ1Gew44/SfVGOtmbV88WBZPpQnuRX3IAC9wCKJ2i6
jcEqislkgUbwiEzK/yYqp9LP6TWhJAsTbNOntI1jAcMireiFj4X1Bqg9xsm0gsFqKf/IpndwPw71
6LA0AEl9YJec+vq9IML2+b0yHPYkyhem+LrDQLfNeBcb/tnOhg2It1eCk7yypRE51a0gO++y5O4A
voW3egKYj2p08qSj7j9aFuhTurbkDhKeQrPAwI7qbONekgUBDyIKA8ixZtBnDOzqNxjUow45jlkn
6EkYGNVCYbpD4EnKrhidLNlT1GBKOVcw5zlRe9j/6XJJCbd6GmrbmVQA+mFPExMGE4aLeLjE68Zq
T53WXqwBPTds2kRKo2N5q4QWVho+ifA7o8pS0zMH+u4fbk5XmQnuQw5bAYgaisrcK3wlK5wNHXuA
QjPvHFLZl4jsK+s21CNH1bZuCniTIYgEnV/ajgCOlzl9il1ZE1/0rE4Ibayo2u3Y+gGRfWBgAyOs
VkGBKI5lI4Q8/kc4GdxlH4SuJZGyC6O3dp4ZLweL3Xq+1n0SrPVSWw2Gdyxj2HrI1r2GAzaW9RhX
r6puksd+nqrPBU0zDMi9jp4aWhQU08O3keIRZOxdtMSnwEqeQ3v4loAwQA7hzvZCKR742LyFc/UR
RB7lxtakcF8oPK9GhYNwfHSzmDBi00qJh/MgTsDLhJRdZ9cXM+t+7MBqN75e4ZFJ84q6m0l5x/E3
fqXAJHgI1RUDk65pM/I1DfhJmzRCRdnJAC6euylCoJ1HR8HDFQPg5oPpDwf61q8Ic35S7uGSBISN
6mRKaUIsW4s3D0SzNifIFqPDsbJxRf8mh6M57nFZ8il45ogPaeWZUuybJHygKt4szTqUNI/l96cU
En4FrQ/5d4pY+5YC/GGyyOSNqP8yjeBouNZFj82nKlAXCvM7E+lXg9woa+MrXnPhKk8DvJZ1uPy6
ZTxMXeEjImIdsHLHWpgAC4TTpwHmXM3wuw8goLne8zxLVY6GFrg3pITXpZQGoLFZPvpLBjpWhYt7
LVIjGIr45d2oknVexTc+Qeerk6BnktK1jJOBWe+ApJYaT6Ovv/a4PzAvgKXyrU8WCJ0ByRBUzc0J
Nl+0HtoZJmsiRAxu3wmlreemQPgr17QXFHv+NoUB7qArT9RyoJcWCT39aU8Na5f3+EvkdXPv3fjN
bVL0DYITbfv/8rJBkqg/xPXQYxpQvAQ5/4c6w0fpUUAyhvYSeghydd0T7mAvjbU8pZBR6sG4lj2a
D4jYe1zhkcdZtQRdFvOVYs+TSzkrqOx4YUFlxboxras35eu2tzHEcSwEPheXexrm74cZFP+DBHgM
ivB6srFUQvrDyyjgKXBEFajepHLWNfiifMChaXJp87LqEWHovydP1UT84mPog5uuYoAxSDcK0hbB
4350ntHSjCE1ppmNkF5Uh/8gWYVnhPhfLKRRRuXSZwlw+QtvEP+Oma4uo6o3DvQ535qRROgPAWx3
33PCk246d+ni1CHhvYr2dZgCGq/t54rRSvuhgnbTXYOWBQX6nZJnjFFiZVFq9T5LL3z33eJz1osn
Sn1bEVJNamhogM4Idnr4NvXzs+oEBpP1j2FFKlQ1AY7TrqmAr2OJY8L4bwz3NujUYqJFAU2xO+78
3VWb4NVmhhZxPsZkcshbqfJglPXN5aZodA3qOSVbtMxPfTxOp1BLnvPG++dmw64IRMYgnKi0ovOv
J+HL4vSHJPd2KfZVtMSCo5nrL5E14TDu/TcHxRvC9mdPFQiJAPHX4v3YwZAdbJ17b1zwbJqPMw9Y
olYz0ImGzdUXRxpdG7f1HwPMnzie8vHBWOyLDzt7odXfV4iY0Ung1vIaAlKjgbR12mQv/24M/imq
MK7RPAMAPZimfChTZK7ng6H3py42vyDx//iW0964Ix4KE4Rp0PZvdmFfXIMhrnQYQhPQjgb1ZB0t
Yya594wdtKZr4jrHhC2c1CjPzeg8FJl1TVTHhQGHnMeJisej03o1WYg/wC8G9mTpxouNq8DDZI0a
wDXSTL1z/3YZhiaeb/4N/OKpjzxccAaDmn3bv8agsVCw7HaeYz96FoLYTpfoNxAq4wmMgEd1ybgh
VfPZzfVTiAug5rNEHSxbco8eUxVcKHJdLG9+9atoVlTMKX3Flv+vsO1s2lCk1P6brMjDZDzM/LcY
pSTNXFah654alK0S6iYpSRNWL1SL2GLZwNqiHucmHtETHM4U70bWMrYDV88Wpxo2slO9zirY2MOy
HvvGBPyJcZCoDZb2Gqb7LmA0Cx3Z5DLGgMcAg1f3h9RfgKuSbCsTPcjGMXk6Ffyh/Ppi2BaWJX3w
brmi8sgkiyBD1FRPi2leKKFvK3hNto15XG6iEuiTdpxQ2cJaoRM08jTgsq2aDvJQF72UNIDQ/egf
pyZUmNMGWY5YWPydWSVXixn4Af0m3U+206xMpNpDpCZRkU8AcrZYEkZxABR2JqnF5MSwwBBxoyt1
6pN244Pq545lMR60hoYHWIKOD+y5g8DCufalLJ0ayyTuEHppgKAGLrYKNAvz35ruCMYJ6FWgwgg0
IRrVoZw9mIdhPe/8agjdVbNE+mrwiyzb5S1d/XvUNTNw2vqj1XrEth2Qf702TyQF6bBgW15oNY0i
z4O90bm+ewvzXL9AsFqmC2b1KCxrCyjXZuBS4IAIiSGj6qSKWuI0zSaoU93gro/mRQGxut7Wdj8V
2zBLFYDattuPfWntPHRx3kCQ15+GtGzWib2QNanZ2FDA2AScgkANDMQdkPN/cQ0fCk5n2SCqcU9g
t8FOBMPQ1/NfinfeOTbDcdsBfz2gxrY8RP/H0nksya0jUfSLGEELgtsu79u7DUNtRG9B//VzoDer
iXlqqYssEExk3ntuF4uLHatflXtfvctATc04YwYDLg0MOj2KosgcKwSewppenaIVlzpACMT8YFiP
kPugkcqKRRtnhCducDy1axNo5iGU0YhmYEnsr6APLAU4VARb1DPy5ksHAatpkcckhxAjn58M66Il
2YcnmsC3oaVGQxcN7Y3dMZYZJsUMa1kYyBCcm4jPKQe3jTtWxVqAEl2bqEMf5iEFEJBFDE5Id36d
554nrErt+5JRKS/8+BdoP+mo49xAl40K1DdxuWmBYcNDoB6jBQsXd0R0PTGlN6LQWy9NQAZyvLYK
PGGdZ8f0bAhE8iVpM3OSdGvPcFCZjpF7a3wI4klIA8GSER2/NJEf8yTQDDhGekYxgy486ENeaoPO
8UWbHSZE4HI2oaiXicHaayJ7DR62uRvq+JfQa6YursRqOYLdacfS+rGHon6qtLhmokd7MiIDxwm6
JQf7IsnEuejYK32iAUXCo9EFIljVXuz8ukseIO7hHQhrnam8GbSHqJHI74BbrMoSmj7vrJ7Mktxy
X/n4C+8XdvxqSYv7OiQYibwP+Uy6mlyPjWMDxRpxmBldcq1cP6WNU8YNGhcb6rNvB59N1gxPrGhs
rkuq9r3MfRZT5RMT5y+K1qZT/DgBfKmWXOU7Op+IPJky+fF2Qeigh01Dg7je7cA/xkP7bqPXus/d
1u4BuHfLkzNb06Ycrov5wPyONo7vZiASOpKN5lF+GmDUbACV/Wp0yIDPub6dYxbYiYvKvk9rwRyk
AsJDH0C8yTDi2fEmFTJjaBvGBkPCG8lCGHCXRT/IeTj7NUhAiKXDuoS0tln73NW72c3TJ2+Zp08b
Nvt3kMc8rzFRfVB2Onx8BrGhdjZhLJqs5KCGKj+kSTLtG88tN1Yyogk3QvUna2hQtg6So2zkWJ+0
SXKLFBPBllcc/BivOy9znKERrdLZfbJE1MFWnaBVj7rpYjZp8mQaVneqWNhQIJblUie5oFiG49RI
9W2D2vWnoiatbYirEUub0L4h+qjUhPZj6zFTnzw/GK5BEsfDLk9FXa6iWkGRnlqTYQjX/NeorCRc
h74kV2kCZrlV8Rg8GlYrfyuVFi/m3O1De6F9vsR06O1uExY51PnYSKu12Qwm6Ism7YHfmDQeONZf
1IRki5pJowxJQsFN27fBS4/3w0bVqGza0WPfE5nBS/rbGMb5s+/6ECi2ZQPNy4hDZMKyqYqhRkyI
hdOLLG/HtjXdyPtyrpbyGYeQ+cSpoqeV4y7QGUT72cbhuJ+dxcKzVjOSTLzolFuWSR/JmkgTwuC1
ytU0nOO4RHswB/q1MMxuuCkbZMqg8v09A3C44LXkuy0ypvdzik1dRL7JWTBFRjH6nN1jgRa+BX3j
LcF0ipk43aaxx/fTlt26A3aw83yGc27f1DgEMMD2/eTdSsgP26Gc8B55FomwHsFaVda336SFMG6u
cpTIBZlCCelZNF00R38Iyt3Y2fRsOJmtx1G4VMfiB61sh1G9dbF5NC4GluJfCSgfciNj1pPRcrBM
d2RSEokG/2ldn/79DoLnUWjX8IWFEZSnKi0Sjgm5Q+dbwbxAY7c1Yn4HERjJg+PO6U/K9wKRuxzq
98Yrhr3ZJsPRD/T+Scrv1RyTP53rV8wJBV76Ja5uBjsJvTM74bzpx/OBGUFyrbvFvySWmh/T1qb/
s3C03Sx0L6AK1Mp6RTrHgLEo4ej03vgCvDo9QXmdj4AgY7DVk8HwFAG7cIblZgdeTN+loL4KHIan
FimoTO5c6+IvYHyMzhG7LJ3lfVAZ6cWulLWzGfOvbZ6vFaFLmHkXVJJRQrEjzAhNqSTAPOgRhkau
rcgQRqlHgRQyPy1y45DlDj7vBt/pYCAtmhY4dv/IQQRzV/SrtGzXRN3D+oYi4/JGzpq6IyEmZz77
jx+kSyXf4fw/uLnYWolbbEVRg6ROYr+AKMuQPgDwwUCDeZolPNQkGYzC2IoSEt/I4QvMSO5bYhKZ
783LSfWE31QKARbNgn7djTQLEO5BIFKQ6VOOePvY8yAeu7xZF9clKIOEBgRCHsSMyYlhv1vtXpkW
OT6h+EPcOt2+GiKCTOHlShsmHRUQUOl8KMhrQ9XQBNmwbRy64i1f/mls/OmissiiIyjnRwrfYuvL
IdoSzY6+Xf9BqCVTizCrd9SO3t4bWpxEPEir0Vvsdx5ZsTbtIDkYzWReqzFR25ic6PVou5JsTCRn
TlUxqfDJp0OKMSDlmdO8/YozlT1n9hB9hIr8Ny/C7izT2GHLsIJT3CbNq/CQNxqpDTuOlh3gGNvY
Zzh/VwGjXwzCswfSR7e0WJ7Tkzn4w6nzW4nNiM1qb1kzPC86gIz/+yzZ9L5rwK2WVfmEwAqVUFlR
sdb5sEt68aFBw0hPdhFD0oSsY6eWV+F37zNl7N0CA6ZyW7z0LvilqXoISn8vtJbPMf4MraBnlvCi
qSY3uQZpH2/i1P0ww+yzasDMWH35Li3wfAjWno0F+lLW0exPcygq5pl+/mPuZW9d439CSD8qt7x0
VnIjX/215Jzc8r+j4P3tZd3asscnvlX+UkW+DBlFfVKcfAeRYDhk96Ut9lzqkfM7Q9mYsVWidstg
EnYQ1LvJje6LlDe3dBus6/2LClJObDO4oTgOX7KZMIwW9nwaTa9uFX+JXD5bS/elAdXWEu+6wUGM
6eMq6w9IaG5iLB9LxsAAmuBEZi+LGZ11oySMIK2jNkPN8BAuwXuuxgu87/PShCzm6U70zVWbxSu3
1CL3fosYiZTdIXrLovaoMwha2BeYdQlXgMIm2vapTJtrFFZnqeR5DkOMsAp3PwkxQQW7Ct3xne1T
XHhkEHfxYbYRtfPPoMladxaDDlI8wyHeJxGuOnQYq9SkK2zMT41X/2Ze9UwxgUEpmM5G6TzYbc1c
P7zouzRFxb3FfoFXuYc80Z0EeRazai6MIfdh3/4oCbVvyOpjEtrQsHHfQOgsyEXuaXhPqYf2s+4v
PJY3hEt/JjaiuDZ5p8SPbFoR4974Kx2qU19LnimXF0iw7DVWP0/tx1wZB6tzD569oMgjj8BNn6D8
7KaRSNZejIh8+icTDEHnYkPXyExyZYFSQueewTwo1IhGH9yK2j8SsfIQzjRj4Dbhc+fBjmlsWTbm
a3LOQQVND2YafXu2tkk2710dHYK021sd8O9KYs8rgf21PL9JzenUE/F9Rxaj14U35YmV0aSoYeS2
beLjVFkmHGEYFon3ElcOwO7hDbYOadnDBXghdGNxqxz7CdU0dEV65Ow4GY37/EGS9qLzT7yS6hN1
qB4CO5gwQJmaK5+4K2bP906cvnbl+Jnq6LEqepiK+HPsupsj/A+sQse2xWBYWS9d1m8N2zsCyaRY
rJ/TprjURJnz1iOOst/oi2FT2fUEKyAA/EIjv4nadCcj/NimcelQ5Y/R+LBUzsap2p1EjTg5/T7s
rGvbepwdBrqLBSi/1WyLj6nJH1l6bxmFEvw+Hk3SOmyxWzguRa13GZN8J+f5EA/BzQwZHUfjfSjm
+7ECMsXPu3ZB7g3qC8jxBkoRd+IqicGDbcxLXLm/0k6f54DE5DF27nNk0bxJkQmUfIiUXDx3htSk
89nMxt03pcFgHqW5vglsL/m6qeInC40p0Etno7N3LRPYXlz8mPibfFxEovpshph6v/9oK+svMo2/
btNxl+cbSUaI1Sp6SgXoZhiZzpOsOVaWOh4xNRlJGfveJpaOjNqyZdk2zRuDu1uX1Lx73I1djl94
a7a8StQdt3N8SnnGD01Rfi3c0Cozd0nr//tUg1UQOU8+mmDJ4+dC/JX5+P7pB/uV8dkbWO7IKR2I
7WFav43FvO98DsJWSYaPZb+0voU1A/h3uXwlaA3vcN9uZmniBvY7XhLWlckq+r/slxU4IpfWIAyH
7BM/fzJ10KVqdkKMBCfyZfC53HICuC92hd0SDoINpOpJrnBcX8JNgELcmfhcUHDVh6GFviUQyhCh
IZnGsDjWi5pfwzSxHqx2lPgZ6T9ooHZe36Tj7+Z6Gl7CvHpLbOvVLk1cVdgRWuSKVs2jBAxCzMlD
pgUMskGlLnN57koGdKGiMTsW/btEt6d8u3T2TlVUP66Y/YdFokDgQGgTdWw1D7Ey1bNt0HDauGEo
JkQXyfhbEO+15VcW6GfQbsROgPVacNYp22h8rpi+QFROIX+2jS3ORedXm7Fy4E005rIhmLImpmi2
9r6c7YNPxhNtECaKQYvOM3Fls28Sp9lVbm3vRBtB7VGef6CXEu1JoY72MwqEXRT6At2gx7zXzNID
sVvFNhVCv+3HDK1hxRAIHfZrJNW46xLK/alvCogwEynryhYbnxHwU9wGahUEWaanUsXWTrpwN2cu
kpu0aXVm+LcUjAnczMMPBaxlpzuCT25gDJu071L24uSHOhQ7XTykz5ZHSsJdgzsACJiD5rqlQvs0
W5pZhtf0a993qL4FE+PEJ2yOs+1AWIgrC2fNwCBCs15G9psSOWQo3hM729c3bubbagZcc5k1GHAj
jHkVa7WbyslFjOrRP2JEJ1sxsjnITIXRnroCrsAqa0OQ+GEQ594+MaS7n3M8zZ0t1XHKcDOM4WJv
e2lrjrPRHWc3y5/hJbWo8FsUTv7YWq8OlCqizDHaMavzabfW2UvK5ZnYj+JwujP7N4KQbd6nym10
bnbvZPgm93Xtrsp5nzL35Hlp5ksS9rQBA/jntKnrb5QYCwlZTEtxDJSLxPRg7IMu/Cd6A2Ol0o9+
RLyRMmdqDqHIjsgOEf4TyydArraPbfyWGssVGxVL5HOW084j2JVCc1XPF4T+d7pVWPi0khnTR0+i
nNYGpp+2J6MbpUgMuM2wV3xg/p/voKedNl11P3V47sVewtEpvFeL/O6JrnhXvLkJgZknEhHTkAOd
S1ohgcjpCD6N0OfiW81Pi/s9cu2C/DgiIVZwHTYmPs0Rw6RBKiu/JhX7gsCIho/AZyQsqYde2hFs
yF3qxVcQPzQWMUIXjuu4zXnvE/BNXrDR/IgEkcy//+Atby23p+H22gvQ3viNu5ybrzStiXs6Bs27
08Q0lr71dc8L8i96/9yu2YIk9y9/veGvl8WT7g+7yT2Tbf3vcWGtbe2mzr3TF1Em+bWh8y3tYNtG
GUgJb8tN5J9FAKGvkMmq6O4tFRzwQR+IcUee81qYf7lpQV2Dn39EdXdXYZis1Jm/CaBulYxiyzVK
ggy5YL0WTJj/qB6EceEiCgP14RCtrV5fErec76bl4NNUg14USXLg54Rz465wL/nDQGsTcRHAlJ+R
Y3DZWEYjGq0mUUrzk/6mWV7cOg8cmGHRnO13U0MTxHpnzWlhCytTaxXi7IszxpofKyj0+R+TdCM9
DXHrdsUSYkGA0uO7gd2/4mtT0+8cY2hA+67/CW5tkn2llCB9Tq1MVUPDhj2FxK0UOeLNWPiMPY8O
Pyf2+sNQtlnLx0JEqSnJfQF4ZL2gpHCJoST92SQalQhDe0SvZAZ7vmL9lbFB7/Q3WGAZE4hZA/aI
BQ4qfyGNeORCyPILQHDOPTG1Bmfmtg4w1/CPkDn13x0V8fyuv2Z3hjPsg1Qw/3Kfy3hGGehRjlxD
yfZsLBMrE3oijqOER5wlwufmKtmsdPN5/d/itf3vkM2LP+LbZIWxhPTd5bvRv5SLZXXxkzxbLI3M
EnwNWEnFBEoFIAh/CxfH0L8uNjKILVUmQkJEZv2rMRVnnrb//3NYGe5aO6CL/ID54qjXPY+K1f5N
w+zBAYerqluXFfRTqOXoLc3pRu8rfe8e9e1oQbF6Ne+YZlfL4aJ3JUnxQ+Qi/yWdshfo1LvB5Xg3
f/HJo4FWD39NtXIvhjcGgBzPHr3Q2f236vSt1c8HF83ll/YnP2SGcqMvPLIsBIfYhggnJIXVGpqN
Xv+LecoMXzORt25p/0Ttfi7b5sGgF7p32RfngahWwwjXsxWixeZwSC5f/9UvC24Zr/vLRPNQqmCX
G9VB7xxmjfNJZzMi2LEYCEINaY96PqR/0Ey7P5yUt5hiN/zhxk8C9BsLBNn+nCd4o5vmvs9jnmWm
rH3FDL08113/FkZU1mxoQWeQHoSURBINmUZq19TGp590D3MdvAa+OrVht3G74GVxm1MZGleDUN50
Gf9OrIGlLPCuVcGjVCxw0+n2Lbd76fu1IkkFqTL9KjVcVTcRBN3/6RH3MO4n8bet/4Sl/e4ZTGSH
6hV7z7cKAsJfnW6tl7m1jDQ8Z6J3sj3RjJtWcdbnii2vw4JWnCNh3w9OfTUwQhCSdnE4rI31ct+6
wX3W2Bs1uJC8zduk6oeQ8+kdyZInwkA3KJTxgjFM/rcCyBxwnfGo759NdHFFAFHT9i+Vy7ASjMAO
CoevG6+YYsJqnSRC3EXDUjDqZ4pHfg4jcFAbBhl3DYl69Cr+yMS5RbH/lUj1iXltU7N/4Je7RBH6
Yxe0yp0q8PvRo3uM3ZiObH10mLxZeYoepjjbeU7YiNqaOD54Opk7LKHjopnmmxqBFntK7Mhu3Xlp
vDNjR6NckMop/9nvInKhWCxWVZ+Zb92GVB5V621IVGaShjPKqdSpbyraIAFzZr79Ygy2WCUxP4PY
reXOKbC3As7KyC6gkf0aKOdQSMY/XRCR6gw7JrSfwwAhVZNxGEGlxcsjvq8zh4lj3T6HLRBIN4c4
6ou8IjbW40bOT4EyflPMSmvCu9mvG920jMmcpoZM0ulUT+1uTtErl678E+bkwY5j8W3gG9I/NpPh
QQ22SYyGJnOxVZz/OtAj0WhfIevsO4ngb87Nh5Rag9aCsW5n4wykniAp562EYNIY7nOq0E2PDNQY
Q5r43NAmHawBpY83v/vENv+7cjGs09q8R6i96/Tz2UTniBxTLLjDWv/60AJMDv6qydMXP0ESOqtn
K04h/bI6EsGwN01vIeLgvjF+iMki2QFta++8O0O4rXp1AHuG4Y0AVLMV2IRwfTS84ADyKoiOjlc8
z9J4C4tiE0v9MYLjjG0LaFG888JmNykKgpDHTV9QZhs3t0uvlh/tEL5dfaacXgDj0y/vl7TaY5S6
ONK/Lt508CA8yl6eOT/d17LSQJpPFRtHE56vT9ZozNG7jryNyThniet9X5f7XDh/3Nx4QWXw05je
msGcPssemdLtRdZfXPG6wLuLsAiUgmkbtA1vENspT7b1lBfY0fqV7YDurpZD7bd/KXc3NcVi2yFO
VYCzax1VwVoPO+o0WV70ZGb17wuPRzAPSbOvGISDB/O+xqA82gO5SzWtZ69LPkYbuTHMQjqO5tqg
zs4l7/BB4Y+mjf8lDLYLFIRWCt8vwL4Ipdk1ByZno73zTPMKKoZmXWiepkIwQYLwHQ/1yQ44Tvo6
Mw15oP7skrowHI1VX0rOIYS7ATU8g/ukTzIgjLJuFYqBO1Mta9edH7wANVnUjAhD/BSuQlM/Fwad
t8IldZkYSZqGs9Hfl268r9vgamc1mwutswZdO6STATsjhoI4oNfoTcGNFtZ+ojEZkEBCPFD9XgkA
orjwdpnbIVeAiBrTzB2KaOMbzn1lIN5h5XgJ4juldvROwfdNV29OP+oyf04s2pUqu3l5RbyEk5Pr
Kp1/vvN21ZvVPk8WpvDcp57wpBm9cZ2jn73kZYfGv/mcUuYhi4eO0As+sIXRhcRMNhSPUf/QBhYd
KZjk6QzUv3AP0lWHHOdkOTSrtn5UKVRNfr3TvxeGvc5VfZDymXxhnFx3it2zmu/nFhMomjthNtc6
TtHE1ju9SlrTY8yRnkDIzVQSKvjUX0YIXawx1VkvF4PQm47HxwDTKnECpZV4Wwq+CQd7vIg3psRH
5vdn4rqx9ZEowOM2dMwexgBR8l+VGre8Gp/UTHyYePHDeqtvY0W4Rb9wanA7vNAZlk7PI7Yz2uR4
z6slZ9JOxBF680GYt5Q3dW1FR1dciqq/1gQ7NLSEnI5eieb8BAwE8pY0BD6imbZvqPM2fWVCMQCb
Y6F4D+N8XQq6P0N3oRt+9uvxFNZX3KOnkOGn045nnSNHPTsjjqFtLjlPeYbamDHzte7CA3eVoDVz
P9kYE8gDNqtkgdlF5tSdaTPE4mURBd1VssXVDTyNCN11TecK+UKbPxaxBBhTfNYl4l5N1QyXJw3B
TNhjbVWdLas4Mgz/sIflXi7jY4SOZqo1rcf6KiiSwtk7MtU68V5bZWmPXqaHlxGQvZOhl7vo1O3Z
zC+E954jZV9jG98sI5SkNnhJ8RbSAwzixVyy2OrmKe2md7Ccb0NnvtMEQsWANsR4nSMy12e0NRDn
PDZUA5zXiK7KCbr7oSuuoX4cmAFtqjx7KKdHL2MUqJo7pyZfKfXgPsg7YkboYmNyKeINXnYUI79p
z5kWy9TSy4d5wkrT6OU8FPJFDTSeMFrGqF5RwNIOCrBYNcxXU1LUvDDcRMhb3blKkMND00C2qG98
S31Cgxrij02vhdWWhSkT9z9dDJDaiYG9utdgKDeCDO5hBCNjmE9k8+5UrWO3FypvPKXheGxj97WC
LzoPLnTgR9+2Qc5V2z5/dOAABhBTbDr1BSxcch2foe3eJzjLAtvYVkG5RflBJ5wM1MSHgKFPJbjl
+XpCvBNwPJ8Gx6brlnCM/sOqO5RdG9/pxyYGcTCl8zWrYWTx0gzL18l+g0HGseOwdCSUzcuOnKrn
vjO25oR+sLDIZURRyHXrSsOg7up5e7YEAUz/xrL+HwRId+Hk7BRDXJddoAgY1BUX3qnrrv2SpG9A
igOkha+ejxgvX3WBY4bHqKQ0yO1gr6/E9MK7cX6NMm/XIPtBFkidAv9PVHvbodUSOnveI//IfaSw
P3rTckyHAp23dRwAUVOTjxctxtL3eaSWsbpsM7DsAgRFd0yvia8q0OTgYUr8bc7lY3Gj18m/WNk0
KZlXNAgrcJBOVKesx5JrZvWCTj78u7lDvKtBnVRI7D2OG5gUzXW0fBVN8AlmQqIKYxCPQ7VynxPf
2qZF9V6jBOiR+tjsduhDCEQjWaOG37ogl5V/5qyhTowVurHujRWteA/Tkz7q97FNfoYdW2u92eTs
uZm25s4U9TY0GUl71arwYAkzo8iEcIwyy2KzjKfowUHZQQkxvjA51A7fO/3tOGSw2uMlSt07AVS8
QqOVNPJehBg5yOPOxaRD8wg0yDDFIvNH/Fww9cf1AhXFREGeL+a3X4ottgUJ1InxX2kIYipGbX7M
dTRGueNkQ56uw1TaCKlkCRB6sRky0Jrdx4bxCg38R03l39QtE/I/hNoBP9/MS86jRbM9DXh0A8h2
8jCCz8qd/LfvQFvKvIDdPd47rvglqY8jpSnRUDQbowS9yjktkcMX39JjFEMKGgoOt5GLs23K6ZBZ
lqIL5VQHZIUX/MgbidUPzoqBHA4oU2wjwBonRVMRJ0cQ/UQlkomEuwTW4ZAbxZcrYFVIL9z7iqk3
5/V5B1IIwXp4Cwg3WttB9dUseNRdwiqgXpi0k7vHPBhvIaT4TaNHTo33SIb53s/HU5aSX+4ZSUgY
OSqiPOKAo/w9ruY3L0rPGf4gUIQ0Kr253tF9/4D99zqarcu2ZTa8TOafbBgfjNFH7qOeyX0HkQOK
msGXv8ftuK6U+dKEiBjbIT+NRkb4RXIRrvmst1MmCx9lH22sxt2iteRmDCcni94wdR1rMoj9qLh0
I0CYjkmzlZBMXbUfTqs+mNTvkjTbK6sXq5zRYi06giookKk1wpPmpPkcg9yWkrYqH+omXNmNDbGS
CXilOEQNnXPFEQllaLEgFwWnJWHzx4+FfBmiX7ivs+ZAp5uZhkVdkWyFlRGTLveDjK52KT4G7fKp
kMLeNXCh16ZnDVgyYIvkNoEAWqUXOJtBZjDsOGDaYS+RcrULnAcPwGpUXgXWiyEc4HnJUaxaTkZx
A5yq5/twPYiI1JNGYX8kiYmkXASMy5V4WqBcZ1bHtmGRYR94/bmJJUydAEiis8pn/9nGXW2N8m9J
NGwX9KQ+et91vxyM2b56qJBSK3r37Pwxy4MSDInznceQc1qzuThhvPE407mjXANzf40bRYkylS50
tvwHloE6W9nyJUOO2VkboAVMGxJ7/fJEDbyyg+LVkwYRrpDu8oxASaTDHLJpfCXmX9PEFYk+hIuI
fk1ykMagb1ZgJR5r5lcqgZkOJiAQLEFSZ97IkP1YPGfaxyXpd8nofTnmtI0j+pr0yYd1UwOgbyiM
mQuotdVm8m5U7qNEMLJeJp+5XnRijYJgsx+Y5gBZTuqT2TXsIvTGz6UJFGiou+/EbuQu5oC7+LTh
OyZxPtwvWubNZGxBw2yCqRlOizDWuoXAvH81auaL3XnXoFTHsVgufTs/uezsXtDcZI3uYeCAhERx
FbdocAOIFqNZPY2R1K9F5WHiyghn95LPPug/4c/uXYAmBi9XWEHwaYfs2rv2yYPNRYeRZL5EfXoZ
Fsee/AdCoHrCWKXqfuyOeDeOWDnv+sDyd12Q7iMMnklSAG4CF91Fjlw7FjiCBZ6SNF46PAooIeJq
12kx+UTsw50qW+AJUp1LquceM3JQiatJXxWV7TELk1PKfldJwlSDcHwLyW7N++7UtsXfysOEm9Jm
p0S2bmPF8JJquk7rl6LlqRpxu9fM1Oaq2od0mjckSaYkdU5AWHi45mQm1ilp78vcwyyOOVjEf7I6
f0j4Uml4cwSzcCB5Y8dcy5zeXB+Ub8RDyguWkoswdeFGUH+IYVva+DwygzhXNiM9J/4xKGDTPLvY
E259DqNmzvsNOdGRUSaJxXVPqeoqwMWWIk9BdA6ak+lJTPlDiFnRzRSyBxuOs7ugRSeqUd/docx/
Ojf6jR3xmlAyUTE0vKWMgl2/NmKfEwxDubK7WUP3jD0ZqFyPIW5+trP8llTiEgmckhS+TekR4+Q+
awbqlPqv+go8WtkWGDGnwZkOcU9jYNFy0SJ3dyR2nATkLw76azwG1HvhKfHaP7qEiUR+rIFnFqgH
nEKgg8v2urjkV+N03uHt2BR9uIlre6UPx/q5CHV3B11gXIk9cR8bF6CylfSrCXMgnyc/kWd2GmJ5
cRFZa90v5j0DtPkwFIBIkF+oiXhkk1TWjAmU7GJrldnsoTOPuSjhxrIRxD3nJc4MC44G3FKPRmzD
dmderOJ3XSI7hottWvCqm1Gi50gXMD1BP9afwx4BwHUeWj3SOWsBJovhm67xVXp1jNcqIm4P/+C+
AGmlHRWyLC4N9KTTWIlHs8lLDscN8MrpRvUix5HeESp22/lJqS2wGD0DhzpTN3pRtQlHZwvdfWWD
nvYKd1/SzrE5xC5ZM/4EnMJHaFnzyPtFNsm+jyn+625jtj9x30D/6pkrB/swCQ6WO26BU+QS+dzo
YDQWHDdqZXL+dFeNVR9nCZK8e9MVLsU7bC5dVcXw87IHa4w+ROhsHf57Cf/SCbvVwgFtNDmzMiYR
BrypMo3YyfB96PNglMuNmw6H0jY35dh8BDZGM04qXTDfqh62B/9665WU7WiklwF1jrOygvrHTaDa
6XNUK6nLdB8ioVjNcRmw3KOfSSYPXfCpa0yb8qzBYEDfHRzFG0YjfoIr4Ww1cUJlEvvo45+JWnS9
VXMOJvMvf0ZUgM1iG5oaaLIDBMVk58gFxKYQHAsPMMgpai+7SzZ15a0LfpH+F9lkjjM7+kBLIDWZ
9FmcWgp2naEursoMWFfDDRFOsUoU6hJNzgjtkGH2VPq4PdzXgKSzO0MzVOUCLLSivJMGzt+aeC3k
erXjbsvF2neGOs/RuM4iTPKczjirJPtlqpkaa6OxjA9Tl1zocz7jIYJ3qP6dyvWRDRP4dea4FNW8
y+uUv704V88czsSKrGFBXGn3f4oUXwBnxdZ6W+Be+D6oVSvb6nVdTI82S7utJPob86Dmif6O92Bl
4X0PZYS+lmnVaxFbu9Sesjt4SFeFfcIfhqs3gEaIUcHG9IlGlN16RTGTvzMBXQKxoDA22cgpTnri
piwwBEXAHIA5QkEB05dfXuqca+m9elOyw2h2yG3/gb4oRXEiHtMuu4DeewEOtPGa4rUDTFjE6qAA
iOl9ZAjzPRy8n6JSD2ZWPvEs8VIPiQEbjW1qNt/wvb6EzXPBZcF3WfGiXfNnK8QWmxKBOYBbhI6/
Y+JslPKOKVoHzr1+h4mm44IIVFEUFz35PcRNH3kkaO53CIQil4Y03nC9qwwIdLe99y8BtX9cJE9W
y8pKTeeGdZRmHA+g7sgsdr3r2BkiYZyr2L3RV6ESUHu3GD+6bvgYk/7MS/Vdd2gM7qBy1SanuHVF
cHT88YT+4G+cs/ItIzuVHkwQkLTbRaWCoM9s1S7Y5rn2XuJPLXzvN5lqdI5t8R3bzMC9mCz1cOkB
k7p2smE+jDuueQilwYEejGiTJD99TwctMNmiCHxB40S2ALtiRcWS800ubL5mTmYkFD5iXjeqZOkA
zfryqYswF+P/rDZW765bq/rFosYzCXx3UMlZOsUZeVJKOcgIjtMO57JwAvvhq9/UpZxxtb4S5Bw2
pqgf1r0naD6BqC3fIrPGm8vog7bxwLfkKzJsfBmsSqVNNQOJrwk1RewPW4sTr+RF56XJLiyCQ8tV
WewKomxPvgXox5WAmUMAWayeUUFNLJ32kifpdyww5vuD/YOJZBexNdo9/ccx+kI3sB8z50JRvuIr
YMhClARbt9HU70r1iB2xcVB559NAgzvcCrfb0pA/6NsWoDK+K0Nra1ru71AGFASeS/QS3kh3uGe4
dtNtLv3ayzh8luy8iQo3YY46QDCYSnD0mHz6/9F0HkuRM80aviJFyJst7Q3Q3Xg2CmAGeVslqaSr
P0/N95/NMEAjUzYr8zW6HcwJMp308LlxAbK2vtZYKbdRN9+itDmVrQepm1xpIndeEV0szSENM9Rj
neGcOgKh4dknbKzvJ3NAT8/Ypc4IqsZdVVYTrwGicvjMl1VbU02aRswZUPlFoDE2vTfD7b90lr7I
As661squ1H2YYpQ7OflP32VQ8lAgYqFs4v7br6pnjOeDu0UiPW9Pm9kK3wsSgk4M5C0Ap0uJAX0t
nn00xpXs8h+9yxqD98G4XwOzuFtqeJHMU10+cEZ3NwwBgJQRoSEJDC7C/NfRG4xaTuZovOdYgwVp
cSZ+RNQTuV8r9Uk+oxo4dQh3YXC40z4cdQuIkujRJG1XcqxRVnx0FYgAtldLnwPIrsO1CeAPoO/2
jYI22WWSlkLa+2D2SRGMiNVJe4JwTsCd1R5C2JQKurDYOEP3GwCQYZe8werZ6Mdz4xm4lAG2C2Ho
VdfUh2HO/hgNuC22SdEVX6NDNsxStIrdm++G8B+ScDmVfUvuDxhpET50zH6yEBR8HdvdtVAgdIbD
I7tRYmBwJybrw+TEn5MIAshzwuONkm99VSmgFZgX61Qhp9umCIoJxKltvHO3TQgby8o7DIPUVuTT
E6SxD51MdFrb0HuAdM2jaZiXpA62Td8RZoDbETpbNxXrqYx2kTPdLLj1uZy/Qpn/RM34pettKGpc
/Xk6hsH4hKzaIYfL3UTlDuaXQuCj3YO91tB0hDAiiBbhpllQRUvZTqPh5OTFSUzlFqZPhuYhvNvw
0Jv9G+CxPQZ3EDVtnH+c3rjWtbzkvXfTi0/EtsKMOI1OtClliFK5ic1RyTmxcNUvJ9LnoLJRjaOQ
yIqp56TP4hIk5qM7tdD+a6Q1StvP1sYyHzv5tTgI66nbhCkujUt87dsvU8jqlH/lCcIO6UQ90ugi
SJfANVgBLV/HGhNyxSZqqCgVz+3VCrSVyZQCt3AUmEW4MfDATp1hX3UL2FIeJqGe9CjoNPiuhdpC
uO+9FNEtCJJDznKSN79i9J9xuNwgDUcRPIo3C+GCH+cH0VcXNyrfOrMO1jKMbvMyHqVsH2ccIDlS
TWRT53uV9Qc12hankGjtxMSu+CDNd3hAP/Siebesn1As9+lUfizkNGpkpQoq4naI5Ln13i7QIPzk
WDecjOLgA1YxUtI1IZjvuKA/LFxZB7QxdQWaWCWGLuyXag+BhNpwfY/4/8tYjPt5ALdHOSDu5uvU
hue4Ha+gBBaMC8QyHYYx8tbIi931A+FTUIE1spqHfC7u0wQR2P7bZrPo+luc+MDpRvO+wWIjDrNN
2Vknf4if5t7bKT/mwCQ2Y+ztJnO6cJI40JiQRIaLY6u3ri92Y4sbuF3uW8j3njd9hN6ygZV6sU31
68zm1YVE3S7EL66T/GIFVwOHwInRjR7URLWtj/HZjNZJHpx4mgnTbNAOM4MdaESYkTsHNCOkuxuh
/ySshFGtvkyrq8GzNx8dZUVpTm/CNP4WisVtLNOzBL7TQl64m8lnAad/qG1WG7JiL2ZenXMpHj1k
ESCGoBOHZEXoWEeTRqtbAGNj9lAG3X28NNu+DG9z6jwDtgNGMf+Zm/KaJCgkxt2hzyOiOvcvHHt0
FlyOTm5tbbB1JLz1nPtINkdwpdfEm19yB+4Z8WI0oGrltK+zi7Ych32wSK7IFfYCWbrRgKse7BHW
TSR/6QQHQE5hGMfaHs9eFZENEMltHgrt1SGqR1H49rEc8EkQINR6Akuv6Z8FWOoqxnU8CP5Zf9x3
MeaDoEAGt3gNcwOFsmVeB0ZarZpQnYIZH7ilAr+rL8DKemr8SisNdGdSujN/1e3bGWBw6AGcO2bm
tO/6DOeGMt7kxoDqJ7ABoR7DWKIUI4HHIcPZ2egyQlueoNqrbN30juaoRy+erb6KZHhe5uEh6LPX
YRCXygkviEVHd607n+upf1CazZGiO56Wuynt0EgkX1wXqDVO6SdcW5v8Sszqkr2Fmbq1MvzbtsM6
FTp9XMCqthOXrCi9um4K4PcKt4FW1pT0cnaYMg8/azVv0xKELCLWospObrmQhYTP1i6PeYx1l7Z8
D4NPFx0px223RGu7ZkFi3DYNbZVQ77Hp2ClKtiuzWh4YXNiNAN4CHKQYbjnHpVonjH0XfGGyN1R9
sozlaJVkEIxBbMckdzblHDWY0w47Dh/bQHkbBs9015jOWUx2cmZ1ew+sGmq74qxmTI8JosZG0p8g
P6+tzjz2YMtyQx/I44JwpEoerIUZpRsOSvxKzy7YAlpQ7FWEzrlK4XNy8ckFXT2Kp96PnsNaXBzh
HpMseOEsllzcKl8QJmy3Xuw/WTAKYamfxiH5mXv5s0yeD9AifKotKHa28+0qfCt84w+10VOOwCzN
k90vaXyqJg95UkRY9JIqQTg8dDFqsZkFN9zDlQ2iefchl+XozMWwXqTA7CwUDyjDbG3TOiDf0O6W
2t9bbEzDAmp8RDypRHCnZZkfnHMIbmZpsmzb9fNbqfKXyS3w3JyXoxsbqxjp8OeKrN9qkWT7Efy0
0GJ2d4kjIgofiB2hKvxHESGz1xFXAQJMneVzroO/eYmScuqaf3okL7w2eIwM91GyskUFqotx/gGy
+9ZUYFJaAGdIEUBFGPHtpRYGtiV+FYu4j+zsmJcOVptTe6k6TJQ7Q77m2XDswSbpiTp43ikrvF/Z
okGfeClSlvkAmcA7ihmgP4R32MEokFcMMnfUp3bsuKKMgEuDrpJBgxlddKbC3tj7wHrq3jvNfrSz
BcCU3hxWVuPsa0R8rIlVBwGDfS4Xwm2o2Ss4b8eB9FOdlK9BjZ+ha1EeAnQmfXmWY6C9u4bnNm9e
S6dBrXd+yp3xmkflGQUXCcqyiCDhWeZhRuwZ6i5sagOsX1m+l4G/HYR4jnMALP7wlMi52mvAh7LL
s2BY3g2+/3dKlp9YVpcmtPaeJZ8nFgI/RudSmBuIo6/hMJ38yHgWVYA/2nQWnofZjPMV5gVYCUjH
PQICSbATvsRGwX8xYXlq5bEzZtF4FFGZkSDgk/ZVmcGrYQWIJVd/krTej/A43VFtWFxWgqkzo/BI
Jtj/VQybTqZHq8CLENGXddWOMxhbHxVGFw1yYF3equky8EhgnqqU0q6NlBKomEQj0GvOJRPLtUrN
38FP1rXh4QRto+fRGEivZAaqCV377QyDhyqrdaG+i85J6a7cyXKJJNznOuC4EbVYt0Hnq9zMQlXX
ean9aFMUZF6gyIABslHjqa9Z41IAYoVK8Y3zZ6TuU0tcZjN0V5Ht7OAVHuZZk3Njk4MkYjl4gJ7r
NHij9oC/Sg7jyJGvnfT3XUJiNk4b0KjhRfSTDa7U286iRzt4ailR+E/jHJFTFyMCkQOK3PUZ/uiy
cUjF9IMCjmNtlWWCnVRv81g+L3YU3Y2gwYWN/YgeDFZnHAw7vxI0/pVReVRt/hlYCDCbEVQ267Gs
svNYkxkL50cRU7laumtlBJuwn87K9j6Qdz70bXd1fE4vg4ewQfE1xcZA1t95As3AYPDHb7vxf5Mw
egBciud8kZ9Cq1w7sKV35JavbVQ/DBiOsoXUl17D6EubpA2cCuYJGg5ldp8pSKJET8Tl8zaYwDC3
IgGv3I7IkYXhNoU6TELhp4ITETrOTUxjsEZdfMvguPWd2gUFmAds6pLC+kRV44S4r0AStT4EUXUt
wunNAvfnj/nBKYDDQcxCoGY+WlG3bb0OZfUuvWWt4rUyEHM2hZrWJoxvj5MN/0gjORr5bBSAY2fO
KKNPFTOPOGMHQjwgiXBOo/LqVc0xH8pDltVH/T666RvwPMA6/8ASe7CK5Cnu5QuW7CTc8EXk6UDD
7dMp/AO2xgIO0NzDD/gNCLUyo37EAPhbX4CszdFqq6MaxB84gNgZkOxCVIto2inraxHZu7mqHzVc
lRL7CzjY5w5PC4rCeM3y2p3sONZjmkdtvmpDFF1q3f42yRyBcsJsSpqb++j27NoA/xpF1Wzwywi1
IbYiNe9doJhdUZ5HLCYQnbgUeXWEeHbKLP954ZhkV/4hjNqLVxbviSL1ZjmhtQZJgJSBGlwUb3sN
mToaC8UxUvDMgXiJdxh27CuoMOB/FUm4LIBRgCZfTQ6tEp8L+kAkV7+ZD5sB2jM+uIQ9qtil+XJu
Peek/8+2+Xf2B2xX201RihXksD8g1h4jQKFj1D8UufOblJi4OGaQvXT1KHYsazfU6+a1TKy3FsXB
DytsPUzfvHGdFOP7EmWa0fGItwls2CAWOFADakS0LYyNYwVsoaB7i0ncT4RT0OLdPyU2Pjr5kWXt
PiiwYIZz6xjVTrVEy3G/K1IeYDbvi5HzskBLyyxOdoZCtz3eu3V1sZ0S6nyz48LbSC5QwtNdOHYX
w7T2phZbg9+4lgFMVoT7EUFVoNOz4jTWlOG9xH4nqPnF8AF1CJReO/8ReQdcChQUA7CpZCvmb0cQ
xLMafdk1eTJ8WRygAMWjYYUfIB5/3ZZNN6GCUxlqZTNSgbme1RTuqjT9XAxjb5FWjPPkGBblvcqb
UwINk5rRVt81B7Zued5mEIDcw/qQJ/NDqIL7fFLfEl0DtGHzjb5AFRSX1pqodpQ/NsPf6TKURCtM
hmv7SlVWE0Op3poVvKD6RQ3MtbjuQTMATbobcY+5g4p+5/XRVg3ZdRbhqWQ/yNxBK/uSTAuH32Ly
xEdtDRdjsA+STCpUaKTibACRaHRQ9CjDH6uo4WjOR6PsGHopkm+un9+KaYm2uvMq6CgDPmhjUbDl
p/aTQ2KhStGu7tQREZRsN/n13zZHVAVx2MEqr3JezL2v8m/FNCNxvGL+b5fC3Q7ZkN0bvvAwKGu/
CGExJZMIGvQBxSe7QUAw/1QJUjxBLg9gRw4m5GV2mya/zaA46MFqDYt/nQceQlRsBYDyblHmfS0J
530rsP40/bJPwOhRYyE5uLRuBQcWEa6awkIIAxBxCaQmAClONYpikhzAXQ1Iz0yivV2iiDAkxjGh
zA6gfjo3TvPMCdDalU2O/7J+f32dFl76iqLhhUQg90jEc5QGZ0VBHCvnqN9MHao7osXTvF8efMjI
mJ7/Rc0r3hkpNSFyxPnWRU11VVa4y9hm81MqBx3nvr/vM7z4Cm8lF9K4BUIr5PWAr/VZEAP3GTvs
I9Aiiw3IwouuFlcR/C5ieVC/qHZAngSk2VazODY1dmMlsRMbap9uAdihVVWQh876kXq2OeY93oYJ
Ivx9RTjTyRz/7Nn+jgP8HlAEGp6G2MWRvfE52xMgires6LT8e06Nsgf9vQ5NW2FGxNYKrE601RVc
b7mxIucdKi8HyWBxPoRnkjOxTaTozLm/CLJYu9ApJvjgebTB0ontLM4Vihhd9oRbSX+ql5pdzIui
rZugPRbIASj6mOBGxkllN5rQGQfTTE4c96dzvRgx8KmG3I8H/bOZyDqjq5Lvx6l2TikSggRHjb2N
U5eyVU18Rka6cN1bNQVVhant1D1LO5Cr2EJ7urCSz0Ya9qZvyLxEXfEQQka4+VVKIrv2/AImPzCr
yVOXQBnDzpx65OKtoNxymkM0Yk4AXkwIMi7UlrB1mgUu6aa38YsRMQgaF/hDmK8ZEFh8U/R87BOb
SUdAB/QXmBxOFYgF1GFx73d+vKq1qTSpP2edJegyL0sx7DOskdZlGiHrbkI1iFKHyirpgquoa3wS
LYtDQD7lN79MA7QHVXNEti1DlaCa9osrIbRasfvUS6rWRZV1N5z2HJRWQEmYC4xZGVPQd5ZpvMii
DlekFdrVbCLywLZDsdu2222uZHwJnKHf5tZcPUlrjG6eUf0i/fI3tmmGqo5o30S0uFEDNEjQJtoO
jV3BR5SIR9hZTHUQAytUcaEQyGqilDDKcW9XmXuy2yHZL1Hhn8Ro5+epMiNYTn6+SobaWleYSm6l
mrJzFkIqbOY6fZXQefd9HUAX8AeQ1i18M3cmyFVjPvyQ853PuevZB0JYokhnQlbOcqkOuSrfIJuA
hm2YTfsAdONdOc/9fSXGdy8m7wEGsD5QluKc3tYwDWt8REz2lrVjdgCEIckeMMvJd92USMR+Bfzb
Fn8S6XQmWh1JCWNOmCdviO2nyFuKV05tUDeo8iFQYY5URGpg/ZaAvtI0gKgjKMToQvbICg+pB7B+
QWZAUmlWhmGcmkQQB9Yqf5RwTO+SBs9xE7Hq1zzunJeyMbsclGSUo9DHcsq6UR9Rx+JIMkCOvXYT
bjwrB4DjuzBTseIUdCe8Bcw9YGrOFR1mZ6oWYj+q+QiT8DFtGjD+OD4VLoKMstu6ACLLKgevYLOT
Fi5KyeRj3mxLXcqqg5udkzq2lt2MKazRUpoZTe8hQb0Mdczgx6+CnZEA9sKZtSDgGd0ec8SaQBob
ZBd74inL92wTV9lF74ssP7oRVYelIY8gA9A3IC0QDezrn0i2v5m/AHXEALkIFRQI8Fukr6hxsO0a
IY5UnfnhlDGv4mHuu5AAEO14j6XRziVnzGntlg/zRwAJ1Wc1jZL+FlrNxvbK49hB+/doyCGItxIM
VJhCBsVqMmyHX5ml17wvzuZUvCDQ9S7j4B2BP5grQbxDrhfaknu1BJbEk1vhkDhvkOg62+18RTvq
xfXIZpXFto+6ozL951nJvV8lbymI/8Du1o01vHYK2e+JTGBQm7eUYhfNnBqbxtJFH2Q5R8++1iLg
5K7YEmsyiXeQT/HJ6+DgZXn3kc3EOibIxmgwNpXXAbBA4eQv2nqA+UuYvVZoYapUwBxLhhSgBjrO
tgB15FG4iDvjJjv/KWqb17CMTl0NX9I0x8+5g0szJZ+jRWnSpd6uYHVj1omVaO2dliSmrFgCMezR
DbpTk0cMLruV3fSIcmu8ffSWdeMtTIwXkVsvczPiiJjfO7K/+BJBtaEl1Yk+FuRDPEZnC5oE9FD8
JSIKOeBB+gm1PyxgsOk0N+Hy5RTLwe8Xdjb7qUztLUIm4HfYbqqULFdR3eOuheUnMEMvcl540R8C
tpdFF+NSA25c2F58Wow6kvVcUzjaoMpUoq0bHxcDGkKvEzjwknFjKrEL5oE4smb2hmQ3CUP/pSTT
6wd4ZJiCg7DzzenH3jfSeo4HT7Du5M91gcK3goy8dpVaz3Wdr8m3IK3ROo8tldusmcnzkVyiKgdP
d7RvNRQYlLviHvsTVHMVWRoDxSOsxn77udqGMcdrq7IBz3HzssnMO9EhCayP4HYRkksgvyUIKzql
zlpFQSt67AYfTHIFZLVNYVGmL03BuqPdGNmvVl2A/bldw3JpXtKsuSDrWdzZgfXhu+xFKFvAnO8T
Z63VztuWcl+hGG11115kWL2MKcLKpQ8Np2jQrowDD7qE/2WZNQYMHYQBE1qYllsJgBsAGd1kFthn
MhwkNx5UYHC4hAQa24cpiFYMwHedGE9n98GbXKIhlZ5s4BYyA4dbqmWE7IWmj+Gk7a7wDEDuCStY
bWJMhri+CnkVx4UZW9lfi/ga8nk6mZMr3gpOlI437bTamU69ElU9TKYCh1ottzIpstUMT2+TshRm
PkRjieJpZvswTw3UzKRdrjnrWaTFMn9TKTGgjmtzeCumDz8UMMoK8H2TLz8XgZJs4cIsHrU1WEGu
rBfDU8dKDuKSI5/L1eJbOCTECnEPQY81ygZABTz90zIiFwwZhTkYdA92OlNUCr1qU4EzWXKFhiLY
A5DYiPoxQZNDMIbwyvRwd6f4g9wEkb28gDw8ViQuDkmB9rFuYdeaVw6Vi9rsT2gvPXa1xOS42Ao5
b5TlnINy+ACNxuIxwXiJex8ZpD8pUi4iwyzKmb6LdKDaWJ3omjdhJMinExbZwM1liGyiqHSdYPiI
s/kX47iU3TR8ZLW8eLO5x+z4tysQuJFwcPGc+VMDL64HA4nmQS3UrcCJ5RxfOiN6S4zke07bdWra
T0U/44tiPFK3eAomeczteSD7n03r1kVAhJzj2q2cVUQKtunKZzedbuQrwf41r7EmazTlwyySkxf6
38j6rW3AZsD/une/NE85+i9hNZNBQutpCZ/QGLgX1AyCItohEnwbBIbg5CTWem8Y4a/ZZU9aI6j6
fScJFOPe+hg8+N7E7wfiMsA5sM02gQYepYv5kLR9hTMyn+7zfZu2Yq37iND8FYT1zXDmtWUtrwbF
fjWgQ6Yc7zHTOGrPEuckrp+TpbtFQfo+jM6zp4ZTHVTnijRbuBQs7dBqWC9qzE6hh+6JjS+pF55s
aayWYoHywHbYwUViVm9iGfOyevOW0UXPPxY9ABlsknP6Tknn1ieeVi+OrqCS3lwHz2USu2iUmVs5
gpaS4wXy1t9u2Be+8d2x7SReTWGVqVGjifOFtD+/w3cpRFVZgnbiGf/7IiNEmZpXOJK3Zplvc0vV
dIn7YVX7OZAADn8nD6SBnm9coamwoOa0XIM8dsKfDtG80sS4lgLUDMSoZyoNFqVEdm/UYNIn/cMs
b0+jcVUl1uq8GQ68qv/GBCOA2Y4ZZ+Y9SOQNi7/asYRbhKi18gWJDP2dM8mzHmkKmLYE7cZTQyLd
FtCjxv47qYa1lrFx6+Tk1tFdNYOuvlnRV2YUm2i+8uZ1zI4Xfv3v4rSDR1aHgwnpRZDL3/9rDKrz
YAcIGYsb18CRwKhfYeZp7WwUord6bqbyzda1w4IUwbUnuuGqBfl/vihUD/P6D79yERATbb4premJ
91uQGYBm0ZOr42Mh6zpfSCgzQLbE+O0MxnvY8ym6xQE7wWzO6TB+pq9ck2iuasQNv3lsYlFSuTx3
XEb3PGbTzh+k6lF4fFiii1PgSWTvZdiAWtzrxlUIkcfmme9MEf0NYiBcrYEwxCVwUXvhRegHw3lk
p6K8eJ3mP13T/P+44Ac+IkA8a+0k67j/TELJARtJjRCy2zs38onD/veUXJJOEdEjFqeF9Rq02MOG
hOhITPzXodAGKv8Pn9bf/9f1NHwazDv9hXHO7RSUJEZMNXd3c32jPZcJ+dL8WfcL9+8hEVqvg5e/
63bhg4rV2KFswZtS89h44wu9FJAXpKUcXk5v+ZrAVOtWUQ00VLaScX7Uf04HJ50ec/+1lJ4L9MB/
3zBOjfaB/w9+d9K9bkEI6cMn6dk7fmqQoHeGL38YNWx6X8hHb3nRt/X8/Midpvg6ISXCJ7k8r8pj
6OGmJ6H+mXzh3tyLhuVf3n7w3/jIDNSBnjdAefKpiVzSEKgnPkH1q6AO2Tdk1outr9QTL5Qm0c7K
J/3qGTr0Der3/LRe/IN+OS6gd/+MnC5/TaFYvxgaXjt9W5YNfZNe2Bx1t0Vpb0d5bVF8jbBHgAqk
561uNn45OtnaxxCWTmXgB7mLZDMdX0N/BABW/nSsyoygqpve6H3uwViTwNxd456naYc/AjWQENmS
eyc725GWrcSNeMLvh56mRzMug2XaSrByeN45KB5qRZ2YB1iaR8SO18USI3Lv7f49SDJeEqgiTfYp
8uxosYJm01PSIRxOeAj1M/6Zp60TvAZY0NG4DAIal9w290ZSH44Ufj3Bq02+shB6UGRLvxm11GHw
krHO6B6kOXkL/pLxzPuTBD3q/QtcHINF76D8WRQWe4cBEXgECyw7+vZ6feEPeQH+pbUmpokzseXL
be0VhzL6M6p7Y3jhmrobuIpV/dc3AyU1hDho/f6z8b/kHO1HcLrBa0ppRQ8b3Z8p5+XcuiWAsyEw
YeCdocjIz/UrGf140AXS/z2BEa+cugCNjScgNlDevGpitEbqJ9DhKkEn0Xr1QaToK/J7QE7raM5O
+uN6RUJNSRE6s90xRtGs1aMX3EtRg4W/8dRycg6DycxfyPZCnhsm5zEAD+R0C/ZdCG5ta5cCe0Pk
GMKcKx44V01582/BHl5JYdyxWXOWReKDIeiAK/bDZzyz77AYz3hWSOeA6kFBaHEZChnMALpkKLGs
bxg5/SmzKf9b1RrzvLXI93APUZ3NyZd/S/Mhb1xMoMnGM/3pIP3FrvdFXO181d8xZnhUPTeG6l9v
RVSGhBL/Jv1/k0bvOvQ8qxufSuYJd7pwq5c9vXBUOKqHhCPM1SKjsIo8Ct2p5zLqTV2LmjR5nnLA
3AuNxbTTIbfaFdNZtySdo4d96DwyQ3QgFHNw578MUK7hiSMjNy2jlWuezJx68Pw0cwznIZgLekix
aGAMoGcN04Tv2dVKArMRR8zWAUXmPPKyEf9yeoO7qV/dWChCdw+Zi0omo9oVF6UBWt0Dz8MPptl5
K5GRNDkLoaS9C7XXoihWXv3leX+LFsIFggCsfXxW798KJAfbMxan69l39Wvb7jUIXsT03aPQyQ3N
Dsi++cPTMVCCBZ5hvWVvEpSu+FlNdwYcXFnixpLKCcBRpt4I2FDfx/tvLcpQOgQFLeRDZt3CYPjh
d1g538UOwPNMYMy8NaeF4An9ZmAkibXnSLqXEGocfuSaEgnfJ/2aPMdCDosWhgHDX1VsREbz3XSA
XwrAEiTGMKwGGX+vrAOoRzLqPXwTgtiq35R2coyMXSWtfTQ8/3eNzOpQWjcv6P6dI614Srylx3jE
iNE7hC1f9WS0mrTY6Fd0DSzJhid96XbIv6LOf+64JQtaOm16l9rcVNsPjDX9OAZ6QSwHvCy7hxWD
c8TRSZSc67EX7UbyMWR2HDQNp06+Zpq0nSM0aNiYRPgHWiqvpW43ukeFLCTpX89uKBW5GLqELwgg
rOsJX2iWuCkuHnL0EZdRPLRjQD4YD9+0n0//upMZgzcmqw8vwAAbJkIRWEBUW+ZpQxe6zjcDk4AG
rNfWsUs0bN6GEhXX6HHO78ENbnQY6QkYilW9HyKJzdA2xJGoFDgNEGkVwxXd+BPX0WsC11ZU7gZB
IMTg41vuweSyAoHYLfUxurXsIFCIv/xuZohAvebRXKIcHkqY+zY6xsaHCN+ILFh9osaGdfOCC8q/
dVmSgGCJ0wGcHsBF/In51h1bEy+rHVGq4luvaNYfnjLqqJEdkpIpCkeOeN1fUFNmm2C6AffWY1T6
eqOGiXSXtN+Rx9pgf+lzoihTauJPrNj8GpoBJBPQjf63zkP8r1nxCtmPvdb2ReGHECd61EueB1GF
bNHn0uhtgb/oS7kriUPQe0PzhkTfP8LJAnUwP/Jetp1Nx4D0RYZz04R+TuBcM0UB0GPNmEih4B40
Mt/oA+6gb43KVvTo+fgPMgsYFiMThnbS06efM1h2w1VvUrUDOh7gmEfz0P4tGn0MPL2t6SWPptbd
OvIArYk67y4x8HzABgbZq2hEI6zPEdFR93q4zDWUUXAmdw2gNSWWC607VQAmhz1cVR32mSh0urRt
alabzO63hY9mftvLz9Hc8pALv46CFwjgG+gs4DsdlNIpeQNU0csFLgvPizscGqt5XAZwr/oAMiVH
7MH0Yeq/aA7AJHYJYpUmaIMFrx4nAm7MGxFh0p0OnKpEvikFsAKEBE3lEEmEPnWLMtvpYQ0GGZuU
s26DHnQHQSZtYIXh3SxJdfAektBJN7MzQ6SWhGScoxhQXF+LA+gdMYNA0v9bAJFktVC7D4funlGs
44/sOrFHdYi7EVNwwugo9ajQwl2gIJksn1C01UsWo4lm4yFchfPACOS1LcRJYs7OaNEvrQMARH1R
2yMBBaqWv1EoU+gfE8DGStwxJvlsYNQnDKthLJ8Yagx5fcRxgAkzRPrU3gRQjEDwZUgtsCebaJHx
5/wd3cEIYnYJap0hEg//MmusdbonLPsjydwNk1onCDRtBg0ZSlfIiTsHWplQJQ1uem7omMy7JmhH
WEpAvMZV7d+qrO9gXHupXkyIoQGnIl6XH+pJmBH76KcjTPrXZwxU2pnfO8mrFiRlmcQFAKeMYGNB
xBDq0FKQMlstyMEWVnwKrKqW4dW2PxypT2Q6ftStzkDRcTQnGO+/swuX1aEC0e2/XpKgBJd9DZaG
J2F1ZkIduS2u43tPya2VQcEh5OvUv86xOagApCI0KP1DbDVQW7sTGtnfcpbr2REnNSE2pjfRzEb6
xUnDH7G00L9DzcYji9flMw6Z6EORGci77ijHAqGnUlK+7yN0RPJpL6PmZHbu65Tnz610fsNleksk
rFTdKy0eFTqJzonvXCBc9G/nTEOEpJmMEfle8MV40wfDbyKcM1VmQeexk4WWSYkVEjq6pkRg9smd
642MU8Kr6ZlsNKS/ABp44bQnzozlnc0KJPt510JzBcffadMT3GhTCEuF9oddG2bxbI32vmzdJ7LK
j/VI5T8ePyjjHPrBkKt/JyiIp03av0xtw7FRbTHGuiC4TNocLV30st8QcSVs6Q9O2Z8qg6cAAXTQ
00OPDjMw90Men3xXkVcmTay3zGZ6ngnoB/dJB4actwFhBZfBoVpkFBX0BAcrc1m96FRMNQLj4nzT
AymmGLv3TYMaBu4BVs6BA7DmbTQXTendoMn+WHvtuIqm7h2d2WuL31+kT8w9R+4qoXms4KI7AHA3
2U1hr/0mPQpGyRSJs0HJDSo9rBxMXf05vguc/My2fWeW+ad0UYetp4OoEV4HG8JSaGNlkVesQQzp
UUwBFepspQMa9OZuKvDRYvEvli7SwCmr4uSj19ayyBlrOkvGQWAEgI6s5DyXf3A1wq2mfUeDFNZn
0L5Ohv/TNzA3KKlcFxE+R8rf6bGmH9+q4e//25Ln5Ccj/pxNkO3sP7+ISMC+89cxO3PdI4UDRicC
su8NyRv46xcdvzYduEBIfHnXCzR7/dOAbQP437NrwGr0whzhHJRnVP2SLdZzE80XqUsXUQR/QgPN
RmhByThcMN+i5iBcMPUxAh5tCMFWUL5L55FtX0ESLDcmOjZ4B2FpNTrnhZz0XVfiKmGO6T22dupC
TWPYdb73pI+ki7ZUdgqKxtXSaU/ZLdIMSKgUHKurR89JLoMm0bFueqyjsgx3LaoWnKaSZ0xKOKM4
TFK/W3aeSttVSzJjSr23IMp+AvK6G8KZVRj2u5okmVXI79hIKpKT9t0AmyjDedxxLNbSJVmrmRlH
0hVUGGuMIHYw8v8j7cx63Fauff9VgjyHuJyLPLjnPKjVUo+S2t22t/1C2N7enOeZn/7+ygFOWhQh
wvsmQJBsBy4Vq2rVqrX+g/cRSsvXtEYFKR613a93G7qOWTfshN7t5O3VN/1jSmLtmkj3qkV3ynHM
u/MmFZnGLLhzxHQ3GelX0wtYfb0HpNY3UL1owuyztHW2pUGPU9QUFJLKQ7vY+NIBPwYYdTdMCBRE
jfkwVti8+MM3X3NhF7sKEtlhiW+sUbwgyv+n1TVfcs5w18WPAG3vyKWoABGRyvaIQgsYFuyobT85
6NE3RHYeGu6R2rZO8lZ01Joagv8mG+WaQtW16B4yNPw2g+o+uR7pJbzM2keRAdRzKJ070efa+MLn
Ek5va0pRBbHPa+pHGQsEcbpCqERWD0qQj5GufHTa+C8NIpWNGAfWcscAFbY+pafjFPeBELc4NewC
R/0rpFyZai46R8mD56NZoYqvsTF+SJT6qxeNlPXV74BSqMph8FMMWIR6jw2IIeABf8kdEsf1m6E2
xyQzX4wMAmUxPNHHP6o10v46lReAlbGSPtqQAx09vAtin8eIs1eF/knnVkmkyKuFqi6UaAQVTtxF
k1rue7pmBpbeAdDXG5q9B7PKfg4WjAENZlWJrBTOdbfKr7do+zDUzn1B/iy3qwpXBcPMx94Vd4L9
OeTZr/sSGOyxn6KXtqbnZiOET/KRVXC4S3aWAPc1kV80WYQYcnMn/8Ko8H/UHZZcgf8cSSCtW0jw
GdorivyGaMUX/ejdjL1K9037rLZkNAm0GIPtX3PCnLR7SsNpx1PwXu5tPdKfwsT6EDniLeOf09J6
lhWokkhmFwFhI/iRheUfg1PsAyvc0aDay2SRJ5VyM5pU+Si+uNqEZHPFPa98GCBTCIt2b4FKtJui
xD4AJaj3chOLBItF2zj5ff4E1OQxAXy/oTIO7sgQL4AYQXLz/AwdSKZ+qR7lstSRu1UsdWf5xr4D
FdCjnTep+WcdES7TQHa3ofxeeTtcACAbgTJNylvDG351K4N02gdVfS/XTG7ugZs9sfuPXe/fCM5i
boIE77JHQcSLQPLKLNxhdfAQvG05/HWrSOLXJq36+wHHrCDTH359GDPeywRDK50f6JpslSj4KmOL
DnY6jbVbaF5bzZ7u48B6cvGDjNgVTmw8UJ3/EhC6gaHYFHKsXdMkpzAOEH1sn3VhPWY2HDAreO4h
jo1KiiYyYsDsArJxx+7fsHei7pztdOBdLfxQD8UejsC9MGi+W8VWcAXKP5OZbzsZB4MHmerUxGNJ
BKse8FDjjMbeTzlRtfcfUXl47kXzavvhU17jb8kblztUbItwfJOVTBfT0c7P93ZgPo01JrxyKlZB
OceKKHZkD3Yxfc889xD6wX0y+iccLDedq98XAbff1HwyYhdPXO9Onvhq5M2hIj0MOISGKT1g+6EL
SFeGGAEQWV5GYcDfkEA8YpT0YEDaiFUTiSP+R+SnO9cYuDj1rfwNaljSJ8UISotRlur2FWIQIEK+
VAjGR1m514AED63xDXOEj2mN5+Dk/0w65eiPQN5qM/iM48AdChKvDaqcuu2kPJm6Y9L5f8SAXboq
fkN//oF4cRc5JjQbjMbwGhim7A0e9rMmrPucxpCMnoWXfE+N8A8rtZ6KYnyIIKf0XJCyVmVLGa+Q
V2k5VXQI0ako2CG57EK2jzTbwaC6WwC5p3bC+KvS94mRFbhXiVuzQE5E7lF5Pel+e9IGUBkEczei
w0vICoFqBmnxbEtZ7AKTpJo/FGzy3Ah/9BhaILy5RRYf9enyEU0tiB506vHYEiVUcfQWEZQBqlT9
lL2QgNR9CIf9lEr4xfDUt7180AfA4J0ENc26f0i4kGtPOcowivYANdDK+tRU3kmuQku1rercvY8t
yq+FNDiJJow1wDwfhEUXJBf6Q9e7DyniDlWDVhwqfyFROsPyXkb+QnjgaShEJUbwVCfqj4jFygOx
1zV6x6g9pI7xMQ+CPyIKh74pOpKm4AGy351h9T/sTHxQtQ777eExcapHg1Brcv+EzMtPjccaISDd
BKZDbB8s/QOEdOs2SLz7GIMBWmXeQdZCg0aHt589BIQv36yP8nawMlzlTY0//4bA5kdbBPt/1WOf
ipYb8zUsXKLzdA/VGnWN8eZfQZToMYSZ6bUcC/qqfwb0///5j//zP//3x/Bf/s/8lHNI8uwfWQvt
Icya+r//af/zH2SF8p/e//nf/xSOKSydd4bhaqphqIZw+fMf3z6Emc//WfsXIhtROMBcObGQeOUk
hWIdKrsd+RE6IcfS8pvrA1oXAzqm6miWK0xXGKbQzgcUoSjp1yU+luOckvaFt6We3v2NMVxHCGHY
NvObTUqL1ALIs1COQoCHq+zkaw1s3eW1dH0ccTkXg/IK/mF8Qtc2Z3NxyH7CuIMFnqWowWBUA1ZZ
raGdu01/WxtQwk2nKffXB9Xkrz9fMsfUdFu3Lc1CHc8wzr+gJTQK+EqKPm0djFI+AVp79DmtvD+B
mgHq161CaiahS41sEbqFUwHQCEgIeLNoy1NRwnZ7a2sApNxUBoS8sNMFBtB6CWNYPV7/tebljzUs
3XRtFtsSsBjOf6yhQAzwQssGjUYo70EGxYfrIywtgoWGqKnZjmFa9myxKT9M6MoIceQB2GzQeQ8I
GtnGWDko2tJMXItjopquZiHYcD4T2w0H1Wg8/yQMjCY6MViP2Hin+Q1QSUxguUUyz+PRFprxB135
alo9Wrhu7soXmvfgTgaOCU6Wffzt2ZuqLRzLsFXNdYX8Ou/Ob6phKKoWHKfCsU+hA+cFTDxWQlSU
W8wpQv3T74+nGbZFEiAczu/sK4w+CTWyWMEpLIM/ClwEtKhBxNOkNWLsJRH9+nALH918N5ylnk/P
KNy+AlMSnBL8MrZYy0O9C1tt7UjJg3pxpEzDNC1VRxRu/hWxxwSujtUzJW1pyoJkQyzdsP3wTti8
sdU8v6009Am8ZHyGCU5HQe+//f5MDdcEoKVptukas4WMBmcyyjz0jnpmIrJoHAcjfLg+hLYwTaKV
LUOVymGxZ/EqLf2+1i1fHMFew8wpnX4b8rh5QYCu3Xo5TfjWaPpnKOwoRSbxR2O0EW8chv72+g9Z
OLIUqF3XAcfjqkATz1eVdp7aTJ6tHI0WPKmuPdjdRNcbJTM7U15AJDcrl87S4XWp9mgEIkGEM+Wt
9O6YlJXiplM1asch7W5Q53syKzChnht/VY3gs6WafwJDuhOT2KEYf6MW8f2kNU9q620n1v767Bf2
tEugAjRvapah67MjpMVt1mG5GZxMzWmlJBdydZhjXx9ETuh8R7saYcrWuOKJv/MrMOz9xCymSoHv
Y75iHLrvQOYqo7cSfBeG0VVd12TuwM91Z3PxSU2tfMSWYow1SQYLhntKjOaDN9nOz+szMvXLKenQ
QoABsXt1Mf9ufRt7XpyV1nFoDNRsUqO+UUDlbUjDIFPjlrwN0xZd01KnB6zGhfutU+vhkcSMN41N
X6+rcxgBmsFzC2/fr9xW1Mh1tffuNLXHypQIjzBUg2AE4NapAltewiyUjNkCIPCIu5BLXjdkTrLX
JQzJwRrnDsYSGa+qa09torr3NZoaz2EVKVueitMOP+zx1vft6a84T6KbJAxRGNMLqFiFG5LkRuX9
9a90mR04qkPdFuirrqp4Lc1WBH5tYJSxNZ06L7jvQfjHwy6NXrsS1b/4rxrHc1v/EuPvgUIDXhWm
6YK2fhOjkEY3NSzLEMonChQrP+tioziqq9lEVpUtr5nOLPQMXuz1Xd9Ep9zNv4i2lDWiQLv3jQRo
jdtVN5Zv97edPUb4NcTazwmcjnzYCPGEzEa7C9vYvJ889BPrqNWfrv+6+Y+zQNkLQ3NN1XQEacTs
m/UeDu88GgfI5CmjJI18wsT7AnOzleW5jHyuaTCAahDkhW7N0iFkN0yBErp2DLzSBdDQZ89YPoPA
lviCEP2hPv96fW4X0QYGjyAOEGpUlVRsNrdU4Tooy55eY4G72JBhpD0M+en6IPIvOYs2chBX5TGh
Ir5PODgPr5HIw6hXCwr+foAmKxB2+9ml9lKHxddJ3YMH+f0cnyE5oOSUttD5prMNNYlQM+FhhafQ
ksrEI3pJhm2A8uj/uD63iyVzOEwWe9dVmR0shfO5NVWaZAhahScPonihOFuQ4qcI1n+A7VMPKH0l
5XEuvyW5NmGIRF3VyPHPx0NdE5apqtqnojM/AgKJQW85gXLMIO9wlqNArFyOlzuEcEGBTLdMVZOX
xvmAVT1WRutb0alJMOqtixLOCg4AKzfF4ii2wUIZ7BLdnW0RlA5RXVOS6CSbugq9PuikSXR7fa0u
XrMy8r0bRP6Id9d8o1PHAmDjnaqe7hbdSGQKSYalHc/KdBZHEiqvL25woWrzXWHno4r7nHVKVeXN
Up6LRLw11qNZrORslydLY9sJ9rguuMznaaHlwCaCzTeeSlC4U+q95l17k4f5iwYeuHEdPmfw2nvt
Spq/tFqWJlyHR4WweV3MPqTXtVEEAfSUw+7BtEmk366v1NoAs5Vq2xASN7L3Jww3BULYlPnhrFeP
10e5PLt8Pa4bjU+nWdD/z6eRaTlMvpStrevjrsD4USDgiAInQLFd1a5UHZa2hEVEcm2VJwSvxPPB
GgSvPJTQp9MoZQRjbOXoPuOMdxMiqXB9XktfD7k7h0eYahMOZruvNW1cDgDin6TsUuO134OxX6sM
XcYhTRVkqbZuuLAX5y/3brQ69G29QTZz7szK2E1+u4+pdwbA5CeEFfK1HGFpVo5OOUXjWSArROcf
0NPTVIe6OZwco/wL9i89ZTi+2ypx9cc2ToBSmXpzjHo/venp+UOvgy/WqYmKpQpV5aYInccpiKeV
7GD+IfgEjkEqzR3qOlQAZj9rskSPuKyOgYeDsvyklx/4kY8OvgWt7G34EjKCyfPvrfCvQQ2dqgaj
a8b8ANq2ErI8WXkYB2CVA5gFPNz037xq/j0IuTS7lXOuzyK/mgGsSRQDTTEVFdca1aChyu6H0HaB
MhUf4kGyk4xRWxl2KaZRqlEdl5wBotXs6ka4vzPqKhxPbap9VbG5YPpbDZYtuIwJVq3foDLoezVl
+Oj79c86X0sST+5xW5dvIo1dPZtxqpj9SFbGFlPhejZYf1cmfhf2dFLVxERKIPqIG97P64PKv/Q8
O2JQS/AS49+C/3a+r6E2JxkqeONJ6/rPQRA9t6hNoAGptisfVpPlkGsjyem/u//syamiBJr+yXIm
ivvwi14Gr8zvGmqCIDZ0dT/B2dpG2Bm2wNkg6nr7vzFXDjCFV9ui9jpbW6yJx6wvxvE0UOFH7/h5
tNEcNupipa64sJAkQSRK1GxQrZuXkV1RFh0csukUuQg1dob1saBZP6neFwQUzM0kSiTi02ElVVpY
SY07XwYEMkLe7+ffF5UMrTcVdTqFlT4+GZaDBJtwg4exEebK1bVwSDTq5DwH2K+urs52Ki69ndZ5
xXhyx8GmjixOrWW+Glb4w0QVxnLyF8WOXoKuvr2+gAtB+Gxcecu920KVGmhjXLXjacq6P6uanr/c
rNfHWLgpDYpQukXWKbP32WekTY1NkJLStCjEdKuCjdnak+5sFQ2gWIEM1UowvdgshDjuZCqJOspo
bJvzOY1+Y3Rh4qHWatW7uJj2cegj0YLrwoR4bNQeI71aeXZdTPHXkAbOHbrNjnFmy1eaZQpFNlCP
o26DjSu+2BQWtTFEMjr88ze/5myo2YqZLipRUZWpx3yK66dw8ovHJMywPZhQcw+m0Fx57F3sEGR/
Xf6lulRIMFGZ5Ya1b4XdZJchOnkpetMYFAXb6zO6OGY0pXjhkAhQZnY4aOfrBR6DjqbWhBiR4X/W
J0ioUEYDWGkGKztRht6zgClH0nBOcYlVhi5mcynjCHccTSAZUw3OLWof+U1tK+ldYPr3hW0hPGn0
1Yfrs7vYGoxpClJEUxO0ceYhshN5YMdwhk/gK6QKCH4MLdUZWLmQL1DHuj7awmpR/qPWaFMQ0i8u
nw60oZcXPBiQ44TIOu29yloZ4uJ4MSHeqbySZUGX3sD5cuVhU/dtbiYguKD8hBs/lPrS3xtwnrpz
h5Bg+DdW7f2As2suyZyushQrOYEwDdEqljABrnNMBG868DrXP+DScr0fbLYZ89TEiQ8znpPw7FPd
F/eeGd73+NRsoGUnKzNb2vnvBrNn/Y4auYlKNF5xqiq8YvNqLG9VpcVFuQFEcn1emr6w9y0NbjW3
NaWGeRrmDBpL2dTJKbYj9BG0EEx0/2QYyWfZ3LcRxZLgBQnC0qQRH+Z7faysfNzlH0GiQFHANGVx
8HzvKAAJPYKVerLjsflQe8Vwn8RotLr2W487ZabgP5NXh7Zt/opCevQx+fcRO+JqJeQsBALqY2xe
SiDC0OflpLoJTC1z/fTk1/2TmWBN0pmQRHL/h+p23xHDWMlftIVtZdACMeXrlNLovB7iRMlEMTuK
T8Dwy0dvrJwbm17uDpx+Dl9MD76pnkKVdgqab0EGBiZ0JgArVTfe50DvACwUzTfHBfXhd1HzRVPb
/vfjPC0TCpWcbLrN9uwKQ6yyLUzdj06Yxu/URH8T1fRzZQ8u7HdDFqoNWQul/jrLBHyhkOXxeHsB
rG1DC+sAkSlgKhtTe4Q0J9mbZhHegKvYwdNQAftx5Pvqu2SFrfyUi9xZWAAyySjp6FObnbeILLRp
EZHxkpNvxu5tCnjWtGP7wSbBhEfSZvBABspvvss9q+4DrXJWvvevh+TsMqKa5Nryk1N6mZ8FlEjQ
u5ZpkTE6z25dnnygLImC2V3lvNm28dU22ofR8ncmzD2rhL9Q+ag8wYO2vGeB4kGbghQLh/uVLyMX
Yf67SNV4i8oSKH2r8zNqpimopMhD0A3KDcrUt06CnAfKlwM4I71C3Wzqpi/tEL5QZ0RsalhNCBYu
MfrbdGddi97oBaCjy5CALxshThFEIAU85cZt7OLm+jyXTiTfnia6YVlUPWahqCClMRw9TSj0Ysal
ADvGMDIujnkzdLcRWIyX6+NdvtbYcTbBBswqFSqO2fl3zXxE0TU8Mk+mXt6lqC7EFsBuSNYDgC/T
R9rO6917B2mZ9UVdOniCBpEETehUf2d3dkiGKEw/BBaPhLvTTH/Udv11hIF2fY4LqQHHiV6HSlmM
tsdsGFAS/RilgUpqMP4xIR7m1AJWe4OtCAp0vf2A+cHKMi5FchJHwgnBlef+LGwVyBBnZdD5LykN
JU1iG9XgQLUWUZIMpjYyidenKHf//HTQY6UBgqganeLZ6XCUNrKxrE1OeVO9OhPmUjHcIETP3+Kw
/6T4+otjFq8SSHp93IVuPnOk7Up5zgGKcTHRzFdwIEZ8sNPTT7RJ7mt8/tw0usWI4ehJigL0KAM9
S8BE+3H96pbbczZxk1lr/AKTEvE87Yuwh+370A1OUwVRYyS7Rns3rZ7HydRf88Io91yqFKlNuzwY
E4p8rZraoPgd9Xts1hlQacdZO1IL29p0qOvIfpRNS2O2GBjiIHkBgesEae4mzqzvPrR1FyIdeiDH
Agx444LBVrqPg0N+laDBGanNQ0wZRHHrtwm3s+uLtLD/TYeioW0IIro7z/W1KXZSrj3KS1D8A3OT
WJ9QaC3Q8Q4aAQV+ZU8sxEnTtfhwJHQ2njiz67Qu0xgl7jI+SdUrTW8/0o5eS76XxuC+RkQIIKtE
Ap1HrSKJc/qwsvOhl6+B537z0jpcOcNLy6izLVlD6oTmvExn45HnZKESnLq62CMs/Tx00w3GEG/X
V2chVDALblqbHh/TkT/jXa3DipMs1zKaEPilZptCZH/5PhwgIXDxhA35sRriaH99yKUNwStMM2kq
8iKz5SX0bsjKRV4YTeTp1JbISwvl2YAfSmsMviTimVP+PRxWtuBCfMJi5D8jzh5Lfmc5gcAQ7lQB
rY2HDjF3+wHLuacsjlOaIcFjPUa3at+vlPMXrlOTbIaHhWqCIph3rpCFa3IPScVTZdk3ratvpyg+
Dk57n1TBylBLoZA6BE1FQHBgDOf9Z6dxPBE0JT3aPiJRg5iYtc0+5yqVoHmZMmXI8ErQvgmfCkj6
3/jG78eXZ+bdqqptE8aK9LHPh+kZ0UUc8fJ7Eppt0RAZMbJLwhYnE/gn13fT0trSUjUEWYuukUuc
jzuKuHIwjQd+44SP1TDechffZEn3UOcNKjmZj5iH9SjR8tfHXdrFFOUtno/0cy9ABXWb+l6CWNVJ
clhEiSFOK2WnUNwjUbcbcbQnsdKFWZzqf4Y0Zi/jyAyqrkVk8ZRhKk7pKEHxK9/DXv8kweD4LTxm
mfkYCuWP/6+pGrOQqoP/izWPqQYRt1oIWA4XUQ3kt6RuuH5yF6JPcn3Ipala1L3o7YGVVuerahcK
qqsaFys0flxY0vsWX0K5i0Tm7Gzy/ox7q47WWrJLB9bWHE0HS/sLUXq+mYwEFo/uIDWnFbyzgpL8
N+pLdd9ndqpv8G+HSHR9okth3uZlQbZGI5t20PmIGtaASdoS5kvbPkyj/hUM3wNX2ForcynTNm20
Atk/lIAvynzIz1Z0fwP269B+kxSwYHBKef2/GiD0KXF8wivp2ArtBAJoZTWXJ/mfsWexwa1azL9z
n9jU+feWkf6F4sN3Sen4G9+SOx8Uh8Mbbf6SLgugjwONyhNU1mdzyj9ITkvk1yu4h6WTLwGktmZa
hNx5aTYJICRrZhiekrp6qAw6IUDQNl6RfR5Hi0tz2OZTvVIrWdyYgvcRuQDV2nlS11MW8YeS1YNa
vEOgGT8fnU50tyXZWbtJFopibP7/HWt+3OsKz97YYLXUCiU81GLDyNkZvCIk6UXS6FokBp24/iYF
JD0UAKuqXIk4i7fZ+98gf+O726TPBjNsDL4xmrnPeq49pmmznYRAa8IO4MfBwZfs86Ie8ejVPhet
vlaGXCrLnX2G2aYdjGCyRRWjYz05aBRJsTiI+Pynj1SHja+4/GeV/YSQNWDBv1OL4UlB9KNjw/Uy
rzhoXZvZfAU2s2wLTUkQ3aJEjZYW/i/oONXFlkGz7Wi25X1XjslLHw7lyp2+dG55IVPTJiDyW2aB
P3NTzauRzMQuAI1vTM9xQYdC1lPgvn5yl7a3MCWHhKEs5ny+3HrqDw262BwpJXuoG22fFj3TjV+G
aJXEIP+u+Zvt/VizrYUr9BjgOEOiUjn4t4rnzPUeZYKW5fWh8uu/+rbbqUOCbe/wyA23Ej0WvqlF
MkqNVQKa4IScT9UOKSMKf+IyRTQKq4mtGuf3RhqtpEVLJ4hOBIBOk7oy16i8Yd+dINsp8Y5KnOzF
7z4ik4XAhJSSQPoKnQee1HgtjKjuYZ81rKylPBez7wtQ0IVFwLAmPZfzgSfD65W0MHLe5MgYT2aB
aKrieSvzW3i3yLcDOT1wOp4S8jO/mx6knb6PrTQ+IbyNgnaWPqbkPlwMe9csULBZ4zkt7FCe0oiy
6XQyif6zZUtgPOD9MgDvDOzPwsGCgB2jhOmzq3TlyhdcmBt3JSU+uGgGL+dZSqtXJgIduJSdYtjH
kt1dojaOCoh928TFG3WDlcvl19tgtmS8jmiQgdwCvTo/57hotKLH3+2lLZ3ga+yOuNANbo4iciaU
V0eJeg85L4W3i4m7fO0byJJ3bpl9ntrB+tiFjQmDP2zblZtoYSe5RB7e8Ra4I3X+pKFJWETx1KCp
RHj8roR9tcsC07q/HnsWDuTZKLOdNMRdhtZ4A03ARjVAtJp9wBva2UeJ5v8uoAGe9vsJyU32btMi
Bp6h9qP6JzMN77AB2SPF+slLRYdPsfMtRFkdy+Nhh6Tqh+tzXMr+zkaWOc27kXMtrdLS0YMT7ncb
JFHw3VJvECvcOgrqSPnHPo1eqGbtyiL9fH3opUUEbERdUIBAUOd1DA3/qc4pVOdo4v9xl6tQBTy8
j1YWcSnc0b/WwM6BTpNMu/MJhjAPVd9JnKOIo1PvVfguOvouVeqd7jmHLivfkOF+GAZs9rRyO2Tm
78cjMkKK5vQSoceZs/E9NUbHxcuG02jYKO8lTwCJX4WA9Cct+spiLcouxQhXflTYlzrQvNl4+Fao
CGpbzrHpClw7zerNpM4KG8RDEEOHebEGxlkbcJ4O4f8aeKhNnhpUKifVOgFKOmR59xg39c5qpjVg
3sKWlZUMlV4Q5UPZ8zhf0ShP/FqFWH7yjOIGzvgeWSUU2TJH/zo49h3J4VGKklphtZL1XM70bOA5
4c4N1cw15ClF9kkKG9B929vFAx6qG6SQfvd02ADqeZfYJHtUMGbLGFhGpvRJ6p/UQjfQfHKaJ4x9
spvfH8WGNwQMh8ftBUnXw2XHzGJHOZoh+jSSMrBVpcfe9VEWzqANi8SRmCa4ULY7CzKIUaeDbfbO
MVFxGI2UXZiFO4DZu7gp31qvfMzqbsv3+GDp/c62prfr418G8vfDE2vON4yPakHthRW8TCs/kAEi
s4pQiF1Z1cpE5c47vy5tCcmhUMBsOX6zDKfv+zoZrNA5YvWxyQvKPeyQf0t5VelnJ5SaZdenJi+G
+YguCD/OgQVkZp7teKg9TVpeDDRY/IfcQFgJ9R69yne9vUYEnQ9Fd5MYCo3N4QvKbPz8K1q56o+u
HoR4ddqnqUAi3nfdt7KxH23Ferk+rYsdIweDmMesyFABHszOeJLabd+NuHpZUIGiSXutS73bRLb3
3UkLVLro/gd9hEyQCeAf+USjDYqVxZzvGvkT6O4LrgxwahftiQBNeqVutQBtee1OScbXlh7/Jtbc
lTM43zT/HkeCyH8R8ucnfXIwL8vbIsAsJ22fBmHEz5kXelunhHznDS4quYUqLcy1qnmrx2CtBvOL
w/J+D/EDfpWGgTYaMjGf7drIMaZKm6zqBfYcMu7PU3PAr+9GIoYijDhqiPLIlyGX6VDkCsOP/S5B
13/tpbfwuWUXm06QxFwb88/QhYPrc6/ZB6+XbPWxOsJVv76rjIUtDJRGstnk8+cCN1pUJm8C08qx
GWHLJCVUNrHt0QNtkm9TUWwtcRwQ3cJ+A53c4rYPG1Ki726lIDeCBQwJUvHiTdGN9W86dxsc4+Yu
c740w32NhhFuXvzstECcDe1zFzvupL3BOGpj6a+uHd0nBkXYco0TNb+VAKpzzRNdwVNKEqH883cZ
nA1axi7IcF4KHWV6z8SjQcOlI9C726EYP6CvdX/9M15cwHJEMimh6QY1tYuT4QUNFIvOl8gj1Kja
ACUlr+pe0cdEWK220RhqjY9Obhvw9hTQZ9iBX/8Fl3sFYgc1NthrRFna2edTpmOvpnQ60SbPcTfz
jeaz3Y/fuskyV3bMRa1HTvX9SLPkhjQk7wTOKwcliIY7NCSG2yASzklLvOBj1WP5TkNF7PRpnyB4
/FLiWHTTJv5414dlulLlv9y9/BbARlKPxCaDmwXgYGjHkYy5RF8BkO5DJNqPQ6Rt6OKuncULtM2v
afOwoovpQg6awz1iLa41KrPDgZrwTWUqGMW8Bn56ZxbKVnaQjKraFO4hiYMNVIKdjb12nh5F8GKC
Lfewmcyrbvv7aw4fnn66pMDAYztfc1NHbC6rnPIwoeh8M2CmG3bdk+kiE3x9oKXPLB+7gtAvoX+z
z+y0Np1NYHcoD2t3URbeZSrmWEG8tS200v7GWIDckIugVHGBx7CVaoyGeKwPWl6KD4FvIxhU5uMj
PjoRNG3s8q6Pd8H1Z2FpN2qyvsQJRtbm/CtC9yqU0TXqQyzG5FR2RnU7BXho9y6Gf2VW5jcEqgq3
v1HbQ+02bopE67Z4hSR4pQ/TxtdDF0VUJ7u9/sPkOTq/gyTGGKwNXV+UM+Y8IjX0iqaQ3qo+1RQs
R5zq3kPQYnd9lHmBntmDXuMhBkibgzR/OZCFakGgKJDVrRCIKrZQmzAPH6NpeMbsC2HjJPFQuLDE
yjIvhOj3484fDqrodbyS0vEwmeSd3o8+ufN9c5PzrtbstVtuIXc6m+U8OhZulPiTnY2HxA61F8tE
X9sJn4Wn4oGkWTS3QzfUPhVlbh1xt6/uRuAi1qbvMFn//c8NYBdhAhcvZGAw55vNo8ypJVYyHXBW
T/aF45ifRKNlEKGT4N5TAeappdJt2afWSi31MqdCkRVqGE53NlXqX3IJ7+5EKtMaYKq6P+gi/kxd
0+/STQI9L+kqKZZf4aj82zVxublkBoOXFPXLC/p6yxtES8N4OiAlh6rj6Nw4fn5wB3x2rn9W+dlm
ZwWZDm4lGZilTMb5Z7UTx6DgP42HzPE2ev88hvmm7NfSioUTKSm84P0ka5iO1mwU3NEbTc+Ggx/5
T+2ofpkM5e63J8LtDYlHAGRlqFnmUmmB7kSp3h4ikOlorIaWvFfrlzwVP66PtDQZifOgAAQz6ZJW
oGRi0Fs08w1kLjA8wbMz97zsy/VRFm4OiViUp4+EGl7t+SdLixzB7cBtD91UpLeu/SOxcNzrlVIq
2F8famlCEkACRpKU76I7XFmj0PH5wgRAactNrpq3PMjilY22EC6pIoFtZUvzcJ+3TaOoKBUVYMgh
yhwUwpx4k/pVs2l7pEJwkLxtjKrdOUO2kucszo1utGz5QNadbwuoqlPjVGV9wLSge9CjcryplVUS
6dJimbwCqCJxGyACcb5YRpDZCt5i/cGrVcRZm6C7hc4Z31WV+mfbYlFwfcG0pY8pH5RSAoLqwLwO
aUydMEtR4TbR6v2frRMaP+pqzHcaKnYYAzSgCGrP/GbVATJ5uYVfVEwr+16xynaH/W32pVG99I9o
mnCr0ibvnpJmihMej/JiU1N0WLtGZt9HrjdiHFKACGizhOKefx+lSkBhjbF4xfipSYsfSf/JGDBf
HdKVszl/TsiRJI8auQqXaHAhg2Yhlh9XXWO/Vr27Gb07gRVOm+1yY2ejyEhlrerMoxaulBhmdzKj
ckKBZzJJAimFqfP5eVbsu3VQo4Ysaozlx2csaVwfMyzvXjGVldVf2tLsaMI2Cg+XSmS6Cxm6H6r2
gC/2nSrolYbZGG6vb7GFe4GGHpUK7j4gdPNOVAEMSM9Lvzk0fvXS+s2xVj6Yaffhb4wCJJBXOhw3
MoPz72bkuhUkTdIdSrSLeRYn2afYXwmkizPhoMBdRQsKLcTzMfS2pwfqg88w5OG3ePfgqItZqzcI
eyVTmG1zh1ubYC3peuCwYbrJTOJdplDEA2oBI8GG5nK7rXvra+L7x1rPub5DR7+5/vGW9oGtQ9+n
X8gzbt5P63Qdcels6g6uGzbpprG8/KfWQay7PszCpBwNLAjBBnwoOhXnk8oTtWkINf1B4RbfJN4D
5DNfTUrpVXJ9pIUJMZILlByxMqLbbKU8G4HmrDe6Q5p9SkbKY39jK/zK4ySYjut7XpxqQ9SvUc9v
D4FRfZavPqEWn3RHrKQii1+Mw8PzSIUA78zmwYJVIZTD5kD9wuOGKzvsh+qfU45mroa06fWvtjTa
+/R0tj5IzakWnMr+0Fi59xC4G0dxN23YqA9VWdhr1Jml0ZgR6i8gRiRm43w3oJuCLFePnY3jZ8bB
FPgReG6bv0xN1N9rLvbUgfuz1BDF5N61tgHS+s8QgavvSZeGO0QqffxvVOM203giBWEb/fH7X0PA
HqHHTIURYuv57xt6O+3imkdwV1p4/mhijzL01q2MW3BN++tjyXU8z51lpxVxEL4GQqtCPx8ryoTn
NDVvI+k/og7d3vPNbYzDMXn9587pVlKZy0DGcOxfQDIA9ulCng9nQFnKSo9yYud31n0q/OJB8l1u
A91fS6bn1yiR7GysORJsGOu6MStlOAxR+FELckTbLONlCIaT1vm7yMZtVi2KW8p6j+GorNwKvzbR
7MMCu9BJFQS5FDiP85mOoT8gJZ+mL3YHdrvr81fNDnX0661q65VatqGelG5ahPM3U4Z569RoW4zg
HykhPul2dqjko6nSoyOWGXvFC6xNEZR/dk2YY02s3Pn/j7IzWY4bWZr1E8EM87AFUHMVyeIsbmCU
KAFIzENievr7QWdxW5RMsn9z+pipWygkMjMiPDzcU6tDkrAqA7XrbvO+rjZJMa3mNdnoK5Vza87V
F6lN+N3I4r7srJ1hDd+7Ei4LxudfCmwZnNJ5TpeOclcJeic6zwC0mbs823kBtN88q8qKZCXxNcfF
3ZoFTm+K8jo0eLaXFSJwvRpkNeobMu8PbUx+ZmXKq2ErJyaUQrvXn2A630RY2Oc4pAdM9+ygcF6U
sbroSvxkq/F+zm3Kcazo6Zc+2mw+M0GLulRPsJ8wsrPzI2kYkxd1HAe5w0BjnF9zCMTM3j0lvboq
qXyH6HGZHeWkTf/q4/6+V1c1I+DcdUiCtP7TF8ysPFJ63ZIXd/IB4FnXfwLw+u9XEbAxujlsVuZI
fwsXhTUZpYFTzGU1qXEinyTIV/VVYwW/znhOLmuLociWgJDNl64OBK5kxPylxsfd6xnum46iF4eU
Wr5Kd7W4GWZ6Fgiy61Eatp2xV6vmSXP/Nef8h+yd2LMO9K8wHeJ0nxbHgsRejpaWX51uuEMzYV9H
M9ZdJoYY9mFy+006DkHV9qgGz/GPjEndTlqPEYbVdZtc7RaL3UVipVQa6S63k3+k0L9H4fXXQZPj
Lkfu9zNkmTV4lBCg55uiykInLe7o4j38/eL8/cv9+oj1z/+bJy1m0nUGJB/p3hjWwRneSMyt8R9k
iT+9CJRGZFipktAS+RQKOgM4F+hxukG4JFBk4aPC+Pf3+H2Xr8rXKm0LqEN/KDampGWARh9uTPqJ
6vB1BU9mWhZ/f8ofLmNvHepb5a/5JLRnf12uocIQZuWn3VnGx2orYOa7RtxgEYGJD0MW8uvYK5sB
59m/P3fdhr/ewr8+9tNX0hhOjyoTDT6lyjDJIab3l0QX1rZUp+yyoFx2krU0Xl1l0u+MaPjnCf9J
Z/n0C4jgaB/bpBwI+hi/vngO48uzwUAuJs4QtfY9FpmPvl3Q2u9G9ebQN6hiL6jieacVTWiZ8VaS
X3DMPZwh+Afm2NeZjhz8Muq+JGCkK5zyhC7vLsOxoInKOzElQVlXgZHhi9LhdTnubATw+YdatvtU
Sbfk2N/c1t0MseGP1ru6YNAzX/uqekfC3i9xTPv7sv+UHvj01qjF05X4mVug3/TrW9ODl6MTZ9NF
LzLvfo4MLui5T7delytInrVGoK0XxaxHAJGePsldlcv4ZnRd46gJLIFI/uZdBM8LRxQ8VA8jE0JQ
6VqsEzqbQaGgGGrjfh4lTpJu/+CUSi0CHNEybEkj5VEpa4xH+mH6hgl49GqUffk1F0iQRCUP8mFG
K49I1Sy3TpTLm0ZLvE1mtR65ngkZoweL1gD1CT/0eqNFDl8Vs6azZI45M9VyDp0po5lXMH3uT6W2
gDp22r0+eANKzEnzBMunO/I7zVtDgXo+RykOHrLst1Hfk9ZByt4P2soFTIQ5bpbchjszNs3j378C
dIfftz+Zh+vBMKKwZ1L8188wEXyYVegsBsS9OOgmjRmY4jsmlUHs8Xtb76pJjJqmSt9BlH7KhurD
bscBMKvdD2m3UTvB9ekqoYDoieTA8Cos/qJGaWUIGe+oOnN7ssH5/HZQ8NBYrbYmRC5BfS95jciM
Od2rKDRv4qnz/Nzs3grdxkFyoLFOEoHO8MKnVlluL28kaFqqBAnqU1Bu8I6JswgKDgPNY/ajzGmw
68385g2Ltm0zYwriCI+IhGR5ZxqKCPSWIF33TowQr4pDh11vVBdnUxvfVmW4Mn0qMD8xIt9qusl3
497BmUYDipeXdsRlXrOOuWN9NaJcO5izjk+EZ2L4hGy/byjxozNkH0qO989g3hvucpyjKUSrfmM5
7VOMp+Gh74Yh6OasCJxREnvZICOOxG3WvZVpCyaVZ4/QtOwgVsWyJk0iIHI7Ybx4uy6tDnVp37i1
jtkHpqnWXPg1v7rVx9XZDl+YpVt2CFMfJjM/qbbyDs/rOvblN6eJ9mljXkpleM/navFHw72o7hJh
u1wFiQfHKK/v3Ma5GZTlFS4yDsBF9uCg1ceQ/G6aGXVLDTzWzHBIm8cIA1/Lze8rawm8sjyrVr6T
PDJ2Y8xS4dC4KjPD62iR6z4OhnEwxvTBiudvXmQdltQ9wM3hIvKehLLg/qd56c6NswXRLeYJq3ov
oujGtacdDo+bYrAf6xxjgVJtYXcLvL+i+twr2ZfRgSTABkNoXLh4dAGGYYnaL+Q4M747oxJC+NXo
uHpYtJnVRZZzYKRR+4/i6A/Rg4gIQ4LJKlgSn7EQtrqaxo43XkZr69LF9nv17FR2MAsswZVuZy/e
l9HI/3F5/ilWgmDr9P/gftBy/hT0zciLsQHOxksu9XqrxVZxmGVcwkKNohMCRGKnlWVE+ZlPp0lv
k1e36ap/pAW/o7OUaUgdrQEbJOPzzZGIDNdRFD8uCCqKK6qvyQUKXvrM3PpwHpbWOivuWDFcs5TP
f7+11pD8W+gAGMaRA2AIN4hf76zWbmHdpf10IUVYYZoEISJYmv9IDH6ve4Hx//9TPncgHcqIacy7
8SKd6sr/uZayezAjec4Nd2d7/9IF/pzH0aOHSrQKYfFhsfL6/ElnxGbRU7LvZqf2cFtu79Uy+f73
hftt33x+iP7ryhUlNn1wDepr4hqnZoiuEhJ8ao2hmRS4JcUfqxxH3uWnsY3+QYz/w/shyMN2ZV4O
XafPtVJNFOn0SFvukpJSbbipcFb8+9t9zlN5uf8+4efL/yffHq1GF8wCLHc2Fo5RlvraYGzlvzRg
//geq0A9MCFSc59PvCkQWU9GQ9xFDp6mQtcoif+vECFvwvAA6CC1kwPQ/ykoe/hsKF0/TncSV+JL
FcnsDlvK6h8b/PMx+vkUDXriqoOCTsynYyT6Gqe/skYyCLF9RN1TppHcJqxFfTO29vXvH+c3WhBP
s5FqZ+YOKuQfoHZPmTOjhC7GnPipsB7RmXu1O5xRDXlr0ur3h9o50Ca72E0ciNh6BHkL//4b/rBB
GDmFrecxePK70hyYaEXKNmBq18a5nyzRqzrKcyvl//05qJDSm/9JGQEo//WUqX02M91tOLdjjttw
J3GV6rTB9dGxH/8Rf/7wSlBSuAoZR6WB/rnlZKAxk7lubd2ai3Q/dCUb7/s2NUI3/Scl+Q+PQtOV
InDVkKWe/3RBIf8AByGdxjuZmnOQdi1AoPrmyvFfasR/uKWgPa90QygnJFWfhyZRr04blPqyu5U9
gMaFcxZpf2kSsq9wQCPItKYHsp4g6+S/RHt+P908GjGKdYRYXenBv366uW4rp548727OIe2IdKNV
T3/fhJ8zhp+cbqaiSbk9l/C1LvN/bil3iKoZerJ3VzPcGlkD2F6DATEOIfiFG3elsY1K5R834+8n
nbf6KYHMkiKN9emtirRPLbsvI+oqxE3Lt0F7V3ArVJj+/PvL/eFBkO8pJFbKEHPR6/L+5+VSaSv2
aCf1na1OJq6io/XkmqO6jeZR35dCWv9YzM97klYUp0yny0HfZk2Ifn3e1CeRKzxAxNwhHZ6UDm8+
iXJ/bG3//mK/MYT4bCuxGsIoQxRcY59g6cVKF7W1pvharSIvnXkY4m4/VJrBLJmGw8t8LdL0kGFX
W6H+Yi5cMH//Bes3+m/S878fwMQ8fVfYPZ8Bq0pRugZ1k/xOS+wER/ASytssxRY+bhJOE8zceKCC
+vtD19Gw34/E2nuHWPA/BtznMNHVqXS9tHVuu66Nwyoq8KFvynm3YJq5qzMzClsRN+GyKMYFdicO
6aaod/Wsd88J2yHsFCM/FOas+LU6mLtJts81/a9ArZQbuhW3jWQiOnZeHIyjE9c8V3Y7+GVul77T
ud9Hpw31vpb4KvY/WjqfR2vpys1oZMi5JW2y72k6Hdq5fii1QWyUxG78ZeR/OmxScDZMt5I+GViA
1jNKznhhtsCWwzNjL+C73c9x/U7Ug4QrcAFu0eAPUtHlm75enqY2fl9/nByt+1iLwjLv3QvOvA+T
lWE3rkGITuSyN6r0aMb6l0rYl36Y5WHAdC9QIjn4bVc5MJkx7ZJJbEGlAljoRJ+d7cY7VEr/NW+7
PaaKqt8m0HkYT+xRx0dv2HHjhz4y7xuU+8gxvDDCr9ke5MtkJ+9d4+yHZNjWRXufSgbeGLK9LqW8
Hcu82/Te7OFEn92mszzGqxoosttPVma/RVhsdZ21tbooxGDsgNlc2OMDCQSGV2x9W6feLleBmAbN
e5pHywm03pIbOSIPCF3mqyy8W3rpgaFED+ZCfiWpBqdUvEqV/oXZVy91bqE5Wk3pVkdAAy1W4cdl
sdHNcQmNqXc3aiPeU5E5Hwl24Wbd30aYXnSG8Zaoy0GNk50zlNsMacLtNE8UfeUUDBG+OLTZKpU5
lC67L+xZbkSm4TXcHkpVo4qt5yyY8+mJ5POUaL0e2MXkm3Z9gP776sQzXZw4gZhfPWPp9J6J4WM0
5ssYGTvg6NPQJg91WZ2gsB8yL9+VSQYu7Y1OYDeJ4stpbkH2vQdc1PdlUgSFHm3gYdGAdM6V5oXz
YB6aOj4zuRkIrw3yMdlWdXGLRMQjMnNb/GAPg/7ChAiTicZGqdoDEouhdIqtpjhhoScvuYDwt0Ck
0OqTWqenTC1OcZQE8CKCGop803c+og++wQSVqL5yD4Va/6y1YrM+jGFOv+1p8wzGxsADvEk0P5WH
ynI2ah6fEM3C7cHdZNI+xKLcUBvfOFkdzqmxMUuDfKv+JqzqS5z1m7ZK9klSmPBa29VZ1hFhq/9Y
ADG8ydj1mRkuk7bBKPwcwWMeHftea0sTJyD0jha7PWlFtHEK+60ylSdhWAFyYWAydtn6QGu4mMt7
S+d+TirmYSmP75sxfU1jkH5wXy2IYuFtXEysiCMHL1kmfFjaj8SbjtKUX2Ylf7UzvK7N6HnKq4eW
bSMnI3A6A9jtNrF0vzHccNDRNVDj0R+jyPeECBa8SZtlCNxR4mrshH1SJ4FWzB/ID4woLiyNdu92
8pkxaB7YTl9T0TJMEWXYF4v+QHtLQU2p+d7lTlDZ1kE43cPYL8c+dgO8J0PgvKBiT3owb8zGusZK
c+1dO0xy9VaKJpi5wVAqC0UDspS13VEl4eybZav15cAUQLpd6NFlRb/XPbTdtFMlxFmLmhsRK0CL
abvzho40uTm0anY7I2If0LGOuRYWYJT8FvPkLeX9eZqSFzy4AzikL7NWBOzX3Nfls5olIFpKUjBe
FeWhl1sHa4IiUuHdNIjLBLc2rpBmOY0FTtx1s+lxcm7N/jRk5mZ9Qa//qFGCjEy5Sz2knUQfKK7H
Irfs82ajc/+Vcb0xOvfVHifWW3tgvDjzswgQxJmts5Du3qaLWWnWva6z0egfJOM5m7h/3G+tkEcn
T2HjVUE7TeDOOsahsxckjsYwSVec6yTaLWx2S74u3chBLn1beV7/GgtbXs/jBmzsfeayF1glZ0wf
c60PJix81OUlokDjNc30ut4KBlZfdtz4lXs38e0lFLZeFfs6Lp8saWyAcEIVn2RDPq8OQLmWb4dU
HgfAo0pYZ0OoX9FQ3w1Lih726Po1Prs+pPg7csnBz1QsqLXy4nnW0eaX2Rhz2+2+nDntdh+aPLtk
PfsmPwqt+AK56ehqLT69w1eDoKTn5kNUWB+ljeqJ0uR+bxeXqEnPSSWurlOeUuEBdBWIUC3BelpF
A025joNaxZJeVS+rbnEa175nDSfVaK51qwYL5pKFteCTWT+X8UMtYjLOPDopvcJIejFu4/G+0Gv2
+zdExvcRgREz+ovWTe62c0VLwwcvvchinBqCnYGq2XJveak/5f3rnNY41GvxOeqcYK7M1LdKK5C2
86wX2klCj/ZnLC6YHrqBQ/qa9QaSZPWucLoDwygvFTjKopZb/Dh2jqncLE27kT1aju5wux6JBOdk
c/V9ztnA01jcDlV6z2jLzkzJmFPjauhK7hddFhJ1JxzccP5Oi3Y7JTeq9j5zTtZt2XZAhE2+UYnZ
Oi9vpde4ehFVdrQjHJjT4QCRcGcM+DMu80kkAJGe9joIbxtPYk1E5rtWm/YKoma6mV0Jak/52Gwz
2W2QcfpaKOouax0/0aawmZWTlYNJqfVm7hj3mN7WCSgYWf6KPFa2EmhSPQ6ZsSvLIrBwnF43bcp+
Xi+TkRt/aOxjnvHfmh2N0ZgegVE0d6jX3RQmXCu1tnw9aXzhlDupKPeioiEsr84iNqUHPaPCRZSd
vv76yczOXilPRk1AFyBWRlrx3+CSa0/Tt06rb71eubh6vtWVHsHgJUyS5KTg7jDyzdbfLNRhY1bz
rVcMX+SMwTPKPHFabxVXoy8fnWK+T6dbB8VD8X5Sv7ZD1G+wXiduxLuyMUlj2ixwymH2izQ5NCy+
3r+XanRyycm2eaMFRdq8RHY1nRxYS6HpDselbi6osm4Vqx5/Hm+NX1KQ3GMnf+lQvVT0xPDdSAu9
aA4jNQ2WznNAfV06FxN+el0J8u6iNaVNzNRM+luNQ+KhH9ydWROzrHVe3yAeKeW2N+pun+TTMUrH
6ZwPRn02qszzUb+nB4Zqip5LGLt6aPMelaQnnQWuN1wdJQ+wib6JCiVQiXiq8n2OC7SEDVINbqal
izdpgvLf1FmBOSRfGqveehREa3xSlv4ha7D7suXrZBX3c+o+GziuL2Z0Ydo8GFllQ1bb0utum2i4
c1T8rXSLy3Pxc/47WBGbyMnDxBnOa3I1qtXWLG2SnlrVQb3t+tbQ5KNGVCj07IkC6XZyclpTLT9C
eJxoC1N1XyjzRyfRSIij95x8PdOzFzzVHb+Y5mzDcgW9rYvHNImPpsFPH6EZBIMOiuElEvEKO9lP
tkw034GVYTC8tDyqkXbW++SbNxq3Tq7OjFnhwqnXe1Uh+kbpO1qdH5OqvihFyrpwG3etkm6MCBmF
ZEp3Izo8gFVpEBXSvNIyvUm79AaM4JRH81HP0zPmc4HGfpZJs6FjyMg8o3t9wk2GLcmNVuI675Q4
mBNVG/HkJA66Y2gMQ4HYV2mym9Jl61Tq7TAaPFEnqRrmQd22Toe5V7/TU613fWmLOtBxSFvvKjqf
uJV6WfRI9PNVry1WA+T3tFCfG5qTbSXPqjeCChubXk7bbuo2rqAN2+eWvc315lwMEPyqEmqWte6M
Al5c6ghi8w9FZZaSi6Pq03BGbqX3ykNqDmyoOTTkq0fYShrNlxp6vtY10rmYNAoTJL6DojfOrfZi
130Q9WYoM0yD5dXqtLAq873iJhfmLw/FbBydpXleo3uj2dxGzSFTvzF18pYY8Yly7wWv48ckGraK
YmY7pSAdWTgDUeSFCgaLdF21QCDQVC/eB3z3o6uWeyOK/Q7l0QEVFd2W724MguYoQdwXW+SNdw7n
o8PnFMfsbTolx0W1j4TfdfmKzDr21URiRGuwjw/rV1w3ml4Ygz8Ka7MO98RN/20QcwCGF65xRiQ4
uIoktAbG2EQclEq1G4toOyGXpy7TrrRFEKNQoyZG4GblrkKQVY8zf8LeTi9TDmyuPzjkziDfzMs7
NAa5mCK3C92u2k0EiXVF1799fZqllU9NrB8dq7GCZo6CXF7XtTS0F1xMgtr7MDQqHPQ16947rCGm
QzfKiKIwc62twjeT3H+N95E19HSRulc8ck27Ps04MULP6rNAG+ZLolYbw2a1okXdps3Ecgr5MOI2
33tvWRY/zYSJtrOuSZu3O66bR5aedy/NA42HkIm/PRpiN7Ea3ReEOKu043CIjNIHmv46NTbw37yn
cfNkpyYkodyefJFBFCyKZV+50Q0BUO/IjFnPri82mTvfZEsaB1McHZuFQli6w0moJmFQ3s+6iSfY
EjZ6G5pC33hkOqSKm6wycQkf93qO+qxr3xVlt6VfFzRNelz/6XQUyVxcPW3OyYr3juh3pbFsDVO8
pMnygTYQ2RLzVexq7F636eze4i5yv0bO2Exu0EgPRuuax1BnuHjRAKFABiZ22t1s1F/LdNjKbmbF
yL7cMjRHbxeNzn3bWmE9TqHLjpuJvq54RDIJlbPSV+c+hMp5GLXpLqmKl1EjnNgYlvL+daRtKyV9
NvL8Xq8XNmt3O7E+ScYWistbmdjYnmc7rbJ+cB5jO3sSyXyf9OQ44BGDhgKUqKhTnyNN35Dzb12O
fFS+YER1xUMbZpi2V9nUazwZ8nvVnQ/ArGf6a2EX2Qf+ldBSjBehlPfl1HHX0IvmepBR/25K591T
u6DB1nMhjSnpa8Q6Maiet4Sog5DjuZ6cEPL1te0v7FLNTW+ySQ9Kuzkuic4wl/k1K/QACbL94PZB
bvUM2yxfIiVJfCVSZeDgRpkv8zHWO8plPkku7a1SRkdNTghFpiDY8cFIs3u1AQHQXlCiOS+zuhNN
d1cuBewEvVK3Q9Enx75gYBvUdtMpyU2DQXJsZT/XcV2k3htrv7Z0fH05OCuh0EuTu9GRByDrH3kk
nEBN9X3i9Q9aosgAi9UoqCOjDzOkh5dMuME0zffrhYYQyMvEUI1vk8RwZzT71q13Gn2DQEQ1E7bJ
3nTzsC60p0xk9raonONaA0wsOcvklcVNbIvNoMARcLvDnGdhVbd7TkvY1lG3Wf+SnO0VliophcMM
nNU8D+b8JjzlkDm45HXe3sOcD7yOSlyLnlyUwgnepO5NnhzdNn1LpumtbeyVmpndyQWmJLcygnPb
ldtQeeYHCimb9Ttz8OcaSwKrOI6OeGLuEszK2HKdBlzOgdPkh0o3MGdIfJs8dRmnvdYlG4v3YTsi
B76dBQMgqhFAVwFILnZWpxw8bQlVrT2Yo0u9310Ep77JvtZaSZXpBbBqtvXSoLMtjkPU3Dtz9dXD
rrY1Lk61IIrXXWa68HWdHAc5f/XQLSQyEqy7mKMZ79dvWBhjYNjPmoCcxQUGd2g90Fo3poFuZHvP
GTaLW3IJwqhoIVisn4TzvFdteVjMKnCX7DD9BPnmTUYun47gi6SDDEx35z5xN6YdXy2ZHOrM/UiT
+ckiVUeSB6XtYYMKDL5E8BUUQJXK2mVme3BHTpaTUT/MymYtl2D6+LMHFWXSjmuoYgEapvzTBS9m
TvjIH2kVhU7MCRyGL1yOzeprk+ZbiW3paGcbFBzDMUleI6iWjjk9rS+qpvJ2famsGG/GzA3LeuQn
vLhUyDG9EanBtNXtMDWmqy2rQM16zLmzWfh1434xkRkIXYR2M243ZVGCLqVCkV44woDScsGLNHda
pLeBJ90rYPK+q7EWrwKnd7adrYWDnRwKY9rMyhTYmeObarbtwMJavXrNdJom6WscFztjTjZZbB9T
Z5fMTSCViLGt6bzunt7s7xgwzn1mNn5YczoiuxAd04H6y4wfly57phnykCrqDVY8L7NRvHkyfjdj
a/btufmx1PJQ5qntg9780PoCD2hBfsmR0Ro4zEUPh03hHs177ZzU9sMgh1tHliet6e57Jb/ovGRh
LntbiUxwUvMymOJNSp3kXN6v0XMNUOyTV7v0oJuMX41SfS48JQlFKvIAKPeOM3JjLuP7XDoHvDSe
u9zYyWX6IuZiP4/GTcvfNMbuqWkmD0IG/Gj26jk29HuAq32y1Pt0krCN57dqgT/ARd/MzbHsnedF
zB9a0s1+ngEt6ml9MdTsUM0QYuYIkWuHknJYQAHr26WoDqbV3MZGxloYyEWzqAF40aHT0MgycWDh
iA62clNS7mZNem/Xte5nYip9y+k41fyt5kCgMlUSEaMhxXWl5xJJxKFA1ky0w75VDPahJxGGQ4zL
q/LzXLo7hf3T8Cea01I+1O11gpB1V5A+tEtBjqORRXZtBX1yaXb8Sw5lY3e0c+e5t+ZNNfZvulLf
pUP52qVzyNn7EIvxRe+RAR1hmXviLp+QNrHV6/9SJOW9rkm1h4Qsr+gOixxzf0L6xpdKfaLI2lnF
fFBaqoexKUOGXJ4Qw7u1vOFm1PoHL5ZfSivae5V33xTRhYGob5Id6w5iS423S5Lc84sGkrOpnHWi
Y6Xi+5FYae6LijHsfogvBUNHrpm8gdOHla3ui3S82Op8a7SFhGA3BR0CBDi+6R/SGyZfyfR3Ofcv
bORXvO9syF38bYMYv+cDZ0Zai/SjqPtqtU4EnOPcr8lj0cg9ymgPywhiBoX3Wiz5Tao1lDKduXej
aLfe0UJrf6D5/1hy4TbksI1CtlOq6taOvZceFv8U0fQw+vtmmWDv9QwUzBe7LvZG25ApVAaIvP7F
s8obpfYs0nf1sszTsVvMI9ocVJsI+fi1i8u8Kob3xBjIQlJ4ZpXKSEDv4aveJuWuzaIfhdmEThc/
WMJ8tabqrBEpmMwIVBbYz5x08A032Yya4K7If2gZqgQ6QQRWnBH2kb1Ts9nPJuM28ajYpAL8UWko
s7ZB5QzX1VWP+BI95h79ZNnrByGKo9m0xzxtH2KrQmknVh/VOHqc8+ZpAKXyHViLgZLZJwdzwdRx
t14sPvQsvrMJUhK1D27a6LEBaJLNeGln70FvmJJkDPhBCLSfGj0LTW3YxnHCxCYk92JetoIi1Iem
/VAl8lQz4ZabFG6jsZmqfMtls+s6XlTpNutJ6ypzQ9m8T63Y85lfuMgsu18/TLeiAFP7kCem4c8U
krHrEKulvpvnbje3pMVW9zTa0QmTmmTrLTn4Um/RmUnZk8LZL5O3WwpSs7opGTxSbF86+JlaTf4C
L9XxHTjMPkThA6cMkLHM3tb8R9H6x8qojqIidXZy6g99dL/bHaTGKVq2eauytp0ZbxSJAazTMLvn
lUkZeGauwoQsXhqill4oO5lb0GcW1aca3wkq2khzAscdwxHyhpnO91aZP+GddjthTeHachMPw95R
CXm9ewcx59XMnC+Jod1UXruts+oE5H2ZZsoZo7Sfas0MU1s+eXV9ByOaSoAGUauONWWKU4aj1LZr
noE3+4OqgtUuFgAM9kCS/eAbAx9ApC5Xg3uhVfkwCPPSy/JC3UHK0pkN7bz00ojiImfjADEeczUW
WlckuJxGgp9y4es1DfGaqAVGqZIqe8eoMMgrNo5VGr7CBTlU2HI6zZey13ZV01thN9S+KeNDZic7
oVA7LN3cMCeTA2lXUQADdD/A0fMTqIDwmK2va8fYR4zLpaUIeJqSwa8fqfHqjcvdBAJ/FrEddC3R
Ncr3jWOIQEkdzl42fBnMYQxivfwuTO3NzuRxcYtDAurpqmAoaX9lxNx3ijYcJoWbwztP+HEFxrp8
dbPFDHRbSPd1iss3UYs9B+hcetXt0HVvsi92eMM/lKJ/5irEZ1wtYrBlNxAKXyup3Wu71glTfpsM
+rFV571W1B/rjqQZty+8+AsFNvCB/Y5L+WWAkIrp50nL4y/xoD4rbbfp4NPTM36qRzpGnOhzb6vn
pRZXbVluUHzsA2EuR9MtbmylbwnkOZVg1z523GdpoVxkW945HalSJePNQh0wiurcyQmXKFv3uz5C
RFqvDv1s/GBiaK807SkGtoi08rurtxsjpkoTHTgc2K9FB2JKtm7W/FCaqIPODthfZsV+UNqwybNd
mhVhVQynBjG4RdH3qo5Rsuq9V9hg7l3TeuqifKSJZG6mUn8gxJ/iNaY29fIVvuQ++vnFhPxKAgrc
LGk1YiXru6u4dWOVW8OhHz1F9CXip7xxvk96dtNr3gEC92EsGQSQRfmRdUXtLxgfBDr/ej/Ja5TO
t45VfV8Tx96hTstH7VQ7o/CZXO3DwWi6gAz3m5f9P5bOa7lxZAmiX4QIePNKAqCnDOVfEHIDoOG9
+fp7WnufZrWaIYE21dVZmVmrL9zxMDoavEFQcoVd0Ago36ls/WU7d3XXA0hFYcJJknrDvbZOSAjT
k7VM94pSBLainIs+vyw82EpGDdeIbmHgXwAdRWnstYETLi4iACWFLVDEuQ9b4lFejgZn2OVz/cMa
vK+Fdmnm/F89qifRNGpAblNvu5VQZ7cSby5fxZJAp472ep0diwYbPu45IXe1QF1J5ld3u9QJNajS
1/VB+EpXhHa6fmVtVdGWqL31DrW+WuAHWoYzrfZETwtAfo5V91Rq7RahaKg640VNbSRH+Q7/ipOe
y+pF+byOyV6jx4S8K7e18OOmesFz4rsYkydaFe3npn3GC+skaniDaOG3YyY+p7getrOhnlTF+1en
2nmq5xbPNfj8SxzdWYqmbBS9utUjGVRb/ysaQeo5ffUqs4kR9rbgmF90TkYF+FyXcpbSMiTUZ9+S
1PqHJf130hefdVEDOdRK2JjxgDU6sgq3L0/Faj7h0WXQMywOXYfi/SAwC+0j3qz7ybz6rRfdpUjF
w5pROZcUatpW3dRU3Q1Ce45c+2vtimnrUJjdVrr+5hQpLSiIgJmaPcp9ulJg2I7C8nsPi2Jg81Fb
Z8ruzc8cyfrVkH7LB2ky9xRjowWoL7ZDqnRbmXxx8/xJYx2SgnazYd0k1eSLRR+31tQDwy6Yjdov
SQPHgr/9U0TqxijqW0+Fq666W5Q1bzFX0r6ZHgYTBH0EI6mU9lg11XFJxmOhmA/skY+aLqBneeia
6QwPwqlDMhZfq7XK72gEs3WN6mca2691Nq9wEE9uDx1fLPk2rupNO3HUiOHbU7n255ELEBpVEAeS
wU8wZYwJyTJrTix12rg25N5GWCyQAbuOcoi+MiUPjGL5zTvlu4uFulFLEp5lxQe4bY+F0A+WlaJo
rB5GjhqF06SytCfU40/CjcJST/KD7o1P2Elok0IhVcSva2RYgd6Kl4ni/1SjP6s1uPjr+pmV40Vz
W6rd3Y989qwhL5SNlDF7OVtpdjRFdeyFdZfkdSBhcJIZEHxrJHt0TJ+O07uyHlHjxzLZH4t7224+
MH3GH1rfG26xK9XxkCNu3uKGPW7iuD0Id8KuuviWT6xW9kkx5625ZOdR0Y8y7LZjfVH76V9qFYhL
6jx/6Us+14teScl5+ibkeQK3RkeFUjIVGKvgzLzpMfBA1UExXqjUN1MstEiZJ5EYh6IbgzIVQRS7
mzFTt4ClGoIL9bHSuTxq46nKOjZ2uSvGsdz2i3K1u/FDb6Zd3FkfmZ4/OggeRjKE1nH7jcGhq5AO
qYTmjQyVdNPw4xLdIU3Tii32Audlrc8q8EOlpkGp2P0WFLSj4OP+NJaHVyZUECW7SQ0ASpFtyl2/
Q6zAUQIIaxC1qUGP1Wdcr4CRjrjluXqfSW+11SPNj4xQRpPWYMuZ3k8e24XvxiRqyCDeXTQ4SKZp
btOlwapHVDhbaORMf6KEuQprh9uFsgxvLji1AaqyLVGsbWM3+S5HBq+L7Z0y6WeUad9Se1km7b1S
uHdZUp/wbt4UgxCIRwp0MZZx1yhN4ECI6XvYCtrE9YlmD1wO9mkLiJuq7/lUyWyWrAaqD0BK5ri7
ibAJ443D90cf3ghxQV7C8Rhoc0eWy1jKO8mQP8pxlmtSQrAqZSyAInBLQIRil9rA3VCk5uZJAmcy
jAPDu9QecifeZ15nkSixEoZnx3vXIgv8atmhV9zl0B1095MS3DgnD+Rqd3xRNY1I0uCyTIZfDf0m
p4OMmnjvDV3PXLKypVWOKFn6tD2Vwjqt8bAT/atB/EhaqBhtf5EIiwTfcn2vQN00xmqvcQhQfkmj
dE/bFpCUqGk2Vh9qtuLjwHvIcyIaTAWv9s5t/UhHuKN8q9gcXhALASAmCHymY1Rfi0Y5zYtxkUut
zktWwTBux44Con1hqUfFDa35ZtIBqpUm1I3SdzUJqfgzlSm+0eW8jXpuyiiPGCWGwzdn3S+0x6F1
DrhiUoZ4ozXe1qJTJZ8pk4cswYab2lxh6nu8QK/6Op61FIwhe/TK7Il65GNcjdVmdsxgLc9wxCNZ
aKBhQG1uhslmkDWKssMW1sdKiyOvp8JeOxQvIIXwLJPa+nh+Ndx1DP3Sl61PA9NyKDk3lQdbJIfV
WMkyuSuIaN/GfU1Jr6C1KUQgLBbhNxip+YFy2FdJsEsDle2wl3gVR7fjwBv7bIpjFu3RSPML0HAq
m1NQK9m2BOFIAbzq+sBvzHm5m5LmsUyfJU1AGbxt4YROovkmHmE2d3J+mopdx0LppidC2KMcKAeO
8IamGkGdWoixy/3CkmDkdKvY8y9UFpx8Lp60tH4lW4WvkgvL4YK+FM6NJt1X+HdbAWIwdBOaonw3
oXU/lAZy3ZFepSSWcun3EwLjGt+D1dnk6neps0eyC/vIcWbfBJDoKch05eS3zVesO1v6OstRqLp/
3hqOibuRu4O+A3LrLdQHJA7fg/Ub9rDnmXhkViwpO0Nl9/09osEfR80DfkW9/Zk/EvNOV7QM1kHB
9WVl6XEMGO6RV5N15qx+lasSdZzEnPn2AawwIqDr5Z3c/vwfz5z++5fKB+WDjOWkXgeVbaBDQLqV
smcB56zdtCEhPuwlIsUlQw4AXVPky5QQmnI5LpYImwmyILhQvB5LRXmS53tVQvUto1MGXaQUhe8B
P/O18lzs88cRZgrPUnnfsTA3RWQHhA2GUcLIrCyKlux/VDZpKTZivcmKjSQ1ON1vXVi4u9ob9rCM
7/JHu1voLnNQmvJgGP9YhKiCfMV9MjoRTvDNRjfecTUGOXtN1i+Z2uad/QD2zfO4vGA8v/HtjKoc
SXndS/HylYuT0TTT71L5pOvh1haYsvMLj3Sin1CHUoWSJaKVGBNB/dTpIrZqQ8gKZ/IypfG9Qrva
NS4l+WNZH5pleojT78ZTA9eu/43dKe1foYTS7sy5IGT3eX32CKrIUP7fvyGeH1s2JfWvA1uYg+V+
wtG8JF4wQI2D7hRGW63EL9U4oFrLcVlgcBjk8pW/wH9UMp7Sz5y2NxLlFitAexN2SBr5pcbbLsoH
ZV9+4PNl4DQWcyvPCd4cO6YAqUbAGuRBHRZrSX3Ncp6Rw/jelJ7YUd0S/2HsaOm3/y1adrZ8Pm22
0de5MoLZIjtlVfKVr7t0eC5l2d28M4c3xVs3zTT48s+/oMwd2xzfZeZo2fNlYI7d8sajMdOj+8vR
IEvPqrZrdS1cumaDRSRF9k/qIH6rYOS3mvtk1jZyXCCS7HIue+vykg8dLFHqFMDy5d8DF0716tXx
XobhERTX6loZe8wXie1ntJtTbOo4jEexd7xDmi47fkAfemQ0DeuhBAjW0wHW5bJ1nBcFMoiW/LeF
O2KQLKFZRNNlcMLMCZtyCBpDbmeGa7SXDVMsl0cWKv09iGeYu7AsvXf2BM5Z2fAs16D8RzJQsSvl
2atGFdV3oLRJ8GcK8PAmmV0yEE0d9E/CZiN+5D+Q4UAuceUjIX1i7GRMl+9JFGg9eaZSA90oebwv
vW9DXNgr8fjMMUfA+G/+eFYa3ASakfoeW3VZp43OG+G99geC1CTri+ZbA3beERPKeOf1a4UWUv4t
lz1E/ZmpgLTKJ8WT+TRG7N6BZalTwocVxeM1VRQYI0Bgck1QfMvCNmMt+KzRPmZgHgoMT47p/0JX
RA9WeYtThAcpcN2omdgyAi5Ietw8WXl8tGfIGfkjX6h4ML+ZBB0OI7PNQFtD78vh1EvaYZKs0/wA
VozKFYuQwgAR9dgV7IFJ2E9ecbK0KiiA5xYCaqOZxyVWD5jbeJzkpvKiKxch1xMHck4liz4r8AYJ
0aEgTvUqqAOLGX31he00x82HvPNPVPoY237Bn1xGQLnTrIcMcpEYPjVScVPZieSL8DnMSpgVTdDU
3aYtqRrDC09g3enFvoIDoLzwPoI7XDarRzGW0LGvaYYYmuRcjq5YAAb4G8MxmzKf0Yg484uZrl+6
celmLvD1u4z6csVi+0EUfZyi4totNKImKe1691DEn14c4rcGoWnZyp3Eky+rB3uHlRq7fjOuu5rh
tJSXihyB5GAuEL62n5ZBXav+/W80/ntLWrJcPVI/YoD8umw69eLC3ofqcFbof9hZ3k7GHJnmyYtX
ZmcyO+IjuCta3W8rU97xkdjlRCjwfxN8zq3+h9H+26DRVYj1meAgP0Ov3S2i8DCzHyFPdM27ZT0M
0bkuze3fVxRcGUmbUpbzKkY/qWii7D2UhJ849ny5ZzP7R+j0AiM+EfzYn54E7JaXen4k15P3ihWB
X9Kbp1gu1Mo96g34teLe+tULmEoXxobcanJxsT4zjkZZ/pcbmMWpquJES4KdYj8r9bVmZO01JF27
DNA5aFYDQz/dOJQ6vdG5rOWDfOpBryhDJG8Ve19+aTk/6r1sFeKRCBI2zHF9d2OGJjkZsplctM8J
BWZs/LLGtCGjMqz+pSvaakPdjt40/U0MVWDBEpWfaRjlzeiaN1Gr9wbzVxdH7D9PBZQUrfJOOSBH
qcR0KrC/KGTBvsQaFzPnwuVgV17svrtlypMztRj02nftZD+zUOkfsRnTF5WCre4l4QKSyJqU5yQC
E6Zp3cjjoQdDNyUAwM2RFSYzjUa9yqRIRhbSEBnbeAk7sQ5z15Ryp9JLAMXCsO8TrBcq7ZXy1OOk
X2Y6qo3kbV0ThUZ5x7xHgEZ0kf5maXTwhdS8kHuz3wtOdHONqDtz2S6GK+Hl71lUMo5TPMbvIA7A
6NkrWpxQImf00g2GBqq/Gi76qzHS0xy0uPPu/nYQe7hZXtPSgL5o7junOMrQ1zUz4VtGHvYGe3py
GfLPhvw4ic1dMS3wR6HrORjsrs62Zizk9o0s79/opHc6NVbuJlAza33e5lUdNgJIpM52Bmlwok8P
Mgd2gKtjw9qrvVydvWVemwzmayN28jChj6xMK7WhOcvP6pcPa3iTIUCNrZ0YP6rlJg8Ui8O0VeJX
HlbvudGTRvOvZOYhj458+PSoRNblnsD5pU8XtS2vUNteSjAUrjWB10SHQVIatOQBQfYnY8T644k4
sxpJGiQ77LHT4GBi7niQ2Ox2Uf0EaUhm3XwrQZAZFt5jp4YOtBmDnPIPAh/2MmSO0/ywVsfZfaux
7+ecT6tXa8BAlw/nE3NA/7TRT3wWNo27yIovPEI3qhhYofch/ZnJq61YPZlE9HpOzlMxUiYyHbBj
+fUgvZeCS4e82C+Ve850aJoIQ8nyiTDavBxkiObj+ekvhLA4/gIi0+qt2wYJS2rYf4yZfvixZxVp
59fgtlyENZUghgtWTDRfzkkecWgp4Ba6zHCNtP+WIyJkWr6Qn0RUP2dKRnwPJTuQUulj0ftyjSEQ
uFFIlwOm5JTZSejc+5xblbCbTxatnDvqM8tnZLNK8SH5/zDIcDt31T6Jy7embXzGXbJhiKlE6qKq
QvkiLH/o9yTXsXknb1+Z0++E+h0BMggZaQUnv6KTIVKpqHM6wDxEyTfHpbynsLZVbqOEOS4DpEVV
9sVCjxkPsuphAJEv5bsy7eX8QWnvfirqPe8rIDZv3KV6IRkqsy9mLKoB59riLeUN8Fbg4xRTf+7N
YltDUUTGt41qa1+hyuBlaSvy91ysMUiEP129PBdudcFFJtCgGM8DC9y7ylelaZWfdh+t7QVQCMu5
DWaP4ESAWYHpBzU7L9zLGY2GgxMsYV9zXSESAZZ8y4jM4P4lc3ixNeDZfw9qbhZTDz1OeGZTfmdn
K/tZJbPn/iqTpUKoHLuuL/PrFLRQhjVqHgllYpU7EmzZFJ2TTDz+xl+9liqC4PJmDg+DDfqj24da
H39hiMcgu02QrdMAg7CpYB4P964uvtQC8n5eHFcAFmuBtNojhkm45dWN9q7l2dHTa4zpqY9aKxQr
dTExgo/hc0q+AISCJgVmU4FxpcjqKnqHI1w3Y6xrWqoN6nDTFfw4ZnTSdDXiLmjdCxOBxFpDP68h
NiXQq5a63NByYKvl6K8sAnsCCdEq1K+ybJ7bkiK8WrnUZiwQIRIZ5GcdcaGGmJOaSQC5eA+rEOug
2u+X6mz07LvEEcUeo9XZX1O6cixNe1iz5NccKiWAPGaeOpVCN13vkbLQRy6Zivs1nWEN9uh3nMR9
SGtqcrRyTqB40t50jEBOk0j9UCKWZAPmHfSwT26IUn5Lt5JcNs8J0soa73UAwi3sn2VPS+RfW0DP
rXixW41NzMYCxslrb9mImcIgrl600nGj5YSZUbTNxhXgCOLCpjV10ptidFCSWPthjWiv7P7QA/Cu
QfgAO6Z4t7p1Pq6wtkc1uovKNA2c1fiH5aAbFmX8nsTVQtkfzZc1kw2r9oJpELU8XTZnBeY+QrrT
AIH107CURw8Tfn8Zog/cWCAMm8O8pdWdbJSkWoG5rB9VpHG1ztvt0MSQ+lVkMcpS1nySzbtPYjlP
+nJLnflFbWYuNCI5YqIBQy6qkNRV7XtFm5DNbFhH3QXkq+Pmflya4VREMZY6uKvFuDf1zn2WlEc3
jcVuhrEPM25FOoGbIBFQoI5SZ5cbAdp+QPt0s+h1vVWV6LWg8ewmruN/dk7wMqbF3chyWGNS0aM1
B3VVb9oNbXZNcYjy6zW7upP60vPeVu3d6+YI16Kp3Lulix9KkJGrYpZPQMiHYWkPE/zN0Bqmo1kY
V5OyiO9a5kFr5quKUO0KnKoHPa+ynewlNPHVlLCC44MT4jpjy2x+im/IAtfjumjLubWA9LTKTXz0
+jVaioiJXtELdNg4LzPOx0vXw0lfYjvwEmc6Y1hWnnRkkT6FjxiQpWlOaudRKevofbg4mhYW8eht
06H5VNL6mzoEm1d3nlNzBELJCNyGV/1oK2f/RpNuP1o0Rr8LAhBfTZ2s32j0nfzMzLx641HrcDRG
0tKpLbrd2JbxaSkoIqF/xCKohKi/0xOX6q5jG1evEuohZT4Oke0YIRvVlCi32M85VjlKTxSBjknZ
TfMbOn7V+D3mXmFfZmU1Dr3X7ZvePEaOt1dBdasivy4liRVUoKOK+VVOqSY0hqHH70b9qgV0NoiD
tqag3OKwsWbRsegAgSmfZA+6Ba/WNVsLWNYNZ2MZfAgpKKeckX1sETZE6Z0zg1q0oOzQZyqpGxSN
YI4m8aRDqQ0brXjKsxEaclnuXRXBWB5/VE3nYPKU3YqM8znCDJA79GLsOnZdaxXvY93lGwAJKJpd
uTUjLv41WtvCXe6H0QHpgYCdNFB6V4sU2RruF03c24ppbQSYZlZFAM1c/aNkPOeJ/S9FUWlSFDDJ
ypfZua22Erh9c7FHlH8xJBFomRZAYDVcgVAEBfqmNNAY0jKJM6qBzwd45FOff2xS+0XE/b2Vjr7V
Ea706QyUSqoBVonu2y1EkNVWKCqXbZqpF3vRpBHjfCnmGYZBxLlK8fQgn6SlIOKM0dWEXs9i2bYT
9jimCqFVzA9SaRvj3oPSds9gvWHRAQ+I6KnOlbJ1vOZzQAqg69AGaBSjp6uCjkeFkRzH973dYZCf
71bPzIK4AtQzUhf5WoRRrSlZ96V3aNcEgbp+AnK9QwkRuGt+L2zznzV6UiamUtku83tdpR9plQkb
splwSLQVcurJoneVDlkfD2FHCwfqWDVXRMCUGF2t9Q49/qpPFYrmInlNhXtrmwSFLzjMnvz3krlO
4xuOs4vmPDTzJdAYP7NsHxe3eKi09NgJ56ZansJf8Kjh69WXohY5wEQRYp4xBmppcNGlpKNpUchh
FVpODasSkBZKwQjdSp/shyLV3jFocXwndzjTE8sLewPGB+qrOWi9rNi4dEfHb+dBV5td2o4qMj8b
UF7BYEup39NSex9V+yvHYcnHFee3o8BQT11Ik4D3plbu+kx7NVpQTbfs95BKoMcOXKkq55pPPRAU
LE0PaCzHO5yb1YAAsggNhR26aF8jbfrwSINLUNhnYfcB/h2vupgD28hfV6WkiKfEt2hcTk6D1SwX
eooC9sx9pKFIbfTGFfewM6XVFw6Or8bJY19dMtRN1vgNTTuMJlqFT8rzlAuoZmQRY2I06GqbhJQV
ym262k/aPJ01Aw22HfWPWqJh6tdcDDO7RG2EE1tdDdsVjGHs3EendF9HZe42c8yqtvJu3M+rl/u0
lgg0C//N1HkXs7FSlEMGRG/XdjPM5odRdXsr7bcwGrWNWWRPWU0dvW9Ldd/Nkj8ovCQYuCYMaflp
RxodRdB/GEV3P1qkEWZu0iqpnvf5Et1ougV4UHX2plAKfqdPSPao03dwRRVPA6OOH3U3unf05YXD
+qnJnFPZc7k1rfXOUivura14poIVbxlnqTliAAq2PGlOOReALJ5+GXAP0Yw16DQwaDScuSoe3aQ/
YviGfDP2UPD2FUBFZ9/00ju6zvoJt52e5HPXbZyaa8iYqEc3yR9UAkyb5CF82Mss1nPjut84tcbc
yud9rCmYmc7duZ1wfavnLNDwsx366WWptCIQGNFDAZtYmKq5aUZxpAaLR4ayh2iQUig1fFzz0M7O
NfSQhhQ+C7ggbXM0RhsUo+fZch6aooS3sE7TdiULwwVP2agL1xJ9CMnbDy3kcWWs34eJpmw9F5UB
QXc7rhS4tC6kG/tPM5GBaioaI61PH4umPqeqAXBZKpfKQIfeqPeuRlWlF/BsnEWsWwvXXks4LwXI
5dg3B7rt3WE5kKJeJJMb+SbaQzzSDvzZxFwS1U69LUBGEDZGMO2Icq3xqPNFAcJW5tqJgsWC1peM
zjN67J1XzgtWfygT0GChAC4eYaica7t9IW7skY0EMDvvTeBjhwZLCf2ci1kvt0PWcnWrjhF+DPhD
UJpQa79CW5Rk3bW0vC8amXx5dI2liDAEEMyua+Y+t4kAKAELyO1dXTsQ/0pUKO6zUukYLTePikD0
prQx6KSOjxoEK8XYp07zmI+oxC1BzlrT3M7UTopV7Xpo2Ij1H5MFeEfG8xINTicTUrlHHVb2kpP6
2Yv66mbLT7a4j0k9HdtYu7f0etdwQY1b60Urk0Pmjo9VPtESbH7qXH7OPFp2jSzvaar8aG0v6dzu
e6rlvlk61BfT+eTSKY+F+V1YWVCK6do6+lHJx1sDvwivG7+ZdNIvUuBQLNgAx1FJRQa/SdU9lmX6
BV6xHRzW7qjGlLaJLGTuOIOhwFUkaQiSDDS/DH49jFQfVtmB4ue3nBAd+qKrpzquxAI58ZxDGp8+
XKO7s4wxZMefPZ3+UAkEkFVRqST0gaU10DTiE9VYcnhqMqnhQCpy7wxUk6TSFCy0k5FkV6jbNFaP
riPotqrV384wX0oS8LmUjcwy5b3XnKPH3QeNvAjWMTp2U3LSJgeIyDvIX46DMwPwJLsa0ALFWbjS
HsuBTI8XNVQhxA1VzdQZR7noNOHcN8kSLmtyoVPeh4acYumWJzlYBdVgegJgE5nYcKbKGU/D4mya
c5BnwBpglnofHeCjJ+isvLd2gbMPjiIwVkN+tnEzrIwckOJVO+qkGU5jHQEFnoHyiUgajM1kL33G
1cx6mi39UUCYRaWDwI7K7ygRfSDBPG+fjbwIpQFSb+ehFJiXRNMRogNYbJsNYYJ1pE45ppDKdsAG
ixTENOxA71+c2tylOqdvg0fhqiE35CLZzz08QLh2ULr3OVAz95G9PFloYONHETwidQKdIXbwHXmW
fTiNftDJ1B2Ofh2Xuja1bwgcRu7a80/qeMfRsbtwHtf9gBRzbmlZZWfHXO0ec5hW3lhJNT5YglZc
MZhAZQd62k4H0ufT4tqYcbLumg7Ncqlh9O348ns1Td6hk9PM7QxF5Hh0ewQZdoojsLFr7CbeGBU6
LC/d60Ny65s4QnVGXdWIDrWQIvp8aAOTrb4pxQhJxwux3wN+Uikg4KIwRorfSeJrUnDfdHsb5XVJ
T+s41JiRhZmRtvd6mT+VQ3VAnv4sI0jDBhsMirmMcrPEZ6dbEQtn/uyKnQVwt+bpbQGhNLhAYYH7
Ya2MmjqV1xFVd6SOu5ZLoubWW+m319E+XEKyzjIFJrfzvIQcwDKRu2Uaybb0Yee1EXtXpUhCDVd3
UUB7OidtPJ272kUtVZJeO0AkOl/YwZfNSFVx/rUeans5LH3/gtmFZSLvlXGuN9arTQiVD+G0shZK
F864Pq9V8pL2uOOI/Nkl/XUhBWJgtZ2dFAinfW8ajhx3ieB2WAYSEwwkAKsBpwy0lciGZ3wTmLVC
ySdc5Ix049b00oimhWOA+bfwAEFgOv7MrebCWcmuZjq08iB8phwUyGHxhjXIk/WOe8UxMUv7OFgm
rBhOCrbyi8E9fKzz51oC9At8Vm4nyaC+1nCKUkB21aH4OyjFHTfY13xlfAjLU8WLWNavUmgbdWhP
uRWpxDCxSzkxqT48tLESQ0BkGCBEi6YFjIE1riCdTsxnxM6yoXwVJoUd4rD5vKJBYHbUAP3PX7/X
lZDloDsXY3tpKmWPkB3XCqYJkUUZajhS4ONgoQHCVjWztHPMCux049RYNhd4HtgwvRjiE7YBy3Tu
GUm1I6tasYxNHkY0klNenS3qT/r62nEbjPBbccUHhqjbGNFq/8PuRrKgu22AFi7BBAu+INY2mFkd
ZdNtQ151IB+AhvczybZthV2iHVxj+JhdGvmhuZW+Ee76YMNA6c3fyF6OzpR/GT1lzGWxj7PZv/b5
eoTbV8F8s59lmKzmHvEJRq76fNazyefWjD8HTM7GOglSIDVtfHmMzPV7NWhvcxRt7ClFwARVsx2c
wGCxJslNnfWjxe3IJZpAOrnvucUMEgjEuD5uj3R72Q2Qpmk1cpvs4j6D+U3ri7MkPhBgee8qxzzC
Nu7nGv1mNVxsPmyyXz2iYz1QwiKBlVNXRPOl93CQmKm5LMdWRJtOIZEY6S4hC4XctOSf3Hpujp7u
01y/71ObesPV6H+qSvfT2gtrL6WVaY88KLsrUx7cqA6a/i7TCBTtMm9FxV0/z6l6xsppS0JNWeEz
RVxi2JdxuevhkjJnHcPiTGMgp6YSEwXgwR+G9k0GUGT5ftx9yPApf53hJdbhlTVxQMmDPBseUjV+
M5b2X9y/Uhogc95mIGua1J2S4IFoU07SddyiJvM0aDUp0Xzr8/STnpUwvtybkYhbWhR7OdKZC9kX
uLVBqYwqBCLPGPASgtQKYdplhiAaV8DpxI12hI3LhoeBupuFgCuDkzjVkFVZH4gtlLQz6CO9/ZpE
J+KKbBF2mdXigCIqbKzmuW6Nd8NFXIFbjtosASYUftHBIItjf5kwHXG1wFQg7lz6OT+Zg0Ef53pv
UmGm0RT4QfEwtt39ygYWyxhi0XVaOMxbbldxWt08h58LBx+0IpyFebTX50n7BN3b8odn9jDWiyCv
lz2ljo5p0WPYCNWh1KMXnLbRO3nz1ouQLeoFbe769GTHaBvydU/99rioI1ccEGaH3HBekqPmRme3
Kko6944brfWOpjeMFCRf0wgLs06DsCGB+YxwGL9mDfT4qt2tfUHBCgOVKAvkti9T42IgPZSzX9MX
alru8jXmDCTjRiasQD7Myigk0zpgUc8h1/o2J5GcbJNmIGb/01Eg1SU7yDrlwB85vzG4RSeYScRg
XzNNZ5PkWyziqqUzAXwMDPOhNx0YopVfwOaLyReaNd9YyQPjIhu8G+y3GeMKWQXysutIgQEuz14e
hx3PuEhhPQUB1l7qYhg0dk8a4S9l0bIWTb486pKHaOCNoT+MuFXR++o2iUvqzTv5qEk0BegD5TrB
VoZLJMIuvJWDvEffi9S+97hMNYBmhE+myeCfGOlDs7Z3nVB2Msx6fHhOzrcmySXHeU+OzQCgx+tt
Cu9Hzps8dEtnedQ0F86cFcpX9gpeG/c1Jl5mSR7gVEI2hmUFNP14w9PzGzl9/JG52X6KHjRJ1uCl
VRwPBvN3HKRWL38amUN7NeB5KTirUVPQEQabaYCL7rYQSI/1vZyYKW95lUvHziIfwuPF4cg+jCLy
Jfwoj/GBYN54H7Rf/K3bZcvhcmyWfuM2Jjjn8+I5f2UaRFAEu5ouCMsyb11uYKKn2TfJNsRMUvSa
Ckc+fefQ7uJ//chlsXjtiW41qb/c4lBZZu1T3se6McVjcglwu0fgS18A3s2uzTu4XYlJLSKha8pI
VxDKFRHGD3KbJACB85AHnpdcMTyHswNRT3KKWB4sQJm/JZPJDeDLnCFL8IGK14QDI1TRMECuFDrE
JdTyZIrTQe8rQbVpI4dLSbr9y74aiD0VEATSn/XVdj8rkE2gSqTups/Bxqu7q1Q6S/HBe1RxY2fO
FfAiYD1tuR9LjAfZ725m7k1amuTezwDcqFsPg/vd0SRM5lImh+fofnPClXy6ZUSBCRj6Z5ZULQ9a
JvwC3zGdbGwic13aLzCo0BCxj4dsOBnUd+rspOSo+7t4DuU3xy4WHv1FDrcBtM7XdQMXo9HbjcuR
dWyY7s7Iqblb/Q4T7BMWkTuZ4MsUVvPGQ0cwFbj+VyQy7K9NT73NS7jDsULhO3DkrPX4m+MSIRdo
2UCtbvZyhQ/zAj0hglWlbmchQcaffFTuVrkvFRuoD2dEEKGJrFLtFcj6/Y5/mXDGM5helu7aaBEU
bbGQqZeboohPmXC2/+PpvLYix5qmfUVaS96cQhVF4aEb2pxoNc2MvPe6+v+Jeuf7T4YejEra2jtN
ZGRkSMduU99lLpiDQTkmce4KgiDq4IcezScTJq2J+2BbJjRrIExxjamukfhL6hkxBvtelqmaXnnb
NYk3ieax3dOj/Iai5333IOWNH+NiHhtSab3VOril5jmW230avLcrqlCVSb/Pcj1mIPY9rdzGqeuT
15AezSTLz9YWS/8LO1VV80/XH09e+Ee5SiXvWZq4bOPQ9pSNqdooZ2j9qr8ecYBh3UM28B8bkr6A
htoUVZqlrdQ0cLEeDtX+xaYpK2hvafP8VpKR6K5HYoIwIBTv9tuOUMIzJlYmuiWzPKLv98Nwnm2/
f2DWGqm1c0zr9v4yIYs35iOFYaaf8OKfQ6KKsiBBZl18dz9RO02QF5KRLQmZeqiCeseCeOokurHq
4Eam1HsIl+HaTpejR0Qtf0Ha+0S1dcKo1rQ8bLQIXyx2uD7j7XQqY5h+EWFx3vn/9JRs5Qi8YnuY
4httLMxA7X/Ra3mdo8AcKn30ttcsRMOAyMGJqme988ltrltC9xphQct9zZAOUzrZqCOUZr+XNOqn
a4O6pnYkgjtXw1L8Ra/oMmqkbqvz0Kyn1EZqAvNJ61bGUanoWZWJNBHM1h7T5/TrGedU+MFxqu6w
8QMLsbfWIaEbovHfHcLZrC0IaKDRjF8CJTi/K7G8TDUqho2Vn31IPbIi7LyEl0pV20o+cGFXHq9v
9j9TABhu7fJ5xCgtcZcs507kTrPt9WT9IWxKELihlHDFdrI9Wr8QHqpJ0R60KGV6+XTWgcbHo0LM
OoZBPbkvEYpbchf6eA58M/1VgF3RHk1Z4LJ9UO4+6IFXCnB+NzGy+R2zybA8GCPNB62qBLZPLQm8
fJ+R0L6g1cei660S1isxHYvmhHHBJ/ENNpQNJkVECVFwxqf8n/uTJTZopC6RAuDBUfW+zuiU8e3l
Bk1hWUF7+adnBxfWW1xGzwrpuJ5y2Jm4soGphKfippjFgYwbrQS4AvlZ3bZOC34VH64t1ezmCVdT
05JRFOap5UjZ1o8Zs4jtlmPV9uRgODtNR1gdlGqgJC3XJhQXHcwQzUJZzY3vrxX0P05HPKBs0qKk
AvEN9DciyKqKT7kY7I2S/AHOgE5W2lCzst4QsX/fqdzLp7Gn5WwVFCkSBok5uukvfZL2Bm93J5oI
CDW5PURMrrE8AXmRYmRiGLadYhR2FI9n+ekBTgfPKjjAJj3RhyS844WMKuC4sGahu934pvtIY/uP
Gd3ddJ7OQ2ecV+QmrOAn2WNwxRYiL8mg/+/WcWW4dT0b3+OFlmnoNZD5GFo7U1JOYXR9Jl0JtWQ/
NhTuB5tovKBJlf2Ec1nkPSPzume5BhtWazJ+gTlG11FnvgfedB+xbqlvHjOct4d8IF1j9MzTyLDX
vPcIlc76PnLSSx5BTk0VfjkGrH9E2I3OgAN12jyuM1Rf59MJ+BDyHYvS50bUHvrzDUQl7OX8LNqu
FRWnejaPOiwlWz63yx9OAs+D5V3FySpekUl9mcwG6mnFJB+iQuaV7XP2mAwJLn+99frgLndo/ubF
6gQqnGHA+pGxIlCYUJwi5gBig9rmn21cuVs/E1FTpiW8Gb81rX+vA8IRrbvpkj0oubEM6FNdd8QY
OVPBYDg0UwmR2BZOlt7qTj0i2oVaaBy71zMQOIAR7ZNUS70v6IlKgGQSsuqrtmHp28Fp5a03ooRW
2w02AQVJneohy0+B0xzC3fvGJtKZZUvRhnJCaeJRiYY7nkzvte8h0lD1MlN6cbJkp1UM2TXP7O7n
pmUiE9UaODk95xo5UCoWxMJ1bT8zVIg2pv626ZwH9INgKwxwD+qNI9jfytFWXoZWX37aDCSYQYez
AWhrYMSNGaiKQwcZ/iX0/LcBR5DEwTOYjqhp7fU0jw9NUb50Q8Z0W0xEFN5PpoMIkv/UIl+7RO0v
RoS89ZsBtJo9k/X8SjkP4WDd+53x7kNxUwKsVQic8U8cN6chJ/LrtuLJgFzltH+jMfgxtvTJ+0v3
B6w5uJ6tgvq833vHtLWSQ42STN/j0l1/gOQ4PXtFeQ/h8cpaFjBJ56Fehgc2712NDKrlmq856Djz
Ah6CIrvDGe4x8qETMLX2gEqREYi3NqyNLI/yNBfwrcyzH8XUkfwZD0hloRpn3NLpfGc2ySV9V+C7
kagq0ufMZGS5SWoCISHcTQPcIQi2pzQLX2rX+zlt0femp5ud6hZCcR8FxGbl7cO2n6cm+juU+DR3
Q9c0zu0rf/aQWg1pDY9rk04bsMc6rF9jc//rEDvadXYwSRPlEmmIOFuzd6d4IAdTG8DiDDaMR0hK
E9szWjFcaSUXBL7aOxgXdL5h4qjrHMl17gx0ZXTDY7r9a5X2d57gV7mZUEL78ttoRXcoGbiXYFNL
gKgCW/ZVM3aYSQBg0nnEN9tNsHE0ODQ1RUwFMBMF67BCRmYdKAnhXegWQ06Jz8W5wB2D78ZbUBQB
9xkpqsOCyYfU/BzZ9Qm3UkEHm8ArVieEEY6uI80GYtymP22FBgXke2aFx/t3Y3sN/vNTgxV9a6gn
cKTh6yk7REJHnQFh9kIE0JAn85nyR4qhuA/BfvLKCCCcoL1xg5T1lB1ZaUF2cbsoeW2tO8IBrgKr
B9CC5BauoS7CTQQGRTyTIuT0utBFA4BJMNeC3BVvAxAFH1HnXwYKiUZdAwgPBy4qw6/giis2Po0k
nPSCFAQDTQh8aTjRzWHTjCA5TI2cET27lCVrcHW5TJ4h6uoHAC2BFJdwGuNIx8SjvaNLDpcxZj3F
z5spW6f0EFJT8UaYo8YHj6hiA6To31ChrsnIF2x2jEhHm8SIpw3XYxf/jZsQ9RJIISeU9gt+r8ne
GwZuYgzz5UFvSxAsLj7afyqGwb/EQ/+Ddef6eiC9ajKSNv+C4a1VhhBYamfgJpt1uRbBgQXP4vtx
L3Dv63e5Db0K/TJ/rZfHFjET6psIMEiLigS1teA5fJXRk0V60nbbgRz+oIXnFzKy5oXi86R2EUJS
y/rOCmG3hUmMzSs7p+fTFddwfXy1/gurfgYbVMpfTX+4Ct+0IF8H051gKXYCb0nJijLQBZcsb+ty
b/hN+vNhdkNeZFmh7KCrqCA7xZ8hj3LlgTNZhOEKQGxYPPyoy94vpZCKJ2U79ALVi5vCAbSFTGwV
/R0kRZ9Ig+/OiOfCNN4oYQBKuU7y2/YfM9ItEuizFU/3NBb9Im4qiZuWzSMCYEFIklzznqhBZA05
TIENjc4JWZyLCjaqIgcXUshYe09azCnc6UWJtb4D0huWZx8Xr/puBCYFRGoixY1Pppv33UkGhzWj
jQdqIuIVzbtKyVlMfuoCz7Vs9+y42uEzzMpXWRfFjTm7PcMsMBLmW44OCcupAFpeko4D9r6XnOuY
+aIrSuwIfVmCTHhyt66vDINCZP16CTLRfVzufX8/D0V8rTSCQe6PiemCRrXRD5aVNrW7cnqn3/Cg
qvbkRz/LOTpXoUVvleBsthJ1PqtCYwTyKs56cF64uSIs1ZHIPiEP4r+VPz/SOdGngdqC+FPuk5sW
QEO3EL8pPoldu3cujgaJEdjwPt2NA72DIbDnjU+Kvy7ht1jzYinAZ2X5Y8jJbz08OptbhSB/DZ+V
/7AKCgratH64oHDQdOq9fSUgPwYudShYzA5lpoTRbnDlAcK8pXvIXNTYKCSB3yzZKQvgHHj+dZmG
17oD9gPzkGh4JyKkmSaH9GNNKs+/Q8m1++TNpyvUnNAFDp9996kt3rhQ7bqAZeXNEv+dKNqhuHn0
MXCJbz81FH/T2XhYYdoiW0dRODr4WaxjMftUj4LxV7MAEWPMqqy9Q+rnpz7Xp54uhqfxaBbJAdY0
fdD0b1I65IUKMosGQCWqDZwJTqmSB9+1v60BAjdD36LysTEhgflt3FLXLWeQtqvWJVLbf9hoSZS+
e+CdGxbmhMPVkTH0FtY1eBtRY6W9+htmt9+Qieijx71HUBdixWxGp6z95M4n62w378Ieg2m/2HKC
dt69YyO7YmRYNXSKieR5w9b+Y6SghSiQUkVka64FsRDJYCsy2oNSgiF12CjvH0i3hZeyb2jfvhXE
Lls+QO7QFXmd6nXhcBtxhyYtAzNRdjLvh/ytIKtBJ0FuAe7EabbO+oNBlRUwe/5QxmJeADncV7Id
ECkGRVa32tWLrbyupA9sNIJLCBLG7lMWy1w+ZsF7Mmx3SpZWwlU/Mv6d4+RegXvkzLcdhjaw/9L4
lGfRnVk5n6gHHYg7AOWZFIqfmejv4PIiDfbAiO5KwzO6eyoTK3DZQB6zND6LJ1JE2V2b+3cO3Zgz
GCFK8ch9+TduAC2o6K6U8Khgo0KMDJMgzm6lGQxNpTWPQN5fnQmE1v5DZ84BIFLHOIqcSzqXINGv
7b1IN9l+yhG+3q3vu/vKgFecRHvwc+/fCqrxOvZUGJGTpnE4AWeMvG9uniFcw6COIiOGf084GjCP
EYCCnEjZwPoOwRnq+DPE2IOOEvYfiTIyG6Wj4CayVA5TIFvtJyznFKv1JJjcg/z8Yr0zSg+bvFzS
VFWg+P0JoyAwJMzodX3Mq+GQxbTgsmT88H/mBlOnp9lAe4V8sGEF0uKllP0LjtOZ/1+4wx2x40Z2
Ov/CxvC72rz18qCsb+47IlF4H8QlbAr5FyWZWmMijxRQumg+SR5xjG2PZAHcSk4rsQZNXxfERyAD
hoDb4ubIThbrjMzKSZAFn+d5D9jVIflXFcwmSM4WiTy/NaznbkY9PH8zaRXozVhmM20+dI6yV1Lq
ieYcKi8UHXXnHPScXQLERRJxpbOJX+ZnYt3wyTGEgB46aFIxsYNmYBShik8B2iAVOJ10Ro4xiGQx
lcN7wMbOCvjd9veh+RPUETuhKnxPb8Yaos2PY1+qQ9sQelhkrihTxN808FbLrZA92fErWlXl4sqP
8zmkazy/5y91LMqk1Wq4qOXyQ503wej8/n9fcFEWfXObVZ7smKkCbCrWnkUFS2TFhGXosMzlHT2P
zGlW+ZzMU+aBi5CzDJZz3Lev/+0F0/qxAL3hjlTt1ElTV4r3erEmbCNZTJOjxFU58zrOPnvcjcdr
jCx3PO62ztGR5XcWfaNbPtuoQb/lw2lJuvkx39Q+F/PLB/ib6TUFnOFe+AFx0RL6t10zPOnQ8R2+
H2UvvMqheYnI2WzScsS2r5vi8lqDojiAl3PztH9GzadF6q3QWGVksl5CSgK0FESSNWEVERQgrQGD
MBCC+NZRJhh29jcQBVH1pdhIlWZ7rZx/d8oiQADIhFs/1liviHuo1ly+UMCvIn2kPm22YJFZJxiG
N+JWiTHBlQlcoHqBgSawQ9km/DmB2YoYsQDIzEuP2mIKL7upOCz2d25UgFFP0VanaLe0GtMaAJ/h
a5IPDpriQo6qgkWuzhfCWELhfvmMkVDCvFvWY0i4u4OseBltT9mrA3Un4R3pzrIlvlHQSM13Uf7D
i0w8+4qxPm85kFoCPiVjCi6hB6VhNPnARpXG50yallrZiRuS69SRh4zDNm/D4DFkBoYw1zVkSgd/
rgA5aT/1rYrKoNK8nMqcBbw+psPd5F9qVFxKnBxWJYeerIDdfEjh2eg1Q3rgwWjBODDi7mphMXQ/
oOAbpgT+JoQTQBrtv+SDlzogVgj9D/NWga5rq3Ey2TTs4JWBCRCormWFK+ufaqZ4ShCH6duHV58+
AqFjcLhvuGG6aa7bKbmeAP+5MOvKruI2VfWd7JJe2q+CQHpn9ob/VRbewVqfN8wAZwqciw+TMdeJ
lCUHcZt7uqfzXt6Do7hQaNTa0Xtd5DR5UDMp2WXRD8rlCUWoiYpoQCyjKihHFEliOEP862HEIHpF
f84S5A9ohbqE0d0FE3O9GTLbdl0QEAtaV2hXUW5PoNnAyNKj5mvxL/8SfIifqEpUE6cPgFvZ/dGj
gl8VzKvCG5OcY3Zty4WpTXZQf1i2cLrpkrex513kN2xkXwjePHAoQAZtXe0mQTC8gn0C6On9I4NO
bkv6sTzQ4YrybkprKzZfJJJitA/7Sh2Uyi+jv+X/uidePWYkrv5EAQOxK7XAoVcMHOXfXuqTQs2B
hLT1FXhMOE/N/JYZN0ckhfAiLItNMMQfX9wVVJHLvuB8dIDZdZC9JTPyGOQv7Bm+KC2lNnpceScY
fneqfylIAD/S45GfqYgO0aDyd1TWCJF2pEhBJThnikOI9q98SGdxY570lKzbln4Y7YLGIuIiVMLk
9rwypf5Rntf0Q4eKjSReZcmJqMGaOEIpOLlOAdU8sd2KkSohIF/D1I2c8dAktYp0TIANVkkFz45s
Qy4dR8rIE2aBXfAiM6+eyI3bjCOxB7SH9C+XahYtZ8KelYg1y3QvaIlDpTo8p8OA9kkDLVpjVwnN
Y8i5FTtFnZ1mXPBjvmADtFAsA1UuRVbKlDmFAPN7fckdenyGPkg5uulvAoX1v7xL9j6uVs+D2db5
JHSUK/n/8e3/at46O8tKVFsJeSGg7QldlVYH5d8AZF9n390hq2fU2jBPNSXMHBGpoPkH9JzP0dmk
wh3Gd9hrlZ+VjumvVhOcF5aBMDB+DytIdZuAICTlIRYA1tyI/4jKSkYoTNM3+Rl9AvtIVX2dX0Rd
ABk7DLo0hccDgqe3afekREne87/o6BJ6Etl1lKiJEtg1Fz4Ke4Lj5atCgOnG6l8K20X3xh0rVsK0
yjCVGJZ6SC5FfhYb+7WSOQuAz0r3xBVUbuBllVl3woj4oMDahaJX+bZ/G0w/eyYyULzTzufdOJst
X6nUBO+uqIiQRR9tBN4tDoOJGVCcRXza2xaqWAUgCTclQcdg9qOz4Rpnf81vMmT44riGCDMgqtd7
N0H2KAoHn4DXpTuAPrvpD8dU5Dq+mGF0w3Cm2KQDaTrtS/0CEeTZLpoXO7DI34zHAOpoEUSUXazy
LemRvWS/72V7VVvwpiBVt+b+njbz3xSpyXy2qXl5wy93I5GP9oQpFcZL6fbP/ZrDxY9PMfrXlxBp
gASXA2K1U/tWTfiGGAMBmf0RSvY3FeW1/Gnl3GdhTFNqdlMMyV+gcXRQIeoPfXcDglQdxiV79tPg
ru67523ubxmA8Ni1/mM/9DeiSJVDTGa9Jh+UMD+SdHhTgXys1/tlojOWz18C50O1iLFElSoevgdl
9EcZCHO47pl6dR9G20MiRQCUU/oeKxB74ihPDi2b03huxuop7+0HNvs3hICZQzUnnG0HOxYx4xzx
r6t8Ml/nOFWt7xT04+06wmfLkEgscGWemRI7p8AP4ZRQA7OLO+WF4xz9wfuTvVdHgS4utf4a7Ey1
grDcqfaV1hHyEhNwUKNiDkvRT/fiQMRd914QNqRuBmmaJDgzulNkJWSNHJLID+nK6ZpXJgDcOnZ0
j18Ui9bxDWITkKWwh0SVeK13HbFLbXe/r2H9RNMPJiF9Q6b9aCz0s7HOcsNpRpvh7D7QT/NyIct2
VDB21/5Xti91Qpg7aCLAYRtG72wWzdlDPL0vI+YLtudlye/XYHrwIX5cdcjkAoHclfvwPlneVTd8
iUE5kzxeyiqQHwZYAJN0pISaWbn74lC0m/0finHpXRez+UTySp/zb6RjPzeXWSeJwwTF+pUC9wcK
nM9tgm5pif8aBvs5W3x4nOWdQSWxSlemMYTWXQoHWJHNiMFM4bb44A75vqsURyMM+gX4ccG9qq1a
ElwM/C8aE/NTujd0ojbnC+t3IeZxPUSmGH+D+fFZBYtGzj3syUAA7PJ9/DMYJkmQOXyvxyo9gFB+
qCDqFmjBE0e2tGQO3Xqx0R68x8jbPz3iJmWWxb7eXNw2UVyQB0eQDOUYqmUSnLyNJKAi2M/uPx0Q
drm3I3OIVs19+xHF7pHu0/O6l5AC5o85Qw0bLNZcjWthjThDKwqP1fpWwGfY7O/B8NJjRNklso3i
oGR+c8KPyAZj5BQUTeX4oBpoSF+DIBUR71MXp9kSK1LiJAkTLiu0nlvLKGk5FBrwrDZJOrN7rvS1
BGhW3QsrPhI1Y2vFphJ+SErm5PObYjOMWFl8yjEqbfP8jzhrTwNMItlKq0lemqz4SfgQVoUS63FY
rl0KMDk3k9R/Rm1CZ/lGRIUD51rcv3gxVJ+J/1QZ5vb4a1xLUHQPglcw7AoONuoKnMVtyv7lOoo6
0344y1TDmUqH9DsmvE+aWywrjgTCCEILctJCjhugKdMePxX6RQzroQUS8R26iAJXJSNyfOwR1bin
HtGUAExsi171rFQt8CkAKkogcLHkGCQPfJd75Y1v9Z/efNDQJ3AEVktqGv5MVdPYbnrqbqFE9llT
+TuRYVAZnM7KVXj6jAO3EhXIH8aKr1lQoqPLS2rfyowws/qAD9rXtEDaaC3E8Z05RU9CkrwI3QGm
lFKt4BO65Tt9/gaSN4LYOXm8PlkpsY4uE3iaX1axnF0K9VUBzXp6naXCaT3m0FVr6s28hQLfL1AM
X8lVbQIjPB0hGvKMikgIC8vzHK1/6TK8MvnpmDVv7Ecg1E27d6qZbFg+eCFiLhS/POqnDr1ZNaCa
6tXGiTcaIOuqvFo3CGK/oNCk7h5uR/kl5XWUC3qso5hYJaJNtBW9rFV1N5mfVhdeJcgjC6LvgBpo
n/wYKXmzM4QiKQyM0xRWCW3M8ZMCRFdKXyVFF+D74L2ofwpIUmFatRULqAFbArskCb+TNJW8TZ6a
nVj5X9pQEPvYf237BvvI9OG3E+eRimjHaHXAES/Ry4DKEbraVgyi8kchLahMDwmP6Mht0/t+/a2a
CsnAreip8qb8tepX3BWXlFcJ2d8bHaxEG31YnFl+PlXgkyBUHcUdZogHBs2rJShTlYzbBDuYAuIl
DLzOus3zsPvIVdrs/X9HKiTSkeuG5dxnqLsBS0/A+QuhLZkxdS84vfCiwbkn5yULJuRb/+USzFXK
a5PROJ+QFo5+0R5VwJFKEj8caYPb0as1obZBeamfbYCyCKVKEhHlEuBMA1FcS/+w0ntwbVk1Ejfu
qrQv5kQZLJpU8hZsHREJyjg+KqoniTCb5pgE76D6IV6PdJx3FGPOaBUD+1QVhffEWRzG9hFMRnV8
YeGos9/bNv1CGcwsat18a7S+SLyV6kKY1b2QomvrA7c6G4qFQP78Nioa17m33whiYFTCVYAsGFCt
bNBIApuzB1VXcCkK8LZ4Z3r/oubo9mXo2dTcEe2BHPA7x/zegVpwAKB6KIrSgWav60VeiFeoD3WX
U6qiIReswS+DHnJm+6ZTis3q3OWNsJ8bZjVgv5LXCe9A8UT4mkg2gRveMZc7RV1G/GhtIjOmu8O8
9rf9Qo3OXhuEy+r1IZ2R64SBMODUe0iHRMz2at0uGDszLKhXQG/Y0C7Lq/+eTtWMxYPo7//gtheI
wa33zz5YN7xBHjPnIPOF2+TNDOypvlxASzm248H0UdcwlkeVlSxoGVM1XytS89Lqt1m2h8GxzsJ5
Rvq6maITXuhLMfQRmjWS7x6akj3TKVDthRS2vlUR0ihVAO+GTqMlKM4TNdu977/p0lrZJZqexg5Y
cErH+84yf/VB+JzY9G6MSEJNaCup1BEBvy4lNacpML96D57oAI6iGtmAyNa6fZlFxwDQvs5uqt37
u7nFdlia5jGDpzf2y1sSmmQKLpqSQUe5107Qfu8H5sFkNdcrEmaoDtSQbSRie+Za1c9Ru/2sK4rj
biCPQrjt1iGiTvNZIE7TzCgPDZwd53UaEnTGUFRjYirE8Uc7mD4E+bZxBMyRdPEpgS1t2QCs8eL8
2gsX+BFuKHqi2y+kU16nYP9yjeZ7s/tog5rGrSzwzBgFIT7weW6cmE7C2soT4MkUaTjk6SO/ebBb
hOC7+Hn2yy/LtR8KhEHKbT8szvAX9Q/UU/YCAhaGibPvnuaMgd4T0ikMpv7VugWBZ+7Rg2FXVxUT
zmGNKYMUXmIGKNuPr868nRAVYr6oMt0WvkQavNndp+edK6wRappN8xerPVOh5osw7QuDSBigOT2H
9T0GTt4Q3OImoZjTE1eId0RLlSwhNkvFDhH5ZBRlQGLYuZhnU7VGAb/D0p5ro6R4THV5e0UYhKEB
AW74M4ZTQDq+sXF0AayWbkM5tOBEKt1sbx1rxUhCaluah3cj+j8OsrApxkmjtanyo4BnBmmSxGCF
4GNqPWSLuRFuciHDazL77hIhFb8V1YkOzMlmvXjwi+0NbvTWuA3so0g2G6p5gs/b2r9AcEWDSpTT
Myu+OesEcSrXtPsly9WeI5m0BLprDjN5fstpC8H1LaARro0y1H4Lr02xBHMjiHx+rQYnEAwFtlxf
fcAn+ca9dPDfMWvczMbfqcah1NqAMpYx5iNSGYbwQkuyG9MdUQWdmFSyUMv7kj+fflLsj9FN02v0
2zv53WEt7oTT6WLRQLvLesDBIKEGIMeTqlLBCmHeNliabgZPh7lv8Av5pjO4kA9/8pSCKcR2T+2U
pkl4S3N2D4n70YnhzjhCVeJuZfBya727Ns2nWCY6FYHM+hdmOzyRwBNUqC2AG13x2+U0nmSG+Vim
DB3HkCgSeNdv6VbuKEra6LDMAQNIcQg2rWxbUN8SnLJ7FnhY+lQPrGqzWjpvhhtU3+56Iu14KD5G
DPeKwBkDMo92/1V6cF3HZPw3mfhYbQU8hcJixT4+qARKRGgTzbktuQbGyrjXuhIGNk8TxnTTCox8
DzWwe/Wfcwu8HZCrrM3bI8ufR+jYVLDqyJYSuNwuw+gIA2L1ReVwjzygh5D8xUjQFY+DDBVhv2RO
RXRbkaXD40EnoTDOIwxtmqiw0dRrVNWpw/FWFA4ylcMAuEpqkzGfsrWdr5H0Q22ZehB1is7JeBuE
/lm8gryj/mAY35QjuOSoqnqubXtQ+EJIp7KLQECyfO7nJGKGLBMiR9f6MDOLf3lT/dXsJTzzmhbm
6bc3BvSapEfHpOm8YTIQuB6BRUfOEJfhWfyEzv+DJ8ML6U5UUAoIvZk+eA1YwxIZI8pANK0wTRMy
77AsP9wNiZKhvE2VmWLuGJZ2ykaWkAeNHMCc0CgQBQZHgFRcbfQe9+7Tvn4sqMgounNJ41cocZx5
k2GDjE2+AgM+qoSErPmVMonS346qkitFEQKHHaEu1kAk4pDRKoXw1IPRdzprBIo8mMq+2W0B/5YF
UkShnActNuMkkI9KJltcZSiv9P5SzNHnsKlVx2fs13VMUhMRmvlQPyYYMyDcHiEpX/g/2RjsYQOE
n8/T2U/pTqBcQ8oiXFCyHyJC9QW+kZAnDepvRdVCL+/y2wBPtUT7fTRDvYO7V9X+ixkMP/mqq0be
CMsJmCgID17x245dWgc+yY+v8uBrYH9EEZYiT/O7GAF7xhqTluV01ICpvaiqj9DlSi44kmVsjMzt
K+rH2T0vS7YCgiTp6ouFzlMBFxIjcwnBxFzldG/5Kzd5XdDCbaQhDHpafKDGQsfAnF5A9O2ZxW2a
H+66/lSlsQArZttO5aW0M9NQG6A+DhL8mMfGcfDoMQSI46kWEJyFUaQeMGm4YycoJKijSSdbdgGZ
G9ojc+GwOZowJCBJ/c1ev1THBM4JXKqyK8Ri4j6bgT6c+tJTigWq5yHbVzCXhHYzYp77LWgeF+rv
/ozeHOnZf4cPIr7UazMLNXRvuVvoVbPQZRq/VGAvx2d+ZhO+1QMTIbsMClUwyA3yQtlCbf/ihWgT
ah3EScsoks7zjNgjpH50V9s7HwjESLuM5QcR+4+zp84QLwyRovRvazZzTi6Kda7SVgWzlhMpGJVP
oacdFap36c3VqOpj7zOa8TuGCol3JHA12T/x9CBAcqnBlJxG5jdCQrBJm4qIJwdKgCGgtRgcCb7e
ML79jyjNqlEVnBy0ZLPsn3xEPSu5kFxUmsqb8qRkoa7SZxGniDWpPFBHAFjugTyxrR3D9phI/jvY
b5a0/CDgrzW2ALY63SJvFtUMNRPJSJVu8miU54x6hSiJzAo5dtBLJo/8bD0IxWEj8LQ9k7RS1HyU
Zgo8kzfUM+C+CC5Y07qh0YSDinWjBuQxii+J7/n+pB5p/0N76GL1qhp4D7HvD4uFlgeO6dLJg/d+
RGsI0XQYMKoPzxyHgCIu46J5v+YNf6NkrSURBANyuIrROides1cUD36PG14hS9E5gOaoPKkcHWF8
Pp3X2vpg1tm1CbCYCo6gHzN4kz+YqRXL81gmvEeNWGyeIRRR6P4j9wT24pRnCeeIt+xBWq+mv3Bp
FjzgYCHZPRHEe94dnecPEKNe1oERHAUNHAxAzV3/PrY/i+23JA5F9JaTsBFNG4LaPC6Wg7V77RPv
ffAbEg1AfvaY3cP5lQUTvLKNwC+jRLFpcfDgGG3tJjAUXcMAQ6g/4TDzZtmVkJqfFGistfNMbWxc
kR7032vQlXpLSQlACDD6LMm4bkcdErHjJB3ReSlQmzRXOPCEdnE93PH6b9DneMsJ8/gEGQDROXk/
WlcDKc2QsRUBfcdB093zusUz1I0udBhW+/gc0tHq4qWwZGd7MD76ef7MsvBeV/FJPDpoxdpG/ubc
VoQf2hZ6yHGxz8bIlCr0SuXB6mFFfg2FU2y2lrCu/ddh3J92khgpqSSm/QDr5knXGdfhoO/LMMj+
C+iS4wMUS5f5OV69N1w2eIJxEW8MCSUHylZQntTpoeiXOsV6mSSvddjr8akFhuxQDMiWB9S0wXII
RmxUQvE00nee6AaU10+Y1S6BSXSXG7wVOz7riUAssokZIpmVx3+mzLzfGfhFuFJWxh0wMr1R1oUr
uEYU0OA6Bmz9xKreu51G2FYdkwXBs+y73muCKorLiTIQc8uK9F4pZp4v//pDc5gp+UuwemfX+j+0
JcgxSI7UySogjLDrLmDVbSN5ziiOeGgCpROj2WnXSJggrxijR4F5ar3vHjNFUuDT2UPLZkiCS01Q
3VbszGu5ZJEAbGN+tmmPmNxV0a6CRxIjCj8hjRADHD4HkfaJCVgDIg3uVWv9rewOUAlgkybt807G
SDVvuvZhLYB3jEw7Jgb5JLYdlQob3r2ootTTJkgIobE9dTytmvLDmTKid+qikimksM6pH7gct5ne
js4Kz+IrgcGoRgtJHkQIAlZTMvKEbbea5gM6ib9mY3+2sB2iLcxznpwjJ/mH4ECgnyChznBvizZl
mOGYDLeUdv+qvUu0R96rAVWbPmG4P8G725A3ZWVhXHuVSw8A3BLqjwfV3UCLVCrzol+JgZXAQohi
JfgR7ugPp05/pVX9Mm2ayEh/DKewrpwDKtLgDbhIHpoJCFfV7L4KMiDacZf4c8P/Mm1puZ84jtNE
gTr8m7bYKzqp8e461woVvK17DOf9wmbQ5lTlsCLXwnKhFXkjz6W9DqGgoHu6tONvdMWchSwalo3y
IjO6UJOymwo0i9bFyUAIu7kUSgogC3V8zthJeT7FxivjZxxUYm0SlRTJgtWNn7J+oBMK9Hh5kJkK
s/6mKbfzGIyQ05rHgbnXYWN+VYtF5y81CnF2dc0W5Ycih0oNc4T4QXVll/KJfkWwvU++e7l778FM
mfEFGYZc2sWIkyBcepTAQXjasxks4gCh6fbhB0B/XLpsUGODGKesF3IciiZEXISObF6t+MUUkWS3
ZvRjxQW2ePDQnh8SskiVe5XJ+ia2F0+AkKUAr45mG1wUfTvpdO5D6z7Ai2ibOp73ItPHDJWn0mvU
gGwgd2ej76yPkqAn3itEIdzPYNiW1NxUg25hGeA6ZaSF1gVAfIArzN+lcYhkoogZWQfDPx+peXEF
kk82XJCbx7msaai3qR/RFjZMd5oy5MbRAUBdDnoqokdh0Hr6lLO+1h0kv/cpRjmySW+XcvtulwOA
SvlgLc7jpdmBZvg+Nl9R4QK4aa1j1aZPnm29DFH/zW/C17GxnvJpw+AYuYNeQPJhhzYtbpgrG92N
Yh/OZVAR+GM617w9gS7lSO4Zy8nos/ea0VM3TPdA2z72Xp24emwb+zMv6XMhtwaC7hMCIreM7guv
rn7nBLmV7RynuIIyuq0nM+1+bj5i9VdZWEMRT8MPzrRxxd39Xfz1M9mI9JBdgPRpIt861a1z3op2
OiKzdahspmsmPJiRFt/d0f0VFPZ3j75dhjVO7Go3uPXTKEd/e48OK2oiJyd2QzBog5G4JhroVnUZ
kFQXhAMMIEQGvu+IiQOjtym18hLrHrGkjoJvwbKjqzds145hmLR2sHnahhCYqagAxhXBPZzZRwq1
OWw3/8ENZxKRZCGwWtFsQ0L4ubPx3dNqgwEDHmRF8zaizov2nHmbW9O90drpZ+0yZNwfJyo4AKQk
GMO3vYYU1PYxE1SH9kcflcgFlXl8Bgdk0Z1peTTG+ldJOGvVWX2w9vmpdarHfhl/Tk15ztftL5n8
1xbnzH6EP3Dawf0i+o/DygfLKrvXFfWtK8/wO3ZjAUMDbbF88aynsLDXPyZSZoxy8F4tgkTfrL5T
lpMGAbEpW+quCbbq6AQVZA6zPy71+ukTsBXObF37aYkabxv/WXei39EkFXCXBukuL2aOLmps2IBf
k8PkZPWQGoRddFOmJeGH9954I4d0Mc6ID2sGOjWPLpjeKYCkxGrWP2YMwytBRIKWvXfGHz+PlZk/
eH71ytTl8tlzaUYaUl7P4KQ2SrgeeXEwPZoKVj0U4rzUdKQW9rEv40P3/yg7k+a2mWxN/5WKWjei
E0NiuNG3FxIpkiI1S5alDULygHme8ev7Obq9KMsVdtTi+xy2RYMAMk+e4R0C0NtdtClajRooav3E
u46jrP7WqRkqBMjzJLcpyYp2b/SgsNlivu8CicmKZ5u3ylQt/9E09etarifLDN/Bu8OE7NDQGqY7
hGtfEPzdjn0FqmC9T4uIRiOCgF1R7IzFfta44ZaO+4pN0KNds97ryQ5Puqmve7ojjZudKqgzenRa
kHo63xa+jSq5l5wX5vAS5RSIpvTtRWPWqZr3sZmZDATzg1lmoILx9Zr8+Rl5Zwf3BOeLrvBQRToG
I6IY9pk6IjONgE+3AiwYwObn+V2cVe4htEfnKRuDw1qFp4wBx8DBXk2YOth5Yh0C6ShF3mhvq64v
QHX34BzajeqC6tC0aM4M1nRosa9EnAmpxqB79cGMGSmZUFFFVMjSr3WH4jCb8OgiB7/RSYq6tbc3
jYJvbbgJ7iNG+kVOpySRmX/2NungKlPufRt4t5rFBAL20cRRpwWwbYSAncwx26f9/J6ZgtRk+ohD
7HmKzXYZejhhtLcuLz2aQex4Ni1OUsoYbDpyVsBsHPUQUTagYRfekBvcz+AGjBDGovzY0tG1cqBv
pgGlgcYD3SwN/2xG7Go7+/j7TTMgDbPgVMizCECWSR5lhyMoCDJLoBbsGtpADHCBPa9uA/YZDw2I
ASO2jYjpnkqc7I9rX9EPl4+CHGC25jjWeQm+vcP7ULouXg+uBb+kYoifTWzt2oZZLp2hHR5f55pv
V1Q+eBHbfXHGPHjxJgfduzVG6mXRT0kV7VLbRmdgjZfNYkfZKyaER05++l2pWjGQW2jLuyXr2c0w
lKxD2HgMBipkHRfiN9Jo5m2rwT3GzW24EDUz69JP12tdUEW0Ng62ieun1/26XKlao+udgovyzdk6
rwJrAcxX3LjderMkqjm3nM6jpIyfTFCSdjwswGwM2sagZ4MkBpM/shuLmK9UmtQpdVlOoLSQiOqm
1QAC4ETX6dTfT54F5yA/NW6+HVZaDkiyHjFsvzKGiBoI+eaNCoGjop9DIb5pamxuw8kdLhl5QD8o
MCTzTLfaeFXK96hpqDcLju7aQHXR9ZArjkBnqQA4KK+3pyFjGSG2JTHDbDM/qIJsq/V+mpzytIIx
LWLK4XQxDILqms7I2GQwO2IQ0zncUQ/ndeNgqmAv7xTEoDMwO6ADRa5MujDQpayZlvhED5ohETY0
K3Pi3O3ugiA7pgzCpBNHGXYm/R41AiSnccY5Cxtz2NXTelWmQFhmha4WbkvTjMN7TFbR0DqU9ZTU
1kUU9s9Z4bzOZJfSZu1lAJbWzobCbG8osuK4vq3zAamZFo7gQsedpRWCfli5nhl+qJBYLD1pv5jo
t5o2alTljTKjfdWON+aciRHDh/iksmK4gelHkUivbJ9FCToy3xoxnTa+yMgjQgzQQKqHRyXl3VDo
FwGM9dTLM4kxNbU8WS9kpNJa+6E0EPDNL2x2q8wnJbZZkFfoaDhWAuaTFRNp52mmCdhRwBYmBr68
vxxZptzI8IuYyA59Bi4Dwv7xTcYAZsTXse6D8yhzH7X4n1fFgHlBcyu4gIxEXyarFDBfKnMGDF59
aTRNJNopUsLPEcxRGrUeKZo86IwLNZjvNF5xGML+A65twQ8hfcO8Hefe4SqxlwcSTWlzzg3KyJqP
RnZzaSIJWtCylSft0pykp5iRnFhhfJC12AmUipPGYxzBXRhFu1mZxAxrsJXlltCr91f4mXOyjZJ5
75b1Lo/n25yoo6MB2dX6gBC6qJT4zJJ07m1Ks3nOlgZIaw8afu2jbecAHPc5xaGwqeb0wQvoq21C
sTrXnNBlvLPoyp1J+Pxo45A7R0V8YD4y9EgAGPVpyFOEdaktY+8Cn+LvOq04vACRdYicdZTFE2Cw
DgojCdOHFgTfKYemZXKdlpQgpqAlx5aObjWuR2GTiSq0rId+PgSjfZQpQflmTmjgCvajpvEsWNXC
cRnKs3SmhC4IQXiqWMYZbWhra83ZOXLUOPYGD8LdctANy9HVS3R/XVTpIaOl0/rxKBNs6TlYnrcB
x0SL+Com4R2K9K7DTDjPGFwSyutZ3YUFkItsfTNtYYdNW5myyn3rwd4mJpLjSDmnCKlaeY4ad3SS
zyc1aa1TXvMOCtL7buyvYrYAY86ddr+mkEhCgJdGO1zkzDcGqmCX6V3VRF+Rxr/IvflYJsN3mdjz
hIIl0HjyEHBUDJoFtBVg6n0y4PsGJjtD1cVdqx9M9pheUm3kLu0KSt3BQUExALzBUGIiyRFKYcVr
9PA9lba22HdK41rWGFpg0QZdGIACVnqiC5HZ3aGVxBoSs/Hq0LHR3Aqwrdzzb/uGnqhZq4VBDOla
61Xf07x/l+43qNuHIMctm/hGC+VgV9lX8rJr24ovSPYOlWVAWQLWbxgZopU8xhigi6+k5ue7YCso
+cEdqflX5hy9E99UFNhj5qC66n3MPlcPP3OsI1DncKvjooIf3RzjNpS1aN7Gt91UvYoKUhivX/8H
4QCRck0uGhZPXJmvrQKi1JS38ivrq6QpT7l8ZjX6JNMZdC3uIsqCZLYEKi63ARKMWQfV42WylDuJ
MWUVsN4cmQBWjajAsJmkPS6oGFRk7xmT70c0SgQeIZic3lYEMH5IkouwSWVhIyd4MOLkRoAyE3du
OgQ0h77OaJsbrWkueMsuxFDILTA6Np6rpt1HhKyajkfszYwF8MOLaELzJk0WsXLtJyZ4oDq680Vn
+2JFkLO3LXpH0/DBYYmd75mZPMX+eAkI/VInd2abfA+mxTjzfEQ4Pe8FWLxLjJJegQStzNNfEjpI
JWevoGBlXuBJ859uEtCpplbnNqfDB3Rk/PYRThywBs6861GMZvb03vgl7N3k1jKGLwGaPshznzUc
OKypoe/p9N3J6IoglEwp7kTu0U2TJ+pjCYE8fna/RIkK/q1wRYSGl4/+Zg1A4YYNke49oxfZCL6r
vxGIN/OmAPiFWaxHFyyWUk+yVTRVlTW0l4GhNspWN32TX4dJcVi88APvGHZko7jpMjM3sJ3Cx6jy
F7lDzyAMWi9x7vxcOuPG7rAoy7+JyoR8+zEWLc1iRx9fRtCoMFzhT4VBXLaxB4vwfTGOHU65kJow
cV1tph+lcSZ+fXHziITgmz+N2UYGbW5bXElISaLoYc7665bmtYTGkODWrvZ7H6LCrZKTnucXxgof
KDK+HcQkRN1pjJcPEh6Uni/sPLpKSBD8BWKfWX+AfiCu0hYXyCBHryD6eN5Ueue96TEFr4xnt8c2
oiZHQDCFVqT06xoeeZngJ572O18Zd5VLP5cORB24AEu7Ah0GTFlDdJgFG7jYPyZAn0I4iVV4YSgM
PFHdc+Nm4xXFApw9P3cS5Jaoo9bqYx7LC+NrrEWyBcf9JZO8YMYDfjS2aTwfRMku8PVGAHcS8pFK
gNiVsVchWDK4UR2OKKibpYN5A5V44U1AuZrM6ISXjjxtdlhijG9u/CLBQBnpzuwQ//UCj8Tabx50
MuyA4UB08q7s3r4fnSg/q0akgfVwP3bjd1njQ2WfLXF4oZkmBi5qwG1+01Qx6snmi0tLl9IFOPV8
M+v6cs0g4+uUaixMnoe+uq8Nfy8DVWkpVTOdMLsEq9JoyHLtQSUBsZknOdMfseaj3Zo7e44263Qp
R0xLsJLmGqkjrVLgjYg6+OsLu8YC/iprXh6xN+TnYZoS3J895Ll4wB8CgKG6jb0X3+uvdQfBHPMS
F+Uku47uWMp4R191kEflNJLwOLdYXJbx5eBphq9e+SMrRiSPWbMMbeXSc/ixseNy3MvhvWTxDZFD
Gh22Ue4iTMRGSBiduBCC2uynR0BNX9OguLWmqy5CsMZ4B0KyzxqHw/BLmTk/V0UGz1NUPZSUHIar
3K2Oc+QZbFQEUWIm6z5JDjsb/hvWrg+d437t2IsAAZj28/rFu0jWncw/XTdlNC81dwbbRMF05W4j
bR8nG8eRfprJ00V5roAFsdZPsWntPD8+tUm3TdLqPurbbYTlMcDmU5b7H1IZdhFTCFXmgamw7fvb
QcHfsXcW1gpdlADNzY4quLNd8zgp8D6pde4U6buziMZoiBFQ/lXNWmz06HuKUTwGScZEt1NVPAf0
boHtCbgXN1DFJnL97IFYkYBoF5FkVZvAqikJnPxozsN5FkH+mSidtPruEIAiukadi7VAEmKQOpv+
HerqL7z8tQCu4E63zJhnDTXKzZq7pUMqjuhnmGQXyr9mBURhdSGvTU67AlvECaI7bL30Ox4VSMBW
fJ911ykcqGkLJV2KGY6BP3T7KENx3pQ7Rad4SdV9YXtbLDaAItqIpk3e0U/RV8jcur/zUiBX/Wyh
b5UPLK50vbKj4TFfAMDXRfHeG/BCavQ6nPR+bLOXppyOq0evMFNh6iFOmf90xvHZXMz7tLdPwJme
UcZ6KgdGd7HhomE+sjp1iFys5KcRLVfGN7DiGMq3j4R5+vus3c5FYy6lLC5d/2EYkSxZ8RRE6zu8
cLOh2+GQebKSZj32bvgGfPq+y6wrSlj5dAiNtc1v1cS6zxGBD9rodqybr2Yf4KwVpT/kqksvgjRB
iMn9+uQO/v3c+5CT8udg8ZqLrA7euhX9AD94ruPhpowDQC2zBaLAzvCUbKt3m7ZWSgI0o4kk/2DR
V19021ACp/rZ7cofRdxyeqsOFdy6uRuX6ZtbpMy4zIomhgHFPgOTMDXJ18KrUUFbpasF3k8ylbnV
91M2frEVJKsKNwG43ctL5/V7GHE4FpRuAMjEZZ0GkQPOKX+IHO/QqmEXGmTDYfaaoxssMWTFS7hM
2p1qp6upJgeYR+jM2Y+xtJA3CO5Raz/EzczsJp+Pde8/TFXylhrYDU1duEs6/85rx/0YUaTnXbRv
e0alkurDy+Guc8TFDP/VM41b03Y5kJOHck5S+vEWh2lZ3VaI+YcEzinQbx5+Nxv5bFK7z0OXvuPq
c4fc+Z3KJw4z/sLwQRwJ0qdKdhiYAKjEqmBcgICsC3JGbY21CaiwpHKPBjjhD4WHpfcOqq2f0RVE
PK2eTnH3M0lf7SZFsv6Fo8prhVNv3ZpAlfNB7zOHyRDAaNJjeeSKeCTCJZV0aISJ0NFkxQSSyZv8
VDsAZolIJfiRyJsvJg5Yu3EOYkPpIWAh2fmQSvWvNnH59kGPA8VRW7Ti1cIIcbWvYivdyORTjjM2
u9lRx7QjfpzgBpitUW13qj/vdH+YkRqQmzc8+7wU+D8kaMmyEv4FYLeSLVvchhUAI5GjlbMpRpQk
JiaQUDkpphIx7DM+SfXycRIVK4cyZuEciRP8Sx9yqLJ/MLyxcc6SnJbhaEXHsgPNkKzRpQxZVsPb
2BxlKmLsCso35Rs5/D4JbjU12Udpd1yoELoOwTD4AiOptuBINR2ZoGWYwjaU+CSkXQsEmVTEcR1s
YbAymslOExJfFmlWDgtzorQkawQ5yoxtPWLhdp+P0YPUVoGON3LgpQ05cjufsgZ600B62lNOLx7M
DmJuVfovY8CLTKfxFn32e03/xm1wezE9MIzN+FBlyADJ45JnE6ATAghetgLZWDh4t4nTIL4O9K2h
aVXY05PMuyhJFz+/jhiB4YD+4wPO5y8nPcbfJBkjuZVKoyOpnVR5IYomoFzfOMZunN58LaA3IaCC
sHlJEZ8ZLV1mFDVTc6tjHFGQOoChIwj2OYQbQt8mTZz7gZQm4UwRmO2SGBttofpPhxFMjpv/wJzj
vKd6TYmNTFf3GnqMGHyh9SXZw8cXJC8MvfEn6h1X8o0sgpkfzKTKiJLysWxYdz4FpPzd0obg5OBl
83tn/i7nr5em90CstlKVy8szCApr/8LbbqAtyc7px3HXaW/ruFfdSLOMux/RfYwgR0QQwMgtnGw4
AaAaA2ZeCL0k7yGYLfmYwFhsozmfHFgW6VVoaaZN+Hu4b1UHi5B5ew7wkOLl1NFZ88IBW8Kd9tRT
u873LReCorDjAoYNR69Di9nrsRnDVIbkfYUwxG+7xtxXNplgyDxo8W7REcj62zGc4QuM8CwA7tgo
rHguEFxNs4GZb6DucaM/Z+IluBV5FmuW3Rgmjc41undn5hbJO04sm9wCOjOA7UlMiyk6cNN2Oqtp
5KBVMxCh7HNqC9NcfszeDN0rUd71mss6YZH0Qb6dVKYOU+UhlqeyGykXVr68a3cXLbfbd8FVGKVY
TdqnuRR1CpIt4xESIeRTMpP8Q6LLwaiJ8Xm/qMcuzOGr9EfOMqwaemsXS9uEUjim8iMf6RtnO3lE
qN4uKflayHdtEV6svXUi3SYvqezLtEOFRp6KcuvrlM9NeXIxsrnwAAPC9G3gJvEXAIm9FbyOM6bn
S18f3by+W6PgtexvRuFQxPqLBvtzFiR4vadEGcFOpC0GOuzLLvF+YoF0KoIFjQrrYTT719rSX4pq
FYPi1u4vHXs+Ra4BJ1lfEZFV4t8ZvXOSKOwYwJeD8SkOmhvwX/sEyy3BojrpeGksOE3X+th77a51
cEkbS2XCD8oeqce2cRzv/Wo9xhyyhRncNMR1jJysj5L6FURNza7BnQ/UjwV3b/aRSWfFEAol2RL6
b03OO9LGJD4zwy9oDTXVc+KO9AbrkxU1zz69nnVOnsuAU7he+wc/temhU+JMpORS7fv18gXqNSMX
xujGl8F0GVHhhtDNPzp3RkjqDktO5BWgua3Fl2Ged7ZdwU+/ovFDo3/S0z4zsurCRTFtmtB11OGm
6fHy6XB7sNxtmkUYp1hb2+r3a+kAPuFWilwz33dw5anii7pLfrR6/CE9G1t3KCeZj1TwM6AIXvXo
oyqo+53VSge2pCVDM5/DFwNFxZ41vEOorfLR8KGhF5hX0lUFwWKpxxpkGRJWCA9h4JKoQ62cgzvo
lzb3SRxpGJTju87GEYcXpAEb/yThX4/jg9GhntM6xR1A/k0q/aMeM5rIvOl0dOcQHVonvWzW6Dyz
9NE3p0Nk9ccC0NzMvGCuhuconPcSxTwcEUy0ZtYCfwuneMQI7Qo9fpY6sJU68l9Do3+rSHWAoxeX
FQ2uMyy5HkqDJvQ8OoeeqDUO5kMJKzCO1bWEIxGg8AXra46nRmR86vG2Se3LpUnmnZVG8aaJ8nY3
hGF3kcIGQCjzmKdNChYt3+bpB1/hmiBGmRz0X5wIWkGPSD6sA8aEkILSnwBWQI4OJr1k86RyF0cw
uIoeINcluI9c9RwvmEAlHaYgQ7Yi98CklEyjJzWWCFNkwZ6688qpgv4sJnco84qfVOk+puPS0PCT
15q2SsMDji4Ketze4gJbbQAEjYkC2tNdVWV0O/U0UrG0OLYeWp8dCY5ZV5fwxDdxYxwtE6g0HwTS
G3/DrOOU5wxr5nzf28tV0Y3HPrZuGRK/W1O8izLmhNGM8AFPVoJPyPFaoCVrBdYWv1E4z3Oyx2Zz
k9olnYES6PmILGvaW3s3M3czrRjLDq/gJgtd1D+1VryTQGQCcG9W4xhVCGN1y76PfDQBzVOO8eJQ
NVejNaKbnGCU2XUHi1QGFgy6WaGBfrafUbDnjwUioGcFspw2ht22CX9nXD00QOI8P1/HomM8wYwp
KsGWRTm1ErynYA9p/AsUBBrs4/gT3w8cpErj3m2SU4MKR1+2gHabGk7s5OcMbsYHZCypcROsaZVT
Hxsblns0FN/SavmKPjGJ3pqN+6pCfQ+WMPLZRdhuepvl4pk2HZmgwW0jeG2D4ilJQv7LzyhfFgbI
AVLY6UJVgZDXDPXLQMLtrI3meyxe3W3kjwdm0jEiVPbN1OYw9YbHda2jbVmCcEpnjTdl1/4kEvrn
g+6oGxsL9y04kozNRTG2LFBFzgekcalUd1Yyfcf1HTfgGD2nYUGoch3pgMbJdW2Me2lcRetRanYk
qmlhVNQfjO3p02wCxsn8vXTyMIt7HZ3ubvDit4S3NRvTtfw6hvrN6ODyxl/jOi/kiIrL49INX0e9
nkRlfGhiGCyQpHicBVVIz7Imtb6Mxho0cXdbDwD3aXZzIeG85FN33fTTNo+I7P1sXLiYUkV4KUIX
szlkQenQSRhdeuJecYHD5Dm5g3SsSZWgJIqjOBm3wYm54sOM2EG27iTs004BrEO6TJffJR0QnoUA
qKcmupTuBh02G+yfDKfGwj0XD2MaO3RP6PKwhkhN6NXjsSOzPwwHpREjRwLQ9k0JGntGwtN4n6Xj
xXQZtzt08Q9SmDPeK8punyBBh5kPiiz9eeNjrUDfmXsZBoh59wLt5TerURyqItt/nFJ0wDVPpWXG
WwtZgtaBD8gJTxvkGqk70ytOcv7PmXTekdct/OEA0kv+YciOPAe+IfxCNwF8rR5HBpEjR400dUlE
qctbnmjD6l6caMcJauuDF7/UWEuaaUPr841/IZ8wmcEbjB4NnCcE+8TPztN3FaAL+SEkxqhDDfyA
5pG6HEE8/kTBzHhVUJ34c2ZlJhWWbHOgSqI/5Bj9R+rES2MYUhMopD8goc5AHvmMz8C83cmiAwNK
pCVK7LoRsN+ciXxU4d4PJNZRV741vOaEJFq16VbKL5kGNLDorU4EsrjzD7RZGZ3EwoR/UMq4Xk1f
nRZAGjveYwLf9sC+Mx7oTZU1h9hhHnkBAEreDDRreBumIiFZ682cUDa+QVmDLoMWNFpdggWDn9hh
cwhHQ8otWYDcwkAeTB9KSjQeUJH/NMJ4g/YkVuXI5IclmOcnujt5+yohP+qRT48v+cb4LWh17MFc
k5dL6SqToILERcWcENBIx286qS/68ZGnLOWYrDlaAAC1hVTMum2AIwmjVNqEpG1sAdN4RUL0zMMW
FOSB5G/y73MZmdcmd1KXoOMq0yTrRcYLKVVbTOfbqF4V01DyfVgVknmTiPOtuO94HYCV5WQFX3mm
0g4s0AqouDKHtuHTxV48kiHnSpXWUaYSAQewPZjfli7c8jymDMSPU2w6UQlCnpplJN8iS64yBHNM
zP5kp7M0/GT/UbMjXIL9Q51057mDIhiEsundUk8wHYrBRvPX2eJaBa+Jp0fVIa42DaKGoFO39Djl
5sAskaorywGMwkyb0ZsU+LTeRWSVe+Bdpyy5DktQHokALXkYEiVku5CzVQDqgYZGKPblmMeVqwgs
QU4/K5ovY43ukQcj5TZnydEFKygOQVnJx+U+CnfYRs16P8X2ZU2JMgw+YYVtLZtJV0+yXiYUuWTQ
W1GKSY4qJRjVLFf+yCvZe5MJfR/6JrPIiW0sncMcEqQbTYfiY6UThK7dYDrnblz1Ua3RUWCHsWFG
50FHxZn8cW9GyPD69wmC6/wkOQZ2JRj/JNBKL+zqiaUD7AjK6jVqDFvZlrzSAoxzy2CkKL9Ctb+c
cLUAWiVawfckj14HCwOpqaQ+mD3pUPHMQqbGYeDDv8lyYaF36XxJe4FFO9b+kR4UOsSkT0WEpoE/
oP4A/yIs2xmAeoUoQnXojRB/IwtjLGo75wbYzhngO07o58j6YMRLaSOr1Ww1MpNVR/i4kDSKS4Rm
skHuOqE3n32vCGay/GY3+WHJQqP8sRNrA9IKAB9KDLwwAbAqsZqk/8Z7KQx/I/vOHgKyP8Ro4ZSa
ZXDVF9FWvrFJ+JY1mw/lvqG3ohg02SREkFENL4bAEB/YJx6DO0sx1wCgJTWCdIuY917JXuzTD9hr
ib87QBf6kARrCzRWEwQ7IrpcnF3LM1wGpLz85NKNxVrh0aTl6QLH61uNzBTSWvl8mGg1OzKT4SZh
E8r65bEbYDUiTAIdE3d4Fpacj8FdatAIE9RF4zymIwrniQLantwturuJA/OLmejL0Qcf4zmkUz6O
qKpVN5XrwaIsL/MpgnwWd+966vNzz3CSzZJh8bH0tzj/rW/IhT/HrreLfI9ArqmBMSppC3jEFRpz
AVTGZn1Ol5pGL10iqtOOoXUb5XTwJ9d9XOIIqep6dcabKWuRwNbx2O7IcMLT6OCtFY+hf0itYBWQ
Po5v//zH//6//+fb/F/RD+lDLqB8/1EOBVIgZd/99z/1P/8BMFT+9PD9v//p+Y7vAnlUgJfRr7Dc
wOPvv73dJ2XED5v/S62BF2HPDo69Ku+rKDyMI56LeTHu/+PruMpxPQ3Cy7FQWfr1OnVatJmbleuN
nS6QT+eJdkvuUFKnN3++kP/7DfkkmcoNlGdqV3+6IfpnkT94gXMz5pGBGokyb4wa/IMzMJ9PyQ/P
+8Fn2kQ3X//lWbq/XzqwXctxfdNyPcu0f71HlRtRXIaRdZPplBWJwTzZeWYLcZQ0Oj+5mb9++fPd
/v76PGWbnuv6Pk9Wm5/uNmJoGA/DiKJYRMPUsBs0h7LZvVtrNu6fLyVv6NeV4lnaUqblK9/yHGX+
encA8Aw6ZsZ0w5TJOnZ+GdnnzojjrbOU+XZEfhkF96S+cTrSlymyyOv//AUc9fs3oMNuO7blOLai
+v31G/iVW3eLGVuY+GRAzoOo3SGBiADAuJSIK416akn5kCFYnXg5MFftj6lX4Mqx9ibKz8pBuXON
G6gRCFqu31pwSJftlDugn0wDwluv/e1kJU9OUxV3kU/YgxGjoVB3yPX37nC/THFDSUqq2q+FecxQ
TMfUQXetUJt8xt4hjI/zSlsMJsbWvJkxb37UYdFfRkGxXqymwbLoSBzoJasUJWkHbPefH9LHIvv0
mhwAt6x+j61mfn5NANZU0i3eeFOoPNpZ5lgc264YLtrJYYLRt3Z8pxuFAEUfUbK/zm5Tf7WSKNzV
Y1cAAsod9/LPX0nW4L9+I6KLry1ahqb2XB+RrV9f29S5fR2nbXe90Fp58rs2f/QSo7gOgUeCmM2R
shuQCfnzRX97DloFKHbZjudpx1O/BRy/7+2kdeP+avaZWfgiseo4IBOnWx/MxTJ4+DGFDY3mDmqX
cfQjRJYCdTQMvfnzN/m8RbWp+CCAFx9ve0+58vf/EmGtsDU9rQZ9W/ixEmyo/2glJnDgxl2v/7NL
Ob7nOK7jYzbrObb7Ocg6Cg2DPMWQLvKSbr+MDeAQNtK+aDAp//Olfo91HuhsXijB3HShTv56Vyak
l96duuEGJhqHIj5GZyg+eY9FJ3adzmBu/3w9/W/Cj2ubru8Fpmc5yvl0wczqu9aPPPzxlgWyYl3G
+XvtWfVD3DTwDEKSwsbv8P8oDoUQ3osWloxt29FPNGrjrefBz9Nt3l4XjNWudExzau1j9xBH9DTC
NR6+N1mZbqfKXDfcczZQCLXzDjSVs1st5qWhzu09nClbbRoviW8ijcxgNELzC/1Kk1/MA1DPoXgI
XTu7hn9vbaJoGoDVONWb15jTVVDkIfyPFoOnMmwqVsAE4abtJ/8FsBuYnHkGJLSMcAIsv39Ftfld
RU57WpCO60/9sljii5K9TDq/ihdcTiOyuh3HjsbhGBXm753pLO/l5Pd/WcKW89sWdjwWimkCRlYe
p+qvb7seMqTcgxHpq2IJbkuddbeLLvURCBgmWc6Czx7eeJO+xXH3my4HxlZd3l9mdS8acm6kHxs3
qh56b9aX0ezlJ6ZBSPmoiFmD4czLlUG9CzMdNM4SdSu8CRVv4Sq5f7mRT6GIxa5slyTHCZyANet9
OkH6zLCLxYu9h2YpTlVZXfpj+Nh1NDFdjxnCMv7lyJLn8q+hjw1JRuBofnE1v346noNsdWsOLO8G
HNBmyjsTU90VVJ4qz/+8Pf7N7giYG7En7UCTCny6UGW2lp8qjZJWjL+7Z+d+dpYVgNOtzEKaQK/N
McxT8872RxRSWWx/iTzm72kXq8MPVKAUMhAE+19XCJaCukkHzry0At7mp3V3GCxOoXoYW8ihXo43
m+169yu9t309Ojjm4G+Ash5Ektkq2y34NJTpx6VOQRL1aO6taclIxvOPcRCb739+XL+vZ21DleR5
2ZwORJRP35ZKvLOcubvLZqe9tBtm1SCw87c/X+X3ZxKQqlik2PSFHV99eibx2LSZAUn+xq8CE1RK
UtPEMgpnApvq218pcLLsLFb+ik4Is5E/X/zTUvfxIrNtYnPgaYo1U39KRjOtgy7nNABaaDFNqTNG
aVHe/MiytdlU7Vpc6sao/nLUm7KB/nXBw1sn8fU93/QdDuDg01VxAhzGMFztazfP6n0wj8Gt0wbq
0eQbHpBahA1Y8J4dJw+h8qO158bhsoOhbP788+2b1q/fhK1ukg8rm23usvOsT1t9GuqiCpvCeuAh
b5IeALp1oEAc40ep+Me70Tpkxrse35Dj/fOlPy2u/39l2wcf6yiLw/jXxVWGLtVWNVtAvRYSQ5I+
qDfqL9n4p8gS2KblwTcBfhL4NrzRTw8ayxx/4HzPUerKbaY7UYq9Wp/tvcIy/hJb/s2lfN8in3K1
Inv7bWvnmJ0pKNAPy7iAFHONiHbFuAkzw/rLlT4nFbJ6bJaPS8rEf/anYybVqc1Mc8WHsZyepwZ7
ndX2LmxvvU7Bv23//Jo+3Zb/cTFbU5UGmlelPsUAvIPX1Jsyde0UiGy5TvbU4qcZRvDU/3yhzzvx
fy4UKDYEBZTvfXpVzBDbBcdV9SHTkwwveRh9GxN8mRL/MfGivyS+H6H+8xYk7yXAUW1zwU8LX0EY
rFCiU9d2pAXAX8dA0NS3oZ+f2ID3id9dDDmczko/OjwE8E8AUMcpTKEq+9dmUWOj7JyXyqNv4+GT
F/jF2erOp9IxzixxNtMeqn2mCSwpjm58c3n18vTSXKvvynaYBLgL4IDQm7ZrtrzXqwaGbJZfW2RG
UAgZRdKI7CfZ/fkZf97u8jZl2bDlKQ4JfZ/e5sRozIBoFN/0DgzcqcIKbmzbYDf4oY+uip3K00dH
WenUP7n8HjpD3qJgFwTX9lQN/2migeA8G5QazFR0Oz7i5L8k/Rwt65AsYX0PVPFyLUBYKjpsSmsY
UFBp0vovZd+n859wYHPQUF2wfTyP7/9rzJmArJmZ55b3qjvzhWSOUjqV5pmFhxxDh/gvG/XT3vm4
nB34tDqU6+rfTntakm2Y2mZxP5QAR0bXB16e35n59JdQanqfboz3CohNc3ryZk0UMD/dmNtUCcNu
jrE6isptOOr7dtHqC5wC88xInfFbmA3M1KTgB4rab8w2rN507ppfkeZaINk4zn4Nk/B6VtgJwEOp
LqYOcr/rumhHZ229XdbGuikid9wAgI/m82aZ8EuEciu0D+c5DJUB635IGMsv6VO+xONLNJQ5rfA5
gMSFvRXaOHM2CxnCGCGzN/NDiCr3ea19LGOBa95G2AtfjRm8iGCq9VU52tMmNoEyYNgSHTsI8hdm
W6G+PIPHO/t/lJ3Zjty4lkW/SAA1i68xTxk5jy+C03ZqliiJGr++l+qpK91woXEvYJTtdIQUIfLw
nL3XngPD28VD4uG/6uZga1UhSnidJWD3q3ngiDLM8HI5RtDSFc4vO02wLzlGealaerCUacjo7Lk6
Kdcs6YDU+kgXwIaFLuaN5SQzniIas4Mc0juc8oTcZDWRWfnY7CjsAKKlobpHu5QCK2qHFw3ueQ23
XT52ozMvEyGAzlHIzLsWICyQ+/02MNPGGr6BGG9Ni5jnUFikRC/YznS+myWJBLpyGG1RdB29eeK2
2BJJoCQJso667FzTp7mv+qF+zIsheGWkMr/ZKljSmxLC5xIbCoTJR5B7nf9Fbyl90HlnbF1dJEyA
/XbTwPw7ZSj8YiwmY3k39A0UvJYOo+eqZm/mDCcQsBIBnut0N7U5SrtGw71xW+Y8FZo2QjsR+dMv
OSiEm6gY9XgbzbpYV47tE+ba026eoMnJxq4ODrZrTC7OPN1D2hAPsWmOb0Gtk/OUV9FNoPzgqAvM
CVjGmd3RadqGCGBXJVPpkxs48VkF6bDpMBXvpzozCL6s9Brnj17Ndb0g60GgVA1LN0GN0Gmn3jp5
TpO+enGGxx0S4G05FP0mxeJ8Ju1abKXfEGmGlWkz4BJby8YrNk5K30fRT97XDmKGtjKGY9YFUKE7
3hXuboTolWMAJs6brQ5nQgllMSFU0DCGjUWv6c0mOl337u+Ltf/njshDLYXlS8tyTPN7I29u1dTl
A3PFwZzmtzxqDCBttGM5a883Ms4tZJAqR5ipo30w5sEv9tbuPDSmPpMizoCi2UxFg/nEdAQZG3ud
12sB3whXkNpmzYCGtTgUtg1ORdtqN9Sj/dMLFIP9uqiBiCiSdCOtLqrO/K05c9acMqAHHnOIdS/n
4kYOxiNKXPuiskDvsxiTaR+VEYPZaDxloww52iNq6Ron3MFzsNepKnCahTiVJqrOA0TY6bltUn8n
JzCAkxq8Y9tArm8b8DlK6wFyA9D2MBq9zewjj+WwVoMsN8pDCh3hvdcOswM/EiuDNWFjGhOtZJ2Z
yA4XHQWKdbLy5Di9TZTn2zao1ItIWPUNwzIQ8TIBdKQJcjo21DHvIE4ntlLPrTOH/7+dgPVZ+pQN
HG3Z7pYC598bj2pkafS5wQkewWC/AuAQN/9RP32rp/95Cc8xObYH0hP29zOFyEvHiuY4eUx1jpoM
DyCcsnT+jwri+2GNCwkcGumcn+2A/327EPRJcwLBhkFVO30UOr04iTbWte3nJEY1v1s0yxB6go+/
Pwr/x7X961W/lS1ZkLpj5QX9jRqGXx0ESHcS4398RH8+bVwZJVFA59ymjfOtIKxgDvgauduNIYAp
dvHZ8XNoCTc2cs5ClD/+fkV/btgS+oTJEIS5qvlHn843+paUg7i/gQRAGnHIbBpkGXHXkG6Y/db/
8eX4VoksXw4WkuUMZFvUf98PJ4okxMS06/lO1H1Fmulo7lSIj3wA2nL8+5X9H58VRbxPb5ykA5av
5cr/V01Xu6g1HUP1RG2YwWNqJOSjZDht/v4qf56BuCCqWYdWG12Bf9bO//Uqixu1irTZ37TC7hk/
M9ity6j4lZuldZJKpr///nrm96nKP/1p6bO104Yx+YL8+7JKs8mFkxXeTa8AAEbQUZI5Z0FD+mZV
vtzIsX4qp5D4H3KQWUfq8fz3d/DHfeVj4xjLuA7rM1Xet2egG1M4DUFl3YyNnO5mo4yIgzDSn39/
lT9PCMvLBNbSCqE1TpPs39dJsTGllU5cEg1jht1R9EUZBZusx1Bh7gYLmbxnkukVFeySsqBGMYBP
qGHM/uMr+8f1Mmh1OUbTeTIdOkTfn0epq26E1XQrp4RECn3fBP/VjqMw5mr+dQqkaOZBlMvsgxr3
+5e10VOEhcHQV2Zbj3lrHJNUWisOJYSrTcNEeIW4SpAOKT5gAxxPaZDIUqfhW9K1Z7eNb5sZfJdV
drvJM2/NrofBaaJZ+7LTlmBA6wdDJeLilEUblSQqD4GjWdrM3F/jOINLm+3byn+fW/NhTJsbpwCm
5vXXZA4fpumljZkVVtOtNXTPcdz8dPxp6/V8KAHVeWbtjBmno60eJrd4LIPq0oqQDpZ7WADs2MnS
DtLQVKIqEhc3em5gLXi1ee9O6S6Nsnuzic59iEM13fYh8eUlRhOuPfPadRnVTGHd+5Q9tRh5P+aI
UPGXHJM95fi0DsjkBsq0nxKU4gL9J8pDSggOrQXKXh2vtez2QwGiLjVXS3YdP+zNhN0Au9Ux5DNn
U4jhEHThOm1frAGmX2FepGO+DpbzJtLkAucWLTnJTqF734/dOUyMQ1G+MIBEJdacXcPdzoQcuNNP
Zi8FAhXyqF2b4wrAo+7dR4faxi1CoxdzQHxnYLyq+2Lr4fAsSQ/1kmnHTV2NsJdrbvKSQ2ZgixKc
ROWsT11h7voq2aaOe6gN1MrTK63hF2Xlh5DIvThyqC/0QfQGsC2E5w4cdgp/YA2bqbkdbMiI5rif
/PnDcXoMK6n5qvVvZZTHEm2lzkE92r8Ux5sVF2GMqECb6bUMP4YaANtUGKsybp8augqz52+ogNfL
h5IsiH0+TcPMtlGLlJbuhJQgVGXonROnOGJm8FGPfXQxB800Q3EGMT+0ml1oxwfRYKWsLfOB/ut9
0alTVIQ3EdCH2R23ZXHLjSd3FKpc9SFrH7OAeLaqvAVh6X9l00ywVfkOlgUiqAsirmKvcq3r2BZ3
5pxCCPGcX/Ho7USZPgYd1hFPuRTNJgJ/f8dkZ0XKPJmuzd5A8uK2460O+qc5SI/2CHg0RHeYu89x
7l2FNO9kMD8YGmti328Df0Ip1T27jXM71OFb5jdvjlNuBHn1MUzpzPM5VaJIWwKAtFq7xhLAo09B
Uj+aoU/PnKK1uY2Xlx2aDYjFq0gKgCowSCsFyHzaGA02orT9ctQ/P5HS+IlSCw5NtXNz48gMnQMI
d0Is1KHG8j+6BjucLCEU6m4T+kxHDQNbHKwEWgvXEKDWxp+zd890kYnDUxku8xDsczPjZDTi0CB5
mMnZL8cMbxvLufXJuqatePFGDfEidIztLKDUUoYX87wtGY8HEcDf+nYOyqfQ9C+pEV+VOR1KJJ2+
iPG7T3wrImI9yTEwWY6mnH+jFfA8vPtsgPzltE8qmFczN6NN0tuKH0SbsaJyP4IFX+u6X3UBsZ10
rEIN5YG7xU3dROoTYd2RY9qlI2RZloBq+FpltKeMJj4lfrutc3i9Tv6SxAK54ni1uthdM9N7W556
YRuALtgqUL1PsLStae16N0Oa7N3K9vZOLwI0s+MjTZJDyWG+CLwX7EJXu66fO3p2yEGKndMHKKQa
BQCgwQVdLIeIaVtBiyTObR3LZW1DkdV1LlCMWlVHuaQGIPPAXZF1ehN5HieTbomocT+r0tyNBhot
z8bbStpQV68LC2YcEZEz/njL8C/o/P2Vl9toG8cUzVyzXpY/Tyd4qPJFI5cqgIyheRfqxTw0E6Ns
uT/m3sDJGICQ1KBlnZZCwJHqlwfKZEODUZ3EVL/FvsBYyzpVtKSeVSkK5vrMfrwy8mZnBpgpcoPz
PkpOrZpjq1uFKrWkNCzUpWj642x3GPnsBOygrH9gHeP5zozfUSZ/JE39Bt/kM5mru6YTz2Sd3Wpr
OoQSm1jpGgRhGQ56k4E+VxDP0xNMGI4i7tQvHzmT/sHNzlIAbZKGtk6jP3A8xIxQnXvX9faWinni
Rq9oV/TrgFFDkDpq17GfBM6XjaiYCafOwpKbZg0T3Y+7jSG7m9YJHjGjYB0xgvktNRsnXk/SZuwW
tNjJ8YEHxVdV1fk5sXTy5CQmbVfXNgn5QQo75IuNiYGdJpWhZ0JG9yF9Zl/rtnpw1T6twuCcida7
8BL9xrLdBoyAFzyB+w1xNY5ijPamFvWLk9eowg1j3sxVFp+GLtfPXtYOv2j8OiZClyw7UaWGq8Ba
9JkzkTPRYoWKCT6NVjnIoR9SBOPBwLHEWKSbznGoO6JFBnTUEEbQ8UI3nHvcOHT/R/SLE8ziJmbp
bhHCNYnxJUbfumlyE4yKEQnAdMrwpgfk4IC4E5sTNVj+Q9pH03buOeCvkq5W53hk0RxUVb+mkKUe
YDYD7NmnfV+uA4ZTPzlrJtvRN/eSL+OQuDuyQc+p6VwDTv6c46dHqjxkyLQHsU8PtHTUdbTk3QDS
gEfspGrr3C+pk0jfSIp29tptr5lsfxv+QOyGYPxsmtaXCroXmHE+uBkr2AozPjWe8znDgVu1ZvXa
jMFXSaNm2XNRByDZRf1rNvcdMETCGeFG1DAq6GgT3/uDhuk+kfLRiKLdGMLvMCwLdlyBpaNWdFRM
xI6N3saEquaqIuDDTz41gg0gWd27MyY+f9ejJYMYD0lXsKo7+ZAkyKjmrPkwbXMrRHVbMRVaVTZp
q75Pk62TdJWqLrjVcbKf59lAhZG+ZNI75eyVU096eePwCsI8kvl2Rt20aSyB/juO7kpMCFztYRBo
z632LprDZ9OfvXMLDXFjz4T8RJVBHy98arqgOyY6z8nBEcbGVMjeM1BGhNFMJZHhncK13wrjIg2F
n9O81Il1j3tvlbG4sCdsxwjUnaIAXfb5sWC+MNNyqhui10w8PaTR1ZW/Nwtnn2rzkKoaZByy8KHa
zfYETDWy+caSUJlzLVl5V4b2ArPep131bDPKnNjro4jHdeoQVcpXiXA3gpiWDLzZ1t/mDokuy784
F81bI7xL1od74Vhb0pqodNy9L8Pd8vscMJfShYbbEWY0pIN3VXcLw39rhvKHU+N9cPDYhZc5wVXb
EU7uV+SPhv1H4s275eOt6L5GdXvogyU37ndkCfLZITQkT0sx1rIbGR2Kaz3uewhwgIFvwA2Qapys
qjnhnyKRshFQVFJ7gU3sRUWtMwTNKyafVWb9hp96QM514jQH804Ob3nXfIWDpMWZ/vZL87mw+zve
31LXDxZ2W4X3ggwG/kYhsfNE5T/bXGU6q0ING2kDiQsPSzVSdr+FxKRGY7b0zLVU7KmxxPjByV2I
+pMDwkn58r7vyYkxXigJNmVdbS3XebEm9juz+kLwetfKCFksoUTGfA4RCwb6aA0fnWOA9BPMoxq8
9ayPrWgxBjLc40fzET2P3SLMNjUGomQXR6TeB0V4rp16bUfeV1m6Wx+tCGKjlcJ9kBZg9uP2JR2d
ndlHu85LTrKSN8uHkLX6icCkcxC0n/XUvLcRgPXSuhmqJ6LlIkJM5b7R/Tl3g7NsbE5Cl6XMV0b6
CdsRP46Pir+O4BGA0SA+sXGQ5YfrVgKFbzuI6/ZWDu5hVN2j27sb7nUoi6NrDvvRnR8tt7k1ZHnC
9HhcbvpIaKJtohIMyW1q71VMaTGAp6F0dEW1QZC0QVKDhHEOHkejPc8TO1gX/R4rYK/pDAqXOdNu
6DISVdXeYvlOfGc9DvCr+DIOWi/tPQk3FMF4pqztgCgbOe8mMVxGcd6VFva6HYhACKEWUhKhUNtP
2Q8z9Pa+wVcTs4EKNzFMTyP0H0RDuIERbeOCRcbrQV7g9zPCrWF3Gz+AXCw07o3oPahSzPyIr33z
LMzxuhz9IqqohMrVplYBKVSumVUR/PXRzwNWfPYGTpkEttyKqTmVgLpy+HJ5rU/LKRTD1X6sa9qq
462ssu2ytC5hEw7rcMXho7QIvQ6Tqy5zgomtJ2h493EH13WYibX2jF9/7xVY35owki4B/SsKWUkL
xv1DVgs13PKQ0NqPeIMF5XCVfEoT8TanDqaMKz7Q+m0EgXGMaoB5Uz3cgRLHd+86I2pj2+M+Y4g9
U9W0l8YdMkD2IamXxbTgsWs7ueQK9m7vJc1tGtXBzkt0fLDpsXLq6xIbx2hlwpJtjf9ocv55XUgh
TCTKLr05i3Pnv3sgseMUbhEp8eS3Q32cTIBPLsdEz+v6eN3bFgS7v9/JP7qBlmtbtrcoUS36Wd/b
EEMyWHZb2jDT/JKdP9CfHgiLBz3O1KJx1TSbROT5zqlZSjsU6pu/v/wfrc+l4YkIn1Yko2H7+/XC
CxxNL4cd4k/xD39KnyKhf2tAkQzi8qvOp/Y/unffrpdn0Q6QEyE75xZLaot/32CGpbas6iF7SqZq
n7Ey9Xq668WpaztCDMZ9YX31wdvfL/LP13QsBqP//F/SBv32oRpRaU5GjruQkf1aNAuanTMgR1WX
RAz8XgSNrQbjPwbO5rfG66Iw/derWv++0kx5eE2och8J+mYvJsFA3RbVQZUvi53fD681h9z4q0cS
4Ch357ZEwlpPNSkgf7/67/3LP97It/5l4TdDnIVN8JhhZbMiypmT3ZRry3lw+/aky5MhUyIK3v/+
sn9cPgonxhEBwn1XmLgI/n35cxLVONe9iQWfAQ3oJx1iIcmi35ljDk9/f60/n1pG+4HlIem1eZ6+
C4qAi8ZCtFI8WpFNbrXF3j3KlBQ/OE3rQGHG//vroYH71j5kAeSbTJMSpS0Scvt7s1S4DKAG17Mf
m6YmY8G8SlC9WT5wDoZzZTQZnn2X1oGpXr0uf7XxMIZZfZItw3DDTXdZD1eI31Bg4oKIoUrWIcrw
KaLDX25lAPCUx4zpnog4oqt5OBrK3yMquRjKO8uiOpljsjEqd1X6wymPLRL2PL0dx/g9suXt8gcm
TlieQGajLhH0pAzY7lW6yRfNzX/O+bG3kALIbA6N8m0KksuAMliH0TYCqZz7S2+QjHk2WaxyXqee
EgA/4GJGoBbEFHrNfOOoYFNX9lOhia3SBCPZ+PsL810UP8ERY9btLyJVxyQRYuW76Mn9X3QwvgJS
LyrDJhZ9uOLv2rj8dDwi9xnlg9cR46myAwBCxAfcxACqg2NvWr9ZW/ZHm883sa236SxOefEjol0R
grRS47vJKMXDcivqnDC2/pRU8ZquwlGYX24EtWuSpNDNR4IuT4NwHiuWgCQxyTlpXqzC2rbqRxEa
wNOdg+6n9RT4O5W1T7lNDHhmwlQtils8eFu4E2t/fo4y4xlu9o2pXFoDxa6N7ZUdvczg6krbF+ss
PSVWhaW06+lDItfSj3PWruk5b3TkRnuDGpgHr4mbm8aqNnNr1RdR8nnx7pcc0bYxwJD1G969FEPE
lD8IEWef7Bk2hiA+GiUBiofuKcK07IK5KehZEvKJdy93sGhzsxd2rqSWlBOHt+U3ysk5jzHpOuG1
9dXO8kpattLAyNzvw6S/TRMka2QTL3GybAmgMXx5GvrpLOvmZh71WXI+agMLb5L34Qt5sk00UyAh
Bixhpr+NGxzXzNNFxVllYSta7RY7zFUx8V/rVOxD2Zw9iNReq5/12Dwn85hDbKTJk5YecTaBBSeQ
Y0fNIzG4BFMxbAbOvqchttMUOCvTwhcq2/7Omh6Wu+QXmINL+QqKmIrjZ171JNpGP50Ebm/W9m/a
VNsycCDdFtY6CI9Tw4EQJuMXuhhienoDREGt/Du/q9v7InI6mmF+0Nz4hf06zG29q5ZbS1twO8Bg
qObyZA3Zc2APzl2fN/UFgp7ccQSEX+fWn9otreMoyuzUdVV4clu3f42ZUoOts801+jHx0uNyCWEy
iSl7tEVNnOIchA+G4QSbAa3Yq9MrlxTFLgXGOdnbzgubXSdT2u20fzHwCeMty0mhBMvcb6vEJqds
aKY7BPuxAuRliId87MZNH5cV0oSI438daf9GTLgv9kxRy36d8uVZoHx+/+S1AQTH1ObVHZH6b2Xv
01wmI0+xI5XFszfMtHsSyNEcPmZ5FC5spsRpbFDvFR96lYci2XSu7z/CNAqeG8+iiZ2oNjtPWYKR
XjkHIkLgrE5L7klLRnBPNCuzpUbUu66Akla42HZ16GB77wh7b2T6aMkIsUd0rXEtbJWf/sTCUB0I
pvjlTsWrYxSA27ITLt1tjceJ7KJkDy6EVrcLUGrpY46N/wCl7L1CuDbbhbtOtPUajB7qnyrjCygc
ju4w8/zKIp6PuDnw+TjUvVAc3PCKaYueMAT+gVSw7smj4Gv6aedCzzRcB/EJDygUKwnlbvR++AsQ
JIQNH0MxZyiBxIKCQuh2iYN2+cMc42ENURQRdTQ8lIZ87ZL+Tc0p7juXtvvvrLP3/KEA0a0zTe9B
b0qUaQ43fax3JR2kevEeR6Q6uYQwDBv65NBXul0NVrQ5mYZ/S9jaEmAaKeckRmjoZAxP3c+uGn9b
lQ1JMvRAcHvGXZ0DbYijtcNsI+ZME0XWeiKdPCYYVvNdBwfFbXM9zbf7CYAeD8cuCpq7rhx/9qmy
KNmJ4OYVtLpdLpGR5Z6LKjAEEbfxs4UYRiGHUPvOqH9mtX/HdXE3OnEaUAmV3rMIHyQJD8trz2az
t6JRbhqvIdiGIF+M+m7ZIia6mWvngSTckzuElMAuKGdnwuUeFvC6WDR5V1QwyaSeI+wssMfvyaNL
dy2+IbQPp0JZ/UlFPsv8yVyc5W27KXW9CbCHOpz1uz7fmEsqbT4fXL5z/EhAnDyAphPwGg5M4rR0
wZd/iUqtQZsIyysz3/0iP/KfMSkeD/yd0BfQr4pph2aM0ZzkOO7SjMx9frPbwWPkSWL5zP0DP1Rm
+aW0CcHx0cqY75bTPHLyzwxS0Lk7KLH2/GLpYTeY3cqcHpa/izlzeS9eoV74w6hWR/6ra4sPy+Y4
qMFvjmduMOSKJ8j4ID18kHDZukw/qroGrSZOOGaXdxon4pZfIlRhG96LGNP3Gggv5Te/2MD+yCrd
6omSvxMkClpMBUbzhXDdLbKvLSGmJyMK3gLO0IBSVgEH4do2tr4L1It/vK0u/GL0zWfJyMSZU3Gn
GhMWp0k63x0KU3D+fnl0A7UvUH8l7hyAibPOKuxfosL84XYkvlhucemqCm4U7asww89MEWV2LdyU
GWt+ilMarvaPvJYauuBsQwZGNgEy/iRSoJ3pyOavZnAPSajBYhIwHAuQpMAtvGx+79mJV1gK5xVS
cBpM8yOn2vDGq13U59M0t/uxqG/rJOLc2rfdejH/masxzYnQBettbWcOXiv8SbQFI8iYDtwSmU/c
h9qlYDMI/+itxoNLg33mzNShPDkGUvCVrZOyXucB2jI+LV1tareaiIcJmQwkk4MEtcC63o/hNZWi
eRgTw3kiWtxdS4Qqq4TfIxqjBcGbcY1OfnXc9rNIkh8lA6y1hWl9PersR2FN72g8/NWgJtatIsQG
HVnPeSm6zTAOtwz6y49EZq/BZEB5VkwFqjEgozNCxqkyq9rHpZ9dvR4O62zTheoMrwMel5j7UtoL
uIdV3XQJbM2SqdjERc73j7yKcJvFhJjEgK9JHCbhMcqG+aluxvcgcZ6QxgJs7EzjLKmZokd8JHrt
xPUHw/hfhlN+DiaUONGERHMqHdyONsYjpGYBDATZEO+xwkKB9rRxy41tETXS58Zr5pOtUXqzsckB
LzAm6xtC4OQ7PMLgDULTgjKIqCg9ZmD7adI3gZceBV3DI4E1zKDyubXvFprn2UxEenKa+IVZP50Z
Qz0XSWFtDPaUy9BKySRu6WoLmhdOOvvvRMz55P5GNBwUarfbNFDDmRN9ThYlmetxJMg9siFmm0Jd
aG0Pb9KJ5Y/a7ZYYldT1jgGN+ENu2DjtLAs0JD3g1gpZJmwXru+I0AnXgJty4E6jxeGFww4EQ8y+
jFcQ5GXcaLZlnzbBynG7GJ664HAz+i5tuIhUmF1ck5NU6D7ZlX2R0U7qTPRmOkpktybyPr5jZY5Y
YK1whBIqx+YYsUvvSxGRmtaO400U5RCjQ+LyLulsPPlujhOLsV/8ItMUbrORMC7Rc/kSgUx6VUHT
k9A5u5umFvVvKPzzuC3I4QFpGnZlxmZq+P0qhvJzygAqlEQrpN1rhWrQW1uySX7G6ZQfjB62ejzH
P4Yh/jLr4FdlMfCjz1+/Eu0SaLhYfAMs2ne/krylYLS9OmTrccObZDKaXRbP6kMM4bjPi9b/5P0U
27JHs2tl7JuWlYt1PdpsqIVGlFBmItnnYGsBwkByKX1N8lbclkwqU70g133Cigmi5UMAU2Am7E2G
gxkhSpiXcLJ0LEZsilzeMGKaUPuaGQfZWLJnlSIvHQutrh985nTnYOnzm9MuWMy0Vu1MhFCB2pBB
QyYvHIxxanaFhQqCwQlj7X0lgCVWokQzbPwu4L4g+dgPxC5kLsUR/gtSTygHLNr7DaHEVX9Ag7W2
IQmGY3cd6+qMhfjcV826aOZdnBEnj3gTWlF3jbUd/5Y1HVwS82y6tYhb2fWNe9g0VBeeBunsMiAE
0kYAE7h6usucQwtozM19HhLEXJvmh1elnyEAq1XnDRs1cSaMBuQS/XWowWdV+Sl1q70flM+l6uji
+FcrAblCTbovjeo6B/FnPdKQ1XX6OMoBwpCWn63wCP0pPrrK2vPvJ8yilnT5ulcsNobC/dTbziUO
zDfXpiVXUrgyiWOouk1d80g64xMmjddUhuB8zCMGs7WaILzZ80vp51sbuQj55Zs8N+6HAU0ysc0l
Q6SgT9FEu89Zx6SwqRSOgMl3NjJkDS2bfm3lA81Volyrvv1UDYxnU08bXU/vqcMkYrlOqnkYudnP
pO8unYqO5NkSujVOyd632/7Cx8Fkxw2WhGF59ew4RKWqj8ubk3H1o4tHjNY12VsHv1MAwwKYY7Jm
xpjhhC3YM1d+QwKeR86fCgyohI4BXxDizEQSmDVDFlFq06DqLiNSCxJs6y09/0zkyPSz0+TZa8Mq
iMLA1jH5kM8YY5W5XNuD6zwaU/Lqev3DzOx8Fdm66u8bxpWfXPSwLcJgX83FU2+axyAfLwG8RJli
GC6R7NpQ1ERrPEcFp8W+7styFfboSHzpzis7cwmw+D1p+WoISFAroVXvbo0elLwW855RMzpRB5Cy
Syqr0fTXeuDxSYEy5cFo/kynMibmHdV11v5aRpo2u5+fTQdBRE9jjKcwj65G1+89kFZOYD2LedhX
KDfsubnH6v+USMbSsGhAWW5jIoDq1v8Ke4zMCC+ccNoqqabV3PyjooHQMN85bk1BF5GCGN0ytb5k
cUWh2N2onPGIUtdSwGazm1+zq+nDK4iS43TJwuEYzwVBXpAREOfLuONQTlwSQpBuW+uAMVh/aHt5
m/nVJoyDXWglH0gCx83Eo7aGign9hQb0TtQsbuOk9iqwf0CMA/VczeJ2ngF25nVDbEsKcK2cGY/U
KWBqkk/Qh445MaxoI8IS6fs8MMM3Nez6qPjq9DDskaj7h8kqra3ZRdlO1opVqIz01o4D45gW2S5L
oT9N43BgnH3rFM5EbgOhrQrcjV1DmsyHZEKsxtk9BjdX8I5IbGMMnmCBmjJn1zbdG0Olp7IIunWp
R1BtKlYbVTqkKiKhD4aHsID05IGCOQ0G8Yijek1yx3xIqs56Bi4BEWkOST+uGI1Zimmb7psLuju6
Dk2pYBTlageZAE1IyxGTYtfJFWtttgHgvO2p3Oll7kg/fdIW2w74rbQAb12yFXekGUKU4xBW65qB
b3YdCrQMqQ3xAumIuVVAhEbI9rFn3dP8JYFszC7RMkGOzPooSN1BmYghhCFa3ZGLJIurHXt7di/F
1GaCKlf61U745bQYZfRunHW9bdz+rjX7U1oux2Xm+8vMZR2iLemnGp6aeJd+dR/rZfcMnEvij49L
8F+ThC0s6vbiF4mzYgFZB7G9LVsyTxPv5CjvmsTTLy+v3ggK2GQ2tPVMXVUbv1VNR+/HGnb18swM
2FzWc+c+OhoSR5u/GKE6B9oKVmEX/LQaoF1Owt1ry/RKQM+21+FtVRavOo2eh1h9dWkRPoclaZXl
wAI4QeRbVkHwb7UB2714VgFzGo/hHs73ra9BYSt2JDs82H72MTHNy0xnWy4xsKEeTnXWUKyk9l5i
617TH75xPPdE0XkBmAoLzLgvhpAdmrqSIOlUdCSYhp/AvC5opt+mhpnXCPCij9y95P0DqznLBdCn
o1Wl2zMlwE1NZiRbNSBeM6SySe6Nudoh339a7nmQLBnw3i5EouT6tNt796XqJWpDA+lOebS7clvw
ME+xwe6JSCNJH+ei3jOs+pxJ+F66goSpgF31QXuKCSiG+3vg1ZcfiMTcogd6rBP7ZSZUfPZ7upPj
ruisNfF+G5Dym453bgFjLSbuPKXcmdPyGA0fFqkGuiSwQLyMnndo4tdMmQytF6xVshF2th2YPiIV
Rd4Ug52sbiKUzWNES9GY5G6YrRuzJ07cVN3KiRHLTLZ/6qTz1NlE4U1Lbpl5VWgTE1+sAqeB9m4+
Jfl8bSOKj+UrWC8VEPsrqsrr6DlHUExHML9kWEFdJhV1+WyLajoErFrBxHjXnVP0eUX5ajbd1mIN
DdHcFfm8T+LqNqrsu1r0h464zarQyM/E/YIGm+wlA5hPYvlUeH9EIQXnNEo+u2R8LNv2dmKKt+/5
vocqfhud/+HsPHbrRrY1/EQESFYxTXdOCltb0RPCslrMORTJp78ffSYtyZDRFzhn0A23a5OssOpf
f3ht2pBVOcXFWk1oJkcV7ewR0sWcYdShDSywz8QNZSHMakmKx3nS1HKMs3WsyO4DWGgBRozwyemc
beYmP0OTbNCeu0s+UVYPEyk5se2stRDKVFelm3pIsP4GlsjNS2xWv9AoQ/PR6p96TXVpaMmacC6k
oSRzdYN7C+sEmleBzez/5taIKQIUOoWBocMT+GvfmfZQe5KV3ah7K4etgu3OLhB0LyW1XpFgYIea
Pdu6mYixoONSaozpelKEIfFfdWCYBeU+JBL6UWSdjd1O9PyZjrzv3rgiy/qsaUC4vYU1RqOX6MOd
X1Gba1uEzyRSnOsBRjpKl61txac2UzuzJ/OjTTZNkq/jWF9SvN8XEDixANlqifvake9dKg+rs4C5
NOZQ12BeIGZlOWUCQ2Cj38QsqzyqtpWZnAvmhOEBRg/vbQDN2au2U20Cxxm/hNbDmTByG69LPz4j
pHhssS32XfKt2LUVJHHNkSefd+W4KXtKO6wbhrEqEoO18aE1rGtrMl5q2mMNTvBoB9fElvqLSafH
O0VLAQjou8NLqZ0tpmeEkdcSt168y5w31UXHNOMEJc1k2tIrzfakLFcrkFXrgJ2vtnQIxV7XJhRa
uJwvzNBn+C/TkiVYS+zumUSRoZ3LiOzQFvOxwW94Dlu/90oeSLnlvWTiZ+SrNRyPCqRlphf4uXXt
Q1KuhpxsJIBK09mWtdphYUsq74jZZm8TBhlt0BK9W0ifKpuApfZHNdfXaG05JtYxNrRxVF9zI8Md
MjthYH2MXPeAr+m1gS9Ip2U3BvGWYY8pQZa/Rp4Bns7NMtV/JjRiFrqmnaZhODV45loViY+sQFVG
nCFy23TMJYcGzuDY7dIBZyY6443Ii5OmY2Aoo+RgYWUHZyXJmRhELXROuhqyfJ9AXJ1hKLNyXjJ8
KpaZlb7i/LKzrX4XEOdjKHJFSImcgOsIhZodUWkuJf8gJb34XfJD8Bs9u9j7EdtLgFV3mhyE181J
PEffYNVYI8HxHJtEGAQbX7Li5l8c4/loxcQoRxY2bemRvuRGq51VBn0nF921C+uu5Z5uw0yroTwp
K9wBIC0bzMQWoQsg4UUKQ1GJIxV5fzXgaJkv9R4JJtIJiGxDsI5Mb95xd6KlEAqCG4D+raoJI6DP
MixH3aJfpD8anDeFlDS9aHB08L4a3dqA/DzOE1GyUY6xT6OM1CM/3pfKv+qwHTfi6B3m033qj3sk
oKsOZH1h18WqKW1iCaqtZxuboqx2mZ4RktNvogYXZ8BNicNpZ057dJIrD6+tWLAdN5m4ihJ6TRNZ
BqM3XZL8saAdE7aAkTrcPt0qHyVFF1QWDYIrRtcwbfsquws8fUmm5EvpQ7lKqoy46oh6w4Z7SNe3
SXCrTF1etvYmbJIpenPnKnElpjly5hIn9sFrvQ0MjHdsqJ+t0T+yfZuw+PVN3k5HiszTAEwwTzNs
6n8Wyvg1PwgKYugZ6ldGGTY19cnkdNbDp8gdaCqzDzi06uJmP8T5btCqA3ecVWyUZ2oPsI+iXIcV
MEFshBuQ2l2GFwSFAWycDipN/0JSx5YzEscyEPuQzQxPjs3Ut4+w2qF4IxMI2L7tsviB3nnbVUm3
T+r8vayH97oCF9JenIhOf1qJ66EvN6FNhhOpMAhdiIngniw4aILkHmemAi1Dc+M22mVQ+Y7DZqeP
qMVrJ0BJrM9ufO2PgVOa/Bi0DDqbJvfOf3r4tFhJcU2br7ROStIGv2VQ4sHogamque3vt8eWrWre
Q3y6ul2pQOi0eF3FwRbhANykZLrKvOyxKRWHPeoKHyPMBS/v0lXxLqOtpZqqAKlWAK3RLT1ZGHRE
BftazZFsHjoSRDCAv1ccqoYe/apdIyaABM9PvfWfJp22oI07OjuN8Zt3VPfuoZ0vLy3BIfNubw/J
z6A2iFuppgXpLummlcmuB0BYJXFxqQIRUQoaTx4rmNMjp4mGBrevzKXoykORBlDyJ/2xteWSqL9z
0CdApcSkLr2O3GOePRvluSpm8QQ3m6WXS1Llk3PjO9hOxWzwmAOrEIw1cc850tCFbGNCTsNkzrqq
Sbr1UXRMYbwu4iLBCD8NbvyMTprZyP3Q52KR1sDTWg+8G/OFLRJ+Vw4xCijrWm3Di6e4kSnt8V4h
xve44xd2eyB+5yHUMRof54oioUoyHZ1UqcSL8EOpqpXVNM/zrheE0HybPlj3aNmBR6w59B0tHaoo
ieQSmT1BEsOAECHz4VLDTwY+tlpqQ9sdt0GOE6nseE58Dgtqp/Tk1MkxK8RGef1L7DfBusafnepE
7GZqSFkByWrlMZPhP2QGY13VuyQi1CkVHBpLjqofTU4qXZ9WR8zEfKLcBrEvIo57qxRYjRYPeusR
K+vUe+wWb9Ds08syo6Njs0kaxER33DEL1+X/rf1oirw8VJZaDYoSJ535Yx7X+3hplfmxH/ARz2pR
c3RDB9A0LSV2K39R6OPrsjp7GZR71YE16K6yqb5nUfJ0l1gFba/sPSusS+LWR67NtAGT5ldk0onl
Cr+XYXIDM/wqLDW2+/wxGf1rLfCvgWKPtoLTICf8ICqulRN6BJEVt/OBkJeZWhtVzks35ZRxZyJj
+34sg+q+cgQUUyilY3kwOXKazDrYI60Cla48jeCefnga0PFtIio+mFYqRKNiNz4eH/mLKMc7zmac
tA2qTGjvFAPp5F1pMSkvvqUGvlB079WDhWImuvWLai+j5pDkHaSdMcXsmy5eb4bXeOTuS6dfDSzF
WGKsQdIdjjE7KQkADmOEFbRnc/nSxmoNw2QXc6VusZylhMa2NYz9I+oTXO67Xwmia/QGz0acPUPG
u/JLoDmocFjOOsSu9mFEXGEQ30uIbNsh0QnyqO0iXBReCl9tarBzBkd+FXpr3XU9dHc5c+v1oX1J
7Rxu+KTwstXwb42Y5x3C7bB4gNLXHcJkOuRZRY+j7ooNROhHzcSq2ZhBeLrLZ93+PVtgIrAt1Wva
JtfotnYNfIJ16iMJIPsZAonvs/KMZLbu7p3VlIZ4RlRODkoAq7OjNVXYhftURlG10Kc0usGGFdZr
6cY8koAMBjju7+eL6BW95fS67I38EMoO6qkJNg+cKmgunGRecnj4A9uq2dwOPmowYdA3wl5laggw
aTK18KECE20Ge3hbp+2wmmgKPXuBhUraTLIzNy7S2WYW69C5dLjsYXL/aaOptxc2qdMPeRRSNxuC
FToz6VaRZccbTRrlC2++OCaGPR5ANumH1Yg/4sXAdfuI75RYCy9J7yoQRHQgQXWZHLoSIeLWXes2
9UuHDeVKm23t/Lr2H2yhkSsWaNwq/GzYDbpXbIpQkV2VpMPZ03PxA2AHqNLrWfFekK+ikESFvPNf
+wC6Sq1Bf4rHdt8PGsr7rC5Q8LnAJ4SkGVh099F9zGQgJNwBm2ancjRc8M2UBnEluRia0XRDjaSO
jRNhmdCLW7fM5Eo3nemuMJvylBvxmyDYCIlalJ4d7HbXjQREHyl8wTn7x1ppANCpvQKBeY8LLWGT
n2IwnNHZTzbUxaDR43uMzjUWkDdfY7OIILGyEzg7FJHaBMSwQf42x7cibu2dKNNSLjDyiVxsStRw
dsHaD7EuguGCUrttrwFohb/JEWkslWZQVsfgUR0H7MqGAMt5XLzTj8iuisCYLi6tW3RamBAaxdDc
NVPovKdp3aLxc5pXNZEShdhqKjfSmbybKONEhtfQ4JMFERk2pLm0PbNN10hLsuM4QDzu3TA62iSs
rQp/GN6s2fhqk04hqYeJF4h9ZQ8e1vfe+NQJEdOzdjFcnUwzA84JuESJOslwL56IyXB7kt363nke
BRGZvmZ2V4NQoHSz0sD1sWVgSgf5A3ks/t6Sirg5uizauW0n3J4pDwE8WrvfW3mMBIV5Pd77DiQw
GhXtQ1ZhhC7p89xZAb3L2JtTNvI8stdu0lxSNleytghcOkSwqM6ZVnTYQpQWpGUL8zk8iaxLnrXm
6+SWOSKHYE7pG7yL8LF4ABZM/To9Vsoaj33Xv1gF3CWXOrpbapaPPfowFlVyicBwiY0SMHicWVAF
KKktoFu14zoZNPO1mIzmNYkhyy6SgM5G5ej5Q0KIDbnuckO7yKIeSexV13qww8OohRlbi7Z/nob6
1yRLGiZZSRPMb23kUcD0uqZopmYTsXy/fegpSXrs/OHmAWAohf9FYqbFjSZnR4M+wPvJpPGxGPAP
ORKWU0+LVM/sXev7VrHkVRIspdMB7ju20ZI8jRXgZrhLWzBqUkus/hwnCVEqEd5uIfCUGKLolomm
7ZpRGstAkktJvrEcjwpQwlthUIEpTSL84l1TeX/LXQ0AgyLDoB7EPmfp5rJcNlEvngPILwmlMr/D
mJUAfU5PmkBRTRJXlsR7C4hiHYti+KVXurdAQvxo9XA+1+0Q1eT3mhrXCzdwoV0MXtQ8WPiirSFz
9ZusbdAQmfW07yot2xQVYrhQx92b4OOW79Lqe1km2WuOZsPemnok1o5RD4CPTbIuHL/c0/ymNCMv
deVVvnNuGnikY6PEq2+ivKHgj3EvTwhhoay380ZuRztzyR9CoUkEeO4j58BTMhuKe81tmsdAmN1T
1k7p0e6y6iwrLrBEh2ePGp1fCAkk3lx002/uK0lOJNHvZMr5JiSMmOOSJEc2dahLZHgGbvLC6uQ6
n2Fsi2HIbFLBhUO1nragzfgzRwjIJmjAiE3kHfnf3XpwazShjVcujVK8NsiCz00+VDpgSNdQZGgU
s7Yrs1+Db5b0TlwO/qGM020BuLus4vFEUJS2S0v8wY0WeS7pQDAHiXsFElBv0A1eEs97xzKABmiC
/IlcnOIKu0F56kX9S3fbEZ1dPCxSGZ9B+f/JZBRsJ/LHlvXA9U5jK0ZQOvk7Nnf/Br7DTPeIxEor
ddJNtck7It2AMhMO+LNDbKDfCcLpmAiVI/zWSesIIWH5jfdD0h+8C1u7pX0t3BVHgb9Rcd5ucpeA
WUfL9SNdeWB1NiqYjFTYhSRccKT8QHA7QqlTtD2VRr8yiNp4nSvLgkuAw+ui0HLc2OcbqJDuTOo0
bDyVIDnKAPXmMMk59YQnjcvqvUv9h4FZ5JbhxmjNC4kHTBBtrZlwtGB6WXFyZQPB1NKgOdocA6ke
rYacZ2j6Zxq6JZ2KescMdY4xhrELQ8fdKEpWIEZPIGGryoO1TxbX69DFN4YPYdYiFq8nEQqTJ/oZ
7rWjDxVVjU5n1o5PSQY2ZdbmCXuCOweRitV2j3T+72OTIB8ZcgHP7aPexs8k2FKMEuji5vktoYLr
+V8gcbwudPNXqMQpzIla6K2jQx7LOpv1SIB6YTod2zi9FrV4VC5LqGqfu3bYsSrpkUus5Wl5yryg
xK3undomLNA124PIp2bhUL/M7li/f0LXQQaYInVotXJT0+jGKPcUGOVd3ESQUol/MlXY03SEFWrg
dzrTz6tG3AyZdsrsB+qK17bgBMYb813rGkreKCOkmKWuDJgT0roEOY4EYxWbVBIREZgqoD1Ht2zm
4gRtcWeP1i8YnwvCbBdi9LAdiHYWxUQG1Qm09pZJ84NYuE1jmqRgzBxPDVCuHZ9Frj9OOIO02nRG
WfqQVuocVTlNaWNtRP3PTtZvXaQ9BeQVb1My9NwpW6q6OlDg5Auz09/YZHbRkN1lpbar4gmOoQN/
H+XzzGoPrWijIchRtOKiYTjOw+Dm1CCr9skQIKwFfxz8gEABJ1DhLnimyvlnCoszp6rcdYPzY/5T
7oRvkojSVa/lULvwBEc8TlsWvCLJ+zXOEUti4s74C6y9Bug1867xf9/EE8BU5W9k2t9j2wv/2miI
Z6EJ0lUHjg+S1oLwoa3a0+DV1/ZYcNNs/KeyDw45+i58zXa4+C0M4P2C5CvwSPKB2is8vLd5xvnq
ej+Gjpuf67w24I4LWVOKuIrOBElepjseynx4nNG8SHElK7lfVWOT7/Ja37AhLJumWGsFNzw6DoTR
+wtm6hnPk6NRt0+ehTwspGBMJCRnETorI532U9Le1CQ5LDjWSGGuh9tpxj5MItmJu1ibQ/VCiNUT
BEJZhFyFy/IxtlRJoyF5biJ9l9jFtdUFLG/jJhD5oZp/UzNt8S84tpB8K8/eeAlN/pnK3aRE+AHT
F/am73DmyLKCV+4/6bpxgQHw7BmdthwCAcQWstOXvp1uwA1I4JDwNfq0IzzXn6323acAKdsKiOnR
GdHBe1JDDy61G1RIFdlP02soolfHxJNOobZq236fkmUkEIRMBHuopmeLTuN+D5X3R9gpRO2heYpN
G67nnAvVsdKt2nkPSgrqNvOfTTEGELMLDOicVeVj5WjqpbkIhf+WQofaGaHa0ezdFZH/GMCrWwz9
SHuTjfxK9mG2HWSZklDb5ujP7Juita8LyztB/PNUVC+r2uxmRqIbase8IsSkLLc6vQzbf0ozsZqA
3AM2KMNyN/zJtQWv0IMqmpMq2pkoziRi7nlxOM2wMjGnIIOH3ZLoizUcR4nkT7HpBrF4Lbr5IDdp
A0R7zvM1JPHtgA+/kVxQorFcps2oQ5slsWae3hrN3CizCK+suBwDjqoWo7AGEy861w65kMbLyK4b
FwYiQo0GrjhObM8oAmcrgBF8M84UItCJmyKCd9iZLvxUG2vA0fQvwLFeSm6yf1fAQYH6DlPxEWRx
5ItprrWc34RZBVdNYyxyXdx7ND3gpyZ7DN2Ohuad8h4lI3RKZd0MSfBUo3m0vHRFQbmdIm+L/cbd
IMAWIYtwYQOoH57IpSBarUWpeFOY4sZR1mvHw8i2oK1iYoLjPykXsroezZlWJh527TIApMd6hkTk
btWqZp+TEj6LHp0UEJa9hkfLmooT6jGgwAjcfI8GaCYTi7Ba6X25tdrHwX2uI1TSRrdrM3eDfm5O
K12lswVa6isuWdVmBN4S8JDnv5CnSuDuu11Nhw6C1Bjmt7opDkYUylXhhofQzfbc1tYe9j2do10Q
Kq7AuY46fwkpG/shzC+WGZ8y/YazZAkDN4JF2sgXfltbXM0/Xvbk6CX12rD9xfzuxmja9+WNiVq5
CItj1Rtk5MIDnwlZtfaiDSGt63hTSe+HaMyHNit/jo11DXOTiy1fjonBa2WkeYbNdGmOEjFVBoVC
qW1ciOk78jES/IVY9kL3UXqEdxN97lmeCfyf4iuiXvTCf3d0fdPQzUxBD5fzK0mzLqWv2dQrNzMR
Jw+XSpteukycxZhtFVd5mAzAwHV3E0NnKXQbD3sUiMuGhPFRQTawH7TOXhXxuE1c4gi1ci0n1uzU
6buQEyo1460DUwBlub83JvtO59zzR2eE0aFAjuEVz3EVWrbTaBG7jbWuPMitgnyBqgwwRIhXXtK8
YINJrI/ad1GybnvSXxsqD944DlPFWoz5ZsYEeitbjgOnfV4XP3WvSnCgHfYZi2cY3I0OgsSRfOau
e9dhEkxbPAJTK8XRnKErfkkf9buh986xTigynx2OOOpZzEH4L60QPC5cGfShqvwx43piCIKbVH7I
acgYfFqNgFNsoTeGPPseKmOrrE6p50FIdkBrkZ4OvY6xkO9Ge7fiaJ5XcYB8RYXhJu60DZe7LRMo
raBwkgd9nPVQTR2eSm7FFINHbibXPdVL15hoANxNK8QOG+4rxd+TVNiQMPb8u+Z/NwTGjwKZM2A2
DWYBY7O7EXm893m/IsQ3cpxAI+MV/9ryvTVtefBkfTW/dpOX6UUBbRfE0EN5F+jOrZ3PjsnoNxbz
N0hkckMO4goCxFVsxvuOCRXxAJqe3gUujamEnTzmb+K1ZpC8p9LYtAr7BzE921p25VDQKT7VFL6V
8bSe38P8pj0tPRjyDlS6IVZV3cAqQxxFAxd2L9vdCFof3dmi2mqAsDa/FL/ew9iFazhzCGmTfzoc
lHJICEliPTq8YG5vNKAp4UP8IbxoP0sQ5sprHnv+ex26VTpZfbggNDQS66WEaUW5dspQJWQZPDgT
HADAg3I3yd7EUPxMowFy97SjlMfBZk67e8cUZNb1+2l+SFqFEpoz3i2uk2GjqfBnosI9MhWIEc+V
467nPzyrk1v+VIANKvx+KtDgJmVLsnGB5FTBt3mt+Lxc6Nc+K8vgUtaG7VpPolvPmGh/QeJD2IUY
CA6GZO/FNxkud5CW4OTgb9dVCqnfZG/PnCxZlHUG+ZxPIlWInUd45Kp4cJKWzGeNbVtGB6Jj1Mpv
QmKYy/syQhhfFtqxnswnrGLWDhu73o47SIlAhUTi5RGJ0gXeODwMyzw9QdKQC5Y1KvYKas7UKaQf
eGJ0U/iQiPS2j+DpamA1yjJuNR5Bjck7hiTbOA4OaRuM3JaScR+jsi8ALtYxaMlyzMSpGKwLjSDc
bzmvxji/7gh3q7BnWdSDevFTwy/ZB91zBQEts7Wfdlmfq96HVEkXMeAVOzwdBjB4A/RyH3c6TftS
bkUauYu2C85iQl1WR2uBNiyu+y0VI14tNNT6PHv2nUouQk3dJX1+tlRwbfH2QcYSnJTy5skjeokM
tXXomWrtI9tZ6lZEQ41abtcXzSPWtM8ZUpCuwfwrE+ZVr4qXCoOMkothaU5PUZBjAunSvCEKaHyx
4uZSOjAVUYeCOrb1sXfKG8fHgnQwH7g8r4U/Hqld6LXUb6EbYMAQIWejUXKTWepoUqXAjnrzApIu
ZfUsI3lNnX9bt1yqqxBJRxI8BFOyijVx4+XtnjCXLQXnWuKjpGbqSJ7QYBoQT7t+dT3XLmSMrMqa
LjAMbK5RTtNsQOrqmxq9Br33t35MH/08vWrN6AYPwY1hB/ep1u1VBPUm8zG8wjP0arZBmn1AZMkJ
odi13Q7r2M6oNo5XAxdKlgBRFwT8spho6exnEFHjr8vG7jYeu3GPp2mOli4tV+TCbGd3MpWwW8cY
VuE9g61xDc5DcmhTLeI0IGVWQcHBEejZIhpcSGDIFvWjgobU2zCv8+Aeg7KLmSvIugnecJ3R5lvu
Q9WS6CXsgaR7ikqQn7zSLynaP1d1rHS7AG5Ju5lX4i8LL9mHlvOEuvIYtBlGNeO5HLhsWvPduqP7
D9hruFBt4Nqotr5xpuHURiUZby0EV2+OQ2xt9jmfLOkiaq9SbEoXxWh6S/pq66jOr0pd3zWWw53M
uOL+s0l1Mj7ndyIk1mx0rE9dZt6WWn9bYkGhTx5opthlsbUyHS9cOD0R9EaxkaG+14bZoApAK3XX
dNO3Gn6WlBG96eDSMgPRcXZuoVMbdn41Ohw7GNWyMxJm5aS7HAsYdtMOTyF+dEIcoRG+O5O+qOwH
rymekobQYlh8WZs8yqR+KHDUoZ20GZLkKoyGY4k/UqHFOLD41ItYQ+kNfK7SW3HBeaSJexo79BM1
ZaAhzb3iC+Ue/bgZ/5zTXApc0QiS3XZ2CYc5Y59iGsC0X+heflGx/TaBm2u6ipYA9fsQzrhNjnMe
WzvP1gi7NvGCkshVzABOcWOeohha+Pei5i8qeep9E6ROODrYl2N+kokbgbKrPvTGSxwiIyRL/leA
hTOz4TI/VejDAiTe/b+PaesOVhL/Mz+Yf9O/vDwruiwhOhd1GSCujURHwkK/r+KXLrKPWcjegPhn
6v6i3v5sdIl2m5wGFy65i4UoLKlPRpeD6mfu9dRdsvjgGXeV9czzAmlD3ZLvQx1u+EfDluWq88GS
H79/5K9a9XlwunIStwcLz4WPj+ziG5UGmegugxVcJEqTOLlRuXXfxeP6+5Ekf9O/HC5/P6bUSdqT
RJngQfxppFQ2bmh5bXehBGlvuSFMx6Zt/mJz8HXWYKOpY/dqSVu3vrgCN4myAgv48oIszyD+FMzv
dpbzkc/sTCVeNBUsYfWXJ/vqLWAJQViibWLW4RrWpw/ohwndfBzMSXaPtJUoYMdzY4XJ2Ijpb5Nl
fkuf3qKFMyJzRTiuiwHrx+/VamGXOY7/+wEtu0OQ2D2M/k4OV6a950lbDaNGXbLr7MueZFayLb//
jH942A8/YJ5Q/1ojMazwvgkjliFqIoRn5YWcyItq+YfvB/rDp/ww0CdrDgEfYkCQVc/LAtridoqx
nTQ0RD1QbbsrPZbrgjr0+0G/ulO4FtNGN0hOmYNNxKdZmtUmUQGtVl8SrqWLzoLMiXhCCzOMhPTT
WB0IzFm0/OsE4fD3Y//xgaWOwfqcD8P3/fhmHR0fNcvlgUOPnNYZvlC3bZmcsuIEP+R64B8tCPf/
j0EJUzEwPyGITn56Xq+L0IoU/xs07skM7tIfOVxFs4f6IuCYRT+MvPlL7NDXTYcN1jDw98W9m7Xz
6UlzIFz84qvpniiJ8HUUBopMXal9X+S2trAqQiq/f8o/DCjmnBGBY7jxNf3O9qY0Ds3euq9oLwTt
8IjhFcYdXMH9x+9H+rrL4fnxr5E+LQ+i2IemspV1H/ZFtYur7FqLjewvYX5/ODI4FYXUbYBNKW3j
00EFqjjp8DrGe4Rs1JB3OtlupOhtKsuNoTrpy4hnS/CdtxuaOH7yhGp/+f2Dft0HHAzeTZPTkugk
KIMfZ2sg3ExZQwh8rG/4eAWpFDfVRKH4/TBfv5zr4d7oEguluxb768dh3AHRo11V5b2BXRy6VGIL
/TtfjGrZyO4vj/TJUp4TyuWRpPBsAp8AFz69VX8kM08H4bhHIOuifve7aoe2kTv9DxGnYCfJ+vuH
+7ri5wEdFyt0evaW82kdVDTn8awJ63v4J65bQkz8AY15oaACusG1RHReFLvvh/w6PxnS4xSmxpHE
6n46qzJZdD5eEvW9Gb4FcfEEVTz4yyf7OsScNIP5EwifgyXXpyGqIbOhr2DRUjrpmz8bTJrj3X99
Cg/bJh3dseE6nLufVpkUU97UsqzujQFmMzBIsG3hpH4/yNcZ/nGQebr866Rrx17qlZ1V9+WQnyY7
lpueGDS6gc7l+4H+9MIgY9DR0MlBhmf1cSDSRrm2Jgyk4jDlfItSWD/q7ftBvjwN6apYIOFnhTcR
BhufFpLdFaXAIzJ90LPmDTkeCgZ30JEKJ/f/dSCUdxaJzuR02USdff78bQMZ0s3rB69qttqkH+p4
egJQ/n6UL/sCIdhcYC3pGqYgS+nTKLYxpUbfKWOOpr1o8kDnZ1PY9mKy/pKU+PW9fRzo0ywocWEY
zH407sn5nNk2yU+SyJdtHf8tGWH+iz5Udp7Fs5CcpAuD644z+/7/a7rl0vFFJ0vcWt2n0ReXvl7i
RLcx4czDc6Xl8Z9f4IfhzI/DEe4YTH2JH2eBhjJE075WUSzW5pTS4NHd+C+bwpetbn46+KouJz4z
/bc92b+ezh/sADphWD6UTYzbQHMdIIzpW7HGnKOcHnqfAwQTwe+f8es5yajc8QnfI0YUGOXTpM8b
nE6dts4f5Gzi4zxF/ntQDbzQ9AFjFxKk81etHPCceu+dp4A25PfjO3+YPGT72tLjhCQjwhEfXzLh
s2I0aid/qNIGJS8mDci5gchbmk5ibcyCL0MLl34a3ZGpyO3+rdWiYimdHgcX6dLeQhRSBqWinscS
GAPTjelhNRE2NPOw3jXs4U1DBYUhPEHVyp72UaYwBiFUbYdmDZsTlCB2SZgnwZ1vif6mqcca/ces
rxz08aRMtTUxTIHsA2Ia4n7b288GXXgHstjSCAI6OAWa9/yILHVGGrgTt2bw3pjjhcX3CyVSIu3d
rB6aLZJm8vbc+YtTcGCgPy1tDr4rXnofsWuKyC6ImrVPl5oGEb4QrW+8JFWHVqUR6RZy5g+0WCDB
5a+q9M8j7hp54v/H5fy/RFnTJWYaH7gvF8RBYvmUTYlzISARzjvZe0sIPLjmzgTp77/+l22dDZ2N
kKwdynlBTfjx49emH2uBCVwbJkF78pwcY+PUtP5SC/5pFOLk+R/DwNX5NMWjApac1brxQ9nH+ZU/
auj0k/z9+0eZT6CPe5NtSEkJZv422HQ/nVCTb8HDKtrqIXLEUw3CL8gRxuWky+TBqouX70czv26F
NnEY1GGmq5OPZ396c8qoak/HQeVhnky55e5ibBHj13IAjptZT56zKhNYUgU7JBI9WnghuLx+0+Mr
Y8FIwwiGVoLnO9cBhFtKSDomjxAuF/CrgfI5KiyFBcjm+5/9dbHzqwUNG0leMe/q06+uxOChOW6K
h9FJ5L4mcJnOapxs0xFfru+H+nr6OQzE5mbCAeD+9Omj5+aEkri2vYteBqgN2x+6cqCX07BI4Vf8
97FcT9iUcyYZqe6nsaBqaXnkjd6l861FmYU3TTydBGqswar+ciZ9/e7YcFIM44ppGzM8/XHFmNKo
EXRL76Lw60B2h0ka9lH1bGeFgZ+GEd9/fjSQFAoVAma4FX5eobjxB7TOWv8Sdf11G1oLGHDryepW
pIu+fj/U18nBOHM9RJbMbAz56dGKZAotrt/WhUxztGpZe4N3yY3AU/wvB+2fBnIMgFN39ov17E9H
joeDlzNWprjAzZzwHkxuPFO/IO/4Gz5jzD/546bgghs4UkpuE8zCT49kmEmtJaUlLnzPQwZbnm9V
1toKcfwxwIDH0xpMS9o3OIKIqP6G1PzhOf+HWnKRARD7sgSCXuR5LtyLjQqaSAg6NVqNag524N9A
t8+733xmME3o1c4T5cuDYj+bgxX5NiuA7ONuO8/JlrYBRVIi5V9qls/P9Xsw7jagexRLnBwf10Da
jDZOrgw2TckvQo9TvTn1Ktj+t+n4+xi0vDnAybEFmvePozS142RlHmKVp/n0v7Ubv3CXtSH+NhuN
+ef+e5IAhpi6JY35ksuV+vNtwK0GB95am55Va2yLJj52hAEmeKOOZtws8HfCWcVc10m56Sfnmum8
thP/IDTtL0t93nw//Q6gNXYxZizJd79/57/qz0ayWmDhy7OyNLX1zPSxyJJinWKUEhjNdcyAQw4f
O8c0+/tX/QVSnPEg8HVgEr6oAz798V3D0LamNjH1W2JRp7XrRsEqcstha2KLswLdwVC1N+pdKKvx
odQl1GQYauvvf8SXWcVvoI1CmcD28zXnu3MC15fNJM5Dfk5k9X+cndeW3NqxZX9FQ+9Qw5s7ru5D
msrMsmlYrDp8wSiSRXjv8Uf9Hf1jPUGdFiuBPImmJI1jRLIC28WOHbFiLeAK9jqHn+v3rciSphLm
D1n+8SQrXZCnfRnrB83K6ci3HwK6/lCB8X/z+mNG0ZnlUPI01tHMGu3e0IXzos6F7IDyCDTtVum+
QmKewdpYKDe5bsxVFS7M3pm94Tr+sHls1VGL0LWMA5AlgGnZWvVoyeoraNGuT+A4mBsGZkF+bYqa
oTCFozirAfidqW0nHnQEY/pe3TdZO6NgeGEsZH5koBwqpMGTBHeqAcWK1Fjby6ny2GlwUgLGk2bU
zi+cNjYarx4CRi6I8bsH0q6O6zSJD8DvBkZLSJ8XWQdw1gkWKKkspZY8fjr3gr5klfSJSkxE8DBJ
oNPKA8lRTON/kURPUUBDQp+r31I0v4Ksvqfv8kHr+ycjmJMAnNwP6CobZM+RbdTId4zD1UKT0gH+
au6NRPvReumGHRvBxlD9KDLxG2DnfsaZTa5e9gkpSk0mg27QrzeeX1J4lpSX4JoNz4RDREJhyFm5
PbDuyNggrXLrpo23siJ0p3r/Rjbz9fV9Oo4/f9qHS3vw6tQNxvm33qRttLNlbR/Y8AgGsaxsYS8p
N0ZRelRngqY8XTc4ecmPLY5OBtjcTIzsUNu3AJkqx7spwIWUJGHSBPVkoV/E/l3mviSUoRCB7kF7
Xf+AS8eGdPe/Rzxy4mXSwGprcTJbR9iVurQSPCrzIAuum7ngAIbyBNuI+4hE3fAZHzxNrg2k/FIt
HoKwtx9K10Hkhyt6d93KOM7+12T+sjL2Z3TjpH7DYGg632r6QyhvFdpbZfPNqHlP5c7MqC5uF0vm
+sHzIBmpnI+KrtyKbqWw3cM/1i2IAu5FEYgIu/hZrpuZw3HJmEn6jEwnUu48WM+NyY0iRqogmvtI
6R8BabzBTozgYABfQxE+X5/ICyffIC4kLSGi5Y7TPreVqXENyNLX9vQNgw33AnS+jeRbjSg0SBop
WCX9nP++4ORo54fBnvfEEHqPdgi5Yi2ySs9lIxbbBEY+2pM+++RcfzZ5wXfsPPVh84l2rN++OBil
hVAsxEoyr9vRWA2SOMDM8hyqKjqvTVoFxB8JlcLrMzodnqFRO+AaNDXkpqWRlTwgRmNam2MBK0DQ
WveqISJwZJ8AZj55sbpTQulOdefi4elCnpsdTsyHc+fGWeVGqDgdIP1dpaL1PDRw9NmNDKjNzOSb
/2SQ2vCAJ9c7qftEZC7oII0amnqU2zrs6AsLHUjhvVv0y24MGaaEKjsmfjVzNC6P0uIFQ4BB9D86
921awGyjdPIhyNzXptHfM1m+N0FdKa72JHvRt+vDnJ5EJpVyBlcVlSYUf88ntSg8q24R9To6df7F
h3hibfXpLoLCN04cb8anTT3nUHWgbGfwV9RQR6/RuK1oISmtmg54OL5VZOcWOnSx10d0IZY/tzJ8
xYd9Ugd1QABn18fCDF9rBO8TS/kGGHKrZPTDW3qOal+zyzztWev603XjU6+Nbd6hmkTgBuBkdPLJ
idlBAzr+IHYhLXhA24voRm5f4Yx8wc/ctBadANdNXjqN2MR1U2gWcTjnw7VsNQqoVYSHRNNuaqF+
6VT1e6KLD7ZQHwn1b9A7uwsy64/rZqVLO0djtLhwEl1k1c7tFgJdzQBoo4OQfRI7nkQ2ohpwf+Xf
5Ep311r/omk5Hc/ioTdFgLrikky0R3usErzVVfYlapu5F9SFTxqCLdKsZANgRBzNvpbZfpegT3uM
SLz/IZAROEKg8agPuotK4vrL61Nw4ahSsCBQhMVcVyx5NPNtXsH/JTniQYCfzhPeG16GK6eiEOBD
3thCw3jd3vD55+9j48zeaHhiU8ZtZzTigayubyyg+HXmEAOXZlAfMB9DlUvUx4sqqV5LnrqtjmY4
VM+kWl7lMKkklkNbjSrMPEEuDUjnlqJfjII3kcD5FoIK1BRDP62OAahbmEUd0NSRpy/qPJRnTslF
U0D3FG5HjW07urOIxevMQmvimNI75S5ojNHuNMNWQXf6cT1TwLjgBQAJkiCS8XM6CYXzccVBkFYq
/WNw0sMXKwsWkPwUSKqGPucanhXIDyohOHQwDf74/S1CWDU86Fg8PMK5ZRRfYBVtpPLoF9Wj5Ovb
VLegmjRmIHyXZpM5JAQWDRAZY4QbTBlaIblsE7iiI30B0C+9B1ITv9H9q2yuD+nSluTVhhlyYJI0
Ts30Shqh9tCWRw/WVHoKgZa5cbS3QKx3ffrturFLR/rniQavYIDcGc2f3PqYy6X8mJv6VzGxqAa5
Sy1T/2hamtf8sP8P9uUQmGJuyMaQ5j5fMM+WmhBZ+OKoVQW0ODoNq3BHfeZ+NH/7BAzPblJrJtBw
iQzQuaU0yBStdzv3CCIIqnhPQKNA9KOVgTb9jKnp/j83NSzphxsYPs+IVkdDPrSw+8Cwv1WLh8h5
61s6uGT6KeYASNNVAx0LWk0f/LAJefC5PTDZmZFKjbzXI+hoEWat/QfBQgOjem28aqaYd8kY5YEB
S8p9Sw7j3BjMkBIauE5yRFb4rWi9LXwyX+vWihdNBUWBAwnx9T05PWyE2TJlAnI1AwJltCezohLK
3sJ1aaW2sDP/DX7nbUF33XUz00XjGrPIFVDTs2RyQufjgpHRUUsKWvs8NZRPihbof5DXyG+0Mgzu
VLGm57xw3ZWrd/n+ty2TXyUDrYGsGHKf55Z9vaT1Vtegy9BbdxnazrdEbR9p5/0j1aD80xCioTX8
us3ppA5QHvYLr09pCm/Ug05XVUUujopdV6u8k9EpsYp23aqmM3NtDwfr/Nqm8iFKmOFVxkNiNLFZ
JWox/aLZvhSj9y5JjhClnq6PRrpkA3dPGRmPTLJnNIVwANO+lYri3pfh0EnfS4uuc2gEOpqPAnmL
6s4ShODakeujKyUblA2ezQ7mWqmcgY1e/BB6CDndQwJ4HOK3aCB3ZVIFh1gNlE910OT3IQT2n6+P
dxjOeEoRbsNdUimgvDV6SOhy04gt2jyHrICLUo271zRP7uFRAUyRrh0PrjSp39DqPqe9eGHbDLAE
GagAaNxJH0DVQjEVqk1+1NLSXpexTa9kZe0ju7JmjuPk2iOmJrCmsM4/kL0b7Rror2XoNHphb/U3
mVQwKDhlaGTskYe/PpmTMWGAlBVhGEcPVzPyL71f1k2aWfZeh7nrWIWKv1GUwDtIXiP/vimVtIiF
aLeuSxMJvKKIpMhNFHUvI65yUCoF2gGii1fVEeX19VFdmD/OG5CI4Y1CADI6EWZqppS89OAgePpL
aMtbPbNuoFzckD95uW5qmvjk3QxGlMcX8Qm5ptFaZbpBe7uvS6dA8iB6kNA4guLF6ncpjXOt0TzY
orrGuz4kvvZSFfqDk9QzEdnkRPAJ5vDmJCNjSiCZzn0oxQ8hsMi7nKBVgH5kaUXWbaFqm8FiI++Q
dkslcWaKfyYHzo7h4LYJX0iRyAaDH+0cSKaQANCy5gQDs7oqCxG2bhXWJN2M6nUYBvHSUehPStIQ
tQqhc/a572UvYL3CrWXYzcoxaBD/3dhjgJuCDuZdOmyxsXKnYdtyQvt4cfKborwJkcG+0UOITB3L
tP/w6IF7RCAF3saMZvkZ0xPfNySKLJ5NvJ7okB07YSnIIZYV1PRUGfVJh3whtsTtzFYbpnQ05R9t
KKMnE+SCFuIvenqK3G7nlGhoo6EUqu6aZoktDZIo19WrcOCzrWA+VYptY6vrPI+/Xv+O6eniYUOt
louNFPjkpe3JYUjHukPnpiPf0NX3VU5sF0C2f8iQWrtua+qfsCUD19FNfO8EDhaoot2RuUpP0PAs
UTJ8MmRva/fpjMMdDul4Zlk56r+YmFaI8CENAsKsXpYJ9UoQemgW0efbGuHQG+t1A61N6M44xEtH
iJiVvULSyJIn0aRX6FlkJnJ60gPvzq/jO6FCe0uHhSemQXhNzPsk+vFLapRQOKEQb9sbZHMaaJar
mTv10u4domdlqJ9MD07v2o3UZmZ68sWOVnELDuUsm1nKy3P8y4Z87qXqShe0wLVStk1xdIR4ndHI
XBn5vg76NyqSMw7q4i79MKSRf3JrmglaW0lPcFPcmZb3qZAhR+RwhHU+8+S/OHvsGkJKUF/i+LpR
G7/UIghcTpFelw+QNsCYktbx8fpRuLxdfpkZA5ArOAJ5RErq0e2CZS5C8R1/KtyXWH5XIX1pOPte
e2OCOjUQABMCBCnglL7+DReP44dPGMVeZtnSe1Rk6cmU67tMU57UDM0nv5vZKj+TP6PzyEuVmo1G
TQ+U/+gCj2itilrDzU7019Jb7/XuvWWHyl2lkYqitaVYGU7rr+waul9d0KVNkRrpDoHA9LaLivKu
NeAIEAZSAbuNKWlT6lmIlYaUmd/ZaP/BsWmaoTPz2dNIHBdCvG+aNKaRwh8LCyOtgyOj2nyqo3QJ
5bFqf9fRiIT7UfIObrSTwjUsrPlajx5rzlmX/XYK7+cHANEbuit1UibnZ4zQPoGSv8CPOeEL3GJ3
vSndmHnpwHYkf7q+Fy7seng8BtjQUOgi7ji3FbZaR+1NKU820qFLRFM2sQNm/LqR6SmmRIiDZw8M
NddxiiSPK99IzKQ8eb1hLhDJpfUiQX/QFO7CRLy5bmzyCh4ewDL/AXFF0X4c0ohZJUMj5pfsOgUc
tJDlKz8wIZjSg3bNozmHkkJ3H1TZnUOwTc8V0CuQyMqAq+S9OAoiA8IanrlRcYIHjfr4syYqCy3s
ZsZ3wYMMCC+dB77C/0jxni+ZZJO1rr24PImwAXOJL9iIjf8ApmolOZ8VzsygpJhUOyH5akqfa8gD
rs/wz4GcH2y+gMNBnzGvG/pczr8gjwMaAFvWE3WfY9U6B7jddq0cr7tI2+hesUQuYu3FSMlkyZvd
93cCbA9lGSxhPt6GRbhN4I/QpHzm/r8w/xKek4fJAIiZvCkjCWZrckecGz/8oiXlrQbTi9MB2p8Z
/xCijcYvqZbB9NNqPX1v2YmeZl5lJCfVd8pV17qPor0fwvasQZezg1rBus1l7YbS5nXL09PKO4+C
DS8qixhnPPE0kZiIZ+X0QMeVsfdqUftkIdr6ct3K9ATxaAUgTFBIHxPvyvPlNXJXrcHv5Cc5Twai
Tr3rIcmADEnvPH/r2l2yq0VJQpEY2o3rpi84X2zj+ohgyEBSmDq3jYJzqCcKz/NMLR5rT3xOWmVr
2s6KbPl7pchvpeR/sVJ5H9q4Zt9UHnuk0ZLW3nSJfbr+MVO3NXzDAPG16IqchK1Rgz571TThSZY2
feHe2qgZxB13QuXNRAWTqIo2U1oXQKIAO52+qiMp96okd5sjkp5fJQVVgcZ6sgVoYEN4rgzlcH1g
k4MC8ptkHa93MtZUvUZRldq3Ya25jX30neirqwDil7X3QLRnzslk/gaAOXcleFIN4MY4H6mmbQmL
CqyaqEMsDcV944hUJZg+A3Gn6yOaPuA593gijZwOy0Wq8Xzf9DK0xEaUp6eyR6S62mnavSB/l6kO
RdIJQloSZRAm0rbgSLgmhnzd/uTIkI3HLAklMMoDHubcfCIwB0rshSdFrKEbzpv6gcZdC0JVenVr
Q5A2ZQ8ZXpO4s9hfmR995oygQsAlaAoTTAZonEmz9I6clmdC767vQGkvOg/CNn0N42bWDcD+Ono3
rV0vZRtN+e3EqMRNR9IEDDyJLpJC58OuU6uwc0NwThBU7g0nX7S5OZNanu7VwQQ4TR1lVTAr45kt
WyHpYbQ++dZG7YvPQbbzDOPL9eWbIg6GgZA0Z8eSxma7ng+kh1NCTVTfPoYdZObwMbrqQ6zGkH2p
jVYNVLw2rK83qWXRo1p+8sXkeP0LphuIZn3qcMRJwHqnIZIlNSXAR/fURe9ov7CW6OGQ1d55wVOn
m79bASFbyHoRjuHd6ZgbDbdLixSdgC48IV4GnbG8DfUvfSGyPy3CbHl3fWzKdIsaGtQnygDdHOyN
1lBLdWDXqR0dKaTWL7Kj5JvU75RvoC/g/u1FtMt6WV/aNVSJferlpxaC4BWXq3vbVzVKYr3fw7Co
oMcEPuMZXD2ZWz9u145l5cc6NOJV2/ntxtNT/4E6TrDThNS9S2zy5yWTjQK5qkOWb6LI22rKsirM
4I6Megs/WxzxVE6cbiabN9m2A2oUvivOJPhpcKTnG6rRjUbqBb07mIHeQAWn3VeUThZKqn2/PrkX
DTGp5FXgXJjgVQwYXqCyz6tjaAftospRScgTORsUY60ZJzd1sjzm6K4xOYWqAf58NKjUiYwGAjIq
ELV0nxXWvVgo61613h3X2JVBj7hYfNPkKjppzaJuW2eRmd7MM33YK+fujthEIbqjv2C4Lof5+FCZ
NJwkKU1ZSo5xXL6CFV1Am/fc6C/wt0Gi6G0VrrUWGuPrszy5ygh46RYeevMMRaE7ZWS1hnXWzgBu
aDISzgIaFhoUWLAzREi/61+vG5v4AoyZIAB0ylr0S42B91pTiLlgxMoR3rBnxUxWch7s5Sp8RRnl
uUPGMW36GZMXxkc0CeMNQYFOWXQ0Pl9wY5HeaFZWQwIbWWx9A2OStYYCFFppEX3C60McdsrZKpJy
1oamJpVyKBf3aBU7Lc1pcsulA/RtELnCylD6W7QQb5XqTTdn3rgXjghYf0CcdAcPMeXIWEKPY+eJ
SnXUa9g7tKyzdhE38Y2dpsb6d8dFnYd33UCjAY5znERKFF+waStPDjR4x49tLyJPRxcfDIc1Wqlp
WXwRVS+a6wiZrt5glb0CLp/+63E8JymJ6KW6XBwkqFlXhffCtS/SSkGT2M318V20BLwIRAxXMgjZ
83Ng8rgzpbxVD1KGSE8VfUqhekEweCWG1czFPznovODJUP/b1PAW+nDQfdjalUS10n2Zexvov4fI
jdB7qxM8DoDRvPmqpcKMi5vmrH5aZTKpigwIwNFeoY+6zApUeg9O4bwaZfauxdva/QHSEEJ0AalZ
q5MQ2StzeLXdgRZ/AUJ/50EaHkIG4xFgSoatL7UKYrHQDt3vUpEqM4fnQmPCMDW/PnJYpQ9TEwGJ
U4PWiA5xUBn3ShgigKDG4Y4yjbjxB93VQg27HY9kcd3aorFo/VRe0oUtrq5vh+nJOv+Q0YUgGIUi
OITdh8bgFAfVBgqwpRBoM7tOmnpE7Jj0xVLgVOGNGtmhZtK2rlzGx7Jq6iWXU7qSLBsKVM/nwmkJ
7QWkTlAOQ4/+R9IJdC0EoR3XgNH94DH20/YTlaZ4o6uC/hQ6tX8XS1Z+iCO1fyizOJ6Ds0znhVcc
jxGOCBwtXEfnCxT7hsv7X/4TPmM22h/c018kuZ7br5cOCa8eHutknYZL49yQ0xRFV3ZacUhoMxOR
8jXiB86IZiFmaMPWGEBFub2+5hfWAoCmxTOHHgkaiUdrgRqSGiRulh5M9RUhXhiw4T3IHmUHHh0d
7ZrfRhjKPInFnzlkWGjGB7J3RFdHFKccIJOSdgAyGeXH6yOaZtQgWKIv+V9kPdQ2RstlCF2WZ2Ih
7gMhWwhJcmNXzy7J3xhG+JCW2xa1J+otS8f7plu7MKtXMnKF1z9icGfnNyJZXxgTZDJKIOXGIXnb
yXIkyma0zyV5ZwXdoR8I+K/bmC7dkFke6B4B2FLuHt3yIfJmTV25waHqG/tTjdjZsgzrgXhbzgQA
+a68yLNcPuaV1c948+mFf2565LIcD8oSkzrRQUllcyU4cQ3BAGqTbRzW93KlRwuWeQ5NPJ1T0oFD
7kHhv9DcjcZrVkUEgptOST8rf0Di+ZbFM55pev7IatMlMoTFA7hxmPEPnhipDLl2kqA41J2z7UR9
OHwBKmyA5FxJGO4o19I211dxOqozm7J8brNybFnIU8E5mFSLIG5wvqT67zv2cxujmdMzDTruEB3g
3gpuTS18hMfjk2hWM9N3eShUBsBV8aiYhBOCbtsotwWHNmy3ELCsHQjbr8/W1BUPI/llYjRbfQHP
l171+UEv9S9lZt4WLdyN2cyaXDpZwxuMtx41FAoP52uSyBJSzamZHwYF1dZTb5K6QtNbLBBcLtBI
lLyBJ6623v6Twf3brDYkqj9sP6h72Ze0NR8qsfOWhR5m9Fln3bLzIMC5burSAR7wGFBFg9ua8I3V
allD8+MHB8VLbm0dtUtdsk9y1axbwfmUC9YcUOvC3gAQSnICd0VIPQZNFk1sN0VrJwdg2OkmJd7e
OkXWfb4+rAuxFLUvsnMkRLi5JokXUfRUv1Yaa2/W9V3lZeg29dQflfqx0NzHzApObiSlS1g71q5o
vWXiHH3S4PlGjp/rh0+g6EzWe/zaS7KiruLeMvZ1ER+D2PkcyC63EHULakj53BVw4TjQZGLhr3if
ABQdHewsVRDn8OXkYNleuTBKCMn9zts6ejbHBnnBEqgImXKFzBt2gkY1DFdrE00w9pVU0bSDkIxk
u6jPxPH360t4YaMoPCZFkExMJIWf80MQCIgsmMiN7YVKK7YVGoo7JPzC3y0uycOlCYaEXAupyHHu
wzdE5MgyBAUgn4FnQUrVx7zxnF3ZIPA6c9amUweuDSwtTQBcKpM96WmJXiEloR8CLZKQpnbCnWXm
+roS7XJ3ffKmBZdhXNgg+0gsN0nhtpLaFXUt6fuGbD1czFH5NbTgt4xME4E5sYCA1cpBDZvQwO7g
karv4Q3yD7JRFLscuawtypDCUkHFbzXzZUPUNToY0A5wrQJGJeMyLgW1oq/HIbW2vZQp8pfAy1Sk
sOVqaRpBcVPBGJm3HWn9Or2jiuXs9cA1NpZN2+T177hwxZPXHxiSNAqLEz+UoW2RQT/WHIKWCLA/
eM3Js+/1knaXQl9Kxq5me183OV1/3NEHk8OO/+DWI94mhonk516wRG+hp421yovgpcng5r5uaZr4
Zvnx6DBaEb0oE8a4XgjqoqagvbeS5MkQ+qe8D5OFXvs7MY63eLxNKCr3UYo0d5Wpz9etX7hThv5a
rLP3eOgP8/BhnIaSIp/bO/2elAlRtpq1az8SSzrN64NvJg9VVuczu0odrsTRruLBxFNShD9qeFac
26QDIc/pfNH2Vq4Zr1oktlsja7t7TU/UdSul1tJUCm1pZnDOaFGTWYuwaUMQKF2GFK+VuBuhU0Du
yFK6S2pUg0KvDtAPUZCzyMJw51uFtXaC1tuxePpNQrPcOqhqdEs0pf9mqR56BxmcjZqUq0+QLskr
0FqIA7otWexMKe2VUorGfUD+BaW7JjLWamhI60YCvhbocfwc49iXoeGISyfx69/2cgOJDDlOsrzA
2cb5qzLPOj8DDXiQO1d8DnyjOlIBSe8E041mHnbTe48iNq8d0hjw43DSzxeituhy9iBCPvip9xwn
GTo8g55SaW1Et3i9vtGmVwS2NPKbdHTpPCZHt16qG2EcpX14EIvucym5D1HvbK+bmJ7ZwQTXj4SL
mIIPCq1toqjNw6OAYtBeth1jC6dle+vQqj7js6fHBlMDgynVheFyHT1XAd8KQZOZ0cGWi3VRWDtf
/eH55juJU2Gu/DYNbLFF3pvUImCaCQlMXKVKUBTg9DsrRyq++SKLxcovsye1VU4ymZ+gyOdYIC7a
HKqoPIcHKO5otUou1E5klIMiQZHsZQEMVvsQd1so5WrbXV9fuKl/Z4QWO5FdzwtkHGdS0rBFseSp
A+hYcxeiJpfojkEI6nV6t7MyGbUvqepgtVS1V9NPi5mCxvQcIEvAY5yIbPiIMZxHNi2UnhpT24tS
QXpRcf/QC2srpOIrin2/y+dFP6FFAyVPraG+AFTp/NBlje77mWorB9OsT22SoSbU6clSlPzj9Vmd
riGX7oDC4n6B433M1t8Yit3APKEe7IhmsSzZW+63NjKrW0vIsn1VAnBv4kScuasvZHIwy1wO3Ei0
yI2Dac4nee9K1/cpGdk+qe89oAeKCGVL8AXZZMR/bgXtU0uPnhB4D5X1lnYzbm3qahTCNnzwQIxh
8k/nM5xatg4xXG/uaZ+TILNufnTBXPXkQiFO5efzagZ9xe4dF8UbGnIML8u0fdnHu9LJ/sji5M3p
swPqP/dOhnaVKmy7QN7UmfSZqJhispTPhA5jh0d2c8h44LlJlA+w+fOBir6TEll26UEok6cmUPdJ
a74VLiyf13fS+HyO7IzRkB01c8PvuJKimK5b+YlIYvhbAALTst5F92shz9RuJ0HRYJIYn+5Y6EYI
iUenxA5S8FUoNh6sqtzJ5edYe1W1+zh+1+sT/6p2j4FvzQQmk258kJHAR1C2IF9Bj9n46q0tZAcs
8h9PXl1X+4wk9ZaOVRntQBXx+BJkbEnlZ90huwv5kBuv3KoPFjRqJEuvRdKZVtBgLdq+uqQKAIS4
U8qZT5yuOE+S4RPB/VHOn2S1I6PqxbbpH41iU6JFXmyUYGaxJ9BCIlB56F0EdwWTDTf2+a4yhbhP
eFTChRC7FWy2iBY2Yb2w/GofJenW64ttZAWrQRQva/V1app3nYoMVq9/FnWybUa9MlDC9MN2JlFw
cfC/PuznnvkQq6aR5UhuHnSPVdCjG5uF+Qrmd43mxsz/TRcymoMxJtfW+lID7RsdailZJbl6cFr5
cP1Qjb3UTxNDd7nElc5fRlFwLSAQLdhCeGh9ZzhNaVasr1uYHlsWEnikqPA4mp4hOdBCX0vd6FBE
L335GIn1goNKYdItUIOvEeyTT9ctTlI5Pwc1gCPBQpBIGdd5kS6votaMo0PSomY0SCBL4FL9zn8S
q6FQoZEutW3lwXBCEh7WjWX/bnmULxhQsQPpC/lgNvD57mUvaA1ak9UjNbn0uWvEeFP0dQYoIcrW
nRjE7sx5uTDLHw3+fO182JWN7IXI2LNVHKpnNw0cBaiFxt6iiO0faqo9oDy8tnzxDaHr3e/ONseQ
JlFQ8vSJAiUcbaGuMRFpdlRp7yPDW5EiU8NNabrD34xO2IpCskTIDjUzUrp5MFdhmzqKkfnRVBde
SPNEzxANpakWAtW/G0MTvFUex+m3IPVpLNCi0NwavbFAcl7hDb+MJWjJ/VYTVgVNoPsO6cZ9rvji
uunUYpeqXvp6fZImx4yPpC2Ibn182iDUcL4fEitODDHK5Ae5RkYUSe/nAoXAGbcMTIwf8/FNSzcr
lDVU/qn9D0xAoweB2Hpl6Ao+mEPF+KMJZXJ6vg5TbF68USy4Cdx2xacsGyVZF5WxE8xym0gtLUnZ
zrCDvQ9vn52o7lJ00hulpu/EFRQBIo9s1XiU2HMz3ap5+pD34g9V7091JXEBaDq6Ne0WLfQeAJWy
TirptaWrbxHI9Y2pJd+LMniLdeOY1/7R9fWdUaorUCw3hZXcJam67FuluinNZumhkC4Y4ncpdDZR
FiIol61SjVX11Oql95QvDTX3AUpUw8keAdpS0hersm51D+yBj2R2pBZHS0LduKI7cUGN7VvYJtvK
Mw/Dhox691S18TFRw3hp1vBca8ljj3JpXBUn2qwf+rLp0MGMwqXhFF/kBoIftVCPjJDfn2o3elTe
dp2eLgRJfBVz/0VpCm8ZN/rRbXBmWuTcOJL9qUN3jztIXzqFd0L9/QkWyJc+j8tFLSifi4EpEX5x
cUUCtrwhm6giW+9/75N2j/LeXneUZV4gfKeGKK6GO8dMvxVZ8FoHxosQh+6678uNB3NyF6p3vQh/
QCbfpkhBLpRS2DUkWVZ+VekLwyeZ0JJ0MNXgD4icUgh96rXXt82CPHu8TRJEAAzBu9Nz8a6nLkO+
W5VWao2EcKFuEjhBFlYtI4WqIPlnpcVi+GFKrMXLOkORNfCi+0TzxEWCvmRZLEVaF1etyY+3TSSW
SwSj2oq0dWyh+ec5KIZb0lKoX+WnWhKydRl5zpLmbGvjKRLZYJmEh+aV1VOs+dkxKyrTXWRa0ixy
LXbXZKqNnZIn6C4bnbkREjHfwjporQSdLsWF2ujyOwQVLZkrfP/Cyf12ETKDt00b39oZyZtASeFn
zl1x09dh9hAkAfrK/g+SNnDq5/aCVGd1TEJ1rpN0HC4M+bQhXzwgxoYoeRRCCrIlaB2z8tA7LuTQ
WpB+gb6rp4m1bWc88Xk6gOgPrBF2hi5eagi07J87GStx3K6Mu/KhkWJ/nTumvunyyn1ue9N6bfyg
vwmy0nn/6dn+17f2v5z3ZP8v71L8z3/z79+StMs9dP9G//o/n5KI//338Gf+/XvO/8T/bN6Tx7fo
vRj/prM/w8/90+7qrXw7+5d1XHpld6je8+74XlRh+fPn84XD7/z//cW/vf/8KZ+69P2ff/+WVHE5
/DTa7eO///lLu+///Dtx9wfnPvz8P39xGMA//75M8v/zv9//9r3622OSf5/8wfe3ohx+hvgPYNgE
77RpDC9AHvvN+89fkdV/wHQwaB+BsgNAwa/ESV66//y7qvyDhnoqJBaMV/QeDxCHIqmGX1KMfwD0
GWr2XCQkLKn1/r8JOFuiX0v2t7iK9gndPwU/+OyaEAb4NNcDcPzzDdLQ0ZY2RAlHofObbdlyTqkc
/14e49dPH07ChxDE0EmfFHYmHBLaMn3FvDdb5GhL0FFd2N98mPI/R/RxBOen6peNYWQfbBRSxSWr
RM4xENNnQ++MpSy2EWwK3tfrBv5qikbHVSnTMovk2obUtib9bXvSNqbFf/2f/XT5/POVugg1z+bz
TZk7zDS7BxKf+vL6D/+ruRld/pbWqymVG+eoCpK9rhoheYNjMV7XJp0z102ce5pf0z/yMA0WhL7H
BJqE1SaAVHHRyuq28zTrBqK2g+bPFUX/wtI4KWymVtA6vmkfkKnZuHK6DaRw5ZrSV0tu944QzFVa
hq3/K3L694h+RlQfN5Rd+31Ho+fBqBNxAXZy4fhqvqwiSP9Md64l8S+WZswiViaIA8QEiAcHOuYH
RqadWi67J10r5M/Xl+avBjL8/x8GElI4a8swMg9c/o9iSmWAGkSju6fQVueaXP7icIzLNMSdaAAA
xT6Ijv5FCOsQX6m9XP/+Uebu10qMjnZg5mllFFV9KDJpLWcIJPXJIElBnsXsn0OqMEHmr4NaWBsE
XYSTIBtnTs5PDNmlXTA69ehzF2qvF/WhInbsm3InREc6KXUnWGnK19YEUAjnMfIAtflqNNDW68oi
pKXeFu+HJMSff8tqbfg9ETGqncAa2PhbIfmh2LPw+7+a/5H7EM3cjlq3rg+K4O4U5WvmfVFbnrJK
e8d7WiJ4jRBLF0Dheo5ya4TtUlXrXaPMCS2NwLG/1mjkYkIr8oVc7uDEjLoF7MKLhvkyo3KD/mlt
9ktGj0i8nR5s50ZCyDOCwsfPc/gkbYjI7YUdqwt+K2hEAuaZxTOG0V9avJFTitB/8SohpSW7br67
WvzQtOIrZbtloPiDbDa9O3mCgFNnQadSrlKlkhZ109Z7SsSfDZk2cket1mJhPlV+/y3V9Se5E0gJ
e69t4TwbgfBFqvSbTmpvmwLwrNvdmZLwYFRggFu32Il2dWot/z2IxFVvuRBMaCX8GSa+sRK6pWfb
29z0b92+f9TL9kRgcCuK9qaqDLphnaXb0XeiCP0j6I+Nozd3ZeXe4sDvvDh7QEbuxXKqDbC8rVXn
G9cLD55uVYtMMG+00FvFctYswjZY5xqSk2UDhW7Y3mo1rkXhuS2V9ha5zyNJiJu28q1FXCafu+z/
cvZdTXbqWre/iCqigFfSyt10cGi/UI4EIYGERPr1d7Dr1jne63j1qs9P3rvdBpSmZhhzDJLdObP/
rqX+Zz/4W1biN6NjTawUnqIib1byNK8VjQHMoRHIfZ1IlZ2X6NZmF5hXHi/LCLWqEbRq77/7xlnw
r8P+eQVb0NIU+SL7TGoGpXO2e//RN6z1NY6kQTLFDZnd5+7EPmvifTIUO9h9//b+429Yav/KUrtQ
wghI74hcCARlrdcfFr/f2Z1KS1X9n8q4/12YbWi/LQxYHVjT+57ILTMYhkj4hvMkh9Z9bAQJ77VB
35qnK4vtcGfx3XIZ8kW1D9LoT4tpPApyj1jl1uOvjLKP6nw4CF/khjB0BDTCc2FZZVwu99rSbr3g
ypwa3gz6Pacc8jFE8gF0JkZkDdTcUXWXwurWK64M5oyWl14QS+bKWPLVMObIkeoszOpeGuzWMbgy
fhodsHwsV5nzFvH6ws0mmyS9twQ3nn5dikA03wyB2w65u9YvBBkXQv5//Piv8PF3T/6Gg0euzi8L
K7TiVFrmYVP8KuxRRsWy5gCG5WPl/ZgC80519dYQtvf/dhL8wGhBigYT1RaWG+PcFVGH3sP3j/Kt
h18d5cYxODpTlMhBnf5doQoQLd16x0xcZbP/c4av68GtLZfG7WoFssFMjSphftao8VCMF16pxLCL
byXtErESGhXqnoDWrRFtP/9tuhy+INcU4KV2WGT9YK9gohmW5O+m6+pEl05trVQGuC6ENR90U6H2
O7rkzo2wXTp/8API1XGGxioCknpQeajR7e2tXTa29EVQ9HiY5JNp2FHHguWB8cG7Uye8NVlXp3sg
IEQwKSYLXunDag0vk+ve4wS/cUuQq4Mddn5JJ1fJfAjdH5rr2JX+D6mttHPdO9HcLXfuunKr0D1V
Iq/bwxOSzWcaQByUgzFq3+mhSMH7sMQtF/YDSNqQIBNL0cXUs55NlIvOalw6mOKySM3JEp8I46DI
sxsrHZsZntdUOhk0Y+0nAkThnd1zY0a8K4uhKPPn2TBVPnVT1hviVDjrY93zi8bheH+Dbo/6wxa6
LmUUmhUyVAy7H27fvgQlNPpojL12/I+mO6aqEPNXUtf/N6bN/5xw78p8IN3MQm4Ilc+Qu7akSeGw
VfcqQzc25zXwAqIPBZfaGPLWBzXwQAcRDcF6j3XgxsV2TUFsOYZYW72o3AuqOum8rsGc+U2CsL3O
3l+MWwO4sha68QZQvFCZl3aDwm+xkBgsU+2dpb41gCtrUQinV/UcDLmvAKhDT9hnVjgBODbsOy32
t7brlXEIZmNhdS1x8YxyPAbSDb8toTb3QVDRy+AO/fP703RrIFeGovNbTR0iZS5W57Wd5U5Jla8+
f/qrx/9PQ4OBdIhkSuUORX7HqHY8nMvIHMYfd55/Y57cq2M9Faj+FEEt86ab9QFNCyRqHB7GdW85
e3QzQs+2lD2K+aKKlF/yFBCtPoLDEMaWU4kYjMo69jyC3lo3bE9qtNgJidQuFiNpz6wOimwKWYcI
aUF3YFGw2HUG3AWGgHTr4Nkp7zdwa+W9irFgibVOIjFYYKeNlv4DNwsbMeQAzcN5cjLqezIrGTPP
dV/gPq5cGdHe9M49oFsR+jraRNGCXhxr8VNZFVUWdk344Ajw23Zms7OdDjTIdFqOo1L6g3SMBqC9
gCcjBUVgP1pVYveACyELqe41wNya4KudPkxGuyyAeOW6c86cmTIKavZtqv10i2veX8Ub3tw1EpFU
feBCraMH2GloDiEL3BP3nOVnj0gq6lH9RWeg69w5urcGdLXjQ7ctlWyXPges7WHt589IxzzIpTv5
WKv3x3PjUDmbj/GbG1T366DsFjej2xfhUenejsKy9E9Swcf7q1e4V47pCHKloTRJn7MgRBUVCYMI
l1qZTHr421dsE/jbKFBjbSkKjX1eQ3OxQn06soL2dQ68D+8P4dZCbLP32/OVsoZgmFwsBO76uArl
FPsCWHjAeasdmaF29f57bqzGtS7KvFLWQ2lyyIdePEIl5QG0bpeF3NPpuvX4q4tmrin8QjGJ3JNe
8aWaDVTCgapLy7bmf7dlr/Eg2rGpby6K5HZthmfbcb76gIMkhh+wBPSk09/dOdcwA21ofwEBOsnh
th0WXj93xZDO7vKhCf/2FVd7avWJqMcer2C+sZtX+awbeTHa4sLtMf6r5XauthVdJggFo3KWQy0U
zb4Qe6nuYRbdPzt4zvbz33asDx938VxK8nodT41qfpZOmP/dV1/tInueiZCDSfLCb4J4Mvhu0ZCL
bqbhHjbuhpH9h13nt4+XobEWC6h8cqOVOuKdkU+W+cpUl6Hzab9Y1R0CzBte8FYO/X2SHORGhdcy
AiInI+3KIC2C9WdRWceQe8h9W3ayhMVfHowrWw4+JWXrocda015d0P22gDNQ1vsO9DIJ9EXvNfHc
OOPXQFmA03AzjY4HL1V70crnb4UprfO02HL3V+v/j8r6b6tjhCEFpb/l5VNfx54xXDgPMpT/f77/
+Bs71766Lsoan9pD5TwfFgtFKlqxdPYscWcZbk3P9aluGncqF+3lqw7OrfDOnVAvQWfemZsrQO1/
Ip3r5n0QBZvCqQnSVE0XucLLSrfN1inz1y7mQ7AT6mIgk92X96Kff7CofwjlrhWdQAwXVA3A4fnc
nDn5UHZ9YgY0RieBzV+RZkqG/sKlEQfFw8x+2s631vlkuusJhFsbK932f+JYrzRbizvG+Va4fa3o
41Zzt9CG+XlQTBGZ5zicfq3hK+RuIyW7PYRbURtx9aMvmgMdHzgHn2Gho8kdYgqEL5oeGrHVTqDO
c8cHucIc/3ddrnxDYBS7lZC2y4MZuZjqdcMNluUSgd2Wox2ArGUMxRwuoCdbvCH7sIOOSiykint2
BOjrjsG/kbn5Hzyxq+oe0WqXk/EJPF/w69fY71BeI0CJNiXAYp+9nmXvH6QrMrL/jvnK5FQFiLjM
GgQLamwgyzygVObNnDTRIN3P/erMkS285QBl2W9VMb5OYSAiUfXLo5KlTDoxoq7idb/sdnhmJXQo
+1ZO0WBaRQwSmzIVbH2dmUtBGs2bmDYIuWc6kkSM1Q8ilIikYdPYDGUXtbUrkqAo8BuerKO+Wvs7
M3rDWlhX/usMHIOnC8lzw6x+2VsfcRiM9/j5b7h911wHK+uIAO0ny9EbVkJ/y4ELK7pkdkIoZJXT
nZDi1luuDN5s95WJCL3NHU88hFr/JGJPpo9kDe5shFtztL34N4O9+kPngB+e5SWbgZszzmCMvZeW
/4eD4Q/mx7ryYWpVraICvWYOtjd1qObVeiFilQffoBK4fPQLh2zo+3g0AjAGLSvmsG+dc+MxeXRn
o95Vve6jBjf904pkwWkZpJ1BBxiRas3W04jOq3gctAtPowOtQDU58x1n+9a0bD//bVpKKOEqzcc2
LywfanEqQgyRvH/0bj36ykWq15U7rSxpXk7W3uXqFYJEn99/9A2f5Z9Gmd++Go1rEPhsFc3bHuR6
UxlbwA86nnr2hXuGhhSb6dvfvenKOzLBMuSbGvmuVcsfVcebiC9LNgfkUg+QoW77z5Ux3Lk3b03Y
lakCeJxXLnQ38m5ofZA6CyuphXEvYf6PQ/2HTXrdY+Fww+tXa67hy2ejJxJ7NqLJe+L6QFTGPDMy
fPQt1j/R67gr5v5ArTWpWi9R1RQ55GPgVhnoQdAMW0XFVMUdCFahTrRWrxT6uEH/yVcZfHlAL+2X
YkQTedHsJvy/p4C43V5hofnr/UW5MVHmti1+W/4J2f3Gcts2B9PaN9o58WCih/3vnn1liBpMkV3U
HYUkmX0CE0Xmz+qOCbrlF20wwd+/uw5pSQzKKSxozsxH1wKOtshFU0dizRtCdgV57PUdi3prkq5s
klNOTUVX1sKvdzlwTvWun907pZAbDqS5vfO3BWhZTStwkLDcIwfQv4KcFV3Sfzf/V1ajYy23IKOB
oDykNA0x+/seqbk7S3BrUq48ICTrOEPcTHOnExdu1Tk6r77/3YdfWQq0MjPKpMtyWrV94tigUSQL
F+n7T79h8cwr21B5XUDm0YbFC9gHZGJkZLjlR+3MF79xzpTQ731zr5fnz5ME6tZ/r27f2ZBlELrJ
/ap7rcfQiOoKSdj3B3Lr4Vdnt4AMljOtM89nOS3pCHZox+/+anXR6vrvD4fgDNB9lqC5hXb8dJxw
KbAQClLvf/mfNz2UiP/99BVZqZJYNctd4X5iDf/mem1a2fweDQguEDzpfy30/5DtFGVPqSa8zk3b
2Al/OsMYeOQjZKA8ERzMVkY1OwzzAX+VzKtKK/WJYBLtxY6Xck0W10xCZjwtoEa3yNnRzk5uNLfD
D4e+4iHtpqbbemcbDyJqhFHXe0VAIsiWwzh9WgxEHo4XU6OPqZ8QuLIONUHgDwXtNYedJxPNHO8A
mu0RlLww7YOPIA55bvxkhfaAMZkH3C3CqRBOfBmJdyp89yyYe5RQ0NIHm7qRb8tk7Ns2sgpooLiP
CNLPuDiCQn+rrWefVAnuC9AOREFHYtFUKe6OTkPQtkKXQfUqfPXilQI41INky8mTXxt2ADrQZz4Q
BT1UObpM2g4YbjJrpolRAKPXXPA7IKRAq8rBs2Yg2PxtHk1RRHX4yZQOWIn7pB+GGDxhkPxoip/E
E6lvgY7542j2RwjHJbo2UZIvIi7FERX6ENT0GOp2Fy5I4LOxfewsfUKC41MRVrGmF2o9W+2S2JAJ
0R40RFgNET/yCd9QhohDqyHWMohs67NEeYJw762zpn3nTmiF4Qgt0PhRWtGgLjY5D8hhQJo200Mb
l6aVzhAzNaTeb1NozWaMOFGbmUaDx+o10G3O0DuzDdKcFhTDhwSfMi9jLBgoZfVnMBNDYzOMzNVM
7hKj3TrV289/uxCqCeVrsBY0+dCUNdbW+7KxpLx/7rbz9adTcXUjUFahe4IjABnd8CPS5wumvXWS
boGaPOXkXjP5ny0smvL/PYSgk0QCPN0gfU52zsCjHt7waq6xGMzdqPvMLKw7luTWbF1dFYKiiwVd
SPAxdOUegg4wOXf2pzvzdctOXV0VvYZWebnF1wAJvlQl8s5a7Km6R+RxA7oLTNO/J0qgLO95gJnm
HOehgvCnJacjDlylvRRnYvOZBvo0mVlJnKxzzNxSH9/fCZsd/8NOuIZvt7MC7gl+ZS60S97A9tS/
9i5D09BaiFcHsPSHQEOa5/2X3Rzn1W0iw9YA5y2p88CrzdMUet6TackgXVbd7fyOIHfZCCA1ICG5
RkRaYNuXzZqyNkQ71mL1ad2FwZ0dc2vkV3cPuLHbVraM52bT9RCxsdsHo1zNl4W6fuK6S5nqpr2H
sb1x4K6B3wFa1si6NDx3AvqDDfLjAOI8aXqx2d0T/rg1nit70SpnZRJgndwqqRf1ME+R2bhePIAE
O7cnxLhgH+jupOK2jfmnbXNlQPzZWopgpojOTfWtg8DIFM6pxcZHGaLrgyr0CNMiYsWUvb9zbhzv
4NqSgL2FQQCozenUvaEv9SsYPu8oF9w429fMiU4lwULu6jbvLXUKNQJfMn4JiLqzzW7YwODKdCwQ
N0cnn93kynIvJXO3C/Sg2vLRE0gGrvaXEA1n987XDW/nGk7cNYNUZme1qM7su/XIxKECwBd/9MvF
nr6bBPlbcTf2urHjrhHEVhF0ugUPUw7Sc//FWwfynTTc/GXwgM0pb3jvwoFxanS22G5cDZaHNkaY
MyAK+h2+xT4Hk0S6dOzWbJy6MSkmR6l4UG59J2D7p273h316jUSWwzKCYC6scrStRtTDhV+We06D
aOZP8H2Wfk03L0x+dd0y2VwzzzuUPt81WyKfRtCq2S7/Yc17RJQNovu2oTv8BJG6IiylPkvL7lMF
ov7Nv+jKGj4Uixh91gOkJ1FhV+MPU38e9R1igxub9Rr6TJhv9l6D8aCyB+KIpolB43vniIGM6M+n
+loRQIadnEoQPedVwMTFVoKCrC5YYqkhGesY/pNLpmBvE/pGnUFn0KmTKbWYmUK4vdz53HuW0LAj
UQXJpR3IL6Y4UDPaXmsDgAwoyB8aHOIuErPJNm7GMFXGWL6CraqJDK7hCQ4WS9aqgShcs8xZZS7B
0bXG7mERwxw1HhU71QUsAp/L927x6AlMuVYkek/tw274Vk3w2QIbDasN2ll3UkrnBH1pHs+usR6V
tToPo4e9Zq/D56HhY1YBn3kE3M744A5zu18pl4CTV16kVnQv+VBHRBahkvApOr0zzLBBF3eIOofq
08AznKgZpZkBMVxmpt2P8eKSCrmayjgRf9EJHUFtvNgcrGVWI78to9k+d6bLLn5oNz36IMbyyWzt
5pmYxaeytFnMGXE+NsxADGShIXhayZrNBjAZQ9Ua8AnmAY3iCpt0nZ4mbrTxioJmVLjOQbGuTjvH
efIqkHcbunBir3J1YoK0dT+EJT8CpuiLmJZjjcKnc0RLQbmjQnxFfvsH7af6AAIEYCMb23oV3dw+
mpNyziHK+kfK2vJgsmbsI+5M4yM3W7Wb1Kz3qJ+9zATqg9VSFA+VIZfM1QY50mLlp8bomwR1bfER
MZjPkT/vydemUlCA6v0xq1lY71yl3XQJSo4adbdCpVtbj41CgR8augAxEYnqklIJL8s17afmkxGI
b2A5he4RRW/WUHfRgF7ztuQX09dVLAyZoAn2UAXj3h79FzS27HTdfJnmnqULhVEqy1nFcytefKc5
atHs18onoNMYYR2c+lM5jimEhlLdipNZOci8hR10OXlC2vHH4NO092U8h4ib6mJvgVEuqIsItrXh
Xhaq4nkEJKocw4diUScLLJAxrdYfQH+5uwVO21pkpfPVRKECJEBz5DqZ47TZAgNZuiyGZ1fg1XJC
pwlfkkY8cL/bDwOJJBoQwHgQ1+AHqPCbPe2g3NxGpv40gyGfz29KI6cIRQY2ytQHU0Q/vunV3xkI
paPQ7BJmu5d1Qm2sg1LkYj1PtnhwsYuJIHvhTMBnsuLktOOzjSw4CTmkM8camrpjD7qJBfWzCLHp
uaiIEdfeGoNMZ49RBxaoTplTHd0SvBXdV7dp32wcdQHRpBXzvHXKe/zVHKykMhS8OiMGc9fXcaxj
2dbg/+9Sr3C3+QM9SzTUy377VWzIXVuuUArSCeYEws1xSR9hmaI2FAlu612/aUU2BIBeaARY9CCa
NxDLHiBJm63ecEHqbBplvrR2MrR2OjjOvse/XsWRI/QINfI8m75SZSTKf1EWVgMyYZAK7QseDSDF
J8P6hL+BgpAavoXSjmc0ZWIcin2SQXWCcP1szAoNbRVEhbPe/knLZk2QtuNDuBvJcOYBqCzBJb99
vieB0V4tyGaheR2rb9t+KpaLVQF4h39taz8aoOeZlqzYawOaQdhQMykeVS3saMYEtuJgov+wI0CK
bitG7EtgjEjNu0aKfY1FoMeqRgf/2kYrRFTMVUVw4dA55n8ZtTxLvph7pMGT3nJPRQPlwH5E02kd
XCoXuwWVLdRz1xhlhazmXjyR9hHcujqDGk7UFc5+Caak1vVlLgJYIGvfUMDfNIxo6WZNLZO2a38p
So/4zt6iF1n06Sxx+ucM8peHCmIvu2Lbhhh0N5zA/pk4Qj1hjWhXHBHV2uBNg+JhuP3IN4YH/FE0
3t4c+/65qPsUrd9ny+y3/dYicV+DA01NAxgtQMzkllPiN9MPVRa/kJFNIBR0oc4PMSv0QPinsJSn
qYZZwGYrNc5PbRwqVqT9+HFtxyIK5j5pVb/H0m1eShki8jCXNyVAsCt5bNl1DM2oqj5se2aaJyiv
ej6NqtX/SdxhZ68UNz6LnXKJZ9vYdgAUe5569TStuc97GPHp2M+w3hCQIHXmYMZKv/lgwI0wW5ou
xUsN2icw4ESVNybbycbeGtYy5WgBG/n3UujDVLdRiSwSKl7QPgIN2lAlfLaigOloO2v9/DYz7zSb
0weOq0Q5AClX5tdtw4v1w+jNL0WItBQsbGv+wOPd9RO1P6DlK+kY+gtH8wHTL7BftuO2fcr2Eirg
HBkJh95jFRp7imB69j1A07w9OIigavRZ4ZxgidVKvrl+kWg2Hhp0BRL6g5hutCIGaNYv27zzEQ2L
ffOs29eKrE+ACO9bbh+6wP+wLVGg/DfDWb/aVn0uvZ7E07LWyVCFTw5MQROaaR34PYIJsA5VYDbX
pHkxCiTVUJSqHbWkbsU/8wl6cGYDLWz+KK0mA/LmI0o9SP0HIKmxKYqTiyMSy1VHdxkPirsBAHCD
8SxmbFFO+d6nEyyLtyZQJzIv1jjGxlKYGDT8Q6i0jBGtxo98Bcs/AOduJKinI81gaC1LtK9eiYxQ
hf1nr6AbZCVJ6lrbWVlZu8kaT2tLkgDaW5DQe5Hm/GnshufVMYDUlVm/mggzcXxBL5RP04yzXiPG
cUE5Yb+14fJhqMojaFMPehln1CulPvck+L6w5UGWRca49YY+yVcQ6zaAOrB4dPsFrlaberNTxUBp
+A+Cw0oTYtTo0OyfvX74iHuTvyLjCl4Xlc1TeG5axz/wCbfPMpMmo445ndoiXHfwm8rvYIR3dzO6
+p2o6zflmKllqQh9YMuItoGFlUOkxWJnIymbuHbgvqCOSKLA63FJObKfAEIrukSG3rgDFF2lllrt
eJCTH6Nvwjv2k8/LqIM+fYZeIPc4gecTkG9sW9BXgm/IipT92RNOHNrVQcqpSthMpr2o/fXFQt7t
aWkrDoH51XkbzNq5WMDgsMhawvoIeIYHFAb4PF5KycqdOQUD6mjKZx+tkTtnz3DlrqshKSRIu/gR
RuUAqeVWn/y2qj9P6Jg4eh2qyZSpGTT0HDleQGfZQ1WFtNiPFifbfM/0pNDZi3Ptz+vBdJj32Ba9
clLDNb6DAS+MutKyIWeIxtUPCiA3O1NDR16wr+d9aDFaRZ2oLTNaOzQmrxUkQCIh2fqyhCs4aMS0
/hi8dUaite0XkihvNpcMfjPa+oKAWaDDCQyEKjbu9yeH9KWOunpW3xvDBzRCSOij65Cy3KRy+tVL
w1mAzbZmqCDbjn4KELilblmGUwpm6DbVrpiMCKEZKIk8jrxyM5kMB7iWh6XrFqAuqOwyEWAvuv4A
wHfH1aXwQLprrdCF84elApSVGruwX/luXKhqoy4wVdo0NUImNdEk5JN+MlGESpyZaYDU1+4DECX8
QymBVATP689g5kjRsgkm2PmqlFtBTYR73+cKknQDhG+/lpWjzs2g7QSqiVOyEADW3S5wk6LorTYq
RmJzXPBM//CE4WWDXdrPheqoHzmrR5AO3uIIjXYgZhskXfrFTpgbzEmrJ3MPFTbg58fWSGZisgRE
CiGGZJKkrzCYoA4rcNY1gyIP1tDZsYf//KImpT9N0AM5M8D/MsMRzmMta9pkaNgyXhxwf0FFU5YX
l4r1xDby88g1q3KMDGOCyAwyQ7HR4rowwlaBb41YXxE32V906xUxSHGtMytNnRQyCFIN8bQH4ksP
eGQXANjeNM/zDJJJaChN07eR8CIzHTBFVXLkO007+7hIJzhBdmmG3XGWF1Zp8Yz2HPRW2xsBEIbg
xGjR7pNFGc5DUSzL0wih0LgdprqOdK3Nzxa4gcCSa4yHoFXDRwJBpMysuvqxbMwvVt18N5n/uMkB
pRjscG47d41gcOHoWHrCb6IzZ3WgXQweU3B3DBzmNvRALrbhtcmAK8RpFcqqQ/iIVtLnJhgTF94J
eOBSGqyvpj3BY+LoYamMNWHMyktJwqQIcNPhFC0hvYRul0GgAqIhhD81Xggf0t4VAqHUAA3eRruX
ihQpuL9ewWILQekBXtEKVnQTbscc7gc49yYomhoRPpftfIHaNsBJ5fQEB+YLd7sR5OxzGFWmvwNH
2a6CBkvgLmHkjfD3LAsI/fVhBKNjY0A7qlqyYhFBNIXVlvZBmSdQG4GqBOeDZf4se/eLD2Y3FEmm
JbeNEqmT8RNkgEF0aj6PQQ2epg0bxEJ00o+F2jbRM2vXmKFZJWl7L8hMFWDUThYG4cdQgOdqHNKJ
1R5aIfx05LDrShFMoQXElNtchrV/NNbqEvj8pHr6OkxdRkGcH81jZyWgRuK7wFX+w8Kdcgepl/mx
K83gAMOP2hWIbs3IMamzsz0Nb0EVhnXk3OxfHZRLWMZW/dj6CBmWsJ++j+AUfNBOj+jArh56WjyQ
rnpGKxKNKxv3SzWdRiRXobhiXMi8QvlL1ScgTN8Cp/7OadenXm1JgEzZD6G9x2WuL3QAe1iN9L4N
MabOVtCvd7unifVobPb1vt9QiApyo4KmM+5CteiPCx4oR/19Ckc/9TpfRg1DaqHsGI8guPaLjqKM
Wj43UV/A9eeN82sUBJtounjmst+AWHrkqcvqn7aJf1NLeapNftBOhV0q/N227kEraOT7BVyl3gxe
h1AUcbP6oOB2RqCK/c+TxPgIrpRoDP2dS4IdyBYyZL2fm5b7GdjiVApH6dcALIjdrTzaWvFD4n8N
aZBtozbtHoSty9tKuqNi2L8VN+UzGruaI9S7yC/ftJu9WbHmFRzwTkRKfii1MR3IAn48M1CvpTDP
EC8+GkruQXf9FUJFu2DURwKig6Vax1RoRHnw6etMFa2VaLeOZ6v80Wpdxx139kVnwCAYVYSz/zWw
gUtQC3B8wCuACmGkX7RsgxNBZ09ShL0TDWSTlGuDGIFNzEEfHJVzczKwXiiLzmCEc7sy8lfrLE2j
iUrF3kamDjQQp6BaHyD4ta9H79vM0Cnl8p0jvSEayvYBY8pC3TSphbDYI2s6qvI7aE50BHSJEQF6
86WtupMJ9GVK1gqiej1IInUwwJg6WzrHBZichp6bKhp4kUHm1x61BnBu4mP83cqHowIViRjbEw3X
ryXyI0MlAU7qysdAIary+m6M/NJ/CoQ+Q6/h3MrlAdRrj0E3wFfE7nPt+ZHZ1rG0+NZd8XUO6z1b
Z9QuxvCtQR877m9USzVoExXTJwrsRITT9LQgsTMTKxllcB4H98kuvaOJDqxIGcGhNcLP/ro+9pN5
dsv5V2OR18m3kQqg+uhunBRoFIGuwPShK8XZGb0LMGI9SDSQGmr99lDb85O7ccFT8SvokPo0SwWZ
gOILsIdobfAfh1a/ofB/2maiXsJX5nt7r/MOFF5mNC/WiGUrX2cQ0JUj29eU7sda9sBkBnIH/KWH
beukPlj9kUKRL0T6jwpOfFQ31iUYh2/eRGfIqLlrzJULzlmkqvaoN5vg6UftoxICzCDVUSk4xtAe
x46uUTcYUj64HBxMcFWIAVoMMnvfHJxjRmwDewnJVqgGIj3Ei/I8dKE+1NrjZ7tzwdishHw2wtlL
jW4ZAJxaoCAYkr7Pbd3wlzrwqnRxmx8LHT/quW4vHucUF4Btn/iGQMMosdeN2bHPpg7R3qYtC2dk
4Q+tMztvIGlePk9WDTxluLRHJOrCj2KC1FhpL20ykF5/8ZnbLPEKCT5wAmpSfZvkRGOHYf/0bjv5
EVJcNJtZ4SEN5o5HMeC6JGLuKKQZQVmMVRVfOVACKKWY/oLKfWOJTC2cPnoSfgwd4Hs2zDZROCtB
mmLxFbQRg4o1gMCpUGRrrAvWMtJ28P84OrMlN5klCD8REUCz3grQOtJ49uWGsP17mn1p1ubpz6dz
Y4c9nrGEoLoqMytzu42Y3TylntMtu3py5Cdtw/wS6KEByZz0zqZcRSIPftNe+M+TLdWnOW348yyB
RWb6ouy0OHWF22Ps44p027H0Vp2ZU5h+K39JKryZODbVtESO1xaH3GqQsvXTkF1E55nnXunu3I1F
cPq/0HJxq+ymSRJKmoX8MjnM5a2vw2lvzR38eu6ruC4287ZNnR+Z1mxGHF7Vc7jVwd98MX9l6aZ1
1AbFGpFOGOLW7I6zoDuz1T5UpjPSsVjZIWBiCwF+u8T20BvbhqkfssAsj5ZF2qFsQgrtupiJYfn9
vpUeWlG3mP2jLKf8TbHUckANqXf9kBtHtRVrEpQF+j7+GLe+huvq2Uph6LEeSms1Ymd0qpPIqwrn
ItbcPrJBWl8eHrYP01Lb74VY+nFnFGv5ZPhtGrVF3d+0Wv+IfgXE4h10D5tJqPjA7sMXZgtDbMzL
dCAtZHgY3dE9rnjS3ZSS9Q3RtXsuykq9T7Nw3lQ7dg+4Voc7JfHpdZ2pTSSLs7sg42Qxx76KnbLB
VFSgwt6wsgSsZ4cN4JIC3aegpz67ea492e/BgsNjFXjmQ7MMTRLIsol1jiDF0yrDi7OtLibbJo+L
atDQO8OYODzCcaPozuu+nY+lq/qo0L4JTOkzmnizOGVhL9odfZ76h0QJ6yc9puNuHEyGjoDdmHej
clEaDo3OEcWky/bo1KmJCGZQpb2zM9WsO5VbYR6Fou3+FnJpkberIEI2rWLd1v1hKOVwLipg4cp0
Vjw/xZwMprb7SC1z+VtMrNWZjQEtoFB1YeurtjVOtVu/NLj+fJqeb+EiWliPqjPgo/z+zv2iaw55
eLf50G/hf0ua5UltZdwlUAAxATBtkqpZc9/J9gngfdthNa3BA7ou9kquaFOMUwTcce+NcqxDJ5/p
ulvbKPSYAWBN1Je2jTzKimzlf1vyWHMd90PeBchtNnuvUt/lM5XD1Z/x4g4RuN/CCjDDMAMvEUau
zr3v+mRUFwEQnvC+3WWFWixMTEZ7OkUylftf3dBmCX4Del8Py4R7itYS3oiw+Tgdcq6QxWkfsBCx
HwkBIBRCK2py02Bs2vkfo23M0dS1oLOE8yVplk3ftZbrwXL0xojrThgo0UDNylt3JvT5zgToynSj
4nJjZ7WuvH9GXQxnoQ1a0TS9LkP3Ixlh86a+NuRP+qF1xX/1NYcOTOqtfMJv+MwId53y+ke11LS6
t75ESSddlQu5Lr2kjeicYrdURRMbrt3FRHg4u3ZgtYrLxaHnmK8MUi/aMC5DluWsrJR/qqBn3ycb
XrfU5tgIMmuXru3fkv65DRWbNGnievbRLKZsZ1XugfvnryHdpAztQ2nlj3WoH5veBTlNQyJkvNd6
yY5r58CJoDty5u0jQMakiu4IM35KTRBPde/L/fxVVaxGhGX+ztbKvd+pXjp6HLNiss9nixc9Zg/p
NuroTuAzwA3MUNV73ck3Y3JusureKzf4WXpxcoPyo1pwOShTg9AaD+JYbX3PCbV+FA0NdT83AFNe
eZ3uNRgAoduFtlbYYzU5Q6OP4XA/xiYBnKPXvW+WdcOn748ul+9Wrp+T3k5qEcdxA5bstf88N8WN
XbIfuRrP9uyCjOf7TrXem38/OOicdVQE+b/ewplX5N1+o6sFjYQxCYAqNtqCIbDf7KJGj2Z8jtCo
UIHHGrNwq0jfQ5G/FgL6JQ3tI3cVBKvoerL9QNPR8surWdifq+F/iKH4cHy5sEkTeLuOcx5c/yyU
eEhnkJd86+UDMr869tt67zf+H92QJlzRmsSrUuzs4uaZ6B4RWWPcPdQKWgw9jJdiZiKtazeaXe9r
yIybaZpFFGbWdFqLedxzztlYkLnPCwv2sABwPMHA5z1e+Tmvcssea+pHtA7NkLiFfxC+89OE4POd
Ha+teVs7wIKw8x7LIGiBjYO3kYCePtBmQjLQFG/5+n1XIGb58jjP4sDUgfrElUnI3+zuNLSSNEz2
9GLIlMlWB095UDRkGaEwHFuzuzuUXx1AjR0e6mbM83QemzlZSsgWw7hVBR8QVOQhMOzYa5vvzQZG
9RYF7t6ZMQBUB8ANgewsGeW+D88uTpdJqOVz7o2fW29WAKLpHXDPl0OYcWaOavLjuTXvJ3D2OjTd
KfSna5/TXnb1xedulz16u8b/8brsLO3tDbbuZiL0D9GA7UorrTA4CZ+cynoe2JGM7Gr6TnPH33lV
/sRXVVRUxbmzgt8Zu2wRDgQ0YKrG+tp59Epg7MY2b1XQdnTi438gZeyVb97XZkrsjUcbHb2uxr2b
pXnU+eRF3wX4dUkXkbc2J/bMfHpZCyvkLpDvhtrea2ctyKTCHTFre8WJyyxUBYgQvXIsb05Ze/vV
N7J93XHRQd79JEshL3o/SJa8/DFr+5O+aYjYIK2Srdf536UtMIfOsvGG1aoXi3Ee9p05lGj2J2Mn
3fCvFIs62rl4oyAphqlleJQW2oy2MCC71vuSgJdv8SSz7W10mRayUmzJ4vTDq21N/7FBHD6kvk/G
7JwPJFVY4jz5RhNXnouwGLXjjfSHx5ZPLWO2FS52zmBXHqjIIRNyTuhEQw4ZZZ9h98vIGm0fiLt1
m/1W9mHM2VRxm1j1q+nqdZep/l+RSc7lOY3kItSZzn195Aj3/xv14L74tYHgR6Wm3uE4VsYqD7qL
1/f8XWlUx4Gl6iSouEbSBgwyoQdPTFlpRDR690vUxle/QCTV2Du/5ngeJK3pg3h1oY4BPZZLkFZt
THsu98Oq/Gu7VE6U2v1/88rudz3Imnkka2AuCsqQvVRfhtmtN2uyfpqlbuFmW5juJQuiwOk6tBn9
nNizMAFzyoueAStnl/sLRoO7m9ItRneXCfLhcC2HgpgddUTkApoTopldigWbcqwOo2m03IiC3iRm
C3EOxJUlWWZT6vGOy3dmXRv70UvXpG/9OZIB5oYkvQ/P5qjHWEHjQW075s5fxRqrLTA5GbkDynkk
OQmT0+XWYIN5WFy0XM64frYDApbOkuFTHxqM8DbYsoJrRK+xnQR34DFQZCzPPhQnfZwFCZiFv1Kn
fFmx8U7SYhp2VSfaky2tIIak6R9zfkEq4J6R3qzU1oauR+MPZxfZV39fscut3jzD4HlMKdOcSINT
F78j0twkQt9UNBg0dtXy3JfyPtKA7pA6XiQNLm1x5yzObg2sn14ZNdJaW0TFiDxm8+kTx82E7w7N
W479csRh9izdWeCq3nLhUH5Eq2fcCqH0DigOoXLtEp2Yd+a+5j1yik/vTJm/iwVlhDPl4R619q9A
6pw0l/ws8va9z5bfUgI/dmbWRXXeMSmHQwshkgFEzsMWDYzCkWX560Guy3+kVELENeDtGF4zVM4i
yYJihg3F0m7uoFsV8XaP/sq0Pc58xpZYrJ0WXBBthE5UEBHOvDwNCRbrSzRIWfPRuTLu/fW3yE03
8YUedtj7pYdxMFaS6My3kmipMxKPJpb1tMX9wBtIS+PJ621gB/xM2r1b4Lqvzf5v3gTzASeNhW5b
c3qFOVJuWrsYuOSLTvkThIi+aa3Ay6X91zJAtzN5d5MyS8h7EMmdLaiJY+40x1H5H7Mes8gepgdU
MkWk3LKLhpa3w9QDhL6FqFcsfsxwaWxd7MYgvxrt8GK491O6W45OmwFbbVAxHSA/s8E84fZgvpdV
q5MmMJs47OXFL2zzbGqjOjGztE+qFh7CK+85dI0iEWNRJexIPXat93ccBQ1ToU0iVMA9Mg9BRupg
G4upfx237cybsKQAjihgg3RY7W2M3HckDViPtonVhF/cIUS7EBj0V9lurXv5lYcGSQOhANTp9L/C
pWfJKv2RhV0N+NvCSCETjoEn2rgRbndx0gq4bbZsTg0DE39n5TgxkMaDL6zvrqO+jdq0nto0lYkz
pvVTPTuc9qk9XS0/Gw4kmVSx73njoV8ylJBLsJEbH7b7Zd3mF4Bq9Zhj2ncwhsZ+84FuIT6Ujj0H
rwlDhiEW816AhyXS+Qms86rwAklGqxanrirrZGm77cKu8125b9egWIWOZWvywC70gLKdXpY+r8/j
0hT7qTTTyF4zbmbHGBKQthLyToY7WW8q9jvO4mEYnAfmw/WRtPKSNrSfVTRytV7XzuufmsUcz0Y4
G5FT2hLxht+fZDqGn/aID6lbDk5cyaw5tNtcvm1jbe5LGZT7uc3EU2paXqJYKXwMO1ucQgNszUh1
GGcYg9/qmddRjGP5k6nU29l66r9naIR9JofuRYG54kHUTcUOL2FkHLqCoBYTOQqESKp935crXNA8
HMz6DiQaRvDHDDMPdUhjvbYDHkXpQj7Gco+ihIcofvtpgWittwlXaJr5V1maFzQRtzQLgbf89akX
dIauMXNJghSUQDf6rxzd8FHXENhtqolnBVGlFZqqP3DigTx7g70EH1pZJWXNB0/tEBlOp6Yt3C8l
Q+8CNirmqASGVjtTeSI2W088yRFrN6voVeyF6ODytZUnjyEqsdqcaWkO+v46kL6BuiNnjmzTwKeL
WcKbt9r/bZJnzLWwKw7h+uJyFLgktAXeYaoEf7NyDIVNTmihEJtURg52uy7Waca1MdZLMO/Ialui
VCgVBzZKGt/C93XoUGYuxrokfukEe63gKNYsTalwZeM+bHOzHYj7pqiHYyARnqn1Otgo8gozc38N
6zYcGlmO74UK7zBVKqZj0y7bq5cVzUPHkPeftZnta8jE9Mm6JzEi+ZYldJHv1cInXNplfZgaZR3s
yt0euKnCD10oIAvt9IfVV2tM2fZOwdqjk3F0fo/+affp0E9Pc46PBm00yDwBV91LAeP2XPdhEJvS
QBc5OQIxjGsdLM8Rv7XT2HukhVkirbWIPMNg9m0wQxsgnn67JpVsxoU9LmSd/Qn6ZjgytblxJbLu
rQ0LlSxAcHhVF/NLseYLOTdG9mX6s3iUU+196nyYbm3Ykm3bq5bRWnCT1JaRrHXl/vKn2X8ShPS9
dkPm/3FqoX6nm+8/CMQHT0snnC8dWuWjzj2kZjWZeuQBha9pOw5fjiu3A6LG9hgGNs2Gm43E86zz
a981S+LWsIa4aekgXu0tfzCrQR3HihgSNbXDZ8uOz15NLi7caTEcLNet3hfTHE4iBWtlpde+1XC6
CV530z+nqYZT6IG9pF5ff9Yb5Ks59Wtszot4VuUIUJa5MurE4qDRaZdYOhllsuyyC2qJkvWmCfBD
CflZ+G5KvVqEtYMpdG/uUMJKsE1wwftwPAe+J8mqCZfXxfTbgw48yTO9GOY79Pv2wLp983gXm+EE
Y3PaScNqseANBha4U/RPBdnx+wZ/E2je0dJJ2fnl0RtYEVzGSsHXt8Z1nt2u2Ane55fdBGwapQ14
jk1Az9+mCKYoW9R8wvAbKkdgKXTCzq6/wUWwBkb/LD5wPMseTOJTGB8F5pGQ+IYfaepQLDK9/NKL
2E6pY+lgN7fLssfhZbjOotgezU4yI5SNcd10+snjPYMEbBsPPtG/x23OkQd27FlETe51eDx288+w
sQEdVeTivq3jWpyE24b/AqFFLIssu0we8BfIDQw/Rr7zVbtZdiDtw0MGUxYJ4AuPeGaENUV2tH5l
oxO+uSm9TuTqlotkbgHrTUUhh99NjZxuocu5On2TP2Rd013StPVpvoZp+m/J6PN7u7xnCkHVtDvb
axEGZmL+KIzS/DWFlNd2s4IzSxzdHydYxB/JhJh0QrovTuEH/21iGRN3LKyzT5xKjBN49mVJbBoB
yOomyrq5v/n4ZgLdWOlhIHPmuaIofTd6Dg61G4iPdVqGa5Y53VEPk30xu9zDIBkn6TrY5m8524RW
DJ3b7Tvh6X3oDNsbRpNNHJhkSvshJTiAU7xYm2uOUVhba7ArQjtNCiQtDcRcWcUeRvnxNoEndfmw
ng2zdHHgzOS+cnI4a1uPj2CMJKupDTlGu4UEv7j1Y98Y9cHFMC3G2qxFk+dkB21zoLarQGDaBf9G
D0FPS1d87ccu/JNV4UFTNHeVNu3HXLTLzhClG9nT1N4gUs3YVzS4VW1MaFqgIzsoLKYTE9nOupZ7
mULND3ZXHgJ82VFoch8QIvsnrXzxPfSQ4fhTIbKfPR87hBqdhUtITdFYAMYMOoks6Jlao9ZJOM89
7PfiPeVtvjx5g5gmxkc2H8Ekxu3UbLP/UpTIScmJEBEmHmsst81+G8P1oy9QczLBIAVp+E9QttKY
1XN7IPGcn0KP9jVW/nO2te95ndvPZDiPF0ME4rBKAs/zdqnjaVWnAsB8V1egYMwu/wlCcTI0zlg4
FK4RhQ04NaAcTjZtYNvfngd+gp/0tPw1AgZ4P02tWM9WdTDz0DvOhr+cmCxZ65+abUKwhnIyzDca
eTLQ5z84q6Id0Fn1uOraPlvExJyblJpEHNPgnautORLd0kZKutUuJ3BsZ4UYfDBy02v24WDtpkrU
cR6sbCriUvxUpN70j4uzfRfBPbHL8Oaoc7GeCavGjEFP2gjQeD6VTv8H80HosNWdfy9b6LIMmX5M
2v0vbcit5kNjMgmaneuV3vM0h2f2/F51y4q/V/+ENDpRVqZ7vdlXbFyKXTbDPdrE3tHBC3x1tG/c
6s4JnsvaGpDHl9UfObVww6brHEJ/q0cmmRSM2tzwdsTePlp6ZUZI3U0wLOwWeeaucsQLxL3TDO2f
ym4OHSp1q8/FbjKnKupCcjJ9+8TJZtABI96mqTykuojsntKfifch2zhirfUfRfykCjRVQbP9t259
jIfJoWxCsu2ne1AgUnakgsJPk5zf/UKdG/QOeFaeZzN9ae3p0Rg8FTelm8WqR4QpYR/YcTj7xUqM
14jpcCBqHweiDB3gYFJNQzR/p3BkSdit/CubcPdSxpeWMSrmYUmcjW/yJmb0kKF/gTqfHbKOCe/j
RTTBua6zRzH6j3gsHMzUeds8ffWtjBs8PDuDdcyzIZ66/EbGYBRsYidt5Adt30YgtlW0TvnB5hWv
FcmpWM83bX7sGnViDEDGaaBm7/d1IUDNZWLfyUxS2cnPtdkrndQNDcR+4XHb0uXRWtM4CFHg24Xe
KSRFPL3LBIweylugmcpa4VwyeEjgguUNuRWbXcvV99hxmLnoZDnj6GvupL6L5FpbExZYfPWm/a4o
RwjvNswRdqxt7xeRzogUZl0QwODQ4wB87tIejtbX/ZfRUofDNbt4IuMjx9T9rUuzgO47fchS+bi5
yt6JLHgSdQ/BUXsfw0iUnTN16/NYkFJXaXkefBeJb7/tOWafXS2B8rp+h3aT+MKSJd58TJSlUQJs
/UnonFYx254amSeb4b0V7gDd138XQv+u7OzRzoc2MfuFlQ0kuDZt8k6Z46Vrt4dJVDJp3TGxqVc7
m07RGsxYTE7sM72Bw8sXr8jeq4ZXojyGeP+N/Lgarq+dosKYL8YKgDrW9hoFtn/GRv5Dto1BB9mb
qNNLc8wI+CvM90Zl1xytNgvqiss0bWTo6AcrQGxNimO02cZZYz3lBvkfXdjPwTx/w398c4juO0u9
rVizM+Q3DZUUjqY2KHCzWrtHIeTzuHX7uc+/SuOPgyUs17HZghiGOeloyZG6Xi3w880yYltmHwNz
p9psAJ3+q9n0LxEaML4lD9pP73xtnY6XQiHq1Ydyg4JfXGA31/29OOVfUn7+pOWGRtD5Ur3Y5wWO
d1l3WPlox2J71lv7XfM5EecZLYP+6QW2rlj3l2314vE94OHPk6QKEzD4lU/Zw1wWzABuEowuM4X5
7OLQdvcNHcYUUklZ+22Yb67MgNbnZedbPeyRbn63wBtIuvYMKg+2b2Li4EXdRppko76Jlny+U3X+
5EYdIqpMLbHTTr9ageBHuInnbv/8QeYsHTA+M6KuWnwbzWdgT5HNTjm94/PoFy8s9edrcfBNVDuG
FbHVuq/z+ew0el+g4kH49rxt6YuBXK8ssqdpzi8kz0a1t7LMaz82q80Gx+vKUtLkw3f1uY5Tn8Sk
sTqN6xbT1MWuxdaGcAsk31j5Wun6UKNYRPm01vl7BdVdlOHRzlhUL9RT4fv7+0eVa32A57sEZO6o
bKLVJtuwB1VSYtc782Us3VNdpacaCDV3p5N2JccaravRfkOdXja23O+3Q1XMiRvgMoBfTG6ysaBX
CdUZMMrUUS02FKkvCifJ+6482oe443ZqedH3j8cWw1PWyNjNrA98AyQb+SH/TJLeGLjAdB00E5/X
JvSfefAhzbbkft3k0B/stL5hsS13PVGSXsOhyS0wLMa/+2ssK+8gDXnQskjMxn/zKSmlkxeYx4Dd
Zssv06vPoh7+YwHoYs/jIQyq4/0bh2oGrNLv93ILTryn3kSh7GLM4B+gqXbaZqRW7aHE8IbA1WMz
aLS2UzSZHfLU6gyA/3dLneO61CQEOe6ubc1fGNZHFdW4XNeDW9CiFDbyO6wENIe0NrO4X/sLoUQ1
d9b9arcTPds0n7ocVg+h/DCnV05OxatXsQVHVkn1XnbuU7emjxuuasIRELkdaGr3xAL4CDz4mvnO
s3bHN7ZoTKpCsZ9H+30p+iOJlBsYy/0qtebDnE+kEDgm5lP+QSN+29ETu4j5KrLc0fmlOVs62uhj
dzNCmM4BIbtpE8smYrCyQ5Oxw9KExyXUDrW+HSKvUPHmZ09CksKZp+/0ZI+phL3mDfxBRHCTRbWv
+jxnZMrU0R3JjlzQSR26kq7AQ2A9FXdpZbHD2jZPhjYPEqN2nxs1X2pzvPaueO8EOUjL0iVK2/90
Nb01W8MV6x+qOX8TdXWZe/0bevddde2bJSuxS7fpneyDIwX8oR1ZGzBwgd+c9Mxc8pNZ6Q+5PK+m
sTytzH69M96MbTxUhbevKvsKLAnKp+b+wv7Z1bYCG75uO5j+NuCOxL7hgu7i/rIBqVGBzs7NM3pk
dxmNRnq/qXLFysoqmcj0wnrRZCmU0u0rwpqXzt1+9aFEwb2yo5ev06HIjRusmXGks7qtFDh25VzY
x3IbL/PantYKfCUkUSPExavnecuUeu6XkFMORw1O5QhNOxrYnifR8GCdbXlQdbZfNdxRULHMkdpW
jUqRnxIM+2CpzuWUPgItv6L7PG4cbybQFssycHKyt8hNDWBxzYlEO27OYAoRi5bz2TPX596aYJKB
XpksOL2Ry/ZNKXiH4uIY5m3eACoLZbyH7INWU3UOS/UGsYPvSIuQzqKAgwm99KY6uIP9u2fHiJIk
ll1eZTbrXfnvwTCgXjij7AF4kaHxISXbczdJ82oq+1k4Defw4uzzofqX0hIJak4WuFO0aV/HTbqZ
u6lc9gZ+HZNcNsBjT/ANqkHGRYLptg1faT0e69r+hoOxksxk1+b+HLYkfnVpfSRmuEetLe7QtnzL
2b3AqPWXcPqfGi4pHSRdGZ19by1XmjC2Vaz5vEw9lk/jU1qX74ZRsX0x/S34TtdtL9gaxNi6Xecu
w6Zl0cxZykiMfP5RFiSYV4Qnqxje76Rb7xojGvLq7gP3r80C9ITKuNTLdra1dRdL/0M0fCiz7i4e
PtijcyTB9Qmo68i26f2+s5oh8jkQp3w5Q46/uFR9hxP1fr1rcnHMAF0T2v3OePHKz3DmuJP7dgij
kPuAq0+ziXRqXqKK9CkMSB7uZiT3dpIcy73Q6VNYO1d2FM52O71aa5a4fhi7aMlQxbA84seG6iKj
WeKFfav13vGehZF+puhMUdI59dGfxxfTvZlLg+lJ/YUiINHqnjngXVtmU1DWT751Npq7o819d3+o
sfVlD7FZzhkSldTLz3chDFqkdASWrtKXjtGa/cc4TE84upT4q1SteteldRJT8Y2jwjFF19SgrGjG
+qEBr+n9p9RyWc/8MxbXzCXcq2GDdoAGXHvY6UFeSh1GOMt4rCURuPq40ErRsu4xrwlzcfD98cpX
77dZe7/5ufiU3OMMkln3HPhotHBSfpBi+KPoydmNa15njshsbq/8W2na7M/dNaEPgOT3PY/YtgAD
jVM7t/cb2vR36DrrWOZBZKxqhAUdsZbkXu4GFD3yEDYdqclpg4av6XYOT4DLUc6PLvz6S9ps+3H+
ONl0zCZ9lXh4IK7+CDPzl3QWvgaAs/gXhH2xP/av998dsz7UFHb0IfEKEaGK8gc7/Us5IKDnrSGh
NS4r2OjoV4c5MC+94xw97cSDj0i9NV4qm8/zHpnnfUx3TSj7V/fxwnu9/28uPVYzt2e4eTQgS2wr
ccvn4Jx2bOW7qfnVNfVeTGHcNe4xSNfDttZ4CBvHjEfIp2X2kNqaafFSUVjWgCkbix54gUGO90W6
m/KfWuernm+IQtBZ2bvN/rBlejXK9LB4yFTmKG0+vBHQjCnbSE+9uPrjD9xJ1ADm8vI3tvrAwSOU
4HGT/WACGrOA/kYWdbfbigEcOkzUyACZNpFg8gpFf9ry8f/+KN74M3aP90N96dKYzjizkI4AqZIe
x5Oq9aeNE5y1NachGC9paeEtQNXIuhHZVhkmnSypW3coTmhIb4gvrwysB9AT4GL/i/e6eq/3aBSW
yQkXQwLXwzXcnyiPT3jloR0pY6misR1dcUhRn8XsXrUESKHchX9CDjoUUUr6YlUd+JPtiz6pzOVn
vuuZuRyF6bw43FZOyFIZfYPkyQXHQyLx7GKhi/qPyR9ChmYt0oYvknSWKEzMpEJenSKcrnjo2DSK
sAHMNapt5Pwh6tODKvsF/qg1d0pTzHyMWndsSmFdEKI8yJGm0WUd8qLFgxa7OUbD96H2UAuxJ3Av
ZSE2wkRKHHzbY2PHPbiyeF9t8Vg39iNvZKUR8rLu192lJqvKfT4Z53sB4uFyYbGHKd+bcBek1rBJ
zcIME81kM/570/QkTfcVh9qKRJvA/q8CBEbNf5ZQ/iWl9X6XWnIFaDG5+ZjzsULU97WXZXmW3gwY
B07QtqCO6l/t3JXZtNs9HOi94KU3rqnV+VvkqbG+O175QjVxWgrUZIjOQ3P8XVX1drSXgqJQ+2y7
9Gyvman87tSYwrkHv8IaJaz50VY4QGFNdtWy50es+adJxSZ7ZEW8iMatmIVgx7G5uNJ9rk22sz3/
uRSoD0Jj+vHL+tm+q7xz84NA8FPVvKng07X/K+eam6VMZhEPYi5ODm0aOLQ5v85Av4kB//CabxgL
+tKe/gYaJLI2NlR+uoM/1ihvK88bXtO+KQ5qYUfbzsZ3S6OXWx3yXUkK/Aul5SCMHOcDwbvV763v
trcWRSgr952m35Dgvt7qfHubz26JVY6/rV7234YzIKyySxMpmZxMgJVw7n95zgKM0KkJ1mWkU0EF
1iem1tOFaI1lp++dCTfgBNVGMkWhK3nceOWHtexyFLd9UDxKKO7jWK8p07g1QXa3TGEuVrcp3GoS
hJuNQcPmfEng0eIwyFb83cS8VbFqVvDdwie1cbLHB6eY3Ne7yoMzSKNxsSRd6OYPWeRUiq1HEfye
c0rn/xg7s+W4kS3L/sq1fC7cggMOOGBWtx5inhgMUiQl6gVGSRTmecYf1Xf0j/VC5O3uJJUmdlpa
WkoUKQTgcD/D3utUzFNkhAIqOiSoPjO8G6P9ykzd747nw1moiEsXbeuDhLaL/qduMHBxUUS2uQ00
JglKK8wWqXIxg7BizW2aW9E+cXwazWYLJWth+L5ZLjM3Vp9KJcUxSXJOcMuPdwj/UFAGJTLVaXR0
9rUwZ3TKKLb487D/ojSA9d9Z59Bph1vOSQqPKqzu6mKyPpVDF9LJygjYobDuHbeydmbMRMv5O+oV
g3D8I18JVggoko3se4oBg5cHN6Nm5duWXcofki/kTemizocLFJjDQLEio2a+tOIKz6fBq1FQ4JuO
epU/SekdZ+fb4BXHjAh4okJjVETCCv2pK24zRwRMaMVa06nijhIHZQXHeVIDFtUu2c/vp8isL2aJ
S1frNlj/tkxuW1m6s50p2BUmPRAd9ZF8fNd31smz/aNmO1+cSl+7frS1wIBqsX+xc3shcKoEpfGp
stUT7pudKcXZbJKdaWt7m5Bt6rSXed3NJQIXMfPCMCjGI1yrsuY2CZjSG/hfMePgFnI52NyIOaBl
QHRK2rioB9VyKFWU63Xrxuja5tbojTMTaQ7YI5Jt45ebOqmOLHEcmlb53IXaRiBlnVqfql7g7jFu
ICxSfr6qA/kpcQLoeQbFUQvUAOMz7ES7bURETipuUwkCvUTrEPK9nZU0B52BBnvOSnIR2f6IRnAo
XfbAWKN7sL1QaORdHFHLd4bj0DWPaTJAMiecQRl97lw8UMBNllKvt0FS36FXQZiKOTeto+3kdBso
Oe6yHK1qgZFwfY3ATPPGF5xV+Cz2QLkv15ICJ3va4KtIKroy4dHN0kdXL567POGB8b6HKaNlovHW
mc+JoWw3Wejce3F7ngOhqpXj0hqaVdSLfD0o/WX+1HEpHs0RlF5iPWtDstFl9qTqefsLmlPq4axv
lAb9SegHt8x/eFZ56Uv/0EfqQlEYYUqikJCxPkZ5WxYIywRlBbJ+IhMA5tbryB1KVPU5oJtNunmh
Tn3TNR06fGNXjyWaDqnhrgi/cLcysDAGDt5m6/XGqpmix4gTHRLBLmVxzCBBE7JPiqqA/KrD2Gl+
deLxU+Qk+7YJH70w+4kqL2e7T/YJQMCRbBA12z5WZNsquYgG7T9+FIyhLrYRMiPDLb6X5SBWVs31
B9FETSfKljRE99AclzPbXQUxQlqGWNgCzQ1QjkOvJ5RlyCTdsD4p5Bqtw4nMifCtcFo68MPshMID
vhA9u2Y9fulGdUJ/vOtaYIR+vzYd7VZvms+Cd9UnwyQepx2kfZ9LMHYMu0ZDq9Zk+2pkvlPjOQi7
2i9949+nHngC5Dd3hQZHxxwdEp7W3FEaQnRf5i8Z8gPINPExQsR8yIz80hQ4U4dY0MCNmdCbBheT
HplQzRdUd4TNZX7Hzd8gdAnWVezElxnfXNOu4YlrxaKYAmzWBapa7EDYJ0PkhgGJ+RS8NpZzaQKK
zxNktyrLDnUvPqMY3+ZVeintF0KMeZHGywFB2TCG9FHUoRfaD1xyj/PzxCV6r7G3IXFrd5WFsieN
1Z2s0rPDrW9nsuD8pJmkYt3XKr8Jq+GzqkjDNTsw7iytfUxNMKCZvZr3IT9k5jN1HoEpP62c5yCY
cNe70U7oCODLqrozev+5qeIzQpqHpMy/OOxc868LbhMatpMJinIG+hdtTt8hG07e4K4wlxy9SeIA
ll9yM4RRMlfAaccvnUJ79XN3q2KbxBiKQVoctbJhIWTiFrrLM/aDdO3m+KKqoDqEzOf2poDXKW3k
ws80GEha7WDHaM/oXen9VWvNHe8Cc9wWRX0q/GHpTvU87t0rlt4gvuvSdmcZEMgOD225jZlvTlxG
x3mBk/M1xaTXhO2+aZxDIqz7XPBSo7ZeWBGbv6yRwWnudKHKv3FFFnP9wa5xucFyktuqCdFDS4zQ
RMR0tRGuWptYD0Da6bsCO8n8U+0iu6dgu9F8yi6pjqJXQW7IMSuAlaUzLQwMpBKgal/fg5BDzGu1
t2UQvFp9dVHwSlURrwbRL7PAO80Dixoyjayyt/oY7bt4+uFL+9mdU/vWPJR5z8EzRN8EEXia8foZ
ASEbR9bkdntUf/RCEQcbZraMvHDnxIoSckLHM3CPamz2PuV6HtxdFkSUKpRDIJE7P00na7/GVdY9
TLWHXsRqcVKGe2W03cYufQpp+UGMZbKsDXSFuRhuw6lfDKhVts44xa+OqE9G6W/Y5V7NlFynLY3b
Ar36AgF/iYKh3fagFqrcvJ86B/05Zr1DBszhU1bn6g65Ji1gNd41AuNQms2DFTLvZWoif5kqnzin
98gvW4GxhMjIUvm9DLtv8zWApdmGmjoFApUNHevvAU44Iu+edVSN/ipk4vVUG2fDqQXeb0zydTCs
Rj/Y2/b0ULNf0FYv8fKgJUO4gknI/Rpa2n2S9nuIR4s0V3Q7zbPP7+nacF8FNBAri7A7yB5VFGLH
I98ZUyAuzTwohG4MJA8/QP0eyjWaVUU11fiBLWXth+FNV7WHOvxWoKesc0yzBRhcU2rneUed2I5M
ZBYx+7bq200j3J3do2xWmXaXGN4WggDVKCN6lFryjLn6MetStlWMv6LakRHd4ow46ClFJrv6Ag3k
pg+bZzul0TQj9bdOwrrq5QC8OvtaesgeIxtZe/usJ16zDoPy0pZADlsKHI0fHRzfNMmCE7WN6ljf
GDUF8siWTA2Mj6VCnN53nKZeS0TijfM5GrqfPNN/bFEa01HGyZBNN1VhMoDNKZgRUIEim7SNlo1f
gjF40gIH/ka3Gnr3iEj/IW6nx95wKMxMHMOmLMqdl3ktTTBjaUOuW+SM5+UVmwXkJyeDdqdTvasq
NLVI8bJPWleVm47G+6qzwPm0ljZsuxxg1tR0zEuvCtBenpvbG18rme3jFdPBw2E7e0cgayE7xa+r
W95G6SnIIq2jPDUyiN5W3Bva4AkOYY63iZx6iRcRo1s3fVMVZY8OncE9IIzp2W9c5EPSAjI89IoD
27MOFbK319wy+xe3zcKVtKv+qSJTuQNTMO7sPK4PXdVTQVORmubC4KFlFOcuqCdrh5+PeqBHF3Rj
W6m3EkEZHwyLUoEVt0heO68vdqEOiYxxLE23wpUDF2ykWZG1Ee44MrXyOW6IAsmQJfFkDVHqUOAB
ImfscOuLMFy7va9vnTbQjy7CA+KBtEOwU/n7gjrYF9rMPzq7q49qKpplHmreMYoByeSCosck/PBT
k7X9aWjxYRdpg/YupRlPxRhdR4+YijikP4VsNgc9ow5PO/+Z0eLumfSpWU9Kabd0Jc2D7/gJPGoh
9nZZPVTWwOAYN26eERUUyylHLKgTb9xiQGSAQqXfjWZB07lFT1jSGlnkPXAurpyk17PzNcsM4b1u
O0tPUDULfKA3ZV9E5z4xQSHnZvJZ15yISLoxv+VC6Tx6pw4gOlTheqijnzrv7YKO2PBAZgQeOaCS
57gA/XULDUGO3WBJFaJGMBNQSU2dCKOuA71tbu8Yfe4vW6elOa3ThxsKQOIBkiy04FR+vcIERyMc
+wVJHq9+GfU7H47Hcpi88GAB99iWYR/vs7meHk7u8NMoJqqVOtskwUbgrMbZRVW4TAXBE4fTLq9w
SGl1h4ChjuAqhcFU7xAsd4fc8sfPxNRqqVneFyFkte7K2Nx7jtPgxxyAdolIumtpl18tCnYrRHnR
GoJRGiyka6NtH1OlMDNDO4wqPUCdDIfDCJARRn2Ic92CVY+itl2UkZHukti41ztL3rkCpJc2kQ2o
8Cyly3AQ4b+AwnogycAe7ltP9UghBkEfGpXCiTaSX35KtOghjpPnTuhyF1Xz9OqmvI97+WJ1acvO
iN0M+yBMOb94MgcjgmuhZ/exkTFdYwr1LyNDihdOoTKW+4BaLLckUwZl6Sz/oyIj1WpZtBejEHfB
JFaOZe7nGg5VwZ2fFjdJiO9kCi4TFgnp4dyma0beHJQ+UPN4+R+FWReBH2NcFsK8mQtD5WC9thRf
Kzf96lBqnZqY3jlR6TjXX1kB+OH69ZDifmu1qrxtIsR5eFOf4pk8ZqonE0vzopFVvcKTkax8g/q5
VRSPQQE/Ya4VufV5TFMIhNk2C4sHy83BdyJSSpIlwPc1ut/HuGlnOhgeMKQlfrSKEV+DR2i+qoDm
IEiGuys48z/fTGKv//u/+PX3vKBC7gfNu1/+9wOapTz9r/l7/u+fefsd/719zc8vcLze/6E338PP
/fffu3ppXt78gsOS2Oyufa3G+9e6TZrrz/df8/lP/v9+8R+v158C4PT1X398z1sOYH6aD/jpj39/
af/jX3+Iebzff/715//7i/MH+Ncfy7z6X//z+o8f7T8+tT9++b7Xl7qZf4T+T9fQlS2E7pjEg/zE
/vX6FUP+00aT5EidDogDPeePfwBza4J//WE6/7SFIU3H0IWrSyAkf/yjRqA1f8n8p6Hrpu4qi1KA
cm33j/9zfZc/ga9/PhLux79//Y+sTS85RpJ6/sFvSKeA7Lg0l6uTynRtw3o/A8KKhe1PmuZfBupi
C6ui5l16aloPeV0scIHv/Ly+MUj517WSDJgaChyulC2TGdHTNeGyjwZyJKs5xz1zmw0H/FbY3KK3
5rTGMsqnCkH1M/W3T/h6M/g/taJpb4IwWJnVQHZW2LvcxUuPvKnZgh3oCnPlFF180LuL5yqEnhjM
d4Th6U1gnv/yuP7m418HTf0/LO714+NBk5LTW7cV0Ta35y+M+aoIgMM2lX/RDQS6NExREvm0duzW
szcA+wBSrMWkSVgToTjUMFnybKhXIwLSZ7N1DmZkHAcDMESvYF9RTp6lDsMHQFrxFpo9X6VwFQVy
l39ZLtdxcH+5yoYabyNVAvw5R1ugUriJnIA4n0mWD1kZPlo5Ve3EH7WVJ7AguymMmW78OemBhvxs
euFYrXY4yY0FJabogyGP8i2Ld748Fo7hCu7h/D/zCv/rTQzCoS59o84vg3DHc2J16KmH/pvQsY8R
RPsnR2O0QVx5J0Biwy1jIo4uovwDxhkkXPiNVFv6NxZki/No5CESgU0X5fWJSMh/KCi+lH32KiEZ
L4N0+GknKaJ4XWGAjoZ069LSqSK3PGoYmPXmm2xq50b3dOuYIcy+J1ygIxKmAsuzzplm4XeoWvJE
e1TlVpfYO4SLw4WQyjr2+CvX7uQXO990fn6w1N4yha93ydXp2SvdlkBW3s8CwAlfj5QqkwsKA3FW
XvCi6i4nGavhiZgjaFojQxQOW22HcttENKryJ9fOm40ZJ9lmcP1134KHshU4oZ4hTsuoBfvk2JjH
hij6gNZtzCv/7ZthuA4WSluybynpvgOcIwHBmuzW2SVPMc3x5qx6zT41bdBt4E+E29TTuN9JsU7H
2jyGctG63kMaez9FIvJd6zz2heZ8HprkSKmdEYrEcLbdhxTHucd2536WJnXD39/j68TjNxdt6krq
TGZUyjZM/bpS//KiTJFyC6vJw4sys88acEAM5pFzV5vytSJVfUg1bZ1MmnOM15m414EpPjRF9WBW
SXbuTPfZ0lKSnflbHH5rbTHzcVd6AieKWxpLmVVPwZROL33D9KpRPSRFEW77UZ60ce7cWAFUM56t
2YJHmnKclwSd3lSrE7HNsISDBCU18vBa9d6iKqL0oQ4zEvf6pJf2eEcNd9sODm3vipoZyfqeyRET
DuC4+uA+Xbe1t/dJSBvMF/ZbB6+B8+6NRVFjIQFpHKqPOkoPMYiZqrGuXcTb/eirjRAdjzjr8z3E
qO7sF/ZnPM/W0Si5D79/aL/ubiYaK4kZSlhCWRx2b7ePZsilGwZgrqb5re2sZh9KBsbxwoeMTolR
hU329yrvvKNVpBQOuGLdlzepRZMFUCtURGohZ3Ase+VDJP391b0Dp/PaQvNU+EJcaUio3e/ngrXA
H+wpkgxQo96zzT3dXE3ODDZkAh8HHCVeqsLgeZg2ie+3/1Rm4JtEbSw9NT4Zod3ftAyv+VTY4rPh
Od6hsvHPWXR6Zaud6sICHdMtfN0jKmZW4S1/1fK6DUF8WtexNd5pSuupzW9Tzoi72G2+u7glFlMc
k/p6MR5sBXGmdfYqxO7/+w//N+tkDkwkm4DjuKZ8v7MnVi81ROiMYOkd66g7/kMGz5YEwMBvYXrJ
NtBbhLnoHTFYeHvljPB6Y+le/OiDqWDiGom8XbNcA7ZgFizXY9jvBpwEUdNLijXBRSreOr9M232R
3tDGRXYO34VW/rCrYH4yoAykE3O4KIEVgViPoHsLEN2IjA+dLdhOdVlT+mkWefPsZS5QqfauaMtw
C2OQ2pT+lBR2v7YdXITX/9CQK7aiSbE310a0HprwHoBquFJdN52E1kFiCckCOhxf63zuOLd5WG/j
wnzAniHOUGMg0drjgQolcgkUnOQQmMp1Bb6RcGPQxUoNRYtwgFii0VeGhSmfMv319cvs+IUh4uEq
rMRNUufiHPjpyizb2S8AsdBvGdFBeVWJ/KXtGngWWozwfhh5SSAFk1x+ce3R33Th4G+nirYsc3/t
O0oQTxk5MDiFW0x56Y9MJreaH69V4NWXNs9OMUHonY+8dRh1cY4aUTxHEnle4XrHiTmu5NWTf6JI
eO93pKgWT27tGVQTUtnyZKK5I98V4WEq5U9LrzhSvcZfucGPMOutD4Zw/N065cQHCsc4Xh6f/m4/
S+c9Ug6sU+B71lFQQ0ilLWmNGT8cHfuLEY+Ib8U47t2oFOfrHuK0dbXvbO2DDUO8HQZx3TAY20K4
hgwafa41B3N/OYOYIzSZtCjDC9YPIKzZaK9bBLbLoscK7Khud70EevL5/tWAILlt0cIsKwpr7jz3
NdHdVVU3Gw9XLgEeeowP3ulfIn7TwSgHFtOem6681m+vj4aqmfX4nS9lAxiWMV9+WhvPTG3A8FGU
1ZOYIOwNoFhTDvCdOdFaCRSmN4xBbFU29HXH/BY0aAGCvBCIVwKahJG++eAy5fw+v33fXV23XcO0
TcOBfTh/jr/cx7GD20ztJrkEtnZyyzQ/IXbMT0qMl1q3T9fXrbRyLlYiVwuAZWKuKZeGnD0t7qhu
4gTvxoA9Dlw/PqiWs/bP425e0GqORTRvotXfJdZCz52zNdZio5LW+KymXt6YQ+PdWZx9sauvcpwM
a8rV4AVHusFuFj6lbuocVQ3YIzNfRc0wE92sAOTTwYN12sh14U3+TWIbD4Pp5Mh0nGGFFbl40Ls4
XdC6h+GOOQxRTkjxNKykszcVXQSRNP6eFz4J22Jvt81TU+rMWZTeTaVRRccKZC3zMnoUeYqSm2bj
qsuq4qaiE0760O+BfgvKP0m3swu4WU1ReEfH1l/NrAy2VTTkG5lP1rEK7OomKPuzlqPaocWZ3+cg
D4jzIwKUotkPGL4QXA8mYAag3xpx9aX1LWebaCOkG7boVR4WhyFpdllxga8xHBw77eH2ZyfKXFCH
ojym8VAiowRqfZZpfKyahlZJ0FHV4a9gnogSNJ4Imcj35E1hXbow0zahquu9sMavSR2ipoDhx1qE
YlilcbGF7wmZfAjMg1MBPtaRJ0UtLPGkvKvmGH7ozWfdaM9anPgP4/R50ufhyLF7bDzYG4Qay8Hr
GH6nW7TBnP4mbz2E0S7QGIr1a6qBI0kCXArb8YtzHHgHJ/TtH0Z47zfTR4nddSz1+zXuzDmBY5M2
Ac16u8b9PpeJlAzP9gMN0KYZy6NujN6ik6cBlvQBQYVFqVkeG+Eb4EgpPRW5i7RG2v4mzDHX4H02
thDCsiDVPrkTfBLkwtuQIHsl5lpXD8f3gzfT+vXFFNCBLctgGrVrWO9yZrtJyol6XMm0xbZZ+WVx
Km3bPY4CrkcoSJGtlnkBWJK6fTlx2BX68XpKAXx0wV0/GlZjPmKBefz9dZm/JFhSWqZpO8SQrkGk
8G7DCGImWKVOG93pYPWEdOqF4dFYsGvtoFIjPldue9FimJLz+9TFFeoSA1rMHKsF838Yd7IDEvg5
YR/Z6Do24MzAv1vpPp36+Q/kmNAQcwfBZspcQM4eqq52ls6BAy9qX4KGIkTEt1ahfKnu7U5ikIPf
s/AS4IWpim/LBBaVQUP2bKMCWlVQhhfgY62PCgbzunm7rgjtDccUlsuBSAP27bpKjVRDJgRIyy86
CbIGp3JRTUz0q/U93u0QcyzhCIE01h2x7zX/KbQ1eqSiazdKU99//2Suy/jd5cyJBjUmg6IVZ87b
y2mUQOevWf0tw2DIayH6AlOtqA0kaPTw7S9tpgRAW+Eedx55V+aTAWkpfXI2s3DbzMfn7y/JmCOC
d5dE2UJKsg41F9nmU/wvp4tXDo6vsSWjhxnvCyRfZ+DFBxxVSRdsNbDLW6fGYOZAgDWrTp1cKIPP
0ZwZMtYF31lJ6WpyYaxbUD56OIE1OBUw2w1KpqRQcgnseFg02qTvRJB++IB/yc5Nin/MCqEWpPN8
jXdrPSVJKygL6bfXc0w69H9BoUPxT3ZW7aVYfctwiUEnuSnigdjYWRt6U6+9sHv44Eb+uhuYQG1I
4bgIRxjvU0lhtb4DwlfexpUdnSwJScdns+upDkZ0cmKFF0LHPmT4ML/B2cqgSzd0STBi2Bxkqexv
4xZlV9Sf/XHqdlqUc/MGJ94Hab4OiwDeH5omTQton0BH2plhJC9JYH70zvwat7E0CTaEadv6HBq9
XRGlXrtBXxryVoF72LqhC82qiX9MjDpZh+6Qbijw78Yxrz6Z5gMeiOrse+leWUySmEZERdlMRabX
ZFGn98TecIL+g3TM+KUOaJrzbTaVkFwoZeO3l6jbDFIfRShvuQo2D59BW43b7LrSOmfxPBLV+6YE
1pZrqjrBakzzWRs3JoAdp+eqkuPdMCBmhEuwruo+XXdW5oJ3zItT4FOvTUtnfX3ZZIgcB/eeR+Rs
IBLv6w8+yt+8fm8+ybtkrnXKtANJJW9T2BF+EB6EG31QcDP/9m6Rv1PcFRSy3q9MNrOoQrto3Bpu
n1zywMez3AvqpBGdKkBs1QZbbEoDr/zWZ/6X2IlwN/O7robCyoAmuPSDKF0gRKZqpfX1DifkOUQZ
tmRIjrsRabGNfEziqdksOk42pEtWvi9U8TK/uChC9HMpo/Qoo6raUIfcDb77pTFNcOu5diqVh/gm
xQydauYHL6X4u9vLu6hT5aESRjPz7UKpIxPBhx2Zt9Iwm8dIdz+JkIi+q9Bvd0zbWeg6A2crBQSs
9qtvfsGYjMaGM5/P/ipDQU6eoJp+kMObf7NXwC9wyd351zHel+c0qxlgUQCyy5RzoulqPoLu89E6
G9axcO7GwjaODGKCNI5N+FLGWIBpXyCOycyt1ApzUbRSO/it1O9Nvm0O4c14+pbYbXTxahwdceEA
dyHwWTsdo2Hm47gPOVV05uwc0QD0f9Z5I9Wj2qnMdOfMFQvTxs+QK999ihzqfU16+f0eOTeN3h82
tH+kMF1BePJLuW1iKnNvGTWkpmRgyhCchE2u96drIGJ2KPrbVGyZuoQDUQbORvmBPs8NcMHiIJjV
chc5O2zqAI0gfej61kWgsNRDY0RmEaxbQxhHIZnNYoRetmuhy9YG+NPreRqVACP9nu5jVny/3rGo
Mo4psLyzXUZ3KGaKjQygLv3+Ixt/86hpJzmSjpLtunz2tysQ4AajFWI+clo8Rdjklq6rt7tRAZkk
6SLs0oDtdV6OMiofvoat833S9PZEjwhCdGBS11Hfke7slZsHRz/pHxMSpHU34ULX59pkR3hWUQ5B
j12+hMLftEXhHH//Icy3UyTnVN60pSWJnywidHGtXP4lSEgKd5JaKYzba3eAsJGud6ml8BN7n0lq
aKyvNRpRKXRTXlTtK/3+mthb95qMxwuDUqCNV8z4VSGAiqxOGVXR5TWiO3HftS0KorZGox2H0Ykt
8cVGI0GxcB6yaDQ7TKVY6zpK+0kQ4RWmUfb7z/d324TtmBbiAlvRa7fnh/iXz0cLevDxg4tb3/4S
FLNxwQBiOloM6J5AFV2j4jkQOept/3nK4qcqat27tjYoSKbtXVB+HNj8EsRzy69NUVMaijv/budi
rotplBlQM0AOW/Rb/dFOmG6ipTDdOgeEoa1WIfPP/nx5LBxYepN8HSde46HraniOTEfwus9jM5tQ
Wiu4Sea6qYab+oPV8TdFJ26bycXq0iSWfN/Q6WyEnpHbc6nXohP6k4sRA8waZJ0cWy924VfhrE9S
FxIv0yNi3Q/PSTD7fe2PrmW+Le/CWVs5cs5MybV+KdRi9WyxKWFQUbZGoWsA4KoDFxV4q73UvVGD
9DfXx+nLeNrFRhWtgtAGCltPWDSn2t1VMUO1hinztlGuFgDcYRy3evLRhf66L9C0RgUh58a3K95X
x1RbtQp9xnRrIktZMHcp3pbQgLYVVRFs+iEGwMB2OX3mBCtEC9/oqThfK+ICUPYiJKVc+lNobI2e
ARO/fyGcX0MGrk5St6P5RLmb3vqbF0L1WEVVJvVbDOntOu1LjUk9s1i8Q4+LsdRccahCVXFbe+mV
+feGBvUSl4G/Tp1UHZLaOw6+4W2atik2uZm5a7K+TW9m1rrrcdhaoDE3EdSkJSBjU6Omeq2uIokO
c8BiujnclqYGca4CgmnWPfofq7M3+QjqNq+d4vn6fwBSCUugNu3NqKzWflwxNT7+HtDN3ARplh9p
1+xUKuyNjKsbYWfU7K7JXmBctD7XVhr/LCIftklf0fWXcXtTshtuGgumg/eA2sVrRbfTJ2xgGhmQ
L6iMX7c6/KfxJQyiO7frKZYVafHsgBs8MUrqgWHz5rID+buu5jmDQsb0Vv0EsxeTK3daCf5RCyem
tMBzHXPxgsBMrUrD3EKFtDfXRwyyPUXia8i1AOAShQpZmlX5Hzxm488i7Nv3ZW5qsO8JXhjTft9R
TzLETn7b/3tnn4ohOJf67tpZsMqvtQViulVFsVeZzfnZAKKC4kkvLi6+OEO6tqOkuB9KG6yor86+
aX2RHof6tc57rRwA6GVcDN70FRyhmsHQ+NfGrMgWQ4/uqBxRjo+HkOlHnxg6gX+nCG6hlbwapirX
xJ8t4y5LtYwdUKB9K/J9XYBJAXR8NMg+c+OmIJa5gCq5bStJj85L0/1oDN3Rx1fhx+UZuEV3p4UA
Enqm1wiwAygGGAMAREFsPS3FquzWJGmxD5MQNupNjK1gz5yBaHGtkSYKYCZAIQ0qU65m0mrDcoij
01AVa6ZfeSu9K0aCtvIbJkGswzWDkyqV/MDaQNXJx/08ZYmx7WM4lhGOsCUyJkb7UaAz9LH/LgPf
589b+iYMS4yI7jfLzS7MN4SKZgwr6nUz9Ng+Z9QAKksPbzhywB+kPu4E0+BF8q0YjKTjwxTOLnAc
6nXumAhr53WepB0vGEMGK2v8WfTatHNk+B0wdH8zWM6r5mib0cuyx6TRD43NT66jMScVpc/N/AIm
tlg24zKY9wfZHUjE0N/YSuNVNZIfjVdaF1n6n5XeOQuTzuHlWrswXLDpre52F4P2x6IP9AecoY0z
4MP02qeeCTGYHdpXxyUkzeREM338nk4R+MNe/miVC7kKfQYzWqt8j+ifgXXSY5RqqBXrqAYWOukV
8x71aV8M9T6QEyUmuCbo5qwjgxkEY7goqHBGQfZLqe7y6Wm/oNVrp6q4WOkqK4fmEXJ6yJwXtlaQ
SuJ8NXSN6Xc4ZWArUdvKrOOJ0Z+/vut6Ek7b2sUTb8Hf6qUDMdjmwSSCZGEuyVA5rvnBGGs0rPn4
R6NzmRg4JLPhxcbpc8z8YiAMZf9shnBL5/BurGBTdEnF+Bm4HMh2YdL61BjXZbfB/6p2qlXcV993
tjI+AQ5yRFHftTTy9SSjpiL0m2sfFOqAu2wSCFROj5Q6iHSmwArrCI0wLzQGJ7MKg9Q7GDP3s2go
4LQ6cCvcBU+lNU3LQHr53mT0D+7Timm3fbWeKESdFb78hT20TEHGSSs8jFQUASTNQ0ZaoeDtl3MY
ak4eGtKkw1HQiOEzKmZgeWgkUNU1cfANkbt1PzR1sNfyBMRrDW6jlRbta0YrUo5adjrHcT67bYJ4
7kUKUEkLnDkKFw69TVen7a+Y6VxxjiDfbKxjmOh7Vika9zKaNpqk4i0s/XMGzoqeodOtr6uwkCMg
Pj34biDPxVMRU390QVlSEdLvEczfm8FwNikQbSdbMDlsDisRmDICzQGHRYd1PBd9ckKkIzBg3fJX
dQ+GkD+GGgl+jyS+dFWxdvcYFGuMEazx+WMFNQaOxqcOOpQDxfOzBSkaHo+DNWSWC7hh5B/iZgdJ
ErzVYDN/BSx7PxXmhlcKaIcGWpfwTPLXLezJHFft5B4zGpA7f0JuPi+1SEhvm9f6MWRQAMPJpaSD
S93UFKXa++nXvP3i0i+bpcK7a5Zj6Eymjptgn88L30rgcNMFYGkrAW/aSbqfDiakRtjhqcyjQx2V
9PVn/cE1mLs2l9K0gs9XiIE4zngK2JocrX0KeO81yVhO16VHYhn5KmHfo1TQeptIxlu9Ydft8bhc
N7trioftY1vokGm1Oj1XEOv7Sj3GZVncDL2NAWKA9h34YYcW6C6GUQYLhLXC3J+5Knp9FaepOKdm
iHNHmequ1KW8q9vs8/VrdOZneFGX0k0O9JXNtC4AhtNN1PrHodC/DVbBpME8/PS/CTuP5biRrts+
ESJgMmGm5Q2rimSJoqQJgiIleCDhzdPfBfAO/k/d0ZoouiUFVQWTmeecvdfuPK5BniTVPc/CdN31
lrhZMQPn5ZOCd7QAF1OoTdh0fcwil2Ux1XG3d02anZa/5SfIV+exieMTgwzwmdtmqlei9uQTpN+P
Ei/GLYmLX6hbdvQoJxBHkb7uEE8/T6HcLrcg1YOfmY1JQHmZunrMQLHa0LRcepkU7dXWhUIH7+5S
ufrIo2McTJ6kXZbYv1QpUeQXMOIk0Tb63EpfVqwwNC5BkeDFaptd7opsu3xeL5zUvmE2vK4y4+vy
uPZF/agYdhpFU36TeGgvUe3QW5xMNtJxfNExfqLMbS+m5EO4aOPvrfTtU8foweUQ/4rp8msWj+o8
dcD3daFhvRtManRTk0e6tgzz9MfCgW8RaoZxdktQ6kNJ7hX30hxPghVpmvTxEDfDe1G09B/ibNqF
UfaT3idv/1xNCPh5sBCFv1sexSl5M0q3eshDAbG9eUboMp4q4a+iLolOTlBX6xFVygqpYr6vWyjT
vKlofSHLkqVNWIGTaHe0yAHE0hopRAZFRNTuE6DyM8cKiKmVYPMcUF3KjoRTsKmvJNbxvIRcykcM
xBcQFr/rTBpz5hqY7r4DuzFmA7aaIr8N2lcxp3vOpRYvd7HOZV09OfwIlg0HW2LwlKShfR4LIS6+
z5kq6+P0ZEYV17XDWS1kubMLApsGTSPzm9HtVuFj2LY1uub5R8eFDHdVryU71Y3JthmH1xxDyXNS
ZUcD0l1Cv/SY5eVzikX5EJU8lmi7M3YPuuLVT7+qvIvInQcgLzm8e7TwGSl0nTtviHodH83fPFN4
wgNCTuexZldhu2rwjtaJi32AcvdQKEnC84TOWubwy2a5hxMX7S4o7paXAaqm18aOdgRlEzBsUuTg
IfiwQZGsFLr9xyiu+vdmdPYVXJuHzOqfpiLD6GYjTEkLXqfW8Dea7h4EOG1viM5hhicnSKIKG0H+
iAKKIGfCKD4XJ7N9ylWVPAyFvV8qckTEbbye4AE/kdj3tmzzeqmuozeIq9u8sxYgSkJV+LS811Q/
x8DW/c3Ssl9ePRv12SOu6wDYfzd4IK9Tek2fyxCb3vx/Lb+tUMBfYMxAuIaYvjV00ju0HGl51Q+/
lkJjefWAM0FwqFW1BZoTHUzdwijf/7BDqh13+UXG1sogJTo3MqJA9OiwrJZh1DlHEx+HV1JkWSUR
oyo5JnqXXtygXgEqdlG9FOOp58jNXo3aWJSYo9BWHCY3Ma5jaXykHpGOWk+eEOL4U9TaI48SMOXC
qiAxeI3EkBdtOvU2auyublgQG080iZ8jVm29fLdsXGUngj0YUXQRFpBhfE+bMuVUSAWIYHnVdUyM
FjGn3jSnyMBwMegDSWmEIpxHYe3baJ4gza9zGs8qaIahA5/rqHUBtiF6YK4Sh+VaGaJnC+lUeSZp
oTw0InvB4DXiggjU3oalgq8kyM4ZhsRNR9Qke46RPOT0jgKjHy5R8F1aM/NxhI/P8iRWumy/c558
F3O6Algs3tjIP4x+hiBAu/l1+CVx6w6rkDE8JgqXb5QV+E+UdgnSk8qq9mAmwa9JDupYi4zgoNkX
lNi8FMoNSSwgdYKsw3FEGNnmp+WBmkJWoXTqZjc1GTvjeGj63gAprM6IHssNXdoDOcXdM54i7lRP
wlVZNM+eewA+ISqVvEax0cERVdgkRI/cUqhnlD3EJAk/2oH14qwyJT9L7XUysg70fc7aTzxTGWmk
BuYu3BktJ+AwIHelF0+6ZUeMZTuuIjjsz6eY/r+GU9fZTbPkkbOIucW2RFU/77R60DYs2RTzlmt8
SOg8h6AtxUqZA2nvEyAqK3/qmnvZ6cRtZ/0v0PjRPizx5BeS3R3r0geYy2OIfu2o9239WboxJQSr
CCYFISlExGDEg2beOVEl+HM8+8DJvN0vfXos5tW2NoDt1qDEOgYoW5W3/p4jB4ZSPYMiU/QQ3Ro5
nKWX7NOmL2ZCibON4DY+T05brCcBAzFr1TCro8N9UmFlVpbp3WLXe1nmQgYhsxs3zvrT0nsAlYNB
qRKPetqvYwvKagZ8Dmc0Ah9WjPsE7zVrIg7gElduUdsP/WWpOKboOWrjHjBUEPPpzH0QJJhB4/GX
Noa/0jHzjsmQUUsYID0Dl8Gv5hf7juha8tEIQJ+b827sVatuJvvRxCg3RdadguRc12ijuMrfg9i8
x4F4ZSDfXVsx/HKE8yVidnhqOMbs6ty7Co+ox9jS9bMPmLMcMndPMwyduyVgsEgSmEprfFRuNCc+
h9E1KpJm5fu/dPw+KAFJAcpl8dWQ3yoPDI60D1jvNCKXzWfHD7od9jn1okUvYbfP3Sx6DS0ic3s/
T+8N4zXQtuXzcmqsGZ2tegH1dT4OBAmgZ8QFBDfM31LOMsAkgXBZFslnxR5a8aMkh/2qh0+R15EO
SiNxq0QyBwFP424kzXHTpOFPz3XjfZ4gkq96j2luYMDeDEu1K1UfbuGc98fl2SGA1V7Dx5JraKVi
Fwrg751fBvtSt96JP+t2gcwwoQfJ05QW1jEqeBOa3PzGubXlGMFge3CdDzmGWzsdpueJWZcjjOIx
4vmocMZTk8/CbZm8RUMPyEFLkuPSfMCN2kCRTnjlC54EfMNQa0SeP4BMTa9ctHWou1dNDckTI6jQ
1fRHFvQA94e247xlUdDVYouom1NDCJoa5Rp9rrApwfZyzZpIAf7K1E9TVt6tkP5HIhAmLZVvn+l3
AgDqvSxFcKU0t1agzWlMq1MzDM4uzY36kBEiAJ8ouisteJNSjteWumqVkP/IBaBLvNzAtpc/DA6u
T8FzP7r+TtMadMj0DK7LLQxquSZ+cnxwukem/T7yXZBeRpt871xZ46uLgSEKwaiijcyt6cyNOOVw
fxBEUmYWJL4U6ExzpoEEHt6i5Fpq7kcau8ndbPPvUvf8tRibGhaguJChZFxhPL9hkCG/1Sh+hBIV
nh0Q6TImX1zyfFdGuZV21FAL6CudCwizwT5/7p8gkwk3DzdhNRr3GObqqkk9crFqk0aJ8bUQ9c8i
mYInk1YGXgz/2mXwsYXsWYtSiDIBcW9vBB6f6gzQwJB0CuZVsrU73f7Zi54zksnO4TfdC/1v7lfX
T08u6tKxARvpyTC6ECXvHMs0pdMclOORr30PzAbCT+83dxhD+XrXhzAly3T2Q3fybE/1B/xFpzbt
D+mkbzb7hRBJ+kPXv9WA1xSG+Y9mst8q33OfCkSbruOXhNVp0Y7gxWQ7qbCj8ZV+o/XpHQsMJ6wo
KaFBKjmw1re7lljZbWTuyDRJzn2WZrsmxh6XaZm1TQyRgvbK+rM1is/Xqa7hugww2Wa9Onl+hFEh
z89OIJEBpQxPKpHhB1Z3axX6O+I2k2OD2OQWY9DB5d9jH5QlVQ31zRddzz+mWB4mVsSHxsv2ecYV
hRkAGKwcZuphVNHpaH6NUcD38ked7lTzVs7tqMatUdB15YMf4TAo+wZlR+g5p6Six9QN6XUyrd/+
OKgDokFsqKkHsDUNbg5hDduobdMHFIUzMtsmQrgdhw8dcDFpubCOuso7ANLZ+xzkoap7jE+ghDf5
7ylVj2MsX2Y5OaDpBNdu468nXA8lqXiaTYR9aWo/uTDsErQ0oMFxWh5/OpnFn5obLSgOI+jzrR35
8Pj9jro5jxEpArvrxXODvgG7Iy7HtP/WFqm1Z1jc40tqvucEWK18J9MvbE/T2hx3sohgumUGSNKk
oVMZT1s2YWKaCMAgE5biORviy2hUz6IOYGOWwGrKIj1V0vyKo3IdCd/e+Fl/g8uEXLGKXkoze6ky
Qf+hBYBm+ahgaUa1FtVKSrOPrDYCgzhF2GO+aiEU7azKPdWuIHmkUKgmgAzSTybviCndZKl1G6a0
DhOvphkoXkeZkshlpPgtmWtLJFgk2iP+HFPqJqGFZLuZLnGMP2pyRNjIVceFJVkotH57BbNCe6PP
EHzhe7uuA4CoePn2+Th9yQcPGoT2q4Lts4bsBp83yEiDMvx1xwa20SYGTxVi/mOmM/XnSfM6eR/o
FsPyM4EbaBHPLqLMjG5rFIzGqQPOl5re3s0g5KN70FHCUbqONb7sWDeoMlwoR6N+9bAQD5b9S/Rd
tx1B0A8WRA6C6uINtuedHbJnKRNbfsShLHaN0zxNTym6ZqEbhQ0JMSoMX/FlHfSKuYnG0uO1MzDN
LPKN7vRHX5MeTdvhdxlOsNc7jP8aDnI1js4Z+fg9UaSmKgc4Reow/tO17OIXdKTwyWT7Tg5AH7Nb
4B6rMMT44+DcTgCfoujto2AiZdcTWxJPPMt3N27RfwFk9ZsuIS2r+puNVnqdJnCYKPOO9WAygIUW
vk6z+FyUPgI0+GAbfBsw0dxiN3XjFxklb5MzeKvM4x63WncLONhTre5yHp21p5FpXXoDUlodbqJM
7nUtfidO9RYGxj3o6nXYQBIO9ehbDIaEZIZHk7+5KtzA3EaW8aXDJLaq7VwC7Ql3Xi+/2Y2stgDC
yKhQlXtwQ9AZYCn54IIr+Bw4ocOWkz+WfkQ4lQT7kOiwnUzN34zfOEl0O2U46Z4Atdkxcg8mgmLH
cPwGSJidO+dUZk2OtjUbYxXC50oSZL8gNSIpXopBz2nzxBGTovpXGtewoLsYx3nz2+66/DA43UXz
sLz3cXEa7OJFz2xo7xlfyiH+FWZDsmtG48nNkhtwU3UcCICtgct4Cef5wcRv6Yrk6MOI4hkuxy1Y
/b0v+IAGDeJTodnvRhh3Jx6FN9GWF2hPqSIWzmFQtCe+Yg+oTV9DsDzpjbkjypHsuLbe8P6bG5yY
7X6NUVLfxN5wJP4r3Qam3UDAmFEZtqwA0wbOGZ7sUalrk5ig/dkdD4yXV/TYdraG+V+Bf4CXK9xV
JsPvA68W7Db7rJGEQbptmx9i7058EKVPDUymrJwNbjrOCvVRM6MbjH+S5f1+3Th9hGZd3uwA7Uma
j2cbPezokQcX/yxD891LwZ1r2AHq2n4PjPBXzrTG1ujKz0k4ZVrgYpApzFQ7kESZROlTWrqn0ei+
Jxbi1p7wQoRnpI4URc/8VhESLFrv3MriFNOhgCJHWLnd+I9m1PSPGjOXgs4e2GPz0NTtcAWLcIm1
JNzDdGPBUjzFXIt+12VkePqlAXVeWNgAgtRg87Y+wqEDaekRsDWo+IE6qz7VpnaXfaN/gcWf0wkx
zcvUEQNkle5BExE6sjEFrJv3PwetyK6G/r30ST7TyuRSjzuDyc/JMbp052eq3Hj0sw4pV/msqPwT
x79PhZ4ex5bIkVrK8NCLCuPwEmfBcMHpigLhDFzKOJPOY+iSb6sGnUZ39Z0UCcIaeJ3T2YSs4+Nz
3aflF+KIg00L32XnOTmhnPMfGLn4ZU+6PC2/Vfk5quZuImnMVPJh+cWhZn9oFGQr1/WdXe+V5SkV
3o+YPLoH2rEgGGiKbOyByV4uRE/DqNGo4siDJEyaad84xrS8SepVlclgjnT23ilwns6tgmjyaXBT
JzPZ6H6Gou2+MG3z+uQ5ALZ3XvSxiTECD9A8NOnjHXXlcbbfrrrAdlc548Bey34HUEnPYcCa5o2P
cmrMF7cY3qoKTZoCRGENFGQjQJmLZt4NA64ghpZ0vXT+F0F+rTfeAfx1qdGYBb+SUkdFrxWHauBB
Zmm5hzySal0myJLcuvlpROXWqAq1dyuVo+Z0hotgN6fHbNA+hajExJMMnO6rO+KUFNO26MfqCaH4
579Aq/HuKSSertRQHcK8X8max7hOxh04P1TvLk7KhpOt2dc3s6p/trLqTl1GqGNjYq2U1pXI3yOh
wYRyy+LLov0C3HJAf82Uef4WA9B2x9Wqrd7BD0t8Vo/Qd78sMin0YdaFpFYEwPQozp6J7byCx6V1
Gl398eRDz8W1NZ7JAZlWS8c5b8Pi4qL5/NShMUppQqnuI8bOFT8p+uz3BRFCpTEZfuRMrDYerZ9T
njYhQ72iXAUkerOTut2D7fFjE9q665oKdZOM03CQmmmsXK0mlWYqjvxHui8NS9tRcDGWZ0DWTs5Z
tgyraPq1mIWaIl0j3MSKKqzy1EMYB/c4HXVmdtbctLVBIJZ59YqZhn6AkTy2TgsutERHZrsNz80y
+mvI9Ahaw36QrnftPRSDUV5V1KYF53S7TTYoa8iM6nS5LnkmUOdiiQS08sSpOt0t0xrlJt9q5H8r
S1ryrhUae3h9FmRXrTDG6Kc85wRvK1fu25E5eR9iY8/GXQ+f5UbT6GQ3AfyfDopLNJ9kcu+z5wkh
ttvA5SZFg9Sva0VgxAqHpb/rW7W2DEj2WJGZx9j9PXM7Tlx1R0zHODcq55EF5BvXrM9+rLqzY12I
Z95ZhlOSjAN3lTI43KHkKC6hU37B+0Hjtg3vxpDvtN4RD8RX3riiHm+wl62NEPDQYCW/RNhUuyaA
5bJcvMCBTDm1mdwPoQiePq9emLi3PKsf9YlSTEWx9SKH5NDP/WO8bNdwpzF7YKORJTAcR31n9h6e
NXJmetmS1ZvQzWhET6iwqMXBbxAACGvaOXk2bCPfpn5OPzu6qkQEpfsvZdp/7bXWY5ZHPTw/O3lV
3Cw1/Bo7fQDFhS499n8sq8005S4YwhINEFziEoYfjQXnXGDww8Ptd3Rq62znDfUDs/kMFjp52k3Q
PEkVIIdtwps7pATL4KlLhk0+ehAQs+mHW4wvMRk4K3IThpMaET8trQKT8/hTY/hbzr7zghdMmCMK
WlnXUVDQ8urRBI+KPl63KTn2aHBQaepws2eMQUesZFBrm1R/GGnnwNNmFDaSdX824vR1mMEBiwGo
5hKtqpR8MVfPmEfOotyITJAZNLtZ3lUCCOWZVJdd6CNWKUlV64E/HkNqcEIe2dDQ6d3DBnV63icX
1LDB2godbqy0URDAEyRdEMZB3TguL/Nk7ZeOPK0EMO4Dcqp5KFWWYHRlWO8W7V7P2YAkz9zYLI8J
zR5349N42YP/N5m/DfE+0of3WAOon1nfbAPWUEl47klz1MmkzQsViKCqeRJKNgfDBx/zHoBdg8xR
vjxFNoBWEn5SY3qzUgUCBtmNZ5f23nTGar986zirUcPOrzipLP3BCfwfGmmsywPSGlDvEwCiDxSO
hEJ4g/rupKg/gsnbtxxZ7qNEmTm2zxbV5iGJ+xw6deVsIQH8bLiKZ2VO3LZBr20a1F33xaA2W5R3
TkQKQatXtyIng2iZgfCc2oi7LOp/EJEozWaJEPDmXtqPTld9LA0tMWXjmtTvYRXgV1uZCgab7urt
Ws5ajBLzwxH2rkW19ejQx1r7xJHvzCZgLjB/xzG25jbqF/D7EvQ3BnPo5uiFp7LaLTZlmIHZTmZZ
sONSMtTm8UAnE9Qoh4cB6Bj8MHxiUARprG2EwbDXoBdNt5AgQq3rmaT64VkS38HQGM6XyugWSX3D
kupy4ANMXwPItB99Fz2WF/TmFy1TD2ThHZePHkS0h4suHPeABYptl0XoBCqMcKaMsAOXL+xfxl0G
TMxD8lAkjVKOUKAtO63fqlnkEkwgNTrTOMSm5680uIWzuAY5wrtN1s+tobG6DHUIifyh0V7Y5DbU
cV47+KwGIMVyzDnmRe51+Wc9N36dSpMDMm1jdFo56QJKeyCITayxXuBQRxi2o6lN6j1j8WNOoxGX
zqrN1T0J3JRJLVYp4ZXNi18nt5qu0dmr3fjgaMUj/LDhEZ/bIyHwCVyq11ZNvw2rpr+R2f17lw/v
DRGND4yIyFLjW0wVnGo3Kd8HOyHSizHEI3A5+SAVI1qDtDLDx4KFRcSzo7ewRPehKTh9tBeYcyTY
Ij8nXCpm/QouaL1WlqpsxNWxvy6ddjyVvWvfohoA4/KwdKbQn2peDzAp5RdyplDeGdc0P9MmI4gk
16Ndhbm5YSX2HcJMUrZN3/PL1YQLfV/J1iZvFhAXbgv3YGuALVuz4/azK+5bxMLv3CMqM3fyD2mg
Y00sf9hA7pl613ugIAfiqiLyccjNpBC7mr4DTS1suz182J3j2+m+SHt3h2Jy2iEzn8NAmHyWpvGO
r63e8HODY8rcjyz7GiQXwVLI2n/HgZc96hX9V2najLEiUseU+bN3U7iENcKSvPT1BzvBNv8pZSkI
IkKoRvYPKa6ITAh4PExer1+N+ReraexV+EyMQHd1k5AcGTaMIMA42c4K+8Ev1fdxmkPaqsn9MlHZ
GnjxXhliWNt2QBxi8MpukSOV97AaqrXrUfbVvL1x+I3M8nZTAyP8XJ+HskrXI/zujaNxgZqsRtxT
jnugQupQlHJvqZa4W464R0wGW2TExRHZyGFo+LcydDuLLiKu37O+LQ5ly5QkZWRxdNJTiWbsANBd
bga3NraOhU4mKBqs4oUi+oCNZZMRkrhyQyH3JnkGAKapUxUuSn/gLIoS8Oya3d0IgWFYpC2vdeXS
+pyAQWiiumpd/XXZiky/SwECpjYxG+Mhnwb3kqit4w3MS/SvkVCMOfz62CtM8cF8pjUaeSliA5Rh
18XrsIBI2BbmW25zvIURUJzaapx52GdRpOJzjUMYxpDTij6I9XCf7LwFkB5q9dX23TfZ57cOty5D
3Oh1DK3hERXqebTEOS78R74oOUMz1bKtjSvNRUHiAVD6ZeWl2N3GlOHKYVbc8P1n+CRHJWkfcw2d
Q5I15qdtsuYZvHqlwk1c1tBRAxoiAciYtjBotsoCY1+eHBn3IZvSnBce1mTPQDIgMVTNJzmOkPjU
mBJn4IV1AIYcRq17QxbF0WytTWHH14ww9b3d0CDpEoNEXGm+T6WP3J9gh8xRzDHKr8sMNrREuFaO
iHdeBn8lzmvtOERshSWizZPNcXdN15S6cpFXQNc6lwgWyiG8i1ASCz3toY161LDTyTW8V0vv9POy
gXU5PPiqqI726H7+U8th2iviB0RD5V7N8UXVrFKe7ywze5Q1WnMwppYhiXnMfVucMfWj8Anbq/Nj
KeAKtdHSTOwZ25E9Pi959BMAtI3TOtAmH05FRdnMKi8682tXwPrBJUIx5kfwLZwRnh6IftCfxVyc
PJUzG8UOtB+G53dIovLuRZJyvypb4R/KnpSPWOn2us14WSJpZ7QqqQayIh7It3M/tcE+FvH94GCg
JyS0JVPKsQhwFw4eOLy8hZbu7CytNsCKGt5IKtJU1u3aNgrvxt3bjHgEz8vQPHa16Ih3eZpVUhqx
I91rPVdfyyG5dCb9YMmLhVEFsVZjIuQgWaj1RIxlkY4chy7PcaJtKssa7LM6FlZpweXqnqvSzI9x
26Nn6Zg3kodb9F+xRduH2g3HLYEdqDSa5qFvqeTSspng8/nZri/T4MIjJBr6sRiIART7RyZk/cM0
IFXqXBYnFugaVj61ifQ2tROuU82LT8oz8atyqhQGkdPKRyjd60A/p0jETwSQgdANmj23dw9F7CQj
4t7DOP6AaD6satEMNyQqQcJIqLDD90C56aagbIb7HaJIschKK2uavKqCXW8+kH0wXwb/u28YdEaG
EXtTl7/Z4fAxmV3GztqfCL7kFfPp0cv66js6QZZ6We9Hgt5tZ0oeajvZBJ6THbKJJ5sAjIPgVVu2
dytAZk19Rr+6RDpYamRaMZNF6YGQVMdUj7nqSmMTVYR4zLPCfV7Omh7cy9ZmhivkLLEJ1dcgDZ3z
QhexXeIJB+PZh320trpeonwLDU4ZeFHBGuSHyGS+gjrlYVFA+INGgPt8MjMQkx283q+wjsuRTxXb
nIpReFqFwUDOopeTgEGw2/bOnoNEGfYUjYlUHNL4GBPybQ3+j9xqQaKYlCumAsJpAR6eiKgOCt6b
CRanbabxrjIVUOnKo9thgP8owv2AXg0T9A8Sxv3Nf3sH/sXxhF3FcV3pGpaEpfeHObNsONmMRWPc
FsVhEgf+TTfAmopTlyI2bToKN1enIVHCDMpJUoDPgOrAqBIH+i6N597PSK1mIpbXEqRqshJOoF4h
dLy2Xag9N3pk4B0DYmExMYs5pCfWX9wZ//YdsETrjiVnGIHzpyGIiFo6PSSA3XRzchC3O/nOjgp1
Cco5w6pZ0W+GXxqilvUVsUJ1HMNOr0jsLZtBHCw/MHdjYw3fa6tfHQ/uyOjJ0fzfrRPffNB2b5pm
qxXw3fCVTBx9bcbxX6T9xj+pIeAMgSyajuf8C90kqry+a33N/bRs5ZZP1EblU5saMCzi3POokFF5
4lmY0AhANfMr0OKJUH91mP/Tg+94rmGbnm7hbTOdP/zEXV13scoC7bZUh1ouqq85g6HRIrikzPMS
CcdIgM3QgPNPOAVkxkBHhXL17DoDU4sBwakxb6EBUu2q+pFGdMcSe5iVQc26m01YYLzcVemIAzSL
+v7fz7P1r59fCn02vhmmtTjo/485jFqdPk8zaTdlqe3I+nnzVWmtSGKXh+XAQW9nEyIfpgvB4umF
mrZdqnwDAyjweOekSfkRKH075LV4JXfjRHZ4SIrUaw7yZpc7r17VVbuxB4IAdgjacD0lG1+xSuVx
QRCJYeTbHuXuMShgfXdM1YmIaqhacvcvHMh/0u4sEDM6ZZyLIQ686x9MCz+Vud1DZifgp6fmQ2V8
7ePpBGNXfV/OestN9AFV0jgwCIBw660XKSI2A/jZCOpz5sfbtp+OVhHG59zDdJGgHO3z8JctP5Z6
RG/c4viXm/RPDoDLp9YdA0oZj7z4Y9Ghk2mmjUs4UQUlYFtGUKkKbPPoTO8Wsxvg6qippeXtA5Nk
iziL622vMTFLI6Rjo/11EX6M/NVjbjKnlCIB74vR6jjnMlHMVRKFD9R3AE++vv70jCxlZW1k3LXI
ZPpj+A8ceOAtzvWrdGDRU3P+1fv+r98UXIPu4Sr1vD8ZEgXZ2GGYMUAhJKdaywgxFck5HwTaw63o
JovKCFto3Ptb4mNOuib6XWBAe69lka1MG/aNPvS0WVj00MU6JZHMHIIWMStdXrHxEkRbKXPKlhnI
X+7SPxcl7pIEj4ChxeYb/PF0gfdUdq7hp8az/aAXEU3GKkrJu4cs2KZzq6bts4fEYndsoqbYBjE5
GaKmUKeyCoKi3cR6RZClpsuHuE4JauZc6zN3Q5mYUruk1vOUie9Klb+RVklmdVj4cjzYO0z+pKzO
/YJS4BcrcN7UvXdaDqH//SWNfzo3XV2a2A+lDvUKzsD/eudmwkcfaBGh0HFDt2Uq2+9GmgRbHFQN
Q18idwSJTcEJiJr7GMyGexjTBeO7fTEp5JVtUp2qRspNr0cvBLIkmzxD4Zy3cJP+8lH/7X7Ycl7U
eHmIDPvjrdH0zmASgvsrSnmFk5ZLhhmuQ1vhwt6JlTppYs4cL8eW9Y5huCdzGMy9XvwFQ2L80w7p
4s6HLgihALqr+4dNujdLc9I6krRrA/FcOES/G6+2LtZO1Za+kanh4kOb6qMV0cSeGXwJG3KZHZfl
365djdjJqviLL9j859Lv6pgzeVpN3fOE/cf1wZGFwwP4za1zaPhms8wYobIxRNMB6T2ZRfOrZuTO
Bs2+4OTZlyA9BG+XZOY7htVHQR7QGn9fsik0kozD0tkDRx4uZoVistDd31jWsYtwDvnLCebfLijo
QMldnbEktj5b8f/PrsUhr5B6X9u3We+PbJeUdeT3nsLntrxNbkdlUOK4Zu7s/SqYBhsqEp+t1bRu
78XslU+Lv+LM/uWRY5l2cGDNBxP8wv/7ufByayIbEnlbXkbTUdhZHOP3MAGkshp8G6QGi0elkeez
MG+WHh9RAn89lvzLOsp+LnUOqrpnse397wfRiNX15tHLLZ3icW9p7LixdYw5lDFyB4dBhUZ8EOPr
YUoI9JmPqAWnOY/J+RqlnLN1M9NnvwZYGAZat499aWLCV5elUyGJ3gNU71xEDTPuv1/bfzmdunxy
SnPbAHdg2H/cWwvCNmcR277ZojTPTtm/pnnhEQaoV5iAOGPAPGUUFWbv+aCHZ9/FnFMTd7W0gzQ0
DU95Hxr/31EzkiWpeWm/RzQpDkn7LTMLgSnL77d1adzhQhJHEbf6afa2/eWL/Ms94MJLwfNpslb+
ebRSwsq0wHLcW6h7GhBRrfvS1vbzcnoC5PXau+Et7EHRiNHcM35wiJWZ4ZKXosdQslTSn5ykojvk
a9xg2EztZLj2ZwdzSz8k/vN/f2LD+dMZLaj1HdjTLJucNNg6/vexcWhKKtmO7W3Z5ZdPqkZ5YPFZ
D7Lvtm45ejutKb61DQ1uchQq9yFQFOWLsyfPaBPXTvTUVqvSeGrA+HmR/TUM089Tw8R57xR6wW3Z
j3Vig0TTHJZXJfRpKhklYDk/rgVRh+ToBI4cTg2khA2CwexSvPU+gbWz+aSTIZ0Ep0IY4mpwMPNw
wDWAYkUyKTo1fnaBd7Jvqe/vsEERbsfgcgj3o6fc5M4t5YkReXNg9E4EWW8Hm3wK3ntzHO6j6Xxd
LKKj/qPvmgcGl946ky0NubT4blri3ZIIk+GsFBs9mbZmEbS7RaUaOw2rtkUqgN4B/8xamXNKKzae
w7YcWu6XKmC+ajHrJJdopLHqWvs679eeOhkaEdB9ob8sZ8yMtK8d68RLTE8y6TyDbDVBWPSsMV6q
GltoR5Pq8bI88eNApoPWVg8OR4pEjfRGQueJjkZKKB3ZRUSRUVmWF33OuKir0doWafRLc74ElnWq
6XpjCmfEtrS2ijrjsCS2eQNXys6dZCPLJNw5yHdpUNYgiDw0SNbQr8xQrfugt251HQBwsJnozXEi
7mxGXX5KaRIWgheivC1favTBkAZ5ryGfKjCe0inuGrO8E0SH48U/GwzRAJxOCoXW8IYQU22Dhta/
WZGYAAx6jUaIMKK5ByzcYB7zpK5+LeoSeCG9PgQFdN6HMX0Q4KwPehTeByc0jtCtceWaj6bR/j/q
zmQ7ciPLtv/y5tBCD8PgTbwn6ezb4ASLEaTQwwwGQ/v1tV2pfCnxFSOqctWkhgpJjnAHYHbt3nP2
8feRNnd9rw9/vFRZED64kMUfhvyD9rK9E3VIiOXMEzg2AOLS/mj5EsDH1Fw3YJ5xY1bHBmHuReP+
ajc7LcZ/talTNPqRAy0c0oTj/H/lfRCPzVw42r5O+jE7dBGMpqVk9NoFGRlhAQYIL+uutANQxXb7
8SCqzv9H8fpnuMLNP672KcXh0z/+V0IdLnMQzJ383XxOdfhbEMT/qugHDuxfRz9cvC1vJc7Wt095
EfxP/8h9ENFvtMRdehEep28B8emfuQ9++BuAQpBphP2AIfRPmQx/5j4EwW+0LgCyQMoL4aCciug/
cx98+7fTnwcwC04cZP6//07uw2mr/NeDhXDEZzE/tan+vozr0B3GMcmg/DmIaNZ+e+IDJYNqHv7y
Y/z50Pw1V+Krz/9ElGkZilLMDMvOT0ayzjLBkrtJXLcvf1EMfHWB05//pb6rR2b2WuVkYC/OeHES
oFzQWKq3P//r/x2n8q+f51QY/+XT4c95/VTx6ZojFuPmfEIJ2i1IpkOUifbHCGR7b/eN/YuK4O/H
gH9d71Qo/OV6gyk9k88ovokgd265utmUHaZlMJTT7c+/0t838H9d4tPGzczFKuaAgram07SNE/+Q
Dn5MJgyokfBX1eVXd+VTUTk7xi+KJFl2zVy9M/CvQaNHPSPon38HXqb/7Kn9fPZXXk1rRtkLPG7R
fa9bTH4tm+0FlsJi78Y6PUfIOfziCfvinnzmDseFmD2vMwtuUzxx9SmAufPlyxgr5xc8tK+ucPqa
f7nrCDzZ9FyuEHWxqtcaq5KDocGXeg9Sq5G/+NW+uCl/wG7+cpkR6XSYVnZDOtvcA3kIaZQTzdjV
/+bnn77eXz4/KZPClM3Q7JSViFtAe/M1phaEsj+/6V/9Sp/edAsdapEZUe9IZpGYb012ANrKGAtT
1+7fu8Sn1z0ZqQRKd6l3U3DyMHEHdpUFyGPuyubu55f4YkUR7t9/pABQheUsxXTyCl3TimkMqYql
dy2gPG5p/VyFw82/d6VPLzoU6SkEmT3tlqg3F9l0gpGGdvsA3bVAD7TYd1luEHIrK8i3P7/kF2vL
57Okzoe2LQyGN9zXZJPi7inWVXhKKx6n1gtw8OdYt39+rS+e5ugTmqlIrAbNfzZBWE1ssv1IpD0v
ps5+/fnH/72L9f+Wyeh0//7yMNN2K8BuuGaPn3Cm4dPWHFLAP+OC7C0rzQ5N2M3J4yiQl+w7S5Tm
aHGkdH+1xH3xtH+eFvCM11XdFONOhLHcg7L3N0HkErWeM/37+Vf86hf8tPdPuR/r2EvH3bhIBoPY
p/1rdyitX7xMzt+L1n/9hJ/Wg1jAFUrTqt6Po90v3VorM4ZvvernGtqU7vrskVI2YFrRA7hZzwTk
2W/uUnRgVPoiEdCSf/5Fv3gso08rRxCTYGU1Ub9DcNNBxY0SdM4pZjo07BWgLUjPi2l/Uat/deM+
rSGQHXkc077cdREpe1FczjismAjALcIq/Yugg69u3adVxIxd2nWzqncCKOurFbgCBUYwpP4vfrEv
Ntjo09rBkSmET8aQNK7yQH+b2gxFCPKWlE5jkwwfhQ1+Y/ZAwv9iC/xiWYw+FQzItWNvhOdOjKE1
gN+vfR3dDUVCzqhiyJ9iI22r4XypYgFNv9DW+PTzZ+OL2/WZ8OYMDmjDRSNUFtMgDspQb+9kc5JT
OqVO01+8a19d5tNyUqKZjEiF49wf5/W9sK3hXUO8/b2fRkRuP/8qpNCwOP0n1Xz4qZBI+VlQoHmI
zGAH2esRSbpzIAjH6ndBbxXgyZyaR58Ogh9dWkC4e5gdPjGLg2Ymt6cTWJhNDM0IG1pLhXWLi6OX
20T7zJTW0+g65tLEIiNyNrFH6AdxgPgVGme2nLm0PpbLTHF4/dbkaJ8wr4DEeyavmKPxCg0tKreG
qX/71ihZzkzn62SO33PUaNIg9ajafp3hv5Ltuonc+h1BnSIMoQOKfzulow4PJpZ5dB+WVtjdAL7I
Y9wcMnBuXb/Ll/OgX1IEvblyOegPvOOrfJTe8L3sFiK39TJO/kZYM+m09UTOzofx8yTBJI8t2b3t
id/AzVgOw0iWpFFOhz8gC9zge0G4u7hHLZ0SYg2C2n2fqj7tLqMGfTUKLfQ0J87JgmaaecAAtG9o
OnPfCIjiGMur3H0rho6Q2Wys5iZbVX7uRHo1tmLWZLiGZW6tVKcvtc7QMqS6GLxqtxRgg+1tlSn4
d2TB+I0DqQdj63dGIKn9SGKELd6KOAvED5BfzvSOCMQW3ysDf7taa7ww4wEHW0E0XyPYr+JtMWk8
3muJTct5iYxizrTmp63HLVkK+YdTJWoLxl8386pNEvfFgqShzqW/2PwuISU3u6AD/cW5x5DumYHT
ULLoN9HmXYDr2AkYDpLrZN82tTOoS2/0cMDlca6JiZZdhUG1i0/Y/80E9o48hW5IUe8bQcsk3gxd
hLE0i+RMg96L7RRTmxuVl1OF/XNXdUXHh01+jthypUKTt3JFeu8QfWdm18v32O019MFBi+KxsWPl
vScN6+458fOV7FfzyKN4WVuxnC6sIcoklB6HWJadnvDOeasl0iN2jh7hwuU0OI37OFhEGNzDz1Tk
SYu8HKE0IIfpgnwdpbpOrkHnRPqycZQBEggSBrpdxk6qYMIu98YSjn1y32YF4qpEh8m8K/I/tMtB
oosEJV0ttL+uZReHeOP9dAzZfgMG0mhSof19xHmqiBBqjLVgqEEIif0Ga0OLWQKYXpdBbBbV1C7s
aGhMjzEtxyHdzRm2gGGd+tXYv8I8okOZ2O1gzqN8oGpQoB1sFEGtHl9snLqnTnHXxuSitUV+U3ak
lZw73lhO1W7Ko6w+004cF6B5DBqR+06Ran/lpUMl7oUvh+4j9HSc/O67dTwYsD6C8p+ne8xdOoI9
wY/TKikBu3wXYWYXd/GssiaE1zmXyD41+AO5iom7F9uUYL78UOMKwa5oqwhFErrFbMnPTvqz8Hte
xlXyGBHnjHfQ9mhTVJWvRh+reKDil3GO22ljtIMdsE9ba9nzikQIbSZjzHAVtFGuLkoNynO/ZAz5
NhImoX2GEz82W3BOAl/C5M1Wdo5wOHeey6YviyujCH59CC3DaaAIEW/2JBM2ccYi6TeYaG0DbkEy
PF6OZN6CyyCmGpYM50OwEnLVlbJtDkbGznnmziQSA9rx11grh+Almoax2YoZ7fumbiFhXM9D3zE9
B0FqkD0Cj7sZw4wJlVaVWyIGR+N6nSOLCA9tbFcarwhW1B1Kz2l8FMNciHrt2pUzoDHweFm2UIgS
MFaOX7RnGKBavuHsuw3THMjYFRwZhMYhwko49cWdGYY8LXEpDD7RyYuWvsrXyk7lbex7xjnDQO8/
hcMkvke6F9XBdmBRnIAgeNL2Udcs+cfoETDhrE1e+1W9jsCrt3iOOtrIydIv9j5IyRM7ZCFaXIC9
lUenNvNLR1zZI7mmj0Hp1jOyOKuF21LmwuEOCz0FG2kWkxxN1Xm8sd28qI2dzB0Q1Vq4KR7deEYf
2q0tJ5N1jIu/43m5mGnuemrTxcWyiHWM9GB8QMefROKqkHbmQk6AjtYRSbzMBVMuLMx9RM/dI89I
MVLq3i2003SD0WjPUFpAT/AE5KP12uDVGdaDDIyoeBudZTm4czfFWDO1YFDnO1VBFyUa07Z5qKYs
cc/D2c7esgrd4Lgt4hxCLXi7WnerMHbG7GxEr5Huvbxxl7Pa67T1MpNrNQKUnhHZ9KkKojdUJWK6
INjeMpd9LAxEPwR3JMCnMuNZH1XADq2iJHkSBYCLnT35mbvprdzXR2eZKgH3SC/ZOoxnFMb8vWPS
4T2HpNJtLJpEfGtawU4IZ8RHAV2FdKAOJZRQp2HgbbWYMTBPusW1HLWLFQRrd76L4A/6Gz8JDDOo
2h5eCGBpifPpvCnECRElPhjHJiMjiY7ANKxlYHVkBnAKTNVdNbft8jwID4oq/tqkfKkk6+VRmHgo
b2YILtGOU+QyXBUo9PUx0wve12meQiytXNjtUW/Ncjr3CDvoTokhAWJ/q0CyeYaJowgv3CFs7S3C
UQt7UKIXdzcsdmg/6di4s71O+npaztigluRYIWkKIX+qUq5ZrrFL5AMoz9fUcX15Q1CJm63ryvLS
/TD2EXq8Pkj12i0ZbH6UPavDZijtuboV1TLG14GnGW3LdAF5NgYMb3/Pw1Lqu87B7YcEDUDFZS7z
LDnUnL1ScJyl27WPfaal+9E3sOKRsC69xtYJ2g1pnD/n6kH0cLuOI/luYO5cxSrkkbbdNf25QL60
/AjYnh22gnpCeSxJPht2+dhUw8ti+hz7t72M+N1WOaMKCJSIMs5npnZEVxMuae8GVMZ3nddjuEv1
7IKOWFQaqFXel6KnHk+7eFM5GpmMDr1kfA/7VnCdNtIaGHfrJgt7ssmW9MHCvin3sIoEhAvWEXt+
Z73NQphp2bBcp5FJvKtYVbWToaPXYbee+xyr0+KbkjZRyiLiX02hU+HQmUzg7z0geMVtVA562JCf
WUdbhMdh9N06Af9uy5rH92MccvrJ28AvIrAudi/iA2CN9HIkFEw89oNXhJDLHK0AYwbwB93AV/ph
wY0oN2nvNSeVltvW88buSUiAPqfwQs+5t0x3UOHq8WkBMp9eeNib8cCTht7IbVZ583AOQ8aNXtSY
QBaaJG/MOlpqqkEQdXW1D3LU+LCfMlMRtuewI5cOoTvP0TSP9i5VjZVceJiO8m1x0iCQsWWJE3LP
DvV9oniuL6NZEs8yRHWB9gT0WyW3piFk/KY1blWu5gpjXLYaRJhHR6ALtX/BEQn9WcVJftMksdve
IcYI1MGr+np8sNOi03dyVn+Y/ONKvg6sPurZgN7PHjtUL+ZRWYM7vijsMO6F25lu5tNOt/isG3Jr
ZLzVluNzaRLxe9gNk7wqAjtbDhAFvIT26JRMl4tuzPzaIpufdsGw4BHNlRNZyMVaLKxCDmV1pi30
V85qpuJedmVn1wbjFJfeL72RkNAWHbDp2qr2zsB8Ruo6RCyhLgrb8ojRyFQb+7gyJCEFlZ5z86qC
BenUZnbG0/Mg+6x/ALvT6UOvHFeuvYVWSrbGutS7YEwp9bsVLDHTnxyUdn/CuVQ1UupWl/Z9lDoW
g0p7rKPpXCpUE68ReObl2PLEeu/Iq9qA4Vo8jcI5ZiebMJgRr63wbKOaK3MUkLSL70esvNXtAt25
fq1LHCJndps7vIuiltiTMq0b66BE3JFiZi25d14HVp8QNDcDPdkGFDjT93EoRX4exkXDgNb7A/7N
Rrhsy0UFw4EjQj3/oD6A+uI1FScSLwt0ea0cGfm7CsJuvdWkk2ggXpPt3o6UBsnvVh71/kVPUwk7
C8c2/WMcF78+5MJkccnq6kMPk2q0w3fRtQUY4jwSlaZcLxPClRVDAxug/UhAh7T7qHl0PXg1uz4g
ywN0CeF/L7096Ir3iHcXMTY15+9aNpYDLzojKtsCOcUk/tCM+ciinbXcta2UhD1f+RGzWVyMXpWV
cDYq2AocqXJ/vnR9TaIS2XiEpjAR44VOmkV1ryWwEXXArhqQMlbVvDXDyvKGfP5gQVGs3D7wGIE/
ts1LAKcIHZ2nMSiskL530kTbpg7INnDI0Ulvk2KY5biZpiKej2HDUrfv2uZEGICjPx2d0I79VR1h
2r1C8lR4R+x9VkyoGqp1Ku+mCm8L5aUJbtE47jdI1iN/dWIMTBuVzWgILTO7C8fGCKtwMgXI5fMI
6g+HPStC1lV0Ngb4gGkDBi21qHmf9No9YaLnvrLva2Kow3PLlWZ4nSqoQ1eL38/xPYjXxbzFLqvd
GbgXzzn2hB5PmzIBw7ixBKlrG4BMC7Ffc9PAx05MMDtndl4Vxe+Z4Sh96Uqo6HtadE16qyo76b8J
pKygghPdvJO7gSV6yr0arpHvQ07csOp4ZlovdTPEyyopqrFdW4lTjvUqS3sUvJhU/P488DUmlXXZ
iW78seRwWYaVW2Qh1h02WCxAfh6i8M/mRVMI27G05G2J3VCdeapk5Jak84zUF9RbTzJiRlS4Ry5b
C4ndkYPIXpwid8A5RvYIzz5UNX2Jazl4NT4CClU8OqGboxfwG9hNuG69EQyg1oN5zsdcl8jX4gia
NmdldzbuARCjUg5KDSSKP+zBgqWJmmCcRH5pW/TvfJ4JL2le4qz1omMwwiYtiYocLNFxlk+F2ARO
HorjZHm1QdQiW/h6A7pfP1pNY27pajtX0UAQaWqj+NxR1EJkE5xvE/NNLrHV4Dsv4DDq3M3y6zmM
UvegLUeNBxvzSvjmDFkynCEVsuBvBKy12T7RDI1oCQ8E0t5YpvXzx1jlc38hYKbhLjBVAH56xUpk
c0IIhqJ7rcNWsHO2QQRKhlOcteaZwREhdaHQxWUI+YiOzO2OiUSnWOLiTgt9EaGegWVbcdK7lHOj
xDcH8Ro8pTZUo1zni4/XpHErq7I4y5fk0SPJafONR8e1fZ8dx+PF5C9Aw9XP4SOCMJLzt8XueQib
wAXmkfeOQePSFAS07RMcaDzIBJIP+x7bjniL4xRiAGnTldetlhA6OX4eRKFQczP0EtPeyHnw7xGQ
E1myzirikG97asVkZVyCsa6HsBdqiyHJ0Y9M58WEW6rKnAVkR23gxAe01dOD0yrXJi7klFLulXky
XKKucIobcidtc6CM9p296mYHwFFsJwZQMNP7W+01rn3taeSNOw+0qXeZpI1t46csEnlBGnTXbiY2
6PiiQ78lyKkn8a68nAPFv0jgPE2EVLaBT1CcEZGa9lYUDRS5VuZkOL2kU9qJg4a3sLEKxcniulCP
WdYQ6RSCvSxlUFE+FbmQCxEAWMIFzSe1Nr2zPHKmmHAvAgNtr1JUBOq7iHuCK9acXB37PcV2s+AH
TWLnISiqBIdtn4bBHVEIMYTABEIdG8AEi2jdh82o3E1AHrCkZgyaSG9DaYcJTZqeopr+04QkLepU
vHNFo7EjJagyq+A8qPwm/JZnbLbfonoG6rXlbev192Ap4+GhoHRp6YTx7i/VplddDDCvjFy/I4io
7r0Y/BXW8zs/cJrwjWYYb96G1nBtPcRxSIdsBQY+p4PSLLYtuvOACDH1LfUo14AooKF289umb6Fo
X/CXn7U5dA4kruihqqaobx5Zlsd0AeljKnenCBIY1kkFrWBbMJxo93le1HJcRzMI6EgcykTAlSde
0yJF6Vz2dTx53jrBeKb1KjP83tdKCZ0+UQyDvMYfVEpaf4WnGCMGzmI9kKzQDGvgW17yWqPAX86y
RQTqW0KvBNFThfpvXcB2nNfZ5FfLQ1gVcXlucQ+mly5NF4raGYsq6D22gWalfQzYYpVVOl4+2FXz
sl0T4jhJQiK8JmJHDBAsBYytXD+taNBwZP6hyKoZnnoBH/fcsbNsPuO5HctnDrNVfUfzKQDQvEyx
1uvErUT1ow2Gvj3afrokjznOAA/Hkl7UZe9zZrkFUhv5JYZCCT6bTkJW2o9NnhiBEZJU0hrHahYN
+c4pMs7ctIVaV1+EjUQSs2Y4WcXkIqvQLl4KHWbNk6DJgTi9zsrGvwxn4/N4+PRQzdabgpQrhHNr
grvQA9QBrC5ye/fR2MOoFDXlIgBJ1R3tMUyfA7F8E+OXKTHJHtdCIXZtArXdvR9jmfrNxk/RcTFu
Sk3Z21cBuH3PPfOqqdTTayUTz9qogHudkAMsm2nbs7jX5Wbs+xHPKU64sb+wuqTMYvCefcV38wp6
CnDdOpPk055YwMI+sxS/kr0prclpsn2Y+0vtnJuoaJsN/C2yCEjZyUR7Fvh+r24SgtaCluUJXQZt
zqiN60uW7Wm6a0QMiUr6s014zxTUlNAWG+51zpYw3nU2ImJ5vnRp3z7/MVH4n9Z8/a9SczGB+VrN
dXyTHcKthjHvfPb+f/8Pdpp/6rhQbf8WoiVHxoUpjnDZf8q4kJn/hrpLRBExe5SDJ63WnzIu1/0t
sImsjlHPOy5jFOZ4f8q4HO+3GI8+0usIBTASe/HfkXHhsf5iyPnZqgd1lxTvHqdOuwDGo5yaHkLG
kHgMpdO+phwZr9BRFj/KzB2v6Gb1l56LUnFTNEs7nC0cF2CjRBGwKpYXEtikfYpecxv5URSSXq0t
TuS+tnEzlOBLsLGKzD/Le3/hMGXq4EHNlfMY5rmcCZrwJL5j3nIGGjXV6lqnsrqC7hY9Q6wbz+0S
j6cXV8PVSW926PxlfCJTlKIsVqAAV3kYmHtBWOMDHaHwqPOw3yJOIsiO8LTyR9I26c7uOckeUmd0
f7dI5fIYGs32ZQ+t96qyanG3TMjnQGqY4ClcCnNKvG27J3/OSJAJeuXfsyR5zl6WEUMZlTNWVFUb
wZMypyWsbLpjIVrv1ktifPqi8O1DWE/xkUgm8TyLEd5fJkJOEnAPrBvs5P09pUn+1AI+ePXHcoTc
3XYXw9xGF70XMXbOo2C8bzzkuDBt2gGIWj1aJFshUkWWC5SI38NFolwvGT2iXn73Sr7ydgy1octn
x9UaYku4C9rZ38pymK8H4dRQiSGyxIGtdm7cyCswPw59wxZ61OKGyG+TRjkv+aTdO8nI4ckD/UPB
YHnsRtOgHhdhTR8V3PYLoGfZdlAExpSZo87rscZPWJZ2v+0Su1s7wam9lUDTX7f0Je8qhjhHn732
oOsM2J0z+JeNVAR5F8bcxlUrCdXA0e6paLnw8rQ55nXvNBur9umh5n0T3+nOlVfGhxhXh9PA0KC2
seBbI4/YyqD833GSnPbd2AuCMWG7nKsqTjYlioJjhjFi11Y+tB7LA2M7dR3UZ80ZA1Knis/6EU5I
mEz+E/OG9Eb2bv7q9b4Bw8NDNwQtjVCrI6m+hAS2jZuCHUZMxnlyWd7fuTkuGK+5IA+tmCi6/DZM
Dokjqy09OkWn3i27YufR7LzxZT5eBDWxX/Aqsh+MfHCijzJPjlHUp4csqpz96RV4ZdXnzBjCA42s
mCNe56ZXp17qZo4xNKVVT8KXG2bkrEJbB2fSBtmZySfrdxs/5ke7zNQJUVz0qyDWpNfXlX8V5tVC
TE1oKOXzP6IV8uKiwg90Hs+iPvNpEMB7IAwp3cjulByFOGGVeIHawKcYX9FOpy+1cobtghT6HQeQ
dc8xr33AXlwcW0rpR0qd4Wm0TrDQsVo+MnIZ7QMhfOPW805bn6R/MbuWdwHn078jB95+E5LIL1LH
gV1Wui130Idi8BRRcSixL10vhd0QrNJVV8Zk+cVYDWO0D8lPJOsS4/5jt0BNouk5HEzggjIbgrFr
1/yC5AlAwM/ESjoNLEozRpc038fLEwdzTQhmcR3NAUyP2NCHG/TMqAmJ3hudBeAhQSnMTTG57s70
YcaUOBXdYc5yzBHAM9/41+1zX8zJPrJj55EaVW91ZGw6v9BCCGSBxmNr4ZBMxg2LeTGvXa/xtyoV
xUtJaMM3l7CjQ1dgqSeVvqqOg+qDLfk89LzrwiELnXhV+kAUrnoeDmEQddciEfOV44IqC8YxvXBp
jleU9214XNxi/JgnStz7pHGjM7BGywN50vUNnaJs3w5Lekn+EyEl2TiBgmARJVZF9a8TU52rSIUt
IfF2NN3EwqIZztls7di4swywppve1Sx4iadBCowdYzZKeqfbG6d2cooOl6wDwWABflQen9mL0HcI
FzAo2HO745LVUfmO99y43XDeKVqucsjzD4KSh5tOzcVjqQpZrQqqn1VO09e6G7Dtvi6Ngb8lA90k
87bqQ/tQddA81nEAvzWb40Wu1Ng6r/GU1eWagRWSVxa6a0MkVg9QuFUfdQfbuZz8/soXszF72kfh
BfNtc2Q6CQp1qgp9iz+X0M1ocu7VkjIBd0xxZQXzeE3ctP+cTEJb4AL85kHOGmtAn9TTYdZOswtK
QsvktGQ0VNNJ0XtLl2PTVPHtYPnDSsOh3HYyfXHDRN5HVc90EYbNtRXp+uBC7HudyAKHA9Y46SXj
iuAHuFl327qGsS0T3UuOB7B/MS/7ezXo4odS2Qg9xdRrmdCqmJKZlBrQwKt6mMcDDcn40XESc+bQ
P7a3DrJyOLOOuGuruDz0fU5MKgabo19VxPaa0r5SYZnuHdmPUPply4S7jGR8IbMpwuI6ZpsU9/l7
mxI3G2uRPzu+G4NH1u29WPzoQ7oLbTKGZNZjnRTl1mfM+kZACzJFVXbEFDrNETbbcCnTPMBE6gIx
yGiBrkqUQpfpwLRqVdA63I9s5d8yr6ygM84Z2cq5a4MzFThuWGXhK/VlMEO/c90rjp7A0RiUQnsj
BmaXTjDmSMjT65BUizKK0o2vghN6JoWON6nsxjFW9cFMNYKUmMNJXkUtp0OEXR2Hv2AgH4/OtL8C
Zzw/0NkezmO7V5dZFw5nIZzkWyeDtCAYY53VfprdaLd170Nf8l240Fq5XdauGDvIPVt3cXTRxsGe
yTjy0+TO1/5iLc9u4AzPHS/xnTdGPLVMe/HenDSdtyncGBoDucieiqZ1GaVL/ZbzjuwxqS9Q5Pw6
wQMJD3ITgXuQ60Jrr9hULWNCK7Paq6yBoFpYWX8sy6S9cITVXLdDGJeb2J480tlSyMmBgV4Vl9T+
rZD10Xen5Dwo7OVNMr88q3q3YweU3itZg+6Oifn4wnA/uKmzWp/VaTKfTwoKMsjyShn+y8Fx1q62
eqz4Z6XOV9XyXk3FJr1YVkbJgmTCCEYMadabwiKobMn6FNihbz2lNYG8oLZKuapwFZLxVTTHyJqd
rTVFuN6bksCCnmO3oj02ds8ZmfTHFvz2IUNkolZJ2jUEd/oMrdNTfKCEN3ORmL7ez5VrHUjo8I6M
eIMfHdhBswrYVm8g5dcXQtT2BTtb8S037vxg5phCpRtg38p0Ti+rKkoOUeXPG2vCODs6ADY13V6P
bWthTBhPMRBpvOPb0Heg47hyFldLU5RH24SaUVuZPrhzPZwZO+tfhmSez0bKhWf2suYsWEi3X7Vj
aZHGmVjJBD3MAB5vLQzLUzcR1xsJFPUej/ojFVPxVMcVCUVYeVgb0nC80aYhqd2CLgEK2crJVhBw
0POazgryS8PYfKZBxHiAcULZvWYV7OuqSO1jgDPgj5TdZJOeUPkhWUrPXS3nZ/qR04O9DN4D5qH8
DJFZEq/wQYQZ2lXvLRFDeZj87rkVI1h8ENY5N2yjiqXz1saVzoOwS5Zbheyo6eu3POtqRtmC+sKk
p4ylxlfHxUIETySWNxy6io/IkLScj64nxdoMTfOD8ctwG02ievRkCZ7M9cWl3dWEpZRLmRxlaotr
zwb3oIdk+l5NVv6Uo2TlVCG7gewFf7ZubSsoLg3InW5FjTwd/YKAkVW7REx9BytH0AGyIMKhX1Lr
NUSX7/LUsSE42/OWKSutEENX81KG83AjPSAEaiCaDUeeTQSOdLeJJ0yE4HpEk6OzYTpPgXVcDfRZ
d7M/9UwJ/Dk4Q4ftrcYxJIZ97LtoPVrQ3eu5Cm5p+1GiZSOFGMPZAmEFZvZRpe1NEqUV7YxsuCkg
pV9JfjyJlIBrYuABZFN73vw0BGV0AUrLOjLHWN4bmveEx1b44XUhL7wirbZ4ytxblEHlm4uIjCTQ
E4XRc8y0w0sLrwj6PzCFrHScW19ObLizCdeNrN1DX3jJ0wQlSkMbrazH0JTjGQQv53KK5+VlbqL6
bemApxm5BMVawRQ+0AaR7SovBh6muA/eltiMByZI1q2BB/geRKK4ZlPr38VInqBOC3nETmbvhWXS
81AvsU8SQBJvES4Nr6NM1BnnFfMwOHG7ctxK33D0iq6sxWnwVicQfmtq7X2gabVAzZuaA1qYgFNe
NP0YuyT4HYdvhh/UkQ/GFON778xgNmMrPSpLENeWkRAbKt7joJ7j5znl5e5Op6kVrS6StXwr2iV+
DammTxk00BFJx20YpPUNk8hu16RR9jikMr0FyoBuUPTyyinS8s0PLP+cOaB/PRhAxdXklkDho+UW
1V/7o099/8l25uwVDar1HihNPy3sqQylIzjWxiEhRBgYt8h8EUGVLOZUWcTKTy6l9+hAG6Ij5Ba7
cJ68S+YZNiHUc+tf4Lw0N20AF3rLb/Mf7J3XjuRYlmV/ZTDPwwK1AGYaGCrTyrX7C+GSWmt+/SxL
0RkRyKrsahTQaEwAiayMCnenmxl577nn7L22elwkQXpV4AM5jBLC9yoKRbhhLR7rOTeFA/XjcIzg
p6S+pCJ86cENjY5I99ElmlaloJbl97rvDBrNksrGaMgi3P1Q8jo0ECt0MsMdq5PC4QH3ZBzW2B/z
pKkdrSzML7Wsoo8lXBbiBrjLG1vTS9MVxSZ7MPSqPM6dVZyCEm5yK5EJydSCimnSF/2ToWDnmIs4
Be4c8O1KPBrQZJkE4FCcmG2LBhHIgSHNuMlDSInygtk1s9iQKhQ3ThbHpsHJK+8eRpK9dkPNL3ng
yHWFWmSVuB4RjfkMVJNTzCEWcoBGOk2W9xgfG5EsVN6txsuMLr6UUy50CDM4LZeiYHzNak9lgvpk
i+RD3s5yVG7kEIL1dQLLUybIb12jdE8V2hevJunnJoBP6Bp0QImTXdqS6a86nNA01WtwPv12QTB/
QIAK+DWeF0WFJCypwH7TCSZpL5TUYJOIDKNclLcxHUQDGCYYZ5v5oeHqXZ5vNZqoX3CAO+M41IHQ
2DJwLi5iC7VsrkvozhCtcvEawGPobfoyp4yuORYtIegq1neB2Bc6oUm/nIy0qtONOLXmoRLSkXkp
ZHTsJBlBRQvG2R1LVrZXTJN4CZY90HfdDKClElp0KOok9j4RH8qDjPz3cZyF5VbUqogDnKHfi2k9
bkfRZKSaqCoFc9rX4UuNduVL5NDwFqt9x07CiY0DunDdEKpoE9eC+IQOi+ZxO8/QHINKeUB70d6Y
6XTl+OURkSPaIkioKhFMOno3RyN53xVcq7pTBtPRJy39SrSZN64kp+VxUKT2M4GT9BGlSY6cUtbS
jz4sZxrsS+cL6BhBwOeQ5ZMipZ+hEqOyww1uvM+zLhw0o0AiODQ6y9FsLNl7wGq6izo58qumGx+j
peTDI5lmBbSqPwxso5+5FQe9o4wiCj5L1cLCiXO0bfSokf9yLk+YRAaFLoZOpAjLs55FORViGj5H
adltp7obXI2h+A3KVOvD0CVOONifo70uR2Qtg4VDDLnMrQNHrdvLEHYeBUmqPpJZ/yVJJe/hA/Uj
50HaaM6Q1+Q+B4hxYx/ZKE7xyaiXt5S+mu5XM1C/vkY8TZMGR4UXGJr00PVGNnrypNQffZSzGvTh
yFR2NkP6E8agKVuej2KCNEEJQlIN9LGck84TyorpJtdFIEsZoD/JlttKvAha23rp0FE1JW2I6kuN
evOprsVgZ8Hhnbcdmn2nIYjMYrau5Lrd4pcnHDFWxb1STHrOM5NLX2RBZY/wU0KGKWEqoHiIA9Sj
xhSafEdVH0ZEamelbyHdThFHvg+aWvMZZdhY+4KU6uzaBNVBUZfS6iVoaakweIzF3aLL5orsBrG2
VaxHMoNfxhMoisuXhNj1dVsM+n0YJEwXDAE0upTSQ4IS4HexiNghqvXlOAvwPXSlVV+QOdA4Xfph
emxkgBKOAhntnBVTBONA4NzKsSrwgKRqCKFHJUHhVwQEN0ehKmzBKzL6VM2p2KsSEiRIvBMjs7H9
COSRmFa01CpJqqFM+7/RPAkt/X3JNAh8MyU6oWLp68AMYK1aurQn4IaQwbkb+jt0H/pKBql2bNqq
PlOiZ60TVsrkMApYLpWkDpdMKGU/jsqapVjuC5/IjTly87YTbrSsXLZTkqPNNMra0yfjKice08BX
mTu4uUZCwbZIDTDm7VLdtdBNEyDdGD0AtVUaqSn1oHhmt1QOWP38jo6oCcSgNr9IYhC+NCMWT8J0
zT0RA0KjM1nsPvKUXikHfnh8OmQ+ISX50GKKs6tCQV+ZkzbvG4C1GzZMtjvTXIxXc4qqcw7f2pbz
XvgYq5jTtkg8m90hvAeDI2i3Uq8oT0ss1J9AFKJnha7LOgyT1RzI8btu5fNGVY3lqW4KZPSVNUls
EFgbCApK50O3jMENjkf9ZWwEJbnSIRVCirThrchF5OcFQYOI+yuHw0dG88TqMsGWaQR4XZ8UX6lV
aet2ZIhN7S2/pAozQCcZzPoOlYf1oUUVSaHFHBCqrBg5ItURcUBc9TRLUaADy0Et6YQEWXlVkUbe
VQ8PNrl6Q/K8RkNEZoGZb1FGcOwZ1wKKKpnJJAuGrAPqUrLiVr++WgVRUWwjzQBQJ8d8H0HqY84+
1LEjMOXn6EhoU2k+SVMnfKrLIryW0dBtApmdGQrHUHK36cEqV3KVUzI6xH17TZ53pGbSn5uBa0DO
Qv/TRunYk9pYmQfJCNo3QSrpvhVmq7gJ7TX0Gc207yUz2iCgldOVReLf6BANpXl5vxCIVWRa4KHq
A6EtYOWBOq/E9RpRgrFVxqUlEmvuzJ2AcQR2Mdh4v1Ll7Ckx9OYcij15uHkUZAcknjiBAkQIc60L
m3JKpk1YmMWqT+Riumqwug+kw7GTNaEc0xLQcN/pkKVimkFILBTVMreoSIQbfodqTWhPtzWJwL2f
FySLhdZ16GaR30rELnm6LHTnNKgEqrKwWBdNQa9QI4CrCqPxwsI6ejR7ss0Yqso1ZwmIsSjX2xaM
3CEDXvQotwgyqUOJyZBQtDtYhq27KpaLe2PhdBnO9GTYqodXBBOSH1BIrJMct4rd95R+zP2ztapY
5PuSz/s0a0viMa1pPSYRmJA0HUizFc69B3CVdMw+IT+zGZJNKqVo6wy1vc3xSR11qjiHIpX7DiX2
AQlHu7YyFNMlENUr2IPcpGs+M5rJyJsShQFjh5eE0K84BIIt66es7Hh6hU440MJjFpQrhIy3RinZ
ij41d7UKaZNbmZwcYlm0aJslZNuNQE52uOyU21LqB8lZBKaxpEG1EEupOwaUNGaukTtqtR95qKY6
J58+3rUWdK+pLjDIzamhbpKZARbGBtipIIYDJvRdmJ5KuEjrEDUtaRMRmiak/EJ1Gbkzb9Q+DgwH
t0uZrVJOmkQFzYLyRgKgfqqXKnnKW02ZbMiuOhoOEf3kFBj6WksbBRxtvPQP8Sz0D1hx9LuZKodx
K2jCm0AhlM9nI0wD14yn7slQgEM7htY2oqdGZXKvAGXZ0sohg8xIjXgzt2UG8DkVhcidaEGTsNiQ
Kq9KHcx8JscEISAHDV61SecjQM8jTh4uAHZ5edaGGyLdjEtkqVVqG+iYj6XSAEgQ5piEKjQAMiaT
qJpiLyTLDa0Tc/HM7YJ5EDlxBIK0D+kdE+s6teitRBlmkRuK1fw+kfw6O3JdKXTpUSQNNj9xoOpG
2DatmRbCnMrIRyVCugm0JwtSw5dYLaZ1O8qTqbt8csk9PsNrilQkLETZEU8zcu6kIR2/l9rYLWuJ
W1XwkO3kn/G4KM1RQiIw45XIs/G9KMLCWEnaTJ0woo3/FKeyQeOBbLvyMj7I6+Sd+tBF1ULndema
mbKklIz3SRTG/GrvJ6mVPFSWkNrs9XWoXSNR9VIgko0GjZ6Q7oO+gyLaUAu7qFDk+iXWk23ZAVRy
wkU2trU6CmdlAXBDmKEes+yjF3kLyi6/EVMjWqOVGG+l0KoOQ9YNllcN8NpDvnbeKoOivWDCSJAz
97QFk6U5o2iiCgyXNcqdmjF9aNacmga2QDVQug3bXX+INVGmYMVs0dmAc+LONnMheoK8YH22VLSf
ozqYidd3AutqRitMtXW0Cp/hCJpoJeQW3hnku4AM6dDhdKJVPYta9posw8wYkEHBsSf4cEcGGSi9
usi+DFPtTuUio8gIp2UViQ1w7oZnCPCGbNgtPqInXpgKVqhR3BH58ylsQrCyYtI/Lt3c+Im84DGi
Syds8z5PGdSS7aNOZf/aMTglNduUk1XBkeaVrivlNhOP7KsX8/y5JKPw1JtS7BWS0r7PHUHaVaUL
V7j/GB1QAgVupI/6pcci6DdCSynXtQhybA7s8m7ApXeTy0p/2006pCPV7Lc4BxoduqwZP+lyWjJz
IK+slOb2lEejuQsQYBI5njLtYrLpqrVhElEmVKyJ0nQ/d8yMZ3Iutv3Y6ZsWLNkqK+IGWG6vOo0x
k7sECH4+yglE4pHj22z3ZjK7mBcNcp04mN6kPNW3gyGhxTUR3SvI4zj8Kg7RTtM5NKp6HacFvOk4
J2Vd7lplnaZC6CVIUV4o/q1zlUfyShKKcG0F7agTjZNJndPiAGE+LojXna1FK22nnaLfB4s2ly7w
7/zItmyc9HSJkE+1SXfuBCYLe8bI5jU8m9EKWQeym5fURtQeOgDFUT3IFVlhFQOS1Fa0SX1Gf07f
0Jh67R04Lm9awCfOAbw1t1IdhRzsoDOKdp7jxeOTm1TNk6VCYvUJs0Hw/r8Xj2j4of++eOTm/97+
j8Pr+2v5nYLk+j2/koBQO/6NbGgFrp6Cpcu4SjjGz7ZDZsLfaIpi6GhIcCBqCt/zh4QESA88afDB
UGllFcv3bxIS1CVIlE1VBCMIJMgCJ/pv/xvMUvhZ/kbm+ZXf9MefvyX1XGUq35iHf7kAQD3VsFhd
RYzjP3i/8V/kYDYspru32TnYkoe0jk7QwA9ovo7TsdgWB+mc/4VbXvre+P3bVXllvHYVwuSPjnN5
xoNPknu/k07iNtjqD4SYraJTeoAXftK22ZFoirX8aB6Vu28+m99e/3ev90+urIPothDfqJYi/3hl
fLGKSiRWvyv2lALH5jzdErB7G64Y4B6bY/483xZeczCP5V+8ZvmqFfrxrf7u0j/Y+A2rH/IkjIZd
itdR/Ey0tyx+obRUr6s8KcCTX1fvhfRlTMfhXWJ0ErrLeBaTmTEGOZzn0bqyC47Cc/zGn66tkJKI
DnkvyftDJ2zr/NZI79FY2g1SfA48gT3iB25DD2vDS/1F290FABJtynW7Lg7FSxvZ8Ml90WXUu5rX
gae5LHte703u4gq2tkcmaYde6Jlu7AgOAQVecRLsN8NmkOeREBjtmZvNTodCJXgEgeUYsi9ndyiO
pmiNGTGQnvXqmGX3tOVykbiN+xTlxSiCdX600Bul6GQsY1PMDy1+o3m5iOpF85vpS88ex4qgFJcm
/Apsm0jeDaWs5DCt45hPW/9GeTIvgXQ3wMsZy7MSrPFvZc0d1xgoFhrJlVodTbufNFu13o/5Ue0e
6mKbzmtFW0vVWo/WkrqmrV73JzNkoVyJw0YZPvRydmW4qgMWVc6+fkqNos030RjYFimCHFbWIlKA
t8jt71tlpaU30XLQDpnm4xdQvYwW7U07QkC0K29ClvsgIGqkjQyJWW1O1nUg65PSGLkS+1I90ZJ/
Zvxgy2Tgvqrv4nuvEM+FuglFikmSQCLYBHPw07hHpJvJIJCos6va0TGCn8w3Ncqei1XLe9nqG4Eq
7zZ+muTOry3pcSTPVQyPbbCa2zumMw69eRurHwGWkZPySWNO611K+TwNnDl+1a97htOs8GPxPnFg
MFyBrEmdvAhShdeKsSsKV3lY+Jfl0eTOXQYo8fzQzzHTq6Ou0yF6aAe/9jHgeUBrvWyb3Vtreav5
lq/5WPQQQDoiuRdvRfwXCO8/W1G+e7h+AHH8657rP78yI3lZYb7DQv4Db+Rft5b9nRWF5r+mkags
quLPFeXnivJzRflPrijfY1VMuIE6vVuKE1ERoZr/iJ3jpGriPayHHVZ5L7COaancM9YbQw544zmg
iB6DR444464r9qmlPP9FpfIX17d+gOT8y69POfpdwfLLO4BcTIOSTu2qIgfm77+hYg2AJSQ0gf1O
OdU1fn9bYZ9hBPtoHePttNG32d1U2tFg5w/zVtrUa93D4blmK9w2fr/l//PJDNq0W5gV74o/7Jtz
d6r8eFecYzSRGUf0dRTAmLHp3xIBDeU1dLGKAu+XU4dA7JC2CFMZGh+zQyoaUFe87sSPczCSDxbN
tDepcMZLPLkkSVq9Tbp5nziJJ3nEvRl4QJ39sfQvRruaUr+fN7gWtadqL6/gfNTTvhsuYuOItV91
K01fS+02PFrjLiDukqGqYmfMkr5mVKy87Id05g9TzsjATnCbfek4yCM7X+UX8UCXB9mC+Vrf1Edr
d9euFMxxBDKjtimd9IAHhV4Taqinhoj1M4iowAeKFSMN5pIbLnBCXAR2zEtqx8SDsFITF8ICfduc
FLRu3Ye+Ka/qfNvXn9Y1mrn6sp7S9j2rnjvGesVXKKKDWyNKnN7lw7gTnq99wgQqg5uscn0LM7bH
Of8pviUHZRN/tZqNFrx5D9+W59Gwh8SdBDt/m87iBQktxQu5oy8Dnb/cbRRHoBOTk1QAdY242rWo
X/+j6ggrsNsvg/zZ9/iIKGMdrusHpYYjcS0hFYcPyVq3u3lH92Z81G/EG/GSbaI75an36Jf7jCIO
2aFc905DKd65HxjtXd0nxehE2r3C1IUyybdQl9YOsdCZ7BLFTUu82yhu5qerYq0dGo8JqbP48mWc
7dExPTpHXnoEKiQ61X7wJ986iV/ReRe6QOOc2OWDskcunzjGJnuqPevUP8Aw4BOW3ESxVW88UO9u
SL/x0TFseYnVBu23M7fc/C5FO+rxx/kkHcMX0sw66xKS4Uv9ynMQ3gGF4dZE5sIcv3gTP61dfVM9
N8/cBDX/ILRLCCl1m3ZtYlL3uD01r8ltzQm/RL8ovPgeYYkgQEve0Pfu7lBPONFJIt6zvNcMm2/l
B+iFg0hVuhHnWzPzlYt4xuxvFjcaEYE3uE8uzWty1C71k3SZT+Ze8KjUPGWPPNFJHQgXduIu9p3u
hGsoxk+Gr+2vb6bgRE6wfek2Fl+d+ECZ3MKP/PRgOJX9LDlEHN7pfreKvHld+8+T8z55pj/v04+k
pYTtXuNzdgxu0VA1Djo/jQCrc7qtGaPy01Rb2i5balc3cpgBqK+psmJglBROVLtMztrRk94kIgld
0UtpBKEMYGBXoXwXSNir0eJxsqBrfMN9N1GL03pSHZHby7b8wh92PG3qR9LY5ZNoEYu2M/WRaHP4
KAXt8czW/fa2OuiBO8zE79m5K6zKPU/issoJNvCqCBn5XvOEY3iJhYfyxfC7PenDU+/kuTt+4XdF
Yz5z4xN3MqxaBeaGgyRzujrfPA089YvqhWt1q/gJByUi/x6lR2Wtet2GDGRzlbUbxO3HZdMf66O+
zR+E3XIeL8M7uRNTs24jp6nJKbFhwkTcybhrBzt5pwOVXwhbYBxAaw0jUW0iG9/EogNbCZdvbO3N
dNeDoSI7cbpoyrppd0t3Rhu7iE6NMLDTEPii4joH83GavWU1Sd5IHu9jcZvuwl23b1NEDw+y9FwZ
b1b6oguPxlO4pM9Yi9YkPgWxCLMcuM1dOH8hVC8gzdxnl2zq7toieyN+jlQ35xpML15XynGdHKbE
5mzKXAqz/kyvc7BJSo0+hCfABmfrccjgndJGfSnlFgS8r6ODE6DB8GL44OmUf+af5rNxI5/F83zK
F4QWTCxoHL53r+FzdzNcwqd6PGdjtxL1gcl3Tfq8G0l2h/iqr+t11hHe8xKCY4CgNSY2Mq8ucsr4
Xm02UbrJCjfmKNXcEEzsdLfmZ/ehgpUZ7Lhx0mHfH8ttwe4k5lv1ga3G17yeb8B/u2UEt+GdhU7j
LR6RR06wV1vm2QTkHTtvkg/Sg3ni4f3I+bUemDEmHwFps7ld3JDtXH6gdhyghyd2dWs+iFdKGTbZ
jfCUP3RP6kXklhw0XMQtx7wtQHTrDUOogjKCN5A1oMydinTD4WHp/YDfsIKID2CQwVKGAejaXORu
3YqbKX1KzOe2P5j9euw3KhA3ZpzYAQrH7O8CgQGey2IR0JB9VF3jQHLtMtsYrZnBsRnVZIRbN7nk
F8FOQa8k+ZVy6oWVIHrNLuUwChlsT1jCqb4N/Kss8EGLnL5B00p8i1OQez+7gKfgDMvkk412RSIw
Z9fQU4cdLDzYG6PKHOR+ybkZY0d8ZiPkRfJWutYleA8/IjQj2CofquI8588IL2xQ1TgjhXkzqD5e
JVTtHExHgA0K0xYbczCjgvyT8XnUrjSJycpF63ZX7NB4/fiTr2v79Szvu8vMbVqto+ZVUXZZsM/V
N/z9gDN0bUObtNRPOIXjpnCqnLgQpOSdQ8JiXrnJ5JAhpklI9nZT9iZFRNnL7OSoCgvdidIH6HK2
Pn3EwR07rEGtg1blND+wjF6QDrUsEMJO6Y9af0wvaGtvsB+cqielfMmehsouH+NbwrlpCZNy0D2g
XcDH6U430suZ5cvrnOo+dhnlVzX9mCjDI8oTuS5Sj9mRFoLiB1brqhaJBWTGcn/ilZglvA3FLpQk
Wxzgtm1mNsgVHIkzHKJsXs9vsJ7kWw2u0gCEjY7GWNz1txE/jcHFo3QQ7+ozA9aKTD1UEEy48DfO
9nQZ35WZFYVJt13jYco2qKQbh+Y/3YT30iObqHfUR+PO9OH1aU6yQucb0FlAKHfbvRCtE5NbL6+s
ameod021i5FI4LqHyAL1ep2sc7d+gwGR3QMLMHf9bXHJPgXyJQ7c62hHYMHxH+Vb/JXsJyQ4NmGM
+n20Tx+DI0oWAU+A5kg04BN7+agfLcq30Jmraw0ky2u8Xhl+NnZ6HhxfvOFjNkmgE53/Fc9mTSgq
icVxkGCCYt0Se2Wtm8lFeNId9R4TCptF+sn4yeqxVhyT9iAQQxFsGzosbfsgT65GQeSPWHmjofAE
RkTiuKoQU6nCs1S/At/zxj4/oFNm2g7s4mkk8mEqv/7ixPDXFfu1+/mzYv9Zsf+s2H9W7D8r9p8V
+8+K/WfF/rNi/1mx/6zY/2sq9u/VF7932FHCGhBBYFFeJQPf1Ov/GvXFL2mTfwDjf7mqIjKP10kW
Azan/qD5ECO17WQaZPAq/KXfZtKtOJbHIryH+L0W0cKftK55DTKOx6HutgYYvnJLF6BXb+punfEF
YoaDY/kUieLos8KD9gxq/DRm2D9Vc22QYWGmz4gakbPugIZAn3j7x2edv3wNP4w+/wtfwz/F2fmP
BacdX4e4+Cp/DFe7Xum9rDCvh1GH6ue3K7uv3et3f/B+Idtc+k+Myp9tn3W/C4auX/kf/cvf+Dh3
c/X5f/7ne9kXyDNvPsO4/D4CTWP8/ffFUgcS4gnZ+PxeK8W3/K6Vsv5GLoIhIYuSUT5dM0B/1UqR
p2bosHRQNv47U+f31DQEUeShifovOinyKfmm37RSqkRqmqEzHLcMEkPJXv1ntFKqeh3l//Hg/J5t
oss/DMKaokeHFRMfOYO5n8q1ZWWqpNKyj/GPnOAsxGZ405RaqLhhrWU0cNO5U4AFC3EszA55fX0l
0rGCrbCsgPMiQUy6Mhw+4ZbOKmAEPBzYITTCDAv6v0uZGcRIourrDddUVMKt5BCcZeoMi1TLNH9r
8KWqnaBOxUcYxJD8XVUE5vGapo1Y3yTDJNPBNotR0zeBauEKdgoLp9ZHN1w1+06uSqOg2l0vYTiy
ZWjASD3mqLeAeaRzUmLgW4jJnYfVmEF5tONlEhcSBHLDTBVX0Zu+YsbRANRFyTQH2Qm3VKH2ayW2
GlFx9SUIU9mB6aGgOQE7CTHN1shLUPwlzDSGiXESjf3gTMUs0IKtFBg7td2KolgfzMFQwvvU4K14
WQS5qsiolZUsfVBDdVZfQmMIpDOyY604mZC2rcytZTCAnW0EmiZdpIp4mzursLLoHM+aNh8RDQNh
89IAlqyTm20kvKcodD8wbszgjYoEt6Uk4nm+9EY6zaseT3tJYKSckZKJZTqFDjiatJl1ksYx3FXm
El3MfmlopIbmqCaHZTJFes8geYrAzQcrampbhD6Rn8tljrO3OAa24FVNkxJzPwCRc1ABXzvRbVFI
d/CVYCo5cmbUWBWRtIceGXe06nrwtcNZCLukWifpUDX7Ics14LVY4BpBpD1bJLLltD1ovcQJBrh3
nRsApJdwlZFhHUbuIkZBwVS0F2Z6hxKhCEMLUyxLpzfgSEvGaKZNw2BBuExwCEMiqQLnWKFYlV5E
XPgRTfqZ1+BUIwDvtaZjlcQWqQbLkR9iLbS6xrKIDxC0qlY+zlKm0lVscaqMEDZGnhtPz+vRuE0E
bBgl7TM1E/d93InCOwiINqjduVaEHAoGWe4wJK1uDtH8lhqy3seqjc06WvNLD/Ed1oMe6XYMgSRy
u3YQBoBuilz1zExJIsWWaSZlaolOOJlSHTIz7JoA2EaTCdIbWJK5eGh7hkoaCjCE6l/RhJM0t8XC
ClBGZ9Kcbtpcl4TbBp8LUz0zykk/hqfQvIh6bRJpNLe9yqC0ldopfEjMVOv2i4LyuXZHMWjjOzUX
5/YogdQfGUeTP4pfuAOcXG34WbHk41GIpBvVxNa6IYJ7DDYpunfAWpaZQQFv8ZLGrxbusOahH6HC
0vPH0D1j+msANl8fVwKb36Ad6QIYFzkxSEUFwJLXbjhDacXqo9MBxtGlJ8Ztxodd+ylKyPQYAuev
9hj1+uI5knvcbKja5fQzE1Pgnr2oVRXTbChT8ws4urhVbODIs7gD4zy2flMN03jkq1qEahO3JKAe
E2YjyjvCASZbEFhh8P6nWUykOzBYkdAFoAZ3RlcoMjPtojIugrio0RsCcsPcQZlQrMNkaEvtJWoD
yrpMzK5ksA7VEFm6IEQZ8BEwfcZuGvJIeJvaoWzxzGnJvKuNPIrWEcYdLFGBFucrQUrAAK+SES/r
uJHbYupXrYGd+h5nn9bguGQye4RXFY0vyjjE40FS5oY5dgY2Wtm1Qte1jq72JtAcyL7NMYrDUOaW
Hfv5GhIMWAkc+tw2yLRxzAv9kZjwKD0O4Abmo1mlxsgMSe4xjOBIksQJApCkFq9kRIzNvsbkWKLw
FIuhj50EirF2YMVKxLXQaRkTLvI6EiiUkqmMFZJzXY33XTiMmjNNcqzfqvmYsh4HwjD3/lSUi86k
ZWzJV7cV4LLRMTImshJaleQAy07JTp7P6thE1TEYdHG5jK1gjSgrtFEfH2SeRsvtK+J5XKWY1QLF
e2ONfkbskokgwlgsJ1usoEAZ2gbQrq0EesKlVup+GFxTBdvpj3lO9IMTRk1qfYkKi9Q+Jr8MC1uW
QoVgPKByc5AAI5BwiaVrmcVjDSUBpYI5m+ancsU7TMwTJwkN6sIcfWkMMb5rIk0PzzVGr/AoRfNI
mEYAzG2PPAftv9JiwbsyXiZx26ZiVT+yLGrMd/JmrL1YKEPoRFUhqV/4KrAhscPO2nRprR6kdA1h
7CtsijT4wtFZdIdKH+d2BxspEW/nsME6YEfVHOVOZBkVaKTM6EtpVWRSL3rLkMXhWV/YHPHHWGr0
lOhTTWyFUZXMOBZTfo5z8QsbR/YGcDNVK08YJak4J50s1149wLtwUsLRxMCtau06bBQqI9lGpdEN
vjaoseVWyiISlqe2oV695XFbtKcgw6yFjkUYm3hH7qm+3C2xBUWrzbQoP1uYtaK92OrizEaitonx
WM7KnO1GIdH6NYahXnB1ORmUXR/IqfCUJGqfJc5Y1ZH1dLVTpGuRAiDxYnC31+hRa6y7xyHJjNYD
5lzA1IpCgm+uPDypMNZDIwu5C/dCKW8Ubq9yK8KYDk5s2q1xY1rWFDIv06McrLq+yPiUemtMVtpS
MryHra3Mh2BpMSbaVH4AfZUlq0bkrXOUxjWeSBgkaFLGZlhejErT1ecWt4X2ko3xIu1UDI6RP6Wh
kcd20TOvuSuroBt3cIZM8S6SU7neYByvBGjhWpxlz2BUenTWZWCQy0Gww/COR7yyDthbBD7ZfBgZ
yoj8qCsJRypOSinJIdyisNal5xbLavOcDWEA+p+xPMZ1H4szpk4bfnRUtESltYA+fSWZ+uXcliUM
AzdpRSnbZ/yPrjnwhKoh9lIDDvguJhC4fig6NeguUwflCoREPzBattQ6x3HNxhDAVIZnJVodDAks
qRrQOFEO4K+TEFO8LfiUisAva1mmEiF7Cg7vG8VYpEB6TC11YI4G/j3IVgsrCJSZEosyWO24SObU
z1uMX5I3S3pRDJtWzold8fIlFazOLTtDBZjf4VYRNSdLOtybxB/xvrNC9fgWpJ1IiJP2lVBClJ0r
lMkiXX45BfxTR6G7MuefH8843x5x/u2/E3JU5xjyDw5CryThDp/tdweh67f8ehAyFI47ODxY84l8
/oM6ash/0wlXoV0gwslW1G/Co42rLUSzLFBvhmLJAFv+/RgkiH+DUqqBIyXCDHCyrqMU/v0M+Jtp
4h+aRr7PeDSu7QqVy/OryGQH/GJp+bZtwaJdQ90kXgriN5CZS9H2bl/eklHgDEHvIRqhsFizufnf
vEd/5t74vl/y64XhokimyKvENvKDJhLvOgbSoRPdXn2CHueJBMlokWZzdyOCSNDT4Yzi4etMsOAt
0hms7VBY6T+IrtaFq9Ta/sVv9GdvBdJr6A6ixlv8Y3Io5G95adpadPl07EXuOGfpgLNwz1ASmaPg
yrnmtFO0zc//+Mryn15ZlVVJ4oRrSPL1vfqmd4QzvK3gLIguR5RVKm/73FhjBffkuXzN/h9p57Uj
Nw6t6ycSoBxuq1Sxq90O7dQ3gsOMcs56+vOxvbF3l0ooYXyAgTGAAbNIkYuLa/2htz970r+2YqBF
pz/yZtplqLiZZoJLBtx81f9mcS2OgCvkwm0GFySse//3XVup/vlUOoB4goZt4lo++3mS5nRkXeSC
kJ03wydNHtw0VB/lUnLjEfINcljTqkX06wb4vxf6n1ER39VN02CTU+S6XhSRiqEKwaixUBEC3YXf
1S4f3yf6t7wikqNzXkMp8YYVds/awOZsZ5oOMp+d3Mlu0YG24FWyMZPmKbG+mbjIJWHLvTu8k3X7
eXCC3f2VvjkU8JlYZMWkXqJSJZlVJ1QkGDsZxq4bUkpQx2jb5OCgJviH+Zq769pQM3yB2ZQo2mPW
5Fagy1AHRLp9dL1K2kdKv7k/K2Lfm1oLX5JZcWZUvO5tU0Sc6y/ZYfg9yGEguwMuITGqZmjquImW
rHiqKqLYebVjrseZuxjbHZrzoeHL7qQjII9Wa2QkR8jiD4imYlJEnpoAbsIFqgUrpevOp/vTvDkm
YnhVo9ZkGcg7v7JL3pxiRMBh3lYZx0Q52I6BGiK0rtE/+ObgZuAnCaLULPTj/VEVUR69mfWbYWer
G3Re4igYpLkq5V+ecNbk4sUi88xBEKPBmVAt8g01rm3Bm65dOyxim9yMrpHmCXC9phnzwxJpUm9o
fFsPxGGAPJCqHZtxeNer0s5XUGEwzxg+/7DTl+gf32yOYz0dbK1G7rXbww0+Skr7gCzZyposfgqo
446Jt7KhzAH30DflImzYCXX9s0M4uUmCnYVmR12CfIunczmcFPxSgBqFmN/ER0fXzy1SPlOSHxCe
fd/ZxiN87lB5SLXPf/PbuME1LnATLfLZ93KC0ffx2JFd8aW072n+NetTl9rMQW2NbVgANi8OnqVv
JbvbtDruPB71irzfOCwZ/qyIIvm76XeFd9b9X6Yu7SSVqiw/SiX9mF/JaJAPlq1xDY2Yeg1ehwjY
eOimLz6qhzkMz1x1LtCX0GD1saMaHwH1IbecoYeF26Trp8ZxVJHRsezP6gMiOE/TlFzS/3oXccg0
WVWoKwvi53y/2aWHJ9qUyi61oJ1VU+O0u33jiDobgHxWCaGcR01f21DX5eI/IUwnGYPJa78mYNch
zKRa4eNYhQtn5ZzQi3xKUu8TRbFdW0dbbJIQHe12+HueWwuMcDm963p+huN9idb29tLWNi1q6rKB
1xOU29kv6Q3PoIg2AaGvID3WB1Gwpir7wDvgVxj+QGVEYtz7W+P2TmTZTUfjZtK5mqw5PS2VtZiC
Dm5nlKJQLtxohffsEFVTbkbPx68IpQNF6vZB3awYSy/GN0u2SAI02XLg+l5PuIPYrkT49Lr6FHzr
2uGhHp+nKMCHk+hiOaeOAoRZn0zqwuIX6KO3ci6Wf4Fi2aatqiJbnl2VpRnbnhUgGWVnUIhQbkC8
7CCp4UfdBAqOvOXwUCnd6/zjp9GRvq0s/tLmwzbFgihukSjPaYlJGIC2xrQXiG96bE7jF9ylhEXp
hnrkzkqHdwiRPwnA6ICQTZdTHpQg0GTV2pe4SVPZBLh08fhwFGLXfOvpQdkpURbJ+EfifdkGZyrT
R2uSLraCBF3uXWqk65wgvQyVv7YG1wSmPweQ4KNw5jUVsvfsniksuTfaglsOP5VtSU3IQ2RS71xq
lA8xaGXHq06G1e6wJNoNyoNqFqdo+B9FhCvK/VvK+dLZo72r41QmaJrzrWijfShnOR8CeYxdn4a7
wlbPwMppo4wHhV+Cm7ueDe797y+SvvkVy1OQLhrHnR6vSK/e5BVyZgy9I5GplRmdB3JSVZYgmyRH
8RbpEde+P5wi/r2b8TjqPAv53grGFlfjBZGC16qkkYT6zTasqUilR6t5oCGyNyT7uQv2tmwcMuXY
46fL/XZRfedZiqFuF2s/ZSmjsw2bIjKGGbxSRRL7ZuqZFtRG7igTYjom9rTpJkzf14WKPpL/Effr
J7kf3rXxc9xml9GLTisLsbTn6EE6KhcOf8qz0ZVkktCjMic3HWw3oCytmfrJTn9NefqhVIdfCCJd
vGqEhzJdZFv6MUbdT6ld+fpLoZejb/PS12xeQ6+e8W/WILKjdqCtNLiAkSMzdQ0HDcgydeMm2+Ar
6lqkmvI4HDI5Xcnb54oSInG/GnoWequ4GesRjwe3kbqdSGmjPNgFZotDw3s91R4RBT13mf8YKuG5
Gn4WTfvcOOOhwEmripxPurJaNVg4gSyFKpNiKxZEbZHCvFkMDBkzBFbj/3kgDdG5Rla9qrCw4DNR
d/9E3+fRdPyzBe6/C+vTZMXHWpf23hhTTWwP+hR9yBR+W8fbvl9NxhdCJEYyFFNQluLBY85+XyRF
3ZRa/L667Pei14BJkstGoiQb/Gv6O7N7H6rU8trVS2JxZJsh0RKRcdWYBUjMK30f8TM2axV8xJwe
gRpvjyXmQzyaZ8tB5QHa5b9DVf+6f0qWskadG4HPolvQ14W+ydtPgukdxkivut0prztU3egy7Pui
3/sIFg+ReZSM6IPB/W2U0Zai+Nbvnuqx3/l6dAxl8Yj/tyj7d5LaUBmVPmqYidJT51lw/3cu3eIG
dTgOs0Zxjf+7/p10Tnjxtt7IAm20qpo2Gcw0WXgXyPH3eLIQybIYXBmf+zrDgLLdqsPa/l3YvoYM
PAhxFhsNgPm7ZKpRTU100qhGZz3k9Ijx6Icuw6NkbI/2mMKyUM8Z5qF/M3fODNOWdcQHZwdZSWgW
FSZJYxkGBzUw9/KPWtHPiUNB3dS3jTYeKFNuJ7gpzogTZraaxS3EUkpqIn1EDpqrZbY9tbpGbjoo
OKSVvy9bjFHT+INTSpekT45j/6CiZMHmElbFx4x3xjiEH/HIWgnp6uLPwJyCSizWKLY+C+lqPimB
YxtcKCUOKyUUIAW1GAUiXhcYA4rI42erlDcd5NQ48n/Umr9NLGujFB3ejNELwpAHpW7ps5SYg54T
2fktZRirqir0lhGxuLFcSz4XbmNR7lUoFVMsRUroetsaFGdRyZXZLrgalE5/qQ1jZzQozBa9+dtE
I1OaPuN6h9F2EDobJTkESAnGevoQaRgqmduVrSRWaJYdGIpiIoJEnYpHyOz3RAYWn4rDVlIww+ur
EbW09CmJkSftlBIJaan84beoAWXaI9anCRrR2Uswjq6Z8HpN9Mcm86kD1X+zw9ldWJiwRORKsw/b
RyVPRkz20MXxNKw7EIoM9fg42VBbJTKWklPf8CMnv/iQQQiz8abw5fTfldVZ+lpC/0kIiFC5n9eA
4lzux3Jkmwdleiw1vNG14r2VOc+m1+2TT/iiowst4WSEw00U25+iero4sXaiP/VtgJ5//+eITG3+
rVQK+7wdQDXp89soQWVRdWJuHyussLrq6BPZv4PGAoOEyh3hpszlX/99SI03sihmUy2eD9nUGMTG
6jS6vU6xHPM8UbXFL4tDdgCmsuUXrX36hSTRwNeNMg+i2MQY8fdvcoKqcAoN8TyMIxTrWxDgujIY
R78JDnXBO92vnrxS+uArQHx6Vr+2/bUjKrb8fJnRJEX00kb8i3bG9Q8okcJVmoofUGMyBXjC/zqU
cP7EazmWLpYRH3UTnXMdMUBdoibYHlqYeNhDfRi+31/9pfuFtpAtiwoXbYzZ4cxpfHbjgA86pjhF
4bil3D1kFn7WNqpTx0G2MRbu9vfHXCq7GhQ8wUHwMBNf/Xr6aqhijGBxseJz88mZ6iel0U/SNtto
pfWvbYQbgzxIKHMn3nBYGXspGpkynqcCGGiaN09zByNAgEzIYWHR5P/bG/anvOkeatrJnWUcUd4/
WnRK6JiQiWGT1pRPQaMfcwkapGY/oBq78oOWNqNpGBbSrRb2KTdpmGNWWe8olNK76Cx3wcdJrZ90
xGqHpMIOvX6icQ27Nj1lanxUwmlFPOl2A/BMpJMkmoaI0dmzZCyKenkofNYjL9F8YB9MyRl0zSev
D77/wI4WyudxZcbin7ze/QyJ4Bxx17GdmxknZmDnY6SiRwCuBywyaBH/5GTmQzVqPNTORuHDrgc2
YWkPVIUvobqa+y79BJ3TxyWpanRMZ8Efk6Kh9ZIEXS5sJkTk1Yavfdq4okyGkPbBZt0HPd5PFKh1
40vUJ+7KItzmFeJNYuoqrqnkONrs4E2+ViV2QR2CatxBJLtW35z+1HVjQNTGVi/S43TOit+lilGc
qW3wbt3c/xG3dQLwthRoaBthSanMa3SZbIHLc/IB5nZ6jCG65n78IQSEUBeQVQnD94e7PXqqTFLI
LUeZnXRabMU3YbeNe6Um1YYxy3TtAexmPRzK3twAwPz/G0qfJY+dnINQKhhKjfiAyNZGxfsmg3du
9GvBbOlDYnqrGKDphRrXbKhc09FWVxlK8Vq2bfXBHq19VwEizEpuD0oi8laui40EmmYTqcKhz3jB
/fad5Hsv9xd46SxjAAlqAG08PGNmcZVqQkpeaNE8CvNL5tSnarKfA1t9DD4W3YsFG1+OV2t8C0eJ
5AmdIFJ0ntjzAFLncATAyAxujZM7EONjDIZVq4UFFHaD+BtWTXjspK8F21cuMrQCvM/3p32btBBK
aI6gASfiqDzbVzmvdAVf0sFtkb3PDxE5YxB/69WvDdeXPa7OeOGLq9za5GvUVkFAGNf7WK/LKsxK
hIfQkXczKzhbufdJj6i0/RPQ0pCQDR+tbB879nNl2iD1EIJA4ff+pBe+NbPmPcKEaaXNWy9W3Zla
n0u9a5XSTtZ8nCj6Bz2JXAX76RoBaGMMv9Nbe7w/7ELIIGAqtuhEkTzN84UM55lBi8reNSiHaPQJ
S/zUKq3dZTWqhTgX3R9uaZbURbgjWHH0QsXmexMyutzxxtoZUDawEzfkwWkFwa41DTdG/ClLH3J6
tkoZr91Qt3eyKjJghXsZKTAyo+thp6ygRBGlvdvRM2qHZ3OItki7H0jWMmsjY+3jyx+zkEJ+/RdB
UuXdi+QYZQfHnNerHCvVmzrXe9cMybbV5NIj+ti2wVYP4pX299LiGoRhgR3gfTbvK2Ls6OgjgsGI
8aBuqSWuxMmR5fBUT8MeWYRd0JvHNhhWMo7Xusns/gesIGOvpTjMcl5bqIDtKVj79a6j/+N1oOrq
eF+W5S4I8peQZkBu/dBQuUks/xCkKJQr4FkU+/n+zloKGiAmRMyiMXGThExlHfo6ruII6wSHIDc2
naE9hkg847+ynRxp1yAgfn/IxfXWgTSIEyvO7PWuUiO9HLKUefekvj692UIICLUfIt13DYvmJF5t
SbtyEy4k26rKBa/ptvAAQo78etTeBIhMI753FSd17Q63Tl+pjx4iM7F0iEVtPi62vu9cko4MIFTr
0/1ZLy00CnIqOR9bTBWotbdHuO2s2oxVFnr0uiPKXFxLQLL3WeO75sPQaytndylAUVd0yKzAVtzE
xUkz6qayWwJUGezKoN3GkfpoyZ+DlKIMDZf7k1uotbO6BmtrcvXR9J8lkqYR2HJryBxXyCN2iXjS
P8pk/qCG247DfoxJcpwPvamu3PQ3i4oon8FVz9Z1ZAzK54saYtHl5SCOKlwdyxBvOORLRr15MH0B
Aep39L3+60xfh8T1XGVt8cOZzdRA+7DVylF2gUUUuLdUBykfHhzcvlN6DIVtXrxyqlxcsbEhGtag
MsrNd2V4oiHvdgEO4u653kYyLkAoy1MekORy26vRd9T2nAZDTi7jbWGm/45D/dOx7fe2fYhT6asn
x7/1EisHTcgDjsZDmAxfVXSR7y/L6/PsKpiJ30XqgUkUktZglq5/Vy1hvEkcAcOjOr8xvPwktYex
bY4GnktbXarsLZq8o6uEBWpTNiQYBH7V6CmzTHvzNUgwbvySdMnF7oMPqiP/smQv3ZZK8xhZ2jGk
hefJ3HSTgyFNHSMzFqH471nnLPV33Jdr/ZulRXZkYW1PHUZRnFmEav1I75MG0AL+xlv8MXdTOrlZ
3e8HOXGNol+LTcvjCYs6U6RT82dYo1fmiPmc7EaN/lhW/T7E3TT4JLrlokmaKSgJdwiRJ89JGO0A
Q6P/1LsVlnEJPC/TtL8kprKS4dx2M/mi5M4Iohu0M2VVhPE3OYcfjrXVDixCjBrSJpCReotSJMvU
B0T3E7U/NH6713PtbHraY9bvhrLd4Rmcbe/vrNtrUvwOjQY+j3MgjfPAjSoY5scezfMiVC4KrKKi
Th89THoIpjsPucvJ7B4cI0T0y/7c1SBtEuS805XwLWiX16918TN0rmvKBKA55udea9quRweUDa4l
D1jeIWcYXYwRnpifbVTF/4xf4keof+fGL3Zg8D8UJvc2hXhcS3BhoU/DAwQKpAtF82PHq3+QzY+9
Pz7iceF9rjCW2nT2Smajitfz7FQK7AN3LMt3iz4xhrQoYJoAcbOlB589tDFC43Ogh1+ruqbUGmdb
39Jo+NGkxbEO0F+EpKih16eAnL6RgAUM9kUr0heDv6zy9mfSDqGbSNaumjxU6RLpvdNxeVJVX/ns
ImDMfjp1CSoTHAqgnfPCgK8VhQ29DvSKnW7TEk08jHaV4tFoUONu4u95pp4wFto66JHC3niu9FXs
zu1PsGTguwI6QHmCB8b1CRjL2DGs3Bb1OekzlhenMYWD1GIr3Pc/a6yr2/jSa5chCx9ofcRNsJIo
3d6qRFIBVyecKlSh5xmi2amYzGlo1oej/skGbTdlF8Pr38X9V8iW2HOTqw4IYpq/7y/+7bXKuBx+
EjRFbPbZHdcEVq3LHRMPVP2xbuhEBtIlNn9iD8VDMnWh2Kzs1OWpAsqiBKuZtzCVBt5al+kRDb5A
/dWow8Uu5Q+6l70Pxvw7xOF86p96Qz+OphKsbLXb6GuhW87tRcVfpX4hDtGbQKcPRtZBNR3ckveb
N4U4oE0HJTLORYfxJbC0+4t7208VX5Vpsru5Y3BTuR7P8ws8li06Lqrv/cZ27ZMu10hCxuU2MQGJ
gZNu8aaOgviD1nNpN81v3t4/Vn6E2LvXx0v8CH6DZVnsrPneLqMYslvqjG6B/r7pWbvSSy7Ynn40
Hr2g3dVxc8ofjCL+eH9csXPmw3KngsVRLCBh86bcKCmSoXl4zrQVQZsuZqNau9T6AfJgf3+kxR0F
9AW8I08rxpvlhuPglQnOojRUPLCrVg3cxHKKn5n+hGGykNQMOwnj2+A7X//7/bEXdhRUfBJ9ckR2
1ryw73txA8OJc+sbiYsV1M5vyGKUf2UgcEppHu+PJi7imzWF3E+sQg3v5h0pGaoD+5QbRQdMJdgP
JRXytG4fnMG7iM4hmeRju4ZpW4oRhEdaCGzh24cjtOthUiZiROTltHqVX5go/rBhc5nGl8JT3LrY
R339DYbx0Rwk1x+8XYNqpTZ05HMfVKXGflieti1ytfeXY2nxHR7zdLY0Gq6v++LNcY4lXOn0uAeu
QD+j75unvlcR7HhnkK637VoVbGnxAXFwt5rUKkjKrw8zTMAxHDLadlbenwAa8Sp4LLxinzvSEWzU
JpaDEzoFa8mZiBGzb04PmQeIKhDzdBCuhx3YzbIsscNMPTpPIS5cQqVyFOKzhuCa2F+HCD+QsKEy
NZXv5SamfRCuHOalIwZghuyMnEictNnkU1qCpdfIdDCq4JOR+v9U/gtcRgj80d5CIxjP+TgyMf4w
1V/3P7KysO4UHQ2iF40D7abcOkbUheoICys9jLc4uu61YTigQA0P853vaMfEHH5iFfdVQOu9NHnB
K/SfQW6wJcbATpouQR2d/N64mMN7wQZa+XU3hTOBOaCWBFpCcTTeptefJwfmNGUOexC82bFCEaaL
/8GbHfl0ACKDVZzTELdNE8ltIxsB0zihe/8XLBwCwCIab3J6e0AgZze4XKn1iE8sndVUfgff/Hcf
086f9lzru3iSVjbCQlQnUaCuAspUBqA/240lFveo7NA883Xzs2E0J7QV3kmR8qJGylrVbGnnqyBN
ZBFehXPS9dIG4KkhfjNWo7wvYP8KXCdmmOcipW+DJCkxydUSaxtUn0F52vFaUra08aDfOcR1uIZg
1a7Hj4owT2vI1QDVsDKlqj5U+mFK2GVjiYjr8K7J9xptjfvfc2FUFQQ9lUKKV+BZZydtsO0Qtzf4
Y0NaPxmK2xufNMnfO37/MKjfPWSGhsn5i5zslVpHE4X/bjaR5NfAGMt2cIPIf2wV7+IH0rPU9Y9V
em4UrI0+mgnQyizMNn8xW9gCVLqJ3449e3+bWd9hAEwvSRtGzAa+DcV5yrBK9vVjkSG6DGni71JQ
qt2wceBxkO7PEwZPb7VJ0viycJKleDp5dfDctd0Oz/NTfKowupgkTIKa0/3JLlykKnUkQGZsaC6R
2VHtlQrL3ywnlPfw4TXtrFFMx5PykzJhDYUkuKQbK+u7FLhVHcCFLbg0FDhmrRvFRL6gGrrRjdXo
jB/tgfGew0zbakAPqwbiXgSvO/wNt/rDX8z2zciz2Q6anEpCeACieO1G01ebDh1WBfD5D8Mob3Jv
DWSyEAmp9rKL4IjS4Z3HiwG2vGf2tLiNrqeK0p6NvN4bE/aPJjeFtpJXL0RCavo2IAJAFUAmZ+cU
g1QllC2BaDGMLSI8+xJM5yC99+r2cH8hX7fjLAWgDGjDDLRtPuS8JxQOgZGpsIncRg4PcjBOW7hu
E/4K0WGocI2Vq/HsweeHPjdcDGvYmpJ6Lg0DBmjVHZW2+Hcopo1R5PYOgy/bRXllJUtZXHqaCiBq
UDmiPHwdKjvsxzNjZDEirNhIiA+gzw8e5RK4wbjZr/UVFne1QBLRlgNFbM2DZBdNiB4IOJEf+fvQ
SC+TnL1EffaiVBdU2Osw2NfTl2ngUXX/WywdYbrNXAY8pVSAstcTVe20tPCnJOW0hIS8uR0IG+EE
mMEUshz9voZndX/IpQvBIOkHiqlTHnFmG62bbL33HJinWtdv1BFITHGwMvqw48uA4n1aTscUsub9
QZfmaUI7h6qpUOqd1wX8MihHA9CKqyHcpNjJEZ2Pp0ST3Uz1kNcf3ll84PtDLn5UAVSiCmTqtyWs
qkTBCD0xtjn6TgPS9xZ1FqmlGDN8xd9zM0RQ7ayKjWyvDL20xICzwP1SZ+ehM/uqU9ZGvj45A2Eq
PpgNOFVDtMf0TYCaXxd9m9Bi94yVjsZSAKGHAl8OWQGKjfP4WNSdFYUM2hXhWRR+SXcQtNHcv2ix
sn14OkA9fSUtzusew9RGbaIxVJ+DbQZRlRnTxqfWotbeStRfXEoG4sUPRRLE4fUBSaq+j4aRAyKg
AjK80aLtH8TTcJSbLYvP1/O/jdpaXrpUalF5Bf7vuOr1uH6RItkm8UrQokuSf5eQ9x9lG3GRp1Hn
2KRAS7OHEbpv+iT4h/e37uJp0aiey8CrbtlnTaTJ6LJQoC679OJE/Q5/9Esc5Zeg/ahONBbotN4f
cfmwAP4QTLMFWELXxd7Utdyu3QirExGfgxT7aFJUT0nvnwJLO8HQ39Ve9qIVf5UuUrwGLyDeAUSl
68We4lqVrK6iatjDoY72eWAeimw6xKfUTrZt0W8iHO77lbfWLY1CbGO6NQCH4TndFIo1KenaIANB
Vmjqxu54jY6TNe08DZPG8lHyJDrrrfpopOovg26FH7SnIUld0bkY26za1KN3QAjnsR8CnEHqCAWn
odoWlo7dkeLt9XaNibu0L+AlUVhlW8B5ma1TUJajmkA8ci1rOhS+jDwQMolTf8B8471huaq6RsRc
HJGuocBVW6INfv1lfNDsjtOqgyvjoqVM3i6DTd+QCRjdi87g+HWvlIeWrn4q5g4fhmY7F8b1iLU2
1F5g1sROmJd6Jb9T6tS1Rus5CJWjt7oJFieIIIsM6gsU4bxHZOva1Pd6Ty08NM5t056cKkMosHwy
sMGJd75ZruR5i/PjhDEWrTH4O9fzq5rJscKE+VXOY+U5WxX3FyHOkE1PybQGklyKniSU6JsI1Zsb
iD6F3AgqEBsmCOAvKs2pIo5F5o+6VoHiPMkpDlbK2sW7NKjYnKLRTQNpfjvgsZpEflvxBQ1o6ar/
Magw/4rljeLJuzxzNmmlomi3BopeHJbyHV/xj5zp9cIaHm3HOmDYdAx3YRl/kIC8BP14ECz5LE5e
IJaYqbcSqhcvCqBsoorKObl5hE1j5BuxwrBhq26Lehf5P5Ppk6LCGISlDnmRrkeXYNRjVttm+Iu0
yiGh0nWKJ7zvZ8czK7M4ymQu4uJXPxn7XvcJBQ5FY7CTcb/NhjVW/tIiO4BCaNXT2r3pNxdpoqvo
cDFbQLeVRK4RHSnuPJaydk6lz0NsYSTzV+k5tSGZVxH7ypxnj8A34EH7wDKVsTlFKhQXUMZpDgU0
SBDpbE9Rkrwo9j8pKqsr9+INVFFkym+GFsf5bU04rRtp7FjhCT5QPG5qjuo4HgIibWLFfG1zp6OT
Qx6k+QhSYmsP9W7lN4gcZ/5eoxEB2ou2j3EjGGUbnSr7gcb05YlhtLPhpSee29ZLLBgWZLbV52by
30ur7OvFtICKuKAfCamqeVI56lUDTQxkaG5h4dmibjJ8qVr5a1mVJwAZZ0R8t06OCRjh8+vKtEWk
v5k2mHq6idoSMqhQSAwmH+jH6H3KRmwvYReJ1A8pwM9K8ZV+7lOE8Z72e8BMieP5ewxr+AjVyh5Y
uCKI1AJ79VpDm2cnYx0YsdcMQKEN2gI1nZI0u2S+dyydZBvSoy/KNQzWQi7PkKREotkFdVL8pDe7
TnZU1FyliQSbfGOIvYvTogT8Lsrq48oii+tmtshUI6GQiBaQfCO0kCAz6KQVlTrZgirqJTz+MYWs
JRxAMS+XigM+ca6JuEGCN+jK2Atni7HBiYhGEEW72VUfOhLkrEJhlrq3LVPjDPRsMzTnvpD/GQb7
2Rl/56F/SuzgI2ipD01X7D375/0fsbjSFEEEKkponMzOt2NGykSVC/C1EnxDUMfBVLOL3+mS9u/9
gRZ3kWiaoquhczfOnmdNaivSYBLDct3rNhIFWblzEgQcY7fGs9wkAd5oJgDC+8POA7aAQYj0hj8F
1nreMk4qRbW9EdVrKZQPorrhmeBekm6nW/G2UKLDiHCTTIp1f9iba/HPuBZdeQtZpxuRolQ2WluP
ZNQimnDnC758GOBFGm70EiCUibxO+SwdamD9ISTpoDbWNtc8eogfYFNa4VZGRMaZZyGV3MOL7LTO
NVPg3Pm73BdauyGi+ojZRc/mKStjnABBaMVEdCXe2MkHExTB/XWYf/XXX8EvAL3JBrsptVWhrEp2
iGhGafY7CZRwwhVRyfWprvuTUhr7ksrL/SFvYvbrmBBjbJOnFC8qsTJvgkevRbWTV3bnRnF4FpjV
EWu32H+gsbNNZHxuP/NdNpbyXxOwP+M6lLE4RjJcjutxpxHx40ZlxQeELLQp2E0NL0ZNQVrceyfE
/GxEqHgrHe7Pd36CX4eFecUmNymivfb73k7XK9GjBrHpqpVxFnKGLfKvTf0zaNW1toaYwdtgKYai
EAGzk5FuSyxqFOZamYyovmC76SgoKLfFAdmFZ0E5zdXfeS8/pDGqTXr1pPX1JS5Xa7fzeP3nJ0D8
V9jbRJLZIktNXFXa2Pdu9tuP+6MYuEJNGgbQs9p+UgtTCJQ/asGX+4t8g6V7HZcSJSAXjZzemIUv
tqkeZhWoYD/2N1Gc4k1a0jlLLnLzfYqcA+2CrYyAo0FD26y6HaXSLe+DlVO9FM14Gf7vr5hF61i1
uyBS6/6VVP/KZiinQx73pzyPXB+MhBDtE9C5ldkvrjrlCVJBcu2b4B3D+S60oepdET1jgKhCN6wa
dHA3zT5PsZJlMwTScJCTbGXTLUwZIWqBjqYLcVsbkQup7mMD0KYhD5uqQRkz3CK7rh0d89nAUJnE
ZaUWJBZxtssZUeC4gHABYpslH5NVx2SEQe8mI6CqSX/EJBdh/d1kOTsrXAtXi6OhMGRiTwEOZf4A
b0n+JK+g6yBEEYcegTMdzY7sUspfCmeNvLq4mKBB0TMjMELAuQ5RbagWge8TGlu1PYknTNn4u8EK
t6ACkP9E7tQrv9nJf1Vj5PCQzpG4o+OMitg8i1ZyPGyMUuIWAKEbK7im5gofrl05HUuRH0CFKDyD
lUEsadaciySlsSbZ7FyUxvevtAwUdEorPMcRD1MDqBYe7pUkMWVp5dZZXFlkmnSa+As8I2+MpryI
nT/B32tfhEBUkqcXOGspk41teAThmqDmwu1KB4NbHmEP6nfzvqvk+FIH+K/HZUfG+yDEcfzZMtsT
vCaBnXX+KqsQkmi881Hrg9s0K0enZLO5V8W922jdzsjxLQefVYb5+2i4NPqhCJSDEPVEN3prxS0J
FiKUWM6W1grAc3Hmb37H7BoY7CCMqQX+YU1k2Tdt+BIo/j5qvgyZ20erbd95qv66g1/bCgZSDzd1
wAhjg0IxOaVGNDyIOmAHcEBAueOtpBjvcwkJ7CA9RIiQC1kqr0o+x6a6tr8X7l/g3PSdhczBLXKs
K3rfgCvSuU0UHjKj23m2sQ0yc6fmkjsZGebM0i4ku0a4WHhwI6p//yJY2uXQVGyqoWAqeA7O4gfn
2DE70jkLlogv9Qhw8Piut7LyNUQyNiGHx6DmLwYVUHrgOKKgNo8eduHrZTa1naspzVY8CANeDPZh
1Bg9BTz8GPfTSk510yIW3xuBbDBSBuqUZJLXE53UspajjluH9uT7MectVh3LCC+NEAfs7nmoPlHO
3yZo4SXWCQ3AjWwOBzQhdoFlb/zq0a4mF5LSyq6/oWK9/iwYqmTTwGDBj13/LDtNwUWGRudi1rIJ
7FOpPrXRg951m6KAusqLRn4RjEahiXT/yy8dOO3/Rp7zoeU8UhIzJLkVXVNBci/9f7zwZ6C++BT4
pGr1/bKQcvABaH079OiNm1s4yJQQ2ZeB90uoH7X+QeiOtT3Pp37nNMFHb/yK1sumxTL9/kSX7mNq
TbqQSzIFW+h6ifXED/sqxa4iaEFwI6klQB4hKVXlNR+V2Nv/xXCmjkITJ1q8k66H89poUPuhwZWJ
o6xJ7TZHds1RPxhZsinatXr44uSg/BrgO0nl59jl2K9StUXK002j4CA16JEZ6hn9KdC8JB+K8/H+
5JbChdirYGjFH/NwYY1lro4pmybr6D5DvBW9jLH5DmFgI8Gb8A3UBYu1+vviKQH8L8IUQZK4cb2m
UVtXktErHVivva89ewifBL+dwOCZK+24lVDYO8j6Yaidlb2zmIBgiwdqQ4ZWfdNvaD2nQoGO89nL
1N0V/Rh56MFRbZgi76K9DHXl6o2+Le01EYGF40laTr0MUCei1/Is8yG/0bWsRgnQV7NNbEg7CWHY
Wi4BOCibptbPggFw/+Mu7CW+KUVwngRCYltcmW/enXbZhLZaQrM1lHLbwhxSq2gXNJdYMl1PX7v7
FrYSqGRuXvBlgFbnATnz9aFuMqN1M4kmXAAwXKQXkbkVOlnagWbZtlWSlSkuDoquDQ8udFVI0q+n
aLVxOjqgvdxHy2p2akixBGUjn6d8hV18JJX73/fXdGkD0RJ77WXQkKOScD1iZXXTQGbTgSk6deZP
gcENuEq0IEeM6zmSn1urP4D2+pthAXvRRgH4fxNsPV/vtMHnxMgdEYguuAA1eH1yGaKvUvJAs2oj
Wo+W+Z9r+9xo6D3SQFJsuEI3+qYO1k1SYxORFHVyhW525blq3x0oH5zG6GI79cb53nTlAUevla+7
FCd4dwjZe255+Sb2ohxtT5nM5xXKNSKZ7WKDZ8lXR0p3MOzhpg28NJ8jUISok/73wK9TSKEcaqkw
zOZITanRBrXSY0JxFe8ULTtzwz4gptypQGTiNZGexY1F9dWG5yCYkvNrzY59JxqCgvcJjOLCd1zb
B0INI0qZnqL4N0wLJRwPU7/Kb543b8QHpmNviRvHEHzj6x1tjF3vw/GFjZ9LO8fHbWMSThrhGWjD
hp690PMWQoAiSFmouP3FzgaDCw4K8BXzn90F1CwGU6oqdrZmbMWNF/YgvkjgjeArGBMk93DKivwd
ZMmVMsJSyUh/O7SI2W8CpJqZLDiQVFcIhQYVDn/29//H2Xnt5q1tS/qJCDCHW5J/ULAsyZJs64Zw
WGbOmU9/vqmN7m3xZ4u9DgwDNgRokpMzjFGjRtWIY5fRIqvc1deTfGXCsrPLY0+Eo/U3Oj17O68v
opUVlsEzUIvGZWRDRHx2+rrW9ZxVhhyViURAKRWnIT7qiGjrcQyvx4/ya8EwMRPz2qztZ9yRrmzs
8D5+kK2TVAhpo/oBFA9S+X4uFPqxhkovez9LhofSGo42eeM0n21n8YR8c1xjOiFVe6+/EUTCcwcJ
oL0e1G6dIE+almaF0/VIAarXshfLPX2/f8oW7z8HsxW2vRx1V0u6d4yLqG017Sx1wH9DCBcAfbx/
XahNKTy1vveT3jjj5XluaCCtzS9haJ7j2O1Y8z9ys/OmNjvn8h4ivLXZ3w2/WnlaVyp1YmKrM6fG
tVxBjqavw4GCJzdHZ/w891xifevWsNY+/sxv2Prli4tKksCHtTVDJ60cqxpbALMY4kFV0OzJRYmD
b1EfhChanKLTKklHSGuHuHoav+TSg7TsdYWLxbR+CFHrAQyniwTvovezn2HyuDRJ0PtT8sO2/0SZ
6eU5gMTu6SLm8WIgVUikg8JQRFzNsx2PcupIU+9LfGYhDh8E8XWLQJNqRa7YVAbbbGeGt5aWQveS
CneZ3bRmZUtFIxORJIPvVNHBmAxXSMvQAX4eZvtp/DZ5VhO5he6OSXImfvuyM/zGjkJyBUdckbM4
F8Y8doq2b5axkTGfPKD3Hs7OY1m2dDjXiFOhD203/EPSZm80dwffOEUguBAt0OBAWr7OJxqE1bJ0
YPB6iL5F7XDspeT7FBcPVu08CvZwlxaHYQlcWSruA6e7yXPnVmksN1wU4GoDT4vuJnL0xtP6R0T7
9o6by5AYDI4mE5oRREZ3sR7qUB+HJmh9k89g656FXmnaRqcAv4Q+itxFN74MXfEaBDS7mPYXrIz4
2a8qW+66UHoRxy8llp2k5HKREjYLsSVKRPT2rXM+mVbvfNLU1m/K7z2HwBiNRxSJwvxVtdLrJE/3
zoDNAeGOwlMRoOS6RWKcWaOOMrVC/iBWvltfhtZwBbPRKB4G1RMSdQQf/uLCtUf2FpUGYCMRYibx
uQ+hUnA/7qxa/WKjitThv4+0vn4oZ8fBOLZ+1ep06ZqurvbkvsgP1IZr42+Vt/UVqf9jiNGE+S2J
UASB1JCZ+XnnSS73D6RhAYZzB1CyuyAUpotSmZ3SIIZhuAny1W3V48jLU7RorsRI+mD42gbxgUP0
uDP2ZSgmxtbguIpkhr/vz8WuWEzMStXGz4rPhnzfD7coEij2EQdDYgPE1aLbIv5HcvbaxC+3LQrU
YDkEnrSpXwB4IexvPVu6xnecxLWQI21K0LGG9x8+18IxKCSVGx923vZyGTIq5Tq4BpQdLrzV4ICZ
SqvnjW/H//FW63KYrtDCRw1j27OBbbGl48XDKvg/TQcjgg6a03r2wHFe04gQRget27ueNrgBwAOi
jR3iFqzLNQVSlyX61YKw8fHahPcBmByNb7ZJ0xBei8TH5FgX41plen6r0ljfdybnckOQwMCmos2a
Y+qiLj93kjGrsUPXLbSuuKPP4jpBpqR8FY+SI3sxKCmSM4aLl+tbnCSoXVKxq5MmMuj3N6gBzRX7
OQ4mgnNjFSg5adONba01fiJTVm2fmuwHgtcUWGu3E6LgodtxZH1J0oPufGf1fDwNl+c1o3MiCqkI
Dog1s0mV+yyoUrvxIxNiGcAmaqJTc2dphRtDlfh4sI3YiNGQAecCg9IF3ej99sMuOazmOG5Z+s1b
P0apU4mCvWaH86nDNctRrqVPTQisgcmrnp0VK7tFR33vMLwMjwyaEwVJAVCOGufqOWxj1stypv/w
NUqXe4k+2xJJhcaC2Ixip3AaEiwCrKN9EcJYaDgPgXTAPBz6vf9nZ1JELLZaADwF+BH1DMCddaRs
F0aeBmmInzCINlRkFwtsaKJ59mKH/1hV6pY19q5ki9UVTvJa07uqm+yaflwGVUzJX08hzpK/UrVx
kLh/Z/KPtr+dsxSG7uswP7IyvzRI6hYPjQ3VUzJ8SU9waG93luHG+Sha3yBwYLeCIoXYrH+NPheB
sgyKVdFi3WCMjN5ohDMXZbQ8NjwVTWcCvmOgPn889Zuj6hTxTGSnQNTEnPw1aj6HSVF2RuVH8Smb
UNrh4wsRMOHo09DgKCFZ25g71fyNpBi4BWCLAUUda01LsqtBgp/A2Wdb3+pz+DNO/Ti6dobZjZsK
4bHfc3VOl8cU07FesXYmemsLwgYDiuA+ohN5nZ5w/xihpFXcvjYMMPKS6cnQX8UVIPLBGRdeqcLm
JHsdKcTPJnKvQsmcpO3jqd+cBdY6pD9O4csbYIQ0HmtJ1rwRaUQRrxu8gluYvhNPqAcLkpi4IEUh
Dx15v0IjM2n2gPI3NHG9+eivoZCkcyNdCEQlTlaYzhQ3fqnoWHhdVxBYIDIX91Xy2aK73gzO1vir
TCUXniZqtC9p2nr5fNe9mpI3apZbx09VNkF82ftSG5c3obTw94D1yyElwqi/Fuek55lk00LtOxQm
2uVVPS14DnM/EbY2KKDtfI+Ni0AEiKIhkDiFq+j9cJTQpbFSytofh/pzio088SjU4qyxfqqz/mtZ
DMwc/3NHixgh5yZq1YJ0YzpIqXWblzNBVQBqMip7j7YRML41NzOHpBZkFe8frbC7Ss4ntfYbbTmN
I26S7FEBfEsxgGkZunpHE87gjuZeL/mFjhnNSKIIinYY9FhhQvd+aKWvrWVSlxpkv3OXp6Skga/i
JgClnZFzE4nnpAtZucRzQDTEYk1a9PWi8KqoHnc+0cY8CJhWxAmQHch/3z/M5MwwLWuz8udwOozZ
l6Wd3ExRr219vutDsD3YR3Fd3JrGXsPoRZ8U8yAqDugzC9WEi7ajppyxhOo4n1Ur8+lHRhHyOsMJ
KcIAA6qBME2VMabFYsQX5B2Abs8q4dVMj5qZHkyCTAut6v6nFJp+ng03TT26oEd7h8rGvc6JIvqi
CCmFLvr7GSK8bVUa5SrfodmFGpertSMm7DAC7Puulw6zjvONVPpyfDeYzdU80zAfA4TiEZpQMZp1
bQ8B3Ygy3z2RuIL+2sVmPKELPttcMXT0OmA/WJbY2XXhvJpkPx1tVOLAE3PFtp7N15bgUyn/N+uY
JiD4gvC5SLvX67iRk1wLYm73rvm2VA8SbvXDq9DAazlJpqHzxEoWX01QcWspwxqHOCgCxlD2UrCt
bwQqhcQJ6xiq0mpLyWOQp4kc1X6np9y6znND0JtkxV3Zf8aD5kqe4q/iSebB8Pr4VfBo7KB4szIQ
PZfhLj4uts3qCqBllruYg5bodG0kMRvxGC1lyh5HILiLvdymiyVTA+ogJ4ThkP1GTtf8M5hO7FY4
0+xkaRvnPBA52RlHL2nIGs3qCb+VMWNXCwXhQdcpCRtuTasHUrcHPdX8aLdPauvy5WJBng5YWKcB
UuQkf63KVjdNadG06s3x2LF+WGHrCcruiFFU1ZieXWVoLNyOUXm0lfqK2fSaZqdZeYNgQg86EABM
YUzXL87WIV8aNEid0q9kmt6TU9Qnfu3OC0cp9LvWfGrosKEo4KUmYZneHwSBWGg8BAmmk/HvKu+v
lKDbu202diyPJTpOcDW51NptqW3SeBqyY4vuqrOeQRuvEdjH54Tb0AHdA6Xoqtif+udBV9/anqjn
uPuH7tZXErwbFqVgEFx0zDcoxUxS2lQ+Jqie1nWeZOWn9jQ36bnUu0PVP1ZQbQpcvVIspWJq7Xse
5Ft5Oo9AeZLFgseZtloo6lJOBPtZ5evq4DZFfhaR2oJJ7VQjDkWPmRlL5KXSMW76O2G3XNHI8PG1
t3FeAHPShUmcLuoJ4ud/rVWnBO6sirjy5VIwUfo3X/pJaj113uO4bWzFd0OtAg2tHKzAyhjK6b82
YfhJEG6E/LEzhoci5EBcvv7bd8PDgcon2wBKIZjY+3dL1d6aad0sfQGDiTZQVZGOqIhjrrez2y5n
UYwkzn9ahwXR5v1I8aDL+WAZ5ZtNBeRMUf+j29uTkr0NtDnSm+o6yRwtJ+slI1VpWnZ96RccIpGq
Xs8LvH/QeX3cAy82qjy8lUCQqG8hmrU26cz0Ss/aYi79EW1N4rF2Ck+2kV1X0NECLg1R0KWW75aW
5H785XaHXi1Lc4qRnOnH0m/b5q2DdykB3xv4cfIPY9LdVsvcUnG8kCNjZ2ixDN9fWLw1HS3Clwz3
LWM1w3VlJMpQVyWO43V77GbgKqt28wk6842VOAfFvhu7U9oMdwZm6ILXZMf5Oc9BG3GS3Lm+No4I
6pmCts0dBkV97eQgS/CbRgxafcga3YSudJffSvGpR5VcZJR6JfmZgayKoFfVGFfvloMEWLOeDsBk
wVSjnYDt9H5pp2XW2UEfsImmLw7gdT2zY7lBkvRJjzOosBSHaE+sOK3Gfk+9ZWu1438lrlKxDNek
HCPSyypHk9pvUnawTkhMngqa6MpssJ3vLr7r+kVhrRM4CbI85fzVi6aRM6qwMdGzJl1m1Uvttehn
ajH+BpURgWSA4nOjcFrZnkJGNCU7ZIKL11U1+IDkYaIDhvR0dYzMXAE0VUHFSYfwEDHJAjighK+Q
AHz8theomBgJAQDsMeiS19YQnZlZfaklZuG3hnzCmuReD/H2UfcoChcQEMMItRRYIQo6Q2s4RJ4o
1k05w0wTtcqouIpN28tQrhpk51aQYmq0w7Rkj/N4mViKccGBUPnEVfzibh/bsIrq1ir8XNKvzUNZ
tVSIey82pUNE6C0Bu6s4+tRZ4iHDdD1G/Q0R/CFSe5y496rlF/eeeBi65pHjhH+JPs/7hSVFtJGZ
klT4RXjv0CVWcFiHBSribp4//H+EWFvf9u/xVtfekJOohE7Ay7ePKGC6NtsTxoRfB/NJTnlrtqrV
dq6TH97yWlEYi+KDkx60cmeZXQZZvDvwN+wI+gdYBas7v9bKEsFVznEj0V1hxlIUjK51yYMyLyX+
ZdnZmrPzktEaUg3K/TxEN5mMXn6Z7ImPbm0ugzMdIJZ1z8p4/xmapCmAo7g5EzLWtogPwsY2Yq8P
pb7z2jtDrWF/uC+zjopuydLGpaNNvJ4ClMC6k9144MLP2BYzDAOKVwLfvijX1wXiTknblGAH6MPl
mMGwsLqi+CHPCCLoxZc4rR85WHwp114yq7O94Fs6z99y2P1LJHmWGe3g/xcXqHgiXFlBCgQ7yV7d
GJESOMZScGXJkuEJalLfJ9/n3vq9lFirY/H08VG2vcaoegikU+iMrMbro7ZI+iHhklDZ5n18qDoU
knFoQ9PgUHNxjCUoN2vPcb4UfXgYTPSF9uijlxc1b40AF+gNTD/CzdX1EdOAYwYmYYMkvYpOq6A5
ttPiilPcRmjIRE0pyAs3NG6NCXkF5cvOLFzAV8i4UXylNQnN30sP0zaNSwObyhIOcn9VoUQytVbg
LmUCCS+404PPPUWwJtD8MFpePh77EuaFV4mEDVpVDH7Zeq1SRpHKIcj9tvmFawzQJZE9bIk5HI+q
NBwT0Ssk98eMJiXRIQUYA/X+IFoZi6GHDUY1iI0I+nUe6tc8NN1y/OfjZ7zkYr49Iy650KfFwlzV
QFIA6qnAEMAXEKeQEpcdOg3hk0gtSLyke8LMVfTt6kaK5c3ekbC1PtAyxwJM0F/F/nh//GRLWdtt
xxxN8TPWUK4AOYX1W7L0x5TuBhXxPdTHT2EQnWT7QWry48czILbBu/iGCaAIRBRJpsKJob1/gC5K
57QyLB5Aqz1qkg861oka9k0fD7P5on+Ps5podY5DuRPjgDFUy4hSE001I+WFMQA0TL3WwSM7dp2M
Q17ADcrefbv5qQX0QQnUxJd63YSowXiIokqnzkJ5rz6U2aHXjh06f51NOAeYHOW/R3NxzXzPSXjj
4KfSRYs0jaRM85qFWHeGPhh46pHXKkd5jM5ZavgdcUjRpDvY50ZUQX0dfWWhoElVQTzKX4k76tOz
yZHEuR7LnwVkH4KckKGx3bnugTPiYmfEt8t6vYJs0CRBfUMDSF192SVYZiuqsdJR69JDWBjUNfWs
AWEatBUTqK8q0KqoM+sKnsVhAHASXwtKOaxnQYWMdYTG9Z18bSPEZB7++1Cr03/Ro5IEiOUWgCK1
U++181PElp7whXmjnSJf79Q7g17mp2ymv0ddzb6WVrmxiKko5cI1bAhHpOPLVyX/lgazSw+smyyV
a3c7WsPb4xJJotEDYnTB7kmLVMEWGMmBWn4tFONskoKKdgF9xBSWwkSgvwx2RM/LHqdk84yn3wXJ
RcB/GB2reTYbvTdDiZEXaughE1xgkY0hQkAs7Sh0FXOId2PnWTNqPTLJRKN4XXJl0lL1ljbRBzxE
+tmA+tDGAwKsoOIULj4+fC680ImG2Pn/fcrVd1H1Lkl1TRKmhz+o6pXyWZ1UUAL01GJ4EBSRAkP1
uyt1Lt08lal5vnjhFCEzFBwCSxLk1Un6U+Y3Ys2KPuUl2YmOtgI2HlFHrQKMmBqx2Nh/bdxqpu2x
N+LCr4SNG5O5wJa1U/WTiQmoSKdjmCp9lvmCKCS8XgSDaZ7YWRo7jwJREUs7eef/Y9qEtCUYA/Xi
1bTleo6znZ0Wvv2MwfZJNylbQL0ciShhUokHFFtb1oYjZl5yUPsZ/X+LzHVtRieARVf06IW16TXG
XW2k3zsbsHKUg4Pa7ew88STvzyAL8ydWP4Y/AhZYnUFypdVWamoxocYt8LKv6+VR137rzl5rzuX5
ykCIXNPupAil9tVnqqVimnCBjX0rk5Hl7X0Zx70oQRezoWiweGNg7SzejZUhpOkpHwG18Hbr5ksj
Me2eSgkmPmb+KYa2F6umP0T1Kazn2A2s4CWp9Ds77r+kTfHgAId0xXiW68iTnuZCwfdnr51v48gX
wB8WN4AiqMysm0jUoo2mKM15JIti3iwf0io6zUv1Yg/6QzZJZ1NOz1mEXBNCO4rqtkrzI4jCL6Eq
/wpVN5iB6Oy9WHvj0wAnoM7BtQfPaF2prZHcKUdtjOnXjd0Iu8Bezj1leuzqzjfygy7tDbj5ZQTH
lSSWzwP3/P2e7Qdr6pMhiX0OFzr+Fje3cdgE98Pyy0xgEyUBEEd0GuA5dZZx0AU8ahrDbxjkAB+h
dlTCT9Y47MValzEdyoMGCvBClIA0cHUo96QSkmpIEbIZ1bXc6l8TRf411F+7sDiUSfcU1/VRzstr
nE/DefwHPu53B2UkTA9+IRX88dm7NUnCvFGYOApGxZoVDxOoRfGTdFJeWJlRc5dL7YkF3bk5BsdR
5emVzb2Ypp6pfH2uk/JqURPZbROqDZFdnEgc94ihGwcbrU+IawPAIHUJFrT6cFRYRvSDkQ8th6tM
RmNWqPfV6tcmRcilS0P2dt5AGu1UN5pv9WH5pjvY0ZRKcZCS/mpsgs+tftVq9otJOt3IkKkljbya
7gcwz1SF7bxHwN9Y3vC7SemFVzPEgNVHHQZ5kofQ5pkr7bbH436ol+dZCa5HFUJ6rP2qZ+taybU/
jh49ZHV21h6Q7rzpmoJi/Py7a5vMK+cxotPNOO18440Fx7NBcKKRj2TmLUr46/KK+67LU8QR/CFQ
bstY/fRYy+pdGk7PNKl81Rxan1CDwmvNVye8F5L4e65fjXL9D9LJe9D4BTINvickiRDUpXQGu+39
t82QwYylFtm4JXOe4zZ6RKHzRRikte1nq9Fu5SRDRB8xPzl4FFSrnakQv351E72tKzh1UFwvAnDV
yBy5qBKcEOTcR5QISSQqzCq2FxQP0/iPhXJOHHFrKslxrkPynvS2sbufvRHtde1f5v7MBCiiZZB3
kICsED/AVTpIuhDZWlQT0HG+HezuqjWjx2Qp7mUdCMCJ7uwI5K2YpZedeRC//GIeHGpEguNKALHK
K0OoVDIVCtT7kIeysIgXjNNWxR0i7Y9EYhFmHHPzFBunQtN2PsLGVoH1rcMvFK4uF9V9LDcTU8qt
gX5gsrowu13K0XUKjFSS+TDSiNjuWsRvZJdk8OAIdNOD6eprHBGUu5JLlOP9CdBA6KKkBV6QGECr
4ezWDn2s1lGgGazKcy7tvPBGds3oEJREkGthr7MKS3o9N//j5urgsOLaQdXQ5WAN7tAj5tvPGJX1
JlK7eFMocv1DzoVYREH9f945CS7TLoFj4GkO1iTYJquDdWiTSTJyc/TtoLyH6vIwRp0vB8UhtJtr
FfQNmieEf6PZuWUuuVLsegoXlBMExYUU9/2uB8HRGlmyxzei02ITYqbloco/paC6IRYdMFr+tFH8
Re2JSk3nsVtQMzUo3kTdP0WlelKYeUWrxmyFAX/Y5KXOhp+GNt0JUa2Pt8bW6nSwJxQyk0IuaHWQ
K1LdL7bk4GvckBNxOoxxcj0gKJFhtIqup5GkO2fiJfTK5Pw14ipOgY6iNdAukNHSIfiCvPWMGpq/
bEjhIhz/1+/H3QmRAziNJuM1d8DsTGmKc4QWE9wOS1W/LnX8M3OXHu+TYjq3OmfxxyNuLf83ZjkV
bZKVC1fhLsmXUenQ7QzbnxpiSEOqcLXHtHcO1/mrEhJ2ZepnqypvBr18pG725+MHEBO4OuygcVMa
RrUFlwVZfIC/7j9bop9bLVDUXMr4mtjsJjQg71jVObPK48dDbawekkSYU3R8wSleV/rzumiXbEYZ
3CoTTygu4Bl16E3JT5v6HueBJt5jDW/k+DTQ4pZG7AZKSKz7/u1kdVqiYWJ2HTqWMkpCVn1VpHbh
DSGajqiyK6FxLsufYZp2hBjSy4Q0m4dzi8sKdyfQ3qXCwSM2NaDV3g1y3Tg0Zdi5of3Pv58cBHsI
RASkelHgi4q5r1B2GX0LawsWylkZtE810EPYptcWWHvu/GszSlG9I/wnMUNRQL0oEIeDk0uSyclT
6cuJlPm27vTrakrdNMiOkb6nBL1RxGQ8qDki8WLIdWd5JHdY/BYDAYb2UiTWsVC7q1HtjhrKUOU8
3MVXxvhs5l5ZyF6Gr7Uiye4ck3jTgb5z6m5dem+N1SDnQvRz7d/SVbaM3nU2Ic2coENd3mXaSxtm
D5N9hSUF7FT1UOvWyZG6nxjL/Pucn+iGaNN8AzvXjQQYThlhaRFhlEpyLWQ5Fgm/3uZKb/caJS68
68Q3ftOjhpdF9G2tioTVNMRlK6SIrbS4d+rppjH1Q2M3zwLskOzhqDrJY6LEZ22KrtRy+FR14WeD
G1ZPj2VWPlltcNfSgNYlvys522EZbZzufz+cvbpzoXZGRRGMSOmO8SGy+2MQx7BqJRjzKPgXyU5Y
Ka6n9VlnCwdBZIsJsNd9nVVZglPVaM3kUvLGFw0s3aPpfAd82jpSgTvgXCAiS8vQKqJJmqyq2wnJ
QFC32dKpxXTUS6FgUJ79+NDYG2n1cZFviPKkI1oUvaKiC8wxcVE2kLY2dqZu6+z+653WBeA0JCcY
K0YaSvrRURQbFUR5tQEyB8gaPfkzyq0fv9xGGRTnCgFUifSbvrvV4a3nFZXJFO02wV8RCF6pJp6h
9MdEdU41PQT2n2l+05csZkg03M31nszL5ooBHxFSvMCba12kMSZmcxLkmMQJHEJJn5T+sO8mtbUP
ILT+32FWK6bvy6LDe5kOdXDnPvqnT1/gQ4GhHuPdYtJGnCu0RWgtRZ0UQvVqzzV5GA2dhV6OqHEI
Mr5F0SirpaOkfeq6mXpugOjIv9dD5RwiaETaRKGf9qJ3yunRGJgGVGvifLjRMY8Vs9nP/Y0WF69S
3PlOWHjSoF+rg/20s5A2phfqOOcfRAn+rKMAWuCDJohNXlmIStBLQJFStLgOGXaZ/TM6SY9J9adJ
s4fWGb/mlt7TpuOO8fSPJM03IFIvkZ5+i1R7J/fZ+BSEmaBLggqHXL/Y3n/FXuhcW3UxkXBnFNgK
Z36wpdsM2YU6MZ6w3baSwG3rYefuuVzSgjxNSK0gN0F+vQr40qAHhUkQoVKd4ahbLypn/Vz8+7oh
xSS61cgL6VhDx+T9qxmJPAWSrvfQHR/78dHpkB2Uv6b6TgXv8ssyDExY1pPIX9cw/yxpsH1Vpfdh
JLit1LhV+YtSbDV9qqu9V9ooVQkYkDPHFGkqpLb371TaSjXaS41K9pzcyVlDfNjfTk6AqOHv3gI4
Kx23i19UiBsfL+DLY56BQe4RBwCqRbHs/cCFZtVTMCAI1FeBa0rQrBbH1bNjtgsvbsyncCV3CE0Y
RlnX9Ae5UMNBRYykVK6SKYAQ+K0tHyiMNXm+sw4vbxTMepBEhR4oyn5rLm5TFnDDF4ccO3Xo9vmt
5Rhlj5Jr9+c4r7HN2lNa2RoQN3AEFkBWoJasdhsAu9ouKQNO6asdfp7M72Hk06go/G2Sl4+/2NZa
UREn5rXe2q/kFUVOcxYd4ye7Q6P422sTPDj977y7TtNjjXsqkmz9948HvDxKWJCgFpzoNIUgw/l+
iURSRugNGcrX69/x9NgjVSXjFRCcg4K+8OhPG+wEORsrRTQaiI2gicRKPNBfZ1diDF2WmyFSTUlL
ZR5h80lwlYKTtlzRjfrx222EAmgvoMsPSmvpBM2rrVfPklNVDdJfCr7GhZOeCjNGSr05mzlJXXIM
JhB3wzgshn2Tx/3d9GnQ7/83z0DDNVGdYLOuz5oul+1cDZGRieLHsbsdpuAU5fLJioOToebu4qRH
ubKO8pzeNC41HHWPILFxDNBySZ1QoFQoEawWsC6BQzZJ0vtNUbh19rOrXqL6caGm+fGbbn1asZi4
J8iOqJW9/7SF3mhKHSwoTzW2F7b5VaM9K2Z6zIvyWLZfPh5sI0GBushHhdkC/nhBMwumIp6MXEOh
prE8lVbBUHmYgsld2gezvs8XDYXt76UNKBF+p/O4WPLDWIwH1f6l8gXG8+h819V458TdSA95Kk5d
JINEj/k6SkpHo+hTzN78yfitlOMjbRfHPPxtp9ZN4EzojLY3C13Akv0yg8R9PCUbB9W7sVfzP4Zz
Wykzh3BWiHJkd7KGlvr0s9JVx4lOjzDbY39sj4jmKPAMBeJ1f1dgLVXdB5SEcVB1G6pF5O9uXKIb
O9waLZ7qpbwzwdsjwqJF1gPtq3VgrTW6PTg0hvp6NJ74wEv/jKvsaUAgOUdWI5j++XhON85H5vS/
460OkDlJmtZskBdbMk6KQfMwk4Oit6DDnBzK3xHI/lT8+HjMrUsAOBmDTWR9FEKU1RnZEfQutMJy
3Kv4iWk/80q7koPUM5pfkqYdRxPNxAXyiHreGViskPeJLiKuItQWApWCR/t+B+sZ1H8JlUhfJYSU
oRBNlUzr1Z9spOpeITSVDRR8OaIyC5fMPXRj69tqb3iiyJouOGNqm7UJMDGjV4lrZi+F8hw5X6Gx
dtldou2t3Q1UiZcFUKSpBMEiWBTvX7ZoBtsq1KL3h+qzgxbISHLfKq+RdsjKq3w6BQUva0aeOnxr
QPFPWno3a1c7M761vvjW6MojyEmAuJrxMdUSmc6O3rem+0ZVvLiNcR6m3+0lVQOssHRfrh5NE7Hr
wc0CWTwQHTgKsmOVa57tvnFDOuTyeWfZb10ZSI9R0uDZqLyu5ibDjzQMKsKQWHkSmUWa9NSqFfiq
e5Ljmycmre+IBxOKE/mv8kolksJioISJw+uv+I+g6SO1naR0ZoKmU7ArOz+XH6dxJ7nbgHj5/MQE
8HXBMdEvfv/5nVht4ynkVowGry/xt+TwoIPorI5XhXndf+9/GfDXypMkvwIxlvGROMV5cqjgy9eR
6e/ldOrmlBOnC5EegrF1DaGJU8Ms9JjMJ7kuBsVVwnta7DASehqDl1a9heToZhoOKOehe17G11A6
9vW3oPyEQWcvP1T9w8tQ5u40Hc38JFedq8V3+ryLC25uUgBn+CZIyRJYvZ82iaYhCZ3R3lfzmyn0
kZfuywX3geg2K+RzbN2rtEa1zk/TWY4DXc6ZfdMizRZgEYgoaXW0d9kWYsSLQwuMUqGFlYx4nXt0
5Fc64kKEN6K2PGq35lTfThzXuLq1bpHkV7J8FyrPDTyZxMjdRMqvsyxzzcXZuYA3w02WsMhbkTxB
P/n95LSRamakLExOiOJk2PpyOFKHe0yj3C3K1sWq2Tek1LO5KnulcbXrKtzZuRdBGCglesbcxULw
lqzz/SPgt05hKJ8739Z1eA+MW3Bi6KknUyHYyaIv31cMhpgTWASHBW4n7webw64Na/TG/CLyJUA0
5avT/lMH187sKtmhhZsWuRbW0DqlMHlnst+u+nfffTW49n5wFXP5EBMS3lS57uOHJyt1RYN344/R
l8X6tEQekK3XMNvSEQWCWP402ocqc7XsQba95TyrCV6z37tk9KzQtVQSrADd2tIrfqpp5MV2Qoej
cqa546hG99Xyue6eUuehlzO319FurlV3KJ9kLXdx6vAwcfaKKPO0pfKU+UHJD6F1yOzvei+7NaG2
gQbiqLkhVnPYCdSuGR1p+A6H3xhZuUZqofyEGo/bJ9QOz13+uYUd9PFdc3HVMF+csaLhnE6kCxgC
V4Fciouuw9LiWXRCCZXgYvbhElAqRxuCcy43Dx+PeVmmpNmYUIJCPTEUHQerFZJJUp8kEnKAAqEU
bH8hugRDw63gb4KXlelrgpjJHH6PjJ3Ea+N9qU3xxtTG0dB0VkMXeerMTmm/iSMqWig6/XXnj6Tp
ruVRs+jTPbqSuKlWC/LdgKsFKRcNiXvstH5JJBHTQW522KHRIlzw/1DC0YJtgaW3EOHbmeaLM1BM
MxqhAu8hipBXl6iThQX3KO9aGbFrhTd5aboI03qCkC205WT1T8bkG2bmKyMqfEJ4ahoP9V48sznn
fz3HKgVp5KlySo3nCBZovZh4aki9VeNwmGXEhaQJX9PFr3aOvDfu2nriIYGIBMTh8lyfeXOryXUR
m50/1N+79kvjnLv0Kci8Wf8i2Se7/2cgfCX7SrrYN05t4Ab1QZmOaX2Cpi0axKw9kOryNueDAKoI
Yi6YETfl6nByqsVBbQPQaDoqzdmyzs58YzbIXHyrztLCJe+moUsrJIh53vmafdfIfhm79tdSuzVO
1og4lVf/NkbPCR617Orj9fKWhl7M2H8f7y0D+QuFKRs8DIYY2CeJ/Ho5GPkRn7XmPsm85nMzo8tx
nOpDYrMvb/NbGQ5Nq7Njb5byvBRXt0XrppqLmnsnHyIFBoB3hgDgjA+KtXN+vNFqLx6UswrdQGhV
9E++n8c8SbJgUZhHZdYPNrMWIRZFx8wLXoq/k5Cee3vKrxwZC0BL8alPHqZRvcqcvqTVpvmG3J2L
vYnbB3+aJD0t1Vd0tQ71QKRvSJ9T848h06hgnTPKqOanKq6p4fuxbJ/tsTwbGar0KOaRCWB5oDrH
IijOEIiuLOOBGMCT1NduWKiFfENLsa2e01q/j2X5CN0txdo07rNzJyk/MD0V2vaqcCl8SVK/ns2b
qH9OiifTvEoiwjjjk56f0G53U+k2kupDD+89kO9D+U+v3ccsZPgdKVbamXiR+rokMSmt5Tkq02Om
NVdaBpEH4WUupI+Xibl1rChvQTLUCxCN1RFqOEE4TaXKlSGe8tj+CG/qB2M8VmhDcTveJP15getL
K516VkxobVRmDuPk6SESLx4dGbV6rbSe099f4X4iJ6kbKehbFb9Z4AfDOMYE3c0Vu097UD51r/lx
7jibDg7X8x/zNriVpDt6eJLJa3R0UHzAHtU4VclN1X0O7CPKaNmjclcfnfuogmXcv9CrPiSnnUm4
iHjFVobwTWQr+I3rvaLX0hhqtd75c18eim99cW+jlfgz/Cx9b9klvYWl6o8AZGliUT3k9o3SXCn6
Qc/ONVyQ/s7qrgzzJSq/Zc6xjjt627y29fWpciuK1/VJKg5zqHpNAYzRQeG4cqLPKq3ai+ITzyz6
kY5pDBJeIuNotZqLYG74BW6J8dlKfo/jTdH/D2fn1dzGcrXrv+La9+Nvcjj1bV8MMkCCmZR0MyVK
1OSc59efp7HtYyEUcewq22WKILpnOq1e6w1735mlL2nxVXX6WayUy9LfGx52VTFbIKUgECt3mrca
UP1TfX+etz8BMN6E/rVyw6UXBToDICpSxKQPTvKMo6zmnq32RIOQscjIsST9hTAhcLP6GxjiK4fe
peYogxFrU4/i0nRyE4lTTYkkKyN1HQwLDve8NdfC4iC2fmkRdbH4GvjduHC+g3aC1kb5i6LkSXTv
dHEg9XLSzAvIfGPxTci1CKXbz+fbtVZOdrwB/46SyiNZkIDdR3dupuHbqFTXgpWz6yazmsgIniqJ
lvPEQ4pGn18kAqrYvhSw/x24PxPb6EBqWomHXTo9O/5dJwjoHOPKCGlp6PeAPBZ6xUWuuVYxvxQp
ks8lQkTkAlbLqaK3A0U2MjLEs7mFs7n0qr2VUEHN7Pck+hJ06pxLpe8p89JRZl7z8PlLP0+5of3A
MUNhQrBO2OuOzxmPoNkMIo2cQ1+6InYTKEVBzFe9Xx4giSRAVg04QV49fd7yhYiJ/A9Qcow3Eeg5
nVRt76RdFJGotUPCYEQGVfRlYi2bmZBT85/O3GivVXIvPixFJlYOo0yi8WSKxWObEkdFNdQh7FyD
F8EKE34hIlYVWoci3cUSwH6tuTK5L40ymQOS9myoskGp9/g9h3Y+yTgE8LjxW2H8TCR3rF/Ee7ai
Z7m5swNYXRIYSpzVpPha8vjC3fgA0gUYgkLAmQOOORrmQIIeEWLHc+PuLhFZJhQCje6bYZXXHvXC
dQDaLRkmHDIP4s/Hj1qg/GzHEQSACOi9VaVrtVwayoQt9J0g2NU1KooW7FT0Vz+fUpfGV5j8EHri
WkC19CQKT2LL6VvHquYoTc3M7ptQhbcEBjx4ZTM5KOUo34RQzpV2RThwEqwdtXsSLuBFrLYwJrmB
IzXfVz8b/UbpV47xDetV15vwzOW9h+lM8Ph8rCI+b/7Cximkrag/sZ9Rbz+5AzW9UvU5GVFq0Oam
GfV10X/1hvDaQ4oZevqQaCFxmdYFz+iUCJbFYcYu0rBT6K9j+2iQEY25wQZRNu/0don3z9JEPllt
7oS2eOb7y2awXVN+/PxpL+ReAGKwhqjdcuskc3o8vRIJYooyoudnklaIkOfRUZc0qrecaN2uH0TS
rTPcytHdweYeZkjz/pp07PneRRdwiRCcDyKj01K84eW5ldh6MRdMKg3RREECKFPIkCFxH5oXbRFu
p+QK9fd8FR+3ehJm4BhcxaGQJ02KdI2BAXIF6Krra3DKN2WR3V95z+fLWLC8AaOQBudwOOSvf7sq
KXacpkEM09PDVh5TYreqlFlXw/BLbHwUZlWNixTuyAHh1ZWmtbOpRrQpcCrQnClVnKogGe1Qs1tR
LpycrYmqVgTwCt2EVk1vsgK1ZGF+Da5MZwpGIDKFjrg5XXNNPg+zjjpxuqziIiyCyAiquSz7WFGi
hBsaaxk6j4rvujeB/7rmZXhemYFHgTQN9gmIppDHFCv9t1dedmWTacpYzkslX8Q+oEFTnkdas7FK
aSHErwohzCthc2Hobq5K87bP7pskWQcYSGrXeMoX7vKC+YnKKzNdlDlPtjXinj6ugqGcd0ZAPSJ3
my6avyegezO0zvwakCHXYx8ZbaNbCucncY4KvWATKzucf+ZpetcDK2rRDbYHtB9MDaDlXd5i81a4
IFnn5Ik+nzoHMffjXYqugpVGah9VR/J9x68w7W17VMYG9dMhWsDRQ2EDwjqJByFA79iQM3XfrZCk
Ue124U+tm8j3wi8i3GTtd33atxwZdvM8dFgottvIRwkEaoPI3lRBsDVjXAHVciPZ1bXtVWxbZx2n
GCfQEtwjTlXLSxwl1c5CJTWLv3lE8yYadz1C0Ei0CuEKs15NKHf29Ctpr8XEF5Y6uXNb5rYnpLJO
z03U8FtT0krmHfuYCAKFfEs8GbOiWKkpyg4atoRZuzTrK1vapc38qOWTKYYXYUs5tyrn4YiFDpoC
QhBFCMeI1i19a6c8PVEoP4WY8ahQ+K2fn0+Z80KcqJ4IwCzA/gtqRa2pVVJTdcVc66GOiesAIM/M
6Zd5G69lkok6ufQmHlcx6hXG85XWz989reMfBkxGQK1PSR5dnGe5Fans6pK5rKe1cS9Nwk8zmkXx
beutsdVb1UW3/LzZ883tuFVx2P+20yQ1xExzVApqCIxye1t/sEQUo94keTxvrSuw9QvR73FzJxsb
sOBBKzQeclIDF7iMOwaIo+AJjx5uhyQv80zof/oxw+y9CNzS5497eYwPYQs8dhNk1PHzllE2YaIt
I/XK3bWOnlV/KcfpPEnsGXzuwEgO9rSd4t3IZI2vNC5e5vHS5ul/a/zkjtWEYwQ7cWKCUW1RQFOg
r5Bqt45HbTuVyJKwm4thxjdgm9T6OkjRHMeSMyuvbY8XImS6AhwMjgMQIu00PWv5OB53zSjksuMZ
6PB2esmnDmm8bN2Hwmr9OUhrtsJrEKnzWzdwDhWddzhT1HhPzWOptQBqnFAEm/xyVU0fU+C4JaBM
eEJXUrwXZjZXO3GdRtNQxKvHIx1YOeKoUYMWGHZDaljNxlLHppyqV7EisbmNp/crw3u+c3NAIjNE
XZhgBRmy4xbNwvJLLApySAXD0iAOgaC5Grr9gB+uOVauMZAHo5AeLPPOfvm88QtPK7C15JwIh88l
69PKU1JAC9kcs591kbS3geeisBTgW93n4a+h+vi8vQtTmZISA0m5HibUaW0p1dXE11I7m8tEv/KI
tJFfXTnCDyN0slyAC8LBQUYX9OAZNIQjIbIz9OwkfViOGmrQkXEbZMYtpL7lmLyhgrJG0ht6q/0i
xFnN1H4Kh5rcZP7u6N3PMvYnSk+mPvdic+47uIPZe9+Ov8YGQgTttBwD59nru/cWY5hZXUZrw+gq
10aScQ4OZxlGko/whvrQBT8+f3vnAgkaFUGReyLQQwjylDyoYVQNhQyJNglQ0dSk68Dzn6oy3Jp9
t6uSu7HvXFtBNXhIbwQDRmyK0FRWtdnsCu4XllpfedvnfiWiS8DbWZdou5JSPJ69EVrcAPNQrRt9
piup62Qg0h4zV+s5hVFHg/SFngNVrCgD4p+7QjAxHdWVL1+1dbtwFh715eRq5+mBGiiwjtDwIM4d
CNjy4GuNqoEZJDem1+x8dsUQZ3jbvwrHuTSzBWOFFcz/Auw7fg+ErUgNJGE+b5AHG1N/qWf9sseI
p5DWomIsnJT0r7lvEOVqhy06G4rlJPvXBkSEPKfTn4IeUEqFXJNpnJyV+QCHdxrHDGQUJEZjR4mT
1HmMspVxUFErzM6dTJl8AhYiiBYNw/rKLL3UA/YyHTVDgaU4BQ/7U6JMQ50jlCffWdzlFTSfhHj+
iBYt8h4zD5sFY/AXieWv1LWB38PnHbhwWLCzwPQT9HKQk2KofgtOlFQPDS02WI0BxWMNTj3elxF3
hSYqrjR1cfpz0US1USiDnokCBlKUtVafZlgEmch4dQvVuSkKCmvE2VQyxI2m1ptZI4dUwhJ3MO7B
3rq9+v0/fWRSOMBXdHSeDzTL40fuK6loUFXK5p4qbyw7WDmIsWu1zyl2ZX6d5y4QxCVzIjQroJWe
5kCnQo6sJoI/4+mym4z2HkrZrWP9TLxdjTqlrEX3fZf+54AZWuX4NxRsfNAePDkjOa4ptzUKWnU2
3GJ9WE1BuaOIlErbNg23TlbNMqdbRVm68JrwVpOMTdj2Vx79wvbLbAKCL6RgoHOd3q/z2LeyboIq
KQ3KvM1+RrWx4TqE97m0zIyKSiKrfXy0lWSjTfECuSdJkVetPSEENq3zMH37fNQvhGPwl1lhcPUo
IIEfOB72DM1vKZNRD3HqdkuQMUcTB06ifshI1xWOSYilWQYKYaO8+rzt80VG08KiUQiHcBKd7LXh
WOVWManAJJjevUKU4txbZYBUW3j/eUuXZhyLC34n6jt4oInt5rflXBeaj9MlpbEwqDfoIbxl1vgL
y+R5W3eS21h2uOin/FoN9/K7/a1Z7bhZKnWBHAsNSPAwJVmKYpuq8b63qxj4QTXvnPrGk/1db+tM
t2H5+TOfy2axcVFOIQIVGP2z63xkqJFqVOi1Fc2mbIpNOubvAPeXkpf9CLpxbTDJo9tYDb4qOLKR
2NtVeXUzmYo7uknxrc3Tx897dB4pCqq8LUIPhHI4749fR5TUlTKG7OTBUG2Vcee0yAMluKGQmu7k
nCPGuLK3Xhz331oUv/9t3PO+NsyyAIijlnvUYZ8lK3mVqh+9B8Q6iW79isjH+q9W1L8bPc3atSNo
r3ziMWtzHkKHD9NxNcYUf0d/JVnFrAvDZRMFt7bjX3ncy0POROfMpFjK8XX8vF0cG5bXBeB/kmFl
5tAu6uamTEGZhDY+P+Y2TrNlolazusgxJbVdyxrnWvEKZuMn7vV7bi1PWm5c2XoPmpzH8YRQRmaZ
U1xkCz5d6LYxxJ7kwbEbDOnGD7vAjUGneua9XzjFrMjqbDWFQEVy1O0J/8LS2ZTeTQXXy1H9+VT5
b6FvYm/u5Q3X1/ylnloTN6dkg9rXzymSZqNa30Eh+ny6XjiYD4LOlOoEGQAXhuO3aZexjpE8tXoH
iPRgvxSt29grH9ytlVLc6d+LodlbCpqNuxhzy4gCbRI471d6cX63O+7FybkVxE0OFZX7FcytBePl
fqkfPAOscgytCm1ZK5wWkZ7sZT+6toNc2qBFpgIeLhUN9JyPX0BsDXZS5lgBlG6dV6vEN3618kiB
0s/v/DbZ9Jqz7GV7Ifs1SYvhzZOdZaCspfpF0aCwZVf2j4v7qTg6MZ4Wkt6n2eBByWpA+ijZVglw
OxpLYmDOahqsSp/dyymek8q571s7oOgS/KfsOZEaQ4UAKRQbK9fTO+Goh44ZtISEvjyuKluWXL2o
t5PRLJ243mt2HlyJFS5tl2gRKKSRhW3mqWycKveWVtkata1Bu8Ooa5mb7ZNnGLd4Bq6lcXys/Wzz
+WQTN4zThfp7kycnMngRzRrJ8qOvytqLgmWrpDM/sxYomSxRPbrySi8k5US6ET61MOh1uPIcTzAK
30NROwpZeN/YIOrtTgj4yp2yCwjsQY9V87jOXdxhflVYHMdjAggt6K9d9/XzSx+S7VQYoM8y08/q
io029qmKc8ncQPMy0dqVJUW3XQ6IujfDdaJxCWxT4rLktW3CdVQEX0etfSOdin8k1b9AUn6UMsny
kHKYV+nlPC4T4O/29Gol5dLSGhtfgfBLZHwZVJBERbvsxv5Lpg3wkVMbLKg+3hQWQDSrDp6TJNJA
KWVUfIbqJor0VZL2M61I1kZh3KNqPLifD/q5mhUMHJHw52Tm1DgTkfNwA+z7IREXkODbbThZr3aU
rszaQQJdtlvX8oC32ePXqGt2it+v41ZddKq/qYNkAvet17PosWhSRGCIqjylnK3T3l/LQ38lXhTb
zdHsBL2ACAj7EQgGAaE4ni0disZlWCKGq6mv+uTjJta4Ul4vPn8d57uMaIZMOMJOwpLq8Pvfgoba
6BUDh6h4Plr1Nm4aAH8gY6BzaEn3mGHBFakwV6b4tlaUpyttn+24tE3hiAdkwXNTOQmRqqCRy3QE
qRhoGORG4y5S4+2QWF/CTLkzjPTWhuFA0Lwbc3smCUixFt+WQ3fHZWYdWB6FsKC98trPz0E6JQsm
EuuDxXEaVXjhVKhSrETzURtXtVwj5hU/ToF2l2QVrG+5/pK9S0q5CNL4lz+W76bmfx9xuJrCa54q
Z1ui6AmCFJzGXFW4OxzPgDBpG90u6InVO/OyajeNpt4hR+3KbTkrp3hbe96V4EV85emkE6Raoiku
j4QCx02qnhd0XWZFcw/KDdcwL6+WadcsYztam861KX7pAQEGCQ4vapJwHI5bi1R7ysJOjuax8i2l
7jyUDcXeV6e56773zcd/M9uo95FGxSSD6Oy4NbVL/Uqqg3ieRMk2rPcjYAq5Q420tReRBx9rajeZ
V96MuuM6Uu8mDpnQcbhP5AlyyViAXLOuiNacl0nECgDhx7vmssZ5e9wnq06TwJQkHKjlehGZ1Y2k
DitboyoQmPcTzFPLk2fc49Htn3YoUF3LAJ5vMuSVUTyDhklCm8PwuP2sUAyuikU0Hygw51OxkLx7
o5evbDLn6xzOgGDhE8zAt9ROWhlGxyjUgVq2XLy2xWNhcwudbjHEWV4Z4rOjjbQGOAZ2YUAzQHNO
NhS5kvQAVcIQq8Pcragyp9Jr1XuujRUJlPdmYd03XnCl1fNZTKNCHNngTBdOVsfvMFe6yMhlK5xn
JiDxuhYqmK4spWuUwXapbrmydyVWOl+ltAizBmQoJPuzHNqYaaGc+yEbQzltRPFWUosH1ZuWqRne
pp135ci8cEYAdiLu4ELDRn3GgK/RMsyNxIuAvYsrCUrzprzDI+2+7K3FyBJqnHLh6JUPRsJ4vTKm
Ygkcb0mC3wAknCUi5D9PbnkT6pNtXJkR+oPePAW0rnvynRxTvS6nm8BWgTDXS12bdqEau1PZgqRs
4yvr9OxmzbwSagPwe5hbZ3RlOewyP5PpQzCWbsXOO9rtk52Yeyu0F7j9vMfO8BBXVwLGS61CnuMm
IvCzNH48sZKKX8gVmzHUI/g2k1sO6htmcE9NYM+LQL5P0+m18359/sIvtmoQIOFma5+bdOatqgXs
GdG8zn4ZXrUIs+FVUYeHKLXx+x0esUPeB1fpFxcGGUwsWwOByDllLACDatgeL7it7KWSOPOhm15t
LqKpxMDq7YsVvX/+mOdICCIPoWIL6MqEy3N6HAROTNhdAuIhd7uNW+cWXedIBBQoO+gbremeR7le
9VB8/PhXJ3MYKkH/kFX/xRmAnrrCw5uUaenRybUAKcs0aCI4gimaTro8PFST+dPM41tJ6x+CTsbK
WN8z2V8GJfo+ONdMui6cQbRvCiQ9aVpyoye7s2rXHNA9YcYUFzPDmGZGvkb6Ztm5peetigLHSeSF
TdzBQLpe2VrOydGMAqBkFLe4kJzzv1UpSKoBV4p5HfZbqfB+oTMLyin90qVmtTD68VurTa46mNvK
TpeNN8yawFykSJv7TbsW/9Vi/MqTUjUFgodSAgWaHKMZ6Vq2SQzDyT5EOC6cTSndnRcuUseJKoi+
BCsEyn08PBTxjYNdZWgmt4qv3SmhvUzVYN601oId5Fb2ahfFkKUUXNX+ECfKWVdICvC+uKSfGRsZ
klFYQT4SosrjGnXErAjWJMj2KrLIlVZv4lYGQGgvgqy88XPndQL2XHCv/XwFXRw7C1go6xVFcE7c
4/2pDtC59wOhTD5VCy0Z7zH0mxeoNwpX4Tgc13U6PcWe+VUrbfDPXbmszF1hz7TSn+s5hiDyDyOR
v+lqhqeAoc1ivqKdpiu76AEOcPq2iGdhSwtTCc7p426OZZiiMucFc7N07srQeAjT/r5WzX3nD/sA
fGXcqz64+2BuZIqMpajhuzolGzd3qh92LYOfyXfcX3AkLeq7Tir2fVg8Rml2mzn1Ev+fxTgw2ndO
4z1KSv6ht57ljmO6U0zEYmwwummgP5tEBwupjfeZWpJSo9hnh841878LoQgVZZT3KW4APD99VIUM
cGE2mCYIxGreA4D2SxYRHMwK0YHQbYBHfz4JLoQiBASwY9Ctc+DInERcPt4GWWaTO2jzjzGPH0z2
0LKKHrnQ3veTdSVjc15QYruwIIDjwgTNF72x47FM9D6OIfdiEeJrD11Sf7ecYd5M7TrXOiwF4MpF
rb5qIJP4mO3lY/Y8NCo8i1KBS42Ia8zMrHD1+PwlXDgyye/TG8HXIUY6eQlh7uWRbWFcEisS8+db
nBZbKa0WbYlOWVctPGiO1TW6mCaO/9N5TbKUFA6757mOQ581dUDiMJx34162+nub2rQTedXMGxV5
pyXfyGC+2GVT3zalB4uycl5GC0HMyoB90zrQVH0JHdm4mFvO8zC1wSJoJQ9gS8hnZJhHuQVPPNTg
WUnozGe2ELrEgyH2tHTrTBH0yGb6aaXjcszUdV6+ff5SL81lB1qBkBsGaH/KNC7DuFLQRmZm8WwB
G+7ciKc3PU1f4zbfwfTmsOzN5eeNXgp1qQ3+u9WTKyn27aVW50M4h9qOudY9wvNbkHreUMx6B10O
nB2t4soOdelk+b1NMdC/pWAiaYpQn0I0YpST2zCWSCX4VwJYsS7O5orBfV6EsUQ8J1s1evJ1afs8
loLGiq8q3/Imndle9ug11bVj4cKWIGqsaACgnYfA7ElbWV21sTRyp5zG6mYMhofRk3ZVn8WweBN7
MRXTva2W9rKs5O+679xpqL5ohhsn8bLNh7WjFY8a5iT4SanaAuONh8Aqw1mZO91CztVVVeev1bZD
SyGa4xal6cGVBzieeILFoiE3jqwY2TBRsj9ZzXk2jmPZcIkM2b6fQukJZyg47sqMA3lmR9b88yln
HJ/m5+2J3eW34e8yzygG2yP9mtZQUKcXENQ3vV+QLgVVpkolIM5pJ09h5joeYO8s7x7NAmK5B6k8
xK3Kl/3HTg4eNG7ySN2uIv+lb8f5gN6MUOuP8ExrA2BbQQCoZpzj1mZN3cLTup1d4B8RgRufVKBO
9pM/vI1W9WYOwddo3zTyvJX6VegnX3u92admo8zzGvULU+6eu173sCPnzldn1fcWqH5bYT+ZmtuU
a29X09uuvaZaqJ+NDVLYxBoYDQLA45A72f8nZEDgbjvh3MmcZVEGSyvs5wDyETCaZdYdL2oxTB3M
52pXBMpNoOn75wZcQ9sXd72MqXhmtS+GPOLEmz4MPqbqXM7LiMtkoEF9NZ8Kf7yLMAsNK1df4tg8
axVSodQFxuHXyFmaSrtAym6DptopXnarYSI2js4O7525UsrzurBWZb7pkKaH5bfuR2U5qutBG69k
AI7XM3NGODwL/iD3cZAcp3kbfYj01pGYM/4E2NJHgm58SOWfdvvz88l5ki3/qyHqq4eqoNBpOtkP
NUynulgl1TDVkDC2umLNAnxurKxeFnL46Iw3o2rfNXh+VLbzZErxNwfy8bfB3kvdPEkTDBi0benZ
mptriJf0ChC7axYMJynbf3WSEIRtEnmG06xlGTe6OQ0x13Nw23LUvJl1+ZQmpO0G9IJ1DzKCmbh6
ux8RgATmm8VLTy72nlReAfafhMT/7InwY0UYB2TR6T5b5WoKqD4Tl2ePgKO/TbPqaZKqtzLqb/t8
ulFbazv4zlayi/uuLx8NRb3T1Hw2ak+gFFy1V5dYemxSu7iNdPVGHYKtosAF+nxYT465f/bTOdhI
kNAAJXK855hGIlnUe7nMjLehvlXs96raltamNT5aQEkEy0H3/HmbB2esf59B522exOFa4UtDK9qU
M2LEsNhnubFyfiR5vpSl7hZ8Mo5ahZrtErb0MCnBAhX7YHqclNsBMIGa4HHjKcs4hzcc3lao19T6
LyNW0Tkc7qFrfN7dQ17ppLtk1wiu0GQmPXCadwIL5me5x1CW5XAv6eWyptZrFE+9XnyksrErHH2v
Z/7Ggj0wjporKByQu1Zab2/SVrttm2/J9Jr3FVoD1l4blTesYtpRnSldu+30BkUtdUdETWzeQL5v
0QaKqUR+k3Pjq6q193Lsz0w/nWmDAznDX9n+uFYrc6+HiTsR7JbSPLe/Vv2sliC1KtLCaPFGiIut
MSZz8TOo9oWSvkq2hOu0slB78oX+UqsK5LzauYLcGUChlVbHD3JVPZZt+SDYZVNvfVWn7t7vg6/+
mDzlEaIJWv/N6a7F8mfnHuRnUWDGdUtYM56WmG099qrRZD6U/YQd+o0jzSZgr3270MqbECp0Pt1H
KQIVz3KOiE721xb6Pz+G/+N/5Pd/DWX9j//l5x95MVahHzQnP/7jOU/5z/+Kv/l/nzn+i3/chj+q
vM5/NZ9+avWR77+nH/Xph46+mdb/2bv59+b70Q+LrAmb8aH9qMbHj7pNmkMveA7xyf/fX/7t4/At
z2Px8ecfP/I2a8S3+WGe/fHPX21+/vmHQXzxP79//T9/J/r/5x+zYCwERv2vr/rX5z++182ff2j6
3wHxET2iBc6YkT3742/9x+E36t+5baI0D8tbxM6i9J3lVRPwR8bfLRnZQcDOlJvJ8BEO1nl7+JX+
d7CBwBMJFRWhGKv88a9+HQ3fv4fzb1mb3udoR9V//gEbVexa/16y2M4JrU4UlIk88YtCm/94V+vC
QCZRG00zqnNmBc1bEXaftTMbJPs5VuWFZ/YvmRfdhTC7ggITujxsucZ4IEybIPoy1OqXLMLQC/pS
TZVN2qt5/O710Ttp6W4WNtqNFBHYGu9WVizMcNzbU7TE5J4wonxSI/9hMNS1HTX3vQTnZtKRkbEK
q3YlEgf4xNulbLlqRq8stbLnhla7YUNgGdStM3NyeWeOiLxk973g9k1BCkCoqMCmy80iM2Du6wF/
Kie9PY9TLmJqRiNmGm8ds36u5LGbNX5KLgwFJ7epnOd0KJG3VE1pUVYoj1PlqtDH0j2aDeJsZZQd
RW7v2SyNbaiXC5vnVBu+0pPxkCQnH1EW81Z6wD8xigCz/e4htCs8pggIZoaOLjt2nY+Hro29zhvz
kBkO2xJRm+i97iuoy0qAO1oGUbjjBSplaM0o/0MywL8r639FVuUjITg7PFiU8hY6X3qzOtUheKwa
3HD6nZmAaEOf8kmu1e1geGCpUGvwZFiwhs1bZPsrXB0LPF8mvWMkzaxUadlQ/A9jUDz30H+76m8A
X4C2ksL3w3uRycsUBYow4BFrlxrnQ6+G68FjyKgwNwsZ/OKAdIWrfDH6EPZSUPfr1vpi8ialCNUV
kPp2V8KIlmNYKLCgi2VXZhslgctTdLxz2xPw5WwB6HPTJnzlUBQ2uCZ91Qp73jgYbWLGsAf5YT/q
LboXVTEtKiOZlsO4t0pVIUphJOSSDlr2GCPNU32RgyZ2fV+rXFXtl7EWo/lja88j3BGEkqwdrMZs
hW/AppIGaVWjG+UaY/6YKF22Ups4R/bmcUq1lRTRd2AYkEgdB43HYdbZRraSyixFRg7DVVtBFiTQ
CWLFXCb5s5dTNAX0AO/TWMzeMhOzD23Dbqw+qpa/kMy9LW8SXUeraMISlEIrto4JLCyxCBpP3uGp
sI70gmyEimSeZbIEtYqklM4NUaEvsWM8WPr0kHmNTRKL5Fw7ZYR0bT2fxNCbCcFnaXxLAiymdYU8
hfLa584qxYdUrNWyNLinaPdSMbji5xACh2t2043StqtgZIJNEYPgpdJz3oTvcUhNo+l3Xmpussh7
rlPz2Y+nJ7/Xt0NvbaaaDspjCjQdH/NA0ZjDJjIzIQEDtePc5RY0uKHHAyUBm4i3Sazkux/zahMp
fpcn8zkb+ctBdtmu80WVtPBLmmozBiM+boBPD3PCl819Oz3XIHNZmShSZGLlNsZKmGTMUDGvXajf
sHAxhHCeoZSKtf84MALsBmCYB/6BMllNxhLdnqoZ9madIOhVt5or5ikOOr8qQ4UjXCa/MNNiuaTD
nWIO9fywG9Va85J27XMt44VMfPWRNsEj9SGVv2SnTENkhGqdOZs1yKV8bXyWsVdG70pgMzM1RKSs
vkRqKptFubkPTfZU2Zc/JMP6korHLxRsp/EkWJdt+5GZjTOrY/+NkhoMIyYG5T1kOpg8YKdqt65Y
KmLscoRhZ+mQwK9CbrQLMToLTfa4UHoDs/LF0JJmpdaltgVZPaNsUCMHBKeSQsPMaiR9JRH8DHm4
qp1GXTlhky0Uv37TWg0JyVEqXMfwv5p+G817DjSA8SXA72nYx5V3o9Vf8hIskF1K3oa677YaDG1n
/DXd7cakFCJQzZYjuWVa3CdZ7KxCCZz7YJpbVWWDm9ipD7saq6rDIN0NM6yTR+055F7rmv5QzQK5
3FVW8O77RHO5zTsYKnjQ5luSLoOBx6nhE84ka9UmajdTS5/EgA4ihUKMpPJrCKX7scX1yGKVWPq9
1rbrw3AW/lSs4NfMqiLWt3VqL+XK3qnBVKzFsTCRr3VLUg4s8WScJVaw8ZPo/a9NXSxq5C3lQFoc
jk9HvNfDrsieslfr10HX92IzsKnni4IkvuKi6+qIIUJhzLSUdKuSKK1b+Yy8LClPvdT9mMaEzc4u
SlcP3TpOZ4OWU2vTbHbItlkQCz6VlrlUKm8haUx32aYfNZ21HdYsCclatb5rKDT3EVNpFFsBPJmG
48AtNedZy+xnzcvxBYvyfV9xeLdK8K7kI45/ec45Eb2Lj/Rd8H5YWrrXvwFvdP0wuJPle/HhqKZZ
rrcg2TpzU/vGswYcbqaEVjjTmI1aEmuuUfJP8A9Zjxo/StmH5qvMpM56PnwvPjm8vjR5ktuVnMuP
iti6AfjQZdGpBPPaLsYwBf+UTSEbNdbo5t7sAdSNxWJQ+bDoppUyQ6boPmaAsyHdpZr51ezSeo7n
8TM8on1FCmeU8pn4sHj8qbD3AMieldjamEp9U5ON6MSxduhU5vNkJScSQd3MU9on8bhDg/R1B2ph
JmzurA7ANP5FdRS+mB2Pl9gcaIcOVdD2jYohTVHjtujE4Rn7nAelPut6ybC2nQqcKFr84MRUPNHG
NyUWjyL+p4n7pZ6bT2aiofypjT/yykAlNuG4tr8HiDcCZs31RUMJSDwuAhg4J6nKDQBIv1W/N8g8
ktjhetUq8nMRlc5sFFND6dSX3gq+JxobJe7kjFGkbjXw5tqQLg7DJF6IZANoU4NuL4+c67IkE/mI
1RY3W89EXrVm+RGHIN7am/Mq935O2MsKL12Urs2Yuao9pEP+RU/560IcZFqU3AZmT1qYwWsrDfKn
58+Lil4c3nVigOgeEFsQQzMSIS9kuUJhDQfMtOMoKm0iEgQkd4e+TJMIrWT93QFfK0bI0+mLOMMO
/SjCtBHsP9RhecDDkujkYjs51aarlLWR6ciCaeIFFRluIdpfnxsS/kUy+2YxhgxSauc3o6bbRJp8
t9Sqr3Je3tqht2v9vkDvjhyjr7p5Qe/igI8cHu3wxOnIuTYZHcLCMgx5MRR66P8keXh7WNzANcjL
osiSD/3PImW51yZBaPTLFOM7GEq2ssSC+ev/YQM9Q7UHg9YqnRkDujaFf8vOe3f4rli0hY0bPgJi
SMu6ftUDZ314DjuIngGl3x0O89DynpWq7WYa4Qn4Ey7IvOpa6p0ZadR53+j57P+ydyXbceNK9ov4
DgmO2JKZyZw0z97gSLYMkARncMLX96XqdZXMcipPe92LqvJxSckkhkAg4g69i1ls5thUIQlaZxa7
Bwf0DvWQI+uMnx8PdFp6hBjLtf7Yoh7IGWIgkajLt2n04NnFIYreXmUmfc+a7tnOcIsIeptHVgaY
DSg2IfyHkQQ133s3aaOP6PCx6jkh214GmwForajPtRGaVfjxC0iYMYBwuDYm9812RrX++CIfP/gx
6P48RBU6oWvZXZZOHX6c/FifyNym6plDkrDLKr1Roh7DCam5kWWx5/c89uZECuZWlw682aNW5a82
fwpM/OUcQ+ewV1XGwXSS27QucPpO8i3tcEo7IE8AdVMCWIpEs57UBQlC3OJmFVOb7TMTbbMMOqsh
mt8C+vzK2KIYftRN7R6SnEWqgte02wAyAOYNJFjBxUbPt9kLZ9qC4wIaV1BBRhG7llGA2J2k2XM6
wtEexK8EhmwhI/DWIdOlCjiisZ5X6LxyP65lnm7BoYCu9JwMoS+ThnwYkFCWoCRI0CssadK/ZsGq
+nve5VAFEm/tfA/iHOXn1By2vOp2iVsHK9Kjocvz24///bFfNSvuQKy+NkEZ31XlDm5uOS5q/n2C
HGYOkcII9lZzmP+o51OghDtCWHrXadu/sRrRbprvd3nv7ubIZaXyiZZq2+cSfUcXVRms5QD6CpJk
a6OuQUBiPyyBhemMHIknfkMF93PmN58u03zvGEs8heJrY72s8usAlOnoYw9/RAMVCB3B2vPBKUxo
XBFjDWiQWmcjiKLSHVCXdROQVkt+AVpAEONOG4BcCAzckA5XqDUNm7rmsFl3oMTKALXfVj0YO4SE
NWqW60Aj6o+cvVapQkwaUiuUFtnXspxljd2fmgZ7NeooAd8Av4V/Nd11YvQUMhp/JbrzK/mNfmAF
NCMzG7+XsjkkdBaehMkw/sqLxYTT6GM2mwxnDIjPB4kWuitwQ+/oZSfoWuCO1kjM9xzCfeSFLkgh
0fyH1E3e5v9y9DGjwQyLGrAcWWIls8nfQbj9vrOCS2+C3Om8vIVATgx1KLQ+LWRTF77DHj62Cuuw
NfogezQo302peGNz0jF/MsXNdZ4YZ06ExJzYZwWuGthaSK3bEHH3YOXFFiKTFcjAzvXfm0y2jyUM
Otogi0vJL+aUIKUo3XmZd7DxVSEx6Eddj8vHQBBLCMBqSTDqEPI4uOUj5/+4lRIGRTFsWVxZ0IQQ
+XrevxWxfgwJlMbkm3lAnRVdH+LfDtl0/XGAzz9icHw5a3Czfcpw55irGkM14l/0xm+Ne6mTtw5X
hzkS1BXu7jZPYIwISpQen2aW4PzMjxf861dRLlFJDXcmYsMA4q7wyOX8E2QsgxXADBvLL3gk5rtV
FWBfUQadNTe97IcbOl+J55/FmQxd/sDfGTYyuGbAjxXoPkGXCPOSVrigz3nGnHiOL67uvn18PkMA
nHyNkn009jUcomoM1V/3CUGAp4TMp8mmAZia8cpx4qDpn8p5vYoBUa2pA2TJ1lZNutmRIclCOHut
BXazJ/G9UTE6lsI4luVe9bhqNja0nVJcVqOPWzb4qw9ufWXNicI80jqzk5VNhls95xsft5MyDAgy
WFjwrSecih8X4NaeIGlZ3nzkyV6LoC49rdYeMs7EsL/3CRBJuHkXFNM4/2OtUh9FpgYr4+P2W09g
t3AWpRQbxrCwr2zDg1YTShUcfT2os2APTdmEChDw8W4xXrl+Ya5gjFBvJ3Ne4g7cd7Fwc1y6i+q2
VsimU4xsENSX/iiysMMcNHZzG4wqnl9jvrgBbI3cs0JJ5uNyPxdFapqs8Xo/NJr+m4+F/1E4+bi6
fSoo/rdw97lQ92sPD1U6GJyR2fEYzOsAJUMUBD/3O4dEWM4oqItgZsEFy/kJ20JYi4y58z0rWYTe
318N3f+v9J6p9KJ7/Wlm5kryL6Xei1f5CgLZL8Xej1/5q9qL+fkP8cESR18NLg8Aov5vtZfS/wBg
jY4IpDVsUJlmaut/q73+f2ZAGjDYBKY+qPjOqMv/VnvN/wB1j5oxLLxnkvBMwv6/lHvdX2q9BrQD
ZqE8wKB/XT15kSc5oNhtDKDGDbAEKwfXfHSMz3QnfgUx/PPxi8XZIp5BNUeoeET+X0LJvrHNvUXv
TTPdoE58BpYxf9o/Bet/nrJohZUmti2YoQpEUBcZnL8Rkl5/msuzu+yfj1509jLVFM4wdCpuyT3r
rHWbvcvu2qvGg0YFr+Ph1485NQ2LvrDvTLwVXq1iD2PEchTctYaq0Tkwya997n/eYgH6pgLAXGHj
4xGtwgBq8dK8oAOsZsrXP/n+JkUr43MQoh4Cv5OXKqa6XhkQmiA2TGbNbvX1x//++0PW8dePn4TD
/EBVWKU9ZDpxXUhD9MH4JqFQfvd9YHy+fs6CdPy/A4XCy68P6jWA8xVtAFSOxC4lQGqtih/FS7ZO
1mPorFCBjroj+97BchQVSxDbNiCkh0Por845cPx+JQBM/es3yCsGd7umbeNaOE+p0b74pRcClnem
H3tqJBf7XdCkgERN3cauoxroX/Kr2kMPvx2t5y7rzmyaUw9Z7HoxdHKCjFUbmxSXB4gSM23iVgwE
evaHr7HY8S0XfOj7ro17Ya6nWkBhiG+HwkTdka+/XgvuvDn+HVXAuPl1Jow8sMeixFBVyiB+2Eyc
b12dBmVojz479LVFfmYida4ABku3ba3lqrfMZAXsmd63IBd1aEVw97kLxuCFo2IeDTozI1rl5j5t
cz5GWVL5r9Mw0TsKx72NMXrpg9mWKqIJakYuxBRHC41ibStjxV3b3TR1JgEgMhIQrgLeRr0h0QwB
FBjiiiDqgyuvgFaGW8Zo6DzSZgF0rmj6K25TsefDOP5IpBvgDhO0SGnTiqCmA/2bo4370kU7GnUW
1sJrH4Fw1Nd17hSPX4/liQWxFG+oW5cUegSWirhlmAVBpIaHtPRRl/g/Yf/+3rdLGfDOnvzMJ7KN
O6tsIqvNUH2Z8jOc/jmI/WYh/AslVXUM0jJFG8ML7QdNxLso9EXZJO+Z4b/2bfvArDZ2aPXwR4O1
xAiZfYbCRY8YBF5zJMb3Ub3bzo30zmGNT0zGUmKilG4hRIsI07A3w83jgl0KNA1BdvoLEvALIuBz
Zvr74xhKw79unDa3cpTysDnh537rJcUFrITObcoTU7EIX62nAzr2OAh0B0tHw4qotZXVOb3xEyMT
LOMWSvlFJ7DjA4tDLQF3YXhx+TWsGIz8zAucGptF4BrRAdNdnyI01qw+oCeTbAzQXc9sgwUJ5Z99
sIhZxCiqTtYcS1Vrb10WHhjjvscA+q05oCAo3vfUnPYeNNsOVt/YsZO0PtDltXfmBJ0n4nd7ZZHI
ZJPXjCkrW1jluhfCV1tQrte6pH+WZyzV3qCpBF2tHPOfuwxqo+VTI9h3U5hneLsnZsdfrNy0rQrH
l1Mbc69c9x1A7oE8syl+nwkDKvbrpgBrVGvlDggUKXr4foRKy+xFQ9AL1P45NbhT33+RvuTtiO5v
hjiL636YeccmPTMwJ3aGP//9J1Aty82sk/MHewU5qOwlH8eYpzABsM+sm1PDs9jY1Wg7+WTnbQz1
2GPhql3Z81t0vb91sjg6wj+zQU4N0Pz3n94D12jtoiiN7CpH32jkzb0oh/KPknhzyVy1uIHT2s/a
OENxzNTF3dgAXFDWxZnYcWoSFptb8hodywljBBrK0SfdgTUiRVF8uhqa7O7rw+fE/l2q7cgylagZ
4iBl5VsNvoIeX3BzODNAp15gcQ1J7KoaShMHqUWBnuEkTkRxPSFPggjK8evvf2KCvcUORnGogMsw
thkSGuCqo8Kazoz+iZFZap1NQUpqP8fhQBKoK6BuCfONTqdnhubU917sXNBWJSSWMTTNrFMSqCL2
Wu/H12OyAHT9fSosaT486xqgO/DV1ZDlIjRdCM735TitlYBqnDESgN1bKd+YbLNt1uTmFkqFw8oA
Cm3raN3fwWTJfJ2Cnh8UyvUr1XNvr7nHV0ke5DHcXfqDdjg5tm6q9wmFQ/zX3/zEgvHmufi0XacE
Akaei3DfFhbAl806NYvXHhXmkCj1Z6Htw0vr0zO6ZmgIm7SKi+nJ8F6FpdfD3AlRwZmFc+olFkd+
Rkai/WBQsQEEU9ZcenxWo0lRVzwHYz+1NBeBoRgBukptvAIbkuC5UKW1V15Bb6FKw39+PROn1ufi
XB87YlosxyOU6DXU9J2avtp0OGdacGqMFpGhoIF0rCxT8eAfemtWzIQNLAoURZpt/ugFZtjm56XU
esAxyDGFuTpp7/LKXaXmOVHyE1/+X7orKZh6QqPI5QH0UueXHisibWFzTM6ZfXBigpecYqezBk44
xxJqgY4WDNAWBf70OSbsicPXnV/s0xYIihJN+yJRcd28WQOaoeoFfX/04p8H//7r4T/1BvPff3pE
K9EC76sKdbTRXHldu87T8lo79Zlja86ifpN2uvOy/fTx2kh6G31aFWfZMD2xPLO2rMnoI/wl022l
ALqGPKl15LTszxw0pyZ9satT0id9UDJk2ly8eZyDI81gUpxxOKnU1rkT89TMLHa2BUzPBJ3pNi4a
a7a3ghPoq1dR+CHDtG488yon9vbSPoFRHuiJUOQVBGjURhXfKPhlZw62U+O02NlVkUigCTFOSfnY
O499y7Zj902fld0+8fnOYl+PJfR3IaaBxFHAqMh00Nxv2ismk11tDX+WnC6B0BDBKB1WzLOgngmO
5wkMp868bvXPgpzTTz4xCUv9Zk9ypioTz0ARvgrdpHsT/jnN1BObz1nsb1sPgAHM3z8tr4RHIz5N
ETWfv97ZJ5boUuhQFIOXOxSxqfXNXQXfh8F6DEAjS1wv4vbDnz1ksb9l2lveQFHAdv0qtosqDnL9
1owNpP/74nXQgL99/aBTQ7XY1lDOGmGYQtp4GtgqEAmsuOWK+OeEGk7N8mI/+6oYdQuwE2bCPTp0
2JWEnVmkp7754oRGOVRMpUIlShlgEgI8WbvNGoCS1dcDc6q04Cw2MrAJ6EWbJu7GmUqf+17Wq1Q2
PgALNbmb0awArkyAOI8pvbZk2u7zFNNjQxX6zCE47+jfxHh7sdONqqcVYJ+IuDR0XqE9msHVJY8d
qNED5nRObPnEDC01jyaRVAYsZ1Xs+GWwJx0gGR0byJlRPDFJS+kmd/A6aQjM/zgUhzz1fmaFAahm
d/v1JJ368ouNTsnIPPTrUd3n5HLApX1VV5N35ruf2Oj2/E6fzljIPLgT9VAcCVLQMO1nnBthCdQn
JUD2ju2ZDXginv9LPH3oCJ2qoI5Vk7G1h6v0WuY+rNUHQ/2oeX9WiGTe0b9bToudrgdJplQndSzc
eldC9IQYUP+YzMPEjU06umuayCcgcGC5kABmmoa6a55p/fD1TH28z+8ev4gEmTNITTJdx6bKaohz
kywFLaDpxZqWFExa4ZSOG3Y5dy9sp6IiLIjO17VbgWbsmMGzDFw4QphG8JNBHCOCgzm57kRuXuX1
lMO221R7LGVcJXOJdDHjKuyc/htQ7/UuTRLj55Q2BrCZKaFrQzfjI4jbdth7vbkBGMJ7BDpuiIKB
6seqJiIGaJ/VZ2b4RK5mLwJV0biJFrDlitEYxjcom4epmPYMXPViyq71MF5Uovyzy529CFoVCMY1
hOmaOEmUtwZ356dF3BvpWz9Bff729VSe2BdkEZcYURoEd9HEowv2SV0hGjmuyMNckq00TLQHLf+c
0NwHI/k3y4bMg/ppE1KsG3AnTDBL+FsKtBkLQDkHk4Gbzl7gbk+ARJowdXk7zKJPoaB+NIwoWPB0
ZUhYQbsQ3nPaMyHhRDj7cDP79G1s9GWLKgGgkgdgrnNbZXABndpwIPLsuXNqeBcxrUt9IToJ8Gue
K2OdjNLaThQocZhh2NftOCSbseMNkF2Gs4LrOPg5gam3fSX9NWzts409FG6cSQkwH6iTT4TgTxSU
sPjr2V8IYP1dXPng6X4aA+E0lZ2nNfpyOvXiNuv9H2wcmkfPY+OKFaCtlybkLpIhAfoTP9ns5Gin
ENh2AfPHVodTSXrW++5E9FyCgbTTBNz1miE2QAxgZb2G1AmKVVOYnXN8WMjv/vO+i7iZmHYP1Gwj
Y9OVsFipnGQE4LXm7HuKHPPKoK1hh7VlWj8MjAzukxYw2tSe7GILfnC3tvq2OXNxObU0FjFUQKCw
LfrAQrOhhPeMtS3SYjdU4ujl1n2BkPf1FJ96zCJgMUgeeh5oZ6j8+TZql0Z+kRoKCgiBAv8O6B0T
0EpF1n/2tEXIykmVtVNqkjit7PGisw1xCSfD6phbnnv0Cx+IeGPwxzO9zRMZw8xB/RxPXDqVwG0E
JB6R2m1NP38Jkio4E30XigJ/r5WlWUcjFasMM7VBn6H+VgASsO24AUY82HJW5Bgm34LHVdzVwLXH
o02KvTC6EsnRYKwlK9iaVIyGKKWzc3XWE4fPUulBaTUWE4hcMYwqI8qPJjF+srYOvWmIgDl+RlPu
62k89aBF2LJbs+Cw07XRiUsvvfIOhhzgeEI1qwciEpXVlWtkZxLjE+vzw5bzUwRyLShYUsXteMiK
TQK8X166Gwv3loCqy7H8s832L3mynDXSFh6JmUhRV3dGIwIhD0BDlb7YonsbLMXObIFTi3IRYmyi
XYi0OyR2qkqAPwJGnArI5uuJOfXhi6ChEpS2hRIkBjEiuZVcpwcKfMIfjtIiVojAapWRo7XhJ3Tc
aECVrkULholXM3rTj7X/YI9t8fT1q5ya+EWoQMGpzvtkkuhXkwoKuwA+g3U32cmD5Xr91oEnzACC
kWudOe5PwaOW9ntysiyDFtUQO1y9gKp12009ZAzvUePZeb2Mm7q4sodp51ftBvDkdQW7T510G+Lz
n9gMkQ2YfWky6Ira68Q0se18ZKNZ1EEu1xgkONTZmdDzkeH9JlEyF4kS7I1FnppuHzsBxiFMm6r2
4CnnNFGn4DXX20Z5AJQAFr3wqvc1lCltXF6LGjCi2uifS0f9UIkNwnJeJVZoew70lhjUnsy8QZqF
dKreIPdotwypzwoyedkqR8lgzQwvjxUj6bGmVf2ojJHdDUK7V1AFhlE8yTBFZ2bDmqf5d684L4tP
+35op1wL1uIkBjFhwzIyIcWl6QA6MLSZQUVraXABGYvhzgzKol8LXHm+u42jz5WlT6y/pSslrIrg
Bm6VMu6h+71Kh7Y8jADvEbhszdyvbnowqabWmWP4RG5jzknop9cFmQsYK38sYqHGfWKQDdLCB0P4
O3ByzwjPnBzSOWh8egbYkMkINS6FGlMfwz3twZIVDPWaIGpBIjEJIzC0BVHZBFsgN87JA504K8xF
vKsN4niNAskxtwsGv4Ck3BkapBfIaRsxUOfmZWdyeWvWxjn5/hNBcClYI3vXLDIGtfeMu6+2P/nP
EAw9V6w7cSswFzHQMFq7Up6h4ipxoQpQ+9DekrVpXvIiqW+/Dn2nFsMi9MmhLMbMYB/9qOYC9rfi
InFLDinImtILNx9B5P+DJ0GDbZEhwRuz9ErYXGGRm0BMVvUN9Ly2M9EvGqQ4E8l/O2T/ljwsDDfx
vGLWFID9Ylxok4IO5emwS1H3/7P3WESLMjXRHQSzI+5wDYrtqZ02jnDTFxeVlVuXT9aZbOT3hUK8
y2IPtRZnvO2Axm76tiSg6K0lOvIzJ3WECaQwomDK0w3yvi0uzfugehK6PufdZEGA/ndREY+f//7T
FvaNQeUMMOoY2Mz6nStPX+UQlC0hTmJNoGLUzq4iU/nQgUS95bg57KmVTvsEGH34k0sOEQ4YxUTW
oIYnOmEBEw/SSdbdyIvNyOSGDd8zLTcVPDYIgcEfhEVmHYFDDjfiNuvitrwAln8LSu1aj8D5SLKi
SQ8rSrn2AScmsrrBsbRtmvYiYMGjh59xoNAMyNkeNHqoYBQcvt1uBu2OPrRgapYMa7uCh7QS7/C3
AfK4YhE07iJlZ2EDYos1jZuqGqNk1PvKSmJfFBc4lUKje05H4G89Br6YRaGkSXacGVmYui8CIh8+
7GTDpH3wKHyNK/9H3pnHIgNipWJgWUIoYCZsGw6IdMzYOJP5nnoPRsnXpW3s/claUdlv5YzlnMuZ
EjRhdSv1pEKztVQIB9tQ1eWBaH0fDMMGknhXwP9vmLOX7C23rWvqDi9OW30fy6seJ6MJTzNLXg/y
p8N+JFDYTb1shNRruu0sUIKsBpDyYeW0TcRxjyaZs214c+Q+FBAMDvWmKtIG3bts68FMAtRORbJo
ovdt4aNGUsNE7SZLno2eRVZ+JVV6n5Ug/+sMnCxQ3cHZhQBBWXXRZL0kAP5VKcjFrQeOX7GzIdKy
SgpvJXzY7RVg+iDpCXQGjvb7UNSrKYNWHL9Bj2tTz04vUFfoOrZqvCAKmnw9+tcQR9wPMtvNl3Kj
G99suPKVZrtj9rhLg+YIAFvY8D2BTMLUrz2ZxQSaXjkUZgf6Bp8/ZqpVXejbOvCjKmGRQPG1fbdA
DZvRWCTZV6AkUuCYOvC8p7TbKPMwqkeP5AeXEXhAfANr8toW7/nwDaR3rMkrkUCx0kmMVc7jSTl0
izThQnnop7g72xpVCJXwcNBQnPMVAl1308DipWbvKHZFirnH3C37WNnDzsOS9eAuaXBvG7AUvE52
73S3hZneQG1nLgzgEVVoCmdr0G6b+xAXI+oGImNXDS2PkHWJUCeAWUyHapWh0o1rlqu+hUc9fSvx
P0enPzqDuKbBTwUeljuQWBDjQ+wjxULwqRM5oIEZDao6SbIyUnjkQv2rxm2dJ5uWBHHVoXrq0Ql2
S+wFuGdUK1r8QgvxgOC9QdbXBxpByezuIUcNm1i+4iDgF74L3WLjB8QANsj+1lqhkAdCmO9GtDa3
4N07KKqg3FS56cGCBKKu/dBiIha01aDKXYuOwk25iLi4V9APg6lUcSwc9MTK8h1FrNCAFrcfXJnV
TZldq6BA/j5dVb5edQOMQlR1GKGYMQJJxiS078SunLBYlR8OvEBAfVFQ5y5KDcmabitVstYDOBHV
CGDbE+hpV6PWL9ZwhKIkiroX5nTt1Zcqy6IxAztfPRdUvjKjOChjWAMcvvdJuk8bEHb7YFNod12X
1roh/orDsDe3+R4ktDfQgtcCLELWXPrum6Tp2gDtTfZvYso3pWFvksyK7TTHZs3vfTHckA4ECgM9
iEysBlj0Gb2zBh3tuy7AiM4DKO2ghiJzMCdJqOyHivHIBGm4c9+85MdIXgRRoeOVKw+qsRBPdyN4
O250NqI9OrIb1/B5NE71hnl25NflpqcvfQ9BpyB96vlFo4FqH/G+QdhPkC3qKdYp9baCuFsT2nKZ
CQ5x+RxYyWHkQezmL5IUkGlq3judw/c62Q8B6qostyIVsL2anuu6i6WIlSqhu3Nl6v6+qS+KBhav
1YUxsG+9if6zwDnjkn0BIbqqLC5MYsJizI4cB1EO1EaGi04BeyyZ8yjzppUgzcbGpS1R7ZUxmVBz
vaQB7kvOy5iDmy0RbJx3iGjCcbDaGOWPUV63oOWDMPrIs2eHW5EHWzsauLj7TysGnQCB9TAl1cFT
3V6Y9qaHiMMAEaLRletJvAezG3HwWqbFYyXJxeg30KEajlONKal9ta9EEcmuW2eyw5Ykod1AtdQZ
4hqhorDlFZjarxYEH4nA6u7UgENivDAkwgQJDt6Q7eBJCQ15X4OoDf4/pF790QNvHAJhlH2b0vu8
hUkXPDYE15uqHkGzxrXPV++OdHZgHERgdcTAH0Zeg9Q3oWvdjmFqP5kD3wm7XHUQEe5NtGZ5uw7k
AVyHdcBAdYDERYfJgedAVNsklvUr6V5zmW7ElEV11kJWBSsXeQdkNhHgLniOR2fJ90zgbmjek8o1
c+i0pOBHAdDePCW0SzoEtmI4WHB7AmXCTVHna1LFDj4wYgF40iW7hD8nuayg5byqNK/AsO1dF/du
kb+bQ2/ekRZm1IyASJrBYWQjG7wB8JqQVOvgUHxAnbg7jkbr2iu3YsNtLnh60YnJ2mWwTMLJTsHw
z3B5K1dDS8Q+sbw8DyefS6jhTAk/6MZtIHrW9hSQbstaj2CnQss1S7ZoBPtjhBaw8zNNUrqTisBj
i6K85oZmmgzgiEIPHD7B7iOHhemxEbq9qtgIspEr/fJegHzdJcY2rc2jN+a7hhvy0NgTxAlaXdTX
UwkxDTTQzLhHjrTmgOWvoUpohsB6vOXV+DBRMR+fZb+ueLOrpf0GJ7r0ACFyWDUSRKYyASdIA2bd
pj9Bg7p0Ghb5VrkFc/5QthbA90m76Y2yfEi5eezdfN2gwQ3condER2dYw+vomTOJG3qbDerCdKDk
kAz5ZTMOV2SqIQDjOuZlqtO7ccbjgOJyJFm3yUiXHqDQ0kRuDXUGSxMFGhnQ5KltvgDcuC4l5BxN
qW4yGuQhxFacWdHuwZ0Cb5Wlw3DIYDgsKfjQhYUAJ2n/MAjxlDTU3BVWYUAkvlvlgcdCdJGxuxLY
XVX9k0WsXSLVXRc4Rzjf7OzSNzZA2D4nQQmR3dLH6ellsIhGt7EeRw98qRpNHuhzWWnTRfh2+MAq
vR0IFASU2paWcw3Z+8s6o9vENlZVZz5BMA3sZiTVFrAjkRXAJVVPT4WFtkwigmfl93QnhHnnB/UO
NDDoK2HN1AHyFmiG2Vm6SYQ6BK17KDRMfmRTHOoWsi5WPX1L1DiuwCDcC+XkYJyzfVtkJrjWJESB
54FpyiGb4P4Ax4hBQV5RxKlKWVD/KYGE603ICwVFk258XTrfy2TSUZDADk8UvZ+gwsdFtk5t+N3D
hyJIPQhlVcgrDKbHGiQ1G1LLbtcl+QbNc0h1da2EUIkROLgctRaQakZpVxvTG6CXZwuo+VCbF08S
yi4VZIX7yYu7acwZfttJ3327rCCCRUuYmVLDujGDyT7AGAwSz3bVNDXybj3ACg3p1ZvP7AxY+jKt
oR2qJQRHde/ZK1sawSbNcvMYVBJ3cpqm/oU32OoisDQS0zYgtwqyVlFPXEj/4QMi7JfM3vgsGKrt
0Ojh1SJz2blPJ0jq5g30cgjUsTZelukHoCo8GRnDQJso1ZrGbdMitgRmayYbClfgPdyFvGiwE3XI
IHGA1lsCrSKEWd40B5DvZLWuM6NBsRmj1n93siEVIKvDI9CZ7CDbyEBbkLpR+ujWEqz40YWHb50L
uA4ZFkeDwe3HFMsQpQ78LISMkmzI11k+iou0k8k2EF13OxgtxtEfvMrbO4WfI6OhgDCHkH3OaoRL
GVghdZCjVtBTDG1qtDjes5rN0iC0KvedTTK160cwLiJ7EjVDqBZVuUn4CBkjP22hjiaY+e5Ls4SO
NJqXKzrBjGFTEdzhgCwxJA81d9McCsRAL26nno1iVaQuhKvB5pNhggwGiUYO/dN8EGM0wKGxCeGk
q3FjQ7ffCoMMN9PQF7XxyIuKXMIoE7KtyrFeVVcDwjQZgDK3lpnfwgFN1/s8pxJ63c7szSSFo649
Zqmtg/UcQ2fdPbjcT5CzwDBy30N3DxhNq6MHgf7w1nab9CGoWHBVVn275vk03laYiDGsHGe8AWa0
MyIvZ+VVWcIb0u2EFSvPNNcV7dptAKsJXPom+9Jp/foC/FCox41jf5c0kIQcHG3eDJCR05GJk3yT
l0kTT3xq9uieJofcI4DsmrU0NkHQeO9QI4HJSWH7lxB5zd9GI8/XJfp4eCfiFRGZ00m7dxq4uFci
iOGYAApnQVS78dGPiXPGXUR9yHUyaPActLDVxgugg9uYPgU4znUsSAkpcaDI/X23hm4N9bPqCK2x
0JPFusnSXZAGHAoWkGpc6zrr96Woi7su69mRFwPfpLknD23Ch3suWrZp5jTVNbMMO30wi5/Ib+Sq
y9u3SUI3BLrt1yMcVJHWA3LmGl13mDx73xQJAoW64biCQKx9hH6izaaVNUHZ0aySn9ZUXWSuFt9S
d3jVPsPdFFKtK9GwW0K6GtfY+gWQMx51QvPN4KkHMxNlFGSyvayxgjeqpwxTBNmdSjvm2sTPIUI3
TykM6CKrKB4NcOu3LetcdLo85CemtSshQhd3TTdsoR+XrIKaZJscbEJmu+OBsQ7q6YHJL6BcI6K0
1jYYtMl7zRCVUk88Qa8Y7PAhLS/chPZAsyZQoWF5fpXBAPkYKDbD1SB62VNCVy2UkOD3NI2rnnfG
ymqQiatquhuo2/ygfh48GAFq0ePkBJfYhNMqMdogyiDYGinIut+NVZDsaIGrYalVEGnuB5uytSHm
ZKbslgH7dXBaUYfpgFGxZSGRinpPZdeYwIgXkOCQVf3CODHgHUL0xq7aZANrGjcucBXMALKKyilw
VgEy7c7BxZO4BhR2Evhy+bBJjPzKKO57IdiFSifyP5ydx5LkuJJFv4hm1GIbWmSkFlW5oZXIJkES
FCABiq+fE22zmJdTwuxt27IrIigAuPu59+4R1+CzaNIcq/kACy0jy9WYotAaZJLeTG4lTm7bj4+i
saBmsjijNyIDyrksoC0zLh9zi80ggqK3ofIq5vJF/9QwUj1KVy77panGq3+sxWKPcBbHJnmxhrBb
k8pm0BQb4opj9SzbjNtS5I+FFMtmKKXYtoOYoAuEfvdzM3ypJjtCH9XdFdf1QzdYgjE7Npswj8xa
Vu2XxaqitRugku/yLrukiwr3VVknkD1cZMow79Yb2+JiY8VJCLIXbDNKpDtbJfnNUE7ejZfpbANf
EK/IpwBKCvxwY+dtRiKfI61NMfViPYbjW+X65NXUZlrj7c+uDl2PNdG4YDRKpV9n8p9K2s/a0w+T
gwUO48J7ofUP2wgPS83xAelzCJCDSVLu1HIL6iFecjuhkwtcvQoL76WKo/rJR/G07Z3IbBpdPQyK
XVS6ntwHJsIuNemfS5ZEbAzpqfBDAMbmuNvOrTypQcfHMbdxKJyIpxSLs/H9lFeXGTTOaeq73enl
biExNUlTRpvSbV6dMu22fb84kAS2cxhN9oGbTY2hYK7u5sGxH03R1GtRwOEXTnwUcDlbiURwa6so
A0jMCzIvgtchrPQl9yeCuQbnaorZ+YfIaVvO++Orkhn9pQlHLBO61B5mOTt5cTuJJGYXC/XB6ITN
N7WS2ypTGV4ry9EP8QMTyVhtWhdBatp8ZIT4rGNp5E0wFIrpEpZVSAtd3PuceF/XRXzGRJiNO3am
TbMIf+Vkwx3nsCOvzc1UsJZ4FuudcuOforfUPV/+vomGS+30sjyYruHQVWDmu436Wt7R9MEXqy2n
JSOHZHowyH3WVF7tgxcs40+KCVzJMOaO8EvPtPmWgTTPqzEX/ZGcbr3FMDEl6wGfHbilSD7YpPHi
BDdbH33nRmvhVf7jgkXZZpkya4VErN1Sh45X+nY84u+XbDy8Blf11UTWzVHLp52T30/wjueM9+Kp
s5f5hRKxhmA3GjapHjznJ9aP2Y4jAb5HlSjv8+ajDLzuIA1lI+Hcy36ascOT0vHX8+ySf1ySWUtM
VrZOODydJY5LOcd4O3md2BuwJ2z1i09+xq5wRn+NTj4hqqgaH2Z3qnZukZPowwSi/2co5/oaKZBP
m3lqSkzSi1GeMVimukpq/LuY8hXFVz8zODz0rcuHeD27Se5hFWZy6135paRz1zj0gVLnMW+lfBn6
LnoceqIqHIyOj6onaWSqLfdM9miw8RLNajSK2WbaSR/4ldNX4m9xXE7xE3Cm+d0QWNCsFlJRAQXm
kPaNY1IUWhMlQF0WTC9FTz23WmpfXfzZjIBFRgesHgTMOUvqrUmRti+4yYQPTsat2yb1nOwxsxgO
zlB3q9zhml+rMb13lzk7tdHkbqO64CkkurY4t5YTvSx+w1hW2IK+oZ0O3RdiJvyf4RKEep1LZGSc
bmh/WWVWbtMusW8shgovEuu2iyG46Vvh9mG906OUzd6Wgp5el0/sWn4by1dHiK5dt3HLGZrXOC8x
mIp0uI5qJFJbVGoIYZc2mboH/BCEujRVY51Njoc+irgqG1cip5UI2woOgid0sS+JbAy3I25r8hKW
qTPtXZuru7bqKL01XVSdnM6In2FBnbGKs6Y4S+NnP4QxwyYsyuZrWSN2JAwS+4CVZaXmYo/CnNhn
HOrgxhJi5Xllh20U7UXjIo2gOzCHzrZkXFzjd2k1vNa98KI7lMPZ67zUBcZiYvgx5JXzQppI8HMy
XrSx7Ca/TbOs2WV5N95zNbunqnDZ56rEo6woZUFS+zwT5Iq/HiKiJd1nVuRt8rhCP12F4e2Anfpz
aPnVq8K4fTuYsL5xLcd7k0OdfglxifowkcSBsCi9CuPOJV6ISutFeBNaTULaCEF8P1yni/C8jcr7
evGGdYDon8DN9CYo6uX7mNgEXdmJvllS8leDYFRbIwSLeYf1GumAffUDQ7Pqa5DgG78dsnHRu2yk
lUGD2MrU/VD4tlwX2AXPnO3KYj92BSdPg0OfiKTYdFYtdvjzuDdT0o1bm1gb9m/zj6BNwY6B0Q4O
0FcZngxoq7EQP8Yzq4oJliNG2mQBBrIjNnhS9PqKtyadeWbStxFFUYPa4GAa/o88jPS2jqaNpAYn
Ic41uKJVGMbRHC6wXIdcBlCI7YgPMPFN2On7Wpdnq8UmzDQjVrSl2o2zEDWuYOwtDdXIRjbs0EMa
m3Ox2LT1y+6l1uk+1taBdE3adiZ6iDriRzD5hRKr/K32F/a5KaE7yrkrF937MBblw1Xh3LjTDbXD
dmgMjo1j+9M381fXd56amS/ldhykG38TxOVNOvo3ZHnsVYXXRzSHJ7ugEC7FR+QUh9goWkG0isER
zEIpRcYRbgW11GcjCxL54oMbFdXNnJQYoKUlZ1hXhvS9ee3mtGPUURv/UlnvnTmbxnqVJPbRoWFe
R1IGmlCxT9L2PSrSbdb7N0LTZ5xICjgPtjx5XbJnOLDXqD9DM+9ZkuK9O8UvtAt3XiUoPyXbsHdn
Vb21nmpO6UxsQt7iZT/POWBmIS+9Hs6ZRSrvnl6q+UIU3NLt/jzr/N049RMq0DZZg439rPeTr6xD
xI7OfOPfUzkNqz9/xC8n6IwZP83sUzIN0iRScm+LyT4Gy+BvbdKm/ssf4P7nEDPWmk7b6Ff7orc0
tqseSGU/sQYli/eXOe2nIJn/hfP4BZ/G9HRe8mohfe5osdgeYLDJc0otSz5Gsx7PA7NPsap9F3tw
TVMDwNh7JN26PC5Z7Dxwkm4wCB6I2C68+FiNXYCzuSenFLPKQjBktpuv7uyWD+lSROHGC/W8dTq8
DyxuM17AI+2f4xixBf/5fnjXr/3/aBh+ziciIJF9Evi+9o9xIlMiqgjHhdsZy5iDt1yyn9ZIK45Z
QjrIzTxmxcFL2mkrJR0+oG1bbRZlRLKect1+NELEr4tkcVjpbiriVUHflxqYrsKFFr77dbTi+LZM
RfUUDfhkY/xW7XPh1eHaayf5LV4W0W8aS+d39aTL7wx/5YM2tP7Y9KK/uJ795iH/bLNCFsLQjTGn
T89brHt6Ds7XLunTL1BmnfXfQQOfjXtSjP+DkPKJm+5NPyJvrr8LZdFBnAPq+wYa+y9P42+m9p8N
fODKuD+1Pxy9NDLbIYytTTD3OLdH3nTXelX23/B51xTo/3yxvEw2ZrIA8mrXrvYd/a9H26uaR9+b
x61vwmzrN656+vMz+Us+ig/7tAzh7jTGXTDrY8NWiqL8asoxa9w/ko3EqGA140fxlxv1u4fhE3SR
SdduErfoj7lqFFOgzOiHSC/2a0zA0cuff85vlrz405KHqCHogqk1x6rK22cTuMF6NqE6/Plf/xc5
/sULHH9a87o5kYXfxPrYJZqTcVXOpJZYX2cCGnbO7NMc7SrKhbLkkDL5Dj2QlAS+xg43PooH7Gr9
6sGEotsabxqgE+xwlQsn39YEYR/mAt73L1/0NysNOTv/QZiM49DbS4DnfMnhMVr58TL8cP1a2mtl
1fGLTIt5k8RN/DKFfavBLfr4vg6a5CRTnoi/3PDfXq5P611dRJ4o0PMc48aqzL5n/lWvlSumU1to
T26oZa0Hyw6811JeD7KByuwXOj72C4lZ8Xe8a80h7koA25j5f7FWrQu9gKf7vPV9e3gzVkaPBe5s
fv7zdfvNI/r/zHWWWrUmyNlv6sGlH8lB/clHn8MpsU//dlV+idIRIPsJ+9RjksezypsjboHhqcSP
88qr1CdXquJGlnX5JaGfsVBetskbM8f0rjLobK2sXrYddckzEnE6NFkRLP15ggLdLmkwVmufGMZD
Edb2f+XZwBf9hGMVbYN0IWRtCGEaT0h0L4NQrHwzY7s/X+/fLKmfPXtyu2rQRhjep5EEgKJwo0vm
+cN761/Berf8G3P1u/t6/e//B7iiv9H0eqr0kbbdQEFdL2+ptxCrFqj5bym9v/stn5Y3ah2isQuu
lkmyQ0TJCS/lMUU1/S52zd+8F3/38Hxa4Ea3dJNG96zXjkUCx9QzQBxaVT7kMzVO1XjXSV0yr2XO
gPEvT+wVI/zFqhd9WvUwufC6rNb6WDiT9Rwpn3Z57hUK9z4Jm1E47nvgGB80oRyd29jS838lheAJ
/LSMEdnJnDHL9RFkrqHb4xfqHBPUHWB1WLJuQkj7z0wsGFOVBb2P7Z8fy18LiPjcTwtXQhnlZbAG
xxEKfE688qzlbIWM9rP2SrT51SFUQp1TU6gNjlk1ndmm3Vd1zUnLdMPflL6/hn1hPz6RnVXZjkFP
JXaMcY84h30R6RWHRoeULxFVRLvVclNWqV7XLpUjZ0nKUmaSwv7boefX+hi+wafVaugHUMRamCOt
bPctTnt32FR1QB/IsRR0CJr9c6J8/2ecAVuvB0dOr6HRTrXF4NrZpMVoDrYDWc+0uKc++Msz+Ztz
y9X3+P++0T4y78Sg/TxWbJ1vaT+SpEjbeC0aYxN4JhRzwkTt//w8/OYF+GxOZDcib0XlLMeitPxz
m7je2qHXcQpEdvXFjJbjkOblru5wU8kd0uT+/LH/Sq5/8eJ99hYiA4tOhwn555kNbtu+Hy6UEPLJ
Fbm3zqKOnKEmhOiXrYkOntCAUe0Svwf0Dm/6Fo42LRwov8yuT/ach48VM4mtTUfqazbWDkY/U3WS
AyjlQhs52oqmr14nkU+vc5q4r9dzdbIaoqC5qy2SGaclarbMMtM9iqnyMg8ZoOGi0hSzhnCE9QR9
CAEvTt6og0tRpcnuz9fhXy3Wr67Dp6W1sRiy+sYsx86k9Y8064ajtF1SrZS1EA3hQ+y+B+FYbFtH
2vtRaPfD90rBvHsZntwhwslj8IJ4n9TGXaN9CYhEC/GTTFrb/qqdYdj8+Yv+ZgsIPy3OqXTpq7P/
Hu3GeSjoNUBx7VrP3wx9Wf3lwf/NVhZ+WpqyJcrDNu6dg4tF/C6O7G5H+5H2vR7MX37Gbz4i+LTo
sJIC8jYKgrDU0x7U2GwRRyY7lcm/mWQ63r/h4L+6qZ92Fczp3U5HYX5Iso4g38jz9RuZzPM2GlX6
EsSyvIVmZ2pJBKZ+7PI4JGkwE+pHUzTLk+p665BEjMKuPs6es5Jp7+3Lrp78lWhzl8MkQ8QbwuMs
d6NLMq53DoOtS+XhUb+LOR/XYKjWpFagDv0ZS8rBWtGJ0/+kRTOHa7/2WnBA6PP7oK/tjzZSztGk
Rd6u4X0YDOe9D6fcLmZ6b6bGfXKbunzFqDyMcRiZEoYI/TIe/VpPW94OlM1YmD+m0rcf6BjTvrTI
LijaMv9HxEOzHZxpZFOLMutOs3jyvPYpAXe697r3yR1kyVDItmzE8A6t98C2n7t2mP1VvWhccZ3Y
vLStSi9WVHjPfRwsN7MW6q4tbUNXJvaB38TiWQQfdMqc2yjsGCqq/MKX0PdZC06GI5DtHrvy+qcN
GqcvXdh619aiJAU7gIJfTWXXRquKvJ9DUWHOyoAuTS+O6L2PZTa8YuQU6ksIrHQ3OY331kd+dsg6
eAWGMYkC1mRf+mHJwjnXiI++JCpr36K5bh68wfP2Sdj2xGWoKbgJ/NlaTap33l3jMlX3PZ9wkyy+
9YnZU3QAvf4m9SLoXZSS/+AcDjZXxSc/a7KPkrUJSJcF8T6fh+FlCLz51Z79VyZ02dEqAwXSFZXl
j9bFDE54yfzoDqN3E8mGfnqXRePRiQm+njiHvjcIHJpVrtr0eZzDIFuTv+k/JZWM75OOvGIasdf0
zA5R40n1I3RglngVf2XPbHdT2V+qeW6OlDDeXRp4zNHLmYU8D5wiwMzWsYoNK5IkEsRqq92SZv4p
deeIUCi8rYjUtBmFhumA/iEv3obES+hFu4hhVz4n2iulkPSv7MrDt3zu04IY9taLoQg1hHtkDQGp
wbkX1bu5tWnAFuwUhCUlcX4oMj+48TyFQYnWNgkpI8DHLnVEenHJNXqQXkERGAZz3q+teej1xvUn
ILO0nr0cJNulJd9UUp0Gh0hBUoDi4UIlH+Mm6Up7xeGAoEuep/g17uOFL81mFKxENbeHTPRtT+0y
pWfRp+IrSV7BcenGFHh+qtRalUyNVmpKkptMDOmTAfe76qazcwfce867oDy6Re0NGwLqB39tSeLK
DjpPR0Is66y6jUL6a0Wq22+BWcAhKWitnaiFut4Rb/7pMgd9xSSkxT03vMriJrXJh8b9CcFBukYx
EfO2LjvpvaAt6L9J9HgZCWdZ+4D8ofgROF565rEjHz28bvwEkUcXM2Opppa2gqtiKMnKHP/AkMX/
1goBzJjJZdkrBliHANDKWpuyj+8k9cjz4Ijl1RcweBHduC9TgsqJNlb/6i71kAMFYDdBGhINfMil
os5XlYJZYCLrBhsDV36wFuG4Ww3uk4Di1vl3aetuNztBtxtk5oybqnRstjvlLm/umOsPnSxuSxJL
SdZLr9X4j1XE+ZFB6cJEQjRfqGH6fl3PdNDl4pvvTdTNbwRJjm/CTq07mbf6YuV+8oaL/vQRgy3u
lNF2uGZc59xGcRzBoM8Lu7Busw+duQOm4UCR7z1JMmhkh9LfRlOavNRR1R+UsOV9oofqbBHY8rYY
Ie/GJgyeRGWKbhO1OnmKTRK4q6Rxh/faBzy+jhspnWsbJlIAtRMvE12f9MxS/NU1lyYLEnFu7NKp
joAAWC+7bkbcXWTP0zmRFEdgzku/mnFlhlefF/J7yrh9CWQ/o5XPWEZLVb0Uk4jQwsyDeE3jBRq1
TdP6MFrzcrZHL+8I9EmWYN12V8iryhU8pG3p3iL6tOqnXe7H6DrGTtreCuSiV6vB8QmiM51s3vo0
M9mh0h7B3bgUhS8qmdzDkkfNRxwkwzbgWgGGDCNESTQ3/X1YyvLNpRn+I0kjEJy4Zi1oq3z82jdJ
8iNfnBndhpNOLzn28pd+7pufC5T3oyt0fUkqWDcwRK3oPMWFuk1bKW7cMWTeC0M4RgQ1jnLcqCAx
EMkTlUTqtXx9rpOuNzhCcVcHbmWzYqocXtzQLDvR5OkJr536e6SBIh27tinOhmxGDj2wI29SMLZ9
7fItV9JR6BJSrbZxbQ1PMlRNzdfvYVbChIypZGm8+5IU2R17hH9Xw+oBGfQYk5T0uQUE/9xi3xnI
BxT39jeczomCL6tmsyxljCJBLbek32AvkknnvuYcSxiXLY+lnGu4r1zchE5hH5cG1iKsy2oXI3E9
T77l3hW1KW+VAdXIh5bajn1ZroFirC9Vh4jYGUkzZSgQmb3j4jqzRsTsExVYjOUNqBURR23sAgTq
Rm7oCNdbQQ7ravEJuBktX23SMAhPVeKyq4SyfUnCaZh3PeoSWloRen5NRdncpbnPIx6qNCPc0jbh
S8v0N90gL2JFDBXUr+OwU64AI5d3V1zn8UE+IRlZADcIjUvgkqeElOtWUKRWC8hym7UwAq3Tel/q
uK1vm9RCsMRpZYauiQJ/3QCKgGzZVv4omYTccbPEN2/I0J6E1dDfesYWJMO5dXJkJBJ/kUHCGt4Q
E3kbNwYXGZ2SCbOuUhU+iiEhpmlxlocesOLoe63ggOQGnVobmwSuLJ7r5xGfBFTJQSxQvBX1i2od
8llnS/G6tf2j6UZxXxDqeprDCiSd5Nb5TtNzf1WzJN4w663zJO15a9o0+kYikz+syG5x9h1v4M6m
BkY0wPVzK+KT0gBbWJWSgRjPTrabOlzF2QG6tbW0NoF7nNyiJBquVcG403MnyJqokjddjv6TauL+
KXHrdBW5NsFNbVDuCKJu94Tnltu4RFwQ6+B9nF1gsBwUZoOrHPFVBRKpx9Cf89ts9rt1rzPnkIU2
oaF94nJE6SpfN5sCFn3F5yd3S+BY9yok5XUP9RIQKuxPJG4GIXcGWmdw73h2pNwUjaeXmyYqzYsI
i0E/zwY4b+un9hJBDsniaxNl3nvaueGz1Qa5u8rtIfNX7K4EI7qBzWwoADYnfTiYnIjxq56Owq1R
0Zlkkni8jYP6Rty21T5FUyT2uVbyhwTmhixpUtGs2U0xDJJ1Pl09nxyWcTMb60ln9oBoIYO+eLHa
ZYoPxrcTbzXPdCvBKPS2Dwa9Jf/Sf2ryXG1kbjQkYjLalzJOarLCUDCsIKBJXFiWnpPRNCNkT+Sc
vxmOy7vUNRYqGYvJNWpZElXLYtvH3bQdItc72FVGALMIveAfHWUom/hWByHpBcEHB8diGki4Rtv9
rRCI0vK6lo/Ew44vihV4H/W9e/G8Loq32vbLL4SV1neA3t1rSib3G1E9+XHKnPIUREocq6YEICxq
56pedGh9sLec/Kkz37rOqx6yInrtkHC9sUTKI2yXRSeOTakJmvpdT81yW3fjvGPbTp+7IbNP9iCa
89iH5cFeUKFFIl7QF/Vxcki1cY++con+pYp4cdjoWC9mjwuqKkKCNY3eOYCcygI3O2ZcoO2sO5CK
EKdbAX4o54fMF8Rwl7JZHoOYpRbNWr54iC6m6GPWrAjFlDUfoy4QHU2zDpqtpx3YtjAYz9quym3Z
uUDtkVSoDZvUYbXIYzUwIGhTig0lgm0zJO3DrIY4vkKR3UnZdX6wCBFmPsuGuKEaEuJEIrh7mv1c
33bd0hyQeqJIo6IgXk0RkrxfTDU9myQu7oDH07OkNZ5hT0o4OvmivASBaUl4HpaXJQ/KL0TA2c9V
6yR7UPiBJHpiqh4HgYtYamvvprFUd9KWY6DAw2E9tr1/ii34MVbrFEUeW8MxGdXwADpJeFG1FD+z
XrHH5aNFxDR0j7E8hM0pBhHTNMMigszLi+MH1h70bNpWJmW/ZHUYblo5JIhz5qS9Daaq2onUX/Cr
1gp34AF3mHyI2zsFBmuvGLCEZ6KzxmtoXGtdesvJH8PB88kIhG4nTBYmu8rdO/ieapOwhjYqNscY
u+cnEYgafj2HN1/hjjneZ4ux90WtUZT4VDpHGeXtRz76DurYufhpybZ8Y8duM5xXE0ywHd87uCMl
yOhm8Skusul10NF4GBM3PxdyLB4ndKAJ5HRZYImASqVc23BvESCXFSEVQDAM31p/HYUVHyz6fpyV
UUaslj6cWvikurUh04zlgLm7ybs3WeEli5Z2M5ipP9TpdB0ujV1jr0JyOPfKpOJ5Ul6304HyXlVo
VXvK/3lLV3E5ANB030iulZxl8xYXRR5QWPpBKsM/30V3bK7mBtlA8r3LLO+QINCyTqgNJgUwVOQ/
8yg36JRKPztF1VTeFEQlHeNJix9JJKzvSVbMW9DeZu0zHDMnzlc1SSzQMZexLV2kMSo5RF7rMsGj
9IjdvHnpONixsyDeQ1/XYhdiob/x+qXYsH+Jg8/T8s5K7/ycrNb7WRTU2Isp/TWwTBaR+9SkOx/3
u2cEDjWZnDmt8VRBn69xVnTW9WBFW7oK5ZFPVRdXRfaJhyFGRhirVRbT845doBCeqeE44fEJiYpq
MM7iDtU0IBwualUyvXSOVd534DYbUYbdBbEAJq1gxzvMvJyTprI8R1nIu9j7yXvkTkO7qUIpCDXv
cpSpuqDTsup7p642DRt9RgHtoPoT3nirRjfPmGC0zY0pFybQMpO8Q8oxK1NP+TbntP2Yl8uwa0OZ
3ad9vZwrzo0XpePxprMp70Y/EV/EQvJ4U5KfvHgueZREV+xVnjvrygrSbZIzPkBgMcNvt8vehX7Y
e1B0wG3jzKNZh/T8VAlcToc5K9G12m6PYCRKKhhRayz2dhlaR0Pe6YcMR2pQ/AhPWVG0m8IR06NM
0MflE1KvLIU49OoxPoSlmC5zNCKqJwlJ7OvOJGfd5zkwYxjxP04qP+OxTsUbEr07N2lwb2kxo1b2
EB9R5FW3NaPeh2xInVNneUzsy0lcQXn3LggK9TOAA5cX38TuXTKHAw6RngpfSy2Hr77juN9HVfS7
UST1mdUb4bXvjC35zwZWfEfKyyLWiiX1h5x7m95+0BXncp6CfadEdyx9ds3J692vVXg1rc7wZkDG
XVncuICW/YeZe3PraFEfoRV5g6okSEJy5Kv40S45s/b1lBBrSorbRhTSPFJ9IIcJyoy0XpwjdtSU
I2L1JTox8CGoWs7JyY/k+LVdrOyB086wW4rE2gxj5V+WQeVfIC78fK2cRG1FGpTssTkD5iDFvrGv
xYcqB3de+17g3/qJrDSjMeWf8aBq3nzP1AdvAHnOHOmi7MOeYdUUgQsMu7T3zhjW81Yo5d7Wzsim
GbnWjcmjbh+Gtj4OnLpG2jTJcIf903KHQYWzIX1rehE441zzw2VyA6arVyy+/raMmpjZbmtFGP80
5V1jLZneCrz66HaTiwj+OdECBeptsCCY7MEwc4HeX4/RUiMc9Jo31kD7bqSDdux1Hd8HnCC+Fo4a
1gpl9UOcGGfrF2n0NChhjRuni701R4PwJWkKELOMpPFz05UjsyMBRzA0QU2XUXmINlp7Wy5L8MAO
Ezz2xb+qmCqb34CcHL1ZKOfW6DSLAo125ux0Ccw3etI7lNZErK6y5YPQwkO5hlyuQM5G1G7trAMW
yStCyiKyVM4japrqESZX/Mxq6Z+7Tiw/SsTtaNenJXiCAkxRkJt5m9ajs8q7efnBafJKSRKECoHp
b33arRthW+kmCq8JsabH85hn+GRyAHK4dXc9ojHY1h3qYVv1ZN/Og7fcllhHvFqsg/l61k2xF95k
dpZS+g5/pukeG+tlq4qpGVdx13LuKukHh7mJt5YNIMxX0WJfRiPsRCmrW2WFGYt8XD5OBDqR9hz6
xesQT9CC+QCsiEhg2FhpOHMmi8WzkHK8hbno6U0ZVLS1T/3M5INWUJ0t23wqZXwoGppzmDpU5XOS
WfqHi03LTYpyNt/YI0/sBVjxGugux4gwbI9W4Vj6+q5LOXWvJfsG728kdoMDwzhOPbYJIDTyHBWJ
js+W50b+pm18B0WAz2JmVFzdexp+fSDL+CUvM3SxjM/0SqEqwqppGHdeWlsHaQ/joR8tpHyaft5N
QdvTWo9NMr2ORJZXm6phgu6oKCDuVaVPHImcx8rF0QPXec5AzJGcbSayjDCtskcZ2oaifKfRmPO8
qgLYeAyLZG+77NMbJA+VQ+tn7NYtE/I9zT9jnUnMSqJtXYXR9+nKCqOXy46uVt5DOLZzcjdYlr1x
DI5Tz54JrWSXO8JGmOe53nADfrrQ43M8N8yeDL4g34RYpj0VNEW3O/k44ujJjgeae3315lihT8g8
r2f2gqdz2G5MaQV0c8vUXJCT0yH0rWtyCq8mSDVJiNdY6yHBJndiDnBuTXWt0oMATxIXLYmlgnyN
N0MYbO3MTs1NSKiwPGSKzZMSJnGjNDv6KSIaCwMDcB07sOgNjQxSt2XZxQVuCU526QI0WI+OJ5qX
tKOvsYlUnkAzz6i21nlT0GNMdN79lEWv7U2dq5lYYk1b4dRN8Kwrb7ZmvUVp4vHnaszBq/JwttZl
LuENvWQZxcplwPZC30+M6y7iRL4P7akeT8xI0M8Qhy6td2LJcfdxsTRgKzY/8Qfwo691Aa6Pl2pr
YU8gRVDsvVDlmL06pl2OxozOk+AkZu8wcS/HFTtAtdDTUOzHKtf+RizKvVuyPsxXtFxFTSfMuI9T
UIbf3ICTAYjzLO780OHGL3NCPl9dY9Ehip3qeWh7+ONXxCvlxqPJuYlGPZ/cNKW2AdPdxWSteWv0
Nv9D3pnlxq2tWXoqiXwuutjszQbIzIeIYHTqQ7Il+YWQbZl933MQOY8aR06sPtrnZulEKhRVRj0U
UMDFBewjhxgkd/f/a32LmvkgakkdIIrAt4hEz7epUDzXYi8GF8FMOCBi6sfkMMXxuq4m/4BePyoX
FS/aHtegvxmQ+t9XxZisW01O/go5Y3NdWkFtbimmkFJN3bpyU9GVz7U1Nq8UWuu1XnuCWEJKi51P
x4cuYExSuaLH2FP1aFyYPn7fQpETKed+grPbpGR2nYTD8LMUs7K89XuVQZqF11POLihUJ1r9te4H
G2Y3okoJW9h00SS+Bn0EEAZ59tcsiBGIGfRSryKvaL/SS49vDIbnIbCjmsKfXb5OMS6RvCU5Gz9P
uEZWoTwzCRbBkkzG3sWhH++Dyu45jtGW+SoigKlT3xSv+uTTN9BC7AOYP+AEslUyI/1SlMr4SvK1
kEujGorP2FGDdVcOUCHwbR8qQQHX8jN7T/Wm+85q0FMfNSrmFR5SvO8Us3zpnDi4iM0Gl1Gfmrm+
EIHWPyEkEwErIbz2WU6D46QaKeO1EOleC86Ak04kuMDrX5HObabUmbTigrKCs8ch1KbrLK3U+yZr
maw8u+hW0gtrn2JFgD1i8goXC5NFbdicDjVa3csR3dV36Vk+F5micu07pbEXZajX+6wZDLgpVUEp
xqN5lintRcAJ9KfOtsulxDsvhSMl8ca37XYp7CT/rnSV/mJGebAvlDx7IeU4/g6Est6W3YBCwfNM
ZdUmM4zl417wiSaqeSRdqTuvHjjLYL8ZEms7NbV2TVUz3VnzK/zrV/zfTrvevObXL+lr/S/zB39H
W17hnW3+7e9/rH//2X/N5/Tov/1hbrQ24137Wo2H15qG6L/9y++cxfkn/3f/41951OdyrGdR3H9/
+/l/y7G+/o//Ubwk//zX3+1+/Os/a/M/+J1ibdufqMsZlmVojmFIDN3/SLG21U8q8dWqqZu6rlrq
rMv+K8XaUD8JwzBsx+QHHFOflcp/pVjr5idD2IZqS5OVShf6/1GINU2Yd1RUXIM46qpHSjr6GCyq
rZXI6q7mlb7haJ3uerCPeHaYj1mlmw6Tem912pehBaqx0isMn2qcGdQPVYa+V6XeNgxG7AuskWua
wBjH0xDsgxzjb73RIpiMUXovOPp0r0lAqUZtICTlMOtXfTmBe1Yt63uGLWpbelF9HeQdHaa00R+F
SPMroRnUDFsA5zYe6vspQXPoT5r6GrPVWBHtVlWLSo1Rm+RhfOdgn9pX2ECuoz6f625FSYk3rWRy
65Ai/j2TLINRSmzXJIfoWY/iSrrUN036kCm7IXRM6iILTXgbNrrUvcwMsc8AK+xNSlAXGYCnxz7Q
ks+lngPAanoH34dg82St+AIsXWVidQd9GkRCJT1QnpFQ5sOiTjQupmL7sJ1kiwWQ/Y523fLPDvaE
i3mR6tL/3KZWAl8qr5DCisCYvnZ501ykKfWZRZKk4ZNnxZQaVWHiGynx1oV4lx6NQYfowGZgvIxE
2v7g4KteUtuf8iVGER1Hnz9SKdKVW6ziGqXzyX5ku1d+HemqzBiJSDCVa2oiqV8NLLYFuh1cv8Ia
1p026s/CGuGZtXndrOw2V7/6Dg2uhZ5TFADoURw6vGq3XaJy1h+bIQar3tFvdM00sSx69A2ka6vU
HA6pvsYKIatUeykRICaL0XcQpoluduPrffII3r89xE1W3XkS/e9i0mRN+Sc2GreitbYKmYXjBUZE
OM9VV10WQqGkoQysknNdFSWuleOz1QNv3FtO7m8STfS5mxhGrq0D6ADF0g8D4C9K1SUNiG9AQzHw
wqfUol8YNqX1WqJ1j+nxjHm51Ggq+StPmHPF3J673N00qD9z5CcW3HbH3HiaYdxEczt6sDO2dmMi
IRZjrvY2VkvzyYwhBCzHore+QUQUTyH/6ioCdvUt7r3cXzihTK8stj/stmGUUPpLRXhhiAr3veXh
nVuy1RgvGj9UUBKpGuSOViZiCSumoCZrWLuqqKpimYyQsFISfS4Gikng2rIomaCnG4jegnjs14lR
do+xHyj5upxbKpgVfeqJk2n6P0JDK6F66KqrNWOQr9G8lnTZK12oUAdV8UgzyxqpXyC+WsZ+JASi
CAMEkFO1cbHG7W27yBPbZ5snsc0U0U3UWQcQXSIC1B6UAEV6QB3aHRhcdADhUN5UvZQPSZSHKwfF
R3jRVKlzPXhCFBz1q55C/QCQZ23ZvuYhYuybn1aloy9gY2gBy3BQVCQ9J5eN0joo6ot+yulAUXxG
f6Zk/KRKPtcPxFZdthZDqK3zxhoenC4gi7hmW7BjzaMrA6DOeUxCu6z3cWVH7TLspHNnTlFFE4ap
OVoWNFXoAnR0rpdhkjvUwXJnZPvRsWO2zTy9MSRuF46EuNvpuIR9w6GUtnZJ9KeKHMMwXsIs7j9n
cVs957RPYLRJCDSmZY8wa3TzIPMiuk/TVvY01mXwUPglVugg7tZTp1DkqtPB3GtSxb1uBfo8nUlq
BGopYqBrSh7CwFLs2J2qKQyoSFmav7Dp3+3QGHFJsuoRPZYyrx40PctfqU5XT41h23e+4RsXUebb
30WSpl/wCWbfUXLm+Ouo505L31BSEzkDXu6S5kO+AiqiD+uw7CZt0aXdcGlKC8QnVZmWo5E3u9Hp
9lFAa20NwlxEe5K6rD9N37W06xS4SZZ4JHRPw2tHxMqCZdG6YeVQOQ0Z8VOFtGgLLsuH9hV0oBEk
Bc2X0pQFcfEUuYPdaCnDi8/ufD5DFxq2bF1DX6IlYQOJwJJVtrQlwgwvnhEUUW53NbyqDq1DPtXd
RRt1Na1gn9C8dUrVDXgh8qRgNcEl5qieeJgT8rKgijxE0SG0EzLsm1nC7g2Ocik5jdIbzzBWYnkv
LWYGq/AS1xe8S3T4gUgWsWkoG6PFXY3rNoVNMhpt1lYLOxLdAE1MMJHmqEKfWlnnXyUdbbezNMJs
06oCPKbEj2XSYmfkTXabJrC+qdlUv/iDYzzDicg3ZmBQ/gBImpc4bRv7JXGc7l7TKnAwAQZwenNW
jaGxckZHgJabTEQsYS2fM5FjQmpa5oo+rZViQYfR+xaNWNWuOUxSspzUavhBCZQR1KSkVi46fXrV
CrIqMOunwzqFQbaOqaj+HE1FveIokD+UxmC4qhqORHakM86wSoi0GT17Lulq41XlZfmLrMXULWoz
rO6nhllm5SAfXk3ckpV0LAOEkdLR2B8K0/xOoc6iQ2oK7ZZm0Cz84mjcrJOpzQ/E2FiPvtPiElfZ
diN94fTpm+PnKSqLb5AeKVTOlupN5OBfQPId91SzVQeGJ/2HYhF3dslPVEGmU3/zbLe0tMEFrznt
U14Da6HEA8FMhVluOl8EN8owmveBpGpglqMK4C/X0oXnmOlLRLr1zuqn4aJqQBLkhg9PrZmgneoR
MEW+OuDDNrwUqN2u0iZQbvSeIzNlmDZaYZAufoyiClcALLRVZlZ6v2iqyL+SZjgTL/342rJC9WBF
xOIue6RzO2/KDHQaeeFBheBwh4d1Mko3LydQJkqVPvm4fHYaUbGb2i70XcNxaSuxWO5DyzSBKyYM
5Er11MFVrHy4whZe6EtPr1B/+KxrA1TurP0eiJEuu9W1SxWWx42gb/NZYAK32UZp1c9en6A7dpmt
LdOwnjZGLSGWSNtXvqqaYj22EfbkoRQoeDO9ipZT7Bi7tHS6CxYYcytVRUyr2h9ok9MEG65kkIUZ
fRuhXdLxa9YBNhpMtj7UgdYOv45Bo7wSLg4byFAHZRMAZEJiCnWcYmxorEYTJ5OMo+laFgEYM4Gw
bEEPWYcCqA13udYmrsiq/DpHsXZT+dSh8hrsOzxEKpb6OLiWKKZ10mrxFU66fK4W1pfcE/USSJW9
o98UrASduhQJltWvjGAOCEjEuOYkW6zbnJY7pk/n0k7oDwCu7LHcUZ5ZFkWNpFGTvG+4hDJKMKne
yfLQ0b14JnzYujY7r90JtnBL3gbnkNtThpWgbeUtuccTmqQ4oHzcOAHMArzsN72WiwsU69Wz43jV
uI9reujbEFQO6Lg8z+4iqvLZo2nYwRe6GmW9zmFC/vRpAG00Wo1bNR/HbhVoRextukaLVdh/TgCk
TFTdF11S8fUcD5gx1ULkqxNKKWzu+iBve6tAXWQUMYuKbpZhsE3SpmDqY5uPxohCZuaKqUi3vdDT
yw7/6zLOacItFFtRt4hY6osxaewHKqbxIQw4cpaJ1i7ZJPu7EvLGlZNTuVtoTWnAji3s7kvhld1u
gFuw9kM5GxqbMLgjIKYs0VI1olg4pmLNV5Hcen1g3KKGYmIkl9TzLwU1Jcq84UAjwu6BbKGqht4G
wogljBgGJCIIjsA/2g1yoaC22lWLKO0QqSVSXngK5ZaVCSNTCHDCAOXWfKO1nIY/pPAs3eXh1shA
HL8ZFrwmDtRefezo/IS9/NIWtXxkVaeErqCjAc/TskB6NbQuVakvW7Q0LzX6wH1XjcayzbRSsP2q
6te8SnG4Al1a091J0b6a4jMw1vhAaAmCXzrvYMx8JxFP4Bv7XUDb4Kq0ZviKbys3PW/oBbgkA+Bf
569Bl/p0PqPSeqbi2YQAZjSFqlY4eVuMmpl6C2yvVg9lBW7WiXJeQ6vpNh5cmT0xZZVOvQTDZRd5
SH2NiaaSE+f+fQwUxSOgLjMfJuqzn4OZYQSXg0zhko0t6jwi2hadwoPvqloulXBQcvbBcf0ZYRFs
mnookidHGuIwNrnyWHlT7IZZSoHLrxu3FLJmlFOQXqWGOT5WaZZe0qMDlQZfgs6EVaarNDHUZcfQ
uBzryQvWrRDGsxrYzuMUZ95GM+p5Sa5i8+DnOkYZh0JmsQByEW4wZY/lMjZzil+tnAijdET0oAFR
2bGNCHdSat6uThuKeoo1tCsLJz7cXri8hAEYN5lHH8ahmwK1OPHuar2vH0a4KPhcmpRFbiT33oBD
+DQUU75LDd6NZaR19jUtXKRmQIGAThfwyQFaY5S6CkXR01YCWYUGwS+2eYl3AwafIBB6ntUWbCzE
FVO8x24ZvfdD3Qqd7fwYWgjdDMBwEfXpS4PD10U2DtFVXLQTDUvJbk+1qnsffOdPBOXjzqrK/pun
aOzdkMrcKByKXmAQZ7A+pExWRqUhiw21wnro8sTpV6SmMqUkLA8vOBUwVxhi8tw8rVk/VZS66tKA
bQGSCvnJ42hX9GUDTpVXY9V1LzLW9Lso0QasT5ot1mYW9U/wXixQdawS4C7j6ibwci+9KTocEctO
6RQQv8kwbhBByYWuOMG1RRLSyo6GbO/ofrqOw6neYjGfVn1uTbeIh+pLMSCcVitmLUPOh+f/72tX
swP9dO3qP/49ea3/6falevn++vcS1vzvfpew6P1+clQTBJqqmRo9kf8sYWma9ondvLQtS7Wkxhj+
zxKWZn3iBG1Rw7INJDm6gyXqrxKWJj+ZjlRpzwgHvYokaeQftbXb31YMyn6/a3l//fmfsja9zcOs
qamtnapgcVVvPVcKa3lOAwbfUxVdw5akLy6+m+zJ+oiKfqh0tzK1djqnVdAq0P2iAGG6f5sD3ERQ
YGzf3LZ3LuNXBfXYODIX0vieby8DEqSe99ZY76NCReEDwQ9UPMu4k2YXYB/ZK3B2o1DmKsbYXNoS
/VspapTgU/ujjPQviQivvTYCKNZpL8JiZdUUmLRWzdE2TK10jQzioW/FsIyC8UvSjPlymKIYdlx0
0C0/P2iC0EIvVfdJGz4T+PHFGMLdlEbXoD93QZIKGlpVv82S2t+mlSLdyc4bl32zT8Dh9Cptb0fd
YxVN/m051qC7cxcn7EOZttdWGltYS4JhkdmDAqJSfS4VCmkm+V1GcTl4cePqaEGyRL0fCZNY5B3/
N/aNf8Ze9K7nbL67s7fp+8shzPz5VfhvCM6IxSiHbu9ENMM6XCrA7dHehfrBszFPOByJCsdYmbS/
WtR6oVdcjgUixMza5bMyQwzAVOt601n9i46belnKdldoaNxbguX5c99DNYNRiKok66l/YqlcxSIw
F0V96XCMdRF8+oDdu5a/ht4wlbgpEmE+WBqmtc7q7srS2n38Mr1LGJm/7ly+f/N10eOqtBadbj96
/S3QgAtc1cMCl8E1xQx10YkOlyVdCPzCZgvMhkCAENwRpapmIZtyS9d0HRb+fTRHAzn69xbE4Wai
L7QAgfxk5LB9KB3IvR/8HgytX05nHhUF6P/qy52vfR6nb649zh2E7IqK+o60ICfU9kbU35C0uEGO
egiBatNC+oJC5rkz1S9m3CydNFjF5C0VVp0s8ZbO6u8yWYHJAeXvaJeOUS8dKz9Aw1lQiDgDAdHe
s8XN13lkiwuyAvmeBfO3bTGqQqbDYbP22uBAW4nz7+B/ryQvj50/JEZ0P1V1t/QCX523UMsqLy7z
XOsXinkuJey9zsx8OfPtfHPbmkLrhwbM6r5Li0VLK1xyGOPYdeaNOvVUjho/0LpMaNBUGMRYXJZJ
eVk3HC9Kc2qwXegAd62sWQaqiY9YaBvmYVb1IPRoVKf3flpz/lGDG89vkCJhGvBJWjAkIaRWEj6j
zbzX9HqbR9brx1c7T93vzaVHbsKRjBpwXnm1l9rrgPpL+K9OWmGmBrCL34l62pnb8q6Tmbt+HI0s
mQ3DNGzLvZb3Ox1blVmm3CJ/0+k2zV150asYWTitOvIcv+DUADkOSvaY07IhwZGKUfhejPZFBGqH
3Shnsbon2DgkyqgaB+Vz7FOMHCPoCRJErHnA0MDmtGpIpA0RG6BbbRaJrz5FZYsto+q+OTmt+hSM
w1JadnrG73tqMvo1J795M005KqY32sW+6bvn4pfSLHQKJpCWQr70X7qw2uZN/oDm7zP7z2FpC6IU
9ABKMAzRJeuNyy6uWTUYfyiLY5GSaAvMi34Iv9M4PfRjQTVtrgoVmuLWqXomyexXmOo7r9GvoJs3
Fz7ZddkHwij3VlGufZlfx2KmF0JaNsyHKvBvpnhaT+q+1NuNZ+LnIHQn7Jp9SxGhlcpNZZdb8qOW
Q1Q+KxS1EDGAuuhd6q1boQ4vbc7xrQovRxndY8xXz7yUv16E9677aPbPMiUhNdgpqUcbbobmnewT
3b6cGqLqpjjsrp0eeJ8/DgSaDC2wl55kBxPxdONRw0zanrR3zTfJ0bUxHcI/tK26RcEMj52QzIX0
8HlkXmqgGE2gICbQwXXvM3LFL4anfR5z46ujtfmij5NNW4cvag3TwHeqQxaoLxSU8hW2jws75eTc
Z93ngsCaj4f9u4mw82g8Wjq8Mm5osWjFHuTk0szCC6Jg96npvHaSjnXWXsfVE8/zQk7GWlQNKj1z
nSXZuWTrU3s442hJyOymwvkiiz1J9uqSTJ50yWwM5VGrg9uCTYeDYHZVGCiJq1w9xIb4jsSgWYat
RX/LMaoNS/kC0KG/SkbJmG5/oCtHXCK1dtEQkAINRWsxwFQ8J4KcU8IPmjs8NP461JsLC8qcUVQX
adJdCCVDTZ0FAD8Dm0htu3QQX+pw0/t4g8QJVqr+MmH2YBsHJb1MkX9pylSvKI0TPlGTzsKSlaB7
Vw855UXs2NVX6RGVXUrvFi2KWBi5ct1lzec4sR4DI35OwuzStvOtSPLL1De2ReC7Q29W6zIQzx8/
YX2ewd97tefl6c2QtNS6t81Ob/fqDAer/fKh7kS5Iu6QRc9QKdaQXbI2KlKnlLbBo9Znugvi21+x
VMdrm43KsonFiwO4dxUWAs6V54NobJp9xfq5qAY2zh9f66+95XvXerRk0nj1y47e9V41+ssmPQzd
NcX6W2EkF3na3sRj7DpmdamnJWwHJXB1xKUt51M8X1Af2NfgXDbg32IHyYPpZzXK79bUHDBrX+QZ
Cg/E0rmtLnEkbyuA1Ynw+abePtJxCKTxJs6/jqa5K6mvLUerOsSmdUHj/dZLM1fR7xLzsmX3ygfK
AjO2tUZJvQyDxP342598UkdrsDeNCT2GjjVYccTGAPFzj+PKdxucFjvNrqylZ2PFylWMcjmJTbyP
6kqZnM0sf3oJQfRuRTRBRAU269b0SlZGaaeupndEDQhI1vWIu/PMxc6P5J1HdZwkrow2lRTWmH2U
xlJHOjf6O2xJ41Ud59YXPwEpnc9jTjVai+Y6pyyfCCVkY/4BDXBaLwIZhLd2GLX3fWory4k86Cun
o0tAC7FBp2Cka6qpkLrrM1scc37j37vko2PriNklVKST76njNqtJ4DkiQszcIoPUoHQCIzeCgp43
u2cS7fJ+1aWZvTBbGS9Sv7yMpvBAC+JGTtML4Dx/UUi20kUC53LAeIvDzcPbjAF3idi+cZPEStZ4
fdUFujLONBaG6DKGmFRr4XPr+LcNCNAl5nNB8zaOt4Ze6otSAUyRBPyHEv0z7WIwq0XTwFYeo4P0
2AfOG0lyNPNVEFOhGZNnuwpuw17bFLQTrzwR8Pr6sHcy1ySpQ6FhriIxNQUJXlhZ3Kqb9/lqNmzq
znxs4oYttkVQGm7QBpp+0kNdsI0zvI5Tb/Rx5rpWxmbLibbYo1/lVhUcL+q6p7zap+QdUVX0lz6C
xqVPOpTb4B0jgKIugAHja8tpdLhkOz3GY/UlFPJLP4eyTlRAOz82d/Dcg9VIMvLq4xf63bR6VkL9
6LwL/px0h6hI9nFsP8KB/toM3HcIC19EJV9yPbi1HJNIdusx1YMbpITNJskrpkQTb+6UIRYp9fC2
RmUxRuHhzEWdODEdB7YbzK3BYGWUOEotvNHGCKdl2OnNvUdEeaCY/RepA8bXi1G6gYb9J4yyfpuU
yqzVD6wNc4qcq7GSFCFvCjdV6/lnhtPJG3a0ddC70ULIqBYcaaeecV46C2nU2DUS1LVsn4YdciX4
A+YNgBh68k6D+ceUqmulnPaGZBA3AcKWtYIkidqCmi8LXsIzS4l2an462lhoRO7YRat1+0zE4Cyq
hV5YyKR9YM7tU9XlrskobzOxNhoQDFpwd+aJzcWn9yaZefJ5s9ymcA80PaET4YWEYtD4UdO5Jhba
F4Fno2pRN7UDZENaqxgXpRd5n+vag8MLpMvIpL0YnOFiMljSiLc5c0knznb60arKw5d9qWnD3uq6
z0aUAP5sunGRx8Oth7dlQYY7ALQ4e6Uhe5ExU9BzuxfUApaRIF/NaJTIxT1LFA45e0oVvZi2cibS
/d2U5nnU/dc1Ty1aZWj3bYAGipqO/9Vjs/xTGzXkol1eI+UttQXxEusw7C5iSmUNhbaYo3FFltSy
0wwaXnZXrMeuDffsJ/u7xjfDFRqcg+wMdzKjZ8vifAeLAxdCcyZ999TUdhxG7+FWspzGbpHddp8l
NA23jtAaNHiBiyp91uLma++zPohR7IVoXiSFSNYShLMIoq5TEwNgiJBbtJaxJteb5uzAMMgGiks4
UM6N0VlT+M7beBxqD+JiCpRetntdg4vhqNGVVmKgDdXsh1G2eIly/wYL9ecimaBv5iRdsdhZCA4X
IuXqSkM+TDbLVekhR2Iz1vYrpdCbP9CtXoXfcTfnP5u/y1B/laP/l0b1IU/53/GP/E3H+v+IcHVm
+p4u/t++xGHdvGR/k67O/+R33d+yPtkIV7En2UK19V8C1f61bv71n031k23ZpgrPyTDnhgCD+R/S
VeuTijOL5DLbJudNzoLTf0hXjU/8vA5pWNrCMVX+01Gd/6O6v3znZeLTjyG+Gnz0GK6X6XZhh4mV
U5VfIhPIzeZMEXZeOY7f1vkXHG3QTKIuhtjjF2hK+qWN830+iTMs3VMffdQraHJDxBFxLG4SQm5X
/WpuLU7m7xf5ZEfk1J052jtA8w/7vM1N1zYhAAvnIjTKa1ufznz8e7uA+b7Mv/bNmjKONuyKzjdd
WW3BO9COa1deOV6GpbV+8xbe/r7Hb1s6p77A0VqOVaGOMfdLt1LhYRSFi2v2pe7bMx9/6u4fLca+
UEoxDSl5PBNKDUSYcoWrIj2z1p+6+KMl1+hqBR0Erw3yiAQcXr4r9e6znVO6+/juzC/Je+/l0QJK
WpY1drg+ZzzvBTagxziML7KSr9NgN4+18Ezd772Fen7OR4shDjSN6B6ewkD2qpooyzTrn7qp2ZCz
tEBVTFJBl5wZECe+0zHh1tKrtqRFgelQc7R9no0+hQBO00lHdHwqd2iaSXv7+P69uxnjix2Tbms/
MDvs19KtKwRVSblNhjXe03WTX3X5dZ1ftZG9joe1pehnhsyJN+4YWZv3lGLSgt/o9x2F02q4SkV5
Zpp6t4Q9f52j4Z6QL5xM+nw80ZNNI5Td4BQbAYioFfF2SLP70mu2Ula7qmpeP76Fp77P0RTgRe3g
VV7O99GyHxFnwDAtb//so4/GfpxApNPmqbExhpVMhdvX3pmt54mRaR2N+0kUJp6oSLqjYK+GxG3c
sA/qd5Pm+2d+xakbczT4AyNQIphH0tU1dRc01jbvzTOv7amPPhr2FCQw4qkBpUCruSqS7rHw/9r5
nFwwTn300UjvOvhlPpJbPEpqvwMmHi/tyY/PzCMnPv0YFmuOUeklKqQKij7oMu11a/zhOnpMgZ16
OtH5PG1EpBnbDNdY7bcfv4cnVjlznqnerHKa14Yq1VXptr2GFsWOSEOxlPpnUdAiw6dgnGlSnLo7
R6MXwlKnFhG/p47G5zRz0FML98++wtEo1c20HT2EuS65qjgfABUyGyzI2lhbSfNna6k5f603twlf
QSaHFnNJGTn6xkM7TJAXMr6Pv8Gpm3M0YkFEmSh+axS63nDQIuFWafX08Udr85B8Zxn9VZd7c+Wg
1KfSGAe4bz3Lm/Ko5JHrGXeGUkKU+UIS6Woo13FWryxVubBhMX38e099paNhnIiYHLoQ/GZYyguR
yOuOEMePP/rE/HbMYE0ns1XYUJLtgxoPYSVqkAb1R+/8+PjzT1z6MYB1NFKny9VeQD/wg4XddRtp
tC9/9tlHm21dNYPSxNbqqoQCLGU0kSqVnmv1n9jJyKOxXON+KHKKDBg6y+1IG0cn0sjJ222Jmpa3
944twerj73Fi2pBHwzkVgzY5Ec+ATMFr5MG0HFEgD+aBDPQzK+SJxyyPhrUWGaJwgCS7kz6akN3G
YYmTI3lMhsT+s1Et5zfgzdgwqxELckHIS2/Y3xMp7mntnlkh53v+zrCblWJvP7rCLowon0gbHYs5
LhltHfG2Yoq4s4Zo3Vfqw8cP4tTLerQSY0/B0tTlg+u18PJqnTr/cOYZv1fGYMMlj4Zw7A3A5J0C
dxvmqBjs0GAjXAXeoUmSzWi8pVG3ts7NsO82Redfd7Q640iZysrHXqTrykNbURGpNzoGpQ7+B0JY
Q5uumwqrOE4j+KlDZeIn8P9s7f4v7lC/AhVYVKNLAtBTZiYXGsmdf/SAxNGIJ/fcT+z5HYtpd6/I
Ox6WJvKaMyvHiXF4rMbDye3V5DvzjEwb1tOMLu5RXMPXgp/Vff34K5x4l381Dt8ME4PAQzsuecem
WEHJnLuZfAJiQiaGTmBqfmYwnpi9jrVgvhJ3AsoKNCpt3OattY9CHW9n+FXxUjfFIIF6Nj4zt5wY
NcfarSiWGcSgBqpY0TyluI6RnodnqqunPvto5CflFGBRmuetEbeL6jm7KYSw/fGjOPW8j4Z7gLU1
I/d0cLvOwuchL0wvJxzQdE31zPv6q5f4zswljoY97xAhulXGr6B3NtTBioLYVmakGKMxf+miA5Dl
5w6TkHxSodKMTApZQMnVr/Y5J7IUbIkAN5GqHVEI+QUO318/U/byumXSAOq9t3EVGnq4GprDHHE6
JwV/fHtO3fujOaQki1HYWLrIBc8eJMvRFJyNYpg/4537ciyhIu/VQnWfsqPRlc+W+lPKSxveWSy/
6PlXaBkJ8zsT08df5MTce6ydEpSkGyK8mQxtn4DgdJnn34guwsTHTD+CHkUsc37qPfFWHSufAsO0
VeJhYaUrj46q7JqqW1YTziul+/XslBJQe3QFHVQFaWPq5JYGE73WXZmtdezuH3/nEw/vWMbkx5KA
0ZAbTJItUCBcmUmSp2dml1MffrSbYHtNhc/Bqk2G6E/glNoiQWL6hx8+/9I3E2Tf4F7zjXBwDb1D
ReNnL2U23v3ZXTmaTgK9DPpS5dkMonuAQbfpTeXw8Udr85d/75U+mk2clmQzYCi/nzvKhcb7xqIL
/ebXk5+fMe9YTqBgQ49sHEmnwFTY3Cna/ccXcOotP5pqMJnVViDIk0oEkjqQ1YSpZmvN6e+kEq97
ZOF607mmNp4ZVafe86PpAYd/0UjOcnCQxwMWwYfKCeGrVjtnUs+0qE68Z8cKjSpBeQajFMy8WTnr
2K+CfT8RQPDxDTv16UebCQs/c2R7DJGGpG2qbBxDRyJT/2xVPBYOWHGkGAWh8i7mxQLoZIn83UnD
7cfXfuJhH7f6I3PQUruWgysbApLGkPwxddlXTwoR5rYkjLrenJ3RTjzo4w5+Y2gtlFUpXezT6x6O
vloMB5W9RWWQPPvx9zn1LOa/fzPoa4DGajVxt4wBBYqRXcF9evizjz4a84oeMdergDnJdziAHvuW
av2f1WF+iXXfXHVhD3WjNQg/+iDYaNJfV6Au/uyqj0azCWqw9RWu2tcLTJFF+7n/0wrYccfaH3Tf
wnBGPElbKK6IcQl0Unn9+MJP7DyPu8qxWo1mnFcTB1iw301J7MOX+agxn9ggpbpFdGZreOK1PG4M
exak2U43WCf65Ic5+tfIHaEY9JupLM9McSfeyl+6kTfPNwCkA8FvosCQ5s9TNG01cDEf36ZTHz1/
qzcfPU7RoDoTmcq4d27rKHsMyJL/+KPfzxhyxK8V6s1nJypQzWxiYjMVbe8b33JPQGS3rkfyVXL2
jemV0V/14NgQTUb3venNZ0Br6rZN/oMd2Ijh5+MrObEk/nJfvbkQYzLAp4LqcadwvPdp3aOJXeHB
dz/++FP38GhkWwGYWKtQEEXgIxaZeV+LYv3xR5+8h0eruUgL02ZK0ue8bnilYp13BLkgyxVe7051
sq+a+RaqyRe27ogDlymbyZG/h2Z49T85+47dyHWu2xf6CJDKmqqkKpdj2+54JkSnQ+VASVR4+n+p
7x24ecwSUPCsAFMSuTfD5gqgS29d6qzrzpCavlSbDRT0CLmrMBt0nXWrbP4iQi++/KWmprVlPF1x
eyZdIEvcVX3BceUW4q47b23IULotXm+GH3DoACbnACW2wv7eI7JITn6kEwRFnSLcWTgMIQY64F/P
8DKUY/3Mw0IIeOvKvVvIfAKslDqfruoeqpUBgWtxoIvbWonbzndzQJ+hFnTd6kH1KSCTbUYdhK8v
sO3H1gP65z70Ia978a3D3nR+3ojOaWdrSZYmg/q1dUPE8HK5aVOfb6H0pmlvCLKGVmia1dbXzJlf
+1R9VFW4M2sYIpJqaZ2lAMxbLlIPcovVwUM52g/GL9e9upbWivYAki6QcGiy5SfkF77BfvSrr/pf
l5s3RbyWp2EIn525wM2G5OOzXcCpxMOFAGPpt8AbksvPMHWPlrAlZU5t8cZKgLaFUUd/W+VkZ9Z7
vzZlh1rCekEBMRRvXeCtXto/MsUPtWSQCwBPAZOC6wR7WfV+BNmhlrWWXErSN6h4E1V9dkovXiyQ
apq92r3pO7Sk5YNV0BWV7oSiYtEOweu0vkzwn7AoxOjD0zXjANGuv7MArIR58aGVn0CZ8KWYQY1v
wq/XNa3lrvBG+EkEKBbbaXlfhuwDiF87Tb9/cLD/SPq9yd3cyZa+z/DW2CXAS6P8Tqoa+7L+xCmc
ZYYbp1tv2qo5X/6Q9/PBDrVUltCp7VMorSRZ3s4x1ILmM8RKMrg6dfbZnWD8dfk5pq/S0hpsMRWU
vsRUCtm9A4HD6cl2ADUHNrR/aGFzcID8LNzmrekfVnZ7Vrymr9OyfV6gGeXD2yWpPfYzUCBbQRls
sOwT2J7fL3+Y6RFasjuVCxn17RjggjaWBeGRe31S8e7naPGflx9hyEUdEzc7IYRKQ1y1B0IB2ol6
UZTjHr9GpeLyA7ak/m9hBNdKfydKD/AtbTDfQuoIumz2MaBV1GQn3m90QJB3834nCkxfoqW9DUKa
BwVXXNmV/H5RUHEJgz4eENzXfYiW8VPpQeAmTLFnL1/H5esM7Q1YJYC2g8uCmX3q2p3nvD/D2zpY
DluOnvs2ZLzrwmcfROqsn2gJNZ/LX2Fqffv9zQwADemawtVoSaCP0zexSMv5CXr8TrHz9ltvvzfc
Ws4vLejzQ4D7d0ilfCgnmK8N+f1geedlVDAoynYmMtNgaykPZesKDB3cOlh0OOUsOG5bYohF7wSt
qXktt+vUpQwaK0sCPDRQxLCJfAhyKBz0UG686nRp61g5aDt4JZi6qK83xat0hhdICO55ChsG+T/Y
OL+YGRS4sMDyit+FEwRWq7rducIyNa4lNGwWHdGWuBiAd+bvJhVgOA0Li64KTx32BiXPnvAQhyma
tnDgWetP28HxctsG2Jutw976PIBN3YLYdPzmUULlxxo+V81tXgYRlU9rd3TX8ftu4cwQQ/72+5tM
m2FzD/9VzEd2Mf+WbDpSv/k2waxkJ0YNmfbHjvZN+1ZulX7g4mv6QNURL/7tqy8CF+JBKX/hMuFy
nxlWIB0AN4xjA4XYbE3AFv1MQ3GbF+FBwnqs66EOcvkZpoDScjkl4aBSONxhS5vBlSUNoRHHICl/
XetaKuebwIpyMZ26QXdHg/G5sPc2mqbO0ZbntLUlNrIo7ed9A7/T+jOR5DEV8DWhVzkYh7aOhIOT
zdBAkAuwCrrcBPBo9xp6cCBKcrlzDDGqo+EmmndL5SNGLZhId+EI+VsFJtSys9gYOkhHxEEDH7AZ
aMknK4y7IMq4PLiZ3JzWRDw4883lbzA9ZPv9TR4MhT3B6hQ7GDkClAsZTjFVn8FrhlFak1x+hCFC
dftyUaZuWUOrPem8/Md2lxMW3VUILBw//357wEuDLOzw9nUPkFGjbmYMdBmQnS246c215ZgV9dLA
/gJ3KCP9ltnkBjidK99cS1vPU7MPIznsf+F2Gdb5sXX5Ycz3vNJNb67lbcN72MAvUO32iV1HqPTc
Kb/ceXVT21riEtkAMZy5WN5BqO5V+gqJ8E+XQ8UwK+uIN171zKEMIdIMVXWAgPUDRJBQD5yh4dku
S3ojCNuJSkPyutpC3CzEH9owxCUvjN2s3IcajbrpiLiy+e0L3+QV9PnmUKaY+idnbh87N1PnPnNu
ss0y83JfGTJXR76lq50zB8DwJC+gVOzQTy1K1ZCkekbt9cvlRxhGWke+4WxDOthB4WiIkaCyvuON
3Omf95tmuvqOxZUNtS2gQYFIO4S8faDVHrfB1LQW+5C9lzAeB3h1XSm09DNhwVO79+Nr+gT9+vfA
Dk7f+E0JCHS52rAnWuQ9W/jOHsvw5jqyo4FRdUXzEEK6Q/8Rc9tT45NsJ1xMbWvxXoG5JbsR+P6g
KcipmNMh8gaW72ynDOhepiM31myAw4hyXLguyqC6CSGgKR5H5YsuShe3gzb4KusvxIEqa7wZ4VbR
NKxTFY8wWNn+CdfVR1jDWvK6YdIxHJ1yYP+LGlMyzyBN+y2q0Nk6kh14z/uTB7O3399kN9wRlhS+
AHAx6GQ1JLTgy2s2WfO91SPyjpcj7f0EZ7o4yzAC4t00npNUwWu9lUIprMBD+tEmny8/4P3KD1Tz
//6KBXzyYkpXuBnCrgVaAlX92S1Pov1B01+uL2DJtyf0Ygo+bbXr6hkClnBrToTgP9oJBFkZ1Dsj
vQXwf8/MbHPzeDsWIxzEuZ2i7Wz9PjUvcD2G1Gwfw3H+AA44zNP3CCGmQdcyP+uz0s1nZFBK6n+A
7orcrj1LsQduNPSRDtiwQwrdcmKByT8UYxSWzRqpcU+OzNS4lv2wPUNtva/B8Gsgjrr1UQoqx3VT
iw7XWFYoOYNiDlaIT35gCR9iJkrn5nKQmt58y443qTbiIqay3cWBOYFXx6Xg8kvf1t5Vexmm4zPU
MvpsnBE8tIWjFaPVMfTWdmeWML369vubV8cJZ5yqokHA8Omu8yFeF4jny71iCHpLS91xXinPPBiR
MmuGGbM8dbUHlajHCZawUBeIIEW5U2l5f0vGdJxGMECcn0A3Gff4UBjJZQbLh1HNB3DFgaH0oNzV
jkv94fJnGaY8XatghPlduKbgXOVBMR/qmn2bOnLGljA7VJOzA34wDYuWx+5EKUjSLcjAtg+0zySw
CAEjevkLDJOEDuFQYuawhwS1y27Dz4TKGJaCD2noXnUiYTpwo5ozXzk+cXAHN0HwWT05otvpFtOb
aztW5a0dh/UHMFAsO9IK1rSF80Ly/ufljjH0+h9VyDfJINsGqnoehlaWkFQlUyWgkdpY8XWtawsy
7N0tJjhYjPkY9qgxy5h1q3e83LghBXQohgvDVJZ6HQJmGmEFKmzuclhdzw2ElVoIWd5xJy/am8pj
0Dy9/Mj3ewsYib+njjkFDLaTcL0M7BlaiHI8h4OzU1cwta3NHUEOg7ihw/mtBRJ6yPq70HN3ov9d
VRh4brl/LfTW/9oC1sJy2CAFsGnmLVSR3OR/UP2DNbkFxB0fhxex9rMDmV7ObaygcISK4CZDIM/m
WJglR9F30RiIfDwKSWAO3AEjJuEwUohHidNTdVW02zrRom1xBUkcdLBKyQfH4nclvSGj2mndVCzV
yRY43ngSLCj4DJf/Su87pCbvYMV6WlQIA1TYmLJXFEzbYL1qWrB19sWStnVb2pVK1vBH23nPw1p8
vCoQdcrFxIBQRRW/TaZuuJ+Uc/TrvRKsIQ51nkUJceSxYH9sV4v7trMBE/F2drbvz2W2TqsgCh5D
fAY8hKbkc0DsXyiOQu7Ln16v6xUthVJ/oKTp1zbhfg+WAQ/g6pBNe3oSpo75K4nY/6ACJyDNhY7p
aFXh7CpiGhTXUePhwvn3zFJZdWvBA2pNZqzkkwriEhboV/WKTpwCPLztBoqJBRrV8uckFJSFGydY
/r9YvJE2bRhVfYcsfGdWkFl1QQhZHkcL9dARblVZcN2gbmrrb7drHYQuIf4FySNBCLRHK4jfdiCU
7EyN729t4Pj4d+tWySnjFRIJ4qb8JWzUlwDw4wI6glUpw53NmilytK1N7/OuAY+w3bxB4VkLv0Dr
tYREHzldHmHDCOgFCnimZ3VvdTDppPW/5dQsR7F486bVe+XCp/NNmjDvoZMt4UjWFSU8jskBhojX
zWV6jWKBGhqzCry9sp0jLGI+13n3z+WOMYyuXm5Y4YGSzR3E69YQIuUtPRX5r7n93cp+b4bfhvC/
x1w4Wv4dPxURGQT1QpUEAJtaixXP5BeYP0XwukFUwywH8sA9BQ05gBmF9fbI0xAWJjacF+3wFlAS
+PnWLxKXB8Ifz3DA84Q8D8NDljL4kZNDCLWqEqbxyrU/hjACbt0+qZtbIA87zn4NHDK2GTyHQrnd
+8H0F2Sp9Q5UiSQNdzb/huDV6x1cuqRBF4J0XsMdewI0CMBQa0+N0LQk69WODq6/Q+WBTU15d/JB
IISEQdifoEWSB1CBnI8dJAds0h8uR4QpVbRJHHseSF0Dg5LA4+seDNbvEGg6K6f593LzpoDTppNF
tG5QB1sFCnK9kd2JR7cGO7YKmmM5uztRbRoRbTpxaNEtg0TVIIVNVjRk64N09+BNhv7RiwZ+Basf
GFq5YLEVCVx4Y7JJELvT8XL/mJrf+u3NcaPJ+OrnI3QRw1R9UONwgIDZnTXuATUMPaPXDVjvo3bN
IfmUhiPETEX4m0PXMLn87qbGt9/fvHsOpRfoveLd6SjOXtjeeLa7szE1hI1eN5Cc9YVdQCypt/Mf
3fppZiksoPLqAL+gIL78+ga9H1svGThlN4yVaqGYrYo+WrNPGdZpa/Ixv6hPI58fYZ33AwY1pc8P
88i/Xn6sacS1jChWawagPYcKl8ueYPMGL7b041SHO5sbU89puaA6K2+nFrVqq7QeqiKNaNbHDs4n
ZA83b3iCXjrIMk9ReMp7STt4r2WW/Qtz3dhGt+Hqt93ZhbxfN7L1+oGz+p5V9VA/ARoBwtmb+WIe
JGNWPwbY19t1+zC6w96lgCGOdQoITNkL4XEfDxP0sefzKc+uTG+9mjBhMndxeESIuRm7g5UrrI5X
3hxp2HW/LseTaTi2OHuThRhvqhwY2CUzV5/JSs8eJzerVT52dC/RTY/QEj1V7mK5Hkq+vs+/jasV
+43EXcUSyTV8vvwVhqz4I3Lw5iugU9HOC1DCUC0v4raEKcjS3ZWdf91U9ec66E3z0xLkeZ9PXoI6
KmSEZfE8lNaVcKY/88ubxkUxl6Nq0D1e2j8wKRV8BPYop6Z+0dI5pS5IzSNeHLafMW+gqV343lMG
FeWdTDMEv07g8DPowq8wxUuWeTygTProVs11GyWdtzGMrlcJmOYmZGru+UqSwt+THDZ0i07ZSEnB
Uf8e3ITnxI16SNJFy5jeCwofpcsBaZiBdObGIMoSVqTol/62pDFgrTx3P1jQ0W+qF0tW14U93b7v
Teh4qEkvjj25ABLwMrIeBnKYFZSnL3+DqZe0vIXLtFVMCr0ULK3zDOgv3DOXbLlVadVet5rpRA4+
9UEKw0aUSyGVHBH4Qglhn1Q3fLzuE7TtacBIreYCCnlwgn5wy+K2WP04RCxd17y2GFPo2DRVpbyk
GpvTbDnwAQxu6FrsLMamLQbV0pdkEIkCgxbZVbTnUBIZWQvHLYiX/a4W9s/qT48lkqKgLN7uFCD8
1KQ7z36/GmzpRA8h0nHItxRZnOHozrQE7zb/NtbeD9vjj3Ux7/khvH89a+lEj5kwv4eF6MYd/gzL
axxUWMMhcvdlXr/hDpgNdboTz6ZP2n5/ky0MXOtsKCUqH85YHVYo9B9kNrQJ/BiKg4R+8QFX0Xtl
v/cXPUvnfrjBQKdwi7yRTOvHicv6Cb7IbQKT2u+Uius4XFaozwAoN1OXQKWxqshL6ftJQaqr7vUs
nQfCZiDZkaBeAovoJ+jOHPjQ3lzOm/dXDUsnffQdbbAzH73EwS5TWSIBbyi+rmkt4ynwhFmwYpDH
am1uVngHwr2A7IWQaVS1hG9ma7D6NYV475oetvNWOlcvTRaciqXc6RvTI7Scd5dg4UpmXvIHUeur
k0KJIhtAVehks2e+9P7UbumMDrbpC/Ea+yVPiE8zpDoOAQjGcsnYVXUBS2d0qMafidViGGoPpnZw
Oia47siXn0tGwp+XR9r0DVo6pw3E9FKHbItfq+J1IdWDM/T80DuoBl1+hCFOg22M3swYbcNmaEdh
LFi+uEeO4uYTFJvdH9e1ruUuH5UzjbhyS+DGXR9odV+5zXJl/29f9ObN+TKncw+5+aRo+E/HX5/m
LL2tpuvYxlZg/918a9U1nOlxCoU55RxNtKihd+iqnRQwdbuWw7NDfCpTzJ2p7WQszuF92x6AKxTH
yx1vihwti7vW6fD6UHEKoe/SijyeIX/GKud0uXnT62sZ7MEsFMsM+h5rDXyvgZ05TN6yZ0pjeHmd
t2FZDYiLLWISrhneoc6dMe5kB6u0he9Jq5oeEWijW+MJA4PBBZwr7tNgeeo4va2Awbyqf3T+RlEJ
f5HuFvd22j2FfUk/DUBovV7XupazOfQ7wrJAaAK4+BMgwHNQ2tetiDpbIycldkQ1JMrh59Ucygyg
FBcX/jvbE0PY6FwNf2594cBJPHGhfYrFFvCoyVu/Xe4Vwy5L52gAD6WGucGQ2hnsFdtluMVt3sfF
C84rDj6ut7xkE33J65rvDLIphrQcJrK2fBgR4YgFj5Qmr24DfzwRe4wvf4+ps7QULqeMTH88WKBe
l2HxGujRH9W48/Km1rUMnmYh+7BFVdvzwKl0VgvsPcGvG2edruGUKy9qsdVshSPirhC/3ZBcF/w6
VyOfvXT1ZtQS+KLuGETi+VLvHAgMA6rzNFLijv8vgsawOhLuvwSjdaps/nx5QE3Na2lbzqEg3MKb
SzU8MNI6EM/tfsPZ3rqy27cHv1kRO2HDnreE+JE7rOcwg+kw272m+FPO/++1laUzNFyyVBWYpThn
2vODXKbXxiERH+lJtd0zDh1R2AXPfHkeEVNb0mVMrRFr4PgKOiJOWA+Tor+LtkONg55bq/qARDwN
EpNX4yBd+ZxF2Hb6kVsObTzkDsyw+r2TiiHYPW0tn61OeAFwK0nv1DBKL/zhNpSDvG4t1/WQg3D2
AIkFPqYYOVRru/OMz78uZLQ5IO0KFMpWNI0d34lDmd7LmlNeqatg6paue8x80JIyH/3i9vRBeeUX
n7d7K6yhz3UGCHXaooanH6bjJS/usTPmB3gT7WmgbjnzTjTqpI8UWpvw5UXHoBp67oMaxLzwBqH/
O8/8PbsIQ77q4sfA/lUudCDQOw0MO1PXKeI5xD0ICI1iZ3xNnaRNCTOFMp09YQBaLn6JYpJJNqXF
dXGpkz4mJw2abEDjaTDE2WDfBUWzMwmbumb7njczTZuNQsCmxsEdSmbDFdYLSpjA0hIeDRZPcd97
Vfjrksewae241eMxsLQQIFg1YKiyfDqwHqTey48wVEz+xrmx/zVNDndDC2E6VPKXR6Ynp4Mjae6U
ZUS96bew3A+XH2TqMi2VRehkXdljcqZc1S9L+tPPvbiVnnNl+9qCXvotbjk4PoSNZSI67+y13Rnx
tbO7MkSqDrNzHE4qoVCHnVQxRfYyPcLT7/tVXaNj7KRgfBmYwCznFQ9rasXdqE6pHVy37uqYutx2
q3YGOyUJO+vo9qsDE+g0hb1vsIPDNMSQDq3rGrDPlhqVcELq8iA978ld+rOvsnhQ0o1ZGV43X+tA
u5x1wzA1GOO1tu8aTj54ZbiH/Td9hJbS1HIUwZLuYBWb7qfQPzuMHhUVf9b6KtzTMjakgaMtxWvZ
r3Sg+IQ26+4Kr7odgWAJan+P829qX9uUAzwc9I6zXamo+WHO/dcs9J/nBTbfl2PVlAdaGs9ESsjW
oZvUtLzCKyZGCfHfy02bRkDLYNchbQd9XJSJy5PXZcDlsHswARrYWWfTr8vPMLy+jvtizJkFRGDg
3VBbG6VxPRJ4H+xM16bGtUO17cBtWPngOblhXh8WK0h8FA+v63gd88XSbg54jcCRPH12M/7gq/nL
5U4xdLyO+UItwGlcud3wCefghd65dwMVizD7BKbWTV2kO5gNQ2zqyK+iqIAxAagHBXPrS1jHORuO
lVx3lnvTV2yj8mZNBuE2VVLCA4U2DPXINK3O8LVab3kOYXUbRSwI3vd7O0fTw7Q0HrpOtXzAUA/w
/4x74fmHmo79cVjCLoJEjAduidvEl8fHFFdaThOP1gXd+q0qupe+EA8k2CvTm75DS2dS91NXcOQc
HGkPq6DxAip6VAJKUVnWzbgvq2/6Bi25Q4GdfLYxJMe0fYDI0CMccP+53D2Gb9DRtGQG4L4IMfBe
V3zZ5Gmrtn3tSnW/1g4uzchOfBm+QEfV1o4CHVdue9WJxADz38G197qqkw4h80iDo6uPvRGn0Hmt
BulFZBn3pC9M/aNtssuc+zS08eKze0NWchbdV0fQOz789q/bxusgsgKsozXfzpe0qc423B4ilWfr
zsRnOOr8sVx9k9c0sInPUKVJoBMVq76Lwe6UZHha+Q7W2DAt6VAyzNjU830b7NHQ++Eu64nh0nX0
9zSgTc1r2atY6UwS1isJBE7CyAI1A7N3cVB9trM1NT1Ay+EysEdbNA4Mz4T/giu9o82qZC3FTnqZ
+l/L3FEpL216C/NqSIq4ankyUneNIIRxE4zedRmgQ8bSUClYxqKThAthk3p4qkfvurzVkWKDlUlh
LSB1Ugog9jouT/087FTMDHOCDgyjaSrtAKyNpKrzU5iB477Yuzd4hrzVoWFOMBb1kG3zWtHJZ3gd
q1dvZMGjBcWfUwAPqgOX/XWkOUuXCyaqYIBGb9TXyj6korqpgWmswr0rjW0L9E69QmeeSSXGigHJ
gh1R3rxQyAjdggXLz2Xa8nhRMz9wV/Ina+x3d6oGaIWlI8b6EI7cpUOdBOBoSZeotGswMTdyuCN+
LTn094vv2NxEraV2NoCGVNFBZECDrkVgSxwSB/pqpdVjMGX33Vo8YW7fSZTQ0JFasq9uKOfOxjhV
bncjRX9r9+n3pbaSYMx+1hXOERSGmHExXKm3APvBv/dVqmM0pDM+avT8R7h13OXNvLNuGCJch5a5
JbeoHIFkV0OhaNTXkO0ZugG8uZS7pykfWYzu7H5c3icYklVHm+EGRLgeB2KwUO5vGPDMsQ930J1V
ytT49olvVqnVA0y+SoF5nXmQdLZ45NN1XoUwNPu7aTkLUjsdbvLbTlm33sjpgTnV3jWy6cW3VeXN
iw/EK4aplaClQ+ILbsJwrUqjcEjT5Lpe3577pv0UvlMFFT24480URBt5XBG/2Uk408tr23CaLiuO
zgCw0LJzHhoCkyZQzq7THrKotnI3wQLlzRFdUyuonCncq6HID6XUyx1jmCyolsk98/Is63FFXTry
hw3bg4gWwbluipu8Tq+8idLhZRSX1FVYYtu99F48AXYVpSyTOzH//lzEdACZmwkZpBQ8l6YPT6C7
P7Bg7eH7BOYQsutIKpndtiRtfziO2GOfvT/iTMeSVX2vqs4Ci98BFN8FitaZ9/Ls/X0UC7UUbhXE
H6BTC8QMHIJkyj6LrGoivqw7U7fp1bU8hjSMYJWF2187g09HIBt2GGl9XfGB/QcmNtNZTT7kfDwI
nnjwD/S9Peuk9yOV/Qcm1qGSXhQMKNFuiIdQ3Lt9FZM2izqYve7EkukZWiZX3VQUYgLUp8pxgnay
EC611eeisB6Iont8VNMIawm9CK8L5wBaOg4dnlQ1nsbaPYmK7520TCOspXRdFv4iGPUSJHD96NRi
TCTYaTsThql1bSFmVj/a7szQujVIsDbUY9PJl8uTkaFtHS221nPewr7J2xip8y10aNqIW87e7v79
dZ7pULHOTe3chilc4smfEEU8Un7vhHaME1x65b04C7Ts7WZ4F3YdcPBBqb77o4uqzJz2x8vdYwgc
HSWG83PVrU0JlRK88M3iLv4XP4NiFvHm8NN1j9ge/WadDFtSFRIXbsnE4Q1m282DP1m3adZedVRh
wTbyb9pvvTysag7thyr3b1yAMcddJvafE8l/d/dMx4rxNqhL3EjinkrV9wpqvxb0Zyr0V0RC9aVq
7SOvwqNfeFFZO99zWn9yZrjkpuTkq/zkySCRFb2OXM0CLckH7GcKNmKHzG01Rzwr6dHG6TgOlJiu
y8RAy/NO9WLgsnCScQyzJPe6HGCeK3HFTJcELrq5kGGA1uuqj0PqnCSMf+amSbgzPF8VbP9BmA1p
s+APBPSVDX/2HdAjesnCvZKKYTrxt2Pgm2BrmrEIPeQgGGD0Ll3sL2G7R7c0Na3lOZuCOXS3yivj
/MPWtB/sSYiamtYW6FCENR06LA/DHMZBmz8Ip73qpMN0XBmOnh5xpwBFoGa96UuQRKb2K5QzFvlV
tN24E5eGeVbHlzV9NXZrN6CKsix3NX8Y53MIBnI6Zsm0fL4cOqZO0hZqIXoIS+XQWqtS3/vHdUfx
jZbessdIMTWvZe/ScErInANVTO27aqRllNXlzqsb9qu+lraETlVbVOmWtuNTuBTs0HNQpdvWjtY+
OM9T+ZumbnMClG5P0800ItqaXVedawO3AgnHbHK+lUzQ6jC3TbdAF83y78O8GtKoK6r+w+XRMSxU
OvJsqLjKOyVQxgnEUxlKJ+rT5qMCnOhy++/XcZiOPpOerVSaYSUHwZ1+nId0orFsfVi0hBKaCkk3
zS6Jarn2zaGoa3KdOzb7D5oGmzW3z4ideDkwFrM9/oT5ycGt2DM6M7n8bYbQ0+FvzVKFfQaNlcT1
ahmNiOxI+MF1FksoWP89JdIMFHr4v2JKtLwvjRyKA2N8j3FrenVt82CP0KIKBbeTTqo8qj289cTq
PRl806BvT30zmwNXQTJo1iLlqX0PP5snFtZnUuKUNHkgL9hdAozKHiTIFMHa/AKrqJmHw/Ypizyn
Tgvb2+WQcXZz3SBr88sMibyaMGiqDiUk/aFpN7/gOljsABQMM4ynzTBe6AZhm/cB1K4EVqdhG4g6
WzsXsL5ymiLfy0kXZSGBtCCkcbwP81gFcud61RQE2lxD+2bmZYD6FlQvXLixOiS856zur6NKMB1z
tob9QH1e+lCEq6yPo+u2TzPU7a4jWTMdboZDsShIhoH3vfTQi2CN+pYF0VXDrmsMW+1gTUIgtzEK
ebyk9m0r0j2pPEPH60AzzyNhGSxonIV5d6Sk+j6sy14Fx2BCBzbT39mHMx+RiqB1ibWKD+tBrOsT
Dh7PkNh99ntca2fiN+HdbVeWzwNI/HaGu7eWQExFDjTa9E8lHKSLlPwc6/bb5f40TAk6Mg30za5N
ARdImlEe/zCP5XDOeUePU7X0WOLUmYGzuJNWpg7WkrafoGaSiRKieFQtgMwH/2yMsstfYmpbS9m5
YUtZ0BAco4bDHVrA7jGLmdOynZ7a5vd3zka6llRftGlBCXqKCvmP4vwh9ay4b4MnVrOXqz5Bx6bR
HpS4RWF+nmeeHcjcZdDaqvdqrIYP0NFpHq3CZu4xY44kj4OcfWCrep3bYoilVeXXjYKOUYNchHAs
gjNPrl5t2zpZvNi53bXdP2WGd4ZAx6eJMFipUKjNEyeYC4jpOm0ZEdtjANpReldICLYMEyQuSSrq
8wLYKJSPnOWcz117tMZuuYGta3BbkmX9lDl+cSNW2kOhxl8/gOidxpnwrUR4yvvUtP23BQLRp74f
sqd1mYc7Mdngn2dK3Q124D2VVtg8Fzm04HMRsMghOXty+xRwp9Chy61fBOWDq9rqqyOr/MSCVDw1
o8L6MWTWYQiq+YR7uuaB8HK9BVq5jb0575/lXKAuXedwOsPl6d2qVuhzoaifT/cj3hpKR2CzBCW0
MBuvqL+wfq0fBczLoqIPcUpXPmh1kcAGOD0EwiKRXdD0a91srErbqwqY1oOEHDk+XApglM6/82xs
7gp3sg++35On0skIRPQHdTPxwY4DL5S3bt4XUWbJfxkFlnRcip+8xtXilM8knntCE6CZilObM/fQ
ku6nR9b16wolrqRte3kI01WebVeuUchWEsZp15YH1k1PA2urMwlrdp8zthzlACfJjhTZB2ZBLzME
UCa2JvB8pe3nON26Z/jAPc0WrC3BNssPjZryaBbNbejW7LQE3nqkuHr6x5na8WR3XhOpss0PQw1U
r/QKGtHVo08z0AyooNO7HFTt2FoaP0bl9oOVk1d3diBWr8SP1G9/yCJv7me3UAerVuvJD5c68eZA
3LhusMTdwq0ymqqhOpERJ0xO3Rpu9D6/6TqmcK1b9LHVqzwJ5kZErlraOu5WWR7LfPmXLWv4wapw
OIVO0oqKRmjdLJ3d3kMEqniqIGiI/Kzcs/Q760BditdHhSoa+gUoxhCEIJuVJE7TQJ4sb2xjp4Es
c+GC4223Pa7cxzSN5zX/vDowjP+ny1TzVNdzG6eT/czcZQCeDdrLscfW8GCX86ld13GOpDV0d+tY
8wWFlsaL0kYJSGUWY0whMn1sl0amEaOqOrYqsJPazwqwqlQzBFFKMpyCALsoPmMntIr71fWG4K4g
dSo+FEshp9huKLotWDLPivypGNbb3K9DFQdBtgyfirUcZjAT7Szs47WilN63Lssw/gBgn2hqWTQu
uqHk6GO4Th2K1rfsuJyKujqWbMAFhRBZ9zPoRRfNow0RT2vqqi8oAeTzsURifxRsyKejcspcJsUy
1dXtVKzrP+jD4KFex6CCEtliiQhe59ZDn5ZOfqckoyxSVtB9WOySf2mhFPOE9Bpl5KQw3Yv6BfIQ
rpjyTzCGXcPYoaOfR4vlMZYMfSW/sSnMv8CTvL6pc8nsg2KjDKK1HSHvyyfLOhdluqBOW8h5OcL3
d6Q3grcWJqWwyXG9A6krV0Qec1SQ/B9H17UsKa4Ev4gIgQCJV6B99/H+hRi3EgIZjHBff7Pv627M
zDkgVFWZWZmTqGb5hBWtnuWi7zkt1gWGtVhzlfTO1kT9wdHIxEUVpUO2W4FhPSI7b34C3xsOufbp
IvcM+X3uoUZ72Ry8ndu+EEk1hXkAGYVG6hASG8uMdrR5XVSmmrJRs232PvbC3drYZXRfV0ODYW1z
bVgivq5/j9QY6X26JeFc9viShhMGI8FzvVg+fKi+Xbe9mE2SPcQ2q+xnsg2s3kEg0A5QcSC3Q+VN
j2zs88LD1Zywax/92Crh81uc0gjPGgpbV721Ou2bm5TNgF+fNsNsc6QYDX8rQCTzm1Bbx66CBlCD
ttnE37HoWrFbl1W1KGLbdQw2M8lsHmnj6giTLZ3EwwAQPsrjDazWxY9zelV8aiqP4FZqp1tqHHef
iE4exhz+I+vW5gpr41mQj6k3y+fKCDenbEWwN77Abt4WB7VXaMcr8ek6AevoeFOpY4OVN3ccUQGC
pyycbTrnUY0315Qbsw5k/9gZan+6eQIDl7OehhMuoWZd+xLucG341laSRqWoMcTugk2HzT29mCRw
16OM4iS2gpV1ZePPjkXdQyqjBjZ4IC7+ROtA6XGrZNI/KxGPZDdUot+KuAsUasvisS03j627jYyH
WbmGdSvKAbk7bT5A9gi8MiTkkbIY95FknZvzfjC+L3mdUlm2I+zADnRYYLEDWYRZ8saHetiF4TSa
nETWIXZoavGXLbqyDNaVA44b9I8zO1u39fWtdzP9mvt0TfCOkwhu/7guqqMWToaHe8qHKpWXS/9H
1YPzR6e2zeRTjR/nmsrJkl+LJa4vTBXJAFQxUOcnfKZNfeqxmjA+G6TNDkU/rk1SYvuFszxIUv8l
m7QnD6MZmDjwOMo+BkUIx7e70CBvliV5ld060aOaI4YwPb+Sy8oEc+VC2dyDCDUrGgmSSVbEQcTW
ImHRKE5b23r6so2jXnKhfe1y6ys/n1KxjdGRoofDo7F0HW6VWwz2lzdh7SGVwstcpK5leRPAJPPS
tdka7oSzOnwhblwgzBJqSPYIKrf38IOFt09rbFyzc2mj2ClZGMp3160zlASqE+7k4PFXvVVZRjwy
IGjsX5jDWk6OWzyD6Y/1XfuWbWlLigVQH4dZ3DLBNLqP7kQjYDU/45qOucbXI8FLJZVEDLv0oUty
jxC69nEWCb93ddPonmmYLL9tgspSIpfIJyXx/fYSJ7ADRyXNXPPtsxGEOwHWQ8vayPlWyVHGRcbH
pQWSGdG1oGR2SFudsA+5X0yWrYjnaCo4fWRZ8F9cwfkDXjMJDl3er/gunmDuRCzOGNPB8EBhaKyf
4S3ph2NHhuyrTkkYfSoewA6laDrazz/cIxoXgWoQlVYXvm1a1zuEMPb+ppRL9H5SA0iyDLd1dOwb
hBPDhlGG87O5J9I/0kRZWjRCiAVmZGun9g22Qtlaoo6Ebi7vSAHsDru5hppj7aq+K2mISlC08zAn
f1HgumrPVB+IM/rvTOcVvBZC6ImsVt9JbPvbXJlV4sfTmv9us7l3hxTbC/YFiie57atl7KLjxtOq
z1PDSf+8hj22C+mMZeAdADssJPKFEl8kgRs4VuSx/PAyi46FGFQG2Js5GVe67AU3UI1yH3f3/hB9
RO34+k+D998uVDNIOijpYUqSSFXHZ1pPofNFv/TriE+f4DZ5XLD5nV6zphXPqY7apHTYGPT5hnQr
DQA2nV3peU/rW6Ay5osgwh+4EYZsreOWjNiojEcX1q+pncP3vkZvdGgQOx0eMkc7/aANXFxz3cdC
FMibDAfkf03JDDe7QbM+X8PVBwfaLyNiU6iK1pyruUqLESopSG0JzzaISu8+fzd0OcP0rVs3DFfs
OHTVSUUdlV/M8pRCJFaNCHmJkdcNc5lgaQ+4+F0gcrP13GFPwafjHuPEaP65eFx5kfkV4JjdmsDl
PhxDcl4rSVCBprWzP7FAldm3HqHl+OeHdi6HauZt2XUiQqrehhgKlZNsiYdjVCHjb49ExJrkFc4O
e18zCXIiDYytvmiNEngCprWqQlXziuiQDds9hUDuY1pM+CrHK09ZTHO2iXrYTz4OpjOaBHR0vnGp
OVVIvu72UUWD9hhKt/bFDBYke0ODsYnfMR0U7uYkHHH+jXaygwfYzGXR6rlh6GfopNYD80NQn6Z5
iuQtmcPqbvCEzva5rkexHir02fMx6l3qHmEI19Arv+8vHjGBCHPMWE/gyZpo3/x1rLXkMxp5X78r
7L9mt8148GsFNof19BP3rlXHrQZXioCogK4H2xBt/4yKtnpfj9bbl0nD+2xfow+mRbCm/XDpFmcU
rgMxUPStbEiReCIF1Oj7TLAggdIRAfW3gaA0FiFdG3WYOPKoTpqlurvga26W11U2nhQVAbuCY2FA
M7Ok00kRZkPvy57DdHZf00pBnZxh1ttn4QoT09kNM7mb+il5sj5kWS6muic7waDae6y2fotF3iYN
elQ3T8vw5RPuqhwNgq5ftmHKshfLNp/t3CLiEFNkv8RFb+PhPW0i7v9uHa9D6Ie6Ci2Ysd4faVJz
X8JBYhjOQSrW7Skx6zQUwg6Lf9UCtmgXC3NJX4STWa5kkGO/T1nWPYnNmiDnE8nmTxvVMj2OW+Jg
7+4kHf8h3tCHCORCybhlDUDOIhoYf5Z1MprjIiGtLatFJn/jNauisUByVQSgE7KpuLkFmbfBKQi9
kwXuVCtLHSfCQE84qvRGodfK0NjXw7zLcDlOTz7B73xKsC8e7xP4wLa/q23G7VhSbuI1p2YTQUGr
gNQlPMUMxazRjNzlQ2eX5cOxBu+uqnWU7LEmqfQB4/+aXFDifPgJdyt4kv51I6M1BXM7C3S8IVeQ
rNst0PpnC4Ys22ukj9piaO6uLTEFbJ/too3A5v7TyyiJoZ3HlthyibK+iY4z9NCD+tX4qW891t6m
CIvbMCMnadlPZp0x6W6+KUgKg7gC+iJhd6yeouja8oHEWY5GyLi1GPA3853op2nTObJ/HSV4He0a
f6FTEx3atq6p5V+NLZqgnDM3LPsJ6bfiaEw0nCbVyBQpXqgc30m29Nl3JvtoePGyNuzFWIb5WZMR
o1XmwqlkRJEDQ9PRFgjTSWyBsZwf8RbYY++7aoLQLdqeMq3tfMLoRcJLjFTU6pYFY/fC0b3LwjG9
bVhFXSn27Cc6dY/BQEPYOU+b30URpLxFDHcUxDzbbn5NQ+OjXTqYrC3tME45iwxlN1nJtipjpkeD
/9xF7BaaOkhz0UbNJz60tsnHVpqnNUH13iVL38KnuTPDdZUMsh2XBvI3TLbxJcZA2mDtm4I+KGCH
OH2vUTB8oc6j6rW4gB+Z7yHgg3RmJvls4dE1rqq3+5QuoilT1gWyyGYNjTCqzto/hJ5Ow2FCcmuX
azOzSOeezKmG/TQTPX3tJvhE5UHTS1GMC71bxJutmpD/EMc9mYpWoOAXganCZ8UrB8FOEv1XRwNy
bXw0A4aKki566mPHlp1fQHLmbiI6gkth1yT4/U3SQynZYtqQ/YCaoKzAKBV1sNLdpXFNa7SfQJqe
NeweEUIhWNFHcVCi+ZVXGZDoMWnSKUdARvwZ1GOv8nSJOwyS6xyjLvha7Wp83iInSJAAJJK0ySON
VaqLZDAwJAi0G9EcuJVjYE88OeNi2N4RYpQUGyaKtlznoDlijm7FvsMUckXBHw6ZrJZ/4zD+AmBW
H+PJql3HiNtxMr5nXfI4Dm21V3CDO5saObWqVSGaXiQM5pWoezzHdGU5kXB7L9EPs0dqxg3IGAQd
5oS5tIcluaTp8LhNEdi5gDfwt5cNVYWbKwAPS/eFeeBpMYSf7ifwTWzL+hpu7atM1xFTdiyfUgkU
rIkGLb4XHLszICDPi6Fv65LH9fBC60S/gybW0Q6gJzyRfZYEv0k/6cLL5qEiGLt1y8ghHNxW6A5r
x0HejSIs1myNTvB4EW3OABq8LGtobU7gAlBaFbJf8KyZSyxCJS94Nf1DYKsF67iWvnozyb+gGl3e
G+QCp1Ah5pgG3WvoTU2R6cu/EWRO8kZPGrK1SOZsRE0O5dThhtAKXqjS8xJZyRi0MmkfWlphrFn8
h1i0K7Mmroqmh9362Y7r+FlbrFqWNfIvquI+Yxbz1rByGWMg+R0gr6wLb6mfd5VoXwMUjOOEAJ18
RHwDXL4s9tCX6T/Kqw5A6nSWPHleLKgtIwmmJTu8aWMvpNUXkm5fgnZt4SKKbMehPqcAmrYg+rcI
3xU4mIeeidcxW14Ik499tZzjBNOSqmDgHk72VXXtDU3ee1ytj8LI72qEboKiGaj/33Z6DCDtPL76
Jfl1/8OBsrxYTfaCdqZ9xoV3ZgmmgC2av9oE1qUoeLZM1x6ubm1/mGHlW1hEgXQDRr1gVCXV+r6S
KNMzIKH1UnPCTouKM1jPJMk35QjvyvtkXMqgcofGhhf4J35QKV7r0EQ5N8GHItnJDslfy10IEcFk
kXK3rQVxuCjMFCLFANz4MoprTVsBdgsNJbfzsRnxpTnPrvW63TAfPqPVAYpSySKW9JTNVZm2AdoX
RLzQqt6NYfiXrfUHxsM/NdKx5mnweeTkDVDoV8WD8xbi9WIl8b/RgkWV9BhQUqR1+wMI8QL89YOE
9BKsIIzM8CYFaFwUPrjx189AjVAT02PVkP+cdAUM96ui74MnMqyyAHr+IEh2XIbtFTPDDbjEV5Vm
v309/lCi31VC3oF8wOibf441oNtgpMcmueuW1JOd3Fs2LFNB0xYEfsV65DmEWPuI9c5wAA+LrIu6
tYd5DH7gtkzzTLlwn8aROC7BlMe0vsQaxJfq0UUh5R32Gner1VTmtQz2VR/rfFPk3UYrrFc67G+5
k4UlNHbd06eNjzvbxHsUgDfbZhev5U5bcKSZCk5AalFY1FHL6uA8AlAAHHhcukGVW94XkHnRfIlt
uF9gEmTmbcDt0X9riSfSpt1ZzfJYDd1rsuljAmwXFSZL82W1QzGw4bwlYr96u5vC8ZeDYzFhM64P
JE0gCYksc5JPSLiJ2/g1RH+NW+QmEAzrAG1V3n0C6v9h1ModHcmvOr6XIBoehek+MCSlebf6vcXf
RUDOQBAJB9TtoJ0v788djpEXA6ImmONcuPkN8c6XBZJpBWJAbcgt4ohhmjk7DFWtjolsX/uheVuA
3BdQ7Js8attfISK4fQpheurSwxJ0DyyqsRy6VudahM/D4L85p5+Q1ZwNr99pBlblHgAcLOwQo+GX
c3UVXd3kkutLI3QpmD7YWexnWf+BP9UupSGiTbNLlo2omjBjKVLqiqQyR10tLwiJ4AWQslJaXkYO
U16C+Xmuw5+adF1udIohAKKq3KL7ymHOowD0zLYkbngPjWpwXbey7LfkC0XgJaHTHoCqzgVkaadl
3R6FSP4CvznAYP8kF/6Qrf6/TIXffV2fl3p4iJflkdlty5nECKPNvkf0BCfT65QY/Dd5DOblQQly
9cz+XQZZwsOhFChSgAenzyYWcCPXe7DOjwiOfg1Sc6hb8+G29KzUhuhQRLT37AWzapAriUKc9OkH
seMxSLMrLCHeMmQ/qolfsU55CZEITSgMhYhJ/+tCdayD4Bi14ggs9GoD+aYjf85WVaaRfd1oum/B
+IKv2y0De3b1+odlI748MN4W7Hq+EPoUojbmq5R70U68GIPuP5ttp85tz62cogJ17aXx+iEQ3QNZ
+yO727n7rYGyPzhFPYZaXGYvabzsAcrc6pSrfI7JdxPOTxgrv6pJvMZbtcOodqyV/rLdViICFs0u
KsPi4jfgKjf0UWOu1PSvx3nnc1DU8fK6SPdpVnFuhd171pxaxXaCu3OEZrOJxtPMyanL6M1HuD1k
lFWAWPU+iuoyiexha5AxFMxP0F9/qGYAHk+uUeigiDeY1S2nexShtsAeHbKS3fg8B1UNUAQwKRS3
cUFx+97fGgTLJ7il7zCi3ToNPFIl/msky3Mv6K/ZNS5flxkAFzkThGAtdXsIAc/rpIFqpX2BC8CX
xQW5ZONpCvoy7it8/+aJjTiozKwvTE6XpMFyAdmkwu3Lj+1SXbAMVQIFPxrBXlfBDmyofjo/PwaR
nvKh765BN91E355JHD5mS/aAXaaHbe1/3U/sYKIi6ie5M1t7CEagLF105iN9N2oEzBKEp9aqV6iD
buss2zwxkc2x2YUgM9B9XRidTGY+6EK/Rx7MeUOSJ2klym/9kTHxgd7/IUNVWhZaqmh6qCLx1kHw
agCrJG7Y8Wk6NmjE7itcvKzRiCBxyDwmYvxb8/EHb+QVjQ48Tsc9Mpv+zhYIxaynR0f8saLt86yz
w+bj4wbDMVh+Fqs1V0Sz/Fk6Xiwshu0NPozMxpdoFUMxe+jf06x6S+aKlIKTx2lkvzQVp15WzQ4i
uyP2o46y4t82xavnQZwzgE47C24Rcx7elul/r5H8vv/ZVWOhflovEYv/g5E0ksDxKJEu8LRG4VEr
/WSZOcLI5GUANCLH7aOzwc27u8MD0SekhOawxaT52teuTAikP359i5j6hyQz2B+mVyaAmkWx+2AI
2IMZeZpnAYLgBPIilim4Jdn0HqTr+8DMfzBWeuh48B1noHZQIHSrfifGHHu+PDS9u4itO6dRv0+M
eJla+2+l88sg9W9plzemYXmT1J//P+i6doetSs9TmD6ME3tsZhy2MBZPcxqlB/gVyyLS2weoaeAP
Vhw6QF8lwHAUP7xVLLVeBkcKnNdDNjQPXSROSVJVeUeiH2w47GdSpflmslvaT31uAcYlGYD6RopS
NvYTF8AtSKLfs2GXMQh/m6E93W8wv6ifrMqSHKjMI/H8QxuYDlSgoVM8twyx9MPIr3RLctPaIvHy
RUq02Nn9jvdNg39o3Mk0Kx0qdcrCQ20wSYdRTtbG5jjWH5lc1hw6ouO4Tu/whsEpbMI/vGkjoJRg
+wEN5J1FEEXTgQZRQf9cL5ibZmTlYDp7gePpZe26tNCp2+FhEFyL2U8wKNwcbfgQorCMnrASzPZT
YNhZiRX5tg7/G3DJhFs1uUi0xGOa/mnG5BqoZDxpjJXY0D6DcNwNvSX5FkccEp4wu/F+ewNF/J+P
zeX+uMyQHEjd/ArmKEPEW3cZxpnvl7D6NY9Imgxn8ssD9Ghy42P9KTuhf3u7vQtAI3gZHRpDhiY2
+AXklP5CO75ACEYA4mP0rsEINnW9n2w4nC2v9KFxEGgCdT3rCW8Ny1BvTSDXI52h+SzqaTC/g9pN
Mp9mPI8xS8C6Ors3YyxzM+gfkSSsCAJ3TZGwtOKZVDzKYI2n+WGl2/f9Akr1+q9jASqGU9+jXs9U
AU8fXfpqZPreCwAS0YLmAhxAhnqafY2QE0wOIJTCW5fU3Fa13GKDGwv1onag95kM293SxCc61819
GNW5Il2BbYNgvyZs/rNB9MaLKcjIP9jnpXuaGgP4Eca78WSqnK34+uCKGWBNO2BHdPc4DlAb5+A2
ox3Q8OBRycn/zHyuCrAPIBLrFsCLS6GqjBWm1zzyfv0SjKlyMozvxwjgGuSq+kYs4OZttWGYQwG4
lkEG/YaANAfBjI6/Ot/ssLqLvanO1/Y6LUZleY8PsZzg0/y+LCuj5arrtEzgarrlbVZj1A645lk+
b0o8NLO1mGiIOsRmDT6H2s77ET3yibYMWgJAWRiBYib2Dfz8YQ7Du122YT1LrRsysVqqfjhI2jf0
20hA6uLEgimTIHYg1o31DM+djsxFDZuZpEgW0kNVEcedfQ/U6jeQHQs3eS1G/gLZBmz8EQhhyshO
2xk/l4NURK+06Polva5VR0FDWzpDsAFniKToYhH9wLxZubxd0uqnxYm7YqYaLpXmyWmAfTT4jXT7
EGk4ndsBjFCmFKiHaLytpCfPcmpEdFOzEXBaRLSLyF0y9N9SxcJcle6GYKfHUZxr8Ne7RKBhmLoJ
F0hsqodQ1r3P9cTdvs66in+ZYaFpySBwqcsWq7X8IW4mvVOKxk/oi2hbtNWanhq858c4i/vdPJCo
g1uW9S/NSunZ+y59gwOLui1gg29VYtAnzFlwTrpG7nHym7LLCD9QJN/kTOGLUBE2T2iTpODJNdtF
s4zOAIhlUWfrVIiU4y8Ym2bfdRCS5HfqfQ/4eN0jkSf4tlOUfo8DMc9JG6ozgJp+3SNe3mLcWaZH
xTw/dCIZfe42wLprS8Xn5gPG8rDy2WEcHQJdh9gDzYBEaNYLB5SpxtNItZrLDgATHDsYAEuNoQpG
VG++HdZCAy+U121aE+RNLe0+WzG6bnRJ8xhffJ56xYugwXeK/c7mXEfcFSmkKkdu0xKoogK80B1J
73dJN5/m2BRIrweQQ3rwzElny6ZJQIvo6APDQlfghxJ5w8NL7YNjzLIdXdhznG0hjgX/RLrMOyPN
p7YeDRqQ6h6kFixBntBcPsBqqcnbAXFy1APY4RwGSa7Df+rZn9Cxv2s8TAXgXl3M7fgSNPPHoLOw
MDxQxQKpTMDJDbTUwens6tNaFbJeHv0MLp6o5T/KtptO+jonHTng/T4EIXG3vqqvCnfo0lS3waKb
WIOmQERQVPrMs33k1lNq6HerIhh5isPoyH5N6TWChTMInIc0Nr/rwJ6QwL6vrHk0PQROomXPgVyu
6dgnOSzJ1bGK24I3AB3YFh5mKmgu27bfw/0fapgIDJq3DcO04DDo3UVcYeLRTAxmB7FLU4K8R3fZ
lYYam7MGpcEI+mGr7d/9t55mcnD9/JvAwMt5VGWc0zLjM84QErVGc9gGfwyGcDdH60GG8RlW2rgr
Rw1OA4q5rQObpbf/WkLeFG7osiWwBdg6DT6EoDwtf+aAd/k6+I8GRwYrkfZphDbN6m4sBjiULCmo
o/CeY+IFCvS87bYRF+lqhM0jEdymKXlI12XPgujQNsh0CjmuSPboxhXNT/IGWfMPkenPShENaBkB
ogKQsaP7+8+eBcvBdClee01PbUQfAoYpYZUAgxarXAET2ivFIRsgZeKJujk87UPAmdlHnJyxIAqw
VQ8vU7Y9bkJeB8hqK4WJ2cZhms9Rw294zW81nDh6GOvlfhjweuDItE0VUvjG7GnGn0za7HUTyZug
9IFx8lIZde3kWMY1eEXI1CBBWA7A/J4CPHUqTB4E2GIf+AV2RvuRyF+RDp5kXSHMbznff6OJwY5L
Z19N7B+HLvymUbD3JHuHxA7QsYTipp3KVIaYhEnR+kaVDGhLXPUHmNrnZlk+gXIJcM2QEbr4gCb3
8f5Eo9E98bQ5uqp7iOvmL2z8oW3ayrAfnsd0I7mHbAC+43/hrlv2Wf0JfuNgVX0kMTRmkxd7Q9S5
kUuB+fnoq+clFp/2rn0gAfnDQv4Sz3FJ+j43tfu4vyqwYb6EHKeMuStD/YfWwUMkzAWJ7U8xqwgm
pPBPDI7i/j8McNUlA9jKQQQE7giBJTghh4aLbTmKwxXK63KsliMoMBRn1q1FBbGOJqgRdChc9YMf
8VnDsSkMPgImT55AO7EAQEaQG/09A4KjhhYCNwAJcMzN9Hz/OUza3yCb2TnePmJSeuoIzh2cpZoM
8ZEDgtdzkP2/V1g9jFyVEWhd2HMVyvuLgB6hyYJCDMNrwHiFtmnYDouBEXBEljOOO7iRaR+O/hHF
vOgnDPcZgFVAb2jQg0NmfyMiGn8/UMxcK1r0mXlwtf6PLtFL2PoizpZSKvPrnjIYrAbXLjBOOZ26
qPpjR9DCS3c20c8YqKe498eGkGOz/YrZfLKW4TliERIi4T75CpCQwsZwT0J+rFJMbLxzrxnXR/iY
IRoMUdoiaYv7U7ifj3peyk1SBIU34U9vtoOb7x5nFeqV1X8n374HnX701T2AM7RHjKz//v8rwIZt
TxGGmBKPaU+c+7k51Cv/xuV1wbbSby48BofA46C1yuejanPOm78Q2bhLEi7qsKn0uMT+Czotf62H
YP0bRFJMZ6AyusvdWEPiUsW0xVc36L1Pw/VMlsp/aYMn2ta4YrAr/5eDLQfVMYET7HWADg3sbzyq
7YLmJ3skU6c/+CLSE3dr/a+CGrJMhil8iiZcI4QFIz7zSc4glvwe+o0MN/SaPcWUGGDYUHqGaSqR
jxkun0RgTmpE8+jbcUU/CM6zmcHQqA4OQSvG/VxmTbXBJYHgoURoReO0T28b2NMbhH7b3gycnoZe
msItlOfhMICQB3V1mCOD1QspE8iMVHzuMPR9r2HaF+G2TafVV2qX8Xo48Vp2M8Yh/ysB2X0kpK+3
o9WVeJHV9GZARpZeNMznCQ2A2N1ThkAaTzs5QAO8tvF5pDY9qa35tGFUYYN2sx8SqCoS41CPVfXJ
e/dOLJYWzdTsIyRI5mscPknlm5y3qsu7bG4KsPkx5AQ2zGH7TXJw7iJndZdiktPm2OJfvCLm83Gc
JdmNI+0O2bLRIqKQ54ok+tch2D2nE4APXOTJyWw0wPFbmqfMbATAKhyuhF/0bTT8TdHw6hMIPzn8
54EI7OeoD3OKnzBflL0MNPg3JtsMLFEHx8UGFkW2Ma9TN8i9n9B4QyU7pL9TdH8lb8fnlPbjd+9V
VkAteJeCghxuh+E/IMk/FTEPftR3KGnKCrLGn4yRn8xNoFlSDwTbuf4ADw9MXVH3NSMCB1pi/obz
yS6LHutzXCdPyzofQ6PxFP7H2Xk1x41ke/6r3OjnxVx4s3FnHoDyVWTRiaL4gqAoCt57fPr9gTu7
S+ESrI2OnojpFkWYRObJk+f8TQcSo9uaRrvXBPHRNLzGTsFSHiuVyrVRNakDruRYhdq9pyfxbmhI
XTNLzwlabbyiHYl2fcFfFZPiVyxWBhvXWG+LVHPvPEN7onvXrLoqntp5grJPomzc+oQgW9fHF0Vq
qfOCd+iYX+AROSYHx6Rjj0tlmNq97h36EjvCvJHYPUeKOwW1aWfsxdSR456X5vDmDepot72SQfkY
xG+qHp85PGNBK3ovKOXGTkNHZl1i62oD/aKLHlW3Vd+Hm9rrAbdVmQVD1eScNdR3uaHFbOBDYhuG
ehoH+Z7WWWEj2fPsydDFJxFTzjraJtCUg+AHPwD33sqJ/tOv0xxgu+RoKFVQO+LMOQ4jNXwcU4e0
+Bn48mtpNPdpXAu02DiSsGT0lWrlyJh15pOvFNdRMMROrVp8gBR81pB20gk5B8ERcZ7GhoPiskG7
TS+SxjEpuUwuk0PJdgNoKzoZLvm4H7VPEgcyY5r1dMevW7e9IXF9CGn3gm6snhI46KAVxhtEza+t
0vuBonAEfNJ8kiY20kjuIIfDQcrGK9C1rR1E5QPgzYhi1+TNKtKK9lLPh3DbG0+gUNJDOFCGSEyd
emR8iIfgKKbtZvCLPZyNu6gYbzUhhXHalSpwrFQ/VZb0hlpcabuVYiG7BOo5pkC4MqZ8qVZcqp79
rvQHed2rNNF81+K7NZRmUQLls+ZinwApMYLRtLs4yWW7K8f+jkq0/ySZg3+Ve9F1R5DMlMizTaup
ObxmDvHzGMn+dUZrGAqTroER9660sf5uxOO+imkC50n8qinhNrUYyTAijOid+KQOQwtS3KS/Zozf
Xa9vVplqaBuR86U96cB3ZqjYlG73sgR9QxUOuqqYVP/ynVwDbeqHU1WGu1w1T7IfbUcRaO9YeadY
8+5SSf8ptcU2Nhtk+Yy+ZHIZBHHhkYh+lZrm1iK7qaxkX1UCJFf11q+6foObWcusoWjQlqALCzfe
1QYNPq8BOVr51kr2jBsoP98Y0mc5IODn+bhKkvzWLZp1roH4sSSwEp3CYE0dyaY99IJuABxq3PUk
NOy5w+OY0ubqQXgRwuTGzgLtzjMNkTOsAkUjSCkhtf0beJ6f2HtejzQfE98LiL/k3xXFTVOmDpGG
lC08vf9l6NVhgCsQptIRAd97UNwbhD+dSPe2k05wPVq7JlZ+6q4I/LMjne1iktLuR9Zn360suzYb
kfxAjB+jfHy2aloW9DQq20BiJu/rG62PmV6QzbJUJA02HJw6qcrdlYWxK+hbpsNLy8ZOxGEDUU8h
PgEqEjLWcJsUInDyU1IBeedLp8GmT97qSL2uDQyruHxGkaUb+Tb9JshJUxsykME6kcJ5WHcj+OSA
2F1Nf3vStND0EL9t1wlQukZFWAXky//FYUvtpfAcXElXcUvttQVfTrAprXLj6eHJS7qN0ADOGbqV
j5l924Q7CQM3ES6NIku3okol0nzwhms3CgnyPKYs9Mfp4VkqK1co19XwhPN2LPe0epnOrXYX4/Uw
yinlHzSxGZtRSTcjmsCx9hip3R6vOqAF3q+q/M4rm2T/UpRuuskmChmorq5+en28KhPzuolM5nrp
8BRi6jrmJA8SlAcXJQFVUzlVD7d9w3Hff+bfZJXcXarocNBrUQySl2sdl2Qri9ZGGFwp1NKlOPpJ
c5oqkNTfRyRhjQPk0jyn4Cse8krXZY5F9OBpMf6oG+2ugQoRMjJlTf2dlpCku3Yr+Tu4KcQ5/Pxo
tQQ0jeWfQfyb6tLTZMMcddSeLDjaNX3kiqpKXyuAR0u6lElKP3XclOlGSqNrbRxA5ZL8jokL6Tp+
7sXkl9bIJ5FdkguCdV2XzNWJ711pT4n4OJYu+1zpuLm/6brkSHnZnlYB3Iw7dvKtXtHr8sXaLhsr
J3okdq3Vjjl2t60nbqJeAERSUY3Pd8wNUU12oC1XmQaamO5jnIbnKgqvWlW/E7kRZZk+lrb0fU/w
xFaWId7IqbDzwnYbRvFmNOjg4t4mKNGNKod3Rt9Rk4StzI7PPjWuMrOhmAd+b+MKcb4KBWGVqs2N
rsbfwYrvtbI8MRAApic/aTKqAmKAMWDLxO5RrSJxazbwN4cnlLCopALGEDmwUU8CMa4PRz74oKd3
Xtytu85ajVJ+o8Xbxqqep0kkSME6ol7sKdRoy6dgsv/xZbtv2rdJ6kNM0WIbRVp79QOfMQTh4oon
MZJWBrKFvVHeYiE3yd3myTv3z6PcYtESprhGaK9ug+pRVMybtiqv9TaF8aCeRF0+doCDwUVn70tP
Us2fllQ/TDMg7lFc0vsWOkf+nBOCZKTuJ7WqWBbu0oolN9zVkbs1UN1QCczQsnd1jlJ9Wwwvatie
I63ZxcP32CIB6dBlZ6IFZIs0KtLhKmG5JS37pGTV6M/4O3QedQGofzaeVTIMuaxXEW/PIcaJKS/2
WbVWC98eUSuTZHVjBjWQ/wyo/bDv82SXoQxZaNDwcsfnNJm4V2l3PQKE8ScWG8fAaSJByLuLlGDP
RQ+dkJyjyPjmVcOOrMMWa9euYDQC2jlkunhse/Vs6ELvqGb1MFX/0Dbn04eydhP57kpoGzsaql3S
kCLgPIxGEuWol7odTwmPS4GflNbdV0Znq/64TqsJODU8uNPRuhalh/cFN4l3llr0ZLDkE/VW7HGj
95KNSZDCaO19azIpwwo0TVqg4glwIgvgOCRiglcT9L8BBVF0AiAXWeTsnkO6vCso5Q3FZvqlsI4A
x1rHbFDWUS9f8Qo5eRcfrimHbcd3mlpLQDlupJolZ/1yrZbTQQWsvdtPyUYQUgmVKIFgxzGgEaEN
7QbpHAcS2pPb5ZtCTg61EG2ngC76z4WnQhr4NX0nIuPV9E2wLXUMSuN6H3AWVlbM3Cl8TJ9Yy/pd
ML5IVNan+xo6J5LpV1QMCHrNXVd+v7HYU/piM0UURjgFaBbBls5wPkuT6BQU9TofcHRLH33CbIdU
3hS2gyS4Dmv/G69rVCIdYURYS9npg+DsNdKGGJEklS3CntTYIEDj0QjVnkzLBd+VcG7JgMJ0TmVa
e88yHKswNiMWOXJvbsLSWAF64kSmrIAB7XmbBlyYM22X4Rh+0zoDkkFCCEAj2tYz5SqmPM5patcb
+v0UX3O0Jpuw+FWM0rE0gFPRinTvRHDaxJCQiUUMpVixLQfomNVjlLrnKMREuOlX08Bn9IGsJFtP
DxCp+YopLzeSQ2TU+L+xfNLT8U7Jg31IR5U/nT43my9oztW0ckqQiVMcG5EnGvyOUoxiw5s58jdB
sFOuyRxEs68yQ75TOSTWYUtBKz2NjNzIJPfjVxCAtBdimxwhzg7Q6Dc8QhOXK0qIHBlBSw/wLxRS
ResGKzbQHgWfTD9bADmdPHUPXW715N6IySa0DW04JwoF35ICUBq/BHH3gmPBN7OyfhP74I0JauSE
Y30OkTR1IHthX6mzmFUXDadGp/kkuSbVQG2btaGPekpFzW6aP5Hx0sjuE/KcD0UN82MaQDo3q9ht
xV1KIy2eLuj7HHE5Zj2UkxQrKOJbVRmv5ZjyysgpTlPj2hmLgUU2oe+mCDz9HCfNb2KbvpVul76K
sXhjZD0dHvUZCgPnhPK+lSbqV3uXdcMZdZKbTJVf9VY66ELFrFBwbBHS5hg3Hbya/tc0Tejf/o60
8QVhVcbWN3+2qXjbpiq1O43atpHdow2ZbaQxxbJG4cQUWsLtNBtp5N6C9T+1SfojCscfgVqSGeRn
FMrXFBU2DOLeE7q1llggg6UfeiFfQ9M4lVZ4L2rRlaHXDwKtb5W+CAAy4SHKWqjDeXArudZwzHHA
20D9PNR58eSFymMXyc+eqtxpMYlAoFlbUUbFM1ElfyWrHSHHKm7dtrhJOvV61KuTQWrAeQI95ELm
Ju27hG9o1OsogT9kJhUZfjxwbJWTX2njPgOmO3FcCW0YDAZaY9qEGKVbG8UcjKZ1X2d6bytxfu71
djsa1TmnMICZj3wLOA8AmvVG5QNrFgrayJEkTgk1xYaf9CKJQWWX2UBdJ6+vAWMptqdmz4T2BxnJ
/jWf46kyhoIeg/xUyco3EvgbXdPuOjP76WUDGjNxuklGY80rr0WKsrJuPIS+ctYzc1OZwbo1SW87
+bkQNSIM0YwdlFpuHv8qASkD/qmUlSTjjNXVlIEQ1B/7+HcrAtQoKtc6oqAyPWAMB0qHh5sG9Qgl
lFaNVpndWuLQ0NfhWjCK6hT36UvOYERVfZdB/6o7kH/gNG+mFWzotG26tnDiQvnekTHkEceaKRBN
AZimne0mrJxO6zJHUYVXJZ9oV7QdoyJ+yQEUlF39HGh95gRJ9dxrwU8qOyk7t0YDollVlfaapoBS
ahOWUalK20p3v0ELeaTzv8lUOtsiUVXr06esK5DBqARbGrJDVlq3hHhYSxXxVrDu6jG8Ijl71HP3
xfNMKC/CeDDNFiCydk9t5djH8VMFKiiN051SG0fkJHh0HsWlbi4OwcEUfzT0rfzHyLc2rhh9y2Lw
XEBFQwfNEMh78T4QR2hRIwlGLvt3kkKQQgjrHpcvkOM1+AM1JLCNbbSGC/RU1zK9wvB+iMc3M2g3
ejgOO8Fvuw18KcA6oAsLezTzAlc2dvjQ56grVKa7rxHKZn01BrR976yLmbgdoUNv6grCkith56u1
XuAAY05o8Dd3iMZFNxQyQEVDwUJcIO12FhWeHbTY4M6IA6BgxRusZl4HDafv/PJVoeneL6U0kkMF
/IE29jhu+gIomp6LZx1t5FPkDgDHBwXcmKe1ttyljR2bHHKtUIqgPENrlLIo2Iqh/tYr9abVip9F
bt5JQb8vQu3O9RttG1LUXQNiTwJbDom+nq6j8NnHOprfyMOZhSluktoTHE1rg9/wKC3AwW569T90
vYH466q09Cw5c7x8+5qPHbUivbS9QjiNiX8LJ3jbx9E+L+gFJteyWr79PVGNSZ/og+iRVox1lWsB
uh1BYh7oznBMka3ugt7FkqjGTNQlFutE54tzdcS6J/0Ukc1TaUnWOzH6+fUbLGiPqTMlJS/AYqgN
wYaOAAYlnXa7rF/nrOdJEmaSg3m/zX++9v/Te8tu/reQRvWv/+K/X7McOJPn17P//NdDlvC//5p+
5//+nT9/41/bt+z6JXmr5n/pj9/huv++7+qlfvnjP9Zo3tfYKL6Vw91bRRX9/fo84fQ3/39/+B9v
71d5GPK3f/71mjVpPV3NC7L0r3//aP/rn3/Jkybzf368/r9/OL3AP/+i/Ub/IA/St+q//dbbS1X/
8y9J1v+hi7IC598UdZ2O2F//0b29/0TS/2Hhio4vNy0XzRD5OCmqX/50139YCtuKqauShfGEwY+q
rJl+pP5DRxfJgoaLVIil88t//Z+n++P7/L/v9R9pA0AtSOvqn399pt0DS3su6ALA2s0bLRlPmILt
1a5/NY2wpnmlB7CB1b02xObGHcW/MQunu830Gs0uRGaBnf8Ezti367o94SwAkFrwbikbfc99/YLQ
y7uXwFzmZbrTtNY+rFjiN1RwqehPXqbixYzcigr8OZCvItEcv1mWj2CuG5rHIQilp0xT5N+SpA6n
pqOACgouFe9MEhjKlhLFePvDzPj32H8c6ylafPZMsyjipTjFBdRTT50EigAufL2mXxvtdCOsVl/f
4rNlPr32LJT00HQB8cvKXq1p7JvKk1qPMVowGhi1jH1YYq/++k6fBa3pTkzMjwNMNxrEgVm0J6hL
4WtsZsAPWhhfRpz716rvXgqO8qRY9tmoyX/eCF5aaRpB3p1kGstPbWFpqzHKoKolKW6OWdVutF6N
1oGZZBs8w8SXMcPiGwyUWq8UpJCuuzgfJzq7ztHO5zxgNln8KGtZDSbOcKHW9izArcqJ7OFvDc3c
Q6aqwo50z9WO1LA1JhMpr2tSiouK9GqsxN9/7y6zcRGwCSQVn+7iWvnKK5tXo83v5BSFvDr3LggF
L8wneSaIVY2thZgHN8kyamsCoBqY1yepk4DJaeSbeXBpPk0z9JPP/P75PyxYKUgjUmHuVNPutQfP
RI8I9NTXY7Vw8bmjDDG09qn56kd8IJUDVXTSXoFC39dXf3e/+OTZ1dkoZWqiJIpPNJPhe/xwVS8G
CO2JoKdQ4rLRPgNZa5rAR+sSHpXNYbVzYBRIF2aCPH3yz+4/E/tzpXJ0NSFraVLloJ78m0KpXjNx
2NUJKJ64cFSqvWqfO3UPg8FCetAQ7R6wRENPocupAkvmlowdFUrZiSv1dvSSNR3mFejDC+FiIfYp
k0jih89bU4gLEo8h4jxR9IdBvC4veXEtXXra2j5cWm5btxOGafSlA3r0LVPIuKBwujBv5j57blRh
VxER5LLk3o+fPO3l6xmzEDyV6c8/PLKVNlECXbE9VVBIQ+Osm5z5YIs24yVrhKU7zPca14eGk/Lk
CuTx8VcVBE5fvQbiJb/3pZGZ/vzDGxhospjsr2zgw32Wi1Q/lAuraenJZxuLFiPWgpaVcVT04SZu
5Xs3oOwFUeebALPgwnRcusksePZW5+lN74OwElQqW369gV28Z0n80EP/kgPAQvBUZmGhVcCH08fj
JqPOCe2pSRKIPcFaKt+0MnG+nkoLCZwyW/tjKJmCEcuIZaXmxissxwOCHjYvqtts4YDRx73/+kYL
X3zurKcrSHsJGqpcRo66xYgNlW3myCv9vavPFnGNGSSlN66ObYW/DXz4TjDiX7+++EKEmFvqhY0C
YQhhkqPWlIdBLR4V+gNqlF5INpcuP1vNbRdLEmKlxlE1CjT9aBmo1q2QZxesQpYuP1vKlqWA9hm4
fJqp/g6MecSBucthnHj6BbXYpVvMVnOtxgCFQjbfGFiDRyOFLrqdQyX9evw/dd8iWZzbriGj0CET
wf5LckIp2U5Y3Wht609J8dBL2/ax2wcX/IcXVrY0O2KkieB1iWeRschDuhU8CSEtDTS+JYOWL03z
7y27d/eDD/EvFAvqH2OqH/0U6UjZSJ7oGZ1914WDI98jdYOonVle2IYWPo80mwHVVPcIG00/qll3
DQBh26I5A7TqkmL00pjNPr8Vu6Ui5oFx9OrXVAcCBURl9KlXdpuvJ8BC7JCUP3cLZESUljlrHC13
3NJKuovF3L8wuZYGZxbKwzLKLLT7gFQhmZhB29l5mbyWAPVuv374pRvMwjjcKL/MKs84cuS57QLl
WyFQQI2r5EKOvTQ4swhuyFI4yJmrA3oFjYh4E9ANL7yglrvw8HNXtSELO6+hvHAMakQVmTRqtVLb
Sza7C5vP3EXNFxAVTUYBKpsP17lp0bMtt/3grlqtvc7Bg6rD29/6COJsWQt1DnUlNfTjKGqPKGQ9
9Y32MlbEwq+vv7AEpuLMx3zGp3aaa5quH2PjF15cZ3Rc1gmCmBwQL0SMpS8x/fmHiDE2HWI1+Ise
JyAVKIjUXWVtj0QKadTfvMVsHUcRjAux5WMbUvkio+L0Q8qK4AG4bX7hDgspzVSp+vgSqgVgbQy5
QxzeDSa6jzFFeqjoCu66cnjJ43jpY8yWdBsquaR3MCTLqoMxlj+OfY2ORjlhaYRLGcfSq8yWdYfN
aIbKjn4U0MVCCrSEoRWGhw5clm+CcXCFv7e5irP1XSICMqh6np8CAXJkqSOIpdCQ2Fp6VO2/nr3S
NDL//QQozt3XPKWuBYTe4xMSOoUD8CTbABJI8jVVEv9HNrodUsRVcRXTAYMLBk8GQI44NLndmYF5
tqxeufAoC4dRcW7KVrmiKSFWmAFlUaByGJ5GHTurohEauZz6tob9C2gxgyYqeMASnnaHNwRkc5XG
aiuoNwUEKtultrRxIxiGxuhb3kowmuJGVED4YJaCEi9admsoz+DiJXS7TjkA3kuGPp8HNXFu/Yao
bI/ljlmeaniHnpPrPnpLZtkIT5qs0MjtU2C5ttnRlQG5nejZhX3mPR395CPO/TSMwUg9z0qGY72i
WLQGM7RO1u2+um7P8WrcvdKq3UjJqn4pbY7yb+kW2o9Dp3odO8qFMPieUnz2DLM4mxhhm8lCOhxR
md6wja6C9d2NaZt2tXdt0Y63lxT+F+80i7hSkAEaIbE9FuvoDprtGqV4GyqMrThIr62xEnHM9dfL
4/OlDlvhz6iVSnJpamjRH+VeuK5z42YII5Am9ZNu5tiz6tWF0VuoVYrW7J0idgyUjdL4VJbFJtSU
s9KD1CkQX1S6lVHJtmVaVy3TmZ7pQVCuag/iiizD7x63ZfdaW8MWSw070IW7PsXz29T84MKzfb79
oGH/5xgEoQWuHwbryWshVtZqoe17RQV/mcCk+XqY39O5TybP3BuQA3skInEYn0S4qPV154aCh46L
IUKB0yAhpRZCB7baKfU1jJVmByywAXbGAD1GrTdeGbEkA51qm99fP9DnmZWoz/bDphoEQwcYxbEm
v9e89qEfqm9fX3phOPXZRhj5AOyR5OuP5XDsaNvm5lPvXaqFfr7/gZP781vlIkojaOoCKtWfcqR9
62aNddAhQHr666dfGpjZ3jcMEUqOPU9fIP56XxVttS8NUJ1fX31hbKzZ2CC7gB5alkcnDZU9J6Bz
iP4AqIYG8foLL/Bu+P7ZVJsNUVLnQqsoVnrySy96xlwxN2zLarI3aF/xMz+C5wtXgQYBjfbWLcUN
FNIUOGGpPLoaFUigNtWbDpU/hToG2RJgWAN21MNi43uNokNs+3mkHfELUG4zwJ9P0MDUg5+34Gl9
qx4uJAdLIWNeGPVVr+zlTGUirdqVdPKO6QaQhQPVeFWvg5O3zdfIt9u1468RVLhksbDwiZRZuUVB
Z7jRO+7qS8rKoxfn5q2DZMmFYCMvzOB54TSclETGSOuP7av3yJexUcqylVVzHezc7TOuN7a3bu3W
aVbwag/aYGuH7gQ6/qq6FIumifDJBJmXWEdTb2RU4/pjjo1igSx0LYw7d0j2OYzDJN56eoVQDJVo
dPK1NLxX3MevZ/9SAqRMY/4h0dfTSGsrlbGFfOGk+3xvbr1ds41XcKPXiC041apb9Wtp3ezRd1nn
2+5Coei93/DZO8/iHfiZgXomd+6ccdOswZydNBt/AP4Z1oPTOQP/hPt6lfFFDLtaa6vGVuzMBihr
x2z1mYPS+KF5tZ7Da/0Vvsf0ZZh57oXjw0JbFgb9n2PThyj9Bv4079BgPQM1Tu3xu34DULa1u1N1
pr3+U7pQNZEXEjllFiPM0kgj12QSQqJeuVt5He188gxvXe/ck3synGJVrq0rcRPyGcA+rdy1uVb2
9aZxkCO88MoLoXZeBMZSWx1KkYcIS0TrtnJ34e0WVpg1C+FIaJdirBBk4/KsQNoR2t9+dmN1l0qC
C89tzU4tjSlWk01ZdMKbWHV0iG9XpTDkF6p0C1efW8x6ElrLTZhFpxYigZMZ8TpXGv1C9Jl6Sp8s
g7nDrIZdRF5LaXai7rFREtEOYrJLA+qActZM5KhA0SIH8/VyX4ikc6tZ1UPWHaJsdvLg38lxsU4F
EwixfOHyC6nr3GyWwqkxQOvnNFXufPFUg8VXESBK7GL89fULLGVt5ixepV3Q1zXjdUrUUUMxWitQ
Os2lAyxqAek4qIsQ7dyTNEiC05lqTHXTVI61NPD3SjeDXl8mz18/y8KkNqfp8iF0pkPv6wVSHSex
LnaNGt8kWfiipdaN2WmXEuH33vVn02MWg8DX4UHcoJXWOf0q3hRbEtONujY20gpfnFXvuHa3x8pu
W15RQF55q6/f7b0j89l9Z+GILq2rQgnKTvVqWGubn5LdbBGzJui+tfb30+lacV6+3Xe2vxbZ8GX7
/tevS16gS5N0FizKIqsVHEGyk9wpJ3jtHCCb6FaCe/71uy0t51mwcPvcVUSYnCcvzfMXGRHMDfrb
6oVgsTAr5ga1ABCRkUZ39JTr31z5AHDK8VH1aNCF/PrxF4Zn7lAbU/2WvIYbIIaVOrEKgcpLJcqw
cnYpJi29w+xc7WMvkiklt+i0YdXCPFT6ZF2XN13z9/YDY7rxh6XTmhQvKzOOTpUHd7yyzQokqyzB
OJYvTOClV5jFCbxWogyxZ9J6MaQOIdnSJIFE4dcFrPr1h1iYR8b05x9eotR0sdLDBr03M7sdDWkn
xMmFp1/YFCYg3cdLV5x4QwkSzamti32uGtskhiiPipvU04IXMyfL5XWnoIP49assgEJEY7bcvQTx
5UiKwxNHjpNayVAkZFT2zZXUhNuImsMkgiKo3tbXwgvvuDSPZ8u8dps2jYapeJMO14kmrnGU3aWZ
sL3wSgsJlTFb5lIZIjTgcX3zyjh71/0KiXvkIaFz26/hNWZYG2iVeFys/V1/YUdYyhjnJrZDg51M
FHDPBEHRp/hHdBjR0bgx1tWr8hv1KmRMpHDl/bzwitOrfBKk9dkrdlgzV3EfDMembeoflOshaxT4
vF0phKBrimPo0IgoUZZu5W8LH63kIi/9C4fBhe83N7aN4A/orhUNR6DbZ7XIv7UtdA8FRZGv325h
ec1NOyMzkRWz4UwUma1dyz8VoJ5/78qz8OYqkmFw5OqPSKBgTfAMI+LrCy/kP3OvzhYw+hCOPLKU
C/t+1BKqyFhyRPmvdCjXcdFdqt0t3WgW3fDDioW0jq1jHiO4AqdHcY9DVDltUtMEunAqXQih2iy+
FbmBrYzY9Ecxgud9DKqJgHvssktBZ+kDz4IcFj9AEKqK68PBaV8RNb3wfZcefBbM2qpKDa9t+6OK
IoOZ54euyjYq2jHRpf1rafxnsSsba4UDB3PfpBZjWa8J1JQG8gpnp7XcZRegGvLSEputb9EoUxHF
ScotG7BvEC/lW21f7LzrZKcci2/FSn6NtY16rjbWuv4ZXak2ImV2euW/KT++ntHvoMNPQszcoTNq
IHbk1XQG3tdoJqzHk7HRnXSVrnpb2hpX7lk7JL/MTbFJt8mF0sBS0jvHeSdRI5iVzjEUXc31VIzR
dpAobMF5Y3pfQZpfm6Sc0YrGtmM64oWAtjAf53hvpa1rFUlBCpnG94JwipLi14O4VOqY47uh3AC1
LHgf6FcUzpA/sp/iPf4S9vlhfbcP7J/xJj339vb042VYSc4Jqov9cjN1GKYEH+WddbARVub60jl/
YYWos/gxFFKQi+L0VRVY1fpa0Z569o7UHy4E76Vz2hzbLVij5VbAKI7j2bhPb4SfyZXhwMPbaAf5
JO/SC4iBpcbMHNmdBwJWE4M81a+Ec3vSjsFt8s089YfihqbGITiz512IhwurUZ2FFUnuGjzx+IqW
N3GYNgU8SEG9MPne6zyfLbRZSMFvhep2ytXbleo8NXZnByskE7b+r/AGG07IyNfKsT8G39yNea5O
7Yu6SVaYgBx9qkHSul1Dv1pdmh+Ly34WeeRW7WJdYovsDvkpvSmuu222Ne64972xHUmZIDnb4Rqu
7X7Yfr1K3hHnn4zAHBxYFC2GsAIjYBSrnvXh3RkbZTUdOutdvkMoF0XbZxwL/WscK2xrVR2Fh2Kn
rb6+/cLqnyMG+1CvkKSa1mhQODhWQSDvL6z/pcXwXvP7cFJo/Rbpz5zFoG7d3/C7u6uMKIa0x+/q
wTxm95fAd+91uk+GcI4d7IwiNVp0U47d7bDutvnZPbQnZDUIOTGV+vZorbU7eS/v811qv+RO6viH
+io754fqzKJ0tJtLw7n4zlPo+fDOsa8nk3k0XRsIxHzHcKPvxb23Jx+y6XERt7/+bkvNlffN88ON
2iFTzB59m2OjlMLEVJENh9ATnFCOdfcjSLSI86safC81AeOhtsEcw6uaDRJYmJii8rkJsA26UgLE
G4zMjfi3GJJ+LHfbRHRT5Heg9XnI4KD6IsfkFEqyQq8ccY5Sy6HZX3iNhejy/nofXkOle496IfMP
Dem9eds/ubfJNY4eW+SZnMLxgeidjWuklhzMYZFVtfWNcKgeyDsuPMHSAlD+/GCY94S9VvEAVRmt
Uj9ZueX91++2dCx6bz58eLegk70wGwnSlDSfygf1UbzCteHoburH4JfxiBvgJc/ypZeYRVEZq0oJ
H6/+6OLn2vrpuvP+bkx8b4p9eAvAPLhOlArXfoYRhXyn9KB9T26zb+4Pr1mxVa8L1FK37lE+ea/N
7hJG5R2l+cminvNBerMyc78fyZNvk7uRXeF3/EP9Jv8oMtu1UdHxUfHucMWwsSq7gItZyG/nEFjZ
TbBEDRlGBGMxCc9RVeAM6z0bAiIJvnUBS7hUdZjDXy0oblU1DLS98pZSx7VcaHaAOYKkKHtpJNEM
/F2I3JyF/szXU3FhfryP8YdvGCi9ibYXmq9BFoJv14t1pwoXTn8LK3gOfPUwl8qweibiDS9IWovm
qx9eyogXErb3lfXhuQ01aVvd44MgpWNr7rnf1KtuXe6V1dQiipxug/7Tdf472tMzfLEO6Z0MJGXa
oP0L2/NSSvAe6D88ggtJTZNGien/DWegdXMVHMKzu3dPgkWW2q6FLYYVq5SMIKZmfPf191pKCt4x
ZB/uGmeIRhghi65x0Co6Syv88Db93tqE536Hlw4tMekw8K6Iru+Ss74rr4wLi2BpC3sHiH+4d+O2
rlZm3FvfBrv2QbwK73V2MPPJ3OExjqjChaFdmpSzZMtSxiCTNZZBbxoITCGX/fPr0VtC2s0BtXGY
tyiZMW36s3IeDvkeaS07ppUtnkGkvV64y0KlbQ6sFXVPqPUp6Jar8Sl48a7lQ7BDI+soXCOadZXt
vRv/rrxOD+6FZHkpJM4Btt0QCoPpc0f/1G/0rfYU7ZSddzBPwV7cFHs8GJ3obF2IGUvH0TncNhBQ
+AgGgka2zn5PgmAZgvL28C2/N+6s5/S62nPUAAOGn9ihXZM7HMMLM2MhDouzcxomEpWgeKy5GHko
BRX0qrLQGLwJMc/ukTj++gMqCxNQnP78w0THCmw0opzhLNbFGu9kzqcoQ1/hOGKXq+cHn9Qx3mg/
8a+9MlfpseKIypnULt/idXhELoQTiHUTX13qcCwwMMQ5cHc0cVgZJSJpSjqE6ValPw3uay5P3uSq
U8g/kUFzXOu1Gi+EmYXQLcp/DoDWpH7u+ax0tCUE6aX8X5xdWXOcOhP9RVSJTYhXZrFnsGM7TmIn
L1SWGxA7QgLEr//O3CdffdZQ5ao8jVNo7ZbUffocehTFn+uTawnlXwrz387t4Ci1QMYD7zoOMcuf
gfPIvXIv5/BQQfhLtf/QrSS7bRCGG9GEFe0woKUL2RDUUZPFf4Jw4MY9+909cqnk/+84FqhegAfo
4v4hoTpDya+uNmbo3X7jyxe38mb3AWUBwQ1PYYawBiAMBWrVG6CVk9ENK7J1/WJdbxpoVgjy0A5d
B4zvtWlycCEWh+ura+u78coJtWbU7+C6QcMNZSEOCuXJ3Tj0bd2+tPmm27NPClB3odttiNO1+MWb
euPiZev1pcU3X+a6Z2JYsFNmyiA2/hXSK53eCFq+f0/AchrvCA3Bvb4AYzhwPcHZO9TIV5d753Of
ikN315ygAHYscUYPgK9s1XfaxmOaL0r9QBOJVRjB4+r/DN37df5yfYHfPdswGtN8lxmsnMiEp7n4
BArgBGTzXTPtJu/nUkKSW3xwrQ3bHQuqsoBfPJ4PhuHlAQ/YLbu9fOL/ng9AdxiGGzVeNnsEvu3V
2/1wk3L/5cd9lQDndv+Ln4+/uuTIk8/FHqHVOgEX/g1FLJckfwuEIMvkb/rtqd59uz6X778D0RXD
0skar14fYzKHOnFe+8f5vvrqnfRDdYrO1ff6zJ+nD5VwoynD5p2m8OoOulAptKOSzH9pnIfO/7ox
DtuUGlbvQ1glnLIFMsoSzzHo/kyg1B5LsQtdUABD4C6ooNBY/JSRu3FEW3zB/8FeGDgM4wg7nHfQ
XQsq+Tw69eP14Visx8SxLHM7l2zCaDTzob3QlOtJky44qqHfqlJ4/yodgWv0vx6HKgI2apEzsLPr
NoCulBRgVtTlrcov0g6UgokaZBD7QRD36IKv/EgK6SPE6kKMMxsvkgvU//Ox8RoOKga+clgYdqFo
BeTIq1uAio5hvYU8sC2V4Yz6xqEIfMnLUrHvi6B7Nys3/Pa710FsasMZUdBWt20d4nHceUcCGsk4
+04ZgDnODMHjjd397lMTjRhLlY3Z6IAD0D+VQ4iKG3f8LaGTlhTzgsdDWD59aBFMmAxgEzKbFQQD
ym6GOhtFle09dH/3H/u64WgqIQViWbF/gkweqOemA7RLcsY2vm6ZocjwLTnBobzyDLT0S/gkYgqZ
JAgbDRHo67cg4+9fgWEwhosZoILBBgfU97PwgvqgyxF2H1I5gM5wXiChrNr8IW5GiOwANgqa/Kjr
IBoWts8ez5rD9Wn8N97zztkRXVzG24uCz8DgzyBbRr1+ACOxqDvnyEoGjdJALZ4+1LSFvH1TyPoU
Ljl/7Fjhusc4V5VMJg9sPmAeA0M/tNEUEDjgwstnFHPlTlvvnVGER6XH/Nv1zlpWxcQjFCu0A3JV
s9NagTyeIo8W0QeeqWO2zFvlu7Y2jH1FJCQvoLjBTpCC2fXVfawcgEIByAN1zvVRWLyHCSrKIxfy
k6hyO81l/Ngq8UCGaWOCLH7eBBV1I6cgrC/Ckw/y5WzpQLdQKiiilcvGQWJxTyaICMrJDPlEHp2E
8PpXcFnKU9Z3ag85w/x3t7rypunqrZDYu+8qGIjhCz02diijW+hpCSmDoi1AUnFGg70sCndXu0F1
gqEMr1ktgpPkvfp9fX0sO8BE+HQ4hkXrQGAb9QKfCy0hHsCPkHGAbhcou6+3YdkDZmldDr2vOYPM
36mRGgKhAF168cY98/00I3Q7Dd/Vhh7XhSuj0zqBxj77BVXtJF/zU0GhdgXl9BD3Pvdv2Lu7uXB2
XgxO4nlHwj2JIK0FmlgNIIi4Z/GzN9w0kKQa1LcsOKj2BFHSJAgfSvcioPqlr1+iDJhRiLnV6+v1
abHsX3pZkjfOaJ78FqXmTnDqFiKfIcsMGSlZtvsJAf8NAJdlB5u1dyXAwiRkBa4pHTsR/qyjAPxU
OmnybyFIxq+Pw7aFLsv+ZhwQhLrwiYfRqWfuXXWRxqbgAqiKlBZs4xFma8K44kBceoCcZBSc2BT1
RxA9AIKtgV3Hsb7ui3HcaMZ2Spm1XyDP15yELgUjdFR5eLYX9Lc/EV+CE6tc9p0DwQzSz+5RrAoE
Zz4fnnsvAsdq5BX5FtbANljDEygZToHMdXSaC/mEFCCyfT90DBGU8ef1BbNtPONGpBuQg8qJRacJ
pJ9xDdk+6KfyZAzyv9cbsM1jaFhlwWjnBP0Mz6mhdAXJlsr3oTgjb8r+UdS/Zf7UTWpfqu73MFQb
l0nLqEywmisoMN5xG58Y5fHrQrvxM2WByhMP98x/rg/M1sbl9zdbfaG+o8oFjOG5285n0Ikh+R0C
Z5ME+YDQw/VGLO7SxKnlYshK7rXsFPb1uW2WV8cvN1besrVCw44yT1czYTjvIwndErfc1fyh7j9x
Vd18rO/GYyGjZG7qahrSRo1pLchLzvXGprL13TALpCsldFuUTMcsILugCOJXtagqLca+Prgj2WJx
tK2xYR2gbeeKDL1M8cRL6USOfT9/GsRWObTlnDcBaA448SVohoFxZTUFdcN0XF3ctqEt7YagWCgY
+ZPl2Xc9RbfXl8RmjCb6jDhxW2fB6KZTpyJUIGftFxDmQTqNaTJ8jt0I3HNaoaYTvI2OA0XZqu9B
21+zQ6FotLExLLNqgtGKAI8huYx+qiLy6vfiZ7VoSIh0z9cHadkcJiIthjqcrPjsp0DV/nXLHFhv
F9pd5DuIlfbXm7CNwLD9iUByAuQhXorn9l/Xq0B+oNUDqvW36jYtdm9CzCa/hxK38FxEMX2wYbNF
Py6e2kIDXq707zx9TGAZECPj2oPvGZTbzMEdA4Tqi4QqDY/ObXV7kUZbh+7lY1NleIFJF6Jnnjek
efQ6tk0y9amev13/tm2WDDcQBiNR1TBqKNQ2D37c3PT9FjHg5XR6b4oMy69UXji5AjFgr+dfWb18
hiyHD4y7/g6Z9ZMb4ZH3oTGYZccZG1WmisA/VUv/rSCsT3SoPl//tmUQZnFx6cu2dsUgUlWDD51V
N3VXgIQ+vImRoqHrr+utWOzNLDFmdSGgqAR1+n6AKPQzJIqhZPBbgWz1+vctq2wWEMcAnkP6CUoK
/UCz8xhU44H7kJO6/nWLKZtFwvEEBfeMQaYDEtWPLok+Q1vsPhJ0w+PaOn/5/c0tQTpQZ6YLJEi7
FTojXXwXh87hYz03DnDpZquOJiFSl/8EgczOBcdku25MusVFmCW7+BDEut3YTctleFpyGSfQUJ/w
4AHS1aHQZ/XobxG7HzPkfzF/b2epI7xFbYEEBRCL/pRdW3yu66HauMrb1sCwZS+IplYQBSUWH8II
lJ+pYhvZeouFmchKeOgKz/HATUnHyROk6WKwJRY/gnh2bwFuB7JUjGR/fb1tbV2W6s0kgd4rlpXq
3FR6KLwLeHvM9HTTFAKhh4uuGC03DNpiEibSUlU8a1Gx7aZdT3+4BVCDFcQXCy/gGzZnG8nFk7wZ
CYl6HssMyuIzSog6+VAjZ0kQn8/DYBeT6oNrYxzSnaiy3F21my7zcp+NeNV4bn2q6AKGl+JzTMCv
97GFMWx8rRYGtUYfognkAZqT+8JFlrf4tIbfR+jlXm/Dsof/xRC9mbJSOl0NJi6Rdm551yl2Wwh1
uv5pi6mbCMYiIw36GZJUVYDbhaUz7LkEm/Xg/vRL3idD4YCOoA6erjdnG4lxaMueT15QSBez5d1n
pEZueXy5/mnbvjIMfWqidWzXUaaDO8h9FoB9AenwpJu92567j47wvn+oIRO26NOq6FpwoaXNBIWm
2fdQh+lAUqVfiv4wFOUPVrf6eL0ty/KYeEXsrJhNohapr4O/ndTdIXKXRzDenGQHSNW4eAnklp2N
vWyxfRO22PkDcwS07dPSV93tXLD1FDmDcx+DC2zD+i0bwMQpLmOBqWtikmYC7NNVFjXQRd18sllu
IyZScSkyCZV3OPu47Z+nHsJDhPIn0hTPcfghDsQoNhGLLZsXn7ehmwZEpzlTz03j/YkLvRG9sE2Q
cbDnY9urop7dFJJVh7kAZhSorOubyba8nuF5S+07IoRPLAcCeS2UDs+/2mkrWmGbe8O0Pe4O5epj
87TdvRPwfe02EEH+R3+IRgrzbto3yqnXJRdumo3e1yUr72IVbvhXy8SYaMJJ60YVMR5cF70GTw/P
sipuFM8/UjkfxSaMsJ+KDLLfWqacg7c/mZoSpFsNndK66chtEfFmw5lblsBED3a0DuN4EIhY8AHx
rolAQRgv1WjvVEt2lnST9uTf4+GdF9L/IQdpPMt8gHbtNI/NKRd6Wna6yqCsHkbtIUSU4UiZo/+O
jXY+latady3I2CDrOMvi0adT8Kg9lAXsqrLoz1C2gthr4HhgyW+mh47GWu3yeCHQ7QtmN96JEak6
CFu7Xv4xUzDxh6WAJGS0YqYqQvdNKMME16oHf2x/XTe1f0kL3pugi3m/ObJlLfKABe2aZtGskYkY
eUQTWY1c77MRV52k9MRf4BKqXzT3R1RFRRDdg9JydhfOerr1VrFA24lMh6WO1Jn1yz8sFtH9HIkF
rKVOkHS0CCDe5cr7eaH85yKc6qeC+sEnJwqXHzltoUO+QoUzqUPVg/G5jOfdMCK/nriX8nqC2T3T
LBtQGuKqQ0sy+jRDRv0bOMKau8GLCWQlZPUSkKa6nYoRDkMNM3T3SmiglQ5KUXhcNzeN27xIrwXP
Mzz70et77waEZuFZqJocPBL0u6af45sZAz+O3Mt2ei3Fvh0lSle8MdgRGTb7oJPt52H1oRvtNTXK
v0DQet+qOD7ODvFOEL5tbkSlfTDUdHNadmP3hBJVdhDdOuc74EaAeO+LsNa7vm/a/jQM2gFQauRP
KA3nbUJbL4T08jKJ39dX13IqmzBOwNfKMao0SXkV3Ara7dYFPA/QIJ4SiDu5CZjNAFLkW2BZG8jE
RHGOSJmPI0qW0+WiIVx6KoCo4uTRn+BqVweUtoAnJSNkXw9a/6l5QQ65zOQBqnPlce3CEFJ58frt
Y2M33DxUqFr4Slh+5/RnwIQgCuDIb2whR+bTYQeRWZLIqN/IW1lOQ5O1dXQiUpA5G8BU1e4b0Djq
davU/H1nyUzcpz9r6Cgug0znxfmx5t91yRLuDSfmbfiA9/vOTPjnJCG/3gfwMbO+iGuPXyLUZV1f
BNunL3fgN96lK/wSSCaEwBEJ/15BybMexLpxQ3v/MGQmeyYNaNHMA+7RoG380lbUhUD48gKQyRYq
2zbxl4bfdN6tvLgu/EYCzkvZLmqgHeRwke/Degbl1yjyjVPd1s5l8t60IyY3mKhYSNqE+RPRnpv4
0ZIntct+MzDTX1+J910BM0GhUZRrsq4+YszlSYOqbR37hEB9tmiWvRuDSLXeeNDaRmNc3gJZgbJX
TCIVRP+QbDi7cQyfM+q/JQ7464OxtWHYdjx5rM8XJfCE+g51nAQcWsz9m+Mouf5922QZVzi/7cEZ
HrMhFZDicFZI3rHXJpiTdmwOmf9XjB/yGih8+u/KVxOF5mWHLTy1nk662P2OXEazMQiL7ZlYzzoP
GjFNSAtNw0M4fcPVZ+PD7z9gEev6b6/DOkK4DYdumo8yaVh46uOXoViTkv7GBB2vL4Gt95elf2MU
JF/40Ct4vaBykLL0ejyR2FbI2eI6TDCn7GNnUMsk0yicoCPe9VkCPvchwWV+izLT1v/L72/6X48d
gi2O9lMW5V9ki+sMDTfhr7aPG2+vpg6XZR1rPw28urlzBu4fRK6GfUdaVJx503IrShc123mxnLqR
zI9F3ER7wfvmR6ic4ZUJV59RYeBvLJZlR5iYnNwd/LxZXZEurssRvITKbTHiBTFP0GVZuhc3bjZi
GpaRm8icfl4bxpbAg2WWj33W/wIDz5YIkm1XGJ5r6oK+FLjcpU6bpbGXPbRl95tG/pbAz8Wq//+q
zUzwaOiSUYJUSqcdJHRH/RPP/rSGlGnlf1O8PIiZ7+pqOFy3HwvUG6fefzcg59BL9IvJT0Ggftcr
3Sfg0M7AUzNUJ94F/zhD/SkLIBwt/CPowH71KOFOck+uEDQGw6sbD8/Xe2Jx1ibQVKy5CEtgh1K9
lP8A23oAT/vrMM2/IxlsxCIsK2cyssV12/nC78IUsgnJMJOkB+9MMWwVZlu2twk3hTYgyQsqvbQm
2dMUrE916/xqY3rSQ78bZ8i1XZ8py7FjQk7lAml56gUqlZM8edI/+f0MTFLw6i3D52HOXpZNeQmL
HZm40gmiyxxxwCDlbn9X4I2cqGkLGGhbcMP1ZVVddhL8lmmXT/84XbcnCz3XUt76Wm+wjtiaMBwg
ZEAVm50CZCOqOXT5kCyDOoYrnlebMcb3a6MjZoIpiTdKuTpRkPasSSTk4QW5gQQ5JgrV2B3I7ctv
NALnR9xuXGhtgzJuNZFLuzLqnSAlK4fupPbFrs/Ys8fmo/Dll+t7zNaI4RYuCawlEDCVstfPbi3K
pPP5bSg5qLfjLYymxWBMjGMV8oF1NdiZQOSQovoFj+byJ9Vyx0T2PHTs64fGYuIRZYRUa1gWiBjV
UJ9nHhanG+LlgNoqB9nXqLm53o4FkMJMVGLoNb2sNZJaYzz2IKVo1z1k0cmLt3QUGM66RZhCeKcS
DLv7mULIRhLNdmIp/M/Xe2AxV2qYFEcwoi0VYpbaY/u8Va/lTLaOJYvXMbnpqZ7BX1ZFJAX87YkM
8S3kH89tJj7PEb+RNfurid6I+1n8tIlWRCVtJnAArqmsyQNQfUfP5ycETDZmyXLAUsOAOsgpQ0UE
ceOMcbxzCNJEQ7YjQ3GougKQBULavdQZYlrQnr++MLbJM8wpBPufJyEZnGrQx99zGbO7HI+eVw56
/243+0NzoAVoMHbZMkIk+Xqjlmn8P6C9imdnWDTMC8Wt+1AxbydERr/jzgf9so+1cRnwm/tr4wdC
tNRTaZHjgQUI2KcSKsw7cPNsPEgtW9pEXNKOu1OkRJU2PjvXhfsJjBcf7fzF+b3pfMUcT2gVOeeu
/+OgaJkAS+xtoZ5ss3/5/c3HnWruNfNKlbaQT/UR+80btZ+aX9fn3TYthqWDg36eAhrNKc/VP5w7
aTlmW7R8tm8bp2aPwGI+OnF2dtH1T+s4rweHyC3AnM1Lht5/J2akflGjHoanYcSyG6Y8b4+sIMHr
vBWJ4C5HSLCe+dd4FWAN8MfpxkHQfw9wyLzhACznTmg4ADk0ISr2Pec8qF+SyiR3nUPDG0Tk88Tt
1eH6EllsPjRs3p/bEGDxsEr9Sn3yy+ZPNMdBIkWnAG9QF78vXwjSuRuWaGnOxF/qJV4DAWHQ8xr/
jOWzN7Inj3qHmMZgg8yf2nEr6mHZ2CbsMizBOQyNzuwsev9Vj+SJU/rIpLN1vbVcPUxEpTOFAMQH
uBe2tXMqqfrK6+A8N86eyHXjeWhrwjB8rydzIJis0prpZG2ChHCeNGW9H+qtx4DFiEzmPo8tTuZG
XpCigNvfzbLpXjKoqv65vrdsX7/8/sa5NO4oM4rw1jnywB/gKPd18uU/179tOR5NQKWIQW6XjUuT
ZloX+zDLiufa84rflLn+DanJ8jkuqXjs1p7dr93cbr2rLUVszOTti+a+WksFOlBPjfxmdEV80jTQ
X+pwLA5FjkpUpDXHYzUwUDnXoXsEjsM5upGKoFpZNDcxYgtHGjJ/TsTAxlvfb5pDm3tgUWnb/IN+
/V/uyDdTr4qwCWNor6Xw7T9JI+ZkleFjVsRbtOq2tTX8hoJMtjPKOjsHyA8+Tr237peYb4lm/ntw
vhNeMDGai9+VXiM4Cq7n1efJRBe9G2o32tf14r+GCCfv5cqXm5oLKHWFM2oDmdT+rbNm+WHwZ/AG
Z9/CBNcjPEETMfmoEv5b6sDbuVmlD71GXVwSQo8DWt+C7SYAWY51Xi83XkzJZzH6MlW5UIclO6A0
e/o051DQQV0ieFEz5FUbPbV7Ipz6JMDRdDsr8HLs2qHvX3MeuN8Vr8qnnIXhHa1QYSTKuXpZyiy/
K8K1EkndCnrjMUjBLQs20aFAnfIdHZc4QiSbqidQ3bWnyc0ngIAoyV4R/IiPEvS5D2uX9WTD81tW
0AQhUaidtjEr47MTuXvo/5zYwjeOrvedb2AmYaCrNUAvDm+ZboYepgt2lwqns59vXBnfPxkDU6VO
1xwknX7I8HkfQjYVTzQSMZU37NDe12XIPlZ8HZhZmSDO+2VghJ37PjjEGuxyY/uxGvzAFCUr8e5y
u1iz85JnNyhn/NR0wcbB8f7KBqYW2ZrFHBDwck3dETgyHo1/uzl8ue53bUtrXLscZ3FlN8v4XLXr
C22b52DtHtxYPV//vCVQEcTGvYsXvZLZ6mvQotZqP4Ao6UZLsuylE0QnFQp3Fwew+6mArFEmvf6p
mdottcr3D9zAZOdQtIygheCE5whQnazK96S6K+jL6GzxxdkaMJzm6LudX09wmkDMDcm8yC9RFZ6J
MwAcFG7xHVmsw8zDxG6p+lrwDlSZs/eASolDmC8QmukQURg5FHYbWt9eXy3LZjCzMqXvMpbP3pSq
7LnVd0P2MJcb8B3bpy+je3OAoTQcpdHccc5trlXSdRIY9zgs289RUNDoY47ExLnntCt01IU9Uvze
XCYBq8v9RLz5GKsgP0VM608uQf5v4/JrWxnjQqeiSmYOwDnQss5BR0hYfcx4Xj53dbOeAdmobhnP
9QfX5jKxbyaQL0zKbARyS8o5WaYl0bCnuvzzsZW/uJ43Xy+8LIb6HL4+re0OekN7Enybwi0Hb1t8
w8lA8B2nk0sAx5sioFXjCSKAJJhvhDfJ48cGYPgZry/aMHYilMqV4FVExXX21NbjuHOWKdxYAYsb
NlMkhR9GuL0griuriYCv3+sB5K+22Dtsc2T4Eh4pzJBPBpD26y5ZIkZuZg6q8aYeNxIRFm9l5joy
3nFF+3hNg1C/uIinsTYaElWBc6xzP5RgD8xkx7iOYQiiIjyjluAw8HWXExfSGsHO5VuKkv8Caf//
LhmYGY9C5lMocsS+XegEn1CdgxJ7JvIfLdhvAMXM1JODQN5Zi1nulgqlhlUdtdArjQtyxg2xT7sw
85MA8s9fs0G2yUCr5kTmZdmI/1v2iQk3jlglKpxnHkoxBnkcfSp3RGu+4UgtTsfMw9SdO+Fd0bjp
IPMXpSf31Ig83tVd1O85Cq6eKmACPubgzERMK/psyLvFTX3yqBeWTF21K0EvUrOXatyqNLZMl8lp
4Tg6r4N1WlO6nny5JB3K0T/kE0xKi8ELnIjxiqSzUodowpnp8P0SfYzdLTBzMP6Ug7MEDz0UxSCE
5H2dqhO4tD7YdyNaBNaCcnC0UGmTzXD4WVbNuxFK3vdr0OiNy9n7wZvApF0Kg4G2RNEqXVYPIoqg
XUmCJb6LRB4mqLr6xQUI64JgPF1fDov/MRPxrk/jPuqH7Nw7Z4BZ9yH/4lfT3pHx4XoDFhdq5t/p
LDrXF/GcDkWGpNj9gux4vJlzs+xTM29EhwA1QivHDYa73yES5l0KPbZ4yt8PfwT/ly3KQ1rGDvDF
XYBIPOmicad0ND4Q8BSJfVR2yz1yeRmQXQCV7YNm/Ric3TehV244hZ4KQz9t5vIcR+wfFg5/SLTF
KPL+kvjm9V8E7YCS3tFLUcb3IGl0YA2WWyAXdfORNffNO35PnUWsGXLFI+luwh4ssv6wI5PauFbY
9uxlXG/vRQPtgoIzdnaLvtyP9cRUQqvVweUyqoudgizWxt3VtgMu2+5NS9wnNC7XWAPrrF4UUodJ
GQ1r0s7NXR6H53L2mwTxvccAI/6YjzGTa90UMcZVsaIiCroJEd+tMbC3EKe6vjS2ufP+OyLaj7iz
LmF0bi4xkgUqYYwlDSq7inijBYsDM3Nqcpwd6GIgHwEK1fU7nTr+5OJ1uXeYYK+rM7Y/vdaZztRb
hy06EZsXMK5pRZipMi8UO+Nm/xBH4y1TcsN9WXbA/2XOAGF3J8HZmRXrl2Gu+n03959UwY95Pn3K
Jw5igVY/V171+/oCvW+cgamhNXOuWbTg5G1CMD01RXicuHsiZRttrI/lrmKm0VBCVmZdW7XIRv3I
x69O5u2gXZrkeP8zyNRdH8W/BXzv3AdNqhKCWiuvAWcfHt79sp/Usux4qRcUbczNkRWiuAkIrUHD
5uRPU1u0uGgEUKMeWAUMGKpIPMetoXju1Ts9AjwLagJ10HUQJ4TS9g7Ip/hQTw7Q4cRpdouGcHXR
Furleu9tU2Q4mAnUN8QLJ3bOccB30w+KMEUbP4O8CrqW9YaTtO0sw7fUAUFqu9cooQ7IHuUAh76p
96F/61dgX/Xjgwavk3Y/Xx+RbVf5/zX7QS85lEY0Pa+Lo3YBIkw3bOzppzke+f56Exa7N5N5zQAF
AuJHGtHwM5W/5TiCkXlJRvlFqDZx+Aftw7iDFdAgpMAaROdoeZbR/ZS95M736yOwrYjhRmRYStmg
7B91WFkJIqmIHmKnCo9dGINwqwRteTHI81Iu0U3X9+5GGbelVTNbN45dH2mImqSgzOYoMWBdcR/6
D8WEmqJV79u+O4jq14dGaCbsutBntXLyNe1jcduDpxhY2ZumJXet8j8No9rPEL1zqq3wiOWwMfN3
9UqhC6sZtoSqdxlXu1oC4hD8DL0NQ7Vsa5MTBeREfF60AkBSftbzg0ZJTBhuvJpt3zacwBDEI62A
+U25T6NTUc1Qvw5DvavjaPh5fTksTZhEFpODR6kAXDQN/C8s+5z1D0u0satsn764tjc3l1BVSrts
0qiqpwkD1x0KBPYLYPzXe245cU0iF59NHP8KlIkW/acqCL+6pfPl+qctPTeTjvEQl80UtyiMufDb
ueC5AVyyIlt3BYtvN1OLrui9THAnOBcgPzwXHoq2WIdlHRxkgiDFFBy8ciyfPzYWw1n5LJvbRjb0
DIrFW+W3v9y1/lR1+un65/+FQb1zygaGxxp7sPVFFYKdcavC7zXxysQfHfpUNYAGR31e7ksE+R7C
oBz3ouyzPVQDHtaJXGRUV6j0MdCUx5S7N2CVhAiCAjfStHgIZk9hBR1Z1In6QvY/pybDH/wWf+DC
32XM4z86MI+dVlqJYxnSOY27DlIHnuPsGwH8TDlV+S5bCUsATfTOFBS4OwA7aaKHih3yUYxPMyhH
DxGH1iN1iijxK7/dRVrgNqLW4gb/I/7qOwXiGkRCIoQXTgHblu0BtFhjUjREDUkvVJF4nr+sScy6
x8AXT3Wjf2fUnX+0GVn+9JHrzokOSv+gEKTZoQiB7EgwogTx+gpYNquZQnWjXoyZR8PzsIIcTTjB
fdsi1Vz25dZ1zdbC5fc3hqyHGkVx0LM4+3mnkzac4wcPUrEPF2L/jRikrQnjJoK3WjiDBLJLWfUy
B2HSs9dRb0UGLfbmGzePWFJk+NqxS10owPsL+wxu/x+OcA5jzH40br/Fwvq+cEoUmNQuygOzw7ji
pr74bnbk8XRsan7T5VAaqUpob8XTl7FW9yWbH8JZnOpqeQTL4ta7yuIQTaqXaQpQDdB4OiVK3nYZ
3ZWZ2DiIbJ82jNwvAoQeUCJ79qPfC3kqnW8f2rsmyUsB2h6B+yfUnEmc8AFQ6BiKZfUW5tDSbVNB
D9WU4I2nUDpG/ucbiYqvKwSjr/fc9mnjcGvaxfWI6OlZduMXrOE5jIvHj336cpV5a26xJ9YqZn2a
T0OWtG23JsqTGytpMTRT926OG6EgGBec6ZqflSa3dAqTYtqCY9mm5fL7m773A8MqNm4HVY6ieWBV
tkArOXO3CLFsvTcseaiyta78AFeK8keEyEEJbQUC1tmPTbz3387nHKp/Ygqic6ab5t5t+Hqq/MI5
Xv+6re/GQexGXT43BEzGWS9/Ob0Lwi0vdPa+CrfKZ2wtGFY6eosTQaSjSefRP4Cjc48KeJ6oHCXy
HxqCSc4iRD65TPE1hcxnAj6YpCjkjkKQ5vrnLXd1kyGFVtjrIEh0ce1ydmvp7yTObTD4J9EW/5Jl
e5oEKV3jKr+M4W84Kz7NBIwHdQU6yOvdt7w+TX4UxMxXdwhkh1Sj1x1BqDAeO3BnnkkwLX8W5UCV
VEf8VI919Od6i5Z3m8mW0jUKISxeUjif9cFfyk9kab40QzUDPAx65T5AIftQ7MJqiz/FcpL+W0P/
xrw1A1892grOg/9UC7rrW3rIuh9C/+xI8+X6oCy72NRu6wu39HhMg7Pq+uNI6ztB41uqtyK3tiGY
ZggIQA+R2j5FydVPlCP+0h7KzIZ82vl8vFNByze2g22vGdbYN+5cFBAKTfNSPXR8umdrtHHptqy7
SakioPg7y7FExqSckt7z94Ttx+l7HzU7oGeK4h7sUhujsNikSa8yF5CmzyG3mHIQWqM0Hjz+P/xc
7rpyS/PVst4mrwqjS1SKbOhTmjd76c23gYZEeb5suF3bpcxkU2k4X8qWgC6Mr4PzCCKLukmCdexu
aKHyG9hle5RggTqHMN0b0rRqv4wsO3YTc/7H2ZU0yakz219EhCTmLVAT1e7Zdtsbwr59zQxikkC/
/p26q/7kpnhRy+4FFJIylUqd4Z/WH6aN29+1gbx8/ofQ8T0bfr7lbJ4ZYdFQf5uyd+oVYQJVs+tx
s/aCyzr8+ALT6enQjz2ul+05ALICYnz2q7EwO0BW2lh5K9Gji3M0neKkrGx59nLF0p0rx/F1gIfN
t5r6w908QzLPH5stDtPnSwMwh//9pKa0YDhOfRIDjDmGS9ZmQc0k0JOMbsmqr72C/e8raNp2jkuV
GUvlGz+ykYhzaUM9iGWl+Pf6xKy9Qss4Rjm2NhSyaWzJ5N3FEcTmnRHwkWys8M/nhOoyHtBWSkmb
qgE3RDY8DL5TcM8ZCMZJ9hseZhu10eeri+iCHjlpk7b3TBJXFoOB1T2TXQjTSWN5uz5In38E0aGk
ou7giywIicfBeoax0PuSu79BGNurwX9i+XhTFBIdUgoDlskgBKzRhoMpzQ4Lmjvd1O88wIlv+5DL
AH4IQ96D58BhPRo3fbuXkCR1VRO041NbF7vBuHG0Lkvtw0uaqprgJsPzM2FPnv1i8C4o+ipoQCpN
xy03mbUp0RLK5Fdd1yRqjqnxy8GZPOMv1HprGawaKnW4bbS0CAckMncaiNbFZf297u766V9XGXBJ
fve9bGMH+3wfJvpVs180HvUUt2JQlF7AGz2U1hZEZW2EtMiG7lSVs8qZ46mR+3Z850uJbhePPPiw
uUJsjNHaB2iFBDPIQFLRZ2dSOcN+6LkVQQrC2TgQ/odT+LuBR3Qc6cKJa8F+j8RdCnFelHNcBSKB
ugpPlHwYkqX6Y2dDc3DBxECTjogjFN3sO+jJzK+LUQNi5DcKd6k+oCI9/Bpws2ofy1mkvyQx6U41
Bj0VBAt1AJtq36HAP3q49R1xgMD9L+5SzKfUtbNwZKV3KFUFJ6/O8CNI5Ri70aROxMAHeJR9wnat
1xVH7ua70W7+WTJ/hgGXlz6i5z7nAcR2ekhgZX5xAGarfoPvMcHl3ijCbqzgsKa6OTlbQqbfiTf4
x6rzAYefKrXHpVQSuS58xKhqHfjBdM5zM5rudwZ9wzA3+w70fGmG+Vh0B0q8Ai1D6p145YloYdCk
CWEfbuzMUY5fDMJNSG/C3OR6fHy+dxAdecuy3uOum8tYWq9qyEKXPPjFVntkJafrmiipM2ceEOMZ
AHMGmpwGyGakqFSgCmLj/syRv69/xMoC9vSUKLtySLomP7dJfjak++pZ/HT90WvjoyVCe1hqqGTN
2TkRVgT2x4EOVWhMaXT98SsBrpvcQW5r9p0EXc6kgXpHYpohFpUdjLXXBk5t5nt4WN12n0E8LRUC
DwhmIatyqBv4D71LHslmJl+bAK3IAbSZtmlS5+dpzB5lBkfgRlhbIN4VKD/R8a9eO5lplbpQEc9k
lBf1eNeCkRT6pb93B3pSY3Xv5NOfgmZdRJEwN0Lj80MQ0bVCFBm9PE+G/AzYjXsQE+2fTaNrnviU
QvyRI9cYrGVRK5bp1M9+ubEkVlacjpZdin6oVdYg58/seTAn6NIk0Jp0/lxfcWuPvzQXPuzsc+E3
Hu4r7Bhajq9jLp5Jnr1bItnYDD/vURAdIysg2tuVEzRMhMvEi5c5sCe36II7FtOKIIjT90HWkDwg
pvPr+ge5l83wk/1FB6aSnpQemCp2XAIkdZztrI4EGtX71kpqOHea+ZfBFBzC+VV1LFF0hNXg0DgF
Df0nyXLzmfXuGCbGSGJnTugRm0HzAFyKe5zruXgYZ1IH5lTN93aJTDxOAHgYRaIe4CLEwdoCh0C5
GT96c50+o/lJjom7tA+yqr07a+5xlihtuNkOTvLFrynYP91c3gmQjveKT3IPTzX/K2Tm63AafLGr
eCMPObRhgqZeoPyXNyO0VCCHAx4Ga0JgcawQkg7ZDgiqAUmDWi+dp2QEZcrpaDieG1kdbLFsE96R
1iinc2HUSbAAABkIqx5PfmpNoZ/lZZjIrvna5LL/nkjqHtuGZJHwHb634XAdMd/q981cepGa0mlv
zeOyEVVr0axje4HDUc3icxarLnkd8Z7AkvmugWFDIJPlvi6Tb0ZrniYffoFGN3zbWCUri+SSuT4s
e9fljMnRNoFxsh6nnN/LoaxgBOZMESfVLq3olkDeCuOb6Ohfngg0BDLgUOa5A93oYLltMLg8FP2w
z10rgFpGxDL3EWqp0ThsSaav7LU6KLhffN9YUCfEQwn9VQ8eAKENrz5ohr4INmzRQdfeohWkhhLc
gqg0tCxbssv5byJeFFSF/LLfOAau7CQ6NBhKnIvpWJycM6bGu9HPiy/okBsbuXXl5+tI4NwbgN9p
ZXuGesdZwn1zWLx3Zs+/aG0/X19oK/n1LyxwikOylbcQDkl/edkS+D08+MC3vu3plzriwzL2eli0
MWl15zaXfxxHPIChF0p34/C69tsvw/bh6cPgDqwjlMZcQTqGkKJ49uD5F3WdxzdYBCubqi4aAzEO
fxjb3o8tK3ei1jdHXHmjNRIPrgFLv7b6WtrpkRC6oKlU+jchRYiuFFOyOUs70UAnP+3YnWMl/UG6
1RL5KaM3jp1WXUFZdai9yXDjCf4BCS5gvSXbzXO6cUZbKRR1kRi/wQ1zX7DmTEs0+UC48KpoIlzt
Mq+ZH6lkF2M2T/Yb62wlUHTAFq7LRcWd1Iuzsv86W/XBZvPJy4dotDZCcSXQdZgW/DacmS8WjQvA
wtiUvkJBcetEvtKSJTooCxVOPw6o2OC7Jp7Htnll47xbHGocsa8Xz2YuuhCYtHFfCSC2/dxkj6Zy
PdRyeX/jktMypSmVC485kJ5m+1l2v6r233kLPru2FrTz+kJAn/A8k8UGbbxD7Wd25Ju0g/65PZ8c
J8tfjcTxH69nnJWX6eDgkRkZckCGjD9Zu2L57uQvc+3FpvVawHHwtnfoNWk2mIkDNWxoiackqI15
CIvSfkG7+a6uS77Lu+r39TetZDgdGMwZAVEDrKwzbtVDu3pLXCNEO/nG79Dyp9O4EHm0XRYvouBQ
9c0ZOsnWGE4ilV+6Pm0j6DpsMZxXKm378okfkjX8akgxw2gs7siXrn7MHHoq3d0I49QKDRzB540d
eW0BXAL4w3sWuPkYzlyxWCQPvlRR3jxA6hQ6+GUwVW+3TYuWPGEr1xdp5WBX8Aw/hj9K8exyr4mM
ZpIb63gl3+jQXelM1HaIYDFldvkA2XZ/B+/qfCP7rw2SFu0G5UxAGIrEsyAQkfMDv4jbZNhPaRU4
1dP1UVpJyrrEzgKtgl6W2MU8e4jHsjm5KeAJedmdpGm/3/QOHW0Kxb++bqBSGtv98OqreWfARDzj
7t0IBebrr1iZib+0YlAW145kNK6o0Z4mr2i+pLBKOV5/+sog6ajNtHRE3rWCxoyBzUr/Geo5bsH9
UEsRXX/DSg7RwZuKkcLIFqriYswPCOqATTTwDGMj3tY+gP1vvHmd4ydgrxRn1VzMvLMdRQWmTB7U
W/dFa2/QFuskS99yO6uACm+5LyABdsGw1+UU8PTl+hCtvUHboXKnNsYF8gtngmMkAQDC9YbQc/8k
dbexiFYmQQclTtKwizmfQYGv7GrHWP7ULjaYcbDVuv4JK+lVxy1DilXhXApVhapwn3jSwDjQmNEm
SM+mZf3TgMgxM7JRFK99zCWrfEixQNWkhnshCDezjbscarzkhhm3XbW//i3/ga8+aZHo+gS1Gutx
5gS60YfkkB/nlzYeH+QXeiwiI3RDEaqQ7Zc7Z18d+7h7IMfmMB2dnbO7/v6177v8/8P31YtP+OwO
5NyRn3Q4F+TnLDYS71o7wbxkmQ/P5g5a7GQwrdjs0rCacKvjeljK8+zuewJCciLMmFPBo66Z7oRr
b/SFV5KYDvkchE0W4gFU4ObVHU/Jd+i73HjI01GeZZ+NTl1B5buf50MLgdCEfC/drSJlbTK06C/N
gZPatZvzPAPIbGZeMDbz19ZNNmZkbWS02EcrQArp8O6sRMd2hKcqgH4BvQnHS3RAJwxnJLzJGYM4
4rIb5ALJmKIPRLal5LGSuXREJzcUbj4NSFeOlEZsmkPPexhMOIPZW8Jf7DIQnwSj7tG3zI4QHi29
OHH4q8jNJMCM219ol5r/+gYpvyvi9w80SXz4+frdbipAnHLAGQhlxeaYKFzsXzjBj8QtXRrgkkUd
jYo4T5alZhGMRvPdMHGJcD121wbk8v8P8eWkJLX9wVQx4eNFUGFfG/96tD7C++e27KAjRjvhpcyh
DYmFqtJwmWegy4T5BmOGG1+gpYhOLG2JdqwbQ/2y2Zf2UByp0xRY83O7kcH/w+B9NqlaBVvQ2oCs
aU7O/Zv51t2r1zKWBRRWg+lt/jU8xP4PoBjJz9vmRCsRFrs00s4GdjEd6nyvpHjNxOAFuF790yrj
n9teouWJlJs1BKslsDEU7h5DdsK94DFHl1bZ5kZNvpKK/ouQD2sLGkkUaRSNd5aKaKYzOBn5vmi3
4KorS1dHk0LXr4Iwy0Di3EooxA6LJujtZNwrG2Cf7CILc32kVjKerrvRjp5SC7bXeIFWftCJ4hkk
ztvWrg5ZHeC3QiFxjCGSbugBRl2RNJrMLbuYlXOLjldN4bJnNEaLc4sFMVC7DWnxNhQ8zKafIMBE
18dnbR4u0/9hmi0yGY5dSifmjIZW9T6MS0iMh2F5v/78lWWko1QXBp2+blJgIDXLa62af5lAwZ9C
Rer689cGSYtt2eOupbT6AZ6B5n0CNuHQOt+6cTqWYNqMabulOb32HVpYl2WbAlRd0Lgvxn1juxkM
tryvw2BsjNPad2gRjZIZ/k5p6sZQRIaj26sDlJjpizC3SpCZho3G19pbtP0fQFRF2pmBYVqVUepC
dQHW3i9N779kc5IFc1MsG1vTynj9hVLtTXuGZ5gVp70DbwZafbdZe5jnW6+qdGyqSLOxNXEaOxtQ
DqsCiGqWcmfMuxb2eIGNU83GxFifVwQ6QnVghKh+NlCeV3EvI6cMb1q4OjIVepOjIWXFQYH902Vv
8iJc+9rAxm+rcbf2w7XIBu+SWLVo23Nv2A6UKcSPYdqyfmaXZfnJlkouL/2QNmxnmGjdXKzuWTVk
qPHq5bfr2M23ohIXyzo02+AzsFgqVN57OpLun0zVUZPz4c4y+bQvCo/wiAvvBS723U8bknVFYMg6
WQJ7SpxomgsDDAZSQ/mKD/vrQ/5prnN8HfICHt+SV7Jd4r5u931Th5n4Jgd2suqn215wefGHUWE+
wJ2inIezyP171TWhcEuobS9+rEAKuP6OTwMLH6FPq4IVwuiBZNPzNp6gYeQL54shh1taNHi8NrEl
zViekoXGKC7riC62+GdqII5Z9C2MJwurOdz0GfoVw9SkfVaSCvnU8HAJPmD6C58wEAyzbAPc9vlN
g+PrNYZrp15jJf5wtqe6gZaJits6P1oub4OxK97n3N+3vh8adb3PKusgXF8F3mAMGxG+MlN66QGm
B5T9l6Y6575Kj5mRo84xMvJbTgxqqdeHcWVJ6yVI4+Pa3Cvgx2V7jRlU/vAy8OF1VHQn5i2Y1aeb
BoZRW9XV4s81+i3tuah+Tksdol4HGYCEBTcCy99qZX+arvAWbV0nIgNb15nb8wis7NLZR2gbv1wf
pLWJ0NY0HwgVRo8PkLn5rVfGLwjcvOX1lkTL2i/XSxDTBEqQ++KMm5j8LpkdA0AXuWWmuPbj9cID
Zr9NI3pxpr37SJa2hjRdFwt73FpC/62Vv3I5Rl4rPYoSjq2wmxzPCczdYH2jpnv06/hOsLKJmZL9
HeSmhgNcwGto1jlZJJlj7qFtO4e+yabANB35vfQUrqGkaR5Ge2QPc1pviTh83kVyYCD4v1l1ULBO
dyEbc05kxIcIiOrxxWn3w90IjlV2l24xAD8faU9X1J3KHDeMFO0LDy3XvGKhGiHIP2x5GXweRn/5
Gdao4iXu6vt45NmuGOxDIZqDn1u7anmmfXVT4YXR0tYLKU26VDTtY9f0v9mSnaokhWGx7UTXg+nT
3iuer62WKfXqjpZuF49LAbmLEh7pj8vCjT85MxVE2mlJHufWaJM9VL76P9dfujI1+g17Z9PUyghr
YjgcZY/LNJHYLZh16gZ1k9MLokArjaESksIsd/Zjjz2N5tfRfTPM2/KPXgs7i23P6OpPuKbNImLM
R+gmwGjix/WxWUk/eiE8Edc2c4/7cd0/8r6O0snbXX/y51Pt66UvzKTHkRCkHjd77uoR/p5lNJWw
W0sfPA9ewznb2Cn/kyP/JAXpxbA1LmgVjiiyp3DY8VP5nJ7FK42aqNpnexE4ERD2J+BQXq0779wf
mnBLrPnzheXrbtVVyeB1U5TFGY4YkZeOB2n2u6TLbulEO75eJk9NMaS4MR/Pc/+lzr6x5Z/rM7M2
59qWU/Wsab0Ch59R5t/qlKD7sGWpvvZoLX8US1Zzk44XaXx6oqN6hc7KlnToSrVCtNzBqVcRm9Hx
3HRPHnYz53eXgGW9Mdhrc6lFsEhwj9I6+OWs34+NFzhw4Ez8jdL+81j4y9NYKibFCKjl2ewXHhXD
Uu4ym72rjJl3qUjtd7Mdmh0uaM2NZvrnY/WXxzEzHEVrD7seX/au2vdLJLNdXeyvL6DPx8rTqVAM
wNSMe3BQ9h0VDcvB7NFeqr5df/jaT7/8/8MxSLCEMQraFjQMhAqMqn2lSfrKh3IvgT/fqHw/X6ee
r802RONbMtTUPbUVC5L+oci+3/Tr/6LEVCOIlJBBjSeRh1hTQVVZIVKe8jeGZ2XsdVpHP7iFW8P+
Ma76U6e+qtoPTL6V0FaGRT/jTvAut32fdfEwdSAel68wUX++PjArIaAzOZYqc01a4Xd3gwcK6HCf
QFAC8nT+PifZqSuhh2ZlG23blWJJP+WKjOcExq8QSHKLAGeoIAcHzRR1IBQW002Wt46nH3YhCm40
SvldDB2fH25Rnlx5mzkLnq2laM6JM1mcYpbVQI+Zv1TAnaRD5PZ5vrs+IWuD9FeqNtOiyAZUlG6L
e5nGezR8+kipczcKODDC7/u2WNNJHlTOXctMu499NR2LCQ5ZI1XOxsPXwkELZKtyygQnZffUT+wX
X6qvSd//9p1048pz5fE6ZUM6c1mNrnJPpNt34jd0yP8fUIqVGdCVzQ2SA7PaW32ME1FzbDrpHTvF
vDw0534q94t1wX7OS+6FXCXiHwrVsl0KCcq70eHtTwKqW1ymbWUETVGwd8/2yFPnQYdqZo08ytky
n6y6TqGLZLT/2BwiihewOhga3WgmwK8N80T2bQonTKs1kqDwLk6OfcX7LyZofaGpaHMsKQMluKfF
cJQDyf8FthcdidYq3tosL2QwNRWrgm6uaeTayj8uxBkOedJbKnCKxX+lpVz+cX2IGoWQhVbnzKPO
yWnt8gBvDaMKeD7Ir3VqqahxRncnPN6+SEj7PaKLVO98yY0I3P4+LF1ZhiYfVNwY3fgjzQqJw0Li
BTMsNxcwWAf+1eEsi6yBDuHoUnK2qGNt5JOVVaCLwppc9BYBfz1W0j7McirDaVI8AIliC5W7kh11
cg1d6g53NTgXteZQhnVOm8Cx0y9qWL5Vyv0BLfO7uuhvufUAc0TbYROvrhJmkyHOJcTIDGY8wF2i
DAza3QE+cA/b7K0e2toKvwzox718KYlq+Oie6mrGcTgRTv6781t2lE7vPPG+HJ4mt6qBFObzU127
cBf05pmd09paTnNrN7iFSS5QJtlXB1H2zl0zAjtVW7bc+IkrO54uFW/VqaoqsRTxlDCs2ZSQI+eZ
d7wpx+qEETwXp1xu8thf0FRjifAea5qVUIklHS4U6ViTY2053eG212kp3XGhAm7OIwCKLOUwRq+q
V9aAT75kjnoeids8ZWIGT+u2t2n1OBG8AlFWFbE3mncDzX5m+dIEYsie51z5QZvCk+76m9YmSUvy
oxJNnVhljbay5BFEVOc7QD23lsDKItWpI9D0h0FcY3GwmIl1BBIzPzTJ0v6Ga8b4hpvycS98vgUI
W/kUnUTSg2iaQE6wjb2Km7vEyu3QKkCCvj5Qa4nq8okf4s20htI2wWmOPVKCYpaelFmccNMc3fZ4
LXGgeweFWQjNxrW/OA8zvLX+CBuwL5e43sYd49oXaBmjhJ9lQ1pWxeni5AcXIPVzZiXTwUnZFhBo
7RWXqfkwSLm/SLirOVW8NKzHtaVk2clqC+/ew9aysWOsTbNWvy0DuFSuI+rYa5NmJx233xVwQwiv
z8Pa07V4kAlgOkMx2ie3Y6CZM6PZccnajZrnMpt/t1M8nRcwYQUJG62HeDI6aMjBibAPpHU3OBuL
dO35lz3ww/ij+Kj6pOdpTOxz2t8xMYQLDEtb+e366Kw9XwsCA0TLCW9I4wF0tjooF9V/dxBoB9QG
zR28TjK5u/6mlcyhy4QPnPsGlMK7mNA6RlHzCKL0V0v0p3KcDzRp/Y38t7Ji/yIE1FCIHy00f5fG
5YeiXkA2ha763syr9La4s7WgGGVnupJVY2ygbMOF+NDInZ8aNFjanr1dH67/YBufrSwtKgYpmLWA
V3tqa28/51BlBbcFfNpdorrjksUqmx+hVh867tchL59lovb59DJVW9DitfnS9kfXBTV4ljhVFYCN
/W6bZXxIuISltFGMUeZ3zjeI6RZbXKW1dajtj/AJUtD6li4cv5ejM/I7kplPNk92jmz210fUXwlV
LRF4pUik8MwuhtBq4OBuQ+ZjPFjDe1l4j7Y/onASf7rU2oislbyjc8co6XIo1+J2wFmy5t7kTvbs
2Mp7vv4xK+OlX+rWM65pJqTmmPTTQ+da4gTpgXMDA5Z9kaVbe9jKkOkEMgqG/JCUdhPbcNvciaWm
u97ujUBWdv3FJmN3L+A9v0snuEAEciz8jZz934XnJ4tf518ISKtSy+h4jF7f/KAGT/QBKQR3Alsw
2JSa4LTDF3y6l51tB3Uu2i95kqXvBqwh3HAgNlGHIs2rp9Fo5S+U7gyN7Yk5W5vKf0p8n/1Abeul
uQPvP29s47ll4q0FcfoOHslmGqS5MngwMhhbgWfjxNYwyHuD9PA3tUZvjxXQPHkGXV5cruTGJrFy
INKvjZNGNSmAsjSW/nSChvn9lBrw9hnvKpKEXDpfsgVyz7ctPC331fVS+dARSGO7O3VQ7u6/F5Cv
T+yftz1ey3p5T0AhddoUXjjzzlKvYs4OdPma0t/Xn78WlVpW60e3FIVs0ngufwJ0GQh5E2wNitha
BuvstGemFG0MtYydwfudsJujWd/knYrHa9kLt8S+pbKkjnnvQUxCFMbRTv2t9txKstd5JLxwINzs
d2nstO+O8iLDr47EO0Df8L4pH68P/crGrFNJODRfvXrC1FKESQmoupWccrKFwVp7ulbINF7pOpmE
/GAvi73smwD3BcjyL7f99ksa/lCGdWbdDx1k0mKVqp9VCeKf15GDkagtaMDaz9fyieUss9vC4yyu
TedQF0VgK+cw9Sq6/vvX5leLWgsiuwZEq7tzL8LlC5TX8yJS89Hd0jBb+/la2CbKZzkdoOTvQBsz
T+yDbZDQws3l9Z+/ErU6FcRTKdKqAN9fYenAtDnKvOzGR2thWxaGYZQSpZVNKxqIVEk0vpeN08Ha
79aC1muUZ1a94mfPsuDsxHdQFdtdH5KVGdUZIJOaFWA8Jpg37QMHENpI9y56o78sNKeuv+E/8NYn
e5xOAmlI0snBw70hOoZ9gftomh5n02r7YPLnAlIqqnMfbeKNXiD7vPzSKiZOpfTl82I5norGBVR2
ldXG2coMtfOcqXm3aLoEvevOQTM6JMgGuSW58/mAML0odzJ/yEg6CGhC8D40OuOXnTUXf/I7mjnR
3NKb6jpma0t9UFSVbor7vDm1+t1I6vqxMTtz42jxecXF/uLnJmwpmVGNZ7e4Y8W/ON1HBn9JBSwI
AXKk5G2Z8o35/Txmma2tfEVYLiYXp/jemfOnFHZk51QxdoYszFZL7/P1jzbp/6ZNP0+SZMpHGBrT
B06/JpvWHisP1otrvwdOGMae4mx18qUX+Y6wrYbvyrDolfUie5GkZSfOw3g3AVPaoBfbya1zztrT
tW2KmIpLv8Uqhd1QeZx6EKMhvDKdkq7/93rYfn4yYHrpXJmdnwyFCRR1yb4l1I38mZyoRQ6s3HIV
XAk1nbqcmV0jKtWMZ8R6lBZ/RvFH8ieTQW1105R+JRB0AnPV494L4kRYneUEL65RPIN4A1kHBtcs
eJfZ4+AGad89Vg3y0fWRW/ssLbKnyvbhKYqR83CX3rdPjTFFLUA4efUK28Tw+kvWvksrQJVb+EMF
agD0icdvmemfuyS5Lyma+eBrv2Wq/GpaxTsT1dZXrYWKFoMtpLoaxoUf+/zHXLyM9vfrH7KykvWS
sfVKWbYTQtAop7h3uj2MYx+LYT5df/zKMtarRZlYBEQcJMK5h413BsoS4Jjz94ps0RpWxsXUIhF+
6Ab8mNPx3HlvSwrbsuTP9V++cnhlOs24VJw7OST2z76ZTGHGaBWUhp8d3VacekkOrtF+k8v47gJS
3vTGzwIynKaXPoCf9QSA1IvlLy99y5+v/5y177zM34fS1cPNwpIWyGcCLnNJw4NcbmSaFbgo00nH
I08ZDIIMgPCTqTs1YzccFs9RYQEazYGqydjTBUBFhuxzD8dZH/pskxld/6y15acH62jMmTMo8NCz
/geEECGFCgETy+9erz9/bdi0ODVUnlWNB2RNuSS/FM0fLFtt9LvXlra28RqXW+qEAexX+uStnfnz
qGoURY1fR2iwbfQP18ZHC3vG2GLlZg2IlvfiGPfS/u1veVGtDI1eetKul1wMiBxeA54wlwEt3q8P
+sqP1itOmSljBnEXqDXWwsXhCXR5qAze+HAt4HPHsSu/yrD18h+dPLXLfvA2uhYrzVrGLlP9Ich6
UncF5Menc5qkc1gbk0TS8se7xhyGU5M50CnuijTs8xTWUczlD8SczP3kky5apkrsCHqpr51vbcmt
rywxnUzsWM2yJMg+wMHiPgLUcCv/B9De0JlFdH2q1hbB5f8fvthdYPtlsgwovZEd677/Qmw4k19/
9kp3DbZe2sNL0/CViT0LSl7Ze5kGSxqW/w4/oCQEU7UfZgu0WJD/vv62tS/RIn2wLrpuAl+Chmpx
zDqSRE7F3eNtT9eC3SGGnysq/bhij577LfGnjUFaixUtwJfG93nRZdNZ0T4oOI3gFxCKdOt0sLKC
/mL0LAvE/2fgXh0c0yCMGtLejFjj7juyZRHCVkZep+2wskpnc7oQC49iv4TJgeyysN6Zx5lH8gsc
6SMV3sk7fj/eV8fmiX0vH9J9tVGI0f+C8+/zLdMZPSW2KqSDrIKzYUfMcE7yy5F2ZLA7EpMITEq9
18zxmkc2d8mAy3q/mYO2to37wpHdmy+U7YSqLKC+kJWAg7S5a+5ax2Ag7oyzzKKEG0ss8HcM9mEN
6Wzpi4jVRvJuUwk8UD+yne3WOEnnjrcvnRGAmYscZm5OTVS7Pg/roiM7RamPmhRKp03nk/saUJ4w
s4zmEWIi7h+zgTdjL7j5tnhZsbfMynpMLTc722Yq90UqQFZa/OyJMKvbDWlvyaD2Eu/YW7PxFXiT
6dQ5NNt3ZWPDJbCqHiBCkP2BhMKYBrmx1IessMG3Xsr8dTDbyQqgCFy++32TRTXts5NXzLUT9IMt
H3GfbvxKjN69Y52gQWrXaYSNaPymhqbeSc8p3vPGMgKbNeIrbAjFfQFFwqAYLLgFmtIPa7crX8Ay
zoKyEeOZVukIOdsFhiXoHhaRK6v2SD3LPyqo1t0Zlkr4Lp3T5ACRMfHcAZm1Y13rPEwYti9E8SIk
TsaeLWn3ZxMuXF1AgYF6W5LKDzoAi/c9o8ahGCpcnNcEHZRqZGcCRZswmw3/lBsGjARrW6Q4BUL3
TRntYAaq7pPv8DRBo6Ub0SdNlmzmwWQTmFdyb5l3Sd3KLwYzy1fYrHnwaayq6mwO3fek4ByImdH/
Tfx0qc+gwplBK5SAWaM05P56xvnckNlh+nVAzfoqmf+PsytZklNXol9EhECAYAvUXD1Uz/ZG0R4a
AUKMAsHXv1Ne+fK6uiK8uQv7GgoNqVTmGUzYH8SR3gWbfuet6/V4I0Vk3WY39aFbl7v0fjzCnWHl
HMSer8Kn6kpuc+EOteSWNVWeAVODtIO08w8WBk+66cfYtbP3YWpPGSwOvv7IS6FjefyMoHqKDqED
kkqR0701/ePXD74QVv8cSX+dazAuQBuya+neDcEnzJXrQEF/zie4Y7n0muHK5w0bILT/e761QV86
lrb6w5AUCmrHCbvJJQRokiq/Et0ufcbi2PFSUwXg4dF9k2N3yrn4AVsAYHs7duV+dukFi+OH1VAY
EDMuOTmmNXuUdRZZ1+DPFxbRkqMi8JPhVFDmEMQ8GtQ2HfDf0tLaQqRrk0/llX1y4QuWhJS8IgQs
BgmhvYD9IlZ7cgfyPIXev6UVS0JKH+RNlVrgSKAwfpu1zU6Qa2oYFxb/0q9nrL0eMq7gusxwRp2s
U3nVxOnCwiSLhYl0IvXaECNPbdrBThVUuiLBuYQolqFF9IjOKmoj0Eyn3gpG7d57ScN93zZtNPfZ
a6nzLYWK1w+0dewuCqFD0bnFuNXS6WI76M0/pT72EodoS0n9ubeag+0eJ+uhJLfB+Ovr7f/50NpL
+luOkyovZn/eN35517P+IbCK1deP/nxV20tgLGzWyk6FMt07btonKRlf4Vp3gDX8tgrEupb6mkHe
56mb7S+2ZtkxcBMmk+07v9354rdR/poasEd770p0+byIZS9RT2GG1QHOgNizttOxT2b/aJls2k+d
jZssMq3sm5cO/jOuOog+VpEhtfp6EMM/TkifZG1LZhNOdmaXekwPzWxwpOkQ0JRNDSynF4NSIPSu
GsoBS1GD7FHZLbIYVnD1Rqexv88rf7hJFWhRVkPzh0o43qYq+2nneDN5mXGGf2Qwq8W5XcuXKm0A
PvUNyJCRZ4vwxYLBH45TTYqTCsIuNrZd3FYMgvIRHFa/GYf1esXryt3IrlA3mj9ZZwP06lgPajVU
YZKZ72Xpxmk9790539nduAKhOUINJVYSPEgrkn6VqOG3SRvY2e7b0I4pbj8tEF84km6CGq9zYgvM
HoWdr4CoTsOfIaVJod9YC5dnAxigRKIS2EmFvKtu8mmTFu5jWlc/CwXif/ljyN1oyu94vuPDN2eG
3CHDEOUFeO0fhVduifQSn/px19grMaZI1n4Sp1r5s15NfdBEWc5Q5Wl3oUEnx3cyuKaeOcp9cOeM
3wi1DoNjn70Adm0arphonzs6bdiYPfsO3ZWtBTqpOnALWSifnoqSPAbsVRUkYiQR5i2X9Y3FxDoD
6KkXKT50rB/hA70uiikqaFWuhwL8EQ5V929BCDe5iUG/Xs4/54qe2DzGSLy3svb2EKS7DxvnoXd1
vs7mfgX3o7UeXkK7SiwdgE1rYLCEzM4n+cZV7wTcJqmQIPIiZtZt5ZyaTsGByYn62ouDfF5V5qZw
31MDASsHXgj1Fthrp3DQyt4raa1mettOKibmXpd51PrfSNgAT+dDmRQwA7OuxtsCKV+wMU2I7jHb
zZJEhXZjeR6iAswz0L2LRwh6JFyECOvzsWHNth2cVY482rWHuPL5uoajNwweYjFmm8yfI9OKuNVq
U7DMWrUQ3KAfGSWo9L009XudH2uTxr1I6gLgoDunuGXSvpl+aBnZr2YMI0Ki7Jb2kbt3oINY05fp
4Hj4yVDsDax4cEVs/7LH/MNu9YHPTxXZ9NyKMyxTz8LFYh9mR1JsRAaPghWhr/AqdbyYv7TZrZev
ar5t7oTa2PURbN/BiusnX23LhyyHpEYiZIzH4/NsJ2I7t7k1yPBFXFuPvdgD5g3PxbaP50cLAuLq
NLk93AojzuKquUVfrxlPKPyDpC5cstJNHnEid3Ooou6FvbLQ2mKjZAo+USxYu8ACmRemI1Cbb5nf
Jvabxn+Fdyfus2obhC+O2U5wJkxy7aHSHEv3dfqwUvNGOvO9h6CmlHB6LBuzo1k6RMzGeizBrjhl
UPyfDMD6kISANJ4K1iz1I1u9kPFRzDf8zvabaFb2qi/yVS7HjQ/jpm+dj07eFNs/RQNj1Ho7C7Gm
fhU3FVthE4G4UTRRCSJA9cCyCKYVmSWSKVwhnLgawwTb0VtF7rXZNekjUcfZXYdwVpDOE6e3aIRl
4yMrt7q6g3XLqqwhuxF18rZvEqg9+2Qjyzcjj1XeRG12grxcaZwIKy637rCeBKQGwkimyZRtiLWe
t24I8ZaocQAGwXJe9Q+6imR1ROdH7pUNcYJ13uiNZX7AiMvGR/7K64Q+em7cFVvyDlG+1l6pd1Oh
URS3UMd5bz84QmKbWFnEsF+C25D9wm8rzHrqoXp938PK1X9LrVtN0DM+4eBC82V4EcFKDXAuO/Ym
Fuk6D+Kg21n+qy/WNiRNBvfBJzF3b+YBfNT5ptXbat6Noo18fZ/Oq6HeQ2XFEyxi2Pi+F3kB/qBZ
uRmMAyL1BGVZG5itHJUOJTcV5GBZdmtknANxEPTHgJp48HEDBLDESQrYzZUj5mpFdZwB7yWm1zr/
3vgnPrYJZ/WeFYjTXRV5fnFXE2cXELoV5QAX5S5WHNu7PEzlb6t9qur3jrlRzx+kwd3S+U3KG6F/
EWNHRmSwsadxiNJBN4g7i+Z7yV7rUW4KZGEmP9ji91iRaATQYnC+GbqFpgusG18p71djQSPSelGe
TnFb9kkw3nvzFAXiua/QFp+/yaxJgvpGuR3cDJ9Z8NIDpDCoBuasD2NfJtx9adVL1ux6sklR6cgb
E3vVbVsVcTNwlJ1q/DKYXkx3LvxdcrAG5QyjX4PhVzB7gL5VaP2Q6c6Sv1CNsMMsJlB4QGFNFTWc
+kSctiTxsicN3HFvBdvKqyOOH+5aRwBICAAk85zFDADktu0TXz+w4VgCqo9+YFKNWcJJjJJJLDy4
pJo7RWQyYReGMNFrQXXmYs3VBmZhiSzXjV3FfgpQDTTp4B1XyW0WBkkdpquuhvGCUCuVrQZ/ivTQ
Ra4hN3ZfgchFH2iex0F/b+C4NGYuygIQhfMnCc+2jUrZOvPS/exjmucJ+ES32XThIwgSh8mpYpfB
k8aL24YcZOds+nQ49b4fNwbUyrE4smG8qXDsOSVJQg80LC/cAKBDI9gbbCmmcZiGRx/4iJjl6YPk
U2J1H7DUWWkUiJT7lhXnxOvMPMujnpLY6YINaJAr5D0YEvTLyNtMmt2EJSzdKq7I98AyWPQfWfAm
ZLoh3ojj74EOJy/8cdaX0ROLtTeutPXcj3CHH9JVb+f4hwWCLlt17ERwNKXkyEl5pJU60NLbwuW3
i2HY9QFQ9yrlOtLdi1Q71EKSNhheZmOduMtlbOo7qY4hajgp4pvC4KJXiDwJ2QOq4bFRx8rmcWsn
PHhhIUPBEc5Whb1yg2njwjioDymJZgMBqRzJVRA7w7c0dwdw2dqHvJ8eSV7D0MdNRdQzx42xnI6S
8dXc6Q0vnKTR7ok5mOXWvSnVWEVFWZ88+9XCFhA2RSXuQxfBvXby2FZ1nBY33Xhy7GLVonzO5gYb
SH8fIQDZD2Ifivaem+q+qN03FaC23vbZfcZKaIP3q3TuD9PQ/4JJ0pvu28SHh2fA5aElZjVL51dB
iq1fMeimcQT8VthvKSyLc5VuGGsS1fEPDVOkOAvAAG05VH/qcOuJ6aeWGqOl7mlj39ocx2ae5Qgk
8sDcYEfKnia5DPrIS906KniNMmkwfwtdF0VI5X+kHkNswa1gHQiMro3m/br22U/8Q7ExxPLWea26
TTBP+lbyfI54iC1cN3MT9UEFyiBpNkNJSxTj0n5bZCKLxg+qV15FrHhKbbIFtA/Hg80NBOiGe0nZ
Lx9KNpGLnwKp/CwBjcdG4gsxV5m3v1pnCPbMKq1V0eBYKNoKCqGtP67R/vlwEb0LD2J8qqu2mSuq
uCi7G0prssPrfpsxdWJSgOSbZh6PSVrUB4H0MyGwf12VXUeTrrBeiK06hP7g5HD8UBeOBBGXZN23
4Sl06+dinI+s8t8Esje4vOTJCBoo4B4/iZg3Zek9+kH1FKC77U08qksuo6nPA+jxBEXk5jgQlVQy
rihgCbXNVkHIhw31Gb3B+nup3Cpd1c0fyXX6W4CHBW1x0T3D2F0nRSV1YkG9N0p9yd/KgTrRwASJ
eDGwCIaOP6md3hrToetRjEgrWh+By5AuRpOiS0KJrwzyEjl2rgtEtO4AQukud5EyTMyIqJm8Y1Om
d57MttALwnkA2J+YBnc9YayTQNsZcvrqFw/mVY6Q1jRAaoUognsUt/fSBUPVtlWsG9g0wXy2VEO1
g67raUK0gN7AWnvyOOZma7S0tq4O2QGqTwzGqA7T8VwhYBaOl657cN0oE0XkuAQMjPGcN3DojTQZ
PEfQIU+yFrc3HvrI3gqnOI11OMZD47X3BVEPtOXr1PJknMHUbItSrd6G1iCOnl1j7YnJg0K3B1su
DdPsnTuX7NXrocbbWl1wbE1bbxonDXZ9C0Zvbmrck3q/RKXZrVl7CgPa6ZVGg/dgycDd10EoNmCZ
iW+AY6RPBew0n5vAwmFdjUVqR7k2/rqXrgvd1LSQsecKsEks5d/AWa3voqoBoZcrYf1A0bX+aVlT
dZP6bn/r9QTS0mOucfDJIREQnnyfemhXcIjWxszOvR9102U3WeOQbSM78020nrzD2TbfB2E5bdrK
6W5hClPdNpDYe5Rouj6YwvDyfai6OsclxcxYhLXvvH59u/68JGYv9Z9SKIUTBmDKAfGWRaHWFmK/
NyRunV2p214ogiyVn1K7nTkqNxCsCIO7OpW7AnebwZR3OBfvZcf+qYprh/S/BVYXRoljBiGdw5jj
7lzOczI33cEXV1B6l8ZpUSarJKgkIHQAnJTVEAP21gqp/ay8K5WiC0WopfATLfKyGgKcJCkc2mD7
tc/YNerShdrQUsvDzV1kp6kBNmW6dbFrRwxNXeDk1y//tISWmh651ZlwsjT6wjimlfXUVyGaMFfI
2BfqTks9D8ersO7HBqyLEgwEmVr1rs88sglVZycix2XaTRWNCbQ49z6dqyu8588HDTKk/11NHN4i
sE2k2aGf/UfZ0Q+3CraiRSelsK8s2M9fYS99vw3S48pqVbPPkMXgFIM0bTi0zpMb+s7zDLLPFarI
paV1Lvz+1d6oRwOUfEdzMMnotCrkTHEDGv514Z53/V9PH8tmKoSP1TVkPAa1Cj3UK+2GS3HjPG5/
PZl2fTahi4EtYY3tOuhDneiwrfeVTFXi5ig85xNuCf+2hhef4Q1guUsFNUtrbg5T85ACHt43Vzpk
F0QA7aW4Cy/hIgmovzyUqXS3BZP0h6oGN0L9kK6ZGdkzvHnYiqXNTONpgCPctpZdOMI5uGVPktTh
ewobTJQOBgUU9gQvU/jlIleACOoEy68rlVZ6Xt3/X2i1l8Iw8CylbdoqaGKk3BVn4Zzpd1D64onj
vlFFCgqfB9F1w9rOuQDFqfOyqAfCa+WVnbUHz4ltiga3B3xI+ZMYPvVJ54fhO/NJBSxcj1rR7AUo
u9A5e+3VMLyjSV5/kwrHXNRYZXbjUUwzBO6sGAnl8AwWL+7k6OU2O7e1s7evJ/uCZn2wRBpSvL73
WD0daquZYq1aVOaCSHKa1I6XMKJe0I5Hq4WfTFA+UoqrHj37IMwpffKhyBC1Q/X69W/5NAqwYIlJ
LA30JSYAznDN39bkWFpFbNt3Tn9NAOZzxAVesNhGmNIUa6ltDmAqDStYgNn3Wavne0fY4sWvXfd7
UQTuagxFeS8ni8VE1MMtvLgV8ALhDDmUlqGkUAsrtpjlHObQd+E2Y8hta6Ok49vc3cJS1bsNwLLa
tWLS2JwGLdSMK+tKNP4cHYSPOJ/Kf8UCM86FHZjA2pcTtmjXrYc5h0g4RcEPrdQ8a/YmR7vWQUYe
Qs5d+Pgh951V//h6kj4NRXj9ObT+9XptFz4ah408wLn1ILW2Y0k0yo3p2vMDjYqqutZmubQcFllM
K2YIfOTMPRhOvpm+vIfyAhx7PZSVrqupXHrJIpepLUrLMc3SA7N/U/8Xa1icO3dqePp6tD5NlTBa
i0a07Q1kmmkwIlUCzs0H/yvpKtQsfGGuHJ2X3rA4ndlwdupCLRtey9uanyCONV/DOF8YmyXSkRsr
YLSo+T6F8ZssAAbJZZIPp8Z++Hp0LqylJeAxVaFnGGXWHoDHx9QSvyw1PHD2kmV6C76q/peEkgVL
rxXNsmZqFV7jegPq/ECkxVVqj1em2PmjePp/RwWevwgroA8qXnUcBUkN/71aTajQBZzGqHinJ5N7
D8Agg+xj1DN3m3MxSoAKJR21cRxU0sLQHo+ka1EWsrw636q5exVTSmNBrRcDDOuO1gwghoIcgWu0
UWZEAwz/O2indPISnE4fDWrQkee2pyqluK76Ek71YsJ9velQ2248A5I+fRe5xHGkhh/umLZnX2Dv
jfYQRy+aXsZjTn30wTwYiuaqQnetb8/3fYJeSgP6MCoVPYvrHrfAfAh+z34dEtTP0cSoAlToZ4E7
cze3TeJAxDk2UCFbuY3fRQBi5qiXt9leZpXZ5Fb7AVo4elYDmr5tp/jao10Zp2zCVZmEPizj/QEl
PI3LJQxgzPhQhp33YEBTK9H44Qr+0AWaXvFkjXTrlVWBUvYcTs9d0ZVdrGEGROMG0std1MOysEma
wfLuUEpCk6dyvC5boZ4wPrlZCuWCmXrsWzGpPAB+KWNvFUPeCZHO8M1SU/Nqcul/b/sedYZQZ2MC
w9Aoh3PtrrBQuXTTslhDrIytOYA4ydh3+imoiI+GxZkYLFCfLaETGUTEZ1UHOmlGWaI7FABRwcUs
oqgU9eiHmrjxefbWIZG/sd3eP6AwAIWtfJI9cJ92i6ubGH9qNrYbqwvN1vV8byOaSexKx2XbXM7g
2oakSyzPMrsZ7IpdJ1p25/sVv50zNMwi9If87uhB7grOregERy0drHXJCYplbJpOiE1AcAWZWQNU
VK0Hr0NG1dFXNNKy2CsDVK28JoVPbsOhNzbjRqN5ewSKrEm0d670mxK9XHg+6FVnU4tsvGxo/W0W
+CO6c9BnmpKhSvNuBUlolq9VnYfFGmphEPXTKOId+UTn3TwQH3Bgu/Jf2ajERgTo//DADQ6k12f7
iMLH3IhRxzLz6Y/OZ2obCtgqenNV4e9nWu9KMTpo1mCyYOvY8WQ0oDrzvKWPvjb9SQ8muNUzWkLa
kRS9xbBsIwXPRnSee0A+XqCt5Z7gRuzIhNmeODTYOmuGmg63w3LrdS2K+2EQPni4Rf6EAoEeEn9i
PC5776ev5vzI+lruRoLlG6WOHu44JOY2vAvkSjAnXKHsJVa1zIoXmw3FHBPF8z0bKCi7Pfrupi7s
lxaX6m9smGY36gr0XISqaL/qaFvvKHfpRliBNpHD5fwSlKq6cRsLQEkphZtYRKLwPjlFDNeb6mY0
+hTMtrtHKb9cO54XwDtq1FgPYKumq7Es6UtrKbmdZ5Hthe3X8SRGs8qL4nsadFuvDm7NiIx6bKZ+
ZaHRsw9cq99k/YgOr4N2ZGVEt3Ms5sVew4LYhlpb0sPQCoNaPwn0ZDEDFpojU3HDR5dv2hrFPGzi
51AEdC+418SiKh+aUfcbm1h+woZMJ0MmXzEo4zPE6Ly9jb2bGDa9AWRAI0AfqigzwasMtYqMzskP
XTXkJXScG5SUB+RlVZbA5s5AMMEfI4OQuh4V2pUeQIdRBknpGJ42PirITXMa56H9CIoJf8uK9Mjm
3Eek1MW13PrTOwQOhsXpD7hp37mh5nvjWOuhKTaUq6NF4EU5zW+pI442lS9hhaDUSx5/faZeOrQX
+YAO6FC5ZLZgEXbXkTfAuzdD/tvLvfXXz/9cQpkFS2h0hhuKLzia2JQ0/CbIe82j4cyFqEDJ3VDt
o1eTl/x5RkSUCdUEgRAW7ndwBwEBSA3zqld++aYysPmrCns+D6i1qbwSYAyYWZc7IN/zBwNn5k0O
G7a4Rw3gyoRcyJWW4Bk2kxECbmOwd5sSleWjJW/J+PPrcbkw7ssqCfQmUG41brj3rRbnP5nQ10Fw
xnWQop491pJeuZmeE+1Pso0lsm4g6RA04xzsA69B8wNKao/Cs64JSV8aokXSjQJ1N3kp1eAR2+bc
y0X90JG/lDX9/nqcLrxgyc0ofKsZpszwPa/duBzGlawe/abefP30C7Pw5+b31+0EBulDJUtZgBdl
Yl891AwlAg7hLnnlBZd+/mJ8wrAnrs58a2937VbZxkSh3f2sPXMlm7yQEi9JAR2qbQ4DJPxgoTFC
0EkbbpR+V+Kt8K8toD8ljE9W0J/SzF+DlFJbORaV6gCVEXoLWc36uR88sLkrKNhhG49yz8Op2XLX
SZ8yewzWklsajU70FqWu6K7QQMnAD3pcqaKTd15hyZvUDls0SEenTgghjEQmGMdvyLycdVFDcn3T
dUCERqw39q0VTNaTK9r5WIc2OoQCKSQcHNMDmaBA3fW+iKGAbdZu0xa3zsynx3Ksii4OZwa0DSNk
5erxtQdX/HHQY7bqPALu0QhWwhxA6jQS4xl4bmqFkF/hID86aWPuuDcWK92DUmAAb993c2h+GB88
MbhLePaxntMwLmhOotRyvwVu52/DEgIvniY+9Ghhusi0ZKtKdC6SpZSgTEmmHRTiMjgvVzVUgSoe
V6yDPBSZ0u1sp2rT2GO9y7rZ2lq0yvvYMF2voLvqH12f9tuJu2wlOrs9ujKF4QawsmiPw98Z41FS
b964MkAnCFTmm2DyWJf80yZZwlxzkPhrTJE5aKd4Rz58UD3QrqypVoqql6/fcSFKLVH4WhmWoaIX
7OfJL2Neec6J9E62/frpF3bh/+HstVDu3FgFeCEAXE2qg/ar630UM7euVIovveH8XX/tkTajPc+q
UR8UM0nRnU1oftOrXvd/tvNnW3ARRoCBnXu0DDE8d0iwxP34Mr2jptncZM/mZH133oK38ak/9Tf8
1r1y2b4QGpeoe1qaXPAz4Bs+2w+T5dy41nTkTL3m9jUx7UuDtsh3qsbthsqHiVOA/CB2B/vgORzN
Rl1eiY6XXrBIboaiC0FhwQHO+Svxhjif6yQtxn88Wc99l7/mvGpbaBA3Bh5UtfGjyh3HBCjGaxo3
F3bE0j5j4o3H67oCq892gLEAxgRFga+3w4WpXfpnVNrpbc4wLBPCR4CWagA0A0qzmbhmAPs52ZkF
S1LC6DXjCB0OVIKBsE2yLPtg8DkiLfuZVumbVOQxTdUhTadvOtXXJuTSd52XwV8T4qeIh7OPIBJM
GqehA2DqGXdFRTOgszxe88/6/Mxly+5TmpNs7MfaPXAyAMUhT10w3cCwaz1O426arxlwf754wf75
79eQXLCg7/E11fS9n15oiRqF+/j1Crj07POn/TVSYTsqHeBqvi+DMq4nYBuMGzXN69dP/3zpsvA8
P389XZlpqJXlBPumlDfad37khbnS07z0wxdTrLJepQQaj/tusLcF7BwixlWYlFN/bXNcesMikg8m
RROK2u4hEOPW8cXKFcOmZ2Hy9dhcevwikve1TYGhwthk+S6v3pT8DZRk/PWzP1//7E/B8a9xd0hm
7ELkgGq6hD/4QQpiBuMUflQN2Qb5yK98w6X3LOI2MrzKYBcEe0fzOeoyFKBkWHqRnQ6/eeZdect5
wP//zGPL5nvaa0O8vA32JQ9XvjucwvyaXMaFSVi23dNpHox2EABTFO+pDO8oz3aEXeOuXHr8Yue2
DZSskKVpsCiB1nQDAmi8B/BnDenMr2f6QghaumlMddgUvegxA2eqAtBRmf9YEhH7NoA4knWbr19z
6UMWG1k4DHhRjdekTr+Zw/yxquptN41XBL8ufcX5tX+t16Lvy7axcexL+mHhxjCAJOr0DSgS7/Sq
l8all5yX198vYUUjWVDaQBCHfkRC8WskgHhmtrfNLdRbh5E//9toLba2Kp1yUJkL7RD2qw2eOvVd
XGsafN4GZ6gN/fcrbB/ashVqNYfhTc9x+y0EhCsCUt0/0ikC5u6WPJnvj/UpgOLblTPiwv4LFruc
pWoegbcbDmUPgkP50bArufKlGVlkZVNOWpq5aCEXdr8JLeBgS5VaYNvwHxBCy6KKw77h6yk577hP
YsjSZGOChqzfSl8DVJyCX6JBIhnryooYQOeoTIEMSzmQvf+m88AwT/+dJou3VePY+DRfe/29aGp/
I/xefnz9NRcGjp3//K+l3KZWW7uZSA+T+mABUIOwh+cdkOTyBY3d7dcvubDnlxYOMhv5mFvo4rn1
HNuiSWzkn339/vXTLywqttjyKQ00iP9ufvBTVI4r/54O4vT1oy+NzmKjW/PcFxaw/IeshyKkVvPG
4HRqO3DaKKtOM4CBX7/o0jcs9rnllxSNhtQc5sAbNnnrqR2q4e2vf3v6YqfPogUVXzkYfwcl66wc
blGty5OvH35pchd72lALeHAX9CbhAIkNAlfY/izltaz/0sAsNjavQ+6jTBPutaNc9EyDlWPV5eqf
fvrSS0FCfy8wRdgcNMjT4HpFjgI5JL0S7C6kNEvzBAx6Ztc9yuBleDuFxwH4YJmdlPzxbz9+sXMl
WpMutm+wH/iPyQbAGY4gsvi39egvTmkzDDQLcyTzkEtGK7BeWYpdcwO/NC6L/eqFZgKmm4R7d3jO
cXPWuKhL/7ZCEf/rkbn0gvNa+iumWWd6tmt7fK+lveasAxGFwNC5615DaGlfWTsXjgF/sWP93rWE
XZ5r4D0fYoD9Z9QkxcEUzXdCxydlDfdO175+/UUXdsGSFI0+pSdGBOoDXILW0pTQ9vL/caYX2zef
+7pQoXIPjqOS4Hx7R+39mpnWhdjgL3ZvrYM5r/2O70NtHeG3IqJUpF0kBd3808AsedDQv9OtJzgH
alO/TY051Ma5MjB/PIE/Oei9xcErfa+ZiykM9rY3Pg2d/Q5F/K02wU+IiVeRk1kZTN3rXaDsj3P1
I8nYtdrip2vL99hi2Di121GPM9854eBFYcqeCfXe9Sh+zJVzDzq+HRVhff/1EH66W3xvGQRn+B+T
jtp811f9LuiaN+HMbqwylK9dPjhX9uSnKwFvWQxmF/oDt32P72QR7Oy8LOJZwOI2lFeSgM+ByZ6/
iIbwGLRaHoDbT532AdxlCV4rPZGpvSdO/l6U831Kx3fXNtfcGS7M0TJCMhLatUFHeVcUeRXZXflU
olECg6GDPYgHBSWavrqmlHj+iP9biRi8RcRUIOU0cPqxdvZ4KIrfGQiyPs0iG+KopL+mJ/b5esdb
FmET5BlXV4qIPVEl0NV9R2/1ZKyDLlM0VDxQ0cIQiAHoS0ygCfP6VVZnoI0XtFdC6qdRDj9gEVKr
Jvf8LOUC1vXuj1T2KV6orqzyP9jEz8ZwkQOZispaG5ruq7Z09mGQfTjnxrxCQXQPUlEPtiXbeDkB
79YJVDJo+j5V4FS3CppTxVjfWYTFNg0fJgGSewvHWMAu/Yesa491JleA4eyhLb0TpnUjl0FUwC29
hyLI37x5gMs2A8gmc49Nnv0ufQOQidpMAzQ8wpnMoLd613TnLi2VRTjPoNTtecznO8B6/L2HttDJ
GsZmm1ZuCkAbgBGyGa650F562SJO1dP/ODuT5Uh5JQo/ERECCQFboGYP5anb3RvCPRgEAiFmePp7
qlf+uaaI8NbdAQVIKSkzz3cgWULJC+My9VJIqtrywcjG7OgabnViY94+wReJ7K/HqYXRMQ/1VLls
miw8WelNoZXh8M3zx+uXXghO80jPRJa4xHaig0PTnymPfvc0vRuA0f7a5WexqWCFcpwKOIm0fpW5
6edZfSMHZ2WbufAR5rY+iHfoHotjD61HkAbmbhrylN/xVD7Byr71C26+XH+MhYg39/XJTDGJjDnu
AZ1XNYrytIB2s658jwwBy42wKtf8bpe+xywSDU6p+FhgSbLUKJ8H23DDmFb592jKjBU5w8KqN4eI
27Hroe5quwfUWY7o+d71efzYDd6DXZPt9fe19BSziONkA1eqco2DivlPbbdj4IwaEnwFL73rd1j6
IrPJngph20WJNaip0ruEVr9h/3lv5vQW4ridFfXfM1oF12+19L5mUx3SqsaOHRod0L8VFNAoZsFo
6kD1/coNFt4Wm1W+JOumnJESGwTg014SyKK+x7Y0Gj91hLeySVgIIXOyuCc16T2GMTRF1o6gHwkd
Az++9H7mRj29hnCwUtjfgJY8RY7flj9p/p13X309l+/y4UzTx3k62eaIEDU8eaC4e/qPWLNkWYgg
c5q4gIuRrWpEVkmToKUtelV+28XfOEOi2VoJHgvjZ04T78xsQFcrYqDrPiXqdWjabcGfYK62uf7+
lz7tbO8wTlzQ0qqxOpDibsyTExQTK6FiaWTO5nEaUbfUJi4dCewEMhEg9+sLMa4M/KVfPp/EWdrq
dsLMKlrrYLfdRqTsK1lRbs8ta6QyO5tmUQTyWQOML/ArPexIpwEyXMiHUrHyBAvjZw4ij5E9yYwm
Ng6V9R53rc/kr8rGjbwaSVFr5QMvfIW5SAj9hJctN15TPkF9fpEugfrhYvm5Pn6WLj9boxvXJdri
zDjkbfUk8+SbrXH0qsbh99euP5u/bWnCbW/ixsHrPGTfDEAhACOqDcCDrt9gYYLNNTke2mwhflER
PsJfx3m0Lj7D8b01fElwa881N0BNjQ1PPfQy91kadm5XHQd0Su5A4qEro3VhIlD63xBX2BnvlCuM
Q5vZ1UGAnhwUjkxXrv550yi35xY22D6m3TQNFCjYkciARMz1C7Md0fJpx3oPy4ExUGgaQS94VBxy
r8pvofq192YOcEBGejsweAvLYyLb89AVA1i8qeUPPO6CmgNcY1jiV9lE2TanaXIC7Gyt9Lf0ZWcB
ohwir+lQoz7WSDRNzR6D/u4i9WtL9rUI90+A+GFx8WKAMkRpIQRJODxIaAt5Ev9w9BoucWFyzVU8
GbqaG9pj3TUcB/AXMynDZqqJb47C+Vp4mOt4EqIKqDVt56AB2weTBQJCF4wL31Kchddn2NJTzEJE
51i2qM0B+1+bl7shLi9fn9NdR4A3+NotZlECxJS8BonYOaB1Y1OZkW8N7d4cupXLL8yweeOr5wFL
0WSec6BN8yq6Jmwg4PvitS/3/DCGOOOVY0jPO4BMc85jG/vPL+495zDyRsWkaA2EtrbwxAMMzdU3
2XIOF62SPKKj2lnJEfwren2SI/gXOj48AwTzAEPmSX6s3KxsgqhxnTpA34n9hwvNA5FXLujbUQz0
kLStIPWGDPA/EwMuMYV7C1qxsUOjnvCZompPDcb2VUnRv1mlWKjKopIn13DkIZZjt3FcLX9mkkv0
UgAocyfdzPzO+qT3MwmD+6wBy8wbTHoAKHEMKTXMrYP/t4GxRf2jhOz3SblgpfgqgUOwr3hlY1tr
wJ1c1PSe8ab+hclWouZQkergwNs7HBIo8sHUqIDhqowhlENFfpYXrAzSiZ06ww7D23bqRmWVaR0r
gD8yWP9Bj6WLcQhS6FL9ZhysXcaBQ/MdVUS+ULb81iAkBgr64VNHMRXwv6NTW+TFfZlNYtfWEbiH
vZcaAeQQ7LHyDGeXAsL9PNJhDCZRxQcaT9Cpxny8UQYwNg1rwOUsKmtl8V0wBLHnKoiJsxgcnCQ+
wh6H/3W9ntxUHlR0YQq6nz9FlXvg9ihCDXYUzrOOFwibmhCcFNO2gH87bIszIQGSBp/nEQql7tBh
t/mVlgUOEch/Z44NdqEJTasHX944HLgD0Y0KLP4uQAdk5hrrfSl6zQ5wEADlcWQP6ZE1VvdQd84P
KDTQR60o214PXgvr1FyVwQ3g6s1Ywam6AhvMeyUQLLUoM+bdmnfT5y2A3J63pucs6l0Qn8C9a5Gz
CczKlDszd6JzkU8g60DLAjIVePDHiTriFx9Je48qnLtyfFx4hfOmdea6HrYLYJdOWYfWfowOeFg4
XRjp1l7pRVvYSs97lqcYSUGvGsgpy0UVDmYHrJx5blLnZSyn99htHq5/q6VHufz9Q6TLaAR5nIey
KvW8Z06iF5YCQhqzNQT60vVnq8EkoeoiuaRQiHv73ihUYDTRbZ2L56/9/vle0ZjafpCTedTRRQTW
14+TCZ5qn6z1vS19COu/L6jIdCSQ3gSb2ka0jH816NF3iiYcQINlxpcK0BjPs61dZxpEUzJNJ0/Y
QSNVOCLpPaTWyplgYb3/N40+fOVEgBUAZ1qKQmgEUq2Z7SKePl7/Akv76XkzMZQ/SscJuP5xG3dJ
qBUwk7nZ0AYYx0xgPyx49K744P6tE638csC6WvR98mgjoy79Iut76FYRgiBPg3EuFGPPeT/12h+m
rPjpOC28JrxIpsHIDbarOlDGrKFz3q///IVgNe9Xrios7SQt6JFPWP5gZHRh4QGu62rv5+iBlHr9
NgvzYN6z7FHUNGwXbcqTbo9ZNQQO4YcuL8OvXX42jaUuS2gxE3KykFP07L2VFBD7rsSihdEzV3m5
GUddwkuKU1/rN8ysN8PA5a//8KXXP5u/XgM8lNQ5OY2EhD04dR7gsF30hLTKyqtZyI3OFSY6ljIG
Qo0cy9b70RTWTin0vkwabQc5oJWS1duogZb9+vMsfefZRBYtWpKTBDwWpd6hCN+O3s4AL/b6xZeW
vbmwL7N5nqFtsj/CrQXsk7QDb4m+T05eAPVd3DUEmbr4IofHpNwaibECyvn8odi8KX2EQSUYTjFq
jk7bP8tEGy24rQItAoWQ7crZ8/PvxOYt6dgNShSeS36MWAl4lA5GVYMzO/rAwwVUIIXE11JIzufg
Es682REuyVRj65pFR26OZbbhpDLOcJWJ9g0vijPcDhUcbsHM2w6wqX+XvdGSQ214wx/w8roCBhQe
6seD1UKI04/DawILgHo/TIqhOWxsxOvYuv3PSyg7DfBDzmDyy10/1bBPMUoY2qA0pzq/qwg7k9Rw
tqOyrL2jdbnhtLJuIMgZzsWlg61xTXGSRmK9lBRY3jqj8RmcyRhyAJ5jl0qMV8cm6i3rKunzhsDT
6HK+OaOamW66boCxocyb0h8KBluLWmT1nZfZImSjk++EWY0bL0mMLbOtDO4IIv2B4wzfDG0ebaOy
G8AXNnixE9Z0KeNl470rswFtlaP820eucQ9vmfEMlixouK2oNlTDzWUyIuNUjIw9mEZLTV+lHcS1
aVxvp0b3dynw3qmf5NW0Nfso3/Kxye6NvLU2fczyGz624Lc3RrmDnWvybo21dQPj3m9pg3a4OgEf
PqtvuzGLIeztSZgaUN0gfsM1B6WvwPTMPJyUexc79Q2PygIs6unVGmweSviSqLItQTZUYt+TofI7
tNgdTStTW+S0kIcDPX9rx+pG5mMOwGC+N5PpMNp6L+32kOMw4bfT9Ef19m0y6Je6kmJLuQ3Lp6TN
wzwCmVIVA/o/K+spx8HaNzqgUquMJbs88c65pwCsdLxXzgBhMu1iW9QlwzpjgZgzigdDggxqFvkY
pHHxrUob0BWZPpHMgXyp8MYQNTfwIh3gNlUFQLHyMtj0lONvMy93k1X9bWL7B4/12YnL0cdXPxBg
BX0jFgfLYlbIPdKC1mq8Nci+o5AN2GR0qdqUULUEE0CkvsGyIRSJvof+mYVAupF7G36CPmT8cFMS
9nYc1D3OmNUNceXvKcoedVucC11GYSsH/HNqvdGuvDEUfWY1U48psd9wggTKXUsdwIWdYKY1ZAs6
sPNOKnlPOVyyqAVvMUEqExjvC/12EtCFOUz5HdhG0Vgg1nSQZqPD50lPTeKrsThgr2TsIaB2wK3w
3ocRKFUWg9FdGD8Vt4aghCkRt+M3z5aPAy1BQGteEjf+lrX2H2AzwBAl9Y1ZOH8GcoERkwpobdHg
alDUBmNLduCVToCIRykgk6BCqCQOTRSyN5WwQaPk5u9sVAFavzrfzuEYCtfFu6QYD4ClPhrwLhsy
+R2rOyC2bbWNtXeby+kMHfYPnE9uawb+r4q7Y0HxkV2W3dAEHRxuRqyNx1oQpJ2YhrKwq5Am7A6b
q1+uDfAIt57LmB1q2wFGu1VBQegtumngJYCSLMD23gHkYDBwQZcv9KPVTLccWdMyQgMPio57Mbm3
1BmetaanpvA2UVNBMj++WCmLA4KaiZ+z+Mh48RDXw95Ipq0Toclsyv40BKJDGzgOq9TAj9XYoDXk
vU7N12qoc7yOjAY48GP4dtlt5ahqDwwpJoINS+k4z8ExrdIOoAvrnkDXitTqdFPBfm3LPeBpCIwo
mQOJgeuEyBUA8YDxhJhmbtD4AfEQyf8gE3NjReQOQ7Xwxz53gomx73EehVHkbb0M7dfKLHdRhQZ1
C+ZuY/Wq2gFMbVfwsC5p6Fx4xIPlbkam/igNpWky7LIKqZtaxKEEWUNHE9lPFdyvgD3hsDYFk8bz
mwbmYETmGwuZgzOzSRTAO/yhiOFjXUBBAiL0uC9t9VtT+Wtqmi7oS2ACMla9oXfrJaWy9kVlgsxr
Dm+pGSEJk8fOZeGGw5UzFb5LohLg3PHeM5NDiUjBktS+gGDNvYyQgohUdCsAHqbIWB+GPh9vnQK0
HWk156gcwSH3Rr8n/FtpYADlhdefAZ31R2s8G8S7JZ6Htz5uiqh5aqj1M9MGfaqlGN7yguL7iJj4
tQWePuv1SXfJbyBNHyNu7VJsjEqjjQ9tFb2Cxcx8MerbAQESK8nwDrjHLY+tl940Ae+xot0ILwe/
d2B7wO1TGfFHlg/51oSHrw8Qx4sY0eyQ6QkelRoMcLc3f5iVcdsK86SA2UWOxdxyVXk3FsumjSkQ
t5vYuXBU2K5vq3ttTlUIC7NDXMO6I1b1KdcYiEhqIfi2WP3Qn+pOxo+2Mm865v6B3vk8TOyAgPMr
03AmIFr+ctvqm9ci28FssOajdpew9MXLrGNRTNaOuXCTqJEmsLMBNPPUBukIxyS7GvdgBFp+oasO
hh5gMdNR4wOM9M6qE1DXkABL9PQWsf5JEzS/oD/rUFX12UOzvh+J+tXqdYOv4CEZnfNXNKAdsKVA
1qwjN8RD0OOkBXy9yvptk8q/tAZOn5c9aOo5ng6JuL+w+0OVnRu33BG7zJ1uXNjWpcaIDQSpCzCS
3CcYyj5kU/JQ2fhtcQTvibJSYUlzFaRCUnB8Si+YhqYJJxndxxgtqAkB6+SMyS+7YzBGADDpNLpG
H+DlM1jrTQ99ahZ+1xavlmDpszHCEVMl/X2ZM3QylVsDDvMK42qwRIYorblfmwKjGir6sCNZGgir
cMF7jb43IIoESKQCtk7yF8ur7uJe3YJKD/CwekxKuTE7by87OHuXYtqnie3ssxyd9YbN3xxhPztN
DxB0avg1S7OgGYGXg31n5LuluTHzCFgmfuwxgQOGRms/btRdw6UO62qCLKoifUDNWm1ICbsEVlqt
n0YdyMdeOW0xeAbg3ePvg8FOrKk3cGeGdQE6+kdsLkrN/vBueJSJATB0bzRBVuLokOjqGZi7k1th
8pUJSDCyYzcqxkKSwFQanO58p20Tqt2JfisT85diHGRm9VR0GD5FAoQMkvlWxveu9HbDgFp75VWw
cxlsGsSmARoOPAWieDoRAv89GbG/Sd1g09jS21iBmcOrEludrM1hpQArlNHg8k5oHGEEEtUAENh0
Y7Xiroj0byCwxKZFNPYdLy//Mrgd2qEGcwts6LQUTwASbZ2e70zsX2HwAq8Qx9kmefudJvwV2qYs
FNN02zX997K1njTH4xMjejRZ7gYd61+QCfuRUtEH8PwIFYcKsHdrfKg0N7Cuo+uIaO9tGurbAo2e
qOTdpBxdNlWDzQZQjwFa+vkWujKgtKLSLi5+HYV+KCIzO/GswOBw83oXG7q8txzIlHyAlMqgyWJ8
I3DGkIVOufG7oG6Sh6mGGWBYFXjvyYiMdUAMpu7J1DXSt4sq/Q61dnTJEJnTKS0hYgzqVpAJqrbC
yYMKW/zvbuu0Q8htcCR8ZJDUbkyn/EHaXX5rMSoekYmPbzNN1VOiWb7LDFs8wk/P9GDkzEuglwwH
B1iWEe8sAX/43llxeUNoWjc+xYZllxu0BWvf6//wLPZgu6KsFtQh7MT2SGBWB0DCYrwxc4o4EIBD
2fsliZx7OiHQxLKUcFUxx95+oiAoFoHC4vlNwKAm0BM8McBiMzrTbyqMiTBp4IMJbwKeQoMdRd1v
s57au0hPMIYdc96fJ/zS77ZuvN/XT6afH+PZ/0nIarg2sT4a0ProHtEP9lCBhWB16mir6UuFZzaX
jBUCnmZjyoC+oGZYQi5QuZDzw5zg+hMsnHHdWVrcInHZFxjSx2iayNFNrXEXoeC2kbpNV47Rn+dR
2Lyb2xpcqEDoUJyI1Pe6np7iBnKT6z//8zQlWMT/TVM2OCLywvC6k4rA+es0TGVQ0Stl/lLkQu2Q
AR9X7rTwouZkcoSN3CrjKYEjY9K9aex8n1Aylhs8ULK9/jBLt7i8wA/pykzAnrUs8KLKTLzDFOG1
HIonCz5B1y//TxD2/+U95s2STihaSc8STXKqhlg+CbTO5djJWcmOYHbvc2yutzXUadspFfZfF8Dc
Leyv452XZWj4NW0DXnpdtY/z0tyTqtb3ltbdi2e67jltgdkLIOFqz16XtKbvRfHFsydhndia6rID
HTPH566d+iPP2jClHRwP4iw7x601bZwKpUKbUIoASTtrJ0c3uxGiy7aemzlHNsCGADmmfAtrBqRB
4cRwm/MKRiPQ7Pbw6OkPU8tC1zHCOrbyu9Qw49NkQ4/gTkMWtmKCgtdM+/1oxfDgypt0I4cYFjFZ
PRw9bNXOaQeHLzZIvYUm6gegUWLPaKReo1SqXU9hAYFcKTuA7A9f3L7Iw5hRBVUH6UJimK5PQYSC
E3kb3yexrABedAGg6qAjMYao3LYeOqeuf8SFiDNXK5gNsi9q0CUA+bfpgFwCC2C3AHTXyvUXJtRc
pyAAUJXJVKhTm/XmA/D+2aaD0dbvIq/t45TGBvxJ9Br1YeFhPOu/A761apiolsNw1EP8UsOjB/nc
p0Gru4EVK4WeheeZk+wFsJhU452dQL/7lY90l2Pr4rumgiYWR02Aa6KVRN7S7J1F0oYklmE4FgIE
1w+ZEPusofdRGa0U5y/V0E8m71xfL6wWPcZEJyfpJoFsoqNLs3PfDDuc6x5Enm6KuNrpiL9dH2cL
TzMH3UsYOIMlOiQnKLvfeicOeyQ/oLao12qZC3nPudxeDr0wi0z1WPLZIenQSqSs+JHk9U1BspcC
xwTU0NZ6DJeeZrZMdA4ONCVpcUDgxraH4bZHCzg6q5XAvfQsl9t+CNy0rXjp6BGuglI/9l12jx7b
b3i8TV5lx0kXe03049e+y2yNoC1jAhSv4VhJ+xvM35DSKcSPAX7xK6vEwpx054sEYFFpZBrd0cp7
J4gjbQVW3h07b3hxY7DWrj/Gwl3mInLdGVjsCtEftUpQuHkBV9OXvQwsNq3cYWHiz2XjSafzUqDR
BC5GpZ96R0dqvyxjJHl/iyraX3+Mf+SmT2blXD6uklaU0N6XJ899a8VDKc7c7W+sFNRvAo8WNt2J
Uh4Vuhg6/otQsdIysTCe54LyQiNzrzpenAxzQI/psSzucvgVXX+opYvPRvMIgY95cZo/WgruhfFN
aXRwpFOb61c3ly4/G8Gjm1M0HNLiBCsrGKMJNzsCrwvjPQ9txRX43e84t4gLBFlYFNakl0fsR+LR
sOJx9b0ZInagVAFs5Wj2ajGGM+T1n7YwZOYauqkeJuToYA5qAYtbqGYDl4GHipbPxGoeRxatHBou
D/rJmJkr55A7qeoKmeGTLoaHiWok/8eV1W4hEM2FcmLKIcozx/bkFah+REDW4vic/M49OLaVYCdH
jN1mxVoTwtKDzL4kOkitzG0E9qtdAl9KuLXWX/IhwGl4FoWi2HHLIoVNwEDpSRBxY3nGjc6SrcHX
SGkLIWiuKa6aMXIalEZOdjo+9dK8ry1rm2j5XrjGj+sDamGo81lVNFGR9rwcBURvqKLAosW4yQk8
wPqMxF8qUkNY99+lxzBLDxtCRIKm6utwrCZUiCRzVxa2zyF5nDnWfy/vDR7cQdqiPGEHHpppdVaD
wE4DskeHIbEx3cFjLDQseJDy9tij0SHg2F4NsB0EN8LP0jhwKI6syJUReItcf6sLOyFn9lajpuaM
xDgHDKzZ6AjeuBm96/t869nI+XbNwwj62cRXzt9LU2q2rWM55I4d5K3oXES/vSJhnb8xZgTUu7Gb
o7DLlVPywn3m8r7RMBsJq2F9MoYaGTXwZ3QwwbAgh4NZOfkx3Cyuv76FcT8X+yVqRH92WYIcl2n1
7jooGzaxaO6ZQrItb40puH6fhehgX6Lsh02R29IJneAuEKcZnCJr0cEeE2Zh1y/+r+fskyA6V/01
TteVTTaokxi66Aj0Rg6oNMFBDBmsO+efm53HocmDGyiaitKgTlJj28Lsb+NxNe6Nf4m7SeXB4Crv
Jsslu4PJ8xrec2Hiz6WCMYt7VrcT0JVNkcJojb6MOVpPk3ytNWHpI85Cb1siG1HEmJemzuw3o3PI
3hY5f8f5Pg2tKV9jES8siXOZYOHCGRh03eIkGzskZfkHBcjMT2T3x0KZG+lt/nz9gy6NllmgiUns
SCNX49GBHh+dx862BFNxZWFf+hyziMFgSkRkFiuYYJ6ZPIsGldFp2Fz/5UsXnwUIW6J3GF0imE+y
CeHprtm01cPf6xdfeC1zVSBH12POoNoHsZI8dA3b5SlZ61hf+OFzNWCJhKsztEg30cpUf7xMJt8p
6sPCB4Le/VqwmcsCxcCbrhoxfmB8+F4kAs3GWXs23Lz1dZSvvKSFQcouk+RDpDFjarHE6/lRgNF8
yuufBSr9pTzVzdfO3nOBYOXR1KpMAqPLCGlxn1AGUhghxNqLAm4KY5mAKw8vhcKXtP+XEwT3/2sD
YDbRXSUAWyXghGHXfIDrwj6yrLevXXq2dQCq0tJNQgmKSMnd1IyPcbOm1lwatrPZDCtgHqXodTla
bndE9WpvA1T9tV89m8s0SqwONqTT0c4jHFI71fuGZ33NeI39n2KwTmuTYutyNHVfvdTo7g+IN/JD
m9h05cy4MO3makEyNlZdpwyonK74rtHPoQxrrxNr5fILK8NcJ8gLRNJMwTnDQkcFTINlcQfIEDpD
hpWld+kGs3U9SjPRWyMZjhE6tEcHxVoFUIWClwtfYyQuTOi5SRhsdVM0/mNrpb2nWAgQuwy/QnVK
kJsO/O/rA2npOS7f50PUiDUVQiWZPnkyLe74ADNNK5+MmzoaHizpyZXvsbCvmwsHY0ebmYE09JFd
ksUjUEN+LwACGkzzJ+pxx1GPrwq2DNcfaulusznNlGONjZ2Xp9Q0A1SnR78ooJSDsy2h0xY2WCdU
wa7faukjzeZ4YZPezODmcVLo1Ustdhid/hEtdPeeFKFRsWZl8f7XDP7JVo/OZjyKBAJbfiywbUuN
DA1aQGc1wJJsYpKMsHkiMBE1CnqjYVEflGma3LdlUfyBI4xcSbcsvdXZEg+F8pB0YAqcZGLByiRC
owAGZJIEgzIPqPRNXRtef6kLd5orBV3L6lWSmNjXRWrfcwL40bk36Tkay42cJBIh+e76nT534uPs
/xSDsvMAIsVr5Q/VjdjDqzrY1v4hDaMfoKTokD5MR+do7IrNU3Lco3CTff8ScRi3noUQG+KLrBdu
eYpSFEbgQQWXGHTOAOhjryGHF1aguSHYJLg0qTN2pwx9PkXzDrXK1+LGXEToJiAkSyUVWlx/dJ5x
R9FC0GY/+3EN9bwQmOYGGq3IvUYnoj2NVevs8t7on7Xwyg1aH5K9UK3eXh8BS/eZxYq87wQOQNpE
kf271f4cnGRnF+j4qNbgZAsR4p9y4kOEHWECAtYtRDZxHxUnbbs71DBCjqkLNQS5h48lW/kmS9Nm
FiK0iND0kkPo4dgi3URTmYTllL3ziDwbdXc0OsgDSO+u1YKX3twsHggc1Zu8jkA8agGGxo7Z5QdA
wzYW+kuuf5uF4TvXkhUFGnugVRlPlMLSPUd+P1AXKObXrn55jR8/zFi6JYzP1Yn1aFl18odJfk3M
x/6d1z9cOtUCTrljTU42bIZCZGIKHyVcgvZw9GQoJrNNlUPqcP05ltLvc7lY1UvXnKQGX8/6PaHe
AkeP52jM9kn+mkfOwYi9nSej25yKM9PNBk6gP6/feWEE/Etuf3hMikajWjtDdYpEsY0EWqyE055R
JPltN85KRuiyEflk3TMvY+PDPYgclEDBmWB+5gfixqFqCKrVZGWILV1+Nv0nSKE9DITpBDddv7Tu
SgkTKbFW3lu6+mx3UHambA042MHcPvkWx60diBY+tn28tlJ6C29nNuVtgzUsdV34/EE61jmo1P/q
G3S6wfcN+cht2qMfz1xjvC5EsrmQDH3ncYo4DyGZQ2EZAL+5LkXFNZPvJLd2hoTq9/q4WrjRXAvb
DRJGMOgtORWePgsl0MOXqgAtXI+6Qxe5g4bv6zdaCDBz9RpBl4ILK+7ppNNql5rdIbPi/fVLLz3D
5e8fxq0GsTvnMIM+TfJnFNNDkd2C+xQa48NQyZUIthDw57qypEUrgnVpUxDECqsmD+p4QBv2he7W
bxUMhGoAEK4/zoL6iJHLEP/wPCOWe1KYHTkZCaxhqBQ3tZZ/IaTZdHG3L3W+MWA56I3tXghrd/2m
C/Flrj0TRUR6g1DzKFP+oyJ2DCvH5EQlhdewiW7363dZip9kHgN4JuxRoxkYUrB7TXvzJep4Fw4W
AZJ2FPw5BlLCt2q7/BWLZEATPM57NYfslACHeP1HLA0X67+vNzEZuJgptY5U6TDPFdnSNnr2enZo
IvXAE9l/cVzOIgZSvB6Fp5Q6yRRdwmgHj5/daKJ3Gp7hh6I00Qab2cPKB1waoLMtwjRE+UQiLBA9
6IjbCuaQgMtyHpRehcZvAUdxwjsYuxWr+9KFlDiEy/99kcjkMZxPsPQK6TvJRqJN8CXeJCGDAt2P
/7gCSHt1Hu7kJr6fVg6Bn49TOlevxVFsJwOrzeNQOdPoa86tb9zJXBivoiGKwxm33FwfJgtjlc61
a5ZsMsnQBH00pgJ+yJ2Z7DvayofRoezeTbvqiQ7avi0dpMBhqpo4z4OyyDcCe80zbC+Kr5wFHXPe
hwNqawvX+2o6VQY3w3RwX9GTDlABF0crc05oadpnpF1h8H46N3Czy+j6EHr62ulrLuV0yokVwO4e
3q8RRDewga5Ln/K19phPvyJuc7n9h9soxGtYp6bu0Ujoa+pqDUVZ2YamdvZmWb5/5QPiLpe7f7hL
NpoTKqCDA8lx9qKY8eyi4gpVdr2XbIrQMsj3SWm7/gip8JhUb9Q0nmGz8nr99p8ueLj7LIqjUIdf
NPY40RawLx/5dDC0fLh+7U83O7j2bKfWFrykvHfsYzs54KgDA9/94saXOnJw9VmQzmLXLRWUYUeS
jSi0DmiKJFA5Gkns231phF97hlkY5ozCyRWR+Kj7BCqGPr4DeBC9WNYaUWDpJc3Cb5FXiTXC4e5k
w+mu4I1fogfLFeXKWrZ0+VnAlaIZGttl7FgzyMyrMUX+y4VKq/SataalhVvMm5aAiMob4U3sGJks
RObZT4sujMnj9Q+wMAnnDUuygQLFw0p4Kno+wZ0bb6ax9LObqdF3hi9l7Rxz3rDEo86LWmp1p2lM
N9pINmjsBELnV2aOKP7+vf4oC3Nt3p7EAM0hsFj0jsVkhKw+OtMaam/pypdP8yGG6LFlQ9w33lEO
w5Y65YaxNT+YT1dsvJnZJI6VBVopnGtQTIZLpA0aiH1ntRvgwPyu+S3qp+vvZmkQzWazJCArQV7X
wAKGJ1sIM71nYtSNBclx9ftrt5hNZRjRMaivm+aUeOxb7HZoJ2i8ixvzuLIGLn2F2VR20T6e1xp1
d2Bqd9QckJ5csxdcWPHmYgHVuSZJXXjT2tMZRokOh3yqeGHeT8nWLDUWPvS8hdozyBTFxIMbSPur
qrA/an+x/3F2Jkty6loU/SIiQCAEU0iyrb53TYgqNyAECCQawde/nR758iozI2pm+96AFOrP2Wft
Y50RztY9fRmHl/O9cKIlSyW159EAnlJZCBZPiZi/KW5mlDV1LvLzLU/yqnn63nsWmzfcQfpZFQST
zbVgz3ooUMobZB9y/s2qCxqYrzV7KDlabN0B0Q4tOdzJHPAKYmZZ5IZmwl25UyVWc8E+2t5TV1TR
blVnfhprQDejqkX5dWqlfCNTkm6F18rV7Bt7db7dp7pxsRRYxM5zM+bVgbftuGpwCb+nRjY/dY9Y
tbaJvHWHimSrEGz8C6881aWLidW4Emxee5gPvlM+TDJB7bApvWdh+T994n8rL4+PvZhdoz2OYdUF
wd5AGT9BFd+J5jcb8l/nv9upRiw2SifloLzxge1zaFRij4xrBWO1OHX5GkwGFDWGqVmff9WJLlpq
mqrcpfk8tfMBNq57W05y2+EQn7RNdgOyBmCOs3VtW8zbnH/diZYtlU2D5VVpW5b+XjTpe6UyEAPs
MSopqiO7kf8W3LrQrhNr+FLaxG0naA135KGFL3CSQqGx7uB+gY/pXkpEe9jQ/i/4x5ylvkkUNVj7
DCI35bmHvIHZtd9sz3+mU79+MXEA77KUi2I7yCWK/iYrUUlv3AoOwS5sPc6/4svgHH79sVX/bNMj
ynuotHp9aLzfma42qqAgRUxRn2fwFxJwbxDRdInLfqo9ix2VGZNncE4I9+HAX1NaG5gR0B/uVLbJ
+dacesFi2h/BqVNe5upgVBb35UuT6piJS3Lr4xr6VU8vpnuGCGJgPMiBS4Ajh9bZ95VJQAJ/m41z
f74Bp+bhYsqPPudZJgHzchVu5i1KhgAFLXEuJuTP4DjbatQXZsaJxiz1StkAtlCXCXUIu/pgaB+3
wJOF2CTsi0H/U684NvKfsTWrzhUyyNQBVrjJON3LwkCJigJUfkFSe6K7l5olmoU98nqZ2jtm3Fml
tbbaP7Z1SVJ76unHZv3z8xtLBimYEchmz1MKp9VqF3TgpQQKJ87zvX3qAy0mH0p9wQk00LB05RAB
aQAUxP0EGEbdXpKAkOPA+WLMeospN7bCgcqYwjhs722aKzDBWx3RK7at4iypt+RW7NJbYFvUjVyb
6+q2/05KBIVBi5mo1cSNB8n8oaM6msx2gl2j6L4VfMfTlzMRO1WV2wNyFtK6h+/9niDqUoniw9TT
i50F8fn+ObE4eovZOOVDXkyzlAe8i95UeQfNL0QgTV43mwBXpxWsx8p1o6tsAxRRfiGUdGJDWcqO
upHUI45G4DuhaNov3tPwwuJy6sGL+TgOTdDNDmSECpUATDhrqxku7FQn1i33uNH/M1fGcFIaImJ0
d24ApFEJaLGxBAWgAICmzoGgNpfqoL+O8kORu5iXAWU6qCYfBt7gg15RH9wFFeQmEciJr/K254/e
7AOqPFhWwmQ3JUfi8oV2nji4/B+73NY0SMMJJCDjhSu/QkarJBBheDhnJgAAFTdQ8lyiqZ1YgJaC
JGFg252VCBMrzCEUAxcIuaXie2vnkmFegnNtgSjYHMCG2mZB+gRG+B6s2LdvTZ0lw7xvAYod1PH6
T8CZkB0gFuM2dN8lezYtj8ACgUnleGGxOTkkFutBagSHzg33aD72rxnzISpgGq5I/FO4LG6L7skR
9a3TZZvctr0Ld61T3bNYHYaUpQ4NQrK3fVvspqapr1PV9XEI7PGFTgr/pgS+WL+XMqPak4IZEJwO
vXTcpOBtB6swN0xv5yFnPyQLDItCt6tA/0VB0Tq3+rSMWe4bYKtAdysjt2M2wl81QVKhrvEffVTS
xByljoUnAJYL1OPcGj8aiQAVrZD9niJ+f/BzH1dgeLBHI4BvKwTTVNKL/G4MUcbBUF2BNLr43ZfK
TxpUzlwB/tDEALIUCey4nlw+P3QteDe2gqVh29zRoP8VAme0ans1g4oBrkU/FhATBcxZtTZ9Iynj
EOr+RTinq5pMe1+HYFeZqlx13lyvOlNd523+VOTOC8KrFthj7gDehrMTubBjl/q/MuBoI1vwa494
DurMZ5SqgakVSXDxAKqRh5FP9z5Ebwm3hgOpRbD1Bgb2AO6IhUcA0O7mXdroLm5BpAB1x4uqYXpw
WnNkVw8Qr01mWOcuNNeeaKfroB905IxTuvJB61+NXpvt7BGVNWr2NrNCCU7PfvVNCZiZl/3si/DP
OPdwI+qrd+UIteEM2JMS6CCQ+6UfqVEO67IEDkR7oopJ0wPyVM1VbM3l3vG6Qx8MfgS4iLdta/dQ
N9ldaYMEMGOLijzoYUH+ETQqqAUklJA/82Z8648kzw6XuoSX+FM9grAlfPCm6ul35YTedcWLA/Jb
1ym1wGSbc7PmRW6hIr5C5COzU7RZO5HsS2vVdl4YuRVrV6VO8zg08lGkxRpxPj8Ja+ZErYWOqAmI
iBJH/ZUrGgrETFBFrodQuDOQKfL78g05yl/OPL4CQYePOe+7prhJQ/LqDEhbIlm7gzTlwUwEZBl7
+JOpygeFCvywpvAf7aH7DIfpqi+hf4Co4H3yunukCWAfgT2tSMsslr3twm6jACut5eseoHOvcfkK
WtgHN6N/ZIWcRWXvfJGjABjUr9Gbr+tJPobj8Db0WsZZlYE6aAqkAHn14o/4MFPfrKas3znE/1S8
uPcGVHFoYQEySRzckhU8ooX15pcT4KZDZu+4BuwvrSFrcJuJrFmZ7+w5fC4zrVYhl4Anufq2R8tR
TAmUAp2dLsopXDCs8MrWLPaKhiX27GyaEnE1p0NlrJM7z2AYHlrLAuRqwPdmgfVY6cne26g5j7wa
LEOLzGHidgOYXR3O8x1KaXiti50o+bAp3UY+sQb4G7eE7W1F7AZuawaZHUSAwXSSMqlbCt1mJtM4
qIGlyouUrYEkLxLPBxKuCLtPr5p/jgopSoKq/ASUyoPHwx+T7LZ2AD5dOkHpGXj0lympTDzwC0kr
XnM23dcFcoGIX0AjXN0CDCETbORhHACZCGT5tpDzQ2a5V14wgr3VwXssSK+09hUoLcWtJPo6ha5+
mAKy8kTfg4gY2OvOqCDqu5YBZdibNb7noRbmzh2PgJzAtzcy1y8pHwEGNT3Zlv24tWx86koLwAuB
9TV2a4OBf+QIuoDX9AwVXEEfWcgCR0GekShgeR6ltMhjesQfMmVuweRQONJiUfDNtBmIhs+OG1wH
jqNjf3AAmWvtYYtM3QuGot7MDUNEpQ5XGoqgdZqODTCXR3poYWXRGHhkbwLviuQlGFTtLG+smRZv
yB9tG2GwK8MIObIzhH48gJcGFPckAShsQoLAVCrvMASBtaqQqHnyhbMLmX3X+foRFXBdbPN+x7wu
QGFp9poapIfQtufJCR5CMiOVkMkxHrL5tiQO7vmUQnzlvzsVeXTK+pex8isY6UKYpUExAuYe+g3/
s6kQFMJahyE3Bv2OFumbzew27gGs2pJmYFgzAL/qmjzYhj7oIrrl89obYVCjlb4heVOvvFx+6sxS
kdWJRzFjlDIXyTjdF3/a1IUlYVY8FmUv10og7U4q8uJW6pmVXhpNAfsxD95b7wESXSh1y/QIwZoy
fyoBfFMR8t8mJ2xdTbjRIOI93BYDXLCLMQ+SxgFFrFHhLYE8g3dWnaCIWCQ150h8BDVdzRaISawv
1qmvr1w1wVFYU2/bpwFilszAUym/Khz5MoegNmV2D+LZ9BtYkt+WN3yCIPVI7U6tHKBGu6D4NByE
UCdH/AEcUtD5sinOcvfOGsuPQVTvjZ99tKguBs9x3NS6hZUS+TXM3U1qZ69d1T85uYL2sjcH1+7D
yJ7dLnakY2E8khW1kITtkVpcDQN7MQWg/9PE95RbTpRbpsa1ZA5X8PJ7ywOsFVRjmcFZ+SbE9pVA
w8s3ZY5tdSjMHikBg/hOg7pxDj1W6fkZwGv+k59591ICNypBr1/hzATu4JxO12LCbkbn4sGymmfY
EBXHsEGPM0KhwImk+4rxQz7NL7xtsF365FkYD9EewNoc9mgyn8WdrMAPFHW+IsLWcdhlY4TKI8A0
WwtcKMfAMXQM9o2xnNjPgJHK0/kWeoEHwu1hjfECXjGHsZIblL8sgTJFE+BvbVaziJW+swMHZwBX
0DWx3WO/4lg94PMgTKJgcHeAWxsEgBI+JRmVOHkE9V1r+jrGLRlbXVgfnAIegR2q8jgeo8bqnqU0
XGtUfSR52FXgHAJrZ2r/JzblV9ep7hiH5x9yBjrKeQhbbvOq0/k57xFzH9osXbGB3M+WqiIyiztn
bH5O9lhvpCPra+SXphhIL3aguesmHPdKIA/H4K4qVbcdcIJA2Z5r3wlVgN0VyGZPxjSMFLCYWL/s
aNT8hmTjAxfts4fKpr1FDWrJ3drbA9+T/nUiXFHcvBInB7U1aPyXNAhGBFpLxz7YucruFAwMdwZe
End8BNiDNQoeomU/3Zdhqh8qm9NI2Hm9m2uv/ylqa1tro6/yQhKcVJphrbu5/F2DNgyqnFV4a0U4
DDbmTv4kRyevMR/UtaX19AoxBqRymXBum9ECHnTIwlffsV4Ga5zvkOukEOr5pN3YvZx2bg6jktRv
Xnomt4hHTesa5ufrwhByI0EiWXODL0dGe74KQ6KSFAj/tdQ9iXNDx8feqQY4gfj2ag6xEATG3FcT
bL440S9GVjLCMQec3kKGq8nizjbvKLB3DLSuAtUsEbIfPJY4F5um866dmjrbcQh+Q21BE9XPH4qP
NOrCEmexVgOa2IEZwYru2beBUxVOk6791OcgC9nB8Uf5cWqN/i6fwWtNe7uOa5ye1ymI5eu6dYLY
4qrby7wN1xYiZiurzii4twi9OtmcomyH0k0xTtj1oPdKVOPzSFswdNa5o7a1JVGb0o7hlU8GO/Ys
SVDGnZVXtQ+FGNUm23r5FMQldegNMxWPMmaDgE+C8qMqQ9GBMdo3r05LoYvxGCQR4Av+qTscapSH
kpQRjIcStLSoFSnIGWmPNleZhgFAw2MfLJsVsrPpOkA5DoQIjgGZsPwNXhyJsxqo1iLwPz0xzji7
VG0C3xLnlwsm7K3HxE9E/nlkUOJMoxTDDohjQCmxDA5+0vISJ28UzOPQalDW5aAsreCpWIXSvBeW
V8cj7M52umTYagChWpmptGKvpO5KZkV7HRa+QI2xV20NstAR3OHhVENyBmz7NIKsAK/coVJOTODA
FGc2VQmRfrGetX6jIdAglczjEaMLLA3we0McxNeyw5jIvfGD9Va7ymZzp3DXiaqug1wZMwAL1E4Y
5YDkAJJpn+XYUKsqKUvZr3jRPgK5hyVHWjoJ5MivXLC9I5iePvicyesMNvOrmdCfXuGGidUxs6qD
LE+6EkeRsRmBP02tN7tSP6cQv9gfvCengGiLFRVufOD1r8Mewu0yCwy4tCFua0P6W+aBi+M2w/9f
OtNaTzht938xkynenQv9A1dXGWud/amGnq7RlAJAy3KnpLYShIYhzYLqYJWX2rkv4JUbTxqH14ow
cWBD0NlxZ/N6NRVgcKc2wSG1wG0oIKa4D9MRVZ1i8jFceXeYQCmLZytob5U/8lWAZfQarC0Ae0NE
AqR0u6SbW7r1wEmKHOKpOyzXaVTq8Vr1WKhC3zs6xLUvKMZLh6iHPWPSSttei5HYa+QMr+ysFwnS
GO6aD+YP8F8UV8m8A+zVx8Tu1StOLGrjh1m1lsj03rAaK21AvT7iXfWrqWUJJ0zhRplfozFD92ja
MUBQx+78GJn5dyS+zO0AX+kkn3EToGjgaz+Uj63nsqhoTLNiICRFdQWvMz+sgMsuEY+eUrBJqHks
7AYIXzfXyOsfC4Mab1x5YzdsshD1FRLF4dDDanKXZ9iWdMDuKMGazHBNJQblZ70rcNTn3Usbpvew
Wn+EyZKJx7p4Yox++BVue2xwRpz/bfkAUixeOk7gcLfIe/Bm+AxLKWPT2CFWKgnaYhmyGIMY5g6h
m98VrgXjAeG3MdzBsWX31p+2b9+P2cBNx3A5H3P7WneqWqtaAXXXX3O7/KxdULdbR2bAw/n6F8TO
wwoWT12kelHdNICRQQNXoF/Beo4nnP5jy7a7NaHZkFDb82ILFrzJ4IEuWCucH1iaO+uhb/RtzVog
mSfy3qsGpr2mlgkkW3B5t7PjICpebB20DXiWrZtHdg6v+azkW07KYq1VShBjxsXVmo210b47Xrtu
b21VCSPJRjgvSGUGryhoKo4RQnvr+6CRhkEw4ezXiY2V4RhaIkuPKg7T4mCPDczBjrVuXFs/137m
sDhUoMTWjipBn68g1LBZei0RTHl37QpHoG4IgxjQ2PTKNLn59MZ+eKYlavpYCUEYEgdAboxGmjel
LLIm+IyPKNmvV2AM6zUMzflbpgt+JWzlP7QALx20UtPGTmf6UKQqvyqpLbazFM0fBV+hOe6g6Izp
HFZ7NtQ8hr2ytwIpFd1S2+U2AEJ205I+SGaE3jd5hejFACjgvhd8OJRj7sflJJm7zXsTxo6mZF/k
ug6jQR/tuIYuyJoIB4kZAi2ofL8XhV6WlB07WLkEoeJBtys6YBx9MyC3rCRDugH8k54jHU+9q5LA
agAn3pfZ0D/nY5onAn7LerLKlsiQho2zD1pr35TmLSjYGhTzC7HlE9mgZTWZnVsleqdThw5HGqwi
h9R5bI9EetwkvteARTJIeXbOggqi8HKEwEV51a5pxE1uvkXRYc6yUNEPc1xlQ/Br+YhbMICerulj
c1EOdOr7L3JKwrFhm8sLsDoU4o/elL11OT3okHwzwbs0X5sACk4BgOsOlmWS2rGuhNc/Ip72Tqz2
43wXnMjB/M3T/ZMoKeYm7aBFQNi9oNceTupTav06/+ivy2+ZsyxFkypNsZmycK9qe2twxIXh4AOt
MMszDKhQw7DEi1JlXzvUCAR9+gtpshP9svQ6g3WBN+lQA27GEGqyQsCfCBxYcEUbv6mEWBarCSx0
XksneZi85qH3xx9j1cABYLywJn1tu4dPt8gpKVNw8MKNvWfhUG9pWfkrtzLtOhtQ+egbr7iR1EzH
2zVO8tordyStyo0cnDayDfTDXmnBYgTlNNdHy4QXjZqdp/O9eurjHv/9nwHT1KFFwxqCri4dbodA
v2H7B2F79i80/URGa1m7dqTltm4DpdRctATxNaveYZ1LX33N5Vqzek5sqyGP5xtzIqH61+3mn8YQ
6PnKhszBnobSW6PgYtzzWR+1BzlO28N0C2uQNcdpK5KmvlSBdGLK/S1T+OelQdE5Y2g4KFQ4y+1Q
ndPiKmQX3/x+zn/7p8IZ07VoYe9x+nsGg/Z2Hr0rMTfvSFxez838+/yXO9VNi2QTVXna9Z2097wr
X3k57PvAP4RjsMYdbzcN8/P515z4VsuqtjA0dUW0hTKG3LTvXTCQm152qBc5//gTrVjWsh2D+nJ0
M6TMiHt0j8EBrZjuLcTpFeTmkLv9OP+eE5Nm6ZnG4blod5UNYErpvHOmb/JhPDgStY3fe/5iuUi7
kuJ4C96xP7wPPdKKSLH4W1zhLsknTn2oxawvOQLNBZT+ezo8Wv5vnwZxM72L2YkkHy90xqlFb1m6
lpKxRFTGmQ4Wz5BkYVZVv3ISzB+VS0Pg0+qg/ZSYOqgW6qF7ij0XuOZohtZNRRAMslvkJslvQRwv
oagZeQ16jWAbRzXVBSfsr7uRLdV7hRlgphdADYXa93UW1DdwDtt0/aWF4dTjF71om94ZmZune8GG
CNpfuCP0UROEF77v1+c5xGn+uzKAqB9k42DBLRUkIkrK2C1/24iliEtyuq8HCVtq95rUgz911gZ7
vxl2Hql/l6+SWnGNywvPkT47P9b/7gT/n4JmS7IYC0sES7QT7lPSoLKRDOJVhnX+JHMFd6AjAwNS
uwb6m8Aq4J0DwZoEjHsHXyVEVzpGf9RWOyQSZ6tL6f7j2vrVLyL//bITrmtjLrxgL4Pqlmf81lFC
wupt+tGNwxAh0r+yA5m0nUxQerwL2ksU2VNduljse5R5hw6DmQsdXqemRFwGFIbmk4gLqolTI3Kx
yiOo3jAYC80H6vR3sIDflKndwS3n0mZ/4vlL0R/S6/OIDG6454LA+OZY5w8tBuJ+54fKqccH/+0X
LUVZ0KFJ97x61RxOT9VL7r2ef/bXOxP7P60f6CC2dhtx0EVndjDiyrZQzrkX6iRO/fLFUoB0NyNB
j18+h7e2BzqYHW5gEXdhwH597GFLKpnvF7lIYQm+h+Shw3nKmAQbk4armmJQeTrexqbTuNeW8ved
3epLmNxTrTp+y39OPiREshdxXFwIgJclXYnA5cvsDN/aBNlSWpgK25PZaHAyFc8cNZ6zCeDObV0Y
SycWN28xx4NMpFIG7XRIB5zV+NzxrVQCfiZwQYzpaNiGpb55OT+4TszrpZ4wbVNjSxsLCp1fcyli
qnxUyBYRQtzfHGCLmY2tcVRwigr2UBGKGMKPh3B2fzhzcelodaKvl6pBQDtmZIAJzE1g2pDmJSyn
mzXczy509onpt4SVNUWbhwbhM5hRtesRaF/gnn996+O7xxHwzyhVUGwTCbHtfg4Q9/dh8Qca79qB
Sx4CUZdqUE708FI0mMN+AV6P+P6dQG5BfozBR0avguKSreqp5x+75Z9GIMrG51Hi+6TDB61GWGlW
K93VMYcb8/nPdGIRWaoBLQt4LdQ0zwdLPEPJFSvxIyOPBOlB+8bpbyfONudfdGokuf9tSm4I3CbV
zOEdBoGAgVmhltnDnNZk/b0XLKY2IaUqtCvmQ0aOBnfhvGsIP/TIrpx//qmxutilSZ4h5ZJhl86R
YH0Sillbu0nb7x1K3cVMFq4Ii7HUGEkTFCXQgURV1m7mcrw7/+uPm+UXh5ul4o9XJaRcrCsOYbuV
7oE2oolEusmQrElNeFAQ0Z9/0YkBtYzWjQwmflUXFgdcKVzkfnhj3visNG4a1pFJDj+X60HXuB7Q
uv0kdOouCJxPLO3LCHAXtmUjkJ/aSzFCoePFc9UlDTW7kt/7/Ol8606M4mUweILmF7EMvKTF6Rtu
U6ta822JSuzvPX4x3wMFCYtLA3MoNEk6GOPkM8SN0P2df/yJ5WQZC5aTNvDgHFDGZ6vXQDW7LAcn
si2eK++SaPbUKxbTnMD+KRh1gNsDeZL+TYfEPzbAmly6Xp7qgMUsH1s95hqU/gNEAEeHVPOJfMJb
UXyLCsnYMlhbYm4TEmBFxxUuagao2K7p+AHczIUePnXvWYZqZzaNqoPe4ZDVhYNaY9rdIBc+fNad
3d3QQGZXQS+gs0FJ01Uo5mxf5ziaENFPVxlUQyukovMEEhbvQn7gxLK2DO+W+UCU8LEwDOXwc0pD
eDZfNFQ49ezFyd0Zi4whu08OE2D7sG1EPheOst+KxrBl8FaJFvoWL58Pg7B+0Hz4BLb4tZr4heXk
xEBbxm69EtmrFmnBvUOPVpeITeRvlX0pJ3Aiqo4Suf9uhzMNmTOqujh41Zh+AlRS/fAdkj1DmAlj
5kYGpEHak8pHe6w+8iAIkg4ui8DA2/7z+cXgVAOPnfbP2QJit9zqLIOZFALpDTmLSSrZMDh15/Tx
/CtOLAbLwGzaevAH7QK21/UME8nNZOexEyAbeeEGdOr5i8WgHvMZFE5rgnNt0+2gqa1WvVUSAJqR
AkEoM7+wOZ8ax4utHyD5Eup7RMsrQg8QOD/VzLye/0TkuDB+sTH/LT74pxtkS9Wxn8O9B6dXSG+m
akVnpmsk0iiMx33bvxJA+zykZe4nnFfNmlptd90YOkPnaTvbgDUizph2N8B2pz97j08xVPuDikQl
zUZbeXE1GGpvmUTyKYapEj4T8TRkJeeb8Lc7v2jCkiLl9Wx2Cihn9wWYmxuEp7pdVyCmZpUgYodO
HVx3pYYb7TS6a9SPuyubI/Nv0mGMZ44NInPhx3nhx5wYEstQs7YKYBwKXFiU3cbF9BLqP40+atAv
cUbI3/v1V81drGrglk/UCRS0/mEOf17IIjdmtusJrszG+q20bz3aLdc+VC0kq2HICUtmMh+NLgfR
vIcePARdvpsN7HcrWr7PVUiuNbPcTYhwHnRdge4PkFcT6K5Lm5nIGlHBnHC3QcGmXyKJHoFdLG98
aZkrCWXnZiRN8CO0e2g4HSGehA9DWj/U2Zq3pAEJT2RJEA7Bre+3TorEOG9FpBobv4VCTCLLzDyl
CBJ9Oi75MZdd9+Iaz8VVIEi9KhqGcf7T1iG/MorbNylo97EXZN3RLry8gh1Vs8ahJYChshHbzFC5
EW7m/FAS9uMgBuSrtLeKLTaYZssmBdd2HaxZJ8jGhVx4a2zyS8wwPUfgAmJNiBB2PczMeyRr7gfo
/dduqpzHmViv0AJ7SWaJ+o+s0yxulSUTV4Xm1pUcf6+muTqkk0yPxQA+cHDwKIFo3PqAKL2Ieiam
BAoKKI1CAJhngEETwqApr2woRvrOhphtzqHxK8l76ffhbiJMX3v5SLa25VeQz/X1DpeXENKGjseM
21M8zeAvOU31K6dltjJO30XZAB9cCOxEot0O4n17hnJ/lF6V1JTU+7JlUkLMqREDCAcNn4NqnsLb
fJJYs6ju7bjRRbiuChd57tFDdUoFez+4En542KFXLoX/4tElyyMxFZCGlo2ntrlsp9cCdm2JO7h0
50OacrT7bdeIZsLsWtYwWZptGj548I9zID/39K2wEGKFb1J6O5TGWY+q75MZppk3fda/dWycdkhs
1S9WKp21HIV+aEEs2TQtg8rcckrzKUbPoOCzgRgMyJ0+IcQVSWrKGUK68Y9bwlGRqmxcoWu0gawm
cMEupEPCA8gG01mZZJhSSLg9u4ragOo8niwD/SZMR2/sZmigUKCeXlO/CfElcvrZeNoolKml1aGx
6PCj4pULzh+DN67UzlYW6q00iEB2jUzvvNEh9WZ2Yds8Wc20yprjBzcdRslQ6is4PPO1lUGFBRty
HeO4FTwDhVvGQ4qaJ0hTJiVuxrno7uDDW/4Ys2DcCTpCUq7gWBiz1lTbRvIgcQv94dP2RzNC61tU
KG+oOzBL0rFQCRees4FV3wgpZqo9lKTDHAfSay+sVmEROk8dxg9MlY1hD5wjTAThKSnHlTMPDwX2
hLWfVWrVY4JCJv7Y9I61CVVagFwlq/I+yCRb26VsXoqUP1WN3UHuXGQNlOfHjDmGbBFDdF1CHa7Y
HbStrzNBcncV5Brst6qhqyG3sCRaECyhLkmlLr3ywjZfaQ3DG5RCZPDWPL87nLh42os9Op3SFO5e
2KNNeBsYNyrMi2tDDFSM+0F/ZrW48J4Txxl7sUfX4MPXEkeoQwlF6KpV5bTVU5VBr53Pq+81ZXFH
x5IOXB9FZoTVqCEofBQ/D3wneg5CY3ljxuZV29WFo83XzfGXMD9I+txBhBqoERNuB9PtoI1bEce9
UAL49Tbp/x+3z4LZT18DLKcGBgtB7lDkkQwUACFsyXh1f/6DnXrL8ar+z9lGODwUTUMZkAaoSYAx
L8tgmT1f+ezpey84vvifF2AZDuBPZQLkr1HrgdRJRyEApU9F+PK9Fxy7558X+EEoXHC/IP6CQjq1
MG4zCv3RtKqtP+ffcGp+LL4RbduOeMGM3Hj4KmZz6ysIBz0TM4JNDptYpZ0Lw/f4xK/OLcuP1R07
XKI3AJGPUEcb8/xF+1DXUmS73AsvOVE0y5a01DEbcoCt8BZQZuIyp3EGebKySUTSF3dqE1aW9xmM
deWlE9/XM4Ut881yllnZ2gj0okj1EJDuYyDVG9XqQoj9+HX+/6v5offfETB5hd33A87+VvFOUdHq
eG9pcytQiHe+/7/++f7SlLmbhdPPaMRh9mqUxuXIyVcEVXEpKy6h/Y4/9asmLJbgEAXkaswbf68K
dicd8eQO6ef5X3/q6yxWXZyELatuan8/pFUa5dn0x3PGp6JE4MS3LpXHn/r9i3V3nty8Uq1XHwQE
gAZ+Fra+cPs68fOXME8Um5api2LIPcxaoyl7nRVfOdM97y5EXU907pLfmbIq440A24WldRCFTcqO
lZk8Kdz8wkJ+6g2L5WMMgyG3C5fuUZ6+qwnbaTq8dHzanO/fr1cnf8nsTHG4opTm02Hw23UNr1No
gP/H2ZU0x8lr0V9EFSDQsKUnt/Hs2E68oZLPCQgxz/Dr3+msHD2rqeqVq7yQGg1X0r1noD/h3dvC
AE89dkV26IfpIuo7zMD/3WptzmKbtUMfph1YNqAJVWELnPNmjtI1XWXTcGm7GSbmEqxDTDgtICAg
/tjiPxQ/Vt6ehnWqC3UOasbb0Cqb0CMZICsJXuI3dZKr5/NzYWpe38YZPMAsnjUAS/jgwM/vOYgz
lzWtbePFzSIp6FCHI1XzvpIQJbajbs0J0LTLtP3LWeOAoAr7FDY+8zQJlGR4mrNgSt3LgqiuzOln
fqE8BnGTomBxMPh+t+ms8aacB7U9P0KGc43q8pyUehKgoQayaaBTCBTZD3Cegov4DCY93eClxdf0
3wzz/H8SnY1o8DSAmqykswqsGI8uZElW0pqmxk9z9OlCk08zRRFrTMNEVey/LoqXPBDdvCZbZthf
TNvCtctAEKXdjOz273J4V1AgKuSf81Ngavv0SZ9+Ou2b2QI/g15XHfUh/1KJfQZV/k3tTHRllk1d
kH+7SFk2JI2wcdK4j3bxK6vu3Pn1/K83Dby2e6Vt5bR2xzm0nftiuQXf/Xy7hs2lu6H2NehUdZEA
Jl06aQeqHQRDxFiLoIir6k3NeLGe78g0Ntou9qMik+7EpjBj8VU/xt/m0mmh12GvrExD+7os51LV
2ehyBVlO1tIHKecahl9WAganSNa4FobB0jU5oWpgzVw0czj69EnE3SPyE090kdd9X192iOkm0mBb
5LQE2T7so7cGPP32yUmOF82ArsK5tNIr86qA5QXLUEkV/JiL6U6RYuWnm2IcPU3Npx3W8wlYSwVr
2Mb9E4G+lnTNNewctrIkwcBQkJCnmhvrQEBbuYCdrilfXE2ptqdj0HvznqRlaLnu94g65X6MoSnD
wbfZF3kIHtHKRcY089rOHpBGHAWMLsMuS648VT46A3ietCebKrLK/fkJMuxx3VK6Hos4Wmp3Cq2y
Pka2daVgDLpyRJs+QD+iZ6VE1MgSR5x8naboqoepNyCRT1a5hj82daHt8C7y0rRKTqFkIPJ2Kotx
A0md8gAMuniCsGJ5WZTVZUFLEN2GzOd52EC3w2HvHS7ftb0SDw1hRBcBZZwr0SesCCM4gnTle5KM
m+bCI0iHDs+xB+PGQcxhRf/rQdmPvA8OzuJFq0eX/IQA++SzBDamjorvCpGB3d6u1RsN+0xHDaeZ
grMzNHTCfHpJwWyaho9szINMPtt8TafeNPLaXs6jsbNb5cAlz3slw0M5P6fNy/mhMTWt7V5Z9yJe
PDTNxZ3wX6L4Z+v/vKxp7Vy2llNtrMXjssUD1kJxpRTTti++n2/dsKV8bdc2ldOpuYLCHwSJybau
QI5kfgTirgN+Jgp3K4Hna3MMRn1t69oscWwy8jLkZXabK/vYp911OtZHvP3DhYqT2BC0KObZ3iOb
ddXWotlyMJvPf6VhenQAsAUBgnaMRR4CILVRGdssYBg7OVu5eRgeobpRcepUjZdVDMdB5dDAn60r
Eidvs0qvHVHuRAKbRDpeZOfMYHn/7xlYtUL20UhmSEwmgUSWrKV/+uwy7Cz1Tuvk0wk7eswFEbp1
ME/9T8iVHApYPgZzsfa+Naw3HROMjKvf97brIaHxTaK4MvFpQ9tvLS9WgpRpLrRNzkdobJedgnxp
nUYgHSzNpir9k0crq9urDgWUTZ9a5DEX0RrI1fBNuv/nOA+lV+XIQXDmgejeSgJ6NxzXOrC7YJG3
9mWGw1tH4EHYqmqW2Peu02V+gNZQAmFzew32Y2hcRzU7CsJV8QDNZSixjEHle3EwefHT+e1nalwL
YRG0OBwng7ERnWNkqcn4VqHke75tw8GhY5jVLEdVgCh0zZkodv4yZFc0HazrQjnOdpJLdYT5WbUS
R0ydaVGskHHjtgwQzqgZkgflddWxdQt/3/nQZQNkVFy1hWq+XfRlOrSZW2y251JAgKSD853lzc0H
9j7bVg6RrzIqhluKblfOAUOE1IHOsb14RGRYXLH83rR/HBQv4zVEgml/aBELdou+68UwJB2a7yS7
gcbUJoXqxhT9Pj9Qpt9+6vdTzKpoVkirRYpxKavN5LxA2wCaFmsAZFPrp/9/ah0RhHpRXta4r7Eb
L58PdVl1weRPH+d/vWFz6ABnReaIRzF0ZqJMPPdefUfmduW9ZGpau5VUfQuMuY9EzeKXm6y4brD7
zv9o05RqO3qCA0BqJVguCRStvNm9SYq70R+v+0hene/BMOw6Hlj4JZ+yHD1kKGwl0Q+ZgKS2xqox
NX46PD7NacJ7oYBEia5nLJUZbIFp/GWv3pMNR5AO9OVLm0WLCw+wyC4n4A+ArojS5zHvDjAZhVYU
eUlJvvakM32Ktvgd6Nn2yyQ8wDCbx2QiL73V7Ei+ZpFrmGhd/KEVuDHJU9LDcZINUfW2nVH6GYGJ
UithzvQBp8X7aS4Ahoqi2a5YyJLsPl8INMfz9JqDp7+yVk0daLtgkn4NvqDw4OsEdan8WOd+IP2V
6pvhRHC1jSABiG5FvzihW70W453fuUEdP0n7rUoufLboiF8bTqFjG5V2WJEUBXBi/47L+IOAe7Qy
QKY51k61Nh49KUGrDEkD3WIgne5q9asZf53fyIbWdfwuifiQxzlwB5P3UXrPpBebJfmzWO7KrzdM
ry7DYC9QzY16SEsopx6gYymTbZbyfl/Zazy2vzLXXySBdCRvByxP5Zd1HgqflPfMgxIlIHzdUaWU
QmnOAjML+jXHyCL1NwHp7e3cZpAhgo9SdMgVZ1tcerMtH+zMCbK0na9IF/OgbBryMc5Zu12YkLvM
S+znAu5Cr0uSd7+gElcR6HHZzctQiPjJy5jzXaYqCjORem/QuLEPPIucewsq5Hs1t1a8EUlmf4tS
ii06FZytXTwNa1zXSrCbkVqN2/ihcKagKCxYliHdBsWlHuLFtXfZO1fH4laQWEwYXGpC6efFsS0J
XCnJmOy8LE9255eiAcsKsM2/sSbvp74fq2oKIUTUHId2mPZ16oM3q6B6ekiFSF4qxiB+vLju8qTS
RPQbSqfJ2yok59og9QSH0tAJtVNA+Nkfi3beNKPHS7yVnf5Iu0QceEua95zbIHLNYAP8SBkHwXpR
XlSufIdpS53+/ylkzmM9q84BS4a2T9K9ojUPlvppKl7OD5NpR53+/6n5LIUNYm8xGiY8AsXgIwLT
oCuezjduuJP8xZt/ajyZUr9HDQOLKf65sGsFve3zDZt+tRbFcjg6xbiXeHBPvWHQCrFHAtXbNZSF
4UzXYbuj6FQB9rUXxsmwZQsU2yB6Jtq3cfKvkOpxoj/nv8IwPLpUhJwZZfkQe2FOxDEuu3drECsj
bxggXR2CDyXYGjE+Ie+7KwZ5kO0khltLQffu/G83daAtS5jJLspXSGGn/EVxL2DFawym+PnGDbwU
quN2oLgGsH4C8/K4A0CW/eLOzxP9ZY6eoR9L2v9s/lDIN7u+n6o+INYbHaO1rg0BUEfwZJDhdCMg
30NvaLZwqdvA0PlVLcOmtMuPulP7RbZhlg3Hsmj/gzDruAVF51s1JMeSdXvVqoNayCuHNtD5sTAt
Ru1GUzDIehZj7IfYSI8F5D1qQg8QWr+zpXMPzdN7a6YrtzPTenT/jQWDPcmpV4UfRkJCyLQ4csdb
adq0XPTUYw5OX0Zw7ZBDtrFSsu35T2W5K5QI05xp4cDrequMvBqJLGDg1Zh8l748xkVxcF15QKlz
5Yn1dSj2dRhkE0fFWPrKDscsY8hhsuXRT1S6XXiT7rnK1yBGXw+Wr+MhC6cYZGJFNIxk9pDz5G5Y
hjqIknqldPf1PIPc8+88A8itoDo60lAN0PX2q8CdP84vVtMIaVGBQzIGeqpoec6SQ0+gpQzj1ue6
W3Or+XqifXEasU8HCox2BG3cuQqdwiK3kB6EcH2T8+z7EkvykHlNtsuBsV3L9Rq60zFAyl7kIgdE
0Qp467T8brW/FpCdm6kPZqgnnB+zrzmqcIX995uSCobuXVyREPyMaOMkBaR3p7wUMJ0oloPHCEqe
QwIzAhCwg6ijc7cS6v4yLf//quvrFcIYiqcwJsubsIDE9B5Cy9fept1kW9sKoDUbNPOm3Vq3ww5S
vsH1c7yN7vI3ulsLbIa1QrWQEDXpqTQd2aEHc7RNQscrDusDGEnDK7ttVpDLhqVOtciQiqJn1AaO
eBAgxacuTu8xfjg/cYa29cphLoZ8jGk8h5DXhizzHH1A4usybQhfR3qWeMayZo6gSZ83QS1dKHqT
Z5fOx3y8mSANf/4TTJFGO1zcxoNRdMOhMAiFshycDwF1ert+O9+6Y6jh+0I7UVwoJTJm4fCqOyfe
xrNFH6LOjq8pZxwyZd78MeaT/SNKJwV/RIEdEIzSjx7ADStQFrQI9PQXephh4LeZXIige41Y4k3n
zdOhWoZl6znpmCIEuAvkk+FNjZugV+xlkvADVhSkBy2R3EJEOIU6LTRP+iWPf2ZAJO4cUbQHqRau
wInh9Am/vdgPAkA8q7Lq5wmFuD1IbxOsRzx2kAN0qqHFDbEdXnT7qK/64zDJ+djich40SdNvQVCa
wnIa2Z3TNgWkt3PApVO+XDf1lF1TeBtcYT7dAMKI/TbLu/neblLrN0yKXv1yGH9MFTS2rCoim9mH
9Hg00vzam6kS0FmoqxtrbqZt4g8nPfKZ7HjsYF+yqb9jXV8PmypV7K5zqvbZa04Sw72Hn5/nxa7z
Sxy6xXAX2+9isY+xJaOtPUJxuz054S31iYwGZ5nohjvxnx4ZoDtvAcdr24ux3U79QnYdrWHNyUgE
QHDvPReqLx8TNUpnM1RdrzbEHenPNubxzkoH+a1WGaTuSUPlDFcJsGtInlT2drArZ5NTb9qOHbXg
Q+NB31Ko/IEnWUq3kbe08dZiQl2mFuLrAMgx8uZCRp0bEmdot+ns1C8CaJvjUPvuyoXAsH24trxT
r8IbMR8IXFlmAAl/w0AZxb8/53ePqXEtPspMeirjHUEFm2XPYC+kt6Un4L8JC41q5XL5dR+ezoeJ
/UU6XeXUodvTP7B4+c9JuutmgVXKJd/g6TyYGTTSslaNGyYENL+BAdTZtiOBJUUiV+5+X0dhz9Yi
PLTfJzfLChfV+HF+gY4UJBAocddqpF83T/Q7X0c9sbg2JWEdi/KO9xS61KJf47t/Pf5Ev+lJL4UV
kUuRB5nnq6SY2b6zoLinlstuMDBp/fdyAb1wr+1gzxOOqXVHFv6Rw/kKyv6O2OOj0k3pr8lLfX2c
E6Fd/bohT2CMACdMFxJp3lwFaQqbBfqW5yu31q8vY0S/+yl4TkSIZk2YQKX60ZrG5mEihTxOThfB
7kYiriHWrb1vTb2d1sOnm2adgR1Y9AkJ7Rz2A3590zEQlbuRbuqy/lX7UF0/v0X+Fjn+/xZGhLaA
Kxcy+8gmeiHMDTb8dbz18TUvXfCAo2OnNs2V+6PLA+8ZOvBb6wjDsbfyLf9lP01pwLbsmG2ylc1q
+GSdf9BLaIo7duWHSfZeAi/RD/CSK/5zRLIvya/zX2tY8DoHgfvOkkEfg8Av1b3CuZbAmDtFFSz9
cVn72npHpaeFb+bghqy4hxT6xgLduvJWQKGGWKDzD+ahcizos3shFKD5kRXe8I06Mzwezv92ww7S
XxuxYFDeK0c/HOOFv86oigUTHZItn7Ns20D4e3e+H9M8a0s7bR3Xt22HhRMDObGQuCVJ+6F0YU1m
QZN2o0pr5Xw0DZh2vawLJ7fciJBwTv2PxqbHXraH8x9halo7envwSVM3QmrRUyTHtXDGlaJeu9kb
RAQI187erMntKEnoybUmX46q7pYd7JdOHnAkvbLtlB7B2O2vVJq7t2VWOVsG+u2Vy6sBN86evMRO
RC/blZ42WwU8VhgjogtdNlQ4HvIjTNCyDQBUYVShQGAVj+dH9K8o0heBSJcT6nH/L7qaA5UaNyVc
WU6OhIA+PPVZu8BNvKQecmG83kqrLh9SeGretDC7uOMim2595S1bS6lq67h9c50kMR6KksMFsANh
2ZIpPE6qpQ6sui2TAEV7Z0O8vntXHqxurCUFmkPMQxJ4M8ifPW2znd3V4/P5LzOtFS3C+hzAUTap
IZzScTvCICIR8faipnWuh9tWgwSxeggbPt3lEdkiSXTZNtU5HksGhQLB0iG0e7pNGLwA5/HAmbVJ
+R+W/nf+9xvisU7v4JzCAaVGJxAeDKzoR5P/6eAGd75xQ6Bh2pWATmrJC44r6+DjZpOwodx7y6AO
9ezk7/Nkq4PL5Rpf6y9q7Yvlq7M9ZujOu2kivVDBlm2De2ByTAbPvfVra7mKkynaEJh3bmt4Gh7K
dsgCP0pfI+U0p1WuHiMf8S8dvGYjKVQZ8L8xqFN4VlI48bwOaV0cY7+xj00EvxvRQ86LE1buYM7I
95U/eoEPsZwNYQre1gjYSGhYrwuELY6Au92NbUeOsrZ/5Mx+TysAH+EpdLM4EgtGKfsqr6ffS1wt
m1zUr2Me1YFDqhh+RVGxT91q3E5wjlqZlb+qPv8/UK5+jMW2iMta1F6I1Ag/tijBfXfsIr3njmyv
fQDOXpyG/phFI8O6noeT7U0u7ookaW4zJdhjCo3rqxkWHwGo+u5FyRTCtDDn5lU0Di02UhH5NICd
UQHvnLXQZggATDuHwC/ndulHJIwpjGGXAXaFkdUPK+HFdFow7SwaSziijhWyHHammr1X8A72oBYH
K9HCy71P4AGXslo8ARsaP3TIL+zjDpZ8Nq26F44sxwZA5fLp/J77Opvo6p+aRk5pO2R0wnqx+23f
w41mmaW7j2tBw9hrTs55QK3xGYWhQCIj8XFJv0Rn/lTU83unAfAiA7sOYj9sx6Lh6FsE14nsphqs
NlAk8WF26O3P92gKXVpU58JDNiJyPBQX4Q8J0xoBy9Qo3oFVOa1kDw1d6CygsoT7cSPwUXxqYXtk
42lmsQ9kdlYmy7AudQaQFaUVVCJTyEQkA95/S8f21WT7Kwf615Uj5E3/fcIUGdRWmmahIR1ZexjT
8q3rxK0Qww6qWoCWz+1vOla/zs+G4fKq04GKTqUdLOGGcOizXVPeDrO9bZoPQd4ua/80RZ/eY2WT
FFEdKwStVu449+EdXMAJSey7xQ7Od2Haxzr/Z0pq1JI7rw9tomDs5y/dY5kn+ZPqBvc2pQLFBuix
xLc8I+yQ54zvJZXqGljj+ra2ssWC76sqVl4yprWhxayl7QYqgUYI2UzuM9XfjEO5ci03nMt63l8Q
7vEMFrXhwiViUVwNO89WyJOOXXdFpiTaw3Qbb87zw2raRNpdGvrPWZV3oDFaPAVAzoI4dATvizWI
vHHWtDjQjdnY+wAxQ9evvmeW9RPUve9w5BmCvMdcQaYQNqbOd+aIYwdHqkjkz2JCfrP3L2NDwTjg
37XJlAsvgRzFzUK1m5LdsQqVYwExpJX5MoygziKq+mGZmDOxMAKToYULA+qzQdGuMa1MzWtxommH
Ouoi7oWWByu2+HecvcerEpOGIKTziGzmT21OMTYZMu19m0IO6mT9/O444axQaoLgy0XLTCcVFcJF
eo1YXnjKBiXwICjVEDS+v9K8aZnpTgQzzvNWZEkRzrkaNsJJplvLE+W2hIDUpo+5D/kk1W0HYsXQ
Skur4SGDqMBNXPH0nnZtumsc7OKVX2MIDjqCv6fdGLdqgD0K/5Wzl9FfEXAwKEESXZI8SQFnlTHY
LY5gZO9CPO22a5l4qmAsgpyKTGD4OCYZpnJAtSi129aFIgIY7vHUN2v7yfB1vhb6YL0aj8Vg4yFK
nF/NwusgGdhKutgQ+3z3370KH2Cb2THWI4fDdS8fKzgEnOBtHEDRFgYWly1GLeZBGC4qrbxzwsiq
ABQA7hhEi8y6TF6K6ASrCEZXPj2V2XsQTiasdRuorbpbuc8ahl8nUMFfwp39fIZFWFW8l0Nyo/Ae
X1m4huHX2VPwB+/bqcAvp73cOA4UxBYYh5zeOxAXhVLZRcOv06Z6l3BbqswFTEDmWKXwoV2yttqU
HRQrz3dhKG0SnTzVeaxv+z6vwqysh4+mhNlTV8Eor+rH34tV23BYt9yi3oDBb9+PrQPjS2fp4a97
vn/TJJ2C+af7UO7D9XuBj2eo4vwdrnS/GFvbIoarnM6y8YbI6QlDURherpvMiUGsqmHibcHidmUT
mlJNnnZmT3U1ZYmX+GG1RVX7mm7y6/aF/RIhODY7/2HeeDu1y57lI/9hP4tb57q/Sa+yx+y9eKfu
bk2KyLAYddKNsKqJcrznQ4cPO4dlrxOFcTd83eTGnaIjU2JNd85wxOqMG1U6HSweeB+yZbSvPMfm
AA0odz+XNVt5QJu60E5xF3zL3FtsN1xi19tlrLZhsJirh5EUzeH8mjN1cVown9YcJD+7hY6oqDqJ
dw9o3J6Cvq5SZyW9/vet+P+JCfIXkv2p/QIkciu3lzaESOmdD/1RSLK2JaDvFTzCj3nnWo9dTPs/
tGGwKM2Iam/x5LTfm6hiNxmBuT1TRbqDhiJcecB1PThN6f/wuzS5BQct31dNQq4LMUd7p0JZctOm
eCd3rpf/6JY038YtfAAIyvX3sAOHYVvfddDXleMBzvbV1ip7IEHhx+vBZJujYA31gx3tBqDk/NoD
uTubQq8GDRSI8eoBTrHpq1INCeFUG9/LBPkfLqmzdUiRXMN0bHkhXpNC5dG1t13k1wHvRHPFofZ4
pEkM4/SUR1fgaPUb21bqWBLcZ10h/VdVyxayB2O8y9K8LiDECEznaM8TBGDafs7gyizYm9c3kBFV
Zd6nxwmixx3wqz2gw11SQsRS2q/OBJjAJcvCF9phVzEO2ogkPSRoO/u4lI14aOeE4MLDl7fLutDi
xaLYAky8PYaljdxe1ssOMtgKePqTiN8a9PPr5e3r9S8Ki3Yq4CoVsnS6Tah771fAmHXT+/lv+Dpi
+3rpqyY1xSb1qnCsnHfAyj8c6W3PN2365dre79iCtD21xtCr+iernbYtVvuYy5VEgql5bd87cyci
XtlLaMtx00NFt3Lf3fHj/G//+oHgc21qZ7tseOmVLijO1UEM/ltV2XDGhjdHp/r/CFwGqaV+ne/L
8CF6tn6xAdTJCAp4ohg2yiMbp7zzmzXIlmGC9YR9bXkRLSIcahDthQgTzZAyiuqV4Pj1oezrifoB
b8Ayg5FEmNTfEvsmHfODDQIyXNZX1pDp12uT3PLG7scRz2hvyG6nafkWQYL//LCbfvtpOj7FdZdP
hWVleJpx1h97lih4e/bPJ3k7GA6sCVWd1vr/Hx6+nkCuauhgV3yawzbuYM3ucvFW29J6x/lH4B8t
xR/oUa/hZkyDpb1QYvizxzh/nJACuhnMxLvtTgi288P1lw361ae4/46XqKidxKS2Qz+wggz2Mbd4
92f7/NF/q98p/G3VDk63frtxfnUhPXrb/KY+unugwq5g0b7AIr3fwvxYPhcvJw/kFznu7WDN88I0
mVq079uc1BDXqCHW+lxDtQMO6psWqRSxptr1dQbbZ1pAQGF6dIBKdcI2u3L6AhRcwP4KmND1d9bw
kuf9s7rMctfX87vFgDATy8IJvSSJIGA/PDTT/BTHzaUY11PQ+7Ty01o6GQAPblim9vMAP41gKIYy
SH1IzEf1WF/03PT1TC/kawbo9rd1yP1i659KWLZ7mPM1qWFD2NRzu3NcLxw3KyDpeufOr+F9F4tb
LovX8+vdsJl0oafYbUg59Rik1muek9x9qu3x6nzThqCgZ3Rp1PG2alUdOhYJuu82/76Q+ynKtmun
l2E3UC0Q8NxmeNFKaBXaclOnxXbIH8qoDGy1tt8Mn/B/yb94ilgNI55wsNUmjctjGzOYd4/wMi1x
qfNWnmSGXaeLCdGhK6o4yZHDTGFQBofJyeqDNHGCaroqxYM6abihcn5+WgwLSk8K5kiPxa7T+n87
K5w0wN0URfk1DwjDpOipwNkBjS/2wA5DaTsPgLy1AyjTPRJ5srCY/pz/BsOq1fOBnV+71IY3AYp+
y27OpmNaiuP5pk3Doy2q2gPoJLWRcKsjf8+cXzABh2HVZelePKP+jUkuASkmkZjpJH2pq1+ehxK3
/HH+l5tGXjsccgpLCD+HxOyy3HV013jLt7JyrxwAI853YBp17XBw4BoMS6pTRQ64ou+8muofi4zW
pIMMreuZr2yUNm3zrghT1b45cfFUe+NadcnUtnYUFH1WlmTB7VBw58br2pvelw/nB8WwXvR0V1dG
/ZD2FKWiaoDIvtzOp79y7WZoav402Z8OMQbMvVxqJJutfgyaYe/j8hGn387/dtOwnDr93PhEqOzh
eB+WZVIGFqR2+cgv26I6dArl4aQiLa3Cup8T5OgrkLT4GhXJsNT1FDynlpiVdCqYyjcPaZd/tD0f
AigSHdKiJpcFSj0db7Vp4aUVK8OJDM6mabsUdsMQIU77eS2XbPoObcsKGOaM4LH3Ye1a81Z5mQi9
puueWgjB33Tj3P26aKKJFtTyAi4OsvGr0LeLbw2hV3O/5tJqWkNaUKDzUlJrIVXYx9AXc+IjT9Ld
Zb/6dFx+Wp5dFHnNgptaGMdpBXH63nkZ2Jy/nW/dMPZ6WtCaIFndppAzgDnMqzVZxX6y6J9lSNIN
Acp5ZREZhkc3H5Wj0znEl9CvxuVqx2XX7JG7dlcepoaLg+46Omdz7bc060PHw95itEiPDqwhdiyt
3K2svEPUxc6OiNkBzmrNzNaQfff1VGGMlMQo2soNI1+Ju7hr6Y5OPQH3JrOPQ1xDs560eBvbWMsb
Vg4T3cCiPLlw0+g6Pm0C3lFkZ1hxanimaTQFvVvADieyrr34Uplnn2hHNVwx2qxqQQ1M6MBRL5Xs
JvbH+Xue4szbWnjwjgdWZN5jbcGIPYD2vXhJUblzV1a/4e6pi52JBsnKAfX10CJODJ6P/9pY1b4s
EIvK2f2e1v2FHWk7GNf0sckFG8O8+MOaH8OI16u0YQXSg1y1VjI5HSlfPKt1laEqH6xhSfgI0542
ex3x9tv3TT/lgQ1Rl4tK9b5uOEoLDw4jZIa7uZts4DB2itNqXDnnDakyXWvIc1p3hKvBEpbJtFNp
Hcgp2xRq2STc3pQtID3wQTofmUxjdYpYn+Iez1Rspai8hr41bBvwtTlLNta4cuibWj/9/1PrrV2X
tsVxBRXOOLwtEELZR14bXQ+FH6+EVlMXp2D4qQuopdSSC6bCCeiDrZjK+Gg7XborplldhA7z/wqP
fOoCQbWy+QTIokif/HnZUHHFhjWBa8PRoGsNiWRqawKlSRThcn+ftc6yy1q4lVhdrvYii9fyiobD
QRccWqoJlclGjKGcIPjkC5q9RBZiyoXrSNvYIm6Bgc18+BTnLw17buydXHt6G4KTrjXkcjLFLLOt
68kDriiDeC8exJZTXEnYbNf2SmrFIEUBL71/F1Ib0XLuCbWuyVDs8kptUUQGgM7ae/LatvwXFr3F
croeqlAyaH3VQZPKLfdXnuWGZayrES28dQDIcoewFnC1q+Otj9K51+/P73LDItNtRZvWcXCMwoBe
VsJOIFIksx3zZvBzIWV5gM5RttLR3xD1RezVHUZHsHLgnAJ2GG27cVf2pefuHIQt5BiYG13DXK95
ZWQSf7Iymt89gIt3yhrYEyRkXBwBbb9Pi2XZ1bUAOp2NClxSS9b1n3oqTkRaRX5HrocUz1iX3UaM
qrvPIwmGaQu/JDsUuePfJbPo04AoNgybmg/R2sPOgAzydbkYCWpj69WgrMOUm76wZcJaHCEfmWx4
KpBLz+G4RnJr3mWwgDjwyRNb2Jx3QTtHya5N7WELA8zv52fUtF60sEdZXFQAdEXXDeU30SB/Dyo/
YAWVK/vZtGK0W7xTTXPr2RHMR/PuoXLy2ySd3knXP7mF8/P8J5i60C494DDzyo0WZLadH0597+EW
V7Svy7gWWU13R12VCFf6NCtGGE9TqMpXbQ47vs6SQQch0XyuD7F/uiumYYwzMIDD9op4nGlmtEhY
RhTrgjoKnyWaoFnEtkqRy294+nJ+3Awd6GpC4M+UvIDrZ7jMyVba2bHh8DUf2MoWNhwUuqJQMzuN
A5jlBHAsdJVpAyvFLB9WaqOGObdP//90lJLEGuVCCFDref2TTo4Dn+sZ5rLTxP+Lp2TtNDJ1cxq6
T910cw112gyQccZ4f0A8+EbSob/JwaHfumKiKxcDw8mkSwi5nRWBh4wKhqoe7NkOVHpwhB3I4fda
XcHUg7YNaeqXQBwy2FP4bnXtltVzVE7Oppc02sX2+K1c1VE3DZm2G5UllerSObpm9ms1/xGKbuDJ
muDFc9mq1dIPQ2GBd5ZAoCOJn2g0uhtI++IyS1c2heF1qrPDlY3KSF2MuH9U6VPiQw5+RFyslu9s
rK9kKbuAD2DsdGX3eP57vu7Q0/niIDh6yZSP/Bq12noDb9n52MWRHAJlEetqtGt1iLPJC3pBP5oC
Tj3nu/168xP9QZpnrtshC9KEubR/VxnyRDyf7+xuzcjg691P9OwNMK7d8j/OzmNHclzd1k9EQKIM
palMmAyX3tREKJMlR1E0cuTTn5V7dG7d7l3AmTUa3ZEREs3v1res35gTi3qRQxOfIvOmf/MS+efl
HPyZ5wofhsRwT/RPLPDuTB8/xn7zE5W793Wtb/j3f8mf/kPP/v+jEJwn/+/+1/Qr1B0cPW2YNewz
sH3DtxF//HMLEndQgF1cNyuWW4Q8JK+U+ulowIo6NN4DaV1YGDHRT7NJBV3xGD3ppkNAEbDlWcKY
twjXdrtobwVrQ/TeZ0pnhkEdjDwbrwMDX6+QI0NVmY9VFAX5RB36KfDdXXYgtfVv/30d/PN7on+2
PnwSsrgHKQwaTvupQ/U7FX/D+v/zyqZ/NjySuqbTXG3yBIB/c1Btc41NcAdZ/C2Y48PgQKNcNLwv
0eT8v/2WPw45PwpbXJUpzMhD1z86zWAf7VW6+O+f/m875o/72IwSEt4J83KIKW/OS5/IWsGI9m8j
Of/8IoI/iw1jBPFQ1MEBNp3geRxjQmffjV66++9f/p9P5eDPMsO6eWpZqso/QUqRUogQVSG3j2b7
W0X13z7/a6P+r4sySTZaJy7Fw1kbYECb+hNDdO/SRL+8xf3llvy3J/THZdxKLga/mc0JaM6fCzWX
qEoO//3x/Mt58h/g1f/6+lTQunaTXU8+hv/KtLbrLVLtCFzq9hNGUYB5SVgjHf/7H/uXhfRnGaAb
omiUX7GLlum11QAoqSV6Ba79b/vg317GH1cwHw1wsAtG1rc2vGmbAKnWfw4+cEbCxh//tx/xx8mY
hDG0GSMIenhiLXw6YKmduTil7yaY/xag/ttb+WPHBaKmgnytHxq59RR3OrkDPgng1A7aVjOEFm7p
o/eXQtw/18qCP6sDnd9SS3WLK8XpeDcFCcBJemqKZbV+OdFhfk7qxStd4Lm/aCf+ZR38WSjAliEj
SzFR2iSuaDZ2XOJqp3z2lzX9bz/ojy0pEsm7SM9Q6cT2Ppwmv+z0UvS4MbOqZT+V3+4XEv3lcPzn
sz74szAABF2na/hFneJJe9kC+y04uOnzENWX3vc+UBnA7IHXPcwjoLn/lxVI/xyPNLaeexLh8bno
cYjWLFKvDlzl//7h/3zW0OSPhxcEgtBg3RTAnXAyJsw8qL8OXv/L9vyztMFIG1oAmjFJPPEFaj09
90AMR1Hpj8Lepdi9f9PTB+F/xv3+IYL5E88s3BIF0kl3Wv24Kbn161cVu/AoItrvl6WzqAv3/BT3
a/0xtUCIS8uGj4XotKyEWnQWQ9e+I6hSPwugDY/B4MiQRW7evqFW1x37sde3OYoBPPZb7d8iF29n
t4LyVZOKIG8a7IWDS3BgWzTsMJJSPQfNMu/pptv9QJgqlno0OThryXOcjvWuS7Q8VxHKdIn/BXim
DSZXfJ5cRd9sR8u8scm9dZYYSB4qHwMupr9A0KcLsQ28aHtr76WdDIxd4nQCJjAM/bsm1PBrnxCF
LImpBiBkqLuGNlmuVSCWzySt/VeIbsbjwlv/cfZXleRqrXmcuQEekBBwVQfFfXY/NNN8gCVuV9pY
++9TUMk9hUQ/A5hpLdxo0sdo84c2r+JYbDmaLKQuWyPHMrG2zUD27/OwarDl41WBFQ3N5Jg28oiB
66RYU2pfKsGWF5i6tvu+mtrHVg8j/K7CjhYyDOD7FvIoH1ZWwC7+CVv4k8M8Yy88/ep3tL3yiJ+o
1mBnINTKNuSuJSdGXlcHCHVlRN5WwM7WzXFuSO74shzF3MoXsDps2cgZXcQwCHIem6rgvHc7psgP
0hNSpm5U5RyNzwHBNYU+z6NLWYmxVQr83TjtMFv9Cdfq35qP7slLZX/An3R3tedhlMZL+n3S0QvZ
5u9RxZN8lssTdQnod+GLl/ZuD1/PM8xTIHmK4aa2dPICn5xdF/A9S8wDuHnQ+0Bpm/EUktB+4N/k
psO80uBf1t4GhX4g2R6G89eFpTyDZMscmA/Wu7/16EkvZpxz1kr6ZsUW3S2I2HODMUltvQWShEjk
1N/ajLU9e/ZHC9oDT29b50XfAiblTjg+FVWf8pOSKKqij0e+ntOMrIYPuVjSeM+5XvOGBZMoVtnA
Pbfephk0PAKy2Bf+BHSSSCy7xI7N3bpVPoyT4u2oGg0hLfeWEkWd7eDVjhZVo+PcVIofvbVXh3qT
w50nRn0McHCXW1gBp4DRile0aBcLV3pK9sZojFmMAT1UVVtlWssROIpRmUdcMUkxDEN6igRPykBT
fumTdrlPRPq+fFU+YRmmIavShW2DF7/rg0Ks3bOv+pL4PVJS/2Xb+Jivff97HMCPD5SfQNeeIPIN
4t92FHfEVN8SASGoBv4Gg2AJv3yVt/ug3tUIA0dU3G/UiWd0GWfUN+G4PFpxCAMP35FVZaeGgyfF
B0ADF7MEhW2qPW/UVVh7agY4HavkEnb1YxOk3+Fi/zR5mC1rLPhGqz3IJoRIw26uXAJw87VprqSe
L7YaAfiX371hKzdhnoCUPDtavwP/um8dK1A9ghpAiDvpeWlmjXeeKv+wbeM5bPkJBb7jHERHLYWX
BawudNS/1fUGGQSN86oGmYY05JHX5AKuxTGp3KMfTDc2xa+Iu3dzF4HW6D94jd0J1v1eF/LQBtuB
tMEtZORpDMIt973qshh2T1y1q/z6fvbbvlhZAzKl31yGJLjruTiM9birtvowDtVeO2uQOlYSdicV
CN0YUtlk9asT/bfa71/aKbn2jt9jfZduxf8y0qMDW7GVkJF1OKyyOAJRAQ6ie3zabljUdeb0V8QM
eKGMZtva7KzXx9nm6SZnzFSY5YtR7JhsXUx9Wnh2/SG97UzC7TIKfRe0hmPGbMvxDJ5pUl+M89vc
Cna/IagY3PAGTyIEnL1+iy15GSLy7kt5+XL0In0Atkv0rZLi2kWQioGI8jlQGO5t/rOkPADGBOuW
TUkpR30PzNVbHdkdSaPzGK1eaWr/A9LwNA8s4bki0a5J0qJN7SEhBhhqU+hFPCYD23dAO0BVFx/Q
PDwilrxOXntPnXyLUocAxVt/QqMvcriDX+GsfWo8+zYOSZvBBOCer+be79KHfvsO0v2QKZXcr8Lf
NVQelo6fnYiu/VCf43TDCBV+hR28Pkvq+GUI1SXiyQtGsi/Juk2ZwzFlhFsz24dvKUU7YYyTXwyY
q5XRq4A4qhiT6MlT8+9ti59rnBztEPf5mFQfaSjPXQLJShyutzFMHlG4ga5WPK1i3rLORHv45J1a
f74Ba/XSEP8+VcnOpVjDSfWO+sPZDf0NFg111njivXKoM8TuPl7FJXDiqHADQ4csShXKnYdv1owG
XvKTvlV0OWy1BxBje0kj+4ZknuZpm+xlCijpoNqf86JuMAIExWjhZ9oIHBPjDC8YG7FrFLDpLo4a
tQubYDmZwKldXFdePmv+BP04TN4x8ArVwNVHswqnlzzRFn8s5G8A7yoAbDEeTnvzEGH7WNOLUvyQ
Sxw8JK2P1d939LDWCd0ZEaWHjbHr8CU5reKlLizvXn2HKu3UT/Zgewgfugnz8ENsO9wCTOZLwFy2
IIMBwMheYAryFFkkE4HwPuMBK8+r4VyN4SMQfxi9ecH0JE198AkcRAKFWSTe2cys+g6l1MuWdsUU
dTkMfN6WWN5VIbDBTkZeBlF/C7xPtNeTFrmv8aAJ7/ZN5x7IsjmMXE+vzhN36cpveqifSRC8Wds9
z0hDLZvKEH3bSbS424YPuJeiKrQO73ZQ946RM6xGWkBm5WV0TKLD2NRFl0LnNfndJapV2X25bwTx
vN/C9tg7SA16zx5WIw5plHwyFRU416EAoGGfdbIHcMlrwJREAizdUbH22vZ+2U/xuqedB8pvv91A
mzQofjZHMIZOm+/wMKPgMRSs1IR8Itgb8sqqF9m377C7fK4DSm6zFzEsLxCo0ZS+D9lwgEzhnCqc
uEoj9Es62DEo40qRtusd4i5c7N0LdFr3GvYPAx+O69a+mDYRuVf71xiLod78XbsuX5tUfYOW/oWh
R+Z8flgU+ZCrLBCzIA5E8lgmIOfe+UwdAmX2jVxPW80PvI4vQc26LEr13UrXE/XT535eHhZvQMjh
NRzdRtp+oc5ZBp7jrjLA9Hr8RXfqrhOTPTaNrL7xlay/dGLEh9T1bp7tAD8PYGNpSq59l+5FFO+q
oT5hFOxtGytAg1Vf5Y5hc2qRuryP2YHVc/vcGG84JrJhWZquX0JDEZQ2SnBipF103bxpzCJQ5DPu
YTyqg8FcRpIUaqEwueuN/0S2yD8qgcZQbBm9r2uj733ZuRztTXcaOqx5zDKBCG68LedN7eXVqki2
OvoTotL5sHFgUTi0I2UEQ7Dczetr5SmWJdJ8oKR316YDzeZY86LDtCs888iU0xF7nXeVKHw9IYIh
WF5h53CFSn71wuqAMWeXNWOcZtzELgtaLbNefllWjB8uWHUJ7P73qk4+vYVueGR2KBNBXDZNNMmS
asXhD38eiTH2XLHtQTc46gDveYuC/hV+y2e2YDOldddmc9Dcoya37oYhbrCxF3aG7gwrS8YfJB2e
hYV9ALKDNGt4fB+AnwWnNj94R7oDIwhfQvK5QNBvZ3sXcfHSjJ3LeEjxy1T9MUtT9nI5dtzkSo1Q
/Lo7Nzel9JNDnLhzOqSl1+NddxUM/ggvneRFbEyGabldv2KvoaiTDdxHCGmKoA7yhYSZiIffq+9A
Wh7nu2iR+9ja12h1+5Sub1FcT3lC7Eu3xOd0xjzQGF9J6l9mTO3g6N+njX9hSfvChioqEO+dkkAD
KB3h11g+7iEgB3d6xiEHPoHNVANNmY69t6lqTBZ9BTD9BJVMDPl/wMlXuzsqm8bdVgez3h7vJ1c1
r7OvKZu2gr464N/pCivzarUlzHH8j9HFYzaqtivWtYt3G6qshR8v8bHql/BzMw3JXBPWR6nIdLCA
S+2Z2aajJTUrtEnMCdgN3L2R6sW9V9npc/PChucW72gHcUS8CxOvfmljE4H7TGZkhnLWB5JM6lwx
kOeXngzFNIoJGVjq9rMHz0OE8BSdWPxoiTMwh2YSJLbVdnvEzdFTx8bxCtbHvDdQCB8YGuuwfqlx
yC7dWChbDwenJruHw3as0BEb4yKFy/qzm3l9HCDLfOo3OzzVU7/l01qtBSczKRLDxyIZqfcSubB5
qsLVlHElxvdKOQaAEo8wZQVL+G/MX6u8majduQi4Jo/4y5wNy0SP4B/pZ+Yl0xlEJ+/CmO8VUmiJ
/TWNuYQTzgWW9SCETGq9oGTeZIj0gmeF8P6KSEfulNXuA9lVfMOtAz3Sohbv4i+tu0tmp3JDZ5st
sO7NkU7D3TSYyRnxLAQ/eoXlEKdJHvsh1RmZ06iEjxUqUD2DzSCeV7jV290s8F5r0usnG84DzcHj
Q4EFWet0VmnV31o++odOdON5SiaBHCmZ/J2PRXSPsKIGGsZPbO7TpjnCRWm6R0coODbQR6dZy2n7
TBrs+xbZ0gm5GRI8adjFeo3BKDpYIaZETwWZ1VIFJahJw123RFWxhX2/HyTFAQrK3R1fY17UW1Tl
ukpRgTCM72NC410iSXJwyJF24WoNDDFboHFTtTynofgejZhLT9aWPBkQz3OyQYC8MGbPiKhdocY4
zsyCEbYIoxePlrXNS1QHPCOsn/Y4t6sssONS1omsr4zGa6mYchlbEsz70iF5XDSdn+DOQxE/QXmJ
do8AoXVrf/A5ILnlUu79QfQgwfhAmX/tuvg+9QLqsq5eEZQwcP0y1kDFNm9Nm8+CxlnI8Bi2L4YD
zlU4a2fwGyL5wKMgC5rNf1r5FL0jdBtC7IEZYUEjx/coMJi3wDlhnKXYvtUtjarbxuofKiSvLZpI
ZUr7b80g1l08DitY+PIKkfhLsLI9xcyma7ccb+Wwipjm22RA3kgHcSMGQrRw878qGOFagACo8iBi
BxFt330sq4xM7MLIpPaxmP3jKPXF40FJFIsw0quTU014hFAlWL/HGhZVqFPofBjj8SoIbO1p7VxB
TYcb0ZMTtPxzrkfveWzT7w58shzkuLqcY3D0t1BrKOyZyVFT2XBPdu/pgmEaW8NsMrHfdY+dadPS
mnUEERMlF7gQ3adiWw+hMT+hw/qaYdri3WIdfCQ5vzbe9q2lyOaQGuaVGbBP5qnNu6XGYSpal9uE
fAyLXUF+HJe8ZcuVevVUtJV+QMPrAPizX7Q+PMrDobrVYVNMbXKccMqiJv+M8O5UmaCoET3kiNle
BEgpmdgCl5m2+maCdgfN1C7ivLTL+qZn8uzN/Yc1DpmSjFB4awGiPBjhvcf1WBgVf1H7CoficSbC
6hbHmBJiAYIbN7nzHAdwVLXfe2YPCvLoTfUP4AA8cItsXZKvYFxVb6GOeBZvyX1UaZdhwGp5nmGG
ftPIS2r4gurpVAOuWAYJoAUpsnRSJxcUKZMdjztx9Rn9hSyE/JgqsxYCVu1nDhUPfCGs2MF8znvA
/afuUKiFAdISs5vk44xGeoOt/aUPI4LCIK+tlgfIn+MCx/7Pxd/2M1mPTYjwBJg7tzW5Gb1dR4bP
VXgPsRfvIw88bTE7xNpxd9EEMz+yTZ+lad68hV9Ri7izTh+2QKFdsMxDGXn+5+rxfbi1Oyv7e/iI
u9LrqM15W199KKgKhG8XEWIpLr46euhTFkE4oNi4dF7G9ZRmSR9VWTVXIVKF0d/7tcEL8aezQSRS
Ll9zta5D4uwrHu+U7r28VclaoB5Ec2hWtow64rtdGsjxxVZDeGFjzUqQp14NsynMrtlFs+Rb3WK/
B5VW2ULE+ACJNfhXfRtl/uwDOSSNh6nL9Zse+zYb0TFA7QkeNt3R6+QztCvfJfzlhzj94W2oHI4a
YrlaylcyqJ/h0lSXaaVjHkbhIVoGkycy2YFE80AEeUr9cM7WEO3Zvs5dKrDAYuh110jhNcwHqnFC
NBw0Panao2fD95mzA1/rVYL8bYNfXWLXIw1jTNbPLYszqcIkG6oeZ3ukApatG1RM2bKE45kglbuD
Y8YEa5xYvGJELjzpeqhOLUyNi4pv05to4WMDXrNE/WUil3Ee+iuuP3Fgle8B2dH2M8ooC0SH3pp0
S+5iYvxsnb0wyqsegUyXNIixOoltMdNlN2gavvqYDwCZGSk4SlVJM6LZ6qLnOWzBfHOGVtdI9i7M
0zq0P7uBzx8DuOa/ZxJ13zHzLXQOu4nmpIAGeq76ShziRVaFCHh8M4qrfVot4XOEjvYF1S5+WYKO
FIzF1SFYFNbromFlkn2lrCyblOeenZWzKuhC29JvSWtzIKRVvQPolhQI2sOXjUYoYraR/a3XlRdh
wLb3flb8CbOlQ5UjlKQ3VxuoLuuW9OeRzOoF8QZqDpiIw/povOG7F4x+iNrV0P907Sxzi8r7Mdi0
QjUkULeYdfrgmZV8CqT7uY6GlGYjkFdHuhINIkqyfWsgRMs8OcCHIWTBE++IORIdJFOmKKDmxVLV
IarqEbTZh57xuYOnJYns1QBYWVbehBhj451+IrE6zAjCXlF2UW3RGzXsbdR2z4ImxsvGBPkdNbAE
LUbN4wK3YbjDb/SK2NfkHDYYZ8cUZ9rr3EP8ha8E7+tXhlbCzhc6vjZEqimbXENFNshwe9h0b9Hk
otWn6Zn6Pmj5JZRBHFREPjyfQk7tHpEp7DZjXZF8E7I7DaNG2coMSEfabYJZJmKXtt4FHJhKimEQ
mw1e4O5mGMeegOmJDqtfVTkzygc6UPdniSvqx7i57USbMbyZrdtKFQlxsVPjDoSYBa92SvaaY4ZM
yBltoF5DR4WrrlRbsNxbNGnzsB39k8dalfdNnOwpUHKXcCX2++prpDd9J4Y2SyzROzK044NK0NSH
Nc8S58AX9g9rqnHD2l6okzKC3is1wIwFx13GlaAjMBMxDEpnpmHfKOTRzpo8IdBzwPcj4FwH4V4Q
4yfvS9CSRwzBIYpPu3or5mlICtWQeg+yoHc3uS+5PY+2Zyze9N0Yr3l0nZQg5eAb7HqKgeus9hLg
x/2umyFD8Mk7oMjsfXHBVrShXNFwgkk6zlG6ziXRUXMv0XT/RdXa4gE28nFNghTJ38byxrSI7loD
vjqAK1fua1Hn85om70yCPedgiXHn10q9tUbon6CCtIcRlj97Vg3r3pMYuBGoKOzWMXZHjjz2h8es
CHOYzyTHytfNIVrr5dw0fnhoYRube62HoBGJ874Jtu28MZguZEnS0hcf5Ivvk53E9woBDP5JY/yn
i83yNOOP7Zce9GoxYdon45Dav4WNbvYm8VEd8AQwjzJ1b7xt+jvQft1zj9kMP5uh1cP4Tw9sY3WE
7ko8jgH6WwWmTVuRhdSkqiCL7OYMpClAfTCs8G1g9iVxgf0+jn3wBhDsp0KnrJgakjCIb9YUhLQk
RZVLIUWAn8ea7MDrIPA3DTEtHQ2GF9Vq6l8r6doPDw6NN+X307NVYBNlzTr9oEOtdsnYdSXckTmM
hOCS4sVdUkyL/xUypuwbtyuahoZI25ZGQDYGxXS7TE8UFczmo9GkbcpmEijsbsPylKpWoqz0VRPh
PQp2W8rBSNo0yWMUO8uua5Jyk2RuijEV/rGiPiyTOR4EqlRVxU8h/woN0ZnCdBwh8HL3gVL0wPoz
SukhD1ahsBQ5RmVFF9wqiRMjJ5UM69JbN4cLg7M5yOql3X7gGLSXBHklTJxm+EXGuhh0oEvpjWtG
GgVtY9Qzk+RjHYC6jX+T4bn29/NihvcuWMOrxycCA8E1+Npo9EYqjhhlMtt9MwzwmFpcNMRfTW80
IQmpH01fL7k3aVpifz1vuIwPUUV/bfADc8nwrjBWBN82FPxSqcZcc3/fT+P9ZtATWoJDxJZzHThU
stsWweL6sWxk3w+IsarhgJMZPsFJ8Oy2cUGBob+SRM6XXjZu36OMkqOi8UBUOhT9wt7RaCtNS04e
fkXmwrktmnUWecpHzNGbzzBEBL1UgK4A3u0KO1e/MXvIURFiu0RIVsJ0C0l+OHUoqXoItnk6INOP
I5y5vSiEJ2rUFvgBn24ySpuzp2EX9NVGDyKnyy5e76utSXAuLDCogvSvnCIkqnJJdjaIj03PUFGs
Bc3qOfxW9ZHIANzQWWLYyUc1F0keQWFu837xeEFm0KDCNbj0W40MEIlHhaO0/XI7RpOsqEdS5bb2
3+TAQdheQvDWmwZBsXpdkvDONaBN1+gKFdibP9CN41mdotUxJIeFdiJTCW6GWoo2c242WdvABH4A
ujsDgujnhgsVgzsVwWj24lAEa4A20TPNor5aDjB1eEnZ2IC5U4NeY8PjUPePsAK7hDW9YCD6h4Zn
bOb7CBWR8wOJOZ/CcIGmInZG73jt+Qe83frerU16H9RddPQB6zrEWqGjYRE4qUA8mLoBwxoxT0kb
0u9Zgwpt6If3bccK43Mvr/WmCzrQczigylWFNQbUW3xCGKc/vc1n+YYMswAEbjenTmfAwd01X11g
3K6lsemYox0do3dpTDFAKZPBfPkX8nSk9gsoynAetGh7oCxuURKDSdBSGC9KMs7iX2NDb1Dpzad4
69LnujJVmXgKBOZwemUK/g8cswUdb3/alMS7zkcTfDStnwFjMKClPqojt/AFkgTdVTGMyW1yHBbK
6QKpDkuXbKzVJ/7XPksl1DwpcvMMP2guzYZnqMK52/k9eEEQ8EUZmvpsZ/yI5LIBFSGY1q7EBX/H
NwNVsfOe5qRnZRd16cWA0X/AyOqtnuMXYbvp4I1bcBRie6sUlG3o7s4FWiFR0dIIruIj6rEt9RdA
AL21YBrVuzaVQ+lv8pn2rYcqAa8yoE/8smmpKUQzitJQJWAvx0HfifSF0SXd9chps60y4QMusCJs
hxQstpgcR9osJfqY6HmAVZShi3zu3IiGtYdVSWda5clYmeOgCQf8dJyzBlP3713o2CFuum+y0XcW
nY69DEYBeANrDvFQU7RL66iQGtPTnYedNqVbmq+N3FdhtebbKD4UCHbZEjibuVSiX2nXrYT2EWUi
eJ0jOuE/vVbV6Faah6RpgxI7STylDo3B2OgfeEUkMyzxUbnxPjY4SqGIxYJ8DMafMQjsheqgtzWG
P9J+frHTGGbgS6jcNmwsYrmhl9/AIZFXM2rpmH3u6qjPZ9QpyzAK8DxgzlFuiE1ekBf1p5BU408k
qufIiXe3hl8ZaDCjGpAm97JDd3rqSxkk5FBF4VR2qUTxx6Dfj966A34FvQHab2kJa94PQMuGs4OA
+1jTevpB2IyLhyVdjqOwu/OqECm/x+Mci1rkJtneEIuP+ULBdBpZtBZjZ27+WA24Cseb6lyDMhP2
VeUa9O59Ge1pOF0qz2+LwBt9bCcEvIP0Gbau9x3R0HixpJ/vWyQXufEx+YLC0+tAsMFD6KBOVbL+
kphPu44CcivuoQw2zul50Y3Df8l+L6CY3JYaYVJAuwD5Zoss3aJbpXTgoeODVw11MJKFaZmKaBp1
vnkogUTIM3HufJ0QcY1kbfSWvcXQS+mY+AFZFCysJPtGUzadp3RYrhyF0Rb2NkVH5t+MSqyUGAtL
zDCepOYo9XJpsNFwdaip5DhQ0Lqi4lWMaDIPod8UbqpfmiW8zNSOIDbWKE2H4ecai5ML8fXWTTxD
IrRL+HASAgNjXoUbH8WUl6HBMLl1Pcn6KPqJR/Ej5tjRSYLcu22HnxIGqFXd537Yf3YiRllQkVfp
tMnWYUFPb6O/Ut+W7STXMli2Zt+H8hotHH/Tm3dkjh6A+sXI/zDknMt2B3d3WsQIBkCbGNB08bHJ
Q9/+tsH0u9ncWTnEUF/+DZgUkAFGE9XU+p9owE/I1L20azI6aorJwQpGlWSN/BKfQG9jZOKdhXdO
tgwV0nmHkJzAp3LvxbU/7vymw70aGEw84fzQm83SDiFawXrnnxFhjqf/4ew8lhw3oiz6Q4MIIGES
2AKgZ7F8qbs2iFYbeO8S+Po51ErD6eqK0E5ShMgiTObL9869NyWnYesws35J6nI9p3Et931nJTup
6/Gm9yw09XnSf5NCTGd9RV2Q2sXwvOTleGxrqjDqp8jEqLWd5bFLR7cJ+tYt3pU5Wj+1sRuG0MHM
FXXkzG5OUH0W2A59sL7heWcjJGRbn4cfFXGMczBJK37n3ei2y1yU0XNGR58+V5YW+0HZ6/tQXTPi
J7sfD54h2iIss27ceY0gipc0S8Sp5fcsseVpFnYZNqMu7mRR6men7MUPlxyVR7pe/cZ1MgCgziz/
ZsI778cFyV+Xuy2emouxN+jykKF5jVWkKgzpleH0b9URd7g3KyirSH6JtVbtmVHmJHrU8c6qh2Er
l2El6qAxf6huWo9plyX3q9aPO9oU0REEy/y6shd8J90t+TV2JrOWYW42atbEflRuvU+1ynpGcdlj
TV7Sx6vgW3yidycYsFFR3hl9HJS9TJrQdVaN4VzU7ivYfoYeMAG535RpCw+BRpH0yzTdFtdGG79J
20ovLe9GfKcXP1N1mqE/cONLR0JpGMm03xqYaX9tqyaasCL1zMDrWrxHs2Z9YmZc4JzOYkmHjfjK
nanh9/WoM4eKfDUhfCRWqcTEfwGUK7vRXHwdMzwegrSi5ClQdJqVYb9rkVxSxG3acgfbQhzn4CXP
Xsr0DQXjLy8ph188pYtPL1mFRUxvJGoRUXqpoKtbzHVQXYU/VuZcS5FJ35puOX5xyigJCrOftwMt
txcvj6utzEwIviTN7rzJzZ8VVfadSwLvF87g1j7r+jQobVntUONo56Wcsh04ghfoSR2abJhmY/W4
TNrLEi4wX/d0ojRG37Zj7ae5Fm9O6zCR7DuGTXfgBd61f65Klh0aG+W1qdMuWLCnhFtXfXSYPEnL
oV+LjZ2paRebFEoGLYtwFpip+kOeyEMczd7BKvvmu9ZZ/WbJRhaKQm/fBKlbj4NIxIHwzfHNUrN6
yCUNdTkZ/XaMOhqbOY21YBnxuiAurKbOn5KN07Qt7bcafGgenemgs7EjKTGzH1gCwLybunHODaN/
Kd05CRXP6CZbarEngK0L+3EyfG8d9v1UN+HsZGVg54CSGun0G0Cj5ZkqESyRiOBhj96YvvISy8Ch
OXBpcjYYv5Vm8isqy2S/gjopP5ZAi7ap86vSUjw4nRJ0IeJ46xmZdnaxcKevqA3Zi2M743FK0m7n
UvAf1DTMQRoDHCFznS8OGqOdSYztLh0H+1mU5K1MS95tHHuoKPOb7h1w2GBb8MqLvSRiw+mk2I60
hX3XnDJ2nhHGDmTIbw0tCg2P2fnstsUeiyHSoaAqvqWslHdi4czNqx6fCHAmU4fvfADz6lmGXYxu
Z7a5sRYdcWOD52BOkE5BOa3EonWJeh9E3AaeIke7oacbJpiu4uur0XyK7YmA+NiabJ83lPJ5tXSW
Nc4Z39w2K8+JR1OnWZKSjGFOjnB95MoZuK/FzIK6caO8hLSnQjVBVWYcEHIvPay8deeqjbMnc7As
Cpl6PaUZ8lJGDQVqpnQJUfNb9xxveiiArkQ57uZfPQiLU+6SEzc1Kw32eUgZc9tX9QDzonWcsPRO
W1baZOmSR07O+UWVZeaFaHzLIMkHtckKez6obOwCLjyXdZ6rHZ01uJ48H3eS9erkWbV1HBPV7GzZ
1e9lyezR6Jb5bFjwkb4ckvQ+lRzTdc8eDiL31OvSx2YTOktZ3jkgYj8dBanJJBG/djnfG7lHTFtH
nxiEVeVM+KwtWCLltjluFadeXxRGkCuIlAXXCKvjPY68R41CZE6rIIvIsLMMWt3XMld1zdbT80vv
xsOuGrRdG2WPmTfteExCVm1OAu0EM8pQUPSdX6huMyp1lIB/a5yHZj4d45zRdTFsutE9mqRzWotg
MLweoyU/t4ne7vRMu3LSJdVqc4gnvEBbtwxVZl68gZVa6hpxzCmlnSzzx3xIqAZT54E7dN+W472I
BK/ezEEnNgnC0sxL3hQPyawHhjY950nzGK0MPJrhoTU5qdhdc/G0q+VMmloHu4yLEHkjOTGZdynR
I5wki9hm7obxUDA5DiIteaPrucvT9C5v7TmIoOJMM7nDlNrwaz36a5qHrW66XUjeabJnjLgRmX0H
zRsfIgvefGUw6IHAMcU19w51L9Rn0Fj1K67U+nk2NePYxX281fPJYDnxcs6PufvaqFo+OYMhD3W9
Zo9KlebrQBi7F7rT0v5oaFydWiCidGuOfdRzNmyUomMCCsz1yd0HWWFlD7Zo+JRss0949RgMEMzM
Dhr3u1frCOgw7w2V9EoA84FkQCA9uTOlLDDKj61jaeGJLQT2oWUZabus9+YwJqQ+IEWLHbGEZkkM
hpIFcXGMYh1X7SdE1AHdDWubtao5dxmkq8kR5ry05cxOm5u0ZbP8RQzLe2MntKquBB3MuvMamWPz
7NpCXdoVFqHDpfqQUrQfp8lZjn2ZQFLS/N4YBuX2VNrWV6bU4yHGsnYnNFn8zWT9qn68NlL6bOiC
DjNxnI5wqXHJMd/2dMzuLTK/ypKToB+z6Lxi3eVuUJ8uBtPRZdytaeFQFVnkmCus04MlFdNONDqF
pkO6+d5opxq0kpORz4Shmx6LqDN+eEtrPGap0TFVdspzOgoAFGfKvxWpkk9lLcaT55UFenU51KGo
49L002yQFHquVki/7HordLqYN1BWq3Zn56aEeYnVaSGfk+kMITlMG/x0XNejRyzYo5SNFWKSM2yi
tXwTBlNtpqMPnps/NbJn5uF603pnZjYLQ+U03baDdWalH1eo9qk+ailTJF+ti3qiv5XvlnTFVaRd
KmClmn4ZzH84R6ysRcUsrveUe8/OpieBI6z6rko5AvQiz09ui1LempYxSHFEzGlIGSJM6kG7VGbf
/XTZoMF/xmhnNUVzIOk4c/wRuibgxUkvXeFWWzjj2p/dIXofEK/ma+TsaOF7KQYN2fwKopn9EGLF
1CMdUAesjH5zc4yPSSV/4TrxxN+W7VOrek+9mvhfvfDOCw/IfYs4lctgQriQWT7U39NREhIosofU
kvOx9PCznPqx3q+d1h7dNS8PuuNyOErcmDrPGjdxPhcblc9qiwtEvM/WCX+IuRroO3vFYXXH2AcM
NiG71oQ9G3ZXiDh5YTVpQQKW9mDUsXH0Bv5YzsottipV8zZWvb7BPVcdo9ipD9qi3uTk2VuCKeMd
lhtFAGT5Qp8ezt6ljiWaoryU+ZX4WO3oEf57um9zVf1aBCAXiV5OMLfrHHbSdndVVbM6JOhMKmrQ
AKNEKJ0ktreZiQ0V5ppWsOrzch3XO88aQmjwfhs21mbO33PYGMeMszV2kH6fL/mlzg1EsH3fBvY0
2rQ0LcTQ/UpMODNd617FneQQXqUb3Om4Fk7sfW/TVtLozn9Su1JBdMLuDspZprPVN/AINF2emQVC
ijbXmLu1KPeaNTq+Ns3R0bPL5EEWqxtkqpPBRLfsrUvc8Ul2lr7XDTe7a77TEXa2ouFlcDtaHk4i
zHPHcPHJHmPlDw3mdZggME7CeB5zlGKjmQnTDB3H9UHa/KkthkMzPt27HGsMw1qG5yGbYQKa2XiK
r2W5TeA3HUnecHsxXuECt7Von7S1/5omy6NTycemdHarp2hUFMUxB5o21ua11cC4aRJdeunoSNrM
eq8cXd9UhsXc6DqH5axhbJzeO5q98WCPs0EfK/o1t9625DIR68QDJfVrP3Mwdzx8T4WWvNhFxsSI
Wd+UpzWrLRX+2Jv2XYxIejMQP+87ZTrd4XKKg4m17itXg3Bs7D11Xxky8E32pjM8x5PCsV1nEY/K
jNQBqV5kY/6My+p50vJTTCiB7jAuWRnzXVc6Zvjr8OgYthOOhUr2BoR8yBQS91w4G79JFeGxvOwQ
V+IxBtI2iN61C7xcBRGf4eoUX3VskPxUo+UhGe5hFMagIM4YWQnBezM+a4wq/Sgbku1oimLTLhnz
gMolMNs1TN8w42/EO4w0MprEn7Mq2oDmMgTntW1H0j9n01Ub08SQD/Bm9ueJvAHHxhUXveLyZayG
YaNSkfj0p7/qVbWcAIPLYOqu07YuqXZVzmQ27+1oO9leTF9RAklVKFsMJ26ubzJkPpvX3YzxxV72
sAktEqw954F6LyvzgY0ZDhm8gIvp3hE1ccVMY40sySjdlrELv850Eo+0/C8xDC1tCPNN61OSRfrx
GLnirywFeGmN5Ucvhm+23mY+NS2KA9ieDdWKc5BNxa4tyukxk+VLVDtf4j61/Lqe4EeFPFgivqza
whZQieQyqK7a5Kq1mehzG+xEn3xn9qzNcq2/YiJ9fCeDluwoeY5NMmg+OMKvqLB48kAVQwDPlUIh
i/yhB62d8/QSkSDslwPolj6ZbcC8XA8SGDGQiNT1DdU9Vlb8nM7RRdPs94SopjVH8jpl0Vk0qMAL
1m5+IRToVURkI3Y4u4Mt7ynmL42lBbWTf1lz7GF16CbX7axtHan+nDounmnlTKox6KfII7UXJsUK
B251zxP5NRuzTbI4L32ygo84L2ZnX7yVdYMXFBQ0X07dUuHp4BxANp5FJc9wJPw5PT3XMWeMK1Sf
hbnKvsKl7UEbzVDM2HLXyXTJ+pZhAJXC1vN0OqbpfFjNFWvzTsG55R2nGxqpQmvsgEA2RsBpzUnb
7Tadqb63KspAJFTyznva7zKCUIDAt/NMVjiucIymknvNsvF6HyCGBGc4vzStVx6EV8xK532hq2eD
6VQkE4bHvfOk1esLuHG0YX4ROiNhTIXhjiH3Opw9rP706i4aYKCbmj8xMopkiySMZ15WmC0ZjCzy
eOWHxuyL0b01YqMxzxhPeCJ5nmP9GBvOLjHG0BHaqxig9p16SwDqwaIDFsi1/NZoyWZerQ2HZBa2
HHnOUMvXZLma3bts2BGMDtQ+/9a69yUiNZgaRV1RNA8O4r0IScIy6Ft9JM1EV3OQGfYXT5FZ7/V7
RFkMTq0D8CPrgL58qY0I0HRqhmBaY5eKPbrrRo/jy1rvasZ4R6bKlB09DLAEBTlByb4yjqQZqx4x
kXpfHUJlJvQ5vPjFL30EOph0k0ZkW7wxr71n9hwFuknrMW57BDhFcuQ1/9EZ004Z6rqhwyezyaH+
ceKwsmEcCzjUTSYc5t8tJ+imwVanF0bgQjn7WU1tWyxmF8ATuBBzihb3WGp3Wdawd+bcLMu9h8cf
6JA5f3UTbJukgLzTyXC/j2abAQzieuy8eu2QuIJ+QunpgCLjsK3KgQWndL2/wWOMfRoN4FYtgD7O
psdp5hr3nmw26P//IhuaDnA01kdvYVKZ08c9lA3NF2Mx122f6szumvanY5QkIJdeEd1ra8r7HtPA
6M0CKJqybeCVH23tvu/opRmZGu6QVjzNZcZk1mPoB/P1RpJ6/d4x0ToIs6iOXWS8o6WnQlgjEZKm
w3tFSDLKbSrisdZAkRoGDpw49RZDyuyvzMy3JC1ztFjv1obDRgt5JOTyaKrmp+lZoaXxgOlr1/p0
914Wzdi6sE27hWiuIx0W/Vyti31cDSrSaqJrJBzGI7QKzaCKlnFjAPuKpt9BYD23sj605fJ4DVj1
+4i6zlRI2FJtvJSGedQ4FW3gCX92UL0XL45fxs76W2j0/fIBUdEo1bIVOauJrg1fE5xEQ8E0PEi6
VoDlpFnguOg7E7v/tjDe8fOUJmsfeeaOmGbm6eqF/nseLPJqcloDTVCkUhQCvW3pMYRjss5BmRd5
2DnMl9BUxFC7cXMkvP7AYGlBWhGrwF2FsxuYQG01tA1pZNz3dvq3sbrMN+VKuaYTjCIlfJ3XJMav
pJmvPW5Ur7E3x0GTxd0mVkhlW+XSQxtpIccMJQNLN0A+q0J7nFP+Yex3eTU+4I/uPMyIevwysfTg
qi4PJ1j8nYfG4KW2RvOo65mzqYXZ+bbQzjEKr4WKRnNmES4K1ZrT2osv22hHzX2pp5SEMGe9q031
qNPkPTp5/8XF00GTyQGntys7dfCgkjH73zjYAje1FYc6EysWMQ0ewXVeWCufCs96SvTaPnJPKh8b
h5+jsL8sTZuF9NLvlWG+lXRGtsxeflXxShFb8l7D3ad1/czB6iHHzdv16O/XLIk+VoHbuMupcuiM
+yIbSIpU3VdkcdyDBm7KzY1ANzhDrvr6kOU1bZImPXOkuENov4S9JQ7QOr/kPNN8qX8yQoXHn9jO
2pRsBG9o/LKmTjbmdA/rh4dcaZ/0cfpBH/2qCYotuizxk9SY0ctGvcYTPzWrd4tj3Tk2T2zu0E3Q
7lbH/Sp75s8GuZWi6DWm8+CosUayjK4eq5JyVxf1eRnVUcunivEzXXdDesc0oTyqNKYvc4T7TT3o
Qa5LsozGr9X1DoqIURSqZLFYj2kBZzaLYW/wkgTdqj2LWr8fpPECevKisJGhTb0Ang7HKxtJBuDV
OF6cl3UJujg9mk1+rlRloHyS+5GGD/r2O8O5Av7F0SDLa2Hx7WIJFDDOJ72d6JtVJVgajSOLxC9f
tOlzNqw/0Ea+9FaNiKtSlzFyvveO94oXEHW+V19iR68DGel3WRHTPpFX6cylkyIPl+u+VUoZB7nJ
uFxUTJ7c0T7mq3ZNPpkrwHsjS20SKzrAE2XNey2Thl+ZTv/m5LK5b+IMhRdIFcxbDOe2YKNa23a5
wQyOs20PoD6AAr4x1OjPuC4a906kV7+0rh6fcZApM5TK169WjVGci1XmD4Ld/7tWru2TMVNs2arU
fvTEA23jZmagV/KAWXXlbLQpYjo6VLSFe7J9RxNJs66R4Bk6iNkPU2uPhx6EeytT08YDV0ltu05Z
enTMrqw2NKSrBMmv319UfVUZU6/Qck6fVuZrVzQ73k5tYwboAdWl1yUD2sxCrrXq3YAyPl9svmL5
ZSwptYxllCSgNMbxf5rKnVwnscdTzODqZ1dlAK3QBiy32U+0QJcs8r4NjpSfGD98ZM5w4yEkMidO
JwG9l3nDKUt2LoOl0GFURKTM8p+cK0zjxp+lZZcpvXTB7g382mFPW0cMBF7/7FzxgbukeetWGOeD
pbnritX0lNohRFZ58Fab1rRIYjpgqTon/WD+yrt+vjDE13dOVmJXXoJOukwP4XbK5RMLEuPq1PI7
94kbBxeme3o+mlgMul76THOe5pxM9w2jKCHsnU3uYNkV1y3yRyI08Ym/zgdeJLf2mswwhkYl2npq
2D5mVHwwjBBSW3N5UaBDAP8hJgp/vtofeLjceijqjW4DsjnrCTXSmbLuoTaGoz7Xz3/++N/bkJi3
Hoqug5zCIu30JHJxrEaT/ONVZZ94tnzwqN96KDoe5V/KKOGkTzG6MJzPA51OP4qJxkN8o5NE++df
8fuLJOyb593S9dHVlO4cDcT8cijeMk7+y5R/Ynn7z5P9m6dMv37vv9ybKIEzTmlGe0JcJd9XWtWe
P8S5vDCTQLeDsL96XRNUIgipr8CXjemCl7NqK+0TT/vf/0Lz1sCRKC86gW6ln+Ihwbs+nr27UXny
mGBN+cnd+uhRuFmYShHnzkDE/Cmv4OIZxXQoEv/L/WGmd3P9Rmqd2cFnyazv5/qbJtAkv/y3j76x
iXJ0seALjoycYuIF0nyzVP1LD0Hz54//6BG+WV9a0xwlYAJC1zR5xyz34iYlUvmKwRzj7T9/x+/v
rbg1aDToEHpanegns3sUIL0G6mt25v/24Vfzpn89unFVxU5fe1hcsQfk/fs0DOyaX/784b9fCOFz
/u+Hr7NROw1ioVNWp8e4b491ntHS8SDdbZPMcdHv3VZ710b1iaPV72+H8K7//V+/hlOFmirmc7jA
GbSP+62ZyS/mOhEOLj4zmv/9eyC8623613eA+Nd4JOI0Zcxg/JMMivYTBzD50Udf//u/Ppolg9Ak
NO8nL0qXH8bA7DXAuqQnHHboxUYpy/26Wr2X0w1w0FiMTKqsAAOeBIMDBSpmjp3j0jBN7G0UIRZe
nAx1ILLuu7hmb/UlKOamkgC53gq9lo2uKncFmOTFMuibxDoCjHaslj2KWiakmbDuinR2v4HlRV+t
toueXGzeNxWKQKyK6KvF2uztAZmqoNFNOjGy94DyhhXgXsFLBMyHOCe6xjC/FVai7Zl2149a3nf7
JpuiUAP0Pi5a3Tx507AE7dC8NKUXb9D8LRg11tEbiuruULce6I/H9W4yLzm3aONCAQ+xRy2T/5CZ
GLdOWXjHwfEII3Fh7hgU0HFy66bZy6xZOJrI7D5a6/rU5Mr8pmRh8SCW0XosMHtZfKuUpBGg6q8+
2Tg/ehJvVkuwA3viPI63cSW20fJyxRCwNwhm9f3P79bvvemEd7NmrtVoy7XR1CmaTSxt0t2gUPIM
9bfewUyDL/9k7/zoh9wsoL1uCTAvi2B4F55XtA3zrMbZqy6yN+agHv78az76lpt11NCNFi9S6oyi
K/INx1E6ES0W9fRvLU18lo3zwbfc5uXGePnoUyOoe7M5iHNmYIYP+5CwqP75Z3ywVLs3awMeK4RM
F+QNWvjEz5YbQFPiPpD+t8XavVkfWjt14wVB2bHg+N5YnN7BPHDy+uSv/+jy3DyzsBBVIp1pOZVL
l9I/5VVukGj5MA5f+kl+Uh3/3hZQuDcPLl4UYNt1d/0R6qeht2E2phwF7V3Vji8WliUa9M+fb8dH
X3Xz7BrTBNkwVutp7R3ksZ6jdl2vDNzHyJd+pzexPjToG4gMpDXx8799582TLOLCKjvFYiRos/nl
WKlw6vVvCyfNAcASI+zXcgCC+/O3ffDA3eYDo8TG4NY03SN5OnOICeKV44QS0jEE2vy3r7ipEDJF
13NVZnQUg3kWsbE3eze07fUTl/kPHrrbmGCjdWA8r+fdf+YLoFJu/xUKwNfLzxL4PrpG12/+165a
wm1pbmxfbS4ZKkEEOwz1PDq1f74+H2za8vq1//r4Ali2bpHGnuZMmnSNu/GMmYr6T4W9+KdU+Nen
J92Ms3SrEOkxfFIpexSOHo0Zf/LH/+P5+P+OLo57m9Dj2fQHhVNEh8VAdiarBJmoVZTmEz2/4rK2
1OJmNNHNa6v1oNUt2KBwpm1dtOqt63QEapi44NWhj+trtAIr//mi/vae8Wfd3LOERrrdJxPqQQH6
kEBClPNy1mP7k/fGur6Ov/vdN3eN7tU4wU3KA7Nz5UtrMo9JHKmz0XvFQ16V4jEpM0WCiceQEp04
vioiXc5TT2WJWn+27nWJvIhjPuhvVxsHxDIetM2chxWjj7NdOeq5isv5QoB9/HNuYH2AgOfyUsUM
b4KocZo7s8E4RrhaFjZTM3VwhV690jnLXZRZGcjFMFiYMgg726lqgnIfmxgPrpSuOM2UaWsUU37w
Cov+Ve9p0SdV+wfX/tYelMOsznmSBjc4SICloJ90a9CAL/z51v62cOFUfLOJ6QLprysycczkunNW
dJOLt8Mn7FAXjb845ifryke/4mYzo7NM1YLn+bFSGLwtrl9JKuNCfvLifPTx4v++9TPBacQyeOJY
pAtitmdeHERI7ifX6LeLIo//zTUyPHqOPS4AJ6IAwHGb7mC7NWjx1KKAT83PfsQHt+LWCBpyinJF
L3nLouchzkIr+llnT5aWhpX29Oe7/cF1EjfXae2nuIoQMJxsWqWOx3ClB9l1P6sbP/r4mx0+l3Gv
OVnWntA3TgR8zIzjJ/VJX+eju3CzleeDREtkCO+gr6u+s5w6fVGiA+uarFa8LmgwPnnjPrgPt9bP
jWE4Wayl4thgHtrHL6qfTxqTiCwbgoSwoT/fin+8kH+z5t36PS89FrCpu7qH1MyrIkidxd5qRdwE
JQ4xQKNDc8IXRn0ZFUNm3yij8Qed9qvcr1tQoSaQbtJxwyanAz52cb3BduOz0vaDa21cL82/9rlW
CBgxKKljDFBz6GxSbCsQnA1K2ejoLvZn0ZIffc/NAwOk2jUOVqVH7Fc6cRFyt+CTEcdf/3yNP7qT
N4/MsFjKKuNIHA132KwWHo/W+6SwkBi/L8vw3zbH2/5ynFcrfkeMnlpmnTgLHVLNOcm5/qRAN4x/
2ru/eVJuu8rd2M7x2C7RAZWz+IKPmbERmqcdUCPEu7hJWJO6ocbPW2DaOEgKdvdKY9dVW271uYc4
MbwF2zBrgpMZ2ExxGCBqFtdBjP687KHsDX2LwesQ9t6KdYkTy6+InccLLVFQ8VLT75LazZ6UQHfl
TCauYLmYj8JOrW030MrRqgK/ycEILYELrd0s647Il2SPZrQIstbCGli6lHswi5iLtpNl/Cy9fPk+
rjLdduzpuDQMV551aO+bkuyZynXRByLsHvWQ6zu9TM4kHjSjy18i3UUfL62amK9IOfdYEIxkbKRF
dYhmKY+papdvQ4m2tyEf7O/qStgKUU/byFTyJxq5fOctkJ+BUFWzR8QW48vWGVtRCCDLCh9gjKGZ
Qzc91MqY1+sFyW2FomPunt3BG0OsTlpUaszwwcf63eho6uJkq/zbWpYuaFeUai3zu427QoZXjobK
dUWu8aLxuv/QkGEyeJ7zOw9hzldLFt3B1SrsOPsqxQZRYGfCXzogok86AVoydu1D0soo7EQ1jqGM
4ogkstTjAhvZ01Ig5Ot7K3X8FGrnXtYo87DRcO6kXXTvrXm18/Xyee95VI3UQ/3fq5tM3wUiq53I
getb4sZeFs9bQmONPQ5FTnun6sHGVTfBwGbUyx1GhOZrUnQguvqV57FBLXY41CGSSPXeNMK8Ediu
oETbKC1C3ZS561UNCXRteNiSafwRLQPAVxNBN8BLGl2iKo6DztDA8qSBbkcvqy+Aq2kgOk2+JTxU
4P9jelHY2dVhPpTTbraAbAAhxos7mWo3NQQlqFnqu2WIxQlLAQT6EYpXF8RjD0zFTNJ00IKGZWsl
30asfYm6HN0vzdXsLu17dwdZx07eQ6bhX/dGo1K8qYr/za1Gdpa0fLCirOLjQWRce0HYjY7jjmJ0
vY4K7qcuW0LCcLH/7fJ18jV8Ns+N0cWPSDQUmkbvnZbDg5ePf3MVhuNcwizw7Jj7Upjadm5L7c0W
g7qvJeVQ51WRL3mXX3kCk3Ol4UYHVamV1HzprFdQ930epD1zUssp7edGzYRFTKZ16uM8PlkOkqGB
+D0fn0cPu7IS1FZ0Iqx1KLVRYGuW8RVv2SzNkyKApfVjoc3vlTteRStiRM7seYeFviRlR5ptcV00
/xqa3rtMuAwHWZnG9z12ChtnBkRy4tE7eqNTQZrWKPrhrqHzFXVxvqAHXA28bdtK3he5mWGUhmn1
G+5R2rPUrMIKdC9ai61tXl0oEAuibBzVF+1ahkvZmRcF8wSYVRdhy+N16nEe8hnio+4hjzvAAJGI
7548Xk1N+ZaBc78pJrK5fQPYnKzULN3Vsz3sltbFo3BBXhljwPDLrFCZmV5k0/nm93UDW+esAH4Q
+yYbJkH9/ZrkwrdabK4WrcKHsUEa6tq4y3iVMe8ssyo2JVrJrW6zoOWRq28kjh2okRwbI3ogj1Xp
LvZzsbYzMTENgTBQna0tGqpB7/6myM7DVZTL174f6q+4FI1PABd5KEnpPnvYHzwYGGsf07nON0lh
/DXhQ/ggvV7tIs0ibpCJsx4OZpyeYHwSlP0TijAxuMHaIbfHSP0X/jbuNyOFgZWNkWwTXLTx/yo8
7PWzPbjlydLt4YStxXqPYMPZSdvQNsmIKVZh1e4uaftupykJZsKN9DOn+ivRKtNPYgiOErsR3y0j
vHRY8X7E1hojE+AYPEohz2PNmRvRq7u8rtZSfAOj0cPF1Ok2t60VanD/iA6a9NBBUB3Yivq9FbWo
YFVLTpLf9Y77hIeg+7M2UbEgrhTf9DrXdlUxr6Ftor3C7aI6wLZOftp1mGG0Baamqau/5B0H/gAD
t2xvYT4fJh4YiY1QJtBHO9rPpUbL1yysL8MwZduxGeyv48youZmG6RWfxOiNPOL6EHGu90l1Mrf2
aKB1bcaaNQegHqWqE65kI+yxC82AMdlLW2EA46/K2KkZDURSVPDW6OHC2UpXtkMULXlenUExIHUS
4z7LymofYzzP5peYu7o3WKiyZUEXE38XZjSGJfADxnTYgXS6l54MnVblOkK3GhQKD7w3GFbYdhGY
RYP55LgQFxWVf3Vu8kVoLuBun5W7aiC4yeBW+h26nfB/OTuP3ciRbYt+EQH6IKfpjbyXJoRUht4z
6L7+Lb5RNa8yE9CkG6juIjOZwTDn7L02UN7kdzVAu4EzVaMHF7+J48F2kORw/DQISx6o66ug4kMG
EWrkQY0twkDAfaV5L4ntCbUHPTd/sZW/8wtYTSPEC2ssUKBbFCaCFpg4IYH63qEssFUIyMYXw97V
RjuzxoyYQUhCFUo2M1R6tWX3LDlQDzKpHqJqhO0JC2gqYODbiSEgs0upeZF8Ca7F3vaurl7bFbMC
hj6gqKRYSxE/wngYbyrO1+sotZGpxsh0LFaJZa40b12KO7Dpm7vAU9MFqumEypIDbiIt1q5jfLpt
+hLl1dYszS/wVuGCOYyVlwYtW4TxD/tpDqeK8xrhAlq0wVhgvKV0H+A/WKewMIlXz0Dvx80XRq/f
Vkv2M/K/YENYjL72PVQURncvXPGoR67YmQm+0E6/djSdVYj8hmOV8onYz7zklersvKTUdrnLE3Jd
PVvKJBlWpQ7D3Il9lPOoz54TXXmFX9zgiSgzoJb440EEghLFsbwY6cOAlak/umZ48yrENA2LJP5n
V+ACCW99xX7TQ/u9b53XXi/eNFSWQA8wioTpwBQI5BDNVAkmyMYtaxs2Mm5mMZepFwV0737GSG9J
ISGyG5LUXdiBOCWU7sG2vbc4wOMHy4TlSJHcjlmKCGazXlad9eVaWB8Rnv8epASWkhcI7+v61tUx
G2RRizxUuL8HEuqp/yG+95j72dB1fEtQjJgitYEmPYA8L57IwzWsOwLV7sI0/NNGWOmAeyDQpQq3
qsbiBkW/XBkKyDcLNhmRRgjnwiDM97wR8S0MMMh8cSiXrhb8TQbvrxMhns9cjUWt7VpOTjASVQPd
MIBepwB6YI7IcNrk0TbZOfaqXu4tVp+lrsXlmiH3WcjEw0Q5QV5c7SEgMX4F80ss3Vo2i86Vf0rQ
O0sU1ex0cwWlX2ErC6MHvNQWnbkCQoYnM29fClPt1hqxScsoZMuiBHG5Y75gLxzpf63QxYPIj5dC
YdvEoCmWptNP4n7vJVXR74uu6tdwhJ4HlXtLagcLW8El0zoptniV8jPxQdFKw88C5qj6AHrHGa4E
GCoice0nPZb22Glxx4CZCqB7TZWMTwrLd5gFcLWP/SN4uS+lQuBnCitfo+dE8jpQhOoqlpU+0e40
X5eHolJroIlus7DDCL8PCNEFXnyFyvf4pYwp0tcOZWNhFVAUs/BvgpBsUdr+Z64rFrfXPbTm0MNt
ZhLSZup+DTMrx6ThRkCerHfDUlNy71j6BuabdV9zggALSEtVK/M/QUh/UtEt9Yo5uNvpLBybAg3e
yo30x9pqyxW2tHAl9ab7k3eoWBf0RBFM5FzAT5P6qQurK/qS5MSnlbrKLdoTWiVfnXC8Qc7XLMDj
xNelNJTHFPPkY0f8yWPtMNDDxMS0ojmPwsTgIBIk0SNqtU2AXnr0Lf3KM4x7FJrhpugcfyGTbNwY
np1AwWz47lLZTYml2IAm1FA++RGaxyKClmhq0f2oQ+M10uYaTayKkrTW9/6UDe617QvJMxruj/Yj
xNkGrLfW+Luee0RDB5ZhqD6wK990eXNHFs/tGI0Gxy4MPrjt7rOsRt/r9uk+7rwvh/YS6wCkK8zH
rIeclPCcKM+Onj3qhGoscsn7B+YwX/cysxb2lD0DheGLbU6y1wSU0aRLvooCiV+qsKP01GCtKlW2
CRvP3BlK468UJ3+sc1LU2x4KF7TdZUAy66oBwboYgPiFhCmslUj9MEJP2RRVfwvdXwLp0iaRYF3v
3FLzNzVbvUWLXhHbXR8tK1MtllaTXuOtGoFpa0eJ53VPsiS1A8uXa7NOf2NqDZYN+/klMgedWVHL
Nq3vQXN2mUO6KvcWkOlaXM8DVqRsNJmCJsSFrl4VbobA0iEuxMWCuheeF29ZowFj9TYTCYpyrBfG
mzIykn0wxAxAmnOkMODDnEy4KV5wJLYx52HT++y97G5s8mIN4ZztpjHcInSEQ1bTYjeVBJtYpxBD
0VolRVHD2fkNIHO3sz7qNJRHMHLDspHYAIqWD5S2ATIiA+28VaflMsEcvB0EJAzNRA2mKOLdD0o8
ylH61uS9O5ncmQ44q8rAtLa9VU5Ys7yHrswBrAakBBtF87ciw4/RI8eaeNcwVGF+uzHgRztg0owz
uOPE7S2l0zX8I3Hp/pvVvZnX76Kt6tssl+F7EqbR1vIg6AVxnt5Rs8CebOTJI5wtyfxXAqTOFfBT
ZW+si3QYV4lmh9uhEOa+jeJum+gdvKbIgyzkAOm1h+rQqPVjGmO3c63s3RuHu6RxwMJDm8KbSiVQ
qO1bN+aPTm+4666t1Lu0aHDBGAWDpFKqieHbr7M6QpuQFe0DtK8U3b8yNZ3IY0o8tnyxSd3DrEck
aDloUhQy3bunj+oGSADrFrt5XjYynrFKgKQci2ZraBYONG/YAN0bjnrk/85k162b6efNvCa+jqzR
fTEpC+0Lzl+TwrdYd9gGV26Ciy4eGmz1drgCwfLS4apEt+yX90pXRI9qJ5xlIdXHYeyQ7gL/J3Ac
4V1YOQq6xaHfRUGEb2sQLQA2FkYYxCnS4PgrwjBko39a1Hi/ntuqu6sq2SyL3gCoBvI6lZrJJodi
hIdmfZFEORdsTG/fDdYrIo0RbPCEMhNhuqkUR7/SOrwZRlYGKAx8TAJd6Pn5LnEsmPVqlNDkKMD0
koiF+R5+AJCVXDW1RwAdxl1nDONVUvT6bQQX5toOchZZTrBZyflUMOiIMTCDQ2/0hJcju+ufw1aE
byoCPQDibbZJSY+5UbFIL7ICaOs2VNRXoRa8X7gBrnonwVWBBRrGBMeWIVY6zDBNfOv6eoHiu/bw
JIz5UdOxxiesJpuojxF8OMhe3aDLt2jerLVawwVoI1HduG7UcG5LsIclwGRWo2k7G03xjZWE3L7X
2ERsnGpa2GgJOYs2DMQW3ZF+39GPX9kRQVpKVfjtIhn16KikmXFbwz/eVKpwDh4TxB5zo4qHUZ/W
YgX6VdrEO6EgGyN8hWMMnrZjBIb4VUliAjkBHWzsICQxQpjV0WTMr8BsBTus4XAYBjluQFW0W9MN
KKxFfoKo3AFFRbPbWLFASZB3aoE2qGIJzdEhvvQiC6nDhOMV7E3nZmRrtPaLNl7izgkO9BLdB6cZ
cJ4kecnx1s9fWX+6pdXpPbNBFQSfPVSGKW8G2Y4LVYaUn/DQZlMTp+hqG1dequ9KI2z2tlUiy49F
W16PWZLdm5mbr+C52g8QKLSr0OpBxkvbmjrLVnyDzBc7pYxQ8MtJMG/52p+oHfL7SKFgZTtTsaV3
zI3Fa7kOVRdXuovVb2M3kfNOvNWwZSJPV0pMscosnIBd2JgdBiNMEtxWJkY42PreyszhdZ2vKX8v
YraduQhXkBbitp5THEXq3njBeFDFjcK2zYn6u6z77bvDX99pX7Lo5fwNTzRV5rrcVg5swYUsj3bX
sHMqB7nSkqhAJJUE2/O3OFGGnytmAZTarp94NBxCSKWUAclWWDExUsV5PX+HU19i1kKrQ5motWoU
xzF8KMVd5+MYkHfnrz1d47vy+Ky3aHQu+yfpFkcYtLeBXm1TPb6QMXvqwcz6ZbIMml76XBoYKixT
IH8LpeqXFUiK85/91HOZNUCQ3nHMHLXimBc3ik3UFQl6ZvvnZxeftT9EacJbdRmpWsohI4cICZ1O
Uy5c/fvmipgLYSPV1yy6ou4+rrrstSoBIg1q6BDnRNrCIqWYwGkPs+ePOsjCnQlf/CwH8KmH5bFT
XiPZr0z4OeHw6ydPihP6f/td4wDWUA4JeS4eZFOvWHbtY9VVFzpE3w9Q4U6j659uWusmiL9LH0B0
Fz2GNggNfbzQq/x+/Ii5/DUHljJ4hlIczXiM1qPhoJ7Sq/i2sqll/uzZzF5dH/qkTsZXcVTwT0Rs
yPhXFv4+f/FTj2b27hKa4Q2mo42HzPtMwe/gDPjhx569umJ0KVUjvDrgZLGWmGyM6UB17+XmBX3w
qUc/e3WFrgBcKwc0q0zLFgdrpYMRjujo/JM5dfnZyxvi+U4LvdQP3aQBV15M/7OHw3z+4ice+1x6
6fgZrqAWvYRLp2ohKovkNvzn5y/+/aRJY++/w72rKVs6mdEfDOerhY2CVYFNxBTp4V6Ylk88G2f2
urqaXju4x7uD49S71AZP05jXhauuz38BffoJ/3dFEc7shY1L6SmxW3n7Rpjq2uZQ94ANWC8gdy7p
2kNLoWp0NHslZ4qzkr8eVLvKsoEQjndm+1DWroY10raf6Z2oT8KcbIyJmj43g1vdhGnhrUHLX5Ls
/b8+5JtPO5e8aS3rnwEE5uhNxb2lP5Y1xngrGv465ZjChLKb7G8zOD7w9UiL36sxm1bgvHiStB8A
w2rOFvKBSmlgoFrPpt+s/oRNKHeOYyT4cN0OnlREANiQ0taER/hLYvH9lZc2VYzzj3waG998h7lU
F/iMRjZu0R5sPQellYhjFo03iVRee8V4hm4zLrxC/nBumCt3aS5ppXCjln6iIxfAiD/8IH4rfOfC
HvHE0ujMZjWbBJ1MFCPe1yy4agMEjqOF8xF7P2AK9U9dND9bFOfqXb8tCo5AuXqIHONoeB0WX/9g
6unTz36V2RTXpJJqWROpB7MbNgVn545wjw4Du2mvY/XRMy5oHIxT89FsslNzDsoRxckDYzNe0nwS
1JBKgzaOwOEaBYpNE7+R/cPA/nftwi1dubJVnnCZphttJFJDKBT6RzNSVwEBXAAimpwmvjlW20nx
9CKcXLsmF9Hc57yof+0yi3dhUGvXSuoP1/CSYVQZqdLcNlFif+GhFc9aWA+fBR3ofhnDzX/uHNHC
+ArdX/4IT/fCTHxisrRnU5mKic831d48iPSjNqnJaHCs8SmaP9x82LO5LImEQ64gN2jUPlh4ZbyL
muGCvubUh5/m5382Nn2jGGLQdOQ7WIyL6L0ObxzxWxqf54ffiWl+LqceZESKjqWMByNo4RX7jkXL
KK93dBvy7c9uMVurXLAadUoUwYEg+mFpm219VOImpqRS/sjThfN49gsPOm5zGx3ywRPuuvRI4/TI
oi1Hgm3Pf4cTc6eY/cJ4AQrLjxzlACWr+3Cwa24t2+lI62vkveyRiVgB4D04kU3wdv6WJ97XuQ66
N0hhsWUpD8kI/KHKRHaraWnws+VdzKbPrLFjNwhM9eBEmSR+c0jWgasc4P9cuMH3pmh+E/2/A9f3
E+EMwhsO/RDd+OFtTcUPeFi8zjzGWGXiCK32mj5e67BTdEhJnfupgi48//ROLA9iNq3WaUGZh/bP
oRsbWvPNwqvwJiBzMKlbtsUP357ZnGppQ567g9QPDcAshOsAGXp6Z5ekeyeGgO3+9xEKmaQWAgX9
IIg4kwT8UXZVfp9/QKeuPXsrSc1quqJja40g4dEuKUYWl0S2py49/fk/U1bXFABtpKYfCOTadmrw
C8jEpbn8xHxlz8YtpGnZhS3XzhL0QAP8JPvLkNmF1/zUZDsbs0jlFDgBln5QNa/ZxAHNXBcz6q3W
4mBOQ1gPF2506mvMhid4G+CYUa0fLDhQWXYvjT/E01y4+KnnPxuVbi/0UUPjdBjo5lCSXDTB4/lB
c+JjW7MB6WWKnrAyQONB7bdWavvTQrcgFCEurBUnKn8wC/87dlrHhJKA/v+As59IFL/+QGHiXymC
2Em6WX724JKqvhrJtrKmTUrw0NmoL85/vf/XBX+zRbZm6whF7iRRrLw9OH4dXycA+TuSRFqoOhBN
/8JAy1eNnjUPWVwYBHvbwyuYHHtNskx8kKlwduTFtZuAbDViGJR4CbV3gOsMYK9EDPT7/Kc8MUit
2VoUAukIWvi6B1gkEHYQz21LzRoXcsTjFyDTfz5/n++HkTbfwQd9iv8xd0ByUoNa2tImCFOLd+cv
/v2X0Obbd/aLRlQOqJLJQ3S6B4FLulYfw/j+/OWnAfm/P6Q237S3eT1iHOzro9+hAKInfxzj6kpX
i0cC5g+FXyAIIcjPJ5Pj/A2/fzM0Z/ZCt4ZHRIzghoH1pyRAeghwRz397Nqz99mgB13QYueHSIgJ
MhGLaR8NeOPzV/9+pdT+ZwcYGz05oF51TChIu8g5YvpUZcIu+YsI1AuP58TPLWavNZIDr+mzzDsE
YPS0fPwYUuSFiEV/eQlho+e/yYkBO98F5kQDN2brlsfBUg7CDq5NpLHnL33i553v/3wKAI0Icev2
+lWnvFBdKOTH+Uuf+tTTLf9ZLTOTBGx95NJBcKfZbxd9KMKdxt43L8F8j2dUJkTeJnUPRFKjXiTY
3H3MyZ9ogfjp5Z1sLNI/dJteHd1+bTH2CHCHRpce4HfdB/DQ6O8kCBny2oxaMqiRBKAKSl0ABwsf
vSJJRHqU/kaoRo/XtrWOv6JbN7kGoYVebgazOWSxxsRVZbs4j5pjbQViKWIAMSKLy1U6NsajpoQ0
y7tpK8KOWtkWbhEurHSUe6eU6o2B5GnfATNd5GZWbwYbZ0akGdukrKx7FF+kFEi9fzVUyyUMw8hu
6Mg1T7FPlB7iRz8h1RmPCRnUfoeuy8pXFYTCV0E3nOQkDT1AYNzaZvBASGYPo2p4YOagrxUaypoE
iYCQUWIh+sIFcZh3Ds5gXEmjVnk7ngKZSD2yXzdI603pU54k+nxKADfGrRPrYA8V2mqjgt5ZsQAp
phmSYSt3nJ0iik02JCQ/JclD6Mg/lpEjt/CHG4570DYHJtwegOJyzLLXzoxelK6vV1VYlSiDFNJz
kuDDtZH1IC16CzXP2cepR2ZQR/0gK1gpjQoRUVLaj9BsriDbQ98M8OhVuri2SuS2TkxRRhB0sSk8
bd/S/lq1MKXIjYNEmakfClFi6LxkuhUi3iLlJJQ15wuGqiPWqYnaKuCosNHr8inq/d+yiP+6VX6l
W/aTGmnZ1gnUK9n6z3gYt6kZKkhjSDcyzN5Y6qRvIzqyOSejBmp66O0oEjZjU2QHeLrUSqXXjU9q
CDqvs7yrzMiMJY5Q8unStTtZnsgFfYIatXZi2v2BsqcB89vSw/uUYEwSJOnV+qGvrGTtFBSFHMgI
hHe1VuGTUhWQ3lbs0glIFmTGocFzsPDc7o7aXbrtkuyxJJ7tBkUX4FNs2ctKle9ulEc7RyDIJ4VS
IeBvk8XAPGORDBvZ2LvER4cu4msjzrFP1smb22RH07U/wjF895Mi3pTonifrOr7Lps5WsvDIAdST
m7TXXskXeFHT6NBY3Tp3DDImXG9rm4h3aunA80TURFVd+quarcYKnoVYTlD8cMpmAF4Ix06HvW53
kQ6bw/gkV+kvx4Z3q0P5lAX+VzLat4VrI2OMquumya+8MryuwuB2CDN7kSb9vsj6Y9saD3XoHjky
/+mr5EsnWnlvFGWxAP324MCpT8zoVjeT31DR3i1XveIZcqIntkEgewFTYYx7CdXXjVsgoP4Qg2Lz
rqwi/7RzcWOMEDXzMP8VdY62A3jJr+e42S41ALy1ifea2wxIIKYVR6hGgNTlqIaW6Z1YyEM0af+N
xKARHpOrYBZih45q7UmrWSu+/qWm9mMV91uSIa5rad/ornHlRV72K207SstFiinA6H5VYVYApU9L
Es8Ayfmk2rsBLEO9N7iXptoLyIpPaYaAJguj9yJhIOWhpS9GrzJWYVOXxJqhemuNDzDMT64kvGuS
ZEYOxF2BpNSx3DVJp90eeXC4dqGtMrLhvYO171d+aq1DGv4NYsRQOK+1qeSv6ST9disyjh3TJdbe
HXlzvegTiRB5LaOubtFEM7dSEruHJxqvNVd1IARPfg7dn8SRx9zqkgUOVp0RUeO78fwXaSKBGTP7
T1vpd11Cdgk6ZjKKJkEJAe+3g+iRi8fpa5HWQJPSYDECKlsWnXi2AvNXqkmk6J6rL2nDi41mkkM/
CPCcXZuAou72VlC1a3TK6tK0rR3s66dmojyT4eXeacRSrkHL3kZD96mmpBO6FVRYsgWg0o6jskLG
eWhIPGYKfBRRBLrJQrJtdRCume5ZmvxkHacxqrtORysHTbAvsLlk9cSVwAqxSNrmTVGqF4qZD7Et
7woynhGbYoBBQhQBYanRiUXlE7UTa6sK41fRDy++QG3cU5JY6KGzUqzmg6zhVW4C0besQlsQkf7Y
GFDya1kdKVpeGaa8Bmn5EGc57Eg8ll5nDyQ0me+m7F+zweBxFMahtBzUao0GwlhPFlHJ/0iczNPg
uR9Z2X3Av91jK4CNpegZqgr9HQlegbSj+xh9DblaF9XrnpR3BM/+aqjhdWUl3YV2Tc/ogOozgaSC
zLohsQttun0LHPMWbHy5tAMkIORL4s3i8qoV74uROorqkBE2GHAiB5DaeStAsflZt3b6/o/jFsVa
Z2u8GNUexb/jH4ai+RAWFlvZh39ZcDKU492xJeBvQcSHuuzdEripQxD69VBIb1U3EDrxMo/bspfH
IQbSG1LNY7ElFC+4VRTYlQI/B84XuRm9+K+FFauSqP+yUuzyVIZLBjkRhzXuWPXJHgQfpsdwb/ZX
GRmp0JDztwGc/sYGVrxsPZGt7crKd+qAZht4nQIEPC63QZpFS0Uh96jpWcPJD26Wo0IieqK267pG
oZ72JqLa0i4W9AjIuQBQt0Hmep/5uLnSHHC9m9n3XkY+b6VWKzZE/hbkrsG4JjqPhTr8MMeOdavq
evIrrEfEpyCD7RRvdR5PA4MY1Zu+a+SdUajmUWl4+rkgCClCTcoyRQk1qm/GioJwVIb9E7Hq1wo4
ZTKbUYOOUv8LE+PB9AmhDMLiGoDdLZ2kHDVhg/UZXmtAZPGy9uwvSJX9Xre04pr/TkzFiBuaGHOb
DdFQrxXMBKtK01ib9Vpu3M7U74saERHHxHitd6q3xP6Zv8qK2CMWMH9VtocuB1JqJpieQ7xJAH5R
iwY4mcznsvmbpslalODzswZrPqtla0f3MrcQrtWgk4ltPnSxvy1ryG66kX/EEtWsW/KTYikb4/o+
MbynGh9FDMIWQvRv6ZB2Efc3WVGuS7Xf6lWjwQkhchWrFFK85iaMQ2xxwdoqoie/uurYoiYqCcJK
Zi9HzzzSgdlOAvGy0L5GM9slo7atm+jOqOMDQbBrWgiHIciOXoWYXu+ukqbaRtBiVHxVY+m8mU1x
RezBR2xAcGpAlzoC9pIu/JWlMueyXAXLyla2rhgdNnH+NXzvjY/oLlGq16yLNmbu79igkKKIeFtN
V1bYr/Pcfg87+z51ftVMYUIL7wjQXIq+UBf+GF+3vrwadUshRwd8lbTvc2JfxMCybCC8JyLyWUrd
XVvkU+BtbPdJEq44mZIh664GxfjQIj6VEtYGu8w/gU/8oYWgctDVYwgVQzHcQwawHyBbvoga9aNi
r5uyNIHNCgu9oV5YEglsb/ww3Zk4gFamYAdkle2xKwaIsUC7MYk9BQQjdHW9NGV2JEl3YU2SaiPw
cHzkrEgmsQVKWiHhZPltSSAw21eretVb9cqcwLUBqtAmSdRFShwU2j4MF4fc0vKtWlqbMiqTTVG6
YuWU+r6XIG/sUnW2sq61rVvDyidv7y+a3eQ6tY3kkLcx6aIRCWyR8DeWNqnwvHZn6/hfx7bcVYlX
03tqTR9NcBcvPU3R1hws4XMVyXMl2k0LqxtAfvYZu90edAUpl5FzPXo0a82AxMCGJ9e02tSUfCx8
SD9On7x3pI0RZqN/GpN2ZwirVY7sYOmbRsl0wwPTzVIjKXedu+2ycg0cjcIP7zuV9CQVqO8yoLXL
os4kXBpmtdbrPF+pQWOifs7ZVhWm/+7kXf1UGgOoV8t3CHwpms9MyeJbVdWdL8Zlvi8cvhL8EX8f
yHS8xbEeXUWKoV5hAYu2vuvUTKljidY8aAzoYH2BDzJgR9sjF9lYUcDPW9mFb+w0S1jrwI/xEMBF
ZNU3MmDqe9nXxWdc9GhT9TqLbmptyDay1MktZwkLr+JEHZG0QyHDs6BWo3uh1nPihDuv6Q3GgE41
b8QejyZWhcypbyzNSO/On5+/Z1GSSDEr2vk1afTEeARHLAa7lAk9AWw2pDY+PnYXkbiJUnebDPvE
/+sDOv7hXWdVuKHBYwIlPzhi2if2095z2GMD6S3wHx18gnIcSOREVa9qceuY1qUve6JaY82qBark
9AZaPjiiN4UqSENI83aRPmgYKwKFIHZplaTJp2qIQnWsIl5O23z3XQ3VJD6IAfOIGba7UFW6Q95o
yrsx+G2zJrq5u3HC/hKr7VS9ZFZIJ5wEVjj+9ENUt+OKfEAMn7b/R6S4WM//AFPl6LvixqzgFpal
IK3DdKYgvOfOH/Z9rt/VpUwW0iGij6KBmToXkEQnBrCYFeAGvKQdNoPyWFcvVvjU9X/Pf4cTT+l/
+jvTlKHmmnvAH7GucUZk1Z+0+JFAQrNnJbeg7y3ZuXZ5zIhZQHUf2ndK+KqmT5b5s/6UNm+sj2Nt
ur0SE9pZR1ej17w6qvJ2/tH8P5n5m9933lOXih0rVYskt+GVWnfbKl4Gq/TZfuf4uzCslT38SGOm
2bM3asjbfKgD3T0gYiCNnMVE9MY1WPRf57/JidKnPQ2qf+p7gMStocPYeIgwjQxtuMLmuTKIuxT6
ha7MiTlh3hMzXJ/IE0+aB1fjtGon5ceYtk95bx/hvxMxprI7Pv9dvr0TnuPZa62LqlYMw9DYvT/Y
/psfk1Qa1UvoCosiu/B7fPu8uMfsxR4yVUas0+qxsT8d847S8VYdMhjrF0bWty8d15+9zIKMU5I4
wUiiDyOFzEfT/xUT63z+CZ349PNX2k1NxdUJuD0GCKsWsKohCsQG4ryYs6lvhw/nb/PtjCT0+cs9
xeCllsoP4RTdltzRR88SP6lHc+nZciodwjEzjxcvSutXPRGvMTHJFzqTJ579/KXG2lHoXgk5zghs
YDqFcydtgoi8PpEXZr1Td5i9zWloOL6pALxEgLbMcvtY2s3SGy6hHE9dfvYyF00mYygW2lEYVkNB
y/qjOq2yGaLEvfCITv2yxn+nC0LeNFexK06U5jheB3ZFnKDvO58/GzezF7jOTRLJW3I4u7Z9LOvi
yUuC5MLQP/VsZi8uIe9NnJO1fJDJa0r5WJTUUS+NnG+Xe0bl7K3lHNJCxhmcg02QYyeuRGQSRXjj
N9cJNm09+BlOed7gzl1/SH2tc2lF4AQVynbUAlKRBbbBn01v881wGcVRokNKOVggH7Hhgsh7MLxH
mgYXfobv98NCn++HgYlwebtzDkFDRhsU3kGay57sX8hkEDxoS0dOmK7CJLLhMPTk3PkQHM+PrxNj
YN6bBudshHASxmMnTIp+T7lkzdOez1/8xKthzQZYzCzd2AbbDQIPbyjtrBtZbs9f+sS0bc2Glynx
zoYdi/QQUmjjERW5fC+DKVWTM+T5e5x4NuZMPNHwrKuxjt1Dktf+s0f77doysvi3XxABff4WJ56Q
Ob09/+w1bMMlC8/PqQxQ4PNtenaeRQzR+Ysb0xT0P1syoZuzlUEEtjWq8RAd7SRXHxwgrNd+R7hi
RO7YlYU+aR9MQFBlgGnKB7HbJencwBRNb1wHrWatAl2Qv60oKrUx0kBlINIblJjmscpALzTsBY5D
Kp+dyhpWkQ79oJ3ITgHNnEWbwWG1LHVcJmScrixp2isSCuObktD4XR5ScI2lT/MorDn7XPjFNPPU
bzaNl38eqBeDN050YulHwMyctgwJT2fYuBJ+vMjSluBpV7/prKpfjMkwvsZt2xwV6AWbqhuM53w0
0+1oNOUXdTmANkZXEb8h9JWMzeYKpJS3jdq2uoI4RYMo8wf73jVwTZd6Vh9oBpGYatty24meXgWy
qn0rpjj0qArdXR537VNB9Y9sNEW9J2hZJwFLtf+YdJNv1CJCtdtG7pM/wmFw89zYljFtvnEc2mNG
Ce5Y1cw+RkNWEMfVAvYBuZCq10fXAvc1KtmmT44o8h0Y6lKZYuC9rdF0gpjlOjp4XHUbANTZI+Z9
aiJNOTiZcKGMFLDudd2FXNGbn0bfs3mII5Oitx16bzrRR0e4Ndaz5iXJbZ+gj4moR91ohlrtMC0G
VyOJWDBFlBKGC/7Tx45u600XFbgZnSAhFVrraZ7o5ttkH7ix/SDBFp8rkCWCgTMCQe63ZeaS7DSU
FkA2mT8ADlBJsCmb8clBrsxeslKh2Yx6tiXtfXwwKfkcdHreRIMBshND8gV0yNMWkGiLG0hSOGZ7
J3/RGy2/tik1gYaIi25N3TNYComNXkvLcQ9IhAq5B9sUr7q8FrmCyDhQO3dT03iYkpBhJ/WVssKM
S6JTQcKuZYbx2kmmYDal99MdnZ0CsH0UrcIB56qn0yekWVF+GVpCWIEaBksvHtx9I0k/HyY/XtMQ
LOtSF6bCGJY3SuapVxCmXugz0HZG1BNcJULWSxX+xCKvMcsOQtpk+tFkb5LaUC+8Kicm0P9/gf55
UYIsqEsXpxpBujQ6koxOMSnd6o0fXViZT01t05//cwMf+2fItsg5uNSJfb26tyv3/fzEduoln+a7
fy4dhGOW48V1DqFgnIRwvoims9ZZFG/O3+DUZ5/tugys/3VgaSNqJNlsrUIZNmVlhvvzVz/18WfL
ojoqtHNMoGNBKvxt7GEHqtAhUAsdL+0pTv26s+Vx8LRMmrCOjra7LgJwYjq5vWnx3kVRfGEAnfgW
xmx1xJQM+oDsXxRCJeXi4kozjBelz9sL1z/xFYzZ0oibpvQg9EQkahf7pDGfQkshzNG2qeeHyYVt
xIldqjFbIevE6iqnCocjksjkztZBryxiyzPIRxmbVURq+kvlZdZrmJBee+GLnXpw0xf+Z/TSKGPD
lfjGEX5WSIpASktoaoBZ2iU96alHN935nzswwdM1G4L/4+zKmuPEtfAvokpsErz23rTt9pLYSV6o
OMmAALEKIfj19+s8ObpNU+WHqalxTaHWco6ko2+BDw6qilBFBcTkBe/IUD1Mt59awn85Kx9acLsq
CScF06pLzX3vCzwL67yZDtYEI73bTcx1wghyrkq7QdAhyPF8RiCxOtbjzyQF4gbWHpvbbczEuev8
O1AjLFGlGuHqM7h4rx1d+z202cLF9rKErhy+XCPKm5B2NpQscXMDiiTh3wQk5MoU/yRneKJ8cpCM
OJ8gkFR7EGU4UYz8FitI3QV+Nq0UFE/2gnTxwnxfgvpKZxwj2BVLUaGaFD/hZfkOXjz5BlvnJIe1
y58cAZsWaHsD/UuXcN0zg+cYwa/aUFeoQcN3y4FwW3kPxPiu5fcN1DjCT9ogmLryEI7TUES3gwi6
de8enrS6UDQ7cQHL4fFswwMK4FqpFkrSM1FvysV7eHtPXei0nfAKtVOj3pHMhQ/3l9sLee7rl79/
iMdUW95FZ3o8ccgvFMfEe56Kx9ufnolDU+i7D+zCp13AIhsIJ4+/XORTlXs/xAu8k7mfbsR5MrU1
sTLKIocFj7hVwzk52ECA53D758993ghxZpdxAIN3FhWU/UiC4bXi7DzFyLyf+74R5rJ3Wq/CT44a
1jurKukeCtf5ym1/yQdgrgNGiAMDZdHQyxDi/vQwtsWJxMW77ToLBYDrAH7mmMreQPdVZQWdsVPh
W09tz0+5IPG3yqPeuizhZx7SGvC2xmm3vcidTZZof2FqZlaWKfYd8jrNOwC/T8z7NXZfa8hSSefI
/c8lYNvY2ykPXMjsIYdkmb8eipNbvABZB5HA9ZT+uT35M/vHXxnzD2GXMDyatXEMOxo3i+BjF+E1
4nMRbVocCNh/QgLDZREcP7NVUXP4Gkrx1pF6ISHNjf6lTx9+eylLeEH7PgM1Fl731ncoFe3gA9/n
CzTcue8bcW33eR1D6QgpvH6YIEQNWAjKfieoJn6yA0Zku0B95aBgl6c2vxOQg6ycNyguAUP0cnty
5zpgRHYmwwy3tjKIGPcgHvo++uHG8d69RmxuN3D9yQyhZ4R2pe02g3xHieWjz0mePvCk31l1DUh/
uYMU4JcE2WUF0bVj7AIDA4DId+hXLdzPZvKKKdHuwIGtj6U74mH6F1eQzhpPY7pkZzmXVUx59s7S
gBIqezx1Rf5kjfax6Z9Y8E26xR3EwdZJsIMIMVTTFrLwzFyZ+kPVYAdgdgJU5DZPivwGAgigywTm
6d9vT9XcYF3a/RAsEg/tsZfXLJrk1EYenL0vlItqgxKBtxAvc01c/v6xidKzR0jRVaeG07NDIcxa
NXed5/+63QN37vtGvE8AhI2xgI0tnKTDU02gjwc37PgQlEOdA94PX4emAW1RhxYCNr1Ij5JesxeQ
mckbUKx49glKSp8Hy/N2lGooxo7QN94ClODKPct0+TPlI7WOTF9k1IDUu48DlmwFHtK2OuzY97CV
/V2HOtIetPHwv9pz2j8oh1jbHh6F0PF31S9YfIgtEFLhXRoDo8SRBReieeZESYx0JNuuCgBcgixi
Uh+VBJhqci9g+eQHcGn5qrbKhbQ0N85GWhoLgQXeQwQvqS/e6g14OSWga++3p3Hu60ZSInBCAp2D
jngpfuyLh9D7xstvtz89F0NGNgLoiYLPcTkIVN9tO920vj4W4z3PmoUgta+rckDE3rhGwHuOdiSD
WqMYUxqBd9BtaNiNG4jQQOMcQvCrHrLl26mxWyDpaFydoHro7rO+9w/ELScI6KbutwwwQ0DnRR8p
G4o+ggoOmGKZoqKmbJQ5+nyTtXgFsDhkKBMJM3iI6/LpDJtItfKGMgZ1Am/tXlvztR699ljqi94r
4Cl3HaXd2m3D+MsUB+osIK1wIKqWX3oo+T+PTgdvwSzwt5ATTo+irsI9xx1sS1jD11BiAp0PqJAN
FKbeYwZIX9iU2XECpBxMyDBAFNgXScQyPxUJV7sR4OWvYWVN2xzwrijxWL5Lc22tObCnr11ZptsC
Jla7qr6oUYo+Pto4bRxpzPKjlQh8FSTz/CGDVv1bX4TJu5yCLAR+1g//QFcuP3rhkOwV5B+/SJcF
QLLGVbrjlad2DhN6PaRTAVT2pHai78muD2l517d2ugXGn3zhbZZsWCr8JyAUu+eElqiHqzo8FENb
vvU0/M+yIZDpWKizWy0UAqEhHK5SMZUHCnzeWoYDOXkeuCA+ScRxhI7wGzQa258NJFGhPaH8jcqS
bBWOECgroOKT6SLfFX7vHKD/+6cJ8H5QpIM4lMCsHEvRyXXgBuVj7vDxwEs5blr4LGyJdsYXOUrM
tz0WNnCrQGiDR9UunCKvBxxsjf5Ny9YoqbKzWJwsgBLDtVW41tq1JgLsz1TbT7dDz5lrxTirggeE
55bqEtZaAryaQQ65YUW+bps+f81rlfwHz/c/YUsvR8wUMHaoPcKNHv6kVc40oGvSO4w1DSPoXvEH
H9KTEB1M+YaDLvZbJCCdKBtYenBmxkd/5PAUD4BxdQLYL3SqCD91ZrVN5EyjoAJqB34QEdhjEueb
grxyPCxpbl3PT7aJmhkd4TvWhJtcXFs13FyrRj1NWdr8BGazAq6lTcv17emYacmsjWdBCeMhCYA0
rzrnVLY+YKaIZPqV0bL6jwE0vv9UQ6YIWpE0gLwyOZ76+qFjj+WlCBX8SIPX25+fW1WXv384UjQQ
pWbgGbWnoagf0zx+TFT7mifN7vbnZ4YpNE4UihGwFVWI4mnigEVnA7PW+BqCzV61lY1fLczGXC+M
nRsvdL5XClyyKCmhPV8C1XwxY/hzuxOXH/v/lS3bNKmVkrY1A/URrzjtrokh910s6bjNjY+xV1tl
oOB53kGbeGoRB+8pxFPDHpLBPt/c/vEzx2yQif6d4S7NCnzNG7FImdzUSBw7HwCsXdOhHc7xRllA
GHYbDoJH+V9VfsH5pzIjMU9ULMk6XnRsOukARsySrtusAD/sc+8LQFX/2zVnxMubp73pFFitu554
l+xEWfSbmLRiYQFfn3tCjAkChbCD0w+Y1KJR90PHoyyNFz59fe4JMSamAgWthFGGPA38TYBK5AQ+
jHGgqI4puT33f/3p/m/l0tA8TEmGg7zfQ5JCK/E0cZZ9E4DhbzHpkN61Rb1xQAqpkPhrDofpdoxK
NRa7PvNBrNKwtHL9Ue9lA0eoFQSX3JM3AeewchMywkqhkUcQE4MTSFvVzz6xvDvHBldq4adfRuHK
TzeBCT3p69AqBztyQxCfrLfQhlmwDy5DBT6N6FZNTrdigKtMB7lVyJzT4Shg4SPCM15ho6Anp7QO
13VxTPVzAW3/2z9rxmk09C6T+SFfdqXVS6sWwKuMEAWorV1mnd36G2h9UN0FLkZnx7YJtklHNvbo
HUhe3svc29e53IO2vRDTVxclptU4cIBukcCzrJMI6fIrYckJ7llLEodXVyW+bRwzBngWwG4AdSo4
WW/9Kf8N+PUZSJozcPHZJ3+/MYixCsXQSQishjjjPrS8gu+ZisXCZnD1GoceGFsajuGlU0Me6MRZ
HXl1C6Z24kahwDoqYMYKFhL5zN6Mli7z82ExQE+mhBMZnU4+3C5yeHVBddx70SA+AS+zVNydmxBz
b8s8Chd4YFOaHhxvDu38unPODWNgTKVLOKCrjzfoiZFJA6eYMuiUk1NYBeSli7HO13YtAPfhvj0c
WxKML2XQwkKl0QO8I7s6XdL5mlvMRoZNKqjPjJZNItXDBC2o2/cmjBcKWHNLwUixeTWSBDwOG3pV
9EKDCr+nYQXAdrxXNdC8esnAeqYPpi6oZwvQg7HP4sJo/eC280v6wUIX5j5txHqNDahSI7QEq8F9
bVqQK1MH6P/b6ezykStJ1lRsSXpd49ZEAMgHvxIy+/LVzaqnFGzHvkiho+ANHE4902eecWhoCri4
BMaSYqxx5RNQSAq6Zju6yfeB9YfbvZmRJwtNwZY2UT0rIMEeeb57rATdl721FpR+L315R5pgTbNw
m2F7tcrs5zBMeJWWu0H/vt38zGILjMU2VbmCoCngrKF6qcSbSOjGB1d1zMHL1OPCBnT1pEtDU9kF
eIAWaJDWi5p8CjcdoOn3NGdyJyu5dGKc6Yep6wJdrAESpTaNBhoe64LtQ7qxB76FI9oxpQtzNdeP
S+MfUudA+xEGTT6NXF1sk8T9VQTFD9/KljaBmaxpirtkfeXlPOAALqfD+mIndrENCUGrF/3jp6bb
lI+FZLcT2mUSR214Lutg5WVyr1M4XMDqkXRqe7uVuXG6pIUP4+Q0owUXTPBASvnNpeVOXmLTWZIc
nptqY2+RbU+8rABFHYYJ5EQsaOTncep8xzzAMqPt9ZHVkFu43ZXrbxlYu8YmA9stykQ9wmCCwb1P
wCRLQflkPcLe5gDDqADsZJ16505k8dYRMSh4pBPbdvK8fSHdZmlDnRlS8+ruT5SzpM2wAbTlfphS
6GCVzq9Gdj9u93NmLzXJLlIWTd7DhzXqfA0OSlj6wWEgabnJ8Qy8R2nW3XJVeFErL0IG8Afc3253
pl8mCQZSIHlJiVvhEszWAzRSHJauVZUs7BUznzdZMIFKm7jLO3JyVQgzlqMGiRlEzE/9dpP7kkLQ
xJ5KfNwuftjTc9n96pbidO53G5mGJUMRwPHDjnwUbledrU/wtnuKh3TpeX8m1ZgEmKxPSa4dlLTc
wjpo3ENAu0Zpmgm4yEE06fYAXeL9yk5tMtpAua/gCgd1my6H3sDoD0c5LVlqz33byDEExo2uwpKN
PCnvRO5v4UqyAB2YSTBmQS5OqDUI4rtgdEIEYaVzSDSxssifR7hirVWhgHtyerXQ2txUGwnGTwMW
kAAeqzBQwhIlK+AUVm7cLszB3EQbJ9Upcxw7JWAVAhTcrOEHlNxNeC7aYk8e9zDzXUIczg2acZCo
gJwrcobD+ACddDv5ESioYwQvqICvpVftbi+omc6YrBgB377ec3s3SnlMHuBh3GzsyvegBWDpnfLa
+HNZyeTGsHZiZdp7kEIb5QtsmO9QTdgNyRKEYGbKTWKMzwtoXRN8Pkx/QilJAkkf8IWj99y3L0P3
ce/l0Dxt4SB0SqGVdsQTUgAAKzRvrGZY2oBnQs+kfneBxL4Df9NT1jsvtNL3ueYL55O5CTaienL7
FgUfqz2lTvNdDGmwx1v6vSOU2jgaWNzby2hujIwThBPEkBZLcKZ3/eYE4gTu2f2OpNnCKp37vBHR
rvT6MA0S7As6h8AgGRR8dLHPraG4n7zd7sLcQBlhjStJruTU21ENjQniAueAl6eoTsnvijoLV5+5
NoyQdiWQS47j4xLfTmu45m0alNj85ifN2+3tXsyMlMlEIn0grDpQgKJY09mjU7aC59pjTeuFU83c
943lVMIoPh8a6P8B+PgGW0i+IhygS2a/3v79M1dRz1hIZesBQMgpB4+lOZFmhGcsi1da1fflBIGX
0cu2JWwFF0ZrJu48Y11NNBs4ZMA0jGtgrnWRKSmchbibccEIPWM9Qd82r4MJkpUBtAj3HqmyqOoK
nW2dUmT3faLh7T0J+Niv0OWihXqSp05NICF7wioJ38U2s+B4neUMXqeQINqMGcXrQKvyYlhN0sme
gIio1SYI8Wi6qfspX5eyGD+3Uk3MvkySwa6dqjt5oEpus4p/0w5UkoYJTKTU+tymYAL3CbEqYApt
jTNw+bVuB7gOuoCC1J/sw2Vj/ZC4M88PoJ8HJ5XMVh2ke7k8NHgs3CZZ3a9z8Gc+87xB4fnybzs+
dycyxBCIhdfnXRiQh4BmB+23C4fiGeni8C9O50M/JtnHcY1DRzQM2XEY2LaE/Jnv/7TdfF2MUFEU
5yJAsVFBXG+Cig5jW+28pvroteo5G/DW5v6wyNJZ7i/c88oZ1ET0Kw3RIw3eWmTB3BSSB0V7gGGN
89h2aXJAzuw3BCTzVxh9wmHak7xcl8LRO5sBbhyjyvckJHyW4cQdbwY2jeA1ELFjjGerQTrOsYy9
7tvtZHKZ6Cu/1DPSbZNfoNRQMI3iwfVORBTigfmqO1gQrN9MOoM7nje2C6ismcb+5oEPs+SxIAO+
M1OnQKT7XJP9VCUAlmQrCqMN5+1TPXKMHl0YhTKGeusJJsIPtugudsIQp5laaCpSO4kErTa3W5pJ
9H+Zoh+6UyUjnjlTX0dFDe/QGkIQkMVMqoUz9EziNekUfj5BiqwhBC/08hckV8+1+uQd0mRTWMK1
YDXMUCl1uidoE0Mds0h2pBcLAL/rL6kId2MOmCsvp2aHRFLoSDB9FAPsVzMf9Z6kerCrfp3W9klz
BhB8rpdk5WeODiavopE2oE15AEOu3D/lA3B43SOMlHeWla1vz/jMnJhMCmrZQTXlgHXDuxOarcGp
dayFzXBmVzcJFPD37YWtQxoVjrfrwhA+pm+59+zimB5CGz+1k4U+zI2SkYpLSAXDBF3YEamgfGrB
5OqILtEDBBa7x9Sy0oUOzUTHX3TOh+iYJrBEeyexI57DbTvkQkLgrs23zArk5wLQZFPkNWAqSYcz
gQ9kL+y99w7BQcgLFkZqrgfGQWuYVA3PA5jpUvoSJ19h+srxoHN7Jc192zhWuRMECBWvYb8ccvhv
X3hlReE+EDiyL/z66wuKmRcmvw0mHIMGFen4okgJoWRrjX/J5DujBOi5cGES5tq5xMqHeYYxuEgn
XXXAD8LKDDJu32LoSMtQPo8DXJGtBi9jEySIb4/b9QhkvjEnbprQHmqjLQB+rnuWCsKYwVTUv25/
/XpsMN+YFUWhhDRapI9Y56+yCZq4/JxpCoXJfmG0rm+BzFRxEO1YhHkcN1FK6xQePa7zYucqO1SX
Aujo6BwioFot5OHri4yZug6VHrnt9a2M4Br8yFJ5340hzOu7358aLfMi1VlA+pDO76N8Su0vIlT1
Zqod62FsZHKgfBGrNtMNU9dBEyVQvaAtKvtZvx9bt9pA5YZvelaxw+2uXJcNocwEUUBppnX7LGwi
r/B+pXW8Hhqywx165/bOrwnOcCsywR0ayASACYUjtxmi93NrwkRK+LWTKpK0KlJgsY2UfYVeYH3o
20IDgDn+8JROdwvdvGzA/3/cY2ZFv5lKD4ZUcMGTULKA1DiUG2Wif3uoq1iBu3NU5x/0ZEWuH/yS
bvl6u9nrdX7mXYL5Q4qwG64CF3eLKJDTAMpplj7KaoKO6+SMd+lIm31J6/Y/1DDaL3CkDhcmdSYz
mRdl1STw3pJJG3GrrzcVOBSrqvQem7KC5C5/hyp4vslDdbzdyblVauQOKAYXdmeTNqKlNYawY/T4
RrRDsnGhgLVUWJ3rknFjHiCACNM4JCgpgmObiXpd8VauoKj+HPvkXfvh8xR8Sk0KMWGc4kbhCaB1
3RYI1OanTq37ijQ7sNuWmNWX6b+yGM0LdCaHDE64cRv1hB/Ag30EZurPpybDvDZbo8I7XajaiKny
yQH4dzVk5bPP6X+f+/4lvX9Y0VBHD1DlwU/v7KeGAnL1XRRfbn96Zg8yr8oA5ntqgMBmRGnhnzWz
xm+1bQmYYebywAdi72+3M7MTmVfmRA7KLTtaRJkKql0yZvmvEVajZB06kFqnWaBPky2XzIVmosO8
EUNnM055Q9gRZo87Odk7P5Z7YemFY8HMiykz72Lwe/KCvMsFdAaRSJPcm/ZsrORagFh/znDFOauq
8iM8duOJUSl96qyw3Y+2k+6aQLPPZXLzzjYSG0ruTo25g+zg3humakuoHr7yrM/uoB3tRXg5HpaS
+eXMcy1+jGTgZ52dBar2jxAqf8iyEkQNZ5tzCcMEiEiM1TEJAF6sWih+u49JC80FJ7c3o4gX8uvc
nBr5AcJ4Tgl+UhORwHN2BFSJfepLIOGzdAnLP9OEeaXjUNy5yC4VuLWj0lcBXYU7fJnuVMjqhaUz
18Ql1X4IZWgZh7U9DSJCCUmtbNpk+6pPQOFjYgnFN3Mfhuziv214gVQsURk7uq3+3UKbdEWG4SEX
/L0vUEnX0y7P1Rc1hb8zyxsWrhizrV4yzIeeWZkDdWDgKiNeZu+QUn4Yav/s9NlK+qBdYj18r8J4
44x0z+IlDa6Z7GXe+tQE4gXMGjOsCf8M2YxiJWPYFvRVzVbahS7X7eQ118xlS/nQNY8AecmRvY75
AP6K27/rRr6GrnhBPW97u4mZ/PiXdvWhCbzMCLsTrIo6zR4mN/nPtuN0I/MM7i9dztYjkH4Lqfjy
q68E8l9Q8oemYEOaBQLs2EjbAn40sIbBC7lXLozV3NeNNKHhelvEjlUBiJtPDzqAunnlpvXX28M0
93UjCSRNonsBk7hjH4bneuSnqmkeb396ZpJNMn2dpn4CPkEdNUDZQChr8iHUHwNrS+ufcRDsPteK
Ef+8g1wCsKJVxBtbrRlJ8jXkltQGSF4HZZfFaJwZKNvIAb3dJIMVOGXUMUmbVQAw2hPuzZBnGHC7
JIQ3AMC5ehtWvd4nuV2vugsptta0AT9Ppo+j9vEiBh71QjV2bngvf/+w6nx3oLmyqiQqYrpzUSRI
iT5W1nmA9MLtoZ1JrSbtXtmwX9FjmUCa908RP4XVq+0tPCjMHITtyyh/+PFOi8rMwED0K/ImfsZT
arxV2A9Pea+t/ciKScL7UYfHKajUz8/15rINf2hSxR5LWR7Dt2rw6SqoAhQYfR9FrXHzuQaMG0TZ
Xoz7PA+1AQ9vWRao161rAykP6trnGjAzgexCR0jSRLJQoCPi+L1uXe3CHStcWFNzM25kA+J0srcr
nLtl2MJ2xv2ZiOxJxKDH3e7BTBCZPHvO4R2a1lkLcknLwV4M8m1fgrVx++szKd/k2dMhzm3L7cBJ
B5dsVfXWq2JiBycUtsoqutLdElR5JvRMhn0Kj6k2hCdJ5PjwAtJBd9fSAEebQfwExXappDxz7SZG
gE9UZZwXLI9SQvy7uNWWWOs21W+E9NPG6YPuv3ywi3XDpwlkmn4Mnm6P41z3LqvjQ6RQ1ZF0aAd2
9N3nxj7zoNmEydMEvezb359ZZcQIfttRmmROzo60fk2tp7DXG+xyu9sfn1tiRphbfsf6Iaj8Y0ls
uU1iOuy7AZqPt78+NzRGjOO03Kc9bBmORRmsy+IcE39lwamNTs+3G5gbGyPGyejUQkvGjrxJVjWN
wuq/cqmeOBcfRnQrCX2b3k5ElIBU/uL6YXzZi/W2bbLinrbwdmn6QX293ZEZjDqoFv+uIrw+l2Ub
NHnU4I7jrpzKr/11x8DCDmjTNqBdM9WuC1CyayRizeCg1ibgribY1/7k6ZBvrQFm9Jr2tbew8K4P
ADVNYYHUzyVGIDzGVLJdQ9PuQJos20Mfs1+7sat3qYDF5+0BmGvMWIja5iNPAdOKBl+tEilWNSqq
vkxWHg5CVrZUJbu+3tGFf4dZtBdFKitoIjex2jUJw2HdJUsQj+urEUjmfz/e96MKbdo6wM4V+6Qv
NoF1dpp8oeR2PZioyfhNoJmrWJsCsBoUvx2ZFyuait+jxQ5ZmG1vz8IMj42aJCmFKrdnFx4A/orF
hzwApSQdChe1xDr0z3HV2xBSgMePC/Vd+EHg1OY3hxKKIArIVoZDAoduXbpy8boHgI7+HC0AolX/
jix1YaSD8ntwvHi+SPaHJvG6GpdIhXOLwlh7sPzI+rBg4RGEwa0j9TF3s4VT/dySMDJgERZZCQ+9
4JgQeixae1Mpfd+49kL6vn4wpH/tYD/sPSWE4coSNqNHh3VPFMSDtRXjcbORb1Mz3Y+Ww9etnr7d
XhxzjRkJEVjspGnyIDwG3dCEqxK39zs7GyqQKytr47UdTErdJlegJJXpwqKfeaqgJjmI4jhFXObz
KHR+h3a+9kZ1qMp6w5N8qxtYcTG+xdvixrPIuzstYTdmps0kbtE8LhMlQlSd1eCefVq0j3B2rGGP
Vy1lormEZ2QiDbaepRsPTknetBEZDL3679SD4LP/ZcqXnHNmckZgZCSbTl1VQ3n5mBSuxmMxkAJl
+6QAdxrqJbTTXyLT/1/oaXBp/MMijIPJR+ncQbXTtey70fL6NbMzaz3RalylTZD+6a2R7AJPByC7
xuRNsM7Z9UVt4TRoJ18SPJHgdoHBODppB/NKL+7Ok+Xaa2l5Kf7TzmGvq1yUbbEABMvhs1Vq/i3r
y/hZxjY7NaW2jl6a1g85brdbAtv6TUGTFiuVkI1VJmI3doNY86zk8BKN8zcpAxLlkJk5dE1DUC9s
ki86Vz08lDg7KDfk02oClXkF1xDURGoCf+OAHgXPyZtfw+MVCkdD88PPRFqtPZWEzxBYHh9oV2R7
lQt2P04NXiFb4nyxCguPnUQkD1kOk+aNnQYUCkKQp15DzdXatOVgbYapaQ4Yv3pdxqpVO97W1F0J
uCg+QsS5bFZuMA4bJRu8f/iAm/yQdohLrBBQVKogDuOs7aKY7kYgBZ94oPTDAFzgLtWkXQj+uQNK
cAmVD7Oco6wiJktA+L2yVbGC+C1ct3ylzwRi30c6tM6p7mFaF/MxPTOlhxKbA8DkK9HB9ZZf6Dor
FQT5AsB4JmebnD7iW7TO4LYYwQ0ZPpw1tGIGvVRgnwt/I9NldSPCBK7Ex5b7x3xqNzoJn0IeLiS1
md9ukvW45xUkhaXzcXCdZ4HHD58scQRmfrlJ0nNF6IbuGARHG+VX3Hg72EwqTy2cCGfSiem6LguY
cE8eiVFrJ2un/RnmcpM7D0725fYOM/d9I5PYvXAbNkGoyIMKvd+1q957rAqorxN7YejnWjBWsfLS
KYCDXHyslMxXsowrhPn0ANrPO6xIf32uG5d5/xAqGhOQJn5mHWPoR1UCwaJe6u4rWPmr2w38Lfxc
Sbmm3TstfYuM/RQfSdw2Jwv+z3cOh6+vw+qsWwk+kk0CL/FfvRimXVmIdAu+MCwLYRv3NKkB9sR8
goSZ5dULpZC5cTXOObmwS6d00GWh+Hrg8SaV7w2vVla2MKYz9X1q0ueajrux0/cWZg71UekBpJCl
3X0Ylsd0uDC4Au9+1CVZgX9Tw6WvWboGhZi1a2NtJAMOPzh6kVI9BqL9BluLd0/AoXwgYlr5pYSa
MYCQw6DrTVgvvnzPhLFJqtON5beIgfgYy/cixF2vOZNpYSRnpsrk1NGpTsKxqzCQVA3P1GvcyM44
A/JOwBe2IOVwuL1K5xoyDh/AeNgDLEbj49i+t/RPHDswr36sIMR8+/tzg3Rp90OYVUUfWJVGNlIQ
1VrDCQE2R1nlnaE9uFQeud4F1xSqcQs/KS1PKQiF/nDEKwdZmDPooj3f7sH1E7VrCtX42Ct7OmZx
JCYcG1IIYZO2gyhLczeV5QTaq/ZWg86/325tZgt3TdGaKvMuVInu0pv4IjCo8Djmhm8uKV5oTcat
qth3m7uvScgOyeTcc4EXLZ7qNan0j9u/4XowOeb9u81dr/C7AXjlpMp2ic30RtrK/Z64vHqQMuRR
g7f6FJYSQr5Axs9aGOnrE+mYV/PRovBohZZFVPJy30KnBpKqZ1jYHPKQb2937fpydMz7uU6LFAA3
Pz/1farzVevF9T7wewF5IG+JQzzXjUvbH5a8PWZcoKapIG4OK6yh1HcpD1/TgdubuFNLj4FzrRj7
Vzn2bew0kzqpznlxiB5WmRXep2n3oMYld7K50XL/7QnFXYQK4BVOnky2Yyd2CXNWtbtE5p7rgpG0
nbIapsmx5EmXAYGteaHLbVUDvZdkbfoi+tpfqP7+RTv8//bgmFfFAD45dTbCCgjgnsxb+V0n4Pzc
w1THGfx1yvC4oUrJNgME4GCPU/JuD4X9ZAsxtQwuSbV9CBPQapzQn/AKgiLj2Eo/GpD8vzS9P8Ba
IG3WOXEa/M8iOcIXh/1BRf3i0FyLXQwfKOgj++yeEKy3rnD5ua9ze5UmIzzMyyZZp9B0vL3Cr59b
ncC4sraSjA3t5HAi6Qslf8LUWX/uw8ZOEcsW7j+A30BN69nrvwBb+ckPX5bHh3gpYdTNQlbiFzcP
IvnPhcjz7V88s3zN21Bcw/eGpkEYtXW2kYG1GmIF4Gy3+dznjQhsLTfgiWtLWBqWmwD29nnar5RY
Gu+Z6DD1XZqhgMhpGuQnUUyR8sV0ko3u/kNhsb/H7XIJ6jk3SM6/o+/wPMlYMKhTnbRPth/u6zL9
0hR0e3uQZvYzx7wDqpGOlBMiTxCjyP2VZ3XBdkjKGr5BA9vDwYts2l6lcHfvywdmq+zRUWzah3EF
ufrMD+5hbta/3v4xc301Eg4Ckoy46HYnH97dca7uGa9fLWeJwj4zY+aVEXUH2AVUhTxVebiGNbGe
wr22z/6io+NMbJsXx2akSMgklydYYnXrvm3FMcGV4uX26PzljFzJkubN0R3zpkOSlKduO+3aozoC
OhHBmGC4h3+U+Bpsmg1dqW13VA/ji/6qvnrvBEjPP8kZt6jt68IkXa+5Oab6y+D4HWRGIZDWpXRV
WO8iSDfQS1sN/N2XS+5D/txcXZbIh6QTBE3sWRRe8pYe9Lr1cm87cZuscUurbESya2drldvpGiLq
UG6ZKrbjjsvfuWMnR9R20n2pcbvpJ794Seo43Fig0x5EGbfrdlDJk5784audTXI7UCXvK1BpgEJL
9EbRxj1K1lmHenTrh5T07dkpbPc1TtJUb1Jtl//5nYzPnQNCIoyu1b2YQjwkOIHFMeeshl0apTu7
4pdncrlxxFtGwgFWb1JVR5Y7zc6d3O4OCosDkDsVtDKK0qVwpiGTeM0yNz0XQ1qiyldCZ5MW4Vb8
j7MzaXKU55bwLyICMQm2gGfXPNeGqJ4kAQIJEAh+/U2/q/582+2IXvSmosM2g6ZzMp9krM4IWv33
TLjmLi4EcEt/f6cujLjz7jhQalEYR8VwCJJbbfKIrZpr4T6XPvpsoWvqWdnRYPfQlNAcB86KOU7m
1u9//+EXjrLeeUMcXl0fOnDH25fVIliO1nWCRMAC6deLEO4WEWXLFwwf1Ts3npP7vO9o6ml57cZd
Gupni0vbSUO8QQ4HL/gwITkl2V95JBfqEt55XaJEo5+CvIAB5hu9GkjsvltYvW7nBhmOjhMio34u
/Vz7IV2BJDbnbVE4eWPg+oRydHmxOIluSN9WV6yylwb82QokS8CeAY0ekAQWIWpxCfhN0nfOnQ4b
uY6YtMiVkNfemkv39awZjUwM7DRqfBls/dsyjN5DVEyv7DeQVoPZ408z6NkCIzXcZVUgDPaZHT84
ihVHIEz402BZ+L5MCCtpgkLuhpDhnBq4wWvTdf23uKYoxkgbqBGi8FPWRRIyc1MgOjmfWFQctR6m
lUaCfB5IXUFG3McHg9jsfIJ7d3NKEhlTnLHj4zh0s0kt69V9JIYTtlXr7yWZsVdz3HHa2SIWoJl3
cTq5jj2Ww+wcG9hX1qxq2T2x3fAwG0nvFxO6n8gshehMC0qr1BInzkNwbD54m3T3gxIgzeh2euUe
oQ7w52381pZunKnlZKJdpk6nTs+7LZsYghpsnMhV0Hv2VnOlthzpT1+8cM1TD7r5oXE1tGTY8+eT
XP7rgJSHumDNXTEPcdqEYsRnzcVNC41VBh2MRXxi49NUmQpBwIgF3EgdiozP3VcDFvaDAHp0RdtY
fQWj1qui9M26Xwh6UN5QbBqszvcgajsA2+oBJsM+2JnRVxnud4+EVDQy7LAEb1xz9oXKFfpLrKN5
Z1mQuq0q1v0oyoxMRQfCu9tuQp+3OYmjac0EFo3I6aZn4VeYk7olwZwf4HlOHrq/k7fMq2ISHcit
KlyVhaqfXCVlNocuRxY5hD12cMqdKQNkHbcdcpikJ154QdrVmPjefSKot6aFjfOGdWRVI0pk5bvj
O4we7cYHJTu32BeuGw7bpGtluS8tL+8mIpNVzGqZQ/QEFXZpPqd4Gu4GW/Qp0a3/I+7a+n2oCv1D
uZNeqXo2aGucUMZ/n0v/XEHxzrnhDqQR1LF8PETYQqRmWi3LalmJu0qv/u0L/P9dzDFvSLRSsJhD
VnSQ47wRQm+l8oYNXBchcv6ivZ7slabGf/LIPwzy6Gy+8iI19x6NzcEPDEIJghZ5BLTnO19rdJzC
Ua1Jb11kCAzseaCm2CwmaO6psB6YvAHdFgQ7jnryZLaQYFmNoNythcOab3+/GRfWxXOEhSKJLj0y
oPxgkOxES1BpUmSyhmG6JKa55my+8C3nxc9mTDhL+n46IFY2HfmRIGQkrH78/RIubM7Oq59Ih+g4
2BvToQFppcJ7OIlbcPHzuLpCB7q0ukdnh1nMRIkb4hB/CLRXrJRYPowZdh1GD0dThphlVYB25cCT
LJ3mypdeWOfOWWMt72a/cLCk+21lbyiBiDJZhM0GWnVZhdV3VS59/fVvt/D03H7b34Zo6SIJosQi
bzDlB3IoEBHJyXqanQ/i9sOVkXfpNThbTtnkVbOOcU08OZVxTgE64XtRyitXcemWna2nkc9hIPEV
cMCqy7F0rMce4b62zVjwk09X2iIXpqdzmlY/uMI2pwGDghB67mUZ5H0iNmEY3As/RDBxNH0p6vz6
+4O5sAE5Z2r5HKkMLg4yh3n4bslDbK8cmy6MmXOYlnEYmpUJzvE9ItDS0hshlNEHb7FfzPybodD7
7zD120tFGKua2onGAxhUOJqVKVVorNtr4mzvPxvwH6bWc4c4YvA08w387VoGWx+Q1KQ+Gk+uQfxI
dSMy2QBkc2z0hw+JQP1dgZQEAe4q1k7qL3qLuKNAYEsgn1uA5JN548fPVVlvpH2rRLuyMRLM9Vs5
8n0CnZwfbPouPKLvVwQkjYC1jPu0q7+43qsoSkFRU67KT6nNfFhDPnBfaAsqClTwg06RwIuqH/xo
t2OwhVDejO4q8hni6bu0snGqurfWdTMs1mnxis5XHOSt/lW6t8ol+OiHwU17KddLsF5gsvCWLcSB
NNwWnN7H4/PEfoXt8kDJkoWMZRXbLgx6hB523+RYDBgH0y8Vr4md1uXcpG7wow1+IcFzV0zlyq3r
PJmxXUOBUb8gEuq14TKdaG7tR+LmlbgRek6DJFcTtlNq1cSbqQZl+cQMfnWXbSWeq1ZnE/vQ0LIC
ZpQySHkULBp96nRdHkVIFK8ROQKZV2TN1ikAyp1lHo0bGW8Do1O0nzNwWoz7VHt1NhdDWsof2s8V
sH5QxRL5xLoY256jK28aVK/Jc+jg/zgspc5GTN160DdFqw4IPUA07JdXkjUqsamjHlQ8dKmH5K+S
4qmtgbQFWI9NCEBGw8Bmmh1EtGtFA3pODqaNaHMQPfJ6WEW0TYm6Ad4D1uYMm915JKmsXLQA9Krz
3dTUMtPBinMU0pfUkG99eHM6ZzsMCg4oQiYR5kY2SABy1wzND1K+KPWsuhHJvlOukIQOCCaEyyI1
FLXlj0CuReNg0ztmnbuv9VF3XSqnY2E/ndZPefOovVWbUGgn13bG86lfJsTnhU9eGabYwabSxYkZ
7YO04OuO4urtZzzdh1Dn1gHJYijAPX9KAcNKe7uk7XIz+Cih36gfQb2Bu5S/+yZtEMPl/CTip1uC
Knoo9JiXiOD8l5ksOsdahp6cB+5NJ1FP9ZMw+y5c1In+7bPPjr9YmZNmwZkEPBiOPVY8lt9ZNEVX
5so/z8HROdky0BOFKqWGaAgsflBmyuAGjr5rkUJ/nomj8/2hmIZFFCBZ72I6elkJ4UXZw+3t+GzX
Mn1FI/HnhTeKzhZeFwcsx1VNsXOCRxLduOp5CK+cxy/9/rNFF3fDdZUOHcjN5TdvaOKtbYfuThRR
9VmgEJb//RFfuILzZTcGHR0ZubgC2d6G9XNNHuh0pYl66aPPSkNR6zW21zNCkkaxTfq3OAkyFLqu
/PALJe3ofKm1gbPwXrT45VUNC2szJChVy+QUvDHF6r5vi2DHg4i+tU0M5WVHqugQLWA/Q5cJXZ0X
PQU6vEYOvvC0zsFGqvbHBdYGsVf1mCIfBjDozBERtMDOlePbhbv5/xyvaipFLBe+j0qbJ53ZEADK
un+DUEbnACMRuWM4QGq1TwKdyfZx6X7U9FqH8c9bu+jc5RrjiCsA+OIIQY2ODfrVQJvpT8La76gv
3FvCb+EUfPj7+3xhUvFOD+i3zRF6SxLBDrPYY8UaurfJ7a/MhRfu//muS1Re68/Qau5M/bbED15x
o6+lI1366NPff/vNxWj1OEaQJhdWpnwpUlV76TK5V375hXczPN2q3z4+cpcubCF+35EiyIqySxMU
qtwqQBzj699v+qULODv517IZgHXCUCwn58Hl42fdhQ8D8/5xIvH+9wJoUPAWlgco0eZo50bY2rDR
/6nicPNvP/9sFqcDQ3BhzZydL8sMDiKYugS2ePQf7//ZTD70vjNKKp2dtmbICkzqjwGyVPcN0+ad
9ou+chkXnvM5dsejEzIAaV3s+rYcs7qFwKsr2Hszia2uQAT5p5t1Dt0JVdm2yVAU6J7wPg1JeRg4
xZ4noFd0L5cu43QK/e11LRi4dghbhOQz1IhjXsbbpXFIWpPkweEwqf/9Mi59y+nvv30La5PKK0+y
wChYbkHYuutr9xVZYhsUCLZ//4oLo+KcqUMT1MtR8St2qsP2GAolN6u6UqSOYe9//4YLk905P8ef
hCyNlWxfuSxPSpJFOCD820efDWmUsIvJnQKx7wGUhSB8DZHvFavbn4VN0Tk5FqXqXuE0XO4RLtNw
8NmIi2/o6VPN/OJFGTEfUf+Vr6iFNojFjOWVys+lu3U+zKVDjShxSRULbjGZZzwYr2zWLj3qsyEO
RFJfUnSo9sq7F6bMQo1ivXsNNH7h0895OCGJQjDTfbHnNlgz3uFfmJlIXnnUlz7+bJ82Ud6NQLOJ
PUGmTBQ421rfI//pyij4c/Eo8s+Gc0eoqwfgjvZDV+FgDnMF4mDZkTvTja8R4+p3E78yNV14sc4J
OQ4ylVtOsAnzqkQCn0YRSd94dd+vimgW9wt3UCTpmlq/JT6VP/3aldf8x5eu8nRvf5tOeNNVSYN8
2n2VPInwSbbtzjdfwvvWtf6VG3lhxjon5bBa1KqkSoBHoo4cWe/JpL9Oiidpq2vhwZdehbNRnySO
r2Ykbeyl/rEMJCPmG/wpVx7PpXvk/e89msTgyEjjApoYfU06HoFqXlJVTZsWybaZa8iVafHSF50N
9KqyYLZZJvaRGftN4CfxS29Le1Bo8D/PjEKlFzUNefz7THkaJv+/Whadk00Y9IUw7noYPpMpIMNv
j0iZ2fVyBlpF9KeXfe2g1XvlJl54C87Rlq7x4xKAE8zLwfDDX77xUbK0xpe714AUF96Bc75JC1GG
hOaw3gdTcI9Kz3GCO8gI/fL323VhFj5nmigD/LZOUFOoYmxMKA8cQPuGdvX3T7/w4//jQP82DtE7
HduqKcQ+VB9+CD0FKmSGkn/89LO5rMEkbDnHo+a93M4VyjsGbiJybaN+6cef7UnUMPhF3GGeb0Zn
S9pljdyPnM/s/t/uzelrf7s3PuR9zNHYLfRYdae+SYP2g1/rd114L8+5GyKeYOXyMc23hX1h3uDd
dnMlUQ8WCnKZ5hox6cIU/18x4LdrCMu5aKJFc/iAxFshVbnq8c2wcTgH5sePTDU5Dyjch8G1Z37p
ws5mLVtGbR0Mpt4jpKGp05YP4xoZ7j/m2JJjGXrXAAAXxsV/rs7frozjzArep1fvw1C066Vcis+l
1ddaOJeqJf+14H77eDUCjkq6WOyL7mSA+yxr7xhXJiulSAu/+pTDMzTA0NGrbJjNCs7EQ3SVL3Jh
ijzXH8WV6EA5x84LFu+UOehadCQTMCwt963L80KoKwP00hed/v7bVXaSDDNS5zE7+p46ts4Af7UD
N93SdVU+uBCfutwOqXGx3vx9UF3oYSIY6n+/UsUAaIEHjK0frxKEEBtUpQ0F8hTOSHZTgLCxUnwu
oR2CpmcEyuNUgaZLGe2u/AD/AuMuOsenU9K1VR8uMKc4YfKR9HZ+BEZMPNbeFC2ZG1byOyXweEIZ
hV5khsQEuKAT0FgyFBmVWTsgWoht0A36pYUcbck4JHM5prrlAVvycEm5X4ZHmP+rHTOVOsY2JrBO
BSKEZZHR/kl0feSkklL5XXrVsLI1Mj1TNEs8FC0RFclLb/kmByXvZBPjCNcT0ayDRPEeAfZLm/u6
4FOeTA40JaPnvw4+BrZsPPYy+WzEiB5BdQgBCNR95GVNw4cNnOiAMsWeu4lqiFASW3brpfPiH1Qb
d4WH0uRz6Exj6tNCHPu+Xg4JBWJvqCfWZx3UNpkyk7fzgnB8XqD/2FQNQ+IHuPwZElnCvYj95jta
0RJ8vsX9DN0qOoqO0UdT9HDoBBEyY3GIQb9HjUD3G+8rFoqslmQEPKcszapRciIZ1a1e+byIlpQk
fXHnYXUqgYSImJ/W6HTegGQBmVBEK55BX5T8DOAPvo2586vVDmhQvWVojsRO7pURDqlz1GWLQsDK
rJd2gnCQRm9FXPrfTUzsmBVebe/jxRt/toDq702dzLvO1/4aPotkTAccHjYdFEG7IAj5baXYlM9u
OyLSIQwVyyY0kB4KsAkyz+mjR4GK80PlN+ozCNtmXRBG3+1khjqnbolGnW7ktkSi2bck5hSdI4aw
H5BpwfvISYXOXDWELjiHyssGf5LonUxKPnhRM2ZqCJs8mqqmzyDR6vHHWUHN5o7AIszFYl4g3zEv
bYO3ovPneoe3tDepIK2vUzmQZdV3en4AMFbeBzAz/xBV5O7cNpngtSzaKcPAh68ZAQroMi14p9/F
XE4ZmwF/z5yGRHekLuxuIKBTx05V34ZTO0RYzRu8MJQLPHNEFSGmeYB/Hu0il4usHlrz1ffQ+PAE
PGAAAXuU0eq5L+9aNgnsK3WF8GmQRdKY454CEzR1GGyAUYGcWQdpE3XTTZHwEOFjSL3lK/gWpL8q
LJ/mFQBvfhaTOMDkBIjcFi1dA3N7bb8pC51OyIbuZ4cDeZM2HW5bmrQhAiNKtLCGEHEQ2UwYcn0a
dwSLvKDFihnoNvgSlsAvx/TIKtjyS4Ayethcm06sZ0iUvgZF0SuV0Ev/CpFjiKSsmLrrsIqCfeB4
4SohqoCpZWG7CjqwT8GmcVs25KPsmwaIbTluKwRQPsytE9x34HjedWBkb4Ey9FcWVa+d6ut2zTGs
cgCaoZqr/HA7tl67CU75u7BMubvKEWMG9hTf1GScIcttols7hptxcmp3XcgmvBXu2P2Iq2bKLQmL
JxW4iJGfoBfx4mXZ4HfGH0uBJTPspbiRiHtMlyZGQ9zwPBmQ8QJObYJd+Z60gzOmSEMaNoU/Noci
QqwWGol2THJ/nJIbNzFqNbrkSStWp3WBMn6MvuUaCL4phwguoJkqvBl+pUE5K7eczCoW/a0Vwvxs
SRxumad+6eSUkgKXzrQttNArkN18FP6CaTvRJqxSMjbxAzexdyuJE/zSha02aGTYne48bbIZELjj
ZJj6mdBweo1nH4m4IA6ekphBLg01ZKE496EjP1f7ukUIVeNO5KZRfo3XG5BWCI/QmB2CyLtrikqt
Hexftsjtix/9YHafEevqboNSLvg/apDvDhq88GUaZ62melm5DLundVEkYR65MRRLYyzT2MduvfS9
4CBk76xgCGJeGnTAYK7tBFNHOmP2hxuudl8Sa6sbLjwO8s1YvBG8qjBDGW8/sVbfqhnRrotGSd4U
2sljg6PRwFy1kpJXt8ppdKZ7GqzwhMW7ipHYO0cQDRao+B6XkAGOVwG6ng1xJ/LZeBGo4qo+sqEX
N8Z3Mfe4BfEfRqDat1HF9QZONujFFV12DvCMuSEw/M7Mb7/wnWjlqj6pbhpeh58Jd6qHMGAUr81s
51VHdPkcINUToei8hca/1M4+brR5akuid3AqsbUs3GodRgy06qBPXtkYyEeNaePB6W2ycfDhaxpZ
52aGFekg+slJcXQom7SmdHgb+VKi1HwqFZGA9t9n6jl7EpbxG45zIIuZkr1NU41WVugGK4vAo5se
FLIDahotkjDBhbcojL4k9SRv2cCjfeO0+mfhK3HrBa34CFRb7Z1x8rCKMrKZq5DsIDcHhwkBhdto
bOSt4eX81YTarrsIgkQOyesmdtzw09flMKwdNVudhsotbgaQwT+5duDRm0qnzRdW0J+wwXYAbEJb
KWtS3lrAMniqVNQ+EDskt10LwQJRLXt1Y06cbVcP8aO1yh7qhYafJhiX10mibkGERQWDR8mrJwL4
ugQIYVMuNC33zKvLdwom8KoIIc7zfMj5EoQtr6pReCsXGumdcXy+KbjDEClnA3edRNWST7H3AxR2
nXUSNf0uBrwdcA/ne9FhuZvovEwgtokqKyOD8BwGXHvUDLgDSFTKeq4w7asWSoCl9p4WiATWDbMD
apVMrXG84G8Buo17CdPljjdTmc99oNch9ToUGsDhiD2p12UL3YXCbuZusbiX8YTccQQctTfTKKxZ
8z6s7pGdpfIY8/Qe/Xv/YHinV1gAFydFLxFbBD3CtQ7n2qjSBOLT44zFajUB8g0teqvatDCkP7Ti
tM5iNzHfkd7BDOlHU2apZY+WIU2jMAnBjekS4AFGMm8h1XVv5qGavrdOsRwU4d3BY9Av2C5SN4Ng
5NFDDMhH6HnF/bCUiYfBN/Xedyn6ZROXym6iXkXbmevoLnB7g5sW99tu6OiOzUGN6YWBORORuM47
OpIfhlX9nXRrjE1vCpIVBMQNFnNh3nU4nGaFsKpXPbbPbkbcGlVBN6JrbDjKRzpyWa+s7dpgrSva
57MH7ZDnQmezFFh5pPXDNm1DjrLOLJogGyEmnoDZmNT7GFTofRSYvHhahWAc9zM2mWHYYYJdpgGL
ptDt8qMwmt1KFCIzOii4BEEBwMrax6Vd1bUQt4hXqdQqLojcYIvVgTTaRkhdGZx5Sg4qQECpEZkG
QjUfuA6zuq/iba0a1sIxCwNiLqsR4K9CTCFbK3UiPi2t4ScTA9xpRUWrDRIdIKnUUYJKoVv8kDO4
nrRynFx6vnmAfsfdxjNZ1u3iKlh8/Nm7a0MibvwASJ+FliNi5AaQSC1Z5jp1osq9FXhhgszFrP/e
lFP8BPB8skcRtHtmJYTjuAslIpZmKvIBkZL3+NH0YNwpaXLsk+mr6zlgU6tmFO8n+YSbR6EjV0ml
ht2MIMq7uF7Uz8C4jUxBIiU/BzNGt3MxtqfrNw7SHUvs0LsyIBrZbD3CW2sOU35JF0i0ZxQW9ej4
Kz9o3E2CQN8DTWaec0yH+SArvsdeGDyzhJEBSGrR3kWRhcywBD17SPtgQnv05Bz+qeRQHWtRPSc+
g6KLEXIHPCPDSIhViD2zCV4Yhyjy4JJxxA6wNkHu+p68s7HvoNqIkwQPiNelaqblCofT4GXAiVQ3
Zs+hh9jqwUneHcmgplW6XB6YVfS91hHs3YT6m26smwxRh+KR6qE9uAm3H2iELUAsSYnQlkDYjyhe
giYVdl5+YGdk0XDFaeAzqKbmwzplGaU+VuE7pwaOwh3I/Cj7qQElm3iPaLq4ey7DUudVVMz4RRx7
50BEUdbHlXMTFrq89cFmX6nObv2Qb6jft7cOvAG3SVL1G8cEBWqCfec/lgNlOfgpw6PunfaG1uPy
hpchWDGMk7XvINZtMXoG4m2McuypmyxWXb9WcGMhwnZQR2P7Ig/sTF+n0cz3dVy594CyjLs6QYJB
ZyDHcpqqzXDU9PYOFey29WSdSzdhcGDNCAxvPZWpqp7XcnF9APmSKNgyTPIv3VQzoK4X+Yh+TJJ7
NpgPBdKOVph4AV9vZvBGwFB5hXfXO+BlLw5VZJJ3nOTBjQ2jBHzcSkOvUHYPfj2iiDxGxb5M2gDu
GWuyWutlx/sFsTbc6Z90A+ZGmvi+3A4LTsW9InaThB35RrliLvh23kCzuG+75xG6r4PveeMddkNR
kvo8MiQN5h4yuAkn0TrydTbOp/Aw16HY3VpeRVWGVKNxw0Un75qyJkdESboa+jtJ7uLptF/E+HkN
kc69Rvhp/31ofPbNDCCepYDhta8KLlZA4EvYmH1uKehKZOZHQInaO2HLZusDeYCdJ0kmuSpGlNtw
rj8db8mo+Ub2eAtEMto5dy0bskZDe9cR4K9LptrXyHgKO7YYAZdpQ0R3CvhouLPqcCz7IWvXPgay
AY2pp3LR2Ni0/ivev+XV0rAtUz/pbJFRTMQaB25TZNqBObEbEaIcN7wDZD40mH0ntXEs/qNnEN+Q
juPS7iNF551u2IQJQCbOsZ+BxJ3j1ssSNHnfpGq81KO689MiQD7G3MDwmvGqbL8QmUFSRHGqTESF
OsCeCKcGlpk+HRDzc18HC7mv3cTPDCSIa+M1DsR+YryzpejgI/SbdoX1dPkCha+8oUMZbBE2D9wF
IfFXj9kT1TtjbutpHFCdLKZ2nUDrDrHpvGBngRhQnGAlEp1LiBxLgk0fYiizylDnmy8q264nR5yM
BgVWZE8sNE5pg2eUmcQun1Ed2zkdCchUYdIjWXJEucVN3WiEGceLWoC2BcLFl7jejQyJ7CZS1X7y
ubsZ21JuVRXMXygyximOa0iNnP2lzgJaqnU81nILqO38HWheCjcP0OkHOFDqVWgrltsl1usODMqN
j0lgzWk/vxcWGyDMkyiCI53YO9YwQqwE6WGZ9BZEe7lsibBEln1/h01rm/GIeNDflrivIBrfN5GJ
OY4k3PEyvy/8L463NMOuFinKUwC1R0D1rnZ0vKSlW/FjXdTjllSi3tauZx79GfGB/lTBnb/UFaoL
QdSs3DZ6jy1vN1T25dqfKMlp4vkblNZJkbmO7Hcc/UgsT1UVQIWpCd7mUaybgnX3YBWIjStq8VqG
MjioqkJAEmMITAxAEZAUs3Q7o/40jANdjdM075VrkZYThMhcwfFQHJny4jWO3BocuSGEz3RQvxLq
CXQmeSHWlSl8VOp6nDIsKypUCEYYK5Sa/ZugF+6DVaN/KwxmxYzXs/7A9nl88OziQ7E8cJl1iKW/
UbUZcym8ZGVwbN/BFoRq0tAwILL6KgdyLMhanKbWAKO334w5idOkKOmzLkL//sTQeaElbVASCDGH
Isk647IM8yYwy8+gQGsgg12pO8rYYVtsr7x1Ypxqi9FtwQQHsURUvnnjlYieGu6DadWWPkW7Dcq3
eKDtQQyW35Y9jaBpjulTqJEHgepU/BbNob6NKsb2BLnHDxGh7aeDKNO3JaTR1kLX/BN1uDhXXeCE
CPj1lrVpTntf7vKVb8JR48w8s1cK0+Regcz+witPPndToL4t1LM7kM6q7SK4WOkSeD2zUPIY1mCW
1lPc7Ro9y61bAuU6mpYcfQj/bzuAA3J/MPyOML0cPGkxaSW6vo2BD+d5WzNk3ZO4uJ1R285l5CLK
UUcdjuMJhWPfXyjGTw2TOeNqVQEHjELdYtajwq6xDtufkaqL1EHZ8JY11t8EFQ3y2hP6I8FZeu10
LUDIIdZd3Tl6XUGAh0M7UnTKcq7v/LKbc22E+eYk3DzUHY0PbhTPW+4W2Iwtc4DaSZjAmo3x4j4m
jYnvEG8v9h2ZKRTuScfX0BzRV7EkaCbROXrUpgkzOclAAbk+oEkj7dK6GS9N8dTiWPVL8EY+OlLX
9zhy82yqAvVKLUJyUKH0MmT3jYj5qLp1MQ493HhlQVI3CcJ9IDpwLiziqw5B3cKTgHNqlYlx0TcR
I+WG6khsvbDCjYNH8KmxUuWSYayD7oZTX90UcJ6zIUL6S+i+LGPQEcyMKHJlVPrxvU+q5g6mPHKQ
LvH3rutPGU55zg62xG7tE5Vsle3Qs6lDHFfJjGe8RF2zi4Qdb+aCRtjzWDammMaBITiFCUmlY3gM
sNvp4GvZjRNEWVPkux/tjAiuUGioyWsGNXtLXZUOoEC+xDqKVw0KOfnQD819My/sHkUot9rUrmJ7
rx8caIxhbT0VXEnqW2MaGDSmJXfDkuQTCDdvBeIobogtT/L3YXCy+uQ2JGzhueclfD7BuCMvRRWk
BiQsdjcuAqw2aoQNXWgnnjNl0cnASFxSb4z7Tz8qm7fJYltsYUn9LCQ3z2JKGCpxjroxsBbj9WQA
1McRuVHlaJ6wunGc9Gm9m1CKOcKtdjIytLoZUFS0DTZmjbcdwlYhy5bh5O6h6g2MXbEOY4LTn626
b+5YY/NjhjItGikAPKuSx4IqYEjGgcVp7FXmCWZT6976ndKbIUEHyxTRqOGwIe2HDWjzbB2M63bQ
8hgTUPobVCHuQ2P5s4Pm7Z1yAL0NqSPW9v84O4/mypEsS/+Vttyj2+ECDrR11QJ4+vFRB0VsYGQE
A9KhHPrXzwGrZjoCSfCNcZNmTAahXN97z3cEa9cqEgh7Z0mGJsky0LyLbltqO0RVVWFuC6czb+Gh
NjxkSUM8W9HmURkjmtxg8OJRsk3eqIGtNM689g6xGn2hM+yvZBOyb7EYhxtEqVFCTxHAGf3EP+Es
F22p3Y6bFNyvLfhM9DWx/XHbNBWCroNd7Htd+SucuOLbGF5fF4GBbSlqTZwVFm/jIe5ofx1FRrbp
0d7hltnKSjcOl5ggmyLHlhUlbtZJEPTYuDIja40Nrny1cx8SOFE31rMiUpJrrvCBUV+S+Q9ml5VH
mfPkCREYsHYRgCzENsUCCAMFrDNPYmBWgYHcogTaTOz2yfQTC/pUgTLhuk/jV0QcxQuaL/hmkywE
hSdM5RV1mmaHfsG/xSbnSAYUIXsgvAclpETVjJsx8uCPLY5iheVaFnZ6rC3sfKehrYHPKRlPYZIZ
G1YkdD/4VP1qUmIds4Sn0YpGvt7rkQEbjXHMdk4yWPe5Lfq7vK+CA7qS8dg2RH3TuoTymKN8/wbW
FN3OGvrkZwDrvc4tRnvEnlVTnG5yCFXXQVFF107RNc88pwkkLJ35SwQARwuo2Ddn8l0LiVI6q7Ua
Q1uVHBHfQ0P1GuxvLEjWT2kLH0pW6wjU6G1EG+nixHyhqPXEah+dmv3kPva9pTM+fv4YCzUmcw8S
O7IQ+qao+KKVvE+y+Cr1gbRrRn4Ck/wOfO4zsriF+8xZ/YVuWj6CBXHIufIc+QNzpGt3JRI0sC6T
zZkSsKX0MJnVBiCWROo+MxAu61hz6LF5PrQhTa8qeMEi62bWm1TZKeqoHMM1c2jE4xhYPAYx4G7A
qu9aQjm7L33ZOcQ/A4I26cIQ9Sc19BqytOECyAcHJH9oT5HbqFZVwM457Cxk9+fUumJMjSEf4vRA
eH6JHd8pc4ZHhC+2MtNnctLTJ/ygPojMCgjg9WWb2JoguKF0tG0s2Y4uIqHRhpu9da5cc6EugsxK
nuzC733SMQR9afXoB3wfF+Rkl8MTImwP6Kt7Q40/7BIK988baWEQktkgJE5S2m3G0gNygigWHF/a
sD1THvpxk4g53h/V3pmNIuwE2yzAv5F9CjyHyPoqzVm9r6GjPjeRTM/694YRc8AeDRrMXIiKwzLW
QSTZ/0lMO3OpkhemTb2e59hMivhSRT1xs0TffP7lPu4OYo7XQ2oZI1rZASTNVLhBp28Gu30oTUQz
P7/BxzOGmMP1aMlKwbgRT9FVROHqUhfQhjUlTENLonZJiwSVWRbsSxOhmGPwwRRII9q2wSHoJ3xN
iyD2S61HD66aa+TfzrzU0leb+uFvhR0jwh4lVIyoc9Pk0PTdDYn0m9WOZ+acj7uzcNifl8cKbKBs
QGOr0+YXjuXjnD/UX3z02fiXZh2JDFFlHPJZ5dY6AJNVWnYG/88yevq8zZc+z2z4pwVq/wEXCg6d
fwn1DkSLzjks/9JwnI10ZMMz7aS4tANwtB6/KS622HgBQn4OhbPw8HMsII8NEJ40Pj4cEl9sxFVd
v/Ofq46eI9AtvMIcxmfnJA6MTAaHwTe2AQwREHLrXwnpL5tKn3Oe+3gGFnN+fCpzOILDPvYwIEqu
cJtHUz3pkru4s9sZFzZLz3SohZIjkJv+7K2V4FoiAooyRPoTFTBQgzEPOWrPxHwZBuqEaMh9qBro
a58/714Lw2OO8JOSymiwMfpaux/vmhGbBQSkR3KmhGmpA8wGdxxmQwQgC0JV/qHOTwF04P0XQdxi
DvDzO+zCcwScD2TsPSdiqP/ADmJ8NkDb+vzrLD3+bIAXDTdbHg+QtxUBimBsRJHvm2T44tVnQzsC
qp0aFa5OHeIq07q066cYZ6qvPftsdHdWrjqUwoSHQn0PomxXpohPk+PnF19YieYkPgqzgg7Yo/Cg
4x1FLKYZu5Uwv/mI1ZVOuP38Ju+lvR8s43Mcn2XI0MQRhx1slCpdDc2Q7GkukDXEGLmCCNjYa8QO
PQTH1WrsU4aK7EE+kxIlQK45lYSYRsJ2PQXvIMgp2XcWIjlJj5yFGzuhdWYfvzCE5lQ/Jx4TpxxN
Yz9mFSptYPwZX0FPeG4zszD7zHF9Y90wNZqI9iYm25sBgRclqVG7j0oehz0j57mrhm5LEQb7/Ksv
9Hk5/f/f1mMd9lYlKWLAGUf8rlZTjggHZ3amUZd6zmxGKBSLY9O3/H2IaEUYBModoEiB+h/TdoQI
EyT0Z3aBSy8yW/llayP+lkMHZg53JdJmY7oPv0ZSRg3Anx+JmsjDtMr29zKwT0HWbHgywnwqd+4M
hRK+r7XEbH6oCYF/scananV2Qv1ZgDIyetOmPDlzg6l29u/ji833kyYdO6PpSXmMbPs6a7pniIXB
RgjipwEhlV5wQPvz6IyQ6uOGZ/PdJM2tXjfwszyqQa1VYkz1oS6sqA5lLpC7+tLExJxZ92JDI0AH
IeNRxt9MVC6a/Q82fh+BSKvCcwLDjzsWrCT+bHy/MDOSQvFyDCuUeEAIiDIpM3UbUZ/5VEvtMutd
RomshJ2z8Rj5lwV3Nm3dw+Ln3nEGVDonu+ycHehSk8w6mMjyMoI9JDnGPWpWc5lvkxjcSlkexyQ+
QtJ6Rp639MFmSxEZHNR0EmEeehDg3IT7D7Xkh0D052gWCx9svs/MysRJeg2WZAV0ToE0G8/S9snv
xv5Y5jpbmemUp4erpjrTzT6e89l834lMGGj7fkmOST4+olzlAWmKL01bbL7b7JDTY5yE5XHIneHY
yEydkAge74ayNndfmVjYfJc5CkSdRhnZhzRu2k2Vpq/W6OtNxRET/9odZosI3KAbYP2N8Yi1JHZD
xR/EWNyjQPacnG2pxWfj3BZgtPilJQ95LF5i0lxmOb2BLSA41ExdUFm/qsI609gfr8Bsvs8UNrDA
JQwuD9THud4P1GXkZKcgbkAXqnconLwpdRu4gg7rz7/e0svNxn+LhFltgdJ8cGzf7cJ9Un33yS4Q
jkvhjgCf+S92tdn4p0ODYqmiQeWmBcstvEJRvJXDF6fJd6es3zYSKgptP08YOUTpeEIkelWR4cqH
U9/nH2lh8ppvQR0gpgskzskRBVarnusQDYDcuiHIPgdzCPwgpC0/v9XC/DXfh5YoF2uDsXQOtGd8
5Zi23qOuOfWizjoXSlx6m+n///axKiQbAGLt9DEprhOJQx94u8REUrtAieQ5wdPSTWany9CuSV6J
Wh97Xu26urtBLP9EoQEEb+m5UeedeaYO9MHGYr6H9AG4dAgL4AGp4+sk9ndGA7Q1v4sMVDwgcd2B
UTqkIAPBczcV5/TIS800mxPMHmZJqEmIjklVT6mmx6hDNZcTpOd2lEvfb7bwgzyLxDEb+kMUntjo
X2XmFshUV4UtDkDnTj3vcsmPPt5s9MOlA3vIKMiP9Hv91G+sw6bfgwlz9Du3frXu+Z11FVyTC/9I
d3fpKfwWvX7ey9+hLR/deDYdFMhWGzXHjclNsb/KC+8K7Pi9lXtX5i4M3fSowPtxodY4DKHrmW93
1uNdcncXb/2vzXtyvk9I8kSEedUf8qI9Zg596aDrQKqc31hFt0IRZrKitXlOk7kwy84JmwVrRmo1
cXHMmsEbUQJhX5SmWqX+XdLVXu+fC6gv9Jo5bDORqWLSUM0xkz90XHkDjVe+iDc+ZlqUWp0JJizs
SObAzT6tizZpZXEE6hklCo5HymL7ecdYGFdzrqYRh7GjwarCZmRYWQXwJkkBWMtwZne41A7TbX+b
+mykhWDOFqhjIX5q6DAZYAJJ82rZF0Zr7hIanFntFpbxOSU3iZCUCQEGODaYtzco01r5ReeizAdC
gxFreAs2XgIezTrE/PG1lWMOQsvLuKEAwqmjxdm2qct13NJvtqzPrIFLLTObKgLUWTYltAFHMhao
Q2EIisQH3+a3nzf8Up+aTQhZp/MoMPoCJezBjmcUJmrDmcZYevLZUEdNb8Ph0FYcpxoMGLpDWwWl
BmrUB/m1ATHHn/HOAK+TGxgQ+bBhaYUalOzMpRfCtGzOGE27hEVZqJtjGjU3TsgPPiOl69Q2Cp6q
vWLNfuD9JmEKtQ/dmVDqQvedQ9GCHO4wTo1QVp20jluDXg2K3AY10xupzX2l2m0FGQTK5KFw+Lz5
p23BB+uBmG0XoEh0rCEBjRQvW7mB5iCs+y9tq9dGpc70g3eM2kc3mY1+I4L2o87QEUYzblaAiQLa
GzKYYmQg91YNvFSh1Ot2AH+xgywl2yWAB+3sOAn2hMDqpHSqegtp3rhWXWC8hg2hqIgU0Yl3zVQt
AwctkqEypUVp9o6ZUrqV9AmyjX66zi3UgpUxxCcilMVmDGjvVn1k3QpJspvPP+JCR5+DfLrMKhyV
FNkxqJGc02Qne2sfRuxMqGDp8rMtSV8INSBKqo6wzUDs299VfngqUNP2+dMvzAB8NsEYCN2Xve+n
xw4g9k7pwYOKjpwZRgv9aw7Shu9sBu9UcI1b2PHStl7BQhulb0F2C/fCLwVncXD+c3EpqBzwseGP
oQe27Qq5gkzn2+ffZuHTz9k9jmpUi8hsdxyNe9SQuSMOapSdGXtLF58Wy98WxUj3RjAOvcJeNr6r
ibxo4+6uEvGZXrnQrnNw3JAZ4LihuPHIytG+42ZDU2zscv/MV1/Y8ohZr+TUHKwcFRhH4kO/UxNx
FwTx0afJHcqrLzPdnqtuWXqPWf+0E6iLqwH86pZel2kJ8XBzZtOzcOU53MgyOptgYk2PxliyXcWM
AexZUZ1p3qWrz6bWpE8zByX26hgHeicy6LI0ir0+75fsfYn7aE6drdtGpWFAnpvVsYobdVcxy7rs
/BhI6dIfhttRtVAXUEgEtro0G0gP8k5vMtRBPmOs07tamGNxEVtVe6hxjLvKOYtuOwd+PtB+D+wl
sFAQumr4iLrOMARt8P2ItevKkn7LRUKgNDHt8rKD+boH5kB/V2g+1CsHNfEAFNKihjJcw/oXFf5t
A1lViUJ1R4n2lgkV3BRwKvNiOZmhEAQNUdaooG2GDst0lFtqEkFwpcKNwbPCY7D4+I4yY/t75DTq
oc2Efkzx5j99BxVzKFY2HqqRQbBW9+hxsDLXm7GAFzbU1v06DAx1YMIoAT3AtpkMsbiUY8EvUKet
bJfSBsJm1bfSXg/QtEOdTZ0aIiuHcU93AoKL0qysX6jISA5a5KmXDa2+MC0UM7nQMiYgZzt5jbtW
7Jvth+Q2asLhPpXUXFHQOnaO7TwxieJMVPG3b5kZFqe85s62EihiVMl4B9DCI1Kc7UEy34GOzxnc
DJLVIwkYmAFBs4c6KcHBEyo1H6ul5+ND4MfUcMt3xQMUMRsYO6aA4GftRsX5ZUrEUy4gEMbm6Gak
WbW2nO6WhDJ0e0UqKCZjdjITCPhNB05HJRzmgbQwUXxuSy9sTXuFyV9BCOl/t6yUrsoYnh9+aoAR
mNg1ouAqX4/AdLkGrIPW2Jo8IkOeAwtSn0JrNLCfh3qw5uxy5PawzeLIh3d3Va4C5gwgXseDq6tK
evgblB1CW7IyzKDbNGWp1pDk/MQuQbh9I95f0Hgb6wy6dkNyr4NjZoTy1qeqD4UbawHHcgk+QNaK
Kod3io7cLhEQ0AJniNJk+zot23oNAzR/a9mGvQ4j8ycCU+p7LENUQwDHtS1UH3SoDu/tq8gwxzuq
0TR9bhkXKO1U4BbyfJdFvN0SErzFipNtUEMr6/MrVXTwOwaxNqzhnhJBz+eRgWdbGogKu7Mg2QYl
glVwI5FbrUkLqQ36jY2CchTZOB2k2XDNaQ8FSCZr7sCcB/idW6atE5pDe7k95KcRvujwJOXBY24a
d1bC+t2gDH0tE5JCUhrwg5E3RQXgpf8jARZoMzggsya2Mby0pH/SRljsh9Sm3+B/DI03VOhAuvfO
2mQl8JgYfNyLG7PARqysbgz4r3ikqhuvhkXTSregn5eNM+7Ad4Ki1UFKvzE5VJy8Hve67wUA4NZj
lqQ45UYtc0fogSEzFyiIHoLbQUljzZAvPTALWVuGisBt5eTmUSCFuipF+qgBCNjSLA3dMMrTuxhT
kKdaC/+xwxqJSA1z4y56y0v/1nByvaOTcqVJAfWWsHf2nEmlaYriYfDLZ8ifrZ1fmbDsQVDFq6im
LnAYMKYHbGjPkj5A25T9uqpQ3QFSR0m29ahKz0mE9EQsNMq7Tf6ARbLcWHmTrrLeUDd5gCigqCAE
znzpHKQaqk0GVVMmAHSqLR2DZFFgCklyDqeAwGD5IYHQ5WRDnri24Hn/2oUJ+mXZJh43TQicWV6t
sdxnELtH3UtWFJNfdZIeQtmyEThyOp7MQcU3mvfAUqGo2epB/DAbjHkIbGBV6qyaic9vyO5X2MfU
IxTvjD2y8jCNS4/yzoTKqITVTlsZPwbbSa+gZ01gs+mjeqmK6xg2A6KCcnqIxB3vqjTbCd9uL6N0
QB0xosTFVZfW8V1vUkgnlZPkW/gf+StWjOFD3RtyHcKYzxtaTHmYjeotjGbNFYNM/k23hpl7qBAA
VLQsKLlXIwUqk1C2a1Fr/gK9Q197zUDZvaoE6p1b3kOCi8KqescsMy3Woa1j2FLkRnaRa4sAwSwc
BPY4MO0OD9prVlsAvDBpycDLaQxuAY5dAwa9dsB8kXHArsJQOd+J7M3XzxfZhb3ru8HCb/szJ0QH
lT3Njja9H4oLkiS7FhFhMdpf3BxPx8DfbtBYTmoaDRamorxP42cVX4Y8d0lunrn+wgZzDnv1Bbg5
IhwzDDyyM7hM1ybmXrel1bns8tIdps3hb28QZm1bJeMIwEUxehQBvIG9pcE5HNxC1IjPdlA6FxLK
tLw5+lCgwugVulIBVyfePafCfGkYBBGsNccze6qF5ubTO/72LnFFQjs2VHdI4UZ7Bf/M4BZNPoBb
YtjffCeiq8+71dK+cHYfR/hJPJjTeWuoL0K/vrfz9ufnl154hTlkMuySAFULqjjWtPvBEv7QFdUB
suGnMfxiUIfNtv0DJH9Y0WwY8Ii8PEHIldyDIeQf28JKzkS8Fk4W7wbEfzREnZujTrpjBzGs7NUq
DGG8aH4HvcUt+OPnn2qh57L5/hlykFgHsj2O1k8MQvAG0pXwwzNtvBDImQPl7Tw2EBVkKSICzlUn
6ueUBb+ASsK6xvkKFjB7XRqnPPW/dtab4+XNxk+HoQy7Y9x1bmBB+cq+ff6dFnrrHC0P56u0YDWE
iRm8TRz/sT5HHV+68GzqaFJorKrUwdSR9kB4dOseu9evPfN83mAVH8HjU8euvBzryCXs3JF9YYD9
jRY6Eqw9sHU/OsH3vjLAm7kuAcDNQU34/NEXuuUcEEoNIps26NSxJfyXhVwFtDvyJ6Qit59ff6Fj
zvGggcP9euwiGFDrVz/6RRt2X3EHG/PhqiqAWyIZapzH9ec3W2pi+ueMShOd9tAgA2XFe3cCv2ty
5jWWPtNs9FK/hvUF/B+OZX0hgFL2+6PFXj5/6qU2noWTQDwG7hCxV5QX0RzIg2wYCjfyC4AII6mt
gyryavP5rRYWuLkMKYJwJ6I4LR97U9/VEyHPbm91MG5HHKAMUx5sAZbV5/d670IfRAzmcNXE6CAA
Gyt9LJRTn0RpDCeTI7nutTjEPvaRJF7T3ECPWiSrASivAgWUdnUVlDXAVwRndhPFtwE+dpKk9TbI
QBDokWahK0gok5cI4Y6rltSwemqJlYdezEacHSxoUw9caSVxyBfnkNoLHevdVfC3FSIyctjllPDp
MkdYNbH+mAfW9eefaWGAmLO5I3VYl4QBxaVDgqIv+CBys4NxMOzmUXGArCW4sdrB3hwivnMlyAs9
zpx6+e+vw8CUqIIY1os9apCNhl1TTlB0YrUrMxBfG4xzxKvdQpBewsUUk+JbT5+1PCP4WWqL2YZA
9ybrWjzqUQSXMjuE8c/PG2LpurPJg8sAhfFG06KY96Vof+rhnBXI0oVnc0dZBUPcM1y4ME5xnnhh
mH9t8p5TWmngB9BNo4bEGnE+4eBL5Il8HbV1ZmO0MOvNQazwlbaDPghgXV7dh/6IaO7gQeK3+vyD
L/RCMk1Sv/VC4DBRR+egF6ataC4yGq6NjKfrgsKOAmbYX3yH2bIfRkXJnbFqj07j+N8cYIePQwEj
b0DBxJlZdWH/OBddAs5odDhZtUcEAw8arduicjPsXnQqVq1vn5lPF7rRXHNZF+FkSICJIgXQrzaf
if/6eTuIqSN+MFHPJZS4bh/lFfIZHdh49zjkRheFr8x94RfGDjw0BPeYiQHXoFT4EDUZvR1N7Tzp
2OwRoYFOFtmz2IsTv75qq7hapVow7Dl9tSVGAQnZSAxvAKxlY5bG6BVqyO/DiBvbseqifR0GclMA
n7ltK6f28hFIm9RCV26cyN7UHKGpoIGgPesgS6aQfW8T8JROEY/qGw0D2WPhh4HnlzxfZ6CfXjJZ
ikNstkibIiZ9KYU2NgMtLdcG7nPdga+6o8Qm8Btm/ZpkfYK4ZH2uqGupjWZLeQaeD1RaQX2oVFnD
UwVwKIOM+f7zhnpfpv/eUHSudYyYk4ELg5nEVI3cAbbYbCN4S69HAgIWUIDwLURdQLcG5g01UWlV
booBbBTBVbE3zRExTgri9Yj0uwukFthofqEML+wN2yPS4pe6HoYzz/rxl6DObDaFvnskxIf23KFw
VnaGi9xs7z//DEuXns2nZtapgqOg/Jhqf9yBHkEPAI7Vq/er/9eP/r+Dt/z6X59T//N/8POPvBiq
KAjr2Y//vM9hOqn+Z/qb//dv/vyLf27f8ssX9abn/+iPv8F1/33f1Uv98scP66yO6uGmeauG2zfd
pPX79fGE07/8//3lf7y9XwVBobd//PUjx3CYrhZEefbXv3+1//mPv+i0zv/X79f/9y+nF/jHX3dR
FryAE1v97W/eXnT9j79Mwv8TWCtp20jRU9uZprnu7V+/Yf8pHFMQCwWShEgbLZLlVR3ij/4T4GD8
YwcQP5MDcoFG1Hnzr1+ZoAAgITv916IUJ+L/+2x/tM7/ttZ/ZI26hg9krf/xF38vtfnfQYHHksyZ
bg5ArWUJ8Nj+XE5UEokSqeVs243jpc8AhkGc3tHhAOSGsc5lgqQFaDAbCxwLt085gcF5cWfn41HD
5xMzoDsCOFsawut1BuROs2pgZKoDBP7byFjVkDrZPqhrQWXtAHn/lRkQ+vYg+YVtuTJ6n7m8tzYx
2Etea6UXueS7EbSlIoIzV5Aj/1SC/GSnAiQ74bFGeVrgVpESLkTyuho3AJTdlkay7ka5V9VdAgZL
Ap2V3QMsJX2EaCPoc0ND7Bxl73X1Km2w9IwJu4LyBAXwdRb8iJF7AMRQeR0sJIYIgU+VBCBLWZhJ
byub3jCfwn1d7OJUbqhsgNBNL6aHKcGeSH1jPYr61PIM7DjhlUKtbXxIEazECCsqzMcDzDSRFdm2
Gb9B0PvJSvO7zBlTVDA3E7HXrbvserqW0QhP6vQ7wjS7krzYUq0z0wBVx7wJ/PZkDa/ghawNI11n
fbPKoktkjt1MfhuifcBua6NeQf/ukvq2rlZiAF+JSpSHKS8Pxa7nSOv5hzTclSYwP6F/T6Dl2paA
W7lGy9P9ENqu6KHfQz7ULTnfTa1rN9d1EG/h87dTvr2KFdCKVWOv4BUG2jKtn6JqgOY5uwB3o3KH
rnjWzWtOXhN8KcNMEY4FWpzdEgfxb2V5eMrpyUkB2xNUBhuV8LjBdyLOr1sAZZATnf7X1DTTHw4t
3waEb02wYKaHMRiAZdra12XwE5ScG8fXT9O/b43gVHLjKUFmQZRIcQFRZCDL6im0KdQBaxv+rTUo
mu5E8hxQb4KHtCjfDV0LsZzlReQ2bW6z/Jag700NMfT+euoQJEc/kIaX3TuR2DJCt1YvsWiHx2mc
UN6sOlNuZGMBJ4vuo8ut5NtIiv3UY1Ay4wIoA/y/Vzedi5lgUxaRh6zA2rLxs7O3qp/T7atMgLGc
Qdmdri0kRqacxNTfgyrzMoJ7VOhhoANV6ZoiySYLONe1t1jgIQAXu7xX1zU0i1ncnkA3+s5HdaF9
a9f08t6MQpQh1isujw6KeqY+kZTBBnlVL5f9Q2kn66l/DCo9ceGa6PFNrdZNHa0rmAIzOzgGKVo+
xJ/IHEzt3ACLBC7DavQyYW2sWl2MdsYA8e5PmLg2yMO5tQ+2p413zeRlnYitqNAqeEvH99fwhdxM
rTa1aFT76xJJk87IkB+AoSy4xwNtT9OIKZpmNbWD40Bvk5JV269bTBqtLfdwZd7kproAT3jdF+Fm
COCfbGJsB26DwdHQqf/A5s/O7lqIjZrMQbl7c7IstTa58UM56O8R6Eg56rox9sscQxv4qanv4Md8
VIDQAavWrMY8PPqRBbXv5ZC0eyXVRQWofwxsT2QSkMRHsHYiuO1iMIAIiyC0AxcO5TZJGbtA5n33
m6LZ9kpcxHqHmfmn9ttwgwn5AtA5wM/zYQsLo3TVIJ6JCBv4wvgbp4L7MVKmEygdzh5Q4wO5FWbo
pdXGnE4T4H1ji9SEG5Pml3FnozQrlID9DThhtGDnYu/sGQgvwwOvuKI2DIntWuxo2b22I2jhJjwD
3v+tb0Ya2KXoPsqS65An4ZZMtCzaDSdNndsMaD4XLjViJcD49IKInlDGYK0wG3piGDKv9gNM9Vq4
Hdw73Fbya/B9pzgY3bXw5QFqFtjKQsq1Aqpthfhw4JZRCDYiXvL9OWtxKH0kQ8OGoolLoPuVlXld
m/2yMgWEs0FPqQn3GkOEp4D4z0AIQc4faqSmhYXMrMBy0zQH2yqKjTNaAK/VSO0aEQhEVfhcttkW
HOVoU3b+r64de+zxKJBTGc4wqWausrrXVBNA+0El87AQrWLdovoBqjXPaMYf5ggSVzYGj0OLNS3Q
atWJjK4jAKrXTOBuvbPBGQluyHwH9r2XgveeJ+kPVZmoOky8MfOfijRY56q/IJFcSYWcMoEtcbw3
6LlcyPsq/bdVnNrC5BaBKP29gP23Q6ERCWTfeJdvkTvfIJu5mmYQmSssJpgqMnqTYtsq29eAtxPd
ZW0AWfzbruffO4vfdxLvgYn5I0iCGUJw2xRynoYjOmqbYLTzrZXLyybSxzCZAHZ81xnJd8LZDbKQ
WGSrVYBBMQ3tLDG2AwYr9gA3Z57lvWhq/jBMQHVLTcRgxLS1+v2QzJTVyrRBZtR0+FY5xaHwu9Zr
4COOMIL7vjfAWpr6L0nxc1rTey3hBoOs3lDRU8LiFy7Mh1jRG5idMdcI+4cuvSm6wETOGoFklMyC
cpS/UdDPkecXJkwjRrqaFgtMITBcvpYTfiJpYactgTLk2+kmsEf2iLpvwZ6adi6pOy1z0wQdjMah
xaIEvvB6WlamRuOjgRpFvoXx8V3S2veCQ0ZVeuSxTu09PBQgsM48zq19JlHHHoD7l33vMENa4EXL
dkLHK6+g1mas5T4zg2PRBsg6+Ouq514UWTsbHuDTzzIJjsR+iZA0jzEfx/1tBV9UOHe54G250SD3
bfrajZAMNa9Itm/h/A3TBXVtxZYHgXw3bQCxNElQNKdrcEtsUaR40dmmW3T5nWMnvwywkt+3LaZx
qBgQJtalo7vLEiMINHwA8QAP63egY6Pks3QuMwcLojLWOkl/4ew5OmxXD3yHkhQU3oJvbOFQRoZT
rUCYEAJ29HyEB7y872p0czv+FQVZvY4o9wLf2fIRCHRs6ibo6bSy9il2BpECmtdfT69SYacCphbo
5uvpSwnsRaGHRM5jJa3sFbb1F7XOnlGps+b8FafsS8MWmwAVBZ/32D9jIP/ahVumRWBujckDHffP
/tr2oU6VGFDY6cM3HnoLN2/DicuarvE4oXFOWDKrR/vXDSWxbSY5Tpl8rjt0dMAz4LXybd/C533a
bmAnOkDx1AHYOTTBpoywJNrYJVgHI7pLQ+MwJheE1Q+cqouYCixotifSmwkIDVNdJ/85gKsouk1X
YHmdekL4oxJsa3XGOi2Srd/BtVlegh+4701+6RvVwWaPtcl3FapwEbxGMsxmp8BC5p6/GlRuLGyq
NNYGOoA7Hqo1Q9fS7569XgVgcAYrDisLjmgX1pd3hXOYNs8BIIotXmHabX/eRO9FpPM5xRFU4sgm
sZV5p3r9NsdmJqVhCx34dtrWwVP5GIPLBUCgyx2ATYtHdKUufR1ZsJk6v7+FASkJW2j2sYuEJ3Bd
vWJwSUete8t/3871IOZO83ITGNigYpcHXGlvey08AvRTyftVM1Rr+ANddrrzCjC4pxsnhrykTHmG
zbcDnDfOvORHHdHBwcZiwkRV2rwWAdxEVBE2WEjQCNOJox/41mqbFVwEcdjBlNJlm7ToQWkHiTdT
6xCZQSpe7QSHlPAV0aLsOjbrVeffkiq9AIrSQ2ZyPR1z3puwuJ2abDpBpYleAzpZDP4BhX0bIk6U
631vi/30W8CZN0Nxrgnf835/a0IQLB0HS4Mp5wkJVhigTosevT5OX3WOjQzf27DPiSpkvYLQ2ufc
P2A/i/ql12nOQd9qxBtLzCsOTn4ZYxodjDXCPyvaaLdl6UWJDjpNlDlML8dOokTkXDn++8L594e2
QO9DDpGQOReGpeUEHdJ4aMy10xGvN/4PdeeRJDeyrekV4ZpDA1OIUBmRWjBzAkuKAuDQWmyqF9Eb
6w/B6veqWLcvrXvWHKSlIJMRgMP9nP/8ggmgha9uYRy2rWIpxyArxgCWT6SQuGFnZ13FBNi1gfXY
uPJb3M6PEEvoPL4MKQ/gYF2cu3b+mr5EUcOzwuFHpyXxUle7xyErwu3p33p5hiyXqE1eK06qZVW9
0eW8LkOr56G2aEDBmyFGBSV/VRCXmqX2rmeRxirfq8zdUnVftqfxPy/Sa9TWP66IDYPcNih4nF+j
uHIk0gg68mq/XYWtHdjKco27gLO7t+0ePb6rXkpBP02m37aaJ1Efbh3p9hZF9T7Jl223chLi+UbY
r/Rsv3mJ2zjlny/RcoijcCjLflWlm3UN2KTyEmtcjrd2hLrJ54pvbeHWg+IxyvGOw+mcn4ma/Fmn
0XPq5s08f2AGeb7CARg6WpySMJ63JmmGGmTF+W8mTddV//fXSsYBbpqWrRJMY4pfiqWVKzdGK0+F
ntysvf5YdUOIcCawWxotDlikf4C/k5/ae9WBMthvYRjDZdtis/7WmLJAb35nH/BvykleFHdXd1Ve
m/ar3GFqtEhZiFTfb3UOb5w0L+AaGIvke4OSF+HWb7Nat43zvNbVvdXE+LBav+MmbG/+HxfnL6/j
l7kZlrJz0agclNlKKFjR+QaJ6HEBCOM8cj8nU8X7+dtWtZW41m4lxrYQHcU6dA8Z+hwdEleGIem2
3vAxRhjyUWXnooOjaGE6f2Etn+zu60weS4+TtvV1e5YIYoKf1+2bfnMGt2+jtgi3R3B7syNLeqSk
Hszh9bpo/8RQ/4YO/hcu+/+A3V7Sb3gyV3/0v4K3f8N7/39CeDfZ7f8Z4X1OPv/n/8g/y+8//gbx
bv/of0O85r9Yp7qt27iou9b2sP+EeF37X7pBO2Y5uirYvref/AnxauJfLG71ir3aOps7wOufEC+/
jTUvXHZ7jUaKTeT/CuL9dSuyXI1XZ2gOmIRua/y2v/VCpLrV7jor/SFRctcvMa9ht1+EHykZbpzG
eNu7zeOs4q5q9vlwslVd86DKSy9bI+t1xR46zupTldXiY+4dpiaau0vNMTlOChYIwuzSgxjGlz5N
1fPQG+LsYHzstaskQw8fE/j+WBUrbvORPU2ZPT5rfbFRrVtDnFZtdg7tVAVzmcwXqdXQc2d50hON
UJ98ORszkhskoOYuzYz4kKrTb6bhV8bVXx9viyJH2Doou8omY9lbPfSXos7M6mSEP9ofKozHz4M1
zMR8eXMvlEuTjIMXr+p4Mka53ONlvO81ElaGmG0n6zG4MxG27RC9Ffu2yQzPkO7ylNiR3JlT7+x+
vk9JYF/gTE58aeFR7bvRUFKmcoTJxbOkTlKmpzJGhoxrHp91VfSbzuIfuzuduMZBaaq2qQkYzb/c
fgj8BGUOW+e08sG2xvqsy+RQ19j0reS7EodXv6+5eQMHv/Itcx1BY7GwaqNmDRTK2YvpFO0ewYDu
l5Ol3aRu/Mdfnqd/gx384y7YpqlrjgAVZ+VrTDz+fhcy7HS0skk4X9yMXdYmiqWbh47Mv3w816ga
aBD6O2tMiwuR1nCtyf6Bv95/EkLh7pBpDBs0bHvN9lcJu7l3rMZ9GbPJ71pn3HVLnocyAwd2c9Ax
VBXLfY/Z0rECXqSTxQlPWZ3QWdxhJ63c+A0c8Yug0nZ4e4YNLMI2gHU5t+Pvb6/OyK1bNAHGKyuh
BkJ2+r4v1Cpo2zR/6gaLWEcbWRYSivaxxCT/VpSreTELIXzUKGZod3I9cgSTizSP38k5LW7axU29
TivqW61nxdq9mz0quPAjjMhuVJM8PKKhKhx+0O8to7RuADGqbDf3lYtNR1bexylNyX++j7+4w/FG
LY190NGEiuc+DKxfKom4MUytcrKRjDMgl3gFkNWTJ9nK9Im4gTWIl4kGMaJNmweS+5YvThel38ko
uBu0pngjgAmAwiEjU1Ui/UZGo3KCifC7FFmNkdvfznRepqkx69r8G2l1fn0kVOTZllE3w16P1Sms
1YXSLJ7HMFeyZnfdA6xEkx6+IgZrTZH9R9LHB7g/kSeVcb5nYvw1TtL09PMRL5fS3Td1SL8Bytgs
+a1ixt3DwAisKab1SdXc2Sf9IiWjjH0AKo72mxLuygf86zZmb8NAyiR369ow6t3e8V+2MQ1flAhr
6XE/YMt/NlOx7DFyBvEiBuvbeoNtXM52Hnd3ok6JTUBzszfQmVycNXlqh91y07t6C0Aiioc+j5PD
6sbWnlCsU906LSVXaz7Zddr8Zsqt/1pcbS+bGacmhOG6wv0VppvMpNWGRAx7lCLlLUp0WgdlPEem
7QZFA7irOEP7kljTSRP5+lBp1ms7lyl/ofwaKWoTSFeJzsmwIvOB/vdRMSsR6HEMUnsulTElN01p
7BKLu5HYVr0zC0pvd7JetaUtvkGgwTcmPsArVl9Uol7DiCCU3zwS/1xrHODEeAjGuQYWUr8cMEta
rPW6DO1evx57hC+mUn9xiwtAu/rIv+rCJSuZ/i1dibscwHnvQulbYueBU7rZN6UzXcpcfZl/R469
8tX+vmhY/hoZH8LQKFN+tZcuK3s1Jl20ew574zgVOcnDcFkwPB105IKZfoNi+ki0c3WIl3IILL3+
MreoyOY5j/zcIXhTeIs71+//+Zpdyem/vDAqKablNn9ckmH+vppjy1VVshX6/TyRYypIlHzo5tL0
FCyFsvmyRnV1JmAQALBC3nqoGKp7uvC0yrYfKmUSN3mWrnBs3PXTVrNgzDU3WIjX8Gdzac+icdpz
rW0JzEVVhsNYWDci026XRJ/vSeMrj53sh0AqYma0mtvfDeNuwSAk0tYZ8RyJqf/57Toshl83JJdY
eJOO1uCoRtz0yyJJJgYh2MzhG9ArwYA8w15OcIsKEGJJsFyUeyOZAUk9VP6Et7kX2csrSW6YczQY
wRCJ7Rkgsm47HgyCSoHeVNJ/NbcLe1GGVSUmT2swRBbj8qqp1pfEILhCjTlYpsbZda3J8KoQ5V5s
E5Am1UY/TVDnF1X6VEy9OLZ1/MNgoudNi2N7YHNsJhogCL2bvRttQaoZfguk2coL0PAjI3jpa2Kb
eLo4IKRj85ak94ve5IR4KXcxTwuZlzIkUrcnr6j8TtQGer/hUGnu3TBuyZENsRxqlYRRS7J3VDeK
VzJ0ONuzyWhRw/MmWhBrSdJXdqQQk4ecpHmwAUd2nps7N43vk5H/2iy6726v3EXlCuw8aX5ufLf0
isza+U1Zlvg8FsohtSfjzlzvVZJWSIwg1anLFjgmJKgDcut7ojXvZ+UUP+qlcjeRNqw1QEfDkkbH
VMPCpOe/NvFp1kcXJKly6xC3Cy8/2XG1Bqs1Vn4RIbtJinTftvPkJTbntd5qUPV1ryPt0OtizEpl
sgLtxI03Mq/hoqUwfqnVSkW+pN0IBA9qOCC8HR18IZHgelInF4X4QRKl2k+UdUGaAm6XZNgS7sjd
k+JCMQcGo7wI0/3aq3I3VD+w36R/1uBEzEsToE17k1Yi/IoABM+o3W/53HoqD4zXcmwBa7Lksq46
kJWEWUq0+oR9xahmFYampvhj1rtXUbfaQcH8tc46i6eE3ISYZFjPIUv8iO2/lyzlqxzQVNQGfPnp
GZXrgdP33nLsxkPh2FA5D5/JBCEz00FGz2Xud50RMKHUfTWu6pAYHGK40+hilw6Dx0nbGcu26PPG
V+LhQ+vE4Fn6eGPn2UpHQnjc4DK1sUqP55UgctVLpSx3Hea+QlWeO2OYQrVOIaQr+nvEYMpPGQmq
CeyzOHlYFkaLICWGpxvVxxKvQTUiYUu6eD5U2aiFakuOuNW0QJbzW0fhP3ffDGNhLmS2bw2bUTS0
H6nRn1u4IEGfli+NGn9Uo/1K9tmRViwEYy52mHCPHpmPTVV/jTPA62Ie3uJcMGvpHSJArDQgDdfw
zNzFW4MoimYifVRkGwpc9A5kFZa63q5e5BKE3lE59+V8Q8oVaXdRdAtZsCdi5EZNV8gylnjGoSZh
Ooxah/BC21vV1nMqomWxyT0sPS8fvWrmRzyWh7kPIZjfysou953G/jBY6xcnz/pnqyAWzCJ7PCJp
zc4ZEblfSiV9Mw0zQ45MZqpV0xl11jcq0nm3DvHFrcr7Xolw3Jnc5dFW80NTV+YrAY6MAtZun1bx
lmav2p/FRRBN+3UoiJYbutU+pZTKZ0DME5HEiq9MsXbX94CZaiu6Qxkp4r7ptMXvSmE+d32xo9KF
Hh/3LVMFapastZ7VbSNi31CejDQF7yN64LtAH5hbMv3azA9Rm8rAmnBnzvTa+mKKx9LQlrcq1dQb
x6hW35106wteFQ3RMll1jvChfkV65i0cYTt85+t9HFtEyORM7Mi5Vd9XGmFlkMlzsyT2mXjzhpwz
W7yLpuGBb7XmVq5KftNFDs5rjA4du/WmyG0fFlz0bhyle+vKHuZMu36pm0yF52GIRztpDB9XOggF
0Q0RkNptok3dHR57y27NkxfaBKKZt6u3qMunyyDszmCGcO+SK0Tznr6u20GdxzopdfjNvduKDE2G
pN8m21YgFaTnbMkEGwKR1+bEmHboY+2hI46k4d55SdUvoYWWhpRy9StWJ6cyTcznySwu1xbDGkx9
hzMfrHvwYCtq69OoDO15mYz2DF1Jl8T5wZd5XNh+n0h410PCZYM6IzKWFBvIE3bx3OidfGizdosf
y3bDqlrhZDjKs2IATQosDRznOFjVfFwUmAh6J9y3fkofOef7H8gwDlPdRTcEZzJB1QqwDTpbhpOW
fln1hIQtda4O2pC3mEey9Kc8Z1kbkXW/zk11GJGZ4bxvc8glWfGcOeqrQ3TvVzNVF89Z7PneMUBl
YyiaQamASbaFXV3cSDsR3Qf1RMComeqZeKtmPec2u2lKVN5DX5bVyV2MbOeWKNN7Tjci6RZ/0Iry
c+m0PHQoP8lO7+UzyTCP1+873TpCGhqQ9Sfx4E0i6u6MvO7uppQAySpNDC9xV25+ZuZnW3H3xDj1
95oG4YnuCcJK1Pb3BFH39w31wAkz5zdnJS4srys3lE3s3Obbh+tncCcy3fjLN9qVLFr2B0hRa+p4
VVJru76K5F0j1j8/4E43hTwkqn/9gaplCrPZfA4JKVwwCWqWs2aQA4z2Hk5R2sc31+/1PP4/f/rf
X5rFFrM+1RfF3cVdp97bOcdtu+jqfd3rEvu0oT/KzBCRN04ttcBmTJQ5wbWKLqRK60BcdEj6i3mb
mc0TTgk9/JXuXCWpLYnNTmugHfyamxgxulLN1d2UpBIKgJY+uBX5Tg256PusUj2rVduHWuFMuta0
syt/4jZ2UxAX1iuXOWrqd4Vw5wzPAaJzWYgCkWg44WK058LrpP3lKOebIRwze/2wB2wch7WwnxF9
kyG6DAccvGAkCqd8MbYSYizvVeMFtLV7MExzvcXeLaBCZNQ9KwE0aHn5+RU0n/JQUAn0MJjxdLB0
1rmjWUSuc+yPttV6emXGp4Rhhp4szQ1PTZ7vbCd3oTq1bYD9Z3Nz/XD9sbr9HadtulNczxx5WwZ9
oaZMsBLGYFn6rYpaffDBEu7lYBKSrpQ3k5Q2NU37o0gm566pSupuy3yKFkgO5pInAZY+ZG+6sf6i
OeSpxUv8lC1G56vrz52oIvX9PmKYsCttI75QJZchDVkfaKOlvQjGOKXCRMTCSsO3dVJslbjRv63z
GNR0SI+ldCA6lJS4LkR+YqASLWOdZQysTE0+ajYdQDX39DBuq9HJzVqQz0VHUrr9MllMqe1yaG/y
Up8u7fCyXtuHDu8d39KH5EmvNsKMUsL8VOo4vG43UZX+oP4FKxtUa1/J5qmq3fbsrOaeUERaSmYU
p8jkiJC5LsOkIDPeyxYmdMtKtzJVzXgUXf9itP16X/XiB3nNf4yDnt1BL9/4mUZExqJbw5x1k7sB
umE41pi0Vi5mC6qhfcTkP2H21qcHa9SfevKavii1PgUkAz7CutUCkjKrW7Owg5//d6Pq7WmqqsqP
hVVSLU8D7g931UxwjJ4T9gCFXz7iPyO8OqdzuH6J3d/Lz3+ul6UaZts16+x1COfY1WF9WCP1pVzC
PKmrS9ql30G7xv31K2aVa5jOpXGsFDEFZV9Qp/e5e9KdWdn1bUbAazn0jzIqHoU6WOe+wf1JddbR
S4lrOuaGT9BZ+qW0vpuCcDnIcBBTTJneJ844+3ofdsqQ3I8m1hVZml5aY1RDrRrGZ5XXgFtGqntx
HTm3gDd/ImhN4cLW1q0tiQwGTk7RN9QMRltOi9sHDMXmx66Pj9Z2Pkjdyv68cuRGp+fJ0vFnsHrr
Tl3IcEKAwI3R3lZLm/3RZCpv9qVx2/eOcUtE5LfrgTq6RRl5LNTnkcjZY2nCla2bqX418vm+K+CX
GWMpzyiJ2dQN6fGJUaqQHTJBcttMJq89vWCI1l1aHkpPtXlgpjiPDmkGi7crS7wiEvc8UeXbfZIQ
s8sH05D3P+EEWx132G1vhToPHyGhd2lbxHtjyIsjwstPyayf9+Vk+xGUzVcHnIgS0mGzS5aO4jSA
OiJxdr8rfXtKhi/kkqXvUEfzg5lIEtub9nveLObdOssoJMk0PpbR8rRFeV1yI888qprz9f5nmvhD
my613WuvrWsut7roYTcveXCFl6nidE8MvZflWfNuq+lywGTHCGVfJEC05XQy8bzYaXOiwy7Wol3M
Jh+4qd0+UHdAlOom83j98ro8r99DmGEcdbgtcHui+Rjpyhoka9ZRd8zjG2x2rsnsfqmL3TyV/QlS
HAyGqdZfCOP488u26jcCS/4wTZPtd9GUP/+7z4AuXsyitIn15AzW0fMcsGPBupfLrqXJQ6xWFzOu
hR/jYuKZpG481Xf6VnxhkAdBpc1JSKU6vVkLmr0YZuWlaJYXqSv6/exGDc61quUJ3DL8Cg+dl1m5
GiqRSDhVXe0TqfvnZ9efXn7uzTlG63vSkxkZS704/cSPszqbQ61cq11SlbjbFLLOdrVhUoJsyOOC
7YjXDFka5vCMIEMTpB5OiGEoMvJW517GiXrGXvRtgsx90HvNvhR1Z1/GPluPlZ5f7EQfew+DJjxH
yuEb8s4UyI5W+KJBqB9Edas2zJc0I1U4IJvq9vo9bWidU6aVXrc0h1kuzXvB8InHqY+ZDFXFjmmK
CK7AK/EamV/qMvUyvCqghDblvelktAwjXUhN2+x3hq6ewWG7R9OpPmiJsYJoO2YYru1BN45v8wga
jbXcRsP054c0gmZ7xcmpJ4yLMJcfV5y8XFu5n6EcYaraP83sVUHRZZL0Y3nK1mn5KGtRBj9XOD3j
Q9lPPRn3Dn6lTe0g+wWCsKq3Kk+V26xRfoiC8Gwlc8RlMdP2QCZxGRIs3+5nYRe7WGLQUzUJsbZN
x0RlNoegmPSYiEFZHxRGXLe21g3+VFl9qG2sXi8Ga9hJkaTEf7jrs5vrD0324Hbd96xYrBtzO7oy
LFtPFWmjXrxRkGbaQ7nU4oRwIrmUVqRuhBX9UAtYs3mXUJxMdnXOjaQMf84jskpnt15Xl3hFs90v
yWh6DYDr7cqwxDEssgmnqj7IQbG/GOOPsSjT59JJ7la10fZF1mY7mM8khfYdx6TKUQjzewMtFci9
/XXeNTky2qgrJQdTwg3VjCY01a2Xj+fqdnMOd6Rb3uVqX54EsLt3rRViu7J3ky7vWzN3OAenOFCn
cdqVjbZ85GXsdUV+yvrKfJFYRYarXgaiV/tznozdpf4hlCr+CnwAT2bsz5Nhgxea0SjvB+Lgp6hP
vnIIroHTubeEL5Shs203Sq/kgcghX9WsR2KFy5HSreKBJKO6us3m8ennCE9LgrK0kNA5mbxfjapl
G2L4VGiVtqdFXcIJaNfryKTn9mgv3M4fSmyaT+WU7ylD1ZPRCtp6PR2gm0syWJyO4+56tcS0TucW
tn2Gj/3TteoUq1MkwSrhlWcw8tSWira3M/nIDHn0Wy1fd3JUZXBdEFFZflwvIKmIxrns4fpOqkTz
W6AP/Hn8rmneoSqZH2sbAlpRNGO4XlFoTebHtBmt6CZLqiAjnpow7bk7Ss1yL8w9Xsuqz5iDEhGj
K92jmi/GeVCWx8SJkZ9iabTvt07WVJXqVKzOH+P21QoM6WVJpwWwDJOTS/YggfDtcWw75XYW+fdI
BYfDrmw+zdfbdB35/Vw6UUU0BZGnBkZC/KpW02lGByc6xIa+fKC7IR3F7Svf0Gbx3luoFuNYnPIx
Ge5MvMhUy87e1IhxgszKp6jSHwkSbvcCzv0uw7HpbenlTbI41B6K+1xE60mbcunPwzTdGPqkvEZG
eWcVUf6A79USunBivK6rshtM7ybwDtm+ZX9kS5lwIDJpqzL5tUkwckrwaA3jqnD8eUNer70FENQC
+XwIJydnFy2VQt/X2ltl0SxOqtU8ul0rD3kRP5fsKDuFQdlpsZk4xy1vqyut07Ss6/H6WenY6xHR
BKKB7TMF6jm04TUKcwH+1WRL+zgXMvcjbu1+FAOk9evhtZ0/9HL4VgHmpvlLSj7wRvCZwqWuGf+S
v74NvbvT1FvL2R2wAPXjUkyvbhypR2zHBtDNzzQS66MZpe0xn43UL9mCvKrMBXoWeiir6FNfz1F+
JM38cp2x6iaRtdsRdP0wZfxPfVFf1g6CI8EEuD5b8z7tQGincqAFByu/JWRDOVlE62rX3t82791K
5nQxtCsOTIJda9vOOe0c/ZivNUHMnXkHabcF0Sk/uIr6nTJmlgfFPKepkda7YjgonYibOq8oA8Ip
nzy5bfI6K2JnQ3SyoSH87PkGHKTQz+Q/nBRFAWCuAmggnV2DUSoqEdjCMY3E65yRWckouixqPVAq
spB/fharcOGgnIe1rc2nQiprWHMYfbh0nhVzua8y097NNHUOqaP/gdxA7GqZdGdR00aBRd0Wuewf
AOEVX8Yz9iXk8kBlO6VpVJCmYFBWLcVbbSQ9hbQz+s6wofu2mwSpoZ6qvLXCrJ0Lz93ZsmgD8E7b
dyGuwwrX5NmYnuOpvVn14ZVN7tMmGtDnGAK6EckBNeCjE7HKIxuUtRyhUVtq75t4zLUAnJNwvXxd
aPlmBEZWGiOrazAp1GlEiZB6Z+i8eL2b+GOhfxICh/fgEh2zDdDQiQDw9Dj/thrlSTWywNFyCWuU
IG9s/rBec9ZQyx0IjEoy3rTwTqrkIMpRRY6I2T0lJqx2ewSqTva226Ek4SsPsvndrCwaIenMIAqq
OfiYkj28jhOf40yimlEB3NIlbOroR82rDRsBh38m7Rwh3SFTW8dv8yS9QdvruW6SMBWYnya9vmtz
Aj5VuLbRGNFrOVpg9uGC94unTLUZNMymHGegqHX5nSmWEHQxbE6YphcK4O1CSJDVd/mBZftpCgob
TYnVoP+uik47Dma667vOvslVr42YKFAEtn7qNKEaDfshUsGkMjvbLWKPkq0ILQHNuDK6CYgfZEXa
kV/E7Ui5MXis7uQ4f88Xoe5GpiNzqpWh3b4tGn6CESvewzx4b8oDCMtrCrK+isY3hwEYN1sfh9im
5tKcF/qENBhXtC5ObmGxWJS7Acaz54zdiw1LQrizcjulWCkmkYNSutBRyDSnNLP9xWgYwKVfaXo/
oi5t96P+WSicSEJaZ8NxO5j3Vs8kxMFxxBrDaDutmKq9YSjA5exmBjnlsXWL/LVhsOCJ1v3SAtLs
+yX6amIOZJgpIDeCHC9t1fmwGvG5Ns1v80K25JL2ezdzzICDXz3kWp1iiweNPmlv9Vr0+3rRdpqm
oR0cVSh2cJ8S1453Iq5fu67eYdVw2xmacVyPIndei9RE5lHkgyckcntFpW6KqeFcMz/QdX9fkvKw
zFUXMJ49m3XxplvrzaIt7wBxlZrcl24yB6qBcyWRCa9RMXxV03EJFLv7lEbyom/AOQrBaOcoGvKg
AYFbUeS7VKinRk3f5Rwte31ZmdRx6Ysu6vaFMl5GmXxlpvW0JD+2Z2XgQHQiBUGNnn1hy4yCtJJE
rozpvgauXdX+j5i0TD/pmmMyLp9TWv/o4ynzFbdnLudA4R56qKlarChBVLqXypn03eqkTPBmicqQ
Dc0qlr2coKGPqfE8wnXyZm0IzbZ+F7D4+xVxAl3nm2zb2lOz9tEo3KMzxvJpwa3UNvGwjfrMq4R4
KIwqRdz4h1Xt7NqOwTyZ7c+mSU6brIicr/J3sVASOVLfRVlYy8i5YJH2ZLU4B67UOmlerkFE46JW
0ZOpDIwpYg6qZco2Bd6GxSTFS9OSkuZU6ocinX08lbPX5emNJZPooGvr0TXKTwdvFU/XmfRVsdFv
/YQdWEl01Jy62Wt58Uj/XoZ9HlF8LbTnM0jOjsvDwNM2YzQgRsAB1e/VvvjG4x17jETo0PvBA0i2
/NwGdbfn/Kiaxvux1+LPGUoJfTAUN6VJJy4GGmUUeasiQrXZoBUGVL4dfcIBngKlq0E6zOLbqHV2
0FXiSz8RB4SrcljlCmcXg7QEcx8/KbODMdtnDRQn6FL5rmVWdkrK8rMTx0TPZ3+QWQda9n3ARJCx
QY1orrMZlGm136dIjdx+PrWaRt3Ujd1hFODhg77TcRHyQYsMGtQUWVv2Ik5jrqs4phbHocxwdWZi
5K2t4vo9fBgGSSVRKIq8S2rUcrHOxoSFLoTlbToHLolIe3rCaSILcug2KyZxUGgf580zsja0fSYy
dJicyYispGYA3C7PS2MtHmxkhBDfxlRGrE6j84qmuYvbtPM7cKSgFpnfik02WkztuZOzQfKLme5H
SJqhrg8sg2mx7qR7p7bGHwLROnpSkysz4HY5KBVXpnkuOv1YIbtBSsG7pt283YTewugOmV19Nx35
UYq0fJ+TmIhqvJnzJVtOZbwsYSdHBakL/YZMzBe4PgO4ZxkU3I7Qxdlt1MCOG9cmyV154SBZglbF
flXp6WDa7lBXtfIwtQxgnEwIBm3Y62e5856SQRo08RxWCpNhu2kCu5EfU9I3aMQx6B1Fre77xPjI
1dLXIkHJw1MxWxanHUCsBW+nWhfFM6dR7mOXmSSjy6lt94lWMuoceR1UdrdY0iOKnqgoNKT1boza
XZXFNwsgsmtQFzersfg2YDW2Ua8tuofE0VY/7uz3Vmqd1+rRHrvycAUSZ4SNpk9MGeib/gO1e+hg
fOPVpZXt9DXxG8UBih3q+xi2p2+4eJhO4pzkGspdCVeyds19Y0f9gQVzXEclaFOMr4TZOGHfz3vR
N4d6Ee5NrhQXq871u2Xu9ytHILBxdw/OduTVD36C8fKuG6tQKkmFr/T8A8eucByds55N5ZGmMQky
JVLxpJRn6GsPEpdWSl11P8bj6vPO9VO3fGBOis8gKZIuL12MWXxo89FX9MkhuxDIjrREenWzPvd9
te4Scz7YZeYGeQJvu+k/CjbIyKTf1O2cyYg7g6UXOL/EeR04zYh7cPxgOIgrWtu6Qbma7Pq6PU8M
FcMZ0pXHdferGVngOqBGVbLpu9SCKVFAdNLWk6U1nCdT+gyxP5iI9vu2tVZPH9xdJ+vG0918ORaC
OVMs5G5t5P2sYVMtjPpkytY6xC4Gyan4WuX6CFQPOrfmTFm1ESaeXtTe2Lmv3cqFSFv5tezAJ1QI
hplSBpZSabul6bClJ/54dZuHYiPKrEt840aouhNFIj+JC+6vvYTDpH6fUErt3FGcXZlTPHfpDxGp
95kilD32uivlCoWf0Ue0OJtQrBFvs0s5YCwsVcUIu1UYsBcp+VpGt84M0WJt4OAQ9Mc4pbvtkswK
5NCy6dYLB6xIfQXL4sPECYgynVOltdR3o0yOnOrRoUnXnZlR+te0wggu6mfY0udqdVXfoRrE3prS
BjkP4xEvcfQF/ZgS+xmTukDRvsd19ulgEUlRS0nhSBCihUZplJXhRWsW7eyx2HV0/UTridd6wnM9
ddNzPCAQd0e7DWYiQwmKy/4XR+exHCmyheEnIgJvtkBRXt72hlCrJRKfiYenn69mc+P2TI+6pYLM
c37b7F25jIQrvG7SWJ6aFxC6t3UhTjgZsoG5P3UeB4FhzmWbtleTGxQvPXKNLx+PNydlfy5WgD1v
1Pd+B+qPsbg2dAOXnvnaBSSSmXbBiGly9KJFrcIq4ylq0Sc7OOPqD1OrX7J8jcqh1I6O+EY/9M5M
j2BqJxvnYt+0b3ZuV48G4QnoTr303Zyabi+rlfSAWYa9PSALq/PP1Z3c0HHd4NRqy2NGlJzuElyA
rV/EoFCtz5WjY+vYDaxdcdpNLfb9Nm5ICFsNI8kDq0IOufUhTnp4xJFfNmkZDYiDowFrazyyaZCQ
GYRckQeGUsZXvX+qqvSsZfVnJe/1YfjUwOFwyG0D6wGuucoxAVhYRq3bWNNy3u57ox2SystPpHtO
ZClgGKm9gQGj86EpiDAK5h7ZkkswdMlzQP4/EeplQdJR/9ffzGmHC6I6X1W7ovs0pNjVHvJBSNsb
SWadTHsjbKLI9q6XsrRI/Jq9Vxwtq38BUHEjv+j9o+Y6nyaMbVTCBpFRu5JIr3/oVj3shmm5l2td
Evi+OPz0SHF3XBL8g+kWg841kls47KV4Mblkb9cNiKnz1PAoHdTMAwks+uG2pZ1Y6eweCqd96oQ9
gyG5a+SS0zA5T4vpTNE2ivrAHZpkZhO3FP8VTZloztxeF3e6LEaq3zstcx3LSbQaJggOefRROhJF
D/AFAyy96SCI4yFWYDCjZrAHlo7patXg9FP3bqwpDxoqJinOATrqUK0z0QEroRkGvmkq4UMJY7QN
JBFaItt1/fA+2G7s9P7fnKaDOkNO4hXBMUUIH4kq6KBz54PT5cSe5xjEDZqomsn6O27BudyGFOR0
ZdvUqlNWf4CuWVerJ6XezaCg8P0xChh7i9P06gzq6gT3WpfK02Dav456KZlaDx1+H25A/MZNCg40
umuiTKc/zmrLI1Wfcl+PaRNGx2SaGvj9nGjF4oVW0+uJoWWXsRn/2XhwwvyrbDHlcQTNsSONN9PP
E/yetAMMdVikaoBSJPzD0Bauw6bnxsU/VQUV/SpHZy3nOC3gsRSvHhMGQVMI3BFeBRsqL/G1ZClq
ZHPuQiVHHLGwmhvivlxZCMBsn0YH3fnVDHShDrXb4bg0Hp20zi9S5kOg/0hrm46ZmQ2x4S5EShTV
gfttuThW9hc+JXTT1rwI+7t3W16A29cz12zkMyP3wU6tyBVbtIkGy3pfcEgSf4+SyHqo/RFFAoIS
uJfpk85vQf6ZI3fDImCIdB4BBByge0U09cr9XCp+Y18jWFCfa74GO+fSDdQNppZlkpRDSHiq/U4w
KFGg8E8JvehO01x+6At8VsfYGW3Ddl+W9r9cLkaij4DNSohDOVg1iff1z1Iwv5AyysmaztGw1oTV
WUWEAOmv5nh/8tl4c9KaLH5dOrf3fEezjRb7zQIgPe9Jj8Rax5/PVZQdxA16FibnvL0EdayPDL2k
roebiUfUy/J6b82EjG6zyevaPK0F/tyg0WI2RE591V/6QfG78+XbcJg050xkcYC6mbnvEyGpigrQ
jGjgh69XGrP/Aj3PCdgyrst5SHRL15LctABiZHvMjY9xIlLH3HKMYFZDv4TiQt60P20/kfGrFk6+
2/90qYOyXi+GHfoxPrJqCZ0cpw/Oax496h2nua6RuxgO0kM4BAms7bjTD4JxPXSNzWKl8XiYKPvo
ZHdwhnk+WGhabhNVmOXuhZmMwwpowxsbC/rDjV1oQhWsAE/b8g4aD65jHnudy5yKX2bOZk3M3p0T
QL1yzphjjZpc/plKoYnINdsgaAhZCfwDALtpPY+rhJU71Ln/hoJQ81wdTPluuDH6NbJJBpzhtAUd
X6KwuyQ1rp1lxVSi+XFTWOgoUlfntdDXWAQpt0Ft7JyqHuL+JpfsNK7fFrczIuo/7Tirnd3RzdUW
W9J7vHezSC96Lb8ao/VCAd8TGikCWwuBl64Bxx5nYdy3PpUTqsh3DStmJHnb9Fnf685WHrTKe9JN
uaE53vaWNG4jGxeorSteafHPMlS3G4R6HZunDZw4AYXLw7WWp8Kp3vKxvbPSUsRoLV8dndzDeg2e
0DWw8MwFzWVoOcu2TUE4cLZ2rT4w2jBT+Li9Hl1r3c+7rrLYii0xJU3d/hZqsQBmFg+J5x9JUE2V
8gNSnWbxfNJfMNbMYJi0vKhC5I3mFE9T81IMBwUr/rRV6Vugw6imAjXg6MVOmYLmuVMRGdbY7vLG
88LbBhjbRnU1Nv0VLnTa01+Daiuz90s1mXExQDRTp5DDIzIA4n7Pm5ahwkXa5W67BYorqsdsP7fL
GittdPdu4H9BSJereSgMikSEFjwEFf9H29YCZ0Z5Qd8Jt1PI2N1oIim7w9IwxZr40ldHe+5kL3e1
bT5onXwnPodzdDHLuG2LP3UqXlHdEdqzVQeZprQ+3k1oy8NF+HxnWCZCxGU5wahhVdEhZ9aCGALj
lUqg32AOomDx/bCuKAQi7DxuuDtsy7ysdT1cJu4oPyuwYecyCMnd/aMNA1EK2bMm5uFiCnBXgicf
swkw2DbWq+avdkJd2wz4NR55Qnt88V51YFX1dnOzqzLl7SXn4s4R5l/L1z/HuUcprQtM9M1yod9n
3Jv46KZO7ApvTFE1csFI9dj129NmDmGv+v5gWi47yUpVRC+cJzI4MEGlDPizZQMMthOMRGtNTI2L
tXP8irsTtJhKoYNcSu+sI/HcKrlvu/FjBTEbs7nYKffSK8fcIX5eSEhJ5WHFN4Kf2tgLXbWh4/X9
84+36d0zxMprILuUeCN/iz3NOJjeAIuY340Iu87KcF77Dt1kz/gd1/4l6Om7KLGWnHoWR6cO8hgZ
7rnonPI4whvdjDn07tqmuzPmMd2zCsWIFYjemj1QJ+K69hYXcZ9BFrdb4UFu+ruStGbCeEDOrd76
3UbHj/wMQYxk0C9KSoFKmT2sebPQXcSvPNoC2XTMpLIpEdYdr9wv3uOc0XwBAlyeqJlhEvK0pMST
kjjis0RnrgXNsxmg/Ukzqzr0o//YNmZsOyxyMhhVMhTzu15JFqKh+WcQsRe5NIQgihYHpkP2LqxF
o6cdKPDM9oKGRJI2Juto+/AXU/mU5oRhFUPHfT8M7mUmD27xueCLwavhFw2kSGV33FKSQQVQ3eYh
RZKI2NoKkJ5CmTvYiERfee8tH7GrZ1blparrpCgDC3UagRJtj/OD1f6rzxjuEUcMzdQeG3882CrF
bbw28dw6Y4QkBbyykOteBWDho5ZJMOk5FvMYPLSSXAi8FBzlzsFegcjcym+AGVbrjD70mWqRXZGW
1iNjwxkCeUymznlva29DFua/ViaqWs3d2CSAeJdxnE7ZaHxMdf1aUbEYdqSCda6fRUW7ZDu956/T
OsBDdj79CDVmGLLne0wdzrnCVBArqdbYd1Bj+vB3id5hOdtEMR4lj3xoD87XVqT9GXP+QXnaynBt
PCCjAi4t1+1Qj+6PbplPQcAnVM4wQhhGcq0/VzIMGKLvK2/+dpHhI+W0zmoa0cLy0XRebu03nGLh
UGnzjlKZ/bqVD6ntPA0e0VKVvrQ7visEaCT/M0SyJPfNLYlKwsaKjpUVVijNcszjYnslfhTlShaA
F4st7vR6wIhqsv+7N61T4CKlXB9GOaTnhdrjMjATg7RzUIHGPIvWfdxGupKkP+/ZE/IkIJJMmYQf
WNNKggo6V7Qb70xQ00PgIRuQHK6lgRA+D+T2MqT42jlZ3ubJIjqHGADUanrcZrOzk6lx0Ge09IE2
PGTFd1mxkrnToZDiKMqpoHpjvEoHHF8V7Q5LpLkfu7U99lT7glFx7LQdD6rSPf95G9ykJEEkLKbm
BFRtPjCd+DCU05MNmIu9c5vfc9e8bIHPdNuk8jzV13axskth13upp94xTwUSftJ7kG7FBeM7N6P1
xqMk8DlnbzNZK5JCy7gRsjzOnT7R91pf55+sguPLShEcPMmQWgaUunfBqIfqsZTbHS+qfq98Xk5n
2vJzFTz2unrGCM221HGO9OWdD6sLDpSt50YLnteuN++Qxhw9UNN80H8ZIa6rhDLzc8OOTTbb0F4z
A6dHN5zIdcQIMhMHYcKh3bLaR780DotwgHIM4b74fvqaNRizt2H5KEGYEx56GPpBjzW9Pazt/JgO
hookN/HYaVo0YiVus6OeU1iO2/CxccBMvFLfjo1AGNsX3mfLiGlN2uOyipPNQJDUrZHus4J32+43
hCeCN0fIGMmmirBE/TIW0C7lBC8dinnWo+DNpxOdrzXGZKB/pFRC7cRApZmFLmLd1HHsvTJekMCC
/C6RS6ZFpZFA5zSM2kPpa4mGJL7LsGHZ7dMqhYuUQXoMblrMkp6fsflEdkwDtA+IzZS41oRntnTG
gs1tQMWjtwD7IRJGKBeJdvrru5PGnAAcakn1zuP8p58+YQTsr218oFeiRjnjmGdpfnmlsSaYmOCe
POcCmNjFjArfnmupELbm34TOAS0KC0KT6c++IQ8IYVigPJc0fW7IiZSqYHQ+yBkLB/KJj0vZ/pOl
/dyA4J01h7Blr3q0+7Z/6MerjZyLlgztsaYgMvye1269VAtpcSEtZl0kUsL7chJdYOjEA8FHxKVM
WXsi42mmSbbOUa25tsOXyp8WiFN4HEjqpZiG22QEj0Bsobv0X27fWg/azF62lSb/acXO5CQjoWPC
k8aObuW/qyr3RU7uKHAvsUIij+qOjb5PrTLJuukejyWP3a0MCn47W/t3xAQPbk0dmuMgM1Gsjyc7
Q27VbD5S8AkzYD5rR/yj7+16N8o2fagpq4xc6X2lZoXAOv/Tpu4jph0OoAXvEBv3GlmyKCKv2V6g
UrNTHtT7VcuJlXFMNKN/c9cp91Uz8hjDMiSBQ+Yr4ogXVX7dzFE3Fb0l9zfWKRuqb5zux2q4TUT1
SK4G5iA3J3+wFjxys7QulfIu/TRYR8IYwrSfJNBHLxJMa3eF2+J48xszslc/4mF29tUwPKBbin3Z
JvwtjcTyCRtkZk9WY/nJkHsQNpjr55AfEHhR4RIV1JeHIh1GBOkB/jzs2HjHzx4ZMDtXSnAV+1O6
A51lsi1BZus9o0EWWbZmxKvp7cd8ahNbKrQYZTs9LxQta1WWVD3YMHrLv20OLRIMcj3gIuuhaMST
bdXb0cgxiOcZd+HKBRdNdBwQKxHbOfT3pD3rpV689NqXhvQ4LJubxsIjZnLxrNjcKnahdk4jfRzJ
a2v5A+qVwgS/Gu/KbYXYgM6NGl0XR4eWRQo61IlTESdCnBfTQiwEpZX58+ZDuJi0+sbbAMsYBOcm
IwJbzgRPGrr2BJQlEksfX62S6R631NXuK+3e/QdoKpJm4nIv5wOECVxPQxIR9J2Am1B9wJtgBe2H
VjxZm8lDdNf51yIfgcqOFjnDASDF3jZ5ChEUOtaCcY5MNJLOqx9SDaL0JqOgvS8UVc5lWhsn0bsf
ZBnBMtfTzlvtiU2dKRk7WFb6V0eDqdMLP4ud4uaJbmYQMe9L09f2lKX6eey856Bc29iWw1daGSeU
Z9vO17phNxUvpl84aIUsvonAi0rGpJduza9bUd91Gx6Wfq75eJHJNEOjneoRFTwP+C85Sv3ZUNUr
rXnOnkyMPyYCjVgzNnzu9Zakk85PVH15VIxEbWEjq9X9CSgHrlvMzQezXckeT5ZMIbXLjfg2LfQn
oHj3ktKoyHO3k9MDfVsrpJ5dvEGMsQJt03wBY78bNfcNhKZKINCZ241Xb/6RKErdqj75oiMgla1+
P+rZXZYdnHXAp2focQW9E+IMQ9xAi2Vd2yuhtDR35wjFNnYiFgy+BSsRq+mj5RHjEdMuGwmdATvH
G96gFfOklOz6axe7JPOIqgcDGoY9p8gzGWm+mx0Ge3llp4rXKp0xDtqcWI7xS1fjBRbtzurWV8es
9L3RQppgEeSJJ0m0sdNxl/IWRgG6bBvThS22NuwG9n/HtvRDD3A8KVoOhS1JrFr0Z1Irvtxpvata
77LiiKbkJjSlz6mTOy9W4Zy8MfsykBNRwsVpqMmBNOnqPijlfiiYXPQJjBiB0ItbVMg4FbiJ3ioi
7bgTNLeQu2BnG+fRbuVemePFsq33vDKuQcnRvF6kkg/bOK3HriNRjCaUdKN+jznsgWDUbFeZ1Z0Y
ySCsyKYiJvLiEHwMYgdBr1F4hcDOCA1T/OnRNyuiVZDUs+PDBF3zbXoYF/osyfhAp0vM1eZYnEnL
0u+YAPneN4S9+QJeHLRPBFtAnjaPKPUfh8L4U7wVOr9bz7ZHL/deS3dZ94tUB/Ib6pO+EeESoKuO
Pb04SYJTJxnsS3xdWGRx45qZ/7UNpgxZ6krAPELQTP/Z9LbHNSh+Kab2iG+crrnQdwG+ehdBq9D8
B7PwtrjwoWtTmmYbBIzYy3W6HLu3m29ZEYUTgjnwBij7pbQrK8zpWeTJW99HY7kM+HpGy8nQnZtI
LbjApxy8rSVn3N/KI2EBMWcgr+dSHKm/HWFihp2nsVhSbXPoRfGLQMSOGbO1CLHqFCn9TeFIFlZ3
1hosnojhGJ6K7I0wKRDlfkSUOH336yPZs3sHOnuEBy51F/ikcXeFoAUBfDorCfQcW0FWVx3fxlY8
sK/CnLawe7PM5T4wjftmMM2wNzKq0RRW2eAm5plQNQE7vX67C9+Gvim+sbXDkaQcSLE1MsW/3Mc5
JLAGg8/xLEg2Ub0PPoXtZ/vNQAHXEkglxsfZTtGkjET5rCcT1HFA8JX6276Xw0dRAc/mY/nh1N2v
nj14/sw+MJQZTYAJFbNxRS1AGJTuY99Pr+VivDtk3ocUT7K+5WeFWELL0w/fy34aRzkJr94Jj+d5
9BAkdsFrm+bVQYC6kC12I+ppyGXcxHJ+r1Nv1+R4h4Exa6W9twvXoZ4CfyN0xJ+fo3o3SAHKNly0
/GgsvxA7FZA0lnvniUsZva5x27Vpby2t7n3dvkVOBrl9Gxh8OcCUovjgGiZA38UfQbjoFwW7pORV
6UV13r+OyJLY1pfz7Lh50oniu/H1H4CrP0VQHWGLxa6ZUTfI5ZomeWv/thnKc+h36NT0ibtXouqV
CpgRCVDX7O3Wudb4TQfHPHEgh6Xr9hH7OQQxxi8tgyIJTPZkb1esxa6BbbNvy/NW4rIdgPbtLtv3
82eZN2g0t2zvI7iPsnVIOvjh+PYRWMp8pdbodSz6L7vOvtEhJVNBvVMrgpsY+eAGYAbS+k2HDBww
s47+kj7fntJCuQ/T+ktAAzKxIbhuzMIrQbBqYQ9U0/C+aDjXSSMjT9nk1uOQrBbeFacEmFfVDofv
o0ukeEwoUBm6gXrzCvGAdwAZDbbjBqnPq92NZDWDPntusQDL4npvGLGQyay35mk8Imb+onzElbAV
IweIH/amCZrggh5slblrphqDMNhwOJdTE2soaADBEeMZ4jU3iOZldH+a8tndLXW+Hk3xA5jytrnu
v77h95rAaZh0oxR5JjwKcQnrZfSKH4S1fxoTKGchv7UZy38bN1uki+C+zT2xcxW+1HxyMU4NYTYJ
cc8Xv/dnl7jotIrminXMosA0y/I4r3bazcA5AZqoZg0du/9RhThtY94gznjMPXYAYjL/pKn7aj/a
gX6Luvzr4TPdbzmBPbYdHItq6WM3Jz22Fpj51SQw17umeVtx6KKdgEGM9HeDRE6k5hKXadcXgmwD
+T4h2Iz7AmlCSqYAHC5iwp6U337lrJy0a7eSqrxthOs25h05BKTv5s77OECoB9rtSkS3MWK/4qFr
zyUsxKF6cB2M56mcIbmIsiV4fpaGA1nA8GUtgOi5xWFckzEZpy3T7DjtvbU9VNZqhBA3UpTHiaDg
RmZ8T81CUEgwkmscZPGMPnrRy39KsRCbqtU4fp3EM58QEjg0c4133qxf+RcK/q7vkKBkGjSwfp/S
BiCLemWQnqp4I02frl4CBVw+4fqDBB2gsf6v4Xd26DKJJwRKUHQ8nluH9Wrm9dlTQnHnww4ecr2I
64H7uV4rJ2TwtslSd39kqj8bWvXVcljDjxnPMzap0HKJxE7b9ktJ+yNoDrIj5iwf5zounOUPSSeE
/gxoQ9YUzQ0BUde1vmF/JTUSxlZ3Z2fzyJOAR8r1D8+bD32wJlWGKIbN82Bksni0i+mraLAXW6n4
SbfiuS0sG9bVOna1PoCHT8i4kGKHer0357R90Jxvz6i+/cG6TpSJ6zVzklEi/DXMbY8u1DvNT+zb
11mW1Gw0q4hrLSVON6vpZGALMDxuCkV8YCLh5LxpPNWmLg/YxPId2vdXYybdobfcozWNNyz6tALK
NJa6jKOy7wL0vSVu7x1d6ImEM9uy5mzgoOKYTk8qoF8qDlqZH0qzvu8s/vJ13/sswv0XDyB+iioh
rO3bcTpaw3OW18Esj60Ea1dk45bAsIE7/VMttxEt7AYMHcY/atRX4wo4Dv+65pCgXYt9KNjCwcYN
nG3VS2UWCfKi13pi7yinCb+0xtVQD0EkMD1D6njZ0TLz91U/5jd2vRM6rdZ4bkKZZ9A3WqWHhWJ7
9XsUrRrySMLlstAwlqvN8Y8abfnKRXYxQEhKy4+0HpGPYiUkJT5PI9esvNhc2rMSp9qes70ccbms
lrx90o0eE+R8XntCuA1zpQ2iwdTrjG4orUWP8EbdOT7CXFADeSrnK8VN77qr6ScktneE7hD/5shn
ty/a46yjUgWLwmy0vgkP4hQB6rwbc7uLUz2tES0Q91ksJboxdNVoVGm0dIJD7rRH0eZpjGE3jdsx
/8x1VMxWpglYXOdxHaBl0laeKqUeNnkD1fm64eCQtuwz8nsSAV9eamenrFBaqbdRfbmNcz/i7EvG
nrzu3O9PNjEN6MPyi70NRElZprVbvfoehIlKJKWjVQPuiCW68MNIgABLGPTA1u/EbC/RRrIJnOk3
CoG973dyz2KM2rDGyUQbU2L3HS8yHk38FyIMzK3g5NVescRxomVijgzckTsv+FsNpEggojxbCk+m
k2ZA2I2xr7Mqquv0ju2xSFKPbnbFvV+ZN4NKm+7JHTvDTQ80WiyfZtHiyjqJYVTxynOJ8U5FrmUI
umGGLxrIfvSmEQmHHuvlur4UHaUYVk37ShnzCXHN2+rRSO3T1unXjt74MGjLPS73gTmdRnYHa46+
AWrdtLSLhNCYXJImKNy7WngnOIr725zhFrHMJK7Vkixdzf0sARAApXSk7sWZ/gUChfXgXhJihIJC
PWrOIvZW+ewtE9sPUOoOfcSDKScSRVz1p9uGp5nwQvi7BeXhtu6mVef7ta6uz4JvjQVtmBb4gDFc
rcVvORrJC+r0w1Tn7etI/Pwun7btyk36PvvjlEzunGOlqc7OjFlj5cXehNi3pU86i8mUwvWCxMm2
99vcjpGv8cVFWd5XLQK7tOL4QSS4SNwqvmOvp9WwsiiTr6tWl0i9ggudnOiH/YSqIeOy+uJT61C0
2jrfDpa4FnCGqZtXy6/rN47VZ6/vrHDlo1ycsCw2uResJLBvjIv8ZyWpfltQAGzmuyVFEeot1p3V
Z7vBy5EteNYQF9Rdw7KbqDN8dPgpjwgga6c8gruDT3LN2F+DwWJ24U+o1vFN9+HVSLksYzuD6+kf
So/cNk/AaQLeJX2X3pwYvD1kDp6WPEsjR5Czs62KAtAMT1nrX5ZbOObkwF3Own3ym4GIx0oxFaft
izOPEuE58eAds/wSWH44GTPBwN/4i7Czk84Ue3nwBih+84vOKNI63CPKFodl8gEcqv7RzDF6+MH2
17hJlJXqAp6nnraJnDgzWH8SWWxxaTPjQb1xlFdMXTl9oP0jaG97v3gG0x04ksEFlYItcCK7+j5f
efGK/NUgGErNZ39FtW0OXWTljJKN7Z7S8W+vBfNlNXwJHfzL6ANxbzVkR0n36Et+MKvEKDSa5Vsn
zEvla0C+N4ec3p1W8UJoHaWT/783+HgXgSkBcTuaJ9UYhFLwy6Eniz+beEEzNZnXqfUJgqNgqMX5
wuZYhHpHjx0RTknW4CUl1uGOIzY4St/LQVIqfDLMTKFLgxsimnZEP1OytvjeS18LL6QpFmayvJru
Bg+gZTtiswsSDXrCOzjC+nT87aW/7NLCffU1NBUVsln+8JVnzyENhzAlbe/223NKdmFgG0yS1V2O
4C1mCqgRcrAAO63+7SNxGhbta9JRVfpzp2Ksjgy3xhfZUSp0W/PqNpiiZXMzU8CPi0pjAk7lEV6h
Lx1m8uLGIVVvbrXV7NW8GHIFB1qAMxDCcR9tl0y5RSSd1gM3OU9Nj8y23VDSZ+qvVpOS48/LN3mk
/8CkEUVZduQPqR5tBGSeVvI/gk1/kNjgc739MAzFkb4lyvb+lRqCVaRbLSmFM2g4CgCzrXuGq9NY
j5yVqTJDVDHblP+rlpT84in961sB/wDXtj0OUwgAfeVsqu8hgONB2gQ3lc0dugb2CejIzMdZt/FD
6zvmGw0xcZKmYyQ308Un2qTRTKstG2H27K7CPFg3P07nU0SoGiAdakuQ6hATGioil4xSzyLs+xC/
KRs5OW499lmw1W23KQT0+c6aXffg9cM1TUtnl+vMxKUanlxNMVKsnMGz/UDwEAVj4sf3i3cZJM4y
k1sReh4xUOW/Tm+fCzFUQAXVTzH3S6il+p3rFPj1nROP5z5ozYex7b8GII61+VPCRC1LuRva4W6a
ppdbdj5+gguzw0OTzR8l2tBx1MEC3Xt/Mo+reZtYlXfNqDKYVf58M+O0FcuyVuGQaycXgaeM/Gb8
cC0MO7VWfy6LAZrh+d+mpmKUdLs1z04Z6htNVYkoVVzrG3oWXHNGp12EOSwRbQTPxvRXzbxiudjD
xn6UvfZYohA0QaHt9pVo/iOiSOZIukLW1jpBRcdznrU06TheWNXNaTAQAbFIa/XGhkUqnzBJE63q
Ms4AYlmOKXHQag1TYHBv+/rJ0YN/xqKj19/etRv1sVL2fXQG7w44fJ+OgASGYgbwKsAIJE/7QRv5
4wISsXRVVwese4wFY60Ok7X9GCpZRlgJKDl2N+gvc2mOtZep/ZrJig0ak6JRMLc5hh7dloW53/q4
Maru4Hs7GvCoExKGES+l/Tew+kdv7YlhhR/kxVLyKSP/yibvpAW54xFnUrJa9IWIukC07JjHJtkW
MR6YyNZ46CO/G28qoqNXttWRBP0Mv0I/xbo9eFG94cfZzJPv+Tv3Frjs22S5FNNFS52rNZoLuafP
VjkGl9YOntXIvEVHyjPdRxdzYvwtDT76yWgIJ+3Mz6VFeJylQ0KhbA9YnynkJgt1THJ9rHRQKy8g
35A+m9iuS4pujCAObCd0CpTOst3uvEqevEZ7TW11HfwJ2Qt2HmDHsBlb2nfsnvNcAbF0Lh+VZQaP
pShZl9xsZ2Tabe/9GbPpkundfB71hQSoAFTtOwCqigkizWirSRzbvRBK3ydSIrDVFzghYxUfjWPi
MNhMfE2rSmS6/YxED0N+DZQ4DQ3Cjr56qWHSuerqMTEdSr86YSSelSueOHONUwkuEmBXvMHZSzBj
8bRpp4NzHhz1A6Tw1QHnXz0v30EcfiMl+i0VaZp1G+yd/qdpx7feXcvd2ndPZPVgDJaSfiQMsOpK
2tQDZxOrjsMuPs6HUXXnfGBoltkUYQ57aXoUPrRAFPSiVxvROissDe4GeBBYUs91UgT7xkXQHxpW
jvPTby4qk7pYUfy50GqIbVxip5hv9RfaLAQxcNmWdJSx7H0NtTlkKQBt/804qcfzjYD2OgIlyuoT
YJOwRP6BmAWILBNM5tyi+8b+kqZmGU5/UsE5iUtbXv1qKcLKw1Wot7pIarJ2TJe/3mB8jIIhFUtw
GPgBbQz6yZywPmYc8i6mmCOCkTsy1wh9zCr69JgFgrkRd1quLtqmtMSXCMf8Yo5NxAf4YPxISvvd
TYka4g+39Ffcf9PebRKAGhg+cgGgzv/+R9J5NbmKpEH0FxEBVOFe5U2r1d69EG2BwhYefv0c7rxs
zO72ndaVUJkvM08mPWlG6SfJynIwUA94g4q0uck6u9wNmTy1BQVzdLlAMDLRklbCqE3qdNA8MpuG
NYt1vpi7+WaImlOHOHihynEVcTJdmwn8VrMFtuJMZINJwJRldOk4H3C3eW3GftikjQIUTkwcBGCC
/Diro57svYqZU5fc69eRIadNsxF9xHHSiD4cTDlDjs5HhGOT8hL7BqM4cRFkwjnL9rLiCaHHi3gS
M0C+LPuhtfdZTXNunKcTwwo2vSQk89lbh5wh9w66GFFCHPEGHAc9NA9VPR1914DGkjb7eIKFQ74n
sAYsbaN7MeLgNeC+BgWZhje3lU8lqvycYsV0DTJbST2QX8Cbs9gcvQb6jZoZ+cRT9coFe+e2yXNP
eTLwuJwqhpF1VdP2i3ZL/ok/rhKWuS53YrR0TGS4A7qgJiCWhayyfAv6eSTY5nj9PrEf47GoDlJZ
z5lvMwlywUGNhXtJaMCCBecKqviyTeripmx7wdeaL0DSgTe0GhzQtTo2FgPO3kQ2Z1aJcZR3CFsW
OTqa2OXc12uZqoWa1X+GznSgrO1VaeLrDIc5rYXhTdnRYzxKonPK3od1zknDY1oTpLgGRvA/eJjy
J1UIplFWy0HZPgRN1ux7Qu9Qmd9ENvSXxvnOB47L5LIVBlwvs+9HJE1cs95joYU+8GZss0TuspLv
AmbNcVdbERwwPn9uYg+mhacon4v9FI6fKps8bh/vVsRD68zDB8aLyxRXoFXn5o5epWcZoRIQDfrp
7JB5AaGwsmZi0AZAxwofclBfoYYqyjonf+NjptihVzw3cvrwqNnBN9U+NJmFQmzHzsqPTEx6ebYP
zXhaxz1TjWKQ0SpM1Kvi9dBzBcACfMRDzyQTgypvQkw1hKvh3aKwUt3h3Wj7psB1sY3nQaKNLYJu
MWNw5qjXxHfdUF7zwLg4tl6s/kwRS9wKWeRt+asuaE/rxh3relsJ+dtyO8czCsw+9nxWG/DpmyBm
ZBPq4eqGXbAO2xy5nPpJFCHg8pZajZbyuQngTKxchzsZDsummg9p8lmOTciayDLm88MmrgpsSdEj
FC1EXIkAanrer0oj78BhbZUp1hzXDzC6Bf6Ja9PKivRhwHG05+MFlj4ivmFvWoxC2cpWszoQiPUY
SNcPakQPiCmsXCUp5hSPtg4px1uX6DweJkJMeTjudJQ9sl7Oe9WMJCu6pW0zthcD0skdMOnWObeC
MC3UJrYAe2uz5xSAGQkFR/DrK9izToh4EM/dVRdRhXzfzVvTVumStgZ/3uJ6I9SR14FcBTAWcGVm
JTlMm7+tvwVQ9KbT8HlUvodfOcY6JorDYE3Y52qRb3qrOaWlce1Gl1lDnukDrO6VxdhoU4GyX1WH
ZIHe2i6mM8uC91Ixtik8rj1tHyPzFwTfahekSBJtTEiclVsz/PGqEyrNPo1cd4/JF+3OCS5NJA6J
4T62gbYZx7P3Oj1u2lCg+vpx+hC49gMjbwI9CnyASEoWHnyRmE1LFd7FHADJpOvmPqxYcqvS7ldx
lOmb0Z8ejSX81Y29zbm6Y2htmPupgxtr4JwhkHU0XKxqdW7tfLcJN1bET3P5qxYyCL1s3L0vc+5v
GnPedwE9q5zi7itlQJApCDgJheivGcmF18lMyicu0n7OlVynIzw1PEFyCssTU0EmdjDYN+6UU59V
fLgm9SmZOwExqk+OCFwuD1W202MCmXvubs3eeUfUeiDgrdZloGOyXbwndvah/LI91gRgkjT66SfC
z2yYu8xi6cpj/9hPNCWrBpt2CWJvHSo6kOe/tGA66zD5X2njiIaPllmEX6YGFtUpEC6m+yBoOlhX
fX+JQ3zEMexG2kU3pofHtaSIc0sxKF6VFFOWfgprrmZeFbMPmEgargMVQD2FdntEcb1aAJsxlpZI
wIS90ELUtRg82M7xBOliCrmWId20jhVyblNfOESjG7xJsQZMnzUughxxfYhL+04lBMXdD4tA77aS
al5G1geOmsGqcesCOpfxEkUTPc6otkdmoJtqSZWb2AxWgwcS2hx+gYbGWx+vy5CI29FNLkKRgAQ4
upJcTTiWKp9Igx3gExXbKnK49Y4qWNfOdMkbEMOslD/w1F+kO1M23JPxs+r5pqiAJMeOxGngyTcD
y8jWi9M/38MiBNxN0917YjrQQCW1YEKI6Bi5VY1uxwMkGFNGLoNVWTE1o0FwSMI7ATmuTsl3I/hT
d+HkN6XjAH72xSlIgQyai27R09jA8uspZuGsFU3WV59tJjcm8SYS4tsqzR8jm3xJNmD/9ZJfu212
E1B6ptqnplA4N2qKPdIifc8lAkQrblklhy124qe5Hb7txNq5PjZmKYAVzE54W5W9ODQ5z03st2+1
CT6tohZjIRKkLNYYZTQkEJ+AMsIi2cPKMWCS4dgwpnBNGe1jOA5gfi3mDH7dAL7srlbPOLQuIPY5
afslNAwkWT225D9Wc25hL+YaB5QB05RxF+DAXdc1TGSVFScJpCJnRefIXmJTZr8V0R/rPW73uivu
AJ5uOpE/EZ5Z57Yxnry+hL0XL/iq1FqBwSY0x0vqNQjS3m8ZkcTgFAMHgi9ZzSLCQV4p76HyiT4U
3b0cGGkEKaMUa6DuL0tTLtsKDciCzkerq6yNQ+5brxVWcKp2oRiSwwNHFcR8OfI6R/MjyRlM7m2W
4xvQLvjba+cSVA8yFb4ypAKrCr5vglKRYeZKe2IpONhWqmYiwdjgWVIGIqIeDG9HCNWg3hK/G6Pk
Gj4If8iFNbnVhvGNH/fWiefvQXMJxbNqb1JcwXQDupiwq3MReH94s9iOZNFtffnSEHzZxIXzVaYh
1mnH3IU1YZOGhczuzUueho/pqL8cryKq1qwQEJ9r5xZEMr7xiq8P4elrn8Ieba0k2HXVSZbkURGk
1vEETyLJ9a034Z4w+/DaFwaemkydLQXeL/PvkrnC9eLH94q/LHPQaV8sZijumVApRcImJNzF0HHQ
sa82fRk9RVNJja98ZYReUt/YlTPTA5/tsRTzOqkI60ESeM6nod0PAU0Bdc90TDI13jhh+jGSC1pL
xdyqJ+zoeQsyNU7IOoOIWEs8E7eyJexDhbKDTn0lo5QySONwQHq0K/TP2FYNB3KkDfcyluzHQ5h8
tGOLvNkfDa6aXSPf/f6vZWqI+EevIou1l0zVWi5Rr1jA/ukr65paxhdc7lUcEPMD7/4xkJycF+hF
O0PcdpxD1A1nNjTZD3rT2BPcw7gieTnhImxL2ke49GGpTObzzPWynZu1x/SIEr6TLepfcgVPDt6F
bkq/K89e/jCrU+yHKaiL4JJ29sRAWKx7HX40goAuF5G/LqIuyPDFnXbIaZQWpiOvWRgpGqpqBRZi
zh+93G2PDoyxVfQWOvwE3Yq4s/3yKUyI4NEFvkPcvDqoCgJshltBxPFs9QI+grvgtQHjtpGh3MT4
NJgDwnoRJUSg6ODx/6wIyjkYAJgudPKX0WCP6kJg42dK9R2tzowoI+uapxVBriGlMz6+5CI/DyaJ
2qbWmIn0bZFz0AODtKv6Fqg/vhudBCbDkemmKeMvg9laTkQWJ/A5tZ8qmQOow2jUVwQfUCZXURS+
5xOtbti5b6Iqvoa80BBDh1GPmL0pr1Hs/zGx0g0+yjVIuX6T00uCk1rduwsBwsEcmwJ5ySSLSkej
JMcN6wqv4RXUOUJT1H4V7ALtXNE+aV6aof6ducArd1g6e3XAh+L+BpP6CRSJKOLy8JMCxshO+FWK
5nYKzB3Wy1MP1jXI+7dZjQkUYvY5a2e7Pl3XLUHldvKoP6eVGtRADSFlvKvN6lJWBW99XTPvzR/w
BgCH0RxV43Cf8hxuRzXcEee50zErZF1bBgUMDgl6ehOIkHomZmbmWag5PJcMvOlQp8e7jVvJBQAJ
0N0bcgmh9ckbp6FrkTG1ZFt7Cjv/WVWjua3MKdySp6CsyT/1iXmU84s1dccs8GMuKpxJTJsJ7Lya
LOYqcQZDyMWhCGL/jiPMvZOMTHQ9LiXTcGwA7I26BqrvnW3LviYEAJJpQe+L+imf2ktlFF9Mj+/t
9pwH2XOo61OYBejwjHogueElfh3oMk8McWj1uGs10kVr7+aa5gdeBgbNS527f9QTcsIk/58kw+dc
9Zegw+7Sym0m5qcC/oWcMI+ZFoQHx9kWdsocKP4OjPE1BDJvWga/zOGihufbLh5G1rYpvSf4cWR6
OeTlpioXjYYq5SZOLkbXcsUIccWgahnTTjXzqcucZ97xZ8XMdzSosa3gq61Frl5cTB1QWlg/vOp9
pElzw/YLrWqW8HLb8bVl6gEhlPurmjFVkofUfjNuDCKLQ3B0m2aDc3eTR+DfCr6m5oh7eyam4gBd
RWJfXpxZE1rtgosOvXU0M/KXESNOn8yb8v03d/Q+wiDi1JoMv0VWfFmdP25UlFxN/T7CPqA8ZJ03
/iFtcrF2bCzRvfPm9fTkaihykpYcq5Bn0C8b1IbXoK83tZ0gfBwGd95N4fAc5uVdosZDT9DGbZ0S
/1f1RsoR96t4Ay91Kc3omwTnsu46e2RITrSoA9iS6g1CqCjHj2rm+2g2FxPlh+eMnxhiNBUv+lyu
U0h2DgwwopEzToCJxcoyPgINBHawoTx0ZUleTtfsbe42yeqtiZuKNfHY+GAuMADFsfGQK9ju+MpP
Kp85oKTWq2EM7//e8B6hGj8WFtcU+oZU6AT2slzUOHhsxlBkBRH1n2uKtAoCcZ55SLq/GRpLpMpH
qTOYeys1kNocY1i70mPsNrAEdGSoWYk3xjDf1HHLbIYssYjVUfWofssnPeTJRzrGzz0XrFXVEkDq
buP224aaRPyGVkdVvliyP5g+GQSJRcREJN10gw3ATFcnOy8eulJRWO0don5Yi1Gwd+tHyTWeG7lv
73LT/AoxVeHCFVSdju3OQcW8aDHe4FjCI6ydgQF0fl+WsLhJk2JikMYWCAlSOhmeCpeW1tNd2OXE
XbPoErfDbgqAwFSB8WwoBFNPSqQqfK6KzsppOs51dZWAJznFdTtX4pz4N+EY2vzdlOE2jsWtE2Il
Y653Qev56gK+AEP51qA25V3nQQEKFNx6C7hBNj0haSm/eYmcHpS+F734ixBUCziYFO9hGLzzEndP
IHFc9WLaxmFH1uAfXU5iCR2POnLvVTyllACuhRP8Rg1fmFLXydr35bdRwzhgRvCccnVZN2itKbBG
0V1i26dSo8b9LYS6dZtdXZOVGb3wsQInwwyZC1Qc/lCthgn8zK2YnhV7XevxgPx00TmUuyS+H7I6
2xjF+Fo8NS5t61wVmg6iRdWYZ5ZsmMplDvuPMglkmfTTyIr7wnX1wVMPXlncDybFCvPeUfIiR/9r
8MHZjZKAv/ygpZhR4MQT7Qj8gjywxVg8ZRb9plYNrCWlEsCM9aZqrWft5MiwFeQJunJOjoHyGRdg
fPEN49+xniptDWfXRdSHpDhtRM6hja83xoQyESdBmytT1v6976qjj9MXIiz1Mig9wdGGTzDbM2gT
sMgrq+dglZvyz255eyB2WjcYQldFMJ3rCXcMlCR3pRxxgFd0Y4vhE/sV5824/q2mp2BUTPMZZmGu
aP/cNAKTXfZI0I8tU511bMbNGZuIqe0fxxiPeLTRBMdGY2GrfjUGycUNS9k1t4eMO7nH68AgbyGU
5Eu/HzN5/9+oOb5gz9eHZLae7GaMdj2pTLu+sizjrI85LdZfMWr6pmE727ZMv9ck8z6amcgVac5A
RsGh9zmckmEN+7FfZ1144woYCZ3PcsG9HHpEvM8y2MsUXSmWQ3xZWfgXSx4JLIeraWSmGQ3oY2HK
iNqtT2ldO0CYgMdMtvE4tfVt72hjz2Z+r6ZkG3vO1dB1v7UM42PuszM03zeHgzbpSu1xXfcucGSX
0i0oetVe+sNlEA5ppLw5h0N3E/g4Jpu6IQNBlHSVIafPg7mjq4AzRWZ/TXHExoHxCesG7eucLNZF
0Y1HrxCXUtP3g7J64BNITa6K0lKnFlkd1wyeOwv8ot8m9mZODp7b71kxs5X2aoKMwJkSM/zzqrxd
2Yhpe8vg7lRP1sExPcAtjUFgWzLCktpzb835HHRY3uMp2QgBMYKnit+Bp4kTkkmUE98Y59/3Qlm/
lbCzcy4GemZitRZM81elS/Qarew0mca859RH+YpZEbnG1iO9GvOzkkz/QCJhy0ZwsOabkT2DwqWO
xO26NpL8gg0SQxGKFzAERhrsMxS2rBu/demVL07ap0UhcFuecGf4jE37qW3JRYk6W0zxC5vyKsii
nzybA7/pDEgy/jCT2WvvzGEcGct4zQYC/l8zjbsy4m4oSnlE6Lr2nv3Ig28BE7ZISOf5I1yQr9Iy
95AhGCzl3rjt2EhXjfKTA9FQ9IH2FhoPh1ETxh0prqtvXE0zhA86WTfdHH2JJrttqkFhG6OoE2F7
PaVIG6BLvyWOCWkcuoaCIzIujJbVXdvxeM113KwTJzgnJpf+aljqvFz5J8zx2U3Q57meYJmujwYB
3ZWblea+8uNzP2VHYhHrxjaa2zHsdzVTYA6ilB13rA5Rhlmn4HRaNpppbRFKpgIEk+VYvkIZ7fcN
lVPoWUiLkYHBoK78jSjqK2mBp8Y3OJMMyKlKxs22jO+IU6INmPj8DdHzqVdAe3mk8YOt6PDCgSSd
t850br352pOwo8dDq00XP9jeAo5i+s3Zpd9KBEI6aSy4BfCtnU5fwyyf2dDGI2GREqegYaznc2ow
KgjTYa1a4Adt5kxovMY3pnKK69yPGITNVi4WQVfiUM+RDRKnzY4+1D/aJ5BEJ1iQayOrHjrIXnBA
aGJTTcHPs4cTMeOg07veqxJgP4qxkbs+jK/MTh4d7Yn1tDe1/5xgklv3YCopH9XYmoktcDbA4TNo
b2MGGfwbgPehFlgc8EDUQQO+nEBCNQ7Eudws3gEBpEVjgbQaBksjsOIgt9TWtMgAZ+Vt1gy4bz3v
g4m6TRY05dwj24LhMxKRU/pgiSDqDM6NaLr4oPCtrWJstPFEJI4OrJSoun5wbQB19FtaiqBVVXg3
VWWR3gmYGQQoGUOa39s+qbbS6T9LXLNLFuk8DfOz39r33axhZIS7tvGbPZ2Bf1MfXYepZ8Hu3pDR
762hBd3mtOtwEsXetyn0hW4MAZ/vbhCpU4//aSBMG8b1QzkErzhpYTL2sVxXazQ7j8EwVBrYFZhy
yv6HLAGDMdR7N6AjD5OU5Dkw1hzqUv51QbBDp6ULjLjx5MLtJLMgfbieHqJ+8CA1lvyYlRajuIPI
Oht/tq8/hceBOglrzJfiYNnNc88etelle+3jkCEaw/+hGQj01hbJtOiXxDhOo+SzFfBa2Bvh/UTt
E8f8HxStvaPVaWyGO01bF5Sy9BuFjndD/npZfs1bT6MEzZ94C6OdwS0dsJlKkk0AUfTeCVHu6uiQ
+eOPY0XDXprxq5Xw7sbGi1lp+NxOsJ57+GM1xLOV0Ea/c4OCiyKJ39Xi4NRO8t2Y7X1hCMqYib63
LqMeHFceXlGPYEkZEId37Y/eCM91w9MVoXliwRNvHVG9KIOvKVJcMxrdcJUwLsJZOz7iC4Kouw+4
aSP/NTMfDRteg8xeTQG7DsZ89JbTH3e+F2OJUGvjfU7HB5YcKtFCpJpJkNccmeHY/PIMW4wbhZxM
fP3rusYnWydkU/u7np1h11qSb4Ud77GbvhUMEHILS1ZhdLAyWOO0A5/U6Z5lO8MPQeYMo3crbJ56
yZXNY2UgGI21O8l+G52BrOeNqlPAYNz4n2tIMKGffDyX0M1XgYfTDmvCe524HXyGZNvmy9BnBAIV
ufmxkne64stVj/6+AJTKgKhlNqpYDsgEIsc8mYk+O0HrbbqAY4POo50r8mjt+eGnrHhk6Iz6cxHu
+VjyE+diEcBttQdudAReuM6wt/NI3EFOqJnVS/yzYKa6gpuEkY7rXMzHyMfB2udDsMtAfU3LLUgz
h/Oc6sP1BirvvJAVIgz3/UzsGMMjZ142F+jPzDXmGYt9HN8Wyss3zFhgK1q0GI4yfaOQiU9mQg6u
uvHamujwjs/+SGX2sxUiN03sIyvyr3+WpNrFSQiJkw9Yx/vamx7daNzHHeaCafZRpu5jLqE7et4w
UEj1aZsIRnOVvM8LU4/JHw8pDII8SW8cr2OyzlelwMmY+/0RoeqxHijSk315pzyN+7O8DQQmWsQv
EtPmT8gaNligbmY3xbzrU9ZFE/FN2lQ8t8mhA9pzyr+JkLyLjhis8haJAE0QBOMc7lgC3eSWcpBj
bTPEZRjPMLXs3xauO0L/iiXhyQNHzeGBAV3EESINkTn6yl1cE8EOX92Vi99e5+5dlgE0CHnKhjkE
lS4J6/V4+/5deH1qzBF7GTkZTAnt7isf46OuWiidVXCo3WHcwk9cQIoMclBQ+Kj7Yk1V1neX2VCz
mBCADrPf015IHB8fSWrNO78hRaXb9zKpv4NlB4rFLADHzmedfWRoVHR0sTd6TIa3OKGuBG1H0W1w
7gL50LTL2PInEhbeDD+7DaMzlTOUVM0zirzd7BXsfIt/C7KIc7SYcu4Aqv+K5Fhn+DPslFG4aTtw
SdrhZLUPEw8nMzderFp5fKe5rns5k6aZm0nc3GFXP7szDO7Otkg8cLZMiFAw4ba/Si5efGm6lvlN
Ht00BWXJWeOQ8MhzYHkG9mEvH+8rAVskkxKAS8txKyL5qzkUwf4F2roIstgnY9aSNcAWRUiMDw3/
rVB8doY3YPNKbsYgdnfD+G0KAu+GWsafgoNh4Bro6g5r0SSz50oM7/U84pD2p7UfD9ioRmrYM7wm
eAA5OhIMhH2X0JIxOliWmvamSJNoO9nFK5HxjYu1Zt294nl/LSCAwP8b400X1efJRayB/AX+UHfg
uBGdedbR2rVHVgBaJimZDPMCaI/97MG16ZebE9dCM4SE7QfM3DsF/Tf15KGspy3+1Ww9jXa+YbXi
V9cYc0tiRK2sDjVDG46mPFQwy4Y62eZD9eBAwbHS6C6Oy0+lU85tdfUNIWuWgbN1TPVChHq+IWy2
yWxuIFQow1GhrmFSWFo6pxVr02DaLksqPqvoraZv8zriL7dd46Gp+x9y4vMOra/dtPKWsu58M0zR
JzORFyf4mXtYq0OIOS4yZU/lCdmDMTTuPBNxzuIgJUT7bJr1w+DE3PeWLJkd9u/LoiFzKIFT7D1m
Sl3dKP82YvNnBry4EimCFnJS66Gph53dMYt7tXoGZRmY4DAZnm2C+JtRTwed6Z8MlNm2EOWDV2cf
nZ84DE1TmIV0bW1Sp3hrRuECLGu+HIa6OOgi9kdOWg7TA794tby42fguGaYeq/c0PVMgNnKESo/x
+GmxDidFf0/u7w1r4ClcZvK1XX6GOV+JWrovvTOyPRk+BZncSJTjnaLm1V4c4VM5euAomTMtMhvS
Z7sGTqJuUizd5ly8FgH0Ro4kX7mtT6pA1LVDRCufz8g0fXvNV5HuWR5TmnpzU92mtLYw+WTY0pNb
ckpQ9tyyhzkpsIqDdJEieRABY7jGyj7HeLodm1yt6Jzj7jp7S3Ar3YYtKVWRYmPSLmtiGTU7qdwf
ioqKfUwkbsrbw+RDeZ0akiLM+cl+PCUC+mJffsscLlhpkcjQ+MC8ztxQAQHpougfHVgj6JD+Qzi0
bw2TezA4HsbAtVMlHpcOnkQM/8lat2a+xaYejm2wYmT6V1HimRZ9RR0J32wO1u2qR9GGUy54t5Lv
glMhVvmSf3tdHxoPeCpioqmKT7uheaKn3yMxfpoMqg4Tkq3lIsWVVU+EsIQi5BG3bIbh24Gi9++/
DLGDT7QGCjcWDnNTegEiWd1J3CvAmPGBJtVNKbjypxO7WTj3r5Qxbt3eIuOqNS5fXloKaH3PeRyx
PttXBd5+Q/hfWLo2qmHEJDyuIwycRngBRJRQCrl2oEGJ+YvOyjU+LagcQf1Sg0m2m+Z3blH3lxcq
K5JoUVp9OBwRNrNknTWKcBuU4lI3qPe49A3fZKRNitny4DymzPYyfPsQ4nCnLy/YlP6hBMdP/MHi
T6fVXYpEn9mnOGxfpuU3R5bOt7ZjeBuv30AhWPX2/FgS6YFehy7KQ3HKQWtNRMS3OrEeYu4QBJKP
joBvRmI2IP8j9sKhxSeqfl1ujit34DUojwSWU52ziWyhN2yskV2ZUziukiBbm5V8GbDHMyIcrn6N
blLftmP0QcYTQpwU3z39KHMBvinMHVwtY/cKCGYLU4wNlyGeETZib1MzGdYLVRFp2oy4Vxq6wjsq
ia+GdnhmskUydQATWRgRcgbiMXvXwEgXu2uzNpeIQ+gXVwpomPXS55CltEv2S/FOQhJ0h7V/5c1c
bTkXGWw+zo0Wa9uUFQI+Tu4wKhEqFVNahESxMyL7LxDTgXkTBIEuljs0S3LZ8HMChEQH6C3jBAuS
L3mERiYvzIWSG93vh8J6mkWPv6kdH53S3XRhJvZBHeTsvnDbRsB6UUFS1K0gpzjpySzGbO1woJWs
6JuEYeY+mK+u4dAbzpUdJDmgUeIDq5FGHxApfMpBwmFYyuKVacR0CypoXNXzR10O1Y7oZM3Mdpkg
L59Unr0GA+b+sF0USrI6ZO1GuSYk9Qd7l5uxEtt6RNspy3fhl8fQpESY/WQTtby6iMIJZmb4BiLI
KnBXGceDNsIJye0TK+c+sE403MHjoIAINrwS69msNyZEu1WbkHC1WQag0rwLGfbrnrmz0/HeW177
WvqZCcSbo0ttMwiw5y9KaK+TmvXG7ASEaOROQ08s0uMfXqWvuNCMvceYOggGVK3mlQaUj1F0RBXS
WhKUG8foqLV8SBX9tMwyKeMiyYVLwyH1HdNdVRfzJzgaZ2cNlKPI4bcyh+oQ4SIqzRnujNRHhkwF
zzoh0QJTEZ6i+qtBx1pZc1DsWNN7A1+diNoLniGIRChtaM7JRP9oNrRn/uHClAoXGuRr9p7bqtrW
Ken/WHYSmAWbNiBSbD55xIHtrH0GYrIkYRDq3EBeW8xGmcWnzfQ+wbC7ChZBgnqiJ1H8tV3hoFbT
ThRT5YcXEDL4uCVmOe+8OkB1BU8FJcldd+NMpoJv0pqaq2GbCK4qAbsYO5S31+HzwGRUdCBCkmfR
+Q1CrHy0MXuJPt52BYYeprKvmS4euZfghuVdoFtqnLyFdbH7l1tTVJ1MFYwDYg34ZDvrJonxRzsj
a3nlcB52mbpz1tqNc8STGXh3uWVtaeVl3Ebsfm3YjHBN63nOzZ1y8+qQCwHNqndWbUXnOjrttIra
M1W7eP2S1y7hZjGHv4XdcH5o14K83w3Dl1d3Qflb5HJWc1t+MyH9KvvFQWqDu6YiMCcLsMPA3WV4
wJMl79aPCPZcx0k4NaspQ+FCn/AHvp8R1wGs9rRwgykg94M+aC1Rqzk1GFWp5JopmMo2CeW1x+2B
69pQwGBvrAc92D+55Bvo5xMdOHOi74SbeQdzJhDmViTIrcZpz34g9B0RuQdDkZx1S/SqQoUotBQ4
dBrieT6x6EysOO6EqEy0+5lR+rDp097fd1EAmC5MPqm/eql7v3uKZuSK1revdlj2T22Xpny9cPDi
YDxyE+xfUfbOXWu0TLrc5FFh0bWzqee9HOC+zT5KQg0wUtv2nnTy+EGFbbXNGkYklPC+h0t12uB1
8ugADeChhQZLzPGcuqq5OlPDsLFfAhYzIIWT6aoPa+7UT63M24DuqNdimn+CEUVp6zjcxjz8Dc+R
2y9Dr/Yh8EdwiVkCE7Xqq3orjNbZFCEgV2q7xIlYQvUwIyd4Hkqv5cdfYdpz2ALb8MBf7HPpsA1s
MzyiSyFJKUpskU7VTYn79yaepveyn2k+0K1/nAoVuCdDnP2lqerff1gyemv+lbIRx8Xq6rbRJbGh
lQ0TB/J4jtBMAukAqfMMJplmNyOzvVmD35CEAXoQ5ox1cKQzsLHo5QwrtE2VlNvYyfO93w+/PdOE
gzGL6GIZYEVqSYw40+CIl/8ptQ1jD+LyUVNGfK7HPD0XDgNqLKIZ38T70K8PoTWT4+jkXlrURjll
eQo1FVWTC3fLkLAabZMKQ08b8p4F0Lm3PTtYR0li76hhTQHE5/VWulN/mxVBf6uAbwJyCznbD0uR
YCyWE8e/j4YTRrXnUfJ2He79o7SovNWNGwlmj7CBw6wMzxXcFkJ43PX/VSgXEQS8gj+3o62xug0n
UM4zeZN16rXLj2Q4s110dKKhyYZ+pOSrcJHKJZzU/9/02ZbT+Z9HRnheehtQBOJM8XSoWuPwrwm0
LmjdTu2enLWnuGYG8WVwXNDvyz9JOQNPS9uCVN0EftqCikSPxksax+1GCzM6W4O7bEgZ4F3Ppg7A
S8hV04x6sLIFsbAUFoulx5OPRtzEfAB7ByYPM3vHY4dO39iY1HF0jfnehAt5SKSBU4jhZmT5XFBr
DLkTNET0HVU8TU4QPeUPetnQGpu6LKJS3evsEFrzqKV3u1crGrXgDrmzKC7HAMJa+K8uLbLj9Nw0
mCOXgs0Intkmr5U8moBU4WhgFG85eJ1Em2NUMZpI38l0emllEZ7a/5/dfMmmLA91SqLvUAXyMXLT
8SITGujc5cnFtqJuJkcZt9lYv2CNnu5U3iQXz09RJ8SUfA0oLKukwreDCbD8j70zWY4cybLsr6TE
uuEFBaBQoKUiF7TZaEbSODnJDYSTY4Zinn6qP6J/rI95RGa6R0VlVktLL1qkJXMRESRtgBlUn753
77nbPm7qywKKHU4DHnfqQcbm2EoGylRA0TZYDVp/FB5JtP7t3oeOAtJeoEOiM5ywrJmMTcP++NtL
hOoUrL7HRgorLC8SxALrUCMEAun/kWfW9HWCHWGWI/5bHz1Mg1/k+P2LWMsacZAj8i13c4/Kc0x2
zKFoJrkzWBenwxqpiw8jaVnlzci5/8c/FWGKaOV81bghSCoLz+ATS7fboak+VGS7q5x4poXgXfpY
CA7stQVppHW1mDFAbqM69PZSvDPEGI+TXeaXOXgsW8vmOrKsu++fEZCbs+uazgOpFfowm6a8T10E
bFEpnnul22VmcoyMkQA67SXfCI05UwW75CHpa2dFggSfl5MQeI6I8MIyC3k/tsT8OZBmEa0HtKJa
cFNRbi1cXNHXhC3QFIG86tnVvoZ2ep13VB+eX50wqdxSqLs32lXtQ8URNMrL5Sxq5s2SCR0c1fog
PTM7EA4FvmhaI00G/DlO1Z1LmmlllG+x709PlemajFoG0i5Ut4qbkEZ/NqaX0q5owDhNclJ+dWX1
vr8SZqBP9D/xBhBLuwyb89XwZ3yRZgjOm9PuAnHUcMRHauB5IKcYj3J0Ww/eqe7J6iqb4RYyoLvj
yI44Kx3Kr/n4LYjmlQOrZMR7cRcGvrxzHY8Di0xegF+Zi8TgCBy21ZUnsN87Dswnpz1AejWuC9bM
c+gUM/3EAnrjiOIQlAGCWogaV7BCzZsQ4zSF/2xfgM3qgzXRQ1e0OziRiEqVANrfh8KOdmONWal0
8Sr2IdlNLn5uzqNw8EwVTi84Sihto3qjPVhwfa1W1lTn70MG1RbklTjaoiBRZqy+YvUDAJnAGAwl
8vyEluwdiA8iAIw8+WB2sJnGaF+3pftQoa5dtNC2boa0O53Vqau0H0ooT9j1ldYkaubwa77fFoOV
xodgms3DYJgj4xpiAoH186XpHf82Xhp4j0Cye+kVvSriJWsZH2SUkdvoQRysJxIJM9vh9DGoS+1Q
Q+O/z/ctzZa9PSGmie5N2mQgkd16MVdDtVNS1ZuihHgrC0ezUKIuAym9YVYot3PqeSsZEsyEgezY
CQ43SSRY5jEPJl4CKbqHqJhbI0GwNAQGQH9R0V+PKBtBqCKViZOC5rzjk8vKoo540biyMfZIO13A
zT6mBHJvM2JAEBZpIBrmoWe92LTtYMLznK9tUw/chug2Y4alKzTM3EwDJIBhnEGo+GpR1QTxNiQS
r0YL/5aL2ywx6huVgpT3kOCCIIbU0HbbCF07WMXbGrwEvJVhOQDROKDh8rcp+ygZc4SWoFUn/TLG
78GOGkMTHQ4elFKA4Vm6zBlhOVlNGI6V0xOBuEoLJyLJtlRbiwRSPdYUtbnHUagPHjovX3lBcN6d
gjejzuczSotmWdes5kre1rYfbizXlxd+aW1U0ahtm5nPheU8UkfklK6lt5g9BIK+BanX5tbAmQJA
tk+3OV/GIgnFMR5JdJlQ6zNM8xB0mpesbZpzGfKiwohfc3Yo2aCL8gRlfd/kG5cv5SrpWrHRmUYf
Ez8zB4svWNTxKGG4hDx91+XGS3xe/6bGvulZxGmsVtdT6h6jiYG+GZnz0u7NR5tu1QJ1+ln7pVJI
iweUx+MjL4epIGodTfLFBLuTdCXnRhUTtAV3z6mGCYzDg44QP87mGDpFCAZx9ThrPAfLMHLSXcaS
W+C8UbnxTRtwC4WsgIAMWbvSYADGFiWoHWfklvThfuzj55JCHXE0RAPMDA9jqeHOzwQGpvO3UeSK
uEqelt1pDc8iWCLaPZoWVrIz4oP4sGgXmwOewnmt1cCxnbHTwnRGRniVOndkFk6Q1Jc+uc+jhbHR
M6vbyraPFLyau6b+qGnXq0zSVUOJVLoGVmp+TcrII9k6V7tZeMhbqydHB9etGD6CARNp07gvPge3
1JOXfKLtJnDSrRht5N9qegSERWRoOlwbRV/t4pbwyv48rWxzQb8WRXBNI7iVpG0kPe4DsOURp/3m
QbTaW8Ft1sS/Una5ojx4nhdtemkSp8p4BG4MWlibAUVjp3Q5y3zJgZ5oifODttX4ONoGh+RMOFyC
WhM7Rwg5mZu1Y2/nosQxo5ONnbUfLYisRRje5u7YHsbYKZeMcQ6OLkiAGBgYGe5ln0Lr7ufrPEfi
X4tpXzJ23fhp8zhZ1v77C0lnODPEM1ycKFzMY1CIfOlIQh5JA2WZuIgzzP20ZMkBb/qTSrnKhldD
okQTkFf9CTN+tsSevSem6FEAg7iwe3DnuEgJUZzMu8Senhu+xMv27FtRCUJGj4YYEsP0ueqojc4x
KjJ1UPtHp0mbw7ObIHgp3hNJF7BPIW6pGaOya+5So38kQezRndgv46MHABsQeAmXayKnjZX4vPs+
MQmgL3zWbM8xoG+zuGyr5L1RUMYmsXYG7BqO4T92ZJRtSxY1xPOMQioEG1EXnZK5e3Nqmlqk+WVL
XMLPhVSYxHJx407mg2sgQ+UgRcdHZy+IHd0V8YCy7nYF1cFFpWkIaYveVQDCzZMSAbRHUx2eI9C2
hOZtcp4Ob42gfm9wkoSTfCVxHmJK8/36eVKgzI6rtW/jPGt4r2lZ0ZBS4L+Yu3y/yXRdnZihwPGY
c5IleD1+ZO6KAl2zzKc9vdjgNqR31LrxZ+lwhvD78L6ElUN0OWcQR5uI/Qh6/eUv//bXf/+39/G/
h5/6RuON0UXz13/n3991OdUA9to//Otf73XO/7//zd9/5+e/+Osxfq9Jf/rW/tPf2nzqq9f8s/nj
L51fzd8fmWf//dUtX9vXn/5lVbTEKp26z3q6/Wy6rP3+Kngf59/8r/7wL5/fHwXpweevv7zrrmjP
jxbGuvjl9x/tPn79xTLd7xfqt+t0fvzff3h+A7/+cvcaF61xE3/W9afx2RrHuOo+Qfv8h4f4fG3a
X38xpPvF9Bz8WUChAMm7pv/LX4bPv/3IMV3PNW1JLo4lf/lLAfk8+vUXR30RDj/yaZC5tulJ/qbR
3fcfuV+AOyuH4bTpuvyO9cvfLsVPH+k/PuK/FF1+o3nRDe/N5UnK3z7683uVtmX5UlKlCp9MGuX5
Fj9/f70Fa8mvi//mGJ0dMcaJNkDogZToAVBd/JXnXVdNflBxWzE9QRNZ00qddUTnIeqO+YT6sOyB
VqqaIwMm1KNZNvPacZl5iul+NvxwBTu2v5ADv9SZTBUQwGACyy/n2LqaRZOACc1e8gzsl+boM7Ik
jQgZwhHwUW8iMYnH5KNLLACDDiu3RmHmwHm3AJsGsFpZRnE5zY++KP0FCe93YkIDLqGgJISPOWP4
1oI44DYiZmlmDIZekML4rKpVbzz7Z576gINnpsDJiAgag0xATbykUjSAD3Yr4YgTlwZEBzATEtsC
66OOzicDpY9JEIQw4WMovnZN+8N7H+3mjlhWdv/BNleMk8CVk0++TbL0SIsYzoAVYEtQuAWs8jHv
PjStVDokRycF7RTK6ikr8xcUW0ZWEzvFYbWz6WUmwX7qFanNBB/mbfoWueTDqxBdTPiZBzAnhpST
YIwfEAWWyy8Rl/iN3k8vPz04N1kPk14n4YNvXI+lfQOtmJLC0y8Egl4NTPKodr81bfxBhPF9ZXfE
z3QouVs0EgQ1oDf0kXQP1oZ+3Yo70lowizaWPXYH5jcE7DoG5gD6O3Q9umUp5GHEDRCMIW7R9K0+
xyBajCl5ZbGFvybfWW74phx58vp9gx4XVzIjkimP3oaZ/Rx9PycPJq5pmbHt4ckZkBcG7lXDolhb
WJJb0lPyIrsx/PnrPNAEsCRfC8WgA9EkEc6nviFAtzJXqVlRpBK9uwgGIB55M1z13cwFKfPPkvEa
WoBW73Qv2cGMlrRlACuzNyxrpKOUz6vB9CdeB2FENbhZNaDFEWQloHGM39qz2dmJCK/zEMOtZvtU
WqpdjREK5rqpXiKGYehTc648oGhn/pRKr2vzDMAWhr3nm/gA8+OjzVB0JOC0ca33Oyex2zUsYyab
4NHdfp8F07FtUk1ZVeO3jtApT1AXUdbhqcuTOzG7m2mmMkrRIy+6uL6RNj+yan/Z6Z6tuOrIe+As
F0xcY/z+zeqAVTVe1FN26/r5qXEdttRLeg17wJpvFgfAcHQ2UVJf6bFc9z7JyklW3mGZWseGf/Kj
8KY2S4ovJGPZQDmDWmxfjqwKYVnctJ82qXWC7wGnyBccK1BSpbu2iWIhQGHbYpDNEo4QJrzoKiUt
flJrq0pffliIf1/dflzNWKd/Xss83zVNx6LNSEK4FOef/7CWwUzTDgyecOPR8mQ7l5spcbcyTgmc
dbLDP38yIf7s2WzPxTTBswr/D8/WdwIJcxSEG4UdGobVjXT8e5vL6lTuVRe/z2cKg5leJ0qf4rR5
+hdPf16Yf1q4z2/WRywgPQAivOOf3yzli621tMKNTtO3olbeImwPnGcWG/rhLAnfPwuGYKQpHrwi
B2Wi1v/8Jag/eQWCLo153jcYu5s/vwLHlk5eocvbgKU8OlZ+CCOXMVJOAnq2QqbyLy64d368P7xj
ZVnsfsIyleQ9//x8hW2iuWD929gzm0qk8k2dXrclK0k9tHDRihoM3bxzUuxskRweVSNOBfKfyopo
dL9MDb2WtrjUj+ehgefJl7y7rJL+0dPeGivslvyMK8OgfZxmZ9gxUAnSpsXMUld09glwhXcxD2pX
OclbI2LK/BeNOFkq1AICM9KCfvSK0uVlzJDLlDZsv4qBYjzNV0WZP2AMOQQcQSiKh1ckrveIXZE/
1TF2Sz5CsNR4NGJinXMruEHfp6r6KWESxhpiN1A3xSmf5LKuM7CdyIX8Ot5kiEMRSc+PVuXdh571
mE7ePSuN30qyo2GRxLV3ZUlUPQwqdk0wI5PnRuxq7Pyo0h2shN+/Ef+/ZPxXJaPl/XDr/IeS8f71
A0xA3LSvP1eJ57/6rUpU8ouQIBaE8MT3oo4y7bci0VVfbAYIwrUsm5pQ2ixDf6sSxRcWO8tRituC
8ZXPDfp7lWi7X1za9FJZxAsR0CLd/50q8ecb3bCEw7bsC/GHG9wI4yjPwsnd2IX9yrBiGeb5PhTj
3tDBe1o7zz9clD9Zvi37pxv8789zrpB/XLfBztmJlCOsKiyNN6FjGpeq9aYHV8g+PBiW4z7BoyUx
veznKD2wM595zGYVHSqG0usI+G+/mAIpHqiQwo2wnfEeo0+1HmQNvKasuquScdKR/CuQ5CnAaz4K
1JKwOv3f7oCfzkw/bkE81s8L8z/eBR/uj++ijnKv8viEN0KEn07pmc1l2DYGpNjaKnZVhsBmKXSt
MUFPs72vVF5+BTPvLl1bKuTRbUhvj2z4r7TfCvrdTpwk7zm4xRKVUJJyZI9q7JixGov+it4P5fBk
0KBFqUbPhuzuxLMOzPeiKzCEfolkQfnNdtSi7ZjEpMU6zxWGOIbj0fUAUQ9OtBWbN4nVEvFdZRkz
fY5LDudLqGmxy+Vv6fJApnNJFPckbWXiJLJrg4yxnuFmExoUb970ApmOTlwTjqR5zcyKEwj4TXW0
OHxymo1mn9mtcC5HD4XWui3n8a6th/hxshW+RfqJ2KAiIR8Rv3LwtVovoTmmsu5xap3hLmm7kEIV
Rn0MynhivuH3mXqJpBYnx4X/Xwisx6DVG3UvmAQdfRIKD8CcXLXxVAWiFSsDVKSZRHU/qh20SbTP
EizeIe5kP0GMZvd1UCyyoHLMs986OQauJIypmCnZLCu80o2fH2fLQCAdpHQ/gahYl1LXjJQBeq0z
NOjXUzYwV4+AMW/i0cexgizmDLFtjfk6ydsp2dvals9ZjsuytfuABCiEk0TehztPYAAqSkMfw5C4
hdaJs29u2DJ8BCGDTRSp8fsgeeu0FuYJVoImHKZIQ+x9RYUPXJlG8oI30Hsz+AaePCqGtWu4+tot
PH0dOYwQF6BN0ffPtTNcNomoj6WuzkwsTFqL3AydQzLwTwaBPccMreILUVcgjPAjVe9WGY8nlwuL
rMBo5N7V52kiw7Lnvm3Te7upxXoOEsxl2SivtWxxjwCX6ZczbuQnIQkOyyfDPUhoPu/yuyAnwO2G
IihheFvjB2m7ZCLECoMxYqp02I3lRFsTQzugf8t/0kGSX3q1aa1NjwQjgL71Wrtue2hpsx0a9K1H
rEJYEa2YQPQLNCTerUiEe0nEHAIZZtMHo88ldBOJn940vOqmJGv9vUbafJuHtGoOHEankt517I2L
pIvOpqPIc05ihh0Nvq4Jvbu67+Dv4kdpxcIl0uYdrV97achSHkwHq4nH+Ae87RgwRxfuWxbWxGok
4K6sxhxWHv8RtZclI7D8CB5fbBT81zHtyGfTnAhhC6KqfK/jkZlKlmf1XV854c4SKW2lRnHwsKYg
vO4YbS8IBODiVaSlUXsWN2Xu85jCtN2F8FIEXiS4owAZE4Vr3fCKD7/rphtDKX+rHDQWFCz6QZOj
srUKr35qZYxQVgBRZ1XPr6XfMUGvccqBHHJRztoGxzeGZdxAWQka3kdVdkl4I6oDo03WuQ0uvUpS
ezP6OjmWgDhfrLx2T+1w9nVO8FEPzJUJoQeB/TGZ1YiLeOweQ1QsH0HgDOsgEd3j6KXjSyji5KWf
ynLHnWHw9dHBjt6JuIO4xHDcqABJX7ggFZfwtmkaYy9LiYCsIGyUNQq1qugxlqGRf9Jxa4NIntqV
iYkFYl1ZbBB3+k89fXkSnsIuIVOJeIstso9xJYTumcn1HUsB+NUUTObUPPrwZqljg6BcFKU/Q8bJ
yQxSg9RbeEzZxaxw3F0ULHdYgNtsI0sAdHEQt0Cb8jy+hwRVqFWpBTWWUOV8MAZstZgSp9EnlZIm
yUXujwyB2rxKjobqSmA4c+Z+jBSEmw5wPVwLRUzJxZjP8W0YOOa3oXDqLR0GVLoZZMN4coqDaRse
4uScfIWkUv4SfLJaOL6hM87LzXDvo5R9jbrcvi4Nz9/haUEzzTnpfghw3mgg1/dYnxnMq5igOxoB
75OROJ9ZkZgbhbRrVdC/oAtR4/gAJoSDwQSl6HR6M1XF+A7N37xNi4nvyWyFbOAYzJ9cV8XkIsbx
PmDKSQq2zYKLKQ5rgBwrcZk7oqXvDa7DNZm6+w0hhRpq9aaG270L8qR+SeMYTII5JsXWppnPR1EV
rbkt+jqlTQ9vaTE0pv8Wj679qgK7vmucoXnqi8He5lM1JcsCmPGwpuRyDrS3gM/0Odz0zJWIY+Cz
BEWJDosFZr6YSWN7tsKhIyzYlfd+U7FT9iyzFx02lB0KzsiEYSWxUdKVIwOmJPjGaMbkFCnVbKLS
9K5Bnp+JIKrdy0Ggmq8dJ7gl2EXAPJ2LaUUbZP7GtmEZENANfHFKaLZQQi9IcZUFBtu43wtwGDAU
HTUgITHPQyMIh+vCNc8csLm/0lrTc9d5hD3RcHGtWXQXqBvLXebyXVOVyUihdKT4in9YL9KkzL8O
dZ8/WRLbmAnxkaxvRHfe7LSo5YpkfE5q1jusbZGRbfQADWVBfDJAa3L5hsfMssfL2soaxlieGtdI
Lwb6/zrahxpdXy7d8WAnUKa0T/gzEQjh29i46IvPnXF7DKZd4IAhGwez3MK09j6tcgiOQ+oMGxfJ
+yGaZfOaJ9Ah6RY2b2AnjO2Ad+CQGAZ9HYFx/RZne3KL3ZX5ks45HplouhZ2E8ujmguiHzomMFFc
Fu+zzBIS84we7RvI6YNtw0JNGunxhCZiflnwFu1WohIFckbOuOq4Vlb13ibB9GTLwHmbbJA8SdvH
V03NrLzEanjrhpzYMAdYzYqmv14ZTQkynEtyaHUK5qXUTryOpwlqKnasW1uTjtaV7aEW/bCiNPM3
oT+KrTt0xVXidN0N8mK9CKA77Fw9+7eOi2s61n39VPSEMzaq7vfgD8ydTy9tH2euvmnT0n2kCQBr
KvSCaBvU0XmwHFroK8j8QXSlhHhPUZm+9J6cN+jBQE5aIzSNsLK35RCijczruj2AUo43ZdbT7LTs
OrIvBpH5V24bdC+d05iLvpvQocQ1qHe3rEYobJh78T7561T4wLvdbs5xDFXeQL6D6wZXFu2jU5+X
nCl7ZCMXZVb2W0vP6tLpSRy5GADkbYlr0eqCM0bw5HjcjkZVOK9TFuoVqD6ky4OiadDG895y4Mf6
ePnx+00wn4zaar8K2aCMDP08fcSrUz8nbGC3tYtdGxWAwiPRO1dBPYEa6Qaaj5GLijNtLf+A8C7n
FaVN9Er3I03XvfTCfetKfGuRHRCSaoYSr3cuhXPttPlYfssB4b85ltd8nVm9ViPlHY4R2ufPYT8X
rykmdcWZAWklCl9SP5I2elI22eBQU0Bd+35HUd+NB1FKh8Dh3KaxPEKyR9UR3Y8ORi8DLutOIANb
C9E3z+xBKHJ8yJlTjILaBcPFqo3xwCvQjrpx5y5yD9SanLQ6idaG7uXREsKlbpX9IbUd/ZIZtnFI
8gQbtYNBgGxiJl9uElx3fOSKxS0tQc5VzlOftFiE+x7eMXKEe4JJg4Waa71WSI9XiT+3BJVosaot
CF4o08XcHhPEAa95aBNSOFtO/G6l2ro6C0Ch+87zrcGNR7756CKkd84ubqWHHLcwap+rhjQrvcs8
piLrWs+YrtHOM6C1MMUAczeHhxEpLzs4rJ2rsoNCybexD69UkJXvKPfBHKAva257x5S3OhD45nDK
u8+5YaYP50i2VYUI4BXeDruK29TzPg+U92RiUlrAhkYuDD0Zrqnbh/QsIcd1O0sOzrqQw7im989t
zPyR2Tfd+fxV1dFYwdlLm5SAjaw7KCTtu1Yk+r7OGIYSVeNf1vHA+ixDY9g3VeKux9HHnWcMRgB3
IgYmZcg3L536E4cia5X7Po4nW/AltGesWKsSQsiTKTB8LQyFD2jH4SFkvA+91atw9gxaMgieu8C8
EDU5OOATmB0uxlmdkei+g0XcHqGaM2pmO9VCl9dB72PFDlqPkg8LHpZX8P/efYvnMmWUMQ32olZ4
aS50CYWS7AiIH1s+xDhdMvIx5aKse+JMjKoh7UmfRZB40gJnU+OxO5NB/fiWRrK5FaKxH6w4w9SL
AnePltK6l6osyZ9IW/LHoSlbFyh3ixKXo4OFvSNGMRJ61aPYRJTIuNSq7eyydIjhbUXXX6Kp71+Z
HHuH2NB6QzyUe5VK0s4pDyHmRk3bHWdpq73j5daG3vb0FJmwQ3s31Lj6o/yq6Lz2EOO4+DpU2j0p
I++BRvhTsPfbgdGDybELBZyjt26enMNdcbuttWHZl0UXABm052m8Aymm1tKgXRDiVzxoyOYkvJDv
myOyfFYmsvaqS/C8GCqxTmRvZZeABPDQk674WhUS4jIeleFYZFZwrEoMNC6FdLEYo8a4CyzNcMsG
rsC1a7Wx9pEKvLS2nPKrNAmS7FhzCCVQu1BQouIu2aiRIDM7thBJm36PiiOKMWg5F+QAdKeWQ051
LCIPXN1IFeheuGYC/YzTi/8WMjQ3VpxJw/sOio8ENdgk12Y6ULs5JmRWukRAPij6YBU55beOBMsH
s44MxVhiTNeCvemh11a8NUpAERdoHdtTlMmME30kSEapcQL0pG8/BeUbh9oHgj9yJqS9SbBClo9L
zw8VAjbq3VNStc63JqQ9deFKK584uDGgP2vjyLGEpOZh6ZOytj/4TnQIYGN72ilR6mcWWONm7jys
t9Ec6BtyuPsT0HVy/XLCwC7i1lLfbKyrV42LghrtGBYmQkyudU6SgoD3cUWN7b7SdU2O3URMBiqb
pnmoolGuR3Nyc6gZmf01D11NAphZckTnWIo+MsflcptkpjgxzY9PA9p7Vt2sobROoCq4F6PZBs+V
XRPwFnnTOX88RNKEeQyg7iKh3q6R00zNS50H5bBgF0DwmTRhSERc3XpPNaegG5FkBpl+DoMLsodH
WlboVRGMtymi8Bj+Ek5mlHjE4sxWlaA5j2GaOnN6nTvhpU7jfB13jUwW09CXFCZhubdxTWMrmCm0
5YzWtNT28JLCZ1rnWQLMYm5DaqKyQ1Xl0cV5Ri0VP0Q90wHd9QJEZpmTJFBpB9Qsrqb5gUXLvqNj
1Fwaod9dAj8n7AyWTco9pzB/ZKlx7eW12GYGkfVUVsNJYSpmOXLOiAjDk8lt0oA7xVPjMRudek2G
jHYME7sQDftnwVK9zccMKGlmOGvPzuRXDh5YUsP8bG7Ntd18bQwm9nRoFGM9UYfxvcxCnx3mjFmq
nTGBzF5IDKlzFNzqJGFbGYfyTP8BlTNsEi/TO8Jn5NaOMmeblGHHqjQW1yGpaOC/vPDdlJ5zzQ44
iRWXEIAJC2u2c0PT32DFjt5E4Z+/GvReSQ/liDleNGnltgvZTtNNioPyiM+tRzFpmdsxzLtbqDV0
jPQUxIhDxhQGS2rxYqGotVdT7mDXhLKPF4p7bcdBR9+6XjwvKSf4vuUs4W7MSsiiMe+ivigeJUlE
y3nGZ4aWqjnmdYGrvy+HDuZJ1mbHia4h59i0X6cmHRY+4qC9LgcjvJ2Tvtmljq/2MmyooaJZERra
MOKDoxpjDi9D/3Ow2w6EHoShdR5YrEAsm+YL+i8GyPhDeGR87yUZB+sIMsnBbfr2wzM5pbPXBwnc
k1L5L5lwJzJFaEQkIHY3BjvmvUIN378Ii/+hAYKTb0nLf82SNFBrJKlhed4LymIZVAqQuzFDlFxn
U4YCktQrD+OO08UEDVc5HHnOwiPqNtBPaxPnkLqAMp51VFkVwkL8cLyDpO55Dmp1+Ov1qNSKo5m/
GUz4+IvRI6oDcX8nH4Vf2a+pTq07hKvnbqku2ER8m46bMDQO4bapo6+IA8ZVxhDaY+AbhMfEb8pr
PYT1zAm86cH9crN3eDdReUDuis+42YowSCue+ntkSZoFpUHZMOIIgzzdbisvOGdSoy/myCNh4DIh
I/471Nc1Mv6Xycvb6yQaJ5AUkBafWruDzSGy8ZW9n4jInp4BFvR0q1MWENf2xQOuNVzcqXpGWaG3
gFTlkojVbtdN56RGCoJ9B/LvAkfWcOHkWXtUWp1ZC0ZGon2W5frbNNCG2HDPoLayqjPElWxqG6t1
3hKV4qJxXo8eWjvEZcE+hfRHqFiAiwWuijjOppTewq3G8asLasjbcu6Z76tMtIvS6/KHRlbe0i8N
YzU2WXA7hBIoegYpP4xbUBoyc9z17JFRZvpdfN/oWG7Irh9uwIeba10b3d4kxptgKQbhdMJN0o9A
idrGZgR3QXmIrXjpFCFs4BLG2KofwTpdEJ05gYSNQkJ6MT33501UuOxHAYz8ReEa7RNRJSSHNpnv
L2sjGhGN1gPpfUjH2Wi4dMYOdkew8+mZkgjY25u5xj5uNSL5ZoxYaggmK8qvCQICEhbbhtUGH/4u
qCUlZZWguUvqEhCFW102swlsgzf7gXUcA1hmVcB9zfHDUV2wowbLPtqqTgGbKftuVlNyR/5o/hBl
oAIsYHO3ckaxKSjT9o0q7Q8i78RTG9oRflszRBGiIC0hJ+5hvuBQmJB/WQmM8xwB/KTjHr+hydo7
VZm89zKlgBA5xXsk8cohzDZueZ/2pU8c14M70M5s4BBtu9mjL9pPlnNslGmv0AaGFYK3SiBPIP4A
MJyo32MWWwbbRYXDPQLgjhinZeGZqI7WI1hU4k6DOjvx8vxPI+YglKHBvneDHgW9X+mjXwwJ33vE
tfBuqbmywAEJhltlAWgRLHdYzBjXB3WvBweyqFsF7IZT3VDf1KptruIwUWAT/PIYKoXp1WNbj0ya
wkSqtpdOOOCPnBDSL/Oxhr8iouIyN2RzNcSVuClAyi9ne7L2Ki69dxGHMMv8OLRukFlCdyoTsHUW
7diFJlVk1QgDbux4tnE0RbN0kmo8UYBC1iMAfJFHeHVNjqWEx/j2Ji7mc3wBORDrhm8UPew09C7h
d7urWakU3kGszvg4YKtLEVfYxvwy33VEc4CQqOrHbBrUR+OP/h5I4XDlI5ciKCkw703fSq/HvBdr
2fmMeSmM6yc5V92TB68PUi7ukh2JtdOit1lYlS0QfMjMvUVWCwE2LciIrr30EDeJvG18eyBDIi12
nQVvMGhRTuWtpbftCD8F1aV5G+h4pFppvbM3ZB6Ho4E0ml1HeIG3yIZg/OoRDRiv6IdZrHeV+2CC
VQY5aPUOc6gQCJRnOwyfRZ1jXNMIEohg1hj5KrowUOzxPb2MXUg1r5M6Xs4jiK+VZKQFIjhE6ood
P/dWlKAIQUsS66GJBq9UtDTiQs4MT1hHG+ZWFfkDRRFUz42dNcQQVhjNiVPkN20bkkak7ivPLx9K
MNjEQPjpDSRLGZK0mOS3ZYzp0hhLDK1Z78qvVQ3s6gw5ieSlVXPzYARkhoNPrDNvsRZPOLjg1vUX
/1em5P8vSSZtRsZoS/8TyeT96//8H8MfZt/nv/ht9i0s64uJoMNUtuVYgoH132bfQsgvPoJ9DreW
rWzT4W9+n31b7hcUlT4zb1/Zrm15jMV/n31b5heJYhJVpefBaZK+8386+2Yyo/4gNslNuxVQx7Pj
cAqsTbxh8xlf87sfLsOfTLzPI+F/KFp+GxWfH/w8CP9BqDTGgR8ADM+OI0llABCIYu42tH3jd6TP
//wpzq/zz57iD/IgB+PIFNCyPxrtyTC+tv3xnz/u9+H/nz3wWRb1w2vHaGcjV+O1z9Hyf3F2XU3N
w9r2F3nGvby6Jo6TkAChvHiAD9x796+/y5yZe0AnimcY3niworK3pK1VGMFIMwNQMWAPldpGpRhK
C2r+HyAy/U39N/Dnv8NE4A/SKoICBdjFe1AbitkC7RWlkPBd4JwI12aQ8oWVwSIwXf/fkkwgEMYq
kqCJgk5BgXB86O/g5bEcy4/ta3PsX5v322NHmROZQAjw2CJRaUR/JlxNhfzAVIfbH+aWWb0yKfKC
4PgxKdDAU3ihXLyRv5IZRXwjguaDLpx5SEYD9OeGn93mdlPLiFxriUC9jWq9PEOhJYi3zOq2O8gv
/AOclOY3aQUOwl2DgyA6viHLPzqTVAzCOkYTwdv4kX8kXygnnJhzJBng2Kgf7Z5baYnWFyLGmWKA
Q86EhuBu0VzqB+bMHlG9YpzieHuwaBNOxDlACkUeLj0JJdwBY0jgriQQ6hgR4e1roJ6mTZHCwEgv
DgBEyxLIVEYH9cmv6QHvJbFk+k/BSj+Wyb026UTMFyxu+YBQJPsZRLqkhyUCYMoIlWE+3x6o32j0
/8YfEemQVJN6HxJ1ezChcifoiwKAjIB15RTqYX9qYoHU/wqRsBF8RQzRBKoytfYKbIuG0u3fPk5E
No64CstCtBMP58fE95oEep7A8N3+OC3lSkR0A0Igi42Mn55/LJDrXgcTJX3iP5ST/zzLK11YPnZl
joEY+zU+YSwwWj0nyOsf/QP3Xn75z9ofNyNpmfYfEd0KLQroECbbt5MMc/J+fMK1f2VDosSYRAQx
m0ZJIrT4dqp9JPOB9x9ujzplzUvC798sxB2eIXEz28cDiP2TBgkAVtU0PRyhAQyNcft2M5SjAAnj
1VDSyyH/lAK4ZHAPSNp4SldqPM+iNLkys7QmiOjNqxl2pLi84ChgNMUut9k7Ld/Bt2dlBjjaFBDR
26O0BBtG9KEDy+2Al7E7yKPBCeJVMIIXdWOAo52txAIlZYtEFLdMnQfKd6L4Ei3mAGDRV7nXzMm5
PRuUIBCJOG7ht/Wfz3f4PPgbF9kOT7c/TRmk5Sz7Mwb8DLhkaUQQV5z4UZbYqut4ZQ1Rlqq4/P9H
eE1QTx6W8ve+xqYsMQ+NmNpwxsaZqV0ZdtqPJwKYb7MWlmxcsq8AOwM4Sm846/aw0HYycWnyx4/H
mwQ/pcqc7EMGQD0er4IbudJwv2tycHcmCIDkGXAoctviIR7v3Vaf1zDz6PjMLdK2cDno26z9FsqB
kyO6KXfgJNXDHO8BmU4OLFR28NxtMKfxERngb0vsO4h+9LcaUM0N00Hx8lGEKTQeafH2OukAt1sg
6t9Dgjte6Q5lMX+P+I+WNEAJy5qfFM8HE7arEqh+lp/pmDqzNm9mKV9Z2JT0IhKJEijMohXKZW0s
4rh6+Bw8SrWe4EK/tvqW4b+yNX0jbn90pMMUzyH8dvfqzEDuot5W8RusKVbWNu33E+mxS8Uaz8H4
+lhGTjG+dcKdD16U+gYZMBPLcyUL0+4YIpElG8h1qhXgfXu4/iga1CHwTAjwht59+M+odo0zHMFW
Zp6SEAQiSyp+WHY5w2X7AtICW1jEW10CW1XgRY0Z/rN/GziBSJY5jMAFfkAr4j6Q9E4FpVdP7hau
X2HeTg6UtLPUDH7mBrHtYB4O+jLk7C9hm+jDuMIpoU2GQKTMXB58CYoX2X46AW8M/LL8mUEgCOaA
MA1IDZkxwNO+3QnK6hWW//9YvQCwNL6QVzhY8a3RKW8gcbfqSj9oA0QkzzmumCpWsJm0A7wjsi9l
cm//aNoKIoJa4aawzpIs2ysZXnjHPQ/yMoCAWv/wt+/zvwel48K5B/QDM1vjBXJ2a34TAeDZwOTp
bw0QUR3C46cGgibZtyMq1zVXG2XDWLCGP0g5f7ndBu3aLRAhLXBIsCqoH3u+BbEOOS+czhxMPc8Q
rYyMtoB14Bxo06YBPBYUyhqipj5UuvGiw2y4oB92t38HZRVwRJhAAQ/MzDqL93KkJo99G/bectXZ
3v46Zf2SrLoygp4eoA7xHlbnEI3LIHxiVhyeaGIkzGBluijnOp7IWDlTD/EcVskerhZyZrJg6wf6
UiUZzaoDx3OlGUpfFgLOr1iEVms4LIeNlr8EFejN215cmQTap4lJmOGEyQwDE+8DgNPAmByEf0V3
f3sKKDs5T2SrMFVbvB/mxR7s0wEYHQ4ktXbInIDRXtgYKI1SqdW/pauFlf5ziNoE3FVgs4o920z+
e66GLHJAGxylIRNXmqBdaEkm34QXBzhtYMECeFzXgFcZYPNCCBziwx3j+nhmrVYmnLauiDwGc9we
ZvNoqYcyVu/U/wBei6FWDUn0yOg/b08Pber530NWVmxYZnhY2cvABvGCkwF9L3UrtRdaD4hEBiBO
olbAMO0hXAbL9xhuI9DMbKwJj96iHq50gdYKkckGRWoZrkcr2WVxlINOyGT6IHzlBgoMkLz500Bx
RJSneVuJaQ50juof0u6uFVzAN29/mramOCK0fR6P5/CdiPdSCqRcc0qjizLumAkvSc3zYuhYQSBJ
KFY2XsqUf+8IPzb1MPMDmBdFkyfC5zkSSr0fIMo0fd3uDO3rxJyXkwAxd0WYPX5oDj2eYmuRvyiD
ujINlBPv9xD++PGqAjRXXfGjF3AulPKLAOAa4Jd2RWhBvvZPXSA5fTWcWEDz4EYvbB7a5j5SPuZg
Za1Sfj5LzLQsdtAYYPBpyIZneLPjLRW+XGdVNAZ2ZYQoOypLJPOxV9SZLzBCffKalltY0f7xw0Qm
Z7MR8J8cHx5BH2mT+3b624GKXZbSjzntJEj0+MugyKnJCvbEQegacgErP3v5eVduYOwyTj++DlyP
HLNjMAG9vU8Shx9RX3Ci5m9bJ0sk6TybxkADEsnzhRNk+oIOcn0ff1uG/O8fLuST0LcjmAqTAuZe
Mu2SJtvgeXnlmEwJVJYI1Cz3Yadd9Ph85zE4YybMizY+/+2nEym554aEmZMFT568sigJVu0mGC5/
+baoEYm46X2IJwv43WrdQJABTE4Vd7h6JfavH1dEjQhQEHKA4ZFGRM8AoojIaq8tyPpQajlKc2kL
SfF0uxeUnA9YGzG7EChfDPuw6Ce+gl2dCmCKLB8DVtrJSuGB8HXw4Y+jw9bF5EU41N5ul9Y/IohV
pauB5gonjwXZShYA3oVGB3SxC/+RSfiVRiiFMThS/O5cVINgU4CO6MG/OYJ+XwT23ySDWVnjeDGH
OYzyZpXx5DJMoCcbBl6udPDviHwROBZIRccAoa4s8+8r/f/Gv4gn9V/xryiZWshhN3lgDDDbOalh
BC5H4/heVaq4H3LIPNaoLEAlDaU6VomgscXOcE+NssgUa5iJiBxf2VUbQkoWfoMmtKnGDRTAF1Gu
WTVboC9ehgqEQD6MpWMWJpC7T8rGKKFtZcpQed7O0hC4KU6jO+TP0RZAOtoHUEl9AYkHcuMBA7ZT
JMiBGc0a5EmZSPzihLoGIh24oLMC7dmv25N/PRWKKjEtmp9LYcGkgpcJMIEKwp43pjao95D9ZDbw
n2hXguh6ahE1IikK7ATCagoU4KJjMrNvwC+BurWSFik3V5GUfWLmKWEhzjd7FXT4xUE0xOkRLBlQ
yQHOYl/YqYLgmQOfd8jNAIY3ruQdSt1F1IiECfOWFghBlfWq6RjxkSWJz2OaGxqXAbN0KuVtz/xT
E4heTCsHte9r6rWlS6TRktVKDdA71sN7JWgDD+oJkep72glAVo9zGQf2cEfmwV87hy49udKeSqRW
YKD5bPTRXnCYLvFdcRHMcgN69fyWHEvn9hr8vihda4TIsAkna2WjVbwHYWDxnwDSqFViuYMcslwR
ag2ijPAWcLD1qXodj0C+wcLE9euqA8IY4pUVK9fQqYGKF9dknK7OSWSHwgAzM2BdLfB+YI4pc60V
SXJqhbWan0X4ZqKsoMbCGuhi+a3X+kAk77lsoYnKVqw3et05tYOtvGnu/nakEFUiRSdiDCg+4JNe
px3S+KWFX1R8d3vwue9T4LVfTmTDYZCUdgaz21NbJjmpZc9Zfi4C6xn0ualJACNCsilcDLMACOyK
6ENRA2VTwX5kk7ZBbtadAqXYMeWdVJiSgxwC6qtKslUJFat3HIyAcg4eDkGn5lYfwfqDY8CaakoQ
98omAaxZCTVT7WEM20uh5qZjWBltEkGNO4UAAQgGnQNRRmVTJ3AJA40dSr0JiBnYGvynpPf5bRiP
8WsM7yhjgNPHI2SN4T+SI6XPJ0i3xfYMYr7FRGMAjDN0BYM2XXxEWHULzJ64YcCvsNshh/9djdQL
o6XY0IoOziMT5IjKeICZSNhmW4AGAxtGaPU+K3y4/PDN9Ah4abKTRaW8h408pCjHungOy7l18DNH
OPd0zWc3RI3lxyLkffAmDRe2EHDHMMiFDQjtDTbCkbcACS89GTQOC0IbkFKTC3geznVmQXZdssKi
lF2VizJQmIvZnOoJb4VBNOxwBGB3YgJ1OUlCFgA1HDYFfges5gRzilpMxLcY6gwHNuTTjRLBjk2R
1dRqx3IEkaAbH0BzmAytiqGvNAOy2LYMtNqyQTDnRU3/9vqibTBE4vdxVtK6qZ+8Ca/xhgR5y0VU
soQGOGC2Vcafbjcj0hIVcTTmkEM4MDomDwh0M9kdYVjnTQZ4L4dkD4EPG/ZOBqCqZmEMFmvhjqiz
9mgcKlNztFNl38OzajtZ97WhHlwIHejdjrFv/zTK1rdg+37eNpq2KbBBMbhtQBNO0F6bYLC0Yfu3
jxP7gcp2eQc3IhxlgJqBkooGyDkY5CunNspPV4jsnzOKjLMhoNkTCw+orn9X4+DQTNmfbkqiQuR9
EOtZP6/TyVOhGzPy2VfrNwdgZFeWHk9ZEwqRkzUVJD847s6e6kQ7QIvYfbrjNsmui4z8jtu01vym
fiBjP8pP7X64571m86dZUYh8PdSMpkLEdvZSuJOXsHzJg1OWPt/+OO0MsCBMfy4oAO87PAfUsze5
wFjbUBi2GANPPOgQZ30x/7D5ufnKCviWP7uyO5DI0T6Q0hAQ5NmTHd/pLvm29hoDFsQb/157zDe9
q8KEEc7xe6TYbbzSKu1AR0JKm47J2qZDq6oTbMDj18GNMDSHNwUXxqorgUkdSCJnRKwQVWPSQ85i
57v8V/4A/xpXMSY7PdQb7lQ8QBD4Pn5cmbYlJK+NJJEHApj8wBsR1JQxAs+ReZmm7dzc8fWhlCKD
ZRp7DFRT4VdObrTQJRJDkPewqajRWsvH8O7kj1AL8TKIIt7uDSWtkxDTqIbFKjTdZm8GCcjK1bFF
hSaWt2VcjtB+gMfp7XYoxyoSZNqM6hDGIUK4CDUnnmAyUN1n8LOKwGFi+WO+ptpFO8qTmFPkoiL3
+wLjNaaLfL3fOEwM99s0ziB202nyrg87WQePKnC0KPWfyoiFWCKEZM63e0q7/n/vbD+qUth804Hv
GM4Tjv5jaXZv3AYmNpBDOaxBKL5n58oSJB/t+YmrirkOeG+2NVvYJG6lg3as9zpY7A6jP6ieakIZ
wZXdxghtzQkDnTFys7RlNzRlU9UT09dBTt0kG5gk66EJUpIODzgjMuB7qr8JFkyMHLhaGtpxwE6a
OoBOeBAAwZHHUS1tmzrdptuFlmqn1hoc77vefqVXMpFtIw1Oa3AWnL3OCDaswewGq9zC5dXKDNmE
78sbZwAjaUDcVl9ZlbTVT2bgqcgXQ16wzJqPmWshYyLgVvlchOP97cUgLCnoWp+IQ7k29EDr5erk
ZVb1ylrqy0ezHcwtmIgXO3OVHaiGOizkLHWT63fQM4Z/5AeHsYdX8XvyHhvKv9s/hLYqZeH3ZlMF
LLCDMX4IrEFhTvXW2b2VmfyTjHT/xyaINCz3ZQvDE2XyGv5liB96+TWG2THT7iAJqLPZCcKt/SDq
t1tb9v5rA0tk4biHkNwoSRjY7m2GbG4M62jpCBElvNKtPf9Scq9M5F4IsYkg1+JQNnTeEMIdjTmI
frfSAdrSIKG/uZJr8KFED2obzEArNiS9N8GRNyGQYbZmb4LsazC6b4ISbQRbmLBtZdNJtpExG6WL
zVpvjXRlG6D0VCJOcOC0sHk6jbMXBerDlOEeBHPtKBPXyh2UExyJFS44X+UWuQwvi2d37KCiBgPP
FJdhHbubJfUQU2MBtACZ8gKJrA+ZkVbOjpQIJ/HDCeSnkiBEwzIS//hZ5Ecu2pf+5+1FSKt4kBBi
XpPnOetlVEO9xmq94dzsKwd+BvkOYk8bbS8/V3fxBoofBmTGHbximiDp29zd7eZpGZNEGYPyrxXQ
A0DJ9yS78YvqpE6857acmbj9Lj2Cz77wBrRT9k/cTX877JMI5Errwb3TuMlrIy8LT1BXg1uWvxIU
tAMjCTyGZQ+0hwrsbP6euc+377F5N3308KWFdfZK0v8GoFxJHRKROqIZJeh5aQN2H05ranplLDsg
fN1wt8Q5X8fB+/H2DFGDnEghTMg1SsLiMAADyi0kRJwLZwebzkLl3wiNBLtzZs36J4dJaszSgkKv
U1mt+ThapcMZzTbUV3ai7xfnK70mMcolymoFeMucxx1nb7BkRzTKY2XAlVmHGSB8vIetcoIM4T5e
A2BTznwkbBna/mVbLy3WZnaevmZUHEsrNO9knTMqE26eZoywCMx6rUFKliHBzFEFVcAePB1P4/T2
YbxXNv0T8ylrOrdPGBxjbs8p7SpFApuVmoEiSo9m4i1IyqNX7FJntPutYDb7SNRTGxIpmgHHle10
x1npaGTvKy3TRnRJ3z+OlioYKXIG2z+vNxMrczWbtwontUs7N1VnxskOAtTnaQvusVl5rRHuW4fd
SXeT8wowzsqSXmoG19YRcaLhwe1PQUbmUKn4jLrjKEMKVwN05ajETj9tCtjv3e7t0qlrDREnlgJl
PMhloaEyepShblcMu56d1xINba3wv4cySGQlGUUfa0V7Y5tPtYdvgYQDGvwhpX2mvXMQ6ukhPyah
2He7P/zy6SsdIvGvkCWqE3EZuRopoPc6q3NmRETisKhk+aa2rw/RnfhcG2BmObKjGpF9u2XaBZnE
xALDng/ljJYhafg2nOft8DV6yka+Zz+KB4CX7fnS3aeft1ujLFISHguBoQYufssCCWZdq85dW0Ct
0vaL90wIYZE4rYwnLaORaNmIqQTIraGhaoTh7BZ4U587KfV9zNkJtGNwrcPLgs5C1CNND1NwVlFj
EbZcu2WlTRWvXluWVH5tWomghH1nwRZL1mlSqMOZsqGdywscQOESvo9W9izKMUYggq5Mo1CNlwuf
kkH4qoxeI8DrmiIxBSiI3p42yoFaIMKN02C3LC7dGLL7crzIzP0EwZPG34XT2gWBkjq+N8kf6UvI
8ErZS2iiMyQ7PVYOZ8MVy4KXrPWEu48DHy6btTm32a2txe+1cG1yiL2+nZpYlQc02ULwTYfwsg39
FxN2D1a9hXXVOTUbI7AbSzagzGMD0mTFSKbYouo33ixsX2eP0n7cocYM/2OTXZlO2hGEhOgO4PL/
J4m2dqUvqbtxcC1/iIxSZ3ENh+uTydj/QutPU0vCWGONV2cNctceTLKXy7TeWmubIe1eSWJXwy6a
Za5cvq0dCuXA5VDPhV95v00mGTbqgFidE0hh3+4IZQHxy9r9sYB6poSd97Lzyq7kzTsUm614M++V
tWsKZcshEa0ZHMVwuMX3VQePJybU8+wIBUvBrcG6TszcDS1pZQl8Z/0rK5NEtIpCNLfxf/Zy1spt
PDdeoMzjcvrsldtoAyCzJTqQ4k2s5sKhSDN+FR4EFO3MG63W2YAesOVNxeFt3EutYRNuA1tZCVTa
MBPZhh/YTuZBLfTUE2c+jLp49NHGGpT3ezSv9ZzINIHfTGq9bBCADjiy+3CeUX0a9TPMLHHz5ewj
RCePgaHq0ME0G+sSmL6xxkGhsAIhlvV7CbFC6ffjkoMKfbAgeecWxlY6WbyZWvdr4/cdxtd6SGQd
WQ38Wl5uGK0JAw49dniHPY0mtF9bvd4MZmQolowiUIUei7jfJ8bnyyOeZ20wvndypleb2/FC2YpJ
LxS55+HgDkcPD9KIEfxB+jdIs0Fq1fLlUlfy8+1WaGNKAmhbuP1oc4ox1e6hPqtAo/gAvVMDMA35
mUXlLrhLjn9j+oskoDbxxzyG7Taqq1VvxJGjQpMUynDZCM3PZsfBrQRVxJV0c9UCQgVUl8g3Yqep
sDVFY9Gh3YquZEKX2lNdqIThL3vI9cgRdRz075ItrO9QsdRMZSU/0BLr91nuR67jg1ru62XnEuxk
w1qfitNbmsNsVxMQJdmRtEJIcg+8lqABcESCQ3QR7OpcmvAHdODfbdZb6PW9pXfcDtvFhdnDldiJ
Hkejv2gutHEOAUyhBjvYK061Le7XcgMl85A0RDnrtaxeDqqcOhiKcoQ62Aj93ba745t3uX6W02ll
T6T1nkhCLF4JlLKVcCQGn4MD502BcqQira0cyoHtu77xY/Z8RcozNpZxNr0onR4duoN/qfbxMcF2
b3YP9abxZjfawszhq9nwm9Ll7cDpzPYxxI3tdljSxpJIQvCuq6HGgJ9QgMlqSnWDOnPLP885KNya
Gji4EhgZdKZhAhxfbjdJ6zVR7YAPfSpHmorMLt+nzaHFA7z/Dzpyf5szEr09zzDGGAV8fo5FADdU
Y2AeB26Nm0VZESSAWxrbpoWOF+cx0lmtX2FCUkE35vbAfB+1ruwIJHQ7UHKQ3SGw7kkf0Zk/cFvB
5rExbGMYiFj5g8Dr8oO0V4+iHjyiMorHmRJVhEOFfd9q94UNLUM3XqmJ0q6Di7Pkz2OUEMXzzHQY
x+ELehx7FDGE5/guhrqlM9Z6+SW45bk+hCd5bYOg7EPsMuQ/okGBxSlEJpeJ+2Ce5wcJIHO85PyL
7fKtB4TjCGvacNanrXA/bMX36mll0JdYvjboxDkGYNR0jlQM+rG/L87tEnzNY3oczGw7f2lucJ87
PVTHd4WVgGqJxFcdy8diZe+lvUSS+PGWiRMIpy9TDll6NLMPzqWd7MV79hn0bW4l5Girlv89tBJM
eqEFLHKeorxzVWIkygdoayvLlvZxIoUU0DWHJx4+DtiFlTxEKxPzfW29NjFEnkhhesYo8PvwOhdC
algLkCyFYWRyCEFb2Wnnftc53I6Hhg+MTu8YUzzBxnYXvpYnHHpB5pZtCfCq59bN9vVxtHxo7a30
+PsJ9X9/mkBi0NNcDqAEgp+GBeOFMYSXYSgOiGZ0CXb8XfZaiTo2e2M4sk/+k+K2oD+Vl2grnYdh
Ax0oKMvBlqOE8o0R7ccv4ZLCm9RV32H0OzzJLRZbeFqD3VCOmQKJaJf6Bg5zAizd8q32DNgdqwMc
M/tOIoE3s5nLDYMXXRQkNwwAa+U5R8mg1IOXABLBnTXtBKupzKrFdj+BnaEYihkdhbvbsUe54UIT
7fe6hNFOKFYNdp/JijayMeuwczJSW3J8XTY/BaM5hlZkrx10KRAhGGX9bo6ZokYdAQ71IB1tRain
zXZow9nEls27UhcMwEd1zZTd3kS63a89JVBKwQKJhq8GDZrkBZqVHUhubiOrMBp9ebeDnqcRvr29
wd3emq3lglauHAyvxySsQn73tOaLShpSLNA2e8khuRNVoZ2uXo+u7+ACie9Whrgq/aHCuaU0OFs2
1C02cDiLnLVDvtNOvNnveycz6zU8OXc9Rwsakb9KOWS5bmhw4vsQRb0sTeYdjmP1fevynQPFS9+Y
B2uVmnH9TAR52t+DNw4wK2kmtFbbvTlZySZGRm43/TtjiduP+Lw8uKQOv2Me2tX6IG3CyGQHWY25
VDCkAz89QHz7UnbCZ6XgAtFX91WYH6ShcTg1PIhDZQXpfM6a2ApqGB0k0zlWxBXGJmVmSQQ4NGe7
ootaHHhnwYIyrQ6TTMBYJV0Gv3Ul6CldVZf9/8c+L2ZDCKmajvNEZ7Kaw7jjdvF9AMwJ58p268SB
Me1y53ZjtJBXiQwTiQUk9ZfGertwx019zNzKjU2gpA79rt+1VmEOR3UTW6ELoZ9hF6+x5WhrloRx
zy2Ufv0CM4r77rF4q9zhMTgpVvqmPs+X/jVZ2SZpo7n8/8dozkAXD4KaowzDD1bOoT5QoGBQrAEQ
lnG6stOpRCIZe57hK6bEeRf3ugqCMvG9ql003u3jNVWZ77vktTaIW1bPjHLGhWijvhNAFAJ0E6Wu
4FU555vR5T+EN7XVfXEVb0gbMSKZyF2aSiP8QuDAeJIgMi21kSlwa5G8DMy1zhDJQ575npHDJZCZ
gwooVN+vgVkoTxnCt8nsj6nm4LIGr0mM02AwR4hjW7MJJpKd4nF2sksnMl8UIzBGa+094fqBXCAB
weUQN1HFYKA0XfCYQ7SFcfadf74dmbSPE1kAOtrT4E/ojIA3b01/aPXKW6PAUsoiMLz4HRSiynRS
yuLjLQq00wGmY3q8GS0eu/vtX09tgThKwB0qmKbl51cW7gt64MQ2vwWkw1FXxofyECiQwF9AXZoq
W2ZbdICT9tJtaKSmas6GhnOKDNwPrmK9DruNXfmYbhKTfVo7sFA7RwT9hKN3AkvVpXP+KdksiTJC
fXvcDytJizb5RMRDFAlom5HD/HA84NpDmumAUFV6oQiN7cs51JKlTHpmZVHb/HHCiKiHR8QwVP6M
i5ZgacUDjJAAoZf0cjfGbrgLV27NlNyiENE/5gKcARi0IgylVVaaW5TqtoT8we1eUBcFcUyoEh6W
oDxmJt2i6j+c2m3mCk/jpjMTr7bgg7SZTFhJu+kbrOA38MF7WCtX087qJAi4qqEXUy2LorjMXvIq
mBDGT21lPzv+PWyXAPfEfebQOtHLmr4g5XIskHjgBKbtcFPBaPawOBqmwJwgnsvAKpPjTnzlFck5
1J6KLDaE+fH2AFMWpkwkjoTR4P4y4rjQTRncrll9EBgric9clZvw/tS1LNVvt0RZKSSO1R/EfsiW
lhgNE8nA/lN+5fAgffvrlF2I1KHlszZOOh9fV5j3vr/EirDyYeoyIHJDWoF2pRYDlgEcPqz+WTny
bnJuAcFNtvMpvPj37aGBe9lbYd/uCgW/BsXs38l8hDtvHHRocbTZS3fpDoErHFAEMyWr8GDpZAof
MoBQ+Zk114Q5KY8VgkxkiwJq9VUyxMv47bl3aT+AIxTrwTY8+ZkOkzNb8/BasVKDpS06ImnAkxjP
oCwam6wKmoC6ZElADH2uFdZoa4HIGbAJaVQmTlGf0Xw7qlk7hBXy7bmhLGISnQpJ2qQrmgCfFgr4
une6ljwJ4+n2xynXMBJu6svByKoJw3p9B44eTF/w8AlnMzgA3a2NPO33E+Gu+dWgQkkXlF6Q/Nrp
MsH5L8rWjoLLV64cBUlYKcfDRFZaiJx4nHkU7+p9tXqvoW3RJKZU0ZKIgYM2vu0pZ9/rnwqvsNn3
4GtVlIZyFSRhoxzogmFZYfjn43j03/otuLfpnfw4nAN3GHTOGRMdenxQJJLfb084bbyIQIdBpshW
HPqEovfwld73rp8aa+LvtI8TES0GNTvC4AJFmFN3CC8o+jAvt382JXxJpKgSxHMHN2wcZrbLEeaR
c9JN976q+0UJX4kIX1jDF2WaaazH5/e+8JEWa3q0lMVPYj1jlUtDpsTvbqzxPd2Fq/eUJW9dWfck
pFOGmBjk5SLOYy/hg7BpcToZrQbSz3vwVtf2IcryFInQnZq5grNbv6AcUQ8Goh+SC/4/9k5p9Nmd
oaoAy269eRrcwZXXGqXMNInpLBq5UxpImHnwPi3hVxybSV/t52a4F8rmXPutIcPH9K89XObtx3UP
DvGaDNccFL2ABITCkavYkBnYRSiOtgbzwu7aU+us6sdS4oPUsk1rjYulHLtEuBWt6lHZKc/jNnH5
Eo42eGqCcFe4q47psFFxp13TtKOkeJGI+LDkZxEKJDgEqQw8WlsbJslWPzz4zKzXrQS7IkVv+4fb
cUpbMUQGyEBzF2HKhNkrD11kw8S0ZAW96Ufz9vcpkBWB5HThHUQdwAbB4RFIMUhVu7yToGLoP5S7
zsNDnTFZod264UHeDJtuw5iRqZkiIJxr9gOUVEEyvvIMZrPQdUGOgzdQv6h7rB2IBEpMk7DUIutr
DQ5oyM1uCTS6BF5S5LYP+R1spR3OlU4gjh0bwMZgLGywIJ7IdmSGwJIBenVRd40FJcTtWgGa0k8S
qaowQqOVsMDz0hTWPViNibRyoKFwNWC1/DvoWpjBCTD0BmzbAzvQHjW9OCu2BuRtvRvsUS8fcNjB
FVy+G7+Cl/EtOjaxUV+au9triBKFJFq1rDpfaeBY5vmDiQr3pBltdw5iHVzI2w3Qho5IKh1btVKb
YeiS9rGFgVIzftz+MO2XLw3+yFYTIzO1xmDg1PoDLAK9qh9UcTPMWy3d3G6Bdh0kwaci08/cVCDl
y6fkLDyBxqiXe9bEg4P+73YTlC2RxJ5Oba70bIMWlsoaIM8rv5wCEcJj2+/B4ZVKg9QGvsvZl95G
B/btQ+XE52gvvUM6bFt44abYZjZK0LUTGPGBWwXSUcgyAokibdKKL9IQm1ZSqrHBzvwhboNHQRIc
OGjZg48Kki+YcEs05wYY7Ln2fFSTb48nZbWRmNKUSdhRVJFyp0F9SsLCitJ+5XZAyeYkpDTzJfDu
JAk1qm5EoBTdtoUDclvCHTWDn/ft309L6SSWNCsDqKXUaIUzxcd5yz+yiZ45/p3wtAjw4IkLWKsJ
WFyYdSI3uPEyec5rjiPxWgGesiS/f9mPuBp8FMvi5alZiDK9kL02fWLytSMg5UBDwkvh+DwXco6P
K4xqTUrxBikqc4C4S66qphzVu1nj/sa7gV/W7xjoA05l2BH1oxLkIqi33WUb/g6wKnnXPq6S/Je9
/MrR8zsAf4xWl6tS2C71MTnXThLMNMuu3ija+MnWySENYZ+SBFmlB0l95CZYVTKRnY3a35I3iRqF
Uls8sgMah0R6fQ+Pah/Wr++dsrIYaSuBSCIRRMZ4RoU6ExO/CnCWZ/Cg1K3QlWj3SRIEOssxL+Ui
Pj7EW8k3s8feFVzOwu1vRNH/djRRQpZEgDK5ogS8hptMNgVWKyX/KgWu5kq3HTVxDUNFGSQS+Rnn
HJuxYoK7RwLmXPYCe3SdHVbSGe1N77so9mN5+XVTSXOMFxFAdq3m3O2z/Werg3Fuqpt+H66FynL8
vbKKSVRnN6YxA+v05dGytxUdrqFbbpNtY9u3UVrT7tK1KwYl/kl0J6/WLWzGQxTzoJVm4LAjXvId
jM1BIF4Ku5oRObMVWgnE/l+UlesyZU8g0ZtKpUAkiUe1qxUCYA0PqnK+vbxoU09cJjpIDvkQamTh
TpFbjfaPQU0qlFYChParl4TzY+YHHsatcHDB88H4xDDPeXh/+0dTlxQR1dPEokQEk2RvcMej6iZ7
6G6JMKFJsazYJ+1uWhkdylXrO/B/dCBtZk0qS7TDGvW97H72bu72Tuzc7gZl7EnQZR3KTMQOOFYG
vexkmWSpaueFw9oBijZKJOwyr3qm1WT8+v/j7MuaW0XSbf9KR71nHyCBhBun+oFBs2R5tvcL4e0h
gYRkTkh+/V2qqHNulXrLutERO6LCZQtEksM3rAEknGW9gx7Flh5UCMbNSWcCZ+73j/HHwfeLlXeO
wIRurumzE/5BruGmuhQbEvMYGvmvdgSA0NLIg3ZrrdmS34NE/ciOZJ36gUYe7q+//wYX9shz1CX8
R/0M+mzIs4xi2+c67CYU2gf/npXulVtcigjPgZajbVin7uKJwGJvsEviIe1gB+s4cJmcaze5sGDO
ZXfb2REemzCSZNUFyR83KkO1AVUFygQ6EjfXIB6Xjq5zCCVgM8BZnB5nAE+5C5vwpHECPkF47dy6
kNoYZ2tfzbaT6n7G0smgSecdJpiwWjARGP14ADL1+xd/YX2ey/HOZIbNmIWb9F18KlEEMxru2bG9
LZ+/v8GlJXpWR3SqShGhcYOq2BSocavmM20ev7/2hfWJQ/zv22Pql32jTVy8qbd9eVOZwNeR99x+
TACRcvnBqja19VDCdh3k3E68fH/bC+1Q6xzb6Fe8M7Cz4c3AvPfGHOBHDvIawpdVuwa6b4tmaAzn
+XYlnwAe3vRP7VI8XENI/3pArXPwYkWnVI8c4V5R7/v5w6904OYP3z/ZpWuftoe/7NZNa9kZjKsR
AVhfjvs1MDCEpmtL8zRv/32Ts87xiDrJeFmPuPh8ryKyrQ5WnN0uzaXjBAB0x98/wa8XjXWOQHSS
pOSC4SaQF4J2wnw77a+Bpi/g5K1z/CH8r30tQI1EMYr/qMAOmxd2mECH6J6vkki/iqXeD3uAIyJA
4+UduZ3bIEf5Od+6i2oFrcnmqvnAxSl4tjkkOVO2eTpXLR2kR36vw+JGbNyIvZRv6tl6YS24HGnI
92ZY+KEJiaSIF8HVpOACKMg6Byu2pi28FHbXu/Lgv0gVCHhDQNgJjdioCYtts0sWTmwvEsB+ATu9
0rG89HLP9pLMrAsIBOKhRT6GZrPJ1H4GnLnx7ur8yi0urIBzJKLMvFKxU9miZiubAHBJjvCGurLZ
/jrutc4hiAXEOcc0O700TJ7mgCMj9NBhvBJW/3ort84xh8R3rb70cHW1GN5soHxPJA1jd01B99Ir
P0cWDnM6V5DJxrcfIyiIZisTggpBYQSwYJxQeLVWbR65UE9biiM5rWm9+n5NX+CEWOcC0pXIU2TY
uHOxVhAR65Zqlz9k2zL2ImfpLcwi8N71jl3JFy9gDaxz8GE38z+Dbg829FYwPsmFd+9GEGCAk0w0
b/qQPUBMAtTMqzXGX4ctlneWREyMGIk+Laf+pXxqAEqFsuy7G9EoWfexsRWLa8SrC8hUyzvbOCzZ
G1llYSynd5C/ijYygZ9JQyvmS/umWJAwf4I4B57M34sHSPTgn4qvBU2XHvMs65BzYUzyBLmEL2jQ
j3PQ1NfaIJcufbY35J3dtbl7unT14XILrm3XGosXivPWOSBRwHZyym2k33JnvaE8jrn/3L/TRWkE
9U4dm332iIGLYYV3rHZWu4J/dLFxXq3dNVmjC/veuYYpaew6GzxsSsp1g1I/DMwOSXGfgXjFWHRl
kZ3ewS+O53PwIk9RDbFg4Q6YJ3zvFmo733YLGtbLbnNNI+bXWYZ1LlmqUZBOKxe38G9SUAq7Hb2y
ZC9srOegReK4jcr7yt6lswxVxQ91UYc5QLaW5HvHoTtvvvt+mC6cD+dSpZacOyOfZlwxs75IDwya
p6H0Wsv3769/aYjONoJcS8hVn7rjQ/+eczew5Ur4S0WuXP5C1mKxs+XvJG5v8Ck3dtqsgafobsUM
VTqniQc7C5M+j/1suE3I9Fnq8f4/e6SzRd+ZU17M9mDsCjMNZgMwuhpy2lZA5DV25KX1cbb27RLU
aiNpKNKAmvxwPT2GxZTzBZdtf98VpFzWpa+uHOKXdtB/QyQOpU6HASrs7J7f5XWQP4xf9tN020AH
Gi2A5sQdMo96I/djVBSBjuT+Gjrmwjw/RyYOdsWGAa6yO3sP4lJkjCgOWJG4BmC+MLnPYYj9AEcG
54TusVgd8vZTj/AZyK9q4pxexy92mHPsITy5QFk3sY/yNyhSkViFkxPw8NG81te/NDyn5/pL+sJy
1nJt4QZ5czPZoTE9QOM3SIkM2+Tg5rf/0Xx2TyfQX+4C/xeLmwzvv6J0Abm50APtb0r7oOjNK3je
C4fZOfZwLonr9RySh26NGi9GqQek//tvfyFK/DeIYWKyyfOh2atmEqaJt1DqbUSG4q8z50Ts/XBS
J/7+VhcYFpZ7tvLHDpLkcwbt46S9G6FEBiJHPbwRdJUhrePvymSddFHrSzi7bqxdZshFavPw+5tf
GsKzPSEZy6ztCgzhOIrYT3bUvKaVdWkPPYcfauiVp5gD867r8mCwjIjZK6/1Atv94s2DatYwCMin
h//oOc7hiB4T/czoCFMTStXBgdb9YkrG5Epo/Qda7Bdr8g8W7F8mc+oRqyOM01011wTY/tLd2lkn
IIHsi7tqJtDPn5JoEA0NUWjZuQ1GsvSjamh2c+VE3Hd+ECOnUZFqqHb0HviFOeJK5QoW5VXzaNJT
VbyH2YDZOhuY24DqaFTAwrsdEHy5dZ9Idesw1UP6I4Oqiki3QokXv8zhbkojyvVyGnhcJ8NXWbAs
aH3dBE2nRORkYxbwsgUlrS9XxNVOQBXPw7n29xTsftLAlbqe3a80aVjYSOtaQ+zCzDrXC1Vm5+gC
7dGd3ZtGNJaMRm0O3tr37/vCHnyO3uSyKGBLAtlMr78rxxtd8bDIrx2Ulwpm5/hNkrFG9M5JlBPl
bDMid+ZKQl5SPTXrFOggcqVjdekhTkP3l1nluHNaTif52KKGLyUp4RugKuuVpN419veFOOlc6VNL
j6APD8+bnqYBdx90n4dFdyTzf3iWOGeBku96jeMTH/LLsrW2Wf8zHz1nWTeWitzUmbd8rCnuiObV
f/bez/bKwdPKnLOeYok15aqESF1gCJsFsJhslt/f4uLGdbYnqpqaczOdgss7AtmigC0n9DLkvkEO
f6WJeOF4OUd3msmgknZCIltbMCzqQqe5ae06FPVrQc2Asq3srwViFybZOd4zGdG0YMKv9mKmKhg7
a+vQ/oMYw/P3w3Vhip1DPQfTynNDErl3B3dYuRC3XObZSEIrgzlK7RnXrMIuDdnp/n9ZLNLwu4IV
BIAcQyWLhp62z8Gju641QBbqIAl1yFjhhonjt+D1ZdeS8QvAJss+DexfbtzYqaELaplbwxghdWBQ
q91r2InxIHOq9GiOMDCDSbmPWrrTQpYqSKndfHozSCphYyJEuXJUX3qRZ7uFriCV6FsOHB7bh0bt
jfY2867EapfGlv79EaWUo2YDA2iV1+49a0V3ozM7h01r6opb1fn8MWv8buf5WqPj3ffXmukX2PeW
fbZ/GGSGnBe8FLc9hjTo6+q+dhHpVB398Fu1Hk4Y8zEJq05uqhYKokMJtU3BP7KyWJRwPBoqv0TY
ighfzk9jY7zT1ChXud9dgRxeGpmz/abtqTu7jDk7O8fXYDZr1nBpKl+MHia2Kq08iWPWdO4mwYEf
7Yv84/tVdeH0PAeLGv0sDMft6I47fCP7+QHJ29P3l74wj87BokPH8wKFcdRdqjyHrElDgzmfYZNc
GTL6/haXDtBzDKjgci6ZP0IsPDDCn/PzBEuCk/T/7RhAueLKXf6Aff4qKjtbmaoWwNvDDxAkiHR3
E5Wb5KRwFfyMnrqV6ANjCbMSI3gmIXCoHyj1b8bgfoB1QrbMQr784uE7ooY9+oXXoK+m450mxq++
0yn5/stu0Xk29/reglo5XCzCGdS0te/kygjY3Pg/pdO6MuB2D5FRoZAVgyHutSHNrfxuTuGTKYcJ
Ju+zLo/1yU2qQRnchoNW7qiN6q1pXupMJoBfs8Et4yGF3GFceSnKr9KfVJjlg98HlAqwT02rQ2SX
SF/VMRRGINPTWfp+bvpyUXYcrRCGA1SnKRS5iJyOQ5NbUyQs2GEFjEyWBXUmzPm7pNBk5eNSr9Bs
O3lupv6LErOxrGbHWjLYt/IAvoXtp1PwBmZKlvHOWx+cghpBL1wMAfeLJG4vF2QeayNuC3O6SwW8
JOHaAd5qDsn/SQufLbO0G56BgLWtOIeb+qrHdyFhTeXwiTOGiLieeQbLTbTbnuFHo3a9DWfvxrHb
Y9KZ24lUiK8z0w88vxOrarKcVTnLInAgCQnE62hLNHq8ro4aOMIfDJOxW97C+5FIfHHMIus2NUhb
BrNZVbvWksWyNm1jCfAilD3bAhIElTPB/lM2qM2UPvTWgGZa8FaWd3XFhzuN7HMInDEZDjYp0EOC
FpWC/Zkj00Pr2+AnUjkNQQ4pr9emKKbtkJs8JroZYfU5DdGYM2/rw8X3ldIEXPGZuYgJEwcE+xoQ
nxFzyEZMFWIyvRoJOBVj5Tdwa0OwaOv2mLX2jd9NcLn3CjvQwm5DbtOdsmHsPsseKrqFC0A9y2VI
XMsL6OjviyoZQ5opZ+eK0YKNRS6895O8BnQcidFuB2VAP8slpf3KfMJhMwL/zzu/ZR+2U//IrBKs
O9n6QUKkDqdE+EEpmzfSua0C2Qx2C9mIdoBfV0fb7/R2clMZQWolDZRVAtTU+HI9oBKxmiAY1wRM
ZdPCZrkX5nn3ISTxN5nr+PDSQh+LwgJgaZbCjxtQz4Jp6MqlgTf5mgzCPhrEgJSYKcqAJ2hqpvQw
9gxooPG+a4YiJI6/r8fio3PYwconfUy7Go5korQ3ajBepZyt0D6Vwp0sn1a6dz405QgqWXNjGgpK
gXDrCYiTm3dtk5qhytUp9SM/qOvU60YbLGpd/9bMsOy6kolw0PnPQtRHnjVGpHtqrKsRhAnpFt3C
Lsx6YZ84FNTtDnUDU3FI9oIE35nvTZMPcVLBFr3w9b4y/BejqSa8+8peq8G8hdTbh8zpJiuQ3tXp
/OV4I3Q9abmaHDYHRp3IFandJ+AV6HrqGwj2FL0RzBz8nr5N0VhlTMQFhgwNC/rUzeDjqC7NIsWH
I0+qg0myGqkh9pO8Tt6asdEBNcp24edGHaZ50sA+a36V7VRHPqlX3FS3tGfeAv6AwME3dq+W1B8P
ddLek1Q92dSeQm8Ux8QtIIA65PkbZDXBvfbFkbnmk2bJvSDZvZvrOhwTmsYF3maoFdVLkdnpvnbK
MiaO8tZFNW06J6VBDWTaWlsmzHGsduPPvb0oEsdea3hfrFxRkXimfAxLD9LHLZ+GdwZs640mAopU
pgledomT6VmayggTi78VSdNsmabpfhDeW5GBUj+kdAMHdnGoBHP2MutIKDgTC4ca6aK2nDvm8uxe
JSl28lokkci8bZoOP9OkeCrm5MVH6SYy+/TI7C45TH7abO1RwfAU47Nt8tP8MBq1bAbHgCVUy2/m
ibPnOkm3rR5XMsWebmdEP6LSky4QQaJM25IHt6hfrUSjX5lkP0bPeM7Kan4yzVn8HMpsWpltvetJ
V8NZRHtYYnaPyVa0NY1zN4MugVfcVT43gmpWbDMlBtjT84gYOoPyZ0CtIQ307C36FuZiJYKrjI79
0Rs9sc6JhJX7YD1z0lbbWZvOWyY5I4HfgnhoorPZVvxBDJShngERFQvuUKmOmhkCyJX7xlWhwoah
u57r+8HpV21nQJdahEkDVLNIQjqZeiHhcxk4iY9dgOXzvZknQ9QNvo4Nw+OL0pQwQEpXzdCHuTO1
oa7lj5kbeYwSBuRCe76yWyeF0nv/BXwYDY0e5LKu3KcurRaDYfJQNsYUYqKoT68YJxTYLOzVbe4H
mABhmVVDHVSyx6nUk6U7lm3QiulLOlWLYtVcx612bhgrbg3Xy3G06ihP3WhUTdR1aPzILpSZDmnX
32SzB0dOd4YcLgw3N3YLmK47h7bIb4q02vF+2mVYGcxE0sDs8SUbUHibSLMSIwARGbdBZR4b8J/a
+qUlOkGhPIN35wRLi7oNqsI6APHePSnFTrJKvF91SUKfhUf2Vq0hR0vdeIBs+qzBs8sBU4SJ+CKt
WCzKKRgnrEacvCLN93jkbVtQmLnRMcgKfsCMeK0mA8qFSb3CfvAgCKTTcqD2hWtuq0ZuCe82qsFO
6cmnU+GqcPki8e0pTkdDLksjAasvM1EGY0ncTqwKQelcNCjLVq1atrTHgvJs95hP4xwjLtpiXOiy
yNtFRurYKvwNUcUK3mgxQK+xN2THvE03FWZM1slYu87G4ZDVn/mhleNBZ9Dy5kZkTBmNeTqs8ha6
EZBjDtrMHCNqWPuajhOE4lM3qHoyBYp1RpB0uYCuRdIc6imBJBZqryHqhOvCA6DWN28s+C4HhM9L
1WTQHHJh7Z6uyg72XHULmEa3TmovgFz8smvaP8xCF57yD9oXfZSzZFF62HpGsJRWCLxwqMLSng7l
0XbnY4P6zhxUVNSBnpwn0NedsBm6n3pu5EGoEcS9wa0hYpDhQPeVTR7Q+Ql7MlQrz/Z2xpA3IaKI
FKhckPyyomiDYTD11hE9GvsWQQfM0/eyq9ogHXsf/TzHjk6A7hd/QtOqph7OfET8S2NK1iRLY+Xp
ZjmNdhkZprWVRKzgc6IjJkSBYaJAmqMJCZe1oolSn2CPxJLP544uWePemr11x/wkqksJRSBn3jSs
ShfDiaKdqOGFNfoV6XIGc7h2COWY7Uso3leqiOH9mj3iTGEbiCBAtbbt5sCuRwEhUHWbcXE/EykW
DO+EBdS0V7MLJjMa4t3CEFiyrPeh3FdrhHKQmd0nTgEHtLbr36zC9RephCdKVseFxeHeYSVWSEyB
sCUvu0f4tk+PzTwvi2RacGIUr8Qmw9JBHyxMG8MMoVoLBSVlowinsBvSqm2OwgSqhVvOe9dBW5a6
S6bUuhvlc2KzfUb4qtUzHkJBj8Lx83SVMnjIYtrFZd0tmiQhm0zKNQq35lJ45nRIevM+HdMDlS44
AlXerGs7SeIOdJnQIy1WDEMRCOVhq+3jorPMTU4G9uFYYHoOFu1WQzKvlfQQk/GVWZbHecpVUNYl
gCQ4pl0Nh7ykT7F769hO3acqoTeeO5WhD6Cq8Oon7brhVNvvtHTe+YjWb51qGQ4m4sB2RKeRe0ke
uCy9zdP5wZbFQlt5DIekbu30HeiD3FeIqBH+eBl2YMxBITlZpk4HiRtqjPFkdVPcuiOPHGqWcTWW
NJI6y+PcZBDSeAYk713N895Q46FVQyRFuSj8BiABMbwbab4pdHIgSb2di2pv4mH9zoy7fLpLTJhL
IW+4d4ifhanGoTCnOEhb7PXOF4ojzZ67dpSkiY40pz16iuBLTdkaAp5kbSR+sUYWZK8pCCUyhwt5
N5RGxBFC7+lQ8Kg32w9nAk94sKI8dxZVzq2YGM6drklcdb0OWCvr+8rrnCPNq6h2xZ6U/tad5nVq
I8fxQL33IOkuu8chG8DMkGOo0EfGQWw1W9F3MF8ewaTgqt4Ce32kM3mw53SZGGOohzqeWzdOtIo9
3SHcarLAckeEgJUNm2EwiTsYD7fOg036fJ227oNdWDuMV4HNaFgK6UfplEclK+OM+ou5gYuMHuO+
wg6ChA+Z1xSYdOwAwQRay2cclo3OFBi+G5oiX849vize6B1svbGZGAph4fizrSVbZbBGDliX0A1D
nQMNPNBIS+jNHRB739hVHbZZt6WluG3JuPMl7WFgzA4wbQh5NWE+m4vKNQB/gi2T7hAUJIHfmz8U
6ZYsswJ4UG9m2DqroYmERFVa5+O7niqwbvPmZa6KfplqcjQn9jgYgNvzsVr4vYqg6h2VAw0l5yFY
H5HTQWvaJ+HcmzFVsBXm6ceM2nTomhnCp24+1Gn90yW4FrLOm9xwgeAx84VNvY0nehFwag9RYoHf
VwMqJ2r7k3UYk8nWZEN0vpxK9tHZzVMpmk1bOK+KFQcvgy0Rp3XgmSpWokN83yHuGpqbHNmZnqFG
o9BTKTqwXAY/DanXrdhIY5GZzzCw3yOqA0aK8nlBvFYvNbgriwqFpDAT6U2rZRZVrKNrL3V/0sma
ALKCRbZroVlU+Xd2W1mIiWw7mtL0KIz5wDxnb7rmfuzh1sKli4eTfZyYSMN8x9zUcAqnpK2DurCP
luDwN80RpeJUrawftTPuyST2Ja1vRyXhkGuEUv9sMVnKnt6m6rOkAIcD5kfpjz57ByXiVppvTvJJ
EjUHNfIr3yBrqwEbV34OyruRJHmq2vIjL+pdSQUMBPPshrtmARyahjJMWmHvMdDm7Kw71TQ6cpV5
OgMt7kQ2d3/Ckag9jA0BONIRSFcHlEvu7NP53pQ/BLJFaTZxI814NoxlSlD1KIxb2KEjnQeqtD99
wDUDBLwHVnwI2j9ltbH39BRNNPuw5u42K1GZqbuon9DkafVHLQGOrvq4zNyjIxgs6iexFMjVEh+O
y9rsNyM1NpAiAXS9dFdSGdGUFBHrmwW+ajj1PEbNFAVJpHiGuLEbupq6ZmlLBqVg7S9dkSKJQWiX
GdjeaCGc5aT7EZhrTFdr3MwqD0Q+B7PX9aFq22Uln9gIT3d+N85c7nMPC9VAMxFv/iYzqn0qRMyN
ZEHBi4UTAIQZPaSsFeRZzakKkkYuZY1AiDwikl31piOimt5BaBjwflPEYtAfZjIh1nJj5WQ/NIL5
kSM9niCgQ+elU3ww/EcSGjoFfcXhhvyVlz9oMnyUg/PazsOT69MnoPtDSqwHCaB3lLfDxk1QsKqa
W+gyjbwO7SS94bk+Vn0SEHcwQrNHyJWmWBIS+0fz5OJ8ruhXa+ePVurdG2Ua5L2M8vpJATdSqi+7
femGx662ADF9Hv2jk2dICV+0+hBOH0wtHI+th7aFlr0HmjtQHrW+HSDRmT3mPA0a7CU1kn2d+gs9
A/7YD5/pTN955u1H+QY5sI1GRu2pD1DWD2bdRo5O98wq3irkcfA2ZDuh5WECrwzKCt5PGLpXCz7C
8h3va9TQW7QPgltlxJDDNygAde02c9nKtC34cto/Of2a3VWh+odKPGbSemlhrpA5KIdZDS5oRb0H
KHTnRw4+bxh31L89VQOc4aY1RYhNeu32UBCssiUyAozghlEnhpPlppgGOC5WgV8Zt94EdePBletp
1hFXPcV2BDQm9CZVyuNqPlT6rrP2I3QxWkgcYPB5CgRqv4GheNhAzbz7IslDZd0mtYygGhRx6A/n
1bYb7XWl8N0KGfLugWV2WNB6XTZs3XUsyMfXIp3fzCoNkhZRmnM8PZzycTCWsTbu4QUbqcJbte0X
Uy0kbnss+cyKx0ndeMj80pNIDZIru5h3zuzsxYgO9Ij9WvmPjs8iL0cEmwA1Qn+mZHwXOJonmeBP
PhQoEplbRhpk26wDVx6iyS2EDQwyBqgqPQN7tBXF3kbeOJk9VgYUSMopcoGg8ACvYE0RDSq7lbTc
kG5GJFZgNcIDzRSbuZVRY+SL1HmtfD+s24mEzvxs2F9OKXedN267trsfdBe06QQl5ImsEqtfW4y9
KRT9sLUsppEdlINpXcwBQeZWT7CMRB1mtF/NAt90RMOPvWTZe2UnsUGdhwoKVk1fxxqWCUkBTH6b
PJcqe+A5quUT2SXEfDF7JJrt01S+VSzbWzCPSrUb9fQxqTGREo7ZkyLozqp7y/W3dDSCruh3vLGe
dKZ/wB3Xr5sFNCPj3t6QpnrJE2tYUCTpvE9Qd3Yw5xyahOVgLksOOGNyq3rIyhuTZwTukD6hHA1j
RdsJNUf7sCwPVV6wUBIHrT7TjaXqMQ1SV+3mYko3AEagnTOpoNVtNBgaAlHDpk8/rQFvzOHpk8SE
SaBOHvhTDwcAqtYuFk8+zFHqdeGMOKFIAH1AxUmVGGo2BE0BrFJSwCPHPIzlyecti+2xQMkcGo8a
tityDgp1OE0ijzSRBRc7a66iCcYQKciMnnt0LZgfI+ZVqY6d0oPUlkdRs5AL10tQTR1vCakBZd+h
fJjLKtYJVPWHEkHLEFQOYnJqLIVgK8nf4Dm8ZJOIK+fIyhp1BSM0zM+J5nvXz5aNrFfw2HzsYUs8
ZlOMqnJkQwLQgWY2t/Ykwftv+9BW77nrH/sCTEvnDTksqgRy75AWcW0qC3BKyjAbuyht4EQKj06n
dOtFXkJajWGTw0bXZfmi50azxCLZV9YmFR91ss8BNx9Rd1gxzwRyeV2zLvKsIjTLY5feJFjZnbc2
Zw7xYrAfqhnAOJxMIyZIlr9PUj96HGYTzP8y2vp+MsCsU0OAKthm8to3AfcZH6Oa8T70TSS7fWs8
IjEqI8AlYNBIyy1DiQ95RDZEtKAvM6AsU3XT4LUPIzRPsJRRFD/9OEqUlnNrlVXtU1+iQJ2nH0Rm
WNilGeTNExluBgmHgTZxICGYH4BS2k/E90JwDReZX0Ad4cN0kJ2azVNtmHFfEDfgnMQ90RtuTzDU
pgjbRdVuSSK6lao/slxv4NsVCyoPoESEWZLdlraAZxFcZRNJ76HX+5oWaHQaaCJXwolct1t0Hqy/
HVftLeHuajnytWwhCahG21vZpvHq2HMTi0o+eyUnQaXu3NRb246Im8FA7Ast7mmlTj7KFTIdtDbT
MDduTTa8GYPxnlTVa4PYPfAc+TCNo31nGT4oAkfVbJSNI2TwlkysJ1LEycnUAjXHZmXVU8jcByCs
1h4Y2iSRS95Dx4xLI9Cju8CcfjRhnTAFCPIQBjFhGgvhd9YLLx0fBYXBJtZCzLPjrJWFhDT0AUGB
ymGWeV9lPbj9DlGxumk6Nh51ptw2YKlTPHuiSd8ym6CQksmeBlaHZCMRpF54c2+9+pNxbDghz4ym
9FEa2ugDj2VJhWozauS8k1b8fYPxAujgXIllar3CEnOtd8NcukMwiVzHaI3X90makZuBtldR7acW
+K/6eWet8TEtO8XThp5yNoLa1uwbKu5azpAr+9pdueiSMSTwqeHhf7jYdgtEm+gQGW2/c6ltPIKU
Pt6OsKdfpxW66IHNbLoeiOjf0M1IvGDCWspCl5H+1c60FqeSCzoAlXLzWA5e96cx73+9T/+HfwI7
X2heye5f/42f36tatxlP+7Mf//VQlfj336fP/O/f/P0T/1p+Voe38rM7/6O/fQbX/fO+0Vv/9rcf
YtlnPSKtz1bffXZD0f9xfXzD01/+//7yH59/XOVB15+///ZeDbI/XY2jdfrbn79af/z+m0XR+f2v
v17/z1+eHuD33x4GmERmn//2ic+3rv/9N9v+p0dt32OubUC12TvhFMfP028s558uo8zwPQSyns1O
SFxZgXSPD1n/NA2chzDOAH7KwE762z+6ajj9ijr/9EzHhm+0B4D9/3ypv72W//ea/iFR/auwVrrf
f3P+Prn/L2HXtdy6jmW/iFUgCJDAK6OyJWf7hWWfwAAGMIHh62fJPVXTfR+mq+7VcZQlBmDvlbZH
GUKdiUSsA2GcCvufiTq6H1FQOO4U9EJOyQSe3ltH71Clbgs6uSBoUbTSXwM34PErqb1wBGwI+Ar7
FktJFm8lMU/MyfQDpQQQ50tbXHKGDJlCl8tBcF1Ufm8v9EBUSXDFqm+6MBbX9TQd5DgfOyv/jTsN
YLgNzCtAzFQZmCXVKNKnCDOrc0y666nvVeOCyi9bzxglWAQEceExhlouST7y2883U4AfVb31kW67
v7OU7a2wKgslT72z26I8roqa3Sq5iEzlRRJpgGeJWjm2ytSJM0K+m1n9F+UVJT8aiv+7pe/HV7hM
SIKmmEkXyP1/UvVqGujYdNwEdWNaFHIcQ0IUGJue0vTiCN1Fdt+j15jm7wLQ88U2aL5zACMjSsqx
c6snOtp22M9FfgVm1yS0q8EElfeZm41d5LDSVvVpo6efX2ymjT132Zn2jfOy0Feh6/FYLCkmi8vC
eWP5ckW8T3fTa4GuZunWAAeL7n9+9+fTWjbDHt3lwMRy27Ymi8CJ3T8iOA0p4cdKFQfXlt2z0q+z
W89BUU0lGhGQVUyrep8NMnBQyDzwGOoBeNcb/VazVJ3zDAIaktZNCMSx3cvNkJ0c+RzSpVlenTUv
4lVUTszWyX1p62hRKj9hP4gnx/EuLh/EBQigQVY4cxHRaZQbE+Sbiawv38cSCGCLmMS9HGXxXnQC
UyHggORusU/hWMNMTpzcpO36to5nBvSuQ7236dm8cQcVxezQ4vDzaZsuD/00Lzcnh+CPQTEbGhT8
53voRyDzevs0coi56BSutQFYLJMIvXVahEk3yc+b3VSNfCVX7RsxHrPJy3Fee8CZw5AfGsNwnZed
kUG3FtGcTflHyfpuh5XNjTgm0H9AMwd2rixWtIiWqmJqiHOekdLE1+FY1Ehe82wcNHdpdsPG5wso
qfRKQMLqibFzPckP7SwGEuvaiey7eoKOGweu7UnMeKEFinDPI4efU7kxdww90oYwUVt/5lW9lKTb
e92y7Apv9M6O5XjnxV6e4G+ESzLl/PjzsBGEFNdui9Qjb7mwvFT7se/as8wzfpqnmHeaXep6nGFk
r0JHLwPIswpzFtLBOqekh7Sk7RhcuEP2tVjrCWSk2OeF9M6jlfOkGFFVrXB5PTIm7m1O9/DzmVWZ
fL+ApkAq8zAkLB07uC6ATHecoy+Ui/7g0zyh76rzM1inS2bJj020/cVJq+FhmbwnA+rgYoiHLrto
5zJYoOSiwwNaqAAcpj4P3XIq5747T/ZQ72QN2Vfebyj4MG4eRNrETlnOfxvSO8fWrd42dAgAdqcd
TUt96ph5qu1MPiml96bqf1MtkYVt9y6o1Y0/rFn3KIT66hYXqREYN+Uv7mo+M088cSV8w9vurLt2
fEQAhdhvoO6a9Y+3De8cbc4T20YSlNhgTgaNq/Fk/1oOXhHz1imO/UzzpC7l09w5+RPtNXwcUNVA
B59q054RPNaeMc5jhZ68BGVRtxeNuTv+tBq1H4Sp9o6YW7/XrXcF1OxdF+5awK4B4A5s2dHc2w4u
/C5nTIKYo3lzddCMS3rRZW9fYLbQ90+gQogrSsy5d1PvCtKIhvaim+jnCcteqbDMLC/usYAEVY5h
wQSjKp41x4Fu7jFNW0um09Iun4Jk8mru2patWUSCxBVxxUaDHgZeyWjVyxb+39cytPG7gRYImLj/
iNMU6HNmlx1N2tUhdRonkXPTPFuA//bpRpsAzVX9LG28VaZU/PPNal3zpB2sNWiLe8bzrKrP7V4u
/3z0r69BqoKG0SEXDmvExIvh7+gU50p53ofVjnbQN8Di/rUiywEpalZPl2iZ6fRRV200u2JOZE/X
GMF4zgtXtY2RbnfyulIgvJZePyoFdzYArzoZOTyTbWarsMVyGWSueMtdvUXwBpAdrwyWkIWV0OCk
0rr+PExz8yFSwKwLhPrRZNHEGazHMROX1cNMIclekJ3ShFR0Lxh+iUxRIMh6ex9acSsZaLMUaYYC
dingj2uVHweHRjlbk7x77ezm0TZWIhnU/B6+NLgJHBfx2qIPbsjOYFpyIRQuKgtRWmAwq8/RoIUi
1VsrGwCoEh1wCV272++mhcYya9C/ueDk+4OF7OBaflGQsxA6xvenAoAbNgwLy+xFhmQRN5jc6zBf
aDdSoM8IzcMVMD4Ge+6tzEtcTmNaOdixeIC56UnbrocZ2wCZ631f1LfURUA5OJ26SMO2aZDwbMlb
X6g9BLzQo8D3yh+wnMZO7yUTwb0xpSBz2Rl1zmOV3UUf8zk37U4z0BtZWC9drAsP++V6timH21r6
S5ai/bOiMsdgURZCVRX1eZ6MLYIIpgF82ACyoIlUBkVGPp9MJY/3g3g/EJsHqFu1wTTV4Nyy4+S5
UYG+d2h9kOl0/Jgk3t7yzjeAFMUrcax9Y1nQzKVBUdSR17VJbutQWaDL8zRAhXqugDhUyo77Lt5S
Jxjt+QTrfAL5QzSWLCkI/D6bAW+F7zkLEBwBXL2LQBDs9erEk7WEtWTnbcEsX0vvh2WISKeAn9rh
nSwbtgXnYTmN+QYpTbPP0jLuDUN3PJ/SCcPZvOVordVr34qLAZeMSBOsMphxNpg465qoXKdQQi0B
Ytv3rrRwgmzJI/DmmJniu05+FEsLPe5vaMb2BpdL3RQn2aZBpV3flf2OOfWtcPqowGo105Atdbwi
G3ywhI/pSUlLaWwDsh+rLeky70ayIQJ2AbAWIK0nxWeOv0ZwbREPAH7HMLxgrnxqXGioAXVBvFEL
cJDFZZC4JpsNwDaeHDVA5slwAQ245PPRycwDFU1U6SwSDnpqIx67fp/TOa7wxr5y6gZlJc6uqGNo
mQMp9XedobDO6za4/00JwABClp1aO6D7w87RLEmLEBfYX8hpPguR7tchP+m2B/10zx3N3HxHPOtX
NzuhaKAzpX1oeH8gWieAxkAi5ICnRVxbYJ4y/lpmw/n+LMVzv5WJSacIU93sDBUPrpwKIiM5Z7dp
4CCM+GXuAdxnTTwAB22tNZmUFUhjQlXSOM2sJyAa3SB2ObDVrpvDFNBQPyAeDNdzMaznZhxfB+Ic
02K7VrQ84JWHXRWgxo2yEQmxQFZ7bKMpZleZFsFQ+DqkfWcMEDhBDLoHyxdMLTnnsj+UU415fTSe
9AwJaB067vrAMLmMLsCQ8e9AkEu2MJy8e6NyrhuxdyDfgsfhkPI8aloVGNYFPU7l/RwP/EJ07Wu3
iCqxHuzhdD/JaYHgglpjAxwCOucnpxp3ynUeuoL/vLiZguwyy0FvUBHr+vW+FtZyvbRoLIb33Kah
g0pVgD2fvPqm6mkH19nHOts+jZusxXlYL7OHutSO1nWKV/vXfT2rjtjdbmx2o36TQEPqExflD3qI
8+pbij+jaAtGNuMOUVdbmRC6lXhxdDxT58p5HbRKvjuQQDhLedyAnC7vvcyiblPn+1kYLX6zMzyj
y5Ota8PUXs9SFmHVN+8GowTu//MZv9YiWCy3lb9o6xc22mRulo8hSy9wTQdD5b6kXRvVNtkJOoPG
nR6wSAR1TZM+R+D0hhsH8pxFOLG99jH1zAPHgpk1X46X4fi7jwsXdyVueoGGE8ql9DyVFjiJBNn6
Shenxpkh6fVCYkEMAzVCv2YHzXGkpvUMxc6j9kSYLUhaaGmkIfjCPre9coIh8bZ9dOi8o5uzyxr+
wY17rukY0DGkAyIwaoCuKGsgqGjIW6ksKB274hNiy3DdSIVlXkTzur5I52VQ6pam5ljJCq0uDubs
jUBZq9J3gLS5DgXj6gV8nHCs3Hfggk24qOlUZMvHiOvXJfq9wSDEAkYaGJzBV4unYSpOM+ixJvt0
hluaybcx56EQ+YPbdOe+c4+V3R5yt4tX2RyBiENjUGcftdW8EAsR0MPQ+ATqJW5p/Db7au3snRl2
VsCdfFcRFjIJWS57tmiOFdHsqlTtQLSu/D6OdKXQXgrvRedV1KwsyRV0IoCOvJBmICg9ejNtEXZw
LPiokP6g1j+l1fxbuuaTT0VkVoQnc5R1A8VdaG2fgHsdgqPsAOhcmLr9oZ08dcT9dhvoxpxU/0Jn
dLKYE+t1TIZ6u7ECvi+r2Y5Nx/aiwQyO6kYVjIvK0SOESu73vKRPw3JZmL5lBRQJ03BNe/txmqG6
cp8zkb/InEVKq7jpGYgGYt7dnkDd1mlkqgNUXhq/9LZTtjZ/dEM/2+0dMVavRI/MB4v5OU7Zqc/J
V9GaxGXzq+OJzgdpeLaU9zy6It5yDPArMOhymhOIgSKbkx3kHGA5si8Hp69Z2sSB4jcrhmRrMEJ3
izxcVEFtOUfjde8EF6GvvA634yXv+qelkB+uCy9gZzWH4nfXQlapedwAMtXY4Xq02a3zqhrc70w+
0rm8WO1loOLRQR73KMHo5uVvKNwPU5/+JarxpYXNtS2vHCN0llkfCqyHLcqzQfJTKScUKfZhIc+c
DLfSXr+bpX7oMvnIsf7NHlJp70NxPBQP5AU1bsiIHUp7/O0UaKVq+1VqtfrWKKbAuYDjfBskRp6h
eKj8bbFxrlvQUFWA4cN7Wi5vRanfO2Eecc28jq3+sC3U45Bod231e1s0hOeZCaZx2Lm48ZEj4psG
3TQQ7ge0ETtoe4lVHmn6aa/u5yTdQ7+1v4FramBG20XZKyRpYoW0udhtUCnBqlBo9iA2aIKWzvoN
YB3I0u/RqWgwKdsCr2aFfUV+wZoD3ddYaTC/CE3Hmaqc7dkCabPq/ARdfDLb2XnKkNGXRYt9UOty
J+yah6KUZzaBCCiktSvWpLVmiHKU8w0r16GAHoS54ImU8eJshMRjmtSxotZho4z57dQ+6JphpUUD
lmh48SE9DseRkUB7S+FPwoYWeBx9CyWBTyyFjmmnIXYWQr5tpdwRLDFFzXd6bEy4keW7JhhxCAne
2G7RqMTH6iB6mWKoetcelO19SWu4tgxqkzEDKQSdkyf2kCcBEY43Mx0hr42MvUa2xpzEcgmlGV8y
hjiSpXsDy32zMJa9cq52PWLv/YQGJxjTCrX0ue5Ms3PrFhtXS2Fo7M/FIs4d5EThZHciBPy3myxp
kmXRR9Ng6dwITAiaVEvU1VBNeEUDqQq+BN0dFoIS2ATWztjNuifs7E3QDbUTzIv7CyQeuFr4l32F
wmSmNLEsJ4FMKkhrDe5gcXGj5aZApLnbIRrOJJtyoCz1bn2TtGt53frltkDCB6Rs+lyaJ2Z4gmnh
Dy0RO6dG/mk6Z62/Tb82tR3bHBNhNn4bvea2oHlPmrIIoIV7gTn4W9S4EVKYEcq2ufN7RyUK7DKP
dNUHsDiXjQOOORvdGt/DyepAldpW+XcAf+GnqvlMkXvqoNtn8E8wSJ2xYkL/rAKEs95o3e1wJR55
kz1OhXmwIcXpQcwjYjjOMF3gnizcZGRfU8yrmV7NxMMtVSc5e4jA8N66rInQhMc5pLEtfWm1PIzQ
eXPFI7v6hjs4IKs+F6AgAsbTs0THk86oSlEW+9QisZ6LPXNe+qyOhjnfb/q7mvvQUUUkS+xFULjW
uUlWFPR2XwWDuzxVEFktFMsP0NN3DN8LrBFtFRmO9gBux9N02al2QlkH0cq0pdEo80hjbY8gKXsw
AGN8pK9/oIl9ElMNZ4zEKewaAAJWFsOy9wh+GPOEB/Qj5cndSj/dOtRuQzKf1DLlQZfzF7HYGLcA
QZ9BVtkGMwjRFFvNI5A1bLPUb63swU7ruBPuU2a1DwB347KAPquWZ89UyeJ02IL+Muz79fpbjOgw
uu2AW3eEq7yB34ZFmGcPeRDm6JIiZKt7Y14Wt7qHNnA4ban1t9Fp3Kv2jLqT9F+tJV4X8FZDnR66
dvgz22VEjBO4sgpknWEfw7zv3kNCSonJSWWP+X737otYp1K0CZtAmjE3bGn57OVzPEEnLsG9QjwO
cuoEldcvy0UOpWVHtVv7VQ4KBnyMXxTZg0RtSpzxoCfI8yqS8KKIC4j79W0ovmeNkY5/oCo83C2g
I3d2XOrd6IHFxULzwbJhNxMaTZyHhmznlaX7WWB2ONWRjUhyC+C86SGRl+5jQcmhcekGPQigvtnL
vt06x7C9ybkrDv/2dvq4Qo6EidRvjVH4XCP9uYgcbl8tBV2BaXUCyTa6pBqSeNSXahCJWIbdQmQi
O/FX6bN7343gYvY0NITkVcHfIrU4EgjwS6gOJshzGJQHynkE7ZfAtPunsPnF2cyx3wjw4DaG/zWE
WPlautYxrWhs2vHKPfXSQsYFRPIqBOY4zrjhSH7aCFZGqhO0Qu+j+VVMxR4iiXjL4ESBcAoOEIA5
IuhL9Q07WtizOjJbt+uFF20sO4CEPA92H7ke6P8Gq7ati6hu6ZtFa5DjKKClPuWVMDt7a7/NvZ00
IlxYHw9pFaflHILyWU+5C9q1zKoWeQvwQPDRBEiCbEIFRQGr048UCuB+kMeyEKDKJ/3gGAhbcMtU
zudEq1+LwNrpegyYxyvHGAaIVpMMa9nKf4P5C/JsfZi69Li1JmzZgrXf/YuziIMM4tpsFejh5nvm
X96CGSYYTeGx38Iaj8Oo/c7MPlDhuGbru5nLpwGyQK/jYFIrBnkSIHswyADU/VSk/tpx3/LGtxbq
oGxCm7xIABar40t3CaBRD9rNjZVTP1vMO3QjdCe9DRDLSUNcZJFtIPqanmRe9L52+Fk3GNQFlZS0
eDxnznXGs3oAl3Gn+rCIB12NTgbpEDyoO3qdJNqB6jl1vxp6wH9d54VLxnbZBi/FzM0rL+sEIZtx
O8uDA9fKCrlLne9XAsm2KpK1hBHaYkvI7OFQ8u3mkjHsc7krILgqxvQ4VvN5q9IIeOFnZwTzB6f5
mxK5+ih7j2yTfmZtr5A3V5AJiQRbNBRPOfJ2GmgW5GG6S677pYQ4DY1tV95LkWDtoAalJ7hCfQs1
LmaU+TnA09nVe6wPT+M4BIXgB4F7qG0xM2DNDwPJdoXcfPuuWfBs6LvTA+HVDTlms6+hRDdOCTNB
CTUkj+0mjXTptHs1hLwXTUxbeSlgA6r6eO0RCjViVCZKm6sCGuDZw8WuKcCQBmvv4K/0e+ngw5AZ
vTTLc30v2zy5fmFCQgjzzOMm8iNg7Od5+9OhVWZl/jG3iBOBPByAK5r8AboroLtVCam6KXeUtYXP
k7kbkgle3n5JiCufQSUnqOW/mjk98dy6gBxJzPrN9gMaiaByLX+ytseepbHU+kJWCLPVnwmaK4xM
jTwo6yqLRotGowu0h0HDwie2+vAz1AYCVjPHdtCWKgNBQ/6UsCcXBtpMr4Tt3sJbFbjaNxbYRkSe
sb4Y1Jw+g57KzetTb+RnAavtUu3tEXkalXWxZhhAPZCXBjGZPoEUe+gfhk3s5x5/ooObzhFPCnBg
AaYokgj1Heoaq14fwJKfNCTblyveEBcwviJoVBwZAceeQZhC4xyIAAegCdsGrGduQYNlKY5oLCBk
E4Ez69iVfLfpNvKmHuqgaomrUV4t3Fo2RKZAmiAudv3VnQ7odncMsudptq4lRZHagDzj+kxhcfEg
tsFuCKX4Fgr9tEKu47IxXOgUetMj6SH2PQ0ltDVpGw2TFebFCPvNABniZ7UeyrkORtBu7XaubR55
vxRS+Sa0HiTI5xsa+AAZR4nEBHVt74XYw16yI82HZT+TEsMuvgzeuvc7pfK6yTyE/AJ1PGRmhRVJ
u4DAuU7E3u3XA5bijYyAGj1f9OCkKtTD3te8eU+l40VIhcNpwOT2tfUxVc532eY3ic6eytyGVq+M
0AS6xXFIX2ukXDWNdzaot6iNRDQN7XK5q0/YFzHyHFDSdBDzwcq7EF2SP9Zb4DQqyr130JWQAKNC
gEzWzQGUjvSaNZ+j9ca6vUyPJWPwA2yQ0/5BJBGSFJpxZ6/ehXh7advg3/4WZQaj6/DuiUjx4wLF
lsedPSMuAK1PbtIQyTwXoLnUcw90HN+rGsakArg9NJJAkKY7VX2AN8suBkjNcM9ubZBbbz08sujF
UAHURTAT61vo7Sq2E6C3qX9rVoBVqRVApHdRWwnCnSQVGMWySf1iswPluvHcDImA4hfq6FtelXth
g5Cqgf7VAddtMNIRMlY0eQqnf7XXYAZkt9qoXVZYcvM1oDBnFlrcIT+WuNl6cki2As8GuNSOB5rF
JgVSNxsud5irZmNbIBoKVIittHKuCAlSNoJEYI/DFJJB7kBEwyQ30fSW3x964N6UTze3NCKokfoT
Nlr28DebGoVpn1W4FFfvoZ6W8dGq+sOki91UbxbKVMCZLWgW5E0gbohiPA3srii97Nk9KxAre8Qf
jGG39PyJ2Dm0cAod7cCsi2wQ8++BKQEtsqIMdJp9t8zpn2F2ToA63+AkXndWodiFsNxGOOPwF7Tl
erQw9AO9erYefz7tHYTgqXrQqPrw3Z+HDkFKxcTf3N7ub+XM66tnvcJl/Q0Wjx8buJ87SD0efh6K
GWYaB/m7YYNQpePE4K2qMvutsiGDhYVle5jUCfe3AJpWIGyRUUz7ShV4+zVLodEaUvJodwVwP626
SJiVPOrefWzWtdsVRYMtoaPr57BBRLFtuDa4vk8sTrfsXK3YNDjMbjHT7gZ7Tl9d5Jjyp6lRSMRJ
sw/PvCwr8DnL08bn6HH7AIGPvmuDWF/SEb38MDxYNky31lL031LBcG3NwBOXCsCicCPh1dnh56MG
sG4CATKqKQ9cgD/fOW5Ln0RJ62cNrVygVjYE4wxbREcEfdH6CPMjfxbZBAyrb6BX3mTcwEj3bmX/
LWf0H8Ee/xJZSNexBeGOJOKfAUFd4+VeZbwpsNJpCSanwJ7LZfXqlaMVM5ZjlRgwrEun5BugUKN7
dXK0m52gr+zbpE05CEZaXWuzoShSaR2V42ADu4Xm20YjH/+bMOh/NTj/rrn5GRn0n5oQ6UiXY+2n
NvjqfwrLlLXBXowxMUHnZHUezluABKPtYo0E9QEGoxBrba58LtKLmu7UttvrB+WAGodaNT2624hu
fdUK63y8lmq7NWsFEbzLut99a/ADokqPECeEM/Pq1AfnHOVNiZzP+8NWjn9q++X/f0f/SAO+nwDJ
CCWuRzwJldNPXOu/BVJkDRUFRkyRAF27OA2QAzzALyfCtrUuiw02wWlhv1ReC6zV1cXB4l4fpO78
omqYyYjncmjSSdCydbneE2j+W8rSfwrr/vX6KEeECryIzLV/Xv+/vT6DmAhj0Z4ECicb2O+CHF0H
R9spZ2iZ1Ab8o7CBm3vMEqfcPG8EtsUKR+/y85CZ/zZkkf5ndAdeEQ4VcRjjtsMFt/+ZXGbnlpjk
HR/lgz1Hk23Bb9S0sAtTZPRB2gtib3ouFa4MQg+ta9F9lhMV1lmlULTMet+wQ+9Ul8xVy5mD3O1h
woU/sCOvvOuARJSz9/j/n2XX/hlB8O9XLr93JA5ePXU8Tzj/HMIBgy70iSDngjnn9RsA6iDfEEVn
Ic8ctlFQ1DYCoHFNBxzGL4/tqCO2/aAnBBpmIa0I3beLE4951kFR3xK4B1LQIQMs9kC/8nTygK7U
V94pO2wIsnsFJplD1BoMdd/sMmhLyg6b25CBfkQ65mVj9q82lyYUdvs2NJi+aWrbDYHkDAZeMAo4
rtKpPmxuc2s3J33CShxAi9aG7jSCUSyHc7dMmBkwQs+zVU0WTgWcb+iTMGtc1khjMB8GinGnREBK
6gqIQNfud6Gzzyrbxki5PdiqAcEZ211d2THsr5IBXXKywK0wk8RF3JCdjm3Uz857X8MSzpppiklr
JaPTwdI0ZUevF3xPUT/VK6B3WVpF0E/ryYzd0R35n6FmO1UgXsKZNiviJbbW0cDIaiBq0g37k9oS
4cONfQD+/Og5+tMSS6xF1yDkgjwxi1NItGEkKZCfYJY/1O4hdLeYC9Mq2mya3/H5011D21PyAKcD
eHQ0p3WzfsxGo7Xlr4hByJJFbHh/bhlaYnUCBNW+e5kDIGtLXysL4YSN+2YmeVosg2iUASK3nsCR
NCuka4wAJtLWNAf0oGHXAppojXJ8t0Hb2uGN+5aZUijD1AtyQp1hmvaZWo8I9jkjHObGqoNsMGWJ
Q3Hv2uvHKEGYpeg/DEPIYO3ReIE2V2HjBLCEgJDG0k+mr/7Y2lQB2m5EPsyoZqAkB67fR2mdOmhx
Uwh7yvwlQ781GtC/Y4PwpcLBZIy5e647iEDG2gxRX5IqgvvEz7cZWYjQMwCjgHC+BJOKnq9WNjAc
jKEDyUg/GQfGmGX27n6Lwi8/7+Y5+8T2DX+znF7wMjE4Drcs7PIDgR5vgaBkeBKNh66iQBzVcg/h
bdXR6apTlWVFBDc4hHiOmwYwDwFMbWVSAytBdyv3iIrId6uFVIUKQm6dVnvV0lcUM3+10DQAx9T7
jVOQpxFxJ6Ksn/slLxM9RqZV2YeBaMJOSoGLAvk33oFNyKe/yySgZkSSAdgE1xteVrRYkNqsAHrp
EXHzf7rJfXFWdw2bJU2K7trZRepPvVu9uvCA8Xr6ykp5LfQYZhxyM2GlX55+p/2yh3fzlDnV3hvy
F5VhGq/teYBcYdXuYZnokRa1HwgoyNIr60sPlDmaiT0EPbtCWGrfFlGLR6QaKRBzatvdMN5JoL/F
w1ys4sJAG6RDcanK1ArZ5nkBrTRcNXPrHZENDTff6GiY6eD80jB2hV3HTqjWEebCrC+QvFak7VyH
Y69249w+GnsBPY6cLX/IrG+IHJ9zm98sUZ8mVvUXRIWd5kWSS+5BoI+oa+5XC7luTfFBm3zEhKAp
cW3+iwnX3kFi9dYTlLzQPcUpUlewx3nw/vPHOnPgvIDtYBMZPypoEr1m+DNob45AfP+dlCxwWW00
6Aj70o77McCfeZaZu9ts1FR8QkgC3KxnC9bUK2PtzYJbN9EtgEwwMaJEFQgR54REJEdhgYPRET9w
uCda76TY1h3AZLj0PUxuKIa4z012zodl9u1cOjFGGKsTGVFhDIz4SroboOp4vGeJ1LWCjbmGdHyy
4a6GbDNEgog/EVhTnYEOZ8eBVdTJ+6vGtG3fXmCSGlSu4FEC+kihFfQgeg0sCxlrWZE/p9IgoKTE
+ushAiReU8lhK9QoKF+9jJco+EtgUgvcCQCqIHHL/KzqYWFdqcb1P5xaj6tDhoaPE3t9ugc+IJUG
YlF54rh1rs4AMZ9C+spCRwNlDIPdrbI+aZ15x8q4T5ZQ9MF6mkGYxq0Bx995tAsGQ8qkJD2MQyia
gOSjedcEqiGlTTiislq8+oIRtOR/iDqvHbmVZIt+EQEmfb5Wsbxr714ItaROejLpya+fVToXuC+N
o8HMGXUVmRmxY+8Vu76wLI744RURaaOm16aKucxc0WPgGgNC4O26Nqrs2fGSZ5kH7WksR32Zy3rb
pdh8QLDJcyselW1xksT+D2noHDPV5B4Qx9A3qnZn5Rz1DXaEQQfl2pmgXrowOU500ttED9keqMa1
zXV8jfgKNC4/gnzsb0z66wRbZU3qWK9LwsOmT45JR2SbIL5e0oyWXXbxiyltZH6D7fE6PdVmsDx4
dN8w+ZqjayA86il7GrpibcaUSlUQScwXxTVugu/OdiqOV05sizcKT9A1qWv/IYpNVFhreqmwPG5R
VuO9M7fe2naUvkqDyN2kpkNuOAZCUPTSFln5ZGIISuuuCgW6AUkcMuyu0bgXO1W4jMruOjV9fHBL
uW0bOeCvaWcKXpwfE8LuPfY1eSVBsopw6YJfbYupSRwT3NYgl3S7HkarO6aNG0qkrl2kxz2ffnz+
9yOW+MKxXFwLwZEjmMds2jIbr7ERJQckj8+lU+6N67ffkaPBid7jmvSX7COa6+9oyJDuO+wIrH7E
VrtQgxmpGYrILjei9d11PsfABgKPTSDcImzbDeTp/36QTySLXg+H3MJmwZiGaXbRYv/y6AcLRCI/
Ga51Lbq9s0Bik37sMTqY5bkOymSvBvOjubvI4fWIddxi1Rc505fCZkFzAYGrJwkSMsztT/3CHe94
7gmSUHSx0RLGPg1WS9YVZCfLE0I349lAqfFUWgtEzcZlMOcv7j6JiucsST9byL67LnldaqxAXpm/
ptZQbbDI4emCQrTu4LZt7cp8q1svPQ10qUcvY4KnJfHF2JbiOExL89rVzpNPpAPp1HU3heGIU2LJ
32nv9mdE55AGlJvZto8d+zkhlnnxdshVdcOzfkHP71dJFVFI+nWwMYsWmVvGXGFjQ/QxrqerdDHN
BHeoVq/bU41bFVWmYXmbqJ+skgFhG81H18rzB5lh9gs84uNJTywyyt1DbDNYayz1kMbMR5wibgEu
hSPD0jCT/aGK74Hlqa8Po4P9zJrgydt1k4TRzORndOjGnQRjVpkYCCWLS2a0Zl6n3GJgrvPgT9g+
BOf0qk1T+xAYbfNY0J2NMfidqhXlIbPyk+Xn7m3MEHd6W8+bPAWthqgvdPPEu3gVpgqODPp/9fLq
EwY7dgGh1MHxfnc5Ie1KtvsEo+pG5Qu2qaZOV6TEm4tTnobZppDq6m4PhuxMUOEm4qRcjalxCZTo
N8JOjmWMyZ9UOlM5qQGQEdFdDCs6wGp5aV3TOSUGtUzvk23Ts4y3RgWs1vMqdjzHuAA8RNyL7rfa
e2TglZ/bGuHRp44KbYFMU98zVKBl1JXqz7gsnnvu+mLcYyOPB29hOVjfIwQCddPdtWyC5mm2qJgo
HD9mn7nHaP7uZ1xgarBCw/ZMihLOTKqDvdGk16XhrpA9pmp/wR+rfdfhejnYeVAex4KuifFXVuGe
8lVoFEwaE8VCsgka9n8//v2xYs6xlXPznvtxdv73g5hCtxqpebdzCzk5TTwk/WB+98xePPpYHsOl
841wsItwyTisF8egJx+3w+SPp2RWj4nTEGZUrXkEWhsaztIe29kkowkVj+fKyK6+KbLrkOv8uiRA
zCkdCLKaEBKtlo215v3Hv39CtsmuxRxMa67YFAATqk6+GM2h8hz53BsYhyoiOkuHbdMLasaXzrxN
pbMuRmk92vYS9iNremKuJcVW5pUtefsdVbCtrav3tiyAMnkgluYRC1eRJituUnerMhSmRK8VPdmN
bTzvwxRrSrvaWZlaDEe3LC+LthTnHLa92Za/LX95LrKswlbxGAEpaRciwTq9JRP2ACO74dZmIRx+
iF2cOO9e0Z+MeHrNWvWjKg/BunxydRcBkDF+XF1gQ1/gbfpApBi+1hmmXpFPTzLPPzID37Wpj7j7
i1XB9QbMZgwTpyt2xDkPsHzblTswDsBNnK8zeyYP7ybfJEtPaZrVa2saeb+Y4pVMQoy7TSFwSSil
3k5j7QmrkblghFN0PbhYhuwG1VoyKVILAUhAtWrtL+rFXfpNIrN3vcROSHFtrabopx20uRk9YnaD
YjdM5fy2yJbvunqhuTSI7/cJmQ91sdEQQ7B3pPFIofijwigwI4zQfK8n/rYxzCZXh92sr0n2rOeF
qKNXDls0UlxGApf2/c1p3WTfoM1gs4g2Lg3hqgssCvMEH/CUOXGYmoyJI7iltmanOea7tZrHrUO2
bOUBSlj1v9Iun2HO1hiv85wkfvGtsVBtbDPaUR4YJ3eh4hsRh3mXvvpCT2vK5m5bqcduaHAq2Nin
QFQR+cJ2YCHuCuBGKBztOpg0FBB7Y6WM/syISTukEAtsjr2QB+o6JjrJtOZaakKlFl7OIP+0td5C
OXE2toEGQNX8MAS2DM3GvBvN568CbWVfRd1Wtc5zMs7w7vZedSeLauyHuYmlqG+Hb+LEy0G32S4Z
p5+0yh7GXlU7c/xNp/c0ZgicPsgm1XpwNDiWssmPVyQJuMaYXDmJxoSSZQ+5L7MNj+xVcmPGEZSw
Votqa/IY7LgJ+JexfSJOQav3tXHIZUSPGJyJ/PxZmobVeqzfonzNLwEIm6lXmhiApu+txjN18HHq
7WhlJ12DnThuNrXZXFVt4QwJ2u9MMgKmXtlKst1c8N61yxDD7bEvKUL7DyyjHMcw0WnZ/XZfy7fx
fq0VXIyhY7WE3HlRGrduTsT8L1WTfNUOqMzcGTC3zZAU+Q/JbWEL1C8Ryw32pof7LO/Xc8uvmrNf
h8SQ+mVhBt+UrtcR2Gk/SpT0fVFH3c4zMGPMgRQnJbvHPi2qU5W47tojSrAuI2sjmb7z0PTT3hS+
Wjvz+GzUEXg63ouAyytyOShWcRmxE8YlrJFT6QexIhlhqU9XFtWmXHpMDlHP4S+CFVf1tJ8scRFz
jy2bFSPbbBSHzq0/5gSD61zqZe2u6EQYI43xvij+RJBwX0oHekDQ3fyhIAXgTfE61yzVSbLXUsd6
w2C8UNGjoyqFXzs6e4MFGl1CgcR372697GOs2TZWZjsTqM5rBMU4qILXbJqT0wAVmjxD/XcMMAVy
z/B8Nue4p81A0nslYHEyG91uKp/gs64W0kk9ckElqjenBFI3vGZNX3PNdgr7PkJSoRuxNmYczY6Z
Q+aIANfJgXBP+zabrR1KNNYqaSakg57VltVY7Nl/8FJky2+0f71yC8cBqwVftF2nsQSvkhzRRgxo
HtBCiZXviQWEym6WPWnqx3KAlzSnBIZn14vxUkHq6Pw6jMjAEVbEglY2Hk02rxXOCNq2mJDMDHJj
E3v9pfEFGByzDnbSoyX1S6960Jji/v2DoUuyBLG1A6GFD29RWZh4yWvvDfbetLxfAWfxOeqK3xXn
mJtM5gFyawx0kbYobjsGhM4IJEuduKwILeT62QehlKm6Oo+ze60m/GX4Xoqdw7LvXWC/FU3zYPEw
rLO0/zE0H19RlYc6tppVcfcn53aHMBL3j9KjxcinLtsZkOohirhP+kU7ttgqmxi50OjuJMxxPdhq
p7g6ZNI6VxiZf4IsO+D5ORaF96sqcHs3TvKL31MeGwdXBq3JxrIYzuU4L0ZCQI2RwefLWTrKzNJ3
GJlhxpFWcfVmMlfaKC5Yb7btupfGaypKGA+T/hT3ejplwEe1cJ9MoiHCfumvM45NF9zGccyXi6ic
H4kv7FQymzQEEkBd2Sl6aQUkoWUeRHv/TJt3B5mkh2XmQ4XfAjIu2lAC7esSGz9bNQNmuHqdtcVX
bWXpQ5Isv+1+ouVM/+RCe8eknlfu3C+3YqjhPMwxXOdhKFdx4J6rqAf0UFSXGrIZKWYQsvXMkFc1
R9a0Vjur8J+IrV9qHhMIjMPeZyfIxXO7p4m3i+p4oihj13KIdMPUzOubtVU0CVTK9mzBB+ZFpt9c
lmezwaPeBI8Y22EhoPgFxfyNo4wmzpPRbkG4RbaAR+fGDyrItjV6Q4ilGy3ITf92NcbSNBm6k9EB
qSDDuvEstBWnp/CP4uCFQCL/95xZLmjCFSir4tATF6p9G4hG4b6M6U6nqj4W92c/4X59EzAJnRqY
xGj5zeuo1Atpq6YOrr42Bs7hhbBrb+8m0oSFGxxMUy/Y/Ja3PoWuRJwXU/SEoUGT3nAMXA0JERY/
WT7Rq7PL7GWn0jPGQ/2vMZn25BnAr9yd7nOWrWsIatj6LYk9z/9l2kz+AQ2VRi7PGR+LwLSGD6tB
dnBbdeDjsLjsC0Bh7SXAa7AhRp3RspSUJveTSszDvqqmlh6NEl5H7Ob1XHWpJq/ZOuU5a8xiV1RG
sbUAWDPVDWEg4YrV/QGW/0tnG49mffJL4hDdKGncc1iuFUKQAeJzGA8y9odLMVtwk1ysAShImyqR
1MH4UnKVwlvJ0jcbOuneaDsgzKP+9iIAoomRfcXe9CCdKtpIl+9m5iWzNNRK5Sy7NCqxkLZwlKLa
wd1jvSW5CHbpTyyJkIApPuCoOi1ce3uRNvTugriSWp5tIxQ9EHAD6ha82mRtJR+NNB7VQlxC5I/5
ALSqZYLiFOhRg//V2SNgSgScleXOVCkzdpI7qqbBrzJZE65b+zEaUJ8Ucei6ncgeYID0W+wzo1e2
m9oTFDdAWilyBKaOaJgfOMLCNtJvDptcj1yr331tjwewX5PU7bEz1Ibqv3ko7Gfy8ChoHUzvRQCW
qjxrm8dXY8GH0IBJ3iaJfbE5Yhl4u9em8/4Uns43DCSukLvp4jGgrLsqF6HZJs6KwO7BcbQDVzy+
gT8pDgxpYqrq1HpKYx+0DyIEORvwrXTvQXenW2oR1rnPNrWueRDeOGzoqcmlIsCVTnWbjODvktbl
kej4p6ihnNznIufJTf1112ZfeY2RFCE5EYl7CyS/TJmPT+6CS26JOaPghmCUNPt7YpyKM760ifi4
82iis182T2Q0T2Pb+asaafCK0ZquMV7VGpsr2Ylqo4cWeLmE/R7k9etAybFO5lTsiEq/mEN64NLl
cTWiW0pEMFz6jAVtzfInTRrxZMK82c34P1oSgghv2Hy7UlBPqAw5j68YjmUOPUaqnZ3oHjq2t8Kf
j7KQdmZoOcCIWgLFS8w1ybYG8bYY1aE1mFvd4b2hN8k6dPzE3WLKq5j6RJ+y4WYkihri+R3BJZb5
HRjmWO9jHf/uffr4oDcoyG0E6t4Z3yDoxcemm746Hn+GvAFmUlUN/Srmwll71TMLUMApyWTYaF3u
K2n+BHbwqYbubPd8FFpyYlMfpYcmkv2DlQI2zZVNdTVnmADUJLdWlLGrOOPkbrPkksSTebO6rW3B
11ETQx95nwsojqoyq+p9Nfi42ibnXOReu2Z89ZoouMMF/E989+3Qv8O9f/VJ1FeAIQ1s8KOSR7O/
xW0Sh8z2ql2TrTs37j8bikV8mvnzWNoXYsFY8GOSyVrcwb5YJnSZngVufXQ7cvS4KE51FGGucTBN
WUQlto5bkzVkrj8ibeG4QGgx04kGrM0wGmqaCjkScaTiQ+81ZHRMJcxTWESAT7dD0rzbCQZlXDzJ
Ji1dJq/BvHW53BFi0Eqn4cHSYiumBstduXGK37gn90mveCmHal3H2U7bqGp2X6H/dybmdB6MGdJQ
CzmqJb1NIhhSOgSDVVOYW+nSVC3YpqcoOdXwvkjFosfqODRn/9PjYT5V9ERM6r3yTNIEP+Pyz37M
ZmUvfpRtXZyJAphhRTsU18SkXbdmFDnPu3xBgEfYU57p7tojkruzwugxbhbkqSywjtLpyge4uScF
QjFlA8HKACosum5dANSHCBPX+6wFBTOXZrARXkEAt5gxtZpP5tKXa6KB1THV8bDpveBgBSS16tmt
jy03DXFlQfgo16houtv1mZmtyj5GmcYsO9vJni6kgHZrFGFtxu+WsjfQqE99Phwmy33Rdf22uGwh
0CLzwjZD36lvJrPMdS7F3YbUhpR218qRFvKeXW2UwOLb5UR1o6APPbxqCoT3Ge7dhCtsHee4+X2X
xFYM54woGL8U8yi1sTzWGkrT9LfOlL3lJkJCBVmVdvO9auTvucMOXadLSD7QXs3RQJ0LImdTZgws
8wYtn0mnLIZLYwY7Mu01M7+OBMocvHnxS20biAaje40Lb96awP3X/QKUNOEDTEExRVPSbfgkf7zW
KnZtb01bnaKONGV7ZkJRP/h3P3XDm1bXWIJx7CAex34oyiaCCvWIRnQVCtmiQWeSlLrTAAAs8tKt
aVRTyMCq24waJmuacbNrkBg4NfSWAtjZ+LO9rE1n8naU60CB6vnTxSWQee54GcbmpXJTpsFWjmy4
qA9RGp+V6abHUWl7053HoX9hsQGREvVZtzvEsss8VxQmGXqjO8G/KoKXXvsxTg4huLlQNqbZt19Y
zNKjxXjvliVrKC2NRa6IzIiTqW7lz4uzTRkaIriW78xPbt5E3MpabjMixpFs5rhivQHkT8t4jQuy
FCkK6Wg67aHNx53fDe5VEpRZDwv71kcaP4papn2V5R2Ele7HDorZEjc0glLv69x7sVMGtqVI1x1v
UsgKD5a4Fh7rAgOCx14OAzqug3QjlPfjsgki0KNmlbwF2rLy9UNupB6D+vaNcV+0j+o8uo1l7a+J
9OrPSe371N/ZeSQ+MMDNO+0eXMChe9mOEQO9+e/UNcmxvwh3oRMagAgUlfPIqoy1cptPONrWDtQE
7LEh+aj99qAZqAyQMCUMbge3L8+lgV+S9zOivY/ZEjA6OaJYMpthHSCrBFDh3Ci9VZiuHWyLE/bN
9d0wlEbFwRhp5Ceyk7g3zxKk9zrICG4aafzGgpBVZDm0oS9UVGHg5ODrJ6RHcHmM8zL1EafVdLuv
RKEksNb+pNMdnJ5H2M0b3H3zmgPNcKmrlu4Grr8/Dop2xnMPyAWfrZW+TZjqRDxkm4CGhlXJzoeH
J053lSBfHC+cMDmTb8KU/gD0AOccbjjezKVF1PO64YVKd+NbTEwTo3lU0MyoEKOwY769GbPyN6jw
gWDJvwEqHz5/rVDRkFdHJ0iZsY9pypdl/kS9yE+ytKa1C+wMDbJZixxP90pkvnOyEvPQBrb+NFj6
wpndYyl8tLGPr7wxIkbEEyTHZZ90VMkkmPK3LuLMZ7CRhrrxbyXkn3XSjRDcoeW6ImVNgEG14Pqd
taotNwlhLxzSCYmGqce2wjPLXO0xctzP1umeq5xFCH3HV+mPfwH3sfmmBJZiWf3DTFA/R4MK49kE
gshQVHYl6UhXrKjMyo1x71ImhrM13uy1XUSEyyKIEdIw7vNZHJiTE/dsoemZtXewHLoc2H7ljDtK
RFA+tFeTjSXdu5HbGZbyjvv7lZBKp/bIWaJ0m9rMPxb6o51qNis408C/uj1x1sWo72D3AvkDvQ3q
YZeyNWuOnq0p/kWP8Gq5lktZLo5jYDBWk3wfgPY9lL95kH9jw2PZTTkjvdVIdU69NfP6xrahYQsI
MswXspF5XG7hAe26bPizaAAWeYz6YwXTn0kR/sMUZSWkpKwJgarm12tsNqLIUYIQYc2FxbtZsfsX
IFO2a7EyBEtAABuceQlhAgNv9FMsGSj3cQfSxN8uE+TkFCg8+9aWq9nd96yN8xvi3EbIHHKukKHm
M2WxxsEzY2a2Vc5KiMajE+a8loPxjfnbwGLYAMErYd4Lczx4jD0YnmxEL2hGsvhTRjPp0pMwWX/h
NztDGIAzkAjgD0RB91k3CMfYYJbefIeQiyR1Lbkt1XS0u4/a0gcCN4s/XmwqU9xsq8Ydxn0rPIAJ
Yo0j8MvP7J95bD4htb7revyQxZffiV8MsWoHjJwnmnRdRfJpcFJEHe+ytMSqnL4oQmFQM4H+SN4l
CPUEZt8I/VXaLvvNS9qX8tPBbbQpGFXjcyLz6hHMzgOrow8wCfDY1Igjyi2uFmSAflv3wVobnLaR
cbZG92QNwHoRqrYckNi+oEh4SAibKKXUqnazs3z5uT2HNi936UGtTIzfmDE1ZlEjYPtCsm1E+UCK
/zpX6/s548I50qIn8CNGrDWd5jak6oGPvpoTs95zQXew2ynQlUiIgjlMeIxHo+l+ylxDi+96c0W1
+dzZ0dHxjra8VQr1RiTWOYqNbGu2FJ+uIIfrga60KTnNHHApqw2QnxbQqqPJ81ALhiKRN+8Wn95X
KrIG4oTbaiubaMeo4Qnv81nndC8lEe7Qq0kTu86fHvcMoTZqVmdydkMW/y2C9K81Gl9dw1Ao9itI
9pghzIm81Dgt32U+cPtZX2ZVsIsiX47Y7P7kC/Y6J3L+4L7fR474aiv7xa/xkbWs9uVdSZe/i9E+
x8tbPLrvtT13G08UjMx/SNJV5NBxgy7tX7oHWi9Wu4rM2gU+31ORiPytspO/fQt9laiLqB173fie
SfCoezEZk6wX3QP7jD0fD3PK9AHAkuQRsmaxGVIH/gcjh7lmNZTb+eYaSOgDfQtxO8hgOqOB8cbi
q7J8fNwW/im6mVtjN5QOLkCWJB8NXoTsmFe0IpMd1zs1NC5xCf0QFSSTVEeLpRJ1InPrNvxF0mb4
E5sYd0sisGxmGp+qWH1ol8RR3brfZglaGNoSzpYeqoJTYcLPhz9dabJqY+o/4onDL8jb325UP4wL
QWDgzU1ogcfpejDGfEvOzJWlmurvPUQfUt8z5AAKo/j1q0dzvFPqcd9WPL8tDscVWZIP2xjJKPDx
YeAlfdukvB0xQWU8S6e5GB+Lhs6jGbtLX2sOpjLdBx5joDai7i/oMElmzCSq0tsyRremkv2WtbY5
a73ke1WwHMSySoO309tnRQN0xAl4t7ERg9zCj8AWAZsbhzboqHHDclb04zZW+MstmYE6gcN3c7yC
NRkCD5HrRWLnBuWn3Vhrc8kO3MvQ982vaMjnrdC9IvzCkzFZdXFI0z7bjE2jPqkJSAYBkfMI+SEX
ASA2U5h06Sr2RwdV2CwOE2EK1RTBOehflMeTA9sQnyWeQk2CjKlR9x2p+m+ZYFXS7kdv5iMZWG4t
HuvDUgaXkpzuyjeDvcV71GCcsYR36R17b8v8V6rf7Tni2DTulxlxkkAz61OYVIqBwX+aAw0oLTBS
PiWmcL6IOnvbBqSGDop+nTJhhkPV0Ec1I/qNV2HgTMwHzYYkVMVhV+ZL/hyE5eiKPavST5imWCvA
6JLRHyRWw7wVC9kZH3bFBpze3SuqNunALouSnRA+fx+VGx9oHro17dDMhoE3Nt1k0fRexP4X6YRO
mkya+S8yt9eb6r61PCJ+KrnYVuw1+yZCDbk1+kpnrz17BTbYpF6AsW3mZqQHSRLeIGlC91+mm5gB
zmcYK3A+oKMpopkWtSQWtBbo68a/n47p2H26Qn5Hk/eQVvtMZ4yPJgfIV8BbUY/1n95d0/SstbqT
ksf83Zr5knXLNQ+fCVfsI6p0v1L9+CBbmMUUZykvAUcRm4h0oPhNus4N+U3ibeSrBx/7WZ/NtzFF
KuwQel3+yjXpOPZF0JerIQkblygXwIOr17LEtcgcexX4RITIYD7ZhI8UAi+3ViWoixyPsY8LYVJY
FRevoiigwltb0W+p4oPpdmCnc+MPreWfMYCD5Shi9opFAARQYfnbd+RZWf+OWmmsWo7oFTuFf02y
exnwVQBtsFeZQ9kFQ8zbSBBOqbAP49JC/2H93qqugiN7bn93E2vz5u6DbOCH1UbviiL6VRfyb44K
QdjEv4lWfiQ+awWDxUEjzoYtusZ2roOLHzWsYOiqdO2N9T6toj9MJ75KnV9wo4dMFpaVhWvBQwwy
NdsMExcTa1J+FATBEseu6GJi/rfedKTFekz6YzX5u7F29w2SjknbFmb3X7fwolXtJM6py8ROg1+C
wjITK/KfsUwdo2HNzcZ8uDAn8HFQjBu4nQINvlGcI7nESxlmuPSO8U9UWtZmcXTPu4F7tXSfrMil
Rk5vwk/O8IYUuschAve1SjpWcRCn7daBW20JJWH+MFQYJcHvXjIWvzdnzJqKO79Itj/G3cgTlHeY
G7wl6gbwvpVGJg4w3veENPaQfUn6myrbLRAxHX1mevorjY3L4KhfLbdxiJ6OWufpD7txm/u59iVn
6Pz28KPvKXnFvmjOjzr/20+HwqD4aAQhJ8tG8UnZPuYI1tkpb3mcFHDHsZvXjd3/miyruSV1icE1
/cooKCjbxmodmbN7yCiqVxF62QPLWAj6VmHX/6FC3sus+TWOXMXpW4KR5cBSGwRXp0X4UAwclmAM
Y5NeLCvqeNPrZJer+VXgMOWK+hikItCMVB9iWAsThnCojAH4pPjZ7aJuL11I8q27qV1WRCwRvq1S
2JvJndSq7e5A/zamuDaOrOb6SQg1e6IDe5p6V2qOZW046gxTnzMKzb2vqobYm/NZBT1UNUOsBX6v
VewG26aM39ljhTQyoCsaLlC0gjVSTWvn68XJP/h22PEVzdsEtIA2x9c0XT5zvTwF4/gjiE0XIwbZ
mLzVXeh1cEuESuSfjHGh2kSsHl9oT0NrWcJRj5zJ02taGDBCNceeg16On9xlOsQRLnmBuOEiBsS9
3PaO9btkQdAKD/AEX0BTrHJUTnRdoWmSi52wsMgyya/sJ3Gf739yJJhQnsDp2JZO8wgW5DnAyzbA
AsK+Z+fNpW7L59GIvD9xDMsG986aEPW4U7K/T7P5ERvnKh3tm0L4qPxevIxjk996s3seEncS+1HF
7e1fXCsQwIVySZpS4o8ANjd9sqjorVdB9ZO4fxpN3rfgkRqwTj6WnLTY6KCHGBiw507IS2oUwQDC
BPs1DjXj8v8/PBhAdcZRbsniSnoc76Hj5t+DLNU2puT8bgOD8u9G4IqFNS5B/iKO7sFpnf4a2uCo
p3h+x+dwES2+NE+3/cY3TUKFVS0YpiTJq5bDzV7i6oQPhW0qDas6eJcrlquBWK0FTlrVsQBkyCu9
iScbATmLVladFBhoxmtXZgjitqUelekxWL4H6Np7so4K8GECnnlPgjRHJZv80StYuZEs0Azdcvi2
wDy0tYxea6LuIXKiR2idlsGuxqWAvVBcRIx+fP8LLIYnXmaviki5vqZSzh91y5afPuRsW56SjCuY
/ZTTQzIL0yT65Z1USugv6azl8F8uygWbTXM8lGdqSnpl65U93v5Tnvh/o8ZP9p03cO0NQNnSbjC/
c8+Lnow47YEGkbd1qMAgKPHdGWn+ADzCps30/87kGVepU9iXKOtYY9FN1m4puMvxlcubm7xUbUl0
esrMArVnMl4FqYht4VkwXwrUmjyK4DCijTuQkutpbnellMjZnTDeFg4otiU35dm3q4ttJQFYP+yX
ZqtnXAIK1n89sAEOy4vmFK/4qlhqtwvu2FUN94rrLnohVs5cZileaPio6JtsCtXiSJaiGAWd1Atv
lH9J75hXYHnjKh+LYwNxMfyXLfz3wzfvIgbmv60gJXeljuvXE8fmvxgdtEkyDp46yjoRL4mpuSZI
4bIcLN2WbdAe59Fpzqb9ZOVB/9yAcCwn0wFEtAaN0jzb0WakRXj694cuiNgP0Pp/2L3GVvVZveX4
luGZvo35OH94gFrbQLinIB74ij0rIhXBBX9sfevvv6+H+Z5FGI5YyX5Og7swVhXnfP4C7GeRLe/e
7NbeFGaMS0raO7uP9RPRWa2pNmOMXoALIvAzngSgpMTpH9q0dHmk3KY8toYJ7K6nQAqGaJLkHGmf
qtQ9zS0ft8nI0/DSm9WwqIoWodv998zZU1ttxFicCkee7aWHTOr0T56sfnJ2K3eAcLDqabzx70Vm
PiDvzI9l4uNbZPXAa1mx32QiqTl5xvXft5oIGK1Uti+D0Tfnvh8CbP2IVK3OxnMzR2whKA+UHr/q
uVxel455a8a6SIUz4aOS35Svw2tfTqfRxSUZQ9dmroafvAEZ5kizeGFX4BL+e1BiQQk5C8YzcUn4
rCX2VOO4aWJrQ/ZE7iI6zwf8In44+LhD4nr47kZd/PZj911Ja9PoKd2rzrF2Vd1S3YwseSftFbpT
10JS9pf9YBYSz0Za8twrszlPTv4up3YGngo8gFaGzQLIzE/p2OL66F4Cy6mftbVw+MUBXK1/CGVT
I8ORFQlWIpcLR48tQpt5ccHqMQxYcfc/os5rOVJki6JfRASe5FXlnUzJdr8QbWZwiUsgMV9/F2gi
7kvFaEyPpCoyj9l77ZtjufY2MHp5tCX4FmdwgovKrF+VdO2rGvETI9MEmKDGeN+QBl1HwInXF/aA
ybH1jE8rsNuLgLN/cZa/iuzpsSX9ABdAnEDMHAdmzjKElSlY5vO6bQSd/qCS5iqpngRHznEoRX3U
uqCEnQizDD1qkWl8i5G4wUEEPJMZZHr0LUdI7JovWrIXh5J3W186D2O1JhB2ixM4fPJZ8t+aIdzN
pOjyEyX1O4vsGgGTOkByHLBxWeQMwasI/HJ+HfN0Pim2JAwsAqwRSYtyxin/GSCOcRLeGWPJi8CG
/JA7AXo7R/2acvAdhUeYJvG0j7hE2msm1VsjapwFfmv8kGHM2CsYn/WkfmWTo66Z31X7LIhJ5s08
BmCJN8OSrFK0qUld3XIwzSTbBEQG25rOKsgDAI3Kg85qNLs5QnrRqDp75hY0X/j+P+x+spjW9emh
pgV+obtYHP9gfCELgrW1STMzPHc6yhAbgOyk9yrSFECgBAVH2jk6kgydqpW1sBmp2hlrNUehQpsQ
cFZ5fRHFEMRNTcgHTlnVDHRwFruUIewwLtQoeA3K+Ac9N8WlR+5ymcy5uOTMGPdR2xnVJovxbRWL
M3R9yXu8fk7PwqxQOZyF5VmQtbUZZ8pTD+bA+m8ZbpvcCsYYjR0B37bQE1iO0d7Xl3SmM4bEzWOP
DDcx7XeC+Riwsok5Fg3tbV99eIriLQ6S6pT5oJL8lIQ4aVK52e5k7t24t3CVw1vFqBi+TEgQyiFJ
D4Y/17DK+eY0HKYzo6zXrBbT1bPLs1k2w0uu8BgtyGliSaqTlZSQmbqQ67yPPpAzIhZOWzRaaXKK
HWn9RmoEjij9cIieir2QiKgo74++zsZT7PfPTSfKxz5Uv6wFKOH3QArq6OSMhF/F6T+GsONTbdbD
GdXr+JyEYEzSmZ+zCAQ5W+gjLcAAied+v4ixfHFkVz0VZuoeaAl/DAECJx+94Y92AGhgGRM5WT5T
IDSHKtDOp1PM1MZVPVwLBR5bG9fWcK/aBEPqAYd8DJaXeCjek1QkB/Zf4TlowvC8/pXZmeG5tmp5
nKL+2MV9czGZan2/lKMCmpXL5F8RMiQWjD2H4GiF5k8y1WeSOqCfS4T/F5t+Gb60f11fSFr2r0yu
nr5txoWc5+P/DxVK4GDrS0xtzKg00d/G8BjAojp/XyYAUgtUzscimjtapkhlhN7kCX3vZGTkCdKY
4cFwAO25zoUVpnNZv4xllh5Y6TEbKeurt7xgpJUdylakl0kBc5HNxw3kGXvjpeFDECWuds6UxoNk
S2YeY4xyJmik9kfCmJLSGA+D22zNPtjLah45Zerx6gdivJZTKElLBTPdIBjE5GJPO81xvVuyqfF0
t3cK2gBl5W79gvlOd0+0bo9NTMhD7Y6nOgw6wOkUn405Y9x12F7wOLc82UW5W0vhSvPLrbt7imXw
NWT8FBCv+4koXAKwKzQtjZ99VkICGKNOPliSFZHTPjKq7x7ruO0e1y+NKIIo3BZPdcc3mTusRdZ3
jZ6yuv3/5fvvlajwsd+yDTMPDavdSw8S4TjP6ZN0h441+lI2zfQHNw43qtdm5/baZTXhEr5UOEjy
zaXyQAmHWqHIWGcTquBxLb9X4/B3BUVURv8MVLg5dAVR6kEBi1kuWII48Fkp9NhnZciPjCp7LnK1
Z2yankVP6BFpp8xZs5TktTZK//Kfg1YVLO8WUTSxakRLkEuGgrGlLjQk8dejA6SpUe1TLiZuJjd5
zEDUgQ6JTYKPvZHF4L2Z0YgZka2eK7HIKInBerLc/fpFxElAUWT8bMqKJYTZ8xlkZ/WjCvLr3BAW
1UXFo7UETmCx4MyxxQvbxOJM+uIMeNaCR9OJgl4/GHHszuGxNsSwb+0y2puOHF+JyeRD5GfJKYnR
PngZtLkBIFMQd09g2LjDhMTS4WQsYXK/f0v9/mCUwkbOzVLH0qo+fJ88luZTN25FlyS3PDYR1Ddd
esQR7m7xK5R7r1HkDwyWcTMC0pgnqf50LV1KSB3x1k9NuHMtIa+2xwqkTD3OIZN6I0/is5sOf6ro
THJx9rJWnJUj5YHJDtx3m/Z55J1bb+zAcWCBafR0JXtKkNb8SAvE5s4kaCca3MdMBciN98Csb23m
gLu5WVJjzTaOj5bnXVIU3mw8ZHUcgX4TfmZdy8W4nkk33pcDTp16+ZJ7D8Xa7LxHSl2Gvg+PobQF
IFcSOcjx80lqBbF3wVntEd5n2gtbmLg8W49w5LPIR1gyw6FjY9yxagiR48fO+NtvF2X5pNHELhW/
083mKXLlX7t04ifU99yuyxufmd2f0vSebLc1LmaaUGP7W8KUHxiUJyxSOpDkOeJR16/4FYyTgEG6
/sBehwhgPVox1f93tNqR86XNyAUPTonP5sG7zHFL0oQQMKwT/GFW/EgszXxd64EASwj6OhqGlaci
cJ3sCNYJH3wsm9NDqtSwN9L02az7o+X44D7bhQZPL4JI6l8WgPER2TrmNit3D3FcFLx7iVVdSxKF
p6r3D8Sj/Pv/WhDNmHHruv4jIwziWDIZvEYAhnppN5jVOsLtKgRuZNNTTESzG11swNW7EHgt8CGN
PD+pc76pmJaaDuvQ8nE+j64QW88tCcGG8fEAEFx4HYvvjI1C4moWlgNxTBqb1SGFH0OP2T9bsoaT
U/A2JHMS3wLMc14KozSZkp+DIurPLlJYNXiIyGDubykX8LYfxVdQBDDO2vHRtXj4xlJ2Px1i67SQ
Z2ps600z0XzJasLKuocuCtULizUsbDGZX9k87Qhu8X8YkxXvVOcBMsr8U8/M5QUtI5jzhlupUfhy
OlCwEr++yNmTWWHsgH9RqNzCNDxUC+/VYxz7gCTxT8tszEuRtjxUKFggTdo8ESv1w6DgzgqPBz2l
IiGVGzMwI0//xC7wItaxBZtUJtXWrcBOEsAN6U6uGHqU8Il9cXOshH2HI6yoG5zWjHqW25+eIene
Z/iDJJhDzF//K6YSX2Nels9twz/D84vIeNM3fnlsksrcrN+2JVirx73nYjOHNUHQzm1gdLn5bu/g
NqTH9YGfnTFeBPantOUE9dzU335/7HFrb51Je+fcDWMaC4g9uWxpPrPitN4pHb+YXUUkQeyiscNJ
V2MyeVYpEi871V+kiROb1kbhmQSk+UXbL60U6F2ZDNKKjwgKlkAk/Eh64y+NP3AQb9uxSaLxyqJd
DFTqBKUTCIeLXiZpk+fAEXDZIvmIRqd6tPCgu0e3DevzVCbjzceRCbxxKXHVnH+msXr/fpzjIR1O
RI0g2KvdYxTZwbuuodJg5fq+43viYDdjZuqDYRveroSYstNR4O4tZmbkYqj2zNjk6nuiOrY9he7a
lmN9mOUAV1G/cKOpl5RuBGMHK9m2bl+mwv1hZGFyLd2BZ0S13k1ihALy0zOydXnG41SdgmFmL2Ph
4YuJF1kzj4StX4E+sSbQfJRElZ8HnrdNHkTOIy0h0t2ktc9xOrufXsnQOJxOdSmLm13h2rR62ADo
Di8e9yiBSgy3po7/mJkCQ2fGKJoYm8vaXBhFdP2+l/yIkp6wm93Y6P4+1Wa77NjlR+uOn5POGFj4
g3gZQokEhnt5fQm1jwFqIkEilMHH/8sPe3LZ/8wgJloIw9c44vSIUA3uvk/3GUvaVpcJK+SAkyjx
ra8k6fWrL/Pn77fOHvBrUbX+v36dXeyaSKIrdfVqxqZub1775Q9fXxTBJA9BXRK/Dkfmqvqeqg5c
BEs6gjzXvxe5rXNMUvmccy4/MfkApdqperOOIpxekNzC0IEbPOKbC038my6iHNy85EoVAfWHUQfm
wU3TYQ+i5kmVOPjsKs7vMcLYll5ZSF1+mD7lZVJ0Ha4oTTHtt8GJAdEFqvdnCaTvHIC1Eg+GI7pT
MLGwAV4Lqqq8FhNoCXeM48t3kZ0hXYsnPrLKM94M4JVns2rkB4c+ZLLFd240NrsSBRclitmxtrP7
I9ImSZhY4021GYr85Oc9i9emu2UNCwY5Keda1IG1C1kdLSC0O/L+3+TYdE+DbUWwda3iZwtwDWBY
y7ucz28VQUqZFxq31g1/lgvfTPT0QuuAkSKRtKaosS4AZ69rZ98bYA2XIoetyrBLXT8+WCiAjjOz
nQ0fU87LIjcY2MRU3r6nH0mQKg9eZSj8t3xpLiEBOpseY6/XCFNI2FBp6zyOvkciV9mGh7Gq2Kw5
jnfpjOzJSJmcNHEV3kph2XffbF5rG4+T8ijeGf8gPvXM4bHV1h/oENM1Hsp7mprZPTHCm5pB21am
BgoTtXjUl01B25D0mGK0SKBtBQ8pGUcPvUORr+aOCdC2agZIKyBGqAyy9pzUJMotH0IqV/IFBs/k
2IDOArGYnQYPTqL/iWvDxS8WD+wvUwF+OhyxtLMCJPSJ63z2e0Bo2YKEW1BzKVU1nu3I362fS9sL
scf4+RmFXXRUsMA2VTFSskT+xYcScjBChUhHQBQPXOjaNg3w1ZgKsXWbkK2fS2Bb5VIWld4cn9bn
2Z1UBU4vorSSUp68TB1m4ATnbBjMKyZuBXWHOqjyVH7qe2w+bp3gAF6m0laA6K6yyG335Mgq3k1+
ZrUjP+wYjDVOQZvFPNyy9ZKIBIEkE3HVphTmNUwyRGGZDM8sK+Z977Bfp+Tzid+w+w0z6PHLo37c
lHawG8AU7Jypdx+NuPpjN1PDVcCvxkKxOJdec0B1ow4W/fjlMXdxazKM4TyKnx3Tm+6ul7BFVxCo
NCtq3CMZZe96iJbDnO+MAa4/I+rx2Wv/JIZTHrvJ6rFGYElV2vDOFdAFo2umJ2I58DesGYGWSYAX
gqL8luniJ818cReG+SPPR2PvFYEiBpn2IUiim995J0SnBQnfyOyj/pWt6r10nGbDkxpunUG0d9IL
oIgkhr4lSg+PbIPvGiLQoVv/X0Vkdls26uIA48DBQD2Ox0ECgCqGiMJwzgrw8ouaaF4GOv0y31n/
StgZpYntP8djjuFOpg2Geug4CD5sCMkjTppZEONAG87Sgfk09y5HXOAUR7j94ZZoA71tl/aqy8Zf
65jEnpBxUhAaS0E4d/xI0r6Og433dJlLMasgcHmZp3gykM+S4JGpNH4GWvHMDIyGCGQmh3f93aua
B2JomHK4VbLEEfmVycifNOC0b947x2Nm6WLzr2qbGJgmeWKISkpNkU7PeMccrKyEpAXMmbe1C0De
EO42WsCJWWKbO+00Hvotug67IrYBfpKLeKKsICpMiHoSM7Sv6YS9V1lv7pKT5nlOdLBjqbeNcUso
Zf6VovoddRQWFJziMJJjVDpYmjvIF8cI+8opNP38wePbw7dfsXFkOLob3FAd8D5yUJvx2TKT5lLD
PDiFDgyTweWpyTh60JcZRJTu7SWFbsZXhMM8zMEMOd5rZMMnRsY1ieCvQAxIfYU1uOQhPphB0p3Z
iCHajhvgemHAAm8pMLJoKq5O+d8v1uwi8x/QfFjZSuuiOVfoZBzEWkAHToZuP4yhmH8bWaHuTeWg
tlgaIqRa5rkN9xVZ9qyRvezFWWQjhluGm4kgrgMly69mGgBRNONJMz7YFyPicsF4ZkslXhFf13sf
MqeYVyF9YODWoEKY4u/8CPEfGxZ9EDUDh0BFC/oga+5TGr3qsaAXGNlXiAiRnNSwUhLcVmFTHAkW
G59l6NePfVTq18FzDj4e2aO13Hror/tTG3jnjBDQKwM057keCF4H8fWSYbvaeilZMlb6rlUTHsoh
eKiUu5DY5fRQgA85Odx2rGftqyvsalOVafoUkH5eV0TLecuARwV4Orggo5OIf3H0Apha/qgWudM5
SHF2I+rOligoUIDVT3sGXWbm/I9LbuxzajviuU1rDa4o+GLSK98VmxXDy9BLJQPdAkE9lK4z4GVs
3OsqZAxQsiRV0h8NvKGGqcANLkteXMc7Iza8SyPt6nHyi79W6U9HRxd45pdfKf79ho24/y8OWzxC
HEK8JcDVU9Wb5LCX7S3scBywHSJPvMjqS1i1PyyDybdozJE0U5/z1KE3ruf0VNY+8zLPPjllMfII
yjPKUOdklWh5sbXN7/2EoB9u/iXyXP/J8kOQnoCljawFzOw3IHKX76kqOx/NBB0AnYdzC3BAb+fl
dnMU25exCpwtgmWQq0V5wUQyX0QY1zuCFq4NumxMXRh+qXY/u6r9M8SDd5YO8RMGaEtAKWq8TZhh
F7Yhqa19AZ8TdlqHrcWGeZwX8TFzkVYlA76kdWcad05+6GIaRbtdhO/EuC3TsXUmFkTecDSH19zX
96lPwPlrRqeX5UurvWdz5aD3HUfUWn2PNFzVwHJ0K09+zbXiDf1Hwzh7EZCESGMl97JlgdIuPITh
fKbPTVuFkPPN6NQYzFmW1mYA0XvTM6GpRkPkA4+0jV+7Y+evgbB65GnFuW2cXDuBwWezxgMuwD+Q
MYcJj7vjmI+1karNuqWoKfZhK1TtGcT6C/VYsUGFEN1IsRW4gz33Vs1gp/EXXv3KcXFTcdONFTMK
NksX7cT2xQOJtovrQh7zjmzDqp8hvcVV/9RSXXzYAQdb5+Xtxu8TQk2Q+hJ+CKDVFMkrrHDOmT0k
n+xv3WCjrrwxO1D7YB8SrTxgteXuakX5MDsco5aaGRAkI1Ht+GuJHzDOOhPFs15kKqXh/gHpRUtp
zp/CNiRAlwhaoowgVogxP44ivyP5R34o+JesxSiZdcUz6bfHIa/lV9N7B/ScMYFVxjvK740hREDw
9NxdOTeYpCe/W1peCFnjlfIBOV/Un+esQrINUimLze4yGcmwjV3lPkydcw+qSBzKYj4gwpQ3+GIk
mBlPERMyBmbZa2mJ5HcgNqVrgiXIZ+NmsyRBUv53kaccANXnVwyZr1D9zTMAw3tY4I4xq3cwAtUz
wZvtMbB1vh3LxfMVQ2ME9/qAj3FkgGoDdEWPAQA6apiDURMbsJ3yBDlpVlesjJenrKnG5Ogvq4yu
GM9lEZqUGea0SxqPPsXD4hcmlYHT/WhpR19Kl567YwKnRp6f6N4uO522srhDTfsKFExsp+VtyjLz
3/9zVRu7O7oaHUOumh84BrFED4G1mS2XWZY9urz7tnNoyp5+nRJNYFA9jT0L5mm0fkqBGpxx8fTl
TUm/60QAg2z5WNV1aT6ilmAayo86NcHbijRGanWePSRBomgi9kJFfXGW5agXZMOZopi1XfCoYSoQ
7jwwh9NnrUVyNXX9w5+T4oz6LADuwWC06xp/l/V1e1uLOy3t7rkHxOeKOHqtcrJNRyqPfTo1Lp5z
rhQ3hz8SBxG6idr+xa9o1yAT6JvRerWw9p8GelhsDEa4ARTR7NoZIgUsruyq/BF8dpTPTEpRnQsT
uTgNidwoqSdSdbsM8SjdR2sEx74CaNmZ/nPObOLmDMjL1l8A9rzgFQROvxHxuI+Yv33BlVjShoOg
so5rp+ciMbqGUnVsTqlv7OHDjaD/+UUK53oUjH2pqw1zEtsC2cCmM7r2HLXtZ+YR02mH7c/YY5fJ
IUOkknTELS6G/uBhAvcM+GpqrfSmBKcsYygM0Ux+mYv739tzmSp55hZciu5/Br4xxRON7279pQzD
wNGqqmk493byYs7JYTBt83EOIn3L0uryPaSYsy2GG+NQLyxc2NXtjyGMP8zpj1LZD2uEZ7H2Dhzl
0bmQ/XxkOIVcZJ68g2P8HcBRPo7Z1pwFxU/J7J/mGL+B02VsXGT9Mki4bwLBAdsV/JPdoiDIxjm+
JPPIBHcRBhppm7+55fyZGCRTo59QBFkMtP2DTX+zHq496XIzkmCPtNGocT5DYCPLJ9RUdI2sey/4
+k20n0dDRsUvRHyIQjXDdL/6BcJnx2Q2eAib5kkt8dCLOsQKSJ1c3z+FwT9wbDKnCcs+uPMdjg+n
Ixc07SFHSE/2jQAI9dxiArszAeSPxQR3qDy8JqjC5svAtPSQzwOgXIKvdnjNvIdWpvDMZ8Sz0KAp
+Jf2y7So3xk9M9SUUcMsdHyNOxgT4XJoGG4ekgSCmsAJADdhlHOYBMzO4jgNn4O4YDVUGc6D7uwz
y7BqNwVRfZJgftAEKlZwS12dC+j+2UTigeFE5dmf/8SGg4d/nQY2zRb7r/GWwAbc2Br/ehPoewHk
4ClJ/XNFDE/+kP1WpRhu2MHSh1mhGWPgQ5WGLnoT11OxhxOKHaYXsMpqajJsjeNzg5RMm1byZttU
dIiGbokHpAsBF0B6aYYPTcP5ItwCwCaqTeB+4XhtY/27blFguGzwL5nOjItjnnpC9/Yss8zdepIu
U0Bj7ORzQlxJnAJTcfttusgAdE87XiWDPKSL5mMg62Tus/G38LEVTuJtAuaIvN17SiN2T6ZpqGM9
aN5X5ghbPZbJHrMdfuXleUeccUTcKAlpzRcqELoDrxcHf4Yh2A/mtI9EYaEGfbN7yfg4t4FZYS1M
GQIIH+Y0TffDiodn/IMXa22kYkEum29V4VMZYD8fHOZWMZ/uuAhZWSzK9QTn5WVQjMKY2jIFteJA
771YfRD7MB+NQQPaZ58PADi6pEl/yNzqrJEOucdFwtjafMb1PIdP5gjap88JA0oBvnsxaJ/YQhEf
YrE5Vka+xA6DW1ieFrfWz4M1jBcYsXpv4nF8UOQK+kk27ltG0cXmMy4wg3idHF9iX3ZI5QDHy8Y8
wzb9bQ2xfEo93jKDVdHyie6bKiWPih2vqsuvChXHMaiW31o7hEvjikBmJDwcGMYJ4tHwhskj3qpW
/ww4AbZlPn6U6WwcJhvHruxgdRqlD7p0+SivF1kMV3Wv6SDWyyJnCojlluFU1/RggMWPeR54QxxU
Yh+SVfBStJgatS37BOdbw1KJbL469nSx6jn8qKPPAOnYXk1mv102meuAjOni5zpsnENyFAtSGohJ
JdSLbVC9YyDEiauJvcW+axKVDi81z0H41gkH7boUKnPETWIktXLMwowsC/zlWcLIGsd+tfdX+xz4
XvOhwMsTV9PPcGHwhWq/ti7GtOQpNNSd69iHjiV4coPg3gWQNqAfbzJTPQboX074JtUVv9h2XBYd
zQCUtTSdd/pFhHxrF9TxoQyHfrysb3fr2HLb8Ol+Nf5m0kOyW2YMpX1mDW6a7AOzjY62b+CMzET1
SelLfxa22amzScCTaegdAq8jVc8AeDBKfxvZfXgxnZ8OeGsm7gCLwP6V5xCkT+TaE3V3C6hsRcwH
U5wjGVvmESZhJWGGMn4iRpIBXHNoZBDtmyIFqcWWwghDmusgDW+xQzjKxCCQlYYuL6QxqIceBGU5
leF3m+qJwH5mnIEpMab4HkfAWVzRBoLEI4tf46ZCJMvMj0dTHVCU5891qmCzwIE/8VxOJJvFr1x/
zVJEpJfOm38NTpW8zuAoX6YRKJdDWtDpe+xR9soHFj00BKBU5Z6EpvrDWWLFsSg9sPNNry7O6O8F
Te6SxWGUA2+WGAGLwxWoZ8HU2HMagHtN89oqa1mx1ui16FcteBBPSIhg6ZABeNXR9G81lP0OnERz
h9T87hWz+TmTip5rxOigrjl/ZfTLo7DTo69vNcjcW5o7oF0sFDCGZz1KcnQH/daj7vyaNQTDEbHW
wyp+4Z14C0dkOoPymCONDpWHZb2LnpEDKzcMXyHqviz1gPMtWzkmEI9YghEfmkzalhuYDd8hlNnw
NLTYutppjN4YHqBgHzCm020U6+TPs+LzkPbhdzHBXjG8QRREUPQ68Dxsy6j++s4IWIuNwF5KYUd1
d9jXDyR4hpuMjPaHvjW8q2WH2TadHW+jmbbvcxe4npyC7lzVUpH2xZWJwhCkOUCBkzJNOGAV44qz
r1Lnk06q57LIT/zQSBjSuJ6PQzfWj54IP1Jj+ELIvEMVIF+ghIpLtP5bTdW4XHIUOHPevCZieI9j
RZwUjzLsC7mRS2c79tIHYtCOpxH3uqM1+3IKEMQlVE8jqrhj2Vron3oPJwT+/JRgy1M1EwbPLMc8
CaznG0J8D6i486e6zZKbJLAGZNBOjeN0n6zmCok0vng96q26G0i+XargElNcjTR0zx81nOfqF8ko
pKgQkWemBbi4XugzNYykgT0ZaKan5VPdgV7S7p6gx+7eZvYjWbr+qXGZfPlYoFn0cKt10gcxEz+m
rGifGD8hmF5uChUn7FkGZ7dsNJ5KvHlb5MgY24x/pW8ZMMLm9knzpDadH521RK/jmO7vqvEICutQ
TDuZGX/VRc+IgrwFwws/GjeZzxFwGeIWQDutwsmAGnNLU/lXCgSfLdPgt9Ix/h1Y8kIv8P+GwbWS
L609V59VT9p70rbvKoQvnc+289nXAt3+2OHUI8qGwF9upLVsWM9HI2ShPFdJsfMSYXzkrcMk307I
tFhmmk7VHFYINZ4SeNrRwl1fNjuNQ/EXxtjzuW/zo3CR+K2tTmvVmLMKYSGn5+eTdqTAZOLSIn9C
kCO1K/sg306RyYm/tH6WXfxS/AynEoVQyeNp5fm0JY+k+RGil324MbCp7ojKESV51bD7LhsqaYQs
DAYIOVZ3Uor0zHjQgJOjcD8LWCglldl+/bApFbyEsUYnBtD7bbCa4gFb81MHwBpRDfeQjUt2Py/b
8Sr1/66/HV8xXpZIZu7uAB6x8ygCV30sox2ocMskyF/gbMgeg+16XrdZY9PVLYPaKkxZXHid846K
HRA5AYWMXKzHNjaCE3I8zYAR3xSevKVnQWVHnkGVMoMSQ7g3iUt88G1J8M5YktPQJuUTcuBpZyK9
vOT1szIS754nbNGDTjxadgeTMPijlvRDODHJplDYdwefJKo0XOJIcMLaRfeSsnY4rptYBGsn1byE
xvjcLh2eSpsPayyvVFz1D7sm/RDTCLLtpqBTA7irvDx6x3PIen+MzswPcWINQX9uJ5g56VTB7se5
c4RnQsKQV3xFeMZMkoW6EBVOowNsEngpcR/X08/AIQkMATURnuNDhj/wMMwazFPG+LJayD0eyHcn
Emw9dbKfi9jY9JZynwel8evVDasoqqj4pX4L7Qh0ioKapH0oOrpZHDH1qwNT64+zxOUhbGEYNBRU
YUGRndePwtyn9cV3WM1b8yifRsYFD2OVXpu2df/7vA9zYpyZSEL9iQAE+zT7/13VKD2Lzczb2oDd
wdC3lg7c3wVyGAcNUM1KGaohT4UbsHkIJ6bjQzaezbhHVp3WwD09EFLrR4ThY3VKwFF3ia7hhPtf
/izzex162b0Px5dlhk7sRHWVqolOnUj4PZTWqzYd/RmbD91UJM9R9mLERfrUzzj6ZD4H19TtjnNd
O4APkdNApdavOERaFlA41CQQhYf1U/59vLEARsGMZIZL5G0mOZj88fE05G5GzqXaOdaQPK0vKYrK
LoBeDkXPBQ09JvsOPe5+nDvyvoK6Og2Ek25D3EeIJqfr2mdUTXQsK6O5sS2j5zLhz3lF7J5cxd5Q
tzp5t4A6EaXCN0Hqx1qxebYRQjDrmFxMZbVN3Uge8Ds6tuq+soYgr2RyERBoQx+0gfaciGpYdAFE
13JYjCdFkhefSVk9h32Sf4qy3acWqvk6zZz3vM7BTpAmvmkt9EVYVT9xERTbxmWDU4TiJQ1Z8KwT
JTcM2dnGKI5QZtEYQJ924sg8TdzM/ImEVpcayydFIvhVbJYVsPySWFs3mNtjmSKJ2SAmLaZ3pWMb
7p33jCfEXKX7iJAejQhstdU69xHJxZHVa3ZcDO+EyFhk25vzjiagg+9viHssu1sHbh6JF6ZK2H6g
CiaXCU7vJKTCF3740frxrp9889gG9bsfCuvmVY6z4FeC4Dzk44vVy/RR9ep3Z5Dd6Imkuo82Y74w
BESu2CYzofk9pSMWmmC+rycbzqiEsG2ywye3A7I/MClK0hD0fOrUt//atiCwz1MrPsJwiD/Jwxux
xwuu1RZ+6bQEYlldS6uJo+pUcHjTTiAgViHrN+C0WXNsEXtdrNy6VQ609IZs7DjS+giv4F9GcOYl
xY2wUzh3tmrZImR0U3mAl8uzBQPPOXYY7Os3TkxjQa16+mqGtdogo2HCHk4p8N7xxENHZTkmst+6
hT1dv5+9VUZ07CQbgbCvE9hyCDJL+sEN4/n5mkPRYAxhmvcxi5Jz2ZefpDkkp6jJfvPTJK9IiboH
nVn2pfGD+iNg3rwbjRFdu6YWMPtO7kw7I49aTN6r3z7LpeKrx7A/GyLZe4NK76KYYY74fz1tEnhR
te1LkBRqZxTpX4Fj9c7Nz3bQMeUBMgn3alkRmZlCKCjNgT2NN4HA0AV5eVMbbLO2mS/IC2FtzAlw
mLn444bV7zgl8gywJ0ruydTjw9gW6tI3uXvNOvNiDSTLYupTvwWr3iKR/zp5E3yCHqZXyvx/gsn8
WDYO+zEAHFik9QvhQqDobgiRNH0Vv6gSpfnWUtwEOK0BZIDf2FjLThBrTX6Df4xsAsQQQ9kOZaop
nfAtagr7CJs9QBuW+xeEW/AzlBSf4MQQLLtx8tPsjeIcWtCBdG8Vu1z3i17JBT1TpdWNOXq2LUwW
+DwH2X0M1ZtYwCpaFdbOHW19VZhE9r4b3QPlF8wPoVr0hRFfB/mPqVNa4mRgzPD9IRYB9Fs0IniD
Yv3usD2/ODU+iDkp8QB3zS3VkX6SbQqRrDTm/0oPZSARXVd2+J6YkvZJecDPCrmUSdNJ8m0eexs9
aG/a6Zc9CEZRsshvhDLPn/AKGHNSOdOeb/Xi/hji/up3tcfaHGtInrMtQ7TzagbYQyqEpG8iNEso
psy7Oh27CFiq4LGMcaQsX+miKK//Y+zMduRGsi37Kwm9s5qjGdm4WQ/uTp89wmOW9EKEpBBnGmcj
+Uf9Hf1jvTyqum/WLeCigUQgQxFy+UCaHTtn77WrHDcCR1PvVaEi3QiXKSM4qHQvFzRBYKd/uL4k
ouiz3yIS9/yZ62eniDlBq5pFzoGlSp/MdPCf3Bija8KZqGrzr4aXT5fkBve38XQ4CZPm2KHP7wyD
2peJv4RtFRlAZrghPo9PWVfFmGAUcTAlScqTaU+XkckXIKQSZchnEyIq3vNPOWHvwdTQQXFyh9LZ
q6wdTo6/M+eBmIdb95H12WFWDKLpVtgTX6rbGihKN1HejsM+dQbz3nOD14URKgwospQsvAd4mMFW
GMPwnKM2IpG+Wd7iPADBwO+Cv+HsOMUGis8O8U0QV0g2O2fLNN/6lqe0Y4fSPM9x/2256RC1A58s
9gznOMlufMbB8t4jzwyBBmPG9wbjddLyGDNwfxyHeo3MHntV29sP7PQwtFXBdL3sUkBd4zHChcV1
PpA80Co7jHjQUQwTqp3ykH+W2laQyo1qVf5oyyC7D8oWz0tWfO1+0W+bLgWCjH/0YSCCYmsplXeh
OQCVsVfGwWIgt4GSSOwleuNtcHP/JdJT8EBGdqS8tcM4ieNHNoYflGMY+TvSm4mS2Bd5cRnoZZ68
Wxcus/Pf8F1dVh5tbaZifvwcVC59GtwVhfrG6EWfDS0Zli8h7IPlQA3pwgIfxYEc8+mAD31aVcue
JgFDiZrpeTuW4+6zhQyJPxwHk0lgAXC176dxJws5rZXKk3U6VeqnTmt0NEn5Gg3d15qB7cob7fya
+UZ6wfwm1jcWlvsjJlKkYntTzBqJLWmcBpBX0b1mbXdNzA5d7u27woTg60zF0Z3tJmRRLNikCWw0
lPkUTcp6QQ5EeAbzPLh25Za5ujy0VhKvaVxWL7I45gXR9SQlo49zHm5pBmgrmUHG7TtUwPvZwJEx
LCZvE3aWGl0KrwHDY+B5CoEU/YOWRlZmQb0amgJqyOg9uvRuQpojN/AtDIZb0m1f+v0OKxx4ZvTx
WYI6JnrwDF1sGK+1ODQGoktaJe6W0h5Jzx2eLNJ2sH5AxjVa+dYEUADaihijhUM0fl32Kgm+0YfY
AlAgP6VTvzl9Js79j5/T/4w/1D+jEru//wff/1T13KZx0v+Xb//+rEr++4/b3/l/v/Ovf+Pvl/Qn
Jy/1u/9vf2v3oe7ey4/uv/7Svzwy//o/n93mvX//l2/CimCS+WH4aOfHj24o+s9nweu4/eb/7w//
+Ph8lOe5/vjzy081VP3t0eJUVV/++aPDrz+/oHv4SzTf7fH/+cPbC/jzyzMfWPm//xf8+v793//e
B9K5P78I8Tfhg5BFhcFX4Uvvyx/64/YTz/6b6+J+DCzHt3zmm+6XPyqWi+TPL679N8ll40qS6hzP
8oT95Y9OQWX584vj/c1yLTMwncAxhXBN8eX/vv5/+Rz/83P9oxrKq8LN2v35xQq+/FH/JUiQtrjl
C2Y6Hg9FBqYj+PlfAhkbDTUAunkAy0TAfpwbJmU2iwzdHWbHWbW1ouliV5axn32DscVUx2cL2Rdd
n2ggnM/Ydk49b2WLZI/5BPmnNrEUxZD8amzb2P/l3f3ns//rs7V59//t2QY276eQno9HmLflr8+2
9pdqyDOcl8Jj1m2AfdsEnb276T03ZWNbHH0JVfOYODHZYy6WZtXZMquTYEVdt1REW9snzodWar5v
Z3z3HBpDoykBTXFU3M6aoV5Qi5fMRZjAUWGZNk0zl/tRBZiDgWeYYxlf/vsX5f7bixK+Y1m2aTps
WAEux399UbnPDHSgbxfiH/EA5vXYFZQuvlOOFbt/eDtnELWJ41hrtOnucTSniB53nL6x/GTb1EE9
sbrNjA4TPo9WR90JwcJ75iwToLDSvkuId1pjROeckA/VHqUW0TL+HFxFarwJhDfHDOujnqbp5PWQ
Ksin2QJeQY6iRgsQu3btvelN23lS4wlkA+531MMbDtXB3izFMchwg6WW99wu80jCRTNtplrWJ58Y
J7g8d8ifvsnCVZv//p3zpH37wP96+QrOEQ43imfZnjAt55Y3+pfLty7N0cJU2kGPA/ThdIhcDLoI
0OKR0Zm53BNbHN+VGmmpI+vkKWppGM+y9L/ipflWaDV/4JZFE1e0u8TwhrMvOPd68mwx0t1wvF1p
S0HFpc0QmrilYhrUa2kbT3G3WOsoHJlObgJINbtl6PaoY93BRXHes5iPGbzyIIaMZlDNwwTaevM8
EQwdH00gBEdHEzowTKFTBvOGl0f9x8iKK6z+lkJVLcRe+ej2h0KStZPoMkSFLg/l7c88LKFV3+sj
El5RxKtpqPTVkIqZUOUVSLZQcARYQASIQuipiCX7Rr/O5IKm8LtD0ErVVjkdegOkTEgNGOlwtsEa
81saWY6qjFYKhjQbM0/c7Q0wqisO/7T+vA+R5AQaNkzmvUS2G3O+eIy04iY9Rc2jSWge/Lalwcms
PmqICVg3JKqFYDGBvY8XRNLdI4qy741DgNvs8x4ylZDHrGSkYaRq2/sjBCe/KbZIwdeKkrVKht8M
39khyYwIFEwl393ZZnofVNzD/iLQVcvHpQcY5rIEh04CN0NZuEbsHBG16y3NXkHOgS1sm9CyJzxQ
kT7rxFo7QLWOUdsduda3C9bcNTCcq2eisKtG/1NvhhhKSYhAqdoBPn7iJNYcCFkdV33+HGTxTL92
3dVmto574FckdO7ZW9fUAGzh5OSR8ueEPa3NmEiNMcmj0BGY7LTZuRs3Uy54PE7peSunB5kaHh3P
4Ego2zFqZPpg54YF/GPWe59D2F2eLCzSC42iaQCrDA4hHE3vyfMNkl4L43WmvbWGzFuvPbm80a3T
e1ZleBzuKdPRtLdcAcsvHR/xXp0k0/81K0h7NqpD12PAzzXWIw7WesckT6w80zOOXZIdHW9nTy3C
bn9ySCKyH7tOwpH0/Wrbl+SyTVa6iaE5lE4/Mt9EdMKwXhyLJGEeLikVk3Kk0zEZRBwMw/fIM7k2
Y2KYtEyyfdE3RGji4qzM+BuB5dMeqyApUqQnntoiA27QxjtA9DR+5ry565lYMFPGW79piCFbTxGG
IT8mGLNxqJogm+S55PC2OFt3VDuZZgNbgl9sSx5/N6TJLdFOhmidxIYh8kH5MRlEJUcMGkZcgO5w
bmqiTFqz3fcZXcXm5gCMqxqz+qfgB85TE9rIf6QTvdWt499pRLWrZZTlNmfod5O+4/FLnZTkGC4P
y2jSg40MfEHWcdfVYjwM2n9CPz7s0eu+BdpZTnb12sgB1DMY/1XRCLFWBLCvbIBSK59dY+OMRryH
47xsuzq9AjREQ1d2BAeVyX4kIgqLf7wzbXEpre7aKuc7obovBk2esE2SYp82PMXMQyJQjoxva8f/
WlAJn/MmuhiIvjrMSgPxbjsCYeSmswh9JYR+wyATr4AxG+uSAYtRe7AhFYz4MghCv29voRGwa816
jtdLsGhudUa3lQhQQUeI8mUOvzY2ThUzGKim1rfZxv2MTndfx1haoSHjwu0RFKLJHTm6boOl+cnp
F7K8AR+lBEPDuHf+ZlTpO/xk+Ll+Mu/9EjOr4vmYboZCyorco9neEuBkrU+ymM/UW+0W+zg0AKP7
bZtBv0vqDjN5Ze2rqNVoL3l0S8GxdCvSgtRSpiArkHfhciasizC2AR3X+wSusEn4BQ7O1qsxWhzP
Byqk1pov9dT/xkTGSpVUE1uFpxG7q3ptNnRl8r5HhWozPES6XMPVRPmSRi8Ci9+BHOq1Uc7eygDJ
h4wGCFNnMFvKxrki7povHZ4Ok/nl3lq0PoNqMY/CJhLVj38K6GUXh7gr5F1kcy66xeqIMCyThDyk
0iYJp10eVDFZV6dA6reIeNOXqIziJpGYMWNnm1VG+jX1mtDxUfngQrlOjqPubYtE5S4gjMNvF/Uw
thpJt4fncWLRvov7Jlm7ZAGD8fKwFKxRWBtXtxuAQBG90M2xfxkCF0xjPO09zUOq6v4/v8yoBLOq
Edgt+KQjgqnXweD+ngPDfbZQNIQgqrJt0jKKXRAxH5Z2ZCHOtTj0041eSq/mTmfeg/Da+rmwOjJG
bPJWGnB3CNLQkesaglN1Ssu4B/WK7bMgFwTghZeEnsF12fly2k3QflbTLdzN95sZKR6yAcrDS9v5
pHxbP2NIhrfM91eYDBVYU459GVyVkSgmcGzvXGfVKTuYBndSHpBcJE2BFhF5Btjf70OzoznNEWz2
fpJqKrb5UDT0Cezm+Pl/n1/oRiVblsEXz/Pro4Q8aYZ2AqrTNLM9bfg1g8B0P2V+sK97jxUe6AO1
HZp0J2B068f9gzbm9K207JdAKdQgQXIs6hofS5G+Bm70zdPluPcpUDy/F8fPL3T6UDAlgJXSZZYQ
z5oFbxj6hqxPkDY03Qe5CPF9lY3dCywq2WDfLxISjeoRkAERGFNNUURbrEc+VYfT4CUMWchpixOy
hzBv+Ftkv8wyVnAssgvmZmA4w8xw1cM70U51ch7HMFOD99KU5kVOOj/pyLE3DeBvpqYQeOqsIAcx
XMbZP023L+XNYFQ3YPatgmlL182EVyTRaVyI70hu92XHH/dL1V0dw3ijaqXVWy63ENF304W00eo6
4DYUp4Vh6aq0cGctGnfUFKffkjRO11mazNuW3CoCIcir6qd52UYDn2rSZsT/es2VUCKs2QzGQm8s
NoRpn+2ogK/pOP4+JQCQrGxJZeStSxcxV415eiNMHLtdTihKymJmQUNZEdCgQ5VBnM063j3JxA9P
KVnRmjapQhy8NhZE3o45hZR9z641HNohxktg+RCLUIygFQJiRvZP3ekfJPM5mxxTTuhXi1inSfRr
yeffsZYZ7fWRFKZx/gXuvg4ZcgMVz0UMgj5mhIcTGfGyWkVUNcgGyDdDgHOK5rS7kwQD7+YUpYwq
Cv8kNa1bt4sBHELYpC0F3spkRxVwMfrZ6He0ULdY/ZqriIh/KLwRPvJUouOPq+o8FTWsc4DGR5Yw
Y4faHhs3Tt65ymJgRAqp8zSErV1deQtb0Io9NcdiPnHS0cfyxvf3tXfwaoGgMiKgMPtoMzS3vdtp
EjqO4+TZxOX66SUjGziecCWBP3tRScG5jpCIte8jZQiyaD368h2TEYD3tP3mQgIoJv/le7wU8b4x
1Ku0PffOljT75t6tT1MV/6S9aYQ3lPyKmBVcP9xPkKzGVUQhhVQVpqzvR2xNvup+9UQgER+egBm/
1HLiBBa9tgNw+nahHdUAEDDzHwPRi1stPe7VBpOwvC3dKRlDrXdBkpnsc2EPp2oSLACTHjFUYja1
1NxvNS6EoIM15tfu7zzWMGSC4b7vmHgmHrtZlRIOWokHy/eRALh3Zc1nM40o/myhX1gZR+k6IadV
Qt5LYyXRvG6skakcumjav53H1M/p270ZI8Cfx50rK074CWTzrCVYQGOZI7iOOFll0iiL7Hvht33Y
ZCNx74H9y1x6GbKsUprk4xT64+KHSTTQGK+pRiKUh4yRcPjA0DyTrMKbSuK1nkA/QUphlj7f9GIM
ZH3fZX3QF8VAEUZivk7qMPE6QBLwlgPwjjU9yqNOON5kifvMUKXYVXFy9eEzIoIQwRrVNlZM1z5l
vR621i25IZta555MZhyBHlOqoXiZI+cKg46qdOD2FClSX4MjA+jIjhqLZa5y10HGiSwoD8hsUYsP
JUzY+mvAJ+E1P2blM2Jroo2tGaDV3RUNYbG2eXs3/2C1CI48bR9Vt+RZ9zLfviBV23BoMnjFilkR
bJXNZC9pKEtaEWap3mLGVpgAjJn7WzfXzy8RSoKWnQj100qUk3XOnPq0cBJ/iG9z1W4ZTrfcRtE/
Y5OOL7M3f3BQfeyWqYdFEFsvpEa/aJMBceFjjklUj+zVdO971+iBAMIuWlIA0ykYMNd/HnSKY7tl
1ilctY1Lw/oxmcHancflW68TQIq1+aYEt7hPxt4dbt+Y3n0VfG9a4IW1JX9lfflb9hmDXYMMy3h2
WEyL2yF2bKyrmVveCgNG9tNNAcSPKPKbadezT6xzkk4vyFtO0mf+V/cBVgo7QB47Lu4uAwkQ9vGN
wYoTnyDs9tQwWj2O/vge2RBCZVB7YdJDuV7K5dVvxpQs6hqQhztG96NbvJPIlApjHfXtcM6GK84z
hBbpFBzAnqQnC7/dChqTvxk9O971TO2fHfrHuwhEVUE1g3S0ivZYYKdNtwBH7x3bIQrEFc/5AgYq
i4uP3re+xrSM3kqSbsJUs+KTzNYRg0uon1GhUc88/02PY7DVhApv53Tewevsn1yLHLVOkACO6Gg6
snMnq44g5PtJpuinZHMYenvawxoEthlwFHCjJEOtNUdfHejTfCoThl6CY4pJ8n55Ith3Wn2dl2ui
VI+OjZZ943CALId4m3nTi6wJHgMPvcfKvRNT0a7nFNyFofWTHpfpVCbgZJO8exUMYlMV7BIfyKDC
frYfBGOPxfvOCES8FSN6At8iPra6KcssRwfYMIMPs2svfQv9Ee2aca2t4XXOiMZsDDBAtDtcson3
EpA5d7xvHkTMQbtHswFWfdxGqWaqxhph5KyRTksCSF1JY+sGDYpI5ZpviSAfh1i7E6AiuO3y3NDO
2EZLY2O69RBFCE8d4lHcpY1jX10DGD+k+vc8SZzHWdf3YtDlJivyYQve/520VVzdJgyOLn0l/Obo
G1QTYons715k0PPM65+lb+Plq+uF3sJwS0iaSX8t636b0fZ7dkdI6XnR5Osgzt2NruccxpCVbfqs
qSBTGHq9RK39muWQ/0jLuh+y7DXSMsc5Z/5gQzGQPRB4COw1fiF4BHomO/shyUnjmdEpUqEPzrrq
R/9Q5mJ5AcM8TxICQCz0nRXN6rGMEYJnO7COwYtwfePJYI8uh5HvtOE9gq8NXTi7Q5lUL33TDxdJ
BOnKYjr/NkQO+fQp8i1aUlAlCpbiRs4NcyR+6pjmr2TxjbvPH87yLBIje8WAeodwoj+7yA5NI55e
R2juFz2b2Nbkol+BpOfHWpLpBsBXv04NzjyTIUzYv3HEm9+iyCJZy7Z9atFxoXA1941lFE+OqZJH
y9KXz99yojo9NmweGz0wMs0LUiK6TuPsvv2lzlHPhSE9lpRSP/slXL/bbwVD45/ymy5jFO5+iBbn
FdvbD4JH9yhs6ldXd68aCp5vymCts9EOq3khbRGEJUFRTgh5bmN79Xws8D6u6rp5mWQf7fCKA4cf
qWohi+yxHqQkr95TZdL0SwySq8YM0JVpThtTRHYoK3I3nYhSgQS1fEWLDJqRn+wTRZc2k/fE/ZI6
ZF8XM6oon2BDezbpekbRR6soFkhW/VVPTBf+ssbY+oV3RfbOgI9T10pH9rb3PCjOQR6RZKSWtT+4
R9WZVJmyM/ktskAGwYjZsxC01VzTNlm6RCrcpm/MQrtUWqfPsIg2z+9qH++0FK/I9+LdOAKLj+rW
IEzq3PcZAAgZoGczJDGT+G+vc2vjd/d86nwIy71TSdT1FDR2m18Gm1KA8099Lebu+xLgtUO9/ZJU
lIc5HylD2IBw7ttHqBZnuXQxecowz8ys+5a4cbO1O/P7ILm0/cpwNn3bAtebohoBJNlDs4MoH4b7
1qHNPLaDQbjwcCiyBVPC0dJGt5atHZ1E8mEQtIeCeGQkzwA7dp33pY0e8kFgaloA9EUxvI6hBUUa
m9iycPAZRBmrEQVOvZTNJhuIp8BJi4O5ix5IsJ8328An+JKmz4M9HTqNVKDuBeG66SXxBVY7wr2h
ruf4XeEgZzOuRnMhRRGsL8WD9Q6cAjr6UJx6CpoNHiZn7WUElflJgA/OYbeNkmJd1x713rI8Z8Ad
QziyzPH7By9p1R5p4QcaWlj4dOR8rnT2ToOAARg7q1LdMM3IWslmyAEHWHQkllZsZot16RbEmsff
+zr51hV6XRMRYlBh0iy9qVSdek3FvKwq8iHPS17eYTPfqV5bjw39oIrYovPQxH04i7R/Bmd09ftv
FskAJ7J1UbApnPhJ5pyWhTNbRfxFXhJ91Efiqz2xjlRRRgdIjMEut1v41iBGw8on8snw3ml03hgx
1gbneb1TJbEtU3sL3erhZcYi/YiL2iA6or8ktH/Ced4xtECOvrBP3bxnTk7JMDn0iVlxgIkmC5iz
uT0VnY2SHGjxup1Lc2XYXX/Azo3Qsm2rLQSCthHguYV1Nvws29Ymp3umYMcCvtrGxg+a3uBicW+D
kUY2aWTOpc17Pi4v1xwWzShUdJoQ0eQb2HwLMyJkkEWJhz63SkIka+tZ+ZIEL7onfaJv4kbJ0iLQ
Y5izc3L76YNu1Z1RkQBmBf4O4OpbKtpH1E/tup47cRprH3QtGj1TFj8CKV9iyyJjI1i+9xRmdLS8
EiGpZb1kNhjUqdL9Og8qtGQ05DawgGAkRMicDXawlZLnGDbCyuzp0arICMCdStwFikmcHTp41Wme
sqFltwjbtD5rRXRF4XB87Ryah+T9IIBstk3aXoqUx/PtJD2SgQiS4WAZ9jFz+41vcNfPt0zQOoq/
BiPQJHxMDDzkROFiTXtn8beL7U57UnC4qo1brphxV0e24rg7kWOJhtJ1Ni2r6mmVmxO52wUlNdvH
uCmscd+7bbmvZ8E0AH88OxnY5grR63mouoYYQd47+hG2HOsjpC1Y/jqHKJ73R4a0914QEC/u9vEp
gpd1pEPZOEV1ksZSHTxWzKKrxHYexhejyc2dJ4zXgkbiGR8at9OcmZx2/FcH9klozsnecO49Og4H
Zd2gcjRdnltau14X3QfRUN4Funxkiu9dJQE3JOs632uWh1DLSR1G4qfNZX6p4+FqlAgWlRW325I8
GptYvpBsOuwg2Q2ZwFbEZh5g4Xz8rIEsnOZ9FOmngTeKq2N8IKWWaQXThaOizEAqUTxOvZjXcGTA
YQaCoxvHIK+23i2JMqmy+hI3VH+0LEUUkNNvk4h5WIyucmUK54dFq3bdJjdkDxjvQ0PsqmgXDsy2
QCJNRiGUgfaKKoPkbYY2Ewreg8DDtokcSKxp38F5pTxeBYH/UVK56DHXYRtQEeoXPwLNj4bfvgwz
J0AR0Qdqbn672pXf8dzJO2O8qTcrZA/19Erx1N4LDMAbX1JN6NyDBaiTN9RfZ1cH48axkG5OWQ0c
J8b4UM3tvnXLj8mw7mJHfevz1NymFX1lBVShiYhLb1vn3a82kdQNnudoPU/g7xzd/EzaBvFEhrW/
ptvsswyvG42jvSNvJ6jayyIWoNB4vESPBLHMHBL/quZFDsEt8fyn58GGkXLo1mbHGGLoB+c4e87F
M9GbdZXeVU1B7VoUEb5smifG9Jh6yFWyftnF+fLUmLfNUNXiNJfsqZPQT6mV+Cfa1DoccVV4g3tI
W0CdLRvvyXVHigCchr7HJIez2hK6hCLVzKSspJFnO5gA2RXlE3ZgGY7l19G2TILwilNRWZiaompX
Dm4ZMnzYdaifNpbVWQCXUP7GKPV3WVk0uH+Nems5bPaESiK/HW5gmXwcnxaXrl3q6tWU9OdaIvPV
GT3Yxb8jCBrLoe1ZdC7ZSRYSFaxMw5MeJnpnCGwCQOBtVGb7IcYtQsoouJPlvitHyjQzpw6ZRFi2
TK6U8o70oGjQdWHFyN00NqVd+Yeb7G6qp3GfW+KOJPuEwDzc23FUVJCGzGtREiYDNZRllkOil6pb
wAVCaVwhZGgs7kfZVL9G4T8bI01f21I/e9g6ta2pIAQC2JlxZaB78gqx5eROP+9K13huneQ1jnW9
7Sb6XIaLLqnEdp0Vwtl4Vk4vQxkbRdLKTrh3ooXZ5wt0AIFHp0g8I+gvzlRAFooy+jN4orCP04Y7
2X5D1YSpIi3nb0HTbYlu3xSzcwPqtHeRQk+mZfWBhjg7CosjDxUDrJClOxgGzVruYMgslv+MfHQO
g6MTuOIJ1MRqFjXzOc9YZcuk1jLvvqd9IHhi425iVrZGgYfeejEeef6vpp++Gnn2DaiGWPlifOBA
WO+8wRyOJDWiamNcGXh4g5PkcRQkFTUTkk/T8zCmY/kVbWPstfNzcEngHZd5r6ng13NmoExEzt7O
/X6e62bPYKkiKVuBI0exhm3vgWnFzu3AX9dBGfYEZa/cQHdbbxnfcwXjWo/g9oKUEICa8/zenUGz
pgvUVK3XjeP6u1hVyybKvLBU+bYdCxL38JrTq0UriMGE0r1L94aRPWUSerEo6nw/+HhmmyF7mccp
eG7ALd74f7tWk5ukpeWsB2aDuwBm+DrIWQIySrm299Jz4bxYynJWw6je0YrED9SwXzXK+cfEiQlt
4lbxyR++GBPNLPI5LO8CbSkNXQmEzC6to2HgSoAAhAch6y6eIxKO77O3SXz/2pM0yRpXNRsjMLee
nRO/FZOUq1B0IAUAEV0CM7LFEJpDSU+KycgKsmS7TqD4U1S0xSlKxUtHOvkIwH9tF4Ok/Ut4SOdE
GaID+qZJuqYtz/TOWL4rOi+Y8aiVCVRUQy1CisUKgsLgbIxJUVHXMg5zdN70lyFejpLTt6en75M7
TZchUWNIvFYKOvM2IBa1n9/Ri5ar2XCKndnBCsH92xH1nsyHTMn6armU/9U0dIDY8XFhkrgnr6X9
DfIV47Gd7CkzcdR335uGmhGDDPAsHbkbawK9AviyYzi5G+Lq2ZfpI0Ir0h0cFN306gbYNaQVD/T2
f4IssCkDMYTmQYk1z9+0KDRJKiQeXJH70zH4JB6GvLOJiYoCLAB7AXV+scDhhFs4KRqLVCrvDcPe
w6z9ryq3ktDPRnPjtABiPBIgyKs7lLG6tuzY+zG4xnExkb3a2/uZlcwFlb/3HPNc6A5Y9shhqHec
SxBJhJAFiWc1DYe9Z+unWKVMi9sAdzNpi/Co91hXswstei80BfmCRRvPhzyQB28koMl3vXKFcmy4
BlGzQ+uy3GcxOyBd43JI9cMCSyZ0RoZbcxX9Ti0a8HZf0stEBdvYFIStiaGoHX6lgw52Gn7vuo1s
nB1euaa7uYRxIUKpcFGkI+nBMxotapbqESzllDQXt1tOJG+Ko+YyKd3TICQqIPfKooGkMO13QW6o
sLOwTJbU6qc4CbawtineSvOISZL2O6bYBtsddT2wCZSNeIoVHGQfJAq5Ed9tb+f3k31SC4nBCwcO
x0iwfKhk79j1tXZ0H2allNjcECiVC4DPQbjcs4Ymp4Mk41QJRUwiAqk2HQnXYQn364k6pIzkZejY
1Mt8otvEhjBBHNiP6C/FT/q0P5wYm+Rk3a4oIKlB0lp3Wcr+j5QYdru5xQjmnRt5K8lLvP+NzpAP
WVO41DY6Dqw9gIEfVRok20Ik5EN26RN5F6+DiDUTFJqdwHxIhKvbPcQ5FnsHrkSaNV8Di6zzWIvQ
TjOP0TDVfp6JNehAWAyz3Jqg/aDXUFx2FVwjJYEq9enS3pmOau9KoX4T4jnu8IrwpJxs3PQUVikW
x3PRReajsOy9m+ufbIZcW1n07iP6Xs0mnZIEjB+37plJQ2dBN/r8l8SIHN3A7zLF064rDOMwVAGX
U+f/AFNFn7GDn9t1HEp1cCWiEVbisJuM7lxVJR2wNvPXw8wpbnlrZfw91tOHOyLfL51ka00N4zRb
gYbjYHIi3uoZL69a9boAHzCPK9Xf/iVWs3WaifPgOMP6ttOuo8V9maDRrTFlJsOQ3vdNd1hib9yz
jUExTlN6ulOxBRLYg/GzHzxMHTPpiG4/gHMe1wyI2xAfKOhOkV8T4Xe7BITi4qXJrvZ7ROyB+FW2
tbnGkf3VWArjFGHtgzVAAW3d2j8ZpmxDIOwe8G8h33nKgzhFUsW71aD+z3LnTGD6aaavuinqiMRz
9tptUc1kJ0/pRzSj/qZhjUO1CvZTR3dWEgzA6Hrluqm7LljM8ZsWTFMMk2OeEsuhzoDOZo3aNLmA
FaSk3I4LQdU45mawS/VzGpEEWDecJeMCatNI8lkW2e4O+cg+70yGLtwMu7GvhufEvY/ZFlJwd0dN
F+/IcWPb0AA8SXwqp8yMKUosbmoi18nvbb4nvDXk2XmPoqP/5BbZnZSpwOdI4JIZpVcqOaKHRL+L
bKbwZRxfvWY8KVmMiObj9r7rkhDpjdhpQPG0rIrxtQONlGwgj9y5CWHwNTJDGvffbCYvGM20dZo/
/yg759iGXsCWceva4snCzLpTjD9ijN6+qp2rZEWMOeDAe58xsFm/yC+rVn43kBBH8cru3obTnB10
b0Obpa8SOZbctAsDG+Dfb7FX508UxA8i4uw0WepA8DEqixtul8wCg22ZQA+RjQ4HUn/XjVV0NGYU
E77S4Mh/jnMQr/LOv0z0vSHKpJCLVUc2D76cnHTZNUcYdUcYMhZnxKWIuKZwqrL7nPgWkrvQ7sBV
dVBVZL/impxQmWXI6QDeqWY8N0i00KOuVX9xAQMQnG6Q5LWgbuIsTnejcOqQDrc1BL9EMnfH3hav
9RK7Z+0lu4BOtowlqgOWqowu7Fp0BC+PBi501+BaIVxjN4nuxfk/RJ3XcuNIlES/CBFAFewrvSdF
UfYFIdMCCt67r9+DiY3dF063pkOGAgpVeTNPOi61GpN+1zyQKCmjK9CNr3Hh+4gxGWd6ElZUmSXW
mTJQ8i7g4ChLUVhBJvcH+RWpL77GYYaJn60ohY3HmAT1I2rKZ+HD5+hzuRuns64CY6+m7l3zK/No
MZsxcNbDLwGPIBvwIhlLDMpJNvRI3Xq0Gc2h3kjQ9wExr6vlCufAsP7boYkvKVwsMTVk37bP3pps
Rr0RH5i/WzXBDg4mRZY7UVtFSw8LlNpKizPRNM5N42m3HDtJMWaVvMRzWi0ZSMKXbHkdvPFLI8O+
6qSxST6lTkhKwHpN+3E4lkMJg1T6Jb59A+fB/FJ4ZJ0boJBrzYtgOxf8WvQ4Do9QgYMjDQAnOlyG
LXXJwbHvi2Y3kPEE2JRxMvIpni4FkdKU2SIMrLXZFp98q+5864uudXd+mazcGASd5vB8DXLx1vDk
2kS21I+QMf+cQhI8NZA08Jn9FThnjsTiCtiYvNCgtBlnh0ihcmffgdj/vzt8ohxaIpdoSBeZr/xN
VMCyFUAYaqON94SWcTdO6e9Y6kwhK3Uejd9Iz5mOD96twwBy/P+XcYieXLcNyMkoe+/BSizZovJb
zF/jmKYFBhTqyJBBHTs7FCsgixSUJyYuBRX9FXIEYumPiBpSOuvErMGUOhMmsfnBaZaHuWGSCF1C
3MUxB1hcQ7JIumIVRnBl8op1xWH42HjCWrdUfq79AAM35qK9UQeHkmtr3ZUhaN7M6U8sYresHQg3
EwFaltVAqYDBDiqQGXrl6H80Vv7bGwgfoaGija/rxoLiYuTQYKPa5lmPWgQHE8mZflcOzG6yjHDk
LGWNibhwYhjnM16cTWNu1391F/yUrdTWkyPugAxpBdaLQxnCUtcLvDBt+cn3ny5zuIH7LpperBHw
csPYfplHxr0y7XJfiBQLnaLyXhtDdXYaUVx6hoLoEXMRYMcTMcry6zAhKW8y2RXfZa5D09C+oMZb
/yIXI3ug9BXhNmefY2je0+BCR0dnPVdVO9xjOF+1fDYMdmUj/JtlFtbwiAs7/WkZVNF/OerD8E8k
+aVTH0Qyr2ityMtS9juTWcam8vyIksH0jbFAdS4r465p4PgyP7ffAKKcy2TEFNzp2mkkbM4b13br
lmH5ynBqaAFJRqIwiQ5TOd01PaCFWGbXiZH0raT5wSkO+ohIT5ibYsswhe7nxQmepoZqQD2xVsj/
00IFVo+v01Bn2FYkAyEULVUut+Tcw13ChET44aq2DPtsNPPkLAvkcsQwdVQeuxxoraze+Mtzw/uy
GptW1NDezzlM4cbhjhH2NjBkvHJTUvi65DwKRQeUglH3myx0kzXcd+ToIABi4lbpOSBrXfVmCqkl
zQ9azUyg9WnVjHqgKUEO2kM3RLJLQM1jQNAUQwUOVAjDX4PoxVFT5a3waIcwQy5O3J1I2/JSNlpI
E0+Eeb5bGyZC34TcvqO8NkMZUBdXRdHdGr3xHlp4GrDSX8vYeyfug69BVAHLpdEv9H6INwNDw7Wh
rtA3+otuxZ/EfO2XsNfCS5fpPxSsLuSQylc/ycWKN34pwGlt46z1Tr4NJcI2hpS9NRwIVHusspZs
1kiU1IGFprPqTf4viRVy1i5DyyLKeJgLxhCtzT+pAktbEQGzdo0XMGkxTID0daRjw4ZsV5k9eeA+
Sbcj/LRppph5OUYTJ3537Wd8rANn+5dKH681pI9dh5hb9bU6uo6jHcwVOkawIjAaLq06OJX+BFKS
JtjEoJgTVBzFhAFIIWfAQOZZ2cKHcnQweyDBrjeOMEoGeUDFn5bstbgBNcRhzvEMukp5Bvs3LcKg
1FZWE79J3yi33CL2qQpjB2DNc2Uiyme7OMKQXXdUVIMBpIUHovYqad0Bejxc9nRgXy2m+kAfSAHb
j5dxdLZhZTGImKSxcCTqKlfIifLgl4mbZ5/LHmaim48rmAq0C4SlvXUtvu+UEFkd5y3pRo2jt/Ha
0RS4T83qzReR2BBeaJYd8ftbWbEct3jGDxnbUMw2PY9jpF1OWOYSuka20SiqWuZj1WysphzJxQCD
xpWvaPq6hI27Ajep7lMBSVxgw1ACYJ7LLmo9JcZaM0INpo02HcJY3OOhXHqdHK7/vVDmNFx7Zz/Y
XrauWZ+5J9mo4g/0qBbDDxwAUtk6jfOaVnB7rNGszmMHlhkvkyir8BMEdLcMuzJloMW+eGCtXAit
DT4nw9vjMvWx+Ln+RnW2PJWiWnduxs1Ps8q31/or6XfpGp/Dgdn+vMTkyQYUa7TR/eDqNH31OkT7
jlxzwojnQ+JYx5rXd+vJ4NTSVtI+4le6kQlRO9oL2JkqNz/UjMjWynsBPhg+4sI953nHBVLYH06f
ZEimCg29D4PVwEj7aIb+UhkY840EBUkITmA1VFdUQaAY1BJEbTu+ZXyfM6paXki9jrci8eYp/nG0
EPQ5FKkVs8v4xjbHW1QplCrWD6KUrvPiZxWcZeRfTBYdVYyRojsht7EiEsdMmupFD3EEhH0NeQyv
9oUozxa7d3HGSLJpmPq101tSRe1FuW76gkZaMV+s1SmaiuwlMNucIxQYsMqkjz6pB+RZ/0VoNdIA
SSKG/yy2YZVuEq+GyFDY5hGqQr9g6ezWlqzMjVmSagXuOD0aPhLZM9YvylcOh62VqWO09EE8zvbd
V8PtX1taHZ4rJ/2ZejxbZZsl19Dw3lPObA7D4HtdYbFH57Yu6OWBbTcfLKzgcaamwUUTFVuzDV/J
+yDFFp6+iKtW3g3NbJf0c2hrj+6GOAvEMqX+b1NTUnoJKmoj2c2XwUy6GBgruTyKtjyKYnyGfn+2
CVZGMdOw0ODZWtGpF+fIsU2AT6Idjy1T8pXUyUfUekO0igzvh4PAW09OdjS6WpySpiBQjcFobdRl
t+oxfZ7Mxi9WSgVit4QfZ95zLbLuAX7HTTaCwoUQswhhVJ0VHjuwI2a1Z23DDAP3c09yA59CEGxB
7JHi6YJxnVeCd0NaEwdLxiUmkVdfx1ZcKcvadLULbcQ6gRxYRID1vphQQIQte+MKDUEdUprWNhlB
9SLHcyJipk5T+5MFmKWSaXhYBFy3BX5Rrw/lCmBR8eB5emx503ZFaLhknSMqgDkArgrFT8rhpIE2
zIthQrQOJ0wEgA4I0EatvfarUh4DWfCrGTT05IgduN6Y6h0aiLHssYOQ9dnDGXppo6Q+A8jZdgbI
2sBgJ14TduaSKwK4g/VnqhrtMGGFgKcoDuzek3s6v+DAAkUk4s+CTSiYsIi7rftGGvMPvZNgPOL0
VIO4uWSN8Uqmk/0zrdeqY5gPV81YqxjVnjJW7o6hENe8mLJV1+/qQRWXHIF5mXuFuZ/IXa+r0WXn
MoQvvYlNoFMDAech3deDm+4U/swnLYZmJCqiJcngHT0zEK9lfA28WqflEt+LofzLRDf71Se299Sn
Y88JBvxIOOAYbErKSueW+Sy2hzerr5/5ZFil1HOo62+AGslp46S7aQQzF3lgsXxl2d5AGOCYpl1C
4tVPbTt1T0X+nnMw2dmSbBmOCIhHdvDHPlStEwort3RVcFOFzrgiBUePz+C7pzShAC9i0kbLnDpn
/sjJV3ODp84YaAh24dnEUwOwzFNE+yYX4005Od25kU+wRNhI414mvc3BDvfaAfGnXsea8yjy0OKu
WPicWw6tpCa8FyUhFQZwt/9eYpNjDPSSYmFDVh0TK39kFIM/aTn4tgLGiVvCyOUFRGcfuE9UUXcr
3y9OpoWm5ekDjd5svS96p5uvrd+vo6KPDo5DnNpo9BT7bLcNrHi8YTBDZyQEecwYGamw0sHD6fYO
EEIK2pJZoONnT4WQNHz7bEcQbcWxBMO8Mix+mAo74AbWBc8NeiaPBTIZE1XDWmWmI85Zvokr92LP
O28QytuGU8SXpZIjkM+J/aWB8jExYsTauaTktHwF3qnA9r/Y876IXSrdGJkY1ty5Yp/QIoeZ0/vQ
48C8drKxsbgyjdVirdsxp9AXpMVA5dvBcHTK6VUmrXaORnjObrtXGB0uUy/Hyyjcr3o05EEglO/j
ERNZD+4MRwgRVaWl/ZVpdHfNJtNFV9CMLRC99Bz6tCKSXpzRsjari+zPUbVxygIMRDy6N1IB2xyK
wFrl8DcTrBk4/3WxjznJHjuDSV2t1LSza9VuWweMXhRnn6XunIU+AdvuS2cfEcpctGNpbUobXH3q
Bt6VHvdhETbFsSo4Sv+HPFD58Ovnjb8ehJYRkiGbigT4RgcJoDs0IGVRSjdqR4KfUIZ8zrgy42g1
l5ZNbR5uzSR4I7zKT6gZZ5lZzAPTabrVYTwtfVPqn2r0YQ7b3VeaWBYOrHJN91THjQ4cPvUhNcQr
GLEMA0cCDRKjdzTWfLC13uw82nn0cg51/+g6b7wIODa3sXVf2jFDEy/TYZ0VmXWwY7OfEVslSCMa
tP1qsM+47vhKdo+hoLbMDaPZcKcSXSfQxcGA1oH6PuR8s0jBP5gQniXbwMVAzTdHjdxd5yhhpmzZ
ufVNTfNjVe6VYin1x3Zj5sA4edbfiuIStfFfD0vsAGvybIp2Vc6Eoz7p1Lpqv+oAeVlk5YWMq3vp
/CgnuebXW3P29hqkrRyePwwUu2INVjFYo+QZC12wT3I9IrMJx4tPlyojchJhfZVaq1+Fa1Ij5Pa4
7DLvG3oGj3NbA7YF/H8ftv3s48heJeNhSLPTcHXpsJibjdhPTlhiRGNfZ+tJ1rvxc9PHf20nwlPR
tOCQ//tj42rhaVA54yz2JdgLkk3mNM1BEWQ5B/NLLdsny8L20ZpVvQrc7py7k34JR0kP4zjbFeBL
6cl0F7EFapKLdwEiCmNN5T5VEoXXbONuOdDCt7ApxzwFefMCHk9bjQCEbrEHhAdpIsw/Ir2xgYhW
I7cp5S5+oREULvVnqGpiWdux9/TfS9CRmKuWsKvzdwAV+aankW3PqqE9GZQO4niLtO8G/IcxQ3ug
Sv7rC7HnOOI+pZ5P2RVxKzuzxYeRdiY3XGvuqIh/UCFVnMLQv5fu9IiF6T8LPU+XgzYMOHOktXbq
tgHFiKva5TkLsvFGmxbF326+J2mDFwNDT82cztT5GftUYbyI4hd0bGNtWxE11j5vH5Qp89xwoFw0
jX+LM1ImSGXtKvasYYtLbhPbVQ1zqjKfzOZlCKMqX6Sa/2mHHndxoKKXVvFgE5FB459rZotK6vEJ
I6KxiizxnoBj+4/Ok3QVZVJa8pnFlrlFkrvKNF9H9hszyZpEjZ3RjTvmD+5NfcW7aGxKEWQcoDvx
0rI47lhIrIfNcWReRjeBrJgxQIp6yeunTulsRSmoyS0ItbZEhBwpLHlnQ7fHStw+h1jnN06S1BfZ
Wl+V42vnNOuGqz0wKTK8zj5AgEACc3JWFr3yPzXvSvjj2c6KnaWTzrVE3V2mqNRecZTi+EOLRg4q
2ElmxcqqJ5ZknhbKt4i8h5N6jTgDQZlGikzSci/qIr2oAfUvLcqFpks6w9C280ykR52+54nk/M30
YGzBjnHdTU0I5sPDilVK4583Oe6JH+KE6pFQFaAxy+VlISkpvuieY13s0sIfapY40DmE0ZOcPxco
NE3Z6ztRTcGBUERx6jRb7rFDNBscArCx5xe9SwUuaKgtC5NM4qnW0SRaPQzJkWCMG1HZzlhDp5WB
A4WjbXopam/XjTI9W+R7N30V2ztdja8j3pxtbSXBuuRUykaV9bxQguFMWVLO2e7awjHP4SwwTybD
MiU4jxmwobZGjbYT85uCBdOow+hMp/+YXBb34iHRqOVhNdxEPnwWzlSUvoj0UbjO1im6EeGWQTGQ
ZQcmksQKKmdhM6svXgwqRlHT4pEN2FZinJalXzugCP6mzrD20sCB0hc6qQpbCGPlwK5c1L1drnPJ
sVEvHeZO7Ja3fkAjxVTCLRgHe/guvU1YMq2S9SSg3Ul7l5o97pXAPuC8aZZGlRKAypkmWi5F8/1V
xGG9ZwqU300n3rKG0oqiZHEdPTFSPlqSmhHYG4tAhI8umMusDWfJ6CjckLIXJ5nAUcy5tjjJEmi0
zOZ5zGHmeikNUMw73UsVG+U9t+1nSIjhLdLH12bQ7WtGyx1aOYOUbJYufZ0JeWXR7FRH6c+IE5hn
iBntqrZDhcZzglekumhl+U7uTe4KwFcXVIOrC2Uc1YK0i273zaNpzHAdKprOQ6GVx5S6OtraUQAY
5Gy1ONEOrmq1gz2/AHVnJzdHxLGE0wOWGCcfcbJRgq432iTzzplR7bF2sZrOv/D/0oVuLl01TMAX
XQlwPy53Hl7TWgzN8b8Xg3PhcYpxqOgFN3ecqw05pYQHDjajgsnEeWBmdO4p/iGZgvJZuo3NdnvK
d1aOA4PC8ubeRDUB6T7Nt/UEwJThJbgSO54uFgNJIqbNQ9SKK16TxZyZah4pnmj8RyNDfMNbB53p
M6QGKLliNFiClnUl4rgl94MYb8mAcDKEPDGM3BmPlY2r3SqdGZWcnCKjfw18o9omIZdWZlgvOmPZ
k6Oq/30R81/BVe2mstV2OYjNiuwWoUctRF90s+xaM/4Hl7BM69H99Nx2mxe3zpVEGfhZ6Jcq3nTL
2PkUOXUVQz9UHzqPtIbJJjjhhRcEvwmwyUXLXNVJO7nwU7QhFBNEZIDzjUPlRogBRPGzjmDW4Pdt
JwOyi6o6iyWiCBAv1FsjaClp2+UQ+38Tn3nZ1Bk1k2QL//snqFSYM8v0X/xaTv477MCSGU7R8gC5
x9Jtz1rJBJCgTb8MQwvY8hxoHYpH1KevI8NNTlPukkREschb3BkzMtvNsMmOwqYN0N1QPvMz+9FA
tJ+y1P9w8+BqzzEdbUip5SN/SbXumzKmNeFJ8ksjBYLpMH20bXkasYTvFYoRci3w2pDbbWDov+i4
aC7g8RYZKDm8Kcu6Cd8JAV6lKD/YSbPRCdhJ0h7TWDuh7E+KdV5AXUPskoeaTsUI/Za94HYEFotr
1/gL3eaZYNUHeFmOTfaMe9AevlPcB51Sw67QOLH67TYxMGX3hrXumCZhJ31xWCJYWwnMy1fTN87h
2D/Qa5EQadEqfUrcLVEsirTnrA+nm6/ltGszs/lTBwfSMT/b7snp7S9akMixUuK9EEz+cbcRYlOj
vYKHa8Qtco51T41k38Tz4A0FhHoBLQi/Ozq7MUeTMKyyfNcjAiysUuBSea+rmj7FpFv3FvFrw99z
hwYL31Y/AkSQORRvY+ENW8s02ViFzosRsvMa3OAqA+3a99S+C7/A6CC+Iqf/CNGuORKxCvAUOYyu
+aY6Bu94MfgCs9pWoRltcn/8yQZX7h1GONDsKFvIhpq9/tDdekTqDUv31U5arOdxoR+6eDTBCUTv
TURKXY8U+8Oqp9c3YoRkMXMl7Wfc47j459kRU4HMuxm2EzLQZlcTc1SJdJVTchMCiFmPZGyfODAy
oGLu+mEAJVjJoQWHN+mvzESDHRPceA0Ef6WSNpmVOS4pBX+Pz9TCRHBPyUBcvavqnNF1sKb+8LNo
Do7JDjoICt4c1G/mPgYyPCXZVhcyAVftmxYAXebpsCg4DhqwFFetY97SLNh4RvKL1kOo2B7/ZFh/
ERrkccBHOV8zxspm2kJ3jUI2f/MHqPbD2mlijfK5sZL/jtEdbhd4BP+gxb1bMBFInRy5Cpex7mGU
FdE9qXBA5eMLBWPPI9JAyTCmLe2Q+pKbUMGbGBGHqoTIsFwQ69jHZf4MUOMZuMIywJza6xiecEW+
8VBnfoEgMf7prTzBj3gxqZPHqrW1sJf+9ynCgrO2ypJ7hH1+5L+lxgSG0PVfaFWHEewUPN0HTu/H
KLu/RDhbpqWcwHMmNC3xzJSaBm+kpLQIifvXurOm4ZJzHTV2wuIhOP36dXlnxpIsLZtux+zdKMdP
NWEcFtL5EIZ2TExtE2b9fij9j6IUgE4yYAheehNkixfQPf4BQ3gTTbRNXYPg/vhts89kayr2Zpdu
Y5sBU2oMYjk1coUX7jtKxJfW9r+FMu/shjmxlg+XwzxiWscKqrk7abXUCQ1HWcU0sfjgpS3to6dN
1ZOBuxSWRb4mUA8SSRyzCkg6WbKpA+OLz9d6/zjv/QNuc5fI7ej1a6+cl+goUIsm9F4gA9x4Kq/d
Xr+UgcOy6W4SlzsVHAPC/TP0J8gfJl3g8THRrBfI5L9+kX22NLKBjEL2o78EbDi9MQxBrO8szx4S
FqdvHjGQvviF+euH3ZsZapskbch81pcAiR0RdM+BdV9JCrMGQc197QwfwAz/QmAFHHirHQTkHfK2
vgrDMWLK1hytwXs1mznhzEEzr4BhAFPkXO9my5AtmUq8K7f1rwoYyY5mv+169+peJknAISPZtwi5
g5cuxdBMbEgh0he9mI+nppPcrKHatVNxctkxLv77tGEk9ros8WrblCHhk/ydiqcuzR3AMOVfPow/
dOl5iUF/gkfg2XfqcwvgBaZYsBwDh+NzdjDd56ayFqHelLNt9Y+o8ZWtzp32SvoUhP7RVKsozjdD
ml1ACb1D3cCT0K4jd0TwCZnrV9vWcDYDdEfczThn2X9n+6hojmlOpweWuqgOjpOl4wyRN806ZCX1
ubQIBbMgFr5X1YdGrzpO3rXOmSyy7WtFeI1C0n0VuyeT2seIuWEhmPWPL6JhBfFk/l5TldiC4mbO
EtlkeZzkyIArXLpVh0zHmKTIxT53eSrR09QsLDf5aHz1NKVMB8rpl0QdgoEVhWuoPz/uJF5QKb+r
3KfGcj5bJ2C8MTWiE9SkAQCJYG7ybiFe9UWchgP+YrDIRriQBQiJqNlqzGbdMYFNRaucA3ulIKDp
1uTm7WIu70kPhpl+0Qa6yiDoTkJ/WJV5RhjIDZi+XglSAh/+XWFj4l3KdG0HgOiVvNG4iDz3a+p2
RhU1S2lmIcRJckUY6L6iNQ+vGOarfP6N9f7gDGBOovEj0OUF1gwNhMyfh54poamT/RpIzFHa2WBS
LAyW8v8gDsvcImSf6LvEoqQ9q15UFX3bI5YFiVOrFupZi7j8vfrPd7wvfcJ5XzkrPWlemBvcvLS4
VlH+5qjLKLlQ8pj/Ju8ST/Irxq9r5RD/Bena6M1zQXKkqXyWwegzBEkKEPKYKFBuRnwHRYntjdOL
2dTPLpmZlVW8WGF/s3Fzkil8DNIhS95dhUmwNWjknW3PtwCukjYlN/b4XESrSoaY3oZPApSwgeeC
kexzStNqqfDgLZ2s2kcgA8qkc7nDvGf2TJSmaDxfpMfjx+HM6+vPjTmSJzMeNUYbX5t+rDC+xbTM
wab59CLjRRgQwVCAaIpm2AsraSH17mmcOCZZw0clwIO6if/eP0We+Sg961di5lqoTs4Nt9uhlD+2
dZVhtJdB9qMH2DP7uoLbG4wHzPuEZHI08hGSLwF1EwpTEyxblA5NiH+uNQA/Q1+jZmj4AoZf6N0H
MgkGQdf8zcvXKaieWKceVmqcKTVZRU72aAfndfK7V6QaOlzoETXGXYHKvTBtNEvambta/VmSynYR
0oPhpmxY5juokh9BvVAKlZEdyUJOw1corJ3XAZbJRfAUBqBNdL7DWLsabfNJPQzlwVr56WunTuJG
8wV4P0cV17l30W60d/LTHdAI3rFExYvJsTPOAlzJjjCPBjDoIlU/BATYE2o/jMKfmq1w688h9Egn
eXcKPo4aD5hJD4hEVHiOcee0TvJmIEj2dKTBAcNcGnTB1Rvqm11RAj0Ue0d3PwSdvwyIu0co7ZWA
lG3DgGJsJV5rmhBoABj/FTZsdtZQ1nxn0QPOQevhlgwAlqMPM7Qg0A9iJCJGIhh21y8IIF+a1XxV
JeF9qX9PmMimsvhrNbbaNBfXS0YfWwyVrFZVDCQC8qsa0rfMM3+izPo1NPuss5gMY3+h9pOlPtFu
ZWQtpaJo1IuLMwHIZdUVR7IhB7MtX/py+A6sctNG5OvcCVsD9ZsL1bDht5jNpiZqC06Be5J1ZwTj
uwKv3tsBJNkJkgfSjjnRupGaOE2D9K8qXSKCElMlh4uaJ3mQZu863lLM4WQuKUs9JV2yrRqDrW8/
sDRrwxIZFXggtQcZun9auWxIZfFtWdm2nHTazfqE33hc7cEe403DjM0og8KavviJYTb1gJUWI7ov
GBKONI3T/RjOtq0Bklea95dgr1n4OTeG7sAXav95Rcp9GWnXCFRvmLncwiAWFnr7G+qYRDpFqZsP
7C/34K0T7MrA2K4MEeDctikPphJtqRn85u3215h96Og4GiiR+D5m/BgEualnZh0e3e4vFPy7jnQQ
hAp3O/QNjN8oLBb9xDvTJ/YxTL6DEg/NNC8T81cGeE6sVqPQhrioP1m/jf/ndqxNEwYP8uLEvKrW
YgZIRDEw+wMGiccQk7ZMBzLXRSp/tTpBhRzonyGyIav83cvHHJcZ46to0heRWZt84vDJb8s7hnr6
yiu+VI83CbU9bvRx/m1/0zF4mXz3y3NemSl8NLnHPQDfCwm8X8iZ5W0qnSw6fTOauljT7ELXrwmZ
opUIHKY3O30G8pv0ga4srUXH5y84P/w0WYY542gXNvEaz5ArjKNq9G8jC+7+WOGY46RQhukeC0G0
yEK9m3lSTzlLQmj3dwpsX4XLA3IYHCwdb1LzMBut7Sh49ssB73DqwVmWB5I/B5GPryDqNj27+iwC
8wCQ0rTal3LiSxtj99rg/NAt6p5io6HYTk8/BkzqTQfmocveCy2Plpxl5GKk6owEN3eqKI74N75D
ixRn2vrw0NhNdU3ymYTO2Xb+FdFwar30rxzknZj4e9t2jzgubwEdPngct5O266jMQ/bCnNqZt0ql
j7HHi5MVRPtGLorRes3Q5PzmNSrCC9W2TUCnQkmCz77Z+GqJ+JiIJqn5L5twscbdA1vJP92GGEhX
zMWFHJ1Z5A+Js1CE0y2YbJJo1QQu3yxaGFp0jCb1JBy8gcU7hQhcGlZEerMBk+SFC4Fxa0GyXLFd
GYwlBEZsrxyP6uk19pNX8spj8ND47hvh3cFiUYIrmY4G7qrAK4qvetWOLAej2zBbbxnW/SrgLU5E
H5zghkxHrMN5fs2sEMJDezDHPSxAnODA88hosod2XmvX/RhE/EzmCPeg1e4dYd9cOsRI6XLn9r33
rVh2OqvBcw9PAGxf9uWYzWdHEXkWUqHiDHSIeJfWGXeG3gNAk0+8mccY9gxKWvMeh+XDTppbEO9r
+UDuvbJF+BFeHi5I5PIc8c1TnPzZE6eRsP60XD9fFFwZXkmBGIPaBGIM2Ier1eZfeYIxEtviwpfV
1jC5TWgCGHFNkjVPpHWuLdrbHRsNXtR7gIa0ODaDj1mQJG5HE3cUOGpXUQ8bhW9VHmVzguloCn4L
dQN7KI20zWgBx7Gaqlh1Um0x1NxFZp+9ggBC2W8TOnfGmCQMFplWb98gUL76hnWNKljqbnBkUEEp
Du2Mrh//wzqqU7PjUcpoudTqgDlVeIvGsLgRiaUrFGcoUca6i056qz+X7riliiIEjaUP8jTBS/MN
uilZoeOZm8KXVC6H+mY60VVCTE/chNi4cf4yENdkh7Jzhmw/kBqHaHtC3f+ISx54dcta5d5VwR+7
9Oiym3FkZuKMi4Gg1hSN+QQtpZw02IH2wR4UUSEMtz5R/D61nodq+MbccrQEIYSGNhEwU+PCLdTF
Y4Ua7UqibkksIuEqibGgNvMlHDQw7HqymDp29+U0r1Qwg1n1nEfiqGY5StbCgZavvHf/dExYrNk8
mvQIF/eow4ypLWtZalUOKGJjS6BJlUTsR81laNaFIB4+mJxry/8+mvc8ZW2fqh1yNYAV3uXokVlr
mCYWpE61OVqLSZDEqx2/C73ee3hyRjv5qjwepHWZ/k2j8Yo8BAbgu4/dS9xnB8upnmAjbPvkQbXR
TpTzIBlqiOEf6EN94S2kfno0H63DIp6Eck9x8aUZ3+mbfZMpxSjFcDKN4BXs0yYK8kuUNV/UIqOG
dO2n4ZM+9Et/6dqoB/uwGE+GD7WvldG/sNKezKT/VDo1JN08EKtkufIVDuEOq4lCDlGSHUGo3B86
DuyswS9R3w1yY7a3ma3Lk9biSm/e5Oy36jXjPabpNRf+ukrVh56bDzfVvi1h/osy/Wbn5VNTzNQq
5qe1sQ3s0V0zp9towtmwxd1O7tAsGk66YWikO1fVRM3rg/pPGiqWYWz+SH6r7tR/m4Z7DzPj5tvU
yNrhrYp/8zq4gn6a0PG4RSfTfMdK2AfYFzAx9VANemDwQbAZgLhRMbsdU2+FVLUpKFdbGiVCOPEU
hunVg6ov1grYUuCKSf7o0bXt25eKzBEHu/qWde06Y+s+Ntc+Ih47lIc0SKgGJBI4IbqSEwIUUDRv
Ns7puRwJ3wnGMdiSEhniZAwxwLv/Ie9MkuRW2iu7FZnm+OWAAw5gGoHoI/s+JzBmkgnA0ffNjrSO
2lgd8C9TSapRjTWhkfb4SGYk4M397j03Nw5Mp2K0EOO+E+1vDCHbmbtAW2Rnv/D2yo2etD0/7zjp
Pqd9eU0isc9l9Ate6GbwvFPofTR9+5rGzDirCHyB4YavGk5TlYmfauVgyJzJqNPXT755IbzyUSj2
+7z4shefzaGMzyPwCSxK8J8VTpqIi/Z0X95DX7mJF/MB5Mhb04pbv7Pv+/QjNPJL1HaXqSzRDZk2
J+ZED01zrxRbZsewe17wkXMjfvER8LNi+k4Zo2xC/lRsJxI1Jn/M9UIIV6Q/00jVsVsf05CjrQjf
/E7fDG14yRmvGxppBAHNkva3Hxv3M5ElK8tueHU5RsuXhDSCdozrovWPO47oqV8MLf6IDtJvvn4c
KNgskc59YbCE9Gn9mli7OWNLA51FRL2Zfsoj+/ob3Jm3BELq3JuHoR2QiikDddAi1COGmXNm/Wnj
+ORQFOOb+kEyYZ2gOtohTb4TuTBuTQ666tauACGVJUtfW04/60RFevl3Da8E5BWHqixu9k7TdqBC
yOfCk7xK/d0b7ovW5a/eljfxOKzfg181odAS2NWIw8FUa8UJaE7cZTUaaFZe2mGgVRAkYCSaH8c1
3hbCK1k17SewQ4AunhAaHsEmfwCqFnV+7egZSiJUS8OQ7358C3f4bWzUndX1L4Ca6MBSAk4kPfZW
rw69WjlsHk++TwfNfZH8rlpyw8Ch5mtiak2emPLbNAthZtRk2oX8od2eUNg8HfzGbV6ww/3pQ7zr
BoGuazV0+7Iuy09ND1RQ/WE/YMpX2xjMlcKDvwzjxWA6tOewTjNVUSUIh7RkxoWjn5eBAHg2wkEz
40emB9XeyL/iPjKOehiYarsu9yAQQmWaP09eWB8nGW2rEt+laMzm1kQp30agMbn2D03cHJoEzFGW
9/SMyKO2eWx8E1sAD+z57w95nln//JnZ+dmuDDFONebYnNkN6vMYcebs+Kdshd8s2zHnbefEOLlE
lbCST3VgG7FxsdYf8DaEl5a9cCvnVNH3PveXZkqHy9+foW+CqbMWUk1TxhZTdu7Z/rSB1VzaalX4
IkvPe4Ipv0yLZUj4xt6nyJfMhVtfoqGqL2GWEaT/v7+uoRPRaQIdqDWnezU793ECCDwbrl6f3o1m
+CZA7WDn3gyM2zAet5Cdy8XdyPRQtmQfFj0aG2thoVLYsoTGYGXS+QN/6PdIT5BOpg9p5z3gXzfd
0myEf3vp7hwo5uRkcAn5eLWQrLr4LoT049DlcUFgJNysMC1mk9yWWRruhV9f00m8RVH8i6wsSmwj
XnvLf3U7YFG+84QHK8M6RFTXEsVbDtKRoTNBSdo88XrH5o1uv0IAE4HfUCTt9upPZZ/xSoojTtwU
SQBkKjwzL1VfjrFWqGBL3Oj6hzyN2I25fCi85UlASU1MOE89HJTC3NqdfUpN3QazpsmtA37sGtTd
Ll1N3IOX1l6M31jqvnhwWo4u5R7PSE9HWQW8YzCRjIb12F7BbnOZPRaSThK2Ek52X3jgn6DMv48S
6iJ0q0+VQ5SZ+2dy1xi0R+EzYGIjzHwMUphv7YmrmjaxzzN6RD5KTowAv9u6v/c6RkhynPrtrlPe
RWBFiMGuQgp5qO2S+QtxXk3kF7L5R9Xy3q7sGorRGcYIZB8LKakQj9iac5JEJ0tGXxC4s0AZSKAL
/h/y5SFFpn6gCGnv/35fTdGTufWyq1kVT2W6ICucYWbQpVLBKOni37EvVjSocazx6S+y2YcGN1EY
ojheqajEkLWx5/lK8WXLbKaZ6jdU9Fu7vjFCxyUhb15rNk9yRZxtiHvir1wHhK63c8LoeWqnYWO6
4Vk40yvgxXqjW0TCxH8tWvVcjeOHmYUvAFuynWWUh7jj41t6zoByAvKNmotQxXg6RhExwv6zif54
C1RD09dvdVu4gZqw2o6cDDdJr2BTgT5i5ERZD/cDOp0+MmlzgoFWndrFNoT9EBhN854JvriK0HD/
QTE9GFB9icsKraDtfkpj1IE5iH1n1Rwi86UiShfdVCXxEWvjwrPbjfTCcVA1ArTNLnCrPxoOIDdt
AidVzmeJap+EVHYhnHNZY1us6+RIMSibJekKgogR4SOa3ZCvb8J4uVfFi47Bzy0TXZoYztKsIsjO
pxCwweeBgI+Df2/Yd92IpzSDMVSFzXcVpbuxji7AkNQ5rXdcXN/0SBka2n2ACSg9YeN7NjEybcdk
P2lmqymRbdg/R50R9LLJeZSKYYoI871taR24C+V64LORVHEFn8o4vnq2vpB6fmpzGOmQFOBDC+5v
bsZkLnEZvuIZ8gBaFn75gX1zze6HAQe078rvvr2qR2CsC4hP04WRIB2wq/TjufZRWzQrkssC08kc
Hl28Y6K9TgFYuMnCYGUgQyW/idpPjPqAXsUGbXDj5C/7oRN7BBNqHByfBEZbNGgBN8ZcwIDBVPmB
/WKrpJm8yP6DSHd7XNYTPDaog57gPMYZtC00oB1w4fRs+cu3W2qx11OxbO2cq5KNK2PYtDO1l157
DziH6bTO7G3JUSMwcMtwaM5BwWCb8KlO2WJ0oi8SI+8mLWgVx50Q3aLtYclyI2oT/BJzdwTZUPbL
wUoWfXKN+KVdSpvSK0H2U8gLBjXWz1wdqL2ad1NN8YO9MkAmRLbd3P8VLzygjCINzGj+MuJ0+JjL
Y9MWkNkYy8pSsQfQv3A00nlacyuvJuQzipTt+QL93ryURfE5M+K9qN751rrGEWtwpxtcXNfRcXFL
yqQsiySpF65tzH0N/4BNlV1PBpWwGc4kfcap2yzWfpziptJWjiKaYwRdf6lGbQaqUw//+i//9h/1
Rvf/7Db5b9VL/+2X/zObmGz37wdF+9T/aXr6L01MtJ5+/a9/T5P/p4hp/d/+WcTkyn+gRVuu8EzL
9zy0tv8oYnL+AS1LSfKlJv/Z9/5TEZPzD4WfxheWSwTVV4L+JHDZf4uY3H+shUkWuCu1NtOo/68i
JubH/P3/tctGudJVjgkQ0+ev8iiK+s9dNior8XQSeSJORotKZoznFIJMaU8uS0jKtGQgdZpEbrmt
vVriLmLJJYiU7WOiccypi2OZTtE2Gvp+w+2swWvfQoCIqDzWakZAQvG4xaNKO120KRMs+AhwEJSn
hBRRXECAms6ZAJVEbUdF0039Fjv2dCDIicwbzhTdemyLdC4BqyjAUVrWr3pY5+FaD+TQsl04WnLn
MOQErBLfZ4SguDHPBEkT+UClKr9nWR2yCGbShSSUdVCf/TAHxBSl4R2Njr6XOlfILtj+imPXfVgY
NQmaJJxtZeseCqOIt50/hUEhYejQUPnHZyPilfTnS1dGWBK676SZskeui+lhlFzcTCeubnpn/PQ6
MzokcUfrII4RblUXgukTN5jhnGhhX7iO+Psy9hhI6AHoDmRHIc5h6E3n8Gw5+bWQfnRblxUJe6dV
OC67FIX8q5BCvlQ1eWNTMWAUAOJIw4N+atPU24CUrT/NRj5gvb1oe+1DbqCFuwO7Dgqmcor4z2K6
d/TX628TycPl4WUjNbPbilpSqDzImdgwklyERwXSbEdiQx90WcVEwdotbQHluzegp3eCugd6gMp3
qyEkRL6ebEMpvavIaemQzdqfYDwtfgWBCz7ZRTJiabjJ9XAFwtzSN0zR253pk55Us1VdBVYu38jC
TQYr6qSlQmJv4sv4yZmu32UNbdHdsCimQYbHvse4r6r4ByUzTcV1nT+PRpld+s5AmBADJP66uh8n
YHJ4Iz5LaDIEX9mYnZmmvvaRhkI+Ho7Dje8Zx7RxGKOhZz5WdtPsccplZH8joqj1/ORJukur6csS
2UlHbXxb6iQ6VsZWVp44Rg1Fg8O0wFAjL4xpb1PboPPSSD/1PV+uJns7jWJ8cBY2kzEt7xc2oL0z
yIytbjQfu5p534xQhu1w2MQVc6u2R25pS8Y8mPYIHJfOpqc5Zx8xCjGq5VFnufnYlsOZYh1nT5jH
C3Ssfo8O+dqWQeRDiIjnCiZAYd4KLuLoUPMSKjIX4TEcm49GGOYZuA8jQOaM1eScLaux9vnocmiE
zC9nh0dlpGfF8uK7nvL4CWwWvRzxKoCiKJdN5bw6nbfrI6KVRVF+z/N8k6TfxTjJXTdh+Zr84dBF
IVdycMYDRO6VVWv2TK7TVPwG/LlvTFYQxJw1AVQf5FyYb5YiKtFBOY3CEqKBS+egKun+NpjI1VKe
fDIxl7EmR1RFWXZwcvFadvOzZQAr0rPznODgvIXHuiCSMB6MnOxuIcB+wbva7kHwhD25zlEmDCFJ
x8s4tA+uC6exktbZHyiCdcPhmqUvueOjQEf6MhNv3q9OKSqgShqtTZP0W5fmL+TsfRycKMp7uDrJ
1SIxMiqDluplwYzqnKjZpFDY6z8Hil4BeqXo4Na3sApQvh4PBkmRqY6c9yVslyB5YepUvgrO4yFm
hLEfncNIjfG2dTr0UhX/kn277M2OQphSZVilBrOG8zD/wgO8HD07wcy23LGCtDun9DyYahEJr7i8
Ccv6phkBgjd/g66A8D3Eu0OY8baLQjDhlc2Ms5UCtbrf5y26MQZZd2NWyyWjZR03SUmg3tbtySR9
tMk1DV6L1NauoZdzuzSIBxgwN70TPunyN449/tg62YQmzfTCMm6UD0Vv2o6D/JzN/AER/0+jHBLi
aJyG48+HnpEnIs2W0B1TPkc1wZRkdlBz7HIKezX2uEzoi5Ax5oL3zjLsJ9mKO3tEEx0W40Sm+NXP
fCgqviICgmPYjsFqWyXnS9JgGKkHLiZN+JJ/ItyvnW1UaiwxirHPRPVgJMZnxAANW6LzWJXMudLK
IEmecBLjNXaPEw31NZOAcHJcHsIK3MiakJ+rrD/FM8lJLIHrQJ5propm9eQbF1u14VfGLIipIcuO
Bp3qEEAgWDbO2bPTiYuroR0NfDyVV9i7UU4nqn9Yqo3wLurW29bihrvWrRHXSC9tmeb+FoCqEUJR
50DXfRIrvu9i7xNkCvdEwS5cmxV0jzy/DS0cmLm6DztpPkeSxcqPmWkCZ/y20nR4Zz/rOa4n1aFw
q+UJ8tyVIvEDRBo0qwmOXRgROiMES9VrbjzFzXHyIFYBqqXGA17b6DMt0BXD3TnL501Yq/fagR/L
BJ8mAeOeu+NFTdGztrwVG0hqM5QDb1zDeNABI90pe4d1nleg51K8KZqu2dmtT4hLtwfbtidGtfar
YWF7bgwcu0Nl+aDlQKxiL2BnkjYIYKlIGVTxvnES+GZJdkZaY0/Nd2bImJrzMNhsxlQbm36I82R2
mkmuVRxss7sHNX9O08w9Jy1CcJK5/D9gvheAS0sj9VP84hFjpdTAfkzjEtGez72JmCktQ/g8DgZO
K2CLo0Zd0pP+YZ5uXkQnzIeQybBb8+4b5WdqJPrShdZvamqBcGKO2iaj9+zPnjhpI/9m76i5JWNz
yJg6Odouzj22WKWIag8Ckafnb821BS7JkNxTY+xNLot52DnerhbqWijmxGNL4NQJidiPrrl+6fV2
DrMfP3bZodz5AbBDcsxTHqgxjwdkoSS6ljRIzVU4QA+Brdnwz9B5Y3DEi3DKSfjqOeooE4Iz2bBv
0i/rHYfh0Zq1aXt3a5GpvVBZt1wH2OVX9dmozrzpob2NaVISCZEPpUuIjRivEZA1q63+reIbvR/K
adWZihthGP1uVG21W3R5dXAYFKTYzYkRVIufuPEyUH9h3u+tnr0odQu4EAK/d4mZC3XMtiEZVO/0
pwB3myiNI7PdXuABuAFotyONbQWWWutXKwECTaF9wmxIM1zS2zt4uUH5k9E7s/Pw2OzjeTkNFnOi
sAdv5TRfmW5uyXi4ez7X3zIP35qxCo9F/yTryQzgjP2IERRENtCkAn9xm/WRvxui5DT70j7ABD7P
MpwCt8O/BpkG6mM5kXnNuf9XK9e8BuR2Ysr97eHAa6sw3zlkjLex0dON1t6kFLFuXBwuvYOp0Wau
puOjr+yKjFvd7noHsSfq6Q1xDbXrwFlZGWchH4YAarxkzc7958S950qa0/nCAhY6q5RbatTGGA/j
3z9/nMM58HF9GQW2ROUD4oKPF2SZPFmis969eCm2Q+F+cLJxd2qkOTlSZJ0b25x3i4C/bUxsF3IE
QhMy9Zx4HwE4Z/k2L0P2xEw+57+AjLF8dywbXghRoHDEfknrIvCQlCwYWA/kHpgjetCrBy+9a93c
gUTTQ99QWGVATQro7UT/bRd3a2zWL3oOw83MzYBEWKvxPDHxtmfzwiR7a/QeJmdZh1AHFvymX0vl
NVs2CFaGkRXDBU1ho7jTcoMTNNaFyaJlvMcwf6LReO2nPCB2EIwU210aitSCAY8g40eZ3tV14xOq
qY51LRnHNfY3+gwdUskEEbLFdtE58XSsy9E89KnzPrRo2tTbm9sClXYzz0m/Lx01ngWnIRHVFrjg
KdkleYZo7s7bWhC/H6F4U8vcH+3FG25FagUgXh5dYkkbxrfzVg7dI/VkbFhY8arj0gJxtmaOHK5L
/3I6xzAtGEmITsPlAMTB0Su/bex+oZgZt7vWJplBcLKQdlXrMaSS3gw+Df+hU0GmEjhWFQbvGfu0
PzTDkaKM9sZX7D0FliSi6nm4Le0Yc2nFOsE4Laf/gFqY2nQvXgdNyDI6HAcWMxvS0u0uF4489MVv
a9bO7d8fuhHbVjFdvCh0QZR9J0Mz3WgR47QsxudS+w+FNOs71Lnm7u/PGtOMD3HSkYsDqBjhu7mL
yt9l3EIU6kz6oyYY9mjt3DIVTUZDt6k4iTA69509cDg8fI6THb0OWmVpZs5hwruHU01f84gLIRHe
C68/fPmcXALVKGpntvlLHePtKu0KfJTB4sAK9OEPWX5XN8WdqAsq1zDsQpu1DvShjzxRfbzr6S22
4MUg2Zw89dACjj9DoKfyDNekqvy7KVFHmAfEVWV9MaVx8qbYw+3p9wyJ/A3OvuqQeni0QtgRMxiZ
vUAFC3iV30wMP6dChA9l5f9G87d3LYVSXJZ7AfeQntXaiyFrR3so4sYhriuL57J8iL3SCchdfYRg
1rsep3fZL/GWnj8gcFaUBM7ivhNiAukww3C0JL0ELjXgKSJrT6KA/PW6WQ/vKUlm8D00P9QDdQ6M
2Ti6a/hOHl2LdkhFU/0LLhd8myL/rRm/bYvIAWbWI4QNWJ1MP215seiErLshiEeaMorc3KfMVUC6
m0EOhTzAnEQwwTh2U5leaBI+OY4xnEIOVpwh0P5TYT7iJcLZhIjdTlyB/eoZI1h7m2eb1MCO2QFt
ZsKzmCi7YXqVqf3D8Ck6KGGdM416DprOX4nex2IxW7xL0Wpfbanv0ypwkhHJs+CFh/VowBri+Bm6
C6NkAFrzd6ai4ZAmkHEVL/Wuc0Pn2IDyG+xiV/diBMuaPAlbmNvMrPedyRzAzZPkLq+oCuvb/F1X
kXOhvgz9nVG0PQquMFN8wWK9h+IM/s1mDFpPz1r0422IqYQhMBcAc5YFwYw3nWl6xzAm7WcaasPb
v7yUPpXW7do1vI+GPKgplWTjtN0tnl2H9eudqNVL2IXxW9/kgYF3kh4P+VjYIN29pX9sEvwViW2q
LbPFmoot79lDKsVsQ9J2xuIc2L74FWVLoEzO/5VZNXt4MRcnAj+c6PHQEbi/NQnwIAhz4vMTj3w3
Xr6bBX4obz94vc4HVN+E1r2WuNG84rUTRMQAaRAqNRoeBlF90qrw5nlvBOvI+7TxR67ey9YGpgtq
Mq/wFZckysZpJlGWDEg1JJAW6T3T97mhiei2idrizvAOfU87d1LnzupefcHdII9dnzVXU3PKnvLX
PmKtZSSHwsMygEGvzZ5KV0JkidomAOzGBtq5EYzAmsCRQR9a6nePovamh+KEiosAVE9HLzW9oyHu
QQ5CQlYZ0CKiQZM5pNteCgbIkfrtYNEOitkzgyZcnyoX9JNnL9XL+zhUGHBL8+iV2T1ktWuu+uTi
CwGVzpjvNRUsvW9yUDDrb5u1HV0q/kVxtLWLMLJ3vYeu1WVy72FDzisxB8ltFPdOkC4G1nzPepol
AcfRO9k9Bvh4ZJIWNe4Ps8GtJNhxQKTZu9bgI/+ktFXWxIls6wPS+oSEViMOWBzsHEh8+0UNYzBF
X02Skd+DHxKYHeequPKvtqiuVp3fRbKiEijlOMIeEoQet83OJ+Xmykoyz6VdwGNP33ZDhNhfzSeS
7ydfQc7NiJ1tWoiwZPXA3s8k6y1GD33GCSP3zebJcxoi8C1DXmeqHzgVuowOR59TvfGVIEid23p+
8LR567ZyuNfAJxyPS96a3HBRB+6WeHhKihvD7ZIjGk69642wO9iTferdCJFM5nf9VFwYwKSNu1YD
csWM3Kta5JORLu0dKXIggwOFVyyLB6oOjt5Q3KaTRw3NvLDXIhpsF9le+sSmmiCLWEZv3ch/7yMF
p1h4+zANPYbopnf++7MQwrs5M+tw64EXvim+MlI267dlYXa87YrwK8XmQ7sbXkRaJV/dsFv2QNED
0cGeWlAbWPPUt1KcguCMAWmdSREzDtlxVTx4NsyAKMLmyXBlBKUXME0TGLl4eQChTXtwpHhA5udh
QbYxE8QdTEh5uNyZFLid6UhUWO8z2q2gH4+jFUwjFgH3HPdD/54xqzKq0EcpMacTTQI2+Eue9sUx
gzmZLtNIBsNcmUHCiA8uNtQs454RL5xRKSWDY77yyPK1brGdibFQijg6AKPsOMZfa9N8W1vjW7pI
e+9C/FGdA++IeeJOcs5n7RQdxtM7g+amYJZpdRAkLt25cKD7Dy+53U47VlNrOzhTst70iDNj2reS
N9wOa3qr39EvdOtDLdp2HFdBdG/Yl5lcRdO0O+LQ9/34C6rTRFDXqS8CFqndPAEBDbdpwi5GW8Oz
7bB2x1V3rYGpFnr8TTiw2VfABHwbm1tlgGm0l3y+WvKunKwxMBtT4dQdlgczlSMJ5eq9HAq67qdh
T/2sx/Bs+bHkWu7EsPEI7JMt7MNq7egAQo+yJo+mwNAmumVhWinjBFO5EWEPHeWBMpsFJHbMeY5I
Is2WlV18URH1hDcs31FRVdCKqgFzS+dGtHrZd9TXYj+Bf5fSctbll6nDtmiY6JFxnO8JiIx4lsru
GpLX9Vk7i9kmi45BeZeFjEgpVO3PhQGy0bPPcTkrvKlttXHVMD3QCpQe6CNj9UmQCqOopqREUy2K
H+yHpjBzq1VEG6XP4JsFiINnbfOo1t1yHtuoPZBDuiKuoIfo/s/QOW2ggMlRp4av1mmRn9PY+wjT
YbmkKzq2L5ybhEyoTx0h5wvrtaKT87qE7onfW90kvwpnhVoP8i2Gt38B2BVMOvquFi4JHODjPQ6T
x86Kh1OszAr/fkWrUpUArDMiEaTtalyMqR40WoQjR1KNW5HETBZO1JDhf8fW8qd26NFSRnWiawrp
FB99ITxaCyXXj7Yd7po4/KmscgQPhBQVVavr3Rz7jayPjdGB/ZoJYooVeWCjQ657cKBHeOzg+w2a
fhbq6FQF8njIxr3TICPHtvNjOfK74qzJXbK/4cwwMrzE95lQQMqBZHiV9qaiGuDGNU8kVObAxhmA
n1YvD+FqQK/nZZc5iXPgKHsYZ7oSipYXrFBk4qFpHifA06UlxW3OUNMN3S/ffxlTBeXB2ttFVwM/
XGwIqvF7pLL2BCr8LemmbSwxlQxgahXqcZSN5slpdlA7vlj3f+GE402DJ1BFHqzcVvoE7FYIz0aH
GvJj52Ne9dz+GjsP1EW8F0i/tp1wiJTNx0UBz98JasYUD+Q1xQc8N2SCBQf8jBTsqsFmVAtR3zyj
PBHyZVZOEGojTSCKheO2z3IGsKxd+yWsgW9nmXP1rFDR2WziK1oAHjRGEize+LyM8Ytd7ecM/b5x
aKoH0HSE+bJtTPwZkQLe6OrPeap+LRVXOYLkU2CVNmcC+PWpOz3EczmdunokphUmhxYq3TaLOrrp
xctUpaTFdHyxagKUrnp0cJfcRlzoE9CkR2XlFprt+NkXiBwAz6hamFfKBgkAFiJ2G5/Hx4fmzWv9
R1cmIsn4u82qci+W4zAkb0qwRppGDKe26Mqjp1FUGmOgNFWQBAk5KoRw+EBHUGNl0KuUzR6sKL/7
omihb5b5xpwIufF2ECjeOtNEd1hsA9Bhwre16FiqO3qoCqR71mVOlvSo/mB6WQ6uXzwvVeKecnOO
D2bYcJJsKbFRTb/lMPlTJOwiLcoMRpl0DmIqZ7YFN5ywKbpLPzaf7tCc68FiGIXGu01BiQQGMXON
DWDyYpqqmWZjKLrOI3SeTLyFonxq+b5RhLlniP6Up/E+xv4EHeIaMphCYgZ87SrzSVqxx+G+YVud
2MZttoUWVDnaihzJ9+Ynb/Wk+xVmBIG3xedceDKrtZmcvpct4kRDaQ7uaZqMqAn1KFuHn+Z1QRR9
lL7dBAs+I4wXIX6G6DAmxjuvWCD9h7I0qRHtjnXcTHuPywt0crF2smlYP0GIr3FvrXeoISWx2oHo
mD0YXZ3/6WfFCIaYE93EbLOt9BsTGbFZq/oqJkNc6Gkk0p2Dq4pvNpfw3/nAP6fIVGAkIW/eoE+p
PRM/KI0nNx7fvFkSLK0/F6h4CV2/XIbT69TUZ+1nv3p4wkB9KE1SiDzbiWbnUs8TCM0AWOJTzBDC
omR3gxwXDR6i69oX0g4QRj2+YKoufMVsNaICJrY1P2upTF/4FvYSuBHoVtyF2DXDPsYwRaBJzqPc
C5fSjsSPXmdQG1vZYNgSzsEN/eJYEVCxsYhvDDDFt1mE48wfuKDYgjiY2xS7iYaGfdT0L6bXQQAO
HeuykOC+xjUju/ZPZoACyeJHIdhXJOHqrbRkeZjwnFZzYuHtzYNBlHdmNpBCa0wOna1WG7atM+4h
AvI9UB/fM2/qdeJra5BdsT8d+duB96R8ZxcB8pJC1pOlsve+Jo9nxh0YVDuD1V+nR4bY6tIu6mWg
do2VqLcQEfWXnZ7d3Pt0fe+nyBz4CZ1tEGTKN4B57oauAcouTjZ0Xoap6lnJ+U4JGrCj3g50SFJT
hHLeerbl0HGAzjTnuWJrkn9GzEAbzaZ6MJT6nhK+4ELWtx26Rowfk5upc2tYEbugw1gYSVE7ibFf
+HfsCcAArdPNJ+a04TlDLqryHJUqgboQRevz0xjVFYLEvTCq/jK8D1ZDvWhZmRD1BzZ8IkZHn5Eg
Y6mXjh7vnePx1JBDfQYe8+4IbhNks/Ht5UR3Moq0N4WbP7NwPLDqntJuWtZ43FpAaf1C9iXyLuZP
kQ0ljX7GK3MriDn0btlFw9Ca2seKDNtc+ybWY0CkaUqPAhinO0dVH25Vv3k0Bdl67jeMcI3z0LZy
oxKQfEVMoWCurHPR31m+fSSnyu7vLwQPqUKvKQfjie/1LjKRoevyt4+Ti6wykaJRxSejqWD8AYHm
mceEFHgtFRWm47/RaCJJsVHQhK7MUKB/9FzE9wTg+9zeZWqtC0yqXUENCSC+feHQJb+MlJy1oENV
IyArtfo2tio+loTW3gFAYNt7JXagD4OmP0BZgGac0rw5CcwYO9N2CByb6RvukfK8oJid8tz7Kv7G
LDxgXApAtUMqEkaHc83s8GuiEmfXSF/jhYLHwGnV83H9EsmSXfzUFYTbRC08xt3YsAhZTBJElCMh
1XJ5NxrzGC3NjefSrU0TEpNKaOSZ/V44Pu5i66Wxw33XyOVg0xI8RoEIDdzq0CvsJX6EwPWi1jE/
JHwZpmuIBPHLjij7ylrCD97SBNVkvCOVlEioJy6w2bH3m3sD6z9HjvhBt4RtDU7sYtfn3raYS8Tu
2OXOzydUkrcew5THW9diB2/SDrrUv5Nu/dZzvPQq52aOPZsvr3YDn9XIxAV4hS3M3Zo1053N4pG5
BtZ0RrdWiVzrCx8QWt49pC4KYzQvVZBRWQsniWKQKgfblxEVG9PuFLoY0vnDj2DvnvUyfksU7iVZ
S4Htm7ponsgVcvOIs4w+BqsIUjkfxatQICd7PrO1rLwAnAegwbLtu7Aix5TT0zRwrbLxajL24k2w
FMABWflnyyOUOxWW2mL7HUe9g1uG15CuqU4g1/dCfejGqc6Rbm5ga3qM1KxkR/E4iNlOPxpRDqtq
IlsWdxIXgQSUCQ9N0u+3JEfVQDTox8E/un19dse+vuja/SQDah/wZm6MfJ0Ne0bIMDSHtjyaPzyQ
a6j1N2koimtmBkDkQMQ9VZCPIyiKjbSj68J1kpLA5LKaWzAtPMNv4VTSpNsl8vcQIZ1byGRlQVNM
xbKkBxgF3L+J2Y8TAEc08M5AJqqwT6EUwF4rDTeHloWzxJpeCaCPJcTxSe3T2XlRwEmZkxJ2qkkv
HnqPo7Rw3EsJbAFtGSCaCG+xDnDRqtuPnMr4ziuTIG8pbydBdh9VJtVJzCLyhe+yHa74CMylG5bg
G5cNQ7M1n4kqJJusNTIm3OVWz50DmxOSMq5cFr3S2hoVo5YRSewSYi/nj8FSEwuq/nRb3/EF3scc
cC+u8xxXf6yh+epiUsJtT5akr655a1IyFRF5S4aKthbCfEXW1+AXc3LYCxE9xnlkXaO7mAqnUVDF
O3A32aZqeJ1T55Ca6EuytP83WWe23KiybdEvIoKe5FW9hGTJbZX9QpTLVSR9l7RffwfyuXfvOPdF
IWx1xghWrjXnmBgjveIn0co0mxCEYEdg1cOhXeom4dagk4quZc1IKIeX9ntAQuTeEMRIO9VfpU74
MZs8WoOKCRnzybXGMKitkXCwPxSCqGbpx6xMd9uXMNK0LkRtIk5GKt4R7pSnSusvtV0jdefH2zqH
NdF7nAvMnPWO1upbvgUTFmbCWmqsmtM7LdFLEY+ki4LPXVdmf7OywT7WPnkCfhrQCITNUCE1TSav
4spXnFzNvTqNfvO9lrDPNiPIkrN7hIDtVBnAztJ0LYlC+WEAjY9rZ48QimUP+PQ6tC8j0TNd4xyl
P8SbLPaLXV0Wj6AibyRQG0Tp6usENRc73SmptWYXweogWRHoMYaCNpCRxRy6N2lvTEE/tdaGw+VP
ik4KiyvKsObNT7RfIkaqE5s1RB+BfGVyu791W4s1MVUvBeGDK4xIGZKABa9L1y2rgFxpXv8BsnUL
4/AzVyw2Z5fujjMwhdL1Rcht/ehpEZyz1mFOILmCE1esaNoMloG0LPJOIKOWiXy6QEobaITze+aL
gxO7iK9yZKxI6WNk6DTex4tB/5o8k0WsVXkwzdABuhsZFVzi2jpQ8KhS3FM/wefcjDj6pYX9KXLg
CiUdnIp5oDPaMjNgMkP1gnN3BVrztahpF7k+yq9eoaXDHA29v9yArOYUEab+hoiUg6O5lPyoR9Yz
32Pb3aYJlwWPXpGJQOyAQe0n5RP5UnV3BDGL2g8SUCTGpTjVCvIxzQ/lG4dmIAOguNpaOJxzvUsX
eO2bHKc8SDr9Rxt773rVAuN6l+RcbK3C+MPh9WLa3VnT8fk39RJAQ91S6O17T+TyWlnjDVnV2ndK
porK7zZeNP41hvSXrvxXh4CDFSkhi5CKojQqnXU4AsDJdcu8QLUmjsS8pclkbNuB6A8HBTWVZ/4w
ifyr6f9GIp+YimZyl5J5YdZ4ojxjDTchI2zzLS5p/0RyNlnq8M+TjHI3kNWfoz6M3xq4NKshhptc
zTMXutYny1Zb8WLJjqU/3PaleVTWIKIyM76URiP3zqIh14sedK5KbyrubjJECU8u3YdwTQ5rMpeL
mSbG4JhrX1tc2wj7120j8l2LZG4Mw/Yk4O2txszfu4vyW+/kKh5KSDGusbci0K2Nkx+7fjY2fdg+
F/AW9/bWaBv32bJNHlEyNNAfHDEzIRgJMaPZFHBhOBAtKXbFANluGI2BWuynz3Jp0QvK2F049qnk
u1wxdBKdf1PiIwlpX+VVmG7I3JkwlNn6Q6tIvMhcsMRJPtSL3Qf3YKO2JoqPm2e1RyXI0ci9S0gW
1YNjHqKq+KtnBCxn0fTK6qnbCsj+60oDzE1eK4wzlmiUoDiwmeuiFbgiDwq6vKp2WLMYJYVolLij
G319rE2gM/3sDiualsyRWQ4EgklCznxpVZcdeeMytU6MvW+DRWM2VhDdJ1xkIdjJKkXvWKPjKs3F
1+uTVR9l9qM64OqQa+mQYQldThEJHqPZEejxnWXKIvXut4BSsSHH7C1v9IZVGWsShlLjdtIpg+zw
rw+kZz3WSVBFKt1i1TH2ZrLYpQEC06A2vizQociyWGcNMSjxarEgU7ZHkRGE8/R3bAINY0hAjOVG
1+c8GPR5Z5qwG5rRgB0RJxera0AumCFJp0X4e4YhDsfd5FuABOhi9voRflgz5nuPiLP1gP9wxaqW
dOpoMB+Y5yICZS4ge8z0C5KlLFtcOQY6vGp4oJBF2RAX6pBhmduz4vmy/em1m2ZO68ijRJ68hzI2
9pp4zUW/nDnj5rOD4qC4wnNlj6/RYmGfmh3LEjhho+GfYLZUz0CcNSV9Jm8SL1VLo0ORip0Z9GA0
l7WYhhgDBCWjwZIkt9HF/mOqGnWNS2puE42/YwKWCOZkktwo+J5xdGmU9+XqCJZKXxDC+Dx7qnuZ
cF5Eln+IYlc+Lauvvh/7te0V9F5iItuUnl5xesBdH7PfZsekxeFK1GlNvE8Hj6REDyuw3i2VZoF2
bUpbfRWlrADylhz7Nlsc2vAz5o5jqu+mcZX10RdoileKHZC5i1gVKySWmohAanTWC5B1rOpwh16D
lj8p0mW4j4Fgr7rK2MdZMwWh5f9uapFuW7xdbjOco4SeCYgK4AP91G2cJLrOAv/bmIfPU22PO49J
vp1AD2X+MC02F11fRM15F4SVz3+fH8Q+Q1wcICvTg96uEFgBIYOA4JLKeYi9x2qqqnUnqje/wAAD
y7ZjmJlgo2FKmBebJmlOhh69z4Rs0Wr0WmS9SXvyQ3vd4tNi4DR8dSxT12HSZB/9bG1kC5tmirWG
VRa9hQkz4qF3HCgmURh9jpg3eIWtcFLnYerLPY4Qd+1ZwJfb4q3ucqwqifejJY8XJeSKbMJXMMEV
Qya5xvuYH4gpozRHDCA03pMxc6xlL5GMZ9QjlIkGzpMVtfU2Hcp34aN1b2cSklr/jcDkiGoH+PNE
yA7ypgF5tMD3KJJuC7PCYtjblZw39L0/ye6cFzhmQgRu+5TpIWsH2kKZohhxui/tzhnj63q0WzRF
uAG1lZ88A97vAJxa7wgNL3PjpieMNHiermSiRx9OH/7sDdTRo9TOed1bYApmVjz2OfKh3No2V/Qm
HaBaxPMtmTvnqY0469MWR1uI4pzuu3mALbTGd4hUL+pRzvnTyc7CYBBa+8Mo/lSzM2wHnYZ05VZB
nopuOy8pHUOIU9i5mS9kJaHRav4kBP2sqo4Ku6yb1yp0iIXx+S4oQw8mvgNbMDPUXgbJzNH4iG1N
J7EHZFshBAJww/hda7DyqyEOmVIW+GwykjW6ON6o+KJHACwGVTDtbZ23nosxL1l+0HMtniWpI5kU
7asZLHHWqpxByRb+YwXLP6sZ1BIMhWdMze9ukSONzmYq/x5wazi1h77SPlHW/Crm+RF+XxH0458k
xjEFswrj/zJZn3N58MvcQXn2U3Oz18mmvUc2W5tG1kMfpc+yjJn4dqZ+8uFkE0zOeEP0EFkxQrIE
hf9YV099y3ED/2raNtCJ6mp6joppq+l2vTemlCg8GgkkwLGM7UjXzIyLzZp2O5Sj2DWq/guCcidQ
Z72k8yhXnMto4w43kyQIppjxorZVF2IJnwcHScjY+awY03Cvi8Glu2hBjMtAyNrVizsieNFE+ZpY
M5hevJdVn9QHmNcEyiQzy6pC7lwxzYuTqWUt4k2v2QIcyv84RGQAJ1Cftob+mGC7X0wd2205t+7e
140PBXtyrlV2koZ/pf7LzrgzV4xY0U+noGl6W9xCXzmPYrkJiXxZ8kXJHkZpLeJwK4An6dCyt6Yj
9d0wOy9RMpO4mwL7KgaivxJUFiSaAwxx7B+dpR2iCZaIo2lr6Xn4uTUV7kNHs1bpuaec2YeDl6/V
7D2QZQZSJsmaN5PW8N6FrkLUQ4Q0LYXcZI9at4L0V0OcKf+k5J+gMEBEi4mQ2tJfwUG8Wa7dbgxS
A+i7fTLcbLd9i5rfZ8i60mozZ90SUofZ+aFsPbHWkoWC5/RvPufoDV6f6awXDvlhOflrupn/MmWH
Cpw6A7yuwdmT60/hcbWBHJKsdS0kAyijaTfqqLEo2opDG9afJIQ7ZK7Tv3HbRy0CCes68XgYxia6
GEQUjB3CC1FhmAGs/9y5xtnucTCUKFEEhpCLg3gt5ZtlFLlOl4vMhUZCmRy76pZoBYAtVejHvkCk
xRAApbnc4nx5Q1ams1ic0BpSXMwitt8tY3pxe44o1Wb5MdWQ6EbUM02cByoFDKMKBM9Yi55A1ZLp
AHAUbw9pHDNbs1QPDcKXjbFcwZoFRcu8mMV/s8lpiAQVcQQAN5utmWGXVnKbhOUrZOp5X3frKpIf
ndU6e42AwGz2Py2OHOQxOtIS0YAzNJy/bWu86f4fYTKtMdxym6PmWNnEnjDTz391k0ZMhaYfI0A5
piKswK6cl7JmBp8ufcxJ+jAzPI3vj8yuXayvXVvqW1MM4Z6agWsvbDqnReuZuF64y7Ff7vMe1bJb
PZf5sPEsszppSHg2kZZc9Io/0jE5v2VzZa+bIn6JRVPsxp4rLiGDn4MJpKuuno2WcTyPLrfQrdMH
ToENELKV38VQ+Abvb56nHwY0Gkou5a6RoDEvkNA3Kzj5uBSROgu6QfPsWSfhwljujRjx7E90kyiR
DEp8jwDYPn7tXfUVJ6xVbKv8myi/PTkuiOd8whxRvQ8VTLq0GVLCLhtrwYPfOmXP66LdabYpX1M7
J5VMIsbOQ/Wc5fYhBFK41hirCkF2WBaZDDW7ueD56FiiAikahCraffWjW84OBdpGkTv9A6Xkazab
a/quCK1qijKcYMaK1SZTGhPFPHM0pCbqY7E7ZPAYbvxXmeg0T2j/fkMolQcGVPKKBJVmZ4wjSgyn
rvYOuTe9kxziriCfPVeFX9wa5bzDFFyHinmyiNzNLfJmAz+mx/m8HY9FF+ID0FN6pb6TwVOeXrTe
SrEle+F6BCoedurH3MScqDyxJ/UWy0OqQHdAxXdGWuSZhuY87don8BeL+QsfLiKt0zwK6oRoeAOf
YQaNS0LIpKyf5kJaxxaKGx1iiztDamENfyOoYWRCADKfa9TZo1FqOal51Z30RxN2fCMSIggHt/qE
ahbvR9ehhZ6im8Doi9NOdBsrznl08mRgdgdCgUjEhkazMpnSqlirD44qSX2vNq5SapfPaGKThM6T
4TDfsRCBMo37YQG62ecMmzuJcsJkzI2M+wkdS0MSTvubsbW+mpN0a1XntvX/FJOLgNtMsBoxyHl3
UgFomfZiu6RyjXVzaTusTNioGR/G6ENHZ7awT8Dmbiv3q6ZOX7vZABqWDPbV8KXQ4d9K55yiHaBj
/icd5FHo4TGlJapJrIUehpVGwsPv0JbYZelc0iJ7RpGxqTQKUhqLGYyBdNqpGAq3k5veys4tBEWK
mrnGgZ7oqCyNGl+ZBnG72IWTdQMYukpzVA2psgVSuFPnYUdsRbTk5VZBOno/cIQxsdZtf1GfcJD7
8kUriVr3RtwFWWw8O5mlb6aQz+h4KVrnTqYHpxrlGvFvffLn4dYMQlyELze+RdhA1j8OfWS/jItl
C+Y+GE335KikeEaAkR8Ni3XqgFbp2cZAz7rPnCme3V9ELoUfE0NDzCD0RpgHNiyiNhm45Uukp8Um
HEX1qwJ4ojVT9jX3QNgI8TBZeIafnfLJ+nb6m6fZ9rHRhocJk92B2VzPvomoNMgC27BuZsTRLZ3I
2aF20VNnlXnF39Hgqmt62isiT3FNbAbxluzPLlGo63nM8s0M6KTvS/9II4N8Hs9pX90lSY+RztYn
Z2LjygIdM4ENyAmJ17XthAaUUQ8Hw8LlkVtUjfU8bHLgnEvrw3g6wsYg2/ZPDI4Zr2ZN8/Q2+N1L
3ET01+30pypN/WGIv+KWWvyDSQJVNIWu48vyimi5zdVDIjG55RJYk3R9RMrTD2BIqFZKc9/kPaVk
vq+NDnsbJVEjj22qHvxhOodl9Kp6P8iCVLOWrHH+8yVJAqy9rlVL/vNiD+1jYiHpH2xQ2P8sTLys
GRkDGsOLrKf9qQ/0G+RfY4yfGpxBW1/PGUXSra3IOGPEos9nLxyfEJYJI/Jot7qfqTn9LUX/xlhn
i9HkV9kojIGAzxhj09aluPYWyX2Wl9VGTbUWsJs+mZ2n+96mY6U3MJ6FR6k/Fl9xFzZBVsu/XpV9
surN93qSnyrLwexjnvmC/BIDsj5roRATcPFkTj5Np+HYI20Q8MfXVdc/xSV8c580HeE146pOWv2x
qghVGDAmQb66aK+F09eXMI9/tK3rPaJIBO3mYKABNUSRatbGwVdzgJOYNA7No/QdYnGAfYerLSKF
TU3mSYYxqkEuj+ZpSRyfqKD3c5sbpzjvDcpN63/vLT+7bwr2wq4oxFs5+9hlHUj+tUIWxIki35VW
ii4rq8xzyYB3dNS0x+KEynK0KmbjNoon6H0w1kb7B3AzY0e+pht0mfKCyku8wGkK95AW7cGiET8k
4tQo/MZtjb7OCSVnMSPUk0CETRLQMrJ3URG+isoPA8PINbS3bXckAm8Luz4J7jdWmKff9+6bYjZe
Yo01QVTWBRr0nBEspdSKRQabpL2X33f7UKBcyPBI6DbgP1dDa1tq1U4N7MZRzvaWSo5GdWc2Qdqc
HWMIBmu2Dv4gKAZJiI/sJMZ0AOWqV3Z5rrw6VqtGI1witmhk+1K3T/7E6gCYFKhJbgrCaHfYA0B0
2eXRkR7B8T5pQbizKpRs8Q2NcHZoNbcmJtU7FdFEs3DONxX+RezfKpk4iaQ6Y/KQ9K8GZV3AWasH
pL21unRv5K5zHDoUCeSfuIhMrEMBIpvTCjpgYkjwarShr23QummBtezN+36931syppA1DRjllv/U
/UaO1mWusVc4yIkZBJFESTW8jULd4GfA5UbPjA74n9bj0PkBMa4fVYYdYuqOSQG1Bta+otgYNq2m
ace6+C3wQWAfpORDZE9nO9FPOjaFk78DPDfvUtN4NMMFBNj9thMkZXQFftvof/eiHi6mMgzMDzqY
j3l89FsaciwZSJYdARsX83C1w4XV1yWP/hJk0nWLHQ3VI94wez2Uw9ou8nqb9hyaCT1EHXSYNzDJ
HGpJMOcUwsMr8gV6gUpUgYQwjdNAhujKz6Z6J6tmgDwy2I8wPkhZMkNtOxJkQrexaQ8IzOuQPPV+
7qzdNIJESZU66EU6nMw2IgF3GPiXly1NmbDRWUAs7gkBeG5tRixJsg4XQWuE8/Lt++tpHlHbTf8G
SJI8GcOE5VTq5TFiVONEnc/YtyaSJ6TbK/rx9H1v2TTzm9SN+ehU4J+s5SZfntyYcliTPcEKag7V
qSpIuqUakHpKPF3/Fttk8QIOyraeYaRbTEJ9TKoqVIJe6zbDzFx/ahXiijT1UcC5BrueSsqMOZ17
emc8qhZnlNv6D6XfvHhIIgIvclgz+NQ8PbNTUZ2rprdfGlITFvWhR84uYcxdAEAa3WVr1Iy5nQWp
7mNU1GjnlX4insEQ7wlqoxVYTTs6xTvfhVmHzUm+kXHyQtGsDlqfWs8eLC1iW+ov3ablXaEU57RH
E0p2rnWDMgrgRv6Yo3m8+JBeN9mYdjvfwshBDeehPQSDtfZSchax0yYbFA0cKZZoDonmaT8n/+1u
MBZ2jSXRHcUeokNId6BMHoh0ZL3+DtWyP8yoa2iBReOOlmByKHCM6HExvKWZYe7gADzQ0R83CHfr
Jyedn4oQ2lBIkOtzv6jPI8qQfWya0es0zj9VaIzbhhyfk5a09NMbmtx88oJxUYgwxOHEX2lFcm1D
kgKlxdnf9i4MYpt9vmQY6ail8G4Cxk37FFcBo/eQBTNBxEiijYTzqHN1UqW9oxl29iCCzF36qOiH
HPW0FxtGeMfck9W6SsiB4PSE6JPujBi161JKzh6sIgiM/ROgMI4vcXIT8vJU9dsg6oxLNFIDvSns
U0vqROER3WGU5adUxbx3jbjehSMAmTgi51nJJDpaUMwfnQYxdcQnWCuOGcsPH2Lry8Pjxk7PzuCP
yIKKp3LNl3CjDeDu8gj9ru4lYCIcOUsKWDpxlV2mj2AxwVwmLUJjsoZjDom1jHyyFMokXedEvB+s
gt697yTeYdZHbQWlljY3TkFUl7uwnEBiextMptPWdD/pm5mPnmnl5ynSn8qZ+BtX9MmJbEvrIiJz
53r9b151i3MUymxn/gJFtfGMqgo8ag++2LKjqXLR/LQ8xQxPv2/qSYSnSo5/BY7zNV65s8WkaFNb
3USoDsV5U5XMh225w8m26sPhIYuJ4ezzwT593wjpnGKTwWWMwndHbsrEbP1ooUVaRUNBjrb1ETKk
WOs5/vbKJDzQNkjlcqHWZoPKDhzqp8LA7s0IQmP4jZJNYZukwJTOyoxKmOOxKQNanjJohfebiz9H
SVjpjP44L5sO11M07lysWQ7YW7N3/n5fu01Jg7bqCdVoqBoCVzZWcL9n/989GYWPkhChvZ+n7wwI
bcIVLNxWy43Sf2mAqE+NpI9R6hPEVVfzGBLDA5LWOWMpwmENAiCr8As5QwPKzVI74V0tkqqCpuvG
s2XI6Xy/N7YkLsQcjWt9YJKPeo25q0FVnU9kXUyTjpwbizXd89wIt7kB8Kk1GeaE0firnCnIKkmM
uFsRKH6/6c3RPGqZcYiLyUEFAoPLThAD9f0SQyoXkcAI90QZ7SVZ8k0QcRY7NQ3/ebq9vFDe1xFX
/uxSsuYJHMQAIT0ZVi61ODCDZWYmxfmfmybsS8KPjsVUyItC7hTnXrIPSVK8B4BWMBsXBVl4/udG
ZU54tkegMAbzStf8OekqSGICE0eX1WfmTJ9+NaOHLeCWdP7MOVehqU79oiNBIYORMaPKmqff+IvI
oGg19qh5oc0ZHrIliVYuLxVh1a0J+Dn1fb/g6SIW4nF6tq2nKpyjS8rpEfWePMqRiZdY/kImp/Hl
vhkeQAf6eynHn24Gexs3aLmPac4j42HARyrOFqpbfsa129J0GuUb67pqQwSIccPESnwJOUsLyqQ7
+cAaD2QAWg9Grsptn2buc5iXS4BOu9E8KFmzmt/I400+6FUHpN3A/cJwhl3VPpZkaHzSrRzJ8zHj
V32E8VE3mrV1a21amwSm7dMwNgKbNuYQ9hJeCszsJKfUkLZtQn5smnOFjIzENsZEiwwQGfovMPdI
Tv11ORvdV1KrLfJI73eh8ZWutUq/jnX7028MdFxEfj4aLW1njv3XGFIf1/J8m8wT/9KBa5qzyM16
xz405phehRK0zJzqgOIqDyxBVoD3EXcmRHJom632DjvxodY05+9ccQpJev23tpysW2ecXvIRPXI0
5muusvxrauBoIAn1Y9pGyDqbdtogDYDlQH34otVZs0IW1X1ZVKpqWqwPsmwvRFJ9AGrxmLhUaEl0
luRtKfJrZXSoOvFp9E6ODHi2vLVnIl3WfOutRJX0xtulXKRYWXmxZ7+lFp37nv249Qj1eyPKo2Nq
X4jD/bfIMWhph050uT9XD8tTP5XyKZ2U8Zont/uDgKzEN8uaX6AtOm9GmOEX0kEV31/QyKMJ1Zel
tt+P1cx54zSefri/oAtgFr6sYZ3vz51tMyhRIDzGCQeaOe7vP50YyMOknJ/ur+CCpsDRlGir+6ZX
e0S5g9H//vyQzWxOBgyd779FCEsPh+74+f523lxd7CFssAc36o2J1P1ByWBbN0cYt/98BpbCFDfe
9y+jXkaHRkGF/34slKVNRBv4cP/rZnLjMCJF9LCWnTl48ur6pcTAyp64/8jz6/gR/N3DfatUc35G
Fs8SbnkEZMn8kAwGo9zl6Q4ow209TNr+vkkd4sGq80Vwfy/Hc261Z5rfOx00RyaG9k2KSD16SY6m
i1cAddCfpx6dzn0TrDEDymWX3DcZjpdbf27t7/1q2gzjY9FjG1yeG0Iub6uy/X59rcCtU0dvVZ5Y
jwb/l/tjTJip58nCDHz//HmeGGB6kVJ3ZYcAwmuts2FmzqZCcMMiLf2KG0SKzKPrJzJEckI6u7f7
FoELwB01VuGi4wGyvzrt6O1KRRuGjHnz1a2jW2w5/lX3I+sVwssxkl+pir3r/deWKx9z8lS/t9xI
f4zpehJyopuvTKKfrGyevn/X8mcRm9Z9b3l9+wyVhRje5ZH57D2bXHO+f1cP4wtGifx7K5myV4Pk
ke8PoIGgcvQx+v6dW7Vv8TD5D26OLiq3ymonI0lQpjVeMSNEmzqsagycbNp040G8qL1ejn+0VLW3
hMhbtPinzKrQmsz+YVam9mBoMVN62euHxonUlamrYt2xWMt0kIkUjs52jJr62uH4D9xIO+r2wlHh
NLRuSI+6EnAm4MBoR3PJbe8MUuAXdt5SeLkLuyMhhLdgUq7cMD7IGlM0qLRzmfuvWsRYHtq5jwy0
RjJeOUl1Cv35yS6JrhYsjjlNiyNmo/HKPN4+WoD4namzHzJiaA9znnzet+43yeAmO6dGLZzp1hjY
JWTf3GetZDOqj6pSP2mRc8J1oT9Erac/WEkfEyN7zQdEHhYmV5a+Wx+oFQsCH+fOwB8fm8hQqsqj
i+k6y5AmFmvjbrWPHfvBQP45GJN59ssMj3pEBm7P8HXGwcsogquu9BWtQBo4q6az432UpPbDLCd3
b+ELJaiLzWZ2rAdbXJkaDReZAh5Ky4hcNgxKFDjYKQCwuQ9martLVujeR5sZDGHtHzTpfljLRyGu
03m437vfOOyinG7oUVHF0j8rITH1OLigP27u+6lx+/AkKRz15W+4/yhSzHxbvSFbloTBfdogx2pz
hoTZOEeIu2MCKQRoYc3Gwr4qbUwF5YSjxTdduYsnsEl9FysMy/qw7pt2uKZeHu5aPUHHHj21dHsu
YvmU92Phfi8VtNYcmvKb+6ZJiDZzK/MwGrH3wDz8XA46OZoUtb4dIdPFZH4lMBdfazefEieFpqlK
5qAJrjQf8odvY2ZHhEvhZoYP4ygJEPHmPanNgiikitD7CMDBWDXiPFHpG49aWqqj5XnvWl9DbJrR
VUkI/Nfvm8V8QWGR7nR8U1Qz3Z75KyS0vsqRpIo/rg+JoutY7CakEEBbR+89NPKcQ63exFI7kJP1
NClNbk2j1BD3jgTnwuPptXNBBbtXPtoPT4c9Q9XHekb4kOAySEVwbKIGbig+40zVv/rcJhc7yXZ+
/gZ9YpV3LrSXzifYVj8leXSiKwLNuawDb37EshEzWbYfIvotTOTGhzlnmILkSXASDvOTbuTFSZdi
4hLyf9swu4rTP5uRDWydSXPhk8SRjOO/H2ouz//+4f2lWliD6CGXl0IbhgGuVyYS4O9H/Nfr3p9w
fwGuuZRV//Xrf7/t9327yHitfx7273cwOUKa4N/v9s/L3+8ZyHOa4N9/xf2t77+733x/xv/+PP9+
Z/2+n/55xv3P/H7L+w//9cd/v8//2w/fr/bfD/5+RR2cyNQbiIE0kFdQII7gy6I9FIbHjm528K+b
0b/FermMqf8MhFyPtY5Bf86/aEV3p8boUqxVmN2q2giohkIWr+INOqJ3msyr63pVUNlTFXTVnnUN
ZqUckZVXkpgyR1XQLzflaJVBXkV/aW32O7dalpiZ9jdeFmJwcL2dVpg/Qi+3Ay8d7ID0to3RLyEa
k5WdEFwxa/gYJFeJivAo2BjmmXWtv25rbJFD1OFJXGbu6KcDqEWIUDP/LAhLJQk4lYFfVUwf/AQR
rG4k29IHjy8cIzvfbworrDE11Nk6QwURJIPFqIcaaOMuy029kNhZClwhlYjf0rGFOIES/6I3SEfQ
nOzMtgGi1xLrmUxM5udkP01dgg2QT00j4FRXjIqLqUGnCK8eY2JAwOsPXMbIi8d0PGpCo9ljfJLu
6J0GzuvXORkP+GvbXeqku9leIiu5SMVJj0zeUi9tnBzNsUSflU9YkWO0ipn62dqWfpwqSPmldcDA
uE1V/YzFMkW4GDioQJesmOxNpteGVunansVvMcf0KBudBADClQ735G0/Rj2VLJ9WTKm2lab9Vjho
FYpO35um+WR7olg6cK81FOW9ozH01fx67bWi2qa6hqu99s4iAikYUneMjiTHKrLPnem+YR5rT2bn
fynGa1QHy0yHTIapTjZVAzHB1iyxLq1Lv6znBUmJZd2fmcWLhC7JQOTWwh77cuLY2ppmB8cLdhoG
keyaAJjaTkt+F10w/GxMNZj4dWvEBOjz++7Fnst059MoX4gil6ZDc+Y7v/WhH3YezlLBAuikuIDX
y3UyIx7BGit1CRJpyVvbI6XwDIjDMfKXofYfB9dIn1sPefeAfSZkZbTpEeXg6rOIb8yOod9u9cjR
D21L3mPbDgSwZH+mxm6hV9Mjtvr5SFVq3aLZo70801YLtT2oyecoKrx1CrftFRc3RlZtDXrHCNDl
0MCO1Lu9/GiA9Y+l/MGG5Y5ILZ77N4CaPtpYwjx0+qPWAHUHK0d/McIhKLImupnYJcn06PYmlROp
1zcENuO+KHmGrbGQa0Z2rnSesgU8hAP1o2hIlvKR2x+W+MR/vuFh7tIfJTVacqo8aRhxI/tKL7t7
8UoW1syUsHox97GqhcSYOke7gLKZdejT3Yl/bEXbNnQ7Ts1mToRyEgsu7RqY4xyBaEZgzgwx54hj
A5/5yDc/bX1icLFsrZkYWEle8k0TIxEg/iGNGIto5KDvxRj/yQssOGE4L919/HtTWvqb1IgDzbXP
rjS2cYs3OvGj+NRm7XPV4XRx2WOI6nVUmKAKFsn3Guc9gPuOyU+T/iyaCnOBz2xbqA4bPsBUZdtP
sSvafeimN1l7BDarqAXfRkcRnaEzpebe7TZ9RycvCdWxsMdsJ1CrD17jYgV20NPb6mhIJ74SekJr
JF+Hwn3VayphhSmcBp17Zh6EG1DhKB8a8sarsrjgh0fHmRkvTVPOQVF1GMJ0YGyZJXdWn3Fglvqf
vkk+EmX8AL2VZaVYJzBD1gY0Oh3n/V5pj+Hg35oWLe/ihesxqq8oOD5VwTs1IIeOAywPsfQOHHbW
bEzI9g0WitKlr56eU0ko0KiXL4gHkQGb0acfhRRp7vS7jm2oZLXxBCqgPo+tfYmjin3qJtjqcIbt
M7f8iwWneSA2vXkovDbdk1rIqVSZNopi3knRH+fwXsRliQsqxg3okDsgmgYIDEZ4lUn983/YO48c
yZk0226l8I8f61EZjQS63sC1e2idGRMiUlFrzSX1NnpjfZjV6IpkhbsDMX6TAiozfzqFyc/uPTcy
0MlLYTGo5OWuTkywh1KAK6GcuG5t69mpgofIwkxv6jqVQ8e8T6Vfw7kiTZs6N2WZCvMGQskhAU3i
pY64BGSmNzj4GVaMpe2XGta+YkFYubEoTQmrKh+/6fmPEeo8heedGLJ6mUb9pq1w3mHKlqRRUVgr
hlouq6A9qBgK1iGdAdkZxpFeKt2mbyyShqVyGQGURJ8gIRRqer0mieO2pN6w41iAYAliy8ZYbp26
1y8MwTkRqaKpHe90kmdQRUn9oqJZU1n2fCq6ysoT7pMTg1EZmvHS951NGufKRQ0aF4q4wlY4Dupt
ICCJm7etBS6+Ynrt4SLbBgIFjobb3i+u7D316fR+tEYcXX67toGYb6lbcfpnjpw7CfQTrr7vSenC
TdI5bN77H2qDUthxpcJ7e2nGslwFXsAyPaA0LfW4XrUhoyDywO6uDKul4sAqHEP1BsDvVveT9hbW
QoIWYfThwTv7qPSG/Wgx65RGK9ZNJEPUILvWYjXulogzFAjQfNTuIbOabhdRsiNZVFpkmBlXssVh
H3VVgwpKvQTqGu4shjmz0EigHynSygwkU1buYi+79fo83yeiuYHMwqm+qq46y/LXlut+scqmB0up
vjlRh3akJz0rAz8X+VW1y231EuLKOvNQfVQ9kc+ezy7RzKmz9bJiQMZp4iTfEC1myyANDRJGv+NJ
Zv5qKv4GOZwXsasJKs70gntyER/tqM+2dms89mRW4n4Uq0ICEs6LONmE1Wtad9kFVX6fpUC99Iuw
/OVJFluGqu6THsWiaiLHCTKZ3w5s9/ZirCpO2jUOShUjRiqaIFXL7eiarkvDghOQ/qz9ifZp9j1V
ov61kRLZVkEVNjTrkMWb9GCiZkDs+gaNdswHSJvcWoeButcjiBpqpD1jWXgFkedtY1L2hqY7lIYb
bmWalQDHG7xaMTrKUrFIQ7GeUHjHF95I9dwb/XJZOg2dvaEkVusWGmeRkG023qGKmWwiIyb6EPtg
GBGj5tUFqBP2OeCH4J6aYlWHfkA2VH0VGpM+VinMBRjGgyGBWHnKGKxVcYXb1e0HZS271MHVDYLc
8KzprM+7Rx/6RVVT765uszc1wx4RGU8FJgGKqgpEK4Q+hMQRDBsgGDSnVJaim0IkrSzf5px09ED4
HvMmfKo5Y16KeMr9kbg5Mc8+aKIKKJuC60lE3K0T3kDRxukmnlYdoVgrKQC4HC/uNmLFEgUjSo0h
XGYgmEnw0qmOt5hFw8yQ5Km0bx6RD5seUh8uaidZGzgGRRhs3SG/CwqYH9IsSKwz0osh7ZH6Ugus
Wk74e0qGbQIVfVTGXW3mDILJj6EclN0UgjBCYgCzaXsgu/HAhFHI2WCyo9xHhcvN12ajNgcr9/It
PJg7jswsktzjr+O05rWMZzRE9yNJEhQDJeTYkhGidqxrK6peW6llKGcxllmcCg6YB0Z44Q/9ZT30
wzrQ7EeVRMqtq7QCInq1x7av7QS2IhjuLCSwPv50MsKMFK28jgajeWgDewV4fhPhXf1awUHXoLPq
Q4v7ocPgmU1iy8GJtE1eVvGleLRFgTXRivQFxuViRb0h9Zpu25uZsjIpmAcxeQuBEqWo4pDxTkJV
s8UopNTKk945CN5RlXTU8d2OMVxUOoC9IFk6Zq5sQOtd617y3W1HdHSW/RgX6Y96JKxt0i1J4Ssc
XzMjBIm/zmrOdaNE7xZjh7MWVdeq0xoyjGxUwpRrrru8R/4LWzjWU3vfd6qyoqvXFdMFB5+6wRE6
DLYeT9babsroQh3qC0Ptb7Iq55gwntYESrAThTiQRvIw7aE3atgVq4HoDCspYGTrQmOFPWV+pjco
wCYMM6l/4EcvfaQyhKPjkwS3xPpnjNZKQtyhakCJHFz6CgzLYqWo6HXAD3Oyq1XT2WA6+eqGLaqB
ZJ33brqNUqp6KWB2XVORWn3pzEyufYL9NIdDFZVF0WWmZ0sD8GnvM4FITBVL4um6K8Nsb4tJ0u+X
eH3Nxtw3+bjTQIqsfc23Lzqre+jhUi2oN1oXucpJNPjLBxIWkXijqlbt9l5JvE0Rx+4aRXY/ofKh
AlrJgXX7VVs3qGX9Bu9aW1RLS3jEk7q4sBpnradp8cSoDMgVuIlpoutQrfHWTcsreKLGCiHTlROy
ACjzyU9vYgAOSgTkMv1e1BSRMODj9+yKG6aiqjTeLC8kWrEeBLs7TDe1HDcoyr7WkTo5CH66yCV3
uecB/g7JctHgfhiEJa+axrx0O/+ljYRyRVwEp4qJo67afCjhTT2Pqc7I1pIgREaivM5M+ZoPYUDm
D/xzjvYmutKoX0kX6Ef7VDg9mqYWwkBjdXsm7J99wVZjcNN2SXUV++5Ee3OiJN8XkUaCZ59chgna
cDHq+3xk/ramnVKBwaCsPBflbKcuVRVj8WgZ3zpNErM8ugA99HpDD64XgVnTQmu0Z7LlMDLX3jCh
OgDHHDTTlXPR1ThnoFDH9yngD0KfwkMQhaTE5HZ7VyNXqly3e0CoQhtk5mGT6N7X4bYnoRteB9ap
hCen1KDCONI3lLBITZr+KPOaWwR2WMvKh1b22Z5TS2uNBch4tZgvqsQWt5S17223Sa7Nyr0pcGB6
yhCQJs/qkpxUd+8Ck0NlrEPWxKZgP1PvUtetRV0EncV4yUrpJVRhOwRG/xRVqbUxcewZoZ3uLcQQ
F3m0SWw5UO3QEeCS4LbV0+QGRV998Pvkri2paWiyzQ+pAcdT2Pd628I1cYl87qinLAJpGGuIW/KA
xSXZcRq5U1yzBUqRsrlPZXe5KqA9Xhho0wT4Iw/TTuZi1vIMYixLJcYd3Kzb1iP6crQ3tdbvDNkX
+86A7QOKTRCnEH7p3b5n+9Jy6mHWbI/1gxYacA9YkfnBIQpcShABuYvSJsaKJW/FSt9vkVa0UyJW
GKADDtn89hGCQd11ER6xGCw4u5XlhqP7qZLfI+eURPKmEloP1xtZ+NDfAPaFoARY6KQKW/WOAVHX
/J2qPZlJ6G564HeL6kKxx1dF1XJyAORT1Gbf+klpVrpIM214lB2YtqVl1/eZHF9EisNTcKO4ia6z
RP0ZQYpTILGtlMDDMD6AflLH4oZCJv6uznhE5wRCbaoojjHpaUoAr5iS+cr0mTNY6LlrWIlAeOC2
sqkzr+gcziobTLAPoBbcMCLF1wCviXbXYcRfINgDSpXiuigK5sJ6lYKS2URR3i1dvar3xYB8GpUV
FY9KR/2B6u1C98cNXaK+0mArL/WIolGaskYZIQbqI+RfTuw9ZyzWQVlfKWDpV4oIfpKKma9BX2UY
PTDApLkOX8mDTg3fbpMp4i2xi10m+nod6qVJ8aV1tomL0lPrYTdXrvUlTFgzosdZkVcW4nQIDZIQ
ETVQL12rBSOurL/iDr4lPaN+rIsJqyLckJVPwJTSaffkHG+HKLlOUru6xAY/LpLKgB5rWzcjCUaU
nu1FVLX4ctDGRt5rT6KohjQ1xcC2Qu2hLVgtXtdTomacTWfmCXkXWks2OGyKYN11WFuqnjpk7P5E
m5Ht6BR3SeA+Qdw11u44Pma5aBExwlQ3yImlioCqXhIVlmSZgVp+Cuhr4gu059XSU7S3Ui/340ia
XjCQLeES2KTUkXfBjG6CxtK6Fbt+qD90wU5LtuAOgzK8w1ISbJaIjIaV3VTuHUJ1emZDoOSYFCsC
zMOd66Mv8aPkAG1OvWAS3gWu567lmO3DxkpWQ+neKYbxVjQADkaE3vgQ4IT6P9m6uBcqFKVleIjC
UUOA3OybslGIchq4ZdFuAJ9WSOXHm47Y0EVVEtouU8VY1VJCk63UVw/d9mYMq69Odll6yI3S0RiR
6nfxHim2tmIJC/AAAcW29bInVkCo8YfqlQkwv611ej2kjitBbs2m4ghrp3jwyQ1BlbFkTjWZeG8r
RLuLEo7iqqrDbFlblw4E6HXTkkgQmBmLemk9x8TCGaEVXud8ddXqNRL1WmY7UW+hRliczHScCEBe
rAGgLn0LuFspMT6mnO2sZGMe6hH8lXQiF1nwhLxw9Y1voRxofSVmtDZucVsrG78fM3SJC0IKzI07
QbJMHSJfNbDTGMgDJGOTSGVMJhyJohEyJ5zYrpoyRyw9RLDkmu6qFRRdIt0ktBIZEJwy1O8tsV1L
aUtA9eWNa7L3yRoPMl4CCceEaNVJbGVZXjxFAcdMmsiHQ6LidEAXvHZC1trJAJItbHV0FURithRO
kbQ/e6wYn1lj7Vq7/waEhSWxReJaO53nNoV9wdnU+CITUgeipHtEHS1uSwPipN2OLxxWkTQTo6j4
/a/yfEqKd/PgQCLM8KJqyE2hYt7nmhI/xJq6+/0f9TpyN4cj7eXvf1W9jDFZIF1hFcy/Y/ecSZzo
DmPdQZ/+b4vAaNEANbwaFa9/NhRxWZtGfZlwNM8qNXzuOZB2vOjFG0lG1lX1h0oZ7yWX6H38mHHk
919y9Biua9eIdr//1krQ81VF3VwRsZg+GeT/NQ7zW6dQKmxa58kNOo4+beUBLIvzxGQee+oevk12
P3hWxxEZTXskEyqyxqekbonkxYvJBpV0HA+75bqs4MniwgDtA8UL2C9uCBORJBIE9ZvTSQaVMIQ2
VsubIBqfBrfUn0MN0WQVFinFL9YZLJ6ipe1F8LZi5i2jZVwK1Jb4oCSvN5UAYm6nDf8kp+vFNjzI
QY/y76aLUZ8Z7JVynwa+tDsonJA8qyq2AKVcACZ/C2LEm6IhM7OnlB36vnGfqMobM7yz8AtwS0pj
XVeWYGyg2stiqdC3OfPXRsjLpq3UFeXKC88qynWfmeqL4bDlyVLJkFACh/y9Bmoj1h7g2clqidqN
XVf5A1TmA5FXJGYm2FDJzvZ3qQ26rIoK5aUPrzOteUaDqdxWcA3vx4r53HV+qqwvOWdmRUizKHBz
Y+IV7DleBvHKsixbp2knd55N6GUbZM6WQiR6swrZb8Puc+zZWrH4DpinRI+UT+bt1gs4SU8Nf4+U
AL3SVAbOFQbG2rl2Jueq5d6SWcq5Q+BydACT0C8A7bY+5Vm9c29STEtfDNeHReFQaLQMaFN1reNv
bCQLF3CoZQUELMs7f1GGen8orQn9q0VQbTPsaH0wbNvOR47bts7GZC3w4qbNVtM7b2cOcLf8LsKh
oYb9WkHE8VLZ2peAOnuI02XXDab1WKHB25Qg39aRQsogPjbEYAJlrEMEtI60f4vtaXhsBGxx1xpJ
xg19jMWpDAjv6p093TRfwuLgfL25LAILvfcK8fRbbLbuDbxbjhoYGPckGD3DbyDqg/08TCtrvGvs
9i2XnM6kRXmB4FO9RPmkUiJjl1i2o7lNAELiXEByhcSz3RXYD0LTI46X/kwThoektTsjEGvBZP59
jMilTVsUaUZMtVPpET2pytBtLIoiT0Gd/LJyTf7IS5aITuq86jZkd2nT81MLLk2UA1jpfBuUTzt+
JVh1qcSK9g3JwsYumW3rblIc+ab9qAc3Q2CsOnyez5Wp1LehajL41jB6yfYCCpAEN2kRPnkkuj2V
Y1/flKhPejH8ZAHiXZFIVT/Gy3JsLpRUKa4G8sHvAiO/EEmvXcLTKNJcu3GguGEUK25//08bkXqB
QZa8xCR7sRI1veh0qjldjgWJQEtieib/EqTiVW8a5hUmfGhdtZtuTEsSchclxIUDHqKMp0KN7m91
gyW1ZpOYGQTuVVbX31K4yX3+BTPPK5IimPciTvd9ddCArC8rpvuVF8OX9DO5F8F2aKjV+VNZuneN
21I0HPOF4qX1KKX2pXGjluTVBnXXbBpUQ13DQbqo2AZFVBhYywa3nAnGxMSZj60fTx3e7g6tY+IT
zteeqGw4teucBc0yzbN90XdXVEJRCA0EOQ1IKXSG4harA2suyiE5xayaMaI3h+TS8dkBFrTKHYJ2
nrUdbSD/UN7csRNUa0BkOY7+Iw9ZCggbukrk6jeYfhrQVB0Axq5RD9PCU/MdQe0l7a+UviWcL7tr
gaATQyH6vaFtqp2KlGNrdUB384S9hENpksQsg1jvC83qnrq2i7cxOAQK5AhP7PjOTC2WcyxOhFPT
qajPJA6CpESrVlEkfwlOGa5MjTcqTdQfWLoY7keERRx7spFHD2xLFdl3Ka50TqmXOHGRmBflsmWb
WCcsaMhD/+YV3i4rx+q2wC/ou0yAfYgPOQQZZ7C7sO8yO6t+SJu4ESg47sqphnTvBYTdOiwV8j6Z
DnuwBLuIZtbO4HwLypYja5VJTUla8xrZ1HMXchJ3DdLMfuL02hizrxgCjbsxF289lXd7SHNoQDVH
B8hjNoZVs78Zweo6+ZJ5KLiSTatfWe3Bz7GAtIH0kEb+pFwBizpHaNxlYo9sYmmKjkaRPaiFBZFV
oKHjeCm+1fqGZHBI0NCwPGKmMvbjlrMdA4IMXNinhCHnyZ7acXqZ9Im2jUSbXAuXLh4PCf1JehtO
HFmmWXwb07UWRqO0yzJhh6Q6OXuiilwFS8oLyxyx6NRoUtzULK/RsCIhlwU4HqTuEtnMIqnd+sqM
lH0S6d5SUutbOEmTr/t2+EGJHip1SxIWyvVf45TXBLvOXRfppCgP8TNCU91YpEstCoR37P7CF9bx
8JdxZi6SCBIMm1wmKkKa83xYlRoVYfYOV3R0fau44B8qvdo5U4RJAdZ0iobZhDaYJmfUQW4z6Yyi
XXN696xlTgK4gUJXmAt/xeol2AWsdJIxBq2cKT+gx+Y5hsZK5QgV4e1NUWsZa4++oYjZDYSdqy1F
siK7Kc1JkY1EGzgCVBqbEIdlHDr22g/bRUZd/JBQ445p4mzDWmA5larfmNQzOdoW6KAqwvGAI0W1
tVEH4NQArW+wwXGSxOwB9HtNpEjNQUgDU0Tmv9gy46MVCS5AlU0DmqHbOin3UToSkQ1UxTCghZDp
E0ClXcNNWZd1dG87eUdGwcZQQShG0Oc4dyBaqUgAJRoRpJWov/Gncwvc5voOS8lXcKUt3xwIs5lg
70A7r2zfpaT+T5rs39Imuc1A+VT/+Esz/vozdNSWjqFpGgJSTaimZuj8/fe3+yD1pn/9fyp/emlu
ym6/IHmrl5ROa/MSZku8YmNlb+C1DMumtXdmh7eXPfaGcXQqzeH5L+328sztmFPI6T9Db/c//vGX
NLgfRHumrunCFJpu2X/eT27pkZNoKRMKaFIgJdMHRsO9gv5xRZu6dx1d3OZqFDHt3HCgyLY0zBkR
JjhyA+PeapRnMPnhwe2VZzU4mEXGNJFqNzVs3gXaMQociti5Zf8tdqkRcIa2qsLqTrrhFVTLmGES
02vrEuHmKNVrSRm4qH/RON7qDMprLJIn2XQ3Sc/uQmvSm9SmxychnDhXvXfLrt+ECnmpbvMVMX8D
Mk5JD6lqPsYiVS9ir3wxamMAtVldmAYVZK24oaRd0FooPEsoB0uReABcEfZeReJB0diTBlTeVqUn
vqrJc+tVGtYHVl1GOtw6aUhpsRTGWtOpCOm5eW9xXtfFqAucLoH8lqRfCqU5IHQjYAFXxxqbyv2Q
pWvJaqcIB5XVC0WLOL5NxtHEtDdShpiI6RWwFUkIDlAacR2lKSXfHoZghGWU4xl1B+x1mXXBs+GO
2TrA/YbiJLNYf1VrO2zomjmrGGElOzG5OTzFf3WREJLxWH2HiHUTSzLsK9Qrm9bo1q6IIc8UTK/W
YNyhqd+bXsUmJEHFkwtnZSTOrT5YLy0CzE1seHvfiATHOFq0YU/xkEbm3lRrUMFu9Co5PIKrCrtu
MutixqGAJiBqW1bxi4pSi2MnXdWpuBZZz5GQ2V2WfUwgLPkUUSKifT/NjBDlFxzreMvTzdtU563b
RsqpmZYjNFVX2Vv92brRKLpaavuMvTa2T47/uItyuAcHtu3dKt83kZD7gkE4xny4LUndBPrSbErp
L/Ok/Ip/975VnQtFwW2t5u21VL3LBmUUZ4pavZSdC4AG9g0rqGRhcqa71Ki44oSEEGh6iLI5nMae
R0ltGOPgOnrsPU1b5a2wVs3k/LYUE+OpLVk1QEplSRaiD3K/FRhmNr/fxP/9/jue+f/HWIM3rPlw
P70gSwmgTimQD9MAxxHOuyazeqvf/oixfg7+6z/rv12/Jf/23/wzw1pTnb/TejRhGqwrNFWz/vpb
97OqGapV/e+aaVqmsIDmatIh95pj2ymoWjf+DpxYIrwlcpOYO/tfGdb238kkMR3H1KV0hMlF/vp/
//HBNyRy+4PJhJjsd2O3QuaINMnEsKc/fzeH8JtDNsYZm0AGxZxzJAX0+bvX8MGl/5wW/nXpafp6
d+k+sLQyzuPuoFnFlWYbKyOKviuF9/q5y89mPySeLFiUtEecKsdFgAQGOttNgBzwTM8/dv9T5ve7
++dwxYlhR3YHdTDWREtSPsmSG9LDjH92qD++xfuJnA//4bufRpz3P5Arkd1h2z0I2Vzih4oQIgHS
8oqHoO/P/MaRh5C0n/e/YROEkJUND9EIT9uYGALWRknIrNWS+Xb6QxxpQnI2MPZpDUtYr9pDNpDC
EkYWpCcWzovTVz/2APSN9w+QtYQ0FSIh6Zs8ubVdWTaWEKmysQRsefonjj3A9H3efQdCHAPLHa3m
MKjKIbaTNZCjM2u16S7/tTT63z4gp6d6d2kUsW3vRkN7gP+n6jv4qWhFGk2Vxq1MOgDWIflViNmJ
2Y0+9zTW7GnsBjFa4vjNwSjIJHZqcFwaxq7PfQ5r9kCQ9Eu9LjGYF0K/ooh+0+rYJOJmOHP3s8Xt
/74xa/pI796YFbvQPbA8H5piwL3kpya12ylqQKzLodzmZX1rlPlbFQNnlsoTB/57zAY7JYzO9Jhj
rWF2Az064j4dehZeY0fhxrwtHP3X6YY29YiPWsNsRNT1JI8pwzfYVHzvh1JRS4CD7GxTK6n8A7J3
bxWEVUl50wnGM8vz6bN/8Ju/F+3v3qfJWbg/yqE8JPkP6CokG1VULJ6Goj/zxY79wOx91WGls13t
y0NDlVxxCVNUaOgtbrQ03Z9+b0c+iTl7b1nOpt4IeAbpjDeiCy4EB2WnL31keDFns4jw82hwhVZz
IiAOObWxxHIOamIcTl/+yJ3L2eUpYLoyrHPSn2rlin3rognll9OXPnLncjY9aQ1bGKnJ5lBICX6k
7tTiTvdrJJAWafOnf+PY7c9mqCEPKDtUBUaEXJV3oTa4xLmg2z199SMtx5rNTcB8a19VsuYgK/y8
OTQUhnm0WTVkeXlmlXCky/3bnjQntHz0eAIJuoH6Rw4dTelr97m1XTIHPHZtOaEW+Mu16O30Yx15
adZsxvJl51i5yhCptaMgOgrkIofQQgsvTl//2CPNekMeNTaVH2zcJJ5edUwiO4s4KEXYcEm7X6XI
O/hk2epzPzZrwCSMZ6kbAdswVVKmc72rVqaKoxy4mtuVpJQ1nArijDv9a9OX/2CwsmZtuldxFVei
qg9EY3OE7DWHXtW+gxK8cCBydYq2J//mAYXduens2LeaNfDArkcUzAYsEWnnsLiEk9z2gSQK/PQD
Hbm+mDXxDqsM5SpeX2ClYp11BDSh5vXPdKAjQ4CYWsi7sT1WHBmhoK4ZsJziQtQa7CYK118b3Jub
0w9w7Cdmjbl2WpgCEY15zCXm4/pHQWlpWWji4fT1j72gaWx49wh6XAw5RP7qwKHX0G7T1CTDx20x
+H7q+uasRUGbJsaBAEZyF8QywH7iZfLMtz3yan4XDN7dekCE3qhZaXkQWXSTZMkzRyVbfPxnRq4j
b8aYNZ28HHol8/LywAGRhF8bFVs4I9H69Hs5MvaK6aHe3TwEREo2JhOTzNOX3OteUmy66H6TBebV
M79x5AnE9OfvfqPso6hVcpZyOQfzpLIcwgF4xun7P/LyxWwQ7JouLPPcrg9O61/iGl0VOpY78sQ+
d/nZsKc6FpbmnPEHbHxCehIRr014XVqYsj/3A7N26UtKXLnKwONEQXXVaZqyKcjeugD8OZ5pn8de
/2xsa+AlcADAobaDOJgkZD2LziwLjrx8c9Y0hR72TAk6+XPVZRzdR1W3coNz3epIy5zX2VIN8qsP
IOogimobD8NeN/MVkeSPnpLsP/Xyzdmg1lOjUUJizg8ZmBWS1MyvdQ7OkNyQ09c/9gizQU319XJI
ypqu2yg3QZhdhnYC5lZ/brAunv6JIx/XmA39uY43u+gZ1wxAQgTPr5pQ352+9JG7N2Zvp7V1u0zS
qAQjaGD+0TZlqBFEmTjA7uT46/SPHLv/2SsSloxrw6IJaYbxSv4jJItyc/rSR1qnMf35u2En69zM
imyP3QJF4IjQusa6B1f2uYtPz/Pu4pB4OEme3rsyXgfIjEH9Lah9rE9f/dhbmY1qdiW91MtpONz6
jyINJJV58f1z154NaQN067DBCHYIa1Yhdm99q3J/dfrax175bDSzTU8GRUz0gMQUWEttPRAOPY7t
mfFmankfLAuN2UhmVTl1eTPmtUjjnmj3y04qYF76B7/s4Y3lV596Cn02rEEN0fpcshfsmwzQSUTy
kLbMs9YJUcHY5fXpXznyjfVZz1X0PKjiUpQHcMS/WnV46eKvp698pOPqs46LxmzIew7EDmCBB0xz
gPgaK+S8sL0JMDWc/pFjtz/ruF6VqXVfa3SA1Cf7Ln4Y2upzKx591nG70TFxcjHyYxv9VRIiw6BD
csvp+55e7wdtSJ+e513HzcJ+THrMS4dAuU2CXVF3q7B96uPnon+NiO87/SvH3s6sAyccHhHCyJqw
90aElC3iJCXXnz938VkPZsnQVFbDwAbXbK2TV1Weq7odu+1Z/62cUYmckitbEyatgPIq7k7fs3bs
0rO+m6NNaDJyrw42DvFeoC8abPzXiM0wE2DMx4YLnjFeJgbeGGNTdOPalHB8k+zMdHZkbNJmvVpt
DdXjGL6CR2n2a71sveYVF7KTPbuNkE+nH/NI19NmnRouey0tXL+HkdSfBhR4g3pV9ZQFyZqr0z9x
7DlmvTupwPXkjgPpM8BqRUpwy7KrBRT8ucvP+nVUMeTB9ygOavGzzg6ie2q9n6cvfezlTE/0ruup
yAFUEMMAQCso82a0M2xlaxJqbMefLOH/bn3vfsJs0AOnmSwPdWHKRYP+bVGU5fr0/R9pwr9L1e8u
zpa0y6qAnZiKk2fvwUxctkXQbk9f/dh3nfVqSr3k9TjTiyfaw3J/htprNH7yMECbdWxFb/vOz3j1
KuoZMyYIU+nP9Ktjb2XWsaNQ1ir4y+LAgfzW17JrEQ1nqqZHXok667JRZVhdn1vFgSLnIhu/CnyT
aXJ7+n0fuW911lU1mCWSEFPw+gRst0a5TXX9zBxzpKGrsy5KiBNi04BXEmASKyCzlMuMpEhVNmd+
4NiLmXVStWHEyg1RHJBtLp2CFAu0ntjFPvdmpl99186JDY4hidNYoFQuS4/EayDcn7v09DHeXTrA
LJmGlsGNF6lxLxOyMkAp9Geufuy1zGZdLRo6qdsmQ6OpXQ/wMwZDfayIVzx989Pn+2DpwEH7HzcP
G8ofvYYym9G3IHYb/F3fwD8bwJ6REiHnL3HWRYARzDMf4uPnYS/05w+mSNQMpRyLg4W1ABBYmP4i
DPrMxT9u/2J+PkjYahziAqT9p3hIswmN4j6fflEfXxrS3p/3nale0I9aUGH6YPVjmojw9NxLzjT+
Y1efNf4GvmRVE3S+6yzI1Aa2tEWjYV763L3PGj/2FtRMLvcOB/8LsfZ7ozwn2Dt249Ofv2v8rR6M
fmu65a7RJykWbHkZn2n5xy49a/lOmbWaVkeoBhTQlpwnOsLpz7zvaUD892ZvzJu92pEeHqRWiWVc
f4ubB0go+9wngWgyTAQGlvLozLv/uL0b6myWavmgHmrmZoc9ML1wwqT6aQ/S7hapVp07CDr2pmbT
lVYXLvlLotrZqSTVMa1wluPUP914Ph4hdGc2YRkBy3KiEqod+fRLYT2H3S/dj6GffPGzt9M/8fE7
0p3ZtEW0oJLic6F9OvLZ160fhl0/AyQ49wjHrj/ru16dazDjub7W91S08XuEI452a/O52591XguK
fibEUO3Q+GKcbZSIkKOIvKGzRYKPm6vuzDowEZR6qQJw2AHLRkEnwu+YQvemXmwjdJVIC4m2EtYn
v8asS9dGN5ZBblY7PYarkBZrr0UQWn9uutSdWbd2wVwO0tBorF4Q7FThu8u8KaozrfXjrqA7+p/j
EaLObITDQWttlF2njasEps/pz3zs0rOebGVKmCghN+4EMdaedGkn1plZ+FgDnXVgKKeBNdQjMQzd
a6TvmxpAPUrH0/d95OKTzO79ED35JOJE4+Ix58NJehm232R/5saPvBN71nND1Y9yS3LtQrUExiBk
nHWkn5sBjgw99qzfArix4Ro31a608DUvwE+1y7HOq0sZDuFeC3z3auwlEVmnX9Sxh5n1Y93WOCit
6mpXGeEWNv6VYYj705c+9g1mHdgReTEERV/tRpJ5lmadXbv2cJvEmEVP/8Cxe5/+/N08XJQyj6y6
qgCT19u6hZKV6tvPXXrWYRWNNBWUNTh4XLIycXJhEzlTlTx21/qfd+2mRPa1RssbVxz/ylUtIshR
g5+58amB//skz+f78+qhG0W2i4N1B0Lw2vOKL0VsvngNQurWhmiSWS9VGn3BOmN/sjfMuvGYmFDR
iyLd9bk36WHAmYtFIqzoXAs90ozmikehDGko4jzd6Xp4SCv9iyy7jR8Oj6e/9JH+Nlc7Jhx7FW5U
VLsBnWBBvDjhZtqQLPnVBd639elf+V2d+uC7yFm39sPKqQotKXaeEq+6+Efvl/dk5HJci2t+cK4I
okaIs1LNJ89+jLR03WkFpBqYMfm3IYkubQVbLqq8IanP3NKx9zrr+UMLY7qMnX5HNX5bgITCFH+H
i+pzzXyulBzxTZdRPvb4/m17pWsaeeIZvvbT73O6yY9e56zrB1grfIsT9Z0OuizQ2uumB9egqM+p
6D9VGGev/2dPcvFDgpYrhp0PBGCjFrW3LRQ7OPMA041+9ACzUaDUTYwNhttPwYzE9GhAWxEP+qb1
4/QLOnb92Tjgk6fcxj1fV4HHxeH6lI5wZh9xrMfMenwWaQ0yMr5sF1dQ2xScavBKIkJyFh1MlnGZ
Vb5WPwrbjc9pOI+01bmybOyB6UhH7XdEfAgiHJXyuQdYcPpVHbv4bD4fU3Jpsg4/dYZzJg6+lgU5
4DzM564+6/jKYKqjsHlbNfh8rct2SiPuzP/m7DyW3Na1KPpFrGIASGKq2FIHd3CesByZc+bXv6U3
snlNsUozuwcghUTgnH3WntTKYCyM8/z274yTljYhFBunTUOuKjjs9ZX6df3dlxq/9NgfH1hfeLkJ
lHe4QysWfXCbOIChCbJxLbtCxvnfy2CuDo7SsvKGWBV3WdE44n1lOMHZHRLZPGDe6RVvvWOY0fva
j0OohTpp+EtxUl+bibGR0ma2bTiv1BXAUtPXM6xDKWOn4tDNndc0ANJ5pmShhVQKmiaGMYOnx9eW
TxNkLtewXEzTTdmeBC4k7gPktKw5xPqooj1lYHr5u9JjUPuAxSOIqhTgAZIpJZ7kXaJsbwsnUQFv
G4rEeufXhVYflTlM2akppth+BDuOA6QcBzyhjBH/H/C/BVZE353AFY/BK9+bRh/xMdbH/EARmP4D
Dnk+4HfeWjYwuX5yTvw8wHnwT6DP51RM+7sJihWl/WMu8jeD4snfE1abGdQeeL6X8sd2PPeiLvOf
3Mn9hmawrsr3rRUW4T3EpsS9T6NSjG9t1/v5W9IXY3vnxsrNHtqxTLothnvc2uH8wNQtYozUnz0w
KvE+znWj3cZYp+MehdOTfkgHvPrOkxfEIBfqGKdJLs3FhDClL56Fk4zNL0tjU0WI6Q3+VsRx+Qmj
QuCQbp91X7Dt8GAhNm5JdXlA2OMY4hqH6jW3u/Y3MABrvJTMu/lzT3Wqi60uutVd3GQZ5dpt7up4
18mJsofGzrIDoUi7v4+QsU+7xCvxsjJK4VKmmsSqPUwjNAYwSoMWcoxrIoZuAkuMuxDWdIQkesdF
BWvrFyOuzL/EvlVtA9kclAdQGKeXfUR5oreTrQ1oBZ+u4CnvOuDNbW1GbBlY00X+ubaLnhLNsfFg
UCIruNiFlvCsS7CCD1L20sSMMSycjQ8v6btu0vxGUOnyALIuphLOTE3jzWwTnAS9PsT8FGw/buIY
HEwCdoJ0jE/Ujzk63Vpg9aZFmeLHAuvHuC+rSL1xkITxL4cJoE5O7kQcZezUJs5joW0SbnctVgBx
eA9MRYVZ7zDhRLGB+nphhWaKOYbfZWzvLgYP3ftxcgJqzwZRlghqpcJHE0af2Bd220x3lxoOc5um
ZhA9Z22kig2c0LKDXok15F7FVZu9xw4xaRJsqUw9uZsMPcnfGTA4BgiVTh7lv5xQVWrX5BrFwyED
aEFhakV7VkUQGBtsFdo3w81garllPji7dLQxjDCdaNIps/RH3NCCvktybLAsEwR+huM7NllVBiEm
86ltPWiq99xzluLrCrIcSh1Q65B/j4kY+lM92rF+wB22+ERw9s0ujf3kYUlY4EgDnz/p0gBCZeK/
x1wx+D7pTRF/bgo3TYp91AwAKfc9sMjkhVKTJPttBEgH91DKTMyNXZRH9nnATrPC4rDzZZBtY3DC
hbUxqRdVkHCj1ngobF10gCxtKR9cAN4J9dLgXfY2Azl9qBNq6YFyVZF/hD2eer9Nv80SuOillfo/
a0X0aDcRyhu2cFU78577btDdJYgcurPXSEMdppByQjyNrSH4MsVVXD7wkcY9UyApdt/yKuarlFOa
OH7WcOkLX+0480CSU/dsPSKkUvExbSszPsimi3uKmRorAWo9yloQYoB5iflfjZB/h7nVWCLtStL0
CCZqGk5pgWoaMkKVJQ9RmfjatnQdKDUAdvAjLSep7MdI0/pv+Adl5SmPp501hQADe8OX4zYcXk3V
URiJsyCxEgGkYNxMVvVuAhGN3OIFDIma9lEr3S8IcVO5tTPbbp4h48uf4CvqS8pwwmxY9VkT3fnm
iLMtOEvggY6oP8ai0+GjGbZJoasOBlSFu4Sb0wOfDTc+g5VNrSNAW5WcZIsQhvx89L0dABv2dlif
8BhViNhKyeKGeFZjIZVmXwapkuQQithgkURa8lmZdDC4DT18J6P6J+8QfzdGK/hhFnqRveQQoPBL
mWzH3OpIU5y9BnfWOTeh205b7s3GuMMwY4hfEivWi6fRD6d2iyTYwM/TS8piC5ja9h/TQVqHyS5h
Fin9cawxaALeYU/dgyjgdLGvjnUWbHAObHrgbIlfPlKraNB7PR9LwOEwfzdljvszXII4azfAbLAD
yKYi1Dfo9u0Bd5O89ralD1IUZ5TWxy9XgEO9t+KmK2DHOa3CwTiS6tBbeZzh45JoEMBlKNU20Fwz
2JHNMYaznlsGiIl4mGDJdZN9sRvo4NH6F4Jz2dcRAeJQt9v7evCt3wDzoTOaMmiChwngLVJfaxrT
TeR4lnlKffyz4SZHZbAr69p3saPPffcxTLWSuTKNdIiwI+qocU+zqy/F1JbhZ2cMcgAwqpTRoTCq
VOygCJg5Fo3UL28zSyXVa+JPevlAmUHKOXOyWkA2Gizfh0ifvHivx+Ds9iV2xhHKWscPoeHErQUW
LQawyDAU7zQ98LA8FaY5HjUTtyEcQzINW8xi4NiSFxoII+Ha3RfJTl5QEF8ASMj7zBC7UbKBPHcB
kId9OGW5cc5l6snjZCbF51b2Apc+G8PPXYChsUFFuzkm2yFAdQF6dhwjTGNL1aaP+ti33TZtu1Rt
8LixH1Jl9s3nsIh9HJMbP5SPBi4m7V4BnhyoMHfb4FuHVF8LsLruOuvFt4mAbFKOOhY2F5MEGMYh
6UuTWMAPfCqf9COQSDvcQQjOjkPlYV1nZg7+7i6JQGuXuUbFSSkCuvYMFBWnOr9R9Ci0vKh4ocwT
J0xrMi/201lKudk2MPoe59Giwog6b+oooIIVlgu+7FnGtzcqRhh1fPlG8DOKDUU3DMLAzKa0OsR+
F067jNpo785IL1uwPajE2kUBm+8prdIKGypXsN4ceDPeo+w4L2xQprvVqWItcfOqTLP5FhdUiz2n
Q4fwnlUaVHeOTJtx63gt3pBc1zVzDzAPPA2rHAcIJ+ouFd19HZ9wb/Lah0RYY/o88VXWfutNbU0g
BGSUsSsC8uMokAoK4/FTx3VI0zoDAYVRK6xnawwVeJvpd5tZuFUbACZDxthxJ1BRdRLujcmG3OWk
Bk7Ecc6MIe5uFP4WLrRWnIJR66Nd6GWJBJcgu6/AwSOoWYYegoIPO3uERQDuZzeNWdxtjW5wh12W
5lO4DVUZYBHvVBAygqmvtX1CDYKEYhTiBilRMsgdqPRSYUYAQ2jbty3cp75UjCgHLTzNHTgF1aHV
pHhp09EaHsscz9tjInC6OBZFA+0gz0av2Rt8xoGYmSHOBoVP9u8Yp0Midh5Jav8z0Qh86WHCQ+xx
plT/hFkl5/HQkX2+L+02IG7uxGWGMSleQvcOsLstSEx5T9anto6qgnByGqMsFR/M0R9QAkzvBkwV
YZXo4GKpQMQTXflchG28LywcOEDfZuEFzYfvZV7fY03rw89ji3jClRJH1slITP1OE4MpDuSt4hYZ
AFwQ6Gh6I3d8yeI3KOF4wJm22YNUAbpn4D8eTdF+MGFMbTkSBMVe4zwFezrkovCUIhV0jm4jlb+J
cD4Nj+HoJePXJBm1YlNMjSbfha0xdvugVYN/xpiwN09l72QV1kxpjmemZUXinWbaeFdqdT/+KjM0
D5s0nOw7Lio1Oy5ASb55kdKgrGAmHT5Y0td5Ad0Qh7SbEIlifoiMSWGPZAM/aUMPB9eo8fZNwVcY
bkSKuWxfBy4b7CScX2bgGMHPFJKNvg8AR+LV4Ec24F8cAfS9HCNlgblU4kuSVtp3r+TsuBkjByel
QZWcTLxYemrXy7Z64CiqH61qYI5PbQxYqXGCAbhFnL933Aa0uqeXurFRRoCFqqgCAJ1FOwzmGetd
530AlCd/xFoyjcEqJKV68jlyJQamlB1Yba/gngc+ouyebYEmZJsDWfkUtnECEjfGO0wmmmh+tJMz
+HDKhW3vUnZp/Y5MoqDIuaVrpEiMcF94XRRtoLCxNVSEfvgqs2RgT5eVCV+bNDX3wjTDbczvYAqf
pjaykm2sOCltXI5HrxipQA0dgjj+JjlIf3YxWFV3mUwrvHGSohdAyM3+saa49znv41w7sruD7vad
yzzrkq53jr5j61yu3AhGvJuDd2NP8ksIIL7e1U8gBJRzMPp2HF8UJhviW+YH9c+BNfKb2F6T73pm
YQDFY/D7bTla7oVwOjgGJbd51D+ULaDvIx4Bnnon9VE+iaGw2BTBCr7iX9R/a6ZwwCGtRmW3kQEB
zJ0bFwEexYTcwbcWbeYfEnvgLiKnKRRwhzTH2I6umvpTOVVuhtVUWBgfsiqcjEerBVG7496ETVkA
3q3Y+lHPDOe7iUqFy4s15Ls88Thg6uDigZLFKWagVZWq5OBYWR0+5dDsMEUzO7vY20ZkeHc6VQug
3hrj8tkKKmHdp5Vpje+tQlPjyWqt0Xhv+mVZ/8QwZyw/wCGssaDXkSNh0I6B6TuOMZn6XWHtAFtY
oAEZNxFmzvY7WFpEHPokmIq3SI+L77i0p+bXobQb616Dza2+5CMGrJwTudDCP4l0tVd+HgjsyXGX
3ye4ebTbXNMhyshsMsDEaJlvCHDmmv6NCyVX+6wsYyBIdaaX93lWtfoxMlUZH4ZIAPhxZN2WuMsa
YbWPBiuC1DxmRgX5yGByGu1ki0ej9OrgDp58Xj9hnpGAqo8ktjbjFPct4Q3baTbCtEGX+/Z4gVDh
DlBtnCbAWxvq6gBMX2XGvm3aotyadm0UTy67pLnzLOEApMt0rdjy7WgARco0a5+dFt9o/lG1m87C
1unguaGhfnNTk/0+cxJZ3uFDCFG87DsjeR24oYJLl4MXnLrEcGRMwAay1sGKEfV9tthQw3hDdImD
mutUqQn/drR+FbEcq1OZ4wF6opQaP3pby1Q4QuxP6+5hsrMihiUVl2P/K+qNioM96KHXxlPFt8y4
ELnZVoJpU0sR/OwCyjXuBNaPH+JIKHOrdVBRqXkbuRfnLfsIGUJnQofCo0AtDXrn7PF3BW6Nm5KR
nZJC1vJVb6zAxYkHwTc2Hn4mPrqVxt254PYf7cD3BE6In10oVM22kg3iq9YEsfzuTiXBA6w2W27G
DcLcbRubQ7gnEGPkANZSOb67Hq5bCqbNIta8XxzhR1vc1XaOEZwDixcL1G5bO6bcVZlZPGf5ZB9d
BZ79+hOXAoTzKLZRGLmeVsXdwK0LFxUJOX9obstr23MZSXWJLrVZiiLRNnauqL+XJgGF62/+7zyZ
rc+C2DFfqTIfe1T7vvUxAxiG70yBh0f3HtXQVzRPX60Ji6gAX6/rD/x3V8m5pKRsDc2uXC6TeVWc
Oa+ek1V52b+TIXIuJRk55zmWoGnD14+ggUHO6vcCnhPOISvUgX/HyLFm/DsSnFahgidvoIQ0HwnU
3tkJJg/wqa/3zVLrs1QUVYqtA/kVtS/+W8OGTSt9Z1LUvSHGqYmVubr0kMvf/whm93nVX+Zmee5C
DS971b04o3jDm3It0r80wpe///GAsBK6xDKeYZgigWtLXO+c1JK72/potriJjJeelRZoCI2Y45Xu
ArfswYWn7cogLM2i2VoW7QRkOGC1lao7m2V+cnLjCZQbEWgsBK//iKUummWlqHKLTU6gFBoOqW7u
es8vwyOhht5cWdZLgzxb1lxATIHcrDxT17JtoKWT/t6E9dtNrz9XlWhe7dg4rZXnCUyqHQKyK7vT
9aYXen8uKuGCGflkHhDUDhbM+rOTP7nULJk43F9/wELPzHUlsCpUHwHXPeMIt6PmjfAlbh2Ynt/W
/GwJD3jOkIFJq3Mv6wSSi4gxKS6w1y3HOvx1/RkLs8e9/LQ/FhieM5HktlScx5G4bJGN3X09ufLG
1i9P/aN11/RUijVaeUZU8kOT9Ytmg6697c1ni3ecGs6TRsL2aavvReg+dBWg3Nvanq3bMADH20sm
ZT/Yv+IGZZnZFje2PVuvetfaubAZ1aLk+Av4FpL13iQnMr1cf/mFaT/HDyki2pNGtu2cWyBz3QaI
ZyrPTVW+TWN749Sc7QllwwHdVOycJo5trVt8GhP3mNfap+s/YWFWzvUpIbzZ0chZuZRNP01SnvFd
XJEgLPTOXJuSW4TOA8On1ipN7+Vo7nKzhT7pnlsgztff/t/JfPkfXYoV25pXVNVZ6UZcPk2m0Es0
hFnhEakhGguH3nfNnY8n1pqw4rJc/yt9kM5swnZTjX9D2VLDEmNGSWEIllP5Edfw23bpOUgHdqNX
xllD2L4OnrWy+sa9Yu3YuDTYs7mkR0kQgJtmRFz7zoz9905grRyxFpqeaxxsuGtlQxH42YUf3OTi
ZNbW6/VBXmp6pnAghUjkd8rKswT9vOG/T6pfq+1ZaNuZbfytX1gJwQ62tr783eM/tosqq99ef/Gl
qXL5+x97shZFVdPVFzAB/pHsQYiM6RhCYO7u+gOWVtjlV/3xAFdpPXka5kpajh/JdtwXpOxcu/+e
d81N9cFyriOKLHNIO5LYZ2+suLen5LlOge2Wz9d/wUL/zxUU4GUHiFQOO6jpP+Pa+y7L4hUJ1/+r
yv6xUu3ZZysRdZ13mNOfMXnZaeZ4auuAqZlwrQw+aOHw1hvFuSuMt54o0gYDtK/Xf9OCLETasy2C
g4TIpkvlUmgPp64Q+ww3BMIfHgZnETRcQrjDXWam7dYe3CcYnbgDeqRfkNVY9XCPccE+DRXE4Hpn
NdOTFlLJntWIOLKfRl4/6Nb0hYIExN493oEBAPkaq+np3iZpev0X/PsqLufgIzGMksQIRWlRiOuu
4fBDHoz+i+ngmiq0fR+tfD+XnjPbj8LSNCrjciKlBIVoPaZXmXZMMvcxJnS8wf/V34SavbJYFh42
hx8Jw7NFZ/EhpdDWhdCJ4zDGS1PHZ69pTjVpLfi3K+fhhWk9RyGVmo8JHaHXs1YG91VQvuuU9uX6
2CxsKnJ2l22nBqa1Q9MjnqVZ6uwGQ39uav+2zVbONsTErTqbKuHi7MbtR5UYL2a3to8v7FZzyA9K
CatvPMloQ2Ctwup9GokPWksmQK0V3i49YrYhDjW0Y6u9HMg8MuN9oE5RT/5Emc9NshZMWBrb2bZS
m3GMVyFbVjOER1h3uFqXx+tju9T0bOPAFdZ1hoZKUxtbRj3OnzpZrhwrlqbN7Cw8TDg9kTjh9tER
/bdUiC/ksAsif2UpL736bCk3LsX0ikT+WXD/tjCpczGyuN4rC68+5/toTROgBWDhViU2yTX2K0X/
lA/xTRLw/5C03WJEgWPxmbBa/UMgdOKz8crHc2E6zsk+uerYq7u0OCee+xW1D4Z/8skdovd5Lj7e
1jmXR/9xBGgGs4/iyxWkq72jFVblRhTB3TA5K/Nm6SfMzjBS5mUaxRVhIT5HB0jnzVev7puNm6X6
ixvr4eb671iYP+Ly9z9+h+FJkNAVn5ygzk591z7Zoli5hyzNn9mCTa1yasAYF+e8tB5cnzSVKT9Y
nliJWy+9+WzRXrzHLDXxEbNl4e8qU3qbGLXZ4Xq/LNxw5sQ4UQx20wUmO1rRvu/yct81wb4Ly+OA
EncTY/tw/TlLnTRbv5yTDCuMZHG22+xtdP13cWEd8RRfORMtND/HxwVtnwdkj0uQPDG52PrBx36x
lvpaMc3CNJ0DqJzWjFy/Z5o6YXvvt8Nr3/UfuUHt7dWKg4VxnoOoHEwnMfFhnLUh2NexuUNSuzLI
ikn+j5OqdflVf0z+CLT3iO0YOxxy2Y3shodImh+1QHupwEAauXHnFyFKo9uIYHLOpOq9pm/IUXHp
J4ZM5u4Fs8a72jX3JBvXdOkLxy1rtqCzupXkmdhWIynvElvDIy/8ihSFDPf0WWm4fOvWWjnC0uya
rXA7NItJbxl9DVv5wg5flZ68L+1g5bO8sAbnziZIzLJOhRxcasPf6bH/ueHAOJXNI66sL4bf3bhG
Zp9odGS2LVvq7KNe4WjlD+0mHtMfvZPeGBCbk6vCRAu8Lq+Ls1d5KDLkV4kt5m0b+BxXhbFqlEwB
KLKJKnC50XQ7bnY4qGKYcX2HWlh/c6iNNbaahZKG4Dj67o2mandb98gPr7e+MIWMy9j/sQQTBKld
TL7sXAbDfsAlFon368V36nrzSy8/W+G11eNnamscv/rxg+FRjBN2H29r+vKL/nhzpF8o1zJgP0R2
MMG0gMy5+9uanq3hiPLKchJE3WPip09Og5Eqv2MNNXP57f/Y9eboMYUyyQsKUZyxmNvEsJiqxnp1
RXQXTdXKp39hE5ozyPo0aC7elUTF+/BYT+PJSJ37JsCM3e2RTgkzfkBAdlsIzJyNcZBIVFWcNs56
Yj2Kdjg7qMKvD8RSV83HuGwsjfoHuipIwo0VUAufxHtV4dDaW8HKaF8a+9d4zEbbG0SNTG8ozg42
U+jitoZfH0Z/Laiw1Pxsk84EkoFGACMDRn2g3ucnl1eXHOn0dr2PFpaYOTuHTU7XaHgdFuf24hCd
pk9hlN5db3rp1Wc7M3kVjcoZRQw+ND5bvgKn0D2MKPdv3Dtnhy/ELW2FAxpHSCWD7ZS5uPMWgb0y
eRY6Zo4cq6jgSkY9qs4dKmaydM8m7qXXO2ap6dmYKq1QKPZ7+tzUjsiZfuH/+el60wt9bsyGc6hS
ZCD4NQKINDZ1Fm4xndrH1sqLLyyoOYkqacopSxqfETXGj3WWPLuhfk8K8B3ZoY+3/YDZoBp6TqmZ
yfeK7OLP2ArueqTgsbmGsFjo+jmVqiKH7qEnJJqCW7kd+q++K1duxP/v43/sBHMolVlGpQnP7XIZ
i+Pvbt6g/el6XJKnCqWJbtbbLu5amI7Vkxd1xi4ZI7Do5XCQlMCsHLqWwrdzfI/BNVMBli/PWXeR
IGvfKNJ5JVl4H5XRsSL+meT611Lkj0gsT1MuPl8ftoWZoV/+/sfnFPcYEw05NxXffAm897mPb3D6
0uEed739hcOkfpnvf7TviBYBXMde4mfdtymzmoPy4ldb1IfJin44JQLi6w9aWED6ZeL88SCFp3Rc
wekg3NYeO0zu68HeDsZarGqp+dnSd3ywwspm/knvYJNd9Qr3larvldW/NAqz1R9kdQUsDsWOrvlb
O9efIytGsl/e2+aN4ci5Pst1A6802MEIbuvtzmwt60g2gsKU3k824yjSw23jMNsHfGkWucrIjBGp
eajrft/G4anQ2pU0x7/3ARy4/h7mUAVJa5UIX8Kw2SJRP4z4kV9/86WmL6eqP2aQp3eRg30fCRTE
9NTmbB38Ka43/e/Zg9b376Y5x2fUEDJ7Eme6Q7K9y4TcxnLlJrX04rM1nJrSzwrtMrQqzJE6YxSe
hOI2GxJKCP5+d2WwIRbUsp1RyG8r27xH2LSy8/572mNI+3fTxFATWOPks6dS2eJrirfvV1MYevdR
JNxFRl1Y1coILPTR3IqE2hXdHOpcnTKz3BFV5ZFi5VcsDO4cGNdbmSzbnKYNWMUWwumL8fe46r/z
7x0UnfvfnRQUoYA82KlTNZifRWG8jPDTKfB0jrWvf5QahVi3TdLZFudZg4ctC9NIFdFz0zsnNVGt
Y3kry8tY6Kf/kI+UDSYQ0e+ZTW2PZ+0JgcNDKrwH6v32XTC+oPXexV7/WHp4qQbTWyDDe+o8nrya
b27kvlz/mQszQc1Ot55IGnMySPk4erePZftANepK00vzebb38Q1vvbzmF6Z2TbXWdB8YJsa1xkcn
XmNpLLz9XNXmNGGbSMqIEB5QltJb41tDfve2GTDXtflBoPo+EPmZcqptAn3utUPJ/skb++P1vl+Y
y3NdG+hqLOAHpzhrVkZ9LVXiyvUfPD07SqQCZLP2159z2bL/e6KjPu/vNUNkKRxHg/RM6pjZpteN
5sUI8tHf4CRY1DAHbFTotQjSz1UlvJUtZmH054q30KP8N+8uire+3Dt4lXJZgBXqYI/d3BR8F+5s
w2zarPBVS9i67/gxjcXI22UoV4Z/aW7NNoA8rEKPqlaOoL1NSaeut+iee+rUrw/KUvPm34NiUElU
OSRXzlHnph9qAb48R4S7u6312bIeNAo2p45EcWdOwT27vLaLqeBaefeliTtf2VbQm5Xk5jcQOtaK
4BQDBrK9TdWM0LLjm7ISYq5OI4wb9bZB5LV1mvJDXVjxrhS27m+kitcwHsb/IwT/WBxzoVomLZ9a
OpWfq6mbjklbJB8ndAm7LC6jre+FYu8kA9NrAGf/gMKVqrhAyO+a5mB2jt54k9SU8zmeorw7yKct
jqvpFqYaZLVs4MJE+eq+H3JrN+hWuRNd9ysVQXxMsAU+VcgeNqE9tR+JvPj7NIEssdGCZtiRLx+o
wfKoP3az8K5SWnI/tea0s3FR3GFH7G+HFJNtNYb5SauRGGlGO2xMbHsPUUWp/ZB0ajMlFcgCGfvb
slHaCf/N5o7iEEpMpkxtKi5427rzcGAI/R++O2V7/Kaao1NpwdahPmTndhTK59Qv7qapzbb+WHyu
cAm/kyKtnqBKRtT6Dc0W04lgOxR5sCGTNG74qJn71PKSlwx39XtTOvWu1sp8P9ggLWIVfISAVGzh
CFkMqOlt66h4y1KI63otqoMueJQAJ7ETXj1QcdXnP11XWFssoP1dno8ZdcfSOYIT+a537vTqmV63
I9GK7ZSDh7VVip8gPFEZVCp8Ggqjfk1rEX4uMlUcBz83H0upAxzERHnr6IN2LsMwvseZQB0jV7w3
x+63V0bOtrfM5t5S2AQNpVYccg24caF1ybZ3iNDreGZ+sCkR3lcqmTaRJrxNGOm4hzeOv9e6oN75
yoxuW3BzrSmwypDC5VKdQkoOrSb5FSfRN8/O32my/dyWzutNu8ZckBV57ZTZDo8RGpVW8mCrbOUH
LJx25nIsQxchalBOhVp7TCy1lS6lZdFKpn2pcfPvrVRO5F0TI1On3C42WLPj27NR/Zfb+mS2k0bR
0LuwIuwTpsUJOENuQgY2dCv9svAVsGc7qWg8LXHSCGBOqVOl2OLHNgXDGpBxoWPmClms0AsBSjI7
9/DFM80hMaM/ZGG+cvv8P3X+X3vn7GBR91PmkNeNz3ms1W8gh/SzCzrnJLosYalV6p5CbefeaB3z
SwU88T7ynfGLUbbdtzFwil3FWl3pyH9nUSnw+3sOhEPfiZ497zRS114H6Rms6M6EoBkM0XYM003J
rCOXvnK6WYiSIU/4+3kJ7KJKxTyvTTbap/YJZE/2Zr7pcDG+aGeLmtLbJvdcg4lNb9OFFQ8qND6w
8l1tBVuyqivdtjD//iNo9ozQJiyhTnoUuC+pzMxXwn9yZe0snAHncmZwkaPybVrv229V91lPvzXw
dorw501L05ktHoACVdL5hTo14be6zja5v2YHurBw5oJmL+oLOFmX+3G97817/NE3mFSv9PlC43Mt
Yth2nq+pyj5poWz3fuD5rw6en3dBkccr2aiFjp9LEAfpaHbiFPYJAm5wklqT3mUalsVRGU5b2xO3
uZeJuR5RlZopiCzKU+R5II21fevBiuhui2LiSf/3IlNZGRXB1MlTldl7M/9qe0e3WDNjWZj6c0Vi
qFy3r43GPk11sfHt73b/+/q0XBrf2dYgvFa3MLyzTw2zfRfb8bMoZHKpiV7ZEpZGd3YzuTBdykwT
kgnkHdPO28Ilua/7+q2NVra3pb4x/+740ZqiEpyRPLVmzXlbUITQ59jI3NZBs0+qn9mhkFMvT17f
HwqvuJeUn1TUKV9vfql75tuCS2EVWCJevugPUXcvLhLplhqXm/LKYi5J7LuocFEDSdglOILHI+du
Vzg/C+xMwHYdVFd6G2AAa3UbC9NpbkJYwQ0zslYx2kPf7ihPyw96X2Ng1GhrBXYLPTaXKtYjrJsu
ZZ3p5ksjPkBDPxnl65RVt93kxOW5f8SS+x71r8xaecqsn2UZbDxNbUPx4fpwL8zVuau4L8rImMJR
nkbDTfdu1Op7ZYi1C+JS67PFXDgaGZqW1uPJ6ffNZLpbna/OykpYan22kjWC7LXZM1WHQD7kbfQp
n8RKny81PVvCjQhEUKdsEnmeld/AEXXdFk6VVh9u6va5gGPytFgAwBxONja8m35U76GJrwRHl959
tkHETV/WkIzkKURDe5BJmB36zFk7cy8dW+duuVPg2qEeaHy14q95MLFijU1owdhjm7PiT5BSNuDE
frjK3NgVeHc73paxtvJpXvhtczGkm3ToOUwebhqQR4bOzrc2HMvbJtRcCqlKO48Mw5Wn3o/cYJOK
TmAyjpzs902jPtdBUmjtUGldiVPmknhGb+QDnrne9MImNNdBJrlB1XCe6Ke89/cciDYDBLBycnZV
Et42Z+fSx5HKiZ56Mp15Ra9zMRhMtb/+9kvDevn7H1tcAV0pyUhBnEov+jCV+luZrs2YhQ+ANdsk
0ixIoNd00ylsC/ZlaCzmpHapytb2uKUHzLYK2+og2E7ueAo6d9srjH7GtP1ah+7KeWWp/flyTqtu
KlMcMJqLjgCSpc8TStc9oIiPVq4aS/0/++hncTSYVuSwHbX2I1zFfa30laYXJuZc3DgGBeCeATQk
8ahtA4UT4viWCqmNWxYrmYCFHppL1TIijq5PAO80yCLYB2VWHQJBUD7uNXdleS100FygRiWxCrQp
Gk6tDmKySfZZ4K0sq6UOuvyqP+a+rXpIs4bbnwhq7s1efIuUf5x058kbs883La//WGaicfH1UPEI
o3pwk+GYt7cRPIQ5W16eWZBdq7X2RMZi59TByZXTzm+nG4d2triIJ7d12AXdyRg+Zck7IcyNJp+v
98rStJktrBwHYKhYXnuacJTXUY8bbX+YVi+qS1NmtqYiMRLRRtTDlOn715Ji2WNduc1td4y5Mi3J
rXSwAr099ZXj7Ew3jvdWv2aavvDqc71w0vKNDaOuPdUyPmhleu/3xsrBaqHT52JhiFJD6OZ+d0JB
cqS05BTA8Q+6ZmUxLTV/WWR/LKbOKn0hy7w7lWkNEut/zH3bcuQ4kuWvtPU7a0ASAMm16X4gGREM
3W+pVOqFlpJSAK8gCN4/Yn9qf2xPZFftZLErFDN6WrOqspJCAYIAHHC4Hz+nekVu66yy9ePHS+bY
wKxsVY+TLuee93tcJHZdR0GCeap68Mg2sBa+9IMB7MEZVuNEFTDaks8IBzwW7QNwGP6JwT/W/ZWx
sim3uxaE3vuKsWYzqlJEeQBGyM8NzspWK52P4Bqc+n1WW3dLPm6zgr98rumVqXqgLpkYyfv9sPRn
uvHO/KU8MaXHVszKTGeKqsSMdZhS6d2A+inOpvxuSOvPbWBrrCFr6gHqFDClDneHiYktWBd3XnlK
X+pI79dwQ7ClztNoofe0BY+3Z+kEVCnfJyS4Ph74Y+0fcpi/2JN9YEcu7KbfByyDpqkfuQMIxcTm
49aPrPk1YLDuyo75SGvtLQ7C1S91YO+yApCa/FRt07HuH37/S/fBfE8X3o/Y4jNnaMFn3oCSPgfH
PFjgKPgE7z9+jyN2tcYLTh04o1XQ9/t8gVp6627L+pRQ6LGmVyab9zSQS5V2+6BoImT0tgTMc5/r
9cpe08VtZkfRbt96vH50PcPPwY9+auiPdXxlspxrD0eU1e1nK0Xpj09B8wI25RNmdaz1ldV6csjB
O53hcM3tqPRdMAFnt58ZFneNCnQhPjC6I4Zl7PjODcwFtLq3Hzf918vRXfO1KVoV1tRaZk+KJdIQ
9aFut2l6dsJY/3pQ3DUycCmG1HZHCc7EZx9iEeqTzR6s9xcjAk80eP5LkFfYgxUxL99Pffrl4wH5
a2yN+294QC/3oOiDASm8p6UCztZ017lekORY4tTwEEzNJ17i2NAfxuyXl3DpNBBZYmxEx5o4nbJm
TwbLTprhk3uxu9b6qyYIQcylZ/Ztzr5Q3V52cnwGAcipi2aArv57vtBdY97KptQE5QjdHtWgiR6G
ISx8Fgc2EvlWcU+ASYzmsdhp4n4u7+yu4W2OGd0AJINmP1XOvuiLK89tt546Je5zBKfuBisrluDR
zgZRdXvts6jWLYoUHrgCLT5CI3Zw3xASllMbswNPLKlPGKF9aP0vxnENe7MmV+Ciknd72qexEXw7
aY1wSZuYpdtI5u77DGyWvr6oU33imUdW3xoMxzu/9fOyM3vhQ0jHzSC5es7nzxGBQeHiz2ubgUXB
STtMUwoEDejoNyCi2nxsoMc6vrL9cZ7B5QbNLUAnHJoQq0xj3VZd7BX1En/8iEMv/2o6Do/+xTID
q0aGG4QzoB3M3bMREP/vNUQcJa7Zg3Y2LvR8eehqZAs+de6562S3C5UgVMmrdu/PflyWBnR1p5gg
jwzXOq+N6A/sHfCevTs+2ZBvSYF/WeQpGpYj+/s6mU0mvxct8fV+sIM45VNspD4xCUc24jUYEFpE
I8pWGiyhxf9aTUBoVEEXaZ7faql3vtVeTJR8CniI4f7zhFedppY/QG61huTettc9j0ief45jxPVX
Xk1hdVPFW5iaKVsSMu6PGx+yKifiz8fGaeXVSJBpSAhjYe1MVgiGs3rjUhNBAeVhYRQqQ7YPsuxT
DE8HI/sry1htj4ATGH9ydLsP0jOGePSoBLgMHsB4dPex6R15wBojKCbdUZQFY7keSJW7+auiNylU
Owj1ToBcjj3hMI6/GHcHMYG2RkpgX8001rZXQ9/HxE3TvGXjqe3vyLm4xukAdjZ3uQdFh1KbnaW8
vabFFiKBdZi741sOGe15sYFIa9JTypTHDHG9K5a2ypaGYhXw9txq8ot5+Fx8xF1DSjguKtICR94e
9OgQdpnC1DzQ6fXj+T7W79XqnSsFvZly0ftKCfEEeSYJcp+SvHzc+rHNb7VcAyX9NOCN3jP3XRxU
13SDTO6pioIjfV+DSrjhJs1ytD54rYq7FHU1nU9O5ViPtb5ap6qHGhUkXPRe2znQpSX0Bk/VKhxr
enU6560UIhBltReV08XQqpk2Nuja4o8H/ZgPtS7paA6FpO4COCzkycIJwiO2B6Q9DZt0lwZnpXVW
6pfJzrZ0Np+KIrlrOGU2VixLyZQD02cj9wfxkfGxMgt0Tk680uEg+It9bw2khHGlILc/PEA/5Z21
h5LYedmA3dwBGK2q7kftJ2Z0nsC3dcn6PuyR6nL96YR7cGQZr8GWVPpuVrcWS2h5jwDleTeDmzR1
Nh+/3LHVsDqeZFYt7UAzLxlUL6JCpX3iplZ1YkM/1vrawMGY1FsN5QlzeThlQZhn75/r98q4SZdB
EC7LhsTMZbAF3ZsNGZGxPjEqR7bwNagLKL3WE0wMyUQ7xLHBgWGnUHG6SHkZ2tycZeV1d6rq78j8
rtFdyjc26xD2T8oaZExM51uUKdw6LH/4eKSOtb+y93KESiVwh0OStfND5bjbZvTuoEvxOYVz999g
XVZlSGMwViztoSQ4FVd9g+JC0Ookn3uBw4v9cma7edvQcQqwMJd+iJVl7pwy6MJWlyciLEecAnZY
vb88oErlYJWT1yddx64y5xpFhufU1lE6nvDSjk3BysNsK8ggQWR3SKyyiexcxod8I6piT2xQx/q/
smFb6tlCDUefBCgzIOUeZY1hX1403onuH7FitrLivrWrgfJ5SAgSvKXJ94qMJ9BXx5pemTGDWFgr
1QhD8/W5DQEQUGPEHy+bY/fqNbKrQZLUkVIPiVvVN5qZL7owG1MdrFmogyaP832yKxk3BxirLk9l
f4+80hrhFVDUm5heDYlcpq1vN9faXk5sp0fW0RrZNVQFYlPAW2Oh2peOEGUkKSoGWPv08ZAd2fbW
yC74xZC66och4XzeTpCE6+fngSHgYVlnI+82gPxjYckTtaXHBmpl115NMqUhOZqMZokE7r+dTj+F
UXDXFHQGgrkMkfshqUW/kQpygUwvG91CGe/jkTo2EyuLtgborWoIXCY0G63NnFdnc7HwDXR73j73
gJVNW84wgIGhGpJFWvFkPQ31qyudE6ZxbORXBk38TiETgcZ7K4c4QQH4ib35uN9HoidrNFba2rP2
CjRNmjdwX4cLin4OhTQ6eA3MKe/4yIa3Rl21PQSxCLipkhxhs7Cy6ssUEIiWsO+tTU6cOkfGaI29
0ihGZO1UYwnlJIIoUezI+cR+fXDi/8KfXMOuckbEYOPfJIAGle+294oO0WBdOL6TCFpvluFUaOnI
Ml2jsCABhAxQBxNzF7pVRKG+jYmvDRTkP57tYxOxMuG6mg2opKH2ugjnykDK0Ojb3nPhH50qaTj2
hMP0/HI261oFjlGHaZi9OMd1omAGOqnQUdOnoAvHBmlly6R3c+iQYToqRJPnyU3szpz30yk47rHm
V5YMXVtT2oAAJBPkGsHFFA7mldunkiHHWl+ZcmsHg1VUOY6E5aoeoGdK2nBCid7H83us9dXxXDqD
cgbL6hOL82hx3ZCzKRzG6oQhHNks1lgsoqGVSGrsoo1mU6Qt7x5lgNvZXm5l1exr23/9+DWOPedg
iL8sIogt8sIWeI0gaF8837oLxuUSAmcXkPuB0Hlzwk86slbXuC+vJJajSjwGVPy2f+s5Q6i9y8n/
8fFbHGv+8Ptf3qKEtDMnIJtLqKvCgV2X7Ckbzur8hCt2ZK6dw+9/ab4TkrNuwkryoY5qsvbAQAJB
1lNWdmQ/XWO+SMNla2q/T9KD7otfziaqCnrqGnus8ysbln7BQRWKO4LgXKFKAyqOS3BtaJCdWKrH
ur+y4kNowRtbdB9V3btpsXYjXMiP5/VY31cmbHuOM3mc4/rh6G8tlXHXQ7YOdcUnNulj7a+MGOqD
Hagv3D5pLI9shd84l1nTatQO26f0QY7wX7hr+Bfk5HyAlVGIq01/mIV00c21bII+jZg9lOl9mdu5
nzRFO8od9x2NWmVlabKVHhFym4I7Y4or3hTdWWEVngT8PJjSsCsk/aTLtuYJYyXOwWEsDc7C8rWf
7DtpcAfuHP/lU9P48xryi/0MhQUBzspqk6Wpvi3UvWA16oyXT2a+1sCdQblUek5hEsiYI4zWvICT
7HKEgO+ner8G7ixLpQsfNQZJzv0OdOvitaD5ho7k1EF1xIDWGL50YHyo68kkvNYbURQzFsZJ9Yxj
jR82/l/G3h+I3+aBMYkdQMFrZNa+AMNH/PHQHGt8te9mlWBQahtNUpB+M/rI+y0C2sgfN37kyvXT
oH7pORduL6u0heHUcrfUKXZ2Xl+0KFOJcpFe+AtT4OOiVyUhn6OOddfIPrB2kArIu59OIUQhMqW6
7zovPlfi6v6s0/jljfK8koVNapMIzPc+gy76hZhh1yodxhMR3yM72ppQsA9GMOqCYh+ogy+ZFGEg
ml3R/34Q/sfr9L/ED3XzL0/c/PM/8fOrauY2E7Jb/fjPB1Xhn/88fOf//c2fv/HP3Q919b36YdZ/
9KfvoN3fnxt/777/6YdN3WXdfNv/aOe7H6Yvu5/to4eHv/zvfvi3Hz9beZibH//4+6vq6+7QmshU
/fffP9q//ePvNnMO3Hv/8esTfv/48Ar/+Pv/+d/lj7/tO9W3qm/+4ps/vpsOzVD/N5TLeDajDIxV
9iHkN/741yf8N58FIHJizIHU4+HWVCsU1P7j75T9xhhYj1Ct51LbCw4JE6P6nx/R3yD9CkoQF4ib
IODY2/7o4Z9m6b9m7W/gpbhRWd0Z9Mb+6Wj918UK7TCoxeNhhBBwSThrv7KZq7pVVsm/tMx+6xd1
yXL2wEmLzKhXQec7w/+N2u0i6stLh+fvwOine2LNW3GA05dn9qTKbSqri44A/JpBHlgUZ5R0y1YN
wa3hjhVDamvTW2q5bJcrL23snZicOFNDE4Iq8pZDeT10Ot/fWzLI42ruUe2tAOtmvdzNcB8q6kPv
u630VtULfCJQcwyzDdFmQvbOTjuTTIz0rmr3wHJh5gu870VTFA90qS4M6I1D8JiAiCPvrz1K+9BP
b0QQzOelVZ+PoM0oiXvrNYg0ziO9Jc1dJe1i66jiBRwl5/lc79xDiW8W3Mx2BvIRK/XDwG/uq1ns
Te5/swf31u7pXdHbqLvnptlIu0/aqhAhneVNPzY3rHJvRZm/9Kp8XnDlG9RyM/tZHgEqsXcNiVoF
jRnbtupQ5OkrQ1luWi4krDN5ORZ5knZiQxYnzq0y5Lze5fOycbSAigjSpPmTEsg1eo2/dyrru7RB
qdCX77l5QnkCcMg1pJDpVbaIrWO57R6bsw7tveuYrzPYVhFwcBHWo/wsddSlUhmLcbq9ZLb/ADXd
pJLkCjjVewJMeTQZfpVSC4qlDAryHfvm1g3YMYsLx9g7cMV+18I8W9TxY+lm78Ek30ktn6tsvvbU
dQY2hp10Rje2lnbTS7xebkMvfJrIYzbjtmcvz2WVPvS85GDcDGLKvfdU+N9k5j7punxHuQKJM798
aCGOm8tnqLfxaB4MfGPevVb2peQGSk0NGeOgt8OR5m8C7HdhW3zBZaMOcR1orm0s2ym47orqJfWg
xt6y+sYsEwnnjpRhm09XEnwU2075V/mA85z2KhQusEwgTd0p4eqw4L6CDLxvwpzP7ZnhzR1CcX02
pPsZZSaxX1smJEVdYJHMeQxVjRA8ZkHca/hoZMxe6zFgUe+Ut0TWI0Iazm0w0Vs1lWPsL9mzGfwr
7XoEHqg8SA8DQSDArWCVdSx1mHVdsbHBlwskLOYRYtYQ0R7dr6raMZPPu4FuLNOysCO2iMCOU2wG
Jzur2jHJPLEA09KRsOmayHXlPfS+TcxJ9maV9DbwrDMx31EoS0OGGfw6lpLvtSXfW5396JMMap9R
w4q450Ok5smP3QqjbYRzV071XgAEBLs6zBwqqcJu0lEp65s2K+bN3C0vI7P7EJaTRZ1tY3gyfeFn
5bsXOLdsCzxSHRoiEdgkwfVoi/0MHG7Yw0sJ9aOyg/JsSvMCuPopqaAahS1LhvBPL7sS4tKyRiky
osjXhJ3nOdkIZ34cfEl3g7J8WMX8JB9cg9qitrZIInwYXU2KLRc1SHDk3UH7bALX2a6cHRMKWT5X
g/eA8I+MFzI+gqRkjrqYLELGlq5vs8TQlIX5VD+YQe0Uy97KzMNWyCFa47t7afxkyatIgsf4xvO/
c4HVUFu1Dht4XaFo6O3IfRM1jbMnnn1bqPxtoKiXT29zLQjCu/yOeIsHPe65wvYQK+09Ohj8zbyQ
i5waVC4EFsR2gShGEQaSxw+cD84GwYHzOp/MxgOjGSCY6kbO52lvLjM2B1ssnhso0i+gV7br7QQc
QajbDMzm86aZ7ceADuDwEOkD2H9eijGLvcHs6h42oyALF3rKb8GFVJ/9XDAEkul5Sx9x1N1ado1r
u9/lITyX87Fobsg4XOLEidzCi+zMRrJ/Yt/Sjl+meTqF9ljvU0i3hUWNncd02APYxHZBnd9B9T3y
+v6MplkTwtuVser6HwAORBACbDZB5e+Jr26YQq8sVd8Mkxo3GopW81yDLkpdaDo8LTm/crBwwxZ8
TYkLYeLQGvgUuoolqlP3EyigwqGr/Wha1LM2y6PHg20xkauZOI8pblDhPNY99rYg5EOLUu2uvmAM
T/C5tMNF1ahA7PwsyikYvG0YieBxQHMeNqbgYeVHLcL0saTVF6saRdzUbjSMjMQTHNdIfDWsn8+6
2kS+xaGCZk0FpMSRB/TZprTajSGXzoKceEv6S+GXF0sDaKWH+mIDFXDbnoCIqr5Uon8jgXelF4we
AWg1ZJ0ViZz0oaPnInKUY4fuVDdxz2LP6QYQ44NjtFU3VtNf6hLr3XVEFekJObWcpFbYtVYWCWjX
Sii0RmoA7AO+kYrdsmvDFsi+WJmKg96sNeEI3Srcha9nkYEElMDC7JC26tHisxNlWRPPkst4aJcv
mbHvuAbbVZEXWyamK11OQUQJti54FN7YfGsrH/JqVxRyJQb6OpU8LLPBu9djlNoDuFGrGii8bdpX
Y0wyViOg1t4o22ojYhEENt32nfgOiD7AAWa33oMewfPTZBKA034eE+GYbapJsJ/y+85pp33TyDPX
a7Cj4NtgBEu3JF228LZxk0DBcLCUoafbp9pun+yxe+XgHPN69DVzexhtPYfTXN97LQCHcgEdvaDD
tSexGIJhgvmUXw8R3jBD6LVifMvI5GysrPJjM6B4hID7faD3/hAAY8YfIEfhhmTB8efV7ZPu+hiq
b1eySb9TLt9TNuehon4b5/atHNSL1wxAt3osCEvJzifO96h/QPpyYfuh9x7SYhGbmdXXxkDhu1iK
l8k1l3aOY6sCX1DkBN+NQDzbCbwdX9CsHLGQu9Hd1XJ+BDLnfWnl86DmL8x7aqZ02pT1/AiIwOWk
gUnJrQGqGdhzx6LyQzFulSwvsNQudIVG4WFewZk9L6wQftK0WcAKFlmp88g8sNu2T1AhM7ug889F
UyVdUTwSa3lsDM+iZsCwk9LUUbZc4Rr0MDOdAkWwTcHAf817CO4SIMJQww2+Rkjx7lKCtQjgZx6j
XDoL/RwE3WaBPFOAgAgSZF5YEe4nrMiSJkfVmxEm6gPT7DWT8TT5ZUKbYVemS3o+BzKEHsW8oS4m
wabkKpBbZ1Ymqjl0bhzJNhmZSTji+IwmHMluAycxZ0khrDMimvugqp99l972/ibXAKcpA0In6CdH
hQ4E1k1nIkHTH9QZY3vEuceWAowZJb8iqc1iywMd3QQ5PiL9COeMu9NAgyNvvHG6vIkcy9oQB75V
7bB7LfbgU8tCCS7GoizeR9RCi7bdNXbphrrvnAjJFxpa2RyNqEs/a9LyuXl3IdMdC4dOG8j9JSqb
25jrPGbFUsWIorGIB19sKdqoW+htwd4MVXKXOambAEMAZr+7HnsEbqUYEAuPGN0unlL+ULiboe2v
Kc71qWywpGx4hQhQwXlMOqr2y1DfL1TdTKx4bmxAmUDhN4vGj1Hw8SJmNAduzIjwLs6h3Wl1HG7W
cJlPeo7zZBqmCU/yuhBu3hC60KmIiffS8qe0LM+qpcSGnON463zrB+LhY8R0EZbC29dBCU2X9mnI
b0dlXjzqPQRV8Jpa8g2Xnjfh2jhyytHEsylfR5DbqWzE3OYyiLkCfVKQwajTqb4pi/lxdqZd7+fb
riyijhA4uEO/bCB/64VurYeQGbcMA279YCrfo9zkOr2uSufNIla31RXoTMuqeobxRiO0JLQ75JF6
QIzozRLYcDG7D6nlPaPYWaEe3LHCcTJP09jkYVE9dVX6bGPuIYXZRERwGJI3P05FeSPwCDAA9mcK
+ILQd/InZkAOmJMJRE13ViF4WNvi3NI4wihrXweskh1nw42TdQzc9YEJceIyVryVk3ifJ7HtOvG2
tBVerwLeDIKHJfYE3eXvlUzzECW1CfTndKg5YdH+K53Sm4NdIfQYphxA+DGT4FH0GgsiBYsOE+Wl
L8MyjaEGAxMg31i85Qz9kfqFiJHGw480yGRcWvn7z8GGqtTe+KKFSwC3tMmiuve+gDw55IR+c3A1
CKIiK1HriO0rqKyHnh3cc2IeM5JDKfQwDRxuR48ASmg3WRGJasTWhEOinnFZJByKcKKZHsa5/gIG
ARW30EVCuAgqZb1L8i2ZuyqsH0uHLknTt9kOLOWbnCRDvYgzCozLrrLzZ30xLsUIGA1crlxDtsOA
11LC3Z7mroA7IMPMa4pdhtM9AdwAdERWvexSmY1hEwT36RgF5nzoLvRUibizyhs4BDQmxI5atx3C
IIez7VrTYwG51nBxsvPes6+a2pnCNvAeRFmf+/K5y5DFg61dOvBiMChvZUdfqQabrLtZtAf69hTu
ek6qUPjGjwWKCcBbVNx2di83DemBLBT01ehx3hxO/6g30yPLsL5nXIaUn7axKpqLduA+WDPNU1Xr
J0/CMfbzR4GMccZauIxav892rHxc6UBtHMEpwEjbu158bxyccXCXOdDBwcMIQLiXKYLteJvnI4Yt
G540ZE4RThcbpywvuF4eWb9Xc8HifFDPEBx6gDqHiRDv2BWF28cIcsfgCH3LCvNUT/D3UGaoME4y
bPR0px3UGGmBS3idOTgmGbMjNrfFxjG3GTIaIc4MMKdkzeOcTjzsOby3bIBjY7k+UMUD/qMJX0Lc
DSjO7RwM4xtvgN6YhaKVKcjCUTcdUkbkluTeNuXe08TGcZd5xfOo5ifW4Qpep3N0uNcPYwo+B0Bx
w7K9h7LOdxSfLNmQRZXBqZLJwxntZi+LVz4Jq74oKxNEU8esUKZTtGTYtf3OUpEATC4sPXlf+e17
lXk7m1rf5hYbQUe1BVjAm3Pw2Lgr3lRTPPfGvpw790cb2E4MvalhU0FePB5L7xbyBM9gA24ihZQI
vFQXU3opa2R20glelEz9h8XrDCQsgkfBaxXSzN3XomwjNuyWFziNbWbacHTggDAO4eMxaLoNx1ET
Gr+LFw+ZKNpUOrTGDmvcFHGZojjw50leCyWiWckvInXOKsneOXRXIJMxRG3vQJ/RTLu8mx9p7frw
4OFQjhM8g7IvYuoLK/IXi0bVgD8U7TdQjnbQK5xZ1M3iayADXLFqOJtzY180Ftl4PY54Wd4iuHyP
+9BZMHsPdmlfd0uRIFNThgVqXTJO48yZFPZNO5IeNgJPTOeuuZ5YVEGqUwfwhzLIOQb+2WDR37FU
/6OQ6GX22iqj3rt1wPNPMdL/RuD0aEP/P0ZOPXoA3p6InJ7jxvj9VWbtn0Kn//rqH6FT/hsLiB9w
TjilzEWy74/QKfsNxZ3EdRhCq4idIv3wR+iU/sZsz3U9D58jG3jAVP8ROnV/42jE9m3XZSAvc5z/
SeiU/az4/DVy6gTgwCWBS4nveQ5iu39OpGjlc8ey8/YLG3B/bfe42jx1Tu3vpPBs3A/LV87yFytA
7DHwnVCCCDaeka+Dw1e3YTNStSPytvQdGtE8uDcyRdGkNe9w36hxJ+nObDB6Jg6y/SP1F/jkFDv0
eCB6r5etyIfvrAye8RgSg/DYWuwerhoCDQU4eIDvJedCakTmqj2lcFgO2y51cSdJ26kFZbLe9wGw
Om0HvEIJaM1oz69VJebdbLovdlsMMVJEKrY7bwsPvYl8py1iYMNcMYuLmve3FnakxeIV+OGLAH1+
LtK2jIWht3DQm2i0i++HfxuOICs4ahCohMZio+2wMmBirHgQbKS4qkAphx9ApTT1rMEpJpHu/lrb
rtlVHsI0xFQXII2cw7GFtzkuFgiHXYbB1XdZrh7q4E3aEEnCUXy+GK1j0ny1A74lRfC9Xl4DUeOW
j0tK76PWQ3J1NqCVxlvKxPPLF3t2b/3lmzD5bhrkNpApnMzsJfMQ9IDQ60WQkkcKUGRomWrrq+Ub
7twv2ZwBr6vv+6C8sAjCgKzNCOKZIIWacCMfLPXsLQ6wf215OagOnU7pW6sKFjq934RI21bYS+nt
v+Jnmi7hQasz9Yt3x08hOYIwGOnaGCLRA1wr9WZVWsUZK16oS2uohXehkepeeMPl1CAC6GWdhj+Y
XVfUOkck/3C+5y8p/A07G7/jYS8ZPJmwb+ykbETitd6dNyCG1xdeUptbW8Gjd2hDd6Qro3aEBrv2
xjSyx2zYty5C2MLeymywk2pZ7Aic4Uvklfl7KcljAxJsv70B2BVVn/D5Bzo8qkW9CCencb/MXx0b
CidVgNWnD1c9RC/oFhfm3QAnsi801hqfbhr9TDr8AlfX58nxnwtHXlYdqBdJ9Wq1FW72TzkyOD8/
NwPb+Ebsx7m9r2dxni5ds3FqfFt2zpsY7ubH3uodEB1Yrz+jT2yCdEFpY0F1l8hIIHB/iM818q23
rfNiDnOG8gdBy9CX/KGvEQrl8DNNWz5bIMcJa7PUIRtza4vg4NVo4eQxRMRzx9oo78Y3xstlCz7K
x4ymkPuYXR6hDEWBGRy3JGuORO1fecZNihI3RDszHKxqxRvBsqMaB2AFT0GLAHHP5qZfrCoahLrg
1vzoTHcNiG9RD5q/HwLuxYwVySx2b/HrIChkjB0zXNr5qSLqpghsFVbOt9Kp+y0voZ/mlVDdcujL
NKcMFxxkYwexUy1mxkYMz7Uv0tLJk+bRnuAYL8wdQjJ516Pl3GaHoN8heBAE8FIWyODEuhlM5DQB
tNkczKRwcfMOqDCIN6MTTu3CfZrJ3mK0xHtGnYBuQMu8CbSczXMOuNWO1+OcEO2eT3bQb6hpJeKK
Js6W/qkZ2c7JEFNaAjcRLNurYt42NlxRCQE+JEXiyYc3KIqGxs1UP5sUE68aFnrki5vX9wYDlGu4
iaS6yeh8tTCxqeth43N4O2laXvRK5lHuVC/uUt2hgD9sqvRr4AxvlJYyzqhrgc/c2ZfGJyESSUi5
oHO1RljIILomwW3My+wFOpPnlbTOZIu0Dx+/WdKNg2kJ7bn7IrLhtquLN3jnDzYiuqnCvYrcqgNB
C0PR1rbw9U3R5pumwQXCLZxwNlW/ndtxTysHygeViRVYvKMeqBOjxjLGHWLeglm9z/L6ooZEbui1
aRlVLWjYcydTZ2SbFnAbcZVPwH0fQpAg6SZLxK6o79sZG6p1YIN09p7Jtmw+CMUU34S7bNyhv7YH
tEdbgsLK+p01HLOMIwlvOeyog6ulAv1gBDGZF9DBXFC33rse7CStECI0OURNg2q8tKbq2jdjuHBk
ZCxRq8Tj3bVehrtMlzwCn93OmegUAdHy1Ffoafp/qbuu5bhxdP0q5wU4RYAASN4yh251K9u+QTky
58ynPx89nl1bxxrVbtVWnb2Z8siSqQaBH3/4QlPgG/fcT9scAbF3kgxfNcelcYyuhsFSb1ZWDlNe
sfMR2uvl5haiuq5dftpNBNWVH/sfPGxLyefUSirIqJWpPGdsJKe8cia9RgVY9gg/WMhuXir/PSLC
UWHXt2aBxWv5AJcBHSOLLC9PfbNZTYHKfIFgIJQ50I6oThBV/gTrXpAOE2JRQO2sAbmigkMFF6t3
R3egQNBbkuVp5yLU2C3gp3arysGXQ/4BlQOK5dIIuxEl6/cuIVebm0m7k+rXjaMDBCumzZZK9k0a
zDclD/W0PREdwqbt/qyBMeW2MGS47MoC5CPWv+jnMAGThnXAHfT1XYlg5BcY4Frp3WSUg0NhfWcf
NxBVdwU90f2pBBaqRMPYYaZ6VqsEY9VV9/Ha4GVg4BXUcn1iKHZTTndLHdIvc7acAfS5pi21C4Jx
7yhwQc54A3aZoyfB0CGTA6Iv61Bw0aoitoYKWHEHEw3tJR9rn5ScO7J9X4vxCTdDamm0f1cYySe1
aD4UD4Y6QwBYqrdYqcShBVp2pIKtQ4sFL4TApBA3lYYfYwXyg4JBQQAUYLzeUXX6Sn/fqFTYBkRO
LVmYT01moKQ0UF+2aBZGrJXPo1KvzrxWlQ9GIbFAQoo19DzcbnqE4EJnF4ZZOrzGr18gmAtKBqfQ
mtVhPaJV2aPPDIspB7NXLVSzh7YRE7wcOnQvgrHTTzCIQdeIgoqCWJxaCsV5S3ZMj+x8TvA694h3
ZHGSTf+sEuyugvPaNZXlpBjoHgpWEFyl4htnPxhQ/4Hq4r+pdNCIOLBmf186DP9z3/Yfx3L7uXL4
8ZM/Kgci/mC6hvm/4OYP/MSPyoGQP0yi6QyYCobMGjXAX5UD/oYJquKHVGJoRD1ksX9UDuIPjeoC
OAzk+iZ08kB7/5dAFygM/lk4YI9ANB8lzUuRESTIuaEVWheaGFQ02kNF0P7BaW2Z6eyJ6SQacL2T
R3LtUcX//rROP6AfP0M9fgeaOh76AoyJudAIT/K2CTF39FONgOc+XqeNPHZ4KnQOnDUvPi19dv37
x/2WSXQ870VVNHE0efqCKSHsXeOlEn6TCWfdNR+qaDEFrV+iK8Hg5MW5fAO0+dpHfAHarNKJQ0gL
Ni/VNsfJjjnwwvxJICzJ3TdqPVbNBXHKeONx31GQv3mPL0VIBp4kXDF6M+SF9DOmOhSyNFCNAFrB
gcLAddm4Y7Roe/mwcXz699b1pQxJpwEuCcQMHAVo/gkzJCBA+6hb0O+cYwNmyBTIjaZ5znAN/f0T
X1nVl8okZadlExi6ZtiW9KOcExdOTXGmokkncXtWaowMNyaSv7Wqv2N6YOO89OoyM4IeAM4fJIom
pAyYtNdPxoaGXK4ewpG6JVDC5NaMk5FPSVSjhlqTd4scP4CUcE0gva/1zEkke+PgvPqaD0TdT+C8
spxJv7DNCOHkZkHkyGiF08mngepeWu8xAXxE1CActcW1a9hby/A7BOWxDMfXf3oqnfct3Udsrm67
EKBlcnhkqakZlyWQM5Pi99+GDvNrguYcGzSnxukS6F3x/C3xr1c/N3o5P/8GNaqtUdN2Iyxy4leU
OfkGSZ8CiZmiOGjvO2DU+bSEYK6svQK/1t/vN3JgRH93rF5EqiahCMFIBaKsE45h9hkajJivYdwh
53gbL6uCL+MUtwl3usF8rKRmJeiVlwho3WYiwLwl0//aVnwRw+auJqhaKQ8F3vERw/bpZkM8yReI
DuHM0+7N133EqN996Bexq6yJUGiPGVZe6Ze+lbGGSaCciqvMActsUveIYcAQXPcmfyuUHC/yN898
KR2CBhHJjH7WoXQDMyk0kbvaiJvW/FixKU47+j2maFviHitr5mXcY6XhuvBGYPmtCjm2+EvjMTVT
R+NorIW56B4FpkNcll7Lv1Bsc248VIARNNhmLO2vCt9iPd1jsCrf2GavhLWXiiN9oZgqWSFrTxrT
qeE0aRjX42zpLbVKvN8lhXAVf4Nb+epHPfb6T6dZb+EcAhiKgDg2i+WWwkYdRh7CGYnNMBXLRVyP
yRMML+NmjYWmOPuIUdAbB+rYrr97zy8CmNgVdJMAZQhZCb1W9QovT5/3SZChtuUoRNvh2qQs7gyk
4W+endfW90X8MsxVaYBgGsMCY7x2MR1NXX1lRsnDhYMxoi93amW4oN/4kK9t5hfRSk3IkpZqskHj
7G5BOsPq0VnwqCRJ3Hn9JKG9M2cwsoHKPSYu9jjWFpNvqTq9ErL0FyGrAtmupAOFETc2UgcfNTqp
aMftGSCN7ad/8xO+iEbZtqhmt8Bv4Mjg9s3EdBzDcUktnmTXkqNXiRBxquZ4qh+4NjhV1bt//+hX
4qD+IjhtKH6LoRV5NBtmDNFNTPXmeDAVbJctbvH/E87Q3z/qtZPyUiOGadU8aLzPozrE7DQqh/5R
GdNgzaZr3iRuoZznvrxygj0L72FMac3wjSe/EoJfWgLv6IpXa6LIUKCJWReTVbeGdYSEFLgFEwYz
bI9nfls3d2888JUt+9IomPXGCvPtSoZd7SPqcPT9W470Ba/Uapq7dN7AKbuDUoG152jZQiP633zw
i2iEeaBZsq6VIbKrvHtnmsknAwSzY42P8JfuLur/u804GzvafcA54ii/8exXwsJL4ZkpTdSZF0CO
E9l9OsqQ2tCcTJuvi9SdLNFjFPpAomlvhIVXdu5LGRqFpHQc9kaG9ax9r69AdvG3/gKk9PdNmwKN
88aivrZ9XgSgHniAeWMTblOggXn9WVLk5lQ+1oT4SNkxL20ic7lMb1Z05Iguv4nr4kXUKUVFtowV
CqzLFr+pjiGsYjc9+pFDhXvsqrIS49TsYITZ6NWd6rfcSV5LDcWLUISp+GZ0I5D67bv2PvuqwHl4
tYH6lc/9WVbYrtYbi/rK1SVeRB7NVDKz7iAuqqBZZjT+2Gchn4mVJFs8qdg1nR7rKIJ6BdIj65uP
fWVlX2rZkM3s0YGCGHC3wRxrDYxuBmald7MUGfYRfb9VubRhXYjyco+St/yWX3ujL3Vt1n3oaxA+
SDjLMVYOCcvlzjA3B/QgF4jpOMP1LDf9crQOOeCmxaa/pcD2WsH+0skM+iSlASQ1BSRDvaYSRob8
4YC0TsnwaIgatw4S8XG34Hr6xrXy6iNfxKGCdQmgu10TbqtrXqYbKAQ9p6ldPyHlfWtN6St380uX
sx2+IQCJw9BJS2vMKWIJKiB9qNX3WFSLY6sa6+TCuQ0V5Wqv23UAMtXMAD9BT1wFB2kN1dpel9yq
4a3ZjpljUg0cs+2m6oR7mxbJWwHkSMd+c5xfSuoo2tJ1wCDDbufIyRAGdUhE9rgQJP2QygyYWBjF
9h8ygj1wFANje60y6mO4Y41vpm2vHW3+IoyRpYLQmbLBwhKCAQBAOwvLAn2UHZDQ+RUYcIdIzalQ
Zhv4M8CRfx71/0BD8/dwif+HQAhdNdAxxH58q58ZfPzUVB+zn/uZ//jZf2IhgDPgVOPc5Dps9H7G
QhiCYaqNRAAsskMS9S8sxAF4UEEuM39QzxDm/omF0IR6IBcManIgXNi/0tH89VIHS8MU4LkBLiMo
GoxEfRGtNxN2lLRW+0chO593alwx4QDj6zTq5OCHvaJq/bzZ3hAhJd8dzv55ZP58sGkSQQ3gOTTj
pRUXuo+0G0dtfMRwbkkXu8coy9h64NVSLzMLV4ECk6WSyv3OelIA/K8xOEH0mYEJwzSzGRY4Xmnc
ZgCfAabgDGyI2Co8mlYf8n1z06wNajrf5ZiYlfkEDOxoT8CEtgAJ62J3luYTqbgPEp0tEn5blcVD
035KjcETXXViDYCjlXjIt/k8k+6k6MRXNQy31iYUtXBUE0yRBNZbuXi/4Ijr2R1n5oM6glmndVCn
kCZmC3V+Slnrq0N5Y+5gKLDs43zQp2hDPneTdpl74wH4UDfp2/dZMsb9wKwB3whHY4fxxKqrZzFf
KzV9TmtpbUXjbsh+RL/ezWIqrBpNRTvvjRsAyB5aoOmgjOUfD8TcJ5yXDiwfZQmL3rgs5iwtfUtT
ZxibEDRFR0G3rcpPGDTaSjF4R891nZQoR9NoBIsRrtqmbWqqXavycwUtNbBMBAyz97Beavhy5l/U
GkAvoqtXWQ4Xah51+NK+M6V09734UCIujxxuQ0Nqa+X6BM9qj+6zq6/k8UAcANelt8CvggqgwJ9I
3PDKiNv+lCkA9QOvQmTh6LhWraOjhHqiBlQNxXfNMHwyFFc0QK/IG8BXMOAFxHx6K6K/uM+/70+w
SDGF4PBBFAAM/Vr+d0NXgT2v9I/LAs4XcJIrj1M+eGYHMGbGb9lSfBOrq4nlQvPsYRZJnJqly/ra
Lkr9Jptn9JZLOLKjUAASJ+uUqGHb854N7xKsB5Cgzti0PhzdAqhIOxgcg5L1NSWzwzMW6BW9zU3d
YrS1MgmDYDSRraopb1I9nIYF/BKOP36qBmmlKTYYdHzLYYk2oOWhsYeONsCyQMx1dW0rAEuDrFm4
Ow5Tc1BC+HwZujGsAQ5fyXSnTnBCTzSOwZfm9oYEkLC7lulslyU6xpBRZqBW6SjGi5KfumGZ7aoe
vbRsgmWu7GrilXXMQqetfV/yPtpnCJZTzLXBZSv3PDAxDq6ofsrL9ZJo66XtunszkU5ZKjGcfK/7
fEmzJoDw+uPcJx4BmGWT1VXHEV5TdlNQaJ+z9TwnnzGbcURVXZM2d/q0tkuzgLitdFsyehqUPo16
inAaTuku39DuAtn2lxv+z+1AIC4PM3bKNIDRft0Oc9H3Vb2I4bFXzYdWmA+5WrowTR+31t2m/t1O
yi/NjFBG1ku2crcd8/O4IPvomzs5+w0GzpKvl3zr/B6z8cwwXbVJvDZvoINNzy2HWWndXoVUHtg2
OVmpn1ooxk4all+tHYNl9wpZ476Dzit4VwwgogrsvY0DmA6Px7KbQKsXrkT0HiRCk8b8Gic818El
Sz8UxqUVjS/LPkLK7Wh9/ol6bFXjaWiCdZ3eqSmYGfXyBL10p500/H6r22SVKwbwW8bRM7fG16DZ
TmHkAcKVN0+z3Y1gUa3H6wCcdq6DfFvOWTHbaytO4OnhqDdhM9b22A7nRJsvFQDCOSbFFRAmtN/d
vCS2kV5zspwrk/rgle3gGILeBKsNOWGfNuZN2j0xMV/k0gZN8cU0dGsHUFxZdUs1PvcUH4UCY9P3
0TS0AVmVc584eQrY2Ajz8xas4lwq159u+eufV9TP07gjC/gp2fuxFQ40Iu5LUyf0SAZ/agzmuqgE
QMrDo0jKoBHvphHhKuF+AszrwOpAg+WMptW2ufBAOQiFA7Cyury2uukqeeuPyuQoK9b12EFr41Je
hG2PeDh76hityn7Deuoe56vdhbdDralnLJCC2brJAtI/z8ktDGittZmeB6MOqaY9djL7fBwwimAA
LLnXAycmNzOc9DbUtefeNP/M+X4RDfh5FfTfLIKmIm0xVExV/8+sg5W000Wxj481ZY9HPNTwZIgz
OkDHgBon87cC8m8fyDgHPhR8fMBEf131Wek1pQWX5ZE1YwR0jqdbuqOBD6sn8djxR3CC423mpx51
+4o7YS2ezaX3xMRvyCxTaMm+pZr6XbH+5xQGUNTjkxvEJFyFCMCRW/20ETReJLq2zMvjIhoU0F2o
wHwzQ/DZBYPQhTjNBlBlLXKqkvm9zoKccmeo75eRA9XCPchTOJAQtkbludd1O4fKiaGYcS3dEbj0
BDB6ANzTST81QLGsdX3NAWbqEMEhdBrC+OYM3aqrMZS4SAwXYP9ntifx3MHTIaOPLO9xM9tiBDKo
3qbnaspvKm5GKa/svtROYFUAiZp8qaoOhmCYem7TWS05QGVwajc+wjPtgYr1MuR4JNLBspjcZicu
8GzgjSZbb5l1lVtrbQSG3J4Ivhdk6fZ9Ar48KEY9WM+4bajyMKjiBMu0uC2B63rjJL7YgxBhpczQ
gCVWCeH692nUT+vfEglcbor1F4oWYN7na+UPNbP/QGnz34TV0KmJ1A0n6PXq5iGrml45fR3Gr7/U
Nn/95I/ahup/QOaCEN3ghmGIo4v+A61B2R8qBThaO97Pn2DuH7WNYgCTgchpckp1lau6gYroR3Gj
mH+gSD0AFgbQ2RoVcKr7V/Aa3/W2/nlGQS8B+INRxgX+LQPw8eNe/2mPrDj2bGy7Mk7GaolM+Dn7
uVDsWs+Uu5ojgS23+Vk3WpzCTgUqqMpWq1mrkMxWvrPuuucf+TDb7ZZnlyVVUFsv7dc9gZV13QEf
jfH94PRTpCE1WicThPi8ihXDTOxUUpw/3OLwqsOkCJz9Jl/tCtxasHrHLVaXu31uxWWT+aclfddl
4CyTtvVUXlbRpM+FNQDeBS36BGTUpo7gfteDuRW2DbhBmWSFPZug+0kwkgg6UI/zHnRznvlgCMNU
ujHscheQxQBwekh6aatqD4+EukVLYt3Pg0Lux32yM7Us75QJbZMpBc2Qs+7AMEqrSxfFWyaVWeOU
9YGyGVeg5XqQlmATzvLsCV4t30hrGP5ogtXKMGVfk7WOIHy1OQVWxuJdCRTm/NyWxUcFKxnOG5RP
S8Apq9SbWL4CYbWNrjGSj8amdG7tj8XnFsg9olJ5yzd2ScAZPau0zjwsF4ic8+SQOUUCCulfiG+g
qwXwsqRZESNKBwPqbmBVmsTpTJIiKVYh+gBmatgaelxMSmdNS9GdWTk/orPbeStRbany5w7Zkjsa
8kHn+urm8/ufDs1vkgX9dxsQhw3VtUqYxkFH/XUDNihk9tlo21iReedNmODC/Ai0uwwSDl5Tznu0
7Y2rqO1oSxRKmKJ2IFdi6KZl5uOegg1NwfcvOkgYqX3XAMoxAvO2JwnA4MlnMi4P9bRo9pb0qtOs
0kHvDMHcUG/nqf6WtaAntblRuAO6EEDQVkD5ZgAgN336rFyGVTg7eD4PGxk3SJCkfgmCJspWmJEr
6v1WguqKvBrbHZQqRTyWi0p9ZW1aJ83b1jH3ivo5mgOWNuXuBD+wd2mtUwfC+I4u0tw1aCMdfe8O
YGAHpsEO6cxmzNOgXmXlY2/uwZYmGPrV7eLoygeOjQq1eey/3MyBQS2BDKRTcbuDEmgqYx2UyKoV
laIIFfjMQmrPEyjkcSdLFWnmoRRhSCvXO0DXOeqrUgTAVIKglDRqYOZgvG9EuWoqGgEH1hyUhRx4
7AlGFYcGBkHpvozpZI2QyXQUppae2FABq2v2ea2bIlAh4HJJ1uQ0DD3zk4LOBywTc0uFFOAo8CfQ
Ce52sMdvd3PyCcJIUOV1GxdcADXMaQVyP6qnHWJDYAhmYE6SkUGyo8IEdIFVctN82wdJg35iy0WZ
gccFu8zTSbddtXLuw4lxLx3Wr2ufmudy6OIyL/c4qbXMgu7j4EGsVz2lx3+6hnxt6F54qNbO7TQM
J33e1LtJZPf5d4KIRlLbrPWVW02q9RAjAEzSXCmImPuWhX3JP0gtO5N+WmND7Pdqj91TgN4Y7b0S
GOai24JVTbhCfchWW3gUzWW+2MnUA0+qyk/FvlvrtJTv6DLZ5q5kmM0T5bZPV8VBT6SvksYZxLFj
a6BGQQVFVe/11FFgfPQ0mjqoyp2KqiY/GfjpCNzAx1Ks4yk3tdVuoNZ58Fc8wDjzB60VoBoLNDaT
7l7mU3WzFIz7wAm01jSsza3aK9JBW+YiIGfmzoS2XtuYm6uZE5QAVpG6LAd0HURme9HNPGCDIT2I
cp4UZdYuy965e04pODzyEdS97LQkrHB4VzEgWMjsGTtCEZAClZMq1R4WsFsGCLaDu61YTwmD9h6k
bMBDMbv6vprRQslrmQHGvzLU0+rqyJHRiOhV9ZQtmdfxznCB+muBFUuB29pUaPYYxgddI6NbD4By
b8PSueIQWQWVBV7sGoQ6en32aaGxk9lWjV1O/IQROoC2CQ6+sWWAHUsB1rCWBZyMO4ZppnFaOIv6
DsiQYqfjieCkgtut52je5NKbeh028lMjMUo02B32FMwVFRiLLHAL95MEGb4h+f0kjQ8Ae0ow2EFP
qqBFB2F8wKOZqAJ4hhDYR+A/cFL04HMkzpB2AL0P3ahOZ1WMqcljrdfziUuy27zs3bFKG8xLIPWp
do4icnBWhv6WF4anQWshxHJ/hrY5hJZbFUYORbs5qYEAUypQGainQbf4hEFHkcsmzLSB2fOU2bMs
ksBgCKMz5yM+LLoV7ZAXflqNgQEBJFZDe2dM128T3W4YaNCo5ZjXNyNx+hZYj3oflwsnHXRMjhsN
iHtMembTLQ2VOBNNZi8nbVQW8LtRRryazDQMFyuMY2xOH1tzPhd7u7sQqtk9Q1WWG8rv9BpE5449
c7iTnWVaVh6bkk9DJnQrHeoTpFkm5Afaxw38ohvtzpjq4iSVztO1BAcZnl0tpiMu4VoR1vlDmz93
HXhg0hz5rb4roy02tHaGHXyYQi/uEW622IDUjWhAS9eH6gO4zLAWU7vb0Vy02KhzZ8Ll3O/Dc8nY
tdLz3dnJULozAO1dmm6PJYXv+cC2szqnkJ9QkIeAlwWP3EKNoJ1R2/MOyDk4GTvGHflZ6toHYEUv
c75CJsNY3qn0qSu4L8iu2kpaUZvSOlwpnd08MaGOVEAdq8t3xMYUV8ROV+wMSCSQuRZQieGDr6Xp
aCVKcp7B85hwAA3OFJfIvY/Tgxes9jOmK7R0Zr6j0UnN+4ImplUlkAKFTp+LiC2jXH0/Ai5gKxxu
p2BeV3FX4C7I4LXgdZpw01EzXGFCpmAxt9EuJoFeWAOODduhr4aC1x5UXXOmYZ+8Frx9F+IjlbX0
G3iyGpSB6PCubcZT0azhhsLbnhsFN8SE9FHvwV1PirOy6HcLBAziKdUra8tT0JpyeZlKr8ixsVuu
222BbpYyTP7CoB014h07CiTiQFComJtA1cZPajC1G33G/qy5BUc1WPL0+3skMOACIp3F77E4bKbP
uBD3qKhQj1MdqaRSVZmlEUoR4t4b5SSiUWgPKeWK2+tVhF40mryQ/RDGAuRm0XnoSUI5ZcpBiwfN
ol6gqrDDRK9Z0OhZ29XJEOhC6Ag8bkWxOzUkaW1Irl8AfyvPbQ3KR16nELXKiDvXRWFr8qYelkCr
IawhUui0dc1pMJQu1OXUWjSje2TOCRShNB3iaHk7xaipFacnyPMKOUJ7ohxEoEhz8IcEfBYos4B2
z8rWMqcKwicQkozQxqTIZSe0Fqd18uHdRiHAmYFsTjbprx3LrI6AwDLqjYJ+ajef0OdRg3WicbFM
DIQctJKJliagdqwLpI2shi7IcHvtZkE0AOZbsvOgI3vhR0gScwNxjsy8a0i+BZRezY4WLh8HipDF
7lsOCkI3+zWyTadJkfcQ6Yk0vXTVdoYL7KMsGyje1Laqfa3N4raciJsRca9u3ZlDK88eIElTjLyw
Nwaj9FQRQW3gnQt1mfy2z9y1l8QepjGGcskWsawGXQLM+nYuZw8X0EnkI6TEKxHvcjqv82RcONRT
OkKuaq18UXZ2FjliliZEtGvThKIQLYOFEgp9CJOFxZyEbYpMD7rn97WEqPcgJI4PGQMK51crK+WX
uuaLX02QwJekPtESg01IeyTprZJ91BiUnuZU/0IWCk2KHFDU/dRyFa4Uw/AOHKJQrQpiTQZu0Bxc
kCSZZhdSadoiwKwDPctBBwCj06p+GIt6jWDjuEZ0M6NiVaCwMu2m1RaZeWI8XJKGhn3XVta8Dyf0
JhJvrdq7dN+ianArDbJt4Foia053E1XT2m8ntkK+BvxbOJZAM6vdrGkG99KQaX3S4JEH1cFHnW4o
eqoMOhxJ4qEqu4Fhio8rxNRbr9za2iXQ9bYTyNfFZYaOeXIK87qL1hGKBF35SMDGt1tX6XSrX1PQ
5XcY7PRyixqwv2zwIIWrkxHqOEi686S14dPeu0AkU2tdaOaz1oy0YQVZs9NAtvO6JMOiNwOm3DNW
oekKaAdD6KEU6ZdqKWtPAZMFSibK54onJ+y3rCOIooMI6x4iWbQtLEDe515mbtFWH5VMczkxQcOc
wM+futpduP6hSBK7oh2zxaJ8XtY0LJviGybWEJ9S969qrsXm5LAEJKIurdFrIpDxZxinFfgLQzcR
gdlbLswHteOnliuqeIPoaBRoIISggvo/U8pd5X3ZQzokTvL8HgLLOpC22cHZ5S0oYf30oZi1wdo6
hLIhuU+RFSZMhbVHOUKdBEnAMFobMWAAsUEGqbe1xV6zFLXwivIoaXGdfK/6/qWu0e9H3b+IB7za
Mvrlu/6LhFdN3DH08Md8va90SK+CBfS1Lj4W08+dpX/87F+dJagB4HCjeaRjQP1dYvWvzpL2x/cG
sGCUo3d09N9/dJYo/wMDbRW+CFBFNQTEAv7RWMJfAXthGiqF/7MwCGBl/0JfCSPqX3bkn0QgfNiX
iA++L0zP5lw752EWd9Fwo1yUAENlB/mPcabR8b/sxrjBwW6t2YNcWrBF5B4kSHKRt9nN7Em3Pm/P
WyDd1avc/AKBkojavTNE+an4WIaQ9tBMi25WG4IKE+du4qweSkFP2oVDHeGKaA4hDhkwe8KfV4f6
rVPcyYi6nb/Gqb3ZXdDFg8tsxZ1jYCFDJdjs3SEByHvh5o6e6rOo8ws/dzZX8ZpARO19EmkOcYqb
wUcHbDoTpw1RKHnoUt8kN3NjEU9zxoA5ynlprA4SXqfirAfdDY1QWfndzXYGtzlkzh6VN1k4B61X
BZh7eEgAgikyouZWXpWb8r6IzJvmXAVdNAZAZ9kEnxPjR1c5c1+3JWSZLB1qYOf0UhrAUlkCzLxH
eUVJbK2fqgiIaLdwc/yzmjdYX0N3cKT3AF6zTXzhZC5UEr4JG+vqtYH4/mswlwT4F5zO15w9YFYT
Dp6LqfVpjTK/8YE0sAd8sslHHuotHio3V/P7GGmA3wfifR8Dluuh2eBoUXHS3cXT/SIk/nKtAzjL
+MtddZt6u2/eopwcQuTJt+hl2IWPLh5KPB+UXLv2N2e2oeRi5VEa5REKmm8kKq6gHn82P4wB1Ch9
tBGt6cFO7MUZLd2eXR4Np8UTF4zrPWnNbuG3geqhzAymk34rL9tpc6Ca4KmOZiM9dMQlv1NP1Zf9
qaPo8lkJEkEK+r7d34CP6fIb7cY8w/L7vn2s3S5cv0Er1QaV1anwj2TXNEYNGeQ+D3N3dNHo9/Iz
O3On9CW0MScgMa3sXr/qYY+nQc3L1+wCOca1jjIH9Ao/c9RnFrQRjZdn0LmczaH4ZVHMfs7w581R
A3ZXxXB5RiMGwdg2btgd0hCf+dLNvNKFUH+k4mtfphj35hXMbeR10J641UPoagyWiJiveNmluM/P
+YlGkCM6N7Fxl591nID+lIdpVEcsHt7wiYD8yCtH/cXEaWkm2oimg2KPfWQxOIWjAw9zewggM2m1
+B1659u30c88HaeyDNsQviSu6h6qo8qDFmoWEo+P6XWxS1u1FGf0FhdyC3ZhPWVO5k3WYqMQck1o
yQUoNkOcMK8ICJBbVv45c0HOtws7dTqbOJqneyjl8b417PIxZklU+YUN8JsNmSfbcCp/DZpbHpMA
2Agn8RM/87OvUPsp9YgP9vB1/1Q9wj0lLvzi0cDcJsj87dIGmEjCDdGe4zvF1m3liTk9vjYG8n3q
ibCMkQPa0mkejffJmYbkJslOBvbSWVywIcMkpA/7HepZd/DmSD9XepCEc5Scyni/kd7gsQv3Ncyo
8N3SAvHWIufVh+Qjtvd6nAdvttGUw9e/TVZpf3xfWp9rRIUFZ2GzMCtz1Wh0NOvLtxw/vzg4k/he
aRs2HCmtysG/5A4hj5ZTHsx+jsAKAd5g9FaHe3OIwoA4kFHGN2ce5Oy3AAqO/0vdeSXZbWxreio9
ASjgzUs/wG9X3pB8QRQdvPeYVA+iJ9YfSlIfVh1KvLoPHafFoIJkVW0AicyVK9f6jSec4mdmnNs4
LwhOHRAgcQDBcnNfieFnNeClXJDjOG/+5KKD7yB/fbJuCkfjb/nV5g++6Zl3qmEXAfRPpp4cINbp
pi5YXq/w0Pmwq4NwvR736xaX9XNM4cmG9Y6mqJN5tZ94LIFDG9YeNcRQ9BY3t9ENdLsrjqIuHTuv
c2dHdaRT7okOstx+7s/2bGPaE4xsNb3HycUe7e8xOwIgEw8Xdbc6IELogmq1Dhnf1YbiXRvCzn8w
PsYuqpt2+qHj0zVXOQjsQALTGHE7z3QMN7oDUmIrNpXdkJqumxybx9j9VQpHmqb+xTp614KZjTSn
S2SKF+pWFwjYTu1gGGwPbhuW9PJ5J527+Z1rOjwBQzk6xjnhTYBuYHAQYnMF9z5nAxo95BdZObP9
1Nqav3ql/bVyKgcJRztxomBiJA23CYrjGo6nkWU4+JO/L1lquu7ifjIDPZh8tmYbKrpPeY1dsfc6
H9nUfdrsmyRfcGOPO2RznfhpPaAweTCPEYGq8wGhEa4KlrD4aTzSh+ADsXpgjolOebX4LX9KCJqt
1/Nr9DrKp8HowfNw9n9iBr3s87kPIXzyd9TDD/mdyge1Xh1aTAmZy2QH0lMedv/w1pMOGZNlcH9/
kIxEgVMRwQC1HbdwN2ZlhpK6eoHT5xh2+zTydDLTByMjHhmXSk9jE1d8ohdPztrw65fsgc9nXDnm
OZGne2Iw+BvjCcPYS/mlO2QVRz6P4WZOCTfFY+SZXsstrd95LU7jsgA/I1Ia30exnTz2J7oarhps
rs7I0UNy9EPJe05tldi5+BWv02KaWn7CmnVVAh+tI97tuk90V/QmF6MMe3UE3sz+tX3MRpsFFsR+
zN4BRI6NEc0EFkJO4NSYyohHsgXtU7n2UFFisddcpOIZytLWzpJduJEbHfbH2VOlwR9Pa0gk4O3R
6AsYIL4DEQ2mHlAmBq86bB/MCygqhqPnrk3ePflEEAXNOTn0x3afqK4eCNf7mzbcNayIAQYTOPa7
AGc2577k7gU+HiaK8x3da9vidhOiAs7ur2OBADU3zSH7dZAHbj7nt8g+IJLRwOTYmLDcTiifhkAP
9XBgV07dyLNC4UQMOgk3c9iHyIX7+7VUsrx9jYB68ZLXiSmxVczcKOfOoNMd4QChgKvJHvW/1ylR
nYlNYbHPZKKLyBRLCB6R1wUDQ0ze4TRsWL23fdg+JIfa0ymzBoSrsEeQna0uCwzmtxoMqV0w80R2
5fYzhOpD5wPi4V+SYA4FVvE+U9MrM5CPky+EnR9GznyyDn2YBPtyGPiWykF0ggg8eQDm3YRUlxDt
CGFyGL6ohGHrvMeqIhgZUpkpvT8qkhpuxYgqTIPONZhVMmO5eoxowJK6NR/nW/WKmMa7RjD1Urr7
eDfcjOrkIemvy6fZuTvzRhQ2E3Ikv+M+qqDYx8NB9ZQtvGdBEuqDmfcyX0n89B74FX6mOYyshIhY
pHBXExsF64I0WgzMi/ZFZ/mKt2sAIIO4u7rNixDUhLWanwFB8TSzHEvSgIXAMxODTaZ0x3grzBTD
R62VRIL81SFtCyO3chvf4jljri0dTM9ya5dkzikY5MFnYF3xqLzGNgTBXhe3RMTad559ta6OtIch
MJwBK9VRyD8bHr20u3OvMUkQM2RMW2eyIxfdFE/yh4RhJN3Zdz1uZTon5BaTjcyund8lX+urfajb
o8aNFgwD0ZOvI/FNSm4G2UNEit1cl0FLopK4CvGpDbbTpl+q6/J2/baEe6IwkNmkpCtdSORgqUeB
xLdZV+jITCdOJR7K6UF+iY8IImc+xHG3PlZ+ecyP8bFG6/0MdSW5Btt46S/9N2yk7NW3AtpTDkkQ
ssmPhc+RKuRefMGGw2OLPhPMTtw5aB2kHS+ciuzCHsmS6qDx03AjgyK5Jc/Bk9hObfAxZEV72iVw
PmmdZP/lD7b4FbFuzgwWFZ09b2k8XpC/Xsar5aw7mW+6g7d5VkBX211CiGg9Hy97cKW86KBEjnXV
hEqAPycpe+7QmT5pV9EDKN+BP4j3xmOrP1Ju0s8kYl4COsim/clRgrq54nAKsFOGBVqbpz9MBJPD
cIoO9SPjy0RRXfl65BRSneSbWbBNUKOP6gF1pJPySf1qPqg3acDw8L3Zfczt6B/Tb9ZVd9JvygCy
sI9vfErVzqP2E98KHhXhsAzYIkkz9zxUokDnxYHgtTxnSaYY88/0mvlzYaNI5kb2lyHMyaS0gH+w
W6e3b8hNX6qXniI2sOlzeo5rzjWjrwSz33ikeWFfvKhtiKBeerA+aZqd8GMf5PtIdDXmCX+oH/hm
cr799Qr7oY80DN1ZZrLJGNaH/Rxmvb43iw+kAfqiLifayBfY/q7Qn6Owd007fkAMTT6k3WELEr92
Kjf7KDEfviy8xOjL7M7+4r2AziYodIiLmqxE7tFwDE+10f1idvVuw9wd+Nvq7mkooEtbfc0agUNy
CZCLpZnbnLk4XiLhF8g+FDL+dRUGe/jeE1aHFoVNtHe5HflLeaDJ6iWIXvnL99XvvIjL7dktnJGF
41fLFQo+X2bZmlyJu7AtgH2hcCv7ut/6+20M5MkZ9auvxV1xtcYB1pdsbntaRxJEWIuY003IQfRi
eMx2wnrsZx5id6wHuDK+xPc0xAb2HF4cc9d5GRyFjZabd/ZF03B1Wn6vSTdyVCTb++Tejpvz+D0L
9nx2H679CIKyHbcD+I8tGvnjZ6r2fOR0RIPLRpOUPe81oNiUpnkmxNsISGTnHARk/k1i3+GT2RcN
4j8ldzLpPasTTpnDpsZhFLwxFirsqTmZFM/BoHMMDSpv4GZHd+NGGiciyO/poEUSnbIfmn77gEme
bx2KYAk6bn/zEGHgO9l+neVa4wHUkDLqIX9oD4wXm9Ls9U8oiJF7dI7J3pt5U4CfG6cNNtJgr78M
QbKHYW8fZY4ABGXSgvME1+d7T8Yo+Fhfe5k3s7eQuNj8ADdMIuUnB/GYXmWHPcem05L6ss0JRHUX
HgYCp9d846jNDrMfFwWyih+qbD8BogDK/Iv0+x3xzxSWtFzrRrqQpJJplptTUVhiX/e+kqd4dKRX
9hDsDjgA8AIMMquZcwWHTta3SaRqSZ8stjp6TSQqmxuHxc2eby0HpDKpcCDGxq4gUUsiM7W36+gx
ukSX7mxddwfZmw4IuFDhQDOS3YIaE0n1fNSoGfVPxcPqxeFwiMj3ZkcnYkPV2As1YXnsL4U/nbqw
4rfuEoS89DKc9MMeEUffvJ/2Yxt3OD0vz4t9Y7AJlUH/uNlo6V+y+/7bvg1ID/v+hv6uS1cmlOya
LaC/NU6L/WVicZfsB3uosmyNX+Ie59ntAD0RHTQsiW3kitk6kIAnqiHU7CagTMgz930FA5qTQDSU
XPOof5dIfKkfYbJN0M78isGjsESRbt9SNg6WMykq13eonDhIxHGJzO33pNXfN6WF9Ta7hAm+Z0/b
o9vF37Mb1PL2rNmWnzZ3zw328p3sNX5PINsHgr00EALdRwvw9XEgjZIUtoQp3kjPNoL2noe0+7FS
djsn1lxNKQsWBmt2JpMmki8AEoKRAhG8l3senTAQ2Zs3PQm39GCIB3AcjilHfWT1gylkYw5W4qXi
sTg4Z6EVTa5kBgv5T+fveSTSDGSIe47NaYFnQI/L0YZr66a5iM/ZbdmEqUiql11mlvceRJCIiR2n
JAlrHBqdeJi4nbvPyZk/dxy1Tusp9h8zMkUwcDY8BGJEcbvoTnLs9gAS7kdbDtesWfwvOAISYLz5
ek8RR/KfPcVTPKyBVGSoj4WHSISzJ4YLAzce2FqJJaBfuHUiAmkZlRySukY574cSIEGEVCLYHsfO
0ZfiKr6Z3YWYtJccSsIMPATy2b9frbTq/2K1voOLlXmj5UViGpfom3StHlHPpgyx53uPQIvucSSS
L7T23D2RNQmNe2op+dWNcD1TZR4+aof0XrupT1TVbrcvyJxez9+hY/hKyB7vmUckWPzkOqJ+vGcP
uGkdq/vp1JykQDlu32vqmzE5DxZVVDlXPz3oJIbDmQM0aQxH4wN4l4BDnN+F63VBrqHfdCfjEQwb
aWl/YNP08mPNFEnP+HdxxLx8ZHMkl3TFKxq+zCuPXv1BvpE/DsfyzC5EQiuzlwE5ocjZUpoAynew
bs3Ynb9Apm8PrY/Mxcm6Lg7Ed6I45XMqb8o1Rswn48DR29sP+Flgha+v4B/1cP5rDZqfd3r+A0mN
YGEB0NPJ+Ov2zF39JfnW9f/jnL5UX/DHG962aP74+T9aNIr0m0lPzsLdQjYtcSez/9Gi2b8CsVEW
gWfTb1EpBf3RolGM3+DP4Hci/cs67w/s7/4lhVsEOCPKmsIH/pMWzXvGjqkgOYVMnGaiAqpoiMOx
wn5A/sqitdWCVtS3cfk9Ux8XEUecvHehYjpLUXl1h2EOHjdGQUihyFFFnf3DyP1ky32nh2H82x28
23kTXIkUq+MO0G2ACoVQbsVBEIbNfFkPGiQ3s71Nx094oDk7G9gSvv7zKfzzyfmmwfhfm+XPaZ42
376mL+/10P8DJzqC3mDVLAr5fz3T71+q+MfJ/a+f+X12GyDRaSNSxtR1BfquxRz+fXYb5m+GJqFy
RDNRRg1w/8qfsxshQvSP+E+nc6lJu2Xkn7Nb+g3KLtrYrBRJ0WlG/qPZ/aor8C9g+x8NSNzi3rGP
8IZRmTBpFMRdLqMOPLTBAAokyNEMp2HSaoGAqk6Qz+bkVB1yxmOcdgEPMTpNjIlDBlIT8LHwNJgo
Rud68qlSqk+NbNQP2yBlz/UkYweF4o+TClHpS9o2eIuoAmAwQd8sANWwyiggmosJnLC2MCifxnJz
NSLdioRbHx0lbVG+KyIMzXWJUr9pczwEjE6fP6/zIB7HKqPIAkLZs/ItCbpxIrNBG/WIevUDAuTT
VYLSiTuYhXVn4h9Z2HgHVS50aVqFc6e4vVHW58Wo9ac2lanywjYJF2OxQlPDEqyxADnr1bYg1YgC
nYh6MNKz1nCPXhJkSYy2nlJrQZ8lTdZvMExH3+oMDhRmBaRfBM5qjIviEJ7KcO5iIRSmtkFoGCYq
muKkh9lafwd8hV1fAbZSzJ1Rk2o/XwXDq9dxCqMEWhzLuQLO1W7IcRvp6CATdleoWuIlSnWZN5yN
7KWVynCM5yJERAzB3WHjIDc05SdwTMadiU9FgP7zdqkIlO5iaegJp/3s5wCXfNOc+iP6emGlyx/M
JU88qU9I0NURe7pBpHEWqYW/qmqNhXK3AL8W1sQfFwN3rOUhabPAXKDoIHGMIaVuncuBUwHyUpSD
VFUPoVdfeJ0wbldSJqh8l0hq/C6uLyNi2WAVSwnEJ2jKvitre9yIoCMin46Gaut9mc7deURW+Vbv
Bg0jw54T2YDcfa8M5FqQC4/xQjxUtxrUcCQ2T5MxN/fTVE5uEo8GmDyo+XaBmzdeki1CrzOYzGxJ
u6dxBBZnbDOtbdTrQ6uUi+d/HjH/a+Hw53H1PzEW/m0UtF+S7tv//l9v7XP5id9joCb+ZgJxUFE0
kAECacr/lS7gKzRKTbj1hmlqMGzY+/8EYSC5CmgO/IVOlJTegTDg7ul71OL/6p4x/AMQhrY3jv4V
Ag0FzQRVAhkCPAR9QaLq2x1e7CdRyUezdRFKw1WoxATKAjNbX8UReIuJEKZHDcrE8gLuMZ385cOc
ZV+yTgvauHp+tegBG1mK1SEryhcYMrQrJnDP0nTpZ/NorPfLRGEAsgywZmz7WggIMQuUuAcj0y3n
9KBWvoTHU4aAQFVR2yz7iyxHN2U/O4KgBKNRhoY2ehUOh4oKRGRDeLNCx6wwsu/qrpUda84GAwWI
/rMulfgnotL5w7b2kzRk3xD+bZQAT6FEZ+yZ17s8yEqRxovgX7hqn99WC+C2rc/tSFB/ke4o+we9
v5CMDS9+yXCkkZR4+zqmRSugAqadK2QfO1hLc3GTbAntyTqmqSqlbqsvvtF9H3SkDHrObO18Ve/y
4e1Ka0opPsbR54iXIWAmH00UwIXnpIcMrgDSVj/XFnSZwaupIuaA6Axpup1+ZRUu7RnZ+0dQVZmZ
DaNTg7/29hG6dkrLvlZat8ZRNzedVbLuxi2+UnP1W6kLfm6ZD4QnrFQzOBZ/OHH/JadW/enlDQOA
K2Q605DevaoZarFpVCvlc6jhkZp9N6zPqVx/0VdkjSS0cBoMkpyuIyorKRUjnOxsfgRk9Cad+jzG
xDKTj7akkNtuUvax1zn9m8BSeo2yhRTdRSMSen363LBGZHVzCsWabPzogDo41XStdxdMpcJEzdwl
wdgX5gm4bAoFyYjBVot7nCKoeOW2tBAQrPL+fqLqr4TZd8OPO8GeXEkam/V70boRx+42q1LoOxtv
WQHSl08VrCwMm5CGT+7MzAokXadqWB7w66Iw3Gi2WohYe0ogdjXlGuM+RNDT/qXQ2ksr5k/bCvgq
rgJ00Q9l3Vys7DpauwLuV3b7apxV5LTgFulxA1db5XFQNM21oZVhtc5IuYF+2D2HZfMpk4sQLwXf
bCocqFROC9JwmMTpWtwqynd6SUFMzW7EDucCGA+2Pk1YakqHQeqetFi7YNS9+x/Rp6HMXaYWrLNU
vaiTdZveWauJi1QqJx7bO8rDdeXMoKwEOF+TxYFXkJ4F625uojARhg/LIl/Tz6BojP8fPKc7MSUJ
2e7HeYCPu97MoHaFFFwAE0YbrGu8EW1j7hEDkRrYfUkI7u4UDYorK4JXtucpR2oiuhA4fZDth4Gr
QtLzKm36uiqBWBZg3CW0niIGx8Al2XToJ+RoMqrd9YBxjKFWV7gAuUaML0JbHlVJsLtO+Jhow3mF
lGOpMBdU+bYzzat0rK/UZDyu1fRRWrAuEZJLurahIVXkJeCEpuX71PNSI/2jbDYPVRsHrbLP0NbP
RsGLrMZrJ8mLkV6Aa3ZcegqrgvVcFeWVNuN0PhWnpBJP7Bd+Jw6uNXBfE4Io+Xq9pn2ONn7xSdWs
DX188DtIA3fbeaEODDEa9+1tJKmrNwzi+vZgpjhJx8rtmmQfrV45qVnp9WCSmSHBEFGMi27kGAYO
Mm0ghM9LrIUwfS5bhBHHhqrMImBSVq7zM+QuxdPF/FoFjZUlMkgRhS/lEU2FIkIeNjlZSG2Q+iKK
lntK0gboJ9oy0ga7ywbkUagVbVBq91OFysqg+7Nwt8if2+5u7dLTpIhPraIdIn10iz7yDBQS+Oxj
N36QIhZ0bKcC5rKK5QHxbd15wiFTkY9DkkCbicC2tL0fC+C/ZvkW65tPi/ENc9Trrcy+Cwockmy2
0LOqP+dFfS/I4OMkTrCpiKNBROGUl6upDkyH49g+GX2HWwo375RNSRdxVW+UTg/XniZKa90sm3GA
4B9AF8T6wPJlwbqRNgJNV/VHuYh9MTbPjdpflK6/IVO/7eX5UOT9o8F0i3XwvmmzXTWbctfvlAhz
MjGbkbuwzbJzIZQfC7zE5iUrAjzIAIRYoNFLNuxMJAUXre5UV+KHAR1FV4tFGiqDYTlCy63su7Bg
0N2qZ04NnDjw8sgcpRIRap4V6gZCTUd4qtF8h7RZGlXtdSJZb5xak4t94lHMZVvWakTuTO2yM+kl
A62LivdXQpxA86Fg+4sEsTty9VeZgEahGtvgp0Ji4kxmTWdENA8FkhE5cG2U331DbuhFVrhCQjo6
pHrhYZEuszVp2hnhQtxOAdAhV1rPymOPRUa7UJ8UTU47afnRiDH8zofiPGmpl0Ez1jxUB25zeG99
SxdVxXcwX83FVqv+y8DpDsWFJ9HKvLRm422KqywdjiuSBpa0njIJMQlNP+fr7KQzto1yV4dTAjqV
9MbsoA4tdVBZQD7QJIgM/CMVlPIHHLAU1KPsMcKIqsTi3vgQw1iWFgtxPGQPLI1+zDAeLUwptil7
0LcBJI4CB9ET4+xYM84ATdXbXbFbmOH9qPcytDRpNY9zOl4yOJior7gZNCuhQIHH1I6pDE4qByuX
JLcGeV7TjM9Vq4a7HMlQStgl3RmqX/bUggRlSb3KaEYfZ8UvxoYWD6BxnCjQFDH0Q0wMRr7hUMss
Eq1hu2G16M0EK+CzkX1QMu1ql0zKTESnJDmYdAEZGIGcZ3KElLg2Q2voNcRvRldHS0Wpe4yaYazh
nHLG7+nG2s369M44lwLl8VU/DFhDNc9qnD3VFS8pgRaj1SGO6unANypPVcnqf5bEKmySyMNiyikV
EHzY6AoW5hhQx+TayO08VR83o/yAqFfYRoCKIsEzl+3jqh70kceLyHj1RCPJGo66hScv4i75VJ+i
nYypDV6jf7DM+1oZvF6T7En8POy2Ovj7KRIQvRaQ1NwEZRUdBc5wuxbLKGqHXn6u+sGVwIFo9Uew
Xldd1NwrC6JWQh2Ks3APNSUIFJZ7EsE0lTveE6U5wp/hj7yCfYRFQKaDWAezRINzLc7KWKN0Stt3
jrx6ekiM4lmriBUpmaLeaVf5mD3sSkBIhTDvr1L4tBKRWzUke+0AirUJDpIazgwlhozghbbqvKzo
mZkIo45y+q3o5Vus5G8wqrNV5GmwWPYhNH3ETdeudiEPMGajepCUBYUWnc2SxaptlwzJFXsaUc4s
CpjPA4dSe4iSr1iUHbJaeZzH+LSHMZiBcGrMGyHV7xT0/jAKOg9QQGIpeZkF4XM94jWDFke7hwYq
HqEpL17CIFsJZkPIg94JVEeqZzJuZ0M0ZKXeUCyHupDwgdX8upPu421iN0ZUKB7u0CHzm4Ul2Bbn
2rjwHl5M1nhbqY/1ymgkECYYTHmYnb7tjtXwpdskpDuAVwnoAKiOVn/PU/E6j8FHZ7xmEz5jC3gk
XGJrcjAepQhzKEf5dhWxbe7bsNBP8ax6/VA+C8mdHI0HrcaIedlti3Fy3tLPK0Zx0bzQRk7g32u4
dvd4oI0z0WxwWvgqthGvoq3CnZXyLrZbqN1e00BjS4yMBlcVg9CxxHCQyLDkvHvpzfR7rn/FBaTw
M9V4IlGSoby1rmyuoKFUA9GGu7Fmp8OC+gJLkzU8bl/6UkC3BFCYUMG12f1HEUgUocgJTpmrlwyp
9qSZTBzzSseUKJk1nfohXoWXqlU+D2UKGBUlMHR0yttlFMNafDTlzal141Nq8IdsQD5lVUCgU0E5
QrLpoQJ3ECe3ityEPSZWmUJZ3nsJ8sH2uE5fY0vyTaEL8nEbwrkfftE+eqdQxDnPUiFB6CZiVQZi
ge9qhFaRZkrc9Z07pvm3XaxLRp5IHeLTro/390n7fqh7k7JzKRNfRvoAkkm99F2NO1pjUpaogr7Q
fWYLQNBJd626gV1aODFGyX9/NeXfnowqHxaVSDNq0n7q30WDfyjq96WhJDCpwb0PEr7Jo+qb5VdO
BD5LBKpl/UlKtae1Ty+zVp7xTTugZRZYGJPXxhpy7hYMI0zi5V6USxeFGt9MljCZdmcO2Z/jNdQL
HEqH+V6b1nDtpMdCwg29hkEkJLmTTrMdpRVSgdGzsdY7McqTlvYX5/WfPqKJP6WsIM2ovqoO/fCI
TdoNRiMxqWso4gSwuj8oK2oX1a9mCWXqt69uH8sfLrTfyA8XMpVYmGedCxlL6SJtZqcsxL9/X29Z
MlRouAR9Hvg2prL/fnegjaa1xvbYRC+C9AXS3VWEgOsax0fODJg/bB9K5XEt4l9A9t8qR79eVaTJ
xEHSFHWkN94VIhJjMbdmmFqM3pgfON2qNfgWkQ4lhmUZYNn4V/Y1P3lnb674blrqqiLKaTy3btFq
V+siHzPML9dc9OWs/MUSkP+tSKCJXItyFyU2UaKd8Pa1JXVSm8vCtWpJul6NbXHpSHhyd6NA4S9z
/akWQfLWcAm63pkr8zKmhj21gWQuj9NjE4NfxfVyXQGzlGOA46PXzYr/9+/9J1OLFt7eG+Q+jdcO
yY9Ty7B6LCzRgXGt8VlQB3zH5V8Mw7/FnX0UdNGgkMhvGpBvR2EUuy7HiJ0RT7cbWQHSKcEFUR7m
7Ut6//cP89NLUdfaSxNY2irvBlyIpWqU27F1l8Kvq2CONAzXnnBK8pZo+b3r/JcloH8r1u2P9a9r
qe8WDHVWFF3moXXNrEPJs7A3cQ2hm/1i9H52Gfqy0t65pR21CzD9+H5WNTK6IRNb5NuBJ9WFD4fY
AXjwi8v8ZBpQn4WSt09XRLbf7UO5mCSFqVHPmSagCi1Hwy33/v7lvG+yvoYYDIZFhRYdorHv9bel
aa3grzIRNNV46aLJEzTAIJzCBDBKAsaWSYoaIuCDBoC2Md8gkvIpmaVfCUS+xWv8HukobSNBySQx
NPndo4rWWMcxbCFKPsmlLQt/23TEJ24Fa70VleGlZC8aV/GYIRMpDydr7U/j8qtF8ZPA92Z3fBf4
ZEE3BnkoWXaJ9LCtcNaFJcwrRAa+jwhmRL+wRvnZ60WJmDmp7oTM90Nf61o81UtH+jV8VZdnqfzv
zJ8fL/Bu5WlSJyoYSL5eoOnPI32hv58979SZfn9tP1xBf7feTB6K2ilXgM9ymmr0IyqwAKbQdBQW
cHSNt4dYiS8IVMSQxiVPN85qRE1b+NxG2pVaqeCCxPWhX9cPCyhEVIgXiO2aeC0lsA4N9O/X27+/
ZcncQ9ublItN1YAZy6BrugTN9e3ilRut1wXMjXedAlvqENitm+085wM8GCLFWvRIxWwq1SiJY5qo
PAp1bSCjXKU2ohOCVISTqiMrZJ51o3QqGRRy0wUV6mVKcjfk013X12c1zb5sOoax+pxioGpcOhlY
br7crxw5VwvhWrKmxppvJE2+7hXlKlZ25oOatsB5BURCtgTfOnkNm0K8Gzq+X63wrQYdO2IWrGpX
Vi+ct5UyVEehsEW0xtxbnUGEKEAVQcEcabKwjDQTOZO6cveP0xaASTHiEMLyFEnGlSZYwWqJN5pS
nydZfNjX2satDTniuJV1KVXjIqnZpWu1Jw2rX/qd3lDzftt8BXyO199ZX8TrPk8uilAdpKIJWgvQ
Mx8zqrJPg9ZH2ul6qJkIvei2RnNmPt5FqNJmauKkkuxqBieZuvtUlOKDWVmBuZqBpCH9ilmmyNc7
8auCiIQ25UG9n3WH22UFlZbDC44hFSi51xrdS1du3qgXvsXDb6p1UPMlHMr1ZhBKH321Kq0+TcVy
m0XKlTBHH5CRfo7i+ru1RB8Mzre4EVM/xtagtJNqfjFL4HgIA+OO7CBRgEa1N3fCjVxST9J60OsC
9N0twag5yaB8FP03paON1RL+WQqCo/X1VZ6ZZ4pkXzezecZ3J6zy+lKUqSsLqJWoKYqXwycRKbvX
Dx1q7q1BQqE89ZSdBvplVcrBLhfaFvB38sUa46DXPtH+d+cRMKeoLxRDBtPW+/yYjPUUlmOseOv8
pCvtNzNfb+sCt9DXhbO3XONvCEYXKzWZ/rWf+KVuKHzGyfDur//z513b/wYa5v8jUr4qi3+P+WLm
vbxpAP/xE7/3gBXtN9OiVyuqtGUQsdshLb/jYPiKBpUePSM6ixKmX2xHf+JgFHrAGvmFjEP9rp/N
D/2Jg5F/Q+5ek9kkXzvK7JT/oAeMf/TbaIhqPW06S7PoQgM5o3f2Nhpa6zhic2GhKzRlRVhpaYBo
m25vnYbeXbNcErHy0m5dnI5SozkWhUOz64LYCcJRWnLdiT21D02gjCs/muX2FC0mSiuqAnlLQIFV
Sm7rVR9AnshnZQIeOUGYGCgO6uN2lYzAcCq2hormrkOdF266btwPTMxzuqK2oyKNKlrGEfWSQFJr
xOMQDDBFovKAWG1xqS3YnWLTgqRAtkWKq9umzi6iFX0w5VYmHlDCievhdlimczGgBdeKlGqsJtH8
rte2o9ChQZkrTfqx1vvNLwqDyL3FRuZsJnYkzVZjGT3pCMqmsQkCvlgwzzC0dvA6Td2NlzUtfm6G
vL3Pa4TR7HRcitts0U1/iIf+UKpz17moDEUCJZOx9PWq/GaoLUbjGbjxKKmRYikgPgypMvACthQx
pe6hk2tYaexFh26dO6eOh8Wr2kFFXL4Bw6M2w2lByO06o+EZECmQ5RqpamVIG1jNbVZxRl9FzFWJ
mLIz5RiYjJtphqqYUXLuUxjXavVAnxSmVhyhaSIuE8KWIsCQb0U6h3PT3s9Sje/zYNlmIT30k4mO
kUXALQTUsdZauC8znb5zsYHHk5rrqlY+dpVQdM7YN2KA7FEBJvCop5xW606nRxoNleRxmA10vX9R
4ynnCNB97mbaCNM2nQTLJIeW5fx6nrEbkNFXDOZRMGs7Hikw9BSIokxvwSpVR4TNILpVC5tNLAIV
kujK0V/N/FWMmpOllhVQbWO8bzA+eJDoCS0RzOQ09/R2Zhuk+Vzk1LVaVOrGJqXJIkKHrBX6asO6
3XSUFWy1tGA8kqT8v42g/4noGInI9NcgwUP3NjJK+7f/Hhd1QpxEtm8BNSQTQzfrz7ioonyrGhxO
d2sLHId3a4s/46L1G/hSeQfHcJxEi4SU+o+4iEAJsrd06y1R06n+qOY/iYuvSIU3SSIBm5hoiRYn
Ixn3kbdhcVu0GtnJGFmuLb2tBxmdvyUmH9kSeEX68G1UsNMauvGiJXGDn07WupsiA8A3jc5rpvnS
IxpJBbpytqat0dTc7GTYzc5E2HoIB6s6DY1qo/9ZS8JnceoexEY6T4IBBawwYcXO+WxXXZH6P4z/
H5v4j7rj+6byNvtV2VSoJRmGKFIGtN7F+wIpyjwv0dOyVCSIFEx7r4dVSJDMjjq31OYxHEYSIUoC
WE9Sgr3ENWi/VVTiJ5Wy8RLX3ZEqIMoK0gjAI0mkE5K792AoyY1JOxwjpYczg84I1KhAYyCxNl9W
WpRMUApzxBjqI4Cagzl15aFDGFuhelYJS3fTn5IBhVNnW9DvH00wbFM3+6q8xdBMzTn7xUhI/zYS
GIpIiiqDJgWGCmjl7Sse0FurR0bdpQLe+qlejxelRoYbKd/5OCj5/yHsvJYjR7Js+0UwgxavoXVQ
i3yBkUnSAYeGQzjw9XcFp+32TM9Y90sYi5WVRUYAjiP2XhuxoFPXy1Dq9uoGIczUY9HzyczhTMK8
76z72oEinOthkwKnWpt16i875fwn69H/MbHy0a0g1fLRkjG1+ZeGJSPCmu2Zi63DTbAYtWl8qfzu
IUdYUubaekIOw9a3Dw9E0yNHQYm5AJD2Ku1o2Jder7d1Y+NL61NvnVO+KjITwjRXh8jPn9LaGZaJ
nsTq319n/1uL43lIf0l84F1mTBL9yw00NFOQRGVsrSKoKVn11wIkveYpO+x8s9tavb8hBZv8EkOk
296u+dbRy5rLKFkv2fbEe1oA5ppaQusU/gk1gpvR/gGSXnKcEJfaThntux5KpcETKB28d5Wbz6E3
8Ggbxosu2fEtfBrRr2iANhlE8zEf4DE6t7iVJKDMSaJ+b5DJx4LZQXwSClz3Yf4fevz/48NjqI/I
mXHjLaLoF4T036bEaUtxx5Vv0+SPl2QQwZOriY0xmuNgNP3BVi9N2GENa/16I8TM+wAueJV4bLQM
J7n0GoduNUE4wClYi6c2HKdz5HT2uiwfTBl8//uPzbrNWf7HuefRzjMLYipI2RlFnNf/fbLlESDR
AVjEj5XY7arsYgzTMT3pbCoEaFlXbZ3YwQZVGdckFMnWHiyB9LUCAlwmxUVG3pudlMYxFI6z/Pc/
m/0vFrzbtIFCmn0M+PObN+Ffr6k6l10Xpsz0dWCQsFMXLwPAyHWZsZmLTHnnD+OplAlwpDBrF6Uc
5D7Q7nPGj3ZOR7ujacrFTg9RyNa3rliNyo1vF9VF2TjN07l/DeccjK0Xwn/SBWvMnDV0Od7wdoym
3Nk/oWSzjraEeGGX6sw7Ga3n2gq3bjSMW1Fl2XGAkhY1J9cwBR8jHXupqzekBA95r6uLNakVrg/r
6Ei3Wnpzn94zGv2xBt9+JjB4DyR+5wrHPVZdA6XEJyKEA32ZlQJIenQt+kzfC674/YjRCRKry69J
czdm73nRVfdOJgOeVAp5Ux0+dIUNmzizPsYuxVLaeD5FUlBS56Y/6NqIU7WqYjVkibmrK2KJ4iEF
Xq3yA+m5E6rjKH3z68yh9uPYcVJ9k2bAJ6iD+0In9ToxR9xF2TDeRHJokzOf0IV6eFQDmg+574HA
7pOpgMNAPdsTj3tvUcAtC9Gy6wwRv+i2g63ChGyTKBtOsAMb0pLeLr5Jen6/6gmlotcI7vpCHfNw
WFsQ4PeNTmxAgzADh2k7N16/yQzwz3pAy4XTkSPvbtDR0gxUTiBS3L1CbGzWCGHiCyDpiUK8gDK9
CUVDSRkiHUKOVm65pntCQWz3xFAO7Z5Qx7FHKkkhmh7GITIO+Ww7K5B54kN4wTZQLtTsrOjJGgHM
uPDw8+ychkVQrczu1Utt+CxB+NZqF/WMcJ5pk7zjbLR/bKlNtP5tuRp6oziEeXYtkhCv/3gTOLWi
3jwmsVGdPCPmsRKBsrCccZf63cpuJHTqHmWZrR5tt3feRQpAw+6tQ8kkf+GFbX6wKpJNG58fvfBN
dCJzGT76KVq10UAVN3ZhcvCm3r10meDxKvp9SKBmnAz5W4yGjp2HpRbDkAWrIS6Hxzoq521td1j6
BXvKIWz9tcqkeQ18zz/7IFhjr78fuYpOYHnt+2oovfPcsJSX9mKwR/MFLXp5zpHojIn9aHiV6y8S
695sbO/alQxLmuzTjr/8umHteLuxba/rt0kn0a5bzrRtRislDMaudrGp/IMzCoeEkgypTGz/pyPm
Vv389+MvtG7xCRDzLJr2W/v9P4+/cprNGIIo3Fr7NMVm8OAWHWLfzN2HvZ4P5IRUeLBoyRyNKwmc
QDDc5wn63FmbJu0lGE+junMDwNpw2wuaKo6aOppOt1SyaIAEHnRszMtJ/afnzL8e3LefnEWhjTWM
WBnWLP/zJ6/bOBG3ZzH45T5a9q3YF56EvpLYD5QFmqmTI1dRixxSzSO2x1KlfB4WXLdu3EzpRFbW
pEx2zqrezCGhMBK+qnYmKBWZU0ArwfehWYMZiZlgudDNehpc0KxFs/73xzzv9//6FG7QQt8LKc1M
sPH/es67jtO6ZiKq9ZgUHprFcWVXrfvKnDN7ijz5izp+8mLWyQIjTkKTsfMa9VR62n7UQq6sRAEo
iL36MMb2fm7UN3TyRdXl+T4LIXuOpVetglhgLy9qsHs9HHIUkDXgVKdeZg1njtmLlVNOJwnD/WIK
FJBpYx8qK730dRBf20yvBnC4i24eioMhxsfOH87SmbAwuxO0uoRbyIpfKidGnBGWCO5kddAjnvtO
cSVop3+gPFN3YWwuralGdjWnGcMWgMhlkTanOA34XvMuwsLc5qIMzv38IYnAAijQ2OrYZWF8UHqN
A8TgP7FT98Cl4RxGQBnDqMTBjUcgUP//JQqLaC9Ce/X7LasvYJDawa0olweF12ilFd7rsHactZsi
dlRyhwhCLTxDrOHP52gO7WCZI5I7EMH2OTIjQhEW+AeyIbY5Tsil1/dY9PEN4aWxj8HgPtc8Dncq
6U5DlVaMiffcLe4hjk1AOqZmLh3xsDKmvFoXeKa8xBpPdnLvVDo8pjpfysIvz309lmdDFeW5no8M
bpLz1JAX3w3USH77VdIRbvMEJXATpaiGVabcs67clOyECJJSg4m7D4czYHcG1U49bwMmGos5Cz7l
NNfn2hyeJ9eQD5k3HEqdi6XyUQU5laXP7IbxvE/Tn6FNvAfD/duzAXDh6d8TS54/izE8Qi2PFzEp
qVtsX8M6shWpCN3vVH4GsmbD8+Yqv481kqRyxFcuRWWtIcGXB1D+9SpIuFpj9ddqnQ/2lu+Zs0vS
AjxljySIFIuKwDKEyxVdGXbNk1kYX6oxEWzq2tu2cf6N6s3jtzTqtZfYn76aPGj8M3JiZJsWf2qR
jfm2QQC0m2rM+FpAXw+cI3+9Wsvo3OQo8ioigNZWE12gLEPFrHN7PbfbAQvdMpKpImNteO5gcCd9
ufXc1l4Ky30sUzIeXAsNeEJ8ZA/n2NX9wnULuJQZ9jK7UTSSibPpRf8qo5wawiWBwyl3fu3I6xRh
RJOu/MMxxHq7LJ7S3vK3UeU/Zt0wLuu8BboxVP09t0Y1kcnSDQ0YTekfK9SwRzFMt4diu+tl3xP3
aD7HYVGus8TtjqMXY0AboChPgL66Ru/GJHmNZ3mbX070TyJYlJafbrjGqpi8RnjgxC20PbSpZr6P
513QooTyvDQ7mQPcxpjgxa0dZrs8F2IndPOUaJltBA4rFSbl0TWpufoYqYKOUn2IzMpBEYZWra0C
LN/WipP1frCy7mCNyJzkWP9hmHosJ/tv2aN69vOxuQty0h2x9QKtbufpzBEmEcdF1jrx3Z62hxdo
4D/QrP8ONFZLRDt/bAcZPd2DSVOXfmShgVfMgpnGO+Py/wIg2Uz9iQLtrdaIFzHNcGSOCXaevmKN
4mVQyIy0Q0VqstsKm68qL+eLnPV8sUQO5Cqz46UgFCqGLcd6q6uSHRkyOQjmwSExTEMGVC5hBkRh
LGJFYgbxCnlzMCvFLrNVZrrqm/EnIGWGrQjR0aVhhygL0U1OtbWdarfYpcWqkUNJC42thW5yZxtz
e2d0jbOZBwK+sjTe5A1RdmPBWy6Zr9o3kaoQxQuHkH0f2Go/G/mrWxXFtad2WU1lBcm0E+Up7rvi
5E9ZvmpVI3ENeDySB7/YzEFjXLtx1TBMfUKc7D9J2V+N0aoPVAWHzEQLzKxWn5VHuAOj14UK1EOc
kijYdkwmohTlYa/KhMU/2PWO1IiedIZ903rL0Tfsh+TRHJii+hqgZ2qRd1EOzx4iu4e6Vh9mJ5wX
ft63dkqfC8sdD3XQkzxcUs3ncZxvchlBMnQVG/DZLRD7TzFwctg2TVWbD0NmmQ85wQ9yLD8Kkid2
KEUnPAgHZt7iWNeGOP5+ZdctKYOFBzrJyghwbgkm/P3qpujnrwr3lGcfbosjMjZwUHGhZ/I0Tfq9
aOtpO3pVR5vTpjVgjzxFx+mIur0KmcPEGzEYZXlvnqPChUzYB9UiztN11FtgnNIJTw2HCVJZfrGD
beMDTZoZFNOuFareO4796PWNR3aDLXbu2H9OXWCdxVFhN4VfS6bumQdzfh6mON8nmpu+N4bjPFfj
UWRhtG+HYN+p+H5Unlgpoa4MjJeNKfDy5l586tXwjxc95/Hp93tZF4KmMBN3MWSGt5ZZphbKHDh8
MuJKDN3ckWHKsB30mGHIl6QRxTIeTArRAcVtX8zBZco/c9HfY9BkkmFr65DmzN5jdDp3tDrOWo0W
UZ74jrayiAN4TWHO8Bl9sm49xKosRpbINAuUuu1w9u36bTDJkLJI7VnjqHUXYz0ZW8Zh/UWp6RxI
DzaWFx+xraqTnD7reLD2lTMPCzOXgGZdQ5BqkT/6nEVBGRdn4nL1mt0gyQkmp72LhYbEA1efVPIc
pvN8tax2uGt44pgCJbEX3zJpVHNu0TKLKXe3RURf4gSqo7uc4b2PB8ef3Yvy3D8WZ+856S1rP3vE
x+D85zmmHXPruwM4XM8IGdPPhHBGKZSz0NiVaDj/ZoIpptl7DzIbs51bkDkpsPWxw31g+Dbu/MEw
SMll34QABj6N23xHZWt8BMPwFKet+KoaHATT2U395q3rC+7ruLG3hUu5mnoQTEQnsq0n5LwnpNWf
pumhIilkSUPU8HZm8wUlPXgY5dY77Qmf1GNlfznW0s9idj4jzLe8KfbokOZFkTivkproMfby66hg
79ycXkHApx9M+fTkTu63lUycSKP9M/eDeyzEglaCy8RNdkHNuZuaY0Ac6JftBzMoFnNYWo2ptj0h
RYYT7iITAlYVpLtoChB/W7kA7Fa36scIDq2EYhTithHCwrLnlA8NWvbdpHGFq7ql15kASWK+2Kk6
C5Zj/ewkwP5jQHQRF8+j1bo8j9183pKpEHJKCUDtPPKupd1fYoIPF01t53urjJduqtFGjemD4Epf
cLz7d2Ws3G1CqdfIFqisHNwzc803sydwZtJy+ut61YY+Fl1CWSE2qIfkWwfNa8QtmofJ2xD4sDgF
d6SloYjmCEK0NfT3Skf0rAXmpAJrPclNGrivrqxDRxWeTu4xn3zx1cMuq6rE+sHkfu96jXiXFNlL
NxgHzAHzW2n7xhYdNDG+JrKEKcPkk5TIiOnJ2c6jUPxuUWm4iu5EDs7B1Oq56/3ubeYsXtaalEc0
BZJaoQj2BYri88wvtrYzqk+/w9nhjOaJh1G7H+n+95YO85PI6I8GbEbLOVDtlWDget02afiQhom1
nD1kspmhukWUt1DT/PihrXFeoHObHl1MFZViXoaV4hQFhHgsCs/fp2IYieCN/hoeIcQkT+OALQFZ
eWUFMNYU+cr1JbnIVeDS8lTzhXxQZ5vVmXv0/fohR0G7cckg2AvRjKeG4h1XVtriKzNabkBveKCv
Y/w+21APw5udvcO1WIsy4pyL8jc3TFnyic76g8f4Xbo9vkjhnOdCiJ+cviWaNnbEyBH740sVs1Fj
mLAnohRXr86JRA5d6yd00mNlB+WqIoH4bPTeU1Dl3kfSDRiJUq1pV5iMTSm2kSHioe9mgglMNkFZ
q5gBWX2sH1EfDyvDMAPScwJmcE5V3pkizTe1mKyLodKbXTKZ6EXS6uwbvdw1hgRlZtJAsGJxD07i
l4csFeZ+DCj3rMld5wkhFYjlTAxck9roAA160BlYXhjpSEwlq0AF0y2LyFwVaQXXNQnhjHU9rrj6
Bg31upwpyvRCbUhB7DxZcVzuhl7MJ5Nah8iWAG5yX8anFIeFnjHwm3YHLXEOeyhGUn5zupQr0uCn
ZV6mem+m1feYW94yJDRrOacNrFAQGUsVq4QqprgOodVtA8mqoxUTx5pEDTklzrbrHdCWUdRdPCEU
jsoeaHaMJcvvy78Rv85GxI2zrNua/L2SRNwKdMPSGi4945T7IjvaqI7uRoszQqQCZ5in4AzNQbk2
HPNUTjdVb0YIMmSOP22tJbYJ43HQRF7984Vuc9oozQr/n99TwUjBGKhh3XSaoCwZ/OMluH01uATD
2AXBxjVL2ZN5N4rYOVW3P/n71e9LYJf8NwHp2xAW/EA0a1u1/mIMG26Ywmyc0+9LEzKUM0iB9WXz
mPKzrsbafq28m3CpqRz7hMH4Hy+kPbNDcr3DTGATWThFhr4Jt12GCbw3DQd/KcmKZRQSBA1C+fL7
kuTRixznjVn75QZNUnj6fUGYQFKiha7aKrP2aFrV0c/sYNc16XyyY2yOLVEdi5QPb12kRX7UwTWO
JYf+LDCOit/XcQYEWeMr3thdLU9l5wFic+lBAaEfbG7AA80ru3EVcmwb9Eml2d3CGMN7u0qYiBnD
3ZwWhC974vr7T8nQjHd+SYXPDBXw5e1PoD3VZL7d0pAnI7pwtNWXKtnXce4ASs6a+BLdvs/Hj/2V
0SKGEXDywvXPjSv9szm2Ffba0g32kpVjJ9uTZ1bJtaRLe44C8L3dNN0xPCmeC6f6SCYrOP/+Oxnw
lCRIVh1//2UcGebSo7He51SQhyav4GaEwrzmUbssXKw+PpFE19+XvBnptVt2CTmbH1oN/pg/djMz
2egpU8F725r9dZRGf/39qreLjVJ5ycaB4Q+V4CiRRzCbEZZvbzu3DO/NLITi71vPzqSjY8R9bhtd
fbGMHoxmYsm9HuvyEFRzt2y1T0FHnPcuHBh9mT2AwKY0HxUMkZVjFfYlp7nd117d7ua6yO9Kx2Ll
RLnyZnXGfTB444+J1I+FtPnXYBtDXFYonlSegs8jtO1kY9w7MhJVSzG2j1UTeO9GdPWSzOP+o/Fy
Ghcou21BMJKVhzsLgICqvmIK647bTwyAPkp/kDjSb0tGSpqYzN6VYQcNZJTpy2CctAnySl/zNP/m
oYHQYhTmOp50cvyvF+AvPgmEfnLE0h23BekHY95vGm7zAELMwp9LSN0e/Pxskhc9fBGN157Zgdo7
W0frsPYKTHateM2C2MW/jCSw16549fP6MAVV9YCp3X6y83T5+6f0nECc9PvnwKzMZRCQWoENcWtN
7NXgr+0Zd2eLaDpG1jie2eXml6wCFNy35rUyptuvRr3sk9SD4mXEJd7JOdzizrXuC+bm91mIbVDE
fX/4/d5//YvfENpI8UOXb34LGDRwx/1s4m72s5RQ2Kvs7XKt3Paxz4k6vLlrVZS9GpqVSpmyu/aK
VGySTh+KjsSRcXY+i7l78Qvo9SnzQEKnzNLcJ4pZlZiBBjYOBUUJcd4lFEsKVa0Gyzy4vr+3GF/s
RzxY8UPhpmpZiuihLsfnjnOZFULlbxNNp13bpPQBwudJvkqq0l1NgfxuR/mmZA1LT7YHwrTyRVhc
mOhewM3EK6aAmBAr+Vlbknil0AdmyqXgtuQveXX64uk03RitabNvY8uCpJrgOkfA4vNsvRCtv3Vz
mZFXVVxikzoq+VIegaCMFL+jgV0n3iYH+AOVf2nt7EG+B9mN2FoXhI21ezyLb7oX/qoUE6AEDyxn
zZRzk8MJYXqnzkbZ/1h1R4czuJs+JCmWDDa9rgv1XvrJDu8wQeHRJS6ddysTZ6+Zhov0rmz895HW
xpejSBhooBENU/BJoORSWkmCAz7u9r5XfiZJYGAdpWsxWUnVMylgExVHVFZLCkgIpxRAqxmN19VV
XAAi0q9jIouncUi/yXV8jJgQfsi57xakq4NAcEmG83ggzK5IryzzijV78mHljx6BK/Ruk8lzRpsB
s97QVytF8uUq71ySS4xKHo3Js7ZeYcGcnSvCGKsETJ7N0LVL5vsCCAN5vu2lbAp1YKfAJDNgyVaF
5KVWL53XI2ug51zM47zFkvppiRbzLWI86AzbqBVYyuNGEEU5rfqYpWBxm3GF+1s0F9Gi2mH8jFWY
o8teqMRj52lVBD8eRRIDjS8bQgz6E4iX7BK1/bacGRfNMaZzt7ja9R1i1B0uEvIrUPXT6/4xC2gq
KnhlPPQ6egbzDOfLLfP7zOn32jfefbQei7iKPIKIedJVAJFZXSVF8LczMoyGOjmliToHg3VqBaku
w2CcjcTh6Tatm7LyFvWQbvNs+IsEjvMRPaFnZcuKoHSTdZk3KhjL9rSZZYpxP5fNYgj6aNHSioUD
VurOf+mKjCKSZdrQQaot05/Ear8MbZIREfCkyV3xl4FbH7CWHixrVRXeVUwyWkibnySb9/FUbDC1
fRSp5KFTcvw4eCqrnpgcqZ21WfGWdWV3dJzuMOJIWQSjfvML8tyY6JzzJECyDr9gUXb41Zh/PMK2
esF9tSSf8N21IioBWAp2/sQF8pK66qKMUS4i0X6GlQdZIbbvh8DacAURiyWgf/H4zYMwXY6meLBH
+6Gi+UTCUaDdjbtncAlnYyC4MIq3VWM/5kn+Yzopind9TTypoTlbKxFIfz861dnA8ruYySRt+uqD
m4HJ30aCoImDaCeG8IANbnszK3QTA2nZmwmJ2zAoVU+2aDldHNeMcdDOxiIr2j+INh4YhKWVe6lD
Cui8F0xu33vTfqCrIlMl9V9qkjzJZyRkhTnwgtavp3BOQKFY8uSNyTEog3lr4sJeZs6odmUd/JVR
cO81bCxzX+xYGVhrkA4ootLX3hv+9E79LrPymhfkGpmsRPWknuoYNebNZCairYfwnl5x/hpmEzX2
EHdLnQnrvjOgrrlVfYnzx9BwiIJtTLSHNcHdvWn99KQn6+C+8oVH+YGfgInqvA4w2JsL1SfISr32
JAgT5nnCpROT9bam43q8aSylsiAc+AITrMgINVfpS6t5pxz3A3G2tTZNSdTLRDBRkg2XjEtkCYkI
moP/lmazv2U+tkWUjWlckxxUtD+3vIKhyOfFEPc4XFWjoQaN20z64uiFxYOHkJ/5MRVg3TES9ZLv
unHDRV4QDVg10WOwqer0GGN4WRrSOQw8TlEaEXSJh1ZDPJZMG4LMfWJ1lO2LdF45AixiFEevOTEE
YUmcVSOOjUAWH7d/QwNySd+N8U3buVE1eq2+KMkJ4Ht4+QYwQcEMcNeDVJqEF698LhILJodhnGcg
JkacvnJthIuiqKE5+xoofNLsPJmhZ4stnkvlwh5r7Ml+fDJ0jU3J+85GASu7E+uxSzRGEEusA8oP
RoZ2mZ79Yq6XOu6rpT2YGxSaDIKL8SetahQmozwW2XTurP4dwosJf6/1ujcDMwQjl2o5ClDyWpCD
lNjviQBexHOd2RKJL65B9iETHY6piHtXlUQaRfI1mhPOTvGNQ/sP4/j67Pl43MMWRLEWW5N3YZl2
CHodA2hMMjERyOPnhjVMpfynOY1eMpVd0CIhLx6GFxtOReSbIIYz+TTGeKRtG3/1gDAk8+Rz46Iv
mWhiWsxhy9tMNAd5pZvXtrx50tdMbk8lqcOWDTJL88vFuU1SWQg22DUOvg+oIKIv4oHd3kLHB6rP
BdHsjVMsk554sYaM54RYKqsswY0jqMMqHuOW0vGxAba3mJJh3RsmmR2N/BznvY3yYtU09kNcIgIx
zIVUGf47pr5IG8o7SF7vJeOC6oYoal1ICaV9n2YeiyBwy0N8hMNCxGLWUKh0TX832u5fc5Z7yBd3
mcXkzUMpsWh83j5REzLhahYOJq0XewuAJuOTH/I/ivGqODyNadbfnFk9lhKtI1uDyvEvzZhai6I2
93Lwp6XPuGuRmIrORLb9Lo5hsfe2WiZe9unNxpdbJC2esK7ZDAU5DxTyy1nS+FtSrbwOJgg0I5Yp
x6ZTZ9M2ji1SA1F596GrTSxtP2NRa+Rg9MpR5iM8Lij8HcoqthcyVgSkJEcEZd9xSzFqz7YiP/nT
9O2zbaEjRwFU8UiKerQrDYRHLCNt5kPUhSjjeijUEvHKCvMlG5mzAUP9yLX5aiECqqEjbWhSnKXB
DthtcKqj3cqORTit0shJrtj8yev14TP9fq7C7K4zNjc49igsXbfgE0j1u75Neqf4K7u19ZY0zgGs
A2dmbAbnwEBuUhqMWhjpzwFwCuUTCG/dGEDwxak8qzR5y9riOgbjKU0JlJ+8u87SdxGx1Au/qyTT
KtEcQRo29B4zN/Q//zkZ6uZI0DBY9rF+Gr32Y6To2phe5zSUX711rN4ClQUHyxRiZWuE3W45kbon
iZ8dVPCPrwLfwPTp57gIKq4twEvxUZi8MHbROeUIggKwskUh8gW1NVvTWidLtzWag3Ts5jDcVKdQ
HxhFmQ5ZZ15jHXoVWoffr35fykDTBMD8MqCfw1kANQQ6YGwTclk65yEpzrZwbusxq700lR9CHLhR
K+Nml1VZ8TRNxAgRnJcNQ/KW9iwsRPlpzAWs8NZKHoqR6GbVMNT15NNsZBl0mprMqpG8UKHwz1fz
MB5vBpBl08DJ7IaiOzffWTATfdBU1Z9m6FgYGuaJQG0Q2lPKpRa0z3k06W3lNY/4zH6g05D0neXs
3ARccIuRpVTVdGoY+e6q9AsDeH43hT7BiCihb6ofskooYIkpPrdTxWnS9c+69a+x4b/GyUUI940l
Pp2GO71y7Zxs61tY+XuWESXfh5Qc6qzluDF8DrMAWpzZ/oQyI45gIBcrr9i18Kjqw0AvmMDGtyfh
pg5ShGTEgo7+RzoOl8F1zpmsPgYjeHYlxWInTrAv136Li87NuWnR67Cvg3jjhsVfDqhlV+mfGpAl
/cxEUJ9c+oV1K5ocY+HF+s7QVrkmrTC25L1ftEc4S3tdfEPgOJT9w4xquKxgmpU0t7lJsp1zMMrw
FYvda70bWv2DE4qiO4fSivxlyJoXKMZUBVC9XeSfZWIz4aSmQCrQfZef4UjfzGP+x0liZsDeoqud
56gmWriT5yaAjpVGd6yp/pZGvYhFwt9UX+GSHGs7OeMkf81j7ysISN8b650Kkp9Szi1qpeKhi521
UbJ9yGsEk0Wp/7Jk26kqfvb7qaTM7Enb8qnIvPZOWvo+n80LH6JkOtQdDaM4Dtk74fZ3Q8l8olGv
nence4W4VIya5zsIdwc+AxR17kW7JIJUiLpmcOc84T8rCvoBaE1sHf2+eaTkJC7dZLDEO/aTlQWY
pfilEQ04r9vboXr1YoTvYxhSLiNUcMRHWgDYkM3J88unsxGbT74BGB2LY+iwj+wAiwuf8kt9VYZx
h40jWWaFsbV1Bis1PFUk426YbbK6pzNnkeVx0HevQrdnMyULpe34dinydaLJ+pXJi5q6a6Xfq4GE
r1LdKY2OeRj7586UV3QlmyIiN6CIufK9vH0Kk2prN1xJDbp7ZCLNZi6iVZNvp4DdTzsQNeyggXbN
CdK8aIIlXTFu0DcV0TNyxsycmAI9yhfmxjtkLZeucO5QDUCNnT+lH6Ex8v/mPavTWwZ33R9wd+/S
5MabdZuFGWrCS2gFhRMQ8c0dm3rhurThIphc075m6NTcZ6V559vud1QYn1blPqkifa9tss/6eacN
683tgoZ+q3s1jf6IJegQRBs7ny9VrB6CsjsDf0rT8K90OBGzzEd4MlooofMvwihAF6ChBDcRbYTV
/cnr6N42xHfNmAW603jytlnS/QSEUdNillBm+j+l0EDNyu4DPs0lACfmWeIlqfVJSv9Bm/lrP73J
0LiwBEMgYk6LcnKfQofVhdvJZxsjbGvOS6cp/7Dz3On8iYJ/6wftfT6WB53R1Hv600PvNlkvCFd/
VMRkZ/bzjxi9v2Mi2fSzt9TlJGH/R1BIDo2pA+HlTlFHADdJWS15WEF8rEe4x8pBj+7ZhbFMkveR
6RciBG7Y23cDpzUgjG5ao62o39mrVpOpF44pLbxKTMI9Fqn1GP5MTFxnR+plEUDLmYOnPDSxOski
Wf0/ts5juXFYS8NPxComMGyVs9SSHDcsR+YEZjz9fPK9U7OZjctSuyy3RAIHfzQU+Y7t0AHKMAJ2
XlHM8pRmGdQxaFKsZ+VIaxk45O5W8SnAg4Z0jCXEMWmG9WlTkOPnmIvb8Ehl8AOI3RgUP3J2tqVo
Uwv0mltYm/dOin3KojgR+903G8I+YQTxry2BTSRBsTBYTfWmTzjTmoyI5XzrRi55U/rCTcsnw1yl
sXlRU48SUh2oz140JoNwi4+r0B9+qrXGrYi7+dAOMRk421qNa51jK5HUB4M+dzvuSeYb3uOkuDgp
QgCf3LzW2Qald664DWlZ8oP0ZxpB2BPKfkSl7XqOVwgFz3oeP5tl85Lyko4xbEk7npsRf4rjb7uO
sjw1XAcOqw7O5IUSSNWY7FYtxmE+NgkJ3mFlJfBoSQ7RS1M+pSGsZwWACyI3XGU7cnq14hTdWrPt
XId6QUE1mCWOMeF3YNPJRBoRIc8a4F5TE4NTIdpyOPpKdzrnUlyVKy4BPrrap1nKRHzgR807ist7
Y/xUhXUQJeeDLnpkrdXhl/KNs1ff6f+JC3nxWNNEKl/ThlbJnpBA4gz+Raiuun7cwEudRDwcXYlI
HxUQxqT3qk8/bM/nYO1UXHzg3KHnfLomAmqiO5gMLfti16RZYqrFrxvfWs97K93nohKfHpkpYGgu
fSH1VpuandtrTz7TWGAaJwTEkIwBaVHE5iTlt5c2Z0eT537CXOyXi9p4hIeF3qKw4mMRsaV1pn8N
Hee5m8I7Ou4gezYa9Vw+LmEMkKQ/Uu6E7GZueXwK0e80ov8dzJC6KwjTmf9kunTCalP4TzTxvlH8
bYZmLgqZ1ryV0BsTaQ8lG5IPcOCT32g43E6T4/+4aX8vFd1GOUmusT1x1GJqBwq6QNGDGK4t1pcq
Ovnl8EzIXOm7z1IaIUZmxq10nPVlea97G17BeR40wGFd41r315EgRTWtL33X3wvXQSxtXXs//+U+
PkzyFyvlcWizdxVgoiq6YBOLXpt1vvmpmdU+iuwRHr3dUKRgEX9V0tjZF69d3+Nrj3CG5m9MS9SU
pq0xE9HDVNk+S+SMSyHYXIR7KBN/M9BjT7j4qgv6Z2FVu0QzdqglD1o9jjM3CW+pt7Q1fyHlyzS6
F4J6ollYN8+xM1xZzWbhFFzcaeipkgcumFS6dfD4axOfgFmE16TVP/VY36chVbW8NLALxX1BTmwd
vWftAoqTukWvyRZG39JTubFCF5H8Y6HCaHx2VLQJk1NhJEzFsf5ia1m0MA1IUosVqiPWF32c9ha4
z3rgfWhWdUIV9Zm1rOHYuEYC3wrJSQ3tF4FkXf1IRfunaSXemB6EJOQjihLqqVWQvboYLQlEGJdh
m53r3PrGZEkwTIqGIzDJPUeo5E0j9ZtEr9muThOJHCj/6Qnr6oJfTYnvMXocCpV2m/xuM8Tlh44S
AiSLjynOPkciz0YVh8QsRBTpDS0AQUZFYMilGZvgb07c/lr9dG+rib++6KntKtLrkCNTMB0AMLf7
Dh8/10QaYfOOS0Ez5ruyK6nWVtWp8inuDjqKZnjlWEeMbXTfXsfMZih0dT3iFoLUz1z6PnyI/HFr
5mc32vL3sdSk7m/ecT9iYI3y9ku1JEeqVNIO2xKFl2nOIhqqL3i9uSxs9IJ+1sC2UUA6ZNA88BCE
TeFStqrPQnqUEhZ4/5AKWAP/DWIBxjl447LBX0PcQLY20u5QCkYyw6eUJsqLVyR8fBaEZ1j2uak9
gEiKNwq2URoEwkcjXamCBx7MQJBk7dHI1TUvULYSYwkWzVBL33ed86ZANpGG64MzdC2lZ4FcDYH6
RG/1FPntzorlHtp0TgzYMcEHNYvJ44GC/Gc9wujbdjpR3DCLhHfsA/c7UeB6Y/6i0A4EkoSDNkb+
BzoPCU4IQ68hYNLr6ld3uMEs/RN16iJ02o+2yj8Cs3kyoWq1lDLxnv2uRYDHGV8tU5EhGhwfwXNN
TRV0+0ASYGvE9NM6kskmN5/duGFbbvUDy/ti9Pu7OSB2tFImW63ewpeTLNxcMFSdHbeiDkALmjlm
g3VPzqET71MJz6GTgznnvLqv3WhP4cV1ivwzkMt7t9aU+c+vtS/Q++86j79MnRYi08ZVzm6juw6v
zf5US4zRRgNi5Lbaa5GlOzhckg5reroeCeC5ibqyfHdG6McoqN+TwoffwrnYPnQSwSUaWRHayt7I
qP/oNIcIzB7/cznLPf3NMcHsXS0DPkj++ahsuYq0n37CcDOM+8zmomwq3M+R2gn28V5vn81cPHOE
IszxkYSpjl0r7tzM/0r/acrM76Fmx8qy9g0gZjS6Dx8NwUwPgHdloH4C1i0+R0697FrcXpJF2Raz
2oRcjcOJLGDeeuPh27LD4osJlwTNM4jW10DTfW+h7u08slwZZjTDvA8XUg1e+wzWiZD4N6Xwkuj9
vyDkHUNsAYiqLy1iCWdBYjxNuk3EB9qkKL1omvoi9vipVsa9s7EZBfqtfiwTJCTACJQMfX715Cv/
JrPeAzUYnjyoqaQZcY8Css5lVrwnxPlqbjjT8pFihGiPqG0yp1vR1jvLALKv+8+IU79lszYZeX+e
LHc/xebdzTDJR1DqvIJmo8tsm1uPv4d3rSAiPL3m8BMeecItS6FfRu/R6P5mNZqZXt68Rpx6GAqr
zc8XWbv3qU5eQQ9OyqJ9OT5B7r4EeXXGYnVp/PpJYG/Vw3QflO4H8qffhGNfM4U3JDVzZ4BqcKzw
E7/I08iQgdoPJWTDUE2S1LhAlXUYtf7dzHKWL6PfpYGaG4Gxa6J+lcVaA2LPAKH3bzhcj5k+7H7i
wbplGaLLdNnF6qN5XMm2zQRhSqgzpN2kr39MZjU97AeknGkbx7okeriqsuwa1NySlUHYsbKR1JDw
wDqsGkrYgDlEnn6EQbrDsj3TOXjNyirko3KNzdQFu8QDQgzjvZat8W1FANQYHJzonpr+MPO7hGVp
uvTChaF/ZLG6Qkyz0dbJj3FscDFBkn2af6ZSf9Kb8CtOA6KpRW7OTDV8F5aFsCH8l3XJ29DiUAj9
TJtlQt/mmCb1hjsoLvEsES2w7+1mOSnSFKTZnNI7Wt/XXLoA/NHwFOjEE2WbsOyQFHgH4ga29aSw
VDlnJW1Ua8NSYfbu/ddOfykbgqC1YJfXSIjFrhLWZRL6IW7C/Uh6QlZq65gMhphLpqNtjmjdARNW
a7iYiMmkDKNV7E3bUXVL3a7nQe29tk126gmjqfKFn09vHfp+ImcxcHruOUy7X1+S9BKZSECHm9vm
CEu50tIkxF1cbjR4VzNxoPUzQ85K/IFu/zXVxS8RbijZA47L2bee1gg2Zd7MfaVvSU4AtG4ePm6/
OLQ5qL2bXR4KfH+EzdMMpilfoVFsCn9exjVLpQXThch6ILjaHtZJyEk3q/TvunDPGWu0ltsFH9ZD
j1mTeOfU74PW9DM/d5/xEuyNqH9kPXcw+1lMUGS98ZG5zbwExXpDVHnaU+E4xiVXTovckmgjPXxz
hhrPQf0ucDVrUf9iTsZ32vVPaW2h9X2DKry7jNCTKfALJzskJWsDriaHL9eq4t01tO9cE09ekO6b
iFBqqCd06eTmHnKv5kI2PUpX3LU/6Nya7tKP4ktlO08OUoWHyZ7U38lZJuMIRTReSfr7sTv/R1zb
0PgwimwVdBXN1kPyIsL4buHyfRDt3nxsEBEK7a0V7Di2TE+5N+5t0b2XaGAHvQ/nPtk6M2nV9wSi
3A+Ma2K33/2kPmppfOKjWRQGnTKZgxlPEIcy2OZ2anBPhMnw2dX6Ls/jNajji1HoP6jHGzzL6QVT
DfM+nLXhuG+t3SGLDsglBUwtBOnE/q+AZHOfyNdAEPDofdGa+kp6kug7MI/Mnnm1d0hHZ+ljkZ6L
ukKyPpLMahOIMplM6GndnarGIem/+fV0eU+n4KYcpGlC7kar/wUMewBIyVUr0XWnydXoCDTQAg5f
RkGQb1+uESZuJ9d+8qwHSzz8Fkb6O0AF6fJl1HFgRd5wFKaPOaO8oem/lVq7bf/zKzjUUW1q+c+I
NbsWzBI+ZQY8e2nD5GZrPbOLeC306Krj3JixJJBEjwsKw29usAgP+U9XKGY1q2O9w9dAMRAdk72o
ZznRptgZoWpC1EUj3ZOPJ0Yt/u5Q181UX320j781hET5ezaBzHXNSzT05cLnaK5rWT1jCV2klnzJ
EAoQtsWiJgnEbDO0kOTaR7NeEj1spCRoT+9OS/9oVvHphii13Mk56OYDOnWIRA4MeKba4vJqLA1d
YUqklqmHG7ecnnHQBHN08hAKb0ZIRVH1iwk1/NcsiiiAUxzN4kbBA230zN5CqGhLzJR3iepkljb5
zzTUBpZfuTbLHuSbsR8hoScXY9/orMPRq6s3NqeYUN/VOcHPWqSdwgEAK3FzdGd6fZ5sxCeaPxIX
lunW1i4HAFsyYu0uyNdcJP0Sc1K/UJ79Msp0ZwWuxf+ZsqnUHd4K88PM6X8K9d6bQSKejVA7jdlD
l23bTzZkBtyECdqdFy+561EyH35xG4dQysE2rMVWpFq3lLL57NJXuzY3tg3kmtoa6Vmdc3RHICC3
DT5qfzz4kkN1QYWikZGRI67R2Oz9DqsHMgkm7G2QeimSDpKIzB7VgQNY3fb/pGu/60hJ7NGHbnTd
bmmQFjsjEkPxnOLFYnPcavJbjTEAkezuVmAch8R49mvSsTVksk9uBU+V1r1YilyjSsLq1ubw2JJK
Y9OJ4ipT7a6Bd7rOgH1by95aS970SP3GUdnMZJQj8A+3jUJLFJm7fLKPMnKfqMx6F6G9gQgiISl4
G1L5SUr+Wxeosx5qZLDPpU4qkQM6IkM2h0wqaxYhS51j1F1OJvFJcRL3276rDwXIbzRNTF7kOkIj
qGXl+C+JzbasaWO+RBWA0So8S9N9E2l6aOr2JrXgK3eclVOJTUpo3noKIjRSMN/VyNHjgSDPa26r
Pk+fMyYzy0DLIowKYB8mLqkktwle0WMYXzt6+/6p1ucvyrxX7yan5Kd7JOENNBTMLVUuOemki35y
6OWs3d/BaLnojU0Shy9/P+JglwD9ZX32ajQlgTLmzcClkBDSH+fiDrXVND4IUZoDdPRUFRHLQYW0
wQ1X+1/AF+WsRr6IBEI+GCCVELb+9+dubD9/sQKH05kDO1oGAGHt2tQS712resbL8uwXxRk12Dif
+gmQP3dZI/W60zYN4L016eXBi+V/vxiPh6UhoM0VPpHA4NbzaW3PwSREdZAdothyzJtVzzHnUAiE
PWFHPj7at/T494Whj4JqNfhrBV14Bos5mZnEJ9J4M+TPoPl9NGww1qDUAG1cp8qjvlWi5E2N2sAk
WlLFyoq7+Huujg5J1YoDJ8pn6dXlvHKifmfSJbIX3Ox7ZTv9Bsv8fx79PfX3RX/8xP/92N9zPhjd
TEiCILwkIM7h8YUgZ7WUBHGzr//vc+C/4cOIFB7+v+ewmCRzmRvURgZC7JuwQ+w0Zch4Hk4+oweO
g/PhX/7+uTYGsY90Qgg0S/PmcdA0J7YzufRdSh60KW5Of1/gx0eDMsgBhYDVUzqNTXjdZiB+PQcJ
0NrUZH41C7G3rYESPQTCyPe3DHpo5B9fdDsnrUdHLvV4pDUaha59jHf78dBiJ+56/ryki6OB019E
Lg4WYTAbFR5dkNjjkNb//a57fPf3MMg9e+GT9zePkF+G6w5mBfeUbRVLQ0ZgVn+Pw76312ygiCpo
bUjM0tt1YrrUlvvQzWgtefAuG/J/HldyxaSWzOkH7JeG0lN9LUxeIAwfQQiaCunLAHbslOM9qCeP
iY1j/z55fMnhALeWdOcgY51c4dzTcCrlECJ2TNdPbBv9NvGotC1IQCFnpTq5qd4dYv6+q6kgymqX
Ppf/PJSyOvlWtX+427LCME/SCdyLQxsJuNdiMGBskhCAQzTkxEbm0JzJxCEpPiC5kQyg5vz3ZQxC
tbP14lhWvjwMyD3WVeG+916GCSuyFSXgf9/6jrWy3TDcT5Ufn1o13BhYMhxJPPp7KonVf7/zvZaQ
co8WHVOuk6S2znj2rfPfd01do08ysRTXQGQG0W772KjdVdRlwyrSXfOlFgBQiKOpu348nPplLmT8
0sa6PDEMFbO/p4tRT9d+nhWrti+0kzOMX2XUlsB2vb5OUze/20SsbdnukbE9HmqZU+EdQhiReuPG
7pziKe40ujfiL2AeDnukITy53hsctnv7+2eE0ZvBLnJ8wgRJDlZjrJiZ9UqbPqQJGarrtdoFxcDu
71e8Ya36QDloMzwa5tnjlEgOSYJvtPfURxHhOWnbZj7GKj31lavPPT+ivCJR0GxyYAUO/HCvsgJC
FLyjT1govSpKt67Wihugmb61cEfNBisSt+nxxUFVr43FTZnRC6hPskrtMt3gUAmp6ImcA1ndSOIJ
Smd84qFpysfRle/IuQoRdqTxSlTyIQINf42ozLd/j6ykgzoXmD67EsFwhjkR6i4ql2Omrp7tlVt6
HPK9FVE431NJOQbKp86ju4eN2Z4shrmT0RTxqpMGsamTXGISt7ZugUbNDa0YrUjAYjJxrsoLoovp
RzN8YN/S3eFycXaBMbo7q7eOTW50W8OVhMBgnz1d/r6Np4iolseT+J2742id0fmEm+oB/Bn8vnqZ
U1rZEdB51NtRXlwsA4spxSMLqDWz8nZ4Q7Wbb3pSrpEd85CT75HqK/s2gX3t+sheiUx4ZB6O5UdK
5BHqY+cbxA21TVMZd6YRaxUXnppxG7K42aisUzVM76kOCQICclXeIA5/zxccKQkuFeUudMLmX0zg
SlUUARSGIf/9ldT41gAxU2UWn7QRfeoZTRK5eRwIuNjF8JkXwq/wVbXhIskZVOPUBJek9uKgay7G
EJFVS88RlHiHQt9lNLxtWABWTZi2e91m9Pr70qKg3Tteyi1LHoPDZHV0xmNoq+nw98AvGsnySYq1
kDlpfY9f/ff7RajMvW99FsLO8TY+nh9AHpgsA460qbEj63A4Vy1pUbqNqdmEIZncCQyv8n579s5I
8/x5TtxBpnu0DHDvZIFPNQ8w5RzVejgPwpo0MhsuROLbtdgL8jHMNxbysNBORi59/wOH9UdtozxE
mAnorf/gsMhn2TiGs6Ssvr7o62M5nwAUM9uDDIzMuTOV12EknmGKj01U/Ya5iTpxtN+gJelEwpZc
/zhD8G6O/1Ii9Wc5+M4MryH/yEZPNMVLl8N7EUe4VWnGSJTYzyPjFAqfzykHbMWcfja1xwzEriZ1
jeWqSS/4GC+FC7ClCod8j/Jf3qKWnyxWMz0svjMzv/oWU+4AeT31dy82Ck5n9ZMRON9Vvctl8JMz
M7t58c4G8T4hYi3FV+H4HxrSttnku5eg31o+gLo+HgoVbEWD0jwfn9CSvAyd+xbrwTFzKK7qsRPE
RyPxr6qJ//VZvWKDhvSp9S8/RNxmXFhVnZS1VJJ1N/NMeXH04Fb7xx7OrIJwQ8GeL9zikfTopzcM
IAu045s25XgqIlBtN7npD1RjTHuBDDt5zaZgVbfhp5ODbGUDw5ZFRoHnA2KWOIMWrYllXjffK0H7
i1/t7ZQktGIEnUiCa9i2Vz/RFl1J624pPwhV2Q30trX6sCGV9EWr1ZvZpYDizXgXur8uieJjWThL
mzuT+PMbZ5lzL/K7nxsnZJr4uNSytPIVpM3ZUzurlfSqFpyNG6S6wTGGCRCFtnRlcVF1f7ENohZU
sgecOuFsXxgOWlWM/zJ8Kq3XKVtntbUIJ7k3quAftcDIDpLnwYz2E5/sAL/dRuS15R5rEhITGgye
aSE7q8y4BehskPllT6UTneOuAK3Q0V8MENcxolYiQP2fkXGLpt2LPhU/NeAfy8QhpLRFPdCtolgk
naLFQk0fhYDcIMJ0IYZsH1bpPUySrU/skKt8wAZ9KZEakAV6IeVwQ7ATcnKYBN8CMk8tmj5cfTiW
SSJJQA1PsV9iaerN95Ldf1b2wpv16LRLvb5lZ7BUuBd8Fsp81wcuFD1FkseF+N1iakhVu6rxn85y
rp9Z6mawmTB+YTnrddCntqMPZ2r8tT2Eq7Go3ss6Htm5vBeKlC8ofc+VM77Yk7pzUskq70yg4rfp
G1cioz7dHFsXvgcnYXCsxPQbBsGc5fishfKUXcq4e55kv4276hQP01PXh6Q+Ty95bry3gkKRhKuE
ao6ZLoZ/dj5wjhz6FZcCJWRITp1KzX3t3XSJtTM4HyY4KBaWTgJI2z9ZorPgttG7J4J4N/L9FmHC
eadCG20Aq4MSA5UZoUBWe3IEqr6wpl4RAuuedP598FEJkeWBqyfCu9L3YH0mdVJ6Zz5Rwfytu7W5
cH2Q9KBojmyvJzeQxs7EPbGuCDuZD0F1MHRYlGsZcgAfang1Ozs2lnFNGbJ7H1iRXHr0klxTCS1u
E8vbbChY3jLmmi4M/2Hl/XUr59tLMBlCkMYSqViiVd+gu+YxxNnhSYMOGIi/vqgPmjfcJP46rJex
aIu5S9nkAvKGmLTA3bhG/aJNBdgW+w8UU9shPwO41Yq5LViFKbakSytKuTXkU6WyW5pZ4CmcFzDb
RMOiNBlYdcgJfN7drfdW0LvxuvaaCb66WdaYN9Rkr5sy3GZt+lXnbjAfRxuIVtwi3Km7kQNeEGjD
Im7qdytLXhyxKgrvlRYetD7JLhujn8x6FAGYgM0PBEQyssTkSgTal+L8z8YJTj/Y8C25kS5zJz/o
IDp5Ssps+0os1lvT1D/m4NjLDuGYqxLCdCBsZ4ky+W/bciPj/HMYjUtlyjd3ZH8Po/Roh+2bK1uq
KgXVTEkK+eGOK0sggI8HVawjOa7qoI1PZUYMWdz5NenMnBoL6zbhmw5RDFDX9EGWMTr2dhrm6eAf
CmTpmOU2UVoQsuNDFP9hA/rQzBNPP2QDARdRQHoibPkSJxRyyekhvly0PgYCCtp1IDThIdwEPc0Z
vKBN0f3mgp2M42lQTRg/NMxsQZbOc4uoAhJxuBNYFwajbJZOsuhcj4+40Kxl2qJNK4hI5MbYu8Qr
WX72gQwuQmFoXZPEtuaRco8Uiz9ArvY+EZqGPZLXqsULPq+Z5dZkD/loDJPC+KC1Aq4xfctd1r0W
E3Skpu3fAxlHCPXZVdBGIeQD96G4GGe2l74PQbZrkmxvxywHQHKkVas+I3sDSRIZynOosk1cN29I
JWmPQRHpaDUBWtlr401zSg9+HJ37pMko7EIaRvLItXaLcJ4+fr/qoh2kM4ilsQ4enqWRbK15hCVl
ZnTqrdN+497+GYmayUvc3qLbjxp0o5KaA1o0rDNfHYgkQmWWo5SktuBIMhwZ+tWw5XTqbHl5snXQ
d0p7fPIwmqEEvETJ4O/6pB03BJxuUpmmuw48qIpr7TKwh5oys0+ek64zXTz6PuRnBpYdOAjGMzN4
wQzIcukORGpouKI6qJubZ0353IiJ/3u83/BO5ZJLLlvhz5oO2dh+1V3IDdDr9tKIEXbHRi4Pacbd
AvKLWsBOXjVhwL1X3mrU4XwU5gYiOxSN714zngPjxyBylosJWkLzteeUNI59E/RnWtWKg90OGikd
E+byNIByRmIb0c8yT6GmIJED56yJVRucEl1OOHK7zRQ5aoFw4GiNAeFQDiZcPylImZp8eq+kk21K
N/suUvEPrkk9BVmWLaomeG0iFy+WWw3rSsu8hSkb+Ba5SbsRCbQoHxQmBjDKp02gO4zp6cxrAnvt
KPweke+Q0mf7cDuPktop0UHPlYstacIVNFn9W1xhlAekyJ5JBpoVj9us3InMeq6qLlvHA2ankSxW
AC1ij0Y3fwyqlKt5brpBrK0vpk53F3lfz2ktQBQVFYhVmB7RaXzk5qRfDbeaqeRFM0veInIhm0R/
z5SqWRo4ululWsix2aGmnLGfwNFw9McSXuxd0q+MqVPbus4ByKe8piq59FFVsGV0brqFgXihkajj
ONeEFzEtdYxDE2zHhnyvcO3jk0uZljDznw2GZEivbFrU+vQqazxEVvMZ65345zxEVNUYZhxymWUy
V6/mE9YHuOIJqGMQuwCT4YJYUebbp6GxWBrIUkYyQ7ZCz5kGDYd16EkwvOL2Q3N3TIXZvRM3dM4z
bQMDrL35cvCXumAkVBkOeyrodpbJ7oyX6KUy/C/bH9Sc1I+VIwkejtv2hy1kHpqUlBgC0ZOMxrnK
JRGDduYsqoGxvPaImzX7f7EJKCTC91ARfk+48oh9Nziw1l/CSLP2DkeQRUa80iKYpp9Bpe+Z2XX7
wDeOpi2MRTuRjVAGjryF0kY1RHYtDUXU5hFVqcL+O9bD20iAlz84w9JDjI9trVm6QzysjAldwViv
/IRwzliKzVjWRE0iymhG3ndMPWC7T4FFE19dh8k6pWKzaPTXvgm8RRUOrC6JuNLEIjaAY/dWMOf1
nRfNQR27eeT1P21GuTi2FN5VQeHP6G5dvx52eR9+dk2szwc63hFu5O6nsJp93XebWI9+MfPviFII
Fogwwbwz4p9lIpdOwPYmfDf7Z+tDQrZlPjc7/a3ulH4lLXXtIx/p/S9LsuUPRYoI3fnX2k50Q2VF
Vi6Ov7Z5ompjH9nNe9zQY4q7txkowuKKK1ly8dE0mT09RITZYqrxzSTYjWgXuVn8sBkn9kUS5Ork
rr5FjprNmyL1F0FavshJ2YiJrI8KhK/NOM/j03lRKAU3hCffRZu43K7VXpcVR8m6IUY4vUXM1aca
AVWWad+mFt1soa27pHphtbpGcWsu+jC/xG1/8qyHabUSX6UCerea9pQV33ldH8U7f2QIADCzTHNY
CD+29hpvDtelmy01DO6LRLIV95BgGHzcAo0D+oc5lGO0VA1DMlLeJ5Rx+8x0f9C598vCpoHclQEI
ShjJuV3aLwGWbxiq51wnLSYdB36fSWRMWWHDKuuon/svHrsc+y8++JGe5aEmj0LpM2uq491Ay8E+
6hBApcxvgalpG1hL7ZqlbHo4vtaJcMyNVPR4DQwLoabGlcKaynnEKc8RxpO5Y0Xu0sL2NKOWYGSV
gXJuC5PImBhTVoscYWvZ9TsTnpp7ejVuoyLD5JMPzPIWdY+2F1zHKefgZCeMGaQivXoloJUBsd4R
0LG28pqJw98rcma6hHDItLqnhdZjnzsJEwvTOz6j9yaa9kNTJZdyTH4TelVr21t3NE0DTyJpG3qI
tkEzJjK8bOpB43MLoXAnHsTbVZWBLE69VkZHwlVAHrsaGw7eH7Ui7gUQ4ogk8jVwMNNLqOw0P1oc
Gmb+AGZWEGXSRvFHq0NyQvIT+qSTNRKWbCZouJyORjnjMQ1ELYp5S9vnjozWhFhdLdyrFGKPv01F
32UEIaWrWixST57aViNIRauujJgQIBRNj6n+hTYBkVbYPhJdyNTBjduUHEXpuQnfzCHnvE5i3AxL
mtsZ5wCQScTed0XMDGcGWMKwpqppMutVi6x3ORlVtzGHQcANNe8OsNZGii2nlGltZ4Hx2ifuego3
RVjXbxyz3LlWZcE5drVgU+MdyLWEZKXSrS/aZBZr1g1uPYGBPnR+6TJNli4Axqz3wC+GnDlu0kp/
3fkNMTlGAkLTcZrJnDtr0YaOaI75iYvVr4kJjBJbspYhcRj6l4pZDuwIzsvyaSjSvW5ddgif2ZZY
tzV9pcyKRdCJ/3E6HVBaSWC+8uz0lDbjMzsbMnuJ2fm3DmvAipBnXKZwNMSNJeY2z61qBUPzEpYt
qVBhb93FCH/YRS0np9LCjRSIeyPGaUfO8dc4UXVN8eixbNZBEb7FXfIvrJq7wImbkLWejMlOWN5b
pMJXPMMYZEXCyw3y7ol+eHgcZ4ODLsKrscw16BD7kLlHZp1NfiOpyrGBchDH3gLZP6b1iZA+nLcc
niY9WWEcOxLdso4sQ1uYYfyZ+dqpJUOkILzJDCJ3QcYx2XZeu8IbTqpn461by6kuTdEc4G8wxoue
g4NEfPCg6ANFNBoAH2VDj9FSDHPdDGJi+tW0qgzrVFvYB93oLibvmS5kHw6hYefRvXWQ90epr+mx
6oh/5oINaSNfqoAJRRoZgTG+j9HNQzBkOF9hGTwXTnpMddjbsiTLQLRUOqmpmmkLJ3EvCbAj1nBM
aSIoFtCc/8PUeS03jmxZ9IsQAW9e6a1EUqTcC0KlkmATSCDhv34W6t6YmZfqUnWXWqLAzGP2Xrvm
bQXYoUG5moTtycGg0oR0Dir3tuC1ubbFUK7tGB3+ZGdPg8JtlQXGbprdgJziYFq/oUU54AzQRY6a
eG34uYYmsAEbtxaRSaUOGRJlzsoylcANCt+Q6Qt8QO1gpgPa2aRqtmNevaJWY2toBAK/AVxZw29x
qrr+PuFUpUkqMBtMbUHNfxNihDHiinQ1FLq/Tufry/FiucsJtl/qTUNxVK8LvZ8JbSPypeIY2k1x
yX3zoM82h6zm+ncCNDn7CIEfDuOjo/vMCap6ZNZIzEwk2xO45yUmbX3lK0mz6cZXX8AhtowpXyLE
WxGhUZzIYc4XLKoL+l/vo63iVR3MnNI4WKrRSI6deOEQ4SiI4OGg3cKVNNtzAp+R3xwnzy3ig6jS
UiC0DZFiC2m1xzKmcWAeji81uiCO2lniG1O1jPJ6Y5LZWY/NpVBGhSUx2zeFj7u4cFaG5yYsD7nx
2qR+S+UmFR3Kr4D2SguA/bBZXvo9I+qs0sx5zslQYwLOOVhmvenYcS1ij12A5cidEWjlZmRwSzUV
om7psunY9tk+Jhh8GfpBcjJBJcR9uLLiZNY2sjzuW4Mcs/Sl82K+cKLSP3A/BWALt5FK4tXUPnPN
BIdIs3c2KRAL983PioeeqrcenwCUrNc4Iv+8mh557pI+FoI2KjrvILJS7jRGrb7NO43KMGKVi/tB
FBtXwJz1+ctysuj2QthQTjQEm2TMDMbDlgGUaATR447tBYdRuh9LAZrWcSCs4lnPSvejCPRfWRXs
rROCGcV8h/i3wElACHh1u/Bk8p1OV0XFBpXps8xtmk27f3WsNFn5FSIV0piAcMv4e7DNN5FL+tVG
bMKZW1OsYjxhC9uKPrNyxF9tSGczmqRN8jBlK13NcJym2hOWlkz7kWVm3XovkLPdtZ7C0arL1AMR
6FJuMdPviiDapr5EBxAyIEgx1HP7FMaGeR4PEfybxK8ZFXJeWrmm30y9/6ulAcnvRWQBymAZa4cZ
tM9kb4/9fSx9fYuyw2R7JR48IXCVO0VmODwWKpmebUu80DtDOwfYBZ/KQXooi52jW9Q3jHyY63Wa
j9E61Ub6J3W5VAulVaRZmxNnSl+s6qS9eQENekzi8XPjqUcmkfOp7HN0KF4xiZ0K+1OGFyMhkR2J
+sEQ7o/nCRAbrAIpfnkeq27N1vnCjKBaubxc+uT5S9+g48iJ/87CHv0echFLMFjLUeDMAnfWX5X2
hMLWXmAg2Pt6iM4CwMUqbxWcybC012IsnhivoxNqCOuOnCdMEcYpkca5GPF9p1EVrmLrXPUTyxCE
AxudB6Pu53m49aJ0LC4KlF8wTuowBYdGWv3eaPs/fS/Mg8IBkUZyVZAtjDzZGLf49AxUhcaAYwlG
kKtSA0Gmo1Zcgm+lK15Nt4iISjCuvTmcnBrvR9jPP+JwhD01UgaiB1MW/ZjbeZ+5MwdKsSgsvGzt
G/lVG8dz5wXwUt6qqEP4GlYZ3nsP2cV87LyYrUGxk2J6scxkl6vq2Gixv2dRiCYQhZ7vbzkGXgEd
rrUaQV7X1rzvY2NrVAz8bOBPB5/nXyZduI7c4RJr2Sc2UnxfffUnVERYmZwNO5mlr1mUtnztnHIJ
4T0T1JI1gWK4FgecYMDNz0PU7WuPsPqPOtUz8tidAicNOmwd5acRXNHi3YuqBfOaof2WK4OKaIUc
VGyo3VH2cOAObs30kfd8qE+LyIKIiVsV/J0xdrspqk4mdgpSBLnZVew668qrzmhylpqHczJ3WBrh
IWfbESBAYhb6R2h5cELr8z1ZyWmonC8SqwIkfIFYmS0ImTYZGmxC+UOG87AHcSQzW4Au2dHApAyB
a/rg6GhBVGoU55XcdozbjAbJTZNms4VxekX4RfKZ4+/7ajhFUWttywB2F6SxHSXEU63dMFTeO3wX
D0s2MJwDnj4nJME31sal5GFi1MSyH2VO6Vnnhq1GYMRibyuP4Qj8E7/zIlou526j6kLXh36P0xMH
7+yyD/LmyJuXOWUS/8BzZCXSapAsrXRDfflMAu5mZFnNewVOSt+ihvF4WSzP3MAB93d17V+nevjA
h/kysbehp0U1D91H8+XwVNokLLZdvwp6hvdR5vw2fnYLkh/Sgb8mlXYvodz1CLxWtjTYOnjqxpzu
A6/SccwYtg++ti/sJw6sbqux/qAaY9eBEG4DjXdY/+sDsF2VQfWlwVvYQFA5JtKLnzU2wWRooEMS
9quMnB/UpnSSpv82GulmisDW1HA59qp37CurrpLB2TfiMIjuIXrf2n7S4YGOXfnLEGM8xFYBhj8s
U+oCAIp98zK4tlxX5DPsnEGbVm4CqSm08DDYhQE926i7dVzbgkP91uRluW5azVqNJN45NlwMjzFB
5FeHeJouaVxr+8Y4BS2s5N4XL6WHjqnG/Fj50XOfhHhzXA8uMUZNkSLsbZ30FJR6eCJd45nBGoNU
C8aXE/RrfClvg9Zb+4FYqHPCJyAceXjNQic4YSZWkqHQWIQl8iafxU01eIi62r+jV+OFQWEWtukt
iP27hHuzGHoKk5DCVNTj0vAwUkyD9V1G5jafGGKXtbntC/u5FhyJgiZymOZ8zQgm0URoSJDmv27O
Zex4TxTZ5ap321fJRAQ6wcqOCH0dY0hxjSKCz4QSvKhVcNYIAncn02PdNHFF6uFPSCDrLYeXB8L6
3bUzYw18FK+NBl0KtiAoqMIDpJ4Gz1rc4mVXa4LBxNpMkcamJW2YEaYMRtgvLgO7YUsiilWoacbK
1Kt1mxvdqYN6w1NirBNAS2hhMYrJ5qkJNapskvtUq1G0ia5YGSp97aj2l4HwMVNGToM3eXope4v2
KazI/qjaW1S0R6v0SOJgsw+bbuVnLLd4wRZxL7j/iuqNZn0eKwQfkZnvegz39DJflhjSNaxPAW+O
WX0svnyLMXjO0hWJc0dxlwBLDOGgdmjjWchxxi1VSU2s+wCOEZc0Gy1krkPbrwCyON9s8FxlTke3
n3aWlME2dwvC9mxoWEXEcgzw+HtSBe02+04CIPWY9e6NhzoQJ/HJ7KiuJuYPurUDq2VQNkscqrbz
GQvY79N0irMJrDy4E9Xjyp284USi6x5ke7wbrQmNnQ4LvdfruRz1OReik6YB/ehHFkwCZ+OyRaWT
sK9YmtCbFqmHkSweBO9uImrgwCMRL9l80a4jUsRXmI7USmnW4oAs+q2X198DfD3sv+Q3kBMAy6B9
8TJA4XoZobGOH41ZfccQL1aFmxxY+6ZIGiEcsN/VFpOfr7O+x7HcBAHZFm9lhD3b8amURtfSVyoK
fushuikRv1We8tfdVJzrMnh3QxURaBmslFT4yHqeOcMs86108IlBQ81WLfGJ+ZifRyapSxT33PgB
S1UEpD2k2m1d2ZDugv61bOUHkRfVMTPbcR2klyzRziIHRzMWMttXnfCX6HqoIEt+F5oyewSZutro
i5H+cPMOMzMeM9glQZi6mWjLmTWNKApEtKq7pNozFQ8LbSOMMZw7HgaqsOeWnVF9szufDw2D9l0Z
80QeqkeSHSI/PZD60fInF5uvalnWyVPfwTTIWA96TrOb2jQ+9633G9mmz51p/7IXACMUhyCJgzVe
KnqqWgvWMVlAK2jLHJX0P7UG46cyT2TBXzor/9ONc87Duuu0FRSbZzmvO1Akv2CXuw5Deu5icw8b
Y+kF4mKLmpoX9apRmV/akG761p9rgXtT4APTNzannSKFKBn6HQlMz5pyoXfnzsoGD7xkQ7orpoyV
G61x1L71SQzr1jnoDd9qpm3a/I6TfK3F9rYAByEQOsApPSiG60yrDqmrdoQt7As/atbQJd3sPnTJ
qfbL+xT5F6/33ojVeYUqSF/THvJ0nY4S+gnLQjIhqJ3tg++HT7lZXcHTH/VR7rtB/cloChu0adSY
31AJ7W2p1y9uzlzWxGJUnOb/bv4KGxGflAfJH09Npid/PZRwsZcjsNcRNwfZZ+vyP1LjeyWtO2BU
NBxQIlprvA+4nhRz9jajRCmmVycw7kEaV4uxqH7I9tgVxviCwvCqB9GDVIKnbnrPrOrkG8Wz0j5q
Kzi5rrjpefFrmQbhSx1v43ypY/QKGS+zO077+KJ549GVOOJsfZWirkaHdx2m8B3USoOTNmmzf69i
PiPPHEV4j3usMbnr2SaL4aOa9d0cYBbWyY5X5Rziny8wT2jFG3qIFUfKM7RqUIw3qHC7ou4PNg76
sMS4RAKQGXR/Mq/az18HyqZzgAViIB8EmRqg/fJdNQ6jsmoX5+X3YLHM90uEUQ1YCVx7I+vdqTwL
Ue7JagL3HT/7JQMwFyto0ft3YK3XwbfWnZFAI8ddrMO666PvPKazts2lZzvHKHABRnDtO3yxKnMy
MAuoETRd3gJBiBw/ISdoni0XEXLmFVcxmSfkcrGbvuSRdupt1ySaL2eMnV5ExfIaIstTkOSXwTQh
KOFLN0b8A/GhShhr8yOKG769rjUA7vYvuYmrVab2fUZC9NZw1H44FY6x61963lIYQTJ6tQAePDgh
afn4nvx+1RX9ExfNpzdoByGL88RsK5liFDHNxySsJ+lfeF2OWew+GUVwUWb/3dEsFSTE9qAWGpxF
/mztbm9uzaDXiRj5dksXGVRh85REA6qkVUUHJfWW5Df5MLvpYnukkDnJRmH2iBu5L++5ld/7SO0m
23ht7b0l5G82lxWjtUsZmrLyDAJWS5mzj9EsKP85LIZzbI0gCOyn0BD6vHFcUpqz8JQQG+c5Ogtx
3L5U2smoAVaQw7Jijr2wirBgBdkwDEBFmpnwqfV9laLinPZyCnEm5PGyUmwARJgvzepjypmdFUHm
7pu+45TkrbUfutE4zEWIVSYfjfxq2w59mI/QGcgLtbT+TRTHp5OgT2EFmmU2YXjUnrGn79rZ2yjC
6uaUNxjNT2U6bOj2L7WWn4QjbhEK0iZdWVbKZjXqbsBmndrayhaIsOmcR8tgne69JbZ56PzuMjjF
Fa7FZ4gEDTXKgjiOLT3pDoZ5ujAZl5LQt9BtTDPswVKaEdQlLpEvEeXJ/L/zPfmBUb4IiDaejK03
lpdRq+52YJ1nWSvehmAv/WABDmf0QQLq6ru1nZdI68+Wv/b4hmpLPeqCuaTdLYdWXbpassYRaIdM
UkoN4y03ql2DorhVV1ZnK9xBn2bDvRwW4a+c52uDAIpfTlSmtJeFdWXQv+jr4qnJjUtCjL3GG2Ps
mrOtJaeQNx50NXoEBBe5eRMxkqgcdrOdbJLaOGcGymtoKgXniScCdv7ld8wCklF/CM2Txjc+Ss15
lb0FCrfeQUk60zMjzVr6DS9H2GM6IVMjYEI7vwhpZ+1yQOUjyxZa3yWiR25yA7IXWgheg6xHUMeX
5lvHPsBAWicTRnWPGZH7qZHshaW7Tj8QwSNjxM+OvJAtAa8zW7N5+PyI+P70dNgSHP3MsftiOsbe
h9RlmO4KfB5qxJUzWpy12DEy60xK3F504Ev15FwXt1L3f/1W0fkP2dKIdYoo6lY3b7fktIypefHr
8dSQvrJn+EasalxfCRPCQF0T350lj5SV4DoOOnOp7HxjZbPDw6zLreNalF2spbqg9hYtK6TlFFTv
fiSx85BitnKM8s1NWVbLFJETU9L+VQr3Vg7aM0S8LKOtyMASLogpB1n6zsDj3AU9UUZ8ItX+mCa8
iUrw/mdgozygNVp7I4hWW0Ky5GY3vH4JlTP09tP4nPWNvpZajcunNd+ayXzWDZATFC9yE4q2Whg9
3ULZQm5Xqn2JjelrlKR26R2mAhFSPw/iaf5nCpirL9Hn6WKDxYirQWsd5CrKX5pMonXf+lUeXQDf
nAb+gPepYwXOuku09ziDe+bY8dFkw5DXJwIlEZHk19Z1XJ7fCcrxpPd7BEv8HMyEvJh2wsVr56yv
sy+jwuCC7BXwQuLZWH3C7maa6qYPVrsk3NODwr2xVPfD2PpGIpY2jdbZbF96npCVtDQm9g3Sbosx
eDwmC4x70WEsGVNF3p8e5OoiqeDDmxX8cU85uMnBzJbJcGxLN31jirbt7OZRe/URwHe/tC06EJVM
BotPwj7K1P+K8TItnHaapbRlBGCtvuQCezNhu8BXgeSbBVt3yPUL/c2TzmfjGR/0raBhs7Q6+O0l
J0t24crqMmSx3EhVXq1g5qP6kFuFEXz4Vvd3pq1edWevE9VGHchklfSBHxPX2DlsxBPMoQdqtFtR
TbTfbvg7AolPJwk+TtJLDulfUr3wDpIZir6f2rV/n8IG8A4tWwWjau73tqEMii0IVqSDjXdK7MvQ
zN7IFnqVjPyNZdAFVjVEVQgCBCwY9XJIk/Ikku4QJogFepY1ixoLFS6t2jw0/GjX5CSx1IxBMKTR
m1dB1jVd2NXQo+CersIAYS4lfGmIX8dIfho3jLa+XYBBarubcrLxQKrCb89nWqYNKc/KTs/RxDFg
60zBXfJLuBeiT1FyizHYvrFvKZYqVX+jMkc/rLnfZqqVyNnUE6HEzqavuHlrJUk8yS4JfcquodlY
1k1krzVMSBvc14IHyj0ow8vgsGc3bA8nRRPBdtN6YtcWHfCCQjNOfh3Ndhf+p6+Zaj/X6vgdwRxX
3rqjbj1UePAXQ4rUr2B2fdETyPw50is2FLf2n3Cu1beGgudmHcKJ9jQCs7izUOifTFLqe1xlzGXw
qDYVR4nfaiQgCHvtjPpG78J+HSteOEH9qJxijUizJQIgonfs6j2JEvTP5V/mekvIMV+qcaNVk+Ql
RSSbMKzM+WZkoxELC6xOLT75wQ9r0A/PcgpSwlNDTOdYBCOkKOgFEYpbEObwuREjxvlNKXSpVLj1
4KKCyX+Qh2xsE7F0cuPaG/AUG9lvYBfA3kF1tOYW564Xk79wNM68xM0ujX4eqnhmVZoQApeOXd4D
ty6Ih/PUFlJYBkVnwH/MgUxzWrhL0+CwsY1sY+VdcVXtV0bTsmzjul57Fc7s0mVNZPXaK+L+g2UN
zs420cYX2TeJC/EXyrojB9Bcgkc65m9iDaKW5QxTXfasyONQE4HidgwXFTTfKkws8QxIBsROwZg+
dFmpuW4yrtN2WKJbXKFnq06x5AAifPzTyd2H3xUngqnlq+m0r9jIeFZ7Pz3rhSAUkW18O9rmimFa
sWg9KCOJ7T5b7AW3doPyuq3IGR+fx5S87jSzIzjrPTM/tEO4+oNRwRZHvMdo/2S1ytoU0RdXr7Xq
GCO867l4t/WSPIJe7OyY5KjRdPO1yMzPqmrwfQdrzG/dKd5accOWITbf3Ua9CZsNcTSKs9QAW7Vd
abLEwSWfmKm51Q0jXmky25Qjb4d/ljwCiPX0L/mP5rLPgm7tyfCkF0S6jI2hvQ4eixmjlc0p20tW
0UshvUtb23cBw3G8xR1XltJ81sG9rPbYt9Zt62a7QbO3kaGDCbLZ2KJqdpwc9sbgPPP5rhGGBjre
B0iXP9WcwUVwPSOFxkd15Y4viNFhMUQh1+4IJiv3ueOye9z5VwbgjWhulWKTY0/De6qPKPqprb2G
CDDa9WcO6TtkgWuYB3Jd5Dw843jNJJZwNYgLkKK3RBBXBEdU4a5bRMLjWjfhGIVoFNwOdd9kP9MT
nwa73Ehf+4iCIF2aWQ71pBmg/bg0rq48SyHJuoL33cx69srOPnAU/MzdBjqrrYfwMmn9pwL9yWIY
EvIz6nNu+n98Y/jN9XdPKHYf/cYNmCF2574ouBI78AUt2CTmVYe2R7044NmIBsQ2+Sz1rzvUVEQw
ivDJgaCdWCN4//iCTIX54qeXWI+aRoE5iPZSzNHpiXigQLsw8T/lTvVcd6cmY2TUp/ketJZd7fxe
bUh4e5qnFxWbxLG9GZVzFoqzOyQ5DK3nVJbn+RNW4bCKPY1w0frKmPNUFS5eX8wQbaMfpy5ao5h6
rQPjN3Fv2K/eE41DXEJEpGo0Xzrdf0N4xu5HJjACQthtHfpCRE9wuvPp6rlH7GN3Qw/+tAK2o2Wf
gTecU2vCfPIZjDhHiCAMPP1Lj9OvyjI3dhE+whgBbAlhlxLymjryDyFOqI9k84Pq6UWr/ZVCLzFW
9UUShFUxQUN3w4K1bD/tSZyH0X2qZ35OpoPvwZeU/EC/n90I87AqLf40rbqJwL9iBIkWKxRt30zT
eBJF/gOWX6zS5NvnSzLVHMQzoIzvA3b5w98MRxd3a3UTU76DBbEw6+KEVGWP+g3Wm7lqA3zDQTvj
Sng+Gz1LV8RLgXoo5J6cjRthaKTB96V2ZSkL2MJ9i4BuBem0ArX6AgPigd/qxHqf5dt4l2PLyEJb
Kg0ppqu/6QbmCT2bPrX6B43fckzanW3kryPjsPDTiBgyFg49T2SmDAFB2rluza1g1x91DJusSTh3
2m0315mDe/Lq/NmMGU55XGGGIgPyc9T9S5GKHz9zvtsSq2uKhL1Ij13c1VsYS999yyQtJ4rUiSPS
AJxHJOSbl7D2kwH7fmHfSuX8iCx7oLh4L6q932RvJc4f1q/6V1HJZd6Fd7RzPsGY008p1VMukfOP
ZfQLS3fXBTb8FKAUtT89rMYlPeKec2MsaDdKNJgMTxn2+zzOVW2w0eiuA9JPp8luuAPb1ZjEj77w
8WhOaAXGHwUtSxQmOGUt2UWm+ay6GeeDSDumG+mo2hdII7duHj/KjJJaivARZ/aPBWvZ8MOtD8qv
1dFC2x3WoSxpL4EJtIAXeyiDlqAMAydIHbwHUfEB6itJ5XokGAxR01sco7SYP1cMpTigji59DpDU
dodlP7C6TILw7ER/A5Mtk/MPZucOuxHOyBqAAXlD5kzPCIxF9QZa/qV1EOwZIP4FU+kGeRAugIo3
HOuaEJGg1On3CsEJEtGWJnQIs6qLxqN8A9V9GnLaeC9Bva5xT2I5JU69tF7sKH4IVCp5wrtNNH67
rAPFco2/GWV32g8D8xaihzalKLJtBKNGFb3zBrkNbXa2nNzmUeAVyN3gpiFDT3R8V3FdHr0y22iQ
djub9yCIuKckb9ZCzUpLB2BcnPK6Uz3rDdMJYK63el6mGLa36bzsE7Lx0o/5P1ohHJNpGtedA1mv
TVmlRvVXQSDnkuzA39YLtkZqfoyZ+W6X1aPK4lXHN7i0esxMebqFcnFComwgaUo+YsZtfG09r5lm
7s2IvWCqBye6ytsQt0gjtAIak/MYooOTJh+FV/x4evzd5OPBUPI58vqXVaVm9RgVLU4yXpsiRN/f
KsQ4DdIL4FOL3sMfqCyga0GYoL2Kd1zmeMI0eRVg3wmBchaGtGOWE9yVgEhHFwOrZ3ED9A3jCveV
c+WV0dMliljIBgEK/pSHrevVThTVIxjUMvFAkprV7FgKqEsCDcqMZT2l0S4uvTctEB9JJzwmo3yr
Pa8ua3mjQmDYGtq7nlGxN0AM7eInqGdsBTc8l9yjqEYMimiBvXrnamvD0ECAF+c+aT1yFxKGBaB1
Yn14mwrzzRuqa8posSJdQU9dhi2VNBaaM+ddW0tujXeZEWbrjuhecjRepmX8IrShWYKvZrMrXPiJ
eeyQcXYpo8+xfE/IgUF5f3EjB/9YHd1gXWBoYBMU9N5hlMhKkp7WdNEl6lJG2p941FmxGBfPmS6B
kx01d22X4jmV6XlQ2XPX62Azio2EFTVa460xQIM0/p8pRQAXJ9Eh6+vn2qHHrvPpZEeQGdq+fIl0
4HjmOirdv1PU9qDcsEnGHj2Ygm0FzQC9yQ0W2LkT7m9gm09ZYb+aUffq99oJYeUa+dVak/LusCw3
7f7e2RC8GPHmsrnQbCFg69uv3tvbvbiOen/TtWjHdpork6e24joiQ7Y1+YmNPPCJzWrsmE3seAMU
zqxKM00wv5vuKq32elmjeep2ZnngoL8FHQV/rVgmtPVJpvK5mjFaSQLFX8GALonjwJ+VP8zA/21S
57NOtHtQ/sliJL92fovK7hIn4S4crCtz/o0YphVKnrVjtatYzZxcRVVHjkH+Y9TJD3iECNKk88nm
dWub05pR910SqG0ffSkuJi6hRQ8ZyekwQ9bluCJtEO1w9xNrwezUct+l7x1Dr9j4yBIRYR5yp9z2
9E0xCv1ByWsqx+dKlBAX+phrZBmyTq+0iHUHT/N0zhj4u0H6HhPRvhBKX0845Hh+GjCWrF1uvOOr
hWOC4nTsgyjHq+V6xz5jqtcQg6Am/26P9lNuuPfU1bd+bD+IZvmTWjYmou6VRROFmg0RsNOcHWX1
1myqW8s3P0iOTtvXn1y6OLOZLc/BuYaSAm9JkPKnZe8tAJXGQqTLW0tIcfZaYic8jx58YjETXFD5
onVrKk4o7TF29r0q40eYsmD1pAU2gh/U0O0ZR6EO9q46QU4PFD2YJmobzC96RsgxjD/ChoVeXr14
cbONC2RdHG1y5STtzwTRfKcN6jUuLXMpOwQ9TgUHr021rZsm96mGHthOPtlM7rRVffhselG9J1Nu
VxU50/swFxs2qrd0xEQ1sLkiGie1jjUiC1P2xh+7NPyFLeN9qDfhihWizZetVduq21qana6SvIrv
dtzGz6i0z/8+8kEfvIgL0+aT5UzO2ZK/fTdEd1d5DZgisi/+fdiEOK0VGCKOrzy6ew0ujsIjZBGY
vZ4EZBnb2guCTZ0OwmkOaa/4sFLjto6BCzfThxu11cH+318CzrT1KCADasF7KJDv/N+/+/efYn1F
LdbNedEwJf77V6Mx4Q//7+N//7qNwdsMMOtTHAbMhmt5cByfX1j8EfntvYZ1wa2mSZDPKOUkuJcZ
/jz/d03Y0CjkSDcqcygP/37xCRzbDyTrzjMThqgxxJgDuWz1AYf9f3/5z58BN0ZH0u/+/fm/P/rP
3/j3MdVAvgJ5zAsy+Njz//+/+vd5rQQt3VQC16caGWyquJ7t6EuegleqSX0xDOsvQ/SNVxZkKYym
v9MBIcDrDFjGPrddjdS8wrPX0ZYtu2DoQCdhg3Gb+gRFBilWzoLZ/1Y0XsfaTOUxR9u/hGkMqvzF
G3lHs7dMufnmaTC1RwpRi+mSvWfSnK6aQrsKPxpXYRwg/iM/YOW1aO5TVapNy7T1RizGtybHg9X3
GaITplQBwWnHhFiVk4gDVs2atkYpmx57MkuPTSqRzPGXE/L4mDeS8TK5G97fNY4wztVqfCPHsFuN
86BpZK24TTCkbeNWYfmcOCcjhjEKEpycaIhMdm5oYIkvMo5mx3BBn52GOtFxOfrRrezZz0rPrdaR
N0tAWyuBEIXm0Iug/WROsRmliQRv5q6icRj3eTv0K0Y0KC8CzBtDIl4ShTunkYygDOXlq4pD50RF
bfPE1GZlPoGGxRBlVO+ZZ8iTRwrDyR+JJNToKSKShS6I9YyngT2r54zeu6qYljlvA3jfCzWUtg3Q
1NERl/65KFwafgXDdA58JkPNVptsYLHtW0b0NDTxX/iFbCHtYcdzSa5fwrInbxr9Au4rWEtczJip
dKAyDDNWrpkWd+1dFUYSY3pE3QS3i59IQkwSL8Fa2bG/dGaaRz2Sjdo73lFvOnerES97kLYRHoPI
8zdV7+QHliE7kB7JMbVMsfJrsr6D3o9IPmCDNaYIwZD0U97mrv+VItYYmxM/sJMMDPlK3hAdSlym
e0WwhGYIHpWZ9uIKVh8oKULp5CeYg+iR+tHA2IY1xsmmYudTRry75pdg39wRF3artdq9q1CuRlXG
t1Zpzt3z0AA2RFAJXX+mKmseUagtdLnWM+YmQ8IWurTjCNMNNoCaKQ51oarRzoBmDQ233MWGIy6a
LB/WX5j62tkorWBaNJnFbxP73aWrHBnpOxZLOUJxZLewpOuehgDhtRlk3lbvcxBytvTRmw7aMjGz
AlkCm46wVNlG1CydnSmiYNP99OZa/5JM0l/h2aQ6+2AP6NeJNDEG5yUsJ+4jSxgIB/hwwrC9jeM5
N4hk8pfWzs3L5HXrf/8ybZI3nq3oBMf2Iykm58tjM89j7aZsZhmJ5gYBcyEr1SuT6z+MV3hnEcF8
7qM0epByUCxdJb39vw9ZUGsYqmx3PXIn03qU5K752Xis/P7Jn0pCaTm7FviMxs+YQp0zY7x1ZvqG
TJ8fjT+M770E++gSjGVGBNz6DuIX/Bx1Lq9hV+rH3tLPzAu6Y6al3fHf79iCc5Ihj5ZJaj0UuTiP
1H0T1EjZZFrUWESMUrr+zTuWzAm6jafMc0oicSqHYD3L29c9bVwdjkvbzIuXf58lhaP37yNNEgum
0Q6ttR4Ij4bv6uXf7wpV5v/5naZp9srzENGPTuluRheFqOWzNQPvmnMVF/2r9z/Mndly29i2ZX8l
w8+FvAA22hv3nAeCYE9JVG+/IGRZRt/3+KX6jPqxGlt5Gqcyb7rqpaIiMhhJiiZ6YO+15hyTebob
jRclzJNvUrQ4k4PxhCcb04VQd4NW6udBtoPncsm5nSiEsJtLifgBwQyujHsDpjFgKU37rEzM/gBo
mqRk6C6FHPfRarTm0hvRU1Na9VExYbJEEsyyJOlvH1V6Y65HhvDgHFAbrw171o7vL6aYi6MxbJ1w
ZBwQorF3i76+Rhs37pSQOOFR0SuPSCzxUOgz/xeq8Q0V6J7mEhAVKtmYgLSHKLIphWd2ttESWkTm
lKj+GOEciqhL+4OCysHMOgjnS1RLzwG98eI0ul1yHzhDdOwbLEqNPHq2zeS565m+CWQ33pQZcN+w
kb5iHgg8Zuz10R0y+QC+BFGWnlVz5NLo7AQzXWPsRCvRw63l9znSiVEpENxZwzm3W/WSyShyaT8e
VOu+JOFspQzUrFLSTk0lhmjLdCF0l/Zax6mzK02ORUwBKQ/ji2ro1rYhqGMvBuvKMJTpxkr2cTzd
2M2iP/c5I8SwawevrwGkZoYbgmch4dpA07FRA/rzoTlku7gy1UdV4Nuii7Ic68lQty0ZGgTrmOqG
hFKVNqSqKGy7ojFgwKbkAL69JHWT+aaTktLESBEGZR8c27yHS+7qFLJCN6o3uA8xVLtBtY0Y4z+5
Y7dJbdHfaQ6RodWEnff9Y6TVxBYLioRGnT0145xslyIPN3WycNklxAXRf7goYza9Fq3z2/+EP35S
WPpVPgTDpe9ktEOAAwQP3ddhmCw0vQhWVrkc/Ejyl98UxbRDebns6mFSbsKO536TV/NXhLNeuaDM
QYf+vWuV5srIxcGMC+M8OfQGB9KYvBp7xHosa1hwhJJtsWFP60YFQB7TP8dhinLZABfTNrT7VGEJ
aDCZcwgypfYNCtQvJcOH0a2+KsCOmU7KupNFpdahRntvdZNBihFl4EQStMqqodxZvGBR2eSEYx1s
YSyINyDMeTSVCVEcchX/V9ftwp5AVfluiBLCU5uSkoC0u05ZM24Ce0DOU9XNSYvxnJrOqcdzC5tX
wA+n670MMbmu+SjWi0aQ7qBssJPoWDacxYP2geBH5sUtA00AtIhrp8z7b248f5t7JX8uHWo2hRKK
W0bpgltiqpxlzZmSbrApHEPxi0ChQsIEymrC4WtvjttZqrDGAVdXLcYjHRT1nGsqL2apnd/fzrbA
eaSFiCmX5NQFtDmGsrkzWxytM1X693fqgl4rTxUGxWZAiQ6xiEongWjbPD1UXZR4lbDuA6tG7ImF
AL8bDOf3t3AsIp/OGHA2ukgtST845pUKYG8jEwe5GxipvZ/0INjCrc9kMM1IFpl6D01VogvSBhym
0m4qF0eFXtWRHyRA3ibQTSe8p/mGcVQlpj2wKKKoOQheMGgOLVuGEIytV64ZoMsjuWs9Dmax15eq
WJtW7XxBLA7RprXubb3uMNWoeIVcM9kN/Crqh108Jf1boAsQf46hn3BdPU1jPRz1wkSguQjlCc2/
zHZHkkXxMXyegPLqKueRCK3qgsz/DlBC+GwEeb3TJocxqYyua3m0AwmMVHZDtCMusr6N6MPdFsS5
bFojiNbvn72/YHCh3aIa2SGRXwkREuwNzaHmT3Gulu5lZuzRnY4IAn0QbmrG3PUxbOmGMH1lCkwX
FBVK2D1YkPbPiYHdaqzdYx0Ccg+KnFuiTrmgWPJlnRmtuOkLc6Zqia2Fq8ThYaeFBpPT6UmAtPdt
aqM3OrCIm9SmlIdldGWMhvONUVn3NKilzuQ/ts5WP61VE4jAlFTiiVsphUg24ioYlf4RbeMcytno
GL5EnUObVWdQ2sStsjcFTq8pBJMxIynxE6XLTjM17/Vok5tTuRQvRno1m45c4w1UTvsmxA7J2tKu
Y3BRm0UOgsDRjva4EJ2b9w0J5kCg6QWgwh1QQDfokDeJjkc5mBcVwgP7zS3seNOhKP4a61F47ub5
u1bY2dlomM2iBtqYDuqdpEzmu6BFTazM+UX0BFrPub3Hwcc9uLEHlTsOhd9oRNmXCApmI4wVKxbK
Zgin8orGw7KnGnQHmKi7AYYgAMjQW1h649llKPg5UObrKEhB73TYm9qx7/ZuZ0NWGOZ5zfyM4OTe
LnbaIqot8+d7Qjh7oMZFTg9Zgz4Duai8el8UTDQY2XYkNu8DT93tvyY9/gmGuNmxq5n1dG0dP+tG
fuzFUF3sgMJyi+92VyNnUutZ3LgtTxM7F0d6NRRYLMCYXTS+qvYc7NA5vIgin864AUgczvVNmBEw
Wgn1UenGcJcGwTmd6G+SsXpVfcshLwX0sm8FgyNy0pWbyPQh/aZvPeijPsFU0o6wMGe7aa+FG+27
aB04hAGuYjXZKp1DihxhNWGJ1cnoGSiZXeM8hj0ZorQ92625wCKfR+tESyn3FVJAt6Nm+swOH2zD
Lu+qaSx9PK7FfspkZYRW/MzgQRcZrvIEWMsY5ubOqacB9oVi+FhJmI+OgTgzsyXrCs6dl7nEaIOZ
3ylxBSux1+bz2Fjbpannm147ANFFZ00RR++JE81qtFxlNuPikRMTKDFUqJrpfopGRE6REW2aptss
xkD0m8oI2VJT6XIu5yvZZSlU8aBLaWc10CqMgORDCrmpjJhiI8oaHOtKe2waZK5tVjjrZR61HcMT
CvhOfN1EDbcoVVp5U3wuduPGIIARQ9rUak9TQxRPIUhMi9vW11wtXoNIpxQB6mVdz6ntT0U0nUWZ
go0gY4ZniWlf3NQ95yXDZL2qCM1eUIgW07SlCZ6cRDC2iB6kVB/8yZOAi6ZXena2uzZDN0Y/qrYz
+9CaDgaBRRzc2LjtgHOc319s202PoMKN48TUtO+ZQBioGT3LhT+vIrtZqyV+mi53uBQJL8rt6lRZ
cXPXcM4NUvdTNgoyB/hNa56qiZ9hB3nhyTbk5WYsBqZtHUaZrkhGNB3ZBt+R5o/33wibF1dB/9im
lIj80mijzzAjP2sAHDxQS7E/1lFxLxaQKnqiL9vZItGucurjrHVfhwD/W9nywMzli8GtQxlSDo5C
AkeoRlhqU6vd0pIFUeDm6mNsd/aZlq9ztuws97p8cNfwCZsTk5DmpIjc8SOLsDGyjorbyaV1ovIU
MeVdtRxwfbz/5vuLUelf6AFXhI5w6wVyTRBGdsySRUGwztR0nGLrSA7OZkFa4IdKO66bvuWiG9Tp
iHkVKkm1VUYrPRf6htiix0bkj4x64nu1tJ2VXWLIHlHG9a6gur708cUdI31rxvp4nPPygJkbunmt
2fgAswVtnWBkrTnLPkmm4AxF9HM4iAnCUtfuKYHYT5E+nwnQkCLQBYmoVpxqPBCMnJbL+0tl9Ba1
6+iqG434UuLHprt0E899fiPMdR5aYi/68Mswi/z8/oLICUsCmWJ4wFHHE7szbYqEWTQWy3xndcEj
ezE9MUoCCcsQZVUiwx2XurhKs3LaRpCOvEWropvYUJe91XDWDdZF4+x+TJAFe5Bu6KHh09mkBZaG
egKsbOQdyHcnZ3G4l7boUYwrLItoi8l6DGfjGIfoUfVyor2IzPi6/lpSCDw3LfHqlgCAlJoi3Fa2
1u37iTQLdimV9LTz3U6963GybUQwjVtB4uWmKprn3M4jnKANGskouTK7mnFlugqMNLwKR+NRJYXI
1yaF8tWk1Vdog9JDNG9TTeh7o6Aii3ai2RbxoPullb5yjuUHgzoxNeSHQCEYtp9w9arDwt3RSA/G
gjq6jYTlkQOHRMOuky0OV/Ogq3rig/jI1wDcdJqX7vwsmuQB4uOwnyZFciNGbJ44F3rAL2czW54n
I60Y08ztOrBzYjAdAAZo32vssv2Rup12WWzTPYxNdRsORLzq82Rt3dA546IZT8qktHuCejDNiUCB
mM3Ns3KGcIeeJPVqPNtKqYyXvK0f9BhCV4a1fmMLHgGzjhgabwk2Sw0kRZGIwzykFYQ3dXrsBnc1
8Lhedwxq/Iln6o1iVLVXRS6NXbt5w5E13gbWjJIhjqvlup36Tb8wYioyg5khroqOeC1fd+zPFvLY
awxlpB31fp9AM6H+cwAvaq/sZmg2MVbosIraA8KKxY33I2TSlaqcIbwf85HRmD6WEA2NZyXANIrI
S0YyJfCKkbJ4aAHUS+3mMg8xaK/jJqO8m5aQckbCT4bSuSUdhdAhet+wNXREaJbtnghlp5NHLwJh
nIhOC2rcZr4qikS7CFqeEBiyk0bKj6gV7WTW5TNw0Xgb9uUWCRhBqoN2rtWWXQSO9IKX79psr/sQ
MH7bwbCf2+E6tK5zCwHslBi4NAKoJ6giO1+RcbpgaZSjRjWpzE/vNzW3649jvYDzlSOEupDZC8zX
dmBP7rp8zk+2+w3MY3J8fzP1FQlUqrFRJ6iuzAGPMefzPjZbe5/l4nUIcIvVjub3FnrohPaDNzpK
tGXMWp/R/LqrLEe1L6Nwo0brkHABQNAosOyLHEnGmCfLKp5E/KwYDJOUhDMcf0ZxOxThmqG08mqo
XrEU7iEDq/xbrU5xC3dvLcNZB9GFsBmyLiokjlNFR0tibxa9s742UMv0XpwmCX8SqbjUw/jFqqks
lJER+pSCUbsIig7JvuxJHajkyI0MdY+m4bJ2hrpY5wigsSasg0SBpRRN0UYZOYNzAuv7sfBoHo7Y
0F1Em+3eTubYL3DeJskpp3J3Ye4RATixSx+JAk82ujFE3s/uaSwr0hQ7KdRLu8OkLvlRdVHevT+f
icrejrYQVCwaHq5xOm27oYLMOI/j3nZoCLSBXaEys4pnnhwnQT+b7l92VOVDXdDN9iybTOVYH8QR
VREtohQVgJKZqGYa3dxTmLvRkqa/Ep2CMyurQqZqZFBif2591+rIMc2hakf6gJ1IWaeU3w5lXoI9
e7CXcAu+q77p+i6mJJvfTkyrIPwRXlynVNGDIt3MeYUdNupm9Fs1jNQkKEOvH9KnbkqpBjbA42IA
lVlJ6ybDTUaNFnfbmKPOo2K0DxvGdzFzUIzydCUBBl27ynCh/1zuYye6D0PU2G0QUParjf0QxGCx
ZuoVSpaX2JSiDthUfUQ9rEFD124cvXIOPUrHzZA5Yl0nReJ3JLgfEJNgqxg6AygmWQq9iZ5kipYr
ioTJzUj3dNKZS00hsD1gOtdlMfX7QT4/umk4OFVDgT1w0A87Kkkh8hA6yWLtiFfaLFnYHbX85X0I
M9r3ywhMWp/yLZk+u96a7Y09FmJLEx75d5B/SypgvbPq3gHogGRnl/uKwZ1mz1gTFhz6tFBa7sfk
LwaFBOLvptghTgo3/gaseOQbtYsWG8HO2tJK9zpk5Hsy4nDTDHp0GiGXYJicTSYILkBaWfC2XWZD
o5YFZ2XYWyrT7R6P7xqlwnycT1NUuTfq/Mb1MePBqM6OHVlHyos40ExCTTugEj4tP0xXFKBDACz9
Pmlo/b/XEcOKRk1b9J8FWmErmIpzpBPH8duLZk/rqUMvtJjzVd64/d5yHe0cuupLPuLOMGiNQ6Lq
bI5MGey1BkSYTnPiumImzvOWoq2G5R2ADSHX78MtRmDdPrEQtDghkcxxSBuHxki3V+jqrJSY0Dq4
2+jNbCbI8jEt7Ke+ruaTbk0XXSHNFW1849l1ZVzReDWuegEXnIRXKh/wWbbtQriPlY31TSEpRkt+
i+5tOr3f2zDVmcKOV59++Y+//9d/vE7/Gb6VEB/o6xTt3/+L968lORNxGHUf3v79vqSUlb//m399
5/f/4u/bt/LqJX9r//JL5/iVulb5vfv4Lbk2//pllv6PtVu/dC+/e+MXIFXnS//WzLdvLdLe97Vg
O+Q3/0//+Mvb+6/cz9Xb3z69ln3BfP32jaiM4tM//rT/9rdPeCned9Rv+0n+/j/+KDfzb5/2bfPy
v/5n9od/8Ybi+m+fhPmrZbkuDTrVQOVuCu3TL+Pb+1+MXwEIgA9kHuiYwtSsT7/gAO8i/pH4FR+m
qVMjFLb56Ze27OXHuvurIUt+LsASxzBtVXz651b/7uj9+2j+UjDYLWOGzH/7ZHz6pfrtGMuNsnWW
LFTT1TWX3yPATOfvry+3cRHyZe1/DJbLWZfDbUvVa6N46bBi/bAb/rHAHxegi58sQa7BD0soAyNS
rRJVf7eefVTWa9Wfz7PffwG6FnufO8+5IyA0v8920Vnfifvswbmy13+9Ehyqv9xKdvKP62Aw8Mmm
iq2s1mgqzhSN1/NPtlNz/7gMQ+dQ6brLsRau8/tlRGbC3DJHzt6s6XxvxoO4rvbaLtqE2/Bs+o0v
PATofuKj8/rJ5v3JQfzdouWq/bCL47iYJ7iVWNMT4Gzltza//+v9p3G6fdyBhg7A0DU4TSxNnr8/
LgGzsR2mKsdpPiR7bmHb4MbYa9t5Q7ryqtoCJ/ET7yfL/JMT53fLlFv9w1YJO08bmC6LB0lrNa1D
X/G61aux+lx59jr4ydKEPAU+XAg0XzRHU23TtoSQa/PD0gYiRaZMgQuyxuvrfen9enXmv2yve7qf
rL9SUli5XrVb/HGTbnkWe2hkVy8H4LTe9/7o+PSKVo9/vQv+dK9bpm5YtuDqVOVp/cM6Aby2g8Rx
Z29B+UrkKTXIDIPL7V8v5c+3/N9L+XDiGmmcFmNE1zJrHDKYt7UKw50jbez/ejm6vJf8cRc7lqNj
+xUMGX+/OY0b4YwhlNyjGug/Ottnw0OpugIvs0Ki6g2rG4q0e6rih7vLz86mP9+V/1w2rYnfLxue
tDm6NrtSp++mHq3w6OYvf7192l9vn6Z+uEicsC/UxWL7wNBt5X1O7Bi7rgefAG9v3v1kaXKN//u9
qalybX44OdqODJq654R1tvHqDcTxlrjoVburfnJz+dPDhobNIfQAcZLtfrh5Jm3TZ1bPruv952Ef
rffltt4ylvUNLgBiNVfxmvB4D72Ox7Bt9ZML88/ubcIwdJsGrWtr1oeTRqWmPAqNpUeCxPCXRfnJ
2S8f47/fj64mhO2alqs5pul+vMiCGbKbE82obXg2Dfvum8qQGgnhs/JIQ8s4KVtnRcCLV2zLnxxC
/Q/b5mqmylKZ9qsmpZIPh7BmeEYMLENKJHyrZf0lgYlPLPVrfrVsbD7SvWm1uhn8INv0IPOfx/Xi
ez97cP10LT7e+cDl1plgLYb16KO1/a68jojVNu3js+qhnFzd3ooD4suX4NV6pv66Nb3I/+uTWf/D
yfxhT3y41wNMqh3Y1jS+/Wov/eGFn1+NPopkbhD7cPXarwGUDYrfnyCHrb79ZPF/uHLl4gWPNsM0
HEc1Pyx+KZxW1UpCQSiSbZt9d0LEv+0i/4u7uo5916M8f0huo1uiI78TobrJfnKS//Ea+7ACH85y
vcF0Gyo4w+nM7od9sI1ugq226R+je+tQbVB1e+26PXEW0LtFX9B59EV/shJ/HMF8WIkPFzoyVWo2
CXuBTOBttbeftQ3H4cvsW949bvh14w/tBjkkQtKfLvwP92dM+YYlHIa1FvIy68OjTre7oXB0MXkN
GCaCjttv7pgDqEFc+pOrzlY/PvBslQe9zcZyVxGO+3FZSRiROz91DbR2GGlw2aronrgyYpP7PF/N
lVreae1cEtUs7AerHezEp3xPY7e3NRFtsO7G3QFdWWQCJpOxyqZj5Z+RLy/W1nZbLuGGmMRVZUPJ
16ZHogsTvE1LSv55ERZL44c9pd4VSrRG86aRLhPr4CibUrexrsRTTfWdvn61C6Mlxdur1oOBbaqE
8x8i4JAtwnRFK6Q4xxhrHsY5dTe63epHC9c0z9JxIYhNhOP4JegjTlpMfEArguSOQi3NwHlqQGWq
kVPReJViMyjIGVIIXV+wIbVEf1LNAXh328WD9XWucMStc4WmBlbrVnwnSEViK5ww076qUpLouUOb
0x5r2/LWGYZ+2OdNEi471a4wsfUwOYnACOZ0WGl6VCobFwVlhm4zdWh21Kqq7ey+pchF0vVAsq0q
2nVJPRWpnsgQUWnll0YoIGA7imoFYJEdVHnhkxSBAqgsB1hDSYGStdJ2hQLEQceKBFXXal8mW+/X
iFxiqAYl7Vvouy6d3sHtJn5NA17etQXpOIHTpt/cKkCUaI11+gToPHijS001RYS5ssac3BQSb8lh
nNIEmLcOShFJDyD+u6HsU1+MxkMq4gFxXO7u8XkGJ8w1oKETJX8agt7cRGng+Mw58/uGkjbGZLNE
cTfAlyvjLDwVCZHyaTzZg6c7VrLpO/3QREntJXqJ323ikqtm1PNWfwk1+iyNHRleOXWkHZjFNZlW
1jkOAkz6pP56KjwRVpEEGqNq6PK4sGizfvzcLoFA+ZOesyj/bBnmDP2e8IAiHIUXN7hO1V7GoU0A
5+K2WRuoOq/bWd3KCLk+IfQ1Wfgl5CIqKcjC7ZRVpys4+oZ8rgD7t1FBmvngUglhhmutzGEeb+uA
cpwbutaj0hLFGoumeSD/FqJq7Sr6OsGmuc9cB8i35jQPQ2C2qNOKYd1B4V3Rki2px5vQPUlzXbcz
gWzKZKr7ssCaFBuFRWVUN6FXVvkhH0GBWrMgLzhDwzEEJRds3DqgRYh8KMox86ukRpfpBLXfLCb9
1U5njxl1uRcGMcMpUNOLTWioN+UKlPR2glQZNKSwNMBzO+JzsNu7cKnpll3STKNLXejLulIpSY5w
bLg7Aojsh1g7BL2DeAjT9CoHfEadh8xTfWpDkm4UDeG+lEivWqUY7iZ6vJdFDWCBWBXHXTLkM+ra
8E60YetWoADMhWMCFDXKrtveCAfi8lRsAzjM+Q3YtSjRK3Xbd2aBzq0ozE0ba+oxUNPmoROl6al5
2L05XHroAEJ8Xyszrq3T0BIITtoNrCtA/LupJjmrSiZ8mdS0n1tcmrcIU+SprURXcEtlW9YiNLzp
rHZjSad9mpicvgZkRTDXFLU84DjT1RJmqACzkHTpKSuA1dmx8a0gpAdmWMUwblBbcmwGWVONm2VY
R1pnbvISJL5uEXJYBQ2I3yCyxEO8EOsqLHzNdmuMtNtChiGKdQWtZNg3YRc8qQ2G2pJKH0SP8W1S
D6GEBpMjb2F9yJ3Rs8031X0pF5L1jGOGW6pDIys6Etqoj1bFLTochLsbsveorTqPTKOnUzfv8uE6
sEmsCa76cT+jNMdiQDv/PuRqyYjqS161Ce03mnFlaxoamtGHKL+CqawGYMOhMF7P4qVvk4sI9evF
ijW89E7igedcou+Llft1jKhU8i8q5wSDaKXMpjfM8U615lOQnAbDRrKBYYz74VyfOckKkFyt9R1I
PjqkBDvY4xA331Udamh2Wty7JtgneFa6daZutHKbzts2WNEYI78Jy7WhnhcynMisD3YajxW4xEs9
rjszuYxms9U402wagbhYjMRjGgMgwM6QY89Kd3G7jY7oN7w3ayUH4J5onOJjuC7qZB9yE1iPoFeD
Ot/EffEwd8UmpzW3Uh3jEo1gl1EVHJ2p/jxAXKJCEePZxFM5TFdVrlxQX+HBAUyZuKCvXhaUWpl1
zMCGFSrS63TvwLPs7V0zbpvsYtc58Tdvo/MWGS+K43gLjySHhkZMBq9RvdWTfZ32LdvZr7h/4YgR
KL/ScVM7GMTA6m2sTs280v3ODdULwOmptF8dcTuUcC6qs9Ef8vk7taIbiA8EgV5DX96ZGnMd8VpA
OfZc2WGTeiCDEjFNNdiCx540kCF9YTK2gscguxpQhO7qNN0uBmILOmC3Rrsd6QhqvqlvF0AH3NiY
WzvuVwfzc2pfcvWpy76kYjdUGCEBshTFy9S9Joj1Z+cqGt1bVOSAJtotLRweBOJAUCKcjiY/mhhl
eWA4x6VCYae9NBXEYnGl2K8p/Ro1elbDHAX21254rK1vEFZ3UgsiGKFE8VZUBYZQsBBqDwD2lgDY
lYsgJgI40lVIGed1MQy+brwClMXTvJ2rxA/KTTBcaeFnS71VGEs4zhukIA7LgtpK1t6bu5HrCJJf
ZOxqst4EForxiirwOerLzwz8sDR9iQDp0IHCxFs/ub1L7R+kAMMypJo3NpqTsQuvcqvbB8OxtC6w
KtusMhwK73lFaEdvrHotOVsptBP7okewVxxrbVW3Doz68dlp79T4IaT+hpetw6UvY23I9vMIg/CC
sb+Kk1NWPofL40g4UvJW5a95Q8wHPB19vnGppKNdJMASuyVOrRIjZHs9ENidQC0zkusmG+8W+PRd
WKJLaB7Sod80dXR2u6aEz2EdshFjfwu7rDONO7DrG4KY8ZZnAGskqtm9cgPtwZgWejOL8xBZ6k1R
jc+mMRBoZ16NYw+lwnHJ2DKAJDCKJak+Syjy1yW51J39rBKTd1O2eLudKoEUFfg2ft7Jcp66Gpm1
RqIZ6hKM4WskbZssrDxDGAxf6k7znTTdJbVzHXbKE2EsEGuBx4puISJMQw7llCfFtUg4aovpgtu6
Q52UyKxPFYndo90k1XhA2oosEDkEY995JlUrULHjuBp34Zw8IG7rfUT8szIjBeVtTJZ21XmVrus8
CnBIWbNOwlqrB9vYxeyQaKLauwxc4wea76aOril4CrQe9aaq4adONCvJSflRpW99DL8GlbMg5A4W
BtBanE3OzdBCuJNQTFJtmtnu90o65C8J1MMJJ38Q29x0zQRhjVGi//a1GpzfLtFrGw6FS3LQdYOh
9alGMHIfCNkOHsIgv59jK8y8VIFvslbFMhCIodXK7YIRLd+lWdfEj9YQNGoAowxHBk51G8GqN1pM
PtZgRhDi1rrR3cd6b24rDVorKmZIT7/N2f5fdWP+f+yz6JTNaEj9d32W5iX9XZNFfv23Jovh/GrR
xlBtqjm/Tef/1WRxfnXxpDG7VC3NpEjP/P6fTRb7V2E7qqEKDfSyKrspPzRa+Lplkf9L2oOlusb/
TaNF2B9LzMKi80PSgy5sRCPU0D/Mr7PcIBkuUAsGntBkjCDg3J02CnqW8+L0poKdBfggN/cZBKky
If+xLyNjfN9qjPQe6hvxippztLnArgdC/zaqSMQ+NHUT8yyY2szsV4qeBD5tfxstWFDs7c6wt8Re
1rcuVnka3gzGaCTPeFXfDPywUH6HhwaxJwYsu9smJia7Ze4Z94eqxbOuN+66ubzOGJAuQdg/d3pD
a597UqtZ0VW4XMdC0w4hptCdi0B3idPAr0onOeqdgX4UmvYVCehbLRZYHlJ8toULOchsBdz/QMgZ
h6FstElPHnIQ4YrtJt+GvAevqJpPWRMcS+JV6EszYkO3Ed5qShTeCnxBPq4BsuPdNiU9Zn4gcHc4
2IXV+A281peh3aexa35RuJGtYTM9WGHSSNRkdjH77E6bUv3YI13dogyigeEM+aWWf7Sab1qk6Zjv
euOgW6WKXZwYnJAoEED51udyIB7dGGMPOKJ2iDit/DTAqGGTurWv2sLCy2bsCstBYqwIzUeDOPoF
XHaQfVYFW22oiCTB9q+Zm6kJ65toMUlITK0QvjF4bdylmKoxB9Ag7A7/fkkivTsMGmIM0kTrbRxh
T5hZdVz3dnsg/1ZFf5li/1Br3hL3c+DJypAr6/dp4iBOMNAGYspxtwV97INTpN/0eBkviwErhXlE
vCcJgX6z/CwI9O9KhJRdEyojCTJw3BmoIbFddySxT17RK2Dt+JlbnNZYNcBV7xSLKK8pY8g42kAS
Q6dvrvD33GkhKVS0W5fVe5s/c42Tzgknfca1jyUTV5uU84BecLyxTFr2Miyb9xc9Bb1UWExw44TJ
N3ru7r52rAAW3Kszae39RIzQYtnznQbVEFWsfjFds3lwAuUKipJ1HRlVv3HLMkT3PbjnUaCrnosk
2IQAjM5zYoMISKsNBJbx6IThP16gFHO9zMht42zcakMeSxLigk8QW6WJv7Konhppt9Sl8bKXFsxE
mjHxn91xG1G2WGc1ZDlYNolLxrwpbZyLNHQSCoNxHY+nI82ehbR9RtIAWksraC1NoaiNGhBJGEU1
HKNCWkdDajrSStpJUykoSmXbIF+o8JtWOnGFCvLeua0wUTtdtrUMnokNCgUS3p9MF54O8en8EF5W
MmJKL8HdWkqbK/lfJxp6xlGVFthBmmHBQK7xTEanQBpl0cAM8IExz4b1fFBw0w7SVptKg60jrbaT
NN0q0n5LHWgmT9O9hBTS11qoM3hP8DkCiElmA6RYBoXMkZbeJNLu0Njn0urbStNvJ+2/MT5gK3sd
pC14lAbhCqcwrPphS8AXHpJ3G7E0FGcxyvbGvdFwGkfScuxI8/GIC1nHjaxKWzJ1oPUkjcqztCyH
JAkyX/cRbdTr4t3XnOHkOFTv/9u8O597aYIupB36hz/F0lD9/j50pYUaL/W/P3r/PJXfeP/stx+b
pSXbwXq8t+KqPLy/gM0dsFnW7UpIY3cjTdxhjbv7/f/6lHSoVasbj5puu76WqZjC5fcGxkiQn5bL
wAnsjdJjbkpneimN5kANGUH9+/37n3VLutFt+aX3v7y/KNK2ruJfX/CxY64y/H//7f2r/fKZIBzE
LPMybwfkMne1HgFijglMYpob3kdB797pXpJV6h5lbOhN0nrvtDwzTNFpB3ZteC/KvNrOativ398u
5vfFdc0ztdQzjNAeBE1MBPT9UBVnaNCkO8t32OqBburbEso8kn/TAP0LEsCEDWBSBcLNCi6ghRuQ
SYDAjEnJSyVUAPvobYiMatNI4EAEeSCPKor1sAgUCSUghNO5Iv0OPmh8b0hwwSARBjUsA2IYiaaZ
20dVYg4seAftCPgglggEJ+q2poQiJNARpMSV+pFAr2dg8pMIBU3CFJhoWFjmvJkiiYQttDbYBWxH
WFWih2UAfpYQ+/i/uTqv7baVJo0+EdZCaoRb5iyKIhV8g2XLNnJoZODpZzfPzH9m5kY2KZKiKBLo
rvpqb/gMnQI1uI12rSE3sBCgXt+tC4gOAAOZ8VaQh34Hif9TxS15GCAQMTSIQmEh3HIloERALuFG
cCNw2NwMOBIDPIkmxkBhUkIGjvKe0q5Dcy9/8QF/pLAocsO5C9gULYyKDlbFqKAVdJWPBRQLT9gH
Jq/J+jMoUMG5iNHJLbqbVtYXHCYgdy0KnzL/9IT+OSYGqcWldJnj15sLQ9+ckz8dnNVLBn1eWPi+
Gr37GuLxrSJiAFA4mrHF/ABkHzpHBqUjVrgOMDx/HLVggePhKKDHCNkDo2668GF96DA/JNCX9i5I
srnwQDq4IIYChJiQQloFzVgMCh8SwxFx4InACGVkYCbup4K14jXrtV1YjFdihreMkZ6g/NVAJ1EP
QzTjb2siFlH4Eoga60QBTWqFNoFf/OLbFcWvYEUdhRqM090s2AswUQzYKC2MFFEb9wxmSkaukHon
RwJidkeGHqEu83dRoBUX4ooNeQUOO3x/5pJkvGNi4kZ++zVMD0Uy/gzMmZNy2V9z+z7DQ1vQqb07
EF5CWd2ZpWcKql77EGAsSDAZRJgAMgyOub8ZpBgK6Q3cmBZ+TKxAMpZCyvApY0QSykxrroHqrHvY
M0JBaBjqxLTL8D07z5cYTo2ugDUl5JoOgs0MycblVpS62VhO93aIX/qRqWuIN6GLnjk9evBwZrg4
KNp2FZycAV6Og9sHes4MRScY3IOrg9VhxOdPCHnTVcAdYXMjZ96BMP5MOPElHXWwTmfDTl04bhi9
t1BEmf70dwQRyV4JLduIw8jUxk+8fxxXKAgaVAUb6znjpK973/wqeAV1aEEx1CCNQlejMEKjAgpZ
pEeF5eNxWBu93HW5tZyHcdnBIWomPloBZKISQpEDqciAWIRh6dNUCCNfwYyY6VdoI3KkGMkDaEdQ
j5iYsZnhUCikMODMZCk8UqJASQHEpAJyEqy+XQpJKVBIpUjBlbLIuRZz9p4PcBHw0ykI06xwTMjG
RoqML6YCNZUK2YQ9YVnBcKoVzMkhBRtAd2oV5mlUwCdfoZ8qBYHqmfxUUKhG4aHGVoGiFDJqEUGP
MqFIddCkPKhSJXQpUCxfU3hgFupBXv2BCWRcVNCoUqhUlsJT2XCqYgWswifhw9KLv2wFszKhWuUJ
a1cgV4PCXdVwrwT8qxkOFgMqX70LFws+FmBuZM0Qs3rIWYPgHa/D0rIVVMuPwGvpcLYGeFulAm81
ELgoIN0MheQq0UIpRNeoYF2FwnYhVVnD8rpAbC8YLs6/PQhfMaSvRCG/WFUvcxhgeQQMzBZgwaYu
PY9C3kx4YUKBw1jBQuNTMDHednCi0jt122WjcGOAmbplrhBkBSwyAZNsgk3GOK4FshRkiBczpqsA
ZiUkM10RzRTaTCrImQntrIR6JnUG4CFfLqGFHgIFRuvYmKnlwMkUDJsreBq7orf6g4Fj/jKw1aBJ
AEZRuDUP7pqjAGyMdqqF++8EMts4gmhLbWBtzBzAEmUEPWbZGcNzixXYbTblB6CydQLxrVYu7+JL
hwOnx7wCk0LDhRVvNlhxGcw4oeBxvcLI+fDkTLhyNvUQ9VgS3lylwHMYDR4aJLpBIeli2HQZjLq2
B1YXmeaLBb2uUBi7Fp4dbgMYP/N2hHM3w7sLJ8B3DgS8iVm3nD1CDRmPcggOU1B5TCUIhc7LFUQv
7e42TD1rHh+zguwN0PZaqHsz9L1cYfjsTl7iaPxTKUAfM933EmKfD7kvRIq10OP4I4n3cZ984jh6
oP760yfmrdW6lacQgIOT4xYSDwc2YM702qhggYaiBip8YA1HcPbCbdDKi5+Kb0LnML6cq/yMQnvn
KYxuxFrTg0oYOPZpgFJoMHhLNwshNqdxGye9whlyoF9EJoDDUqEOTQU9DPhkzxR4s/cZImLoslB3
/8Bt+kGDqF4w3Kh3IERHPiy+PdyjyOBlcC8QD05upD9iyItEqldana2c2ftIk+Q3M183W2t/z5t2
sG++IfcV7bCFmKtk5deMfERE5k2zB/RBgq2tqkXDmBMy4ZOACslxhU4o0h6Fi+zgRlL6ZR4akCTI
65WCXabxN5+PfJVBnPQUejKAQblwFY6yc53XrmtuEFZ+aXrULcFF4zKHYckHMVMLFj6DE4RL6lfn
Ugw/skBUVCDjJVXDvxLUmM5w+Vz7KwtWpgEzs1bwzFhUv8L0tWCPzG6CTxs730cFb3OGu6lgl1gd
v8dZvobtT37gZYiz8zA459wEh1+F4P2re5Ge9Nx47QT7fVPSxZxbzizI2/mjOCH7Au2Dvpaa7AA9
mScEwpL0k/1Ub9l/A998t/pobUbmcR60cqFeapM8f5q0r20W7SaPmeUuYvoMLC58UhtOqdS9vSnF
2VVvZ0mtIr50UE196KZ12uw4N475fiyLAujpSVDetSLzVPf91Zke84ieXD2gVdK2tmrxsI0fNkRV
4SbXBMKqA2nVZJc6QV5t+l2uQKzRqLMRg83aD0Ba2/LQq/h5oPCtNOQyhr56Qu33VlED4Lzm+qcP
9TU3vV/4S84TNNiSU80igQ/rwYkt4MVaHD/COf5D5eeLcxwYSVqgSwljFrr3WYc52yj4rKUwtDR4
k6WETDtBqBWpdjIh1rqQa4snwlbBbCOotq3C22JyOybwbl24ty3820yBcAVEXIbMmVEAkRvM+mtb
1/cCdm7h08TuXXI5haXfBHzdWoF2u7y9Tekqhr+bpbR1wPFSJPhTK0Bv8kT1wuxFSQy8V2F88Rhx
MoDsO0L4LQH+9a7+2lu5eEHs88X5peIm66Ht2xVZrW3nTVjvynAtngBhhRKOFVR4vhUQhvvavgfl
cx/YLvXDGM7tiUw75DszDj+aCQdEwQD2kCZwI+baXM4y/60tism1V5VCHIcy3bCqjlYJ571tFgJC
7ukALaSCI0dQkon2V5tJdB8G/GQGRWhUbsdA70+mtZ68nBkIeMuzAi+HVsKf2y6BMXv5GW/9J7XJ
+rMeTGuF1yIxM2uDlOLkKqRzANs5gvEc+s0KSNrFiqPoyFgF3T9tfqEKsBTwoW0Fiob3+dIrdLRU
EOl+AiftK7C0UeTXVqGmcwWdtqBPS2lW7z48agcudacA1TGk6kYhq1UBJYVh7SqYteaAtZ4U4DpW
qOtZQa8Ni/MkBdBLroDYukJjly6Q7EjhssMCcLahENqOgmn3ULUzhdcu02/qjTk9hRH0KwRuQYP4
vYLJDQUnWvQK050pYLen/UhEUlDApKvN99hVAffubWObK9x3osDf+0YCASduURwpXtw5FadQwg26
Z9hogB1l2bVl+LFOqJlpYaxTRsry9UyiYxmBiAzrdNpkiDCkBM4NmLwa6odGbItZvu0oXxnHI1/a
gDK31K8qWO8P9PMX+A6gYzCGBS8u3em1fMmCdly3bvnDqBx8GbT4cCyCrh+hkAksWnTfUftJGn1a
AL7U/m00FLViYdX7hrZVlRTdpnHKtak161jB2g2FbXfgt0cK5E4qB1fO2KONZt80CJZBZmPd684w
TyUOIIavXSbRR3EQ4t3UDLr5+BRi6PG1wsgbwJNKBZafFGK+VrD5QWHnbfjzkwLRhwym6aJr9s1n
Bp4QHoD2p4/7FaUz1oqBcWkV1J6BpRPTm3Atwd0bcO8rBcAnxiM3jYLi036xAYcCytch5jeQ80eF
0HcVTD+Fqo/boFrphv9NEYlCE+R9pAYFabQQzxxQfj7MP2RkoJbx2GiGtsfabcjOmnD01ZAgBhdW
8JfN4qRKMDdfof87JQFwsAFUWAFspQfo8oNfD/pq+mmS2d9oSSMWcNM+fCUWsDEMAO2e17GSDsia
KlWvRAR+jJIgw00wKEmBZ9C6V9oCcH8UMIYR+Wrhb4SSG4BeSheRfbXpBpCmA0EFDwQTAkqESrkR
fKM/TcqWMPjD5+DN6TJvGPdlGeMX+e/QxrCQolpwZLMHIsmpbLJA0GFjQAvPWy+/0FSdyEkFfyAY
Im5QCgdD7CuldPBxOxQ4HnQle7CV9kHif5iUCMLFCJEHwG397horVYSjpBHEzb48LBLGx2x6KCVM
3Jtz0kJlrZfCjvVlKturiPtw004Wwrec2EBpBj9tkzVLGyOugBFWsaVAZgHz4+iGwyMdyy2WVvDK
JgoqhggXNQx21luoxyRyDGbSIEHLbxnG9qJBAn6wNKDcBno1h+ECNEvzauzQbVgd5FMQOxJmMjaO
JGMiC7yKzmQ3tkPCUWZz85TAI1Qqjx5QMig/CtWC3LUiY7BP0KGqqaxTaqSq1DLs/RC/ARoMskNZ
8VpMxNbqk9W051QpRXy9PrhD9MUYJxlE2MwcvEoySEpFYuAk6arqndgcfWKbcbJo6njavcMMmyPf
dUM7FMEmU4oT/vVGiBGySfOFUZg/66Z7K5QWBbM1tbecPcLgQ1ibDfQpDR6VpDM/iF5xEp5ntU99
6dIDfX9+VywhSsQyhyhZUtwstYs5pqcDS2vdUPIWLR3/WNhcOqwuJXaXMP+UuF4aweE17eW0YgtR
9tHVrzzCc9N7Yx1ksnCVMobf7qPNg2SVjp1YabL9zIecvo7ds6xQ0hnylAtXaWjcitllzwN8O6Ls
0MLUA5XzIOFYbCF0V0TM2leHaBFZpcHZN7F+mhOTowkQTcDemHBYUQG4VnIcv2vYUHp/GwQruHMK
HDpg4PeFb585S+wgM21y214FEB9MdCx+D3yBKXOMPCNmHkTv2xBTFZ3Ph+VM5aL1tl3NgaAN/L9T
plEMhfrf6OcawJfr/dBQG9Eo+R60ETPNKAAbtWc7Ha7pgDXQus0Barc8vMREjNT/cxevGaYh+Irn
APNQVmEgCgaCCziJWB+RpgKL5GCckDvC5EepifcBk1HH+guvERtjpPXiF8OmMKIz99JiQEoh2MYo
gxjl3jj0Ekz6EE6kq1LjQkryGpb1wsL+pJ6ai2Yo5vcTqXW1s+piIPGRlXiltrlI+EC2ycAhpCT1
GHNwCLKRqAKKJ62hQGW9UsegkdHsnMj+0GOHQirZRsApxwkdlCT826CHaqzmwcKaFcWaKf1zb4s3
qm/fM1Ipc3yV1PVwLO4Hj+aJehVmTd49ZFSWR7ikEXuCGL6LIBFllavcVcwMF8plhXGR2JCN3yon
I2khvHKU+aqcrF0KeoA6OmdY5wrYAY00Z22UWVA3D7J3PygNbQKUWhK1lsPyap4AHfc3W5m3uoQA
l/miflyDmCtD0EWIbMPRCdjtjSTFrVcer5hfCIw+G1QUXxR7Lw5zZhpLJA0FWKVcYGTcJggM0Kaq
n8A/v3I4klM/GbSzKmvfDWonr9xiVj/LpWl/ucBDiUNgYcNhBJtN27guI9f1D7i++wAyItNDWxt9
GWIAcA8jBYoAFhiCBm8VG9jOxplgA1JuNoT+PsdQS84jWPoGJzJhX0KL3RMiIkAA16xPNvrs7EdC
J/G06tmR57xsGeI1GwFbb++JaryHTbvjVHIf3mkV7nULoxhvqFIS5u6Mq0ZrSqJ2q5Uk21mN4Xgu
Eb/Rslw7yCpshHAuYrjZRxA3DNvRTnao3JNiPNY5ir16/h4L7cqA7kVHMye9q450TsTDFzu4dW9y
1IyqM6SPYxflYJrBwDDKaoioANEH+0mlimwJy5EuwQsoqysN7yO5HVAbRxMPXkk6KzXZckgMeV1n
7EOlzFN6Q+zUF0qcB3eeV0AROKLa5wpASZgOl7zCamUi0uRovQ2L0Fql+PlCPH05EXmsfczKv5pK
42c4/UtkzYrUvJ2t+sbgttKH+dQmbLimTKbDA/A2ZFKPOZbAKOyvdpp895P7EojwdRYpsSKLaWf7
NccyqDvoBl28gyP+QR0PIbPVbKPlOdArMFjGWZTDd2TJi8EWm8P/tz/Vu9R3v1IhPzPDOGU8p4g3
XBV256JLrk3FNtzvfxHT40itM4us9ArjYaLt1sjsxoIYkNsLrr5VzdnYU5nhicNuh8IjgcoV7fhA
3pWxMq03mhsew5E+vewOwmx/BPF8iLG/RnW3SvSNH4GKyWjKUpTmo7WadPc9GfSjeh4Oh1aHNaQO
fbHKl6ExbGwskgY2SRerZINdstW+fFyTGc7JYf5UekPDD5FWGa8leAS0djvFwwMNzQkEd2WPwxJj
ATWgeWm08dEciDG64Zvj8NaXsXHHFwPBBtuP+dWNLXVJFYMu2mTr+do3v2irNJrVqB2VUdHArxlV
+alC9ObNW7uv3mx3sLcRrshOeTnJXw5j80vdrnMGqKHlK3XIi28fcglutsgF1jNl+kxoFXeHGf9n
DkTGG9wPHS9o45X3CU+oS6WPqqiHPDTCIgoMZ6dexXSAm1YJlrTNstbYEdZiO2Eh7bO7gZNUPUO9
sw4UOF/YWH+wVFq5fnzyKmfHtrhZQhTCZtqy48F3muA9bXKMcjhTTYuliHfJOvduC+fotugm7fkn
ytCYk2f11mvpFfof+SJ9DwnhbNYEzwznzY/wh7RG/jL3wQq63xSB3k+TX70xXG1pnhwlcK2VytXA
86DUrnSz/DWYMKyCeF+z1PeXZNg3bmSi4mLtUur2X13JYkMPbWwmP8YesFlVY2TJwO0bxbXR3XZp
1zHSVCc5GJ63qLrGYINuALQx2C2F5XfrMo3fGdTI0ZUGcHuBE9vbRsltSY+EqzkbfhRDwyzsM3YQ
J9e2J/YdlB6EQyXKDdLmFWBn+tCURJfsM5FzJdadlWK3ULJdOoXnILlmJhLeUul4q6768vDzNkrU
C0APlQIEwRaHL2hs8zArrW8kCxxmxnp0Ef5KzhJLU0mAGT8kEFMpIhGGYJcm/LIp/c9BuYNdJMIt
NuFmDG8tBerZQTPseJxwK6UetsqPhgXhKnWpK+jYiXOJpngY+CKUurjEYRw7yIyrqPyujHsa4663
mkpZ2Lo3D/9xoETIk1IiW0P5DUdxayUSbMDMC5IrgXJP4JNeBNtzEpmzkizHI5Dg1A1BbZQGCmYl
Y+6xMpO9IYI9kSxVJoZVH54apXAedWTOAVCFpbQgnXMwohnQIXEusumUSpCNgaADPRgfAz34U5yz
G2bVzwtyCmfIroa1K0FD7Swq0zWOaaxS5TrDOp0o/XT2nUj4xjNW6lLpqUPeuduxAjJnK3k1FLsd
syHz0Ux/u9itE6W5DlmJb1OlvqapinGmpOngsCbK4cg4kdFBMOC0Bx+vrBEPGgHradooShyiCn4/
MqXbtgEVrScM3AQdrpFJCgQzd15rPWMCzYcv2JT7xH7YZFf0XRB6l5i9Xc072U5/NNrhViv1dzUg
AU+r+U2x2SGXIAgflCrcxBneKHk4rLJoNSmheIdZnCzhJdSY36yB4kzxZKyTsl6ZEy6jbq7WOXM6
q6nktFdZDeixfmD7Hgro9OAA2R84nPGQnA9JwyxGt0x99OcdHnTDJ2QKyYEFipKk8+401poZf6pV
iGYjUh8wqhdKre7OJh0kV183jY8elf1Cx1v1MDOwQhcCOfugNO2SRqrTvSPjLlds+S5ALrYsDv5a
VXcInMo6ZIAXUOI1S56PhH3nvJTAT7YAf04V6wodX/xILZRmQg+ZZ1q3pGtWWRgki6oK7iTrbyV7
QmoK7UmLx99xbkB1U2r6+Smph7+3SuWJGq9/knjsyXwygUoJ+zxpaJ/JL370cM7WuMfONTqGhddQ
Py/14NSLhGEU9L95wKhD4rDViAOGMHiAF7zkIKjqbWmnb1GY5idRn9Ko1vbxPF9rwFaHANwHW9eP
WcwHBK7WqsvKEjz0jW0ZM2z6SPfJEoA5bZe8CseFRRakOnWKvNy1ZlCxse/fvGB+04yO4JHRdmum
9qZDXNV/vWhehV5Nk3sMdg0tm2ro9W9ZLtMkE69wSwNO4TmjPgJ1XKx9VGZbrHlX/alz+z2cWHyG
gb9JKjd66XXzGFoR0htf/sSamtD+/hwie1zLKdnYmiCRbihKTKaBrrcvk6ft53TU7wN5dBkYX6HX
3ERFdnYcEgN72k5v2AH5Sf0ziP90XnorA9SmHWjgztaH1TBRh5D6CLm6uQwNUJwcPW8Ax2epNbTC
EgNeSFxA9G8lxxiGZG4AEslQJP1OcmrfisQ9W7kLYYpwv9tX6HsmBtIteo4yC1daCpazCrqX2BMn
UzaoUwnwbzrF3/bthJQeDaZRRM6h68PfLsmmqRm+DVPEV89Nfow+TEP+QmvfCu0VNr4tTfOUNepa
aypK7nG8H9mpLbumeiNeOdPvhpZnpGgw606zrzWUuooYxnHsjL92g8vY8prDxKIw1eH4jDkAOqG7
+9QzHLagrNeruPxCSVYtc91/oDVjvWgyXnAWU7b3zPzSp/NB44TN2MMhju3mXauS06Dje+zk9JlX
MTMYmb9usJvVBZRs4tY/K/gr6yJ3fgp2536a7msSBwHVONbCpCYsAGqZDDV+UHCJLN7T8RAYm+ld
F+IWjkQN8rGFCedkMBej7jW3WtYrlhuuZWRixCsL0D+MD3je8De3eMUCeiZp9sEJIN1K7oVrlgGF
sHMv7OMJUjMy0pMq4V/CZEnIcF4wrDINtTvl5oVB727p07Xfh7YFNr/69umInAzT+QmNy2KPmD3A
mKWrYob1VoDQC/lNV17hlFfcOovnf3gH0XfVK2/buAbkMYfkZGEUHNsYCxcsdpegeGKwSs7FHVve
J3WH7wUgKGdDVnAO6GCZ85Epe3BrZP9fI6tmbo+KYl4A4Sy78Fdddtras2Jy9/7vmb+I0e8yvbFf
BYEkGiWss1l99QY18D5iZCCc6MBFSIp5RXgYZCVBGW29wq43dASz5RwNBzh7xjLveVsUGh5Lj33E
yirbh+29DHX+ThSWRVNJ+btys4b2Y8qCeHaOeeM/2kpPKXDIU5uT6Kce9+Zp+R8StEy4jVN8ROX9
0GYGdtPYQM7FedAbFm766cyz2JQ+HUG3N92j7wcn9J8hesXglSpKKSNCeEH8EGP3x7bbaEkmlIiI
Vr/MXrAMgra4B+Z3yqQo22V5ZILDALcxx4Ljv6g+OXfvYYe7GxNQMlJGg15UhxKB4W8G0ToY1Z25
dnymJOmffeqWpe/NKowoqyHiyKx8+xHo45tfFkS82KTJoDyJaXgzDJfcleCRgp43aBmYa6qxxApi
PnE9B81j5LevlAaA1Wo0mgsY89uSTOiub5rPUjjtjq6tTbEs5F0F/mQaQGqJihMf++9A6umucQr2
AzQpJ/vU+yQuKhP0hT0oy1H8o+jjMwUkkGrZeBNmwyBS3hBt9IHIS/9dN/lRZkUThD+UEld3n/bQ
FasuLZHYNw7hCiYr+img8uZPL8xZ/ooqNqtSry9j40roYwUk1Y6Eo19JCl9afxIdA3C1qFityqNh
QM+1K6b0FCOuNeLfzCecBPOdrhZq+0GwjSwbcFJJ+K3jUtnqTldu/KSgk0NmJCi6Sw4gdD2lKYVS
Iq52aQecHVi+jmx/hYzCS0RYlK7cg8yUsxaxdTOGb3R0HLzK9Er1+G/dpNsybuZ93/S/cp0+aib5
VLmlOa4cdxt7w9HOzbdQkKz0G3ensbiGqAForZpwjYQFnHuW41PB1KpLWbHuki9AI+EqCYJ6hZCv
aTXK7Ik7LKI+go6JTM2eN6Yf5UtrXHuITFfJqKjsNlNrJovHqErcdaJTDOiL7WhSFIQkFlrgrXOT
umRpJj+GxtsZPYOx+thpx1n6W4eIw7qdkl+CbNlqmFmZpP64Dz5jjlcLhs9dphjhGgsnWNpBPO5Y
sV813cavOUcraFj6RvhTAE92grHvcfTV+e1bEe8YE54PgWGu2R51q7SI+o3MGbaL7Vtkl5eMGN4q
jC9TsdFIxC2rbmICZOCdPbQasULk6RYvlGmedEFfsy15AUZnZANpDVs5Gd+1F7/Zaqyv7cnzTcHf
oUxJhjE/vHLG+ENYzTl28B17Kqk1pLvUTFdR8Wu0hLuYIso8dH8NVlH+jyk6IkI0v5NU0jYdzIJl
5yA5SmD+nptueunrVHCSYZ3bWOSzHDh1luf+DGqOc9mh4d+PrGoQHFmZvE8hzFt/TvRrrHfs4Vq1
dmW53RoRQaycBXCjEeLs52RitocMWJFo45ebjP0iiIxoHfqGv++N6qPF+HdM49baoKAbKoJyLAUa
Wb9P7tT/gM2ARIsdzVvJSGOJApyGU9dRyg8oBsa3OfG9h6FmqqtJO2Th5JwymY9HL6Px4mVovqXh
UL+YFFyTIk2nW8e51cNdN4blKoL9sKEH31/iWH+Ys1cwdqXOORUM0yMkMzqYfAirnlnZsmeApu47
L946hbBOMmQr2+Vnj6SyXTcnN2u9dmUlWX5mc0QBIsfXUJqov3OTkcTap29UeMX8cx6C36CQp9sY
dDHnoDSgmWzOP30JkpQIA3PXg/7CeUDbDODfd8lMBqBJqM0NSWHT5vmfL35N/BiKvrdgpD4+J2F+
1/q82mnDFJ+fVxHItBcD/Ot1Io2Sj5gm4eTaPpbpMYFDJ2J6r/BKJ7CnQ5ojhKo2SRx0H5pBdTGK
9WKXGkP30WXU//1E9y8eA/UfNE5as/0Dcjl9GcphvJQlQ9rsmdoPTWcTY4uBVjrV80o6w95utPZo
TUJR4EuzPT4vO+rKUBZc2cWBtxiNajzkeaAddMlUl5Z35UcGXjA3ArkdWNvui3b4EQc9u3JbxNsu
TQdMmUb1mlFbW9Bt79xc56RMVgr/Ol/KAfYs89PGsjfy4jX0d0EtqUyU4pGnTk2whsmHZpYrW37Z
URGdzIGFO7mEs1t2/jkYy3mvD+HZM7P0ZPZ+eKhYFWvMd9ALh+OsfjU9muRxNipet9D85xKu4Pr4
vH7E4/LP/7RSpAddedcGIz8w0q0Gtvkf4fmEbLwer3pfJ5ipvvhOlhzKUG7bQJAXbd3mFl+Noc3/
lg1Lat8srYdLOUiIuFn6aUHrvXaCQ4ihfVOXtbeGYsEpk/V+JR6yNIsHkGt7GvacriQ7hdy719Zh
puj5cOtpxox3Ix1oP8ZCUjQ1VJ4+/9E1pvWIabv1rAmWTNh/9lF0r3IWSZwZ2eUnYmV5eg47uI+I
KcWC5QJDHrKs3kyI2gzUEG4JTL2lBufMb1AhPSOyWtaU5nvMPvlAMoA8itPdLUiXHGfcrXQDZ23O
Mr0jMgVhyqoEOHuQ3Mcwi1+rkV2/zWorUV8Y/n9jZCm+PK8yWm8VNJI9lp0423xoxJ2VzwoCwrSu
ACfwR5uce8vUHLn1wV346mLWDubFscK35zdpgW/KQSRXu/gi2ebeazP17j5P0sz98pXquXcHUgKw
oB6C0zCwW02S6DWQlKOiWLSoE5Lg7vtxu3ZGxrmtzPLvUV4wIu2TwC/5/TpbRK9dwe9uCDXxaVXa
PRFNe9Ei9/G8BBqhvuXSW4I+3JTkTF4njYT1WP42wdq/9WxDWd9FFwJp5svzW6AXVqPZv+UG+ypX
6+IHlX3A8YWt7zuDscLYMD1eCJ+Nk/qupOxbwtuiqsECRLZd+hg5qeMfR3pUWFH6qH0/P9aSfOrz
YsvLWOjtWYwVxy09e4wgqa9Qew7PS470x7eOenJRh/5b4z2YQctRY36LlPdFH7P9m8a5fkyas6my
3HyNZMgcaCcubpIYhDbzbafn7cM05JfZ5QgJ1SXZKuiv6NzT6Irm4fIJWdA+1DaOkT+ggtPdK9h+
tVbXHp4X8QGCoU34M/ha0z3qvqTBqfloLGzitRAAhkc7cvAvC8q1z4vjOBXwNrV4myG9eIzdDKTO
ta8IkIxlXIXTw8n7cpO0ZbgZk3Z6eIlA6xuo0ZKNrvXaOazHlL8/XxpPvAmoKsdWy9JXXnCuNwgD
9TJv98/rnjfT9CRDSxIO23+vq/pIrhpzADb+n4fTu8haVwL49b+PR7C23vYUkpb/XldmdYkfjQ7H
v48nq6Y9mmP0+Pcqqr7iXBkZW6j/ecJBRMJSC/95bv88X/V7VHO+nJMgfvn3Kh2lT0Nw+jTJMkQo
00uEFNgaq+HiVWH68vySApx+cXBUJTFZuH++hJ7/wrgaEtTgv6+yWPde6+z6/H4l4JaPDYDSDtTp
yxSnzOd1M/t4RL9kIAQXLVdmLzPNjAWTLO32eUPXYdCLKB0qSC0sXttSrKXXscpSl55fCoo+WViY
J7Y7HzawDgAmJmPNOfSgBPz6L3bWr3OtVw8LNDP9DT3bUh0FzShbf+9VzYs0e/sbI8l3ifnjnmbR
vMV7LXbFxFHOo+Sh1k7zuaKWiE6ByeznxecXWpkzibYQuZa6SVkRuG40XAr/Xvf/bqdX6VeYN/nu
fz2Iuv/zkZ7XZZSYeUPHx//3GBpLhnPi1s6pjZmT58I/D/2fn/68aFeZua80/oD/9/p/b5smabRl
zJHy8/99kGTyOxYkg+VyCGhJ3//n26acJ3bjuYVOPgZ3zJqYWz6//8+dGPr5SZQIn1txlrloPvQJ
RHfd1o/Gs4er7xSP59Vo46Z9WDFO9bwoOKWs2EJpu+fFKph/0J+3XuK2rN6l/WJNeftRtT1o3K4g
v6keeTJ02G9tMK+f39Uyu1uSrQiPQt24bRAUMS140+ISkYXgM6zuVJb6fAT4ni2fd4JVHG5oq+Xb
550YM2TbTN7nLLW5/TDpXtQi7x44kbpr0hr/PPe6LYZ9UFFOeN7JnZnP6Dor3D/vVDvaF/VA58VN
2/y9Bbahfm5alt7ZL+lOPe+jSwZ3sqQCjqCebKykOGXLRv55kfLmAZnqeIvGInsr6nT3fGTMhuOR
6FawsIsd4X+7JO3y7XDL16zQsrc2tXktmqJft7WVv7VlHd+s4FZCTHh73sAxLQSiUe9sntdVWmW+
gC4nS6bure6TxAlnNa2pd89b0B8eznERvObqMZ5XodfErQEKCrQS18XQH44ZWTmyRjzI80tjVr8Z
SQ6Oz0uBD9G8mgn5PC/+80i5d3E97c2Wo3cC3EyvKmyR52aR/zNjbqmqG0g9kWUxpxgJrChz98BF
+zI5vf9zjiXwhzxwIa3worrOSOVF3dP3tX1UaMa7zM2I9j8qCR0q9Ufb5xgNuEFjMOSQx7N2yuKW
3W8WC9Vs934OBMrRrsi77fUDw2x2uknNrvthVEhn+f48UBUxowLpXep7HOgocj2/QYCOmk2TJDfe
L8wUeuF/sXdmuY1rWZeeSk2AF2zOOSSBQj1IVC83che2Xwg7wsG+7zmpGkRNrD7aeTPjBjIT+QP/
Qz3UBW7AjSxRFHmavdf6Fiq85S9kexOQo/PqOMDJRafrh5oeCLN+/vT5+6DIrFWobO3GmgP7XBKP
STmTY4yMedODG3muVVGiUKcTa+JtfPJtk1y75V1GFby2vg6vLdRg0FcGsheW80IZ7zpIQuPRKWpj
7yau2mZNoD13hDYqM5qeJeLJJkH7pllTfNUk0Eh6m9sbjZT17hKdFI/z9MLql8ZAXDRHh7y1C73f
GhU1jxhq/9LIdn4MCt3eER4Q7P0yb5YP5r5aHhC6eHZUpbTL1Bg58WAzlmwzRYneDV6Iaued/Qc9
vKS2rhOt9s8a+Ybe16v3+3jK7LdsAE1uuCaKGJtzg9bb/3pxRWGTvHrzGyZ4a0uGdn5Io6m9N/UK
LApPHebR+zR0zv3o9O5+QoS9I2Av/aYDAft8QI36BTAVpPum6ruTJvJkM3ZO+RYlD58PCLQp8njf
tNPDmh56N5ITs7yvCQMSHlz7hSHD2jSuPx6JWRovNhsZRHW8uM6siibCedRVYO2sTCT7ySySR5bN
X8+d2Rbp4+GQ39nGEB6Fk8RbRFXhC7z9zedTFLwoiPrChwBiWOSflY0nfcd8JxqPM5O8l8qQ3gRN
mw1VKG90B/fN51/OTbLHgoeavBrmbT7pzTIQpfeSEvnX4blu+eo7LstrE5821vhkF+PteOL/0+dT
9IltYlnT9Nsg5iKnjlTgkOq1VyP88fkAgNnautLd4cqK5/i6Kansf54bMg1WgqCHVz1T+GWKQBwJ
3KouloZK5uuNTTkR4zTI4UfJDbMuwUgy1+DlL19iz0fyFc6udSo+f4qGODzGNSXyfzzoly8//8ix
M3H6/IoamxEgv0C1YlXKJY7q708XL8/5+aDPZ//6zef3X09HZQ3QTkspvFFm4H3+5p8+/Ov3kYHc
qgrb6estfD7y69U/X+iXQ/x6Jdfpyn3s6l+H8PmY34/j688/n8ngrqGOGcc/m5Qo9n8cx+dXhRTl
8ZMe8d8N0PiXpPJfQeX/Enr+/yJmY6FT/GvMBqWBj//zv9u/kDaWv/g7aUNYhg3L4k+gxp+kDaH+
kNKGoiocAYzDENA5/iRt6H+A/F0A0jYgVwvE8j9IG84fEsix7ijD1JUuhf1fIW1I9RtMEtAGIFeI
tdLUBXP5chC/onGzMq+CqjVZl1SdvmeMHFGuNFsW6eneGv3hOBQ1FUEiP4ZjiJ7CIwOXHuccZeap
wWyk+zFpWgThQLaYAEvodn/8x7dVN/swYWIs7dmAkDVUkKPS5dFf3/sZ3K2wIrZY8ot8rmgSsFTq
jpYr4P4/Jz1d1SnZIL5Cnze5xl0+2gctp74E+g/cqCke3CqEej1jQyuSYDHRjV7kuDTCowz3vSxh
S4H3WE9VTMJgjbDN6NIPmRvJMQs6QKkPOv3bTVJZ1S4IqYpqzsNkablnRcUPRWjeFuNW7dGwnpZk
3Owis/ZK75s9e9gUawYHRlDH00ij+wU17Cxr/djnlFNVWZPJ2SBtTvDC7WQqkRbVZr5rdJgXgd7e
jiVcJhCrV3GOq8oMiJBFRXEIFge3nExUSLpPcAnpPWOigd0UVN2KK4MZ+imb8/46qYSHvdUjSpJm
QEvLvQf5R9nItG9hLsFp6/xdVlAezkmVI10yRVglabwlBKyknS/ObUXjSQb9UeUDMnbkG3rjwFWM
J2cVuuSyFuEhJgTkzmypk7EEQMek4pXfDdO1mca2ZyfoRezASi7zmfhbPG1aEUFNqO6LdueSE3q2
56t0Si3cP9qAPW+aj1CIsOBF/RVFwsrFVsbadePijs9RBU/Zd+JwOC1GhWu8khT3kyCmeeyEV85c
UzZsX3LdSfZpX8HSI26WnpW7ruoEEGJFbKhGKCpij6u61Qio0EmoKrYkI+CyUN2uaVCPmCP5uIGf
PoZ0YyrcqGvqusUaxc8SjjWjZO1rmqaJ5yhFHqJtPpO54Wz9ulh1PZGfTto2XhJODma25iUoil0z
sKQr5namXyIUF1j2lJQopgdZajh3l3eihnbTB462Saam2+j+kYZCt4IJYNHI5q/BGpDgEqR7EWsb
U/QzzbMArbkFpE4MyNOlcaMF7L2ymogeKb9NM9cofFMC7qv6ZEVAGmcyJwniI6KcdHZ33RcNNeTR
R2KEjGal5yrcop0+57XIwDToKCoKOW4EJpIjYuUrg5t6R8LzbU71besXOfCoyRjxuvbabla0yrEn
JwTfmfMTuIdzNNsPPfP1LWYc9xAmhUOOS3WTEzl78Wuk0phaexDp2HbmmEKWQwLkrraDj151x6nJ
jKNASOkpCOqIN0i0Iqz4858Shb2wm/naMWaaRiWdWJmpfa+7xv2A4chxRLyTdm6eUjt/YuPvUi4j
JL6OypvR9EJEx7H6XgEp8FQcWAe2Oz2XEbUPzYUxEhZo9RzSIPegYGJCXvSEaxI91NCl+kYa8N6S
9Hu00EViJUbupwlfYFs/+HbneNx5HanZWbL+vA7aOAi2AS4IN2Geb3v890aHTkGab31fOtRI0R3N
NmVRMkNXY1bRO3RQ2IrP2FfF4ZgV7mM91W8RlThXpWPflSbaCTuDQxD6W5PCpqgYqAiaJQimCaC0
BbWiWOXkG5GTJazJZCOGDVckG/C2umgB+mhCubp1t6AUA92GIjJb9palN8ixDjxiL5wdpXiSv9Ka
3PGCKORIuh8T5Bqfj5zyd7wxLaA2QQTehtDrn9YCvKGUMl7qBYLDpIZVaPmZCyGnoD595DJxd2Qu
h+t0AekMC1KnVPkLnoPmqGukdEF4Ab1Hq4VbDPBOlxOjtFedOpo5FWz7E9BTt+1xWPA9v/wzpu0+
8us7W3XxNksAbLgGaOC2NMpb3sq2wu+SkZpznS7UoHk2JVKmaOAaGo1NrSyMpDp6fMOVBK5HaHrI
B1g4MXR7UfofqbSuB7yr21I48kUQeRwh8fPMINT3zZCKo2wGiGzO90q06aWj83FpIB6s6UNTA0Dm
czKq+L5ZflkBCPfQ6j7WmBkp1XXytU4OvemYbxYVrQ13ColDWv9I1lxyhVdeePRrxGasTI0MmzC4
SxyAxahv5K40nVOf5vJb3DVX89zFPzrLfJN2GbPvHJeAHANN0GJLpayjX+YQTmqpd4B/qX+VrZVe
Z5q+ZFPNbDIRMW+42Ll0WrWfcEkfiwJE6hBe8y7UKjSqDQ2r9rmsh+vQJPsxi8R9UvTY0GgQ3GgN
sJqi0dsdwWLqjF7osZgLjJyCXFGtRiQ/WT+gniAV1IqKON7R3mmBmR8Gu8aG0fLqBL3AOJD2jnBO
yVxjmwc7gGiVSzO/0QP71LaYWZRWJw/8YbmxKnmpuaXcjGjnGGNFi0+KGEeVoDLIbAWkZPl2woy3
SgMsQBMttDOXFN3Uzy8//zFclOT66O58XbRrVlSlN0egVbasv5qzP6DnygWRkFnYtueYrLFzYPUf
heXj3Vh+lKVBd05KS+0TW56C2YJoLMq5O/ccHz40Viekyp0F8DymtKqHUurAXaf43q70z39FTg00
EePFTaEDGC06JL+3orOOSIZ419c69a9d8uHNvEhetNJWqDOi9hRWHTyntogPWGKMdUwJ+yruQbOY
NjqzWFNPfs4wFkaTj34/63ZJv3i7NbO/QtBwW/LJZ3X5WV9KrhNy8sraFDtHP+ucwHMrm8bLo3Ra
t0uwud7gUmpjwKe5GnU678O4mcviVvcFE2puGKcMPe6kWkKEB/syuouV3Ne4vW9RoRmbMJX2zTgE
uM3yUbtltaIhTTXU1wbkC193+xXY8Gs+jvgNfc9iVbFaxavBctVWyLn/ulgF06usOeUwS6jIq04R
dqRll5ZkLeat4lxzAy0xxShDpsqzzaSH0WHj10y1aZul/huDwvdC68azGbT7LA3pybY4rXt7PPKq
wx6R9nMYNq/aBFQ1mbKE3g2GGSDDx5jOJ5gY4r9bktPapkJlHXYLlgS/OeXMQHdhKNUk+dZgtGZU
O7MNUagl89BFAfvLBuOfnAjCJHinvyRaLGfC0S3W7JZrU734PYKlHqUE80VSM+i19gykBCluQQ97
dDVI1j6zKY4HdE0ablDHz/cDsUKeMFEd+RX3c5Zq1wmrNG8kre+mDTCKsMjYa5muvYSg4UwbQLRW
x/6OeGt4wsm0mkXX7eLIeoU+JvZoINpVYhRvnysYKEdcTladbLURfa8dq/wQitzdmE78k4WYfd37
zpOudynSU/2nVBYSMAelc0GYcWJZu74nAjOw0huzSoqXaGj2ULYeEMlAGAKWe20QBW4jEfNEBPCa
OnB/g35ip0Ccn0oHki5qYbLbWhHdNu4b0cwbP2zVu6DO78BeXTTaXOoJWvgC4kNWQBk3hsLZlJyj
JdEZqVa+g5NBdrkOt4umbWQBYa+gA+ytadHCIpk2J9RSmimvmybY2q5O887FTDqRYRrZ9c6hzLF1
kw70RejvVaxq3MrWO1yQZqX6DMl7hinRwLk/VhYWHRsOYSGWpoWm1qHbrc1Wj49RB4SUHckxNh9J
eSgPimY5RvPqHr2l3JFO72/I2G5XQ+02W/S7A8NJdRsXgPfqZAGyc24diVy46XDgtOWE/h9ZzCox
zfo+t8dvlVa+l7h+6ix3dwjXn2vJmBQIPBZKiodUix+FzzEPqfauievYBf5u2OFdCFZ1HdgWouUg
tvAuAJSWSQi/gOWOH73Y2MYfcsyVlLXRjKYvNAAvGeByezbqAz6ijZ7Y+n0yfWTEca6EXydPU5xd
/ftbQ/6WWMCd4diEfRnKNEgJ+drw/pL1kqoysXpE8t7UGsSc+5wq3Q5vDRoTkwgfzAyOVRY4M2Iz
LgdWCX07I0ya2S3QDz+BEnmCsbWaG1vcISfz4Z/IuxIXHIAe15PyIBs2AglqoI7AI4TUTODFKrSC
B+TeJ22ZUew5T1ap2UzHKcifzCJ7cUf5lrasAt3eweAAjxa02UqZtGMmE9xqS2wk+oXVULIgNqRL
acnFcVDpPwyGgBUOTgQTCic5jeeM9A+mGTgHnWNtrcQSGx+ESRyASfn/BZ//KL/OIhXsXxd8ztH7
21/z7pbH/y29Tv1BFYXwL4vEDAHVknCOv6XXyT8M3QKRatIQdXVlMqT/We4Rf+Avcgm2c0ldMtRS
hGm+EuwItltqPEInxs4miYMgkj95r3+bJ74CB/95gp1h/D6FLiF2RHaZS3NM57fOb2DV2s/tLrJT
AxdxSFyYXQIpRf343WC/8dHa04SLzo2uJDBCWqdNdh7aBdM530EyQganlaQwLgB7v5vxrCo7d04A
hwiTRkLBDto/qcX6bmkBLPRMBwk3GGzzi7reqsAh6FMysZgDnHzKGMkGxwHpnBOl46qI3Me0M34U
lOhXqPaSba1rN+g7E+x/ZXvC1Gus4tQUxyJEvIb6pV67c20drAabN9aGBwzmiE1oT6ybDMeTi0Hm
2KZ+uFYCAKZiiY+9Jmg9qRsvhJjvq1zY8SpLUdXNdv6zoAndQvMAx+B+1xIA0cFC8FMBySOoK855
5+MLHc3cIkAq0gMWBhOylcoo3/O8fNZGv72r8wDOp4QKpwxScbtW2jguxH3sVM4TapkI+29sP00z
OSFlgW1g5bOxP1VFdYbNiY1wwn+dp6i6I8pNipa2URHlPOSvAq98jkB6LQu2pHExTTcZXbJ9UrY7
ZAtoO/WhR2jdzWvCqZ5jLWH/U41PzjQ9TeH4CJ2GyIeZIoMhFfNCYCGUi+Y7EZWjVw2iX+XRcAMu
8IzwYtMW+kMZhgyDctg7ORtINUS4pzJE1KXiXWeB+TgL4FLExFJa0CIUVdEiJ2LrQj4igtNk8F8b
dzpFpfgBPCndyNq5o4PlQBh02/PUslOZpvye7ln0mBfyxUn9dI8vgwD1ofMJEzZQnY7Oh6xIFU4G
+EJKaly3svDXIVNhoJEeaKdXHWrQzURPdwVQYx9Y2bHKg1dqRHdcbDVbaBJh3AxjhNAe6T3LzVCx
SqQkssqthG65a34XSVKsy6p468qqXLEgIOOApQmiR0Rokd+uUOlkqxrixhqt4yvweTiUM1Q65tGD
XYf5Tvo6hu0Zg/mQNNZdjZSSCbZO1z2ar7VWWT/aXPzsTGYHhB3jaRjYXFhj1N3QFoEAVfYswLGk
XRo2QNiS641WYskSQt/ELmbxyPIgZ1sI7zuxti3ATq69gHhNdHbmLXFtcsOCXG0ZeLj73AABfpns
MBV/G7MA3JDGNT740RnZ27iJsuHZMmGppSkvFhoaSJsR4WQU5EeSacAwJIO1YUXw0AgXvIF6RknJ
rlRCtArrAQXsGH/QK7zmmkeJHQE+61nRmDmy3KwdbGY5tznhjVrqEdycQ4HdILFMY5O6uk2+ihN4
yHaDI1AytMgjaMhUuYfRJHFiDEGwxcYE7GqKBGU66nDWhOi3TUpt09iQl81ATacxGgOM4kB4pe6V
w4AkWu8ogqSL8Swbv41xnm6U42xTQ8c14mtXuhHdmwb+TrsS3Me2ic51NF5p32sewvQP6ifNyq5q
HC4z86pVNSdbp95VI0De53rzYLp4oWOriTaBUWDV0/CZxU7mXzkgXw4QOW5ietbrHNYKQDqRb/Bb
IgUfaL6bUKR5y3TfuZD7vaOBpKmaCoMvO4R1h5fjbQ4ddmuQBy1nxl6auVvaR9cDuw5ix+nGWo61
rkTyTMb2zxD1xMrQ++cwK34OGKtFHr4j27/p0C6u3WJ+waW/zwjnnm3SJrVsgxBtC1D7GAx4qebq
usHWubL0IgOQQXiyojm80oqG4Vq+1IIENy18c8lXnrDSbP3UF6sRlDAIhe5R2tWuByDmGbgqV3YZ
An7QFTK86EdVGK+Jqe0LByWNLWE+6/nsI9Ss0i35NMmeRds7jKRy5zoEqk/E2seNJAkPjdBhBjl8
EHwAGD7QnA25mV43s3HbqwWK7Jh38QTyu5/9/ox37a6RsuS6oWufpSzQYPMR0p54mZOQr+On7VpR
sckwRDns8yAemUfqOfez3r8acHGRelJVxGwJ5waXNKnPNFcHajawJl+GkqSHbuqv66Y+xhMuNiyP
dxb3el8m98GYPedR85Bk2ewNUQI7w28T16ur7mwQIuWlBYTh0WQl14uZ3Pe8uW9V3q4nKyXzJSUK
G9QXxD4X7sBo3oM5p+1JHxojh3/uVHIXpLQqS5Tm9ohTwaxI0G6q/MGJO3HycTTuKqO9t2HyrcpY
ONtYa14Aib8QnROtWMsHawuPOkzckC0FNT4EOCPe6OktxHhOtVlcG2l/Xwv2uEaFsikw3TUW53rl
jrhETRMAcVfpT1q/5NgMBeXoxn43G7mvKjvfqFllNC2oW9uZuqPrBVqqpt/vjEtnodIidJUBQj4g
1PmMhTNDimJo8Xqe0idcHT+YIhmXSq+ZY7GOBJE/PboKOuS3jUGNt+u2vd4+OXpPCIT+YXWEy3Tp
gsgMyLY2aEBoqNsb4hLY0dSXKTCmfUj1QYiSHOlguHTjuKP4ta+G7r0YrVe0mpjgzftWm95xDYPI
HBFxWzbmZLWrlaQoZg22/i0nfoXMrNK9jehzsGumMJC2atsRMVYRiKTiCbHzsGm6ZhfF8T6u4bDZ
few1PmrIJqiJ6BDo0OAkbIp5fFBBdGEj99jUap+p/mB1/hm00m0wDXtbNGyZgoxQkDG5k4l+Sevu
JrDs8loGMXFucE1Qwro7J+L0E2JhEgMB+kuMeuWllN87BSAqsmfmAplcOSPVnlp0j9gloYbrWzSY
XpDLc+fMGwK59gwN+2YhRlpJs0qt/D2axiMYmXUvwGPX7fVi0gLy5tHD9CAaUXhvj3mIZAZFlGjl
nd1YlAM0T4e/Z6XZVboQvaPIy4B8efWM7By5S7EvUP95leVTu2Q6Q74jGxwqHY5ejO0wPde+bE8Q
zW5M5s5MJntqfs8+jcM1oyr0xH65/kJ1H/YOqpPoMqjsySISI+Neipt5V2MkRdK6W+DadY6VJiO3
CFNW1LdrS5s2wYAoGW7eLhshM03qvjP6NRq8LbX/nT/BSIISoOBqtAYRykC/yn4pjYhtlFCmRFaK
57OEIYgjup1NbkgfFJGQx04Zubd4ZqZyWWnJYRcV/W4c9Hvqw+znLR84L6Vsx73VCAVdudQ7YacF
a+rcP+csROihTgWC5aDz1+y/oTcY1F843wL7vTXxZsoHGSbOuk6dl1S00BhDKVeIxgm87JjyqOiT
E3eUEWuhkpafBafSFgMRiFNcYUOzYWCMH3Pa3CZtRSYQY3XZdNm6lg30xPjKj9SmVRVC+P5QMgLl
ZnXjjPOJcYc8jn7GSwHwzI5Zc/VRsbNCA7tpRmnceZqy+hiO8o5NrYca9iqt/HdRuEhoJ/VzqmaJ
QWV4sNKkXmUOdjAaczUEt7Rn0tFohBTBI0PsRh/NXTsbRx3mBGLKdIu+6Jst09vaB2hTZR1G1er7
0KCJywztprVsMlotWDLNsDEVCm8WNnlUsJYLWSJGjn0z+IsjF/k7y4ZYXRA9e1l0DirpZQXHIqrH
AdPJOBkXP2+++XW0iy1gPM1i+02ifkZGGG4GEC745p4VloRuIWczIqpcPkGk3OWJfXaq6C7Qv2Wd
Tb6WznLdAPrDVm1lqfCe65WxNtk2I960ufGWMUPvf0zI3fwsP5SR+InCaj8Z/sUGcd6Pd7S4d37V
eNnwU2VY9gGahIQkdNhTHAcKe1N5Dm6rdrrrmey6aAFSvi7e1CwjW7K4FISuYFX+UIzNw1h5oGcB
DdwXbnBy/ceOnyZE3o34DY0w33D9rjOqFrH/rkJn22bikDUPE3jVEtiWwmrfd7CB+/QcKePBnNBu
dgllwpFgGtR5WnDCE7qxZHRKO3uTt3ieWR1KHLihWWwER1cIlwqahTDJONgWSUxN+W0eBs+lZtaw
rdNYWAczvQPX2dRDyUoYn1JUrpuEIQ3IWKOwDrLYc2r54AMfFqjkMpv2bFliJPgRVqTmyP4qJxKq
bxYvAUytEJIVqYcwZ4odI+yqJi5iSA5zBzQhwN4CxtbrBkjVGNMoilzc/meh6veKITOeLYtycHQb
agOxChbgaamlz3wiSPBq/LzWNuu/uRR4FHlOOhYE6NiQywKv5jLRzeDedMJtkmp7IIOXoXsezceh
j7xkyFY9b8lwzNdCkGqcykPWgrt0Chg5EzEmWXBwrPC9bkwvGPUXaUPLT+RuFiSZTcUz1PWDayZb
vdT3PSOpG1s0pFv80r1Hz/AI1IsLowL7qvhJNcfOOsDITmKQsradRSCmy0TSTzs+OB3iX36vswiJ
tORC35FQbMhLIE1bHyygflfztjvCDxuRb6Es77q8YmoLvCgtjgVmFex9lxwNeO7qt2z7ruNeeVTD
d3obHQf2V7hhb1GFSVqO1l419nYagSLkvj1iUHW5MBI+ibL16nGEYxvs5UyziRld7gYfETAT6pR0
p9wIMClrxnsbYWwUEDwc0xM69AhwWasggxHVl77rZak+7GWURodcT8Ib/N2gyg1MaXUWMSshRbc1
nSAIw3nPrIBTByFiU/TaDUXlm758b1LGzgavLqo4ppnTWNITjYY7svuadafN0a4InFdhuJSisWAa
egl3pdP2ps5CA3lcy/oDEoXbX4lAbEdl4VVTmdqIZtp04alv4BXiWw3d5AKsGOkhaKTQ2ZEtgmUC
hYT1ODrGK6rBVQAyXQnrlBNPrsxuL4KG5Z2kS18xcETRBJVQg10/E1jnRUxFq6KQ25r25JKLMlT6
lR3X1FCG+KGWSF8x2UAcmI6iq646p3dWMba4WA5bY36kmvCDShCT1fcUzzAQlJ8lilLSRI5gn044
MTAZuwfqyflBgdnp6XiOUIdQXO/iKkPlnu5dTby7ZeDsZFa9oRO6zFZwjMPoutfMq9EGGBk1H3qO
z3deBPkhdQE9xsYWRQ52cpnshr636KPEG62uCFXJP2Br8xmbPquODBxMJqbbDiU9SCBYBU2MfAZp
5M7OqctMk9yRmbdYK3cVOwAzLfaN0bCpzx/wc75EqRusxhmBY2mlrle4RXMq26B5G2fmvSnBwgt3
sz21GE6B6XQhSkMLky9gG9b9cpdEIfHEjonbdMBR5rqL3GJo8ysiEIubaslMNJOyP1CdvzZAKZMc
ihajiwiFnAsdsqlNBUWLcT1V1HS2hVWCscPbzQ4lTOMV2cD2iuXGSD4pSsOqISGV1SaMjJosysAg
ydFpiCmTRkyKhAn508nhhWudrDZTRZMidkztqzb+3y3g230U12/ZR/M//6LF+19//Zay499e13tr
3/7yDRNB1E4Xmm/T3UfTpe2fFcvlkf/pL//Hx39UqXWpr/7rSu2FF6z/IsxbHv9VqZUGlVr6BKzH
HJta7FeVVup/2NJwKAGajkHisen8vUprqj8MxFiSwCysVRK1wN+rtKb4QzhUJxxbKWFz35j/pSot
1eO/NPeQNPMq/Cds9k9CLhHcv7QwzLKKO+Vi6fE7E4JOTlcW13ntvsGIsNZjGxyhLT6LW7M1qVjQ
UUPRRTtumPSNoTHC4i5c+wX+2DF/+mzlOHl3+8t5/GcdyOUYfm1AsnuXylEoES1p2cJAofjrMSaz
4MJNBPHXk/YwTXvmkZ9xeE2jQ4Lodw7xLK4jO3BXGYXQNaT8ZpV5//4YzCVq/K/HwOfjmpQ/hCJS
xP7tPLH5jZ25RN80pbWX4VZ342zbgc+hPYr3RtsmGgK5pT8SYUBhvFLlSHArHRmxFhA6ZzZXY0Qy
dZ18m4Jqk2NGHYX26rjQ62wSQmPiA//9MXP5/HbI1PGXC0swH5n20gT49bSJZIFH5XrtVUC7dE09
xIbz0PR4mM3Qf6gXtmAxRsnq378qhf3l8/jtXEkDWMLSS3CQ7iwH9ss1Nefj2KI5yj3pVGQ/lu05
md3gtUWWsp6Rht6KOQ32BjwA/IC4tmkOU6zwexhBasq/cUO89GYsP3oJwmof5hhlazVfJ727ED2J
2UwPM0t+aFknugZXBXQVdsvX2kRSGuufTs53WVTcalOxK2V0rRCFmZF8BXFyIA9nCwoFVlYGbbTe
mhM5vOXWCKw9TPODUo9tP21niF/AD7B9bUI73paED3ZMx6W2X+ziTtMdTFlsZoWgDVyIXRRnY2jW
itqsquK9r8EnHK2zEB3kdrqrib4PJ8TxPymCb3MV3JTmdG2MxyK2oTZCfCpBIQzGxs/DndFV24oc
Tu0eatHd6OZn3xcnK/C3is1GGqVbNx0uESh66dxUbr8PqS01zgBbpkINWBUPszEf3FInYAorsJ4/
zCTSlVa7iWvI9GMEidKwWNU293o93oNq9GSpDnbrv3YGawIwK7gmt1rXbnSg0JhyETeMpwxODD63
+xL0bmuGRzutrqfKuQ4yEKhRiat1pmQzvQtf7QszowrasKeYKLPTXgS3Ghzxi2IfDaIV5ed1G0ZX
CGKw8qSUDGeUIQkGv/GA541SpLvFWIlY5yVtUBYS94uIcztEHd4Gc4dH9A4b1dpNIW/QF2/9aR8N
0oNbglTrxmTrVzfDFsJW1B/iySLkbnrMjH4jwBVXlbUbw/4xrMorylU0VO1bmDPY5QZGjoBLgRRm
1hxj85gKiiCm3X4PTKB7NemoRZdsJ7cyPfo+njvMlyEjEz2KIgWpK6oJQYaoiuPmnuznTAJ/KbVr
x/S3DbFyCV1xOycjiTeoUmDXoTIe9dalkDM9NjxXWKffO73Z2E1wIyg5onW91JgYV8tZHvTsmw3l
JYHdYkGuplUSYSziXAkFyPlVj7hTdAKORnEF7v9RT16GjMiAYL5N0UyT/Da7bBqRNVX1R9pIb4Ah
1jRPTjydJFJh1Q571f7U9IREYZZgRNgORozyCc5T5OxLabnwo/js+g6RR0fDDhRhcfYVokzXfoPn
XK202ZFrSy83+eQU24IdutPN56C0dsrtjl0D3ddAHSyHi9ag0EqCXeDiqSPlpTOQYkZ7U4WHiLUp
4J5bfNLSqrZOMu+dhs1kw563Gim7kxKF8jA0w01nTUg1QVXNFqy+bDwodFkSAJJFK34ZkOdhPBCT
vg/T7hJQU+jG6ei36a0eDqeqFTs9XqDv+tpBvOJot6l9xvFcFxFue0J2NHMvSEJp0fCG8AonLPVu
05/m0N1WREllsyJqubsQAnPQ6LHISN8vn28WVBTliwPhGkbI7qIqj3ZMv2e2r+OSfmeL/FmUK4yF
3/AOk4OsQGm2OYHrybpUT63zQxTKayIOPcvQgHebOsy2y2fExh4mLqWSAifG3KKDK7PrZtd3pFoo
9MPxePHH8aCJFBblbrIxSRVyR9lmU9qg7CAOsBX1i9GLE7EtuW3b6YlNMoCfA+rE/eD6dwy6d1We
/kzhVaGsED8Gp7gYbTitkrj3sPbgHs+4+gLpfAN6cm+11kVHZbg2isZBZp58zDrachLIAO0RZN3M
nQaZCAe+S88uSkDg6wUvlQM6dsZjSA0+zqK9XUqaC6EHOGQBMqtmXUrtjbjXe2opt5QMe5j6A4zG
QLOxks3XcoS7SXdlU2XWlVbCYRXflTltFzyrEWHDY+cNbzGDBaHn9wZ2wlHsyOi6N4A8GmiBY2BI
kdVscxFcjDzd2XZ8FBFebnq53yLdfCxbmAl2s+n1bo3l6AmIrrbS2vSaruQqgFk2GM3FSrA7DjVZ
gfmiSOqeQz1h4A/2kCheK8hhHeNBRaKu9n+5O6/dSLIsy/7K/IA17Jq+j+Na06mCDH8xkBGkaa3t
63sZq6YR4cwmMY15GqBQqMysSDdx7Ypz9l47Ddm75FGwRQ25I1WxhiZQ4fqFvztX8fTPbV+/kGZP
IsVDiBk87lFyP6tJslPbAWNBKDhM8/TquKJ0WNSbyPJzOCXOvPIrEyYi70vR1SclLnmJHBMqhVJC
5KcQVUEyiQekqO9uEl8yTSb0r7d9XSBjz37YVX7RR9o/XXpPssBzYaOqbE3OGWo4LXphMnct/lVe
lHOQ8LWfnoebOrPglw2xnEFacWbTv8MMOw7KSnah23yhRYUS9WXw/F2MVHamJdwD53qYUQanH0o8
N4qsbu2UKRc130ZRk7NlyAcnC99RjC2zSUE+BFSs3BqVZtudh2DXFv67XRRvVR1v46nuhEOeHmdN
+QihWQ2KdpFZ9OMS42eZRftAxNlC6wJJ47VR6RylFw5R/QySapFkJ2IX4zh7j1Ik7BXcJZ5UqtMd
8+nselO0qwe4ax4nqF7DlLOuhIuZmPG7HoKe+Xgsbcn9U4xdtlq/BtSAsgFZZhto69wGToYWfOmN
mUBgw12iVHxki3ETVyMdhkD5QZuEQkHiPvH1vBZTootbszk0iU4M2CAKmGNoqoY7qw1/2bUBIYoo
EY55BBSYScI68CttYxrHQ/Bu+fyraoWXbkJxBF0FgLk1eYIlo9LNxqMT0qrqAt6nJSCUeW0FbEyL
RxoTBfsvgwnYW/nYcnFUp2c75Z6x21sCWZYnmOnBL16o/OKjkwRwa85vEUATjvjHTcm/NGyC9+n5
ZTkHBERqQD3Sn1VSm3wjcE4De02tBp5VdBdr9m+Jd3WeuMkldZMjtCK6UXZy9m2KN3SzzF7b6LJ/
Bv+lLSrD+m3k7Tmvwm2KHGxEUYWwllx0Q6xsNALrXnpHxX0voP7MgLxdkkTeQ8SaebpK3lOSXCRY
adoetMd75Rag4nvekPIe0vebN8WjrrkbPjwaQyMN0zI+ZGHEJkhSm01PJeKpeYJEwSBOGvLVvW6V
5baNbeDSaYeynJNA42OBYDO/iLEsh32KKdoaZ3B28DUmBiltQ/dK1CTAKRrTST9SJVAzBmOkLUfH
OcUeEQG53rqwTIKdweoCP+Cly4Eok4exKgyuIKfFggj4zu66F2E8wr56//g+Q+KcRm2YqV22x1bd
UpuibO9ZdGJb/op6F9uZ6TEEeHsBYzKaEarNey+988f04Ps8GM3luRWCiNyJWWJkZ2Tw71mZnY22
RacPJphe8ayR7jSUgIzCR0roTK2nY0Td/bYtmS6K8gMKYt63SHXD0l+IWrg7zT60KsC7LtwnjmRc
22LDV8mMIgJQgzLbFkFWra2m2OvAiqBWtLQq2N5jqHoQ5sUIWb4swjfBalF0/jA3QPRZQpGBWVjH
VM4c/U6S6MGkpHLzmvdeuyxBtUGDwYCDlSVnV3PZkOQhldgh3Y0CoC+0N00tHbScw0I6TJpWGb9X
jvOaxQ4zOGNjnD4ft9KIpMhfpKgA5rFBL+SEdZw+NFi0yTyFfYuV9Cza+HHI+ZWxROEhbdp5Yx+x
cbUV+PLA3yx5L+Amr902pfKnQiUdecxymoiphc0qEu311HmwW/5JHaKazQJ1ienawc2j74aBQnJH
NU4XZsswDueuoEcj6CETYZYQgRFd1NQlgSKccl7U9Ow6ybvHaW8Gf5ru67It4rlmmTGb5V5bGsDx
WHNcNvsqab4toiLqRpnfxjO9Yj2BGHfO0GshseFi7bNCqRNKMu0wXyFcpD+SYLbrlB3evg0xLW9q
HiBk8t89gT7Q4gDUI3LByNQyxAHEsXO9zXKvpIA6oJfKu4VAQ8kCf9PE/F06Og9aaJ17dlmRRfak
YAmJPP7w5F7niV8UJUAglFzq3gark0DKwPoynR5UrX9pc2Mjp6WppO3ElGDQ/GxOnbwZYu5/cFho
II2clYR1Rc/Paviq6VQK+GzinL8tDVYjFyB83C1j23pQfRYqY0D7ZFEyE9EWyatDaTZ4R/lEHI/d
0kzumYSYZlCMsMEf/FWfTdx+TgTLJA7eq1I+tJDXVWIUgTmTV2RuVJYrzgLFAXM3EzRDxa3CCx++
Ootjnq4Wmw+JW+PZDX58jI+44t89MK1TR9oQBHPpFeoawgrfp4+T7dulKNyb6WN1dRZUu3zMveqU
h86DhjUgNznTT38azMV9k9HxCC/TW6plfEDSfMFQhy2w4q2KYyBfcQKuBGD66QF7NddVOQ/T7BAN
+kPksaVn5vfCVltmDuALNa9m/WuQUdJuMmb/KOfpZwBPQp/H5aManR5ONVQ3MvFvP56wiUQQND2E
LBVy7UC5NoleNCa4haYGILM8ut0jAYwxYBwmu48/Y+eSujuiv2msu3Z66LUYoCf3lPJopu/H4B0i
CpgBOX1oXBZk0WbnWM3OlF1Igp4msIrxFGWXsuc6p/dC7XTKc6IsUJws33r1bRYrzrqXokkvCjqb
WVpcUuoEeujuGsJiZnWT33BjVLrSGPuDsk+pNARpftTc5iVJ7tk9aTMKdSMJl+GBh8qxujBpsrcv
4FqtBcg14Pnuwg/lE6GAT76mrj7u4ONWcJGNXbFJTQj+0dSnYOTlFpchpfE7PCUFwwIZ+6wYn4l1
eg1GFopp+viYKSDKXBqTapdu7MZw5En9VuPhUrC/NET9nI061N9hKzOkczr7HvJD//VBdCZzzfRl
ZmnyWtGPNBFYZ26En5NrQDOF/K49QDSu0vIwokQqR1Ja2Rwkcl45SB0hiMe1QYc2gZ3Zku+YJfAO
1W2sGDMDN0ln1/vRImNFSRSfiJb82AX6uygIjVM0sH3NWwrXS/fpDzfW7SjFEmP5vK4OY8DXVmZs
JEncCaX3zvpwFmyLxKAtqS8sMWmspiXac6OLZ8aHaa+o4XA0zEqfWWaypETwscNtg+F9xPhkJvvp
+//YGAXTqhn4XF/xI2u9h0StEU7KJ1TbaOrz6rbv2WBXKPlz2KuYUQ222xBXU50+x7S38Zkrk5LZ
Z1r68CRcEiXEWUDcT1QQd5dezMR7p4wy76z4oIbRu6e0N8F2GqyhZiy8UfLm4ksVTxMwNMbZAC5o
MVAXnsWnpmnwJmhE05rEPrUcTcrqlxuBf7NFsvVRPkRV/5ygaAOw8tKZzFxxAwqSNXrlyPEFePFt
XBkrX0NfDsA+jJbo7S7TnJrx+kcuRy9x/JmMlGnOUAv3QVGVN2C/5+nbmL7aKCm1pVfxp3vqOowA
olZvbOCiTvlEHOalTJJDE8iH6XNJZbPHsnU7TS7pSFNuash9/JuDMD1Ps15Zxpc2YJGLzA3FG0N5
1uz0EiGLi/JND7u5d5QfH+NbumDOPcxkdNFXGEs2YZDnS1Uq5GIzIU9vcGxIUZs2o1k6/IoHukx8
4NPz9xkmMPo3aOYvfU60WVoNN+bUZs1owAx5+WpO3X6hMAedwtB6U3S2iLh2Pr53Wl4a03o2t3tO
qmnhX6a3hXt6MZC4vSKxAutTVW1FLGFj+VhHUZZNIp2DgKc1TcDT8+ir6N0s7RNL0wIW+RKPxGPn
+7S/4gugbQchJIi5prn9qEyPHTOY1Vl7L2sfpwf0MUCm1aT3nkilKRaFNgxzqy9+tx1LaQNjdNaT
farg0qY2z5pPygE9oRE2SZx1i7oVYDskagofa8hMlfm9L8St4TG6+n6MVtM/Q93qv3DexhvoOvMU
ss8mTmFImx7GbMTIMxhlPFVHRa4U0862EiiTKPD2tGfJIPetbUoZcaY01o8yQSzTgGiZ54TT+xXX
aHb0fkUk1xiYWoVtZlMxWyQ9EgKFtWDeiJFcbFbB2k+jG7vGmEo0KodGp1pP0A59Wu0JWq6ZQ2HM
TLM2mXHDeqAUOIWABRtdqUGM+vFLHikcc03kQ1ZRU0PsWZm0Bm2SK4td2Ki3k0vOxr8wN8rCX7r4
hIKfYWEVu7qGXRkWTQ3btEM8SjjkvjCzYi5YL/vCbh+Hong0vb785Ye0+6iIuWn/TD4AGTaVJh4q
CZknas8agrDbgkzGlcP+ADuKmW0IWwdfGlQKLzt9a8jTPCbI1dZ+Wv3W+9A4dtPf6q2DVsYebHr+
TuGYexX+46K1c+KM0pRaxDdV+Km4f1WDBwQBzYHCv21Db/i7Bu8qjh1UAZz7qTIbt/Eqz8yFYbkr
1ceaR3QIMz1r+85Sw1Up3ZVt/Gz8Yq102tF01M3H1fy/bgb+f0fz0FRey3/fMvzf5ctr8Pa/qpes
+R3Ub382Dz/+5L+bh+Z/0HHCamSYpiMmh8b/aSDqtAKlKWwVl6L2L8PGf9k8tP8Qps5rl4L+y+Ri
/K8GorAAftiqir/RcYRu2P9XVA/9aqBptk5TDqaIjZfEUFXrutkTwzs1OiWZa9K8WFgM9m0WWvtB
1ONW0GLf2BXJ9wBMMeb5gY/bI0OdUGn1CV/SSO9O+e11k7oZwCxwQW0PbGBNTkp1HjwsdiXyu3GU
xouqjdM051VrLKv+QYUUKzsbmmI6pORdReoRE7h65PjxGpm9sYp60S8pVQPndIlqKszum/bahwP0
j0/s485NupLSEKqq286VQzQrxzgr0jxFJAF6YUAACVNYyc8DkN0VflhvJdNYbFPib5FHZws3RJVn
C7SEfjC1ntDKV2q8pRYcrkn0K+dV15bk6tF8KkjhPgec3Khwl/s/xtj5Xxf4p7N1eiFXl42NUzDC
BK1MzZg6nX9052J29mMUeBkK7+Go1zlZXgG5u3hsFnrkClQj7CnHmO3r17/LML36XYNuJF1UE2MS
numrGakOlcyNjYAzFGg4+MH4EyMH/YitN8ew29TQl77+wSt3Hu/HsHVTVR0DtZylXv9gJPystX3I
3UVOybNVFlpxi1GgmeWGm37zUMXnuzOR7QhBwxO/rH3d88Q8AjE1dFJWo564o2TIEJIN4DYhVxlR
Zp21VLbotjL10YDroabA0+vWwhauPTehUG/Ygm0qBTPTLJ9OHYQpfDNeP7932zawitlCs01Lm9QG
f753fM4uNELSbgi4DslLLqy9laBcQ40zTyY/LWjfE+308Obr14Bt7PrFIyzQ2P87dIXxDlz9cDuB
AiS0n7mjzzSjf5Jo3x9qvUkebJKGfL0xzsL56eWKcY9z7cm1HcS8OF6mCN/4rhjIe+cIHa0+/rJp
1fhOt8WDV82/uc7Pr9BhoWTSlJIOv25dfRgAkqTP7iUBYBHB2KBOfODLeJOl3S7YWg0cRqQKk2Gp
wGMMkDbfNooKeLsS5LamnVwlmSvu6rfczGAX1843S7r26TkaEzNJ07g7x5wG9d8vMDJEj1SE2qyn
NwSGsY/W4hxZFSFVS+R1EQJJ5LQePS4oROpbRgLpg4sqPFVIT7HoWJzwXVenjOoatRnkZ7ZkZyWI
2NwmnY51NY/idV1SeTIVf9l2yaoQw/CLqjsNgCSyV0bEHrHyqNpVgI++efpXogHNZohIBBYMEkJH
WE3+vjsM5bm0BoPi9dT86+87xSPJlmwOLycVKCKQIxLVW6NREvSjS2AmP9LChVM8VIevr+TDz/7X
BEkZysLqCtpFIvS4nje0PMiTQDiU2XvWDUmKUK3KHR0OUqpIFdYbXM9mphwsxYTjIKkZkdJjaPBO
R8DoLmaItRvphBRIez2g5HnGT7YYnLg9GTg/DGuEeD0gfWSDOJKWAwSnd1FFwkJMlga7+EQvNraD
uIA4h4H6Hf7+UkTeNiZv+utb/biV61tl+RJCl8C/kCj9/dAH8FCarpAbDTys5kDaa1uq/BvX8kZg
6K5yr1TdWy0LA97msMoCzvkdtWQM9+AwnL5258im7W0JxcNwtgRsuCejcLcDm9w7VE3fXa91pQSa
BgkiIJtSxLThYP/y9/UGrp6MLBqUYPvxNpN5uBNReycg68yiIHdPbRuRB53YIX6f+kHmkbunJSPW
hGyMaxXQ/uBaP7OmlSuYDz2HD/FSEvh9L1yzWHE8WgWBb0/s0pyjkQWMk5oOolAjP1ZZRF4xG+gb
2ytvcmIh9qjR7H0V9vkkv/WfMl0NEKTzBnsbpXAdOeM+7NJq6aQeysrSL1fkrBHzZ+A88AwnP1iD
dIksqFD++j690GAY52nrJiuR+OXa16wfbdaCMajaX4kNO8f1c/O2ls7vHBPkve+QBkJWxDbl1u8d
rHLYMu+91LGIuQy+GSni0zbPVKeNpAlPWOgsH1erd5WagHsCTn5OOim7Qa0Z6iVg05IlbfvaxpyU
hNkle48j6ZxdEZuiQb8hA4eGa/AWJ4p5lym6vv16AH9Iv/4YwEiBTKEyawvNsrgweTVrDJXVTGBs
HygbiK4+48cbXeXEA8ZiTh+2XGuCBl42mBhThiMd9zLpRlK4aWMGTfv69eVcLbHT1bCfYsuhCcmD
ur6aXIa1rzXESCe5cFYki8x4ZFSNylUIZHaIlF9Na/0blfjfkkrE9Oj/egYWJzxWBVOTUtXZgfz9
UZhOEPu5VPABA5u8dce2X4JH85ea9PRHXWlfso40TJA97Ra36l5O/4ev71tMW91PlzBdgIYg30Hr
+PclWInHSHXzYB68CErfREmqD51d6DNRy/bQ5+lSWD4aHdt7sDU0S+2UAv31NVwNUA5AuuEgOBOG
abAnv14/KtMup/R1DGlK99vVmTklx65Y4zP/+oeuluHphyDCYMXhP2yojKsvwR8CgeUoJObIDtH+
Rj8a1Z38KWRe1c0cBBnbmuoXbb3T17/7DzdoWQIMI0d6ysDoPv/av3UqmkvmMmXWu/mUW8wd4pRF
LT79r29+6h/u8YMPwCudttHi6rdiquphhetknuveMM+ILTmbZBBsA+9JTdpnA4bUsQDytyEAgYhr
QLCnTMP7DP9luDQa3Fndj199LU+2dIFhfCFclgcrD8oj6jt/YbievSkyxClwn+RBMZK1LAM5zzEf
3xKDF60rA7ONoa48h3JbxxZwQKU/z8pNnRYO+LVO3wWFh18giZa5rmzs2lQNPjc5w9bTL1xfjyj/
q/M8A8oW1bk2c6K+2UdJc8ZNPABVj5rbQp9MYNoI1y5TxqXrFfFzNWHYHN+E4uZEv8h7UE9mjOhE
yePxmzd6teFkJEENsQyTb9ZQOeJfjaS0bp08rAKQLqPUZmoFsrfE7NM6P+Aqk7OnYu795sV++k4N
RiwbXIN3ivT36r0GYwyy22cTI4r2EezxYws9XOV/f/0zn4ePQVlh2s0JYQnn+sagdBvg30pvXouQ
c44wHjyLCJnUQXxYu0vDo2VbZSckN9k3N/hpBuaROrY0baTCNk/2+gYbnIZtRKpirmACkkoDtWp0
T45poPiRmrrrGms21M53E+DV7nV6lZaGDI71UWocWa9+dxwsPGmwMecwVpA12gj3LBqNm0jJiQ2t
wZ6ltmznAOVCcEMFKXclcQ11n8P4D8Cs9351/vodiH94FKyJLEKOwwBD3f33fNGCJ3PpbHm0E1I4
BZjCi9Ipd6pCTtRoOXcDyejbWC3io48Si5aE2S5Gr2iBRSAcC1zFXHmjuw86+3Yoa38XJQNpNlrQ
br6+0E/Sap6dzYeA39OBMPWpVJloADcLRfeQrVjRvkmwh3tO178p2K0GXT2JgCyRvMbi6EcqfQAz
IUVGn8xooftr6ftQIKhgaovUbfZ2m2VzMJrZRIzklEaK5GYkHIUNfcP/1ZLHWG28b3Yhn79jHjMS
dZgrUnIrV7voJInzRtrYx4pyeBRjuw0qWqO1VT/yx9BbGd/MG59XAgsdPOckg9MDZbyrwSbCzvFg
PSizaOw/vmKHL/l/8hXjMEAeMNUKHJWN998DqM5Rh1tm481p/yLI8ponYmUnblCZHitv2dhAQfHA
RXuVUPfvVqBPExXMMcPgqXJ/nzf6ECscwsEoq7HK7KaJKlED8pe+m6g+vznGnEGFXFAJszkB/X2L
BJAEFSZ1BYySp+/qcqNIKhKZe6a3mu5Dv/799Vj//OYoynPemiqz7Kadq0dq+kpQhrUkH2wsUVbl
KmnAk7Tx+zubNr5/78iYgB3IzRMa6PMv1XYyBAQvkQunp2j7yvZf20HFHm4gOhirr+/rH37NmaqJ
FoRpk5rb1VyTdFkxuFUPfIJ8xHMDA6KixOb3BUwMp2q/GRza59mWGpAQms5+l5nNmB7zHyVMjohB
YPg4DEO1n8U9QoGE7uncykPSDlKjvCWcQKyIGQxnndrHpz6IX0GBniyS4g6VllE1sNMbHMgstnb+
i2bbQa2TDc5W/0jzf9HHQ7LS0sq6y2o6pl8/q8+LI1dMLR92GNtU2vd/X7w7YAq2B5NnVcfFEu1T
xuw0tgRN98R6+UGyUD1wvZGu38WW/e1W/Z+eHeZwTipUK0GWXQ15nYQU4btMVm0Isdke1F8fmzZs
Cd0clvE6V/AaqKV2r0bquDWIGph1Bnj/ptbRVWAW+/ppfBo51ITJyzSoZ6kEqF4X3aIklENnSYXE
8ObEwwgWCnWupbT3tg/w4Osf+7QkcjgxQJgwozFGTeNqmCpjVLYGvzary/FMMaFmyfmRJx5ks3vo
Jya6bOe7B37dJtAprKBOkA5NF7ZE7A3+ft9NHiILhOczGyrT+Jl1BCdw1+GBrK9umag0PcORCozT
JP4vDfBxBeV37jvymSZnfiggK++D9GGw6IVoo3frJDPZuMEq733rmMDHoh1MEujXD+rzgY6Lpq/E
FPwxVK8POX2jV44FEAunJYGBGDUBcSY4GvVMncu68BdWn9sr8g5NdjwJQtj7SKCD+foqPs2WXITU
HJxxLKrgyq5mSzUEZZV1ZJV3buIfQ7e/ReRWzHrphN/sQa67WNNL4scgvTMIVf3Txhiwj5qFRebO
xsZvtg1WeqqpnrUeNXowY2JC7GPSuauj7q31iRNPKODA6Wz9vazqY1VDHHTSyJ1rY93PjASJtq/6
6TkX0Al5UWemFqR2CVJkZH7AJ5C3CSVvMGEQMQTS68aKNPXk5666KylRGX6KbZpM+3tEh3KFGEwg
9UG++PUDFtPO5K9VgmFJx8LhRED7wlSnueqPiXSoxzI3CFxmbNbGir08KMakXfScfW8sT2z7PBFY
lVNQnoKCJAdcH2K3fkor8sS0ITjntfwGqqh97JWvL2o6Nki6N0zx1x9M5XUdSCAmSHBB9TbNwVE7
1sVpDKAcDtxMinknyt8eliCkHZRkxSFfsYdtzjCQbw0d/ZhHvkDQoNezAz+7Y759DjCaIXpUVm3o
PoH5SRBIZN29rgogbaGe3lBJ02agoV6jYdBuqab4GvvGwCTrO6mAdCk4w3MMTc9B52mvjNpuk6Ba
Y2N6bxSyuesV5aVGAQCjxTVodcB5ztns557SLUoTCzmogfRU9OgksU8bMxbnnHRNmd8M6KLTQqj7
WHHneTvInTK6xtJ0DXPmJJm+DlqOv1WePtoKNJQ62ZYSpW1Hf2tSL/109TY+qVGgbULbPeZ+fUx8
GzIunkkKn7JdpDmVZY1PSCPLZPLsHfS8DXe1o95YSl7+xoXT7UdJWqxE1b5Pcn9tTAZpxVR/tB0J
PUIEt21RBLdj773b8aENs3EXR7JZkXBezvBuRjdZhQoUVkC/quNRm5t66GxVM3/qksbYkYSUsoy0
3s5pyZqDFQFxTi/LgxDNox9TWldY5TdKFpuLaoiGR7+yc1qq2m2d1m9FX5r3eOa6nZYrfF461Arw
Zt7ONxVzF8rIRn8k4DtRrThreoaAPc1+ww/JtllRoRelAEUmTHbQ4WxpdmnMbOijx9jMogOTMPzn
WDumcaw8JOkzBKgE+b6tH508OcOjw7zVEiHt6q57ADVxGoUOmRcMQuRpGDBEoa7rwXOOoRM9hGU2
bJrIeWvq0NoaE18goojR0+GbNWnYHULPwvuhmzddY8A2s5viQlIqPOVh36rlWfHjao6XUV9DAbWg
lHAWUtvW32o6UGRyVvhIE1dfJ77+SykCBPF+xkjtg2yfF6iJhzFvb3TcQ64XNHNY2OO+HcHgpY0j
bnQ7/KnLoV/ZSBb3ZUxCq6J6e6eJih9piSeOdScsAuvolIhbhdeUmyI2OPMJF6ziGEc3UVxdzCTN
bmRkvVskC97WFUSRtL6ppnZenqrvdhLII76tJ8Pa203rHtJaVEdf9Pd2BoS2ajJ7i0YLwL493I+O
Ui0Jh5hzTHOP7uBEq9gvL4ovY+K7oBN4xVEP9jQbWsTWXnuGcocoEhAXQm3pb3RTRGdSfwAjddDt
v54cP+1MpEOXgcoyLVNOCNdLINj1qg8bW85cJPKeYL9e+IVYYg8KZlzGd0vQ51I2vzedCyZft0pz
frqeP+Zitxtz2FFsaiuQQL1sVKpcsIZajAekZak2vEMMGKjv3FNfkyxQRIxHM/jRmlg3UiV9+fr2
Px2NuBz2qAhE4NtOzvW/L8exXZ4uk+ksMqvJyRlnoLtjwHmo9YrIybZ2pD5//ZPX2zMmWwqOQmMG
mopH1w1OuHFxabumMsvzhNQCFyF/qLX6jq2HsSZkvck1WOFB//j1z16/aH6WXSFte7qOyCKuFSyh
A8zMrPnZMcHYlThM+NN+3KFqfpe2d1//2KdqPb8mVU3SYGa3Qbvzag/qxoHWVL6K6SNtsr1ESH8g
Uw3ZeJMMi9QhKHjsawGyml2wplOaVAThM19fxPW7na5Bt6jWT2IMCmZXBQujjBoX2t6/l33YMP5S
b6K5AZ4RkT47gTbCdfv1b37aUn78KIPbstitUKK7GlBBmNWZ1rOlbBWKq26IojQLu6WTtSA1yevy
TZA0nq5TfPUStOn5Lq2y+P6bq7jeU05XQWuXoUvB6fO5uB8yLzedhlu3RpCDdomjlpMJipuStnkZ
kaiplKcua5NDjJNpBQgwOPpuAzZI7+67tGtWY4OlMXPgSv8Pro3XYU31CEFB+Gq/i5PYdYYM8fHH
mb3MneZsdbgcy+Yhc5yjKqNib4jkd5WI7DHAalGV25F+ko8a80kJETODiexuv76q6+Pq9MAmRcQE
ndDorVyNV0UpRagUJaGOjuMfXYI0cB+rw2NU6GQN2Ji7g54AC8e66WSjfzMHX+9Ppx9nT051xpiq
a9d1hSjMG+IxG+w0Ha3nLOF05mXS+ObBG4CPrzbCvGIVwRy3ynEDcdTVF1GVxLz42cgPgdydGWG+
y2x5Z9nYFaKtqwIHjJCUxvjgjlJP36CukDLpaT+pj/1C2foiqwbLmGGt7GEkidF91oF7byq08aQy
4wXBEZ8SxXAimqb0x3cvztKpBl+sZGFTbOXsiT23U1cEvnbAplJ7600WB4+Q2S14jEepaG8codm+
grdbRFJkG9J2Qmgu62Y0cjCrBnh5F02zw0e/jMFuCo5vR14r0ebe7xjDw6ZK3kJNTfB0uyUEOvmL
7JNwLUaxqCdjpp+mR7fu3pU0b3c4QZ9d8tY3RpPvVWv4WRNdeij9dg2Akvosyjvd8vC7awXx1I53
sJJxn8XVrkUHta99FxsmwiIfRTPzqnVqTKj1yXOuGqBc8mfTzOS2DA3kFEqgrGnUnpgtl3FV5Mvc
sYghje+gKLtg2cIIj6y7GYWzaYsxBiNGSaZuQ8waKOc25F8va8bQyZDExYf2tm47Z4UWi8wAq7jv
VeMBh74630gQu3NDEbdBPjykjVzVo3MQvZ2R5WXo6wEbmFV4d1Wp/7ZGJ5sVsjppVf7YhyQEBYPc
aMnJxIpgqPQYx9ael2rYrzNhAreC5DEbiWiZuy0BGjUOBsCu/txssDWMjli7SCATUHOzuNO3Jnm4
P3wTfprPSRbVn+WjYmRvbOXqwib3YS6bOsC7Ea1H+EAz3/ABYBblplep5/m+w8ZRYMavK/c+ztnt
Es0YTJHWHMONAZwDwCj4aYT1DJjECLgkX8Ps8SXF4bpukpc6CZ+nSvwqBY8ZByQ8VpoNIqHT21nY
K/JQ+N47Bwsk02kGrGkI5mDus6XuFT9l5j4ZRpqsUarOByBWs6G0/FMzbuqi+6mR4XGo/HFRCgxx
I7AppAS3tgMUeGw3bCRAVUQzU7j5jLixd/Tjq5rvbjEWDMiiz91FKzGyWiaHCsKHllpaEMtqg9xQ
s2Zmtu04T+Ky3wRpCrZi7OZ5l5nzPL2JwqBa24gkFnUgntSQBk9mt0etteOVn8Y7FGfmTNFx1gxi
M2Y+aBK9Bzlh5ojM9X6nmU2OO7m4Hyx1PRUKZiDxYXgQ/8nBbM5n+BBzUOyoZxJmda9E7S1+xhur
YxOf8dkGIATnrq+4S904AtlZcjMBD3nhqqncyqGGCE26Z2QuRgLiJnPR2opyvFuoRUoRY/D3H1Hn
0JcLemX+anRaQRYKSXIa0bsbtyZBI8S04pjKm2ZHj6RljGdwdEunjPy7Ie3Pdl69uanV3ceecemY
x8iODZ+9tFu1WDUVbZBrM9S4eLKMgpAgdtnWNEqKDmZmPzEY7BiEVsauu0El4OsLkddvYRHbSJX8
fgGNelg0kLsKbOtWFiLBH+ZAeZp1VVrK2hp7mtGmn5wrf/CXviLfNF/FuaO75a09NM/FkP/yMcXh
9SLqomxFcgQykkRqtm5Bkm4wEBXYIKNNP1GtaPFiIbShvSKucWZm1Kg70dxY9A/nQ1Oa267zulnI
E8W5S0RVh7OUzGdv27ahOrcy5bnMSTDoc93dRv4IDYgcQar5P0LTJ/ymwszdWrRP2uxe1KBQGiiz
Y5jqcwydzYzSrDYzgcQhdUqCFTnBGdPKqrQ5YWYNlqSyf6iqZu1pYTenKoKptlFZh9tV0apPbYz2
puob8zBakXmoYwJsS1W2uyHBsGhX9Wvn5SccBBsN+f4ry/nBrxz3h8m0tUhC58lMlI3L1kx1yR7C
0+MussGyd9FQPARxSXZ7TypJUOoNOV6W+jMaA/CunYFqifSUKbceGKeQ+9YHlikwx249CvZzcHwl
L5mcOgxcbKudjrQ0HyGVWQ3FTp/+qzDyAq6LDFa9CvqkMOz8rsw5heuBR0oh/+WVJicBj3CiPpIA
i90oYLukvcdu4964mqTk4Hv7j79K0ATcjBS2EE2WEdQ3Jb9llu2OSetRVOavDBP0RuUro7IqNXvv
6LqzCYKq54vLvackZsb8T8bOa8lRJFrXT0QE3txWyXuV7aobonp6Bm8SEvv05wP1tHp679hxbghB
GhIkQeZavzExcdm4Thy+e3nRYkGhRkd8k4J3VBdXYx6UzyP5jOcAEKaetT/qOi/RXNO7gzZt5k+d
XXcHJMIjZBvsPoNEYxare0kQBv1hrjMfu1VMIdWtyTG8/XbsXmfuG64yPaLgfxoK2W/+6Gau/Mcx
DK8ewG6mO2zgFwXEny2TDLmfN14+yD0kRq1Ejm/a3ovmT7mTX5oxxq8V2y7Wel0WE06SlQbrDQKi
2upeuRgK3TzMm1u5a7T/ZI308W2hoPtVqqUIpFaBKtaQybeJWuZ/hSqPsSSy5LVI2mTH2yJfaVru
vcPW3saamf+lxEEPORfQXQbWZ9fxhl65gae/G2LYZVMfflgjIFD55tXxcnfb+XGzwtKwe6+Vcj/3
4bbYldtD7V8HrzSxUvh03REuZ6d11i4V/GH90XB2DiSkb07NfxsNhTcx8HYxJXZe8/EwMnRIVmqw
mXcNoVyNPDCvdtXbVxEAoJhagw6JNhgMsljHQe+bIiXIa/+YCdE/xaMrjnUonjphhM8q2Y7npI9I
AMZetA1FFaLeE2F/kDuXSs1QFEVKGNm+OPU2c+XYKq1j0jZA22g6dwJGFOX2tDWYn7TXSW/iVf/H
ifvi7wCZApAwVf5sZ2q+DhUHObUJLVo2NjKfdlV+jm22cbWg/HvIglcCPNm7jZ0bgFfpHnp4n4c2
08xlqvTBmxWF3+duQ8RTvcAaviyRjSi6O8kl6nVUPWLdXReOmTxFTo2QuFHkP2x9N3cfYwmHivZo
PVttjYaN3kpYh6524v1PBLpP1Q/TqxGrYdg8Yq81KJl31Vd93uVtdaw8ddgz6wtXYVTIV8A6tyv0
3O4Rr57y++ih8V9Bvr74TFM2WqLkiI5W/GCEQKe39OqXJq+Ra6hwlCiZKyJxnL8iHtGBy0CyOozV
/NV3FG2Ry1pdz6VKDzkpjqIAthWVM3gDa9PwCUZPu05uqltQPBjCT217rTb3fcVXjS9B9toZvO39
aPiYCyX0mUugZbu5JYGW9nm2lp36mQ9V7usw4DAw1x6bZtM6XnydezIN/S2zlfY0l4k2Zmbjw+mY
28VdOlldKP7tAiJHqxd1PISb2yAEvn9hb1QYenKmNKqrdcBS7ucFVG66bVJPe5wr2zFRPNU3wHlO
lY0k6o9lXP0o7NwEn2s0eKXFTH1DGSAK5unZbUMGJTuAwRSIuVXwS+51MExyEtSLqH47qhTXuCrr
/dzk3sNcgylndnBjnRPcipVCWXVJ8vVbh7ePc8PfehUZoDuFPA0yPwzF7D3O+j+6m4ra3l6OcW1u
59L7dcy7vzWOjKDC55fvb2p1L70PdC6YN/dryVO4gA5R82n6zFt1uu7bYO617yWdNp6aQkXnU4an
KNbFFsF64+iUwjh2wnaGh9YFgAJzMFrjlBci42YAT5PVsfbqvkJeuh9gyyGuVTuiG5BA/7c19nxo
DtdZvvytZC5udGPtiUrb3boQjmFvda08OEM9CVJMp57rqSjVLmo4FY9x10yz/V99z3WUMfjwqorX
wYD80LpNU1wAQfDcdhW/MZaYGyP4oYoT4L7+kGEjdS2nvDgT6jMAbibpg0A+eyTCgEMDMkGgk69z
NTxMrzkUz0NLIixEVNx+clHH2N92az94EYqHGerUYO4yjqvX3Gz6/a1LX9XfnJA4+9zbvAny8Jvs
1exnH0bXfsCEDW81bsNK7M9As93d7SxeXH0PmtLY3bqssuCHX1TDz13RN38z/5I/K5OmRPg7Ecxd
f12mVxroWiOY/7OJn7akSYkxb++jgreK0gXRX0TCpnvR41jwAJFO3c5DmisSFShQQYi67W1guJcI
gvZZ9bMN8SxUHRo3+61fxSJ5L1iQ3I7NN8oWIysf4t+be99piulCOromPgTTnW6NSTcjb9UNaV4y
jA2ajqwNWDfdxmdlJI2Q2oAlNI83NsgoYraS3fq8fYNSkCx12+hnn6ygEfoDGL++X7fBWvTR7mJ7
fTuPbVXYy46dtr6PrXH0bDYAQ15sGluXMuPPklquxXxuCH/VY2RV5W/99kHSPHZ6na5v40t0IhLD
ZCPMuu/nj4vEKO+rIfFYxE/9opinPbqytH7u12FvQn9uNaaE0z2oESgBxouw7a3PBrO6x0IOcnUf
a6D6KFWDpFz9HBveeAuE1tFim84LedfqpXpppIs+OS/ntTSXuYbwTCjRmyur5jpWljxprPLnvXaQ
1XpoQbbDEvaPetWtbRtq8qPnG97R/O8ua/61FznVNemz+jpYZENVb1iTxsWadt6datzad/+W3naT
1nKPVob649QUwnR9nQ8FfBP3LudDEYdUFyOq0ku1ha221dUjVHtkWbpWprPP9fPMiU5G7qzmvvxd
1aGbKQ3dXLHacI/S0m/99kpfX2Nkf49Tv/PZ5/bzIT8yfzv7r4Zzm7lWGzgOCv/m+n4om7r/1fB2
vENDvCANu0A4bK1pvHlc/NCvtdW6Jw2jyvshr/LVUx9/eU5ElqHrruR0umsRKOOpV+SysAptH6b5
63zZGtqSpxK/LwWyJ47cbroWlSrplzs/XaHFw+0hGxHEn0frDq59lKr/2zXhFGQfC+H9+62I4lbj
55c07aq+8tutajPfInOq/PxWu6nGtDvfOT+o/vHNJj22CFn4HeIuJK31FSKx7hojSfvaqMUXSE8j
xXHV74Noi+v3uIwz1/mIq+yYjbpxKmJ8MXmOHrBoQCEV2e+N70pvmfkQtc1SvfaDku57b+ygGUEO
tBKpfPQ6WmLM45UDLJb0GdHFp1DDENOqR/2YNqG/QDQg3pW6Hb2HSCQasgw+9aSzVz0o1PW8q1hr
q37UCYp9y8w+26p1QpLf7fwPIGIHIAvFS+c6CeqqpvGIdlxwjh0SsFaLqXrRjxXCXUV7xvn455ia
gBxkJPvgmLtJ8kxg4skI8b+M4p4AUY90QYtU55uroTCh6uZ4aYMsX2NbEG+bDIcbDHb7Qwp3qgG3
xcd5nzXlz0+Gnr5LW6JA9evQ/CmqxLRun1rMzYzagnUTIjNw64tsdX/4rc18giRNxAGA2P34rZt5
/95i3hUCNS+zV1lQzKe6t5nPdzsLHqT5GtO4z3vjP2vf+9aVkmBnm+7ulzg3E17Mxd8vJUOP7dEN
tHjx22354/RzbaVx6i26eJt7258XP92r+5DmYlE5KLkq7vq3Ad6r3NqhN4rVt9k7tzs0n/NWfe7i
tzGMg4vHGGLt/35P9+/uz0GXPaZk0MkwivpfhvXbOfISFVh36H/8j8v59V3OtfOosrdF8la1EQqe
Q/GhVTqzQFXISxZn2aYdhmGLtx36wmbDDBUo8luZK98llkv/cIGFXZt/h1GcTEpq+mtUdLgOQYs7
4rokdqVPhLd3TQnqSpv8GYruc6yDPXJNeGqE8RoJP/PL6Ka/nWfKJ4zKPSARTbz3zNI8jEZqLhsE
5V/ynnl10BjyhyTV104nR1H/DVeK8JtHGHsRK0NzRiTERXSGWA5hgPY8F8xVWPS8/hzxxPI06x9W
jmGeYfkoa0WDuRyiwDzMJ+6SyFtZfYeH1DSseYDSDgn8cs54iJE+tdtPhYTnoymlvM6XSHJE7ObL
tkc0EdukNV4zkhIPDsijvzV/oQ5R+89031Dpdt5wLDYWEVIaJ/gn47bHaWFTmJq8zDe/9rDVLfrg
crtL2DLZSBP9pYQkJzLdwQ3KkGIVidzb14Ht7R0SFavWybvnpoIsXeEy/hcqhot5xNP3Ss6ArAPv
RagdqdhVUOdum6HsixTlRGNLIDPeqkO1VO08PyFhGGxHDyzJaGBxC2irf3NV7IGatt64KKScMYqC
3lnxjM0TbLMU34fd6lTyUfEtuK6skTB0TXYJMoyW99xrXvWVFvG4rCsLhSwmR4mJ9qDWRQIEKW/R
vDWHjRy6euW0jrKzeWDveGF9ApwHvqO44anVUDOLc3S0cH1jDtTmH6MjPqKYpb9Ead3BwXYNaDHd
Jimmj4qm1whxJN1TZJY71QY/NMbIhscOOmyWXiDFhQDJyq9VA/K8bxzFWJjHqBdL3onRIvBidZM1
ifaW4arUa8Zr2NIP/4PkGXzTpF8r1lCyx6dcTCrI0OWOuyLxX/R+BIFoRB1BWJajTVq9qVaFZraD
BCAelBs3guPutjLihZK8tkEcvFaouwTZUD6XvfxLaZGW9dH3POahWvOiNcplE2BIUw3Fs3QHcYYo
NKwCQ2nWpreu4E8H5ISIvn7YONC/573QFjCIupOI8SKzdJQlGJiybmtpX/okUx/rpg0+XQioWuOL
l2IST9E6p90Z04Zgkrao0FcxJ6EVY5JcwUSeeKxxnI+AA/uRO8iztNMhFcUWbZJuMScRl3ySc/G4
r0d86tKVMYm9pO1FTuIvzSQDo02CMM4kDUNSKoqdD3uSjBnRjhkmERkdNRmlFPg4gvU5NmUfH8WA
kqwWQT9K3REaghMl71i7RATICOPq5SFrKuVgWUp3LOyyZz7w4uZE40w0JN4T+ODYPuLdpzAdekKV
LIKbgYQ6LHmBffYCyp21KfBjfq9wsCo7Rb2GORx0E/is5RfDY2XE8bYX45E0MYgGPYofhOwUnEYJ
hB5TAO8yV+Kdrg7dX4SOcfOJtBitMmBDReJ8r7WAaITQEekedbD4jm5u7BrN5cDKtDNPCdwMha8t
nFYNL8CnbK8dg0cV4hR+NTkOfv5GOrb/XcTOo0gEjDArAf5mS+Pi9r2JsPQgCZ7q+bWN4o1uhj/E
kCen3IvtxaglGWAbM1kHOZIZ8y0qy4BsIl48K6xp+qNUmHhUrZ/u05a8fFHy9CWev0pzOT7BhXwU
iNR+wBJXHmxBsgzdpGwJBZfvsAFWUibZNci88mNsTfEQJlFFBM3EdKwSKKSaxQ7PcgTEqwNx72UP
pmMVg+rfonSHf3gyohVdImDrV/ICac/d6gUWKBYubkZWpu/Mp3DsG8wdy1rnyRnC94RF76cfV3iC
t0F5MP5znEjot1QW/hazO1dd5G2LeVuV73J83o+mwC1RlUq26lxmhDVaCwvVSeUuia18h7wqaPGg
utiNfVACA8d5NRgOaHca+2Z41fn7nj1BQLXMPQe/0iI6w2NfVrqxUIJuqVlZ9iF6B0W6osQRctqV
5XhtR0KUYz4UG8S36k3StOlmdAP/qhCgLkbEhrE1fZk36fBij0wJ3SFz9mUUG6/gJXjsJkTZRMY9
6Vd9K4oF8t3tBt/0YQFhtTiOY79omBnunK40DiSbXGzVCxcJFMSijc5/56cTrIfAeIPwwgsnR4QM
gAPxttJpHqusNFdpE5gXowGCq9n5MjKKfq9Xercve6Xb12HyERT2t5IMUGObYCvJ2T3pqhs/xcQt
+TlfMnik27Esw52wMxuTecV+Im/DbMCGKduOlfOU6+Wz7o/juWsJ/QzKR0JiAEqF4QYlOThFPhUx
CqB2XK5MaOsrJu3juvaCcZVggnNqsVw8dcb43QBg+Giao3P2atztqlyQqs7zb9jW1Vee++Q338V0
7xBzLBeqVnKrMl2/7Sq6hvYsEswT7z4vPZ59VnWpQhdMI0mXi5GoZyCEZY4e/oBVD1np8poZI5rZ
mv/Em+N5VkjuEJx+UvwX1YnlOUz1HgtAhTixODNWc6vw2NprlYxWVoqUFrpV5LQ8C9n+NNgRmj2l
YY46VskPvqzEofTzAgTrMSZVC/LRal/6OHppGzERN6uPwXrHRd78hAOoLSHayJ3llzUQaoOHUOlm
O6CdxlKSWEKUtOlXMU/5pbAVZz9vMFWFDBa9RRgSZnZXnUeB+gbibPrFr89M6bJ17RYG4FYwWkAX
XyzsYD8MTbZo8irBdt5l8mFmQ7NA1kS5jIa2aiyZfxsKlmhGYCVbTOrAaeAm4btLQtPWQ27j+FsE
uX6EXaMd7QJjwsYi6WJmWrnXpDEsXBKdXykZ70a0ztJx/WAZ9yDHFHyvdn2qRwvLw7fVCnz7QJiC
QJRGmDH3q4pv1bcXEgzSzvKk8RCl6laOxbCqEXk41mjVPlk90tSOgce6G/Gw1poO/6ih/MxLsDVJ
Ra6SUO8LNxMubJhlW1j5WO9KxTz4pNegnCMO38SGtrVqbO94IZNoCaIvAN3+i4MXKnoOyp4Ae3hy
yZ+S8cUqqvJy5RqXsU8efogWQ4LQUt/15ICcqjgVxkkOlrmf4atBg0O0h8FVg6Efjshh/kqw/RR4
jbb3S7wwOj0BKp8nGTm4bqUaCS5hrp592tjYj17+qGR5sBpDhIHNogMJKuWqQwDbnCzgzOqkYvH6
1fOnZlYXbOouHA84mGxqp0fUIEHoCWtQ9VSme0XWcpM7zPKdDInBUrXwrcJZLUAq/TE39XwFiEDs
khAj2NiST0oN9bwQWnvyU614iYiVErty+nNmY5SbFYqKGwcY5aJIkk3khohh6H27V3Q0Swd0DA8K
GXtRmidEY1eqHAHzByiDxDHKIHVseWuMDLQHXoMlDyxXkiFT/EWD7jySgbUNjZhn50pUnwA20cNr
ynFFBFP/MjPnexol5yDxh+fY+ur0Pn9yfGYKbljVS80MiqcYSbsVpjwajh8SDIyZE75T0l2NDEnn
Jjg44NWw7H2728eEgnFni77csi2OWYxTbEa2VzPGfNEprbIrFVRhR8Tt8CgPMJvUsJp4bECbIJ3s
1Oe6KqtF3WAZFjY9IvV9FxMOMNp1G4BtsV0fVfHWU3+4LRFuO7fRWCZqY07SJyqCV8tUKt5l8LZY
oPXPmFUgxz+CHe7KwcDgvGoWFUSMc9hGX0VtmNtWopNhem2HtuNkEFpVxroArFQMoXXwAd49BJXZ
HEWB5m8W4SBZ+T7+z6jEbLrQkBc/QRAwCYPiwakHJlfT0ymNFeNR4gtqIydbe4shJGc1anb1jP79
SenygLBKOqFXSZ1pKssDxdfPA5PAZz/Fr1vN3Bcbaz5iDc1C70hgD8xUtmiIJUstHr2PwcuvuQ5X
3VHs4QhmQzyY2KZN0qDBBcbmuWw1/WyOKrZavFShHIx/2zkxHMcZUMXGfBFV6XQpV0FR9cfeh+9l
FP64zsoL3NUdTsSbFojxN6mTYR5Bca4qxUz2fNE63kPFdlD777FXyItUi+6IStGJb57ZOOJqnySA
rqBZcd81G1De5RF39PgIuda8NjqWhWPkgvWqUn2vVB8Gj94P/bHwbMRckVB8FB0y9qWjJ5/E4hh8
JU4Qtv2l7r35nVd+xxkFpqLTDKvUHvDMgLJC1Jr3dNLiHwWpGh36tCVB1WiIWJmRsdMV4CkWQb0j
kMfPtvHEG7MR+NGRF1wUGbLK0Ea5tHpQCyJ3s73YAbk2Xr1Iq4hZkODQ4Gk4ifkEDE66i4S1G7K/
xrZvw9RYIkhiA0Awwc+ZzQ5abLPru5A1wPQpR+6KKYk6dY3u1aLIRbsbp2IFNe/dfTch0bPmzb/y
qqTb+cxRftvcj+EMUsAPaZxFEstu15FxnWyJtI48hA1wRVYru/c7FiCZujFs396h96Es4rxXLkMX
jMsoxTo41lp0XO2LiYM6bhDqRungV4+2POUA/INC0/YaIKqFWiJnDCOQAEWvLpt4bBZa3VWsYBvw
KFE6YD85UA3VuYOnHkSlm+vUDHcVHLdTzn8RKx00zOv6AnKwPaYtazQ3y5p1jBMLijYToTdW7DfD
cWAjGTqWAmN8NEvQa7EsEHoQAKIylPb2gUDY18in8KUFzj71T6Ez+J9avlVaIzro0ukf/HQclqnZ
X628jzfCdZsDdDgXu5np47yJI9GuLHJjU/IUpeopPV02B3huzDTKNGgO834KuCQtDXsjYHRSYPgI
2xrt31VUsVuYGe/pjhgSjmk13LhYHuppM+/OGxD25UJRTfmo9d5a91Q8mOwMheFpE9Qdn8K6kw9Z
gF3MqJYj8LppToVg3aOTALlJ7KGRt4N+JqCLymGZQUlEMDsZtkYC+tEokXB7iLveOjpZt7Ka0b8U
oJVKizW2FKqxR9DB2M+fZOrnqyKO/5n3PCczfx6fqv1Z99cxnSkQ7iXTfuKpe99tyo2fa9B3/mjC
S/X/6KYKGXysdeXDrfH/7+nn4c9dexL+F9ae2z/OO+/+cWxukFvTFGQuMYXtLdJg0B5+ux3TJf12
df9bP/duk6p87HUD7YH/8zJ/O6ebIiPYddDvyyE/Y49kfDeVuHvQzFRcsQdmPZbZA/ZDQ/qp+Vgv
AwD/Lkvg56gexieQWh1rdnRp56Z6+AOsuvKZ5NjLhqAh9ywv1UuXEKeaK4TS2yeB9N4a00GzRA/N
jeJ6yYvvlZ9zBeapwQN/yvS5GNSau9iNq14K5Z1Q+2auoREXQP87tM4jDjvMfQGXj5mTfHeKhe27
UM0iGKM5EsiHJC78Uwna8za6APuJdBzDD+JEWDpqXbjzwy5/yh2DSMF06SKTuEQUyauZmTij24Gx
trLSfdWi5jJXcGukWsKo6q/S8/udOWQGL3zb+RiZeM73Rm/68VGBBXxKilocQ4UZ4tw0Tl54+JSY
P+XJUoq22TcxIUCccqzbyREF3gUqIXvWVyzjCI1i3N24z1EefZ97MFTxdxYN8lkjErXF69BYjcz2
352En9v0vWRVAA7OcZTzJDy0zzsB9Jk15pfP2miqEAwgNFOl8g84jxsn9Nzk7dYgiLBAN776ECEv
sLHW8p3DX+oK1IT57tS08cJnpczrV5h6wSbE72AtLTm+9pV/nfsmoEmoOiqtqx4X9U7pC2eZ9OPw
4fvhYq6B2jk3CSPxU2CCC0cDLFvwpscvLRq+tR5OoEi6ffMB0qy8otIwAQ+110EmJ7CC3pczyZhx
Dv2UtlUIVEXg35GG3pfi6Dsjstu33AX+VttFue76JP4Gvn85VxAlnGGTXwtOytybsMgMcGOD+5VY
OBUZZvxiNcQpPLcHrdON2qctz3M5MO1wGagy3td1HD9hPEBWfG44iTBDgHSvRsiPXO0y1gJTgV6+
pnrTfDrYtqwst+22aV+Jlz4NX+dyD5gp7HVpn/NoVA5SI1KGGpX31bSomAW+844pT72uMj0EtKto
b76nbOcKrt33qLgV7hEeinNSIwEcd7ovfDHn1B+bVyJy1gZ/FoN5c519ZMw555ZeIJtF07fRwRK9
e3Bd5bnM3FNeVtlzlivpsxhxg1c8FLfmXSiw/l7q5Y9577axWZbFYmz3t1ZJGO0CD4VHVW+t4jHO
/SvG3d2xnPqMlLraJFGMN29l/DyFqwChUkome1MNYvQA/3VDLube52Om/9QUVfQ0tzFx11k2+LQs
5woODJhrE/11H7KVb9IUYHCliX7P40K+FxXPhz5PnzsABU9QgojPZ/K9lEO0j3Oi9/NuFqMdoyHp
vZ53/YLZaFpwUyuS3+9N/uQmMntTnNA+17byMffcNiBlySaj9D31CLilXNQy77Zzm0Rqr5kimktt
IQ3Ecnp6esl3yM3lMa/yDgQfjSBsZGtLmMGKR4Z8TzUDqxoMLPZzH8Ky1kFcFM/CH9qnhgj03MiG
QbAPMhPx+qkRloPjctRUjZ8Hgw1a5tpCgtObSyvzzESkfOuwAz0Lf/ycK/UNEXQkRtXFvBuinbuQ
RTjcxu7b+auEq36xKlm9ol35MNfS7SLnRc1KI/qKOn0k7/3vBj6rehybejxakVMuvYzrmEvngnu9
+dOQ839vOgNnr18dpFoPjGPebwagy2mchOvfDt4+CoV4XJnq23vDSYeB8Fd0StB8OgRTh8ngNYQ3
pyHVbRHts2ZYJpkGu+beLMzqbKOVycd95LeeiIVaS3hzTOf+aGI1JoLC8SBv3cCW1B5cvNYWmAQt
REAqIZuWqDlOhb5W1B+EhlH0GvFx1jP1YHtDeCSEgyt3aPqnijcSP4H8kdWv+onaUkCjyt9ofTO8
m0W8IG7qvPZ6sDOKEgOSUqLp3iTjQ2UF8jxv/K6S587E67JqQOX/UZAkurZSakv5s6BwYcvEjOlx
bkHgXZ7nrswaa9VRFIQEp3PMx+ZPGvKseGqaTNP/WxCSeVmiOIRu0H8LvDiGpxFjIvhHgRiAt4Wu
3yzu3c9V8kptIJ86pBany5qPzZsxxPrSAuay/KMgbkv8CktZ/VmgVEJ7hHqgLe+9zJ+I2vHsQVdv
9UeB2kPwEL4r/izQJLgfrRKsHf972yHcouCpadz7qeB+E/0Uno4sbXkrmEvngQ+qw4qumuBC/+0K
ABrhkhr80b3y/KmeCNjGaIx/FnTVZBoVhds/GiSgJsjGNLfjUQ5NKrBCAHE8AK5gedOlp/TptYsg
Zqe2jK+dP3tLaeHVi7Fo9VjAXfJCL5d+Lb1LJxWyYCxl8L50KwzeMuvitYFceiwtMRFKmmXqCu3S
hVG79Mwcj0zWBctOs7pLQEyUs4XtpRP8+1Kh1JdOH0bqueIS5IbK2bryAhJWoz8zu3T4ui1hgiWX
biTb2wVKxNkSi9ICrQS9tDEicPyzEhAsxEbOO8N2d5edNO0zaQ5vOpt1zgkXcW2BAS8cZwUPHMg5
wOEN9Rx/OAc1ZAkv9jsodph3pxDtzl3FG5l/kTx7rYkpbDxU5zwjReCnqEl0XV2sujjPz2kgy1WX
5ilnU6GbKX18zmunWqViCM+wXWu82QfllArRrDq78E5UaVeEjZ1Tl47dKg0069TFDh7uAViVIItH
SkP9FMhKXeHsSHjbHLVV6ls9vElXX3Ve2vGJPLzReRGxGWI2xNPfkEkABhT2ZHzzAgu8XD35o/M1
lzmApA+pyyN7mKoiS4N5oOL2j3Op1njxhvCeuZibImxWr7rGyVZzae963kIhNraGz67twrQaH1FB
NqfoabtXe89+Za0MAarO0I2fdkkUiYekU8fbLkvVidLmpUevEc5rLtJ/cJi1jnPdRERfrErr01wW
O/JNlnF4nssMpXwaw1LdaEWUrGXq5KuyBJEPBsrmSR7WqCTanjU8+OifPRSNHa1SjaTX7xWMvFok
hdHuQeX8Wz1SQj6iuLV1Ffc09zNvggGnMVYFpDh7gUnwXO92stsW0sFfZAXc9Vwds2POxWsXNpUi
Mr6OsjlGCFk8Zl2UfWEH9FQixPlSRGG/K1M1XibTcYFxsJvY8bd6AkJxUfDqvMz50JqnEJusL10z
nWWHrM1WQQj91Q6QVZza2cYYw1qqc2gIvn1VURGGrUaDocxMWL9GdU5hJJxGBGOStk0Xnal6e8vp
mgte1RrUML38HsTjtXTt4rVwknZjSeBjah4O717IXHiu0GrVYzmMw6mAa3mETWM99lVefs8HVOLy
lnxPZ/RoVXtEx9Hdf+nU4tvcsqiwHSvLprsGeYqqQCJ4nrip/1Vjtjh1XaKWsehSryPzwwuvrCLw
yqEsj+S9xHH+lBDWPxiAtP57+Lb761goWNPZeQLzbjoWKDp9TJ+iX5/qegSvU3iEIziealWGb+Gv
0rmexbUQhVbW9+O38/waTS30ZmUMxEOiTqGDW/E8jHkzVfQrH2oW/KffCn91MB/TUHNZKEar3K7q
z7EUozHsbQRRbpWf6lw9D3heX9Vpk2oj6XU7O+R58jdJ2mglLJPElpDEiVIMpQ3wAoGbInrEqmSB
KOSSuBYBQVUGT0ajSKR6B1Z5Shg8zcdKJNIWMfKO5OfUV6RS+o5lmA9FTAuOvWf8sFhDXEgu6ptm
TCxcL0f/WbfEFvcwc52BpwBgFLXKg590ixIS5QIdKdgBfrLqo/wvL/PcnTqG/SmPdGNbYL1cgQhQ
U+0AroRwUGmD77OiooMhixVcgU3vQrJa+WyZEiUVupyjUXSbJhL7TkG3P0za4RrgNROMen+B74Vw
s2U/BZGmk/XC8xo/C4Btguxi2mQYAwu5zBKh8ThF0iDGqGPtK028NnxRLDG0S5ZNVOIvoyr9c9cq
wwkpzaPSEFCXw9A9acY1SrOPvjHDs+J55Vsjcdcc8uhp3ovCtfJPOFTmpdaG/jq6Q3rRxN8x6oTH
Kg1fusFSsOvCZDqX2IImgad9BG2/y/oJdmYH1VZXwJiaIqgXTgDGXOXylgQBHkLV7S/zRhLhOMFq
PYW9VXw4hfUGiOChZI6ux7V1rplNgrR13B3+gd2SDNiwGf3S/KbZ4woBzTfRg3AkCh75zCL9BB9c
9Eu2iejsJe/aXUgWcQ+lpCgg7bTusoSO8tAppf9QaIjCEpM0N4nLqyFkLsCivRqRioBPlgo4c9L4
CFENWpgWAdRSTCls4BLw3cjylC7iURaU0L/AyB8NLYpfnebFM+3kFIeO3PU50aEiS068W9duooSn
0rPiJ1UpXwtMPQ8iOov+OXTa6BssYoRW611vQQyQxeRXZiPvPUUStW5E7rkzxUF1V3kQl1h3xSrO
g2fShcExDbkuSf7uLWE1tXfHAsVXz4NbigHTgtWisrb6TCzypAYVTPxz8/8oO7PduLF0S79KIe9Z
h9PmAJyqiyBjVmi2ZPmGkGWZ87i5Ob3Bea5+sf6oqm7YzkK6G0gEpJSlYERwT/+/1rc6FTX4//Gt
KTW7ga1Q0ErW5GhM9SsprZFEZzU9k961gxQR+HYcv9tl8W74iwGUXHMCPwtBERZX5ewSSEeT/Di0
RBG2yMS2isrH9gM+VVJvwKhz361N6JLqfUnG5V3b99s0qof79f8UiqGnC/WSUZS/aJSuNumstJ3I
xZexMfSromlsvFwbLUFe0pQNuM2YHbvbCP5KonnMgqRzG7gabyyay3o611+9eHQ2A5SBU+PJJ1/L
62vZIyKSdYQDmeSxcDQp3VgaZ+hpiO8N1y1PbuLKve3EyRV9Le8YVb3aQ/fcyLX73Y0es4fTZSeN
sOVzhHgpIGTb3bDLUIcuMctDnLYT2B/KHjNm3Fe9aJ8WbxpwsfsWgJlqvDZJ+jaY4ExtOeRj4b64
qXYt02xIN/oSHbLBOLn0OR+5/+ugAmZEozYuDqmlxqtKr4pDvH6Feamg9zsWRy0uT1pMfyRAuzxe
aWNzI/S8P0a1GgGcWe5h6jjMF1K2+N2zkfC2jsBZpapgsNPshu4MaAwkEYigeEZ7YZ+o5+NyqqPY
Dzj0g3ClPRVhE9j3CODYIZg59Z98DiTkgU8JR0NbyeZsrW6/FLo/yYoUklyv8E42zJJNO5TykE3e
Wz1UpEbnjBG9a4N+5RZV/cuYtEejbgHm9V+qHJ3kLPzh5l/7ZHWjWIxv47Y3wpLoktDviA7Me18e
Y70hbU+SxJXK8X5orprayV4QAhoHU7DDFegivuD0Wv2EDmdF16PMZpr3xNA4AYKIfs8O+9mgO3Df
Ju7nUmKpZ6/Sc+4v9e2cuzO4+Vo8RgWKc0Pqz4Y+a+fRxkFvlsQtWKP25HTcpENudwFay2dtbsST
m5ovwkX8qfurlkSzQoGuZz9YiXhoV/F+5GcX18WgRSv1Wmn29TSW5pXvaNt0HiQ94Nm8zOi+ncT8
AgQr35UqUsdoHPuAt6E86GMO5bepkoNr6CkOhcG66grBQ5ndg1tLLh2AxYdSnidXDo9GVx9h3FsB
nR+MyYt98/Hgl+2V15v+eXLSbIeFG6r9kra3GgeI0MUfd3Rdzp9e/V2rs29qIL22isyvoOKiO4fI
+eJsa714+HhI+/KZvIsrkywPfJCowHpiK7+0RvnY6yrdTqnpHkEE91srSeO98YGPL727iq+O1txW
J08fsnvbQAKeWJ71kg76G0cB72s35teTZ0XI9q3vcWKXO5CkdrgG5dxPWvlNd9Cqy1XNUozVN9kl
874cu0dqtjpqq+SiY8k+sjEuTtNak2RhNo7gGXHR+fKT3SViJxrGRpKjB7J0YT5FjnWBe6F91VxI
fX2sUpREqDs3cZMbSGCM9BYkRU/SH0oxuYStJ038nEQ4mHNXvkmUIADO/M9NNont6nL1OjqOk2bS
BxgFKafTt04Z/dFVWXvEE32wEj9/ts0Guwagiy3Cz12/KjGGxM+2aIWgQSjzZOZdcTkJR8qtSYsU
IRZLqZ7H112VZ1dMG0cjNzwkuJG7+RhKY2x/kvOIlW+1cVBFhOXG6aCR2k2pEu/k5JkK4zlqH3KR
HYouMu+8bJJhItjYslW+TXFBnmbpSFp86IMQsuaXQZ8CxXkDy8u1BiP9c22tOZ9Fld8PaQp0ro+3
LuW2g8KFFfpiDKbceygWUV/7pr/94JB61IAfjWpE2pZHtwnSV6W6dKuK4pRSnyYhNn4Rxi6lt/Q5
71r3FFtQuJaaKmk06CRZl6Ug1k9Y9209Ffu4neTJ6+PxAPK731TUHDdmmpZPxtBHJ0MnU3bMGuxQ
1fgGE4hDv/9dGQOFxaLdSy5zK9QYH+E60LTzpPfcdNdWmteXxLS29O5GdHhtRYyiv+xG13yAPhSf
8edney8GGpCnBlVGe+5uJzJBwnlAgOylinrt0DiHIiNbkwJPEVqa5h8IxYHWjTwOoZYbooeubmXp
nfpUUeWWQ3LQTA2QiMwKUm854SW6/ughddyumMWHQZ2E659sz4rvekc1T5ZJOIVHIYPJaNY056W0
3XtSrKs8+eKiLgw6uBS7aW5WSa+JB5hMrKzpkJR5FYIeOY4hVub84levXVK1nzJr6Ihnhsv28ZDY
0vgmtENOljdvj7DYsWrVblkHLwvdFGY2EpiPsfzx7VB39hbM3Bm1cvEinS6kvSQeksY9LT58oV5r
0k2tpQWlQTwkmprK54Fq7TB24l26aVjgRAq1QTZsoHVgkLOLO3z88Qu0PkiNpj25BBJfFQ/FSDpw
RVEfw5q3rKuyOH58VcEPFTHlh8xNHqxV80rnVgtRUKKgaY1HZxzPHF78m9xO77nN1LaP/O6uggK5
mAofbRYRNe4h0FBamYXUcOXBV3V7JMHnG0Lo9N61acDZpin4WPr0ntOvd01CJfqiMnT9lS2S9sWu
NzQdvxjFC7fks7Z6ZHENffcUNVrkyfaQaOXV65BtSVTsbzXJ+9p3uRHGCb7gptNPWdqpt/nczfZ4
jBT8w2WwjHMOGGMfd9GDvQp8RwjJZ9T7wWCq+mqOlk1VO+KBJNLpxhbzsZnJRIslgghCas0LMKiO
CCLNPdJU6VM/es1iM95arLrA/jrjVtDU3bixGr/KKLspCA/cN9zBQQHC6qZvHx0M/rsmbuRO6TaC
+FFU4Zzqj8lH+ganFS8EpbpSGp3ojJNHC8fY1V/oh1HQ8usnS7XFfsy1S28u+bbCl/SSFfWWk+v8
FrejuVliIr7NKIFAM4lsT+DwtJkSN38i8XQ6uR3blJKF1zShZvZMsuXois/mSEFPMZ9f0VwzL9M0
oPJBgb0gD3ka+hkEYINJqSSJJzRKSx1zB+kbsHGXzxjeUDL0n5QcX9lUjzeA3dyQOoC3p6G1NXst
vwcV4z/kUUI1I67KN2qA1vXHA/xYdQXUHKEaiwFwpGYvsdcgFiq0w6L3SMNiG5c3KpUt4MIRnTX/
T1jjF+KuNYp6EUSwwn3SBlvbZarPDzQ420iiqV0fIs0FjTvoYpv4k3pQhGd0KAmuKXiumyzj4o7Z
c293lDFmo9+6jU24XxKRTVTb1pntiNi4ltee/SKLj5rrcZqZxJoXPAj6137bp5+zumOX1k4kMVvm
vMtMvwfdkZL948WXj4dRqz5LEnq2Ztp18B+b+TnW1qnCbi62P+U3Io+sndnH7sXrWczY/CxXdtPX
WwUdCCWgN4VjFSWfOFV+rnuz2kZlJYKxa5snSdhh6LPobprefFlklN5E9pLeOCqeDuPcvaarVrrK
EnnVWI2/iUdUN3GdrbcfMp5SauNhrha8aVN9TbZjdtAyRCbxAM+yTQwnbEdG7yzvLPGgZuwtpt+K
O1b6IpxUah8w05B1QhHUHqpbWkDznSPJQfEcZGW5496CpQkL1Wv3lWFsNVnUl4wp3NCTI7tLpHIs
Olvbm8yz0GC74D8JPqTKelNoRzvlTfUEe8bMMae7NalnFjGEqg45aGJEybnXLWhGVslq7y75leqq
Y68YUAsCzl2+Iq2ieNoRN4nZzZpRvI+vFhnCD105kG5sjXiCWcJesDQk6Khe0GS9xTlORMPG7VHh
HbtUUFVDTTDeagMhgGimblv71ife0GlTtjVRS8MrKpYIylvq3qzWKlJv5ad2shYulEDH0hW0rAkn
uvZnzG+YBfzrhZB61u8Vv9o3pE3lsJvoE8+3CBCO9Rr9pcwSFfiqiqZBFsgE20xjx8ZXzlWsYLV6
wRzyLe5RS7d5x5bW5gxRZt19q+vRkdLe9VSNIzQYQLUanoiNzbbhXGL4Sw2JaiCeLuSYRPdQvnez
P2nfxrNK5luCvrsn4NZw0Qistoa4fdSSMbq16uWB9kW2HagNX2fzfqoTBX40He9KvRQv2jI3JFei
+c31qttVQ6euQBw74ZTRKPcfibLwb3SyjTcF6c93rD7koxsxpLRqMytmndEcWuLnXfck2V0x9xTz
vTXQY9W1EtRzZCJtdBfx2DZsSkjuZpLXZmszZWIKUZNZe6Wr+taNzLepGOfPmZkevbwYUJpl8+eU
CEUolQkYSYcTx4c6c7FRhoPThNxDU3No0/c06fPPuZZFO1yhOtBDvw5q0UlYcQMGPgpGuKAqcc+i
Ed/iG9rbFQeOyVAvSTRgzxpeEJpzQqq1rzaQgtCPononTPwuqfhCSKV7NDxdbJRh6w8dxRrAM9MK
mes6IIYtgfc17idiR/o9JNVvnd2lz9ZIjVqp51qt1LMMMX8mE/XsGZO3r0jZhr2n5QEKZ+fQax4Z
Ibg29ornvK+SO6YB2s6+3OtGvdzI1n6UbFRI4Z6/UIY5j7UbulHdnjVBHclIqQqOk/78AfXuElgK
i0Xg+eTUZy2tnbAwtPg8Laa+sbU420m6/zdj3oOTHdp1WvXeVkS/2zT+u/TczVK8Fe2UrBDm5KEc
mJr9bsbIEetnUz24bg3Udh4gc6/TLAdrCkqtehkbvb+NrfT7YjphOT0lLvXB0k36u0Jg8VcL7tu+
B01kFGrfkpm69eiEbZsop/7nld59OZdN2A0onGqVVzvAEvRqtBbHxDLcCD8zDs6cTxy9/U+Oaukl
KLHP9ck8NcvyjHcWmzYAmXNstU8aq0JQeigpam/WbjLp2SfpGUsAPzrMc4fajjaIoJb2U56WiDcy
kqvt8ckDo/NV683L0Hm3cdN+7EfT02QbB+VO8fnjwXI75Et+c1WJzr62zPR9GtsO5Dh54Ej36NE0
9pkA8Ob248GgWmuZWnPtRkiW3NjbQc2LLp2mt/sowaTgNLZ2G6H02dP4USD+QrNP1EvfF4HfgUTS
nlx9dh78dMkfq/Rk5ctrHycWa7dFLbpNb8s2qbfYSuRt7o6fY2Wlu15TKkDctNyw1zq3XeeGJc6n
BXHQ7ZxY0+0YfZ2EUthYWIYMC10RJ2GQxDXv8tg2u496S1p1dPvWvp+WMXXinEkDIwZu0DlZeUlU
JGFXZcs5dZybEqQGtpOSjnKhjh+7Y26PS95b/bmyejiM+KU4RNWUsmX65kyOc6hXKN+MschSzdeS
CnLY9a3BrKQ1QQ7dplvSvYYXgi2c2LckM2PUGcVVZVGOdNyy2rmZM17Z464R7DI63QSSM2fboiui
gFqte+8nOboJ2klI2alf6TMBygURhwRelRyJKv2sZdVhdPBWCesCQsgATOdmZ5hpnOcm70XXeMX5
5OwWRPk7Dtf5lUkhfDQZhBgWom3MK75TtECDdLdYnceY78Xj2DnPk+mDFyhYScoFm35MxieEhpfY
4UoKDgFHpwe5xY56h5syOgyiu8YnXj0UM6g+c8A7UtXzVzbnODP89pKnLTcsoZL0eOSDrBP7lRYE
mBgECtBf0nfcFxFWGT2BA7ZqhlTkP0IDwyXGNqTVzfJr2nc3MFqb7wkyY7OL4js02FlY5s3W7LT+
taKcHHAUy25l5BLn1Xq3Zvuw+BMmEena961LQwefX6uJ6FAbxatX4hHTkNTdxw9qxXrLKFFXLWzJ
IwJee4clH8mbVrN5VDb4FYRuRFE8jRX+rXlQqwZPrzZ+DgJcdvm3IrG+plZqXSUpKHpXsm67XdQe
PCdZQs+X+c43aHaw+wcNZFHtsatPwyogcj1pHNlywbePzFM1zu0bybvfLBhML5Xbuhvsp3VQRFG3
zzqZXqIlx5uHJWKwE3dbQkOBeaU2a0M5sHXHp206+lcikUhHkN9LXwv0pDMxIXbTDuiWSXqoNSFf
BGZH9Ii4TQat26dUdTacAHpb4CfwvAFRd9sRUNynHQUVQNem0vi8OAd4KpanjqrRRrUwijbRWdap
f6plH58/HgS8kD09u+TSDBV9z372z3Pa+Gdj/UqqBU1cZ1Q7pnNz00zPC5iA04BGj0XTih+LGs2y
XhKtiY5+uod8jc/D7tjP5Mo7eHU+n+EV26FplOybNfQwdmYXV703vcUS90zk27hmacgvPTdIgfKe
5o/fyy0ZaAv+IAe+T2rfoJhJMGzkWywcZ+VPaPdL41ZOfnZ0ZhTriNGS61xoBdUdF42qP9NmdOrQ
syZ3p3pmrY6NQKB1TJqmqayTze611Rj1lYRdELu2RYdSfjFVec6kFT+IDAGbcgttO/cJLf/ImHeI
wAVEbXym7GBBexLUSEXHSLdZpQLhsQNklunvc85Sx2SIPiH/5s5sKhcvof5tGV0ixWirCh0GyKJ3
oKPKlmZFVk97XtK71blXzdiz1MbGu+yBBGZFNR10GdCB4r5JTQPsDo4r3X3J40o7w7w6DjGGiqll
WNM4GrZDGa9jcT2OJnx4CqCg19k7Rybvtt5DMatn1Ai4hH4T/PBnDDfZmRa9dtt0hAvt8mfg+KzP
cCVEBZl5nYtGWVK4Tmwg2D7ohbn/F1n4v36KzZT//G++fyObtiMGov/l238+1iX//ff6O//33/z8
G/+8pG9dLevv/V/+q/17ff1avstf/9FPf5ln//fVha/960/fgGNN+/lOvXfz/btURf9xFfF7vf7L
/9cf/u394688zs37P/54q1XVr38tTuvqj3//6PjtH3+YK9r4v378+//+4foC/vHH//qfMu1ee/m3
1+7167v8m4Jz8Kdff3+V/T/+EM7fLZd4Ftcli5ePbA3rHbmp+Inxd2FZBkwy23MsIHL8pKq7PuHp
nb/rMM8xIAOTJuHLATctWTnXH5l/X6Hoa6QZAgJ/zWD5P5d5+694kH99frwt//7+x5T7XwNrLYK2
PArm9E89W9AX4Rp+xOk7puOT0qsxfjPIXZXdXrKWkGvNF3eWjYB4wae1S1S3mYbyObeTcmOMnryP
+zgnxbcfdonZ3lGKiA8/vJ//6cJ+RU2vF2YL4fASYc1D1v75wkrTLwV+mzoUFoY5JxUDymyKrEax
0CI07jXhUQWzzrDfkitL5PfUcO3f5Pv8CvX+uAbeE1+YNqR9/ZdraBHnFA7evxBMEsd/jDcU7dg+
DPuxS78uWmIcjRImtTSr/PjXr/8/PfUa6iZsy7Ix266A9h9iDlRHwOaImTKs2pI2i8KCTCtw3s90
eYeFGAwFkbVu1J1LG/83L/tPGQsugXuCbEph8LId1/6FsN6h2ZXY6Ro0AcGQze0L0QJo/US8c+gB
7QyMbfjdR+hrXOKmoQpElYpsH6RPoSt/F1b5EaP6Y9LNejkOyb2MiHVA/PoxuItl5eM8NOGoQ7dW
iX0tmmw+4tY2LmlV7wuvx/1uQXYeaIv00Ao2vqQc0+An/P/9VFBH6JYldIOama7/MvkOUZ6PQggZ
FtJw8Rfq7qYpEf0vib2rMEQfl341nVvqk+lE5W/467/O/LwN1MMdkyAi0/As1/r5loC0PsyuZ1LH
QYm2m1Hnj45EwB7rZPyU5IL99Wv9Nf2Ap4Oy77qCUWiQxPDLHRjFpkdSSYIrmHofZapa7qB6vilT
fwJNcUU7tT399TP+KWdpfco19Y1YC8+1dHMdFD/c9Mkwulk5DZi4rBk1BLEMQUdHabMGD0XSw+ho
0ZxxrBwBoXlVW21QI2jcl5pmBFGTB6ZGq/Wvr8n8D+86XTjU795aJbX0X8ZCUSdWszDJhL4rMD8o
TZ7H1uShzGzceJl3yCjiI3hikmrzO8ebCNKlQ29YBGGV677fZ8a8JcC+gX7jY1ktNP08zTb7RI3W
gcxIvinYOxyG+6wQC9kawIy2jpIKh3T8m3vIWm+Sn8aSoxu6bnlCkOrg+R8//+Et7pAAOW3bd2Hj
qykYXcqziZOfLIU1uxLInTtjeiVr1HpOkuUL1AetKtO98goocD1NIGrLKNbMp0KALk+N8tVr02nX
r4VYW7k3rYM6T1ukfyKt0t0Mo0Aqo4sn38+Tg1mQSxrXCsG5FqfBgBl4S5oA3oZoFNsur3+T3/ER
cPjLi+XGJSFF91ncHP+XEaPm2bDtGYdquyBea+IKxWNS1kCRNbo3pqi+TOtXC1ojUebL+Wsn0u4E
MuypXGslE2yXrSQR8zRXzHgoAB4t0yrPeXXq4s+EdICgW5L7Nh/ig+4axPAkBXwL81Gb9TXnIG12
RYltFBtnFDqjvad8G+P3SCLKO7MfJPhL4K6PKpiFk20TDCs7KLXQphc/+2R087clhTWb1/VnpafX
ZbH8LtJhTaX45Q1iK+lYjoUzSOi/JkSKBj9KiTMrXGBr4oN35+3Hq6Fuh4/XTiF7rkUwz5/i34wr
60/TC2hoiwwqYeu2sT7+PNbtoo9t1+n6kGSAegcL9l0s+g2qi/LcRNplrIZkS7qps8/JiuPkTzOx
JIchTKTjkSkOM6+n47VH8DSFQ+PYWEDd5SySxgBsNy3XccI8YpplF5KHcSidNtm1af8OW8e5no3x
kyMi4Ogkva9pIMO2qhsQb21u47shjZuj7rnxWE0ybyp3lQe6tDdb+zc36J9XNoe9neEJRqQlWNh+
SQ1xWPcIZ8NzwNlzuGTqwXDR1qV2a+9yGaGfJHNkQ+JwRniYkrsqpYMvydHdsQjm4V/PdMafPxGL
baBvo7vzbZdR+fMnQpVwzFp8nWEGJHhP6vQ9Iun2tthV8rlcd3gLlZc1gHHYNLX2Tgk4P4ok/jLQ
udpQNg2KsaCNJVL4dS4V2r++vD/Nww7tR4MNCTtV7lexXv0PE9fs2li/ChRgtHCPDjp8oi64SfOE
jLfBx6n/10/n/Xmi5I0QBrG6tm/ZbD1+fr6IJKcpj5iE/dm6aVLt6FONvIuVpu4qUuSCBAVzgFCA
7oKXYpStKrUdLFrho4HCwPLlViQqPwye+5Qiw4HbR1nMMtoLnTigylgEzebSVpQ9atXRxRTWnn3d
54qKx07GGcF2IzKXJRLaaV6ywBHeuC5B8WWETVA1iboWNloPbiEk/9ORNL38yartqw4MeFD2U3SD
HuweFzsyNgP627gkgFuXevlUTs24ERJtd4YjnIUsvaKBkb5QPWcVxBNmlPFxsnyg9KwWe3uOr1uO
55s2JahPLnrz4iKq9nFW3xoT2q2hqR4gmWwnDv97ECvdtjcqsY3MT64zjSFNf/XAsk9iUwZQ2rHz
Iqi6iH6EW3hBZ8flMbHE/qNjzdK1pQ7anBfXmtGap9NvPlbzzzOebTPSbMdmD8emxvz5Y7U9eCUp
UdnhnCAeWhXXDUKjvrd1OFmgYml8d0dPyG+aQR0TGaTxSZZfLaRUuDXycTO3FAhV38bgwtptjN7m
WJSxE6CvFuQztfmxm/XykCXf6NxrV9IbNVCtSqe5QMKISWMNoLySv5lIzPWyf57IbdumpMu9arBx
+nUiLx30d2PSI+Xtcm3nNGMZDpOJUl1zC0zrZrzTPUq5fiOxXdH+QiID0YIWj1w0czckRn/JSeEi
VC+hZubO/i7K6+q2F3byRvBHhth/U/Wr4WMa/P1fDzXzPww1m1oGKcVsNVkSfvlMCpy+DkfIMYzb
7MZoQRt5DmxgupETmY8TGSobs7COHjW3TzGsk8LN32uqojedWx7dste5m/Mh0Oy11DlSB02JGV3r
q+RGfvEV3tokx+VrJlXw11du0Fr+0xvP7L0msrOGcR4w12PsD9NS2Ua2N0SsRkgWs2OXUvmRXqbf
emZbhBnK2KdpApTkePZymMSsB2KOiadL7HSrUdeS4zWtTWvjaJLERDEFsW29OFPWHQwvu/Z63dk0
I0HYdYM+1GlHm4zC6IHmXcdZXfua1Wjm7IiScTOjVa5ZGscJS1A/38br0Mbvskn1nBySCedhOr/H
jgaiSNLnIa2nzb97U7a6Ysn6pMNijy2eNxG924X/deliDVyG+S0tvWwXjdawnf32uzfKPBiSmO1e
RPSJWa+6Pfxsq5HEjzaTWyK6HNqYRlJxZy3yJmmnYVtXuRN2/tFiSJGQvdNIyTpQx3r2yoJMBcfL
DzqQxhIUycVV+hnrSpCpaQbpMHu8jdWd0hZvM9v6GCb6Wi4n6oA93fdYa/NtSbUwrEfexbG4RDJ5
LJYh3UUqu5IKKqPT9MaWnO9gcoR+rDEcbIoX2EfVtYof27Zdrukt57SxbgZ/IVDBRHLgdEw9fU60
jAYXbjs3PuY5Scxf6dUvdD9b1HOdGRROunFyWsW1P+2zucjJ5hwCb946k5SnqnbTnTkTbmBb8860
QPYR6sOlduJbgn4uIL7g5Bp2GfbGKtFvhzQY41WfBmGEWQTOomFUQabLfbUsMwostYVC0ZxQxhwW
kbFvxpEjYpIPHbUqt2ie9XaiE9fsbFOMMYQk++PVaJRlUDyygti7yHOL/QKoQOp+E1Sr93Ak+NIv
63v+zrW3oEiQkrvOyF/cQyqqb4StkJalZxLyUH7yB0eRNzTSoyIdPYu174QAhkJiJzDxV+cUrgJ+
A6gx20Y9AnZjr539ph2TjZ5OBBlhX2/Mdk1g6bfZDNiOYCggdA62y3I3RXJhG+FE20lUV/BOutDJ
nX1hBbM5plt36CpUFvdkETnb3By+azPq/3YgH6TA4b54914CApKoPJN9+/Jadll0cIr8qRLpXWmb
8xYOnQqnZjkS/HLX6ZpNlFCKm8UsT7Uvg4H9GLEiQ7JX0fBlnH00IV6Tbeu03+pLDeRNh4iF6bTO
ujjAJTBjYHMO1pzBotSsPHBkvbeTDCcpIcVh7sADn7A+dpWLtHBKINUwPcl+yq/Qy27IL94iFeZ3
66bhZhKrM9Z8gFKXBXmT8XP+SDW3yaGjmQn6flwOfq4x5A1tL60uR3/cu9fd+mDF5sM86J/dODK2
7miqm3JDnNMctrNhIqU3vhayCvTB+d4guAhUgwahnJlzbQULa8qJ6WV56+qFHcykw5Nw0xOassBQ
bYX/Au6d5MCI1EgG0qz9YHC9frPGNnkTSaYJG9PBRWhhfcfj9azho8iZYhpiBIOpKMsNOyW6tyNL
q3kHWHLXQUlPKqkO5QR/xjLMLuw6KFv+0DwrnOk77qBl40TtGw7vgjMAIw/IFGCCY5qgknMYJi16
CKZS3j/AWseF4jbUeV9DL493YCCbspd8Sk4fRmwpNnUa5xu5WIjoo5MpWRLtldHIMW3lfn0aG23Y
FI1oGIKVGcSlER/MQT3u6gTJJaJlBcu5tHae6q8g5TxplfnNLeUjTnNa8Km3beu23aDyIWfIhAlL
U6wOJjxWweSdZqIBuZOvzZLw2FwgYkwbXGt07g9DCzHX1XyKAxQUKklRzSZHuWmxo/kA9TbdbZMk
BIgNMYOpPXd+g7exG540RdZFobEVLXzeAkspI0DKDZ+0C0iCAYOU8QdHZuohNp4wUm5GPZew88nD
K9oEieLs3oxN/dLruHm1fDcDj+B4VG5mgLH00csNMENOx6J6FnWjBWbj32WjuM4mG4i3VYX4zZeA
YNRsk7BEtAheEGW9SG9gU1XLbmOCpkzE9CWlsZLnPpa8dPJxLubXTHrV3pToupfoSye9PHQAsaE2
fOtcMh6I18GCRpJ2YfaXNl/yQOt1hmr5uGRFBIKBlwr84Fw7zXdhaTJI4+d4gS5lzQZWhdSpwn4x
LtHQMIknU7+ZCgBc+oI8FUsvakW20wWcihwdw4AoI42yd1NF3xpH9jtaRtbsz1troVfYDFwv/T/0
MrBn3WEzTQLDsq+u3Ir8jg6Y1tZdbp3efZJRgV6Knee2Q7uOR5/iDVykNSachIy56D+NMcWAfPpC
h3bjpdWXuKQugKIFSF3c46eQNbkn5cCm2PUE8417IVXyLFo8C+MSjWyw6+usL75IPbfCbJnu1egM
GylGO8xHIxikg5q0Y1yL/Kku76ze+tpE9cUjpgqUIXSXGUe6C7snrUYkVMVhmsrvSqVgvAyfoCz8
bRbZ0Bvdq5dt64JzgBLsePrT3KZMi89Ox7ub9w/TlGLuLyuUpOVnSa2A+9/NN5pMSSFxAHUZhR0Q
lbizTfhftNi8bCk3k6Ue3WUMzca8bWaKeZAe0BMj1OpWMJjmFaAM+MORX+QBJT4U4ae8nw4TN44x
kjOXWWFDGEWpLfZmqkw9qNC6BZb/XnCun9yEM5aFKcCEL6ABcdqIrt2YY1MF0+SLAD8O46ll7rT5
UMn6vmEuviqrdIPuCchgiSkoEhGp2+LJ9KPPsytuplZ/Wv9Fbk4SkJHuBomvI+hOORPQmcW0O1Xd
Bko06ilCBupxVoHRO0NIrxafIqiBeF2PuvFhVP6biBHUmSrDssz6Zzy4cjJZNY0iIPPihfR0H0yK
IAZ9ro4IeR/spX+aIHD8b/LOK7l5JF3TGxp2wJvbhCFBI1IUJVG8YcjCE4Q3i5hNzcbmgapPV3XN
ORFz7iZi4q9WS7RAApn5mdeYGVD2/jZ9IunVY7Xevl7XdrsIUl37GGIIq10OK71O5aUBlWbQwaag
cjg6Vo7NufbDTXJBhaASUYI2VBr2/jjrMmUVPV4NOYBSn+GE16uLuuSjBmvsyuQLtR4dNAkTTbbE
T3OROYs0r9k+2HfsGlOhmpw1V6pdD8N31dvGg6Im1ub3R2NZz7Um58vfv+rojnulFlK5uWOdjhy4
tK5DYDtyaoZAadM19Z9pzeKsS4Cyy9Av6QGI0YBq2Ez1ie7MYnuLMbQOR0rBzRwKFp0XKjIoEHBx
wHVXSqvrwYBxiWNqCQufaZwkxslprWpwsBMxRmPYl2iX6/0Wyh5hTngmGvqRYdcFRl7mEBdA4Ma1
0kHgMzHGCEcLGpQCJLUcMiQIbBvPT0Q9rYh5Sh7rJSpQtaJSpwd90S1JupAL6wh+opue+yk5Vbxg
pSpaNV9HpukhPl35udIvfDPaQ35/t63URMJEBRFWmt9NWFkbMH35GuyOvkpmeMdEAAjHx0GkNcVE
0FBc9PS0NegSE18H8+naZt3WehlCq9sZefxU6wCKyglMYChnoBkq64IZSrg0m5WWyOoBzRrt4Spn
rlXeY8fEvt6vclr2PVNqgpma5AYMSgx5dnZF8l0aIBE7q3lI5KJfFlqPIaKVbdRR8cJOum/Tvg20
lG9LaZUKJQxvQdFIg2iz3MIDws5QLqMuCkE0QtwmWESEUemip6AKwOdwQ0xVi7i5K1AWfmj203KB
Hh7Yh8eQBn099Oa2tafhpNQtyDRz9G9lmy2LsJC2fY3uthbyuCQVkX/DdxADVaPZKGECnZoeeJVn
9WOTY/xtK6d7Yw/i1jb9qapnnn7fvxtZhHrPwr0VmvWhVTOpOpaW4TW1XsdGhx8B2MOckCPNx+gK
SnR1i6Zu3beWhTFThfxEFDlxfi02MiI6HnUMoA6gFbc4WtidskbiRPPAl+G8Thbl1CxJuDeoROq3
q9PdqousLCSXSvKzUpDopF3/FsrqxjbQSQdO+ZbISi4QjoR8DwhW5H10ddA09KOkuXtpmykQW2LN
g7ETWLg9iqFN2Pr6O3CG7u1aZxsrYStqUnY/abpRbAljkUnlT6oror5ntbdgMnsJ7URC2D6IoJAs
e2kMXyTyhFTuXdx98mEhI2mMMnJ4Hx9Q9u1X00LKAtzBvaQpKJuGeW0hf2wbTl3SPFDzVH+kB9uy
h8AVB0CETqYxCftutEGoKKRxim46kvywKNpuRYUVuO54b7xssJtthTJ30Jdk/NcoXINzzmi4soPI
aMK4JtBPJx8ndc0t/6j1hgxfGsVrRKJq4LAd2rFXu/3SsR1VYNpwM6AeZUYdKyPr1DEhIvaNaIBo
cAv1DSKDd5gXk0Q3KY4Oxl0FVtJejaPZ4AAJHQ2GidrfNoZ0RyKvNYUlV9hH4Tjm9bck98uSNBDy
bMqpxfKpLG7LO7g16tj13YMX2x9v+X0ELSmt72WR+wRu9kUl9Zjy6T2zw8dKWZTogmbtKr6nzVuN
kAzw0+61KPZ1kTdrtM5N4iW5QTa69HLESPBsCvc6XXJHMozFFstdrO86wiHks3ZjV8CCgjFIEUjD
amTTIXruSFWRPCKaa6I2aoKGj+NnqILzcpluF0ZFnXaQCqdCvqEsddWt71gGpwOkI4Pv8oG3qis4
Bov6i6JFhUFYvJbqzgDmZyD8VM4IR4K07dhZmhcbOk40SHtZ7S3zym5Cuy0Fbzkt2GjhLZpbWmEQ
8tQmF8hs64dpqoGukynF1xuJbJxsaHGYzj2tFjSZuJraDS5OlR4Zv+gxiZDZMpWp9TNl0nbtIH0l
Jm0XaJwSWG47BkKbxM8gUN/vhh1SDpHGNdHgqmnGK1DX4ZOQ+Y7cG1YZvSkXtgc+OZD13ES8Vkt3
yRjDT8zrwpO7VBJN1ulrTa1abywM9G/yshbgLf1WX8yM5DT/BHyzw0QxX97Uq7m8gXv2w4glAOR/
7ihSQmRh3VXPblMYzsgT72G0EJLf68DUZ+FXI9qC2ydSqG7q8yLCpFKJdHeBG6PoZzUxIyb0hp1w
QMo/nasOCbhZRBJCOqCuMsjaPptajYDGQKa9iRN0s4sHZdZDy5WrBQ0Kn5i0rNalrbVee8/ojUZz
eqwP2ITecoOaq6kuLXZTD8BwC46rPzYa6U4NLWY7hvkniJRjosPFxkOwV9ItmkZQKMbkoygo87R9
bT/dDbMPdIacRabXrPfrqOSHG4adfpqn2WoEr5C2yJuno6WuoLCUPpKtJSY6bIEa3HnWR8v26rsy
rIybfCxKy3xOY/W+VLsrucR432elbqxb4MoYhLwXIfyBYszoknWW7qPeZjsyJJKw6uTVAiLsr73X
gWhLckh7UPEMYXZoNwmQBGHKNg2VATga+TrLBaEINOd9qXUNK2nIdlroj5EZ30WfT5WbK2mzirqi
FFarXh1du+tBwwq4KRcKTPCo1F2JHWZpmPIHeXnFlY4M32oGlKRbWklaPsf9VyfPa2hjWXuqFRMo
ctjp55Eaom/b03NsKM3GlBtwtBl6mWBdhy04Y7ZilZlKmXdVFtwiNSJke3DBxKfE6b7alLRNCzV7
a8rpqwKCJuQF65Ki2v1hbOEhxlMbbvokOWHTGU6jdDTLFu0IHXzvqLfYS9za3rNNyz7YSnO8Vhnb
Fxpxs7xOhDRZz3o9gJTriAChUh6m4TI0yrOSoroayfePxGzTnTmJxZ08+rqYYN3aSJIPmBCW+AT4
erygUJwneSsGqQvQMyv3JqoyQm1RNUivWJTJ/WKJolu6LWfg7e9vhTZCoQBsFF6nfIePI5bLqsX2
YGlX0s+ZrFhR0E7MMN50cPPVeQ40eo95xmtppY4dw8OLLP0WTHWprsIhkSCuUPHUJawsVft2uI1U
tPV7xTlyk7OTx0EbT/edXfR+MbxSyt9W7djvpzqCQhArFVaa8PMNiPzQ8FjN404Qrk1YoSMjKDmq
LlNzk1HIVC2bJDENKYOGskP3Ejz9iC+xBZnRK/To4x726TamlqEu7MSxkYF86xbKOkQX+ivNRrRX
BxojtyjorCsBdmUhabMgc7SaU0HYjdBv5BlobbrKaNUuwhnY0KVxLZCBlw8IID7iyB5vJzmpuYWB
cV6BnN4Z/5seLcPBsPcl6jAiud+LQB8TyiGKNlBKb3E37giNtZ616W6W1RENZNHNugBaB2eWi2/U
dgJI2B5FXyXJ8wKAhTGpX5Zm1R7toQrdXC1/tKaIVJNmixvbluEDvitfxgGZ8BDJXynCafWuHTX2
vFMEpqNtO8WzZ3MUKZVlqP1w8u8KNN+phs7Uqyug19EWsr0hFrdRPXQxDdBuAQRWSxb+vVcWtIJJ
YUyNU8Sum5wN5c4lRB71eOuesUKLtpDOng1y5Wek5gmh5KkPDJhVCx7zGwX1yQp4Ny2PL5LqTCwq
PNgqXfNr7fp6U41tnmoD1bceO9XfFl8nhZtbKmszKXDZxEQVRTzAdphs7M9qRAwa9VRIOlUEYMNr
9Akp4slmhDhOgzgdySI3T+Sbaa29VmSB3RXsf9bisdg30x7n9mmvhR3Op4O+qfHTtLKhO4DVbXyj
jcms+y7bdIOGsVlU7qXYvq2LVsOnqbaa1aIGA5uqyygD1itnwF9j9JH9RC0VV56btTA6ZHzR0ayn
VGP4dwnuAdCpJuji6MW+6SkWE7bE3RFHDtZKi/04zEj4W6s+Etm+aEq9VVJqQPkVKSkgTYc2JLHl
40OmTZShM68sgmoCgLSA8ru7LdymeRqj4b0Z88VSsho90Er8pHvdgHpU1rXo8l5Db/5uLXV58d6D
2oYlq/eHRdc3ywSF1k2R1QelhetxHxRpTxN+TZYa7iel/4RZkW2IHuG02eHtUaHO1JWHODbORnzF
w73SqOHfpGWPjn+Asc5b1xMjZNod0WKNdq2q2foKYYXRhaja7Ev8iIRWwCdvCRqo9OagccIwmmHV
CLIk3Zqe9OSUeY5cDNhoFEQySLUxuikTZvBSKn4z3CiZBf0WUuwVIEG5RjR6ZYWKxNSulU2HmmhA
vSuB3ajKx3GAYRVTHrFZltTiq29wbSFpbSHAyvuFoV43UxW912R3iLZYiMr1XeV1bQ9SCGQC7Xep
OjSW8V7oQ7FCjKtd6gSNXlelL/28USwmCstEoAhQ609Xc9fi8LbudPrYkTHtfn/M9R/I03q5vlna
Y1hKNuY3OENhthAMv2ZRJSI/698f3ewlZc+uUvCoMUPHaKqePbIkYhFaJ/FnU5lw6GdfKmN2qKpC
w95Es2sVMNKSkM3snq70uulu4G6lMwzV7Ap2w/iqsnHAkmYjMsQHm0M/+2NBHJqCaIApN8zuWaah
mS8FhlrTiLMWLsvG7LSVzZ5bLZ2QZx3euaePNeqUszdXMRuRYZbQPF4ntD/vlGIuMWZev0dcY+9F
0qa9K7PjlzZ7f3WzCxibFeSQ2RlsnD3ClNktDNlF6PcaDmIVzbvft6uYi5FTRGdrNiIj6O72sG/M
VTa7kcWzL9nvE78vCaPoBRUarNOwMVvAlvmiyl2LZvY4GylaeZaG79nvF6sWbjwa0/34e1i/B6hj
mfY7SuNsoqbgpmbm+Kr1s8Pa7ynms+va72lHsxPbNHuyhbM7281AqqNKvd8jnsfNngdw1PB002d3
NxBRY5AlOL4Zs/fb7+AjDVK8zdf1lr6QyhvU13Go++PH7CLHAoPoESn/sB3mH+Y4fOV3gumomvOA
3xf+PvHnW35/s2b/umJ2svv98/cD/vis31f/+YF/PM1uMTvk/flJv7/95Tt+X6ZqgymM2XPvj4/6
fTCeD/P3tz9eXsyefXfM+/78sD9f8vfTSUxrdW3NOvhPj2o+4T/eQR0T1sTsM/jnkd9/bQj//Ozf
j0hnv0IZ48K/Pf6XA/zLUWOEqM6OiH8/rL+8Wh0kGTYe3op/vO/38vztlP880xmzNHs2xr+X7c/H
/3Y05uz7iE1I7f15On8Z7D/fVxs4SYLwef3zod/f/n49m9mZ8n8kmpFpt0VIiDx2CJKD53woacOx
+Hu5WcQnrT/mHZrdNf3xVVpRFWmwh6alxJ/RtIAMPvSrvv4papMAmYK5qKSbvtXJvEUuS+U+q7tp
HUYUWYvOjv6Ah/yTUHD4AzHxN37D3/78/5PuoAP2+q/pDk4MWbL6er/F3//Gcpjf9QfLQdX/AY/B
NiXg+oZpQmn4D5aDqv3DsiRlBrqZOgLkNsCtf7IcVOUfug7TgurzDPqFhvAvloMq/wPYuzIDvkGk
/T7132A5ACL5d5gGLAaFdFA3DQgNlJnmg/grTKNj8bvdIqw3Ojj6n3Zx71/rejRQZlGqIKxiLAOI
uk+ZJQ1rtRwWOxubTB8Noa+O7tthanXEK+Su+pg4/2UpL/K1fqNIhUWSgldie8MlDIcVFUxnGrWe
gYmP4WVXE1Z+RZ1OF0YZokqQl+jsoRUxrOVWytinAVg7w9R/YmzzrXcSRPkRw5W8qmJhGfozJCQk
4Aq7Qngwe7fT+B2K3TfCwm94TW1Q9fFQSdjYpbVLDcOvIKfXt+LAIvmUpvG3AmTCyMLVAAMLpOM2
vVur9rrYJH37PNyTk5ThPhdhIkPfwm1uqnNFJKAkLcJd5gX87uw8s+uAfxU4TANBWVxY93MRhfJF
lostclHIQlTWzuJRPNjlVxgdXm8B8zDrzjW0Zomyw17Wr5WjJPf3u9Y/t4yeYjW+3Vu+Dk9P0cFB
XxPzmN/uW1y8j4tEWY2LeK9k8RaK7DmG6nazmo2hFP5Ql77S1ZTjbx9ZizMsWjGLdtxSQVol6MAK
CgiBkiuFaJFtAKesjI7ZSUFsaN90kJdtlj5qYwNP/DNW3y3jHEWYA6ZWkOHQZ/TtCjDdckJAB81T
yrPJasrlpxagpVQYT9z+1Fj109A1SylJH4erDY643YIYDqQIdC5yGSIzJfQS7vrHaBlbE4moOLlu
kFksHb1Dc3/U3VjjKzrQfS0xvxYvi0R9HoYI/ityUSDbIaXiAVz1Ltty0KZgMOixUc89RpaNH1Mb
QKL7uI8oRkrJmrrKEq2GAPWytZ5mrnJbvMepdC5Jcq6x8jjEupO1OAihFhabSVBr7QscUledZsjK
uDchc6CaRLwcBrP7JC28GiBHS+eli9ct7F2sgUEfhUmauPgmtkspS9ZRIz1LdzCfCpUMAMK03a9N
/AYjF78rdWlgDZApNa6ojbzWrWh9769X+Iz6J0p4R6nr1tFiwn+dUj/FO9qGig6YZfEG9v5UDf0m
LMrdYkGTWhpqWxgYjdNzBLNjZTRtpMzv7tJmtPSPFv8j6qGFjzAJ9HptJcOfcLp2+AY0+cAmc6wn
Y9fr+dtIUwvs2CkpidrbDPdb7L/bMttbsgqMz7zkSOOIqLPfKEoHYXZ9tCQDwwel2IZhta7bmuC8
QIIu/RnS/KuSR0ZKSwH8m+GlMltEvWDljAZd1clERVyn9Nrm2QGxXg9mPeDYWeAy79Uv9UquOtTv
SjFiYBM/mn2JaKM9nFKKNfQdGhrrkNAhfx1aTa1FXaC9T8dH3CwFpI9ePk83xCKmW1BBcZzuVKmV
7EBPBpTFNQMOgP+ZK+dl+GRfcxXrmaoKWBnCfSFJb5llra9N9tSF2iruGtjA8GiD6jqWh7qwrtt7
tXiEaCmhUznZQRFGDwWC9f6YxK/08DBU7Aa8YVi4NoNBwaOclCuokwVgZAVmOoZDUfGYkyAfUlQ2
3LC/oYplFatFk6P2cJ1WerU4xzrn0SDxuwERA7GzTJ9vCdJa13wEYBCCCxlJ35Rm2JONUYq7tiyE
DcaaFWhMywDtRmeTvLYfx+UwJm+2ke5qW2fdXTRvGTUhR8vp/15DHNOYyYOosproAt7WG3Ie+9vA
uiCjkuCaUfpN4Lszmg4XJkMuxVU3Ni1AV0cxpTVL7Q7N6rvAQOk0Nzl2KImCYpnUzym9V063GFaF
2QJ1LTvQDPGjrZqHrkzgjeZUhisTIT+ELPCwnDpRFlMAEu05QsMvsLk7t9QrcgF47uGWh88khwfT
Qj6+LhNHLay1HcHPAHGi+5mdf8oN0tF2t1zI4/sNnz0NRz7XTpueFGjucE/KD3ZpKkJM+bkYJ7eI
k3NmLGZeVnZOKNjUofZk3pRna6geG3WxAuX9iWbrpZcNP5rsjxBTdfw+u43ZRCFWndE937foKcyt
PGXX9zjygvxWBQjUpVTG6Wo0kwkERfKkyQnVgH4uSmb1w8iXOlI5vVWQ/L3RxPwrjJB37a0elDBu
pa/MhV2IMJfXYklBA503mpoZUnuL93V9M8H3SLLmmGjz/KDFZ/pdBu54svqJ/nrIE30x7OjknCXQ
Q2PD3Mky6eee9x26aPUZ6Uv33oGvW+BCZieIlGlVyunpTzbCjcsxGm2WeVQxtFR/h4FCixJssrvI
y1cG8KFpFM+M7scU+1MtTxVXtbs1Erd0iwpavMltnB0WIewvktn5qDXwPFu8K9cw9sqYGleJNck1
z4GO6dsuAWNkgkoH0EarNH+x7/nO7IBTIbE1DvopwzlWELSonlR2jagzJhiT0BsTdJBu9aC5iLRa
Ipoq9itlaB/g7proF8Mnuta0l80W97Q4/ixlmRFCYcLXS+UH+M46b+TRuWEoTDEHlE9TLI51RaUW
ulWPE1mVaNvItAoEcyP9y6gz63UA9uD2dtoHPc7jzy3snE2jX88ROfXyPo36OtFUJmKOXsFCDHE/
33blbeBmRUIrjS1pZVOGl2PpsVSMrTGyPia5dB5rLGB/487/VoD+f0c2/s9Zy/MX/YvE/P8G1ViW
DFk2bYDD/3UA/r/+ZwbL+NTePv4af//5zn9SjfV/qATRtqVKqqLMXOP/CMJ1/R+yCmsQ5IQhKTpo
5X8F4VCN4ROqiEzKKsUA6Cj/CsLnp1QNs16JVoaKn9F/k2ps/R8cDh06hQr6nmBJRXNhjtL/Apau
tay7JbNsxEZ2E9cW/unsi527v1xqcQRNIwZ3XJbelypMF06j82i61LgFyrmCDrhoeQWOkkLywFC+
0GigMmlcVrclwFOBqpT7g2W4Mzov2BR4J2N5PoMU9owl0larYqW7pssq6VLL8F90l/X3hDSNnzmh
+3VzUgHXyTWcwW9XV69zgeoKisci9F/OpTih5Sdi8YHQteh5beg+vjyaHL+/bwVKrEIVj4nz9Lxp
+ZhLKl5+Bm/9IBTx8vAwirMpJIep5/JJk48ojbPb4yjIuVwad+CrZEE85LTeDgqJa3iARIS9yhw+
7UUXj9gWi43tnscVldqlW4vL45lfU3dz3lEc58WXHbm8c9rvv2Xx+cbRikEsj0EQlOLDWutn9Ww8
Tp9JIVBZ3shB6DiImAmUcMWK6pY4707BxRSPT+7jeeeOwnkQT7k4v+Qc9m4fOeezLdx9zEGeGSB3
v5Ecmad8uFvisj8EF1vsuXwFA1aKy4cvOeX82l26mngAuTeu2G0bioME5v2Dz1CcXSxKTtg/L8RC
nDRnErz9/FEyJqXwQ3G0BZ86+LnYf+zO/n6/2Z9KxjYXq70fnC5ckkshdntbYEYbFMs9wEaBxK0I
qdeiT7UQeTP/pCBqn+RgscHS4JHj/ZSWxqU666s6c6S9JItxf19R6xsSRztc70J7uzeiWzWbKx8a
e2wEXC3bLwSnH1ymgNTC2Zw3SDeLyDmF4vs4idOH5ElezU7s9B5WwBv95D14lnjNHL7E4bi8gshM
LJDJd1tEWhz6u2A3FwNr/IqN9f2rdV6im08A18Vu9aYF0ldju5j/YSoyrQqnEeGSvtQXCs5u4UT7
hAs7j40tTsvPzlOXhOHe3Z+WpZvy4tTxvukMupNL3ZtxPnwC53QGwQjWXKnDXdzFwwHtKnFz1g+v
p9IJOgeg0UPva0G1ipfpEqnXg+1FbugVDqJdWySH3yi64tHnJD5yLSLyO0FOyKfGO9vDi8OxvdP8
wGkZ5E6+LHbdCm4Tr/8uHKyL3RPAcnHEGlFwUyzzAMCrB+jbUfaLl6uvHOKd8TYjU2+ifj5B1gxq
cTKcIBTCEMSeTgABUzhEwqJhrXBy53hsxDeFJT7vO/SuLi+dBBfIFLtzLI7BftkJFg4m+kshEse9
fJz288QAmCfmQ+RYaWSKyP2u3ddOBJrDV3KZE4Y4dj5jDrcUu/mW2+25IZlUy4Xzuo3FZR4SiKze
0XA+0UAVn8sD43061g6YWMa/XO43O27r4xFOqNixuGEzw2+ae0w5qDeq9c7hmx71/OXHb/44cDyM
kuV+fqZO6B1A14hjyJkebuK1YKSohTnIBHqIx/Kmwzz6f5z6II6dWL6D3HZuTuVsXz+P8/1y+33n
kbeI3HkNnWfcfcQBJBXz3uLfQyOuYguPXejeMnVQOlq+ZWJw3mmoBaXbOUQuKxodyUeOnPhthTIY
V56zYxj254TFizEZxJ7/etcjJuFzHzoOGAzjhhul20CffVU8xvOjZxqwWC64XS/nPaMXCuI11xCH
9Bl781W2j1eoULMqzLOZFQF0NKM7Xx4uDXw0LnXuXJcsUZgwOdy+mfg2l68aX6dxs6Mw7tGvEc/q
kif432sllrFzOhi84MYi/PrAEFMKETEj87Zwf362o686b6+vMCTm1XIewvkacHM4stO6YA2d3Acy
7tNIdkGEO6a7TvjuN2/7zeqEz7UQTz+bL4dZfhWv6G2KD3yNxevkbMF4ioUL64oVjVzHeUK2XXwi
P8+ss4TqfL5tl9+c2sGbj9SrnMR5cTZPjnB68fC6FO+hszq8vq4jMXiaeOfjxdtNmJwgDSwv8lYg
t52v2vvaVL572Xwhq8XO+KUIyY/Ez6ZgGQSly7IrOexEALO4+TNHFVGgLLXly/gyetr6umNJXOou
m53z85I9A1/pV0938fbwPIqvh89GYB7nvq9/fjbzqtyyPZni66sXT6vH3n2VfDTC2ThLz8Unge+L
GakvzOLE29OjJCgbLOFsuRmH+3x/vi1vnhw6w0X1VC/mbrfEM91j98bVufFFgHPF18RNyMk2zuCx
tVG9Ec5WPDxs1t5WfHveynl9aJx3dkSkezmnp95X12t1jY4YA/jz7nTeFzQrjmDVsmkj0uq/9u7D
qufZemVxoZ7bDV43znyQL48pywQCYu5PxfcrPJyIH1YKU2x2Pzfn8Wfz8rjZbfzz5fK4XgvPeVzd
na99KnZfjP0jmD1xPr+gwSN+FPGzXmdezHHAWHRaw7NW9+fFqfqULkhxKqZIvlNLdLAtH2/rjpl8
31cbHI93xR7pqveFU+90AIbCAvK5HJal7Y/ctNvSz/fTW+3lP8ouuQzf/T59G8/jW7EQ+kU7Y7S6
V0LoIt7XC6By8dVyka7OnbhpNdLyRaIKXru4X6pH83tYVrthSfEvYmgV8XAXz3iXi2/4Bvyb7/PJ
I6nmFCYH6K1wgAnMd947QRhj/cWVvbsEBg8pFw8IIsvw8+rltqSZ7K7cm/Pai81PK3ahS1rm9mL9
ut16k/jsxHb96CyP3vppG4nNyn1zPG/JDNk6h/XDyt1w3CzPX4843XDb9oJEIuAmI6bisqH3wbwr
vbt76VzIKoKhn4PBkdWn8Jg187FtuFqrr7/E1v9sAvxVFEeV5Jl9/m98SiJVFHsIiS3EcWTtb7S+
q5VlUavTxuilnay46VEON7P9k/FSRK/mndAESUefCuCJogt7CRGRe3PVrXKh75iAD3Stx2ljBUWP
lvMqZnkt3XnlnZcAHByFf11S7mNGl9zqtPbct3njRpp/J68qZvum+xp8YtW1KnqvWN8/h/3dZx95
4ffV1b97jaDf7bDWx179nGeeuTGnLZK8Efuzwj4keanXBfHqftoD0GHXiI8aXMDVHBO03scc1MxL
bCPUTXtMDupZWY/Lbnvz8cx0bsHgMvrL3tNdDK0IJaSfwb0Unr65UJThQovzaWA3KDk6jk8Qfp3Y
y75jQUS2m7f4/ff+w99fAsOJWc1P0GgEhKSeRYlgbn/x/c3O3+12+2C/K4Q//9ix27LSeLifiI3P
/sklz9eSE3E2+/3H/mLwVkIY4kQizFoshdjv/FLwXCj8YD8HNyWvPn34Z1SKeN3H6O0v+/3pfGI/
9k/LPd/Dl/pHfrAxBsHx44NtrBAu+1K9C/aXaXW6nHyW8sWmBoOzGo+GZ2+v7xg6to7FaMzpCaA6
74ICvnPziRCXV18T+iNAkheqrZ3k3NnMAjYw/n2/HvZ85ZEvCXY78oWAWDbwT4H4FB7xx1bs/S1n
759dfx8E82Z05P+9gFCewGd+ITHmb6Cyp64nmu3LeXc+c/sTmiBoSVChC2kJPrx9lC/XFbKEwva5
Sdxl5BLNKN79rT/KLhelZvd9GQ5PLsQIhUDsY/dxsZzre4ZVJVFLLgBxwzgrvKvz9PRT+sOhf/TZ
vSklBCo/727ilKvFdvF1dbCTz3bRY0yNTiRr6zX3u2Uk3kfx/MYOssZc5cWoXTgwq5dWPJKU/dAA
EN7zg7f2jg9rDDr4LzuWAarmTuTdlj8A98nNdDKwW4COmTNe7iqKt+L+Zr1Ub+lmOpm+8mw48jZe
sSj7tdM/6IwzMGyRucHeJwrvl4y4n/lBvA6oyDDJEn9/HFYEk4QPEXcrMRUS8sQTbMgDo3p1lwuv
+ugIRJzav/rzFPyew2fNVdWlEsyPEncv3hfvjfg0HdPTvc8I+9OAK81Lg+/jKWcS7bl5z/u9/xEQ
BpKagDnkyIiRnctFZi6cTrXwLwzmkfzsNCe+REJMApLIjc/uupe5nNyTwYe/2xNBy2LHHHghebt8
HJen0uFjd6ePTS6+SNV8Uq2AOcVEI4viq0+MhvfCTcv5EVUuj+KbFInkbz0+AwVwThxE53KQF2bP
rmbSchfGYg4eVufLjk2NqTLnXMf5nI57vtv3fbbCzXxTElOTce6PfOoc+Bwj54NZ/kGae/bPZ5/J
HpyOYr3yDoHvnz4u+xd3TsxO+9PlhUm/YwbyOGkC/1gmfIL6D9Ulc0bYgs+d7+8jUc/ygbPyGbzS
4cos96fIQVufoYSf8xs+X6D6kDz4QfC9832XNJqEkkMqOe154g8rviZiyvhzLlyLjyPJxjFYco2C
jwtvY91hir0duUlQsxeqe+JvhW2KiNo5BYwN6f982dgWt5wpS6a43Mj751cHp+gNa0sn8g/Wm+2B
BnReY147P0d665Ahf/Twipmk8wfCmuOgSOy5+SL/G74RoWi3KndN0Hqb0VnM15w8yJE3xbyID+QG
n0tch9zIT85VigmTgG0J6/EjJ/8rdrNhGEtt69ZkwZf4ghxsq4n4goeUCheO+B354leYnPCdc/0h
5CVJ6kCtVVhHIZNqIn8mLL9+GV9grd5ZKtiQYEQf7yvjqfURllVsUJ0Ohrvn2h+O1UY/ovggzsHH
6YPLNl+9+WyX29C5Erq9LQPuiNO89B6oNHyG68Pr8ibe3pdznvm/yTuv5dax9kxfEVzI4RSBYCZF
BYo6QSki54yr94P+7amxXeWqOZ7eXd2SNkWACyt88Xm/Pc7/yt579s1n5He8xr/6x8o+shJut9v9
fv9++Mejz9cY9KtHdtv9Xv3EXV+7u958nKvr8Zsv8FM22AuYDQKupc17fF+ZIKtzdeN21tXK+vWf
vfOCoeHbvNnthQfM5m44O4b2l4dpOEywu392nvF3fdzdl9/d6gjym8fzkX/wyiRMHt/hFh/2zvd3
/m51kzw/Znryg9vt6Pn+44z97x/3zufxsT++cAPXo+//Hj3Gxbu/Pj97x/vD2x9v9uPIl+fH/vpQ
HNVmOPiJ4PgMis3Bj4nr3bgGDlvkYZESh3E+sXdvzJOjd94e3DNf/DnH8xmD6Xi8Ffb+zzvjfjxe
M86OwvYwSV336cELnPvd2z4e3ufeOX6atm/z5fnVc868hv346vmezfUFP76e1Xfh6X4/4rCdj/g8
/tk+e49P5+57x2vvDp63eI/j3js/bPvsbCWGQ3JeF+9+9K+ewEDbx/NSO1nspFcCHIyPyVt/ns+T
h4vCv/znkXDv/MS54lOvv3PHcxFxqdDOZZVfcdsWhsTvj6v5g5vJe66/ts4rc/1k/HbwHV+b833y
dD6o91gDABhLN/yma43L6uE97B+844a/euzHDb91Z3/m+eOb0LvuXPn5kes9fL7lsepusTUcfGtA
ZjbOl79av8fCtvl17+ivlipnwDdTN3dYsqx5zz9///IRCJPY3/TwMjvoOnQGLOQRz4gJ80vwgTgB
64jLH1/3hfOHgXp42j6d10/0ifvBbVR8pDP28vXBfK6ICeFpfvJwr9+/XG232mAvhHRY+d83lUd3
1vBAvc7jSaIvbH/ucWIZhn5Tu5Nzv46b9aPd0HDBchR3Bh8Iv/VbYGNKOAQnDguqlNiFos39er1q
HruU97x/evX4IIz4g/dXHL5j2e25X+xICzPkiCv6eF03qbuHJ//8vN1717tt4yk/mPvX67rbLqy1
1Kv9+5EZGm/23nPgPCXcJIN5XANTjGm0+facV+aqzxJczU5v/Us8XcnenRMMBG9/3e0uL7sb08bj
CXjfN46A0L4wFLcNi8u73pgmD4nJzh0/GoaAR8AgMtteGVt//3g9p+6eufl8f2yOss2+c19fGOB+
Qf/Hi+G3efiMP67/PTvcWOy7++eDcfTv3j13fn9Tx3CO3x07g+CFJw/Dx3U81vDj9bjHhnk85E3A
9QJ7/1q6Eq4REx3bfTPuKgsB9o2cO7QLiMtGpwfhwY7I2DLdekwa7ryyPx+d7fH/8ye94y7NbW83
Hh8Pnxkb2Iz0wGBy48RpOFN93+fM819DPtTn3sJFWx8eE6R0iLisgZAbxzAjGtvTdp3CqcMWyXv4
/n1/ng/b53gTOp+asxdtmtX+8XH3CtGCiTrxxFZ0W3ujQd/kLM33Y7eFfQ3nQPiTTuQ0p7NGZKSy
Nccg5ffS3Uy8wcUDQcxM4CNMn4rzyX5G9I8/+Y4PBkKhsfPYvgZ8mHVs4DO4r+21YGOhDnJDdeYL
7vARjcVt9wnh/K04VIfiEDNpVbc4sA5ZRwuvfhVcAS8wIhIJW8fG9/6j/mONSyaMIX8ElvTschuU
sPCCda8sL6G7XW/P8E0eFQFDVuCRec7nfprtfejsPx/re4S4ppGNB+bgtb+RFzBs94eD9CK9Dh/0
Hs7NHshBfymejva3yaf99Bsmq++z1azRmt59fnIPLm85sEvu/57UE+GVEk+UYP9TxKb9RzmP/Z7h
rB6AGvE/60jEevVQNl/YMrhGXNPAccW+fSIDodjvAyHgt9HBMv4zCJ1UXNJ5sA+uYY1iFzyJexIc
e9J59nvpjXa3+Vg2BDDH1fdtXJIipvPzZo1O+AxZH844UbDXZC8eaML3aKd0/gBJfFS+4Hp8+3a+
ntmYOtdFXHN7QN5itofXxm8vlHGw/n0RpRRr07w2+nonvzkeqi8SJNnXjY8MbxPuoKhliEjumWGb
v4g4xxpB4MGNvHJbXhDHfBbtzKueEKjkin/k6v31tZEH6u5KtOW0FbdcMr40p5JfBmD23HxQbY3j
u0YNn9fnTrG3fcQE3BB8Qm10+14TxRmJu62jUvEE8EZxM1U/cJpNwEhvjd3P9i/mb54FIms/b3/b
VzaEp8rVeOiMBdsS1yYd9A7P6MifQ4IDV/gil0zsZ8LiZ67AH2XXbkcSOn/PsZsc6P/y5W13mreU
gVs7y63ZIxK+WmcR5pGL/Cee3xp7HbbpKdoIN/NKsPOC/UWlcP0EpcAdP2mxdKNdfdIuw3vngi+h
4mn3TCBgHRguNpLg2nbOHvYNA5Ftu1tz7s5r6OWt98S36iVRmGVoU6zzZnYiXLC3hPgSQRTRuWCa
/7wfkLC39yx4DHga7gh8ry4aW7ph4/0QnsIwF+wP7PSLwERk6v8dmFonce/SFfTiPpPx8E3nfbSf
fnoSFGv8aE2C0a9r/wzu2xtXt9vtH8FGxe73lVtvib/u9VfkPkjzBw5+4JFklckyY/S484bpXZKz
YjjXN3v+Ofz8/PFmMx/rj/SW/XMg/8bsPb1pu8h/+rNc1uX64pCL8ITX2B7yPtzEv26GB+6FB/W0
PMbAoclXepie4RoXNGWOpP6infQz9bb20pZu/hXerWNyxIVNE6d4157De712nzmoleTA1jftZxK5
2kv+pp6ofLW24s16Gd6HEp8zOMmNjfof/idGcOcMoQdeqAndnCQMGYLkgPygtS03lNhtWFqkCPtD
7BIWO9JDeMj8LYlEl04xVlniCC6DxcRUrprbbRiQbeR3G9VvyUTKfnju2SONwq5ntC6/EdX5J3b1
/3eC/H/Njfs9dS+f/zUvzi/8KyUugN/WVsCiaUlE8/4F2f4XflvQqTGlXBXiG41JpqSvQb7/qEw1
/00VVUSPRNoJkGBcIdv/yd+W/m0lfUGoVSWDdhEDwtz/Q2Uq3EJqZv+vUKNG8p/SVENWaBbQKYgS
/xtTuNHGwpBDWiXFWKd8U/HKJJe3cat+leBwnUimUTjvmDtSozh6INFOqSAf2ko+TAjkRc2h2ITN
eUylwjdzecW38TagB6tFuJul36v7Soz/6qbGwKb0n/doaQGWd6GoEm1R8+95kS8FwoR+rlTIMZR/
GggjO8hR5667cR/K1S6L8CURjfDGajkYEe2AcDEsO+r9poT/MppOhQ70Jkkyy0mO6Mb/FGWImBFg
mqZViSsL/fM8cqwUo7xizwwXXYxPqg8oVqfMpYj6gyKrJy2gfpK4a4ciFgncXGEA9KqtnFjqXnso
ffDt2o3RzGchkmlwcYSoOdW6fETz2aMBELbBbIMlR50lTCkOWPXiVROmh15Ttrhw5pjNAEoAsEgm
ejFqCJtAMy+JXC/w9McOSBf1QIvW2NRlQgUYsz9DK10xqggbgamBkcL22navVDg86kYwUVzr7gua
rk2sVo5UKR/gGT5CK7sipXnJLPAgKJuwxxXdNx3fkSegL+kCrnRq2c/peAGtJYBdSUoaLXkdhFzO
iE6nEEwfXpSKZDDizImYeVI8WFSS1RMq0fk5ruh77AT514jn55ZKerF8VPRAIeIjlZQY5xQli7oT
jrTdRwPJ4Na4l0Z1XhBncOpJ7vc8UW9cRXWtwoi3gsFRF1SvzBQ2U9Gi6z2zHuUMPaUPKFyOVeS3
zDlxYUC0bi0LB6Sj7Wia/0xtqRw6Mn9yATASbZe23k2L3X+lMYJGNQK6dlwMAxysPNrUBAzpWHYV
kJeJhLCaXNTs0N2bVGCQykH3Amxu3oCPdAxkx/yozZAANnV/yUy/k6m7MkordY0iQ0QrSA5D9SKu
ZMk6qCc3K0iRmRAdweoSstTy41JBN9sD8ZRYVJkEPoIqqypWqbc0N83wEg/gxmoabNw83tEMhPh4
JW2tOZz285A8tMKqUavmjGngM5nCskqshR2VnE3qjjHtzOlIwhAAt1dLWUdVokKDodo6Ya7Wbhnl
6rawMmZY/1mnd6MLxQ11kPTPzvW+7n+6LLMOoylooGWiLc2ZMeWjVkxNnkpEttOrKxR+ym6TmZJE
icKXBAHKyGrpiBhTV1N7HzGMcqqETTp32A6q/FJm5rxF3WKftEzHKUkXt0VeDp24eDtYcQcoEW75
pqNj6hCTJQuTxhMF+tQViomIyqKSW1UZfuRQd06W1BL6k5mnwqWjnK7yIiq9d4baOQXYGkdsZdkd
QnqAAPS1rpIxS1G1FfwZVS9IW/QSm+OP1BbddshrArza8GbKQ+nK4RjjQXRALoICozE2OIPlPWKz
cpfT3J552ggmr10sgmtFe0mVtrPRAEP4u43INVbRO82DTNFZ1KBIkXvsBg3KclG6pRa7AYJMnixa
KOtkxXMSkDDJTwkFr26NgoBtiLJpd13hKX2Y+JUoc794dEjdjO5gZosTA2mg1o2KEj3MUT7LyV6W
5ZHHJnmBKsd701w+eWwZsiDZDbFxzMxRXfF85R7M2eikS00Mkv2y1m7ZMg/HfFFfmkrcTZZh0UoO
z6njSs7YU3liUeAeZtZeDBH3TdSz2ikD8lhS5+gp4D/a72gQELyuo1cRKcuDFFOr0nUwqYG12tDR
D+gLQ1dgf7TarWrG0R5hZdM3++7LCuIrlJ7ZFYMws1WJDT2QwWwBKDvmYr7eboeZx0aeN9X3HMiY
RWl8Dcem2M4qzahRY1GZQA9PIQ0WGLVLkdGLG2iZ6QoyfZItq2Xo1F3AYvcF8ysFdxX3gnywkolK
KgW3eMmPVsegWKWEiIRhnhfFo7WXrLXZ0B+WnsSxadwJGoo7GgEum0rJZ9EPFEIluT9UKhtuarZO
N0FPUkNKZwb6zpHNVJBrpgWzHExamcspoO4Z67WbPEincLSfEXa/QWvpz0JnmfQJaFvQIqHd0Btn
w5QCGC3USIVbGttYy+6hK5t0HO2oS2q7m7V3cWUrzhyakjQW7lAsIref/cGPpBIgRdO1k8hiRAOF
wFq1wPGuX6c77U85+r4NBxDi7f0sXHMh8oZQ34u1dVoYb19XdARCm+d0yIP90v8oU2FtQp0KXmXQ
kJJrnbWfz5dKWBfoiEZhBgKKKq9kEi6I2X8VCP+4aUtxcF5VW3kBG2FISbKlxX6mzKjdjBqqALU8
f3I49lTIXzW253c5E3wQEH/IypwDvUQZxfqM6SRny6tCTiSKn8pWf5uJMcPPHu20UZ/a8FmImwO0
JpI/3bCXFKPy2Dt2Yvu6JDJdzbNGDU0HE9AMmmSlC27rvLsZtOCTTRohbk0J0ZN+CHdB1F6FuSRd
qcEErCXTSRWtghZhgKpRY82boOoiPRbsqnqwEPxgVgoDUZUCGWxEnlM/yDGhJ9+iXndbtn3hNuDq
Wtk1Qaa5zXBuawhSwcT9ipK/RME+RpLdk2hdFVX0Ua0ldzU5r4AUbIYFpbfpEurLTRFdaSGGrmTV
7CT5ckuMVnQVs/iQx+ZdamW/iMMX3ai34tAd20G8BiFEq9SEPtFRntLIJ1SG4BKM5zo2NoVqPcmT
dgyF/GkqiOsnhQu1Bv5HP3iZLj6D6HuZ4CxMlHSPQ0uZNuaVxRHdI9Ykzc1LqfWgM8t2l9Rk9fKG
ConsKsrtNhSEGW3nZmstcNig8VEVWfa7Xmtf6hFkSfVOge+TUVVek/XHJYtGN9Bn+BXmq5woZ81q
Xo1Gf4xx+SvobAWoq7wHQ4N7L1bPYYVXmxsYPmb5LSgkPNvfeqQMuSxQu687zs1m3A4cKIlFE4OR
9nQz9bmKeUDiyRgF2jUEA9CrsQ3K8reei8peJAWgo9TRx1AhSqpT2QwkA4t00G66ZHnTVFf7VKXK
HrrdXsy2TThivvXtsEcI+6AsR8UoLuIwn8xEoOao4j2BEKyt5ajy7oXedNQJeGZIF8MIUi2SROiw
rZeAS2DJaF7fzgBOs2S1ExElDKiyHBGNMC2dUoO6v5R18hNPI4HW1SPTmOu2BZSkV8xznDZEHxCl
9a3M1QuZ+n/rkmUbvRP2qdK90kKSuGbwttPRhzjBd3XQi8OGn5fTmIi/ZZu+hiMqfUFPt8TMBll8
SxMSrgna2HZsDpuw7jFH4R472Oxugei5+krz/UmGbF6siKLFUIP9qB0ABhigFNtdV2DbWGokH3ul
9LssH5wqS7/rIPsVYyYQmqXLbp7bW6TE57H9mCUaFeT2W47GUy6IO6mZ3jPtZAQSQTE5vVpR8CZK
wa2WgwFgIx0+cWhyJA+JLRcGBo9SVY41vGmp+pJGIaGbcTkNgvFlmkgit5LmLjlyEG1v/KnRU25G
tyGyNrG1vFuh3t2mRj8szGf25g6bGlH3aEIALvmdU3aP+CUvUCkPkbVmLZHkWjszshYmEZ0gHRbR
4oqIbgxWOdtoN2m7BPzcUFkq50uOnTYApK2gKLRDBRurgBBZ61RMLY1px4o0+UIhvg8jnj8G5ZMa
qp/rFEvn5StdMA4mhfqjXGaQy8wNQ7B9CMzsBTm+ymHxXeqBX4Xg9uVoPZlKSgQUc/FArOsayxVW
QQbCTn5lLmZBQ+fQMn4VulbbDfh1wfDLSKKvbujOxkr94gz6bcz+HMq7VkJlbKBz34vD0nJjkBXi
TezED1PgWFZKxZX1hcS30p/TyIJfEpXvZP6CLKZwZ9RqL1jmvcR+rxk/0pyqLmCsDNHX+WTM8Hnl
Yg948BXwl6dHVMGWdcvGqHVvxSwg45IZX1EiTm46WW+LxuyniR29e9Wlb2UVLSUxExShD6D9OVTy
T6VZfCBxBm5f/FHVQeggPEu31kK7V0E/INraN/hN+7yigisQfFVLFmDqUFRjOQUW/T4u6gbDD2On
YKTTKXgIaviazJDEoN0JCyxIdBV0UhCNJF0HvfoG79i4bQq9TsQYnuL4Q2VqJGhreJqlLPZAnnKc
FXwPrduYthhpoLMU61saPpVsOU0ltC6tX06dIonsFPJ7xVDMQLS/tHNcf5hG/jMrEWzxJjmnFQT9
ie7AALVae0AUvBRpH2npZIIPLHgYX0fdmn9XTdWL0V81MPe7sJJuudb9lrFQ+qYS+n0dIgKSan8R
TAHMVXGZDH9sR+xoIMtFmMuutbZvhplIn76QuoAxJFyGBm3qmnrgsE+9rF5uRilxDIZCdE/a4EmX
lcjTOr3Y5ahxOfVoRayg6DVtZLdvCOPruaCAkY6hANTPFvQ+r1jF3sHDjcnB0NL5pVOX/TKX1kZK
qAsdchIDQex3OUYmup+dXxbWzxiVbwUe31OsDvipArROJZBkRyOwnCbQ/1ST0GyikKaDorAJ6mYT
ZdbIEcGROuaqT3dj7jCVqDyaibgNJmG0wMAiLWUXBd2RdsGYSkulAH0oSvddPFbWHiUHrKxqLh3k
c5doSLcF6shzVMwYTqp+mYLwLUox0iQlBrATgh/ONeNOY63Tp0lBg2aAvmGVm07ZYLmIowxKtC62
ghWp+2Scz0gDjmejKzetiHqoXIMcT8drBrlsA7tjcTN1eaRIJsNDj7xaQMsba5z0vAx2oW4o4kNh
9IaI5qUWp/i9FXKFvkaTLZO10wEq+0gVGJOpPt6nQqMnAbUdt+qLzyyixs7I8B2m5VhPYF2n9y5R
RKIuuuIrZb8PW6WHeqyattrRA1+UGX593ylsLTxPMFoxd7E0+39O5EbvKTSui7tSlQpMp5Aqvkm6
h6ksucEQQ0cLz6kRN1vgeq2rD+A8ZmPUD8kE69PQ03EbsA01CvGGSir6T6kStvQIfslTUEPBVKXj
Pw8bwA+RkL6HictZOqRyslFk9lp9Gc/B0juDkmSPZuS4H+VNWavJpqRTxKbxj3oEo6TDsYr0wxj8
cvyw15VgdS0iFTIUSNoPF1+l6cQ1Yon2wnbTITJLK9zCgdZQJVezpaEETHHI2E8+m2yxkeTyAm5f
OtYtTJpU6zvcuOoWaXpoI6aIHEw5yZ7AyX7T5g14ePRB4cbR7pquGOD2T09jUiyGddfzaHKgDgv7
0FK2ZWz5sMf4hAUz3Jgq4hlVQu28CdYtmqrQVsxXpanzd4zH1BIkP9QUcUtLDTUUop5sdCu950N0
Y76hFDo/QUymWYsprHdpZNdSZR7KrtibqaqgGNxQ1VeSQClagZYQtFzOcVMDjiQq5Yu5R/PuLx6J
7MlJtKsw8ZJYDj+0QKEMUgJomoXlZ51Ypa/rjbU31R57OEPhoNMiVykGJ1O6xkuRpt51ybC4TT/t
BcD3rimENOSpqDcXMUQb9GLaYyZcBLW/znGEDyDeWbxXoWySbVB1q5SYST6CRl9Xmtbft2Cjqaw4
sdJLPxg546fKQ46g2s1BZ+5oVUeVOOzGexe89lnNkpVLNrVCmfdzt3hxLJJRUZVlb+A96X2A7Cgt
oXZe6J+AT4KTBvN5GbWPahG13ZL8gMJWQesBJK1mYunKFNMy3fiKolNzmC146zgLxSjKEIFDAenP
mb5gLWmdJkipqMXydstJNB2hFYE0ywiGVmmNcyrk48bKnurOwISp6N4JsvopUII9fMllgxQz0Q4E
21dQD1urFLbAz3LNTpfxd8yklY2lR14Dx6sZq2qXCICThbp+7UrijMI0ckphZPKRAeYs4njsFDfr
jWsWT2s8at7gG9E+1Bo/CWesK6Tl4jfDSvJtR7dK2f+CIav24lLrTkLrXg+G+8p0HkokD4RZM07A
lcgvSVtRRu6w0F5pls3O89SDRM8z3U0QeE/CTV6mEfS59hKryVdSiMOrpbebZdKjp0GFLIpp6i1G
3b4vvQA9i2PN0efu0ffa/GLOMo+ya+eNaDDONH3Huwi9Q2eMg24jWjQzmqPyltQDOeSlPVQaDiAF
WRlNzWEDjc+qEUiegUF4oZV8wuaA5YopHyg1lxJV9F+UeiN0soG8tIKO9zT+hWx7L6JXTXA+G7E/
AeJZMGa6bKctcg9M9BklAc0Xu8nimnKCOVOfIxNtjICnIoGJF6jxF3BOwir7yDsT5eZVEhpttfyg
weVHndYybsABMX5EFfUdDEIH2I75iAEOMXsh5o05xtoc/JjUlqnJPVHS4Qd4yalv5OxdRVDOAwCm
7rLW9IDJWmcdVxOF37b+Sot+J0tIciNQdZ7gal5Aye/S1Mhf1HAajmqkv0VNVXhp1Y1gV00qxLLo
MeEBnUyCQk5VH2YQE0cFldpjoaMcmSkRuj/GLOPFDP2ujsEB/PNt0Ef43DqqV2MoUgSpLZmNRpt1
AncP9LeovEoM+k0jy6QWgSb4pombYQbLdLHgRhExTLuPOFs7N+p7hMoGwc4AwbpcKG8NdGNfybV8
l1WI/1hTfosHfKtoqYa7oYsjWva15qV1/JuUgJ2CHeiz4SfPxsihX1S4GshROjrWii2Jy3hRCjKc
MMEbxY2l3p2ZzKpYlu9K16PJVyXdi4y8rtuZEfWKra5etex9nI3qAS3X3EKV5SRZv+2DyB27GSpY
Nm0jMSquOdHDa2gUHcc8Mc8GO5q2Lr3X7JaQJqA7jl8yPHdDScQdSs8MvVm8NlHWUTEXice6n8DZ
adSz0em7UZqQBgp2A6xgYwN3TvJVAiaXFhUDpatYyzOtYkiF3XBTVa8P9fxM4P6OzSgjENakG21Y
pI95OGmSGLwZnQjY0DIDWxbUyMtQEj9y8Lyz3Zu+XsXNieBlc5IK+nsFfujJcNMOkMfDQ7X+Z1io
61Fikv0d/HekIfp9WgC3MbsbrAWntsbMBss1XAWpnwiUxLInadTu6WP0Ggxt5M+puewaBMOfojmF
lDg2+fdU7UvzuNCrT02LeQynYPzni+l//OT/vKYkofGQDPNvDH/NqU2/EK4Dk56Z6XmupeSYKUbm
AfWEQJohnhcWWF0G7dDQB5GNKCZd3dW1HJ2XQIi95S7OxXSa8mq5SDF1h9i5w2dVDl8o12s3RCzt
vNRRhkBj+cls2J6lpo4+o5mSxGpp/zCUd3M16x/CunTlIpyeYsUcfalWq+0Qst1VMmX2eTFRwpJW
T5HYrJPGnOgH7Qlh5Tr3IOmQg6to3ukpqlmDKMfvapEQth6G+aB10ezW4WhsDSKX8CLUlelWv5U0
qmhx9Ko2QO8Q9CVil9K6Y3bL56Lr72lV98/h2PV7YqC11w4EgZPsyWz7+kPGY9ugt/TRDeSPlKIb
H6Cc1ak1HvNSDmxDQbT559s+QoEmoD0omLpzoenyiwXL2YbGNR0J9SgvapZHbmVN17wWxI00NeHz
KBGliwu8mF5J7pnIwWekIZJf4qg/A5x0+9TS34RcLc7LAK0eQx6d7SgBDhMR3lV6iyxhVUQ43xbZ
uWym0Qxh+zym5IWgcm2CVwkgNectCJJWFN5FEDDwBTm7ewNZmjSjwOUf2IaQHgoOLmdBMXjHIQr/
dyi2SDJYbi9JASkSFYnYLnJGUnU+Z1jiZUv8iwbFObf4mxDwZUffgAo4YSDtNQkxdpaFXlwsVtsi
CPdzrFEYNCQ7daxINkmwNqFnl2BAptjX6tk4RBkA+yKaTkvXQmaPzNOEc2qXAH8lGUceLhyutJZf
5DJSfWMONj3yHpuubhUn/+m7pXOkITT9qp2JTTGNjNmPh55zoYx3AgYvzKpNhi1+kiFYBCYi6ISM
pJBlhAg8Yhuq6uZ6grBR46SY9JlCxAg3/FSC465N6ZyF/arxFRM4L3MKcrXyig1hsvPVNBfmADqw
B8h65daxC+W9lfdoV0SkCHtp8VDdo7JE6rKVFKpdsgmy90BvfZdisTRCNG4EoqqZqlCiUGdgqYlx
iQdBTqlS49iW57K1x2B6Xm5ya/4QAh9cs69TaCv5k7zQtiJUd0VmofADGLw6VSNjRH5LBNCcGPrR
AuvldDnRBGQZ931CrJtsFfU0soanIv5qafPcmyrdYkJ7kYxwr+NEoVpyTNvcsouArEkh1u9tjG5R
1s5vUmuNiEe1KPJC/9qomwh4KOjI5glYoWgTYVojJVhFnK3kJeLP0ApbG7OG95GiU99j7DZt84eH
9mclfX6uiq2Vq8h+Tdo1LEGkkyKmzSHZSlVSHeEGe3KJI6Is1rdIMp0H955kC5qeaDyBMvIkKdSI
SkcfJJGDw5jmj7HTSUTN5q9Bj96UUkEUo7xk9F+hLhebGZg40cMVn2Dn1q4Kd0ZIbMswv4WRGFkh
dxdDROJBxEWv5ZoGlES7ZsoTRF7aYg2r33ZAUtjep7Cctmne3LN8fI9ijoop/BpLmq4gXdtiNlOS
GBFC06zvMaHyJpBRum/oMaoHwZlNI4WliMHGV2v+HF+YXLutiFSbowFkExXYaa3wWwEcsdMItEWW
FWTNYUboMCVtCE8fURCdwBBSMRD+KL1ERCMmmD9+AwBQ4UQxcwyN9Nqw9C88TG+SeqfSkbXNTaoq
E0RGaksjeDqDH0Ev6HlQxI04LbKTTCU8xSD15CD4TnOR0xEFqMrQK/RxFQiBFt3FIpUCbSs6cyNS
1xDY+Zii9RJ959CnXUiklxb6kw2Gg3B3h1dlsjc3bP9O2arHVrAMFxAde2s96j5Bk8VpW3w9Il49
yHWHQA1pxbJ0A6DatmZw15kV3SRaWwaRJVSGYbJPdcHpIkMETFSpq/1DFxUxJqeZUk9DycHu9Mny
mpB4SWpWfPYUxFFJADOPzO0YUKqccK/1cEUpSQWzjTXUVOlGL6yY5KdMkJogiVhwFV3GvhhCDdcq
whZbYAIlY0u7FBK6TgtZ2oHJOiFrPDpxUl+qmV6ZoIPaPg0owUkIQOTjLYInhgqDRW+i3rI7ttOv
pAfPEFi9JBNHT06Vh6LBdyXEULpD/yIW8buuAWkeIJqqEg3WonnRjYmmKkU9D2aEmDhmC+aljbw0
/ZbagmPEfmiFOXqWlvw8Cci5JcpPgUCNOleBoxhz4s86s1dRsHU4UzBHzQ95OIcJTxahcGIL6S7U
1B+z6QCaSGt4aIDPv1R4UxF8rlasDnOH705GYZW1oArhy8pI3pgR/GPi8NJyIN91zIdGdLom+J5b
46oWQnmo2AP0KfWTc9ZmhJmqiylTEh6Lm4CQozSYG4LhPAgyKn6yfIxTeZGshCvo+E6amX00JcJD
QirbBgLWakGwUAhzGrQLnnXUGRQehuoBQDuh5lm4A0zUjn04vZhIlykgX7tRF0GrqAuBVEFwyppC
tdRwTLkiRzU2m0YFDZOFtMxVLSqyqfShy8KJHzwXLLwNbg39gXPuIcUUy/10CfoxdMtS+3fmzmy3
dSVNs69SqHsecB6ArgRa1GxJlmXLsn1DWLbMeZ7Z6HfvFXJWdp7qrELnXW3b2hooMhiMCEb8w/p2
Uo6hIy8RYoB99NAO6MXJaTm6g2GuB/vQpCbXE3kW7GsEvWmxvs4dnIBa2bz6Ou7/MMhdJRkd4lt6
7hGq7JPzEUSLzgi/G+FRb7vKmFWjSP3AuZGGgQ3vqKewaoSeETFN89BAvajDUY8HM8F0nOcZzZTR
G5OeW4JgZ942PHv+9KaIe56nnlRdugSGcuS6v04YFzH0Yq3q+n3TqfjjIpW4EtlCc0yfXgbfH5b0
NCQ8iPTpVNhnjlYv9NjJsOa0ACAqmwxqJ/8KWxuIfyn5LqtuKHHj0g8921X0RporDeonmtpvB63Z
+rH/McVDMQvl3J/DP8Ub3dNJY6kDzyYvAhUfpT1TYVTNrSQmtzdmch+hxzem8N15sMr8oAXNNVac
HytWyFVlsrSUjVNUgNccFRP/KwPokIKFwNPfRcnaSNNNIQ3EDcYRvp12P6JUR6ufHOzRw1FH5WAx
VcQcwpZlHDRGY1G2+lIJNXOtEp+EB2jryM4VN9JDmLbPYI++86rOXMfzUjQNkJmbsnih6QlZcPpK
H95U+7FrM/KAfXQREVRSCI0y0KPJsbGXWrZuau8T2txGGULikM3+qqDX1ShmuCK6yHfjcj14o+L6
uSXPi7GAZV6uQnkkjdg33yelxYxqx2fsVoSL3NTE12ih+c2xlFc79yyshbm2GqfwVVPWbcgOrWF8
tbrhURfSUa0S3xoLRZHQJo4i8qw59x7aTY+vwUzK3vX0XeLZHZL0HVok2TpN0+NoL5OAgYbKBT2F
kSDShZGr0+alrR/6slrXgb1Ts+GZQACZ2FKyvNL+ER72tpRwj+a6/40xihySiVAApfps7ek1jGCh
V7KOTbDUWreJDEQ7sKXN/FCxN6OOZ97OceOrheYiTlGTALwpUv/J8dQePBtBDd8Gc71ZYWVX1vdH
1jlYwBKysPsKmIzs4GN15mmA27NSonMXp4/exG1eReB15jRELnUecdZWhqBjjznPxtthZ49lnR7t
FEOBVpIx7bTcMjo/dgNMcZ3fnu6sMd1GOKdrPhFgxGqbJwZT+3AVahVpQYHwk+StsRB6WV7Uko0N
HBOHlr7UcuglSkwo7jAew67aIqk5zbzevnlF/6p53lttMFerqHglOZtKfc41ldpzem3eJUSUILiU
MUfRHfMrB6k6QxPpihJvnlZCyyOnarX4LIfJtZOeR48gprjOAPjjo2roYsiOcZ0NzBShgnZYU8dz
pGd+ND+dD9zyVykQMeycxYdEH96NRrTuavIIolJ6nQZstLLfMNGL8JkXhndKTbOZq1O9NFNroSIB
75rKQLpalZzQVBFBVsasIwhzVhg5cm/Di5FgH5d6sNCKhZnjTjBuBqk+okhmuUXWpO9mXh4LgZY2
EEENajP9mnoqIPEaGU6ZlC2ZBwQ7wuaMB7MrmmWrJOUzy3gI4GVuXC08Nfev66p+iEp9eB9TYdVw
NPUYZZO0QhzE3Dh2m4EWxNaIvbZ7DWT9RjhJ9zOCjpzKn8juyWWBvviq2Iq/SFXNP7AalDY1IwLB
mbF37BEydVmEWO/VNO4rUeAUCYnU8bqrZpeEWBd28Gxn1rDslXB60JGi2akBMwsU0e1nG+EHhmZY
6L5ZufevA8p+yjTNeVNRzHGZxiXHnqu6nph0D5YVbPTAPwOA0maqTTZH2O6Lyr7RhQPUiqBFhCEx
1BXhYpNsPqhy/cSKIGBFCu7MrLk1dBJhF2XN3QbnLMKr5tLLumuo2i+FkjzWhtYgoteHrpTQoJlM
b6ZMJmZUh3BkdMTwj9XSKMZuk4BSNFQJ7pIf/TQYzbh7yHhtCqwchlbPmSOPJnJRtZ7bc2P0j7FD
2J6vbYsBXV8/hWgXG8RldwDDB09a1krovE2h+k3THVpS0jRvH2CpnEcZmfjMAKI6WORtTXSlB9HJ
01eJ3thzmKxfhkHMfEf9xBkzwULaj2r8GfdVTVtIfhCjYaxLccSiYbtH9oVbf0OGVUMUjloFJ+YX
+TrImh/CzvAdqN2ZWEmkecbuWaoIY2wi7q2Ox1ynY7RBLJEgCJvVNN5WL/WjY8GiOuqflJ4JDnKa
nH5ebs1ReYxI2Qkjckd1gu4CjTioZurebToQbYFlH3j3ry63zjYOnsRGV7yVnYVFc29SIhcIHEte
AmS+Z1VLEoGcATEM+kUdY+FnCvBqyg1hNakRL6zunYnVpY80Y9/ZMnlMmfo0TlCYIqJplJKYCTHT
TYe4nnuZ/mISYuSgWaTjA11htiTkYogIHMXeu7ITQiNDuVJmXiVhbkIME/kadACA6k9m9TB2tps0
0AEL035AImOYt365ioQlG6/cwvBKjX6SkSMzPQXEk+ycooCqaLLmtuy3wh7UxxAB2lQtzVndhAMy
Spq2sCS7nSEHD2jbdy7Z0DeiaZHjrvlztTFeR1bXq9D6Qdk4dXPbQeGDMapiaVkl3XM6hM0mziH0
tbY694u8IHxO3diaHm7iaeenpGdJ/a5uvZWu2ObakZi8NOnwJG44dVK119SiPeiohDXUxMKNJUnf
FKgMW1m18jVWgdkYEnoUksBb9kzmfD1fDBXr6Hpjo2K0KOtkqzVosaUEc+EpKpE1rrUZBiMkSFVY
OQnjbp5uDAKQlU5ZZOgzuTiFNYYHi2A/myDfiaXSoIbXXM09QgkN8hwS80lJmOYrYyTjHQ24MRaP
fiZxw+1QAKqGdJ3kMktxZUl4QTUrwzcHfKmI7jFRkFHNjvXdwOrLIFRUqnGnskLRvYpQyxihXbzz
bqQN2D2YTBRe+Uh8VTLrho40pcZAv7o7Y+Ek7DMz21kj2ztdB1aMl9Yt4/gbLTMSKiaoqSPrdy1g
PRQaxFUTiPhom/pzPRo9Fnltp5jYio2vrG9rUO9EmyZTuXL0Y1XHp9yY4WaGfsUxs6A/K1P8CP50
p4fDs1NNcMK7fVOnTHoswPODRwq/Yu1lHztGq2YfSq3v1Tp50fKCYEIvllwQ7jPfrg14ltBhpNZh
xl8++Bjp+yLMXFbbsYKlcPAuHkti3MywdpnkqYskt14CWboFtXdz7PEZV+y6dBKJhXn4Ejidh6fG
NgnoUDXmSwArlH7naQwxYY4FSTZlkJjovASOd1ZzdU287iaKD/bYXUJCfGa2pxtrM3w0o+BMRSQP
GAYRYhmcSz4QXm2mCll3hQ//CGIpHW5ABanam766MjBpM1GRca92SzmPv6sx+sAO9hpmBUvnfB2r
qFJ41bHqWeAmaXutbSYoaYRemKXS9IcSJW07fSBqeCZru743rJdqipqF0V4dZdBnXWICQxjNYR2O
zbM5MOYlVfVD7PdVsjCzdoQ4mdxTx2lgiHWUL0938nUXOuS1N/6ZxcFVVYnAHmUi/toJT71kRJ8a
7kIXOqo6T+qQtFK1rRfocsSu3ARbGwL9HHXpfTwSyZrqw7TRFcO18UyuMLOdJpYfnYc1JLdQMzMc
IhF6Wg6mcmxB2Mlx6hdE/lnF1uz1EwHHwyLrWf2YZBwQWF2u2sEqjn1DEGr6NkZkAPUqbE9s2/R+
cE7qSHiFpttfeWMdFcPHdmkisKlFs3DIHitfQYpE9jFiWHsMtKRGqxjki+CY4RiITP9atNCH4uql
JsaiMvuPvvEid2iSH7NQWUiy+JDC7hlzK/facXCNpNrizJz2RlY8Ek6bRXjEhkaGmRcxPMQlmLTe
mbZjr4DVZggqe31yA+VDb+oXJL7wR4O9sxXciyaTpFTe5UyfueFWANSckRAjNaxdqyD/YETXdG6w
gLLMeY8bBiMQBkun+g4GwhHKUlr0CROSQEiOj1yXMdlNg/ZSFsPVGZjhFlMK98DbgWbG3e1jODHJ
UWhJUSHEiZiWpPiWdPgiIwpes9YhKIr1XWrkj5pWnK2Ju0flJauIWHL0nH8qIUke24LlDYbVTZG/
QgYQ/3g3vgZ19TypocnMs90pVcdcmYyYxo+ePWKhV3VlvTmJv6kbPG1W0R81g1hlUa2fRaNpc9MJ
qOpC5QbhH/zeeO08B1HUOFNnuWc+kRjBpCCr95XznOq9xYmWKiGM8dKPU5pUHBMjpRlzxZ6+/Zzr
rbLqLGP105HYjU1sIh/DRPPin2goiOSHTh0H07Hw0UZOCHhX2uzR7Gr4uuZ3aKXnROUM6qnvFhKe
kJBhO4wA2Q7RtA+kqp4jSYfpaFL3ocZM32KGNYXaaznK2jYob2PHWqofsouTObi4m57FX9M9Fr4c
zYbePJhtkC+Koh3omiy4kCqnNzAdQ6qKOqsLFsuyPiDPNwIESQ1yOhgtVA9DFPFoD3XRuSVS0Nj9
lHQRq8ZO7rLHbpyqWaXGH3Ofbud00XdmTdViUpsEIepgHwzaEn0krJpdtJBY4Wfwd2ck7tmGdzAw
rIEkxghj1e2DZ6Qvo7n3Um4pUwK3iAhLcUeRLcKHKuO5RBu4yEtt3lgIpncsfd1OTx/7fLg5crEx
iuScWN1zj8dVNtQbRn+ckoTMNtoq0w1pUTTFmUAXYqqTZwObp2MH9Tf5Pks1LD7Q+SwJ1mLAVzsh
0ihCkcxcYtE9zLsm3ZQVkQGNwXJSjrBnZWnHlNlDT4YwiEL3RuTX836GduBONcxjOklPYRbjSFBi
0bKNuYNe0ynmBLvpRG7sWtNK7JjZuGvtvJ6rXnu0MnnnG0Xvlgh/hajKuo4lL1JlfGsROpMSwrUI
RzqMSC/WJnHJiBDMiprwX4vpmhtxK5t5I4GMQ9MvSfDgvumrcDLuRW7Tz6DKQHpNmNwGAmBVBf45
sfjxTE/rS+tZ6y5jrpEAiwJMzgSWAJ1+qH3X165Ggf1Q6YJd2I0YoWucwvTd1tf3WRgz+rThueoI
bX2ZSunWSDXd2AkfcIUHCzLcADujJDXXWlIvhxiDkxnISwRWSFtH0nOBx6Qf4wcUe5da5w9uU1gH
EQqdGFjtmENhDJVw1yOlvJhkTIQYtvKZJ9trqyu9uUM4kYsdreQmHxyIUtA2gdEiDqpLBEP3wzxX
TmaLLqCpGBw5iS5NIwsd8C32j49AdrDGET8vxLWxtBcSmpcNaMU+f6oVbqY9Eq+zWOu+cRePuCJy
omboz5nhX9Q639nFuyw8X7a0kDV91XXBN0Fx6bK2IrhMA/Mt4hIOiZZs8MGs84mSg0smGaV4r50B
bHr9NgxKtO3SYufl0Tq0Uzw1DQ0x4eTDAPueUdkoR4cjGSgVxtVeZ7mZbBKjBMqkhB+e17C4dFp8
cQZd36kH4knkyc27aZPkwSpW62dbqGSa9he3ABZSNkLnVWPgyAxfWemEM8MJ9lNsoxMAW3yqi2ut
1CurwlIK/192yLW12rMeWntTs14RdptIgHhGFPuAwWhj1vJjSCKXNvmnVERa1spgzkc9cdu6xksQ
G/NgaLFoo+sl9lE2TNZKOUJMECNM7OwlL/4oQ2IPJTS7Y+epT6R9jNn/Qe8auHgOqzV9FfT5C8pZ
j0huIpWOmY+7/KD4h1SvfqKxAm8xFStDzQhMTKpXVQ4OMv4Ry1RlFy2+AINXQcBwj43ExB2QyeS3
q/rL0CKKhPwg/u3kWicsOX1ygwjUQ/EMR6jbdD1BaHKEPi4qjmmL8zyVGAtH0wD0YLGU6miOhv8t
uqeDjlwukVc8meoToVPcUqvmaXQwDUFZRpqa0Cap6z4Ni9leNuYT5vb8wfGl0xAGLWFJ3sD6wD8b
JZN6xaYwVUvaomGE/gOOJVdc9dRARt63dnlJNlQtyTJa1sO+VOUzUt0Z6mEUru2GrSelIuYyIVmq
InrA2UYJXXqqSNmr8KGFuFsY2+jCSHRvI59o+ir9VoVqfZipu9gjEREx5LlcIoKXReZe6gbypoDV
xoMNrqAovhFZP7EZq8/UnpeKSE4apJc0R6jBebcqxsHV0CZfZu09hn36UpodAbTMAEqCD5PSw4qv
wR/KAUyUE4FykmSSaZhz6wnM9Fvu4rk5SdyG03wjFcY4H2w0HHzsz8o4VIsEZLtLyIXiUZU2bsG5
FxAVOUwa2ERiV1yjU0nFY2+K0QIgyMJnQxsXyI+sdaJBcBXG4dxAMJn5AGQ8krnTuOLeJEVM5Gc1
WqjJJJG6EIA+kvvwq8f9SEBn4C8tL3fVJAU7jVEOj7R/MO3WWSHl8ix1zc2IdKL3K4LitSnVtiER
sP2E/1FjTM9qwVmwM2HPaONtYMrrTrWIB6jSfBWne8OQfsIRjJhPLoTS4BX2vKR/wCqDbZkYTE/H
etikec701cw3ssFE2DHhCE1+QrgF3lEds9KIccuPMTb3sr0UM1NTN768QmM1P45Lg+ysdurlLUEr
fjstkkZFuHVsl0qNyz8vM24woPnaWJsjAIFHnGPnjaOc8AVtE98+EvY8YUN3Kta00y33lEWlmS8O
QZUPIsZBSQ3dldKp2OTyOFOH74zOsHDwB87xRyxk3XxrJdxevf2CX6bCepbMC61iTRyj+zsOO820
8clM/k8RcHvwZBazhBXS9hVrgyn7vY73Q4VAAp24L8ubNinoXbT72ImKI3P5uVrjL+B41qwBW5LK
Q090pHOTLO4WRnbwJw/erj3qrh3id1MqZuOR9KLW1LtZE1MGGQQdbkDpGz+e3hUSPVsnXVAXuxrD
H0IuwTkK0JWYYozFBCcto8Ev1n1u7X1b27em+ojWbuiaOdXUOgrJfiaRjw1mDcRAHoLIgVdi5d+Z
HWFlIJkt6ouzuAk0EoZSNU+PoUMJrR77Y0nSyIKM0WqB20FqlLMqF3tPAj2mNAqeJhbTdhtMOADi
tW9N6sJzvGsw1S0hjNnHP48P+Mfk/L8H5//l/w/Bv7rlh8/0Vv+PP1H3//Lnl/+tIPyk+f/nEP7/
ec1baY/FsP4PtAFTEWD9f0cOGMYfSC+biOjqhm7AFvibFJb4RHYU1TYs2WCTvwMOqMYftuNYBvpY
6i+h/2/AAfGRYehC2fCfIg3ozv8LNSW3VdbgGViO5sjWfyANpMhPk2nhM6mG4fn68QLXDSjhCxwq
QIMfLPZmYDYFUJOErRn4GgCE+gKSHtBCAbS7AvADwwl50hWfsSW09w8BOIdIKagd+xEyK+6oOYvI
2dvoPr0VsADhtPMcDxRviq0gyzuz11dKIF4B0v1+fRW4Ygh618fH6wuHYdo1h2QVLpA0gqHoiGOx
GzyFM7Ef8J737xqzByg5+JnFOwLMwzYfHFkcY4RyCl22n33DAxefwTi8vuiUnH2JV5Q5FTQVQxRI
bC8qBecQL0XZXvsnqPuwb4H5v34LYDChRXBXxCOmT9CN36BgVuK4Fn+iLu509XulvFEIC+aiKIjY
lygwPJVxhfuG/UBB/ai+YAaBARLnLuQLXjkVQEgwHnmDU4KnwqoN2s19C7EVhnO+CQBZAJMgrZAw
ucDsKxm7st+pMol0S0AJ5tnktg8Mi6nOjKkAmQdlsZref4kqPTXIypa6FpdOIa5qNS0nOI6t+xBX
3BBnJCxVzEfjPSmseCMyUGj5tgIa9q0eeiihVyZ+8aV51/fDIxLvjx5l8ecBlmsCPV6jjbz1npoA
n+8M4b9D9u5hY2Fpiny0thgHAPK1eZj8nWVtpdqNGrJ0n7xxC5FBJUW03zvTHFN7PszwNYygDrfa
ul/V7sf10fltkR8v4MJu/L2QUbFpi2WvE7nl1qKJ0pb/9iuom/d3aFF8KDivPhucRON6oa1HKN2o
K2/lP2l55cLTF1VyFUzz1WlgmxvMLR7pG9H83hZn13ImDn26AZ3kIx5wk/hQfsuVAYbwiUw9kEGX
bkNQ/gbnx72xWzQZ2pfq0h6g4aAa8X1HSLEvgJNoKwD+JA0BDxyXIgaIz5pn5qOSkIuDcRLQKkHN
C0g558Cr+0konAlviPPjIx6YKDGZJeCDycHMWCdLcfKiB/G5aJGimdI5YCPe+OBKtyYSFxGHlys4
T4CcfHbvEfetrvTzxyv9nFfiy48Uht4jji2O/sHGVOTlSM2AHr1SLr7Avh5hlYm984pf/gP+z6P4
FhRRCuovtAvXKv2ASXqlOlGXUKG+/24ysGNqhQq/d9Hfo7HX+zm/cPV5wt4ZgTjg45V/99ccjxcv
j8sQG4TqYqVTICET1jI3LoLDScXRH34HK3Yycl0YaMSRHsXYd82WNLpLulWYUtw0TDywMl5UAEqI
NnBMvokABYnlxftjtyFQBPavufKepEfjrdqxBaTje93RxcV+2bH4FQfhOosBTwwz4pnDo/gR7/y+
T3GuDEaiDdwr3+LkXoCAvoiKZTnC5RK1APlNIEVFDd7bA6X+rRPYz/cGTyEZyBkl2Uu/eOP4V4QO
TrRVGiv5WXxRNBdxusS9CMUB/p029rt5tDe44dQOwsOaFQMK7EzL56LaTmxFazl1VxPzJ/oNAbDR
gp4JkIKV6kO96lfpGs/3bHm9itsFTZZzEQ3p3m7EWX5cqT0Kx+N1KVi497Hx5eV2fL+cTvfSgMq4
N22xyf0ZqOrfK3//HlxWUXZKvuQ6X3mPX180trcPsRk99bdVvNzbgDi+0BOhILSh++FEOcQV+BB3
kf2HuKjihyDk+8/385PonmSaz67O7PFeagYHGlktcLene5VzTC6sOD2iOZfiBMWZPt7AqMPFO94Y
Xxhd7hV8L60YWq9scS/r6XYRdMvLDpqkNxf7VNi9OJBoFnzvRHunqOI8uGKHw+fh/fQiLs98dfvi
BAFNAiwEEni7SS4xAvywlxtVwdUUXZMT4/ucwzDnFNiZKRCW7OwE5ZAKuvdPWH2L9x1CFUdxZdnt
8XRcYWR1T6ff9iGqX3zIVRcnwTB4O32J4VBsfPqtiNqlgYrmCnj18n68rY58dnNpOfFeOnUPQvEj
XbDt8dalM/O7eBCNSeiERFdYizQ6DiCwhrev4+Wyogy/bfF+kkcaG1vyIbBGUkznnPgJARLIsL+N
XzSk3x8AyWLuErg0BPHO70h/bxy0gyXrotnLLXdpNtQrF0+Z8QWuqqh5hetyn8qIc7x/WTQk0TdE
HxFvcKtZXsUTUQ/0o+MReY+buOVQ9i/MAaLF3lZU7u14vABgjYBEBrNneLdb+Hfw1Pj9eX7+/DwE
fMJHhnvefgKCFIDTEZokNEMBuIRoySMgxMMCDY33yT0iXyEOTEVwQC45gMcERCUPAEQFDZN/h/P5
k/Xy7Ecc8/m8u7xzlO0BDOLl/H4QRE2BwzzuLpQOSiik1a/L1wXe5+nyyTFpjBeosYfPbCEQi+rs
/Pl5PrwfPs8ADc9bmp/g453hyh0Axb6zv8v7BToofEsu+YUGJN6+XL52NvjWGigpBaNUnBOMTiEm
ILiwB4Fu3KrgL9/FLkTBKSj7OVIwws4F03X1tXsHckmL+Lpd2K1ojzeotFz7JTxS3tiJd1FAuZ9T
O7+sLhdKISimEKNm4/JAt2LP7H932V2OnNcOERPqaTdAXBUH5mz59LdMqEFQwnce2MPuADGX/wRm
kw4qquwdZiRXLmCbrxUa7e7xHdIomyPqQQVQM8WsW1w4DXFG53fOmOqCpEvvpgIEoZK+S01y4flP
Fb2ebXeUQFy6+wb30i4oPm+Kc4AqKgpoi8Pfy0qRRPXy3m/N84Sd3AsodkMNoQ8jBnF/9nVLZgjE
XFZfJ4n3xNAiuqPor+I53Yg+fmTfVAUo4s93WieN9HYCVPxJ/30/QDpdsfHpc8vBqekdTUZcW1Gb
p6MYLKhYIZIyuJTmnS1WKzDD6EJQWbxxPxvxXNSF+OUc788JQJwBRX0nwZtGIiDCounDluTnFyos
3h0hQIKouL+L2ITAt5IdxwZiQ1FsMmnZrN70c4uDFjN8crOEVCU3O6gkwf8oZHm9aD8cVOz+9+/3
Wot9iB9yCVzBWk1dMbJ8iSdiAGVAvY+pN96hHFx2sNL0N3+DsAXQXeAl7vlznNNnuaii4/6Wm347
3gvMLMMlO8OlR4lPRacWB4bcC1KAsxheSdlM603urArcijYxOJ/6Wx/M+3alqFv1jQzCkGNzAgRZ
/wxP1gING/QiRPnIxKC4kot9Y/ElXgpFIuKJN2QvbvYTqyt7JYD+Yr2R38/nQvVBL8U5Q0ErGixf
Kt1luqKlXb5EMxMfiCr99+eoyoiXxy/897Mvzp0hh1/rYG/I8uSIYhe4kX9nkIgTUXtsKxqiyY5+
H9k7Fv+laIaQbW+EDLgxm3rz0zF7OKLtyEt/dSQdk0kIhhEGdYE6voWMSmIPgts6IdwCLIDr3i1Q
laEyqUR1iapKsiJNnNcZdSpAnyPjElfjl+35JUpXI150AUUKiGgmC72Sfo5C2uwsrhoB1fe6EKpx
YHw/4U4SBcEOYdqK8xCXfRTXli4F28TlXEQtMSQi18qPqJGvSwD1k/YFcxsSu3jzgJTW1wJnzOpZ
0GXPn6IuqEc82/dDftIi7jUrcMBUmEBXizoX/6O6QsDq/en757kCoImZbwURjYLApxXLPaGBQqlE
Nfy2y98Ss6tMnNa9acbUBV4bviaK+66Ld8/n3wv819bKWYgdiDoW5RBFY0D/ZHhU7hjfZPbJ0oWy
gPYVlXXfs3gQP78F/mun+i05Z/S7mXjkniU21baia4kz/IKPLajGov4FdVn0BtEnuLfI1OxzxkkJ
jSDzQJoQzwTts4f5KSrwRzyMdyJqPJfe626ZBrNkW1A1NGjQ0rpG6JfbpThGXGtr4xwmyeu9OWmf
JZbOF+dWPQUPzWoLTFVFSEVUS7TAmMuBxQUGw8olhB/LXzinn29jtIGovoX4FK7gvWFRDlGgDLCs
4AZn5+yWnYu9fAnB1RLuCtfzt7ii6BYnIQSAhOoSAjVM5kcWFWQ10R6vNJISpSzRemLXnouOLDpE
ikJD4JFgGc30r6GZhU8ZgiNEqWzTVQS5W0wfFb65ERMaMV3J5uxJYY+kc81rlrfizd+VAmAF+qW9
DfrX6kVvAOMK8KvsMvUVhhkxejC4nQJEBoT1BisF49u37F4ldifmbhSMP7FoEKYcuvhaRphOqG+x
vmFH4oegaopMEBFWjA6NQiHAI96pdh2zzH4xxmvnJTpn+2qVzrE/L9R5PkfhmurMUJsSYF3xKFqq
PPuJFv7cWWPCyNbGd189mOM8IBiYwChyqWqs64vYWOHi86DKAlOD0BgvAmNeqQ+1ue/ihwRkYjv3
ajc3VzJnWy6hN8NbUdfgDrb2unnqVjjnAsLiCLQ5Gq6KppTvEteAmtSnDlh5hp9oCZljbq1apKGQ
vVlhvJ2ThubGG81VBTocnvzEWNTPa7juJFbNEVjY6HMhUje41UJZhZt2yXehs8ebcYllnjsAZBK3
obmpF9oIdF/Algg6gkUCaCtUTaw5gdhusuIMKA/G+KW3SMAYQ1MDkOwvHfEt0cpW4xq6Mo0zu+OT
e1SceH8ZApwlt3TBmJAwscwYNbyFzSXvlt2SYJHVW7eE6xDDhm4X+rbaobqMYE6yLFf8wWvfCIY4
E2L+bfjj2WbDIwIdqKZw1fcs2T7ewFJzhcXKlEt9N43xMAqrxVuy0Vdv41Z/It1XWKEwir09PLDe
3Qtb2cPrw9sb339DFRE7HC95jVDJQzF/e/3Yv83j2fMDKiOs/lzjkjwqa9Gaf1eMrFwGmm+2md5Q
PuR81FW/VfcjtjXRuZD9nAcrko8wiagHmUCeY/0gvdgHCy6z+KmNFGPVahhWSfOoC/sYAH5ozahA
BwyL6YzsaQufwvyHmhM/T6Ir/NDX+cU0+PTz/f399I1+1M+TePOv/9C/Afkt3xvv9izmjGJenwqz
IMZGTu7tV4kSWw7aKbIrdoGJkI8f5q/CiihWdqJGqVlRpyzJhJSGMDAhvfJX+yRbY8r7pmDiVB1G
GdwH9Jn6Idv7z87G2ohy45WJzgrgMH2WnMeLGK+KFX4DH5p3sYc6dCOoPgC1flGv6nXo90Rn1RLR
jHSN4VY+Rgtoq2h+xct0CfPlUY7d6iNdcjrPYvXAnxgwWUDwTIiusTDgGa9ehbFK9GSNTb+FTQFT
jTgzKo6q4PxeMVX++1L6OxHgaVHDP/ddnvPl+fNw/LysxBIooKJ/nn41uv4pzjEpOWFx+w4//+xR
uON4v/ICRWQ/aP7yj90Zf3JJ/PfwQViq6ciaZRqWohBDYPHvX/8Ld8T/Oi2eF6fXxfx//8vlVje3
KvuXZ075T76Jf7jLXzKyZvwBJ5jjOfAuNdwC0I9/wch8YhkEhNuOasmygnr637jImvaHrsoAkx2+
BcfDAmZc520T/Nu/auoflq5riuMoBsppuq3/M94KVRbOiL9TYPtHdfH3WsFV02pVklbksqQeyUyG
sfYVmBxxaMhPva1dCuCWrqOmZ3IDniK9e/Vak9hiUs8MHR6+RiZj1WarpDIObQdHRCNr0akPMaG3
H7Y9eG4nAS5OR5P0fZWwyW4wL75Kwk2cFwWisoqHblo4/YyDxj2djIvnqZaZlidE22TD6MpJeuoL
q8CjHHhPbSPyN7tc38RKdRhI7tbMZD0mOUDFDG1tWGuzyglbsnnzqjxVamBCnVFgZbXhsBr7lPul
pQCTzeDrDKwFsnZfp7a+JPDgQvJRcdRDDZaf3YQzCZJgXQ0oOlbhoSRvTCm4LQYW6ZMysowl0UR8
4wDN9TDl4WvjhE+RBO1HlvdBqK4qQ7gb47rdGQCb3M7QWKZFhCIYagQQxnJWnmemxCPnPhGm6Y/s
kRJW+XAc9YE0PWBP4wQJSdM5ctoRh93L8q0Okk/iTQBd2ZLEZ0iSITdvLNPUI7vdMpnUFUa7UKzR
32UFADSlA2tfEwyklMSPV/2zVJDfTvTwKm0I8qrq8mdslRmMULQBRppB6WcPQz+e7MIiyVQviMZ0
Fr0HDT5MftqxwrTpmeuwInTAzFLi8pXeexjKcG3CKvHbhBxXMmah0Aagq9zab+pNGuMriUx5IN6Z
/NSsIvGP3OToSEretMoJ5iT3/mqavvcyeYk+zuws5biQNRZyMjCXqwHmVW5reosCrxvaAVXfH+vc
UAk2TMlsV7J8nxachZV8NapviVDCaRmTlPFelUMG4bCftopOSNxkIOlqGIFOFB+YJO0pj5jCqsna
sYiONqpTbfvLzGLiNQTLSWZmE5IFkVarTOJWJwfOKY3iB7kmA079kXo0PzVg2JW/aqbpkKjmJurq
fQFc2NSiPZEhZB2qC6iFQJ3KQ2Gnj4OdgBNOHsysXMUtqwCTBQgUNoIymWjF8Uhwak6crwoVQCZP
Ivcf7oPXPzWg/6du5f+GozXa5v+Fqzi5fmbh7e+h9Gz/O/Cqyh+yiW8Yp66FL9iR/6bSrjh/qKaG
C1gzLZl48/877urqHyYEZsUGTcnI+qdx1/mDt+DKE6vAo67+UyLt6p9p9JZKPgPYe9PUZNBWmmI7
DMt/J9E+Ji3RowawPy0JHlQ9vMkZYgujvSeTda3G1k7T0qMk4yhl8hU3hC+0cXjzynrXheb/4e7M
liNltiz9RBwD3MHhNuZRUmiWbjApU2IenBmevj/qlLWdU13dZnXbN7/Zn6lURBDg7nvvtb713cqG
7MvpguT5Js0Uo+OI2leVgAXi10G470XGkMbllloDCf+ndgHhQfhTPvxzb/jX2E7LVwzd/23TsHzT
Q7cqXdvmY0ixBND/y7vHIDr6yImJjIzyDxmKS+WDK1Ro/ZPpMBTiGg4EpA2gdlZFT6VZx5OF3DKE
D/VjTFl60j0aJReQPMzle92FN4WdtjAHXHb+IZjUGqQ2dWdYBGvkbRh7GPLjlEtfPR3IU6uCxXze
orojK9n0ILwVL36ybD84ujAlmX8iw9X7RitO15a6m0z3Kn3/W1qqXAu5aMZTSW5MjyiozdpPNFIY
q/yJro5h0I1+qjEFDRpx9Wx4mGqz9NEdm3ILgZASPSggnOO3abVLYsv00HlsTxodN7Sq5K+2bPJ9
Bp77ykG0myM9zAMMxqZVHhNMtaupGmKQh9WnWV7yqY52bViwpSqTqj9lwCh7924KuTYalu4mSIj4
nnN25Cpst4Fq8QZ+22nBjtJBAzcyY5P2fMyo77ytEQZPMivvsqmuHkEsXWdZP46T2FQmSQNWb8Me
AC4f2inu/CqXQOs1shsHATDcmadBxtHBcCysOSI+9XaQwfnBdmt2MN2L4JqhY1xFhYe3gkjdpuWw
7TLLrtOO/0BhLHr+AGtHMuqda2NdKbO1MQBGbAzYIkBKcW/vfGd+bHVIFawLEoZBjQCVpw+c1sAr
+LvKrg/S0PvabRZ/0HxI6+YchOIaFOZP6jS3pHM23Jx4dJtvM81dPj+pH40LddA219WCYegK79WU
oN+b0V75oTBX4CPDtNPryaeyKZGC9sMbcr45No7g8On8BZk42D5CtLizvW3gNvHZnfEMqe9CtGh2
e7xsTlmi4/PydyMd96Owb5U2aZ8CCwXmyZn9yzABhiLDRDX7h6SHr9j3H4eQ3oJi9nl18uXeqo1v
GcK4bZq3sJtekv7UpgM9zTkGgJTuQNi8KqNHbzVy8DIQiRP8cNIlO3sSoF4s+4vbIN5XQ401K8nP
YG72Xmjd27n1KEYLbjvvcmVY7K7OORn0q427i5cVVHrzdDe2/aVdxNmiQWPqyt9q0tfYnmKQEeI5
mt9cv0ORXIEmEZHK8KydRyP/curoMmHvJwjk3FtZuZZtdkAOfAlc/5LisPKn174JfqOBbkpVRezM
/JqivsFKpGIkA6EyPnU3fBrVEpoM5Gk1LQjTEHFX7DavI0aYvkpulXWHkVOtMdY8ORmdBrd+GMJ7
YyhY8HIHeA/Y5HCErqGcibRngF8EVo6A63oXnzoMMIKCMWL1YjC5WMHZqdKzPxSPZRC+ZWVAAA9q
RMyEN5FD7hBx+w7LpV1VrksLacxItHUvpgJ4Lv2Qrlvv0GMa8HDY3dWYhxd8rXTY8DcKd/p1owYm
pvCPkWd/tXVF3yvlDhmqV04Ke10gOChIi+IY5k3WedDNDaohtwA0R1AQu6Qvrp4Nm2FukXcWgAY0
tJEVDGLahRhRZBlcZWGf4AfQtG8EhaCPYKWb7nsVvBlTe+4U7QcnDVdZi5M56uRvgYexDF8mAGuw
MJJbhEcL6ycd0Gl6qLsaFH3+DWvzFPQRdl8Nzz+oeaDja1Ebb7qwP+ZU8PY4+I0pxIZEccarIH6C
F8y30cA5LA+gA7mu3kwRi5ALEt2x+rdKKH2csODOCA7DSeot2kjOeu6Xl4bvKcdq1Nf2i658XCYR
AGmbL9bI0fksoPfaU+tunr4qYd4FubNzSkSAE43VdAEd+X8WIbIaxLnu7QngX05jKUfgF6GrDqLo
NNtQrc1RpmdDBYRC4XnZ9sL968X1ZnZqZ5/5mLn6LJxO0UJtypIU8JyuHmPjMRGJPBqCZE4zJhXd
YM9Snfo0iv4Za4jYjo51EwKeQ1s8tomFHliPi9gGQkFpnMZa/mmNh8Bpt3FOcoIDcD/OTr0sbyXA
zaILuk00hfRj9RJw0iN39VKMXHYwy81g2zvTVg+RW/+iHv4qkqyH4uuKDXvkKpnNtyz0n30wEyeL
dIQhNVDBtNNfNXgcHMpcsmXKi4EW+cRz+aVKhT0yDukNkldaU4TsPBkxxmkyVtsSyX5cWfQt8XjD
6aW4mb2/YmA5ScydEaiXKoH47ozQ1nFuwnnpcJTomVuH+mzTeOpcdwOdCriXK0vb5Dj1T9iedpMX
0fnDaHVqa5bHKFKHlLw20zC2eBQHzCBVGXIaKfrPsL9P5M5xbGy0osL+FpfIGHokuAWpA40yplVp
e99+WMwQdiPSHfA6YxjYUlJ8yIknINI2DEma03Iu/ga6uuRaP4PcxVTo4WPv7VtaxPfCBquTNYd2
Gn4MH76vTjuSAvhnUJNQDjsKvYa/b93woMUX7kvmPAFp8sFRFN1vNMb4tbr2oyrVn84mAtksP1UD
H8HrmcVaR9kn37OQ9S6seXKJIfgYuCXXg7PD4n5yIwbtprqX5nQdVH3XiX4XlymhfSEcWl6bSlht
W6ng5VjABEIXtwodi18xoUoub35KmMowJ18RLWiM5rxXa7TfoY0yMMGBzVLgXNOgBLpUZ7umQzUG
TB4HYEYqQLs4UjXCtFmqx5rD3tYsJEiQwfuw2vpBmi0pPcJPt9VsbQA1O9t8yotN6Zu3TpOJhG52
N+uYVcU39iVUGuWhoPZcHBypcai0hC5mv0RW+STE2IHhB8gW+P1tSppbh8+5m4nma53HKEj/9qL+
O+jwFoDVLiINx0bmj8Yk3mOpXqwu2QBwe/S7PFwnJn5mHb71NoJpkYewBpafdxBWmKbehuD+KLjA
Xst+AEQKrLafZ71yh+5ZyfjXs8ROi4DYJh/YdZpnz/W7SnOepShCNAEJhR3ICVnN02tL0vxkNpCv
WWFz/KlEGkRnnPXUcm6lN+4Xd7m3MnzzBUTQb14sgTNVvakcY2dju4fgWf7NMR/jXIpBR6H66xTk
SiTPfyut7+BYsN9PT7ri7DopvGVTHWySfInmGGq1bof4pdEBlo8B7WQJFMZ10BPaL4oIEiwGHOwz
b9iH0fiSlfUXBxw4mSlGc4CKEFqZ5vl2tRmH8IC3/LfuGlI8QIEM4WytC2NC7F1jIw+wkYOTZUwx
1vkuCXEdzQtCXeh036YxmXcFQ9Gisf/4ItnOZYdc25+Zj8nqKbXy95Hj0LoeXYsTPTMl0CidML1z
bBGKMtsGDFh6ELYGmo2961z7qlg7o0cnGbNTK5yto5sAjRy049Hneyz8FkfEtDFiYW4LzwNaY6SH
JiEe0MrJ1UkNmEyt8zT6wdXHRnF12w8gFs226tM3VuF3IzffnAlu3gJd92aAgXiYijWZG1nWnLlY
xyh7z5vkF2Pz35GQr7AM0k02zwaLtHewhFpw42CJ0865q735DjuiXFeYX2iSHMPYvwKniRr8Qon/
JEpSnaHzm6b9XdgdsBRP/5UqNNfWBDNBS/MAXMxeYRUh3G/bxwFpjcHwG1TT/RRg4mVHXqdmAcAD
Wb3LuXPrGs3egOGwMXz4yW2w66uQ1zGe3CrRh8Hzb+bImYpTLLyOSG/dAOuOLJ8XsLouKDosh8a7
SGGR4dhZ5IdnK6XeSfx2sbBVV3Jgtl0k3twCkWTe4VeWRH0llBug4b+zjl7Cf1SRJMecYnXJlTte
MXZ8hsNoXTArvIWYeYED5fs8TnH/l9mPUeiHCQ/FMKq3oLmHxmCt49w6ZX67LO/02HxSyLrKeQ5x
gka2ZvISgmSAofplD/O8A1n1NZrxljSBb2m3R5nG5npqAbN/JG9OhuW46gAKtDg45rZ/snvrD4SJ
L1MOfE3tE+XEXdI2T60kvCqb/rSp+7fH4IvyP263sysfXDu1wJ1qhnOmvzGaxdrdvfgOfHFRs66y
Vja28ZsFHyCEGNDl9lvg1CtbRzusMzcZrECLnqvWOecis1hT3EthPQN3pcXYAdqGVh0vv8TqvF2o
1N8q2LZVfxaLyQkFpOPKt0CIFjee953IShyatCtXVmQ/zO4nER0ki1d4TJzC42gXJachm5+apjhY
Bl20RjGdbxgs1n5PBIF7BUTw5dsxZi6dvRuRgkUeX/UwQCQxSHBQWFsmq/gYZqyGg/wDL57Aqj6+
t/IWb6NzNiMwm0AISCHvzik3qUxIQAoSixQfCWlSzy8yE3dY4L7DCfNrXR2WN5ON+s1z/bsK4+3C
VW44odaieB8y+KNTXHLyASbSePqlSAlDG1ycUKpz/hJGsnY6qkPa3/cYxP/6UQgqxYKXwaNnxNm1
K9XXEBn02bS1pdeyNkdgRZB2PIDDvyUtzEPd2KiL+2Gl5SsktGwN7eYkxPxuRSlcaK4mdPHd0LRX
zsBvRgYEaCx/ioDOXBLcJayWx0BjP/VyHHm9EnuzwX+plHce2+5vH7CyJmlFl1U/kE6EDSx7G6vk
zzj0wJ0psR3ug13tOwHniWTXGtzUTYS/f0g2fuh8dZ33GFmYoIxgy0rDLFvgWLYFNi38qXwwvIQr
pV8jcaPPAYwvZ/IzLNADnvx1ofEAkE/ENLT+7vkppx9Xie0+jq1f7QLD+QBFCQ7PI9InzEduUCuI
tjlgXMI+bE5yeMBICLy3WoZtrpchuNPmSxrPN0c2PNiOz240B9QG09O0QDSaEK+dIEk2IhlkLfOF
1sO+6sUvcZx++saTbpJga2d4dStAoBy8G5zv2tm1XTLiCXZAnzdF8MoG8VZTfZ0x91FKVn18GTUE
xZCHR+VJ/5EGCeGqtE/OpKl1jIs5K8/Jh+fvpzrDxF69l1KfbRwedep9GDGVnuq9k22SrCKyBfEZ
xo918K4BCvlxwWcZsLI20DoiTPNRSMpr5JZfWVxCnANN1Js+Pl4ek4SO8WqG6u7m/Y2S/CHECaVn
CsYwT96LSKFc4vJVmQD/yswCThOtGEx1/gC+yupB05XmU58VhKLL7K5vI4RPRIutjSJ5oRBacsL6
bWSGb/Hio26gQ0B3fQl9n0iOuOTJddHSVJBVzOJFYzCMNQr6Yogd2vrmfSVilABudY1HDNhzuKtq
uW6i4pbL7jBV/qtpqEMXO9cE17afv3kA9togPtciv5AO8neemcHO2fjjRfVwTMAEdoP7KcLg1BlF
fbIHP9lN0X1WyuKSWxJ3q04u8VDEDylVzGp01LST9rBPvMg5VnRoeGtGfwU1v7JkSQZ1TiAYHcnP
Vg6vURD6qzi3fwSrIJ2gI3AJ4oOUDkDO/K3TN376NU6n92oeD8QPfirW+NVsp7s5loc54Qg0VrjO
YwlCsusPma2JfwWChc9/dFZWEVZbc6TQCiWggNZfBAgtrrmzdODSFiVH5zqSd1Zg/ABBnvfCrI+5
zVsNjLqm/dGhqIFYv0kNMJyj8aKhQq/mfDJxKDpvWMkgZZrNvV/m70x5CkyJmzECdIVcTXn+Hw/M
5Araergz5maAHCA4x4RPY2vr5RLcJYlzq/GRsUl2EHmwQ8Qc/widkpu6VoTXqhVGOr6AllLY4cPW
Ge+tC4bj1E3bXMHMpFPvrg2T8ieckyXZuaiWEEyzJUCsuXfi9NaABUf4Ha+iTHyHgYItYIRHE35M
5GK8Nct4U1elxJgXvREasvEH7lPXSob1TLWynpX7mE70d7WEzzEE5bmx4M2bgYFhPHzPJ48TN1EO
646A25zgIqgS/ftc8j1xGCErl4+QEO+rcUjrCjWMG98a2qmaqyJ7475O24ckw9GpUhYUlQtu2lG8
ZiHVfd1zxAmD8gIt4xjO2Hzc4bWPmp2lxbFP2vu0G9+bOfyC/nZwM//ZVfjN7eEV7/F72g2HmFfc
ZHnyY9pyV0n7ZQDLjQvxB6IBEhNBGNNUc1IkLG7hnI66vgpKmK4ZDmQkYH6Y7aMxtPcjPOvax+it
5FuX3E8NDDnb7LatZ6LWMQGrNu3eV/HNFxvTTuj+0ePa+gzRlhSjUnqHqsm7fRzXdDLQt2jXJm9x
eW1DjcjDdJ2vM0XjRQAc3ZbENlRsM4YrNIATsV9IUKmcPrt550TDQXbmM61Y5AY+oUwhnDJo6LxF
val6gQKkrk+ReWhFQsYVH4VzmFr6f/NTSvJeVU/PzMDu/AzlotVRO1btczJ8mPXbZMzP0xz9+IkF
tmosQ1I2NoU3xhcid3fka+SHQhjcxvQ3UreQG5vGjLDjc8U4s4jmZyl9ZM9Oa2HPtXkeAlgBRkVX
UkFRzVQHImqZZcWhhtxV1kSsElOVtntmC3rJKpIb5zcpnJMMtL01fYOGrvGgDbyZaW2+cEYp9l1O
oLSZoz7qXY4EWbaJF8R0pGtcp2n3p66RIdl2AOQneY4LUHNuwN8nVUDVQod9cJencXRo58EjLrv6
YnTfxI4+VTPft5TYOwenRruVEnRPmBs9nIEeM4GemxCkIE4lGsyExe5MyeNVDsPWn2nop/H4ZkIw
ha5Aq22yAZnqKrx4at7VnQy3ReA91IbLzC5x70ZkV/Zpecxs89UO5LGR9WXOW25/miXryKD+MsKr
pmViSmSDOOx7v7nY2fjuER54Ce9jSt/GvbkJA8XQxzblddAmgAnt5vCYy8S88yL50oURFJCu/KEh
fgpMvr2l4xLse2uCqNjeY+1/YKYBzgUObiMwZTX3pEGgz0yNfZLw0irqr8AeOFDGyS2vicbRlUDg
OKsnuyVbkKfLC/2bQRNhAZVHa3KKHxuLELQkPAsNMXKUy2IGpg2+CzZia4TTAqAl4UxqZN9jUdBJ
ghlrDSzFKqnOld9fg+yl71je3Zre79Tcw2tY6dy71l10Y3QDAZnBheaeThuzW0teLgFJVUQ3ErVI
USYGg/MR30473Vd0R20D7VngjO/EoiJjURg/s3IHqvR9Uu46GMr7lv7GEDUITSvcwWT+PMwe2uM5
dxWKMJfxXyebC3lzAMbpgPjdAoscuFXGMTrPPDWlL44gyd/rIjzHlaKVFJ6Bg3Nsd8FZCcgjfnYA
jfmRARfZpkNKj79wPmFzLr+4g/K6grnXvZvFSAt7OGiDn5iSuyId2n045rswMp4TK7oVdbWzrPg8
+MOrWxX9hiQrky2GEi8OGDyENIWTPVSua9VS32sWC14wLPRT3j8Xs/wexuEgAG6A6eMmdL4D0/m2
MvOTIABEsQ0Isft8SN7hxrmG8zD25Iya6pOZFhpSKJUrf2kBuSq6RRmJMv7WSqBkepyAgq7ZKZcX
Xe6kkOVtaLOfoGYBLyjhC6947Xgi2FNYkKxo+cqzcBum/m6wh/dAhT+mGg4NB/51kUa3pmr21hje
yCB9FXZzYYhytKwaJPoqDxYMncHyF4ACbhvzP9/dhEovirajtw05jO0q1UxrY2KiBXYf2+WuT/Gx
lw1/ZRTxB13UX8MFiu6Y3LsLv2vbe1CuEgd2RniwQjeCycv3HBfuqYS4FhZsvcmyklJlwtCyxIsM
aEcmRBdX5qc7UOePTv5nSnlaC75QxXEF3HSgspcy2Na2vk3estcmnALcKaN+d6I9s/8/gY8sM+G3
W5Cr+6SE5ZvN727sbodOZGQXAaKIZdEyh32AlA7rjOanH/3kxGGsI8feGYAY1t5yU/a4kQHBhE9A
tK6Zz//0qUDT2l790ln7zfTjB/Nn3nHx+lnSQrYwZMaCPY7X0c7j7GLKbFGtysZwV33004bTznIF
gxxxFIF+bbkdm3Uwp9/sW1fh1nfLN9MPil++QOLGR7ZHR3youD/qub5YZXQBekk4U7etSCiKjOHA
THbbc/+WwKb7YvpDVB9o6fjHquZnYjReSy+4Vp37HeC6p9HoPrbjUG+Hwv2uW/lO2sWam/YpiaNr
E9T3xvzRtiVIGvlYJ+2bW4cHgCkXwxkOKuDbAiR46LrpFcTmH4J1r05HP1+54TV2xRKQRruDQukB
DvaZlJXhUpC3wJNR7DoTVGPFRVVjxnmH7XXdVzuthA07xnuG/3IxreWa2ySqlQXBCywE0k7aAx23
W+Q03ymkR/qr0U9ija+16TwSirPNuaNlYEI3I/aoH460KfrjcmncsLl4mhtHz/2ryXe0klX+AJ/s
MYuWUCSnfK5JQLQM85nEp6UdYT6rstt2BTRqRdCpYe+7sNuWE28KuAhbPqtQksYfdOF7Av+itRV5
2SoCxpQ5PKjgZ55Hy7tSOvzEnTj6tfPIMHEd5cnNZa1kvs1bJYxvk9QvwvMfZ4VmOcpKAsOHV58p
V0iJ2NuoVQz6ASYjhWURmDL76DvP5UJHCuA/9/axSQAbtYCv1waCGS9v7+tieF8WCmi+6B7F9Fy4
4XOgD1YT3TQbYdV2v3BXd00wQ9VO5OPyybLZ/JxHB6oL0qYWHHve3PNJKFd45nwHS6NghVp+vcMw
fQOG7LN27MvoMGLPZxull6N3CTGNBmyN9BFY1C5yvgza/s4Y35wmuVEMP2OdJ3CZ/k84vNLs2kz6
u2lH/Be9fBSh893C9tgIi4LOnK9B37/aE+3jWDv+hpD1zXI01Zqbtmr3tN8/xTi+Lle4a7iijBfY
qNYpBXg68sRz3mYqH4VnIETBBqZUOpflUYf5ldwKJNpO2e7q2PG3idw0MYfOPvffIx3qu2w8EVCS
borYC4nP7PbtZHe7hnn9am7c5mol7BpOiOdzIJhsx4nqXhWr/7mO57+XXP7/TZCw0U/+3wVBmEjC
WHf/pgha/sU/JUHuP6Qp6GW5/yEHWjQ5/1Ri2v+A1WC5i9iSmsGhG/y/lZiO9Q/HRCIEM8JDuac8
ftl/KjGl/w8eQOUrwZlWuqb/P1JiLoKff9FhAqxQru9I3wFbAfbJ/i/QCFMmkMJyl6zhTBbrPFJ3
acPUvM6eA1Ge/EQyDneIsxyd479coP9GzrMIUP/PV0bzZEtUEyYwjX8X88RlWA70IwBkD3Re5Zw+
kwL87EQcAuZfBrLHLG8vdIM2SSlfg0G8mf30Ba7/fgwRHfqn/IQ+OCAcuz/5YnhQYrg/Nw9eF169
5q6z5UHq4Rh2+1AgaBB0Q1aGVzyMefHx//4gli//60W04HTb6LYsF5KHiUzr3z9KR6y1axK7TnPH
R69pJbti5HjZufNb0tfWTnb+d0/Tdd2onueaHN/GLYx9U4qPcGy/B5vEyLH2CWUs7fWajEn3IIL0
PemXNpEaf/u2q9dOUFn8XrIxfCNGFMDaLirvEKE4W1eB+gqDKIWtbqH7y84AqX/IReQPxqUyHdKN
UzPTZA4T74BkwYdrfWc9mcNn74OdJV3A9cKvoeDQ49YphNrcvhiqfwmAgL87xW0wiz80UNkKan/V
dg6VkU23hFkBpvwWsqesaZ7lCuWM/zuZ+RLFYZzpWjyUrnEmZSF5hYGe3suku++ab1iXlFWZhaWE
cm4hDSFGVU8eApr1UAPyr/xfgoCPOpvDfREadGO0/+b39YfuCK4xvPhheJQCK0zDFDGogHDNnj5R
GsBF67Or6sS6lRHzpso8m0BZNmFO2GGaD9l90tD493oQgEWL+QAVFLc98VSt5vtLUv+EXHW4I7b9
JBRSDE3Hva4QaPg2eQIZndpQphKyP+L9LCCd0YgWZVN9dFLqMVfHl64JjQNlx5IJjOTUiINpL3MA
no6odmE10hpNoMymNppU+qi7bJp3RlSlpIEgaCmT7H3q8BJWkhrYqSfAmXp+ruJvR7cU9wL7ALHT
FE6cwpVnP0CBXpuNao51iJCXzWXltPiAwujOrsWevuPbEFc0PnzIXLVrPsUdnSVV995xJj5w2u3E
OCQX5mHBevbQ2YaRz6hBsan29N2BXcK8DSpKghxQkRuo7eQ7VMKMJEtLs5NVaybBzTA/FyPSiNxL
b35WXrIw/E5pwk6h8Rk4FL+9rLYwuxWyL8wNzm81LBxwI+42vWsdy7q8ybo5gXDdG2N3MI1U3AlB
W9KHzr7mnMtxdCQMncwRKaK7pgpPiMWOThBsOgjaRKHrJ0JjcVHZDr0wNf1ypNiq0bLQuUq5UvdZ
UL6Ps4tOaDwigK5EOaHRCpgm9IrzdWe6G2s8T0ZFVm7VYigd5/SQNHV0H2qXOYDPVZvKcNta0Mhn
aZ9ANF56gGcL4d/a1SYGNTH1hzAwd20x9g/0f104bp5jnby6+0i9pNmGzTjCZI3eiBCZAXxmX04j
5Vp26P7y/CItYqEnZb6Hbb2JioLR1tAcZdnb5zpNAcQV9nYQ5XtpqftR0cobHU9vUZlQnJD0AdYN
sHLKWNjVob0xVfGRmWIjSeqGbg4ats7BKD75qJkYiJkEInn6QjexXkejYaGnoelSLo3lBpHXkIM/
12SiB9487Eu3fipdve0Jt9omnS9ROS2xBWiJE5+5UmE4wOR5OlJ4YKsAkNyqLIedOpe9i6iU/DHC
W+AA1eDHO5qxTalQKLh0HafiKcqDkyqC3zlM09Uorb9ZNWbrPNM+9QjTgY6uOMk8BIeGItuNbov3
DYHUMAo4h0BNN74swM0gZMxtVkU/qDY+cLcVE9KnsKQFIUKsptTRa20MDwEie2VOT8iRxLHup60o
mi13xrwuAzR4JG+vTU+2x8qLnyGSUvpW4pm4nHbTlNWGdtd3Slm6chPLfbMq7rG/JcV0ZShMZnkb
7JO8xZjfdPdNWH0LEXwEtSVuZkgXI2TQDloY0bs8yWx+Ey0ZVnViKgbbNyfuvw1vth9d1/uKEh7r
JHiJJV9wrpDSGUZr09h3qc2qF/pKjIGAthqU/fGAJpW28w1WZrLJ320l543nR5ge7XInaGCvqmrg
WykVtG0DfUs3p+R3d8m5RkjIEf+WTuWbo0o6r7VH4nVxnMpz3ZI6j/78rF9I28PLXK4Gy3/NBUqr
ciq/xhgpTVQx7Yc+zgBIk68jqxJcvUcLWKHdsLyXqgNc4y5EZTdyvxLLeu0yCORB4iN5G7W1Cxib
VjNmg1RUp9oj+Vub42NRqU2WMdodU04fdTtBNg8OhNN91C5616o0LvW5YAi1s2gDct41X1SifxuR
3espP84h80wVRJwT0H5oUOvZHHx0BmJLZofOPo29DTks5S71GDQTNJCwaqyGeH4ioRHKBZHMez9o
CK4wGr1ubEypjZh3I8+hNwflSQdVsuNYlyCd+6Bl/9GZHr6siKM3QX3Hrq2R6aZMhKQGjyTslFK5
JTCu/yzzcjwSUHaz08rb03K6TAGyHHNmwOMNpzq/MoIl3obJGPVF/Daa0bISMGuuhgBFBZbUFM1n
n2dEFdNYA/i4s70asIshvuMsWzF7P9eKqZPHXuw9s1WumS2s46w/0mTZyIY5q5Un3tqrCIXIgTb5
xaD2YS0xkHriIeEblNpzb7JpoXx00lu1DXqCLJ2inSUT0soatBl5g2ewFOjDG26hUhFpIAi5HXuw
G5ZFR96laZro4NFTxncbkaEF+NpbB556b0b1RNBZtMnz4tyjwfX7V85rfJYKIRvNUNfxgJgOS76S
RhTm9eTDhuFRl+OtJAthleblS+SykLQ0EmwFH7Vmv2dvu+t0PzEE61D2Dam3L6MjU693QkS+CLos
e7O96rD5DE3roR5ZV1JFrGXZYNe0Ec1Vif0njKv0xDVfD3rkeoguuCN/6mI0FO2BMHaRtLKdIBzC
QE5qIDFh/zdScOIDm4U3MKPuy65aN0nUUs7tbcrzabjTXlc/xaP9wrwFIZy1HFxswnyGwB/XJDOM
+yJT965TccaNpmsi6LF7KUrYRm0CL3y2hU/2BM26IapeUYchoamRqUftq+o8B4mN8z0odSbFdmeT
tZb3aj2M7R8Lrv02tKcNTWFrHRXomkRafDqE6K66GPDhMPjZyp9JGzD76lFX9dodmmpbp/QVE+PL
63IeSyUBZx/NEJp8I+kaJzHLvTdQSzt4k8ep2Pd2fLe8GdsL9lEzIl00X3vHvu/88a1uvemgS6Uf
6pguip49j3wzH7gtrrXdMNCFnqrwrNgh943LPmaKp7j05jMD4X4/Rc1LI8zx1IzNwU97BGJTlB7M
wDsKFO1j1ZE+KIvNPhG1vwH7iA2fmc2u79L3cUjdpxoT9oIkBco57Kqxdp6kpXoEB4l9ZSV5SryQ
BdkKwk1XDUenNdwdh+23JjP/F3nnkRw7sl7hFUEBm0hMyxtWseh5OUHQXMJ7l8gdaR3amD70C0VI
E0VorEnHe923m8UqVOZvvnMO4btEUMLzNc+xy6ppqFV6EQXpVHOo0U4EPwRPOBsiAKGcpxi8RbjD
yVSDs215NbgfxLqlwqARAQ7A1IM8M6lZ3lkOiz2HTYrT2z82pqovc/jbjaIjlhe6Px8GbECZkhk6
usyNN5w02LHRk3XnItMim6Nbxqz15pmK13rmuj6y6ONR89R8p/MMusPTz4PrGG++ENvEd7t31wUS
aNOAQY0Y2gNvWbhKM9ESGxZgZhnSSnkkqQWgSapAHGTkr3FQ/ilrLVemeuvxu7wSduFsLX5aGERf
wQC0NYfNd+qlAQsibMKjKYz+OEX9N2vG/pZnQXM2MhxnM/uB+06/NzARlTaLtVejuRiDgJyLSIi1
6O1rUZmA7crNz1bAlJjVJsumqiMyVGGaEFtnlACSuo84RddsPs3JmenwBokxskMN5ExPlvIvtV2R
L+YtmkJCpNbsHljpVoJ+LFjY3DVoBKlwewbwOmEHlobCPkSJ86SHDif+YTqllv1RSXuXaKb4DVAR
kSyEUSS04EznwYJVTuqji6u+oWXNEs7+nicXliuNgBEy+e64nE510w/U8ymrlvhMk7esdYCG373Q
885lnhzYU1CmmmaxQUeXXf75C6EZADcext3hRIDaZIrbyJoWaM5bTZASbjdXF6H+uH2H/2000zUn
h8CsXvK5x4sPMvzsEZhLE6L342y9mzQOuyzM+V218dzWjb1rXW/Z5wV7A6i5HlK2dp1bPJCMFp3I
bCAElZ8DIM81l3IXTCZlkkxNA8Vk28Cihi9sB8XjXLUv3TIfH41vViH20ScXpsxJ+dPi28i5diKj
6lbmmC9BpkDPBcEsnIrjfVLMP0bgWSSsERk56CQ4jVMbnCLtvzuwt7t60uFGTC2sTHJf0AIwgXV3
ivUy2ovinAUZy1KKvFLLnZ1OfITDQApnVu2JiG1oHGOONLuHAwhuxKPYbLAG7nm7Prs44a7ZCxEj
YGKWGMa/1UyVXDGjo49jFqgpFaq2C7b5qO5qM2dp5wcMf7vJWzdFzqZWNQYSnvqKyLDezH1IrHuv
0C2SM3bOpD/uDdOujzGy1hWJ1s7Zi+pzlpTE7aq42SOtsHYjFurk6saYoiRZcUxaeF/mnCwexdCf
0yGNwWNbsW6YLm+LcqCgDsf6OlgEe3AaCz7SQWQdBVIwr7LR8bcjnQksMKXUDDcQRtXVG8e3LnBu
Nt9JlDfxbYwSwqUKKntTYL/hkPpBc3E1AvnsNIQf+dGXhTO4hPXJZ4KU3ODNmpNvV5vZgRwEAuT8
1yHt62Pz3dQNFzb7lSPXIF/hhWYJ+5sRVPFBFiSKaFlugiyiMm8YPA7o6HtLbBvCoUxCDOdyFPvB
ATa1iZLI+++MD94eYiq+8dlxO/+eEi8R9kA0CUbxPXxBQCYNZpnOTcjysw/8GD1rw/pPWvZTBn1q
ViRAJjhW+IvBtr72Zvzu9f1Ssll3QVMdpj4mGWjI79zG/yExjd11QeWB1y5gheXNW7cmzQqLdTX6
GUGwo3nNRkD4KjHzXZXMzl50RG1AVp69pA7WVl9jIAJ00VdBvef+iTZukZ+LHD0nqZarLknqY1iW
w59iHwsuolGWT0BlB9HEt0xNTyOZTe7AnR23/qn2hXmpooA3qtg4Dvyo7UcWVfa7RDQANatps2Tj
HkYPHRMPw6qGN9ojUn4v/dK4aFKjKiNNroSwI8CJ/eBgWd1J+4Y4A4f2HKSHFKQyQjERuzG9TQs6
azS0qrJME+bHLu9Q3R4Gn1KSAro9yL6kKyzvs0ZxPaBYo3S4hFC1eWU/oTGT68pOf73QeCbSjWZ0
+c55QWvwVe3Gu+RodrEJRBX5+0QF9alp0mvbsGMEzj6YOston82BOOkxeoFNmU5FY8NYx5UE4mzF
XoW9/TjW1iEGaT83wtg1U+0+po4Yj+iYLNqMlNI/H56rZIyea+zm+TNtMw032RrekTeL7Nyiw6ep
1935nz9U0dOvOgNZQcgIfx2PdXHtyo6VuG1cK42JkTWRTzYWw642SByA4rllUUE4VpphxdH7z34b
BOeh9zcmmcM3FE8B63sCKKP2FX13cfvXX0L3ta/Jyq1R7NqGWhM4JQ/Ejp7LaZL3muBiAp3ycZeP
yNoCxOYE/8XHcGz+Tpn7DJ+IN2XgoSyRzWOagOmTUB6tY6meSalgnDRvbc/yt02QXChfnK00qvfa
4cvvFfhCICdqYVb6uzkd7nSgaLzhn3Rn/xFTfyH5FwteAX6oLa7xDFJ/qXeqMwMRjNVr1qSGD9eU
t1etUjxpMKHImlvfit9qiF881U27FiZ1U5INSJb9bYDr3LeR+diV57TGtD303R+QR2+N8sd0kktk
MtOrZqA701AF7i7zoYw0mK5LERMulcSnv+gnlm946ZsHbxYZrcWCcfWNSXIxDVlY6R3ZO+ZOdnWy
jRLeoWKydpZhOXs3mPp1JGpchmOD/MNoT9YRc+Q8Cc9Jxd0FQIM0O0u69TT6xrbsS6jyEjG4Zx4C
AFLU7dmJgBKatBoNYBfOCC9aPIaKtl8R3skLn7/4J7hyTESR+w0ZGLOyIPn4ihD3+WXMlAlDCSqi
i2cA2nmlSg+maRF9TJ1jbYUd4pxped42wMJ1Vp/M+fniUZvUbYwi0W4fvbH5di1vmali2qpKcWzn
5ruj9G1tkN9WwXwbhk3e0tRssTr3iAc4OC2dm2/EBamj6M1BgfFKsX/K+rPkx15JZiZ5rpQYGRAQ
u8o0zRczj1vOqpkBJ/m6W58MD64BOOpmQl96tlRfbRImSWz0MB7ma+zy8LSWaWCSwOzBsUz0CcE6
zzPB4R8+6rxkymUmeLJ4AID1cB84iAuQ4fOzhuQW6/nipagMaqJp9nZKvjMrN+IWnFepgl8ZjF+o
4AzxB5yPsmwIPwDCndVUWzbSVk5D5DZpMXrIPhVZEMub3P4TelHj0FiPw0PFAI4dsHuqiz5moCrl
JbP6Q62QigQ1E8nSZwmeM35fVTW9Qp7W0FHlcepQNiQ1d4YQ5EKLFEmXmVY8XDZKOdKFQ6ukifHv
NQ1FHRRwK0ZKaGHT3EkhqOkHxFfVyxzHxcnXvNHM4TeNVJsIswE+SeNR9qCxTumvBcoEJsp9uu9G
eCftDnexs2iKgGORbBzTZFSEMYR3CSuStY+/ik4Ioktfi4reT3VNuxMJPqzqTnuknlbRwUmi5GEw
i0eUt2gis+gU4LN/FvW+V+prmpxxLdL5MlYdvWNWzAfHtQ7m5H4IZmN57HGARdmjW6J8o7BF1uNg
XU94EYMVXm9NWAdNSfQMAZkY9VesOBUCCF0/In5IJogLcm2v3UTH++WD1ALmlN2jm8UvmR9VWzPz
r8Qe52sKyRTRZFX22zjo9qkdl/u2E291EYAWIx3JnCbc5/kdgUJJZe4Ek9513maXKWPpH/ryWFXJ
e54vYQHK4IsNwzZ38VkM5IBbHDqkavt9/tQkhNh1OnvAXj1/qAp1NVpkE733bTUDpGV56/rsZJQ+
MG2wS6KCEhYiNsz0pY5nmKDyx+69eS+9WK1JGD61psCFET5vlVn0/05t00DFyG10xQli49PTMYJe
zxFZZ1SMfo90u+Ctmrou2iXh8D2gZJCGzSlAHk1A88ON7oJhivE2aTQ2+JT45AlOCOSJwQsUzxbZ
yrDzKl3GrpHYi4ZNwJj7BZ9VXzFOwpcJX5gzuNWalcjG7uWVPNDvpMcIxADfYhRDsIQnanhDGH3f
p+auhLDWfgEKAeSSrFObYtD0ibJBz1uJclrBcNdrJ0STyqgXKdWAgMe9iIYWsJVMBvKkz9Ylf5qv
tYe+rdIHoXriGykE0zy51GXM6V4VX8mUNEs+xVtQAbGEUwtiG5MtOo5lBj/j7ZsaxaKV8fEE5heB
PuBBAm71WjTykGmzvCOU1mXMODyS0U7OAjdT676ZCY2s6XScAqX72wq9N3AL2vPsM2wi3IXOhM3T
6MqjpWlQiwmox0r9lXKHTdcwTffdAYcMCHXfn7dD2HDcdcnjrLtkzYKPo5EA0K3pEojOOKAMsCSv
eJbJaRrHSxF1b6VXnygi+fgQk7O7taAAD63hk6s+RaxYPMGIxLIKEuFTjvPhHrHWta4VEiBX/xF2
8et0wStk4qaG6t9aPs2BDc2tl4jyyBvfgsl6HeJ6y87H209Je9/RmpV9/zYT27Iiigv4SrOtIbGc
EdJBDP7RYsmxhh1EC+tiUZePmLrF9pPwqhf0RQZMxY9EmrqZ53jaZ555g+fjROuGaeeYrxYM80kZ
egs1QRgMDzUCsF0f0yZHmQUl5RinyCA1wy+Y4aEExYAEIrMrqTHdcdj1/mxd5Dra0Tlh/eYnmOy5
1RWG8V3X8HiDaR5DDYJTluafMHHqu4G/YROiLJdA6hpt2Kqx+1ulrHiVTFa2BZwB70nKjYX7xcZl
RDzblwyY/OSk01GnxIlLn+zGcWS+KRK04iS1f8zCXMf8h05JuCViMOf2iO+nlLq8znyxB2D5Ev40
npWLbMtFfk7G00B5Eb+Q4R5vw3LrWMlvW1vBvVu6B0SYlPAquhrZyLqlspnTEslu+fC2KaeiyyC8
gM7kLgQFlOo+WmJhQwDTM/kjpLpVfMGciTc6YW63Gupsw53KfIjvLestn4w5AJxG2idEXPLcM+fh
eskZxm7jOn0dlb6CoYpdjVzZQKYMsqHIyPFYL0ZpehlcI0fog4qwMO0tGs/ndK4f09YmRsqvHssk
xjGVWt82jU2Q6mdbtQA7+DSgOgSnAvU0mIvwIqqXKkVA7PCmw2ZOCH/92xzSwkWl4o2is58iGhBc
dvp9FsgttUiyn7KMYPRGP9SzQy4J7YaC4DpqYNmB1Kx+Yhw8sX9bkUqZ7UhW2ZCCQW6BKJqtKxFt
zVQXacQXJgboAnB3vlDvvUzWMlsokXBooXigCnHSBerCIDzpOXUOLBZu8aKai5DfTymZ70WUY9w3
jPbBCyrytZOzGXUHs1qM8aMI27Tmri4gxhyfcdzkbBM9y33b1meL6NKNiaFT1vb+IUzyJwZama+3
ELAbvJ3MTWXYCKbD9Oz34drqAPSEr25o91+CjMRwI3TUNiSc00zlrs8z/AjSQ6HmR1Z5w1rJ4WGs
WMT1yYsnxZdZUWsIZXUU2ymDUKHWNYoz0lxTZDoE4jkG0l+NqsOAbBgHIi2RvjzyHH8B9fwOwzWo
+A3SWBNbiDi8QuyxmWnoVmVTnesmdwkzJleI4CfsJ732x89bUh2AGgbY700rq0dN4Sr7mz2M8VaX
05upyStsR2/N3TOt1KUtpnrVw+KNjRcyvfYfhpw334/bn8q2n3NUV6T+ciXN4r3Bj4hlar7V3lzs
51riZZdTMxQZG34rS19zPcbHcoEOVVuRrhvZu5BV+y5RzYnRPJMS7va1X/b5PkpRSEQx+2wyPI++
Eu0a2Z6/k6l1zS3jPnjfZYuYLw+HcKsSNqd+xveejmpeNwE5zxhvvMpi+GumvCC8P7Cs7NVHa8xP
BQMoLDaG8M3Vy+gGaKox5KNbxQngtXsSimUrvWJNCBuJj60jUKDU5fuDjkwqrtFilzarV7OaHJQS
7d5TcQRV0Oy81ngZuxHZd+1hYNv67TGI6kdoyXsQvM9mubX/oUn+Tz5J/y/5Kqio/4WvqjqAa+Pw
t9X/8e9RNSbl/0St+Jf/hVrhsSTwlmNB5JIMuMTz/BdsZWF75+C7B+xk+hb9CxAPeoPF2871/s32
PdZ0pufYWAt5+Ar9F2wFoyWkcIDwcdIzMWH6P9neWS6v7L9TT7ble7guYb1kB6ZwXW+xOPpvFka+
PecKl6iUK8MwHsziN0yG+gF1xIs1oVIMy+YdkbfeNcTlHmsSsOdpmh5HTs6LGXpLDcv91HWMIxCu
rIbKLg5RVtOXYEijB/O7j6t0k85OexfMgu2nr4kt9lKULEiJ8sUuKSgi8/6fyeeEUe4MojrhYEEv
4KgT7hj3bHBWUS2rV19k321AjiFs03qs0APO3hNira+mxt0tmTPnmOW3pMvGJ8zk2OTGpK+KEmA7
isdXd9G4eZUqWIqXDuu8+qaaSp81+e2rFIe+u5p5Oyr1HrbZHJ8Eri87L004NSnyuSqHYzML/9TO
7bKXGI5eEuxKRElnmI75vgiSvypLqN0Rwdy1VoTCw0Lm51Ved98jvkMiX4ZHt0DnquJPr3b+Vln0
putpfIsLtEhgqm6S/YLXXjKd43LrUhUi8QY2jyCJkuazkAVE0Bz1lOgAKQNS6nwmybJoC2b7t0QS
fKci86Uwj54R9SwjyvRgOFyYsnJv2aLgR4W+l2OC14yNjWehs3ln5xj1tNCjtBNim3bJC45gFMAy
eC6CLuM358QX1gP5hqwKzeCYzrI5+JZGyEwrbIxBtrGJfa6SEAdfP4NIdiiHp3na+vkY7iZ56OKG
tj9K1MZYxhiln4cb7DkeMj+NAbUyyhcU/dskwDdD1QX+0bFk/jaxki9k15HVM51tADJotHBVdN/A
dyj6ytlk0ziMazrHFJ6WmDhRzBn5NjD6QnfuNhdqpAlJgZPqJntJrUerGac7i8R335mJBx8Z8TST
+WwoEZ+jqCbeXpf1hhRltR3HinRDo9hGFRJ9Vdv3Lk4Pm97jksVVkxEQsEiNWpjJPGNcestw5zh5
enAUyYxGnWCom3jdMQ7U1klxCqooxpm/+uAMKWOfMSCKvYkbfY8sESPW/rdUxOCWBqxEtVjxOIOy
th1Jv3cpTNhd1Yt8V4706taQyRt+kVu+2MNJCJr60OSu9Ykx9qvyk0UTwYVQXueYfRNVCm6OTjxd
d30YuEcRs0QNuo7hysDsYGCbsDZaZo28R92ZmNCLHygWGA5bTdi8Kho+4znfGDJjcucTDo9jGbHZ
M00K02iUVZAwrN35P9l9gQGYNtvsWDuAW6qZnvN+Mnb9ZL/FtTSPrY7Z8tSRYLQACu0o70UWjUkC
t5L7KTblSgdBdpSWfgui+dMdR+qdTDOCG8UHKZGcNh2eYP5xbrK/VDC438a5OCEa3oxN8+WFLZGW
063sTX1jBMhO3dnWXlfxuw3+KsV3g0FC+tBFc/ppTeVJG0LtnKIh4deUjE6dY41p06s7+DhlOLRm
Ru6hPe2i2xwpcxsaq15OSE5JUN/0hW88yLz80zqQDH6of7xCP7pBWXxZZf5XEPnojEnziJS/2zai
fPXisjoZUckWL4ShyksyZk0barssPqTDhoPEcamf6lhsonmoLx7lXykIdsf4C6E9rdBKA23usH5j
wjdgGqZoSDi7yabQ/h00k7nNQ8ffzEbvrPMJfRHppyfMRbZKUfeLMIq2jdM9iA5RedJafzvHeWWR
Ne8SL6tOZAueaJeqY/7utAa6g9Ci2iEXkx9WsD35VQMrrtZkR1MFy5mQSur4tMZ4utcYnCxCoQ3/
NZoCkDXm2K84TyI15FMml9Ecd1l/R4F8qYqgP8xyvKQ1FiGzETEUaAEomuShjVDzBGF6L8vhMPTz
7xzSMHvJxgx1eaDBPCBNxAhN/rgKKWcU9u/2hCjXEk8pYZL1cNUTupiwLTexGPRlHkwc4VqejjZ5
FCFEweTi1lUSgliybmsrT669uH02HexNRyUtMEG8yZgj2htrmg6xxRwN6oQ5WHXiblvbAFdDG6CR
gjhl1BQmNrjnDHgxN1XOV5ZaFbfNcA661WzTozCmYGFFNmPMp21ZnzJepIgNRztUHtxGuC9NinNZ
iGva0eIWg3MI+uQR2z9Fo4MHqzlluyNf0HqX6+RENCs7hxbljtsyhqF3MiIe3waBFoex9eYOFeY+
LSmRBvVgN8tPyNszsiE8B5ve2ExO8d21QKHsiL2VWRA9OgR0T2YdY0MBegK3Sh08QKxMWMtuWrod
xEvNbayZP+Ut0201fcWTCuERLXJb3eFWU1icAUpvkzuux5ggV6NL9DFK9d8YVy9lZj8OOOeG8StH
lYPZeQFkU3jqrTYc5AL6KfUMQk9kASMJxqCSLzu3B4ix6FiXmPvh2PHp6+biyZCpsMqTrTDCqxvj
wyYM4CPmq2+G6x+V6fWn/I9M3B8BkXDRoGhshzaSs3pjZ92ftEIb6voesmL1j16ifhjNxl5bKQ/4
2JiaCUJ7VC1ApSeAfIuYVrUW/r73QND6jKlUUnUnQ/RUSOMp7Hi8Ukvvp4LsQHnANqQ44e5LkzF/
2177PgQ6YWQwzMcGdbfpxrdQOXdp02RPnbQpQuxTRfr20eLburHMvrubtmmb4tWnxLgOQ+NFoydd
B17wSgO5a7t28VYY0m2Vp2ypyv6QzUm5G3WHtsZcLBkiTbpuFd6lqWNSK/CaCF+FtW5eeScAYDCs
zzDNKAc0cZaTowqR9QFdTbyyC9xtgrnCLsZz/qol8VdjbrIeyvmgzOnTIhh7DATlU9//5g1abvaV
Ty0CJR/Hua3l4MpnQ7NaM54ZYXlzzPoaNoAmiYhfJV6D6wqxylODDNNtB0xqegIKLADNIaxQ4/FM
r8IehZ+Gk92osQZ47bOXMEbPatRA+JKVat61v30NttPhKbenxlp3LHrYKRF922UkP9s0lUm9lri8
7Q0PeCfvl0GOydsqOZT6whNHLCn3ydjsWs9561OcV1C4nce2Sk+AhOUKq+ojZRWcxDSug2VTaXbV
hwnoOsdmumus9u/CQu6E+XcC/2QpAy7dotc8FXSdtXIqyAN27dyA7S4s+498+dOBHr6DGREMDJ+r
iz8hBZmyEbSHZrMWbUr2iUIDaJXA3yVkk89AZROWGcVozTKKWdCX5yJ4i2P72hTNh6PlwQnUZQyn
n2wEaCgzkya+BDia1HPL186rja/G8x67FguftBTPMiZrerAsjV4vYXxg9j/hWP1AhzKTszgA2655
cZuiPc16sUdzdi0Wzz2edV6CRjA9YmP95jnpU3jXmeV4APFG+Gb/ZtKUe5wnrBhck/HsgxTmRte5
CRsTXgWOynuodFymWe6E0SU25CZoyakVY37Eq450FttD/4UsblDuefTSG7jStkSiJEV8gQplyzEX
X0Hky+2oFUZe6e/Qb6JuIEcthuERDEIpkHLmWuuKjTIdhXdrmVw5FNzxJGdApugzMOWwcw39UGYC
RMDYiUxvFacoY/KZiSmgbpNaH928chO2O35Pjm8cPURBvoxm8I3oUWcx2HGC73zstnmjv6Y+u29M
42gm4opEkyQeCxGq5wDNdIw+HcbdgQ6+dMwSb/ROUVsAG0QkXossfs06/WA0+M94UAQyMRIcK5AG
9JA0PsbJc9zfo5BkiL3YR66GkYGewPyuMOdpN6f6BbT4krHerCj+QFCIp8QNk8UIYvOKL9SiY5bh
Z8TLiydsp6ntXT1aKz/hHyYJev7kGTsqfzcF4TEN/OVBC5mJ648xpG1qyk+0D18YWuMsxgCC0c6K
WggZZxfzYRbmB6fkw1w1kqEikw+D1VIfCu9o9vJj8LvkZIYfZeqoc97b4KEj20irDb68makQBzf1
e7jByQrQvQkIMHGZRU04c5RJv0loYFejGw8b/vBvr9VdPpXTfs72Ezwx4ocFrkiTR5N7fpuG1sn3
c1pLxr1GLpINvuKI6Vm7tyyX+MXJLLLmzxzV94Yh+5NLwIeVGcyM6m5jDbZ9mNs03lhM7mow/dWU
99juzlygkYPBYyXY5g8vEw7mO1l2hwLMYI3WVGzD53bur3XSWWdXuNU6Te8jxS2a+vIRzfK+cJjj
JfW1RJrPTbGppuLJ4d6UWPgwuuEx4Jy4TjPzsbYqEflLNhQMA65hCGFkxrhdDQ5HmzOmOSNa/Zpl
3Q3R8pej2A7p0X+usMg6R3bw0s5Yg/TR0GyakMVQbfCL97TEZlDsuzARqHkGtYMQrdLmargz0+NJ
smLmOLzOPltjOb1hJqafKtbdOmuDy6yus8scs1Vzu84htCdMhFeNgRKoc7x9palgnI75K878yX4s
yvgwtQ4JJAg5NmMAwtQEwd/SjlxEr0F5KjSGfNml1YZaxqATUzUVb7F4pHhtCTZltbYSun1AX4gP
atUedDShaba8venzPe+lde5LjGrRhmBcNXu/LHfiob/2uHPuJgcTN64ZBOV5v7M493llWHaGF1la
GXqt/lKocAERh+NsJsWhRjS7mem2JMZtcfviYurJ7y2RaAPZKVMZdywKiAFhG4xLIuKhFEmGbtiP
D9SjC6uTpYfQif6EPsIdK/EPSvf9Gm3dD8smiwoy2KQGV2vZLtExqC4txYTStNSPlcRvk6Q7GVLu
2tIXDl01a7sx1l9OywU0UB+vJ9f9sOeA7AzGNvTQ5Q0jIrboUGRbGdTvBij80NBu5cMxrW3S6iUO
6orSf9fOrFOK4o3lLEuo1karj0Qraw+5mSGsZk3oWuVvGOGQwYe388aZUq3Aop99exaP2L8a828F
YtaImC1ohQkfLotou7C1knb64afOcs/Vn1bJxlFV8wHD6KPpgVkxnMENIPKOVsNCu24Gl2RUC0zE
ji9x0W9Zbs8pD2Zc+R+l67fryu2q50mwVxxtmpKqsJEN51Wy9cHauaK6nyjGnkrjGGNOtEK8atx+
M+RDWbX8LxdbTlnO54F+hSt2wBjyHOiFOkd7TcRB8DRycNlZz8DGlKyD2ovP3YOTQ/hrts6DVdA9
NwpuZfAPfgO1DUc10PZF2Mnlz2XG1q9Ri9dR2LxjrQHivdAY7GhZtLvhVen6B+PWvR4nF/0WrJ1I
ujveBVgp4w6AjvtJJdyz/jMmjbCDoY8jK3L7jt6q4t8pUQesnCT7blCK7GmKqZBb1mJpcZKj8cam
GUlaNl98i0O2C4iq8tTrWGAPmKfQ8HausQRy3ob2YcwQWHPSxZuuVDzhkidsBujj+H7nNeOAltgQ
iuUcrfo+vJOhXx31LDAsGdMDz/6uMkhADln77LT6UoOcAFipT8sG7CNuDyPiH5GYLH1VBo/jg8vL
SXNHwiQ1vR3dj+O3EMwhypHnLdLjzp99G+XRUtjFH36oeqYZk9rEtdjZZkOMm/p1Ycx3McUT0EO8
B+58jsAZD4j+MlsftdHv4wlxYO9APvued+pZQW47CwuwonmoW9M8h57PWEuSrhyVCUYa6G6GMHNP
OQpq7Vjws4zecA5eca3xMVrgOgFb4V1d41ISCYnhYsVGhoq93twhfozWY7R4BuNsiBe1jXlwlO2F
jr2tzJ0ewrPlcsBRpVLlr9Tf5mirbZZ32WMUkGvrfTdGM+37lCZAoDrEpxHrXT/V22wMn6XTko8T
Jn+cOH4sAshWUYvkmOIEaCsW5AmOo6u+qcO14+/CNqQ25n1YNSGe8B3qxvCOQVLAqGWRajEoXfGK
NlNB8RjZjWS4l2DxkH+CuWd8kO3RNGhDUbTCnMZ4j1Z58DlbPEt2/mrNnsd0EWRi4lWmVvBGC0bx
XRz7fNlYDA4XIKMqOzbbjZl1NfZT+V2GRsHHF2dljsarZacsiyx3j69uiYH53RTEP40lxms5/B0m
nC9qkT45fViwyrdRKrB6SyaEhHnFx9FzXIKJ45x7n2dZvsnRqZM6OHleuQumGKu6ePqMgha9Iz2E
k8gXhB0Es6BNX8Vu/m5O/MbkY3x2rb21sOCVY8dyPzhBguAqwrm8Lhazd680fsqxDbdD/qgD6W51
jS22EYTXAsZ2Z/j/kBY32bT9bhTlnyTyfxKI6kRjfY+B0lKOMbJETrHyx0LQUXQ4WgV0T1Nn4rZV
n+cF5wt74TCtQaI/DHJd8AFhJ0sGizn9Cu6QgCZKRMXBScV+9hkquiMUgi+XkSE/jFyh+uAX5c7g
CdlIhwVjX4Qbp+Ti5QKWayr853yO3iVPD5ra+aNvnDeeW96QAgSg1uwmXcXwbbZOZQiySfbM+0BR
5zNdWkdBgV61/FQlD2OFPXdq2n9MjHk423Ao86nmHNzuYItaHb2Bh1AMP9KBEgU50Gd2qApKt0DH
VmBfEOT3qEQYmZtcuHPAHqsHy0gogOTcTRvSHHBaKeOUO3P47MY97QPRHvZAt6ebEeLTe6+i8g2U
nhuCglKmcbdqI+ePbVB8UE6zbB5nAkuMayCbezy8Nig9MdOVV1ocNl/Lcxr08K24E+CIRxlWd6eu
Cn4dg3Zc9taw9YvhOLkJoADAXmr4Mx7dxManU3431FG4nWzvG19luHlz3npzRLsvmwwnJO87yZ5N
HLCBMigYFBxUTSrFOiwNG3SItXQ0nf75SyoqBE18/TdYTLKkS/7mywSmsbOfsP1P9s5kuXElvcLv
4j06gMSUufCGJAiKpGapJNUGIamqgMQ8T2/k5/CL+cNth8PdEY6w99717bqlW0UCOZz/nO90EbbC
N6PmB6cjR7gZ9Sf2kT2dicqVATMTMLSjP6uACTKGGVyTB+J6EYlbAMPJygVYYR7pq2PlZGzIzXRR
2rcosYBbVJTi3V/s577fuFuYGLyc968alCLT8QaplCZLj+DGZJecHvyLW9nfWS9m7DW1ZHGsLw37
+U5l/Yv2p+doQfApHEKLY3w2nZE7nGkXQcNoNZLtHzNtHlAj+TuMnG2xQrJvcZaAyPU9t0DmqBA5
xClZBEy6Xw3szX00uBmoo3uVAQODuwZ+uFMPyZg+a5xPB277YD6zBzuLHwklh8yVwONUcQe1mIdx
bxeYFGnUGQ6qB9bm9nz4TDXNsaOiQpCelUfsBHhgWmC5sUAz7sfoLEtaw/NGk/2ThnlAmm80Cee+
xeGI1RH3kjeaJN9q/9R76lFU+YohYeX9sYwfSvGWr6xmq8+XVZcQdS2TIFzcXuu1XHf+RtcqwG/n
fvdjhS8TG/UvCLnt3p85iXTMrWrMtSRJ9LNXJs/YT85dnD2nPp/b5Brj3qlDf3R+D9UQqow3Gzw+
P7EYWa+Xu7/IVU47/iI5H/Rk3vaLaKFevxmzCZDH6T89r7jg132zOjy7iD2fGHTFzhA4DyQn1+mU
zRi/kQN/17gsRW142JSKFXsp9rwsDYpY6VACiY0zoqDECo9kxsluT+VHWm+tdYn5Z5MOHATTXfoY
u5uLjjHCntYPSAxuSIjp0yxSggJ99kRPxaFxs4+Os1OZMsVw7WLg+eUux9CMuD9LTtnLXzNY6Ydl
4uuNo/Q7Wgmvc2VjRZ9/V9WMcln3n1HOgI8MICc7stUFGG2v40PrZjJsse3cWU3/4kZPJqcYyPM8
qT3KyE6SNx/1+KfYAkxYjhgieu7VS5j01D4boWsnQefxa/FCZNZKzhko42bzpuJc2bENc+sA5gXC
/2NRKt37jdwYKzEA8PtcYdQC3s6ZeSULTkgMx4T8kvl6cjxkypp9Az81+GLMNNSqwAhzYQtGnQsQ
MmYSZGZZdVzWi2HyRXNWfvLy6IHDuL0fVX5d25+2lTv72c8u3kRgU2usMz3wwAM0o4tVA/1f7V8m
E2VUwMgg8B6dJ2n1R9fAIjdpB3+w/0gZzbgHLGrt29UNPVw7HCyK5SDX6tkw0884ie8lGK5Dv7BP
Wikm6daHN0SDpFO+VgNfcOcWfwqb/5HU/KpIuYab+a0b82UMNV/aMlIKaYy/IVbyUkxsqGZq3Pp9
+tl7D3y1mL16Kw+MFgr1aicnlMw3RuEPf39/7CI5cPdo8Gru2qb8lROuZOw06X3n26/zzB41RjP+
HOuYJpsTveNY1GWPqfrTxvp3tgCJjiAI243+WshAGoP/PMT5R1XQ78J5y8PcPNxwthg2QQLGXYyl
voL7UM8HV3Hu6RM+ZVUiZcTbJdn4rNL4Hs98u9eags/IyO9USjScnWvgeCXutOfdg+I+ZCkf7ZIn
gPjRHmmF48tiEooprf4wa+N9sRz7MMK55bLO2Q4XMwdtPMOTKferQUVBXl3A4yjcmttzLcmFmolx
OxFtN1f1oRWrNdFTXFGtPs++fTdhuBvznCoavo5A4nxORoPNRyWBX7L5q3q5NKDhYa8/r0RkwBky
XMv53q3Z/DlVXcqR2J6J0vI0WM18w7DgwMvz0UyMsVo5kgXjAjfRRlKt/N0SI4WYbBVPhQsnHa6v
f/RfoqS/9B1vUtX3MgBE/mnOEDRMQsvHKOdzJn6PT7l6pkUN6ClaZd2wGdFbdx5M4Jc5/w/PcL7a
X1yaucxndDN4hHvm3kO54n9oz/0WEdSCtGOFtxY+nBK8dz69jLh7/npdmVoL+GEloYeueFaMUD2I
KpXnPvYJxunMz5IjHswTA3qDWjLyLSPKOQoUgSlFjqtjBDZNBvl33pfZqUC1kQSJFl56DDvhiq2c
y7g/H8g1WMcNNB8lVXajPlzQLXttJ2/NugYVt7N9O43YrFT+WA8yXIaHqmSVj6P4tYggZifeLzOL
nnXfPEhRmdyCGG9U/OF1h6ERL2pAZjTeOz5X5MyIPz0bSHmlAXtXmnZq0lMpXkffVDy1Y3/jL5ha
oRRyb5LOD4/Q5s6Flx4os8YK11ER0ETj9zB7e5O5w7GUy9sMT9DAF99snWk1BtQ+tcN00o9Rry6O
Px1F62fQt0xMoumLj2VIwwYQJSG5tT+tY3qP8/ypp24ILxhmNUqDl+ihU5yxBbmsmdPtwdX3YkSS
LxwIg6O61a26+mN0v9byUrZsh9l81yWgpTUlR5Li4oQoDET5C3tY0BbO71y5lFGY/bS3PnJJEfKS
kDRarI9BrySAFDVWnOpWtB+zw3wnFt5i2MVHv3ySeWuEbuadLMy2UMBALLjcmUtRc2HM9UoSkSzo
suuJHRxVMZJb7uw7pKuvlrnUwXHT5xUXOTZSJIlh9X9Sa2r09b0l2pX7AvNQgwoCROuhOQvLbkIv
J9GZ9h+j+WPifk+YusZzz8vorN6nXY+nUlHLUTr5wzwJD7gpcofjz7ydnNRSQbDPgstvWeLBwoWM
HZgmAA6pXsZp31/PBrCY/UAdF4AgFnRik0C/ufZ4lK14W/GTI9Nn5tbvbbx0+xxLyYnupSd8BFfD
qK5dgYkt7ZaYIVCxTwZ2/W3NJULH4qu9lxrvQpX0XJWJvEMJhWzWpg3SAXfHrvmaFYcVkMX9wVdR
UEQ5rcIFs/hcE0KZqYwIVo9aafFqSscOVGVyIZdjcuitY9Mt0167p9xmxWsSm3Rga02g+8x7fKw3
xriNN5P5KY3rc70imjWLsy9j82c5JJzGYKohcmzRV86cTmV8duvAygo0BMsEvw7pbscd7KZTzlua
ouDbBpmXmQDoDmocz8qrzmlx0SIvjyb3B0fh1nWarT/Mwc43DZzVScITJPaIxM9BvAUbs6Kmt94m
dAD0ZgFRE+hS8gZQp+UUWc4VPyfQOP7R03bcjZhcNbAN2cPVpUzb8kjAEimwXk+Lz2JodyUpUAPr
t+/A4mQHIYGKg2f+gQXYogKAkpikL/7fePe77HW/gCb5/a//8l0N4IyWp9+xrsr/XlwoLCxo/7Pz
7jmvxn//t38qO/zr9/yn4c6jn9CHSCJt6W40MdhXf6ebWfbfbNhlHmWypIZc57/VHXp/k76vLNMj
u2XRhsifoKv+qpnFiucICxnIcTlSKRBH/xe/neX6/4zmErYwBboqfzh2GhL5/+i344rDYax0NRwD
pOnIoibUtABpcNk4bjSDJAeKurCt7YyUGevSOexrad/et5StITOg3RcuY+hMI12X3XPaRtEpV9kl
6+/8KUmvDu+sbNnBtCAZ0vpD6CflZyvqQOdWjl2UaVRpqDWcNeagYcQdPdDqnNOTtMuLGeZ+WRkH
Bx0vRlDoDFaBIXGXS6mzK0LtQxGVgIcGwLOjPZBbSGa29tR0mHqiMaXgK5lTEYmFnnqYXcqwEANO
Wcl1kqQZ4lzJnkcC796DKrJo2z1oi82pAlm6s2gwKMngnTHkMrMcRBA1Eu8O5R+Oj6hLhgMCSm4D
Nio/6REmUmJab/gDwbY7eRCP/Ukn7u+p7qhHIEqFYDocoS2RSxm539poZx2Mnl0z2adCCx00a8Up
zm6cwPaiGVEfNmOZeOwq6U0iOhlMaIE79s0E7/BOxlzBBwyR0Mzv1ppQR2+CBRq6LZEyNLessU9G
VVMCXy7okes9SHPEfRsyFRWUyX610pPyI8ldZ+LEb0V74kVkqhOuoVRa0Udec/2vMK4EHHfkbp4S
sScSgtLMIkpWjQtSKXVQxcQXttZMrvhQGMy1C+y88gJvdt+bNAmVhezbzISwx/YDL8vKqKN5ARo8
UZ6JZ4cT0m9hxG9GX/7mVNPwmVPk5nJbFwSFd1PlJVzQu5e2Aoybkg70oY+SNKaH0CJ0SPaRyiSC
G8g34x2qG7NHTordVijmV7lNPwJVD3lp+LsyL3DrsM1lTcvW1A/gMEgrHGv7B8k0Zh4pGP4l5o+8
tG/eHNQjKBFzE8y0XJimUpZWQRC/SVq0DglXA3AdzKSyCh303QA4yIcCrWSRcqy4ewap9szA6iVy
OZ/f0gNejgbBixK99/Ukz3E6+5eVWzyvFM17jWOuB52/lQXQBt1gOCEZQXDllbPdbW6NCkjmepsj
X/BUzPRf1vIuEjjhx8Rnpry6TyVRmGMxbOYGMM3sz4zPvPpICAE2RDin3lMhmKIRXMuQ/ZkG8ixi
HLdWsq20T/EpAVS35oq+hzrk8f9hFNn9YE5I+4UDU3QmxDfSZQgfqT0us/jRb2MbiNU87Vt5nY15
Kp0LygcMDjX2z7mk1quXxatuFuRdvltqQ7krg9SlNrM6CQv/fJ92qN5NHoqSlcTqSxV2uBobgwde
yPJDjjH36HU2jwn63Yh3kP4WAvsRSrruYSMCDMTjI2ZxQAWrscxylBXWd7swvMNmDG7GRG1a5TXn
ZmNKmzmrv/R7tCW6UNWj5MfuM4sEwFxkL5kQzXnOhuUwpuvMcdg4a06HQaMHj/yxRYVZJYLYxWwU
ybuYlqFdR+77MAueR6eleKX2UyhnpOCirD66DRi1HEifZX0TJYVJ6jH5KgSnS5d3cFgozRKNDpaU
t9YdcWAYrc0t2eH9nnx8XJ58RCFut4Ewq5sFri/x3p0k49JWYjOmyAoROwtxrdBTrBYTYfmAPu7g
eLuJO8rX8oQPJkPNDcYlvyG/onAXrOJg4hiEiStuhMO9vOTU6OZFBuUHmLC/4AXJHIJWLncX8LG/
ZpPAt+MvLf2JfJVF7RFIhG9lyxU9xSZrvHRbPyxPd+dL6rDwh+7ayHj0Y/3WV3ilRBlmsvvuV+O9
0gR7OMrsosK45DR0PMWlJbGIrae1ML9Ttb6Q+mc2yuNZg5/m783fzdlKdgMbCsguk+PzWkScoywu
ZLWCDpEpc49DYBi9PHS8/jh5i4Y1B/x46Y95kpxqrmwEVeJjD629c3+6aeCn3JEjHPFsbvrLHhnv
IXbv7Ihapt7AzdjiejozZT4IK38cVsJSgw9+OvYX3mSTSZAzk5DRq35oLTOU3SUz+SR4U198OVHn
R9RTXaKse+6hUdaOOx3jNPulWKd3/Qoqp23dfkdQH6b9FHrld4lwi+Nn5IwdsYqpLMyN7q3gEWqr
rtplwiGhW9cfQx6Pp5kjsp8xIO1z9jywKFCs6GhB5AdHuJF2SV3to9r8tf0MsRDIcW6URT8dNyBx
nHqjvisMRqCJzsIGbwopzPrRxc71lKBTXdyBW0CtrAffakMC0cTaLSQ40RIQhuj5UmxmxvSvFJnV
yUMXKbpDRfWCbh/0JS62dUXQrsssJAwTwu+lNpKh274RDIAyeK/k0ZzbppdfW5jxAY6pNWTnfOD6
6oz5vSTvc6iSork20Q8OCWHv07JSTchyqQlHkcbOcOXCSx+j8chbSrslnX5W97hStEa9Le9+1F9r
i36Dflx/khSuD+RRPihavzDXBVmeUBRYVqjPo0e9Isd4wjpU2Lr2s8NqAIaOrLLCC4DmcVd4IxWl
hyysDKzGwqEEJ51drsEUBa6MGfdRgUGy1PF9nDD/oqLqbslJJVqMYGfaw5M8fS96GBhJwgYxF3eY
3cj9bEEHWDz5gTHjnW9KXr+B8YNLcw+yduUGHFm5+kRooVaGycjMLj300MMCZ6eDxx5qwJveEvHf
Jw83IM4fm2W5pUSuocCGswkZ+QjfWDniX2QIuPW8+JftynMZEMJJGSzXreiPHorASUE2pFQ57RoJ
mtq36ezzOqwvOmfKCgeAKJk3ffR2Mh/MjRI/5T6zgBhGiFeSx2Y5Jp8O1jX1iuJB+67HlZbQbrXS
NCFTEpoDTb68zJ22v5Nx40oxbhGxJcNR9I8b4K3yuxerqHEo+Bwz0RpqFznFwORMe1lnBRhUiNAz
qFFzHWOs5wYL4vXg13l6EGQ/e6lK8IcrfVUOiTQ7q4ynHkx0rLfbEsC0DwyblmCeQdgDSG6WNx7p
sRmbqOrt8+LHFBx0E5UMTn6zzHRAQ5NqKMPGq+euxKSjK1lCi8wz08RoTd+mobdeS3jb+0Wqny6O
4P0soPAgf01Hx2kfxrUCwTgykaoxEx/nzo33KYn+dk46lkPfDuYsawLRExBVXva7tmUSZNhX9hGD
pswj9ympGILY3gMlsu345KzRGdSqOvqR8wgmqwOhRXsKRS7u3uFeS01z70gIoRMQBEZKMsE/VPb+
0xKpJ9ePX5Zkne9aYIpICoKW6oxaLMc0aepMbuyFKb61GjxGbkV6GnzpKE9+R8dkuhAEx8eidq52
BbMFjK5Crid+J61b0HgI8s6vfj6sN20asRXO58Lo1gBAKEdzsHEcMZsZhAzl3RmnX5IsyEdx+V31
RP/GhPxAow1r61GfGFNn7kHM2JehIJFt7Q0cIEvNWv3drK4FxpzxrllYhAymR6PlLG6uRMWdlDNl
LSXCUxlfB0E1YKZ8WO3wfcWgy1PBv2n3GlFgTKqbip/SxgSCfcBKO2+Cg0bQQ+2pOGoDumSqA5CU
HRb84bAu1M5YoyAGYg1XFCl1KKPoK6e1xZiyMkQpWQ+0b2q1EVRc98hxvNibPss5xnrAssy7JlLW
hD3fobyyyK/JO5O8KFRj9oNl+w7TzS12gieN0++Wvkb6c8kDK49Dh5m2uGjuY+aRdD/opw4N+TW2
QAUlFs9CDprJ75MTcGXOJDVIizonG6MyUnzVIG8k+QseC2XetbwGrrqzYQzcdOPEPGtUf7KC8Duj
tbfGYzhpArlT9ktnGE7YI0zvB+p56GJChmtnb5f1jfsQZj1HPLXJvsuY/bSpIWA9rnuExIlysOEa
S1CGy7ow4nSyR9eOHweYUnsDt1yl+2PV8MUqhXWiFjN+Vkbow5q+UOHzYxggT06T8xSnkhokh/5I
kGEWgcN9ybRqrzCC00pVnit+3sq9LFwBFg6A5srJYp7JhxbqwT1RTzfurepizMSMQZcsN2jTe999
y2cdTLBRANmS3KrAMXYFih1nCda9rANpZZKwqB2OMnHjMrDFvUTCKrnaM3Iai1yx9x0VLnl0iWwO
iUI+wZYPI00wC9yj2LW6uIW0Uj1QCBJgieJ9gme2b2p+dtJyUJjV60AWQDXmrRhZ3ui7xm4k4/hA
SnO8naIWElDf3GESL/io2BOW0jKC2baYd64TZS4NB5jKnn9FGH9vE14je4m+E4hlJ8E3fKV5+lTz
e/9ywWUdZiZWHXEWRnr0FMOHpsGTZ7TwcrqRVtoNjsv1DvMq3qlrn6IMD+kE4AzOzallSB7AOHaY
tldBFrnZFTrDDeS6fWkjMtup+9i1N0NUihfbYkq+TTxtil0GNUJoozhEDY040foLamYsnxJsO2fL
YKZfGb+WsgRT7hqHAW7MSVMgS04vcXbtLNVFN+NH1BB26KWRHdQqGbPR3RnkfXzuvKw9a9iteQMp
ImoqKyCIcMWMosIiXxqeXH2yGmzIlYlMPtcJ99g5fVIaUimCpqSvuDtT53Az1/U1ydWzn8Z0C5vi
MyHSfTP3ZcF2ue1/5a1lWjnjsX2SRMuBzL1JISX1e7bodWhCRHb9sgkpkUDAmCF2aOc5TiN5lAUz
BrtTrG0+l1yhVgRNeioyRhO7oe3pg8mGh2xctrqVJDnGituoHy6A9m7dxefc3ljOpVZLQOB5vOF0
DTClMrHCsAJ34+9otSwCdxNjYR22Du96jjnmsiGpLMk91howBxoddd3jq4Fd5IZIG6QMV13c+cRH
4J8NKjTolcNPpJ0M/3KKeWes5MlY6KdEueJih4U8GGnQXQeqdrNWB2jzEE7qzjngYPxkwhdTtFYG
UWt8UmK4raRPXISgi1b+hc1ta6278Uwi2JucPeKq5KfwtidY6qBbefvCoH62dOT3ZH4PGmevsJNH
a+wgUtpPpp0JKHDgI4UK0Te9XWNzFYwGumOQVvtpJXOtt6y9Qnm3an9g4kkcrM0i7h7L4F0sMoBF
xuEPaSntBuNapvFr2rPDmEJU4cy09YLsju6eplyfmJ3QxqHAoRCtu40j/JUbx6Mb2FZQOthgaMvY
pUWKmbcdGtqIuLqDtOlbc74IYvx7xZ8GPZ7blRzx3OfTn5lsd9CC6b3APMQzpxm3ofpEx4xmXIfy
KCqo75q2OddLcnLX9JAnS1Av8jeIk+iYpObEwCgHYjnwpUIZZIjUkkeCScmf+dAsnE8MQRuO6Nvv
Qs2PbfQ76sdvWXCnxse/H3COBJiK0PRZqZ33oW1fscai6QGfj6ZNQO4DiQFgXxUZ3CnKkw5lY51U
lC+Qv76zDV9ADR9YiNggvNAS5FfjaSrzXy03QLb2dDuPVES5iC5MWNEXc7gTBnrMmjkx+w30KQp5
rAz/RFQMOqRrl9kW8IvKzGySm+LY9cY7Td1Z4N/wAKmRnX4iB3UZuIKjG36WifiwCAeRw/CzEFwt
T4LXoiNF7mNcwyuulf4sDEYhpliPNimfPX0UlN5wIrtKG9RcxAmtgJEFqbTkDA/vAKWE4OCkOJs7
jOGkMsh+rToY3NoNGPYwI6om/wQ1LHAB/nClPMyY2blDP8QejVhGM6TH2V0OmWUySa4W5/4tk9Hb
GjMeG6CWMRDs57AqtxecNctYIuJiNcMhvuhr23v3GfH7szvpuyyznriuuvzMLyEHieMVD/wc38yi
PgPaeWurg1vD3AUjzUH+k3OU2hexw1Uf+oZW0y0HnAdnBuISwdgfhHkxtPmj9uzTUHIKJEnn7Hsv
Ovab1qnLn+S/WZtgTFDKTne7fK+bBt+ps7AetNFphkIQ4LzlRZ38+8QwPWxrKLAuMtO6pSXVnJ6h
YvwwQb76lbyDcmfuLYKK/vrQGGwgUdoLOktnkpQcfEx2op1ucAEWPjWwppif1mRrpZGPsTPd44Yh
f/eaCCZ8mCyRjG74NDbQwAlr5bWg9uJgtPE7MW5uSGd/QOmw5PbTWlxwTrXlj4GktQN+Us0SaCCn
llZMmIKTvz09ea39DmIFULH9RwqXlQVWERiKztV3ThM/Cwy4M/1abY4JYJXZu683K8/I1LrK9YM5
annfXFaCF2AA1wdvwGvhRthPCWL/LFmwrm7h/OHS7x6Jl3KwEYC6lNeem3prTdZgAnueWl449nrW
SD7nL8v3Lp4nOJ66vwY//kzmlR3QG54Ur1CYxFt5lZniiLap+3AzCPhijm58Bl1m7DUh7yZ3XL+/
NR0y2G7pP2KQpE2KgC3l6fbLVPavST1Mh4SSaznXZlAsW+yhxU9aVcPmn6j+tLP/Lo36fmR1v4Uv
ClpNv1SZ/p60TevOWP9eRYcXK16MUzY2ePbMIoSSo19yw+XkjVV2bOSjm9USqj1qa2lRulzyfO+c
npcyEeJYJ7rc4fbFMsQdLVpfySais/v6eWzo+1jOibJJLI4tMKkOddDJMVX78XCeG6DvjkR4Aw1y
StUrqmqM7w9JJY+aYzK3XC/duiYWsYT0bn4sQ3HhV/DGRxPgfn9AAdMknNGFiKxTphJkS78QJE6f
agO6D03YIoDHu0sm/qmP+OmzDc5wbtHgIOiFdZW+WCMfGFwyo7GrPT5uBXL+3na5ldUlCqKsH0pp
flT58DX0KGJ2TWoHdCKWfWsNxr574QYEj2DGkveXzKV0cqJkTEE4QpJUqm5Qz1eG89bj2LW/8rwm
85YDAFAenwbg3l9ZfvaTFODUWidhlg8UXuPebY3iAYZSdUcmkWeIN6fTXr/HVvNWW95rx9cKRhRE
5pRNlBHbrwiD+X5V3Noho53SFIchqMbQgQi4kD2wBuMlS/JgnNXVxqf5osAMGCdjGlkWeh+9BpmT
Ox4zSQbHjwjt57hkq5MFA9bUy46GM2AYanC4GDRjrxNOJJbzwho+kjj+djuAI974HPkuoc3KeqNV
Gf/qCmetmGvMBTASjomX83gJ3uvEsJ/y2j3VXKx3EyYre+RoqKHOeIJ3QhNxI042v0QmugjhR1ST
yv0JJxxxt+tuSmb1gdVsrCHz3aEhMmBn5uYxFOexGdrbPLHRfHk/WyZXPMct4w52AIjja0BrK8Yu
7gcHZlc8G1V3MFwCKYUkZZKB1gd5g13DJkpLfPvdHBx4lYbtBBm7CZSkTyRspj9Vd/IWkiqWRkNo
8CltiytqIclBVuM7cxD3E3T8oBMdhMAtlRjP/M3cuLqdHTKaru7NPY/tgIAfu613Y+hLni7mQcmC
cToc5lJ0v9RYZVf0XB8BtnmTnF7+v8zqfzfzZUr6P498d/rf/y2v2qHr9D9SVvhdfx/62uJvvm9S
QeUL5SC/yP+irAj7b9ZGbleO5/u+7dj8yn9SVlyPX7JgsJiO5Zo2OZr/mvrSdiVon1LUT/m2BRXl
/zT19S37n7ulyBQzjhaMni1+kSnzP059GwWRXfPfOeAFE8VMfveZILh/S/TwXgJ23nFSjE/SREmL
jfLRz8X3qqeNI7wSLHNRIUVthTOqGT2brbjkK9cwnfyMbOZqJKn7Yw1gVM7PRitx/E7GSUoDERzw
+eKhsaongZ8D3uyyLSt0j6z6snTMTrxtvry6xhec6K2j80sM1nleOZJWhC/UEvmbJokzcPafWVpF
0FSwD6dakyUTNg3ZNRdkB53eSIGysERuRxcRGBPXaN9CBldpcgQ4RQOL/6OSPn7Yom+CvsFu0S4L
1DjTubfjnyXVKlFPKSMa56/mkb53Or46auiEFqeKSg5bTlHYH9y/2HXdkSbjhtBG/6tx09el7R6m
8mvyBoiqNjg1ljHbFV2QTBVgV1rtE+inJHvO9oTNqNvqGwcOLYDWmddtkDAxn20HNWYsfvSeB/ai
s69V4we96YRxQn/nnDGGUNN67kzGwU66nGPahriZfmes8amSv6lDNA5/bbJEJnbjAaQYTTxRzPyA
KhO+kTyP/jglCUPMmjS/O/rcxrjiY3/66ciLLYQZGOOPkrKxd9PonSO4RRIO465b0P+r6Y9FsydS
WXtf1d1DKz3UWvEwJT1RZOJMgTLaa2UGQMOasElqprpI1V1Tz5cfBTtjUHLL4yCAz9U3XlbSm3ta
vGuBI2hwgQlOSKYEud/o032aq+iS+GlEgHclI9fNL5iJTwxXCYnyL+5Kw37Ztm0me1doIoE5uJ9J
lA0nh2uVXggADO14URIhnJzYlkU1HhBoq0B5pmbHZ44d78mdEom1UcVzanWjqHsgu35nQ88O5/tq
Ld2d0cJ4mDV+XwplZNjp9LuOYEabxHEjvX4ZMr4vFpM6icn1r31VfNUuuEw3eSgnJrJ9g9EvBtd8
YI/gsNHC2sPAc6UcPcb+2Ie8cmf8qXo/FJVC6tz8UA4kFvS13WRgL4uHHzIqzSDRvHfgSj/sSL5b
PG2h5rQEcgaRxSIHZyIotSmszZtlSX/NLao2N7HXVmYDgSv9YiW92kltGzwv8kp4BEqEF8F4nWhV
TEZnZiRLNxj43qPlcudgHjc8dkl/MriT7oWcqn29MDFn1NXq2QlXiaQBUjFxeOtzESH6bo4tqonW
w2Tq78btkyO7KLPjzKSadfG+0Q3lBQlQXLyfnAad6wiS6AwEI4hQWe+azmZAsxrqWLHpka2x783q
XKW1GdrCWigkI3dg+g3Ox2Pv6eqhbZeKEMuUHioO5jbk+etqlY+jTXWRW6dbgIrgbT/BSut699GZ
GmQFloHEqMjQL/aL6S0T5H9yVYSwntl8O8++H4icaJrVLp4RIOSTdq7/0Mge3ZOpvM5p6t3hu6ZG
03lDNDBRSoaLYSzxpSJ9jPw5vXilfF16js5O5X7pdXXP0s0C2+H8nInpvQYRfzGpJ7mw5COeSJov
rWQyLr09yBMPLPVLaX9tJjWfl9Q6uD2W6sx22kM95FykVCcObgyFIzMea1VX53W0invVcj4WcRqK
AvxTGreHkhqfHT5Tc9+vf9zGWm9qSCIF2QBU7HSAIX7bVlBc3KpJEdgyWjQSqAfwqhqCitlbsz26
pW5+kJD+hEtEndVabp33O09OwzXCN7HjRrMv23U4pQXcJS9vj42LFzNL+1Bb7UviHDvcgfStFddq
eHSjuT7yhdi0aRVp9HtSeFnGHGGThMVmim1X6oJoL+LfOPR+fQezjst4LC/d4tYHbyY8pyxU5rXm
cqfI9LXpGoVHiU/1QnwUhIrVHK327CtW7nwzk2De3GNB+G4JaezMeX2b0pYFkOJSqXnfpvimml28
fOA6gqRdb2ynYiROPmg3TkO3x9ICnKr9qdMGA3Ns01knh7e1mt+WxumQDfAZwMFGL5d4AVDJhEWF
h9nF+bHHTWJONZ8BukFDGQbU5pTcCitsbdk/qE/Tl6jHZSkT95bN744+s/ppyb9gVGOu9PPpTgok
Am2Agz8mwA64phYWnox2Z3/Vvh2H3epCLEob/gwG0kXciOGGi/IJztt9M0Teg7K8X5oDvj37N5Kv
2jeG4raIFP5HMKkOlRAHjtO7jCoTnC2ivi80xwDdZD+ajmBZrPDcNrZ96ioq2mm9Hw7uF1pEto94
N8p1XC4q5Z+KEP8pOdaxfM/92T+mg7p04BUCV+VsECxAzoqfFIEZfFGR3QpR+qHrVg+DX/enKrIP
XSoXyMAWK+CyBAzM5q8iXNO8/8pU6224FSfMyuK5IHwS4oAMG5IcbL24pKA7MqTuOijNIr7WY1vf
VD8NHoDLZI17qtGKe1hFFFYI84TWLfaI1I8Oyv8D8bTQV7kVxkCTDs6SfE/jGNMrLH97EmOTlQ9n
u65FOAICElHqh0TS6C2rx4Oo50f2txlt8j84Oo/lxpEtiH4RIuDNliRAT4oUZTcImRa8K/j6+jmY
xdu8me6RAVG3bmaepFCPKxIPptrTdDBknQ9naB21Mah8W4V/zNJZolIkWNxPLSEHtVnSmFmzn7Tx
X70EwHocng/ZGOyD+IZY9xXbKBITaKD2qiaWdi4dNpCqHb+nbHoquKhIUOTmPJKaOET+SCbjG8k/
B/odUNLwsuJvgzlFVSmQ4nNhh5vJTd2DqWFy1uEJ+fC+YXUZ0DYbPfxxFfBLee8gG5clNRFjRZPx
styJ9F/edx8iVE2/XdqrBa50rNkb3ensTRg2u6bMX6kpNGn6beojHSwHrR77C7m2bmtU0M3VztDA
nKPH9lH7rgE0P1VJNq0Lcowbpbwj3KG6G7LZx2q0xTRmPrkTix0Ppwc/hdTYeIOus8gc+dfbOvfr
Use9UC1aVI8pKFt4RdXCBU4u44Arj4IxQlCKeg11KEwdOTFfseW+J8wwZ1PDc94XbAWIybOIl1m0
K9k7awODXbH8497U/yau3Hsuz7s+bbnkltPedEAsI7ZOoIGbZhMaICekEreoGp6Ob9JmbpAYaxr6
Epv8gE0Z/IY1P4D00r7jzAt3BqNhP3Pe6390XcEHkc0cmOqtnNj26y6+OpAlcpMN2VeP7LQyU5W2
e8pcyCzUg+9MLLrcSKwcWiV3QzFmviQYyfvIQM+45pixrwxnNgwWqrtU0tRQB04TzYC0p7QnL1L9
xpIgl4b0TBMBO8U8iZ8w8JE7ImGSmDHFENWiYGTxQbI42E7CdNCyuF82MdVpak9LA/wb32pmDsih
+2kjALy5gslTZQmJ+ZGNOnoAVih2YUpHCsvi1USQnnC5nIe9rB8z5/y6dHY4+rPAKBkGJzGRUyKI
bS8nTD6Zf0sbIerqieaLq4c10hqySxuCE++xV+aCWB3JM1i1fMT3gAWxWjgW/UuFw6/r3U3PMsGM
mqgjv+K45AGIqo0H5DonQZqTQOZIIP3LS68T4V6xiMD005cMp2JnJcpO6ggY5bLMM1ER4Kt85loC
Nvlhzk24qdPFethbN7vW/NpFdnQllMgumW+jo+A5TemIYDUOfeAesXgK2tgCxt/3tl8k47eo2AQY
eg55usM3M6ChpDauRrWchJ/Qrlk5qNv4IAUabfcuQKTBzF9sOym18hW6mgxd/OQepIe23sWTy4oA
3JU+95gkY9s7Z9tyiEIWsPWE6Nw8lWWVPGkt3nWohB0EsgZ9HiEVNxtmp0ibV2xq1nriMnhR8nSG
becrbZ4G3YTlHFrRtsq6xR6hJKcCEpYSY30pYohAImf3Y+twa2WSY84tr70ljYC9KUEDAYgHJPe2
jqCxCb2NkMmYTi0cJpgC1qoxexsVlgMAkQRPRUHhnDudwOO6a8Oi/FgMHUoMzZheKYPZAEdLRR5P
h9N8ihCzAoG9EHemd9Hpel9jK2ZhyaNWOo48De4cbTOt+LEIPEwFMCgCKdh4tkbe4ixww2LTlvOG
GIa2GSBnriJTeU6s6i2MWJuqHrR42WffKXvsGVoer12sFFnh+EbHNSwdGrrlxUthqWUQYffCTmNg
4uResJEUum24jmW1s2btn+r6tTSzaEvLB9Mf8BCH9FIjm/EupYcTsMMP1kBTT8UEX9/r3oTrEnGy
469eGMwkPI5F2Si7zsLTzK7a9Du3eyy1YHuvfLJFWwHktjdtTAAu1xU4hA+LSwdZEYvZ0/YuNFHd
apt0dAyza4Vb6pIowYB04Bfc6clpN48053NfFgdrit50UeEId23HJynk51E8AQUBApqp+VU16UGB
K+TqEjejy3BreNg1W7fYAWDf2hk5h75IXrw65jcOEGvUnV8F2ijjJSwWDce4kWcfzoAcFMnneJjf
u5D8hFaf5xKvqp6dLFflxSkfphe+uil7NEqQ7q7qcbtTeHgGrDq2UXP0omeE5YVk7yqy/weqNG9t
hIOPj+DWHoFm9Wi384xeKEgFg+BetnNO1j8nruUg9Y/qZu5jj5BvGgWjy/0roUfLiM0Nr6UQ7obn
u5yFaW4ccjeK+Zw6GtXBitzkgA1jd37HOIH3qEUv93KLj7zrz9PGwNhPjtt8BZ3yajt4zdEk5IGB
cV/10BwaV0X/plimrjyobmn11aW4C/JysjeeAce0wJ3O0hANgiNFm15q/CeER1CkxVC82W5257Xz
Pg6nePQAcMJsdbhh8N0l3k4dnEPlFj98hLhw4XpnVcCalIF+9/+/XaUjO/aORzVR+x55DdoBwef6
DLHA2+ROMqzbHi1a4X3G5bwku4vhfT/0XnGi57FZTyr6PpxVLoZQVXDwcjFJJt4dyyIdod6DgvYw
VS7ksevA2wvbMyswoA5DcQkThR1yvmxOE7EvqvZXo5JoVaQsgdqxRlZkYdp2pb7Dy/bMi2VrDaa1
TQDSZMDzb22NlNIK9lIeOab/cS2cBcPln14Mlywa5ycSUllOMNRyM78co+mkUeNK5GwIvW5ZtJMM
N1pYnwPfpqPQIJeaV9XmOhjnkALraEDozs2b6pVbSLTDpuuLX9xoPbvc5FCBQ+gUso3xiNIhwxIu
QnOrmrZEyOhu9NKUvlpkN2MsnjxEVYxd/ASIyxJJ0jCe9MhSTc1LTPGrpMx3UYP6TfiKLlaD6hvV
+Kgzr9gpTG6BatEQ1+vev9qGnyk1OomnKY38WQy4fobfBAr9RSrUEmeEk1Pz3A6cgPAMP0M0df5M
dMr78ox+u5p0fEgGekbBDW81Rlye5vhMD/sltPQXUvBE4TLvBXAdvd1S5Q3TMwgxR/d1kLGyoXid
d4qaOh6Bt/ScQtvEwhxh39KqwBxnwuTHLtV4Oc60lddK+cDP+zeggYYdwxIFdAySR8GdXvbDB5+O
wpdmcxj5B1mxaCPCKvArgxlvv8geso3KGoqNFo00O9YTTOGBnjSROq8u9jYBnjbWDOgy85Wr4cZS
NT+eJ/K/FH1UoYQEi4861wfuE6ZfWcPNCEOTMB2k0MzdmzEijTB4H2EkYjPm0uxSokXjcEg636rw
GwmYDZWbYUSiKK29p8T3Qb7wcEqBU608zcqesgjoyezrJgBT0ZiLtdLgJNPdalcZXMQT8xVL6MFl
8bhzsvat7bwCZwBsuKhcupWi3lkXXsycwAoMugtl84gUW10lc8M1GkHAWQ4bjRqEtkJks5r4Ypqs
UMyxAydcRU8u1TAXVXeOeV/k11ERt7zu/NnW7LMMYTPpTNBHG0VV1Wt51ATXHoLg0Xg2EqLmTU/n
GlXxGkEf2pMiYsgSDmXB1wQ62+NRLoZth7FiDSOoo+AFEQRF9hvxUwaTy6GUOzoNVcX0vJiz2hT/
G5w6c6PZ5oVUPqBbYU7+2OLr61KSsX1tDIdinq8p/omVnhQOglpYnVnYIsVqFLB6EjlnQTtiGnka
yhQ4IctdVsIFbZ9UmxYZs4nT2l9xUw6nvDvSlNRt9Ne6Xmpa7Ok69g1/C+l/HocBA4+tc02Z3fCQ
O6+st4czCaR3kE7wHnTlBg2wIH1ePGkci3ydoFfZTQd0wSxOWnQ4g31J1nO9naUN0aBdqux4IogI
nl0VOKCsjuXsvbJRxp85sHzLqYLnhxvvE107V7ba8syJRbmHTebUCaw2sCh5eylMx6GBITzwY7KX
BOha9hQDOCJqYGfS+M7Z/cUb2Tt4s9wlg9qvdJg2vuSUAEzDcaW3LtcPczzmDQyoNNK9QKRGiHED
9zoa8w5YDyvCyE5W5SSdQBDTXRI7A8dzy9zM43SBynaMKQHjBc18RgD8qxqKE9qS2PCIPfOHQcSa
ETeMcaZ21STUMiuTBamX0r+ik59KW1yw9jw3ZErPCv6pIhIkdbxeDWRq3od4YAvsDc6qKbZEmbxA
lY3NPqnpSUMVR8ep24tlFo+me1FVBEPVUShlU5JdUiRANg19VxbhcSavt9ESou0hRJGsrsyl5C/y
ZfY1D8jtWQIekHgJuBRO4FWMKu1K+nExqwd8Q+1ZVRmwdTa98JwmiKoOsvgkBHExD8if2Vm+1A+G
os3AUHGWGuwh8akfrEGSHpHkIGJubWt7hH+QEJYigPYK/gBxgqLqMW/7p7AipjB3Fspv9QSnFITy
sLguwDjlNuyiKum3PYy4lUs2HzgFy7I2Qf2QVnjTJ/XW3AQ67F5hVwiIG6OlWsoNnid+nmp0qBXt
F07Bw+VOnI/Gn8KwU4QSk5ipf+qOXWyWbGk4eEexXFqHht8+3YBnIITDYRbTtzI199REdaEHjqHU
82zsYsp97oi0dkJL1nAqvKDV36m9AnE4wekAHBT7BbGajUhIjIcia4lqP/QS3LpqPEX6xIhh6PuS
8pU1gbvlY0b5WdKRTtLMHRGvDJh5SUlK+tBdXd0/WYv7hWvWFQvkPS+i45BD/gCNdNG49K7r2nkv
6uEPnggqKMXmG5bpHGJsB8w5aSkzpp+0VHJ8xxLXkzt0rM6SGJNfTROFNCW3R6nGB0Epy2aEVeFz
i6axd5F98/ZlcjTst9xvRWGcxdjfKb7XAz2zLroAYEQ83V4LczaXm55K00yuBbr+JqbsJgb8ZkZt
H9y8goo9Mo7VLBs594Cseu6B8pJkZ+ASbip6F+3IYoM0Nryfkf1lKbaMcgOvvs7cUYjERpXpYnbL
u0CksUadpkEPWQhrKOHq4h9oyuNgUpSsUzwAdtqXMZObbpjDZswkI6GFU6fWuQASwaIfig5JWmiR
u0AZxWDcG75d7CXdbPtWhsWrB7TjFsqe/45ZGmDDvIOg8Q23N+8FLorlzqKicdeM6Wek5cNxcOqD
zUDDmej9pJTw7Jh5zkPR1dvCrhLuIzXTX86TnifjBa8DvMAEZpRXk3UD2IEpiiKrNWz7OKhLDkJE
rXMJyAHWfr2PRgpj7U4NTC3TXr3ut1cLjwtvKDaYcZQERJBr5aGfDtFXsoA4iWMnEx4kNmqOCVBA
x+zDd6guERk0myT5m+Rvqv201bfjAkr9YF7KiosdvTUdxUSpyxaupK67rQRfO2Vj+CfenCz5EmHk
bgzatJhbucROemqdVFW+lRGKQWJogbDEb1tGOGsK3GuVFUmg+vZL5fH5ViGXzoPSsa3Var51PtIV
ecMN8PJAFPrJG9RsSz37EHXHyJl2Wml/Oe3wU1vl52R1/drp9XcbU0vwrxv1a49N4Jx6BupFCdoA
u7LNVmyod0LUH1oix5uXvdcLcUjRInZCdT7t9KTczpHiHBxslGmtge+09W/y99YS0TG2sIu3jPWf
WJ5FkIwOF4/p1+0YmgvbGE95Ck2FUM/A7aA2iFFw7BYgzs5TUpPs0d944jixBLgu7Iwf6RdrHlgW
WO0I1bG64+dgfs59+hb1MAdS2pFizjxt4ssboJ/CuXH2kp8IBvr8xOsEi7F0n/smDkp8P+XSF08D
Q3ToRQyJLFIuLNDRXqLoRc+zI6EviYAS/zUxIEOrpeOHDAZf4EC0XZHq1mm6f5Vo70ZmXkqqvdKB
pFnezjW6o+cXhuYejKa452Wz9CFEf+zHH4zGRoAVLzq6Jm824BG7tgdsNBg4n0R6UxiQ8c0ZQQEO
H+Qg6GjqlYOWCohjZyN8sfGNMrP8iZAbq6w+TVPYHCzIdNIF8KM116G2WOBntm8ouL0ZuXZ4aRki
KCIzO2AHBasFgpQvnTc7ZxJ3JRTKjlFPrcR5SEzWEUqI11Y23D+t75woEmIOoJU8Q8YtC15rnjLd
OyqVqlE3SfaUfO7aAiBiGpPHi/yxcAFEsmN9TK1973Rqx5eVhh4vaShWKUd+KOBThfVMkLs5Opq3
Je2JJxmwhjnBua9ajrEpsSxwBl+9lzm3kKILRDWuZsLO84uTq+fceZSOGZ3bAgd2J+nBVVyMnHF1
HnqG7dTilPS1fsDShRmR/LRbTLwIP1m2nLSq2JrERSv+VqJKpzF5xRW86rla2OWS0au3YVx8xyNJ
F8yPQBhkjWg0nR3qGr2SVs6UzsPXgi1xo9/j3jihGWwq426yFCaYWiiQghqshkxcqw7ephczsuCt
SQkmiuQ1i75bbFwKA+9yEtYosRoqfYHPRlzD8mO0PytYfFGZXfBwgPPOnid+qYNh76Rgt8xBupOx
flA05aUwxoWET1oz1YNeRbcTIetRbQ6RvJDLAREu/WYXZ6m1BlmmsujikwZse7Y2nNEfpWv/edRn
AJHZLv8f8cdyZK3YVjeqfqAedptebc7x1F4cD/Yzm5ztDAQxMv51QC1dOgFdSH3j8OsBOxtiELBo
DUi/K8OGmeWqt5ZQoNLqyxzyqIwnm67BmmiSakY/8/zXGDY/ib+2/MxZaKUejo2o2lbDezqcVApm
1JjNbpRBsuL4zlnK6spnWYXvlp5vWlpeEKtZlb1qrKexU5BiAnm3HwdwwxMksNrwYxcXCVw0IqNr
4vZg3glshPjXnRDEOigvshutgzbhkmb/0ftDXdBC6UKHTp6mOXqd4fh6pMsxo19aSgrocQ46NpKR
T0kFnrOzFG8mcmVXvpceiSHEl0Yr9yqViA4OxKxEsWn+ethgfbfT9eF1jnnG082c5lw3bJpeqdOZ
9VfkODzX/4dMwjV49WDo9c2cZQEtZ0FFgqhqpkesZ2/4D0nAcu9j30JWQOOzCyhOhk+zSg6Lnktj
F0dGh8OwJ0uEEN0uhK3x1rHsMdsPzNKrGP5qbVzJEnEBDI+GOW8ZQHij5ewAtcCMiHPzu+MCoL3Y
nbsoOrSE1Vtxm8sbe/sno75kAJc89Mq6OXrDw4BxpJEr1KtdaXxYY70ay3e3uRVOiltVbHIQI/TT
bXv7Pi4l1EwjYGVXNBBhqB99mZwN233KkDS4RKxwl60UM9yoWknqgIVuI6GiVHst+4F1xyazCUzr
yxoX/jeCsKM+97gvdbaE3WHQqJrXaKJY40di8U8d3ahfMuqBB0y8NjQ7ukggM7wgfSzcTWJNbPoL
WgG6v0UqsNlwR1a7UtvhhQEYJZJfB2Fi0jA2OAkYnVwyG8yf57G6J0P803Mh4Q89RvrgEgXgRFke
8ZwsVnFw8RlKhutX2p1L3Ah/IMOhFNc4b+LuVhtcHmHWEmk3n1vOxEdJX7faZDRUlq67kXCbVnLS
zzXPSG8sbdZQSElVl7VfNJ7Y5/0w31iADfzcO1qecJmnNkZuMyNS0lAFIIdvYGu69RlGX5Kc0bIk
wGW7Ngk1UzjQU8aY1luViEWt5UddMEk0I0wsNt58uVMTb2OpnpiYUBQszSLraX4mE6TvQs3eK1ZN
62TpirYiaDNKB22J8vKb4kWs2SVeI7ua/Hrh2+Q0aoLr8W21/3MkjCUW6EHUcB2XcbWpG7D3uBM3
PZaauIqO7Us+DVhOqXsXXwY5b434SmE0Pz2kdjfkWVkJJeJg0l9KodGuTI94n+ruJh9DskWxziHD
AWHIaVNrc5BO2ZdCW6s0LJaDEk95arKbbd5pat+GRbFKs3IP8Xg/6rh148Rio1ocsZSuk/TJiHv2
MCBJypf8zYVtIGbbxG02nLwS9EG/2EvJU5g2tzcFsQKWH81O/D1cmQpn23qYbBNpbBBMVq1j3FDz
9iNdexN7IdtQtzDN9snkvE1OhN8gIcqk62elONLmtxvphecK+10LcM7evHIyjUdpOsLsDfp4PvSe
tbHr8btlUTyl7XF2i6dWTP+GA0Lsay2yV7sg3ukVhGSxIUzYApgMivh7gP2z6hMLWkPCVdOkXVI4
kx/3LxOpRYsKY3wYbJEJ/moTnNpBO6G8E4w1Fn3Io4OH2vR2YsKj76bXt7njBlGsb/i1LkUvQVe/
9eAtnHna1wq8WD2/MZdfNC4PVv1tdpg2ZueroYNqNRWYdfuRCS6mVpaCRDJ9mMYAU7rapY3SW+Wk
QdHMEP0J5a1tCkdio3uBcB1Ii0eLD7o5t4FKqapafFVJ9aVL+1td7qOjwzKpo4Fkgp1K31gQh+r7
ZGIBcexmU0TQCV3lZHEGG154BAdTEqTuT30yaGfsE+jeHY0HdW6+lYr73DTauYGtflzaXsARPMGf
9rZkFltiuLwpFX6VeMqbBFuxEO2RrL9Nw7I/Z+w/Ry7cgxEF1LSSydGydyuiKcrWryRBtdeyZvsT
P+gitQ9Dzryo94hIsUSkyz26nlwuYsqQupimWy4DRO3lgGsqZ3MQeMLy44qzbCzvbb8v9D07SAI6
WzCwNHLha/NuExtA+qIeqdryd9jt3VSMVyPU40MzJt2pLOtzboA5T2mxXIo0rbVIaT0xPSArccbD
YWC85q1KCIL9TWtmV5sQkjbO+1FzUP7N9ShacLRYwvhvN+ObReEqVQPEEdObMX8btAG1phJMubMy
eFWMDqVVTjEGea6vpsneN+K9fU+Su4oreqzxeq7BBluVXPc20pq3RtOZ6wN1AoHevVGV15J77aYG
z1u6dbEZRf15Hj7SniQ9A1juqIFuITOncjtoH+404OZigvicGQ2JqI1wyaa7oYJplupmsbW1ubOm
M3Y7svrlEhkyem4S2BKE0lNUiWjezbnuIdDD0bPJNnhh8dOjSOQCbA52kPzQ1OThZMpI2LZfiu68
5ksYnlyImJdy0g4K2IQM7ptzdCkxxNvldIjgfXglBGOZnRUaLdjO5e4B5M+PhiHTNxpycVyRL2XT
ftThbK/H0rrYfN4OwlHctd5Yk19M3qbotdOYpxdi3E+zsO4w/R5RKLdk9s8ODiCi7wjfdLHqYWNv
+xT4Nx1uRfqhM2k33tY2260JgYLUqOXy+1UBkdnyAVN8Hbd0LORPOhh4DFjn5fIZXrLqu2pPk0Uy
qaPBZfFmcfa85zGzPszZOYEY50K+mLp7hU7GYS4159nsaJrrOEspy2DUa0ePmteHWIxx5Z/ah9eM
BIJmkwQnj1JkXF61eVOxuxtABwLmW3empNq09O3mWVXE2UPf6zTzpeZUnQm7ZmzL1vXI6FX9TBS0
s+EMPPepGo7K4F4Twuteym6+/64REpgyArmE8CViZ1dje31fSNV5dLeVp3KYtqrVBSrg4mhgzSFj
ztVuVw8IeS+eqvhJI0hB0TKW2GiCgt6cmYPzVcrCV7utwIMvsH9CWdHr54XFL6iuqfCuqRFIdf5o
1G9NJdo65FRQEHHDxbuZoYKI+ooRn78jXHV4vci0EQ0GLFKyRJnGTSeVjS1ZQ4hdNjb+yEOC+LkW
+Ay4eznBlAmslr7o/QYXIA6qMUHhYEQXzksEwAJhaRm+8C2XLdkkNdunCwzRG9dxKp5qaBeRfWbT
j/7QnlxV7HA/+7G0txFyZZ3vB9N5HpxmjSvTt5FrQ1ZvpJaRRZRt13wkM7og9tDG/lckWgAkdd2V
KGZShShZZPKAcuZDNT+jFNmo1AynoDYBg0JEVKZDO12Zj9lSlScTMC+TF2URoI5cSaqyBbKyKMR1
fc+9KejH+lKlxG2HFIYdb0apPWd9auLZGAAWke6Ky6UyJhbXFOqkTABY448gPN82eB28cyqfIjyX
K9M6dzYJ5DLj050T0qSNp1yWEcbWqUZ/WUtncEtdL4BwQiFzt2vH7twIgNKoPkBeVkR4WXTGB01m
PqHpHWgJcldUCcGU6I9pvxAkQvJShtBOSoV/l4PzN88YGer0klvuIzSUEzcNEISUSsPTyDEh6NGB
SXWCjajgjctD5wUwREQwA1C+0Pgyvwod05HhVk8ZDFbVxUnS1DACNKIZgOtFiLkpIh30xOZ7x4fL
1bRTJpguqJROBP7qiitvCHjmRKUrHzfBHFCmyHVz5Lct8EzVFf9MPf6pM3lXPJ40CdVtXTsoHjsr
df+g455ocPKCWIlfQ+DG+JLfZaNchzB7l1q1x66whvTEpz21DuPUip3ZNrd4UE91jMTOox8N9lJ/
3d5bvDd+lLzYA5e2yFF4Ic9us5EaeFvAv7qK1TYxQXAOOq2MtUdzgUTypCrO9bLnCHoNFRtv3vDp
5e8OOHINr0nmsfwbT7ytA4pH7MblXCcvRy8rxYHvWer4DfKkHr+2VENgAD7jQVusZI7y1KM77PQY
NFyu4jOdew0fNl0pbJrDVhypnX/kLnsFVVRi0zU/Rk+kpx0ZG4lap21LZ+jSB5rK78E0eeMlJik6
K71l0v2Nu1dLQkVaqC7wJwjPfdXqqalwTWooV/Mvpn6eeFgWoBUJBTVbzdBf9ZYltFt/UtDjZ2az
M5EgaMdCifuZHOMFXtLWkjmKwwiaxvs3Qhzlrd8xYGoXh6TWqqXkMkOqgx49YJdF6DuzXI/wzHg7
Lcv8WZu22ug8Z1r0PQ/HLA3VHR6xA0WcG5Fyq8wnuFhkjObkig6EIIzX0R2jE42Xzi7x5idFzcBF
hn10VDSe1C47QH3mag8jp5rGnTuYW6cNX4SnmJuMv9kkpfc/ANjAVNMrdrEl98vmLtYfvG/fo4ma
BzfU2JiOylPdcSuzcGF1JEgZidiUxMex6o5lKSmCGMUtjixKjer6zBVjTyLt3lD2SQUEXIW22BWk
40hHcW3WfshGluRTY+zr4l1d9if5FBiWdoS/dU0yg/YrWqvGfRTpz1M/72J13hpNHSQVjgCp43FK
jtieV01vbBw8NvilPsq5eRsb4GNdr0L8njfWVD96We4Ng2fMgAHWdVunM17430IJLAOgOT5iI9QX
+9Ci7Kw0HXNLZcO56R3it+OQw8cZ7p2n+m7NeBPGe1dNPulqsCiLsR7MzCdb/rp2EoJmEVcyPVct
C80VkZsnfq1bO12IUMNJYgANMhQMFZL30jPDcWygKY1TpV5Rzo+aVa6t1DuJuP6gbQeYq0VkvGSG
iHOWo861KzSCKPa1huID6AW7w7J+pXIgRJnzmoxheT8qGECmzrtJQt1sZe5J9o0fgADkxNoyyn5X
Uu+2pYn3E4Q9O6GAKfuCLRinVmscI5e3q2XR1OqhvtmDcSuK6qRb3jZNfjOKaSukAqG+ztikBzK9
js6vnwujGm900/Z7s36uVHGX9XiZkJhNLs6dF97ths4hmxGP+1HUB92CykumXerR4qNRYd6Ed4Nh
bKoB0YpvTFLD8Fi6/KQ9BkKnExHKE66eL5fMd8dF0SBsaUh+gNabwQaoYCFsKBHafruqh7PRn9Ia
UqsdbTzi+o6RHCslPrQmH0j+yAEPBUWSZvgyROrFo8ip5fjI9JPrIOKtM4Weg8Tat4i6tTHtmWee
yPedIMsRXVU78P6s9NgopcLvi3rrQouuneQKv2GtVGLbEXkXo/GoDRdLgXmPcZLHk7pP4pcUR9ya
t0HnHBImkVrFkUDgKSz/ms66SLZB8zJG2ua9ZF/la7LaJ/Nrnpj7qNNgQZTWztS+ZUgyZR7ZxVlu
e0hL3lbgIiLTDkoDqoAeP4acGGEVI1GWQ/zIMZ2Dhk5uSlRBrLipbvaRMheAvHnWx+5d65OTZkuw
h73MbxJMHRLwfUZuiVS5c0PvEWXKhqwm8x2W2dhU/eg5XPAnKdKLOYvXGckXKojfhcpR9D9qpwTh
8I7hKPBQDrRY2VYQMOxpBE/J+WS3myJpt70g1YT7V8ruyynIZ+JsPPCpZsmT1Dvu0kc7HQKsaHBp
3OhYstFz4JbMpgVrhaz1yq67d6+zA4DplI5YW3YKYMH4VwbgicCGg9Hrp/e8dw99Fy4PI73a7cTc
RjHxvlbtkCVtcVCmF7msTNsfj4CLx03IdtNTmGP9q7NjUVj3xosPQ5vf49d4SI5e+FZPFfczEi4R
YatpKUU055Er9aj/dB72BaJZewFocVXC5eohidVwRkqma9JVEt7hGPJIgcGGlUoTcu3X03xmzGww
VmNGQ/dzghLoKZ0c7gvPSBY+mRrTQY1nyw+tzu/pB1w5OqupzmEhaen7DvhHmZRLgCJhLyejBbXx
7MTLLgy6gjv8jmCPzTCXR5AfhzYdeIB74wB5+nt2o5+CoLGhUBPqcOJ1uk1h5pKRBXPSUVtExTFC
yuR7eXz2KgQl1zJZ3vJyd50TPxP0jfB5qkC4GaCnTBw8WRa/azoORWnnLbMyVvZcbrUJ7FNuZD0Y
H/vCTIenzF5jt12XmtgVBSAmfgV1T+WDAbjO0E26UrRo8p16gX+igBoGtz3EX5DZ3cHq7Onu1s2L
k0wvmYs9IpE+EwJ9hQVu+LDNubfVAGtCUz5CjJWOPW102DPcaq1v3h8vA6BDq/6cbKobQy5fRRsk
EEqTeFwv2OyKeOB6VvJvbPBLaVtguIrv9DRFQlThkCFcDJ/rV+AERG37KKvqalkUw4YR9uyYj8nM
MO5dS6Rm+txZlDGn1KZ+MmzvHioRlTrbKXqOD0WRHbzcO7cmASfGyVDvbrPF9owmM9YwL7WtX+bs
0TrUoXQs+wUg74pRf6BnfqyDuVOPGjLw3CQv9fginAW9tY9c62m0osAr01dXmaFz0ZBqwgMSuXbt
J+0KSWLbGrGD9NsE7lLqGX1b5jmGnmN1/1KXFvZcbCf9X1YcZhzcNnjcCRCSGF8UbAIC2WkEcGZT
QsM1veFmb1PfSlMkSyHWU7ALfYiF5jpVBd5c40Ft5kum0y1aeCcdbUataIg0sXH3DTJF3NAtkPaX
ZtYWlNZrlN/tEf5Hlm04MPdxG/5WwOIKR9sYPfqYkT1z+8eQkz5GpaVKJ8mhiQ2kJNBctkUj8Dqp
Zw0WU0ZQaLjR63lo0unfyr0SGMUHNttvCuuhEYwsguVir7dOlISMbMuqa6sau5B7WGVVD9WsD3Ob
7KbGera1jHp0nJr09ZCQaCSGbnvXdQ57C6Dfi5PmP47Oq7dxJI2iv6iAYiZflbMsy3J6Iey2zZyK
mb9+DgdYzGJ3ZrrbEln1hXvPzVYpBjpTM46xS5xirn27hoHqOUVMFBKZ02hkQGYZEBTzBJnnGGQa
1qnsNegZUEg9ubDff2NmerJr64sY2lkDv24a+ezLbN2HjFDpuDlwdlpDulph14hV0mCVMfHhTl0j
Dd/Q6s60Gq5OFGWG8y/UaC+HPLlL39+m+rDHXbQDfa/V4suJeJo4mHjgr71TH1pM7VnPqoJXQ8tf
mTLy4KcvURVQ9vvh2qCdCOjMBqvbaLXDqPcDQs13AqpngoGaV+E/Bjf72kjPlP9/yqcHiEKSmdJ5
KNv4L7VW3LqqWYqy/oPncgaf8DwiHkSUsS118UIsy6qNxVaWEZdOcdSHaZlpH0aAYahyiSPTckC5
xI26MC993dUQaVbfKIK/EGpsLMVyz8IOICKaXdEZz0xOdFUegij9JDN3gjFc3cHvsONmNZj0+W/Q
Ju9+mf6abvHnDurD9LEt1rWDBYOjvA4ucc8apH4Ow4m9EguuCNthFjC9x+6h40maR+eZtgMot2Dz
+QbB6hClPfpZvifGvVlu0QTo1qKPQSjgJ1jFOagmO0LgALSRibJ2aYL+b/Ttb4NVUg2AY9sU8i7Q
X6iGwUvin0xHf/fNtmYsPn5ESXEaWQD2kSI/HTUckkjW21sDZNNEvOuMtcLkvey5YWIGbyEoWw9s
KAg+O8ejS/ObTrSwCfl0uoXaTXNwjunhzZkFvGgvFZ+xYaA+QdYSBA7vFUNp1gkFFsbxJaXiA5fn
d9w9wY/usB0uDorToY++JkagBJ1AOcBusJAZMbuF25QLXRk/DtyllSUzcPV3TyvlqjeIKAJ5idV7
QTjGCt3/ibnAK2NBUKvUi3qAdUxfdi7jQVFsell/VWQBNN4uC8RCpOlOMjQpSrCyvbuK3XhbpeOa
9dEzgNsH+o17UshNPmIz63N06/mmYNemzIZWGopFWVTPKklumhjfkr2rQNa1dXWOh3gfOf9wVx5K
038Gipyu9XmlVHBbB+KOAmY3FVjIwrAL16NVIZMHierrH1XIM8WEYUeO7BoJYbLQMutYOTurKP/h
WrngW0OtkpZf9FV3ohyLdRPMRbVVL5Xn/1Mq2MXk3E7tT428YNXnnkZhzeTKq3gzcXZ5ufeoo+48
hkDIuiJb4npGHxv5P2iJgXxNHxC/vmrGalbJ6gfV+A1vssLrTYLR2jSQcBnGGVPTKYIp5TC2wKeJ
cNb2vaOTv+ZUw5U3bCsLkEjmVq+1HTPBi5e6+yjlRxsa8yaMl5NHOXCKXe3p77ptoVVndSuSfN1Y
wy3srSsG+UPiIYMZoeaS17MwmVgETUgi1/jw23XW6ayRMb1MZvEYLGR1tQ7hPYgsJLgV9p3JZzE1
uC86lQ8+dQd0uHch9RABaPT/afrTjP9yEkgJrnnyyJjnsvrSY2cTJilFKCiUKF8jlNhXGSLIMthR
uilNIFZrHzjMnkuHeY2Rjge3dh+B8fBFfPUmJ1tk6JwbtoRW8e2W7MCQf2Y6qSssZB1mOVTS/Wao
Tl7a300tXHVusc2Bytppv8pUtWxZ7eW6/xLRa2Atvrtxc8bSjkWl5jUw0GIpsQka4aPhQu6rydNk
BBeVonUUEcURZmvjFumUZmbJRNiHblssAxN5Pv7aXSaSQ27HMOLr5FOKz4jRdWVl28j4Yrd3HEDd
uMw9EB8dUg8XKlAozVU3WyF7MmA3UYaZclGhFIeD+cZgWQFxQ/m0JwzjCRvnwafmLSVcE27PdcrJ
Fjn5pQSJtXDb+jsi0Do0HHYp9UvEN1tL+CWlfXdcfoVoPGX6azXd8UMsJWtEZSGDEGRm6vzQlvnD
/hKKXelusNJiPYRqThnKdiNFkE0AozKJjwEd5NoY4xqk5alk8x2x2uZUgq5FUr12F8Y7AesvBScb
ophVhf8lTRnd6iNI/GkejyLQy8Dqp+5HQ4p2kLfPuMM3kINXfgy5OQ9imOpYfppLmqdMZGIWk+x9
Jo8IL5Jib7It1z1+7pDJs99SiZaEF1tuCvT9Je3jvabT2xfjC9bO7yYn/BbhbjxE10lrbkVw4M5l
Up89SaY9tkmoSw1vxnKR/3hM0dHFafApvHBfYUj0kRpYU82zRH4sNmC5SbLs1cI8wuqPUY9/FvgT
6ijDE41H26wPfeE9d9qtnp5MS9/NyfA6Oipxbj0SrMQSmCTlmSK6D0QBzB8TcYWhEPimGJZHl8Wo
2tpahaHYIXLB4MK4RaV6WIZ8bycmxLbfbqvyI4S6NM7iVLNsmX/2JwgCB+oTgPCxs4uH9MVgjN3a
3XPrH7Tiycr0Z6sx1i6MJriiyyHEUq+jodT5nt1p02btZVCoHqyLMOw9AJJ/rJk3GSQ8SUluIhwx
s/QA4vGpKmmHJggXpIXn6pc8YLwMLDKycjzFRrkx5x1qGrzkJrr6Hj83Tbkx6AQ9M15bjtLZsqT7
KkCUCXo0w5EnKoR7hClyTsz5cimgNRaddfQ+EWvalsx72yHwZiHxFwJIjU5t2TfdBVkuKPzYZmKK
z2IUqyrMCbgJN6DSTvHYrfO0WM3OsroOT6O05da0YEOXZsTILHieWuecDtlLMYoPjYBGofqj72sv
ghbUCy4RQaYJCePp+K9V5nttWSfSrFZxQApMm1ivlc6xnyowGuxEcPdtuXZ2rYsw3vaPuX0Iygf8
YObJir0EqXAOS27dOHZds2xqgYnR3BGzDHO19x5w3Thtq+NIqREWBpkR5c4Wm0giB/HHeBMgVNEz
gpGqv8oUb57BFga+ryBJ0jYn2Kdwh4OMEA3KnVGpM4c1YGVG9okPKMobH7DMP81sfCqZXwhemlDP
rikXYlGLfeKV7M86MPOQkHmSFmVPFrrr2zedYSZBE3MuFYOqioRiVBuiWZsuKFWBJd8cpLsNdH03
4Fih18XFrg27HmFDGtm3vrvlGmaPpPYYkKYn4kcORo1FnmSSATms2fMY5uNTKNIv3JTv0wiYfV4w
JcyKxnziibLNT7vNsDNvZ6D6AE2XYjtmIzuWGvPwID/XQpxccg404wPenFdRy8TZl6fPFIj2qIjk
jaS+rRhRc0ZN37mtXUfCGIZsjbR7WWgnWNubjHFnSm50ZLs/SuKJxdEGRNzVblE9IaSvGauodufb
6UZ30nDpxBrOgsq78Ih0HAQ1O3rjk/BQEg5KVARxuPMlTL08sVgUW9E6Ya0e3OkaNiqlzi38J9mJ
XUjrmgQaBaPm3tMw25Kq5qPk5VqfcSFiZEpVM0uCvRXfGh/HPGojzA0l7nS9/sfMc86IBZfD5nc+
gIngPLti2zIAFqF5LofmgP3kgL505yIfCNOWR7h68t1fdGsMwImRIIfcYHg3Uly5YO1bDGzmivVq
wy5vlH/aiKrfj2AfmrwMHn1/sJPam2sOGG3QT8VbRrkoixBHpUs/ZBufzILM4GlgzF4hHVgoz3iN
QXZTgVnqNeSXngqor/8y/+HEO9YbvxElU54Ud0ndS2zDHur8Nh6yq5ye4rE+JF34I4SxRHC67Nvm
PTDVAYenPqKIyXMLLImkJpkFhrl8BQnylBQeeMZ4NZjlw63GZcUlKATS8kD/DEa15p0/tUa5tqOP
oD4M+Dx9rrgc5zA2nDC2ltn44lAqZcyPmOJ3hN94lIAdQTrwUAuxfI7wu6NzWzLgWMOCPtikqkWZ
eWwCVgp1fRhRTbtdvo9g/5Wsu3z/F7zw1msz5FI/Ek9TFjw76m9gdGqBgo4x01vaIXGnmwuDV6q1
bhcEIfx5LfC4Bt7nxN1bbwxSO+Mvx0vWiteKmUtgkzXNm6THGr/e3ew+xCiWgap3FSeMKj6NlHCJ
4lkLqwcx0NSb1lUkGPmSXQwmMCBXUNNS3lDTAqHteHsDNcki7OWljiRS5mydS84uM3X6J2ID8DOH
ANmcfMU261S75trJu5VUWNiiCx8iIAc0R94nC4xLBmoyOQdcyWK2BPNm2MldIBDqTRCHBRMsowNL
1a1BFOzi/mU+BUlUI1lwXBoivjnpDxc8JoqBCK3+LyvyrWDV22V/lT6gDyhB0ScvRvnkxDha/yL2
nboxoFY5FvlzQ+sdy2/X3oE6WIbmvSFhRiMJmruRAubF9m8xAnNuJyiyxcoOH73JXGi8UnPrbGJV
RUgatxCyWNhyuYaW0VBZskl7SXUU4nvp8vobceFH0Nr8k8rd6pF9575ZNjfSbIiEjPHNp+X4Fufd
n24T/YNtpV2BPwF0z9RiZ6T/6LxmOimeCqYR6FrZszXNp97F1qMf3AvUgi1s3+Tk9JgH+1ZewqK4
VW0BzDOo3lUX2qvAytzXrhp/tCoYkBnjEvMjb2VreNlA2+xd65q0ln/HkdHiw+Cz1aX5MaXTbwxo
JgT2f6sE1ViNS4nJY7hVQOo2pQMbNufltV3CyeRopftc1+z9wICMgUr3T2IyJ8NA1juneIYnVD5l
6Qvb9nHDihLBbKXkTi/rDLbCA9Am0Ndvci0CqBWF84/ZdDF9qm4nql89eSmyfY/8OvMeOiLFMacd
9rONibNaY3zhQ8rL5V+qv7djvmFapiQNU760vb2ywYYlG6gjVvk1cfB3rFVGFLTUkTyQpL2D0pk2
CKhYCZNIuShMhI187IF9DKx33IkkHOgxJI7qasOX8BlCFreep1kYYj9a7kbTt2QS8t4f0nIJDGUZ
kl1RFhvMvBRKN9UzHbzWNPaV9Yum2IRHnGELt7sHSlFwjA2ICQiFywmNhEnmQE3xtlc5YKUAEkRP
viz6c/VLKgXiK7XFPLq0yC4V7aYCe5CgmSNYYe/WPLe/Qx6sZoaZvTND3nK5UQ41Ljo4hTJ77mgD
jmNkPoP3G/dnPXw0LaVOdCjDn0Y9icpdme730K/j7p4wDcZTcmBkFHuIADWgAC4wff/FV8fKT2EY
mGDLn0to9UElGcAcg37vcv5m6oB7ZdXX5xiTTTtC/7y0E8HMv5V29H67kYZXO/CmLEW8L8r3rFRI
sKJTziaPjNFjoy5k/RHv/JYjQ9PHhYw7TlGQRoRmEW6UMoqkV4df2ZHV8gYQb+GUHwovpxhXWXry
KLvNqNo0zO2tsFsxbFnOWgKNTbVNq1vYz2XFfAPpuFpIZv56cEn9S1t6JDx9gDwACrMIeOPZlOEx
dOFBmzQteowmqFw2X/8/OQwz/B5noSy2WkbV4M6G8p1dgXVkblM0a4ewPgydPaPOpsA4rz3b1mdA
nkpvbj3YY1PCe8CF5E1XGgkweaVxsrWtad+Su4kbsVIIdChApvgA4AhvAhnk7jJu473glmZ56GE+
xnzFjhxaDjtGdF0WOr+DnDB789FkWGtG3Nv1hPaAYHY91qF4i0VSvNuzgdd/8QaGvwzSAurRuHgr
9AH5+Wdq4G6gTFThLXROuaxPTk0PV3FWimXYfTR8yiaXlM4hVfLfPV691rkFFk7XAtKXs2hlvXcR
E+XlGzI/Zi5uc+lQkGfWF0oBX3JDVFSdPSSxCJcvBo8EBkRfbQnjIfRoE4Hdp4qszF1dsnBCA0OT
CHoNi53Nw3Br+ocPmEDBUcvKn7xo9yk2g976JOcW3Qt06HgXTPViIh52QDg6xyA7rGoN2pGc7ef8
wJgrl6yqhEgAVkzYapeR9eXwqZV6vCrHL6n4oabnXJkLcAaqbnet+ei4k4eYZ6YDsbtCaYIElyUT
eyDiT9cxK1J7jnlkU6mzRjXaBBwLCERy9oLm4HQgF9njTwPCKuj5qGZdi/aakyTiHZ5RoSkL5pEq
DVORzlA6JDDGQ93mFS9FmL8obX6usZVaOUWIloCrz5H/sa3hvZb8ERLxkocghfogYcHuhgyv9Pa7
ETZAkHF66nUGhiRfML8s51yRtiDY+27B82IdsaG8i9Ta80t8KJVPLjl+pWXWEjYOIKdd5gRVFZ6a
J5EMXMkn4GwLh3YTNzNrY8yMbRUnWKL4QdkSrES67/NoDgcKnswoX6leequBkU8Y5PkaPXb/5rCq
Rl7zr0jh32aigslMqsAlauWrf/dLo2W1EcvXACYzgSzpS0ubBZK/uxuokXuQgzNMJbaZXNpseFHN
Ig6wVE/B+pZYIYpgQshJggIoCDsIR9QkAPudtPiad2QdWc7W4Itt2cHR8zEqIl3MHdZQq/bTnLRk
s7SV3TEklrd7bzEy+vrFKH5wxi2Cc+u/okQ/yBCu+VTvfaY4Btowrrq1azKF1bANSit7I9gh2GZO
mJz+/wtB9KjXO+1o0sBpbMk9A/+xLMy/pOjrVW6jEA6kCiEbat9BT/6uVbFCCgjESKzeeyZrkuo+
Uj8eLd+izcnZ0fTuNpdnrAe2cdDJpTGTwEUFrUT3ELwSR74xqvDJMRKq8vgjsdFZlCZGR8x3OJhb
Y81j3J4zjwmSo4T5GUOvUhEVD0D/ATtIUEzlXZEhRSZUNjj4nhqH0dnTWLIwkooXsGG66Yy4BSRY
KWe2JlQjh0Wdjcu+sAAbdtgdp/wtnPz3vhlPZDT99Dy+rwLvJhS5YDvaaXQUZfkUJ7X55lR9tjZF
coKORDWw7XmeYgQ+eP7BEs5Iy3FKkTof2hZbkMS5Va9qpFq8w54xHhNTY/DGiVyE52aq7kU6PlXU
5ZbJd9eeNAmkDSWpBI4O/Ib4Mfh0kyBI0res+x+rrYucnlWenPMscGE71t+jfyQ497MZCc9J/Vto
tOfc4rusUpaNDttC1/tFudMsAsR2RWKcKiO0Z8zJNbXMVwyjt4rGjlA6Eg9hVGrnjoqh4YeymJ/X
KAEGFNh4SYi9WYSy/xi6+lu3YqSysO11QrOwemCMRq7AJoaHNcj6o95Z9zw0oD5+1Ygqq4r/u+Pi
Z1JYi19ltreOHnvAK97MCZvcGNzTTI1/s/hLFM+jfI6ai6+iTSptLrJgr5UvufPdojCs3GKfym4z
5nt8DkZwrzA14PhbWWEMXlBf1tlZS9hNoKMuA4RYBUsiZJvlqjRi4q+tXWUlN5K/ZucUxItHymzR
GxnoSfZTIZLEBoHRlhqv4JCfRe9u/t7XTP+b9tUQv4MJap8/FAAkW743yDHj3KS5+eEtPxQhKWcQ
PF4zepsx0bYKN4mlokc2klsY95vO/8nJXcoaapUxiTdz3U+weFCT/m7tK267PB0vBsiERdEbJKFa
X3H0bGj0oNyPAQpIvUTBkDAeb5NpN3Ct9iOm2hEQEYSSamwOqZRrxSc7Dc62TdmmTdL6AGL9nA/l
TjNRWFWWT/pRfkja7iV2rEWlziw0Vx3aJQKzXgv9qFVMQekTzEiuBnaOFWK+6mP0P1SRf3QgxB2R
3UlcXQqXJR/mHqZEq/yW4ZZPjWDpJdFyYhBamvZzRzvOzhQG7W2qocWR5HPwMaAq7TWK1Xtkweey
SRrl8HbAYlTfXkb+mp5fq8I+wLEhtJ2Ok4JVMPYyIlzEbstEoaNocFAwB3iFESH0DkP3bhNE+1B0
1ziBgzeupE9zoZsXxTDLZC1v4vB0g4tdc3Rp/TpPcNW2KxWIV5/Nh16Vu4KGOARA5ZFi6aCnaAWj
Bdo9yfQOpXQKY6dtwnNk3qy8JkednVO7SvmPCK+9F8HW3bS54FEBd1vj6asJFO21jw7HXFH3eDu2
VsOwCaRmzd2uW91nZ47LeAufgmu7W6WeA8GXvkT3cQoj381t8zXhCyAvYW2pGZjEyld4SzGNSHu7
bSLjs0ETTpskAnuVZWrdqfqVEt8TIR/JMdNrHqvmMO/f444lpM74mYgF/NQ+7oQarAw+mOlnHH/Z
Zh4S6aP8OEut20V/f2Fs8C9zE9QPGATrMGPBXhinDClpaR5DoUPT5WFDRpJ2hMMGP1bbr8ecyRhU
qjF+cP4vajeAfO59NPG9TylB0DHi/Xjy6VlsfXhqmQ6YiX2D97oWIbY7mywQeqBkLFi6oshQ3I6t
L9CGsC3Vk49Z9tRKbW87Pqj48uTH+dNsn0z8WwnhseAs65W2R0K7cidQT/IrT0Z+X0S6UkwvUcdx
MPUH0HzvGqVQLNBMGKwzpbOp9GxLujmW8vp5gDDHnULixYJxE2OSmgWXETKzk8dZJS3D7wGKgN3R
24TVzQWT0Y3AeoxbgTEAj8J+C4CQyL32X5ir+1xaaQhOlqHf7iv8N55oUYeXAQGjcqUTpD5g/s9B
AYj4qCPXbQJ3z+HCcwMwUfj82xnvf3eEoXOueYdzWIROeCwsxEGQUQrX3GeVtbXQM9Njqlb9CQSD
cUM0pK7da3qB0T8H+ZV4oNUg069yyjfmzxBezbrZu0N7yXNYh9iTMJL2vHFwNdjZoAvTx70kasbs
hiN7tlONuSKtSYLAmGIQt0HlXezzfseldXU089pIGtoWAOlwNybwCEnn/oY0sVH7ZluKszLZwIZ6
4KPYRQglmnozMBi1aCJt70eYJbwnNpfimZle7hmbXC8fcT/u+n+F4WwdDEDYcPe27vFRJ+OutsFE
Ouqj9ZjFEN5pvg5y59GTZGZ1DMnhmjRjE6lbPLhv8VicCZtdmPP3AxfZdA+W++pTVg7adHVmp8y8
0+H1cJlvsTXJRXMVLhG+7ntI0u70m46EW7GtsEMgDHH2G7f5i8HDL3A38OJRqu+lhJKCNjoEcZOM
9XaUExrq9qA1CLQa8Q+m6hNApUaEd5FgCDP7g9aioQGDqXXRrjMR1XbppUntncYyOkC2igHkXDCn
JGKWDAP2dHw+FWEz4iXsARBZczQtMbAxliAzRZYfLrX8CYL/sqrTDRYk9lzwEQ4al4DxG/QzXmJh
0Jrbwl8n8QMPoWs4O8I09iYeFccPX7ze29ZddenKf65ikhXy6tMeVPB2umSvM/8iaG1lNM9NWV2B
N9ONtmu7homiaYvUGK+ZFr935D4zqC/0X9U+ktCGV5PMOgTO1K0elofGbODGlWgUBgSy3NfoeWVS
7nL6kqQMfoKcyprix8umt2C6OJn8tdQG8PU2jUgxK16tzgRYjmL5G4EGACH/aSKmwmr9nxj6SaE+
8uw7YvuGPTlEj9hF+TWET3pkQr9rAuIiK3T3GxqpOQI2Kl977QZcCsAq6xrUR3rw4YxzwxWs7W+R
NNsW6I9EVxak7daK+L21T0q+z4oaHeMjBh/o4XgfiTykyye5Ae1QHXMVXQhPW/ZiXKDcy8yG4fZn
QjCemX3qBb7S2HmTDiTN8Z0EpTrXVg2Ns9/svPo7KYetaCmqpXymStVYNMHh3jv2G0KtjSpY8xNS
WFD2ksdQqNvkpM/Cvveu+BL2Uzq0axb3i6BFGOP8Jbl1glSzwF1ZVuRFIJMl2mktSwFMGLC26Bcj
h5Q//elc80O6twa0O0B7KLe3lfk3hgLXqdjb2Ogy/WEULwArofgJlLA+eEaWtaAdYRIhLyz2HX0o
3DXU5zFJKMmqwwniVZfZ5mZrGvkn+ipEu5xm+cYlaRRj4FeoQ6PP+ueMOCvLQVjEAkKUG5LvtiwR
jql9r4lH7NwnI7Vus28pr5CksnMfQELIot5YUbUDA3MYfv0SUGULeCMa6lWAJaG11Eoio1uwjIQ7
Y26Qcu2TQDLq6/9FgDLo9fAiKy9BWQiiHKLgLu5IudmrB4sWQQGa7robf1J/ksfhMuAKduKnKL0h
BEd+KiqLccyrH17jDhDej2TiFmyY2fbeS9hdp2nbJ6coxO+2cj69YoZxfRQI81rF3lOv1kJx0h2g
F+4NThr7Tx+8jcl+3YTgT8r63h1PndYubRDLHSGO2TWM5mW9d7dzBlJDcmJ7Oar4WBERCH7v6NbM
k6wf5AA8POjvPcoDYSw6xVCytm+8U9THHe9VuCVdgAFNfTW7v1xIVBtnkzsNJha9h/EItbBb9AR/
DfcmqI8OF3o1YJXtl7q4NmG5GRpxcY9x87CBeCT6g0x2Eq+cPVp9JzsAXFzFmcbq6KhYOWasRN1L
w+8+qOGfNDKxtUK9vhbDZxbAORNDQPygm68EqDK7Vd6i6eNjNyr9EIVtzPdDl5Ijx4PeRdXuIEgY
U2stUbB049i8BvxJ8NYynocMNbarjtEQnCB0HEmc6Tutz18cD+2wrCLCQFV+nYJa3lDVkRCkYG9g
uVlbcemtg0SDlGi6JitZ5iO1Bu0qwSW+cpEUoF9ZEtK89moU3Flq4feHjTUC3npI0ssJuQUAzolA
CLZ+GLTg0trgxwYobRzZRBCuwqD6alDesXnP3nXNnza1RUJyEm380PhjJ/TVtnl8zqFSc+AHBwke
/eRDUmR559E1AlxH3XCIAHwdG/BpSMTL8hwKi3TLsk5Z69DmGn4XvFkm8cE6XKLt//+zdkCORV6J
MnT+u3gDdlo8Gs9kN2Qv6NptKvsa8cy/uEALoHXxeAX9ZB+TxkQTLQgYUhZzMGuO7HCa/JbQp+zx
xUj3EGqlfXUTaFxNM8WbnNjapWkXhK42k7stRo8JRu5aR0bAP5FJGHBquJ8aKQ2UV727loYUx7oM
gSAmU7CsSKOAL6bFsFAq67tXqTw2rJaOXtH+5YAyN3VLHHGrESgEqwaXJ7Qm3F/esFMlXcSoT/Wu
H9nlDV5n7Twne/KGseI3tWCUuoG/6SyQ/G2FIkVH3ejNUICuIxbJ4RY/2nVMWrJXOkxeDEE2dCv4
AbubMoZik9XdKgoBPIbzbE66oFXTZtQPQZrbOwWOjthp++jgXRhbyMmFYx0zZLI8hvVTlZMIqbf4
J6lHQc9E/RXosHtoFNNvXw4RtYdubjPitE9hdLH6STsW7Wvk2uUJBKPeRqhmDKPF38qcTMuBYjta
xNzBn5C+tVW1z4MdNDncQJiNNmZef3pRB16VC9cmHXdlBpFaujYPtmQX+TS1Nz446yjVcogitZ94
gCF0QtTXXQbPqJ7SNLfOlvyDb8IhVpQfyMwnFDDiiRgzhA9+wGav1d3d5HANYQ46T5h2JrFJNP/f
IEs4mA29ZFj2h9BMOMrL4jNCanVWwt9pk8r2gV389iMTefTaEIP86FgP4mA7mPxsIjbXsW6uc9ir
a1pVxmoiTbZN1h242u4NRBzhw8wIJauzsEvCI4s9mDdgcDzDf23HAjdnQlxqWc5Gm3b0UEVtJ7/1
dw3Jgl1hHsn1hW2P641NvIUKK/OpDAaEEOD6himZZYVQDUJFhD0eGWxf/RmfNIYneoZqT3Zbx8c8
j9sjzIa9g7Ej9SQWETbxYzFMC7BOUo4+1pdrwK5y5+jgdzLno5kp3u5sYTSn6sUS1YzS6YztUNUP
18DMFmflFbofa4NikHCOc/Nk5Y8aOva+sxFuMmDcFinjtQL8IlGkX0VgntNWjrvSYoJkdJBi4cCT
m8AtSsIFZ1Vmsn8VAFKniarIboFEDABOzbrYsHsDhzoSMjVoGjLQCC15hSrTN331ZlPQ7GRorfrZ
CBu1NHtJFs2hHqxug6G46OksguFIlmEbbpxeb69dWHdXZMX/TBUn+wk0R5Dr50zBccm6kXC6CJVX
xJXlpk8TD8MCnRbpghMy3jqCK+gV7j9L50RPQm3uHAkLjzPCdDIHWjXwIVay5H/VVfqi2uwVbBub
TWzzVdgMG1fv8d87IeEdon/TiaqF2Z7Ijde+lJGsLkYY/ZqJSY4q3lJUrcJZ1a0FkC1hUCELIABt
5OxGjCuPBPOhR07zShcFbtPIfvYESzRjHlk03mtUK3utm+1PlXbsoztJmM4O8Wu2NBLNWkmkY3mG
fx9UWbQZSP2gdvJ4fbNWrGUqfkhsYFyg4yUEVhGhrEeQUo8SIKwPkW003He9bbALARnf+zbeWEZ9
i/gggHKdGKSvVMsCx8uBHJqN/jBDG1eG1w8LSw4/WmRAjItyGzV3/phowlIGtVCN+K7yQG3FdNYy
2rW+RKoHpQkXNrk/Ruthwy+hk/7PtM/b6liGw5dbOymmcdoTZSBfzWZz6FT0P31Ldhi75uIca39D
MLgHXxvsbTk5TxoR4wfHBmUr2vgkVMUcSDPWI/DwRTTB8u1YwFEZ4+ImFHMPDfI4MvQ6VYgRfNQh
fi3vIaPvvdeQe1picC8B9SzMb8xLLjFzsBd8guqE9k8U2sEIwAu7tV3uJ3bUCVqhILHuSD+sBD55
6GAGssX4jKjMvHnV5xjoO+Z4JuZPmG/BQM/Whpq9iHW1xonVQ31U/rqazevBwNXUkhFnNDawO3ng
O5NrjxC4lcucvamKi1+S2dxxuawd1ue6Qe8SZi0xV/CYox5ZMNQzk0ZAdYfQhn2RIVojT8/bBKkH
G94UOMoBxxhJUpCTMNTLKOkXoV0c5of8MllguwSDLVRpNe6/50oQyC5QtDklcP8i4fBNyZilcHed
ktEyeYFTUKZnRpEdAcrXyLPSY6X5LCTHqsKwQLqHkrASxJs9mIcsL1zsVg53QdCQYY57mbjEtTf2
Psi5rKSrVS4GkRbKpqPThhdomzxHNvvUQyvYfDalY57NgpyaGsWa75SXytVj3MoUZtxPxYoFVMY8
PgjWqSjFIfOjD0vrcPqmnJyE5GIXK3T4eKxy1NB8hk3zl1oOFXRuAgTO650cqSwEDqQ1yPVEB0dW
e/UhC1Bpa0EdrT36fTMPw4007N8ycN5ipa/52+GSM9/d+hLVW5qRBl2xnsVF+pEqtz9OjfuMAM/C
vgZv1HZJ4P2PsTNbjly5suyvyO5zQQ04AAe8rKQHxjwxSCbnFxinxDw5Znx9L9xWd0t6KCszDTfz
koxgAHD3c87ea9suz1LXS3yIKABVzd+3jC8nv2LzxMnoBC4hsOkIrgIaBz4V3PK+31D/RfU3DaX7
NFsASmPo7rsc61pqkGFdK6+ip4jDNYJA+jXB3lo8NTpHIhmlw13fVe0uSsVjU6XupSBSAcQNQlh4
2SYtIWaMd+jyL6Ct7acgZPI6uACQu8b5hEllHcoGd/k4h+oyLzLsgeLB7cU+qwL75KLSSXiNc4Xy
ZOXw9cS1TO1+Yt9Elpw/AyXMtzXMXxxp4dWsIT/O6cylqeDpiubTVMZrmPQcayAAyrLW6CHoQ+p6
3NY2/o2kRRRJ3wLIdOcDyY+hClMzN73bPjB1OFgEYmFhUscoAcBvx9C+KPdBz1I6rutcDvCVR2Or
fXeBt9lnE00Ik9b2BmoMlbRnHfgIEZ+1jMmJtQcSmctoLccAx2vK3QPsFwOgc7Xon9zEWZwu+Nl8
a2VXXVfOk/ZhspUAVmNyyDdkVuMFN98jdxzfaN0bpAqszRL5mc76+tgWqCUcIZ4xBfyqOVde55So
XGqHW8D4t0x++i1HtSfU8iS5CXRYZcM7qiZvO0vUAIC5geZJr+HRkswAmktvl+fZxU4xgV9deaa0
qEUzG1W0QT82mO13mKof4/TSt6O8tInXrjm7V7X4LgjBvkyIGCyX8aVrhhfoEc3JhchlyRq5dSmB
flAYxGN88XyGj26mTpZpvAUjqj2KTHqJ1mJIUE9Tly8twgG64pQ+0OahsWnWZ08GcBHhxQFbV8cq
NA+9Qd2CDrnbiIydaEjt0zi26ZVJ66o2grcKsjp6nM0sYekN0KluekVKbhyjloPDpnpFt4JUvDtv
7lG4x+HbMAT5WU33JBOG6EiWYBSPTlNOQZ4QILp2dItz1oj6Q+xnawckFjqvM2YBOD5W/4YB/jDF
mb1tgum7MA1358WnnpSrwmGQ0/r2TedKxupF95t4FTwtMV2mHp1vIZHsxB3KXy4fcAhRn3OYq3gn
g2GV2vp98B0KjDIAdBa+C396Yu/cNRTjezmxdg0dSDS7JfxNFDHic/Lpb0SPwXVoKuOimRoWYzrC
uJaHTE+sWIh6TX/+Ja1SXfNRrMElemzgZL6LlmY+wBIinzi1hIVGxATXCoFvdsg7f9FGxG9RF9pX
D4FTZUQA27Q17fGuQSixh+eqxZQZO8BlikXn6FvjwU8A7xZ+PuyZSXy3Jg19BCJgqhNLrlPMPVbU
PDABBJoEKHI/cKHx4OeN1569oNvaMW+X8IGL04luN3dugtpXIaFJqmlv5IGFrdNmYOJy5uNWJnzN
tHcFwdOV+IXaHQUJGtibtE4/EYozoTcUEXO5umo3/RVpZKo2i8w6khnRBdoEGThCABSe7nY+wcPC
1bQxowJ+e63ORRt75Nel63rJ8h1JY13TzTyFdlu9xWjyUlVrioCsRASg7oRh4IU/jAYmh7YFBzOT
yTRqFIV0Ytcxz/NNXizkqjT6TcoR7JIEkdLswewdceMOQ7Pz0N3VtnNbjc2zGRqk+1TRvXTQJqah
w8AZzW7rjcOLD2m/hQM7hMxTKILItbCaEbtVNGzRSmPvLfS56dCvCNkcrFn+1hDc1uGMq53GzjpU
fU+WJaXKOHY3o6rFhnoGGWdyGqYW9k5U3gKFDIAs7NLJxeSCZxOn+xfZXQqWYXniPrG3/2GSWUDG
Tx9uIuvBMrxzhT0R69xaYzBae3OLLiY+OrobtgOr5L5EXtZAaV+HE0JKeDPtGh3ySJSv2v9HmSUC
qI4zr+EcxOtGcaioPCDWLphyif4WR2rroZZO47fCeKgChCll3BBAKB5VIIf9nwmm/+tr/M/wp7xj
eh2WRfP3/+LPX2U1wfuO2n/7499Rx/Gf/1q+5/99zb9+x98v8Zcum/J3+99+1e6nvP3If5p//6J/
+cm8+j/e3fqj/fiXP2y41drpvvvR08NP02Xtn++C32P5yv/pv/zL/yjp1Xb/26RX5rIf+l9TXpfv
+D8pr8L/qzR9k3RXz7WEML0//jL8NO3f/hDir7ZnWa7vKqgQICxIcv1HyKvj/FVYnnQ8l/6BMiHp
/vGXpmRW+bc/HOuvwhGmVMJxOJF5Uv7xf3/vf7l+//96/qXo8jtyItrmb3/wrjhPLlf58P23Pzx+
kjJN20Nry4jE8ZwlAfbr44ENgC+2/iMfqq4QfYcTUdrvvqke0tjGHsa6808fyD9e959fx+Y3+veX
svmN8LSajitsW0picP/5pUDETVU3oEWbGjBjBjXu8B3GzNUs5SDVq77ifPzdTQH6RLP4QfADkwip
XpK4aMZVfWfo5BItWWUJvtWVlVv0Q4G6jfQkakioiNcnjUDNqHDOI7iXtHbKBBkHvQpmY/JBNoS1
Sla9YYEfujxE5mC9NjHTM3DgLdt7cQygPNU9ePrUg6sXaPtlLO/BkWJ9pL6dYbDNI3Kc3HxkpH8P
zP1UGdYtVOH2INF/8I67b3YxkAW+s60yxv34pR/JiPyy+5HhiI12rCjhv1WG3IcWkjSRkYRboVAQ
gXwiKwE2Q0exn0nrcRDhhB9oeC3qfhf7DBYHIiDTmnKgzcYDSeL7skvfKtP9nQbutVHYPhJgIugF
Xgm3Rq7IHGoFRgbQnGUcisQpSZU2z10yPZRN9WGH+XGgVvJppWO+Rk4k4yvwu6fYO4EP/4bh1M/D
J/HA9so2afBhOqwdzI5Thvbxz+8Y9QQRznpmlpkTlkH9EFvxe1Ruy5k41XwBFkd6sZjr6zxphhH2
B5QouMQAHQ16KaadvVcZ1AJ5SZGX7eIsYZ0u8x8KFcDAhnnX9vky0kVyJcfXgYD2HbjGNx1xMiuz
8ktTAjf+RAoDDLte0zp2ZU2vRNm7iyR2CiYjJ06G4mtjgFZhpDJdNRFqwGRxrVcW8jzrrCR8rkgh
s8d/96I5Oti5a694Hqmcc5Sdy3tApDOsp+nJUO2rzmesjT3uyTxXqN1wWFfJkeKuALGDNsGZh99W
S/oH1FDKUybiCfR9HVAysuIy6mg/Nd3yMidmxUYRziESoy0zSWHhhYPiyKiFzQAzkYWuhMGLzryd
auYn0O3sowYVfTvf0t2AD7c0nOlN4aPwaK42Nklgqjom1kz1aCkwQPFRyBTOuU6/GxMA5J2DWYKC
Mv0WDZhq132qKhrsiuTfVesVZ64iSqrM68jYvE5Tg3exKIi2MkbyHcf44GWMDnEMpo0kt7l47VX4
1HBxRJsdDJOQ54TgVXBEbkRYWJMStON35m9P+7dW3fx2veYXE3pkLhORagkebQZP8PxQ7apohJ4Q
RUeHvxToRlAtlL8c0pLLkQc7Lfyj2fAPIneXNjSucEKcg4Jc9xJPWz+47PuNi804RbFeX+nLVKvA
bL9F29wWOJ3GOosvOSLiPqG7mLg2vhD8BjcjMasNUmbVVhlN3oY7meylCIxGQvDZMOBh67c2I/lC
eS4Imp6GtR4+9NRUaHKr6WBM2G0Gr3qyE+wrdGIzleZI8cj6wJaDcBwzhsCOc2MPKAhCWklT/Iu5
+SWEPDWM8EphRqPWRyipiHMbrObT762nkm45IiS967zinjXvvuyrg+2YJ1t95SIhdQxVNcrzYF8R
Qju4kmHGr8Ac3lUHIMxu5vthyChWd0xm7m3lXKaK0WClALgYtK6nOBiXo5DJ2pas5opMgtDZNWNM
uwvNUiOpNDAaY9tfMgJKnDJuWP+CQtVuBcBbWVPqZgm1kgQwUuWL4tTS44YxPPrkonPWw1idWkNh
ZlH4mAqc2BKj8JpYPAQrcIYkcfejJoFGiWI/Bwgh0faGapUE767d4ZV372Dkymi878b6xQHkXTn9
UxGBbKL+HqxpQ7DXxuy7E8Yn+AmbhlJFzyOY4XDNHGTtBh3OnOAjxjBP62M7CQfZWPDmgt8bSSIs
TEmzd/ysWywlSe7uLQ6yZqKI1FUvdRSvW2ePY4k13MBNiBFT5IA+WhfzjxviZ/RABlrwFaWS7U55
vBkHXX/B2s/SG526KD8NVHHYWb2tLRf4DG3/yMuORmJ/FgapYqitI2Xs7Q7GA/Eal4khV1PCkWiD
Y5PjALIpTcMLhp0dxd854KGEgPVY6nZXou8UJiKDsh2XPon5NfoG5ioL0UpTc6T/bowJ8ndtfPsz
CyGmrSuHcKDitwZhjxPaNbMBJcpCfVualMVGpb9Fz2goVe95+2FO2SmqMHgPezsdr11Bi0MUM0HV
xUcLJwKwUg+XqLqVQfHdgVQ0DUVRWb1JLZ5rY3yoB/0qetQAVXVgH3Js761vlb3/cyOpdg3pSpV4
EbekF1JGeQy6u/hFEOl34zY0KmfBFBrZgyeetE18Nm/dmw8MGC9xCputLa9FZX1aVnefRU+jto+x
6q5auWe6Y/eR0scWq3krUKvn2V3k1JdGMLPJFg2RMI+Fk31HQGjnmugrGTzo+VbU2W3jKBIBJDYO
95lw37u6W5fgKBsodzGVrPwdD9XRlUkLulG9WV37qxe3iVdv09IBmV22r2J2T/2ooXq62FmIzoFo
NCNV1G61cyAqVV74UXvuh3BNLjvB5za0lbbeT1GybaS/1Y16pPq9kDOKj8EZnhGy0foVH00XnhO/
ffcjFpJxtp6L+bUsxLsxFj/2aJ3NfFx2n1XW6gdXQ05J4uk11w45mwTa+WQBOkn6FDXysR32SlsP
dtfc0aV8HJzq3vduSzt8xIn9CWylRayDcDfN7r3CxM3qHIJiPpFGzUUurHu2y13WONvQ8c4iqL7c
glmELNWnRXn4rZwcUashgXPZ+yTZxsb83grzIgV1HUdA9s1k41KDB/70HQXRGbnSD2mA+Gcw0AW+
cy84BPVT6K9RntOVmJxdiep/8r0nmuPmTdyUmAywdVf5Piv6PWIcHHCPZWXeuCnTc3OEsxJWkDIt
zJmh8+EY1T2t3N009AX5CWQjGcUTEti3Pyd4oypOGWDtMS2OCF9PcdjQn4muDbV0Z8oXjAt5+N4T
+KC5fP0U/FJeeIobv1rhInPN6pV+0o4B49uQdudYM7XjvPeK84reB8cRW9yWsb+XIzJBbAQ7yRqT
quXUp/GKQpnwbeCfwxOar420GAHYBAKldfzObY70vzBfLBoRDFLA2VvNsLaYiNKHzyr/4gjvzZqx
6Yphn1gowc3+MDjzEq/Ld2p7Ew4YKwFaFF33ACvvAqxg05NP5yoGin14dCagLvawS6r4rIC0MKpL
Fl++v2Bi1skcsqvQIWTvfhALyCH/cLrgIJzx6toNhAV7y0T+uDyehWxXBXKcaIQYg6TTEwPbAeIu
JoI6k085ql8dBrd9Mb55RBQNlfEVRLTldOncOUO16zACLP9lzE9Q93IcmS5TTQkv3Z2JN78x3Puo
mS4VMN6alVaPr1O1E3yYkEqORaperbFY9cK+G7CDw83bMqiGZJjedc6wccZ+5SnxaHlQfA2UGT5g
wKY8kx52CE0Pavdwb5xmGhqz9TVP3VZZm9Gj1y2mW+JgNwEAEcQkmf2GqXIPfuaebCE8C4DBYIf7
7w5ZfZmabrUtMJqVz13Frx9gd7LRBJCKFDdyZ9ruVY98d5acM9GuvFDfiiFHspdvGPG7rXmEoreZ
Mf5pqG8DzW0TfFqIz7VMySuLNp2ajpoFMBDq0JmXJh12sYmeQi8cGP/GHvHe8v9CTtdhLAh8QrPp
im2Km5mEEkaw5iWnizpN9iHxy7OvMaPz5kDj8PFD/7OKFUBlmDb5cfn7CQ0A/PERCz682Du/dE/a
7p+Xq7AI8ow02im6dlWN5g5ePGyQved8izyiL25vF2JgUAZMy8adBucW0REa7GkfON5tEEla6/H9
aGRYsgLEW5wiqgdNl9KQyKKZ04XHHvGVrL3nzFjoHP625mQS4kS2qmo3uPqoSCDzURjWCMv8MSY7
NNrjVeoIFlnYYhGtVn5KkzXvhHv85paiRb6D3g2dmng+NHRRzBDZZ2YOUZ94bKZ1qvr0cGfUDko8
LUkxgbRdf6TbUAzglg7mHDws2eFVtfBKiGYJ++uAqANPwcqQaq350AV3V0MwV+MQgtDGtyJFTAge
lYts9wzqOW8urznjYr1ZrrEawk3fSJZICrAmpBU0crvE6r4BjBahXC0EV3CYd02FZZrbxh7xpvf2
uuYU+ifsETslmejGLBe+4yorcE5riw0pOLTBtzeWB9eOTgWG55ligs/QhqTn37V8f2CX2xTdDUF5
xJEOW0aXuGN4DpcquPRvgyl7jrzxpDpzH0VompYRWZxt6akCBpmp08dzy3mL2vDihdY6jWI6dKRW
GsygRufaCXkRalpbjrMtsvhgSb1xBqJc7PFkYKoYZyTUuMWi1t1pU2xcA2mpns5mAOuv3tJWh4yl
OG02l1Kxs6FGyyYyv3jwIwTWFndODr5+xjrpxs/OPK+s8bUlXttq3wqP5+KG7XotAg9fdXzq3GJP
xuSK/Lg71+GoDTqxowff4ite7mePlG+Td6i6hiyocG+XMVMltZk1um4ctDrcTiHcDLw5AjWH6KeL
Ik85F2SBNLAVgIr05T4Nhgt9SUAV3oM/yYtkwVxEtkJ7O9MdtlHnXTsk2q4CUpIeaMXeFwDewWAF
jAeRwbl6U8f5vR9nhx5Mb1FOUNZIaW7geWf2gYYR/gNvF3T2QYLw+LMr2AHOriT3EaE8IJlmE54I
99aynpHeiQwAdVNgba1EbwP9ifqIXBJc7p63WT4IujVM9kg/QaKTK39bKBiPg5m9VKV1meZ32edH
ZnX7yE9BOYGc96b9yB480YJdPkQ7NXcVITeRDCHaAoC2n7PI3C1rYe0sdJ32OAEjEi4JzE58oZNy
b1fzqy89SuHmFKTtU0A/fj3kHhFs2YZ03FvRGA+twXQHGAkoZAY3ybn1OSgKxwYbkSmqC6Aw0wS0
otAw/533qoCeV8nngkbODdk0P1pNuDli6+x28tsZiAeuajTHRMwjHCVoY1pOtAHCuSZZ8jb69z//
nWdNArgfcI4SVkQ6PvJ0Caypdrfq2RHqAd2XzA3m3aH/wlwPgPpgP4fG72rhN2S+Q3vIMilg7YKc
pBx1fayNh2KYnzNz6aqP1HyNeqBB85tZJCCXc1yCVCx9wLHW7AFEoJQi+R0Pycw7xaKr5mcQ8Qs4
ot1Z9WIypjxJ3GUOHhkn5D8GTma6dnXbiU068XPGvr9qw98A+mLGwBxyzxR7Zyr7HYWMZhJJ8ok2
f1m0cB1jefGZUUs5LVSbTPxYtM+pDhG8EYYBhJ9HE3EyS5sZPoQRK1Nj/a6m/GemT4d9xsixxTPh
nTzcB0b7AcV6oiUUWwsPo8gEGymuPkS/IfbQZQJYgFGX0GU90pNKKXrWkmqG24pRod6ENOZvgnLK
rm7enpZr6omIvczOfiLB9XcH7wES+E+JE+BGzPSMMpn/tntGkhG/yUwmKgHy0UH34++6RteSckFK
Q7Y3DMO6Zb2IeXH11PXGlTMgLBs+3jAMwS3U8StJNgGTM97q0NrPDkrqEe1kMtjvauqvpse7cdKf
To1XpOkuCiU0dt5UrMMo2ZVm+9EqPkiD/gqNoeAxdDAnlazxJKCtTJuBrmvFt3l6i3yuOo1MsrZG
+VEEzUPlMmBIk/CrlTN8PjN/KJKr5MCEHJgchJpPuzHavWmmX0qxCcgkPtLRLTA1eXzyA++FBNN4
N3btTkL6WiUGW07ir0cqhGqk1vP45egS3gw9pC4TjRoNMz4oJ9xaMxWZ2zG0NYZoi/YxYOqG1Z+r
bsmivBHVFK7ug4lGhq6yZlMn4e8hdGxyMiSctrq4742nKTWW+Jv0WRtucTTqS8kTtCvtic5CX9jY
PQjeDS35aoTAO8pc1ae5Y2wRfUx2XAHy4jeocjywqBFORlfvxlZ/+vH8ZTdcfaXr3RCGaMp2lo6m
LY4HsPC87TAkYIkTxmMp75xQ1iczgP6f2dZJyyWQGjfhFJDCYU/x72muEMF790bOGadRzsHxmIWR
QY8pskNb5A8FFsPku44pm/vQfcoD8oH1SPutDpMNreHPyTXe/Wbro0zFMBXgVls+UpPBSxzNgi4d
R/uWj6zlnAQhaxvFQHa8FlG+G3rmOgjiet0v9a8GyiYRX60Jr629h9blz5nZis3c8e0D0ivO7tO+
iCgCZ2kh6keHRFu+fpWi8o7WtRgtQorGYVrPGUPsqYIkhmGOPXUZzPcFB6mavlqOFPrPS9ugy4ax
5x1kRF1T19WPURU/leivVRm0eF34GNokxHPQWQdbG/lNb6bBqUE/IOfFjzPSqgyT4Sh08kUwgZdz
zhlD1tJlVcpF1Wx5mH5sBx0H4/3X1LW8W8xMsAac91HAu8LjtoLhcMlazGBoKPtMz9eAbJ6j6MYH
sOofeWHVu3liLw39Ngdjx0h7NLEIGgKms7yPIufddWm6aj892TzHIYQodA5o6pZXwa/hsojJ90RX
e+Kob42B9+hwwFrZ2CvmuLhIVUG3tzk21LrZBL+DpMJE6Fj9uimTX66ibK9avCqx6kEVyWJff7V4
/RGe4syCWSJifljisvQNjBuKZStR2uvXk4N0lH3oHYwRoA6LhUiE3FyOtdweJeRwqBcINdCt0GKF
B9CTWZj79DKzttv3ACJCzQplpZhDMO705NobM6hq0QGwj/Kfzqx+AgfLtdF1kKjnTVbwFE+O3orI
x55Smqsudop92WLYzpauoAx+0eZgI2upisYu3Q3Kv5pp7t56TYY+AZhcOSdy7fuEgCxjk4l2zDDV
qzlVzprASHnjqeVObYgi6RSkFc4OdjH+oChw1oZp7rtF3J3aWCGBwN64DNzZ/OWe6KIF0shLA/I4
T1AqrJqPqbYAKtQtUpm+/9VnPisej48zm7djll7AXF69EnFPKtkzAJ2spOR/YAvfcz3S7Rx7ktNu
+Extz7mj4NqDqAJYMIbVLSbrSU3RrmuxggR1/xLT2z/ohi7dgHoByJuZuy0uKe9HwZPrm4nQNg3C
2EjHz2XsNVe0S8Gxq712MRvBMShQQEmEUXjKDdy3NyH7/I2PJ9RkKoVmwXlT/fBIMsHrYBNs2oQT
h1fCWmDQP6rQrMDk9/Ex90wOOK7R0M1oPlKIp+tEP1qLg90b0NnNkul0PX+1GNpuAln8NBWAmHqy
d5PDjSIXz2c9eS9zzvxn7Am2qzyOLCXtL2/hnZGp+AJmdptY7qEbWKSX28QB2ugKCVA950YWNpcf
SGy4CqsIO0cKp9ND/GQStK0Ewb6MgDf92OzCVFwBa5n7PMkfZuPTxXm8sRyw467jjEfXJSeAtJJy
k3VOzeCsD9ct+S/OnCXg5h7RN+qzD+TUaVNnp2fr1bBBj0RMoFfmjEOk7rvXzCcBRi4+GGhBn7gF
jZ3FyHTfGd59i5zlzEdknuPYe3FC+9cw0F0lGyvezYswS9l5voFojmggpKmXRICR0v4w0RzZuDnh
lBHGWlgLWNMxloz3asjJ6mAwt46XtihO49tOxN09LpeK1GDaAAVHTRHhbulVhjsvXIy1ebciMI1b
Y0q/s6iz6I6kl7LLXk1G+3dF/ujNY0rHydBE2qo1pgA2M+k5R21+uchBzrbC7jU4wEbjCHJ3SPbt
6LeIDAxUW8g6qBGwn/oNgeT9nwHT9IHaIrl34ghjSOPA9kbaLNwO/F03PJI4NQD0rT/ydLo4MUMC
l3DyVV0DSaQyex5LNs+oBWxjme1DNFEmGz1G2AjGGVFXVPBlEG25dyDEhMN9UmBhimYfo4bnfvk2
dceMHsLpUcL3dJuC0rPYkKD6jGAN0jzkpUCjpMYIcF064AWG8E64zlXWzuuYGtZNojCNWdp+HIoS
JyKHJT2bPf2rgHAvb19N6MN76EuTbMsjywAB8OcqA4olbIQUnQUmsZoPPckSbUUpNmRPbU9vbKra
Q56RHk+sWruz249kJiDF7hglOgYq57i/nceFtR0of2WSUYTIl3kIgrtnTeQJHUgPCXSfVs5+bNgw
hGucjOeIds8qfCpHZKIPIZaZdceZA8QbHmBBrYAeHjVSWC5PwiYUI0GJr9NQvxtZvBAKOMgRI72x
RuOmL9snVw3WIeqf0JvjmDHMF7vRBEZxuF4F6fyqRktu7c7Bekm0KiCRdjPQTTXc7MMSTIaiADuM
430E7ixWnaroEUTtq60HgXuP7keAenomZgV6NjZs9HtrpwFSZNYdmeSKxlNKiIw3QNwZSAChhZKW
m5wIJqqeZZbNoXSmjzpotk4YtUDRRY3/n7WIFjg0QNMCWcJJwUQtGQFKXMftImIOVl4hkKoUSKcC
uCNb0xhfcSugTV9QWJBrLgaz9BJBEfPr+s2MpE1GIoNPHNZsDBVeDZ/CDLsOIT7NuW/L+UzjFNU6
OnogJu7a6r5TacNvqZJo7XMLcjPpfSOjD5dPVjppuic5GBqgm3/0Cf7rWo8Xtp5oX+WHzlacWLHx
UkgZ9sHO+81oQjcZksYhH0AcKnMuTwa8mK1XMv+b0JhP0iJcwRtfq0VbFoY8O3NCrFpJbtpUcRqo
aKOaSb3JtE3mnPqZrYwtFlcjwIbPsM/mrV8uc67QONgCqFQnOS3J/iQqzmiN2Z4y0dwzeSkPY/7b
Sto3ptPEDrK7rUQhflUdGfPMECnS2/JzUkSLM7EZFeLquk7uLGTV5/CQNj6sjmA6Qz8AvRsCOEWW
sGkrM9wGhvvS+pW1TsRx0J25tR0gZ2GXpGep/RUU/irFokFtR/gtEHgowyXnnnWEO4dE9vignOhB
17AbKNn2EIfa+7FKPjGdTBD/ajK2pL0rwxSF8mxjtoZ2EI5S32ibfrs38AUhzHum0wVOcoUu2c3m
l3gCrGLIdV0CRSlqDyN3H++Yhz4YdUEogMgwsqakUNPVcDysL9M02uukNplRBoCpERh6bgps18kI
zwiw6MVUNgICg8wq7wRGdOOx821Y6jkFNcAyK4BbC+YisLFOgHF5CD37qrxpsXu3emMP6uDW3mMU
0XQe0hE6oDLOcUWgQOzwLADx3iA6qNZBZgIXEdnRHDOUrcIloSn8StIZ7A6R9ivcqmyjGAX83WjW
Pg2Jukb//TK1ljrExuA91yY+BQjtGxsB301dpMRlDvAn8naat1Lkbz1q4v00s6j7ab2Gh9KvUsy0
SV/ixe4wa9Mfu6i6P3Uhh4/R10i6SAaQJui1QrgHauZb32dO1xgLvDbTBDuYlJWZIF4PBcQ5IDbj
Jvc9rLR+WK9b6T/WBUpbtycXM43aayBRG8L0iqh5Y0YRejw1CTZsC0uI9pghMlA4W/hWVN6cnbGh
1V7R69fkta2bBAtDDogbyK+ih7GBcrMGoPIkGmBDcUuJYWr+qY70kwGIZufRLKjHYVwzYuHz8yMD
IhA/La3ZshydElBsOFtFArD2c8zzMwyoVDPRoJ/UbLME400G/H7TmjgofYjU2tDkmDDJQVtMe3Zq
3HldKXb00Z82PpGCseEIsI5JtNGSICNyfXEhsFfwnC99rmAdeQidqZ7xuxbYhrTY9RDXyUtczALj
HWO1aRN6w4Gw8X1gtIdkrEMUzTl+8hbItW458oH8Q/g+3mVu+Eg3EkFRkyHmI5lx40lc4wNKIT3j
ReAIdxncJXxXA4/3zOQsRLUPGoIAYgWjeYS+tZyOy8QELdNii4Cx0G2H0mee2oJdTafqnYQZ7BpR
8oltcE1yEpJyQ3wDeWEvLxAI06bhAo4wUYDpwGoTpUubglDokfZq7AwXV5VPqrHPgxVCqkW7CGHQ
/uVWCZUF0RNL3VsGzC1M6AmrqbrEYh4fUAQ/ioXOkMIJshwA/t2NCksfM0y6d5PiLGXzyKHZ3rrv
npYsQfOtTwwRIVrpC6zl1ZiJ6uxYJRk6EvFRMUvsW91PHBrkhSbjR4/UqHcA3oculV2OkFqlSIBs
FkXF/GttqjjeFNODxtC3sRv3K7KtO8wWO07mLoFhXjNiExeIZCzIVtQybyNpjrj/AVN43uI1wZLC
s/FgI6HCsg3lSJIfqlBtoVGNGOFj6Bk5rO+yEV4IG94voTjsWER7rHoH27qVF8csrsArD3xPURbX
KgTaocIUDRWn9rzExNRQaK+mmfaCwyHI06c0HA+56apr2HHMSnu1bXqcOcpPvmDEwTaaxDXO08cO
u9RmMsyRnF3sHpLO2g3JK3SS8VcWTgWJTZ3MAvuXbaT+qkM2AOzAvx0T4uITg9N26B7qzPsuk7re
64KpTtSTqzDb8VctcBhXnGqIQ9myfNJhKnHECDue+CSU3lWKponBa0Qe6QvQlhBkNZoBVBB8Npl6
DWc0W8Lr74Ep10cza39gDWcbFTmgRtrpQPcE2l7zEPrckwB7G8KxsLZPL2aXbbRl4y9uiDaRcsCm
MuEpQ3I/YxFzDC9Y2yw+wEzQKcsIalvlbS0TqRbCjoMEhKtzKGDwTZZT+NM8RDv6DgGwr8Xjhcmw
UajMwe3Io4Uft4MaY/f1pofoezOFNuZ/hOgu7WiOgPY+KBdQU8PhaUY2i5wv2Uhd/B6EOpZ+/QUw
8bVvGRksyhZWryIwy62fScQAU6j3aAD3EWTjrS6eq1gzveyGA6rbw6yYjQ3ldMFB5LuM6R2kUpyZ
h5x5QBbs+tqwsHnn/mZy/MM0m0wnsJ/d6PE8yImlntEGtT+p8DZrNaxtJLp1u0lLYlVs399mI/QP
lBaCJnFAKzGy38eclFKnCp+z/83emWzHjWxZ9l9yjlcADDAzDHLiLZ10tmI/wWKLvu/x9bXhUS+X
pBdLkR9Qg4iBgiHC4YDZtXvP2acPL9LWdo9DlnwpFJtgoX13ExXBg2gje53omHhZLX/Y1RfKy/yc
xZP0w+qsjIc7vLmsmqGfE6Ycr0PHibdkfWNn8zh+sD6vLERm25RBV5kEAHoS78F15I0Abrcyazbk
xKsJjwSKNgVZv69b86HV7yNZ3ueBBbHIZRoq1XcXA+cnMp559BwezBZPXJwSyias+cJlOiagzXa1
RIelqfhUkTu0XgBh8dO3ZP0MGK1SvR6qMKaFiinGhaMIONHBobNh0ga6OHjJjPDFpAxMw9I5SgeG
Jvda7sh/2sX2G/1BEjWVKVZtCj9nir3ncgDW7XFc57fWL2QXroWPQM6WQ70FXw+c1XtJOJ/uZdSR
JeIB2NAo+XN2vJXlLxZl4X4zML2RLsMqtH5QDiH1CYycZHtV0KJdPBxGgukFA0pJZykil7AJHd4Y
mjx0LpYexkjtxz4eaexeBaoTVyFdoFu+TkxMi5124a7kN4LhVCXtT+LGCC7vXOY95S393wgKmyl2
ouLggUUkBdTu4JVY5d54L9EAcly9tmjFiUATTR9du43/JdkQ7eJlNFAGwar5QZQIBsuZYajV6YuC
RGKvpgil8qADEBQ7TLh3rEj9IbULEBn9QfCX+ICyA3fe1ubEbsDZa1ZXynOpEKk4sYyyXoP987tG
nPVE8zCyMy5si1B3HB5LMYlj3UlJa7LIHB34kxYfw2RWV6bnjzv0U+AJNLP1EO4vv23q1UdW44xL
GUh0EXVk0H64GhqFaMVqpixoffvSaQMmOl5GSLnFNmizJWLm6jhrIeYLGF5m5E6FMleciSvinHx+
JU/q1lzQdYSqPOdEBxjVdNcv3pAaqT7ThnkFtj1ATYI3zDeRdzBi2OfxAhAqImPtUxquRN0+cSYC
vk4zP84QxUEaQFvCqb8MaM+OoAc8600Ll7Zb3F9gIWcHD6oGJnV9l7Ym0omKT5vA9Bt89GORDygB
gRKBSxGiBMvbzAboO23470zdgbBzzt2VDcB/TWlhRR+Z4Tqkyag7ehSQ9Rl3p5iEiKd5Yrk6Qwv2
TaFZURbKK8yWjKza7djztZtYUnawERsj32gfhqiej4JYspU3OJzxSp/gvXQ/jmO46TTwBDcKsEjh
Pl0PJCzOFqpDHq2LtuLEJKKKoGuflQyi+r4n8olDAl3HOCDaJQdiarIooF1aTR7dJpocIDXSBwrN
H4mnXsMGAZWKq+dWIgyV2LYYoW3mNgRAi08ckep4A0145qx8SDSTirQvFqQLCqKgwRll4emRs3+w
svHBBMkTM3RZJW7DPe7SsyABHp27fMqKo2A75bd0hxbwC/EcCs1z8FlL+i9l6xgAr6KXxqXrM828
uhwW92M5wMgJ9E2TWmqrimoihNh4dNFbZi6U9cZvXCYE03UhxePiel3lt9OCOsgw+kHBLYiYpiPQ
teK7nb3nLvbgdwAi9TV9wjYnLVFYoH1PCU6zsDmJqrN+0CyZZXe0y5qd0U+QFsf5pzMhSESrcw9H
hCDozUBSEgKorEQ04aFCT2ieSHq9dB8M/FF8K6FzC43M2qhkepN98oDAaG33ybasq8tcKzIy2vnZ
TlDajdAEXanfQoPayJ+tg99JgrLENpPqEp/gp2tdGim2ce/VCJHbkfWGru5zSpl50iR6QscUokhH
PxfzCK3b7En1tBs5NxEj186ENXrvw1ztpkxo7DmehKozMIP6LpGYbs3Sf5lwTC8xdrKL72yYZAt6
yNkOurqokKkGMw5YpshXGgFIZoEXFHBVfMM62iZJVZnUR46ELcg36ykZiueyN58HkwRaq313S/dW
g48pJTXGtPxhycl2rqGLuIh4mK9f+BWqM7vk7dAlkPSZxjCvMbutCXfQFPWnltaBnMxbH1lqWIJJ
KJZrMOPwYgIh0I8+sq642UHXQ6ZAux6k56xJJ2grdBs1gT9jx0gd8UewtsyOTY8zIfDwJ6ZN99h2
LtwYWBLtijOOqVSUIWAZgzIcQwICFnmj+zlGTp9cKcO+7Jz84DvBh4AANgWfssOZAFz/PmtiSNPM
vrJIvKupQg5pBo8DwOFV40xX0Tg+5QFPQOPS45k8++DYfbhpLAHI6EYuApuk50NhG+dsX9k/pFls
GmxtocSDLkX0VBvVs5pzuTqwIb5ndgcWGeAMiGp3E+T9iz1A4PAEgw5j1nCTPNJH6uiRELuLaujx
oEcKp0RzBOzSIw8/t3IPz9Q8naWuecCFexNGJHFkgkMJB2GrbGEsTx9lQfgGuyfYCzbN+dBM3Q3h
1we7Gt7yjvqxIXbHzyMOnBekkwGRcbBaz73/2gZMC6vmojCZUNNFsnWEBN34SEjRZdFARSVl+W69
uBTF4A7vCnjeQUDFl5ic5ofKPfRqum9NealdAgHrFh+IDY8Ildcx9AJyg4q7bE4uBk4lnnnvoDJk
9nU5qJpTtU9cSvlhOM2dg5hjpEEOL5HO7FPRM+yT47jn4GNN1bXj6mOt7QeZD9dhG7/TIKoshSRH
/ais9iq3+j2RJzyPzd0cxw0ft8fT1dEds0Iq0P5b+v0hUBDGUz9n4a/tHxNybMPKrlGUUETm8pmx
6RUazFsVAcj3jKsIZ/3Q6CUJzUXAhFRUVvKt7zqUtQFzVo9dySJez/UvbfeSdwbS0PIfY7wJTLc4
OpxRHj0iYgX+mrPSxwMmAFxuBI8HZ3Mafc2gXetIHvvou8utq94CzxzFPNKTO78YSbwHbcaQlw2T
8fRV5bbIxsnOqqkam4E5ZjO+lSJZaNR85IGc8ZnTftdEh6zF8405/iGLbNL5vg1nujSDlngHc9/i
r/Up5uYuQv5fYF2IyvQHTll7Vm8RxxK+aRIyGIStlwlBWoBjHTQPI0lH8Vqc41dcUguy97AudzaR
XBwhET2OrXcmSDKiPqRRFXCaoWTgrxWvCGqRLbNuaJsndjmSTS2bILoE+iE+98uxvxll0Qcw4/OC
3YggeB4ipCKvPs1DwLLhm3YD+qu6/TTb8MKPrCs9PqoUUqFfMk+feueQd+6dp9B/F8RELZYjhm5j
cdenAAx2WahfXUgyWDHpmIXzlyBmAFnGfE76z9MUys/GsZg1zMyoFU3lOQx4HFN2yhITZsbgVgu6
X8VUr0pjfGcyolcNqsqBVgGnEc4dRLnfE5xyGMZlTFVee551P9nle1QnvK00Ocw2+Pad+DrTzkvL
HIi8nE2Td1hEMO6wCLmXeGFvALs28AZgwNZEgy6Utg5eXTXk14K88SkmiCtpQBFaRr8tu4TpoF3d
Zbh828DiiaTIQqkeI5YkNdJQHBgodkvwGem37+YrG9YIGNRLO4rwd8xw3vh8EJ3BnzSNC5Wti79B
oCByeByq5LNElJs58Q/QGB+M5XaDuVgw5cgptv0s2U3yMiP/0uTEPCM9R721LQQGJviy1rOijQsn
Yl9m9UG38uB4/bk1h0g2FyZCQhMbjNLeqIsnL6svA5KVZCqJel8QTAzokRTZVK5xex3rDikwnrqV
GnmThKkQIyb7Xtbw15d5fa6ZvEdPfqgeOCvdCv7a1FEIcVR4Tzbg7LebZUbkSudchfN9H4rHFr6B
NT8MaKKR319qnd1hkwbYk9lfbT8+4mfBP2VgogIzdzsY16GeL90qIIErBmHB3xK46zKDq+qOr50i
Qgx2ErMh17426wVLQyCkYy40Wk5xKGaLfFU2KPVSl0aDQ12WR+kFGlqL/onh6U+Pie1hhGKFr8BC
FN2uSzmQxTwxvOhSBw88WPciaJLd4DhXnsWyA+NqZxXtfeQA6IeF+eDZ7luISV16fOPM83i+JfxE
TrRXTq8UdjCf0pIgzblAPCS4ZrcwNy5NoHWums+uSRi8ht1Z2IyPul7WHOSaqzZMHwbIdg4AW95U
XC4SCLQRjtsloyprw52Aw8L5s2SLA1UElSX+BIBxH1XxpmU6XFeet+bQwa1sQurG+bFpXrwY53XR
3dOFeipFiUasKF6dLKbkm+Ktkbg3eMqe8+BamNEXbZvYJjJHjW95ro4UUcdGOHSVUWdnVXIUvX+F
J9uAD+4/uKOjwMOklOvs7x7pe8DTJ1LPZpiE87mi8bAq+vQH5TC50j6Ke07nqz6fYWm3hBkTpNS4
NFVK42Yowhfl+gSiVsZ913FHRj+DGOX6xbbzdkLCiMO2Bq2XVOp62I9sTmgsbquAvaslQRnDO8yZ
uBkfnNY5pghQdspuHkOJSMBlnsRdLmjscBy1psamex0d5Nx/Lpc3lgH4gvHLKoETTmV3FS2FW9dR
eqArqkWIszppyl1dvaJCKi4cm02obrG3mCbvL4151O2zcdDZoVAMjxEPLGkRwO4r7A3B4lIy0v4q
M9GOOWlPPgHNObI/Ma5LkV8EqSJRY9T0U+T4EOCl53ZiB6Blq3dmF1sQVx/yEYr/2JEY0UmsIWFy
1Qvyhsn7CU3N+1136EHGa9uATVtEpAPruwBH34Ze+l3TF++9on0qG7oFPecqBp+bajmleY4LFVMi
GXhJ8C1vaMJC8AjrN6NObmra/bHsblHTun487hBIeFuT3LY4PIxNz+k+HIiJSbjDopo7Krhhgprf
uNvAwQsO6oYMxfi9coA4wmh4H3sMa3SPjE1ol+ADWnPeKmaIumJSQAOavM6Cay+pHs1yuIi5uV5P
JmoQ+kcvwWA6A5FDdGgeSx+6JSAMMjA72A7xslWU8R0KpuvERs3WYIQCjD7IzTy4/dpy1K2IORIL
OQKoPCICNCGY+he9TX1oTuO0YwxKk4A2CeYBhDAq/Xbzjj6ukGSnuM+y4ANxCNfrSoldaDn2Psuz
o+Q/jah1KHTa73AJJeSfmXiC1ewxaggKM98DX6ArZq7zRTNS28dUkUvUVvqOfeWSMwknVFIQkFCj
fBjla2pRHDq6hCyYkdDWOjvZDhYwpaWwsbFbCEJyvXkfE6uW2dMOtRZqYps1virloY6nK6Y/50Nj
Pjuc0kC3HlHMml3yOZH0vepKkNltFqAg4uTNWWmTMEsfM2tcDTbfgjsKaLBsBslQEj2FYcUO3rVP
3mFmn3Ok+pC0zNMyvs962GlRiECGiJhyJPBxAbFa87FL1DEO+53tp7fLr0Wn/V60HN2y9hqTGeqo
BqxHxvcDoGDvVnrdWPth7jLmm4TyFZPzEeR0qsr0vYjO0eGla6emVLNTSOgBXJ0lf9X+NubwQUXV
hxcwUSOm3EcvulxjbdhfZJ0bjMpuSxrYZ238oBzmrHSYziK3Z3wHOgFQPxpBkeCQiwDw0l3HlwDH
xPcJ5QnohpgPMR3YoJzuw7j5sMmjjXMbUqKmA2PhGgQBFiENItbKto/zKG4qFHekAb/zCq/DFD7i
YF4yPr0OiLMzmvKHnS1VVo1evhvny5GOUkGadNnf+hnHsJDHgUhCTtXEoQibFONaV1dlUHwPxXDs
iLcYkNznDB1Wlkp3swVzqS2mVwwW70wit21nPVId7cgg/+HREKhb2gclW2tm4Z7qlnzAh9qur3i7
z5qCviFxH4e+A4Luzzx/84J3F83zUHorE8XLaraMHwHTViTfiuw7p1kFWAHXphPxGOlsw9TqLlfZ
iBq/hnW4SyFQLp+hruH4cd4t6udGoQua0u66Vf2jo1mKXOgrJO18UHlitk0BCvcQ7xwvG1aUHTDu
U/eOE8p7lck7u2Dzo7Qj20IHm8DoV20Aai3T5zH1R8F2T4qAe0ZWJ/I5k5W09sSGnIEzc7nPXjfK
VUr8LUeK7OiH9p0gIyvS9j2KnQeBZdWw6quuqq/TceQg4ce3yyfqJQl3A3y/cP7o7Hnvuw9xXh4Z
/7w3sfyB6v9QZMZl39863XTotfHSTIQ/1tetQe6hZtruVs5NEeqzhUzV0OiHs6aRMXlosDv/xfHI
7HAdPOa+BCHUJXeSJZPeR0/mhLefOijmEj0e6vzVRK9mshC9NKA1KsmZCMZuDlRaXkZmueuEBLf5
phSugmI6uswE9fJMh0b+NNbZmUc67azkjWXhBo+bgzt7573XXQ4cJ3zKKGk218xbDmWbotxj7qPG
K+bqFj64pKGTGVr1/cBMqaV534bFDYBbds+IHXY5qkcibLZQw9DJ4qsMqZuyyjhaI7qUoqdnjkjh
OuOfpiLPqyK3MtdMWBPOmRs/sm/K1jpP5/iph/EtDRefZGTeRAMiJCZbnNuzS1dTAHjo4dm2CYvq
8/KZFe0wJndzMzDnjl8G1DuwHinhALHEC3HzViOPRCx0b/vbYnSvyx7JttIjeBZjQPEwDshEJBl7
xVtJwZ5GPCODnbL+C494K49oQMadO43CEQf4N66rdzNn7lzVdbaZ3iNEJesgItMLlVGKAd1LaWH5
xd72WziuXmiCf6qeMtqWnSvobiq07DH92Z3RYY1nzk6/C1pf9wj8EPoydGwf1AuZ0QB3kVXf5xnR
f+V07uQ53ipsC7lNXR2lobHSJu51Ib5iDujkGhDNZxcARdF8dUmAxyTZOITHrbtRw1MqG8qCCK2O
wF4w4IrIRX4798mynCwgxpkWicXOUNTGOg7OM6BRW9GlzJ5kvU+utZEF51HBSgNUA6Ejk08l3v0k
pFEvjDOzTeBxLYeAUDD9JeNix6HrofCs/09t+V9RWyQ0k//zbzjKBijM/4O9LNSZ//6vzVv+lb3V
CZyWE0hmAaIs/8df1BbL/hfMFtPzlFK2bUn9b2qL/pepaDualqM5mSht2f9DbXHVv5RrY/S2KTOk
47jif6gtrvMv19W25XmmJ6XyoJ/8+8L+F9QWm9/xM7aFC3OVpH+pBBAYz3PMX1kqSGv9JmOisGYe
clmmVHlerputyYCUTjaoLWPYVsuTXgjzOWLTpxMdT1vhtyCqDIsZ4XCys8dXpk1655QqAd1dejsZ
PwRhd9EL6FU2Z56fbvDfUGCsBSfzE25muW5tg7rh81tKSROszc8MmBZtWuPTX6aoLhefusepElLe
4HnVWVehrSiRpKNDM8oz4XXfuGcB8f/5Gmx4O/9xDSBfAe+YWgKiWTg1PyFvqnQuyr5bpHrF/eh6
GXw78sIQad2jyKM139nnbXeFjLI+VoXYl9rdDVz3Oh5FzeEeJyls7BRsXvis0na8UWrArF9794WX
WeeVai4spwOtPsBAJ6yzFQAlQofDRfIPn8T7z7spLVM7WnjcUZtOzq+fZLbUwJAhHdY6RomYe6RJ
5Wx+Tqeuhq74SCDjSJ8/ABdYrJy83SfTzNW7drs9/Xmf+Ej6AhIOu5CCkGiXHPP/vujcT2MEVYBx
1z+3S+Cslo98USPdJzsJ8olT41FdCKRWz7DeoBkxlh8tLwSlcC7hXSj4UBGc7KKGxK6do7lQ0mRL
0sBIErkqvD2GS2QSNBzR8OzUGHvr3szYuKv53p+a4Db0kdCdFLF1UX516AHziPiTKEmQzubmvfYz
gcrdWEEjwY6gw8XzVXF9KPpY6Rm2GGMCHMsuZwqR+RGVAL4aGk/CCebdhMp2l5YBCEBA4r1R3ALr
mHeKmGIjzND/GrZBYee+4rS07iJr9l8amr6FU8WXAdzqferyrcY+aLuuc6u90VJu8GXXI6k35cyH
9URN0czgdLFErP78CDt/88XbvErCFrDAtSVYZ35+hLn1cWwzNqUXxZHMzIziiPf+wnCldcy+cFrd
VaoiDzXX7+7ghOf2CMuSYJ9RiH5Ji223LuWH38v5kJvzvUi8eZeoad0TdbWKbP/WtbxnuJGIy0y+
RrrOK4d546aazE+rTyImVrAqnBrIrUvlUqEQWfX00lajnAikof88T8CI+1JVK72wDMGhrXuf82c5
OcM/3A1rAUf9uqhIRyvLZmWxFRiJ3+6Gh/ar8IoCrHYyjVdIb8jeEdWVPzMnXD7DOCwBIEPwRsZg
R+AFaYFyBJajpuxdZ6S6laP77KYNEWQuX22Uqb0BNsEoIrX58xdnLevbb5e6bBnaAkvqUHIu6/pP
a0/C2RbzHnHchp9SQUvrealnE4dntpMh4uRqmanCFtkGGYrGNI5fjDiM16gI0PmiON4q4o/+4aKW
zeL3i9KCTclia1gu79eLChvhY+aguu27GIy8a6Or5aEmnYlefdPCW/GYIQw6QaWrImLXs3H3T5fw
GxyMjUHDOfN4mD2HJdlhu/35xlRNUVJx0T/MCEahX9ttJpddS1t7XVWMUAvxfFrbmomoq0E4b9FY
8EKn8d1Ao27fSKc7IA97HUTSQqjFMFim06U/cb7M+ijYpyLbRy6SSbxwxVMiBExKt35JAwGru0Fw
C/Ye9nO8eMsKoA94Mq9Y5pgwMt7TcdZsZrf+Bl6JFBaGIvF49V2WTk8AcASzRZbIPsrkJiLVYePl
M3SU5i4z7HMmAsyDGoeBDlNZQ+s9xutmU1QPy3hk706sq8zoydY28mjvOE+WKx6qgiNWbuM0d8zi
PqzV10yeNv0fztV+BafaNdoeDBKvGJ4AKCzZTCgM/no2ecTxCXpOC/J9oZv6ALO2Zko/P6Rfp3d5
9GNjj/aOwW50UxW24vAxaBob41kB5tXo+XBG7Isdk96XCFtXXhcISBzIim4LOzQxDA6OunyuQZMy
yMmugcWTkeCKNyyR3S5pk8/KN1Bth2qf9wucMRlfRJ7l6z8/MzyZf/PcKuJHqNFciwrtt40cKazj
+GPCCbwFGY/Cj0HAsgh7mgw/nrG30Amu54Vbj7z2Ih7K7eAB0MlLtIVT3F2nQf6G4wTEnEMaQWpk
n016Bki1PgjR1aRsXXLMqPd5sjj6jIKTgZo+0LGiC52BitG/DHaNo7bMgtQGbFrBwH1XGKZclWPw
47SdzYTpEjk4fwauUx8KxJkrwqBEnTvXRtRiU5NuibqBNJ4WowKpdpA53xAslPsJrcAqNoFh5cb+
r0cuDugQZtPOTw2k/rgDMsSMOal/KaNxOHZrFzUOE4fh1iQaDkQCvyzPh4PVhdX2tJqjCrJQmE7G
ZZA474pgA/pg9vUwwI+ZCtKHJhK5U7IMZAlvfMl5cNJDy3J2RBtwVk/ZcFXmYOA8BX4gf4fyCaYp
IYpOI6Us5AjxIUfg6lAJrYved8/TpviRLGkrs0yHfRNA1Kj0tEu46QWhGxvLTt7DGB0ENh72i5T3
BD3Lawar7gKFFvxV3CDbJnGnLcwUAhzzb6tx8QWV47ShzXIXYighFZcYwjT5sHlXzRoYNKCvaYeo
ICY2BUUMKrwnlPYPQ8Icc0RQfO5Gdb3FpfzQ2xN5QAVSDUfn3Uao9ixAS3UeGsOuiiwcDW0dXEhU
TKvAN+9NAALYDolC8hd57lKD5Da5brBRaxpC59of2G9mjPHKB9kRrYXBVCYi8q4nLicJy4JqHXlD
RqVi4OiiDeY898sKZnsUVxwbkejSnt22C0RrXNSaOXm+EDsMTKXEfmOlXCctCQLBRJxrVxPltjzy
p1fbyJGGwBC/mZdCSPnObdVS9cwNIskutEmAj+Jq18X+hTUU+wGiCVQVlp7e6HhpluJuAiwFUdVe
t1bt7E+7YW2j37Q0myXzWhrrLnEU70XIFWB1ajY1yTWtjD6DmQ9uJaO51mZ5xqiVcYQj78wUH+wS
EZ1nbHFJXbwzFSKWBLYuw0XqAm+88RqW0NxF5i5NpDEcCviF9ODXgWk2m6RG5lflR6+PzUPVJ9yD
Dkfw6VXSs3hIxCKuZGB0DR/2o5Pq1SqZMkUGZJep7rc04Nlb2fnxpkj0HMy5hduKB3u0j8SmGJs6
46Ijvs47lLXFdbWEzw76OpFBducaQ3UTjx8ANY/zEPk3jsOAInFnuiNeAcnShbwt+9tgWigwJsJZ
RySMHnOPFPDqKuk762xEzEjNPcBmJE8Q0BeY9Ii8wlNVQsoMwifLXbd2218YIfSwJYDTIM9kEhLJ
xhRsCegyx8o/V/iU9vjLYd4Fg3X0a+ISCeh6nyL0NPjEeAo0U2cSddCpLd8rGpPwaLBW86Dy7SjY
sIj4cXbaCQB0xncSyochcF+G9wreNhigcmeNDsORNqBXHzX8vqlcKvNg2nSjm22ERqDp8RWtTs9L
Fi6vShkdXJ/BWuq7xiYglCU33Y/ANPAgLpVXV8YeGR5PUePpbRcFl4lv3+BxgLvYlWAUOp55SJW0
9fL5Vs3zZzfZUDKXH0A1amzFiGY28Pa+T+6q3YBWEIS7rNGBkTAk5m5PiCwOcrxcSP+b5S0crI6n
WphnrgwRVqXF3qSCXKu+eedAxZNZ8JOOcYEhfldatX9u6Pq8w+R07pVgYNC0sRYtOK3YHprrbMHr
Ohn6ChiFLrZpfOUK2AeZH27bzLDuGW6d9k3RMx0oAQg0OjvDqUs7tGC37gtUMZ3nbMclqVtJBHYy
NWuafOKH6KxzfpA5V/1DUj0c1HKBhkExm+FdLHuvvhKaoGET8UfAWpexChomgtOysLnb9vSKPZKq
Il9Ki8i/QztwwaRCnaFSxJ0VEnhQQx6VZjBuPFrtO4ZKXzpXd9HAZYCbhCxKEzuWrbXzu+wpktFr
k5LQs9zIolkgUymff6mjo9k6BLa1mxwJkGN5oU9LwBQRuSSd63wOEQyqgMD7EGLG6Y2GLbs2hmbY
NSHvd251tEPN7GNejl+nwmIkLANwwSbeexYbg4EC5x19ersf5/N6ZLs8LXanxbHs5T2xdwonL3SL
pdQHBBnt01Q8p2F+WVTWXdFp9oaEEsYie6Yghn10HUjVxEX9tfkyzOehyYf6EFkITJdTe4D5L6VX
smusOGC0rD9gZ/ovZhIymKEL0vIz5lIFnlYSpBaERvgUkkXmg1SrYBtUTBIHLAkgAtSe173bZPQD
XcnDnQqKp46u/Sh79FbLW/nXF7y8rqc1swcfY5YAbU83tDVR1CPQhXuTol/izTgtzsyG2H+sO7/2
EGspZiUVzYhDAunbzOhak1OBEZM++TgDPDCai1GTUIhB4/V0k08HY3M5wo9xsHBEiB9GBr5sHKfS
dZzoL5tDss9IwuZXEzJj2+aZxumHCi7mrQsriWGEtyou2UINyWm7bFjlBP1ucxHRxkAfWJxXgYi7
nUqxa4+yQwqCsK2BDpR6qANTnR1TuFOszerGbq0zwdwzcp2zdOCenW7lNNoTi9qUbeWgzgY7Y/Br
RDvkL4gxKLjQMzfRjZwbyVm1grIDLuEfzmj61+OkXFjMFqczSnl6fJAefztOCifxHTzPvGbzPJ1X
Rfs4xKng6AO/xst7i+ba/MYsjUrbt2jzMHS3rXuAyuqsbrEaL02T1iyum7ZFw8dUNx+y7qjBge0c
lVx0OSG5Kary3dhVly6pYFuJytZmJJ/tAlFMNML0gNaR6vk9pPOzrhLNwAGkAz7/bOsHT0LSsGqg
NCExwr4Nx3vfT9GHyB9hesiJZANb4zKwPTimvVdcJMxXV00jwfeLINqk/QxGv8YGGdV6IpRXzaRn
AShbdhkXSvrBHhVjUqaj0C+mXaW6/qvzBanPJUeSuH1ONIJyVIdeJCzWJgNlB2byLIWKO88UE33s
fECTGW6S+Sb3Hu0kuk+FbxIISh0D76PdTzOFFOeML3sQh4jT0uZUeBNimG07XCwkjd2YJl4wiT6i
ae2bPx8enN8bqECoyX6TwtQeUgFb/dY6M5p6qqeZOOyu1BdBHYWHDmt966h9kELV1SAcrtoCS20n
L7KQ2l0mJEB7SbAQ/3AhFWohcVUXaPzi7YBdhfIQG0o0idc4958rkQXbuUVg0qf2tM0b/64ri3YL
wPEWYigSr4y3sU3iozTzb1hyDvw947UNOxp1vvvXEz5xML2MtV6XZBr6GCCLQl1FKn3yJLbFP98Q
9Z9NAM7fCPkdySDeNZ3fO7McOY3UROOvcqA4YZK2nDLRAqSD8a7Z9QEh9F+nOsILMxdtKmqo08o/
k5ZQ6RZOXMLoSLQlMucZUlcWpwBLWIoHROuyH+1tS/Iyum801jmiuAzbUKeJ3RJWt4jK3GTTeenR
dbJqqxmYsXue/kWGDugBJ+EFSXrMKfAQOIBvXZKMmL7YwcZ2puy42LRO+/ZpEx0kDGhnVhWtFTOi
4bgHLNFuux7+ogj5UuPsZlah2kbLloqXFpJQOuycyjkWnpmgmBYEYxTVZ0f0BAkJwDCHaGInw9cD
4ojl3qz3gz/eNoGqDwHZzC9yoYbLClDNn78Ye1lufu3OOByoMAfSHIEp5AKJ/7kzQt+N6+NAtj5t
moOKINBW92EzzPihiUNps8Y6d8Y0JGmO4SSy3VghjldLKyvAUqpyzyPbYOhIHwsuBxMhpGVQyRYE
GNnAYhCE82jjqEUhtJT/f778v2nOOcztsbIpMAi4a36bVCCq9C1K52p9WjHtwAZv02BEHnOme8xf
4Aktu/NfRYQxj1eDtYsLxoikVbK++dkNJzf0OCTZTvHCp3TweQctvHWzP/z5Wv+moeCari1NZhOu
RmP1W3cubgRjv67HrZQOvP0m0aId0iNRICMxU/U4EIK0DpoGbgRqGEFQh7KrF5+6ExM3AathhcjC
nHdeVGZQWgyxMSJWarKZN9qeqJ7dsMEsrAlMdRmou2ESwpuMsSlmRMJui6lKt/TdX1K/BPjOXBvl
u8OcnErLMIp+z6SGOS7nXZPleUC3QLPF2/f9O3q716CSchd65Z21dDCwd/3oRww1cYJzTqTDpemG
7dHQ6vFUVuS2bM+MIv80gpA0ebPbWzrBRFE22T+1Z5cH9NcH2FXCplFNJoClbee3Nk0/NB0TKqYU
rcTZODEPBqHGCBudvd/dcn4TAJupNGQOtBZxAwAP5LPrMvWDvTC+fBODlxrxjtrD9E/XtrQVf7s2
wRyKlqZJAxLj2q8vl57duQt8EhkpPGhmn5pBs72d3ASdMQXMeROe+4tbF2QcVnSRoEPEdPOawoo/
3Ue9dNy0mi9mjyDy3P2HYsT6zx6XK7RJI4tlmcwd67diJHLA9xO/iUl1ubbKJ9l6gMgCGh/Ck6WY
vYBu6Es0lb6c1mHIUdplbnDueR7L79KfWGpcpfOvlNSaMhX/9IL/zShSSsRqNhNJy3TEqZz6qaUt
ysB148xp137PHCxO/YtRTd8OsW3DRNTmPMAUWmqC0xvO8WE8m/vHtqR8RcWP5L41vjtSimYfEqvT
PbYARVb5TDAd0DNopzK+U3P3/Oc3fZnR/va9c9EON9STXDf+jl+/9y4p2qkKOGUFBXbajFQrG78g
329YguQbkKssKmHz/xJ2Xst1G2nXviJUIYdT7pyYKYk6QUmUDKCRUyNc/f90c+qv+WTX+MBTY8/Y
JvcGut+w1rPqXyxOCEHzWLWMXN85+pV/uXitvz+CfmhxuFuEb5g8in98w6haUPMu0wiQFwk2vS9o
JczEO3QeaFZLaC99Y8IYD6vH2IjLIw1Bd+3M5lqO2S0LxvwWZkO4I8qNqOug3GMfBQVrzs//+yPT
h9//fVU4bFzL9iKHbzmw/3iN62xwsUumrJwD2Ptrx2Siq1tMi0X/ufuy4/7Cg/JiJIJlqfKXTFJS
Nxhxvze7ZjxAyGfqHpgWlyyd3Zyyhwxmhkhj62zscB33fcECzl/9z2aob8tlG3vT8wA46s5t3A/w
zIQsMNVDyL3TTVmLK5fcK+tzOUlq486xi3Q3xxQNFYJ0d1zIkazpTvKagKgqfEUShP1Mhvhm+ng8
OJl3DgqIV2yq1uTbaqCvg3XnnKfVubhMTpXxmyOdcOxeGDs/777ohh9hHODUlDVaGNZbaAVMHar0
KD2PGA1qjcYi2KQhtM0iCkGqAav+y8hXKtZp/1Ik/NNeKfRcVAmcs57lRH8UCfE4ZVUa8eXoWhUg
B+sBtZQg14mxGiOrNekfpuA0lz8Hb7xYIxumqWX0mef9d1tk/1JeW+ph+ONhYZtkMYEnYcZ0/xzN
U0OWOboFucHC6W2jega67RIryvxyLySKl86u6KHG4TgCi/G97nePreU2BOMurdEDuBYRHWnY/Mtx
+g/FFMIDhwOQ157K/8/3vg38dkYfOVH29+7OQKuXJDWJfaM571kmg/urna0eUZsIrg9JlP8Aeyy4
9IuSjFmXeMbEeau7cFD/BLmHAKq68ahjrZ0tGDB6lESXRK6XsmG+8L9fQcv/+20QBtTmnFxW9A9n
rbDnJTYZ1aDy5pm0YK7izh5xozCiWZTNKq7vO/5fj33u3IIaIhMyzGcD6uqOhOfglMQoTd1i4lkm
73VbS8m+j17xhuPx1epYmOIK757JW+VALtDBwu9ifN5Jd0/y7Iun+k5AaT+KUL4TeGdtMtcMj5bV
M2JMW+OOSFuk5R2YljAv/upi8sM504dzZfUItJOYDTPKtQ1JcQheJdwNhIUPxviNR4mRBkJK2MiA
ZUPpGIe8rmhVU+u9Q7J4zo3pWgjCrZJmwKrbYRMqLas46UmzntgPE0gtn6T75UH21nfLTZOtXtxx
eypznvdY9/ix1Y4gDxrn6b1Ib2xf4nPjhBen8XA3tW5/IPBS7ayzL2lYVCfE3WR9wDRco5Tfdo3E
luNipOvNJ+hUacCxIG1z61gO4TW2fO8UvaoPzGkHLuuOKm9lDp689O4MQMUv3IegUoHwXXFmdIf9
U80BcNgx+cJXuWAJTqOLLiz6EPFtsXzTfxJ16zendn/rXSd829dRrS3Utckdy3bUmOOtXg3EalPJ
qJD3u9to0UaSdyfXR/BeCL5Kz69Jv4ge86VLjzDYSbwI3oh5tVhpIVHNARRwqHU76a7VxUc0XjUj
LGaU/qWaZGV5BQ9lQfOpnouQ7/KckxkeOhapjtb4kjIeYtoGMB1V8lcprOdpsYEKxfZHIlipEwrb
Ybtrvs1ZvEdTfdZnooHeGeUKy84J5aRXvU7OsNHjILtyjSOS418eWvzjv7xNwT8UV4HjYKNXr5PN
c/5Hz+s3guFfCBerqs0vFpsyTNbrNpnAwTWwhq8sBeaNDCPK7mhAtUhanEcI+/0XU1rjfZB9N+Oc
qEvp1TSSwxEbvHgYIH/o0Sc5WPOGwj7ymQ7P5rDTvYAwxXdYcmjGlwRoH7GJXjucspziUs+E2Fd7
Q9Ps9DWJBNhCbgwJ8KKXgwCgMn8ttiTHMu4WR/1xfs5SjZVgvAYFmFr9EMqC9rM0Tr1bhodpyM+i
QnPl9CZaiISnurP+qmOsYGXtUnx78reeezuylNtkhMoMAPexSth+6Rlhgx9xL5IJVMz6oEVAlWtf
1jBBuDjOVxpUhrxqip+FgNXsPnkm21g3KnAZ7jOikdg88RPpjwU5vssKiSBM7HinSYzTbkyIfZwW
fDCNfW9n9XFgsxGRHbUXg/Ue1fZ7GZDQDNgIFJ2+WwWz+94qdiM6Ycod2BzEh8CAAe2nPwBdiq70
jjPjSjDriGQ6wjWh6HRf+846ThloeTEY+zQgp5MB9XVCmznD4hapx8OPOb5hLWCu665pyhhUNJ8q
Li+aAjUSddIHRpxEbjDiKJs23iNW6jdNzsyW6IV+O0XZOVvtK+Nu6PKNwcITcwHGGt6iZToym+q/
6p/T9cAAY6TY1CTD7PGUOduI7OhdlKGyT+YpU7mejONao9uNU+NihQAjGnhNs/Wa4bvXesnW8si3
tty53fpzt+6Tbh2hqoHkdKzgu3TZcNWw1bZ1ku1ML1r2fIwTPAN7PzVtvsUrWl1yzP/blbFS099n
T4knutNcp29m0MWXgrK3Jr8dxzQ7CZTopyqHBOvMyZPNdH6TYIU/EHqCK0jiHdBzrdCY2aEBIWut
2dyTdkmzjn+9Sq17qEw20aGyelnTZteQXTG55rPtJP3LRDB8O7BQw51/1JsjK5XNHWfZWuw7hyV3
5kpUHAa2KOKAL567RNckWo+rLRTnML8yvuh26YD5A04mvjnQ9gyp8aByRXuSzPKlwnTZmMjvc3ro
zzPGGMt5O4JMLUlvh8rWW3DVaVqyFQEZIJeBW74mZVe/keMwMwXFcaPIVowAqO9Cg9hqkrHkCpev
5HxjecNMqElPZQN21Jym/KifAT0/V91YFTX5hg4oAC/H/RD1OBn0Js0geGJY8maXYQ/DfeeA1Gdd
vNMfRjJTVic5cpLPsVsIVZDnveiyd/14Yl36lgei2Dpq4xkALpAr9m1WXcfcFewrVM1tV92+kGZE
lfxISHu0HWy4+1nnHHKnBnfXuHsTEIQssSci7euQ4iDKG9QUGA3F0QIueHAHfvLJNU5YXifYIFuv
b/onWZ/52HrYxUFE5Hy77lcRP7FjtBh6Wgemn1DarPTorYIfquH+1neI7ZfxuYX1mrYZ3UAYs2iU
FN3C8CLkDxH7IjFQO2IJQ1qw1796/EgFDcRT3UF1TdZC4rV3nZluKYyrTUhOj1601U24XLLuZ78E
w9Wrwo2reg2v4liOOvSczGvdAxBtLEAoGqvqUWsQ9F5TEMy2SeehPK7IHW0xz1sJclDLVBn8I6Tz
ScCiI8HjQYLxWP6FSwIuYGCyUq+W+ChQhOTY4jGhgIPss7QEyMfnP+aYvaeSbE7P6K9G1qw7A/4d
sonwq9+AIzB6q9rLlChpSlhWgyvBdery0AdxqzSV08oSqar6t9qRNovymlyBrMrvyNzoTuly7y1u
dU7m4JVq6cNbFcVvULt1myC2HByKQ8XBpRgw9sSKQgGCWmWmqwxfczNgaeCzLSTC9Q4KQl9H5yY3
fxYlrPm8T4PzOiJXI4G63OpSpInH57yI/P2E9GCLvYcFGsYF0wFvhLoQuqKPNKjxz76dNUhk8G9F
VW5t7OHBKmFwCDwzuyrtjrRplCnTULzUjOH1HdNYNnEZTvzgKI2Ui9x6B8/mPg53Wc77nIf2e49C
4fPGS2ciICObVtlFwpIbNbc4EeIe1DjYIfVjg+E6eATqOmQdQInFnx/HAKpVPL3lmIg2pY02UWCE
/Cya8jk+y9IiF715Txg0HvVzJ2MmabX8VRWwKFNbOhc/6uFzq+lGw0luTxh+B7XoFBkeaz5DrHFF
BncWfyP2Tvg1uimL9FjGmr5Mjl1/Khn00T0gCdpEkpTGiFmIErY0/oqnBdw2oA8ogB429L6Bf9Xa
aMhAL/2IcVUQhRdv9NdhGP6mNx3nFGQ4DpdvogBrb4P62SQ++BfhnANwyndsiH5pEfBkLK9J27yJ
kidM385eKqZN78Ovrtq63XpRT6RDkL/5OiUAk+mdifj55obpjdK42lTSPLtT2UJgLpoTW+pg5zQ2
kG+fS9NZ+kvU/edFh4r01+LbkEHVutoaqZnKlBmVHTsLY75tMzns+oq4exqjv2Rl8kwkVCjLHH1r
Y/u+XzhZRaRoNDamkilmDNqFBbQ+V2m10EE9ueDM8mQh7rB+022BvsP1r9XMARMGj3rWg9a3K2uW
6CXmyq0wimSrKyg5z82pGujPW7839lbPKs0YkscY7ffBCRL/GC8hSCDw7ZxJrglyjaQY3wjQb9nF
d75jeVkDPPv1tAtnOe0zhhLw+sKLIG0RJGR9LwvrqxE58bmgUtwLKog7/bWl2VQeh4RRCniWTK16
Yw+AZ0ijE3R+g4gLcX4+HDq1ewZGRnAI3jN9ngQR35w+7RA+gkZWNF68YlNMvaJLBy0l1GfaVBBS
CDmzuRPwSQ7dUb9l0UPHEuBQC/w/wireg+DNgJj7AcuRnONos8JWLXw0D3oGowcLWn3SVNiq5cSh
2fnY3RPzt2dDAMLobrMqwYajl4nB8nMJWtQtNdvxxeVLmPGVHkx+WOgrzAw9C42lU8YnUXEPrVF1
1/ksfvSw02zQxngOm4+xBpDnWf1CsRe/phXbhKquAXpK+U2OIG+CAOGqWyLf0b+0X8G+EBXO9CV+
R+2f7lyts9SSBjKmZsemE+0AAusHv26OXmBDx/lc9ochqaWUr0cwzWrcz3vImulHnRofWQXHoC/R
CeDAJtWTWKSdnFI4TCPJOQvBiPMDBjMCjdTwhcDadc9CH/81NKjWHKdPfWK95OTIfnP9+mddwqsi
b5NnQhW2UPceWljn20RaNJWOfbDB2KTRVVkPRGaOm3RL+BTqopJUsgoOWFGXLPRl8ciwZSYoCj2/
+qdpCVJWR4+ODe9Fvw1lbxwC1Ozgylx8wHH1e0DmMdShdayQmuxw+L5Oi3W2i9xDiFq/+kZ9zlRD
t9p8ZoS/QJXKCRDgKEmzetrTJIMAg+Q6Mhbf60cj6upfQSbTw3++RcQ05vQm1jLb5EquwwJTyV2b
17z+C5coDaGaY8zW8tcIu/o0e1zk9M6/KhWxGHGzHBr0bJtqaF6IZrzPh4yD1wj5QVZ+yTBBj+LX
5r7Pj1U78FypMj3HJwn9ej7SkNILK+XGZxcTGDgGp/ZetOmuVxXNZHnYaW3cj0zP1XhdV0650oer
k7TJw2Gv//5oHS9DyPDBV1vbJJA/W9/68anm6HETMLMhU1RiqnZn0EBl3rEzT8ujPntEHv3yyv4d
HD9b5CC3tp09/tavpGM0PzG5l5tmAlfVjb6jYBSImYmYitfkFpfzmYEV0nlOjcMQTjtp5ftyaPqv
TqSg+6P9tlD506+FH1qPwTIpvwPUtHfZ5BkeVZjW4uoTwhnDa8t888yZTGTBKk7658tTiCOhIQXg
SwABbQwCSBcay5CzuF6HQxrEr7rEzFTtoItR4iIg71Avl8QtoNUOAf3WqszooaInDaFwy52ncq+w
eEO9AhfZ1DVi5fzLNBLSKbvpl24J/aB5iEHtMSkJ4zPARxdFIdjsJKm2HhKWmEnbrs6ilem4gw6U
RyZUdhtS0J4BQCJG91Eor+h5xrj9JkyALZBdqEJUlL2PAlKvNLOSiRlpRI01hFutUMqaXTGzC+mn
nrqjT/cZVJkNQyZ0Qmrd1ikFc7FCpaHWuCRTiBy4GuaNGOpTF9j7MSRsBa7asE17wvhWG6RMM45b
Ie3+AXLQB/GAzJYnYztnWX8ah3GXkGwG/R6oS9xOL0Gc9LT9CJFn/7aUqHhxzfOVmfGLbTXyNHfR
WzYypPbc5sArN13qChoOf4MxzQe88sMFfpmwUSg07AlariuYcuFhTNEgkzJT77ElYTsC2Kz/wVZJ
R5Rkc7i1cHxtHYjre10DjBmgAbujuiVg8i1csAvF4Yg6SyjHpDMxKpVwtIUjvul3ZM0zYBeG9aan
S40xfmSCRKZQHu2FFYQxqJ6kEuLY5uXLZ6fi9Svt9wCSn3NETxS9pbyvJvkwjfSHdppxD4TWszsA
x1vDH0VWVwcjLK1rcohqFlx3JsUWUC5c063hlhi3/IIlsQGJKTaudcJu2/EM904EQ3AzG16xxa/j
bgc+VpFduIAshOhb6c8GeFAGdO1I+bAYDY1k2Dz10gsRdXbNFpStuHgDX3SXv2YxtoC+xT9kpDXc
tBlh5sDE2A4JZw1HogLaBSuM6KAB6vNWoIS5Jp485mM3n3IOv5rd5aP+mKU9UM12/sdS++oZQyDX
dysVKr/ebnXkq64b66Z8QeeasDHrkWPDeN5LmZ+LyX11iZj+WocR7tyiZFa6yP0iZ3k2DLhxbVt7
e92+NPbC18mxve1yWBZBVcSqJ7f4FyG5RRDDEpMt1AHonbH16/IUji1OmHpGMBnmGfFrCJiqjiuD
boX8lGG3xsA5rTKFWxxW5OpEwtmNjDPVzAKUEzOfL14HXaCY0mfhddeiMcebv7jY+ziZCMluD6Ju
w4el9354Etg1gymXgTP/eynSx2C1ILFl3Kb5ZPdQduggw/BU1+uvnrgQGDnuhvhbaJV5a215du2d
EQj/kjbzucOkFctCntfSvtZM1I7gty1a3uy335LvLkAYb9u1JmR3ra7CpC8fTsvitlvbx21h5O1j
69T8FVIPptgm9jsEbAH3A6yjXB7CyiPk0sHZX+Tw7VjwwnZ3TxHit2VZXnOrRSODwfJcYj32p5tj
dXBuwsk7VnFEJ1DyPLs90cJJVU8PBvgjZEHgMeEGXviC5XZAqRUQ6LBzVqO4KFrT7JBz55EMhB+l
fqHjn7bS4r6yUh5iI2wE7eXwNLlkbEVdN/FtRDjN82oEC+dz5fXTKVii7gtBItj4IOLZ8RoePfqu
JSi8r6zjSqDNUT58W1vIevpitGNzT8xItY9g5buDYSISHufD4OBxsAy2XIw8j4bR5vugqb6zLWDy
3IjduBBvbI0G+QszYygXtcHBFPV1qNNvMRLKp1INPsOyewusJ69wk529Tshm42F9MUFps2O/5pT1
tzQeyrehxZkQkNJQ5GZyLMfVfWUCncCxALTbZadiKLwXbt90mxWA3X0Z/JiNIX2SIKL2SGHDDSL/
7HGytm6PG7YgdOTophzGec7BLhjysK2U8aWKnI/KXol0lJW4SHDEcSprHDLzfRKN1iUHY98nKBuF
YDoIDP4AiNN4LawB4bvDv34diselrkhBreprIvvuUFTsLVaSCA4Nk9u7OfF47+ylPQpUj3ew/QCI
5SDy3XTAR5E+11Du0UpONzGqfBiYy88TmvxAnMCrZtfSYslg+ihQOfWvNFJkM9bG0a6G9KGIVwDT
qEu2lnSN/dTDvHJzMZM1PpRY+lWgxNQj/pgw+JcuEFxE0Dil/GvjNIrwbS8vi4dZnxTTAMvEcGRa
0e8HyO9nrx7eg74IIQ0G5PmxkziGpZ1uEpAWF+n718IgZXxhaPSwNvF1kJTLpT9aN9oS+WWS6TXJ
ivAROEGaMZhbmjq6ygk0dRlngB8ZBB3qnDpODckBekHMH9MIblaXB2f9H37d7iHsyWOR28G5dW1g
9jkb42wW2cUwiWGSoi+2fAbxZRUwwPB3FgdcUhwmfXLlCXKO+stagU4diwQMYN725ckxggniF+ye
FX0GIb3ZvqqL8oWIe6SscyCP5aqQkIu9nnwDeSlbI3UBAMKlYX2KVze+6GdHuu33ziYns008aw8S
+Re0PcymJkJUtvX+vgxYpEDmne7DQcz3xZjKrdaj+cko9zPPAIF6xmPYG/VmNaP1Xgh4SHYcv5Qi
NL81bD+jHGm3iEvrfu3Sx6n1k5NEocgmXAmU+dFTFwJjOA7ekXQ0UMg1U/5M9I8Mj16Hhe8kSYT9
7JC4stg/VuS4ZM4iwh7h+h/brpkQhQTxlxwX9kaULwLPN8spk85kssRh9QfORkilu6ooyyueKxDU
dChM6axNa8IxnEUNkqidj4mMyF+fu+1cx82+JtVtk2M0emDqvFEaujNz8d2UUZSPtooEKYF9DUZ8
mwPzREpese28zniUZoY/oPtgRuxgv7YACAXZza+Nl6L2f4Ourm+LrPwnRSLGrXQLZLzeykpmTHra
aeeNWCnXkPehdc1LUOX2mXGAt6/p9x4T0JhTD82xYntw1f+trmg8uyIlTtNXsmKtKJ5MfFVh21s3
j03YzS5fR5ZuF+H55VWCy9kaFTiwECyTe5emyQrdjMAw1Q9caan3aCWQIPiNeYgYYVyMtqMZQEJ9
lB21uIDFmxTT/MgKrR/c5ESyTbzz4dKxh74fc4IHwBG91WPnXi0UNvsU7S95gT/IMREPhQxs7LSl
3KQqT82KCL9wuzbYBGMMXt30XF7BYL7ifZzC/pkyYHhem3wbGDsTgtvLPCMaN5LlhMMUcyLoapA1
ZQA3juUlytIcnnlDOnI2kc1rJMowQUBs58XyQIORP/BU48931UCB8NSSOfA9EpP43pGwMNK8nk/t
OmwHvy0erXlYEWz6OTnh6BBkTdapE6QPk/JbNnn2s1QwqAlLNLt/8mCiGCmt2idPMxrQjKiKDvoq
vP6QPcGc3w+AW1gWw9+WdbnBfURnmHTdSVdTU9JAsRkviMIiWgLRlMO2tph/lhaT0MyvtsXsz4hp
qIhRS2Fd8AF0Yc30qmul7M++pBzW1ak2eLIIfIVn5t3cZbhfI6ZmKPwNfM3mzxnuyNcJZa+RsyA2
7efUJwygysJxZzCS3zHzu9bENd0DkH0M6GT60RK/uJmZSZBAi2O3VQYjPbFrmuWHG8rwWrRr+Lna
GTngN1304JKJcs4rJg9KDomLkvyBuGveXZfwClFmbOhoUOuFMFm7rH6wpkx9ps9dD8YHofmmHCJk
NQRwILAVlOx9dYwM88R10NK/MT3Qve1iKp89sxOU3O031lSoB0V5khk+B2M18XmWHgD29DjOCoie
zMmJ0e9WL91Ww38FrMUOITL7Y94sjzV68U0VPjpP8WAZpP3+9sIXp34TdTg+iGGmqIJDtiBBeIWL
s7PldBo9pzynBds8mjqUFg2jrWFxSVtafHw50viKZwmub0zypetlzyxU0ockZLmkdHaNwe9WeDVc
voXHFs2vRWsAASdOSYYa/BldHEfwidAFhDmHEMmmM9sVce7zjr5jPtjmdJvD6gBk0HxqTcVwLgoQ
N9IM76I6Sa4GaQSYzB+ciIhjp88f2m7pD6Ypf+ertVJjuNg+2cOw9dsUsWldZqwPRG8SWpM2UmwY
EX4rw5w8m5Gs1zHN5oNlVJeKgMmr/g/P4B60ZvoGmbNmw1KzHw0MWx24oPs8RhzbFeYlQbh+Af1B
Hdp4v1lrDeeR8QsZiu15BlexCwasfsCpm7PCVYVWQSxX1WDBmrF6jjNxlmW1rLvMWNy7xJiMR4PS
uXjLhzLf2VFb/csu3fmbetz3ndAGpoGOzQycSAlX/ksE6Kf+kKYukdCO6M6Wk837MieMw6oCYimh
FWOhXr86FsG8c5682Aq3qIbgDMfiYyEQU9cOcDbld0EBsStl9yuVSO08RUEPIyxeZnKaDJjCNCTa
WKWtY5ycTC1K4Feeyz/MXV/1Au5/6wScv2kFfdY2Tsi0LfKR3vwp0GtTRsaZk0ybLJC3pkkXSrw5
e8py8Ssm7ftoOt/11FEPZHUjqw+WjAZ3g+9OBdpNh3D1cQhaHw5+HRF0f83kb8wBEMOmZkYFzN+2
apC8amTVND+KSp7r1eqYzKHkKjpOyC4CkcpOpPkX6Zj9N5YEv54T8N3heXH80PxT18fI2Er7gbF/
s3zJW7/e2t1Ecs+8Jge3kWQ99fm8IaFbt8J66KVd60HZIeJJOpKrVLufJ/kLuLcJVslB21uHQLGu
bXgza/rxv7+Sv8vd+JndAJsxpjBQLsEfcre+LCPePmRcqeGRuL2eYIO+Ys1zN0ZUdMdmjbHnsSxZ
HAY+RkYkPJF89aUwRt4XwPNYb/+VQqF0mv9H8ubjm0Cor4Tj6Jwj9Rj91yvQ2sUsOsbtG9Ms/bsB
mHnDRiSEbp8lfbQrsI8du9iGGkIQ7bExVaHsxK9GAuVArN3lXz4iJN//8AP5to3u3op4dvVz/V8/
kBUMfS8YlCqlmo2FcvB2Bcqas2H7Z14fOH/ekF3YlIM79CxbBSaZP7VKX4tNUkQaAE+ItUk89p9T
ivmqq+QX/RjQGdwKi91cH3yrrQrbD37krccyGEtQuhMTAnmrJfezpy49dbPxlCtNihP/TEwu7DFr
LnkHMH2oVnbR4Wo+QFw7kS/2W3QJnbla7fJHfNZDjaBka6G8GxoBIWrFNoRrtAztQ+O08cNMGGbv
YKKuDCqLmAv4zkpL926RU7hlWo+xAzpKX+c/ci81LxP2pbvcrozXJQreGDDjC15jeWzhXH+t0um9
LqfhrKddo12aO4tJDZ4Wjh7hNQfhPWOBGt/mNvnldUPFVFLUFx8BGAV6cNafnRvAyh8lrPzEb9xz
/ztKCmfjOJP8Zo/9FyYx6L6Klzbs8Hml/o0C8a+Zq6Bzg+FSR07FpUDBbEZ5e+nYBZUF6dhzKatr
G60nXMfGPlgE0QVrkJB7jPGxRdBZj8zBVR2A4YA4vtnZVR1EV1kn3mGpWccybf9w+48ujIpblyjx
ipmIS4gJG9H4UIK+NNAXDy6DRpOuarJJBVFGBj+iiiLijzRg7LAdW1BLpvfg2x9T1Mh3/AlCgiQJ
t2nmkhLU2tlZj+LXiuQjBWBuBwok+DH2EC6fmw6zc/D/hScPmHnajYfZhs/nJlzothDTTsmGmdYo
tURt041NbDbOPjiSUvnE+TdTEa9QPH0vu+WIDe60mHVWTuhRSPlpPgWcckKYwl1TGq/SKd8hBMOO
V95TLZMlYkHS9tW3aXB/kl9F98ycd+Y2p981rq4tOQYHthmRfXX6Hdz/O7ZeLopJRvIVw/s76X4u
UpUAQSsRRlPibEAAhwHd2crJ77+2XBgjOqSNZ0TDxf6Sl631KcbIYmXsUI+6Ls40HYTWNTp0lXHL
u+qjs3BO+/zRRSyy+wH+spfZT3JN5a4xWgWW5kleEjbJbLs3QdHe60vIWMnwrbPpzHm0F1NqX0Nb
HvLIi/d6jQfRgt/GGe+6bl0fE/Mc2Thumcy/e7Xv494f2zti74ZZmh/kN7GqtB+xs4p7r2kfk3E0
z1aKazYzvL3JKHpDCBIjpHW9rTkKymr2vR1q3teWWJmcwc+j09XXrmef3Ay5vcdZ7+7Hrj1OHkmj
PpyKE9XaUY74bcj4ro7kcuU79p5aQpbZLnTQBEEYGSckhrrvwo0w0LCHPbRGzfZ2HL+kDZ2G48Yf
pXM/kiVy6OAh7r2cIUETFQbdL/1K0C2nXrW2Ns5yBvgGtS3JYiJ9doKaeVQ8H5j4ZhdhJG/KR9m5
08mtkdB00/gRZ2V5GdfqBl/+VE9GdhLFDZnswW3d+bHM3XFXrskLK5fppL79pXevvtM6JwtFO0Gf
en4Fz+mrs6bpQ810NGmUaBeaEePfdH1pyTfNHby0YV+5e1u4mOIDNIKhG3/t0N5QUF/9DjRbVses
VGAcnwM2uHfSMg4FBrUrOTjkUCbJk3ScluxhY+9CpSpTC+6FtUzX2kq/mCvufCveMbzB6NewhnRL
i+nO+FPXU9pmLNVq3QHV8UwZxhxMmaH14T000085OhTyrHE+9ShN+3tdm+8Oyd13Y1UlJ9Fk5MVR
xrWx92Ea2HS72gsPx2pF0MQU7IduJVr6XHphb7vkbn2ecC9kpQIWr+fFIjxZ1xhxpnbEJeGJ2qM3
h7wrmRW+Yt2lz2kYaoK9NcvRAIBB7KWlor3mg0lM6kgq0MlNhlOqdCJlWMA3byUsAYljfGbLKJO3
ccB7MDqjD2yJnO1UrLu8WTnc1S31/xf7+goIp+BJTMzNpcskeORtIBNso4cq/1mHWsfOQCDTq1OJ
tZUzqaAX9Cz699C713FglmrG7KTCCK6QQEio+zldKDLpIOK4Eru06vk+299GOfdHqQz9pdLsCtvH
KckJeKqc+nvcmvPW8tv7MRLWGdHu1gt5s4QPjVTvh8ZmvipJZyvy4diIX6BZCZ4n1dJKklu5hP2Z
UJ/bMFTymLI7naiODoYddqw6ikusCHhJhNAQf+fdEHVbMSAp0023lvZlxCxvAGWyecHyKeT4rlfd
bbTcfPwTW81TSebxJbcp/9IEWXOvCCKahiPstHyQEXWx6WC7KVawYyIjzNtUH5eelBlIGFG2MT4M
19OnQgwv1tl36+AGpvGuIlvqwUKSUSl8UkVrxD2raghsmZ9YFXugGkGkTt1avZcugsXCQDSHIZdd
h3LjidrdZDWTsDXMfq0jQd/D2ijceuiSrid+LmYebVIbOUc2r8+krB0N3nKOfCxuzJojFXQ69OXW
Lp0LXJHoYFby0TSc7FKILmJnhhrGJP1qiQtrg6uIMIA5hqsTkLekeBhuQQw2WaynYbLgtQwMlUdX
tkcl8XCwPDDg+0vpHOAmAc/o4fW7CXlAY8RqBSmpfma8pWGtvya/B5/2PXjN46o5MC75Vao0N6dl
bNrCtmKZDl3Wa8Y3aEjmTILxuJLglbGfVrVOWWJ2iealvVTOR9fO5aP7FL2sJsE7rXL3Myh/hTcP
nEbJGfTFWbQEYDnCIGktE4emNzsWwuulUYKkGnXltgzLr05LbqecmnMZPkAqHmHQzg8UJdPZslwb
qKNfHqylS/aVTQSwNyA1QWVzZzWiODe2dV9B1to2aX9UBcdWIz3isPjaN1a1mxHIsP4fjm2VjXdN
y1DEdNonc6o/iD04qT9UY48A3QkBsvY/c/5ozXx+NOPqvuBa69bERp3D2QBp5t2Im2qv9/oCKwCk
qWM5QVGapxOawOgwL6w7BeN6VsJVTDIuq1FPmA9TFa58mLss4IxkYfi7aparpvAMNZOMdHCQvbu1
OE2JeJ3mZDwhPyJGk1JqgopPX/5rLC37kOAL3bRWqEYdO+RW8/3SsHKH73nxbRM/hGKCgPtckEp0
tYaOaMgX61mf2VOw10KCfjIqwmApyhIvO8tlfdV/38iTd2Y375wwo96yOLSPaRUfdVmZJm16N5Aj
v1kLpk5FCm6GYQimdLKJVHka7VjtpftOhcIGAey32hVPcSioHNpu5+Ji34smzW4RTeWBoN0fyUL8
UDsO8BS9gnB2T3C7B+iBtMzAR2HL+IXlbWz4xxBOsXAfy3I9/j/Kzms5kuXKsr9C43twQriHaBv2
Q2qBTGigCi9upRBa6/j6WRFg93ShOaxpM9qlXasCbgKZ4X7E3mt/6GwXrdbSRouUUC2bVTJhJQTl
afI+GIP8SmrDNh3GaFe4Dnc53Pw9YOb9IjoYZl9uy2eW+CkOIQaH8+KSaA5wU0eZa/9wqsck+XSD
oX0oR70C0MGkyj3Rw0wSuc6NriVCaqaZmNBR34YmPyx3GZLqPalU6A9YJ2Oz7eY8CSAHM7ZpdJkK
WzVc4RjLHaEFJYVqU/rWRnao5ZZ3J0MQFAZD/fHoNi2nSBSFl+Vp5khjV5Azgp24hlg0zMKDvIqR
u1Nu9iCktl3CKtap7eMEoXstpLb7kCgEZITorZGuId1j7/LXfHibPZL/y/LnJCJPq6lA6TYJPAOM
eGfQnb9HfZptupFnB4/oqeU0awpp7Re9Viiy+wCE5x06pEZ6DVgZgsxiKd7qwKxOWDSpBOgDk0is
nZByc6mlWI6XPXrzuAsesZqsGl76haSl7dAyoBWjBcPfdwZz3eOsbHPihrLaIYsDQ9DKFnC8DZXm
9An5Dt1l8BJ5jO46ogiygIRNJdRlea4WL0+nVxPqKr4mc4R/wXXtH8y5yJ7LsuW6WHwjA4Jh2rb6
gPN3plGRc2Fpx2RovYOuzA8jwjAi7+5Sb7hxKn0ty0Jc7d5H2Foys01F+Q0sUnjSAmb4bDDuY5AB
Q+tzrobGTzGl8s6ULPhzp341Yk51x2NDCJX8ZxOzYlPivNz+vujHTdaWD2FntzfVpLE4mJWMyyNR
cl3sDWLrwSTQqmEcsF3vrhTOzYLWNNLEXwlPXbrSf1iEKu4oX6tEEig0a4nQ88CKgABsWaeFZzpg
AzpBrHrsUfQew2K4aqwg2SUG36KwOUT6uK/qQb/GDojFmV9C2ldDBEuUHCKPhdH8yV9mUoKBSV3H
14A9Du919Aj1NjnHxrDDWkcITmvds3p4rclBpj5FreR7I7EbRkKLGGYPi9DdnkX3oRwhxekQ10vF
e2ZNRJJZMawsHfrOuiiyWZnqlicmEhnYh4xbcddhzNhVTGsasxyu7BafBjv0z62koR/y7mhoRbsj
aWU4LkCeWCiQpXHwvEhoB2EUe9U45HOIymOJ3ntrdn1Efve5tZu8gOzcSjIIWdR2bZAfJs+6n2Sd
0wwEPa9AJmutwKxVq3HbWCML3Ij8cOY9TKsJqFylXD1k9mbs3/ENLHdiYPpIlnr0YZnGChZd/fcO
v/6h6vR9Rwt/U9LCxAgdwQxh5rBgthiEfG+CdsaGBN3PzgfANFOLlnNFJ9w808XZjxONbpQHvBat
tWE2cB4VPCcYPa8aZPx1No6XBV+11JiZS9cdwslf7q3Ome6SmcXXhozsYZM8jaJLqP3VeWE5xRXC
8CF/KWf8VTu2j2HbDVu3C/NNqhWM80LrJy3fc1rxO2oMjnJC0oAKmiK+0N8ZMHvKh0LVNKq9+XEM
2IMHI5LS85oqVPNxxDUbu6m9Nwoe9Pu57tsHPjlCaZPk5zZEymXzcLPT4hgAo7MfnP42Qfy0rnXD
hr7ri4Ot5inyrKs22O/vpvAu7riPwphG3cRDEBbo0UHE4E+shycvMq19Rh/UtrL60GA2LdT4YH7K
s5YWvD8tj87iU8uikr19+CNXNI9jHp3xu+RX2qs/YCX+2QDZguplYzMzdbzynyADSVK13tDo3IZZ
vcWwTVkS/DAMLI8xNOxTvh5mctly+S8UYpYP88WP4ngmS1ih9zWdQYEp0JMsetEczT9gQz6gDtFX
BLQEaPTNr2HK3aj7nb0NYDhgbUnosaaYwDVTYS2U1V1CKNON0P/oSl1ow58nn3CIYN+5hinw+/4+
+RRNYhu9NAfQis4XfDDIo5PpqPfuU2TQtQE1MHeGzjjWnZYM2ZiMT11cloXdnD6/wTl+0jK72mZd
LE6aS93jVBp+5Sg+DqLeDUhp7smhIb2iBZNRBQQBsDxsnJPdoe0ZG3kcA7DQZegflxrCtYf7lAtq
/m8ASkvdG706h5JYTYsZ0WZudnwaA7NMH5g9Gscmzc5cmvmWpDYOBzoenf3dpo1tDQCQfZ1Ey4oW
j7Cc92J6l1LO3SWOYtowRtlW0/RojbxolaR1uy87AnUavy3PcQY2aqCA03MO9xziIhDwLj2DxLrJ
BpZ9DPC4g+w2vh9qjQxxZw6mhMMLgvlU1vYTcboHEwHwwfNJcwdPQtbArA93kV9JhVLOa9+sGQFN
pMBAtstorPSuVjcD7PTwFlcbMU8PxEE9I6OqNoWH6NWP8xsz6OOtNVc7FmVPYZop+RiYt7oKeQlb
mg4DWUj6qTtegj60ESTl8opfic0+W/9D68rvuATRn871ahIV+CahBxosy0nkaqLNaLSQKaKBW0/s
TavIkeJkakdYdg8410ZHlJKj01Fw+0KxNUjqbd5bH4PBcKZrNyNu+lhsynz4whI5/gNzwfwnKx0H
OTo7D2Hx8XM/f2JTjqGQuekH043Rc8qIbQq2g9ZS6AtFWBC5Mc6M0IlnWFYwC0CXn9ZghV/Po9Mc
NdlKd2oYlq1xEw3dPtEJYw0rXa2ayPuZ0Cps4LGV23892LeM/8ZToQqwAW3O6Cp2vPYn1yr3f0a3
Dx9zoWcGTmtv1dhRU3vjtcbOkNRu+ZgKqptWow/kAhnWdNO7KUd/BIKTzz5oPz5o2rmqGn+dDP5P
bUoAPkpsbi6bNkw0+GMSZCMgrhzU7+WDiiLnEDjHZT/g1mCDWje00c9CEbTEQBB2zaM0ncKCLWQZ
grzUC6wfH8pZO3nTJrpbugeEbbZ+2xQMNZGdzGUXrsIkGrhrtcNIKsqNEG+mVty5fvrF7MlRMUv/
OTLdN7dG+LLwvNuGkyChGNrwWd/HhWesixpKagPQ7N2mUMW3Yjxi37rM+M7Sw8pFUNyO4LKlHC8y
W8CY8+98Knx8QlDrxGgnjMhfchsj9Fj36I7tX0iwmeCO37B7ZczLAOjEr1HZ0/YcF9vFMhTxwQ8T
5m6u5in0rim8AHnive0Nh8UwHc18Kat4TXiSt7LKHHyYJ9OjCprhqUxLcTbNSMIpw4OAyOqjRRjK
+MSUD7X/vHqLGrSLPfrcmR7ohwby0ahKV31jUY3MtPtlBFnMGoQZ4Ft7HD9Z1DM7KAh4mhrtp9Vb
DvnfgUP816/cd75Gvjp2CRtqCsThOtE2GNj2PobrsQmPf0T9JWT1GsTA1Je6Ws4CBadkVBXHzFBn
P2+PWmwlivBhcaNHhO6VTJTWRk9oHz5pIAM981lWoLQmC102e2Y4FZ4S190wWw+3bC8C9tLWeG4m
vAAMp3ZWYN+3ILoOSwNbWzvTzPFDzV+eFSrboVWsgm64C7gAdQj3Smd3MZs7YkL4tlMy74nMNzfq
qz2cBK7bPDgtX106JROnqnsKilPW8B2IJFiNjW4fCYIkcrVfT2hc96ygGKwEKgW4RgxyE4YG/QFU
MsK/oG8ADiYeCG0aN+9syysqzAKsb+8tlipgIJIHf2K8tRD2sERba9tKMdQWKLvrG8OJvR0P0GWh
6kXMeig/JojNFYhxjvsPSFk0G+0dA/Xwx2OIyd8ndlVOhUt1hR0jjlC16u2wKT0QE4s/pWqsANyr
+upPbNVRvaEp0R38FqrCl1IZwZVMOaB03hNe9X/AttTM2xwaqa2Fj6Vpqf5tQeQxV9ROyzp0gAwD
QBZ8NKrLh2AZcRJSN2yKZM69nYnVOgPuXISzvGj+hoqpjfShr80TM6GTTdmr5qoajlJlZ80q1ry7
wSdJ2XT67lBb6UM5oc2bMvWs+7SGdYLoubbVxW9QN7DLwQXa5YQu1t+1YUT24zrYXqKRgb6L+XHd
MRW6mwLmfVapa09OV/8MqiE+1yiZl1rA0/F0tZBFroFffw29Mfyo2gtCT/XBMB8ymT2DcyZyDTPO
xp6VRpWF30s2fHqDpEJo0jHr9HVsLSRT3U6pne+DKG82TklcRNo1Fz8LjvlQyUcoersimoePBbmF
LtvDPzFAFijB79WWZxGjJKS0BLgy/RO6aCrMnggDPq8NVn68Voxv41EYV0NPS/JCm4G+wqt36bzl
KKLpLUB0/GQzaAPl2Z/6kqbKDxlcSW59HzPEkwGQWavh905pSp7WFOnn2BI/HG3Y0r/npxpdH08p
IrVMHKAA4XCOaR48EaqNRNq9cXt0rBq8v4Nmt+hnMvmsaW8+Wa0bhgkOePog2mWMWfaF48/Zq9cO
TtxtY1KuxJNzanK6Fmd0jUNIJvny4MeBEPjhnWpd+K3YRilbmHkysvyhmNVnfhdXp6JNH/oeyVgw
f+4t67noteTDv4Bn6ZRoTD/rQItmZHGy76P8VUy0acuMwElR0msJL9fS1kZovy3WfWQF2WbOn6vl
A9vmabvoVIpEqm2F1dLJ/XG/nCf9bPVehvitOedLebc1rfA6Cmfk5sCWoHaI86O8L4W7RopdE7cb
V5tlzNKPjqLxTDYpMBQ1hVdTMstczncrq1MSIr1pZebts0eq3dlRP1rjuYy5PAjds6Dzrzr8yPBA
gKnfZnNRJ2aN26IVyWHRFgRRo0+MtlU9vQ5+V66NijQ6V/N3MBeXAnLB5xJK055HEdwv68dlg6oV
Xb81tfgIOet7gVNqnZVEjQIdZtOlkoscmeq3bMthj3MUjW1cr01yRxGuN6jW2E/6EispkhySkNs9
UEGevZat7DKi83vcYm7bH02O+quyi2mVByrZV3q+mwJ5x/6X0WPI4JfBPuKSsId6OHu6oMkwirWs
m1K3SAmdHXD10P0cqhAth298GKAmc7DX1lTN6ryAFxMyjlBx+ZNqh02EQkjTWy3Ja+lu6gfroEzH
X6dlBte+sOObpUr7Xz+Gf/N/5Xcfz2O9JDj9yIuxIhm7+fSv//6Up/zvf89f859/5/ev+PdL+IOx
Tv7e/Mu/tf+Vz4lV9ee/9Nt35r/+j1c3B1399i/bJd7qvv1VjQ+/6jZp/iN5av6b/79/+Jdfy3d5
Gguis37kbdbM383HivNbfhZ0s/934taxSr5lP399/oKPwC3N/puu0x57riMcZmfEo/z1L/2vuvn7
X1kf/w1zKCxe4do2MiWLmnje7QR//6uUf7NcIW3qeR3alOHyVTVruPmPjL/xV1EJ6aYhXGE58n+S
ufWJZCkh8M3VNoYc/hsAIsWnpsFLmZ97NbGmmatlj1Cr74ZgSvYTCRTAti2JcINB7RSWmMjNcg6v
LsIrAWO//DSZoRby1Duj2vtaS11sgz6uLR4M30v7fVj9QdX1KRpqfrFgXG1TGJKfnGyoT02Cm6Q6
augYkMIQ3zJmr7ZdkJz02pWYHkA6EGDMNCca7vqAWDqwC0zOUcNDDbwbFK73rrlXTig2TSPelp+r
1Vpz7ehQ3TTDPEy+fecXNfN3/l+2LhdBTPCtMqxzNARk4aZooKBCtntVHvRskGcGJNtSS3Ge9jy9
Le1KVGdHtj23nsWMmr682CktfK9N5t4hok62TKzZV2bP4+0qaNS5tNZ9lP6y5/Opsvv2sJxbpX0x
BxYthpv45zBQMN+M6pVtOHkEYJgvnmd6D2jNvcOkEwhVN+abF494ugPrvsPScPTBZaSlk18RrJcx
oHmvHItVPfb2jRxYyCdT6W5GgucT5bB+aylSLFnIczVJebbLlPxijDMqHEPOInKL+wBvVHGa1HDQ
YuG81GP2pg/xqWs8uY1aLrwyrjiyVPA/o5stb7ordNuThgQ4hVz890EM4VOO5sW86UbHtAV2PKAX
9hH4xf36vPzDLPDkQzY9qdIuzizKWWRZAOtZNKzdwI4Oai6os7j6oge+PDf8KOlUBkciTG4B2JDP
mthQrxx1w3bnj6XNb4K1f7x8GxQTGl0Tgd8nJWLpEsUMywX0imHVxzzJpqsjo/CKn5WWWjJbCAXB
LZBkxu4ebZu3D9y42DmafV02HhFOQbwj5Bu03OtlDsI4F3+KnfnEa/x4lQgzdQKTdGlT8//+S8bg
WY0mfof1UE53WpkRpUKtjryYaLHRDI+D/m0KIXDSGIYoaY6ZUcmzKuzk2pSM1Guo/onfPKHMviZs
3s6WEs0f5Lj//agi2I6Tcn7wdeaN8tNrdPTILaltctbPgbGjc/4m21QB0dHjm8aZk0jmwdzAI0ms
TbAjoQX3hgNgDcvv8qscY4g2LqrmMEqavV/emxYeh8yq/jDN+GevVBjzoWpKU+i68/lQ9TQcctj7
1lmhNwcro7FqOcxXPI83btZxKg3DDxtTxCYAxFykpxH+/ARsmUzzQBw7v9+LGiZSqJWU6Ba8rY5x
8G0XkYb0X66qf9zof8na9C4Ps6b++1+XMeb/Lbx54xlHGyhO+b0iqOQl//7GM6EbI2sg8Nao/Z99
3abPWScAUJhZlvArHL4gCsCeYVKqRE2nf18iYoZR0OIHHDF5OWi7Kg/Yk7kbL6qwP2bWKat0gJFT
8uq3XvKHS2BRJn96xZKpswt93UHArHM1/ldJKkk+vuUZAxY64byXfWE9q+AiQZcZSc8got1kIwAF
ESUvswNsM6N58xGLsN+TtOPjMA2N2sSSnpPm4Nq/jKl6l1bHJAkockcMddPeipmeNn/Ce3M+5MnF
ZWhBgEvUwHatCaGD7pWH1zBD1BS4/pNOhomurHrPTBFrcsFIlqYdYKlKkBYG6V0St+MuE/0zCFjU
CHEv79J5dptbB6NFD+q+S99pH+qAyB4pInkOTPyYCZnUaOr/9Tv+adK2vOPsK6ggAHDPBcmn85RI
OXZVM5wI8WO5T8C4nt2Qbmm5EPWeNxWW5DPJHuwhkvKQskcsYts95cJPD7pkWjsRsLEVu7rSxusf
Xtz8cfv85jpkWHLVM3TXxac+0NIqTWHqzdZ5hkSRO5j85wAkW23cdpnR7DqdkQV0p507Oiz5heOy
ZoubyxjjPP3Xr8WcT+bfX4trCEEApe6ZlgG1+/cPGhYkJCo+RHiv1ZxVmVbh7WTG45Gp18vyb02r
m2dtiA52MY54ewySnaT+ImMoIssHJJXJez9GahMpshYSkTAd0lE46iPOeiQD7dl3UdaFlbtpbcPZ
9aV2EJj6/vDI8FT8Pl6d33TiVLlBTdPj4fE+ZytKhOOuzYgF2XTu75oqyMhukKdR6EczAEwYouME
FwDsJGpMcm10eTYlQDAbC8owPwRWM31JfB+aB64uCKwyXsP+KHYI60wojWu7RPSWjNU5a9vyFPnM
KnSjuOuL9FjQCLuFZ5475LrHwitJp57rrqThnoM4CyYyRthWz5WHFYbP0mWqOkbEvKcRM8LE+dpD
96KYyral/a2uFJZcBcUlGPzv5miFaMCcIwPHB2+a3FvRIDlO8uhbIYIfjM0IP3MzKpygvVk6ZFam
ZDMA3bjWEacCtFxwRj3jLcmibaeVI44IDPfKTRnb8TDYjlZ8zb3sa9TlwbZ0sb/FdfhYDuCrE3D/
q0puFYqklVf08jyi1b6S5kKcpHnR4plLytCHg3cHl7nY9GGK/bjHyFjl8eNSoPajH14jVd86HNUs
zsPXAJnlwQuNV4LNNJYz7DD82fa0/ILCiam+2+WXmEBl4vXIStFJImXSQdAYXISFyUNS/Df23sD3
Cu1WgGpxGJ0eyFGjDEyde2ueMjte+YOfIThO04ATZSDhhgzn57TJvqQkabFwZeu7vMUuzkUqXaKG
XO6wIM++L6+k7+0LzF6YsFSHKLe2bQKIr5TZdyG04S7XQOg1iHmAYIJf8GwHuNMkn9ivt2fGjBAa
wYkq3vM0VDfLZTLA/9zEqnyymlSfRa5Q6pAHm3vNA2acT0waXMh3WEGrA7w/HPYyj0i14NsTCQTe
sO/YXMxnfVSOjzPkZJM06UtoMhkqQ4z2YpC4N5ktjcqxHtsJlUTSHxdsCj9s2zLbT0lC3npdA1av
gVcNscI+ILHBLlDtHDcMr4CCil1cp6BNlsg56RrrHKwE+Ug1fPehPHqj0nZFGgEvqNxDa1kha4WB
N4M12jDAYNOK2v/Sv5dO4a91nox9PzcvHRA13EbpptVQMMIDOTMChylsM8RTLsTszB2LfVpF4gjs
FgKZsvjdlj+cjonHGh+Rbod0AtL4sVSREdIrzjZrU5Cpglm/hyi9K9M8mxERvJjJ/W7UpPEtH3Kl
qvzR1t1dUBryPJEZtbzzY2yfCoVJxu0vk0/iBRUP8yxcyEg+bXkGsMsDMjUBMEELMszcQmoBtm4/
lfveHV/NstORaRm3VTI4x1R5P7suHVd2jha7CiJ7Gwf0aKOVdbvW/tKI9DkvkI9YtftgRKNzy7Zn
nlXjJMn2y2+/EOlmKtJsRXBlta+tSj265LXHU3fNUWCvCsepIDOTBOYVAG7dyoG/B7vAnxzrFBWI
B9HH6jArNPJ20yerMF6MiKH98vlDAPHk9bpg82Qlqwxo2zrBWLm3fMXkC/loHZan3p19EUZxO/jb
NGpfy9h5p3e4gTOV7VBnbVG8b4kIHtYuvPWNLHyqUFKoTx+/ncHuUFuy0YCXBEFTmC8m6bq3yRFI
WbqLg/C6PKZoUkjgkVXM1kZn80CCcb/uejmdvR9lqK+aIYyOoTmJLbQ3CB5Q8Obid14OnlsdCQAq
EPyQY/5oue62zFLrYazdK9Dh4S6p0zmkAOOqqfgsB1UZozrrEcql35df/3KSTcredXP8lFMonSdN
3bUY4xmFd2wcFICiVaPAcJiIHC4ILPoIKCTHZZQAu54/RLanSH+pi93Hw4wOOr3WZGqGNh9gZum7
jAzJPCXVe75GqrmfBY+9nM5Qj3ZkurjbqI7eZrXkbcTV2sy9Ue2n11YfEc142DxVHosjA0yhe2z1
aiLN5hsX+AQZZ+Z4ZKeIa9jm8qaJbI9gmiCiWOjs0FjYKsSoSMTWqSzHFiFLp3ZyAg5Nd3PrcQmu
ExeRxUT84Ad7MkQhfagk9JQyNA9LMtryIEkLepMlCPgRwd6pMFUXjnZCdFQnozyHvRFubKPCfxxX
43b5MpoPsfK63NnXEFy2rt+SXrwb/YhzpU3E0Q2T9zEytiImvIpearl/lxvTLtCbdaBR3NFLN2Ia
slPoMvFwGCtqDZt6dPEbELKscSIFtEPC63PDR0DL7OuWM7UdHpbx66AQo/p8zAlOhxHN8vTJbar0
MR1/ROg5VD5GL6GcnuKayk/ORgA8OCbcMAMJTwFpBStJm7I9xeZJVxq6dFaLCKBnOK1DM2LPcwdD
pkPfl9+McevdRuGL6ffepRtIcymlMu+dL8JsEja+TJiMrtdXho9Msqjhomi6sUEtwd2uZulhjE3K
ybRh5Tkl798cUF6H4psfJGi9S5AcXjQNlxD1wRHHIfJfy/sR6kW/s3lsTJTBdjCprWUh3FrOWl+E
4GhQiyNTy9VBAlmpEDDDKQUaIJOOBmh5qzoEr5gN0PCVmdpHCWsBgzMRzIY4pB4H+9AbhJ8UsMdF
nRbHZH6EnNQ8DMHg7krHgzZk8JPaaK+GQlNg9yfKmbigDGrJ1/YjUOu8yT24GsLz/AvZqOFGcxUQ
433imd+0SJePdpW8Wyl6T9QJcaZ3H7mTS4e+fCIkD3CFzPWG3xDFjFcfCSqIT65PqF9u0YXamHib
FH8qN8V4bAEWMk2ufoR5hycLUdUWTlSHzWH8gtbDhD0w3Y4koO6X774MAXIwv6Rnkj2dK0rDYiB9
sDf2setCIm59fADaSPAQ864t/IGvueN0B6HigzUNRBy1Q/NAgK/O53beAHqgOsgv3ApO5710j30Y
RWsj4Lxe7knyPMJzBz8iGeSxzGrzRsgaEUvUH4s4Ch6nkrD2mqStLBWIgCv/TQe5RP5j/NomnCVJ
TXUd2xlGSpNZJOyoe6mMYAdsBZ94QmYmHEsc8IjCSErZeoKQbdNFBKlgLvZNZO1inPCr1sziW+AN
vf/I5thCjIO4y7Ttl+XK1oxvpocOj+EuGoR0vlDLDJmlStetP4U7Y8ycjz3W8vjGrj8hhx0PC3bV
Dub49bkLtVjLS6gGq0J6AU4kk2gjcNPoVkIMp40BpmGunm2e8g5+3A6d1LSjWymPOVivW2hhZ3vy
1xaTrHziYgtSchvyXHIUzcVKoHq5c1lArJTlaZePc7ucgnfseMWKqJUS85fTrb1xjLfLQax7QsF8
aK9VzWm5xGbPZ+rS+6Mcebcwx13yOe2VCL3tx4jVQ+mALQANpccqU9rhPbRiIE3efinGbMN99aCq
AaBBkiwTmgYruxlyTIYdIAny5umWVX+33MFWXRPPlVrxermc5NhtTfKK9lPtHNHceLvG3KKCrM55
eKcSPb0sL5G1/w3tFfsbfbydB65xnp9NBdPAq+sJh1ZdHkGcLM9+jfZ/h80EhZohAKDFzVM/3pvM
Q6+uTZR2TOzmfJAs04Pl455XrdwArd3SszJJ6gPA2mLlBJRRGMKrazaFFzVfGU3r36ZFDa7reSls
QG/EJ2XmP8Gi6AwgwzuHeeNRtqjUu4FoGyMYcaKmpNgmOVnYbV1dumJ60dykPMIXXAVWd/KVxnZc
JLuMz8O6ERJ9pAufNzOyYre8AWU0rsqO1Z+hx9YmNeBLA8f2t0ZUHJZydwFyjmO+r5XOriwrGVQz
fG46wSzasAHVM4fmIUDhzuq5C499jSSztOa4BXZKNVmH8Jp+FBM++TXMbWC+TDUw6iXZFzFJ6I7+
09hVZ+Cm6nlQ4cUYxZMY1JvmO8EuZ3piQHEM8CV2nXjA9A1XrW4B9AH03zCiU7pVXLBeI88eeZJ8
3rKeQf1K9F60FSBDt6yFV479ZpZUrChA/FvpPpUlBi0aj70J+3XVlOW7jNHQZOxj1qNNhKnVNWSw
0poFNfAOVmNrQ69+5DXmyckujnQ/kJ3J99xlrD2IG3d2VttVuypEvoxMbNViEerNbaQP+doyvraN
zaA/j1uCx4AqaVm1llFhAdDAsxlZWbHxUbDEdI7I5viSBNrlgDXsMWnCNaCF8KgryDquPrwSRVtv
hGt+wQ+P8cYS0RZWomf6lI4dgc2gGSSd0chwgQftMatJoAB/B2BffpclZWWpRhtRCFBqs8u2sV2S
qmOjUh+s8jVQWXDqCqQMqSKItHCsPdVeMnMHTlB62J5EN2b4K7fOCWLbdW3yxVpol2t5cJLI3bm0
iX5YKhr/WK5Kb/YsdnKV1j1c4tx/Q8T1LoauPoftwNAVSBvPhIfSejb0G/P9bEluQBWCd8ILlLZ5
REakjfUDGTLAtJVdpcW2gc4eCP8mNTXrZkxsxne06YWh4nUuR5YiZQWWYjKntYHaookfGFy8R3mO
JH+sO2B3qULDEwIWmE0Cvks4D3heLzW+ue4IWwEbiys6DTOZ9zWIRuq5MBzXVSUPvVXxqavCHS5u
dCU9BavVt2c7c8HpAppsadRhxDSEQtZfY73fDAO+UBeIOtGw4Ve701+cebVDa6UoWpj5H5ssdfbm
DM7OA4sEg9jjoqTnb/COV5Mr1tUUvII72sOrGA9TmezwDX0PwztRdSi4NcyzjuAz2sFtPlg1iaP8
cUYmxqHM9bMdOMYmrYMSz2mIIDV/p9uNz6iId1WU3ZKULjG4hL+WsJI+8dZtXDSrQSdUeUg9XK8J
4w3IgYkpeTuM8U3rvIRCFzmzDPq1ZUeEikj+7p4XvOka95wZwSXpGEG6xX7wcR8xMaSZ9197fpYx
YgGQE0FIcwbKsaHREA+TXEt413CzilPYvysAI3ZV3YPGW6cUDqvGzAVO+fgcXMhruTEMTb9h/Plo
e0jrvWMwcUq06fTuDPOh3SqCN2356Hhkd2Zxcmxd3pgybo8RoLbYCX42pY6YhSGRScILRm/A6iJn
aFDp3vdeiuey1jGDdu5rgZUUQ/hWJl+lJMHOy7xvbaJefGLx1rarjiolcj6BAUut9Gw3HMPNNDzp
rnnncSmpNLqnwLyEuf999ATMi947lS2oe72AWWygnCPfCVuUo+8mN6jXrUKZk7cuLyqTL4MRQWVr
d51D2zTEya0Kineu7ts4RT7O/MjmFq6zlQndT7S8V2nMxBX9bBzk98EUKCSZHm7QATkdrIyNHeu4
Jcz6pfFyUJf8jHki1CZNsbQDGrc2MEZXSdiXa+wvaAbM8puJ/XnLVHuO/wgf0wxtYlz12hYmCREN
PlVZINwXYs5mZfYm1sIB0yLKX+Xu3TK4qVT8LjxAT1NkPFZRsOMMPjb4hS756P5sbQukD9JQzC3Z
ux+boHGwzGxyWZOTayJu5NOsECqAhwt17ZFtG2lqgCHQyI54dPDSmlV1hRl+nMgoRYBPNVM4hUTB
gq+G0N9kSp1NIxCPa/EXqzSR4uQF5brXc4lTJqT5+DoOYiTWKtkUk7APRQZcdzCKFdN5LX6v5qPM
7TOuARvRXdPmV95tRrI0r5QoRoSgQmJeIgxhWFrFAiaScvH59aeIScRKNS7Y4nTaqFo9s5FH1lmG
uzhNjG3eoM0LuvGcqciiKC14A6fii92K9kD5/m6auEzKiAPSNrd6tM+d6i3vCbIL5+jLuDzqtWLV
QK+M7yEf8Q8P+yzuO1ixYlpVqX8bm84pNDlnW8f9AoRYZ9kaQkclYaEyjrVl3VFv9BCosTRRSJ48
JyD3a7QuzJnJQ8h0ipKxx7QUw2BJ2HHn5R10TLr3FME4BKpwbQ5c+FVDcgTAFA7v7F10DZQshJ/M
asgcy9YtfN8tbyKx9612SFDhckb3j4mDlcZzx3xTMDUEPHCkB89vunzIVy1dFL+aguOtwRRJsgSO
WCn3nWw5BgE++J7CxdV13yPSJLBSdacOO+gqbR6YYyPMbg4wWmI+8bTcsW3uhN+hDQqrLybPauyb
+clpwuygO/ZBK+7RO00HI8venc7Y5GPxbYyKp6oJ39HiQ0Qnle1kajJco8eYSfO6sfZ1g6sokcW2
Er+YbIb3uSOdNcHQDgaiPsQQEwEoOjHrmwt1jZiWyP6WupxofW4+6CEOPLd5R13w1vQeqnejIhjD
ZqskpnqbkpCzHpTWnPu2HE9D9uyFKjqr4Fb3sC4wJ562Qw2zWUvepib1NxLl68ZWQ7u2h2ZPqPgA
18twqCDMFq264vgwTW7i8RyXMcp2bBKD0dNsy/6eu9InzV2+1BJueWd3FFKpPJWoNymGOV0E+/LR
b24KV/8/7J1HduRKtmXnUn3kggas6w7XTi2DHSxGkAGtDMIAjL42wFcrv6oaQXUy44Ug6RBm1+49
Zx+YTh4/tQPql+u+d6P5kvnTt5rfNb3xTwi0n6bwPKMDII0WHWUHX4OHJQGhF+fkPLc7hVBgn+U6
Ht6LB+HqWiAQ3tDGuNFsyhq3NIHWajaTVeeVkUdORhbe7KSbrzY45EYrOyzy6QSF3c52oV0S/aPP
O8/Nay6YuTU0CUJekQtTAWveIGHfkybzMNh37oCVefidxd13ZNoPUzmY26by33o4J4Gyh8/KvZQu
61uV9ATaYJY9ElNcJZEZjDLS936NgtsVLsMtXcdZusnuCOStb4WmFkYfPki3BebkUjNvzcfKCMFb
MsUINM0gEYUD1S4llyZw7mJ2f+bHIJnpjYmbWAJVdOIY2zfJr1kJvmJsXP1cx/KLDJZ5T6P4vmjq
8SKE94DHADuVhFultMesTpxN3dh/e7RJCLsi7BXo1Stv/qRsugtTk/BUv3mzFbkERdqRPjFU39Jr
R0p2nbg7HG4l6RBeryhetNw5pINn0A5R7imHfUOihf6Z9uF80Lzmxp+3mukESNNzUipoj0Ai+Kz9
U2gQWITBjLU70ok+zxCuf0Z1gVTY72B/6wOIRkpOuNE+StgqPwLj/DM35hP4T8qZkHooognQRg6L
Feu1F7WvA7m9UfyUjs3ZpgADqlsHnP/JGWgggsFnwmJaJ6xa1QI/aSzExwbnBAKdyYcJd1NGyRqS
jnzu3eJuzAmUzXkRMAT9iuPkVDfRtgFciCr9npnMixGP9blKKIprRP+eOUs0eWjBraalN0pMPDMB
V5IHq6ygGaT3PNeOc67iBFXk8p9MwbXb2G8e1j9k+imeuhRASgMt39PLk5fH8/36N2WF8xPKfEu+
BhyihsLmvl3+R2YDSSCVLY/pIKx7S8z2PerMaN8Y7W4kewAbT+49lypWASBklSSUiinCqmrCk/1z
jtVzljjh3QjP2i8af+mn/ZnFWWFSmf29my06kTAMjy39wi28+J2aCfEb/H2SRvbJnOr3mGzkPUsV
2ksXezGJDBn7L1S4FB7AeqrvJ/+QFbW6C3vH27QlhmjfqnkkxrI4Gdm77MYd1uDyXgxYm418IkR6
mWSXlr//GXwzRAY7h4iTJWka0YwW6SgWt19zyDSyqbO2cXasOf64OG1n5EdTgx+7Irv0x2GczQI4
P7/1o3YqPhML5z0lbsYRZh4OqrHU3pipiEFziIyLSFAV6hQF8mG2O3JemNGAmcns41x8d0QkvbAx
rdqz5fhfjBalTJg3e1GjYMKvVx6UMf8aUj41rTlOaZ8co5wNI5+c7oNCklGNl2wYnb01RVh1owVL
77JTt1+RTExqJw+I4hhRwcfTae5IHisbirwyHJLr0Ux85+TCpNnAOPieTYsdo5ftLuooxKue5dHO
jPIaa2W/8cg7PbcuP75d6PEuASp0b0ot2uix28JgfsQM6xPSiAov77oXircEj9EOAIeJ7Ca9K/Mp
efXHNw4ETMCwWDPISm/AH37BAI12oMLeNeSoD1bHs722lZbEpiyKXrPElcAgTZyqiXmOZvOFdC9x
Wzdxc3BF+k1K0xhoJBRjuu6JxRnf/BBZ29o1wR1jb8cYDTyeT+ZtoYjIuOlv1j785BJaYFSxd1r7
EWvXp0wQTHhhOh5sm1QpRHIFwST6bdVaHC+d5BTFNgPApaNtFC2PsBkad20GgJyzA0J7ozjWRjTy
U6j657GNYs4OyiawSWlIr5c8ObN/T3shoUp4t5wjvZuZTZxiNKGe3gvo/VNhBbmI2oPWMGybLWi6
ZvhX0Fq/lIwOI+bc5N/EMpowJOPgIDIgx6zbdfsYFR/gbs7/kZowOWfxuY7GIF8eZgZz4z0skHfi
UJ5D1yfhdp4w/dv+X1rf+3mR6q+DuhoU4D5HM9CYZbqnQmKfXFqgPvY4zrGUN+j0vlA1gROjMkdM
wkgcHD+Dg4wdPRTeKU/oUud9T9hZO/IUx08+9pUN3giiWHvQwY5OG2P91NTNEI6YCpKfmO+q2k13
nZgxWNQtLyF6v9rxe64eXsbl+zgpgJiOQAomGjmpYhbdjG1KRM62TQaCdRahYkXr9eDFYtPYoX9c
n4RaRa/YLJyzZFLaJf0jRSTB5stEX3A98DxGm1oZDLNGDPWW05p7erFj0M6UAtD0SbVlwd32eMOD
BOY9xN6Meh4AE+qJklsAXCTMcc/pdUL63sSc19LlsnszX0dcgHKC3JU4lek+zLzvztDvY08fwNZC
NfPcEkB0uzziPdvQorWyRaKCCJOKDKerk83j3te7t7asaqYJuIe6WH+wmTWfchw/WwJS7ztUiBdd
2rc2fn2yuwVsXy2GJw9Zax4SQPJD5j4ubVEzlilEHprdvYmYPGmtv7IDceOO/YSrgA8Sh8AdZB1f
kav+Ajq98G6JtDbek9k07yYT7XjbOzgIF3EVfahmU3US4MjSww6jxCEroHbwEdgJXBjj6A4TLirN
AWsW5cdwqup9o7GJppXK753EHW5h5zBJZvUVWbpP7c3a+2OiW2/qmQ19JiAUI/8DVu0RPwA9Xu8D
I+B0qUxMRZXvXWWDGCpD9dMp12Y5L8/Ooq/0WiulcgAbj7uum1R66YAT+H6Bpb3i8RA+mRdLtgo0
nH6uocqR4TpYBdSs1n0yFc1Sv5FfretC9ne1O9+SX+tD048Y5mXUvNC7f4uG4lWowQt+3gQpoHAA
BdtJGWGtx+Vk995tnEhUXnAa4qc2F1jF8vDNlhhrQBoYC5Il2lgIbo8jTYBtY9lvlg+9ytGmZm+Q
urLvrCXcY0SiluIDCpdZpmgpSIELxLu4YLN1CSZAiMX0svIL0jWc3yZz7YtwI1ALRQtFxd/lmS04
unHm5vDtHGB3OaQAeLgJyEKVdfi7ynjl1qZ2mSF+gJEX3Vn1/BC75qdB7XvrGUl/LsG8/twkmqbG
AZqegbMBM9oyrbTn9NnohvLGLeWX1SbHxM9/qYrRty2MJ5dEupMFOG9PFoKJ49D3gtY2o/ukq758
ALKLVGGa4WlJhD5XPyY1bZjVkXhqMIKR9p0aDZYN33xAZzL5Fv3JRKEZKTQsjjQHIlkDsenYJqek
927WjxLZPsAWKphIh3pm+wLkb9OY22xKYazRDD46snvPedceDMffTU2JAbpHehwn2sm3GOYPk30z
Zq128TT/swKDvT4F6LecC3lN72blPCvq+cbOEFtkxe9owNebdWd4xIq+Z/OnkFhShpSIvFYwxB4R
+OmW/txxh7iaQ4mU10ZqgxG4DxFgkAWZQSrBAaPhgqiIZNCmjeX52Us3hNfSQi7SkMeCyz27mOK8
rkE45ELUe/ME/RGKWob5aGMm4/essr+1G1vbBsUVRTdj5xhpBoky5rxZK7h1QyMmWe6YDp3yorlb
i5Kq1fDaYqLagApRGwKlCGwzkRv6RdkdF8sb2aw+uiY2JJmEN7qY/mIsiX7pvEqrFHEtlNZlft0u
6r75a/j+cK8mRiXCBojohw+FTR6oNfLWaOkQtBADIFLiZhElvdnF+ub69BWAnyWBE6aU93nk7Pwe
01ReV+8438D2oI52PCC9tRP/6l3YtlzftCMZqR7GYL1XBaTtY9xHJ7v2FTPh4mFdruZFyhJbZVB2
mrFh9NHT/GCqXzrFKWJ0AkGnAQVspm/rPvIjoEcZpX0YSaKdtWz+NSNQoKBbPFFLYeA5fk2PXdl3
pTB/iYmemi76oyoAAw0y0Y6hFFd6+9E5XVKvNRJvD+EQfyW9vpFJDyHQkrcgsLLb3hXfvqudhtR+
1kzFG2+biF6zGliFaHrI4lEPEd63MQksBByvCxlDSVZcZffMmKnM7HCYXpOMFXcVl66qPUfXHmNB
TOpIVwZGxjTe9YRIRDxl7M08WJi69oKzc0o7AmDZR66F3+t8sl+G9rWSXyNuH6V8+h6avEY1MHyi
su4Hg2vwoxqioKgMSXBxu+D+TANs7SCnwCo1dar06FZEcbvPNfhGnO7RnC6iNfaY6ODV4q5Sb+bU
WmjHTPwAEi+dxawSogsAlwVYgUybEeAide0WxlE/6JxtsolEmeUm9Bb9JiXsF/IvN8C15E7VQAQj
t4Xtxp8vWyCpQHVEA4wQgO16X11Kk730wmSH+kMFmpXHt6a6ZOkFdsZim6iOw5LEyYkt3q2j/Lyn
zEkT984e8c1FCHMxPJEUAyt+/YoRYiiwXTxYS1aflzDkqRqIYDPOk6PbTvEeqnIdop8Yq6zg3BQT
22jUNvUmOwFNMMaiPJH0m/Jb7JYHNTfaGRXHLTrzFyvKxTGqtHu7x+AVOYQR2ajibJXHh/VGuyAp
rt7IaMZaFroxro9mM1Vbw7QIqRTylFXmABwWOBqD5TMoNxyVrN1r6c29ASSjqk94dioQ3ZjT2W1Q
WDoUkA0WEyphnKateK+q4qnHc3FbesjQmnaETeN11bYbSSDXeU1TloMgdxqAH2Mq97VT3XahBU6A
y7haN+aG0jPWaXHkjXfRWIvBGPAkciyr90ATzgTiRltJ4y9Y715ldfxhEQJUspo8WKXn9vw00d24
L/lBe5+IEmAoSRCODc10J0uDtYzEYdbSMRmmSbsFj3ROBuOkJ+TCrLVGCS4SoQyqxZp0iyXyZhXf
K5SeOyy115Ylk+rTxzCk2324X6+qkefQUcfhzkNdmi3xK+Bxqb1w04ONQmJh2NPZITWKI69xRErx
0LJ7ns26fkvJcU+65gMs+Y1hD9nPlsvrTcYfEpgdQrBiS8BSgyF+HVd9NNKND+tuJjgras34j3Im
zWniYgZE50JXJnPVk8hs7eeIQ9KUuU01CyRkpO7WU3DUl4fGyRZem7jSxxF3fvrgZLDmPVAAW/yq
Imjpja5v5ETisBKwJiwnvFl3zOI0a6l7WFfzKJU953PRngvpJ4dwLC42NkXgM0QKL6fTkQ2MDmOI
Tkj54dbKq0+l8aL/CGmJELKy7rKuXOs+QkSpc9ArptTUtHzjmYQ7veFoRbrRLi8/6Rtbp74B49T2
9NitBOCUGRH70PVqvy4HqziX5Qv4pA4XzYF/MDh//AjYmNafmjTxtmMXdsceykBQV2qxUxo2Ko2W
ePVYvRMFBEN3Ln0OzfDmxupkYWXDk8MgPC7QPqURRUhZ+RMp4z4jxiRC+xlFbw4BweRkcTKWLmJc
nnXrQA7LbQoPb32SdcgbZsVPRRvrMYH9+XPUirQKcgWsGyUvP4NtKOaU9P3N6odab4LNsJW+9U5U
nnlBQxVuyF/izM4rhopQ25kSYicBnO5Bs+i0eWF9IiH30Wug/8REOYYts0g/GT8MI7b2qwoWKbZJ
4qq/8zqHgYIFiynPxQUZ7G3dgaT6uZi6pu262sQ0z/KSelkHU5+sqKlj9BOnOe88cNxIVh9625dH
rdWtmyJPg3oRuDg58YNL0qadkBfm9Ka/KyMczLrFXKi01I2YTtZAq3qxJORLxewtp/b1TXUzBSnb
ptPneS1g4cwjid1Gm9gsp02wuNtGNskRfYS5GZPxVURI7/OeQpOkgwzlCOXIVKqvvGoQTDr0+QBv
oHx0p0OejcVf+vIO4Ub8qpzEPXNIFklB+Ru25beTZxtlMdtjGDaRaPC7Wj4NEXIvcdpNty5iu03F
iYfSEShN136ur5i7FN3LvjIjVk+U9bnimCRB2DSHm/qXj8btot9TEyMcbgi5LFNsNOCstEB6M8gD
P5sgShlbj7XgTOP4XWKzxrz/jT6X2e/IVyU07FogXQ4sCa+KJM2rZljg0yN5kwif4CXjT6TpKLt7
pjvrjj/TT9iMPka/ZKIhSvYAh1WtvBlDT16sERSobgyEVNfOA3Lb50zBHYxGsOlkvONgyBH4dDK/
n7P0D0OY/LZqZLivinzDcAUipahfJG/sXslKMIonINu1znan1QQCG+lR54i6iSzjT+qmNIzQQVPx
eVmQg4HlDIwzkSRb51aFAvGVjZUzc/8CjIIxqfJd6+bs5lVIz3mRfy+KzJ9FwyEBuGhHuXVD493O
GdnQznMD02PkBQ7PCBTNcc6LrD7xyFyq0A2xjeaOGSOPPzKfcJHFjRtFszUYZMYyASV/UQmTWI8P
axFo+qPctwNjiDjL1BFOWrag+PNFwxx1mNtVmPvBYP8pxlDcaWZHM4YjS9cbGzg+zPbHwj/Qt3W3
Zc/57Oe4WMl/Co1aJF8O0Xn3VfqBBGTcDHEGcKT8auLeo26L820LJfzCzCoQc9s9TN38S7M0NmtB
R8oEsuVYffzU2YFN8CqIGc7cmtnurZwxZrIoCIRbMk0yisc87vRtb3X2vrHzD6FwbMykGtomMbDw
qG/6vtr1WcHH6mESKFSgdNLrQ1fAf+oNdbXGyT/PzfTeVlV8Q0lC6h+anwa24BmzlE/GSwZKypLo
2FS6b5GQXwh03laz6gLLpNtqsTc1I+crCdGXjL6HKcahk3sPk+GQs+UOw2E21aPJgnzbFnwIIzmt
N09Lo5ETJcIZuo8tobgdp2akqWbYcJJmrjplc7e1qBbPKeyBNg0EdkAWIRZWVtdr3UKL6k8kDET3
eD1d56as5+bUoESD8a+BOLZQFTjgxgzizc8/OtNV84+cCuHhMOri5DRhcq4YSmg28kUwbHQezZ1k
C+XEyoiFmRVywEksiwyV2pj1aJi8DkmROZ11LiNxe4Z/DlHXnIGIbTU8kOfG88urKSocOVQ4nTU+
6WGn33E5ayZzJsFbyDhAOih8HYP/QTZLfopHtlgePzBYiX/TV2za/hidIWXcdK0oYEZ00Y6snVNY
A7BkAK/wHCzmt6WIkqVszw5n8a3bkVWXLqfl2PkkWti9aWhGw8onvEooVNkldLP13wi6FicZIRBe
n5qRaI0ZCWVTeB8/DbI2/CKg75AgVLqs5XDnD2fkmRpEL3QVsyJh23UJUXZihrVhHX2J8B6hYHFa
JYSlH6kLaJbk2owAHfVpPNQ6qXkEGbznJg6BFIGQMMPfhl5j9JqM4+Q5f1M/sS7raXOczTtZV959
oTV7qfd4LFIE1JGI7rpXu7Sa+/UpslqBslKvqNs79JteWKbn3Ksx8dCsLF8x134glfCeYJ2xUg7F
iRZKe0xaugpj/a1VF0W+FRr4DJoobUbbRxbv2TbyTHRpe5l0Ds0O4QTcfVlO/XlEzlxpo4VGqAJR
ujyvsmAibKU3hF7RQY3Mr34xOpOk9F4MVhMg+DAD8ngPcwL2rsrMB8w/nCIQPK1rUdKFge5F9t4S
dbMdTJssVKovytYQPeFmFXOvlWqPE5j8luiltZvbwjGz2/VCx30f4hUZfokMCE0ByPWq+mi70uCa
OBGXmhJlq4XJU9W4d1A3X4lcPhmOhkRo6UMmoyMPTIyeVmtvgnNIdBxm0e0f1ta1bhBRm5Unv+ro
57rauF3ruTJB+Ysilsbg2k8SSBUYJh0S6A30kfP5EjnMa42s/jElds2cch6YmNwDxThbOUMCHU5I
npNFiH0Oq7udYuIwptMyKbFINNs4uLhPoYPybF1i14+bdfp5ZD64myxNPwrd2SH3yohvdohJE0Nx
Q9vvtSHQiZukiM0gt4SgZJAXhZXelm39MkNOqcP+aPPjnlEKvcXjUtJzhtp1YRTfmdaXWwzmOany
PyqfM3RZjClC4zdqtubnlhdemu6lgplOK5mQK6LOU4Z9gUY3jsScT7NALr+Wd1lPkJEwoCmioSQA
1RbRjRNV50mJEnY7Z9O5ja/YC31mHzVilVm/C9tHp+LamUtPECHeR2JghqONPVSddRx8WW7Xswle
xW3lk+IYL4KrTDKQWlrRIbrIbY6w7QgEuGJf2WKC+LUuLt3yvNL67fn9CCH0ciSvsvcV+cv/Y+N4
LkgQY1HnZWkLzMqrHd9MPOeUZeC7gPCd6/THjdGiE9zoshRLEEUZ6KDSdoJckJ2rAbhV4XW9AAgK
ktv1VwA6LcKiOO8MqO7dJb4QnfyT6L0MJmZ89UJlX1yiqS5rHcCJoLrUaI+2ZHsB562G4oxi95Jl
GcLw9XloBitYK1Akj4Fh9hMH/X6G2uVW19mubk28XgcNTwxzZ94R4c1Psgc9YJRnwzNpHafEbK4z
k3WLDUmeuiUqSGeYkjpA57svXsmBeqhQpywerpWPlChe0Moh4symo6QRNZqf2kuCtT0gclYRcG1b
Wm4Nmj2me44rM1Zq3rMyhtyyloFIH64igaY2zvrV6jImio5JCYryx5k/qlEEHh7AXyAMNwkc2S3j
s/SoRAjmrTylnQFFIU0YndAG2I69kZ98Z/z2owh1JM9RKXRrG46z91Av0naDPTJVTQzUiW0kVPN0
GW3rUOdJS/DtPAahsOUVyXuwlvfEZMRHy2NWl3jzce0VDNIx7rC/3TP1F5v1yg+hyeiUGONeJx5i
0NJkP8QIaZoBJNNo99UFVUJyO3NsQzKComwsLfsUKut7rbG0Ri8P/UgqYq3LFjN8l+0TQMhrGzEW
iojiuZ7ueLnJqPDMnxNN0/WvDBHbI6OGDwQlRBcszswMP/3OYT6HYHtE71qxnJh9p+/j2LlEnUR3
ReKoR95sM/B53P6w+jrcKvpDn9N8yQC1mg25Yh65tltrSDhp6fNE/520T3Nuz03owhZg8pJo6f3a
oBh6rbsH9XNXj51JBpwGYnbUwM9rdn/xZgrx1fs3ib7EWt9s2kY4FxSNsLBiYj8Xl0hBX+yo0mQI
wom5Q1KSwmLGCdIm+lbEeNz6VFHO3JkvAno7EcS9x4a1HDRYwqzd+ide8VeQskfuLqncFQY00tE0
spKx5sdyGyndpx38YKVdhGabrlg1NvwG8xBTRMc2zBgOGSM+EBoIZRJ5lyTR00c7Uv6+XfpEbSFf
hca63Lfqd2QQVgOzBhQUQnIE1cWAfEbLA1u5OkMvZvyyNWhIUmrttTF/jtvyi5GkQzbTdPQcYigV
N6YaFdR4G8U7dCjc/9l2LjVxLePfdSQP0uOtYd/VnypZ6E/AzMeChpZet2LTi4iiq9VHSEbi2YFM
dM46irNKR6jAVAUoiqBdrCxscpTo8jqW6efqHKhb7sDCF2nM2AnW34qwZiNbb/SL1M3oNqaVzjCV
JXg5VCwA6A67N2I2LMREI0Bm9jjYLZp0ciK0c+o0nMHa6aNVM7nV+U3nig+XYnWDWAtQZJi/j9Dh
0VINQBPd/kNFVXeKhljtnbgFtErFzYUg3x5qtzZz8jNHi4agpmHi12EjdjWhsau/TM11vNVdBohm
JP0rgY9Lvom1rVxaL6V/YGqScnaagFvljrokneEhGk4f4jIVd8VvWJzVJiOgKbGZbVjAXfveDS/J
cyGn/lRrCS9GhizCzkkNzVXxHtt1tcct8zcUctxVuY5Qiltk+xczHfTAFVH5F+eLc6Rf7F8xDQUk
ejzJUqlDA9vcNT3vidC15sTg/WbdV5u29i657t8zlYpuaCMAEvAk+aKjYGjmmsd21s+tkTiP60NX
qqkkOMt/K5jZXqUXAwEURh2A4jMCUCwJh7gyYBG3MAiFG/KGedhz+gskCx5yb7pF2MsnLvSzNbkk
aVPJ7UCPzjvJdOaByMnZpVYYszeEm38QgLR3Axr9OiIpyQNJu517LeE8yOkz1nYo0zDlGHW7qfWe
Jq5aoDzLugY2D0ZwOqGxX8pvo0Hla5UzCbD0etfjqeMy4hsrJn6QHxoqEPwCdlqffVS/TqlbL3Zu
fORT/ZTinjjg7Ul2tK3EJkxVdYis3EAsbGIkbfNXYzQJK20YOjXmHz2202NndiNfpd63IODumUub
D3IwmVGS2GAr7yPS/POKeEhr+1JKWiEzKywKa/SMpCRITG0WgRuze65apFfRVBIDxIc9aXqB4WnS
va2JQoE3ARX+8uZgIWNqkzKRgqwwx1Z0l87GH6NTKBkzxA1y4kGOHNYjl7ZVzJR7rURKieTY649k
RuQnUxd/MmdCyGurJ5+IEBu19lqAyrh98xtPnnt7QPiHzIN/Jx8yq1LEQlUbgGD7ZCKlYsNjCiSl
Z38zOq+9cEB6GACIHlzySWi7EZQL7JkGIEaJozcjKjcwe+8w6WcXR5HbaYwuORRlIa/pFD4mJ3up
u6RXNGfuKq5yQlbxLCjkyab/4PWfKJAqwggGa5eSweH6zCqzDtjEMg1bQUxlXr/UIfbTlM2VEA2z
5ZDK0hSmHt2ejIBMPjdDRsRjxXMu/PE093AWbKQEnq+S3ZQ6Y+CSH7qzh46f1FfyqEUZCkaAuTtU
vhgdajr1eW0Pd9pQk0ziECW9yBEsK/32EHueM2d4WQcCmuI17I22vrJqBlXHi0coEPoJjfQ7zzVP
a5psC6eEsbLW74yGex/i5MWjV/EeRr9tr4XRbkHIXJt2ZWLQhHSGv4qYP41pAgRTsHZTaRn4gPcm
RKwzIN/mUDszHASLpb9pirvSNr2DVZePq4vewCa+HjhdsuNcumePKbP8ZTuTVn1Qy3TQShicFlNu
7fGSXGnO4ilaLNuslOgdmLIabCTHOiN4rspUee5QbjOwRr3ape8izXPooziyy+7P+s8Kc3oLDaWf
K8pboq/D29KC0DREprF3m2G4QX+o/wYaATi6Y/7clDwp+OzH2OU4b8v+VeF82EK0eyKsIsZrX7Jw
ELJh53qOKbD/59Q9mtTnbmg32054gV6TXe/02LKzqX3KLYeEgx54q+pmd4sS9FKh4b8JY9rPajRG
Tq/BIWSmf4O9lRvS1M6lbf1rxjDkhjAsexsDbQ8KYkcPsT7i11x2Z0xu/YNRHPyyP7fg2C8OKOcL
Y8PLZFXxU6Np19CihyMLGnJ233f3k8NHlyEc1ch5DFu4JdKUxMCmA9MZd2xppCHTlNbEK4nY4PfP
PofCGtN/owZmA8grIL797Efl3A6HcfmS7N0983x4vCljL4X0ZzeGM2nlk7G1FsWTzVtrZcSDOCwq
Rw2cTwARad6tIAhff1jJG8BS3BOCVbpWU2dDoEjTwB1RbJZ5lCNG3HgNRrRcRyDPRCs76Rn2rljg
yYDj2xwXEK1bvdVIg0ov1B+5bT+Kj2FMz4at12dD657l4GPnYNPCkwz32mdcNb1Lv5vufF0+rpVy
SN9+O4QCM6AW1YcsVN6+B8u3i2dUS1n8F4DbgEzcqnYVjom9PRGdqn3YJiTJHFsTI06mV//r37S+
/wGBZPx35gxqThNDB1w9nsiVnfIfIiUBWqhRssFvTcJCKcds6vFGWiRyqwqfC9UL2Zh0t016lapz
EXdMenLw1Gxcqh/G1f8nLD7/vwmLCyHr/05Y3BECWCb/ibC4/IMfwqLp/4stDXGE7YAPX5BG/+sf
wKJp/Mun1+cJKlJfOCjX/81XFP9yXUGIuW/AkDL95Zlo/+Erev9yDA64wvHWr8Yf/R+y5D8P0w8S
89/EzP/E11poVP+GCIEO9BgDgyEyHABCLMj/hbY0x3MKWDYygpV7vIbP1QOqRR0i3ZqzMdqc8Fok
qaQ4fbfu+GJL/20lv4qWkItycO4mplFQaUS1wzCU/8DyV3KxUWzMwu9+zta2m50I8xhO5ZxfQ5s6
DmIcUrUl+e4/XP3/4Y0BafjfPtUSw24bnmE5Phfrv2CalNc1ijxFPUhH/dWsh4mBBG0XOyayaM2X
c7QWtHQo0GvR+bLg8ujGr9nx0sMQ+VrQlH/dykDaRfx3o+nupjKSp5x8pv3ACreALpzdGs+1osaX
XNbJG+ctUPSdP8bVtqgbbR9V9bhJ5Yz9bDCivYfAaqPFcbddyEaZjdqlxFWyXb+s00Aqabpu3q+x
Iq7S62M1MJVpmN141UjMa1l7uxzO/YjOCBOgK8H7hNthQbOY1sD8rlH6UTfr5xAkyZ4YcQrcMMfE
xwrqtngBMl1AAEPHsDEbyc4EFW+TDJgI2tJ7FLUAVTE634kBBSpGqP3zvaH3BCVj3i2Xm591Augq
+uiAxGn5C/W8d5fgQfK+v7Mh+xUv80MJl2Qi9ZdBbo19d8ntxNHpl4h/m7p4M5nKag4k87Smie5E
nHiW/tMaziPbuuaoxQBqZtaM2vbvkO68SXue5evwWSo2fErVCyOWZh8Z3auPp2yNSmX0YA6YN6/E
BGowPIhrQLnQb2jKMv5deOExoVV4N3JUwumk2Ghh2hbh8KTP2keMDBcIife93oaUJi3VFoOvOAS3
ja7o4mfiQfKebkTsDQe9SxCyLt8wxRGxC6kW2yVfKLe1xxIDSDj4EaK7BU2/3L50iWueSdzQhEWe
aizrSy6zo6OMYNIhO5Zi+LNG43glv9uab1itSVtrC/3iLDxv30pP0Tz/sVoN1SQsirGCtzkpDpqc
QKEfq+UItVzDTpc8VGPxguX3HxB3qmMvsg3rz3r/fDP9DZX69+TwIoieY0gW71Zg9xr5a0paWQ2Z
VURaIoJuzBpj5fBSeDmRqQNDW9J8t8QUCDiL2Zkwsj+JGz0nC4RdhSjnOJCQCMn7vKL69R5pMR3u
NXJLb+NXc/TpFClq73goeaytrr3IqtwQKPXspt15fZbxnqq0vBXDBElpoZbGo2oD4NuklC+vb5LW
bbC+mJ17jOj2HXxg9zTgkC2nkmBcq/F5ZEu+u4icbWKFVy/1v9ZHoquAOSB8+vn3qTn7B6a+DANR
X8BUB8i0rQ3+tE/y4CebcwmLrfrP1kZLLF2oKeuz2raA0vz+/t9/Z3160wUiH2WSllzEC7/efDLl
qp2Gdm/jnjjJYHLTyICqOZsTL2xt+663A3oH9wkInA0THgdhICJ8GZEW4RosP0k8TyQVUDcut379
4OuvcrTbzPbqntAacbMuRuFyDVak/Pqt10+2/jXJaXqbDSFO7gRe2pKHqJsGaepNiXSXiIGqcR7n
BSsNzz9wdQKEUwuqHTC2brf+9fVLQ9JPF/VAz/cVz7NzWLJTOEqRzZ6G2iaPii8tks+91fDbSYb+
c5Inb/kQVo1AbXT9hLE3/6mzNMNAMYEHjeQTeQBGlxisGPl95BAiFkXRDgMN4+C8t6AT+b9DI32b
YBPvVPUSdRNNmeWddo3lcK7oIaIJIomTYLBdlP8uc21PKDWjLg5um0TCTTcbgfYIzxgBhofJ1TEI
E+2p8OxtJ0ZZ28K1YmpJpi9sTBvXcne04StwtbxVlY5QWuWaD4LwkDule4MNauWGjx5topFWYrYs
GUSUX/vUv19THC0xfGa4wvNlwhe+uSF3dqXz5332Yv1vws5ryY3lyqJflBHlzStQ8ADbO75UkGx2
ee/r62dltmIkzURID7pxr0g2gTKZec7Ze+11eabVNxLKVHdv9J/aE+THkGdnOVSJXZKZ5erY1sie
DMJ4qe+yihUl7S6lfBPRWhDXqXf6VX08ve1O5EB/JWTdxyamgKFHUWDF06uTvKQNVqVyTn1myv13
zkUjqboTCjZ6qgwy5nwlHwfBKsvJqHdIL4RElXnafkQhKEUNLFwyLjkc+3WTrs1biar64FYMptwc
QlbO62kXOqY5QWqj+vKiPtRCMnbkTarzKT2CF4B4pR5PhvaDn/qwJSrWIa6vjN0kIAhSV1PB6IB9
z9OlEhZU4IWi4nWWjV+2me9rELmBbGO1cv2dXdc7oG29LzqBiXZwfpQtT1o9rEhJy8V4LKfkZlk4
o+RWRcBAvjEMcVRvhtq4pnGdN4ONd5SNTf69M+GuG6Xqw1ysbaCt+6Gxd2UEhMFbuw8d/bauBB06
0UTPKcd/hFBylID/GswQBkg8MiWZIaza6/4XDco26GIcZFIqvBqYfb4TbXwCTkhchsaCVv/UNsPB
GcAb0VY6pi2GANeBwbEIbnufo4qj45fQfeqM+9i+8f423zz8sXDwtDrxaajdklcGyY58kWqnSE+w
91z4p+CJUt/sd7nlPDNwI55iGbWjIQfB8re6ne9uUiKZdM/SzxOuDq1x37S6Wc/q6cqb5a4iG1xr
3hYznI4LjbGd8Oiw2PqumZejmeIRb0e0Sq3+pZYngfZ7U04R2v6Nq3PP4cKaG1AamCU7NJpmTb7E
TFN/qyIGRdbTtqqhgRncI3kPxPOUlc2OMVFnrTRmomqFjsB2itmqoWfxM9aJZNVTezrNCZhD3jO2
CY24tLEqnge5CXYWeSyN16UE0HunCg0sQSDzRaX7zVmtbxOveNSs9DGbnTd1ISrHRsi66C9q7xNu
DFECAQkKZhzpLKs5Fzi0kGNMDYo1dSXLEBk88dB7AlGkz1jrtz2KJOTn83ttjHt9aI744bGW8KV4
1LuDDn8PMf1qcfv0bZNzX5KCis3yWghWBc+gS+RkK7N75Z9hie9RkRKdLv8LER7ybNBsdozZQJ7C
HNd9TmTYTdaAJIljOe92ePQLkzF5q9ukpPDnxppJPvLQb0WhfAnVv8UxQXWub2ApkI/FNPGuknJx
rPyVpdZpTxizOXykJp6Kpi0RFZnDvjS8MahT7d6t2vGCTr30ntUuqOIBEtd8ibqnxLmpODxXHg0h
YpDUkKDlyBgMla3LCdxbXgiJZeaRITNXf43aPye51qh0hwr5WI4dznbNbRFhb+tx7nUzoQvqCbMz
lGZI6TuwDU/dtPxovPZ34yEtD3m+bDERGDplOMEeNci5TPkdoiFQFkAU4Gg/tSdLZ8pbJMlX0qHb
mnO4hFwog+Ht1kyTm4qTUU/FIK/BNDhfU+Yv32GNaimxS8h6ZvvYrezmM3HKPOTzfWN9LjGaAPUd
mtj81ZvJvnNY2tRqRS5C/0161nODQCEOeLFc1Os/kZVjTJaHPVOdRNiJBwmwUJuEWvRbLb/AFmcF
prUUqLULHeu6Dyspc+kL0kO4f5O7fnikRbMVQkCuKwqgpoELNFjnZfWeVQYVCb7p5j8XXP8v2otq
CzmSY7lwaB3Pdalx/5V5PJImk4LTYHIiz1DqQW5m7ynywiGYhQUyFPP0YmghuuwQ7iMYOJU+nSbx
ya/I/9Ss+AMoNWuVZn+tjfGGybzDZYQDs4/KY6S1d63rtf/lc5sSyP+v1a+pMYrAq0qCnkn6wf+N
JItL32Lsqke7brAudVEWeBkQQDuMFrjxe+Gv5yzD8xqZF3Wer+PhISNndtv1zPQIS14PKiVj0jlo
2AAUOiFuhstZP7Sn4kglBKhnQEJpe5tJjE2g5K5mnx8y2IjbLNGfeHXHwPc/R/abAxTYD3UsXsHU
/Zd79O+IXReLicPQy9NND8ouLVmJE/6XNpJPrWLD1UVksvCaxQVBSiKiplNqOFFPxBPEghpWfl5q
BMoWFhbG1uEmssS9Ou9kGprYrk5JF5bTx0JCT6K2PQFkZwtAOK/uPDGjJ06PW0AtOWBPwDoFUVH/
+duY8tP+nzvHQwdt35JhbI5qmv3Lt3FKTr3rShhOVgZ9Yn8NVg+uysAuFMHbiaboXm9Ja9M6vIiY
ahCKy1q+1rwTqTAEgi35XaJNL4VgjK/eMvW658Kfjo7fwGIzPjDcB55WLBz3omYvBwpp19sbe6qw
ePozeysn1J6Ga4DeRl1URX5srMMY//nPX5f7I1+hf/vCBr0My2RBlt8ZddK/3z5MY8sA14lHFRgR
OC+at3EFcW4NqUr15cuYxvHocjrREKkxHTr0ifvgdDiNSHKP2rJ4muYXx61evN73L5VE3tEBPmpj
hXbOJvlU/SPC20ZpSfAnycm0dH8WYAbu9CbQ63YhUnWvafUVrJZ91nBC4HVzHbwujeP/ETmMVBQo
j/lIHaPD7HWyZWfdcNfF+8XNUggiQLL0wjkmEfbyEOTnmE8OnznsN7QY7O04inZriWg9dQCKVn0c
dpGZoSea2OPZIp8r+0ZpxkF6dkoATm6QL7r+rGU3X+9BYhFjf+yJM/UtuVhqvX9FA7pD5xJeK7z2
W1+k/UZrxKdujw+WU0bkZCSXFq7hEcWBG+Dqao3F3givSU+LyG4Ym6NAzytSHoWNqiSPtaAZmDgi
4kflk4kgJc0ZWPAh08S5FfmxRdE2Tq+Ftxx6XqTEf0ysFtMhYCk33Otivcu67NbDXdSDkE6M9BMn
UflpRtg+reFrJb+XgVhQ+Kw6cVxLK9YEruvLE+I5jby7eNi5E8hhE1cBNUKUWvA/Xc6wVYwkREP6
ARh0RlGc9w8lND4K2nkTI4jg1ILNXlzLxbzrkvyY4CJygrU1mEzCSEzT45Iv50L86YsT6mtOw13+
0wMTscF1GOAff6cO22Pef6OGJktveTEh0Tka2gwtKZ46RBOprpMxCjwMW2rixYxrjF1dM7eo3Ft7
Mb4G2/yhzY7PEnIfzyj2Pea47ZGPutF0Im2DpktwLH426XgDt+AM63avF5xrSTm5LenNr9+noU2Z
/Jk/QgHzBpg+Ga7yOubR69gTI+1Up7LsIUQiAdDHL3eqKT2uLjNpYyWeuJFTA+NoYb3fxAkCVIvB
rHQ1gnnhb0TezONbvmTtobiIyt9pUxT4nOXbH4x2rowNfizo/uJhlB7djZ+JI5cYlxAtthB2R8mP
1B1Go8CXNnqOpHJOaOu5/i1qiituygtnGEoq59KB2M744VVj/bYxt4jB/ZUzYwqrz5EUduDWpwVr
zJj596sGd4SZ1a6xp6fZgiaV1QSB6yM5LnEgQ9vcttj38XznGD1UH/s1ZMvXkvzCx/oAbfpo823z
EJBpds+wGi6A/QoO5F2ADB5T71hNnrPB7XvAFnYpZ7SGhcwOLsBFZyExYHoJT9o6zk7M7+p/NGxz
s7ee4wK9kqMZlF0GXg4wrza0mwJVZ9jYnM6mM+XBziCneWNnOpdhjI8VwvehTQLfaB6RVdIPuto5
yXO5/xAZ2qnw7hkQ3U1TCGX1nYYh6ZjVY1aZW1BvH5olriCSsXJN6JcAnwPjmfFuie6+XmuwiuWH
LXXtZFGh6eVQXZTnmdS4sCzvDJICsqq79airo+ghCRkG4rmtPf3QNPsq0a6xZ94lefawVvHb7IT3
fjnAPpBaB5IoqefQPrCQBA4EzEWE+wwJjKDwin02EAEKLmLGZpA98+C3yU8qjN9+ggva0vrHqfYv
s38VMSWNFLBXTxUEeDPd6eObGf/V45dLWVabZOh20j3X5FagPSWe81BGwZ0x/uKjzyHqMrPaxy+D
9RKWTMDdr8qa0HgZ+zw6rj1k74GIXbz1Rm/u6itbLtiIYePdevRdvvHErBzFW7g8Gu0frb7XkHUI
A94yr3y/IFKd9zU6/RJlbbjkDyhIQbPK9TPaTvG2kZk2hLSGqMj9lTlg3z4NKZ3LIbsDNL+JNMCl
06Hvy0voI4RFyFHhkUdoS6N0AaqcRwBqABzoPVzq7tzyQteoXFwdNjJ982z8TZzjI5KpS2dFe/T8
CH3Ci3RFe67J6JQU1JqOr/Wwmn+Iiz3OY/toIyLu0MijZ95MVo2hLD9H8pxFm1bo49UT1aGMvhp/
2c3JdSVlUB9J2mv7wAe467kfFnJ6L6LbYww7HyJgpGcAXn908E1Hu8MgOW7xVRzyklKZsWbblVst
vI/DW96Zx0YHBWJkCAgOGtJOeFz3A3JaE+1TRwx2s/4eawPxUXtC4BuYjoXhk2vQZud5xpVl7qpY
1NvJZWbnT0/FOpHtp1sHtGtIgg3v1FaIfylZhL4GqQfAIe7RiXaQtkfEFLZAMqE9GvZbSrIy5rHN
NGJxI/cz/Kqaiy9XElQkK4pV1/tkQL01zjoh4A2EXEC3MEwSZt4cUG3nz2A6uF6qC/04ZJyveuxt
Vr5+nt3pU3+eaLs7K3HPb32CtYoE41CAgNFO7vxlc9SJjVWq0LYQF94Sn36+zOyruueBj6hHVQSa
SaPOn2Xj/tGi/hIU+TP4cgYPu0UvXyJteSK+l9E3SCYu3dkeSVsnBpF2Mu/YusB/sDR0Bw0xtmBg
sOpod0AuGSo3B8DVWw3auuV1h0KgYxs/+pVoesMlW6espwuWyjvNNP5A6bpqZn3EaM7mDFLFZ3sx
MQr6lxDjY2m6GJSs+zrO/uAnRiNT9XR2Svc1c0OiE2YdmlVgWdWnpUlMaCkjZ/g+g/s2+dWLmw1n
NCXAi7KnNZGQXiYzup7eG68FXCBHPK79HBgkV6NVsoI6aZ8sPbpv0TRssK9+VjrG6xh+UWnzMK9d
dh0192hW6eMw3Qa8P7H5Mjqf9VheDBQJeaFvDTdDb0kHGO0nLpCNXp+78m2AbYGn4RCXhH8Xe/jd
2yWrfpmjvgfI+dF6TgDNAlmoBwQ/yx7QLo5revE42xqQ/ahc7mPL4rCf4/lcA0xI9zp/1PtwXXuX
sZ75GrDUC83VW2JmB4dLLwWhEdEAAupKs1YvmddfK5jxHIPs303v/W7C4eysVYJBGIRahEmaOf/F
gB2z49S03mOo3y1tpD9Si4HTzrWPlWEq0wGObSNpHQ+pddTZgyY/gyyuS0imobG2pPrvPp8XBj2I
3K2y5RwQm/SPg6J1tF80ienVkV0z+zm5yy7/li6jC064bK8TFgbWjqm81I4fn+O4WE5ZqSf0f6Lm
aIhQPLXevG7EOsxnZu3Rs+MQrGjmXh2oX8WzNN2hHDiPxRJ1W9GjvOrzkr2IPxraPvk65QwIWf4n
oHvtUptLsfn+zeny14FsHYx0fwg8WLNnxyUNefXm/Ow3EeZOUzfRviFe7kJ4G5lzQVdVvgJhyjGY
wHsyp6J4hSndH722nkHR5jXq+F5s59FGAV6D21S/pdU7QCR4+A7qB8w5FuUwXPEezWvx6hIFt+0A
mZ/Vr5pLgqNhon+sftVPGeJBkCOfgAAbWqfhm18Zu2xq9I1lhdBjCdeE0jAdU/LHm/BjCZffncan
L6VhUXutq+RkIoBxiscUlgivgyD5iC7u4C7HmqZKVJdEinHgH5HNTvkfCd1sHkgZ6ECl1gcHEjZb
1rifOjhYROuUXhtYo/nkuau5QVxM2ywy7PeUBiQt5ORt6j5p3521uXyKvbChUcJKirySoQq4+glk
B2eSDSXuwRLrX4+dVv5Pbxtc9j2eKG/cNxqJKHkNiBzXpw5On9Yf7bqWD5sf48mY9jnkC7sEh+cN
BagciEDOgo133mOPgfEWRy++2e0Ho9uVoB0SN3xsYG9tlnQ9jxU8K4wRgqq5xPREgR0d+nU4L0bx
M9b24bA6e9mojDtyHRAabr2KnFKNox6EPbemYQ9wkwGI/uCDNYCsenM3TGRg6RLdDRQw+gAXwwAK
PjBTjCQgUgOxs7f+gGb3wZpz9qfywSwgO+qmT15B69PJY40q9aO3toyrjF1isdriALvH/WFo08h8
uIskqecGz5DuLZODYSJQhOluetbiN6f12PlxAMAOnf8MWm9uzcy/zmiLHbTformv/J7HoloPvWYG
VkczvEUcN9due8hB3TRRagcc4XFDERJB+Ee7eH9Ljgd+g2qzPnVx/pgW3g0U11Zk9mvG4L2ZmPJU
aIcN59raZrBMNkL7GBtJ/2Q1wHY+a35oVFt/KdxJLAvRTLlHCt6Xsiz2RmqHcOUE3Ni2ZqzT7Fyk
noZhbvue+VS2ED7RV+urjUi41Zq/hoSbtW6KVZaz3dSOOIIkF8zihY5sRkdpXJ5yNjRryH5MSVnt
7BAVYmXW7zLbFq+WeS+WgJHHLvTy3eQMI+hYTjbh6OMbwSq5do/rEmH+YDoxN/GLi0N7qbuzlWLf
KdNUP9SvZi4ssP4bKAPVD8gR2SaJd0Vm+DfhsEY0tJRvDlyGoXkwnTUlWsImdUNmk1BkaHPDMNFw
VvoAedDUhnPRRQ3zWarBe71PDnrpSK5KfEJ5DY4RhNfRqV4QFM0BY4zHqhfVcvJ7t2cpAjFrxM05
q5abGmWsePKYEK1vIU6gSw6hahNGprVrS2+ChxWeFxOcXz62YeBmhvaD6Yizjdcu/GhoOWMsFNFF
y82tzYkqOeQVy0Jh2s1tGkg5wOzMP5m8T9uCsKCzKUGPgO6pIZfwaWWueYj0ujmSd3VZlia8wBm/
6EbXU7PF4plJlXnoG828GIPHvj3AOjWMcjzGOjouZ5WsB8+ycZW4bwVhPRDlwF1HWn/vmf7fDCvv
gD6V8R7nc7LTzaso2BaTzHqYdM5BA/rZo5phjTkZwW0ZXdQ1HYw9nCqy1YnuGyzLOGCMXJiUWcjX
Miy0db+S/eICA/N2c+1X2+/5penT8yQ3kPQO5LiUDRXja/Gr7LyHcgk/dUbfhBPQBF8j7e8alU+c
TUh7lpeyZk63W+i0VN6rmtaZS2Wwpk0vSpmgmlsqPBngM2LRfpP0HC4tNzmo3+1lDtLpUOxChwIR
CeHp+09UvAyNM5s7x4LER5caRlrmf0yjxTFl7U6jdO+Pg93t/hRquJ2ZerBWxXhW/UINNtg2giF/
UNnsSV7wGmbjBfzgMTcZMWgVE3ENrxDQc4iRDGrVeL9rmXt0OBauNLx92T20Yv8IKPe1cAVgVtGR
atpibiy8FzXuUf3wIkYouBheSmg9ExuVIc1p5+CXtGHtGIm5HOCr7ws+5S8e1/ICYv97zoWPhLa6
mP+6KK9Rf8DBSGRKj/zLS3RdVzpiJLNLPcc64exR37wqXAI8W22j5AnqJxurJrZmOe7U50qNUjxr
0Xyze3SyUgmTez5py5RX6gLTtCy2XYMGA3UYVLj2gf0J9bfWUSveq98S68z5V4+Bh5fzeJBvz4mH
KFMWuHnryqk1AFV2Q9Kj0EJu8rQuA3Iv33rIn4TCdQ/jwPyhWkhRrUztOMWkNCfTyR5IcJjnP33T
doHObOBbKKChH2AJy3QbVB4DajnfqXWzPeH63WRWZmGO7R6QbnN+ltOdyIg+jKI7TNJN7SJa0rJZ
IviSbevDUfVIYHWZHgUD7OFN6mrwqj01FREtZoWe6QDLlEizUyYPtS4HlKl7V1Hf3aC/rt16wQtd
7NX/g/MMch6KG1IuujeleFjXR8dJ15sOcld9xUHeIKMleJvk4oNan0h24yGcmyc6EY4aNsMa+RxT
Vn91xUhrbA9TgqVPznLUMGuR0+iIMbg5LjmNHIY1Sv6i2tuL3wZL21HE+BpYc4aNatwjmOMyoaY9
6PZrvhU6ZVrtY5Kd7Fch/Iifx/VUl1uNl0NsVVGxnhxhObBeNYd2uo+Sn1aDIEGADVVDt0WkxSHM
jWXTjYLabyiu8wAYTS+ZQKvpeu8h5viWaIj1i9SgkoaXeB797nswXrapoFxE+wS/VXa98QIYJIz4
vLeNdZJbVFBrDlcoSoIqZMQ/soxQiDmbWYYUw+Lqvp32nL+6AOsbVFZz2mKE169KARgOvDllGZ9G
jf0TASwnCPlTe9t8sZOWFVDeEzrRqMk998SAHOopVYxpVli7DFoAcki5yF1kplgieeeriut+1w4g
dnXa01t192OSW3gAmXKOOi0ccZikcFB3jHobR3CD3rqkq4NGR7HyPd7XKhYCqAIC0YLMpIuyY9IW
Bg8Mzy3Qe++g7sM8EBXfJs9qcXB8eawb6FO3gqdOK48LjNyupya2Enp6RnenpB7tOH4PEyAAYKCo
+n3eRJd4Qm+fI+7YGqZ/VLcnp0fHSsSI53sTNo1uw2bmf7/+ds2ZnZgHcNq0T/255M2OxCbWo2lj
d/VDW7MWGV1kPGKtYJVhmf4eNKjRfDYjr4uJbUSp5s/d57AWtppjVr7/rA32s5e4e+hXHIVdirPM
Bf8qshndB4HYSsMQTlVHujM/k0vZUpBslJoD6MVAWZ2Ne4sFRc4VvxdNX46M2Im9vmrhtg6cjXX8
hwiUt6mkJahFHq9yA2nc7Q7qgW8hSWB3u1M/PUxQE9pjJg0EDq6HkQ6ykY6fUWV9TJEjwNxDK5bT
6DSFM2pNBZeh+q2b64+6qD90mlax375XMYPCxLA3ra2DrM7MJ5O8j6NmNdGmi+pAaHV9woGAKIyZ
T9UUMqCuwz3I+/2PfWkwTgZHTvUMaXg5iUOAsJmnw77l7DdExo3oOKYNhvVziByYHEPBcKCe6uB7
q+7RjZDS5hKSzVutprtqmVCPeWpw5gpRUGqe/sMZmQbGTJaDwa2BFua4ViFk4itobmERlkdwVBzi
ENi4znxnYWVTerkxd0zQtxQ5YGk80IR1vVVLXkaqUNC5DgonHmE8I+uxaWN0aVaM1bHOADA3BJsx
5Td8TT8YvfVRy4N85iFQTJgdz6P+NbkvkiN8NFv7jyXILwmn4Sdkn33pSJI5b/TGQn9PVxnlCjgk
rEKLQyKrb1SBHTs73TFBpq+UEsywaLlls33wdACD6ouo11+9hJpAP5YZuAGkimg5tNly9KOq+tY6
FCOwtzqySR/GeddLCWVKrNOmtXgsZ6n2Cs1fxbAecBeRUibfW6gRMElhd0qZgzb6tN153biev9UQ
Tynj1HKhljx1XwwG/juzbc7q/sPy/CRL3f4+/CZyCmo6BU6fj9KZIADKU2PfD/MPnPAbftX9Trmu
pDZDboaObZxqTTOh4SZ/Hce+lhapVyATXgbyg2gm25sZ08yt65qNLdfONAQanZS08ABtq+VfbUha
hiE18qHc8vzEht0ELZIarjaiZU8PN37JzKaSWxfoDt5LB6mWeGCi8pgQwTkILdxb6DvUESHLbHav
GL4XmR/qun8vUqaPx2TRMFoLtgu3qnngCw41kZ6LjbpK6uF0OQcHBAlC+KUrcx7aozpSAilHUFBG
74k9fKltRq06ae8/aEyyv3ef3RLj/UiA+dDvNfbqPnuAYDCCoijflKvv7NOVOlfqKGAov5esompX
U3cwn1HAOHn8u4xoOaq9V5ttFnnnB6f0x39uxn0ok5KT8ZC2dFvddjoqHYcpFaFO9hO5GoFOaK5X
yNhEDlL2SZGjnVjXhZKJKj+Tb9NK0Etl3aTWw+0itNbgTKAN8GflsyUqD4FKlJ4z2g+hk3+M6K8O
Be9xoy/lUV2rFC054NjwpF70kR4a66azbhFwkWsRW7inCWzaGDOzOSXFaaFPb+ZoCP+hWa1GsjCX
4UWNowlvRJgFl3jrtPadHmP2z6TCWnmLtBQpWbQQ1VVP7hGteuCZ4jKlxuOCyFstbUqurIRmanfJ
bbxtBpEMzKUHd2xPXs2NNqf+E04B2ThucVOSzLgAYA99Zuaq79XuvLYDnWJt3iYIfHuXtcYiaBS9
II8eJqiO8784qTcMNlK9M/4MdYpAOExeTZGe9DGlu5Z7kHVMot/Vk6FUe0r9FRNpcFAvr5NzVTR3
uk8JFlCCVxcB0zpy2sGy/NgR72qRfLZmtGik8NIkVoIjAd595vnbZAkJcuK1/9/jgodWarU9+Cb+
LhnzF74pcSyWc7Lt+blb057jAB/TCbu3haobMAALDGJDIn2AJkcHy4B0N7bQtUT1x+zN/gGQnxQr
sUpGntMcYJf8QEO/83VCXyYj6XkIPpVUiSg23LRSwukC6aRZQ58pe1+nYToaI3qtWpYafRNeE4t4
Cl2qYpR8Sz1oSvGvBAO+gQyscKMVGlMefkQrwoR2PeC5YLbVDn+V9muIpZQyhB9maoRSNqZ277h0
T1M7ZlTQOsQXurcm5FmtNOPQ1dU1wwC0S1Mn6OTpUH5ls68RbYz9tz6s79kJo8Z9tnFPgOPqt+p6
W/7wOnYye4vvJV8SpSJSp6QyerbWijVMbwU695/qyVBHA3UR1EG7l1WbetOWyn70Qgfzsvwhcm+j
q0dn2t+o1cmw4y8Hnqf6lXChC7/A4orHRj+yQ4HWl8JEsKCy7pE7gUbZ0s6B5jsgdfonTY8PKYDn
3chxsi01iJDt8CUqjqELsVtRFA6HaQKNVYRpt2cQwCuMAVAek75XMCnW9QZrXw3QSYRmXJthKfc4
AinrWsbi+PkIBeRifR/sp9mjc9ATd58u96oOALsHFLMBfK3eQLWGp26R7Jr++9jXJYRNdGF3CFtE
NFhcrhR4VyctiOflHKwqSMtIX2GaMH9ypNR60JKtEnxPuvPg+eV7lfVX+gDfmALGje8NSbfkEVNC
alWgVod+aH+rO2cU02M+60eC91zeU85iSu8ulTj+WllbgCF/1blKLTvqHJHiVicLowd4zuBhYUAu
uw9KYr8uHc6KCem0lACl8urZCENBspXoUnnwqeYQq49Si6k1F1XXqgdebWBlFd1LDl9oa6+JDxx9
fVV/aFopbfD0gajMre8FYQoZ8/Xl7qWZhbFp5fOT1ZS7dGAPmVnASjVxuqaefk067W0KvS+1a6BO
kjlRzDE8UexU5R5LoX6oFfehX/5cSzS8Sd/794xBIvPFk0V8omGvDOv1ljj9I498vcnFVytlwRrF
o7qPxAn3uwh5GoE5nFTEd5Efju7zP7X3IJUwBD6AyAvPwyBQrpW0sDBcqwdDLk213sJsyRAVxMv7
Gi2sJcgNyVmOH0CKIyPOoXEQdX5RX3US3rOZp68OGXAQDpieqb+rSnPtPNgOeEkpH4R8K+8NayL2
4K9W+JTO9KzV0q/+78aPOLmm7sapMJbw2YQQaSBG612kFzFpzVkVWPaco4NNDulKRH1o0XAcKuQS
StJqsXDKpULdLPkvqVR2KzQRsVTJxMyrtaKnYl6JHZEfRTOsT59Zx7eCU+12A7GZ9CGyLxqSN9Q8
5Ulz4DzLY7g6Si5w6LlNNcMPwwKxLo84PEqREPTE157xrFx7w9kst0hPrhq84GtmQEDCcklXkS3b
RjNBVuUmrGZy2cenkfKJLm6Z7np7FHtrrJ+jEeZi6OmP3qoN/9CXUlFStwwd2F81iOGoqdZx9dCr
z5eShMwxkQLFyyx6UXH3HtbE5Cw0w0vSFNLe+hut2UeTh4RjTgeilCGaSSW47VQP8wpuyiOevpAm
sQmVEmUeGrisJYfD1YhMsTk4OAinZJYkfObBSIDhFXD8wZtCA1n7HFWDs5LkbfWBFttwiyIGG179
qCTplArTxc5prqqb5QjkMli8qdR55JS3Z0jl+gXWI7Pcm9pvEbFR9oeEG1QogycQDu1qPjdW8hJ3
xleMeV0t46pmdonH20FBwhImlw8AlMXOjddLnrJ6Zx7fAnVmxDRR3Lc2fR6R1Q+2xQ3JS415QM0+
6RB/JHfEuWHGzs5rQZ9xx02VsscQWgbP9+DWr3Gp26R3JId45CdHAy2fgrmmOo+5kMU8n9a+jYZj
5lx+FGYBwWnsHtPefaJNxaWhXs3DIbzrpeSrgajnmyOCVwZUBUiKU0prbGUv7sqwCExSgJjSk/pa
mqsDU40wMHMiF1GPh4M+tv7exe8XkLJ0ttEVsLAN+b4tOIGBOd+b3lhjjqPJZ7hOsYM8eJ+Do9oz
OP4lZsvddwad/tIlWBz3XjGlv0k+gShsNx+u3UL6M4rziAZmaHCJZSIjzLa95EK7UHKx3HlpGDAp
vQMo/DKJODvEAGxTaFpamzabOOqjQ2ryegnHJkoBF3cAh2FNoYynngu6P222SzM0lwapmFNmZ6Ol
B5wPIzNrUAGDyCKau+iKocsDE00xfeDeePQihyi5tf07TdCJWxsry9QllzgidGQhWTkDNm273m5N
ZoZYZiVOBk/iNiTRK+pxeRhYXLY0pMA81iRpSTtjVt93hV9vB6MmEzvaDZPW30ITl74d2ug+7AcT
JguFP92luQRf21NgBDoxTkY8Q7iZ46NOTHZTBMsqzg7AS1CJ5hPvQ9R9kaH1J255S0Z9ti7mZN33
c/O+AmnajRNcDfUPfEoMrGtWYUNUJHdP93SYaFgP5tcKuOKY1Wtgirk5ha62LzodnR2AWGdwB4bR
3NquIMmOK1MiJyXPYYmM4TSXcOtjQLm5Z987lvfU2bWLjBROz8p8vB+nt6YrrqVNc8hw4e11hniv
3Qjjpl3PJAJI0Ls3/PT85pcfgbVs3RJ5U85Zb/UZsgwZDoV0yI+dbwxMCEkwtwdaDia6k6mKX/wF
t6OHMoQWs3GflekKKzq+q1UwXYMFCk7b1ptrJOGynmP89CtyowdG4qgBlx72f1eAFYk/zVAnYwQd
PGywS+vFyc7XxLTtiWTYeIBFSBQfqRdSQtf7S1yM9AsHn3GzHUHPO6S3npCcQ0qdvTNT0k3iVv65
JjHljORAyi5MMzcFWaOLLkh8eyAFJ/+g2LAP69C+Cvqs64Rfp63eQVi3e3R6e2R3NLr8JzP6dBFT
XEHTIR/05os7df7rYPzyG/PTnn1zH0fJ70SbjVtSrNDpwvjHa1KuK/QyRkBDcsOZSWvLdKug96i9
ozlGZEDhkjFuR20ET5H6bXUNKKZu/DQwBcBb1QSTC7Sq0Q2ynCrTD5jMvw465LQevWOJTw90fIpr
SEf02erjZmn08abjEpiIBMtSSJhpDL7ZB/rm1tb7TA/nUo5Y0PqOEQnebYApYfrHzwVwkaL3zq45
kToBTSDhFMWcgZID6HZRG9HWaGjjaRmD5bj6ysishUg0nOiNpZe5IaNuTACINMQk0DSTgHRnxcrh
lbh40WrJqqAqStSMEVEDY6ZdK9ODikrABl0MY9fZwyt0bPvQObjsdJO0WDMKrx49Iit2m9Pk1i+0
4g4mCJStY4fztggNBytOHIF3n7pbSo9edOZydtyiRxPG5F6j23FuvXI3jjyFLG5oLLJLl2gyPgVB
WuGPqHhsLkTtR2AyBRzZSlZGbmP9NwH//1NFa47toow2HJ3xpm1Je/v/kHZmy20r2Zp+lY5zjwrM
QEZ03ZCUSFGDJVmyZd8gPMiY5xlP319C+5wSITbZe/dllb2dzETmypVr/cM7GDgNrjhCtj+8QE7V
W2lOh5HPJwNQSF2l7XUu39c4fl7kkXeHM9dAzRzela6h9Dr3Z+YXiLxBZ4h66kodYp56aJ5TE6VO
PT/zSomMkIQpjMQAP+yAvvO0TsDwgv6lNCMLpBDsxzXFuM86eKze1f+cxn9rH+apMUMN/LeLcq7q
ugvwft+oYLL02H5LAvHoaTZBR3FwhK3EszCBaN9BtQ26y0HbjyL+3Cv+SCmfXg7B4cvpX2M4kj9/
AEbn5+iIB1iOpgng6Asweh+qjgAuZ26Erf1GkivYhpPC9i8kt9DrkXOkaoCyzDC2q5gIi23NOF6W
mW/THbfvKUwmKBNpd5PvwfduVHTI3LGBDzRceaZZXQUm/2FX3850Ei8Ov9cR1MBMFTfQd2GVyUcI
jFy3wiN2po11pVQ5m+DQbOf3SlEg3N2202rmXM4sOAWBuyvHax9MUcGbkRVSgOVb1cJ+T1fpzGJE
Qg1WFoLkG82FdY55jFohE+IjGolQqVWu+ecwhaTmEJs82kLRXVImBSApn/tzzhzFyOH7f+pseOQZ
e/3GAQaSCVHt58xvmstqmk7CUOFYVA8g3X0bCk8Hrhd58bksUMkyRzmQGQvNHS/7EVxFPfW8JkNv
P2svqAAGt6Z7My/QTL7Wu/DRy7l0MEmjjO+jVVQSHJpuLCld0IsyxBO5xwXQP1TvG8lILOgXTh6/
RBkog8q3i99H/a1SlRTygP6Z3NdlXX+ZCaoz3z3rzLspgmE595IHvDc52eGrD7oO4+9vhoUociyb
DXXk4+9HMChSDwA/V/82zqmTASO59Jvg2be3GFf0b9TAIdfIW8yfc581VUftpkrD+8rHAQeXT90e
40eg9+jxxeNwN41IIOQTyvGyXqzb0R88RTYqnq59Ze2DxAw2ugvPClQ+6WUx4pHak6PIum5q2k+d
Nj0BG6LDwAsHImK3w11S2bwVQqUiXy3LuKNypYRoUSLatU46pb/saqpEJjxJniJzb9YaeVNq9mz+
mJNZhWuN0FhJbkxC/2/Fg6MGU0dvGEGXLzPHxh5CPAGn6Pf83oidEa492NC52jF3l1/TCnkC+t6g
bUMIRbWDSYqnlg++Ej45IbbpBoKnq2EKp5XjjI/+ODp7jQu3zADjGp4KN8UCfSh7sYhzcx+QB9Ya
Yo1z16PPYbJOaBHMk21qXIzCIbp0RjHsLbdzb3jOyZdaqMiMG7Ey2diTwbEY0a6sia24zV6TUTya
0l9srvAlKlLLBBqzwih4GAG/KBGNIO5qrcFMRTb85vnZQfOpgK6IXj5VhvnJTlShG4/AONTDgNFy
V99muLzOldt4CDHx9bqrNi8/iyA2Lz3Dp4ZWRdhqyGpaYyp3EcCjt36+4irqVYEG8Zhm3r4PKsT5
8CXptPg1LScFpyq6ld6kX866m5ga8mloeSkplCXH9G9x/F7P/eO5Kj7XsOaKqpy9CvNt42iAKmWN
wc9xgG8FbSB6BEV4DbXfp5iId4FT0/FNJfJgPsNv764SiqR8K8+PzcrnOqKA+lUrebyDbAWjPhq4
NaJsyENKtjQiiGRrBPEvC008w+m9SuQjPI/EQ5FbE4ZhHiLOOIbPD/C5DJOGAuwhsvBWgaZe3UTp
FRpAWyVFIdOuaCn2QuGfs8BZNihowaGbKxVm1dNycKCfIHSxnwvRChUyVOODtyp+7GJSIwKATYWA
5PJWQxnQERh8HuaT80lEzb1pZX/maiEGlg2pgLn13QqHTlt6fnRX89R7GSXwOM52CDdvNdVHtIg8
Y95dvVFp13V7X//svHs3qn7ODRkU0b4OcbObd20rISbziUESFgEViKMgtgfzslfArVm2djMXSc0i
fDHMiByxtH62U5dsT995+lIoB9Clg0yPrluoXGGagMDP+0zDy5yQrLmjwZI7fwFB9NoivbCLawGD
aHAAyL+JFljt49hI3plsGgE3ohXXmI96W0wXgeM9zY/uYuquheVVl29MWSrZDpnhygIoMO+VRvSk
+tkz0mAXs/4GshvnSHTaBxKdZlrc0JDNIKmbpiVldN5lT7jGZa1tpTQtpDJJnBBhAs2+R5eWQkvP
Cyk2kfme2dZ1Zm37gb3aaOZ97JHUz/1HZdSfa7o+ZzSvDLmahwmGaas0/8kEXFOH9nb4y5wkz1DL
7+2N7+XPJnIJk2xRC3cWPsFhD8Hau6aRdy70i/m6jCL49bGUwflviE6WAynRDO0q9SFMJX9k+J+7
HXOVYu6EFE790AeRAcCfov28k+cyqWbBpHJjCgxoC92c3kma1HVaTA5FJ568uu262PkuBb2MDH8j
PcPab3RUjQYiwq4u4Au5W5ocKMa8202ZvOiJd8M7w+/1N852FsB0zyHT4SkXqDfeBZdijpANbvdv
pVuXDHybc91PvI3sEJdbvYkJTXcl2NgbmQNUCk+YMShu5jYNOoaIc0uvOaHBnYR/pQD8m0N2FnzG
zVXMXU/UKUCPQHef16+VvSWc6tZe5GK5JM+3o+DKkA6wnkrNewN/ObLqqrjJVhtA/89E6owHI4nj
BUrhxYXE7OjYnq9N/SuoIe1mvlCGwSIJoyGpafntoEGNSOtnEbrPb+1fiXuZC/VzaJn7EwPNh42F
PFrvuirtPIN3fRDeOnqwc4r0qjWkbHiibAEFtlQw4aOANJkLtayG2Ssvfuj2bzJF//NH1xqqJpdz
DV0ktDZDR1vPlcqk9Q0cnpSrOQCHpSnJYXjIRltV0k1p8/eb3DKaxzN75uNJ1V1H3jS2PLDCFYfn
Ab8shNIT39kYKlpQb12UJPzs4Awknx/z3knc7nunjr+U1gRC1kbXPfOBe8wtHgIUhKGbXJ35WR/f
AQa9bpghqqm5jmYudLbwNhl6anz2pkSwaY2vFW9C88m0BjQ+5DmcvzoPm3XSI44J0K3fDLrentH7
4qn34UQZqoQzmDY4OVyxFu8REQBgTqQ8fyUbfml8q0cUZNQ+eMlD6Gyy9TPnr8gV86irZZBtAfHR
H7d6zBM6Pw7WvaXR1IeHIZP9+W9Pg3YFF+eL4kI3NYPfioJO+GjF31N1ClYJ+0N79mLnooZYo/ff
PCcXW2WkAlr5HqpUxaPdUtmD+tb6t3iSseucHNSLMqyAjt3NLXUt8q+7VCvukGEPI2xnfMRKwrDK
rhH/xVxU3XUtMjmD0luwckJrr3njc6up3N0ZYpORo/BfUOObT+x8sUQlzfkepOFc1g0NytGi/zk6
jY26+PhlSOmH+N+QuvTftIw6CbjNs+hxwBiVPpu7mn8YVc8vDYXOlZEb3wa0Dd6Y4E62TWpSnDfw
FR4A2WCiAySL+IO0fI8DjPyScHwse3QvZHsXzU8gbDKvbMchkGkcCFuXkqpsN41GbG2MUr3UVPWV
3PUmxBQ0Q1WoJ8ve8n/wWtAi73IucEcemTdZ/1t8tF3D2jo3c6d9jg1F6D9ZQf0tycyHGaj3dkSL
7ueYaz+k/AFiMK+Kv5tDx/yWmIXVIIAIykabGYugeA6Vd+dNmGY+VX6w84ubXOVMzcdOUshrCZqc
n4rz41+VMa9HpZ5e5tyUnCEb82iRfYOSKPioakfHNm/68G4+kLPG2Pyza7u/iCqLPhfwA7Cg5t38
+1rH/2mNJvoBpKDoxPyp6QmeqZ58lG3g9hOIQ+qWpVo25+cwqriB8KcuRd3al7pBlh29TPF3/O2/
RnLbzHDk+dPOV4Um4aszdmXebPOv9KfgVR+sGywh3C+usT7MfDsBkA4LzK9z1PlbIpTb1/zuR/pa
/2/5X/3KeYFgJ9HMQoj/+V9PqL3k6cm/chv+oueW/2mWf+vg30VR8a9ft/nR/Dj4HxeInTfjQ/ta
jY+vqFa//QbEF+Xf/H/9w//1Ov8rgBxf//1fv9ATbeS/5od5hork/EdXv//9XyaKDv93Ecp1ECbh
8q+/SVAqtv0vCkcudwcVGxtVRK6P/rVu/v1fiqaKf5nUzYBumYZmmyqDZECrAvlnSE0S2G2B3ICm
UWQjkflLhVKx7H+hl0HAFfJOwkbrb6lQyuvrP+meTZJH0La4Qww8mGw0Gw83YotSYgvCcbpu1+N6
2OChs58uUbRZa6tgDb/qAmrgJr8Z1jS91sgtXfBmuqR0usJ5YUOQPnOvHV4nH3+O/Lnv8uJhTLVA
GbTpevyj0eooiG4JKK+ovHKj9buPdP82x/cCnIcX+38PxUdhkdHhXN5cakoktfJhug5paEI5UxUa
rN8U1R6LZ8/unD+nh9MOE+u/xmMgKpMG8DRzkfJbekoT0tcnCv0kS/BkkiDe2NPnwAGBYX2L3Sev
/zEN384Me2xFqRgKoUmpFXcZaaKgo+ysFhTELrVf7t66dPf6BYWNfbbDg+YP1QPtItgrV/bFmYGP
zff9wLKw+u5TVp3vZDZloOvonk7IBqrrJa2Ai+Yh2J4Z6TCrt1WZAzmkJhZsAEt1jMVIkRHQPS4S
d28OtJZsSQ+7LQb9yiHLSFQwdSOUqmBlJHvdzC/1/CkbnRUiJSsT04LQ+m6NHq572pmXlHaYotmG
Y/No5frkoPPmEEuB19YjtHeKZ1/gBmm4OLJ+MraQnZAD+KbWUHfRbD1zrSyK1cQKHsoGmjoy3Ogq
Vo2Haz5gWuvmodtssS4dLpJaXEdJZaz7gTrnmKRfSBbvdeAdKlXBdBIYakBJrjHScuBs709/lsXG
g1yjGvwgF3kfHS1ddXGUk8RqseTo8FiB2tniKO7hLZEOVVRTnWiHh3Q08UfW0QRrz2y9DyMj0EvK
rhFvbUsOfbgKIVYjg12gRV+L0LkTsYtieuj33/AJS2E0O80v3SiSMwdtEU7+WnpelypFGUd1Folw
VfaYtjWi2Zp4mSWOla5R+/8VO+6X08vKrfA+YFMrQDPDcoRpGggRO47883fHyu4ddExbb9xVmpdD
Y+sTt9yNoCVU2urpWF/iAuKc+ZT6YivPk7Nciw9JK4RhF7eE4vjhEBQVPclKu9XT8k8aIaDf28Xj
GCRf+gjBimjoii0iVdeK4lyg2bgFcX4xAR4bwmpDRwwEbnFtqTbEg+imMFH/8nj36ql55js4Mo6+
u9FMnaaUagFJU9EoUt2l2hKE/2mwPD3dRXF8rZnhHeLe1UrVxqfSKCHgj8mAQIX/pLoFWFyr+4Tn
Z7ZyB8THRoEmSx3/wF02v3BMertaZSCRg3kIpJVd407PMJwJH+XnXtjK3il1XEDGyLwTwoZQUsTe
i0CSgs5i118gPHmrx7SxvR5CQWg1MFInlGnQ8Lt0jOZLKWyu0Sy568EGVZr4ZmgZ4g9kTY+Bln0N
I6DX8UiABkHzPehS1BPa20qfPhe5gb5E6v9uciB8Stkh0V8CJJdmIhKuMybKVzBp12nuRlc4KaTr
0QCykWn5g0qHcwfQnhvIaMEWOQWEC3T8lanY0XXcBcGc+EqrRtsPzpxLeQQ+fBkhVEKjoE21DIiI
Anp2HmTprrMQpfdfuub76bOxKKvZ87enuMOV7uq6YwkZGd4djri2Szz5rHRXhPq9YkTZfhr6R0j+
z3FQfTFVF2dh1CBdEd52ZfaIVdtXTyI2p9j9Zer4azWDdua8LoORQejnTrJo5bElP4RkodWq1qtO
u8tCL3xB1AAWYtvwPFhpIovIAAYlwke+7Ytzt8GHSKHriJ/LzA6GqW6ZiwDch3kJhxiYA+hk66nX
y9Bf2fgt5LcqsLT2SpHCk+duIPmPvv/GJKw02VViPqklUVCGyXdfQKUDaYMG0nd0jQCLr8ag30fl
+JAZ/jPtnBe9U9d1ITZZXD+MNXqrrbGjdLZy1fiy5ZYKAh8NkRQv0y+O9/v09viwIFAEHNfFO80R
hoPl+eFvA+PvtIVdwrCNo5tSZL8rJ/meZOkntQ7vTw+1vA0oh+jkWrzwSAI0LuXDofRC65oojqZd
0tkentUIqCJSYUTKVyDF4c/Tgy23mGmQ+ZBSuux6wYN88ZjEIlWfCl+xt0Pt+KgCTOGm7/C6yow4
uIfu1/6CzO1/Oj3ohxmiAGlyw6PPIh/8+mJ3EbiNNMkmlcUExlW+aIIOXeudCRmL1E7edmxfFzFZ
xyGtmS+md9tJL/HNSBJd3ZXmuKE7hHDfl2kYt1L3pmzYNsqZaX3YI3JAwpNr2wJs2TKD6vsckXLM
VHalito8CkSD+iRU3NCV4fL0An74aouRlglDmoaDAA6665JvBsL3KMqFXzsXmJrYnB7pyKdiPzrE
AIdaIQ/Ow82oOabIwQ2MO6sBa2aXYrruaoEPvXG2LrkM8Xwv/MvkK0dXQSi4i0kZFG7HsKgZyoqT
ndomn7pYBGdW7sg3IhmxOcEW0/lwuKyy6kM9V/od8CmAj0hrZBGAvXBX4V94eumOfCTGwPFZZWYq
2IvDpcusulYTV+93FIdNfztOZfvbDUCje6KG74g/pOdf2L2enPlk2pGFxJyC6pCqwvC2LflN3218
BLNNz4yafpfmmb5G+LJFNwg7NzTRMXamOoi66ANEff9CuJKriOlCcd93CUBeMUKwb8z0sgiH4ur0
enwI76TWmFWg8MUr1jHdRQh1GkeNa6DbO4eOYoMXZQuHP8SSpkcvJBTffVxsS6HcnR71yAZmM/GM
0lSqKfYycIPY7czA7aAeRaAY1DKhjIyemgnM0W+eT48lKzKHNxhZNd05QDYk1za17cOVr30RhINh
9jvQUwbS08gKRkWeA5aRqIci09Ym9aBbK0+tX2mb8aPCyr/WjJe08zGJh9Lb76dKIEyXjojhmbLa
auGCexl7gfotVcU/ums0LnsbloJtLM9cVOid5/bmuAOtiOyZyy2fRPg2x5ly5uB9+A7yViOrphVL
05L39uHSlGUUIV/J26Mc1asyGS+FBu8Yu87Tn+DD+ZbDUIxiKjrhZPkFGtWLEO1Rxh2opIcM+9qs
RScvaP3HyUl/nx7rwwFfjLWYUuhjgA7ZbNxh+QYWTXyynOJ3EGjf3bAFHBmceUktq0BA+Q/nJs/9
u3NtIXCipSlLaCNhYyvodRd+fUkO+jTU/rXu4jA0OTd5mj6YyCmey86W77h5dNNGtpWLW0aWw9FT
z0y51AVbJQXi7tSQpXnv8GYMGnPX4FC76qpcfeqGFn0eM1a3qWXoV6NLsf3cT5FDHSaKLAQJsYCs
QAKzbMUmgAK9QkzjrkHYPMB0Yxy/1QgNP6RF8R1oTX8dkNJeBlYRIM3Q4ks8oj86+lr4KVZg7FiB
Mt4ICvln9viHjEN+IE4RKTMdZnf5hJiMQoUTQ5LYOUgDlZWeXEejj2AMie/41NvhhKCLHiN/Kerd
6b24rBjxWQhusjGgc5RtXg2Hn6eILWiVfpHs+7QAzW6b3iZMkGGMjK+5qng/R6Octoqa8LZpa1Na
x3/jOE7r0z9j8WXmX0E3j6oouR0AhcWvyC3LGdJpiveBENm9L9UIc27iM6MsYsk8CpUM+MoUyAzQ
IodzbRpovj4Q8v3Q99Wmy/t67wxBtEMqud2entAinsxDke0zGW4sR1/mx+RECNhYXrw3FZF/z0oV
6rXKo3DllW2hbJLCrn6fHvHYEsoM0jANdjgtnsPJdbGPjFDmxwh8ETRXzYCu5yqKy5fTwyz26tvE
3g0jJ/4umFQhCBe4BNE+RUIIPUYV7XFI41hfIg0QhF/9oodzk4k4R0SnxLDszFk5Nk0uZSotYClI
xBbfsHO8VNcSLdpXeguzVad1eS+GIVQ2p+e5CNLzPBmBLjcZLDVsuQ7v5tn2VU49XUPRhLSPooWJ
uhZKUxd4POYQB8fvMQ+7M/vz2KYRlHBdaKu2oy/PItLIfVFkdbyHNutueO3QjcBVZYNHnXVjjL59
Zo7HviWZs0ZeJZ+oy+JIXhL7Urdgk6qNcmMbQOqmApVewJAJ/q7c6gXQT6Tcs3Na7IuER64uZSH2
KpJM1AuWmzXtRj1GrCLeo+WPpPRkTxnV4tLtszVGaV6+suMcggHy+OBYE0388AV2jKe/8JGdJEEM
LmkMqB2Km4df2AT41UZNQoV+MKpfVezaI0gAG8r66XGORJ05uUON3UUzfzlXzURBtnTCZO+MdfAp
6RXnslOluW42nMWtHdlBxBtqABKz5rxBud/t2shGOimdjHifCS8sVj5JGq2JsAiAjBtOdx+0TvMM
qSr4Dppd3Ig0Ej8KTKF/9mph3oqiSsj2C2WAvzPxAl9bVudra7U0oifRhQhZ9r0FoBj/yW+Zhkjs
tkcP6LUvTYEZughReTWsCMFsncv33u9TX5w5IkcWk1PJIcEOj1t8eUS82g+DilrKHqSBATnNrh/K
bAw23gQD7fR3W3Y25CYVtEMdyvO0egx7EQIMzK2ysDPCvdNWJcLjBtprlDChIWb1eNEko4FAlmZX
n1JR4ZlqebX3ObCM4oc7aNmXoQL1tYZok/VnftiRY+uwfrNPpE6FQoaudx950JGpiQsFP/vOCr21
jU79ZzVwdSSEK6tA4Keq2yu8AHmxWZ1wnk8vy7FjYzsq9zRHxwG3dzi6PqD47eV6vrfKvL+wleKl
ElgtnR7kSPSlFOISnKiawWExDgfJwRwOSlUT5W0fYeMOWNcKmfIfBlNEXlOkn4GG/j495kwfeZce
zt+baCQMITtoH2amwibKaStF+7Iokdg3a4FJLcBfA+Z4DcEodW8Gryi+Rb01PXimnu/gtNbJmvjk
I3KD4ChEIGRsJyQFcVpf6a1vEslMV/2FXH+NgmAV2wCUuhEd6klPbiFX9dmmVgL/m1X5UmC99JHt
Uf2qvsY3WqAjRKMsJRXCWnxlNGNUwTQSCD3qZSQCZGD7/geuw4iIpa6SPNdqVF4bDecfHHJsvBRG
YOOTQJryJYH1eGNpJCTw1Tp3m2iwoi+BUcFLiwlHNnJMEg/lNQr01dIKjfFMRrQsL8zLC+4Av27K
tBQ2FttWTHaoBTLmT9QnkWa3Ghh4OqoUBZIlCcIZyiCqn6j2579i3fF+dFORrQPNve8HPaKdGivZ
sBpQbHNXjtpF2plTdSyycCcRecmhJLbscMthA4sbtjqFe0Q/yssspD0fjz0y8QM/+fROOzYUMByD
uEI6SiHzcCiRGfz+GlM9ETvhM1yeaVsEjvU9GjD9+wdD8eCx6FVzoJaL7kZgZ/0R1lbYZt2dnuoh
AsKYf6nQMJ7+wVCUhA3ADdQzl9m1UXaaJwpmZag5rR8MmSFr16ADX1x1hOL890cDVYseEoHsY6c7
sVFQTnoO62Snxk0dO/06TMms1XjSX04PdeRSnetPZCuablDVPPxcfpcUXl2QciISpYBdqEp8F1K1
Dx96tSp+KHlcnSnlH4nwFNWp/cmuElZSiyTX8SzMYgYt3Kudm2zTHm8MGAbmyg8M4HGUIdfoegLk
q/vX01M9tjOpddGEMWXldvkNY4/6euoH0T4vfGNT8Ji+giuirgN16M6UOY+tKgeNphkvZj7jIsQL
L0iGEmEVaMHOqK0QYkeRpprNFNBkiR4rCv3nqrjHpodIAbrsslsPmunwS2oKgjshBnl7My7TO1WN
UA2bcHs3yzb+B/uTiTE/YD4c8sX0kAhS61xTuUxaYN9th45XFrjmBYXO8QzG/NhuES5PZ94N1A+X
b820StMmx8Bn76S9+RNKZ4KgUVXDTCnGp3HofoetEW2nzDzXTlhWlgjp8iVN1KRroQP/WOzTVitx
nIrLaO+aRfGzMRH/BJ0e2NFdi6XrgIB4IBqkPqrpoo3V7DPAi/hrpk4IG/zdfcsPMYC28SbjxT03
6N+lRIofd4pFV3xvQnO4SFvUxMwQ2bSghT97eqiPq81QdL3IE+g2kp4c7qFGqHGm1uxbq7N/9kjE
XppjYSIjZeISnGIcgu3meNFbQbM7PfDHzcvAQsiRab3RGzgcuFDHth9UN9ijrgsdEJVQlJXd8YXH
aHCmqS3/qcNMSCKsqQvR1uaWWoYBfEJCLxVtuI/9eNO16UOBjsra8KNkG1pInQdJfA5A8zEcyCHJ
tsHQ2LQvF2nlkIY+F0gdoltdv46ScF3SDCjQMDSDp1BSP0+v5rEp0hl3KX2xcd25LvZuxxi5hWBJ
1gT7pkAdeUU6V7z2aoA7xJjUSNWgfq3sh8yApnN64GP7x6BhihCW7GksS11xqvrtUIFDrlzFutNN
FRIhffMUWDS2Rz9ToUw3cRaXt0llteeSnGOrbMgETCPxoG++WOXUdH3gYQqzjtVwU3Z+9NyPyi9R
O9Wug2m/PT3XY1uW7pxBS4ksHtDx4ZbF1k3x6iYO9kbcDBcCH+CrccoQ3yZ/PXM6js1MYpO4ksg9
PhxLSP+2w+3o71V8YqFoCrxVpra4NioLtqZTZpenpyZ/+vKIcDpIYwH/SazF4dSEoTge3J5w3yK+
vMbHyt+VsaoigBKWEFNLfdPxbL4Yuji7MOpSfDk9/LGVtV1KfTIjId2Sf/5u+6KereXCKBl+8NE8
z/Vq+BwkVf+E7kV9dXqsjy8+YgB9QUOXLKYP0SAGtYM5ix7u3SkKPhVlpX1pjSI/8wGPzUhy7ih/
CV73ywDQhF6Z+3rEXULV8FbwJsEpD/1kC0Ruayr/4BQ6MoradPplqeRw/diOWZvigrBPqSfsqH3/
wSUqWENzhw4iEnTtsAtf8whL/3ZewGKSTlo6WatJhnc4cOO0nekHdrgvDQ+7mSErdxkwtz1kAesf
fDewaLIvTq7zIS9IRnWAfxERxfPc+GOKgKKiSMfwXPH+jfmzPAyuYzvUSil1kf8fTqrgCGAyUAZ7
r7OTa9VuauTSgYB/D3DojXEM8qxP+CRiltngQ2WuvAwbFpV1eKRy3lz5hZs8pP00Jmvdi6xsnTiD
cYWAM3idOLVuzDBIvkVBiFJmPEHHQCsw628z3xcbEy3TT3qb9wiF+HiZQ/vKH0YtHcJVmjrmc+Nk
4+OQS0bGFKuY1IS9sdLyYppw9AvG7DZpVKSAPM3MvwjXjJHwT3XzR+mU6iuaQwjO+kGKK3UwGZC1
+yKAhI6KF/9BDdjN8kHPlYmvrk1MshD2sKvusq61Cs0r08i7CweFMn0XKzacftFWExadHY0meFG+
AWW00UNBMKSysIrjMb5uiwqCcaB7GN2DoVFeKpy1sXdOe3/vNkP/ghIrIv5tkxcbdxRIsDqotHzW
snDEHyN2khsFUBNuWQiPV7D9Y+VzOUap9IIru3sUlboUwxFwOihfIoIfkh692HnvPWI8ZP+2HEQI
Qz0djXVlKg7KlUjXXwyTT8dfUaMQTYa+jts1yibVnR6l/Sd0udB6cSP+2WKYcNjRBvQkkf7IwMOJ
3LAdxO7LRtuMZdCUK6pprH7nGHBLUiu1ld1ktkm0syHi3CWi19GMLbrhl2H3tr9u2jj5Yw1u+qOv
c/+xDYPw2kyK6aHVJF9+0rBrioMMjbxBlSAEVx+yYKXAI34d0xC9u6Z2IDSPTWJ9M8Zxuk3KqL9p
szq5qptMny7NXu1b7G2S8tnSaXCphoJck+dF0OeyhEpAFQxNukrqnGe56sMUvmitMIZwlQ95S2+l
a/QLEaA3sXK1YvwTpnHyWfWSKjpzkI/dbQJQMzhfbjeSssPjpY+aqcaqExCAXYNqSW+o18OUOQ9l
jn6OYeib0wFf0/kHF+dZxywV7AloOu1DjmJWORu316O9mMjiLcdXb3zepCsxpf6DVtv63vPwfxNT
DNrdRz0giqzfgzlgBpNiJnf61ywuhrf2NV07kN0UfqnMHc4+pX9gRkMz7uK6vp28B+DfuJKHZ0ZZ
rPFfo8hnIdwXkJPLEKZ6eWv69rhT3KlH8FVvfg9SWdAJFHfdaIF9pvvwATcq++KkD6wyKTY1k8UN
DiQYWz4Ew3ZRpWpSZCod9lPkS182M4ruIuqLl3hYYrClFH/GsP5UjhTZPYzP1nqfqJ+z3IjvfDgY
yFKbI+pef3/VhWEJl3Sc0G7ILfIuwSjDLESTKlJ3SqWnn7RKG6u1oHv/Fd3vcwifY19YWBCSNBae
isfiZQOWFQ2uKFN33tjfTL1Oh6F0XiYW4PScFjn//I3fjyNT83dz6jk+yFum6m6oPLyLuCZuIyeZ
ngGLejhrlPm17tfqmYU8MihZGjcjpxfmvbHcvkatDQkcnF3LVcKtYxvDLgRN9WiJKUHjWVXwz2zM
Qfz9DW2oLm8qHovgWZawKcOtYeuKUN05AvYoF6sy/qg7D2ajCQXjt4tJ5efTyyuX713UkMtLFUC1
qDXC7oK5fLi8flBW3OngWiyEYx9hC2ffkzr4A+633E9T5uOJUVfU0c3+zFk6sn8MnbotZAEaBuh4
HQ5c8ZoY0q6faOQj6oxkGhYFLmIcKK+de0AtcuG3OQJ75RFFqPgwx2hIGs2qbWTYY4HW/ti2fb4u
IvTNzsTgY4tp04PgPWwS+t3FnPxW461PBWnnYwE1+D5Y/Iq/9qumXeeva3u4x8YHSHvTjmdOyTL6
z3PkuUTGL/NwEKmHywm7M2xj29N2Woh2B/qASaytSelwk0ETpwT+n1oZLh+KqWhUB/pKX+lmTJUQ
F90MVismBHShhjQ7B9I6siYU0mD5UCqQRJ/FmkxkIp0eFPgkRgUCjwa2PLgW2DkZZZFF1rDCQXx8
raukegJhBTDu9P6ei+WLDU55TjKroPhIstHhwkTCB9kcgQzWK0dBJd8kH8KMJ4w19ImkKXESuogi
xDpJEnovQQt3P0W5tE3sErWHYtK9SwPrsGltKLaIroYq0B/aqkh+tlgg/AzyWDnXxJTf6sNP5vHm
AFwiIVoC9aapoA9MBwrPY1JuhVLrusPUA24bEJFcPJxeoWOjURrTbB5mxIJl0bPJOq+IbQI5JmBi
E5AIN1JHKcqRFMb7xhgdBC9OD3nkQPLE4c0B8hfY+7LEgEtGAiCFqK1A/UODoAgDRz4he/1MkDm2
+TiPSCDQmdSpkB9+fIAulVfYxFPPicWLQRXQXUVeCN/Ac6L6trTM/tVLmmqTUb16PT3JIwGOOMA7
FbISM112ojM3L4AuWg7uyYgZoJerI5HeBufW8twwsubx7n5s/Uav4pBhlDi5wk70HssxtEW859Oz
OfLJHBo3rg66Vqq9LOILvVEF9xHb2cV2iB6Q+zuI4uTMWT2yEw/GWKQUVVrFfpkzhqOh4BmChsW7
LfyjFtvTczm6ZERMIYGFwIUX4xSFM8UgB5zd4F5R3V6FZr9O2v7iH4zCv8JA1Lbs5WWAZ4LvthbG
uCDKrnAo+a4FE1NqzhARjn4YNhr+Qyhr0Ak9/P7CLTNMv2pn1+CwgpfOGG28MsvPNH6OLhk8M65s
ZmPr8le822V+VoZhJ0aEdIt2X3nYhfn6tY910N9fM8oRVFkNHaDyLIfwbhi0pnis0DjcpVptNKtB
5+pAGc7n5kr1DIPD08Md23Dvh1sWlOwy1RrNc2AW2Rvp4aTCuOualYac/+mRjn0lizcPrSXyjw8R
T51SBIAGtpzWDz8U34VlrCMaenqQI1krTjP/M4izuOratMiR/HWcnWejpptXynU69N867ttsECni
P9mZJtaxXSHZRDRwSFdhWhzuihbUr4XsnrOztSc1HK7q7ClFI/ifzOo/gyw2uJYGfkSBwNklbfhV
R8IW5BnOxn7FK39KP6GP9f85q0VEReBjLPswcHckcJuEGvlGVYLnBPeMM9fgmeVbfi+qSsjPJgzU
hQC+EIlqmnElwl+n1+/oJgcqKKFXBPBltAs6gBiAgtl6Ye2sQzAYg+leanWEBFE3Pf79wSTRfn73
k3Mt167BZbGhc7zzu+exeJQSVEX6xZ7ObfVjk/rPOKa62OoiGNPAbLj1+kK9KZ2Kqkpz3WFjB5Jt
d3pKx77S+6EWOUTrVCm+mzo3H4VnePlVcCV858xWOHZ06UzwblBVXg76MhKhKev5kNt2VWQ6qynu
nxtY7+uwrn71yD+USXYm0h5dQDoD0CbI/QiCh0cXPZyxxR7K2el6cIfX2pri4z0x9iuWMZd/fwGB
apI4CA0S4LIHCjjcbCs/JUPpy9vRDK/E2Gy1TNmeHkZurUXWzO7+zzCLOOHj09ynOsP8H87Oa0du
HVvDTyRAOdxWrurodrsdbgTb21ZOlKj09OeTD3DgUgkt+GD2DGa8B5tFilxcXOsPep2g8fNDsR8i
+ZpLHKXVT8P41uX/j43BcfrDFQV9NofpgCDpyR8TBpwk5fFZztPwaFEgfX9eC/tvwvlOIhFk6Oa8
/RdPKkaJYJi8qsvzUCtfx0IPDkbXhueVkf6U5WZrCNwVQAINATKgOe9DKnWuCJEix465+LOihVjR
ZUFwdpzMQM4YJ+Y0UV0SprK7GAHtwUanwFtjmbbHB+CP73WAj4UynEOEsb/psRwueerorwWG1Ie+
sP2Hwhsw2hz6/pOelwifZbbJV0qS8CcwOuUDXo/aQ2sn8vuADv1TFJjtZz8ug0PsquFP2dfap0J6
COzzZ69R0Hfbko7bHtghidyAwjW67bEYTpmtBociKxA2To3gDlsLccoVk6ZxXjjbNLTNB+yF8/9G
OwZmkbXyOCEE4bW4YftVo/ByCIpS++A2yJ7zMImQKmuCXVQEYUrRPiru/KrC+EFq4oKhLJ73GYu3
8+OcrHgSxHzK6sR8KOl/PDs9Er6bZjDyO0urvRc5OMZRjs6gb/M0SV9gidW/K/RU7xF8p6400VyQ
McofVd/DwMWyq7OB7OxLq/vgehvfUj6YSvFD+AIxTydA/LiPU3zCvf+mBuNHiPP9wXN6+RBA3vwx
hLQZshDR42kTbfAvaR773sg+QlMZKdj7InzS8ORDHtOJDi1mxdsKo929LofimA+pu6dmACi1a4a7
Grv1A9YAygOZWXYfWW34BTdFbFs6jC5QcLDs7yboUhxbdCn+S6UdfmzKWp/UFKwIZ6y2POGTHJ3G
FN9tJevkq4VuHhV6/AvoybY7WLzq786KFHOnV5hEIJjulceiRa62CK3sHoRD9tJNMqhenMvnzmi0
yTax+k8mA2tDwSnFa8h+o4lY0hVqix1dlOAI0aKeoGa89inq4opslR98/s+fxjjqtn0dNTjZBM4d
VTmsE8BInwur8tAJLD16KbiImgFuKEWEj7FaGjWl1UqjcaRU0QZjgXRnub44B0kxPgF+99F21FMH
R00XEdkyKSz2oKMC9wzVzxwBLHQn3GhTSYWOU2ce4TSpW2rO9pajCZ6T5wRkHdVJw12thdVRBDpi
DRj1eNsw7pJDl7bRQwu2eZ8KMTx39AuHTYgLJUzOOKOSF1ovYS2SV3yI4JMMiAjc562bJegixtHe
1kZxr1YeKrlqMT3oOKSBp5pvkS/qZ0/JmlMEryDbtaGOwMNgdcNngx7PVqTpsLGlKY9Azkr8Iyr7
Qzzi952NuTxjtRHtFCPFKEIzh0NNzfkENUw5uCXOpZsSL0xSt0jBaher2p3dAh0rZadQFxP92dUm
IWdFd76Pshu+pLBTHwVN9K3lJuVRKVvzULaNdl9Evfol1oWdngwTT52jyiofmU2wd62u2jo++stO
nr3VRujvy0wOe/S/+WLwBF/ZUj3ehNHwIAFzfkvcuLujgWntpKeJbZD6L0HStCBlxhKnlcms06o4
eB4l0JaaiB1vERDqnwM/7p806hUPXVzyOVDvb+hkVWxKNKIwx5Zjfq+Pnvam+ugrbyK/t/eVkYwn
fFSQLcXd/mD3TgUhVh/0DwIwKX4anqJ9IKb4ewUSC63lsUHWP3U/lKGabDW7zXFY6ZUv9GmpZYEH
+UFXFRH0ODTwtRNt/2ZJN78MeW/8p4NXeUT0s3l1pAY0WMaBdqS4qmPdoZt7JRqHR2SbgSRaMi3P
0uV1UCnZcKSsGe2tRO9+qpHvP8Sl9UYLF31CJMXR3M/VB98q2l1WKNpdH0w1IlfgRAp7ods1hitP
kfRwmrc07UBMcjD15c+8FiErE82SV9wx9D2aKdUxgTx3Z4RqcLQsK+fWzNu3Psz9Q+QG2UNoOAqY
aMT+hyAqP1tdll0ge8KoZbvhxWjHn9Mms/Z1M1Qf1CTxH+u8Qs43cbIUoP+Yno1R157zQdpfRClQ
KG+89tLYg39OStfadbmXPtuFxG0VADF5sBthIxFDjQKnqXzTmwEA59DU32UXNV/6IdIOjq0Y9yFK
/YcsG3gi5tyG26Sqnb0+ZtqZa2P8Pdiodulem2zAy/RfpNLExwG33LPGB9n3qdN+c6Rvf7ZAv/42
LeFgvdJa4hHRaXzEh1oc3BptyiD2g0evQ589yUT4qa6UaB+qrjgolHf2skzx7yhC9wuebH5EeEqq
PeVBfxP1DQ72omueR2GG23w0xauhRPIzrFh/j9pN+9npffuopEp3lKYrnjuvIfokuB0hMhsflNyI
6nsQ6ziMF/gFv9aKxpG2wHcEo2u/mlSN90bRDPs2QAEHaox+TGojOHeh9E94qnIPwPA6KUOfPvmG
F5x9H+sL3IGNsQcnL/XTUDpyB72u2oNSC3ZKEgU7Udv4yoDfP1V6KO+MODCwOKywYs9i2zoZHICt
Pxot2uMGjtiDapyDwcGoO9bT7YDI9aZIUJEBkNVkO55pNpoxynBwSs3Zm1UHOkCAm0Jpln9C5gz4
d4bmNhNCewkD6d6hR97cYQMuzgbd652E/LRpUw83xqBRj36S5dhR2hZMJ9/cjoWtFhsCKj59Bhr4
GzsK0SbuZfjkDaX9q+hK98EL4voSxrbxzSU50TdGKaKzGrnK45hV7I5J0YGLoVLC10ptix9NWJk7
oyB+NC1mjZ3bG0i8FxhSusAfgIUG96Utiaaa0n7zuX6/yJjfYntN+VBzY+4GBQHXsuiGnQFZdj+6
tcfHtPo36TXKby3QxBF3WfujGtByr6Me43uLli/+DugDAUrcVTiJYjk9Zv/8lAZ5RE4OO44m8E3Z
KEnQPi67JDkbtdnve/ykDxFKAPcl9J/P7yevty8oB8kB5BUsytigyWbpf+fgAV1Hlotnq/HBKfGW
QOQMk+joHEWgG5Lg+f3xFtJyT4PcDgcYi4cbrQE1M4KhbYV5SkeLSO77d4lnvg2+sVLCXhxn6s5B
qKE+b82en5rlB67aSvOkF9CxC7l3GnEs8Mt+fzq3y4eMhMFlSc8TQN68YR9wquLYYJheM74lGVdq
XYDGyzHFUdzfjtBXdsbCa80DFYE8ACQH3jWzB7zbKWOV9xHj1UHy0Pi5hbsO9ljIXI+ChFJQUo13
SZePb2DmtGzn06VYmfNCUY6mEFURa5o7SKHrN3ATI3fv+CVRKfeDz1JI5VjXIvv3lzY4rknsBKQz
HJrZKGGShlw3rn5qYKpsQvx8nm1gzpiPddbzxJz5f6zs1P1H2c5CWWlOVJk6W7IfM51S4xA9Scj6
NclmHtd4kUKeR9d/KjZsdCVU640BNZDjqGAhujLt2w0FrB2U5R+COtXvWSXIVpq6F+1AcctAOKAv
C4Euv8GTaCziPSxOTO2drlupFU6H/Pr9CtYG1VMoS0AswQlff1EnNAtXIVU/ZV5yUHr9W+HZj4iv
PGRkdHZene2eIvz7J+f2gF6PqV+PafI8Er2vmicSRiPaJpgg4lDYqWS7njYY3coj/XZdbUj0moo6
Fb1ec47x8MrK0Ouhs06jFqTVtooU/KJL5P6t/YAtorsPlAwP2sBttGqlSDXt1OvVdcjGqBiBDgaZ
OG/bmUOBg2ATx+exy81d5mC0Z2fNGvbidj3ZM+A7wbBQB0OZ7Ho9MXBImsAMk3Moq/yXL5LwfrD7
hEJvW6zE1qW1pGVOdxisB0yIqUj2V7shxJzQc1BIoP7fRf/lo6J0+9ZLBW9IH7utjaUlUPsyz07s
laWcszBoCsEWB8I6MQnhX837aSq7xIrsDDSd1akVDomkkk9BpVD0y5X+zYYfwKMAk8MA0Fpm2c1B
7bMCDhhaI3IlYtzWAsFg06OneQRzyfRmy0CDIG0z9PZPDHS26vikNHAnG9P/3mDnttKkWBts+iZ/
rTlp+ggxsvZOQ1G9ShW4aSifgBh9NLPy67+ezAlbjtTrJHhmo5x8PRRks1iLtMY9hREYQW4V763u
PfvUqtVae/R2J02XJgdy4kPc7iR7EqdAzt2lddl9zmMNkQM07sOsecYTl4xPST+8P7fbSEebDH4z
swNfyLtsNjcy/Dj1U/eUCFLlE45ecXPG07V38BPQymPZNY7YGl2WBzu8b4S3Et7nROupq0ljG+FM
irpofc4pEd1A0QgYR3aOvc70n3zBxoFIjlnPJquqELcexZywLlV8F5HAx6o3ZaaZ7yV7b/SrV0y9
RHqvQ9kY/32H8YsolqJg5nC/zz47ZTEnD8yebrhZkXGLs2zkCzTNC/5Bay3rhe8O50+lr2LjPnND
P8Y0EEaj1iGf6eBbt6tECQLdd+WIv72HkzRanCm8pgqjpLVq7UI0RvwIYe8/6npguK53gMhFi5i+
6p8q11C3CEVbX0ynMlbaywvR2MVWBwYwfQLSpNk13o541aOG7p/6wMmULYL3unvwIr394TpOIFbu
0qU5ARHSJ0wI2nDzrkQE9NzN3c4/oUfi/o4HTvcrDl5us3J6Fj7bpII1MWqIDfx1vXa+EVVp5Ujl
JFRcfj0t1EC7CExxDURO95oXaUcLFYAVCvHyqFO26yB2jDTd9aiARbjRqkE5DS2blOKwCMpt48ZF
SMkpQH24TMbup1GFxtv7wWLpI3Ld/N/AswCvuk3quVxvJ9zf2nNs1sZexy3sEHaKsnKxLQ01cQvp
CfM4uoGgyjKw9CDW/VNuWu3XSi3S8s1uk+5ZAcXprHzGxcGQZAf5NMEm5/Aet0y9rFNV5UR9y7yE
uQNg387R0MD+Q6xoyy1tzYlKzDOWrBaB1uuP52RmSBcwVU523tno8to6qZ7brsxo4XYEGg3+l9x9
Ciiz49YnqYOnVKGcKMPigVj4qnMuFLvatn36nY5BV/0zsAOlUzIgmwYxqv7zjFml1CWiQvdOPo0B
fE1ja1OlUnuom2YtVi5cWbgpwWinlM2tZc12oeRaSk19IM0ownpTlu29USqHUMHity+73z02tVT/
Pr2/9edaWdM95fLqQhV0wprBIr7+brYfVapoJPlG82MUQKNCfScRWFFBS+PJGj37mftg6t25aqvL
9HR4f/ylLcr4vEimrP2GIVVWCDekZuSfNMykf7oOQLcR9H62H604+kdtoD9zneDpQMAt5FD/wNf/
yq0EUdy2B887IR03+ScqhxS5+21kBB/NaNiJzn3Sg36Fd7o0QxJoXvM8ccH6T3//r0FHta3Keqi8
U9A31rZrLPdodSI6Vh19ufcXc2kHMQLv9YlEx569Hgr5XeDoaumj4SHdrxbed+qmzVL7JXRDElUv
V7qdTTX9yRor89f7Yy9Oc8rVwexp8NBn0wwxgVDKwPVORmsiXC7DcudnYDYIodHKNBeG4isijgz6
HBKmNYWiv1ZU1aQa2ZRlT2PkpcmOhhOo3CD2bGCLyKH9s/4zN8P0BkFUzuNsznnYftx1jtk5HgZK
FIaV2H1pvSR9Q4UZJ0cn1lduCH3hGvSYmI14JgU0CqDX0ytxHcuqlEpd2mPqva3iNnwgntJb8oy0
d4/O4PgfZY+awl3ZBxYqLvQR201nVJqHenmO3pTRgdlthatW9DZq4xvO91CzUrPzDxlcMLopii7C
jd7DpEI5e3TKe9cYO+yhVb0o956wx/Qu18sMZQgtUl7cfkL4YBa7VmJa+pS8rCx66fyb5b2eqw9B
czDoO5yiUIlSOrpZqx4GR8vbLV3L+N+PIkjTSQZHnQwGnNntEacYXMdJqJxqHfsjGKxwfqJRp3Fn
y5Uke+E6ZCjOoq7C/7ypF9pDJfqgNVDmjyanuopXKW0UjBN27x87beHMg5gjkWerUP6cZ/NYAfMy
NYjfGmK+9Byj4DM1fquB9qljnhYAgA1wx3LcFym05MUNLXh4DRKr+SnuK7yX/SHUnvTWdhTA+I40
jukQxKhjtLGtHSdDr6GR3cqL+vaz8xgkTdD5wejgzgMxxTbVS6bmahi26cYQNa44UfTF73BDeH99
bkea6OjowYH7I3HwZmlJp2pC0X3DRaw/MFBFR80LgheSFfi1rwy1kJtwi/HaoRgNatabnVszT2SF
kaR3shwZvlgtivECov9G5TBScIvX2BRLUwMEykJyh3NzzaJ9pVdarpmFd2pMyFZgDe6gqOhbMsHj
+2u4FJAmzfBJU4BFnIvKaV7fwlZzXBA2wQ+Yjp8gqH6OjPY+0bR7rwTO8P54S29n8OiTqAnRnfLE
bGZdZw5tHcbeKUG3/EMphh7przx9gZNycREi24re1C8kZsMOkWb/oNpBdgmoC55SI65Odlmvlf+X
ThmMNptDRin8BqNViaSR8FP8k5ACuaG4t6tDorTxfRs73kZBpHsXxWP6K5RGsXLClyLJxFwhB3VM
mE/adYg0ewmdGOvvE8qNyBGjS0cUTr2EWP7+st8ORJhiHPQjqA9AfL4eqE1rX3aaZ53UPqk/lF6Q
fIpAH61M53bXun8kOECPAIJU56YybVkkvSqEc2rjITq2cPAOrd7pe8B2a0oNt/v2eqjZhKjFekoN
eRcAmvrBLQ2kluVjHDcPpeZ+FDot0vcXcHk8VOx4a00ab7PLLHWyqDATDXS27X6k951uYO181Drv
CVDMU2LpK+/lpQ9GDAULzinhtT67zjBHZxBgSSe49vrZrnr9kPnlmjLf4gdz8QAhBeJVMu8CqThz
RwUvshOM3eGEqWn8UEVxcCBZEisLuDwU9wHbnfKGPVtApIRgkDstqNVONbauTKw9DpjDNkwqYyVY
Lw1lQblyWToi27z2GbROj9Em29CWUb0NhyI4pnb5nVxyrdGzcEMTMwkaSC5SO+Ypfn2uwE4oiiIN
6ySC4bH3k6dSA4KjS2wjPxg1NkDKsZDJI3jFvW3Um4y7G8I1IJ1oK2lFu9ErNtq7sl0p7i+sADk0
74FJsAHZiGk3/5VF0/C2fBP/25Plxv0ZHYJfIT3Eg+MMa12nhX16NdIsnLd156VqlrgnH95xuBvH
rq0O0iqEthLBpv1x3YCZqtmTyhj/QTFuNiX8fAqc0oDCJ4pADsAcz1bvvNiO8a1ETGRlBy0OhpEt
DQrqK4DHr9evs2Hau6l0T8Vot3yqYfDkfaalUsFMfgzobjntGJ7eDzGLH42XJKhk2t08ZK8H9YTu
UcUpwd5XOiR2IXogMhSTZR3k/x6oafpMMqFUEXnVzQ4jdF5vSCd+VpX15jYMVXOjB1p6QdanXlnK
pVnRGcDVipkhKDsLZOEI+RRUlQtuy/W+1IhQvTjgMzauv8qWWPpqNvEFgjoi/7QGrhcQiKMnpdTI
B0FXbZ0w+KRY7fehUc66Gnz/949FzCS9VRGE481xPRYURaQv5DStqW7im0W9C5zK2VmISKx8rIWr
h6wTOSLyTvbzvC42pGbMg4ehcred8GvtJvSMfV0PjzEwu3XM+m0+NHHomdn0vah+zzZ/aOjpQJYw
oUna+hc5YXBKVTBWoyyyCYfjXsrcCff+mPQrd8T0T56fcWq1vBqmmhFeateLahmZqQw1nSQVgZCD
iLRxhxlXubKesx1J3xjJx+luxcDCYpqzmD0OUDNzT/fPppg0UABk/QJEVD23rrFmzbMwFHkQ5W66
CGRE86o3oQpUk597Z0px5g5avXJv1BhSK/mQvL6/IWdrN80KPAmHjK/G8s1l3rKuj30t7byzarR9
g79ZmRqb3M+Hf+T2/RmI0DE5fU9UtXnhWdDUq3MKeuchccI7w5OoOTXEqjRsw5Wn5Gwn/u9QpD9E
RN71fLTr/RC2lhoPaOuerTYBgdjpxT08vGxfprEyvffSLU5lcpsUqi1XtuK8ST2NTYuJMEyUpE0y
F1xy6j5MXMXB9LOx+4vkKbSvNQDnXZFVz72mgNNp8EDZJWXpYy8dOx1uCI3x6/2vOjv7f34FyBnS
JXXyuZ03axx015wxNYhgfRzvuhJn70x16ie9rl/Is6JNhWbcytRnYfR/x6RUTbjhLrrpbk5qvp7U
xuBCwhtdIsodRzQgR1R9qKe2Y7UmUbA4R+oo/EUv9UZYswDAPEaWBXlCOM6mKcNuE5gNUOIR5dwU
qjR3brn27l04mQRUCqlT73pCfl1vLenlftJguHYBSiIuuTmEx6Zwm3t8Lf6RRPVnPS1AOVMfkVLO
vHsC0c2Lp170Jei87FE2WKdXoeIf3UxfU89dWspJPwuTV8rufyyR/877RJvihdHL6cJLs0Nvte1j
b476RQSmv9e0DoxoY+orbZSl/WJNIAOAJDQ43NkND/I01ENKMefcN+1DFUpn7zbKI4Wf6reWAxVd
ySgWJznx9bnlVTpts2ted8okoZmnnHsDikIxAN8qM/FfK4V6kvpgXBCsrj69fw4Xt8tfY86em12S
IuRMxDmDuK6++GDi926lxckGiPWass/i/Dh7UzOYJ/m87Sxqs8wKr2c98xHlAxAE2CCHwM11NKcd
NPM2hpH4x3+foA2mgS4NQQ+m2vV5iCPFCzHjVc5JXiIT0st8M+h694SAuLoS1edKQn8OBHL/fyrD
dE3mV5XRhQZvMdIyJ8UHtlU4gKijQx3pDGT0NkZbqfG2AQr9RVWbGmC1703e050q7obMyA50RZ8T
s/sYmlH3ErlZuBIAlz42vQCOD01P+0azH0+ZLIwV3z8Hlq8dVZqD28IZizdjDNacdG5FxrlmUJ+Z
Mi76qlSVr9e9UsYksMpUOUvLxx21U/ECdjChrmBcKRRQd6niqxCSxDcpKmvnaLX7KOA0bnLoL7vW
ygC65Fr94f3dsLQF6YoaiHeBYAZNeP2rPEhhnhFw7QyhtHe2Yr+gJIEWiDBoWlqBugemtiY0uHDZ
06ukCMZjgU7aPM1t2rGHPKcq5zYfILQ4XXbOsiC6a8Zq2KpFKH8jJpFszUSIldfyUgADd0c8mUIn
UI/r2Tpl3WcoDynnGjFKAAoGHK4BbEQ5BtUOlyF1JYAtjecxGsvLISdYX49Hy5CSfd+iqFrH2RfU
F8qXpI0DUP2tAnKy1Aqky97/oAvZIR0YoIuUAygEzvMI3e2TvszV4BKHjT/sPWTsfLAfMlgpWy1s
HDQyKLrAmaLDNc+a8p7IX9O5urhZo3+i3uBuUTYVUEYqcdF86LyaXDVxXcrVrkadZv9XucOqgkzK
sQ0uip/oT06qNFtHDbMPEiusrZ7ScPJ6o022Xeo5+0oRv0IvWDPrWlhh0GDUkana80ybw3fowurs
Ii24JKldo6agcjd1tLm/vP8hF/YOORIXA1J3IArm8aKVTiZMwTCiixWYV11HkxSHJkgdXb2TAAFW
BlyaF9tm6o0CyrjZrI5iKQNakv5ZVEn9UA9hACq+WpP+NJaGIUWaCLgY2rlzqD/eap6b6Kp/Vkkl
wk3cdNpPo0V6+Kjj0jTSArbFJyB3mO9EcZz852ipft8aXf4Z4nPxU+o+ChmJEspmAydQOYIKtuIN
ZRzV3zZqMJj4x6UyRAcTs7Q9xI8aF0igr+POHo3+WBq58iaAaXxoFE9BIjMOP+SipCyCyt6XVDXT
r2Gi4rsbTOmip6YxphmoNZsEafSD9u9/5IULiGIsbRmSHCpd870E+dNXDCv0z7w65KXzQ+0xrtr4
5KHcfX5/qHk/ZrqMeW4DVtJ1Gmk3JzbTErosEWPJQS0z/Cq7toQYgwbcZrBAbG0aq7SQoXTIWY+m
hTT7purG1Nq6iIdUG1LO/nOra2hKprEw1sr8iytBJwFPmwnJMq8eqa2R+p7MvDMCn9qpwyQogR/c
Jnd+7+qv7y/F0hZEsWZScJhwpfPYZfEi6DQaiuegp/rQIGKzd3mZrIwyZcN/1Tj+rDd4EegmXDbo
lcwufIhSHarEvX+GQFs8/RGjVBuIfoK2/Z0f5uVu6L1g6wxgAhS1Wav4LwVodhUABIrVNuXx61DZ
OAlk2Dbzz10dKBsjcn/Au/zBGXB2URI5Gy3U1+otc302pkxTnnomPB7U/mFYXI+plaoFx4azbaYI
0QEiBqfbIGirZG29zww93juD983Xsm7nlXp5QaHsZEfxJ1/Pk5f3v/HtfgIwTF4HxZ8uDt3765/S
tL1lVEodXvpW/yiaRvkWdpm1CaykfX5/pNvdxEjUfSYJLtgKc7nMTE988EZFCEXe9d502qnyELT4
Qa28vm4/KNVV6AIYk01Xz5xrkudtawRtEF0sp1A3Gs6YOy3Li50OI2yvVrGy9WsoRO9P7vYWIltF
VAw4EgnF7SZuqtQoEy+4yMGINnUJzBft9De9HMUutrx+7cUw7crrQzO9TWCCcWTwU7thaFljlLBR
UIZ2deXR0iEECj3x9qRNsP9jGe+VLKwOsWrWj6qgG6/YqbkRmV0e/n3iIBu4DAFk0IiYVaRSBIFl
1fJDYkiilyIftSPwS3sjosrdNEj6/RsE+c/RmRxHKH9NlLE54yVPOte0azO8JE31BYVV7UMqTGSL
Y6VaSYKXTsaURJG18S9W+fpkCCBn0oiK6JL1DurBdYUqBInkJxcw0cruWToakyAKenskMDe4ahGM
ZVu0WCdoZlv8agIqC5tQGH68kvQuHQ3URCEl8KkgnUxT/istbHhsZGkfRZdmDLuTmevpKSYHuKdS
iZiHa+a7bFTlx/d3yOKgfCkSQUa9QbG6aZeWTWyEFy+K3P1oNyXCd466xSYhv/OsqDnEY2Sv3OJL
55H9QfGMug9tidlMx95paq/Fo0HtO/sp6Y0eUrs6qCdMaXhCmk6ysi8XZwkS8I/jHAqXszha+3HR
oz4dXiL41fc2/gHHxjOrl54V2aDxVaBRYWT/HlKRD5sKsjRewJROP+qv7xnlDng9sD5YeTY5is5C
HEKjW6MnLawlgspQvcgD/mADr0eBvyA6h+oDaBQfQygna4z4xCXVaTu/00VMudlK1iwLFk4fnSS2
zFS9J82ZftRfU8vTYkDuIg0ujgh/ZV6efY8KpPzZLsbKIi6OREgBzMlpv4lgwlbqeCAHvuh5ah/a
3u0eVB8HxFGprZXz9+eOm4VtAhdXE6DnP3LJ17PqkgDvaC8KL5qOR8k29QYR7nvE5bNN23tttymd
Nn5xrTj9iNNa8DHqTPG7HfPE25CkqD+GrnB/FcUYv0asXbXx+9BXt8CH+gOKptpHvuL4TSm0PtmU
MHj/K8OyhjlvOh2i75gBNcfC0hVt29mIF/zU/MhzdvSXbdrzuO90WxWhU/dkVkn2U5iIvaR1X26s
FNO7HWK2XNh5G1diK1ogQlvw4wGOd06CNVjTlvh/9lGOkBic/e5NhBjHtmoLcHzA0esuc4E5roTN
hboZrU2a+WCNwTtxIV4vJ8cqbut+cM9pkjTGPp8chLaxO5rBrs9BRE/VMZ1l9iu1QQmo6jsk9cm9
TqpbDoeSbiFqGWNu/26Bl9xDEnGTrVtn0Zrs7W2KS3SfrGiBiXBRzqmFdRppiDJ4CQV9vdxIc8QG
Ic1/shPwauZ0bULKkCeM3pRN3hZr1buF0RHqdFBxYq2mJ/n1KrmJcCuvQQu+qUsr35S6+Wr4gNAH
aX1X7dHcpchlHZBf8o8d75n/3g//t9GDFAUnVihYNKJvxN/9tCs8vdKTS5I32b5JeLrKbCg2uqql
Gx+m3EpCuzgeDSKKOxOOZ95hDO0KgxpUUi4FK0L6TvMv3bSG7D/DK1C+o9+DYfn7U7wt1E1seV4w
qEHwoeYNwJwHVCKQZ7k0hYM2ZWk5u4Y/mPzJ/R84kGuELXSzPFfov94feenTgixlY+IiSoCefdqQ
V7ei6imCKI6iv9VZXz1pSe8892FmA8iKhLyLjKZ9mMzM8o0a1v4aCuU2dWFUCi9TR5KtNS9dj7Fs
IunE2cVFOvpoJErynCCGfvz3edIKAyKJufpth1r3xRgbNh7nnlf9dDX+18Zsh/pTzRXyw+utsN/a
MrCfPUws1KPi5c1KqFma5sSjIPMi57x5JdLsCFDPadMLulTaTy110oqyfNzU+/cnensZYeNOZ5xA
MbUd5k/uuHDQBPGIFEnmNEdkg4qXrBKfDDR8//naI8/EFlSdrLEtDIiuo0LsS5GZEfZHaanqd1as
tOHGVrBPQcEr+fz+rBYevAzGw4gGMsUbKlrXgxko53fagB2ZPbb5pgK3p2+kX+ePsFGalw4LjlPL
j3xQZOcMG1nTQtLQ3956gQswRuI69f4PWvqcNJJgApmT3Zw7yy7iCSjn+iTCvVvHR7OK6y0thGil
abD0MWlUU/edzigS3tezLlTIsLrVRZeipU1QxYLaXKW5Fy3N/GYlBi2EPdzsqClMZlKTr+/1WBRb
0w5NseRiO2V6arQkP4gR+91Sacsd9kFrzYmFFTQmYJEJYhnowxzn16eZpQZKmlxCTxcveOZqcKpF
sHIcpl99nS9Rk5gMASayElnuLL7xGmniGnXuSymbuzoOUSO31dLZ5bmabi1jLH8QgPSVzbHw2Qzq
UTQHYFVzcanXSxm0id96gYePlesOlz5CGHxr1Xnwy0p1DDze34lLM2QgXn3MTieOXw8W632Y9roR
X+pIlbsKDNFXIyHdixCQ2EdNqe363v/1/phLe4XvNmG7KXSSkF6P2RdJKHIbE80uMb4ir+ffj3WR
PYaC92Bfmt7K04gkeuEzTpARAjhwYTbN9YBODdEfG7n4Eo42jgNeZuyzyH+z6vpE6VRu4fuIcuuW
anqv6bVh72NXRwleKjGeCb70+90wUKU6S6pkr36SxMMRRYTqEVZFnm2jPo5+xRYKkptw6Ln32tgX
Pyu6dT+01ux2I8m2vzUip34NZV981RLNatE1VM1slyAZpezzikLdNiltL8Xt00LCp7JyyAwl+MqP
I9xdkmDpGHLjeGWDhJud8t+LcWyACuZFBcsCwUd708Vxik7bYIyvXZv3vzC1xM+oSODBH0ppYbWT
W7KgDCOKuNrzPE8+pElTI4oiYTDBdPa+9LJJFRQ8PB1zKaNxgq3tyjrcllXmjBvuWO9CQVb8xOEd
L/PODnskTcyooZWjh8ND4+qlgzRhCo2y7hLqPkg9KPVznzVutNM6RcVwqimH8a400sjZAgD2zrDW
kUtrvSoAJYWlwEM8mu5WjcuOLpWq1QejidFgrzN6ApuxiZ0fWhg3PwvEG90tMpKBszEGq/0QmTgR
bonl42ehpH6wyUxbvoSibw6IHVoAEBNZf9LQ3LQ2ituVr3VtGF/DoXOtrZMFuIbF0SC/DeBfzCMQ
JhaiAEbk7Ly8hdCVg+X/alm8a/C1iqyfxDTrAcdA8wQY0b6L1YH+eZKmn6zMAnibpGX01DvGqGy6
UVcPDcjccR852lAfwICN1rlCjAGgEvKiB6oE+MkogZp/pk9ZiX0DZ5Jq4dD+D2nntSO3rqzhJxKg
HG6lzpPs8Yw9XjeCo3Kisp7+fJq1ge1WN1rwPncGxgCbFFksVv3BflNS+CBeje3bP3KL0KJno2H6
CGEo0HaiNyPVU1KD55AftG3q6XrdfSmyvv6tpzLkjQz4PBfrYDiowZg0jAY1HLJDrIRsGJhBKS+3
wlc0L4gU7EjStq4TVx7x0dzjftXSROBnfqEN2jzZk9R/BQ9szoZjAzLAKVCAKCmj+7QnC3Ox0lI/
JJZRHPwi0X5pcWPlXktx904GtNC5Crk++vbmUN3TR58+EARDRDab3oi9NuvKu4mzH/IrTfEBP3T5
KwSJ8j5zNLo8elVnr6k6WykpPKTIEtC5zXdmGbaZW2b6DLxSJOdbUUfJnYrAZoKNbJz3+GpVjeXl
Zlv+sLIxnzy/scbPlVaEvZfZ6JdtYpKr1I3zqHir8KPtnyeUa8ZNEBny0RHSMKuEWsMPthUSeRbS
wb+m2jfijYUzXXFX0BqKXKfMu9pts7D/KWfO8BzDDsz3aiTT4+Q1iOyv3aI1HDcqojw0G9hxwirb
6gsBo/mpT5XzKWqRYnXjKHUiGMhpR2fLDEL/Tqi1+m2w8+gFw+geMWFfiXVPmEr9VVcJEGh0i+GD
RIXJ/9jouWV43ZCV5lbrW3PwmkJCmryustFauTiu3VLEcAiolGVslI7PY+pI54siPZ7WKA7ZH+NK
bXtvkvPyayBMEXm3b4yLwSBd0YWkFwSocs7DzwfjJ5Q4Dw3ZyQilWfW6CgvJCxpd+V0O8mq37yK3
mEebPTqA+ALHXj7hxtSh9TH66Ul1RPwW4F2Zbrq8ytKVJby4lhiHRi4tCVQtUIpaLGGNo1EfCC07
qQWal6Js0SxEQbPdS6ArTzmwP681asqFtjxtMSNcaz1dmyd3Io1cNAIxPV2squDkBQPqqacGZASW
dk34SmvE2d/+dhe3PbNEjMTiAU6fnJfa+bezJD+zSjqZJy3tqr2jRrgOE2P3PYH5vggidDtvD/iO
yz/L2uYR5xrXPCw5/7yb/qjdoQRDRl2M2QlwTndvlZb8VEmD+WPyY1BUSS459V3eYROMoioaa1QU
HeM+aUND3xaTln2szVA/jT1Xlls6bffVr0wp3g/sws9GG0cfQMbA2QfFH2qe30cjfpD48Q6uNIbT
K2oz4aMBlr7ZIETK5OKm+cfUpHBvDnhKpmr8UUgTIgqZ0wwvsZ1I7RYZ1fCHWff1xzFLnZVezZWz
A22RRwZpsqZeCGXht9iX/ZjmJy6J+DFHAtENqVxXLifK2t1e+qXAAYBYUkhAShweyOIX0MM4r0MH
akZ2yrPWcbsA1UMbgR034Hh7eBJ/94e+dLHbAldq9IpJvakPPaFwUf/9L0FOZa6HzxVq9N7PN4Go
7RxU25xQGVE5i/maeznsmy2mphBSzSj7bUeKjtKsyabEhAd2+RA8kvv+Jf12XpK5swmdk6eKc9Hh
rJBISwE5ZKesyAVagrLAa8OJKu2fAc7HGqvrIp+fR5uZ0LwrAZ8v6aNWr0u9qUX5qbWVZAPXXvby
piIPi0AIGMMAgR142kp4fn/dLU4cFSAK5nQgZsmpxRn3VWU0zJo5+q3hfIqn9qtpBAmq0v0vQ4b1
3iToUie0hnajU9YRuWuvefrA1RQ6yC6WuZHeZZAFD1ndFrvCCGFkKUW98jOvxLuZmIxrLhKZlzBC
QwWQb3ZUq+oWXN92qCSbX1HIyvfbe+/aiQN5iywErMsZUXa+9YJgiou2ltITeMhhR1Fs2BR2lH9J
yrxdEYK5KP1x3mbKO/UajOvgJZ4P1aNaLmWpwnkrnfLUl7q+ldOmPfCM6bbqOBmbCGqTh1h+snJ5
Xdlos0qLRtdn7hkuGUsVuswBKPTsVNnF8OgkPGBsxzexUk100HpZ97nWypWFvXKVUOKkQKXwiiMR
mH/TH4E9I8mQUPigyCAK43c4zLDUqerKV6cq5JdJ0LNYuUsukWwsMCAoNBwhY9JWWwzZ6XpT+7KW
npCFR8+nUvZRbCYPQ9M0X+IKxQhIIIiMmUGP8C2BTohcWfkNxpU84ew3zJvgj2mbuY4yIAWWkx2I
8INBi82h7RGGR5YiiLajr2f7UUnlj5GlFo/ZAP8VVDH+tNB89YSCsJ1Xb0L28x96ViTPbWHkmmt1
/ZD+UpNkSLZDT1fbm8AXfytET+MFDEbxYyhS6xAFjv6cdZjz8Srs1A+1FGiKq0RpVW25dITutona
Wd6UwdrJm3aG5qpDeadORhl9nMYcC9i8z/RTVyhy9g9iO9WRAi1KlFmFlqEX8OB44EGamnstCMWT
HfhqufM1gjZy+7mZ7PDgVY965af/NKFR1BjrIjI56+Ln/6BXHQuXrniGrLgyNY7rNErpA2YpQmQ3
6kT+Rzcw6US6VQ+eawe1jb8/6WgBKNQVUTm9YIIhkJgmuh5QLiVZgyQR5zSv9H5nGXX3cnuoqztx
ZhRRXTNQD1pKrJkpMFxngJTfjmaIjbU1fQxQw3btVOvuYO7eyYUhPAsW4U6dKug/1SRWoIeLwPZ+
uZNaYd5DxghKbf77HxsRSUEtcUboYGGq+l5k5+PWQgLF442yhutYhJd/h4J/Qk0RmaALw7qxartS
74V9qHTIpJkotvzX3/0AFyWSspfwf5BQpi/2x4CLK4w3ZBOXRgXZM2uUn7jscMaaatj6oTZ8uv0p
F+f5fW6AfuenMohj4tj5MlaR39IfyeAP1mr3OKmkkehew69RBmNflGm9A+xRulRYeFNGmbLGZ7j2
GekTASE1UHe6wLCYZjEMptFbh2L0/Y9Kkyo7jgo0DV5U+9tTvTYUhTfi5pyN08o9nyqMrtIe4QUf
pl6pXT9J70p56qH4lStbc3ERvq/p3E6weGJwJeqLOG1HmqixaSNgGbny3Se3+NDQaQ1YwAoqaK1N
3askFTS6+8S01gzsF5nFv6MDTgCYD14HoML5NJGwiLgWIudg1qHiRrIoD1Qw1hyVr44CJhcqGH68
8ELOR4mdLqipYiJuBbNxJwd+ucEMbTjc/mTXTp7zxyiLlVSHEU/1MXQO9Geeq0r5MMI6o1viPKpj
/c32yzVUwtUBKc4Cs6BveiFmpRqkZfYES9hIhkOlNF9LEdxREZ5AzPR3Wpnub0/wyjLOjxNY+LNu
F7SS82VMbFEk2I7AkNeb4AnZbWNbNka88hS6OgotNIojwI5oIZyPUul6EuIs5Bwwb6k3VGbSfcgW
XQklV84XPuv/HWUxFz9t0x5fEwfeOAm6q2rZlHIj6OKxG+l5rWQii/xr3uYwCd6p8CYCfUsYtCKK
stWHDH2+2bWBGpe9RzcyfExw+fkUxZq2soZXDvXcuwcHreM/fdGc6DKRQbnSbZ4FifqWllM8UfAO
bdMThhG9OcgWv0iaOj3FWpz8JSnk38miyUmPjrcCmn3nH7DDbFuVeocbKMc+J5nUZ66p773qvJbD
X5IfL8ZabJYOPa5Qa3xuhKaLvTKSTA/SyE9eciugwuVL7d+RqFRQdQJVTcpyPquhH3up6LjmolAx
Zs0kM/kukKco3MjJE3XXNRgOovrs+Ad9qDCnUin6P1hxhOlRn+Rt6wUIhDxqsHAQ2kJu3E16a/b1
IXl7awwjWfMfvnaOZqNKVNqolkHQOf/BaJQp0zhAfu9jeFdSLsvbQM/WdEOunaNZxHx+zsx6PIuP
7QeT3ndjNOtzQK93pxQvJrdI60pxO2ona+yfKyFvBnaiZMHrAK3rxaTU2WUHMUTrUGJ7phzwoet6
7OSj9LMWmdAkMFjRvjkSqJmVE7XMIt+/Pxc/OAbA5qRXi53mp4URgVpAkiGt61+iG+NT1Q1fuPmR
CtZnizU6J9skg5kqKr36FOJLvbkdf6+uNWkHpVVQg0Tg8y/ahlWQayqbvcSwDCtw/2TCxveq5O9V
UmHMscDUHWdw+RIbEpoa+LFosA8KrSKaVVzIozK0K0t6bYNSlYbea5ISk6CfT8ehiouDCt4C8Rh2
j0YWFnvFr82V0Htt0WAmsmuoK15CuMI+GKahRYsEO51/ULX97EO3McL8x+1vc21jggGeM24i3sW3
UeVGAipEht8owfcSDL5dm4eQCKBqjXArp19ZvCupMF3g/463uL+SqFR72WK8SsERbMyKp0kp7ukt
vJGH3MtTK9PzrJ/zVHm9PdGrXw2aOf0Lvt1Fxhbkg5wWNgP3CC15kZqBwAiTj7cHufbRZkCuSa5B
d3AprVaHXYcEeYK9xtAluy6uO+B+ZuMmY69sbw+1pA29H+xZWGjm7FPyXjp7SHgTOPogGQcHoZwI
6FdUxfi9RUHmgtIdv88Fq2oruqTYp23XxncZ+qHOpsUSaqT3W6u9W9m+/E0URbey1teWAQIpKsJE
cVLXxQnBVagXcVuaB7tX9lS9sYgQ7bNCN/H2GlzbTBbAVhOUIYC45XLrIVaCg8E4dSE0F/OND1EQ
HbOivI90YzP6+UPc4A8lxjXR0munhkaKPCNrIfIsuXJmPo5qV2eI+ZP+f4xDmydO6jTRk0+Z5jVG
NnCbSVRtV2LCfFf/UXX995NTZWQDc5fjsHIeedre7vnIrXlojDB5VAPZdAtZEk+lDp7IGUxnJXBf
vTwwZ6DWyEPr0v6npoJty42K8l+mHuvJ8fDuNcvmkFYmufp0b1eGFzh17qLU/nL7215LBYl+8pyA
AsdZdpF4xPG0mvD8NjTfcWUEk0k5BDKfnbqNnPYHiv8HyVxrcl5ZYQ2pH04VZVzQf4vwFBRyngy1
bx5GrE1OeScwcQr97K2jKX+w6n7NcvxKVALv824BgtoHZ+b8i/pSZA8hNP1D6Rf91q5FuVFxi1r5
jlfOI+zC2ZwWKTZUhRYXcN83VUeGZ+LvG/ykDlBinwpAzNYG8Xz7q62NtFg/NFJC3xABslZTKW+w
ly5emmnmTTrJWqXhyhmkFQ3YDdAiJaplC8JQRY6HsC4dfKwefjRlNz43ZO/JwYxRD3iwEOwz4O7L
vrTCsL6yM89Wc/6mfxTF+l4LFTNkjugRHoxG+520CVVwen1K6G/yWHfR812JdFfXlWcllwty3kSd
8zGjuu/LaoqsQ9pU0SauA40CcN5sZSUJV27oa+tK9j3XVObFXebfQlAITCspOOL8F+LtqG2qKnhO
/P5boeB3m0ffb2+Za+PN4DeyQ2yjeNqeT60pVafK4zE4KgI8Sp8GiluZ8cOQNk9RHOJ7vXbmrg5I
Fm7McQU45uLM2UPcyLmhYHAoa9vB92svq/q5T2epSChFr3QVfv4PU8TXmC4UoHQy0/Mp0mPPNCnv
uYoqu4UjnRqgYnKxhb1Y32utkhxTDWja7UGvhTJskqAi8cLh8Thfnn9sUzPN9DIu9OAoFdKXpB1+
mGb/0jXVMZ7+n0MtreSFok1pLdvBMcf2aavFyndLTpqHQQOA3zfa/xBj/pjY8p1eIuNYJ7nF9yvK
z6Hmf9di50NaqGuOAdf2CZctUND5uqV2er6AvAIlLRYq40z0+iEhiVMb6uYvNkqYboqmA0UkK8Pv
259t2VGfL3kN9CngzNmo48K1cPBzM00DRzrgC6KfnGx2H5UGeaMk3Ei4a2nHzpQ7D9DUz2gQkuvL
TuMOqh/vb/+Qa2EO0wBa+xpMQaLB+fR7BGtHLB+DY2lkn1s/+kXe+KxZFJpyGyF0dDn8VZDvtT1L
220u6L5D7xdL3sBgHjWsfY65AuF0n+iTeT9UbS+OVl3E/cau4jzc3p7nOxlmkVXxWmTdZwV6CHWL
bLWnajw0YRkeJatKeldV01AGLtpg/SX0KbYeRsPOMem0jFJ28fsFTBB/7LH08YE2TmN9xDmxVV1p
Cot8n5VDEx1kCU/MzTT0Rb7ywphX/fLH8vbEy2LW519cBE5okPGyCEdZ5N2xsfFR7iWaJbfXZF7n
5Sh0nNj0PNhnMczzbw+rKelqPPuO1kgFrB5/+n70Wkntyq12ZYtB9qcqAOcO+sESr47aWB/rPisf
+dmnLJB2vSpRCymdHeWmOxPwRiNLH25P7cqb4d2yCBICed5Fg0IA80w6iV5qbjhADI1R6n7oEy9S
XE47KfPQq6jbTWSkrbWblJRKOO600V/izOdDPle/uchp41PsnGPPH8HZClHX1hGvP451DkpXNb24
S5AnU2s30uIHLZBXpn0lmDHgrIJITY3NszhZ8tAilYdJ6TE3zWQTD9NrPYLLGaodOkImsiWrHLRr
IwK+oEPCS0XFQ+18inGXG0gdRNJB6xtH8ZDbmQpPG+RSczsTLDQERJnj1hvc/rvb3/jK9oWzwwmZ
nTXpQi1O9FSHaGkFg3SQkC/D8FaJPthaFmwiPvHfJ4O0TuDDk0vMyMjFLZvqRThSS5ZwZi8fRdp9
r9g8Ptp5eYnlVw2lpMvWrttr0+Ne4isSleec/nxlhznDz4tGOgRqaDxi5lEQlCsa4aemQ819BU72
bsKzCAYQBmZkJKNxFyyCQRGYXDECUyVJSUiWBilDz05DIirzsEBphZe3UhqA3/FBN3chWhpbnjzR
3sd5/YA0Q/A7geiKPzYp+iFje98Lp2kDFwfJydhPaqw0m1I3xSdRRdUb9dDiqUaXHf9VdC61XRsG
4PL8XK5yLyzz4nfq4JDlYjUja24dVlqMe3UU4q0TF9Q0hNDzX7e30yJMzYAum5uQztEcMGx9sQBN
l3TDkMNnlIdqgu45hLs4qx3Flf1EOZqBqPZ5Xd3rYdWsSEssvvR/RoZiA81mrlktdpc94KwHQDg+
RUI1D1YaBQhxhZqNHCRVJu/2NBeX7/tg4GDpifOt6asuDqya0uuPZIiMqi/JwMMp8gsn/Vn3TbZr
AVx/uT3ctbnBpAWyBm8XzYP573+GQIXnjKz2ycnC6/y5ocMEqbBTN0KYa3IHV4cCQESrGD8H2FHn
Q+U418eaz8x61KSxTFbSl7ZrMHRP/rKv876GzAlZGVrTyLMuJjUM4JkjgV+C3Nn9fWUNthsMeDt0
gfhLPfz3oWacJ1V9yHRgss4npZWFpFFMTU++Evi7thXmoTdIgrG6b8BOtHgABP7x9je7tkUoyui6
MaemtDrPxzTDvu9swDcnq4DEAxAz3RIaCOVG3HoCNPxKdF0WOf+dJP1HquB0MC7UV5uOKrFRN+mp
1oPoYMRGsY2HkPOXOi+Nht2IKrJh00iSTx1KlrzQaqpXPxniz2oqvlY4Xq0cksWt9u8PMnkUYNRB
nrqEcpR2loGSyoFwC1jWbtKV9s/ACu2PsIP9mhZKWX1TfCddwzhfXXmbZGwmwV2KgGkgcTKhAKou
db84hJDijw3A2/uQruXjWKT9/vaXXqRJ7/NEsYN9DPqH8t8i8ojRVjsZVs3Jiv3QU+yu20MTfbIm
OfsWKvk3qRzGne1Ps2y5toZgvjo4DWBiLSR7+h/n2yxMDZ49A9sMuV2xBcfWblp4DdsYdfZfltFG
m65EHLJDxHlf2s1fM1WJ92BG34sD/IBlji2GCakbPUlPstaE9xronY+ZHL00cbNmFnrlZiGHxwmS
5hh4mWWOZE6+Ik00Bk8thBpqjrS7hwrnTkAsNuC2RlItT42T7mCM9UrZZfnsmb8wYyOMRMuMw7Us
PRZSlvRt5ienzDbbB5QVoM3YRTA6+1HKODd0M0nYJjlRoZzYtrT1m8GM3CYtgju5GsrwUFZYibst
JBDdBemhyfBOaey50IbE19vb8epCkU1y8sjqLi7CLBVClrFlOelR5dzVul95UxcqwkUIL75vDTl/
qtJkgDlR6itswiuXBydgtkuenyik7eebMUd02U9zvpHcRkbkCrsZvxtTiHhWZa7Bit67sX/kWv9+
lHflRmrCPIEX94cM1kGpY7ZeLOriH2dsxk0SOdoxCyg9C8fuTnWjGO4QyL3X1Gmy5caEItWUoCGE
ra2pGV+JOrThaWTN9iSg++fP8scdPQVFY0sZcx9KNQSfGTT2NlLMZmOjSviaFvGa/fbiefuf+f93
wEXY0QE8WmNecSDqQv8AXcw/CTP5fHszXYnh8IeNWWIJDOEFUwDmpGjhZc23mF09yOpYyZ5akdC6
aVBNm8mO+gMp6soWXjZT3uc2exXTZsWQ7UIMyXF8P0y1gLusNzG6nOIMMRCZzLnqQ31rm9G9sBSx
KTUTHabWaLW3UQ7s7e25X/uidF9hbMxBh27A+RcF0RkqfZGywJNsvEalUr51+BVj19gVrl4na1Lm
l6cH4KMBUI6KFhFjSaieVNipYQUEP69b+w62hP6UF6H+HRO+fnN7ateGAmMxlxN46F4UkmMlw69U
QEWZ/MD5JUot+NgEaucCV9f+h6FgUKHYSC2Bq2JxTEdDLXoJNvqplsKeDmcj3RVNkOyUNPRXADzX
ZvWv0gdPd5ZycRcGXWd240xrUZXM+OQ4YfekC6N15Sb4fXv9LmMsZc45EadRhKn0MqE0BmWU8rBI
T+DLh1MtVIl6W44EYlJs+sDYOk49HoFdramZLCueHAwGRgBBZp9w8y5vQfh8Sp5kwN11Q9ArRtvJ
9IxQ8Xc9snZPRRUBAXYkw5N07LRNDpFrhAbRSI7+0gH631+CrQJ3MeI1dMjPT0cOkxJlFcRFukbz
v1R+ixiknhT5X3ps/mccjgTqPMx8+SAxEzQvyqnITgMJ5J1cd7+63A+/CYnW/O2Penne0ex8L/jQ
zLmsJit0/vtmtFnbgea/nmI7W8ll4EV0IY4SncHd7fGubVcg6wAt0Wpg3MXJmBLAMY2IstOY9faH
zgZQXSe9unH6NFl5HF/eFUwNMAkigLoMzX9xV4ztrAwrKtg9U12+KCEGdVasrDmiXF4WjMLzCnVq
g8fxsnAWTlmShdCVTlVDk99qhvohHkXx1OSy4eWG33okLGuqLO86Oud5AKPiI4DcIrXeCw07Jyjj
AFlyGEVan1Ueb7IRIsSYOZ8j1G6/VENcV14Ut+Er8PFWuGiJVvW+UPMevXq8PvtNmAVme59XkSof
1cgovtmR2htPPMd1qALoJkK2n4anaErQRopE5/+O4LMZrt6DeHaHmbp3e2dcyW2YE87cPMMJzoif
nh+uRDVLPVDYGk3uIJTZCDPGKzukGuEOiFMnXkchIHajsg5fZTUqTNJOslKw42ajuyZl7syV8nIN
NKZeOyIUu8FysYu4qRa/i0uvjnsrzClEaGXtYm0w+K4x2MWXkPbPh0EdELtXxkFzpzJpPgXZMDae
OtTah8zpUKMrezkytp3SODU+kUVxSJxKPk20++FqNKr5pjWReJn6KB0IqGY2oi9biE2PL4O9lTVp
+ARHstBcJzV0pBgwxE5WDuW1k8LVSnsDY/vLqoTRUvyXzAl+bBjlqRvGavSG4cb4z+0vfGUhweJo
M1+LhwXP1PMPrGPyzmktUeUkuzpZZmYRa/ClGUF03dnxqiHzxbS4rNhJysx9pFy17HByW7VVMYbG
UeCleyzF2HrAUaft7Vld5m3gQwGNU0ie5QHh1J5Pa/S5tFL8j4+92mMEXNXmJpRo0rl57oR7pF7L
jRaGYgOnqdihhycfinicViohV+aK5xoiTSAPqUYujZmcgPKIYoTWMejq7kEyxnEjSavuyBfRG4FX
FTDZ/CbkSl4iNXUhxchadObRlhRpI9eB/WSbVfvYUGZ9WVnWOdM8C3E4q/LAYUVntbaLHKqrcQhE
KsE5SknfRw9pJexxG5MfCE8P9NQ+DIldPUOPh7NplpIzecIPMzxVIpFap2Aw+zX0+cX+5RehiqPO
rjSIJy0fX1MYa+kIz/woDXG3qfXoJwZEvjeGokcbo1FXNtbFzUJNF58FkGvs3UuRmtEKUqeuGucY
wp/7ZJuj8Jyme46hz2/qAhcVtKjWUKUXOR5jwhVBggpK5Wxte76XUXwJgNiXzlEdo37LUkbfRiez
73s1/pxzdO97SZPuRdprx9uf+3L/zooHPN9nzUsQZfPf/3hJwpbRBy1sneNQ55rYQJVQ1X3hpO2v
2+Nc7mBiD88bAIF0RgB4n4+jwuz3EZW3jn6cOxszt5HK6PR2HyF98LdRlbSDmuQsgsVwF3FB01OU
1/XCPlpSYzwiX2M+iynx/ZUM7nKb0CPVqKW+1wPANp/PKMfzacAcl5MflNlPoIX9IZYS+PR9Yusv
dZb2T+oU12seP9cWklBAI56sXL+wo8ngP0x4t5lHq53UnZolljegzLqz9PgvWSYkpnDXQTaRXsz9
5uUFDLF4xO9EZ1MqxVc/8YMNrAh9Y2pCO9aWslZkuTIzenXQKmex18uZGSpi+bUxOcfULwcVJyi7
/CZCyfqYdrAMV77eZUyhjgiY4x2Hw+t28fUM6DmND4DkKAe1GVBBEdFT0Jj3UyD7h7iO1pxX56T3
PKoCaJJ5vsGhmYP5Yv83DUwu2g7OMe+Hb61eorVQ9rE3TubwIaAWcqQ78SihwvnaBfEaLPYyujD4
fOpkE34sAiDnW5VGoa6JqnCO9Akb6oiq0/wC0zGCT0GUot4VVml87Q2z/Jr5abkmSnBtqXlKEUyR
/USpZpF+dAO0NTslntKP3nSq3O5qH9RhB6tnp+Zr9NzLgMZcaQjSCaC2QfX2fK4iLfV0gj8OPMYI
v3aZNJ1gjq7ZhF6ZE21lNFTm2GmTOC9GqUtTIF2B05YTWGgr6TqE38pr7Cp6GoHKrbUZrpwNbAlm
uiEVqtm+9nw8058gV1PcO8a61DwIBc8L+vSD+lh1oNlXzsbFXuWKnSUMAAiAv8EU4HwwY2hrx+i5
EwozCfYdcl6uRXdjm1mJcgqDsnrsTLTOaH3kG/jc1kpl5SKwspycFBw3uI+QplwclTAi1bDtxDnG
Emy2CmeExLPAyO8zw+xeNL0UxzAnp799QV18UUZVFCYM85E2+DKcK+GsV9E7hPNeRC9d2w5PrS1p
nzTq7E+awF7w9ngXX3QejzDO9+QteREQSMpVWoVIFof98ClXNPFPP+nmQc3xebo90sWJmEeiTIxq
Ewi2C/uoNCxxxVEU+wi7TNsnoqqppcJBWCtKLy2fZ3Le+7GDfkNr6uJJbgaVOXYpsSy327b2CvZy
4mYJMESXN7q2HfUaubxRKXU0U2t5OCCWF4HVQ3roHwlMYuLSR4peC3sop33aGcV4iioLoxUN+S7f
5Z/xneyU6a/b63PtSxCW0F4EmYL1xyI6mnmlYU/kkC+Uyng3Yjx2mPTE8AajSne3h7q6RPBc5rIr
oqMXVcNKT5VcyQb76BsUZJBGG8WvWqqtb6oUN/cBlI+3ZuQR4fphPf3IUJIPP05qk75g4k5XFdx2
/VFDzARRsiCcCmxMo6TatFHknJq+6T+NmVw83/7NV7YPpQ6uDlqcGtfHItTJ2GWjz2JpR3wIZOTZ
ivB5UvK1Ua58BDR5aCShxYy62JILHDmRAUYms49QW40NkhT5naDotzFpdXi3J3R1KN5r3KrvT5zF
u7EpqhLEoGwfC/yQXlO5VbZjjT5V7+tfbo90WVqZsYAkY/RLqX1D8zuPpJAWerVUUvvYgOhz5UhW
3RLrra0ijZYXKO146gBEf8hHuTwJH5WPwjbLgzofE8mI1RXEEImUyoBnaQjtMmfGRNHFQnRAXtzF
aVc6lp/ziqDSiTaINWnjp06RCrq5iMlDOrTyhnZLr+LXLDmISQIPR8ADYA8GUVZUHqfK6L/L0pS9
WYg9W/c17qvqVpKkfquRZL8Wg6qEYms0NPwM3dXsKbQee01QUhnyYvysYrcGBbCWUS2xmnFn9aP2
E412YW7LyJ7GfSryPHP1cuxlNxH4DnnmoPSTN6q1gs5ga/mzy61kS14k6sy/M3WR9QcsraNnjB6k
u3Ls0KFMarU5UdXqY9eJTe3U+aFvbhBqBok00gn6rClNz8cwo+ElyfvER/oq6j8NcW9mG22slO+F
0opqU2Zhl+8mB1WXUyIaYD4CGYfJrW07Tt8cLZk+S6oaHstgVPR9lY5jsmlKcsg7ODAaj3RZuwfb
bQTbQh6cYlPZI3zWLtbr1q1qBycjCjf1D/zRwsRFVcfwuISyH1qLCJzbyoH+WW5j/8Hyp/w11Cbx
MMU+AofSGJS/pKmRPkkxGosefq2y/MjZpBCijOWIWGqXejjgQDprBnxweeEFB9/MQghpulJ2bk7b
a59i//W91ytzO5Z5uBuywh+OMHxg14yBbqTbWhsp9ylpjC1IafqNuXMAg/3UEZbyRhqCjxivCFc0
mf65QGEVXVRbTjfGSGXWa6xJp8nTytMxjCr/K5YRBUPApTjIMldsZlfJruj97jtd6/YOwwHJdvu8
oniSK5NAvUFJhMFTEXMCPHvMXPXqetJ/QRFsykOHXV90H42DQGqzK+TkIUbS9VDrUvCNp6b1Zjh+
q28UwBJvscLHdcHjFy/VALYVdBrqV/vIQh58G7SSUBW3Hqhm3ktKF0b37aRp0baZdHmnlJbzI7cg
v29EFqPUWQdGrX2yDLa+yK361xT40uD5wkd3E8FYGWTuhBw52MkDMnbSQ2XLkDTCqkoPvmI1mCxE
Vr8DQV7vkjGqt7jLKW+ahJgqvdu8fpG1uf0oKUXTfECEW/Jwu5ruB6pZYgMsq1YPaUSrf2cmifYo
idTZRNAm1Ed/9Ee4Zr4caM+5XWA6NilVmOwSE0nYrKF02eKH0O+QMEJR15pM54AXrOU6kp3fq0JJ
XFw2UxUvtzjYF1WY31Wm1Z+EHicfVDnSUzTBbWNvt3TT6gTet9uXjQRIrG/k73EZDbU3NbnxXPlN
+FiIBkRClmr+VzIGB1YFicn3PI5sya27xvnegvWihGQhUFUB3pbsLsHopqiGwdWLmO+tlf6obWTc
1r/YQ1TGrtJJ1Qc5mqSNjvrONsR34leqR5Ryzamuq0NrlupjE5lii7B//WBIgQ6RtEryTWeP06Ov
yMVLGGXFA8zzztUiuXqcBj3fNq1AaDwferiITi6VzdZP0+5EGLM/hmPbP/qEmgcAseNToEviXi5b
2esrR//d1HlRvsVh1IXbbATyQxmyGvheuf2khp16tC0gcxzqwvyRtGW1TXUl2gsAlQ/NkIaozNi+
7VrJkNeurkvYVJVlYLphpJmvKBSOqI9OfeGGAb2gGJbsJy0eeAaHflSrLs5V4g20Q+0/5VnBu4DW
oArRqUrzfWU1luaVwxC+Ua1Pj4OUS7ug7AxvdNThWUqnaXJVxzc26tzHHhu5fe0sci5XkyLf9tSk
t38HidCP6KdMCtSfBLVtNID+j7Pz2o0b6bbwExVAshhvSXZWK9nyyL4h5DDMOfPpz0fPxRm1G2rM
fzceGGazWGHX2ivcxXFUfckCqzPdWTFbX9RF6w0lgbxTIHV8FjUaBWdRaHWzIxu2kH5vL/2TRE//
YEk730X5nJysuE99PYk0PxpGjI3TPI238bLIbcY2e9ey+mij2kbsBWXY/Fys9EfFGVW4LK1sG+Ra
MntdTMqh29Uyyjw0kHLyLPyGn3LS2r5joeN4VtPSiuxzrfa0cigedFu0eBnXy7Dv+kI91gybikYj
6pVN7wTj0YkosDbwuaxdHjiQKixzyolbjJXgkxIHCwTwsbYinD2mUvemyVDZaqWe3GcRofJtIBnf
qhLGX3XI2wOMz1tFFT/SENYUf91iDoat8asfBn2He4zup0oap14SzM5xnLTk3NOPd5WxX3BtT43U
D0FlPkehsLeD1i133FuSz0o7axs7SSEtVmaXELujyC9YTDh7y25whMiSqtho05j9mtKYvFTBbWlP
XaIfgjmDv1sIK7D8DO+Q6aDTT8IdGRvExE2aYbmzcp1/A4pvHvk9udzGXTea5os2WtaPWUvFV30O
63XPIX9XBjlfL8iIepGYhQ0T0V/eFDn6Kw3U9rA0HcePmTmlF5NXtylbZ/7UBQPbTBvmyrKHSjc8
dwp1vtXI5GSkpvYw962J1TLpSH7yO6JNRuY3WS7hhiokUX3IcC15N8Zifo2teKFIXmI5Wht9hiLB
Kal+d9IZd2lKgeBei8bANRO7/YXDQSdcB731AbdtG7qQVe60ZNLyZ8zBOBc0tjxX4ZDIfJuAAp6g
9YRLN8ri5rzxN/B4+aj2BboSxcbGmfh1xmubTV2S7WInki+GHXKlKeHe7dTGHvY5jdgT2cCGvVtk
2uY7vWuGwa3xzPDGvGUW2YmSZ17cc6w9mKE1HDG51iYXg9vuL5wR0h9WWgfJ3VzO4iuWNXhgqS2k
OqhQWFdjSrub00R/Nu1W7HN6gvuyN41NPpJrpWmBvonMrNuMtvUz6TL9KVViu9+Qxxd4tR0z7Utd
Tc8BtuDsXIAyHswYPfPw5xS/1Kbt9e1AfMe27VpRupTH89GpJyX+G7t47MRH9lN1SwKz9YslsnSe
kSjpNkrYaXRlsJ5we6gXcgPb9EfAl0BBkVYl0gKwLX9Y4vYXFA3b3Bb1MHM6BsY2ao0RNUCVo5nS
Wn34xoEcpicCkPJzKzPsquomkPvK0IdNK2R4kOPSPXdaZFV0fSRt08EYbFJsFOi2GvRhKy4TDDBZ
5m6bCfWcsFqnHdOYlDylJuPCFFWxhdwzxjthRvWmjyEAeasS8H6WRDFtQ33WXqwyse7bXFjdJ41M
BRzYl4JZqioRtJyuy7+k9G8Vv4XXa7tFKZzhsWmH9HPnkNtommEb+MLB0H9u7eAwRSWxjXlSe2bb
a7vE4He0Std/lfOSZmghuvpZhpq6p06NtyyyOt2LJgjMYyO1LjnIpGzPeZ4Vd7hi5zsZMUlJTgt6
baMyELs2U1JSYNP41KrTcsrwJQi3iZY2OwHWw+5b1id1pAvnoYTCAtYK6v5B0RYdP/UsoZ8xp+Vk
uE45loE7Iwrxq6nMEfD3ytme9OolUOwJU8kBw0Gv1stho6ih/JHYlLM6v+Bo0ortfK6+1l6tlOZQ
GyRwu6MkjRuUUUiXcovYWf7+YwR1dVsXmb5vqHAphIk6epkKNd1VuaPkXqezWuF8leNeE130tjT1
8NUJwQW8RRrNo253+o9qwdPQ6wvb9K1hGc7lrDVvpd2CZuIjXnilmsS7crVu2wiLs8Qe++wuDDB1
x6Ew6x/7snDiu0q1u11blkSsK8hOH7Raqw56D6zoa6kVPxJapJ51JTLfgprUsdLUY3YFs5+/R+bc
7bvFMHcT3B8Wy0g1G2I6ZpCFtjHw5PQaLSbsp4gXjzt9cVDx8T9qqVlWvFtefosXfbqjPdx4rejt
H4gGjX1XBeJlyJ35W5yOA5VtVfuKObd3Abbim6p38m+js+Any+aztYQ1c00L5i2Bs9MXzBuhtQtc
qHYyc5Q7bZhtVw9IW3G5Hhgodhf9k6OOqttpWfbUWkvmuLj6tPy51I/gUc2j2sh+Y2Wm7tVFpB5U
O+p2YqmX3RTW0hsV2h39EOReNaPtDpa4ofwKhnsnWpoTBDbbb9dkDBEXxsZAmwaGIstjH2iNHzpD
/51TV/MMK5EnoSbzGQ/m5JdlUcJXhCvcrYojn9iSwU+NOPKNpFles6jvt0vRwmd2FovQAPxqx1LU
tHrjZaOztOaNoWmdbwVpN0KX68N7LAv7nU3WtN/YQfmdk89Mj4XddM9LmQFhdhpgNM7R6hYMeT7i
RaGFmybT03q7xIN8zGZwqwjfsjcOxxJyA3j9trZD604yH+9kWld3o5XnLz2pAtu8T4vE7cZoGcgk
mZuHFnvrx2SUdesVExS+STGizaIjwXXtRtVKPx2GapemkcLWKKJPY2ro96lTpcTaZoRXu52adJ8U
KvlNkQ3qK+X3lxr3H8roiNKDfObyW210decqRY3rZjMluxB81O+sbPZHZXmyxznaGwrjKmsDNnwF
tOgtqnCylRUekmJCmoLuob0gA3VgxudhGWxJIIn8yi7VHUl4xl+EuHA84ySb3pmpwaWzmbThqHMF
eaB+la850SibZM4LYrza9oBlYnUYB/IHyc/Q1C3UuHyrTkN9qvCS8J24kLCW6zL7JUWZcTFbpler
SZJn0qhRzcom/aK3huaGxFjtDXaZQ5DPQIKN6KfBswqpLsdlKsW3Gg38l9RRaUc5pQ1WUM9lLja6
MonnTu2ZHmKK3+hzUA+jVlIOfLT0wR5y7YkzS2ydPGm8bApbClt7/uRY9rCpNSv/Jkh12eeZObAj
NZP1XEGl4KYHM6uoamtXoS7wi4VLKmSS6ByERuMHXRcfq546ykrl8BBORrwRtY0RSFtNX7uukhsR
D/1G1cRwHwB9HK1JUfxydsbvdusUd1lraW/1lCkeuVbhS9eEEoa3HMfNHEr8JpoiFV7RZq0XAnTs
gyTLkq3mZPFPuxsGdjU7Trd22YtNyqu7WtsaJwUFM2DLmN1HvRXeNaYVTq5GD/2pHplEVptrW3K6
pccR0p46s4+3kk3CX+aFi3BSSvtFFaFxoA7Sn50gUz9LoYzbhUy3F4w3lNZPOBojb1bawosXqE2g
CRqi0ClnKIU55PeDag1+0S/kNJJ99DDYdoEzWT+W2xiDbk9rCD/R7NH0c9Wo7zO7rp7LkYibRqux
3+TTyr2o0TBYol8Cz2ojhYvVPMV3paIFJ8VqFvw4enXgEA+sQwp95g7sZNpl7PL3FJuBj+F77g2L
Md7nRh0dIqkVftjPYsR2fjL2ZodO92SVkbFJDMw92tipP8/EqDwXzah4IgER5M4j5D1x6/0jUufB
y+M43ah5ZJ041dXcjeck+SSyqdnCPxf7sonNbRg41sMIDLNjvjV3lCBYoyyBiXQgWTBSChI9flFr
R7lnP1h+aoYw3wDo59DjICz3faiHe8JTGCN1oB0fFinCvqzHUMIq9Tcu+v3ZFBZ4IgTCNZYo3OqF
1E8gFOaRuS5+CLKRvISOw9Ywc2fXSynPUhcow6th9GNV1mDqZve3rVjcPgl+JeJmlOkZEbn0s8CO
tlpDASk0lDvBzOrVRKScxrYizhFw5aDGVokWeyzKX4XaZ76iGMs5VA39WDZ6e7Cwvn3hZGnPVhWN
6AUDWG5DQPaOxu+i42lvOq1PXgqEhOcUW7Bvld0kZ93GXWJuZLyF157dIwCWmwpxp2viFewF5Jvs
gPXkalo+bH83SOm4Tb5EMbaJmcD3sg0T3Y1IyEk9ZcB+xoJzvBuarDxrQ7w804g3PlMtBa4sFuMw
LU7yCKutOK1QqZ+VpJi6/ZxJ88DtTbyIuE1f2dLtv7QBYqFWAkw2NMknutKV8ZIkqX42K4PSBgh5
+YkasP9KWKbcoZ2Ux5LwpsclV8OtEtlEs/SDkvV+Q4BV4C9Gr53xKE7u9KysZjcfF7HpCW82/MhS
Q18v5Y9CLOIYtkoEhZHyxU4X4elxO3zWillmfkGV+WKlZB1NodNxbXO084iSBIoeQZxHJSzYyxQm
Y94FyTO63uVxRs69T0kV7zHtFepuNNbGS5qqzre8z0LKLMhLamcvoU9GZ76h3ahhBi3zZ+jGusH2
PDdunNfFWRcksBqZEtFIcjDNmOc+20YAtWwfTlx6XWcaz7GWqX+nXRlvUs0IvixxnG3zuVVwKTE5
tDPqni6Ds+fqUdB9WvRosV2z65eTTOch8jDfKcEAi+RU1cp0nzRV6BuDbv2A/KDvEBJa99iHJIdO
dtpzPOF6bhO+5OfmZJ5qxGeR21Fj32slsjSvhSpyakrHOAoMPfgYdVjuciurhlOh5OmOCnpNz2GP
iT349+VugG36ps7zeI4JSt0sIm52XVWZv+yeuJ2t1ZDpUiR1vQ1z2SHxgAD5vWs0Z6tFacxVekkH
KplJ2WIRXb8NplN9mmPB9VgPusETNnXUkhmAbGMezb5Ny/jBtKPhpyq4NjStk0cQSKXiy55Tpq0a
0qfyxbpP7KFjjsKESlwtVsM9oL22U1slaHwiquQRQzzsII1Z6iDmPbUydwrrSdcDANqeUn5Jcesu
9CbsuZwN4hMItsl/WqHZuJmZJeumXRWe2dTOa4hP92uyFHm1NSUJgd7UAuADqBKhmRdhdJeweNbk
jdH6MqgYEoBKAmYQmVvdD6HW7UWgNDvZJMsDMmHnAVRX7BpI174i7P7emPTsV0PR+ZaP2eRlet++
NnNdPxLuCkhDLBe7a2AaT/CZ+zuHecneHTRbnQbis1lUxgY/I+1clYPiL2srWNBo3RgZBzQCy/Y+
gTn6hHw1/GYqgkVmJngdeXPs2OfCGcWPMJmHk13GZbExh7Ag8WVMjthNh3dRqQpQEntynTmSzVkH
GS03c2HCyQjh6br6Ivuz3i2mwYylGeJ2cTW/zgNKgz6clwNHWQtoTRj6luCo2kudVr6GTdk9wXZi
iuUDF05PssOX9wNacrdC72FusjhKjW2t4jxgR9XQe0pbwcsssz62/JBO4kvSjmiOagJ+Fwh5jR+t
Ji6Fwr3OJRyp9DFAt3WqrrEfyH4mN3hJbArirJzZDbsa1wifGTOkTDFoV3Xl5LrPyUfUlxhT5aAi
B3mTBSwgLzBHMnCRWqZeZRjFsRuktV2rzC2UP/0ogkLHjDNSa9xfp7Q6gLEPxzkkqmlBULINAQg2
mIVk39UpiLgdDYVHfI9S+ajgp5/hIKcnuEQBQ7FUb4R+zadsHsNtmMr5NWANf1JlPzxlFXd5PuyU
+shXlhfuVstPOmzdSVht9gazc7zX63Dch12rpW4a9OUOSgaAcJLM/cGcIqxZ1EA/04SVD0Mz4Kgg
pf5sQLk5anCuPVVhUpTlTLaWEbb9XxEHXOzbNlzcUz413X2tAfiXajsPLtBs/YhYuX4KSjt/TGaY
kbAey2OBs2VzbOkQqCTVRMRi5xZZb0NOaa2AqT7gFD+9FZPTtP7HzcUrfdlV/b6Semm3w91731ts
MqNotFZYh3mu7U3JpfRZcL+/2TP8s2NIHUFnH50Ztm+XxKXVf5XUNxqzAYL3zbKwx8ANVYfxMCWK
j4kY92uirLm0q8UB4UGyS5e52VnrJOl0rg0fv/WfUc9rSxXmDVoNwAS4Pu9fm4QxGaeBYR26pnLu
10zhyG1nUvFOIdnygTs2VnlnNllOCyuY/SAzq2M8UYe4c1l335aiTB9K9Hsl/UzbGehtNoCAH//I
KwQaDBlgVJpIq/70T6mAiKfObKyD6DHgcynvheHO2JK/SkfMv0jobr+l1mh+A0fpfyYVKPSNyfEH
44tRwhsCMilkFsbqgtNQW2WeTktvcFtf7nNkoiBhLdz+WrKjs5m/lQFZ3yBe4ob44wp5B4UuhsZQ
ZzFsvuQMNl2f6RU0voOARXtMRevcVWM2bzvLDLdz3HztBfHiHw/3n0xw3nYlDELeQMZAXfh+Tsgs
o77nODuoStKMWwMqbehbhi7T00pZvuuthnvQQAOiTa3JdDV6IKc5XKL5xi+5Qi3AsMiC4wphGRLT
xbDjTDsKPDdMjHOM19YZIRXkzexVog5ujPPVJ9kob3FSMTCFu3hSShJejG7DOCyDxBW5WJLwkwCc
OwyBIeob8/nawyDbQ2EgTBvC/cX46lpfK23O+I76cq6IHzn0xFd5Q7H8Z6EXXxK4Bk9sh80GuuD7
L2lHIwUjUriDMjiZ5mVxAwSgtyK95S51bZ5SvmFH4zBf5KV8LygNQCR6RIeoT1V/5s51TzoK6uW5
L7b9JIE+RyqcjyfqtXHEoEFy5IC2wz59/3ZgCTV+CVyt+97Wf4CX0Vbn0pnT5dXT5hZHUb22DaGX
w7SMiAuoyhePq+nmk/QY6IdyqYy7poEuL2OSUfKuEQ9jRZXoiqTPP/UGiauejKdsZ1U2IV1VXdaP
kZaqJuUgnYRMM8cXvVqo2FN1LJ6yfmkPXdIWZxvO7I019OevXvXkq4STow2L0wuKygLc2Zv9YsIi
s0zhdqnSPhLLR5MtYBpgAI/t/ENn2fHXuJVj7VpaFf74H76TtXpJKyoz8ZIRJkJs3jS1MA9TEfUb
PTUk6HA1biET3wpUvEI7XAPTJQ1ByM/KpTanBTjR8i43DwSlHvW6WuNaw96rhaNsh0GaN86F64/D
uxXfWHVNGn4/AynBK3NQeJxN14jMtbbbFKNeeIEwcA0yqIo+Hslrz2P8+IzcjiGTXqznXkuqRQx8
TAilb6YAbTWCITjhGdc9qbK4FeT4p2QVJ3dKFYQGa+4gROD370fHHQEtoNLKUxpyj+6z/iUcucfg
rKwZP2CVDsJrKiwWgA1r1YH+sXRfxqnpG6xaaAfvP37/y8mM0RU0Mz4u3xiZ1+XnLcViTXqYOIfc
pKNMG0JMy7FRP69IRKs8hppNh1m7MeiXe9vlQy/4u+NCuzlCGXUI4/6zBp3HRTkMKCT2fUUEnHNL
dX1Zia7PW6W5v3mf0D4vGIJjuAC52tDLrZn5m7XD3ranp48H8nIiXT7j4sPGcoqqZaidg7Od052d
3xXZRp+e/9NDcN7AygYCKC5+qDyhyr6fPUbCPbgURbBfQGx+OcasaftkCOnLS8yyu01PZStufKyL
F/vnmbqE+MgS0f5wJsqTsWk1pQv2TqDN7jDq/soVKTOK0iaM/5tnxj8Pgw7AgYfJiHUpJc9QS1YO
Qdf7sXG+6+OYuV0VyxOIaXsjD+/iqPv9JI4dghyYF2jXLuagiGMcFXSM/iOR6/mmF/pEEvBsVRXt
gfTHx9/tkmf5z9MMlHHoKNU/JT9kT8Ptju1gT1B8Uvht17d/2VxaYnd0lBC6TJcunF2xGh9JPaIn
o+aZOItRwUuyBU5ujyQyTsbLxz/rYl38/lUcZBz2yIQ49y/GwFSrtOiwdj4ItWtA4MPsQNt+OXz8
lN+ZRv/idP5+DMc8fjwU3iaH/ftZqyedtgyFKfbd7KTTiat2MZF6rVnFJpBl86o59jhkLt5uvUI/
sAOqigtHhBsZO8kLctes+iuBa1+4CpkTD5lqpFyecFKbTmYYztlpSSe5K0UvtFM8w9qjR8fJfONk
ujZYqH25OmCmROjvxWA5M3eK3M4wz+s75WypMX2OmkjQjwfr2rTkNotFBHqUlRT/fqwC/BZ7kyTc
fZsPs+7GtS5eAYNSbWW6drd84S824t9fxnFwbECPgmbD0t4/zWmyZg7iQeyjIhdPtVnlcFYWozb3
S/13l8/1HW6Wwy2vs8vr0PpYpEZoJ4zVb4P19/6xjcGsC+0Gp1p78UQaekUO8Qb/zK0Q9a9mqgNX
7QApoHcc0jS+sVNfHHn/PB3rfYPTjvvYpVYVCnutIJqLD6CzNgpcyDWG3ft5gsNI4ZxyPUXkaD0V
4S3vziszCFYDqQty5ZA7l7UNDQ7ME+CaHZRaJU3cnqCN6lG6/3gGXZYY/7wf1Qw6Rg0ez+VETWhV
rGhSfFAJjF9c2oJOtglFZY4Hzc4nzcN2PO+8Sg7j39xejCdhapkF+6/t71uaD/EthGZd3xfrf91i
uHYSQAB3/kIbZJnSxpCqiTCrVgNXW5afAOj3qVDQzM+k2XTFNqf9r+Vyn5j03Yzqxl1U/X2vvfwJ
XAyRC1IGrJXA+xkH1pMbcahHBwpdrt7ZbFgvztgpOIOlP50pMx+KwJCnaRxyWI1m7ZELXX/HMSn7
Jsw+3Cl6BrVZ2iqp0Im5INTWometgzZoz614tqpFB9cbi+ktb3WF2LqeRCA3D2Jw4i61NmFW0xfq
m+yI/6bzOplIvuEZWMOT2Xb1XdtXEASgiSjbnCJ1J0Kn/sQvHYivLMYAK9A0nGDdLbH60ICb4uNm
/aAPJjD5avGTHwdjJSc40KqXkK7huLi4H8ECL+AYhK1qWuC1Y8rv7FYxBi2wQanFTnTaD3tQzXNb
tuqhwqcLbCw4L1gqfsE+cqWfT+kOtJv/XwgMyBHqHdkjtL2OScRPUGNyTOeADoAxhdWnhhjrv4UC
NYemu+F4zaxZX4y+T1zdNHqQaG1SXNIZrJOS1taxKiXdDZkOLuBj40PZhQBfQybuuedu6LbeK9D6
f9hw2Sq3yU3tV6Nn82NU6P1n0oJCOjb2eFKRtfll1GSHkiDgNTpFOy/WUGLubUXbpW2qrxIG/kOt
ivxOnaOi9K1OLocyrUfhdVQ2JS4SofWjLmPy4cWiNL80QeP5xvFxpYwCoORSw2BjjHW51So008fI
ETDxyzbc22DvHp54+sOAM8Kmrxz53w8S5o/CTmOy+BDGvJ/xM1NVVVMnOtDpt57hz7HjgE2+NjWI
+sc7zrV9jfB0vJjZz/+Uvxv4sMp6WuJDq/QZaIgUtOlI4Fj++vg5V4eQ+gnfJAv5y2/vk39JwVFK
Aq1h2UogrOknNYTNqu9cmjif7Hz576URLipsTexYa3F0cQ5LMzMRDfTxITAH+sksBGo1aUMJv1Fe
XznwzdU0QUHHiLHY7+LpXy8F/RzZWFjjXK61xsYaoQ/YwpB3hV0Pt7bBaxsxQV6IS00+lXnpBWEH
gZHbbPCHSTdP/WyVHmsAsm8FZTSM31CtsB7Lo63Hz/1o7jgVPn38BdVrU4XQbzj1xKSgx7uYlfrU
TmU/M1WQrTtiWziynSBJSQcqfW5pXm9rpaChPJcvrW7E+GK18JuCsoAECkxm6Ts7au3ZN7Mp+Vao
iIlufI6rtckqu8ZfFvnbH2F+sVovKVbC8aG26SLkTQ0HoX+JNOURRcpDqYlnO7e3SYm/EyqEGyvp
ymTAoeP/H35RjxEQbEFksOJD3zbDIQzG8NE2ww6D+TG6sZjWCXx5ImIjpXIcgrJwv3u/P8DeMxvR
6PEBmJjiHzK+jghHtJ+6saLXlcc5ZOOb8YXXljD6IwvIH08S41L8nBg98V0WoxsPzlszjLlXt1DF
EyMCRO1ueVhdG85/P+1iOMkzr9Rx4mkmbCe/LEqJHDi/V5b8+eN5vQ7W5WACKzBUSOfxArooL7A6
raqmTpKDbtYQk1M8D+HR5gJTMtloaeRG45xau0XYwWsLHS/cffz8ax9zzQJa218rsL+WvP/aRJAu
dIUwS3bgKX/IatXrUvVcLfDUdVzirXK4oYC+VkKDFjkrBr62NS4GNg2LLC2jKT50WXHfOCn4fj3e
LUrwNnXtvYLbgyyLE6HBm4/f8+rqXM2gVlwcmtilK0KD1GqxFyUGHlS/KTkQISSCp9yO9u1SWvTR
O5dElBOGws+xktzYP69sXsiHcYBYzSbQMl18ZTKXEPlkVXgwm7Fy9S6Nz00U2Tf2yCtLBE3Vam9D
f4pb4MXYBs3csmgh5rak0nqVpZ0Wk7IQwALFR3KjKrmyQt497GI/booASjzZ8AcTAcWmHa34lMjF
3NW6tdy4l1x/1KpgBmtErLvO4X/NUS0PqkbNwvAQmdj3bPKOtrhLeRZSBLKubvlZXB1GcGQafSwJ
xb64dIgUMfdEHsqh1LNnmjoEgM3Jvk8HWOz668fT8uqr/etZFwCHXa0GVhWjmGV56Tp9rmBl227q
5D8qwderHUcn2AOtbrrql+tuLFprpoUt9tZY5/AgnAbYY3YecEBQvn/8TleW+Nq41yhViQv4w8G1
jQ07HhbiLhBM6ngZwTN5SQWNalfOYfdtzpeg2EokR8u2yLTMPnPld8L/4UfYdCnlineuRIL3cwao
c6iLIXD2S2GkUB+E0PTNKhrQvDof61dUevOLMtHDhCGEMsNNzGi6Zbd0bSZhg8CSx+nNwYf14keE
CGKWoSHmWlWKn8M0Z/XOMGbDcOW0tP1GhsN4K0fl6jPl6hBk4JpBavP7Z6IEIUwqIhO6trutDpUy
rAjrISx0Q1Ps+eMvfW322v961sX7LWGei0IdCAtvFdU3p2zZpaSgH2Ss5v9DdbVqzYkMXVub+mW7
Ic/DUEPy5uwr5AFOMZ26qTh0ab6FgPaYtfmDEidPYkaAqt26gF3DYFcDNG4pEv8rIlTej+mihkpt
j4xpD/nLhywlt3gGpV4U9YNbjrQjprl3XCNxaG+Nc7WxSDGGlT7X+1nLhxtI97WjjHUF+YLlTOz3
ZfMzpWhoIDo4e71zgDb71dC3HbsIgvxU+Gk4G7uoKsNtVlWtZ+cjxLJJ3Nq5rg7Ker1hW+Gq+EeY
QhnLAtM90P2gjtPGz1NgSS+aEa8hd0+DL3ThTNOvJ6E9KbEY842YaoByq16WwrfrusqQ+5Wx2H48
Jy/9+3/vdBQYgJIcuHj0XXyspjLisgx1Zz9p42S5nW0FwjdLO7Y3PWjS5ybFv9/FhwD0sBd2dofq
sqDjn6eKup3bUWZwN8sw412m5tZF6tqK4YNxN6SE5D51sWJw0g86a80lxkHEepim3Dym3TB5MFpU
9+OBuLIR4HFLywCeMnYJl5UlFPtEgRuHflKRJyMXrYet8KYR5jOx49WNh115L/4ZCCrYrVHIXoLP
GtpPrNwiZ2+qofE5Qeb0q8z17oiT6fz14/e6UrFSxzHfuGSzt15igj2JEJ2e8F5Dlg9ogpRnMTU7
0rVJ8uvjnYb+/uMHXh1I2E5oGh2ckS6zbyK4VIFakhA/Dd0BJO6vmdSHTgwTTiba08fPuvpyGGZQ
d0NK4a79fqdBcQ/yVRCdHiBl4GpNBEuRW9NWFOH8CLTEGh+mW4SRdUVc3EEAWE38+XSLlA3n4g7Q
dsjMcXt3yBBbqschHAffsud8Ey+jsS1yIhmDJKp3TWO+fPy212YNBAFz5QjItS5//7apUVmQb0v2
1XmVBQgFGY3MR1ciO7txflwpSrix/v+jLhYeYmobMmfl7EdFvMhy/Ms2SkRa+YvSBC82E5amedy5
amwe/pd3ZMauTIE/Q2UxERAYAWbOXlpITkl+s9xoml/UtC/+hzW4XjBsDBcxJL9cg8FI96mULUIf
W+FSbDcojsB0UUW9ffxK18ZybWbRApF0dy9rK6Y/JNeRnV8P829BET84ItsFtnGGGPe3WjXbvDIe
0ja+4Ud6bW2ARgKAAq4A4118QpD/LFOQKu+7pAYr7J1VGvx5cvJtW1MCzOnjx695bVlQK+PZs7rp
YZn9fnaym8m40PHMGypgDpi7+zkCygvr+lxb3UHL1bOV3TpWry0JdlCFW9wafnB5QGh49SI+m4N9
jBR5diNqdNSWsV6RTCDlj4/f8Mq1lMHEO2sN8+bGeLH+lqqeJJtosDfjIl/zc+N906a3rICv7Z8k
yEiOBnL9oGu9H0fULCbq7TEgSwdydxg1ynkOwO0CvcYWuhHaf+/P4wOIP97qKA8Oe/E8h5gquynr
YK8U9lC4E6zoYpPhJ/ELuoNxK0/lWtMMm1GFiUl/DmvOiy27mTOnsAvJJlYm/exhhth9V4aqbd0w
XWpcNEJcQvgbSPOGPMJx3ViMBu+LLP0WQpi7gTRcmz9rcDY5rvivAXS8H+yZz4zcWawleVht8gi9
mBZi+J4kNxlJ19YHRnZ4L0MOY2+9KLRK6O0zlDZe3LQn3H5otn8aDcIXj4gvOwTtmh1plMeW9rMg
YTrdfDx5r00r7uek2668KLah92/aRREuFk0S7OHnFx7iosil6Za56F/8Wv2PJJ21qiQugFsAxGxW
y2XNLSHKNTOM6D2mXeg48vEuqfRPXW+8ib660fa8tixhpHIislzgUl5sPEE1pqshSrCfyrDcF6Ud
3okmrP2Px+/aTIE9jT0fD8LP/mL8SjK8StOk1DCKZfZkaVAU22TpWlgw3jiZrn2qfz/qYolE+KzZ
vV7Z+wzxxtQZL/iFYvJYO4+Tat846K+9FiAHVQzV058Zsk1XdJ0yINVvith5wgA121Uqjas+LW+S
4a88a82p0da8SboOl6CKPuOyvhScEEYzaEdb4KdVy7z8HIyVdmMIrxx+dMno6aBepqC/pB6oXTSU
Rgi7Y4Bsg1ked3tD+dyG+j3+VqmXpSAtH8+PK0+ksqUPuPLO/1RHhFOKJR8V417FBU2tk406/R9n
57Vkp7Js0S8iAm9eYfnuVluZ1guxZTaF9xTw9Xegc+NeNSJ6hc6LYsd2tQqKqqzMmWPGTxZA+Why
Mx+E4TWY6tZ+QnGHMgYyRz621dZF/D0j1RTOKQJ8f2OT7AdOMen3+FS536za0J7KQnofPa+PrgGP
txYoyMblFFwsl9Z3inlEHxpakXuqi9k71GminyrNSYPay9MdhqLG/v1nu7FwFhon+TF2av5qNdVc
4aeM2LSCUxmACBSl/bEu+/rg0gh85YzfCta4cSJf4Ki3oRy+3SYFENd+UZWckr7t63M99eN4iJy8
+Y6V2kQ/Ie7h5q71RPKjmGjF9zNq0VcW78Z03aW+QZjvEpiuj0gl9AbVzWqs5Mf+gxiVW0uCYejh
6V4ZaOM9uiiSuO1yHHt/GGcBx8bZHXw719DqYwG9gZbGAw6bN5jMfP7rV0jnKqsFihnfpb3M+bek
dN5Oc5RN3OS5KRFoOxZy1wY2BNela1XyjQ+Dl8Bs+Db4Y136RGukxctBTCeiiZZCL9vyZYqtBaNn
lNm3ZHSdDDJMW0PJchJxZQFtPVPaFUwu9nydbHNvJ6rpc+p10LROjUiLu2qo4l0l7ShIiD5A23AX
fv/Bbs2WZcqWgxiHVqPVgi0s9Ki5lO5pnrIfALu+wKUXaEVUWuDjA6iNz7pXXQkZt+ZIJRNcLR2J
bASrl+mNo0wBt7kn2oZevGbWA3ugGwzQFU1W11KZW18DJy6kcx4nRpOr4x1uS5e3GYs0d+jicXvI
JrkV1kdPsu28/yw3hyL2Zt1AG+YS+vbdNQgELJmRuqCTOn4y9AVCJ3p5WZjDV17bVhwMpgpfBeyU
0N+vjTonI5VjO7BOYiHROk0pyCfzh0s1uhO5D7qefjTt0EcFzZSp1ZxzHDQP70936zUu4l/uNOSH
EMq/nW6Ey0DZVJpCaoim6Qg7qcDpIbJk2lxdxtyMrsz5VzS9ypyQiIWCSvTL61xfSUtDDfsqh1S1
yMLi/dDooGxqFMFfwsKg0zelkzQ9QNMfvsNORKVe5J2mf8xMwbmih2N5KLQxR0RodT4VtRSujnx0
x6gE/TXHUbvDKA59Y93TfXU0CgHXgMAnPDqTXl8EYLZq33jj/KOfvQ4MCvhOXN1oUUMhRgujcdCN
1P3K/7MSB0c05Y3pVfzA9x/6RpywxEAIXPluEF4v3/NvG2Had91kWFzLcYKNgw4PVG10biPTuDfa
/CY1q+f3x1vtD0R2HCVLIIRCCXskfbWmhajHiMZi5ElQQ89QXUHmdVZ0ovER8lya52AU+ZrMxFSv
RMyrmf5nZG+h3iLs4YBZfbiWJ3EorvvorDfuK4t78uGm5JAJjQPQ6UvjiGsFpNX3+2tEtiRE7aQ9
aNhZzdUB2KWMMNzOkxp7vpjIakc1Wnqzb65tFatv53+HwhsbUS+A8vV1ypuUxNK5ZpxDD45VZAzt
TTvZzZF+bwmXYb4mV956mLq2dJDq6LFIrb5dNih3sLLRpugMUe48juanue5fk8FFOxKeLY2z7P1l
szk/UhyEQvDfmeTb8VrFjCo7B7Fm0zMDarEDENqaNff1ZjrUc/3z/eHWZYj/PM9fdRGSuRShjbfj
oQ2GAkv35jlt9elWr1tnV7UoBifbDKGCCveJ7xsGkJDlsvNbJ7rZJKs2zW41EUc7bi7mle1qWS2/
7Vb/+Ul8MsioFri/sVq/9KjXk1VSmAVBaPuJJiCfDfOVj2TzOf82yCq0pScimtipGCTKa19QhfRd
s7uJyv7Bm8WVFN3mIqKVDpIJAl2u5W8fcmtWRkb5CWnklHOh1ORDBqu4KYz9kLgUPYwre8/W5JZS
Ch8IMnB8y96OV7Vs1yG+CGf4Y3Z5LC1blHvUwVF0aHIMmDJrRpb8/kramiN5LPIO6M6pGq0eqGaE
FSZgdA80hjsFkAM/dkn/WcbqC0DzB7e61l+9OUd6ukxCdm62641gcMscaA/KfsBbWrp3m6qF/dN0
z+OUHBsg9ddO0a1NDncerrf8QR5t9WUmRlyZY1MqSIOFgfozbU7Qpj5F4LyP7z/K1V3o1wdAcozA
AFkAVMb16+stBQ0V8YENgUOyn9rxrk7KMvDoE33KUPQSGdWwmpRu/I6uUb2yKWwdXQTqmF0ZRLdE
DW+XjzLBl5gNHm2R6nuviDwIsWOW0LiDA1ItOnWXus30UPDcz+/PfB2d/Zo6+StgIXgBGCR9VkM3
noiahqE9Ka1nc4wGEKjWkEDJ7DG9mPro0ZvU+Wet1+oQQB8K/0nKCZ55XaWA+t7/NVtLDCkzhwwn
G+Ytq5Ah0ic+0XwhCLrlF4QZR63Lb6JefIv64kqxfOuVc6PHXRSuwoL6fzvvZIbNAxeICC1yfxQD
Rp4NFNppMHbmVNx6MZTsUosDzfnbLvYlTPHIS9JOga7uj3ddG2alY8QTnbt8roMi1h2afJUkyBwY
v3//OD1ONh4k91DyJG/nOMlZushf0X2Vbn+KwTrvK6v5NjkNxOSmtq58RVsbEi+PrYgrKRiG9XA6
Og+RzxG+WrXux5Dbs67cEyNG/tjNAT6KV5bL8lmuzy0SlHiX2gTZfDpv52enk1Brg7jLrFCcnPOq
ibTDCM1UuRIjbAyEESs5GYQDi//e8s9/C2U728Tab57ZavMG7BpU/t1EI8yV17Xx/LgvgB3ROUm4
1i///LdRcH7kKkBf6UlG0yfVLY9FHH6RKXzgvDr1uXLND2rjE3gz3uprKynvAqPqlVPciidsxY9J
pZ/B55+Flt/H6XhOa/PT1P+1iSFfwJtxl9/12zzzGf1XqSxbDp7XkBTrKKjraAcTV/GFgX2lEeOD
U37gRgrZ629dYZfRf9kXo0rA8Wed0jMqdFdeksVnEl4hFzF78qGeqr6NJuu/eKGAD2iDJKyk8mS8
nagz162hzgXCbzNRPg+oEwI2svAClTQ+Fq0OMFSq1zqTtlYR5xhJQsalI3z1VlVJ5rloenEmlfaP
FiufKeJDxa0OEAVht4398f1NZq06Wk4Q9msUymiVud8bq88eUY1ZTyH3Ll0p2nOpGq0/j6EFYQqw
VaQWhl/k2GGa8PU+90kdU3Ir3J/v/4iNgwP5Facn3yZyk18eIL8tKVVvIlvGSnRupMjrXTbUpuE7
Gs5ex5i7OPYTCmSoK9vPxqlNoZu0AraJ7EBrPWjjIKORWSdovI/UU68td4jUe3DrpjtlWabsIXib
T1Cn4uf3Z7u1HSGs4vbgwfGwzdUrjhp7yjBfSM4iD/uHDFuTM2006ZUXuzW9JQ+15G50qqWrUfKi
SCI4fAn7antTm97T5JW3IJf/ReH5Q6nTm6w2r7zGrYn9PuRqZ5hr0BvtMCVcpC2sSlqntz5QHxV/
2RSxLFk0vEsVnb4fMu2rD9M049ieoJ2d3cLTgrJ1brVomPcwVa/tscviXx1RixKO6oynI9zxVh9H
WgKBdKGgAXeBxGQADfzXDp2fRV0mVzabrZEWczbMp8EBElq83WyEC+7UAZ13Fs3A2o9UEJX063lD
9ndVyF8Pj+Q24csSVBCyvh2oaZ26SYZUnKdW124NWdh+g+PD4f01vrGNLSn0/xtldeRWTVXgc8Io
BZTLACTxHDh59VnPsA5SheJro316f8SNxUf7ARU00jjcG9fhCwlyuzWkm0OwcqsT3pLqOWtt5Uqf
w8ZrWuTHNqVB9mh0iG+fnp47akK/YQ5XCElEMIS9+qQOurPYrPA0rgQuZGn+XIAk4Kh3klRmva+X
eoXIOcVyLT+bkTqBd1Tkq2H2457yjvRxJy39tu0ejG6qd44Ai7g0+Pkgxh6EbG4V8pG7yAQWm2Nx
dMQi8lmbhXobq9FXo8v6Y4eZ4q6OtOTeqavnZBjGw/Lf0Y9yqZKGS1Rff2ksCpOpm/zjzu0HrbE5
A8e7xtQvwEGfTW5jn1pgd0GhFJP0h1TC66yG6YCTznyILAqmPMmGMm1jYH8UK7taxOodHZuTr5Vw
PrTWCH9EUpyBJC68O0D9FY7lUO7UxDfq8CVqxeDHfXVhkaa+btbDEenT1yQcaWpZnIXIe0W+7sjX
chj+Fa73QEHVpObdaDfAAXe1431Qgcb0pfuihwjxq2ay910GklzWybfQs7KPdpPYu2hIs8ArrFvd
TjSfM8kLpi4Rvh0lcAbq+Knoi+NgRJ+akoKihzgXxTB0zmr8iXfRK1EL+tcSLyrMTb6MLbteL73H
Ip5uLdF8dtPixprVp1L19rFU9kY/xJdB8V6HTv3kqgUmGHVfoezycHZIzYd5dm5Hb/oGFfU2UVpg
idY/1eDd4QxCFh7Qc2BHrv1YWKI4TLM7+PTCdRf2SpKKoXU31+NdLNPvGE2kfhxHKi4tAICLxKmC
DFbIyZ7BYKPq7O4FCGyf1uGDl83nXhovzggG3RUqLwx1zQ2LDMsaK/6UyuVNlPmNVcpvmBXcLziq
c6vMD3Mo+0unWP0RtS1OFKWHYW5ip0Fa5wALe889AIM3/DIc4h2tAegtp0H6cVTB6fTGrxGK5p2N
599+UhPvaLMyjs7suDeJJ6bbpksegD9znTQr9abty/5utvB2ngavO1pibO4ttTRPhRNiSzNlcm/W
+hxoeqreZiLJLhY+1IG2rBKNhijLwlNIRsLzTaW882b93sjsb/gWfHfa2jzVVvM6xQOEex29RJtO
6kGxqp20Y/dW8YrsJlYF79mSFKyph8DCanfFQMJxNFLz5LnZnZWX94BpPzSD/o9X59h7xLpb8fy7
L8gVu+PQldQUgV9/cWrnKXR0vzELyvGueYyjMXqIrRLBYmfh+VPK9i7Ru/7EY6UpOu0V+shDba/j
QNYoKCq7yH4wvLA6uI1dn6hIpyfql8lOdVMM4RWtCISmQzPQ1C/GaLxEYjQXH475waxqJwCc7gR2
mT+0mXOjpOWjDtwbvmgBujovdaJrc4ah22OcaXiv7uQMfiTwWlbKE9lOCN2WxtxZFHWOMlEdO3nf
dfz9PIvGS1wBb3VA4ODRoyh+aqt1MCjRd0DcGGzgRbMPR7Xe2a39PEyy3hdV/IVeF2MXjcpNg2Rg
Xw7z0xCZaGabwkf+RbXJUU9RGO+nMPkJkv3oGmCSNK0xAYormOtkPBZkBH6mqY9CFCdj1EDT5pnj
A/A9tSra3rQaPsfxFFIgz+PjVNQ3cWZ98dL4lXAz9McaeltsAT8sSyMECmt8qPpS2U0iFXdlRrWS
W1UfhAgZd2rZgiZ02Mm6JP4aDkLlEEgPVNJ+Fnb/UlQhThvVeYhpMNd1WkQq97EfvUvpmA1BdX1b
sTB3daG5fmn2VWAMfIiOLGe/DrMCDkyS+RP9ewixAL45E1RnkrABHij6oYv1G0KGG9qXfphCf7bR
Tu4yK0v5ZkOduoX1s8qth9Ru+yNlKedfR1X+LQsxnil4fXr/5N2I3oEpEc6ieSB/um7hxASMOpVT
Fmde9hjBJ8AQa69LnRBaBePEFlnqQrsSYGwc9wy6ZJrIaFKlWsWaqlWnUOKz4jzFyRgUrsgOqQUf
5b+YGpl14kwK12RF3h73qpmakgtEfg6Ltr0TlYJoutPUHHBq3TRnZ0xi68qQG5ETWgcORZXgjEzM
amKQ1QwZ91Z+9uZmH1fhkzEOd4Ci7/LO3uvxXzbhLeHgmwBjFahl/TRShfSYYVN+TAbrGQ+2D0DL
v73/IH8tglUkDRAA6ZtHDxN1k9WTrBNJXJaXhGdwqouThpyLmKYPP2q5Od7XWVj6SttoF1sM2Q/I
HCFLaGxDKwAoH98bNG68jI6UYjctFL4AZhJ7dQsJHKi9JVp/4AhNQRMaYXdME073YMZa6RqnbCv8
g9JmMoGlEc5eBc9FbIsWKkZ2Fp01g41I9CNoummXpf01cd3mUAS0ZBop9NvrBY6xsgG+e8zOkSs0
AOOYFalixsxolH/Z8/lrDSy1SDp+kEkQbL5d5Rb9NIMimVWqEBPU7fcK04q2pPv+/UWwcSXl9ZNo
IAxhdTurNVDEiRCNUWVnPG/0gzLZ4gVjm9CPShogPJs/XItNVLbgut8feethUtqFdEpfFYr9VaoR
XHSL7C3Nzv3YA7aZZ4As8TOA/va/2JbIaZKYoj3wz9bAJm6KSG/r7JyNmkOXlGp8sNXRvTKdzQdJ
owwU1QUesq6PhbEyKjJkOkahy2Oa288Oahq/czrroE9xf6eHZXquKTF9ff85bu26KFtI1jqkjf5I
KlQpoMloBq3SQN/yZ0t7xATpvygjgJ39/0FWOyBOA3MWZwwSmrH16JW4DQ6hIo5UyO29J+3+ys1x
a8f1SMMgBQbRDI7s7fIPK/b1ShTZOZbweI3hMy6bN4WFrQ3ncETnfHctgbF1YvLu6LWgIcj4o2Dl
wlj0Ugn6dpIWVGq8MHYTzhg7q4bGY8UT+r3339vm+v9twNUUtalN53mC5sZNsWCvnPdprt4bddf/
/UAkZ1DQLbkthG2r4yTJSD53Ts+uhf0NVaYcRzMba/JjjBvVNQHdxuX4zWCry7jTlWU6yJZ9S05c
aJqb2FA+ZzhR2cJ99DLtWHfFGYSZdWUf23ianJq0jFJ2Qz2nrxbooJQjKYAhozCTcWWcNePWRZ7j
U7cuz++/uK0pQnFYTgB2L2ud1cCVoUokGFuyNZVeno2mgsbXuHmXXdzQyL7Oeqe8ZtC9tKd0iqT+
UXpDnu3f/xHr+RKx/kLRQFMm5QZN+e0HglB46hHri4sdDuWuMgVueZLrx7GZOv3lvxkLXRtZjwVX
tFqp0YyQokltcYldr79j/WC8leNFUyeDdmVa683s17QQ0JKnQsJKu8zbaUEAiMp49tKL1XTWy9g5
cGbC0b0yynqv/jUKOQiDdBuN2+sMDjbwlMddM72YrMqPWhW6+yEvzECNLDvI+370NT3rbnrO2937
j3K9ry0j0yiKhkt1qa6tI8k+ycIEi5P0MltkS3ZeJrw7iJOJGyzGLw9aFYkHp1W6a1S7reXCWUuL
KppWUprL7vdbNj9CHaP3NivUCAtSBxqdh9nOqbgVYOUy6tOVaW49YIPCAcRCTSfTvYrJcG5RhyZq
s0tW4Q43NJl7SBVlfMGYLNsvfIKDTq32q65f/Ti3RkZXxdhL1zYV4bcTjTXZGUWfpJdklONrPk/D
jzHFx5gkFk6riW6cKO7aBzOyrmnqtx6xxQnJhkCaEanV25Hl0PR40HTJpa2UeTdHkYojX6Izcbu+
EtFsDsUSInYiPYm+YTWUgu5C750ET7yJYJsS6zIhh2t35F0ZamvB0oX/f0Ot4lDF1HqMBdzkMtTi
m9H1OBO69bzP0nomO9Shch8qeSWhu7UJ0CmzsEg5tf7Qj5XGYNe4FSUXesr6fUWIsA9leQ2qvD7w
l08R8So3IPxflsaqtw8x8SSXBnVKLqAhyL3Ftlf6idF5gdqI5jLhFHRNm7/1LOmVB+gENAZLhdWe
3TUZnbGRYG0qSbnv7KnZZ3kfBzIrbOianfTnSb12d916mNSGibAZlbvr+oPAaBxuY5leYKWVp64u
qtvRGsSVM3HrYdJLjSyVhW/hXPD2YWI+SONmzSvTumq6M5HJ+yUatA+x5bX7EErXlZhmczw+b+TH
5P1Znm/HsxLKPV5bpJcwHYob+OfiTgeI5jXs4sOcqFeii61dBSQOcuelnPGHXYiWtm5nd2yfuWXE
ILdTD5PFJac3Z9OJrkQYsIMHDxVD7Svf39brYzPT+Qa5ov3hz5IaZZKAJM0unajQ5hc1vr2+UYmm
3f/9yUTJGdarZZB+WAsyQvAQrWGk2SUa6pLqUPVVGRo++07rzp0lHfwy9Ss3l3UgtXyB3D3REpLK
oWq4zP23Q0nx6iabwNteqAmlj3Gt4bItcqrZQ5cdqBzMRyNSjJ0Na+BQxuOV0beeLJYlbNlEi+of
YVwZhk48UdC7oMOKAs+pkj1gROXKh7GxVdM0qXkYqMAeIzf2do5gjPScWkNyITtr3ql2Tv0w8+RX
TNjE8f03uPE4Qcki8bW4vyD3XZ0KsSBrWU0DVsExNBQh89YXVqbvWpJou2yOyxtW600lh35XNsp8
ZfRfHcy/Z5N4mzovc2Hm8j7/WKljX7dlSObvMomY1KKnzPKVplsFV6V2bI0Am+Pk4sWRJk5g5acJ
cUNb/hv1Vda3eMqPqbGD8VIPOwXGIH7xkSJBsml5+5zVTfypkmb6I4l0YRwxDHcnP3aLuvDNvDIi
DtrWSe+g8eBzZdn69ClRlehbFGbGa67W03cqAnroV2Fkwu0n6Hh4/8lvbA/oX2i5hjqwIJNX4Y5n
Nj2KUS++JBxnr1puF+AZWVWwwOyONLmeBEqUiLNZdtnfb4RLZZWUAy08fxJEQ4e0dGhStyrFYLSH
rGvTZ2/qeodKADbFD57ejebu/en+oU9ZXjXnsm6SbljyDqv5ynaGC6zG6cXr40jslG520LI7/StC
UgneIQntxyH1UDem8zBV2BWk8pvsPP0KpmBNqkSOTEs0jMKl/9RATbb6IXS+wKjt1PTCtV7tg6Sk
4Z2tS7mJCr1+Vb2iu2kTDXd31ZrilyLzxscmw7/aH3kd95pMutuYa2WLrYFwrsghf/UorD6IpYnL
4KNEyUPH09tPv6JBgsatWlwsqdTPamNgTqkCGtx5iUjvRlvRbgyBmTKW0vqTMejFEcZQVvlzkeXH
AiMz0Kltc+xxlbx4pR5dBsdOVQouQ3YsNH0KWnzID/pYqlRyzHZfgTkgFzNPd4mX4PrWpRLnuE6p
9F1F+qKhYNrEZ7OT81kWjftzpDZzKNJwxkguD0+9hCm5C+vSOWvVFD5nQ1I+eB3N/UzPOCKolLeA
qPWbvqicD2WOb0uqdCR701pxLmqeVI+DVo+YzZr6bVkk0y6W+We9GKL96OZUpEScmC0eaHN7cSNr
xEXe1S+21Q8Gm5Vo9qFI+qApdN0NvJT86sD18OiVs/khycv0UKtOei/HuPhnon1j39Lc/OiYWX0/
p83wsZWqLYIsRKYVyKry9jz9lhKTPl/C1sUpGGj2gzXm4aFVk34/67NxlKGlXdOMbJwq4Ba5ky+d
USTVVzFeVg74+ppufLF6u7cPoYKT461uLCad73+EGxEQmGzCAuJ/xDDrPWcSnafG+pxcMMCjC6sb
J+SgTX4m4UGNAsvkKyHQ1kFGlLzUdYDX0Sz4djVjB6+0ilEnl6we65dGYt0makUew44K7d9PDdQZ
jYk8xiU8fzvUNCJUUKKeYJKIeWdgALGL0dzeqqZCz1WnX7sJbE2NIAThIgLpRajydjwV9VeKIja+
6OpsfnJl3P7oqI20Pkqd9kqaeOO10QJsEP3Tx8b7W82t6ot41M05uszRhBwr0rU99ccmMBrq23HX
iCt79bLeVpsQeRQyRJR4uCiuN6GuUgzDyG0MXRNXpn7U611z0wwm4H4eZP8pTL0y2kes0Gvin62R
UfayVBbPnj+2P0F7YD2oY3RJ9RgYmW2LyTuXDQDwwO3EOCNMzexjk4tovBKKbBzHJHfQgy+NB6yj
1TOGz5s7XeVEl9hui9u6NMcXTWjdrrLj6WB5tdy3qRbjc6uPV572xkoyyFuRfGBPRC66+vobfYjG
tovFRRnU5BA1nrV3W8081A4qm/c/Ek3bnCbJcSTUyy123SOniJyOvDaOLkpiOuMefdr4WWKMFiwY
iqdGHcvAjmV1Srtq3NtofG5nWkPvIpCBN9ypO6KVJD9MhC63MewbUmDlv2CpqJq5VTT5LhV7ArCO
OLWuW/ch8szpYg9Wc8RsWTsRy2DmLFiwc+vAp8b+JA0cqaOVsZRiRMAmwn3mOBWuVxOyAQryhXJK
rHA8DTY9LvRbGsZJI5L43pai/kLauJ38QuAGjLepd1Y8mny0UYxfCOAdf7KH7pSCt/BDg+PJz0hz
fnAx7aqC1nXLKbCsGvflsLfNM+U/h5JVLCfHJ+Q15iAKQZZZnqfdxAx+Mu1J7Hq7TdKTWcH4D6XR
U/ua8p3hIjbqmmHcFxrIsyzOcdMtoyHC+Wnub9vGHJ70UXk2iwl/Vr6ie+xakUIQhLWfqgG+up95
yfwIFL/xh9go2bl4Q0tKYfbNodcRGqWfkyYkA+g4bexXtTEc2cyJ1/iXDuSK8H7ACgvrBywoL+pg
Rk9WrZn4/rreR1tpkMS4/XlWKmWXURA55G5Y+Qai0gfBGUwPYSsItWskwjgcQwR1qp0wEVCUTmoH
qSxtdH5cxYI8betDyZPgmSfRjYIfdBLUaVbtx8YblB31bmMvZ1nIKwfXr6BstSVRbkRNDT4AY7Z1
OrlK+5KTREsuoVLxlbh10nR+PfTxl6Ed7FuqaNYPTG7dJz2XFq18qTU/xCagQ2x5XVscJCsg9jEe
nl6aWZbPWRbbP1tdjeo98EPvQ2IpN9xG6IbTmqj8gnfmOO8panraZaRDG28pO1QnjOQrDZ2lEzaR
76WusAPDG714X+Je1+wF9nbo5GrL+ujhKXyP0x9oVa+0uKNKPSK0h6j83e5kphxUR7bS1zDCaX03
1I1HHXNRM2h1Q0Q7HAvcGMx0ODt3Uuuc6N+81Nwf0axPP7C7INPd9/LfVOvqL7NTjDD5Z008Idma
kh1o8R6r5HLM0L50TnUAkQvrvGkVCyMLU5U/CqOeMKWQffNTowxxmzhT8Tmv6szdlfok0VdBQY5+
9J5WaZCRZm96cLTUaR5TroYoeBxtCI8Ta+E+o6Bwrclj40aKHJMsDcE5mbZ1im0oK0Mf+o7DzjLq
/aiDUIHDqOw6tVAfcyiie8sMvUOJHyw+HKbRXdkjzY3DD1jDkpSCTQvQbHWwF6GNwbS5HASu/ApB
Qg9wb52uHOkbBx3yeHZM7n/UDdeCFNmMYedpZXju5zQ9clGLbtF3z77jhl5QZcToqhVaj+9v/388
Wu4VpNtQpXCfhZO0ilkIxMLBnFvyCvgH70K9Gg9db0Avyuy48tthLur7niIUOaq4kSh9nfFaKPPH
vJerDeEnJSFckKx1zq/oe2ZeiPjSFfT15pS34d4q8dETludrWfcFpEwWvD/tX/n7N5sHg6JrYsKc
sYsz2NtXOsrIsMdGERcpv6ZZ9q+sQwB1SnNAVxeFRmAJLKpRvL40WVEGRsbuGcfeMekfLbM9qKST
RFiaR2h9ck+ENpziylI/1J0aXrubLotr/UsXHx2OZhvg2zpAl3lR81lQiYisMD2aTZye0YQWewQk
81mHNuDXdfPTLKOvWopGrJ0VB4iAbPftZKpHe86umY38GTDw7CwSRIjC0EIgLXn77DgjqtZuKRuI
QqrxbvJM8XEwGv2LE8noe9a4CGXZN4v6Y1PnYj7Ujd58rqVmccfjYKQjttdab2+qRfR1xjP8lX76
DHkc3ASFrFY8I0ocxdVC+R9f8fKzAVyjT+E709c4YkckrpJhOXqpZZThG13VL7gEOFcuHX9EU4xC
hg4i0rKoWdNvHw6Mx65NOpFg89ykSHuF9M0M3LqRLNv3rKc3S7gpfK5Wysf3F/XWBLnr0FO4yNjB
Eb4dOs4gO4PKTy5zrMv9FBVRQEpnOL8/CgXMPy4f5Frp7COPTFMcybrVx4OzkaLjYwJDmXxIsa/K
MrHuMHrUDh0G5ZE/e4q2l1KD3iX7sqKgXOM6EhcTOkLuEB/APkAWmijv9T5dUdmuyBLtCI14wiTE
44oOqPg8VmN7YCLmUyf1tERvUGffCFf6V4y12k/qXNpPmBSOxT95WlBY6sqQfL2T2NUXheD8ax43
LlpzZ8xfFZ7Mh4QccuJLtht04vhf5Tcm/bXTTm0j8HCuNVrKIXJj7WFWvfYmRDjyMIX9wDE9JiIg
ysHX3Uty7anFj+Sl70IBx3nWtYs2KyWGliIEKjS4iXPo1DmBzBbqMza3XbG3lCn9mpa58zFJu9A6
ATkvn+ZBjR7sDn1+3eFjL2dbPNlZL4+VXlfaeYwr+58qKRURJFKET2lsNCQ5POXOnBr7bFX4C/mz
E4Ynp8M5ADWvPh6QGeAAUU2d0Tx5eo53ricM9WlhK75mSYzpID0qbbsDfSDigyF7XX6crHTwUr+d
tTikmhoKjPgMed9EoVrs1InIyscyVam+5pFHeFyhuo6DutKJanRd2CWW9F773MsEoXKZtD+HxSYP
KtVcUsYoqse4V9OXqhykETQuPpLkWG3GS6rQmPejQfz7PLhRJQO6IDQV7XyayefKLpRvZTIP1Yti
zGHuJ0ozl0FmotLe8SDzfo/rb2ruU6Mxvk2aGPNgrMTwYfCka/hKUw28x15vnsk6tvKuN2slupXk
JdQfntqG6OybSmE8P8SYzaarqZyKvMgCXcs92iDsHPGxTYdw5xe9wJwqpdlLBn1vx82pzIdIO3YO
TqkKZj7fq9lov3rE1c81WWpOkTQWTyi9tYA2NDfdz5lbWUHtuJHu94M3XbTeaAtfi2wl8/W2ACak
yGS4KEYXD2gH9MlaxDWu9EsMy+6qltjKt/BvOWdV2MSQRNT6a9X2ofAbva/ui26mSVIp0/6VjWXM
iCCV7uLGRftVLxeo1qQi19fj3t4DKsU+tASy3xPFJfO4nxJp3OdmY32ZOwkkjt7yVARhR+7f1zHi
OYOjFD9MrqAimJ3Y686NKMv8xcu15rmoGuNZ1dM5uuv0AX26CNMPeanQR9F2iGYaadllADG7rgIB
YfbFGYb6pmq9/NlCHZ126WvhdvkJ6EiWHnWbLMPO8Drx6hlCp9s7Cj96NOBcMORpNT+lFf8yo6m+
qfGRIGPEjeygdWqFhXRvfkvCPu4eClQ0BKuhGI1gKpvsri2y7lFRJyzbGLj6Wsqstn0X169/DTUv
aeko5i85t1OEuGVCS40ujkM4Wx9R2LmHDNcFvwOdizs9x9dYz9gAocfrg1K1ueLUReZLqKh7F60c
9Pbc/OAWmX3Qojmhz6TOdpjuRV/iof3UNFVHbk1o5V54w1hgZkKbRhR2n1z3fyg6j+1GkSgMPxHn
kMOWIMmynKaD273hdHBDEQsooKinn0+b2cxMty1B1b1/xNOeSJiFhQ232IC8Uy3hrrruGP8bHT0W
njPSgqDMfh2Oo8wS25qpnggfa4vhN9bSyZZjCO28XJPmTx2IDdh2N/K0+bb6uvNpnOWE3yx3Z8f5
dJpufxDdiI+hnajjiw+k9yy0Dd60SKeaCuiGfKspcFLHdPe7SkTiMkqAglSHZfwQ6IE3aMccb6Gl
T+wH6W/8Z+5I21kq5mW/oGFg1ziccPeLPdbhlRHQPzW1nbx1d5i1ZsFQKV5JJGSx3NeLNDtGi31T
8asRniEvh6piC7PDFOQ9WuDXujt2J4/7ih+CTccjO2QPJQeXL+Q7mfZEN+1Daz0qPxA/6nXBDVSt
43AZjiZh1TGh97ehNZe4o8BO/jrCVje2RPfWBrXJGqhX8IXRghrtPFX9uqu4n7xKY88YR4dpJuDU
q48trPGuGsLoE6P5kNy4L5+DWWI9uYsMA2eQ+ZpYE4HRU2O9EP7DxxK0anwUEyD7kE+uJYh3DQKN
C6XfK8rG6sr8JT1tTLLBVf7NEm03/4u6JV7ypblrpLAjk8TC0z5u5KRQy5c5dBV8GaMavhgpSlu+
NY0ztH+WUu3JUyIWMvQnffRHZnnVpHFq1O362LU7//2IsJkrhQtgT2dnZ1sdnbENLu0q6pqASsuP
vuhNSPpndicEFDnGey191UbdCbXVuhVJax//2iVy5ryxAs062DtR/8D/NIXZQlWidTZ121upIbLj
791N/iWAbqbwFrNImzpxF36UdPiBGthdqTN+5mB7IM1jQtRHUaF8TnihqmzmsPs+zXSEXWs0Tnsx
hv28nS0/6ORDaG9L9024Q2NSi1vkWk796KVTtfN+uvZ2LM9JH+GA27awHTKn0T2vhHcsSd7rqkv4
lgCNycU8Gjf1B0vlaitt7k6y7CIrPaZgCc7jaI6VHgLtYmZDiRvNJ7flsroNR1y/V2A6F2VM82+u
bBt2Ukzyj1d5+x+wF7lSWrTwnOwET9nA9/dxoowFf7NSOqgfu5L8xusCxhtmpjLrelOWE2qumz3G
OaeiqEedGkwi2+SkP6Fs5l8IqAdCFBDgX0UpnOGx54NyHrZATurqjNp80XMIghBZITWSoTPZPwlc
8MY3geHNYZthWThbs5j27KjI+imcNSb0f/C7z662OOio6t04u4DSl9QJNGO8ldCFd7K8oJW5ayiz
NGGAE7dhzvvdAnM3Wb87HYqoDZQvtcWoT9GRJJlvJIHfe19NuKO2IPrP6g/4eRQyQVrf9brsWvGM
C5DUEmCTzfJEQXZ5JXIxeO67ll39r7aW9pFYFOuzN9G6g7txoN49edW/YQ7ivvA2oaZ0GxfvuU+m
ds1A248jm1jKHLyTXvIzsDv+O4DL+J8AZLuixKQtUy6MahnZ1428yrWmE3RaOE8jZ+gAKhdBoqZq
wv50fynHgkiC6aXltXk8kjLqcQY2iCaESobbbGMbtFbt/bEXbRfBMXsu2c0DSFDoW81nFYrxW2Qs
1YOYLW6XWpLI0MxXTTDmU2Q4o2a/NH+HaGmZu6bKfaeWT1ziqHJuVjxAMG7dthHAYJf9E5Yx83Ub
E+fJFTWRPiX6myW1gn1zctwU7lSYaK5lwRUJlUdY8fDCX7c9eLs/4ptwLSyIcm1VHloDF/LOg3Zd
vW79lqi9fJuVcr9sZbl9HxGlol5cxnve38G5sRhRyFAOMm1ta2mAHuuu/+zdqErS3bm3qnSD6v4b
Q2nddsaQn0MtoSLIYK02Zja8nQ/73ON4aoiSPd333A9Oe3JVaDf9Nmwdy+Fa2Y9zXIqbjB2FgcuI
2j9tNLotKRbTI0kHDCVxGtVW5VzWadhvYmpimdstcX6Z3zVgvmU37pdetJi2DFpIGnScHmZfkzUT
ZO08k2I49pMICpf+9Oe2SroXQg8SUmyi/sdQIjDOVddbUVoNgWUy161WimIVAX7LMDA+lCreLzgg
wu8h/8dzhx1tIE7O2i+4GtwxDVcd/Z5F41yDYEjArOkU3O2N3M04JMyQvD3zUncJBZOkkO6XhKT6
OoV2DnHDbYlOvbhmuqumYWbelV57cnku7IwUVuulX+rjdXUOo/nCt+FNH6r/Um8bl2yoWb+PQ9l9
OgdWaXJw+eM9WKz6xXfb4by2upWZWcB448ZuH8pej9fWckx1CnaFsaZxZ7L3dDNt2RjO4ZBjE1JP
C4rMJ/KRk29tZcQKlRr7F/xRMcNy5MoXUkVdwRA5eW/BViku4nuCmLP3+28mfsew6858oE3DFyGn
oXrdAkDhtA9RVORQxtg0JL3dT01YmjAdtFMBeZvW6VI4mW5O+Y54uscy9G+idsE8gqjmurOj9eYn
+/SdIymRqasmFo0wkWa7YEBvzliK7Pfd6S3nwl9nzhY3bp8u5HOjjYe+Lg6n00UQd+6vwIoXkIal
Xv8FSSfr1Djd/NJFs6+yuRtpo0bQC9KnTR3kUdsgG7G7ZT7tHKB1pj0tmUS0273QRYO7b5lX7zbu
WxJCLUj/mYyN9pHNj8FEEaV+A5hGxIGRtb9Z1r62KSj//DE7q89u2+qY+Dg7fEiOeLzVidO9ziKm
AhxfNfd4FNVa57VHoXzK9tESPUkB4ePKIcsB6O7DSJN337zGogmu1e7pv43k8cpXrtkbu654DFYr
IgNtGiWfO6WWR2oh7AB+rry6L0p3m9wc7Rkfze76E58zqXzYK20tcVyaw8p6N1bfp6X1LnBF+ikS
U/QqxkT88lvp/OwCMOrUtLVXSJLC34UOypdxR6kxd8q/kFoVcfpgfF2KlXinlzrYvREhwcDWumET
nlO3Cl0syP6s3mqJvVd3m25o+5HBfwvQ7JlevPK575SF6ZQXjzlTrM3fbbStQs3LmsUOu0dtmuND
+W38UGsU0TPKv/iprA5w/Spev6+2joZMOYPNJEU17tc9qMVny4jw4W5L+N1rDsHnKYV4ZUIb/iIW
az78yaufSGhaf4Ydb0Za+kl55Q1AP6c5gUfQrKb6aIg/vPbrgGsc313g86D7y5dyrbai4VP5eoy0
CqRBb6Gf6I1E/Qd5EzwofGzfA7GIH1HfRBW80wbhM+OcN/fP3d5PwdqPV7045rYtov1E4tZMmbNX
VZ9SYsBaNFkWD9MdlL6hnFQvZBvuD6p0rBdsx+znuA5NU1AUUZFkKGb/eJhW4SKmiJq9f2QN7rZc
1UsY5/UAzv5F91NdPVIHe/Cs+aX8tCp+0FLJITzvoXJ/O62qSBWgsLo61z2HVGqQO4YPendkkm+R
JYZ/B2khOg22EA5zodl6yE1vgq5oXX71697ZlptHQzfsjzbQ+pQmKt5+DdEc7Rk0dGxnazfZMseO
efxC1boluYVJmAmDlvgpJd5kXa4BA8kCeVU7Evw/at4nRzsODHjVqLPq53Y7E/TqtZkUs/4MvM1G
31B3w/eJ43fMfcrdbg6yFpNvi2/rfA/jZcsXPYQjDWUm7k6wy06cU4e1DyfVGFkX4ewe6g5VtIQI
DrJ3i3ocZj93B0be59Xq5VtMHw6+t7uSKF+XSLWPredU+hFRp++dGachjztIbZWv7aoR0TbOD3vF
OsdhstoZVNoW8XsaLHoMHM1T2PUcDt4x8Z6G/Yrw3Zb9+E7DUSXeHN0uQbYmlQ0u4Ol5uSL/L6uT
M9d6uOybHQMdkL6g07p3ljKLYmt3z2UbMSBKsRyfSU8a7mvpz/Z3tQovd4UrMNmv1g+cRCZJycvX
SGw6A8fZkE5x5BPuavfECjuiVuUxiR/52VaHonl7JXaU+wtswZXNkPsJK27hjgSRcMwK4qx219Gk
GzjLQbiA3ILpfZnI3PTR/kQiPlNS3NavDql+7in2jX983wAAoYfVPi9PgjiX5pEiHYH+IHDaPuPB
j6HNNh38DQCnonM9bDJKG8Rm/ROVGiOPDeyCoebNk00uk3j6uUd7wC7SrROHKxRi9NA1OtBFN4FO
pQF1bDHyaaCYjBzf3kvXUil5ahmvl8xSkd1ym9sifiKbgAVi7sI2PPU1g/TZHA6V5xVlZY+BM5fd
02576pM0DPZPh05DlY5Bs1LObjpj53REJNNV0zOL6mxWnX7so3Kc/rAYlPIyDPrwbwpScc/qxhfT
iRoyk7x2ZJR8AUSXQ7G4i9j/I/u2qYpQeMxs41qT8sEz632zSuUFuXV0/gB855vmNPkY/M777FuS
CTkW9QkyzznybY26lYpjsnAudULPEWBUPIhLIq0Y8zoDUEuhbaSPCzmIa/KtNztBr9y72j4zdA/+
k6nnfjmVE29vPm723j54C7Mrd/ruu68AXI5zH1qqKvdXZ3bZL6pavcp+a0li55ftiiGZhc7Bo6L5
ERQo+phKUa03MooZq5btYCYBgz3Cr4mgi/6NpJSwfoL/TarCx0M1FHW4Vet5CiJYZmcl1wv912j6
i/Ks46e/+lX87UBCEp3CyZXtxZpGcCieBh+L1y7VcA20TUi6Q4iDB5W7u0PRNBxEaVLXqnxrmQuT
VNQclY9LFy/dyR/3dnsO7m1f5ykUPq2c2jRNui7UKGduUhK9Q0rBwYU+t7jVFu5M/1QO3e4V/Hgx
AdEIae6QSbt0aR33WDwb7G4V5j3hbN/Cod7ehLNa4dnikvnR2dpMz2aPVvsfX8YcZIcIPeth02sT
PsyD8dfiCGIt8mg2itdTUgx8hkTu19Q0TskJG/j3fOB+n8l0g3ThIhsMW1UcNMrkvU255RmOjkK9
huJiwSzpDFURBxZIVYIJRRSkY0TJOWFZtc96KFfmA4eJMvfL2vOKQTdHm1t7O5XZRJuefpv6cihT
1+ps0tLlYOyicyMUBKuwS/s3hVQjwQhTc/Trt6rDiXnuJi8YHhPu4GQHhQoc86uKYj3TjLV1rb42
CeDyo3N48Q866gY3laKxvB+RFYQ/QvrO+GW0z95WJYElL3ZUOkk2e2rYs63DKFbswm+jzEitq7OX
iHj6qjlZzGUiZJ19nb2nfQB0WMcTIq5FXkQg8BdG9Q5PVDJm2vFMc23VreVIBIWSO+2kZV+9zCtw
fPSwkVE1TBlNvndtPfXPJPSL1N6SOrQzKzZjH2YlwwCIwxrFvci4gSMLm4Evf5GCvliw+w5eeSIT
gSzCJop/1KNd+WDi1IOlNf4ZnRp86U7hjOyBl3GEqkYVs+rt4gWqehzRytantlUOAGujRPzoDNsw
p+G0HeUfm78TULlOmlCBkSs3WayUhW8lW4XCalWdPBDVqfDdYY0YnIlwKYChywPtc0yQWeskTORL
UwpEAy0sl07jphcWX6vZtstgrH0uUFZrdY5GFxJvQZLAa+OsTcBOxczCSihM+bfxsQ5kNvZO9YVo
58Ap7gl07rdhtBzrHGrdwta0Td8sGZ1LuyASwJkqq0cJMTV2UbWx8j5kS65vDiEC0iQ1z/Bf39Lx
ePEmlwVwawAVryJYjb72e714BU0vLCW9npCQV1qpNlejYMniVhblG/zAjLwG9PS736496dL+FL6M
PWJsSHFStmmmcsP+TORLEvcpD69szo5oRP2O/SeYXwETwuWpXdGo4TT0hu1BeFCY9X06j48tHbZj
8P8dx0HUZtPj/Hje7kD/r5VYTpXyUkZuYXVUzBbK0RPSGz47fo2k8805WRvf+lNW3RapQtnAw9dR
i17dqmla9WPdySM67Z4T/bMOh1+7awfvCDOJSND6jQO1/cpeb3kP4bTaCKLauQFf5jFuq3TveJB+
BojCP53D2qYrHjAkwJU9jeXJZir8aVkC6XG7e9aUHk2juktMPqm8rqa0xnyp9k0UYZdsVbaX3ZR8
oBMpOT0jf2zf+qqdnVybbfIyKjlYfwCb3JCIMGMv6rPtfCqSqsaAAtpCBdNtbu3OSYWK6j/zIWGq
lOTbOWuEf+IWb9oTN6cfN3kN4VWPcxTL+rn1G8okNfFPLnrkFrpgODwZFyJJ5HYiVqgKT6F05Qo5
xzYPodE6n0KYeilgZALv5PVJ/BKvbttc9aYjorNkMswfJQ3H1tmdnMVOp9p4v0eFHievxKjmS0N8
3PQxTnXM6bRaXjl+22KEYnkzNZP9TCIUb0SgmV4eWwsz1m33qkQ9lR6U0hfXIMf5iqns3iJaV9YL
z+T2ergdgD0jbde/ybhu2lzMMiRBaFzKMUPCPTRF4yMLPE1BbREBA0nCiTftLH4Uz4fjlsugR6J8
aCCjtNx48hAkmeh46GupdO44u6WLRZEGwYG4aJElk9cYYC7CTVPiiQhwsuyy84s1KRfvSj7NEb26
h1yTzDG+/6d0+SNSVm3fLZCUMC6Rgkyyw2KUs10OOgzm54M2gbLgMZ+bbKA/xnq0StF1jzoMoGxc
yx96HmG4iGwmyFzkWzxTBWYaNxBxGgSyUkXfaPiWjvfiUYJ91+RZ9/52GybjDHS1BF2Z43ivq8K0
a9iD8FJFf+/1JcpHSxtnYdxYSV1gA2paMLuoVvm0lbp6aWI6uooqtiobGIAURRZzviICgAb/VzvU
C85dW1tVIbl4nWzt+7u51eIX+71TJBBnSNlGppUGQXxuM35BN28M7kW5uHL/OQ5B1+TkLSV7gYjB
Kwv2t5ZQHzNC9xEFMvSZdO3hu46TQ+b3vTJMmbvkcBt5SidWpNB7qaaw2+G67umcSbi/RrP3DaU4
D7Ef9V2YxWvoDpkt58QnX+iIxF9hKtH9i5rBEb+P0NwpSL4QlFGtHOch72L8unWqjdeGT7Oc7P0c
kP0ZvTlydGUmR78n711FXnOC4TFtUW7uuJ/H2CIpVHRk4aV4RB/LJj7m3wDp0OfBMK5wUgRCV7nb
9+7yEPUVHQCepJ4sA3AP2gdF6CfANz8ySGWz1D/kVntTvicr5yd+Kvdz7UX4twUPqZ9A6sIkiyXX
Y66WoyOn3ZsiWHfPVsnpnv8q82qCxb3ZTgNEpEiu6r4nYBXjwygH9eMegHJ8bOh0nOJgJQqfNr8P
5dmzSZyAaBjE90mV9G6kEYoC0PqDw8Rq0hGGltgsaxyAZiaka4UEzLKurdn78ovm5THnRVWR9cRO
4OsLZVNHfe2ELVHO+YdURxE5ciizYai86CtDoVPlIrIri8g6jsWsjcewe/E3CtOpTIVSXLO9igzP
QyRKGtXcQZq4YETwxm/0//XWh6vb+J2Vt/nKUBh9VVpSgL60WvapHVq9D2xmAvGEhMbCOOMhDjt3
bsIZwMbMlaXK8Liw6sElWL44nqbFhDHTZuD90equByVbieQLmtYgA0KGD/e1h0f4XDtvY9XegqbY
QseTKb6DuXvrN87eD66yqr8bKVANjmBciAdoTRtOtr36y2Ujb37/KWqKCoCdTd9nYG57/Qj8qOVX
j0DN8nFj81ZPfoQsNUzN4kjzB6vbFqPFnSZxChWX5Ynx1u//WcRuxSSNiTboDJzEsgdgJkgy3d8a
1RGnzpw0zyXMpEo1/qg5U/EylEUweOHPeLEH657JXk/P+9CJMS2NEd2FiamnZDDm8ijAtr3psmxl
s5+mTlZPbRBSOiUq5BTE0frYruZlDFTWhGE1s7SW71NJovpMenb3T7pE0KXsseqzKbHJ3caY4r/C
AsJwX7gQ7DC3orH8C2cKFdaKY6e7wsUhWCzREUePlruVP3Ga/jdNqhped5bK8RShWqy/oOxYyKMr
I44vidcjPLN5QRIrNmjFEl4Fy4NKUNUgSB3UE2tHQpRSIJklRxasLUXrFjFAIrgCf20Pa88DuyHD
CBnQgQJp8dvcJm53K1oUO7Dgtqq/rEEDu3vIA533HWld63RBYTCcJW2DKdFtmp7fxBs/OwRNe9bX
pXmt+iFUeUOZbP0lwA605FpMx3HaoU1+N+5qDF+Bsd2sPExHjKMjvY8p2oi03O1DhyTdme2H1w6i
zUBquUIbt6vcLGjE/t1VBgGp2w/Ry8IRzBnkOpbKwrAbvuGTWg0svB6H1GwcX2mVNKizUfhqO2+k
9H+gLKIl2G+St3Wc7BN/6UDQFAUjS2ZbW/vTWev4jMSd7h8j4/E72gJ9icWy+2lABobOieslU5Dl
t/wiVR85d4om/iUkWjEeXKlHGETC1lI440Q9h5VoXkijWpCbS45jgvUO65lqhP6Locb9ZzuY8Gs/
7sHIchKq4Wnse29KvfXuRpm9O2A6bNP+hp+ias/0NE2v0aj6Fs6NlsrUCbuqxDJrR6+WD3I273M8
58vqNMDwnTqW29LO1o94EvODvXTbL+QkfBsHuMgPwj15XOjnE5kdLKh0vYObMZc2uqxz0AbW1xjP
Gmg1QYfvk+0Hv7QlbWaGwaqLADLlI+q1/UgxE8xRR42Q/SCGYbpHvg7ESUu0oc8lffA3V0Uu6hDC
vP4kpc071IB8ILc3dDjOftXwufHrbanSJSt1uO/9DXgd3bmTzNjUNiH+EOQnwCK4HMI0WmNs37Uf
EPQ1rEjWsSVYbR7RvXTPU9TReay86avg5vzHoeV9Xy3OE5JvZv69K7laAIbm8Q6dHjOkIG4ylGqm
SZZrzcZlMgE6+dyFxnmvqsbic6njI8mpm7f+HIcArbHJDSBvkqiHC/1YyQxXx9SR7Sr0/6vury4w
5GA9ycAzweVwluY/sMDhmYsZXBd7d/ycaErWEiGr/3gUhZMBnIY0x6ipfxoXuzszcAf/jSiOhisz
VDClLTF7Il17zODBQY6o08rkBW+kp59LkUSoBfywzPVmOJkD1xnOjbX2b7pC6cOB5V4QT/Gn+KpH
xcHpjaDEYiNAR058Bboyz5ZYH1oeDcOBANfU6eNhcOv6RcS6XLJ5Wttb5wL958FSj+cD+9mZAE2A
TBOUrzJaDn1xpnY+i4h1NFOzRLvDjz5kcevPb5Notz/KS5bfTnAsYV4Dq6onuPuwR5IPLgsgs4TJ
21byCRf0dpffXRPyE9vN1r0dB6L3+yEFvl2r/ZYE6w5akFjBL9o3/FsfLetH547J9QgOLBnkT1Zd
Gh7DyIoR+6+Mg91n6elApCHOkAu4g95SU3cWJO4ij5/7Qjz6Qz8k43WEpvnZ+OPyB8WLAbuegpLU
VRfE6VYKSoCx5UeDQC8T2zLzYfp87BtI6Y2Z7W970EAByGMtDUx0M4/MzYpMTSgA0HB3j7xr2+jt
hdae6ucqvfgB+Y62LxbqOvsUzDY0FIoa5TJt9GK5qCVaGuDSzn31CHV5mZOy/4Rub04HrAuBi8IP
WaHlEJ2iwcOBQiDxfW2blXVZjej/o3lvtLNQalXYzA8wdoSStlGjcF4AYY8pXSDHxxiuzqPe7GNJ
p53EkthZrpGJ4efapZxyrFPt124w8X7fO/l1fO2TKIuy3zD3TfJnFSP3TEeW9JV/LuWvGRf/F0Io
JnNqI1MxFQCew7huLSSGU0flrY5NxWAfrfJCzXn8hr1lhvPU66e77DI4WdE/l2aZOt/B3Z/3oyx/
DIf0ig6m88eMnv+/ZQqh68pmfNzJxL1Nx8DHTdpV9L43PXP13DZ/LBy9mD4YWzfs4VwPd57qkQ/b
azK+jP3KP6bPONQKKdQONWdZISKzOXSX367AzJQx77mpV6IFJT/UTv4MHPFMR9H8uQeTIcPW9NWD
4PP8GBiYqXdzPPLcDVdNhXZndJ4rGO4QcLSu3zdaYHqIdbBuooXr6tYRp/ufCaX5zwmC1hB8i/tj
D7vguXeM+46zeSFvciKqzj+ipAMyVc65WZDZMOc76+vBM77B3Y/VE6QISLMbupMh+LUe18vWwOxn
fdVNhDND+j1GNA77WRzVhC9oyOYKVvVpSybzde71fLNLRVqpauxfyT1IoPK9nfUS4o7o1AZk3yd0
mqRPATCwQbwtNIlt9tif142xYx7C/fc2L7F4GEk0mc8RphPshlKUpO06BFheba28u/OoNkEeV8yX
p35MmjVdIjH8truwltk2WPHXCVmUe7UgYcLC23u/Ph1hH/JICTuEzXbm92EWSZVzUNEwBM639ud4
XGIrWwRCoGs1WpbdgSh5bXNp8ULZqQ/Q4BYgcsG3cj7IEJ5thCDUObYirQHIfq9lVX7Xte18CRWC
EUw71RLf+Lb0rV6WBP5yweJtu158Dqc5ibJIq8nOEq4XcXK61f1Wj353dRvjoZjatwjFMCfa3RPl
qjpHu9cBnIL6k7EbVOtRWGVMnsBKklh7bqsjCp/HblbB32gTtvg2rhxhL2Lvwy4XyYj5WVrcPlG1
uI+J4mjHTAVknGLYWs1jPYW5U2GlZlmsim3hz0+hoiHC1gi+kS6m8ZK0yj5PEsm38WHg62C60+7j
QJJfGwKadXwXmbs483U/ZkDGkiYzBANAF+zIs+KeTDAlgf07BtYSi5N/xHOmE7kWuuMghE0OT0xJ
CLOw+5kvcb1xudtL8GSxWgOttk6m3Xg/SaR47w145nNcRkHKutg+RFTJnnour1N7jB+7ks61Tzr3
bzv3zrkbnOoHHswY5/gSk+3pSUi3oF2j3IkMzayr5Xo8YpX1k6d8zN1dGTqV4UrOBksK9piw+29R
ifxvTpb7p22F+tMlsLqD3zkEAGusmy9y2pt7LPm8rt9c7SHIdYWqUU+40XKx2mZOeXDngo3a5DGU
F39hU7/7Vp28uLCYvBAVqdYluWZevoxJ6OYOmGG6E6b86R1w1gGYX+pqw+jryLXJMSMdDxaGx4d+
BxXeWhVkfZKYrxak8/cN3uOrYzRyMNuO3hYZNc/+7APsIaGacnHY8ldSDcMbbYIYzTp//DuwFyKh
4bq+zkrAim0LWibdmv77yCT7O9oH89I3aIUFUspfZYw3rSechMxj7uImsxM9/XKme/2tpdU/m/iK
EoTBdK97LaOzi2Akq1Xvcvp7rU3uzqbbx5l48TPz05+ta4DOJjf+2CmJ+eEbK3zrGIzHDKGiy7ww
Hv864zsnFNlcHXeNdJRCrSRFrVDXuYw3T91sNzfVdeFXxYF0ArYxJz3O1Slyur9ip1vGplDPolaT
BBSE0H503WJrfXA0TUIQVUtwEeO0PugVh+VCuUbe478/V7Mzsr3Zc/mhrHo7Msdep1+zbak5kw5G
bVBO78OMA2NJI7CVkOPi0SFl97gPEuf4F047llPcjR+aqqY/qm+aFwdcPO2ren1yRhSngVNXPyof
5UwUoErj7CuvQo31w5hscWojycHk4M3fWZ/ZHUoksUMPRnUh52P4N/H9cAqaHddYtDxpAsKLbo6i
h3UM/J+6j6w/RmNIVFCH7xUX9jlpovWXo5T3xBtWXtoDYKIS01pMvrFvTmnsTLnN9lkuUn7FFKfy
pJ+9fG/L9yqmQi+GLf6xN967vcBFB2aZPtCyWb95I//n6DyWJEWyKPpFmKEdtkFoHamzNlhVCrTG
weHr+9C7sZmptq7MCHd/V5zn0aDFqL9w72f7ulaZGQzctjwPi84kkeu7H6YnJty0mCQ81W71mVnd
8pxAJdlHECJerFTqHacgv89t7zf+WlUTSwW0hIdHwoxiK3ZxD6p4obnWbV2E0W2NfPHQqkgGBPAM
EMHKF7tm6NO121Umq5A9ICvLvD1HOzGmiXVizbaNGjp25xE3ZteVYxquCtl6lEtr+X8GuGmCKs3t
NpChkmu/Dbt9QrB3V9gdcSvem7sWNOWfyfCKoKA/8YSr7zzXtCBJkGsG/6tGCWR0P7ShI5RU91D+
M+HXzziao47vGkWr3p5JAMSzu2OPzhcxVK/ZAL0Z3xbw9R25kTQu4qjk/13S1evmuH50Alw/mYPy
KbR8mHHs5DTXoNfddzm38e/YwzmBXmcszh97dYdd3EXVr60a7eK0jHKrdhBk2MZqYAFSF4bfQivT
hJTkcuRbYZp/NaFvvGVT7W5gteerPLRYBSBmkKak1KL2KiujeSYc1v2Cg0oQxNOQR2Lqte9TWIRn
1TjQJE1TJgjyFW5HBGE9qswGBcaZ9uyImNfL1X2FCPs1u9ALs3hqb5Mryz26M0A6a7SWVJwxrPEh
dV7Z5YjwkFmZ6XJvO3HgaZl4adRQ7BLeyfdY9R6pBFu5PF5N8nwJmuaO5QWeyyegDGvGoKg8yp62
wUpOVXbV0xbaf+z/8/APsdHwgvH78pZ9z6TPOmfIbzqEUNZGsCz5SWr2/O5PBKMy/iCloijf+8VM
tlbkw/fkRv5KkpludL0lRuUkz1oa1mfDV9MNaawL7KJ4i0zDO03oStshVSTkUAHqLpOXqkb7Sacx
D/j3bC8g5eJTzWu2W5XCJUaBx8HHRFEr7ubiwQUR36rMbRlvw+pcJIm+qUsz4gZqyLwJd6xuZGHV
lfqxfJ2Rso5GTWPAToquv2FpJ856jGyiWW5so6pnlrtZpCpoXbgv95T/1K+6hh+TqrX2ZUbJPQvO
9seshuk6asLdjlncHrrZMl4UsV5MB2846Y053CIrcj47K6lQdCgvo/k18WvWornPE+8sPkduugHc
LTZp7TaHWBAWbbnsHqLN5q3J1GUGOYHgd4MKASZgCdcCu1wNNUJPar/Ho6mvBzqMzKiTyPZeqr4Y
mB6zFzWB1WfnSZG2kRh/K8KD87mg+3LxSdRwNRQsfmaVyd6Ka9JcUW4FhTuqVVg7zd4LWTrgIQwR
fmuMZdg+ZkbanUs36deebOudZoztJWHCDQZug5XZ6j+63cc8yTiV5rFvjh2jzgG4jwxcXrGXvopu
XRj14OXLi9XIlxD2zsnJWv+ijcJd+8JsD4XPxTBngvEGFREwvKPzGCSToPGnNnVjZbuyKeQ59LRu
22uKhQQhwjirXKxD3OukVvvi0VhCrTHI3mlUPnPYsYNr5hPMOrv20ZpxshqkJ/ee1Nd+Ml5Mwdlm
MAx5kJ/nRuwAj32V3A6kdoc+YF/MR2QiImcyfYqo7j0EB8iWxznHWek3bKLOWO5gAlOHRqIuKus/
VVpy+wHCSdk4vTZ04La2qEVgkmedSLB07qqxvRjPTh+QfTENvmtdWRv4F2dS5rcq5OlHwzvnKdZJ
/6yRrVjXoZ4/6U5fBpYWmdex1X4hT0Q0WEiUqqTTN20OlJMvjDp7Gh5C1lX2Jo/qT33C7qtbPggQ
4jgDau9JMyv10Q09grIE8aGFehI4KibYm4XElYVsg6WqYaXVNzdTv4pTjf2MhfxSlWWvxWDoR89K
nnh0EvFFRiAjEDGBOUQtWe968Gznyj6B8Uyja2CHdz/tlJmW+xTZnWZZ9ULNOd9YzI/kNNq9IZ2P
rnMHlOPsrCZgRnyTi8dQycUkKAZtR4iX4y90XeBhpJVd9mGu9EKv7y0Vi3VohdZR6TIWlMzkLYRf
1jQsKQ1awn4wrGj313XcrQny0c2wORSYqJncWR/1OxbzKx7Tl2BP3D1CGQ1YfSQ3GJ00J9roQ8JV
p4LfPqHwNGwWrzQGADuP2JeRZsVvUSS3gr8lETnbmnfJEO5HNKpXZxYaqnEh5LBKXZk/1dz82zCZ
pw07EPoxcMiOHBLlp2uJtgt3n8HcHVNSRiTxzzIOWSbCT/Atjux8I5cQIWfJ3yLWiOrEw5ounLGe
6KycWJVK82Nx/AEb/O1qqfZpI8pLGuN50PphiSd61gsQtl9EvWJv2fy1sJ/Cm2sVxb2xdOwdx27H
ExOVvtepkW3tMvlDLt64EBC4W9bobMrccbcix8cuEMOCgin0RDmEWENGWHzttE0eL5P6s+saIWtb
qXjhfKHtcG3MnFVxtNjGw1M72HINlfgbEsKZDU1/zEFnvVLOP5KL/Kb5w5fM7EvZlsY+7w24icxj
G0eTv7md+YgTYrw7usdPyKASJp2m2g2yybch08q2mPo/mr00SOeCYghNiHBm50MJEnSTtMP05ZcU
kTTxzx4dXqWOZXKyKBheXssfighG0jcFD9LbI6mmhWoYRX576VIUIx7WKHyFl2yMUP8rG+M8xMC0
DG8+zT02MvdwR2PLifgtUvuqBwxX5JVXlk6hNbJacSNAvCk0FLaspVbxR/NIvurZ8nvrxwF9L37Q
EmO5io4SytWMOVsTGNd4bZGsoqaA0j5VMsDP/GhNPw9s2/xDVOsXysxLkkYxvxmn3ZM7sQKlKf1g
Wnm3t7SYyYhlKDQG4nqfswa6sJKcsy3EGyX7G9Qy/+DONDatqchHYaE7uy5yxIE433CF/9feWbsU
r4kbhasGT5GDNrIuvc8LmeRmCTomdI4EYcw14ZlkM9T5i1aomy/5LlVxka+9EpLHKm77Txgv2Nmy
frgqz74JE52TpGJ5gelc3cYmxjShA0YAEMGcD2fHIC2VuFWCu0o9IDYHLdCgET23ZvXTF/ozb7l/
EK/+4Ai/WaZb74rWtla5qVHPIOyCLVgVX4UX9U8WGc0X0k7dCcXrxgqwpZnA6K65Tn8gD8WPfRq4
rcaipgoR5uvOSbMNwOE4mPhxPUe18a5K0pkeIZN2BYDI/Ua2E9skJK3V54lzIGGbgd5Zaohs1WDp
VpdONhP2EB1E67mHzjGjV9QD8920lDjYoSaeCq8YTp4/9OuCNud28KxhNWTZr/Ln81haUDasttvN
XRSuqrEpYadYZXpI/TkPtHJ0WMlM3cAxWzwUNcoDCoJ7d6qQ6HtX4R42KOvW0uhNUOBwz99jc34n
pcHro+GTpFVatnXcMb6FGWQcR6bvFjudtHn2TikZ549WeC26By5Quux7ZU8Sr94xaMr0XMJLzZoh
2Rs1OfOiKWKeiYRFSVQewzj6srN8w6gjz1qU/DL+pvt0pigFat0/JVqTF5QJ+SkFYWuJHem8n5yk
X5G1+oO3KsKgPpOvzd3hj9GgMRvFVG/DnNjTapqHctcN+sPVp/HCFjFaSUTFIQhyLJl5jQZeqw4A
GWXxgi/c2myN+mFi3++GcQAU3FkpzgZ/scEGJ9G6fAiHAtwPuWQKpJ6J85m1pN8r4xaH7buRNxMt
labbzHY5FkGj0gtrsdhKrw+peaz16YXw0ZteGM7WkBCqxhqYzyQYTXzdFhu/HZoO03miQoc0sK7J
SARFxXSQjkuox6CshncWneLMgjcSMyU1pkOJpvAfVZpQ92xo5bfZ5C1kwXxjk+jaxb5oNrTA2ZHU
+l9WPn0DB52R08Yj5w2Hbt0gveTxC6bAZ9W5DDiCYwgdBwM+MpMLwvUSIHRzlNx84o1Mc36pgSHH
OwFfrfZMjYTPeaR+Rjz5az+IGZ3HYPld47/Ymfsoff3hjeNb2jvaJiq6BWIn32hiaisSaVtqEYhd
oSxWIsnevbzQH07mfmDfV0FMeQR7mXB3IXFJQgfYCESfP7VkP48gu0lfj+VRTuivZyn8gGQ9OXBM
Mcw4r97SYWJwLZUE0u8/kpZEiiBlu2b9KOvRWg+lYeIhJdgWwhuPpLihnnnTvakyuSinvzVmuFfI
Cyv2m3M0j7PJ9BJPzBozm9pc8zQL8y0uui+9ZzCNwvJ7LGL3RGNlOpXi/5hy362QthvOi77a1on2
A5UDPcuGMzU18j4S0uHjkWWblIrZsyIwwXt27E9InMUxtBoHG89YnBB9YLaFg8J2sV+DiY2eTB3/
jTId/RcH9QDQyefv2n+VORS9vk4DknH+BuwGlfF0KeOmxvvMArA1uPZxUzC2cEanJGzICfL8gbin
2vDDiJtvQ9RUK0MCGfzsoHyZ2cU1x5sfhse58m9lO/yhOlkFUdrWByxjcz2MnvnWIpfRU4ja8xz5
N9I315DIbqCkNAOuTy2oLfsWjctYSIqELX0dRGyTL6UVPyyoSCvbGWhUN09G0zzRXTt7jfdqWKx6
cAy7XzlkC/l691oQZ8l4JBVSgeTCjez4ssjVZBM4werosyBElDgXTi1eKibZDe1cwriaVe4zny1F
fe8qQk2QsHz6n3x7gNoGfcLhksdeT86m71glHWorOyHwXjmquZWymrcictPA9suZHAVbTyd/BEhW
kOVLseYQq0jthKjTBxtX+8hlKg8VmbvvwbfavYzcifkjh+xJ6+iHBbRHT6Neo1tltS2s4jxlRbEj
K/fmIt1w8pTqrPUUGFNSrEep0g8rgupFdfoW2URH7VHo29Q2Qg5VNn04id0FhaF/96xh2pda5n+O
RX6b4qZ9A6FgblmRcON9wsTCBRivB4Xbr8EzwiVB+PUHRRiWm/vFGlg0XA02C+fILhNB6c0LYc18
rUXFF7NntJpKml6liFglmDT1gTCd2CA+dWs0lzKwzfxedG60N0tnYmBOvKuhkSSLyYNACBV9QKz5
GVY4akxLM4b6miR60VjrNiZvlBG09xw2+RVP0eSM61YT7JQH0miGKMZL1m7VWAlrAGXcBHrbnesq
mrfcDq+G1C9FztgVJ9XW5IO4IYOarPVkmF5zT+NhUPfuyQ1xw7QhlVsSr/+gqvLidnpjReWqwGCx
4JDYlHrD4SvutJeEZVfPQtM9Jg9FTDql2MRziYKuNZ7FGJtHrvB7JjVm/gFJ34sjsXe9mQx7GinK
6GwC/ou0VL1YSx7PnyOaVGMand1Gyw+cVO6xLFQYkAqr1qyC8tZtxIJtfFvjNPsUmcYhZD9T4o9r
ZfO4rOyMa1741U6nRXhqcDQ+yI78ZinCCfkBui+CC9G0BoOMOckSsjgc53H3T42T+WChqEHCylaB
lpl3QHwwN8pmI8T8SpbAOFGXW/T40fzEdMGsDed2Hxej2Ft57z1KT38qhZX8uJFnbvPSNgJDDvw4
hRMe0il97zRtfi1sTFbLnp4ZUmayJRWEoThNG3i3Y4rrXR/EQPF7KtQFF/sHcuqVmZERBxAERDwA
iroA+zBbZnG3B7Pnf4j/Em9qTtSUwi3uzbjDTpK32SZ3FC5wB6BLVz1k0WM0GjJwbKfbiErkQRcn
0ToDI8KDM4QtqPFPM8yhf45sMGlG65c72xudS87H8tlX1W9o9tbdd6o/vi7vtYcOMrhaG8RyBK89
pfWjmEjAUSz1OIiFQQh+tlZhkTwSVx4m0ksXR+NSJ6ZlgLSOWo6h9seriyeJ+b3yk9leibz6Its9
IRAnNE976ybiTNvp7fAcS5t3awbMrdNwOhOi0muzsrWrJtr2nvDrb026e2AReNKX1caIZUqrxRlO
uSEJ19Xzpot0htyGxiDSYNAb5geOmL/RWYR0GDXZ009G1RydAcWMGgVAB/fmFM38SXzkRieJkgpr
WXjTFHZgLFNFNJWge1h18ZD6OAalikFTFJGCYdonJG16C2JhS7uSIX4N1TtiDp7Uv7SOM8QgLmYb
SElH9mYSrxq+4i7NTCuIPfgd1sDbdzLvpLz9A2378rMSGgstrVp8RYBa94jJ40OY+SMR+WccdztV
8w6dknq6NqO4ODaL7g2qEH4HAZENCweor0hjKWs5LDCrq6Ec3p1qYnzNzI8OZT0A0pZvpmrpCsj8
7IThZxrb/xJhixVpZHY/mwmnohEX9sMGkfEqR6O5WCxv2VS5t1MtzxHlh69Al/4NafQ2Rd0FCPdP
laCOwUPC0Enke1hTW42YDT4bfeG4uPPHYGXPYy+addljBhdstNxOiwrXMCdvrEXYX6JVAdilrdei
oXpR/JADrxQhmRUESbXtVHjlTeThZ4Jc+DBbq9ip0Syuw4hyEFPPPbKmg4EM3W3rSre6tS5WqNMT
1PC98UIS/d3r3QeNlUNqZHc9Tp8NW9uAl2PfvE4AFezneTbTX6cleDvpRGJBhMwrM8ZxApsAyqQs
734V86HJmrNJ1Gg/h1wRFPwlUTW6SQF/B6pEo/M8JmEcyJl/uw4KtJ9kesDH8yc2q36X6vV8MPTK
f5SMXhj+01+Wu3rXxu3VsWln/SS0+BMWxQQjAFOZbMMYtHb66UgdiUIYT/y5dO2zQujVnmgdNHH9
RPsQGNUo7XtpeUg6xC1p8v8kRXnP6vbmNDyDeQqXDTN+Hp4tIJGwH6QW/SWE6G7TDKw8twXFIXvo
yXZF886Wpr8rh7S7EyaXW9BIabE2EaL1YJwFqEpVWs9Mbe0BQk0R2EtdNE9N6m29cWJ8OQ5Z+R1a
UXTzPO+ryUZvEw+AOggAVGdjyi+TXQiUlbY608z/OyylIxKrr3Q/XZgkTrj265orWqd/jKNMMcbR
3rrBPID5yZEf4tcoQmsrw1Ku4RCxaISE+srAKwmwB5/YAHKKu6paV2b4MefjhaW+M6hSSWFt8l91
3n2BO43PXrIEJRxRHaJ2nnmEN+4+cflCDTwiaXRo+roYiqtLy25DL0h8QxmUT/QMsgv1VuB27LWl
QhvBAmS2yy/KrO1PzV54orwa6kthxhmYLRF/MNuxlrrWnV3ZL+6vUjX5Udf1X5kMrQ3zQrqpSTgE
ZSSAYorGE5fOFDZYgklTVGCy9lPA1VgTMrJWSdiVQRiH8pD7zbStos46aCLnv6MqzVrm2A+6yqqu
Ydgnz17n4aLAQzi4rUdfCgzots+wkl0xk/vSuDLOJI7JiDv19JVMZX1dJNZ7P4lyKx0xJkEdRVDH
akI0I8m5i04Z/JLOpdpTVXHWVIi0bVmmyHL8iONxN3P3afoqH9NlG7DeNcsbu3/GI4LxAmxixcgz
b2dgMivSpGQfid1tPPoE6Av9SHXFH8+diKjwOAx/XY1CQSagbNd6j0ZooNpvat00t6zXKXekMNMV
1p/31JEN2BJYi+95aHaY4hJuLyo2l12jBXbZqN2cD7xLNNsD+WQMAcQFAfMEdcnFB9v2rkudQlks
xZFNaEGMi0JjLQtSJHK26e+Hy1pfk4cGGzH1k1Kav/eJRq3iEBK8rXJ7W3ZVF4ylOR3EsjAQCWQ4
x/akXgqzBlSRqegsTVc/iqT+8mbA/0FuafWZ9ox8dbO+vHV+zvoGcqMHrv78xaHp+uihRNKusgt2
LCyXQ3dImq69jYZm7qHqyb3Jo+GgD2T3LA3VG1CvWvOdoxfIZt56L11jeFk+XTet7IHgtxME1kbz
nimO2rQIUtW/mgQyvyKdYrSJi/9tD7SgAF7nO2ea+NEmCSM/xT1ysHU4nQo7nR5lV+KrRfhJr3TU
Bt4vrn7npd/twE90TBytQOe2rI9eOsn7PE7Vi0IbvIJKtvc6yf4tEYnmbZR0bCNnzI8aWekusObI
+4bl0aIs2xS15mb+Q+GgvJhEP1bSmz7sftBPskoWN71pr5Rg6Sr4NnQG3RErK+nYPtSjvMC6G78j
WSJ29+SW1KqONB2PbIh/aijLjKFggC9hyM9o3Te1fuWazHeRpxMXaZHkuGSnbT+UhItIAh3JVmlw
Anr9WgsdI0MJ1GBQHQeMm2JNeau5oPVUV1OV9asoi3BRMEf6IIN36liK8qdr5+HSeaH2TpmiBTtW
N5Je51xUGwYB70DjryIj00f1TbndvI8cO9umuK4nGUfdfdC6ESW6cTZh5vcXgyD1Z0s05+pLyUXf
uWb01uDGEuWYv4g7zluyuuaegnd5IBzMSTk17jVqnGknp2bcykIfjvVk1Vuc4WrbhsWyViCt14v9
e5yiik2UaMVvNEuJ+ygirVfXnhYeBgEJGoQ0dWjj39zIGB5e6Vr7Tpn+XnQeN22Irrmeu452ta7C
8GUpZfzM1ZC/CNi/PBjsbHjpTWxUk1LXNia7kVh4tdAVG1pmMRsNYqntkj5MnvH2ZgQr4IwL2rbz
rybQ4U0ZedFLmg70sytNPePZz+8i8sIDx0yx8TxJgXBwZX3HtPSv9dBlm9ggBUGUoDtX+uC8UXsu
4F+w5eESQgc7DCDXnqXo4mLt2Mn8AZ/ZOituR0a9Yv7IRCh2Kp+hxJRCLrWt5GgBZ1vbsJs2nmCc
41FirZfDL6AzZ91makVoSxz6LrsiljyPNiseClrzYeWtc54pkngghwzyx1wq6ceEi3nkGZUFuiry
D6En481DFbug3Az/9K5AwqODPz7jK+dvpo1Yvm4HLd/MKVBuoCg20LmYrTSrVBHqWxUxM+PKEJ21
qiHzEQlqBlLONkIK2/+ixg9QcAlCiUSHfmk2rLpXit3q8+BvurJ6al2RwLZr9fKk6+NyhSJxwcok
9kkwjAxZ4tqfupNQ7Naifk3IWlSbKmmaDLUANjUmvPuJpc3Z4Te5/tAjNTDlW+OPzeJwauNLGdVv
emddjWP6l6xSvelmn38FfCD/twBJesvjnHSOntsPrdO4wLvl0NSIGiLIGRlNcb1vN6AtwyBijP23
GBIvrj+j7sx6nSOIRk01BjmtB3bGZ0zhHa0GkgoyPMAPg4ZW5XW69WPZ/53mLD/XvoHBN4n6SlKS
hjs6kTpAWWEpRO7gyabS7M5kWnGjYPesdDuFEzdiep+iOrJuLS2njU7mH+qFKA+pZyL6ShV+jT65
lFEviystzeS2ULTWfHrQKo0J0oTvGMh16CUo4gTjWtmZxarklboW3jRhW/rdsJH4J9Qj4ubIJPHt
N7gTk/QIJc1++uLCpuD5SCAC6Hx9jvnMbgxySd9VOfBW6bWmeTi5rW1bnco+5bVoTcKO/JBJU/Qt
dLzpLj1jLra17HKeve5MogP4r7iaxkzxgj0u/rcGRoBikD3Jk95H8z+zcWM+x739ZSfUeVcmWKRz
bcIjSNw2DBxdhn/lYNdvfjEN73ahFK5HQ/5Bka5nyZLYJKCYkEaA18HWqQ5pS8pfrw37aEzTPxay
6LtypP0BzjcMTGQYxJtY2whO9R/kY1Ridmfspl6zlwSHHfDBia90eGDl2YY4sG3iTr64+3Ri+5vV
MoxIpuIAJdHzzJiGQ+wYaj3NojjiSngozQyGtdRGrniGknjJX0SJLNeEzCVV4IRhYXRmectKbtfC
0rj2DD4VA98RwiKEn2ie4GT7uarvpTbH/LrML54x1i1Jfb09RYhqaxwvjXT5/02pemL2meawDkxA
E3Hg9zTArDQvDqWttBMRVpMokdPmexicIAFEqx16aNRo/lPSXysbvWwQHAJB3pfSWZdmKLYRzI9d
jGy4hwlCEJeRqdlonZq3S1fC3WXkXJ8TqLO8q3DhbVh7KxNoLmepD296VvUzK9Qo8+DeFoA3Cyv9
xxJt96Mip79va1X+EV5PaK3QWES5IhjOWgHDtI56Nk9HmK1zuAr1ziYH7IOvS/PumchRz2k1I5qu
emG7dP+tnAZqr1iGllXvPCvidZpGCeU0os/8WsaGGh/PKb/WveeB4ODBHXmRAz7qxzVCXv+SQnk8
xDY4j2ZuuhPlJQSyxm4Pftmr2zzbH0nSsdJVTPlOh1AZRM40R0FW+gQv+qHeA9BHLzSL5jyBf2Rs
GkkCDcC22K9Htzkl28fhaPqHDGofwF4zM/5Vmif/2HXp8xEzHQkRh9/kD6WDmiACHhRW2xzISiJp
cwIxjXceXnv+zarn5GTGg3imzpSih+lFTOqrryFUNsNHpwpui3Lkec5rc5yv1DiGm4Qc8joVRbsv
+RmvqGtkgUEK5UUb2umsa6p4hIu8MzN+ktMV8omnIBQ5j9iLkU8ZGlHi7WPV8fUyzPvY1NNW5Xl5
8FI/hBeAVHRFDEUu5MVzat0wv4rZ8s4t0bmjOc1LsTpLzHe3aNRzmXfTaWCH9CUtIvfCwWWfI1yx
6+SGlNlcVRq/BU8oiqMEmAH2EMgdpYTpz+RlrJHvylM2sM5r7WmEqFf0msq/EMJ0kxZZZ6yhcxvr
GapSUAt4OrZGvp1eSp5fSaHYZZBSnf1AIswZUCBCxGRCvkDwln+ReLTnFIvvVzMI4lDq4/5asICG
EFRw4I9/pGbp30su8k0NlO5MahP5ooqIS3ohkDReuVfeV9a2ospA2kcJ7WyN6ubWjrNpJJudwPpZ
OYpOVr4TbbfPHsnnmNb53CVH3XHZveE3aRlvQR6HcJoYuq8ehdYNTlO0iM1NawWlbke7nGAlBlPb
GvdSbxij+ZAjCil2txaGhkapDAGhgwrj8Mdj0fNGM2fnMkNHBrLqN/ALwtkOKE56L3WJ+tD3vKd6
vVJP8BtaQllatfXnvoCPaefu3cVMPXeaSS8gH41PNkGYrxACjJ1GGH9jO0tlz6IzsrX1rltFYaQD
Phn7bStV/wEMOyOFEc4nvf3fj46TjT+xRLSdlbPNrelLJdE/fkV4GiIW5wbeUcAbkThc0eUf7uA4
z5Xu4EhaUbobEZO5uYr2VqIikBGL0r0iAGmvpqqGwFg54G1RDg5kFahaJc6HNqXROuKFtlm2Z333
rEcL3LA33yAR24EW4VNSautdE6Jd6j3VRto81W3RbivyNoHGWkm6HHCmOhNePG+gYfpnxtS4MsuY
N3T03A3FtPDFjKijN5Y0/saW8dObUfWUFz37X5TVBpMZGQcKQdkTXAJe5nnS3G0rggwM1PujKdpu
yeKxuqzDFFqB2UB8zGlu0mCHHpF7qj7IQXP48bfA5SKCY3ul96rZWo2v7RTG21Iane8yEcYVGPVw
IP47PU9j5G0lVNp4Y4wzw8pU+NSLBqPkbF0ody8S7+s+MGZ9aDLBrpRTXe1hGHjbntDntiR7sPGj
ythJgFzALEYgEmaOV2tM6FhL2pH+nvE0LJhitKXyX1HT9jRK7a0gcrKtPDM9GcKQR44ayi4x6dVx
MOZ3/A3gjE7e5qQ1WMpNphhvasXDKWP/YKIVbwae+N9Bd8VbZMwQkwee2K7KilOuaS3wU9VGhyyq
xcoYXbpbdjW38HVTYre+QzCLxnrD9zdxvr051n/mvI/vtjFEzF0h20xAnx4gZhY3vtfuKqfqvhtT
6Z1tmc/7ELrLjYOrOvRlouPv5p35oTc4citbxca1wCcgRmhG79pYih2eOp0JPnRwQ02H2GTuW5+x
FHN9KAfX3oVeRuW0CFmey/NS7SC5ks5XRGLAj2E4NvHwSSzEBBivQAVihQ/Hvh7Mn8RM4/vU1B5b
d6nXuhSqj1TY24nEM7BrV4S/LpyYwBl17ZfvDgN+PjZVHDQ+ljbjNiGxCH2J7dKOfo6sni+C2ypx
Ub1GhCotTeMgHMWDyXfU37LLkgMgeUoqCr3lbCvQyx03D1lkzjKCgfawVYYc+gOsm7zYUoiM1A5i
F7bjEId5vBH8az53RvdVuU268kjdHhtt7O9ubVQf5D/bdcguoY01uIJug1+8DHGlEB18xC4q5WCM
kfhXZVXWp7yy6RNE9OIVUOOZgCEYmJNrKP+TX3W0ZzRZ0Ov5IkO1DwJmSXE0QYreFY3cS5G55pUb
kKR+1hPWW/WuP76QTSn3juWX34hPw1ukZlxzihgZm42Mhd85JpR4eder4o7hAOC1Ull5BLrWCW4S
J/vja2VCXIgFOCj5mrpAx/I8tKcqfeAWaUsHi2Fy1IECrZy+at9Sb2ZwkXWRvykd1Q2i6oCPLapd
P3CY27MT/cJ/ii6dUYY7l4M0aC2pXQqDwuSGyhnfUxzX1YgpbtE6Mv/mmtQedgSm6KblfigD8PEW
XHhpPEbbd9dlWkxUpCc7Pwkb269DJTi6IazwIO7CdF/kTahtGuxGbNvJOqU87NcxR/B7XHBxlK2K
9k2U2B/gIoDemPV4AJeTPGLIj+cB8+886m2F+1FOx/84Oo/lxpEtiH4RIgq+sCVBb0V5bRAtaQTv
beHr38HbzaInJJFA1TWZJ+WsMLjXVnvoyZ3+j5Io3TNcIDe1iK0rM6L4yRSNvtXbVPoVMOCtmBel
tz2F3TaM2+kwMT1BdumqAENHMu5bMjPZqyfuWqeLX/RoE58fTVgmNxnwnivDJ/eF8Ib8VZVdMzN4
EsEZHVu8b62xxr0dyZVskrjyK0d+K2ayJ1EycCByFi6cpxe+sijsViDA+LAikbGvCJuhuwPVTZ4Z
/KcINWP9eS686TX0TJRBwPMONVvQgnIU//naYdzgl0SvXFu9TyEd2+FaJC17PMEm4okVf/JeVUJ7
Q4eRY92GPq68rHyavaakH0PmfHOo0l80iqv3NsHeVYduvq/HSX/WPC9f4RXG3Rct+FQmcOEjbltz
r2loTq2yQIhbULuywuRacUV/YJ7ClcfMhQZixnEJxXxduCOckXQKNjzcxoYwMeT/oAH+Akfv3/Gd
6uzkJNpufpu9kVDvJEbbMoaG3lu6JSZIgAg+WKziilgVZsVCBXRC61QObvkcm/YoV07cIoxy2JqE
2G1TcxfrXrfra5yb2EkdP2jQRBRjWW4SHZlB0/bZEcUANJEex7GdBMUOMW/hrWfFoYbavmsuc9/N
+1gt4bjO1B5kZ7v7XosmA5J1iGs+GafM9IXKkn8Go5RDCtJqFQs41NLoGQ1OOr0hCma8AJVEhmp3
YORxjL8YVWTeeWImcGN5wNg0YlbDuXnpqTuAtDjZD2Sg8NeCRnky6iL9JAiC00PVvDgrTyctOJaR
ibk5Kf0mN0O1yUp29iDvzORmuyq/QFCp7zGdw0eg2gaFxTDPf02RAJnjCNpZlZOeqVaqu2RYfDUN
woa80IVk3ky0YNXYHR2ypnwrwgOmd1O4HrC/IxPs1JPL+b1GqaudJzF3t5xp2aWtCe1aT0UI1UeB
SYCzd8eanPJ4TtQQorMYVsT29OidgGWSweDuijkS13NVNCdiQzAbkbCzCQoBHBlO2NqOTKpRicks
90UB4ZdkvAm5ZKZzsaWGdy4z74q8w0tJYsc/j8lwZKJpu4O9YcdX4SnTLO2z07JoN5l1/eFMotop
OKDHXGjxW49XFpAISM3n2ML23lkhqSqa556w2fIaulwaP3VcfCo7cb9YhmAtIUKghc4eM2xipWx0
m0CzAgg6WEXdbGxeBEEd+3qB4UNgnr9SJ0iODS7MHS8pHG9hdBipJxMVFk9Q5rySaGaypQsA34Ct
6f6wfDBew5Pks2ML3vHRen7oSFCUFuyLXTg1THtihSqm6YP6mVKXCyLQTBgvoDE4Kat4vjaj/mUm
5kDaRmcumF+lT4+K5l6sHOLQj7ZQrCnKOJvupaVzNUeBkbgoQIpwV+LwXXUgua563SA5BNdi4y6I
a0oaMGeUbGGeH6HCDBuaNw/vQz1tOA6RzGiN+YRimL3JcpCvAqL0iHJrQ3b2HG7ULQVk912PLnDD
IrVeV3ipcdLGLkZ9aIU5q7yu3EdthB3RRff8tATxnuY+znbwJyAX2yO4cnRPPDKTdVXFxLokyoL3
sbShCnRNYW6B1WlbDPd8VIliUZN1DHzlDB0iy1LnasxzgKuwLj1miiEr9NHLP/hqCp49AqorEgv2
oxaymW5SBw0XW1HkR7FLUxQmct1mWrb1oMadWJFXfoP5e6NTtbAS0BoQDokNCWbpOTX2C7aD+DWg
x/YBmhi+tLNu343pkrCNZKCe9PqFY1eup0zZCL+K6taQGbJF2BmcMXLEHNx1cHbwMII/m8xfS+/j
f5O9ZGfXif7bupGxEXVyE0q8gWarj02jobEZtPrLHApkPIWjYHKEFiOwzvozuuGR0AL6rVUs1wWM
K2LtIpgBbvhKmAlf1ZjDH0EEvweBOD/ZkSKMjnt1XWJNZLnkNod5BuqNaXrgUylcWlYz+Yn1LKNz
zErfJoXjMlWw2LA/ZSd+f+n3mQrOg+EQG07Q5CaccG7Motf/y3gRzU1fQkPNdANm6Kji6j9nsq19
qaOeirveupgYfNfVPGYfXFvhXxqO7a6dy+wXLrZ5lk3D3n109UMZD91pqGZ1kbNBRRQVmv3M/gnm
6DTV01fj1NCkRkTDtqpEsYGLpR8KsAiEizAeIp+onKARz8j4jNEc2M+ltK66QX9KLQ5IT7V19ZjD
KLq3aQ3xrWqSO8cN0TUyHrZQsnGRJaWj/8oK3b3rpsahY8h5dAk+3gtOvJNCEbEWqewR/wGcrTQj
3BoGMA4GA1Z3SRKeL2oPczd0+rib9Cy+s2pwdi4601cTFSbTp7ZTV3OCgg7AbBle4iLuLf27aRx1
LBk97bhCcKsqpufaENjX1ARZA4nKMrYpIWvUa3N/6JsmeeSD6A5OnMfbxmjLjWWFZb12U9gqlWVa
G20qrbuDNvipYwDzPnqJ2JN5WNV8UsN0sCYvPosC8GqTTWwGunjx1UAcUFvlBiNec8vxjVTDzgRd
UMO1kQ5PRcLcq5r7yV+kvNuCRSU9ctZuAI9xzcAUwKWWetPeHXKDXVplHgwF2k5B9n1ISuNnsJqm
72HVhbQlQuZ0w8toOOVrZYq/vFk4V91i9mCAlqwnU+n70bGLTZeV4oUxbOtX42xuXXdyjk1k4XHB
mMT374bIKrPJPAxNivcc7yAVWGZXX0yv3tnumNsIP4MfJD11u45Qf19z6TGB6ZBLcTldnHDWEccY
cXC3Mr3eO1Vrv8NS0PZVwOqMfXp31aDd7g2CeDZlLZNTjXTyO61nQCYWqxYfBU64R3wqX5ldpr+M
26xz0o7s2OSwQNLQVzqjUb+XrCF2KC3/sO0jCg9HvKCZzRgJMn1+aKC+srRnFsAGvftHOlm5z+2g
X0UEsCJin90jKwnOMliV5KJCB6u1QGc/1TFAxOgc7cyu1t67Jo52Olkya2esp3Rttsg1JxGAbbBY
ZzGZgFGfm+N6ciTXAJFShrYFtzpQ8GezX6jW/YEM2XyXHY5RMcYEoNDC1r9GZeV+ldsjesrCvQR0
OttMes2fNtE1tnmWH+NcKV/DKgITryMuXTOh1Jh91x5EmwbTbux6aD5dYFGw46di8TtAvCYpGFeP
zer8IEDX7SG+QnFwgWb4krv12RrbYQvMgMCRfOwWiyyZfQXft9/Rn94DGrhLI2emJMV3P+TOedId
jlmbvVzhSXtlYiE+dbXKX+D7Iu4ESX4y4evfecHu1Pk9OMXRwXyVD5yTSQLrI3Of5iRML4hbmyfI
s4zL8PBt2AmZ12VlsC48RqMphpO1IzjiJyIQPvBhjV8stguSgeZS0Pd0IO9iYf2LnG4w19Jy4oOM
sAexsFL2Fkwr3oGmbn4SyPCQXptCbBB+Tg/PsZBjuhPbcgyQGwVJgv1rFNdrR7p8KV1R7ZWU5n1i
FY1sC+atT+I5XnqyDApIS2tgtQZacHoprIz9xnTcxKTCytWfZWbYyIpFiiIj+VAeCy+TwFm2gDaz
1HG0787MOYBYSQGSYsWl/y08L9ZiJUBNfl9rKywPyTiIgr2wDUHVUZdcr1MfakzBzT8gGvUN5c6i
bSsUOqN0uk5DBHPZxQgJY0E69ZYeaLxT+6JTU0Id2MSOz5lOnagyJT8J85g2CSqmJzeeB64Tq99B
0syEr2dzcxnsIfVnwVKHSpRv09TVHiMXNKYmXGDygaIvkGifG2XdCkkuzUitv4onsq87kusPBUQB
/I2KVQFXfvUSoB30XaPLN6wpNZQmlAVpNxuPJnPTvyQrSHpqHMulF04j1LPkG6woD509D0OwDhxo
ANJAbQAJy2uIvyE377djzR0y0CaXauVgTMfC5rBSIyS3XbmjsHYYyoI3PHkppZ5eGZ/22Jtk+OXq
t4ysZmvH1Sdr9R+yXwroQsUYrRw5lecuDRFTYjB8LpyqXmcRSBatbhyK/RA6Q2/CjwtEjZKdYpA9
VHSSJQiAbMaLR5OfvOOvsN/yjMM6F8Ji7hWx6l60cYNxr0kaOOG4rm9iLMSjmrSSOiXOd26MpNBw
TF5gFvTeBsW3tUeA31HepSWqbSDHKOsTC0aN6sNTqyL8kThsxJMVtIpxKSYNmGUd8s8ONQjpEdq6
J3pzEyV9/5ayRr9o2Vw8mNDizjZ1CVdG6H4noO30DHdtbtCy2idxJ2y/D1hFkAD7EzDVPUPKKu59
E3TRhpUVujvwHXm00rjJueLTeVPM1XxFUI9yCDFveDAG1Z2SJdeGsETFoE+5P7Ok3FplUQwx08Gz
v/MmT+Nth2dB1gX/XuMleE6mtt3bSg93XGKAF1Ndv/UyFT6iAYTD0vmzq97clEytaWQN3UMzEhXv
3EHRzsUH+4MMXd0GoAaHtgQizqgIQLCc3U74Y43Aa1XpgAmAHGGAYS+OUBW5BX6HzK3/8+DjPdeu
WZyq1CJ3ydE/+0SPftSce8+RqoH320aGzK/gI4NPj+7WgGvButXbY6VJHigy8t8hC6Mtu7X+S5ED
fI4b12T3Vxua2oOFRRLtAeDvVp0pofV1/aKuMr0Xut3k18D59JWmvfmKHARfWkRK6Edv9+YPvYxH
SnjE+e21lUXHhILrxUPJA1A5opvdZJBy7tpcurMvCHb4Glpv/q6FjuTbVALmsEHJNWzqkcNXpqX9
7qV2/pQwELzCK5oXAalFY+oE3iHs4PZWYxMferczvsDguyePMidc1YVQH2YU2NtIG8q9HhjaK3eq
qtH54W00QxhXdWR4jPDkgNcyTy7z4tLT2yUiQUu0NZU+MXg63jN9aB9ekRKdh+jg0I2teu/jOmYp
oqz21jR1vDPJNmjoCGt9Y/KW9Gu3U+G2Kl3+K5biJeuqEFBx4myZpYOOcDX3P2WL9MsIij+dsRux
DpBAZ6BOa4Ynn2BjwEKUxs4uNXRmmRZ+wGY+D2n22g3qv66T32xf/81JkOKgHs4qUdOrIURxdMkk
+E8bPPuoenQfXjpBCA14dJURPJuBY6x1anUa1GnTSJDnfZegXKNdd7e2Jc6RAF9diokU9vJFavyu
jAyNDfmzQKDwgRPFlqf0KEa2iypdIZVdoF9GUZ291PliFrtRbalWDerNWunXWEBv4ipeubL9wnyT
7t1yeEOH0z/ygJcwzihTXUGKTGcZLxRa58oMvutpMp46HIdbVRmQ9Sf33EyxiV0OVYXO4b/qUwLu
vMT64fIhPaE1+XQXSNikWLugxk63QGJwaxD7DekgYAZSM1xUllqDdjm7rv4HfjolljwI13A5cvCh
fJ/4+K+ZbJg1GDkgleANp+hH0yfgS+rqppTzbnYuC7KIqEmBpfWW09RG+v/VVZChEGVtiwx2EiDQ
EBQRa+EuZqZLXivCQjoWRrjaRQPcKtv+RLH9o7lUy6QzOQi6SY7M0hR+U9q+yliUvACBfoDTzz6s
jnAqz0JfYTagqrFu9jRaV7xJ+UF5Ld2OG/ecZbm5mtGIrgBAjYeSzSw5AQ9CKBAiBd0NHdkh9vo3
EUA9M2pcXVnq8tSCMTllFdwWPUaEGQnLPI717F56u+v8wHbQ70kI4fSyOYr1noQH2KY37HP6MUO0
4y/G/w0Hgnvh1epvfF5IEdVYX6IZJMHodp+KXCtyP/Bcp1YMuhDEyp1EAjSbs9Vtknyx/oQR+r6c
/jURiKbjwSahjXiIQy8be5VpM/6DwVFnQAHGhk3SWx1yytWCfV7hJcwdFauB2nJBHecja0OZuivG
7rhi9GpH2Xpw+hKacnqwCF2oLfM8MuyGcOPBourQdIV27W2Hwj5qDjAkWQc7mQu2p8hN8FDjd58E
DbXDwEySBLXyxqSlgeCTc+GFH6RkY6RB4mZCApYYqsIvDK1oW+bJfyVzeyT/5EEIrLB+2Qfk0JHm
tHFQDx8yowatwS1FDRu+pLJanDpOQkFtcvLmzKrMwb24rTMfWeGXu5H0lTSwZhI6oJz0i8G4Cbaq
XbiJnusDLHgZp+oidCC6kBXwc/7/WsM1IpHHTo4gKy/XHm5ODIkpZm3VM3BcpVirngy7foXvceZO
Wg8xe4MRvqsfmyNBhDNRWMgt9uawROck6rMyNfEW94SLpWO8fK/qc5TiNxqMX2IWk3VSd83O9mDC
T7H7j6zBgEm9s1hcs/HYhwx3cZr8QYnkqO7IEcEJopHBQbBiUDN8dfsldm1RsMdz2+HSx52gaa7N
2mY0TmaUsjL1mm/4aUS0EqRB4V0yaMbPyvZ1H1FjXLJZuyeVNfpzBCU87HfxFL9h4MjRSXnbllaS
VzxttsksEcsvBut88baW1WWcGB+Lqu9YloZYMPQ/Vye20Sniq0HDvwIDwZyqd7eSu7qKOENzFMyw
msN2+sNleLfQze2HnhyqQsW3SNBwZ7mCsK2b1jGM3L0U7MhMxW6aka+N6VL7DVL810X74fQpVFHd
xKBQvgZu355IllWrqbBan2ISHLsz7pCD76K+Otcj6vSU2+DJXO7bWf7plQMGRE+b9agZ0odFSfNo
0Z5DmPhqbWzrdTXpO8OBZqlresHWKP/0jCC6Tw5z/SkNX7RuAnIQxLs60/aah0p5ThgpZZa6ZJWE
PNEA+Q7j+1QyeXfNCxfizbRoKOj3UVZBijD/mkp5WyszC5oLlO/Z7J1KXfeJQyJwp5XXCLPnekBk
tond4Bmh2ku1vOI5pyceLptY4ry/EZi7bF2k2JEIMBJzRnOCUFttOg9bXz0t+6JSWRiQsAmPRCNv
JiM65010FUOE1tjt6X8JTXZrxEayIPd3Lp+Elf0gyb5mkZAb1svdOnAhaBQGbwbKQZ3bI3gfevsz
hQNVWOww0gKYR2GKPWwYxa9CPI4qNZvUt+jUe1GwJeSCCK6QqdMcwyFMqFAVQMJ+yk/GElOQcEBu
hzGzjq01n0stO/XCvBiRPSHh078GN0g3SO0bP9WxTomYGFrVjtflfU6M/AAMQNDaAd7HgfikB9NW
CvUZRPBGa36+b2iowxgvnZFIz8x8opeiyVHsESrb4Djjxzs3k/E4EiMu02hsoAS4RrmNYJPweqfT
OsgYto2FfO0rV/CNxIusHw9wPYSnUHn2ribyihjyT8e2f2cvdQn5yaJtG6l/BNaKY6Gn8sh8jZmE
xTC60EDNJ8bNAxTyn8Ces8OJBiXZgWhWh2l7Zbz74YTBL8jUYuPqzQu4gm9I0//ZhTjw5D0LWTzr
IhnBZfRigeQgiBcRHXwh7bXWwE/XNVbtshYQnzDmyq070ymz2D30LFwWKtkxG6dz78pznMJBamL3
m/M22WHtJBIVDQa667FfsaB4tJnDPpNQo+0gFQN9j1wbRje8McxcWpOZ9irjWbAjr8FyXN+gmGAM
1sunLOPbJFpgxWQDRGQZvrplg1qjgXDvhQ4yEoKPdtTy+V6XxKBTKXy0uXmOTIXCukRwmLrhxgbw
kyFh8FmJH6l80I+THLmGSIffkf7Rr6PyTY/G/5/Hd1MbzxyLnzrjWiyiLLJx7HuMlcaOcVcUMCdz
dbp+4a7toen9HvSbr+XuQbX6I0FxkeGqNie8jFbSIQ2O2CAwnt3PgtlGRCyNnhvU7PUDUra3zogY
llmWbfsyoz8DZOWbnndl5ai2YZSQikIc9xqX8kfTdOiHbZbVcWMckFe1V9QnDF976v4ebfRDqwcO
W83KIdQqn6HCC16uCzRkZ1VV9r9gZA9cRl/L1hqXKHPsCB2msmS2a2jMV1YlP5tsoEJpeys6MXNn
oxliAXMUqZBwjbQtM0sAlxI1CAVDZq3RyE4P7IvGGrsywLFwZk441BwiU/9MLmJ1zLsOJmSEG0BW
7bOl4i9Sl+ClxSTapIm7MToYivTxN8OQiwHGuI2TdjFSh6AFz0uvWT/RjMe194UCesEoRA89R+lH
asq7JXAbQiRL9nJkTWKnZvEh8CITjGLF25iUnFXY9uYqktF/jeU9mEsx9s5flxRNYDgxNmOXBRLi
jg+j0nM/AUyA7gLXNJKwYdXYsTpavJ2gLvQ3c+IvHzIDwWacvcR1dsFgD1NVYSROp+GAkOZQavNP
7VrVupd0bF3SfXp1NN51WVjrgtTHtVnjVqhM61cQcLmKyRBeN8SGkMzXAnya5+dIthedYSxaSZy+
kkk1M9OzdO1+NcVZAVo3+Jl7TF5yoBorsnJeY3a+mllunEYLE1oaRC99gYKKFJRTi/vbT6T+R9IS
qKgp/+fJQsEltIuzyNRNTbxnQF5wg3vhV9KB60tCyVS3sgndE5hkyh4VwKwX0S2fvOZocnEcTKN8
Q+5m7pkYbpoo2WVsDvywGPWNVib1kRK8f5OleelhiW+cmnTpOHC6J9iE1U4PvHAHDy3cRlGW89cn
UHkq1/P1QDtqYJtolxnZQ2m9CJNXVix9eum2v8iIOEx08UbyL5VEWLR3ZbbnPnO/EFwH6zSf30uv
YvmWv0aagdqouEdNmO86bsI1Ff0Enjp7AUCBIrf8yNIFD1sClMUIUGzJd0tO5ATm/NmYP3CM3QiS
e5kM2rMxtR8ujpWNwOS/0pslV9DN/5MzDASs7q+AF3s/b/WbppccSyr9nc3qtZ6b4OACy+fkSE/I
Cck6QLnvh0gvjgDSThyv7aWt7OYbVJ6511XlFjAhFFpmEY2bAePZvkVdxRrJuOV6uSPJj0RWpyg/
3LgRG1LVe2RNWrDuvOQEgwO0A166bRaKfyV7EAyM2t3AOEzOLLx2Cz0MQHXsV5I1XIp0Jre9Y6tr
sKrUP94a3j6MlrZLy5kN5ZYRB8m1pfPUGOO7GRRvTp8c+XF7LB2fAPiJUbNLKCr9uUznp7C0Pyfg
kjNDeRuQrybyh9GLhz1b771hGJsxioZ9Xxg+nWi0Xq6nGNYgwlm0KOkbZKsLBQ7o+gQuAKQyG08I
laSkAMS+nk2hBbffiTFlJTys0bBx7fBmeHRAg9oiuVpA2bZEuumANI8iaINlO/lTOvwrLcG1bk9y
07YgUGWNPtPJmMDJctcj+l9DV823baA/66bzgY2dOdaIRX9AskucZbnGCPg+VfIqDf3H00pnjYri
oUn1MKid0t5+dUZU3OixSchzXD+Cos93U70VcfQl3fbR6QTUyIkGH7VNO05bbiB7W6fTuEJ/hmoe
9jviT2+V6Hq4nqL6AyE+hKU8/TEW0E0yhyAfu3YzzNz6i39slK23hphFpp+0cC8pqz+alX0IWvt1
GHBmpKadrZlhf2i0PHfHtX5rFxyGgQ3I1pjDmmo6k2XT8QI0/8IyeUi8GpuJGQbS0hBJf3AG/BRd
LTgWiz/4CwErGvFs/K/QMp9DJ154vIjjs2g/T9M3GWpHGUq6nKTCEW1jGIgz9zCl7Q/JIR+ynIiP
nKLgQk9gMNPp35zC/OdVmc8lv0n1hY6ts8mPUUYbrv3kGZ25D9na0FuitB7zJPKVU38qhHAbs1bH
2GK76w3YapRV2QinzWvRN6eZ6b1v9fYDssBvbmRQilzHBI/IGmWNVSNbd51xzoRpnfKkYdNM6dpZ
w5vZtg9XRI3Pb5Gf6hRwR6ICm7erP4WT/dLQFiIl/K7LZVEvS97pludQr9kIQuTGE9FTi+jEfTez
/dWiGMZGgJ2QNdZbTSjvmjcaW0/a/Uye9ayc7lTjeOdp799cDICj1b7GZvgd65iw0n66Cse7UHig
38faP2YFWOiyoAZEEU13BlJ5/gg9kEbK5cEvbC4fq/1kNkzDE+JeJoVg1XIO7hwLhV9X8uy6i82x
9T7rku2HHg1sADuM6rVVvucjwORkZt0V9BpdZ/pmOSSSENX9aQrxNhB3RvZ4c8KLtggWkAyayId6
jml/jhGj9Xpc7zOv9TYsO2/o0V7sej7ioz93JqmPiY7dwS0r7r26fcsSxSWWVlf6pOck9Niapbn+
xDQl96G8nNDpwSMq6s+0NKHtJ48aJWWm3H6DKt7Zd1N1iwisRZVporUfilMcqosX288YJNmP4xcH
reLcDYPjLBl4u9y2W2IP9ZF5Ia0ZYbEfEZm5GzqS5yxLXoXQbkZXLZOhbldZmE2sFsRDKrjV2w7o
pN194dK8k7NENk8sfhLP3E08RWTAdGCMkycSdN5JWLq3qN9WVUCyuGvFN2UY10nE27aN0j0i+4ue
cilHseSFGrmuIr18GfXSjwj7w5W2nollYnAaIRCAw9IbYJ1cLdiFUJzQmNgcAGDaoFyfKHivJrnp
rH1xUUxVtemkIkiUt2kjpZ2QlMVJkFSfLiymRqg7jf21i7uH0OPsDLTjX99V7AALRPvFoAEF4E9V
KtPowpimEZ20IqztaDQRmWE2KySpUgzQNnmtmYYGFLT8I4pY2HfoZzrTXblsWdYN4RJ4xRhLpGxt
iOLiMoKhNjD98sna+c3MJtmTusyjpCCE5q7xmafzi+cQRBdqFPiNnO5s4vN1WDZItIKULY9onutY
AjGiKIolQW7GDH+lapu3xkmeNIdBSZRF6aVt2YZllvUK3Q9/dGQ/2W38r2volmq6c2rMXjs0oR5d
mpCC2cYEtO2mDrNgew/bmSYhGxX/X/xPhuN3G+sXzTPPAwFdOB2j2zyONjpOE+W4mg4Iqj4TyPZ+
0rJl68IeVlbnMEqZprOYFWJNVX5NMQJX3C24TtlybIlAbFDmVekGkIe3CQmK9dWYWj5BJE9tIs92
1Z4Bdb/DvOC264qCk4ivV1MjNwWT5jNgMZC4kSLArkVMr4Es8nNjhFcDvcVXcJc6E+oKKyEIsGCB
ypmdyGiZ37ZheXhEB3EQMfs6R0KdRoL6nHcw9CBODiidCn09V2LYQWb4WpYaplFtaQasG44Wych2
eAXQX69yQUBevHg3YvQQLE+Yj5VF9FO48XOpot95Hvq73odfXc/bh8HllJZc3oTNAHCdEGoOWB+k
F5NEwgZqZeiDs45qW+57Upg9mVBRpYhxRm/FErTd5bX5GD1AOM4wPICXUFrFoDRAuqzTUNj7sWRY
IRKAQvX4Yi62obj1Xm2zfUVH+LdI0feeNTS4KQGVdxXQK5i5xy5W7Kgq8V9sQtdiXTBunCB/a91x
8Q19mmi4feSf705mfAty+VZai7BmLJl/Fmzd7YYMs0HwT/ij7AZCZJshj+f4W4HSf7YGeo7Czexz
K5pfi4HFiRodtf/EMD2S8jmf1T+3jC5TnhB4JYL+2+DHkshKe8t2mxCcWXyUhL+8ODLFXIoDTXKs
rjF/LPp/u/mDBnRGJNytCCv94hF4FM2yv6tg3yWl+0hJh6oEG43EVKfEmfs3mrlr3LLPVvON4o4A
05nUkxZxDuEjByAR71Vhube4H4JTx37lOXGq/ITtHAaVIoeNWEZy0EKHDULmAsfAQ2deezYqf1Ha
jd9gSptNimMfuZ1N9gNe3/WMoYD5t0fK4VjONxFP8s+mU8KDmlZI49CCjvweVkfi64TOfYVZzv0Y
VKVf5g5rAtdYzr6J8dLGJGzDJ+rp6jBaurSIPp+kwUGbgH9Y6QY1B+wWovwYzGMc/qosb0mOaRg8
547czYFurCcgLhtbb0meirEtyDh87VyqglJP5jNL7cAPTda1JXeLTZ9E9INNjyyNFUFzJOwgkQV3
YwBQDtlEw/I2rwCyPuvI+q+FliGhCYKN6astotgvtIPOepw41fRJv+LY9OuMMSZhIBcrIqPElAJB
dcjgoSsbJvau/GQElJ6gBKAr0hprcVjH4ixEvoEphHrRdneDB+WcOcVLW5GjFs0GMVHNviqrF4Qs
/Sq1PevMloYYKEJnsk1bdvOuB67yXxUO8DvIOEBMkj50J3kXQxc/weP/cozhfZzy71ZvCwy5lbPX
9bRiM1bhV0iHrXDUv6K0T3PdUu07byqW5IRVFWefLTZMb5pdlokf3Oa3jqHQ2pCIGzB2/+Lb3eMz
nK7Aw/iAInubtnxKukEBUhK3adXVq5pcfdMHzmtjMV6gmm0Pg8XgPy5p6D1yxxbZ/N6W6VftGHdj
ZhbNp/cztWK68Q/PDPlY9+DHXClpPhHRlh3BfNcvJJ155lYzMnIy6rKa/HrZSBswYtjw20ACdbMC
qTKQp6jmYuFr9Ftbc4FMQuUsUgTrbq4erdB/MVPhx4MKzFWWfWKCd55N3oa1gQ6hxj+0qqYu3HXC
OTL8b3tjyvYsmnCfUnPgEsVgPHpr0hVBNtVIhdovz3GzmqNB4wzG4eTn3oRc1LSNgQSLvNyOc/0H
HYrkD/fFK8wnASPERznujw0peQ1RbUXdMCwLg5wrO2qgUmKV47BsV108Ef6cX0vQ4m1lpGtgFprX
zOu0McI/8FbWq+E1DLMiAn7uFcGWtp9lDWS02naG1VjReOVF92wCjIbXs3VcdbLIDFgTa/XrTOZb
US3SH5gFLPR5sCHZxqtxmhg7WcK05UZGFlDshKG3IleUet2NzPxMiQzllcFdyIQ6kRs2x57PsGI+
1xD5D50tLMaU0gU7YABRtUGidgIZc0uIOyGvwTMbt7On8utMjz33xQ0x2YMD8RAinGf6l8udmaIl
wF0pbNJWK0PiAq/CnSA29ExCX+0jyJj8iOZlo+fhpxd6jApjIjuG+WojJMXoEqCunSSPpvs/zs5k
OXLk2ra/ItNYsAvA4XDg2bt3EH3DvicnMJKZRN/3+Pq3kBq8zEgaabpl0kBVpUQEAnD3c87eazOs
08oYvRaqwSzSSHOJqxfGy+epQlQSosje+R5PfYOJayNTY5+WrJ6B+0FWLPDMitTuYlfrkH5zhcAu
9pWzscNS7jMLXUck2DwG31tN6IypSwmxzduhQJpjnk0xS15QACCzi4pFrYEoiTmiXMbFpJ15lXmb
JvWmLZwfFsBJldcvrdtjBURlvGzH/scoOUlkBXAworNSQk71tjm0ebdXRBQt3dgcH8pEfXjViIXR
DB4xAJ4JhUFAY9Emt9BHbIirCPn5x9Qm76JlVp7QyZ2NeViKMFkuEGC4u6IxymdbB3CL1gRZ0zoz
KqbvDDLJPtBai1wUGr1ILKwq659TwqgV6spZsUapCeugsVyk/SEqtVcrt2fbXmPEwxoyVEO4l2sk
N6Q+SnguSk7nZVB20cqI8vZxdGZL0UgQU8isM4yymzZK+10xFXCe2sGOnlKJrfVQlz5bdBNFQX5f
j6pbs5JoAYlnNqKLBsJVtNH0oT14UVif9xTNsODb+ykYzmBh3DPH3qC6p3KNjUdH8PXZEJ8J5iQk
zqbqac1sizjjFWHqFfaKHS3zc4J3h2dmm5wJPLvgCOrcJdjvKQBQH1oQU91sPDaB5W2aPOJxDbPX
GFMQGBUdIAR4tLOQquYpIqhshw85WGJd6qDZAXfnxjkHsCLFwWJ9B71JVCmiPn/EpRbk/XvHysgO
NTHJcBKagjlNebQVZeG4K3JBg7vJsapjIongXuYx0Z2Iq7VpnYDluO81J7kGyshwhMTl4dxB2nmb
mfChdm3apXdkKYGzJinpmVxh69J0yvgBwRmtf+VPybAR6DF+suXqwyboDeXQx0jiKy9gdMfu6hFx
AY6IhmU/YFlpgPPoVkgOvdMRgRpFtFR0IcZqR6pSlT44VC/eUgit2mQ064cV2cI0EpXADt+UFbVe
KWVhIBwsSZhj7ew2AB812Fq1DZGg6VZBQdUfOVn+6Pi2tksg873rUV4erSqF2cPcPz8riNlblwWe
pDnALr5tJ9f0lxgp+x8pwnwH0YLTHNB8og7n4dxWcGLWDvalg0T19hzmPvnwnpNW/coypwaQFm9t
fMuxeFBrr58oMqxZcFmSjXZdJEUIzzDTIyKfXd5nwnAa1Nq15FBBa7p/ok+eXKY1Og/lC3VhaWb7
liAFu/IGuuR+nSLwEXPwIH6X7AUaabxCac2P5sBa1fBW3gOh8LdM5FlHvJCWYV7HWxca1hZitX2n
60GwZsSW304qCLcTKp19RPzvAX5Gv5NBaT37FlldzEsnOnnMHyoUDG0Tu0sc9iFMaVBtzyYNy1vc
DSybJaasJb6L9nowu24FO4iGguXmpUlSrc2m6zci4RgKBl4cyrGWA7TiWq6dUKp2NaXkjALMKvw3
AwHugV+tEpsI8NHNEOIOGhibWMuiswJm7MBUOAGKdDz3uiDgyeeg8K6ENbmrTlfpnjDL4goprrdx
seVzHhrai8aX9ktStaRm5pa560pwa42WQ5VsNIf8ts4KZ/sVoXCmDBV9EzhL9E/9/QApcIdweroS
6QSso4l657LSzW5H2GZwDnKxeU2adnzFY9ne85OEV+j/6CvloYVoLLYbXHCh9EnRJHfMPieXFVYb
nWGH5FOIRNGKKILwiqiRZAfsAXADzgJ9OCcfMQ7WFUatayeNuxdImRLNYYBnbUXnhlM6HZkuZqwb
DXdyjI34WlQMEM9LQTwnJlJaY1J7j0ogdlppX8W0A2gd8S4WjjzKjDOd5SFvaNJ+y9zc2Zu59RNB
Fcx5ZpW5gf2/NOZ4wZ7V1BwufCAPjJo4WMMNuAG1gabI2Y9V/CNu8m1q+MBbhVyGmn9RORyNfC9I
l1pp3YVQa5BNi1fpOs+5hJHvKuNgwAhZatB0YIbFbxomt0XdgLGma8YQSZUTMRZoIIhLslbwQbUD
ixf9P9c573p33AcEzFBvsZxEdsqfz0QhWxLfdS1yb6SmFlEPGLuyaQOHQ4EUyjgz/bomFQ6IZqhp
3cEZFSiylqcAOhqRqpeJKN44IXA4goRFXaXDmfc2kd/7mN46e+3q2lVuKOshSPx7H6JAUDJuK0t5
lzPMWUmp3QPfudZ7W1saJuc0gGioCiq1HDxh7wPbJf2zgEMnRYYHrilQnyPKZIAAzU8J/67u9XLF
vtnvhBNAm5xzTzsAKWoYxwU7HEkyiX9TuAXNuJGpASufAGfKibkOJSw2CMfMumoiU1V/rHVz2LW6
H0AL0811jKEJWQwHmpR9NtfY7zozuLZtUi8TKEyBcj5m+zpuGxJ969iincQAwDRrcbSdEm2WiUMS
Ys/oLmkdl9s20x+kAxcFu8hZW0MeQuRy8wtU4nCuCUP7Gbo6TRcyMhEjpSRmcPwvdBpuUWvBvyfl
qZxZJhhUbpllvuNckcxRIeCXOgEtVUTEFWxc5DQyIXLSaw9BIO856X8kTDgOPq/tEvDFa5NRNwxN
/KPF5s6h27lWBBfx7nJ6k0lvLdoZea+6NtgwSYIe5VX3I/ntSyuvPzqpbVw4tAszY8rqcmhbyx4R
mB8bLy1AQ4qCON8Bwu3XfjV7bzXENJ50P+LGP6dyJYS5Ka/NzO6WUjlM/0KH6MAJayLKtyfHZuUq
SGheF2n2wwl0Ko1iyPgDKqj5ypl2LSStms6gJdApi8z6aIcYfAuo4MlpbtzQf3KVfwWxrGXbJKHQ
N3FnGcR6LdVojitRdMci8T/M3AhWZVnu5zO9jf0SnykPcqHJ+9it7pvIPaoofer04VjJajP441uE
RAHdHwXGlKEMzrSI4iudlmWNTNEhdAZfmA+WVeoMDClyIgvPXRI1kCZYAmwZXtsdN4q2KTSQgDAH
RYQv7Pj+XW/Dy1yvrrPSIaQszM7iIdxGnVZsoq5/Seo5glUGc2J7/VDH2nttRD/p8pLipGFdkmog
yWp0PPDv/lGAja3dSB4sRuXU0NMl3VPUD2wngw+WoLKNCxnRY+nG7iGp+01NxsWEQpqIlXpjaBDZ
dHANy7wxIG3H7g44LsPCInlOau/JC7O3+WzO6ehek8GTIBRgZQfFvV7ob5gZn4bSPDNTltVAg55o
GOnr4I536UA+pe0+MM/wV20Au4F8Lxd5Q7WpOnGo0BQSOH80CFPSpmaTFZCOgHCem1TIG5I/S4aH
/jP3axeQEL4orCpcO4aCFCbbY2L1GHPKfG/h/YICFi2G1thFjCyL1HhTAwqZavbGE8DNYQ761UKU
3Vk6T03sVB4HxHIryDtyYVIuIvXeVPlwjoCQJgC48ZVkWLx0OiCrRR0Ajx3pXZIAyokDFWkjt22S
FWvJe8PKg5yNlB5tL2nta2mjLSDb4Eqio3DNvPqVgMNoFTA7w3oB9KDSy3Us6ivdIhUhqxKGJNW9
0Np7B5MWdgqL/aFEWWTF1FfEBXE0dUxrTUjZoeiqjjZPX63BmLI+pKZ19BB44s6rLqM2tOC6UT9K
gSKhVWW1AUD2QUucIILWPDLFkQtesNs0CLtzLE3bpuwuaO7dRwM6UDNubp1Yg+6k8V77ONJgW32M
8dxM0WvF7JQjKMzSrAP14ygCPULsFYLqdev61U+OPNEiLqMHZxY7dNwANy/2FePOjcjL3eyu2FOp
hwezjQjuQ1ogkvqcRj+DWBHehuBKcEKmNAlG5tKetixl/xj4LG64EZ/1ytR+isg5ELnT3YZp2R19
Gwebm6c/YnzU/EuJoulfXFMnPDhYAdeWacerjHTPBVSPcIU6HHGKdnQKhxlgCO7AdjeNTshQzh4K
3WUWJzKwL+L0Vi8Q5jqhcVGFdb5w2+GdGTc19TSgu2vIQQCvkBfM1GqFzWvyPyy7vJizJbelhuTG
0Se0D7zURtneAodn+At0QAj4VvQvjrLUb3OHM0rbMSrwBpDupdZsxiy9TUPjZfCcvUjpooxt8kAc
3PRgeE69NOT4GGQmwXzRiNiR5C2/rT48eiaeZdbE1wD96ieW3k4nxhewANqDsbjQpbsc6KSwvxgc
SyZBox888MbMo/PYDt5pv+/GIkuWTjI+xYEPTYXaIGRvTQXTBQMROmwAG9qmPOBSQLSccRcSkW5A
z0E9dXpt0xplwx+SHiVz9Oc4yTd+7uKt6OURcCGMTlqQUWTHBzD160qgXTb6qMLmW6m1CvQP/mss
FUHuVC7clbCLEGcwQPWq5J58+ysNUVc/06gEf1M6qCirqbrWovHWCOtLvEakIUejj80tOLqhfUYk
7nOX6kiLm5GHJnz3lXFbRBIqRWJeIXvfQq/N5v6wv6LRfrRUhG5R/RhIFoT1iPjM0A328JI4BYJo
doVEIW1MtcTPP9jEE7P7IQHF4Ad6SBvNM6QpxRoH9L1JAQ6oMcIWMMBLZvlYdbm+skL2CrBlrNq5
mttj5gf5rBxHIg91deEtKiaOs887foyNdi1DfZYn5WcdhoYQkeTsm9mlDZwFHzgK5PAOCQGxKMAO
eFSSpW4X947uwsKKumxFcB9JrL371vOwhSm6NBSbEgVaqjq5xDp3kVokN6g0izY103gKlmqT9N5l
IRTnlQhPThUaZxjpbuHc8UmqUV9xOn7ozf4nsNRhUQfkR6M9PxDZcdCyKtj7fncrNXsbWC7KtiK/
oP6cgxgSwCoKS3BfkiLAvs9uu6VNj9FAby66oGEKG8mPSbkHlFgs7MDL9nYOkoQ86ZsUGyxhjQOB
kpHWr72EflJqUq96OnQtnxFhC4WxjuONxqCI8rmGD6W/Zh1HWpkGlzi8n2stvxhs97GWNQkx2D+z
0twadnGOQiBdu2y0YylpCRfNoUIPsuxz661vhlcV5ltYAJgzde0Mc+sHBribbgweEMpeAnd7torq
FUU6r0BiV0zSUhILTHPHkGrNiJd3X8df70zTa1ByrKL1+arXMwYlRDTAJvHi1/0WHDqRSF58kWKq
QBSqXolhuAM5xRkFkL2ZEOlic6OUnujLYjRa+oFwwcc6gOc1JXujlujS5M80sS5I2NBoUEcr0bc/
iojpejivv054R1l4QYv8LWhGpO+RYa6ixJ2nSvZVxcwAzkp0Ce+c/mvSeStpItXs3PyuDQZYeMTO
oI0bD7DgMeIOlVzKyjygl2Zs6coOz+t8UK2D81ylETAO7gVm8q0ockDjCoRhZ65yA6tw3IbHzHdv
6kIBjKT3MgTO02iWcm5j7Uevmg15ahla0bmnudfmNE6zUeRWutVdoIUHxJXZpijCmM6yEZmLCqAE
Td90OqZtjN0jpSWXR9kb4jewgQE5M7LO0HkiOo8C49JD3rEICR7AEFHfo85NmfpwWuzC+NwCmZ8U
rBcZ9Q6z9eqaDEtM+AWuVjOgUpHhvQ/QCvLLwOM+UzoDRVHlC2zqQDcrWd8N3IxVFZX0X5p8PEuy
7CFKq6sQqPaqdwxY4zoK+8jZlS6Ez9TDbjnF5U/MUD/YhdHfZPpLkFcUd4zEgApbjyNRAKvK8jxM
5PyaVsTTL0fkHyqoxI75EcYg3UDdYlEbOlrm7mr+Hwt0avhhVdqvmEQPC8eWtzozk4fOM5lG4ruk
YZrzB+XvLac3hNc67UQzV9umSrKVNaQoA/xrQcG31PPhIPqGDGiHO8w9Q1hTJIikDBSJfX6Pi9Ba
Z0I9hF33Y+ihoxKi9tYWQF3r3l1bE6E2iWkiRYTr20rSTDLtUkj3WmI3Xce6RcM9SX+OkW3Szqqa
6dFHv3o0c4oipiBNUzC2m3UZ9KLqYz0p9SKVnm2izBBAb5DuM1L0GXEAQcIa4qaeoswNHbzJokp7
YxlGpTqPiEs5pgPUC5prOi4R8JImmZc2Ve9yzDsMD7nGH7Bo/SI2nxyXBBWmUk1M52w06fPZiW2s
ujbyHHgXGYnhcD3zH2zBzXncaRyuaVcR5jP4Ugh6HXryk5YPVT6i4dlG5vRz7KJj7lIC1Wi7FbWm
GF71EEX0CNTpJmiEcDf+VLh4R9Dtw8MsI7pWvnT9w9Rwtl6bhIKfEW7ae9DJGqJuEbN5wSbDagG4
DTnjC4iA7NXOTQR/RdETbwRQjDw76Hb3hY6EQMAdAWU4cz2WReG7r0p57rHh8faXKRCwc0l/o16S
yEUxHXg5+nAHMsvLFBMBvNDoINw3GKVvuDqoBZJFLx3DjX/6nCdR5Ln10cFETohAImfzOBB1JE1Z
r8W06h2OsIS62NEZId3VR6F6TMkVVX96KC1p3YMN8C9SQegxptkAKblB4w0ZrvIZitMne2oLkxeD
59OFgqwHzMpZpKZj1CiyIDGl0zeaOLU+0WnGzBWarPLOoNLw3miEBiMsFmT3Jl0E6WYQgMsJb6Bj
OUQFdTA0APHS+WACSEmn0zrryW+qVM7GMtaiDV5c8nARtDOSi/APGU1iPrRt67uLiTftSBi4sRm1
snyrHNYixteU02Zf20+T4brvLsboK5Q4LeYWo5PDs7RSEjOryKGXXGej2CnNCNWusW2mJqkrCkwI
mh6RVZFF1PlFUjYvbkrHu6bvuSw4GqxT3VGXXhVowTYkT+TWTgfnKnEC2S8mMg4oq+FQTk5GsVEz
hQYryijgpnQ6SFjoWuXcZEJUsYCTRlyFhRj3mt9EUtPw1B6QBDHfz1RB+YkPMWjubF+mLhKJuLGX
XeuX0ZpwV0r0xidDNR9oOQXoItcgo6Kd5phZsk6HMQ62rZGwodL5VQ9O2CY/HTUgqapTFfHPdJEg
Asng+y20kF79kU6D8URqgzm8kt/AiZ6Onyi3wGQI36ZDqKItAP5AZ1knLGxhFI0ulh4UmJoVUDVi
aWYya4iJNFS4aAnwfnUipb01GpLSNT0ZrND5ULOGakGJBL+MZXuW5mgtJYjOrZcW9MWUNfreYagC
VobO8+qtV0zxo8bB5Szu4bVRFOO1RCxRoNXxiWiwagp8lOgJXKFkJE6VtNmUEAQz05bzIGWTdv14
mKCO+CunawBV/Qo7bQQ6UJzkal1WtbYOTFHvQtE55praaSIWzCIb0oOqCA6xfGQ4XOMgoStHhelP
d6aLJwpGUOouiZce0MQYNmpaui1oswewI7w7uVMyKlR0ohCfONnKr1Vr7IcJrBsqCAI10RfiVga/
i1oFjG9rFoQnCL9YGVVrXIxTY3xwkIC/UKeOZh0mMr1wC8MTQYvvoHlOCTW9gqMM9RzPcNKtu66B
ykskOAGAdto+KswGmwJW0+FXZpdDb/0+IsjFOxf62PUEwJvxmQqRr65q22GhnASfPNfGomJYOxH6
i3Shvu6F9IkAiQyUERI97jpMITRdOJDn0gX2uBS0YNuck9+OXAi1wItegKEemCLP0vHa2yQpQ1FM
yvwIy7aV89oQxYwy7YJGghH1U7tNA/Kje7QQKaXqyGG4B9phnWtV206oX93EvfoXPx6hn6YfHGwO
pHO2pFv/SMeq15aoUYdHq0E59i/i5oOIIZ5/qFp8Gn2GCt70iKNIsxEofGC/al17RidEx/qiQa+J
eCy1OrS2QdLsI40+ZRUp854Ywzna0QqPaAvlmWlGJoPMotIs9CFJ/YRVTG0C8AubsOzQpANde6jK
HGmUB9VgR7Bp+BZaARVf52rRzipydKSpllPkurRJrqrB5GcPCby7+JfR0Xo0OyPf45VpfLQNsDfJ
vZiS26aLmnZR1SVQHZN3sqRzjFVGpbowlnZnt93DP//xX//zf9+H/+P/zK/yBNh99o+sTa/yMGvq
//6n+uc/in//3f2P//4n/DlbsNfzH9cwhEMvh3/+/noTZj7/svGvqu1qvBKaswduy2wBDNSqzboA
vIkwbjNoVKuh44H/+qLys4uaVPjk80E+NM0/L0pjxgtkMLj7YAz9AFnvQLknvBy3J1L2Vm6/vpz1
9+Vc2zIQEOqIJZUx//PfvmNSWkxGktDeT1i1YZYWXv3sEmL5zbeyP7mM6/JtbKGzFbviz8uUxtBp
E8JfUrQlSBLLuGlZYh4d+D/rqNKi49ffytD/up6l87PZlu5YQqf0/fN6vT2oViMUlmi/hngJST7Q
0PTDvsvqBGCV4R3bOQkQaFW+NeUsC67m4+rXn8L55ENwvrcME4W5LcXJ8yO9hLSaRvcPHmbzAI1o
Ej818STeVNpWKR2cpExWjZGzvSSDYWar//zywpS2JbiNtitP7nnuxqCXyZ042Fkf3rBZNyZlzkDB
KRlxVGyVM+KzO9gAMvZfX/rvp8rSJRqXX1dW/Ah/3n4KoylItZTbb6p8wvElJrJwATi6668vZMw/
5J/vKFdC62jQUWBcbp380JGZVtjYTW0/UNcgOVcxFosUa8ijC2bvgg1JMQ2qnRIffeszrGyt0RjX
yFNt+iOjnX3zgT77zaVi6XBdA9jC6ZpB3BExRXHoH7pcuy7hWK4KnOk7fIxvkyfMlaoK8ybryDz5
+kb8vWxwH2g5WS4XJaLg5FkT1JKejtxtX7p6cYnBezqzw9i/YeQU3f7nl7J1qDSGAsciTt9legv8
mhrPVSBiNi3Da64q10QoW7rGN+/xZ3fTNi2phLT4arb753NUjm4ThY30D7UmCovulQEXH+lxQRzc
PMeA1pIoJpAY7RHH4TH6+pt+enl7fqpMHY7o6RvUxV5XSqRddPRVjVEhC1Eq0/cQeo7PzCreS31M
l3UhnN3XF/57ueSSFuulrhxLuWL+YL+tym0+tmPea97eQ1p7gNPZPHKv1bExaHnkvEhPX1/P+PVc
nrxHhkVHVLmmIXXdOLlin1Yu/7Tx9lkYjeZGWRRzq9HDEsBQqomRPBKW8RBSRZOPa+KIXuL/4nQI
b37OTqEBACKO7KpuUWMWxMMhsPWsAL0SVSJJsvuRt/IyZuJyHkuzKZYsegjyBvTwi0hIMDYd3Y5g
MVS9cwUwBK9bGYUPWl8aAQfdCpUy9B6iSsvQoBxLwyqGecx9QaWgl8Yqt1P7UnqUDyvaYu7TvAvd
69R/znyg4YTll3YHw4GI1uHMtxOdgCAMuSO4IfwEkJ+ztV6kIbr8JHMfEzSLV8oiqqCMBqRSE0AT
e2HkPSEiI4PqehnIpt3REqAabbAoPicAMW+xweFgcyrNoPUXWvozHCCp7dsyBvSBm6C+hqiMkj4w
LUTcJkFX8ZND+8Bb9RY3E2BJON04VUYtTiegQNiQTow+KWwkYVtaDfLcMmn7L9OuadpVwyT/uke8
utOreHgnaNk6V4iSfHpFNpwgoIsdplX+JHcnU6y/ay3LQfCVWUellbE/TgQy+EDvzX540c0pvI40
N0KilZORsGxG2d3FgVaRA+XTu0khdt8mDIerfQjDGhKumco7jwynXRrXziV1DLoTkKLMfWOO1j88
jIOo+mnHk2dJnYyEgYCcW1UxHUHyXbg3KOphY+cp3Pg7gD3ASZyQ6MJlzxTvjTY5N/3r53xeBU+f
cmXBCpiXZwOZxsl7Rb+BAWQcHqbCi1ZQQgKisAm3Jzd9WivigdaTCtXh64t+sjSzfPDA0dnSTd7m
Py8aOHrehZYTQlLRpLe0m3Sgm2op9SqDhsTMr6/2yVfkagoZs5T0PM2TJXPUdceEQhZixLbxSmtB
3dP1GCks8i6uEfs7NXwzEXffLCGfXdewOSa7XJmR68m3HInQRdscR4egoPrDvYE9l/Ky2LlVXOB6
1whaXNsEcn5zyvlkqaSJqiSFoyMkd/nPu9uHUxUDAg0OKkIfNfSpTIDJ4yxauhFMQ6r6Kfr4+hZ/
dro0hUlFYEvOVVI/OTRLOKx6S17hoZBRtgycDHFKxum5skaQ1k1MkxlFx8qvyOiKIB0yhGm6/3wX
ZoXgeKezMzp/b42aj30eaeEBpkq1kwUESezT4Tyr0r55pOZH5uStMYUtDCx17A+GOjlbmHHAE1WW
4YHYkszaJRpHvzOednUm9TS9h2ZTPzlGz1A7mxyY+3npJt8cKD97ujhQudC+TI56p8eb0LK7PEI1
dmisqgOd4dxFJr50dPxvJhq0XUFYzX+++VMRMR610LnNm/CfD5YyZmyCIAHCqO1gL5CILCKtewet
RLhzMjNictKnhOXp31z4k/WC7YmHy1YOi5V5skiFXoUEKaRskDViedCz45NvZt3S6Z3u+usn+ZOX
R2C2tdjOdYfjxslikXhdV/jwKA7UBrMtgilennFUDnP7URS0Cb++3CdlgTBsXeALxg8hT89TvS4Q
yZatf3BwPzBfAz8bbQku18Q3T+xnF+IcY/46DFtUYH/+dgjnRjtKOIULHAUjevmIJbcMHNw1X3+j
T14Nvg0voaTKcaV18lvZlnSmyqD8UD5dFDrFc46pH52lo/M2drYgMlaF62yALFNlefjN1/zs5zMR
zOquIFsJJdqfX5MQGn4sAfMJMZLaF6aDtSEXzuMAF3BrpVqY/udf15IGB2HDpTvh6vMH+u1cyvyn
ntrclns/qlC0Y99FpAajE9KjGrv2A8JqE+x0Mj/ygx+lDrzkpKq6869v+q+mxJ8Lki3ZSvkoBurD
v6r7jkiEoGFIyTwCYUHemmSDaIgZ2yU25dWAP8Xr5EvKjoQBC1WZrXTslRSiJIrcqdr95rH+5GeQ
khw2B48PC+TpQyBzV5W2UVKDqu6d9jFctBZXttb12dGkyNx+/fU/WR8kf1Hl6boJ+vfkpZWdbujt
VGh7LdHEed/r+SEOiuBWEN22+fpS86n/zxttcSWHZ8hVtmGdVrNzeLSIOdruQ/Swj32NqkIQSnSs
qchXs4jsuclx0OnMgL950j79ksqk6HJoSnGq+PNJq8dQtWKatH1BcvGu6yNjTaahvsqo3Nf/iy+J
PtoRFD80qU7e4UimksDEUdvbEut12rnTeVU29apqInNfejVEpcJijBABHvj6yp99ScWTbPE4G/yY
J1cWIgw7s5mj33qnP8ClaJbAugkMV2178/WlPntnDOjENAl4SmkKnSyJA9JCI9MzTqGYuSc7a9YF
FDFNnzhBxNbac7RzguNvKzs+tqF9mFPHVrrfYU3EHhGIy28+zrx7/vlk2cZc3tI+cGz3r+NiUYy+
mRDvfdA0cTM4zMVcc93id4trgnMVKiSAeCRYZPV2xF+LW0VCzfCrxymP7v83n4Ufnw8kIdyqk50e
WQQRc0HKVB+k3LYO0xtQFsky1A3swbCCbQpGohqzeFEPGupFRLlTJZ8atHVZNHyzphvm33eG0t/g
L53OnWvO7+RvayzZiHzzZAgOcWnMenT0cQgRXRC0vibccEuzq7vuRhKBFYrCBbT76F4oKjh0mNZz
TtBa8t1Hmp+Nkx+LM/183KTj44rTRqbpTr4pDc6aMkqmH9ZQhU+WP/jAekbMS54x6zvGXkA68w1N
XMTdvPrGQ4wvzqvjb84sn90gCwEcfU02eMOwTnY9DQscKvBa2+deiQWtSl4QQsHRbuwjdhTnwsYH
T+B5qd15qqvP86iXCCoktEgNet3Xz478e+1nj1dC8HOxSP11guLs35qt5LBGOz++9HsxvPlMFB5F
RgLJ1iLuHaHHlIl+U2H4o5jPOa3Mrnq4TGksqJUI0ukYAxkxvm0SopwLmbnWO5aj5KbhLAjIImgN
rAfKGADWJVFZrzCcMGKLNTt9M+J4Ks4qBLQNTWTdM6hgtfiBdlmAaSVqcblLXxWLzoKfv649gt+x
lGXeeZdM4oF4Wh+MfD3Q2CjHgcdc46h5R3ZqeEEYziDIqFHGe2EAQUIiAUMMyVNJe6f0O4ZkFOvA
3LQUGN7CR5hIwraPaAoWnUYalRgcAm1iXnKm08jEUkLXTHInZcfQdVH45JeYOuatb3aOk1/EslAR
cCiYpzb2r//x5/sjBGpURh7wbNq4gp8O9UlOsbN1ZRveppFnrb9+BE7OmvMlXM4iOrsUIZtKzJ/n
t/eVpBo/tYEZsSb0730RDEdmxfKbHsJJ/fPvi8xVAXW9JSw1Lxq/XQRrSWZqA1+qqdJdW0B2cMfi
jLKQRz5Yl+RxfXMXP/1WlqPbHCuZQxkn++9Qalpdx1CBxND7KzCKeCHzpPpmA/z0a0k2XrCOlNFi
HuP89rXKGMBs0XnkExWkvDo1IUWJNkQEUViQ9qy43mumSG++/sFOzuz/vpcM2Nh1bZPDxemu2ydR
LDR+MHZZ4xLmjr2iuKsT1HZN/ERkvLkh3+Y5bRxzNThe+c13/vTOKo5VnBituXb48zu3dkjopC60
3UCXZEOePCfXXoj911/S+OQ1cKnBLbQ8PJjSPtlGsrB1iz7BCTVOjjA34NOQZuaxHBvC1+sM6jsx
UQ5c5lkl1heh7Lb6yJ9GyGUJ27oG0kOAZdcY+g7NeV8jvp3lvbKd2AHqwu0fvv7A813/bY/59asY
PAi6yTTIdPWTB85BqgQLh0fB6+W695yj1HSdrGtcl19f6NMb8/8v9Ku589szh9sIy2MY+PuW4xf9
a+/djZROb7I6T7zhm/f2sx+bHYoKzeWtdU9bJzYyrHxSLuZFOOpr3SCOBX2R+c0j9dkTbTg0ojjX
KZ36+s9HSgdK2NYdXymasCHQWBgWeJC1Mz8h+1SqKV1lVj+tQh25mCcL65s7etoP+/dvx+ZnUQHP
beuTHdlwozR1gkrbgQgsckgxRXEHcEOvlpXdNxZT/hq9hj5mCHVlbvmzFt3qX8ip7N3t17/uZ48R
3QW0htSnpNOcfBS4zgGhEySPBLOBz6C/s+jMcJb5Ek7w9aU+W7wYrFJ/C65nWeLPux5B3EQz1Wk7
Al9LPMmtf6bnpX+uu0YL79hq731HfteV+uz7CWLDdU7yHBBPv19VAenLo5wHyvb7Bztu9POmi4sb
vFjt7dff77NLMVQkC9xVNJPdkxWkt/3SEHVJiIuJNrtEPrIEHV7xFKvxuyfo02uxY0vDsZWrq5ON
wK15tCuienam9giDHm9vu7bJptUVyr8i2Ex+tp5V6T5aHc8Dv+0QGJK16xKrScnh5etv/uniyQ9q
6gJuDm3PkxcK+hGkOBF5O5ujEyndt6WBlwryMnzmLS7lVRuGG9N6R5ux9+PXHjBmWnSbBlZWjzqt
zKdvHmvjsxuEHMQy6DJxtJEnN0iDSFYriLk7YxYNW9euMS05TL2gR7r2BDb9+KfrXWXtO0kUHAH9
pbTEK8wusrvLb44GpzP3X6+7O596mDIY9DvmRe+3FbRMYj8PHc/bMcDaKWjFkZog2j52rnuLgQ8f
O5LX8h5m/bGaxm/eum+vPt+p366OhzrCQ+R6u1AlkHVJjwF7kJruJaorhivyIiyyK8gAm9D7f5yd
2W7cPNNur0iA5uG0524PsR3HsXMixBkkUbOo+er/Jb8b2LbcaCHfWYIEYFOiyGLVU+sJaL5oFsb/
/CI8dlhnihwsl2vI7JwqpdbYtZS8iBB8X6HKchfmBTSiwY8XDg8ylszl46H4FlqypZJ9YdzZpT21
dTTxoecd0JUKa2/k9eoF+Cct+EiTIaoItH4rlfvDpo2QnKEsda8kjB4FS61Y+02TRvncaTBjRWXW
J0oR+Cf4YN8aE8eeLtDSYwqimYDAL69Ti074WuBaQ9+P9jtICH8St6uPfP0Ni98DDVXraroevcL+
AScVaWmMeO/YJQnUjwJ7Ci4j3YSbLVJaMRnLVOLoxkS9euoNiypxjUlghc3iHe6aaK9hE/6UHiri
rKD13ANeuDdaW914ELsmP5ryjzRgqw0VrbMeWrwpORJd+0RsL1QK6oOVueYBqQNelpmIMTode7Qf
Q1acUHIiksTKfOOBV/+SBAJSpmUJ5VUQ3EBPGPuDIgwklYA+rok2LMDYw7NbUVim33tIdqZbgUQL
hH2d0vOxSXSanKukfrJSkHIG7Lld2stso+HthAQigfQNpBsFecqnp1sZxnfcrOxrfKfCvdF7eG8J
tHInW0/sK1+H6NDWuYN6MbLY6+r2IRW0Pq5G06Opye5058GCLgEszPL6lbDidGMowoRV3YLUqEcD
zOUQ1seC3MVd4Y+8ORiD8kCy0Tvi5iz3ee97iAEpBl0plkOcE6ftA16H2bWmaAAMzSTcNEUjbjFg
AlVj0ZlwxZURJLYjcP+x3BcwF3JLg+1X0CLRPvUBaiFIqx9CDZOpns76FWSK/LEo6IhEKApHktu2
uoYWINZJgC6WhnG7+gF/AVrIENhX4DuKNUvwFb1zv6fXZ9jA6bwm04xO2mr0jUKtfU2JsNwmA/pQ
Qj8gmYxGkSVFIkVDI7UYod9RsolRRUJ/ob3uwUFhvatcRyHSsc1724K5UfvZeI/qKhY7zQk7Yzvi
rGNvanugu86nEa5k8fh75IrJFhPmlsYCp7+ho6i+63KS2T6M7OSLi/Q5AMBXcrENw1C9CoJgOCa2
GqYg1TCJvwrifOw28FbEkxoZ1ldB1uzFM239awuU5brr6+GX5SbJr8ikKwEJIdyw3M/MxyEbSmVL
3R3ymqm0WG2Mem1168BU5G1AbpsuLIvGTkTg6OT9vHNOTRFkf4UMUEwk8MLtCYmP1UutZU9ePHjK
NhNypMYOinMk7opoim01Wv1eFIQrNyiXK1ZwJMkyXD4sP8XTU3DAVYbEmU0QOi/A6vgKUShokUOU
CVygPHKK28xWPJZXGn2vOirrlwf8tCkyICVPSupsxMhkZptiqeZJP/Cg0V/Yw+QjqHFII8ZWaN+m
X8FamN+54UjSamgxQY0TJ348bzDNoASrkn1MKiycWoicG4FzHOh6vOYuz+zco/R4bSZLhNzWPM9W
VLk61JbAVMeyypWiWa+0flybNvazqv/t8lifoleH363plI+YE9nvWUBRmI3sEpwqsYfOsldS7SrE
KOJ3uCpRXEAVyWpq9dQ85L8Hew55RBRdDiIMi58xPYZ3J3hIANGWRtUdGt9vv+tW1X+1yjS4709F
8btOxT7tdxr87oBynQqgBYiMb97CFwQdWWLnWKh+9fDPT8MxPUrcSCYMk9zix59U0xJB1AIdpKtj
8Y1CCsJ0M2z3JYWWl8ACi8A2GTxdHvTMyiJP5VDBIb9CbX02aK9rXW21eXuQaQeiSN95cLd1SoWX
hzmzqqjgcFeYlpRpz3NHFC2d0UZUfiiA5XaIiEYuDrq9MutiYf1OP/hDuOJMaVmSGh7JUNbx7PJF
Pyil8rJuD0paOq9qZXk3kS+XFNJzrZpJ+os8NAvXobTrkCL/+LLgTGSaTm/OgYYo8wlkiKFsYx8Z
2d4Je/rP0eG014pFx3ZBI963oY3z75pdYofAAi9e0I1hQyPcMrkiu3+AWQQjARhIEKzxn83du8uP
/+xb5hJBjYenaumzD63Dbi5KsQ875Fw04EmBPfDpoFHLdnt5oLPv+d1As30xAyKptLgRHXTUTXtR
Z/CTe5heKPewXezhWl4e7+zbngpX7I2IM9XZa4CQrRZNF/PNgMM8kCS3t5GBf9flUc4+vnejGB9f
tkybUqX2wihm/QtHjJsiE5jv9unjv49D9slkKqQFyc19HGcchdEmagsfiFZYjZJyGwc0xPTXl4c5
99A4J1HPUklhOcz2vkwYWoahzeTw1qg7ej4zHG3SJcXOmc2d70+HrcbRix54thT8wU0aV3dxoCCe
BvQ6vJBtd3e46e50zNjyLFio552b1vsBZ2vBrrEEQ2/YHMJMPra4ZerpUubj3PJ2OS4shKgkpecH
FtCgSI88vTkgay7KnUmX2C6Qgj6eOgusLV0/6pLcYXrn8/0M/Cpqbqo3BumWj2sC0wPAWWnKfub0
CrxmlWrpZswUCJOYesO7tQM9SHaRAbGCciGttguf9KfH6k6FJc1FWwJDj9z/xx9giYajjsraIZXF
MRnBeBhLGuelIWbfV9PaftMIfApcGR1CO7+yq3/emGazmD1GqYAzKCK6C0MwKGOucaGx1uR6yvbv
5Y/r0xKZDTTtJe8CC08gMKXr0jgI92iLv+hHVlYFcWL454OOK4bjkhojIYMEQ5/NqGo8OyM1MB7M
KjGvq1yX1zSmRQtv/9PW9zYKsBb0lPYUf36czjDKsUxdA97QUOtX3mAr9+wpyp4+LuX18pP7tGEw
FN+vS6aPPiCSOx+H4uqNy69WjgdLGfB1GdtEvnY5baU4p/k/FNcpxZo24vr58rBnZmihP8OqnEie
ac6eo6+YMg0hEhyMtBz/oFfqn72xzJ/F0CkLyZSloaZ/f7c2wkrQ7NOG6kG3iwjHZyt9iD03PjrO
APX08rQ+J8RRt00blYPMDU7ivP9lpEO6KOhJBMAg9Cu9ioMKA6+oD7dkUGOV67aJ1E5M5YHdqHvx
XVO02IJJmua2Cz9lWiQf9jBeq8EBrfMrXOeT5BkESG8hxDIO5CD2A14i7ZAexuEXMrVbyBUp9sta
mO2ssdrIRlkju1k4wM99lKS8qXRRjpq6oT4+eCA8ZpyqjXGIk7+O8jOPtFPrXUvX31ye6ecXzA79
bpzZ19IVyDuMkYmC3WuvkpAcicgL5ZEVHB0uD/X5a/k41GzPLNPcM+ORKdmygGENb7T+M7YYuahb
3A8uj3VuWpw8CHwRCGl8oB8fX6Za+JPh8YwNG+4chtbd97n3G7/J+8vjnHtN74+a2WuCNjISlrJ3
Fo1Oqv25BtbopDR5p/nCkpzNCN2GSY1vatdCScLuNguIQ0c6aeAL/9jaWvTFs3CNL0fSftB7lhL5
S0PNJqV4YPr8LPGP9cjdXYcId1D9ugIGoapLBdf5R/82L5OCEiVM4kd7LpbruyJu69j18cvUMYUX
IxTgYSh2bVN2f1RHDnsAbcmuK/0Yfiz/aSX4OKACGo16Q0eXJ/ceTcPPJD7Ng51QK8PGrd2TyoQr
QK/L7UBf5r5hB1dXI811yZomlEHbA5bBfiFHpL3Foc/dSBTDN05S5K9ZZuY/gZyNT3UYDU8BbaSv
kT+k32TtNQdIVbG9sSAb69A0B+9nV0/gMrsxI+QcCjlgLpTqPejjDEgQgvqwwDu8p/vqdxlr+pUq
c7G3K43W/HwIqpM6DDlugUpt3uRqkr70InSh6kT+lTmJttu8ck5Orir0+idiHFag9osjyjr9mCRW
dpCen8DhgJKOQqVyg68jMLG1G5nNwW/H8ZV9DGutovGqu1ZV+1PqYW+UIhTYB7FS3U684N9gX9V1
WU9WJ6af4ZhX5leBposrM4mLvdShjEELtH8mbh/c9l2pqhvaunlRNkK8Oyw50wd+pSp2GfTBYOeE
sOY2tDC1QPRaxbwtNGH/rnN9eKDPwL+raJ/ctKnifcWobsBJK7C+GT6NyQ746+/ElTTSa0JcofI2
TzQy09ZeZaP+22wb528mA8+mkynHvDdUm73MujRYuG3MNqq3JUkHGb2Yk1bW1qfv492hxy2a5nrb
DE5CUehnLyEBwhGEZvmtpqkKoJgJJqVT/SVJ5XRuvzt0/huXajeXdDJZ6nzT6kdFg5rXBafMKUOQ
Pw1cD3A32VIJ9tz3TdcHO4n6phOdzY/O+JHcykhbceCCDzBSA62vrR0d0AoLx8vsLvA2JU8jdaty
P+T2Mav7oKcaaqniM1gpYYz7Tqb1JqRrpZBiAz2Y5whJLcIYvDEAZnp+/Ouf9uf/xreRJ6qsG+tT
bmWochcJ0Ih+s0zW2D9slCC9A8O2bcwlsdG5p+q9G2oWDHbSxNDFMyKy4uE3VzN3flZfudpStnOm
WphmRNhHyI6WmcadeU9Hkqex30MZOLkGrY0mSu2NnfRA4mjcevCc2LhN4XlguTLiOZuSyLj8QOdF
3rfxp0YEUtbs2HwLs49DoqVLfLp40s4KHaDl9MnJElrhoSkdiQtIq6G+SwZfELDUxvMIs/6vN6jN
z4IePxUwhsTGUVf8oNv0A+DzdZjGSbLRPWXhp55Ze0hiSNey1Gkonz+prK5kWphFdOqlmdEPaAxP
0NSAJ1lRvukVKCsk5Z6lGOvby8/ozHcM7Qcxju5Qlv8k7HAAr9haThU5MEBlmBH8e15EtxB6nFlv
hk1fD3Eq/RJU3T++iH5MbKDbSXBq0hqh7egnoGTYrzFC8Rc2xPNDIb5COMoSd2dLe6Dk2SA5DE41
YcfW4Fh7zFu8qvi6tYUN49yzswF4ohAhqcw2+HFWduBOmhzE3YAAK/wZcWBa07MAFvPyO6IX+fNu
azhojEgRIEH9JDKaeNJNbdrKMS24PO1jMtd/Oq/KEQEYDQh02n/gTgPI7pp7DYTPjk7ALP9hYNSX
7J3UQ6eDd2HyWuNzAeJXtJFDijI2aKco43xnIZO70108R6aLO1AW8Dny1hGGcddgS9Ksh8JyH8tI
bb5BAtBupZMgbBOc0TjypsL51tN7CkKp9rt7XZra38Cq2DRDOkBvjFTA4ecGVDwrXV38qoM6eiwH
WM3Y3tfiuzKoBfohS5FohvQ6/SOFI9HPwu/qV0CqBGabEBq51VCExjyzSQt/05Pnf/IKmh3LEmtc
DrhIOPRkADzDgaYGXhIZHvD22izKB62pY9xqdKV8itPKvWvbEq+naqzTpxj/IvyaK0RMa3Ta6RQ3
Ek6uOgCI2abGdynelEDPog2yWjGuejNNWj4QtbjWOk3GlIQNdCMJ7TvNsWyqFt+AcRzK7Qgd1Tg1
cYy5fV57FdJHUy3trVITIG6xcW0OTevU6okayjjZc0nw1/WYWd0hCOD2rdWwdp/ZOtN2myVq90Ny
t41WUmAo7PL+Mnofe+e1iqYZwwHjfVa+QndBNaQdHcuK0eo718sIGyGrwCbOkp5wv6dUehxhtNyp
hZH2KFtcqoU0+Le/rWIcbSCLhREeE+L6L1KPISHWZunj8ty25jXNauGdCIOKLDv+gJNdbD3+xYSs
O4RWQRWzKfv698LSPxPfoIiZihpkbimjzC5HTsjZgu815r/4az7QR7YLEgiTvD3CmjrD3ssF2PsX
wR9wD1FmQ/NFydpIP8qwLK5jLRL5jk5N+gs0zBr/RKAzbxItYPUVgYWT0eWfe+ZDtbj4TBvCW/1r
viVg7ataqY8MYMhK6CPZMJr3ATLMP6FmxvGKK8WAu0roOBRQtWAf16HYDjpythVOvfWrMHJa5B1E
CSX9w01gget33I5PrYSmN9qNtyn8bJA71fJxsKXu0C91F587iTz1jbYxqZDmTZGUTgATeW1wSoTZ
b/16dP/okWyAZOngyGO1BIiImNx8bYdSX3jbsxvq23lNcxUZN5qpqf3OzuvETOgGoRf9pET4vFY4
DjqbBkw0PfCdfEixpZMLL+yNejCLYw2PsBlpo+OQhp0N6aeBHbK7hifyOCoiCD03vuMd1l0Ho2Nd
m52bHM3Y0W5cakw46XpG+iMf2uRlQEB25xPxX/U0kQar0nAKKEaplkUbuw/Vb61vuq9lo2j/3OFu
mIT7LqVVimOIqmepCYLEAOEAX0QXej9LOwSvmY3F1gPxC3kx/0EmSBwvL2tL/3z+0NQ5yZkRnzqf
MBlF1fotVlzxqcdqBAvNrHKcjW/larhtMle7jktDwJvKbOe2sYzumo6+plsphtp87TUjBZVlYKlw
bWP521+10tExaaV577HDH/QpwXUNDYVVe6shMzDA9BGIgxXECSkg7PLA/kZ0y6L2b/EbU6NBOwK5
HfCbCNPBXBH/4WHs+wnisJRLiYFLqW2+FiY+Y1c92FPq37UWXflxKxRQg76fb4Z0ktIVCm6m0Zi7
2yRF2LdJrM55KlpL/u4Km0xFT/+bumttbIh2OQ5p/V4fx/ila40epOhYvLqBZ/4xSAGAS6sTU+4u
P/Zz+QaAStCNkJEjmZ5HhZ3ExSGWUXTyQnME34gc9d4b6bLHb3rEas8o/2K8HnxNKrW9bVugwK1Z
1IfLv+LMR8m2Sx86tBtaID59IVK0TtsRxGslDrhqBf9Sj8VE6eRAfuw899vl8T73sVGeV8lxwKrC
xtVzZp9klstWmp6IToWs0upb4YftwQGeTNdJYA2/SoiXj6FhhXRedsltFreU8jXD6J2VFwbiqkwx
pN9JYwwwuXLrKl+I+ubyxGmXokWefB0FAq6ac6CWI80SMEcYnUpFr464KSkEZBSowUu3K4B87TYX
KJTIjTzGnnxlmdVrs/WahdVxJvqkCA9FjNdCUnS+WVbUtFj5vBeaRMPfkPrM3eCm/tKn//nLp08d
VYw5Je/1ufYHp7KOrA88XPQHxVoIzbyF9fpXFF23cBPhLZ8ZCxob3AVU3Zo5B0wAmhdtm4PRiGuv
X9d0U21cJQmufK5wK9q9MalqhId/Oly2uE69r0pWt18KXINWimrmawNa6imyW+XoWhhDxB2eOIPp
d5tclaQNhOvs/SGGBl5Y11UXPxqxGT62geJMnZ/apvFb2ONd1e+TEn86/OrTbd51xnVcmNYuIAG/
RQZOU5edf0GfkK4gPVF61fsHJ5DDFe6UEb16GdRgCWUP9iNYGeyAAMUocGmKIMFUEKBvH9ivTqzQ
zZfoWERiJGwI1cRlW8uvYKY+50Cnfqt67m7wALbhcFbBJgORh2tWW2yUXN5NCL4iQwzh5l2xYxfr
Vq5autNhrd4SAQ0YdBbRjVEhHU1IRN3qmAScRObku1INnF0fkitdhyO9AgZESdrmMWhtpRVvIRVG
X8Tg4ZVuKOUNhuNy3drOl0FVcFbVsydFZiDDvZeqLbtbOgQbNGnsuGC77Wcr74K9jSf7CsseYONF
2fOIBv8LpxhdARpd2SoSTD7ae3y3Ct4tcOEaVeOx5u741YEGvR48zV/hx8H2P7jZbanGzkHJBAai
Ve58H6UFv7MDTUXMHmXf6A9rHo2QFAYB6LqsQlCo/J4YISh/9xr12R1bHXxs2myLsb/3GifaB2kk
1gpsz3UshYrxsHpV5n2GTy+YETxPR9u4LV0MMBUJ+mkIR21TS4GRSBE37isvriZi86cSp8wflSLR
VkZQdqfKMW+yDoMQNkd3Xxq4wsBsvGvzArONpKmvo1rrr6sRATn8WhyY8FHg4tjAmhqzX36r6xsT
r4DbGPODHXXB/jAKxV6ndfGapig7KiOzXrqRPloopy1cWifDOSupTn4h2h3eneOz12rWD7qPuj1x
iIL7QNmZ6xF49IOll9X1tHteOfg178ZSv8vSMF6TI9QOXccrC1r9NxRRKJ5aoh1NiQsoVBeFYm6u
nQYtIz1KSmrtMN91W1j9CiwlJKbasFAghNlGzyiWJ0K4a8ST2MJY1bNokz8SsssKaoE8OhW64JXw
HXnEUDHcAO2EABuG0QbtF4baSL6gzybib1+45tpxMu1UjR3lXVvJdq5dBDdlnymc9phyDCks9SiO
spK7i3o/pMVXIJnFOirxQreKCLtlpdJ+CxQE90ExOVdA/9ywZO/hwUEHHE39ZAVtdO0J+QeoGAbK
FY7wAOqZnDaCCKdgto7R22761Oi2GjDYmHsH8sPOhQ6bjD+skVmWDbh6u4Bf63XeE8Ic71rIiGcY
x381J4vozCqyE7tPdUVronmNvjO/HaTB2Sm7ny72nVbW/qCMWB8zOwbaHU4djOA8Xx2sCW4z7GUI
VQZ+XmCZ24SLKy4fslrXgls80OduLwS9wPnYBluPRYoQaJAwpnEZyZLhOAYmn7TitHfguZ5UX3bX
uuJqu96w6h264RdVL/ItTN+rwsE8VXHNeM27JMtF0+Y6lBNAqc/EtV6msP/tSWPSWkRuOkbBuozF
TZR59cEM4vCAqzAGElli7GizVm+8UYNOlaPka9IUr7os/F27FQR9LrExQCaoqNDsym2lZvjzxVUZ
HZ28jv4WowcnvW7Io2jJL9JSP4zKGW+wfS+pomYV+Rws5Psgxb60Sk7EJeYBCT088nLEVzsR4bZP
rHQjaROGtx4MYJhNnITcITrEbvEYZxhCtSq0IlnaxSoOcyxPaErcY7+CwbHEOBslbrw1IY8gz23v
QDLDQUtxXFISDJelbO5EUHQPl0Oezzkri4AH1AVNTSAY5tCqWvR2hJyGQ1bPy30fOMreV3RvqwLc
3l4e6vN9mqFQZKJMmuh+83qBWRCqY9EEH8t2IWOSwc/ufdl3z5oeoL/HVCKut2kQ9UskhHkwy+Xh
o9JlijPfVyoUNcQXhPJjmXdfvQaCeTmMm8ZT96YxQCJHIV1w9mNPifA2+XN52rNg6dPgszQCVHNb
qhKZja7Y+H5NWE5otMZCaDh7j/9vFEIyHi/MlnlIlpGFohtuorK38VNNbw7mo9Z1BxFn4do6i8nn
A70963fPsuhjrFxoMT0ooeJiMNmS8QsrbasXrnKQhpXdXX5858cjKJv0I2BOZ49PawvbrjveXVK7
N05UXQvF3Xeduy47eyFVfP5N/f+hZvnbMdDIAgRMTfrpOgrZMoJxIZ86izP/e3qeitqKGJQy9Ww2
th8qBDUmOgLuMmPRrgHjgnt/IHOzStPrKlhSi0w3lndJhrcBkYXyibuID01jdqPxkpFyQpCYB60u
r6pGYk2cj984aAA++NvY03ejZ96nsbsELzr33khtuHzxLpc3Z1qw79ZJT6arHFvVPJSD/aCZwcGn
X2Bd5PUj3iw/L6+Rc0/1/Vjz79vB+qFwdPOA9Q7c5FzfD0P3FGjeTuviG0w3vihm/Y8QmbcnS2Zi
ugdRXyIy/jjBAWXl1OtrHch9ohnNKepw0Hx1ZL0gf5ztm9NArH1KrJrhnKmzYtdBGZdL8sFSo++Y
8omV2h6J+774unkbYL53+WGeeXEGCEPdoaOFauB8JzGd1jO7XrcPvlG/DBKjLvBv4gtV8uyxpKq+
sJ/M77TT9MDrOqwQxuOAmH0SXqF0naliDICdXBWszc5sJzujUO027oAzyCqX3KvAUmJwu7LGErIw
zsWF73ETA7k4LPyeMxvp1HdoGx5pD42S6MfXWoWtjklT6hygdlcbYUfe2kFhvS59c4nFNk/Zvk2d
WidJWwBBDtP/OJYWSC+2y9A+1I21icTvoa02cdLtvBbbQ9rPuGPhh5HgYgxgzA7XekBh0P5e0XNn
cENNXDyFh3U6ShyOWjywlvJ9cxrK2w/kMuyhwqZC+KmKaigqPUPYsx6S7rufSpzT+mTVdY8ixzWe
pBduHGr53JvmL6t7oBFu4V3M8zGfxp/tXr0RxwWiX5sICpOQ7qZQKNyR00OhEQS3wvoR1yfw3z/T
8NqIrihu7iDbL5ysxqTjmW2h7ruHYE///m4nKxO7j/Sstg95cecOL571S2ObNqiAUZ19rWHTkhTl
2mFv3UJfW4W9m5qLI6zJvPJrSHuhySXSaIC06c2msyiwFPZVpnkHpKuryVAYlfAGHzx6LTGM9nAM
tv+E4seY/Lr8YZ/ZR1x4IiS46dSYIDezeXRh4KuVbx2KAY+uitZbBJlZeGhkVeyAmEeYjlf0Cf7T
qCSCQHxM3COVBmOaUGc546po8TKp6OpT3ZAWWt16cLvkS4S5LDrMTWWVSx/wbJr/DYigCTGFq9LM
NVszCkG1naNwOuIMceUL5XbEiWzdYfGptdx+SLovLJCzA9IzBgBrArDOQ2i1l0NXhk12tJPxO05I
2m3umw/NKIud1sZ/nLr1Hi8/03PfJXk35ghXatLV6R9fJdjByMSI1zpkTfyFItbGLtEKes3Gw+Iy
c+o1xlq7XLU20uq3Bq1NHVY1l3/DLFiaHjNqFaJ58pDk6ObFbqEIHW8dkRxDM8gf7dx/gmDcLAR/
ZwexCYg8eExk5mbzTPOg1eqsTY6UesH/WlLbcXn395enMtvy/5vKu1FmSzTGpjKWQ58cR3t8sYLu
Z6Zr9w005YVPYXayvo3DoQJCg6w2kufZ0aLnNn7USpccy6ySa7uzzHWK6ffk6xYUlBesZgmBM4v+
/hvRpLeQvKZDLnX2LQDNlXaXlsmxAkfzWGM5fUjMSRZo0LYF5ABL73IlcBylx1HV0rvEz50/lx/u
fK3+9xsmIRgev5Al5t1vZZKUSjNOs0ap/U1W9MLmo8fZ4VrViuygsfXGEBuFIUD/AYF1FYTNs9kO
0VUUdub3hV8zvct3m/n0awwVfb2DEn3Cjs02c6XLMbpoZX50aHmvgysK3DcNJ7vTPxj0tw9xs+/T
J64xG9qNNh2+Z02xsNzmEc9/v4EvRte5AfCDpg3l3YFi2fQyC7fIj7lryC3eGcM3VdbkObx+XI8g
OFZjmhcrLGnsB/SlfNVdQ06hHMqlzXkWOL/9kkkjD+AYDcknBKPplmpaKg6bc91d55G9M1t+R4kJ
JSnhX3Tfvlh6db/wCuaKkukVEPDQOmSxO/MAPk6/kdoY55Lpt7CqKax48ksjCtIno6LeFHaUr8K8
baEQuN2N0RrpiipQ9XD5R5z55LkOsX/RoAhUZs4+8EzpRQCl86NSu+a+6Ub91KZIG5BaOP/LUFNs
O622yUzi43Sxb08ymniyo/RMVlTJtYvkMUFe1WsLe/KZDQbJG7G0xgkP3nea9buFpQm/80ZKEUfL
Fc+BTzFRHTd0M16Nrvx9+QFOa3T2HQF/QvQPbMpDxTXbM/vANJSxqopjV7eTyS+hl3RG5yQDTiI8
7dtdXw7NQp3mzHLlLvRGpEWyzDr6OD8/Kqy0z9r8aKvdnWe8GlOGOyubazKVGzwNnvRAW9JVnFkp
78f0ZjE6/IQSOXmdH0M3/an56PGJB5F4JC+XH+iZdweoks4OZK30dsyjsyaz+zaLMXk2KoztJLru
VWrkJyrq+4qu94Wj6OysrKl/hMQf3+JspQS5H9hxMs2KbW7rSwxVcb8o10nOofQ/TIzrHZARojHu
sB9fmuLntnT8KAeJ1T+ZcWjiZWWZCJRcbUs+IlsY7szC5ELpTr1TE1jbnUKKd9+AmaeZWkR2RnUU
pcrBVmLf2jaKnHzO4mi0d34CUWrbB/ATvl+e6ZnTlmo5LxHVEChqZ/aljyXIubZgplEYPwEux4fb
czDZBs2spBpht7iusuKLFUebywOfmzOh2ARrhm5E0Ptxzo0K79Tq7RybeLEzjOxBJPbvIBd4/pX2
OtPU7eXxzq0eKmcq8Sel2U9J45jUB0mJjK5Bi7WqeAkFSV+IyZdt4ZGeCQARfrikNVk+lM70jzOD
YFLWmeZyXEsNH9eG9goMD9yFNXP2xRHO6iqHIZfd6fm+WzOOU2MZqLOvpC4FujC2vjnR+CqoBPd1
zoKRe9ur4ZxVzd/LD3LebT4dwHTpI+Rkv0bHOU/P8c4g5kKVOaoFPh5rOv+Sao1hBEvGKFIzxBmT
vMMhplfvHtPK0lpXcryRQ7IZyfxsdKoNa8ukInnE1TCtMaib4NAaFpgxzRRFvcSrOLdL2XxYFhAJ
GmzmdKbWd7OYYiKMFsWHC9TIr1TPno2ivkPZd7z8cM69extrAIS7lNIQZnx8KxmUrDBxucipBVDD
dZvQ7b8StuC8+R8GegNyGYibqE18HEhWVuOWUjKpMBk3GB9ONr/xwko+d3ah3yD6/2+QWdTTKim1
Jq/KjnQv4DcLbXPQ5CFujY3euTdQBu6joV7YF84+QfwStCn+nxr1Pk6swSm0ShOMqScjmNc4cZVj
p1b2/n94fGRCOSa5ksJS+zgKRamRrAs3/NakQhtKBddUq7IW5nLuG7X5XiawMxKY+UtqoPIWiU6o
KkMUWlqpYf46JkhMIzgezu+A2pHESE+t1N//Pj1wXLw10pQs/ekhv9sc8LbmOu912VGvu+g3ErBO
0FsFX+jyMGf2VJrwmJiN3oxEyWwR1rqOXsHE2R41zQGn1J/kD/6Mwl0wvZqn1KYdhx53moK4huLW
Mo98Exv+iKgSLOYjr/012Ll3J30FUJA/6rR+oJGPbP40DHG0d9HWkrFKBCiyUMPFtQ0RJKTWF3rd
goWv/dz8Ec5PQTIANPqfPz7mXMnRyyErO6L2szeGmpSYm6Xqmh7SpQaipaE+LVi9kbzB8tgNdrHX
YmE+Wzo+FZUXGrvLb/XMfkk8x/VqakZxiQ0+zmrKq0ZmZldHRwn+iAEPhcLnfmdX+U72nlg4x85N
jLQCKuCp3YF6wcfRaOFJ2Je76mjQgfB10J1hh3dLuTGKxllYrme2MxoCmBmYncluY7Zco5Ie5Hpk
YnTzvPi6+EZjyd5usZTNxgmmvwnAvi0ErZ8vzhOljtzl1KfEOp5f3jvDKys1UItjKkgEuW64slr1
m2c/OXq17lJ123XBK10KL63q7l1jyRliit8+3HnehmdpYlgwlbWmLerdTpC6aRrXgVkcld7+pVrD
JjdwaU6TZ9V315F2lcvmdnTFH719rqtq4fv4tP9NSXgu6jqXrYkjNFu0XdpgC9gIcVQ6c1sI+04T
3rAPatNY9b0L47tGHxaq8QM0vyWo0psv6GzmrCggKwbXWFjKs5nnWL5XtDmgKjHS1L7ScPTsZfvk
F45sT3BgNn5qbGvTu64T4y4TNKDucWM2oTUCEzNXtaF25q2bKNl4iuJhTA+u0VQNYi2n3uEQqhw1
RzHTjR6Wg2ADSkpnQ1pfSRcqaZ8WLRwZCnWELmwwHFSzRYtyV+qo8qKj1pKgTVtwfIr1jGjoKMLx
OqNZNBbewocyHQ+zRzfRWOCcgtYEajm7FHhRmw2dxZhum417DxzLAfbBUiLn05fPzLhyICanWEM8
ORvFR6TuO2EsjrLHayGpxX3giugqqbulm+P0jObzQQROAOiQzdPm6XVaTAOSyY04ijTcSgksHB7T
i+kGBWIr89Ef8uJweQ9927ZmQ/LV04Ohc16xu822tTRqo4YGNXFMbe+QJyD0SqO/jxR148jyRPqb
1hzrJaos6LiYXNDOjrfIS9/Wi/WoM5PndOIbdDmnJoeujzsAxqp2r5VSHO0USucGa4fJmtktkKfJ
clCLU9gFFf1NvV/vGk1J2k1lDhGCKeqeBbqjqLulQ71ocUOiD+QKc1TPRJjmWt9wozTMtYGAwnu5
/Pg+HUEsCC6HLD48kSaY3MffrJtJI6jCiKOB3YWqcdtH7b1ygCNi4P14eawzmxQEeYO4AptHdLSz
IFfR0qBW9Z7nY9R5uKqVUv+Vm/j7KWHmTrlMd9N5MGMbUlj3IiqG4+Xxz33gE094KjbxK+Y7tI+g
tqTdMj7+H2fnsRw3kq3hJ0IEvNkCKEsnSqLcBiGJElzC28TT3w/cXBGsYEXPZnqCPTFZSCROHvOb
oihjLTSyQt9bHT6et5RXswcwNBndh7Rr8YjuMlnO/8PXwXVIAgeNlmR/uwEds2s778oMphOMq5HW
4iLutBqncKkoe4LPfxQuYkwNbgvjYzJGujhv7iR3dPRewVvm1HaGFgXREhcJMtjSsg8K2O3ex1JJ
XHnLF04UYHzM6VxwRut18PpEzRoZT1ws+SkSWheqffNXy5qbMfJEaOfA2t5/pxdCGwcJMpuDkRiw
881qCz6p8YLdwskwij+i826AUFp+4Unzf1gIs62VzU5zg3nF68cqgAYihqnlJzzbo3MnM/MDvtLT
DVBF5wpTdP3N24hmYfrqUpmpaxR9vRQSzjnNb5mfPHUYwsZGQzWjQ3Al17+0c/A3+ObXSR1Sp69X
IVkYmAm22Smq+gmH9oh7TgBt6t103r3/ki49ECIiDCVR2V5JTa+XUlsXA7SJW6HySKnBkcfYzjNE
+e+rOOCYGLWuzaDtXZohwASA014vgjpG3wxj1dYGVvn+Kpe2DagAQQSaE8PNzbN4o4OYrujSk1fp
uS8l+r0l+aCfLLbz37eNhIQJz0qw1bncXm+bqNJoTtw1qROqODSaop/1wm727z/Qy+5vjhtDLw42
4FHEpbfZAcIS5dwMaX5SGgupDbdzUTUWvWJNfoWdZeo3cGaBBBgpjmduDHAcGDsWDj6RMjlAdboZ
VLWXxzmOyblhG4ivQ+9IKMCYamSfl0XLPjYGjhAHQxjSDV0sKUUo8qS4k7CDJT5PRpsglWUpWgAr
t7Sv7OOFV7aK8q/PRohAt/X1PtaZNThg9/JTvNhVvxswfKCRIzNlZQVEztf39/NC/KNpjmkzH5aN
ttUm2YL5WsDvwCQ4gsR4yMYBi6vRHdIx6ESeK2dd7a6Bsi5cbJTrOkxUplbMzTYPSFe7AHBfFSdr
HNpTAW8TzP6cquIuqRD23C9z7LbHKmr78QYvmmsf3qX95ZFp8aD897Y5YaDX7cE9K06rsKUMSt0Q
wh9ypa19zUJQ+0okvpBmUWpAP6PiAPS5fdomhTBdO7zOrJ1Omtpgw+eOd2qq/M2XafAHw7uCM3gj
18A1yjzwZRpIDKPP9PoAoUebYmgf56cav51HUWlVoDbRvPNSfaGBrv8ExpLDsYQz0Dp5GUZxKbFU
XrxQNqsNdB+vXJa22OdMbQHyD86VWH5xS9COdLkB6YUb6xv6p/bURuSz1WQhi1PNEgvcCr4JqG2g
aXCPvRhdeudKLnXplINKo5WwYg+Jh69XHJFSdxVby05Di9hnoxpwKGG5kADjTCCv1NYXH++fxTaB
cFoMqcy0EU52BKgtU0/FgCSI5lT34zwe7Goqgve/4QsXFmjKF04phGOGRa+fjmoCbYChzE9mPKKk
bljNYaK/da1iuPThsIXM8wBfrDTG18vAHuhtge/1KY706pg5RheWgwPyQhXxlSh/eSnybs4HPeZt
TlHYvTZZuchPc75koe1JY6cukeE3Hlye9zfvZXe2FwoNEBRySWI0ENOvHwuVu9Fq6yynbtcfO8VD
tN7c9XbWhUWmHjUJlGZuD0KIQB3121HNDq5aNld+xaUD+u+P2LzCcYYmV9VECSNDmE3oRoum0jA8
mvlcfWiraLyywZdiMEgkpMFpnjIq2rzLiGvL6mM2GAW+YJy6bzAYPiFruIuH6jjC3WtS5/D+Rl+o
pwyHmn7N4uCkbhOeKo+jeG4cyvq6Bg5rRIjVKCOaTnoF78lKl1BVkj8RkvAlN/U1hdKLG7xq+5n8
CPKh9d//E3NULVL7fLTIH8uu97FbgCEx5KFpNHcOO/7+o15eDHFc8pQLoBhUvNI66pP8lFcTDlEx
vf1qdqeQLmZ9lEXiXQlvLyZj2zOMfRXKyWgOkO9vXucMXd7rkWs59RUSQse5oqvqL1NvMz6VlTT8
YdHU+RDRD1SfaFQtBPxWH8c7bZLWPcqOzHcVN5X4TXjoKSA1Of7JIhHdAB62ofRZfQ/ssFBMlE2i
tCmuXAgXPvf1vqI0ein+tvj6AUmBzJJudqJnNvgdTfrj0v3sSuOaIva6D2/2iRi5FmDA1rZID8NS
7AlyaHYyLfRbQa74VYk/jdf87l1qfDUxrohpvh1RcBmjGo82LsQBTd0Sf5GLNyUIqYyJSzMbGGdy
EwdozuEUUsOwRvdbW9w51BYtnXY2U3cEuZVc/ozNRlH9BtqtEwCiiGjQqI1inmHfKH/fP60XPsxX
u7/5NBTwjng8KBkwsnyhp69/sIbaQuhbu0cR7yFmjmiYcp9b1wQvLy2MZd5aCDsYI2xFTSUywAmy
1RRamvk8x0kRpvj24IfyE3masBuLc17qjwakz/cf+ELwI9ireLSTgZp8pa9jAS6pQ6/lHDdlBuYN
e2UOCrM61KnxPUMkB9kacdbS8kpQuHBLr/GAr5RuDnpHm3umaqPezhMjP1E/PHWK3vnRWFyb/l/6
kmgu4jOB3sFbCtys63LULT0/dSV9w2C29OlTJlNGZHkEIPFKpnMhztGDW3s2fE/coJtHqr1mVfel
eIAcGYK9OztalAcAqD729fyfB0KENpUIt+JCsAHYnpahd5EzsNm/zIlL3xyTyo8SRPqx1bhyPi6+
KRqjJh1L8vZtNK2ywvBqjZXMWP9hiegx9ir1yoV/aQ1AJzg6YoqmvnEkb6Mkg1dZUHfpZnvXZaV4
EnSprqyyxfuvLTXyQUZb9NNX55H1E/zn2st7quheSO551JCg3CpK9NzU+lLsG5xG0StGeyOImizr
gn7EqEpoc92GdqGl7d6KhgmA/yJVrEvLWpg7KmFZfxoXakY/kY2DfYqbJreQ5lVsfsaKoGZk7uQ9
RF2L0P1C3XPEhlpN0f3oV2ANuhrwvHWj+tMscfpg4yX0vKje/IeCphZ+HDn1tXnPpY0GP4goG75/
jCg3Z3SCBtywM/Ep6dTP+K58sar6mhXxxTVAkYADXWHz2++gdCZzGtFcOY0D05Co9txARd7gyi1/
6dtGuYyJKPQaXuca1v55l0OHaIgFPOrkwQb70EuRKPTe5/nORmNouVK2Xvq0sVEz6E6B6aGj83ox
WssdZlc9iy2KGaRxF+3tMi18C/bpDZeafiU7vHAzM1WlRH6RvDW2nVErlY4itTo+VVadg4KwnAr2
dbFOYlRvrPxJifrHwoyG5srCl3aVZHT9DgkvDJ5eP2gNCc3REEIFPVt1yBa4v3UU2jA26q+kApdu
u1VZeU0DSMK2xnRTSl5Do1mc+Ap2JUFz6a1fTj/DzYZpX3vUo72cP/WZ2155l5f2VmO2vYpaM3ba
Mg8G5GCrDFLMqS7sr2q3nIs0DedGee5WDmUWSeNK2Lm0p7wWSgu6jisB7/We9oxpcLxiT4s5eib6
VH5bILDiVtdAQVs29Et8A4nABIssQgPLtVlJ0+QyVkp+6gdzb6MuUXQF4jresTeUb9A2PzNm3/eJ
u2uya4XjpY8eyCCMhNV7nGTy9dJdzJ+tKeULMarqJsfLbGdiQLZ7P1e5tJX/vwpDiterjNnUkaiz
ijXX6JOk6XfW/RKRsV85JBcXohsDM+UFCWG8XqhdhiFd2h63Xel9SVyUdwZERm/L5fv7D3Rx2/5Z
ZxNYyhSpZcftFPiti3uw52w8FVMVXTmBlz42YA0o5tNgp2Ox+aqBEjhzpOBuCkAWLRHAMZ+0qVkO
6mCBWPEgiTWJkQQNA7h9SpPy+f2HvBQ9IepC07Ww3SFZeb2ZNg4EcK5xs63V4SwLO90ZWDQn3eAE
vaj+h+oJrBpAErqLUPM2z4o/Cv7TOjbNWtbhZ5urmJ21JbWt4vVXTuOl5yJPByxPK412yea51Kyr
eiXjCsLD/raOmj8lwideK45Nrf18fwsvBS10oVTsVIGVvsEauMhXRzOub8e0VR1/7ov5By7NxZ2u
Ke3nNbnf6+78vyQLQJuQQl6BFW+mgbhEqpU2QP7XGQL5tTY7YZHH5pWb4OIueqQ58M04JS8IlX8u
cjU3FwtNMhxRZYeWixi/L21yKhEwCfSxudIOvrSP9HnINGmlMTjfdJYir57nnln2qe3LnbsAO7Vb
/bNXmLfNzLeAoNw11PrFoPzvkmuo+ff5MKrQYpslETBaLcKTLNRrFu7zodm3QqX8zlPrNBv1V3AN
5X4pGvMKu+JSNKNHSbnANr8l+8atXXeLZSUnkMcoqk5GFFhDd4485xp1/qU/uOkpcFDonKCyxsW+
dQTBjZB2is1SdJn1fdlF7iN0EQweQU5Uh4l6/VHmkWpBnbV7JywxhBS+W0rvlyW94dsUm92HPs/x
3dSQFHFPjoXe0QTnC2VXLXMTbFs7Y/CR7uufdbvlf5f2c3umq5B+MWekiWp3skKh6cvnTLT9OcLb
+geQwOlgxq7yucu9x3iy7KfU0LN9Z6Pq52uCMQs7l34Ejz40QVM47T2g9O5HkxTu73IQyUnVx+xG
8Vq4BkUPc8QXkb6gmdNMwxgi7DPriAalznOk5fGXJbW15KT1imoHGSyJW8VIxodOQakLKSnpPdtx
XN1FbQdMqYrT8YeJ6k4fIr6q1bveGJOf6dIZfz2aVeLkOv3U3CuNaf9ox3lAyr7Ol8c6SZYqjCcz
wWAQ9mu6B6nGvY9H1JVC/cLnSaEAKYfLA/zFlr0yqh1WQouTnNqpcegKWNEdzsbtPtGncU+aes1n
/cIXSj4Ie+4Fx0XB+fpzGe1Okwkq+ieFUZzvCUoIG9vUbPEOSRL9soQhrtz111bcVBKIhQ/dbAN7
VfQpD4zG/csVel6MOkOTcP4rxfjx/WB+Ce3IM/KAq+7JShl9/Yyl6CVwdTU+4buqB/2Qfe6G5g6O
zWen158kLrCdaA70iEJUxnZlYl25uC7EA3qj4ErQ5gZcsvUhwpJQ5kI26xPLeIfSJSWpM1Z7ey6v
CRtuj4/JdNqCTQAD1Fa5jjebO5laLxVo8BSD9afCM39WrnjQ66ECq3DNz377WOtaiLoBiUAVhebH
ZlsthxGf17vLSWuXOoymBoJ+hwdDHF/T5Fl/9b9RjpVMiiTkXrhLVpzs6xfoge4SrivmU67a0WNi
yVbuai+WXyEJeNMBXKB5NlbwdaA3U3/N4OnCnjKpfWnIAFp/gzHJ7RGNNswIAQNHeMm6n0oUGhVt
vBmG4hpGZ5ugrk+6HhQD4BNNoK2GxxzRj1g8nnRqUMpFqiyNbOrRpLgGAb74UGtnBkS+Sf2y2VKr
NDp08d3ppBc5QolWyTDUzXrnRi+78bEymysZ1cX1aGqvXrCAdbZVGSynbs7mcj6VGkckK5qndka1
YYmdLqiS/0p3f9nG/19ta1RP5Iqb0mIbwVL8duco3lfDJP7jZ70uwix/TUkh1ljbd6VjyTIuXs67
8lrZ3qIpMn1ijpCjy8Z9ck0c4WUwvf0IDKaf61QSN8etxonR6F7ftyD9aDzmT2ZuOwNamgKvu8aU
bnxQ7Rlj30gfpjJU7NT+KWWHE0xKxkxnrGjsu7a2nUdnsJTHDB3AJ01F8gZy0Ben6mLfwJte1AuC
XmMQwdC4zyfpNBCpcH0JrNRBZxvvk/ZrplXG93Ep508w8Ku/ojE64atAmRKuah0tj0KrG1Rbk6b6
M1sZSnfulFf6fyzk1r1HUYcsmSC08q5fR4TJmFqJaAI+z046PGWFqBRk9D1zuPKOX3gF211HuJwS
wFpND7ZYth5HljLPxHIyUTDNw9X590814RC9i5SpK1cO69CEzFhydT/YwzAcSlwmnMof3RW6nhfm
qPrstrm6kEvMsEexLNNq9uidjRKZxiECWeZHGOoG2jImH2WMRKifG0vzWanMOEOuESWOHRNp53dZ
D2px9LSERmZRGfpBcQrrKZ7Zdx/SfWXuvWSsuk+VWUc3UhrRf+2tvGw7+GsGi8xvudNeb7uhIoZY
qbM81VGOsaMctToL2QDEJ4epQJD0/Zv7UtBgWsr3xa3GuHhzm7kmjCFbjWZAoE76pa5J6/GQn7P4
Ls+LwQKYqbTXKJnb9GR9RCQs1tE0tyhiWK8fsetl66RdJ08pIqNIH+YHw14HNSZZIG7uAUOOKwnR
pZgPTJdA/DJd2IbGMk16/JIlT1l0i19gonCmO+9dqfteMsfNSV4rdDAUfDgrl+b1g2lOF0HP6zVE
M5ZA7RdkjqMdxvV3Hf8cldWb/rMqjmS04yCD9Q99D01QEWGrHtL4U1beIyzglwhs9OnXxenOqfPX
Q23brb/ZUCYU7dQNH7Qk379/CC5sD1xutA5ROuRO3Io8OLJEL3KEUpAlrXMz6G51jL2hC99f5YUE
ud2eFWnMTY9mF/9lsz3gWOc5SjVQH24+CF/WDUpnYtazORj4d0swuvP8BPyaP0RFJb5PjUZ7DzYH
RIulau9xo1+aY8Kh1I+w92Xuj2prfiz7HBFdQ+ZoGbmZtXphMKkyg9JLss/tNHZfUt1rl2DKWhUH
+35ojKCNlhpPC3fRbrVBrW702I6+2R19fhCAdv8rtWvtr2P1xdMoc/2jg6ypes6A3cbhNLr2eN8n
fTKeEwzosjBSLLp33pTjYt8VkKho9Uq58MWKMt+DqlG+ahNCkr7TLl4V1HiCTIHe1fM3rZy85Ngp
mFCcvN7sDxzhyWZ2XKcaxDZ7+qCoOLRgBuMkVVCZS/mrbd3WOtStq0+7apI9gSGCq46454BIX1Hr
xQ8FancTUmMinYzkvHEHKln8zXrdFqFW1Plvz5uV5wldeIwhRDvgJWtYxTcEZ1XcM4Aa6f6Aw0Wy
H90WlYKkrrPdJCPxs60qtb1y+t4A2ogHJBJrKb/ydIkJr88F/uq1XGZrgU7Y+lJtHmK9CJYcGHDh
7AzjTisPjXjUo7uhh4XadgfwnHdZMwdxgZeAdw1E8AZtsf4edA1WHW8XFoy3xsx/+hu5ESuet0Ty
5EjjJlEG3/MO7aIFS5McmZYGRZwdBJXv4P2c82jnTA9oBh+1xg5rxunl5zxuwsm1cSW6NrXR1giy
+YRWE17GRFCN12Hz659W2KQCXVwtJ47Kbu1/DpkWYrADRaB7lloc5BgDTN4KeGyfkwpZSBXwcRMH
GJv4qtFeuT0u/BwGAOuQne1ah7avf06DunrtzYV5ipZ2DOjTm4F0mw/gHr69HzuQYHj75KCLcM5k
FG3RWNscksosciC/jXnSFtXIaL64XR9oDpZ/AQCNqT96aTndF3i8fMuiOloHouPZy1bOyozLeaTk
HR6uRv8RA0EFdXKpqwOdYuMpc6YmGErDDIVJ94jGEgLScBKl34mlQ2UiVsJhjMU3TLrc37UFkmBW
nc4mVyurhyYS8UNWJV3YzabahCUS0p+m3OgPXHy/otkUeyBTI4pidvaRZnj0gLxKdUs2hOzpNDpT
wteFkJmN0LXiV3WchpWbFA+GscwPtaLrR0eVdrHHRWTZmahghIneV4HN1n8pK6cNJ11LkNPCZAYR
39rxTcUwd0lsd6gkjXPgGhOlBxfxh3QxnA/skdaGXpROHapqljxZNtLDvjMUccwfvOkbXJj2W2ot
1h2gym6nO5VJDQHa4OzB18BMAn1Bjqe9V2UtH3uXbLkcl+zQNIZ960Xm+pnMc4B0en9rW4YI4MbV
fh9BvoqlI7+4TGvvtLYsd4IGf+NjftEg6pG0H5rYNlfRRIsTPC7zrq1b7UcJ5JsYlcqu8zU6cA+4
I6JULIqMx8o9+6OuxHXgYplxC9IzOsFbd3GPTPpDbJbWLjHiMbBzAxses5byW6OVES5L5fDQ2t24
p3Emn+Yh7UNROIy4M3QNzLYlrmZ1AaSiQiPetZuPWTJG+7ah+vXKUt1nnlceihxTmsIq6vtCi4q9
Y8zusff0/kB7yT5HTqncZHWm3ZPCjkGGUHEQRZ3yw14bcj0uSb8SqhD8FrWqCRWrN3Cr8fTmJ7Ev
2Q9t3X+pZO7t40z5UOLeNB1nWnW/9MVZTF8ry5xGm8Y6lVrrJ8OVf0oFMVgsfMQZMWZLDxI7ypID
VosyqI01e9SEm+aHvBQCxtGoMnglvxNhVI+LsTcnW3xdbFlxZ6Z0VdtRoLWVe38XvY213Wzi2Yug
YnynOtWwE0k1PCBo2V9D/1+KJzTMkeRFOIcGyyZDSHK9TmYS7pM96n+TiB49It3csfaV9vGFDBRG
JRkv4CBYLduSw21dmTSIYZ/cadZ810AL5QbFHpCDXu4s1o6iXnnquvzaFPwNXOzlqiNuw/eyGdhu
cZmqAvwzarjqaqggYrDIFu7n3Ds7Tb0TzdfZMUOrTPwyujXxI55a/ejaaQA07EpCfPnO/eeHbPJ+
jNo9fVIMfsiKhm2Oi5fuqmo8VxBv1ozGGdxdqqO4K3S/azXkI50wccsvo2IETvtDkdcQq5e2hlE8
jtt01xB+3PIVm0mdkiqOrRM66pZyTpJiBplY55EWCA7hvMN+tMY/NjHdc4y63lfF6nJwjaUyJbi5
KdL4Unh2n5FMeTh3O2Amrw3aLxzPNUlGcxXk8gqdeH3dmTq3ah6l9kmdp/yTM6nah9pK6q+dkOUV
6NWFpbjj1kQZ7BC4yc1SutE4cSSFeaqyWD2XzFj2KNeXfpJdkzq/dLEyEIPBsFK231CIuqIkpGEM
csqI6M+mlhknb86tr0XbisfS0K60FS49GKQraGsen/mbEVwtZlGXSm6dJsWOfFQ/0l2nDdqxiYZr
DM+LS3nYroLbAeSxxZzMghxhsGzzhP5kpezy2VHTc68tMNhqZzGSK5O4Cy1U2m4G7W/AArTfNmmj
Yk70HUbTODlNbnj7VOmcB6n0Wn8otTTuvxUac6LQWXplCkdsWp7fT5G2I3HyMExh6BeDauPkbLmz
Njk0DtwlFl1eND46MaqaZaHXfunFtk/7Bdp/VZ5trzuqPfzBKwHlzV6vq7/I8zEQpwO5yQTLdbZV
ZVhX9mbVHlVvkremtoh9bGMP/P6DXlhqbTpzS3BBIOqwaYrHiZ57YrJdoHV5dQekVPvUaZOB2QzG
wVcS3DcXBep/oC3XNjyH6E3Jqsp2ZKQ6RCdJNzkU0BPCZIQqO5eUQZlTytLH6yX9+/4TvkyIX6X5
UIoIMyBPuKYQlVq34J8KRLHMNm6HKDo1xoDjgqOOEx1djcAYAqvAf7HJXftnA3v5jDWrddtVzPTD
3sqTcY+9DM3BQahpGkhj0D5jmWPjY53GVh1yMQ16MCVF/Km1WDeAbOe5YCwb9FmzOhfoVZfkK+8/
zxqsto/jofEHJxbEBuj8148zWbXW6RpJeTwN/X2iwrEYImfev7/KhXMBf55DQSVJf2l7LmwnnxRy
GgXeGY40rl26O94azRhhplcQpC+Qqs0TsRZd/RXzTYDZvKB0skarWFQ0iphjmvjhcQEF5WAN2q1H
a+NRizLSyyzL2sOoZ53lYzpj39MU6XKklRt9CJhNNl+kNvDXMkp/9e1gfMsyuRhhnBJbwigpgYvW
AvBaEAmE8anwRH9v4n+LqPrijufGatWj0xbmE5aH/Wc96sWDk1gz/ol5P+6JvXrkQ65OkR9ijoIz
ehpTy2AVbd+MwlRAMsIdQ9fUFMODNGKSwdpotS81aqdd0LWxmexMpOp/J6M6PiieIr8PeAxZASB/
wzzCzLcK9MYN+ZE+g4boVQpPGCcgqpadjl1MFSqZXdxi+zc6ftE67kOPttPo4+MOF2+mdHwuLad9
QpFY/B4KrBvpPJSDvzDd+Lm0jX2apwlnJdxvm1OdifxsIWFwVOtI+e6KZD6p6EM9eOhVXFOogDby
9sSin7QKhwEAo9zenFhzRFYlMzxxLsWEYrGCpeqYjYfWG8C3aq53q2D4EwxN8k0QFMJcxYY+ROv8
S5WmcWjWuHQslfmnKtw+1Nt6Ys/mGA0SEYFWMlG4GXvU6LQlORtxh6I2AJ89A5XZd920Oeaigpmk
dw+GYqBUVxTJfZpY2k5Nhp+M6quHPJPP6ZT8rKboeciZYnVonOxLqZi41vcPI4j8EJ+SIlQG626J
lMr3lBxddkFTxR6cj5GyzKG+RGASCudrbhZlmLtxe7ARY/PzWpU7q4qkP6f1eOicGkcxNPgf5rrQ
fK/IvIfMnduwdyOGGpNZx5/dAhSgj14t9VznZkeKKeVJUpEovlKq9Mecsd1NZWLuYinohdkjRFsA
MbH088HQjy3Wu58EIOlPLZiJD9piqPeNkQxHxIe+V3Qt/+TTNARLQanuTKX8kRpRHsaF1RzpzNf7
1lXjHUzo9s5Tl+4Ot1b7oQLltPeWxtgDjbd+TSXNJMXR5D7uYtr6nV4HlqinXYku3ZOSdQNvURZQ
pzUxfLK8wt2Neu5+bVSaik5pS7+IsuGesdEcmENXhirNuH1R4eCDJ7S4Z3j6AFRMQPJw7dulUKUv
DVM+K26CkERs2gkamY4dLFUJ/NXoY34C3BQZRc0hqWEtFrpa3tuqIvxRixN/zCPvd1IV45OcrYHa
q8SmuZ6Xb3XeKTioqbX5XMSqdtbNBtHIrpVnPcuV2yGfhruq6ZXEH1J7PA9eTOcn1sDUdz1ikoY1
0NzT8QFS1UZ8EC76434tY+G3Vc7/sdJ7Tthjyxoaras8elnjnibGJl9bb80/I6eSYb5aTi4itw6j
a67WBnqGtSesuUdnabVbUVfZUZr8RwzY8PtgUS0PUaE9OfkQo4aAM8Aq7aXsCJLa39Ykbvi9000P
Sp+kJ1tbhjsAM7QBm4GPRJcTlk1OOtq/cRqz65BmlBZGno7F8Igxt+9lrQ7lxsnCYYoEjk2i+xoh
G/azV4YiwF6tfJqzYtotejSHUzr2YWuBX8Gfal4eojitD4Mw8uOkTCXBxVbo+agLAZmuUWVr3lki
4Hk724ZyGoZl7den7Xw7Jll5dsei0v0cBMy0siKGIO0y70+Zxf2dVizT2Vrip8HubjzpEvDaxPMX
oSGEpC6jD/vPC/CLjB9l70IiG6OvaeOJD54oE/g4hX6mgn/qTHSUS5EpHGJ8lBf8pouFbl8Z2Vpo
dUV6Mpk5+Iliw6BsifR5RbISlz1Hs4uOjtY5vpGoP7q8zAIx985+KrNoNyzlz3LI+g9QYUQI8+No
9kCFK8MDpNxTAIvEuDeljstLxkLKlM53NKSnUxODIemiPj9mtIf9dBhHLIOtpTzQlV5+xlN5n2cV
ERBHFUSUOu9e9PrHKcYH2+u8n4YtrZ2G370/Ft5wpI0gDjk9CnQ5h0d7sP/rRHzlgDH0gaCFiw2q
la/zDnu0ZyMdJElSP0UH9J0yMA2FeszQ3doZfX3Na/JNKbWuh+ofOHPSEJLw1+slQmVwbJKU2U3q
3Rdd/KOWmhboyph/MGNi1/sJz9vloIFDe0BpCHlTxk6vl/O8VHGnLFNOTaNaU2AWQLYDyUeSB0JM
BgtHpRZ/fX/RC2UGfCAwryDi1oHRZk+NMpbAech8ZOa1FpSPus99xYRa/qEE2XY7R+VkB9RdSAyY
4zg3Zxhg1jVZvAsZ5av7eVMeJ2ZZCKB64gyJsQstIYxj6sr2SptIe9GD3OR5sAhhloAVwVtk+7R5
VSvJ1OChpuIO/mematynOE2igBLJRyUCeO62qGSZKGHcNcDaaEo6SITF0soeM4bRRARmFPgH6jvS
oylYFNe+N/theoiTNL7FH948xECjflKiRjeax72yTuKO9DHyoEyRAYr0or6DqqEd47LBvbHPtDN2
eN5+HjzrzuSG9rNkUgK7XuqjV3vI91Vxv6tdXehhXHk1ODpbnrNqDV1OhoYxqYf9nf63wt1Nuuml
hrIf3BQBtMqxDjasxU/t4ObhuLjuYe6q9lAZvQFLO1Fv0kg19sj39keDRvOzkqblh5HR2O3UDiAF
Wgtdu6pxA2uJGKsbdX3iHqtuEY5175I8sblJveWAMl6T7NpWyiMiR+OOau6PakxJyHea3jWFFDdu
L5MQd0LrOHrZs9qThZGBtp+9aHD9JQO4RwbrHBR7fI6NIcXunFyiqLDSw1VaOTe2gUyNMPPPpSOH
Y1RCcqndFgfUGJp53Cf6jtzcuPHAyO5xJZS7TszS12LZ7svFiA7SwL89WVB2NJVaDSylQxnLWESQ
91W8b7O88XOlikLNmv4I1FZuhrim7sXNLKSVOp64dbruYMk5ebCm0rt3NWnvNI9eN/12qsi4n+yH
CMPoP9GwfIeNOOFS4zjKubYXHOxLbSgnH1hqSi84mUPETWwAJIsAwWcjlTi2PU2MeHRDz6tcH6k4
70+aO8WzWwo36KN2+tpi+BcWjl4dxtx8bsvUXUJdOMWvduplYNVz9OQ2iv2ZydYYKhpauX6KVMZD
gjVoALU4Qtu3bA+NlnMh5nYaSrfvA7QBvCt129ZaCKVZJpF8ZusAiebvdjo/AuVfXBAg5w4B5e+d
pTYHhXRfXYOLfNYmSy/9KS5aA8KQwrnCUMX4g/q/cqssjX3TOHXm+HGXGL9iNV/71H0mZeAuRXoE
/6/8GjtHaN8WsaxHJ8Yb8Urv421IdFblD7RcQMtokHBex+EiBhhHjpCcJ6eH8oD+zGGuhBpkg5P7
YoCBF1MIBJkbx2E1q8mVa+Bt3cvyK8kW5ruG0OXmGqgWC/vfWaRnpafJU7aK9gC/92+md9co/sbb
sshZ++XQO0AjMvnbPCm8wRiOQp+fhyhtR4Zdrf7R6Pp0AmCmJKvjdRFhiSCYZvxWkTX7m1tNp8EO
QoePDkTBAMpb6gYd/AlhknbABQDRVK+ydlVaCyPIldVKalSt+myYToGFrMMw1c9iQ+7Jm93vc/N/
nJ3XbuRI0raviAC9OS2WUVFqqVtSuzkhZnp6aJLeJM3V/w/1AT9arEIR2rPd1aKzmCYyMuI1elmd
aCS7rL3MvsIgK1ykJNt4b9eD8n0QJM+HsZdAQT967y39AnS9gOVAZF+rRnGHWfOUJXnQ1JX62ar0
5nlOvHyis6gU2d4B8U4rLxxKuY9gAiPLrPU0/G//iMtr732Cob/faV1Tl9Jw5zQwZNR9r+2+OHA4
qo1PXRcyIZWym/AdgcCKQvu6Hx/1kvJWKNFpG0Kl2NW1Ur3wvxS0t/XqLnNwD4+crAvatnI2YsE6
pVmGXiKAjsMH1JA1uNYpqeiPNnJtBse/4fFj9vpjZDZP4SaA8epQgCWJOCjEwWJ7P5e5QBQyc0d0
QWj23k06PCKF69h3ZSSOaROp/91eu2sYaRIIk9fqAjonZXs/YDaB5WpaBP8EfmgydgKy4cekV2mi
hp/DfPrV5SglhYN9TObxk5y0540fsOyOP5OZZXKJTqD5EKVeKv7vf4DED9PsiOdnK+w88VhYnfju
jqYMgc447e9ID9E/kekc+jG9WKxj7UUfaFDoppi9m5G0J/qWgMJ6R7/9JkqDRE6KLWhQvf9NSjEa
xmQb2RnNQWfCYgxVCywzJ7klOXPRX1pGQgoUKx20oaBMr74+FuDDkkXuRXcAnPi1UArxkCHfBOAn
q8w6KOfEyp5RFPNe1WFO5oOWppVLJlXK1x5ug9hxH8LhKUZeKjsq/Yp2vL1C1yaDy2sBYVP8vaiT
0nBP5BhiP5TI2POVqjJ3U1dvAS7X98XbRLy1ryjFctxWrb8k0wodI5vs3OL98IzrgkMN28wOjhtv
aZ2ty+fLUDxMgNNYVMWo271fXVtXaNnFVgb5FphSBhpzpwBtjBEUimwK211nvNyewmsft0DY0GcC
L3/xBEs8oypUyYhAk/UXjdXFrRCU47Tr62jcGOxaCPlzsNWWMr2+m8PRhtKi6t+oE+8kwu+8CFKx
A4Gw8fDSjSvH11G5hWDCwvR6Q8j80RTAsa0zY511c4DpUU7LyAbR++LC86OGTBMYWFN+Jh/UoFM3
CKajwzXlyJnWhUFxcVYxvp4192li9gQelTbVOs9ua8rk0DryT4kqjTt7jpvvubDsn0rfln/rQ8gr
uasj3XhoYlzJD7eXixvl4qs4dzZNfwOAN62zVRju7VQdXWpFZzlls1/mkTwgT9yc+sg0H5IqFq9q
bvZHd0xL/Lfl+FhUlvA9GVWP86RQ5tTn1CcFrP0S3ilFNujOe+hcFTaG5jePxtS9O8OBqzQFD8Eq
qp7nWdGfnDpKAvDesNMqG63ZPu4PoAjZLDkw6ziyOkAPRo8ALbYesOKH+vNoq+L73DTOQySFQCgQ
sPiuaxP69FYhDhTo1GNFJ+aQDoXxOwEC8KLPSfk4C1d5VNpMnnLPGfcj1UPKLbZ2pObVvQJ9b3xF
ytxPJ5Ua8lDIvdpP3olry9hprYlVI+otBwwvm/+kpsT7PgWyzLDFFyd0VarISW3uqae4X7Fonz+h
AVm9ulRmPs+UZhEyLM27GC7CkR7R9BpNfU8TeVKORtdPewQjrBP1iZewx9CNZtBnyGbjrg6d4VCV
9tdUUBaCppb5Y2jlTwzHO0ro9Yva9t3RRGPqbhSjSUquaoieJsYPN8xUXDCoouWmqPeEWvfOyxIe
glOTUaO1rL2e18jPTKrhm3qnHG1l1p9cvDuPpl4rJwURn9SPZNo2O68yqVpHc7URaC+jBBuRBANx
GoLThdRCGikdT98kP8fOCPbeToFi0BXD6BxJyVJu9ROuXP0amGByKlJHBly3htM+Q4+rQlpt0KY9
F+GLWWT3OPg9uIr3ME/zQbWLfOf1PaKFTeA288b3Xgaq9+OvbtmujpOs95AA0pvscY4KdQek769G
99CRyf6HsdC8R9ibFtylBwWbkSilG+m5XjIhH8yXzQO8H6lKTXM5fO+Bs0UbFOnLewa+y6J8gMQD
5LP1C1KxIWNk9NzOmp5a8CclDTc7R+AVF826734Mm1wR7TJJXrqMeD2CZUeF9yJ9dAxPZIWGVSCN
/+9V1Pa/uQKx+I0b0GK7Uo5qe9d1/aw+FF1Yt34PNweToyIEQIik9pAesopU+6Qms1fQO+wGbw8Y
OIfFa2uyPIz1mFtHOaRmtNsIusu1+z4RhJQEJwkUxkI0WONYymrOe+lN/Vlr2/iJtlF5J4ZE+NJz
klPSLtVpN9EObpTAci0w3FBiQh2i5cr+9i+5tm4uMwjaixQc8bj3+UEIgk+3kcYiI3V+hGH/MmXR
vxpiVIio7XOZfBBUs9ycqNOBdXBxLnHWD/XOwlVrFANKWLzYqObEuDTZ+l6L52pjQ147cH+OtPz9
j7s6xXQYCTJGmniWngsPx1/QuNEjvJ0x2pXx9NftibwS0EDucDEu6g6qtV7RKY/mMbbQ8pbuXO+p
NmS7ubGSk5Yo3t3toa5c2NDnHOhGeGkAi1iS2D8+bVLpFhYVrwjqvBSEplAtJnIek2yi9AAW3mmi
Gtxj3Bblr1grzOkFlGtkbYBArkwwmBUN+B6pEP9p2Vl//IrZk3PWjWF/Brb3FQyk36twfKpevzez
LVX6y7R8GYHwQl2Bd8o6Ya5FUcRzN/bn3InnQ9uoxbFxFPf59rxeWUJKCws1BuEywOereY3B+g9q
q/IeLejuOlMuT4bS2l/kgJTY7aGuTB4yjRTcYCWCdV+n5dyLrVI0UXa2h1n5wsHMD3DwxoMUdvw8
JF66QYy5FisBYGEZtiikXUDMpEySEUY4AdkuH7vFS0ZPPADImJhWiuu7FJB3HYoeG595ZUZRIKYq
hpgFqrDrdoyLkH9cOzHF2LAoKZT0fiHKxo8HoAQfnlAITVTfyCmWlsxSN/tjN6KFLExP1lzfY+ju
6li+FKFLkua1fwlly6fnymzSd1lgZkjeXuqX52WjybFh6zuztkfL6C+n7VVfayEImWZxtGRGJUOh
/n37G6/NJtKwyJlR/qN8sTpxFqU/TaO+xrDVgVTlIZSVAZlGbTYuhSv6Epw3pOAXv85F91Z/P5s2
pfKkcaz+PHZWv3e7cTz00Tg/yjD54aTmko9rDTYFJGzz3rQEl/3IY2hj91w99abDmQSkSItt9Xat
FhAolbD+3HhOcbKnIbtvLXDlt2f1yg34LrasMjNaDe0w0/FmFO9rgR7Dd6ZZh79EkQ/NRo0HSA5A
//agVz8NayBuf76CDOD9BLfGCImkVntMpIfxKD0T7pE+pRufdiXKoJUGKNBESAblz9Xl7hUOwHos
gc/CjKtdo+0mM0b+S/mkavGwsWeunAmI67YD9AgMK+nY+y+ax6ExYe7Ksza6DwLabh/GT6EWfQLN
8TzhyxeiL/PhScSthGtwyesXTPD7ITNp15qB1dF5AZee1dgpD9GYuxtLdWUSIb2gIkMFhbf/epSx
UVV6biX3XD+j0RlW44sNcPZzMdtftN4Mjx//KMy46MawbLB5V0cv7lia3Ev7M4inkNeaM+37iAfh
7VGubHqP+hYbA4MocrFlf/4RLvM5ar26Gvpzpglf1dt/qilXd9bgBvin7wUP3I3tcSVnYUCWiccB
T7518b6LwizptY7Pkka+t+pk2ivq6AWhrL27ahqSvTbm+d6NTHEcpGg2Uqari2hh9YKEmQrZZhVK
0GTvaQd6HQS38KCG7UnPpiSQobbTKntLfejK4aY7j2MeHheLgdTqcNs1jgKFHfdnK++dDAeEttcO
dW0a40aOe3khAMNFdA7WHhfsRbVS7Q1VUVSNe8gdjH2tK8a9YQkt0CT89tsb5vKbGApKPsEKdQ91
vX6JhICoDrI/G3FWPOeiaHat3Vdfbo9y9YO4WWFd83w11zKPfWUkap1X/dnVavO/tp5MCQFXuI9W
j0/ZBoT0ymCIVS65OrR3srHVnnB4F0dRN7fnIdKqoEES+8Uhk6YmGnfm79sfdrn/iFN/jLU61Zle
AldqGUvOExL8tf3dqwt/jDX1OHtb7dwLjuICzTaBopNyEUVsZ7UBo9hG5dhuZhYLLQS99sP2KevP
MGX3tRsfJsJY2vheA2YqqXxOxj3gpD3aX5BvyApvf/qVaaYza3mAmcFUQy99H2ocNS5bN7PhuYCA
OyRJ93WQUXIkz96KMVdGQv8GeT0ypEXpZzXSiAtAk84LHa4fzX1dWyS40Qhj1CT5/PBHYS1DEgb6
GHXEdc001HDvE7k+nZtwsO77tM0g3eWhP2lGebo91GWoJoagZoNeGuKS5NLv588dEMqMRgeiYGqd
ROL87MMi9pHkOs69/E+p9OHjR51HCdUTmmRkgevkz1XCXgPRONGdyDtfNlPOqrn9xmddORFwNZi/
hUlLAXq1WLOOp5GGq/1Zql7yoKfQ9lSlj4LJyWnBacXWab8yjS4qpHQ1ERFbpA/eT2OdMSAGtxPI
IGAMnW787quQUq5jDIc0N53Atczz7ZW7EjMZkgaPCsXF4lvfD6mhJBArXjlh5lf+0rvKPXkd0ha3
B7nMu96s5f7/IOvIUmdjVTJd5zwyf7WzN92neQs/yjDGfVEX7UM1yPhOjcTL7XGvrh9bhGMA4OCi
lxrBokNNSx/Pual8c+r2VNZtfIirKQO0bH+9PdiFLgybEVQf6qO0TpECXbcOnWH2xhGi8xkYUAdN
MxSfU9Po7iZFKq+2jMH2WmXW/Cyswv6UC2khntEYL3FtDF9A4CFsmyXlKcvDmG5Dje3fFBkPYLzL
l1gT4t7o4rb1YR7qvlk74l4443B0qri9r9oRmnAX1c6ww3QgPIaA/LIdfYvwE4SnZueO9nTWcqkF
ORWFz3o4aK/KCITXr5XOSj9cP+OssKOspZcHp2r1zK1ntyPKVfU5brqzGYtDTF/Yr2ST7m/P+OXe
pT1Nau0saJpLDx+llp1QJsRdTGFwgWSVZRf7QYGJs3E9rAfiabKkFHwMh4RcZhUHvLHI0CWORJB0
OF0eCtCx/U50xvj3xz7obRxENZdeKD28dbWYtDaNTBVybjTi1zYZwnzSBrpNt0dZn4r/GwUVnUVY
hdbr6mvQQu1FLyrU7aNw8L2ulqeKtHfnGditO5m6VXa/Nnv4Spm8GJYK+Fvb4488vpzMundCm/Gy
DPq83Y13mlqE325/1TrGLF9lkpWR0FJuv3hogX42KicMs6BBI/dUILP4gnztN9XujIAq9+D3MLh2
UTmax9sDr18NbwMvhnTsD8Oy1ze6zG13aCUgU7xysgdAxlTIx6n/qmaVctDqUb8b3FpHLiee/DBB
PPv28Os74234xeiJ3blMwOpN60R2MuAMKQLRmbBOEmXwcxD0B7OHwz4S28/UI6z/ZdAlj1noO85F
idwJKXaKQsAib7yFTWJkmuGXbtRBEqBngaGGXppPoWUM48bmffMX+rMrsXwv7tMWt7GNYev6Dd+a
FQbw+pAFmZLSjIykEmLWoxoSqspYGPluNp3mPtOpx55FpBo/tMHjmkkHLJj6skE0p9ZVpdt3oT60
j0LpVeKjEo/uzoG4YvrISVZ/54qqPEgYCcAE9bx4Mqwi+RV26hxo04CCfgg/8yG2i/llgib5ecl9
5o0PvdzPTC/46UXcabmbVxezSGnOQ5MQQWk4iQ2+NIdhgiql2gMbrLUv/ZghTdG0YfSdpp2zZVh2
UV7jDKH1RznbxPyTt9sqP88z1xTFXMWBXsdRkKZhd1agu9xRhXpFpRwzgOW/tWFafxIKHMS4KtuN
eunlFCzWHEBxIB4D/HSWv/8ROJy89YrYjbOg9pLhE2ZMxmfbbfUfjh3bn/PBEb+VsGmKXTGnW+C2
azELYQUSMSwT6Jcsf/9j6NaW4IxiRQQ6koqPcZXGQdRP9Qfdm9nL2uL+SMGU/JzB3o+SZZYyKw17
uSzc6VvDo2GhUCnuATaL0kG4x4xhjwChxhZNW/P04ciBDiYYL4zHudPWfa6ygMhk4KwVCEvrjXMs
UZHYTY5Vfi76aCpPCTlj5itN1H65PfCVyQWz50G1WGSeLljAuAsWbBstCcIBuVms35JQ+lkCi/Dj
YQpiPNNLeR+81LrIUWPpao95m/BwbsWzzMr/Qn3siRlhtS/c8nGRxdt4mFwAyFhTDi1dSmrvxEZ3
tabTVCQzVoqMWSfiqGSuesbWECNzS6h7wSsTpT+r8ceRfr5s7pW43Le6vkNi5D90WMOvuVWqGwu9
DLkKmfTYaWi+JUsgGd9vM8dktqvRSgJkqXR93yieigawNHNE0CEfyY1Zv3JsATpDbQeZSY1w3aLK
0eVpEtONAzXLPnE7wvMcnfTY9AjYQHGKPlWIUB95BN19dFsRMbkS2M3UJi8E43D5BAIS2SIwVNlb
6LK4+kiUkiDXbg90eeMzkA1KEuQYdaZ1YbIHtSUKsrMAjGoTaCOLrdS9cvJUoFZZyzuBPY04llCs
8EG0jdhYz7c77v2CLj8AKj+RCfnF9YIiSyAiqHwiyAtZHYEiRXun18RJm/RmD/yfPEcF798ocXtE
MRWqb5XSX3al3An8JvyQs7K17y9B30uhQaeAAl4A+bElT/kjYoJSSHM3oWc21yI5TaJq/bTq7F3k
1Inf00A/o6+j+hAm5r3WJM6hjZMtzv+Vw8eP0NGNWEDJVI5Xl5YdK5qK8CLI59CanF0j1Uz/pIRI
P52KyG4DCxOI516xtEdDPqDPYxwUQ3afe09YP2t71g9oaj/TFbM3HqKXJ5AmOHUuGEIAuohJ7ycH
lQ4xVYkN9t8tmkPC+2iHcfd0ryXhR6s+b/f2UpVHW5Bn6Hpzmm2ZWLaQDNXAuy2byDg3jXDu2iKW
HyztLkNp1Oaxi6D3RZfo/Ve5cigacHVpMIFJtX2pj+PfBgyN35Syi4074zKogI5E/or9Tufmgr7g
IgqjAkRNA2vosuhg9ZH2RUAURQbcVtJ7nD0bm6L5bJS+Z6bq8+0Tf3ljMTrxnOuKaws7h/dfas1y
kE2i86XCMpvD1Lu5eagyN9pKrK8OBFQImVMSHjKf9wON4zxPzSLYMKjlAqWGHfjqia7fqp9dnU7y
CXpGDrWtdeZR9HYI/6uB85iq7jmFTAWMLpRyH7c1/qsNNmX/GiOaXn25+ZpeJmsdvShLUvqlem5c
PJiGrirHGJZxMOej/FxJxYahOxV7S8JGdo1yPiRVP2zE7KuDYopI8x3oywXiV40R8u0rPQ5AgBl+
PStq4Gll/yUOq6cyjMp7tRz+vr1prl0TFqxA2le8SXHCeb+WohuMVC29OEDIOYevYhXFk4lMf3GS
QEQscKphOZwzjCenXV2YtKqL2uu2VvrajlqAs4DFTYAja5pGKUTJ4pC/CqtKmn0LMaV/lJGTFv9D
NCCrw9MTeSAa86toYJTt0GdOHAe8CPv/VDTU9rZZuk+IdW70VK9FU1yMFi8v7vuLp35fh8B5LDsK
hK0VZ9hBw11uhfXRBH+7ca29sR3WmxUkHc0BiqPctsb7RVSLCFizyiKKaqznfRoKCS4yGpteHBu7
SL/b6qDbR23Uc/XUscuauwbKXzB0XMWJsO/tKPaHyfzuaYr71zh1CrRQU5VAq62w+o2enwN0VuG6
3g8AqiHmTypCls4CIL69Ha+96ADXWFhhcEGjibPaj0oDD51OB88pJUqPWJnPO7vMf0SUFe/iqYge
1DGS97moMyxZrX9aNQ43tsi1+xliGAgQNGvgB6/3SOdmaUJOEwdtY9VfTFKz4lzPjXB3laQi+9no
Znd8HTNbBXQeQ8z0iwp9jV1tqBjg5kr8M52E9qlTOqX81JSRHf+6PUmXtTEkxCklkjxwT5MAvF9u
exGFNuJSBCCq76TeJ4FodVDWZtTiA6hsWcZdiUq0z5eqEW/9hRj4frjY6hPeezp6U3XWhDvg6jG0
FhDkftGqL4lJKC4UZ4s+dSUk0HpTUdpZ0I0kJu9H1TJjJhGy4qCWRRHtlNkspe/G2vg/3GYLeJpa
OKkIt9pqx3l4K/SjXSYBVWv15HZq/4zo1Zb915VwQMa36MLCuwMOtLqcpdN0qo5GcKAbcXPXZdRm
m1HkDx3Lu1Hru4Bok/JQk6BIvpS2yXpWQa6vu1kdIrUIlAyXBSJRceos50cRpc73aiK1tWbdOAmh
I0y5oGGbUXH2oYTheXufXtk4PHR4tC8Pd5QsVktIWtBSOWjyQPWQnHWklvqVHSHr1MXTEebcuC+n
aNjIgq4Numj00N9wgQPZ+vt9U+bEj9ap8yAf2KEKkqK7lO73Po6X6l8l0wPChvn+9pdeyVSIFyR+
C/qXJuaqm9CjGGbNZs9mNZTmTrhICo4imr6MiyKygn7BbrYmdEVw6txY7GvHhJ4wJEcqnbSqV7u3
LmLNTI06DqykKF9TpVRnyN1uUWys5ZWYA+oDDS/9rcmwlpk0rCwawzSMgzRGPD+ps/DUFzMcgxDC
mxEOW6W9K+eFoMM7iUNJdW/9euxnSP/pNCYBjGj1Gw4TyULx957quNlSIr4yFMdEp1JLBRNdm9WO
EdYkUw0mWaBCrS/2oRlpJ+yX+/goBKYlH98qXNUAoMBWAulcJ1yDUElb3RnFlUTfRUZX3Oc1yDW7
nfXTnAhK00rqe+PP2xv0yjZhtOUZBFYJP69VSNDDXCiuLhlV670gnjIXpILpfry4ARp94RFofN7F
k99OTGVo564IornTtD3eDpbYuZyLzr/9OVeWbIEXg0/gnAMcXX2Op44ijkVUBqLXqQcWrTARoXda
jKgw/vY+zlVmW0ABWRjEV2CqzqDxCGiNPKApq/wAgNJN+w7RG33jkF1ZpQUrAOCEY8bzeHVJZGYX
e6iV5oiCxuadmrn23ZxE2pYUyLKhV+kiaSkKbeALSU3XN56Us6ZllciDJFJpSIhJfnP1KnxscKS0
kVrS5/aumlNvvtO1FkUy6ojlP7VrxU9jK9CeTrmwNxb0St638Ct5vaIl/VYEfB+2DVnWc4wIWRDp
FNv3TSKse/wHu98mpyPe42VSHmQ9jZHf6W6tEndSEDf8yvHX7a11JdAtCBtefFxal9qTeTqD3rLV
jIDalntkWOsdYuSJjyxXs1ORdfh8e7wrX75II+IXBVwLtNtaUVBLOjNXBjMLjFjjnhgt+arWLZLo
Stb+A2sMLn5r1eUOX6jO78BZHVIkWr7e/hXXDtSfP2LZmX8UxhTHQlNjaX/SjjcDhcrNXdlZKgYx
bbqV4i+Hc7396LiT44P7vswn3dCqO6SfiRII/I0U4OjJtMhyBAAs6l9xuLxdBl3HBmAWVvhTrz2p
IEA/Wh6294AIyg9HreWeQcV1sYfBBWsVTMphEFD14zTI69Dyp8SJHwz4ixvvwcsUYRllYUXQzVi4
2+9n2GjLjHDo0k8AFAREYqqMb3K2EdIJra4/IOVR/apL5Ld3Yah8OK4sVTZaRFQ8F5HHVVyxmryJ
07pLgsyVeCBMslDqY9/w1jrd3kaXAYyBuF4IYASyi7gcKS7KIIbg1q4rEw0NfSwPc99aW7Sva5NJ
uxRIvc0z8UKzsjWMoQARmgRuOqF0jQk67glNGr32QMX3Ri1+KBmqL2RG5RbM4vKkUJ+AMoQwJNco
0IT366jHbtobWZgG0hzQEGxoLj+PkS7m3aBWvBFvT+iV6ACFnht1eewtQWL1+HIAIBrtXKUBueMp
K1EV2qcQfFR/AmypH1ujVBrfBlp2pwsnesk8Wr2IC1Yf9vJZ+O8qT/M32wL0Qt9/dpPJZhAKIo/O
YIXIs4z1k00d8NiV2bwRIK7NMOw2gPYU/TCMW51HhWYZpo1THMSD6/wNtrV5NtPWQEBF9w63p/fa
fmUQ3vms5mUl003sojLNJg6kMg0/6zTqn2JRb4nqXF4pmNBRnKGOuOyadQ+z74Se9CUdvjDmOjmU
dvcfRrSNXw3Ni54a+CTc/qorE6hR0gM4zZ2Cnery9z+C+ZwZ1hhOCESnzZg/I3Nan5pWqg85gXTj
3jYuc4k3HjAnHuTM0mhajRWPMmoTQotTVfgdQX1ynmXYlt7OqZ2u9vNyQGMsxxHvm93E2HqOgyG/
TMpYzd960q1+F062+k+uRgn0DejmGX7YcFN2LQbSeDSguWMfgVh2/2oaxpz4I1eIBNbt0Ni7ZObW
wjugxZohRrKshIRtqS2mN7J6mDThFEcMoaqz4SAS+jxMboPuC2Y23Q6TgljZiH3XVplO/NsrEHEO
d/n7H7PuIa485o0HGN7U8n2vFu3Bw8T24FhjAQM2lBsItqvjUa7gKfHGOV1dKCbeIZ1S0aAuc0X/
EVnu6Fco6DzW+jAdtM7c6pgul8T7a5uVJmmE8wb6kxLD6vtUaj61zQU29GPvu0k0nPp5mF49r+me
C2Gl+7Y17I34d20rk6GSj7GXsSBehb8awVZ1NtHTspV+/B4XIaDy2TWPaaygTHH72Fyb0CUS0BFX
F97pakKhhw5VG42M5XTfAOp6n6YmrY+R2yennvt7I/ZcgMt5jnGNEFZpQ18BRWmxpzhGDpDO7pLs
24Rf2Le+FFnkW40SPdq6qKcXW3jYV7ihmuVI5s75pzK27OpQaWX8l+zmKvcL+qfjGeBf+eCWSr/F
Rnp7/b5b9kUvEBbBG1CS7tYqGlthQ4hUDO/c62F/17Sd89QBagrA/NZ3VR2huZllzRPxbNg11qA9
NBjO4Y9CBQIBjnwDbXMRsJdfY6KEucjfLDpl7zdh2cRG0nSmh8f8iGPNSIsYqb8tWZmL9IIHAG8Y
miKcLXb9OoD2WpuH8JMp22sZFftpfLBDBf8z2xm/pJHm7HjAV8eqrtONXPRivy8jM+xbF9FW1zKf
DgK5oeYozrloquK+w1ctwGWr8aNRaX/c3u6XQ0FShz8ENoBVRQDg/VR6cGObUaZYrtRcUH+hvTq5
f89z0T2IKf0ox5nSyoJ+5em0ZE0XwTGVQ6nVWq+eWyrmT65EtaUtMdNBFDZ7pNG35cJ6EazgdS5K
cgbPKhL7dVnMydHNwXM94Y2Rpj/TQgNaqZrD3kaBOsgwDdp1VfxRWimdOzj+jAa3DTkFd9lWf9wA
kv3QY90rAntMlCABPb7T8Obbu8L+KCHx/4ai9k/Xh/boOlY1ImM65x5AZT0lB0+Y7V6ian7UVb5q
gZZs3PMXJ2Jp9UJyWwC50G/WrxeZxoksBlOAsfMM0It42s8mkUnMxgsO8cqDUF384YXufLu9Sy8O
/DIwlw16psRlSiPv5zSbRw83CAewRMRL3Pbm4gsKSOXzx0ehIrLAvRbe5TrITVIvatpqaYCICd5a
SAY/DPpcbHzLxYnjW/gKbjJKGHA2lm/9Y38oUiM26jSWQm+Kzu4Udr7uJM2LovRblzX9Gf6xd3Gb
wahFc3UiWb+gvd4PhhOr3sg6oeHQR2kHUwr3JIQ425MStuaIPqYadXvXHZ3kDtQX3d3BTeODbQ9V
cUrTHqx+oWhCORhi8lSwpHb1cwpF+YXOX3E3a7ViQX+qlgNmRPdlMyV4O+CL8DobdvIUTnGc0bgb
0BZtUADbN205h7sCdNV3JZq0FzeT/Z00ZHvK2kTZZ4OjPvKPYhMwaEP7hHsaoqC1aY4IAqPB74HL
L3dqOqePwGTSh3FwSl8b+lzbwyWwv43Qub/FBJgZkZYuRlfTNNv/1KLqvqYmQuZJbA7JqVUG1GIp
KHl+nmTpafZs8buzKX3Buo5o8nX1+MNxqMfyg2QW+1ZUicJPkkT5ZYlcO9aT1yZ+VEiFQDIlrzr/
4Csaxd0pdoSHlwEvz7MHpOv7MOqi97GDnPfdnNkQH5Kuv8urMjyVlLz/1XFHUHf4vDl/UcIcf6iA
tZKd6sDc1Ev+T6EpUZ2J7fFToTtzUCYNSnb2qCJYK8u9GfddSwST4x2sZ/PVyAz1gCxN/pfdZkp/
1CalT7ElgI032Jje73O4Giq920T8C+RIPiiuKIedQb6dHkCpRX+Hk7QR6xElE2jUKb8Hbcq6a+SB
CqLtq1kjmf/QoFkE9AVhI0FY00bD3Xexhnj5OBuvMQHiTsuT4qTNeXFuRCO/xJOazfwSdc72MtKk
egr70kp2lZL1ma+Tx38b+j78Twk1Cn5uYpWv6mjHX8sKMklelsOnpJkVCE1i+gwHevqmytB9nR2y
kLCyynOIM066pIR9gOZW8hDpNkQo/CXvUEpKC14OiBjviqjJMKwOzcLrdlMGKtnHtjP6PJn8vF0Z
VTWeYkOJP3c4CnwlIyFR3x2kXu71VihBqQnMD0TWWXsrEuZnWsTOSx/zcjwawm5cXjlK+drJqf8B
vt4RB12HjLgHW+E9wIvsv3qpYXYEy6l76KgpOGfy+nneF5rVDbus6FANH1GPQLaw+aIKW5xtOWBc
oZPmfXYyOR+wAIz/RtlfPoL5rZ703pv82LCHM3fR4nM5jtmPvK2TT7SNcf7rcBSkmd8rT8KLtfag
OWOfn8quNr7UrRuOfpdljoSfaWisRazIR1uTrrUP0VY6GeFYa59rbzKcvRGjVozLYOSrEyCB+waw
/L2dxL2GujKacQSJeQ7GQdFOTW1aP2SSjvgVmzkKqpM0mwdPMfLvWaOhr6BHSnJ2lak6QJVDPs+b
7LL5kruRmyMCn5ctIaiIX3Wvyu9Lr8YPS07WGEjkvNJj1Vmt7rddU/8qW0WccwT5sj1+dPXPDvaR
92CFgo2Ylqjn7/O6au1nE/PfAMFrBY9BM5x/V4WmHkitc0KHWyEhp/Eennyz0Yu70BaQ+q1mRF1t
0uxPcayODSLFi0iKbuC/KmWp4csY239JFTkTBS38E+7rjZ9iA3EQM29VMRUN+yr1vkZ5TZdqnATm
MG2C/CStib/7zqofqWXmgY4s8SdYIFa/U6aaYnfaxF9to0wf07GqA0VJ5y+NaWYv0ijzf8aqc75A
fCt8p5/TfwYT4Tjgm11+6ka9PwPOc/4xZ4F7wCRn8zs2ztMdAnmhg/KC6eaHuhurX2bV58cUnuWp
7yrzd9Jh+ANOPbdiX+izFcxyHMD3OnUfIKlY/jIKrkC4XPKMO5F5Hpxi/hoJoz9aTiqe+oT+KoWw
GZDQTHQdU+0+zvFzOcZ5rOERNXvHXpYK5SnXqnZp07V/QW2Y8Qc25QFzHtw8EaHxph19BzuQVtx/
I9cJD4hGItkpusx61qwmwia4pPyFRoY1xvjOdO55NGrzDsFT/anwFsL7YFvnwjEPQ/+PGX5rrcdU
wcGGeOyVdxWdBukrWhpXRxvKoumL/0fZmS3HiWxr+ImIYB5uoahJpdGyZOmGsGyJGTKZyac/X/XF
2W1ZIUXf7IjtbjcFJJlr/esf6rMyzVjSLD1Iv7DJ7KiZbIayG6bvGiOtq4Hs0zjRR/sqcex0Xxd6
d+pXN8DanDDDVnnOTZ6W+h1hNYNFzkRWEn0+ZxemXcnjYMskJi1m1CLbbksvMlyCefGLIeHRq5Ia
HMRtgfOzNXho4B0cW7tZYl9bxmvHGeSuhQG+D2QVbPvKWW9HIdLj3I/FqTRMTEFM0hYeFqqFq6xw
+OpbpFGbtXT7DU7e5Xe19nC2A6MvT8XoZzd9m3YtPHLiGzZEf/R8Zc5qvrCLVNsx99K9H4wT4MjS
usj47DyNNBevqs8rq78LRxOGKyoF2JCobt/PcbMOe7gWrc/RC5JqRzIx8r+g79Rm0WZ/s8hRv3C7
8okpNuft55f+y2XSprHhoKfasunqwff+LIEyPamUEB31uFt22Mqbg36sRtPCdAV181azlR1bCIKu
k4o26bwP4wOvgCHuJtkZm9XIzV1JIsR1l1VmSmxzXlXhwAz/QnQMbjd2b+Xx6op+MywMhjggCMoJ
fWdcjmOX+F/Zvv5dPp41NrQYZzXCeR//83baxiE0VUds47hLelr9jMySyR12mvjSO+Nv8vb50SEV
RSpNF/VXvT8vhqdaZ2UoteD8nDA/eCrmvEKyxo7M50iyuZp++WwaDzBdk9DO++DoOKSf1PpECGoz
fgEK/01q4RcxN/+n8eGEfC9v9Lxs9EWucFY3mkoR/SS9GE7Fb5X1KhJJl91UmT7ufczoD2oo9V07
gkatgfOVgcN51fxZWPNDWE0Aq2d/pPfsmkQf8szsgYlEXvu7ysvrbTnJbFMI/MLdsye/naUjpqSz
/SJH4X+xqj/6oGAw6oATTOH+GghIw10KSRN9bMRkXWOwE1xOYmQoqJtrbLvNcz67KfVF/RXU+9Hy
43JEJMOSwjns3ddkWvXq5CUtYC4Nc1NOFIjCKOZLeDbWVxS8c3Py/hnjOWcixISC95dJBqph37d7
VBKYG0DBbRm/h9kq1ptqHed4TAJkKQ2GnewpJMmUSg8zDzb55/vHubX860dA12IsiwroLz6826Q2
tqzQ7MhJ6h4Ghj63Yrbu195XHFFYNX1+uY9eLK0uI0gYb39zGmD7VrLFXvOoyq67tkrwYyJYiDHq
8va7NRBwV5Qi2VjO3MWfX/mjN4sA6SzxMoF2369oAE6a685ClZrX66Ek3X0/tUN6rYbJ239+qQ8+
HniVIEG8VPNvXKbwmykBICKEZGrKsOnqkSK37iKGrsM2X7Ngw0jmiJbQ2Bi4//73bwcKnsOcCJgX
Y65zz/yvBhyEt5zrJK2OpTXlG07r71ZfUpD4TF3HJWhLgrC1x5wBza/Pb/uDJwyp+6xCPUtPGHv/
eWHUpqqoKp31jD/ctiZsieBjrbkdOSW++HY+esKQCLBnRbYHgfbdpcYFb9rKMzn0dPqhEirgRl8b
O5L98mDnTXO0G5UCcYh1I5LkK3ugD68OtgG0yIcDD+jPG9WWM8HS68ujqBoRDX5b3KZUhhuvMcTG
Tb3xROSHoATUukOv/K+SDf4el7qAHSB+4PjQnVhkf17fEH3Nlo37hdlgkhzVppPTZulp+hYExWLv
fPzifyjctU6WTSY42enQ+LcNTJNs9/krP0swudi7DYQDy4cOeB5jQmL788fojhrxh2V4ISdqMmGh
X/QI+9lWQ1BslecuoTcK3Lzr2t2QxKXtcfHwgWPdnyv2zHhaQ12U6mdQU/+PZh+5pGZi50/qpcq7
dasJzA7TBTKjmaHEb8vWjIq51k/c6Ek35Jve9U1sWvmdE5Cf7Xaketmq4G/7S0aLmmfPS2U8aEPw
CjvufiZrJOTMf5KGhjaaQX+Y95pEFze6cSP0g8p4pWYwlnsl2vUZGKN8oeA5jiVTPDxI+J4lRWRC
EHWIkcSdvmTNpi6yJSYIXIZTP3WR2cN9cMe129DSX63lesuLmqJxqh5daSnAEeswzMtDWeR2OA3S
PlR1qoXKd/LLYDW8qC4DhZeyR8796r+l87IX2ggg4HQ3SSaG0BdKxY4/PLaZoF4f8ylmjLCfiopw
xtkgpFo+QFJzqGmKPsygTIdOX9ENLAiRaNqvxJh9N8v8TvRzgiNfd2jqJNnOFZFDVKv8lRTH7dqc
QsuqSFiHEh3W0rpye+foN84jsYjuprUK7Vh4VRCCCROE6JaPa7c8rVZm/6yIdKbdRaZrm7gsklsp
j1bbbs8zqbArTJ++eCm2Xi2c3RK4C7ZGtUUkks+gZQDxmAPiRhJyQEN/XcuruW7XqNaI35aMrULN
gCUtMB+KSlHfr6ldXE3+ckn4Ynplg6ltTKymfJvoJL2wnkHV8Cpz0xUjkDHdzNkYbKzBehEUoTs5
Gni8dNa0EfWqImzZ23gwEfnUhpdGOCv2JIX4+KKa+cWivJszRhWKutE3BX3j0SjbKRTMTsJe7/C9
SDjJCo7ODQQewhyr1Yzt2bNfSe7WIzGmEDxX2/UiZCfBS+cCmc1Ld60WNo9qGHcUNddZb92urDGm
S1jdaqTFwAfyiriRxctYq2cTvmhI3PlNhb3HXsOGqllS2nxvuSkpEMPGtXco7rMrXU3MjTytu0it
jBRTuy63nqHyuHO89WLN9B3/DJF+wKjYL8+BmRYIbeXZ3+2JXN6zgo/Htvx0E30JU5ndriAFp4by
fIG9U3TbCgpZnHsrN9/TDDJV7TdrS9JLVwZXraEVYZYPW1m2+1p3LpyO9newgqu0XEhknG3wv8Fa
cC42vLhdC/0F5IgupDB+BpV5cLP5VsCxaWrxxvzf2wVexex39vXN0BrQfyc334++/1YGpGI2a2ZG
yaQ/A3lgKe9i3baQ5LzNZ6+Kg6ruN5aW/lozx9qA/rGCNHE5TJAqaZR+B35ubQT1AZFfrhF1ws63
Wqrd2KJ/wVj9DZruiyabYK93zW/DlZfLwMmdo6akI8iayPGcb6CfF4mX24+5tdRbOaV4v0/1ldBJ
VXNycd/AGA0zkeph0Tg/IC2CoxbzD0Ks9Mi30iruNXN56bPU3iZlwc8hdTHC0P1RzS0hTmfL3nlS
UdPYPxp/iFO3njeUV9dmnZz0xJ+uG57zTSrH67JbnsclTSJ9qOYrI+ke4OLfulOdsnXRGxPNNK/B
1szcIJKBO4bDkDT7oKmMuNaJsi9djKlwI30zCcSptguxPqdCFhHRsCJO4fHdZCQjxksHR9Lo7B+y
JfC+X4kmaVIvJdqHK8ALlmGdzQRjObkBdceSb2sDDAWkXWyAqOSlLw17ozfFFY4uHXlsfhvmRACH
o61EiCWTHuH2oG3a0QEaSbyxDm13HbdqaOtIx2P7KlsMYuv0tthYDTs9H9ON4zX0p4X12PjejxJz
zoU0pxL0INVfsL7jIFxMD4FHKyLy2YJQnwxnI+2Z3ahLt5O2tBumxNVFudpkFJFGFss+7Xa+mvyt
NAmM7ef0pl2a+yJt9XjIkhZdUcBbcbNbbXXmnRpJEZ1E412RVblsMoIlN95ETChRci8NOE3IyQqE
RSurIfcnbE6/rZaUVIIucXciTTnA8tnaTba+3lD7V1HbgI4rUTICKEgq88sBcHYpd6tpXJqa+r2Y
GWCJmQP2lT0hCcN0C8f0FZ4K/ju138dZfz5jZGVsfWXDGgn6A2+kvRtJk+Fj7+bNkks3wg6KEIpq
2RvyTEmsSzdOPdcMg0FlxWZCFQjSSBVpLK3P+QZUOg6rvQn6mfZEMuf0eDx+Pfxo0AFEM9MnvtBM
uzNKs94ZU1CHudRv9Xa9w2XKPbVVhijbGsxQaaXIQ9PqxmsJHzb0lOjuBbKChf+KcedgBxd7nU06
hONPsZhls53Ks6kTuMbOrvMrFv4vAaE1MhKDA0rHL28ycDpq5iEELRUhKtXxpkpIv9TgP1P8ktBp
FGS4TdorlNAsNiqy3IiDdfg2jTYu0+mHOdXN3slRbjsEIUeBMm811dhhMdjjBsXTEtZjJsNsqbLr
0UtplXg2Swd3Ve+ofxI9uRjbtIoGg0gYLHMjgzzCyCp8DSdlp+NFqtekAljVtfRSOa383cJriBLP
ng8WoMNlouzlDN8TiqeJk2dVJFvg009inuw2qxpfcfJpQzHK8WK05LWhy0eRWc+55pa7vjMBg0Uz
xuPUQEtaTEZbtaftW2YbofLkq9PPbM6BA62lGm7TfkhARUUbOQOHnmEuOUdSrsIhEGVMfPObdDy1
G6cMj/c+sMO2AATV61puCKw8lQSXcuoYJ8NiFrxmWHI6TU/+oM68DYS2PEG3rXeNzModOt3qNjGV
j8lEW90U9doCchgZvnHeW9Mmz1WpjCMBaUVIwMdPp9Z+qiytd6s/BTERe32U2RlPuueAKlqGUYUs
0RiBBofkD/rbXJgMGLTpAhGyeduJLNuuZsJsJChfShucFKOPNRamsqN+1Es2lowYlqz9njA82hMf
cAs5vI+ssnpKMo1hxqCOaN84Xulo+SyM10xDCueJ4bJQc7lJVsEYTtW3lMzX1MjfNXxtIWma4i4l
VzS0gyS57uGExR3rN8JDmXztJVj32dSrLbHud3BLKiZP8IUjj3jB77mc79RsGvf2lF0jY/iVzcVp
lPI8ES6bm8WnvJlhQW5LJ223E1PlLeFsN0sh7E0pvVffqmy8NiG0p315qExD25FO7WM0MNknpr8c
R24rwrxs5ZOb8LphmD4FE8UYXbPY5qkLTioyEWcmdmSVZf9AhKBvgPvSiBCUKWqcQkYWJL/Qb6si
PoOT0YpSmnBsC0Nrnw8wmRNGMM2s9g1/NZ/5qJRhTxeDt/xmwn5lTuOTNujJ1m88LZQMWCP4dWyO
uS424zrc9mb1W0+a71lhinCl+H9AvjuAR+RFBBBDXkxaN7Q1jrhg6tDSYdgNBU5FQWj6I7P6+hwB
XQFCw1LGV2seQ3f1inAVrBt9Inu1N7uLepAXbRl8SwOLKGI/11gOpX0gIRrMOygf037eYVNNdnMj
buBWN2HljjKaKj/29OFyzs2ZgNB5tE9zkaYv/DkxjXm6PuZdkbB0PFjOJSOTue79ndHmE1PSfr5N
GDbGuieqkHCMCTdBvqHeWsZdomuxlLmii22sOxxnutNSKje26nmICqd4hjSON1g/8cnVpMD47bHR
8lsce49pkF8TwZiFnbL6qPNlHRmtPiDlkI+wqoY9Fq/WlTe5F7Vj1XeOrtkvqC+yMPVX9VwsBvZK
NoxCvFhoYso2V1dS84k+J/QFW8x1NU7Scq4m4n6Yc7Yj/Q+VbuAmxqE02+w+cQdSamxHO2h9mW2X
oUMpWmVPjhi/65hWxwmcgM3StuA7BNKiMRVj7CJzv2Ew05IeMTC0cvKECbLRH7CFsmOjNn5WaXEy
K1/daVmQH4KsfglIRY3WSQTxJKdcxAyUjQt2pvp7PWfGoRsWbyvgHclwHBeFFk0tN4u1/CJWqPjJ
MIWYybwgq6OqyK2vvWo35E0dE/dyiTku3Va5cxayadsOz/u5s9LQYwzSKwZ5VC3ztiGz5GItE2Kx
m2JOr0vNy+BKwd0LF0F3TTrbyQoo4gK/uoeO+sNLjAtTGN+y3G13SeoSSE7GNm/eu5U1JhypOxwG
NWgRIPXP3FDenpaeiZEsSON1ElpOxIShO6GpLmZ5WnWb8KE56fercIijdqS1KfTsuffNIiSnYOYf
+kk0+r3C6T3zv42Md4m9Xv2dlecWN2FndE4LGeiKQnk2aXxIA7c40isRBWJiqrg+M4rMSQ8xvptu
f2pID+ILUAOiFR7aqI1vXdIeAuTD21mMl4n02oemHu9T2b+Rzn2aR/KhC03+TAf3ybfXy1UkF8oK
bpLZX0KRzCktkwJebEx/uG4Dsn3CMs+dkdmiRX9tabp69qvUeuNfqH/2ouDLg8KFN6VRBdPRJqG9
3AR8VSImFX56MdrFMcJCZyr3k/xK4r1sJydwyxpyOPme6pZfutGbv0xvLmuYIUPUcNZaG72zf5n6
+nNOsht02ASTI2/czJbzwqsVcdVo3cm3ZHoMcvEIQ53Rl6nqfTsyKBtVaZwGx6TB1f3fnpXswZP3
le4PTJ0Iwe2Ss/a1Sd4Wr/3mWYIDaXgZc3olZnG/AK02LePUcPH7IlYO4eZGanW7qkAVgQBxiUtB
2aw4yIl20pyoKxNm4mW5JwycpWcY1ymsCrKzlm9ZWrFU+vpprc2fRZPXrzR5r1Vf9Le+02PuIqkC
0f7K0Gj923WYta03VLdmXWIuIVnTTCE4IqxvkP+OxFcRWCtXGXtMIK2MU2liMwphKiy3iQI9qNC6
knGcFVuo+S9NOQfwNOc6VqkSm3WW10wNZKgJqe0ZmgtUuJ11lTS4OwUBCbmirfe2XmRRlVE1GbPE
rmxNcApBSxJnkH1JQihu58m4omasiX5g0C6r6S7PxI9EtcbWm5Jnq+LQZ/3iBmcOL+j9HzRV3qrU
vepSsnedzLQ2HeG3sdcs3/3Fv9ONqT7YVj/Gk8iuxegkl6uzkn/tH5clGzeqzLPQVlBmikF3D6ZB
WqlDd4i0EVTInoOjnrFqaycfSd1zEpLb1vKWVJ4hatfxqRGZtyn99M7FviNs9eKQOrgITJ6Nf9fy
MKxpsCVk7jQsZRL1/WRdqKEPokXNv6q0J6Ze6lPUjdmPkd7+orK9DYEKS6iagOgtyEWm2xARb59U
QXZq08llVxcIP+A85bs2IXxrOmeZNqRWx15fH8AEyngwnGKvm9VzaZtX2XSWSFvyu2sAn+TLnP9q
3dWHQaEbcW9MXpRpphbnNfTWzO3Im1/Ne61WALhn8LpTbh05lX3jaSZ/RKZGjAvfE9tnReOQz3Hp
EYI5KnWd5NNPXXrTntHrxVg5P5DJ/AYjKcLclnc+lPl9o2tebLljxmnbmnGVu/CsiTV6JdT5aPbe
K/C1eYvf3fBg+EkX940yQvTjFWebkvsAxdppyXCunKS4li1ki1GMN7lcbzSKwa3QFSsm6Nmh1uCW
r29BZqdF0jL6yBjQJ4RZXfgbThzqAd/NHBpLyOB7iQaRzqhwi7DuxiTsp/F7O/pQT+TI0VgXoejN
xwo+Z1wBmYR9Z9xYmXNv5XYd+4VTXXhKrw+5Ki7wLbhqNJ2WHJGrN7oItB1+hvoHfMugNykM7DbW
ojo6ps7aYJ9IhlTjUj6BY9wICBhU9vO0hss0JceihIGCOOa3W6VqX675XeEGby3+WmFCalXYlO5O
d0R2NdBO8kpNb98Z84ClxMghAwIRDTmdHzUR/nzYJ+6E8tZHoLwqTCn1d8HYeOSjF9XWSMoB5EN3
v1VVoh8NmGkbGeB/rJkVSU8W02Xl/AIAktGCh3ykguIykz7Ad8AHuQiSOVsl5lOfF9jkKQIWRkQ7
kb40zdbIxwdFJRDmeXmtTGVGzuJ2ISsCa6Sc0OvSXA9j/k99pi61zHxy2v4ClvCjl8r5qnJmczMA
Z4el9K040ZAbMDWjYPD9S0c03QbXl+Cu9OwXTLeeRosc9YW430Or+yrOpJmFUAWTDTXGm6ram1rX
X21lXiq/5VQM9MvChbqXAnYcNNG126rsU94J1vI9b9UlMXyzer226SvzLofFGQkYeDAdvOBy9oNh
p9rpjnrqoZwnYnkALiNP6vvedd6CuoWUtJ4BXWLsdgr6z67TenHl1eAN9Ty5oVzULYyvn2gcGL1P
1Zu1UEt4NagdZpMpp6W6cYMx2WhnVtvijvdzQoWblvN17w8Ev2v+jUyCMnZKFj+E+fFRSlCNjsJo
B/z5hgL2W+nQAVZNG2B9t57Ttk2Mc0kcz0zF2uzUGBlC3jmDWW4Ayp/1/KzSs5b02fLKatfB2oPJ
B/ZM5h4uQWoSdPiiPlRtb4ZOKb4rkjUjeSbCDfnU8UeBGWl+Mm0Nf87jrG3smBRoToz2unOnfVoV
F4sJhLdqd2k9y5AtUcdjxO8vzptPP0zmFQ01XFxHFBvdmeBYVgRJSm3Nt6KCXUe6M63KOKoDpO75
OPmQndyRLZna9AJDcurTwKazdzGgsHxR8rtyTreCggosWdNjwwEudwFTAtXiubSs9yRLNNu6Cuxf
7iJwTIfzf5kYy5uY034vi+XgmUJsaHEOAup8OKbTAzZURYQgsHxLAkPFcixMutxcbooyKWLhBilb
hX9vreUQF8yLYrLe01t2zTTyBxqjpU6OhIEV8bJ0N2tQPTaTVfzqGaSFFh7EW3QujEMkTB3pnLRh
etFFeqissgxb2VwHbfpAYio2xRAGotx1krhYnat0patpNbVJiqLYOLLbasq96cmo4ivwqk2bBo+a
yF8nrZ/BaWybHF95z/g1u0DcTnHYCjdu7bqKlSRMGFJP/dytS3tqvGC5d8sEp5y5rs+jlKxkaD3J
kv+vOwSML5zqptbHy9jL2PWXt2pq+t0YMELXed0oReJmFeqgswuHVqJfp4b/k8D7Xd/b7VYObpQv
UxkrVRiwp4z72Uv1aCllelEkEKqm3msiGlJQjlp/UERa7BI4CBeiNr83DhOGFM1DjH+Pd9n1wSOu
sx7/5emmsxPOxDV5yDQXMmA9PfcLGAg74w0TitveabxNWrDD4WRz0looti5DmE2bVwBp7tJb3+xW
HbR2BZlxHz1av6PqDVLUUf2789Q9I6/lMHOyu7QqV1R8DeQ93ftmD1oQjvzCmPxiJsA9iq4FQ6aL
sgt2Xl7K23UxWaRqCi6dMmNVz1VzTQUo92rBRTK0pR5PWl2Gi5WeZsGhYJsp8e16UEWGPSehCxcw
nqV8cJPqjCBpCk+k7FachyyatGNm0c9lovswPYcn4aiDC0QemVVzY7ZnVmk9rK+pcM5URbQvMJNl
ATF32WmWLba9nVwnfQV0neP945aL30VDZ/UxIUhT1BetuVGqgiq75u43wsJERTYnlauoMXdeRPkw
+eZwoTFvS4QIDkWip1f+yMvLKnbyerppdPGgGuueSeePXtMhqTVjs5/QUJRp8YSULqoWJry+72Uk
UCwHS2QBkbnQxuo02HUp++QIiM3zSF7zVn9NGSvUnnhIUwibGoYdKxoW1GntAGqVlfsOHfRGs/xX
lzMpTYjSrusCzCtfKN7Sk5RuG2lDccMu28DIS54m0/i25mh/PJjIoZHZ/gW60Bt29+qoZSObdzF7
IQW9RriDGZAob/0mpNrdpLYsj0EHsUiX8npI3Kch0NKwnvsfFVTe2MNiKLby6q7w2pOT61e+bWuH
Cn06XtHCPM1u80uvLboI3+PgFZq9tYYpv8vXlNLJ9n+MVfqj62nvLNV9qx2WyJyDH03B61k6lBrd
uCvnFHcrSxvAHykIBrWe+sb4iVnO3QzNME+1q94ct2ZpebGvgLlUpkGPr/LL0nW/V136TRrUTXjn
PtNHFhR72UWV9w82TYQLETRGsBabglHF0NWvAM/lLgnET11rdwT61rtF2l8M/v9WSmAs7kO2+4fi
gIfBn9PmgC/QShtskOslr08EfU1jiBRHfiUFORMI3k21z56eeDeSueX45jtFBrEr+dhDpzzYxRz8
mppx3ifY7Jxxs+RA8Hh3MlTT338+Tf+AQIF2E1sfjOdtqqvzqP1fzA1hWotnFyXy48ru9r5W3meD
OT8WqW9+Iav86Er0Ljg06UTZ6O/9WRoqSWG7WNHJKq0gyhuszMHNUzIgbOfb53f1AUHgTEwM0CfB
toNk9OddEV/ezS30exIPzlH1mvIFwFzZ4XmbWGV6x7GQFByXub5s+5TD7OB2OGp/cccf/QpMYZB1
msT+sYD+/BWGO9qIdIv82Ft9FZuVULtKLvKiryy5xUhcgfTAFQyRfBa4b2hfJSR89MRhs6Fz1zFQ
Quj55/VF7Y8VCBfuBJrQI2XBOFeTKQC+K+0L+tEHlC5Ic/+71LtvJAM78n2V4fUlRXXyChUcnRKp
S1KN+q3MO/OL6310a2erC8o3ZIQ0S3/emp50hkVYO7NaibeY4QVi3yASS5lwwhv4fDF9dC24oZB+
YFhBfXn3Gt26VcYimvQ4GlXyk0X3rUJ1c7csy1cWRh/sAGcJ5tkwyYJE9T4+cZJFUFl1h7XhSip3
RlYQDWjSxC2zm03ZpC+ylF30+d19sLs5OvpjmLx8KsZ7SSYCoQQqvZUeMSnRrRBorGQO6rSMej6/
0AdLxEFoDEONCD4Dr7Y/XxkaGeoKY6iPw6qMN1G3ZReu9cQwQygnINBcFPZX5gof3RwbDo8S22n4
9O9YU4OyUqw7+vqYLGszglnoWAv2y+o+fH5vH7w4B4vNs0UTPCnjvdXMKgTletrUx84YjShvXJ9j
DWS6pC5g+kb5d+bhPX5+0Y84WWzbgYkQDQY4lM4/n2hCrrynYBoc6xbZJ/iNFvYtJgCmx0AlC5Ig
bvqROmey1NY9UxCAK7P//lZRwhiwdvH9JIXi3YcI/2gWSub1cSyms/oHdu8aWSnnf1jZrfM2JTqQ
/3+8cTy0fYhfuCKwXpGjvltK+lh3qtYRJDHYfWzymDqkXNrQyooTR9yp71pSzJLfktHkF5d+vxec
r2zj13FW/+HE8l5pSEvoTF1SMTE1PLQy1tlvz86HeOq0bvP5Xb7/Xv65lAnDn2kWXeM/JPx/ncyu
KxgW1Q0esd1a0A/pR4hIzNmKjpEX6ofPr/Z+Bb+/2rtHmlm03BbaNYzTqwthMh6y3acVXVZQivvS
dH59frmPbs6Fcn4OICSA6v3+vWa5RhSamg4aR1EmvJ1yh5sxsR/Qgn1lyv/RrWGBexZlc0Sxu777
TGQ7OQEI5qFztW3iFDn7qZ7GWUdciDSltpOO9cV+8MHtsUa4OxxQIHS/NyYRfVK1NELzwVR892EV
DMXdmshgqyHT2kwZNKHPn+ff65LDieoK6wP9H2vIP+9xGtrAZdInDymUtY3AvC1sbPlmqK8e5vsd
FT0sF8Lgn3eGA+97cXtiaAoOExfKzzZhmusyjUmX4ovn9/Ht/O8q51f6r7WPbXQ5BPUoD+hm7G1O
2IwI27W3v2PokHtfLP0PL/a/xKr3ahZFC0yEbyMPvrDupW88BRUi2DEofn/+jv5SWpyfHXskHJbz
a0LP/uddZY0FnComecAROtS6J6iYDO0YqajyrpzWeFJNaFQADgm0D5V96Yvxwbszzwnb6JcR7vxF
li6d0fHJsqoPs8wR4u7QeB7mbN0PgdzphRd1OpSJpgg9DzpSwsxCC7UxiZzW+OL1/v15WGjOEYXz
Pza91buDizzvc4jN0hzcwYyY6mkE3GTXhed9yx3nK3nFBxfjTEZej9EGUTbvXXZVgq6AuqRHN7uc
VQ0G1ud+aGrB2B6MvodjZ/fwLg6fv+wPFhUzTO6SeDLMGd7r+pdOq1uL4GaGKGZ5AdXXi4t8dS5d
pym/uNQHr5WCMXAwdsawC4fIP5eVXdhaoIqk42nmycn/hxdR2vrjf74hIrY8vF/ZR7EhOz/mf32S
5jRNOMJD2y1aO+nDZioDaH38nG2BQLr44pv84J7wCTl7o/ChoFp9J7KHbIwS2dS7A7TXMoaPvcTs
cNr283v6q4JiNeDbRvXE4kAV894e3R8YxjBl6yCt/F7VpEeeyXhrgBdTvvme2OW1dUOqwKs/vH5+
5Y/uL6AcPjvM4qXxfiuo7alPspFgaBj/aWz25rwd6vSr8veDRQghE7tiMrapV953Ln3bQyHNOzKU
rfmXBBv2oGECpMME/fx2/j5iz2ah/3+hf57zvxZHoxVWP9EzHPrRvVOBfWWs02Gd/Ttl2xt3Rhfx
+fU+uDFyK8EidVvH+eu9W01WaKuqhnQ8zCtK7rB3FUGxsONuNCNV8X+/Fv75NBDEd/ztHYoGkKFq
zr3ZxThEueV90+u+iYbpq1DmDx4iWQycEaR+uZ5vntfMvx4i3o1iMoNpOoAzIVEvJ8rbGdqi3LQt
koYhTb+4s3Pj+m/AidXvO2zDHOjQU1AN/XnBEUlaoVsmEe8Sk5FDYy2AoT3SOmPTTkP1ihSW4Sx8
lu4ksfJ+IjN9/aKPPwMx738CDEgQKEISfNzC//wJ0mnxqKms4bC2KwYQyVocGOKoS6lJ7djp5X4S
cMtW479K0Lh1+ib8Va3A84lCfNfT63gr1Fq5DAeA7fSJQ3NdwqDVRThCpAP5HMvbz1fR+1OIpcPm
rFuAykhe/4+z89hxXMm67hMRoDdTUo5SKr2pygmRporeBT2f/l+sb/BXqoQUbk+6cYHuyyQV5sSJ
vdfmn76+aBAJWojONPtTbEtH2BrhkQstymuuA34WKury//48kJtAsEDRcjY92WIR2YxdlpF6Rz2c
bkgC20QzDilNzW/GWL/wcqfTcXm5xYwDWBf7IGTyry+XBRXYpjKUfW3QoiultQbaWZyKaju9RNw8
HTB/HmUBrFmyFjl5nmxDca9qzRiksm9HM7odRVvgaEtTPnTtDOaCNQUPUSNdYIz+U7r9eSzDZAG0
cYT85+cLnARhaiz7PS7RxSaznQRxwKF2b5pvqjPc6YOGRCNPjyOaCPQK+YW5evYTUyzRxuCsD1L/
6ycGcx/GU45ZCKFavyw+r6EqBNCB/FIa9uky9H+vSjAdfr5laTgZOZlZW3HfZbKfYSlIXWMio6zj
9ulXJbp7a5Aj7IRafiEL73QpWh6KOZP0EKpCcO/Lz/7X2sfyI+lm3is+sBHSX6pMGvy84eKYS5t4
lbZT5eV5YW+Tohk3NcXOhVbt6X7M8xV52Yc5bwOPc05eulRwDU6wyv2GHuAjMs7hIAv1UgzN2aeQ
uLNQKw2AfycrPAwNQ6v7WuYk6kxrGw/bWp3bS7ESZ5/Cz8f6hlWMufL1WxZ4nWL2Etnndljb2UWM
wLWtjAsm3jPDBC4l6xn7FT3R03jGRDRSIcgK8CEk6e6AXN3FBKl7ozxOHrn17UrO40sc7zOzgIei
DlsalXh6T7YLgRc0UpER+mqjbQia205tgihBLi5x0M99Q1WmsaaCyILidrLM5PmUczpD3SmXdUU+
SeqUVyMjxFp9v0wrZwY+VQxQd356DmV/MKB/DfzRshJrJCCIB4lV0P2ap9t0fsqiDiviu5SVLudd
OGefae2sNfh/IroxSO1oQ20Tos6KFLc2IRY1/zmWACQ7FQHAPI0GBt3or4MI5JmFm8VQfap9LHmh
meHciB/auccQoGYXyv1/CnHmH/5SIAxY0pfm2sn86zosfEKaeRw5bXXT+BnaDTtQjnFubYTWfsao
TLjufm10xf/+JzizM3O/B/CNAgSWxunKmgaThh7XUbGQSkdhqsjiJuRHVb3pwZNceNEz29ffDzNP
ygBDE3aTNsTh6WSX5q4al8iLSkyZ72UwB7ea1VsoTPW+qPecWrXif3g8FD1qddh2dN5OHo+urGgN
GMa+nHKDP/Z1+EiYeOc1g0oWe0oCqTIylNjoLqF6z8xcjQKBB+MhJjnuZEIVcReMYMxmP1LGh2BY
SJaWemv244/vf01tGSl/V5SMJLr9dGbR5DOg/plQqpiK3IxnP5GrIUAXZlmZJzLVeQRAhiQL8X7b
UxWJst8XzmBOq1wk7VVey9qnkAA5eYQ0Yd9QkQfTMdca+8nOZPUNaLZJeTgtaaWRVlXlqqxwukEl
iTR9V3coIFepXo4htr9msLaG2SDFBAyAVUBV7SuT1aN0JxypL0FpkxVTJ63TesKEhXqh9jszyDSW
ZpPU04Wba55spgGWTpTByuz3pEEhuCp96KLbAfp713ebpmqRtV5qjJ+ZRdxX/ZnCnJVoDH5dL3Kr
BPKkoFdpU/03jcN1ictIa+2XuXYuTNgzazM9I47NjKXlVudkECeh0eSFak6+iIzhQHwt14xVkG2+
H0jnXgiHzdKqswisOj1iDrhbajh2s19wU7eSkuBBao0HtXBkr+yjp+8fdv4X+/8PO/l6VaZAR2v0
2Y/tbthkkjL62MvzLVQrJOrRoG/LuGGk4iG9MFb+xdAyX/4eLCcLfZbD8mtBSPljU09H/Fbj9Wxr
834OlpGrZ8lDUaHWw+NSXelzpPq4hQZ3AGvnFrmUrL//EOeWCXZ4nOM0zi2s8F+H0awwJ8qRr67m
qGpMELRHJex+8VddqpLO1C90siGQWLZpAo88GUUjl9Xk/3IgE1lwiMb5EA7N2lRwVaCPfG8y5e37
Nzv7E3PtSUGB5YqG3dc3Mww0Q4aDchCbb5Jd5aVTEfjhcEWWFKX2nM9N9KBUdoTEEafMy/cPP/tZ
eV3UF3i+OMZ8fTgLWB5Ehj0jLQ1m43G2g+6n3Wdq+WOgVL1QGZ6dOfCE0LnxJOb614elueogIeGs
VOuwDVsgBxKJv9Os/7YGkGD/w5stJBluyOjv/hnef9VPZTgrSj9ns98hoVrZUfuBZLaFG5iOF550
btlRaFiToYeuhJ7B19cKhjGfZ7QAvlNWXPjhQ15ZFrXh9+9zdliSW7Iw85mWp+voPM6OETga+6Ru
vme1OAhEryW+GjcNnN9zMF9YTM9VXkA0ln4IARNsmkuB+tcHBC86orFrJ99IwOZFUUUIFT0Rz2lU
A+djVvoG/COzc26MePhMw4sn+nPDBX0MgYA2V7qEBnz9A8yGU5HcypOvdfkvo55+5aPzHOTRogwr
//sxj0tAWthLxx8h0snQ5GAm5fJgTL6pxRMGxjC4qdWquPBNz/2GKqcGXmmh99snq3lbWHMbYWry
oes1my6fJL8t7X5nYqHHoB1Ts8sXI6LOTXG2X2KHlowQiryvn7Gv1cRGODr5gSn9Cu3iuiNWzC1i
9VKA2Nkd4+8nndTqQ9b1QaqVkz+akr5NnSwGKcRtVdzH88aRzOIHGt8KA3eQbEpDkg/KgEBUDWrV
jUp0w99PmLPDx1Y1LgvwqxHF8vW9QTfmuEACdNI6KmIoVuZmipvci+GJrIlgugQSP/889EBcJlPK
n3ZpRZOkdo9v39et6gpJG1dJgfzYpuV1HzgXAqXO/qaQr6mnQLRh0Pv6boqkjeoUdxOHw8Dxx6I2
1lmeVTt6JeaFk8GlR53UjISkIbDkGOabVsl1SDrIjzX4RD/P5enSWeDsJ3S4sKKbrtm4WL++lhVX
JAw7PKuTq6teh4eA1gI8bnI9mbjqvh8f516MH4pJzx5v0ov4+rBQN6UsUWzwWxhUHKSAif7DgLc2
4UTLR+1/eBoXSVy1mIsy7bT0TmYMi4XQJz/p26R37WjA3jdqQa0BdyiLaPP9y50rKrhA/b/kI0bI
yZesG6mPZiuX/W4KNtgfXunWpWtuTHaVjHs7dO4jyVh9/8xz++Dfz1S/ftApbdIyIm3PF3ocrwwS
jfdRZF9Cp50bI0S6INjgP3UUal+fks2KKGxBEcEp9l3I8b2O4Rlyg7wtyksC3z83/KdnRnrXTDO6
D5welz/mrz1wSBMY7B0ds2RoQAFIYC+6ykRSnmgWPsdaRNdVpBY/MaFmj1NiKgdg0NF138viLWgm
kK1xMLtlLlLcBEW6CZbQQxgXMMEqWwVoLJWbYexHjwORdCgrbcAZ0izQClAz2A0cdHdKYXzUFu4t
UQbNSo+dcGsRC2K5Ed9ilcJ1/qwCud+mUVizFdvze1472i1RL2So1fKYr9W+7f+IhW+zWar3GVDa
h3g0FDzAi1lYHYW1mZLA/GHERHuzjMdPUqJgDUvHflVy53SQRjvzhpI0d8eRhCv1A7iDup8UX+uj
6bnXSQmROV0fG2OJD3amrOYKeCqexFRKqyhdqOaamd8UlrAxmgawfRSpDfwmtN5EkgAmUYvWt+1O
/6jVLH6etVrxcWvabznI8hX53fy/lBRjc1hc6rycGbaom2ktL/FoCAFO9scuIfM6CqlzEOPgRe7q
ZTbqyhzY2+/nx9mRy+0k1a9JQ/u0AWE5U9D0Pf1zjR8X3Z+8G+zhoEGpc43OvgQ3PFdroF1RAGZy
+UJ1+nXo2jmcGp28KL8nueA2NMbdUNKhxz23kbtaXcdOrV3o1Z995JKkDhCOQ/hpITwq9lxHIVPT
DAYHz06WZgepzsrxFgREbfqYWsE15LpQf/zXL8thhNM49y9kyZAF8fVd5xHrpblo1PAjxdZzEiTq
pxBRYGL/cWBbaHUVXALf/ZvDRISHQ2mKzpKLWW7svz4UwjlO1FLu/cSobZsjsFKCyCnNKL6ebKcJ
b1srVcm/AEmf7KMR4+nGaWp1Ods5zkNB/N4Suz6GxvWQ9rK9KgMBxCYmP+mIz3XCmYHTU1k1umif
uyYAQg8HVZeAmtQ4dpxJigAcSaPW/s6wkr92ClEDOynKlHZbOqPtbNIRs8yq0ochfmrGEqeGrXYi
25QkfekXtrd/JxFxERA76a8RdqpoJwulcDJjhLg0+hV8oIWe5Nh4e6PKFpvvf+o/Ao+vS7LCGYh2
IaOM64XTSt0IoszSBOWsk8ix+TtuTcm81rNQxmZkYRhbly2sar9VmyBYp3Wh3MlJl/zGcWpt2iI0
oP+lw2S6oRJHmhtPQgl3HKwteZ9USfujnOTgAzBRegVGzFTvTGdQpAvHgH8rD8YMN4bkArKpoBr9
OnJqO+y7jvHsc5ldrokRznK3kQSOsgn2ye77D/bvqsPuT/Oa60EHPYtzsitzXZ6oYkTkOI79s9xF
vUstxZUFbuA2+u8FHA9bWvZ0aJYq52ROqGEkiymrRr/JalJR2ll/UfBgbUrLpqOpiODhv78crT7O
NcoiZTk1MrSh3EB2R+4hHK2iztaj27KFSbbLYwBynmolwXShyvnT3zsZgOiOeM2FjMwV10lB3Del
Ig1h23IjOK0D4yc1yq5BqGeh1+mNZj8o2a5KjE2BHrFNoCqBPnGMS96Dcz/r0tVALr/Mt1PRPGgb
HGULWi40e2trTdm0iuRKfyE5qndrLbkkCfm3oFRIT17cQLw5gp6TX9aSRWosDHyf29rq2IUihmAH
xKOX696n1ot+WnLae2aWDevvf+NzSwuPpJ9Ly3UxzXydLZ1eDSkgGSQ9tWhXfTDLtIyc+cK6cu4p
hoEAgx0TMq91soUINHmZIuOq7SMg+PhB5fUEMPO/T0ZCAhk2nEhp4pyq14ZcB1tIBIJvhf28bYs+
342s0gctT9WPQhjDj++/3b8rDTN/CX/inEPdcfrtNOATPZOE5wn716Th/o/s8tgr9sd/fg49d+6u
LUYHi9pJsVFPULdDOR/5jTj0ByRHbBs7GV3ZzsoLx/o/m/nJ/FtcIhQ2iJO0fzb7ESSrms0aa8ws
l5JfK4aRbqvJ7IttPtUVEEm6neZ6bh28RqkoRuOhV9TewVJqZglMGgrTp1F20hTaDJd/e2HqY+or
oTANl5BT3faMQRuN7fef6N/iCH0knTT8guRHEej0dRhLrO+TWsW2D7JjvFeVYYR2mFXm7RxW1MyA
D4I7OnzVpT7omYWCz8WF13Ilv4RUfn2ugFJJ3DptiUkpnLchIW9DC9Vi13Czek+8wSWVyBlFDMHd
rMesFkS2osT5+sC2bytJmq3B17kuUzbCHPJPY5De5B5xg2sIPSy2mV6YztqYWvGKVqHCjR9X0p1k
BUb59v1nP7NuUZxRB1MgUqadStkyGehoEVStT3JIcwgxd++qUUMUFAaVfCxlfarZmPAPW1Z/SX97
5tMji1UW348CYvs0Eg083VS3HQJj1Ul/c/5ftdxzuqHTy646Bf8594GpwKZER4QimA34ZA42I4b7
YBogVhkU26uoyuXPMOrSt2rEcD1mTX2lFU4FliVPgGZ8/5nPverSS1kuVxGyn6qaBQRhrU2yFlgu
yoPODnAD96tohGiXype6X2fWaoxbi+eOC2Og1ycjzJbmupHNqPEb0D83Ct5fzxLjpaTacyOHm0va
UXROdboAX8fxNJItYY9547cV+EOOAQTuVKqxbvJ02uqTJq1bJ5Xpa8rV/fcf8+z7LdstlzLUbqe/
ZBW0xDJVXYPwsuaQTvYPamfr0o7+74LEpYX1Ry5nMVtPe4hJVqZqAcDZJ9OrX3dhyhzJJhh8k5QD
kW5/kM4xXehbnmkRsxYR5cDLkenwz2bO6TDWMsChvtQJCeZrZNSKWzaF/VNrAkl2pYQrcI9SDwix
Bte63aoTPzfbPogry+q6xCtq+L8XNpUz+yQV63KzgrYHQ8DJb12Utp7h5ufPctQRonCUh4MPnHJq
wO3oiX3hAHDuB+ZhaLCQslMPnKzJicZtHmFKLT9rHK2DDtAvkX7VhY99bk5yDLcQdPChudz7OoDB
wmblPNFX4c7r2clg5Gm1c+Oor2qEw/r7IXvhWaf6EUvqk8kq85b7k+ieAxoI6yDeBIV2mzkcOb9/
2Nlfy+KOFqHLkvp4Mv+LYuxNQu/wACQa16JKUNtiRfMBJnFK4tQlbcyZd0PuiIvCpqlvokP6+h2b
KUXAskyUxJjmJ+aUsZFp1B1GLtBv5Uy9dAH97+sxNXDdY2Rkx0av9/V5ojUGu00cuuAKRM9HJ7Hm
8FjravExjGP3+v23/PflGPFcOi+OLZNrqZOXSzg3c2COZt/I0pvSiAaAD/MqJJZ7zPQL1eiZ0gA5
OeY3FEb0OGBpn7zZTPqdmVKOclCEd6MHmFcK15lHKfAmpaVlYCWKdS/grH9CAod5kogy+pCwYyA5
SPiv1fdvf+ZTs40sGaKwN7nlXCbqX/3dsVKRcuQq8oolt4v/XbCKsKtDwcv7C4/6dztROb+wyiyH
R9aYk0GrRrDSIUvKvkG7Zx2b7eQJqyxWhsONg+PkI7LIQVvlqqi337+kdubR9DWXEBmZVjbHjq9v
GfZ2rqO2MX2NXEpY3J08PBQC2berlpmaw3rVYaXQotLRU0TDWlcizV4yxoitylD5/YyNAchsZ1Xc
VmBEaJzDxPWPtCUYJcpXMfmU/WrC5guiaYTtVjpwrqkQ5fRWDzjCAnJQBDcCddflr+C2IqixnRpp
nlxNiby19bEkAtcelXHPkyUdHqShJ14TOeoudmLEooLkO9OF/pvu61JwHa3GofykkGd2yWvx5/j+
9XjBscxgaySDSSZB/mRChEvOpmY3ul+FReb8DLEh1GupJPuQerVDqQWtqSifq6nsgZFEE9kQyCHh
H1bUZBYA64kAARqgRAOh3ntCnQ0Zf5YiG4Sh1MLGIpELqG4V1G+UrEZzk1mtgIhWwNzzOl0JSb6j
xw/8R57M3A/IrfxR2o255081VGyqMPkv1MjLRvD1lel7s54uC5xGuOTJ0FycSGyyk+kPhpwjAwvm
I45f7sHIYrsCfldvYtmkC1+2yn0YA5H5fnyemYRUcX/UL0igiWv5OjzV2BZSgRfel4s58TPZnN3e
aMVDX1uXxGhn3tTBqsOuC6afM8GyGv4137niw8UN0xBbl1M/BZEsP46Djt4y5wtx+05rGxWtXBGT
XOXNDpKt/fz9y577Czi6Lo0MVp5/9MPkv/XAWiNYfpUyRSs+ff1LlzHsu4MUqnuOhc5O40wku1bf
LQDHJI6VC2IHABX//hm0yjmv0xaw6difqnjRgUJz0CLJJwsgdyenPAI0AphdqfdEUsA+m9tjValE
9rU/JWM4ijS5RU/Tr4TlPOuNWFemlHv8x65UC78Z2nWb2HeGHXmSsK+cRlovYQCSXB9zqKuLA+OX
bU4fnSo9RGSajMr0u4tE7I2tc8gGqXTVhBFPWmTbkttA13YJDfXiMr1uopjQ4xA0ZG7Bs59I4SMs
w02z/rHssMtysPFEFG449G97dk3OV9Wz4qTbntXC62l/e05X7zFqKWtBsACklRQcQUGoptE96Njo
RdMcczN85uD6y6mWmA8911ZFZq8CYR8tuVZXfa2/GAFpHHp2k/TxZxaoyn0cGjeQMF/kSn4eE+3Y
VdmWzdpwJSM/pKSyrdCI7uY8uNULbSM39OKL5qYtkDsBc9o0pajhVDrrXO9e8W5wT5glmWerRAqS
zXBj5vE6hXbmBuRa40cP/mDNYm9O+7u8Ca/4Fx0hf5qkkkQLD87Nq3Q3dj0nLySo4Jv7vP3d5sGd
pCu/mrbcysNQelnYHe1i+iwLvlQA4z4lT7F2rCuns3+NTg1QP25/DksacaAOtwH58oi8gWTm3TYa
286TEsdXCFRpc9a5GnnVSPzIKI5pQpyUogAZ7tcmsQCrCSwg37nSXZ2t3E009a4ash1H4kcBCTq3
++tCgXcqJdYvUnjAPrZT7yWJ+hPe9Y8xHj7Szv5tdECCAzV7U6E/e6KZfaWYt7ldrCZ7esjkZ5PE
Hb3X3sNkXiuSCL1yMAGUpfG7VgfvVVReh4OzRTl+mAI9dCUMgQSdHgKDyaUh9gUnqx1J57xREooQ
DYDeBDQe7ycM7WE7JMF1khZ3IitlDw7etmRZAAtwXXIucIsh2fVSkG7mSTageyTrWOi1K0Msqypu
deeOnJ7ECiqkYam9LobUbzVzV/Tx4keUPXoSkFlTfS2b5CeFmsH9EUE0lnongsjyUgeJFxmI707Q
HiaA2a7Sa9EqC7TbUO/f5jiGO6k6P4hTjtzY1CevKqpt1AebGo6QLvqtIdWrmLRSowH9t0yDsmSx
Cyzl0aqip8qys33ujAdISVdQXMlamIe9pscERhrmivlOJ9SMt2zZn7PoIMo5goGYHyWLmI1BMaHB
RXxGQ0mTVaoJ6PVhvmkjaQNY4VEOx/pRVcdDmRi3ttW+lWaekQMpPVRwnjxbEjtCjeFxQJCzw+rg
yN1DWjeHekpf87K6deb6KuqMF6WgAGmVNeG7P5ETPUFbkSk0jApynv5o55pwTTv0BGI0qaX9PqYN
cenZB3KAVwSsr/w2x1JKXxLHOgIJZWy0xmM/SGtDyIQrD8O+651NKBYStNPdiTS8nprpNrF1OiVm
uJoMy2PnXZlJJ4P/nc2NGWpPEWnUrjYY14t3/0PLpxuA8PctuFbXLCrf0qojuu6PsstuWkraJBS3
jUwIJzfbQFTDDzb3o1SPKUE3+JjMOr4rC/VFmuX3mJZpXETrLjIoNhrohno2DusQTf4KeZUKUDYm
pKIc8oMhEdlrGMmwEjPhChHdVjdsR6DpY7RPG2Z3Dsi3MirDHYV534nZHQSxKoWuHgtdOxpKbq30
mkFqRNNP5EtXhIk8hIXCqDWy51SHgFpNjbKU5Qfcn+W6mvq9ZKnDOgcxDpZfO4bOTNCW2OqlLnux
Or8Pot9No0LewGi9TLK+UYXIPG4ovFQrSP+MnlhYbgjtQZMFyT3iTwG9HcFMChrtlSOBP+tAtoOK
/GYjMJ8I+fGkXrojHPA9H4OfordemQZr5moAiZ7tiyxI68lu68Q1GsNZ20N/pDodPBODClmsMEt7
oLvUsERJlXeipN0aZRM/eXMXlbAN54KMaFYODSJXqIwvBAVsoqG4Ufs+8gRfxzFZmXrSp9xEr+5a
iVnfgApw+HpqUdQsG211R4zFm6xGSxdae26THOIzOrvIMJx9p+YRJT9MydQyPgepuiNmYGcqjeXa
Sim5UKPpCHMp20vVu5k0DwRkOwB1pdBvdenoxCrYyXL8MJGAIJUr9v0AZ9tstGNPJinx6KXq0k95
D2T1OV3Y7hAyXJNwTKTab0EbqKsu4H3iOukIJ85vpqJ+JfKCcDZppHAlnMSJTHs9xukzCNfK5ci4
VqArxkG9q0e4WV3HCOyniZDEgeiSwjmC8r0hEfmxHMtb4TSYgHSIhba6E8J4dxRxE8hV6nV26utR
su4KO3Oj1LwaZNPr5XCrNFHukZlxPTRRv7Jxbrlo2rpVP9sbw2lWomqunbFdV4qdu2kx59s8lcmq
ibbaTOQT2dQ3/fI3Mafuhd5zVB5RUXIfV5uHLgq8inTgPenqcBCnFogr/5YWNZTkZA9FQmhGoFtX
0Vz+CCsdQ4YukXdvrrDd3Ug1Yd5p5vCwXv9hsvuV+kK97uuXusVQ5VAdryNlwtmGPaYInVeNvYUF
R98OrXHPDk4amFT6pHQ/RnL9YhEzsDOK/EqvmmdR5H4bhT9aQibiTlxjryYCutKtg27GDBBtX/A5
p3Qw15YSHSPBXY1W7Spd3EdhuFtyr1FsP08dIdRqsZ1IiUJOdj1o8Yukt7cGP2+jcqwrVP2qiJ0D
1rKDrjKrzaZ2ddHsyQ/fhqLaDU4MXaRFGjZU+9bJ3ooqvKKC2k8zSH+73BLT4KFu6tbJ0N6KHDsL
S9xngByYCHVlTfARbWaizHr2EreHQeg2bYwJRoAhTeveHZ2oWBtQlwHdTKmXEbPNbcfUeXLMogah
XhnTl5EYsKuxTSRw8s1tner2ShPzO4N8p3RIZLLA+DDq5lUN8892zDam3mynvnvEl/aWcVrCCKG7
0iDJD3owxusp7R/UoNlXRr1ShrTyCk3dgKi3WAQMWELafUR0mien0mHqS8KcU+2YN2nrjTnjvSN3
3WUn3UuxnrldbRTrCavmUdfqA6ElBy5RcOlY/Xs0FmR9lcDfe2ktBXZdE1yRXWlS/lRp+TZu7HQ9
zoRjBK3UbADEvcWtVm1aSb6NE+1mUCKJlETpCHj+ZrTIhYjt5rHV9DtuS7YS2QWlbe2UXGqIKh+J
tO+DT0ltb6TYabywTWdXGRT4E/ZOUYZDog+f3IZ5seIcTMeyqOnM61qIK80a1RXS7jeu/aksU/01
qIhGkmR5WCV5uh3E/AFF6ka07ZUeQIwPKY5oBHslOmmv0ZJfZF+jWIlJ+QvkrXBamC9mkeN4jLem
MlwZXXGc4LpTqMfXadrxc3VEN0CGd1RydLTqM5vjm4kx7Ka2sW9qEn2MAMt+mupuK4m92sYHtHMY
pcLkY6T0RKrSEpSQFIBLeyVft2Sa93N7TaIf01hovh7rUBlLQRxOdxPmfbISZrXhfviRZLp5bem1
ulN1UjPsYVcU0lvXtW9zoj02jv5bFPVToyaEkiTOoYo1cl8IqkpDOQB9r8GwRrxThdGGRvOOFjYx
ijJkkZ77bkarqyoJk51gH7CNv4LB+php5Nhxrrh2E15bIYlYmn5dltIChk3g+DStbyUEcWHLkYXl
p2N6aE1q+UkfXrk1u3UkCuwWXP8cD1uxtJntSXJB2k+rLMFFSTnyETTKI0PA2JemsUos7suq5CGZ
ul+57qyKBUIfod9fwwaFK11nK6EZHBF6YM49WTabsDZJAKpxgxqfagOWVrb1dyGVZFZZWbrOwmhd
tn2xKdWO3YNcQDUS+xAQf6XXlPsFMVoF+QWW/VtAd+i04RX93E2hEwRGcbsfKpmaxLhZsLtRHG3l
Se0fSmHdFyGnyp5isqZZiQxj2wlxMIK6XiuBdJ8Yo8rRtr4jUHGnBbPlqW33MqozB6Wqdusuha0c
b/qlCxepnDFB18B3lrNulY+IV0yrPZYie83qei9EfZMRokDQX7kPJv0pko3ncoYBXge4UcM4A42v
ELwmBvnd6I3QC+3yqh/mn9z1ba1ZvUU7eojDeq8aKflR8/xWh+DiQploH3uGfD93pb5hi+tWtUpO
mlLqoW8pLcEZjTl605iGV1Wf3ZqJseNeOffIH0hdG8qclGnrbjbIqArJGWns7L3po0+tsEHoUii6
LQkoJH80EUAZzRtUe50O9ZYG8xZz8acil0f0EDfCyidvGMJy1arGq+OUz2mMdLKuqAx1OTS8cfk4
hWK+cflPDsNceDVpTEHcFSuHeDMShCKvsbuRfKrhF/HOVARNyVe2x/eBvCtPIFZxY3U62EVJWqVK
gdLgCzDS7E4S8SueRg85qF/F2U/Vyj/1iAQhom6eSouToE1uJykST3kZvlOgEdQwOoewkQ/RoBDf
CZsOudptJKYrFKaGR5fnMKnmcSAkjc5fMLq0w/qtyK0AQrK0qThhpkNvkH2Bsb9rdhE8Xy4PY2xn
QbfSZeVnMKfSin/Yqh1tgCyZNgRvXE8xUX8BgrcgtVeIRK51bs883CvvQdMw5WL9o2C/loX6oFoo
PIfG+qyXJMuqvuX0eCMDYzL64lcZEJgXqeROKfMPZHcMUTILmJtkqg2unir3pPdqblCoR1uMg9fJ
Ie6FSjroRX2s1RSqtakXK20kzKaWSDaW58fSoeY2R0S/td3tNG2UXLu12Hu08aGZYljIY/qWWTgV
Y+AxbhPmRxOl8GrM0l0T1Xd2LM/kkUrrkYgWMoTDH44uvQCm3TpOfAXHw80QtsFCHn2nEZ7mSA9O
Pdw1SfEKr/MnDr8toszGa6RgYxrTviXZSoGIribEiwQWGXwlQMZ8lHxtaclY2YsjZ4+GaUAiMVgV
tZ2QRjLGuvRadGI71wVDKAWn2nTdZpq0m1pvflWRfFcEUu1JQfnYWtIh4oY01ZX8LUvZKEWdPYwh
QaFVatxxIHwdFTnfmZ21s/oshAxJkgvbLRAiySJyU+ynQdlPYe8T39B5ptnJXt9R0vckZE36fd23
a/qzP5FAPiep5YMYeWjLYZ/O3VM0lofMTlSvFBXiz9TcxR0QbTspHlCULLjw+MWUzWM6jb6Z2FvC
5si+LMmmjXIaBC3VT1CRyAjsf6/TfajCLt2YI9TOnmFHzWY9GXPwTFndbaHP39lyvJOsBs+uXv3Q
B8GPoK4bVET8f+6lrLsaYmk3y8OWOPUbUhxYUUBWrREafmZ6tV82HAxYpAno6tZQBScBqjMXROAL
xpW9GUJC1VONKUFQlFsJmhM9pwtWmPg1TsMHTSQvM5HDG9MZvS50bmeoMS6JGiTW6U7IhmqSvDTe
TPHwy+g6zrcOnzDq3Ebv1izYbPsqcT9t333SLnzOEhjl+owERQ7LWxk3m5t0Qe4JWfohO8GauxKZ
5YRkr2p2tlFbvBt58qmp7fWchbEr4+gppW7ZJNWHNjaf9FzeRlmjeaGh72KhvFr0D6JYRxuXBcwB
PblTnfAhGO0nY4gXDny3pag6VKJm2VJphM/FatGQ0KfSPAM0zrbo4hdFrTcq5y4vipV0IyL7IGvl
EwbNV5yLHNjYr+cox6DSt5uBrF13pgUCBd9ccoP7/0faeS1Frmzr+okUIW9uVSoHFB4auFHQNMh7
KVPS059PvU/EmhRsKuZesWKui2k6S1LmyGF+09PHRl0nRpCCglrxqt+eFX2AUK/XaVNvcVUDNU8x
A9mtJpsIiw3dl8mXBhayqaffhl6B+U7llTtMZeFReVHOkfaCfB65iq1nZc7vegDW/qSiPhqHXHdz
0uzLqHvyonHYpEmVcPn2F57C2yjG/IIPPKLcTtVjx/ldI3GvtmOELLSgFO1m7KoqWNyWfVeo6PB7
5yi7bEqjOOO/xxpGQ14jM3bd4iUN7OZ26lp3b1R0p6CeG+uoiB4pz57N6aMEyY8DFSHXqn4382iu
ezIJX23meOU2zmMt6h3EtGBUsAlgUvQQYqVENnIdx9XGRuJKuvYWKyzqixgUf1sNS/86NM9hMBy0
MjlrKy/Zjqaib0OEmegcFPczLp4A6neZgvi760VXCJyhcB/RN6hlkDTUqWVHgxeJ3LWDk1aHnFad
yPOxnm5gWuPpqR6INwA8LAsLjHkLZOvRcAZtXWfqpZIWH9Qdv/VBe2w0b2+00c6VSPkNWXZRJc4G
mM2ZkcizItS0zRhiliQVkjbTkQcXzia9ufZyUJrfM5arJHsvXhzFqyzlXwlj4zWtJ43dojR+QmBd
KbH9nlUObsTkqEHTdk+irR+rIhsDiVeO75XWptfccydXIA6nWO8yWSFbr7C1MF2YFKIv/V4nHhmy
2ulJu3cV44BT5gG/37U9Z4c0YeO3Gl6QfRI9NORafj6Xu1RrLtigWP/E5Sv6Iwdy4DPGUjhgxNgS
LOLdPTq+7m7IBD4l9qMh9SvDEjsV7Hsd9cU67Br6X7MRWCgSY1MjhS9JAFa0EbF1cSs0dMJoTfOH
aDjK26bpPzwHOpnwHpPMeY8s5yappxWOmfuk0J+syMD2Wesf5kmpyJLVR432vdp4v+OwpoSQ9ivI
+d+NgtepFmHNEyc0P/NqFUYTtlcoyvtAoXofZNKvTg8fwXOugeg9lGJuVtIpD3WI7UYTtVf03Pi7
Y+nPFBE0GttfnZfsPKNdY3VG7QHYXZp8qWg8KLVZrgfDuiEwgae2kewkufYRQLwVqVbsuyq7Q2mh
WDHaUVZTOA8IWzDW6Bv28ZzHFh0led0JbH875aNp54OnJ5d6Nr4vmkdjVv/q4vC2Iq0iDdn06XzJ
CUY0r6uvHPJEHy/yfmUO2BknMnzX9boF2NJiZ20oW80o/uhT9w6+72loHVK4RrvTYpxK0rbnPxWz
t9Ks4XoUiPwjx+XP3AV15TzkVGTA5LZSJcgOzRB4tt6AZUtpJBQdrhf2TGcpazbEoZ0nwzyg63/W
JFTHIbQ5B4c8fGji/Uzt4Ed1ezVV3rbC8XuFyNBdGok8KJL+vJuJhZXVIINbYB5l09FAo76Eq9Hc
G3CUVMElNVGD+3brcGcNzVsmcSGy0zcAufyjqfsjo+I2HRw8oPAI8B0INW3S/qGxeIY9EU1nUWNM
2j4IPfNrlU4wtnv3S8mYGp6265y/FcS2N9GwMnUadDR35Jyfz6rHKKkrA+bqSB/E2QEPjUtDEt84
FpJ6IN9gUxLyYvhyYTpV/lgsBkkaRhBxUWz7nnOiMSeK5X2lN+/dgLWVIuzbduw8ksO43uNmctYq
4kWzpD941k3fhPRLkSxKitFdu2b8amLht4mcco1r41PrOIs3HfiPHqNP1cOmDNbJWnbWI9pHfzQM
jfJyfu7VXvfNSLtNcXBZV5YW1Om8lZ4UKzkPiU/779WAeR+DCcUcditF+pRU4Qei/7S2ewfPdBMv
DlvxC4+dq7uZ79GHoV1OX7QXr1GjbzOFyxGvpSIdzQAdMIzqrI8qjAo/Gtx9JbPfbdZaSJHMZ4wC
SHOscgPyZAtd/EKlJ+bFPdG4w5TPVtsIpfU8YCx45k3yKdfG+2KgAHNTooUh5L1TVHTDivA+7I2H
bmivNINsyzTfM3f4rXH7r0KV4UYEGAAPuufZWXRGih1ywNj3dGf4Eh4Mu4f1YNj3/egNG2VU7+FB
XDDTvkvjPLAUc10X1iHVvee5nF+mLr00Pfm7aJOLUG2ZHTnTn7RqRBBN83WeG+y7dKvOJT6K5c2Q
ttiPhvc65Ee/MMc9uI4oaFX9l5071PVEYFEsdQgW88bUBEa/+JKWdLHbZMtwfG1EtKaG8la28iM1
8QEEhoKHWPKrtuT1XA1XXty90YXX/FyOB8w3KGmyAr/XBFH1KL8b+o5cxj6kjhI0URconQcr1310
0QtFsOLOWzrkjU5rtHTtYE7z0a+cu8Yu/jSGHoD7OIuHiZaEoOfUG5TkCZOaLgq0VN6MvUp/EY3/
DKf5nyfS36BykIdFagr7DYb/+jHeKExQpBUYre/7yDN2CR3gjzgZ7vqRDMRO9cVgK9EuppxaMta7
9LoaBH1vcuAT9DFtwaF8xiHAhdEW9hAYaR3U8ufpPB4/XUMz1d2XKpPcDUc7uyn0jOzLmJiZ+VFj
uMMGucvo1Yt0DSe+3NPeSKGWjMpDx3KVkO79e8UvE+ER/jjgM7YOFPTzr5qcqMs5wc4+tkYoV8M4
D0j3x8N4Cqejf/P8wJQp1W3oyCCllqH9P9AJWI0NtOc6b68UsYF7ajZ6B3Lz7knN81FcVyLRr2tm
0r904ZU0Mk139vxZ6tGza2SYAtr0EvZp1lbIdCbJoGzJS83HKh7qB02Ja8oa1xhoy0YZtSo+sgkB
QdX6McjVlnr+5231FVgG2pzBIXCvhZZ3/NoUw2jrPMNnCfLKtEnsqA3GKCneQiohEPjdiV28fIWj
vaMtcGAWg+j0hYEg26EZdTUO97KPvYspNkLyDl2yJ35+rK9gFRNaE4x7dHNBSRx/oxrRuyby+EYO
pJTtVND96rU0XsPn1k8gxr7BaMASNRenGlCiuBl83g6M/RcIJ0sxLCrv3Z4J27YfdEtw1eBSFygm
OnsrPA3qGzk3medXfdG8//y4yxqfXysCA3BWF9o6em/HtB+KtllRYBjtyQDa6xEW0EbgGPVq9ly0
2UzjOAL89OvfLso7xhpyQT/ymo/tceoe1ABil5Qx7Zyv4966mIfxcj+qVr2drcQ4sXX+qit+fshl
PZ7Q1hAEYNnPL1objIyeSOjulazwAJ1oTaAUE61cUeiBM9JVxYIZIsPsz6H5G1vRJ2iE5FYPsKKv
LaGY/x4RhVg3HEfYZR6C+seArBxLEky4cn3vjkPNAD/CCHAosTtvs1N+Od+cGwO0GxFX57h+XSqq
owgPGAPLCkupg1kbHPqRKetuf/6o310zLOAikwMeGT7i0XZ2k7jCnNJAYk5n+o55pYOX84gFY7fL
zCnD0CzPtUS/SJpK8YK2UooCjwn1NYzDdxfXmVMKi18DFFub/2lohGDZdgz0a0Zc6XrQvPup673t
2ObTPQoqJlNgTTvAahtvf34BXyMH6yHJ4KicZxBcRyg7Om9mFlZksVHLIFmJ5XSOjo0MGqOyNz8v
9c2pXcQwke+ChI3a2xGirmEDlRhuAzLrYvnQJF2pbnWZKQ+d58QfcRpq2TqCmHniE3+37CIZhrMF
ejOgZT+fI6ujGThUmgP5NgbR2Aw1X7Y2A7WVjj9gtbWPBi9e//ysX6Mk5BpCv47AsKdDc/q8aAUp
PCaVd/aWGgeqg8ALbnnFegKN6zt5d4mxAnOzCMo0jiIn1v72gcGfwxhYzBuOMydFzJosS9VBYJ8t
69G4WOWKXe9hSmq7vgHOVo7tqQf+Zh9BdiVDIlyBpv7CKsojZ3Cd0t4ntZHvRGN0G9GrRoCJ6Smi
8tfggJSyDjRUd5YDcrwUntDFXOVhuAszmq6y1/U1hlGnGGPfrbKIZ6mO5mkIeixv+R9pj0ZXQ+bU
rruBuxUf5EHLVnYPdcX/ead8uw5hFfIJWwZXps/rhCniFzM4up2p5QKAXz+HRsCc4tQHcr5EFoOA
ghaYRVsHXZrj8N0W2qzmAF3OEqjesx9qQPrXVh/WN5EyyHtvSvQOyb6myjeArcCY2BN6n3RGw3Rv
lmYVblQduaKVKcLqjVZiepfEHYMaxtg548ps1A7Ax8uPeRbRS28UeIfOmlK9Ot4sLZK5GcksmOSB
Zk/ZfWf18s1r0Nla962iGOCZqJR8wNkxvb9RhPYuZDqoPud67BjrVjN7Z5VbyqCsSN+a3yFj+8Y3
3GyycYrrXFr/Ju7RYER6tQIEMWFVrJZGi7ejUimHpBUT6JcwpW1lAOcKbKuSl3OYd7/BWfIvIczP
h+6lB5bGSgPMxWp35brj1umzLGLaZWQvmRJqgJjm2kAdp4k9cEyTiwExmm5Du8ZtbWpXGMKqeOdG
sfmAhe98qwo+KCPVAr1hsIVA1zryYc9HYUx7kjjUH2xlrvpAhjPIvKJpaGFSpQEu+nmX/aW6fMom
4GzBswdVC6lCRbb68zYDYx8a0JfCfelYfdDLaTHVHut7s01vhNrZYFMMnLCQ0AVM6Ebnmsrs/Off
oC8B/vg3LHEJ7hilhGYdXQBYIzu08V18xkwHjGxsdOZ9krRPbRSdKbTy68BBB+hO6m2E43RdGTVZ
bOGB3jUq7VeZ9uYNCKomAm9btqA5nCR0fLp/9MDLOuGqDidU6330J2261IPUn1ynMx4z/Il7v+T+
VoOfn+hLpOWlogBnQpzlry/siQwqmEvrwdsL047fSjMrSp8Oaxm4bi0ZnyjGeRuCn/x51e++JR6J
xDTsU7iyj79laQtDyd0iOvMWH+BU1nLTCScLShxMA7tLxaZN9Gbd02DcK1OuPdZJ1J/4mF/ivUFV
TMCnDYbe0ZdoMiIay6CZxuAQl/NlPTLTMcosvXNUZvQ/P++Xu3TZutCB8BWDMWwciy1bQxhHWY4q
XWQj4OnWtrlGh9ig1QsFrwAwcV6XVrJOK1Xd5jN+vz8v/82T8qpJQvGR0fHLW/75Py4CMXgzKyG3
0ZCqHyhxpqfOENa2LtVp/fNSX+4CnpS6hoNK1rA87uelMCXoULKT4Z5DouxkX7fnoraAY/77ZaBY
LuKacLkQi/28zBA24NciWitUSumTmWSDwWg4rPMT6yxX1/F5dxd6tw3z96vtSRknfTnlETGn7KNd
VY2ej3ytcibcYbowpzmlJZy263TwwIT++0f0uL1JM9mfX5i/NOdjc3EZ27eWCZBkjszp2RCjc2qd
7x6RV4ggJcTyRQ/i86sEc0iSl4zevjJgDs2qzZhyzs2GeFaJAICqth31XllpqMKc4EscBx9EU2ge
UYmRBtHNOPYg8NJ6pFHOI9JBhU69Ae5Tbfrtz+/xS/drWWU54FRi1AhIbXx+QK7Zit/fIuen+fJD
fag3IFeMA/+3LKb8Uf78vODxaTteb8li/nHa3LzP8AmnvVDWBzM+M5t9EZ6oQ04+09FHS6aZ6Zqk
CdTl0ZmD0iOt/8USvN3hYr0Gob0ySudFM5TzXjOv5q4wVo0Tnvh8fyurf56O4yc9TvzGugZTz/eD
WAOQBDgZY1Smucl46QoX+Kx6XofD2YCptKJVN5X7UoXZXQsirQqLu76UO2l1K00w/VAa3Bk8SAOe
utFdQEb/3Tc5yh1mZkOu/f+/iequp2F38puc+OzHEiStzC1DjmyzmLGXw6Bn0i+Ycvz8HF+K/aNX
flzs6plkf1V8eOMt1hnG+PXGihjX+fMDOMNqc2ozf7mpjxc8ynjwAWRaujzWfKVPK6gQocLhwWTV
OIS/qhP7+jgWHS92dFQrK4s8NeXpmIMx6vBJPSk4LxavXHWT9Sdsxr8oDv3PcjB06VXQFT4ucRVn
sAxzCbHn3k5+zFfu5E9XjeTR/r5Q5Q+v9Ofv9/0m+c+KR/dWoVhTSnPC2+fxbctVbDymcvffLaF/
Dj8GXbcJ1wFvb2Wb1N4W+h8Rvv93SxztCdNu1aGbWKL1DjBtTfjFMrv579ZYEo1/RFGn7KKkCwve
VJEGCTD2cUiv4Mn8l8sc7TjPiIa0C3mUYl6CdTy9FOLEpv5fzux/PvrRhQAFdHZlzUfPXrnoxN2w
jd65fcy3+aHa/N+2GO7n0E3Jrb+k1gkadanWL8OO+IGx0zILN80Tkf/bbfyfNbyj3hDEN5UgzxrZ
dGVP7DHdV4rXnzfAcSb593D+Y42jozKFVGFGzRo4VsbGCyISJ87icVJO98XEBo2MnM6FyZTu8w5z
tX5pZxRiHwO6CLvL2MguzGx46z3x0RF8Mkv+iqP57ufH+tuk+OelybJLk9ZFxxG+LITZz8sakTS1
ZqjQDYpjW6W4r+tnjHugLYdFYsFHaio3WiujN1V3dSYl4MVxBqkA48drVrUr6nNNTEV4W5phLDZj
5s1/kLp0xFMGaUOuJ1cf0jcbyZ8U85omiu5ivZrypTxt3zPhetWunUdtZytMUed2YlY/KwaMrnxf
9Y794tYOw2laHrETMP7ViiBv1Lpc2eokIcrNnS3XkLTMmUtcoWsx2lPxZKVpC+mhVqJnPZvBvvRe
Ky/5kzLmDJOYybXKMQ4vqtApPtywl+cU8u690k36H12Hv7ALXaOx9ooaSxSjqgmGitnP8lqdK+D5
SpZ479YIBDtAeAucXDFAI94i/FmG2zkS1RjUWHJm9z9/qy9pFt+K+cViHMXp5UQdpQ14FXvQPTSx
b4fO3tKAj96FDsh6ZWZkKz4PjR5Xmg/2yuoxc1gXtjC167RfKOwOcHYomoiehici/Jc7mZ9FUYAy
Dlo9uNoeH7/EjFzeUz0seBVgsuDcrPC8MWLabmUWVe/mHEXwHwERAtKbgOoBW6j6/CosNPvi51e0
xK6j3Yy1LXxrugh4SBybdrSM0cK8TZCqq9HEdIq+xlB3nN6QRnDWpasaJ7RXvvski8cKAwacnr/O
VXqcYkInLFEmHBK1vczgXl1bIZDhVdYZC54fmjW84NDuz3GfqZKzik7rStWig623Bow7U3GK4OeX
8DWSQDsH5U/I8mxms0f3odWrg9W1OHpY4QzNtPY+9AYyVT6F6P8uoGS4V0P322h168TKxxUUXrdM
9tFsJpYhEXUsD0WPRCVjRmfDrSJvJcAXB7AcakwzzQFuWnYY4v5E7D+OyyzJZ2aMtig5QKg+elhN
VLkdQ9nYe3NpX7SKlV7VogjXP7/S4xtmWYXzRIvc5QR+cVOshsgVutKr+xjh55VhKu5ZgYwHAE/Q
Lz8v9d0DmVyVS51tLy3GzwHZS6Fta+AhKbT/0j61sn4uhyg9JeP/zbdavhSDI7JK+0vTv1RsTxmA
8e8NNen3c2SF167oRgKowIOzk9qqx8H4xAb5aw/++YAa6Loy7qXPh/i7dfR0OWY6mpkgVzz0E7j/
qC+1dsHbwqPS80YffBLjRoFhlnagss1KrCadqLqia2f8Km0sX/3a7YUSSL0A+SUKFYxDP3TGbTgI
ayMUr/8Q+oDlnWXrQ+g3bQWk1qk6V/MrwpC5xyEbnDe+1nLwq7FUtNVQm+ljVKfyblZ67UMbCyiP
0AOTnJYHNBnalL5Glzroyll7nmnAtH6PCOtz00F1nJxZv29Vje6E6G2p+fYUZjVkgsU6WGpdtFqg
stcuAA7sNVRXnJKc/yYGcdI0MAQ4TjBvPHbwyJKZqSpvYl9pKTBMTK1mfvzASGnlAkZXVh129MkG
V/d85yUou8KMj90bHS8PhCdqqnffQb751Ab7Jgxp+NEzWoWRBi/q6FMzsLM7r8zmfe6M6DQanbzs
QzV0fUMd5w8Qdlm0RpFILOTsuT9v0tw4ERu+VFTLsV2WRiAfEakvI6eBqWSmNHj8xFPemjBg6+wa
FRzlrk0hu+8ZECX7HH0GedEzsdnmIg/fk8gxHjmeGvh7PGUGLtfMOhWiv7kzEdCjzYSMsg2m+ThS
NlaRdSkC6vsBmbQ5CL0mfJmTGSi5NIc09LHSgsAjFQcCO7K+4TM7v6y2iC0Mp9zCvolthkMEQGSL
O/MLNKAKSzgDIRE0TEH7u+h6xgBryeU/fg5s36zDpQC4BAM4EDzHcI/JMBbhl4KEygrVnZdZWZCW
2XgT1rZ7osY5Ltz5OLR7cWFAAYZO6fHbFaGWFobXofI65cbFqNpocsRRSL8AFYtcag3qcrOxT0T2
9PMzfrswJiTcviBMvjxjPZdKrg0II2f9q5a/jMarFj51c8uQag2290TJ8DXb4TH/s5p1VDLoFVtn
NEo4Qe6rG79rclyF/V3Vnfhw39wUn5Y5Kn36NBuQJ6JEwAbbb8RL1akMf7Da7V60QT3xTMe7hLMK
lswAHYfsN7CGo35BrUi9U0vd2Pc4ULZ+HdXTXWSioxIX4t+LK6vIrCCLtoA1uJeO1op6WTWmE5sY
VaWMOntw5FGQQxJEoSnBkjHDCVc9sTWPr/fl+dDjYYOa7E3n2K6myiYzNJvc3o86JsJxbZp4LnFr
/LwPj3fG31WwSWUJj3N1PAMHrC2arK7tfY4k68bLqn41xEaFqbherjh0p9w6vjQVlgVBMi0rOtZy
5D5nLWhFTHhaW/behkK8U6pa9ysAwLe9oegw9ptFEaS0D3kVzxvHrTtfTTVjDa4wOpFhHG9Wfgiw
QHBVCDwS+o/7nmPHTzEyxSbk9/XbMCKIo2lD+eilRbgt1D5GrFvtTiz6zablyONJi/WSi4vVEhb+
0R3CVUrIiutn7ySZ2GmtEm+63Gov87Q+tdQ3+wdfsP8ZnbloXB0dRlOXSjvOKXAm8AaI3OvZ8Jp3
83RqSPfdF6WoW3BMmsFddTynmBTFLYZkgQQ2vGv0MZ16ow4uCjAJXfJGOoofFmV1AfTI2MxdZK9F
RyBXI+Hc/LyZv/ukHFNGa2i+oA5+FOZyxv7AJhEOSzqJaJwp7F3j1NYqjecX+FqJL3pkIX5e87vX
TCa4NGS4pJ3jLDxXnLRFet3ai3F0nmTVDZDKYvVE+fjNMV0gcszuCbCggY9OTTxjNaOCJd/nLcQj
jleyRxJuCrIwQ1bfYe7881N9SRWX07GM1RAQJkHVjv2TcR/wmiHveJUSajMcVzKzpMAUxteiorDO
M7JdHELRwpGrQixGw/xqS18BhpTopSaJixrSAug8Ea+Oc8W/vwuIhgW+izzki4apqpXRIA1777ih
OPNSYNAg87t1RIK4pZHw2ld5cmHlardKS6c70QT77mPzm1GHRB93KYY+H18o7rOLCJUFqNitH2up
xKhfwH/6+eUf5wbLMyI9yYSf7g2I16NtXAAKjFOHmGwPU+7PBSpTUTVC92jabArQo1WoUIx6Re0+
/OvdzLyfG44WLPNpItXnB5zj1EV0zKGhJWcBrjgzjISOkCVOQPu/7mdt2VQoDNINUU1zeQX/iIOt
lvX21Cv6vrbHdxRPOyhP9v2kGK4fNtYp65tvvLNBxiGyR5aPeAs4+M/LWVkoWjTdjb1eNuXsA7qZ
yuu6dZt2jYfRc9V0DcBdfZj/SNQrPvQuN5WVA3MT2ritKvMKRxnEZ1KgmTDwvFIg8CLUEa0WV61y
38hN96ZrxFQjtJTW6ol5DweO3/fPYphBD6Merkt9yVKRnP38+z2IL5CxEmMvLHVee315PkXRwngk
/ZY18zrp2BdKnZtXFqoj/YRmZFFRKfM08M2Y3dwMZmoHRmmbWzE5N7Hs77QQ6H8RDfGmx6iBnpf8
bVC7wmiCLdRbYQLJOtevZtsT60gt1NTXBBZhtc2EFOzuWZUUxrppe7hrIRBAOarpFpYnAlZqQu5c
5bCKlUZFi8urEDMQ7bbT7bvKblAYywaSaxwrsUz3Abyh/DPZb0D5x1UpzTNpLIwuoB+B2jQ69HTn
KjOkepEqoj1UKNGhDdse2qZ/TqNuPKSx+6dVi3MUMPTNxFAnGAdkK+s0QsECfSRLeAmyS4hJRIxJ
pIi9wxhSRMXxb9Xtdb+j4ISNRskrxRrlinHdmOZZM8oaCQLxULWQ/VFuQiquMt31nCsyGOCortLZ
iFdFrWyFap+pDpJLM2yzTVbr7bV0x2njTaBeY2iGQcp3CDqTEr9pkCLwwvRh1kFjlXM5rUfb/h0L
T92ZZQkqzFQR0wrLre7WlOizdSHNVIVrSnParVBKQOHKCXqruS81LtDlBfSFcsBf6c2xusu5q/ZN
L9DqbAGs6wtn2IshPsaQ58QmVRHriENYoGmbKTs3Qeindy/zpAlvJ/o8yLwxVkAnY5O57XWk2Dsp
hydrGi8bG92CMS8+8kGJ1/ZiE5CO2kWO2AZfyt2aScm8pknMdW6PN87QPyZuhGJTvNKSAnEKohno
m3CL/BGAwaraG560PiAs7MPeeXUAla0ntd5WqnVeVI59qKZmO6fKRtSoeBS5AFKYND5+ytauSVyF
eQK02aqwXB9C6Qsimt1q0JCjrDEb8Mm8xEXWpr+TQdWCfBjOEJm5oFPz6qLt4mcDAMokW2h6ix2L
BCuLWNy8Tur6fjZJV0QBTjAz8m496PhyjqGzGxpUc+jleGtnGOhYIltCOi4yX5cg0ns4CI3rMWFG
Z2Rth2a7k5oL62uAI4Bu7q9UepdwIf+Q1toQubTbwZrO4WsH5MnzppQOr0GvF+4odEc23C5UE3EL
AlNDJStaKZb5UHjGm9NpSDmOFjINUXM9YcG+A8J6Li3xDErgoY4bb6Wr7Zm6qG6ISAthVZe3fdc9
aZP6KBr5y0jUqYRmZq5RV8p8rdWTYHRier1WjechDwfRc3hODHEuZuNqkNMZs99pKwZ9FynVGUjG
Zl3bysYujKVvHktUFcqXCZoc/dvpci7Em11N2Vov3SZASc1j3KLLjWLVF0NWrWkwzCs9ypv1mNpn
SQWAMA7jeJu37bhxsgltNtQYAzUzn0CCBJHrzHcocN+MhbMf7OE9rzvLhwrgrBrws4fMEgmxhjbE
UIUHxUzCdRdJNsoc/YpD9Q83zx/FVR6H0dH3npM/JKgE+bIS+abXtdeuSctVTrfLALIEtVruCy26
5G9YW2kr14YqYCToRI6wzKdtq1fGg5fb8jBq8bzSgNU2rXttyVK/pEY9ZK1x59R6GcSdeJSQnYNJ
SZ8Z+byG3oyohuO2PkynrWqVl9lkqYGRej0iPs3HouRwxkh3uDJm6y4VgjOSGht7bmzozwbeqXVy
oZXKr85yx1VTORHaRKGzcuIZ05LO89hpDr9IT1+gdZ5bVvS7XGi4UvHKrWf3h86tz1Sj200DGl15
JG8tr37LG5QBkVBCTrlq3yI7fZ2MuN1WmfZm6D2oDN37GDztMgr131yAjIni4jFSnKeiRH041XVY
Zf1eNO0hzeyX3nTuO20a/Mzxrp0IZaViFvJBXfQTwsJGrTklFc/y/iWxxzuGAiCg3XvLDp11S/zB
acUcD5lIH8fM7HfEJ31jtfZw4cRWfBHLeqSrGjYXBHmMzhstCSqTP6+JYjcomRpsS6qugyuqEgER
5U4ioGGH6JJgZnDvJOKXjuNJx47GDQr05iDulEi97D3H96b2jqvnaTBH02eIGHRug/whPOtUKUhr
2zpZd7AK1mWb/MYeMVpZjPh2jTRvmhlpgRH9jqkuHsekWiHwv3WEtwbNiAiR4aEhUIyrGkcTv5EJ
UphmtE5m5pujpsm11Zlj0PZpvao9mLRTaqw6VTyYZXTVNd3V1IRXdpJf4iyRruK4uy5b7nChile1
d28HjzDUM57fUBrft03LH+VYB7S2H0oVZia2xR2iDcB81epubNMH6aLp7ajlY+og0VlWlVgrsbGN
Z/VmHrjd4sw7DF6DR0/KzmHeeglbGhUCmMKVcgkFDiek9A1E5lXrDii/6S/Mfbd6qf8uJpQUlVLZ
xlb4i8z5FaOTs7BCNAGw5m0oyp3VFGdOny/cfEjGAhUgK+JWIF177nvot15S3VZq8xFGRPXe1l9p
jb/oaBHhGjButLbYmkOV+TO8iy1un4t2j9xljXXeOBM2jfF9VXPVNo2DJEDj3tmZbTCU4EZqyuwg
nfHFLGaLXajfFE37XCbKOchleysq7uaxHHder5yHwkaNU3H1rTdwl9dGc+UK75eovWsl/asAZ9/1
DApR802E32W8zbSormMnjlZhG94UGQ17tIFv4gyJG65x353bV7ioe437FrH9gHRoN5rJxq3GF9w1
HhpEY6LJ8lajMM8UTX/T+/6tdLVhJxXlzC0U+kp6SYMV9QA1jILYRJOkTebBT/QW9Zzcns+1Kb8C
okvWVTlndJALVpJuoLiy2DJycny9mK5janc/da13vprrt1F3OUXZTeYh+SO9A8qVmk9eXK8gSmyx
IYJ4pUQfrkHnTk9tcci90CJo2PpKZugImlGNoAauJ4gpe8qh7tHRCk2vv4l0ZFeFPkJJQMvtShRd
uCnV9D2cx/Qiw2krSJvykZwr3wzNHGHEzqudiIxhLriakUtcU7ft2lSvA4pdpjFyis+90k7uAeo9
o1iQrsY8mm6bQayGukw2lZ2+Ry3yCGYElQAeRLo1J6H5rd3CjkAVUA58drR3LmruaV92dnqhDNa8
EqOZ+q3Sn8mhaldyQJiGRL9epbYT7/Ke7SCT4aJwtPxtKtHraBRGxfrgIhuGWtWN0ulik0TpJViL
u7oksEZaKnxEqNRzfNkvcxyefexvqrVMOyOwZQjwzfOGXdb3xh41RivQQs3aDkn+2E5A7hNXW8P/
QMsU2aNM61AmbXrvzJDKRAGIQoqDbSR5k16tSezHZVyzUdX8dhbubyyDUYVJoSLXNYImCCWh+jiT
qcyR+s7M6QO/9huh5xY68rr4f5ydx3LcSNdtnwgR8GYKoHzRS6LECYKUgXcJm3j6u/DdSavIYIX+
aXd0gygAmSfP2XvtTSZLdZvxiQKXWkBUxcs+wjEW0rGCtYEh4TgQ3LpB+PpWiOzM8CcDOl5xd1oD
58zyTrRS4FxN2k+5FIBhYD5HOalZs3ar9WoF20QbdqRLHPLMgckjjS2pfCBs2udisH7olvVmkcq1
0ZHwn/sSvowlmmUvR2AKtbqvgc/gVU7CulR+rK41+N36I4iQ2veUkeXf5LdxZLObEmOUgVqrT5Zk
coc7/m6Z1L2Qy2/hzn0oWu2+r903pVhQq9hFvEPWEgNWRLaJaQ3w4Jhqa+pT45ODkQQEysPqK7al
Ir7SqXrBLnHXzBMLRF9qQQkhkHAoUE0aE3LV0b8MjfPda/opAKOoPfAypIHeeA+FkoND0iZotjqA
KTbg9mCl3kPmNtRdtl7vFNHv4TftaweRLQqRW6fwgFsayE3BgMGwHfulP6/iEDzZxi6euu51aJUb
wPtwUDtJQmSXx1sssD/5CaNAzArw5clwt2bnpAE9cVivM5aOYnFaymPxRWp2DC65Vsg6Lx9YRG0f
I/Sb2VI39bCVfCUnk8Hq7lW13tDfARxUVijLNMAVA3Zjr68PeRRpx7lHSAmicdiktruXEaDJMkdg
ri4Yc2okaRuCOX4xy9P2hgXHpJp4K2NOXDtGe81xKbszuLKl8DkowWxWhzAH0XyL3RYciyi3hTH8
znuzCUYO04FFdJxBkswm09OOfwQeSabKT7fOYAmVYtd6yq3Vdix7aAjUanqbq+VN8rKxsUS/FW8Y
KJUEYLHOPuVtaewLi6rdEENz0HX48V3Tv06lFapdRD3eHJZkxtqi9g+MG7KwSLGC6gyPfXqNjzqj
ve0ordfSWXHKZXJe1rjzDHpKNujP9IS0O03qnLsca68O7LAMDRAs9S9lUql7pzKnbabHnLhZfvdO
md9UU/lidTq+wK7h3S6gGkza6EKIYwqktJAde6auyWDHSHJtAm28sf+tFBV96YTSUDcwCrmvzsCw
g5ExC0D/GncaqMNC0U+V7t1WU6Tt6TXfknBwwmdrBcSdcuYcyODCKajuOmV0txTnD8OQShxQM9tU
PL/Ydtr71JTPDkDdf27fEXKg05QmyobZxv96yf/p+1Q41Fp1RnEyDKrBy5d758lwcKatMNNpTuSm
WZR6Z8guJi44aq/07z5oa+KDtZl0rKk8hC1cNFLSWavtwu30g1zyyjsCEXKqB6WxYMJaSqy4p2oa
+aGKKNFMX+BaUG5GYGFQ6ro8PZXkP5CH4Ujzyt/lvG8srmN57MSrNgiDyEXfLY6dVhticsV1pxbp
QUt7eOsQ2+Y5mETqfJn/9yW5RgP5qMvF8IVgUfgNljbRAiryFKxrq6547y7X5+2E1KAN1Srhs+8c
Ol/wuithsGey5YspWXs5IKbIY2qIgoBIZcjXWqhihuNbdxIIWQegxxbChhTVjzX/kZjNB8NOxW1S
JfmbrUFDhdOqQprQxxIorRRlHTiDDti/13owhKM5NyoRi+X8ysEw+t54maX6Sze4VLl2lgOimgwQ
EF3cfJUlSI1gcWX+3Z2zCX4MfjlWsy6HuxN7kUJbeRYcnpa5MsMsGgYWwyhawUX6+GueF9GEnuUW
uwao4g63y3gecRn2r5Lq4pl6rXg2YWcoO28ccB5ns1HWYVoRr1GJ2iT3gAyVIVjo5E83WmPXAlSo
58LGZ6UJG/BfxGTCA+/Dz/u8Hzx0hBhIkQg50d+HyUPp7pou7YxDnGjJkwqoGxtgPA3XQk4+4Igg
c1tb1ipKMgI+Lt4uy+zJMgUrfVgUs2wCW4mMk6uNuQyWuiUzwMom2dwwYCjeYLQl/JhycPL92OTL
sbALIEPSbMV6QE3cjSCv0Nn3S2JrxwxA0ItaLO393LnTdDe0JNUFVQNM677rrBxUMAf5z3+1tVd7
0Qtl9ViTRfla1nyYv3uhwlvMSF9UA/xD7N6iferPqVbETxXnfIyqEbMqIhRWKp1A33UtDuh/4oN3
l2dSaqMe9Eyivv++vNU3RTOB4j/Mppknd5bdRWez1lH6FCpJRL7itZF7r9iZlpwZddrfCM3p5WnQ
624KSzFSgNM0HSqIp4lDaeaSjpA2qh6fJ1F3gKJo3j5lqQ3PxYtlqj0bwipJKrGU6RlMsfaotnXL
BF9Ca9PnRACo5GvMwhipZ7OzOMA/qzMjcMCnxEX4srU1AgeKrrsB3GoqYdN12g0tHet2sdDK+nE+
u8/WKMHk5DORo7WiIlw2qwWuncTlZQXWoNTptl8GcOq2prTRg2PY7ltPky/bT2ZLdvbc8d9eGeZ9
8HXQrQcUg8gZq+MlHmJgz7dJyDIIxolqonGT8SaFfXmlt/5+ILvK9VbhD6omw7rUHo1jCgaYVQFM
jkf7MJ2N3Ntpne0Yvh3DcNl//vJ+cFM6E0oGa4RvGdzd32/PSJWoum1mHRy9bBAF1v0RX0z3+vlV
3s9BEUYYHMmRVSHuvFSIT4ltNmWBLFkzxPhQYxW5S7pS21udkn2RWQPQaxmmKyOdD35JlCzoaFb2
gocr7u9bK1ngiXpXrUOm9AC5NEXuFd35k0zTeOXNeHd7hunyWjCj4q1ATbz++/8UEZZL6iabTHbU
6bLfJBHnv9yWTRB16XA3lXV26Nf28ee/6bvBIxfFiLr+quiS7MsUW3DggNMULz2SHhuVYZd3lMlN
C2UzMMalSfb6ZMC5p5WS/lEBoxNdh77u1+d/xDs1GBI1xNPYKpkIObp7Of6sqwo5ozolzBsEDuzZ
UsSXZJwhh7m8UHoAN06lZ6Wk2h9bj6LYdyHIqbdePY5XEjLfTfDWvwT5BoJa5qE4Ff9+CNHQ9QXn
5uQYmUDuCfyADQuoGD21192WbR9fkeh98NBXuQYjSeJc3qc8y1YdIuJIuV4zZFu9KR+Egk5dDu50
cPOkXEcH6ZWp+4fXxI7i4IBmJHvJbZgSpcixG8THOmOQnXvWvIWUaaEUr+QZVH92Km1tCT5/xh9d
FCGFs9JamFZebtY6ISJuJqGntqa6/BJZmvzJMSjQzLWNeB3RrSrMISmu0TDefb880HUkiywfWItq
rX/Xf74qtZsH4kK69EhCiqaEVunmRQiqK70ZCH64ZlB+fzVLZf0DRgMYA27WxTZa5LWdIoErjoTC
Nk8V1UuQ2KK/jVRTXNEyvFtz13UWAM3/wDf4Ii4ulRpeU8qxy47V4sWnppXVJknSazSfj64CM4PB
PdsJWrv1hv/z8+VqF/OumOmx84TcG2NNKn1l1ZvPX46ProL+g3UPxZLzLjCzVyZyMuGFHKNqMk4j
rc+gKFt55Tjy/ttGnIUkkrdh3aouF1ippLKdjD5lb3KTkwPrcs/CnhU+U6QnxNfTP7/ycDGQmqAi
op5DPf/3b6e29P6MievNDlK1oDVycQdnjINtkve3FCfJuTNirE2f/5gfrKbrddlMXBo2kLUu1jDF
HBtQpLzyWAMoHZlYo6fZoMKufdRCMlDsh4yQ4Puy7OllZ3l55b7fS6eQS1Hj0PrkeeLkurhxtyYc
BMl2emy63GnCFr/qbTt2yWlpGEPq/NyvaYcROwfhOfv9zLA2FKb0XmZYcObu85/j/Q5nYU3jq0Re
hD7cvtjAW6V2rHrGxAp4JSKssntoGqEw2xht/FhpitXKbDapZlU3sxolVyoj7YOXDnUDsi24PwSk
X1ZiwqHEywbFPSRd1G3TVteDPqYnN+JyIHmSsTlBfjkDn4UuMJ2eTZUnNELnBIuXNsyh0zZZ0MxS
3kZ9PAHLn65lmr9fmUkApQLwqHEQe10uJKXn9I0xwlG1HGivY9bG9KrRDdTdAuy4wgEet4165al8
+LM4fIQqzgWVl+HvbyONZx1o0OweGtUQZ2kxFsvIiwzQuUy0/sCRf/4WfHiTLlHjKwmN3X39e/6z
jjUxlpKCI/3BLPWWsWyko0KIgP94ouHkLnKb8a3dXVnX+Nb5//51rjKQYdtgcjBlWUCZLr5F3vKm
F2blYs+J6puorXQSl5IR2l3uZnEA61CbfBeS7yugwOoGvWG+cdLWOSAKMeksluPo64vjfB3ycthE
ljDe6r6fn2KkCoemjJetJlf5RF0VKT0Ur+pu+NcOaHilnHdxB4jaL63R2YKQ0JDV9xOnfh3fy7Fz
SusOIisE5SLJN5EyzN9cwcTSBpdzbLW5fpTGIJ/ROGpmkDDK+0IA2W1jaTQtm9FdYeGcJlyalGXs
dDczpGQ/Xes0b6LB0Qy6n1VLADqq2mFPZc6jDM1TXjhx9Q3ETiIRScW2OEeFOpm/e0IbRYCQE+kC
o57mR62ikYCEvfTJ3krI4AisKEqzY1LK/JwhVHGD0c2bH5HjpN8ac8k6fxg9bQiZCZOXFRmJF9hz
ornAc5Ph1ZjH4QUsHHja0QCWDnFPD2MCHV8bAjmYGxKJvBSFeXArd/GrQSHLpa7Ve5gY7o++phls
m6kWznPqhfCV3PNIqbPtIQjfpij6YH6W5T4B0B5vZsP4icPYhe+7NPdEEuo10+5hvqeL0++tSY2f
ceLVfhbJ/LXXFbGJbfJhaNTPLx7v6E977ueNN+sGfPkk1ncFA7nDgN2PVzbRyruk1eXvskhpxjcp
x0w/abTKpGpOs40Zry1ooUgv3Sy5BfHByozNEnWMPIZaWvx/HWevTrN2n4+mxbvFmT2No+6Ns0W7
06xmvln7C3tTsuRo88QqNeMD+tmQGAQNN0/OrgH72K+9IX0CqVydJwtb3z9/rWtNzC4GWwy62EVt
E5m1TXwMlNOo9uKzZ/HLL4qeb91Ed7YTvQUg3iyGn1/UeCdHW/EuAHBZlYy1DbKuIf9ZI9JFkKM4
eNFBG7L6LmqmsgtJPYQA2lrLfLaUypZBX9g6B+pCxt8L4ZrQ64FwwcnVlq10l+EWNF/frThlMmVg
npt2EOdY0BjSoVXblkDD229mV4jfDtRPcifJuLHIG8n0NarT8PwpWaI3dbbcHyrRrD6NSyy7BYR8
V6KRIH/GHq4sUh9skBxwaRRwuKaYvKxZ6ylrIL1WykHRXCYFIHyKLBCMLM2wm1rjyW6y4g/zgeUZ
dU9FUtFInNCVv+Gj7YDtGYoYqvX33Ctg/HmsUB4emgmO4a5XDPshnaCFQ59N11EFLborVcoHNSf+
QqyrdGJWkuPFytzkRmoXHRSmesgZGBnDrN/gTcj/1V5E/DBFxwr1QnuqYTP6+61qmLz08yCUg0Rc
6w8UvwgYmtI7q/osD5+/wh/dE94f9jmmEYRcX9yTljklEevc02I71asigG+HBN4T4/Dv18HDyONi
V7PfVbY5Pfip6hywUnGrhREqw7tKH9Mrd7OWiRd7J61QynV7dVa884jpY2ZXHAqUA3oQ7WC7Sn9S
BtrIjh3rV96/92xcnhI3g2YXK6iOovbiKaVjAQeuiw5JFFuPKQUd315uMCPvHcRNB2ETkRIyLyBW
DVj5kJ2bGJR+ib/xKw5/bdxqM1o+v9UyGkRDvzDG+Pw3/+DXcNlTMJijV3D0y0aUm9goD1zAdowP
xn05GOI4i3a5aYu2v/+/XIrmAI2QFTV6UZzZRu0VQlWUA1T0eOd6i/xRlnN8km5XXll03334q0GH
45GlA7zixb2ozouWoJ85152DwVyQSLJYIec60/GtcU5I8weiSey3z+/u3UeyXhICMiY8bk+/9OGN
UZVYwuSSeJqhA9TOcKOnrn7lcX14FSwGdHWoqj3vYiTXEcsiK9VwDqljL3cSPcyD8JprH/yHP9/a
3OACkEsvT1ptk2ajVxI2AOJC8/XBJEyoSuqTHAhdbLP+H/ECyNe4nVVt7kCCZUX7+ysZ2xJdp0bV
XvXRdFIM1bylQnutbMJKhrKKrywA73/D9XJUzzqHhBXP+vflRCNjkgfGtXh26hsN6xjD9cTbfv4+
rK/YX8sMN0WJwbyKWAAO4utv/J9tn8AZQmxi0imUxuNwZsbmUWKGDij4ynBwEYUumUZ+X5tfE/B/
dH+4pxkD0Dd/b3WfayuyZiVxD2kLCsG2Y+3kKL319fP7e7dwcH8sbrzz66v4roWTIF/yWgmQGSqs
oW5UpTBp9NKvrzBpF2Tl/fvlvNUTDuV2NXpc7HfWOhEyvNQ7THSRwwphzDcgt8wnkXE5V27tg0dH
c4WTNYsHkwfr4tG50nAI9VhBJdZgFVvw1zKCwhEPTyRkdGSzOxNS16LFlrGF1jl4/36vzFnYn+hZ
g827XCjJu0+WtPJMLL2LimDQw5hvY5q+U4hDTP/9PV3d7ZhLKNLWx/n3e6owzbVmxqkH3VLUOzND
0z6oMOt9daqVnWkYY4RgTLQ/OyWtrg1b6X+//0xopbp8KywzJlOlvy+PWrOxmbW5B0Aq3SMITaLN
enUp7ztlMqZwIa4bTdeM9DKvkpmoHRVWwey0SjgseU92pnmm3xqFTVEO54Tza0ZMC7mJg/176lUR
JllPVJKcZ+yoSrT4nSA+ySpxSY8DGV0VGbF5PAPn7Yz2W11wmG3nWfvuFGIofCdFtm2PjbPJOJL4
At/53cRI05/NBmLCAtu+h0bsJ3Y+bcFV6tCKixKBT9QGRR1pCeaZUXC+wVjCqRWRr5cmGz1J0H0N
stwoWtKHrhI7exT2qe+Zg4LVg2gvJ1Ka7VB3NTJIp4OSQw3gtsjjXQkeSFPRKyWSDFQVrRzZ9RMJ
jpAcfF1v77VFEJbloVMiuqq9iXkkW3ZDbz/b3D5SIvN+bubHEtXnsZ9dGWI59M6jPc7E0ZPa2tSL
c6SBRMTOsAZ/e6lzn6PwCBOjUL46/ZrbgIiWH5IgbkXIV5lO1jYtShH20ZCs8qi1z2AsS5gSLowu
mKhTYrq+xTmJLhKn6n5E0uHHWpcdbK/yviJwH4CN94Te1NYvSQwZ2aDGS4pMKoim2NoomSJfjciz
3tIk8Q7ZqgszKmS7MCtQyFqK4/1gjyHS1BtuCT8Qf4ykURpsKg7wctdswijrlrdxXsoXo0YRPdiE
HKsVWSn1WLlHQ0fl3/HB+/Y4lf7CESlwIzV7SJJW+hgd1NsB7/sPYwK7aFReuVMHhWIpdvIDusls
68Vm8tTqHYHso9aeXHdSINVUNZGPNpQNq4fMuM4LNoVh3/N1PTklwYFlNeirVUOPngpMGycnan4t
c/Fr8KSym5uB3GB7cDejSL3ct3Ot3bqc63zFabqNJE7qcZjEFzMZ5dFqMMEjRCTWs2+dDpXuYv2o
6qYhrLh9lnaRbGK3fM0i8cObh2Rn9bFB6HHlbD5fpD/YeSxgvxhbOXXB/LxYpBV2mcbUpYe51Uvq
IBua+CtxZWgAP7/O+v+52FuZUHCQZ1yrU6NcVJJJ7IhY8QALG0AH5NYFQFCGBL+JZ3JTY2+rZtZQ
hnWSGdfY0B/coWuz2TkGwQfrrOvv5YponUTWsQu7cHGTrU5KwA+Pk+zL5/f3wd7qMqwFSUUxtOJh
/76KdDwKYwryA7pGBKU4SxEcGNFUPzlLYvT//tSY5eP0A7XGUfLSQUnzTyQp1txDX6rmJmvIafOa
of7X5gvN4P9e5WKfAZOkuxmxCgdixFE6I9cLO2LhZt8iKPktW5A3us187Xl98EtCw6EqV1eTs3HZ
hYjqaB77LncPCNWGUE+bfFtCLX9yG+vajPejSzH7tFeXJgfly+5SG2crFcHE24zTkAZwifdGqXX7
2YvK+vHzF+SDCgWqHV58HdI0PnH97xfENqHdejFcgHau533V2ybZhEkSgAQ7DylLn87738WVuHKE
Wyufiw+PUZrH4EOjOKID8fd1c0dD5MvR42AhXgocF7U1vsUqO3g03P0R0/sVxckHF+QnRUawChFp
6q7f43+q6DbubUKlLdopTdUQjE4z/4/dWmCE4gQEUajoRnlldv7Bc+SSHvUXYya0l+u//88lx7JF
VlwZEMP7cTnZGPyO7jrkyhxNvXKa++AxrmcDRgfr7PAdUkwkFgPregXNEwV/Zqe2bgc2j3CEQhAq
g1eF0lTwbkRFFn7+An1wk3wNdKoACJEecfldxNkYzYbU3MOyDP2daZc/izku7hAQO9//D1eC7fW/
U8L7BsNcjSX6Wr77Qjj1sTdZXax27gLPSq597B+8LPi/3VUpy+pMa+fiyfWaF6mT5xwwm8W5L7uB
3PnEFd3bpHvIOypVIdv3328PleD/n8LoHJn/vqadTZOl00Q92Pqy2m20tZQUM+6B7Bqw4aO9h+YC
49e1SfZuVxi60V0Sz3YBaUfKjYcYC98Q4fKf39BHP+J/r3LxxfUO3oyi5SpJZC04NrMYM0Htaubg
43zVvvUj8uN/fxs9OossLWB3aBVfLCtRai7mFAvKRjtfvpMd2ZIMGmk9GVLZ/Pr5/WnMAnkmF6vY
ipPnc0IbBKfmYitKYZwnZc4qZvfEVFqdl9EcMqaJ0N8YMRtBjOYM8lHWt/TetNNQEU8eoiWCdBQT
XI8+FOPokMutqjW/ImE/No610wgg8RnI4C5I7TyEiZUEcxZ/L+34qFflY94QFSfQ7vtqMy0PQmg3
tVVWd6NqVBsxZX8ww2KG9PpXvcx/WTmDn8kaf2tdzvBsqWjx+2VpjGcpOAJquZFthWGVs+8BqeyC
OR1re024tLXAZvSEJt2NvCDKtHTr1KP4ajLzecEyWrvAjLJxVzRYsjxj8Hax6iQiXAy92gFxcJg5
0bUSravf64YwTi30Qb8evG9SoKIx01QLOhyxoefgF0ylWW/SWT66amyGBIBhdhLWhBognqf+RWCV
2asiUQ9T1fTPmlxiIKx57Zlhn1bD7dgNC9BnBfUH3tSgRbdAjCIZjwzsLcx+UuzUFCezYHz2fVAb
9yslWcmJbMAJm1vRE4FJWG2yLN2RMv2qa/1vxAn1rk3GjWsX31dl0A6KS3evCLt6JcQp7/ycI/ve
zDkzpR1LEFZi+7UwSgMJWpflKL69/piMXb7L8yrbZfNU3pccb3zqXnXGBTf0W2+a5Mr2y16B8C67
IdYzUsmLJLRTFZStNOVeVhjTSnmaFV05Y6oYA7tY+lD2utn5nirSjZFM84bShPRF4OgTduYMbbgk
wPSEIZSB61SXP4xYb/fMEOK9FF20EYJw2FTjFMCD/NFVVaH4bTl5ZxNL31MiovKguiDz1MgxX1zk
42GUCgZspOtupgLnO8cii8RyoqmbNZO8xFz+PRJps7cRgn+L+6g4zAppz2nd2vfj3JaktuFTvcui
TgM34KjfHEXpHqt6dJ4wuT4o0VDvZqtoQ7frvAcYQapPvOKz1Lv+bCSKcgKmFd/2lDCBsJISyCvY
98wl+1WVzsDUJ7W/Kji2f3W2wVC6gKT0ht7J3JnkkzebhlG1FZbrt7FpXSObNqLi9Lz0BdKTvMwz
bnWJfkeJZR4NI6q/GCn5PAGWQP3WpE77xWk6v+e/q04tEVoE6uRwivxiHKdviho7I2JISz26tS4C
rZvtUMUjEma5PpqbNQzpaUkaeoSRmR/SAXmZvwx5HFblMu9TQ9ovKe2Tm0Wo8tbUR2XLFYY7Msd7
li8nf+H0hV+CwNtZm7wT076MyPYo+mOrlfNatYKA5ZxYoVPKQWcbm2r1h+XRfGqWVG7LMRnDzh5/
zNHknvEHDTfCyDG8d2IMNAwsX5ZYOqGZVZx0vDgLs0ySZ6h3d7qOKXHuKnFbsUueCT7B6hDZ5olc
3fqgg/8NtS6p9p6H4ase47wNbLwTX9CTjBwdRXrTyqFH06ZXP7QpyvdKWvasNmO7tTN3hT+61S02
1/siUa3XPJnKmxE6qm8JdXVHzZnpexQXG4faIsCDYII0StQ0HBSr/6m4bMHsptGh0dti66wqSCZy
xe9lZB7tm9Ipf1RLydqgqngmu3mEJzKOaMVNdYyoaTEo+iV6gIB7c8JW5r0BSmJ4i2vSbO22Mnwy
Du1dHvOkmDqmzdY14ChbUR5/Kyc9eZDd0u1cpekRxmTWTh9B4MxlJ3blFK9NHkXmxygrnGNu60XY
GYZ81JKC5bdjkPmAm5/g3DhVbuO4IELGMTuyVfV6dhj26QoB3anU4t+x0cVWAA00wjFSpDk5VjVo
EBfq8RE/fcYT8SIWmyITT5NQix3DHgwfWd/So1HrlqgHK3Xzfe6M7S42LbGHVdl9QSNoqGE8NLyp
FoviSWoFN6gO5KdH+h/JXOMXxyA+MY2uFp7QMrN+m4VS3xFsnx9LFS8owo7qKJLM22uZVTyPU2v+
muiDHaOY+Oi8a2iGGG0PjS4f0e4H5rwkbxNOsRuOWH2B+1I3/xTWMAUqvsl9NavtY80fE5ZJzawz
F3qyq6BG2FtSU5aNxZKwbl3TpAesa9WuUmT1VbHL+K7gCy79aTS9kz5700+37fND0SU1e0ifbsQi
nbsypZ/NpDzVt3YcLXYgGzQVmpYPNzFIYgKpCGT1I+CIHborxmsox8b9MEyL5lOC0X8SrfUqxij7
OY+OTRWvK3ttGr97alnfkGVefMuxvPi97gzflMxyB19r0/Y2q6zpOyql6jhGktZcKl7EaM+7zsD4
7K21CSvkGMoOR4JaD2uHvzxIQ/7yzBTLcWpDJa2wWS+WeIhN6AaaywatRWgwapEo+6bXkpDNRfip
QBoyz80tfYfdNOBCLGmKVeXwUsby12CwzUZKekCDRkz6VHuv6tTczopiB9WYY74f1cPg5T/0Wv1T
6mq5y6XuHq3VHoPeCV9rZrzM0sRGX0djfSrbIbppUp50rev1rakqIvHnZukJGuwRFMhS7pvR+tkt
uYeUyShuOF9Dbhl7AwhFM+wTo9WObjK/2dnyHcIfeHG1epBFpmOhjn9InWxVWkDqrgZuuCFPtgzy
yBqKTVcm40nElob6gEaV1rb0ZdlIfqozcui5WLStWeBaBo6jtSCqgOu0udjafWbQSbRRVWpVEqL3
Mzk74M2oxZph43bjBvHnHyOmTrDG8gh3Qw3EQICbxQUDh7oLDmh13+TpQ29HRK/R+23Mzv7CXiMx
syNitKL44BU1xJmmznZ1bxxLwyHgLYv13yUVxxdXmtO5w8wV2KUZn7NWZROSM251FdulSnkYuxYQ
g9puiE33ZDjM1r6IpHy0FGM650nNV76GqrXdi6OSRq2qVJ5xoosNbdQmWKxFhPbUm36hyzfDQMMl
rRj2TQcjTjWG29acK59G05fJHZ74ljHGDsXNpIls13hVjUtJF0922ct9YrtLwR2T58jJMvk+WOLR
oXUedJO+bFWT7HRsfY7P6CE/C0xpoTFAbshtNzroUyTCvOqeRZkf06zJ9xDP+ThazNORUoh7kCfO
Iwp6yqaujWkYd+NWGnP5XfTJayFsfd/wim8E86KAk5qOvS1hO2kpqfpaoe1DAkyrJA/0zxffE8BN
GDY/x/Tdt2Mc/5Sdp66+8NS38ukVrReJQS4GMwzak69HlomLNSkPTjz9UKRRbdtpAveCAi8AnVIE
c6lVG+BI6YGvMjvUlVIH+PSUUPESDJOaooZ5Up3rQdyWS0oXVxljjOn9KRdFTVXptOe80BUayt0E
/0Crz7Y9oz5rdTvEEtbe0yZrtsmMabDVawn2vfW+R03nnszWMLZeVIFWm+Ml6PC9B6mjdxXcgeYs
uiQ6aW2v3ChqYfu2N7h7xjHpRp3Ne9rg8CB4GkFsmAqkfXP4o1vLLdws7Y7xB8QUQ36BAa/6GvGg
G0hUS4Az8k5plNxnJLOp2Di/cyZsmW1rWkCFZ+N3lv2pmN0uqNM6f5KpU4SDYSg+7SstNCNv8tXU
wHjoKG+GPT1UcfxdE0ApBJ7EpO2+jjmEy2LO9ABz1jbvpIZiy63zL1XPAoL4I/2W25Qj5NWr5ynH
uYzdg4eXRCOFnsk+mhv2aTTIE8QjYvs86NF3yJP3m3Q2j2YKCsuqlq9uBm7Vd5rCosNiyk3MWBq6
eZTux05Yd7Lsqg0mq+VP23gTv0XMDkBF58TJbxdUeOjpa9VIKOwWgxXHsjx6EDSTzqWoevKIhLll
WZ2fZGGhmU8G8gzM5UiMwa8W9R1HoXY8JcwOzrGit882DX8f2dx8t9hUD65iPDKj2yvQlute7Tao
4177KHXBONgPkWgoFMZM/VINvPNKn2hEhudbXa1rPnRlrTLLNxb09OR4AHYq65si3W+JFrtbVHa/
7UKt9r3hiIDMhCJAW32n20W/zZcu9Sd28aAteGBOVen7VIocVExEhtLMep9lziltq+FkMjPThUW6
oNKMmzpyZdD0ziN8Kcwsbfa2OLI9EYOtB5WTV09N3ZMBqPTTl9SGtJCQjexzPm5Oqhe3vjPm1n7J
x/o7aeebnukPr5ZzY4m8+2Jb3XmuDYCGhXxSBHYsxZpLrERNMj1NvZ4jpAEH7M3lCevPbWbZv81E
+dqY8rFGnsCqnWN7NTgTw/Wp/hh418EUt/O+ztNHu0SNiOmShMzcuW3Be28SdXgxtZiyBn45C1+R
hwL8WlAXWDJNT6DvdvuHUlBItbDOA9NJv8ZAKQKlnY3WN8X0mI3amfN7DFlsTgPKUpAdMFGOQ657
7CD/j7Iz25ET2aLoFyERzLxmkmPNg2vwC3K5ykAwBMEMX39X9sNVO8tyqV9aLfWAISHixDl7r02A
JeX/t7I54RCW/MbLrRcNScSzqltP1lsvbEzs/YAKJsuABRAOxUb500cStDg9pup0nrpb6ABs3apw
rp2ONTUNOCYoy2f/938VQe29onG0V3ad3Ob0HOCftdaFPxCuNPdmurI9Tq8OsR/5ugfHxyMN9zah
Wde+Mzq0Xso80KsqgCZhjSwlKg6/GUHw4jaBXFsZS2VQJHs7scGjQVbgxHnjm/JZGLXkqNskkZul
DWx0MT+MnEv3y1iMxzTpli3MLH+r5sG+qQy+AqtI2wsUm03UAip6qzNCpet58NaB15hwvwL1Lcfj
elkAsgtG13kYdOAROVHHa6Mv1bZG+HLh2Or7UjowLHIdrBa7uFApLMyOoh0KD8+4MH/WVVlujXl6
gOyKfHQx6bgEncubofaAdoZ2O8+eD+bEaffCqnd1E1/DEf9lw22pXNPbB7P7VPmEXyyY9Wg60//A
7cOzSQURJ6KwMP6PwbphMwZfn972jeU8Txz2u9WyeMVFZTQNnoCh3qJMRHfl+JFlLNtS6HGfpaGm
mb289c0ALpDiNRpbziBGSNpZnbD+5pZrI593xojPHvvDzPtmOdQynAcfAl0mF7lQE1KI4DEb7O8l
lEB2re6nj/bLk86VWTu7XsGAAIlQPHRp3x3ruN7a9ZLsIC40d8bo5d84xv6YCVaMirggHCvQj6d4
vlVoF9WuBqAM1w0Ndhj3BVATwVKDsGrltBlVMZOVnVlPw1WfMJpmfQbbcjKKIHtdGYm6ZEZQ/PM3
QaGfiFO8MvrgPZv8q2AsXhkCPcxK9Osk65H96uK+mwSEebcXN4Fu4vwi8Ci1m9Aukf95Y7MuJ7mw
+LqtdQW0QzzVMi2Zj9bZU1ol5rbSgXk9+c6FWibvfsxd4mtNdhfbbfgIW/6OQdrjEvjjtnQ4Pi2x
6249mPIbGQRlxKzoqU8ad5dY/gytxTyK0pUvJOfsih6a6Rzf1pSm96MZ3yUsqHxDxk1KjzlOPXs3
2T3rSVntnWTMd2Zj34VtM0d03J9ndzY3ne3BEzFv4gQJ89C/Bmq5K0l3A+hXEfSiajNyiuVuSLFo
W+b4ToSvjuakuEtk4l7yvACr5XAD2NZOMXzAGM161lGOCfnb7FIhTBYamN6oxm2XcAAKq8Jedd48
X4Za93ukMy593Mahl5AG9wINQGTYWb0KplwUwB1mmhZJjGXCuK+kJbix/GWW5rjVFYdsWqjGeuzC
B3/wg1Uo0+mR/h1m8kx90wUdptpvqEStUm3wMQcpdDKQSA6WEbnSS/5LOdACjYwqQ8HEanXzoU7w
vTSYfiZM066Mcuw28BvYmaEUrshdT1csGuXeT7K3CuDDYWRes1N6VBtQUMSpaWuru/rWUijmy7Z0
GV0y+a6Bg67MmXNFWFm30l+qS9kCYUhjg6VdU9NWbuCt5ew9y04KZoFU8VPsAtmhJrWZ+wSywEEi
yC/q034VdvaF7Lx8ZQLbwcrZHBNUchv6LEGEzJLDVKjiNVzjD1t7rynBOozFhw1gcCobYQOwKdSx
pempTRDZrldk7DnppQoDpqxmxknIWm4MYHTr1kgfoEcdAhhwa1fk7zg1OZWkBl7VzAqKKAm9MPKT
1t5VmQv+DeMVHQL6m0Wrv7nx+Cqy9rngp1lnkvivMpXmvZtAxwQ45qxEJhS9krK7D1P3fjFiI6LM
D7faEG84OPL3LO3DaMyG6YASqdiQhf1aWGh8eRcf+n4W61yM41qP3Ucfe/G6KmRyzejjp0VzgH4Z
gdh5z6xz9m/LyUx2aVg+i6p4E4Wbr0m94Lr8VBExoGIzpyY/wcK2wxGg8aAUeYEeNhgfpw9XZB/E
ST9w9D7tSE45beNFvJPri1hiXPRRJfVjnwccuRrfo2jG9yatMgMW4lVrHkexFVZBdVC3H7jEXudE
STwPLX8iCdhMzMO7CipzK5LlZqASQXdRwoZhk6XNKd9VVnOiD/3lGlDKj2Xu9bXfiWdB8aLTZlwr
F/UN48FxYzdg+hl1vRRQf5kNdpEziHYL28hYTcv4UU7hvlHC36RtzUCj6j3YUwBVlcj2RUu+0AqL
0ACEYLrjpI3LY/FzOCdimpJbmk7LJpbSjZJ4+lkMThtRPCdR6fMYBwveRdznV3bYXdeyfJs5lFAy
GnuZjSVasSV49/z5OWidW9NSVxqrd6K8xzZUvGWcPFZtEQfXdBSIFDHK8smFGH0pbRaAUoibvIzF
hWj6B018+V2B95Nef2rsfB1kfH8c0l0miCQ/8anXFcSJSRp3leQIlY8hTCpay2t61mR2F+7DbA7T
SnbmSwp5FxyvIVbaqu9K16YZfgpI83mgEY9y37cF6C06V/RPJP4ythNllc6d0vBnfa+hBetPOwMb
56YlBRS+NowtUDss1OSLrVXjFBtRsgJ0HVK5sJjEoZ7CZr9M5rUtgOLGwnqZXf8nQ8HbeKmSSDd1
QF+yMG+BMvarOKgxEWu0UF426A8nCDG3NYPcl6nTXA40DtYOaev3Ru9QSKkg3hhBZVMf5vabmzpq
Ry/bBP+1vDGNm06NE1juPU5RvGdGcsMd2ZEfFPJ6EVaycnqC0UZpqQg9JoeK2UvoY+d5sOErmQAV
D3Ww7ZgXfO8y5wNL/T4H2n0/d0MFes6hzTXysz0AqIjfej94r5G7RioZBQZX7VPkJE1UOi3kXK/+
XlEc9qIZkJ3Dzceu8cQ+1b+MmsBzGLcCA5F1n58uS56p4gw1J6whp6U/dm/FCPwtnwFGVnhSL514
1Bv44yUtKtkWwVobJfYbBYOuJUFsze+oo9Co21WFsYe+ngIEhyBveq3KGeBdbQCAM9MuZ+ZAE1FL
I9v0ZaafUyO4yrNiV85dR4wqmN20p94/WfgIDrY6QJnury4sHzj18uq35pGiEGa8ZPfKLAR1CC5Y
reJ6P9rWB6l7IaT34D4zp/0C93XPSzsdtF1k93BDf7XYTsH0utP3xh3YLGz3qsxnhErlYtAeltU1
mtJmu/CAo9hHvJUkrsWxD7Nlay/8kt30YvfVsrWW0Iq0qRaIp3VwCOKRtB4nfZLK4Uy6LPawot/5
YrUKqu9wOmkxxrG2ioizdNWPXhI1WddfgLtsVl5bfW+rAZ4dXdf7hF/mEsGvd6dG95YW88jobaIv
PufjZZXbwWEUpvWcN0FGxRBKuctwq+6ZoZhrYZR7rUxMqnYVsLkrmtQcftc0VN21XZfBi+fT+/Ec
Souuae11mM+4NUm9vmJ8FILDzIufrtvFUaxzudVpke6WBumbbLqG6r8sEB5mxtZdhh/6xGS2al4j
w3S8Te/TvC1JGKHdfj858w3Nhwrtqqu245Cot6SrEN7Eor3L3PLZDuSrNyXqMNp9s+ZHu6vD+CWR
aJzo4QMAB55Yb0Kjm7d5mlWMCdvq6CyMUTJwyyvtQMQcTFp+Ydi+F2xMu9KTnHIzl8chJv/nEBQn
TeGIoK0d7xANf0AH6zeimYtbbw7GNV7eZgtQ7aJxXO9XNpchG0DB8R6uC6xcLFva7+ut6EyGB1L/
GJx8pqPiEWg/iPqgTsq72cQTq+sqj+bcY4Jlh/33sadqaIY+25SlCiKzhIs5J6DBZ/nRmu5bHcAe
Tb3s6MuRQ4EKH9OKELJ8oTOUUxnsGgkE8YTRO9HcLlRr/Bql+W7msX4sJmY4OOlovlkuyCURzntM
X2zpTtHvwmDId7Vly3Xp+ycMc5c9BDk1ANU+tD+jgpJbH5xG/qoIeNzl3QLBDwflegoXeUhKBGCt
0PeFixI2iz1jP5gx4gYa39f50jAbhslwV9kc4OPGfCysie7vgAWbiai7F3VCTGNXgVB0WPt9nVwa
oCWRgoKujTUH6tD2ydBhIjub3MnCgLQUGV5W7XUbNt6MuDsImOHpKFHwR8mD3F/Npv8dR1lDxHLj
b3yHzyCpxnqtup7OduFVd9iTl80cesUKXo26sYVarvuE0iJVVCMG6PpD7mSPoXEye9ba3bU0rI4D
p5XbvKWdavWhdWH2Ffx5ty3fDdm+IIgaeeFDKPRNddNm5c+Y3ruB4jwqHPmYuPV7GkBjn31pvNLK
mLeeMrsrL1XeTUqi4Jau8VtQeteZoaG8DcDdteiijBScX2kalxd2ygJd2qq4VF0dbgbttNetgbRK
WfIREO0du22PcJdGWxq2e3t2j3VeDds4CKGIwNpcEULYXYmyNC+qYkn20jWAi+J5WyPCf2dbh1k9
kEdAS3+fA69dxZzLV405vfEwFXwU/ZDwmrH30Tldpvg2mUmxhjJ50lg9GgpNMIJfFXVQ4Ghsqpcx
q94rOHjr0c7f0rp7IUr0akJKsQLRvBwtWTJvZPYE9L2h6y7LyAq7AKkrHPWgLNeeNp9LXWIL7abX
2lB3Tj1+qAxc87J0T7U7daihWRgdB7gtBUQagTTcTBm6anPILiatPDrmVrb2mkTVq5NeE0mALx5T
PBGEUsaNfM7yU0NE+s2yWUag1mtRA2xOc+St9NO3/eKILdD2gpNU9SSaKXycQpS4dg6evem+LQRM
IfsSiABSI9+jZ7iF1jMSBOOQBuX0mzzp6sjwVP2UjASoVprDPQtXuAG+eztV6WOWBgau4C6otgku
buK06ekiyX7rFfzw2a/8be2oeGN6db/psjSJFjf+WZuakX0TZ9teCEQDpRVGqN1It+rqceWkpBdw
5M5XNSl7+Hwr/nyNuutD8yEsh2VVC28/9LMRZSlR0+WMfgA06Ltg0AD77TmeVbmVBo3r2IrbPbpn
PnfVjGjK46cYVNexMoYZQzJ4JUNRAyWt2ujJ3ZltSd+ZSknxxvKlMkAABngn+tNRqk5/YrKutqE3
3LAIH+u0f4bI0NOyDtpLRLtqY9iGBy+RnFNTtqD2WzeOfL1cpsIAN98h4vYFVaGT+jRalLzrzQI6
ciu7DQQfH4d2SuMoSTUNZtu6NLz5afGd/q6mvUZhSZult7vbMK3uakI5gEJVxSFl2r1mZRN7gfET
mvTMwJxDpZXpt6JWZBNalNCmTXcenbeMgHZOR3uZmgi1bQHE0hlu/AXmMkSZKuq8xdz0tMrXqq7J
P0KOHyCgMDmahtYL8d8oyzOKT2sc5MVisWfY4oO1zGPDoiVL9zpdGxkHcqPMvpV2lryn1VRS/TJm
A4T5VYrrH9RUKAnxyHgWJap5rohOcJC7fTX7B2kv1MWEP9gYq6tK2qtQ5XVJX9GYii9khX8Q92F9
gytlmSBAPumbHEeJ0NZI7qx6Sn5WXuz6kRJx9WM8Yb//88VOeRsY3vA4Ywc79zmReON53YzFEQZG
cbRaTRGeZOktUnD7i0tZn6zUJkl3EJQs9G/Iv8VJT/kvaSZSu6wBXxijvqaaihJzNi4au5hB7uEv
zmioSldELmOGE/uY4+y6sGltr2qm5m9EFi50SVT4AbfavYKeL28VmTj9mgaLzjdpLtJ0W+bjBO3X
6fkvkcj7zscX8rOTCPF38ZnDyyBO2l0PhNB5VpAG0gIJ2I4PedEY9kYSB/LLk3b3ayyleRGz4z1V
QU1TFHqGBIzaLgVtdv5QSAiCPKSnxJv2laD+8xtz8uAhnkQGHkKVOVMx5iFISSSoMSE6AXM0s0yi
evYWDoRU709/fwKf1XdcC3da6JkIbCEA/f4jZoltzU2qjcNEcCgdnxAzjC3nqIROv4E2ieOB9vnm
7xf9rJ08jRshOp4Ikt4nrFHT2ymT2BhP3Ay8j9MaAsB9iIIn2P39Qp8/eGTZfA4Y0IgTI4Dq97vD
eGGJPmj9gyt1visba7prJnteNypDduN0yRey+j9dL8AvY+GYppQ6Z+ShBwiLJE79Q8FhuEgEzXKy
gp9Dpo8wKgj0+kKq+UmyjMoZsABiTXza3OXZJxiMNidsKs5DelqSm4kZwDQ3g1phypGHGetTFGPL
gW+c519c+tNvCNiFlC1MeXx2ZCGfVod/ff1ETXZlIcmgwwQFBWsu5begmb/CK/3hBrH8nYSogQfe
59xbMnEwJSvB8w4z0uydBZXyELiVFYnSN1cdJXYUSuHsOSUhC/mP787pBlnW4Mi4ggds/36DsHpy
stoIoYO5QXnQjMO2gK5DymY7aAIAOjShf7/in26WVwcbfHDycJ47+w2YI5LjtXeoVODube0+TSK5
bBlxrCh4vk892HUIM1+l7X1aApC7B0x9SRMlkpn94/cb7UAIi1739qFu/VOMcEosku3dxzIdj0J2
3UqYrvXFh/lpiQMAQQEqsINyn+Jc8b4ECaPY2bEOPTOvddrFFEzCK+4Y29pfwB0/o7K4FscRnBIs
8IKP8/f7y2DGNm2dIMwxhwpx0hTCpzb6VdJD9S2WNrguUxotWJ6RjJpZuB+6uvxiYfjT/UI5cflK
+Vw+vUxTz8DFmRrzgPaBdpqRtscaMCFinND4r4srt+sTeW1aPoZ7bES/3y5Rx3TqabYfKg2FdWVx
xkHIirDySwTYpwKATj+7BmsXNA9bnO8dMZlKBHclzmEizW01xrRtC7F4J80K2Uaak1nJh71q3Qlh
IylSk4OY7O+fzKcFlz8CycK2Rd4oSOzzig6RQ0fShXIPVpbRVZUpp7MaWYPq7XEn6GPd/f16f/gd
qSCh5572SrSop3/+r1VPGgGucbirh7IysIqXS1VcIqT2n6Wt7Y+/X+sP3yWFo4PTBn4BMIqzH5JR
M7AfTzmHpEnybJcSL9AeemH1l7VN2MhGDoZoT2opiry/X/nz2n6iqFGW+oFLkN/5XQIDSUSOJfWQ
VOV0MTF8PyLhG7d/v8rnZ8lVXOJPMYWzS5/fX5gNRpbnmQMezGeAG9IRoK9dqfzUGXHl69+vdv40
+e5hjoJ8CMCVh+hWzn65XnRuFWBZn40RYczBoxI1zCqagk1MhvrfL/b5taQCsDASEc1N0uP53uEu
5G3Mc8WSSnTfU80Rcl3LlowePVi3mhSBzd+v93nnYNuA1gD1zOJZhmd7FXrpUibUQfjxVRqZBUoF
b3Yc2nTOm2SjZgqehpHVoGT7+4XPnyofPzghUEo+qF5qkbMLG3keamtiOtF3fba3lqxHwgWG3YZ6
/r02PQ1AIvgqiPcPryfgAZq7TNSpWM9dPjqbXY2DAOVNkaE2MGQDQReo2FJ88YaeysPfTgfQ/Kiq
KFNPHjtXnN1drOO8HDUSnxkjCXyzU7cEmzjlFRlyLtPDyT76RvrfnylmUx4mQM5/3K2/v6meyPzO
shNxcOlioaUrvWOmvRoU9pS/wzkw9mNuiC94sX94g3676Omf/2th6/MBLIEbmri1/PgYurUMmOcR
M7GmCbPM6ARypH+yb8Wq6IpkOvz9PfoH8/HvR336PP9h9nENDH/nlSwos9TrTwTHSaww2++MZwKc
LinVzZf4mSnw+xfXO9+7zq93djIoM1fPylDhwYIkf4NsiI7GtAKE1u2M9y+vdv7Gnl3NOyuWlbnM
9KYr5F79KpqslfnNOaC8t6+4oPxB+B7ZbxfMpf9+k+cf5+mqMM5Mto+QD+V8c+wGmbkF0qSD0+ab
WjY/nI5ea5mjPKHxVoRf1DjnX8s/l8OqyRLEaZrhy++vkGol7JiER7rcxAQTfPxzdwW0OjpPX9zZ
H7YOXhc4SSeINmXO2a/nDErLujGWw+ypvCdkpXcRraNoILGv+YqU9IdPw8Y/D8DodNjCovn7fVl5
NnipqcTBnkY6wOGwK6XRvDpJ5m1nxH/En83iuUPj8sVC8IddhII1EJSNGFPxuf9+4YTSihVuEYdy
QEFoCgmjghPJMaOJHXlWOkZ/f1/+eD22RiZhGPrBVf9+vdgbRTC2EzILP14Q56BfbkE5buGZlxGg
8PmLX/EP18NkSCfu1IGhpDq7Xl6NhZ2arXuopSZelQyB715BHt6GmAL/O7YXeqJ/v8PP1FrfOrEG
LX5FSDmfOEAjAXUaIwz4kcEJjp1nMjqzlBUBAHA3JCrKlR/WPnGIPQw8gKzR4hDaZMSe999/W4cc
F15fDMcmA+jfn3UWkDZd+IsD1cZPWHvKqgx3s6kSgUkhBDRYtyBFd3+//T8tQ/S5/v+Fnl20rOyT
ppwvdLSOc8aI5YsV4NPjPV8CTn+Af+0ifh7Mi1Wxzi03rKv9zr5KPlhW7Svn52kZaL54iF/dz9kH
oosAU1vK/TSoBqYiW8mveJHnC835DZ1e4X/dkNRunbuaG3K7Y25fM0az+y8c7uerNCWUC42SRQzc
Dx3bs68gratWMfaBLxQnJpiYmiQNq+huVM7gxZLuDwvnz/7vL8L5bf1zTQo2XkHOb0DMf78t8pK6
gVm2fVB+69DQtKv0w0wmRQ5Oa+NT/PvV/vCdu9TBdDWg2n1eQGMdAkUduRpSCom5Jtd3E9pHxudl
c6hMbf73dYW8aeGdDi986ef73oKZvvclaXXh0hKzlak6cpRl33goym9rWwcff7+/P/2Cp4MFFkZB
p/EcQ4JXA1mNIKU1gey7r1svPnbLXH4LJ1C16YxbAhTSf8apc+ymoodmaIIq+ITgqmLkX2bP5gD9
xhzWk8/6vO4HJ/n595ujH/uHt4VNyELYxyGDjt/Z29J2YYB8bbROa1XtkEGEuIssgewW4L3Ct8cg
uteZsbfKxV4bo5s/+DUhp9rXOsJLS3xsL6ajI+hLhmZsbvWS5ZHnDDoyCIE4JDUsJsMX8doHE3jD
ibHfTaN3Qcg601k/0K9eQ+NAsYiubbOY1jyZEQJRdZ8TBsOIuWT8J00efVBUxEEaAEbKNlOHgTI6
4oNDWCPQs5eEwSB2lNm9KvGMn0iu775V97eLBVAikOCR6ComKOFxNBTiTbVQSVXSiLUIWglB2c7e
iILLH9CAY4chaJMM3DoaHUREZoMusTemK3xW3BHi1i1GbP9WMn58BBN2iUJ4XsVTAN62Ga6Uqq+c
jo5mZcl4TXoj+ikCAw95aD0tGQxgw03QIXnmJsAPfDX1gXHdVRkDqrRvL4YAMHIvnFyuAzX/8ByG
3XOIs7h3+vndZRXeJBKk0VzFLronXxIPh3iyi2Pne0eG3XGexIPhLwCcRflUGfUbfvt4raQixVKa
ROIuyY+YtOxNH096nyl+VtDWzXtJhsdRQu7/JkZ/uMll/OFLhS4HBu5Ka+bgvW+Q3epbsb4WNsl3
6KJnRCVm/pLEzkJWmvmiKTMuJsSZxz7Q9lUZkAa0YJnLmmGeVjprZ70KOlOTiZKPUU3w2zYzkmYL
i1i+ymL8WGrrSaWomQXr2IY38wlHcbkmU1wzu7adS6Op5aHpAv9ZBFVyaXv5mzYK9GxixLyo0usl
IwN9zof4SJ7lNWHZmuoqYR5L+sjtDKJq63PA6t35oYVQduimZB8mMUnFXjLe+C4K67rQt9M8FJHy
zZ6ssFNXTxbFz7ZS3+LARww4F3qNAjvASmXg+ndSfaSKuOPsX/xyKPr2SO3L16nP8yO5RSLfDEs5
35UwuN4zqBxwt6oDzcEaDwLjbOWFT12ciOs8HmPMyYFzWY6BhwKksPmMIL/vyTbcGZDG9/xm1tHO
8hez0uUvMwtuO8N33xVNlUslmnw/Lu5oRHExpQcEgZxDMmsp906mKjTRIU282K5OUnn9ZBPSi5rf
EuvQqZ+KPgGf01dMmj1NenDcXKrMRCWdmPk2QUd2IHblrTDCBx3HNgnZ8Q8M9eqW7MzhoUYosJF2
86ySjg5oHP6YkI4hr4iDh5LvaGXbKH6tERMM2zri4Xgs3hFsz0jr+Ese5tUms/iA4ejYsJhDePo2
Qqh0mpo7PRrL3uzFBXxhkpUHnZo/2kbIfZVmCd7K4GeszDxZdfzCF2RCqLssF9OVOc36mEodPKZJ
P26kywh6hd3DXBOvTsvGx+4MgQNGcurvjcJHtETcc3aVyeqbtfR9NPjtk1V69XFIHMTLHYiOtPHk
feJM90GlCYNsQvcYBsUpKK67HUYyRh3CEJEfZt/LLCRzsUynCCV+sZVd/Wtu8Bg1xG5K3/khrPp7
I3p3Rf8+/DZXFUY3U0637WQGG0bruOvMHKWf8vfjYBRroyDtDsQyRkx4MvpmMqrwOlyS5qIuBVG4
Hrq1VcV7SQwdDLJhCSBI5AEG+6pKL7Xl+9s+ER9x0iHu1EiiCJaponoYsvvc7cLLvEUEj5nHSPYZ
avgt9IOPgHBjfu0ExEYwZC9eHLxiWMHol5FUi7K/30Ghw00wzd7TaNb60czhBDWzzK4Xz1HRFIvh
ACO9xWda1jJCRJAh/m39YtUTuxtx2pIvoyQ1r+jM/DIHIlhfhK4klMwytmNsoumlMUH+FxC8tAsR
2/uj00XFVPsXiLeKOwa56m12jeWekCSUtTRaEfeE6Zzw7Van+epsdL96E3EkHo02Vus4tdvITbDY
Vk48rZFqeet20sJbFbhyVuhQPUhAeWMQXkkSIZ4edMPrBtXLtga9c+0Z8NwSnRfrtJgUxLgiuJsz
hCkzwOAN+gYDe1qXXRSodPdAj2hAsANEAVnUyEJIrZd2W62tFlegBY1jvWTxr5qQ4gfwDNmqpF/L
tuHqteHk7mNvWLjVsgKRi6f9916T8xq7mbOqlmxYV9bEpjZCv8bNDudh1ZVxEOUW/9eu7stvHOqM
tW8486tttumR8sFFN9hPAUbKstQrA83IRzX3CFwdqZFwBH2PjiMfev6vk7hUjWfduJbukGVmnv24
5OACGzuJr8C9Wa/ZbAy/3IpUO9Ur57p0DDgEdimP/iAr3AGlveuRV73aZTDA6AnKk0N5hiZVkbGI
E5P3YTSvmO2YkBBmvelhRR9xypg8aAkbpebu+EBwYE7GeLRG6RwyQvXwRxfLHrmys4JKievTAh0w
ZTUpxNIxbyrVsci03ojm2RqtB78hAHWMy1dL6gMxZ+AaCkAFS4iSH9CgewVUH/dvzL8Pqf8eXQk4
iHo5hlQax9yaBOg0BLOWP5aruhXdtpPmR+t1y1o5iNatBjEP76O5AUfDuS6lB6R9fkmmTHcgEJJN
PLNhmE1b7Ly61TdG1vkb27FmFDiMMqBNl1FtJP2eY0SNSxULRIbg4rZs8bk0AOuBgqifPfHoXhYH
3/uuTrdmPPb3lP/DvrBqZLCdFfUVKTTUBeJgdOXNaDvFum3L+racUdkrnzZG6uFVXior2EIxfmC3
uccrvkSNmuS2QsxGfTFLFrEJvlms7Es5ui4m2rbHGlH4e13J6amNZbiqquE9MPIeJfDw7A3Oj9Gr
CfvzbdyVonrUOb1iosBwZ1bAQYmp2mrCMz/UkPdrz04trBn4FXRoSRg//oMJnPpmKL30MXRGvZuc
CWc8sTcJrj+eTWeIYhOjyDwoYdgPjmib9ZCUJvrMiRTexrs84QGP6Th9xyWIm5kpMugc8yNJUncP
Uxa1eiOMHQMPZ503408Eh+QQUyTi0jVicAlKPGdGedGEEjA5BuA1gBoDl7xsjHWeN9jiy/y6icdv
E/2ZX202vAmAcCswwx0lVjLc2HMebsqwEgj4zR+y8w0EcWMLmNMHN8Y1NppqH8hYl27lSL74RPQz
osMMvTwOYbeNi6hs5iu/SB5djUQ6q+17hQ1wwxEK4WfWPs6TP0Z2BjHBMpi1xQQTr1pryTECsV7x
y1p3np+FGxzSKIVTl8+iSo4lP+Grk8fqhGdAPGmQDGdjx4HoSWIG1sMJD5jLBIP6JmhPkKVhBLYg
6vwKVeGPOp+KDeJDtcLzOO+aNLX3mo8Rk8HYBddDIMGDzEYVmYZ2No616F1pQiOY+UIxcbv9uvHQ
UWe8qJQ4c3pnGVO7VUujtlWh/Cs50h0FcbfqCtPa5r13b+nkCgHwbZKSyBC3Yx11U/doY0ageJ8K
PAtY4azZT9Yil/Yh74O32SeSG46O3rnpNLLV2wsSxUCsC52hNTMSTS2Yd6tQcB9GoLauZoiJOfw+
yPPHMZFXNgFPGwLPbfbzzto3zDVuEl6Ng5VbtyWc8a0dGs+asGS0hRY4I31N2JW9Jqp4F8S1vuvi
2t542CzXA31CzEAV0D63v+ih4MIi9eRajfmBCQM7V2eiOwWTbusW43eVDDvdtA/0Aol2ZdYEiiBo
j81Y2buOL/1hcGMnCibCmIE9XGgHS2WIW3LTdEL8Gpo0vxrK4b0rvRLzFQNobI85rmpSKDz2/rXW
XJOKKFhVDWZTvAUrb8DgJR2P2Rj9UAKcytMBqtMbf2jmDgqMYe5TzeYB0W3Tj1QLROe++YBQeetc
YtzNqQQym+dTNHjZtxbV7pr/Z4W6EqeyWpDaY5HF0O2lvwAYxttxnG91LIC7zihkBv5V7BMUVVQA
OR3Wyr7ooUO466D36muOkRQhmFm2JLdToOJI7wdWi9HJNALrJt0A5n93xyknH97cukAKX0pt+Pc1
EOGL0QRQk/Z+cm/YWXVFXBi6ffgRydp2RYOoEViQ1OO0dWcskZ4j44dwtvhvBASObVFoQD25U/yg
hrN2raWHJ5gwCa4YEg0TpYi7bip53XXulhuz7mOd9ZH+H2Vnthw3dmbdV3HUPdwYDqaOti8SyJlM
jqIk3iBIicI8H+AAeKP/Of4X6wW5uqNEVZTaEQ6HyyoqmZkAzjfsvXbRr3/Y3XvO3H1iEkDkNpMe
pQnyVIVHBKuKb3WJ9XdYI15qygSyR8C0usP8ammTeYV6sDvia2HXlQzDHfBdIGWWZd03KegqleRi
ky6xg012raNVd8MphCvKq9wQV6S/t7v2GasaMkueTUeGFU8W1uKA7FwCl0dIadbMkcPHm5/Iwt3b
WR/fRJKW2ehMfBpGUxyKAl0mPOrpAOwI2jIGzC1jSppxEo2yefzM1W1uciNrDnY0P+ZDUm/rLPUD
MfuvPeiQI9DfYe9V1fwtr7XxwbZw15fw648O6KELgyPm6I3XfkRdDslg4Zn0hgWDH6Eopwd1SOyZ
3I+FExl7ZIcPKb0yybFkr7SAXkKMqLjQ3aw/ytxJN3NunRavA24kS/oBmcjnKjO0W9jhhE5zEG/G
BToy1735oVQcxnGvDy/jggoGblURkBECy6sCd9xOOO/rgk+qr9qd7g3NfSZKdZo7wgzByDAVians
C1MfqDaco5+Xzo1nu3VYj6gZwQiTN8HM63XQ8urKzbIvFHr5tu1q97Woa6yUjpdjCvLk1TzM3mW2
6+gmS3GlpjGtQb4sWK+6yvK3dUv5qsNYC+p8/GhY0g6SRcMoy+mwb8ra3VTEpW4qc5lDQiM+dTJ7
sPIYa7+Lt4hNkQwGr+vDmEgU+BBJFuK9pPyTHGWuQ6aTpeoja7FoQ6yCsU3rxA2cOvOOc55SxiI1
u9Y6aAoIo6YTvdsFar+xx+JI/C6hFQAWkuRcT1YccNOlm7o1mWW7ltxoSLvPWV8Pl4g64dwn87Wa
EO83s2YekibVw2bhumlWxXKe8FMkBNtBDmaH+/O29Ns4SAAyBC31x1ZHLr0ZW1PbOuXEaUm7Hg7d
8syN/JkHon2GzcwtbrQ6DmzrzZr0K6mMK9VzhdsVz6jcn4Hg9B4vPU1fOLJwvOswYhvy8o5Q9M8A
vNPXGoyKMHwcE635LV/c9KQ5Zr4p6szcSVN+08b2SxGB9WmKZbnCK0U/bPeYDtrqMe7ms5yyu7jB
BoKJZ6Bec77SuShmVSSVExIkscXp3s6MaZrHFAh2NkhSuzmqN03kP0WGt5w6WSTnPoo+NNoQ74dS
XbtJwu4wN7RNmRcAA/uyPYDKSG7X4hYQeapdsde5poQ2rgCTUKfkrgjjJvpqqs4P3CzSb2a8ETDQ
m+UZZHMHmYpL0Czq5abFIwaYgqfE7FFTRnXykGZYCwcNfYnX06/68mNXxTf5jB7WsTu4M1VsiHNT
ECQrtKqCtMIcYXSbL1K6j3ixL7ZLmV6NKe7nET5uI8pvdD4rlJNnXANOkkJhLsWmAdC5V0aNGVOb
XgvDu50ybw9iqAnUYn70sJ5sLdN8IgPrJjfcca+EwkkZm0+almWhacjxVYuKuzqDWBSRYnXqsSwG
zqBh2NOmD8pwnoFa3rX9eLIlynNfr6vQRFH3OCxKQ/TeukHszNY2GS0wVqRtbrRqrnddh8Cg67SH
KRfxzpxRw01IAh6AOZg0iu6yFaXYe96gX6thEoeOKdYh020L1wogiWxMlnDQJ425IEfsWGb2dkBa
Q15U9RklBznKMmuuGCFEsDXIMQMt0cOBUfo9fmwYKU130CrNCGZHOPvG41qXkqOgYjqRcwJgMa+g
I0z0GlVvJDcZAmuUH/qtMYxXNqi50IjSNmg6QFd2GpdBXIC1xG+uk3QOKn2aJ0o6ZhqM2MorHjDP
ULojstYpyupyNaPb/b3k6tgoU760QiuSDYlZ84e4msBkWiSmlfC8YoUBktNwE08Lz86xKavNmBYK
iM78PBnlV8vMPvstNRAPKHkwlcz2ppseF79YdkpP3NDNgWOAlRpD4LTlDkPw62AWDCgplbaZH80Q
P+fkU9TP1ltUmNwlkAU3pesftAaS19RPX1By3LWEt3sIz+6Z1QSpl6U71aniBc/IsC0HFGKmxhMS
6Bjp4vP3aDVt3jXKH3Zt6XwczOHBBE6wo9uejyIxMfLN8mNKBFgwKL880/WkVxqVIcaKdXqq4BIo
29jZkpFO7cbHFBPkwer7ai9m9aalYtq5cScPldVzfBYdBBrlQIpIyIAfaFSCtpef10HIdQ+QDmOJ
PtFVTS8imnlo8IyhGffuyhkfPh00Xo4GrkmZMuUQFdvZhmXeposSsSeEvdubXsdNo8QpYuC3iefo
zUlNphqaq/YEfs1BC+jp3AyyvrT58hE2Wn2YS7CAetPNG2Nk6EITb+J9NyeGKUxIity9qfLqrOVg
A3OuM+xhGkGBLhyVzPONrUrBhyf16BzdqttJdyU7yfKiKw27n/T7q86xnnVLudsCIsIulQ6CNa0+
5JPRbJpE9htWsGA5M4l/VADv8rPnyqizQFaRDBjOM8XucXClCwZc3eqB2oh8BDS45MdMYOojC+GT
NAYLcqDuEp/ZWPxrPnCoyPe2iWtX+wFJ5nXv9OJhEv6L5kLNQJHIGxz8dsOFwbU/jvkJM6LaVlIs
11gVM0rtwjl1Qjmfp7kBvslwaluMM7Z8RYVEpxGxIE/vCqv65BiEYLh6fyWK8iqB9baF9XnDgNrF
H7N+UFhqRx+maOq1ZZgUVE70+cW2KxKSkRfpbBJRdA/ZmBOzlWZ4ClrYrgiqm7u81KyLVceM+nBh
gJAxFHGSZcboo37KIIAeGpeBbU8sD+jvggLFZ3iAjSo2d83gZ3dFAT8kIKZd515UX9RcMzz1i3S4
FDVzCHsarXOUOaRFsN+ig8ob7nQ7DY0F7kZXlMBuciiFAx8/owaIRIaIsRwL8ZAPdfXgJdF8seaa
ylJnMi6zdGvOOkeR0Ns9LA1KlcGpwYyKGT8vib8Jv98WbZwTWi4m2U1n8Bz2mEAFIouXvRab46u3
wFaNRBdfO72n8WJVCoGi76/N2lEHOnv/qZi9+g5wo7gGfZLzqUUPS9zf8H8kV5ITF1rIeNcjaj43
5vS11Puv1TQvOxJkqHymnkNUNeapJAecYpAeWa/p5GvoVixhu/zrFE881PqGtVTrxlNgDcrAjxTL
VX4d7QHOlw9t3d6BR5FBOvAAaiyoMbYfCd6/90xEBAeI4zCMxxHLkBrkZORt7WI8OrTU24l99c5l
Y3cGPMfbJDGDq7e5T5fFJ5ViqT+wkHU54HwBBgivRLnphkk+uKV9R8jBV6Ix7w2Xez9isXXrGtK9
VGP94uhedEBxAFWpqat91s/LNWWyft8k04xuzZsJNTHO0uoZ0Pr2U29FXyPsNjdlJK2HXO+YYevu
0h5Fj/emqSHS6YBm8yh172YrnSDtgg1Le1VtJgU8JM+AIQsanmMWsTTuYUuErQ//xopRcdEN4RUk
CpMNoWCmVmYvjLOGM7ZU/TlO9WVTNlO3QuiKXW1AtFLtBI8uBnKkp6V5tFX9zBE2hpVsu9AqZ4sd
WQTHtwPR17h1SYznMkNUqSjyWI3lRidXxqe31UsOYVTDoIAiMwlZDPEVpsaljPL5MLaIPn3HolvK
nZYQgpk+T2FTbEkXv9PADODvGcZjjWftMNSW2nnsaOCZDNajnzF7nTzOJbPLnwvWkjtl5PYuWyb7
kBgN8LE5e4m1Egl/AxNaEGy4sbPkzsPcHjQ973uqk52cCv9am2qoqV3kwB5N833sUFow84CN1Uyc
KFqCGxmnQKighgR4MI3n3Juvzblq11aVZtxjAD2OHcmeCjiiWTTOdow403gbt3wKachYETxF3NwQ
qnWNIRh6EGvNkBvyYW4RnnWtjJlEyqMlC2q3YXRDP5vhTCpBXLZbfEuN9NkY5y6oCNDF4cfGk23C
14VCcYNsp7w2OMgDhtV1wAZQX2dnoFXGpN07fRkdrBHuE+gMokfKismMhZNrEI7YK3Ade93vPmr6
8OAVVLJCwOMper3a6hZtSo+wmdWA+6Xw5Eudy/QyWc4QMLHm8Ud1QY/Xy73FItXFVxqQUPo6C/lQ
YnsPpdFHFz54I9AVg4tqIGwcIoURmOSfnDpAQNul7l3ujn7cLyPB2DGegYcc81qelp/HOH3zW05s
R3+cF0CZdVZBriafmWha9jJD9+bVuJ4ZM8c7KaDlZZjq0Q66nyK88xt2p81dYXTtrelVnxTBvYyf
5WPfR3LvuQlXaG98UyxRNqNB4+1yuDy7VXmquV4CKelJ0QiPqyPCfk3qJv4cQ7Heza45MYusrUMO
sj/0iG0ONNyrv/3tP/75X1+m/4zf6tt/qS3/Vg3lbZ1Wsv/Hbz+JMJGFIHQiVRxBPYaw91FXVMh2
mrK1Oaauy9wJPShm4XoBSxmQ114XYTOXOs52gEs1lv7StQOjJUskXHTdvPSDIwk7UkL8+w4O00cq
7iNmdKiKvXe6pYilf6JiA3EqS2uxs+Sgyt3cpP4EAyZuTrWwiZvKVPfQtMqSwdIQ93kAwi1+Jcn7
nn73R50q1o3VUYYOEFsSv9OqBfmDIMhqu3Ls7c5AvlmCYXJgPmgBIBji+GqRnoSef0x0YYTYsh7b
yskveOuWT5qdgSdSg3adx8WTxWJCRBom4TGKljccgPJY+IX1RCHFwn5a4MTBWN22LUVYwBnLomxE
swkWxhmsKMxl5qe7CixXTvfeQJDo+DWewQEzn3assm8D2ZnLnZ3FEJDGzlm+wJPKXqHDjbeaB5p6
C4WYGKM6Ygi2GejPTs3ic5/QRD9aRQx5pVYeFdq/eX2taqo/avDffY8ztUE9pRn6s2/LDchJ88Pv
Cth6V7z8Wna76lL++F29f7n3arSYu3uYeTnBiPJa+5h4G/Ele4EDDGvzr9/ae4nM+5da//wPl8VQ
srguFFJb3SQBibiSZsFgJPNfCOzMn6RGqHNMInwRCGD7+ymUlcFMCb9Uj092VV3ysd+6coDNCdKi
MK59cIucZcXFaaF2pviZbZlseWwdtBplIza6KwniZRwjuCu6PVG1yKuuUPu+WwxGi4oxWKG3W4iO
1C0QsWyaX88tH5jDPf315/XdbvHH7wZlO0kca1g6ArSf3XVzRGytzTrj5C3mU8GINxYmA8bGID55
MLdpArrQbj9nEHYDb67VbdthhEFFt0mL/OTWcp9mpHtYZbf7xW/2XlS4/mbkURBQ5NDG/BTGEjGt
bRyTqZ0+5iZWODFo/beYXcH4KaH9QrFgCYbGqoCyAGJeVQ8GqonhkElgnJIiy+O8y9njMy1Y8GHo
4LL/zauNT4wsHEzLBH1wEXwXbP3hajMz0bhJ0fpH+JTzZWqt+kroc+RvNNvBxfuLD+S9VJ4PhFga
V8dDi8TtJ38g9NfB7aM+Pqm0g++lo89JPXvXAJhijiLvzD5hf5HptBh58Vobjv4L/aDx/u5avxKs
Hj6HE//5SSKJ6E61AFSTE4uit9ZI7qgGL7PePJZdcs3OeQjMDhFEbO+p148WdOaw9M1TYyQX27IZ
XP1K0fjd2/7+8nUpIZlKk2eLW+PH+91A8ifiJcY3ntUx48ZRV1fMI12eMKqAk9D5kX+yu2R6G8oI
cxzjMvuyYCxjyxq7xXOKBALsULagWx9hLm6aEoniyXWWAcCQNDkhJLOZX32Qf/JVQl3T+RAdwzKd
97mdZIArslZZXCGQhL4MDNSftiIXYZKBS2wkVFVX6W9GVlhQcYEi/vWl9JMQlO+RG54Q5u/SxfeC
9jLXOlaipnZ0geAcJmGR0Wh6w/gkNe6Vveib8lcS4T95SUd3DN7yaiDGkPXjF6UmLdLhcUXHbEKW
xbnX5BebBR+xISzHzsJpx9u/fpPGz2WUQ4wU6lof8LOJyfDda6bWvPDE4lNGxo4YZ2U80e+OVXa3
LDPwVTmYilAwZAX2oUwN/VYnNuZTMq3Jgj2mchPu8ohOA+0Qgz2rQm4Uko3uPjXQeu+YRIDVcJS1
PCXaQKAlAr7p62AMoPZGtgrVAR6gWDaA00Wzh5ttAX2su2E/+EU272vLMV/8qNFZQ2rMMoJIiyf2
Csrn5m7tofUCOYDBvk+HHJ4ooAwkltHoxI9xPQ3pji22Zm7G2ZCPTaXnZz2mxQ2bKBo6usKuB9JZ
W8Op73S9vWbpGpUBugyIjhEMg4Mpx0mcRzMt011iLFIPKeKc7ipKGXfcep6unvDrxi9LiUYBNumk
0HZU/jdi1Fs6BDb/J55UFmMUaVQkUsh0QDbvNrQzqT34IuiieXnsCkf7UhmgvcKk7wjrntJOHLJS
6MvW1IzygiGYNXZDXApYqDJFzwp+TCOZMu+MKhztCRFjmtvqdRm69KKphB3MPPnyOIseq/JM7qy9
w3YaXzp/gvZf5NTyMW1jGZQkzpfbpdXIzGEVBNptGSIzYA+HnBvWIyhPe9Sy02LRR/PuLY21vZax
aTAaE4WOa7pwYph0GHwnOaQa3VtWDUIx2w6LbaIJQlP6zFr9xTf53/7QX3ssdZcApBE2SnNss8e/
vqJ/PhHXZwYl+HfUh2W984bZrsyLUSpME7AGPs4i82nnWU/LX5w0P9+rHlp4Hk1rrY9b+t3rLNJj
KmC2xrFLOjPQZzN7qBjmn1EQTBuVTL/K7fvpWOFKMZkGcrjwi1vvgx1NNDmuSQ93tOuhesyJMKo2
RubbgEX9X8U6/tlrrZAGgXeYDuK9Q9NvNDzmzeIe4Tw2d1Mq84+2VIsbMllkxvDXX9jPjiXaZMav
HNjr0f1eAA+TRXZOowBBetnKgjEFLaU/2c4hX9Ls2SIeIUIxzOhlk4qu/YW54Psp8sPhyOdKlYrD
xgEQ85MeHmxQx97HRYVdYNzeKs1bWJugbflkNdJsQxF7SRJ6mm3yGWiVu9fAvQ3BjG433gqIy9vJ
7eNvKYZyVn1e5Nwa8dxPa15HUrD8LLu3v/68frrA+YUxMXHtkUDmwyb58ZDwSNYQk4r9I7kL9QVc
X/+ZLX/1i2/lzy4BIB0C4IpJtvr7SyAqSd/xC7LcZn9mtFgayysFQgmlKSb5/K/f0Z9dAbTMPu/L
Xy+69Xf5Q4U4VjCME5sgvHHJ9TdyDaPHWnTiUdpDw0N91YUceoQxH+bURaP21y/+U5NCQY/lkNMW
0wNDR/PHF+9abQYDlHpHdx7sG9EL4ottvaCh6EkCRCTekAW8L0mR+RUOwP6TbxJLOZwlniSk8r1/
VGHDiN3OV+7RtWIgboRfqQuYd+e1p7plow/Z2jo3le3cVpnS0RW1elyBLmKuqBsycsJI6JS1DbE2
BbnPXtZsjUmrPbheU6Z/mskO9ik2CRQ5exEZMg/YtPyP02gacGcRTzK77F1g8rpMmHalfSPkVd5V
k8bmydYPQ1XXLPOKCUV9lyLKv6L57oloiW0j2fES2SV2mxFpdDbcDgLuEei1WU8CvmQCWuxC5PLY
kbddBqL1AEMC2WCorkv2tBQ4uGucTmv3Q+bnFl3drMpjjHuR2X3kUGRGdd896tQmDceMXX5oy74k
SEx30mr715fAT49y2gWudN/CfmOvJu0fL4EkzgXB3z3OLBeu46ZyCxWfGh8h1TbpeDihDoDV+Ivr
7n2/T1u0crbWyx6OyU/YAmMpNEp/buMKh0TOwE65t6pFRhFY8Vww1zVINGKTnVIFNKDHJ8mU7Rc3
+Z9c+zb9ORZKT5Dv8f6N0zDYjjlG/tFVqQmoIdNPdpxFB2N98AHdZQHvzeMv3viffdo4dCzy6Vfj
+HtwTFqxjRSK/NCyTrrbfiyTWyZyKTwMi7QQw4l+MZD7s9czQYxAFoLgZL6fE3oWrDSFFvdIug2B
HGINTy/YLCzQX3GQ+b/7Fv/jh8lk/31S+YUAio6vRL77x3/u3+rLS/nW/9f6U//7b/34M/98rEv+
8/5f+eEn+Ht/f93wRb788A+s91I53w1v3Xz/1g+F/J/Z6fpv/l//8G9v3/+Wx7l5+8dvXygc5Pq3
xZgnfvv9j45f//Gbyw3xv6PZ9a///c/Wt/iP3x6/JP///7VD+vb+R95eesnc1vs7zQx4ACB6woMS
xo2g3r7/ifl33XfolIFq4Bz2BOcCweYy+cdvtvF37g7Pw4KHM447kq4Eyc36R8L7OxMPLOIGtQIK
PeH+9j/v/Pep8b++jD+fInPV/XgTMB5d6Qz8etBueALAFfjx7l/qiV8t85DwJni+XFMFhqyqM97i
LmBeeVRou9HM6iMqy+yu7j+WPVkkejou28YCtZCwAkQxlyNg8Zj6lAJb/hw9mUaZH6X0CbAvH6QG
LBFfE2wbeZ+RDBHZevUpv7eJLrOJ5jnx3L7jB856mdFvcsghbWJL5JlnKLvtoUX/PMJZ2jga3BpL
Nx87EgmIMosCMpYsJO8kNukvYFJZcZCmmRYOUykdbLWRk+PToljFoOuhBEhvOE7t+0o3gpjaYQOs
GUtOVHTBPFW7ZYkCr2lWamINMCJLT2RnkOiQ5/fLEKdB7n4PaXGRYPUJi5NB7dxI+qAU+4tLSik5
r+cS5ezGHuR5YCu9A78ATMz3I9IWR8Z6mI82hY9eDWnppziHvW+7J8yR38x2GVgFFh8jo/7q+MjT
lz75huj7EwJn0s3mhY4igyZR+WFsljfuiOWgtf1rf6poiLxxSx1phhVsZx1aJQrrDs+Nu/VnBbOf
8iUrtI+Mm1Hmef3OyKZTr89bn0U/MF/1qStIDhC7vHpjNC/2jOuaYI4JuukBHlg+yWReDIOV5jbF
XM/q6kQ3hF2hGj70eQyieXomvxts7QuXmr0Z4ZPOXVecgccHTpX1gME7tZU+qOi4IqIR7wkgWdIV
QNccZGzdRUqi/yifc6sDgXZX5MZDmuKBQUw6YX+qXgdGAhunMu4zWjc43Uy3UL0wvEG2XC1FT4jU
FFZIIrYO4gekYBmWirq/wf9f7nBjlKGb8qYn/85e0BCOBYjRxcoOkX9Js/lD15uod8oYxH++BHmd
nUB4LOsnPJ4Jjw2QtMfs94S/VyxSY7tNAk4rNEFk7DlCe6udDEXQqZPqY2w6DNvGjHnJ8uyky0nv
Z9x1/njdyPh19e+AUayOA0moSRTNgZZQirhT/LkpBuIEBNNos+HTzsfpglAWmd90zZj/4sdMUl1b
BaqhxfWs8Tpx+m+LFV8iWxyUt8t1hlzgj6vYTQ9krGGcyJpPzeKIICumKATkGpTo5mddS9kFp2uP
q+uAkbwAnnR8qp14a1jiea4MXKKRxvZSE2siU3pAenzQczavRTwcW3YaV0PrIHhZ0111bT/N6NxE
Zj4hZLkaYXEPIytjpji7YkZ3TBFAuhhPhnxxpl012vqGGRbahNz9SDAa+z7p3CxNd45Vc90iBovb
nnVJTkhNX9nUYwVZIqQ6AnFqkQFYaBa3JlvPrU1aWQil9jCZibnVUvDjcGeXrwB3u6PV27htuJy6
PL+OY0istbfwmczOroHUcB0JeTezTd8kp7FzDVivCWiaxr/CEoF/DftsQAAtFqBLPF3FemNcZxnD
EnPoQS3kJ4f0NhgPJekxON203nqIlLAOafqI1BuKD4a3Y2vkn9USwdUYdIYStgzmwXsYfVyzugsn
AqwvugWCX/bKrBrStYZTqvp1IQ4ca1x85HLEPsZRdjaqQZCs0HHF28VJRxDFXhufZOTONyWZbBt2
e4Gvl7tRwEk2zOpgmqu9EEiCsF6qVI8I0ImhRJIWkVXLWi/DyHARLmsW2C9cjoh6kjRMS/DsSYru
POqHp8WvRVDYj5XLvt4tvS+jjjBSw98U6Uu69ccD1qRNvH4pMEPHjSeKL2yRP5C8iughhf4b18aV
qUULb1ziK76QHATWzSCAxr9Y1vTFSrN+M5pK3yZGpj3qsY3A8LGb3f4G8fh4WzRyp0s7P9ujeZkS
4vuENUCELu3tOPo5FHJQAjB8Wc07HdKLHi0MtTmDoVF9YB4fZjFhuC4OsG1rsQrgMYgA0iUv2H1E
9ECauqFjDLG6UPPc4SarnQtZmVcjM7pDl4x3Jlq3rsoJKu0EIorB27p2cgM+9ROGNbGxsNJtxwrB
M3FbXwc1LuTCt0EcG+POzwSqN6BcTm9y6kkm36KRx7b28aFRggUYc+cQFygY5RUQLhWIcn/x3rKh
QdnOlCtEbIjj7DPXBXW545Y3o5kc4sSikOubmw5XZ1ha7b2HCyDoXZioOLUD1tpZ6N5MNqkDUS/A
yXTRh5RnImkj0R6bRnuUPNEQVJ4mzS62xG8fXKWe097c2Ww/N6ovuSl09ttz2gjyRgiugIoXyrqf
VxUj93GHjiZLJyyX0bRnsf9N79WLNuCto9EkvyK+75S4YVYA18r3jgwDPBTv7kvp2/PGG/kW56I5
G9ZwleMkOgz+2U9XTRHa48K+tG6xhgDAGbOSYynG50z7NvnWLfk8bTClqtr2tfEAPfdYFWiTYTGf
hlQiaRTeE6AglqWFsRlJ1DsYTnLvsvfZDThONpqBydS0V8JAEbL7XtMSs/wqXeaDY8YKK7z9SMao
E0wMZ0MkuIhEJ57j/eIGeTl3B4HAwpIQPxZvtFDzSXHmybw3KiVDr+3Lc75IdRPZ3AoZbqzMy+0X
9vNbJxvcl9nR9p6R7QuCA15MqZ1gxgcEpHuPGROTrYCsEi4OckfRIKGtrJbt5GjXIfkJ5HH0aVhO
pXnA0oQzS2XVNuK/8Y88TxKv1pAS7FlRlnBIqwJMW3qsVdVfDYTAodFDTo4FfacWy4G5HV2IpSBb
DtJYQAhA3/bxtp+Ugfe8eiltoz5qBds7UffXtLz03M1Q7RAVHdyFpJfZcJG/wCsKGhX3q+71epiy
aNdENiq10XtprLQ4GLnsVpE9hrMCsfI8sAufvfa8cAvose8fUzGfFl+fj73Z44ri5dasFLNGPKJX
OrKhBL8EJFHElRwPoZ0jmtd6Oe5E1hPgxsB5NyVobwv5TUxxcaFjfQYTQND45Oa7qcMSyaGqM8a+
ItpA7HxWHUGWkbbSJTN53myg+qXNPnYM+4Hri3arLSVx9gu2Skl9OEbOfFNV+j4iQOE6dv0bKvxt
vuTkneBXCr1iGgkAcQ9Gkk1s2IgYgnIPzBu6079eohxE6NYo0dMJMZyQcGbrpd0uok0OTqS2c+cW
FB3gLzDJjGE5f8hSMAutfiIfuWM6rIp7wUIEj2UynDBu+MHkEfDmqxnHlJUG/qgYFJBivnOW5cFh
1E04bAHWQuNu1cro3NSLOkBliE95+9UhdBP7Ksoau5qvaru29wxWMOIt4wnucH/KBbG2g8IpKitE
rk5+qyFDdisC7OgWd/oKiM8iJPJywACjckIIjSZpg2KZXugulmtfGddtUp1ydICHuqOBQDPDlBAn
09jcE77gnT2tOxaOk50J5anDsCdJ4YxUMtlx3pIqib0fT2WMFI7g7Bpk3NlxiOrrFtFzBSNB00XL
mF037V0+xnwmGOrGxg+jrnjhF9UOxCocbcSBp0U33wojw31dgZwQzdyfURwSJGw51ZaIaG0fGcOX
XmGpigwUsGPhHYAcsWPIW/LPkP1cSZLTzFoRAKBXxM222k2GT+PCwii02BgMiqTrvH7Tl/20lB+V
j6vFq+RV2eMtmAw2iShTsCxTZ9WZ9tT0JSz4ZW0jJm+P8soLp4IlQG11Z9uZj5MZoWSaZKCU/lyn
EmTFaI87C07vVE6o+Mu63sp42guC5ALSL3jEOVRLYxLETXploEfbkhlIZFAKYgLV2M6YDzb6gF2E
GsXtWdl3NuVD5+zSxbNJ+EFxM2v1STLi2lndXq6OLpN4CGwE/U220MfUGjGRPBjehhY/05omlKIA
LHh/yQgBgKzFU+uQMDmhWxhJx9xoadoFWaSuOxnRIxRPddMigPar19Twk7BlGkdQ7yIPtTZEQdZb
TZAPbU4ikW6xK8nml+Im0+dN2+D+0COyWAaeThvWPbFhaqHX6BNZctx4OM0IBFM95WnkvRYr3ETZ
813UuDdNzIB60NRT1BF+MMv5g89sbxuVM5kSzHBDBAXZtsb/I2bt1q8mlmsWnpsgBmCKljdmNSd5
EDTdg1vdIiw7WZqPrbzBQtco+C1IP29w9uFudXye0yq/ckkyj9xkfFhQ51mt74YrWiB05PTFbavk
yJKYfqgSpwEFCEqBMwqAxzJT8dpEnofICGp/Jj2p+Saw2dQ2VTJq24483SpoSkzW/WiERH7RkBj1
c2NiAPNgXcFZJfU0is5zaT3IYcov2Elr+sRv4oOgRgxBQoiNUpq9Rw6x0634OsoBhk8kshqQ0SpU
HFX2YUimLPAT5BLtKsbs0Smuv8G02KQiVcgcC31hLjf7+6norHUwPG3dtgiGdqFJn5yXVRIejx7+
JMcELqvEW/Q5G5/UxCCvV7yHIW8RuJD3V2UolBFCoFtd9H3cup/9UQsso9T4MqOnRs9fC5u6Cd7B
maDaFJUwuzq1ra3xbpGc7Ej0m3OiqptYwJJyp/6kc7Ja9kI6YwprwinvCMJkI0hAGYqLXSfbF1sT
z12R7+w22hOKvrUk2mvTGIIkIfZ1HucvWBW+aUN9bhJ+bp5GThrdCU2nB5ghkAj0LrdQmTuEY2n8
Uq+MWXBkS/avyWA+eSgLlzamBIvJPcyIa8xhj4w1nla/og1N9THaFthfG6bBeA/8Eyjh5uhN7p4g
01sokbj6RnjHY2R9aYwmQwefBzgs1tD1XO3iwSTe2sMlnVNMBbkdkr9V71fYyNaPsptJF3sSp4JC
w/I4QlZYRbmP8X8zd2bLcSNpln4itGF34DYQAGLlTobEG5hEJrHvcGxPPx9YYz2V6p6q6bupMpNV
qjJTwQiE+7+c8521uQeIxdXi/nJb5Wcn8pnTKP8cLUyeZZteE2frIvT+EuXNS6Q4B8NS7/qhQUsr
IhNny+BrShdqqQyxS/0SZtsdHTP/Ma+YMNjC/AQmQSfnkMe1Nr96PMoew/UtMlHJzh33XlnUr1Ci
P2OXch5KJgGASQtuUGn48az6JWlyZJUR45lWYTqS4hPSdDrOYmkAsjQYNeZO1oFSWkRv5Kpv6gBm
LDJXcTuzV5cd0ko88Le5M++R7kLgaZuHhUylUe9+VRudwCmJySgLAnxSu6OCxa+jOb9yG+evY0if
NjBULYmDakE+CohuX9QxbKPhYXZcSdkaR5zCiTdkmZ/QVnsmA1tEvKSL2uVbnZZqOAL/39ui/UKM
DBYgo1DM1KADs17pBl9Me/WmgaNOE0QAU1njR6gCBe8azobxc9aa/tRTs3pWnrznJJ2ErQ5MpnfE
wZYkiMjAjNbJVyJj8eqKKgAKxC7CSb6LUmxJWrExbly0viagCmxdysj/bS+k8VSm76ZsptfMNk61
St0XRdZ5GMdjRU4fwPlRx8RSgBHToU8kBNV4HLiIaOXJUR6btMHjoi/PXT/uZRtkJGd5azFjrrJ/
d6rUfCvDauToiqcW/U/0NXuT5Fo80J9GSiJXlTLmWMV7zpSGMdwXDF5E0pa6MT9wxLo9lyUSifPY
129WywZgFsuZUdLTREQDh9KyExYfmNmT5FC6ouGB1cYQ+pTfxanlf/8dZJFlXhaD3oDev8cXCAPD
9qTVpB55JH4ydUNQaKwu9JkvUBPZryAxyFfjzqfa7hsSi+Nru9bLJhV4wucmXwEpRUFeY6AuZePJ
WgwvxAuveoa2o28nAC7ynLr4MmKUKjupYk9YdOfeHrLOQy/z3plWMGXdm8jzj3xFZ5sQ5Tn+Kgoo
Whijcc4Y7PTc6o6KghPEHme/YoZGzBSiBSunVzHfk9zK/QlrMlrTMrAi9o/E3PxuFf13RECnVwAP
6Pkdr9B+9u173kLPiokB6vp5z4Yx2lsc0PuqsNawLOMHYFbijsjpsNKSUNSaQbXRvsQFMyK7jR8G
Ak0pCuBVrijooDMFY9H13PG4xlBDh3TWA8gEMoLksFvgy9QawxiWwvMlIaOFwSqWsCGNfXsd0xCv
Bx9lu12hZuI3/bIfcsJYbe2ud7jHnIzMX3xORqCYxMnO4z7PrPi64vZlW5ScJ9k7wVyNgMLW+WtO
lfOixNOxzOegmDoyBUfOtj4ydgrDG/JY8bKtRP1uVDIQT8KLmPhtKIZol2fNsy3daJfS5BypOxin
qB95axCtp5lJIFpkW5GhU9WAkjdt5jPYwLxl4CzXe7x7a2uHbQFcvidKNRXKni1q4mkAZLyOcz4o
2mGvNAiYB2vZGwsBWN2azqHmbP4cclUapbhJLTlwgx0y1aSymm+GA/FZxNgsMmnQu5n1GbkGBn2q
Otti/1NY9hZxTGM1Zg/kJ3Kw8i/mT+aCwGIK6gq7jByWy2g5N9Lj+j1OqDXMCTnaSZuxJvco4Dyi
gNR68kgLvWV5V14rHVKOlTWh6KoLGp78TLf72JjK7A1r9V61S3LR1PhtGoe/sIQMWs0tUyTXSAzV
neJG1ymjASvyCzN4zYc+tK36lV944THuQm9HVx80ZlT6RdvfwBN/QTthwD7kdxlTn2Bwu3erHkgM
7Clxy0b4+Qw50WaUzH62DCjOc88eJnKiNrpFK/i5o4boo83z4zBQADTCDnbg08qW+Qu/2vyg5yoc
+fHEJXGnV+YURGmPoQW5U6IUgN5YsBmirE9qjR0Ank6QqMCMxnTmcl6bB+bbz5qcucYa0u5zS9E9
4UIgidSZyRlRt2Ipx1e6kUNsOOs+1ePMm0T2hewF5eTyJPuJslbNvnhEGk9HlOtp0RRw/iyQhOID
K5B056gZB7KhDoR22bCZp+LgLC3DH0Zk+6YiInSM2nov5yT1SIF+qKIU69X2V3NivqtKfUkcfGVS
kGiYSoXMU+VztauHEiTPLtaYfDjryMy0JDK5uTojnQoxpAfkxi8zgd6eqWeFv1jnusVmQdj0rqjB
pFTPSiUZsBOxvV2Oxpi+6XbgkkqIvGpQyPFBRJYLDFROhGsfpfHBBCO0jxkxIE5jX07k4DUef4kW
M3yF1SjRszPfvtoHrq54XYaApXzM8YJsmfK/kM7lJBbHoYikepgNgDfpSrTszM4/5XtZ4nE/wf/Y
uWljHexe40/n8aBjKZv7wSW+Y6jKq0qm+zUjvnenyboLY+bmEfniOAvoE7uRKiUbsEzpBDrGMm9C
BTCAteZaoKXDtTGMMcROco8D8gWlRY33iEcX/qIBUWzHBDDfjXWkh0IpXipJH6MRxbAD3/M0ECUO
TghzczqDniv5Qw8K3tddiZF43w7mKUlV3Zfk8pJsASiocinSkzpCo21/MinXvZb0t95e2XSnBMr1
q340aOxtbXlv+nEK9DQrwy5HPKdMF+oB6QHFB3tf4+nMtOiJd7gLSgQcnpKJKzeA5tda/TS1U7F1
Ye+xnlaBk01eCsRjiBQNv/8bvcXVcoEbSEmN2NnnOF4c4G+uFnJyWzuMUbfKiX19Mkp/0NOPwpzI
Vs5BC6qrcR9BYdhLZ+AJJa1O0Zi9Fjs32nJ30fWF6wBgp+RhHQti6QZjXh/1wnguDAJP6wCZ+4Tr
H+tP7k7vug2IrgH+l3Q3zc1H8DCxzRHLP603j0ts33AHs7VqSGtZhHPXp9ShyEN3KEFKACYC2RPb
Q7UAA9kMwFV6FwWzTiHQDsYKXI5gSgSRT5YuAF+wNtEU/uEVwWESxZy2xGBz3NCtJGR1ehkhMUEM
e5InoINxOLRPyW/VjJnKwOBiDh6TAC7dbqda4My5cVvtnE2V8MecZ2Rq28AB/kvaawI7w53A31Sv
5jKS5TuPQaMXN43M3fNxLKwNPsbNVMoKoE8nAueC5+yzH5gurT1LSlvycCmbvb2KwM1wiayTLYNR
xr7ks+eaS8O0YuUx68ZbOdwbFqtPuGdxttzGGlsbYqEY+qx4mobRpj0GssceYB+VmftAVGGhli+E
E64oEwt51mKzDCLoG0S4Ve+qDo9ndYZTCnphV/cOf3jTlXtD7V7JfX7RFh1UR4tVNGn6mLJQWZhL
6aQm04p3k3G3jkwF6cQJTF2k6hmMZ/ZVzMKppNlgToU2r7s1yJt3FdY/SrRTQ4U+Y0pTnXEJJp7F
yS5/Zan50dptxdidr1si7Heyi4maU8gkAQ0C2Y5HpWvYTw12ZewnYeHLj3IcNooLSZxFEoV78ywS
zIhzPD0wn79gp71qGrUkjhpMMxFz0MQihNSN/apJ3xOlueY1WtEwb8cqKDtxS8rhTkU8Gupm/r4m
xhc/uea1s/4cV/R+kTE+LSw1cbO6X0U3n/WIkVUlfhjsL6OoeyxmeXFJtT3kcnrCVHhRtIWbVnpW
Ibszad7HcouZqqyJRthtZj/ujZtKzrBpbVa97bra5rZVDUCsEi0UMnNePBImiT9M9LtEI7M8lRqr
dtNuQq1HCrXBXFIF8lGax/RbgHSUaWPxuQGIT/1sdwiXGm3vlHIMK0crPWmMYFxhnhLQBH6udwtv
UqMbpis6KNW4pbHFNbyRNdbsnow1+q0liQHQQ/6Ym+FcUo+QvvZZLxWTgG/IjmHeFrUlyUoarZe3
QKqcpvgY1v40LTiu+1l+FYPSMQCgKHFF/qqKVj9W0XOVKoTpWH+VllufTD29rcWuHA+5VmNI16ad
tbDXmrj4KNM6riClje6NAV9nS0Syj6P+x1ibmm9rPbNbDo3R/RzG6TiRukjnaH2gWXKBr64/GmA7
ABPxjzcosmkMkCiuhvoYq8RkIy4UOzj/jJI6kulXu/2V1RHDg+Jlu+AYioPTTEkOCzkU9u1OiuFn
ZbauD6GK5lTvdmUyPRtduoQ5SsdGiAsjORQOTXrigIEuOgZa0rkhEEPm/6UT9nbMmQcbz1NMCnRt
eusKMiVpEe8bch9NKW+mTend6O0UmuAxPNnrJzLKqIRM5eqwR8G06alDFu26mlSUVGyGs2+4Z00a
tvU8z8Df464CA5dTNGnpdNR7qLGS2QIInhsgki8lQ1S3yre0JAVVEjiMh2zip12uPUUWIGu/S5AW
6Co1BiA/h5HBp1rlsKzkMVvkRyWYfbdAmyh5rI5O0+70O60tzxl0h0O6lh/gXy7gBEjaFUCdFsjq
3rjQRaU4pHnKyeOUgxpw7Mkj9oZ7vHFvCWUVSN4fXeSumKrhR1n98FGV6Q/Dit0QZhIDifqAA5uh
6tFugemppSz3Dm21NyCzNkR6T46MAAeYnXBsowepC4gUyknrlwB6n/Q3x8puooFwJwiD45Tskdix
ECdqqkQj3ZNaCgc5AeAxoI33NcZLMj3GA6bV2dR1v6zEF6buZG+sGh9hWTw0wPWmktgNtxA8eqwx
2DKDksv2ZabzDTQpZue+OM6J8yGkfZottnOT6yR+TqfvGyq7eBnL9qxNo4dzlvOqdFi6WepZYBhd
YggCC6m6TGKE181UFwT8ngfynxHCsDXXlOxzEgoJxatNAnkx/Jh5dgK0fhu5tGzQwjRw/dT1V96o
uFmTqmCFTLtn24rYQxZinQhMQs4OqaQdJEBom5yuwdgCKe5hiaFXMdeDbn006Dg9TtbcJ8s0920r
NkNF5jccEJGXYwAj2rZ5kGj5djitNV+nlw7MCklkWmUAsqLmSN1DxD0GNkcxeWWNptPSUMIWvzuY
F7s5dphnsg1meqyzdLCaN31G3zPJCsdxo/Lzg4IDMvZczQ7pUVM9sZEauNareYKmEf3Ug0I0t2Vg
DOQOFGEz7762DPpljo2nFbA/044K3qEaF/t4O55jLnC/hqdAfspz3lbmfkZPwJKQmgwH0z6yW4ux
6P3QCwm+TvVx8/Fg4VLw7JyIngpd0D5bEbdoIutZzfBQLpq2q7XBQe2EGY5wSPhnInq2WVk22D32
jANvpVIxCpqZMHRPkzlBOQLFh9Bh+BJNe1/Zg2CytUKoatdD1pVwykQWXwi4rvQY58DMzLLUNvrB
ap9s2MfarL+l3bRDFhQFUDw/+GRD01VUdtbb+0Yy+yhhRDOZGH0oUvsxBxjriNrw+uy91bS7ahl1
T3FXdcdKnuBYrkuoWZDuie1DauFK8wernSc0A1XQSu15il6YtOXe4n5q+lGQFK0c1cVQnvmgD7nS
vFXNhPVc+LrsA6nTTeota/d2QEyE/Kv0RXZLLB490+F95MmgOOqmYJ6NS2+wcAe0DVttdSA6JUrY
Gh3xzTJ/qCzjqjQZ9WeNDl2CaepZbNZuhd5ujK4kkQ7V1k7Jlh7FfG1d0BVSoHDiS0if7k/TRuVW
oeroKKbwcFTb9sVEjqZ9KpyNyDGqW03gU2WyYVgxlnglDoCdRROcrJ9jPOytElu7pvHSu1W9ZO3A
Ct14hfbcBhjhr7nT/9VyCu9X8GZBkra1F0vlMUqTr2y1QxAt5BNHQ5CNw8u3Z9Ni8Ic6wM4ab2Bd
o/T1nVAZbeqTMF4mg8mjDe8u0i+kDmDtaftfGh5h33Jizx7N8tzAt5kxtQfFKLK92gTJgtucn8xD
c4OdyYTnago39kyLkao7U9nWWJ4CZIH0oW5PZPMsZMg+LhkLUNrsrjxncN9zLf7MDPE2IarS3PqG
5xDEweeKmHQ/wplLdOWUkVeOHaN5hSH7gVBkPo9r5voA8D8Uw3xGLniKGtjT6Vo9FaMljiaMHfwa
GOt56DhOOGMs/c0y0xy+aoY2OtF7b2WzZmpG+Zy78yfzVCVUTONaWLiSuEk/cW4rsBHMFqUOUJRl
nE8ZSe/QSORvQJx1yKj52m0fEIcfgcUjpFZHzjpe66IIdYBsVY6yMd0Ooc5pAVA4Q43nlqK0GZ8k
0tgd+/aYV5jt6wqLmzPa7mmW2VlfmeIjfqR8QmrIegvRNrIMVd+OeytGKsf3uy5Wa6fF/dGpFQXo
0PpirFMYdxM2/QglIFjq/ZKN20nISFEzh8/pp9Wj3liSqAD7EQkE4ajHBeVF01Jn3C3zilnTYeZd
6U2506yaI6poHkXOmT9x3ZKGRcmYLSA9e/pGaxxeXQw4VDT5tHNyvBgxs8KIELw9vOaEsL/c7zqd
pWTTP2FPVXeJHWMpdqW+Q3qJG5onjoXWfWTG56Jhl+bq/FHlhHdyoAmLhM1i/1q0449ZZ11SoQbb
IeIgbEqCkRrb3IGUzanYAPFOKvfDMhES5tV6XxarScM+kVJZlES71z/VEQGIuvYhCdtp0MSDp8oK
tgIFB0Nbl2Rbs7rYKm8IVql8T2dtF9bOYZblQWaCtmwnh8ZuPqCy0JkMuGozG+XUIDhe3d68Y3UJ
8Qj0nFqjHCkjY71LShRMYm6veba+wmU5Ylzh3emfxzG7IwJgZ89TekGFgi1V2sc0pnzBQTOyokw+
EebcSqHf4a5NWGPZpG/rxZU3v/NKFcmk40ZhNbjcMq52BDaJDcCFzQkmLOL7eJrTm5aUTAQqpgEC
ElE0joFTj+W+tiZSJk1xTsfuNZrwInfJIRcM48q5PmBD7eB/JQAjI+LiFPb+PNmpL2qXkITW/V0s
0zWdmRK2ug5uq3m1cPZxxEepp6/1j8TY1pKxdaxbWv6KgbEp0toDlHhb0AEc2eLAv2mYUK/m47Co
ZIq+NMstmpIfCCDQDjBn1WaUbtbQhkrZ++w0k8uU/gSf3xybhWkEkrJMcZ9adpXJpmeQPHcZxd4x
xraHy4Zg6GURQKWU1R9lBWYnAtNalKWf6IIc4/mK0PyhUe2R7F1SzeVWOMymPGcR25O2oZ8Wc+6j
oo3POj3sydHal1Frk9CQPeqqRPiNuWlNpIOXv9znHchhI0K9mxvMhFa2ujnWEQi3zL1ifTi1inSY
kMVBW1SCNnICnl9B4crtJ1oGavq+P2qcTEVlPRWkEHkIkDbcflXtyuo4TPVj6b4yyGOdv6gsYLg+
lMjS75kUUszNdeuh2Pur05OPbkI5iywCHygT5nyQ0psNBut99hkrbJyFxXoIvcNu4reZd06S1ZD+
vmiY/W3zZqr5F0TPt1KYpadI2XmJjoQhd0llQA/7vBoKTTjvNuRQ9tvge7otYBfP5c6pVfAUpVke
gBTSJ5R7M5kc8tPLiZ8rU3xhK6wwOzu0U3AlotADddLIBLct9t/TemoGW3gagO0tsA/pb1rtESeB
0nXHi7oU/swlpaqDbwi5PlH8rk9uz1Sqg+zHzmSDvi1yJ7fPBEDALgZ0HeAPJyPDIEmDDAafvFNS
QGo6XKa1817paS8lRJ/UaX6XXcS3BCnfNMFDjAbdY56BnLtDMxkrtV86sg7BkRVe+gNn5UVojUO3
ntymBm1qXxY/Nbs7s2N8K0y0JVW+/BajOA91EcbrcO243gxUsdg0Q67DI65YiiX5Xgg2jVEkJENQ
nJ6INZjO2u7rkMWPY7Ww1eyZvsjC/pSU/J5uJOyxnfd2Aj1P0c1KjwEmWB5Ifll76ip1L03lKU+z
YB2Gi5mLwGS8EEEqYjpUknQ9TFeOypkG6oiEGz02OxoO1D45oGYE85OWfgY50UsziwHBWv9WiIeF
tLYXEGlfhBU/rWaKH3bu3D23/I9ZEcml2kDdeocDacMbNNO28uiQ3FqfpPsskKUzxN35pIaJot/c
lh9LidDAGhHNcto/6FK3QyNZJkhydM2FjnRK9h+6nK42eiNEeQgPcl2c9LSXQa/afM8oV+kLqr2h
MRKPi+tUFIwkpDD9Dqyb107xTam3FROrmykxf84kNfiKULmgbIJotW4miqf+iqAaHqKKyU/WEPO+
suv0sIQW58xaQJsuct8MHFnoxELGRie+8Y96y9K4LTl3WrZrSaMwZQS9v2sywSmN02oBHhEySqW7
NQvxl2NGFZNBYF8EADW7du4i2tjkNsDj48y4l9h2diy//jKL9J10TBF0I6Q+fYRqgU4ksU0ks3Q5
jO+ZWpn9CUpKma7nGNku5nHEXfODm/A05hUTu8XFA6CKibOE79RuREHJpBVvXWYj0cU1+0gAQYPd
oCz3ukwdPNJs1SDlj43DLQkQed+biKK1SL1ie+12knEGq5YiZgnfJaGbz8mtAPyKAnv7ib6XqQVS
vJSWdsaGdiBp47mcuKGbJn9aBMVXtYCeq2N8bEnPDGo84chGzIVa38EZy3Z0m6X6ZM+w5DCfhr47
LgZKX6xUWBciNfOhj7eHRUnemZ6AO1cuhAmeIHq2npZp1BYYAtjBxkdrnMjL2fRC17kffsVp+qQA
jzqWqKLXbXeCC2qGRiV6T8BK2TGvZpax4P1qneemLodD3D3Pbhpus1I/MTcBNBv6JadXjefYRPFB
xzKL1qublDiHKNlnbvJBIiGrr7Aw7HLPuAl0p/mXjjfbb52EIWPxS8WZ5qUjrVS6eJYSEzFfYTcw
9F6/02c7iPTYBTpXXVqTDXRtlGG5iqde5uGsY6mO6vUNhN66d8b8K3Wp5bGwu567SXx0/YXcuvhY
xCEJC4MCIRblQ6RH+g7wjHqC0bEzCi6lpeUjYVvdhXWhJLQL7NVUCG8aRTgM9YIBuaTCUJmkmNoR
xhaEkq5FizieEO3F/mqU6b5pBNPzXL/mLgO5dH3TjXInAGgeHeSCmi39nrJ75yziIlKrhCVo/qA6
44yiCDxRLU2PSY5IvonmA2vHcSedsQjpmX1E0p89rJpQYWEYrxThSfqKYrLiS2vR+MK/VpGQ0iiB
iudkPIFwDEedeLemZKLM8/KlxhwMTms8AQxs6I4/k4mrx6iQyKg1LW5RNx8gyrnSDDyca2RfklWT
gN2ZWC/cDJGEyb0qm35NGxF9lrthMEiaMY6dK/wpx2qiD1VYDzMrOrsNxaj8HDJqZbkeXYUVXb+N
SfAqHXq9Wne2KAgVz+bEtxNtT9ZPfxlmxdd1NEhqlcxerYa2lpssWNKZIxipymD9mIoUDpn7Ndc9
+RJoXNUOLUeelFrYQOlJ3mSZnFru3Xh2yr1U1t+2qJ4TO/lstvF6KQum7Z4GP+q0tv0b/g6mpHXg
Wu57AyPoH9ih/5H/7r+31v3Ni3dNPzpGbV/Dnwa8/7e/6/9Hmx7Otv+7TS9Iq+JX9fl3lx7/xD9c
eob2H6B5cMLhk0SjRuzif7r03P/Ama/jKVOx26n8Xf/p0hPqZuBToeDhRLcMV+X/+t8uPcv9Dzye
wgBLxBiZpbj9P3Hp/cHUESqJpoBYyN7UxIawsf/wvGdS1+bMRFBRdsSmtJbzwPVA2k1OFlpvLbeB
ymffmfhV1PY1Uwwai6WGkhiD308l1P3InKnDFFLC/+k9/G8odPrmDvw/+IDtlbH5sGyLZDsHFp26
ebz/ybueGLQnWdpRahO1coLswpd3RXqKBKjCMAIyhwQXPBNt+iPGx866jj1ZlBvrRXGLMO+75L5T
gCFPWfaw+i2fxGutU9ymCiMf7pkzZPHs3Jej/69f+H99S23QXJppsEtF2wz45e8vnEyWzFTU2WBc
buxsvazvoFNJCQq0sDXn0uQjW0Zujj2K/B8YReLQbdDu9xQySq64J8dQFLS5deX96xem/+nHVFFP
YJ0zkHuYusY7/PcXJtFMciMqsMCYn4CdmB+NZLovlQez7ztEKMI6z+AqI2N4kyxQ3jU7JSNqEAT+
OQ9q4iqoVcsAPue1aOL0wKbwS4wqIT+GyBn1bvrijpgBVfbOvuyZrOlGx3AR/0mdjPO/4et8e/j/
/nwIoYHf0/g26IZw/vhp7FmRI1qU1HeabRRvyguwHL+0lFfVatYbbT+tZ48Fugd8CeUySjziRpRn
KEADYznCdGqgIt32S+UaH2upOKGC1v4etm39SNj9E+1h9+aSloyNs6kfTElqiTEGY9J/KFljv07L
pTKRcDgK8XjTiLEycxsdN3SNtlPS+bYJu2QgjFVI3Zpg9mT5868/0z8gQ9u3hGOA5w1//ZZLbP0J
GWooixkjEfQRTeUh6RZ6Z+kiyOoQZ7i9sZtUEmXBtFjnSWwDG1t5FE6a3i1YHIN/82I23NWfHwlg
J44zUwAl1f/4yjp0cRJ/I7Ygc5kfvh8oK7aqB7fs/GxKorNZlfNVWt4MrPqYJbVL7SX1f/Oca9vP
/LeXwXGLsZW3hf9qlvkHlWsaZ8uYVUPbuyrcU/Z1mwA8iQCyDR0iD0gFB5My3ft+RtUZvewaGWg0
M3s4wElfkXkYavhv3pu/m+X5oGzd5Gu3ZYNCcnSM7cv5T8cZc99EaHlhYqsryA1TsqcVALZRt29p
MsALYh0vm7U5DY6JIEqxv9hMzHdoFFFpo7Mv+RHydN5bbZv+m8z3//oM2chPTUMVpqbqXDh/fGyq
yCRJ1pq9BwSB8IINnwd2WoN6T0WyGqO4S7Ve94xxKHz26+IwlOQYjUWSH2vywf7NI23bKlfi3z5A
QzUNncOT44pYU9P84wXVedHnCEEddOmmHdiRZZ3ltKSAh+ISwQvayaPSlvWlFQ5V9PZLBYND7Won
SN3KOUHGPBUdJeP3X8Xbb33/rynOfsNIgLpENA/5pePzqPbNGRnseIqcO6K1+8fUxqkyte7ZknJ4
kH1zE0O6nL5/6/uxVkb7nTSBrVcU6ivKZ+paW2gP43b2JWaBi2JpFdjIOs8Y+n8a3RlXIH194vVt
13MrISnP8XuF338JlwFlDJagcFBl4MS2+kT+Q+5LIFlo+OL8RBINDBEj9l3mY4DxgN8siXqZ8CYx
izeyu9RNmeqtBJ6Yi5MdnMaYz/X0XpGLtM1/5B35l/bLytZNa8nq+MfXwqDU9DHPLIhwluXs9Bor
xe8XCtIEDmP5rrhmH05kCu3ddUVullos2aUIda2DGPz9WUx6XcNpWjYVxnwYutG4RuQenGg/QiXN
zTtFXwgY6UvEczn9pVUqxsPI2t8nyhYBbL0GblHkL6saY5SbhvQVQdl0gAg9PCXMyecIju7KSOZq
FcuPeBAx7BqXuJoi0Q4kRfS0gwKKsCU+E5OUgVFbSdP5fmm5qaHHJ0DLS1DUHXOTY9iksbpX4zbs
c019gknJwINwl9LxKDLKl4F02z3Llm6vWYPR7sY8vVnW8AxoxXoGvvzmrLVv1guyNtlEe4bmSMUG
NndsGJXXkTnY1CdPy2yyrukj9WkGWrRvRlIHxPScgpR5VtZ1fioJOjCHMx7T8jR0bX1tszi9RHi2
AmUwjZvg5ijt/kmsSKWMfLKCOE2ywHVZ8pdttC9MF7eFgxaZvr4NDHtM9uUkbF/VoioQYiZCbFSS
x6U2cB4v3H7KWrEok10cdHbVsw3L3X1R2uOzIEK+s7XyXh1jjA9jsy+KyU090ZvruUir2wCIcEy1
XaZP/f1gb0vWCLOL40DOhhionb9/IXgz/P5ySNZ9IWuDhLSGOey6uLwm4nUYTBUjC8Vbl6Ddz1F6
XFtyOCzVUI8VAax+3JK0Dt35nKJiDIQxvTlV83Nyi7PqLsNjAeb0u7bIsSIDDhtOeqsxgGvRmDNJ
jRGmy1cNLb43RZl26emUmEdymJnQ3y4qBQ1sJD8reucNKBYGMyo0tNiI1r//rc73PRG7qvCxr6bH
XNc7BpiVgsN5dIivatwwG+Y80DROYqSt9UxwFdWkdlBTm5WGmJoTUjXxkHTIaI0ydmH31eZhUUV/
WFl0Mrous0+NOZY9rz/G7U5GbOdYff2Y2LXNuKPNDoKBSmCsugAKlc5n+CikkZR9EpgJlWTFdoq0
ijWINaQ7QKDXAHMbCwPb1PcISPHSJDTIllmLq6nIJhy3LzxOhfou7tPo5OTKZapQbUVcvD7F68dM
X3ot12u/csCibbOvEGu6x4b6NBtG9TdWSQgNEe1wGqdfJaIPNqBOekx1NZbHuKrWu5Ln/I5w5OVU
kqrrsx1i7bWyudGsves26DsRNB6TDJrH93EQldEPtiBM4vVyJmi3sk5uFG+51f34UkwMmpoVGu2S
3q9dYd4bi/EuJuT0/cpZXWHpUtMq2sP+b36ylyBxoLgDAahc2/Gio1a/QygCGdYheotM3mnpHuF5
VcdE6Orvrmd3TmLKyGgZSYJWt8WbjOER9aUVPc6qpfLZVlwvbNt3RFkigoen647rJ4QnfTens/mk
JFmIcTn1wZ73CB8b80zYEkI6dicHkm0dYvLGF53TOI/W6Pz9S4Gjf2cOeReaDm6IsckXH6wh3QCZ
NyFyKyWMZ/fZYq9vzy+13lbMZRxn74KWTyr1L93O/mLRD5jCxRTPAd5diOIOybyPdt+nByEU9TVf
OlBHxViiL+S4C1GhgYY0HuiYGiYbfP8aJtToqKbNqGFCaVgj1Tq35DPu195+nlQmFnWZHr4Pl76E
MyHYAYWd3Tb+OFcTBwNBuhDUjb2ikP2KFmyCZRKq/CeY0jU5TrgFZ0ayUN4RpgAEQa99TBYWZ32X
/nYiJkpMncnIUqIHC2LvDq8uYjrdHnz8o6NfKYo4tdMSSvLC7ITXwzZKQQfJvFYom++xjv5Smtfa
dWfY5uoYzC0yJLnAzvRGsyJ3cIxxB+JtWnCg+yhnfMmM0zdiZsOFxp8ds6F/gA/lHNZUxwaFfJhg
cgrU7W2J/hdb57HcuBJk0S9CBLzZkiDonUTZDaLVLcEDhYLH18+BZvFmMRHvKSS2LAlUVWbee24P
JckJjYsGzCfQFXJMl6coN8yfLJGIzo00P2M8CSbDVo6/109iE9ykuIO8ChtasfsY5xSldlk/gZqy
nknZXqOV+73PjAH9juF1EUMtdZdWcUjSASqP3+/TuMSP0EyfK/1Ldij2Mj3XwVqinopK40DtzmBR
j9Wd6cXkFNBNJWh16VBKckOBKJ/yvEEO7lQHLCyH0ekRjttcHzZ6LnMSB71FMBpGzHFlHizKaI+j
SYt/23QYICmH0t4PBHYp5p4gtbY+C/lwmGGJibb/CDbBvsY26vwY5QVOi/4Rj3/Rti7x1luc1I0M
lNr3O+8ygHiTaCsM99u+G+UHaxT9j9USlSCY3XblqHI+ACYD4ZFJ3vjZY+Nn2BD9Y3P8ZR9QQuX2
A3ZW5ScW0yFF105RPrERMaxgWhp9NXX6kbkIjyQnAExbona3WshRI9KnI0vyAZ7t2GwwmWpBnRnu
ZhbxfJvG5iJHdSAcgdSh2URaZdFB3w8ec/FCsIfTWUs3rqcqB5cMos65zOPRYZ/fj23cB6WXvptN
fqmTMNtKDJfrsJ+2eNccSAYpzFN3is9mT8qBzPIRKencbhvHj7DKXEkDuuUo3HMnmt7KcDK2o7ed
QAPhv+d8gMyOtPPXUYvJahI4NVvc5wi07XI7FOVpsvAV4F5c65nRbOguDFtSxdTXUS9elEZ7bfM+
cEwbA1+9KgWDIt1TtlYyjTsUZ7PPqx5hIB3EZSSSOchnG7NyxyoW3zifwUBvm2BG/DiCM0Lc2q7N
luBXy77FS3pj02sPW85nt3F+LLs/DSpyq177WebmjizoyMu90OWdVtFLQc6oPyXJLbLGu6dPtJSt
8VUDJxxgQf1XzxG7kzf0gS71leaQhK54xcUAPTyL6WTMgFH6Wn1krVEQEIM4BihNcTUGTCBR7sEj
aa0SZ0dM+A9bn8IcH7FGQFDWM+rKR5U6L78XCv0dJu3gadZJq+Kfq4V7IMOX3AgMU5FbY4pBUF+l
IPCrHXPkQFbhcbZ+PGt4kN9wl9GX1YXHXKsD9tJrmDB4xZAzFtMGEK6Askgm+cIQREu2dGwXfXFf
EJg668145WU3U03F6oCsbUBVtRpI4vMN/R9kFo3EVdy2hfS+smT+mofxXE3d06DqL46e0muQ1kMl
1KNDv5ghezgPiVodm3HapTkziYbgLGsF9vDdaj1Qmsj4N1bt2nel7dAyaSjc+lSTa432LN1yDT+4
lMnbYm+0LeGhEAbjoSKQna/o983qp4R75JZfdmYdMIEciHv5HImp3Di6efaAIzmd2HBy3CV6vzPr
70lkK3W6Y2XE9nqS3nRLURcq+k87HQeCCWm7GfC9Zh1ERplnT7bBRu+2w3ZszA+ermUEI9ArYL0p
dIGZPkFnMdfnLkwVYkvdtxyA1kZOlh97+bTPrZYW1FJJ5eMRWcdM/lD1z2tq38Vga/Sv0UsTnmzv
Eql7lAO+jqQhdIi0zlVSrOhodkjWUxaIZT5N6I3pvbcZqUGRNgWeUowvRZsqx6j2yAhBe/Whh9NE
WOikcqSwiPzp25sRN49UZO1H1pPxlijIPFHAFQey57N164xAHdk/u9qSJCdMXUAxex8bOkeE5O30
wnm1nJLfw1wXwE66cj7C71j3FjdrhMsyxNj1vuTQWFT5BiYAqB+rfrQ3A5mWSe/nQ4CyRHmeGOuT
1LnSNH9I38gTQhbY6h60hzINUMBf0dqesHUGkx6XDw6e7T50yCQLCcyhNbWO8Umv2CHKLba3fep5
Ji5QgBhThJKsaVycTOGSoosK1CHWyWp3o5zvrWzZYKauOCg8eaXtvSYhpKjYNTa9lf+bBuuq5u3O
0Gue8iUq1dmRi+ZHE5EbURaURbUy0XCbHpqdmgNR+y+toMCASUIL5zs9PhQEQBz8CEp4aOKDnBZi
515o7eRPCZK0dSdPPe5wKt6rm5j/egTBPXmYXylyIysp/4So3SI8CYzPpHlPUMY3ua2+eCq6R6ZT
G837A3k58RE1LvStCfsqhejK4iCwsqJJHnqhHhUAodtaTb/rjpJ73okKJFFWh2cQLzl/dcmgB/Ni
TAZbKp+5YGyk78yMrpUC7Gk0dDCTLdIv6roUcTZ0FTMpT7lNKmKqm5LI33mndjMXW0SxGNuqE7Tu
i4ZoUxMsN4BHYhvlBuM4AlkT92Th0F9ZnGlXlTf3aw8L3NYGd+HkSCbnSc8W8s2dvOuvVmR6UFVE
e+RGpdyNSp5qPFTHDvvsyan7pQiEHxefmw5GECjMw1g+0m4xfp9DPZjNmEAw1mgGjMbiNkedyyWA
zYekTtY4EaENw3qrIiajLCBX6eDS13Vc/J9eHqRpCwuqGpxVreVQiRhjrid3lhuo3+lOx2gZJPEy
2WRbLxQCeFM4Bdgq1j1X7ca71ilSuXhunvoqefGc/E5vtER5KSd8tUazA4gCuSBBlAw0HEBCYn5q
dNY2PLMaADEXpguPl8tf7sRAPTzEwtQ2TZRMryWMnT25ON+NTYKdOmYgHtqoC4ZuPkcWyzUb0BPG
Bl3J3tSffvjR3HvC2h6ROZmigp+Qx2OatYgxysOOhiHf96yO7uoxZayuMeiC4rXo/lYKw1R2A25P
K84PVNAro6lXlZVxBsS+isLk2JL6wLwXdUXT10FmqNUmxnGC6FzibMu6jRnm2SveOh0UC2vCOYfY
ucp7c8PID8ni5PwZSiRyNj2BtIbdIP1BPc/hOfXso9F5vgGIbsDwWxkY9O0qP5WpcbdGZL+FiILe
n+CnbZdfyx2Nt3ii7fVmCAQDYS2YbNJau3MU2JZqXEOO4NQ/pIaLJ4w5Mdnaj9IAYdWP4z9bZl8Y
bCgsWrJ/dY6Q5IBnBKiudKfmdiThtLmk2XtJLCvEjbVA1+VF1ooalvMqWgaEHeN9mvp1G7Ps9S+t
81ynr2n5Ly3ejdjEeIJZfFOMQ3dLlfi1nsm1ncqoO8yMjt/6IT2XghS/NhwvtZ3qz5kYApV7Hs+C
JL1bZIyI9LOb2h3lJjq8huyBN5JzbqZyavT8WM6EorjRp2x0xIZe/JJgoaK8X2X24Pj47UmMBf8b
lyZcM6dIuTgZ7TZsEEtvGOrBfiIwtWjR2LSoIyc/T30R+UaLbXhCbHSAuIhNdRh8wUuJXXosOAXa
xjFhG+L3IKkEPkGNMzO61zq55Bzu0XVmvhprAZNtH3GQd8DCAT+iFBuwq/LFXmIAXdE5/xT7L4mL
+o9bGQ+qQipj/a3HZoxO1zQpOklJ2QzQRqaDTWZZeszJ+UbUter7bycJ7GITljRxD6NxswvG13tH
e24Rzhnas5r/RApHfxrjHF3oRhDiNxxLJWB1HRDkD/iCxksq34fw1qOTN9m59HkX6VslPMR5MHUv
RvWI0ELUrwM2XSWYxk0y4EX2NfaNSN3lMe55KrCS3POo+WugjOjJDw7lt2NH/IYMY6Dhvk80FUvr
jw7ppQtGa+tm0DT2g3PsovfoSM5m522WuER7yzbYvIb50XZRda0dzH+Jb7qk6wIl+kjy54ElN1/Z
PN2eplwxMPgOQjLPY/FXDYWDk7lztC7oiih7ZBWG644dchORtVm4pfsuUAyW0Mk2mlPYZD5HzSYn
mLArtpnT8npVVFzAMJtIY3Fs7qnUtO1kYx9DJuFXaaG/mkSPE4pA9WyN0p+jAuJiE4SeUn3n7fL8
5ZCXDBeKaZx7e846JjZvc7iOVCpbpLlermw0KCuYi+BquN6toRVl29gN4F/i6lNgLbIbYCHsZYoF
pWWmIs0gJrfrVIBiPYy9ZW0NrL7XecQoDwqTTbd7lqFprZPEc86eypCoV/gVYhacdTeE1VNoLll1
JrSPUbhHBsdYUSZxNjqNOCOOyXl0tOkbtLiayy5c3HnbsupRTGNwzt9HG1NMQVOavo+x0foumBML
txBKCwFxQT4EGZhh/qa2VJ70f+kLr7GneXgDHWNf9OcQQ5gygVOrOuRP6oovx+8iiToTuwoGWB3n
Rw4rCPdlQ4QGbTj0qVLdIcooDk53q8ZdnsKdJDoV5e2Tin4DPqbbbJ0uQtQXse9Jxpk1tfe81blf
WsshVfKFdR3n5qo3IISklNlafZIqPT7mlhtcIw3+gJyCXVC+j7mrHZjkpEjXOqqBMrDxcYRpjYeT
ZWDOztJr9mCYj87Yom2l9TC6wAFLqGcu+1e063SwS0OB/q3yBSipobfOiTPuBv0ZQ+E27sztFCpI
miljQc927NrL88w8AqqQ7ltY7VTaUx5bPOaHQHrCh728TjiDpUV0LMcQ5S6TLWKR0OeSxt2UL8hi
LP1Jw7XNzG+levmmxzJVssy3YUHBX251cBihQZUArEcQ4KEjdyuVeTVhMR5nbmL31FaUkkNHiiI5
o4Q2jiXSMl6oRJzGlYFlDE2bP8l6WwvzwE61icggbHU0KvWZ/5LiM5meK71ZhTEuZCS9Q6fSkXgu
UA8UDcfKo4eytMPxqaFAtlDYklm9dgcBw5KpXNcxpdC2Q1UEepycODTQPIR6o9Fr2IXNp52yR1Mc
4cXhLm22LtpIa3jl7M5OZG4FKL6iu44dKNIsKeW9WN40pfPWhseQ6QSoo/IYSxq1XYnHI1FaX+Bh
1rQ/tDq8smflSZRXZjk7iJnzWfFSjSptWtNwgzczhAcVjmST44EtJ8SF8Vo4xabk33T+otxw0OcR
1oIncwRta5URF6Gz9xo0etgMbUvx9RkQH6IoSMFMguY+8suYFi7CL5eyjkQhf+YgFocOalYjgKDq
x9GHkTyymtFvbJJNyiEBHZJVovimhDPZ3lpiTlVG86iIN55tbGpySbv2GscfTflkecmGyp2o79Ev
7EfVFOtURbiNbQ+z8Vq1LXSuXyxKiX3jOnD2doTQcyBBFMCZ66uKdSoNiaA3nrMNeebnmF/yvGz1
BcfnoNP0v8rAI7hqorUxonxqAWRuakcBhGXji62rrjnqImft5KO8mzWmDL3bXBCsW9uaThratNrk
xw3t2raJuqP6UvuPzLBAb+JD8Rur0/eRlHiia3kussTxhxnpokrPajs6xtmeouib6dRtciYOsPl0
RIlL5kUN9YzBEfmOE0DWTdc7z0mVXbjrt6LeGgnTakxcWJIuvaGeShkfXHpnXZOcKlqU40wsduTS
ce6zB6lOWDNGr8FQoFNJOS2mHt0RV9hiL/bAFAaCw3GszenSTd27o1Xao/cei4B8JdVn+WZ15VXJ
2iMcugtkhGOo/CMhNzCQBXqOts295gjPDBrgwjOFlVOSW+lujExsStXDL+sGJU6EqLUveTue6Paz
3jzL1N5gzfQl5zJ6VExwrlP9L8IIo+lPSpTt65KT/XBXatqauADNMTxQxWxGrgBEo/RiqA32hbKB
zgw3X9ALhwLyR8221KwcR3uoy+AQu3nWV120g8WQXImof60BKCB0ZHH0xgYvO1IiVAg5Ejbx7uJk
25t9MSMhlC40OIuztDvdCc79KjpFZaAcVVe7J9u9cOrqmppFtHFNDXPx8hi4sRGRkos1dCz3eFrM
A2GayUUwI4sYnx7HtiMzNnKamzfNgsO9CQO/YjorUWGzteVvVR0Tx9t64qmpu25nW/C3zX+oQaGI
CkS3XszXKU1j7+pUfsYMDK49w4VXvbrlo2O/8EOLI7LFW+Vyt9l9k1w9BwtNIppjXYXmmWuYgfl8
KV1y7cuhKm9d1bebnFCtyNTzF3fCVKFkLxGthuPclc1SOEebvmiToCHwZ4P/M7BcVX0fK/clindJ
bO+jWP/oadkDFW4q2jqhdg6HvN5W+tG1YulD2VKe8qIqAy0ilx0vb3uIPfIhGePax9LNfwY3m45C
h33y+147g6bqVOVm37Dxsiqx95s1mtCur0cfgiIFUgbSlbBuK7PonFom7UuUy6k4A4YJBKO9Y+kI
RI898KMG5fCR38dOtmoJHHNdZ9WfklTqVZNYFHrLG2WOFyZij4zY4KyW5eUpxo5zogVLQW4bwQQL
caO1QG2AvmXwXZr2rjrKrTVy7U0x227fKTvB3AwflSTuO7MJ8ZrnjIuxgBnbecl1GMl0dIyWwWZv
bO2SHjnuLZW2kMSzaJ9igZJNITPpwJyFuncEhuPgEo21hoMXZm0X+0ghcG6EuFCwEu3UUdzSwKKn
GscNIDF9fndIzFZa/mL5GKhTz2Nm7Y2om68Cmt1pzrwXbvDx7Ma0NobkTWjF3e6SCnKO2+0ag3IU
lTBTe2TtZBGnCHW7am8IjdNjZ/9pue5XJszw5XnKDmw1FdoZBkJm4mZ42etbv4CSPoa2/Y7FTKpo
Gnl+LaLpnHeYkwa6USd3ae2Mtvlqsx37tGnOkeYcMYj8SWgPcWqs2sBuF8q0Xv+rqyI8RAraVTcZ
afgh1gcsEshOJy6sNEI4DnaF0isOmmQh37fTz5CGRAxP+bEiXpjTKekt1aDRJUpC8muX9/57YySO
ZOlIu4Ak4kOCzPhKK7EHl0NTJbC0tLxg10iMQ0mA+Z37IF1TE4Q+XJovHTfnhchwID49QEoMO5QP
s5mjGZYKJHQqd6XdWdKbdy6ufJsO3TXWqHsazWVFrji9GBysYsV+hb9Jgdg8kLm/0ivSN7IfiZEO
Pe3Sd/o2h+O0ITojvTmz3l6Ew/PPlOA2ya8oRgzedU6/Az/+VOVZuYUUwUAlV8Xh9z1bSx0/nzFI
/QpGahv6UjGK3FdMmHNlMu/zwfB2zaS5L4OKyQT/nghQcmwtC7laBDahWmw3K1RD6276rGDApqjt
XoWyMMk9X4GbxgtJTNjGZrNPR90HIhbM3BkBJsbuTpaqwZ7txHu2xuhdMAsw3VF+sh5OwVmro2Hv
5PF+9trF2vfOAAOGmfFwtNILDFnbZ3qTM1LTY8Fff7LJBQXzRnx9T0wR9VuHHSM36pM2hsivG1z0
UnfF1vbKI1KU/qC7xrczRMOa7QWdY62wmvB84lL0GNAbse9m2asmG/M4lc7FEUlxL0IgETgyFWru
Knyjg1yBI3r1aCkcoU6sgb+v3AFKongqcq94FKD6wKZAyCdSmT5oY3+RK8E8KS+oNqoZB2Qw91Zy
HAvXCHCEVJtovg6RvrT4XgZN+4x2mg7TgE4UtDdeUtqP9r6fxPxaV1EwFHgPE+1eqHF3IZREPw8V
czYchvI10cSTGal33Rzx9rfNvMsHcGC1gQxnFBQheTPQ904IESdJaHrGzaxflnNnEhUHXsNbGib5
B0vrtsNghq8ZHWtM+rfaTTsCsUKYaD0BGajyc3Gpaqe65HQ9Nr2HdH2mQUsjcHmQn27tvd7AMm7t
hMz/Tn18yRn26ZJw8d8v/n3TqCgkAERwFDKRjbSn/m8p4TQQasSUNV/X4UaLo3f4y5/CwfZQpI+C
pT9E2W92SAs2JgetHkdJgEd60xnwaQTgOnAnqObUvn6bIvdlzCNYUAO8VnZxEFSOV/k6sqY11pBc
ByhGbryik6zO+R8gk/TzccQdWQ+EBUTfvwgP7OaWCJ91ToMQs7eyg+LU29eBqRpfSlnf6vFhTKNv
pZY7IyOhPadnEKUVpEDutzAR247Zvz79kkpXs0Lzzy5DnKLhDCY2I/hbTDTvYg1nHlRCeH/Ci3yl
o31kOYz4vLPo5iFoPLw0avYXVdi1kJr6YnDgEA1e5rCSdwjVzMIQC0h1KxTomLaI+8Ut6Efj+Ne0
l3pKpQtdW5vQzREZCcivKfbnqsRKDOEYatxaAPiyWvwa3AikUlR30pYtcgi4phX6vLmHGkE46Wks
8ZOnQ4BSNBTKK75SJlzETHNUrIChegziTUGTJG29xNdMOhxVob0aKTSGdI4Pk+HgwmdklBcXsIY3
USb6gy2HoSw8XMkI+2RbiFt6QPQrrynfmZNpzMYZ96HuCvDmzr4FzY3n2dllbh9ecUF/jFThRm78
FGVh3j2CE8fe6Hzw8FhAN/VUKIGEgP0qa8kwmqmJwss4M3unxKl0daPxEkTae4jxc7T/mswHbOO9
85pdXuqbxjBX+gSixrw52SOmlo3zM8QYleZGtCTGMAhPG4euOQNxXCyjbsUHi+GFDJPvtuJ1UXPl
FXdGcWzVNLpkd1zsNqzPRYnQfnbFFxh5tJ7cn3YYH9OrnTTAtTWS5FgIrl7u5i9weA7pQHoWcSWU
9Ux+Dmbq4PWuldM0ewCNTXOm4zg3NJ10qgiIuuQrgQORoo7eCrw+LFWzBQeQ4rmy0GNJgY9xUIgc
YGB2o2Xt9N9lM3/Q4oEDbPKFMSwFwNE0dUKXssvgvlBvRf1UYikqxNdUwEQqYFqmvPY6/wC+tX+1
w9ZXk78OT0acWcAOniYLwgH4QCpBHDNILj4bsoiBd9Jc0xR6krafx90dXxsrOPcbuwAAIPR+T7HA
hCwVDsZCwSsbdqxUiP6BfKa1sq+sZqNnN2cBUXMddvm6pYfgcCPZUKgoKltCyeXFW7yE1Z/GNQAP
2+tyjqgIBUCZPZ5g8By96txkOnpnwKQmm45HHNgfeBEfbjQ+JWNcnBF9IQCpvBb6hhH/iQiO6Akt
eoGh2u0hrHEMah2fNCvlU3O7VWuil4gtIOQZKobYxFdIDxUWR9Gr64yOTrTwQ25h9uZuh/6JBDQ3
OoSe5YPA3Bj2dSH3T5BxnIeZhoYvCwI6akv9yVhfUwN7fj340oo+EPjt6+inRPom3W5dA5BrtS8u
WGX6NzOprpLVUDCho9fbE5mmsmliKA2qUJi+7oEnZHRGRugSP1FFrbNti1GBjl43T0r4yMumvOs0
fc9KK5iqwg9MjrrGcAtPdVB06nOrJi+9AS5VnwDl9ACxvsyZ6CHQoDkHSGgoESqEVR+56b6zNSTD
WDZoGSXjRz+53zGOiptoIRvpGSOs38fBqOB1ZXaNJflZGeozkejeK/pwjBTq8NGimdmmdYeQYPmQ
m/+AarR7aL1tnKQBVuj38clGRdKR9xlrwjtNWTTdihD+T+gykghB8OBfMO5ZPN7xGm76xBuOoEKy
uwVtYtUpaf/JiAP3bzfRB5ZkpmYMOQQj/Vfq5JVkf6M1b6IXbZm8VCNBEbjWGPiQXUboRjDaDRiX
eJ068UqF60Yk7dqNHpPNCS1696ZXd3ohWGE9uyzA/C81qkAuH4y4EbeZjY7CNFWfl2RdqifLOWsM
ikVfEpbBjCZ9Q3ywVt1iU3vEHzHcd8SwsSpOhhWCQuRZ3kkykcNVvNYoQfqW1oTTU+bhMPCgCY+B
QTSRUfsVPTjrX9hAceyYm7V0GsVE0AENGIZkEU0hBQ7jVN2q6McwAOtln0sHvnOHTYQQFQulipcz
pJGE0GntDPM6+Z6AP0KyXldLW6ZjOJHnQZ2o/mxdgQevSXhatQq+zPLcOl8Itfx6isCB9L7DJx0l
RwyZsKe+s0qm2oXZ/qpRXi36Xi7HrQZoTMQTKpk2dPIZmgW/ebhqWp229U/FXZLW7231B8ALQyqw
KMOJZGB0mO6qsa8IlIIJ/zj5tmtMdawwwH1ACoe6C+Tqf7fAwvGAK+JsxbM6zghQ261B3Y7alSsu
9TsW+WXeyDbhWwzmqEj9hmSHanigYCmZ32dNRwfeWE3anRB7BG0fdHYZWVc02/bcCFDC6KiPydKE
X5l1Am/nyRzFqjPfLJvc7b0CCSDMip0XoSuJnh37EQEMHMhU1OpnnslVzffShET7T1IP7N3I5apn
1VTDeAU5F735klWxSvF2TDNxP/4yOJ2yQ8+1rXUH8pVBiVZw/OB/qU+mEYSQjhbWYZaC4OCXrTjK
2dlPSOBEpQyrgasMgbbveP9i/nSFrK18uZ8Y1A1/bJN01r+5hH3kJ+NL1zJmVS5uTgTT0tJdjgk/
pEbUfJ/FZewaSFLlDcX8yhZ/6vJguTl0ShMeFfQNlbAXDtTS/UpVMk7wfGbiHzxpH0nGkj/gK9o3
CYVoZogNiF8A4K3hv610XoC4IHsJqQ9nD2jl1PrAP8YFdOJ9hfa7i3O45aeY0ghkg2e0CWwoHlkC
QgI+gfaTjYwwLLAuUE97oW9U+j4ccrYwePBDosIAnQveCMzA2uEnLEwnOPQEA/oY0VaJAW1sjH3P
fZrsgW4mA7wKhW5NRFhpMlApUF+RK5bGu9KNwRmX3qVU2+ZFJ+4Hzrg7BE5CGlgoXpnSkrMsnqyw
QJld9xRDOqZdbz8zdnngMhgeM3bQsR4IhtTGF33WjU1Bl2ELBsJ7C0ftM+QyvCWdKR+uYW0Avn25
0NtuEOT6gxwZLnZ2d5amuYNUo+xZjC9t7GVPapaZjGubo1qP2VNaF+rd83xEzfW2tckuYtKPcJOg
YUG/wHG2gITSJ8SEyROCxb0ekYJCdV5vanOOn8SsqxdFjbdaUsVPv296TmBkAbirKGvUs90k4qjb
SsVodPQeGtxg9EeG+OYAzBnTDr/yoc/X3HucQtURXzaNn5016u4tdnUCE5J2+GoiPqO36yAZdpKg
UjI9jJ+5xf/ndDJhWGbhFhhMcVa1mcY1sxOZJNZLnYzXNJvCf62dXoeOC5UpPTyEQbXP/70RaojM
GHM46JX/ffj3kf8+AX5dCB6nGtf//QN7O2oXGuOL2948D8ubecx30SDmw+9DadNBQP19dywT+rp6
9v77ad1MBEtX/g0H8p20MVLPBjlnBNOE7jth4uUuGfT5/PsP9VyrZzgUX3Uc1mupDQXSt26PvDJ8
r7IR/64JK0UD5PUuuuTRCONvMkbZUbPodQHHpumkAU4tpJ1+KPZggePHiW8xv1k5ZS8+ILQW3Ga6
mrBot019mOL+h1/hw6oV56289uN3IcLvqAfGwgZq7vKrMs3zTSubH9Np2o+2n7eIHQpwanryobP7
D1I+mZ35VU2CtORpqIPRVXh6J/rsen0vjBAMGNJa+mnNIQW3TCeYdKfMpu0J3wsCN+3LLNTMP43d
HBxbU8jXo+MMbGlB4inZFkng8K57g2+VFTR51BVpLxi8iOaKqtzZ1gporxCFieplYA5Vc0O6EyfE
sTHOmdJxtMmgD8PUZdbsWbRS211cNd9j0/VPg0LjookRDEVNOp9QRMynOKKjvgJ5Gu3EDmDJk1IU
tP1ddAAlYKGotqvDkEEfRkubiEOPW2SL53OnAX6UnYA/hFc7LyX1FZ+Zzs4GC0+8G3Far0DtuYfZ
UoyL7Wxk0UNn9XPLOJtdr0AoCM1tKxr3/PumB6xEjmMNNxLJ7m876PeNEiZ0Z9z5RK/UOvahBU8U
bQQRhy3+P31pG0Ugbl0YqkRgZLlqof+ns/T7xVZOFyQUxmn2FnDJ7/fKc35QD2CEwQ+fV8Uzsk8A
KltZKjZNBNMJkIa5rBogwDOaxn52dsiDuqEq5mKrOp1jr3I0K6ndHc1EykZ567T9rcIn4RMMA9O3
KSqA4mgWNPffKHnuwEtoazNO91Pb/xDtRH5L65wVK7lnqZMHroYmmziL4uEqy2Y/lz/R8tHvQ1H7
5LWEVeTGk57k48NOxXfFKPnUDAWSx6IedxhjEvI4y3KXJ7HxkGQ+bz3YklCi+NDO0NhKhxHv74cJ
1+UVR/5RCAvj0BJAGNNRfXZlEEuXPX6Qry34v6Nu0fx3wUB+TFrtrazKiw+a2x4t3KtXEJEQnsRw
UUpUihP1ZusUKA8TBzXL5LxFxaxgTFnlPc3rqWvQmcHeQJ+pUK+qztno9ZbRolncbPKnNpM+mE+x
1oOHxSTx0nkVYgl36N+blPy6uOvmP3aFyLgsBzak6Dt1bX8KJxpOVW6cHbPxgB8ubihpt/3eBXLc
LB/9/msymwgj+o4rz4MsCsNQpv7/+brfd3+/mAv7ZtZDuf996L83v99LcQzlgJA5+H+/tNe8Ahos
FIz/fvDvJ0p9IsYmjyEbRFvXMT/hcs4g32DtE9He+E3EMKrWVUzdPHkM7of6uki8rjPQK8nadfj9
qHK6Rd+iKztmEICMLXGPYs++AdVKnNm6V6GW70DGLPwFaTzZHf5Gr57SXdeSkRqO+Wfv4dCsWclW
0oBtMldzce+14axa5fece94lrr0WGRe3f69wYEnH5qDldJSsuW2gsWRGILzPxlQmom/O9kim3ByR
QTabKDRY6NHg1vlfaXKot1T42/p86TgBHrSWxhssYCXwMiC6Gm1WRddNX1uaGjQ5h+0cmwifIGxp
fWas4VD+tdNsUQW09YnEymLlzaKHPBPZh06h+2JNpBKAT6kCcHD2yo6Md7SUShDHzgmN7l+iUsIt
FhEX91z7QqQ4/cLeIg+Uk6ERdj4iLH3vam17TGIpdrqsydKR8prMUXNVZ0lYkgRLOkla/ONoXUez
EudKl7sQWdg2EqjCkqhBrK6j2hHVe8sSHTieOBWO2M5MTj9cAx2jkaXxPuWOErI/4TQwT2YDyxpZ
FaoSc2SzSZpLJAuPs0R6Syvu5q5Hni8qIGuzFUkOO1ZxDjH9VxX4r0xfFAkDTNK4aTnBOWhb2cAU
pD/xyHpDzGYCc5Qx2kJWcv8aI/oQy6b5zVj7gJDKyxl3aI2DBj7xjkTWBSUR6ag6qi8C7Wqaksqw
CYem2pW5s++BEq7LvEaUGj3XKCOIH/F+9NJ4/A9X57UbtxJl0S8iUMzkqzrnVrBk+YWwHJhzkcXi
189iG4M7mJeGkuVWN1lV55y910boW21BZhLOwgC/wv8BiW08+LO9ywxNhKzbmse+4xda0XhOBlFc
XVwJreTNkh2sbssGiG3O/aFPBcNkSTSUDW6mxkbCNiP0ua/YGTMjitaPT70pog2wfEP6kgP/f5/P
TiTW6tUq4bckYnY3whm/qRA5EietftvPaHXIo/nZSouAQzl2T07cQDyxyN4tkQpORUN+nMYu2SlS
Dq3B2UAdpH2IO2/SXvU8UWJfTUhYunkew2S62bSnaIcaJzHH7ROHNovAKOjkAev8W9UPwF8UVqss
ydWF/NmvSYpxV4+MCycPlCHCaViOmn48OL9tYbj5XRjdz4Zh/sEx/yKJbs95E8qLhYNwCBJ9bKN8
OJc0Lg4o07DKVm/WQlG3J0ZefYHtQA0LLb4ebnNo75y+FOdMie/tsl/6dnItY079Vfcjati/JgPd
gRpJq6ioiUE40KFIb4WTvIoxLPYqjZnNVtl+8mDpx3N3I9HRAOfF9l2EPF0Ka8fFs+KpVwf+nBfX
L00ELZejgIHMc9gXUZuTZskIzmaxIsc2useOS+SO0VMyB5he2r6fkXD7+gytL17Qse0+HXvjGs7p
fuxtxMaRfE85jYJbQnXgscU9xVTTBZMvdoLuFEzUEEvMcemOdJRUW26QLxuUq0p2/emzJXJ41QKF
p1it8k0OJobjJc1Zj4gWY8KO0tFF96X/14tKcUEeXzN9N/PhDzP0kkkRyW7GpoqBY46zITEyOL9L
lRVHpidbQNToxdD+1ANCrqAAvqkLEh2tGE6cpBoKogEXHEzwAakVIhJ6qelwrrT3ErV2sPDEMLpS
EKApS1buiC9nqup4NcnQ3M4oj4fWtHbTSKI1SitCycwcvRFVSbwghUwHqW6peRVbl7p5Trd4NkBJ
VPEBgc+lAMG1LUqiCws7t/hncsWqPnwQLrgxIb63if9aagsAEcs6zseD/DmNWlwIzXrhxFt9FGho
QBf37fXxaWV+9+tgXGzxJqUT8CVyJAmCls9Jqt1L7iHSmu23sVbuu+o8Oi9pbezCyjoyZaMbhzNz
nc7Zi4VTctWH8ScCIrzVgf5uZyG9V9P01xB71q5IIPX634JmdmHOFWThDdzQ1nSLjc7BWEIvQyKS
axQXs8hC4ihmcS7Jn95Ii5uTGS4t+rT3oGjn7CNleS9dGOThFLxXigKbQauzUbQKygQQK+00aM3B
waUWXFsS9rNlQ5F3W5yXifeWx/6SWqO+dFx9c4dmnQfVzzEjKcKhOUvga7gq0g5KpbOkC+Qx104S
/YZNWO/hwUHrCF5T4g/X/nwY3EGvE2Td6N8jOiqgjv3qOhGIeprG8DkOgeoaP+E9m+eqcS1IqOjL
q1xddeWZGGGnm9fb3r0i/jsARL3NHLogo6LxMkl4sCwM00LZl+Jq4kKq6Zb6WQ6TOQjJb4fFkprF
TnXJq+nNX2kCeB7qWbdGt5Rllt5zP+9l2k8HdGwvZvc74xBxaFLaFG1HO6x0qNHVhKhpSgBTQVaT
dWsSGkd0bl4zutBcQ/T4JnPT07G4mV3wgUk+OLKjTMfemL8ZYYwMF9PxgKV+JoAbL6teEON4MEWF
droT3xM15wfL+OGUxOYRKVeJ+tOrQv+UZPrN6mgaaId+UdqaEDYAUZEcNt9t0BrFRCco79QR4GKz
dTpmBA2ykP04EEVm+jP3TmhfLJ36z6TaXSwjOsFBng/0AXzyBdrg3rTT3yBto0O6fPb4+owZuEQu
0Y3t2Q+zAmk2C3MhaUYuUdmPh2b5yMPdBjwsolOc1YpFVTTIgZaHLCFk+vHw+NrjIw+ayIGILwbR
EzlEmfBXWpkgy8L+zUjNYTNZxc+wKYJnm/Ik9LziJg0UFXavD6ZnDcDJmvGUmwFpVSEJJ/zjfUu6
JZPjiUhv3qLMu+aJKE5WiXiUwQofllHDbc7wE6n84gpJIedHLpJwl5yDPfjIgO+25aUeSEwdLF7k
iuX36MXxSzXJdFeO5Oh1hJytepVNnDqM/lJLs788PgIbzd4quRQDW37HeJB9sO7vwV7gtc7o5yAb
qNeqdbN3k7vG4X6yGf7+KXn+HAKirxHfjZxOc0BcWJkV80mHR/J/ouNUjD1y2+XrGI7nfz8hQtUd
RUZFsewwqOzzm2c+zSZCLDqyxe2/L9dhewcy3B//39etnmZua0C4ePxrPfnFxVgQxflgfTiLaDPr
PnA9LmNOumOPL3sYlneRHXfbIjI9MO0y2VDxiePjITQSXBqRIK6s4T2lUfB4fHw57yssAW1OT3GO
kut/D+WcZ/Tu2JPKMKzIBu90LciIGfNDN6vXxw9GbslbB7JO+J15noeOVXd54YNiiE8lFMHHlx4P
mdvaOxhHeHBqhl2BF/T7ho0WYHKYTSiAp5C6wGh2NTjyvYsUBOWp863MGuM8eOzHFbD9754C0K7t
OT5p+lTf5Rcu3elihwwrY/0WRUb/zumz35pG9GXlozohhCF6Jzb1R+D4E2Og0Ns1y6ezx7gAZ6xP
MLENdRq7kK40MmRlX3SAIPXfT2GWQ1vFjKcZ7sSFAe6u2hkxvc1GBVoe0a7GBdQ6yWGw8HNPtVyN
hsdoSUfFLptj8xsOVA7mHKodKoSYc9UtzzjfhWi6P3t0JKvJK/Ebjb77DSry9vH1mT7PLgw9pOX4
xz7NWsLvr9I3v/4QuK3OQdr93wcpISWkiYueI0vhuS7fNbX43x+pa1zvxPkwjKdYolTm249f09XV
zZFYHAjI2Q7S8Wl55MHdjlws2X6t1jnny3MJmxZHMlLxqEogRZb6WS0PEf0/lPT5dvTcGRW7dJ9D
hW/E9/pncP1/tDCBVIrqJQwWd9E8gj6XZGEWbUivnHYbAcu65910xl9x/5G2Q/QzK6cbGcS3AZzN
8wxakZSfHgb2R+919UnXkTjF2kRGGojmmUYI/WIXxUY2YTQwQnQkjweKmA7oP46lYNC8wcvDf9+t
UTWLOVPYyP/3H/z7aEjGdRKxiP33DRG44zUs1iDdkxeWgeRllsWLS3zAeVg+o9vR3WXR07bns8dP
ZYJdWyKLouUyfjhk0a2LcXh1o6mmY4O5wjN1C+A+zHEpNOD8cTCuUSa2h4SMy4eA6PFA66vHFzpN
K6PxxYG5NnFg275+BPO43wKyci5uyunJz8YBhQWMhDl0z/zV5WYyLbnzCs6vQbfI/OlCGKR9bpLR
Kvaeg4S77ZIDUczVBg5Uux59Jj8E/XF5q8xlqF6pLWkbsA8VyiYY3oyww/F9FtaiYbwbS9qsyuXZ
Krh1EZP6F8JaJuMPhaXYodIoVmGuvgpp/+joN2yN2WAkjChj3YSVdwqRnLhwQ7XU1KOg2MIqD46q
xwrZIl4iDghDMHSES9zH+yIugqOTc5c1onrOOJihwuTAzkD1iHb9WRogJWpCjDd5Ny3DMNIbIoeN
Lrfa+NSJHEeY5HIoFd2MgPr5CbJAesTV+2knYFso6HdBweFtjOirNvIPU/5876S3PB+xbVCiA/D0
63XCm7sKRO+uc5py5zj8iJUnCNJr0KZSktA/+Sk0LkZt2ZDZidHhonE3lh2ZL2PCuILM4d9pH49v
ASMjmOGkNVkY5sSSF+HgDTsR9vlkJYHe1/qr9bNDJMLumI2vrW3XJ8/CAiZNn+NzAao667eBKBFL
9eQ6932zrZuA1lqYiaOZla8+NfGGN1ztqd+U6b5T2ZRUxiNRAkFd/52SnlH+bDJEaeWHoNRNg3BR
Ygt3JcdpQG0QMZAl0PNYL4pn7PIn2/ZpbizJ1mpyipMZozAYABmyAS3TB0QsR1CCKzW1R793QcoO
rJqxSsBOd3TJxvKFxaHdxTW7u2EO7rfa6Q9D3H4BoSF/tSmI1Ob0yzzJ4LBm5b+kTZBpVWCD9xTC
tjx7zT3LOloqRQHGComwDhOa1jgayLjeRhkLBZA7skv8cAtxgp+aEKOWLOjkMekdwRebrC6YGgbp
XhfIsKRNjrHnET6LwZBj1PQd7UbOLNwW28ZU+A9zvafv1TyVAPrXoiWGm+Mgtfd6QgflZ9A4K/dS
CwdwBRaQjI6GRu+4dTVdp0j0/o1wJugovplthEkKi88BboU+yCWmE3/MACVng3Ouu5OPimgVO/vW
BYyFS5anidPFuWrQxzPavCdpRfmWWLjjzMlcEH8NTY0dLfPpxlUkPKygfG9QJLYrnku7J/DtTIlX
rMZRGNtRM1xNh/bYczahS5TbMLGSJXjbtaoKXWr0XCHqBdnQfpuJvFsz/XB4WVHMaknr07+UXiXu
vc6/ugK87tCjD6mQq3Kv7fKpSDZFgeeMSmif2CHxHJ4Xb2iOuWuaHNbVz6nNXJ/RhoEbzWhcYIwk
te2qgXONjX7QyOCG0MhCPyiLYGV0Ul97JuKZPxssCGG4p/zaz2RDUBv2qB3pgt91gAS2s2S9G0ha
u7MxvDYek2XKi4j2Y3YvRkjB+GNssO5EnifCuLhePp3DkVIgVbiPUV7eDR24KHxhaA8mKw9SH9hB
TJzRbjxPdf/LacPPWs5q03wrTcTxLg6QJw9GhBMSJ4z7L8/D4JJV8qOuoMP4SVpeYj/+qVLru0Om
zc7COHGZWVxNaqQXXy1epR7FWtWBHpekzJ3olpSHTBTn1u3BfIl4x8741HMG/tQi/YHb6BslbHpx
loeas7aT8SqZLr002wLpMtO06BrtYorC0AQvZ2uViTwkI24Tl8D0oGOwX8XYMxS/0Tfl3imw6NYi
Lm8O5AEhQWmGsX+Nc2WvHe3/dlvxJ8vCmNkeOUlh/mG4bX0PFGwP0vyu1vwxBSiOpAUHiQ7+S0gA
ZTQ1R06SVPZB0z75iK/3fUsbrCdsGHXrfGcaS3ZEPNAUEudUg3vQAu9JM8f3RFvYzbyeZz7AGWcy
ahyS8mvyod2a7TX2SJqtYAqF6nM0WySmBlquiDqlq7JdjQPC7eoM+8OHb2mJrDpeFGWIqeq4x+kY
IZcNbWubzKW5L2Xww521d2z0vjIJBcbDxDiflq7juuMmW0hCdfuWBzkyeRShPbIwJU4zwWz5sOhL
wPWtWjguvJ94FYRBz6HnehUwZfaCqLjWY+YXM/eCqd0nrIHNBZzkROki7ZUMsQVXSaewLNN6XpgX
acGRPeoYVJZldcTRHx4bm4OwMHYTzdRrxPDb4Y6/NniozOo8tZF10O7C1Cb5YG0oh/y18VdS2s2l
Fb25Qnqarx02szX2JespSPxLEqPsllFi7S0DVkuVED84MOcKRPUReR3SZ60/B0VsRJHgex0B8eCQ
atDtg3nzB8K4jCL9jZ5p3DocvdkgcgIVbF1uBNUpTapsWvAECVFqcgfiHJhokPyVliXR/3Y1jhNc
wYkBTy8PyNLW6d8yzoJtE08/qAz6w9LzVmZhrz1ycdd9YTzXWKN2g8TxNI7huIqBOq17M32WrvhB
LLhAPNa8FdjDz0pVO3Qqv1Ix/YSXQRAnQl+dDNa6w8+OwvpQaF/tknFsKLrpVvj+Br5GfegLeqIE
oLSbKjHdHQnHxPxalSLhG11fM/E3hWhWGTsaPw0jsfdG6rkfjfBfGzfDy1KD+c5GUx4c4c27cZlt
kzfEgCEOoptpA8/GycthUJOz08v5venyu4k0eIwduZlUzjov5RaCDeTLBlUHHWjG/TR117KprO1I
jlXSbCYMTM+t7F89pdRhT4UNsEHlb2Fhggrzeb/ZEXZAo/IN0gYhxl9w2kOUqA+c/dtq7GPn5Bc9
zD5zA/eOaGYj+B2UMwHVEphi2ypjlYvgPWrRAKSNQXAgmmZFk+VlrEQAL/0z12q8Trihac/NK1wl
5onTXbBFj0bGn0OryureBGYg2Coa16K+m2XWbX0Y9ZsSm2QwfYRV1q7L3GT8BDrEZ/zz1FnzT0VM
6FPUfxCY26ODyaFc1Lxuo/tD41Da9llIqqyy8PrnFkAfBZ4/GV5mxnQM2LyBVIJlIKts+8kN278Z
JqMn02v+NDXLgJDIi7ufts3kHLl7v7WaYKStx2VIIsDZqDOyAbwGkVxKWqLdbXvTvlWk3FyZLn4h
SZw3kpOgnQ/JOcqCg0Xcz74rA6xcBgfBx4MT+8U9jMWfxiIcqwNr7jfNe21Mf2BtGCtC9aZt0Fs7
C9wo6wcd8YEAc6uq033ksiwDVGeYkY3YGdz3VPX8MRzAUBfX2zn+k3pyuEy2wSFU8AzdnPcUSeuu
QKtrlaNxKpioQD3awCNj8S5+Oyra1Y3JMSqpfjqj9ZNTSLrJMKgzGqvUaayZzQzpp6vm8dZRYUD/
jLeO4fSncEjPsKoJGfA5UY2x2hNudFWaLJu8c8c3WpxMimO99V0dkWxZu++icNEd98NfKxvydelc
qq4dL4aB2p56YXhCyaq9Ob1gWif5lHQKLApBtEIqsjaLMkCN4v7K2B7oj8HwCXjtbAIEXHPy9rPV
QKPJKhhikgwEUIxIQfVaxD1hRC3yT6PGd1h1vCIxJTku23XUY+IJW/OlCxNrw0B+r9o42iy+3M7O
jCVbGpUUiPY4XyDL6VdYmjMDeQ6JRFqsU6Ca2KRIHw1Y4p/8oH1lL4CjOFOqMSp/NSMneCIzIaKr
yFyfW76mlkKjSikqmKgGQOYqsDZ9bWL27COT2eG4p2BkeAB7PwHZiwyBQ22vtLUSXvjRWCNZwsZM
WkxtH5IBYwXCnyXl9CsiZXvtydZfQ5XHrCa1fFFWCNhaj7uwtLwNytTh0oYlmnGgYX4lme8vD4w1
f3hW4e5UxpW60CdYvsVrXiMNT2YWqxxMXG0ELT/Zs9b2XY7rgP5+PhEU1Lmw9zB74Jtd8H9OEIa7
xm+CnWvj1Rv8Fwjf4vUBRuvHhReXu0xunbgiByxwd54y0d9put5Okv/2ZsCQfqgOdczEt1hUzbVy
zKPy2xdd2Hr9wCxaAM3XY6vsrYOqPLdJYQ1x1MWOl15Kspn4i03IESi9h1Blay+bjJtPqj3NEbt4
j9tfkzm5r3HQQyWKILMBV4TLZHN2xzbgkQdrk1oqwuA5LmiEjAuPleTsbCd9ZH2W6m+Wi3FnTEjA
hK/nVQxpJjcpb10BzBXoyI0drKStWCV3Oxh+QOu7jbzsR0VtvojOHoRLX4p6bWNeuXlR/Ud2IUHz
Uf/axkXFvdD3r4+fcpN5IlaphS2N6bcLSVKks5Lti6nh3GVktwf2TQfG9UEp9GwLhDX+hFYb3eXx
ovOKBuvQ6hHwwem6ElZtQFiCfFeRWxdXQ/MRDFCKwxSOS9REz6yxilkPUbSFjYLJN05dnqeQCxj4
tA0zXa9pr7KPvQvNZxAPcBA4cnq3ekE106pZOQaMiNaN6lVrNe0KtBrqkwFB+HIC9XCnuvx1K1ZO
ymOZJJfOJaKyb52T0aS3WLnzsafyHBpywA07yy5Uq/UhwiqROUNmAlv2i007GWKvGh9IthnhNUl7
+HpsaGfbcc9OZzCOClPGX2n0btbNfJ5RK+1g6390RHAfU9ej/Zc7445W7/SPUanCNNxhL6QTx657
fnwUJbg/Oq8pnyfpb2LLH9/48cdFRBjT4prjFPd4GFgolmzXFkrRzeqDl5x0rWNI9+FpHilmG4z2
XMBJz1TSJwcHKP4gCVY2ObM8m5iNGNR44hUzCHYz8rfWTUnxWdKJP83SPPoC1emM6/QwdyHQJ2xT
Aasplp2XNrQFeQ36MOGKJF0Mr4nBU4uZEGisCAQaceiFVKi3gizqe2mhe5YIdxFgJxrib5WFNyMb
IDrmC2DL1+Z2crDWt2FcYmRlV0mnMr/FAil1nP36x/O07PeuCtTl8ZDmpGCwKcuDQENkihAbieNk
6zgODLZ3jt3BmH7iyL4ZtoFsjXvwsnxGYF2MIJrZrs40gFHkjKTcuK+9Dt7CilNHzzkRF6d7ajAP
MWQm/GugVYI5dqJA1KifDMwdTgklRph4ZFHxr7kSkG8sCPZs5p+7dpZ+NWmxCRp3a0YoZUoSyv+9
40mahBRCwaYT7BNhllfXuInE1xQXLCEI9VazSsBJOOHf/wjvRlmvUg1AnTMzIs/WhPdICvG4nU2H
IIG4LteA1IJ9gFnknRMPbdIJNvdT1dgEnnaZ3hmimndpo96GXhx1XvG8bZSbkxLxNmN2e6EY6Pap
aA+yHz4aJq5/QKmtyI3L5xY0TBK7K97hgDC1Wm8sQR6OynT7PFLivTejpPcaVPr6eBC2np5Kn8b1
FMI2KkR65czK4VrHL+wk0Fuj2WbDDIvDv+dvxMW7cF5aRiOcLRFohfD5Xfiv60RikkUjwLvYA7Iv
k6zYTyDXSUY07+itiy1shW5TKc0y0hko6jq596o5elbAmko8yC6x8D9ZNxgKzLbezYH7Z5C28Y2m
PhCg5fWCykzA5XINW9ZrmNb+cz66+6SID5YNlwEzWYu8Gz97mDgbOy0QGjGzvzLXvy87+EHGoLFk
iJbBsDCfR4bL8bX504YO7nIu4/vj5fbJrdo/bne8wgwdl1aOy07eMB/aRBZjZ6QRPv3+Ei8d6tEm
CL7N4Wukh2RtqqB/6WugSHaG6vCJjle4lr3h7/7tbREClnqFK/tOdZ3sUfDOOFQdf5NXlrPNXZw0
DYMtamuv3Rt8e4/sGHAJLKvV0KBqzmd3Fxb4Ip+W5Fwsz+UWEMua6FnwLwVxkAW9hKGfdyWq4rcS
yPFBK6c7g8gF1yXEesTchCa/vIuFS/vA9z92AMNSvPCPRRobln1UQbMto9i6dsuuHXb42CafUGMA
/+QMtdHe7qSxNtJ+XM/Yom9hb/7hf4e2yusgaPIAXIim2FvPZIG9AXagm9zZ43Ne18dYmR/kl6hn
Y0AUUpvq56SS5FjSWZD+xz9IsrOcrea0Ci9KapfsHrKOpgB5gkVnZwvc2L93EhF7ZpRoKg0Gk6Fn
fIOw3qyV5+zZZL5yxNUf8xIqhXUj6hYhFRjWZfXuLAScrSy/1UxK5MJKn3GzMlLn6Iz7mcA52605
ybVpfSZjUf8KDONp0FaGPPkrBoN2qwY0fsMU++eon1BXDwsnLOrPue8xLbdjFJnwoODcQrtC49gG
/EfZN6uGF8I/02Kb4h7Z1wnD5piymgDA6fmxduILYsqQZaAFbQMjz8w4FuDCvVq2ZCvN5LpK3U0+
hvrHlAKESip3++9aswZc16Xj/PAWMnMz2NBuSokPRTIDnV2NQcwI1X6qrB9DSiQuzAvwtuVwxFPH
ISPGySVm2zkmNvqPRtv48Qw6S1ma/uaFtj+EY1Keke9gQtRp6PkcDIvELUHq0B7xOVj7gskV5sSK
mKjnqloiua2ufh73lSg6zv7lvCHxE6XB4DzZs6THYJO4jmbH2EcjlXKtDKQtyy7duECt+p77YnLE
uFY2eBB/JKByaRV5QXvqx10xWfKm5JLJm6YB6GpOSiV+mcer9VgKaYiKr8Ih3DRcVobILLEgeO5w
zKeFdJyVm2bhUtBXGdG3ztav2AbWqtYPdjFvO1edFSaoeafkKgML8tiIf/bxsuW4yja+vedM09wC
QfU9kDZVZb259x8rVWfKbcvEmgA7vDnBwpQdGx8OshuTHxCEe9ERoJkMX1qmKeGr5ufjfzUtN9w5
ZkETflmuEf0OF6u1NkXEXduYZncoh3zedjr4FUvnzR6C4cVbItzSKGHGi9iZ0/jU3/CmLtCM7mqN
+mA1lbdzJjf/0j0ix7TK8aeqxtzEQ9HcdYXgKBWDex3G6NOAqfk1wSVGyyDUzuRieFLdVG4B3gOX
WW6eiZIJYwBe0qyNV0mtipe8WaIcUGlVbt899yMTQLP0XgJTA9VcOsPk5qyboIrPA/reKzTyL0OE
w6EBUEaTGwT40EA20X6yngEcnnNSSOigcfS2RzZtxWFxbfmLNScJpvvjpWFEiQJrji/dMomvhRj2
OUbWU5xzFMpix9iXVlZjZ+DAFVIKnAy3viQt9NSp728V+GsgYDxZQjIWW8MFM8N6gOu4cjO7PZQm
yNMug2NfLKDmGXcvvgtomYXPr8hLFC7OLIhWtyBljFWBO3ZZ7lvT/wko0n+VLouCVSXLvBIEu9eb
LCzQYo5tnXgYJFoHFV4TMs6G3auJXAOygnSMaASPs643PwVBm55liVvPMst3V/fTz8cKwPCqOU04
fjdDy52hnWZcixEBtLRY/vtsCtYFRhw8fl5xbcpk5EjN2lWoDvm4bc+EHTasyRaKPbv4nEa0FR4i
BQzqBe7jqirPqUxnGBsaJWus7s1i4qtwp63NoOFXhAbUJtVWmyDHj5TU3XTJ/koWUy//9Ds9XMO0
8smpdMs9uH0M0myrTyHW4RfHbS8hggB7qs2rg/5rVeHr2fIUzT19a5Lk1CbxKWsfr3iXODXWfrzv
TazyM1oMbztXglPprLwLvU0MewLNYUB/ZtN0XXOoO/2brk28qs2x283Tb+jAaBlH0gZcED9dYIQb
4iH9NdP5FqNUhZU/7tktIuNJoO78LjuiJKcpHfF0zsmngNGF0IALSr3MbRS+CExn23q0pvu/V6sa
pwRRK3eE3Q5YZYAEIBT6V8ICjj35LL6wxPe0/ifOBNBOGqfaw1CIT3ngcBRaonMEC+265+i+eezH
+Kf4JTgrxX5AzsqtR23pIsuWPxNBkzZZjuPClZhce2PJC/SwWE7D06S5NGXhvqati+5Kuzx3Ex31
suYB/O7ENZXReOmIssYCFG0fkQSzQ2k9Nw1gK6AiT2B+mLxQLDhWfaNDFq67EFOpwU9sbFMl4KUX
SpeIznHjJ7daqr0jjWcwrxnTrxE+SYr4BdcQbVUAt41ROq/kFI2YjjpzK5OSFOaG4/CYZLcgIew0
7ltkegiyDo8ite5txKtx+qr07XGtVwGuXaUauD/ZdKNL6p8eJSpQaqRgnnUO2zK8caeZa5rEHQkW
gPmVb7AhLk4xA40sqEnsk4bEnBDipbnVKlnLyX+zuY1enDF1L5gBXjphDofRNs/0apvVgODuOEOA
Q79o9KfBjd/buNo0rsbiTSDuObDcz9qfuCKWI5Q9sr6r2TxBa+hOfbWqehxnsUM3EsQIlY9I4J2S
8V31wZ3AqHzlFBqOvJ3wbo3GGfRieoHtRyMB8T96ORezi4WHNO1M54oYfkQlmhtku64cPbjnpGjb
9b8OAUMwHwzaNZPme6rJIS7Gor9WzHcvXeSR6/5JP4V0dhUat2R2MFPYZCuOaNdRcIDY9QbEZm0s
sZHe4w7DfoArIS6s9RjAWEDhFZ0UClXU5MXyzmYGxTJ/MbkOd1mrYINtxkGIpTYabIfbFca9sBze
lsAjl3Jy+4/H0j5L+T6V5WHOcvM2IfRblSau0mauD9J17ZdmgDPlRRx7Zlo4RxEbv4JafMyk3H+5
ASPfigTJGHXNG9qAViK/8WBh30TbfqOwms5OObY7cjpHqH60iXQGxMUUozpYvfOke1zYuoTY+e+A
a9Tpp8E9+lG1wfyU5r13oQcKOlQ3n60o1HXuBh+JcoJ83v7mj4D+pS6TO0ZFf2MV9MaG2Y/v7ak8
P7YPFUDK+bf4594c7exlNBfIvrg8PuoHXKYjjsx9lIzO3ejqj0FY6XdSGHN/UrfcQb4Z4lzsaoD5
PGmD/zdY63py6fzBr1dU+1t+YutyYFy0tukJf+Ge3lC9H+DsnKbESE5UPwQ8oHIZydicu/SFWiB7
z2eq1la8+6W3T8G+EfUn5yeL7mpcI0HWuTmdlauRN0zxhH5NvvUB8bmdal8xpDBHwGsKzSJW77Rg
sDh36pBFAGce14kVY2Mns9Jr84owhQIQ+BiRoJvHvx6llJN2X2n1+fif0C6Zr5XDkqiG1ySbrZAl
bsou6Kx3NJfMNcEKTAwMBg5VDBnskd5F22z610BgsguEg4vtqWw4Dptj+7c1GcXFliRbPm0eZQ+F
R2BC4PMnWI+sf68j0qVNkRvj1pzm8eXfwpx4K8vGWfy4uAz4pAWKfdXi4Effa8cHU3J6QNRUvmGd
djjgLkWRDmdrxZEkvlTDN2ZrT7GKqG0L80ciQZ+7U/PbW27DHBHTjmQCwvig5L3CwHiami46c8IC
wjWyZSftYXJx5ZWt+1HEkfGuAw4WCe8m2oM8vPkcReHHWfGvOXu3iOH5PUuWECHz6iXQOWXpnOT7
x+IoVBB9aLt69+qpeG4S4tYAjj33teq/Zy1jdixg8dbEavE9DSaEZIZIwUkp6kZEZMseji75kgHC
0o8CbXmoTXp1aDYOjzJQWOQXFZWtLkaiQTmF7XuAF+SxzcwZvGvHGTrjKa+JIfgX9xE44oMYYFgv
kdyERYp+TBf11u0ZClFAbh6hF4Xs3GM99a9W/PA/CBOPF4a7sWlP/z00JYkFgkHXCSXoDVWKRZ8i
yc/ars1d7lUszhrgLBDRdRAxuHxsjJ02rCun8W5f2qG1Kpnl/SG+C2CZ7sCN9zOA/wR2YsBY/Sxq
J2WwnHS7LOQtwwejjpZY6qseVW0dpkz06XFRPjn1yp8zVBF0pv0TbLBwZ0t5HJPUgERJWnTFGWIz
i4qxVYM5IRVNvqscehB1zeE/WtqqmXJr2lPDvQg8azeG/DYPFd2T5TXyTnurvolu4OlNcfqjmiGT
GSM6RJrMrDe2fMm67tKpeb4B6wbMW+AbT1FJHZlmOm/sO9E6tJEcD6FLX2WJB1tKH28mediZwbEI
3RPo3EU0RLCK1LE37XuF5aMpRnka5v/h7MyS48ayLTuVtPgu5AMugIuLshf54b2TTtLZSZR+YJRE
oe97DKLm8caRE6sFKKqeSIWJZfURMinoJNHe5py911bBZrZzYqodIE9n5CWgi/tS5Vq77iRlUp61
+LFNLtwlvggrJ9CeyIEiVFiYbSDP+p02HYu8L37M8FqGFLaRNU5RYbwsD1MtIcBFHe+frXfVbdZF
XxO2qBuTIhwDgvkxJvV4WSszs24iUw+eRmBTgTk+MZ4dAruK1n6s2/dg1B8SMATk0A7VPRpS72J5
+FIJ1qoskg+xsAV0dbR6huba+ypCZoVSuBX6NxknB5gQGBqHq7lU+KMjgWcWziNB0se6soyN17ES
DuOpuTaj+laZeXw0/M5hjlf+laXA3wC6dW2waZ2p8OJjsgC8YdarOZH4yiK1lAEyvwr73D8ut6HS
EHzbg3Gig0ZfWpmsDqoe2gxVu9CwvL3ep956iWgrQhZolBAe4EM5ZCvGwVo2Nm4vdo6O5egHHV9I
EDTpXT3Rpwpz/daXmfymy+q6NUGlNBTgNqw71+zUxDlW6LvynEVuxD7XH2LtoaBJv8oGxBWwU6/i
Qp1Ls6PEGFICW2qpMA6D7GzVBAyPWfcNiNWM0WyIYQpwRCGj6pFbE82WJt1tn7NrB/4XIzPTxaOX
eNGOkySNZP4ZBH/3pretvc58ZA/yLU6pIiOBn8Bt8HTqJJPuR7f1T8t+7kdlofyck+h2V1lkBc02
di0Vl0vR1WQBPBc/nd6evT7ZdwqbRMR6pns19uQHLA/ZsipaRkfN8sGbCbRby/+LnZKKSyJvp9L5
SBI3e+zEL48qxi4JAnjHZuADzWjFRTSda8pw4DGIsd8u/xShInom1fWZifgphkf4sWVTiptyvEC6
d4kBNztLomPOBpP98vsmBZI3jKxy42V6f5a6HSJNItAAsDlFtpYUHhmN4V2YFWcpAkyFqcvdqmdV
rl5vdBk2W3/s8j3qi35FaMQTUnncTCPz/PJG26V9VZpkh2nTtWG08pvnpbeYr1smfYrAhbwsnM78
mE/ZHRZgWLe909EjAQcWxQ069igrj/YYfYmbPD0a8GSuGw+NE7PHEd8paFud6gfxghvfbr7rVOTu
FG7DVR2bBgk1VKKWW7j8LrsjsoAEUwxvjt6dlr9ZElfdj4qnRM+NXaa+SeSIPktQ/i0z4wG2Cnmu
LO0Yl2g5LJ+wkeDFCdwM5bPzD8l/Q3SFUzRspr3WoUcHWh5e+7y4exIAUEzNA5pM4ucJHdYSJzUR
v1DWMdl9SISfHHRLc6YHe0iR1YflkFMaQIdeXuhWOO1+vJ7+zMGv4K8WaRevl+EdRVNxMke/vEy8
uR6NBNM6hflL5QTqk46HeFcglBdEyoAWind9JKKLLh3u03r4YLGkXLYxWTJO152Gsrza+W3JHlQf
zFPQ5RPbGP6eCvql8ccELPMVoqAvvYnm9McypXALeJtu2J8znfdFNtlTLJCyy5B9I6m/yX5ZvmLq
dVkSON2uSe5NjXCKcsZ4LW9cxnYYXzxl+rG67WgIXI7W+DXEtH3GxuSc02QKj7VlwD2Oh+dCT65A
rdBXMIjT4FE1qHDyh42T/DpvB/a97kp0UjxOSj//mO0tJU4mLJmOze51nVnVreRJWQtFlMZSNLcS
tOM9E2WYqsuWRQ6VG9gevpHJm9+Hnpq/Jg4zrUthm5awpKUvQZ9fn3l//PrPP4z/4dnBQF2hjLfk
TIV7b+6rtVMwrOsQcjzL6hMqmvFogjWUNEZ3RtodNAyFEBhnTV98N845qZoR2lQ4v2Vcmv1ouR6e
XTQHDlC5fVLQo8dCKBvOybMZe2TXfGbV9dw4g9zQ2YXS7zqENFG02OtR9VWFxLDEeMAczNsbCs0T
1Wlxpgh///uTF3MA8asYWkHktzWft7LJTtbf5ECbhW4J4lc4eVyYCIa8/sKxsqPepek9Lha5apFi
fqhmLU86KKJrgOr1uXk/0D68aF16HABne8KGCNZSEpOjEAXKibQ+CYg3103pVu+E1Fru20OWujRM
7raw6Koab6OrQ10kVGBaUiXKUkCbZh2ZsHCU1Rjjx+phQmgQVdlCmYBbcMYsf/S69bwM3sWYj8dq
DmEDvZOtCyu2dqlDWyBxSHTLakAqXhdfTqMhjmUyrM3BsG76eCL6LS3Mlc9ibgMAhntooXTuVIXv
i2u3yqRWHYKovowjFIla7e1ny8Em1nNSRccLWOo1wEbmvGXGslz9KnMy7SqkmyJ7DnXKR5KTku6h
6gP3rIh3Q6EWhu/kfqtfYocF0BJDNw1b2Y4r3j7saU6mSTqZwdZWKHt9yodbrYP1JnWogHnevSBJ
XY2OFlPKQaZM74Vn+FI6E5UqQ3HNHZ2MMKTdoGzVRzHSs5OD+NEfhziRo3TXjIc6TZ7EmKQ7TLuM
VAbGAA6KLpuGNfbHjhezX7heGonphF0ps8y9afAOmH1u7T2YB+eBO0dRAUDqEZ12QhOAwu7gEEST
dh6brxZxnfmS1B1lobZlkTMAIY9nOzoKegs1KKUUGvqY43qv2dNzWLlWV+yXOmlSUHmIapJBDLu+
bebfM1kmWxsuxqUxRXsKofFuWRh0vkZ1F5EO/lXru9ZVly5Z4ULaTyZpA6s+9PYJPhyG+IRNyhTv
kx6dALqLVU/B+dKRyFQRXjNsL8oIK6dGbWl1+E4isTXnDb9+k120gq7rmPN/0pyznX8axvBVYEKU
EaNU4oAh9BhmwshFR1ITRgWN8QxDWLBd99qtDsrWzW+pe91kmHt4AuqTGZHPNOnoiRapjT0S9MGQ
O6x9ygurVCcYIW3cLVMgTe2eeHoiWLy1Adh/MwpoV95cT6vxPalU3Deq+TK2jnZQGlveOMCAC/A5
zmkT2Zae7iS9HDRHEiK/x8Y/wvp2kPOFShg9UNCSz6hB9Pr9WGf98uxT8TH5+dKhBWAK8SZy263z
sR49lExiMB2QcTmIGEpHJz9s70ZzPMSIhjZLmTFDbbnB8COuXMwifRXDJ2yuCiRaR0LanDWNWOfg
2lLbU1lNiB6zowdkWt983fMpH2ts14FDX/RN4KwAA6t9bcvwvtWdvW+DiaMYam6iyqHMpFn0pzVi
+QhAKresOj9lI7OIsFgvw+2vZioPPKpgtA4iL2GMyO+lhTvL6d+5OvYv0yB+BTYdGCPnQGvr7dWh
a5YooILGxkTAhFWYAp5ZEKE6djZtZwmaxs+Kj0ILtMvli3NUlR736pNrV4dRpyNg2Hc/wj1rBNsH
O7Xdi5G1SDc3+305foUmi33Z7utDUWBt1uOyeViqfP6jZTWU2TtpXQ6xVNAoSRtpdZyR2ejEOwRY
3jGgHH9SpoPowEbtsjGxV+zwDyJTqT3wSdFgfZnSkfwDn4A66PYH5Q33rRzU2m1G/VNG+hJGTvHB
Z5UiAW9d+lVHlloDPN0UhEg2locN3BOnpK3GbeGw4//9A/jLZItHUJD/5FrkvfMoOuL1K5oNjiCX
J3A3fAwxXFLO9oBstsN0pF5PFCDoK98VuASPLI4Im7DNY+PGtKfRfzT4dFMYslW7ken8SLkxHkY/
DKmeGgfwHTzA1MXeOeS/STmfVwhKKJOnguLr60P2hQYKYVaidRl5XOiekn1e0vqtgA12tvs4lJSw
faG0rWnW6mCrBhKs3hETTN9Zo0Fms2S7w7FC5CjsmU2REIlIxtrHOBvkpciQF8bTOSo8ZGe1yK8i
DKesqJ38nWtvvI22n689W1aDkdGwWeq8ufaN2U95VeLrWQbkWLEOR+v8bE76h6YkJVSnFtN3ZnUj
oL5e5U7KyxxQJSZiPiW1eopK7QOCtWmjXFy+v7/Kv4zdHBxHxRGSi+g4Ur5ZhUmNXjQqY66yJs0j
bKZ9Q5X1koi6+EDV6nbZ4AfAkhGSh3tlaA/u/H6mVkPBMk3dY1u33+IseFADNKsl/BpIzLRxRJpf
F0O5JaEhuEL3ZJ2GoN8D9ynWwKP8XeOOzlWj5hmUeL8y0cxjbeDM8X1tS0uOoAXdBmHhdxsrLeV9
bbNSgZmEhA7jVCnwRfbSQ+rnB9ZVbUFMMVyaudYQXv7+Cpnz2Px2dhNS6QYufBR0+jz7/TS7laXe
+mBLiJfvwCeYdBt3cUNlfKQ3OcTY8+1ey08FbIFxbICEMZc4XrjBBNfc5BV3jECdfE/Xais7atyN
SOvHCiNsVA+fMcsWK1eUwzpRStzmSCFEQYaFDtJnrbMeW/nUjr+TQpAIFyS4UVzy+H9+5wzfvmk6
KzNbNyTLM0PaypxX6j+foZ63k+5jlf6xbTQmp9kYYHXPAgYYxsHI6mwUlshEe7fqtklUlBt4CZCQ
G5KiEnzUmiIOY6BM7xSjs1lGVtME/YtVlh1NZN4vL+XUkLVKiKXJ2jQhVnXWs6lQ3NopRoqgSx9c
4mJuFl1PHGvTgZUAsK+aWpvha9Qx0ubh92cufjlzhmokiIZUykTSrb8ZYxB+2qk5KfAsYQZ0JI3N
rY49jGarAcBb8Zw3H5amIxYitVPszslTpd84VyuS4KpP+pu+d2poMtm0s/oBVLnQ06MsaDVF2rad
36my7cTaJ0UhDbKXRZb0+5Mwf1l+SWHoylHsH22HJ3Q+yZ9u35gSf0QUmtg0EeJSqejv4t8rT8um
Q68xrtSOjlesafOzna4i+q5FR+p5nGMEZd2R9wMRDp4WX+S1cVF4mX2pRaXJ4sAEByd7bIMkRoUM
nj4Cczx9zYUoMFYu5zI5Mev4Uid4qasD9H6NsQ9c50yQDEho6GDsbZ2735+xMQ9Kr15JyU2z2Us4
uukqYbw5Ywm6XqXD7JLp6fAss3ynYbNZuth4EY9ANcbPPqREq4tG9EfhmjZn8Uk2+g4ZiH6cJoqX
c8EGKGKi9NPQNT2Z5HPR5PeHKt5uGRk5eLEMV6BRdkHwzyvDn25OlRkmxBMMxnD8wD4oH69RZhUb
RBL9V5tlwKEsootl/0/X41RH5bVFqfQxLagItJWVH/PMvyUTu79hssWQFRSnGSiTUNjdu2Y1HDTz
Fhdk8Ylpz2Cf4WvQB/X8mCT6yWAO2VdF6Ryh34r1O6c2z1uv7oKgMqA7kqnZ5OTceVn306npRu0N
qVHg7CociqcDVzn2XbgcTXTj54CB4FN9E+6E7AoGD7nEpSGI3Abfv0o1MhV44x9roe6SKqWmOd1o
aSD3WFB5W6r8PrkaROa/U3H5dSE+r4EcR7CLt11hL3P1T8esDQhhQp7WrV1fiCiFhN49NYqOK/QS
5LQ+OL8kk4j+2m66LwwkdfURDbBD0R3XgjckD7KaniIr9O5YYb8MQujkSI/aVTlNbL3cl071/k0z
/2F5h3wAgjK495mCDjgV6aZPzOakZ0VxqCxPXZcZLg6Ipuzhcw8GYE1aubKxHcN/JsxrPAUpm1ZR
yRMzN41xtsyqKqPT72+k8cvuRBrzjtyVlqIOA/rh9Y0EwkgFQotniwUOj9H9mjbUjh0QvOuwhYjm
A3UnVJQtJ/NIdh9FlM5x0l4qTV4vQ9w7x/PLgyWpsRiu6bi6ZZn2Mmr/dJNQFkal3ZYSkA/1rUE4
+06Pw70/4UjQU6u6YK6U23Gyu/WoO+6hEPqTBO914Zo07N85mLcvMBUfS848DNuymRzfvsCi64VV
m2QbxIZEyjgZgPez/thC9j2GHY3MueE7QRdgm60MKMi0Kg5uCSgHkuVqUTxG6Llb+IuGSIedLsDa
Gk2q3jlQ89dBkYIUCnd8xfhfDPVmFjco3OpdPuLHWnZvfTOUOIUR0TKWHnrmTl1ph6BtCCHVAMTn
7vCRfI1i7wfZcGism0y24141SfAJpu/B0Yz6oYIwdBV2jU0tl/9viUBbN10cIRKqd1lA7MRg1fYp
HOSzFkmXGq98jNuSmEOHuMBwoAlUISPaVdNcwBtUfO9r4iJjjuTGYa7I4lDufn+/7L97eITJdlJa
NigU+82AG4eqGOJEWRvET+rk5VN5R4H3fhlhMZ1LKpLHaKT7V6BCesydURB9Pq8+US4+B7WLe2L+
RtUSHVbBV8aW6oPhVjmukGlEzphiJDOUIxjxug+gZtRpLnGeBBktFN8VHQSB8TgMG0EQJrlIi9aK
K/mE28fdLdJ634/OnhfdeX5ZH9LQVic0BSzBaThj2tMeiaBCoIIQAmkSD5T31TEbwuAcUV96ifGi
aPEdppFoINF2lB9DlZ6AZFrvPFHLvvvVAC8FFQs2jKZ0HeOX97APktEwef5BsDckfiDxvYkGmN9S
51e3s6A9ynEKL2XFIrJOsYuuHcsVzC8PPkItmuzo1/G4DzTywOMxC67MmCDysCwuy9lo4bQonoPp
nUdA/Dqe0e+isD4PaHJ+F16PZ1ka5WVY6WwT5/WXcnqcQQAP+Z9PJI/kq47Bdl3XRsNUTIkjd1jS
6a6DuWCJTiEuXQ0fjBDztmiN6IDTdk3fzT7ZBERogN5wP7m7OhtvA3yU78yqS7Hs9UWf94lMUuzI
QNC+XYyPeZ619MwhBoStu196y5Ah/M1IsvOJBSuTSb+uMVY+1I2isOUhc8dkco3/drUsvD2Z3HuZ
q5+qTg82qKr7nSF18dD16VZRjXtydP9CDyQbK81uT0vjXUVUzAOj8q8t68rqajKt48DdEWxd3QY1
OCXPFdgdyJ28JGKOBGEcQoaReNvfv7zOL3stiocmXAYW5YZFZ3gejH8a+bMkQ65Z25z8LAdAftvx
qoVlwNpsIAkH+tXK0/xglwdujiwM0a9vAnOsDF/f63bxSLeubVYA9YDkzt1axJFqB3ACd66hI9XH
vL21De9TIPCr5WPUnVSpkSS/rPxsWBORHk+fd3EKtj2Zmi9UFsUhNYb7RVBiYS4BwdWRXJCVmPb6
8RNJJ5e5N2cc5mN+ZGL/FM1OOiPCUUjASLSbk4+u8XHfLKrf3NFgCSfeU2KATtYLn2AcnTDltCd8
lWKHvgHTZV3r4/Al7awbfXbfeA1hM2y/y/5SWbGiD47QfXDLcM3KTD+JrFEfggJgg2GebKjcF5Nf
4Uu11LTxK7IcRN9d/P42MQpwH14/pIIi5lzTdFEis+l4fZ805NwsTaROfPaqQcZ1Z0dBx7aYQA6s
c9Z6uYxRYj7RvZju8Nz/0LdLSo3U94LwesDY4FCQAqo8hz2XU4yAxR1vkEJlVC6XerWBMF+6UPrs
TDcfo3b2rGfVhSxk4rGrFJt6oCxY0FSAEUcxMx6n5MPy1lAqWBxgmOy/wEwdjx1moTU9NmLD2U+v
CqBT8Fr68uiTOfEwFPw8D2Gwj07pGqEW9rjFE1Ib4BUWJa/0FGAxNyE1N6KcgzMzJRWCx63cUdCu
TnVQf576wQF/RZF59HRnaw1T+LAoD+PMRPniEnpSpMI7qiCsTwqbtytZHzfa8AkxKwY5Yak9dnAq
nlZKdnBW5vuxn5AmlRXtsbE/NUqeJ4JRM2rHhCWEe1HGVyZ5FNcaPYbd0JJXDFQHnKZDCbdvdmOB
7b5qYJBhLjsYJT2IIij6NVgefQYJXzUxVveibIEJzVY+zfGcXcv/XwaSLGnTdUqGx2C1+smLtRtN
Wddlx5CpfAK761BcWoLCbGX88M2ZpUSwPJtpKsamzY+/lqoDJzrreXzg6qyzQTemhoMzs2iP0uk+
YcghyK6K3YNL4MMxq6YvP3rwtm2VpNAlNdx8aAF9AYnOjrv4JCzXPdghGY4h4rUHYsDsTUKVQI8/
ZyPiPDf2BdM77g0xkBU0yTa9aOsx3Jtlv4OekQHPMjOa85BelmoD43G9au0w/NJW0wfD0X/YPmUf
AIx1p/qmxfBOaCEWBvb/G9MKi49D6EE3o//N4/DRMCDw12D+8WQPBvLfNn1o7Um/CdvpMa8DxJah
MC6DBnKowsp04bRNuwKp/EE1aKRE2VUXtglPb2wtoCJkmeEyn2Ms0hfZ58NdEzXxZTh3ZBPvzqLx
c0Fe37aCO7NoVhIIhCu798x1H3fqUsLTWRuDeOwbKkih2fanzBIflxGx9syPug+ZHkmWe1r+1nTN
995y2BD/fpj4pfCpS+4EpX3LmccJ03lTObNy3QkaTxDIl5qoZudaZw7aA7FCSNstjJHUkgJ6ZOHk
3JeZd2mH4mpyyw3pDeqL3wwgsQMt3bUz0Iq1UfXObGO87TuQFaNDfRYs1mwhnKUv8dNsQ7CaNMfR
r7ai93mk2ftlAcA+xeu8uMdwhzhQsr5ZVbZKUgmXwexyAuV1JOyQKy9qy/6EyIklntloWzJCPrxz
Ad8u6ecDpLyB15XCgW0txYWfDlCD/u01VYB4YnTHtV729CJqhADFpEE3abEqDab9AHy1vCC5O74J
2bj6xBNqD2VDPAuLsM/0VT6PdUsl2fKvYgGn6vfH+HeLRIs9o2uwg2Sh+7ati1HSdNCFWZvYGjc2
1dI1boYvUy2zyyJBRYO+iyr8fJ89uyEGBJvQtgJGGswe7QQwMTZV+1Ifotlh7B9UmoSHKa60nQ3M
EGWK/kC+6fM7B/0385ek5m05rG11HtA3K0SfrunYDpbYCB0jhJxr1UE4PItYtQecltu0LH68LtrQ
gNJXEUWVCotcYifNfcr44Gv1uP6hs02S4HMe+VfKwaey2Kw++WkznmjPNZvcciGUxN5nYZTFnc5O
4p0z+ZsVk7m0SGjsoEsQb+r3UaUZlUxZLk5c67z32sPYRqcos3GsK+AsmUfQkhc10IWRba0ywtXF
xG5n1EGfom6ZiN6GbVILDbMHcZua3+zDCI5jNiGJ92rWjBW2kv+fo6Zrz0vHH79UHLpBtHpTdBw1
dqTtJGGJ5a6sEfs1OTlC1XSMQE+A++2v69rf97IuTlgT73oFpW8cIVm0DXga1zcfS3lRB53ckhGG
iaG9WjYWYZ00740Wb3cVgkIAwn6X2pEwdUQrr9c8XWiW6B59fYt1AGSZ3zVbiBjGZpzjlbTC38og
+9bTCb+cnPxRaeJpKbqVFM/XoYIG8M41fDs4cDwo8LjrhlKudPU3zzDesVEUeqNvQ3wOq55PbEN8
cpN7I/yw3w2sfzehXSZAr7nxWIhGxi8E3uydVmC+osu8G76EwpEH/NviKGZJS2uFwTHF4z+MNCbK
uY5YYPRzzewLxW9rY3b2cMea19tLHTIe5Znhnf2P8/bVnE+LHrMldMvWHcN6U8bAvEs1uYEU3Y/1
xUATlarpfllGDUEBckHEm3gs8KsPtbZh59od8c4N59gVpHy3W6/V3OcxIgxp2Rq1tJXREYpyumSw
h9iYXWcpcLuLNI/JIsY3I0D9rjEq54++Dc20sHXMrYj+AKlX2FkQ+2l3HS0n3c3JFUsJrNV0jMOo
jHfLkr52iCoZp8CnymGb10w4+krO1QL4VSRczTZs7JrflxVVUtaEAGqw6bKenCkPUg4e961j5O7N
YvlzAhAccwqD6Ix2rYSP+g614U4NQ3Jp01iGht9f1pP1yYDEuSrCCLdHjLNZDt+MJMw5uexTiEBl
uwAScqyJCHOxAuopEFXov6jAmirfCcRsxD/bxTs7g7+rzNNPtJgMXHdprbx+SZrOo5lkIFlZlvpm
8pTRm7tU+FRJdLP7p7tRBWpVKGneprEnWEq55kUfoU3HQKvBh0nJZlKxcR16tbooYMhfKyoLv391
lj306+3LvCZBgiQk203dmGtIP82rdQOgku2E3FhG+b0eSvMCC0tC+iqK/NaQpz6aUTca6AKzt7tN
noTltm7dp7RM76XtsURDB2Holn4ZgmxB14TGVAbgUqL4gzbZJKo2KGwJCkXmVKFH0Dp931IWQolK
pFmoRafQo7K/CD7sSNjvtCyNv5kULORplLdRItgkj70+P3sc8UHzfv3FlenbkAeDamSkCZwAYb6h
2GMeycGjIetkd7oO28iR0e3vL/PfLA1MCjDzICV5KCjIvT4MGl+dryYowJWBpDWyPuj2YCE9T6J7
bbgPKgIocPoYdKJI2YtQEW2HjB5Skbeoh1uTji5pEaGbRitKMC4xCbQPu9R32VXhWVgaKF76Xkdc
/E0BEaMiCxlqR6CIllXjTw/HQPhJFMYRSIOKIhbywmlLyGlBAWYifCQNYfTEvVgZEUt7Noj6dTBp
TwamvqshdF5ct6U2F8XOKdDAGgobJ00t2Xg1kgg8l/0/9Hn/Iuz9AwGC48ffX/K/ef9MZbkMnxa1
AXhB8yT208HP8J/RKCZnU2SjOmqExh6hbR9j9jZrTPaA/JVgExGE7KNbiMqjLc/UxVZVXDgrVyew
aJVHebQbXRLjUtAXTwOa/586Y//xdfif/gvhjMno51n9r//k31/zglA6gqHf/PNfD7Q98vQ/5+/5
v595/R3/ugq/Vnmdf29++6n9S379nL7Ubz/06ifz2/86us1z8/zqH9sMAex4275U491L3SbNchSc
x/zJ/9cv/uNl+SkPY/Hy5x9f8xanGz/ND/Psj7++dPz25x9zNfI/fv7xf31tPv4///j3/0pe6n/s
/v1fVf7v/3r7bS/PdfPnH5r8Jz5KyRLEoKfItD43ufqX5UvOP3FzM/QimXFYXNEQ+OMfGSKD4M8/
pPinOS/SXZbpbHXUPOjVebt8yZi/BL/FJpN2VuNaf/yfA3x1H//7vv4ja9MzWW8NOmX5eqFEm4SR
h60Ax0i3xHHVmyKe7KxYSiuBm1pO2MSoS9ak7NAbbD5qOVMqDi0XcEm5NZ3mVoQUvbtsJMx21ikW
EMeJP4TTzJZsQG21slMrpk5LeBD5L3qV0BMrzgXILkg/w3OEwgQPebH1LUJkyhHV2kDgDx6vaN0p
fTdJ/xoc+qpsXzCd3451/D3o1ckZUM9XbnqlmXwbzuqzyZ5zZUoqLZX74BIWsCIWa1yFQ3fEYPkZ
3v8FSsSPJF0dhQCeZ5gAaWiXLWl5KppYbwWfGr0k1s/PPhtx/tkgD3Yz/7Rw/GrW1XvyqGWS+u9J
bLnMc3HbUUxgils6L6R+etWzKjQT4ATmmly+ZAUzbZa1g8Yt9G7tSWK6Xa9AQjs2azNAHe1MBO+W
2XfLw/RDo/phvhaRy8UN6Sus3Dy70EvxMXO5svAdx3VkbOHCPDglAqvKvmro++98d+TCFP5jnaYY
J/g+cgXJzkR6M6VBsZlYI1P3uanKFv5BwO23AbugoUM+Nh9loSVfk+kjiQ4PQCm+R5330IbOowEm
ubdQxAYtQVfNk2j8R69UOCSh0m1DDXmrnT3G9hlbQAcuYAI8OiCccU3KhtjaV64P6972+40xsa5K
AyC2ZodVIvO066qgfND64sqwP1d5esbmB/pOqWcXsaRPmXslCCUBuCQRRrQpmbzNuBfNhpX3ISCQ
JMYbu9Jc9VC13NgJJMb8FyvTs1VPIjKggPhoDrI/1Cr9iFcOW0bEuVRyAJRqt3uWWhD2reQzajce
7n668Mr8rsGKtXHj5lNvq89t7hNYld+0fXa2uTYENryYmXrICJMWQ/5Q9zyPPBE1Wm3WKWhyAAql
XB8FNIwO6nH+cK1Bepro0EGlmUg9cx4GlMAYQs/LWwV+63OpAiKfBjDz2dmQ0Xe99B7ywmVOrrR1
y9SFORVRiAqx2Vr+d9lxb10aOqvMBUuoNSesI1iTeMrm5xqe9ZlmD6yGhheafkKW9F/s0alXYwi7
BVfuYbLy7ySicCF0//uYYf5tzcdqPps2ZiSgqBGq6iM4YACzvrOXhYWGwLtL6/hzqNDYKFJYdN2Z
VprBeeOCfoL3euXWXFos999LIz61trYBDXpHs+NJ8+5rCQ48SvXv8wloIes4C1TLqvH17x1Erd6K
ii2IDswxtf+9pJCyMpv2HlnsBtMnIe2Wle/qKrpMQkH/zmZjAdYWsAt2IA13edv1V6Wf3y/Pfie4
NCYwEPIOdqNZXKrAeF7ODmrJOyKtpX37+nW3bSqPdLUsaQsova9fd0vTgOm3uQAAGh2dHo115mfP
rkpBqGnm45CLkxPKM0ri3QiHQfQ6wq2BDJ0wU2eUWv6KZJ9nuscz2ECjjZFkq9ybCCOYWngD+Z19
pwvegyKOiT0kadKhg2SDuI06zO6wxkwCxx3DeGksfqVeqfP8qRhAO70RjAYJqWAhQE3X+5q6wRYG
Fe9HMY1rRF03QwU6B3EH7czOH06EY5zaIn0ONOxhGljCSJFjEqfPEDjQ4QwvdJ8fp0Q8iKDc2FBe
UP7lQGUVwl+SgMmR6Q7eDKl29OwDvYPVNKEDDzg/2qhnDQDKKnPC4/xrRO+t4DV9s+bzrRwyXOa9
EpySGUo7n73EK/PTjP3XhPjzBGgsNa+398p0qBqj+0H9Y70pFXDZRDiF7Cv9Qjy6nNd8mSD0nwqP
wGxHPdJaPbS58TkBRQGQJt2V9YSTMR+vKMs8zJ92J24S8MZs5SbB0dVxtlTic9iDEk0c/EwlA5Sh
v2hO/IyieGto1rOfccm72RI5xFwto9K3zujc1gSPmrn1CBQow9PGK1dmXwatocuiMZbnz4YNiSfW
sH47ybMDpWBtOOlzYzpHvXI+UaJriSbk6g0MS5SYyOgeXNy43qYmWmDleFxAFhoeeLxjn3FJ4YSx
PBbica575053hiZ3FoozXb4yhfmtndXnyRSnPEoDcPuzs5ss5F5W7pq8mQwyKeg8TGErn6cwy40z
vIA5C2lb2vXOtqKMcY2Ptb08i3FEbzcdVOyAvcNeyoYkX+uRQ8R25GwkDegdalpSeynfTeGcAEUZ
DBTxOrPFF6fnkYflMYE9iqH4uV58mMgssC0o8nERf6qS+Pr3j4fzunAzT9xL1cY1DMRrv1ZM9VYL
5xqHsTYdJugshHauQGur8zRxjWSbf1Emz7c+gkz2SUklSnW3vHQ5z7TPlFt41UoK4zFhAMhj/bR8
0Qh5C5uImyXzx0b5W6orJzDcz/Mn2wzp1TCmz1rCr6DcLFbCAhZNeyBuk+eisR5B5zyGvXs2K+ec
29Ceyak9R4biWsZcrFbjXs8HkI/GYyf0kxnwgAI3YtLMnHyN3ms39SU4Z35T0z2isGctRfbNSsvU
RSo+8H3jugAxCGV4OGRmBx8gPDpovOj2wQwF23hESwmGq5tD3fkhBn90Hn8Q07cNqQgvg4Bmzlux
9hAwrEkGvJHBz2iMx9/fJPfvbhLFSQM7FJ0LQ7zZu46ZVnMmlVhHslNbzWtn6e91Y2Tnzsmeayd/
RnWUr5uRnShM+rVh8TxS+0trZFLcP15rM3meR+b588ZUEKenZ3PmZrk3yTdYhb36gs12M2H3Wdno
ADYZ30B7ElOIBk7kI/jcO9dr+SKvpUxDHvf5Hmhe/Akd/N18r+YBHzQAL6QNVco+gyo5STCASDjh
YnKvqPkywvWPsWs/tvPo2RjWufHmQDEiVjFZlc1VKOmT6QQL1vOc0lL36vqNYMAIegYMOAKPsBD/
N3vntds4tq3rJ+IGc7hVtizbsiRX0A1Rycw58+nPN+gFrNVe53Rj3x+gYZSrXbJETs45xj/+cMox
sM+H+M1lN9MsnnJC8DZ5AvJYpuzZUzP8gcxGQlZKXp41rKuCncZXuLt51N+JXsOoNeifCPzDEh21
IU60yfeBCQstxKPcP7wDz7JhO7ClSV4r4XmrbzVn3ViwnZNXUWxavT+lrvVWB0QvvDIzU/5h54Zk
wSn6eeeG5g05kCbaBfr76ynLBQwGT2O6oprFeW6Lu1pl92Yuz2ZWnGlc3uoQKVivFFRz2ansla1d
vlnmfMQB/OR35XkKS4KDyEGIN5ZK1TDW4EJV1b750YPupe+lnpVbB48JrWuv1CxkdmbBtCfufRuE
x0Jtf8RVflLs9Mw5TwXmXbANmqllCpsZZUoZVTGqJb0kfs/r4B1TZ6poHQeGnk3T3PChVqGvhesi
jryVY9bos2G1tOHgsWUqMVKyvFgbOAp6XYG/YYDsFEc/FcHK+qMu08svyejtdXKwEVG8toGJG1zz
YrR0Q+ZDocQqFlCuu5wkDGcZN+dgpSpIZWdiucRc5a5bxSkiR2WpWE2Pq1AONemjXrK1mepsCgsq
OWgBYdqU90Bl2trtSJinXB3Nek9W0JvSYsiifMUm9RBir2fWBWIvmzOLuHDMLSDdrUmbcLCgS90V
Wo5T7nf2cSJ4aVU5wXYYpVx0cjwklLew2+PmjB8pE7y4im5BYhPGzLvye7oJIycYohx/KbnCYDLA
MV8lAWHko7gM49dNzdwf0721YuCLZVI0c5SVlH0hr4bnGE2neLSGZK7M/s3RqEwLHP8NAru2S18B
VH2weueUTJw0OH0QNJsWVwVCgDqjYo70gywbWUmVVJmjzppj7bllfrdHamRXyCytMWKTnrzjY4X5
RqL167i59YFzjLvgCRvJAwOIU4Zl12oC13eTe+And2IV31uAY9Tp2rFOwq+avOcxaL5ltvXQxfm+
naJfSovTmUlL5EUUUpjAYg0Z3yNI1RRIyp+l054lrGCaaPlsZz+9exNOxEoCYy2zqe2nbdRM3xN/
fhjM8AWP6Hc7wgENgTX5cPGFPowgU2nl1VB7SlpWykykzcFQbJeOj7dELM1tbH7aMWovEkAGBGp8
Et0cnBWlOHc7Qptp39Msu9e2czMV8yDVvc/9HTjBpkh5yqPfaJTONldNMdNTChxfcUnjjnwRr3uv
2vidcHaVRM5vcZt9DX33tqwHMoR3FmFKqw47OQfpZ+dm90Hq+sihqZFbYwzZlwpP4rUVJsSLeMNj
2zoJfnU8yBFmi2Zwz7njEf4k6y6zLkMXf21rPvMgNxtrixU0um/S0izrTVrvMS6uo2TIyI9J7zbB
TFjZ1jpzi1OYRPe0cW+cvTc95cpYu07PL5EZH3ArZxzHKiFFi667Ci8gUusxaiAFwdNeQffkN5Zf
HCDvzYA77Uq1f/aN9m74zSGI+YdVRv8qu4vT8vPSf4cmAfTTTLCEfGgPf8TIxr2GwIW83cHb+wIX
51b4uI/S8i9bBJT/edek+X2UDzjaUFeQKQ01h9podNfIwRM48IL3PPCwxYPUbmk02UszmUTJtQWT
4r56tz5K78Qv0FwTnLoyCovEp19l03zR+uKsFCoYkPO1CB6jvPkmvw6v7jPE0u3ozj3xEO4twDIL
h+YKOjkPClmP78geV0FnaahkZ33rOeMhJiqnZAhD38DncwN8REZVOcfW8GKX8k3LXxO0THkbvLuT
cquD6Kjh9AvR04e0Grsc4MpVMKCKtr9yqwPTobfl43uscuywqJCM7DFOIplKEmbKMoNRZK0rubsM
T98FEUpUkBas3DwTVNieLonwCVINzITYs0bsh8wpv5dRce7q6mxNR7PJzlieb1McTR0vPzc9sBNB
QrJiZVkqNV4lUfqulDyMoHvo3gjdaUp+E6/BKkaPfNac9E1AnFYLo1WYq1/7yko2GsFlK3Cgc0iK
5Vjib5Jgm7DRe+XdsqeXVN6qbnD4B33zm1wYeXeNIC9u5CA0Z7srILf+HiXns/OJkcO+99meue2F
QvdtGBnpk86WnK5pPatcJLdWfxWO8TQ0qr6NCIlWggPcwo0Hs+KxJSzILgU14Jb6sknL4ijsLUAf
Tk/cGNk7Ii25D53GmVGaB0/n8naRd5M1OXFGyIppYA9trBm7xwG4JrnrP62hjBcgY7nJujYzCSda
8O8rxU8aoo9y3mOawqRFZ3L5WaeYG5hlzSoDdtz6OcNRwmCH1WMphvUCIn4PVyY5uicgAXVI7lkG
3I79zZ7oCXezPJQd3guV332pgyRbe1YbbeFoIYIHpzPw31BYpthUc8hX+wkfsn/6AAur8lPRw4CG
StdBxAqn75OQY7Z0M/dq2lVVn0+YniB2aPKdoqtvZkudiwP9SkGvNSb1rRpfZ40ew5rpBYPBhRbc
4JEcCtAg1Whhq1t8yTZSifq4w/jqj7hTCdXDWmfVjVhuGvN4k4IytWPsBONk1dAt8xgr9ooHbrPU
jbOGeRWL9GyM7t7vnmd1eoo9WlBtGOA12BSESyOTUy8KPlNZ7atVAUuUOcwnt+BK0nNrVKlLJyz9
dAS5hHwVvsRRtTENnvpRN95Q8n3x8UT3hqzezSUVe0QlbsUUr67G0dOb4i1WXVU3vAYDtaveFA/W
6OChpuE4QANQuc8QGR+AoEABqc/nGFPGVH0PSjGPW7UK7FnD6N5TrH87ez/bw0QZUH+behoGyybR
BWl9DIzE2x9afAQAv+GTY1UDp3NUzDeBBya/vyrGF0FdFsxGs0h707rfPJl8Kptfu7QcrkseG1KP
VS3Vd9Hy92PhPhd+Q5VH7iUBfkcvT4FQ8ZPfYsjwRmyb3l7SZHyUi+S07dbK7LMYylh1yCaQ/V46
ltba973z4DNEYchJnjC6KqB9UmfZm0B8seaQNrMF05m0DDM+Z+lNlNF4iwLtLeqegil/Cwr/e+W+
NNQ4+I9La6CVGzQFQMp2K7lHwxOmJbcCZ5btYCsYX90qbqSlFz8IJdk3Tv4iHYKC411RYDtbFTv5
HjuIZzcHxh3AdJDQ8plZIH3yXFpfiwzLOou1R2VYkGdkndFMXUPV3lQ9F7yJ01NS1Ji5s1YU6Vb8
iD+lKvcG9sNbEOCkTR9PtSuNtYGvmeArS2s69jesVJn921xrDDZXQZH+ARvFiCYvziZNW7F0iNLG
Rpa2nXpzP2bFI5Yb8JTZfAmZ/3guYtN6MKvhH5gUxl/pbcvGhLLBcR2Y1PD3P89hVGMIgM9jfS1g
7VJkpuStuKb2gR2DB/2uYazi3PC+zGV6c3hye/s50NUX5A8fNfIwZMnG7h/Lhppfj9LTspcWXyNG
S6u5c44Ylx3gjwCg9zaSj+Qdc7uTMYxEWqirWk4N2aCzdjwVPl5nrtEeRs+8ywH69xsxvo//3bwx
EREBk0eshKd+oo4UBvLRILT5zVL+JfHvPnR2plTLFoepI8f9Av7XoX/redsN1gYEGNzjLnqX6lqO
VmmqcBocVh6WCFf8JKkZKeyxVD/LhSJ09YjFw0OdVme6gnMVBG8VcLnMQzDo2mEuryM9D7S9BDLk
01EqUbn+S6Fpba2qe/IC6k3k/jcjpuTra+w6Zn6NR/SUVaq/Ais9STdpWHLFQ0zevOqS2tk5JIMz
QT+IVeYeuUeJVsy/kQtjwAO0PAukFU3PSu9N6LvWiz3F5EYgyFuaxgJp/yr+icE0XWjef0zVUhv1
dazfl/+J5oFY5JxOjrOV4IOTvGP5WBwa6Dpr1Pc20Exl9RzhI4c+e8xzGBRk8lDimJE9METO9zhl
k+bQsI9ZxmVEHUN+YIkZFg6+OQUiVvDHCL9JOc6XghxtmbVucLvxnBhMmIA87Mc3mLi6DB3sTUb2
59KrZXTt+Gg30IJyLD+U6L0BrCNMCLs+J3XBInuq29nZE6AJVENNzRDJWxFm3sPhYQk4ZXl1Rnyf
Ed6tOo1iHX+BtaWEx6gN0PgxMLMbotThYz7KwyK1sbQNXkiiT/mkU2EE5GYU2U85yaX/tnT87WmT
RhjCH41MFnCsyHsj3STZyJgoZvCwIi0lebW72eYoR0Qf1Sl+etVhoZSSwSROMNzqwsnXkZ2BgObm
YzVb77H96rfRBGDJq3o6a5WORmeMs4zSbJM3i/Hj98zMTiAQtGs0ykSfvgI8HcDoh81cUUwtFYbU
gOoMyT4b14Mf/vJlqGP3wR43z00QKrelS18aUO9SWuWj2RmYrwY7N1Uep6h48xveZkGSAIv+OW7W
8iw0vn2Q1Qv7jsJKH96wp/r362iZebLt+rvvuofAk46Ze2LMrCceG8ex/gQZ8iXCa8v+Zo0nDBRu
Bs/lR4fMjzq0cqySb5ROs4yTliFWX5Vn+AxneS3pTkP2mym31nllvxhGhUrRHvp1TeAPudXD2h6s
h9JWjk3A/iS1YguS06XhS0HYZzqHd+ZT51QRnIXrJ2VnGJfJbqlGXYdi03ULc5d6xjNqWjYCY3zS
c4e0GIfeCcVFOFDyTzlcr6LaqwHP4SSXfOmSFJX0FMP9Le2o/Gol5gpGcqm6BEGLrY/KVsbEKlS2
YjQ4V9kmZacobX4QSuPZBhcJ5KGZ6uZbrnYkgfOvMzaopWtaOghlBx610SsQSEwl+49Z8LId22M9
79jwuXwT2ZVVEkK7Z5kJuBBTw5tV++zjuYJY5mfv/ESfS3dUH6SpzrnPvsAdr0C//Is0P8n8LqEp
lWs0TMMBNOMuPXiLEmdVsIci0nnBy/cppfsIjOg9YcPKp/xnXmbXAv36qlEvdWRFPIx+dFhm49JT
mSwIjkSZRiyNk5bp382OckraMvS3jzMyexk0SjukuMUPB9rbcik7ghW3Vtvvl0+L/zHFtDynxnCl
EPhj+thjyWdV5+bq5ZcqoqlZAJVcS19mHYPXGmfMvLVoEZxy5y1Pg1LW6wrUQSCL5VYSVAXWEquP
/eSfZaMjdukwmu4ajer7359fC6T8lzIcwSK8I6YDmsuM4DPk3NXytwblLJasrADWjO1Ml2bM9oIv
zIPB7mtqb2p4QDXppfVrMBgHY4IdSNjpgrIskIFse3Kb6ix+8YN5NTrbvKqfwiJ597L0Hw5d6/92
5uJY4nrSNzAO/HTmZgwzSE+dIM5lPOdhetZm9leIsjQvmsKgsPrldMo6N2ecwd9tLzuNN2Fx1I55
sAUgtRcE07/VGPyu0o5ICozCdWSNcgYtGI2cr8tmLn9D+tJDpEzPpcotMtXu0U67hyp3DjayU9mV
lvOr9WJc0emvInz9DmkSbdpce5HHTUlwrXaql1Rnmhu41k22gKU5d+TdZBXW8RliUOm+lscsNpwj
lJFXzyPX2+OX/v1dN2WQ8Je7jvYa0g5UdJivQsr7K+IcIdSZu4ZHvdXNNwtVVAk1pStoVGQkRMzV
Ny/77lo2DVFMTQYgbsvEzdZzclj6zTL7EY5GGbQ7VbqsSb9OtnLtg/lNqRnGENpK09NlQPkyPpCx
qUwabOZiS88k4wWZE1GAzmnyW+YGqFamdTM2BVyc/lBpE8OLRH9jAqmvCkJTVmaIIkNqZreh+P37
K2IIP+gvVwShNbRMDwk43MX/0ujPQ1dH2LVpa9+f0gfDwjSGNDa6gFNXsDUywoDSrNz8ZILt0nfX
0hlfP/BcgcYI70BUap7kiKD3gkWLRS9yyy3+7gcsgW/qFLG1uCUGvlBIyKtguPnMYbTwBIbAslah
ea3b/pnc6XDVSQUYphQpeFD7sKlnGZLrI/Njpkf/sBgW44pPH91R+cS8H5TcqN8/LQa1trRi8tS1
O8Q/NaW6MQMF2Ck2aYevHJq+Ve8werG8c9Ph7tiHlyTgTLBCP1rPdrgLyIr++7uhefIEf35Pusvf
M4QSw4fPI5GOQ9PFNnwd9dndS4rTUn4Iou4a47pHD7UUckJAIoXsfSnzFpx6tIMXL7j0ZfutiGAi
CcxaTPbNmKpzhFSlH8yTICICds46UXvuCSsW6j4DMKhSUrJCS3/7US2n0bvWh5sgn9fxHD6o40J5
8eWGyz+fXMh99s8FTV6qmIXY1CM2B4nd+CUOwtROLT2HJ4CjbD7yF25nMfP1W6JXGjaspXyz4TKl
2GysItO/tS3AouY2mLE5z4g00/WYgHtmhA93pJuj1Vv6ojQmC8qsgSzYo+UjSb217FBR1D1gIQqa
M39ArksZ0+Wy1RiNvl1+5TJPkSqsKXaBhhuUlJDwO+8zesqQh2DVCyqt2KRJu+qPhTqUKi1aQO+7
DBuCmW5Bxiy1Fb9SIiHlp2rSvOF7DJsloQJjWqc9BljneYN9iPXwW1crD2Xvr3NvPFhJw/HqEj2G
Ax+XyJYbtYCXOaWlUFnwxjiHofpAwujaFhhtGiRZZjTutn1gBHrQWsII8pCwaWmydCh/nU+URCkT
DcaJAvE6a+lhiN15N4Li3bKSU0gPQHgf4rp+3cL8WhZNKIOH1Ai/TGHzKHB+koCjNMlToGbvuT5c
dKT98hjrgrOaKp6yafVcglHLuGepcCYj+WNG5gdYPaT5OvO9HAeDjAtlronsejcHnndFjX+QKlWv
vKW2lfOk8v0n9JERK6FCZAW6tTSw2Uz2lAqQj7iK5SBssWpKISQ+9DgXLlQgh34glIlBhXs5bLR/
GEeb6n8184wkVVPTMGtAG6F9ZiWDlKamCSi+ln0wjq2Ppp5fL1W6NCfSBsjsxUpoaoajxZBEV/At
VzBeD/PTlCbnkHUy4vqc8L1Msrr2RxV4r2Qp3EdB72XLrDTGf2g/ahkcydBC4GR5VmQwJU1yqfov
iGcZh8qMydTsFTPIej2qurlp1VdMUdF88UKt+ET9kZUzMKfq5qsAt2TXvsvgVN4BacA3GJ2ynS7P
bc6DyrMtL/f+0Xfb4c+uDlBd2GgqFt5iiGULVucJybCg1g0RpVuIvT8SvIWJN8rufpMjGhy1TdnO
B9ZEbjEcF85iD5Cz/CGYXhQt+D5F9d0EA1iXoyAD+V1WcWZC0AtoYjWkJ0vrLL0KRviMh3CUlB8p
lx6YgiSB2eD51YWoPkStcud1qdrs8uoxol5VKT3plz8gwJTvMieQfl8ecdcozw1755RCsZriVS5c
waGI77I5BSGxA/Aul01K7lqXA4RGztaonkiQv2l2dEjn9LXHtWIr3RIZ5tmyIhzaQxb1Vet6pO7a
TR2I2pPZ2tJaLlsikRPwrIh3L7z07pToEPT4mjSyY8kPKm537DHkWAFaYcVNeYsWmggL7OXdZ9RY
y1Ry2YzRaByw1zllUkKBnNG5JA9BCix/ZVzHpIXJhPTIehb/cJVwJb2yx1BrGSVqMkp0wvTKg5dT
Ua4dab3kw+uuZ67wy5eP4jukzC8/j4zvxTTYxaRtd9zgDuuZ//XYKM2L4rE1fgyjK8Z4PBh5AJm0
7dZy7WJFBhJsa1wnOXYW2rE2aS9RwcjzX5xIPvgyXpBGMo6VP1pvAfHiDI4mmhMrv8tS7lX/UnsE
oKUneXMkGZ8dUqDAP+NHQOEvLuMZeUQMKIn2qMK9136VA59NyAMtQ7pyOtVmcF0Iw0mzpAtjX5z2
fKRUPpfKzw7F40eLqwMdEJerXORND63zVtc90I713XTV+8QxC2+IA9KKGLcV5kVQBnVYhZn6699F
kON2BEwovz4wECuA2/8kbz/1ZMkLedpKtxosCzyleTpghJ3GgAdgsm5QrReaNR7QT62p7D8mhsxT
ZN6SuOmriQVcNPhbBvEU7dRWqrW2oLfOrvJYjYSFArYsK0pjmD7TechgViZYrZx6y+SybWKybuKH
sqKBkTGwNMnCjvA7owOEqrZCTl56OttoX13gJ+coTbQcCDImkp9XS2oCKvqZ83aIb7UfElQLITQG
FdPRmSzD0OVAkMUs40WXm5fn/nYB0wYQLiaspV3eBZVYevagje9y1OaCzaMXn+PnpBk3M/HzHGo0
tPLkNPnVzLqnqZ/fqJa2cda+aDWj0ha6MC8qfZu8cFzzS1uS4Nmr5eySybVNRB2sePzsZK+QC+fL
El46zQWC6Ag6NnT+1cLiHvXym11dXfM3KNKPvEh2Qe89/rasyiKonn42n41D73gbHX31ShMm/RD3
PzHI5nggqi3m2SaB7FbygqIDLkvmS7YNUMbawJ+Hdxnl2qYf1HIFikHGqJ+v24EtVrAIvO55dtzX
bGGEy4i27MPfSC/LkpeUk72hOJJrmfD0ZYl50xT3sFSf/18k8k8iEQr//7dIZFf/yH/9+Ys6hJ//
UId4/wOBAFMOSKceftue2ET9Sxxi/Y9moApBGaKi/8DIHOHGv8QhlvY/qvgHsuQ0C6WW8KL+JQ4x
EYdYLuwBE1saZHO2/b8Rh/xXh8MwwnVUA6tfVOOm4wrv7j9UCwkJ2sBzxImm2TAdeojzW59RGg68
engi4z48pRYpaAWy+iub9ziwBccSUui2pG468zw9j1M5nAoSuf633RdWRwbqXvEC4Fj5b0O7TCnb
pmjQ8y9+6x22LpbfnvF3U18LbC7pc8hfjAcjJhFidmgce+WQ13DnvYkNt1fhNrUdlW0Qkw71H3f4
/NFv/Sep+JOvFZfKxnQepbqJXBozos9iuqiznRjKJWSLxRV58TlhPPUUlOaMeKA2d6XD+FR12000
hcVzlmrptrc0rEWtBDkwJBSqEvSUJEhn5JQYZMOP3fSYJ5N1DaPsp1fbLynZqmYd1Q+1uLNaCkgr
5KGLZ4T7YCDWjtg7OMRidD74WDV7VrqJG4I6QmiceBfOzNxEkqpq+XEunZIBUas/LNEf2hisAzHs
qcIZYnDev7QogFzViHa+oc8bnDjjC4bD4YEMFAnpxN7F6LKbQR7oP5gAfvalwOQA3ZTmOcihdAvD
IcG0/mMNokaEN16GALWzlt3cTsEtKAEhcA2D2GsdZNexrebieuTnNUj2yNYzoSF37lWfrJ8Bumc9
Ml6XdwyX9R/owZ983LjRTO5EvMlzLP99lvAVlRWRYwTVyCvncYX3HHXE3NfkQbvWdvo+tGr4HBte
Bj15nBDLK+Y1Uch3t956sfXsaib2o7lT3EyDwH/0kZK9FT6iT0erqgfCJAzmM03wQMiXtm6GsPvw
QIEd1exTM1g7CkEjxkjClALW1s85MXd9hjOmVno48Q/hy/KFDG2PjEbVgAkGLeXvV/snaw65CNCj
meDpqGxg0n/mYRpFZ/ttYMBzXn61GqgPRrEZxWsldArnuaZJS1PzRtqY8ebG2iN+te6DOqTzw+Lo
kjXkhi258Unshzsr1C5//w4tfEb/Aoyg40Z+p+qqg3GsC/Jpf4Y+kcl4o4UXojbE82YabWNVt97z
OOqvVWKYQG10ypRU+r5wmw15MRjkzc9+YmQrrN+jwlTXChK/01Rq8KC8teX32VNp/QKdiJ78kDKR
RGQYj8O8hczpPOFSbTK5Ugg6LLWfdUAAjTXiVm6H+nsoV2cm6Gcc0q3jIOmYNU0hry7ZJ/mAKo4s
rc3iVGRXOuRF8D3iRiriNrVTQWjQY5d2t1ABpanJtJsL64Il2JsM+fVEuVfqbBNOpbubsY7f6lbd
B2V1NGDIZzYgvFgz51b23JVba5i2NR4/qyisL46aPEWhW26Qqj6ajU48GGkTZnMJs4HHBxXXRDCe
bjfphu4OgYn7M43jt9RNr0kYfFX8caPBLSHsfAUETU8KlaBJ6qujXaFq5Gtc6/x1CgoXzl1HGxS/
Znb/owAzz1pyhFnLDWGB+O6+90NkftFoEp1MgwOIqxap7WfisRFaqIRvlH1uPAwR3WdfWC35fe24
C1NM6+KiyQmFfmJPiS9W8jKigprPPoYAm0yzvBKRgl1utZw3wVanbRQlcta17fpilKtvYRMzN1aD
fekqP4ZMxTaunl4SpicvcZn/64ulq0sv9EL9XxycPpu/6V55dIhnxXpJN48muYgbD6LhpQnjYdt5
YfniTEGMn5FmnbSi8Q55hXKMucJ+wMZobyEROGN5rKDkSBt4n/N7iMH078GL11q6g+KhPzeKFr4s
X0hWhZkghg+BH6wNrfdPPTYM5AHmpIvzArhALY5ToZwrRTiscFg0/5jJ15L4sXAFo/khGafgd+mn
32N4xffIIv9JSQvzC/rsEcoBwYaYmG30PLJPnZk3z6oKlJaz+zY1u29QeqiX/KOWmojf1J4RUDli
xGXrb5lFjzQbj4439udWabsbsaJb3a7Mr0lV7qKgRboRGdW+UkBdFMf70kyDszfrud6WVRgiqhgR
CrbWa22180uPnUsbjMUzZD6Y+9h9bOwaUpKhuw9eP7swMBmk46Qwrmfm3rtuKnXAYOKfQtYQUTjB
j9ERJKTCrXvS4jNHBrYlSu8d8e3TtmZbvy/fNbFbUvjL/xDTunwwj3CgGIgUjaEcP77oynNlBFnI
3oE9SCjPeBWV0TF18teuiM56khEDrHfVqTJVyH8EM3/1/Od0TLytWrawzbz5WFhe+9I2tr0u/ALa
2JhPO5DFnoU9Bhhm9EO9dsSg8uMLot11aKyrGClbQZxE1bVP//7SYD5x6AuORq/i5vRkyWC4MXzz
GxXckLeyjvJQPyp95ZN2HRqMocz+EbtdEJ1QfY1VPiBq3O5BTzv/wfHML5H2qkTtHyeDBjVGyWs+
TPWLg6P7o5WYKIJC7aRVmv7D7nfFGPY/o8r1EWTO6HxMySeuDTU5laVpHc2YA1u+w6TJ/4iS7chh
UOK+Ie8u0k5xbz0VvPxrW5mPTYTdWpSoYiwwBbvEmisG8oV+0Dwm1xnqJE4NtI5EWhZReC0ndWRI
hUC+nFHmIFSitVlcAYnobvZZLcmJWtIeNRfLZqLNNghE4gwe3HBZ4qsDSoT92G2Iiim/q+3wR6sb
3FWG5iU0KMk0K+dI1tX0SPCMufYxgntFhXksx7q94IJa7W18y0a9uSTKRm1a70Ki2CU3TALZvKI9
94HanuuJ8Q4p9f4h9nIP3kIc7MrA3TpmrB01dOjrecp+FZI8PcbELqN926rFUYWSJSxo9E99FH2z
rDiHAjysx8XzyxmC8Fvae9N9VxttfrN6LGVmowAul2+TLKHwnV3n4k3Rn77j7mUzsa3ZGGBkZ17V
vpwely8dtssfRi1G682bPOuKE7SRFrls3WwCx6v2pjflm55o9Wo1mH1LzHZIpp3r/6BiK56Y8lDO
2pHJLkq0uD3k6oGk+mBNWmV/0Z2pONZmW66YGfcXJQ4yEL30a2/Z3QU3lu7iZNRDkYmcRumVmLQj
cktnUgQesZEPVlVMSLdKhf2IFmGESMlx7XV5/BgpJoMuRf64fL/8yc1zhltash2LLjinAyY4iweN
3yTMLs2vtVH1P3B5bLcuAVUNt3QIav1klWa2KaNk3GW9QYweKvyDUVFU83QQb5lo+brWRmVXGrM4
9GQkPIga2U9x9yNEqt4TVmJ9FNiz6IhSfQImGLc9dOYnx65JCO9go/u586qMs/MqWKOcdL+Xz6kG
JbR+VwBNGHZOg96VxM76de4ZeppVuNdwZN1WQ2m8hQV2UWneEZmBv55Hhqhm4XWXpgP6CTc/ETrD
pj/3R6XKipOu5myw05CthirMb35VYWEc9WRbtqG/C0A/1wpUIGh8RnUNCNbA3vOiWDmajW3G3s54
pY54tMPbXBcnjrT+EiN220PqqVHfua/l6Id4bw75Q0jMHiA6JoGDNz/XpVq+ImZ7bOyuO0WZpGEE
5XcS744Yzxp6/zblxF6bo1vvyJLIdkVRcRK7RvrszA5mvdi17sJ2unr0RE88jcUlyP+0pWZ/Tcw5
3+ig3OdaL1GuZ2pzVSxGGMRM/latod4tP57VenQMbKk+muFnh/77hFFSdYXCKt5q/YlMjvraZVjF
wFDa0MMVu84tXtV+zDfdEP9xZ8Y/nfkSx/P4UrXEX9riCayz5WQNgbn6b3KnwpthDT02ieY6qDrr
2Ez9c93XzHu00n1yUqZudcLRRZeVkmi5CwbnexS37arEa3jV5v05Bwt4xAMMrlGR71OjvpgcpEdK
lOEZzioBaxgnqh4Jc7iZrUJsquDGGms9usbYdYbmHdg9IHsS/2InokQs5zba9e6LMZAFWzj0k2Pu
beIsi55Uj9I0rZ+GME7eprZ/anpyQjSFh2VoZjYLgwwoFH0E232JtcA6NbQsaGWSYGU1+tWOjS8G
q/6Rawf2u7NHhipx2j5W5hQdy4Fh9c7pS3XvT9OTEbfFFl5EtiIN+afH6wRBDz4OhQuyAXcNDf/Y
Kbu26tfIoIbSV56Yfm+xyxrXTpf1J7t24m3UjtN2LqcX26VgNmdlk6uxfTA7c9c5bX5oLAJMh8rf
jY11hJ4esjV443MXXKJO83e6p1DE5gplmq48loY77guib1OAtLIJXlMnG9aAcg31Xr1FAjEGfcHa
ekcsZez69Oir4UkziK0vKO42U6JuvJlYUj9BkadO011N1PhiYNDUwGkoLnRWDqG+hr7WC95KFw6v
1Qz/ukRi3iblriVs+4j9JzWbuvdkEhIO+QutCKdhrY+b+rGKVEBajHfokTYoKmGWjf7VzhXvoMza
LiiLdmN73d3KPWdtZemfbsL61y6i55HCrB67fKebQbXy8k1U1viXYRR3GNPfs1du8N+lGTbmWxhY
xaEqXAxCe/YwpEaHaEpP3ZRAh2RZOhOrHddMGxXFcNO6ptha3neHs2VVRyX5eY7pIuMuvsZpOMCe
V9D+k7RbJLVD8NW9NryBz+DHnIffgQ/YJQcFnkuT7eZ0+uNN0LaHQYVmqn2xMsLZ4jiqH0OlfOpU
9xX9O1RMwy8PaZw9BYn35Nfam9MawWYoLH9fNfFLrDnWNtLt945NZBvqPRLkmmpt0r4jacfvu4m/
RZMC3aGwOsxU56PhKv7ORHyzgdByrGxM6DAW7ZmuDej1fg12/Rx5afaCtofxorunriNeM1fv6lvH
uj94A7GejOGYuzbGTg0JcSur+fTk9/qGEAd30znEs5kkTXbWWJzcCbdpM54xX5sOjV35W61q3I0d
BdZx1PLtBDefNpgWKmnXaWkluz6sxm3YGhdtokFLIHVNqSH1e26xXbYPA0PXNY7kztpJc/UZ06Wn
RitvltdXO7synq0SL8kUuK3rWc5GPTb0RtM2zTVwunx6DLDlPDls9SrDaBRaqJym6Q9+SXs9sMYH
kySrtVoSTOh49WNjVMaqopiMDQW3q8l9izLzPI0l9hSdCF4LjwHhAIWuQq/aZESl3hydpOuw1e9B
ASpd/R+izmQ7TmRbw0/EWjRBANMEslWqsyzJnrAkl00T9EH/9PfjTO7knOpcJWdCxN5/22USVpDj
NF0BkzSyqNUiFwy/kkKQfja3GeJNpjJKWTHLrcXcx++WqoKwdbT/EFRqYsctqAJzC82of62qifzZ
FuW7kQQ/AsrO8SHoV0MhF8RgGMR+9T1vCPd1utckZ2AhOLUOiFLHy74TFUaHXtf0+PILXhJlhECq
xnH2sz2FgEc44DjCKpzAv3F5yzR5LdBm3WTXJQe3Xc79xPmfjWZz8gLjiwyHMqwJuAjQ4txK7SD7
CeYtBHv8l4MtRJA1zW1YjNBT/gPhHxu3gXNLaCR6qVv5wlBl2kbz5Qv/Zadt7ab8ICL4pdASFezi
phFey5riWaYR36mjrRD1XZfAmBiV9xg6lqnN3U5b54OwIKbPpu5PE8xcjSxUPJPrgQrfJqyTngzB
hQi83BvVXQY0qDIGOU1AiHo1tgzL5XLOhuVPR4QFB0J3UV6qSaWsRKT9R7eoEMhP9X/I315TouAO
9caILZ29D6Wp6hhksgwxbgnG72hxOhznjqmhJPhYs8QOraZ5aPTGEVGrIvKL6jLteEQisz5SNJKT
Gcu/SXozdvTubhWJSYqouhEXLC7rzHfm9qt1dkwX3Y5rH0Sf1ldncH8BCjQHe/utrYX+RKMcj0Nq
XErbw7XrBpdUJxWhIRtBmlt1bt1EvdZYk9rxQ8mU/Nq50Ud/c198QvtYn0tknHbtRr6dsN+6lIe3
HTLSxIKwmVNiLDKNi3YHIuzFasPa5DOodAVsbOVFDGF6KBvO0joTU0gnR1wb8xrOPtnNmOVOGKJw
t6EP6f21pyK35ztY808I92ya2m983by3hn2Uk9UR+tMEx5YJfVm26mI4+uIjCJmMSKXu3zWvutAd
cQmjRPXLS0PRDKFBP7wtY4WZSXW0JusiHNKTW+kfu2y2LyNOClvloYunIoTFPdGAZx3HbAvnLp8O
/hrs9dDiZAMsvHrt+pIifj6Q5YfqWHIk4AUl7zPhLJvzOBuLeyrovcpUgvB0Brd0O64i32xiFMtb
ODSOE6aau1saw0Vpdpa2EdxjAo7eWUZcbK2Mzbqn0mFNsjOOsIu11E80O0rc4tWB/JjkWkzpoSXq
5Odsecdebz3KMac9Ua+miCdqSBvCsAdXfu/1CdGFPs4Vnzq11hFLgb4BDck72Hc/cZASCAM7r4C8
hdleB1K8Y+y+H2vABd/WfHYjnK5D1jzPYh4RvZ1HvrlxpdjyYUNcFpkO6sbeYjJSo71Sg5reZou3
gsj7o1X2RIuLhm6+fCKQfn8q92aR2BcTRPpE0Hb5u871cGxqg5/AbXhUOnHPRBNVE0CuL38MqyWO
kMQjLxzJSXQc2HqLM3c/0GAGhE0hk0NhQV8NOiw+pJt9m4Y3RlRVvBF2hTGzeyeVl/TCqW5jlqTI
XfmG3c2zzinyQ8NOuRqSu+B+OGIYp1hz9s6inrgx3bqJC9f8toG+oo48/ljLfawzwfJxkP8gGPLI
cCoPhQwMTMDsDhtz0KEufQcxnor7edhCOO3psORrJDgdOPxTdq1lATqlN1t7VhoNS00jKJWnfmH/
xHTtHcqWCB81e/W9wre9jrUdWcbYcAF5xnXKOOMwvPAOreNNL5kKZUpkQY2lM0wc7tQqT2Oi2DGN
Kcs8KpNfY0w/naAYrhnK/czdrHi2NGmQFatuNx2YZ8nS4tefdc4sr2ZcW3YxXfFY4f1irIYAbh61
iRGVJtAJhHw3QTbGFrvLFldm+sikDxwIe4tEgNz5oSGZj4Nv3rgJB/eMIWU9tu3SgutSSJiTLoFP
PhLtindqfjZb0BU0KlTz1O6LXpenzFfX3CUjpzXo8WTeXKnFK21S9Fsl7pSG3ii4cTnSlKZtrYX6
F/lykMD99EJs4lHB87LOvgU0qoKncZfwKHWdcYKh6KOOcFLyCzZ9NZyG5QLfCcdPKq91iSR1wI8S
IhCpb4QO1iSU4rYdUw7Afg7OqK368zySAyKKMbJQlh8zO1niYi91VGa/t/staA2K8iqG7hf5E9kd
AzFhhdmF5IjmlBvUoC6KMoq1Kq69bvHVdL+GhQZ7azDUoZUVL71Z7arWK2vk+u70hF4iNMSszXqZ
jBzAmhbdZ9bL/KxciuSFJjBg8mLPSK1Hu1aXJlixsMjd9WWVzwsJStviHkY9/EslgRiDzB6pKIhG
d/423P6R5SAyiTnAVkfy3RDh4vrSJoa13nceGTRIWWmOwXDPRvGpu/bLI5DpsBzlnLiHTcdF5v1Z
Vv6SU1ZnX64Xf6RLaOWkls3b2Ll/mMZeFbsnF/tUyr/4tjOYgV8tD7h2ROyn07t2E3QUqffQVd3A
pMBvslvqNxO/LYEs3gGHYYcei7y3MvF+FavyDr3FfuwWf8eqeF07+8EqiOGsH3Epx9NaAisHBfQQ
EQ0t2KREvCK+9WTBBaUFwoKkAa+tX9c/3sL7VJXLB6oRSYWy+TZo1hZ3vdgrAlG2+DWyZRUVzGUH
WfHbVIH1XyYW8ETrDQiM545zfKq6OKUaMJyNrIrJFPhVFGsWzZpLaKD2aV1HK5y8NokATTpl/hya
BXzf3F+M/Ek8Y5xrr0nSYAYuk+ngFOXb4A30h70USctkO/dEzwQFHa3+5F6SzvxRqvq99DBKl0v7
2Cuii3s/p6G+YK0Yjd7BKaBFlCbDH3Jr3r0cmwwg0375Cc6ViT4V1d9dm/4ka5RHByE8F8kEh2I5
+jgaJeZft7nOOktZ8ax/QS6tHXDZUPZE3qyPSuqzRqwal52CdBPeCPqdcnRMaTwE0iVnUHwz6yzH
PvuGToqd2RdP3h/t7kiLHMQlA5aP1lzFDfQLBWnMpYa336/F48gUeylm7cQ1twt2pN1GWzKal8GS
POZV83fYkgtByneDLqZidt8H8HN+nrZHaTlLrMqJz1Gd9GHmDiEeRTITM7uJTQ6wl7ZL3Ch7Xs1m
vJd4608dv3ZY7SO/22rPZorMvPs94yNaZ18/mdrGdCrKv6jOL4QcfyWspwzny2fLfrrrxUExID/j
RIsKyRrtKwGRBMWQL3dcu1mYSpbyxtngOu2VOJ3E+EgcdfQcQoCI88uvrpw/xDzdAo94VqPJ8mOm
gIA7Z3hdUQwfd4V7WLjk8A3wzA96+sldnp514x+xqypv+CZI7adchHqFBcbknqr3Ts/zabPfa78w
nwikL5lVey5JzWdSZpRAzeuSHz00FJwS43vWsb6S5vAEmo1KKPsSPXjq2CsaSDOizmAhvLpjJ0rm
PIIV5yFDVPYAFU0JMYnqE51Nw/xt4s10dvlbmWJ1q/vsR2Lz4ui2mA583v4Pzyv/0z4EbVdSOlcm
NzqhUMERqNxcbWDFgzl4D4tdfC6rAxzc/xhK14wQkB2bvDOeBVFbBz0yhos1edX2ON36pn5tbAiA
QPt1qBC48paG61TN12xZTsIaWP+1A0TQNNXRaJuVQX1mE1TjFe1FEXUuD5bjCfSzTXYNJI3GlTU/
Tp5JoOxPr9nbhtTmHoT0OTzTAGTBZ1iahmjokaFxYhXHDkjFJ312njouGI5fkbRk7xu/E/HppG1+
tgUZyiuZjpswPjpvSQ5Y4PYxkWCuIPg30P6DVs34iRnrkQDC9IayYN5ttw9NXTpPvXF3xvHajdTM
Tz5GXjR5uvfiNvGPBGQfWji/g/RYPSovxRlLHY+X7RNz8i8Flpmp4zhMFEL2BieLy6RqWi/V5H42
YtuLkWgm10MfGaPbMgAUTOrAZ0ngHleLzg7/JWkCOy4sDiG+3NeV/kaGl+KX9Jj9+YmDcKIVtepe
G0V4CnqYT6HBLeXdyjGbS4xaxL2AYm312e+QaWK3coEk5qM9+B/KHP6UXf9OWDKaCa1PGugoXHxb
n+Ycb1xZREs+VFGeIDurJqaTZVa3aSreZKJfmUmpYcdM0Zluchzg644Ybep9f3IU9gHbnpjiKKPP
5tmOa/pGGEd88mF6NB62QxWMXZAlX4mxIa8fP747CBf2DikONfXzU9pS+uAUG18XBb4bRVUF1bBA
d4V6cHTx2NS0FpmrFy7e5ByWZe+R9VHuAq1SD9dihDuIOZnCFPnnsTSJ+g8+ssx78ZLAOjdAEsAS
YwEw2zBkFjhOgzm54XH5Qa5tSrsTTKUo0zdC3KqIeNoe61sfBwKSzxoyGhAacgBKh6Qk1A28v4LA
H01dbV2Xkckxf7cA9shMputPgzTOfrM8t7U+UST6unm7hbGrjhgEkR4AVwdWvn0YVFQgpwHzs3SG
4bf3X7Xh/ZY2lSorVDCHJEk4QFqHoLI+aVoEKBxqFRfFzfLglansdHIbKMl8Wz2aUw2gALkKhfFy
/FVuE51jXfJEZEBVrMEDQCiOKrElUcN1JYjrSZLtmn/bbWmdWpeszcnGkWiYSdwt6cvIkahL+FUE
yCQRDPvqIs1L5jO9woiiDYYwlmRnrnZ1tSjcLd38X+pwC5s5EFxizeFccDrlrGJLNsjz1moMxgsv
f1dRHOSQasbWAZeSPM928o0Z1Dx4DTBaLZEElOm2nlI9/y7MOh5n2D7f7YZruambXssqljwOJPwv
12YT9nXv1DwViUKpKE+elzKkrORGZPYXlaC8aGb5nsjECkH85rTBkq6xffGTrMMf9GMTuETgAvuO
PzPeDNdiyvPs1cYPSGJw1Cj3dwkz/Z5V3XOnq/GAgUGcCoDLmPj2IBqdqUemKU+K5nekQxw0yrMf
08baZ+NfrmPUl+k5GVRxWsG4iI3p35j4BRc1waeNln0o6Ya4tMJzIJgW/mW18ZiawZNyF31yNsI5
AxmnFGaTNPyvgVnCvwxk4BiY9QZBVER38zz04Pv/LxvtLTw6Ud/3H0ZXsomJdsD5BHFHC/IV54k8
EeTww82KF6Uqj5EJdhSWJZ6JL4+tYCCN77YByfuVDynWFGgtCqh0kmYj0no1e1AjwwFt+1VXH0xQ
9W2kJwwF/BJJSFRe3uK4zcal6bYvt5nmQ2oytG9IhYHg8Rp8Kg0PrOxHNvpuCu4ly6Ml0z9Zq7kD
jYWWDOQHOfdeNPZWfoTFTg5B5iP3agVPJOEAi/jLyh1pCwQfKKQxXjr5SRakRHWHymMYN/dpScuT
FHzoZp4cg94FNJM/sgpASHptE+/iqGCo9dkcuclX5CDaN94GXHOxHzQTDnkaXtlQa9rf+79t2QGl
EWSXp7CKAYg0//inNfgNTlxjO+0JeXHbIIIockJt4Hsv/VurMlylbXBRZd/jw9pNTMrlMPmaSixQ
i5jDeiKpCjWVICaCtw0IM0YzSwOFzlBr0DZ/crPujvjNeJj9z0536YOterCPJC1D1Y1P5YyOI5D/
Vbr2rl6vv9LgR9YgkkaU6V/LXpp316zet57nMnf9GX1GNj2KIH3JehAObY7mZ2FX75Spncu2bU7B
AOPbPhMMAUbezLRJJg0t7VHWyQ9tIEkhrobsfsom2u1mKhfrPXt6Nn6nLv3Ba4LKL8/4I53k/1VE
QQd9QWaNbFnMpxv3z16SO0Sm4qzOdR+6q/jXZ352ycotpQXUDLugDQ03nx5r1z0vXVPG6Tg/92ZS
oK2rtqO3GNY56JNbO879RdQLVCYKAMd9qofV+FoVEJlPB32oKjd9IY8u9znuIYjNq+rz6Zr1aRI7
yxKPg3ezveBajdahmWyEEUJ/yBrsmCBpuuaGx1k2x7ZqnGM95g41Tx05AVkt8S+CCOOI3o6mmDIQ
LbN+sZDoHCiSkUSBzwOIk3HsDdYOhSMpFllwJ/mLa91IqeasqoPWXncYayO/1P6vDorxNqwejkXW
q9bOlogo/Vhuxr+yyJ+tNTvNPNhHk87PYoNna+aOd2MrY+Az50B7c3bYbLe7wNcjXt8WPkQ/Lrdm
D5C4tWr5zXHlh1Npv9RBxz2glDqWjUubeufbd62xa5QDP+pwxNZ2nt0co5tkDHBM4F5Mo1w6zLR6
KLNwXdDJV/ZyBEkgx/XnWsi3NSi/V4t8UTm6dwckD6ONj1oKjDicdlTWUPRC8sEuHm3vmbv+NEk9
7qHmVEpVmeETl+bHuiaZpSyM79oqqHLIJEwsK13WBUwFq6/Bo65k5aCIKL2WF315yXCywRvbJ1zs
X/nmPxFlQaX8lILWYumwx+a1EeNdj7h4HbNDfFKCnErze1mK57UxzGhm40OWyzpoOi0Nc2seJeZ4
3wRzaBr0j6Zh3sxivHoZNQ5GYGPGd5NHlFKvTpaeGiUZu+T2OfJFNxk+/+DT23fZHiuyMR6E4Xj3
Wk55hGijj6x9VR20eh+G7ZE0T5ofwaTsuf9pbFc9Zu8cE1iHezseoBCvtSb6wh1GES8mhxUa/XDu
70IE13KBttVFzzW23ger/ZUbzkNekioH4feG9a+mTaq/jWsRXKTy/utEgR7OYtCtwMopwvDMEIGI
Rhk2fkh7ZVPtuH+L3Cf9sV+Q5JF7b6fOdKlNYPFcGbhEZHDy/ATNpiFeXfeh9JKU8poE8Lcdz42u
zqTjciYh2zqz/4YJWjNsLg6xG3I3c690+8GSdAdBHoprUorXB18MZ9thlm0AS1IhNmLoIqqKe4Aw
9vZYCfojMuNoCEJ3epLmDqOw/5YyN855j76wD37N3a4925FTdNN1LNieMJtwJWhYSoYEVHsj95Rn
PPfSOskFGWS2BcyN3GNICK4OMBJwo3HTov9IU6JGzSBlTPX8y7rRPEAzHkTiSi64Si45KfF1Csu2
0oJH2vCQobV0z0529kukiiTW/mkyjxoMuz0thXsD3EnYBLjROjTph3lunixgzySvCQNq3PZYAA7c
cj9/58sn44pCvtieqKpyJTaPxaSxGsOyi/SB9SNKEk7eoinxvyxldoIcTSLI8LBYugD6POclFdWt
mu/uiBxAbn+r3LpzHq9RhziTd+C30t7H4G4hhZTOJRvZLQeriFO9B1rPRC9OGYaRtI0IkPzjV+5z
3goRTRrSqVsRIinnsTNwiWLqxQyaQzsKUMjS2NQJiKcyjX946OQziKyFFb6CLi0NBukBRJiQNdip
cNOJ++iblXuoFFxzxc0xZDiqjCLpTysl9/ZCBIydTLzwnv1A0l4RDcSuscG9WZX/tY3lXygYSl2M
ekRBUkZI1a/sUSJsZoeipbT+r+vlG0UOcMgODyCk5ynLvgKBFCEfSUrdSn/gGErHcyGd2LeA5baq
fQIGn1a3O/VlhbbHSRC6qmWI/46OffQoIqKDxYKt8EcRjj7JY/hUeUM2wIiAGjgCReu42F9XsbfY
mUBqMqFYIkULOGOVHTx+ZpHrnzKdselnnN4d7LoxJy+FbaG22odT4X/3zvJAsN5wIN2/ib1xOzdm
f1Nb+S/vHO+o6eXchpvOkses7foQict/9dic4DN/MZghUZrnaBJ1zQRJV7LsXpaC4J4dK+A6wiyE
oilK+g7mJXi0c/ZWZD/wPmqr4mAhd6ff2g8FzGgmoj66PfB4mo7x6BC2Xw8CjYLdVGcxfSQ9ft9Z
Ed+ompk7KKjPpdPcFgp3WOk7fr/mFNFQvffp2g8EYL3S5zjG7dCvh2bsfq0BdFS7GsvBCYYHA0G6
NsA9DYfBZ5LvHSQ5FNmnwvE5LOl5nrnSp+x71eT7Kg/FuuMlNBHk7inJsSsTaEFmMkqXg7Gqf13r
GVHWyFMlJozhRoTs9maUdKsu7vjKlcFBp/avS1iRbJ0/FF2haqGmC2mQZLJcUHtccEcyFFPTU2Ev
PlCgmx0Itv5chWjDth+YyqwYlv5lsLO/Y2bcNrMyUKJ4/2rv4PY8CONArHkpGrQKNuv8wuUQQfsG
B7GDyGb9R9Qv/Xsl/iJmotbAfJB4XSEgXYTGfvoFpTcHGTraYvy9DuQXBUvp8HSp/Cj7QGO8oiAE
pd4h24ssCkeiqVU3ICjau3xemt79CjJGTcw8RGzJjAqG/F7tgPhQF9ZxHsaeb2n5pyb8aSJRn36Z
yvPR2/iBXRy9LErk5gTdNynkvwiyNU61szBetEFcLEjWGim/FeTRcZLbx9ahE1hAuYwKBWxPRCkT
kvU1LgMpIu2r1Xv9xW1RXQEDtXty5Xsy9kcL5VNk8H7qBPplXJf3cYJGQ6+v41ckzp+1lQTUJnqE
CC9o97wF2HU1xRUsPn/MC+PVXnJSG/k8t2BMPv7Hh2tj/WENy2/6Z4mFKei4MMf+L+z/O59aGQ3o
b0LJAM3fK4qDazb41nNyU8LlvXWCp6CwHjNPecc6AL6rW/fSOORgNJBqpIziGN8kCy0UL37YhXki
heRibrUZZigjxSJ1qLYpu9iqeK8VTwQlSlOU+4JacyaTk+bnYTjMwnKVn0FpqHDZ/aSTuRdi/Ddx
gUdp6r/0Nmv6GMzv+1F7WO++o3YyAv/4BrdD9c2HLdostvzh2SwO2m9e7QF8baTAzWhI6yDZ4r+t
Z+nas2pOHUfNndLR27Z5BsmyYolaZ+RiJVwuaWi7m8bHwqeyI+2/QQsJoaXZMd21xb2z0YBQOca5
u5tOsUPDCf5pVy4QvkXsLciS1EBEyNCIb9d6mxt6GC1Pv8BojWE1zq+5f3KFTB98Xx4TdnKk2Kx3
ihqGZK5/et7ybGs3O/lDEvZ9TvctiutaZbwqZhmV3hYr46Oq6x9+Y3mgzht7z8rbn3S3YlvRyDix
8PgddBXHatfh4U13sSVd60oPZzIxb0HPUNw69tluKVxpOnZKHXQBmVj13ir3bK5Ia6Cfryaf/VbJ
qymX9BjUOSi7BebrdN1P3TvfqMA4WrOAu7+v4V8rWCMJF5EEnGt5UUVQQUCnhr0cyD4xwirvHibU
csNEioMRzDtFBAXTWy+LUlkYVFlxIm4mpi9sPKWM/9TMyNesXsAtEnYIihKfa7T3QthFRPwmW0XQ
/QSABzPdeK0n+d0NHfvE0iPL66w3nAJMGUSHk3v+is/lNecpYn7vQRG3t8R24ql1Uy5Y0BOsWHdC
cEn+SZgvtgaooVPpZ7dl8jgv22PeFu+NiuFHy8so9WmDdbv1vn01LSA3iU+BWYXLVfrdrRqKaDW2
isIQCxNtaeehHjeyGb2yv9Hy1YApTU8tsv69V4bjj0itjunJNdc3m+/F9BbEvAu92dQlpo8F93/j
oXylxP0JWzBDDPfgxAa1Zgj6uba1wOdrKeggm4UyqMdva+8HmX1Vh8uKLH5iCuVqL01012tqkp/h
/+5ScqwKowb2Vo1LvDdygMIaLz4401W65l2kEYA13H0XVDhhs2/pIG9p98Wqt4fnwWLp8qEnKV6k
BK3SsFZD++A5yy+bGN/ziHloSof1UrvdZ5dUj5IouXgba+bmI8Oet1r3Vkx73lKBOwufPukGKkQq
smBS6X+3u7IfjW84ZqkgzVmT/FqMYeaPURmssb1V63Wr34VTz8ep4IPGavAsezmdlDfpyKn/07h7
CESqfrr+9kPPFHJiig/HzewxbdtgQqN3mUjfYoN+G4T9Y9v6NNzoUSTbZ/gY1uC05P1T3uHn4EqI
k9l6z9yJ0N8O2s6kT4QIkEsn4ZemKY28zHv37Oof5dy/wMizMFfDY9nMT35CqCA64iMWomQPICeD
duFL6FC+uyQVJQxtxJwwyHb9NenHD3z80x1VRBBuA7iH79EJJJpzU21ObAdiRhml8zDT+euEdpi/
v8Z+aTKn4rD0GSEOqxgjyUl/aJkOGMmWDyapS1BwkbXkIXLXIt4ucAeeaHNHJmn9g3jjmMrJItLi
Y7FIHZAO2QFqfrVywE7gItJAnOA8B3SLw3HJEYuh+U0+6ItUIgVnBmWcOnXo154mXyjDOGkoROlL
40PibjoKryEUjfHa8Yt75neXrnHEQwCYcnYXqP9NZIeFyxgIKahCr6NFyRV3CngnKsRGRIKVDGUg
mTQkD1DLFOsR5D5pVtXR5QWbGpGDk5JWKT38jwNSIsZVKgZrhASpMcM+oTGhV8P54wwkMIw80pKm
JgHbUaMKRWKJEA3paeR1DMqNTiUJs9zaWCcVNZYeGIQ/M73PSCAcBea+6WAXHz/D3uSkFCqyQIPg
GBiEOk1WBfY6/lkwBh5ro/12qolL/p/0yNM1NX0C2OsFjsScTHUvG8H1GZ328bky2JXIeSUio8iv
fhvAg5UruK/4g43FuNPgfF/Z38/o9X9C3EAsefEwKMSJZMrM+jEbXKZAM2yr5RFzSvmitvxlJRbj
6rTFj8l4XILl1RvXhg0ov2UUw0RrnZzYGbxLSyEU/es+6bt9XPXqvqqNx7TPKH6LXe9mNkVyWoU2
Ds0u6TGcD2Vn9Ylx89TWQ1xPmO/glEvNytu6jyXCxthV2c9JqoBzFUzGfXdxhZ3KkvM6yClvT+cU
59zylCPt5DBqvycUmkPK6yi3qE8QVrqyOOeEIETCJ+lZVB0vel69VpkLF1xgZcu830XpnIWqVoAg
5F6rv92XPd5tXJZvrz0l0p9uaZleZ8D0/dl/FXmav4AE8f75F9oOcjmeSq/oj0kAYDMW78uW69if
D4VNNl06+g9kEeP89ZvLNCGzgbSMs2waH/xKk0xaFScPJxtCUy/0dc4fWGX6I0VPvso1MgnM8oH6
Ad+z6ro2P4nENaD6ZOTXWfewIgK0xsyJDMI9sTs/tYlVnwTtfGIwb+h76ljKgr4iqSgGIN2i2YBj
l7a6ZIJorn3UqIqJ4GjPAafZ1cXd0pGyaHHZF75/75jWd1mMuLY7LdBO4wtxMWENmbqzpR2FVgvl
JQZGCUeH+YoXB3GFzexqOcT4J79r9D+hMOQvTC8BovEl+Oe5lfM+QK85VAJ18+qeSiLWaMRa78aY
P1emAN3piTPnNXxaRvewUOBAg8FgHgMv/VGVSl6clvmmcb5U7gM3WKZxtITokBzllwqvaFx0sb1Q
X33qsRnEc90FvHdjdzDYMZR5rNLiagz5c7kRmNx4xc5X8oX5kg8aO5j12LRf5uz+Vzo4swsgUiMR
5Y2fCW2lS9ibBMFnyceQ4gMELOZZ2+10Q3lyopztT4cF+LL0Dj2I1v8QzD84J14HJryj5moNTQZs
1xi/Wi/app1b7z0Se5vFiif67sJyYUC2wEgOa/UGj4bLfecy6VP87qsGMWiAtsTpmE6cqiRyp2hD
a/32bZauHG8UHRg98RHJ+stt+xpRV98B4KlrMhLAzs18drm0GyL4GMItI9Zu0BPjBc9YNIxnbpkn
t4pJE58zEuDMiBprYAMLQGAREzqneraO2PVTkppapIOWMI9Gsx03zc3QDh12JU25k6RvMWw8/mMO
I5WN3pQkmy/+a4IIoYYoZJbZ5WwGGofOSnBnxn/tYDn5HW9L2aJptJX9n5F2TaiTK7lYrzxr28l0
nhvQPvClkXSrRc/Hdsx+jr0kHqd7RoBBcz0ieWPqH7cMSzangjEjMA2WWzezQ+Q9RiQRZxpaQ2bK
hNcZ7qa2f7UTD4/JP0Zg+IOVjA8kn/ZPpWEKAGhGMTX0n1bjO3Ef5HcgZQ/d1Lhyp6NsXN4sZr0Q
OT9hmH73akM3nBLhobwghgN33t/CocJd4JtiF7ZPVDtMR8BU3Ifz7D8VyrkFwP9nHA+/DKRjyIl8
m6wTYJDQX60uNhXhP6kFZbuo7NkyUlecjRprS7+7RgnnlfQCgqoo3WekjXHVEDR8cqeG75X+rpd5
wisyTOb3xKIJeJRdUZu01PqQU6dE9zKTScb0pF4aMdyTZe1ubTJo4vja9W0UnQG7Dz4CVXvliu3O
RmLgKUEntFrDrSyzPcXcgEFK7a0mlnUIUhbWyqWxovhbKUqq3GBb9o1SnR0XeUE9TK9sPT2ygLkO
CR7Mf3dqJr96FsuTnJ3hUQ3ObwEtXpcPPMvlxVf9H3SB6YUKwAc3CYxnOIzvVi5YavY/m1xyrV07
uDWqNe86D9LjBLKdQKych2R+6OjBOqduizSrB8bJENzGICAoFFWxxtNm1NehITofJWdanpHEB0dY
DMrpVNc8Ovv//O+PJstMr/2U3P//r/eGqE6VDMpzcWfL0j86icVnQ8FPTAE9VIhwXsWCkkiZy0lP
e6vqYKcn8GRyqrIguZRDn526gOkBFToWVXz2UWXZ4zOCQh/rK/8cziMYF1V86cC1Y0Z+iwasDAFb
Zfi4FPPkbA7M3Iu/XIiBiHifq29U/5x1COCUQeTMWm3o5Z19/9ae+2bXwe8+z/+PsDNZjlvZsuy/
1LhgBgccDmBQk+j7jp2oCUwSJfR9j6/PhZC9vPkyzSonMEZc8oqMCLgfP2fvtef6x5jezYSBgS7i
8CKzYnrPWN36MG0eYW+rN8PZPqV8jDfDuwnr4PkjMOGdUz+6BMoZ1fgIoBMYhZUd7BmMKarMfPsv
D9n2Llppv1et0d3Tam/6IntY8wVBR75H7PNTRygBOlVePN3Jj+bYb8klRKYm3GOrkRnbpo196UwT
0sDgbTJUmEcvc+U+NvTXNJ5MtQhS50BAFlr8yU7ObiPJ1RPWEfwpUG0peWEH1t0wse3jP5ehix2Q
2w6iLjuc1ngm6FE6stljypOPLG7VRdhq55apQS5U1e9ClSVvBe722BvMx9DryRs4kouMe/PqOklw
UUb3Xo688Upvxa5qtOFhwTG5Z95HPE7Dox5BoMl0qDeALeyzZuRYejFz1J3zKKzUK6j0vS/B3evI
JD1I4Cz7eIrJHCF/dTMpu1kry/F21ixlstGNrBuqk12UxOVnEbEROlX6gcHskHeutY0xeqzSIBSf
IWbxRU62Fa5aG4EwUYno62pmV2F9T0zn1xMUgkBvtvmSMJZjVAVSQE4SPujl6CK5hCyf7cpARLsn
f+N5afgQnf55KBgBLMKw2AmaYTutd12kUCiR3bR7c8fAPzukJ6K4aKxVK2uypIQeb7BG6IhpVP9u
lFWIJrot90o266At2mNqWuX5n4vt8aHOyvnvzfbCMQUakX9d/Fme2rv6uUI3vM+eFnmUsTVHI2gG
Ss7Y9HmmREpWzYi3aU5oltYt0pJLHLbzn1sclc/IcaHnGIksF8U40qgkOKm03mFJ93fSLK2DVgeC
xIX5yy6EZoifdlm7ACME+WkjiyAbhAXjoi7q+5ggv4M3lh56z63umvJ+wuAptiRFi6PTT+IYad+M
AnLC2u16742NnVC4aWzuHNjQsUQzagdJVXGyxuPoZdlK12jO6oOhL3Mri6+2Se9sYuYg2G2ek4Qy
bA4pbuWNnhQnhPXtb1DBZzuV6p7r07fcGIslLR0dnsq4RJ7urNNh0raGdbHxD73zxxEnYg09EHNo
1JH8EHGr41lNsEuQ3HngNE8KVub+GPogPAKOlAwXRkaFnrHpsnDcd1gIKBsCjjHEWc4ulj38FOR2
g5DXosicnTFnrqTY+pb2jAx8vg7Pi68jwWnJV6ylTvkxm4U7Q51R1Bt7OXvAfY8ebRhizxNiqpcJ
fpVN3Hz+XSwS3APTELPBR8k7Exj6BHKqTiWKghXhXt3y+c4DoG4XXRQq3kITgT9WovLI7Kqqd0YF
bRFnEsMvM70xaJTrjFuSikiVq3gw8YjH2TkiH2ntDMFw1PHdLMl1WuFMQ//DcOSI1tc7CgPX6xRl
wyoydCzCcftAQB4gMrP8B4q5/TDT3TR3Ss95oIklNNPwqKGq6FubMJpqW6iLqkR1/3vp8+IakumY
gC1AAlDeenogt6iadPrZobutp+lTFcrcNZaXbQ1KPzpl9i0loAN5TjuDcqfiNPVRzko27COA9O+8
UcHBN7Rggycg3SWlOPSmqb+vZNpYRz8sJziBXnQiu4N4llF+xkVPg1CZPXMn9Vopv3srbNLA1ERd
2UjzQ4QVXkG2VJlZ3RakQP4iLMZGTBbCRmvfbbCNZt+laF6S9Js5EDNb10Wyt5roPTQnEBCj8VKJ
PrwkfIh8eC8/p0TeItq1ewIg8EvFffwhqbHW2kgeDjK5pT9NydGcnISDKMmYbdpD2JwfOnMw1NQ3
OzkAWAS2su8nzkDI3Vm1czwybdZhohqNVQz7/paXkp5wX1c0b8tq26IEvySIPC+YSPhdWv0LLtC0
xoaA0IUjwpxwDKMuKNAl2UTHPRk3ceL4MGAdHKU0uraTNVqvVTgoApyxbaVjGp9KLXW3VWhTKqXD
UYKvWnM7MtSKmvESO++YF/tzplvaMumRiaYxGbXchbUbvEOt1c4Uot2rSQDRsizu3egYaxpG1CYq
sDD1jAT/DbCrl8+PvUimluFa88PSGutFRl99S/Fr0ZguEF3c/AqvnIEQknUiwCZHQN7Wy6NzOSMd
8KEax7+LTwx+oUXL/qBx+ErTlVai19eocYL8Cm2UYElTX6AAG78rJB+G6Sbraj5KDC0wrInS7sBH
M/H4lpYwzL7fB2ms3zKt+RIJsqzCN8WpCgGpItKyXowyPgc4rxFmgW2QWFftOSGrdof4ADYgu01R
kKw1FDYo/TEaWKL5YxcmWiz+yvOoZ+m5hRixq1Lz0RnYjuoqwy+Ud94x6M19qEi2wIZMI68DZqIc
HTpMblHGZy4mWhWu+xDrf47GZIGFzFg931jP6R6m3uODL9Pp6KnR3GKeTKnSSD9jwfYwELkcgYNW
OwXmmM2LA21QvR5Pg6QCi5SHZKIuftUGm7zPIeC5QrWshRsq4D+GCN1VEDngSiYbr0HjeHsRkH+I
4wjIbd9jgCDQ018E4acP4eIl92lgU/zZe5vzyVLvTAHzgYuWAstCDTjDuzpESVendjlwsfSBQk5w
igsLoUeiH4aEDnkBqmoIAFcIWoLPxX8MJnC1NfcBRG/Sx90WTPF8GYyR87ebZjRhXMrkWITM6SvN
2gay/4aGA3NYFbCGuBZ0pKBBy0xwxwEOtrse1TCd+vkyNE59aGh1Wh50Bs7R9niI5pZebEYXRe9O
wSU+k9uD1t4rQYHqqjqQt/QtAcR2xl2SHTK0PouauBluUliryi47NlkUFBZuv21S19NlzOcyuvdv
wH7cLWEj8u/Zp0565y0DfjGbGt+BG1jnTqj6nk27SlH9PZecIagPVtuUhGomV2/0mr1lwrbKgmq4
6H2EnpilaNs0jrPV0L3ObN1+QzuMUYxHMk9LNu+u9YtTiR7ggQRcWxZ819YnnndRZZnaEo2xSAKK
j7qLmpM7qJ6zWPKSsvCsMDT17xQ05SYh24DulIKl041kqvfatvBqa4MBxH50DgvEFM9neivksKmC
lVJGuDUStWoAxMsKEHnmUT/UuItzUM9TGVanupLBxpzpF39/8yHsvw/zCoh89zZZBjXmyAEHdEQA
aKeR+klDHlxGmNyyqhhW+nzLCIwcu2R+aII7345aCIK6cL0jX5Ro1olZKbMI7AWqZmHVLRVfDvC/
9tBuNjQFQ91ApuFPWzVz9XE+xyfGntHeL7OPXNKoJMLJPESpIjAgZByP5FpeyKzzVnbSkP4+pe8O
TrkdbsGEoz8YHGdEOV94k0+UDIANRVpP/9kThXS1cvoXRKmvfIx61+c9ZxuFWEV2Y5+9XmaHQDfe
qsg49Nqgf/QIqjZNK18w0VZXSafaUArMF1Xpgl9tuKkkTVZlmc8qXrwiKQpkkfrf0wn4tOUmZF7r
JXcqNywNwWg4Pb+qg9Ogfs5eoEn54RXXl7oJytKbilH1ldlxSDyBzOdfTyOPA8xk5WCFUo7xg7WO
4io9tEkXL3rTylejrm31UJkX1TAY46Rg7qLONW+iLjcjh7MzXbRtXUbFKZrBgFgQvKNdtTtpV5Q8
sC1WWVfFMAT9+KyhEWQ5W03mDOTNO+eI6YfYKPrYn2NHWrej1qmbqbtDV3rbNpgFKgW2FOeLdxqt
tjwaU9XdnChP9w61PEHwfnd7Xkphzozw33oy3WVqM/OmuHTFcEu8yTt2Yw2HykJp447FMVTNMY+s
7FhFrXu3VL95bgb9RPTE389qm0tSUoOrofFxEE1MEhk5CXB5DWeFFlhuoWfGe9O1rNUAAApd8wid
qCJtoOito9GCe0YjXK4nvE9wfQUjc7em+JvwCEAqyx5RPmmfdD+ZWVjK36psipZeipmqrKLZSVX5
l+dFmcK/EMI7kuBa7Rm66qu8gDtPAxFqZmgS2pQakXbnzqOWiL2HK5DoiRatb25PJQNDPNNRKaaV
5rvaWuvC+GFKkOBQGHpPsR9CC2qYkm6N3KGZUpQxJXQsxZGMJJ35Gnt1RdNpjILcIwlJUxubRXsR
zJ9pPLCAG0BgrBVlR+VX9WEKBzLC5otqk08WhYEtJ4yPhZ2XG7eYMHejw3gdqRpaq2VEOjj1puhb
d4ft5q5q4R1bgxOgRHp9qPGeLsL5XzJnEV5pl98zQHNHy2yDlxC3+bI00mDXdR0gG8RTWyRDKHN1
Gx87raaNDQII6asJg1zJS+cnBHAF7ripvDq5uUJdniCouAPmT+DteAxbRFt5KO1tEzMTUEkNY63K
3su27P29ZRUOuoouX6ZNkh8Rifmrzp16KH4yXxRt020KOqdZbqSXNLW6O7anYjujYZAOGWcvtO60
eOoXc6KXEUaExaVN/xnjTeq1JAGI57KzQlPSxMjZy0jKg+jdP9FoVqcmKG0cF8ytmO9O+8xDaZZW
IliJ0SlvstbtrY4/81CpANjF6Jt03jUCQ7L0mnmWsyI6BGBX5TiL56/e0tCmTZkEq+dDDDasaFlA
n7dBWoEAKV5ZGQfDVmFr4nc64zmm3W64q7y35DEWdo5/2kQKqzS0054JjNL2TGDJHuiHsvURKGOz
jQatvnUNRDHTx+lRNO67CXqf2ok5vJgc1Amzon5pGpU6Ua6pk2USkz0E6Ysq813sueFtyoT/avYB
G1AdaVuRIBnMxVQd9aApN0FgMY931KrVjfAbKlLAFAg0L+Og/YhUra1Ty8puvR1snwuq1hSbWKie
BsS98H39qOwpPmmBOiN1n/up818ZYjqx2FNWmkAYMrVm/fqkK5XJvncHeYGUJOGAEwmd2tI/SyNk
tu8yLUaV2pTjTarYvMbOp2dpVC9VD9BcU7skbC9CpHSsGv4NDIQMXTi90FIxzcNYH4s0UqAj9RaT
xV1vO6agc1eLUwsB6rV2EW3z4hZezIJpfSN0ZdpbAa5j/o8dg/I951pv9fegZWTVcqJRgPvF9beV
k8yaTTftd4K5JYWVw6bGOk0zGVyjOX0fJ7AaTwxUa7i3wtT9Y+pZwUEllOp+rfaGn/wu4cr7VoRO
Gi5nvbaSeObM5+7V8MLo7IY6AA6OvpXRAWaQ0652UeUgjM9XPUeXw5Pbpkz7s5wqJoW4sdd16TSn
Iq7fAwyQl2i+qFpdidHIDiU8EdPvt6adWFdugB7E0NzIxMeXHspa0XIs1Vdt5OAW4j54GX+22Dk2
ScZ3ano7HYVq13bHHlPA4Rwbob2XJj0ymE8+c1AiP5vUvwFJCj+WJv3mY1kZycZAdLBJI9BZTysy
6VXBuWVdS7IfNnSPRqCtXNYidK7/PExL2REV0Lh/yWex3rnbgjEuTp7E2wZqmbVN8SYMtLeWpo3r
FkgLb6islxJa8NZw2XzrGFkysZ7+uYOkDYogwvUaFm+6Px20IEIVlrzMitULBv/w9rzEIwWBigvz
iCdZe0MctEj1m9bYwU83whuO5++3EeNN7LSYdNx8oM0mt0Hv0z+CcQVFANvfysvwZirNLde51nm8
LwUNd9LCuoP3u+zz7lCVTfONCTX3qvPNrjGeFomXvrhOQbB6wDm8yqaNF8Pt95yy2ll6V92TbDXY
Yj6njPpnrpu8X274cFKG/HbdvcZxt8smDZhdiSTACaz60DrkEhWlNZ45dvkbX4KH81TrHRCFY8ax
oRqaBKZWftvtPfRV15DD8TJJXOhpg5yOcej9oVOFZtx1Ia2xaLIYoz8jMMZBO9RmF204WL1egmWB
XqtpCbMhqmFtoUnjJDWYHqlQPzK7nB5WaF7ArMqrQNkvZIyVf36UYJA1BZlhOnSCb1P2oIVqf2aW
TjN1SPqNOdT2Z0tvCPak9UY/DZuq/ACD163z0TZfUqD0hBIX4RGKARhYZp5tmHya2ljuK0w8q4z1
nUiB8UXDB7V6fhVGDAqfX5FNy8Rd79eyQaYcWaFxf15kWKEYtFExzU+1g5Nc5rlspRyGlGVzpFhM
H0066bc52r2NaoCm7OBUy9UIcKDT0YnNl8kFMEAvullSU9x7leqkZjL/h2OXI9HBku+gGTghMbIX
kQTRoPrA3afBJHDScCJoepP5r9afc2c4iQlBpzQoh4Z2z+E0Osq5migJisDwEb8qiEefMEg+8Blr
FAMgKkKRNOd4pPrumc/vEli+RFOhYDehpGCFsH+XWGxuHaV04X/RegzvzwtjW5j78y9kZ6Z70/8M
NpbPUPO7u2XiSQzo2N9RLXO6nKuyeICvkouB6L4o/RWjhaXHXsfXEjPBinPtrz5XxWuntWvUciTR
J54LPUypDd7Gm4XyzE66FlFzvpp09/dQkwJk2n7xsSIskf0fe/lDNbyIxQDSIZ9vkjwu7xyv/J9d
Rz1WwYFCn1BvbatI34jsIwDc9gUy6hBRIbgKfWrWw6BhWqhtR9BnlBBgJovPqQ++oBmRfyQduMEO
5SBJ04F1Ggr057Fdfotxty3N4HeFmvlYUSFYdXXPdPy/zzq4y+uLizokg3PoSsRbhWKj5MClOz+w
LSPbtVGd0nvz1t2gR8dycCPU9DZC455VuivSIzXHkZHQBkasuyfzRv8ppoAgkLm5XYdIXDwq73Wi
5Ycu6cdvUp+jDlKXcQfFRaxp9aOe9JG9H53eJF2E5xjLD1iwDP7933oJKKQf3OrVQi0J2SQ9GiLV
AI6vSTfuF8QKysM45uLVxpy0jppabJ4POyODoVaJFzBc8BAdpulWMDg/y6K7hmaXv/d1UW1rjRi4
nIT418AZf5i1sC51bKUL/Gfyko64mzI0Nbt8QrK3avMhWcejfmYWjDNk7ouWeV3fZ5AM50ae0yy/
vg+GSg6wiebMYJtv8Rtt16W8nanWEmYxjIAF6YWmSWP90KPxJ/Vp+SAfNiAu9MpyV+wAeKZIiQte
QJsFRpvCYpsa9MZpROFYnknqsuZABgwZF+JI57mfnPdIM89kiaa/aqhZvjQ2IIH0B3W7eCCmQOav
o7yWLhMFG8bAvcpnGWTpxj9E3m67kqJRN5k+OFU8nTppYzqaX9bUHo4defJbEwkdctjW2BRm+RNb
CM7A3N+z9DiHgDHvyp/s7kWnb1Nh4v1giIuARWCR9+vIONJiSdcTbtzbUPx2GIEt4YT0HxQBsKlt
u5RbZ+ANDvO83bRGHp4BHIVnx8uZlP7z2Gyjl4qmxe751D/PP7/Kg4aZigZWyU29fgPMxsLdpE+X
fy52DWjbVt5XpPnN7vl8oLqBIYH4rRtNrO1GmtDHAfXycVS1sfdaKR4wSLu39kdloBDEQYBTs2rG
G6800zqHVCpWterqZSCT3MYNv3XgkchOlfFezBDyqql3mL52+kBpARHFenikSbE5jN86BqHUGQL4
WO6+5BFSHsP8yk18Fb7eyjcjYoMP+3qnBOiv53kVSb7ct4O9yZnbcruhmqtdWobPpkSpw/0Y8cQ8
SlNr7rG3Fe/wqdtfxUj2ihHRTRAqT45IKfg4KLiQHb2656XXBzgbCGx5wd9oC+zdvHXP9nzROr3Q
V0Nt/OFzKbe+b+T66u9/wSG9rXsdI/h/fje4rwlcwEQZ0tXFbbCnLxoexv756HkpPV/s2A4Ldppc
FNih0HJVajgqUeUraeK67HD+Ih+ozANt83sde/L6fOp5SfJAcPOD2/lv/8H2mjehymtVgN52miA4
a5PpQ1xJPpypJMVI7+SaV3ei0DL+9NFYfuJeovs/+WpfWmn6Oa6SeX6ZSyX2dlXcKFbpDNuGfNRm
x+mb/Pl3FDN8wjS9eAvt7DFVziZvi/F7T7TaGqs2g214fXvYdJsRR+/L1Ofs0d5obp7VdZQdUUkv
89A3D01SondsEm2RjJUncIqypNOr+pJOwAnMyJqdPyKTgCP3B47VbLyrcug2ZvWh6/pe84Fn1SJ/
gchSL82CRyBHGXoDamKEPmEZW0SVvMVkwJa6+WdQH7T+OZoadrRNGlyA1JdIk2VkIpjvooNpIJ3W
9Opgz+5jRlouOsJkXlPRqNq0Eargk2OFjiXfoh0sW6LbKIuG2Ful8NAwgk7VRot+mkyCdyYxRAKN
5x7RyiqwIamqCPe5S7npoJljuI2howCmCJolP+pmffP6BklTHRTLnPyrpuEGyXtvJgYiCSaujDgc
YqwZIpuEC3IS1drZnkaXDtl7c1deyTB8/sEM5Cctinjtas6vbO5+yhZRPiP+ZSsquB0cDNclkXp6
EHBG7v2vgf63RZ1JsCSQwRxIcdVl5QXHFUxj2nueex1NjeTq1HH2OqFWoQRZwgC0OCSWuXVgqiyd
qgRRMpzoYXbXFPNaHslyURZTgzHVNtARpsF6sjhat8jRXFEDxMTwoiIKKHayH75H28anH4sUYrZ+
yvHTQ/62yHRRnMcCqbIvm27XYEdOemyhNCAPQy3T+9SwXITMcwtJK2y2wLsy2ndeeqrb7FT6db8k
lh7Ri2lCwQjZI+m/rcb2d+UR40BNDWA392+tZronndSGwmkBqnSc8sMCpzbVDB1LfViEpO/CXEB2
3ub7SOjbfCBNQjq1tsktgqZUOJQs+Ji6LGj0yyYtv+s6AImkIzjXN0hs9GTBd9Da1MQltONiGfho
WBUq6UGZ8jvByMQe1dGyniLgwaLepyg5dnmIQ7MzbwGz2zcnUPguxpZeG9J18iC3mtV4N7TCNL9n
oujkkXmrD+xoHII2ety7+7IzrvRgki3DyIUGkn/v5WG470ptVXGmWTnkDGD0Ar82JUBARs/5DKqU
oCSzWfeTtHfkowXBbw/f+MODcNm3RbifWlgB0uFPbrAHHrIGj4IfiUUyy77xylhEK+ERSVddZsen
HiJj5Te0SzEdlWML7sW3B8CtjJ/HRZUPFeqJ+AHdgMlV2n2BsfsOhGMEoWg2m6IcrkOBSQ6DaDJz
LAXKrNVoD5+ODCAjxqROo3I+OFb8hmBPriGesRZ1FK699ZtD1NowrC+FJmLlqomSZtjIKRYbs6ub
eUhK/jGH4IXRFhIrWbrRzc47eCWiSSI0Z94RuEUQhIz6Joo4M32LNUbHmel/4lCl1Zj/JnRGbuze
aK8mOlJbQkuciuY3jnPrvWChzF1zO03eR5RiFq1GBpUWRszDEBqfmo2NLlfWzQ9FimkOA7YWyN+h
bfNKB9p3l0bpJhvanR109wKqMGVxsokrfBYHYbvx1eWEVEzuSXDs/24GzTZqInstWHtBRfF5k+Xv
2ul+ezFTSHvEG9P5ZGIUY7kFLfAjsLOfg5XMIJAZjAR1fRmg5jrn863g6KZYW/BkEb101R4Y8MfE
ttwRMrFu7deC/sHVjCDw+waoBSj2GyPI5SkMPYTT1QBAhVgeNgCWKqOAbGPC+yrRaasRR4TeJUSL
52RG9JIkg25Zq+In+TeX0FTFDbI6PeMIwBFdDUCRVfxVz2AfxRyRLq4oV6KykWBbpIhq7aHt1XXM
5KkQyOCZEd0cA065dKdw3xgqnOXds1+ZkgMoKEqD7tyS7LSII6Tfepc+iAnC8+4V37sSHcZYYgL1
pq5cBYaxnqpMHqAfInqOjhno8VnNcxns7Oa2TbgulH+MS/FHo/WzzvpiF/eJdqhGxzsobj2aOtO0
wsDf09mpKDvyHuF3ixoZ8PofDfgj6C/3WDZOiCZd/+CT9FGGcAvRzm0cBQdF1sLmVusz8Ky8YrWo
VrmBik/mKNI0C55Im37BXINVGC6z0sdMLQxwu+91AVA2SduXuNTcQ+NdywqnNT6RYomqFBWSxQTD
jUEODr19TUqINKPfo4Fj3dmYN61m76DH5JPxh1bSYCBPvWfszVpL9pgMcfEH1YkQdJe89Dxcew5h
DfLR+iRAQFY/Twb3mqjG6KwN2p8haa4F7rNtoRMfMfbiT5FlH3Re0EV5pGe23VtWTd+qybiYAV52
LDqFRP5MRTiTTk24Ny6H7BiScVV+Dg1omlbvv5Wjsg+ixpvW8zzGWri2CRXjJLh3gnw83N0pZxDf
6Nkutbk/7GbHhH1t96E4cmu9APThlJGQNTmMGAogxCGe30YjUaERkjAnytQe/DSR4/1Fof4/oFOA
C+6Fh9QdSKjwcZo0WpkdWiJtN2nGZynGjTqMnDO8Mr3EvdpgZPiafP3WdMWV8D/j7NTxoaz8nSJm
7sOZ5SHIdBLk0uF31w35pUJtFfHfXnrPz2hasayjmTNo4S5yLYw2g+npF2N8G8WIuDQ4WbaOODFn
DTZMLEqGRC8CP13TH/jw8K7jht4NYfbTheMTaa29tpp0qesG3WYjb7aOQeVRar2+9EYffVljrVvc
zWdZcH7PwEGpykAugmSky9PftAi7S9egbZVkKNDAWrqzHR+R5Qo+6524ZXMz2dG9wwTmDaep+ZkV
hEikSm7qVN8Wif/d04uvzBpQM4FFoPUOF0JEl4zovh0DhUWsbTWtpcGr+cnawH+xZdJyJ7X4HUpd
5OQ/jaj4Hg7dr2KwUNZgydnQrO0RM4/nvgIRayfFHxx5fyIzu+OGwonATGDnDFSEXeMy3nfD4iCG
qjhQMzFCPpf4XxaFC+HHrMgXQIhobRxmFa/FYHwI6MJYubNqRXc58QBvZ3HuYXmeHohrcVDH2S4O
AZMGnXOPEkTRbu6CZAJGsTacHhGYhYLMku2yKYZ92tGdtQX5MB6F4KOSzA6EDs9yWMURtnJGV/dQ
gENoaZ8uLcs/NlUt973WbVVtL1XlTKcqjVFXVa66WgXd2+kaIJL96nrtjgF83RNH89awclUzgNJQ
r3ys60uJzH5KoPyqztn0fxpfNGtDAnVoUJHkKIWbjlDTwsCsIofgFNU5l9Lf2thjJ/xaZ5fiatHE
HfkWhdpUVgqgUdN/OH4hrkXq6Vfw3Y2j+TsXhuRBZPEGNRWlzzi9BxOE0UrG37H8aC9S1A25qEG4
GDz10TC2W8WeeNBAUIjRrGSH0sTajbUDToFIHJu7ZMegFrpxAZnEM4f+muJqTdPGPHBc/r9Bz2BI
xjNCpck2YC37fYkXNfJJ9Rl1umAw5ohvFRoNEatHqE5MTOoXF6x+5qvKi2NnQ8MazBXqHsNEzjuI
65AF0S4L7T1n6U2euAxXGGXu/JgUhXx6qNjjIC/pOY6b/yU/aw76y5PRz7P91//7P9acZ2ehtJZK
OoYrTHNO1/ovIWxyQG/I7JlPU1B90YVkyG2FDUZeH8PIKA5jYd28TGS3qgowTce5f2Va8Ecvvf7a
glNMcNdDsabdvfUq91FwhDsji/7Oz6ptO47VGbDpz3zK6rMYYCOyzQFlwu9OJqzUzjkgpOE/M/GQ
gBvYzRI41OUQvAwsFFi025OUGr3f/mQGIZVLBY2FQbk1SOzd3iv2ofJzotZYIqNi2jIAd+k56mwc
jD8b9KK6SdfLVtW9IwziWqXpS0jncKGGsLgEdfZFR46wq0EcfIuR2f//9TX+RzqZY1q6rSxhYuhU
DJH//fUFdsPpbWyYSvvsfHFEIiq4Ie/eWhvskXwYajvcWKm+JrlzfAizQZsRflgiOLNxapu6gAtI
//CE+UEAl2EtzAx646m2I8BE/5hwIuGmLv6XX5sPwL99Lugbuo6uHMO2lanrNo3Af/+9q1oBL0pa
4IHPkU+tN/EFxzoKOndUJ5Rm6YPl9Qdm2Gw3USP+VfVA/IFwpkmyj/D/MXq3ejqJ1bjRxkodeset
D9XQrdFTxa/SiF99d0w3Pspnxm7thn2oRbGZ6g9MmvqjxZqm1VD0Juzm5HDAdtBLB8xk8t7pVkcq
c9Tjhq4N6BVWsLIaoKbYrcBZSgIZ8hxAgueEJyTr6dHPp2FV4gOh1DPXrVfmt6YV9QsvgAQ9RoaF
VoAqq6OCab6gx5roWXgMITcuUQBamD/7kE1n4EZpopB1Hd7crgYsBgUP91ZZOA7vrgVXrsRIz2mx
OXYZbKU4FPOIGnJo7rZ8qmECT0bsHnwsjTBzgfLy/zBwahnaNsrN+jypPNjKYPSXQSKbDY6A8mAV
GikC8+X5EBD8e4QSc/PPUwQtBxu6f+/QJpjsNTGNQLY5ErXmn3r+/PNH7UCRxEDyjfSm4KrmS5lh
YjaM9jRVBSYSkuGXAtD4yhkzBrQMyljFjF9lXzs3LAuLcm6HVn7vvNDfIp5EgGs3OL/FXTOCeeeS
1JAzWsvHUaSiy7N5Vwhz3IsOMYxPK2Y9aFnCIaIlTCU06IvkuIufFyXUG4pqucXtFa3xI+WwYkp7
59barzrqUpzUsErIQswPz4cyDq8jAyWn1ofDlKaPtrHKHd1mOsHaZWpI9ppM49y5iFlhoH0TVLP7
MTBhzosiIpOBoIChHtXdqArEJw5ZFYAzvNPzkpUJmA27BswqA+2U6jlVvd6QfUOleK/6wnwLQUK6
WjS9TFlmIImcjJVPNSgC3/7uu0aP8wyIi+mTMmQMDMuasl+qkOydhJ49U1o8CiPvhTvJm1GcY8d1
ro2Ry1s9XuxYahurbdzDf7B3ZstxI9kZfpWJuUcbSOwOz0S4CrUXtyJFinWDoCgK+77j6f1lqW2L
bFmy7z3R3UOyFiQSuZw851+cEUjEUGOnberWSFLA1Pf46aBTX9bT8XZkVB5hWdfgtM0ABYQGF2SK
OH63mO3IOLacLBVZ7oWslu4vSFLCBXJI82FUgvwaS7SKAmj9hmwqFpd21sIqKZeiGrT9qLuwYcWk
nMj3UNgln7skyRqTascQIq+0EQNk5kkrZ0e+cgMr3eJFWDz1ZZ4sAgp0ep2VJwNhRJQ+ZswgpBQC
NTH3aELhWA1IseIJVqHtj0sa0sDqZ0dDusPoBQQzlLhv0wC+Q5EXthda8hQWpegNNjZQvDlrlrY9
1nsBYXiBd0STNejj1g5U8BiECAXlaD85wdcGcDH4muk4z4a0kF8WQlRYfVjFrnXieifcksMF+but
MkXNdeQ3sGELsHB+5VLzkX+LWW9wYIM8UzcOhy0OAWBYnariuSr6wVbca6zyElpbhkdQIK++mYyU
468Ie4yjb5gAcNP8GSSBebD9IUCvqYbSmDTZqjYgdU6cnn1pFKqXBgcsNW9WET5imzHLgZAo2ht4
kOlzKAXf3SIzUEccKEGhctyYI2Rp8OwZYDCQqo4bfoN3LLZUXstdhg6mN7DcLJtJQZV0UMvbWJ+D
LaTfg526zY0e1Sbhdpl86kKmiNLuCyNLj8Aj43XfOOq1YpOocWo33es2OGSjGK50eOyeAVqRuDNG
m2faJ04cP3dSgnpKOhsjBo28DIgNCPWgUYTffbkwmfABnRex8oRhwojK1t6ZgDWhgGt2j+CVD6QM
3a2bjfYmUttvfdhnd1E6Vte5ptqLVte7azCYxmpq9ehoDsm07UX/XPTkbvoBuvNoj14GtXTyreap
yT9HBqDjQOeUVA9pQYSFhmfaX7dmJ+tDSrGBcNLfOJa790PtKsIE5sb3DWU35U6NJUq4UH0dVC26
X9dEg9QUZ85N2pArMPjqfp0VnexQWWzF354tL/eoYFhfS9SRjvGA7lUbBMO+lv8xyAEuu16YK/RY
2EHtSttSLsweZvTFtzZHJtyNCHZ1H3GpVKCShLjnLsLhw1NIeHxR+i0iQfmBbFO1yUx/XgYTeCuq
FGDFs+zKoBeessFHktX3xz2lZvHdCPZfXsd/Dd6KP32Pm3/+G7+/FuVUR6Q+P/z6z4ci459/k5/5
r/e8/8Q/r6LXumiKb+0v37V5K65fsrfm45vefTNX/7N13kv78u4X+INRO92RMp1Ob02XtpdWcB/y
nf/bF//2dvmWh6l8+8ffX4suRy/p9BYwq3409JZhz/9sAL6hCflb8zZ9/Mh3D3BF/KGZjqu7Dul1
laTFDybg4g84+zhwY3KKv65ly5f+NAE33D9sKBeuTdgIkl6VvsnAGNvwH3/nJd3lf7ataZqj8fL/
xQRcmO9iPGJ/g+hG0zjIC1238Ul9H+P1tV2w25JvCwu0NjE4sAV8sNSL3NvZwP4E9SnfekyGY6ff
BgiwuP6tMCmis9W5cHuju5iKrUFtLt/WMrHEkahWH6PptbXrxQ8d+xPf7b8cU9431fpg8hugaRUi
iUdGrj83YJrnc29SzJD2vtB2i+g3lxPmTy9ooLxguYbpClX23Q/nonTys3JCcxwUP0WOoQZHq1x+
TuHSzeKYH9Vs29eI5yFUlr/W5d1IeJNgpsYOkHLMvJuq1wxFCM6kc6NBSDhmJKwVKetZLR6H6GkY
FKRzjn4EdY4vycWjaOslfa9UIfiDx0mB1R4+2dExG17JwFKVeR3qVyu4g+/l+dHsuQIF1/A4gDnl
WLWU39KVj/gRz9mxSp8iqmlOh2kSPJ/xdUSWXzkgXY8KiBfeV+0a0t1svfYjgibiVXSPjgmAVLwS
sQzjI66q8rs5SQNWTjg6D+vWf6V1yfgaoDNcv9ZswOAVKCKTPrmiD1L9MeuOenLENRRNgGDZh+Gq
7F+1MV4AU1qk6H1FGmxzvNuQQ0uLR8t5FNEdnAO4aLGXRK9KcOz4G/WW4Wir1/43s30srFtlPvJi
KiUcBshV5WPYjYjZHXzgLXH06mDcyx9tS1mY0UrNkEWtloxLA/vJaXgMIJQGwTHnYehQcByLYR0Q
Fx1rB1Y4AnSa8qjgH5CtiXnYqEnOOV+0Nt7Id2ajwnGzXbD6+od4eh1gVDE3ZD/2EKbCLVeU6TC3
fqwpfPIJw3/ECEehZ3R14riAK6uR4FEzHUYjQpzTepy0W3T6+/KYJkgQUFWkxMnd5ISkWrblfmWP
6bSjxF5mQDhE8yUAFm2FDAliCv02/1bqo+PG1I8OdftqhndyBsr2q9YXErwRM1oBi0MzuWClPbYj
yC/iEC2+4/KmBXmH8Wfqr5Qs5fQveUtxx7Ovu1d5aQ4K4PQeAbSD1mdeG7cDRktKxTPzKT4daT33
wMhk4KDeo1qvLBJRSkmG3Ch5aP6c+AeOEBVgZlYLvjxuHqTbHCpb9ZGnxl8E/P/mkEckFiyx/PWK
Id6fYL+vbo6mC03VbGEh/fd+ButK5KSA5cDKY4URwf2ZoFkefXFWInL1LU1AtoqDXxQfW+QPNJys
4TEuquxcMX5F7SN8mnk8iRhak5kffeecpGcDq7JfN1Susu8yMCxtrqlahqsJS3U/ZmBCaj099TK0
w6gcFM2Zf8b2JJe2lvxbfzZIEf36ipb2s5XfdRzDIE4j7+N8WE7btoqgF1EKdFSsdMFUIJOFquiy
HTY+CtdmnG1dQZ+gTo5nHbtAhqoOqtfOqTVPcKahtV16Ag1K1MeoqmHzwIkfvZAzRcKa2jn23/JT
/BY1hzTY2qSAL++OODKRZXb7E8hnr0V3cpBHfJyddBgJ8rurhigO+JWNAEgxgO8luxnDsMibcwTl
CzX9ZZPez8jFpuJYkG63S4wv+Pr5PAJ6lBVL08v9U9ueNaTo+RhvSP0zMlqyWYrKfToq9Dxu0DIW
2LgsM5GhLwdGNcAbo28XiYMIX/Aib0n2R6Cf2oAG5mDC4nuuY2unOn0hUbboHTIxNBoVV5OhAWwQ
nUzEhHhpUs9g5ZYMtbkIdz6GWBz4QWOfeMKyd+v58rzpypjbcmSOvEuh5RzhKMt9jhdCRC3U7iz/
IJtF/+NCssgqUvAnXq4VbhynJRWFsjPPjocjO8wpzwXy2rI9KtIpstmEImu/DnY9R3Uz/ArnDA8a
WphSmuPGaJeW2JRZqV2N2JlOgAk3/Xx51Llx4inK+i+9gYxrGXhyEnBaJMRtFzSPTq24F96FT1dM
OrCDw/J9xhWOCRDMxB2xXtnoY0Z9tgwSegGXZKoal7sKOUV3QebJHmUrUEjscm+y33VdA96EXcNG
h50r205jLgOUCkwKQzFB9ET+nkHQbBRmDA2Sf5e/jxXeyfDd8ulcjs5D2C9N5cUtQCnNr365R30h
/woadcVzlk+tRlGLvq8wKJARj6KuZf/JO+F5y+vIIThAXvLkD/LdM4MldLkvxqkcAtjdo3rcyb2L
J1yzEPITnchTA7G3KOhoKEsaGFD5goZ0QnGWfSPDl4Q9RWW2IeiEMDFGLOOJhzBaZwtt09kisXGW
gyMD7t7SpETTPR99arDFC11u5tv62o/PbH19tSnLjQ46Lut5j+EugquRMSK/+LLE8VCfjOYsG9wD
2TKlJKcKHNk+2Q6jLz3PRoYou7GgiEgCjxWwPckW0lhOOYseaTjeJGgrf5HNDtxTLoTkZYLc/z5f
VAcNGVRj86VcvORIS5nD8ltgea8KNIoUqdcXwrjWT0gzU2elsASvh4VXvqvMImwm6f2Ix0qvOiUi
pswoOXJqhGNobFrrcjmqUcvkrpWBD/A48DNgXhN9VMF6AD/LtFCccwDHrWZRkXeV15nHkc1jrqus
FDwXBR+B1LmhJQl8XZSedGjbNEB+Zym1lfk+Izr7gjiNJ29G7IYoMXTEnyHiPLp0EgpSBHy5fyZf
b2JUGp3pHGaGvIlUTpRhI7ebRPMvs0DeS8dQlS8DTFzIR8lnQDMBkFoMFrG3XPcEY48uVzTWwemE
RguapizOrFd+ALVsnYAJl50pW0vz5Qu1euWIb6qSXl6Q+xrDSCcpy4Cas3taFeKT0VUYYNdHud3J
FYrB1SinQiGokMXv+Cy7UhFnFzMp9qCOtwAI8uTc6ShCsWg4PRYHNFPuUrmtkgWCzU7v+i5QMLTQ
ZN/LR8NKJFiCg/Je3qp8XswK3Gouc0futNllCMlnXiPfJhdU2tUAurDhSKtrK+mwnWsWYDpARMnn
qLNNo5CETuOGUcDNoau8cPBdcdyXWLmNdIAhCGvKRskPdsMmZY7Iq8fIznMeWoTGg6msBqHJncHl
RmRfyw3MCAC0mOQ7U92TNzmzIVbonNG1qQNfUiLw2S/kGJP7hyAy5CW5Ks7WreFjRc8otee1FeDK
M18FzWeIw0unUNdyHMuxK7uIRyBbM3EhuQi6LOuy50k7MUZPco106OeCXbeCdniZP4nu0TNou7L9
6KfL46Cj5IbALlEb39dhuXV93zQ6wlW5KZugtuU+c1lf+ZvcKkfqTnJXl7tRWJ+Zd3K/ZjHjowr+
WYNJp2ty6/TLzAuZE0xlFr+pgbfEYk/vy6/mhWA881/Gpc2EkJNC/r00ea0+T8zyQKeJgY5aHq4u
xKbzkCwfGT4mFyoQ8GNKKmd5ZRkmUHyGvsWSwhYtb0Sua0lHfZ91TO7hXEw+HR4YpOmFXDh+HRH9
7LjnWMSJwlFN1dAvR+UfjntjUGJhawQopvrtwjBZgNkSZCDCPYKrWjQUrJjPsjtlmCbHFJut/JH+
444zTsJTcD8bR7l9yfl8mdtTKjdn5tf37dTV+Cael/w4GmpnOXHl2gEgzTUPmYL68HhyBghB3CzL
mhyFcrmvsnol91sTHJzcaVPWjJp1ccjPJoHseJK9Iv9YMb0YRUHLUKWTcDX4ngh6lwf6W95lt0WU
t80//q5rf41WHcvSMFG3NfA4qjw3/9BRIhS5oQYI2WchWkvcPxscY0duuhRGNn39jEsM+5Y5H1l8
2QflLirXIYstW45/+TOkscv/l3Qwq60bCbToHAra7DxMSLnoyRCDfrVJZTFofv20Nesnp3vuwrEt
KnO26xgfTveiH0n+WdDf5cDiadNUxHJyB8ebS9zGUw+R9qNHCTjkXSpyybHPE+uvDFsI7eSuz9uI
VMqvig0OhQCFNxIZyv3OrglCWL9lQMPZgcuIqVtw+JAzxGyg3rK4zMF93sDN7tFtns/y7YN1ls95
QNVdDj75r1wxZfzHhcgKevZEGM5MI4KQgY98Re6QjC+5aA+0QsYZLI0SMyn/JPeZyxrM4pkmD2hI
jWQU+YacXbCwEZJk7skgEEWcde6zvlknGYte7pq3yWCSaIZRx0+ENxwQ0AfmV7ndyL1R7qGXnvo+
OWWYIlC1UxSWyO8Bjm5dC3TvWLPkhikHrtwk2yzzZEQh9xG5Ach9g5QUxauvwCfYis4sRPLYwCYR
0ecyXm+5PzkHlZhgmH/Rz4GDvLA4J/euj5bOSX4z64sMTHz1KFd4Vhq5bNuwxGmPJg8BySKzb+U8
QS2CPVCuvyXbDy8T7IAkXWT6Ua7ifBy240pVT+xK8h5Nep8/KtG93Inls0QrdyvvSu6cXJ6FUz5+
uVbykV8P258NWhVaP2NWoFHjfiglA/QCKdiRkmLJYS3iH7nDyR2Dq8rI99eX+9kBGsidZRqOQT2Y
k/T7qY5xYuD00ffryXEWkH9hxDPU5CPgWCNjyBYZdh2YbdXsMXItatZuut4pbgikCGnkUY9e5klO
bP/f6LtfN/JnfWKrlolUuE2B/WOZOvQ7HSiGjoojoHHi9DZYy+BHRhA8fvrlcrn/z4P/Lg9OcuV/
zoP/e5q+ZS9B/vYuD85HvufBNfMPlSS47bLSOg587r//bXhrWtAnf6DZYMkRDcbA0Nh4/ysJbvIZ
uc04jgZa1nRkbvo/k+D2H8I2bcfWTd3U+Lz5f0qCy1nz3+kXBo2KGTISobTL5jo6bfhxQ5ttEr16
Czu/o9zu+jj2sq0RJipgBOEqUJNFmq3xUni6V2jjz5s4dYzFLEVpAg2z9kxfV7FoqMyl1pVe+dHW
wHLnqClaBfKzFKvLr3bkJ5uuHr5eaAkzukNeO1gth11990PX/yRTfpmWH27IBjNAIGOaFkjuD9PW
HpoEvg16AXlpvyiz4R+oL/sHs3Q9x+0+O4KZOU92ArddwbUG5ZAjOGu2kxmF2t6Oe0ShI0hRlLGA
myAPUUw3qLJAfs+xvUgRtS41M/LaubdZMUM0boPaOVqG6hxlxntbhTg94UE2XGVRQapVZJuwz+fb
X9+mLW/j/W3qgrKFKgRFEllKef/cYC61Bk53iMtKUmFVVkoNcy77WkMp3eCljR8kosk1lYNDlOnG
xqwQQLtQhDrfrm/IuB11nL2v2pFKWulO15GhhvdBl2GVMt84pdC2XaaMt7Gd1XhbSC2jcMwzEHno
WJi+7y6rqt51DllQlerhl9Lc5MbOEn5w02emsgWzZx7ciQURO6C3sg+05xaQi6eXPTqLaBaYVp5f
U1sGgbOkglmgD6OgsYcO+qoXbX9AbORQDnWCIgNOzkZnWIcRKj4Jauw8mh5CJLoI+ILLX8d8QoPV
T83rMModFOYyCXLuMIsslV2iW09dpJYkZVtf3zEdr6lqz0sFLgyhqoHuU9L/+Z9Iaza/flDi/RIt
J5guLMNkwxK25ar6hwcFv7NsSgtF7FFvM06F6EylZcrlo57DtQJcFPol8Z+4qi1wdJhJ4IWmGCTh
gJpsw2l8ySYqwIxbqRXWBWunn9STCmL+qm+sKyVm974QSyNFcZdBWkS7XHQRpnPIEDhRox3sRMfq
DItL7ze39j4Yvtwa49qAV8MuqVsX8NcPwXA5lMPcIwK3TFWdChGmqRWxb3Y9RDasc6lDCUDB3oyG
jQ4JamCOF2QkXbVQxza4AWVRImCDqH6E61DhFt4omCygsj5fdFfVwdQB1oIGdpXpN7GE9pOm2wJE
mlB5NBZZ4PfTp1eLtKogIS8JfFDqHy30AuL0cSgKHKsG51AiY491OucKZyqDg4lTH5Sa5HdJ+veJ
6EsPcugyDRfsp6ab9ofVtxmHse0QZibpVbmbFl4tBcUUzvRgfIrbgKy79AkL5U+ofFWbJi+fwghU
DuHivWviWta7e5CE7v7y02iG/vefAsvG7LwHdQ+TuCbbFqGzZPF8umaYNxnl4N/dys961LCo16qm
5bq6/uFM0eSWPSEzlCw7pZyA7yf9odVPTRpp+8svnZzUl59msGlbCunTNpJj5L//A2kDRFDskoiJ
Iuc7hS2tsfIb6kNuAFDLm+Q36+jPBgIznn1Psw3afTkZ/ziGOxilU0KuBhopKQzY0JmpJV4fj8kq
QBfKS4P4KyInMM19xdhYBtml5Dd7libXgA+LOdGBkAs5Y8D4uJiPs9pZqU62ZMQLfT1XwavpJJon
cg4xrPPq0Q0wz2siAYy5im7tENLZr+ey9tdlylBVE9Id/ikuKYCPEwJp4A79eiTo09Q8hFqLsnqT
FlcoxFAbUn3MnpsvFhSRzeQqwSFCYqbXhzujyrHQjUoOBOF4ZZk+yKkAQfCLJmjmdsnVb9r5164y
VJtg17QBBZqWLYfhD88r11GTE+WYLkOlY4QrCPLUGta1opFjpKuOlY3qs9F2xhEBl7rQwv2vW3Dp
ifcPi3HCpU3TUAnRPi7otqIleSXQ55jrrWYEnIUgEYaG+phINifGTCRtq6HCnQpHQysE3YimNrI9
HScAME52k+TrxMFgwpfqe2jDMed1Ea6A7xcrl1VWZuHILbbWSW3wizZseI3CRI/MNNeIjhWf7d7i
MD2VIxargf4JizwbW8TiSaAsQgF0Rh2mplwfjU2yuizDo9U2h193g/jrg7AJPhxVaOxwqNp9WLow
qkTazMdg2Yn36ALhAKS6gwqimMK1brcA2MN+Z3bpvusb+GGW+nARSNYoBM9pne7tHgqigN2wvqiY
qcDLk2i0d5TE1GUUhe5vNuL3dUa51NokbNiFkWNwwX18aO88qUaIj+ufAVNbqdHGGkRwrHWonE7s
fh5aC0lStDbSuv/2686y/zK/uTaXVB3WeUP/iDSxMt+IY+yql1DX3I0eS3nbWUfrp9G77IEmM5lg
D/5uTv/kljUCD8vVNAaqan645dbX0IDIA3lZRV82L3kHdwObNthjbiRVr2r1WOeZVDp1V2mnT8jn
WDFC0aAEamlFnjXZPsF6Aj62vpXnkfvm0OMs+ZvdWPx177A1pjR4E04gBEsf9o42b4J2LOmfi6LD
QME9QDiwEp31KdbDDMpneEI3owHCAQ500NVmWcPQ6PoqnpBdwIZHZGa7TqP5S4l1OWK6dXbTJThu
NFgdIhMwztimpb/p3588VcjYBmQPy3b+uhRVENetXKZv9UxN10HUgwGK0qumrUwPCk+4vcho/nok
fQAtMYwtlWjfJeZiuRb8+H79w1Bljme6cAELjsVae+6qDviwGO/cEDqLA18qswsNNJKzxIgt8Ywo
2/sOamw6hjdkvdLbVo3vpyb4AgCTtFcbenPmf9YTMihtpWykOH6N+N4i8UMVxpv5m3loMeg/Tgfg
CFT6CRpN8FeqLcftD2t4zONp3Tp0KBcTN06OcVePSblxImXdzTH7vRP6cK0xPNEj4MvkhSewLCfU
g0bkYYO5El5rrFQ9w6UT0zbPUmABzZiQoDMXYi02AWEOYeyHGgYWUZ7eli2uPNi6VN7g9PlaC+q7
eeYYa/buWi80F4ogtWEtT9eNobyZJTxaLVopliItrZJD4rbU+Ezn1BiwDRySebVj9l6+K2Jljyao
uWt86ojtJCD5pH6L8NVjrWSrKsdiEZsdjK7UJtywcSwgdl9nYJ4OWve5t3xaXBhiFfUuSNVy1pcV
6OLBaGfEMku0FgZoegbi7GX41sAwLhoQLjkxt0cOulq1SvfNwoVtY8f5DWwro8HgyXWVw1Aqx7z6
5IDlvb/jKFeuiqHMV8x6xHUa9DKdQPPUcc52upCar5zMMYd6CdAVWhBuWF5Pzmmv+uT2jIE0aa5g
PTFYn0VEPrdpGX2QXjMtzncpl62TAFXfWbsdFaO8z5fp1aDr8R0SKTbJL71BzLB50tU+WHbIXKyS
WlmHY7buCtgIMWR1OAIFYs0UFxXktTaNVu5hvo3LuLtrrKEDm4NMcQqiewMTRywGoUIZj3scJcuy
YwsEP2q3/UpxRyi/0xckqjFIzTrfU2BI8GhZZe2XetJX9ZiK1ZiYuTf18x6nV6oGo6mv0QuUatgC
vPyYIt0X9FJvCKDPhIreasqV12QYj35bjDeBlk5XWMgt62r60uSorinAq8M0tcFrYHqPPSK8UQhs
yOl4yIGWmCS+tD6BG85mvldm3WoUfrhrxuimg4KycNBI8ogJSbYQ1oANAmFddjs89xBakdAz7G8O
EQX0pV3jYgmpt1Hcr51VZZKlnS10QHZYUVEojJ28XHYCzK227/yEeoKrv7mpQ47ehWycoKBycFqc
LQEP3xV1r10FcFzIYI53lLORA+irLyF8BxOw235W3yyyvV4kJLcFH451MDLEsxS+bACgou58aWnu
QkBnFAymiUW2N0I7pdiFP5s5I/eGfr08rDZbM4qWgdFTcgOL4WV5+RrE9L3LTF4IUMnLnGrFIkaS
fK3R2/vIhCvQQXQyOr4mSjFcRUpvoAyWv2ZTtXUDct+llomN2XX7UjDLSeBixzJjDa+k/bzx29lY
VpTWl1WdGKu2RXgu6u4GjAGbhvXEnbRs1a3QDhBbqgybatbmTWkn9x06VXgUZbonCaLSqDkpIXKN
2a7GxNWbBK4DiFsXnorArYd+ZbQKBjdf9B2CjA0qE7M2fM1soI7oCCNWudI4/COOaq/6hJE2CpyZ
Ox+qjVXUHnFetmexRwhENRGbiEsK1QN+hzUO8LWlYYrsqvc6ytgEKAimz/BH8TVItY2SDQ+h8eq3
brWora/kCql1OupDxYoEFcnBtTBLEIlN0PuCz4NdN0/GL2rIyXq8AXyt7pz5WdVGa63H+ReLWxOl
EazgygEjBz0S1/60dIyGgn1vPYQ5puJJjA9yBHkSRkGy8qcdpHf/GCsIapLKwatIn9aDimAlhNhy
FRkVvDhp4uRr7VeXDESZIRnf5A5aLdDp3GSP9tiDKHZYvD9nOuKeeW8XDDMFmAgOp7UCd9xFDCEy
UjCPdoOfAnLoEYR+1BLSR1/CaMJS/1zr/KAwcDO3P8LrirZF0b62cqUomJ5z0O6SkRKFMiLjQRRi
rqKpfJnKuEdzYoBd11Kua4A/hsN8DsNvIZybZZJE0xKNPxxwsj66nRrlFiMMZ4HoDZVpF9U2vOOf
HfDrTlEat1bZVXi2soEIV52QSBdwO+d4z+F+pFIad+wL0alB68rPHXdl1ebnNp7sG54v6yDcrDEk
LWmbyWcEmrV1PDynbWPdlWmRerD+XJyGjEU9ghTsqAN56KU9zWKyoVniqGT0+DCbiOyk6UmxQn8T
h+RbZiW5h2DVLx01PWcRDhAO6cwqvAkfiEbfsKVu7sbGPLZ+vYXzqK3tvhIrNGPTRVHPDKcUA6wg
K7IlzuIAJ2VBLRqxP0oxVUT/PhBUDwF9OC2+cY2RPvXmne6OAPSBDRopHNrQbnZ1getAVwIhcXGi
jxKHyM1M7scitZY2Ks8IsiRilXXBa6jXw0Lps25T2GdEK1Hla3qyhMesAy0LRaveN4Xpo3txo5r5
DfqW2NZ06VfDLfU78nskFVHXmaboBX1Kaoed9JOD72xiL/OM9sei0kW0c7XuiJNgvdbN4JqtcldT
8itbI1iaQ/A51JD2TwvU/nMjvAHyB5dzMI+u7bxwXMG9o0tqD1OdfQpB8NiY6jXLFExAKRwjaFcN
bEET9bHMlKcQbiaH7V1JTpy32Wvd1b0WlcJtMkpiHHyg2kAtJRkUT9cREykjYt6iN7Z5ieQHGcMr
DSozdHbsLxLFOiYo0Gy0mhzqXNgIU6qvgHlsUOmQuFCiWGQQbIGyx0/Q6pUlGJ1oyVqB3pZ6IzR3
XIXUWUN8O1FYeMmNqd+1hdIt0wrxJGT46hK/L+y1k6YZVr6GqS6sX/w+5ij2hGqvNXtsbgKIQQzz
SWxwR+pXoFZfp67Gdn10BaA1294KUsVMZPHJzHokuZlKmMkX7sKWY1SdxLboihehfEvb3llmTcPG
NPX6CulZxxvrtCH3C8hSja9mDaM1BGqWxjgjdSVbmXZmdqd04QptmTIS+jM7Xop4TEwYUfXeYFND
N3COCwgFvbZA67HL+SyZvlWpD/sAcv6a04d9eBjiLP9S98V9zmlmoTqdQ4HDJstcIV8S7Isy/Zzr
2n2SoDRTFIhQIfGI64K+rXtrZ4r4LTLEltr2S9B8GlUzWIc4v5YTy9vk4B7iIoqSBqj0smovBObn
ke+1YW2yB2SmV5EmXoUBy7yaHCwVS5M+LljuxqUZ2P5JU9GnM4BTTFa7rUZG8JS74S0WAQ95zPiv
tBzlCxO0I5aP0KPHG/whMYHQxLQVtVET9QavrW5p2Khk2yCobvIUgDgKGUfitHM8ZLjCNOUVyqbP
fY07gRugJ1dXndcXxKa1iTZpzzNt2mGN4DZxZ4sd/fzUGdMWZRl1oY3tt86YkfgMbUJU5WAOergY
XhCCTzYIoSarERsbtjFr1ekDngcKqBA8hsfSRj4F9KmJVmrdqVtgbSgSqXDxYGguMFjBTcNWH+Db
AX4Z9UOpW4E3qRiyIq5vp8+ZGxJd5fCNlCG+0kexyVS7u7Ib/9mUUyIV2jWLab5JImVelGYgOBe1
tz3ax6umtk65GzgAeopPRiSqXU7cIYR6O8SzA1/T8WrJ31fLmThpUdUE2kMZbVlklVWR6HCTBamK
KVIHbypuMxwGdjH0dW82TH8PiVZxIa7G4BKzSW/vlRGQbqQ0W8SeUX43Ynelx8pzkozqTaFtrS5T
iTJnhC5qy8dhmFWOLOQyVrNvGEgskU5gdqAEiCxUk/ZeaPYT0Aobb5Em3xTQwtFcIamMBJcSrLAj
Ww/8O6qA+2xlfhgM48t4UYspF8icIXciXbAqZ9lIZIXJMq817bcACXs1fgNPaKjNdZ5IbUjiQdEZ
m7SGSCnUY6INW04lt4aDx3r1YMZBuJCwkbSJ0LMBCB9Dzcy0MzkxGaG9AHDpFsmjjgbilBD79PlO
CNI5qM8SwevKacI/QbeoZqg1SCernJeoKF+XWJht3LynZJ4kO8DYd0Q60V1FXNWpOQLcfvvEoSRB
pmStcJRapEFHwDH46AO586HHQTl3Y85rLiyL0YTbFgLZiGF+Jt1krxMdcy6imMFEQCvVV3oKIl4H
2fDQ5MMBfwFGlY+d4eTP+kK2tEBBf+cyp3sRekOHXZ5j+rTXL56i2l9bkziF0BpyJDdyrBQNgZoa
1bWiVb+GhX5XNBqyHg5MTJTpgm2uaR5om449+pliq7FMOvQsejP8NPQecjmYpgclJt0VXjeK8aYm
5hdVHWtgqb6UStMRLFJGoIX5FSeffOFUKOVC7rrLzOgYqxFW6MhiLZr8KU38T8yMdIGS6HNkO1+M
zvQSIT4b9GxGJBbiqYiFV/zJCvxrZMwgi0S3DaE/+e9iG+bGsLEmXJKeOFtOdXXu5uk5Ksu7trUg
jta157RGBd0xaGEIspkmWbaYo/kxdY2nLBFXFeJ1i1xArDEqyDSGvrfrSruafJSR8ESB8M0BuOyS
ZaZyJs416Z0rbqLIZvNL8eSxyqjezEhIIlKK+E4mugWBgrpXBN7CigZ6rFMeIdYgmBPhObzrevXB
Ry6oQGx3CWAF0qIIv+WRP3k4Mz5Owu0XDi6jUABOpaRnahCEnbA8Zpzu9uy5a0M04lrk8GItJYDS
S9BnFfhU9qigu2X6UjXKM15q8SprjTckL9FkZeywzvmF8ZS44auNI53Hfn092RWBb5dSJQ04evhS
cA7maToit9+hO7qa3GiT6TDuRbPlCH6vJ/GuQ4pxaYV4kXaINCztIBrxyMSiMJ8JdLJG3YVRdJqa
9iXqr9i6rX7AU9T3AzxngVTFQAaTOK6WYeHu81oBo5h7sxKeFSWrtqHAWL2HVMmBr+0o/NS7wrBO
mLpxjCPUL7euYTsrTp10XjJs7eDghw1FuSBcA6LCPgMaHrLTyCYnJJQCYd9P1JSR0aH6MNkYY6Gd
jG8KZrLZlIB8hnX/ZBgAy7MqBRxHKmZl+QiAm+l85XSwn6opQWlH6ConJXPm+0G/Yes+xUChsOxi
4vn9XWKJYSsSrIIH9OMI/Gb2Igc49WRypk1zjKnwBGGnV/pbo9+GJl4EYxbhUANl1ACGg7nzoulX
cA5djsCOWCqi3zW9sVdIL1MvxnVRtG945EK7QUelG9CbqsOnekTKkIgfa1yH/7iGn3tmar+hnrtS
TjNZXbxIBCQjshqdYyLlokfo0CF40rog0Rxcchf4y9wlKFaHBc64VVvskBj3EhMvOMPS0oMKkBFp
PoaRkoNwVGIdHPVcfEuR79qH/8HVeS3HrURL9osQAV/Aa3vLpncvCJGU4G0BVQC+/i7wzI2ZmJcO
UtI5otqUyZ2ZC7JtHHBdmGQitmPifrgZU+DZ4nkuotcWCR6GDzuNzrF7JcXVtXij+DHJW85wh97E
5DUoutCCqhcnomE7UdJHB2nnmg/ye9TOOmsyn1uEpXnebZ92b4lvdwTzLCzS3hNhPcN+S3Nt7o0m
czaDpirc/wm6tiBaBUVFUsXFbSPrj11p7CZDwIhr2ndj7MIN7NpmQ4TuMWjd4LklUx5hLMQ88DVB
9aQDE15vRHXEVspqEyrB5oYZl1UFL1VuHAGJjmd67a5JWaJnLLk9D5VFU3jpZOoCD3JHEcejrMxN
y8p+Kii54L3JLhB2P2GM2DeI6NNxkr0qbMl91/+p5MJfqvhnDRmhwYyA/Rika9NdFrORjaoUubmV
4/BpRAMLkXWc/Gk/jwbLQESJTn8d6mIfKAFdE1UJvPI6bfLXpmrPVIPw6tCZZDjJW2AxmUy89qI/
GShz/fWqep9AJIDykhAkoy6zaBsCGSxSIgRjS63yMQuaLzSDYwyVdM18fNzgM2ETNUJ4S52Rb7s2
oK3V4wmJNFwIjwlBMQSc91gUYSjiN66RyfE8cNFrBizCM3aaIn+Rc7l1cm7CXlMdp3a5Oyw2WDtt
djQZCyAn82mk5I1CawuNd5b2ruXOEcJuqCwWrITalW3iNhx8o5lSzW5DDTXbqrc0W00OnRecSFVE
EGTGHrfKPbol5mFcmY6xFXRo0Ycen1Lbr5ieDh21Vxz4RjW/Qj/41/vuG/oIOR3M9bZeKuN8HLCK
j4+yjDXD0ZD9pPwpYkX4EOFO6EmvdQtmQmrkUDshyez+ZU1tkRJ50XDr2DeTG2sx0WjjeADNy/Z1
0CT5Kua1vD1oq81WUEBdDo7eo00esEikBF2h9m3iPqZV9NeYdI3NtIL1a8e7zqAMKrH7UzXBRS5i
TjkmukXhgH7vKHpHiBTxNlmCIcvr0YKMN6TwSawOj5rmkH1otc+E76oTV70Y4gtgsIbgIXTAaA1g
/gwTAYoVXSzkURwkiNS40QCY2gIRqQALmEXguIaqYQBogA+fOMDoSYS81Xhj0h51pCV/XOnF9doh
8xjh41jNm3aqH41ANMcxpWchSS4xJQp+T7XFCJKhAHbCSjKdQKu9hfmb3z4PE26nYnYfhKURWczV
XHv1sdTjGwYfLNzdVB/rpbRyhB+2pA5gV71zp4SkDAONSUH3QsHdKqU1cZUn/ZUqzC9CrxQu6mw7
9wvHUC8QMBnRKBPD96pGiEiCijOZHNDEaSt1+peW21jjaXkStSpZFtTS78WCZ5voJy2wc/UWuqF5
wl4expTXNQLlLxvMY9mHXCrDaF+YJDVtFz9DEIGijRb6Mm0w60LYd33Tvzld8mN79oKnMDzeHY5/
TAtvA/sjvYBe5VlJ7oxSPtVQaIwQf1M2v8AbuoZ2wctPEdzdXEvKVusx2WkI0AFV3VJY49YpI+oc
KOLFbYxjgdL272qa6D1b5TsReThLfKzLE2ygFo4JXclLn3h1GUaOeia6bmVRiFRQ1D5XKt0V8Bn3
Fmh03/4Y3dZcT9aM+5oXCJ7EfOurRZEMje+es0JbYsibyxqMylDQ7aGWA1OLEbUIC/biVr2b16iI
2HhjxihljipggmjOm3FYc5Y5G11+6+eCih3NQsSlnAE/lVsOICnqs4dHI0fq8Vo6aqCAUm9dGQyR
mI3mko85JwW6sohrFi4dgkFI43rnTXvTtARe+PLbSPir2qp/MH6B9zY9wXVJoNbPMSAbNNwilNkT
8jrv30ADn/D9rNy60grX6Re83p+aV2Dd0jG2agOU2nQJDbveeLRnva/1/CxqmsUS1UPGXCzdineF
TRv8ZgYO14FZwA1MXLg2/9hRNaMJkjnSQ3ZGxuSMVLEBNxZQlaliGkHdyGps1GPcTDsT6MBB5SN9
lHXYoMCSRooSzUdWFvu8QE0Uei72md8na4OJOwYceUW2qPfC1F/QSeN9msy0GvOemoTbrsfaNbZY
83+4WLFau861K0DHZOH4w5i6fCLnQW83e5VsMrYAl6Wpyz371Uf1VSRR+gLQI7zdLWpucJys5nFo
e/5MUZy60H/yevHNJoKSoJLpLOz4J9TdiwoC75jaNGIyUkFLI4rU/CUIgCxZv7kB5+IkepVd9iMN
4xPesFwbUVTvfHmeoBbsY/4ZPJG4ntzem3dJgB2GfY5QNx3RsHkQ/mrPoWreQuiKJ45wFP8rhoxD
TAFdTTu5p+jMp5J/PdrjAtEa/lQttwSbFJ7POw4Y45r6SvfZmSI+v1N5N1jYgAKqmLX76HMXWQMM
pUfpec4UXB2qoljV9kaa/KMr87Folxl6xTUwiGyIZoH82xn0gkVxu9OG80K1zqmdzUtT8QIVdPis
A2xQUTL/FFQKdaChrWJg6ystWlTNchv7zRsfJM4Dxd94ubCNNsHRMmbjS7Adbqxg8eTsCq/p10ow
suho/9pYnfvSk+TjzsWKxFbdg8auwuovbKB+HQ3+z4QaETXZIoY6V0Co943TNTsnMfYVmE4udYiO
3cLG62vv0ozjzuzi8OKqimbYlh+9Gt9U3zJA7Cm5sQf8YSUfFTp95M5UYttN/U9hNK9AWg95mMXP
/hifnJtpH8fwR7QN/47oGWnniYF/vYu09Uiz/PsQsTIveGzURip39sLj9QJrY5K6BE83aefOHD+F
qJ21by3BhDDaKLUNC+pJk/FPxaDY6sy1Q2k36mq/T63p25167sNo903gvvbAdO1o9k8MMo5UJM3r
rMbomGeHUWQxeZiS4oDlqNrNPMl+z4JRylue6H8BKERiCBZ9g7p/9JxtsUCLCIa/9R2fbx9jjE4S
qAmUc048risLuC0de4g0oKJMkcl1OrMqliO1w6wtIKKkBsxadvEmlDAlfKTOILmFNLlTq9pSIGHp
neXShm560t20WfDU+B1CS6i3iegoUQcYuUnpQAJwKcyNxsVvTr190exnTcJ+CUrE3HqlfIv2tkw+
pWXovZv2nP9ypXcZ5GkC3+UTAJF54yJ3rTV3PYv68rXvNa8O/TdQ++g5LmqjWbUGkaL8y+5CDkUN
i40x4b8oBtjphU/rcVu2xzZjmI/zifcnZXFeOFrbCO2KA013X9my2vaOGa07v3xDcXX3tqDOs/JE
vrW4gK+j+oeOdfMgEY1XmgvayobaMfcMWYxhZadI4lnNW6831I0mCUHjM+JliemZa4PJ27+y/wiO
dJByOzbckOMKi1uLGKLePc2arxbkrWlkP/7M9MBrtF5JgB1oQRwVO5DugsvxHDMtZSx39Hv73JTM
qaiG50fRiqJkuHouNhrGjTklaWGQbK2Wlm7aZU686N+TLI44uelIzbgKDdkmiSko8ujN9gqqV+oZ
sbjXWC+K6p5pdLsOSmrxIun+0y71nAWw3/XgH+w6BGlAeWuXoFplm0lynR24067sU6kJ109K859p
wofcHzzXEPRQSAY4ctq1uXGKI8rEmIdtpiI7UVLD4NfJbywHm5zQ2Nqs55LnjnelxBogBowYbn0g
U2N70M3p3Cd9TGEFajMiQTgz4jTeY64llL2/DkZ0C6powANl0rAka2qwGJd1NFdu2zGGAUWv1W4I
cTvUor8kbLep0dQH7pXntHKBJ/NeCTnhr3lOZ7/JNuk0fAPAmSs0LD39WD2rSGdzcRhHj4EbV9sO
kDaz7KtN1dgKsDt5o7l9r+fhNcqcc9Cl/7LQfhPThBZnU1kStvR91oR+aeGFqkWLdjt7NOcuMMAk
4taWUgdI3t9URrhiGskZRRwxbl9Hl/ZY2zdPfOhS6k8zPi51Iak/lG9I0A8UfNxGtPGVqV8jooib
iMWY8GXOQQCC6r6Mwi0yKIR4qZkS1t++l50wBPBRF+JCheEa4WnaD0H/pDh4VgW7OMXI4Rbh4+OP
GRiEXEdwAHlJXVqj8PKb2XNaRw+T3/5JO/JMWVQBFSLHgftowK3n2g+M7mjqTALuTdU48hWstCSZ
372p5KpUB9+q4jLuxeo4qvCnVf3Gs+RbJyOL+j73vWEV2do9a1LUUgi95NC5RsfWA30AwUZxEc+s
muuhOnAujtPiLZJlcwrqfx13f/ClzyZdVkcvq15MCuRXaeBdMAg9W6Hxjk3u1CgYCp3HwlxJBHY1
+hw/y/FhquXV7oCE5qTfNnRrXAEMrVT7rApOJ8x48c7nhBV4Otc1cnruPiBy+acoJpA5xTImXNsR
PJ4SJBtQQ8Hwt580VoYsfLShs7pOUR6tYUFzlj3BOz7h2iifMrsDthKbGyYE205A+qoQHaQ0212Z
83arkXvxu1Fn6HcAqzwfQTJji7bnVTjPD2BYeddWub+19R/68cqtadRnq1gQK/lSCTtlH3XePygK
7+CBV2pnRO5B1wF5p+n3ahNvnJoMu0RjFU7nLqM4TANT92SZjy2pfa/qDr2sXmSZb7h1OCzH0XnC
Ob0OKX/cBilnD0A1nPuZSa0GCt+PTaleBTMBpKKSMqSKesiM68AIJ43eYgUKs0qfqW/fm+WEDbJ6
iCQjJ8tq//gNQmJdYVDzPGCbSzK7qq1ppe35205+FKOOQ86YMy7ddTI0T5mvtk2GzYNOe8wwHJat
xy4Shwytl5MGlJ9uZFwYmBfFNc+j0Q5dMf3JK1vRREc2BccJ4uBU3M/yoRm5Afni6lXlPT44XD02
V9VuWnEH2CeD2IcJ1Q9D7x9mk1nJxIGritL3rJHcGNGtQrdAfxOCJlrnCBXsc7C4n3XW/McTuzLq
voMQpaqhJQhu3HTBHjNSR81hxcrQswtjeom7ydzlDA5bFV6GqIe/snheXYOS7lGcnbh+yiTz/BDR
YdVH+dVDLjm4Pk3fbsp1oaGDvGZqmzkNZqhunzn8aLVS4JwggBj8fU0Vn10V7ymOrXFytK8q9btt
Qpf1ikT+zAbhCXKRsRIn2fyk7rSpOWExu/BeORUmWzLy09KVchwH6qhlQ2tDjokkz0lfQpQHy8RK
s0mhenIr6vY5Nv5dHUGnd0cTpLq9M7Dh8yTfZN0hzQ6odrL+M/WZxdSHdazIkpfBV8aJPRg+MOEY
CyENPDcR5dK5TgafMw9lpCkCfP3Bs51+S+hJlq6hAtQ9bzkb+bMenT3T479JEmVrw9fvfcVrDUR0
K7lP7vwq+/NYlgFHNeE8NhP07MiBOlLJd2UOL7POsEG84i+ty5BLhCJvQ4PfXKTbWlbVdmi4Dg/R
xY7QzBymR13gHoqQ3qbGMdZpK8UKVJW/TUOTG+fwWToNzAqmM6u2779ijR0JWxhv1x+hkIS6Xrh3
M9edVGYXP9EnDuIm+xcV50mRvuaZ+ScO83Ll0emoc5PhvLbH9RzE/3qjmcm+YIhzQ/qnS7bTbJqi
nRjr98nK/poDrhh6ZElhVngUi+4fWo+visfWzE75yPnPDdjH6Zrb1QEmhTmsEFiYfq7MofoYRPXg
WmrnqyzdDgCr0pxClspzAY1ZL2AFN37rDGe/KZYeDlQv6N8kt7DgDdzU7VLTCdnZf81o6t/zee1P
Wxkt1R+QxNOJ9Ye6qY3yhtchK95bUJAb5gbPTT4beJBwSI/E4NBjUGw5XiS+iPde9uEI+MmBn3+K
EUtJiqKHxvBqBg1DHxZvQsQsmyUkbZlV9bryLJodKmSFmkk8hy3QqY1dHDon/faq+7817s0ho5my
97DCDU72ppxiuqdzt1PjOerhzYV0T0GKbd86wDCsZ3T6G36JnxAjgV06i/3I2TRco5aPyL8mbd6t
nNDUnA33sUKlF/Ak81Y9jdRsbUZHqQ0+Iqo6DMnrKB/MsdlN5bKAGTkNGfUAw0Qwf8TQc5SBA41E
skJiJdvY0/QRzubZLMQl4Ie5jpTlbEB8fwyODaq2mSi69/bW+BPUrnfGZfTVwv/ZVyGwcHN27uLS
CbZaLSASybmeYpxHe4Kl0U/ftNk5aOq8cApRcgwcztaqh9ZCIcaYtO5aNxFEB9qd1+MAOQDB/ctK
omXiMf3Rpu+vZ+yVkOLCHfvmtM5szlfEXbZGJtX9pB5qs+u3TiSiFSmMb6tvQTR9pf4IE8lXAyve
hIVBA8aymEuVNR67DMtAbWGdgtqXLhM8hLj0bAnA7SRysGG3zn7yeFEzb+k8BWGwDZ3mGIf2lwHz
+STNYL6vqJa+V07yUFvWa2AGyWUqdPVEufbzUHoFIzDTxbVJ/b3sDFBgZBMSnd2s0JMowTh04owx
T1lKSAgotmPk3IZEP+UmzWqAMD+oJHioi2Q/e3OzceacSRdpp8hL2rs57y6pzf6tvPAjiMCum2mD
LY9LzY6k+tHs2gRl3NmVrTccbfQndF2cxTDYNmPgDUymaOWJzapCAi992KoOOGXrwTLQRl0wwQza
W/lKMfUdsUN5mSHn4lfOH2S9tNh4Z5Ox8jkJJe2AZsb5dX4zWiQzSM3U6E9YtCIfXTYa57+CY/mY
GU9JnV9Un3BeD1B1g9Q5mV6GqUeIazVrAyAWFgzqqh+BEYbrGrPzNKDmK/gSx1nIBtPcTMuQF/hs
3vSM0NF/G8X0WQzWdbQJLA7Z/CZ12F4CRvlrageOfWp/dWLeNF1kH/zAONctCquTgXgiwvTHM4nJ
CYxta5ALjwOicGfoLW987IDVpZ1hNbKAJlAqv5VigadS/ybI6bAGgxrmKNZvlky9fY/zM9oiEB5n
ByhNdxs5Ep+sIO2puVZqzdj5RtRg0Vzpe8k8NE6PfyGII6Gjm2Vk+MBB3qKDJJT+FgM160AvowS/
iwu6VIT7OplqDPcVUT73IHN1NYMqvw1ze/C0eOjp+WWe6OQns+t2Vj/fOqMzz+lUDiuBIs+5MjqV
zQizMWWu3rRbEA9oxpDgeCrL8CmLaHjP+1N5KLvuaKbxM3XIjw5b0qruYakGjD26YT60c4xbYPLu
K6c8N3Z/tPBfTdl0C1y1iyIJimOM22NooJv1ufdWIv6vcpoQTj1smAPl8owd2PvKAJBmkzovlg17
Sosq+Zc3O9cf3pEtS5qPYEPqkaOa0uU/HabxxswITtr4TlZuaSQraMr33djaB4v6YfBK7jbVLb4U
jlYU7nLjS9BoG8OLmZdhTKZb+nuc59NARe19nYw5H4vEPwzTXvDM/g066zHoXPpuZkndPc38g9PT
60h76un3W1BTlPmWWMW9qDbOdkwpt1nHvNQ56dCF/HAP1EBeGzPZA5W07ofl4b9fd8R9I4bp3EG1
w7ypPIbOzXDJ6uwQzzWs7haqgNeGyVPYA64qfTvdt0J4B05QiUX9aVnfNTVXHyuZwp23fCtGM94Z
NFmuWYCo5424YY5BmF9Zt52734deIBYFbozszSDo0gwvFV28E5coeRvTdMQr6DSPeNAbl6YhZwzi
sxEF8ytRtD+1XUV3v99BQNmAEYsfdG+u+yUWk4NYYAN379KlK5haGNoi/cHf//5m6sbVMfOuduWG
HGo776n35/qJzhzmuN5T3LA1l21+l2fQa8mVPjoO0AuzKc5uDDzBtJLiGElgUEkp3X2FPwOzqjfe
d09lxzRUp9Mq6QUn6ympPpDBn5VuYXI2UbgbDOaWTFuTtc3yf2TfR97+TbljV8t2s0e7TdU241ku
M83fh1xPTDfbxjtm1PX/JjJN7XYA1Hj4/fb3oRzcqylAufNGQhvMqrVfeuEp7Mkyr37DY21rMIYW
0Xejp+7B/vB9L38YorB7oIk33Gea2Jf9MdngQXqkVPz874AzDNYriIQ6ydP31OTkGAC2QjKiL5yT
45Z/t9z5ni7OnsO80EmaL125+R1wJvuFyvivYflOTHO4Gf1Qrd1Zc2sWyWvJXOGs6iDCTh7AHMMt
yO/8PrRSuueiGN5w5/6YuNiepwGRxgp857Ut0mrTM/q7Lxq9VOuZL1E8F2sVYLcjXVTvXESBRbR4
rYMYjxkhOpqbVDutqN2a5/BWISjcUA/cm3sTC/+bsFy/5RJEr1drOmfSXc7ZTzrnPPrDT5A4SMge
woWw2+cUXsudJTqYykO2rsIhPJfdsZd0NfUTtefUj9BDtTzIvD5BoUCjXrggo4xI9QTptox6jwyX
4X4U1Z4k4PRJSNDYUQf/f34553wncIx5hvnQWYV9n8I5CsKRZiSFIxqeA58p/Fn92mld3jAEMaCQ
ie4lqKmMA5XdvzZ5gnkB7Axb8Rr3eHyBU5C/A60NSJIdzbotXrOm6o6K4MwjyNYzIUGNsG0wUBFj
cwR3umtDL3s0RCR2yeCMjAgbTo8MSdkTsNLgCdXrPJFvlleF/9BpO02ASZslW4Al1Hk5FlBhUsKv
zH19y1v/L2KFC+9P0hBrVQZOAj5pnLe8J8STwrWGJ5GVza1uxh3nZ+tsYAdq6cfjy98HZyEwc+ol
9JDl4X6M3owksJ+45Scv9hgQ8zajGy1dFTRVrbZFQHpZ6845utUtSfSP29rxOVAjUHWwGKem7r9N
k1lPLjkdUjPg2JdpeC5DqOtkVDjKi77d2R1YKld72cUe+30p3HvJjkqNr+/s+f/Jgzvo4Qln4MpI
7F3hhvH19yFfuOu/X8GE+KlNYge+hAgl8jb9IpuFr5S19bF0Muuk+lFyOAc3W6AgMh3/o/HP/Jhh
xVKKrPPkY0vc+5ap9iRis8PvOmyLoDzFpMZWnVm4u4rw99ZI47u4U94jac/4Hgf/3xHzyp1O+nAb
h8nOwMB3FpIVGqiaz31C7Dmplntj4v4GognHaw0M/Hdx0MuqMGteREbvOwtHjmcisP8imYXX5Ws1
giOhLgB/ada92pWHiSnkQF/XafoemUm6a5NW7w1fpe8iDT68AlqfJ2FTec0kz3HZyLOzfJXAmYnI
BNzHXPeZVTcfQkDGw27v7kKB91BOtIjkAXPEodcmfkWnfPx9cIT7ZuCOPf9+R46Ij3OcbGDqVf/9
AVIM8z6AfhE5TFLZte+MZq97IW/uQnz2UyM4RLn7twEJZpT1d9kkA2PrNH3pk3HpQFCPnRGPK5v/
5GwQwafMPxs5HSAM6cZ0vkyXiYIorB8vxkBfpTkm9tYd7928me/UxGTGDJcWp6nbhMWCbsncf4Ud
FvQ9MlBc0zEn11FfcNKFc7kmC5ZcuyZCYWdot5Ps72i5zl1jKvNaLQ92jlZFryJfuhpoCRE9IJjL
t2E5VDvmmvA25lje1AwtNeCSdlLeEroSDV1NVoYHp432hsPtFroBjp2ltWMkifFkY4ReBU7I+G0J
JavJhkmx/BE1iOKS+rhUeDvU/hva6Vsd2PKrDurn2jpnDAGuvjMkT45LMz+gg2Idisin2rFmlO+h
6vyucngm8FN0OzoOVd4kjzZUuAPdij4l4GF0Z2qHykt5r5NiOiOUaxqTpJaX/77Uo9rl1uiQiUzw
nw259VqKyTrMiRw3Vs2Z3IosY1uVeIqbwrNeCyNgpWXdzB2OWJWZ70MpHhlMZKTAmB1WJXKpDAWz
ooLRceplW857/tOETHOH++8aRl2zZ71217GdD/femJ20yY6gen0olFdv89pIto75YWbdcHff88G4
89lz4F51X1kPkMaY5bhug2C4JJrMnOeZNIdzxRHh+OqAGzvk0Me2ll28YAgxtHGfGRN9kNU0I8UO
uP24cG6diph2yMfvfhgserY99N2eCfYkBiwyMgFqw0ifDvP+VGv7L5XFjHSBEp1xw5uUbuOXsNzy
ThkjfN2Zk0m+MDtG/HZ0ZVr7Oh7Sy++DbVRnlaQg51hiGO5Ecjep7N0qOnY5vHCot+j+nB8tmrYR
1k1mlbAvafe2IEub6m9HsmYPyeSWeTkbiOfdZqdl+mzTV67MYCWLItp2Ju50m0aShymo9o6pr5xX
x73j622GNxnalctLxzrn4M7Vg5W9dHl/0NjiP4oYPJBhCnx4jHnFiBdRp30EHEw1VzIC5rEeG+8Q
zA34NLW0ABZT/pzoRUorQKVXAz5bwxjfKqSRr8q1//ti+RWjRgRNY6IaBPus3YwHEP5gHj7TYP84
ED/DrI5Xsp91QTkKyTyhgnglS9t+CX3+DW0ePWGS303vndc07w19jGfJbXrtN830PrrmUREXTXAh
zYQ6A33tMvE2xEgD3ALGK+fbcT+n3UBJbk5RhLV8iPvCexqtkR3SOrkeBaO5FK8usTFukOLJ8aEo
DRmziNJqm3tieh8yQ/tMVfzc+3Z/a3pycLwLn34fSKs86Nxwz/Q1BfgLYwzZ/9/h8fcE+ftrWCYF
hoO/rbKaB9KcpBHTvPzOVXDwc7Chfaf7nUOvova99DVZnMWhxbPMJhJd0t4Szi6xKZ3wlwuAYrm4
y83+y7ZqXtalsuD3IZqYs0/huHaUo28jfKtd5nIJCqfWuzdo4NmGtX22LJGcu0moA0Q5YNXoesyX
yv7wS6u2jGq4sv55BBhOidlf9KC4hzBHu0tiqCQhHp2I3pjPbJa0zPGybJm5AF2T1bRJMaB/tpZ1
9Is8fCllNh+hjX1VXn21M3ZhUynrZgcGw2vAmWnWT3dkYMP9NALKHCvwO4U/AGEOUnZA0cbH35Nl
YyTjLaP0gA+b5i8e0AB9/PH3lDz0d4FewNMWJ8ES29GxN5Fa7WHquQgR8pm6hiPYUoaU8/5TVuIe
AK3APqjN+tp3bX312nZnuu10+v3OyodTaBb5dWqfkGjEfTbY0YMhjKcR87adhoIZwMwg0cus+47C
yW2YD/6mXb79/bVQsWVotYSSp6Vvq2ha6zxkPV9yXfnT2FO1dxloXX4fat+vT5qfIEmC9iL7m5G0
C5y8ds/T0Fu4njwLL2swnsOGAWxLd9YmoGDuiGeI934TjdQEDlP1xtPDPLyePtMs8fiUFtUxUpph
qM8wWYPf3PA3eZhge/Gc+bRBo+h9cvGhqTtQaCsFVqFfVnpq5pmm+TtJroIGslLq9KPqSFeYVoVZ
0yz3vaWDQ2f78qkxbT6x+WBvvAaDkFEH5SVt3NNI5o6ZZHDpZz8XK+TBZJfKkTANvba3WZ4jkpOv
Tku0u1DTp3QId8WNPx0Tb3Qf/CZ8SYmt0jwwh4SZB//urQxDTBOWx+Bx9nx9RTO+m/qUuPrgawBP
kfiLI7HaDU5snwm0vWNEwrJRqGyHiY3rqqLp0ZOzCQ04ao9yICreBQVJVsux/V3p3YVDPP91C4/p
9xindzwrPePx1jwQgb2vhBtfrTaqdnNkVdsaX8Yu8QtxbkmYINUAEcLzNH06PdP6EMTwDa5uexMq
e3T1MPypm+jOmvLm07MUGzkt+I+jW1A5UkzTpYqQJqLAs/cxJbVccRtzH9Nbsqt1ONx+v6KdR92S
cH4mhqZPYGj7rfAzOgGWdU/Otr6U3XuU5u5diwR48Hz1L8747lcL+P11pU1vnyQ+meepapnJYWcy
a+bSvIfm+IrLp5IE9f73twytwq1JZQrJdmGfXIx4v80oxrLC/H7lpI7a08TwKuFYnf/vw6ya//db
mXtcIgfae/77IynuqCZsKRZetIrfH+33J/WXMUmSYLb5/Y0h5TBoWVN21m10hmKmPi2HdSonYMWw
J0/3oOaTc9T102XwO0b8pHlwQE0PcxGND+XcbqibT25Rr5p0Pf+p2759AEE+PYyOx1Np0HS6/EFv
KSKWJJJ2nrDzU0AJ3dpJ7lsG9Zd6eUgr6GMU3P7v9yUOwNAvbgZh+D8W/aBkPzr50Ieom6OSDc5c
HFhzMm+p4/sxLfc5SYnfKrbRXWrrI/yDD3wyhPVdvCkBnMN15hKNd7Idb2dW6dCDbmKnABiD8AjT
+ynjp4zjh8FO1LM0xs+UEUUPuf2YtbuYDe0qvPCdcbuxT8Zt3wj3GvpZvKfUKFi7NNUyrl43bm4c
SlhNz5OtyL0xQG5LF2fcWPiAKeG+KQb32sy4luXVfLQ0z3zg1p+6GumN4t5xiPseQ7nfWasx7r/q
qNCPVTZ4a7ItR9Mugu26NDBU49xJyfEYw9msOS2GAWZoM50jMGJNdAlBlCnM5DT/8R1GqgOB29dI
YDWhP8Tb6JSDq9bNKe/i+0YSFQd7b2xsdL+kHeZzQ7CuNNPd0GKqNEdaGDqRyK3bBLfWn2m7gTwW
ivkt8BgHesC+7Kw7IbP9c0wG2m4BecPr49emLCzW/HEz9QMeStHnGyceWwb/3ciVwt/17hgSwBGU
bmNb7dHj1gRf7XWBF6fbcbpZeK5kyw0G2llxAuRaI4ER5kqq+n6wynMiUSlpz5Xbxm4PVZx/iUHe
Q6fpIYrR696+pSSEH0xZXvtQXQOvFWvlo1mxhZGHMOpji/hAkQBepSFadROJfWzpCteWqV+GZYTi
SmxANueojSwgwGSzd2J6Oq9iDILLZX1ttpN+5uJ4H9Ost6hnKOqmfnJr5iidlRLmMUKz/x/GzizJ
cezM0lspy3eo7sWMspIeSIKjk06fPeIF5iPmGbgYVtT76I31h5C6WxnVpmqTFGmh8PCkk8DFP5zz
HVKRF47AjZWgYsKC6pIwyRPL0hilNVnnzw2RwEOfGec0fmnK/LmeXeYSAnVaLSxCWSHa2mF4X9cs
dsGNL+OkE3Po2z7AL1BKdzi6OY9zXDLQHSfT5+herk4D3nenNoHd5Xu6GOHXpfyqrZ1tISUb2864
KfPiMNcFK214VwTaVNc2RxKthd05aJuPso3fNOyNhEMPxZ7QApMGPHQRLI8EQDf2+5jEmBVU0/hq
Ghr8ZwnA9HiLAnhJr8k/wtk79VWMoh9dJGrIAFtDhCwgT7kaZ92Fsv9tq+mLBzwjA936qt7q3H0d
mZLhhWL2TujeOROEAaYBMirMrzyNzBmzVp3QEtu8SvEjDKFn4BS49ixM0M7nP0F/Tig8B3+UM0V+
2IxrBEXBAcGKr9X9Z01M3h3LU77hNJ1Qfqwpk1zMAOBs63puj8sVVGhkGdeNc+gz1JsFsT8Ntz9q
29ACtzBMuSLLNsK73bMukTUkzVROaMYRhSxO5Sd30O9GchJ3U1z/UMWUrA0JdMTsgn6DRrfcBP22
0F33AjuR3WNv4+nSCRatxIfXMdJgNUx/RYjdVqZqj/U+385h6veNvER8kL6WR8naBSqC2wKeQm+1
b2kNjhAZO5qX+aXRyx0MdUYnz6og7xidITH0Q2X6Xl88WIPVHvIkvKSqhqiiqnHTEj0pnJRVIPPU
TZWZnIvqQeoBkQuDvSmD8dXs+pOn8t3QlAfV5jz+u1yiAVHNakwwpgZoCBIP9ZdwB7DASJbvwoPZ
Rfku1khcqtU4A0uLvokrjY5IpopN32IYJnbeV5EwDqlA3kHT5jOgM7bhQLYWid8fXWY8RuOssR+1
t3rZoKCJ9N63R4X5VdDkx9a2Mr2zUtrOHsmaFN0QMxgKrnUlg8X1YyF7Y2NCt3qZ3EctoCp+gLSB
Y91rcf55z9PQ56uwwOvlDvba9oC+C9qz1juZttntwxYDcMkOnDubhziRiehE7XWVhfNRhtEhG5AW
SAl3YnQoP8amEAADIhRKEwpvC8y7GwxviGZgvbvmXWVU63AIPXZNHS4EnZ0drpJgFXTubdZosZ/l
LZ0rtoAe+dU06sikjDrZZ7qR4TzjQETlhQAQ33KCbIBjjBOD6tKOQdbmXBAOPQk3yYR/YAq7U9dZ
5wmI61nv1TaZpB/q/bPyDOaBGj+tWYGJqMtLkA7mRjrWuNULvYDvFON4XEb6qmQ3lLUEh7cDm1w7
6+iQWdytOS7weFBPoK3EK9ejULLD9Bipqr5heffaTeo0FYG21brqzWUXUxecdcszcZMy4tZwm7LH
Jt2ekTjN8488Te7SCB9aP7saNcF7Z9oscCq33DhV/x4MKK/zqTixNd9NQ/tguPHR1EiRUZZZb6fu
iNMURenE5BlGiHfymv4xzZ3XcopAiarHqq0jpC4WSqLMYU3UVXfuPOv+rLGNUnn1nQVkeida4KdS
6Rx0m1qbcBs2GC0YCe3zAuIAy2JqumlZjtDmlLFz2w2Owj1Zi62bLjqKxAbqoEt5tZDHEhQ3b+aY
0GI7GbeOpeNiMJOdV0p8sBzLNPcaTyWcnkRt5W1R+3odZCcZf04GShwNR4cqlgwgR2cDj+2jnAW/
s685J+8mHqRx8qAYIxHB1I8vcztZE0I4CubCo8dpELXmHStVE0U98vzG8Cs7fMkiNLSh+xRrVKUj
szNuk2A8FCEfCuVYO7ItLSOyGjLKycTDGWymxldsMXe6VNEYnJMTpa69FlGE+BvqLY+/+7Zu6Ghj
PBO55QMPQwQGq1UwkGERgN48dusaQXDU+7GsD2k5hNyLksF4BsJHG15Kq25eWr14zHrzIeo11tkK
wG+hGXhGw9solzNPsunUFyiYrYQdujt158LMqzP1qIWP0WsPGnYqDdsiWt1lWfpuDAklB4QdwB09
OetD+V6JubqrJQa9LlEwP0KCLIaCQWZW5L5a+mMj6OAr2K7fSfTxlj6+e7G8T7vuoqxWkjA6/iQO
+dynnrF3IvnTftDBol2d0UP1YMMyoiflySPvZuTmG6e27rRUX435bLGWBVER3+jVnB5rouSQLsS+
wehsnQXW4qjHXhn14gqbZV+9dXaj3fIwxn1pwQKI5hUbPdqCqrF3qM5Rvl1BuuobZMucFMFz1Q2n
qXbMI5xocuxk+8Gt9KnS19TtiFDXAByHAwAFmNeXDBEnVrl1Eqiem4GQUqEz7M3Lhq116s8e1HyJ
tnljur3gLhwJYmEYOgzet15oL3mL978x22k9msGCfWIdpCxGtHgdvU2v99hp2vYm7uN+09i9wiyn
vhWnAaGvyF0MBUBAsH0fQvTsWovCqjeOZafv5kI8DBbHlB0E7gIDcvwYUzx+fuo1w23w3si1kSIr
Q5lt7DSEeZ49okheUhVthgMERpunykzepMbjE2zPPNGimOK108FcJOZtkETPOKITMtg504TZbqI2
3XP0IySzWQqZmNU0C6PXtDXJylzmL0eGmBJj4LA2s7DZxhOxD6EWHSeP52qHMWJN8/tRzS7Si4YN
c+zqb8gF5UoV/a2YIgcDFqxDGwJ4Nvhuwi5SE2iDR3U/ZNyZdk72ItWRC7sg9p48a82TqqI4RhQY
vanMQsqcqOchyPZFXo6HrFQ/3bZbN9B8Q1Y6a9qrmheC5jzIzQPSn3zFKBbidBb8qPofIC0X4yQ/
szMHTESUfipa+ESNXiFMQ9wJNm3mHC6NXa7m4KDi+QH9C6K72HtNXO27K+Zym8Qu+Bmo10GC4KNK
3B+TndJy5fd2EC0q2hjzV5odGiO7VV77zXD3KeL0xIwYBNv61FSldlPboCey6gew7L2y5r1HVPea
ETPhGRWVhxjvVTV32zYvj1mcT5ge4x0sabnFAkAIO7yhVYoeiFjztxiV4SYLIgYf6qmfwZNWodGg
SWC20YeRRfwz933VYIFpMhjHU/mWGRg4iTV8GWCgVBEE7Scyw0/FhDBxIp+4OGi1K3emU+r4RMqX
yZF3NZ4RhbaSzOv0FfaepPNgkelNc7PSa4uPUpZ45PDOMaWfNzpxWtw2rY0o2U35jCL33KrittZs
rCx29UQNsw20js2b43Lb8sn5xfgEOWtYeH1v6AT0ezNW76GGg1c4yChjgwOcE/KQKbsBmBC0G7HU
xLpVGXdO4f5w2xxlYnsb5x3j+7wLdqXmsMPIxE97/BTMlRNpvyQS+6vhue9NWW3A7v5iWz0ONdlE
3BuPrhy6A25DlgcDlrDZXm6F1m8VLaqWGwdXTA8AFFbAbq8Bz9p1sqgOh85Yx3b4YOEgRs4FSFCm
iKjpVKoOiSKhqslmMAZrW1I0Zw7UEzNE59qoZtcTrIqjBb8D0lM8hQlOkg7jkgqJDlWd8y1n9zj1
2UNf6VhZWuvSoy6QTBWxQIdg4oB8A96xb+wT79e2Z9u0SnjIgcCgO9QsanwPpa9e9ljnS3OrJE1M
n5YkFVmVj5f8QXNx2GEvY/uOoq9hNkvlJuATSCRMugG1pIyRYDE7tBM1bNwcyT+G39yDOqIFWFmH
8YR1ZcOn/yP24M+MffKm9fUuCKELOhjSWCw8sRT0HdIoUXChoK7mdzpc8pqCmb/fENDOoLffhHwg
JEethIb71orfhg7fSRofo5acv5p+xdFaRKlZ+gHhx11VEOeqOrp43Q03987pyx96j3OLLeqVFMw3
L5P0ih1q2X7ezg0id3YV7/lYH8O0v2nNnmSxVp2hYFAj6/XDrJm+qZVox6V6CXGjrKYk+I7ncZ9G
nE2uzsWCzxi6+MpxqpfBM8+BTsEeSeLLp/GmV2a4NYd2OZs/nCj2VXUzaw+iYVSk6wVFPaLyMb2v
Bu8mM4LjrIB1Wn352FrOc94i9plHStflVddZ92QDRMgZJ8UfjMdtpEk61CetfK5G2prafNL6Ds9h
ybhEF8NOeoo41VntQIewMgq7EgHMqhvZf7h6cR9N07Dh+XCEHO7X5sGjTgr5dDcCEcN+6uZnmTfF
VvCcxLtn5HcT+zrufL+qVb6algMEMkxCqWCujIbkvAJFwrbCWQ/TDgabyLDWFdaTFuH8ZIS28jpS
WmpO7JserKVRwDV0BFXaVDOZzBdPWIa182xqXUeYC5bxLqwYPDvVdfTQotZ1/1ZF2gtTgXoblKNg
52p82s4jin2AAz2fEsYL6S+nRQF7DHR4SNo43rnFRlWg0o3Mds849RY90eeitwkhSmwLwwKNpyFx
dFToU2/oiCcwMjaj/Tz3/SP6DoBpTkFgEHm6UXAb1jyPHPFuRN9O2CabvmF4HuXRJWUNDITkle31
sM6Ty6D3N3AsngyhEfo12mvd4XbCcLTMZ7wPrcHEmTT43RrcxXBrdRaULvQ5dnKOtLnsZXxn4AFi
tjDs3Em8m3b3OOJ2IHNIS5gZa2Z5H4WwU9IoQrVbQNgQTf7uaq23HwpL5ySU71rMaiZlr7yxJn5S
bzA/GcNUq8DARRQkzarPaRwd9jRcSh5vQznwvKECLbT7qOAhiEan9A3agZWU8wRcDDOiWuedFqMR
Dl51gUMhbDDMVI7lB8itb6kbj1mhzqo291pO6kXmHVyH2Xk1/Mgbcasjk9wgl7yAs7ga/bRhsvRo
ejjjYjgitMuFX1kKq6OtURtKOIC6m3P2gQ5ZtzZLSrtAqtUZ+vZTh8XouwZUmDpDudxPxOFRZuoz
8hNHNpfYBinmhP1+yqjeqSEnvMyVt5akVcUN20pm0/aIkpHi8XEOi0+MKgxHE4X5LJMUOOz3OwBd
JqwvirHsy5qtN5l1jzR1sBiGZAO39CZoWgzGGk4em+YPr24DIYSrXmNMu8pzbjMBbmkit+6S0RSV
7C8ArFXS4N13NGZmzg53noe345oJ7Xsu7lMIlrvBRFzsDjHz1I4ur9KSuwQJweR2DAlsRdTSZG7a
wrg6VfHBsqDaWCp6CJEvhoDJOYRiv5ujcOW5oXFo4awkrfPS9OnPCv3exEJzkzv6WU4sm3tUNsM5
xrI7DICE4Ct5flOCvnGRKYkRPXCMHRvEHETIqQqoeKLH1rPMtSi4EUvlUM3Y97puRX7TQ2mI3Pg5
Dor01JVWtfVi+KBicJgm1rexFxAtGeaTn85ckBlxHkOAo2MCQFLU2gcb0Ipvv9cia194XXSurZyP
JOB5HAfDBpoeG5spW5tD4I8z9xwFw2H2QvZJmsvOMO1fRF6GN6ipQFhRvUAalAvvxxp1c1WzKm8c
7WqjPDgis17QlC2neB97a8N7jplI+eBMilW58Hpq70fUILulcWCUPVpfqPhn4jwVzbrtbVEYke8p
qq1WVe3anhl2zh7GcsU2CeCE5Esb780kO9OIyyvs9RqzOIpp4LYQLbHv+Zzx8HIQnWZBHsNB41mP
D2uvS7WvcSGtUyfAZC1uZle/L4AmrELb20VoKnjZzoCmyFBLHAFpnkgR8QhGa8Q+HH22a56tdnjJ
DQr5Pl9CIJHf0sIwC5hiRlu1630iegILUzcnutHimJfTI4O/ipmofgN690dVTKy3m0MlJ3UtG+04
yHPNvZO1rrXuZgHbbrld294bj6I3fEv2PG/66DkUx8DsnoaRq7/J6uXqvZDu/GxFYNK61mmQIwvY
lWnsnvH4qJXEmeRTfD2X3SDg0E5by55fQ1NnsmAHW9Vb944M0faRfqFyUKCuUMdZEyfNbS6FpgjU
E+yPk4mWSzCljgcsGRMl9oS1mYCe6Jrb4j1Q9NQcV0duAbSgZn+WfXmvC728yVW4pzfPV4wAbmWd
vFlGzWZM6xYszh32hGp5tR2DzmOKVMHvvFBwsTqbkoXcBf5xhLlZe28KahvP9REjeTxwSXltJGAs
WKbW9DQ4bnfAjxCgUlsn0GA2rU6R12chB7WdmBurt8427gLgmiVzZPuxedKSYvHzuCPw6vxG9CiB
tF5xqYWj33gW290R5HnoAD7J02yfkIW6/K9p00tSu/o5xaS/mdMU7TEyFczt+h3iMBeh+/iTmASL
/eMWBJhfROZIKcm9rVssKkeGloxMOE9TK/OHrmHkokHuqluakyDd0rvt0NNerVn7LpLSL3WQnjxs
Evx3zrJEiE65+6MjBffQtCC/QPmsdC2EDuqgsDci74waPmKxzCfNSHSr2/gkhL1kb+eCd84Vxd1s
qmgtXHemgsXPXUUMI5ywpunu0bNjqDC2inylYO4uEz4pqxAVaLH2pYQt7wfxIi3Sjl3nnPRx9MOG
H1IILAiJ1OZj3RroS/Wd63ThnevSLtYxJVbCs/7NtIzbMexpctUdOOrmEBnuSVuqXsDo81ZhMV9p
3XD1xjjz59bc40XqLzGXVlIzWVcdJO9QRAdpyu9pRl4jLbUeNdHxVK1uQtExJLKhCXtMGvRunZbh
p93aAQw8kCkm9/um7Jp35CAM5xIWWPPJNF3r2GOldsPiKj3jZQFKE/BkSp46humM6+4SETG1tvhl
N3dyr9r0uXVD8UoFGOLBCK6NrfcX2vjhpvCozLMmfWapK86pO7pHbwEImcODYVVv+YD9c2w+IdVY
SAPaWxjCbDsE2Ms4jMIbs3/VM6ndmFF9Bhht75I2YqtQVRzeeuqLlCPYm3BhODOWsTRGOpPAXZ9e
S8XyJmqJZ0pQ9m5kxZa9MMpzcS+6Lj0Uqdp07HTobMEOoZqdd+Okl74gqItzZR2FBO+0I1AGKJ6n
Mmu+jEIV2EqGaGEp4ZiE6Oe7wnuMYZ20dc4zyNSavXBxTqAq8b2Byk6Z5kMVm7vYdLxtPcY7j7Fj
NZXWbQap44F7C3Bs+9poKJkzBqbS11FKeuXXyLGvC0YXlpRsAgf6g17rEUYWI+drwBq5Di02oaAG
QO6+p339XCnvbKh3pxKXFrNzONX5qw26jXZsoH81S8Weu57fjJDJghlvQSpNa71TI+MQddRhCJ9S
6znq7ORohaW9rsGurDv8ZWPCRAS8a4ZDFJDHBCNqwhrTMWpyK+nHbeOPE8eImEJnI6PozkqSBzDk
9q6xEXqOGCKyjoGmE+KtrpvmxR7aaMPbSd2ZVieNdMPln20SmQ9DCBdhcdaYIvEJOfvWqOVsmjpf
n29atkO7Unduy8a7DCEDYakm4xQrcz4ANGE+DNoG6kIIqqxrHseOgGmvS5PdcOvNRnFQZfljyIQv
5aBfsDDrG/ELdWlR2ynwLBiVNhxXoGDxNO2qFmdJmNfX1OvLZyiVP8ONNABn0gYhgGXITHYtT4b+
KXI8bIZcUfTZ73a4xNwvzXXEURlJ0nRsPTpLAOfrzhnW+pE8LJqLCUSYjYmjY8ePCi++jS0KB6uR
4ZqH91dqOz+DOrmmsiy2JB8DsHDrR8nkDZFDtoZ7cAgFOzZqANoeQwfv4vkaFTtzmfHIgsRuHp1g
gQpM2BQgAECXaZHkTxurm0xc64AtND3djmbzaGdfbj2Yt8zVemSW8UzgJsKB8jwI94pw9sYy4nrb
Fp+V8Kxt2y9SGo6SnDIPIx+nmVWWbFOyijlwcE2G7ucYyqfCshlB0vpmqXOj4UcLAZrWLfvSMWRU
TT0EIpIdBWfjxmp/IlnBIY4afzMM6rMH5uPrefaM0HYE+8Ptpav0aSYFCkreOshweY5Vtq/LQeFl
pWIOp2zf9dltYrvCb6pFaoWsBMRzn3KgGC3vUIxuheq42hKLfBjAS+VWG+COsR+rod+w3/9JI/IR
9pSwc2t3W6FPu6atQd+M8CYM9hZOZ13GNgYnMb6Yi76xrb2PwC6/zEVs4ZjQaxtmIKIRitEObArq
n+9ybh7UXGBMZ7xSZfCn4eEQsut9o9PHKti780rydHSEti3ZONqmeSUyrRR1vLNMSnS3+pmjrVpD
cqq4aaa8ekMn/4FkddtMoEgFP6xopLvSiwGNpOY+jqb8kSvtU9bmMfas7qzGXVGF944z7vnqW42u
Y1MECQw0PR59dLrnCv47V42lwY1gcRFK7RHkjLeetXHrNphUBkWWWyW2WHRu0KBgdGbBhcadzG0T
IrNCiWB0xXc+LGOfDqmAa3wHyvhU4qmBN6dYfmztBrR31Hrmphgwezea/PRSBLTCRZtfG/O4yWYx
HBLEAN5Xkt/jS/iZGlnLeOdUDixp3WxK9jVGQaZIoMBGmgOTGm8U9hnwrULsWjfzEZKFYM1DDkeR
vgaZzaiJI3sFIOd71JDwGjmZ2EjaH51YvJqsXhA8mLd2lvDwZkueRKBMsaVE5EdM4w4kzKoM1+hn
biMjXdfVd+ns4WLHW9mkH+Q1slKue6QUs9P4XmfVLABpsF0o+gzHo/XUGkDRU3rgHlCIZpvoK4rp
SaTipNAwzwzmd5GHJU0HyhIi70ZUF3+y9DphD8UirwltPWjuR00+FQBNfGZhx/9DqQn25UHC6ahG
6ENNv4x0TWeb5AP1afTS2O498RDbeXKjg95VtwUKE8XXrZ2ALWkIsMAua+7AJPrJc3/kIpyRh9Cj
QwMcOAwSwGiu9wxEuL0JIk5w2chgG3jmVdYUGXqjTrpHCIMb17czVpFtPCCE87DW21q1ESri+CWR
xsicN2HdoWo95s74MsXI+UqsF6uY1Qp787oBkY32Yxc59SYME6CDNlQK5NTAKFNIf8sirHcWbxxp
ibqbnLAcd0XyzXGqWAf7Vsc1kPSDsYtMrKZFDFyrzWjsDdzPfTRvrAFydUAjBI1/0cGp9xZwbYFD
hsd48DMt8Fg4aIR1opCOKtzQ/nt+1/ESbYUVJjC+M0FaeFJPz1rPm1gjHQcw9OTJEX9r2RTsgEq+
oTvtuyG9Ohllo0JxMg4TksSQpS2K7k2ILeVmGrO90+8r6ZGFTA/VVgS9G2kvfDq9EDmE/IGGFAth
3HWbNCMxKSKK51QG5tVGKRQPuII6w/gMKiZc+HnPhgy0/TDjPzOcXCwx1cMdY6yuKU8uGkI70T9T
9rh9GO6Z2pBhzATyMBmQC9nvHL1QWmvDiSz6gpKfST4ESXbpKxSzFa+9kBNiot74aZj13dQPul/g
Kb3OxP7BzDhEhTEfs9kSvjlBncN93UnxWAVhT7keDdtprN/qsM33MfJCu+Y6p6x+NwJyCsSi1W+L
W1a29XGOyzcPkDHu9GLnRt4XtvnXGdxpkhgfkyDf2JlgKUmug0GlLiuAeSPt6a7RFegwRgRlbaWn
1soPwaUVmXunD/NpaKzwbGHt8jG6ZpumyvpTVVn38KHbe3OB/ExOw+NwVozJB3tpmREXUHTelJYH
60ea5taVhe4LKYpTU5K1pmEcLApOErwH+a60TGs3UqZUuUakOBqWGRzctooWrzzF026scXx77jBv
hlZZm0rXPPrp9mTphbNTuJh9jct9ZWhLxWQeF6QduQ76CZAvsAnMjusuRpPfiWoHVN9bITwuLkOL
D7A98r55a03T+XNmYWuKOiT2htrnufXAqc8Gnh2HZTbiUKBeXrm2hJ4HzisN2FOVRXysDVowgeBr
ZcIA7SP9Z8OL9JVgiKvJWJ6khs5Kn1PrUqFlDuJKbWbqRj6TS5S2wcmO0+ekHY9JnjJwykHCAnYg
WiN+zFwWh2OSv0My245K7dIpv4+RrLuRtvcyZhG9NZa3bg1dyYvWg82tDWMKJ7U3TFsga2CBR2bY
hQnfxR6/28w8Jw2cbYVssAmKeBcE2d1QgrAT3AcbGbtfMqxuBjMyYFJnB8so30rw4GuXSTXuPJbf
DuoHvZMfTqAPILNSxiHdNpaVgzRc6f7YO+Abq/DbTYuHbGZL1ixLdYNSxxq9Zy+K3wOLKBxDoq7z
Ru6KQiTk+/QxShfOG+IbAJYlfJoQ19mJczSmmsRASa+ioa/BSLgnsADYlEosDgpxbg2ONoptkC6N
YChtE+qEA/NmCKeHwYxxCUVvXohmd05zmJqRHxGYtHMo4ElJszcBqtvOlojxJ9c+Dimu8VaOZ1HW
J0iJqHPQp/asjP91CJj5X4LdiGh0HNc2liBCQsB+i0JnKqO0X4vygmrq0eM6nkxvfptQWq+wxZ9K
ko4uIrG9E7uqxpez/UaZoPYTN/8dbchDV8nytdNQKqW6y1J6kVmRfHMy4cvwNMGMonWM77VKcJfH
D1ajiXuwtDZnclOeDWECpCJKBLN/gYw0Z2w8pea1CJnXFiXEIOgtz1ZilGxykGZXCBhXUTHeamZf
rEsh6z0brfa2cvy/Z8PGHaaoUC9YV5lTejcEKOJqb3LOAd5I/1+/ecZ/iW1zBDWvA+Lb0E3b+D0g
2uDCRo2joZ0za3sJ1nH8oOy9Y+uyrAf1A+5fQMyZm81UtUgeKsPbFkhpKTCnY5OCKDFY6KGFC7ep
FtGJEeq31ut43zQpgRkhRCMRm4ekIpwjGRmaGi1CtXVfVtWmBph0Z/U1hmk57rzcNE9GmRECPDjs
VfPQe3QnbYOm172r+7HeugCy/5v8Nen9l8hvhwGKEIauL0GWtvnb1YNmEUSLgVSXNC8cNaUtr2UQ
nZJOi14s1t7MC0P2ejk7+QrLzGuTRV9DOyIOimnXRRbXjK4K2iQNMLKPmnribCqmSwq6BRdQiKuq
t9CmMjv8FSE9wxdDqXqMiJzZY5Rv7yKbX/QW/JtZghhJSbe5obJ4M5rivW2GV6DMCxiw1TdjM9R4
d9nk9HryNHgSTV9Hjlve2RtPtP1unkr52GnS3i7yRD9Ew74yDR6uRqWXD1kSPtC10/wx5LkxIgFQ
iqNvFTtVeIRtldHDAOPXICpe7GHl1IR0yOUv9gMssyrJxAHRPxa6ChNPlbYw78DT5B2QoynoxC3z
5PkwKotipCyGdU2fvEQzK7YPkAPnPmRGXVH85a7+DvfXu7WQuXpkIpyDaDrmhD/sa0l+t2WMHkrg
8GdpRt+6Uu52dKFltRkiu3AhvBc6+eW/Almz1EwhLitQL5omsd1JeWkEtVgDoQm+yuJX2v/KmawN
AKmTQwRB0PcxwH/3OgbAfEAelJfIYoEDzPV9IhJs2toLgz6CgYPfQN78+mUsbHmTe+J+ypzoBy8O
RHnPqWoMT0Fb2ZshgwX0K2C9LlVwKrs3InkuOgqoPaFf8Y41jvcGbJWSfEKuWjXIEeZ2q1fcnH7o
6OK9B12yNmvnbBDTemELhB5eb2/ZkLubIbKOyOmsk6xmFNl2W1wjpaPx6c13pxwcCnt2MdOy0GOs
/mlMo9x1SowbBZ3sbm4+IKbecH3mhBYU81nXw8r3asQC4ARBvZV1dJcr8RKXcQrbBbxRtIgWmqV0
Zr8H3RJS5tm10b2JkQVmazSP6Vwv0MmqZQ4JfRxsSP1DcISkyXipFy/0PCGFTjVCFBm5rPRI6E92
C3N+QnO9mSOYi5YxtweIZsW1VUCjKxzFm8ZJBE2uslDuYxgMzIHVSjik+AHqdPvr8Pv3j/E/wq/y
+veY2vZv/8nvP8pqaqiTut9++7fHMue//7n8nf/zNX/+G387xx8NeMHv7l9+1e6rvLzlX+3vX/Sn
78y//R+vbvPWvf3pN0tKRTfd9V/NdP/V9ln361Xwcyxf+f/7h//29eu7PE7V11//+Cj7olu+WxiX
xR//+KPD51//8Igz/vd//vb/+LPl9f/1j13zP//Hx9fvX//11nZ//UP3/kIkEPAEW3ds17JMHifD
1/In0vuLwVVqCJIfpeM6klRTnlBd9Nc/TPkXhyBn4UpTF9xOJsmrbdkvf2SYf2EOZTnCIJTNsKRl
//G/X9efPr7/+3H+W9HnV3Jau5ZX81tyqo7CHXeFrRumZwjJhv3PUZomHXhuhjZZiNARsthGYGkZ
zb3JHRQwgkOXTI51BDFvJYEz7VxlSqb1xWMD84G9HtDoJbTPD43otpb2SAwRepUM6sE+qhjMVS8O
NpXLP725//gh/vlFy9/yP3+9aN5M21yC45c34s8vGiUOEXLEqq9zw6h8svlugQ2AsGcTY4ZfAIxQ
ZoasMAx3uIZLPV6SuLc3o37/37yQ/9e757qIz1yL949S6s8vxBB16BUWi7QknZHWh9NItgg+0LlD
0muZTPlr+9sbOkT0Xtj5BVvPjeXN3//6Zfz2PP71dnhCt6nkTJx4+m+fYQDhvw2DeNH+TsT51ZU/
BNq5sWZvbeaEifzrf5t0ltjfv58My63g6LpO+Cr/kZbDlSOs395+FdCmMPNjsI7P6VJ1IKQD801T
zW2jdYuhOTUJIAntx0SQFtmH0zuCj+BmBrqAUZ8LgLk2nIOXCCAKA2lSQ/TzYCKncjCH+LYkNkwH
yL9Phwp2Z9J+ophfcdQRAMOTfG+jgPO5rJjnxfdK1GjkkJOeGNQ9i37UjkVdh/s0oSHvkiR+YNrM
eCy3T3ElyZxoL2EWYHqs+20Pz2QrW9e5KeDR4L2j7s3XFZXLPD0OneO7+J6BnZBSaGXec0fSxyaT
+dWiEwPn762LmL1jEOfxhuVMu2Hoi8kkUN99XY5Hvb1H0zVc66HDzwHAOkgSuWO2h4P0fxF2Xktu
Y2nWfaFBBA48buk9mUzDVN4gJKUEe2AP7NPPAvs30z0TPVERiKSqSqoiwYPP7L02Qy49xvnfuNGr
SjRGw9oEVxj+6QGbyLJEz5JYhn2uSVkLMuBFvT3sABMyMSaUY5ehZSHaAvQJLtqLtMaSNF+IGJlu
XlQ/9BtbxEx9SadAoqUN0bGpg+UARmsBqyPceOSxrQYnfCMQ6S2ztj3WZEaU1ddUG3KbuvYjMGZv
UcMktcMF5fTkaPkhaJcxBPvjhy0DBHAHBM17FfqwKmXoVVlnyx2PyvTzAyuCaeXCnbvaQ4mZV8Zb
VRCtAvBiN3g4RVjhTXvTVe9wlQO05cEFVhGQiVGB6rdpe83OlhdYsS0aFM84NA9Gle1HifaMFnfc
mKU/vipYTCw0OsEMtvbWqHLfip5IvaErjWOhGUfmAsk2NEUP4cMPloJk4g2qmnBnu3a0tZJQLo1Y
6zddXnpbevhPaXRU6Lb9N/BlRyMPDMf1im43z0KRWAkAQzAx1Hyxeu3TEu3HCAz6QKlcLoXGXFh3
u3KtQYD/Xzo24186tud3zvMNYQoSZ2zreST+/km+RMipLv6jAJ0u4zIJl1Ys1lZG9A87H3Z8ZELQ
mTMkpRHwoJjX7leMMpSNaBFciDJ56dlEtBNxn5R0+6Tz41vwRvgdmkSdQoVLwZT7WMcZiqc3vWla
Tk1kUxqAPaBP5ZnCPD623j/qiH8qI/7pCJ/PiH8+Q4SuOy5KGcciecab0+H/y/+Pro9W1MM2WjLJ
zNFt5P5ZuzP1ihc0N+1SUd6QOWLvMXfSZ3en3p2KreYHwboo08O/P9Gs//4fg4VAd4Wt2x5/Of+S
c541RRaLAUCuDjJg6brgzyAGyz2pzuV1lOQNWamwTsZ8YY43MpXRBTpOu4UnWcDsW5a9sXHEzN7N
64ghvIGgxeR7TfMaJa34XZqYWUAt+LfQ52EwGMsAmc66YJcFr043N3FtHXutHVE/OeUrTYt2UjIh
GzlOzPcmHaaNJvS/LgsQop764GGEEoV7HjnbrAyCR142P+RU1CSt8Rb++7dHmP/95jMM4eLhJ6zc
8M1//bC4nwePGGEec4ICHPv2PnCz5qQpSO6hYFOvAC6zVSjYEXj273jw0j9+Yq8AhPQ8F9h5SGW7
14B12X6ibsiIRN2CXMmuDOCClUg8A6yS+9DwFlxqxgp3+kGyFoPpNZz0ZU6exK5UBKzo7pDfqzkO
zLOVt81w3b56wa1FVDv+KU3bYSXSuy8QvPsLeoHN8xXJKT9tX6JKYdIC/t3h/JnfVScOkKGH5jWP
EBcimgZjbip9rYcYVnov8EBTR85r1g9y1STj2oBKxr1Yez8hXL3kljn9QSCwJBBxMRlu/AKc8FpT
sez0oc+3peGOp7joYxIyaOmr2rN2TE9KvmpAPiYdQKnes9tAp4bnQhdcvCZeczRTzHfW3yKZzV+a
S3gFkk+Ao8gs/L7PF2Ag8X8gd3oJUhxqfu+Xv4S2i4ZW3ch7DW7hLDue/HHv5019dhCsndFGwkyT
Yu/XVnU2OBxXcLkQQjuTu6s0faMqYjZK0rykgZsOE6P5LobIp2O3WuTjhvGuWutFyy3n1Z8SPNk6
wCTQmWnVsgT0KvH2qoF/55PV7DuNjXN3FTk/vkdQgq0Q+OQNKCkV1684j7xdh4lwUcwIMsczx8vs
FcJQzJIbN8aZeRWjX4sz3GT/GMVH3TWao2uq5mjMPyHTcff//hb3/rWiNAxLOFThjvAN3REW5f5/
PY6gXTVjpbGeR3T9FlXRroGXdSI+otwVIfkrYWTdhhQvmihtBsh6yCflN/558o0/vW6Rj96isFSJ
fUrqqQQdRn7VKJHg6Y5dmvT/aX2orfB1CrrpYXrtvSA/58Wm8H6RpGgZySA/TaQsDHKQ6fTBdIiJ
Ati4aQ/PvwuI0bFjZz3KYbw/L3hJWeeRfsCSAgdqqY6213knRuTlrmOju6S44ECb5r7WZomR5fcu
sqE3SRVumvFH0xr1ggzVaDtQg2yeNIam6Njkx+XHmDAyZkPB6sjw9tWg9ejEjf7oJ96Hm/BwcRgr
7HNPyHPqWBKlsuRmhJa/LEaicbKxt9fJAColDANrXY1t+9V5DOB1aX4EZm7uhe7V//h1u212cSOc
91A65QGTbfu/Vav/WhzzyTKno73x0bQIMi3/+ZNNO2RsBh/7gg01zqqifTgtdteBWUw2yWhNRkt+
lyFxBI0bGjeo00yQ+wDfB7PEura3FrzkpTGiNi8ZvLz++xuP/m++tf7pSWhaOqHOYBJ15384XE3C
z6LA5XDtDYSXwDhOuWZkB4j7GzT0yNrFROZBj7Z8mxgAmxorfMC3ijl+p/fKxWudF+bheamjwcRY
PRUMHUb0ylNwHEaYBAmrcy8o7naDXH/Ig+jdNTiBY7+QJ3J85NlBte9RSbOUpy72yyp9N1KH+BFG
kFFxHVtZHrGwAOMPjepjdHM0x+TaEv5RE2vvp9vSxzmKPS9hnZib71WyDwNVHwO0H4AIex5uhkS/
FzXW/vnqeWGzAxCspYBD/2wys/DELikzMhkjSnQrtRA1+SkE8Cmu4JgO8pTYjgQG7qJkNaS85+6w
Co2hPQirgOuRc6q1Tv7Q0upLjSinw74sDy1L9lOkA/0f7M58MSiel0RC+Y988H7Hbjx8xw6moUwz
H5FpY0FIBWkyxmA+nEnllJUNNZbRvNS2riEHqsZlj3TjPXd/oSDcuZg6FID3e0Umyzr1/WDvtIFz
dDQjOcRV8W2Lkjy6IhA7C2Urie+ZMZuHpnvbSLEVMWW0I8GcRlVorXREyMnokV2QKPvKUnzLDpX9
chSJ4/MnvXjoUVuzAWNvXXiVtQX8CRbNaD2SkYGk5yaEGUJPEC3Z+CucGcsVOO25oHkKc+zXUiV7
GTbd3veIx9Yzk3zDKI7PVR9BrHWRgUWD/NsVBFGDxaTaD4wDeKRpOSg3PZLghj0/m4ydmybVuSl7
XAs9WNxMiugocnW0mHddeXjiLBqSn02BI5PbvnukpfWbnLwX0ko+Il8W63bmtxJq5uDG8sRR1Zlx
fP5UWtm0mKSuHtrFD4bwykfQs2Pz+BhU84iSAUwTBQtL9Mq4W667GYrBv45FfG1GlR/x9K7GYpYi
aTWbUhhD6kw+KSS6vP6Dq0yd+6YNDmips3VoediaetLDSTGYKvM7Dquv8GiqsNsS91BjTh6sC8M+
A+O17FYkzmZLnsa6N9yocujuljhw0CXY9iv1f36likATNb6YzVj8cgOcT3oz1bcy0aNT5DYTw3z+
huHccEVtBkBdL2zjmcyqIl1GMZ7yUIZqV++9vIeWWeQ19I7Q32QYmhd+R2xGIOIYmTxY1KaeSBTB
frsLa7afFQbQV/H0jlWTuRYwrNaVN+lbcmPkRtN6sG95Bs9trHOxBaZFImKNThQzFEPUegyvGs0d
m43pzxRmABP64A1TrX6ciPZYOi32UacoAdT2Xn+FScc4SVyeL7IOhbSZozuObOFeWJnbhLcnJ6gi
+a2nSIbYjxHSqAESNZYVrjxD6jt9hq/omjseiBFYNHrhYFIJsVsEQ3fo6lm9o0ax1wwHpoPuFbuS
LSelc5hdBsMPV0HAnWklTEGloV7y0Ex3EdNljux2p5cwKmoGDfTpebUpi9mWSoLm33FHh+OtBzIs
9qUcP6Mhdc90RWjrgG7GRCeU81QWow+WWaIR3jslzePw/y5ZzzRJkQG10vUMTTqZgCYBC1fLzD8w
nsufDucLhCI4GG7TRas6Matj4/GV8z3tzF1SgPMq8T3h/Go3VWmPa1I9fOYLyj+lyGT02DYonMdx
o1KkNbELRS0VOTrBLj+TOxwvDTPF+w8CAr8MheXkNfYRH7GN0mKmo7WHwa1AKprowlP37/MzKG2m
Ez6f8aqsIeS2gdyltC1Qoj71cl5k1cSWD73x12PgfWxChA6N8dExtzwM80VlMUP4rEWfhNd+F+ej
va0GdnJaD68/S+U3UE734nlE0vI9xevDp7C3ypaIlsQd7t7YLIndHj56f7RXOGKqfa/K5tPnkQz/
/p7UVPRDUpoPL2fn0pA2rSzzYbKDpdJU2h7oe0jc9bIzev0DAfXF8fzxitsppuIebqrR7Df0GZew
HBE+N6J6B0B0QByAyLjRjQ2Snv/DbLXTgUCc8qEHnUFSYX2m7VmzB5mOMrNKYt+caZN21m+LAIWf
etFeXZ7I1ycL05r3kWRELwUYFFLpE3Jd28JZo2HpTyYqMcMDOs6zgIQs4SwbIxi2ri81NgPdW+EA
rkwJvNi7sMM/6G/XohD1qxWKc6KlwYtD0CDJCKGzcUVZHnlslMcBkP5m8hVemD7aj7bt30YHhpPw
yA2vpukkUbMvO9r4LbqIP3kTnTKrmNbYNc1VkFXq2PbpwwC+wSE8ILZDnxPv1aA+nXj6bcad+RkT
ZSJQRm7spxersqOXICwDyiIipRPeO3RPCSmzNcA400B9ImHRn9XYOhuzBS8QM7/zZAV+34/JLcmR
oMWpd6DqgpabuxxQM83S9+KfgQ1VwPCcHBaPuuoQ8C6G3uESH8ZgLTIg+2iueCyVH2Vsl1+xVr0M
tVKYOfCSukrzZjDR+onr8Yd+4HTwHUizsfmSOdo+a0aGvjV7UpgUTK2r6nWcH9Mo4Y7J8IhC1/uZ
murdiKuS/hAWvMP3JbPBerLQb9DfcFLPi6wmVt7Gr2vwdRI6QdS4+sUK8EVQDC4Aeo7IZmSwtkF4
gwv2NlWV5QfgHchCi4jEoihqb6pw/YNmoqpFz7pta6v+MMufMUvT16Zrk41W+M6LHvsVjrCWFBWN
6ZGV9iScTR6LtTlbgO/lr7qb83kbjsp+6pkn5AxtckJBnEDcFLazpZn1ySYb4+ToDyipM2fSGC5W
1skL1Fscjxwp9CBzyGoxrkSTTnPQ8cHk5P5dWsjhXFydg9P0Bx3W/9EhoApHRXWCCRPeutrSro31
wj1ofDKsKWcLJuEgvnbzocVdrfLumjkBHb6+dQAWuR08ypLAQAOoAtKUSH7RHO6FioEzjIGzCUlV
OPhD+J2Z0LDMZpC7uqXj0qcxuRaJb6O5qN1zJMLhFV/ZucIeudaLMlvRuSRgemzA7tiJNkxIpoXj
Ke9ijXxCOlKyHe5uQory7x6heKEkrgOrxWSoo1xYKDFrnGs3PnRTMVyVlpJkbDV4ZJtspBOgT7Uj
mZFg7wwP50c1Ycn0GLkg2WDXGcC9FgDM11oDRKwZkHqavvPHQQCB7d/ndqjvTzrx/7+4TRzs0BNe
Ey/ifBdM0kr0xWHk5KfCIpGjkL2/A872jcg3oHTKs1PqVV+4xaHwEid0gc32w8EycagsYKqqyCDF
uKZ5e148zTtYcebRj6XGtYKfMGrGJZq3w0kb/R4MgcKzTwNqR7FTkW0dTO6rZVm2F03kzULyNX5J
dexPcdD+0mTd7OxGAyWTjjfSPr+FBWhXanF9wMdQ79ocv7BfY0vxx1K+6XVdIQjUu1NVOqTZDq2z
lZUnT14cWmdNROh8B3+6KFsb4fp01hm/M/qGZFySJYEsqHBO7pQnLxIKYELgE0JUbJ9GIHnYheGN
CX+x1TtH2/L4NY9Jh4bb6/KvSNCGa4y+5vlGBYbXC3bh6IU7F9TuKkGvN0K4wp6RtsAAlbp3CDef
b2bfRw4ZOtpNKC+88jxDq9UnYE1s+TvCGZDEU7EeJALrwqtrZAcDks3aOY8QiEbTEp/eINR6UKI7
ECxpbhIjtKEVmXguAdbju2H9cBuKBDk5himRfE9AEja5jwlSb63ZxIr9XkfD8qM91mGCqQk3KQ7d
omMOxdvg/jXGyr8iwCnwdUzgrXDunEwYL4jjip1jKudeMNvaGd23sib7Ihq5ScJUEi7iky1hGjxL
XCz8SUexC06YJdGPmECPlVmStNJk2HKK0Klvz8u8fAmEVCerKfyjY5unp1iitKzi2u01rwg2dGmv
bVVOH/a0H0nBXPcVpUxlh8ZBaKY4NPNPTYk0U6/dASSE3BJcU91KeDP/uERVghwkUteqw92ol0m7
roWjbaZOEjLd3crBga3TlO3eHEAP4O/59PsPjJQmWk0b45PDCAGLU4m+B39zmBLtVPn8ga3DaD0m
Ff7btK7I2cP3uurGlZFX7Uuc5MaCrN1ulXeTv3YFk4ZEeQAvB7LTBW38pql0uUGT9prOMxi8aD+i
IktXyvJiROFRdPZzcoIMng5VMpinqkrUGkxW90Eh/oWpGwtlPeXOQ45NuUGunG6fL3tbw/xg49NU
XeUdiyJ8I7GYJ0IogCdUJG6TLAXHMsNKjsS+cWT9XqbI2UJaPCyVcNoKLeNrYKR5c4hleE+Mvrmi
QcquIwkdaCXjzHWJGpN/3KT1to1G+loW/20icqjHNI2One+2S8IxzVVleMDui/5cMFmA/gWr7ohh
/8C32qCQ0c2rb1UIhEv6Vfo3H85YZN57ZiGrqcztN2FoP3V4LaPj5Th4smwbuDJcGymPgCf2Ht7m
txGBS3IlDqtwtPKNPZHMUTG6AitUf1RBMtz4YLHSGvWHZO90rgYawuffZLnju4mJsMvWH9ZYvWaV
Ez8AaO20NPEOSaB7hyb15bofh3ThOHZ3scmzXbRN9BuDkn7ps5AmOZFMLHzjVE+auLJBiw5Jh9Q2
aePx0xQANOAE2QdVunDmk2nc4nM78EfWJ+Cf3Vudz7HLtW9unxhwED7NLsFajJpHdsfYHMN1LLGw
qwZEphXdVcK4m+F3tPPdwf2u7DgB/2yPm7hN3qx+LM84A+INKVzaMpG2e+vMzrvhE00OTsk/r6EX
A19SV4QOlDiSOwh6EQYel/vqrFV/kyTA35UYGxfh+UvQIQ8q9IQGLUrNw/PSqKDbuSjA+zkuAdTc
MZ//HZb6Bz7hz4ht4m4aGABAk0rGRUskQM9UEe5GV7GKB/cHBry49owLn0ssxiwlkpoEJXYLjVbT
mFtkmlyBLMv2aYmUxnej7pUgw+61xsWVpe0+Z+/0YdQtgY91SPidbTirrCVbo0LY59t18yjx256I
fdCRp607pLt/knTtpW38h2kyzuMwc161KUIdCoANOB75GLoCmSnFbkzlC9SGP/CJtSsuAwjvIYNL
OUBtK+l9W2QEAMTAgISk7Fncry8qR9uft/zGY4epYEQTetTni2f2NDWd7+xxPOKXI53sMw+h2lre
F0uF6DokWbJtqqmECZiTXNa69aHXJiwS4Cwxbop738bTQypJ/Y1RHwNeQVHj6Nm2thVVWVA71ybC
3E5rGO3w+r8L4IPbjrVgCFYz5gnS2tbRx1m9SLRwpMrx/VWQE/+QzTV21KlXzQjO5piXJ3u+kMNA
nJrKrHdRueOnN6fSy2zKb6SzV2Q8ERNBxte3TXCyyW+x8M24PRFBWp9x2p+EPgXo0TwuevFXF3Wx
NX2einMWRquqM2nMuNwIOCubSGyJF7ePxLAT5xuP32CUym1Q6P1LADBNFFm5B0XZXpCGYP5ztfbC
YGJW31vZefATmtdQDW+jT2B8Z73VSKhuji/atyZF3im16VH19IcFKa+TMuMTT/XklCidHiRvuaMH
hFqdfgTUrt2ox756rXNPtubKdezpP3gHxKuPo7b1+3Om+CJboo+uUelG1zaMyUPT5Zlwnl3LJv3D
6usj4sD2bzoP5CMPQaBmvA/DN5POX66GzxDfJlAk+xlFM1+Y2fNe+bRbDMb6nGKMdRbpgC5SqUQI
Y6vbGop9ToBDFZkjKG8LwaAfvEXjP1DWSZ11MKd/kj0ofwejBRxbn+KbLl6exG50QMCUdGc/k2/M
gHhBIg7ajxpdDLZyti29zEn8C31YZzg1Dx7t8XxD13z9P5Utp00TNLRJdnapHeCiXpX+1EXSvFRz
aC/09ZTvw5dqC/t9IDEnqoR91BA9k+JN0vc8xEQh8lZmPTRo9D74VHhPXKbAR2QPWAgTT63TAQx5
nGfOOksyez87BApolEwkKx5vBTKx+VXRZ7+bvGng1rOpHO3Je0T8o2Djh5r60sKfmxZqQYKaOPsa
jhB+qxR4pqeD8iGutNlEMdMn9PHJIjVQWDNXEFveXbDmQPGOdV5jpWnbWVlk6UtyF6d94PTJiWhO
bh0x4GSBgzzW8rfTafD9c8s+WzL7jAy2Mv7UoFWOK0suwWYX3BduezZk152RtRWHuCUVvGtBAkWT
QtE+EvzCRhe7cwHwHxr6fn73Sj93GJXwFkKt/AlIJn3T+lw9Atd6UUXCFPf5RZkvT4WxH/YOsBXm
pENR/DE8hZgRzOi74Q34BK0ICIEQu9yYih2y5d9SVCRGRa336VUFbDZwIQe3MRtk/PHFznJxIZCh
hq6b29i7U07/wUIVU4FI9Hk8nMmXGx4mHhqeuOs6/ArafsQYAY4UQYx11PkDPVwmF5sVx5psWPYI
+JRCxwsP0o+zs2f1YJFG6sWY3rh7uMT3HlkmqePzp2TIkyOgE8Fpzg1kzlS1Lr1NObBJUu7SczVG
F810Z2c56LTSwntOg18Rt5fXJ8YbG5kL80PJ+g3Bsn53htiBHoccli+qXDuMWrfSoII1dD59ISLn
zWTtwmp1uun2aL+5GQYTElEXyCHDVz7AD9FZ+kcXUBtCCMDsZX/nNYaCuI7My5ThVknJFB9Dr/gw
BxYyKsza+QGLkhgC/xGv8LINvG9KOu3NRoW0CT28DEUCNtB2cyYWhik3xozJLRoXoccA+xrC+xsO
9BEGbo0W9tOT0tvUjskt1tvNQ58+lU+DrLrsbA4qAGAVAgUiA5soL+3FD8NfhoyigxONwTVvrQ9p
9VT7CfOwRTkiFWgS/6znIqRMiDRYEW6wnWOC3nx0rVbI/07kd/1+nFp+qe8e2syTjBP9FDGeeYvT
dB0Os6mVE/izdnP/EgSx/ob7EPVdW5HMOL8UsXRWdS3TLSTQl8iI9bOttcamDqNxy/G5jOe57POS
WcHOiU2MuCNO8nBspLUAJhGtM+4GshNwALVV/ZUxMZvjlcN3ULN8Tc2Cx3hVbe3CJjrFn2fOPkbt
1utoxcOiu/WyyU8s4CiQEY/vRNJjsvf8XZPY4703oh2qGQuuiEx/TF3HDm4UmB+s9JDGXb/FqRcv
s8ryiIDR7T0IPwBp1hylM7lbUtDBRUyFvPcutM5U0/1dphhCsdhZh11ZHRU1SoDF2ciSAhwT5Uef
MnhhATveGmaiC0OMb2mYGq9UNyRSYPzs0f1mNV4lN2WrPwIZu1ewXk4NB7/ZT3sHDOBFxi2kbNv4
lI2rToRwMSzqv54v/Kp/TEO3mzpTHJ8XzVKIxypAEaymzoUXZz+syPoI0vzWZsGx1Ir2RQwMQaFU
g3vz3gMZYQfuI5PbrY7mmACj2wGIxM1ZkkwoNM0/ZAihdwE1TJE78iPsCds2SkLse2qEc+9on3mg
X+PCjL/DaLqOQ/NlmxGcg8T+W5CbdKJTspYwJ4MP0/uLNYDbRiNaZD84aKdEBsvGFpZzR+5Ejqdp
DAdnQMqk2mraVzNG5ilLphdyVk039hu/eEf7nd2hl9SvU217lF9TtUkbr3rVU2sO7C1c1m75Jsf+
ezLnjJ3YoJWBgsZP/HpIVjm+H6QIjVOF236AZmvPEgWvYKjquPfUSZrrGHaknlb880VhwlhMvGAx
qjLcKRXYB8IipmNkAochlBbwB288hQySBbfGsJoUzSGaGEQbIBdoKYrHNIGliU1uFGxN4qSUpeNc
c+HElBX6CFyI1BOUwfUhcOi4GgmZ06y+umSSJ6d1vyrLIfZuLhjwYlKyttDX7T71V7JkhliBqzw8
L7aarXOzW+z5b5AzfWpgTPQDLOeBRz/J4eGpCSUuET//rMRYbdWQ0eJlPqSGcK620wczxeziZgh+
aBXtxTNtrC1c46xhAXUZY2e+2GkOjOvAVNoLdIGKu4GMUCCSeLilPS7p/0v8k275EqfmnrUQkLQc
92DiWs4VcFV8CkG1rioW9QuadNK2Wku/I6crGKv4JqzcP0ztx0PSl8A00pKoxDzft229QrWVnAUZ
OsdIG29mI6Y17iQHXJPX/mh1KNJ9TIWDUzKu/Wyn55RHCRKeG1v/6VRJ/WxGELVlgGSYjPP2FnmS
RB820JhKkoNwmZhX7quJsn5by5HtNH3xSQsFx5iBQNQqCk5A3IlYAiiD6pg4sdR4k5pwf/qOewzw
4ESLsoWuW1U/QHmcFGDlZc2NcVCGkhB1OqEgdbnTwXFHYgP6vFo2Xh8y56+pc7Xh5DCA3BR0Hoey
Kxt2C1W6HESptqDicFQwS7+qlD5PSxltNK24oQKNN5quQDCm9rv7XCTj/wOAUHkH3qM/0Bd25iCs
a6iXu9a2P3Hi9jujQMLKN4FjUx/LZRDM5lajKC5O0J31pGgXcnRfn48Oj94blIW9AqHaHszcYNxX
jSxu0V/vsAhFK8kI9jJa4k2E5GU9XwW18Ug46k9hj1W5qML08x8/jc6bGGrj5ntoFUcoGnMCe3D3
MMp0kZ9w2JfRd0tQPUZNfIGlma/Y2OQ3zmyyckf23maTb9t5RxXlp164Eqkan1UbB93e9dpTy978
QwgzOvmpCY6X5NBtJU22+S7yQkux6fNnvnkKvgf/nFj3TPAZRZW/6nbsD3ZgFbcK19083jRduzhF
CghpWdgfgW9+pMK0d42BBqjifZ3ykwtA+gLRRr/m1MfXMnWdY2bHBzfhm9iqnBSkLLbJv9SzD3jq
YNmTOPhh9DFKyRic1DA1W9QR+nbgf3PjO9N0hfKTLwDa3vPeMsDC1sF7Ut6piex1WUYIMUwyPSjp
1bbphycBJr4UIcImBThkKwi4fuV4+jvkiPR8gXW59Sxt7bVJ9yPg0xqDbPpVzUxIKq/8YjbkCsOh
JOfBENq+TWHZEleQ3wKeDivcUtGlCdUV+z1RbglWbNdRN9fF025gJFqlhRGu68EICFUJTJyHXPCm
WqdYD+stpuifKbje3VDCynbomLbdIJIHNirEwTAuT8+X1ZDufLBWida9PtN+PF0AJoTDAl56xCxD
OR5Xk/oiA4dCq073XeLJmxsMP1i+E9mKf+nsIVNwpmZ8Uak1vlgMYks4sML3m8uQIcXAxi63GZKl
FYckJBF3Sk9EIOBUkVJfB7Wm0HpMwVmVGJ5Z8/Zhu8fsw6vnpQQjW9SYmRrlVjef8Uymp/GyiLr+
EkChtoTbQ7wz240x2rDYK2HgPZpMGH30ikXudwuAuOJLD4v3aiKvBCT7b2cOYErQe5AiRix71pZv
4HROgQ5z7PmqLXPEFFpC9LPljYfJcBauMlpW4hiFMIKpfGNNo3N4XrJQfYIzjg5dHyN4M8ZpG7oR
elb4vWhwZAu5SQ3DtiA69W7JNrkHCo+zWR7dXr4TmsC8lhn6tYvZvGlZHmxAjEakXdAiFLoOJwZY
WNWU42vuT97rxHIU4y+dEzIG75XNnrmLFQTdOix3SeSZJzEZ3as5oS6wcufPpDowP7GmsV3OOLnA
krASVtmHRnoVUsKq/cWWaV+AUhzzIWObSA2Wjv83yfD5spgzWOhU3js8EZvchpPRR0ToZrhmU/3u
aSEzjzyEHJFE4Z82TV/NlhLDExbIsoCwDT8pu2OOcCSJHcm3nFfPX88CV18VpEwt4zm/L6LH3Gl1
5S5AIZ9Dg4DzXsv1+0CQ+Epr7fItc/HXki1EsjfAf8aKbn8PeFdIAxenMOr7e8fXz5nSc07o+55N
GE+Yjj1WV/5xCZfWIT2vKOq8E/M5RHp6aL2kzhTsJo9BwKRYfrc9SVKq33ZmBUylBJ1dxEj7mmbq
0Lx7J/gnydlwnPjQKHz/4zRqoJJycKJOBswkKEtIcSwtNizFvoNqhG8beNEuE9CIGOmzU1FawWgO
nnnrKnjV5dSerPnShCRMmQPyyaC2NrIr4r1TzM55jdmWqCVE/8ksak4GCxezldlQc4PqkongDR1C
eTV7TjqrZorSR8NnrUj9et5Z7Of3MuI/eIz4muWOmSGRmX+kXasXpe76+SYBUE90WfzpcLPuRpkG
Z+lqxjYv+IyfvwvD8nZrv4JUsmImIIJh0tIsiOd7vp58NuK9xaa91zXOPascP1JlvXlYSg5hB4VP
4Ro82wbj1aZDDA0z5CRzZxuVng2/Amc+BhBwlgsn9w697e8qlv9pCyMLbc2itLu7zxMRMfBSU1uW
EIwQ0n2aR/d0kNcQw4UXspmFKND5wUKiVKtG0hWmFHage0lxMxSju+4gpA8MEk6s5W+Drv2SqCsS
OYO0O/skms+UhQwxQ+yz1B4JB5j/gwNNctaqAM0DkFyMa+l2n2hzDqQcdVl0FR1irPHLYsCbk9ab
EZ3rdf9J03n1VqqkUfQXIVFkXk+OPs7pBdnudpGLTMGvn0VfjTSauaGn2z6Gqi/svfY5IG3ee09a
mn1E3IEQ2yw7VX141839YRT4Br3uL9/iJnGcuyA6y/kYd+9KfNqddc8KkAMnBndU81LKc6g+nDLD
4MTMJGTSEtcbHyRHMp76BQygv6Mr4e3ET+6EWDhxBKyU6LMYCjfRq4ualk3kxCcRY8GWT2rvU6PN
tB/1BGAXGUkCW3tg/j/M/lNbf7f2EtoYMRYIwOD3+3b4cZvpBIRbFHtYo9TgcpfOaPiIsTHDBbYS
3gd/RpfEzpkp2cucvJjiA/fCoc1PIjxGZrQ2C/Il+ggOBjyRtd/Pp8D5Kb8KIldUde2LcpMBzyim
U9ABjukuoQdJgR8/1/S2Sdsfs7mYaAG8x8nqN77TbZK+24TV02xNm9igV0WkarOu7tzqKkH6lMa8
70aDihXgLVWD9voTsNRVCAtAoxGbzWkdd2y2c0bAPao3s1Jb4O+HWdQ7Lo51wvHfZWQBJdY6I+m6
anZ5XK676C0SFpsg1JvgOOhKUs49vnUb0swcJ8c8nPeoHtdNQfgSOF0cPuk2dRnNVs8JXmRyYyRN
SnSk1AlEe52ZMwMvLFIcpqRTxEw+PbR2Oj+iYDJCjyTR4oLLeWMPxJkxF/syh2Bbzw5tSLQJAXR6
KTkU9ClE0LuXMrH/SkKxVxjzhN6VvKWGffB6CkJ3CAjNVcepyu4Lw9oGaYLPjzcMZEyW/c14WZBC
3TF521mJRVtGXq9rjWsCBKbvKUG6GMrbXC5RY+0XaUz7LJEvk8mmRV7l3O1zHCoNJ76bEeaUQj2i
r5RDe8x6FOdY3yWfqJrSD487Tc9/UYk9m0F8znv7sen1Bn3PVzlwsSj9nIfSuuOnsZ2tb3JiWKPw
DfkWCK3+Dq0OsC/nPujyAm1stiVzw+Od7TPjjvtB7ZZ40JKMoqoxtmpCpIosYLTTTV1mO6QswDDd
/IHIENzluLMixnFgkzoTk9AUExEsNmGUbNMFpdctAG71pAnuS0ZyF9HrpJi8MwZ0mbzWRJzXaNu8
OENMmp5ana6HAUdiqMIT6kII8kQzlMMJd8TeZAHBxHN+lezSWa+cicOYYbbWv4mS5G2F9mcJzw4p
3DVJ5CUFPtjG4cEHB5i584ODmtz3Rp56jsgylHs2mYeqiI+KC8YZD2z1TvhMABuR35dOryyNMQd2
7sGrgk1qnPiP4X1V+fMQjnuyWe/FhuoATirAmgWDJ4m/IFxGkVMopXuvCx8JXc5H1nNSu1jPEwi0
xDUzr5BGvm0SanuhmTd1LcxK/5TbxTOu6x0zCZQsHOQli3kDl2idxoS6RhvqsbdEeoSTICZvKTYs
WMfkltsEGQc1A84W/+Rs5k9RLt4HKfcJqywTQrY5Eyw9+X/g3W4C/aHdL7A93+OcH8NiCaCfOVsG
7xco0m4AoNsbRCSE840V5zqp/jIsQpUm9mENTzN5m+B0r8IY2HmjfjL7MxsS2EQO66DqBhQV3A6p
NShQd44lP5lurKXtcTK5cIxhC+yGtFabro9YdjGvqzmJeWyTcidCRt9DuPGtZluVzXfIkPYwzA3p
lB5s8XKdK4spL8uXFg1OPRkwG9steXLY2FHnkETmR82hdMvtCMDAtgrS1EN2/dl+IXsPNv5aAoZi
pjicxZmo36eIzo1OwanSi+E3h5A1tVHN91LVF5GWL5Bl7gukdrz+l0S492AMNoQa7QwtNnOpmWn5
d7Be/+YOcdDpkxyonaOYcY21miMAFlF4zobp0NvWa5Y1e89HEK1vqBCDOvgdzXDva9anbbDXnrsX
AyRbfK4kSbNVynSFLlHAQ00QwlTHWZW/DV8xcv9V6conWYy/lXa2nEJ4d/v0G7ey2mDUYaxYWidb
ho+zQLgaJ4B4m01EoCxX92p2omPDCBA+x0bZNiK/jm208QEBjVOR9UDvUgin/wgup+mvLAomMN/1
QxotKLqEcorzSyR7YRN0A3GZmK+bX2ThqiBzhUnbKjbQbvkkm1XJDziay1zDkozviE1YBxCRVJA/
h7DX3H5BUNb71DQuyopYSzcMVTOyURrOJzvziNGRD36YY5T5lyO8ZbL1l17wNAkTMnPwOpjNF1rB
TLG3iHZmZPxmor1UVQPMUu7cyXvooEW7sz7kNmHSjrud4uquDchMmAMTMg1oh+mPC1HeiX4nG2PU
kO+TIiQBrdsnnbsb/frmxeFTlaqdQi/ZwcLQEcR9km8q6xCh7l3lAzQqoqfMAiB27b+YEyZudVd4
DD2InfQB0+UGAegYSEbAwji6H8HhIO2DORfy0oR9MbAQgHgzi48R8CjeHudWJ8BaewCAhGBsUwLS
ctXTA1WWPljsePaCDPC+8rZDQkFbsGnbCHkHqIEKc+bLLQiPmjYRcUYqY72R+mBOE2Q4SG+r7w49
JJO0rYvXAIuV5c67yu0s8kzqnTuaR9clVwct0BqbOIRff23l3x7de59Fm6oKT5X1kgBzjTCdNrLc
1oX/BikWuF5KvKCzqfrX0qK0kSZwu2QnYQaGrrlrwftBM2QtPdy8Uj5qFDS9rw6Z4T8gGEYknaDk
bXduPa4b5sIWUAwjKz+7hURlGelv40RctOFhrPBKZVfTbVbQZO6iWJ264TEPksfW788yQ/sD+NPH
W4/EKsYPOXTJ1ezlk0P4geA+7wmox4YT/M1TyhDBlGxFugpTTDQbTmr+ar96kbObkHJWTccWucpm
bsavceCnPLP/Yr8Gs1LBq80eSXQjGMJimFXCraNCiroq30PRh1nnbkyWCwgIbYrQmJU03osVy8X4
6vvqTFTQHRnbf8AjMlrQ6pYZyUMFWxgnt/0qUSP0IChWtYXciuSRqCRDLGs7CeCGfnnkL1D2/FGO
eipQba9GNnpSG8cg1tXWrgG9Ve2KkdRCR8rpJRLW3o7fLo7uX68J7vze/EV7pbCPCuAFOuf0IpDX
tM6iQ8SgzHdwIy9RU76bOnjKFxgY8FSD50UbHFAddvyNnpBpKfeW5n4PcjklLdcvLwGyxbWq6gR1
PHP6jtSwJvuDllyuX1vGX4vm648gLxbA24nYGuadAqfO1LJ5LIh6rxs7WZtuUaPypvGMrXjNWwt+
vFt7ASG3QYt1J/f3JUYjtvzgx6eJ8HKbe1IIQoUwy2w99KaWgqpJSA2/T8M/bZpv4JM8U3G2sex0
BnxKQ5lLb+uG4VF63S8BqZRMDQWQo2V6YhWnrXFHdhuBQ2Kg0B2bdy9/8QcDldSEqpvQeBBVVbf2
R5N4ugF45xS8EQhiIBhsJohYlwkGyyaxbTCyVF9IODKOnog9HEBDO530Fg9nutrWJGeEZUE5P8E3
j1l1kDWowQZmr8sq2Z5NsWEj/KGZgu8Rx7/n/GHV8jVYcr53RzplwPh/kxigcTYP/T65dDmWo7ZM
P4kQBA1cHrVPpTvB0jen5mibze3fIg7+/KqaXYEYmR1+8tnaTkncmksHMYrXqZmugHIQA3rk6k5e
Gm/0CLEKfplVuvZ6NogIRZsfOX88fQ665AVE0+3f/4ONcb7SxtmRxUl5xVcvx8eaFFyCj+gMGdUl
EnarMBapA+kIPBXBOxlKu5ZB/Yppwo3Uyd+qzz445g59TtTQ8kXpyD3jePGZyQ77xh7ftSUnZrbi
2cfsw7+eQIAK56XXPhIyi7CdWDiUboZHEKCGZpYzLWRotzYz8VOSNbPM61aeEM4uYVnbd82fenSr
lUYAfsxRTCWufQ7E9EAcmKnJ0DCTetuq4MeM6HXz8N4yzLfcJx+eHBkaBAZsQ1ecfPh01FyyWAnW
oh4ag9EculVS+bdpwOo+9I/1UC0MW1Jz8fixY72mPVbIpOHFrpiX1Mx5u7Q4OiqiNJjejBLsTr6g
ORszvrqRWiqRfBOJiFEJyr/CLP8OhIjThOtf5X1XFmC00XXhi9ndHx8GLbO3ivVHm6UvOQnCO5Y6
nxliZ5QCiHpNAkgMFn8cUvY30CHIkd1dqtAkhEYhT/nN91hq9nnKm5ZW20yeEoUABIFISJ7AjMcC
cZY5ZHew9B9YPtWrxHY+JRRRXbXeetAsFl3DcUnd3AwZhXLEAVAwxyfWkVrPHvuvVP01SeBbcQNj
cMUVvKrx3rE+wV0/nVTh1ueJhUVgG0TZi1avDak2kxAYkftXn/0B2Fxwo5wDCwJtx9SFRtzlWi9t
e5Va9VsVUryRqYZ5P1L7KJ++Ctd9YW+Oe2j4oQ7R6/m7YRdM11NDlS7Db9P8a8YD23JztslKcouV
WQeHMY8nvjCsN7VDqw48Kyi91w7vMuyO4WBPVBbIPiHhzfatd1BrFc8+GST5Q+Jiv6sdjhgRE/XY
PKs0/hiS/jV0HoaWG9Mr3sm8QR8yDFiA3ZRyqiwgfLQIkog8Yj197xsuM5G23hdz+lZ3RGYkzNmZ
K+MZZz3f+Oalq4mpwdZzI4fqVg0gWy1NHEaJM76P2Qib5Zfr0b+ndtzC7ONMnjLkHh6DGagi933k
Lv6pm2Cgm6V0NOQKP+BajuPxbgz8Td3l51kjcEUEYLj6U+OtHMP+2sXBKTLr44JxNnznngzerZD5
gXi/N3JNFZL98Sg0jg+ABOkIjRAvzKAWz/Y17hdziefy2trdZhYBCC8ThEmB2dat+8+kSK6lxTKk
GT45Jcct9OTHMvLQOTqIlEJa2CH6iEPfYkCGibfzXZ7dJW0sDg5e7dyDOOUFN5z3hrOvm37GwPhw
++k4Dg/QK6+6wt2Rek9xYXxnaMoM92WwGEDY4ifCJDB65GBGrOMj1NdaM/GsGzazDf4GaghbvyTC
fE6D+UIc3iN+qkuMMXGlTZ6RIOVHTZTYoQ3tTWWiKDZSGtWyAhXma/6O173lUte03SOcEVLBmINV
5EeYTNW9xHnE1fKd5e5jFqCwxY4/LnFNxzIn9jlBsQhK/8cja2kl554kGd29eqq9maFCUOSpd6Hm
tyG+doX3WFAl4rswoIEpv4CEyndUEzS0aRMJ3J7UPBULbGSjtwcIhGVJGE9gvkHlkq4x2+07bQ+q
MtsmarOXZH/lx05B4ANiw1qpuTML8ZK0/fvyv1S4r0bdM1NieuZ6Tx7J7n0vXhcKW+TG39oePssy
RVZnZzvfQEMyjkRAp0Dm1HgJi/yXGKO7plAceaTV6pIW49/3IAusmqp7kIgpSVK2HH0dB+4o4vSW
5IfySTbG0emGWzCa185Oj5MkaSEuvhsKBlPb95GF9rXrSGOlUsnEKBlzAqBGM7+xa+5OhmQqGZ+N
Qv3Y/GTx1rtkZDHDwlDOpfXkJN3NtjNANsszHbgDqOSyP3VmyX5AOQQ10uDY5iGoH5LOIHe4MP+y
gDiFTXkwkN4EMn30kvqHeoMx0vy7vOQthVduvtsNBdI04JqGTxpV+fc4yOsYiB/SlDNiCgjWynr6
RIQCgOBJmUVmj8ETCg0D66K7VTxvSV1+E+/xBwXBA5yYXd8xzBIzwUghkwx1Vs17Mot+jQEKnU0a
P9cOD2Hr/Cxfo1laf8Ik+oKMTZ5s9eNbNvYnmhFtNcZqIhoI63fCXL6Hcx+s+0Lq1VDFiF+pXZdU
kT8BOYkuTAh+XCR5vLeOd+IHeofr9mgPslwnPejlftS7wTY3vOJ7FN0n2MlbJZexnNOKVVXaJC4R
42Vm/ODjnIZYOp+t060BC86rwepdhljh1V0eaZ9kxL6xUIhnV014xZoRuCy6ck9gZ4JbwSpXnevS
u7k3nTW/AjcZrlrr3dLszmCIkU1j71qjYnXi2HoNMeId9QKDwLJ/t/38V7uYHgT+4HXXDBtM3tMO
ORVRf0RoD4hn2dFdLE/DkI7w89rugx0zOwb1TMhizc8ntyJSsb3uljNjH3DXVKQJr4wSwkkd8clX
gXkxMw9sil5gKVVwiQZwOZnJeK0asTl0lLIKiY9PTkcICHRVjqCymh4dokW4N1wDYwOKmKJljL4b
RxdbZgGJ8IBplgButUsM6gxWFtrf3DMwRefm0GMTDNoQO6x8ecyONDjhNqzCcWerc+m2IDqsq2yz
ezduviw5RGRSddNGfuIiB1LruKvGcBEQjOgeRhu/ZmGCW1nIgH7+LQvjQfUcRSVTZiRtRdWRWlTc
/AWg27VOuW6IYzH4jPHi3hVBej/2kJtSFzRn7jwTXmvu+2QMdq05L2gN2qtJDy+971irUYl667Ni
PtuLC8I1vKNSRXTqCzPYy2K4i2dyIeOay8QXsAdqJ9pVzPvWYXHE2kCDlJsM/VkHIj/soMsjJDbN
Xp3b+nPKFmfCQH0QVvxJRmEcId2fCWxNqezkyOjkc1bm9xA6AzcJv0ZMB3Ap1rbuKOqc2H8IRGSS
T0RucZaKc+VooA2QctlFoS5n2KktL1kXnvybsmBdkUV8BpgbM/vXd27IMttmyxHyazOv/Yo0jVuN
0JYSq4j8vyJ4Z8XPF/cKH4YIK3NI1kbh7Aub8FwDe+vKd4pPr41e0eFi4ZXzPqFB308kfTJKCFC5
AbVWbXyzQ/QHfUdnRabxHUR0s3pkckVQQDv9JWKEO5Pds8m0l481Xw9VQHaLqC9uTRIBIqNftG4n
MlsPSVaTGo5nY1V63Lut3k4a/n4PKGRlVcmvueDc6/LFngittyS9uFMrEsvuyO009p0xnVplItzK
pldS2qeVzk5DT+FTxjRdRls9oitF1obLrOZBBDE0vpDBQ2NL+kiYLoAF6mq8jR4o3ewoLRovwJd8
3LSiJZ6cGJpLzCoVcTglVVma217hOiL+9RA6Fir8/G1EsI93RLx57I8d+Abk8BobewI0o2AHsB5E
5eJouhSnJ045oikiD9nFC+BrD7J0dGEqdBXotCv47+t7byD+leiPry6aTpYZnz073hUm+3y7fVB4
2iI7uNSL9Yc/XAzLFGFhU/aL3NUjGiBwGSqZTbfzuBFtsrxRKp5yxgnDLR7aduVmAAtRoLEmOenR
b9CCYeuJydhIhfeOrf47SLpfysOPMEm/8ROsXUyKScLaImE9NkykupXmH5/vbR3J/NT3iP3KucJc
z6jNtPAYFagW/R6qjYvpc0T+ARngvkZ1SgTVehGcbf7920SIH4ZqhBQFd7JjA9ZIFuwFkEZUkd7G
g61FksHJkwluLASZ83I5lb7kWBIvaEe/TbUE2Sf20WvSL7JzUgZwH3neHERdXiJj3ppG84ygbO9Q
Jw66vdb2Eq00v6UEjjlNvUnoHvGy0pvTbqNj1k8NIbabkrgWvGSngiEir8H46ct4H+EasJyFtDpi
u1UxFGC29OuBHGiwQEiOaBtCiVnXewKf761cf4Mn1FwRb8FUgFdFtM2TNY/4qGbgRIFbMjUZ79t2
D2hy5pfnRzVkT1lZvDgW4kRj+QBHG0U79y+MAhI9s+QrnwVbYDSdOC3Th7nMH7rOeo2cmSys+n4W
pJL21qXKTB5gq8UYpfBBsL33Rn5LYXavk/djDSQtNJ3/3FYxghy4/AcnNKBU2OeIdy4CLhgxU+3b
/jKUya1SmmtVTtdOb8yWDNMYR3ju5Y/t2J/qLjozLEK58BpmMeUBXhs38V/d8bOak5vtqbPh1M9V
WV4siYW76nfGOPNhjNCbfH/4cuye8AD8MMh2BZcCISsB0yIjSGa2jd19a2oW5RS1cD38ZZtGrO09
VQTveBfj4yXsbyA6gdyxtUzN1wYdbeiCDM7iDtII1TFhroGnrzO178r4dHIKPYW3hBH5Ko810n7e
bK9yqcN09JEGAAvFgz2CGcbHVlK3FtMq+CCUhfslgYIlCcig22EOzsO9rNjqZOWij2W3x3SujR5T
xTFd6ksNK+NUh/4DVp1fUVfXLph+wNGssdA/p6RlE9bhoo7tl+htdNbOlCaYVPwvCFsv6TBwHC4/
TVfYcBXq7BVgGzsVDoBVwAnHkHvExeNXz7izP/teEniboMSJoPQBlpu3abSFjBpsMXiSklMEh7ZK
ry4l+E4EAcl98dmymSjNHT1SgUq1vuS8/imIqhUQPL0BR8EMZBfI6E4b5Mj5BKnOvngH4v/ikeVu
xJ9Z294og+HAp9RIeRKcrJEVHjc3VyO53m7x4qXoAsf0HqjMBmHE/VtZQq12RIU3rgrRTvj0YRKH
YtgN75npNFurs5eIzbrYyWn+RPH8XJRFyyLf+iE5yWXdSyeZCD6YUVFUBN5+IIFvB7d+q6LmFRAM
ujZce+cSSwjqXePIe0cWNwlJniSsZeDqwgTGfJi0Ds/2frCpwv3mhIENHWI5UraJNGD6qgOGtF6Z
robFQtvZ1b2dzJs689AkxNZLSpYxmUvynWHVFy/s3tBOvcXrOzC0Oirbr4+OGN56L00POm5wBniE
mkT+WY5Bwz4QkX43sGQRqUIwzTgRyzqZ0zY+7tL6mKPgrXYuHondlI45U4/aeAr6HKNdSvlQndpp
ug+qPCayEDTfED9g2FsmyNHz3OzCWfy61YjjAhg4KY9kHxjN2e+DN6u8yZZHaFRMnxqTdwOly0kN
wZVExlUxlDZIQ3QmxRLGYpAIDdGOpa+dX42cuCtVbmdISfSu7YM/ibMkP2v2NxOCd2LR/f0YvOQE
BlEVIKvoKvPLQtCUZBWVhRx/697fBAtGSZrjS2D113Fs1/7An+KGkoxf38xWlnfhVGXs1djDygvw
uDSifsd5Qt1vDQ9D4a2BKyoSQeWb7vPH0ErOiLHOc0rVFROMJKwSvytUrrXPM4NklCGjvE6VRROZ
MkIprPxnGGxs0HgAWG17Ei0mMACrm5782fPXYX1HOu3DGBS4AtvXGq8XGafkMStFUDNiCHy+3Sfs
mk9j2tbIn1d4qbyx4RNoOBg738T356P3fk1FToxLSNLPeJFpdpi7WK2bHD9LDljKMpiU4y+KTiBz
ubEj6op/v43I36ZMPONKoGb31HWW1m/PzmIdT8Unsw1ATOPd1Ng95T0em2SsX6PAPqPK80pcupYm
mUEU4tGXAtErA48xO8OHgxnHMJuKs7vEDARXiUO2DjtP353O+MiT9ZBhKsiFgTwvheoj32LVBnDt
TyS943eq31gI3qbG+EbzRleCKil8G3Cmx2H4iMzqa2z9nwo90Rw6f+RHYtFMGxNzt5rU8dG2IObp
PVkw7wLtKThGngPfAiOs2++ECx7BeHL2cvK60YlHa3hN1qEwVEolhWxFbtL0Lat5MhMrfJYeebtO
tyeq3lxVFqsn4fR/hjJ4rT1ygvrEMqklvV0+oAfNsGf0bfsdsqY3iHhpiWHpB/2XhcjVBBADyOdg
CGjoCAFZTtcH19KPadaAR1+aAGfyz2ZNAdmDG8bLph9ZqBl0YbjE0OzUCFxyN8vXnvooqf51WHO3
TrjBjX0Z41QJvJbPIa25ZIxqn2s65pg5ktMF1zY395ht0xXgwnyrRJ+cCC69jHRUB1NWT16dL+Fg
eYEkCD7VmHBbB1O6sQaLUGaT8SACww1f+yOBKigFm+rRztVdJCPWyIB20sFXqyg3NoxhW8LMy2Yd
fYc+yqy0AogMmDSmCFbXKguBU0h3EbZ4dyrjVOEprijCSjymUxPvZnVxw+pTVyOWQpNqfRbqyHyU
fW0ADTdkM1y0jbWdMg7VrCMesUefHcHmW4XFfV979JsSbSHee9bSboAprqWMz7NH0wgAbtREWLe5
sdKPPGMcFhYdDO9dAkO/+xwGrliVcTFZDuWs6mzFesj/rn3nmnjuXVPzbUrDq/fWYP5gnF5OmYGU
EwmBBNhuqZNNNzBRBGxGgSick5kkry7YR7bKFt9mzvNmoMf+l69MD3sozPEvJz9EDfkgRAhqqGBn
QbtItFp2kgY7bcnECxdNOtN8jTMvPwAiNMC9uLKVOXBIKIwfROayvUZnU1EKR/VNl61BdqdPsibM
wZ3Zeu21gx286pFS7UTa71USEBbYketWaAhmsr4bi/C9S0S8QRPeJm64Fa7qYAYG86ZBup9jGTy2
9rpoUmQgIn5OQifbpqW5ITuOfYVhosLJapTWgSDsZtQR6oOZQJclyqCEvUCxZUDw8JknMvVC9dM8
53T8Zy6XXezmTwYE5L0gXAyNSG88tG4Eu04kTJuwajnVs81A65zUJqbv0sq3Wd3igku98dD7PAuJ
rxq6Puc7G8aB0GenohnM4q0Ts5o2o/TC4k8F4wMFfLi1pfunKcnwKAeJPyQWj1bsEAfV8hpgTIFq
3PfI4Z0KhV0+098EEqJccytFxXZ4ZLoQUdyxmjtVQWHccblX6ymcYKYtvV003ZyS9XLKUudEPVBt
3Q68sIUIzS+S58FhgIEMnoyhJhYb2UmCwsTAalWAKrOMI6XVSkPhWfltV74hVewZrUKJGmIH4V9H
8Okwzdsx/tBIzU+ZAPhLvb1OCavYkgY3n9FfM8XIcjqO0P6KiU1Yu870keSqWDF30tvYnLC2TOrs
GZtONPG+zHseYekS9urYKVysOH/BIceGg1xT4qqz/qIDEBVIE6N021UwlAB60Ed0GHtY0Db3XuHO
q0pY9r7G4nw0WoivNcvCl6AmF9W37ow5L345mXZwdZyvVDeQcst6vJID/ZM0PaOjJQjBshQDbUuz
6wml/d/fIvchUp7AXtTH/bUQRvaY1/eObKZ3WQfvof3R6t8aCOnlP6JpVr/j1zfw+T47wkQrzm18
Geq4OMJ9ZaScqWBb+V1ydhi3IjlIoGFHqn61/OKBRDexbvi91qKqjdu//0JHnx/jDPoY9tsV8nDv
hdVRRQaY21xZfzOkq10eBUWWHbzeyzA77r0FyRnYVPZupvOn0c7exU9z5IS50Gscv/bl338Rm5Ui
lVW7MnKeppbQTugr6Mzq+a0lsmQ9ln75bDBu8Oqg/wrvEWo3P+1SMLpRh+03mCfAUBmYrjH6O/ri
FuGbeOjH8PgvaqWJwF6V7TsFGQL9wbNejMaPDv/+NrMtcrUDpG9tPztHU3DJWDaAdir1jlw6t60P
k5cLxqPu1Zyy+qi8Sl8H0hzXZddXl3IawbM54RHVELpV7C0fXXYOYTr6S1vArjpduY4ZXFQA/tPn
OmBkSBU+CjKsU5g6K7e2hzPaY5fTrfxoa9A1AEn6OzE7D6HjGldZYoJTWmdX0Y4LjFEKdg6BeQ1V
BB7Bjt7jCApKluXmpkqHalMk9MhtHEhyzfRTPbfl12QilB8CTElWo+Y7Exr1ianpwP4rDs64JRC8
pg6lIsaOL9vw7520qB/yan4Wnge1oOe2xsMguLga8sNcyJw7ZSG70UsGuadhhyiLMURv59R7qb9D
VKVuaZgO+9BIIZ8FjMjDughv/cIvZGWCfVWhbAo7P9yDEHtUDulwEnsSJixdb7LGRmeGfH2Lc0Cx
ENdEbDnS+ekNVdzZVpST0fL/v5IFKd0UHf/9c9vO52PpcUT6SufnvMDSbZt5+zYy08xEl/4J2Q4P
3RpZQXDOQMJsOdYXuEzTH2YPeQkY3PxRIX7YjnUHmzuaE+AbsbMPvX4/eQ3DQrA0Uxpr8mxg8BQM
Brj5EbEtvNERmM6LiLnWNGvyIrbegghBacL2mu4zWTdt0d1jWqmOvPUmYpjnOurUvdNWDJwWTrBM
n7X0yanyEuDGim+mCtWD2QAbdVyN1lRV/JoWXQRI2i2RUu616JjShppZq2NH7LPH6JQvNimd3KVZ
y79XMbD4PiHDR+tp57f0lCMIGWmkp5SLhpzrrzrWALo7N3mOmBI6SFDYVo3lJurJUMbz7grFme7p
iLB67NHM38obBPBt3Jj9TpMAfsUDTCyNmPG5ZQVsVxgQZLksf5l53t9Y5mcciNPBJ8zyNdBQqarJ
mUAez+Or6xofoGFh3E1DcoRS1mwC+oGXSU0LYa57C0dBFiui5n2QRcUbAkovc5AzmtpZ227jruoU
NguxSjhMrPBQhfaDu9hdrFyVeznQfbThMK0blhFYEiYYGaPcpvyjM1GsbGsn+I0pSVcXP2KLI6Jp
w05Inqya9fqYd8fOrtPdvx9Ppn8KW8f3VlLctypq76zcIN5AeuaTzaGxMZpM3cfjVfpI0kCg1fg+
4DlNFKUHNvdyvkxOVe5Hg+BES7+GGJ+eyp41isSbfNAOkxTfyPSGAT6mwTG6tTobdlFphOjvAtAN
Y95ue0n4Y9MbxYPVjGdC1DXtSMlOMPKvDteRTl4k/LjHCa0SWGXri7rIeBEJX58vmmNqmsZeOzkZ
PRntTDR9klAKJlOwIf+/AdT0eMzcIDi38eLNrKwn00fOMrftAcAT3tHe8/aaIf3RDofThHZMTNGI
7xe9UQhE+jBJ8ibxnO9NT/tn5gbDrsmovytsGXlgh2uX3InZaZOr55Tv0ZDZT+5EJFVq4HSNQqu4
1EFVXrTezVW8dQcAvN3NeqEtbPPL7Nma+PkhPJWBE+JCLztIDKO+d6MKT4XnweqjRSbWbtNELWfL
0sY2CLIeRswbyD+mkg1VubFkjYAUKVCsudfc0Nq6JqOGiC01kppJ3WW19YS+Ptv/Mz1VJWodJ2Rm
tfh9/yWzxaC4lGUxTMPMFNtTsx8IxsBoKxZXKavMbvZR4pNENSkimNFpkRqJn5mtqne/kD13nhj4
cDtmAGHIDMqw45SrpzpZ3uxe4Kr4NNc1u+jFjeT12a1UqX/Q0/84O6/dyI1oaz8RgWIohlt1zt3K
mhtCDsOcWUxPfz7KB//xSMYI+GGaUA8MT6ubLO7ae61v0RGfFOUnsb4E8Xk1ENKaBgZKZLF1yN6C
cYBaqKs6yUybfO9+ZiwYbMYWtqN7+4+XqJh2NbzJm5TlcHSyqjvlogiPNCAXiDx90thfxk6Op6Cs
5k/NF0fsOem6MgrUD24fLY0WCYxGMimJomGPo5hvGKdvt0lD1RG6jSaSDuYzIfYtSGWYOYTTB8/G
oP3kQuSNzjKJIEj7I1gusR7p7d18JI/gjUb9maCgXTWKjT+g4K5TJ3kYoksvCpDfqYM8ky5mdczs
Lt9AAmXX0ICBA7EPwRMs4r3up8GJ2fVDE3BZGckwHump9DuCoivEiqTWTzNvig3P2pUmK1EP5nWy
zGDtqTRZEMZNx5HEoWehJDLovl2b9ZyVq9fDHmu4tmZiffFnUxetOnPNuPTnB2NJVc22phElZJi8
uKQ6aMM0npxiqXQtwBcyhGsWt2NUztjpauD9sUsqlP8EZt65h1csy8B76AWPsMwojfvOHi8lMDoe
UXSzVQGVzPXWgtSRZSewXVYN10RcAM6r23ejdoqLZrbbKeTj6qY/AgFS0Hbx5Xejae8iFWzq+SYP
RzeiwdY4Wwti8DVzdwBfDyNzqnMFN5etqGbtwYndpyX1kNaztZQd7fA0afvH3DNBJ0XvUyOaFwSV
6DwVALbMwelT2CjFouFQYDtG8JK2m66lpWANa34v80RNWJzxEfs8dlHi546F706PwtPHT5HFl0eb
w47L6Km1ovwgaIYskZRkP6j/X2goHUcmfUSCw+GTFYK3jk4tS22QQDa4c7Up2Q9QPB5U3jhc6SlN
WfTWbQ69lcbNuUrrmsfD6MG6gfwcDFZLeqxrnAcLpLfvzUY1cgoeQhb1SZEWx16y27Y0ae9sIkXu
7WbEsZIrEELErcMU1zFCxH72TobFMfPfezrdhddCL3GCnBSfWR0ThShx+0OsSf4CdrnufEL6m0KJ
6GwMILwEK0KcyjRZG9QvUEDT4v2f9XReVNugGHaEIWNdiuC9SdyRK0Xo5QPuDSgRZvScSU0ynDC3
FkO8pT0SQTd6cQz80D0rMymORdEiNkGIQpe2AqwzS1m84m8/8eTGnDp36XYNEFWdGJkoqx5zuvWQ
/k1KX6gGyIMJWfs46ZaPeXt0GSTbeXcs/ZFWGUPPt6lkZlUr3TzrJfIoXDVvo5LibURGt3DQ8KZ1
CdeXhD4eiLHc9Aj7rmnokC3k9s0reMHnaIzjd8sNN3adbGbF070Lz4DkHGThUF8fPl5NsztyiIrH
j1cwqIHGN09lXRNJVzcVW+k8Y05ZMm0M8+pRxTmLsYNfLKQnc3NamyHhjJjSvLlmClL9lFlhRKJg
Tm6yk7los8pDZ3XGU0132aJzevRCezr1cSJOVWq7C9QU7ZK20pyHnCaPMhRXFbnW3wT8LNnIYv68
ebY2vseK9iptnTWiG/y41eAzl61rPoT5lCOJOAwI97FU1cjDjfrw8RO4S4qEaABey58TB1KYbzZU
u58o9zTL+Il5508GoP6Vx5a/90PXP+V6+wJAT8ykKP809GHLYLeQK7Bo8QWYgbOb+uZxnF+5CAHu
PKvpNmJGLYlk+os2YPEsjXF2SoT2Nnai5CUtQRkBOqnOVhs+Ablk86lBbB80y3l1x+SJsho7F7KU
yBLabdQFQ4MYzWLmWbwN5gE+hLVMI3XXDVN1H/bdH3IWNUdWLdEykiT+cUrmnzRrlgghnV6ZXgtz
eWJU4RiN3MpcmE91qkXLcRJy+8Hb1+IyXmYI3LdpTCzTOFQ7H+Imk0OPG4gkzi0+Ef34sYHQW+ZL
SVkV8P+n2uYxTXRoO4r4aHZyuB/Bh4gWR2OTgaUSUXtL0jbZxm4cb4SvIzkcivdcIhIdIXbc3Ei+
9AwD7/RBWm/DmC6TNoJ64hf6vjLMbkmmkXwb9BxBWq9u+qjLc8d1wEjD7eaGm1pj5gguXjMGp9ju
FoJZ4OXjlLns/+3Yo+XZaX8njkcsWK6rG9Q6sitd/cIVeKRQHc+iSujukSDzh2DQLVL6dEkC/fGj
NM1bB/gDkStzeLfUhLFHR5LN9H86/dn45qj6mzQR+Skh1kA85thCJ9FBSs7OnDf0r3Aju8+7VCU1
Nauvt9uxzLqrN18GamjvO5G295ry1UaL3F2QGj/gs2+dJu12UZ4nB8bpt3Te6BHNqDMQ42v7v5eF
KDo28OVfebknINR6L/vKW0p7tA9WnXiXzGX2CbdY7oac6X7rlQlGkCA5ffwklEfxHUluUbPq9toU
s73I4yMhr/k9BeafNQ/VTVQobwnhAoihrh599PXAr3L36jswxUIoi4tMe0rQU2as3lre9P7CtQ5t
G5lPHRq0lcE0T2eFOOVxaS7TIXaXv8/M+JzoYZnkrzq6RbVpQf0Qcyjfvz7dvp78MJbADKANultp
qb3n6T9pCGjYPnA0/v5vMz6HQ/HXOQQSc4uSVUXu7adwKIV1mA0EMWg5fpI/4dffSTdp/ywqLEwR
5Pv7sfdCIuvbH2WLAFmaMC/HblVXZfDCVCJwrxNj3X1Z6eYustI/yyRFoxCk3i6WJOwYXiVv5TQk
c6XxTbCV/Tmf0DIdx5WODQXGMB1hf0rZ6uOMXGCZdAuv1Y89H86enXNIFNuVohjwTuqZ7O75vkxt
zWdnQnUtX8aiUKeRGd4U85DLBqteZJALcBTU2tqypb5iV+4jcrmOqZDEGlcVscdCrao0xAVndcnO
AskXhEO0ccLqp2iYhUhEwou+1YxF5mt0UBuePYVtTTQSSCSLq+agTaVHvF3jocgyj5bh+M822dNp
Ya+jjN6vSYNmRRW59nq/p+GKz1JVc51cQnEusbyyRxBynTWCPN4qPlm6XBthKE6RMZbrPobzWhf4
NYWXEpZQdRjzdazzv79aUGZ/inOxTFrITMRdaZlC6J8DNRMd1JFuYvQwbf1scqL1FHi0SlREiDqG
VhDb8VLBwrsYQOK2oh2pT7AmZSQiowTMl3SeqnuHNK2NX5IOS9BgxYaFPWlTsfCVw9hdW9DmqEEQ
XAbp9EIA7HSXEyOwVDkDFrC59p7Stj3RaXMfAz2mw4ya1AY4jHm6uKi2zXeyrqMNykLvqWnKB3BV
6s8U/aRBcyw5N1Osv6KCjjBcVukfBiI6A7RKJ+cugt9op3GkzeCGxqHpMmbVc0Ceh9NspcMdvmIB
vBhtYN7RdmFb3fjiPtalfhnQXJT1MnQbWIOFOABehuRqBNrenUpt35ljABWHdmLfu4y+NNfb25oS
u6yPetwE2TwgI69rFTXmtIT4UN/jvSMTGIOE6QsdlHnWntPWQAUT6agaMLWmxdUQzTF0o/JJV75+
39b2gnafu+tM9EKYLi7M7KIns9KqnWGEKR28Pf2cYUNmDvVPaPZbSCHWqg8YT3iaKHnuYwIMWDMe
InNASiFCi+wBfkKepC48id07NhFbzXXzAzi19vD7K8z6HFVl2aZp6brNwic8aX0kBf5r+StNU1cI
ziFIZ+IRNrH+seFbNXC92GDg2FV9vTUB4WIMJPAwAWl717JFW8Wq8hfKDJxzoclTBLMuGrPXYEII
7hJH38M6ICsocrLtgH39OLbaEmYOcwiCYfJW+JeBZJJMWIrA5BdT970rDntTVR4fmJit8pC0Qisy
fjQxwApnDyTnVZPQvDvXo/kCKZ7xMeHev/885LyGFekYFPk/aaR8HnNILhGHAvC6Kz6lnwryeqAP
o1b0KiCggeWNe63v8ChZjrbog/7V05Gp+KHqsayCtzPREp6Ryh5s2M1Hh496W+mqp2/evRCxPKKx
E9YZCW+8FARYgSE0/m7xD0CiBIwxLGXI1yybsXzs7L0w7WcMHRqWeZ48kdCf4iWtTH0NBkwD9Xr1
J7BKcVreYsHNrum41arQSd8xKUKVSohXqBLnPojeMMrZO9/zIiy5ekwWergfhJX/jHXlLjVGXt+E
6H6s/Z8/N9M0WKuE5/CxfSpS2KjGuu8nBRYUZvKsTw0O5qD4UTVzAta8BZAkn+9SXRwM1vkTG619
8d4DeE9Qz8TuwoZaQh/SzZ+4Yf8u4reYItYI5TNyCmPRd+tc5VAUWt29o2eKJ9bxvUXpuMbSJS1o
b/c4aRoxTnxg0kc8gq3ZU2+ybtBhF+Q2jR1ZZjpvkEL6R2TPURQYx9KIrUTdssyBPFqNeoeNvwNM
5dM5YDpnZhsv8oyNr7vzEMr+o4hNddSNdGlaTASFsPNnthxXLdHLq2/qZ1XkR4xDzb3qonPJ1n3x
++tT/5zvRZ3CMm/onkBZBeBkLhb/db8mCB2F1QflwhJRdxw6J9rVCX7pNvEOeRVhn7PCjNk1aFFA
vIciGPujap33tIhhuUdOfdPTOlr4RcK8EbsE5O7e3qIe/jbn8b/eKQFpc8EKJJbi6td3yoyAcQdW
UVwC4QD8JqQtFS4yL9Yffad875mNHFUVOyt6G+YKN+6uJobm4k3iwc5ttSr6LqWdE//AeMo0R2VM
iivf/Kb8+1Jc83m6hsH655pSWPYcVvmvz9PPsKr5bVMsogmkkpCEAiWOwTLVkKUZ4oRYlBk+rm++
xbnK+/VuodMmDZd6k39149MqU+atVY/wMvi7qo0/FSH7UpofkFCURXgODFlrbXRpCYsFEFw+jcbO
GuQbNCtwr41m0LvAtPnNm/q69FkwrTxP8o4s4VifyrsuLuraGAFrxHa7U06lTgnQ/F1Ac2g1Eiuy
DXU17Mo0bpG/Wrt+VE/fvIMvxbHN8uvZupSG6bpEuv76ZbStgJFJf3KRxlgePcjX2Np8iB78VRaS
qk1hSVqfSbejgcJjMxxe2G9uO5u4F9LFzG9uNjl/DZ++Jo/rQri243i663y62VyFIsZII/JUQnUK
7a7a5ImK8WmlzltaA8ZHCrMTeZSdaIM+wi7UX8DAQi+PLXlKtMnZA3J9sbMu3bGH0WlFJOHaJlXG
Zlh+gM0QMs/zIADLRlerVo/869A96zLsE/baprmj4IN1xyBU+vetzLWfbnVqGyt8Jr7tdTIG8BUN
DCw2YBpM5Tg9Dr16LecW58fJc8C+ZLYk5Rqe4X3tNt4qnsJrSufgbBKjdZeLIXqdTCSPWqP6w0fL
/eOkRe3flpv5295sguM33/PXm87WKWl4zrIdYhf06fKXiRnhbEKoEOR9PmdNrszBbJ5dREE7gO7T
Egd2d2dUpXcsSDv3xyF7MOaxshvmNEle2UOEll8BcnP1k6uSP37//syvt6et267hwtwyXYfH2q/X
oZaXkKwmtgQV7oKT6xS3STRqFQ4V/NhBNZewzYNlHbl/0bVSa3cO9u6bGonIHDw0lLJb2YraxM06
/1IEs+me8v3jBI0axe8oiu3Hy7Z4jkAmmgbyfaK7g/vAfaszk+fRAH0O9pq3i0o6dZk1RWdHOAeK
E/dM9/CbS13/sg22bdPQXQJSdbZ57uc60Ga7JOhDRAyzsj0LRHyx/co79ZCc4+uIL2vrBwXJ5o1/
hoa1I0apOZjzfzbo0zsG3lcsLexph/T2zXfxtUClIhOObaOWtHDyf8pSBcEAtQD3+UIxTThpWuOd
Y4YDML4YUDAUWmmhNRy5JaedB9BqWdHybPM3kcEKIrykPIbTOB1VL8wzapocKGZkLWrbtU6gjORp
HtvTCXP8dU6ln+UdUKNp+BGrblrZWEBpo0TyfmgcrKtAiZfgQGDHOJBTWyZuv/9d/+PhbktpUkGZ
0iQz7nO6aFVbVsOUJVo4hr0gAo9GdWugSzMc7YLMez2o2rsPK2if6BwPQ6iFAGVek8xcqqhsjsSs
med+aPFGZAhdELCQzqpH7uX3b9P4+pU4Bj0AijGHd0u19+vtkYUIlrgq5/h4jCTUDtTj9dg+Tz5z
qow8jWAsjBsDFv2Wxhkb/yJZOixKd3XiP1Ac0SMqCij+biLpacG4scZppyDRgjbmJNmQ0cS1UG94
xK/8/s1/RJv/uqZzQ7PbYWMtDKqpT2uPFmkEgTcj4ne61qBmkYQrNTy2nmMdMTj9heEIvAuCxrQm
Oo8dv37Ko4qQ7hhX5+/fi/n1pmNDwHyXp50leKZ//iATK/F0qwXeVJ8ypNJ3ReqNz32A/sGTsgfy
jcVRK9J94+rppQtc5wC39Vn4Hj3WODKOSeXKm6d0ICJO8BfAHG1n5/WcNx1OK0NPgclV6viRNycm
7qHCsN9g2B6zjg1d6HTRa6oEGXcmFJGkksMxy+w3ILLOSZU1zFl0gmtBDuI6SBtGRP8fvz5PVq55
d7YwiE+1F76zJK3qLF3Uhvv3NEnnRFSxv2XDrEN3sTR4iF65rgFA3LzCsEgWHboX3Waq4isZbYoy
ZKJfl3MSOHrKLnQfNDkykJdvxDmlp4TWyKLRIpBS88s+Kpx9lJjq3taRN04ic46ZK+ttnaKGDBqj
dFaw11ds7UNLf3fIvOhHcbTQkheIda1vOoHO1/qY0njebX6U85Q9v95FI28nhAmfL3wFOHIqL0nl
BK/YqNKjmYHQd3m6bXwJKYuvblgYZfEKhqk9ialAY9KkJFyF5Cm0Qxy9el2DHkimp3Bul6Wjh4cA
VLfUsCkmBEFiBYm2/LLDwWr9CSZipJ76ArFYUxJxZixYZFekkADw900DdWxAtFame7ccJ8JSOqVz
brSg3BOeEYCNUuLBynDlAm8d1kEvWXRbNz8HVkuPA1SAIH1DawLzGX/TG1Hjj53pkxiDT+2uKpoG
baRe3yKnLLcuarteNbP7rXk0ReLsEshma0Mlcj9CTHCK0HwrTd/e2Ikiu2XMMvZiIcNIJoOrOEya
ncxmDO6KyPppxQcYgvnwOlwsvf3sRW4H/UGfHnSttJZ4+e3N7y/h/1oKbYeHN51jk6a7NVcS/9o+
qDEhgNEQsHaJqJSlb9/yrv5L5Bj6cgQ3m0Res8koN008JNhCiTCwBuMGSc18chnQqbzeY1n17wfY
+RCavWtKUNGhcJHr9TiwPl7RcJzufv++/6PCcfCGei4OWdNwvlS2YDYx4yuoiCbg4xofgjlUCzU2
wSoRJVhGvoptDrhypxdyF4ZQHpqGaU4DjHYhNNs7zC+d+XtMOv9v3+2RcrQjiV61QcY5Zr9FPCoE
TQZ5DJ1onY1v4hNjlEHNx9XeYmY96IGbXJkB93ckTQ3YA4wfZpROTCkaua8tnCu//6Xll2bqXMYL
S/B0NdjyffS3//VlMToaMysC8+kJwrF72A2HiETgu24M1KohKnDH+Cw+uT6tE7cPb0NnYdGtnXsm
O2L5ETFTzomnkHoi2PHw1IlLjRduT2pzxJ7tkHtoFIoWW/MC3HO0skWRnCaJhbPFp+isjKSOd/2g
/2GFRkP/KGiIUFpAASDvPdw2Q8YIBBzenmu52lVdV6E0dZrNOPrkLdTCoCKBoOOFVJS2CInqcrub
JxclqYivZrdFJiNeNHpJdNvwbyHqVN9c7x9Px09PT9eAZela0qA+Nj/tiGTXQKxx83xhx5HJE4Rk
BaFncHPDJrxGOU3DnlYA0PYe/o6WqAdEPzE58F1+P6nJuBuDctx6WhfdegPbko46mL1JgnWujh2a
QOQvrEdyl9dW0RcHw0iQCnRd/OTWdbwWrjcdug4oiVfphQ6/TA/XRcDw+WMbg5HTW/V+bsAK9tyl
7mPw/mgv15VVbFFLvn+86mPDI+DUrxaZM2du1ELfEvCAf2tuHAVQub672f6jXvIc+quWZ5tAaY1P
i0TsoXNkJg7BgOAdNLlPqmhxZhiIEz5e5kW5lVGgrpXXs6prrlxp4HN3dpnZK5tW/DbvwLWlcPZ/
YFO2aoE3uwD+ke5Sp7fPgUz6SzAd6BhDJmACTy+3uPbRGOAlqVdFDCgNgf+wCyZyW2LhIPExv/kl
9a97d4pzw2U6JB3LtT7v6TrftvMyMdF3lNa0CZO039mR/TrK4o2L45/7w7HG+6johqUFLOgQ2P6w
9x0INPi5p29q6a+DNhsGtIeZgUoVW+DnhuSgFVXE+sQeQEs3VFPFgx6H0cWasMc3IUKr2Ky31jCK
Q5hVb6U0Tx2rwqumhqM/qVelxmNtDxZPZc9ayq4istWwEDzQOGRsOZKfS+B50/8NUcj98c1CNV8Q
v95lrm5TGPBBSpttz6ca1SbIDs/kiMdewexGmeWuAcPfj1UPGDdMw/NIcvI5J7H5n5MM6h7saVkt
BrBQOBOINg1BKjgXwzTrF37Tbl8hCoNpxMvIlJgNJw9Q5KENLOD7xHSv7Th3HifwsCVwvAeRknIz
+Fp1tjX9rfZbed8SKHNXeXV68W4SKfILlXyxtg1Dx8Eytcum5XZH1Exaa5DhZfEeySDoz1GRj5tU
e6nSrtgFUN4XidnY1FalWpS524IU1exbQqpuELWE0zNu/2bRsr+W2QzRnPnT5HpwcIP++pAepF2X
A7IxdMEgh0FwzGhTbU//Q7taYCxWInSsRZxbQNlrHFIsa83hI6ukgRS68Uc8ucqxcIKKKtyOMaj3
uRmhTW10NadrqoGT1vQuYi2y/zcXM0rt7JjJ7kAmVvNPVCayYUotjaTBglr68H+n0cx7YkBvilHA
nZll/VsbM6mrHDwpbR+5T23MXhQLz5sTQWkiY+6dUQv9B7NL76sezDT5GxjbEQ3FIPkOMMWrRYoM
aaOZHkCsLvDoA7unAd1+nDjtStTKXCWGi+W6DPM120jjBOmbVYHqrYmYKo7VwwR+lshbYA7frBTm
f6wUDJING/GUSafv84jF1XIfLQfLoTubKkczxqGmjO5sRkO36pzRuKE9gkSwUjauOVAwpeqrg1YS
8qDxdYFq0qetP+I2mRLgyG1PdJqjrwxrAMVJviyeY08c+XuzZViXzboYjfDmQAmR9RRfGoOlEGVz
8EDQAxRJVNFN4cCMmKCigkn9rtf1tYc495Ak/7iSBfJzhZi0hCFm+BpQHHvpzXabP+LMdd6qWT8S
Jp6zz8podnsmOy4zyJZIvfe1q5q9Y94NjUJjbaqQdBzlrH6/ythfH0s8xT3eHE8lqKny0waEvj0c
I3KnFlUfb8IOp1fTasO9JEL5oHUw9iD/3X/8UeCUUEUjm3yjtKGyiIKTVto62d6peRGBcRnAIRCz
El111/pZIq2CfZza64QB3p3ObPuu5uG1r0oHEm3sn6qk1e/MSfMundCL04BRfxFO2fROU3VPYl36
bPSa2LYE+t35bvZOWO9wM+eTk9g/oH2GRGz0z4kI/0STml8kaQBEHjIaSv0lCV6kIpUNWsrcfapJ
cdiTf1CvQlsvtnnf1WhK3eBURK1/lzZik5bFvH9W6geT0OgMZWxXxjYStuCi6cE3W37aDF/Wdk+3
HWnxSSDqsT9f/dyEPc9owD3NWHdbHFDsx+pw1E41PKkgMk5u4uXHDCOASwjJypq0cecMBVh1K+rl
nWAza1hX1fUAnavK3A7TEpMYVLq8s9c6UX5/mZX+zoI9UMVjDpnKAI2mWxswklT50CdLbwIzNAhl
PuU2jqdQeeIvsye7G8j/wlOChoGNyElnArCwZyNBBlJt47ZWtkoN3AFlV+mbpsqwng9Ded/w8dEP
xN0UwBEhf2OrTz7j4mQiojG3IES10OWPjN3n3Jj+1iBzxf/g4NwQfrM0lfdn5VHNxWVt3XqfmXBl
HkUAxu9OdfMdEUEUSkKgKFMkRnajyJ78rvBPBVlDCGf/sLPEBnkt5b2HRZHJ8QTre9wWUgk6r0QQ
M8aFV6PQl5zS2c8BONC5I9ub1q6KvU3BnBbRp5xNM8YicmMLG62A5wVbCpdhHa0aOI9XxkD9OiNm
ap/A0M1Qy0Es5WSHAvSvYB6tNy0zKizuz67KX8fW108YdiOGl43aZKziC5s+4oW8VzSahcH/rDb2
EpY+i1cbAyuP09mmhLwFUA8cxylZRqme79WUQMtsRLXuylFuBiwQGyvTo7ORV1suNu9ozqdojmgf
LC4FM83HfVTL7jHXtrbAVzCAyHxkQvKHo+h5WWqrFBVP//9OjdBff7+8/EcB5hn8I+enrkDV/6nq
FUltxE1ns63MzBPp47BC2tQhhmUgObUhDEvGanhGbPdIlizQ5BENj1ZVPwvqrJtF0MxyaqBsSZk/
RYG5R5RR/gHAhSheLLTSf24N+O3zrssqrW8qho/5268FGPMQhoE05yz2x86n9x77w2wTKJtFxgx2
7WpcNGU9i2SoFJYqZunWKSXmoOLuPu6GkaK9CbG15R56KBsnCQ8gRf7hMieQhZm/k2J4RHYfzT9p
Qa+x8ujp1iiN9FTlAyzzzkHmNIyMsLP7338R+n+U5p5DS5nSnO3v17Eaqlup043lmwij8eSao77z
Q4bAeAvCxeC5+a7OrfpGs0VAA4FDiDl216FYOWejvlde4tzMrorPA3PDBTEhE7OmJHSpVQhenVlB
tfeukvY+DLvpjCZ8erRTtleuTRw0/+eLiEPzQPaKeUhgQN21iPyw8PDS9su/wZrkBzur7FWoRWoz
hcVPBwv2tRbnWkBcrMocc9QQHP3RyK7xVLPCI4pCCospwNWNP9gwrydNs9/k8NyrfNjKqnHXpmbH
kCG6TS7iZhsZCUl+fbNqLUA4TDWzC3GQJqY3B5oobjw4VD0tVuhN1RbIjVoZboMSHOHirgkNPIho
DwrkoCRERd01n1wTtn2gUTnq2dKsPP3BWQrVjQ/6/HPV5S0KkOJYZlPKUxIZCAGdyZ7ok/xhqIAD
EHeFnkzL5gALa0U8SfeSz4YmBhCHBB35yquhABWaxV62+CtkEH0mZGs8pnj2F1mUz4Byr15NxPIt
aS0aBxp/1wkP+gYZ0YARQicVyZyGd2jxd10vEQeMoUYGRs9EQwsVmEAnfrIaoJ6/v9q+qlUdtAns
AR1hsOV13c+3TlQVaWVAh7KMutv1OXyKwXypYKIv0yQPqg32xH4zelW61Z1kZHzTpa/6jLpqDcyT
xUAHOAGRcFdIANF93mfvCdpHgXrpz6CWhxTh4U/NhdwTl6CvcEuxKB6aMhgJAR6QxbLOLgELqG1T
RE8SA/sb4q7hjtGcPJPnbdxkUl6d7AxfZNoLRscoQeYfw6qd9lbq23BdBC0qGZPc1dCU9+i/bkBB
lZs8swnetquBlTcVl6ZqJkJ6fO+HKWdn5iRB3JMFMnHR793eN/cFNq78TpDW9E3x5n3pZfEx01Rg
aofIZB6k/rqnCcGfxcrhgV2o4ol+cbbWnK5ZSbpeNFny/qi3JCAWRfeqRN0xqR6m48cpLEIsWeGt
M66DcW3q+azqaxdchX7h8Aiq0i/9ubL2TXBx9LOnnwNMl9fGhhnBIhZCJJBw1KoZH7D3Nnb4roUa
/CYgOCvZ1vVPDIYHP/Ow8YSJTXtds6781+9dpZBO52W/jCumWPNh6/dm+GC182F8HI58SLJHjm58
jLLHQPvfY6qffP+xsZ6G+qmynvL0maOwnrLxmSNOn2sNbwMkspdce+aAqHGn1VnXE5EEw9CD9HDz
wmJDlJX3I8tQN2Jse7WtNFxjzWkf1bdtH0N82Xc6bDIQzKKWNQx0FZ+aZbo0aEIkaNt1G4HknlRw
vHQQJfvsMHh7kw/JOnBuQVNHRx9zGTlTzbHRjqRzyQNxg3V5aqb5GLyTnZ/psXNY7tnPz12O1PDi
uhiJLhwTRlHvUnqXqrjWlNXTdfg4punq+vNRVjff52uAx3dr+Vm/BcwlVimfyaMNxwWqW/bYtJm1
M5LgqOGtgrxsV7ugdMJLUCRo4KW+KYydRkNuL2bY3V7r9g6p8z6sRK75+QgJJ/H2fnrgcNNDgpKb
kAjrYFeEix8D/1iK+TAJp8hPen4ChTVCssJQmZ45gOka6VnZ52bTmwcvuVT2eewuTnIp7UvfXXIC
J+1Lkl45ovQa99fCmY+wv2bONXGubXbjsIdbnd2sYT7It2uNlTHcUu8mhptd3MferdU74+AR15Eo
kx7rLEFltSEczwW7n2hxRyySZEFyRLCB6JLcDA1FRqDqfoPDgrzSe5nfmx+Hnt9z+A7ksnvXuXGV
ofTDTGo5Nyu5pf18iOR/j1xe/zlSefUiUmauzsc5bC9mdNWai2WSCHZxmksWXZL2nESXqD1zBC27
47OyTq06cS7VqUnmA0MOAiq7P1ofRwqTzDvQHuRI6kNUH8LowJA47/d9vk/7vUc0UPyNLPyrSgY9
FKoBneYfW0nvsz8hC2CH1aGFrNMIi4ewSNxV14p+NWDieBhHVZ/9xuPXSeUDE3RiyGbNX90rRfCE
RTA8PRUdxcXh448+TgQAmSfLPESj9EiBd5CLQ70gwa6bbqHnNmdNqXWlI9IOR9iIKeQYACLF+CNs
6oWtJ+5LXDPA4M6M1h9GpPnPnQwU/di69pZNb/TPfy8orEO72QcoL9cJ4OI7yym7y8cpx6Z3iTor
2LRGY9+NxetEpXmuzSq9YgDDA5P8aVtV+qKGpt412TfCh6/18zxkRyNmm6iZTeY0n1b4hsxfxN7F
Qk7yMU5iD8HQtLZmHFrUs3UVI1iYqa7wP+XnMO8a9vDknIykcA3Z8GDY8smVMrlhd4skG1wzUSur
VBLWMVyvAUDxBV0eqcXFN88mfV7XfqmeeeeIwXVUJAw8vmxxXTrBxf8Qdl5LblvbFv0iVCGHVxKJ
qYM6qOUXlCXbyDnj6+/YkHyupXa5q6ZRbEq2myQI7L3WXGOO5QLlZ0zGYNg67pKd+lIwvuLpOmMc
edmYD2S0AE924lcDNzoYDmqb1lQOFHomAn9FrLalMsc15N25FUkC/71OUd/fQGkBUZYB8MCUgf1r
MyiztpUdBbCjYQUhXJsMuBixHYejDDcHLo11t45U4Vgje7NcZaBL6vWYC7Y0bBKJpMI3oy27YFZG
HdrMRN7CXF4zB3e6ukZfANfcD/X2Uf/lvU2Ht5bCGb5BOgn4oH9xDNBbire+08pjJncRs2jgA22D
XIReK4jfg7d5pPE6n4zhUvXQ3Mx2DYxWxwdaWuu1sqWww8TPyM1IzPLMffG/39T3BhZ+PRYmOhZq
HNTvmgAb49AETMJtS8aoeQH+TbTW3GWUDKLZ03sNOzJbv1tkEmnIkNidOtFZzHqV9qK9/ianI7DH
iJperZu0d0FlhI5hU+1c1A92eO+LkPymjnBdcNveTZi/fLtKUq+WDr5nsopLbIsD2elx5lm50TGZ
pnfFwba20u+UQcWORoAUM1XM8E+wSDdVXL+xKYjmk+IOzcTcW0Ika+es1k3RVdGGsUGIjBMOhaRU
ZK/ElnMXlwRu57KxQt+RDmyy7FdKOLSolUh5MvVMc6eVNpcqpQ5RGEblWwlblA8+on857zUs/9gN
aVjr7Ap/fuFy2VA5xUd3pI49XcY6s4m6HCi8yocy1b5lmIV9xpKZ75k8I+LV2gX4rP/+Jcx/uUJo
XNRYAeEiem90KrBx2YVSCqBG4ssqoTUQ6sPB6ERqShOfYXtSkmaLSd2QbD9GQn2cNNkLWRDfEuKG
/4A0ce6JH7n2MtzJmR0uFWGop+qgf63JXHnE1Nfei8LJgS+SfFli7EprV85PYLVxeA8u18/Ga3TK
Xkm/Xplmbu6ceCRIsWS2fRXlkqEZyZSAkpwXTD4kLXMb8JpPtj3ID1qhOc9S22QHDeM7U9JZ9GxZ
NF56zalP+5/q8pB5Y3TIhgrTlhWRnshgeMi1MQtj8kTcaNGs+y2RrrHctK8W4zJKmcgiYYYaXap8
whtzm2VIi6tctiFGEueT2Zor9lwS6/77A2Hg4/0126BXAxOCyoel/1qmhkY7jhScGtBnmFG22LnZ
Ov6//VGjj4+mxrJVqJiwB57IGETLIDQWp204TU64OCHnzuCrRIoPQrMWOFGwakKsnWCmktfAtoVx
moa0PQUXB9wF5XGl4EzW25eluXyXHF807Wzsygm5m864ElEanTRFyFBOhPKsA2NuoXDXKiGKhjAe
QzuiOEwofLBowaYRwhSYfaD3AaGNtRWQoLhhhWEjn4bMuxpLmH6rJoCPpCid0JCcIuO0LacuPdsG
CNKz2Z719jxtZ7aHpS2Uo/GSFJeUdKXxMsfXQrsgjLLf1W5XrRGqt2u5XS3oLOSCQiUpbwg8SQYN
74OPcF8P/HLXtXFocuflwib6hz9/sas+a5oVCi2OzX65d4C/3LXKOcF1xmgYE1UZrZRHKuUMr9X2
X/2k+fkI7jyJ0vzK3Gl9zsyCnK54SJ+y6A89acsb9dTytj+SimK9xKrFjTzKz2adfpGY3XkyyQFz
E2uQP22robktmSxhy4risbkyvVgdsC9+Zlaufahrq31Ye6cNk5SKsFXM7UMc64/yCspbd0RiqD2a
BLf137Ks2e6HVJIfMEAkB8tp9C8MshVuUxW4hUr2U1u6LbZL7UM/DLxYUFsQCnM9tKrhRQVbe2MO
27pl1mCBiNFNv+wcOA4YEOHtGb9nJkOmKiMGrkYa+WF3biiM9R7Ysg+PRJL/RaC285CVHY5FUayu
Gblj9LQyMJkDi+4ntQr1x0Im75rRy0oKiMrtj+aQWzAJnR5EA7yFPlU1nyFIuGUTs7u5NtUPSim9
DptZfkvt5htuX+hhasRb8tHSUX7XZGDGlLY3txrDZqxhN0H+w+kCQEvSy1IheocMPjmIM+LrQoWL
SBtiuOjT00CCEBCg9GSvQtF6aqwTQ+x2dmbUeunPW3+uonOvnAGyt9Vlmi99xa6VWUi3yK7bfGHS
FzUknGXXSb3avVAb3zb1ipr2NsZCHYb1XVPLxUxo3aUJyPzNim7qfnQiIpNuZXMHdEtyDgr4k+Yu
k26ob+5SBT/i3dzcNdINdbsG6YYmtm4mwUJez9/ZNSs3tBLnl9wwb+rJzUxuWieOhX6N9iM9DuQo
cGW6xny0yOn+slqZfGydvn4sCf4ifHrNnoj4VA+A+NSHzWg+Nxocr0tFLbO5jvHVaa4WD7argcnY
ufKll+yrs0stb/KuZRbf+GkWGmb2a0K9eVvyO75fIhzIvJXmbcjvshlsJWnCtyq/S81bbIJVEXrE
umgbN3OXlN2JvMv5qEw31bht023ZtRo3zeKWfRuLH1qsK2qLGzkMg3XFIq3ikq6Fkvq6Rhc0R5dC
EYq6i91drJRAWmgIZ41NI3vFXWV93oD+S6eceWPtZIwnAo/Sz/hU0L4EDTeuuUz5jWEDIZS7tRbo
WoBt6aNblNjw/HyB02SF25zF1ANr9l8t6ou8TUamjuzkTEtyGds+UdiUrxmxVLsSuAYEtTGoJWbw
hEiYiUuhJQq2iFiAoNaCZBZiyFpizjoNckhqspA5+F3lr62vkXzrmpqvaz4kru/qC5BDZD7DJwtI
YbfMoE1DA9tOExJFXAF3NPBvhWmCKVMoaX4ICx3CRz4YJzM5M4dX6Znjz5sERFZtYVNUygk1ygni
dT6c0uEUO2FCRC8vB1cu2JchbJRw5Y5ahHMUoDUKCu5sWhDzQmqhKAlAwqFe9o3BJ+MECl5KMLSP
DF4IL0vzGZv7rrEP0Ma9kFe0KfQk7Nl5hkGd2B/uWVjQ/csHx1rT0NltWbgkf/FftIo56RIBdMTA
UIE+rrBKyNIGCxq7EB6Q1roxnk7FTWeamS6xAzGX0hh+pjeW3gxYuvfW0qO+iRTdW3pP04WMXRYL
M93LJa/cVRPNC8hsF6lXI9cGybMgakvwmTyS8VBneIPBMtybDKGFHwfyByhceDPtDczTgKHZrVZe
go0P7BxJtyQaay5inY6W/oem1EVQ3Bz9qDrHVqaHAwT6qMCO2hVDdI+F6AdJjWvn7iALdbsaiVRA
N8q9igzanBE3oa31ZgoobNNJoJg98mwoYqHV9oDSNjwJVdj2+l0K/Y8UA4kn/A+2h6jAoHRXbHvM
2CNtF2nhuAcHiFMe/FKSEZGaeRMmmMxbM88hadZxayxPq1vqLhQWbcXa4xa1m5Lbl7lZxJKBHN5j
CWlHpLocAdUXK+PBR8aso9AmRIIgQz7X2N0KV29dMOE4djNY74oLwAjIrAoXznL12COZBW276M6s
vVe95vjOe+oEHjG29N201WPDVPAJrrxFXmyQpSPEjLsYc+cj4+M2hNpd1eb1BthybzS8fhAaNjJD
PSisyq6VbhuTvak32G6aemB5Yk1IIV1wceeelpU7VO5UMVThYgqBMmvrOBOPnSyOwv+1imNl4YMg
0dh1WK7nRIu62STUy25LqJohVEv8Eaela+UeWvlAZ3Gckep1szfux4XPUeU3gfDIbyXU7aJ8lfKh
U8SyPSBLKONvgtIibD31TcXTFc+xPGXyLDBvkycrrKCYYvXmRmjctWWe7bggJbFAV7pb6K6+uiSb
D4PbEQDN+o3PlU83YsrsqJyofjBMPMpHZ/qgOrBbAH+5gOsO1h/TYLaaipb68wq1WZuiBJ+LSy1S
meLV5eSJ2fDkKeo0b5rnMiTjIMFwZssegycsT3pFe5OsxxgbRhSx+iq07ZHmYB3YcnGasc4F+RSz
TIUkhjU9uf//Q8E8xNGy3hzrLR/fypH/zNsWv7XjmxK/abvIAAN/uhNQP0vFZ1N/HbfPWvdq60KR
/mrxOHpByfrinIvkMVtf+uKlWF+A2Fr6M+p7GgfPSfycxc/29sQQoFE9Wbts61MyC2XzJ01/7PNP
hv5Ya6TjADpu6pLM5dS0n/JVIiqjjv7MzLR6Ifcw7PDvPWBRwRo1DtmxYI7503/fSv+lYovxija6
w/CrTu3rlyqSPPWANSNR8aqse71hlGs/rAV5M3WB1aeeMTgvq/oqNyaJmoOhXNo2+9I5XKAJedHc
mRWSrICW7EltIlkmz95WwC+uTULZqUjxqUAz71RN8Y0IxnlWi/TAupQfx2JjKebkl9JY5Mf9qZ4f
DxbMSVJdE4dmgk2uiYSjy7JT+2ldFuMwsAsuouyVhHXjQmjYPw+p4lYizH1rlcOkzqxDSbhlUCI+
d4NkP9sjuanF1HENgZrmgpUNjb4pXzrc3R+c4Nb7sgY9E6Z5acHjGqAt9/MJvphqlMvdxgne2tzn
hEmztvr1ROAnWpxTqZw2h/WJEOuW74qh/jrMOgmxdEGsW6JCHFm3IN12xzsWL9L0Y+WCCzC1fFYu
SCcXZ1+5sHjJcrF+Yd2SLD/WLVPks24Zdn1ft7B0qdkAp+G4hFojFi2oMMIMNad4X7pE8Y9Fi5h/
g8CaVqsPaxBak5Vc90MtYYCNvHbEXmev0v0ICOz232ep9b4koVFLFCZBBqQcxmR+fjdzorUH0JAN
mVggSApKqtce6+51tR8mHIGg7pr1Le02jLvWFMSEsUButrfLfhi7gjZIls/HFj5b2NnpzJwQPrO+
UPXfB1U5NkA/XX2rx8CixUPTk2FGvg9/JIXAYv3vqf35ruuiYw042dv/gKDCvxZ1JUwkS/3eqWDu
j+R72ARWXyo+NmaTV5z6bw5A5mOZLa9OnH2reyPztmyNnsZZJUEj3eg2GLN9jqG80II2HyYVC0ye
ydWLWkn6ZZxEHm9XVS8yVtCb/c3sqY/VrZP/Rmbx79G4lt+WIbpO1OFfOpwFO3GjqfB0Sc5mhU6q
YvMd1BelV9tHp6+6vwy5lQ+5jkMgN2CVY7DrvWYom+f//uigJ71f8mE5wXMr8wmyBf3ls5MpMkqE
2TfHWVEbytE6hTJLre8Zihhrb6MF4LitydrPYynfkWy/q1zIUvUYUkYdbflb2jI96G+zv2C90oSm
2Xcc384ZCAosxyfRS89x6AZaF9irUGEG2a45CcddksEKOUQ0mojXnufQqENtVz+HmAIZqNzqsJ7D
pQ4n8rdncUzncKjDeA71OGwwDtYMXYZFzVclACwz70qMQF0CpVlhWEJzgpOOz70v7g1+vS7QAJp2
gbMGaheUZmCsQW4G6a4pCYddXRLatVCThNMcMgUyzNQDmMlT65CB4mYO11qIwkrBfHEtlPFXeBFx
KE2hFofOFCpxCPZrwfwWh1MsHsRGgCJdaMMK2AZQaAyg8W7NFHsWFFkA7h7lNoHOQitBRpU/j/6c
+GPCXuKDttB7RAhlRZN7v2w6lqI6v5K2isIqqqlVATUP2LDlMidEICuHJ4X+VQWVNiQdwH4yrUzC
eLOlT/QYSJKY0zI0sJaesxb7Ta4SXdNRv/0NQuClNwGZJAOpZ6u1KfdJ/MUhUwgs5HrXrNNwpbwT
35KN21FTO8mbPM98QAmhlO2gDMdIAXM3yRAfoF6a9zbW63PbD9TFnCl/ie3im/hnopJ2pItk3WM2
Ju6pYsc8yg6o2Ek/q0ZDdC6FpaaU+4ts/q4I4HUx2MRkxFwItmQlNmaNtS+xIf3BsMHwlU7pw1xK
35LM2D7VOf+uPjb5A+BV6aM53felfjgKDrcj+rNYcvYeyD+qQBbxKIU9yryduTmFo7Em5wGfFSjA
9MmAPisnq992zva5jtOGKg9gB6KUJ6zhaU5+EdaiVjO1EJfQ+lonPQxeA0LWZESs5JPpZuQS6XKD
Fn1Qvno/ogs6V9OZ1GK/D+V+97P94/dO+DAbJkQwqOkWaL011o9LSbdT0tr2DCYQtsuSnbLUnD5h
5XICpX6hHqg/kgIpfcC1eT/gh23bwbytMkzEbf1XAJeSL5uez7kE45B5jCJp6pvZpN/wA9i+UWgV
IdlQalNnaMOsIMkUAHgZpCvzGAUAatGTzjSR5T3mBK5Y2wFiqwoTrTdPmWmkbL0258tQ6I925zQf
jMCwnHt3FYYwx1VY1oHjqu9KwkNcFX21aPFx3iK5PcbwNTGOSqtry63CnOYIfLMWVohZVyn5cBg1
9p2JSdzy/ge1gXMvLcFJEC3oK5NlnrdJa8Fp1Y6bVWUFuTWmwCDG2TRxwFDW34/p9gc5Jobf9tZw
0WaK5fujUZnf6rkfAnMg86k2s89YZNfTWBM43jQYU2E3Xtp6ii6DPgEAibLZN8mdptRfOKBdqdcd
9oeVXPZn2fKxTJf2U107Sx3EjSR79DAMMpAa40pgcUVrNKcW0oN43p9b16xxGRdK3E1giJfaZMqC
XphnJ51yl9kRYNbVJO0o0ZKHFuT2Me4mkjhwVz/sz41q7dwzniv1fz+RUTPAgmARiGEP5Miy141s
rrQKr9MdKddDhuVgNvmBJS2pLtviZZnVPMolicyyTIBiVvfc2cb+rmOi+5JoSvsAt5zou4Ug88KR
/GFQxlCP6uFZ0UgDnGqb6Rrjz7SillJsIN+7NF/C2ZGtAxOcmlutEyUsQ5ngf8LQ1zSB4B2CWBtq
sh/gx1sFCadcxM4LZh0j3vSnMtLYj2e0uQoTE38uEfUnqJGk3ZGUN6oqbE2HtYnZZ2/mPFvuolJE
Hunqgw3lNplb8nNvd/FDpUnqq+78rhtm+VLCo47TSAtzvU/OM8ir8/6ISvyPR03ZOlx9p/b7TIxV
AnVoh8Y+Nc02e1XPiOCgDtMF/sJ4GQG/XEqg5GTDbE5AlMgB7l/2W8EsiT85w3raclZXEOA+M213
K5OMmdpo0ugk9hGYIX3Nz6SEyNCWoR8Txtx9lR0an/1q361phkmnrIY7mwXJ/lO7lptrt2ClzEIa
aNIpOrMnxqDgaNSnQ9Jh5Jbgkgzx+mzJOCmYL3sYHCZZTXMjEMjsa7rabJ9qtp+TVs9nMH3zmR3v
j0fquMznyuEkZu/KDZdX+zgNzfZoj8o3Se/1M9bq9fH780XPcHztXPef9udX6k12OhBjom/4sNjv
Dk6xPqSMw5wVlfv4ajIIwZ3t0bEskOcKTfdYa6NzHk9ENW7yRoJBAaH3kIpn0/3ZhKCeQsGxtU90
W6QiBCu+V7owkFa+H/pp8yspBmFWGz3GLJpwjKvhqtWkCFQRBWOZSxt90YUo6GaylgBK3n07lf3N
kdkG1bMcOsPM61E/b5HOG2eqg8CEW+e2Pe0/jPJfwCuMk7yOuhLGulj+zwrR48X6pV2T8kWqYp8b
uf3WMRbXNul8KiV61uwos7h1LgxFZdNhf2oDHHDdD2P6WzvbEJpbfUrcnSI+D1itenqAlUjymgmq
ccbmx8EWP9oOCTdtrs/BuGztZWjrP0ZBXOXMrLyeUErPFNM5c2cTR1O29zv1m76OGkxpq2MtIWs7
lqBWm9ivD4PZKHhxgKrbiRafBgwGB/pQzYNMZHRadNMdK+k/LeCBn1qNeHEgl/01JxPsDOHgiSZF
D9jLYhi2AtmV9RJAXo2NcZmYVeDwPww3ldw1nTS3m1NlKYU5RZznsrYesGbFNK4UqpRazMhjO26X
nKCx80b6HzCSFf9hRidDPNoPWKxZ1a7aRqXM+mxLaRUSJGrcbKkzbnqlaueqnl5sZdgukmExaMsm
7sic0Xax9gBKe6vJEDfV16YsP7cm5vNkUHPKpxFbsEbHTrokF63uu7M8TPVRB3DjwpAjhHSIqHkN
NskppEOwdqllUFCpXDGBorVYs9rWG4eCFPWRka7GiBnqADY3AMTH7w3DiGqF5dbLetZKwtoiYnju
pmaq7yQ9j+8sGs7KkZDzcZMaL6Hq5EdOj9V0nppTZtEPZXrGChNgkodJVxxCV7sfh5GcrwN2DQD3
xnZc7LgTd4pkCOuy/KaL70JGEP1hqJsqJBG4v4+NklxpVhZ0UBL8HXH21Vr0P5nj0L9MujmS0rAm
r216iho+jdW2Vppqxfb9IJVRJx2N0j5afAdOcdxkxMo2Iv05h4e31d0FUmW0GcUdvvDRcHWt4qQ4
GocsX3530iQhorJPHmIK6E4qGefGmKNPGDKuSg9WV5Emw4e0tNwtAkS/rtvi2iOZy/YmnyKrhbNu
L/NRyvXKBzPVuqtVr9RwI+2WZ+VJKceV4ub0pyOxGdObDHyucFhgHvmkaDF9x0yPznXMMBLQHW/J
mO/JR4LQFD1On2C+00wS0w5V0kdP2G6+ynlmfTXiCmhwTHTx5JDrJ1JNdHuyryrkT7ddiFtbEvm3
ZnDqP/pOJ73dSt6KaBq9yGRSsjC0o4rDgw+Y4IuylBgK+t+hIYPukjWGTKE+Mz0j1r5tpt486Yuu
nRSNFK6aUJGAiVb7MqaSxUmtfloU7LB1auGwZbInZL0ZH/I+W8MPdsvvu7UEkMoWGAaV/fI77wUp
VKY9jKQyJVi17pJODXlLZVeGPWmnNY2R8aJB7jvy75Kc6jA+AJSnIs4VkIGy3tos+41Q1PHYTs5T
3au/ycyDf7AO3t0DP9duHRbCcPJMTaMm86tdbgOcElnYz46skinwS8WdaVScbBHGbPZuL4ueJZcZ
FldoctZPF1UlBhITjWMs/T0QPG+lXHDUJvbyGwO4XkIt180LkvNS0oMAOSal2yif4iUgMkWGRc+i
vyxr4o/SReebkv0BAw22gjYfgEmmnjzof9hOBKZ1EnX8NqONoaoYvWe4H4V5TXKFgRyH2e3WSijU
N+sR5/cWbkxAUGRI6wCuTRbYJjNea68GDBqsntIEakoDzEqqt8Qp6B0bnIFAt+FmeWbfvijR8q1o
VjnEKqCd9Qim+bxWUGxnIAcMqj3995mhvl/A8xuaXHA1E1Mda/ifS2C1sg02d42SfRkUuMgqfoNq
mzIZGLsVLQJD63Dxa+3ncaoaLgxbf8d3zgkSraJLVBTxW7k4ysH3OjPDHw239pSYiRXIwCAfSmd9
UXSGZI1YIaue+bLkbiza5K4pWusDc4r5rndrUwhi+JppdpMSqf5LC1CpCvjuuVUdm0XRn0nf3LS/
UsconzKN2CqrSvNbk0oPY/2NZWd+3Q+qwjaaOHElNGd7emiHv/KlYgqpN27LopCfxExoRKm+W43i
5Myqa4m8JDA/jL4xr2DVqewW2kBU0gayGaTrPkEUq8oXYtTkZ+rMbCcYNf66jg+JzWVEKchE2qDL
P2UliS5U/nBGFMNfTILMfj81itesiXpX9sTvaPJ3toTW2iyoZ+7upZWmz5BOg7pen/oyvw7SVJ8T
NV1eCf72mHqxXso5/yIZ0kPax9PzPpM3RX+Rddl/UGtRFOPXrZ8tM3RgWTpQS3zO73otdqzHElGI
R6Xz4F5bmpCzK4XFTV+4Eyo7f9X9SfJl3V8kfy2DTfI1gkgHMhGFLDYOeVhC6sfR4G12kOchzKQy
D5nlRSoWzS6k2khgd9Iz0hNqVmhveK9DMztZVhiz2rPCKDtJVogSO0zzU2aH3NAXt7BZVYSVHTbE
OctUacNRDlkf8g1DVg9hNXT6kFkhqQ8tJxiL0HECaZeqBkkUTJMQc0/jrikJkLP5qunjlkb94AOx
WmN/oJEL+M2b2pW80EV2IKEOL0mcl9etb9x6CtpdVR0geNkt/y3T7/ejCS1185t8XA5JahAta+v9
H2toERn3wVfeeHc3wJkJscLklkDlW9F/oWLVWrxK8eoAnWxvunzTwBzKQlZ7wxzjtLdIFrYYkGGx
csMZk+9qpkPf+yWwso7c81vT3VpMMMUZU1tyG7rb1N1W/DDJbemEMUaCiZ7cEv06jtcMsyczv+N1
5XEhVACSZDFCBNR6gTm2Nj8kN0B7LlgBUTYJKyBay/N3NyDLFJP+xm4InOnPFSeMgAop6cIQ2JdC
YxliCJQi4QYcZgheQWMRehtUFhfeUE7Dog3tJTSXcDOE5uS0NLQkT+pyknc57dkyThbH9my058Zm
OhYn6DnHjbcrGy+IxkWBv+AqDZcpvg7x1WyEuvgKEbDZrtUu277CGzLFMkNoKW+qfZ3w5ZS3obx1
5a3FlFPe6vlWlbd89lKSYOZbOt+KknSJW4KXj2DJ6WZPN6m4OayOgQXzZUj1a89y5FoX87OtXZWE
iY1rN15jXRwHUuh5XAgpFr/2VbMu83oxeKfXC9NZmEanv52Q2CARfkjMkNggCS/GDxlHJ5yQ382Q
M9svstP+NkNufzsh/2mG/J8Tsp8DrfhhhsQJWcKj2p2QOZXV9n9OyO9mSJyQClF4zQ8zpPlvZshu
OzOzjBMSSSSSaMIPiRMSd1S2+yGxRrXxT2bIDdeUfTV2pRuIt5tiX9HI274G8teed523HMJSuQ+P
qwnTnP/9HdspRT8tZviKWVQWHeqMGF5/Bc+BOS8HmHDNsS2TnCghS32qSic5JEtjXYhwye5wX7de
nycN156FhEWVoeVRhLwDv9LvsYJrBEQ2BBlp1PLIT1tgPS3FfeVgJIB0EvtUSA3OuLrwe8N07teE
PKyhjjvGXbgixw751kw96xdLWjBUkHF5c6i4N3mEEW6LJ1+WgALJU127Ziklr5vlQCRkFvSDdR0d
tXc3ClIFBL+MUHAGeGzx5/8otmJQ7Nps6Ak6mdzvWunLmG4VextblLeY/UPnRYsndV7PKP2Kp1nI
yn1nF0XkGZb5yj7Aj3SfVqEl+ZStUAQTgGjAilpNkFZBNQawxdCqBB0dACVQd2VOsIxBwSihElRO
YHOz2dU5gTEGMZtpJwBllatBqQbsdYV/3rMr5l0CAAcoroMkCVjTZUnA+HWRBK3pb1z7ISJsfjoI
4eVXdrWxzw4glr2CkWP6AbJXM9u7K6I/bENDFCqJJ+yF2DMgMrcNiSoYOydxBLSNiHVFtePBpoY9
NWX+gChakj7b+E3mP4MMIH1OY5Ok+orjrznQrmDOgzEPli6Ydg0dFZKg64J5FRrXoN+PzG4oRpB1
wWYE5RosRpCv4kH6t+KV4Q6C2wKtFVLaYM2CrQ3AeSBAxZPto8EmbM1fFX+mGz/6de1ro68lQvCz
WstDmeIlqPGi0ZNqoewzCbGDgxFOqCOLeHAJ1IbY0LeuMrm03dFmCkEcR1HnZYD/iP1dPSLT0BR5
y66hgyDpg95YOt/RfdJAJN1PDCFmaeKY7m2QVEEaBxkny652DKoqAJww7uqqgPnDmbW5Eqxj4CjB
UgWSEmycBmqgjwG5ofauVaVperCqADm7JDK6+V9whuyqTOx3fmOShOdjO7/LYn9mhVD62eBTV2qg
XZpeano5Z8kolO5iEMiyXY4S7XgsYGyHV6KHhZbJ1WWhgnhx0+0gTu4i3yvtvFTzpNkjaaJwvDHz
UZ/RvBZqZ19Sybz0HdVXHd9SfdnxF04Sx584TzglumDk3OBsIWONy0MAJJ/0Ia6UdRfoRtCtP9Ss
AQK1NBtBwenDibMKJbsktlVt4CyBSqZ4G8h0A7NgbYOJcyRjxDwYbQI4fK60NoN1tm+ODJr5VQ2J
kdQTITnx4WMiafSwW8SN57Dv5jTJhIhZwf6NpF6IUsEHV+x3FkIM7QzC6RYXKY0txC/OimwtF6lb
meIDCXu2gIxcmyQmZ11eCEswXXNo8+v+dEp7/PsjrKRLf2De5dOm1uPR7lnRG3P82vZtdJtU8iML
UmXfdDGEPpgprQRD0o+JZGEusavutPBRr5oFYbRYP2WdftmWOLnbU62MZIypbrgVLKZzHycUl/vB
Phim9MXO1fFhdLLqSSsEzX37qLX+HiBjK5aAZ9PYo7PDKvHnC7bTRXGRSRY53mqSApBXuMVq0RyY
hvmSip/2p1RYl1CmUK6fk+QyTedaP9ulEPG1qXqaRDTwyRpOZiFkOWE1hrEa0ojJYfQZQhbJw8nJ
ooPfnBrz5GusxFLS5oXs7Wxu580+U36eiwsai8s0XmRNyImvbXu14mvdCo3OtWyvvSNUVLd0uWXV
rYek3Pjxcovmm2QK5cVduiumrDXdRfmdnXcJ4eaWBHtsUUHCUtxxYd1JzSWKL3EiVOjncTrP09kq
z07Jlus0MpMMnzR1teJkDyf2h6ZDXIZQDfukFaKOYxtCJi8vOUmLUG2elPRcmqeSDsWupbgQuj3x
Au3zPF4UFjcjpTehhtnhltLuVd+ucnvOgPVcywqQzxUlyw2l1U0SObUf7BL+xWBhwzGDnMQdm47V
Oyy2slZz1BSkz1PjwoU4STmLlFK/T6JZcqe60Z6WXqoZboWuwBLo1cQ3vdnp9hCB5PxUEyGixQSb
F2rTB1QOBxCUcDlnSPvewmTp/Rir58qw+mfql8NzL3Hp0vrhztwqrlgphmJGScPa2urPdlv42aj/
OXTpa2068TNsxo7sEVErigbKJumfdTlNXyv8iqsJuWNhRErAGajtxq3yNS/6k6FzURtmtX1ogPAd
t6mTmONpy0MqLZWbG3r3zNfUZN09v9bW8EKABO01lRoxpU/mHJPWBM6mDXebUTXHtNqM3/+PszNr
jhvJsvRfKct31GBf2rrqAUAEGRHcSZGiXmAUSTl2d+zLr58P7JrpFFWWmh4zGc0yKZERCMD9+r3n
fMdP5FVqPYLOCLZEz+HYlOLW9CfvzDM5Ew615dwslTbFrZE9FXXrXeKhRHrd4vBVGnoLT54W6A2Y
Gyb9sU3NI+hvl3zACijTIjH2qdT9Zmq4hcRiXS/6aJyGVJ9vPr7kDUGFik7XzrcTAi0K0INDW5/S
ZdHvu8Z44vpMx2WsGHhmDlr6zrhAPXE/u4sONaIDG+v6dmiwdCGnazcp7VAdrQmQhRiy9r79MS7A
f30wQDcfX7RFJEcryqdmjYbEXk80yOwn5Z6ogO2vsk/UcXFmH2GnyL4x0nnSVVVe9el8DZJTsaRO
+s6kJUIKPBQJfWxvfVqOtyKhg5YUDUCSNBnSiF3SJPPJnGR9VSWuxMGBlVHZ0v1K/+rd0Kz6dZbL
kdAeAabZuQx8XBV/vRn8mxMyrZeN4aqDjzOxD/68AvbeqLmV0xGbIBbzNuvRySQrxnIfgOfXWjde
1xWul9JyB6ORpt/nFI8lGOQd4RYa/ojgLPNTAbDslj9GhSqTEPSRRsrpv7/0239ikmZqj/P9zEqy
+1Ia3jejwBQsNVKs+2kIbhmHvE/KvxTOl6B8TJZHr3zMxVP68afpnywXYPX2p5uIzj6r5NdCftXz
5yV/toyv4/zcf/xp52d2s5JFcurklTfK9r5zgpu/vm5Azn+p9SnzkXzieQaICHX75ws3NcTlOgu2
y1HXrls3HfeLvrpno2NMzz7sVjKx4SsXowFjdC4BNHj0QI3xOOQ3rfLh8bREiBu23EFShkrWG/CC
FiDuaZZ+t/xO3KhcmJFAZHbdDR4pjjWM51aHoeg43oVrWvOzM1ku1B0zVA3XI/XQihMe2d8JT/sW
gI6h4uDkmptVT7iq857gko1WF7apRnhSYXRXttuzTVmKulK21rmTVMZdWyX3a59bT4O5nFdarb8a
/ndf98AU++tCxjVfetksF1XpemSrm9UhN8jrWorsC3ri9EsgbvusKjlhkeNtFnnkzm19HQyIoWsC
VqPRHcBUOO50qWdzdcGUPbLN6p1oz/mhq7LmzCnYGpkXyXPb18SNwXMYQllEF2Zj0QYve7IGtb5K
W34be4iTtPV7qryUTtvQdWft5i2O01FFg4ZeNcrLmng3ePCDWr652SQxL9BIm1F1I6T9qEE+vriG
mYfFhEbyd7fK5zsFjAPmMbw2zCVIn9zai386FfLDBzUF7RDZ7tycL4n2aI/Tj3QFgkmo/XCJIkIS
sXdWBO4UqQFhxl+/gF/pB4xEqPV4Cdys7HWfjqWCnMnOAPMQWVmCN0E4x95rMA72XQKIA8tB7dDM
zxVlacPK5XtTnA2ckSEiNfFkingkTBuNib/zh+eqx+dYojaxKbMn8QoXs4KLuai7Ya3O//qV/9K+
40WzJHmUZyiuvM8qtxRF5mjg/I8oUpGquUCEsioJB193OGJbb6gVlkttwFj98Xv/1+v8H+Jd3vxX
+6L753/y369SLW0m0v7Tf/7zQWJGrP5z+zf/9+/8/C/+eZm9trKTP/q//Ftn7/LqpXrvPv+ln34y
v/1fry5+6V9++o9d3Wf9cju8Q4h874ay/3gVvI/tb/6/fvNv7x8/5WFR7//44xUEdr/9NAEw9o9/
fWuLbMO8/6cPaPv5//rm9gb+8UfUypc+e//lX7y/dD3/OPi7bbqBEwCqsB2Htusff5veP75j/d1G
PMVHSSISMZ1bMFQt2z79xx+2+3fH8iGdUHWREudsXupODh/fMv8OT5NOis5u52/L7B//553/9An+
9yf6N8LNbyTAro5X83n8Q/PXASrML7MJfv1FTz4Kb14RUCTw8qqdHKEV5L5Ue7lmknzsiSBOpaoD
hBM3mp2cNCl/Usc1GQnY7bOvgdIxrZj0sADM3so0MH7HNv18r7MJoy9kaMndzlP62ZFHmQUYTQPe
PaG7imRvx+acXhp6voLG8w5yKD3OFcYa8Ua+r+vQ73yQmgyqMjIp4BP7Hg4bgDHfSvSpXV+qKBHj
b1SQv15EXiRRqzYv0NVdxHw/L2WjHBC86JAlkgXb17Kc0e1fqBbFa5G4Q9TldbIrDNC7CaE+u6FM
v5cmzmWrOYxuMMV2ZZ7LPLsd3d+usZ8PtVw+4j/QtxM9CybR+TTdS0xQq3rtisi2Ba0IybB/TZOc
KDINQg4GmvpACsaXbhBfUoeqRSP6YoeU+rrVPPtumDVxaAI7ZXRXvM0Tpbgokis317/moipip3fb
2Pdo2HicE6DTOWgmskpjRa1JA8wMVCHkWFO8Ge259JMiNrWcwnxYmJd2jn47x+8cec19mXVrXOVD
tpvR0x4InGIU7XkdQ4nxzCilF6+WVd5Mc22EBdT+qvHmy8HTbnhQ3IPlFf45u4kKE5wugUMzpl6A
f/oE7+6XhWGx5WenxJmNE/fYuRhJtmYAYuHlAAtDegTKaaEl+2FW5jW58I1WrrBC5zS2RNaEHDb6
XdEN58lQ1RBytpO+ksfKc5BojVp7pfirx8GSUQ62A6m3XRw6wTzPaIYFaV0VlZplXrhjH3tbAAZO
8Wqf2aCutUK15yPnwKDQH41SlzHzNHx8BJ3zrs32ULtLF4kpOMJfp2tJpXs0ffUd3CWlk728+6WH
T5MSYS/sbIgXimhG1/Vj6siLgqCTkzeUv8s4+EU7u91TRBvAJ916AwDZf77b23nI08olsh7Gn0kW
xUWJ+P5ssL0je8pKszBH/TyVJmfEmVZWMr/JCUpLMU6/A4B+DKf/3GXfXgowCSAjgOo2AP7PL8Un
SIC84hRTKTMhnWU4rKoAxyktSOSXpxLAcYI6dT9MK+3ZNHlEZGTHUyDT2HCLhOn9auK6nGwsiGq+
WuSzj6vrWJVbW3fwfmhs84Aze/qNCmWUzB+aFU/jNFFweZgB9aWhFTWlY+zkxKu6qLK0qf2NyNbY
sAqf3qWjM0JgO0DTHnyebLNAUhbPfhIGAsXAQPV20u4mF4uDn9r0h62IQYrbnwpmoaPZlLQrS0GY
ZYZUqPN/Uzb9gl7imhOkQ8QAmxoBzew/P9VtnpwAnZNxFNrNd5Qab1bqWbeDVV6zjpexMN3uLNkC
ybTSl+GYQTjVtSQL16GMS/WFVIH0CBJ8jQc12iwev3l5LGD/5mp5gWOhpKYfBXrl59dXy3TwC01p
oTU9udTvZ9Zg+aHrr5feXMJ2ZWoE/uF5U9Wdex5bhEH6S8y8Jt1NrBrPueG8DkkFKU2bw2XR9GM/
lNn5utTpNfd21HVDez5VJQ5VOclHno9XZGIdc8Icq3yyQAOkgCw4X6fdyIEno7+nnRp7ls9vmPJY
2EZxWktHPM6zf+vwbWic5VffS28zUyuxI8g2FGn5Y/GLBYOeRTdELZcuA+92xXCQlkbst+Ao2jbs
epspOS25HcKqMGnmSNAVODY5ps98Vc+yBxdMm4LpR4FXl1wEnCbz+N2YM9St6z2/qjjKpSl3YAg2
F5bjEEqVD6ByVXq0scNjpPU7ZH7uhRqFeakv7XLIQWvl4/iaG7U4cr9hjWWpJxh7onBw0NLoVnY+
NWZ38ofmwVNt+5AEIy0qVCxMPPU69c4JukGXs85TmInxmFM6J6I3jlWXjsAlW6SD3o3db3DptRl2
m6zqcTIzL3ZL+0ZpE8i9yjS/FJQdsYcWq3AxxqgB73ZrIxW0rUUPEzmrfZXhgU7KwY+KBg59MyXP
5cSYgbkIcA8cTIHcYTeHIkpTovcUo855OvTavUbE3nXfrt9Lrvq+1IPrrKkNAHQZnQD16g+T9gUj
yclckQqRXPQE8bkPXcb34KFx7W+iTVbBL31tXPt6T+cmsS8LxRgGuWi2D3relRhdptNsxGSAd+gc
VH1W+HRkdiRHJPjDRwSaDVEx7IIgtfMXWyF5bGdVxdNQGWHmNB77C6fdKX0L3Kr7MkvrTlIGEK7t
i9Osc5Izqma+acWYHIP5ttsumt84Txy5n4TTFfuRn2i23nuZ6B0kxp489LbrLw3Z3czGJCO/WOWZ
qVYuKb0yTG16xFsXO3+amd4VGtdVwHTB2YZbU5/eLXizaaHpIOAyPTRXBN62l1AQpEeey1NPuIjF
6hSOqQDc5U0/BJkzFWGFZ2blVSGY8XekwmaYeCv74+w34II1cRSTH0pCMzA3kNx5WCYq01wQD2+P
Ph7oPmOUhmsSZINH9nhZka+mEW/iNRoimrXXo1W07X3KG+bSGndj2wRntUhdDvccmnwM6DR2vLOm
bX4UXXqgNYH/VI53RgBYRfP8Q0Fqx81YJ3YY5LAgoDXmYeJm47tjXzlJel1Xc//yp1PEv2r1n2rz
f1P7uqygpHTAWPmV6z+2gSF59rVw6nRCf+acKjidnbA10ucWSHDcKofxcBIw+hlrGZke9Hwaa0Bk
0V6pNY8bfzprDUw3OCf0SLe+JTmpl795mVsN+Xl78tmfHM4POvXW9v0/HeQTMlbqxey1ULiI48Cw
kQQTqDCQ2Y3JsPqLy+VvPfehyPskzhY/QLHfr5Gfquw3M5xfiHvsTZxjLMJYAs4yv5QmDhk+2WRV
WthXA6x7nolImGNKqT3luzQmcvNyQwtf+1WgHXRwXtGivph2u36thPmAzYCSq+3fJbAWWrzG8OzD
Uw5JcB7PGye4zye1HP766n1US5+uHpleholubdtRvU9Xr0XV1hOupFG5tMMhGzq2ytWc43bA+Foh
X45tu4E8prsYEMRLz1SiaqhFbMbYupAvSY5nQLO6Eaq9d/1xIHO5FxEguiblqW2FWpXtzc1v4XVa
G3M5vhQusVyjX1/2dtMiGfn/+hxcfXtPYJ3gS34qESsX/XJmYz+Ruj/Fak5mckvNyxzq0S6YvG4/
65wzPBMfnuMS3VP6qAEa410Rf6mV1FwaPzusp847I1NmQPjWvIiRZO0mIf4KRX96gbr5+19/FP+u
sKWsRQcJZ5R20OeGkOukbTc3eJlsNXkkf5KKFCz9pd1cNKa3xOlis9phSYs7gZLDSK0DT34dNr4o
f9NH/YAsfrorOPLqQO3pHACA/3SinMtaW1Dji8gcSv2MGBk/1HxkaCDrx7WBNrFwyB16PHWTPxuR
Xk/qJmtThk0ekxMvdeI6KPt7vfNf2Tb7hyyYn9YSp01ttvl96jR3HboZZUB6kRlrhGP2OwICukOP
ETXPknXne4QgFoEO+q4pgDsSkisgxcgBgX/r2+U5QMpQBVP/Mqdo6LNG2Fe1VpiHyV9/lIXA7Ymw
2yUKPBzIhcKx2V65pberg/6my/SRIYOmYAEMyXFguC3V0B4FKYSHyR7pU8+VuU/7ErxZSexbKU+i
Uq9Tw5reFdK57WaCKfUhkoEqvngiOJTW/NDSfLmYAyDkhrW8KFP9rva1PkseWV/gntF1w2XKDfJZ
olxNSlpmt2oh4kpmIWUdDrPRnaqx6EOvcZH3Su1CKLvftR6T5KyefmD/Rr4BKbM0110lNCteB0ee
JsvcdWzw7DtQO5xqZ7rssYn97A3zNT1mTpwwk3e9JSXQsJ47n5DBXV+jZm6gXOyx1K1qjgz8JfFY
qPpyKBLFXqD9Zkn9JcZve8sBfVKksFs47uc2bdKi8c10ZGneyLRI5DZkPaHf6KK7bTmYAXjVZdRv
GLURe9hutrH3yNQtLgsqW8m2FBZJXkOZMZIjABmZjd9EkY/3JLafl1jHw1paV1pFJLnE6UDBjbsn
nyVV4IhiZJzlGtG2sXeTU6eHbhNWEk//pI01GtvpsRNm87vB5y8tMWIMeKfkWRDKTQDtp2evykqH
sdAooiEAz1bJABnrZOcxZ6J4LWbjgjhgRNma91ACa4uYKX7LALCd6TMep4+DOiJwNYMD+vgI/8eL
FM1y4KfbYdDmSPtpNm9o9lTVTPzCYEqMi1Sfw6D0CJoj1TmxXNaIZUtbrZo2bEo4kchwGvFl0Z3f
iAQ+Okc/r1DYVtlhuSUMoI6f6fAMEXOHfE+OWUPznKxBuYYdcO1lalfiP1DFmASOI3jwqzgbgScD
HyX2qhmoXbFGEsxiYMN3+rvJ2Co24pnPVIJCZFUAEBBhh6vmBPT+acgLqtYz3QCWksfeCiIO0DpY
A2LarcZpY/pI1W5opidN09gb4OEx67AulC/kSe88fDtVt6LNCoJDXdn3o1ncLl6x7gkavaoLP4kJ
V1KRlkA9JpX7wU8cfa+YAO8IDO3DIHHcuNFQ4VedpR3HZDV/IxX8N8f7zQAM/tnbmsH+534KXbMk
SyvKPLeu64P/mHjmfMQB3XasdqySMrZbK8qs+qhPOiFik7z5GJc2XZrAdy9+Nxj5AHF++mixBMD+
90hV4U77/ABIqDGTjttvzkeODEVMFTJTTSFJsluKBY/xVViKAvy9bmMrKxagBiWZxszHVViZ2OBs
t7tTmfsmmno6tBPDL2s1di0GqVPeol/y0lXnTF4mp7muUCeOc3teaO5Nu5JqDyLVIOnz3JWwEz2r
72iZ3dVwLG4XzO4RaW4Xlp9YQLa89EumqTqySvliB3oV253qbre5dmSZozhzUreK9TL9nVjoQ9v+
8yXiszIDECwWhBmKzp9r3jybjSVvFdNqFAwEyuMq7g0jO+mO0S1hpVgzgpFQtMyv7tfFpSSfbE5n
M2y7pm9JpJhpWzpu2HnqTtQdCUEtIcLN2s6EcndRYL74Y2kjVZzcGG7tD0PTjYNe+t+t2jePHLL1
WyJPGpTiBC21xfA8qDkH9uflyLcN4mE6mj9BNnNiLz0TvSdmUrsnn6070bOtztNirE5JVlWnUV9c
tpgZQlNbmXejy2/Mzam7JuTikcwweeaJDryYv7x1pC4OaI+6DpS5aI3YshfQKfBGYtfoXex3/XPR
b64QD7mTieOac93JMPtHhaxPFW7o674WkjkYzEercdUtsNvY9MXjajrg/kvf4nRL9zIjCiVwC4hj
KRlTxJcqK8cFa4No0oaTMynaXH5zrry8PZrFV7F+z9tto5Gt3AdbMM5/fQms32yGv5hlCOthEIGm
l1arjuvhU7EusaEFivEeaLk7sLl+6NdvltRguAPCdOognMpJO60yjdq2H+EH1BeZXBAyId3ycyhM
2bCc6PxG2Dx3QzffZ3NOOpaZ3FZyPUOWj5Z+O5r6VTaQndh1TGOK3w0Ffp0JbCWMaTACh5LFGOnT
vYtDjyDuhOI8xXvr0oc7tGV35s2w0FHII7fyEv9uAGGX9Pl8xYkOZodJn8C5FJk9X/Ayg7gQDhOh
VT4zUqjAdPqv/+N9jvLK5eTLeS6g7flpn0vJAqm7gdulxpMdu9r8RSw085qB6NK8EqCrMo5viDKq
sEydBH2/uptVokV9TQX/1y9muyKfnnYsRWRs+Ax3HOY8P18xt7HJu1Zk+tFY3Pid6Crr8K9/hfFr
bclSom9bKm3sTUDx6d5q/LLYWB1phD8Sli7gcHCM9HcvmoyMOqOB2TfU2KYtSRp2Nrg8mNX4po+o
1rJyGQijLX8EY5NcFBgiL9pCqUNllkdOj6UK01qZ571lnAVTgGXe4lG9EGcjZc6Fu8xvKqOk7MUA
ZYh531ZHmhDhpuWV+zNDUaQoUaemCTvVTGFdTsFJFwPLv6vGM1RA/S6DpI7wZx0el6WLKausozne
d0kxXCwzmd1e3U3hNFnfJrsz9kZPNVVnK1LL8sW18jIMWl5AZvdplBT7qeRms4mvOrhLDsbQfQQP
tQJAUUdzZbDUNAm4PzFgCp++W41unNclUhta8bZDstpc9mAd6bGxoCU7p2X8M1fpkTIJ5HP6kK4d
PUB6nnEZmI+dx92VJpUXZ06Pqk/T75wSOHrVisu+rmAnpD26ty0YqgzW26YlGmPNxUXdLpdLTQdj
6AviNhteeOkktGvpyo6FfznWiOT8xS52bcHhQI4F63cm0zvhHjlC4DjJTqMKsquxwqZLiPq9NpPx
bc/59UjL8iC3xBCvwFrX6Kie7cI2Thmerp2WcT0jAW4AOEgfXPBQuGAtCDrBRnjyNj7UVLeha5bN
MdWUfjIb3wxtC/rlhLsaq0dD9DULsPBt7Ww2HcHnOFW/e3x/IXIa285ogVfhs+YY+1kINI9zPQ2E
pUeua798WArxRHxtPc864N5TofGKInY5jnlhnSUcMKLSq7WLculk3BQrH1e+zQA/CAK5tmyt+SUM
TI8cAlGUpFJ1F5zv8vOJ1hnaUKAOE7kbke3Xr52ip+/0kd+PGsWC64eTaj2c/f1VWiggGGN+clfI
WWPBoBh4lv7N6Cs0qKVXndu9eZV5mX5uzu3VlATtrRY46xk2uxoKDj7h/hIM5bB5j3VHimNaveel
UZCKMSPdI1WEY6tyDEBgB89Pk6O9oUlSQrn2bMvQuGrNvM7zxrqegxx9en+Vt/oSZpg3rgyvlVck
uX8XtXM1rzYEK21uDoXT3OJkfdG7eTkTUK7yvOTRJs05LA2MTezKYTMBa1SLgGAXMKAQh9yhcK5n
h+EC/UtwZXHHO0xG5N9mN27MzKIISzp3cRGs43lmiDKaJMZrcwnXlorPITs3EGjxll4vQLB4+m5t
7YlzunLo2TgjrGSM2L5ksGrN9b6i8gktgpccFVDUtW5ymDgJpg3peco3hxMkEcHUhHAtt6KDI0oO
A6L+TTfN8o3PAjTuu22FRipgEQ/yS2rVhgZYAJxlaL42Mn57MHCut9J4IgJi3A8dSZXr8pp2dEd9
Xc2h7Ypil2WcVezKe2Rku0YWOaShHwwHa0JhqMGBs9b0u4mcNFKZ8epZI9dOEy8yITtcKO5xmYIb
7bR1V0hOtG2qxYEp9SjvG0gnCQnl7ludzLdpIr6omoH4OtywkeEyLMmqHOcd+UBG1K7rLrfSJxdd
TpQ8a6gWMF01DCkdYw/wijwyY+5DskvPtIVPQRAuHC223KvS6MGXaW+EgIGLWFk0CBGjFClpydda
uOS6tre77hwC1AbeGttQuc4t9W2YZEiUu+p+8uohRg5kQpBYaTMTUlRNDzIJ3k2sy1jSE1IOErq6
cDdevYX43t7NoUdkVP82ljULP2+1Wt8tFQ/cleGoc3k48TcNDQ+dkVqYdUhGlLwnsnCnlQDkDC/B
HTJn27XUX1QPknQgOTfU0v7kP2R0eUlAoVtNwgKAS5JR1GqRMqZSKskEIUrrIz2ZyOex7OeuUnFn
NPPB4Tr2BpDVWXY5mUz6t6XE2yKaNdQbLCeNc99yc4BSxXaIvzlCILej+0pbv5dxrYHHzR2pM0Jw
cMl4V42XH7NamEj0C1LWcvGNkQRuO+1S82GP2IqLQ+sLgCUtKl1rj8Ok+9G4MDgpyTa20EdM9ViF
K1t+bCjtKyvQ81KhIiP+A3oHfEAEzV1YLB5FIcRaYmGvMdhf5bbE/JAzCtQwwudZWcRFZrXoQtPr
1NReWmT3EOHiIeXHcJbrQkeRKKfJJAo8pu1jl66xVoVLPRyqjtJbVdB8R1E+kwN5v6qCxIHsO7HM
N+WG1QdA9F4EP+yOQCmveA583m1iQD+i9M+rgkRFz/qSdFMWVRXiTk00bxMBGWHHcuemKVBatEF0
VpnNlU+6lZ7nkDk4Ho6kUkplRoNLFFX+YuQahkfeKjo6guygO7j5eF7MnGRcwf8xyksrD2TE1LgI
a6sImA4WP6ZWcoHt+ktuRJ0nLgn9LMJhachTsdw8TlNxLYz8JVjlfZZgqvLGmWYEH7vVcTtw5cfI
8W7nzOa3ULIA1uB5KebkmBA/Tgq0z3h4td5M5ez9uT0NvQloNzPXyJvQPhoyP6UdqBW9/Zau9cXa
e2bklclNYTl3+No5/PinQm/knkRZGWqdU+zJY5bhap+LHCCTYRIB1VRrurk3ACqU67k3Od9XaIXU
rwNJgh4IxwBAhLpeWRMhAvklWOAgj+rkeW3Q7OirpM9c98x+qnVfyuzbbDBQW7KHj8eVTzDFYgXI
I2V2m7gODHqeJDCwPMrZ+CPYgm69live+0wEPSSWbnJnNv0DD88VN6HYeZ2iFYcjBxGoAJzLh6GV
7bVo+hfF5Clu5/dNdB8OBtUaCqLXFXMAt3WmbmTvvzlWXUULxv+dwPLuWtUQSyiTrCaw+Bwc6c3M
x1LduQxdIoBwLxATRcD7cajUohR1S1jcOsugh7ImDybVfxQK6qvKyucq5dfO2bpPi575UgGLVQTZ
2Vjku6Qubi0djgpyejhb8GzFuiIWXAF/n08+R2CInYe5sHkzyfyCrJxn2JRPnks8XtW+zEiwwsx6
MrTuZegI3KQqp2Ac34RixerM5apmtSolg4ek4ING6HXmj/a7o7DKaWNUlxULpijudWUcvTq9D0px
3/iWTfYlq7wP1i/PA7C0mnpDonxXed1jDUR59PFNNCs1LWPJC1PPLpqNcat7XPV85ZyYBPx6Q3ts
lOUw/JAUv752ayrvfJlYbiHVVfGlkho3ru6v/CicOuDWsgSCi5tnaTjQnraZV/CRuuxDBQSEle5a
aRqhMXY0unhcmR5CKOxjWckBDRor/N4LGC+i3gBhA1mT3UGegbS5dYsbTU5IA7Uaatda3qtOI64A
dqhqkibWnGttcIoYsp+NQLD+DharDukZBvHSejvpz6+qaM8ZLiOoGNMiWgduNiNvbjSfKEefW1a3
Kqjro4nlFXp9lcfawp2ae9N9UvQPLQt+OCbqBA7Dj8oeCAe9oVeibk/oxfazC7dldbQS0f2TGoIA
TT6t+XTQcNT2MNoW676uza/I2aw4QS0R1c10UnbB5iL3C67Y0E25Z1pXRsJHBF4ra4rH0ewifw52
1rhXpmhCZ+LtpZ4gqC1NCODjwxKNILXJftJaMhNas3ir5pk5eMZimqzRpI+IoEwkOB9Yro8v/C6z
K63dulKibAMlM2CmTIRUxqf0QCX96vpNEZGxRpFvLHBt0jKkSn8dlUBEOGGYB+y0TbcXEM8rJpmt
U1ANGK0Mwtc0HUKtDH7QBjtOevIAbB/RYa6HjsZaUOp8qHXvXwHXuZjWNp5BCtVVeu0l+nOr401z
vI6x++g804Sjc1rQcQWgy2alntDXfzUW1E9oPZJQ13zFs4QFdHiRdZoT/0kBGCwdGHabm7uXVDm0
nQrdTWP6PeTRBlBLzYb72RB15PvgRWiY9P26YZDyO5v8uCR7KiuajMmjX+nf2g3LbIh04oeYzwlP
t489Ly589WLTT9JkyxATzcUYdF9lIoyQpJdjac+E6q5V1FWsqqpH0DI01lNfLd+wl2QI8sXXqRUP
y8Lmb9d4bAYebD0xO/a5mY+LFtJk6HgK3BTIbS7ozIHEWT2t2nGWoBlWEe63IHBro3pYf7hFi/La
hLKlODS62AFzNwfo5SIcXM3mNBcT4BNgQGGXDdea2lxEs4nqkC2sEzzd+VpSoVEiLFbw1qrmWQ/m
fk+QZucj5ylXooc9R1zng6SaI25s15d31dgmBAdob1ssYYjmYYRuxS7XVCdv7KDH5vp9MVhoYdqX
dWKfLEv5VbNb7o1Ox6OY+V9Uj4aNxw+l0fTiT6BxRmKw9xajqIkQuqIo48wFsyjuu55oGbmQ4j5N
aSzsDsHMJnLvqeEALN7DWVuianhXZDBcjUH6ZmKC6Hj+EsM+06FPhtwCT27SsLY5qDY0buECGoaR
6m2c4LWtuElhJpd+uFQHe7tPMyN4EgFBbQ6xZ/rCZ8hx9pGW62VdkgMdEAtbVbofrziJwkBBbwwQ
0TRm+TIFiHEM3vFY5VRVVk/eGe/YX9gkzLwMQvwvHUd0leS0KMkBwOtIAJC+Z9hKG3pt4EfNrhFl
lcE2leWHgWjBvZfnd0ZXPnvAcPhZ2kONQytt6jbOqCpDR3gibgg+hhD5JjDi+p5V3BmjOe+C9dUm
cNwCFLO3qi7CYYZICKwRj7LAnDJYUa0zzlhJWIymeWZtJ993USQ9LE489Sn1iwKlOE9Wu69p4Oy9
jBWNBR3BtkGzWNrfKkc7pgyLjqYPXCzJiN3u9TqqajFExkIymWncFo2CY8SoZAc089jRU9+JqbSA
1gI3sSv94DBRAe9m0VE39RQgi2WGoEpBU84/DL0pOee4+xbVT8yhsd9V0zdwmmXoLpwotWXcVyMa
bPQheTyMr41IU1K1my1PYFoRf6QxgZx13LigDnvkIE3antd1M56kaWJ59Imwmb8zyhV7uG+Mg9pg
D08gP9dmLw6AQh2cQlyOnFJDc3FoJDWob1y7/ZqsBDijMZBRty7nxmql8VSYY5iYt4tmPQUupzlw
7ECAhbgycv2RrtrRNaD5DmKlkeP1ke6nX5e8OuotzQiTmy4jsBZUSPFagWdEg8DRgCsdDvrrhCcQ
v25t703pPNRz9tZDZ+PcFlzYmEedrLtQs0vFXutYDaEITKt64yR0rQqzY51pGRLPQFq1tv/KX6zD
qihsUqMfklLoYYceLXIb7giJLm1Jmq9zlQCF7Z1bV6QitNr/zdF5bUdqbGH4iWotcriFppNarZz6
hiWNZqDImYKn94evju1jayQ1VO39R5Ft3aH3Q9J7J1Ra1I12Qe76L2L050DpHBCtc5em6MzHuWce
We6kTmlyN1Jums8YVPxkgJJbOLHYoRniOUVXrf9FGxmzLtYyqkAMOc3SPJqcoWZ46OtXsrO6MKnd
m8rQAEjyNsshAkNO72MonZrOOkz7JXfE5Jy8sp92q51MvCXNSbQ0QTWWDBAWfE8+iY15Vd46LWci
2la4lBRTOZRamPhlWNr6vywFzSxy2YJycdxOywlQax/r8IX11P7rh1RyF+SUmHRHjedNL/T9ipOa
04AQ33kmZE6QxupRzFzFS89mdhpahOAxqWqUfH0WeCxZAYs+QPzymOC+2POClPvJsm5D6ZNNTNQW
Q63+M+JyDtwlNjk1BjLcUcGFmkw/Vl39agqFe0FMcUcCRzC1m9qPwyipFgybS/KXtE5s45N3LFfy
88Yy+6Kh+ejYOYm348vSds+KVC1uxzgc7aWF7HGRE2Mzv2QJMdM5LEjSIQRN0+6NZRJvFjIafUC9
pMqjRkxNgp8zkPVw71Z6vpM0XHXzuMMiFfg5vlMWst1kNkSXqjzbJ+OALiPQF/tf565dkJKzu7Pp
Ps5tGtAL3bMPU6MOyzR3R9lLqmC7p1zn+5gIkSwET2m+ham1XUPOPa6BQ3ZfrBguJ92vzqWRWO+N
7/8debQCx+0mLlCTn6skZpzPTsICzwBRqzUHnWljmEycIxJKl23cwG29oJEwC0kr8lU0un9vkXpa
daUGcvyBIJVP28zcq63T87b+D1fU9ZV8JFuNtA8s3KWp5pdkkYWDyHJSsHURjaDYO9OgTBkL5Rvy
AMTShv+Ka0SFsb38ZHn/mPTruzFlxWEwGeLWFFFFnHYl1KV7dRm/gLgh6aZl5YWz4/uxpHSn9Igm
6VyfE6F88WlgYSwPne3/XFVQVMRsmM6zmJluZfYAYViHtezptFiGK7VHJpuRMQ85OWT9cbbaft+2
41tCkkicEM0jqR6eisEN6w6YM+WlbRs06ilKyCM+RYIoc2wiskSHs76UuuJJ15fvnOytXkuIl0lJ
zi3a8icrhNyliHDEFiQjJvPsWapicJHPbcNXpiQpCwh/yMyRiira25WZ/RutdNw5bVcErhh2/lyX
GFKb+7llEbcWgi4YkJJNlKMvXrZrkuTPmvoL4zDFqh0Bk3em+z25vTznIr71bJ+nGNrGEpyyqm5B
X7vxiQvzFm+QRG7XkmXDZkm0yJ5o2WAr76epvlc67xAtrbe5iZ+Y7Idg3vo1EAbsR/kKz3lwcDQG
5johHiBXJZkZtTxw4vi7Mts7y87noLDqPOxGUnGH8WBVEkTSJZBLmPcsVW+VtszcLzViyS2Sh9HH
kNP2v4py7NT16Tgi2DMwDWrKhNwnNlyMm+n3/aA/AZy9O4nyQx4TpDype+aARACegAa6khvC/LVM
DCW6WndphZRnlc610cTJasoH8uV+SqTJw5D8+jXUhzU8WXRzYfaIyJh4coY2nJ2+DdiEpnS+1Tiq
Qv5+ASvoNp4r8iYuxNx6pJ75CcxzpFA++UYTuxyMKj5VlXhQpfvY6B0ZcTp2VqHXl7mWHTBMiGZx
G7N3a8VHTTa0l7iEc8bZzywbZ9dnyX3nliGZ0DzdpAsr666cJ+seZu5+ZbsIc8LUGj/Pz4S9EUmf
3FfK9Qk33dld3B1MLb5Wvlh32GBRUsRPWlobAfMQEYveIRu3U6d/6LRqOnJLQuO6nvqosuzkWYs8
EB/I81Xg9V91tnjajonHb98qXW2yxTZjAizIYGx/CUTj6dU58/1UIaypkJP2fRZ4nvvMGfbTFnMw
qde4Aj0ocw3gd+qY2qvxNyvme7d0j+RA30CqjKtl5T8YkH/Ar0l+qyBnnM5Yd0WVM2BXVagrdn+7
Y3xstkRzpnU6ZPnVr+WXh/Nn6cWeBrM/LJ7znpTmm9GRNTOtCQ3IBC/fFYybUyyMc97Y634yN5uR
9q/b/m1tGP+2o0M4S2vykXYIS7SGorJNdD/IG8mI7r1N4nXQmB1xXYgf4CXUpZzEbd58YqaL7F8M
Q0s8dO+EWZ292856cktSpB2TdxebUVAltFVAY8OTd96pzj9EThGVHVPVVgw7pYijGZv229C6Yjes
ZAa1jgniHUe632LaECYvZcPdRnFcaMiL3oKDKWd8I1oXQAw/XignV0NRfmXTSgNabWc2TD/ZOTYd
Yqas8jAeCxUVcpqDRhlPRHGLu6wusrBWXGdmbJtHCt3zQGXEgHQgxlnqkx+Oahz8SqdQKlGsUSQM
G0vBtZoy6wpD7a2WDk6WOvBf7QUcvBVkqzMGyWeDzHXLcd8wcFM4EKZEOUY00DpQogatU9ROjjZe
6AQUTKCduthDf5ErwcQlhwGKErTj2cTCQuT/01IVJH8i0wslVFNX3vxYUR2XCu5Uj2JKV3y5eNp2
CVG7TNna2Z47VbLTa8MWbUHQtq1fXau9Flo1HDINhQJ5/GawoljMCnAKFkM3aHvrnh/aOy+JcM+G
0f4qJyv2gyi3orOOY2ZpgFLSGqCjGZ29Yxs/drFaYR/AmpfkcGjPXBWE50E+mgTveM7TaMknmWK+
8JAoVYglwPl2KHwqkA64VVK/z53uHzLpL8++1ZxcnZPYVJTetTpI2YIBIMKtznIXi6ubA1dnyQPp
2MVeaHa7T7sCHJJm4ZtV2RlpqsVbvomBhrz/FGEsyjIwhd6HmxR5Z/t76dlEkyCRVe6f0SFX1S/L
0FiznyrVntVgjdEGT3GJdBezi2em52edALNOJXcGN4ccrPrvMOH8bqO8mG4YK8qIatQkgGo0L5yQ
kWd3KhyRrYqbQQywcNce/qRJItBrC4S2745ent31JgvRONPzlg5Rb7Rkf0gbUxLe7RKoc2vV5qpB
OOeWDnEz6UPRtOeVaQQGpJx3ntedzWHafskgZHatroWt/zWX8cuXTGptYTmh0JYj0Pu75OG5Gp38
aArnxgXh7CAQH0qTq6LrecUc0kQwhmchqSsjva4uyFfva8iBXO56oYfL6rzLYrpHYoKTZaIbsGvv
JfmQMfpKvc45CyiYqkbx2FbJW+H+iS2Nbm0KDVNU1YFbWs+GYzNBIMAFL5Z4GWP/os0PHim6HKaV
OGSZdrQSbCYVYuegc8VTM/V1OPX8Cd6S/qmX7jqZrTh4GgRG1aPMRrqVYR6o4MLG8p8wE5vsuOw7
0UC4KxyMvAaPhVOVkewtagRn7SO3iGxzSu+nx0DGLMOmv0r+FIWBM2TA+gtj++oYgl6Iyudmyvuo
dy3cTlv4OuHDa84t23KPT37eYrAbDAYdwNvaBa8tKBP1X+xhugzeubEmRmD+bEOUikG+ZiSk7LDS
S+LbeoYB921NEp4Ji6qR/K11hpc634QjsY0fQEdoP8/S4+RERgeDBxXqW7cEaVVUzy7tEta5s0fx
Tpch9hVkxgu+q3ZrLNRhBnpG5GQgTnQZOHnGsT3ZDW6DZmJfloWbsRhJNLyMnEFtkWEVezLoLaPa
paagbNgQbwtDe+JXNk6+uojmSofzbrjX8rWJLAVcwulNkMVEwsNS0vuYcatNs0NOZLwedA4ZjE0w
oUSseniylJbsdAcuzN5sC+aQnZfOSZDl+dQbjf2dT+ZD3JMnN87TAP8qwy6d4xO4+IOV6veaaXzK
amzuUpGooLHdZ9G1j0VvTftauAWsTKbts5kkzMYt97PWiIgz+DTp91nCqawnC9YfbsxFFjTsrh9l
R/wZ84wt/OwiF/ugLX6yby3YnGzWfjpgwaOuvAxw0jXOYzqeOeK+E4IZDr20Ca6cd2rjKmLaO8JK
qZtnTY9ju3zHFa1NOil2KwqwwCmt+JpUjHJOH3Q1+XjT6H8ojQvANG9jL2gm8KnqgqU/OmViH2uk
x267HjG1++dl8P4Msng1POocyAVlXZXUEQD0sklRLCUncl5q91TNWRshtrgbBpRt+XDQ4ZywvIAx
gxoRMdWlETk81MUYBLr5r+tKXi2TZ6W8O8chGFXM66s/t5ehdMVhNqXNLV2BIMu/FD7U5LA7P23m
uIys6zWPaSrvOlLOKEyNaQ0+Nj18f2N6/9q0hAi2+O4g78DNDK4TD53sEQ2kduhS5yl20n2hBHnC
XQfD4GgmwqGMBXx5YD3APwV0vesXke/7eeaiJgBPx6d5KPjM9vFWt+3b47ufJPKZbJuLr5ZT32n2
FVj0OOpgNLa9fhge2WOJcGjH5n7uF6ZnNFpnwpSQ7jXFW1PnVCcW+tuwtjoBqTp9Lj1791r/WjmF
L3WDJyuFl8nVbdXMH78cGRsxKWGs/EoJxDxawE5BhSXBGTMbzqv5zhfMAAxa5NZapxL/GBTa0WjY
Jq3Egceo5tfcExeRdZGvvNfKhzT2BgG0BfaAS5xn2mcMwl7oBV2bXni/OHIySHzlGfle+eabEG4Y
184NjQQgxJS/qJRVpeBh4RcTFh1Dk17/9YzyHfPgwKVVm6chHx+5PCGVU9j0Nvauztig+8cqKpih
REYk0mhzLHjjqS5J7CAxeggNKqCgHch8VGQ91v88NB6HtLMT1tjxj5Pl7SWuce8QYoDiPtsoHXbO
9U3lg3XMKK71ILitwtLoMBBh5RPCaIEweFP9PCKyCa3BfBib4ebD0KGBMQLKjcHcFgUVxprcpd6v
Rq4FeUOFC+KbVMOenNFf6DHYXMwXemd++lpDPqeb/MMwcvHbXB6ZgUAeSfQKbcPrg55QN2XaUbNZ
fxXEsIOhOpxo06CsFSwAupWLuN1j9HlLcoIHuUDu06Tc4rwM7r3ceWTgulOYhoPBMygf5ACBoYAH
HBbs5dWG27oYpID1uH6ktzZQ83SQVSu+1tTKXrEc4A0fHpBOggL976Jynqpqo6RhKqOkXGllbOe3
jIFBWphLV1l9NhZSbr0eVdgYIF+df9QYooN1ioFoFGBUX7ZRoTfWqcD+50L7kwNFgysZjh75KjIT
Bk8bFQmEAkk4v4uicXStt6supeRASDLTqLYktEA8y94/6t5ZcvXjPcqDPIVzZPOj0Nr+wnvxDy9j
Cj/eE0qqfhF7rzZckOndsH4Qb0WkWGAW98BZX/zXhBF04l+/1lkg0+roqzWsedsXQjzdKRnhzyVI
Bj2xGl0XoAdlZCrGarqigPUK/nHlvPHWHUZNUadgEXc6qXxvmp992r9q5PEQWmFZFDNBG5WF+xW3
fYab419Vt+qrW6xT07Gwt4t1jhPje+iT85BD0hS1+m5NQiHc/KTa+xW4ZhMMZZhrAYVgqrKkuhWZ
wlyq12ZIz9fJXJ5L0X8gUPvder/Cojz0sFNHJ8NaZZk6VFSNCtLLQQQXZwEdSaajapovuhWrkykb
uj8Y4bavYUk/J92TWnBjuri6wO5n/egUqmTAfn1nD0hISFKMB/79NMt/W8ue92Occrf2L51/p/NX
Q2dCp+Ho0OYh9Pu7XtcO2SofbZVqO6GBlKfuQjGZaxbhtJpjYOrFU0cs3gjKGeKYrwjjYWtJPRNJ
0dT/con9oByzkP1uGB5sg31DBhSUmYgGYh8i2xAUtXTDfp4/iGTDMK2zmY1rceiGH3Pmvdabnnol
2Exqs5IIzP4FCh9BvLfTuqm/YACuJfljSrPSEEqcNu/1dSm1P3G1OTB0L5Qkrj37pbjjqGLek9k7
1qXPzOv/WJ5B8Ck9Y4n8mDz/KR+Bi0hAcoLcMMO1pz87NflNWNsLV3aNCTSRw7ADdUFEdITtpv1O
M//AP+mgLvHGirAmtxn+eKcoQVfgOTFRZZR6GCe2WFaejqgFGTt+OC9UqFPmGaUr5U71bG0BmKdc
K8DCYTadnpIt1IuBMxFGqplha4CEWH4Cd7+an1lK8FwBKViLHALT8Z7cmTkaHwOY5Qx76JslSxNg
89imEV8HjtvkI24sNeIzaI9WmY5E0C9/kHsMdo7eLc6JiBQYez1KsPoSb8OCvjf3AKQSFZPtt7Dr
cr74BYYkdzE4roEe5YYRwnGf3WUiMdUmkdTrlpaw8vy10CcbSqKCl4udp0TpO3scAdA8k0pv1zys
nnPxiLUatbkJzVnxAabrH6es96idgQRQAO1MfbB3rb/yb5kzLBEo52yZW3AKGfKr0oh49VGDDcUX
6QMezxdpHAOmULMilwR5K9QsLeGlhqZ26GmVzDwsjC46N1ZopmhD8eTkbzNUODiWfmM/EoPkvnJ4
AeexOPtIiyLVwRvJSnsvZdySOJ0HtIj2fJhQMbhMyyAu8wctNt85fw+DjiE7r5ZbY9JW3euru0MB
SBMPP2cw22hhDQ2wl3riZ8qqlgNtvMQYy34B9HUQFox1BpEISIcY3n4eaZHwjZVHi1w4RrMBvqDw
6UJV98qh0wsB2H05+2/YuApyONvdOnQcsYSvTiifZM23WrAToZd17/qGaM12/qQR2Ax5rraKQYaA
RiMSNF61KHG1NFJC3/4wwPH+yyxsETWE9NeF3aBpKHf46CskSQgKJ11yHNC+28/08Po9zLXT8S83
H5CrCSnLMBsL7HjRvpPWVu8Z5AoG+grcsENO1Tn5ET0qD72BnrJyuEsGAQBloYTr2qU6tPV09RVJ
NixZ+k7hjEOSTReLQdxlokyQ4pTLPm5erRKcMHaQ/Dg2W1JMSwlZJDjmx+qvKZKP2fT+ljErkT5s
2aZZ/dojlqGMo/ly4BeUBqAiPbF3MvPTKmriiJcumjUMngyylNF66MdK7KORhAfnzjITsm7roMAi
SdYZv7/EqvE0psamxhumvV1NqBKdijVZzfGWDYPyBfmtaOVRGryDsccxMy05U039QNtvGcKH2WAJ
zXNh1OA9vLXpxI9ZoRsMuim+DlX76SYoNpLcgDRoULCxBmYIPng0TzBvC82ToBMGrGSgm60VEZHA
d227Mmpm89jNIIkGvG8MIbz7/6ikppf33s8IwCfyKk3tv3PWHyczh1kn79KktBuoRQ/H6tstANTm
qdpuWcmn3ORNVOYuKdN6VMF1EiZCTYHieKRSAcxi7HG0SkrZnRS3PXXAButXoLkmcAMbP0c3k7/t
ticTfQZL2hjKeAS4XFHspNy8dzzmDHqA84GD0Ao1L50r9lA/lpKuD3IV7zpBsViZoHEw0WRVlL/n
JdcqCbZy07uI47CVjMR2jRrFWA8AbkjPJNH9lU7k9pSjxB4OKObT0O/QxrF5UCmcZhe00SWN2YgZ
4mNW9S/O6BuhUSCQIYIyqKYUtKSX9NGZmk6jKiZ1BCpkdxSs0nZRwWsn8NPmGO+NBAjKmSms9wyW
cbP9EGhX+f2DXtRG/5vqxi32yom4p0XbJWjr7M45VSOHgAocCTlMao8MnaS+T1WmB2WLUGEwehQm
iAkifTQelpiiOkInZEp+IdmPAkVDl+5dNB0oFfojzol+V6nku0CEVQrT4r9ihwWu+jTMhZDsiimt
2IAUytAOmddB+rfdLnFFHSgLoHXQDVgPpGpRDuZTyZpADWTSO69X3dkW2lPX59295ZOdklI9nhhw
/kjTPw0iMmqv6CLd6/vTulq8y/ZtdWdgWw1k2mnUaytZOnC+82t01aM1qXGnkDqRojKwhpjUm+jP
hoGcQXKRHpw+n7gTGMM98HsU3WO+HT0fpcdiuOjDiz8nu6Hzf7awgjGPNDJlebHNeY+CNaR4tdlN
cbHXJEhFWnXgQfV0FsKfmJHHgYQsn+lKB2VVuLkXQYlKZDEtvM6KEGXOf2MUryvcoz3OMBKVecgp
ffPq6aj5uMZIJShYP9hJ0OE6sNhBnqNAQ+n+lvf5xyABvjBZaLu8SpAEedVVYJVPbB9GAxyaQTc9
CDcuIOFPejL+2kuDzGoDfO1ikx7p9a9TriTEqoh/2kYz2UPhaq1+qPAu/D/exP4KKkJEU5hV7SuP
4xpptLllNRFjXFcOoorux+2XLy9+GBz2rq7EvVQRmdglPkggvG5dkG3T0G0o01f8HfqhaKEBCjYL
kn0BVKQYwhVdlSKXgcWSvyvwcRTLQBg6XUhkrmsg3VKl+9wdmWFiiOgybgUyt/JOiOYrISE9cVhb
AcuZALlIoaYKfgbgmmp+o+rzaDGBRqtC7hAX1nBunDQOOmhsQUxxIH2z2skTekorXMyEhk2QILG+
uU6R7XpktS2OOW50Y28PjU2uDeFztW4OUaG4V5wcHzwioKfeRc5RCntnrKVk0i0PxdTSeobF9Gh2
Ne+OWf5FaO2FVS7/gMO9egj0CTZu7l3RPLTK/WTN+0dcEEoeiL/QGFdMhqrRIpmPEQAo9gDRvpWp
/jqkCD9Hi5CborTJ+c2gWbP+HrWYDPXEaVl2gHwNBfhkA9YaZn/wkYlvYUBjyC+QzgVnfJbQQkcC
ub4L3/51HYMWC/uuzeefqsj6nQFFzYKAPUcHh0Yc/c03350VOvSA1R5FhGHv9V7/1zVjeilkeXNi
4EcXZRu6MbU+aj4R+ndgH95DU8jHdAI58ySJMZqXf8YLSuKppDtEE99mTFTV4HOXZcVG1+bVI+XK
9quTVldMEv+kATpjYwn9Jo4mSGySCSrEz9EsZpr5Gp+ibJRIxFdfW1nSTKW1JxqZD7MjftNeL8P/
Df+uRaOkI5vb3JrmHWg08KvmPVD7bd9VuYsYTTlHyzqRtjKheYSqnIxpukv66qCtKQkIwL11ZoZ0
QvnINrtnaeeomGri91HHcIKYhCY2mfNgOwQC/u+BnsjGeTDH4WFGgEQBBTQPpgYYfxRW2pYRhVYi
4tSicqJz6JnhCxj2eAWb93fuYFEl0/FtQA7u3dicT1iJm2gdCPdKcZ1RSdCgOo2dq7HyQNKQSkSp
J3eGDTtbSoG8aQDlrUZKcHu+ct1y2/bKuuZ5bzz5sXGaSkosDEjIvTKWfL86H7lrEYehC0koD2Hi
iq8aeKBsMSoth3QZonPZYzcMyO0Pi127EWqN3dRXoCkNWZUJO1LlEXVEtzdsUlc5hJUBE7nmB0HP
doQlCQ0dOxssYheh9adMIV233kgKhWxCMhqqNkOXL8UYzd2uFqDJWMutXSeZmw1dphSks6r0+Ytd
alZUzE0bLpOJnGGoLyS4XAZTidf6WyAKjlAB0WG4pUPk7TVPKapa0vklBUU5GKvr7p2O4AUpNeOE
SvQ+02KNMWwlc6AdMqzpCGkI/nBhd7mF/JZGaNUrhIyVYvIidy/RcLLlVIA6GRqxRmonY0sVXKWJ
8mrgkIurFO2/8n1SWdqdLOD88C8Em3QsoIqc3khdaZE7Umk6CIb4Fdg0agyG/3TN5CGOC7ASi9KT
tu6mqMmmS63R3tAbgHlN78AkkHNuzw4nRD2vkWVk1Wvqi9DXH7th5t3u/ZvMdWKcsuTdrzoTR7D+
NS2Ttvfa5n0kTO+KSxn0x3Mfc+B55Ir3M72OL5i9AU8XgFdGjHdKHV7+z+Jrbe8f8Q1VaMDyJiDy
l9EwMDUa3mlSHmdCwseqJxhqhg5AKUt+c/bf61ozFhgjj8vQNU4Uz0jzFz3mNmec/STP7VTo3XVR
RBohMGWEXtk58i2mGpFOdqOQ+74S20S+tt6dlyAX8c3mWJi68zH3aQhkF/+1cvUpMjZJx3yyTGQl
GjbqYOl048E3qr/lFrQFaor8X5XjtcOeIDcbNog/JQml/TxIsk9bEHydyeDsbtJH7jCdiuDCRrWR
+lEzrBci08p3vjPtCtZ3MIwZVZznfXZQtEzqAXwfvBYynLu6ZgiccvO9Gl0rVDkdWsrgQ2TYGegw
xbtgPJLY2T+W2FJ3RGb3FLB4Q+SUQxyAGNZ3VZJQ59E2IIOzAZ9vvTqzNYXE5vTIxMaLMGdMErPY
V14K6jd6WWTWzzgUpncmyHOD3w23gVNdZgNiukUQbjWAQuMbSYjWgzaVZImyLSbK+mxHmNNmZu9q
StffsX6X72tvh64d188SCVyfNtqhNWRxaLNJvKelsfPJcVwzNASxBueIHwaWDwBHHPHUey8kJy/X
cdhmINcfItQx1p2OSGFhE/wjNusAdZGwRr12HfxSPqS0bRP2zOUwz3VyLAkheSxGi7YaaJkoWcWz
nojpXuDfOyRKFju/oiUDEXjMHXvJDR4tqjfTcI7tKaqTCoW7MMqdYbbP7kpLcZ9f9Yqag0m1NoM3
b6mP/ZmUb3Rw878CEDvxR/0u0f96edHe9aj51hHdozub+q6wceBxdHVUnsIl1dUX/QfmmQjPqJgG
77NEld3oMJpaVbZUJll/m0q1j+4w4fpzLRGpuRqArWz1PGZM0tPd7IObNoWWPQLC4BTPA72LszNo
lDrahJzGmpM9IwS56JQMBCwk2t7OptfFtO5yNpmD6mBMnZnkwETo7zi9xmNBwIHlzNoBkfRR+z9H
hWxcC1oFTUe5RvGyfLcI2O/xx9f0Ukk7SjOI/KnTvqSF5X9DE217yp/y2jUCI9XKizusBasF3Ute
nuQno1vYwoy4OrCATbTGyOneZxVrhC8OUEAspxbEVa9Nd5OHsnRg89ENcZx5F44GIvmud3ZeY1NW
0wkjMjclO6/eHnMDQrrEay7FFsrT2dm49xxFSFdSIEjXY5OZqklp8qXBbG2+qul9nhb5mJTTddTn
8oQWBp0q4zPRCdMHL0PekZtRwszM0kLMuT1cmewRXtWx/pKLdN/N1Tkb2uaOt+/odCO5RxbcgB37
4lHBAJLxuSTEx3OCVJb6MvPpgTSdM3sRiYUDGWtisD1eIurjMP7VQJJ3APA3ysx5CuhDRZqwWc/y
WxcLE7qb5wnfCvivX/+4mv4m547XtSw+qcSxzyTtAcE5947ezveoRlQUuxv6NqAI52gxH0VefWkG
N/lC7thl5c4+2svWtTRMV9C//FJ5S72nuu68WK17oY6yIculCcZUdndi1jehLWmDZIGQSuzIl5we
7lM766hNVVU9aD/OSr4tGN5ySRQMEZAUNJvAwdEYU/rSdTDMppyfLEvk9PYRoFLasFxmD95oVYVA
GIBxKotbgMRpYsIYL9OKjCFVc3I/kupw8EccrwzfAUE2I0mEVTb7+zQGtve1W5uXMBptrh6z2DtV
2OzfqxwbJQ6A7drDVTM12VtpDktkjqSNUs3HWWsQIEpGIE6nZRrugRxSirSbSwoXEDgAHkGFlTPv
ZwaE2qmOq7k2d1np/VEMTTtSpDC1+Jm/m33yZStqVHZI7ck0dFjjfLf5Q+gS5g7Wol4b8+85e88Y
sbBdST2cKvnTmz3QZRpb0QIIi+4kZTo3syfymrEpstvxKhFAkvTDO65zgqxccLvMerT9Xl1HkufC
Jq1R4jGsu+y147pkkL+eQoEC+uotQPSEc0/n8m0savG3FpJS1Oyf7xsjA4lAZFoO85dYeMzi4px7
ZKWM/UdP2R0Bx1AeZMf81bBVwJK4jB1LmewEvj3eiiFilUeaXr+4QthP0lFgJAa/IThSvEgTr7h3
MwZys/Q8XfeWhxrc70DmZPZqW2p6sPgJnHZ64NN7TTqAIn0YkT1SqNrr9rXjVA8IkflBCbdbMGTe
LC7sPnF+YLn1N7H0Pyl3Ld6wjxT7wodS+evUNv7ZRoCGu2CER3e9T8j63VKiKSKmbv2ct79aGjpj
VRyP56SIyWJ0VhpGCSKOkLRynAqGNg0jx69gv5lW3LvV7OXXpJ9+ZLEyGC9bBw5w551VE4VFpslO
uNK4IcI5FaI+q2JePltKeQFwV6CgLCez4SU1fJT5dt6fah/6lk6/JG7Ki2aAyutuBkiTZMOxmWxK
O6X5tEK/XTSiZRyAGgq5hqSCMdyARocbdyT2qrM2tbnNHLhSRSxyG9Em3KloNrjQ9s+NkOmJuh2q
c862hfTC7yeyQBnuglQn288Yxk+W8RRVrFkH5tI2J93SP+OqyKmGIumz7ft6j+LtwpbPT12W+t4g
izFw3Qb8HZJGVO/SbhKSujlk4AdwgqXDR5as+kUnLEwy2dRFXbJJWqz7TZtHKzHUGtDEKLxT1s7+
nUkaGaYSUnHT5Lnubed1RNaEWGsrF6oWAgT8lcIM85v+bvecIZkuHSn4Fdb3ZTy9DHGs7duYN3YY
Z1JFreq26pVHX+NTFy+kYSC4XbpSnAUB2KhNXZffQt9c6UWzGFieSp2Pw7XiSGTkv1XAMkdZAbAm
mXavVkgHPkp3Z+Yd2jbd/qHvAonKAhpHYmmg6TV2culh2nXzV9GCmbN7og9sPn1ClamxG/CY2TpP
R+ntS46bDocuesH0XOXmH54L+Fxg/8ywlt3QV5Gdp27Yjx+ehbuU4CZQBr6ToErJk/DG9J/HIKF1
sX11pl+DkIkw0/PySEgf8UCStHW/R4JsesheVP06drpzKJ3ljXVN7G1MW7sZBoXenhqfL3l1+2Xe
BC89pR7cJJcxofNvRu9OngvqcOtqLv1yXGvjpswB+4vhP3K9AMN4FDYmA4+b0v+j7MyW40a2LPsr
ZfmO24ADDjjK6t6HmEcGgzP5AhMlCvM84+t7gX2rOiWlKbvN0tJSSYqMQADux8/Ze+3BQR4fl0en
fnVw3N0oMdKYTcdDiBxxroKjZSk1JA3USTEJf7quh6hLxpyqbXzV+vBejbPaohmYkdFITS1kHSmZ
e6adJoeGzU6vJuBePfGBn1t64jAQbXVwKI23m/TPIxNlIUqBJ/WZiORkETcZAxfdplMWGNyuPe2R
7ZjW770CL0F/86CM/IG86Oigd4PHwFHRSdf9Z1txnILnlj4oKhQ6eTPfpR6FtwtTsz62RS3u9Bz1
RtvgcA7QO3CkZo0izhpeam2dRhnRKsUgMHBaWA0RHBzgAJ8fW9XqTE60/L7MeUx4dGNOxoK4ukjj
kUY+dcyjfmPCybsbda6dPmQh2dB8ZwYXJWqzZcUHvwRDOt1r4YifMNjQhuoQDd4M+midogJ9BNLU
4AbdHaMKHaZqPwUaYY7qAsB5ltE51WMpyciKvcegqm5Yh1wL8XYdcsgPOMUsC5u8+156Ns1iePd4
PJBdY3l3OTa5pJwlMCWRr0YD6ikzIkWpIQnTQ8i1lVNtk3Qb7zsgu1rZmdcKJPeyGA8jgeNfO9Rg
snpjOjh+S3FXz6QKcEyUutRODcBMzzskQZCejFjrNmX1HJZpc/YAwQKoJjqMzZR2nokKK48r+y4n
RWExigasFEayERPjnRNjCBXcPycYFq7x0jVNdqsXQbxLBqOa5Zi3RPDl971jswgOaJZKupTnKjwq
c1qX8CHf07mOEfYBrKjxrnqGTxq/EK2fdm3m5SPSjfKmjPr62UEctYrkKG+7gBtFa3bEANR3c1IN
ujaBXzxI/VvNTw9alLxkfZK9h544VAkwHH3wr0ZG06SQ7pp1eOvNB5XfU4p+pdUiZzccHaIr4YBE
3P4EKUJbGjoOBs4lkzyaP8z7/cylWArWAMzyA0fReAuakYUAgUOBfcPLMSVUY79rDHsXQG1fd+7z
OOlUkeguC6G2VRvBsA9Hg9mbdeN4cP36GRbJ/rVqqLxPBSKMdVPX7LRl2v/NO1K/4OIdhES2qQQc
GnJ6nZ9hd3HrGlFOW3LUq/tBOBfNxUnCoNMC+LGMB4fmKdv3XgMBn2jZhqU63PLWSldGQLL08sYF
4ullazFE1tmI0IR6IU2GsKWHX9dDvs8m8xENi3lAbAdlRBu0rZ8KefG7bg6KyJ9B6NaYKPiXZjF+
N1NWgTGyshMxDwe1b6SZX+vULw6pyX0A/zU9Mod7U4grD5xMmMCU4FS6xqVxm7FQjPalSvEPm0jO
Vqlj+edAG8x1oIODKVP9vbOSAb0qEtEEhOMu5FUexCiOn99qm291oup9XeLZZTh6reJxuEHqzNQ6
d+3bCb+JRMR/Sn3UVwZBE2BM1w2nkWMqiQV36olApIbIetid+kUyn9ooKwMpr8S+HKEKji1K4t/f
l3L+lH4kdFnALXWMlcCDiEj4CfpPOazFUd5rMCUoTpvYrHdVWt1NoX4wGffeVulHpgCdRVTG8yjF
Xnbgw3GbjsmTLxiltdNraQTubUD43jHUWEE/jYS0HIKjG4QPmk9+StJN3qGvZ935JIdbhg3M9EbS
g2MG+fRKcwNUnUd1MMtHU0+/RcptnAWbjOgnB1HjPE60cQGJojIujYWyC0rBEvv2IxN/jziyDQKb
e99ENpWbTLURRs+Vf7Zu0uboGZwz2hzQ1sS8RKuSk6sn8hT3HviKzN3FAY2Xyun0v8ufmB/qny8u
O7VF2pBtGcbnxf8T4FshykrKcKAwmToa7bAIN36BlBW9CPczyiUNhQqeBGzNmkkBCUWl4h3X9+aI
s+r3n7Rh/tWLEXzI0tSdX8mLuBd1UZV80mPuh9dSMffjdJOgj4Ra42Poq2l5CXHTSPIxCg8TFYh3
tI0fqeu3f5NOJH7lAVvAxklPYuStk9M0o2T/dGVabWJa3QZQNiqofWMdUVRBx9181hSUV95h4hAW
JEG1zsVgY52wFkWXNThls+kenA/Vueb53IftIR1oOskgqDcMQlLa79Bki1IHiWvXXzKkxlstsnE3
U+VCZXS3v7+u4i+eIMtQLmI5YstdgOQ/vhVXB62YtzoymGAVutmuaVrjRHeuXBBsdQtzsXyV3lJv
9HRHcwX3qOFgaDCyp9y+rUMPZCqnDDY2Yhyr+d4w6TiXAaAEFY1X36zFUwc6WGsy/MJGxoxYq74P
EB9fzb/dpH4F+FpzqhVqGhd7mDGnd/35UxHWYMTYvjX0FuBmx1n9HKtIkhofvwYIe0LXv8DPeXKL
HlkkHnEaxd1Db1MRhYDfOdNokCaCp6yqOO0YGprvINrSGLYOEbQwxL8o4CHzu5uE5dZ0s/4SOwnp
CB46/t9/LMZfICetGT2oHEVAF7nEP0Xc2IUWpX1LtlTIvJDOIJWy53hPnJO8lROltyKhCZ7lBKLn
oYNZS43IAVFFk7upOElQ7cXDN6Tok9GWb0Jwcop8Yz0bH5cGycULWO0I0u6y+CGjH8jwlH5T1rHN
jEZ7+2GbBrNYr35Jilms21vpDMxK912sS6wG3LFuZPo3Q1Mhvx5ksxtHRJx0D1iDhf0oNQYQRnRJ
SEW89zTWhkliD2EFJ3S+LdQpK6fXLtZONJGK81SLN/Sr1T02oPuRyWrVu+W94/W4DnNCHq3sxp4G
TIuVI+ke0S8fLEb+oyAzgvwoNdUnzCX5lonNfPbTXzWndxddF56EU3GckxyZlLY3tTpe5zrzT5LN
74OouHVdaA62ptPczQtnaUE8c8DcVFh6t4RFYwNsGOvZWSs204wOrrUxXMUoyywLbaYEdrFCZlsv
rXJSN2EtBrzVI5C1AfOEYAr8hqwY2dPc6WvyaN+E3wgpc1dJk/cXNv/NXHV6orTebCdFkRyn/Sar
Z7lcUCGStVR5m3mQvTK/kqsuoK6dEdgjqZGvdTzkeFDKx1ZvJHZvQEKOF53Qrz4qSbbNIClAfn9L
qr9Y9GyLGlCx9tmSf358vDhz0tgdWfQc3I4LVbfhSqtaeWR+aa5aBpWRi8V3YahrU0+7oBDJQzFp
6kBlNy7jEplcqXRGJdzAiWeGYJP0veWQoOLAs4RRWC36NCQFGqEhaTdNiztr2fTu+IadaBsYurij
k0lWST6u6TtbW58jBbbwdKbtugyvXUKoYF+zlw7Dd3TN0RV4Jp3NVjXHVNvhcvT21sCdoae4eroe
PEaXEaA5ELSMD4G5pnZOSAC54KRDSzq2m9jXs3fbrMi2MnRsgV1x26iAPn3gdKdwPk5qHdobwAj0
3MvnNners7RxIhkOtVER+rgBLPOOwwDXiy6tFdTa61BiJ5X0WbdVzxIzxQUEhzBzOfk78csYvE5e
QMh7RzqngS4Zkw925wYGtue5SKbldEVGY5xMKrDff8B/ueRI3aCcoi9j6M5PuxrbFhIgIUB7FyN+
WJOEFcwALgsMCW7tTA8caue1BD3SO8Ex7BLtMtaFiXDes9dpIktOLdLZVCPBwh2ZIAw/5C1hB9Mi
MpHe9qEGuyChA2yymTE3OMb9hxgkzZJWb/9mX5O/1PfSspUDwN40DWkp8dO+Ro9m6FLi7qjFcfZF
TXRGlYIDNX9hKOey/EdwK8JeLj14HwT08LBNNQKsOvHeRlMLrnLOXXe0eO3GaX0UrpNfoEgQyyv2
9fzpdHBF15pMvvgGLt2xmZA5DkW/Rb6MDHEgSKLKXrvGfBfspZkwxp0767281nnRcK3sMzK4F8Pc
Kkbjfmd26bKBmr5FeZQDY5nkQ4C0qkQFsMyawdzB9D2RA5Rebbel563UnqHHsM7rpF///j4wf0Ep
SpQAFjWWzcWTnLZ/fNAbW0faqphAS2ITw7KHpCTV3rXDdtO4mU6ti5JirAMcMJMVr7QsTS7oWO/a
lrZfD382j+OHZpTJTeJbzDtsJiGYCOB4Wgx9sMymGDPfjMDCWtlYT21PBh/dHHAzRrANrNZCwITx
KhFeeTaHl45d8m/WMuPXtUyyhAnWM0vajv251v2pgAtRFWU1I1bsNzS8+74+R7V89bUJ3F4Hj8kS
B80n1a3T5NmT4RXSbd0/WO3wFmt8Pqnhjn9zIP2LApeXxPFaSkpL4aifjjJBF3S92WEoG8zgqRq7
pwDbz6Lqe+jDECj9IigWfj87otwedBKYyKWCNb4eEubPLUKsv7kLfq2muAsMkzEoSUSUuT8VIHiZ
pR/GCUNAgxgqXnC9zK2sf/IB0MUvmQcjV/OYgfJu2uUU0UhV4HvriBcdw3jZaV7wNalJhmhUvLU1
enRaON0N5DBd6STupxgKhWCLL9MkWvuA85a0uKl6NRNgOvOALNRXXQY12B44vwm474HSaJJk10ZU
18+box/7+9+/a2OuEX888/CubeDTygGSzaHyx3sfOSOyv6SkG+45b7rDbGq0+8swQRMOYw5A4yTP
lkd3XTJsAgFTfLgmeXefz7eWu7j6Sratym3bdYdHW4vWsqWf8PtX+UuEsQF0SzgOnR9m4qYhfgJT
11Vp+25HTEwiu0dERFvO+IjrZ72Nh0DBd2KGfeHFLbhNM6F0pOzDg59ET8acfMlRcqvl5I/HEbq6
PrZgjPQ0Y1rnGuWOs03gtu7hRb+woR1+/8r/4i53eOgcYZnzyiz1n+5yvK+TW9jc5eM0+XsnnFD1
hoG7rTEPLm2mn5c0kGc1pQzkSG7lkbDWtkmLrc0PZlCZ/993OW0gYP7W58FyjsT98fMuEI1EaJzC
Ja/5tjErtfPnaEgYFCfNB6vgESh1EirbwuBuNk1A7zAzzDmWAQCdpYMJpumcd5j3E04ehEsoikAn
3rWAA288Wg1+SCYjyhvS6KaAaIP+tc+sByAw3SZsq2A1WO19SdOxMnnvttmADqgJCqix91lT2lx0
0W8JMlB/l3byy/7IG1cOiUc6W77kfvrxjdv1aEUEoczdIiB7zEby7VSULUkvo8kIgD7tFCDOchKL
CVbvIp2TzNd/fzeY7i+PmyOhn5ORbBm2IPPop5ID7pLe236PZa6K6V76FEQe9iV2Cv1xNkRhnT1V
SXtyhkp/brrpCWQDFrdh+AA795S7ifuaOsHXQRT2dsb0sJOW1PQ9SQJ77IrlopkEfBvkcTjL0yW8
aTDTGhO8SWufQpF/sSfgXI5FSFZPdWKRQwUcCn5VgWkOJh3CunlyVLtHGue4LjxyHqMeXmHWfe8R
AayZmXHfIv7ILMhBg2sywWnrGyxGi9qOwEv0IdzzYV2OY783PYgXLTavCZ7TSpbkMknXwOFdIloQ
SHyY5NpLcHaPSfg6+phxLZhRyzgC7dG41rMKiEmK+d+ePkP4UOI2E0oWmWtf5g8xJ4tp0TLgW2BQ
K3jMYemNMOkmOEMxbUSid+585k8Lm7ZxP+kXFEAozgME7VDkgGXJXVUTtNEazFbRm3u5ziiR4wDS
r0cdM9bIG1inIWG8bRrgLPIgrme2u+46rV7Bk53De7/gnY7WdcVOH7j9SysJeaKaR/BXuGs9tB/A
xeE5AhUbzkGldZ0u43r0N808DvT94oQz9uRAd0gNSqbaJwgXvvyLVCBE5tYk47oG1DW2w4ZxkqJh
3CqcoHiKqqWaDk4MsM8eOK1HCtalSN8Lod/OE/lYtAr+b4Qm3XIGboUOKp5mHyaR3UaVGtGN9js5
2V/0inOd3xWX3iHIuMqeLL18DTWQPUPPimSCCfDbPlwKye8VYEDw/RYXAd5zYpRec84Ff5stCaq5
rwcD853A4TsYN2WaDlhDg3TDKHtoHS6tPW7pLBQb4Cb4IAsNGTpIwU6WKNBbhF49nTaAD6B+8zSo
tii0sWNzYqRJ3ahLHj3Kqki3aUtEFNqlddpgdW5LXpty8+mO5Xe6UxZArzGJogPLPObK4CGjANkV
BTavQtO9Yyn4PAfkKxuMGzkZ395AEIQASxzG28nv3COgKu1GCNBuVp/vC9tNz743pecuukaFcA7c
9PqxyU0IkobJoMuOuT2bAVFEFqLeSIIY2aYUYi8N4d+4Abd9bBUvkQEnsqemWLVyOS+jLl1uUkVs
PlXm90mOZ6uwZvMYSS8zq4c5UQ9lJ3IvBfPoS9A593mNicAbbXzbsx1Dj200u0l9cS2cBiGumnVm
Wtkx9K0H0+iDiwjS792Yqr1KmOz4TXZpiC1EwhQs5Shu4jYotpFmQ3eVQbY1DFwVIVTFPRyuGe+G
R9wlXcb2ON9mWDYQ7J7HRCcoCm3zBm2zvVZm943OIb6dDDUKbQVBcOZHl3a4ZVqL0t2qbbVRuBSM
jL4JyfF2txDD2B0zCIhGqeAVtIwgjRBNBueXu1qhdRgC+yTETGvByrW0U/HWt9I8Qy191PpEHbIw
wSvmw+ZOA6vaY95simEvEEhzK9CVbbqx2SnO7AucNz7hyNnbYFc0GrH8AVmkWZlOXnibVch3vdA0
TjYjLtnaiJctqrc0/V63ZrgPE61YKq+5jUwGulg6mPDa0wMsveqYYSOGzjR0r1G+cTAuJV433hae
jR88kpCGkiY6hn0zLuK2HK668tcNzot7KJttFSVndodHIhrq27qc7iagxqyIzV7LJ86HUCpmbB1X
UHnpOeyKVwYT5JCEMlk5un9fNdHblOcEQZhv5qyvRfAFFiEoVllk84H1EZTFsKK72RkJKhN0ZJ+p
EkU8nIuCoUdM0tqAZHrt1IoUgTJ/bkqjvgJ5P44Vt29mB9EqGpB+0W3Llu2QxfswR/yN9ZEkLk0i
Z8nZVnSQpttpJL+ws0HaYOEPniG2rR1JeaMPprurC8R3XQExOrOj58xOzbVWOtzRwCjDCMMHSSHB
OhMI5rQeW2VWqvShnLMsZ63W7/ffX3q/8+5rWpzwXNxyhNn/WAP0jRpJw+4iXOBwUGvCSGnnJj1Q
icrYwT252iEl0Ofv/F9fh//0P/Lb/1NL1//6L/78NS9GhMpB89Mf//WQp/zzX/Pf+Z/v+fFv/Gv7
kd98ST/q337TOfxa5XX+vfn5u374yfz2f7+61Zfmyw9/WGdN2IzX9qMa7+BDJ83nq+B9zN/5//rF
//j4/CkPY/Hxzz++5m3WzD/ND/Psj39/af/tn3/Q2/zThzP//H9/cX6b//xjl9PFCz9++RsfX+rm
n38I8Q8Fq4CCX5c2Dbh5Wtl/zF8x7H8QFcscgm6BRTiRxVeyvGqCf/5hqX9IcmWIGBMOJRYZrX/8
R523n1+S/3AYnBk6809d6bqj/vjvd/7DJ/h/P9E/B9YygPnpsAhl1GUKwhyV/xLS/Dmq3I8YgVgZ
eXRJFwN7LswCs658ocV9TovykvUWUmpowa0aGYlDt1rztG2SsD1qeTxswgJLdeQBp58BJkgNsC+1
xN2USt3qucf6qgM80W9IYt5GAyCTjJJmlC2msZLUj4kAdlgQXgctplxjU4Lf91mN2A0J183sp+Ub
cIg/GVacrmrHyVakXmLxKzifNRgX3YSHNJrRLeUMcWnSEQ/6JMq9P8FmzaWxG4gpXFBOkT6Hqm8l
AWqr2NsPHWDJVnsqIMZkkGPQSJXrAJZMOENlPJQ+i24GzaQGyBlC5YDPzBiaUOvuw+HRg06jz5ia
znQfdR8zEzM/kiMINC6pJgccN4HD6AJI3cFKcJKhNNO2MS1oLP3EfoR++Bb2zglIQn9kF6Yr806K
lXGwPUwhjdbvBrpEh7xMg93Q9q+KsS6ZM6demevcclGnAH1llUpRP6DkTKZ+p4L4I2n6B7PH+ZyP
LWZImLiBDZYW+zuwnQ/lkE05cjnQt3+h0CT0QrrfcfjfcBsi3MzHPYNaGuVC3xJWBpXb93FFDy3t
fFrXk/01MSNv7aXBFihYhg8CoDzNhtWYHXUP9VNlsFimBKUsk+CAG35dlJg/3dFhhmPj4dXr9opx
Z2O6NBkNSUM2Lysq9cbZD8rZh6Dvsb9Us3+XeKSWpKgpRQ3sm8hxhsC5mm0SL/qxezbtzIPi4jLv
kmBJFFpx1L5I09h04E3lJE5IKu8R41FlfmcVVUujCh6bRLwY3ms7Q4O15GtkNkzPdOSLhVLr0ROM
+RZK19KD22yFLIaN3QJp61xKcSNNFlGjg7rt7SdX6x9Dzb1tivghKoE6jgOCy7Ql4Wkw3xKSp2Ga
OcYi0xmr2jTYMelDaGsqsW6T6OS22CDTIGAWK0aiV2jQNsNzmCl6i517A5jmg/FlvJouHTbWDU5Y
4rVNzqe4VYAx2OZqqOUjNIjkVM2SUvh08a1o36Ohwp2E1Ww2xawsX0BfA+eIndXajnZ3jq1XoePg
N6D2FXpO7TZoazJR6X3Ivl/HTY3m0q42k288Ez1LCTaQiTqqxgEuAnJwbMpdiN2rGPp3pZJboYie
M6KMWsOVy1RkuExKNm3tm+uhd4xqokCnCqFvy+wuk0O6SQ2OEIMzaRsR4HgtB32VdyGV4uyeNsSY
7VCPLY2UqWvdENaH7y0lRkR9JLG2KxsvWY1uSbCJG+P0l1O/Shyj2Iy+izPQtd8R+d17UaE2tq5H
uALBMamRSUGtimWHKhdKe9AddBcVv/lkZZQCTQ3SDFjbGqEubvFUvzYDwuggWmcTuh+XghD8zsiN
USv6pyp4mifueMezL4mWvPa+QpLstHh5B+dLTM57S91QjGDq8pao78qxLh5FDFbfdOPGWkkVTGyE
DJkXFwFXeb698czNavRyA1K7hGaImQMunjkyoMAzPJGHtTGirROQMdHN8axZj8ArK8kPb7t5NSOa
qSTlPUNSwN0J6KDjxGqF1ZsJ0HvJSKDA3spwTDDTQpmKgKxHNY1nC6mmZj9qZnOMWwEAF/hN6Bkg
afDUz1IkpYcvYwa6dgrpKshUbT3hT3yaaMs9QfnpqOLYzPM9PSHovYsdEKy3jeONp7h7jEO73ZSo
2qEovE8xKiHIKjTOc+CQLQrbzLmVOojuQNu7BvAcVVr7oBvp0NQJ1wn88FbSlwBpwcDZCoPH1sIb
kkKXpmdPotS1Reu7lAOnLROD2TKfZ6Ad3bKWNaClcIS+1IDJE9cy0W6GyCWQJiRBp9LCRzMtt35G
qavCCoNqpj0bSbbNeEh9xKNKvHTiZBot6CVHA4oKtk05WOqafZ85O62xaU9ITKtOCis+ytUH0Ac0
UPJbq9XnsOnIXXPqm6k9aEJWKHNluYSWwTi2uyma1sJRinlTE40FKxR5tqGOLg0f/GqDtZrs8Eo6
T7gN1ZLH5UXZLWdEn6d6xIqbC9YFU/o0WqR4gbMHiAwHLcEhtIJ6B2dlrq5DkyPc6ex1a2b5KoUO
ngz2PYBCql7lH4xyOLJPvli0ghd1+23wUn3Vq9cEccRaQRwsBNZXbD/VkgH5oTK5b0AKQ0ocAprY
ZG0t4+TFY+SrIvgfXU8+XZ0Bi2tRO7CcJCvYw3cCtgeHZcRRPMKJToZEzBVjOeCOHdInZTfffElr
2mWIyF75dTSqCMgbXc6WyGAf3Nuirf2N1pOZiRYAwgV6Fpc9PRl8ygXMFYtCk7uy6He6BY8VpwEm
9LYmL54fODKyRWewbgpIDwDuZowQqNkoYXGUHgGUiAVT/xAW8VXwURKL0eFxyB67EP0+GgrCKHCm
Vo1n7rTEkUSr5BthwCwtVYc0vg3Wfm57mN4FHZVwl6Xsshz54UoaGLdzl7h2P5uwOvbeRgXNSZnh
vTaZH64TcbKiO+VVZ7+qXqy5d6CLmV7iNnfE1t4JnQaTrC49dQJPQUKLIQTIrS3py2ZE8TbeMrHO
NMKBm+kMqCDzGwTkvFU2Pggmq5hzkuAdDM3F8SmZ0HuauCw7BAAjDDqCBaMUp7IFWrQvsH4PWfXK
crDsO7oQtr6v25LjmddUC1E1d7VfjrSy8En6BeiQbk9MKQ+N6TzhMLAAudvbPMAMZtJdXwUVgAG7
qJZtfdf1fgdJzvDA2w77HM3DksNjiUcAr4HUboGisv5XxgFBa7EQrnXA8R6tadmjTaSFNLpkDdbn
MqPEcE3PAbeyTmawp4MbK8tZkB2bDLcm8e7LqeXnmhbYuZawRQBpsacxpMsF5qPqIlFpurMHdKqI
aFH9dYTFRCLginpYXxVNdUIzdzfO8LgmEOhJ5NecSBCO83MONoRuT51LFeYLN30TSXQhVmAAfCvp
Mue0WjIXLVo3bHJZsyBKbUvzEQ26jbYYwS5ujxxlyh3z4xLeUFfQvm+WnY/uS5sPoVqqEfUq9jg8
1s00vhAtgGB5FBp4VK4EKP7BGryTA1J8kfpzuuiYQLgUzrKPsHhV+xxbP9VSBSQF6CMYLFhMxgNh
FgoCVb4zcadeJu3NYqVaKt9/Um26L0p7ouBAaQN0bUkI02l2n5otVIZu/GbTy8HgeucSukLTZQVP
+wN1Hg1P1hCXoAapbYbOeyW1ulqPhXbAR1IsYckHlL0OLj6juPf6cFVEX7I0Hxc1AOjVXNYQs3GT
BdCSULNHGFfwQSWg2xuSCiT+haBvvqMOX9sIkYDM4ZcvhqNs7HdKMKrWoD74veGvRW5wNfEz9cI9
Dd4DjvqZfh1/mcxoM+hiVzvjs67D0whM44ZFkv5xVQHASRwUHTLDyOsm5scY0Cd2QweZPJL2ME0Z
30rsRva9UyAtBT3lrbJc7UL8Ksj9kJ47Y7SLbO3U0LjaIVp5MZml1mYW4yTiuffz6KtLV2VMgjcy
C80lhdQca5MtcHAiWmrrB/Twrwm+ZNJ0kw3nHbLATGctifbaTmY/u7lf9A4fboelSi+6nl6C8zXO
5j2zWOUARmF+Gl8g298HDZ04T03folfSgkNaaN5Wd1gbS2CAPF8hrMi0xb+j18xhvWNN25X4iZQ0
bN8BzwRM1GvCVe3Jj4HeJuHMlbmve7ZFzBwM2dDiSGjKCUuDln9Vvv5N0j7A3VeA+vEYIdPJtkcP
cEkoAUmHyQ3xY+Em77NdrmPa6VPcSob9bqtC5zIi8kcvt40t2oVQndmF8rhfd9SyYgxKoMYJgZxJ
yx6JXnLEWr4CCILYHWY61ihbS0N0GcEpd51+BxAbRNfAZWpnokRbp8dgOBKoYm5F3R99GPlcVkKI
rag49OIhyiXxs4ZHpE/d5dskcwgHUNMXOeZU1yX1Ivl+SwTdq7JXzyaVLzmNt70m12mBZUDYV2OQ
39O0uteA6yQC/iRByZwHeEYlqJIFHbBLzaewQGDtLPqE6Wrc9ZtC9d88zSqw33pn/ObRqq+5eG3p
7D0SVVY57VbUR9CAQpSYGVCdcvC4a5rTqDxaXhIqnwK7EYuQ0BAOl0FI0zZP7ruEtcDMyQSgp3wP
Lf42KNPHuHeZVkz9Xs3Z0IV+GibXwjyNn6KLyRFMkb24xUmk/jGy5DkqtIfayS75FL4Jfs/CWxYe
WHQjSLVNWni7NAYFVrc8GzLE9tMhZZHf0tC3F46dfqtn2LFypntlmsQoOsABWQXt/isHX9bpOH+Y
FMkntKjeq955H9RgL0TswK4K0OLlJNnayaq3OXUPLv2A1vMR54uAKODoKMv61Evsna7iuQ+tLNo7
IMZwn+U1eS9tuxr9ZiZQi91Efms2QRZ1eX/gT+1uEwkfxr2AsYyfdY1GWsEPkex65kkVrbMhH0Nf
10NILGF32/jVTVUVchmFtlxD3GCdScGd4W7zNIVbSupiRffmasyxrm5d0fVOt1nHxqMFRYJ1cuK2
yowLTqpmiUzvrRXAnzBGzpxkcu5qFCUoMl5F5r77z6bZm9TtQYi/rnyxWiqc2u6vRgV2yanclZuO
3X5ArU6Fjx7O0uGigQ3DQkx/BPMj4WyxJCok447Iou4qJotc1eAOrhljGVoT7NWTAJ8f0aHHrR76
T5Y57BQxRhC7dkl3NE30WHFyrnLUHDwewZ3wEsZPHMkzaEuYhobK2nLdl6x/d+Z4cRWdcuRDHDHq
Ya2TUGQn7q4a5O68t2IarkCVmKx7+9qAcKx166ntrr2x8mr7XgzTuQzU2Zftd7tdI0u5gxGDUwY9
4sI2wv3U45rND0qnoWPnxb6AHbiy7foM6OUhxQTjDsEKUyRBlXnwog/5uydgkuexTgQcTQJtThCn
17xUmvtetsrcGh56g+HSZxyHIVPoyVoXJdjmOai9ObqDeGvKFOOuS2fRHI6J72C2sb+71LaMbNfl
0B4HlV4z8uy1Ijl0fbeP2Q5JOFxNbnNbYcUfvbvC0V7KFlhnUn9QBd5IJzuC6L+1PXpPVZw+Ech5
Dvuza3Zo4jB4dkBzdO2KNxiT243jOifWOPyShWTv06eLdHBbNaX31XKn3TBR2BXVMY78fcnGv0qG
esN40AIQ36XpXamXR+mXxK4wiUhz59mwgivY2YeK+neK+l1hccK0mGwvRqXpC5szMhrFYCJALfOP
CUVCXB0DY+sIpjherraQNVDwWZRHQlMkorD/VcKGmKbpwG/8FLCXDg7cIkYHtIO9lgaLeg3zp+W/
KKmjo4Hic5cP8V16ZsmvYAiOJ6u/Mxnjpg4HcCdvDq7tPCJknfmoOQcDti2cXqG3QMDlE5Koveuh
9q0X7Kc2MWnLhiVvsr+1tXny8+EU4O0lHaND95+eemI0S903ASn7rwyaDtITbwMXP88czrsCUnky
boLE2Yiy+XA6tZ+S7MhAZBPxW8vAe+/c9Puk08BxGJfpGi+ZyR1KWXMh74hogfctyHfOm2PRoCUT
OOLt+KiPhDYOhjrbtca1ooJaeba3TRmPdlp4TWLnK2J3qADanoPbxrPBV3S59Yqmdy9bUNRoPW1g
MpDU0yRmoKOZaxPm/BhMt4YySBkJmW4QRRvVz74kkifQ+x2pbZx9OpKVLPMcax9T8qKCu9i0151w
nhkOQJbOupU25Z+DZXK0wpAlSFf3oqAzif0qcEFXlKJcQ0t8Gmz/NNq3ace4NqDkh0wRH4hOHSYi
choFpMFjUGTmBFJXHAqjLMUqo5aBASPP5JSlQw3838yd15LjSpZlvwg1kA7glQQJ6mBEhswXWKSC
BhxafP0sj6rqLmE9bf3QZvMSdTOvqMxIEnQ/Z++1PHioILAfzVx7pbLtQDdc5N0rqV11tWUeegZK
qa3/oevOs7hx3trCd3clC6qaGTx3FAZBbcQUxpvfB27DsLe4lcPy3+jESHYsjks20FyjnEoeBsNv
9/HK+ZN74j7PWItTrnrtDEo/HudryBIhEPMnkmLBCHUCz+DqHNfZOJocDmgZuyyX1UeB1ShjDd9g
7nPbIn0TjXOYORIEdTc94Vrd1wbjoq5exu959FmrpAvRwcfOSvWN18ATG7mf0E9F5MMvtocpwzzS
t2qIlfDBs/ETrir7fUqQPEBJmRQDevSR8UDrM/GO+T1Zs/nSlf6tGrh8Rs4fRijUgqBX9l3/swW/
1MZ4YGOb06SsIS34YEV2fI65wdAOc0CsC2TyUiWss4ECR0NMx75jrE4yYnX44zd91pxtXVfbqpK/
jLz9njG6PfDJsRvahScYj/h7oXXI6KFLZ1Z3F4I7QG49S7qZmIeZcZc+TIomc99IUk9XnU+6xuE2
lMbOQ1e31Zm7no0dlnEOsoP0JgB88IFOdWiQ09XxalCnOb8U6lLlIWkppvLHcSvn/OYUWFG1QjJZ
pmKAgG3B/02VrnLwUFLTXh6MxmHJps+/UmZy8QrIp+34JG4dRVdlhkqxlVFSJ8mmDVaYgnDI1ubU
cdi+SzbDVB7176D8f9TlGFFlYghsZv6vsnH2iDYn3YN13PLM0ASXOo850VRE7U1jz8pRmbCxybm2
y7pfi248dx1PLuK7p7ry8oA9L8UrsFUbI8UAnPIGWWlOBUXGZ4hDrH9TCL6pTjsIJBo8wKoINllt
NVDULB+gf2TssmoH9/HKCe1PNqordL4KBFQM8qKIzleGIBRaO1lhC9MyZWWPPyOutTkDirAhObGR
+cQRKG0J1jM0mXKFv9QXho+mVcA4W2k4eRxyrfGlzhP7UeMFLlcsO0t8A9gm1e99pu+pa1sGq2xF
GQxpTGXgmvMZ0cgx1HqtAPnGctaDrJzQ/tsXsfiMHcytfrTsCyk/TcAzls7/17qQGUhT+/cg0FbJ
NV55mBNznAEGwv5bd45Mn+u1Kg71ANusH8diY8KPrhdGDR3dbavjFTkUCDDz+GeTJaQRRb+HiGRt
u8hdg5TcT+fNPwReQ4YP0Moqosbb1La2/oiRrfEYfeBtHHaNHT94JWViqA573l68OBdmZE7bedtc
WyhWd53DZWT55Vexy+lNHIkgGlzEuRXm9CEZLd8SFgAMPJStJU9gNKFvhnQYVMnwyxDimjfJw9Rw
0JyG6ij49L3AWDt1EmiiVvRIRqjN43xtb51NJd9nxLcbhHdprOTiZfpDHnHwIyd1Kx3lpyEfRuBg
O3W8qRn9hHyDTGO1N+ahrPNoL7gQUrvhGzBrcbTvm+JuNdOtlsCw2pwFBU94brIadttEvzBVQfUr
qckOJ5NV90I4X521/YM0HqMHPfWGO1uzYVPwB6icas9YHqygkA7bktW+1E7+M4bydZj8kCwCGRD/
MYXIurH09EPLOb2kwwZJMzm7hnjW6tIZTddT1DcN5SgxBD3o3FMj9PyQI5p4MFaB3sWggcxRG6Kv
MI6dSwzXtye4WIz14y93wvc0qm61Ni2X2jhjoPVusepv+Lz1+4VdCoMFvMeLFzj+yATIrG+acOh/
1/ipTXVU9TBbpVEq1NjVou7BGcJom3AYKn/rplyP29gEl4lcbDNi9eiLb5C+2IQty2lmViqZqm6S
9ArpuNlatrOjdZ5f6Usf0NWJ88J7jzROj5COqbfL8B/y4PDgaK2uZmf3LskvYGQn/rW9F1PViQAf
Vwrn1S4YDaliEkZZk20z8j4dEu3RsXivEiyxOOBq+9Fv860zskxNcudzwMsN+WhELB19UiXkTc1/
4FDq7WE0QaBF+sKWb+aXZJXvPkE7zVpIYK9v2EWxvsetycTWhUhosSjgRbxpqEKUEgUH0cgmmE1U
XUOvrga/817MFLkKpQFyP3WBYHTxBxBZ9CmKqSYO3DAhhXfwi8Tai0zVk5xDYE72c5vx+Tu3wHVn
vz20GUdx4IUfPFE0RgaxD4nNHzcGRXm3k+x588ag9ga51XaH64gLxgAVO0NGiOcTEReSULn9nreW
DNcVYe3qwtspFx3JUPsAhDem5Zr8yq1UC3tuYG2Z/SbvhAEcNkgDIX1dXC55Krq3LohcCSDespJY
OMtVGdJJeYldyQBwtJAowztcFvtpEf3Ix3Hpcw039xCOuJxlwLnN2vueGx2XO0xHWziUOjD0/JJA
N9+zkmTm214xE6vyEDBdiNiQCSpqFGsDoxoTqkO+MIuJ7yYG6+94hFxgGnwrJ28nmXURSHs3aJlw
HWTua3GJHHq9O2Vt/7PqmZqAKfYZ3HQvaYTnvjNiJSKfEXePUKgTDlpsjNlTjoIWccyGAlXrbql6
al7eQNkj4SrAaxY2us1rQXK7iRnMO+0j6WMmHc2HPxX9a6sNz14Sc6WPSuKrHJ4gpmiBValtNe/e
QzREJ151hKVKEHv0RlCZ8zQYJCsJvehIxXDyAk1ebHyhGYQhGU+CsUH4V0Te/gvpo2knURviqktw
VdDutw3ddNK18SlLq29e3AkEHh71CyaznjNWO9xkOzR25CRJszBUcj9IWG0nr34ei+jBMbgVTd6L
CYDdspcX3x4elip/chOfY92+NDEb8y3Y6SOtEOHy4NcgjG8Kf72huCar/BS7PxbPQXPkcEPW0vQJ
oNsAnpYgAPXr1pjucPTSlpMeJWJnt7ikZmuA7Z47/Kw7lwZ5/ZJ73ivybcVILV9kP56HNT8bRf80
loBH6mzv+8mh6aqraSIvSMufUox/CLf9Wozmg/H0Bt/7N5Op/SbWmGnZYm2ChpErgo3iGluMBqVj
B72so202wRRp6JvwZofwmpUosxqe5gYrtARm+1ZrUz20CINnUfWY6/HrvMpD4uXnqSXGDJcIOpDx
lDXoqLtyhvK/+L/Rgp/MhTsowbbEjribgT8Lx+bGWPUbAXQdMhpncDRjJp/O6A6AOq67sYd1XrCZ
3jal5OIIATt1AcRRBDtu/ZyMrptPYKoz4R4Ti0CBCXiZvjpc9S6lfN01NDBYu5yscvR3lsvynBJa
/UC7EYC8Jj3Iqkt/7siiCj3pb1HHSVNgeCY4ODLvctFaEU96h34lLiSZnyk5loeSj75ta0tt3y+p
f4t1geSRuw95mZsAylT2/XQCTO6F/bA8o6ZxbjwgQktkUFFj8IOOH0UwrdQGzhvmHRq27pjBkrfw
vzKo5SjuWuVyyVIKaU6CMDSedHF19Rf0qKWxhGKZ39yFc1LnwhdlnvvElmjd6yv+uWi1D4JdBofS
bu+XHC5Wgp/zMJ6LVDab2tWf8oR7/OROT65KV1bo+HhVQpHNML5DfBf7YQg7SuMh43v2VBPjlsXH
+8OoUA7cHeBobdLBgsLQap+ZK9jSWsmHyeHIHfyWSTvvHnDM3CcVFE3BaFvbCsaZE6pVVkQReGeC
UQZWMBN02Zl29wZMDC6KzXgvzWMCJW2R72NveKc6VTJHREPap9UdEhgTpOobCehjg56LImpUhFTr
Kqr2VOS+mtC8KViD80kCsNXxQ4Gont3p2BaA7sz4OY77N58YaZhNVI8ib3ys0zVmWDQ/s5RhDMMC
wavyPbB/kjpF7RxEkV6mRq8OXiWWs9lQj01KGY5dXL7W8W9NzOtpgPI9NGsTGnDxd/yniRHIaeQK
DTnV85PdyHxg20y2yX22WHnc6FgJvKE5eEgN5hZFGZ/YRwiQAFEHN0BstE283tm3mjziEmgOkc+R
tR2sJ1nIPbWY/jLZtgL9JMQWCHAxTidVhDQj2sU5m712bh6iDNdD0y3rzRpqUoZYQc/9yqdpNhjl
MRZGaEFO4R4XX7x4+pVN7NO0VYcREw5g01VEyIRWSbuqbhnO1uU0n+daPuvAv2Dezc6piLKtL2IS
VEvB5AyoKiZTUshJku2L9ZhblnaU1asTzS9T5L9YkH0VfpTPSct/iiWEHceEIgPbgIlWP1Bvp0M5
cHaA08vFhPRjEHNKPuQivTHGHsM5qTAtrtyds5hdkmwTuXfWCAw2h4nSzM6mUcbXUnedg82W9ZKN
7nqJqQExVNE1No/5ehrx18WpPV9UynMnooGxVMfG3MWVsNGnkvS+DvJ/YP6YZf1KJO2OIIsHYEex
wrKWl6llARE1/TfT+i3aPOf7SZnK7+Ls0OEw3FSYSwpbe80pcpBNZa44o2HJMRTteF8N0NDiV9TM
oBzhTFwQBkXQqjcT89qDz6vtYLxprvcKWCw7MO3VePszoR7M9DjGEDC6mQhqzdRnYfesQcfYt7z9
OfiLUCYOnzwNzEtjcu5OXO3JOWvYMuHMMgiOIswUizmgiy4feEBk/GP8wrXIcbd6w3i6UdXfMcIB
nkJu5fJ1dsHsMk0tbrqINs3Yu7tVF8d+UEgv6h8klhYGyhphPb2+u41+iabqcza6nbUIlC7ucbG1
w+K5oAS9i8WJkPBV97lCvWZsYlF95JO5GbUdueXTbHLgVifDTMveXOcN/DtTKucCe3U+WdLexGNT
7rOYE6ivYiemg00X2eoPvNPhVBVxqAPEAISjSebgVh3fPcBwO2Pi/UoWVweAhiZrSRESO13RUb0O
bQNZ0DKZzZ4iVHaK+XBOKol1kWk4JPT6pctIoq+0ksVgDUz9PNrXbPH1WqNyVDiHcZiPhfue8WRo
0piPEb6FvGqCetUhSGRJeaTnruAi7K5TQszZiPZSeAsb5OTdL/nwgjrAUqOfvSCHPRywagxRS4YR
EbdtkmoYdukrgx97NIFKYodRRF3jg1O/hAlq/dGxYoT0tR6SmQFPtVCKyjTi/w5zF0ZxlZHtI1vk
gejNkMTOso8qXqF6ylgPVyHjJGjms64x/nIY4a0rA4xsYX2aZ8Do8su0LM63KF9uCsXD1YtDTPZA
8CYOWiAtlk4Ex7CcUw7x8TT2+a4lf82aiMOidByWUn2o5azSIbcHy6z9KFhgEP3hFzAslwVbBOc2
rwlso/rTW87TWIFNz2yCcAQngm6JL0nh9/uhh+asN+h7CtIrNo+HRLwZIKZfqZ7Qbqx5U+izzXHC
PIkWpZGdcRCtkIAm3q1ri/RasOkNRn29AopCQNIB62pAYmDSTr38aNkFiPDBp1YCDyFsbfcNMAxD
WMu4igpNAHQN55D3ySlPWRiLCu5+LylO8Pi563EN8I6z3wp2ibMOXXFhmie/RYdRM0bleNo1BJ7a
dD+AtSppc2y9sTqXsj7xb+U1t3PDQm2BWe0x4USxFeN88nz/tVTn1iGzuUnm46fvc2oacnZzpPg2
Zpm8eT2LfL31WfeBgicOMYJinhW5/AEx5HicSA5aPPXODfMSDh4SBXbGpWMbzXlxwvH96RUAH6KM
i65VY992MP1gc0gPbk9RglNMoJe2vk88cYuAzBGIY9xi2i2f6CJ+5lyMrsrqWBIjoJ6afgXxkFAH
SX7p0k3JENZhar4WaMaNBKECiy0UQW3zBKX5oeCJumc3fbIYS21zX+t2rn6KBqFIYf6oSDWcqli7
Bby0fvUgrrFsGJ9Axt9bRBk7DotgEz2OSmnnGoFtqaqtb+6ylQiZzxbWb816t/oKiUbIPAQYABaH
ezV5jZtkUkiggVmu9FmvlUwIKj1+FKWbhVVLkj3t0xejieK31KuedJNNMcKUYZxmVLxWHfpioJXD
9nrlJr5zZh5NXlJF51Ww9eysL0nE9JG3oAwTtL6AixC5WIkzBQsnwu1Y8y6rcy0PMWnvwMtsc8Q1
Fyoz7M9IwXGnPHNU6Td0PoAYTMqUIcdzFwFgJpIml+VKqWLc+2wsHPSrnMoZcEPHD4ET7LpFJ27D
miAf+gCkLXMxgzV1HSXOzq7pihR5xNt45ZNiks6tdIciqCykc7pVsMqYyxsHaQljAuptkb0bKmjc
EZkSznBAdHal1txtWME++KWcKbdyaJSKvZVnsxNAtv4EaL1sIeFScsYdUrYeqyYef5PQnmx3HInO
WN/ylcQYuBXkdvkoDlpZY9NCBFLypI2kOAMd/ViiRgZzNH0HcQmgMSdkiu+I2TzNKb15tOObHrPa
qGb/cRQcbQuMM2FKF81uEc50rp9Bie5DGb1WSdlc3JQJiTUWD/lQ69vUYLnGxCTN7bvsvR91rjDp
BsEA0/EC0ZLBXXLiUFmphazm8xCFIOmyxmT+YO1ms35umbGTYqoYkfJa2hQDpod+iZ+HJeJiDGGS
KAyoeGG0iBWMO9Vvdg6Ax892OWRPsZCP0iI9TEUayFAGYbrX5K3We5PtAmOJFPOZ43KQSBW+2MeK
tmBHM+Lr2GfHRS7vjjF8QvEglYHMnBHaZ6f0atDUnvnfY6nEa1Xyx1citgIjm1V7iLI7j5eq34Fh
rYbnldSjQeRB6dx6HY7hguENxBX5ZL7xSv3m9pLiuNLBwUANGHjx6uNPaCRwR9vNCWm10ERatwlO
uVbJ5bgR/DGtnH0bBx6TTo7S0DmUnzfcuBf6mLAe0HPMv3roT7MS2NHz/cPx9SPCbId8Do2Hkt0l
K/sw75R0/gGWwlNBdoUHQUTFOwNsNU7sojDnJUqhB0r1W4VTL1FyPfIXv7Sx3NtY9/Ds8M5S13ol
5Gsx81lK0Yf8odkwUym5E/iHGo+froR+KBO1EwrZ90TJ/jQiPk4yvGgFOOtUCQEZtSRBUbbisWAT
qc1qz4E+cHV3boJOkB08CFYMg4m3ohpU0kGh9IOlEhF2SklY9nDwkVITylTCwskUxJxxGEa4DNOB
oXSs9IYRnkOKoljbMR8KDIiDgOnFRj5YJ3KgTD9MYi3VtlbiRDHzJORbZLTEZCwlVxyUZtFTwsUY
82KNgdFTKkYqHu8a5XPP5kA9190vfNH73EXf2BkuxadPTeLJ0DmHlUr0OGF8tKaYyW/S3ksxfq9b
56FXckgXS2Rnqz9fvJGZSoiA5Nu2BZBLxpt9XdiHoXzpMU4amCd9paD0lYzSUVrKbhl+xkpUicES
0or9u5gV8ozstlJaJireDBCRhVMzccIEhIyXETIRci/1eHJwY6YiukVCLgdznTkf4M+0U0SaHr1G
LHTyVU18uqkISmiWOe7NKSH3GmHjxF8n2b1Z3yP+i5NvvUxf4k6l8PSrbtlUBp+SeUXMQIk+qXfy
LUP9mXOP4LfKIcfDCxrhB0WYcY251U81iXxDKUQXypAFNyDdPvLKlUTjkI1K0X4uNTufde6PlkFe
n3XjeACA+B1oNS/c2WTRZeGTn7+PZASyWupbJ7fOWdP+imqEpwPfOtY/xhlW1gthAxd2YPGSKE2q
gy+VDEC675RCVYsEq0ukqjZ2VfiD8X7Et9q2unPzMLAKTKwk7tIn2niAq5C05krXCiZdgpAeYMiQ
VASNme9zpXfNleh1wPjas5uzNGGRYmREnSstrM+7vUnEIywpPXSVOrY1aZlHSidLIbnfS6WYrXlD
10o6S8ZUP8QLKz2fYp3eZR+uadzwiLB4wFlr98hrNZn+tj26jkpr25UcvjxMt6yinlPDS65kRJk1
Svs6uofJ0J7LmlU1rlz0DsnOGmCrZxxgZEyppuPaOjNkY0V4bjvk33XNTAgHb4yLtycFumDF3i6S
6Ha/HKLyNtfVM2iJn9IU/knwYqn5eUdpflk3qus2lVSlADat7xN9pmAY/DdNX7M9fSA+zNg7Oal2
40+ASDoGVk7nDUuS5dO1x3uJc9hX8mEg+fxtByO8Iy4xPrMwKd1PBDQnW6mL9RmJcaN0xumk/5B2
zSlSqY6TxQltJT/uo+9m4mDXxYqcQji4xniSayVMpjZHB/26MgmbIt640Ka47eFYTpRsuVLa5Zw1
0D5qm3uNkfl/pYT3X/br/qm4919V9f5/LOEZYBD+z9+rbv9WwgPc81n9+ucSnvo3fn+V8Cgv/8X2
XRaMOht5qDEuLbi/tvA00/4LGVATeovP0Z7GHVXKv9XwhPiLY+v8LRI5lrBAqfxHDU/wH9QNS6ec
5+rgSA3xP6nhmf+MdHBsoHe60A3YCI5D/Mn6F25PZheJj+K+3SVSeo+J7V39xc4vXsvMhJPOzneG
JynzX4XI3XO09NWtXU1933OomIDTE4ghcdZz2rg4OuLxOW++NV4rODKRbFnp8+3/4Zv7tx7hP/YG
DQXX+GtBVDUi+QXjnhB8B4AcQL4BCvLP/VNf5EJw+srpDFnTyZEjwSiRnhNbf0XMJjeeuc3HMQ5c
PxoCwoxi7/rilsewZKLMsQ8uQuP/9y9J/Tn9yy/JtHUacmTFLdDMrqrM/gMYiFG4n09IQ3baSOsl
WSlXGN6x8YwHZ60eYA+PH9roHrkNcPGIxxdNtMaNDePr0HnhnHn3FRK4ZQ4fXDLObB+X3ThJCKJJ
ce5Kgcll0Ujhtdbnf/PrNv/t102h03JtE3oNJA3jX7gqrFTyYZWdFrgzh0DRVg/DwrMVmVPzYU8l
Ne3i2dbGnhEKH8ixPRWPBlA/9IBIM7BAkQPmMjYWw7PtA6wezD+j8C+C2UY1aSurge59Saflv0GM
wuH6t2+4aQiXVy7vDk/wvf/XF+3Q+LIs4K72vHyJxDgWwI+/f4kruz9SQTn+508tbmpfdPVFmBD3
oUnzlywboiBh9sZZ5u//rjZ3NrJVx+cjoGFV7ffzuVRZCynj5a9/9fVzXz/sZbYEkAkICap/5Otv
cLEiS7U+NJqV3mXdtoT2TxrFyruvvnz9tMWocReP9Y951D/6SF8fYeLT/pqgr7t2+dhprGgLsE7O
wccCY5EhP2MzYHfIi/2RFQjNlbVOv1cGhQtvCL2kMd4ZAvWBb4KMsNMSu8IcIYn2x3cjXc1L7jEJ
ohjOZq0awRak//Fj3ci6Ry5lf5q+NA6Oqw23LmXjWq2RCLpYsjGfe3Zceu6eZgbTFzq77cbu6VvF
Xt2AV+TnYq6zMm3EaTGS8RIJfbx8/RUPOyRPdHxOak7tgwWm5+bZ/mnuoSV4vjGDiIJkPEOtZFfZ
UxpUY5RcfTFrJom7Ni4Icn397NhWwHMK742EAP2qEvK3UapWaTZn6fnri6NpNtMojdF0l5hntrzG
P3wZHUxG8fLQNW33kPc46YhVv1ms2XeanrXfdfM5TQztHSXZdLD6sd5//bRRZ0Hvjc3bolv6IbN+
Z32uB8PaV68r9Os9vRecOLqoXrWGW+AKuDBkXlq90iiICA2NqEcdwN9Ra13wE+VBa/pNCJ2r+xbz
fL/KLmOh1/bfvn6qZB6hPB3D+euHzFuy4+SqDCwxY46Z81NkVvPTRKCOkSIHgb/+XFmCiJ7s4OtH
ifrHsoTfwLRGS/D1LzAQE7RdmRQS/HkhR4DTRGeVODerfS3n6a8/6rHNn6wlems9nUhNHq/1GTlF
fZacToI2YTDJhmaj/MR3GIr2lcNRkKtlV2RrdMYGyklfP4z1nmeu+huaxn88aZtA89X0LYN8485L
QwB2lYRC1F/GkxbidIgPGQmxkqSTuZ5yc6JAV8+0ctlKz1s3Yxriqy8R7Fnco1g7B7flrZck2mnM
7OjUOk1yKtLvUDPFmbOuyhEa8QO2hC60FwA+nMedWKH7MPDUct/5qXHpekaVGG3y8wrksdI8O0jj
wXkqHVXwjbtHg7mfMdUIdnyNFGRK53zxJyAYNjdTmVXOdTZeJyN1ORba4ha3o370yvpn7/VZOGZV
vJviLH5xgI1unYS+byF676wdqiyygWAjYk6F5mwFydnzkpnc+7/+0ljwwLqU3liJdfThx+IJ3RGr
S1nfyprgTVfmxLOMJNpXLg5jUiPaxp7cBXUZKkHHeNGcjmx8t3wovfAoYLIVeDQvkUN/qJVqnm3y
FsitLGPOa+fcT6zoVnFd3/Sx554BVz6UlQ231/UoMdjdveeofgB/xkQ68p1vbLnNh6ZyydzDWiXo
SEi7T1P0UN50RfiKqTdifBCzvZo842k2k7DuaKHCF0iPSKTHayLtS+74T3h/6lfiUBXPgPEWQ6y/
A7hRrrlTvt4704mCCf9YNuU5qQkKA6vrA7f3zU1hIBhA5hSYqmXSy56eiHlIUply403G3WKOF+ip
MkinstiuhpzDwih/WqTHajZFJ9TwF0tj1wqA+qEFqL8rqUupLg6sW5Ym9zqKAr23rSNF6GSnOygL
oUHlRx/biV82xr2Z5Idfi+5gcpNhYNaPx2RIpwNQIhb3I4j/s4M3oUqylGl4aiK40UT16KZcTuzS
ftbVF94EW16qBalPHoSGP0RvEaBDPIfOc8sTqSm4rs6JTro8W171JX9rcL2wbvGpSCfq5UGk75SP
ZCM6MuxyLLurl5NsrdDGwoQ1fzTcMDYSg+shKhh/+tn4w9am4SaEdeetkT5/fali8xBBvCJzd9FY
Ssr0akJkvbpsiK/NOlmQLk37rVnm9TnzxMlTd3kY2t+Keb6iFch2ybw4W46MzTlanflepql50Bbt
SVvb0Kjs5VFMIfUG4xJVPmhKbTgkfL5jRGXGGnTJGF/rgZ59Plz9rDFukUkutLZn71pmAgYLtiHu
vqNzqKNOuxqTftBYBcEbwjGFtvxaVxFen3b6GZG9bS09vxhV9NEKy97rBN8QlISyK9d7PS3t4+jP
m6Yfo1MiRhdL3UorfV2WFGG9Th67mK7w7YIGqM26Rs7ZjH14VU4N6qrTk1unviyoHUh9p+tes5eH
pXYFT8r5xoZPI0A/0Qmx7C6ofWYBQJ+5goqONJwNT2lJ800Eq1OD6fTo+2uyBMYcabtIacY8XpJ2
WwSa+j2NpKRYR9XRTpftcoE58RP+3AeccEpWokIo3mkI0aLRJsAg5Na07haL9kDa0jnWOWM9re0S
NQr4AfFs5SRjLWdstI1ML5xb23PtfdNlIYBZup9TR9vQzBoWv6YqU/VDdyirgRxOWUwhbfN7P7g0
BK0822k1/y+WNXuhkQ4Xo1lfo3mI+WyXbrhiedkxszOeIg4T7HJ+5YmRXhGeBqkN1YxxUD6dXYPI
v8D2MRj9o2P0FfkOrWJfthAOXL0/KQOXezRfVH97SJf3xHVH+qYkN4psIJq9J9JJrNq1KGdqxrLA
hmXiv85JvS8xXJxKHsGrqJZN2aTrjv69GxAFJ0ne9D/9NC73SftmJ6vSafiBYQmA8DhohPypmylJ
ONw8uEn7+GzU7SWBdgP2p8Xd44Mn0MkGQMiLgtKaTNLrtX3peUPgJFMiujT0m5oes52Yl952Xhev
0M5aU700dueS0SXc1IBUiFGMVUa8bjVsmrvIERv0VqT5Fw0id8ejgvHPVvSdv0cRTSs3aU9TMcZ7
dy6ec2vxMHMBiFJz55DSU3f15+hP3PhlCHJ3OA+J8VaJ1N07C3ZcyblC2saNy0lFbY0WPhyoaJ84
NGIKF+8z6RsiGkNF/1+rHJa5rgnU1ycI0hhNt4uaHxOGWG2U30mUO2fMKz51adtm0UrVMjJJ33mZ
Wz37ET21ZGa4Z4ANN931D67D/Nxqdn6WtUugOx/9gDOmpQziW8dyxTFO3CkkX/3UfL1nUdYbcz0c
+xFYSy+JoRnqTTBCHGKgd3cMKc8aWWiSIc1P0a4VH9VpRH2dwgpLzkbXTLI4HCJJwLD/dE9lBstJ
jslZXWupyficH8kWufXVG/v+tE5jvvV5KAb5HMEO1NxjPpM7+jpW9Opskdp7ryig6UbNUO0R1qen
xEwfOYV7t5lr9UY2mvcQrzs3qvJPohA/6LZg/XiQE/M216e2IJesOslk6HZ2E9OV0PEHjcbSHax0
eF7aBnpBGV0Kf2wPNd3ncyesfNtoJU0P9aw0BL3FpuZZ6U0rO3oPhz2QNwM5NuPj//yCn2RmP5Jp
23nRjw4JwL1uRCTNezmxGgJZwbbZ2oiRN1DuW+uBpjacC+IEHIenT1B+4sLm89nyzfRg6V19nN3l
PmuVhsh8hxBgegLaRUzENEU4AZVtsnV8jhQ+Z4qT7149g1dx2/o2l8y3iY7RI3Yt685UjOCtd2hc
6YVSPX+nYe62FvP8lMzSckXP1V7S/OpILmM6quZ9mvfFFgUHn93Wg8ZB0cYI8kwOOWgMm4KZlv7s
aE6EqJUqum7E+ke7e5e+RhqHijCnuYEJreS3wuVUUE/GyDkFI7mAb3UcoUYyaC/Zw9kzeeGnSGPC
QWs/ZNunIc8Moxgo1JDOO8ose/v6OCqBp1zBrSDRnRvrBKr0QUfle50a9nVrl4mw7fhQSQkJI5Z+
wUYo8P282abVv/ztPWYL9zECdhjEMND2Dbz5W9H55a5bqyt5rg7ffHVa6QadyvLDnJw4TCz702LA
6adDf4qzHO2NHzMFLRqOPmvcPWgu5b9FxdApgJwTPin4o0dUMCVThfli5iXTWwOYQqxFAQDleK9j
hHlqDPm+mLEHPueJSPnM6ROLzJg32S4qWBgn3VQ/OMvFnX4Lu1u/O5l/ouJI/NzR2dzk6b7vqHc2
vWbfsCGw8rHt5J5iCg5WWXZvneh/kpiof7pePp9j8vKXLkKlWDuIxkyCvDzsMxCGfGbUV5PMEkWX
1Z+3EUya49cZwe2bNxCAdmih1rpE8CBqAdY31yneu+kS5iQ5mVbIDs4Ppf5dqi6C2sw+GijZH8B1
krx1RMYMSA9vGBCf9Lubg4tm45ia5PEjjzKA2AsYwa9ais1hjnngNjK6eHxD7uREiX3VowZoAAm2
RwyNPxIR9rChj3bdf+POmzK/KZ4pAZA4bUseyGyIB+7uO3BAxcWLCopzgGwGXAtXKt/utSObG+B4
o0/TNQmLNvraq8MzOVYlOjzDpPRbRecgYfuqOTaFD1fcIQwL2owNbZdo4M7J7J+oSmXAux4ZDVmx
eaZW/hnnRvUcO+0tnqlsYyCeL53uzYFdaOGa29a98Hn3mMR+FDV0P46iPVZ9UZ8Hk/Jp3dgVnWHc
iuP/Jeq8luQ2oiT6RYiAN6/t0N7OcES+IERSLHhTMAXg6/egubH7oA5KIWnIbnSZvJknPSffJ92R
Zcl4tk7AmTr3d4pQwcpka38och2MjQA7VkMTn2Py/EkLnJ72jHlTVa63tYsWgHktszNQovf2IsyC
8FcHmre0YojZrYxv0kqMY0My7zD2gbM3ss+2cAywvfmfXtpgI5fvYpeXAfuwgzdctscgZayxrIBV
hl0E7DKBTnMGZ2TMzQ7MUYF5E9usgPUxa1576nyxtzTLu8x4nFdNtqyH0py2+eT/qMzhmGKouUSt
bl3gtx8HrQQ2WaqOsWl/rM2gu7S9Ht2WfEojsLVqsXsfulo/NvXvciz9R5TjMXD7PzJewCMCDpgc
8YI3UtQk+EcntLSKeMTUr2RExo6+vfEwuYtLQ6ECYRPJtjSffEwaE5dpyPzT+8WIqdLLIuJMFmnt
J0Wi6cZoEgr8bGHvks4FrTRmHS0lhGDTDDvaW8iRvLmRXR7NLP/IS6JrmDZmnE9TAUKSloKLntI+
jT3kwmPxAjLc7l1hZC8VLUpCoSSh2CHirdWrDRXU7bqgZ3Q7Worn0Uy9Szbww4WZnEqv1C6iHZnX
OWAHNi5FmBC9NIbb8DO/Dc1LM8CPdPi2TrNtEvuqagiseGDDSYkXpI4cj+B8yU0hHkVLgteQ2CaL
hsCA0f0yNUf/acxdWDpZ+Sgy61GNXrTHaZ9ujTmqXw3jwroT7hoYZLH3aTP8IFG9hAWK0/tAEBE3
YRdgVclBTGEUu+BdzFliJ3IFaUzSGBz7MRMdnRpsVjay2LEJprs5uOZnZAGmwUk0BWP93WqKYzJZ
VEbmiMvp0J1kN+Xnqna/prr9V1W5x/+bkhHKmqN9THtuWHuB2mJdtHd11D/J5Reb0tPhRvjZdJJz
8yFbtzloS8i/swh5xoDqjvf3t2VOgQBDU60OejbAfcSHoseJt1WRD+RiWSo9r/qvrZxrnRdcWDL7
oyK08uFA+OyC5oBDuPnfbyZB3obx0yX6yMg/uGUxXjKnIyVnu11IM7n5UHEQGhorMcfp5Fj7lfUA
iLrG1EqGLNdv8EyPpjBRzbJqzSZMYUNpdOsA04IYPc4PdskiUkD7gV/GQXwq/+2Rutj/7Wovas1+
gf5UNM61O7h7dz05a42ZXlyaZVdmOZRhEFNo0nfkqawMCToYKv00fXYNBY0DyaZ5Aj8QTyciUTTz
xmglfUbArqs0biZeexOBW27pHachoWS+RvkQ02k/Sox/Mtia6QhRsu/S66DLHNIojU51YgCkCbxL
VTchzaDesZu7mIpW7LX04FwSeqJPOlXbSBYjbtPKvHvy23vv77IWIje+QlMPdmUTRDtJTxQHZS6S
0V0qtBRKxlukxHqGLQjTTNdayVGdw5JZdPqVuyn32ez1PtzhOCZT5wjs0ANrV+BtOnfsrp0HmbaQ
Wb8WXqudFC3AG19BANbyctoRM+MPmdPRthRBuQ9FphR+a5RcnVnfZ2b2K5N9cHengML2fiR7uLC4
seOBdtFW1bxIb5n0Q/K2J7T1ZS5OTZyuZWtbi8Y9tPNfhVV/r/CPngMpu2OKjdGvMFLw5RO7Wo3T
h1cyjnDKnJLVVA/Tpj36tXJOWashXM3F8BEQO8IqNJyVpfNssrslTm5t5pz8UVPa8hGTC7tkDGd7
v+AKUMU7FLzhKhfzV7QwPShYAY8KTY9ZvNOfAWlBzo6rJuTGOt3eL1BGppsVfPF+6auAHmzQivF0
NpcL8vuWDIcL7bX3wZSWYuBLN/CgqWg+0BRKAYdw9ZOlFebBLYlothSulr6wQi3OXjYFzYQ4SDBR
j2kSyp0BEWBvL+CJTfXGtQEmFrE5rcTk27csNcgI5rOJjY3S3UiP7umyy/cFlamydDikEFnkmGdd
CzkYV0GFDO4WdayB4B1Y2/2DMDgfJJ6ACvY+3Pnup2dCBKeeISML3oq7Tk8u1S/qoqF8xrnRPANo
BURik2c1Ft/aaiBAuKxbUzxda3OW+4anfSkeFicrzr/hrkxCVDlx7jnng9ghSbxxAzvUWuvr/w9N
OrkZrD7Or45jBIfYSX1RfPqyhmtOmdGjt2l1GSPPWwvD6A9i6cEcqSZbGwbw58wOyiP8RJTMfvu+
sFhCYfsUwx1XqYdR9lfpGHfu1fbd8wq5i5k5rcfO5IvBc4mBU8RF+tvPuy+tjh6+MbbneWpS1mnP
QUCw9TPNmMQlWoh22iIBu54qduNEVts2pXsubKeFQIYp2vHQS+xWf+au/DPTnHnU5qZERNgTb9P7
9LPnQIryJRBIYWW6fpy8oM9grQ2Utmldxzkiq24ZNVTHTvfoMaOMCWJVm59SXV4JshA/qjrmFMkQ
ha5F/rfG9RUKVZCv0WChT4xgjvHY5KE3OCU7/Rq9nbm9XZE4MymojJAbDOU/9E7qOKBER+9jF/Z6
97K8mtuH+FNG7VPjFrPj/2KM6y4uYlQSY0f6fg4BilonsaPrIvVS/zW7vbnVc0SQJG/lxaO0tq/r
rxrYAL9Pf++68kx/z7Cb/cy4JnpDLMC1byAb9W9ydpyTo9AYgxIEhyqCre2maQgWRa1yC8xDHjlH
nPA/5qiERqXNh7j8mHVIKYECsZ9E9rnXTKJZWHg3rYZGlo36gyqa6jprBQfLMdrTqEXVEtnYlaA2
cTcmRE3z8v4+a/STxKIBHPvu9TOWiIWhhddkY+p++lTDTcU21ZiaXf73BLNZcNPU/JXWL3MwWOGJ
n/w79fEQlq72zZst91A7kAViCkejjOI4qbl9OHKxCt3c/ymT4l5ryU5YjX4oe65dPXEJvJlGw+Ha
xaXGbA39f6YJ2Xfbk7IqqA9cETF+2rAh66zbz8y2EzzV65SpepjYNUwfrPHhQERqHo4TBBK9RlrL
QUGQl5pv1jySoNMo+nWrDo1kwEZPWCu+dn11I025E4a0H8bSZ+C26arSrW3b+h75GieMG5/HzJzZ
LpsyCS3VVPsUwCWWY3zlbQrDEgqlDm58ZPdlQdr3fqVWHMoPJJrowVXdN4if87PxRqo+cx8/1r+9
2X+M+KJWpZz6wwgld2fmidzHRUaGFN9TYmHdievkH3pEyDnAaSBNwCTIssd+S5UAtFlt8qm2yrj9
ifykMiecPY+WX5PbFocrJ/xPVsRFWs7pMPqieRdDqcCKW0KlWI6ExM3nbU3aYi1cZoeKG/pJ2PJp
25N/MHRT523O/nVdv91WA9XtaIcwBkvXgPGR5xtJfcN6SoNnBrtlbStqDGoHj2KegolQeWCf4cjr
m3hR9V1Td4hsQ+hIiZlv/HlMb0G22OYdke/GuYxC+ktW6ZD6Dz81TjUx0KKTn84cJ2SWSRlAq61o
SyvVVvqYATFttteuYYYoQN2s3VSlPLEzolsDVSebC1zJjc5dEjbNfaz+nijH6mrMqb+geOVJBskB
JvKMUdEwHnUjD5j3gY5POb6qxDkXvWTwm5xbbr1zQXYeTyhorkl8aYmAGycg86Ue6mmSHYgXklUx
g73uDt+VwQUtK6NHx7H4Zb+94b7/YY7fyL3V54JAMUkSarvLnBgtnVGbPujbDVrQeAzqz57Ova3k
gdi5rkrCDH/HLW3tl5Y6/2EUdsD89wdA/BbfNEE6pRbI1MLgpKO6AOBAMJJh5ByUg3EJc66H8E5K
dUjc1jgQGPhd00QEPp98t1ekxzRu/gNu/t9QxQ+zTvIFePDsuCSGUnTzuRLAYntHXUUgrVPbSUqz
p/oE/lYL+9q+F3OoG8M1qPNvDRIWN5VE4a0q5w1vqDqOOrVv2tXu2t8xgYjjMMCQjzUlnqVL8bPT
ZDvpGqS0aWjZJ35E0DravFUHo2cGZ7saq7SjTlUi9YMEONoONsEyVUIyEGMe4uXA7CIllEhpH0xt
SbE1DZAnaXlI//reZAg24WelxDgq8h9yVP3OcuA5Wx0MAS9X9bYhC/qQPT2vAp/BCjmse/a4gq20
w8ZuGeMZkzEDDwhvnqP/q5HESOjCftSowasW6X5rdjnRROboRyPX8ZHpCcwNHxc3tfTTXZs92l6d
edjXZewhScfGWsrCBEs1WNbOtqsflYeFXQzaI/IEMvkUR1duJbQC2IRoEEOyS4dDHY5re0rxsq5d
EmeLTrWxhN2FczTKPeNMZAsdhW8YbiWTxCPRem+lsatrVG0z/eu5cpn4jZmDNlxSMu+R+Edl994N
PxHRZaKJ0PZabevSOezqNWk8G7AkDtPvQ5kWlybBo6EXbPesQmddTcnNNMubZ9XmU2XBH1Ks/bqZ
EmbDWS5Y0xm1ZbU5nCiPSTjBVdQO68TjhPCGS+V2/4xtHJxtqX0Fo92Qn2MZBBsgaZ9qj2VVj9dU
khbDiHjAnvdfBwCWcSAIHz9v7cP7LBL73Dn+3jzS0UWIb/Vj+qnjoUR0M767Umnr3owoeyqDsyxT
debdxzaMChU2OkxWtP8vJzc4eM41oWvaO45zAbsBbCQHEWmQWUcILKYiw+yMo1FT6sUPgVjXTxqF
A6Z+nBmprlytmo5tm+0sj2t/EXOyFwQP3tqMFCnm/qyOw7okAMiimZ2rnKQEoOTCzxaCIxAk2wCo
Eo0aDSQpLA3hk2uWQkm2gJfh2/X32K1kOKNp0c5aWWFOPneLkNc+E0Ie5GbOIq9fSZKSuDTr9Ele
xzsmfqPtZ7BzS4tI/MgY5dqtMT/KCJ/icmeS6VStK6HYnU0TZ7canGsy6d/gNpafM60u9rTwJNGV
QegPD+kV1l46WIIzbpj396klH52dGhP3lBElXgdmplNBpHoS7ICbqG+9INq1D5wVAaAG71A4VvTK
ij6cskcq7C8Sh+qadQvldyn/iOf0VneFtjUHM77GFUtl6gLJiuPApU/eq8/RaElGOiQaTKIF/VCZ
O5HYDxqn9C0+CyJVBqFlwaUttHph8UHEZ1WNwS2ml53JjlAh01P7lmTfB+FQCST7n2YK6mM2u/ZY
0MzzPaMds+yfjj7IR9aB+6gp4MmTeRNrron9IY+4Inn/OEhy97VTS+dElKvYeszkGNVU3T1otn1R
f3TLz/Fjx4JRE7DnRlQaIiH1F9vWJiIgVAPFEFJuuOtN9hzG6VNPD04wpuk+9yRSRsQyg0QuveRV
mgPiwAgZxOR8SdPMYp/vq+KWJ/C12pqTET62dFtXtUMXUGPchI8gF9Xyb+chwuRZq75c2oLgD4q7
TRU2fttd5MOK1tL4hyJb9qPt2C4s4zdF6tpOaLF5MVg7L3TfQY4cuFvEk3ahX4wcYNxXKBa+8y1o
BgP7ONRwprSwxOLsc9C4bDaiH0PeGJI9iyWn52PaEg7WsfHqCAxZCxG4ww/Tud14K8ZiyyghZlUs
8Y245MUcwiIBhuQduzzM8KUYGjBXepolqjm33UKHAV7LetoAajzLxuyvuvIgo0f2ZQwoO/XndD/b
WvrUOog5cIfdXVbr6TluQde3ifoz6Jl69lawT+K8PGS9iVncC375uKleIp6LjYhHaqJAGJdZ8KHN
jByE49FUZBMvsfRJ/Qrfghx5pWSDBE8/72Kk0twKKs2QQKNexkut7g24a3RURwMsrWFAuKrd6WAP
qDhZg/8bVE2xM9EAV96sR+xjLTTj3pcs3011YEarDkU5gOj1qpLfTwYPZZnrd8PDTz5qUAFH3et/
T9FkvEpoyqs2G54M+oKbBm1graUkLlThaqfMEuMZitbVxYKNE6AAIgXu6uTnJu4USIzONp+9lsh3
ra6jrqMHWM2j4tOOpNRuHvsfJ2qLeikaaL6XhB9OSa4fasDMd7bRexMxpyxVDmZ5OfSxuJB06gvM
SUyIrlPegslYpgPq0Y8yOFpuD3TTq4yVPtToSwaXeujyZpj7yE2OpdWrPOABobe6DHHhyh18QBSf
Hv4uqXL3+h7ptF2pke9jiNvZ3bGI8oZoSIBtqqdNPDH93wTyhivg8U3hFWys9LaEf7VwDHt/xkXs
nZcXjIzZPlXV5f1wzX+dSySHAs20zg1UrbURM4q2l124qZJlx9Lq7w39cAfXLKqrpYbPcQy0nT1P
7rFFRwTpzKiAturLkFRcLBicV4dOdiSBbWaPhJTilxgomwt6FArakcvVSAbq6Hv1RNsqJCTKueXZ
s+38VLWIv147MOQAE9YAwkpwr6wZGGoXYJJB6KuE6NiohlfWtphhOKUsdUvOZCDPmkBO3rKlU/KP
pFXsc0NCklrkD00R2eUZEZzUc+c6LfBstwKBErBDXvN3dA53YcNI8ZzUNsITeZYt2EDuAlxkW00H
s2TSKGzmyr1wCzl0aaKfWtv4acGYtmgMRyqoykMRU64eqzagVck+BlqW7uJozvdj4JPy11rAZ+14
sMvE2tUzHsVRhwHalLH7JT3xmh0A+iRRpzBPdM6qk7erAgegqEYhAsGiXdCZvwXChloJYEdvPZk0
Wo4XWtd3yve0tWct+TxlTVeSNcDKE0FxSNrc/Xa0DwgZ7b5jMV3nvQqObdGeyewAsHSqj5rJby4a
+4Qgs4zTC242/ToFjvSoZ2MgXpCechaTkxqC7OTrjbeOSme+tBPsqr7IHnQ3nOBrYohI+51KrYcx
+l8K58ZXbMTi6GLfYNwP6rHxYZuA1pE7Ox0L9DDydJRnlLuiK59mqYMwq2IQLEWf3xlddGGQj3Zo
8/SfsCrwu+jtg+21nFvaPg1V1ZBZyQJQokHT8V6Jf3qXi5LXOel2LKqd5dYhTdbHEjXz4oyYSxj2
VwfDm+xV42Jjqb+0sUw5E8TVNW1e4D2yp/LG/YxQusOYZtNAQkmiyXIUGgzU+RSgXatg38FS2QcN
A16nM9XCmwtuQU85c+CAaOyXA7YbKfqEs8Q8kncNlWbEfyVzJmSQOIOl7ZwfvotHDGelJpvQdJm/
z/Z1sIx7X7nZGVa83BZNmeFJorbb5k8Sj+wJDciOZc8Q4Hw24zyAhPDyk7246kxz6EONNOFuivkM
YSoGVzeT33B5Q+pbrp9WT1pMt/kCSZwff39LASI/6BpayLAF+BUk4nYIU+HhsR7YwhiYt9tyj0iT
rBGHQV/7ojrpKQ6H9xHQcdCNwDGjz9BZWBkUyi0arAXWdcNYx8W+MlOrujxtaY4RIq0fnZzHrfvP
+wrYkiI/u0OmzkbkZqBvGCV6ov4ao/FOhjm+T+1iAGdgyQnOeXUlZw+B/GmmOZ48hag8arBHvMi6
JsY2WJRi0mgnBzDPyk3gczUemEJL641HzxUyZcIHKjKrNqVdTeywZbP2F/OD5JgQWgnbzwSD3sgI
2dV680fyOBEn6hmd18Lc5bTR82hPZ9tyMJyk2f1d+TbEZLQrzoIE7X5zphDX9wtzDX/rUMIFKgvu
WziVvnbBLtWcZb8uLchTXe68OHjtnHYK7qoyQnPpXMzASxBTxyYBzT85taXQ7rQmTmsHd16oayUu
5mWkmvI8n4Quxs1U44GCiZA+XQ9fRpoPfDfqxe6HZ9HN4scIcd6NEOKMPMfAxj77A1kZG9+0Lrw6
ujeV+dtpOat3vqWtG6RWmtSj5gqoljfIHv51aDVnEk4oHythdAIgARKC2VOoJWfqLct76URfWmyZ
F06+lEr4za8Ir+5OmFUMtq1HF2H5Xzt6jV+paQZEaYN5hmPhLc8W7Zhrg8Pbf8wLD4DIjEg2C3ni
Xy9DWM6/Zp2527i8NGbOUa7q8VmScZVOj7lGDyjxK0AL63W8otAp2vexPt7NCm+zn6lsNT4g2EQn
hCbowpqpAc/z7D1TQf3aJ3wb35qTmaE6a0YZ7NLG+jNq9W8QEfrWx3KxjXvDPUPxBCYUNfXieO1A
xVWv1vSMJa03/gaVHBM+jdDOpo65Q+F79irRbbXh/iFO8/KSLF4vramfBldMDPizjqKViK8CnYD0
/hV/Hun4hPzA7PfTrkN2pRJQzQ8vJXVepmwjtv812VPMYKtqd/+AbHEudfTboGTvYksWB3N56S2b
rmIIMR+pGPx9JyI9BIwOemZpG3y/aJmHEVvXbwLYyy0GycmJrFT7t3ExQRpd2bYKDjhH5M4adOSP
ZR1NpIGo1DBIyQcfvzNVjikHFN5BHwSemUgM2OWEP9CuHpaPQlbHr9jhaJ5oW2y29tVx+3jf9UBd
E8QGQxPjNxf1Yh10VnyyZQ/JzbCC0Jpkt6dEgJRzrbBOjPaxn70iFPTzUR7loO341SfTszGcDIcm
ACIkpNjNHzkgy0T60X5062IPhBbm6NB4X/30hdHuJ1k5B0eOaT8Ci/GrLntvq9PLcsk7nMsT3Gzg
jFyS2eY/WwuHRslIZssE2g0H2wxNjF1Y+hz7USgECLscQzDpRTiYNgzYsZyOc4P2bdQFwZGgYTTf
KHQ1Vsd75nD4JNbnrUdF8HtEP99DllwWoqA8kwhALglmmNiOqy6D4Tx6kb/yWRiHTgM+wFJchSmG
OYwt8bSqOmXcdEWYk2aqz9lzbi6V4cyoupFuQrANUkoMYQMYl9m2qAL54dpWdUjR8SCjfHDKNEK8
PFlI2amFXwsvQz9LSqq4GvCdNeaVZ+rRtW8UNh0ZJydnsr9T1qB9IunGuykjGRvpzikG+nAm9J9v
xwkeESQI9at2fO8MU13REMvbW3vDfyrpf6jGCTaMuWC9Otl44SSxgYODyNE72/e9uwk0UL7TNB7z
1vmXBD+cAyAj3+dypp4sbXBZOdHdDMpQUm/v0Qi0MtxKO6jEvDHtnJ75HFAAVlb7tmcfjuxEvTrh
/Jk1z3rZGJFwEth/iuyT2GN3BtIfbSvTfXVMidJhUZdS37wFlzx36T/hCrfLl+U5j92ITM9/PvDG
RNe3PEABCCQuuTPp3XWVuSN+H9ocdalbhwmde8tauQKk6n74s9ZAQjRtvORdfiRJM+yQeiA3a9LB
ij79ZHhAvw2D/NU44tgwgtHfmykWx8WbbDf5fuDkYGYNhMjYD1tXQ3qXY3lIfR++xTgmYR8xPZQj
8wz28HHHxHPpe4mmQyvm+wgG5uZiX6JVBX2Ou8+4rZvMeGoY2egbGmKuGybm3e99s7g3AxqdukDT
HknVf1iFs/S8kZ6NRemFVR5CD6ypJS2nz9hpJI/qPB/nuEZg9aMHua7PbM6MjWVWYEK13H2qAoWF
O9PHyGniFAMYKdop2gZxpF9BGpvrtwUnx0d1JetvfzIpdE5lwkk07aYrf3Hn8dVnpOCGDIU2HN7G
9amTJ2fm5F1MXbINuLGDOVguo4PbqrP7MdhVcY65tJ+HjuGhGOk7JjZgnK1xaKDYDdUCdNevhsfS
zCj73MdYckDqXhM/mEOQBhTyDhOWAz93aRExqZN6P6jtTHaE6ewRwBMNDQLJXVfAwwtB1qFi3n36
e/fyWTKyBGwaE8xok2Yan+lo2LdAYUPgZ6RLgNfdQ7a+RVL558LI2lCbpAs4F+qmrQtu50423d83
4YRcPJrKJ59QdSo6cy9tQAUYj2HT9+zCw0xCYs4WcTbrA7q6tX0xCTwRJSmJPEVwz8l3r2TGXSnw
jcv7Bcuet3NrwCJeVBlUvnRjcsJ0hs1mVMeGy9FsB3s1xM0Nf0FMZUbwo7ET7Vlm4gMckDpqQ9vC
72YtUB1etFg3P/GRd2vTbf6lRjmjOdrXPjgK6oeAYggCXXDLctsvtkU3gnh0qkNptT/hL2dPG+bx
OuhLfePN3sCK4WlHubyUAozPAFLoQF0jLbRCvP5uv8XtbUDOfZ6FvyIp5ah7TfTDyyQhu/XyPkPc
52AtgIevaD8ONsqBD/ye2OizuFpSj46lTxQeN/kh6eDM6JqgOVtw0u6onjpOfdbvTbGFUhnaiyet
wyH2vlaqKguTBEu6sPxi//5VSc5/XypKmfoaNCvuTfSUsq+/Ik7zhOC7Bv2Uc+08HAIZyHPgJt9o
ZvdDbUR9xPVF7bGDliKbvrt0y4vFQ3ZaZLdadP9NEKt31tRjKvi/F+Fa+ikDmrnzEtom3zqDzKha
+/vL999jlVAEyZPHBPJ/Y2NauCeGkLeMMEvtl9PV7eoNtzhnX6j2h6v/HDIj+Ve50j6ZdaWvvAZd
w3Ibbv6R+qpFg02or5mkM0+uwMH8vbFlQ7OQh/hj1SOrKasPthqJK9ocPPfolp13HDqL2awPC2CQ
PRHWwCkyFmtMGprDXZ9Va+k6ryl0yOPhIgJazlQD+Ym9goEfSJNr0uefudGW9zylX65nJPG/mReO
CdHXFHzgR3EbN9o7wxTG5gD1YHkhidMSCVTOtixkui8XfTbgeHKYFjNqYvvWDjPeb0NDnADLvjUj
k0tw3H6vU2TzmNHmyiJEoZf1OUk5z7xdFYs8psPuOg0UkwRwOD45XGwKjiP/kH4C7yI/PGpkoKzG
8AVBAd0sGzOb2mAVBxRURPpdtbVxH1JjA2tnXgPvAOVuj+nVEn56ff9KA8y8cpXlH/z+ArSpecQg
sy42VP5sEnx1UWo8Pmt8sppz7C3aONd+xY6rBcxnyFieAQ0YZD15cYRi/9FNnA0sM7XtZMfRM5wD
X1I2WVrxNC5MV67kGl9gB/EpD0Jm0BT1WbG8lKr9FFz4pnQkajogg2sYQsDgZD87T1yY7u0GUbX3
ngTzKbH6X33A9yoxa4bzkXGjgBzL8mAEO56/+NrnTXw1R++c1+I59FpyyNEsXioXqGca7LIxhdze
mHje2yUT2+YY+2rdFZBWWEUtYHJCBtmm93EExsvp1Z7d4lho/rWOKKfICvTdv941vSRJBfBNrNkm
6p8ewwu/qMW+JjG3ThYdzwrin5KCrzApcOtnQ/ksUr3HNt8+Cf3EB7jKzapyLLwEY9hmlfNImJId
/JQxQJ1rwR7f7bgnRBzAGV7wPhhuNpOkos6I+PRSpzxj8wafbJqvxE8fIPh8GleIXL811i5K9eOY
F9MqLzOuD5qMIL9Qd/ION81+rO64i/lKrBwhJTNOrX12gIeOqtBr6lb6dgdKCWbNcj0xBp/Dgo3f
AJHRueS1BunM4qHgtHGh7ZT9ZeSIwKlr/zbzOAgmoOUKge/VxYrjDvNFFeK/iXgMV26/uDN/1rZ/
NzUnYMDT5sDfM7TVl6jphZkl8Gqrp+Dc5xuNxSwxPOdOMJgaXRJfOT0irxbWbz+RnXDdwTp3Fj7e
gbxtZ31mJFFCIyv8s+0PPvFQCkSkdmIGYpz1hhWezNfe87iVD+nZmExFElOzdxrjXfImE0B+N7tl
TEP3XJh+1rnJBDxQE1HzJdKVGIQwbZ8jqu2oD9j3TP1PXBhoVqlRVt7xrtr395EAEe8h2FH0q6pw
JNzIf8b9t0ECZjy0eGqGF7EqnNTJeJnlwqwHh5IylT2lmBJOg10L1n5aOgsdfBPdWGZ36rn3Eac0
joIwIkP5pv0mcvqJ2tYgZoKTwG66CeJVhBkD76iCPVh3F7+eu0u0vMgad7OTUZyFqDWAnKMtmCbx
OtvCt9vYTuUd3y/m8qsM8j4bCVOmlVMlnx7k8mPd2wF5WjpFHdHt43j6r0LIhMGQMFUNwJ6/2Qtk
GKc1c7B/ksLx7p6du3By8WzmRowEWokPuzWrI9derigY3ijIWR7VRWv2wQqVs9lSPkRrURcvBz8B
3Cf37ZmGHEPfYYTWLl1K+ZA1m2HjJPSHGd6n06iCUKz+QpSG9OXh5OHJoZJo4jihHdpCjkwMaeFt
lqU2EJ7xoMnCp2hXzfsu8Y2VPRlwnBK6gpu6ZR7eUh9ocuNbfCNBVH52KdBYR8z6Az3xLMxu/05f
kg0FOcOQHdD70u8bEYbH2af9yClCgnw0EwVgVYPU3pAiutOJOMdDfe/meD+3+XSKl0OpK9c0F9EH
W9npQXPKT91puwPSZLMnrU7fLTWAFvnNpxPLpwb1c/32mpaycw+YH9RTWtSeWPPJIKSCDxGqKS7B
3d+1KP5V2U53J57wq53r+IQoJ9a6PQRhFBM5z5P2e1RrD5P56LdM9/5l4/Gu3DhvLebidVnrh4G+
9if6AMSamcRLT3ZPYWpikegoOeAAd0lmcs3sH/OhoISHww2iIor6r1Gau1hrD3HTaiEOIBv6u5/t
K/r9PNY1g7iVOUmSraO+GsJBh7ycJx3xvMVO9tbdutSqQt8BtWTPzj9llxbYEXrWC0LuW4QRAqZ4
WPdCVezoDnHE9+n//akBCZKbLGjtsEun6TkB0Rti4I6mq+UIF8NHPlZEPPvsjhWZaFw10khhltY+
YskD3hbN3ykuOMeuoX3jrah272eHViR99iMkX0ClPkOAUZZ/8OzWu87y8Jc2iHmzO5znRNvTzj2f
UPZ+JdB597UDlL7I2ug6LXyfXmE30fM2OXCYDHnTvRWOxG4n2sJ/9Hi8F+i+QoLmsg0BfbSq+NXH
LmlpvDNZUDFKGqR8Vqr6nUZ4vLsRq1VhblyjHD7cKVM42hDhHMPtsU9wZ7R711l1cC7v07IC/3UF
YTT/lZcWJs3KZIque2jcsffH6EGmd9YoKQFWahcT5CXkUn9nsFAejKj4H8rOZDlupMvSr9JWe/zm
mOFmXbWIeWIEGaQkUhuYpsQ8Ouanrw9gVpWktMrs3iBJMUmCEYDj+r3nfKfYWkYS7nIYt/sRw+8a
XO54En3yVdNSYi7DEAazJvvHFvuqZ7ENslCzk8ZlaRcT3OHayltW3X7OnvBhYai2QDZWZ/pGmmij
nIT+V5ZiQq08Hu5VRzwt8TEVATJZDYzMgDtG7k/aXNyRO1sbMBwlDLL2QddrBzWLA+sy1igi8vAk
SoZSMxOZFs5LYgfGlanIa4IOl3yHaE+di3hwZi4s9IUp4AGBBvEaTHr7yN55tTzAa3Im1kLLBEbq
Ev+ngysWm8SDqScAvBGZbAbQGaS0HOqUcHQjv2N8treRq8JTNa+4rdef48wbsIyghpdDFD+Mj55f
M4LQovgsnTg6DFF/9soO82xS1Vv4gPikFbtHstrE2iDb7soIbaZYJfXcFqMqbci7ETFpaMsMbjkY
Ao6E6fbzfPRH1ZfWXY7SvBM/9cEiR6EcHUb5TXc3yLkUOg8E8leSw7upyVYJ95Jmvdi28EDs0wGD
xtgMZIM0WHsN7SXzI/UyMpeein7XZ1bE6JycX5Oy7ZLoSL5LMQb7aIRHolLxUXjK3vduh/WMrji5
KpLeWqE9e2WkTkv3VBhaDo98KNaR/gM29ZahWP+qIfbdmMAfy3oembBIbAP8jTRnGmHsE11chYv/
QVdUJOwcHwA728iOuqcu1TAOofgQe98XX/LuqcdwdMsdMMJ9BrN51THY5HGxjVuUt23WWye7Kog+
Lhi5kT4A9RnoWPawHApH/vmRbnOzYum/pE0j8NfzHqpUR1XCZ7rdkPOQIb6JrbY505OiNxyL7llT
SXRt6+INiwiPte9GQ9SNsviOmJLJDA1ccM5oXBAC7yDxW8+eR9nepjYqFuVinuw9dS81Bc8ZOn6l
goecpxNRhMjT2aCsDOU3d5tx12awoJBwC+OhnBcYEzfjCHVr6buKSRi3Oc9krOkSNAlkxKJzik8Z
z9SpwB2EEZFy33FQ4mbI+S/LYeF2Lx/RJcNIxI1kzX3epTaOmKGvjcRFM82G/Ig+5INdFsPJH9Pv
y6TGNprvmZlZu2U+281D2shwkA3FzM9oDD6FwHiOZl9je523ElOqSOEj+nXfVrBj65EtquemX0un
ek2IfT5ZM7sjGsFxF9yFh9m+fzM0FgUrRIzTy4fl716UYMvBq12dpxTnNjWEmiL+mwOWtuncrLIb
DLl2SYNC+OFODD0M3bg++BbdYrNorHNvY4AgzxdBOWvi4HbXYuzNXQG4ZP2+bLqcDsiQQN1Uz4gx
AFbTjLzmsnEfVZt+CxnQbFPdRkgEc76QJdAQGsHXlDy+jcInS903T14z675oMtEj/teK3MFPW6Th
tmGUB0xbDKIy59IGrnsoRfllkulGkXz5JAzvItlv7+JGxEdy698sqcTeTpCE4SPjgUl7gRCZesfw
lpFNG91d72UadP0NizsjbPgEZOHA1bOCb76KQ0i1sCgDZVTPNXXdNmCwC+AhRsWmaYpCmlnU+5+v
rHaP6AhFRdN8yxgNlFSypj/1z1CVECHoxIDh5gdb6pX17k/xwDzMF90R49WHxbpI2i+8cG9sd06T
W1jTqS1HR1a7MigofbvxuPhtgVEcxl76mEhZfOFTnp1Uexrn8RAxui0qR9S7ZLLRtSSfbQfaI2FA
ALt/lkCxgPgFe604mUt4shaiHAGOIc7LuHuZ0s7TdTthc+YypZ4PHSHS7MxPEa4AJC7+E2bL7mLK
9AHlHl4s9JuryuqT3URa+sbsMxL0WkJt9NR5mQpC0bls8K3MZmiMS/ohQyM2b5kHCqw6nhXUffhQ
Vl+X/wPuYXVGV7pCPFIca6LV08FjOeeUjiaDpVMnC5RBqqMXbrk38gmvy01dQGtajYltHuJJZ7w8
pNM+bz7bmpmckobMgKobCO9rOw1EhNfffHP488DFkm/7ZkQqCPzBFRVYk1SOK4vyZAunRV4WN3mS
ANlERMTnPADXRWSxZyxL/xPGvrcuq6qPwkBcRkdib6OsxAllOdd2Bsr086H1nn2jzt6RFQ0ShXmv
GaL9d7c6HqjzogoxxUeAYeu0QMZJU+KDVtofOSHvQGYA7Vh+wHn5yHXRvRhFQorJPFZdDu7iLicO
yxRefvKadNZuzYiOnryBKo6MPe0657QcRGgiMDHHO+A6Gt7zEBRO3Ze+VXQ9NArnla5b/S6PMdDN
lkkCq9cE6zTEVBsh0gUm4N3ovzToGi+jrOKTiyn9/TO6mru4tGhjgPT4YHcESeoF6lZX5caOhHc0
ikqYD6K33aPl6CdDo13QO/K7IyecDUmbH2LL/MxA2fzka0RvJgogFuLGH8tItMqba+Wp8diQFbB1
8zRHoM2oNHGeMLFhYKIF5LRMBVJIxhvb9G62bAgWmkZkP73V7JB0pwRMS2Jj8vgtLIHl4Uhj/OwH
gFut9Drw7l1a/2jV2NMi0qo3WsWswmbN2MN6BTlPnMXGjX2dAQN5jCpygg2JN89xi7zUCNOv7qy6
9kXBvJUVTln+LuFaXTGLeYkEA5tlNSiqhstbNISxJtrMObOAy6Ksvi9f5efp12Vc2o4eBDSL4Fot
6iascoh3WVI2LvO8bVd69PcY/j70oZ7tbB1jSmBP/VNnFi82gp8ytsqHxCRR11OEEPIQNW4FZHjv
K95uLJ6u/YoP7SYGFJJJJ8fP7YE7EruHibLBMIdjl3DDeCHRQ2K4peiAH5wEcFgpRAp1p3ZOi4IK
4Qf19tyqByLh0sGhfHDSEIeWDRTcnh9VnthbNpaTwW35OsEYkRyxyI3+oXZAdgbWwLxNdAJOSioe
PJ3JpsJSkEO9H1s32Aa+85rSmIHAi6sa++IscXfI6+719GajDjkFyrs3Di0NX0L4tEzRHhaJqhrG
zy4BWSevJwa1SQCJa2QeWiobj0mf6fi7anK7bZrDre19rpgG942tPo4ZmwefGfSh9EsU4GRx0SYN
jq5BXt1Cr0KCFu3KhPcg631Mqm6WzVbP9kKAAK+HR/ZsOyQd3BHGtmmHZkAGRc/9g3yKmRv8NVP/
JmyrPtNUanepxgBUK8of9GTlxhXcdDGhF3ugT5/pH5krV/HURHDSE9lrPACHWPfxyPa6wBClJop7
HyRQNUybwbU+KvmJjl2DmFkd6r5wkUQO7nmcD8unZkLdN1h0iT18XEcJQQPOUKw/gUnQn+qaXDwX
OV2s2YJOQyCfJS0Wqjj70vb2zQ0j+ZQYjXwq2OlJn22SlGTLhJNmPmVeiR4ZAu0umjxjGxRssBW7
fPRWBvEg81VkE1+L0wU0bor0HyNQBkJ6pHk5TvCa9m5upvu2o+gXkwkPYja9jTnvUJ5N+WHQCRNM
BoJBotn1jTLv0zAy0KrQHKzEOJzdVgJer9vdOK8NdTZ5eE3QXhrsflci87HmkOF58S8xyGQkhW4V
EOBD622RywG3XWVTkp0WvXzpWggYEf5ElhMxMx550VpxWeTjQ0CRGToSqX+Y7patJKLiOWBY0fNq
rDuO3XSTRAC3mGrFFzHUF4wwG6cEAi6K+EUI2zzjrlmLEgEyEkekFRD1fMlcQwf4n89mQ02N2U6W
jL1bos7G2NW3jS/rJ3+OeYT420TNnenrGpepvEMK2kYV5qXwcbHXl0qMO/SPbwSpxFgEONC1nRfl
uWzMehD3dXQLWkvcNQOfgWnV8LYE0HiuazoNPmNDkluPJUovnuG9cc5pQK0X5XbgYBJ2R924vlc0
9Mpew5aAH0oXnA/xvglc79XQku2QsG6D33lI/R+MGJgC+RO2RRG+EJu0cgmoOBvIOWjDeHCZBmhb
boV7iBXg3CZmf0PHktBYLXwmQm566WQ43LQiPtY2I89FKsrrew+mMNiTcnltdM9YVRnO66X4lkB+
D24OEp49d/oQaiOE4Vo/WV3gsjXMjSeLeXjZmxWMk95gXK/hCGKEsrNd0zqQWJydWee0LSl0qR0f
S1jw2CVD52VIbs5U4OszMvVBaKI5DgxC0aBO6oOHSvhko1ZcOdKuP+hl/tkVPPXM0q4X+fvaJMPx
TJd1ayYqvBAksDIR6iMDV/UmkIgdLIzmm0HSuLTtvtri+tWJMlD5AdwaGFTERXReGBdKyHiBEJeG
hFJT4b3KZp+XVQokmQl5O5UePco6CPdpKhl3DY2N4hSQvcwgXpWhyfzVaXds05gxquzQydI+Z9Rn
yCAMB+1HWF6NqsJFS/r242jmR5IRzVmDrO2pEeiyYv8EfbSO9TSDNmmJdUq4XCUaDY6AUeDyIV2o
5UJ4HLgZngYHDCn8SNJpZr4jBka0hEaFHaCIDrFi3qLceT1M/HDt0m4dmUQgMXa+MGXCbJKhb64O
haufsWzkR6nDEtc9clUdFNqbYV4rlgPnFxBuSTJNNmd50Ku8jMxHzdkmkDOKYaO3VfOqnHnxHNxK
TDL2o57LvLF8wkI17HoMa4MMG0JTOisHI/A5tCN56uWngkHxdTmESrxBUMAkyo18NvuIFBIQoclo
Ow/dTFswYva/VcSulYBYqqmR7qPIeLCleTHLCvSxfqQffy2yurqquffrhYBlPQkZHr9wBYULwR9N
/+7qf55sr3iyhN0eedivAMR8NnxP33kG6gbTSYZLzP7tossY/F1YAHQyY/1mlk9DZlFKQ6z9SINo
U6TqFTIYbXU8wMHKaHO0KNXMP/KjD4hDyBmZWnICAvNHMJYtJVBWYH3hAAgxiSm0lmpvOZiaGA41
WVSOg1RpxhNUy1DcibljK5XRt8yzp6FPb5NdFxedj56Wf4pc/5thzPIDI/hITkOzX7TdFfCyc6BR
6nZZcPyf0QWXxKmUKLDSMf4EKgL4HK37a6Ti/VI8ixmkMUgEnCa4Hs9AFYikaIPq0eW914e7NNcN
+6KvnZse/LDU34i4+u435R95kl/bknwGNSDEQ8Q6vqbgQHAWUrNo/QOSv3STti5V4IhKRqvmaMUg
K8j2GKLXTCWMZRsY5hT/G6qG+KYPsMvN2rynhILcMUFJQl41n1bOnGIg6QUq+lwid2YMETOcfO6U
2tVUH41KJPtmgsUuRNge+ggLAxeIfMbC3T+Z9rgu3z/L5HNi4aE2M1zZop4/TUoTaTB37fINUy69
az+WD8sXQ53JTyaqL3Fa+SABUc9KYtLGfVN4MzJsmMlGRJuERWrcpqT5MpR61yF2YHD054e+B+VM
0pFc/jH2x2xvROWbn/jeKS6wELhhLk8wIcgclInY6ziI9lVGKTiiFupdts2ewI7WM1VbOeYUATAI
zQO9fqvvk6uGRvXaKLc22G1STWhuDW0oFoIG73992Rf6q91G+sGavIpxQpim1zxiL1UIBHTLT1j+
LYgcYkCTGZ+XeeSw8FCr1poONAPn1oAStipASqHLvCyfL4c4LW9maLWHRJRfxwVIFxnE5mHDR51m
3VvKOVpRsP2Wq76fd8btfKg97xViRYBsrkkPKOsflh2JXUq2Jf705+F9l5LqzTtHe+anBz+KP0Ha
aqGWfytIu0Eb1vz26X/8bxD2X0jtL1Ayiuz//gJm//XH/sf/inz/5Zv47X+e3cxQ/+WTbU6tMT61
P2DZ/KCt0/xMW/9//eL/+bH8FPxgP/79374R597MPy2IihwY+/KlGSCu695PlOy/0tybL2n0G8yd
b3iHuevev2zheNLzPEEp4nlwqd9Z7s6/HJ25o3RM8qEsSfX73yh3y/2XkLYhXENHd2xbDpRtVbRN
+O//Ztr/QsEghXSEI6GFSev/B+U+/yE/YchdXEQmfVdbWBblH3nYMON/xpAXdlZN+NnwmhVkfyf2
Gzs8H4hvT+5uMCEYz7noXPOFeCc3d6HXZuhMUsfZu631yRMoRNv+ubYmnhvBD0Uy9vqnV/LPK+4X
dPuv2G40iSiYTI//wu3mPFxQ+D+fYF7ViOUG0a5UVX60PO5YFqV51hl8JTsNvwpxGXnWjh88/4vV
a7gawEPvcrNxmejRy/3705mp7P8Dkn8/G0u4nmF6hsHo5HeQ/Og71NvzwFdmcIvCTt9i7EMRkojs
0dIhdg+Bdfz73/n7e2TohsuV4OoGlxDEde835DrWN3ZJpjtnducgepFaFmbFdrWzEHA3YzsdBx98
eRih9iaUr3tG+An420BHFKWvdhpkl2WjX1n6qwGm4hjiK19lDiP+vz9TYz6Tn18eztQQpmOYXKKW
a8rfoPb5qEc5Dg1Smm3zExl01GWDbj7oevemcoQXK0FDfc9cxCR+L9kMgfTvTt/4p7ht3xgqTutc
WT2Ztcandw2YnSbTNvFm+FRmnlrGM1dW37s3u8+RS59qrME3dJYf5SDUlVQOWhRsqRBUI9r9+z/u
L28DQxeDd9zjkjQcy7F+e+8JYzQkM2oqJqcjGtMyYup8duyx0Jk6eaWxLgxY0Cs4B9vOV5xf/E3l
afscVez+C1R/PAvJNCbyyDrR//fXAO6MY1GqP/7+TO2/3jPcLQayHq4KVhFnvul/yhZIITC2DY/4
97FhEbhvsGK5ahxwhWHd4lwO6iciy+Guwaz4NPnoftn3MaXsvZSA8MI46CB3yHO0jiwQ+ZOdpger
n4iTbMvxM07fg8HDWIGDch0b/YqJhaM08SK0Mz0nzhQENjl+rdjFhyn9Lah11PaACvINbZX25qlX
YTlsaaq42bkieXCBOJxJddN2lRlk4SarGbK5GjO8HPu7IGHxpAb3D6yR7eO7cSEnn5f+BF1vLabr
XaXTbtmoNm3c/kNWw7wQ/3JZC5ZbD3XevIYbIIh+e+cnzSj1puf5XJbarW9hMlD/gPEvtGGXeMhs
I18e48o/NiOVIq3rlzHM40Os6+naj53xiXLy9e/fY/2v77FOJp9peo7FHcci/ut7XLE9w/Q30vut
rOGxr7Xhkk/Tx3KYmmvfcMPk0DtS0u27pPxjqhLYxmk3fs4K8alodfEPN4fx23OEe4KMDQ/PpRCO
qQvrt3QFuEKq7TIS34ZGsKtswvAhA3Ox63VCA0VTvDWDNT3CZaKvHfUOGkgra/bRkAOK8rFfGF7H
fgY00gnp4rEAF+n1vXy14gJfalt880vLOTeY7NZekBHcNMXGSmcKfmwRB2/1bCTccKbt5Fi03que
X4qenx9BjvX7qq/zF9mOa1hz9Mn80P71tY4IjBsSs2G2UifySOti3zdm/ZjCHzg3kY8JeXRf/MzI
nxUKG1DMfgDstPwhxsx4mr82lBhLINFq58LFPYPCU9v2BPBsVd1Uj4LucQsn8TkpnB8tHt0LdHZ3
E+pAUCBAnWjGIkqwa28rteLVlwxoNCf+3Pu9euk8wMmwMv1UDB+k0BlIXeoBBkrmjvJgtaBQQR1C
sMcfeWKEnz/TkboyKnQPyjfQGxjEvnc2Q+hQVG+LzCBx8B9lyYOW+QVIDZBMlZXoR7rr5ktmP9DO
Nj+kvYJGa4YPRYb/bLmyah9NYD4RUKv0PjmUqu9OntOzHpQUwNIIyyN7GfuZlsELRhO5SxEA0kKU
5ichqm2XuNGqrIrmzrU63WK/PA66YxzKIpabRS9fkpx3dQ2sWgk7/KHrxG4aFZkS7OkPsT0YsGPC
4AGNLqK9GjK/4JcfDcvEAxXdWtZL3KNe8FAad6k35kMruAyjkjxtmLiwr03fOnrYDratYwGA64i6
9iJ2B9381MFHUoBM6wnPSNRLY7jsVwituIxB5qDYs7Ty1NSacbCAemMU9/tzORqv5GL554WwIHOg
i9Ws5zLsWt6WQzUNcqv5PEYGjKObWA6boczFD4qyU25jVQqgTTbFUyaFR1goA/kqqcBM+ihLu8rL
Pxp1e1NtQHiAwaPfsA3zIWTwzlO22SQNvPrOrN5aD2UkqKjgUiAwjEmkPQPpmHi/+agYFeq/tnhq
4jfVy+xFGX0LhHuuLPBfhWsZufUT0LvqYBcK5oJNijQS69fACwf4gPWEhpoeuQI0uSYH0Tg1kTSP
bmf0O7cBUa8xlK5n+6BXrtmIp/sZCPqcFlZ2kxpjX988GlPVvVkWzwpTNgwlharOzM4w8Ubj17Iw
ne8ZWdlpoj0sN4Jne8FdEaBH2NlZEZKNRcvbNqivNmJ5/Fhu5N408CfMTHqw753+IQ5g+xlDQB6e
g17dRmkfBv4jjHYcinNW7ikpfAY6bBxXHlkQhOXRU5+Rgk7uGRdXMMzJrTw5GrUHZ2cWClAiUM7M
T87lWyvkvE+a55sAJ0PnWBF3jrO+/BhJpI5tSaJQUfnOvhDTaxDOQGlEj/uBOT9KkyjAZGTTmZOB
zf/mviHjsM8OpUEA/CabD2NoJruhjp1L4GOfQ7f+vPxuIjOcS2Z0Fdcw2FMtVf0qKuj2tyhgd4hk
fugzjiPxwF6iSwGn6eW0B+ePkLkhDZy/a7HGI/Vy6DU1PzCh9xs0lMU26kmBK+hH0wwlCHdZp03D
gN8wudZzxw4+0/uJtoWTPEyYCta1MZU7yyE1FeseK8rsPu7q8ARKOHtJOjN7Hmj/WgE97KSzgQjz
6gVt+yxVu1vMDThC6H07wn1EhBuvJtsPP+Y+2Hv2/MPWNNpv6DMRLHW12iNrnye507nN7foyGeR9
t1AE1gHZ10ffGtW21AHrauHTImgr8uxrAEf4E83ttyqIjpaqx8dWxbidNExiXUhasMLxVBV4ITwI
79IX6XUqQEDEPrK4CEnQPWh44gP7OSgN7aKZDRgnG9ke/G/k9jnHMird2yxd9stKnNNY+xx3XQ/k
A5VIR7vklpAitOuFCZNg8HZu0IfvmJl+sPHfB3r/tnyksrD/aI9zEs8xFS5OW7qtV0yCM6pyRld6
uXIwASp9G7o58pEJiqIbyBJ1d/KhJLX5zt335trjCK6uwbWGRwD+E/nVFj29gyBNcVXO2NaFp+bC
wNvUEQAqePLZrmOTvDJcHkzm8DWyLbgYM5czRAVsIbY8LtEG9P0BuhNNumqWyj4JTrSStBMFKaq0
3K62Go4N0k4G+WBCrFipWSKHXwnLXdkfRZT8UWVTibBgbIhv0aOrQL+5ga56T7Tuo2BHdAzi3iBc
Gkmb8obgblXwk/rWrD/6bvKVOdFDifF4XdglGdxmXpKigczNh1f4rGu4AIcBlAkwGIeEi519WsYI
MmOWGlrm+DnSbkPbX/2ifaxVxk1uqHDvWgJaA/i1c0H2iLVYZENNV5elzkXo1K7Aaa1pLPePKrW2
eqyrqyEI2waN4CEY8Q6ybpO3JNOuDJoPQPdyhF4dGRKaeV0YLSFP1Jk8XuzaFKuSZZ8RNfhb/L7l
RvodpvTZ8oxDKls7ujlsZCbHXXzihmgfI5xajyi7m50noLrhc947dKM3FVExJ1RdzIU8tBpuY95L
qtNNGugMWOKi37fgW9qmPITuME8Wk8tygBeH56LxrRWtrBDOYDYcTFnOQdNlQn5OccYSFz+kgnwN
pC1ym9kgJU95HKpLOR9s4QKcdAeMbrNcyg4koAPgWMRHa3W4UX5nfsji0jtkpn97NwfKSt8nFmK1
rpXBByhck+yDK8OxFZehvPWx6m6coLtTTTk9AzW+1Vp36IpgpReG/NpTPK29+SViZmCSMjYll5Ae
4KUmozMwwwmAbYZYF8tnZInw2e4xtU6VBDsdI8bMeo38SS976G3yThOe6C9e5QM6qlMAaXqpbd65
vaETAw03jsuEHlVEfakD+xvKloyBj8Ygp7WeVV8EUF/H+mnSgg9oX9SanGj9XjZuv03wgB0yJ09A
8bcWMFu31jFqDlR5NlNAMynOxvxjHdfW13HbNHsmxtoJ2AsKmgxCghoihiCssush9NtzEnvFJ27o
HbiW7O5H4gVIQnar/VJfFaaaV5s4eMoik+sgNj/gkQb0Xd6HwUmeJuE+o8/JNksbAJWQDUsqYJfe
lz22FX4FVcy0aUvSWFrSnT5murGPkZVHN0z/03dGooR7uCdqGwreYJzWGQOud4GbmQf3hXncWZC/
GBFR/lTO1YtlfvOn7oV0LzTqcRgcbCnVo2GSCp/uNNpM4DQVzzt7zLalD5eb0GigJeNALIjfk6ph
oTudx42T8jXuP3QOsTW9enH1HTxGvjMYiIerrpgjk2Z3E9nUm47Um22dcOvqM9t0SgdFBzWCdNK+
moMEAp7nL2p+GilSeosGS7wc77UIMXJH3szpJSHbtnzj2Aa8XX+/ZfstNpFenkNrRFgkN3iuzbhy
jtb7aVtOCiFdcx2vvx5FJ3TMxj5jPHanvUNisDZ8NtUAGEPzTlUVxpvOU8l2wUwthyB1t41tBU+q
rb8uL3gYGSZIceJnDTDqcTr9wxbzL80cx2XQKFxO22DV/r2LYPSVSH0Pt3M1pHBG5km6ARD9oDJX
PeDQulqd010TZNjbgpnm49+/WkuQ4C+9JEl0Lj0XW5q643rub70kDxuQZEjcrBJyt9d9GSFgkkGH
UrWtEbqK+mCFkNPdwguAPUt1dZkqevsQiQCJWPLSufp0aD0Ey+x76fPPUJBFt+rHkbf/+5M1f03E
5K2VjjvvgCVOaF0Yv59s4GdW18QzxoZ8uXWHhXgVU78MRXcmq6Q7T2FyrwwfxE8TAN5BTAX/1/w0
VzmXJCf4ymVAsFqKSJZMElt7PG5GBvddNjAEPXwMa0v146kvu+99pLLnTKnZf+BH6MOFjTZc8pCs
NWqYSdvBZbH+qQny1z9RsvkllNGiM23o3m+d4l4bYLwkhIMvFeU08KRcjxrbeU/2Bfj9vEGEyLRT
c1W1RV0o17bw43/IcfxLK0aX0iJ0FC8xvwYQw9wW+ekeCtuAzYTlTiumljjcNdjqK0FsOI4i7+ld
H7k8HOKJqC+NzvbGN+vqZMOlDz2n+o7iI2XRiPJ/uAL+0o+ZT8xx6E/DYKFPvXz9pxOb5IiWmlV0
VdOfuBCMeCmYdF6DHjoWscrPhZ5+a3WDDV8eJZu0jmcqIE7IbIYwCNcs/uGVoonPS/HzDWQIDHVM
aj3kR7xr5m83UBAWuaP8mT4e43QvZnXv3GOQa8ag5cYefGzBWA32Adzjt8YjwUi63bNqs/aYyzQH
CbDKgJQwvCrjU2Ok6UkLFYkD0m6RPGq4b9P8CUyh/gBTbU3STVtjJzOgcAv5MczTU9KCrAg0NT06
fvEjUkhSq8F7VhDSbk0WZLel8eh87mYxV1wgg3x3Zduadai8Br9EpDvXOEziw3JnLBstWLiKbSi3
xxSEX9+7yu81MUaiCMmGVj+5jXzjtb2nDc2wQvd79ppnL0f/JqLIekkceVs6DfXUpE+G9ypmgz87
3ilnWlpqpf4CAI24hwaU2bJJGXT7az0AUjdtbG5o9h+LclJHf5ZB+l6XwvHcIee3rsZ8KAx21X/u
RbvQPFK02eip4mRbwpjdSLie8RrlPr6EyPFXpeMO36z8D8Wu7EffEYojGH2yGc6icxEkza3zWE4c
KY7ILGeXq5194kW32H9FiWjuy58iMC52nm+cHIP1QrdBV0ZIDTeRaZdnr5Hl3ez8P1JfNcQ3+Ti1
Efmveimqu0gFzdXOdnjYuCGWIh3/+xDDCtPKH3h818R4ktkwZtYaznmxRe6QPWB4vpM6P36xSCha
UZrKT9hn0nVQZ8NLL2tFMlnePI3ZxhzYE5s0TbcksoyvAVbEFd75ZCcmhxnnfA1hDqJ0m2ty3ctf
xozWhzlVhzARdIu4vw0KfyqGtt5C8Cs+tW7vrgu3v5govh8s5Z3NNETHG9zbWRXtNulwwb3e0FmX
9aVpSCLjlhvWJjniGPbzF9S12Qvt9/fLxtXETq9z88PcfbxUDupC1Gu4GEL5OSkiKjL9myz18h3i
ORQ92Y8ZNPY6GtA88uYdLcx/+exTFQ50QquOiURU9VNEs6eWHQLl0bZmchyXSmju5BJ7UDDJWltV
/a0SHj77HP/6f3/WENixmmLo4hoR0I9q7MxVjxL7o6dabgwMvtGoY3yef4nQDEhQfdFwoY4wM8kH
6dPih0N6yTrxo+BsD+Z92bn3bHpP4QxRgFABTW1qtV0tUmsH0/ULXrkcr2es7X2TYLwkFD2+sclb
Ta093bAGBZv3xXUqvGjrCvMT4lfCJ70QXjSm1IzKZ1WHfcoNiJeb+1Nfp/Zkb7vc7z7ZM6AvsepH
P85nHaHxnZwn7zlM2TmXjRVg7cOgOLM5ss7n6SX171Vsv7Dxt64L4F4U0SdMJqS6gZ8Y9VHcfa1T
x05vmRXodbCNCIiHWpQ+AJUYSFZI5M6VkG0OuhO+eGajzm7ejESisss7R76zLvxkOi3iusly3/68
Eiq3vU62TqpNSCURRYgUDVh7iwcZ72+NmupSgDA/or7CB4mddvHUjkTIrXUkuTuQ18E+NsBmtYKg
1DBQIL4dlFGT1T8t3qPloOqqeABYzJUkU+MonCx6hmuRZZimBzR3bFDjPxOxEOfSF1Olvc/b4A/0
F8MDgxvjqHsocGN9vezMvYmm9/JYdhqWiZ54PafTup3QUOYsZ59N4iWuiD1ZPsu9a4KtNZ6fmX53
jKHr7C3DHT56hn8qJ8vYLEstFga1Zc4QHDGKmqfO7dPd5NB79Zxrag74JzWh72qbhJ1le5wh6Wta
4JXvq3U4GisrN6vHsMmcVauM/fLLledpgOCA+FamOV2g3O2nIj4vdoAqhG9vx9bJsTAH17KJD+VY
bR2NsY9IrIllC152btbAZqJ63TRZtYcMJzZydEZ4JuNWBFZytVTH7R7YX+ypMT7EjZ9dx8n9Mrlu
eIbpgshrkUrNCT+mjnLUIOIGgSjyzXTWUNjwDLbx0JLlDMb7GFp1fmjshOAxeiTEhgblJUxstWny
djykIGU3tdDCnaZgCHNdx/e8cNmGLODvpVKfuzkRguLHuDGnPXPl8q10WdOmunVWchjys4eYMLEH
7oTFRNxQUzMfMJ+Fbp586tx95WJwtXTzPLaAT3OLXg3KKdIJwFlpBQpgrUu+CPrb20Hl2j4tk492
7xtbj7w2gmRiLM6Bk25yZllnWu63pUgK+1g/REZlHFSviESYpovV/ydf57Ubt7Ju3SciwBxuGTqq
W2pJlmTfELJsM+diKD79GWztHxv4D3BuBMtr77VsNVn1hTnHNIu9yR27Sza5ujG2IKq6+cugW781
iSai3qbRNsvSCGI3Vm86I0BipaDbemVefuvNDWCnIczmgMCk8gsOCoIjDJ6H+2RjMIgE/rYStOOH
Tia474ClDTGbTu+T+pF0yxXY8oBhtPrtFticy+VVTtMrai/xqeTrdaz/1C27f5yEfaTcDwmjY+1o
ZvXwU0hJMbJRJXpn2Fu1XQC9VdmAr4uNqdjwPuzReJaHHBfPs06kXwCSXF8PsrMf73+qkb/3WcsL
P01KgN+Iwx4obmGz6cTcxLP6hafaxdAwe2dsO2Ez6ExjxmkkKFRNzs5EhGMMsmGw++RFCpD73AHr
zzpPXpPU1zrkaaY0pj07hylwPeLEHBfKszcdRivLfpOgcVB5V27fqiCWw92u3O4xvZzEvuqAFJAM
HxdW9q4aw1GqKBBqJHtnxUycw0xHFRTkmvhVbk4ntOC4jbv5c+UoZLAKzkyvLZVUW7Yyg5SMuLXh
dl/omHV6LN3shNllOqjgUKSPh8gORN9QTniY04rZ/FdOG9x75Z5HZ7Cr2jjRfH1Zg7mcG5BKcEUH
O68ISlOT8cjrgKx5awn6FI9GQyW8o8qyCUtQ7ODeiiUqUZTpiKqBYpXwxyV9JHCgf6zxgfEJ78kK
bN6zZoMi82L6QwK92sBe+wwj6X0pi+knsOsUs5WTvuoOejqjWX5YKvMxs/PSl6aNu1uHzl35l2hq
yS1NQYpKwoGLakCZU5v5oAlIpPeRSV6+OTauqEk67c+yHWDy1Vp9EoPrGFFVNUzZZPpUxwVLoL6B
VMt5d5wAJR5q7TyX+sIki9VYBXrUd/ARksXFYYKS71UfPcGgrnzH0V+eRmteLmmWXHqI+6+6tQE4
5u5nxQD6vn/TDJmE9moT26TheUu8aT5+ZwEXTmLsYfCSaa4WG0Ur2VGlEb7cO8U+36qaduTJUsfu
4f/ub01oRf+7m6CTMNmS0Xw57v8/vNDNquhN3IP+Nx2WiL1l61IpsAoA5xComXFN/YjSegtVtTVC
XVxpHDnJ5BmtozX+VhiKv63juvizg28Pkbx5ndNFxTT0oeamgt22Sj6FWkepiTtdWx+WqZ+6sG5d
30H+vUtkJaB9oPlmNI6W1bVFeP+WQLv//AN6ZI1KXLyN3ZrQgGjV0U5j/cEk6nonvMp8dCpK0Uzo
BVuHqkNlXr62i+MeZnIHXufOyw9qGiiq4YCY5H7Qti+MdWW0OIRKeDYbKnqe7iobb3rSK4gys0m4
GFGRvzJn/ItMdFuwU6GapdHdDEmEN6qK3aqI5vLfL8Q9orKSarcHAyeeDW+dd2KEe3Ukgsypj+Yo
nS9v1vJgwaJnFKI4xrTnAVpl80cHz9kpSonheqOTbl2dpbgenoaVGGQCp+DVLWByCPO4T21q/kZZ
wvm9Ynva8oTdoMXU9YqOElpRLJ9AQxhcIDyE3qyC+p+YotV29Xn3y9+/KEY6XDJYZTPhlb5aMrv6
74+HLdan281g/bcTwCLcr6M8P1Yy//b5WG5uH4lOc242WnYjhWQp2uGVnIzlycwD5cvqsQA4etzc
mslazjr4VVwaEJAaVAKH+yiPrRST/uVS4fQ9t8L4i1J4fZJp/lXMXFEjfJtH/M3p91qIefiVTd/W
eJNjUTWQPoD43GcE66La1zQfb9DaSVfz2irkLesx0/X9yemXA0miU2kqv4bJMaFOFbA55IwJpxOv
Tu54b7WVfViL2x7VhuUwK03mqB4AFD0H3W/nHZD4xbmks8NzU3mE7DHaOipVth5yD2zb/eMq/9xj
yO6DvaqAC6mmkBUHLYf7wkz2AluUNKtRJru0Uc0XL291phxecXVHdX/flNFRh7appEE8yo0aoOo/
AHBh6M/J22CV8HtZREHeLEAcQJsx3r1135jKEIEYLW5M31fJfFeZdPne9vCT8qaLNGyL9OFbvnBl
fU0ckb7l/ac2lp46fjdU6WyCJbRMlU6/dEj72P4bWTkpJw7Ei+HZfz273NgzGUCp4vi9Sy7mdX5p
XftjzRYkNKn2D2C0+mAjtj8qanVQsAQScqw66l4s3gwES1XQefMrllyboSWLA+a6SZColXueiGXe
cWYXV693D6NGHqKurMMZZJzc4a2yXqhmSVMpJBUZ+VI3mS3GuyX6H6XIJNebZu0tBbI/oVDv6hJ/
OIXy4qXV+qvHIkPUUAahrtBOWUYH3QNH6li1vMIHYZNAlfGIqxD/q7RCoKkEDxTWX5X19lRLUijQ
kAcKUJO/mg15qY0vemNnT8syeK9KH8I7D1UiKVEmk3O4m2HUnlpGdixt85QgD9U9WDlxaXL1jvcI
2gGdFM62xIrQB2PBNDztZHsALYoNzzm7MdAsW+KEZYCI2wCPGOQNm8l/5e6GHLIGKi1GdmXn+OU4
GSgHD3cVBmke1Iy1khxMc7BPDfmke8vMJl5D3uES33D9u6ysiM9BfhQVzJ8aB21ebOrQfoYYQkmJ
8D2zo/s4fXQ67bBWLJLidnvZ/h/qjrEE1GfEyWAWPtulF8+2WpPSVVvPfQFFaShGxx+hptFprvq4
+75sh41RJrYmaeAdu9x/len6pTNN7buiIL1bvzbGEeS9GqxF4kUC5s3TuDrJU7msrBV0EKT3bzME
2ew6a1iDRTOii5AMiWfxam7PiQqz2U8qADyo9shtArB6oGjtnuDvxkGhymPaO+K1MazfshthK8HQ
vamDiDqLxGBVGDVdAKEFfY1UtsF1gZKeHHvIFpa3HJjjQKMeR7RyffFBighR9cmcsfOAjtcOlfYm
5sgws/ZdT7udXoxu1BPbibExIxmAxetrzD68bfMf98v9/sUlNCLpnAt/iPQyOcP0miYVpNesYmWk
e+80NOVR3gs42zAF0bgoH8wk28sRUVVBVBYm//Rt0dIuEkRxMYMCpGgxVgsdcyYbytAMCPoKp6E+
EbLmeXWQWRpiBWUZbtipGuyrLFzvapykedEHpb2YhArOBsBOMuTyU0palYB7eSqp3HxppmQRekny
rMn3PtZNtA9zEuouohw7Tx4QUMmoVt0ycpeCkHdgUwe3WMtHcpRDbZiMEx2HGRK1xavutuCTVovl
IOAqEqjB8jiK5kRN0hF9zuKPyAOpXKekrH0HIHqQ43G7MjcTDyZYTcg1rHddsX5Sv/v95A0/exKj
6Grdf0tjFVFiqe05R+oSIzmw/2i6YXHtgVpQDdG8om5F6X+551xxCWNsozcDnl/kH6al7+B0vVSg
a873AdOS3AWYEnIJiNtwNNPqqZsnSOw0oMoykulsV91P4nh4y7pniPUVZoQci3QhrNNU1N8ZI2Ml
jSjLSUbIseBJRXN/FG2ZR3WhAICuht9EpKD3gKsDj5BRkT9vdj2zUP8BLu1OAvijt1lXuJXEo4vo
pNtsLYo+vuU1PxqRDU2A50d/hM8BqQUDWBOoSyXDuSQVbVExEw/IRXff/fmG5KKpHkITekw4WbDn
pZ6+TPc3eKae8RGEYW5PNs5vVayX+69Q2GwwEYGjKRVnm47tfakI0htTuXOGmGDquPIu6WrH4igs
TN2LYxhP6Hj2ZJlOl237cvVWvOobP0Z6xYe+FdoUZevRqdN3WIIYSXWb1Aw4YFpm5rdsK4YdRRSU
z9aPaSbFi2T1/Pn+ZSD/zzBV7en+nehskzN/+OjU1AkbrU+jWeaCxpxFUSBnS9t9f1/nzfo46OOv
ZiaOb/aGdy6DGKOnKjzwZgjk6Zsf0SuRPbH9qutiJVzqdGax2qd78O9k+lmG9TK7lAVz5a3nfhPE
yRI2dj0rH81UJ0EFZzYmjwYuoL2QC5EBgNj+tnpSN5jo0u+7nveIJcMCOM9x7bBtYY7+d1V4v5Ft
mYDr4IZiwXkvD7oYWdOyyGetHKonnThaNmJPsxEbm28tvjlx7Dxp3ctYO9khWQB/yu106TWWVYB0
qlPJtXVQE/IXBA/JSY9HXN3bD7WeCanQWlui1AYI1sR/BVgdP+dtXqQinx24klfA0LtvsZywbH/F
V/Uy2HjLKUnVkKxw96DVGCEN0Cu7pIfp7HjCui0641hn8Uw6IM07FlOb7BBr+FUTw9YjPeuwIlC5
mlW7G8rci2a126CYSnExBKxbb80/WBENN7GQCGnZVKSqU1svxtic1Bh6R7tOLb25/JVvab33L2kN
Z1KMTL5WI2WelNhE8BBu4YFrnE119RlEmpfpXdOa9k1z47ATNabRodzbW0TGvDWElsxybp/Ve+xM
z32Eg4yJAqYPzBhCvzctj7VdswWjV8o8QbqgN2rn+xe9bfqDocuTXa7yNC7Xb5ZFsmLH7mJyib7n
SqPOyCT7gZYVarmr5r5NjgA+2g3m0fPPfBr9q+ko8vBtHt5sxJOAzpD+WwZnxJeJV9zuFBfpg/V7
RHl67jXLhPtPSJ9eqbdJK4ERPeuZhBtJ7HGnzdb5/mXI9U9rdgHXJXolTw2Rlfcn7v4AGhWyCl0q
+TG1XU6ShocJX0dKxINlHvKRO7RVrO65cjP94EydFRkF4YgbiG3VMnm9/8ptVfhpjc00bOn8+2Fw
/6IRwRKxN2lCzZk+czftLvM4zddpGH96Yi1fCKQMKG/EswPsueuc4rGE7uO0RXySSfbnW2eJmZtk
o9VantC7VFGxEPkCfp796eBg9dZbhho98PS+1qGcTcQy50MyvbK7J05TJ3RNrT+Rd5sfW2kVjEiv
A4NNVTjnzH90lyBM2cec4PXyYQjVDUu7XR8dpZr3qVHNSBb5h5mMrWBKaczi3qHhXdsJAoWmBo1L
Luz9WyRP54TAc8Y/TCLrclye+SgBFLI3XpNCYcqyFqHR4XFJJnM8d6V4r9NSvk4gvA9zin3bgSD+
hjz+QajlTHp7Tf0RdHjtoImTZ4LANP1rz/kPOCPOLw/YMhs3AxxWlhBvwj16JnljwU2KnuQ/36KR
uH9bjKlzMKCNdwb1rpmNzk+vJwG2cjLtupSQn9Z5+h0LO4sqer1drhf1U9tX6c4bTSO4f+saxktm
Wu2lUxF+AcHtCJbO09cpT3iqJug/oqjRE5IZQWwGwhmdMB7GuystJsOdluT5fcEWa8rHgYgraT4v
0M+eWcB/KHKpH+6/NayJFU5oN/1srAh13P4uPf7mc1l3//m2ca0OXbYSSa8mPiyzaINNgT5pVVBi
ryiYUnWJoKUyte0rejN0Yo1uuRjxF7JFhbBvXK7B/bsML/8rA3APwsToEHeXkqHxaDJNekzq7MtD
mYCcggd0IGnhNK/6dZXr2Rl0+09e2ZEtsr/EFUzPtsvCuiJj4oxR9yQ3/Fyn5njU10O1yL+y6IkA
uxd5xEvbgUfZwbkoiJtQORfuB3eycv3UHDa+ZKzl36/MrLOsB4qa+nuRWa4T4K4cjc52XI+Z/OjK
ro0a8lMPjPTkB1DpvbTa/gpy8NVaKogcNOAB7bryc8NT+VA7p0egND2NPOkxQ07L2rAQOmRdCoNJ
cmPADMs+kgSih1SKgzYDP6Kg8x40LCEgRovh04b03VUwyMdhxNWbumx29D64FzIM+voblXf9WE38
XIea2E4XG+/9rMXBRNdqlSIaYfVuDMv/fjFYauBf/bRGoXCBM9Lj/d2vmlr96MsRMIbn9MFiZcrN
dviXkne8u2uNE8oxbrZdtmXyrcynwtR2SIkUg/1qzluUthb1PFopQZ+k/phr+w+g7qua28OLXgxP
pCEgo5za9JZ15nRoqw5KELahpy5bnns2zBHEvi1yihei3L4MydhdTBY4o5HsRWdMl9W2jSc7rcyN
7Jyiz4Y6J9PqaHLHfgAA6LyV0Pa78DzDdVTEsrmMM62QD4udmEBj+BKLm6AqS0l5aDSGE8TVLMc4
ec82pZwtuuJhSV0XMgFwS2mX2kMlWfN0Rvyx0Cb7fVaXT1Y2N+Rfi8c7bMXOSiIVBtTord2F+IRu
KUbkvQM792x1gPHuo6ZSTkkoOZTzoGOeCSs0PtcaghZKKON4l585iDYgyuNAW+tWHh1v3eG8gc5q
Ld7fixgkZMep73Z27jgPqvoIJIFMNFLyqlGbXqm91ee0Jyo+cUkm2Q5m6cRku9dwf4joCnCNqA/3
YhVIvnOISUxm+AgKTM8qouzotfh5sXltgONrguTzwhtDu5LF+XtSoQ5ucZu302fhPjo2xJdvjSIO
z/7Qz8yfZV6dk8p5ME3ZXWjd45ueaDX5RrNfo0tjaqFkwX0nbzi4w+JW3KqGEBN+nP1nmWfHZmTn
nY15G9Tm9EMW7XgzVhTb91AIGzAF00DzqSyWA5T14pJPnvFk6MPOmtblipj3o95whsqyOrcurp1b
TQ4C4XvDwa4xJnrb7082gwcWSMf7/+r+W7ksYKUm7Ny5tkYkyQvdL/TlZ+E9JrHHpt1kYp2UHSlq
XPkokxOCKBHu3+unzG6urZbXaPyBN+jbunxWqbcaCV/6u2nfxu/3ZYwpR/O6HYs+xSfHlLO24QrR
6d3RrZ9r3rCQ0Yr+aiVjii+hby4V+sVoRWxORjDT1jHHaxAz/eY1C8gHsHcxHsJhs1bBYmUHXPPE
TSoMHJaLwJQYfYTzVIRVSVV6l8ynk0gPZOz+igejP0ppZ4FIjfjYMe8K4pLBiyWIBDbt7OsesRPX
CrTirH4SiDRPS9/Nl35GLskUeMdP9rMu0RrlQwmyb+NwirZ9vHPAFLW3/VkzG7SNFMOuZsqrivSZ
26hKTpQ9GCHs8UZ39C8t2KPEiDj3ut5+EapA4iH4JtCgju+0WvrbrCX7Ne5Gdu9vNbVnUMcOPpAC
H1dd8n5oVs91kjHiZXLnrf493JCpdmwzePlsRmLjagRzQTUlJ1gEzMyt35MtoQ0V2rM5Z0z2UvY7
wmb3J1NQ3dUulvF08LyU8Q8YmhrHPBwcNOJ1suYhwVEfiCELD2QTtLjAQ1+5GmqO06Dod0zwn0h6
pqYWoc2p3Q4kyzazc6jo7oPJaq1oVVbCHDw8NiY3RTx78mWSc0r9h1XA0tsaT35L8HYs+HcThUzm
CGaHjIlUWpKHTtjxDnIGTVr2CTqLuOjYuvU2ObJ64di+JOOZ2479f5PqPylJEc6sHOhpfybqASG8
++weRQVwXgjlg30GOgdXP2Q40I5JXLC9gQCrF54IVVp321O2vG7o6ApI4Y6acpkndriGOMV63URz
lp+GkpjVpS7/aC311Vr86FWGwwYD4AjhzcL66iudO+Svun6wFmt7KLs4KlqSI23yUcfZDTtwqE+M
mwJ9FT9YtX6Q/PErW4JKyaFyG/WAu01jfDh9DfFfspFvcTZ+JcYMPF3UHc1kFvLkVOCnHm01bnZx
qTRMgL36KNbNZxAr3o4G+i+hxWDI8rCT6YHYmBNzkvpaZa5flh9iXuKdyBiQQEGEfrIUADYSvJ2r
Iv8VitmeISwB0iIvSM8L2pheXc628rzmxN1MGp6emgwzzlm383sFANGwMWNEViQkaYzPru6MF1Jj
3QjdUBMsPUuWRVYZV30VnwdYMnt2FTMEkOzHNmd/sKuCwAL5y0oYA7mGfa6VlOWLi9Kj9ZjzTp4K
GCHrGfLPJGbrPGdlBre685gRTpwy6qx7eyygmlHoRDE8L24FvtRIb1Nm9vtF/WpM94tINpI3DWql
KW2yCIQvA0foSIS67By1r/zYwb9pLGQKKDbr34E/wXMPZDxUeuUzV4l9ryAfV7Hz2diVGTJvIyEJ
1pk6UnDNg/zjDXCxcV0RioCeAX8a86p0yAVcUjTgTlLskwwsdSpd50TCzGp55154qEpWpzgSzvaj
LGtByBFVLBDeGi1F62EiqfXYQ+qW7ZNqflBWDexpKf8CwiAll3kjHoog0S2Gm8qKhyAm9W/kMrYt
c77Ux0RZSHFT6nTHY0NCtTWNTzE4FzfdVOMVfr4Ju5qTJq3PHtEL1ZzVcaKgnmH69YKjpXzw8nov
lBEwDDslXccuNK4EZWZerQYapUwo0MATehvYBfQ3wvOkqBGay6E4drXF0Ym0QuuUF0mY+EyIedYN
pyHheGo7q/XxFD8L/sIIejkZ9K5PfOaRB8UcH9XGG09GdUSPwhAdv3qOe3kQEMYtq925fxotqZjN
LZxBatVFa8dPbLZNudOYTK2q9ccCikSSC8oGyTiTk8pgxGhPgJ/AykUKWJ8idl6oADs/VduvxrbR
Zc6IWXS7f9LGNwAgaZAWCE6EUl4RDf5y1Xmz0mRPY6Xl6PpjPk6FTYpWPq3oDD3TJ5igZJ8kfRw5
f+D5rTvTfa7btPDNNa0O0MzCZeRmZVEyjN15hAJU2k4g67Q7VgtJglZFRz6ZKpr+3PKZGL8oOL4Q
RuZvckASOSVmeeztLtv1rDiisXfeUcY7jxaf+YqAZd5wmnzi9d5u83/tMpWRY2eIh7tlR1XmwV7D
I5935OagKsFCCtAmVzm/QVyfjdF5sAvjJY0bRlUaUwqUEyEb/ZF0jwF87ZgZIfINA+Pub4Y+l7Vs
mp2TEjqgJ2NyVikxuBjag+KinrdiatA6HfY1CUH26j2DrF+P6nySmdpfcPZ3PsPPR84scH18QLq+
ar66zn90TBf0bEMRmov+t2QpTeQOysxGqS+6hbCPoTQ4ohS+SdJkFdGMix2J7jeBy83W+zDFI8bV
B4Tn+qYrOx+KTRnMKQsbWtOKvUhdIdOdAYAz5WrYBoHexSXaOmRV6hOL/ziZJt/TSJnozB7ObjwD
WXS7hFkf09iEaK/QacW1FLwEsVlzlDY7NxxXtge2UpGKXdDUy3nQdiWZaG2SH3q3dsIptthHA/zP
mimMK8RLKGjcoMoy+4LJrUv+KQPagFhSticcSGE3k61ptOzD09jdVeUamZ1HUmT+oRLwvPa6tucG
BC6MTu0l68VP7HlknNsflpW8IaNuHz23wtrPg0O9HGopvAF7QTSY/lRZ/PrsAn8bxLUEQ0L5aoI9
TRPbuuXT58RhFfZN/1lpJTFbaQJtj2FNm01f9UzkgjQW7thxW3to62tGdmWQe1lkufVzJUeFFm+e
mFhnPoAlMheQuS5ZrwPgGd6cjYNmwE1Y4se1NGVol+yUyf4Fn16jL2YED8xZiDrKzT/GRIFBjRyH
KfB3zcjYchVcslwkpW+MKFrGRPlr9S6Ozli7ok6sSYK+9rTBB8xKgJWSN/7aINXUZdfmtC4EtGHg
5MOihZvrvuYjyvSQsZ0HZu2nzSuKHgzAMnZJDiRWJtQcGD0XC1zDNPLRskbANGxBu0qroOu43+TA
JCRZxLECQxCIPP+NJAu1L0mKS+x9IudBtQeMM/e8HiD58FBNHKhDmaBc+bQyijjXJkG77r5cp3/n
yX9hu19GRIDjqI5T3Cizaj715NPqGXUaJEsfhSBuUil+zVRYeyKRC+aSXKPIooxpjtE3Zk+2S4ZA
3LZkDSdVHYHcNHyi/Pgo40q7opBHEtS9tmvCUEipo8WwnrRiJo9IL19r8KkQUvk5SPcTiVOUDm5o
qOJPKlKearoYpa84ib0XbLFOgMROOS0thO+izsg9LXUq8QLeNvot9EyjHaQD5Hx3ALar5JT7FsEY
sGfXMK/Im1NqlpTkX+k/ekD8kOGPrnT+TMC71XmZopjgP6Uf50gnLtKf3VE/zEwWcR6KByzesWTI
B4jzXYxc5Kas5tD1wOflMxqmTnm3pjfdbAbo9uoN0TpxE7z2aKp3LTDAMG2oIXA7vkFSAWeVQe6b
OvyeECHoU9Np3i1F+qFx4WZ5c5KSWgtcZU31HulF/txOpfBLS2VVjzGtjRWeSKVnqqqW7VWRx2zQ
kNY1JdbymHOR2i/NyLkddeIxbeE+rJAvDhkr0+1FMLnNq8zkGR+8m5lsTt9S37Ml/rXNhMqYKD7H
9UkYCZdJT5garyxcrRzL/UwtDiiaNjomQMydu0tfJR7NTgkQscy/ShUNZqMpGv5EdzfPqh2y79L9
3E5vprEkD6N+ZSWR7daakZ+AWim1ajjRMXnUXROu79b5jKHeMszgMLUAooeKyh+27m89SLWytjtQ
eV9pGylT2E2lBi6acLR0ESGeiYOYpve26/M9Y3BKr1Ly0mCqRnLQQrDoX6Snl7sMI0zWc32bXlr7
irE9LC5xU/NWUZfecKYGVsDz8t5yq+cJbT2fFIGnaoeJPm5DMxevsp7ggTlwuwxV2SEx3rJLPRpj
WvN1WfYWJircI8aOZRtRQmJvrdkfAcj90GnO3uwmjWhp+KGoIalwCtU+dEIccZyOocw5CprVBrCh
EabhUSHlZ3Lm89iJee1hu3AHXwfk7EwvLNKFdWNHhGQTCoK/2CQw+CyysLIYRPXqGIx1QZ40bqY1
Fn/U1HtWiasgkVbHBtvPRyPuPgAJMAgzsAo4uqMFniRIFQO4kw8nV3GsUIPplzOMKNBZIdHvxYuw
OEyN2gAvaIhfpVcrzws7tAxgju38rqvB+6k6iJhERrrqaAl6F5KF46q39maZOIFu9XAPbMAlDjO1
jPVLEsc2S4K4pwvSoNRia/aXepn9oYYfVyhnW+TxqTAyjyBW5FoWU3Eh4E7Ya2TEtvCzRUsgEsdp
VKLB02XNhBmJkllN+5mP2ICRFdU9wXP2CIQR39tpbLLSd3tAxKBCnhoHmUk326fMg5qP1LAKG2xo
0/KepCYJw1U6RRUnawpnKKra5dODou53udfvM+8vhVa6rxbniZG/TwwcaxOA8n6eVbAyXO1p4FDe
u2zSGQ4rUWtNJ37cl7Rw5sAa45u7oEAse7i0JoE9qYhW1CdQU+cU5s+KQKgL8Z2ADRiNP63L7EK6
aN9ZeQULEiaGaznzRPLJsdq4oAF7VHI6dt+1t2yqDnfiUzkWhfrWl6Q5wEPx87rY2IHwB6YWnaNP
dCbJkh4DjkwrgsxEaz7j/g1F0f8yUgxOLERJbtJcIq3rDo0w6g3G97rL+4iCNumG9xqj545GBYVN
zsAPI340EFWkQJc+mPFIFCmN6ugSG4X1MsL3t3ymVig0Jjg9QtayYsHRHM0YuhcI5Cuf4HqYZIdO
wfthUfkde0KgZif+7QzjsQXCFbExtoIZLfSm2WTlUzYIN0vFQg3Fty7zhLNgK4gu489kGGbIBJxc
7nGvz7W+7+E4A8VKgmZdaPYxz+Djl4x+L8D7zx0hkZFKUutTJx/IL/CCwUzpNkWRcKQBIEjU2ngQ
Q11HRt/+bUR9azADcT6wPHHqn2j78n2brT8bzhZ+ZrA2c3sTM/Ox6QN3RpLwyBL1Y+lrmNHOcRVy
BpqqZPRJSq9j0e+Dao2w5+0MModH5MEXMS3pbgMfBVmlnYlT5Eg/oz90DxDCJXYVdwWVmJbBsPTM
sT8LXSNpRTCa5YAQTE3sKzk+cyDaej4n0MlzdQbi7noPaSbfjNWSUa/cNCX9JR3j5tRk28BJKnZE
B/QBxHHLz4wNl2jqSK051HQXzVdnfhW6Nd9axf6BvM84K+v0ovYfmYnh2kFwxcITiUc/sUJX4p1L
HRZ2WcoVO3o+Ii3I1iqgWMSZFkeCycJeXpdRqa5WrTIRld1p1HInQKSTRp5pMCPL33vEvhGVL/zX
ha6tQxay600KQczYB9BX13JJZ0y5dL8ORON5ueMFMmuv6XyUY8kalMA4pVKHJzRxCL6qpvEtvTjF
6eREXjWs7LSXX33dvHj8yf05Q+k0IYXuLcvy048yq2SUHJpgGDKdvYB4VaELXPEVH9hWZsj70h9Z
iwTDMgVBgZoKeAXNaGca0QjTsoPRQ7bXEqC7em6YRkfd/HtFEhulFQ7Nqq7PQwcrcxzXRz3njfYs
amGzf2b9g/vNHXwL0bE/9W7GIzX/yPrWjhxlEdGi4akDNxOqWsXF4hBfIAtUD9hCQ6bmaMWJmC7F
Z94WzoNGknId97s1Xo4Div4AaXoXMQu4rinc2dZKTvaoo7Sqh1C1W+KAzQyB1yr9Oe9+tuPwZvbl
TpY6b0eVjzt36B+dpFEoD+SRM7XdD9n4EU+pdmiU4jeL3OTEjNnwjQSZ5TSbyOZ0JVoBYL6Mjn1C
ZgvZyVNTf3XOGVAZSIqn0Zy+rDL/O5YGb4w30jAs5ACU+Naz4dWrGysqETxHXqn+LWf9mTFvHdLN
LfRSDhrv/Lc9VeOu6hIR7AkS7ZhzdEsoQD7BD16DbmaSsZr5dLLG4kdDegOKw6YLwTOjoumVmETx
kVcAWZWalfvWzgQoZ3mQG2aWwsk6iNp7ylMoz9vYynamZacnloW3Q1gBZhBGCTnKBXN29qllkD5P
TWgSqXlRq/FguJZBKCWz8Hhi1EQDyrpHHfOwb51mHy+yZ/PIoKdrCfGY1uaoC/0DWd3I/KdTI834
yiZiqIzsRToF26J8eUPe96c1U/4/FpolkzlJJjCc2/ozoKRL62h4rddKC6RYkX9KT15lj23nagx8
sCNKliAt+YysTGdKDUraN+bfyzpcBZs1v5hxIwBBLvwaUS12MwhN2Op9u5QHwXLX7zVxi5FHUD67
oQWCNGAo3OIHOKtO/an35YPTliYiXu0yTta/IS0LVA/Foz12HkNNv06ZxtUx4HXwNIzr2MRBZ/i1
VA/dgAqRnnLq6W/TgcGXQ9OR/g91Z7YbObJl2V9J3OfLWzQajQPQ1Q9On+WuWYoIvRCSwoPzPPPr
e9GV3ZWZt6qrq4F+aCAhpEKhkItOmh07Z++1kyqnG+Rvab21u2Bmogk7/6Ts9Dz0z2UeYSEdNFJW
fOZrKlPo2AtSv+o4PKsMwYfoUgoKnk9YAngVN6UTSxYOBGRdrV0mabz2oWZsOX/j8sKh6JQMeAV2
hJXkpyOvOXOG9BESc49wW7+FPtEsKU9+htK8OMQGzb2q0rpjXC6N2RVzIXpDhFmcdDG9d3qpHzsn
f6cZowNuoFuci6l+CPNbJHUvytXlvqjjN0MWsGG68aMHR+zR/+UpaLrXLteskxPvJI9hDD9mk4+d
Q/d4vnGb1kB3En6j00gacwoaxY9gHdS053eQLn+FU3U/M4atxJjc+DpqhC6xS95H7cbWq/6bltZ7
vTR9b9D6fGOZEY8L/jsWyUd0VpqndcH7oA/m3sgDHIrsr14OQoPpnk5Dm+yuKtUfEtX72yaB8+9O
6VsEZcOACtFPnFx6ieXHB9sW29yLVS7u4y5PN02Vd5tJNmetDe86rfg0EeVzjqOKdBQawWz6Ofg6
xsKMLXRipPUttNv4rlrlDGMCozZ2vsLWWo4xMeJYYted6rd1QxBQ3feHTKIda00yBO0Mhvwgv8FL
nECWkNVUUSonnHI56NAk6YZvtdb8IBQpWclZ9gvZ31NDmj0FxEYnvRjPuTiWDZydWWEE6Q20fJb8
2cxg0PCbPjg+qqGavDAiFUBGSCNZK/z5ID2pThFbWDgKSfaqc3IeAMx/62V0MyVpv1dGRMEXa4I1
bul2J31070Tkrdkoklqm4zd+rW5bu9O5al3Peb5O6PlUi52/Djj8is6bC/89jP3eA0aFPc7XoiNR
nY9DEWvbzLSB75SYaGIxPxpFdF9n+pobPn5InOGptenDddPr1HflE77TbTF1P3AyFCc0pa8WDiqy
Cs5j7p+zmjjPAm2RVflPjDc4+Bnv0Uj/PVHU2/171YT0p3yRn7rvvdA5zOMiTcOI00Ab6JvGmcaV
HTUJAQIVWs6eLE0QMGyvnHZZr6dL5UP9N2J56lBnq7F+E+5E75wwjnUWA3Lrhf8zr6PmZoi5Uu4M
jSWpmRpEep4Sn+onXx+4xKuWkQ/p7DD6uyz4LJx4qfnCnxIP+o5o9YXl7oJbdmz8S9TIOSktKNY5
zjHKHFS9n8uGdz7JdonkzI8UEBTnRy3R7tWKTV4gBCWc1zL03MsL4y3uLiNNAOKpdHFuuonN1A7V
CrHxxyj7X1HGgUdOiE7zn1PQIAwYaHympvU9djlwJ6JaDZLjQ5/KtzyUDnw64giXXGOVB3QV6cOW
E1VgEu+KJfkDn6LB0wQ3D8nGJhrMcG8gtsCxFG+QtXaeM1vPJN2ggnY4jgckZvfkNq2Cnly3bmzo
Aw/6nihUxuWYcHVUAat5oIXIQzqY7HPoabQ1lnjD4VyMKNvZJ8iFCBw1N00tLy3TBlfIj5Gj5WrW
m801w6SjR8q4oqfGn4NDX+q0uhADceSSoUenii79yIZRS7D1o3pG7v4qZfBqaixqcfUNKiP2J6O/
cq1ffG1mwyfIZyM7A729Izjcl93R1uNLG/rpMSvyd052r85sR+QXkmWEluOxcZ1qV9PIjnRyQeRI
RrswaQz175PZY5tgRVfp+DJMaJSMS6jan1xzsSYMhzNSFFRvJVpmY/R9DltkGOCU27ljrB5Sk0i7
cN5GHbCQudwxUgLX2zjBhhf6pmyGF1K531yWqzpajttItAyNFEk0OG15xLnTsQ4sIwWrqQ903344
JU1mZXAu7qpp04/ceDqHMJ1uYKhIUrQtaiSWyhTKV1KZZ6koCwheTUHapO2WM+6bP7Vw4tq3KA9G
wO508WYFdMwfOV9T3gHWC2Jny/yXnQYIEKSPDWDjYt2ogq2j9xkmauYpiQcubWVE66gJ16ZDk6Sf
OFm5ofk0u316dMT4rXPCaBMkxZF+WrquMkQcVU/33La2jT9ZZzLFeCwZkfWItTZCCJRyzU7Xh/IM
iYvpWLeeQ9TUdoqCrGpmUigFa40K05eop3MCLumI2GJl6SmztzEHEaQwZPlkqnKIJ1zE4l0hq52I
tWbl9qREJDNsNmwZB63mrm8KNiQtokngSotGGINczx6IE5S0CqiJloCL8Jzg89nI/sOQrrko6DIc
TyJZBwVNeKucOAmJ8LGyjB2TXX/bVzgXWkrGSM8Ep3oiKgoiXRMjYfKvvpXhAEwPnbeUCJuxTB6Y
e+CbmBcnqvWU1yZ4fSc9wLXCEulB9iNeIlCXDk28O/zwOV24up0dRGY9GWHhIsUQNFUpPhofezbD
gvKj4og/Rd9bvR42lTPVTHG5EQOWE72nOO0d5BzaMHlgLjdZaLIBQEkgVgN9v4+l3lf0522HurQr
6KwPM3kb6G8mDl8Un0BC+HGsBkzS+lXCXM4Da0RboCXsN3E4sTWTfKAzgtLOCjg4d98y5JOF8pPH
ukj3g2q7DUnUVD6lcxhpAHCQdynVgGGxpCW7Ln0rZ+7K2Dd+BEpmR3fpDS5tFKuecHYMVYG4y5FM
SLFflcSltD1BmiijVkhQ5dqxkxWH3WptwwFbc90PTq5F2Cz7yAtnYt0aZXhMwlddDTm05SjlFRmd
NvqA4ZikpMCR9DsV/Eu2zTXAQKJY79SjhtfXrdljnfE2twKkQTqN8hZlSxTPOEnb8TPzU+K6s670
zIJpfmN+Q3iBZtPukjPNG0gbsuAhy6qC4F5OcC198oF4jbWr8s8YB7peOcTsDhN4KTStHfHgnrNM
jVAI5Gd05OtKThV/O8np2uHl5yAd8EX10LnRt2HRJ5vOw2xoBSa4HeqoBzcw/QcrlUyyU5KSEufU
jJpX6Kq4sZS2AMGqX6k7zB7uZB4oe85uMog2WZDTEna19wDQKRFyFiMobMG4Imk999F8owL/UTdA
8wmAZeNUadT/dkQ3yF9QiYICovQhn7oUEbp9ZK5ZrFCOr2Y36Q4DNBcV0kOrAwcx85yThJN9jPAC
Nj60dw5CevPoIAzNNJ++JpaTDKn7bqIGVtTJ8CZqvJbwatqe5MPOL5ld2NxFqn5GgHMjrMBazzOY
MICH9r4AEcZ94xynrllALdPKjYuHsgqttZZTaget8WYZWMjjR6fTtC0ljtqyyq3qHgJuJ/X1OJbz
dpHAOZPzwn5MKBClQC0ryZjOrW9mVgRJdIonAjUeoojkqmm6cJQjpsbiruV0QmziSFzddION19pU
/bQxa84gfa+aTcYe3OKKOk5kHrlNWZFtnT/LyjpL6cy39ZIrGLhD4tGDPGRxCIhamzKPwgTcEH2P
oJWPXVhByihVskUZ0HrKvqnMcFqhMNxYuTSPeBd5FMbE3zjDuDf74UPvMoSYZVGgYbLuaDlSb9Iz
WGejWG+YZ88nQoWWHAxJbCMXt4ao0lqx3M8vaa6/DTiCnvzFIjImH6GbZneAz27r5JMUkXtaFf2p
tGghgRbHJDWmWGxo6iC+ORYQ87eVsk165uH3GOwNE8MfA0hMJLakC2Nhor9hWL8YqCkaHuGdqUZ/
Z7UygFYjXrTYPSdxdhbSL1Fw6toaXfNDgPEniqP6xszolaa6eO0H3XMmUCt521+6qCFJKh1IySL8
eW5+wJ1BkSLRU/f1W54w6WlYo2eLWzhKOaS7cNsDnqV9tagarVkiWKBZ3TXFxqim58bRLc4S1CVJ
zjnAL1MvxMRgZAo1Tt/QSsTAFQSqgDU4P/tBCJwXpCL82bDVwd2WdCQdLDtmQHsGxd52wAjPDhRx
fA5wEKQXM3dtDyXXm1YU7dqfxVaBseJAHDzjnEVZnqYmOz5ucb3f4PKqQZMPylLbAHmqEzJoEPaS
ARphGCCnhMHbNl2CKCcGHW04PIhCwx+oS4QjgWsfZfFYg4ix211ia/Ej2os395qAN1cm3kV9nfco
03UpFiVwfIqpqBxLbuX4K03o/xrdkx7UDIS5nceq5lCly+AhsXT6D3epFk87WnEnHeHLSrhauY4Q
xG6z5rF08onuXxSReG0dsTL7W0wTK78T+b4Qaosnxdqbc7BhQGOuZabTAJDTRi17t9Vl/cnROe2P
lrYpYjDjNlR09IQDNJkp07KNoREBGo72El1MFBcz1rn/gHG4GGTbYuNO+FooOHe44IYACvgUHaO0
BVPDBNnp53RrHyHyNDeV0l8FbUbIlgESH6rBHu/YCSfbK5F7BVufQQocfv5a0G+u++JhbPvzUBvI
2SkfSppQSIDDc+aH7jrg1A6/gTbGeNfmAFO1xURCQ79amSOBaVov3vrZE9HTQPM94JvpfNPTL0js
a4BlioYqKx21/jag53gc9fJRBhmZ6QM9z57AqLFo74VoOZ7Kkgzj3v5BOV2hPjlVCZ4NkoDgI4Ao
PldIW1f11N9qZaeOgWnizLbac4n3bWvH94Z2L1QI7VGnzyYbZy+pnVZzqQUcGB0dixswYDWWE/+G
426vnItCJ5rHqMPgHpOvWiHJQOXnQqBYjH2Qgng7UMUhTYKvM3LDyXEG1RuCIitU0N5dcVx50rN3
pcw+6eC5FZ59KMjWja1JjUaMxgEI+p+sbGvvyCxY5crudxyeUFmSE3abMeyn6fJ81YWKnKULkpC5
A3+OLiV0b0KU9F6AQpwBPi2961+jOkxuUAE7q6u/e+ldLbzlNh64DecGR12E9Bmt2gvyJAC04F0b
zFM0BQmP4CpSmUXxBlMV6bsczZ6L2lkql/5jBDFkas5Op859YN9qHtBgGzTZQvbLTBCHtlwIqQZa
rjNSQKSvcCIRrCfImq1uPCeRQ+ZhKQ41iteXJsdmN5fmalRQKwofm2UQQjcIkfK+AFDhPDDrj32f
P7rENN0ZWu9df7JQZETXddOf/CJ22DkSbJl9mD/37jtqZgrPsWh2V+oAdXO0BniiNiHfQnIdJC/y
BrXKld/qIqjROhpYrmOyJa7vmBWR9kwUx70ah+l0laTCKjG9K0puQAJBdIIMtngdM2BJLY1vdL53
wCTMO+zs9ZIzmWIVmgixrQR6SoLDDM+o1OcXfi0zW/PZomReWrlUOlTzOIvBeNAs7UCruDZesQpJ
GajaxUVz/ZDPNHnCVu5EV9/PzFKeRnfXjAydhzjX9lC3DzrRD48FQ2CPeABmmBq2YCu3z9fv71Ik
Aq60X9WIZzFAhyQ1Us6ocXpa7JsrOcaeYBoNxQirHWDR9bft1ezDNCn4McaI+XDq4xfMnJDCwgSR
6ZXqpvcYMUFx4Mdlo6YmTdU6pv21p5665AU1BEwPtrKin3aBRppA4Kj4RHL589CUAyZWt8FhhxEn
sTH58fBINrAG01xdPbNG/jAbXT+oEREVMhD3uSGxbrHZdcCzr4kUGYEam6QLfAokUOw0acpVCZ4f
8XRyFnozrk3MDzdmYYOnnUbfi1rWxwE9nNYX6ueYSpxu9Hc7UFZTxq6UYhReC5FfFgLITblY8DDg
wI2YpxiNaDieAYvvwqaMblEpoj4N4fFbc5o8DqaznWIB52i2n8TVRNlk1V3OZ02NKrfwc4g+xuzZ
uqo/Op8eMWqF8CEXo0RmxVsXW4xbxqidv48xFV823OdhX75M0Km4SGNwTvLvtIWH87AA81Mj95HB
dvfjYP/QpckJphvLzOuiAgSeakR2Kv1puo8ryux6DjDdZNMNdvfmoTYpFq/0JLIPCcryC5S1aRZs
zRyxFUuPdZPNPzX+fDPhlsSgy92FhOPJhgSwJn66eDWKYu37fXFvGEkBVz5jQ2p7G7JMvFjc8ami
sWOMbZbOXtMCJLPLpNtQrcQxOkz3sPgZZ+Crv+Jhoh45lRXGZ5HGvfCyMAYuwO4b3SBXq08GkwWy
GDNtXbf6O92m7DiFciTyony5AtbtKQL5mErztvarmb3LvtdUzjogRXozNbXn5zRvpilE/tjEJsaw
QdAyJaVWZT/qbuT8GHdwaWABDSgTVxHYsW2aAmLGB3dMbGIdCmJRt6YACB2YIVFngRsfVU5J3LIA
30vmxYsH+npRkSZsyjJecpttJJ/4Gq62xDqEcSDpN3sFD+DemYZ+jxI345i8KAVNUswaelXhAlMN
IGUJad8Ni1kXNHm49SVu58HWjI2ehhy0l7fEDxsM6wldef4e3hAGt7eaFrrbfMFjYgURo1Wec5zi
2672mSRPw7EwlVhdWb0Udu4qH4b8UYtre5s36PL+7bsDXf8Ad2Df1R1jDw7P6T6V4TtS80OC7T0a
i3pn0oXcjIUABw8M/JY/2CZudXPFVVdL3EQe0bDJ8kOkq9cibLdXPFdtorC/EunGLEMZ0c7LuhE+
jTmhsi4UnOuCiKES9EWebq0mRTpQcvwhloJDcuHQs8LgOYzBF0qtyDZV1uun62ZbROan6sIekkc8
nNrlQ6fjgYLGLYikvGM0cmKTXtb3//khc37YRqHflUPxONBLoF7iS6blf5YDSKHrZ7MkW7wahm7b
7a+5gtJ3atzWLXKEkptATaZ81PJmU7V1/5a31LiICeU5KLLohIaBL/Q0NBSiNeqe11ZcY4Wn78q4
sfrQPeR253tzkMXfiSdkVGtpnCxqS9CUyMhmSvvP3nfkj8iuTr3+faz86ALRBh2HoEX9RQ1qCgVP
zb8EeojZwsIBIO3iVdNgiCNF+UGPt7crXDXVGGxFggrARGp4zYpuEQisBJ11aVXdgnc0XtQkXpMs
k+c6ev09o9ZNIak13+06Jky4st27sfR5EXlwD01RPRpgLIbE3EDYZdMfqvyMqOwBJr22NmXAL7fQ
O4ljfRuwgBwxQPr7HKTf5opO6IPhflxMbnE8lYdr4ng+uY8TEPbbidDTF7IC6bLZMUB3jThyufjh
FDt6O1aU6jMLd6u0+MZBbX4uxqSk94arf26AN2s9uNHSFyhqbWJT2rQed0M8JA8kPJP6bdLRndjp
DvGkHr/YaPEAASAIFrxKukMiAo3bp0UQVf1dVGOV1wR6g8W+M+f6zdeGXzm9i7KdYRVGP63lpYyS
RF787V9vDn6pgkMx77WXAJlIcxvXNmjIJu9eYpqOqNxG7WYMcayg/W1OgQlLMkrO1/VEC/IRGp1t
4lgBQahRhawyHpT9FdA+T+58oE/BwaFjxGgnVfQBzuDBZsUiL36iwm9r56DrSUVkow0dBds5Wc71
eK7SX9cKJ2Nf4/gK98kYWnubpCK5+drfi8Se7gunfO1N5dK/ZTUKTYyBCD6qDYmkjyXpO7eOEZuP
MbPX2SqJItHNibI0MGjWdAfLrZnWtNLHyzDZ9B4n/8BNWXud66dehMFkzfD4qKOoumv9grn4YgNi
luQ8fL0ERIUaep++3Es7KL9NiAMXsR1Yl6Ysj1q8ZKqgcj1aofnqa366ExFzR7QBMPHgCpUo7fcu
MZ17tlgaT8CMuJbLNxG1ck9yzBKyUDxYGka0LPERlrD84yNGS1VnnyY0grbpiueg1s9IAC16QBaf
UcB7Gs7453zgbKXFJja3sjnFVl7d4XrjzMDjwFoyfcfjDYdt+Z1sXFVdr3FYw+6+pVsgTmVhrQdD
r09Xbkynyt+RPl9IMmnES2hmkHnpgIqZCT/jG0UmNAmXCK/Mz4aRAI/V5gr5TZgIyVaaD31Qgi3I
1AGZz22chqV3xciIPjbvgz5E9YrSD637L4AiPB38z6DCHa5pMBW1uru+FEGTvdz1+NZYVn1tE3YY
c2knoT4jh/pHFzK7zZrmDheOenKHF0gHuzmNw/cgLXovMQX9ychyt4nOPAV+ze6KSe36KNuSA31f
dESd2UvsgMAfWWHABoYaL3b5348s2Gd6DKAFc3N7tA9XgPF11VchtXIV2AeBEgkvZQSKp4J5DC4Q
wGNDOXk9t5W9YXiIJRCOLyc1xFTBpkmjYrcER2B+iH7pIP0K9P/bMaOkReMn97iQUbYvmQO9P5iH
eOjxQ9kW8sOqHTc9Ycfr/sodEHF6GBIoimjOok1jujHnEkpka/EaQxpgoFGNH42OqCVPDI/QJKJw
ch/Kydf/ajhD6L/UhHdX6lU6hMK4caT2KBzUa++EzF2N/C1v7OSUg7BiNeqKVZdbci0WBKbCsHTj
R9XnaOJ9utImpxodi04q8sooHPtpagier+tfpOFhSTVSPpQGY0IQtR6tx4EhTo+WFqPf1snM+KD5
/rOCOHRXs/ZcU3+Ro/JXe/ouxaC7XylUXB9KdMQgEUbv2FbmdqJCRK5FpTP4KImuR4LSsfUDkSPa
3CIxHUbxmPsmndSk+iirSWMMD5dDgdNc1Ww517XyumqyepZ5ZzASvgGjVngcBIl9HCgEnYLGwVcW
sQhvEPUG67YElK1sWEmDJl1YV8ZeF8GvnrbxNp0yhqvXZJ/hhBAl27vIeXaTa52iso2es/ZERV9+
b82M+qe2omeAIPbXumNyAyzf2S5Wj2gOmq1TuKbHY2tva6fJj6WW8zhZ8skEh1K15GLZYf2JK/Mk
dGblEUbuu8F3fmE6M2jEWWQS+/N9Y/Xf5sjstlAYaQ34pv9cEPPZh9ZuRsjioYzu7opW2xMrbAIA
ZxLK7AinZxrBvQ44kGWhj1S7AyW3FPBaSxzJdVEJdIfdQrVrHt35NjBmBomsZIPN3d2H0y6vKKom
C9OzCun45rl16BHInEx3fAtIuryx1ezcsEYmEGCYeaWssU8l65lPgvZzY3BIdVLzlWUr/hml3YOZ
ZQ7akODIZG1al3T191Mp6luH23aV1IzOxqKz19fdfhly02abTtfXPLVPuTOW96Ku6E0L6oJryomE
fX+YW/1w3czUYp+uTZ3HmNQyg5iWJYPk+qdTFfwgLaYH7+gOXBDb2URB/ViIweBddtyjSocHMzX2
1RJrVZXGQzNomACs/hgZeMGd+QSypNugPs2eJ3+aAUVQQaUc/9QCF4FwRAL69RaGuPgooLMeeWDQ
Rc0dNbokd0Xpff3wb19IUl/tSVSjLVmF9/7SUphS/xdyMbXFcP1Je1Vu66FQKbkmMCkVTl3Pzhzn
yJHyvUduw2ictUuTCVFVpY/ab6kqwtw5WhHYBaKJH2QeP+GHa+HNBM5iFmM5aaxwnXewAqj3JxrI
fe3lenoIx4ZMOZKNz52LvKhykvK+DRjJGmwarTeWjVzj/vyOthLENJZtT8nq14wA4ZCiDWTfChxO
cuH6GoeSuRrTX7KqDnOMNZL9Mdgp4gHOZd5T5jDNwJIAKb30Q+Ry41YvxmmvVUS8Lay2u7DO7r6Q
xMp0t12YELIGCHY5QCc1rUE4PyiZloBLaDvh4lbgYA3qiqlKTIZSVb1YyRTThKMjoon4yIWBRtHh
Zb3+0eR3Lwo6jacyQT6XzQm5caO3qs93aZZ+6xhx3mqNekss+oJlzLqfiye0gcOL6gHEFd1CFL0u
JLSsb7OWrrBeKOs5ifVzFML1b3MFBTwbssPfKWGNYBiRYFriyfEfw5GZ062lPmaHZo2XILmrcJHt
jKpm87lP/FvXeRHai2281vK1MZ9RqKxqw1rZOO9NiaiamseQ2pr1lhQZ75iLPSHBEsRKu2vzvdOu
u6bCs/42NQ9N97A0ev+uG2Fu02pSVBbmXaFwuWvpURAqQZ83eB0DRd9jXldUXCM+xog0A8Tb1S8o
Q9EcHRDW7Gl2v+nuIpityQBoJmCblbMKJW2OgZClSjavhMwyBw0xDyJOv29a8wnd5gZ3FjtPbDyR
ev5RGtYmL+AKzUWpeUmg7puyPRmAROjh8yrMeJ/iFQ2KHjSerbIVk8tPFEovZBPy7i55SE6uDtKO
seUbJnrdZHgMO2LMdbb82K+fOFTCPmJqjDu6dYvnBscFOLIE/0hL02XaaFi1kTsPfoKrPSSnCFKq
cJhsVpIJ1kwugpmJTSAQtaPc1KROypjD20d88D6v/5MES+OvYaGGrqTQBcNRU1hC/DUsNK+r0m3H
uKKrXawH2l230/Ihce6ThnK/MqeS4RUfbFHywbJ///T6Z0FL8qXuIoOp0cGf6d4eZUCSvKflKYkO
Usd6pJR8+PpQUt0WA8eev/32L/8rz/v+K7fiL1njf/n0/330+J8yzP+/Cihf3nEu51em6T8FlK/e
I5wV78Hlt5+X346XurlMf4o3X777K61cM/6hIz2WhJksKeOmbZMqMlya9l//xpcM1kHCTWxLNwzm
oAQG5QQEEkpuuv8wLCJhbFcizHdcHXrwkjH89SVhsXoDP3DENbD8v5RXvoSWfN0cSxC7AkxMHrjt
GLYr6HD/UxSvbdUVmCSb6hMhYzq/BnutvIsRqfs1YhjrspAjO+PQmE8g/LK8OKa52Fr6o9QDOs6/
35X/YTSs+ktKEa+HwFu1JIErQ9i6rZYQpT/EvhhBnQO7QtIUWPNTrZ8CCsopd72QfnFpDDT1PhV7
GqAOHAwn4S7WlWTv68N93eavEKTPyfwRgeNblZZzYOC1shGfRbHiHB09VMq6lRooKtdaSFYfU5DT
76eoK6C4j+5D2JM1VL8m/bSHjdJ0vwRC+2quNpUkjTrvsJGXeBQYwWKDIdCNOqvoPyShHmFHY2Kl
w7VIo3ATNK8L6B3WCwLPVYbsS5gY132NFjRDVZExmuNyOwej6zySM7122DVxtFIFDlkWswHbZo7K
Aoyot/wOId856d06xZ1k0TRG5ZIWyKfItAN66EUJPwsXkSl/Yi72SsVBuSbUd8Ji1XXrWLS48lgV
gSg5QtsY/FKuIjJ4/BmMq7rIPYO1mOrRHNb94g5AjwoQARsciCEOxhmppXcOxxG7Fl5D859GkYJ5
xFtFKAriVkVUkY5ZG+En5k0+q0EMhIxcEvcnLgwPdSOS8ZUCV00s43L9guKuRb3loKEjQCfjR8k5
3SMlAeuQrjuGoDHWaGcSG8UVd5LXaJZYnrZG3Hma81Y6zSqnHGmLV35nP7kfFhpx5rU2eoDgYo6H
cXpN0SwIfnVtQLQ9AsVAOqEachqX4TbSrAh1WM3VI+qSwdIpGpj1NSlIArhyWrkJdgLrdA9fqnyb
1M/SSZHiSeDFOhDXjpEJNkTOjkOE5pB0mBLuvm60XsYoahGrihlEFixjFw5SgMu7CTaOqe3hmT0s
v+7M/TL7wQbJIsouA+Nfuwp77Abaz3Q+Fc3bEJ3c/jGpHpaTGEl45Gtg0SbwKqo2fnVXwgixOP/l
+c8e+YGYjLWtkaPn5Ct3uJParVG80XAD6cKD4ifruXlFrYfgc9Xn3IkCzlNwEbztFvhB0IEDtwnv
C1xCz5K8nWTyaZFaIdf3UgrJWIKt5GsDJtXl7y3vQ4QLGqEY7e3HJr/TeCIt/5FbwgcERqNnNRro
I6TYaEG4gcy5kXTsltvEpq2nj9xwKtjAl93kBAP7TnJTjLu5mgk1YJKEXGlcKB2ZhrmpYbd8XH5D
EV9C3mWMjowLfKhQGqbIYFfqpKlTqhrKA5S4NQsMxTyzGC5wS6VrnI5eA1VtagPiM3kU4kvNTZw1
O20AXMdvGfUXUVDQ/8SPgCQ08CJuPjzqy6WsOCBlOIt7IHe5jktZ40rM/qawy9s2YU7CADA201Ol
nFdWtA1wuheILJ8CTS22eWC744ssTHj/5rkNzF3F6NE3DFQN2ZquqnBJwCihV6AM4fUuX9VFuSl5
8Gv7x1CiEeb2LBUaI+OSkJecoC4PYIqXI0wObP3Vq6ALWHYQhoufJPRQTG/wkjhCbMylYB8fbPNJ
8HYV/hLSy4saLkbbIhEkSSEj/i3lnuJdChumodUujpnsTDV2Fgtgk8BhQJVGN4rX11nJQxjQVayE
t6yLfaaztC27RLSirUvLw+RZ4V5ErwyvCbH0Jal5m03K/bc4eQ+hcZYFGo7c+UAieFS9dUtozrV6
80uHM84b6s4Ry1FBoCPAgeXeXR5UngNdup6ut0xzCXdkd0L6sTI5KgLXXSvBAmYl0KS6tQbWQQc8
KHiqUSvzLKYVmEJSTMfXanyteYgi1lIju0w8gDZdJl6sOXReA6d9WccRBOMFZgVDF1ONnK/8TaoR
yEdLxyHuOLZYAXOoDCbbItHRBoHxWt16WnVXdcHWrYztMOLqyULU9NC3t04ut00UbOt0/KwbGiC2
YWyRsh4Hk1OakzbfXUtbd2gMF/XSyKh/ESmR9IDbAHcfrzXKLhxBQUtwB/OmSC5MZj8WQE0747GO
uTzD3SJGxte3xqdB+OdmWYMS3uOhBRcXWAdjSPcL1SptYN4Qj7lsQHmIipd3LmENszCIsibiGHEZ
7BUu3LSoPuAk2+ua3IwaVtja/VES0aK35qnLGLiayXJrB/9J6tufU++/qhHdcfC22aD7THsJTfjD
7t91YatcGvWrIr+I9C5CzuR0q4Zd0U/d1XI//6Fs+70I/mMU/b/38wQBcxRStimlZf755yXjgogf
0cmFMYnHPwf9bu5fJ+PnmN3A4v2/KLmfi4z//tu//KkyXsrMz6Kc6oiJ/n//D+vkP/2t3aW4fc8u
zV//qT/9yxT8y+fBpVhK2D99whoQtdNDd6mnx0vTpe0fi93/0y/+drn+K89TefnXv30WXU6Q8eMl
iIr8j+WwYRPM+b8pplGrR/Xl7789vUd5q226pn3/DC+/XVr+5OP9n/6l3wtry/kHAJjfa2rQ7RY/
5PfCmi+Bn6B6tHXDkpa9FJm/F9bC+IcUhmXhKjV1w5F80+91NV/RDVNwwJScqMnn/K+U1cYS3viH
spo0Uup5iyqdl4gYy/xLuOM4Gl01zsjri9Z4taz2J1KLozFb57Txn/ET/0oWQXCmsk9DpB/5jHNO
9E+keNGcaiZ41i5ib39Kt2VKo8edH5EwmCuCGXkgUvV1Y3698//OUyDUn7Mo1fJyce+7XBidV82J
4M/PAbBDXyok94vueO/XEXERgtZU14MgYYB+DrJvbt4662CgNiFEw1cLxESGqJBEYdLGgNuUEIrI
QI6Tg5p2jk8lVdIMWwHsvKsNBEMTqIbRLLUNhve7yjjro4ZCzb9SSqAsCoWRihS3bT7HS0XIsoTs
+R2H8joNoQyI6ZSi38pt+aabMyODrvlWpQdXzK94zvoV+2+/aoy0wx6HqAnoQZcgQ0+7i+FSLtcE
eW8tLiThWViNbBuADSo8ZtxvdtdOAB+Mb+hl6NvYKYOy5J5mhon7zd4T0xJ6/4O888iNHVu39FRq
AkzQm041wpBhpZAUCpkOIUuzSW56N4iaVE2sPp6bqPfuBV7j4nUKqEYK6aQjhYJ7/2atb9UpspIp
rv1Rqax9BKIiRJOHZx5Ah9GiICE9C4t5whI4YC9NUibzi1qaTzn8+nUJ9RLZ3NZE1zCPOXYDhwg6
L2OEVM3xr62mF1VTvxS9vJhd+l4q3XaolN2wAKu7nI0wts+IEfTGU+evLot+8kVvixNBrGqY0PAi
6A5ce6WUHJ3Iu5WgES5eq7eiYvgp7He0bYizoofSuuDG1tYIS6+Jigm3bJovPVHRy1OUQamrT2Xd
74YwguJifKGwflKRm29dEf2IHNxT3dHqqHjZckWL1p4gMIm2pTecKy5+kned52HAsWkOvxnxGWu9
FzO4DyaJAPqVRsB7M7M7XE94jhFQjzHyg4i4b6KxVxnETdT81QKUBwHmxEO0/vdnHv8/HsCaztDh
vz6A//f/yphifBT/4/wx/fzTyf3nE/8+b52/uJE1zbNcm1mGhSj1/5633l+qw7SCUQYjCVg+GkOG
v89bR/tLs1VGHC7nLUWa+h+DDEf9y2XIsdzyhuYaHLz/zolrLIOU/3zkLl/edF3mKBphtjYupH8+
w4oRGUbWgwUwKOQVBbLFnMB2QHd6bmYJNN7TsXUQsltXTCAXXS/bOabQ0/BiZBL5jHmuFwpHPYZX
uDrvYVkHWVf5laHdV2J2dwnKBbfG6kuGODhwAMcxpW3EQd2gZiOhcDrO0x3UzLuah1p42SWMine7
CrIwfWBweVfZzlWPxsdUgYJoiV+0tXc5OlOUJE+aDTAjxeXVh/FviIcURoNpwo5rfS5McGfGzKky
AHsAW/kqqy8zgLZ6jYzx0VWaw7xw3etEEswkg9kzERyHMCEhkyln4ALbiCaNiWYG58ii5u8y9D86
6tX2nJuWQdh1wwRhnAX5Wz3xCEx3IPfbGZyPjmGuwkQ3c6wzyJFhK3sSSYpoKs9uIstzVkYZzRGi
YBnhNGkFYPiIFJzc8bbqaOdbxx1fnRLJ9pKhOpij7fOjntumD1dFyXdNQN5nHP3ombaxbdZ59fAi
FuaKJYvHAeLZaHWBMkp+ep0EohnxFCl0+a3Q4Kd7AuZk7I77eWAenLsTOmhjfEb8PJ10OIcnu34s
Z49Zey0Du6oZJ8y8hA6QAFRuQl1h51PWk8saGnvqccDBubPanKBzUZLhM78SVPJNFIS1Lg39gurY
IcZhWqxiYpe2CtW11yJd8tZVb34DOscfNubvet1Vm6x7QjMCr4DOWbKiB9+G22M8Ni0NSkyOiYWK
J2YBDNnyOgsFMaOqrnWVGzcdX7IWi0xM8pPXw6OoXFwuHQuqJEm+ykmeWoxWWnnuI/uFZIRqnbnR
V11Kll1kcs7eyojoxYR3c3F/5dE3F8XOGPoXXejqOootRJNyhDxgVpBFhSRTdtvr6Jq1yQRzA6cd
FFpPYzdmxwSCx2ZKokfCEYwNqdxw8VC2bzIn9OmdSnbP1s4l7F6QYMzYZxMP05fR04r3qnoxtFAl
BuXgjMRemDqzqV5YaM0xidhej+jfoNyWvPdyqVNpdOa5MHPVHxaOv75QnxK3wvMxgcqJ4QyEqDtX
pzZltDZU9tPYcJEo5MOtUnMAoSrz/dyoAtlRyiZ0TH07Uh/pf5x9xkSIfV29m1TvZlrhC0gGzIwM
DwggKm+qvix+vSuSdob3qQfwIqwemgW5VhZfndrfOxwIugdHRYlxmeUkWQQpYZ5lpr2CVXpPZ+Yg
eVviATCjQ7kwpZDNaXz+UucBxJDbGVIL7pCcMVzSPUbE0q8s3AHLX2NiKH43hxcjYXyTdW3q6xwt
Zl962xJDVZmD/xrkQ2/O2gHE1nA0U3cHXdZAMU/gtGpFR0NgNsYV8N610a8TFlsHKbplZhQU0Zc3
83PlIY+xNbhPigNwqspNoJg1NCSr4jcyw0MrCOxgQGbw6NmVB1lmX6upso6X6pSMznwb2vhIYVxg
d7YMPzmBtfe2KUC2Xse6aBgwpT2zvA5sOVmg4jBQHPXS4npdqbH6jNMO5oXFyTaZ3Ynn+LEkQnNt
lcpPMZi7OJqetVA7ltMa1yVewwlaMU7/Dy8acfg1vF7FWAO4dz4i/GsQPhgM4/zCbpzD3cbtblKQ
rmSpMy5Kq2ojMuZP6LpFRrJXGLowH/EAckMc8rwE04OQVn82J/yGs8nPgZP/Zyw+RK2pK3gRnJTL
s6Zm757kgdUL+rq4eFVy0jDD0kCcVr4llev+oxT/uwv7uxb/lz3Mv/zj//zvlCj/D7Z/mkm38V9X
H6eftpVF8vOf+7w/n/KPukN3/9IJF7NULkCXQHg6+H90ebr6F3ZIVfcsR7MMQ1fZufxddFjuXzxM
9DPMUryl6qBU+bvLs6y/+Bou/Z1jmjabFe3fKjpIsfmnqmNZmOgWzaTBLsamRdL+pepQkfhPGhGP
Gx7OIC668lgrGZQmPRu3itHC8LREdIS6Qf9THmbvAULQJnZh9cGXqqc1CT11B3GvfGzDkKWLhe9d
QIxuXGVtUx27Enxm2hQudDCGNR5armju7C1UWh3tHygHzEj2QY2veZlfsizTbrmt35sEA86aeJ0b
DnOzX9wLHa6WpDtNlC0W5oCwwxQ0dcZLlszqOoviXVNGDMu7VTVZpEcXxSWOwUTBojlWqXF2iHRD
WvyS6fMfHA+2SWFp50kdTr1YODSL+wBcWafGZxTlKxc0pDZK0/dq49WxCcC1Jt1c22q3RZpIM1Ns
cul9Fon8ALc9p8Z3RI1gIgIyOPdNI/FbpX+263JvDhMOjBivCiQsX42yh8Q07my72LAb/cm1NxT9
6bok+AbkAvQgSeI7aVYfUVwe7fIzLnr26uHdoGcPkhG5Ec97pDSbpnwBWePrXClKREKz4/pAi4Ki
JqtcmwKbxApjVs5gH7bRci4PuXFqNCwgNcaSQiJxldFOy8PAs5+hjo/baqIFIwdkkzd2kFpYUcP+
s6GTYvaMQdZX4RSCwia/Tc1vVdHeUoAm6k/iyMvyItcxgkJv+mw9UGExUTVhCU5phIenbwVjRg1d
uWLYnz3cp8rJ4LETjmuezQX7wmGP79d5yRRvbxlk/iXjrscW3sInrR3joQdMjYefjQruDJk7gcK7
DvBB6O7INMf5CSz0kPE/uR3kBbdgJ6D1p2pCaeDM1qOg+3+uKBBmFgZxekEwtI4AoUZYpnudL5TZ
xKeIYu/lOXufkWTE1yg1R2APMwb/yWZnILj3io/MmeHbWuMmnbwrCk79WHL35brj4j0GXShr7dib
5nPfJwdSFkV5lzMnoQL+osnAy4xdv/4Q+EPE2H/Xz5GMjm0zXks13cjKTbEIyI1SMqrvDbXxQXbf
W2r3Gypyawr8SmDwSfaSI/pOnWFylgQGCdkhQndY27ShcUQEDLVsi/1SvMYjMORaM98bbmkwjB5p
aDOxP2MVI923VJRfSbnOXTZUHHFHtMVI64O+LODSoB/ODyDi2Jj05Hrh0+g/DOsd+0YffibNEMg8
S/d97CR3qpWfclUz9oMnQTl0/fRQVF69V4u23EI1zkAEhh67zNxXR+YmDXVrZlNwwz+p75wseVbN
3Lzm0SLdkAsvpT16cf8Au4iJEbiBBDqHSnbHowc/Cvca1vpMvM/aqbElmePiOHYjSz9xxSnMEir+
6uVjrJ5b0jMLTLqWJ47CxMPoQPNB1M34W2jjc8RmmE8iDSXhwvytnCWsLwP+Brm9m7Z2D9OH9BF2
XYOWnUi1WxP3cNfyu7c1TNQFXcLroHnbST8Ab2qjCQeS+tT3Iynh1cqyPoDf+F2Gk0p8FYXcu+xs
yo7cTl1uEdNtXJcYDpXDMV8syuGlb852OWxrmQRu1a2ETbUNvafLn7RqDsaiCXqs7tlCTNAfxuLV
Hij6s3dD7nT8B85cbcL+2s5Hwo3WYOC3qXoXRuplLh5Q5IQVcOP4YJH+YuLfhfSBtieq73AYoPZm
C6spgROrQa4pR3Ip1tK490B/KEa9MnDqjhrP2oSQDntiK6AkdWwfjTYosCJrcpWUD7HqXiRO7pn5
ykLHQDZGYHZOKHpcvBTViHZQXSN+ZJpCiDaluEKGXIlKGojOylAwKrWeeZvSzFeRko1AwguU6RkC
wmi65dquBwQ2278NKdaKx9a1QYSTlvuxjWk3IK0Vr8QQbKf6BdHxgopP+Q8jeQGpX+MMn5LszoWq
MLpJMEzRDUDORYzenlzbju26+Krcbcsqb06tILfoIZbN48zcaojXDRxL/F1r7sU15fzKQbycjAua
BTO23GftQYSwfZfNd/4yuMlTS6oY+tXNrEdvefcBA3gV53CWbQZ3rsaWtS83hnmKvNcqkkGf9D7C
wK2qvUfxbzU563n6bdr0q2IpPo12MCQPieZc64LjcHG9evpD3SMMYotE07PmF08og1xxnjRDvhKO
SX5mujHz39mYuQGsQCmAnbHOu9MbOJZpBzMh3VeNfEgH8ujiTTTZvK0Cq52gkOjeb2plb3/+nTev
VfhwfpdWF7vXfJxKMzZhXL6L6T0s2YvrcpWbLngxg80R4UtrfWBAocS3fgaZQ0QKWe+cQRiZ2qld
q5F4srIwUHJxN+BAGe33UHsLtfsRRpRefLZtBYAfJPNMVIwhMYF8NsmNwS2JhEwZdE5SthqcHSu9
w5qawcuq2nYFokWmT/3inRLWqdYf8Z+S/nGz01eeoK3N3ly0QNxKPxnhzcT7aEDVrslPEZf04q2f
L5EvND19cgvb/CQTgoCx/I5DEUxueOqtN2dpRJlgdwnsZ7bjLhAWjweouE8EQAPsV+FIZ4RekEkD
8lKSOurROBBXCD6Si1TsZqMJurb0c7u9J0Rx48BHcu1jo3yDUl/F7Khb6wfq4kqixHQRYeL2p5SY
XnM4czVCDbOQ2BTu6Mp8lwYyysetGcG5Uasd13uAvTCYxnKXNbYvpaBkYzoty32u92e2nRBsavGJ
4r2v+jcLpTUev4oA5WYX9d6jHFG029xBID+juV9X3J6pBI+ae7+ROe3C8Il0SHCaKp4B/fGsDAQ4
lKaNqMb7iKfhahfp5wCvidCLyqdbXseG7p1z4QXYv6q1WTxlLm/UXCLYmNGHr/NcfaeOoZAMcRWs
xwYynYEx0IiTnnaIIxqa0dpRLAKLoujgVLRuxfecjt+ZZ0YAV6znKjIvIUn0rOIHV512+ZwgNSZM
LevHE8rzdFVo/WOU4OPG/UhYrhlFp8xB/Z6V7iuz5oTdvA2Jfd5E+LISlukdjm8Yb9UqiqfvrG8Y
EXdLNeeiJPCe9bS6p3rcRQUZhmp8MjPvadkx9+NALurgiyQ9Arqp5v6uUo+tof9GhvvdFv3WaWAO
1tOhRh5RL+EKpSASCPCJrDgOuqMsR5dZwas5gKqmrnEPLalmkHPsWDLHCCXqmi8rZYCOucyZ9EWg
+GKL7643dkAqwG2Pa71BY+NaVMt8gW7cdhbcl+wI/pp3LJiLGDk+ItE4vx+nT4XJxxQ/ZFMZhEV5
7BAAlNAQO8RTDDxjSAxc5cy74E7CA1NBfVhvofcrPXlio7MbRLJt1buFvZ9PzSaNeW84BF2QxKPM
tyTWjwP/agaj2pbljkOap4CxAxwrb4kECI3zYACm4AdwxXrU4QqlhKEQHusB0VPGG+uNHQxlPwEY
qJJcIzX4NOk5Nux1d6tid90jzMlkkA7YNadhB2DxEKnvVWpvTa/kbXPVmXCN7FdCbfJlO+3IauHP
ZwUNW86tsqvNuQHudpVYH7Iwn2K5n01OVxAIG2pv9ADZRswjHJYnspUdlwkXOhQXr59erOMeDe+E
hQWtNjPLKwGjBz4RAYP9YPP4r0Kz9gdnQtVgrksVW51Zvg6WsgmjLx7TAzHL62YmSQWSl0IZHxvt
g9dRP4QL5bC09lVe3uugJZdUsB8xGJvUHR8XFVY0cJmAJGNEQBVjTWgoUlAAigLOscN68YCVq/cT
WyQMMDguU8s0CY5UXvvSxE1HBBsX/KWajKfULvHCWgQFL+qLKnt2lwlqQyny1ZogEef7CL8aeDe8
XUTltEtei7KKWxJSwpuB6kFSW8v428bIKeniKHK8EVAO9ojltePoXEMgsthgRYO+jpXvQjwTN7nS
mOTMVQpKPt4zoTF58wpuL5SG8UqNPtoWwmdocidpSIF3evUo8H8z0iVyiLmFg95oOlsm8AuNC+Po
SffOri6VKvbKNFF0letkxhEJ1UBZZM4tpYvYgzZaCbU7827fyoInhREvtLOVTPWNN6HJm486KzTT
6FGkhc/V2PuzNyApd9YuLa7OpiieC2ZoaIZ61Z8Tps5nt73nslwCNldZmOxUOzqO6ktrL8UvaUDt
h2BS1BC+nkzjY2QRqVz+Rsxpw/DQU21ILrWWw6IvfrOPmWcz4Qec0+sYRjsDa1OcgkYEbF0X7h3Z
gOfI2wiFllPvd5nW7jRERTnOwgZWv0aweEGRks8HB6Zvpt8SO9kJ50WjWcrCz9xDnwfwWJPWs6ry
Vh2wCMnfNBN+ItlmFdHWKR41sP41xDewSKXxVZMxp3sfBeji0A1ylGDU/f7sC+PqqtYlhYPRpXsV
zE5RX7r+VlKDESUooAMSOwG96rVHNTXb3NipWM0tryr6j850V57LtNReuwQvj+21p2xWCdeJOCoa
5Ynp2npYQvVK3dewpvQA7DMcv2r2MhPqPiT43NncRuObgg0i7O8nfj+pE/mz6gQEOvttCZOhGeiW
kKzgqC3VPKjdc656n/1M6ZI5G2DVW1HsiDJC/XIuRbS2tas1NWvTOHfFpy1q7vNvw7J9BUCh0eyS
uQ7Ao+ynYvBntqsW6IsaKafbGishH5OhO2aAL2V3IMNn5epwfOc24MGAE/HhUMKzGliDPghsCiyn
yHcxCU+JWwJFp+tpmpPtURhy7Ewnt3i0YMQKhENAfLFbXera2SCqusNYtLKInfFi761ToUSHgiuZ
ACfKjkmBBjrqcLhrX/A77GS3n7vONzJyDn5rmFPsrleGqINyEeCZkmIrOfXdgDm7gycH2mOve/U9
gWCFX1dkWPXKp5UmDxlcYHYshHYo1ia0TDRDihJuISw/TXq6gaARjFX/4licBRWvYOZwZDBLXg/l
8ADOedjoKYvsoVXup673VbX6yp3nhNXTrnXxFGn5g8A17ioV9aH6HGZEHliQn+lexi4/hMYvTpQV
halPRO0D4LNLTcHpQcabUxGAkd0NIwEbjbwfbXzTxAi7rV9y+JkQ3yKUX9bgcbUou8pGP5Y7D0vm
XT2YQSuov6figXnZavpq2v28UJvprhoY9yjIFIi5ndS+XAsEg8gOBvlEPcSRiFeIRL23gbNVj9yN
pEfwrKO2hBfOX0YGKMTKD2ZIfJTxMfLeUHndStjmtPVROGIWQ69qGHeqkr9wJgBt2bP++ZEL+cOs
NrCGVlXa+1qZgwrs1mWTH2N4HyNEfgUWWYtscaXPhymL78LpFexNuupna1MUr2qLERldftnAojTJ
cnVIETem65y7+9gACxQC+rWumdsFSJdWw/DmmT+wkNh/B+EkdkDl8W2w0sZeZ3XkT+vrHl5iqsu1
M1QXh2lQVLBhkS4ZS92H40H1Y8gFb5Do68dMde47snLYrgEUSIaPge611h6RblcHvF07UaaQPdXc
HwaG9yVGC1DVABiH30I6KCQI3d4Uqt0jI+kOk6mpxzMLifS3b7eRou6vdoV57xvSFmGklJ0oBuqV
YqNtw1UbxPoMZpgtmR0pE4BMcQJK+GOYP0aqEewtTg6t9tiOvkQxQTQN3QN9vz3PVCPOxYbNV1Gj
5+nwnkjlBleFmyHiZDdWI7dDTbqGrQXdsJdZcxjZvImq9GFilv0dFQZLwpKieAqUTj2AVVgldv8L
foV6G7wDsSdEBUQGNRjD0CG/JJX5REYuL97TXEhAxd+psILaIjHQJggthIcNW71/s018v6Sted5D
1iSPNs/BaHLJI5uMIuTlEwGMXVHwfWDkt9VrqJd+FlHSZp77ju1s44UHlXRD01nAj/M37fpqnIuN
OnjXOlxXjYr6e2N3J6V6Kbn2Q+XXLgiiCV91JfZpsf/clORovACfCBKw9yMqVaswuIGpIKxPncRK
9NW+M/wkI5zExqFKVCWk79nvzN+xP9sKlGJt0BZ5ZkBtfzfWy0CWFs2ZX0O6554yX9PzDdEye9qh
lWwe9YxFm77t+UK8Gy4twTpUGSQ4iOo5UvqRg4s/i6iLZ0IHb0bafNRi+KmQaRo1ndmcrZlgG4W7
tth3YRtXAsaDGz0kqc0k8kAzV1yNFc9K2DDKAE8l5vwwWNMRyfNKp/BgDIv+vH4pSu+8GGD49CO5
ILeBllHVIefA//JOU9qenIkRdXsewUFMmk5BCyu/JuBuTh7M8Al89dGiBo7bF7HFskk5XTmob/OM
KMmbSZxW842P7q6vr3nI3UlPmxP22Doz5ixkN8OZZCviZsKjjocfxFlFPIDer8mJrtdeCTUWW/QO
xutzA5Qkyq0L7rUjC9K1mbGjK6xPpM9HJfM2XiWvbEK/SyY+ii6fCla+Jojd5lylXyinIPSM2Lsc
X2NHTfWlF3Ag1S3YvgC6/poXYgPG9YikgiKvptxmo65TwIIey+2SFdeDKW6NKllNxRu9gplBympR
XUc58Gx85dZ7oxMWmr3xchxbO5iKm2U+C4snFctm5nzkstpO+MW6FNhKXKFxULd63J8jtPaDNxKU
cwyHDhIX5wTRfZvBXZMVZq+A2fvp7N25ocPJ+Z7aDzkaA7f+Shl6pDi7oUUHUI5+8NttgGJMSww2
qlq78fymdk+WRpwovyLde2wI9UqU4dnoAwUXgJrh1qU4QcVdwrTOHDqrBHRc+h6J20zPEVvvHmrT
3tUeQgBPTfpTYAVIs9nPrMLvMLSFbvzklep3MiRkynT1vvNqgMga6dwCGQB231XdOEGjFcysxS3O
xsNU6mdq9Euj12JF9MqAlZHH3ijtAx5Lmlx9Jr8mg98WGrxUWpNpPogY/TCB5ew145y6yl0Vudd4
/mNFrnj6cvO+JuCoIylNkorOMM91Tp0SlfvU9l40CGwkrHMyJMUr9Ndb280D50txMYU/TknMIGP6
WMxbMyYvLs3poRk54N00eXFazUT+jnMOceo+zxyc7dMY4P93ELeTh9PyB7gQVSgnySDmmOJCvSiS
E7mLfZJ0h7g5ZDXxVXUSFAmeFgYiai0BI3DXjFEfsLcKInc6AEJa5Wp0QLaLxUzbNI5BA+q8MG1t
6pkompZIJoJRImZ6Tvo66crebPVyhR2NcUU9v5Q5MIZYiWFV8IFpKiEqqXpi8/uAUoRqQT9ZdS12
kYGuy04ChWI0cjJfC+ezHsIa6mNUNF8DNz5rGvQudRl0MYRKQ9XvPbu8EhmS1KzNK/DMiMPt2kQa
Mja4/SAKTtFv2vPki2OZF6+I275EC9wjovZhgqszEo0UVhjoQri90/F5HN0X4IGL+GzJ8EE9H5Xl
pvAYOrXNDra6D5C7iskJQRLQUZFysRKo3IyHuuOaq9NjbHMElSy9w+HEC3+aoGgkyWvBxs1LIZXJ
am3E+jbpwMMwfNZ5t1RqFwjOoZ5YmbrzxyxWN5Zi0fxkBEwnEw8EI55z7SQY72GzkIQGAIdm2RAi
2k1jfLTsYnEw9A8gab9DBV132XF/KXEYnhws95XaeqfQVLNj5wz3rVLPOzR7KOHFmaxpDXczT/Fo
FzvG/QjBrTMBEPVVQIeNIadwdPcs3oRHERyBDukRScqRAARStHgyssHeKbnxmELo9vXcBjjKwHB2
+AaSWI396DRaIaBl0aHErLnqJ/txJvYXI/QX4i4od2yY7sS+rULz4IbFaRpRNsTTCWpmXlXhvZzD
t7EhrAe/bAT3jt69No9/PqiSx12paPrUrH1UE9U7Evb4bIrnqHSyJ9XZV5LEYyuyHozYTAPN27iY
kNGz9LvY7X9bZEEIT7s9yXrGpukc6+xWOGSHbti1Cr+fymNiRKImF6XX14e58XTyWllVEPRzhMd+
GHoCFRu32GrqTPCSLPu142C/jlpjOoi22/TuwGmvw80johJPL6/F2lwiFgXv9tEpn63YqfZeX50E
2BuMsTpPr2MiW6qsgG/t1rUdDCeSi0rDNcgB0IiUBDLLG5rHOqOr7YgbcCnAB3t2gU3X1aae0CBA
QmDBUpFqs1i2ya7v9pkzZr5n/Lpy1LfI9hPInTZTx1F+LAagNC9KiBWD47vGcG/lrXsg1DbZt2H6
5Xm8IbuGF0L2I1+Xt/3RLc3X3DMLckk5yjMKvhZB1pb2bGaIeY5saiVBtSn7br7MUgE3xPA8dEdn
6wzqLZMG0AlEgZsRsgFJGbyv+1jfSSfmN0eOrFey1XOg+u7t5SlFyGOb3aFMMTdksIqYOHteQA7m
GYQVUU3zfLyQyBXf4f8I0mXdRYbZpz16hh9Wxnevf/Cr8G4CYhNL6T+ejAKG5XcWKd6TFa2GNqf8
zlERh9lrb+hn0oXo3Mqb2ytm4MXpW9JruD06uwGGxDck0r7l5eQbrRLjktScs2Zqip1w2Vx2BAQH
4ozizM4XuWvq3JK8xxnVHnuHPRfCxj7wmuzWST4vhG+xbhZaeCPq4wjTHZWJthFF/C2bnKzm1gM6
SQ0WOeEl8uIPkNsK3RBKZxcUIiz0cFuZS5i6Ed9nBYszTOMXDybDGkEbfioZP/dG16/tzjqzaQkv
radz7qddtgMxFpMoycItijCINE6B+LApoaJVH4njdu8Nds7SKtlSA3vYtbryajitwkSaktJG/jSm
3QuAIl/vekr3Juapm+0n4VoXYDIpcfDoeCO926dLUhxBFcWmxoK1KmMUflbnMAdTPZu9z/QbaoS0
8s7fZyW01YmTJe6MX3MJ5pbxcIkMRfplU3J2SljuA+OIPx+MGPNUN1bMcM3LoI3msV1mnV1SfClR
8zuSn2TAOGE1lcThoa4rytI9vUO8M2Ji3Kfw0HFvM51oYd32LQ47Z8w3wNEfBoVZVYgVj6/ennt7
03WpuyUzC0hOXlxSDGbrJHUkKZKrfJG9cxzSxnbTOgeAsE4lPATgRc22NR00UAWmswEgIj+PGNPk
aJDUKKFz7RRb/jTz6DCUK6qFw8z8Efj8rEa813Bw+qpdilUs2psBsY6ZkTjUIHPniuBahV2rcB2a
MgupKp68cSjhxi+ezwK9GqbSPArcNKJQIcXFA87AT7VEIszP0urvDRl63Ceo7HNFPfb1MVNEAcVd
RNthnLZMvPJD31W7tJZvoWoNG6JkP9ksUXOgYdTznMAI0/HRiXzkJQBb3P+XMNbyrdrFLNRmgroB
AVMu0UjrJHSjacCXY7OjMhDpbBCOwk4diMkKG8B7OWYu0Ja80KUrt3WDsVJkFiGMUQInq8QKp9T7
unZfIHYOqPxdueu4yfKwC+81VCo6Ywj8S84TWcOPEcQWvuKwj3Ksmo5R0D/AAIgG2/Y9aRCZmJPp
mtUp3SLUhHXNKn3n6D6vc3LninavxlN1TJLG2tq1uzy7hnYlnXZbh0DszaivfMV0nuA8/Si96B6l
Q1iuMwleEhnpvC6O5+euUjzpSag9WjQw66plPTDoHUmGUg+8wrKOZeXteQWVYAqhVXDP3MVuA6bD
baEP5ORbFJaxy1Ag70ZOW+Q6uXVwZpi/TUGGWV443kPaR9vKYobOyEG71qii6AMFTgnV3CrNbL0W
RM/LcHzTPVIj88XGTLbJV9iH0duc5kCWv51exudpBu6cVaSDEpdGg5ZYt7avnasxcWaj3kNYs/xj
CUqG/rNrt4qZPCW5wQmTp5RGILZ2vWYpjMRYz5VN/MrTVAc1pHtC1OzimlRhQFHMCk1ryoMtBD+6
GMRKg+BxKcdSEkfjAXE2tOpChYzZgXtW6mZyjsckPVuElm2I9RzW9oR8ryCXZO0psXb488FZ/i6x
c4VM7TvLks5BrQtmxFrPWDCMDR+gx2euyxgtccHOpWEFMLndnTmPKQyqkLBBcl6cVN+NzJ0PUc5J
ULPZ2iaVZh0BRvVHFDqC+sMpzrMbVWdt+ZBD+14bqZrswpTbtksn5c5ukvY6xKEfm950HUzkNZb9
YShpfA1NPCFNqCwIF0Nu86K20EsLxvO21A4oEkBpTRbMOauej4WsLr2mOHcWa5OxJWRe1w9lzVhg
qmkdE8TGD1qsBxCevhWvqs9CpIcyotV0iNJpbSU9JYRhIpnJdnXX93cm3V1gVOJtZrwWTnp+ybUG
udYCAZzL8ZdYvXITZTr3dFIUN/Jo5QYmvcNjYZn7KAYgleu+0c9M+pyI4L1yrK9FZb4NhqRxKywi
WblGbpZNQKGdttreXjDtRNc91kqaHr2W6ZBrF48ukPdHlrKwysBh1aZa71JrdK4u95JvdFa/LZyC
4WM4ZHuZACirdTdapTHqaIMQtQxx9M5mCuvLsmy2hm1r4C/g05lpfEy7XaKaxX2jV/Mm7+dzMk4T
Dh6zOlCuPeTDoPv/h73z2LEd6ZrrE/EHySSZ5PR4W/aUnRDlmt4n7dNrZUs/8AECBGmuyUWj3b11
THLnjhURU8fTpzZrpDaCj+58/Ys3iM9lsudtjCzVUWp2v9SNcW/pX7KpAiy1nJeUq8F6YoR66GJz
erBTj90TSpJDmvrDv3/fl1QA1sTh7krql3XWpdRlNOy8TJLOcNwHPld8t7hCrZ15L6ZHzxumR9eP
xrNtOK8kLgdbYfIQyepAXZ1y6q+1ZcNEFQXssNcRh2/MB9uTbEPqKriYWY89ndlla/tAuOu0p1lr
YNDetYsr7gKPsmEmBHvnlSa6vZp10kwYsB8rDmWdygcxG38SwZSnVm7fk0VElTSZ25UYqs+ZFXTT
t9wN0/kST4G60G3JfYCtJyJbQfhOtuRbz+z6OyvhHwx59IbC0O1GezY+FLfZdOnuaodRdhwp8WHz
gnIPH9CEUb+tpVGcpi6Nbn3rAhHNhCAyvV7NrAxWkAcs1WY33RgYgzK/s49WzZjt9XUIfCfe1UTY
QOWz54qKzNM9TuOFIB78qESCU1ZWdXLNR2a5a0R/6B2H3iKY9HvSeO013FtyL/pwk9VUuuJUWr7i
pdpycIdvC2mme+gxCoKd4BvnJWPaWN1noTe+yoXHCE+gQyqCFknXlQ9zoORDQLIjbeCkIDUpgTgO
pJ62WLjPdr6uMnJyQsuhN4JMj1uZOgfQbqg3AmU7xVQGILb2uoG7b58zTFQUEMNoR1y6gdhh0YZs
F6eezU5YNQ/zMDZEsBGYU8cW4hALoJMY2/q91ZeyALl7AqRcimR+kBlbDP6X437yZ3EtkmnfYYs7
0fpu7VtSaONQiKuBQrfNJK5zO0iLlzCR7SMj+S1KjPqs4NZ29ChmpEm0+X6CISOgnrX1HIb3ychI
mrMzmZoy2XoiLQ5jOT1ndvgY+TQM65C4VeJkznuS2Pu0ZAc/u/TRE+DKqscOWwTR4Vc2uXyn4uHa
hd49ZdAY18nBhgxIsoOaZkzHmUtOW5Nycdx69jJf/cHBNWAOu1j5f23uPBUu5HuzaJbcGzYFj/RV
NbkPY7C8FTVXVy8ilHkkFHUjjKLdtBO6jYKgoOm64pQe53dzGpMX/kNCLch2TRLn3rHkmx1WX2Vo
fiSUffECgZVHIan+tJoST9SSRYE0VuXjHU0awYtXkBAQjM7nPJAdwc5LbqeSbXlEofmjZ5IZR+T6
picIaeV0NT+/VR9tcsaYR+Ld4CdI28PwYVf9cmpDh7Sv3L3FcujWRjFaSGXeNeXPaKQLBXlx6e5x
lyO8Whc/w1wyNSYsWTd63ItYXhScBmaPPVmNXD/qkiQ/1ZpwbbZZnF03z/elJr+yOOau0DvjrhNV
cXGoV9zTqXhxkNAI80JfceMNd/eWnnWKZaesHve26R0p9r7r/GHkb/vZMQvfgkC5WPy/QGlfOzmH
h7r3L7NZDc9BT7BHzJOzjShjs6hrmsZzm1KbnGYwOv00xQ+TTZ5aVZAiAngglbyCII2reanUsfYL
CN0+wUwusESwRMRyRe4cb1Sr3RYBW8JMXWjMhSkJ3yiWpH1bZmI323Z07tDjt7nJhrsYBnHJ6Fhk
dViOOtBUrO2Qna/bNGeKA5cNHfFo++HRBzG7Ag0/xU1nsc3ksk7pHjU2sSwJJHc0CiJIUomRDPz4
1rZhdZ3ABdCPCndrmyNEWdybMC8wnLUkwculM4zeluS+mKP0vvfvFP0Ve4fVMBn/Lm4Cg/CFil6L
Y4Je6easa+ggv6sX398SLnxGp9i5/IEvifU1V6K8y2rjqze9bqdmSSz8KFsiMmZ/R2/c95Qr81So
+ZgH0562MrDO8iLHALtk5LG5MKN6X5GJfQwi+pWHx2GiiCkzHLr2miOFR1+LBwXqT5+Vxmayxvoj
k96FO2KHmaYwkIqiO/7FezPL67MRoiL4gl5iG03sIhvSO/JUpVsjn9pTMLUXcwjui8r8UybJKOGs
wz9YWE5zcIe1xoYD5cEIHueS14XEFLP78FjkUEDYsy2K/ZfU5xwM6dSjAM/dZxRJIv9OYusnFi+a
NRvPrJ5WOG/kyi2dHEag0sxB1p3Zn9FCWLPNHfFT8dlj/GYz4sgEZW0hpqQoKYnuSuZR7ux3Xbc0
qD3eJjQDa7dwjT4Yk/B2jde9kMj+T9P3lNjEznQx9C+Bbezqmib5Jlq4ijDe72ric3H20f/uW94h
yZOGXmlxG0R1YVwm73rmPjMWNY/PvrHvFsterl327gTFltrJdDeZ2ROawQQqM8/37ajYE6Sds6+6
QG1TIQVBQochLe1rZNXnMAq7w6SL55qU1rXamf9xckM+Lm7jPxrV6O6scYLXMaa7nhyJ4yiTeIXG
5Wyt3PT3LDKORTZaR1mb64nl5kncInMxL27ebyun/7AHFk+lT61G/cdBXu4av9OZq9NX6iOtp7X4
db2XmKY34ojo4F38Y6re47H3UCt8Mr87BpI2sbb5TBKTN5Cc2JuB7tIrwRK5Hk8mWIUsAzbiPMKb
urvjOKfGt5yOZA/tMo/5ZAl/fGo0jjXxSMSp4dAqLHNt2k3HWp/7NnmCr8J5M12gCXtASeu9na2w
Gzis8BIPfLwnsM+DgFiyiTsrGVqwggz2rsPNajTSYyqsec0Okv1GG9LvsuCqquANabVah0ZTnEeH
7IvGsTJqYtOQ/SYXHPqKWOwSEbtt7MoBFUjvOLvGTVIgd4fGJSAt+PRvR1k5kcNYE05i5pQ0jDHe
DFHT01p0z8if4XZ2SF9yI65/Ag+m8sNb7eFIwg/ikQCymT3mSCOOiXtJ3PRB/VByxyrdvubgLixt
176U094wlunYeNWrz0ppP9oQmoLYTAf4m1dDP6QZ3MsFkpJoar5bxEdfSrt4GZTzZKeJunfG4Syo
DODs/7Q7YrBMUgBD5ropTy9E8WnNg2VupjXurDIsvjBrXlViif2EGoBfjlljS1dJss4Hj0yaLLhU
LBVOAwML2DOimy0W1kkbPAMt+PYAkAgRDYuT0qvK+zyzX+oo3NjyHRhwDdJn55e/LXgfIVtU34Cy
OAmPd2sY5Ur1+772hqObR0/52PLwsgr2/9RMbwMmxZCrDrFGFQo+Eb5UOU1LPP0jh4+yt7gZp4W6
BtFfVJFFgiWOSS826cW0sx3NpZq3IQM9YP7Ul8yZtwyuXyIhzIHbbDr/MS7yhEk6fiHpnrttzddV
/2cckWZXdbguM/QxEf4lduFuvHHH092CzEl39ejha13ERBdF94tlHWLDpoxHOoa5Bu/Fel/Qpdbv
fZVAKlkLgb8JqfzEw1vbUaI1xuhO69lZyO7pGrLWE/uc0iK6UDAZ4mVYO+mtSRoaqmWEkZO7M82S
vPnTTKUZ0WhyN3bDjY45+HM5x3t3qT+JPoO9rJS7MQP8wGhmm7EmPDGTfbVJl+hvwOmQsxA5Oaa1
tT0HGCGo22vXPo8+H3iW2vGu6N170/Py7WjCBhFqzeDswV/46iUMoVIZvoaVOVT7rKFptRh5bPi/
OP+JwXLihNPup86Mbps2gBcoHdy9k8C6mEtEQoGVaKj0rSl6/99DwC9TkxuAvs+yLI7TLZ0L1c48
VSNMTbLMt6RaCG3yWSkDX4yrwgZ6yuDiu5o0MY7i1SRY9hXURwpreQsHj/eYLQH3tw8jpmdRRX+d
F7UXg5gCntyELTvmcLST4VtZHmVvBNof5ie7opK+96pxHSvWvSRrtCSYtdcI7UmOQ3XqxwGxtCPZ
ny/vp2nTeOHTur0Ow8dGNWRU2VHPIoK3OxhCA12vL+5CX13GOOsOvtt8mXaHraimid3uF775c3Vz
iAmG+Be8QENn3UlgPcf9gUN4TYK8/ahEcqUAzP2ToXEMxDNFb93D1IXyxuLue+SgukS4BqYxf5QG
4ZZ5VJzsLOzRIMfsOW7Ghx4XwEb25AxPHRkVbMXo2IMOJ6Lz1k/J/KhcZqDyxW+z+eaFqA4B2i0R
F+6TTNrqUhIZxzql+naomaRDaaI9l24X3v1OK+i+GkEfuQoSpuoiDPO95C1hbRcUmCGEZ5hsjjzr
YLf5a0auE112hrt3Ahmv7XaBvLR4Sf5/sMP/TbLOv7ky/wdrZaL6r//NWokZ8n9ZK73/8oXrSkyQ
vuNKis/+01vpEEuJjuZK2/Z0vul/eyu9/8I4SdYD5z2ZO4Qw/LezUvyXH0jHN0kqCehNs/3/N2el
wL/5H3kO2llpCc81XWYZMPLA0smV/5EF5VuWslXc4bTJPGedvaZx9+UVuqmOdlaiLOmB4pHIFt6s
si9NWU4ZG3eb5J0VD2EeJG57IlibVcZN28kTUe9sY7kY1I0i18Nsen++pKBBaItLzSJveqgo6hyV
fPW5umNk4LGOjN/Kn6X0j1Ul78DLini8KxJMP31zpepsjWnucSA3rKP11hodZAHnyV0e+vLccxQv
dnshxewWj/6hGjuOcqc+DfV8iag/wKCC9CzDVSM+YCP3hGVAHOTivZkUrPwjGRb7Kgm/mrG7a9uO
kIYQBqNjZus2FQabSCbNSvj3g26cZS2dIdOr4Ffe232yi4BbK358M3xICWapgidFuEQx45wj8lDS
TOE20R1WgJUils0fqtdlR8ozOokEuwRk4vHRdAKLRnrs53IzDgnJD+GG4uhD2E1bz4NOYYsQ5cVD
g85XRieqsR5Lld0PbHe60tulyfgtBvMWdySxERXTvFpowcxy1ECGBe2hYc/iT1z8odn6c/04B07L
wVg8tOm8y0p2qHau7mJCKKJ00xfUjDpZThiQ2FUZtXvU1PLx/bCpmKkgeJaB50GeQJVZYl0zJGf5
gnbCnBQ6N5l/EOv9XIOEV4xOTFSgR26/qVK6zH0eHqZDolDurh0WbG6QP5IAiusO1xLw3pWQcVaU
tIaKUf5WrtwaRfIi+CkWjEIRPkCuL336FjrLxfOxBg0+i0dKGGE3kra/KXJ2mPbWsu++Ky4dNJRy
+YNo7ALD3AZLgBqTa73wNMTNQxvnR0G19Uz1o1zeEje8czucVBWmu+BetjX7wZa+B2frUghIC8vJ
ZEs7Y3yAUz6n4qt1i32TExTYf7G1/EwnOhPsAT+NRS8fKUirBDisQcWEAdwnlXuK0yeXIl1uzmtq
d86miO6kZV4qE4AW7WkzOLtlcLHgg0cutEEBkKqrUu4zi4xVZYe3Qbd9tPT8UjVO9w1DerN3poRH
6fw8N5c4xHFDwh36IwoSVJlaqNmuo7NXfbPlIvdvoRxS4uYz0vtYvASd/+Lk84m+GZ3yWTzFdv/S
wd2PybmJDm1BRFBVeMcgKbFHAuBkMBFs2NK8/Ypdrr+ye5CME938Q6Xyr5tIctAXZkJMwE0Xvhce
2RYE8/q3VBq7sWmPxHBgmLLhdGYXf4KI2peJO8a6D8Ux6GHn55dKJVshh4voVLjqeGdNNycLtDtZ
St537vQYZiXrt4jLErpK17rvVdEc/DE6GjI62BZxMyr5tOvXDrdX66XbolCvJKfHEDHTPq0Z/81X
bzFQPe8zW66NBTHa+IspiCLh+lqhsPcpWZpCF8Ad/Dx+CiybpTzVpoaIvs1++VCas/eiv9jjpsb0
UgDt5Bgshqsbei/Ka0bo9BMLzBgWN7A2bUah8tz/kkL/2LTRgVv/T0k6O2EPLXdHE88sTZ2BaElD
hmEm5/3OqeqfJj3W0jubFLoQr0rBRKoOs246HHr3YyGOIlHc2oVJKLwgayad+4NdxDdYfMjg/ByM
Zb4lr+RZheWpaX5FmB3trLuaDoGF5onF4luXZY9B0z3JEZNrKQeSMIipyKqdM5GjkZMYXuEiyOrn
LK1fZrJsNJIuUkqhR1Jo2vgpExNfXOwPJGqCzRxasXWK4ctBeYa9wAArgDeTR0FpgRhmgiXZC4bx
RVQ5SRH1ysdOPrEcmnArbIC6BOXGnofP2mrFb+nzNcgwzHC/0T07dIHvqNKAqYf2x4QWMDU232X0
GwxkrYBLdHwR5ls53hRhNeEwbSl9B45edmAi58YqTyZousepZNvx44jxd1U0lGWl5jmjT2fFwhZU
wiPi0p3hvd5N312X6efAyUZh0zoG1JqJQG9JhCkarlRc5FtSPscF1haOz3Pri5rMDzuddV6t+y6l
cWlUiKWqPU3Kfm6Hpd+njNYEoHzX3vxPhtrQVTwYFvYGJIXZexmm84ZOmqOMtZIee+t6oq2QUNq5
6692QX95XL0VtOoQ0noYOdkC9Bfo9R6JvZmtfYy509LZRWSBCgjwqEjuopwjeqFCPCQ1RU7th/Cr
f4w6/4tk8U5p5V8IxD9mOLNV1jybc0fQZpx/Wm19YoMdDuIpTPJmlQOrOC2uzwrIScXqq4qa78D2
KbaPhoOTsGJMeI1rPyEjKGaDWH5QBba28Wubio7M1NiPBX/gIH4ZJZU1dsQLLZ5a37yGdfdPj6/Q
NwsMwLcMlHUVoxWsmpB7ronQZhrpNZmZDZr4p++I3slb7qHzdzF+1Iq2PXfYORHuH251Yxhvmwlv
Wtekt8zTS6/ydcQDwDVr8IAym/ZUpfcLridYuGlldsYXUkcAshbny3EJw/1YZs+RhZF+6X5KDbxG
LjUIvnEZKlr8qNuzuaGzHiK6qW5ProxgxNuDnBasGYS2FGa+rZv5qcHFA6ePy8n+AkK82A49JXZ2
ZxDitMoM6sNy60zlzHnGJ0T1BzbzZIO/fcdh6u6kEPCJ1rfwLKyWjcvuEGOFi7qvGsTDTklJOJR3
8KhJjkQUb2qPJfgcsNBo3OcEJNInRJxsuFsw5PetKQ6DXdyHssUvVMgL8MpmaNn9LTA2TgjJp3pn
6z9u6AT5iwz/VA6PdFdMtsQNwv6kac9e0fL5DanNTXL6Dg02nJmZ3/RBLsdn0gkwE7j2pk4J4U7j
Pz/qjmjuGzkCaoxPVRi+siremOFwZ0Gjq4aPcepUEFeVfbVQ2oIiuKR28WH0NSYccRNZ/xkHGfhz
iaysj8nYSF649qyxFeAw2zDPMkdgAkV6oo+e+MYXxGMkw2495cnaDIhJ+PP8ep/QLOqoPwsk3iH5
aP6SWMbmpeXJlQOXhDjazOWedcG9U1OIGIcHJEN+mjJ9ndxoF2s4p16OxNPmwUszZ+Re+ZRT2ueW
63o/hHzKjX3Ah6lo0JF5MZbs1nj2XV+kLw5uuMW1z4atHmseJB3V1mSsXvGWnpLTHD0bat83ycHx
gqcGwNPIO1Jq54grOrWM1QN62odDifY2ICvQY5SSbXFviviji9hP+vFvrLruGKT11tfldo5vbMFM
A6MwOWiq7xqRCo2NMKkS5YzHsFsgNobdHiiMGt36k6+GbLMXKdzvopvAQLnCG+wEyHW7oR+Sge01
uM8KrBb8sXiK5iZSiXFi7/8S1DSJKG8ij1Cd4ozMbkGJV4itYyuQbGgvH1Fx5h7/L+nusL1EJOzK
gtobWTcHXDZwJguHHEpj7t0VvOFHe8JxCpImFxY+pSZ6YoHRqBPhmxMua8ciaZ2yZ1YW0S1H62jB
hM2weqJjhQ9BJfZhTiwKOVv5gkmuTNYq2kz/MyjGq7cgcViUWXz1KGrNlP6EZfhNzcYps3DlJZ1x
GvNhOROitU79AcfDGsB1ommyee5zUrQ7KFwSxGkpogakdG1dB7IWdQJ5bpBmbct+a9lstZHnSsSe
8ME6xNJ/qXAjbQrK3/ys/yO/YY1K1UzzlRU/X3sIBzsgEi16nLE5UiVNmPc/DY8bCooIkQ623cIm
pW7k0eXMWXmj/ePOo46La8t1ZQM4NdPeijtWV4Qcx9lZvcu+fGKNfMoL9ylh5rXb+Cb99OLic4sX
TI3yZ8DMKMMXo6dpYESHnTrjmNlAvDzQCM526MiZopA9FqlyamEy9bNVTcJ/YUMfZSN4vDbqKBb+
YngPBeEKXLOMs+BfYaLbJkNCHSosSVMzlEKEmKo5qIJsgHZQJ6MmucrEewgCyFA+n8oEHxTKcgFK
L1lj1qFPNJexD9k7q4m1bPBuKWM3BD9sQS7ZtF0aj+eRr14zHOPGhEkvJrLK3C40RxmSh1lM0ltX
RC8xFeoLRuk5fCIKANmpX/JH21vAb/sEG8nw3sd4DSp8fH72kT1GcTXrqoPHegDQS630RqOmdvbS
+8pLeJOtxOrkeLvE5rPcbQLVn5q2ZEDBpXpyre+ldA9g5XI/TS69h6/2Uh3TVPVbYs2eyEBmzAf2
4JJrUxDkmAZywCHmPHKVPOHhk0uy9tRLHtlHFcRHJ3tWQFHErCD4D922nXBgARMokd37CDZDUe/z
FEqOIgA+rp2pdgTB6uZtTI5e9JgXy7HD9cGm6GjqrHkOa7nlWaZQt8AU94u07pz2tcNiEPzNLl8A
Vtb/jEN6ArY4h3zgFjuGKCMv27k0w7XqCOPmJLRDnTARb033rc150xhnexa7ASSBK4gO44geMETO
7HTduVyPww0YWXrfuTRPkl1h3EfP1EOvDbNcO/18qC2Gg3zYycHd0DY3szWvY4qjXFrILLJVsvmO
II8nmkGfQ36CntWrk2Ub3z5LPlQLo4WrXrlEY8mkcS75JQdzH8qa8j+U1im+eC4W4Si3BszN7pnB
gAjBhgHMSjiOh03L9bM0+j3/NPtN5KTwXUabOPtm1ydKQmTVYDzS34SbdznWrpkx64dEBQLdjuWv
dBWPhvFcNN79JMRnUQf341ScpCpvhUtU1WKjPVfNh9XJC01gtJESv4NwQm0FWz2PKqTVghmKt3DC
ItvyJi7DxU3NzTCEe98VD2weHdwc4t7Ez2v2VbiRy2+NE9Nr5I09Eb5/M/kE2Dh2yUhHFXyZPT31
pMCei0F9wxfwdhf5tFJxxMMg90HjrI2JHOz1mLOUgNymPtiwmGyV85PqfW1cH3OnvbWEDjruQod7
iy17bt6G2vzwknTTKGdjscIO6Ef3DXFIuoQLLLnzwbKnIfRQ5c6zZ01H9TAXwUKAv7oHtjlbOUPt
NK3VoN4Lth10wHLq1Pymwt3YrfggsupgL8O0asxkAyb51BSKUaK95jGHUDKpx6pcSL2o1DkMcC9p
b71y1jAlD4qmgBV29wfJQIDUG8aoRdn7GNs3gjQZeQyv2NPnTg+TzuskHweM+MR+wNn4XfgSDM6+
nkYKwc0UNoKpX52WCZuH59Pk1BbVvGp882HwPXlIoMEvPekpMUYjLAT3gnyUKScAoSTvBvSqTPOT
GeS4/ZxzV6Xf9iifZ2YNGtWpSwwIpOHin+TF1enRyCROJ9cvHsw9ZDuz9CLu5NJjMkADK4O/zMp2
zpLXu6zI9qMUL1H165GAKgKcvICEMRV2rl9/Wh3FcZCIOM72Hgn1HRAa4yP5pPMvnM6mrnz07Eur
vgyCo0fPeApapXOlXtPF53PMNiwmzwL8R61LYX2nGYFTQDBrnv2IEt6mjdndTe5PN6kWwoGsDLvo
b3SAchW1j73ghDAd65qZxhesXc0wolrQzEc7Rr0W21g5144Cayt+rdt5g0ROW8e7Qm4gbB88OAkp
eCA5IN5X4yUN4h3j/9YDWffz9zr8rM23KsOkkiXl85TZugBuUwWUs9pFDn5kMnqaCJSc1u5uCE++
iFHCKT3j/0j9mdO/ELeZbd0B3NXlAti4iMsuaGKOs6ZrUPc7yDrbOyElJZuM64RpVUciZd9FF9y3
4ZvBhMNl3HjJ4jHYJbSS5mH4D2oiGwujB2kmSI/9XbY8CTv+8c3+z69xuTWpA4uTZgh6nFv01a4N
ibGnIsplrudwtcTLP1kbsegTl75+4FwmhuaB/vWN0VBlBk1bdVyn2a4uvthkI5FasnnoE08XI3yx
v91a/Hh0xkVMs/IFYf07r7q1oPisSE4Z4a5lthPSuFd9vOmH+Jq5/s1J87sC2o5stN804fLrM9Ug
vWOuSdGxSeOkIJyGyDB1WU826kBII6lP8SlpuCspqLnFRXdv33iLrwbbh5zKncQPdnNWnZnpfHx1
eAf2pGzsQqpCbCQvhVO99+at614BH6mwBKRcruCNjBENud/MlslPxvmfxi0F1RSfBACv3DB1ziuY
kmk9s63B/Me54USY/0aCy4IJ5edpQrZTFL0EC4/CjISVnKUGMCTut7q8FCmaWnFfUP1s586fXU7g
Fsy+ULUYs7LsGrJTtufpJDqWvXXEuU7v9brwl101iT/d5TaPm8l/97Nwv6Q6t8E+Sn7LjKyKkYQa
bh7PSh1HjNmkNDO4dNsuUofsLqERL9vG3rXhHqayGmZ21CZp8OP0WHXiYDIrNsa6JhLFqHG7vwyj
IOGn2PZpwLiyHSiK7zAetsdA7tCfhgWaUa3pKmPkr+kvPSQJxqAl3KiJrtPOXtdE/o5Juur7bm2x
RjPgrroY6RP4vV/iw4RvrLS77egYmA36/dKurcjdYC/ddHoSYXEl6mer6veDQzE3PlZzP5jlFkNo
w0aCJ9peJBCEOdkZZGngx4DheSHmhA/kwQ2Nc2R6a2si7J1suLYY97P5MJmPPb8tvl3qYMkaBksI
iZBzTd47QvmD75BynrSE/xr9+3o4hz4hi91upt0bOU4lxTH3cAMtSXFtyFmbOvslzkmELpsr0/mC
zaEeiGgY8AIAOvEKbE204zLL9jkooE33hx9MpDlCvot/OsrEjeTWke4alXLLFWNTYk6I4hfTks8B
iRbE64PUPI2CcDtJUBGHSREHhzx7bygBlDVXPrWDv3QS8oe+neXOUC9Nn11ZdYGyPAA77BviHpW3
3IA/4crG1QhuZ2L4dTiZs4M9JHQ55R+lX53s6bNoZ29vRRlRg+y9y5wamta5ViU7naW8TS2SoRQP
5DLehZm4hGO4CVtjQpSl1ckzhX2K8IVZNrkzVdN9WF5y5zSmvZl6jqN6zn4cySM/qiswnoUPexnd
APHWDauulmEM798dnbvhNuqj+tTRJLkyEIBqAFwZh68UQn4NMXaJYg7gBShVKQiNYrnJZS8sfkYv
4e7jMXzjdAWEmw9DgTLaBLN34ZpOTEu4cjy1U/4Ez47NAdVoma1NWhMN7i5PZRUiXYfOdvqhihWj
zkC+2SeQGUEzxa7m+IiUIuas203Dh6GuPhnEtZ/tXeKKM6QSIQ9CvVWxt1vqE2EsiMCDR5J2wqbA
J9JljYbOQX711JP/mbjvjBHHmJvQ0OG0T2rNNaTsFBC4jGi/LNXGZrOU5o9mVOwDq9loAyrxHVlN
72FNGSwq2WDJnTnOR9BctprFfRnpfP2cXIztiD7lwgxkPpbRNEyJV9ObRBnPq0IAbbVGc8UloS7p
YBB0Z4hX3+uehnHkktFa5Pdoi7rEzqLzTBnZRxqo0a+I12WO5CNuaVlXaIEX3ylXRy365lr+FejA
UgvCjpaGQy0St1ouZr4iIK8xrU3YYMkKtKystMDsaal51qKznz64aNCuFqMrVGlfy9MdOnWoBWtS
jpGutYhdvfRa0h60uA3xextRu0EIo82sBXBfS+GDFsUT1PFZy+RCC+YFyrmvJXSo0fwxFjgGENfJ
/fqe/5XbtfAeimcfHd4tpPtXo8ynWqKXaPUxmr3vbGIt4QNRRbxiyPo9+r7QQn+rJX9Li/8AJ1+T
xgEMuIDgX0BAowL4rSjPtslIaDVIYISPmFk4FjVigOXys9DQwaDxA1+DCPS8rjzIhEAjComGFaim
HtdCAwzL06xxhl6DDQLCwYV0YJLWRmTQTDrV2ksPKYMAunfhI0I4CbYROofTfuspRmXW7zathipA
nFDm8mJVwlskGrxQGsHA74LppRtvAP6EAh0D7GW7hBxFDW9IKI5A4xwNcFerAY8C0gNO8mRp9IPi
XnImo1N2zTQY0mhEZBl+HDvAqtORnb+o39AnPNNMiXYsy32ksGGFink9i18SDaBIjaKAmeW4K3hW
26O471s4pnHGyKTa51ijLEJDLaQIg1pmySkNI9Ieg19T1AxidQEKk7XJxvSGp8IpXdaUADMe5Eys
ERpbwzQTVA3xE3I3a9BGaeTG0fBNqDEcqEY+humNDmZSYRtB/ivJIZ5jnVuzuvL6zBwnkbWuevLy
K4362Br6GTX+E2gQKOXtVsWx04CQr1GhRkNDk8aHejgiSwNFjUaLUhijScNGctyxdXQ3GHP+Qo0j
WRpMEu614DrbaWCp0+iShGFKNMyk/MdFw00+lFP4L+6kwSdUqWCdahhq0nxTzeJyV0JKkctkspZH
7AihgzRMVWmsiuCMWWNW8XJJoK5sjV8V3jSs6paDJJ1JLdOQVqFxLQ9uy47n4ViX+9rsJJ890C5b
Q14ztFejqS/oL90SF7RGv+n4HG8XxmZDo2K1Ss+lhsccpXtvHUYVjl5ugl8Rjb3rUSNntYbPTCi0
yZtrbF+EaCVShswHP8bCBblYCCIQa3MmOs3HN8ePhzWemgiquzKfLQrDLaVLR/bi30FTfLZeSGqk
Ohed6O7Txn5qe70zJe2uiokXT1NyhSpPbYuApZXQ2F1L9lY1FzT9BrC+81jguWinIwG00x6KeR27
4yPdFtYVbtT9dIn0eGipoGDXuyy7oNzgpdDoKShgDxO4aDiQjJU9BhduVhocbCEIpUYJQw0Vzhov
7OEMhQYOaxRrDIYWu60LASL92in4wA9TfJcMgXiYLYOIzhpv+shfrnD5B1RUjKQ8sVcimywuzg1h
6vk4kgjSOTsQ5249akQy07BkpbHJTgOUEVFoHcsxnC08PfsFPkAspKNo8NLWCKZQz5KfQ2g0E2AE
Vfht0sjmALtpaYjzf/B2HjuSM9kVfhW9AAf0DALCLJJkelOVZbs2RJlueu/59Pri1wDSSBAgbbQp
tKmuzkySETfuPec7qpRzOlLYKRcBV0o91fA7/0v6iQbUlmLQBFWojYxznFVfSRDN95jVfSXFiOMQ
5DZKUakj5aWFFJoaUnLatHmAZlwGcdc2nf23Uj3UfLQ3zYWd4vYvGerVTMpY9Vb9bNKJAUyYVFvI
NZlLo2ZYjKBGA2ujhaXfpp7N50VKZAVaWZ1T9kEAjIvNTiAvXM1gUgg6GzpbQfk4Ec/Q4WIcaygF
Uo8bLavz2Ifjn8XFetC7bbTRG50DBxreSYp563KfSXFvLWW+jhT8dlL6u0oRcPiXHBhdcCoFwhZK
4T57V6VweJAS4lmKiemdWrz3gaQ3lMalbTw3aPQwtlj7fl0RM/YyQTKd5q09jaT8cD7bWzDFWilo
ruUX287m82iMf2q7ewml6HlUlWRfuLq2XWa0gdwX9yxerqKEsBpqBWHX6oxuVUqpWymqbsEESpF1
LuXW5CoQUSol2KoUY9tSlp1JgXaGUruWkm1XirexpBhBp840lqW0W0HjzcGObAFU34OUfztSCF5L
SThHmGAQrGnuQDc5TgaGK7pzXTTmlyGpobNpoW4Y59+4y2+xqM/pXDHIakuE6C0m2LApqrOYiaEk
U4S5VCKq01TcBillBzaXBuj2EP9IoXuO4p1IiQVxxAfpBP2pUorPOTmIfrV9WmDMM8fHEO18LUX0
WHTrXSyF9UJK7Ify3EjJPSe4XYkGf/lLjI8q35Ty/GhGqD9Iyf6oIt7PUfGvUs6fap+2lPdn6Py5
WU5kAYrAxgFgSytAiugTN2CJD65Ak2JzLDJ7kE9WHWa7EHE3jaHbYkU3W9oMmr8MB9J6oEkTAlnl
TtDQDQq0hPq3HNh03Pg5k+aFUNoYYmloyKS1YZQmh0zaHTgOgw3CAeFKK4SGJ6LBG5G6LnuVUclF
cPWmpaDzLUh1ySbmY4WVGzjBaXGJlMUlMeHXZymSGLUfaeLObxhkWCbS84RmLBhrcFB1k8JOLvnD
lXV+8bRa6EFuJYAj+gjjB+U8DI7UuZi1u536CJGw/jRKu0gmjSOsj+2xL0/Eo3G0KND3yw7HDOhy
GcXwlBv2ORN4q626f9Xmj7hNrEd1enNjiIWia/GQwuUtcuugufG0y8lN5OiM0UXH8aJI6wtVptfg
hbGkKYb3zUo7YJQRgwsEWelTPyeXZddrLTpjF3IeCVu4ScYZTZRicyv0eRA3cFkVacpZpD2H8E94
v905RuC1QZZi7hzBsZwh7MsizEu68hTlEngMK+IZ3orUyubrUYv6X20R4g4bqV0KdB30yeuDOVb0
EnOA5TlGanjFAcoZ91HDgS0rMAymFWZ0bU7MjwbdFwZK8YKV78pCn7G7AfqtJu1stOhLxrqhR5/i
bhuWXxqeJ0Nz3ippgirb5TbIrEfAMy99Mr1bePdhvjCGNmo+69SmHzVLY5UjLValNFvNuK5q3Fel
tGFBEPAbK2Z778oUJbsOscxike3HrQCviXCNqZFNyHB81xIn9jMp2uPmRtWLptrOscRh7RsivuS0
dPuUQPTFavDfJ+h5OTT5lQkBZky195GW/cEKNf5N+D2XYDZzUFPZ8JbH2h+AodoyOJ5V5eCE7OK+
LllCN4Wm0ryMnBfY8pmoA5om9HJw1FNOfB7gd3GhWxBlzjtNboRCI/Sg0Kiqy4Slr8CziTWciLao
WoHP5tuB8wztNu0OexEZQMKrrlGJAdpkT40Vd/UXptJokEr7RLEfnzL1yY7r+mqb3XKJm9PScL4S
kY63eq70x3jhC8sCZ77s0y275tSoQn/BaXd1tZBVGHoAQic9vE0ardwWOvAnkCMe9FgB/j7KEIUm
C/e8RmdXlcC4DMvAZr7UIfKYQifLQQ/9PGJw5OZOfAZi/49f/cefcUCaTzMCFD6ws8NImwvZ7Y0F
LxeLIscxkteW06yxV6gAvGnGceNH+rQdjWkJ7GTWDhpKHKVDX6WO6sXuzNJTk1YDG+wX82wGg6m1
Zwgjn2Ur43ExOhxQyKhMES69mqZ3lUF0B2lPwQhJIQzj2Gis+dDZiZdFFfozS6shCUBu7sWLO5Px
vVJfFx1+NthxWLl8spvgumQQI8KRAAet0l7WdGnoXDsf8oy/MxMkkDZZhruoi3hhq7fgj7oUoqXW
Hsblgl21xxG7Hutm1o6kRV/MuJ+PqtbgCRKPrTG712EqG6jqHBxMN6mPmj0Hrp4Oj7U9nrukZO6p
MtUG6oQlRAejEobrfCaf5BYxalKEdhkzQ7mMvbqpLEoLJmK7tjTbx3ZsDmPBdHytSsWvNWHvIhCo
9DTEiiDONEW0rYvxsLa9b+sVYg1ar5sa5com6giZtivgN42A1VAYFug0iJDH1GzB02q6LyzeLFyR
kRxtuupKEopA0RfgWGHWb5UMp6RhOSYsznLfiPwjU6io46W19/pCONZ0XpPQPM1F6jJncc51r+7n
KkxxJx4MC6k7LbNPffjR3Vyhb6tO9GEaSu04fMzWytpS2scQdyQgJ54sxuL1q6KqEUJJJLmVCLVd
RhGxGcemeQzpTVBuvuKsnA5t3L7OZL3tO5kqZndzQ+tl+BAd1UAU48js9mrTOa9FrpaXQeUpdgea
02WU3Mv5sSkjWN9ppJx18C814yfmCdbdhC3mV5DjZZzVQNuroKNGMxtgK1xcKsx0vVgYv+wC5eSQ
24+WtpIymyNDUMachIOwfl+n5Df2d7/SOBfrMB6wCnOubI1vw2GtbabkTSPUyzSUL6WzXyd6fjiP
ssuSKd+uYjysbp3tY1TzFObWk0m9o4opsCBHMN1imkZXxnObSWOcqfxp+l76uEmNyrp2Q/2fZyE3
eY8dcWwQt+oLYELbNgKFJddTfDXJhyOTzsZzzAL7bMzuGu3dak627or0NY6iz8hstqZLAqnZFkBL
MwdWrmo/u3l9VmUSeoocGc8IC2anUAnXPYJihCjJSmjV8l4XrbciuRo740DVnUZGi9K/NAOT5j1m
O6acSa3gZOs+rVH3w6Fz/aJEgFiiytyk4YQLsJXjHU4rZVgTws1laE1nxQHHBL4x5+0Il9IgxQ11
hvOYxvMdlfbkqYi6a6QNS3ub0eQa8sLYq0dowGbSHcZc7L1NGUoT9WuYq7eWPneXDg+LGdPTXasY
RVzxzhn5uzPIutDn6S3q4PTXa/UTp5PD5JKjR1zetGRQb2SIzcJPbVQFqYE82y4FbAujQ2604Xi1
gH5oEYsRMk3rctpSyM3kzREXbGtwJ5qa6AKhbEmjYP/XR20DJUlsY9t+FWGCiWLAVRkvdFjG1fSw
lgUVnSUA+4SFsXPfpmIST26PPxP3907RcCmn2s3JXRpXBRknE2O/keOPXWaYPqL5wYxc5lpaenTs
7FBm7S8uU40EEakTIJ5gSSxCsqxp3+TlU2lIUnjidgEycLQ17Tx4bTthd4xRVMxyylZCvVYS2SWj
WSVaBzK3ZINXbknKS7xvS2jVgA0bwKj6Tp9w7dZ6DezBYhmOlepoDQh0m5a5BhHvqMBIXMuHGMQU
h2/fSB7KxJroiGqvHXegPgD860xM+2FFSLyKjnjI8t9t1pAY31nrDowf4dQqGLb0SyXeK4ji7GPk
9TOcSAPUCeD7leQWobGsFBATvnA6+ttjfhAi13ZChykbNRncxrbe12FF30/UF5ijUqOue2qpz358
jBMm/3kzIYEGMckzZt/KifdTMuzf6CWHIMQ9kx/nvbOrp+jumtcFaerdMSBmc0Y68+YmwmfbOHDq
sbpkpGEAWcM2alD8ijTb0nbhRljC5oo0CkFdeh5T1XmYVsY6wCws7HIF812MrFpdz4dSUTklOo0F
8WYM9DWzn3goNrNQXBz0DrdgiTZPceHtMWTOFHensGo7ayt25mAg9uTN3DoFAfbyBo+oJq4CHg0E
lXhLFJy0jkPwStTmYJj68kCYoNnm2bllIpyxWf1YtJo60dneOpD8m733pXMDy8HS3rz08D7SFWjE
r1qhnGa8Fi6KZwBXbZ+0lPKItVSBkk8vuHGAuLoZuJzPNvyEGR+vJKF3whec/xX3T5gjrJoDxx3h
La2Ut8essP2e7JKJ62E4f8L2LgzScqrfACA2WYGjKoTrywXjwxBudZhd0mi67thF6TYuzJMNFkKM
2bHQBlhOidfE3eFxqNj/c2fb8cbHkAlKhVJ0i7zARpmdL899ZXqqfSkcI3BR+IMhvpnoPpJfutkE
FqdLVEYkpugfjo6pSaq8Mw5JZv3SRWg6UuUqLPUBVPRrREIGwgQYu6X1rS10E/vsSzHaYyTGdxsV
wUo3Ph3jnzIdAOI9jH11i4jmTGb1sCLmLbLqyXbpr1rt77HdF+1rln+r1RmA7oYcl3Y8jTXgatd4
rR27wW7MvKiMHjQs8W7MHBwzdYn6BJp9niJ7RpFsMCQTb9UQ7bMh3KKBIL0vO6tL5i8ZPMhGeLxI
xfDjQdl0o8yfeXcQwnQZepkp91timFzxe0qahygfOHQlm1rV9kbSHekDHPHcXPqYkaeyI3b4Ik0U
JrOMBMwDzwvebxdrA6ojiEboEq4d5eicPpbde+l8rWof6DA9YU3Brk/0cBPTMtTs8ClraQD3JDYK
ER3oRj50eX00TYgQTyQee1ljyaG1RceQ9Aq1T/bD0u9W4uA8NbU/etGfWHv041Qo1zLGHxIKiohB
KaT4az+7qK26FYurgDKqM79oVAXphC1+jFzngzN9DnzAI88qg+ieUeYKod0wbr2ufdkNS8biEvfB
iNc2xlPdqtAli88Q4bfSv1uUUDWVmx5fbBNyQE3QQyJnJsUWkzi4TTjV9haayza3zY+5ROisd/hl
6XIsjJP9QS3fIyX/nMrlwZhUb5JlCUdlvcu/lCE9iiU/p527LzQerBHNa2I/jlSoEcxuvYtnz00Q
ICXmflIcwaCUFYdZ4An50ECxjpUd0RC2DyQBcMfZIiL3sW9qPK0rKuye7IjWmg6kGgWViI4AWHY4
E290abc5KjCrWB66MP5Q3eVFOANoP/RLk6V7c9teYjjbnaDc0+mDQTrYwx1lUhgd6omga1N5U9zu
j1YgGDWAVGV0PxFLSnVL2+zdxgxsFFh60sH3SQPbUtCtMuPIzH3XscYMY+8BvTtVrXIoxxKPLedb
rAlK9VLYR/q3px6AUDFEh9JKKIYZ2Q5Z/5BQARej82qU1LluCIITln7fmu/Z8p0SuQWo4WDpjBeh
PoTac9hOJ9VEmLsov7K5oCnoQEaI7pxB38kOgDAH+2ynxukZuaNXkB9JKkQwKwooJ8SuArLpAu/B
Kr0stY+mQRU59uNVZXf0BGT8uvrsZ6YGfb3InVzzRJe8/+V4/J8j283/5o4zUU8ROmgJw8A+Iv/+
P7njqjzVFwkE8ZlKzfs8fYmAa/lNiFirUu5ZlkDt4eLT+nWJvizi4WLUDklCLne8uiT+Xy/n/y22
kvf9XdX04pEN/333u7p+Fr+7f/2nMMu///NvCc38x6vzP/vPf/pN8Jd18nH43S73392Q93//13//
XOV3/m//8l9+/+8MmLgW/2cDJtkm42cz/NdwS/7NPxyY+t8s27KxSzIBl05LPI7/nm6p4c00HQc7
NoJ6wxUm1/cfDkzT/RuTc838bw5M0/mbg7FBdUxLN5g+OP83ByYknP9yj+mmbagyoduyhNCon/75
HqvXyFnHFhqqDnJl04Z0L8nF3c1pal9rTX1OK3lczPTp2NSt55BSC6SBsePoeHHWu1dDo9zMBYqC
tcqKvZ2bzwlPzHkaxvd2aVjb7RU47ky2NiLsddMQKXftDDQt89KfeJYFVVui+7mwq5vOz6ebTmDc
WljqUazGTu375FkjZkY6Zug6mjk68DkRB6NZKzaZsTpsnQaiBbOoc57zCmR2rqWMI2Rre/LKxqC6
WbDETbPCv7dp6vT6ou4hajw56nUtGvKkzRAsx4i+ih1WDOgtFvd3X7DxZQ08pV6757QGN3O7sAMI
CAMrGVIqRWFYPpp5+srZnR+SEyWi95bXNpFKddNv1lkTdPO0hcYfB2Ur6wkZMaHI9ZSxrQjzS1I3
FP1M9Capby+WGQKooj1ZGEaXrP8VpcMP6to/kVF9D0YRNFl9Cd14z2Ryi6PlQtP7jvL1lMegUt3q
xRkL3DJCvCI7e6k7B9XO8G30CJuXWAOL3Vukv9H2rDPGBssDcnGSclgpOcK9E391b/O65wohQoma
77kX92LyEWJcWyl7SYgw9tigw40WjsQ06yyXwNrQx81ldhfmcNPN5WUoo+1Uv/YKXcshD2+jqFBx
Ck76zi9AZ5lnAaIHboE31xpLxPCVzthB+cjC1Ua7UT9BdDomhgNINJFi1dr8DZQSBZOiHLUxfsri
nIHgMidoNfD7CVvRtgIaGnRdlPMZNPOCo4tfkJOxiUNpQi3tXYvblqZCeJyY0+11OPGAsE2FOom4
R+gQBXPyyG+U4dlal/7VbPtfK4kGjtU+JpH2lEeECa0KZWWbew7bAFh1yHGLmKDvwU6BNkJ1vxan
rGTUEkUMBftx1vzFnFvmLRESQNmtgH/3wrmWWa3VJ9sxmr5BfHTHqKFxkMcctzj5kc1av1dQopZJ
YALtOVEiJo20gji8hPOXzbHNbYCMLIQ+hvDzF+Gi1A9r0JodG2ujET1BjYFkA3vIDCgqzykiVHrS
wJTWjVGJD5E6AjgjEeeDamzLsne3xGVygNDte0h8utaigI/wjW2qLHuBhISLpWglSy+6AQfl9UeU
G4A+wfAWNAgK9WCvEwYxklpjx37k9E/eRBf/iIr01CltbyWeZDIkpfGFaRINFkRcoMa6mlaQMnFd
G+YBTOC5IWIzH9nG5m1qDqC0+BbJJ91YCTMb4lYZnmNK3Jh9/atJ9dTLl2afM2nEzznIEwHmkVy1
uXdQ1sTzCzPynxHEPCIvgoksQbOMq/bAN3JNsvATczh+qJAm/6Lbv3G6SYL8J2MtNH81kNl6zm+q
TmqCoRjxttIdUAytznTfzLy0eGsrZMhWS31avM8z+Kxh4AANDYzlVOn2WrbM+8hBG293X3SqB+yd
xXRkHvapcZwMnBh/MXap3ao7BuYd3s+AkXshvA/SPoU08BDsFTXk8swA4VXqDKhFjsh2i7BpCijW
aUqWD9o6MhlQQMSumIMWoxc728l7ILotx6qeAD1qL5Oa6eI4NnQuekpueyHvBdgIi6i5LEc9iZEh
LOVTGgW9kxKxEul8/EmFuGTglm20ttnZPRzfjlspMQubE2UsRaWcmaoRcaaMTOB6XgH64hhZXD/R
Ujr2Gm6LBrcvTQjCVwRJTeQllcoEojDEIT19qBNEqYY2W91DxFPJ5yq0RD/gjqgkBYAjiiHu2ZLE
t6Yjr6wW7nhcAKP6oTE0Xq8CFCkzDPf8Z02EI3vSMIrnTN7U5FfadOMG7CrCqoU/3NMOc/e1lX0b
q3kuap7JRCeRt8w6DOwgk4wKtJ5alOMDUh2UD0ST75kbqhsjlvM6YjVF+9a1rZ+a2nnuc2we+Hz8
KCMGcErQQuTL1arKh1yU4TYaCA1wVtSWZZWFW2MPxcTcuMgY2F8jLpVP4DRUEqzqltrQt8mu9NSI
S4r129KlZ30O4eEAhm3Nkf5QtbbXGsFYyq7qi5qg3lFpMNc2zXkSFYboCjVNgblaFZfUnH4YsRUp
kVRhFiOx5KeDyBdsu1F8ExXjUFy8aE0L6fzE3aOWhFvO2k+1LBboY9nnyLmXytUG/+fELPwx4ZXd
QHdaTW5JGkKElBmAnM7ZhQnlKAaVmOooY8idoeNsxfwV8/5bwG3+HE2wLiNC1wrMZJOVfPccYfQO
EXZrx3655CYaAzWYe0JWiNdeENyV+d6skUliJddcbK1lEktwAv2u3q5lcLv5uwS5R9vKZOiETKN2
2s91JV0C1O0ui+zPqNfsrSMFMaQekcFNNGldjzTbpEKNmfeusMvKbzlejNVIxmobSbcV+QlSkWh3
ojm105uJquJxFS8stQy4G/6vfHTxNps8q6ZtxeDkaVZx2gcBxO1rZ6zGuCAyGRMOT4k8Yz0PiyCu
W5JaCyysLrodn2xPBnWUZn42Sv1sv/7Rl/yCbIqNVg9E5mD87VmEUo3Yx4Qeq9mSB57ZHejWFlNm
XUfLaWxQsXagH7GXQySUeF6hYVcmgAkiP1B4AX2LSBpAw2n3w5kclWkxTCTvJR4tcGKFx/mZTr22
4b1DLBPkpNmy9QqPLHV/BhipfllgMdTa5KvP1Y9qxJnYgpZ6SNbmCJESmfpAidbV30PCQMlpSaEo
++mrRHfiKQsRdjFPfqvOP2pjuajXtOVGdCy3bj8S1hlhhF1jxtt5re6IZAHDM2c8QOs1apH9gzgF
KwaqH69hJfxhqKcLYRyJZ6Gw7sroqtQmDjgdnbHfVm2JN8q61Rba35XbRIHIfIGZ+pbTLGT6z7A4
Z7xOu8B6Xggmx27yEJfpJ2K1yH9F8UG6LjfkqtvBmOgppqD+w3Hbn3FEMh86MsYJ2PoGyRQzKqbu
RYKtItFhlrs9CeOl0vtQ0QngdVVCGqYOdT+5GKQDEzgBeA72m40MI57gFZBMyh5wmkPrz8oJGSLX
lVbSyxx1BQRJpkfkAzF+aDq2tIV0I1ALWcIeZbifeuWUPgmQVWA7j/CfUy9mv3EtsPrS2hERTm7Q
NdBc59G05YC7++p4/D5YgUae4dfQvS8oBDTjgwSNHDGhKW6UuanKITL+aIZnPBLx8l0XF8u6VfnD
V2p+pfmniN+n9mEtVM9g2UhShuleyY5E9hCSOWtjNp8jZU7VYiDUv+uIjlZM5l4w5T+Nfpg0rEOg
Kzyj2Go6iXWZCeeMRjBhAjC/Bk7qKGDLtOAHQHaMkHe3zsMai51i4H6OiOLI7i3OlF5dD9BELkx8
gVoue2eyDnE27iaXqFIZpnUl3FLlZ0BT5d32PNnM8jHG5qSy9wNOklMH12pc4OWNYmvpzbZvsLWm
n/3SkGjn+uBMg8TGewGF3dY+yLqZw50TfaUDC5f2oTjUnd2jaxHii/mvqr7wkDfuuG+0W4Niu6a2
nx8GxE1jQ4Jt4rU2I0bigfsaY3zxUo4RCq+WGKDRcwsS+d5Gkwq0sDxbie9cqS1jWr+MssuQK8yi
e4+UxX2rX6eWaQ5k/oydWW4PyWYuXpxBeJLOIJz3Uoq8GW+TH97Uf9A3UK7r9wQloGG3gVvGezA4
JuVNTgIwP+xUKOO+srBpwuot+/WQrBQVFHkxjiuBTqxUNS8Nl42tPCQp9c/y1Nx10KQP5h8SqRqs
bIOfftcp6Sxkrk27ZN1EAw4CL48D3JlrBPQbLpuvO1sSKfsUoQDJ8gckZXikWJleQjdA30zVZwAQ
w9vjbvjK1nWmORV+2PTB7/BQKFXyYdfhV7Y34KNnJh2wx9OzeCzf4Q8As5kU7Mm3CIk1pNuEQq7c
VYQXqvsRF1Drx+oV4TsBQKmJvHWbHib7lFkjuUqHkTW7C0QhtopzwHeyqV7HnCLyQsgrO+emR8RX
m5uQ+k2d71V8m5aLQdstcZ6r9FhMIBawQZdEVfotYOOSD9+zlAsFQWfjHKU/j8/urfjkZmlRXb5Y
9TNLa5tv43wLQb7J9ka7r2Mf5wr7O3CRYx6HslSMek6yWwOjRHYeGOsQarJuxXpT8+Ma7dLOj/Rd
yzYNEqj5iRIGhL9T9HxEmZIquTDA8WMFuz1nCYC8hwQcg98XOJs9vSG5OFjjoCXaRYfVEsyC4AlG
BefmUz8Kogme8ofxltPH/cXCmlgb+r4wO5jOAa1nkYgWLxQnskgsa9/AB3S25FyTldeoHrYFmP2s
vC6+FeEzqwp3qc6n5ZuP9LKnhmREci/mYHaxTew7YDkY/NO9jTB43ZOcLDVV2FIW/CZHCzkt4dHc
SZO2C7Wj6rBUcX5p1n3RfE/VT/qrvlXJHhUkwsuR0eDGfKF7CYeJZwQp2R7DKgDNMiTRlEUHruqp
cJ/UHOLcuo/UyM/0I7dV031l2m6acHb/1OzYrB3iMcmfDBJzsvIPVq52ka9q7d7pmm4K/chdB8XW
VGciUfdZ/qRru1xH2bHpH0h4xI5KDgdZ2g1noy33H49o3L9znyGuxXQzb0OCzKAcFaewfChKhoTm
VuHVlKdpPdDmZZxIGHMCQml+Kq5MiitOTdnTyoiU1jnJx9ZpsDgQ7rIFQyRU+h1TW/dmfSdILOwN
RguGdBQ4tKG3nGll/AcKrDYAiWJjNTXuQn5lgf8VYVPBeIUunb3/M4wugN5EEVRSK3IngAlJZvGL
MDOKP0y/pNUYD/l8jV5Jom6JmTkybUi5wRzfoevO2FPC8oOoRBXiYSuelSMGCLD/9vDJc26A2JiD
uDsaTGXJkIdZMZAXdiAcDe0FLtpshbKBBukGQTtBUKh75Xdf3FFywknS41urnZfRb8qHNvJrvL0Q
Oqh73mmdJH9YO6rXggq/3aoUrkiMIZPAaJp8XiABMkoHl9wnq0Jw9ZND1J3t8ton/vK5MPNkSsBQ
Q2BzYHGfu0fMu8gpyEZNXBWj1JYiw7XQqHrVlbfGtUUQqFiY7f3G3k4zdcnZHs5Ttavqkz0T+c1t
r7yQNkNTjcKVNCKwQqobLNZj4hBZsW1yBCMPRJOXEfP0oyuo0bYFmuhNVp9qfeNsqw1ivXsEaUn4
yrItx93KXI7yaN0yfOHpj5Snmle8hNelRz+gXBzc0KRUFb6DXJXFotzZ+jEzjqtLAMGrKw487nZ/
1jWI3PtshyvMreAdogE8TcpdY62Okzv3T5OSn6g85ClV6fzEaErXn4XjY7pAKSQO3WvPZ6n7xEea
+k5lP4h3XRnkGBZhVgxndggeUvoQGaDMHjvU0aRR/0u1r9lHYzA2YQTGtMdHaTihW4SAgi/JV9Sn
osGntxvYVhawDaSH0dBTAi4I6jaEqytLKmvZZuKwFvrW3uhO/C5/cuIbriu73NJZ69hjcAYX2hbu
2KRswumYUVzh36h8jN40TnJzz6OxQOSxyBTmyaNp5PWs7ugOPvQ/NsVTuSGathovRX+Lb67mtTS1
KHk9TfF4pKgkapIqeYI52Trbwv3pF/KUnvDwuFUAwIh2UgaOCMv2G5h2lCMbgd/S2GurjzR6uSCj
cBjYrcTDyveuKLe5D6iKOu3Azr10W7IuLStIR+jvWz7eYvY1sdmy68bIJx5adYuIoDB2E9pos0Ke
vllyPM6ZfhCzB63dvi4ob0nkbYIiSHnT5C5RpihvzRrUIXnZoGJOq3KMo1Nq/hlB80JVyPeLtYUV
1WmPZRxU2iMVOsWuX0ffibnjMVMgdSukNBBGiiI3fGLv6diX+4BGMGdwejcxGgLf6Y+qulcrpHLw
mE8J8tjwMtE8x7afH9DZMCbv3tLsTGiSgjYEU6G4ZW+h+uj3Aw9hMKyHEhwm0fZXeay0UfDYeySd
1AEjMePGTlEuqnZQhmO7sHzujPQF8BChk0TCzN88ijWi6cqF8rq10ysRnUYdzG+2OJmNpz3zWcwt
ojRwly8y8LwDFSjfkEZ86vgFDMbg6cKQ2aFZ2LNaG+4mMp6r7BDS32q3LLl6GLBjs3tP44umbJPo
YsJub1G5bHlLQ7tF0E9BU/FfQK43eQKCGCl4yEJ6wctBAwU84UpY2MHCBkVaqHNBD0ESc2++aJ33
RcvPWDn3e/k3e67qQs+jrkfdBIFwo9H/gvZ1zp/pwrA68dyw0fKEUCFo2rdhu145XaPlUut3qljy
o5+U6GzxK3oRAxR5a69hOxne7Ojw1QoOm954i6cZYhF7F13uOLvl1WG0brY41+a++VCjJzwSRJ4T
LEswqNY9xfzn2W01XnTrGtFuYPGic4q56Ej+JO0YyrVvrbngx7LdK+UVtUkutSsbe8LB6yfjDfOR
+B2xEje/dVZU7TBc6q35QXmCfUUbwTHgZT6S/YTl3Tqn68noiRy8lBweCfJRrgWncpqa9akyj7EJ
H49+Di2t6JzD9uNTzoNUe1JA9hvbpgq4R6zlbaQ26o+LEhT2lgY7gmwGaJPrrRZyAA9HBWNoAyP0
XyVUi82QBY94lQ2yKjpwSAyDuPiI+6Dk29hPyEpD34VR/BPBFngMTAia9mq5F1zECJy5j0eUOFgX
pIN/KImn2JsAXl5NMiRMDhes0oC53qls+S5eTHFnh25HT1NJTNlwiKfR4So0s+T1roE+8C9QB1z1
V5Me7HnEg02m8r79puicteVPkww1FaT5VfLMIDajdHRpm+X0xNdOhdfTQg0DMWLeVIAnNJygYuTP
uFC5x0V3Tz7JaDVQ/zX38DDcwcUlkCBf43d+GCrpPuD2sD+ZUFMJqhm5TpvlRX2l8XxEmU+Pjj0x
DW/NFYImSglce95M99MCOufn/vJCqDZeNATykccho9rVNSEhmEPx+lQnpWUw4MycBO8aa8iqIf8g
ZSpC7+NAQKkGgIcEnwqzgmiJHCLpDgZWhj4Y+oRaqwWCo4iATyyGykN0A+4kH0Bbu1m6/FLmNcs9
uS/dISqYMXNAHBB7Qg6RFA0bRJv5Qv0FQUvDI4NofmNfgH/W78b0FK4HRCFcPNcM7vO81X7yd3JO
0GXqF0lOeF2045ptKZ5KgYPKg4HGOY4Vo1ACCnyO4WROjO9pck9/hQKKHP4XmQ8/ES4MzK/gUEPS
hQevxDa3lqRBgvohcKpB3FnpB8RpyKUNl7UGEoLfNRBKb2NzcZ9WIV+SINRZ95f6YYpQoOgd5/l0
k45PzvhW0W9EQ0sM0J8hc3ckMuGkx3c2vGhjun01jG937rnXWPSuwK3QFmh7JKKbmBR7FK/mTSz3
NdnFmBXX7lfLeEK9pNxRsT+HNyK9gGzArfDM8o8AllnTvWp6stFE6JWc2VIHvaHFLAM51sFX52Ez
ICvolPHciPYaovQBJAHUNEID6DUiGOZfgEYo5uD8L9rX4F6nyXlu1vFUcVYNEagqZLOeGwoNpG8U
qsQkP6pj/GjYPD4gOp6Sa1gPXi8yiHzr80wWn6OFp39j70yWI0euLPovvUcZBnc4sOhNzBGMZJBM
jrmBcUg6ZsAxA1/fJ0qtNklmapP2qkUtqoxJMhJwf8O958rlJkzQDFUDYNP0rE16cZpgNcj+LKfm
wcvXpk+PksMaXw4qIqJFCRljdEnjv6tu4VgCsdfTg91lClXSJlSqO+ISGVtAmyg90q2hopQlY50m
y+qtR/jJynZ7gvFagsqmhy6EhpOb6CEpimeyZ7kGpAUh6a3Lo5IiJ0SRoim2Kbsbn/0C244OSSWI
J7JXerjvg4Tch8DdZw+rreJHvYzZ2QgqmtG1EUClbr3HZ//t1p7ahfhT/C9kn8hXXDhfA2xwh7AE
lUxfdVAQFtffVT321DR+6makSbODSKycf2nBpU66DUxRQk84eNAWceKYX3nHaoazkCrWrY+G+SVj
/mv54xc3qDcdy3tKk9o9QI+weO6HZcfaacuAT96QSuFvvZlY0Wqu2fEkvweZcWjK9Am/gATiGHOX
uKhL3eKn7+o7bX03qXlSpIfE3k1Z9z+6/lV6xV3fE7BQLcR/MJm0B+PuSRK4c+BREI9l76kT8TrH
pbXrM/gdYkk9Wh62rV0ZnurCZ7gYOayXfYIXRET7mSiOeQNXktAi2LgDRlMT30VDF27VgPo6jdp0
XYTUwmA9TDCBgsk+xwJyn88nwZKs/45RmF79KW2MPBbiGAvdgPFImz3lHhVTh8uqMyOcDpkdFqN+
Z3HtoQZCe9Tnmn3piFcPKzBRYc46Q2q4rnLsE0tOekbNBNWUSF9iSiShqGCdsBF7GxGMFhu7CR/U
GB5ZIsz01sVxEIoEmTjGJ9OifGd5RJ84z3RaTUE1Ppx6N31xVMV5bdnFKiVeD+kWawO3AH0Jr+pR
Xq25JHiR0OM1t0v4Vnvys+iQNQF989bbJkvPocfc22IxhxmNEWgJP0JE3i8nk7/zsmR0xdidpU39
a0kEVwhKfHa7Fa+X2x9MPdx7AvppHwmGuSxdrSuF5Vqvee6HhFBRpAJSxPwn95Z8YOQT4PuYZ5cx
wZhEfgDXZ1YdtCis4uwZlfZTAmd3DAR+m1nhYJoWEupimC4zMkxThUz7qvY5yFA2VxU3BsPSuivi
k/Fb7nOLx3kMnseAbiFseM1ML9/GID5Gnv1hJ1QTEJcNoIJj1o20QZKASRY8uzK3lk0Mq2SlfOdJ
3/nQE1fllFFrYKOKXCa2MdQi/FH2TSCtAoLGUu+ibnqUWcRsuJi/8oaobdllpzQgtzBz1LyBgfmV
5U65U5MhlaCNd8Mw17umyqkJemYEZWDJNUv7p2hsAurFiE7GeVWBDDY2C5ido7ZzN52LvnMxO+fl
bhyns7z+7mpqfi0F/M8m5S6uWpoPrrlsKLANyZ8TPFkdctlX2IXcMU02fWc2bqxcuPbzN5hddHVZ
zs3MVtkfSzR0amKtwIcVoVSw2D/MHCg+mnRs+8Wv1npyK6gSJv0Ga3l0EBjD6zbFGgoDUBwSoGKd
gxQa0n07a4ASlMlNehGFi99Y+3hOFnbobcUzhgMeAmVNzuRwF+TzZRoYMmWE2o1c3EmugoN37yT5
s1X6lzwPY6wujGiimR9pIDrcC9Ojr/Ezd878gZ5+P2KC4jezb+WgGaXM2a1qp2+huDnwcmNubx/k
kt40Cv4bdnazK63i1U8YFLDSj2b/GbwNOfBwySZK/TrjJImv0IoMz7DHW7jyB5J2Y5dpsVKgEfq7
KEdlGsfXOZBKoFtSIRGYCjfauiOi5DVKJwxeC1kKdkVlHf6oIjuiHmsbTL88Qn4DNGPMk3MZZMx3
8I9DRu0BcpA/XdQUFjHJ5huDwTurybZgMxTL+BUOKKe2g8narpunZa72nR2s7Cn7aXlzRWvPYJf0
WN52GXCq5guhpdyBrj9eMLoxjh1JEOxkfdJz+dxWZHsEjGl6AUo35nITPhGjM4MjkNG3gc9Cw3MS
iIsVk3eZbm2DN9BtZlIgY/enFVq/OopXl647oiTA3Es2UQAyIhPPVdNdRs95i4HaS1WcUrwfcqIe
KsSVJLz2ApGeYf0cRu+lkUyAmxhDhIGpF0xBur+CXSFGbuqp/IXZDNcfzcKYtndNyYQqMx1cj/op
zuTXe2CXcGRntlTOWxkDCQkzoEtpnb1MGS0/9rdNOQgyhijUcuhuqIBptv3K7NGlywOs55nUY8eA
sEQFldhlfh6T7pUrZAHQXH0UQ/ikXWOdeuSSHRnmdoWcGPIFr4zNtllIHbB8j494gALQdDBqw6E8
k/ygtuH8q3dVtZUeQ1wpm0M/EkgmA2yui7XxKic7Tn74UZL+cmB5WyUgkaux+ZyjsePkHuih05/s
Ie/HWX+qTGMWyZnvEV4NJucK9e2Uvyq95bOIB+wVVbMp4rw/OkI/N06GyWuImAYJHEow325r3Izr
YrhkXBhXfylbwoU7YA4kTq/6cxqjY1MhfHINc6xCD7eqaPt9yetDJkhzVDg4mqQxd07Z3S2uu3Fd
vqn0XGuvQSAhiQBNxbZPt3MHHMs5JPRJRRPQfCwgRXs1HYYoBjlMhBRh8KhdeL9mAXA+sunk/V9R
aUHf9/ZdU79ovfxGUuGyYGFhga4qQPo/m8ysDZ59Ynb59B2UP3nH1sPkP1HPMCLJEDThY38vJiFw
jI6M9eZdIysQCaSl71i6n3NbfY0Szl3Nb2LWg2IdaOPDxfYoEdMqKC5d7KWHQkbuxg+mx1Czlupq
92OMnXgF9PLdIC7athWD6nYet8EChbRtmeW2RcQKndNtihJ/W5fzwPqkfAZG6B1c2TwKM+jdZFW3
sGm4J82nXWbDlmt+XKMZfBFkqBMpyKrESUGKOl1/U2DtM1xpB1k21mocS1gKSAav9Rp7G4ig6YK3
+8pPNFb01Ac3lQ6+I50/LGY6qyZAdAIXZI01dWPF7Y2jYPJnS39d9HbLeojVXjBpzlm8eFL/ysuv
gtTnfCqO2jzFbRVfk9ynrZvXKAOtZ5Uxs7SxVXDVcm0jy0X/7PrBnqwCuYYFl/aM/vR0qEKgTXjq
yKscR3QlJcs5hNJ6n3+I3i82Y1IedJJY8HIIU7a994C+17WcBN4H765HRDmvajCyQhl3eixrZMSv
oWMglE36q75yQH3t2SwQBRlKDPsIhrmZzzJw9GbJqJa8LryLgv5OhdphF/Iq5tzZshilsxTRS1D7
t6azmVekBE6ET0HJuLXpug95H/Y9nUzSPi+xxMU7X0gOZUbqwrqYSKL27ZTszIMnJU/k1L3BXOen
iEADpaz/WuMMByXNdq6ZN3nNE6S3c1OVb1miLqMfn5EmfRmr247AlvPypiuZxhrBpETL4bnrKyiR
uFgmbV69gGpyydxunfuvtRzQ87A0hS8OdJMOfYqxQ8iBq9tKNfgqnBda4GFXsfHXio+r5dVLm7FA
hQhuviTey0MjTSWc8r4DFavjt3F5dSAibNsIsVedPcclsb4FaASbBZ+S7P87u6Xo9Y5GXq/4ys6x
HsLNRU+5JscLwCyVa1YSEe1qrEPWsjwuzQQ3NcTiXNM8p9icoZ9sZeL2LGlrBNfQwcnXwEyZzXu7
937287AvFvxZLTRLPnjzc57ap7pQp9ilZesEy6LCbXdEcXgYH6BN21th1S8QA9Yu0ioeCJLDHD1j
/ycDscbZLG2WK40JbozJIxYt89aqGAbVEx30ONJMhAlos8nbe065GdI0vQUhyl0VN9vCYg0jvfk0
WH1zDkZc/kpZ0WYRPtp9BDIdN8OmbabPzqhojwyY5J0oZEtT1O2NvPLc0DaRKAHe2i/a8hQpvOyl
S1RDk78vQx1uPLx0mRUdbX+QO9spGaYXDQH3eCPXWA6tvYhlczNPVrtbmuiMc9dc4OTQVnjQUAIZ
9zfAHnRFfzalNzbB7Jmt1E3WlQ+iWo7SauutmM3atkZCUcf82of/aB34d/x47wgPyf5u0ZjHPagO
b7S6detX9Y62dleOmTpj/WICnGV3ok/LHyNTuiAsbrPEbk/klCPI8kdmKpXcg4E7WybWJ9Ozagv8
TxTYGspvMx7SmZgghy4klmF6kKScMKhYIJ5BM5w0BXfMkb6uPeicxdQeBs+Eaz0JXJM9gzaXXJCH
OKTXSuPEPiFJ6/MnXfcEK00prZ1c8oMfDBDr0vgAb5MLsxYPoBnGA7JjjBeDh4+6tH54eg53QchY
Ik/of7DvQgqw5cH20HVWLrKpdMly5MTutgrVJfLY8LMI35PQOl/q6/NtOJaaCjsh57XZtgOloh2l
NFuut//zW5RT2OxkwjqS5tHbFdnZ8sTC+DXFZnelabZtOe3z1vk11kDZ69Z8dxGZXiW1rB65llJZ
DDunBpCY5BVIgoU9FuDyhLeSw8r1r5wYvpKNDmoyu9kOdgvBophO2Qx5vFTNkbPS3Ph9uNHXpN4S
GuSmVjWlTq6ygz8E7yYC+DxMKTGekJXMqNt1lSZyvTiq42Yeh7Nyh4P2S/oTq2AiCKQWZbbLUKar
jt6QvQcF49vMwVxqE0VgE35iXbFkVRXdarmwiszAHLlVigoDhr+AboUnPT6O6TUo+tqPDVcJ7tyB
tojML+tKRJyhrKBPnKlH3AjX+Yg3dwTMePVOklIIbFHWZbklDBwBL+CxTTmxRvMToR4l44NChSDx
Rffe9hhHxmjv95b/7nuMI0pXvHvIEYoGzRh29PES4PS5qTVGbM2cb3AycTPkLYo12F67ivFSXsxs
kUnqBV7pAJxzxSFvYf2OS8B/S7zHebKHn0k5HdDpU7XiyufVMd8Kb1DTqm8XRfpBdAe7AN/spd2H
b4UvYcGcMHcDSKmCvEnjfY7IaLMRvJKw1Y2cNLQSLZBVJyc+RPQFpgpWJhgfmxL4NQKsS49IwNYp
epJufG3MXG5dlYAwFQqwFxDvjFoFrVG1apvsPETZvHIm1nnCW779AGs7ZviMeSOFU9VX33FEizhz
6O10exSJ9SJaAdocJSGklWC7kAu9MjiQ15GL/n8I+0PXkBKBad6j9l97fnUKfWriJmMghvMNrpg4
1Vgz9/mozSGhdI99Bc2SHzhalvGSCvRJSjWfbcz/A3LEnCMlXzWIyxivDQ5M17HLTVuKncrYaduM
QHTrkhzPpFmPV29kpG5okJvV4t0okZAKVxRAS0M2JOmERytysAm7LUAxtbDldZOOFTpS4Q5E4sLW
2g+r4RLoiRUKi9VG8GiFEbONMuJxlPlLG+WHHoOz3UMOwQm3yS02BEQZ3C0WyjNwpS8+swpKLf8Q
4L1zYm5un70Y0X7RIfHfpX390KoaTJiOznbR/yYoNT8CvTR4/KxoplmJ2ks4RvOF5COo+JGNeUox
N51z4hl9hocIV0iIqajTGPaT6ghCpj/nxuxMD+0lRDEJYdgcjFUfddDJnbAUTx/Ss6xE09368bFj
tKdYDy5Bbw7yGnlg7HzZ+kXgrpYoAHpFe0I05rKTmnCfZBRMMOAibDuzGNaG+Sryp+VU6t99S1A8
l9neId1ipUr/qj20y4OkT3XzSh7ymH2kgvNapj7PrBrvB2d6LJNF34fBcM8fjUrYcTULvPaFe18/
9kzJI0WT0W/KUEd7/AKgJq4RNPnEbjSIp4Vdhk2Ahx3l+7rlkOjs5NjMA/BdUgS7pLxTxDMz6iFT
SPWvIY5XluuaRBrBFs9EFsmSon0ZY+blGSJH2rhabJa0a7bpyLwgasDpqBoJHMYBakPcwywTyB6A
fOQgIRnIOUgUaBJ8au9xz2NqDzWRuZ6AVA06d+loNWxva1yKyaAKURI4exIOfOQi3BJRQuEgGx6M
BJf4oMaHFHT7qlT2Q21o1LtkurHqFlI7groyn1qyOkBbYRc6tJFcddVMeExVPDQqEowfEa/KeXpR
hTPvWR3YT9Zg+1ewBandSbPsfQ/YzMIWAEgpdg8LMTD49fZI3iuyC3Kj0aJG0X8i+f5FRxiReP/c
EXZOfn/G3e+y7X4nJTawP01mx6///i9H8HW/39vuv/8Lf5fnOoTpSdtXjge0+6+usPAPPGEBhizh
KrLnXe9vXGHqD4wAUtgi9ANueYVZ63+T+fCFMSlg9OcjlAaYKNS/k8wXkgr4d7l8ju/4th2gT+b7
EAB2ze37G+dhb4+hbzeGY+fqAMVa0970ytsJdrZhVd4PjGno1bt+N9deuxXIqQpZkO8g0c93guaw
nSogq+46WHA5oPycQ9RCI1Mxu1YMsWtkEB7zotQxiChnkp4qYGrZwrSy0x9JXh7CftgSFU4XAeZW
exyohS8voc/yk8BJlG7cbbCCrUDIgw4XD4mKfyqL4mWSFEbpkOHDWCiIqHpWixx/WIYtB9RBdYA2
XObIKwCbXXlBbnafoovHUe5g+hUBapsheNBF9Q05js36gkJxaO9ESREzFZBD2sViHUU6xLEfrA+T
M0hXHeIZVx3rFK6mr6TPtoP2NGDy6mXjHnaBuMyGeV+c0RA61XQXniyrYgRiX6k8zojawGNcWVkM
G8KeJim6drwWC6FVbR2khWm8nKYfM+ibXE/O+j/Ozn/N2clb9/+8x/30u/ggPF3//UvMF/3lJfb/
kG4geFFcfJi8mB6v91+snfIP5QkpQv5xPXV9If/P2intP4jiDOGK8iC4oRvyx/31JebdxzSgOBZC
AbEv+LfMnVLyJ/39W8yby7vLSRMoG9Oo/fdv8VzLWHs9t47bAjGeMgSAbsdFWkBfmIy5SdysOqSg
0kGPMqZ2KlR84ctUj8UhpUDZFjXjKxEPhG+x5VsiUe4yL/y0ouYlhiyIjpvBfRuhmezb3LA5i25Z
VaCxAOhaVegPrIUjIHRzzE/t/Zh1G5h1ePoc9JbSA6AdTW8Ne0xT21+6ZtLfxFdBG74LQigMe81A
Jt+lTfxTDyc466qtE18Nih4qCBF8OJGzTlzHPYKkvq+x+vvxaDZSj80WpMFTe12JkWGxtqwSyndE
BwzCtcmjO3VN8B3ydNNX7oUW8S1UyW2Sh0fGeHuSIA44gH6AJTtZS1heusjfYtEcIIcMhHtH+q1v
M3qVghEb3UrpMeyFMrcim6faJpC/1pizw55DIKzQa1rIsUpNXTwULqaZEsx4hA9kqjET1JX6cqYw
WgUa9Qe5Q6hrO/Ghqc5oKe3wQFTXR09sGHF1mQdidWQ4K6sHnSGd977zhHBNu3kMZ/sj9sS4b7qR
IJ3s3ptI1aFJHI1T7PrwCo1WCRVjXHlstJCYwJn8ynvU1H08VlR9k4//6CpNn58Y/Z3z9NZkmvlj
KV5zhEVkIiDnMQs/Z5tuRPytlP2BzxFCjHUhyuucJeaR5JtlB9bksZ38Z7sAplEvEeJLlBxbrXN0
CvyiI6Cf3dh358xZvpqovNCDHxp6kYRJGmmVW99TfIC4f1kHBu+4EaOvsIcZ1NYxl4Z6ZETzxeTG
XnNHmZ1jBy+JaN7Zp/PxqPoOhjhxGjV0QGnxzBfuMv4oGzRdFP7iIYDygt+zE3DkkbaHyAEAMLWM
iwHIJDW211E9lTbpgwH1PcUu2jmuul1Dg4ZByOM6tFM8qc1V6TSQm6KcrU9wp+Izty22oq9cl+Vu
6ZZniLHWIXZhM0Fp3TXiqElTghh0SmZg/q2sH/rJQfcwoeXqmNuULJP6Zdi74XDVRI77pWqclR5Q
xjXiyUxYQ2TdPHszgKRhgNKXfpb1fK/c8ZCE5slLZ5ocNNo52Vxru5fPfl892uD+1sCFT2YMQRFm
D3k8PLuYR4IRwoPVPI71mRCSrcg+caw462EQegfpLHFQLroRaQTC9X8MZfsSDHjZCvMcuh3prIgd
Ems+JBFCCRFBToyd4YVbCv8e/Erhmp+tY9gStsOP7ipsiOldAOARddV+lPU1C5Aeu6ZRkdcfOw1y
lPp47uweCVZo3rAY7iePEXd8myOviwhbXaU5rj1mgtvepBToQfdLw0ji49ksMnnPXGaOLZ7ymmhx
Yrrsgw6KU98h1tJ6BuAeOh/NQPhXAPJjysTW0uWT1C0WQ6LR9WD2c5++VxkT0XySn2UOsxkyqE2r
Th0/K/+6FAkvImteG7d0t6RX/pDV4N4wbDx2S+KQvgdDpJtf9YjcX0+IHMW1KRRQraf8PYXpSQRC
/EJU1oRDO223YdO/ZZV9uk5pc9RJaTHcaUEzZpkB7wL6k0HZu54gSZCby3kW7ilegD96IWktiYUD
V4ziB+1KfHGsJjuAW2SxwPNHOA0Bo6idaRJRb0+S9zhnJ4LTDqzxuAADiqfi1fqR8DqwV4Pmi4Rn
A2T/uxtBMoajgO/rm58d/D7MK2BePDqvmizzyEIYqzCKTBMEcFLDm95aY/XTK+zx7m1TdChdKxTp
7alsqvved9Ds8fdRjRUL7PqbdTV8kBKoz8KELqKOSobgV2vLt0zrD+6dc6SSe1g0WH3G5bFF1cWH
OXPVtFHtw8oUu2wRauvRUxO4UR8sO8Mm0+DGXZhvrKpW0VThT5EGZUaalel5bTUUqbAfB8D7PbGe
xrd/lqGP1YcIFThV9guJnzSm+rajVPQKZDMQ2NZOq9pjQHDdENp3fgqXCURpv4rt6KGLOZCd5X1O
p0fH6V16OeKIsTFhZUzzV4BYuC5jdFgZPRwnULQLomHvA8G6zpxtJjH1rpIQpCMSDUGCZcU6SKr+
lkOZWs8kZ5GReGc5zTHCdlrPBvHwgi7EwjO9z/40QxP+bGpqzRpVsavYT7tTeYqbcbz1ChWcPI9i
vLCDA+YWNKNB1TCKRYDWIoLGgZxfEDBgx6E62WDJu5EOmSKDTQfspT8aux/JLjCn/goXc+u4hDEP
u/k+CpK7JBzTUxzXb3bov6Qxm3JTtnpvdH506/Cbq+CWvTalfvUYFYijElIYoZKTmeoIArfc8F2X
7cVP0Jp6KMOeqzy66a3+jkCrryUN7rvMJUSl3ycJE2mnT1+1AQfoatwYSb88KVyLtN7HERdJfuWl
64CbVBEvImvvM2mFAwSv3Gqrw/Mu+4fF9gt0GMsNUgqE4dMlBK4JH1Jvm7b8rnIEk0HeQGPCh4/K
JZF7V0WfqbJwJGfDVZP2DjIdJj2ol0Maf0utX7GEb9LBf9aWhwDFGwAyoAoMuzNx3cTghejJqrB9
C6MeG6tNKl/qjw95757/U7P/SzW7pOn95zU7Ct+v9+EfYCzXL/lLxe5RfFNBgFyRwbUilv9Xsbv+
H74TUHr78FWkI32+5q8wluAPGnGHcsCVjvBFQEf+14pd/iGurXjoicC59snOv9N2O/ws4T/U7PKq
B3Bt9qN8I9sLrv//bzrvZZx07RuBuIwdKWBmz6Jmp+7EX1qgOq6x+HmpwTDQ4G8Ke1B2HkzhqcZX
gvCMfrMLXczYBKypxoCImgYPARKGNzchKNOfnV0bEYjOb4Q9ialUaJOnEI+sPfHU//BjHQHebjdE
10F8nDt8Dq66a6hlOPdZzuFzTuuw+9G8Ion00Ytct+EkwkWiUKz/VqCLSzxKrADbYTpaUWtOtlQo
7QlraDQWFXKnXqyfyAYxUWSKQbqw4ZqwIVgDJmUKV2tYGDBe+Hs6hp01HabMHDsOZX9YevRJ3W8h
UfxZuDsip/yqcucqA6sPZZj/YMd7jdYc32psYhqFrL90j34X3vtO95yQwec4MdFwaQT/Nrqtl/mV
z3NYd1ZDeJZJnlLmpkjliUUd5tUEonFriQC1Qb0DyA/3HqHXJm9wMGbXyE7boiRnO3+X9/riBiRX
euAqaNpZPqOMqdLytY2rtyCtDbLgYR0rNovu0iKTtIfXoSZprxzx/WvA0V7o7+IIX4icDA4moo+q
3j2V6rcItnqJYwKnkOD108EJmucCDdkKzdGKnaUACjE2G6aBj31t8gP8J1ZdBptJwexgKpsvJ4p+
Tlb57ZFwfZ21fJige5/b+WtGE0L9f1SRTVpLNAE0sSl4m3bINjEjfzTpoBXGGY0X/SISEPRZsEdx
I7MDmvD+daClUxq6DTJtO8BG75HhOlRIfZaJNA4bjrKRUAYbFqCZAxo2L/Syx4C1MFkHK+r/ILYN
blV79YfYQ7HP3OnYp4t3jOcOk6dDluvEIuJQac3PBUASCiiaw1FBKrJ91z3AgWhXbroQZl+jGgmD
Q9cV7mas2BoHgbrzzYiNc8neBm9ZTsjHgANUzR4uLL0pv9a6Wwg5sYKXeV4+SsnOunNKas0SMjEM
aHct3HpmSgWyXpL/t20kF28nxbROFUC/3O6emrNGYl0XJYpxf0BinnYv4zJ9pvZoXYqCEVUhCN6c
Fpe97JI3DyLqfwn6q2XCe87msmJ7zPMRItIrZ0Zobql2yQSzJuyb16IrXq+qeGNTYaCrZAo8FS8g
xl+Wpgk39myaTWnHp+LegBw/CdROiPSb5aGeK0pgMkjEOJfUanZ66w3ufWWPWxUVD3Tgzy6b83RI
vO3iXjO2O1XtsojswXjC++NX3tmph3Njqm937H8i6sg2S4IQzPOh7GX+eFYxBtTRp9pAQrdLEnmy
ZFAe2d8nNEZHaxTJLfC2HRXoY5yS35hHpJFkgA0JSkVXSFpZWXJEBSoH0Z+H/V/+1XXwH9Qc0AoL
JNs9/gy3rJ66Mn7uoYNGCMed2fvui/rJ0cnvPMqKfTpIg6iUpVoaBjQ38CozmzCBogHHAAroV1fp
09j8yTYn4goISA+Ti/0SumQz7iOe+VUzgcgQE+2N712W2v8ZBmOynnt8vWlZbP1FUlKVVwA6mqSW
KAR0JZcq1O+WbDetPZ0Xh7yYOLffezOsoQXVW/OVtpCeRqqcjU6v7n93vE0gG7S1fI765kP583MP
dodvk51U0OkT3K+jwFYccXp4nfOBoc6rGB50bjyd6ji/1HO8q+HvrCvmSERgRoeCq2kdBAWmT5bL
6whjbZ4jg6lzoq3AmgwEsmZnFUCdnlikT2VvMfgQpzDsL7BXuE0jeKEr6VyBIEnMDpIOtJPFY+wm
vzwEJ13VfY+khXCCZUfgJ87IbKNMRL+JveUGTs4PV2tMswEmGASS/XWPgaARLAOKfs8XpDV8LmmI
C6WMO5JIgFU4wmY/yuJcdAPh5PAArM2U2ygoExLc5i7aF334FqA/WKuMjMiUgMbtjC5hJQZ9B0B1
XrceqSjI3VmFa6pCnQzsqgTDrMZPX1vwzdFCY+oVeG/grzD+gjoCqeERzGAYTtUx0g1fGqQXIohZ
HC54XAcsS4lHxkFkITN2u+J7StzHyMPNNGkIVziRvehD2NgzmsEleoYzsyty7GUhavbasLpRmOmK
/t5ydfpo9fmZdFWwI6JF3aSiBXIoYWFDbKG5d+WurdVzPRTtuu1wiLDpvXfAWDBAtiBvWjggq+qu
/63HmvF6PiIg6T2H3AKF/D9BAzS73Zs1MJIfTIZnQn6y4DcM3lrkNeAMVIpxJ0GZAgf9sa4BKRDp
A4BSEYPhea+zI+/7FslfMtb3Xd88+Ugdq2u1QFaqmYqTlUzpOhDmOkRj7VnH9pF+miXAyCsYEFHV
xeELbEjmLHcjvzDv5nAWs/1psubg88sf2AgmxOxVjKCaD93D0I9vGMoh1ffefY2oJivsF/a0b3VH
5sIQPvgFeNwiJFzlKwW6fEwG+RGggfdS5llBDM6NcJV6y+UrmvhOgpa9FDDBHV1c0FCv2aCvypGh
+59kF1PjGqtJTWC91mOgCojjcWOURGDe4ljdx+5ykWR7A+tXh6l+nBvUDcjPozUTs6uYHopL2LE2
9SaaNuQ0yA0CL1oPgMBMI4qzV7F294rxkd22PKGO3AFWhY8RH/0Esov2hm28IHa3ljtrqG9TgVpg
uZVN4qzGEZqFP8wTkxN82IhBd95I2nycuWtN3PO2hiXnV211bOf+EMTNfdddb1gdv1QGGEvIesNh
Ka0jOEsdIE3B1XMNCRy1Nx6GPE5Wvrvca58k8szxnG3qSpjbXnGFbBFGKptbZ3YcBnzxemxZR8Ic
fLQa51G0A7QamNBlUO+mzv4gjfSrWQyw2OHO9asvQntOGn3bxmBqCJPmYi31A90s6ppu6deLvc8M
4VtZ7ndHndV3JX8dacRcoCM6Mo/N2h169yCVdZMOSK/4aNtDGU3roQy2hlhQAEWAhDzHp7xtRMdr
wymMoooLvdi4YJEW9YSEkyFYEH+HTbXsFnwZ+Gb1Wx0Nm8JOf4NioyYMrJSzvX/QM+IH0iNAu7BI
x+HkCJCmlbkLEgu4QzBGB5EmUEa83Ry0jBZwlY2h3PmR4WmVVILWmD5eZIttanLEGRQaY0x94dIj
+ppQ1ZXSs9jDvUMl7qZI+mPAu/aMfqMBttN1eKsaawRzoBAdVoYY3/GtTEJ+urp68kj+xlVwra0Y
hFtDReRFan1VJYK8Vj31ZNGkTcVTZj7C7lm7tPNemkUrr1VYncWmN2QLpKJ6Ql9nrZpRffulTWJG
HO8mBSXkGvwuS7x3cVYxruYpYWHHwvnSP/VJzYSlemuRROcUPHKqf45lQpCR+0buaEmk2Ph7Yazg
d2qV93aNnTv5kmqKSVcOOwpdXhCTEnqs0/m1xkNyTKtPUiLym8Yh4trm+SWjsz3nBW6JmiIGL8Vp
rOYbshzCa0AVHFgd78TAsLe1S4c9Pgzfpt6kNunzk8OGvY5eehdHU50gWkTS9JhbHs7pcvwfks5r
x3HsiqJfRIA5vIqkqJylquoXoiJzzvx6L44BA/Z4enq6JPLeE/Zeu/ew+ZrLnaQTK9HTH8xJJznW
ODAuyzsvDnQGGLB2e8xSytR9kk5BCMlDVEGloQFFBTfi0PM1QEvq5NuDiWAQh8PehIMyJnCuWNEi
6hYJuakNFMPw8FCXDpFbdf43Sq9sP5EExb8VdfUwhu9qFN+nTnXiikNhQi6wruWYLzEpuN2Rbgpz
kxDnGT/9Rj8weWQDI4rf6JyHOi/sscH5AJP8LaZL47xVgT0N1TbTayTPBOImQnI2LGWrxewhQn18
EfkpEWpjB3F/rMG7rVqT9gnZ4ppEG3OLjevWjpQtzGkpL6OodwJgg6DQSyeTp+9IXVCcurhmQ5Ag
SuXzHny+sypTwcxZxlZscpBmw/QIlZTksGg4DIqVYADUXbjL+UUrQxiP3bibNWZ8JYErhlGNVM76
ThZKJoyIZxcVB4qHnlKpi4i06pO/zrqo1vQ18bwXc4oKhHjkxmAyGaTFS5SZVhtELDr4csBJMyes
mxi1Q1o+YhbRDhYkzI1mjQi5I4ejWgz36llRyHhv8xGQpnLPGy6HZA5w6cXldsTPMwTdUQi61p0Z
1QZ1Qi5xF7LIAgAYAQ0vaqqdfrY+e/E9TiZWIzWDxCmLwFCUBGyyLLMFjU5PRozbYxcbdAY7Zro8
Dhk1+zDgHUSIpMXtZs4akQOd+pcIq+VXSPXwKwKPKAdPU6vbbE4vn1maaMnv0/LbzEqJ6oUFkaYo
s2Owq8MYjdG8q8Z6jZXUV60AObLB1l1M4B5Mv53F12mVOIMZDayysiCmGQ+N3YTJHqtH52WQcAIZ
RDp3K6E9PG1su5OzJeSlY+ro8MtJ1/DEcQoqEJ4GdhBKQeOOZ+67N6VbVUOLGfhCVwMgixDHZwnu
kaYCqSGre/zgM3qfAg152uKebYv+OWls51WzPrZQsuwph08SEgw0hBMWxnanmthA53rdJJPqyFRs
Kyucobv0eG6hdNpKFnyKE7pmC5FLVhQSRnz8z0s+keqrBGON6rNjFDixjWLaAbygZZu0sA25+KuD
Hv9Bnfs1NUTCLdLfMQNrkYSPVjeuzL4309BtDeSnVur/jPLDmJpTUuefOaL/hO0sZy6qhARtxSo2
d5NRlB5FmkzZyQkdC/E5G1eEL7C005K3VGXcDepsXeEVok6bgm3Vxr8MJDhcipfPcAf0At0OTvuY
sTZsyA+aUfT/Q3or0EwmqlDj+fXkuea1C3t13aSZxwblOZrS7xSyhwuHuICl24IMKb4TQ3Y6mB1+
BlRIXYxJff0OBS6HdpE9BFHInNSwPH/Gm8Yo/FG28xNtGpSz8mPZ0GaR6G/KRBy2Zq97hYnJFTuR
k9Qp3HwqBlPAYd21lyrOB4w03U+WRcJqokwOeQIQ9q3g4PHAqXwZQ7GMxQkmqjXyXHOYok7AGVUB
68ekxFk3hhk6ilbll/rpbvQfFQc5dsEkRKLGEDzxv1VTIQNyDpC3LfoNI1jHDxR22ZrLUSCLLHf0
uH5vAwpJiR1oIktXpLMfhYHBai69VgwIZ48ROOEWERGGY8KMF4QnMhtbH/2X0rYKGRWU45jqLhkC
K3voSZZIw72QoafDPZRhP08cTXZjQyRGSVHwSNEyySXgKmVPw86KYIr//Dm8x0XvRgnZV7II2I6s
F9IvMC9I+Q0TEn3rvO14PwW/OwNTPdIdr+bgGApvPlkkSHJ3OVCADP8xL+6RUdjBGtA5+g36FE1s
H2EPtnSOjmEdYgi1qrO6OMvIkHOjjkWeaZ5rIUV2LeZMehpUucjCM9ckdBUr4Swb2cao/KvSBJPX
C4TQBighx2bPdF5Hw8IrTc3/27FdyiXqjEIKSJxZoF6mQv3/aFGoOwPqBX6Z8kwGQC3E/jVDljl1
c2dSAwQw5XMc/HGkRMSkyoqCXA9o6wHch0k9dZrEyVenlyRT32OLPfI01Kob82FCTv4JG4xfWJJZ
hsV3fU6IVw9ZukqBuC41eulpglOlQT0RRUIjCpHtq45zoZnzVxsr8ADVidkJTTwmQtBCRtY5VWm5
PZRlGKg9LvRgcQwa2oVCHzhMT6JrDJ8h6XUZ7aN+hGb6N/ZT5WJNO+IO+sOUh1QaC0wy6YQg1tZf
Ln1Dzv20FPGz1OdvqYyh2bbJgzSITTCD7zBEbJUF4umkg9hoTcGhRBCL/1ZxjYI9YYXqWIim54Q+
mUy63SiLlzbDV0WBGJRsiIfMItx8Mb4nTek1vv4dESUFvghj1IzMvygG2ak523mDcM8Ht25Q0RNl
77Epxp7E2RD5+yCGiV8Zr1CLSOGokBOzlfZ8n02eZtL7ZppxXTxDuH55LNv6qi5uG+xWUz35bjsh
3qhlIh9p0v4ymVTlmR4liafGhk05u0ESXEVNt7Z6IRA8Yu3aRPqBOP+QUmamQTq8R2N11goSHPtE
eunc9KR8+gwak/4vAQZIzMdzELs7EuVwPTHZXDPFe2fwlGOFmvutkYFOXqYKVmYh3JaNc14oD/Zl
S6Yky6KxAqY18ijSv/Mjpfl7pELSYSCdrIrKXxsdJbBYKwiwLJlHqEV0IFFmdZy/2Yicv55QWyWA
dCENSOseFohRFIlNOhGVb81GRpXawzwpstcoTAQzufhURx1fkUrL0liDwpXD2DDRR+5WFOGaidJT
yYuN7ou3rsQW1vKysgzuthEfK+siaa0tFfFI4DDBNN2tMrj9sV4kbXw0WR7sEk2+QiBEUsAaEqdf
AbK5KQBEZZBDlOCCBW/cijLTMwbpmAe5yLHwVFsiFs99wFglrlBCZ7SbJp0YCEsIqukA2SDxz8ja
P7KSKdFUFJGXSvNtWDBtYydea354l2AhYI9G8F75ounGTCHdrZJll4K5+BaVD/wzBfoaGj16IlSw
M3x9xjZKvpdGDlOf9ag3G0q6ZfiWrCSBX8Jk2LMaXoZEGD50PUvOeqgfFpL0Qa2n2S4ryHCpik2Q
gG6mIqPqCQ13QlaFOGhVOoFOZHqcRymxtSWHjCaADTOCsvYC7IjQ1JPFQnoE/dHthfCMX9JYvhnT
HlrpUAsg2IAXXNizDTukIvROk3DE07+NyXomHAjNOu+T7GACalqag6yqTmQcnQoTf+5gcbFIlnDu
pPBRTmnvNLhpwiy9CcivBW4tCYOt0wRgWJNQxBrI55GWuLKbLIEmbKVYhxpWrsI0bAnMdKMyrDxp
BKc3dMv1IGXXSNEkb7IGyt/inViQSowfVo6vuu+kke2NQOeDQ4opFQ4W/s1JxQUxDZg08gK/Xdd8
c/bavhVaGOuYNA91eYuk4tZr8l7s53eOI7gRufg6mFVCiHOiRRtVopgKw4w1j2jma3kZPUDhJ7Jr
5nYU1e9eFfNtV6t/WOenjd5V+1mKU3cU2Hk2izAsMcbpMGEp7P383ocxPZ4JSarIkEaO/sJnU6yd
lIUQwrTGZQNuU0RVKvuhQoBMqpKbNoXoOQNRdssAbk2Ce1+uec5zfBFNAR4k6Ck1BaH/7EKTxUHw
UU2McEpwDgxxyBfX1Y6cRsPr4P/rpRXsM6zeQ0lMr6UEEswuJbMDXb/UhX9An6VSwQDaRa25H+Wr
lUNqGBUMflyZzAoZhydRG+0SYVvKoK50DIldK8rrarZ+lSiG6dIJMVhCA809c1uBdPN13RJXC0sw
E0DHYpdZihAV8VRk0UqQnqOZ02lQOoq2ydzm5DjTfI/ePKqXsuOQVqxpp0RoYekaXcz2NCWSgp+h
pQ4VM8XApbhOazzxWARIMZZq4JojV58CwrqrLvHsJcZkOI3CSa/hrSGTNPPEWBOcSIX1OKv0h60K
P0o02PhL3ahsxMDEMlAptE3QfjAa5/JZmmT203xLEGJpCkYD1lCeH3n+Wd7k3a8oYZBPMd+tqQ1Y
b4fGqmOdFa3Rr/PCSmBJZLlUACJnxyRbILsWOaUIbm05gyQUpBBLmTh3gYnCZPm+STZD4tM1r0ln
SNZF4kUswDniAV2zSaVSXKpHix68XBJXqtQZ9fK3nZXvkefbTypWJP5nJqtPggpuU0yiAKbQIuNS
Z/AM/nPWd7OkvVetjICDEZpBMwnf+J1krVeT48HBbopuvyCxaJrLe4gxH0bJDCWPFODwu6jvCCe0
9myKX7N5iDE4J2eV2NCqZA5jfljynTBNZHaXQH7oyU4JvKQ/DLjamJQa+w6GGTj86gTHo98NOoFd
t5SOFbScdlekGxGcBqsBPbgOssc/y1vQs1WStJtp3idghFb3FhZPiY8ZS7q0MB1m1SbcwGZTQicL
mGJk91UxKf2yqluhH+fOVYprbkwrtgsMRD7MEEUc0rjkJQ760fcbm6mSq/jP2d/iOkZyxKTBP+XR
rWEIOtyn/JRW/3rK8Wz6zlX4YjMso0eu3s3p0KlPf/7z1ZdmvEc1WLNwY83/9IFlnn4TsArO+663
kxHe7EFv9z4kpDpqvdA8YEmq/D1MID/bW/V7rd5E0jl1eCozcb9J5k6gheNmK7b0Ym9IMNeW8lsm
zxhAIbC7lnlPeRH1vYyzuXgZ0u9CioclgxPlNDV/XfssxOus3oLyL1ZfuaZzgBCgKZ3a/F8YfLUQ
TUUKCHDSQCJzAFncezr/zSMdfGjZl+g/ZPnLZwTkq09Zuil+sZYZVsaVww/dg+lN2GpJCdRCzY44
pKIMcKfJY6ZBn8oZw0t8sGwJLALWaHBxsTGiw0Ne/pMaC3HPMwPYbCS8ZZTjo/6TC8+CrKFiK5vW
Ctcq5kuST2D2qe2tag8TJmPQY8mR+NeIx009EIlhCna+SwaMjrteeWuHo86pneSovcOtSSh6tBmj
jULkkXrin0y0nWGcZ/PcMyFiENDb+LEtoJlRVW2CvnRK9IgCg5Vh+Ic7lr32AKfNwvxBf1GxzBb+
aZzuIsN/C4ghuea2yvia3g8tjU6+ElASYqUlBkgzscQNMyeD3kOON6Q6k0TNFET/RC1BRcojXX2M
oFgjuVhJlFKhkbqtgJiWYbslGJBnqDnxzaHuhJljL9gxc2q9aiEAm148X0K8Agz/l+XZepbeW/k9
pNg4i+Dmkkta/wvE0BuNQ1VsWwBYETBhlIyKG3fnON730akCuyQ90uCWabykAJII3+yRVcKZLA7h
eNXGB9+zVrHUvm80UmBj+V2sC6dgKhHGqIfkW2CtKsKaa5+/sfOTc34N8J4N4B/m7ItXRIr3WXWX
SqIx7qP4l6V/kvyTsM4z4n/1xJSNYUOq/IlsJiHVTcp1Gj7HquSK5TPhQkfmBNyV7UH05OKUYKNO
XybkmpBtTkJQboq8Qtf/TcMF1TIqROhyDgefPP2N1NJiGjoq/Yp8437DSfmds8PG97jiNHMstMuR
EnooV+h/SE4B155IT8PJzEckf0LVdfkY2RM7fBQiFmpjR/AjWsMX4HHqjnDVTjzywy96EhcclNnD
FBz9HXB924f7iNdwecpLvqTlvWw4c1r+GpKPHUpgzPCvkX+LK4PN2w+JNUb9NKo/zXw3xbeiOabV
q8QWKz3i/BSMb6r/WfNZhEyoR+utHEj5Ym7XId9qnCiglCrQ9eZXHneGdXYnfQkfDfQr0gypsuZV
+TTYORnxMgIVV7JobGT69Rz42Aytp0b0N9DX6n28Gnue4s+h/WQH7zLbWlESqLfJQFPNtLsMibMG
zd7l32bGqqD2RAEJZ22Zj0rZ49hdhfObSUIlaabg022EgiuKLfCzy8bwM2r/UnYiKWAHufoiuq9l
CqyhE17OHhPfrGiAtBstL0R+V023Fswo3YvfDLbCnzXncJ/igd0mZW6s4g80iUZdOIwIpqPfCj0I
6+VCcXs85rxu6MiKUgTIynKDqzlos43WQMHkbUJVuhLgGKXY4Qg5A6rS8OATCcsyqOtK4GOsnKeM
gg+wFVAiAvkYs9sFtZCeb6YQkcLUOqMPwY4MUKEX3A4sRRJn2wi+XWv0zhICMtgVQFOLNANRfE7y
tPBgePTRU7LvV8Ge9cKCzy3XrfKWFHANVd5zpg0si1xdrW2dW9Uvajf0GcWbTHSB/jGfcJLiA13J
UyXWxexRdROBJFRuzG9Y0/MIIheEYJTXrIXBm8HfsqqBlBpoxFriReGA0ukjAEUaGhP5oNOqYAiR
Ji8sMt1MSPW/xESBjQJZx80XaEhf7gN1l+4LOLsnDKA8veNhwu4zsAPMuh8r2hvGQYzPg/ZP4T0u
+h/iT2w6NVx/sTtTMU1qu57mj0ndA/8gYXBLCsuGaZ7Dwx8khIOWHfrEReH3gf8Deyc/MBetyAFa
IiaG4M+s5AsQjI4JWGTQmqFgtwJkThKSUeSrS42Qxina3IZfoztRCeUTDFOJjX8w8dMyoekXNT4m
Wd04NXwiowUgcrLN9J0scRgT/3287RS4eIk3bWeg92E0S2FcQD+14FYK8nHJka3vCdVrTCll/aA1
NpH9m/h4C1bjcm+wD0UflPBoIT+1eKQ01oG98lOWmFCNhy9+iepnkx0wXFC4BTwS/l+GvEnhaPYZ
I3fcDoznKEMBFfKAR3Qx6eIbzWWbXTT7eEj0OANMYL6JpK4Lv7uKCTLqaL4KXBWsSBjqpNAsKhei
2FLOHhBU3YdgPCXpsu17J42Wu7pEiI2xOntp0U5shCMhwzapIHaKE35xRhCNDTBfdcjN3QVEoxYo
/jtdu3RWzE+SAVYrEu6g5Z2T160BoqBkACajftN0B8cn+IxuVyCAEAM4qKS2JqVuA03YFH10FAyQ
PV14qktxJ2b+xu/Zrkrvjfw1YxNtmbrJaulZY7T3oQQlUbErBp6iaSRTEoUU4xoogvguqh3OAQT8
t2BAnQ/Y15DWelR6Y1ZsQ3JxezXxJia0weLrldWjmVlXc0mOqYefoZv2AhFGAzc2kWbrGT2d2JrY
eO506idz8bKj8SpMA1A6GcLj7Bl9ckv68iiHwqEIogt4bhU3/4BGaKs2/k23JM/QmhPeh5Mrl9Jx
YE6XYXRom2nd9RhjWP9ps2FHPiIrMXdVTA5qPh2k2FyP4zJSIw+Ha0bP0BlExbP0h1srplTtOWko
mfQMxe69kg22pdmRRFcIjMHeqFBuq61nhsx7TeWtksQPMbFOdaPeRQ2mX655RfovSrMvbd5YRnOq
ym1jwYQLhb0UF3s5ZPBOYZqK5JIF2fySVeuS5uLfmLAVoQk4qoJ0EViLplKzSXdtXf2rhfiv0kgd
GoJHqjt6Wd8q3fhtAF9nAW6ZOD4G/rSVJCQilV59phZTZI4P3OIPVGo6ksXlbB/MjyrL6d4+JUa+
GfJKSeF73lY4qIrqS1y8670Kp/c0QqIr+t863vvN3p+JvVhnaKwsBpbmLk9RTVwna9uEJCbco47t
iEeIWyw/CkoJuDDJPVK/I/Lf8I+v8ubQa+81r0sG1ikMGB3AVwSvx9jHLP+pq4x1ARDHUxO9gFIC
OMSxDsFiYKAm2GzhmKqMFAv8RY3TyTxKu5XkSfIH8xknA3rlh7c+/y1XCNpYuGf+YMswhJ5UK+NF
7He5eI6VK7tVWw+9LDtHa/YNur2MJcK/cryWA7cUFkdXBAfZ/OOt5iA+4sRxsC7Ix5hLW2oZcisn
K7roLpMpL2hOvEreTNWkDizKEZSi+QSFjqIJ1HZPqWCiW1LQYijBs5E3qvFIOYAzwlM75SnXO4kB
aQI/xRs6DOk2/4mUg66hAR//kVi4Fde0I8WfkryRBtUKpJ9ukB3M8TasXtyVqwWapp/N6livYJHU
dmnDb6x2wwoclHbkdDEBwDuKjUq/RlknfaeMThDD9l4FibQlz9yN3cIZBxLTUao5EXChLy4vWEqn
lgEeKIG0PCpIO6X+Xlo7rNmIb3HMgCIKDTu2GdcYbt86wo/MzNty8gYI/vSl9FfYk6vM+JdwXETX
ZWTQ8VQg4x+XJLO97m8t6QzjixvjQsVv6o963GXhxyjf1f5VzfSBj0z4iPQX/VE9u624maxnSTmf
S8caaPHKpJ3ZsNnHI3LjT74OtUuWECPoEkc7rjubyAqzOLXqrSwB5eJGaaazaLcOXAEakWk8V6XX
i/uhf/GPJcp20s65eTFFR2vW2nTuzK3oIAblRaBOB+/mAhSR16nHg5Nvo/AwsqUkvUnJv7P5V9Du
FTnd9nNChPUb+q9GuoXRH8X6YHlKeE1awOQ33DwEn6o/A8hu60kdjvXqQ5dOuu4J44PDWDSvhiPw
3P+UDpEGxinetmtw5UZ1DPiz2Azd0ju/p91aEMl+QRStpOJDZzA+rluHRXFE8gf7nIIruyu/B/V9
an9rwTPgFaknbdwJ8X6GDGgDrVWeXXbsur3oX3P7mWH1UbrBbZt/pUZ1tS2jXdt99xRqRnuLMFXk
aOHM/h6rR7naJNYnnz9JDCihr6O0Xb4KL1kPCJfjRzh5KblZnBmmm5LvvdZW1KXs5X3gSmrx1q81
x8wvMwWrseI8gmlRGQ6EGSg0/qrWfwkJQG4TUCx21pvUwTDrrw1drkxU4owkSaCH9HQR0lJ10CwW
yhv2OCuDqEbfzagTQfUtQwqAr0BsI5xEEY0t0oH+zW+8jKkEyuWVcU0Io0/Fs5RutMV/EXp6Rhwi
/3OUc7zKvOz1y2+OY/iWN5/Lk5aPwNAivEcM7HWgzrHN/0tRUlb/5HofKVtmYytt9YOqfImhzNXL
vHxjQIbOi5Mnn67WcG6CSyh3K0NwXdn/DOojLRF9U8HfdppqWzansD11KCyHQyHuJ+vWluNCTsTs
x0a4gCSznYQ/Ay1GLTBtj34G4ZeUMC81PiYqzE65tMX38gN+XET5VVfobJFYjs2tzC9VtTXYtnuS
5pkWS8t9XT+a6lJTNr2jxu6hNFfbRniFDgeuI/dH+kV+4lPPqZt018aBOiF9FP5Rrt+R3KD3WwGD
XVG5cBSdQlgjnTeQMLZivKW8guYYMz3g87IBI9Pp30ivYs62TmmLK38bCic+hXD6/G8/zU5PxtDy
acoHhW18nN4D5Y+4of7W1R6K0PS9YNbKzKrdR9ZaBOfuu9HaaCmko4uv7aJlKUNPTZW88FbtYgLg
/ZD6a8j5onPvdQjYKLgp9gp9F1XuTEogmutY3TOfhmVmoCgt9G3bfcnAwLqdFVy7eT+tPsXKRdpA
c7Izm33G4m3K3vvE812OVuTm64YFlVNkZKlQHzZ/jVs6dQhFG8WGoLF2bVh6yqcZ2e50ELSTrm31
jJZnV9FFDuoPvZIY3sBx8FnezMArCXRVWR7ujXQv+YdCeykJA67NmEPkP2kY76SdiOajdwdYA/u4
8ND8S/0ZWypzoLekXtbXu3w8WnzwhbAXm71A3xzH38H8nWPsEdS3RTlOg2IHjkwv/sbpjNPW3wBZ
WuSo/ACjo3qUd7Z2wEGKoHmtIUedTVJoGm5wrHXYCezl01SeFOgBoM/yrLDd7cfnBInF8j51ZuJU
bZ61LT1oRRPnue79PPnuymCLIckqb1aBtdU1hqfMaR4MSKq9vrzADzWkXRB4pws/NZx4O27XoNmI
0TNKdt8geXjvFhWDF9We6RILg2JZ2PTBpgEHOL8qbWvVp4yRsrWizlmFVwZ8FW3vSiv+saBhW4z/
1pHyx1DseHFbVkHarkuOY+TBTum/EVKtsECsZ3M1rr5MR2XpeqaMbsgC14zz2EH0Yoy+FaxXYpFF
e4m5cgKImevmgIltJa5RdfisgxyGdfRW8VJMdBfJOFgcxCiw+CQKOPApw9rzaDAFKSp4pm9teun6
k0LBY7zpChUSzr52rVYfbUs5y6zdQ3Dy/2lIQ5Vo9q9OYwhLRzUXmAiXVlbI6dO8CE+a6XIspg+D
impDxAJujobueVNqtsqyFBHVukZxdpE4DZK93pIN7dKw08Qg5z6l49Uon2B32GfwXGZfMNGRKW8K
+VPC2G4yheu0nRg9QKxzwA+TI/KSK9vafKFgHDkx8kMbXXgzUddnykDP/pJvWrj3RQyT3G28Hlll
L6VGZ3wI8x4qKEGOxkGLTyV/tCnmdN7DyHIgbvJIJuQL8/qa7G0RfNoJWQWRdp7HhxHuhHQbpm/t
izrGrS2XRxqS/SEH7chmWFyr7Z3FNFNAgh0n6hmmFyKCOh0HL/PzHXFiCacTJoXsJPDCaLwgLOIV
Sl9B3IfyPaPekXMorht8JBS90HF4GJNsjd6kL/bmeBqsHURihgAkNDAhtyM+WQNYbk/qYTD+GOPO
AjuXE1hFCjuuZHYqQDf4S33R6WESqiiVECIDE1hVKu1seizekKBb+qEhLo+VqLJR+E38jV564oil
V3Rk9juiv4etZiKXIPats6uWhIkzPD3ssXTWtFiV62Np/VX871F+a2H7m5G5QwvIOuqWjed2DZk5
q/FdoaySsz3ykZqfIf3IIG4Bw6pYcrkh/uIfrnJd85phnVdrFXRb5Og5cX39pzm8iZSryjIoY3Oi
qjdeGXsIPBO8fsR2JdkY4nH8GznNw89mvAvz0YjfJgeKYXZfirj5X9BczZAVzJoI1lXsTtVOzo6y
NK3C4azn7xyXmrpbXnjd/xA7xh/6v+WF6lr8ByT2YbpuTGzHLPJ1XhafYVf/ZoWHVNiK003V/vXJ
UkNW4mkSL7m804Kjbp4xTynTBkQlkFBb9I+0CaumZJlP/mLyFtgQWxhnBR4TT5PbLJ/PMZi9UD4i
NqRMT10yC2qPatBJGXNzjCjbWHkraBk1ljhddF56K4PxO01CHLRUvm/DdDTL+8iXPfZHczxA71Ti
fadumFB16E+ydcubBTxwamEqSSjb+NksGmj/bwI8xRMW+Ru52mrXWrgk4qlMN8sHqPprjBYBqSd9
/2H1V23L2yjnO6PnNe9AdXW/y+hUwKI9f3dAA9LxgwWTrXcn2h5VfpbCDbkCHiWeSgeSMj+bvFku
B0W5jXAHtX2iv6vyQ6ZO6/OPtn6vhn+xsJ07DkxChuNzM5w4cKlxFVoUEtvYzE92N138AMzh3cJN
N9n5qqcjuvR08dKBZrDxdyPqRCN8E1mYOkxwGbTn53lnml6PA7XZMoO2CwU3BTFikG05gKboPKT/
VchyB8J+F6So/fkEur+Yem/DLlVml61RVbykYNume1F3Z+FEuNaqEx7BOnQ5XnRq0k54p+GlV55s
tqzoKYSdaZ1SfH3VtVR+VHYAMIlXk8SID+GzbN3V4iSDQo6HvV9+leolmamo35A454Mrpa6WM9bb
RuZXLfLovsZ4V33rK6AN9VY0aPD2jUaphCtBVH4ZJQ7iSLnXrWIkClbxm2m/RXCyZkzQNs0aTiCu
civ4NcIfXd2M+M76XVoyyL9G9bVKDs9lS3oM2k2tXDUcNUlKjCIj4ukQ9Scr/EEJIH6p3BCztLaA
Hi4rSC4JtaGTcDrzY1Y0KskDq8QmRWZx1mF3UZLO6Zsa7GXhq2m4ujgyixvlQ2WVzFEQOBQHub4r
4jtXVK5Tjo4btfHSxTvN0yXcllsGzUCTbaH8mywPnr2KCwdNuMgoWxhPgngYqq/FexczGQRWyqT+
po7KVk1/K+uSDN91dtNNygR8yCDEPIbLHOWfSoaK2iWNi8bH6W02vRiRgI2CmVP4QyY7v3GIy7Lx
M3FoyAQJhUcMXm6xgADuY7CVNU/QL5AG2Z+w0eFBEpmi4u1iI/Ek0ZFcRz1G87ZnWtV2x6x8A6uH
04dDUEQUYDNHUwl9kD9mBzGJQt6Xdo1ctJ3Ww0+/kurZtf/Mdt3p6zjYK8rfkP+hVepZLlLHasrP
0rBl6Q7aLolfsDKPQ7ZT/VM93ZPmS6vem+41SE++ECUgicUL64Ok7CKwKAb8C5p7dgeqiF99q1Sv
vMO0ND2j9koLFBSMTQbR1bJXVm7n8jAYO1/+hOuHqQfV6IGkC/S4353Lcxw/wUVwW3BmKFeZKINK
ElYsjYnuIUKo+ZX7A15PFv5/Aykb4r7TqU5BAkJqcavhJ6pNV+nIRRx+6K7sGcJosvoR9Ne4RuUu
v0amIMFG9yxrK0dXFdVJEdwxmtoB7QnpMCL/AOkj8BVC9dzzxnKfsBZLPkcmscsfg69DCt0Udp5m
fM3FRyBcBumqSYdq4syizMeOu+qZGUuzl+GQ8RfRTXoJlbVEwpzypZuEzTqEFWVfic778Dbjbm+J
cQyLG8h7b2nWFJmTNexsss69bPUnEavGueLzip26/mXydBSwS/zhZfqoPfInED01PdAUIIPjWr5O
+pk2nyJ5CWlwlyepYhtYRY9MPVqbuDwaDBcpgxFc6IhMWcoQZhlWRyqYwt8n4w/vZT4+BAZ09Nea
cZkUR/gz53XykUXeVG4abQuYE5aWA8+lkk+t6cx/GfCDApjnkTdBknc1qYb+mTOAU2HCoCHRsdJ9
waxdKdW3POwN896FN7M8DvqmLr2UK9FQ32tGrUQMLq2ckNHLau8mm6yhOPvjnt8McHegbyZ6uYoS
NPjrmEtDtADgiKzMODKwqdazsZ9o+ssT+SuptC2DK4JnZLIAPrIPopR1BSfQyrAD4n2uguGg4RYm
ZvusvNy6Pvz3m2P4GgEwPuLpGGbfFTFffLRaEKGpJo4UpdtYPLXBS1gBh/nN4oLRYIUvVT5b8o5i
3fCGadNS29QcMiumHuDoAafboc85y8ck7NTMi8wTIJO0h/D5T46Qs7ypslv1XmM9P4miq86cKKFL
gJd5pYskHm4zJO8zS7mcs9JIv4YNhDa2mAXZShlTwW3y0NP18pmzD4rMG2YWOxRBnWHWnDZ5cNf7
3/Z/HJ3XbuNIlIafiABzuJWonCVbsnRDyHabOWc+/Xw1wC52MZjptiWy6pw/8rNybxD7xpYw+w1M
LtEC7/uD1LUZtT34RD/leNNCy5Bg8mqJDmmQzHyp8jcje6fP8nbNHVrEG5g5PNsb8TRL6q7adnfp
xWluJOtGOWk1Q6a2Qj3NkbxqcnSAewFrWirixaVdb6bkFihPZgVlXKuUW+X7rD2jW4K6/ezmrIrV
d2v82NS/pXAlgsBAvThIi0a7iL9Yhj+IpiffjJTfLGcPXzxCgWqXQT6hMecTAXIRp2yzRLGM7Opl
IehpmhfX4GDRTLrxpyUNI/M3UR7YN9AZMKq6HXSdG4007Ik4j6uun6LiE0A5t1CWDmfMhqF0Gkfw
uNWY7osVciqPzsiLgJDK+AuwztQOBSUTylPJnt4hBzmoLklgLRWUkfX0iuBjlerDjh+Sc7IaqqwO
VbeTcXIwIfdofMJhnhq+eFWS4BAVv6NOeE9+14BKkvq7xMpJoTnBVHtz1s1NbqwXtxRKxQdfu0nJ
IDteciSiaDmWD7E5D+BtzAYBWCNaMpEoSCyqzbG6rbj00uFVk7EPlCCRmZO9PcKOCow5LXuwtaUw
lDdu3Q0Xrmv+MHFzVktz0VmfLDv4f+lz7Nh8qFPz5ZM4Ho1mHeSXghBCCvMs5zOmQ9c7Nwrlr2sT
m3VHSPqyQCIZ/xtjErravUBdjIDkIMgA75CGz7qdQZrJzDrSu+Ifx+XTTl+Ik6Ejd3l5SoNvE4XV
EB0yABrL/yBjHbHFjyRvcomMblA0eBQmFbk+yOo1dN8DlCX+unldPmrST+aWS9Q6rafiTjCnTQo2
NLW0snKga/884yv0Hmb76ZibUl03yXfjMx1th+J7al+ShPiXizz4H8umPTqQX4Z3CzCcC3QgVh5i
ldf0m19uK/8G1DzPoh374cIWMtU3EjASVGsGSuYKmYuH2zbt6XMcbuDy9KgQmDaWK49qb4P0r4Ln
JuToP5I4v8GHSqgvTWYVOSk4qzsmXQ/cg4xnRoY/wSm0A+Og8ymPD8IkqRrdV4htOObK7z4g0KX4
3DjtuSm2aoDaJvmQeF0R7c6xP7bSqqlQZ/6LbcHoqjODVuWIVAnPo7vE5/Hkj5f8Q2+AKy3VZEk/
QojR+d6hwafU+1Nh5RDP26i/1OKW1sc8+3W8fE7uLLLlmyw/Dfx8nnHhQRsQ/ag+P3B2beJzfIum
C510DlAz/WNjjnvHJQWfIgdXaNx80Hz++kKFDQEmQbbOuTf8oGaGVgXeRLhYRCtd+aQbV7QYIGV4
oOxiLDhZwTWUcRJu8EAskuwSuN+Jh0GEGFsAj44jPllU8tFC8URo1ELXfNy8ztzQqSwnxNae42AY
gjPAEFuu6ewS9u2Kmquqx1BIMMd4UDTOGn6vYefnT/Em5tRfO0B47Jo1kGk8PohNntf+Ufc2YuUW
SwLXBA8idz5ADkFsKCExG5Gi/HTKzSQtI4+sdX4BFVTUhG7uhSh8/IycdTfekCrPtOI0jRwaSHwp
Ttqn6SqLFpQTFfY+FSMB2oSiPZHcOcvVby3+Aba36GDNDin1JhgdZbVzxd3Q0X8zBJtRuQ7gDfZC
ZPE9MmWZmHv5RVTdXK2vSHcXDkNtgSMn5UVnQrPMtTluCvOzq+CP+Pjj9KI1d83EJLlMiqOt/olP
wtI+tP4z87+qd2gS+dZzRUsHVkJOKknZwPuoj1jaAU7e/4YQm9dl9PKZ1FPMaLF4+L++tq7wvMbJ
15Tt+dyoK5u3KgzArEdgScH0V6kvg3HJZEFknmSulP5I6R2+R1R8Fvm7DMXwcXQQVZh8Gyo/tiOt
lKgZCNa2MaPHGIX08MLXq6Dhq1kf4OInxJeZ/OU7F6+6QTK4JsplAsJILTjYB6de1O2+sX7T8Gv4
KMszRnx7XBszDIr81wqIxkXfDZ9Umok/pWOGYk9hUnJUJjJ6UKpX2tyG8cNjhIsGNAcMrxm786pc
9xzs4ntHXCiwvdyiOrf9tiysmc3FMu6yvdPDv3z+nfUsviPwwoBL+VDKtJvi1zsELPIV9bcKi3TC
umP5J89c2btuzHl+7tX0lrRna/6hyve6rep9awWukBnon/FQp6vZ3QWf43lfwMOaCfOGJGWR32gb
iAa3KX8LPEZI3LlBKx2RgH1oqFwIOap0QeZRe1K53M1U+5XhsmWA93ZedEFxJzgfK6aWdTsuzBV6
N5lIFf1jSD/L8E+DGkb77/CEiFCsCRYkrnjNWb4roribzLgiMZtXyr7Ftq1ciK8rwkWypIYx+cgJ
rRD9QCawmTzRhJW9suIpDlezeRPzNesvKpWuHhGQMubhtqY3nSPDyai5BomWZ02Ebpas5hAJdCxx
LMwl1/J+myV3RPxnYWGdGse1qb1riB4fToH6W1oztYX2OTgdxMF7CpimOLpGguq7jBfVeyrkJxhE
ZTtEcTkAltqI0/vT9y6MDJMNj4FjCjtuQ3HXZSSTVir+quDD6Q/83FB8AMvgibdhWblDHG6F46XD
JJrycrQktfjbuNnFqOlim+ZZrlec8z214taPirwnNzm6imNt0evlrcidl6AkNbdB4InlGuaTpjx8
jJb2aGEiQqFXAXVHdMH/QIpZlEOqwKayhthkupKP4cFmdYYIsktI+8gIDNoqykVn7dS9l1R+VxPX
5L53+2XU7gkBc7m/wyUXivH/LgP+RYMAG8Yx7s5CoO01ND8Vm9K8d8oEbkuz5fBIvMfYscP/OdKX
RPFnSVcJsos1Nd3xtGJkXmN8rREvjRtj1S4l5OeIMbBv8Ao83hy6xj9UgHDmol4KYEvYqEbcXx1X
BZIkvXroBLyj3jPGL7EX4kx0qpPYO8vqu/6LOUEMIK0JrVCVnzTiTAnqgZDIr0q5S6p/hncEi8pJ
BcpOuri6xV1r91xutVtaV+g3pbzaiHgXokv9JoAqy07AJH9UAgQVn26JoUSWLvqWsPMhWmo0JH/d
jye/bWcXaAomt+/MPPLJsMOEnLU4gF0h/wH1iybizj4HFGkBt4FINFC3hJzQM++qjzRc6tqpaA+e
z5+INNXLHyEe+qzLiQFgHJe5xQImQFLVohzr7LjXza2m7uwKSH2FKE5HL4vTHSRRox4y/NR6Vjvz
B4aK2Ih/n+hRrS+ne4fGb18i+zN+W2Ys0mDmo8f9BXNvzCV25NVINr87SSs9gW5dgFAyXBEb1CFh
N+TZ4d60pVuAsVlwOl5HVH95w87UWNTML6HpFax66M/a6WgGV75Te4KSYzSKHLoJmkMyarPymXFi
DRE1S123LMd/JoqYBJS1bM8VW3+L9E6xIWKTd5WevPQMmNkx5AWkUTRIofoB/RoJg9V0FlxY9NFI
f1r5nvxNxIVIBiPHPQhNzLgx0msMyhop3NKUXWc8fH7Jq2oMc18BJN3V8jH/YA6KEZXIt7qDWCnW
vfRUAhhk9oeMBA9xUUU5B+OTEOq2wDiQ0WTTjYuIkzopmUBopaXMlOSawF+Dq5PFFSjUWOIwQKGm
Xbqg5mynIJXtcRJaWBtNJYRz1Oz5g1aht8pst09eCQfJzMObphHjNR+Ndf0xsNLqSwBux9g1DN/h
2cKvNxkHh4GvxCtOC51EvdOMQmYqnlmQ+VlwxczRnzLY6SLLhA3DG49KfhbPe0JOR1p+lHz5tEnN
uCsJC+BZWvHl+zdxLwu9CdyVOm7El996j5oUtJBy7jSgxBJdfQay4+xUmZU94Gu0AHWYdriqTecp
T3utuJbSR07cDIXU2ZNDgRIyNbyT9klyMaMHBXcOEGYRUOJp8X8Zcb0cO+2TbASWPQSggJnC9YKD
VivO2PFcI9mJqStojTlZkiAM0Fi8nROZYkKE3VfCmsQvnhN0Q0M1qbYubj8jo0LaNxdUewGPS+tC
n1ZZXK/0OoWQFaQeglY4oIwsHw1jPR2fjTqruArElmW2NIPvMSYBjBWSufPAUB1mpmHhyDR/boC/
YUHgzKAhJQVl9FVdWivV3xXGB8VW2fxdViuPYacBAcWPNcsA60ljphCNdDjx2IAoStbmZeMGUvNf
U7mU04HIJp22qKhLXCFKTVS+I1TQpd3OkxWwHWWQSMN0gmtKSOMNfwWO6Co9V/p2AtN1ZG4/84fV
AbWSxYvb2bcm/vO5FqAOjLOfnBsdzBWNKl6mwHqVWPQ1DCnO+C1kUX1LS8yG/XmZS1u6vec8k4V/
mtJ1ON4G5zYiSww6qDT2gXPMEYBdFWHe3zR3OBF2o3KvKvKoq5/8qZWfRoE0BCTNHBjykQdSNrSh
Q9XNgMVkm0yImLc8ytzhXAWwQ96uAzPrQIgzy0KY0oKVnRPvZQA79pSKUgypWtvEQJQqiowcjMXZ
Py+RsU+tFe8mDlPxg7pvua4gdOS5rFCw4jhAhiijUFelcNycpbzZek6q0VsFkZfy0zcmaDoR5+o8
I73Jred2dB7ju66cRlhmYScJ7L+GbAQpOHPhTMGw9ulylXC2Vq/aW2oi6upWo/AICcCR+1so/ATQ
/TYaCZCtuYEkXgBgVVjNmrm6LKiVB3QYjQNNnItKffASr0vn2JpfFeKMkdTZyEc9zisyUjhSRSNv
XLhAa4Ai4U8ymeG/g+wNAVHra6YHyYNS4nBJ5E097Gp+CGXeMhO/SwHZWTvNZ+mq5j2rRM+8APyk
m5ey/+FNlhMXW7VKPv7/1Npna10M6t9lolnIlZ1XOsPolAAD9y5uQkJ8MHbB1VkpvMOhtohzQa2C
RpegAJcOkW6BRqtyATqbVe88qoglgZJwh9uupsyNTzJ+MUSGEw3I59w4+ClkFE+HxkRDgKlrFfWP
jyDb5huMo4KIwl9v4S/DbOO9DaGl3DVgy3ycETI/ZC+yJYGXPCX0xZbPb+i5a+wJ81ZKaS9j5MOP
ouUw26SmJzAE/YI1KM1ngJRIE784A8lavxPFogKYn8mmm9xhSe+9zksOpT+5mcDcdvHIfs+KrJBi
HTEd0qQGx3Ww23vDr0paKqdRoiis0M6CLtyFAgBYl5LovnGjYp9NaE1+aJlETy5VR/rvZhI3J3XX
BmaHIq9mP/+q+gwxy5/1THCAdPl9dA4xzrT4FiC8slFvmO1WnNZqtOQ6munKXMJUgkPd+dOIGiLq
kmHdH7Ol4/3m8qdAh5RqZLKqlk6uLlqdm4CfTg7m9NTRA4EAYm91gICXnta9qF6OKkg04ZD/MuuZ
dot66a+07CyOgiA4kOdI3RTL2LIbtyohFsFFDV05OAqIDY+F0MegjFwrFEG59iJMV+COAf9odLtx
V1pfNRCwGRFck2wdNNp2dncyFAl8+UiavCsdL2gKmTAPqn0x802eXNUqm7fKNbYsiGv0J4jme43W
O0rWWISCk74ioZhwpGbPr8SmsmjVQ8oRWDNPqsmflrw9YjV+S6408T0whM8xs1GtrSh8mCnBK67C
iJ6fxLnR5Den3IsPtohX1pPnTVwBSXtJ5UujHouqdy172gRFvrEmirUmh+iQincvX1J0BLxPUeLC
ywgBKHWGJhSBQnSq/46LgS5YOITdNP2rUJFZxqb2v3zto0LwHDdUsKdPWXshOvv/owNXQvHqyGSW
jhv2Ni1/l5hTSLCQQKZDkpQjsKXBeozNJcRklKcfljnPVrx6xWfb/ZMQCI0a41KzzIt7v2gXMeAb
XhKys6BLT0UhzwbzqoNrFNT0AWSUj8j/y1rOfXQknNHpcM942ROyMGkcng8TUndlXWWL0v7M660S
XYLuT8MVn/sNmRIk9yiN26wjVg3aqugTDVcgtDN1NElfJLMbHlJr9gSpL5MJT0cGW5avsnbfkVfN
HsH9KNmk6LnQNUDi9YLwD2XW/pX10pTXJJrZLHPtPIg+y+zXDD785GvEqTCBH3X9RzQQ6zNeGB+c
f4r8ksdjhU6h+CQfCLXg2ibc9U/3V+FXa19+sfRoN9+6kNSD2eNYj9c8vhBMqbeD28KGhujLu1pe
liaYwuzXYLozcaRkdy4ARdoC93FYLCHjsOXubLckaIyXmHUznrYEauTyy7FPHg2z9UmDeMe2jNmF
7UxGiHXzPJzx6sqINmq10aD8UckjVI31jcWv3mKDdYYvQ8WRAAUmHi96ZLc62Wam7fPvorgQGy8F
3CjFkUIaaCZokR5lxNTkWZ3A4Hrvo4KFLp66dBCYlUMBHvKLKD/jYpsV04lmCqSYQi4kqUs/IBOG
1NCLOMEs7yWbLqr2WSzsHog0WDMshisTT3rFEZhEvxXVvlzdFMcRDd4BPcS4gJ9wsc6/Yv45mWTj
LAompgklw9FB+mDufPi1Uv8tp7OV3TPMjyUNLTUvfccJmDH1YPEGIGUmn9uEqJKidVBxM9noLvha
CJNGJsN2oqZASTuUk5W6tXBHwSy0v3b9hPR3ML7PmPKA/+uim79tzpwDQVWzptyP32C2ls7wWz0q
rAm6Rv32gF4FfrBM3REyTSyRZv0X8BtPNRyQRHPitCGDCgsc2hgu13Y4YwtNrlqLowN1J9pA0m4Z
OMljsCCEjWcFfSsOwa7EXIYY29xyz/jRxlHvk0sXVUl1KlJpmP2x/CmLHzVdB9rN5icpgG/xN3rV
odMOWAO53XhXkIIi/FGpJ2OpT9dN/TNho+wgb8kC1H4c3Mhm9eopswjXRr62Xeq4dbagWYZodxlv
sgFh0QjQ8/9pNoCKDHm9kDDrhVuouHhAbdkyDCkfpU2LxNlfqAPQyFKu3goBL0n9P5Fq5FvTleYt
TMFCdwuSiCpwav7YBTlk4Acx6i0S8zDr0L3qIL1hyMGdDK46MJNsDGRVab6VsQTHh7o+x8q27/eE
AZOX9EkyzsELLwPHaknVPAuLzYDu4CJklM8V5K4thjBIdAW8ez/Vy6H/xMY/S2DzgwYvLjTEMkSc
T1EdDffLlL/3H/18y8B/ikWILSjK1trKWOjS0ov2tbTUCMm12aaJK1kGAHhARhCicgvzyLEFW5bb
izx43lXgZ/YTtr0mvJfFI02+wA0z4uVZdpUFF5+J3xdURqn4VUq4JpPZhaS9DkJU6Jd7houk+vkk
dF+lRk776NnD3l3/TrU/h0i3caGeRp+grrXU/qsh8SLjxW+yIFzK3UOL32z/CvjiBtaXaq/JcieT
dCE/QDEMaV0Ff2TdzHuVlrxbwPdRhis5IEf5L+p+ZcT0YECpdivNc8vgzSdCA8FmuNIRzqEGaLQc
5HVOsWJ1ITaOdM2PEfBDzIqOeiCfdx7XN0Qj3I0mvityc+VPQzsD/lG/OaLJJZeX8GQ5QEEUvN9U
5+JvMX/YXkGmgmGRAJeFR/+vgaKdpIEvBSMZmoZk/ErbZefcg+geBH+NeZP6a+btR5nR8ESQ/7I0
doW6b1Psl4xfZCBVQO8mG2cLpyPB7+iLQtmHWFO51+glHVdFfDb1kypf+5rUoHMR/GnOHnArL7ci
6Pi7LFfEdmGsWzPGunC0arSxU07uggrbazPVuMqNuZccx+5KuohtPwprr5HyB+EJrYTFcroX5odD
sytCTuPDAOQyip3Rv0eA+1I908EufnHmsT67CCkfCb6Ffqw0QIWrwvE8BL8qVCoNHImzoHEzpy1E
m+MMpx48ae929iE1725B2R2QadyNKCkxibFp6zynIYGt8UQsnH6YKNslO3c5Njzb/qztV058gKN2
8SKiQxpI13bFxBizmAG39AUgxWlI1mikeMqN8CzQ+IlwAIY/LTiq7YjtqlqE2OT1naqenBBHwFYj
IgaEs7kSHwvIe4tAJyb1g8/BleCjmfD/Tc0pCX9VYp466c/p1gilhSY6A7Cx+18vBWE2XvRJE1nl
6gNpM1wUnvFyuqdyMPSZg2rGIV7wIJPWiqRFesWZeEvmE28106YLLIeUwQ3yhaDuWzxdSKgi6S9h
OgCbnVvOb05NeDVvddKZD4UsidkFRanKgSFi8ZZj8M6hWVG200xCCl/8qdlfQCSh8gif47jspaWf
f0akoUc/PfE/jrbGnbjAJEcC6T9UGvWyWOdIxYwvsCt0YbXDbBocMrgxxh1yzerqgBCVF2YgfIOK
0v/TKeQj/x+ZGn3JRLaJnKdXvKPpN5r+8f65Tr3zgT7Vdg3UO1e4k5cFNjBGAHykIrQ9WQvMk1co
ecnGgd7ROVsxfF1MSO+q1JJ5wHTtCzGpQocaqEVqbtTko6w4MnN0z8kpbDe5sS8JYKFIatIu/HjK
wUIij+YgdC4yjLrS02MD81tA0IBEmOVOhZngQqOKAgTvrsNUGdHbsb/7jrEZ80y+IBM3tckkmE3d
ASlmZzyzhqtavpMWNYuUtRYG4u5S1FVfHQgRQKq4y1bI5/VNuY5W0OzNwdKqc6188rjA7EfaVoj4
Ded4VopzIZ/k5AWJhPhc4si24l0PfF9Jf3TxzkcJayQXi4LOuLQ/LGlDtieOaMzGu16zUUZ3CIx/
dGPbx5chp3jV1TWEzxithvydHBLmZm/eEOuQXMURMEaPzjvUJn2XG8PBDOnqyoIAGzBxfresOpcf
tv4LwBFz9LQ8RahbUJTOjWTLqiAcaCsobufJv74KSQns0PHmyaFUNTJwNjF+g5zHCECAnG4pAauc
SOs10pW1YdHPl4iO0z89P6t/Hkets0MqOVLYAsWlKexJziUO/9XJTgsXfr6CYfHze4rAfxo40Eum
YxBfpKn0C/gg2taPB92QVdiacfbqxokkn2AVrSY89A3SN8TpiExcKIZIheRWu6VPa6gvXzOGPm1A
adYvCYRUwOD4RH12+6vU3RFWcBN+oI10Ne3lUExKYyJAXG189yFfcApaLC3FhDHGewgnt/2VkQYK
GGP8sfiaWg+7Nuwl42zMRw627+JJj5fMQKtG/9cAAwjMk+sDB3oNIU6YKCwmCvRAXdveZ9W9new3
Bpc3wEcXyThxDqB1bjb0zM/8YjP2f61OPjoqADJe4gvxXAETBYNFh5phQh2Mq0cnFF9uwCL9atWr
m5B4S/sSq9+KfTZTfMXE6dsVCLBHV1UIeq0cffnhVH+tPWvX47of9oTrxPKqnw6d28FeXGXx1TLT
dQQaUN5KszjHjYF+eHIB9gPKS6ku/wt/IdUEdaN7p4lhMbmN2DJ8YAV7Sb120jyEz8VPUfj74AMH
+r47kKFJQgh37F0oo3rTWbuk3JXRNfK/uh6OgAJmIsb4rD1/3/SIUwIqnefYXBYM/kwfETGMnFT9
rjL/t4V4HEwQYMD3twy2GdkU1wCfOdqRg7Pp1wj1kmgh8el555hnnYbu/sESaOcLySSAA1QQzCUf
2TSSjWVSEMzavAa10BRiybkKpfYOsj43y3WzKLE07uD5OozJMesQUcM04M78ihOMEsvggjC+bXYJ
7Cg9RdwIgbwbxrOQOEbccUEjUUb/Bw0fNFty70m8AFfNs42KwLklwYVdN3Sw2BCJmSFFR01TWTvZ
WtfDkl5moU8mVK2ZNrW9Mn1KhdJ5KB24UpL0oYZXAHhk8WyXuBVT5p1ZWN7sBgEhGcu1xne/ZsFO
hq80PBXStQ2eXXKMeDfqaQ/CUa/7tSjW5N7JExelV1ce1Dma9myVaf9sVpm8eTc9fGS1S8gjYoqv
12anLsz6YLX8cuXSk3ac3VDkPJvJypGXX4QezyRAeZ5JcPZZ4G8CQveVRd/fe+CuvkOu4Z9EloVm
Hh2TWLhtTF4eQZqjl7qW+kzgEA1OwIHsgZyLupg9mvGl1l/60lkhlBKiFbL5ATrRWAGRR8puNLZd
hX7RTBcGfz12WnhlsNFLxZY9lT7my7Xfb4E/LOmI1xiQi0eOpIqoJkocOVWzr+54sAg6rBrUxBQZ
HuuWSCwOrtV05y4Sw48JOp0jUpSrAFLgH4MXLuX8EW34ryo3+C0ygyJBGFcEZFhqHKQ/jZsawuT4
K0xMRP6nh7E7h+0j6X7IDMQ84AMh8p6hq6xlbyY1r6j5HCaNT/zgNVvm+OpCXnbPZUe5X8XYUED+
x7O/QEONx7G4Ulc+6O3ADuanD5/zhsENiTspFZ+RC/eANLI7Zya+VWkdUuoNAsZOFN0YGsk5jfAv
2veGPZ0KcTbgvjtr1hlDoCh5CVa68a9JtgnYisJGIfbqFAsUZBpRI94IgYusJfPugcIJMW0Dzji8
Rc2rxIarrQYM8ty9/BoB8GS6HrvFoPLLsXDlRNSfg2IxDQtfsNwz3sAF1WehYD/0G/UeQuPRJT9l
yVAeHHnMe4VpthtmQz3MHerd0MfIBMj+ysaa3Wms2NR6t3XWjAlD/YlzkuOZFwARGfl1bijNgwKe
nK8RG2XRlqvE3vMnoh1SCKQEyLLfdnNwKLkuLM8dtTMbjgyDiOeKWUOAgn6wd3gIxGhIqqNbVVwS
xI+EwLhdfiVHkASSY9rehleTrPj19ejK0KDWG97nMn9KLJdd9V1SBc+FS3UlL8kwYzBIgx3Pl9it
1fYYmxZgER+X9y/8pttESLCkkeujuAx6RMtJQLH3tm7Pdv+HRUFCpBGNqyBeffrWSvgpp/qlkiNE
EGnLfG+j92Zoqs2/TstmiUXkAbuQcAEw7FJaVmVX1eYAIkK4Dp9CwPU2w3ROrnbqnIJ4a6fPgam7
LiK0DXgBk4dAHTLIYj4JI8KM6rtaSSReT1F3+CPzOHBxlTfAY5z8SfigXmfWOzH3GFYF7poQt5Xy
rLi96ow1xL/oBmFOJFX5mMvFyCkoMCSQerGNsAWrHbDKNSo/VfVTKveKvZvQXGqqy1iVJq+MiXvi
6U+NawEJlGdP+GbTXMsOg7PsJtxODKKIDIoXDL+xaddKu86dHbBYhkQKLLX71UqgA4MiIbixSQFJ
EWN2UBzDghVA0TEDV1hjWcvbu+m29CzaPDMlDeCUgMwm85na72J4ZRBnM7iIGvx4dK3MQhMCS6zx
nXB6pgfTxIvUH8Qpz5EnzMI519A40mK4ZYYhJoleH3UZ0catbTlzav0fpk3hmRlU3a0u4fCvRSbJ
60rkUVjcOKPnWm3hZXOYq67YNDD+pdOfeEtQkcb2P8Puuf65rHi4bVJ/0EtXTOw9LvN53O+Casec
MDbIlDrAO/AsEfY6ily9hedKzG4A44lyEVt6rHPeEW4Vgsb7iAiKMV74IhYZNQf+jzn/WCAk4kvt
7vyITIzeN7cyPM3YbN813sPVgOgEWMVrAVDWkbmTeSBGrjQkFRouJ82B/KsuvMnh2UAErmyYl3uM
g6ijiJc393kI53MVc04EovMhhJ76YyA7r87Wtr7V2V9R8SPqJGAvcpGzGCvAoxKRJ8PK4K/a/EyY
fKMsp/AndHD2cdCUR3QoMtYjhNpZvprsHbRm39FgJ0ZdIXwLpLVYypi9QBAwI7Ia72gNjMcT0D8s
V7aCKmhlV2ndZ/2VE0iiISdX54HzJVUYJ4hlkFE5GgNiyCHguaAuQObxP0fWR0vCXPgbKN+eTXr6
MlrWBNXD9rsC0VDDYzt8ST4oLTMIsuYeXvzJUSpkyTypWCPFESdZi7tJx0DDPxKhdeE9oiLCBHUL
jJtpnvSHjDtA0XYpIVIRaUBFcQ14NqMDTu5SwsayaaqdU5qESbWLdFzZultGZzPcgSeSnTzrl9Yc
eImfC/b1NmS3iN9aDeQ5jVy9lbp6JIJLN6F/NAHM5m+GRwP5hrVsrY+IEB1gAhMEknwHxg9ScZql
al6l9G8y2LzTBSkvhFLMNI7uIV9BeYr4gvB/b/KEd3Xfjxtn0hA9ETNyaWHcWC5AsRddu41E/YLJ
GX22pbNsfnkQ/84JUoDCFGfY9hxnozyHom/SoynDyU87zjffQOwmCzNjxOb9Pxdh0Rv7dujV8ntw
bmJoipVXH3VuVpY2kWroKsVRioAplHSR6gQVAeVhYUYZwqPxWTnSOukpCpr2ESLukAuOaLdgxp7s
B9emxhpNk4Gq7vX8xKpFrB0XqYqG9ySjDso2BBOIR0yH24eqLDoOWKOdV9YiAqehG1aK8BFCAmz1
FUXD0cb4GQ1vWZDOEYGFRMSrJRAT6VUWQC/nb1/dZCA+usunKzFfvsQME//yuMvFyXdOsfdZB995
V1PMtjzqHV4BACrjnIGyxAVlCPws7cT/Dj81Zjd1Z6BGrekAqNlZSxTgbPfY+0ptb/Cl4aYtVniJ
xhWy7Xb4FgdrQ61DUJ4yCdcHnRUZI2KOdI12lz2eW5NUgaL8jbV7if34bvaP0kK3TeiGNj09KDMj
+9UsuGl1co9qo8ys8SUW1cIylpV6ceQt+Ia1ijfwHc1cXxY0xzOXGsNmGJ4iti2J2RGRlNtLdgBE
T7xw9z67e3gsU5PVTeGv1ZJlQFKCxKyrroN+kRHmbfrzktkta16qZREsxq/ocfgue9nFFTgwBbHb
D2aKrIRg72absZhQ+cEfyt39yeMGvyTivLT+aShfhPPw1lGOyt4npGjtFeR6xpLHAWGQ4sWvUjNh
NOCrFq+CTUjN8PofEU1vkUQZ13dKBPh4MK2tNj5RmZb2Bqe/Yd38NJ2NPrCf2AnTtx/+aALZ9e8B
Esi2dvDkQ3+np7S9tMWspk8gJ8FC/NH4XLAc6PVHPKIeYxYcG8JaQtQrX45+s1icTOtD6Hyd9KTL
z578I+owS5JLiRlWllp3oIZOUlbwRqH5k3CmjaEOv/xJkC5alnSjdYze5cP8xVCvk9ZfhzQEsVv3
PsXY6KMpMJsLLAkERWJcU+Qv3kMxkwFgoPvgfiIYjNqxAhMqTZtzWj1IqnsV6h/pIl61r2tqOL31
lL1TCCdD6/hvgDGADpG0U1ZzBSNjWGyFj3TT0RuY073zUpEahMaPGb288jKOqHgZr1rmZHnVOcAp
dLLhv3mE7ItlT9LwDOKzdYkOhb2ZOBL04FiafPXFY8zfBa1vETpEtSlOSnfvBT+yFqejAr8T9Mhh
rT9gFFoZUYOEs/o7xtfvERfrJc1iVCkmwI3UcbLuuh49P7PW8WF5iash9ODf4kZBDHtRil0lzwuw
GMtfS79eyQRDL5nnAscMq7zaZBL90/5PFjnMxIikEPS369p1AEYPggZzyEloinOu/1MGGtXoFNO7
VcCO7k2wjuVHbK/Us95dGv2UZ9LsJyeMqt0IH5NKtrfzALSb1fmJt9xSL2bVEZkHhnIzi+0gofty
m3qbtu+SuLY0zfmeCA9HN0mpXC7M5AtZSGJ3RvuJ4UN4mLcPuHXh4dfxNA8zJIBQyb7+gpkgbtcR
5qstpKvO918MPyWKYE/6UbK1AIAB/4P4Ni61lc+E9UGNl6Cvo+Bf2J8TZ9et+gh/p1lisGETmnXW
AnyojtcDp2xkMuqvQuWiOmc9O7LyaMhbEDATsYDqQ+fxDW2PSxukC6kjgnmoIDKqbTICOXS9ScSB
MXGHJ5VgL9ozY3Qe+KKQ0cSvbkb8yPd/1J3HkuvWlqZfRXHGjVvwpqN0ByQIep9kMnOCYDIz4Qlv
n74/HOlWSaoKRfWgBx0hKc5RGoLgxt5r/es3QHpubue9g54HT6CDotO4Fl9P5ZZW4Lti7fRCMAtQ
+EFowyKC4oyCg8+9RnlWjNbh2Vmg6xDFtSJLKPYJ1bWuYoW7/1r4AIXHRCYoT176IJ2Sl+IWTg1U
aXh+gqpVO6ZE/M5rlnxCgINiQOqSgJfU3oPJwGKi9i3PtODjANqtDuP81AM46YKNFT+y4eV3vM9H
dj2GCYdzzAqF6ENXlh75URmHgvRGqRwu+7nR70BMx5D2Ye7r8zI+PFVrqmgbvOXqAYyL0mru051K
ZeVYTWvrMV4W8gF5G6B3AiA2coPGyVGTcM8PcO1TwaVuhH8VrMwR+uVkrtuST+9FMDdCvMPtgqnn
KHZGe62uc+ksQz4dgAqLrJqFEIJkVog3C3EPYu3SgtU8Az8nhK0zxkeZdoZxlQAZNUOdWeVjgzSl
iaYGYmwQjtRz4YFZLoR4OiCmwQk0PcOk2o928RED/hiPkIhBZ3seeXzgOXKEawktB/vxKMAqmWFR
AcOmUDgAw2MyOVJCKKTfBA9cYjjCm8iAzgk7HSco7u9YV4K1ELtmC7lNuTpL0/WIS5NSCbwUux9y
zgP/1Q2vuOMyFcJJI+ZC8uQm5ReJvq4kQGAYJWEc3DFWW0xcn6gHNzK/2NxVOFYr6XuKODPbMNHt
0i+tRMg5Z2pSuoPjJu+RiJaRpo8pncETrQyjdyZhYTrSYsygmg7DQ9ikEmZYVcrJq9OwQl+ROXh+
EjBBM/1XmnD2cnYJHLk6Q5zKKrUYSTsRMx3PumfpI6CILNeVvk3mGHg9l8TjOY2BEd98nMUBxRDg
zEiZuTNNQY95z5MVClVQckZljibME2U5VFtU7+iEma9lW+yz0IDo6ew5Wj1jibARdKg2Tp1jYrCK
0XuI2slHAYTbKYRSa9p0Fo3uKcc1g4EpUFppLPGhQpQ/K/t1fUY3atKGxcYB2/aJW69BlzRESCZ7
zSKEtiV8lW258LNoSs4YuA6McjQaSB3SExtLLb8E+u0Zm0uZDzBkUM7iBC6c19lGFYEJtLnKCjBg
P8nmNUCqYjF4PrF3R0EyUQz2k8VlmHbNyfexYv4wcdN+lrJNpNcsl9ntiDsQdTaYW18uwJ0Ck1hs
GXE9SvH0IZp7sSUfHJq3HZm3gmK4rlljygb3OScHu6M8dJ6Etc54Lh2rvobZmUgKnPCqaYaj5xAy
h8HrZpE9t60lwB8F5cScK2drxM55aYmX4SeLazxRVGvPqKh3oRGxqY6TcYilxuicKq89FLEkthNN
dwywSDUL1LhIp1GCiNsiXCiiwQL7jGgBBVxnir3e3conznI35tpCCCFb/X4qRNsAQAJPBd6tzXby
3c8W2G1g384xQC+SYo3nlIIPELZByDNxm/UbNIGPYDgwMuwZnJdsjVbAtK489tnejC6t+Rk2j1Yc
FoQDUKxlMTQv46R57AMStkw7sZ7TZScuhTnxISqKACgrvx0wDZ+fy+ko2CwIHAbCUsEql5MvlGau
6aMsOtYO1Z57gAkeK0DW1PQMHuTmK8HexX9+pMGbgAlccQcixTlOI744A004GpPP3tzhqOZL3xoZ
rtY5FAc76N41vM+rrWB9a/VW1lcymgD3ailnRfhmoQ7PUxhB+lmaqG73sjxDSKigD5dto/WWSkwR
AAuRMF0bw5HguVeMN0/iCYdFJPYrYRY6eTinkRwP1LGr48rhg80E9zxA3CgbNFnw9bVx3F7dRMEZ
RRKysGK2L4PUSBHmvXvhiNg3kzpG6LdE3ogGRB8sNdZZ17L9MhaCoETSBFPeJXS6YJq+yYwka59o
0InJxKTAkOFdJMG+nStYQybBp6QgRJdOelEzMEMF1b90TImGebfI55AzsgULUV+2zPWD8DICZz3F
aMDY06C9FgdotCouZZWTQQ3GyreKATsCiku9Anm/4PE8DaRdKwJCATJaHQ4HZ4OTIGWpxGjnOCUh
01CWU26B9VjLfsEePfZAytNBGT0aa5YgJVSv2YozoQkWgPTR8FqWmElun8oxTs41XgLBBvWNkDsa
y51xzsya05WPrRFm9lQSZXZO6JgJ90E4d1efEVy9RUa7LbEomQHZmFBAV+/w36SpK8ML5i5d+t2B
ihj0GaNSpZJB+xLbJD9H4vnT4Popy3Kd9IuCPDZsfyqTvZu5iVt9JOWj0U/+1Ft0w6fvk6GC+iCa
Wdo9gUVbvPz0uVvDD6zHA4iy05y7MbXHGhIDwQ8AkV8+vZpJ1mW9K2mqTHURZTe/O0lDypO3yll8
YbORvNvgb82bai3Fwd/ocjGzeiKxXks8bscBNZNkNtrRLlEsYVPqO8GCWDs6uXGT29H4aSRwMtMi
QYoyEmdO756QXlYk1De1TnXOp0OEXsiAwneY1mrEaYJlR5QWWO3hKoD6Hy1M0x8aWPwpE7GsWIAY
abKjMt9J6oLM7JRgRZDPcnHBF7Se8ZFl+UFDoIVburGp4Z/L3NGEJl5sXkRsEQIYfn21he86bWhH
3cPYveCOPNKbzWY+TlsKQiELjXXI+V9IGTBRO4kg4ZcwdS1mspHAg4ndE3Dg4HCr8CJQy6VKRGH6
WajYZggQrzi+BpaEYvBc+iop6cLiAcINzDzDAvI3mxzV+Bh5dBUBHPBJwKGj6hxRLHmaMqHLx2J1
WioIhD1ERPiC1B0EDNoQwhKq5k2BMdQdFQzDPYI92u5aYN+foQheKtcU47HwrMngcP1Bzo4SPXhG
qRC9D1gGwvGl7oTDXVwHcnaoc8CpFfZ0K1yoxayrDuo4iBgLRPPtwIspOCquG4a48pvFQ4ZiTlqM
g4OIAwz7R1O7EgjJvHnNPI++apubxM3bOX6hI3LhqnS1NHVK/xKra4YPIskWL1729nPzEXvYnhuP
lWSNDg+0z3xS2AvGqiOHgKAYLLZL91SgyHee4hrWbS0en/WyNxy3wltykbv8Ohs/AFAmJV65RjTX
sl1GL9IpIuxnB/h1wC/ruWm4nz5aQOQhNN2SLT5iXAXx8MLheztSNqTRoN7X4PK5L1a8M7rtSmwd
jHdHuxfImTA0/IycyFePCsY9Fj0xq4sEKkq+GC7gM+QndTboO/sRjVzo72sevTL6MNpHENoNwq0S
2OGl8Leifiqzt2cOX2o+mhy2DtVazewpL1us+LAky+ep6eBXlWeQzh3X3QKGtNG7MmqtAybNiG8V
kU3uW+tOQ4vdhsBQ70Nh+CEhDF1GxnKcaTtYoMadXcoFJQPgtb/tyxcTsQZe6iSeuiwTjBliXCRW
HgtR3ZYcgzN8Ov074FDMIIAIDiRD0PTZ9FTGuaPFTbZCJBNUL6W069WrgVsF2j7YoZE793hgG6C8
ZZqthm71DK5qHy909T2VL6xOWUJeBZNz7GAHqEI5Z7uBKgWXmm5YYHuLXcme2ROn6dhyDWhh2imp
IZNe/igkdF1OnR0tUpsD+dxJdxmuScmzHdT2oAdTy3zrKQQjQpMWrruq/K2ivkneEftX0V1l6jbW
V2G81YOrZbxAYKvxqHgbpCVkZN8/R+D4knHweAKUFcs6s84+sIoHKKo9mBX1xVaoNhqlM34SortE
zJwPZGj1kvP0oB6pPZAorEvhZhKd2qFOdAC6VDyPCsJubZWGKIYuoyrXTjgMw1JQbzJkmBjkShRA
aeO3Lr1mdFvpGtO0qB7ri8b3Zoyfp8Wlgy4stp/cUKEmRWL9hI4kYl5fkAVhBjiBpS+++E1eNxaO
pb5q/IWbz1J1ilP1ClvIGHZfCoNTFw8uJrfVciR+ufo+aHcDRBNt/kzvvTTrzZdUpRK3OWSZcJnV
ypQ24hkjTLl8U4IXOb0MWHExYBHmgTqL8R6GLzvjBSh2aw+T8jdwqCEmwK925ymfdQKS3EPPt5oP
1+dJmA0xAR1vJrYEui0mTqsjSuA68wZtH1YOIFxhe/KLQ4d2CqZmA5OGNhKzYb3fdIRWF1iOAKwK
NUJ6BFfhAXsDr+7Q0s4s4ybFlFxbP0KxhUYixUPDRLro3VX5O+RaWwR4ovEB1EJEjjM+85mBh98h
hqEE2DgzlWUiXgiK7KsDxs+ltgXGGvQDGYogsGip8Lr/Sdz2v+OWh3nADPae9p8xDZ+eEJUhnqDP
wqWpt0+3mtqlcMMoCZXIMz2J+Jwk19r4HFgFAhV8MlIY2wv8hCCg0pFWBCVH8nWk1JlYq154SXI4
8VhmKMdMgCE9JixZM8Ni3Xbb/Ti2SJRkGspfY05IKF17/wUuteJBz8UFYNtI+yIGFtmq1UqoqLRH
rC79TBC3UOjrxoLNYRxp1QGGnRcLT1RutTTckmpilS1BQQxo2L99n8PAAto1N261JoeGT0ut52NT
L7/s/ASPANz++Y2RsuHJwRLFxatxP/pcYYlVjZOGOJ+UAGRxqU0rjpVQ24HwdJgeSe1bEmqTeDTG
8L45/vD56UKySZIr1p/eEJDRsNPjYyze1AGTr+4lXAm8uXaVkmDLELsgpH1DeeXnhx4sq6LJTfVP
i+Kq9XY/Fw7QX7WWPIB8HnniLl9iqOid+/XkbbVY2I8D7kq4MrjP4UybOdQWOnJw1kaedFID0IB5
xTlxim6bP0mTcuji2K5qSqufMF9t1+AeCWZ4GOFitrOOmG4wq3ezJUMPslGH7FC08Pk5CeFeR/E7
2q8khow9J3PHVccPK/c2Kh4QAdrvcb/zGCVx92R9L0kLmY4NnTSikwJPAzaOrSx+jUAwxnBFeFPM
HXtbiYkoHr/Wu4yUskxvvgD8jkl794hVhIYYv/mLArjaWqvNzeTKpNs4mjTGvVPb+8ZUo6/W1wnV
GvLnctXK7Hej4nLHMhmiJdMlNjZMRKhoSMsFzOmx0iTPBpIiHsNXBG2YfUo4OplsORZo9XMliWtu
eNpdyU+DCuRz128hXHiq+63a3oduLRXENc4oAE0RII64B0Z9Rcvvbr/zFjfTOSCPm8NeZEC2iigY
urWGqfZm6OApUD4DbQKUWJAMF8bS55Frzmn8pUnnrpnhe2J9gbwa6Vee7qPg1Onrvp5X1QamfQtn
sIQDJmw79cUCBiUgrnxReSzQ5IbfkggAmAI7ldfheXYfWmubAZP2jekfQEya5yKmpqkBTQKSgtIH
MbaMqWP6KOZAqgolEV9pBhsNPlYwG7EdSJYhoYOx78gJnMxVSHqJdKx64CJneM4RHdQCFBycA6FM
KZcn5PDy3ESHIHzroY6UEYDD0EwKbVcJkIJentAeMPRLGVCex6wXYB6hOuX9ejRrp+jpCChaMfUz
DNssmIrvA+/kitcq/yiVUyB/CgFe6RDts3VE9+Xwkn54ENDrFc1saBaeusgNHtsIt/it+8S25RLn
MCaRaYJZN0seSDzDmIBjWYx9bV/eOgr6AlOWeo46A3m8N63GC9Ebf1VgY2GKpwabHDajHnRm52Y4
Ii91srr5fLpJhWbCGZN9K7dbPAl2BCJiBAkIg3hX3rikPIjbIIA7SkyJsTDkl1B4tdj+sZod6YZL
CVSv7Hho2nlPmEb5rYaZUzAv0fsFc44E1WGLOdBCdl+6dFaLZO7Mo1bArGdrBF8DfLgmc7qeZTDN
sin1H1qiLF6y++rWh8tkMryYsUNQi56viK13Ks7iABcBfBih20IGI3ojCO45bjcI99t8G9RzVadb
3CBG1ZNTVyaotEaqnvP0nYzu3KBO7i9V8mhlDmJDo2saraGY9VNthUSQg76mW6M56yjYy+JDUGZm
N/I0IbsUeF7ozUGXYdKEu1xlaZnoPRFGbSTMASIcl9E+Iq3GeoqHzoUL30CpV5f4aNI+qOQ6NBAk
kYJg6zJOHZO9IIRkMG46JiQ1WuGguVRc/qCh47TxrWouYUQQKlBgiUXfYMwbHLTzedOtMOPyQicy
TrVF5UN9IaEsQQXY4CHmQ8ZE1KJtse9NjLmC80PTbATlJas/Eg3D0EtbroQ+pju/MTAMUcdwPsU7
iLCVstXg1xgnYggYkLTsnTiPJwFLjZpkTZCL2j+KbGOCMBfcrHnbrZVhm3X7XngIY6r3R2w64Pdk
0A/iQg3vcHUMEWMTZNx4uO6tfp6yPz4RGSgIuK1rXp77dfC8tYAWYNQi6DsLSq++8YTUMdYsZhyg
8DdAjGKc5PtXXhTkAyPcQKR1bL/N9IactAYB8z9ci4W+ijHIUGF6OZnOb8JHg8Iy3JGfaTDtCNu9
0R27/JK21ydPTJnhbNR/CAYujOjv4+CRZDMcaw0+M3/lVgtBBpoxHqZ+0oAV4ZHTMkCfIV42o5G1
Zf801HcN4xZJeiHxoDLW6bC2lJX6LKfwZMXSnkIeIkpGhHw/Qr4YzGvmHuMaVsMTygVBLxUkiV2G
Ua8HXJfR4OnqtRXPw/NB3N5Y5bTKQuBwGm0FQ2Q5zK8LxqK8JcbvT++ljy668TE+smCx4euooyb+
cZrTrzAsAmvXilOhrSX5SPDXMO4RaGSM1AmCtxqqVcIJX9P9xz64aPA2VqGoDmh+8TjzahgX3y5t
Ni4X0q7xXpP+K9ZDuw0AWTqT0L29xkOczjoMteIEE/BDpmFRbBbnvj+R7JoQ4BF98Angp02QQ8uc
pqOxQhUHKwTPUJib+jzGaJuf4sGGrs+4Fp+GzCRMd9kSa0xBGnkfFlQ8qlHo7ixXGiI+lELGH8Zw
gT3P3HRC3aiemXIkvKdaY+6sjZES99I94syblOx2y8i65Dht4SIjfxbPa8aYwoBOK77QN2aYQDJZ
T5cs8Ex95erjYE0KOs9p3u3xka4QHnpvCRFgLi7KTLFfLA/lOyqBo4LaHPPbcYoSPsr2i9tYtwfD
XAfJRbTmgKJUm2ZwSuQDt8oUtgCkvoexx/Zp4Wq9RY4pOGl+zMF63XZdC3tQvR70ySxmz8Z1hPKE
xW9Nb5Xu2IoJxgYHhixclOO4BbHzuHA8ZIHsAcon2yAdtkdMamCXGqap+aSWs3WT3AcgSSRJ3mJo
sVfYBNpVAk6pGTC0mPOgiTM4wXBN2/kRlgI3QV8lXgoYQgODqa/CpIHB0Ix3hEerUF3aZj3Mh3DF
S8fdZay+eIN4UIxeJ4z0coz2l7J6KAhLbr6kfuMK18zY99amzDZ6c2SIgClq1B8C+UuLKp7AY1Ge
wvIki9fseYhbOwKnekJptHlGvI6MiG/JverJS8tx58+FYYHJfJG9plFD28VYy8O8FxFJxQxQuZjp
qTcPGYh/mBxlMEh4vOqHj/fTgIYaWB6f/fdmWEYDpKUF3Q+6nVQ8h/luzOTVSJobwNWoqmAz47Is
wV5u8Btd1MZFg8fLXWY7jZOV2B1kaUfAjxdeVHeYW1nmyFFImO6+hbqugKCFVAq8Bt/j4yjW5qCP
MkdRsEq1e5wYU7c1d3LZ0RmuJMyxlaWWvytY2FuqsDRqkHnjmDP7zhDLcfrRecF1IaqXnYQpb/vd
CCeMu1R/30MzQeY7y4tz1sa2UJkMvuslMKvefGLeB/kqapwabLzC/GseYbgkFBUUps8u+8wUfCGc
SlnHKOj6HinWtwoR4Ol9wcoXXKT37032VlfgwLx1INk9hbvGVAumXDS3/JuIP58MOkwxORueThFu
Khy3TB5tbEYNncb66NGV9lMGFB0+yepSlGguItBY94inphLtkAGUxSY2PlSNqBR4jPFmyJatvsuB
okX5FmEfgvcejp3KLNY+niVTLNBFyFAWHreU89FbF18lAxd1tG4qVX5P9h1jEykEkoVGL5389q2V
F1ZHL3SJ7qkJSati1/ExiyofWk3RItwHRMcqnBJjNARq1+QSQ2YyC8g7TsAlawXnfAHx51Hiuxoi
HtqwAWUZrD84l2wy5bDz8mOKSZKg0RIJ70n0DtOMRiUDsYCyBwpjkTzAbA6BHayEPJyJzI/EPGbr
WrWkerWLSnH6epW193zEbiq4ePUJk0PFagCZN5x9LsB1TP1WK3cXGGwAt5lWLQN42ig/uvZoMty1
mSyKekG6Cocihyrnl/+EoKHA8JBZhtKr1lMoRqcaxxnOLUbLnrgbRYpPqCLMannIZCB2ItGd0aCb
c3PcXz04+yPPPtGWPskUFBDKih751OrXURUhLvAKw+eGeSjvzOuOerfK8teUwkRoIPl0HyO1Jiwd
whRB/zkaXHjtLSC+DkG88Ueh76sw2mQIj9D9NoCzUvhH27S5DYikBNDUmu3I7c6qfDWMcyqCZnDv
JBAZNkCSR3OIcoyU1B1ZxaNNgMvLGlYFOQcS8uiSRChAfCsFcuGWYfKaDK8Mq3dDsvC0jFb0rVKP
1FSwpkvO3mFwVHZ7H/cK4B/fIij0PhT7QF+xmEayueSh4tY5dkk9MwUyx6GfFuSLs2iVajTSyIHc
vlvvvQiAbiHoJ+DKlmMRAECm0wXOWtjfum5F42aqe6E9tv1nkd+t4MulB8l1sguM1TND3nFO+Tr5
IY2FwbPIJwdxdTzFdAIq5lWw9qqdKN2BwUZMjOjpibRMx6+7im2pHjFnESS3V6GQoP3Qa/qYdAiA
RcxEmFiFtx+//Ns///3fHt3/9r7SQxr3Xvos//nv/P2RZj0X71d/+es/XzASSJOfP/Mf3/Pnn/jn
NngUaZl+V3/7XfOvdHdPvsq/ftN4Nf/xm3n136/Ovlf3P/1l9qyCqj/WX0V/+irruPp5FbyP8Tv/
p1/85evnb3nps69ffzzS+lmNv80L0ueP37+0/Pz1h6SZP2/Ub/dp/P2/f3F8A7/+2KbP+yP9Lz/w
dS+rX38Y/1AVy7Asw9R0SRUlxfjxS/v1+1dES7QszTBNzVBlyfrxyzMtKv/XH6ryD0OTTH5KglNs
yqb045cyrf/1JVk1FEs0VEM0REX68a83/qcP8D8/0F+eNcn0uAGUv/6wxpfPfvugx3dmyKIpa4oq
a7IiW6IqyyJff9xPwdPj26X/ZfiiRvxwD4YsH0tKJrteHzUbrN/xYQk3iy3J2jUEJe9sTmEWzpgC
zYM52bq9M4RYcPWT9dVr5Ckkp7kyr2bMN1j6xWTFeBPao9PecFNcAYqvWm+h6Suxtikzy90V48VJ
skgWxsx0JMxJMwWiIDDNlVFGQqGHv+kERjgV0LaBvA4MwFX1mIk3NlIZIB9SDt41DDaONZdwpEOb
wR2YE9QEPy+wAbDW/lFpp+Cd9Toga2ZyxTFqI+7kY8w0UFzhu+TIKyoXBCKZrb3BuIOINkMw8Kou
ihWBBB8B3p714sro9jy6f42vgPWJsYewomyw+4G2xDF2at7kLRyyCb4I5UzCqBNnoevqeL1ak+16
/AvE8g2ZCLN3MiYxjyg2xQZznxU6C64dD7fJzXl58SYfADIbPENmyQkobBJdcwT/Bka3xmQtztlR
+SwCDJZgMF59h3vGFI9f9x5MXrhXE9oVWDMECtvGw4KFpWNaN/ko3hQ7OlU2RgubZAKahw9HcJHk
5ynQITGEnP81MV8GRiDKMX8Mc3GZLaq1GkJqn6SKI/Ei/NwGqe4B0te8XLAB7gfuaNCeEQ5hEcY7
I5eS7Cbodxvse5aE0OBu1UGDvnjxGrGiuZLPpCzPA2v2qssz6dgI63Kmv3WLlxdhISGgm2MYTBJE
sAqXoW3aCMmX/rKbj9Lk2VXNHHh6r7EjLaIV7Ymjb2kuKngI6PhWjorPmwG/AHJCZGOoDrRrjf/p
qBUZ1ncLZmwa/0EX/nqJ3VnZLfkxHMJyKKtL9dxeaKpRiIbM4GyUax2UsNE5kDHlwkdTgoyyQh3Z
znPRNjaliLvRK32XFu+sIygNBF9k41t/I2+VM2DFvKZ/O5BK/pEOoo29Fbv7BKt5/iCuop1vC3sO
rWkobNt2xlAi2qQcH5ozHiLmlD9TR6D1Inal3SAbRbikobkjSp4JwEyWtkq5rHU0gZijgCMwk5IY
3mtO9lLfAWO1TbUv+R3psu1XdY2cesHJuvIP3NgN1mj1t3vkV9ofxD9PDocNTExaJYYTiI5CQo0m
FVj1DUJy9jLqT6CfMz791t9hKa3HXCUX2jAG3jNlFTkCK6og4kyYaY+SnzZtac6010AvRJ6t4x3J
H6uwG2pxCJl0N5ZZrk2CV+nAEF57s6GZumfxETqTipFVM68XKg4YUzJ1CRB48MZIUnJwunYOeIpb
k6kXrTkiuTsqDESbMcnevQgEuIyPLMly/asfoRGblB9cF3Q+xgI3jY3CmDY39xgevHX3qZuz/Ev4
YF6LlzGNVKk4rA/mNt4rht5y/0IZIi367RNDUqef9TiuTKrlYO8zR1t/kPS95TkJ1uEnJfiKgka/
P9FURF8uceIzsZ2ab/FHIkyYsDPy3Vp3SHOQDMODfFIOgXVRwmVDogOOelO6zK38Zm4yCnY8V9t6
8hCXEsz4PakTxty8oXXbJmhDYXx+yIelcoKbIu38b2VnHpop4ZlnZbUjLnGRwpdkOHMyouXIyLmq
BW8IuWc5IWUIQkQ4u98J4S2mcBAmZ3+RHsgVVKavMyRpk11vzzSSGWYP2WYGPi0/5Q1/wjtdvT3v
byi1cQvi0+mdCs4v1eYdHRNDfookqN2YPSwQ783azU52pOmO1MRr6dsqiSq8BdA9eC7phkd1Zu5T
wFLIHPws2O9Utw2ENHyPNY+Rau6okm0uiH9e8UKEMESBiEpPWaow5rb6G3R22uVvTZvwx/j7DS3X
eBW76tpDPVjHc1L1rsaMwD0k0Yx9yg2+J06NHcsEF9HmO5RX0Kupn2h0piieJjmUOt5TsuSPG2uO
SlbROJiY8WALt4/hpUwqaV4zKrX5GQxFEV84QmwPZN6zPMWt+vBEBl+ao8y8gzZ/EwgHbanKGAjA
q6CdZUJvzCGs2nflfoGQuzpPF9/CkgmUvCYm0rns0BSB/7s0fndtGi1Bx1bGVtpF4JeHgFtUw+oh
HnQ+/gsR6YihFZ78t/HywWPliffyvJM+XNLAb7go8wY3eofRyGR0KqBpAHJ+70E3PhvVJo0RnkGg
7t3Z0bK1kfcfM33aoxPCr5L/80Zqog34oACjmU6GrqfByk2qMFnAA8YSJv9Pisn/n8pEXfnbMvEe
V19/qhLH7/+tSpTUf2iGbiqWSlEn42Wg/qtK5CuSqaiaRRFoyZJiUsD9XiUq+j+o3hTRMmRqN1Gx
/rNKVLR/mKIua5akabKhQAL6v6kSFUX7S5UoixYpZ7rK3MnQRHhmf64SxdZLmGuAK/kpeGPeTDES
y3QYEXo704Z8p6Ip68xHaMrLLIL/7b/G/kMec4JwyMmsmYhlg1jD7Q1wEES33YJR5mI+LcRrnEbr
wfSXKXb46qpzoaRRd0xM6TjIRGXU96xdwy591ncj+RarlXt4CgetR823il885I0umVVcGfRMvMgS
Y2OJpzDZD+6+T5kRj3MmJ1Rk3FdQGa7RDes9lQiTIFOHaXbpkGtDfR+VHJhMWJQWEMT7RgBkUqZF
gEgV2y09wDQGMrrMxJkppRIi5pvGCRJFTmuscTJmPh3kYDNHmxVGdtth7sHt8QWgLrbPnklH3yCg
j8rVMyGbXeAtjIJvb1FoCh7qiRMICCiSmxl9THORQ5f7rEO8T10ooXSiERoE+EzToseOJ8P27OfA
AwJMaLuyRMYphy+ZxwHPtdiezTi0Na67c1unlbF9TP1lEqMVBBBqgmgu4UGbEL/g5f5MAaAvXVQQ
eASooOHusHziYd54yjRDD1j7aIVw14081DBNPo2CR51vPHrnuprDMtRRiEiY7bW4SSiE6Ahgzzg2
96iD0KIoFhfhkVoJQWW8TkG7kt6ABuzYhq9aNM1yvMsYR+DzaF7q/iojfNx5wXsqona4G9CfVfx/
A4l8G0OGj3gtss6WhUlb4aYsXzVMaFPpyjU9FQTIqQLB8DpeZaCR+CnkONViJOU9BJVkU4BzN+2c
XMKwip8boLriSI4wUJonHRKy8J1VVTCkxFXSDlRcQFmokYK9onUo4AuoHTVZhS8YH1TO2KSBLUiv
TYaJpov4cnnIaB9NzqnrM71BOZULHwliEjhlWJ5NhRBUNlD59ACvB2zTGbRxWTEfS1mjQ48wktDp
Log87yxY0hYT9xC+gtHaWbJQU5irxXtaXsvqIeEbOzrcFuBiBcur9RQ8Pwh45GVEsbORjE6eIiam
KdRn/6SXcyEVbaF569jM61BwstKcyOIbGhVpRA4GFg8rF8ETYnhIESWr1mPojmilAnjx9GsWylOR
I0Dgk6hRsD/D2BazB27gOWTI0V42MrGYuEY4jhqkUResgZg6yCC7FodhsON5o3R2DkpqZsoUoold
NbxJkKEehYIMehQFEKY1KlOps9O846xGrs5aGf8eQAh7Ko+Mi9WHnlAIcZMzNekIr43JPZJLHjG0
9nnH11s4QuNaMQ46g5NaAC7GgoXARi8ArNr64eMPm/jvLfUfW2iDrflPHfTPvVETZVlWDFEVjXHv
/EMHrRimbPkVFiJ4TZZpYQ97K2P6EiuIiFlyLseqdk3G3ElK+TQ311Us86gJWFszhkFKPnROzyfe
iBIl+zy0nyabSeY0JCnUTCSyirhYGBYa7Tk8+7mJSS6AHC17VYzLn2huGPfWk16nf4wPWdf9fAbK
9ChCU2JGasGm7EFLVeiFif+IeYBM8aqOJQQG03zyOSYLcn11+xIbaxx8xIcaviWOy6vhCZVjhd8W
jyI/lnRGQvhwTbhl3Ougx7EZMBgZbemfkqpHZDj/+7sr/bcnzx/urv7nu1sbfRJBAhhz4i4RVLEI
nbCCWItn1AgxxacGr/JvRUV/uusFjh4VVm2x0Yja/fsr4cj8r5+zqsj6T7BG5cD985U8G0Ew2zLi
c0bvjheZtFFY7T2G94i4RzcjJ6eDBcA3dwSuujA3y0OJZy2T11BDw4KUZK4jRqrnpbgWnnYMIy47
Rils4EmRPzJtnQtLKAVCAOtqHsGtEPVFJsJJqPd//1b+ivmwYi1RFlmv47sBXvrzO1FCxRRFE41u
ojqF9VFXMRAPRFuDlMRi+vevBYj116eD11J0Q5FVWZWsv3x+hRRbvj8aerYqFsMAl3bMxKKeawxq
P0rvt6LyTwDlHx9GSxl/3x/xLFmiEBJ1aiVRVzVJHp/WPzyNrSl2guz6oM7sN0MoLw2Xxwr7hyiD
oYjDYSqRMNI9ZCG/oWe0ODNawUIAdW1bMBzPm6Woe5gt7KQGY41oVPz7a1mqt+Muj/aEyX109ULC
rYXsw0M+niyswL+ESjh/8pC3QfWpEYfi+i8Edi8H1JBSKWNVX0w9KvbxKuI4PJRmi6IkX6jPh9Fp
ttI7hclmQTQmOifxng/eLK/RXaFvZKzC4TqWEYLBBDGEpEE+a7nmH47XLcyWWdvDykWQBm2zoyJQ
gboNiakyiEJRew7jYaU5uXgflsJbokpk1AqLimceI8pwIPk0XrCFTlkpk9Dt7MTAsZ1CBoHaePIG
XPZ4PMgGZxlIX+uOzvrCZHy3Xvvyf9g7k+TIkS3LrghfoFC0U7feaOxb5wTipDuhgELR9yvKWkdu
rA4Yv0TiZ2VKVc5zECERTicJMwNUn75377mOTn/ELzZj7hJLr3bpmrOfsOStVYPN91jrw9HgHfRQ
R7DQN3FzJgaF/hIy9Uz5cIFfBxTqPkO4bkQtpg4Om5+LmKLrsUJavw9Ak9r6rgPggsIkyzj3BcOu
YpNIqHsgHTf4e+eWsSi01UGvlOk/rr6zKiZta4eko4TBkCb0+/q61g3FlK8LJKegJoDxRx1SQcJt
7SFuTuJn6NPe4Jpr9rwZOdVasA11yqG2n0G9qmDnanhY4VknFMAlPyzDzOlZm+CHVSDjZ5vs8YDW
5EzJ1Lx6dQMMebwucbqgEbBlelJtiOLXwkwMWIEeakHXtX+XA76FcvVDCIoStSsTikV076THE8Du
QnuZBDLzdN6XYw5LbIAJhT8ugIjUHxaiSIIERx/CBzZN1+GnI1kL/fRQYgI2Z7bL1L/+3pd34Qot
1r9axXCMAjb2XwTeqar80/MqYqpNH4hEWx7X7VqO2M8ojyqtcao3RCLQL2JH8swno0d7yV8WlGcC
jPRMhETM5Ky6r8k07ymEHBw9bpY86UJSKl4NYbbNEiJSq+QpF85GrzeE9TIjgSjah0FMl0qr7eAN
111CbQBNZWg/x/DDoboWaKFa7xKEl5k2WkpZG35IeiaFQMUFN5HfAOTA48YvubhpOEdmX7YQcQNU
g1SzqEvKhADFhK0s4Jvb87oODCNsIIiVlusc+qw7+uQsSvzPlCJUNxFS7/WpTGmnLQRCVGx5DJ25
A35U5dGSbM1QZ8AIsB1W2OF75XAgcE4qugNwvlnXi4D+KGVRSRzWulv1niDBAHdcdGzG+mhMs5Fd
8l3fNtwu81pVT0+m+1gPEUEtv88YTT3uAudTowZer6LIGIANJI1YO50lO2nu+/ZzLaJG94TiLeTX
uFThKlJbggx+qEDtlIUNc3nX0HTWotj3AW7BDesMWqMnfyJGhkBFVX0W7Wulq6Mzglihg4UsOovA
MXTi5MMLbDOqAV7PgLkSNk8b7QYBUwOUjxL03QjHadr4WHuPIcr4tH8x9c0+Y3q8fnU9WbQKQ2cO
7QVtLeL23Adxyec10af6PlhwN6xHh4hdNOJGc30K2JBirrUQW8Gip7L0rR9l+htk2068RaisOtjX
E3RzFungY33PZVVzyPpsCtZ96kwSY8A2UWTr5rieqHqR3wYB5zncyDZASLf2EHNCL9CHHpFDnSAC
7DmxiB7RUHurm4TE9PUmeI/79zIFv7lONHnqm3cYXpuBFnGmzJGPFbDaS5+RmvaVFog5mUp6fk54
5LytuAYbj2Mebz0GuR23r2oWYEHHipK+gvyyybAcrv9MiJUs8JOTvEYDlpfqnC/9Rk7ppkY/USGd
wg68i52RssfbOAh8RQcMBR93Yh9bcV+TSqsY1T5F/VWuPtwF7uwhjt/x9qcYuZOnjop4/azHIj34
jznKrt79+j8XW8KdiLoHQcwzWoMa7k0aWPuwXEWp7CXOoc4zOC8AvKb54NaYq4bxB4KPRoKlwwBR
ewBc103XRrH+ZetLIuC2+w0CueshxwACzLjZJXTwnOC1wFErMoby9Lxbn6bqx8Bbmz6H/RMra4Ks
u3f0nsbHgfyT9I9iBBHS/U2eRhd2X3tlsW7GFXpALGzyacp+WSzP7AAxjw+H1e6iBcywkmRObyHS
51LkTzUkrY7hDDl3xxh+jTgTRtCVtwxWeRVrEbR+ZEtPF7Er6c8G+daFUjKk5KmHGA03s81bQQTl
+CvycjiuwMGdvQfsSsOW1gli1R5BlyXO2KujoDkJUocc1ANWUhMaDyZ3cSDIUfUJG0d/v+9qBjAo
zSPUPk2vdmu/o6b7qD1eQZ3sFVG/GoWFiAYcBdxR9NndggeJ5U/AFo8g3Yn8vaLw77Dgt+o80txF
3JCRetOjt2ZDCAA+ihV6zSdSbbV4TWK0FsR6N+sNZKF/A6IfgKtgkSzM1WS1LDCo3/CGJJhgAb7H
y6vnPBUO9jBeP8+BO/wMnOcZmkEOIwIAk48GOgXD5A4/nDnb6IEkMzhvPqblyCkQv0OfRzrhoOT3
PFISZofygHAA3e6WyL2XBR6lib4Mi6RBY2JeG3h9E1YCx092scXu0HN3oQIfwf4G0DAVdaMLMiZA
OuFTTq6zKxwL6y9uOIrWytso054MoeIShx7I63766umB2EgEEBErihcEPWnCetjqr1WrXx6lfLIQ
LPc9yB7raWywvDlf0oGvyYxfrlCtGTCygwne+1pvFIe1ScRf0/iE2HFjDFM+8BRBe7DrbFP6X4sk
epi3pGKdayYUMvy3j8z3SLgZ4vov3ybPpqXyTt8L5qtu5AKvGzdixrMu3osZKnHCPdFAjqU4Mnjd
MloNruCvyfVilq2NhqxhDrcSOacl3UiURR44yyKGOQKzvUEW5TjVDtD599/PaddYvEcZxiRsn35A
Vx6dYDKbbYd6SlfcdgpxaN7zAJACmEEc0QTFD1yoJr+CnKaU1c5idVCjx7HrfUZ6hCOBoGB+MvLb
nNzklYk5ucQqsrxHGIA5Ek5oNA1n9/WvRZgX0hAvJqIuuxj2wDXIFuMxsynCXPSMTfLgtuRR+sX7
vLDQY4ppur1Xf83eiK+K1hjNg8wQhOI6LAGrNM25EMaS52jJOe3LcNpTo0wwC61W73L6aou0jkU7
7kZMSpYHTE7DM8ZwJgCDqOxlSOZ9mu0XjeG9SU5Lar+nY8yqPu6yOcOlQMvTQxZPPdYSqwfbJGQ7
GxI6TvT3UvelNRlgVypR2oYtylebOq8r7xOkabErDmMFVSNQ+7Xw1C1b8TTt17ZPodO9YTeXqFVz
iyEKLNYFD9YofjUejzzDi8yuSHiU65b9YwzJfhif4I5zO6Aa9EawwmsPcurOqJXRu9ABoUpLgaMV
HZwEta0J2tAZEHyxHesryT09j5/Zup+eiKoif+h3i6E2IEwgYhSp6fu0vo2U72VZMCIbhd8JZote
fvxegs82YSpEl3AtsgiPOnakhkdtjryluRmZSS5dvcItXiTpAb3CiVukD99nyf/Rn/w/9CeOzQke
oc5/oT95/IW4Azpjk7ZdWak/1p/Oukn//X8N//5v7d/nDd8/5q95g+U7//CYNjhhIGxEIXRd/hKl
rF8IfXQggRO5zBvC9Uv/nDcItCwi8J1oPce7DAk46/9TlcKX7IjRQBiFKFl8/uO/M2/gO/7lFO95
oe8T3cUPElEokN+sXYW/neLnga7JhNFqO8TOXeIQwMLBsDPvZYCwWhMDAxQEeWpGheHXz3gJmuw5
4H8i96HMCMJLOW1D5rXXoMhov3LIhM+K1dEk/9nCYpgTH9U6LWvmr7CxEsZehLMM7krooARl9Gwr
Jsxr7l2K5zl8cokMN8HWTp8SrO6p+Sp/xS2OG8p/G0XYrL1dFfwU9seoOUKx1drQlZLY3mc2ahoo
Ow4Ee4lbNrBfvZvRedQVgNWG/hl9ORBUu7X0pfqg7cBpGN9s82Cbj4ZsjYHmphYejrL4B35LlRGp
gJ3RcetTqKH2dXAV9IwXg9ojLbYWm8YMztXX/nZFWCSst/kENTZm3Mz0vVpVvb17dkDk+CI5cMA5
ZRRSC9KxEgpBuhnLj8Z7j2cMUwQO89uTa4FH1kHDU72xW+Ws3n33Pqjbzq8f9JIc3GTAS0bUPbXz
9yac64tMUlj7FC/eLzXeYLbedy7N804e85ZsmbA4gjNB3p0cxqj5oSTk7qG5FfZy6Nq1zISC2I7Y
nJtT2i5sD2sUaLQggZF4cPAjuGtnpizvGq/fixaLFBm6U/qwdM1tpmlEFKqABJA8rDX6+h6UQ38i
AejS4AEOiEebm9sW6GEyW7uy18egtnZO75Hm156KKHpc39JZMZoILlnlXh7Wi10MG+HUX0UW9Rda
1MSPHtpAv6+XUQ3LYX3rC+Uc5vFnNsKiU2Qwr7Ux70zDHMSpo0sl82OdvRdjc9sv8ryWWQx7Mhsv
HK96zpabUkZEVbrnobcuOkrPvqcvkZDXcsX2xzt3wUWeUqL02Xvm9buJDuO6UbuxOqcRQaLUaIot
eArBESkM/HG/byx8OERYrVVLCmho3ewZZhyC2lzGZfouWKwEE3MBzs36SofpkPjOIcjCLT/iGEpA
qM2mQq3CyaGzdlbzO+0GQLdqR8wWH8qptNPrAocIqUtPuoa4hQc4pC6Ys5/WSnOfobu8dzUSl3wd
OD3baMEB+Za5QPVDuVkm7nWWM2ofvEffGYjG/hmPMYTd6KpbogekjWsmzy50jv6Cd8GV11NKHzhE
8tgNy1vfThez5u+WkquOuBy2PJ6n2LI4HD7nFhGl0B1Lz//lua9yEmy31HJlcuUzl2yLhesSW/wq
CjxJo956+49AhTzSc7C9gFJlQO/Pe9z/WRx9qjlnzsytCnbQwAPxDD2tATJShCCMOMU08rWhMT5X
WOcJ2cqYcYjwTzbe04aS6dewPAcLuNr005NXFhnadYXfH2F5EhSwtlBQ9O+x/VpUaPDJGEdq2sun
Ul0Tn2nmBrd+eTAhejubYM8H5dzKtDhE7p8a326Fbi7T14TDbkc03aNBOlZyvORzGMgHgRme69PA
4GnAZxtDjPrORVwxcOAwgwXVTn4/uPi9hvdesSw53TGeP+yWjmPPSmV/+DWnlwwfY0OqyECIRotr
plnekmm5Ckio7FLc4314UARzQFZxpmk30uSryEZ052lnq/5YOEyHWLAnOEUjS5qL01Lk8PGt4Vgi
Hgwr9H5SHhdnDf+OgJeSm4h5vHGbvQj1scKPbYYO4wkcHPNm9+Om4QDiNy0DE3ks3eaS2MvVgEgc
QblHBOjfttb/ZNwj3H/tnv+1N3kMAiSbnY960/nXvclJgJHJFEizlxmKMO9IgOKza9RBmOIu5bhi
jVC31wE5H24xqJ0AWBIWw1VYJti1UG65GWV+B1fUO/r8eUW3s5PWxQHUEjec2TB/Tr57ndpECFjA
/ZB/hA+zSl7SFKl/shzWSr4jaSl3cTJrFvKezQuJWJ+Qmc7hyELnjkT++4QZhwh0bK4iY3ViBRnB
Szlri4eyv8Z3UCMDTFAPzQm9L5urCH2MLOS0WPDsFPjDIjqXyaMW/dW6b1Sjdal78uOgu39fYNNt
rGCfeeIQstDNi77Q7dhnrIU9vYKOha90OGvZySFU1Xkwb7WPbpk5oJFsXuFDWBHJllsXO7cIVLbu
2UD2JrpmH76siy1m313LqFA0GNtYyNqWBatl0Q5Y7Nr0XPDD18WuKzHGDvrFSYiXh8AS+Gfftu4X
5p+ZPd6IJXhONZFEI0PcnmRfDjJDr+/ZVckFwD0xsZ5P+7Ij6ReYpc1RXHPey/KMZoRHVpW8FkN5
t56BwhjD9MwbybmIY4NxSYxkE01DdSb3TlprDA6BRD6hJUVKqlF511XlXcvKJ+jZtel0k7Ce/09l
/P+jzPYY7/zXhfGmbJFqP6Sfv/5eBq/f888qOKQK9m0ikwMntFedDF/6Zx0crhWt43uC0dW/VsHi
H47wEeMEvkSZ40V8zz+rYO8fLjKZED2OHQkK2P9WEfx/1cB+gDLb86izkXl7wlvXob/VwJZZejuf
I1SWbRldLL33ByOubNe/SAjTvoMJuMrDETJ1qC6p5KTWNv6TstrkMszjdTwlICiC+s6xrJmMlv51
rhfyTcMqJG7hfvJIdy7m+kDGn31VgEpLFt96C37/7Q3/z5bLQPzHWt6PIobAvAzeZd4e+z/U8n5Z
5y32EGdXkd7qxQnhGa1gOtrnTKtG565wUvecJHipupgM+oqUKhwykGnb/C2zBwCTbAt5VSZnz0Rn
yYIM/ERE23YCBucwdNfM8q5yagG/0XgJVettAze6iqL0jaxEADUkkS5zMlwbBYG4hHwpfY9e4qNI
CX6JSojemW8K4nNoitXkZ4YBfpmsz4ky8dFxlF3P1H0gkxL6Rqqbr9rrPsn4XhXAyW+39d56v7d2
asSAWk66Yqmeb0Oc6YFMrNvCG6hUw/LDLd32zQqHZ+8t8i3/l7UQNyDwtzMToTnr4MZxXOQSfVhf
QrdiW/uQ2pdQwihOrmtX2Hsvmal4xJJcRl8/pzWIIqX5zRnnjH7J9onvXs1xRJbUCsZTZMpFiLjj
wDpMLU5vvWJg1BgcopSxUAFmvK6Xp8ln/uQWpAiGw3DUMKf9NpoYhdYIoNtcb/3A5igDdjMs53Q/
ZHhOZK9eu3BBtb8qbMTk/1ojLWXpKHY9/elaQ3AMTz09nonLuQ5GxE712L0qGFdhNOsHeXE6c+hj
uoip4+GQJOQrsJJbGcV38YR6R1QM2ybKdLhMCZ30hbKuotUZWshCnT6q4VVWhM4ydwzmsTv0qoGe
1l/aWD+3gblocCqBM1z80bIhDr8uo0U3zKUjbBsEZmaWzLT6ktA3g7dg7OiP5+HKcnRVtovEiiuV
aw0ExmJymdFYOQiVOIZVO3TyPl7Kn7qLkW9WISSczD1aurhTosdwbrWryKUDvRzVW2HwTKYmRlo7
0uVSg20wP2uUrYW/0XF6bjN3uYioxmUnzHCLpAKpqalJEFhHLpMB6KdBI6mKjM1B1j/9zqYtzpDX
K2LwiGrAFmqavdIGyfKCrC7zyz+jY561RZwTglmlntxI3kkKQaZEOA4M1q+0wxLpzODCAuCMTJXT
2EDaMcV5UfWw7OxyKBCPG2LinHw7jxHx6iXmQa+bomXTrNAW2XhfqYjVVW2TfBOIS8invJ0FvtMQ
AFIl25umwYBawC8z9W08ojubYVSVS/pTuNF1LfyXtBXPsezefefGMsjPBwP3ST75TU4OwCaQ8wlL
arMo2tkeRjKVEfflLIS/TwygppmTfd+8xIX7q3IJuq2K37ZtMzmo7ttsOKadeKP9edf27XPSMS2q
cnb3PD7lBbHtGWOHo8z5xQHvNp3X5xG28dhTBYfRgDrWhGTxBRdOOANKjcklPwujXMMQqF7nPa7u
rrXx76eU6Gq2g0PgpKeunC+dIFg9dcsrOzIMRifn1YmYeViyfWiXngyDgpE/7m+8aENdvDSUPONE
Hgid8tKT+wiJYBkIumeg5aQBtCcdezPZGeJvUT6UKj8EiyDNnKdwKtA2lKo52DNHV1stDIsNkbI8
uMoJPxPzrqrx0MSAWTPnZxoXqMTncSccpqEeA6glQiRlfHAkDWOlvobhLa5MncF+ct+hL98a4EKq
BSQbN9nB4sS9xJwBW82oNPDbp8kKaJhDZQoOZW+TWML6Q497vBQ9+hhWjH2ZVx+Nry7K4Rg+MaQb
pxgz4DyCYaZl6WDgtZvxPQj8z9IQ0rnOp9vSIXzD1yBRvcZC0OZc+8q7s+L+hrNOtS/rgHxt2f6s
bQ7ydW/Q2Cha4RmrUDmvWBs91Mem7cKtTxaWy7TZaQuQ+mG0W0qg2987o8ARdcrdiYExUNF9VpHI
Ny3uZnG76ZynzOEHizbQ4HdE/8kAdUNYQ13VBA6UVX5Vlt3CbxyHx6BkEwnmNuK4zsg6mRR76poU
Py80mLHipWUf7KqqMqdE0dy30ly9O6P71lmieSw1EgcSDlFIWMtvnc2spo1Wj+kU+we7GK3jErjl
vQNnA3gTUS1+ywTd7QURnrkmzyo/JW01nUI7J8iYV5ObSt0WC46wGezLXKXJUUTymY/sqQrFHQ+T
vGg0nou3Jrgk6mjqStxX4QoJYWVHwjDIc9J4HPNjKV8DP7nUDc5mKVGdBJ17UTF5hXkMM2KtTp5U
VARbL10bVU2Ucoiuxlu3oiWmw1K/Jw3iAGsx83U/VJJeOSiZIWFYlBTVDGlAyj338HCd50N+DLp0
AbkYBis/HAJuGOuHRDP8DyuhPjoXLrpb2sNDldvL2dgt1tbAp3OlSahPY+emD03zUIim4Em1npaI
lvQYLy9zjIt6ye3wZnKtcNsmGHRBMzOC6u7SkSl+43r+UfhZfe0TAtUNZXKXpSFZuEY8BIJVdhoZ
/8TZ7yUs7ft0qZ0HOihFRD7YZCn86XnV3pp65hzQK9r4tQLXAh3ASVBxSDvFXNWI5j5YK6+qiPHH
mHuXDOSrYtGEbDEuv6Vx0mxcCW+dc+6LDT/cmoOTW9XudnJD4JurEmiO6SNmwaoiau/zMd2qsLlq
6ueiGtOTqXm82wLxfpa24a6bRhJXERCnjgZVaGBsAryxxo4brbrhRg13Vo5mJIZQsJT0Au1BgwXu
mLx04ehwZL90yqI11fU8ghgEij5UGO/ix2YujmqJjplBiWRopPwIbvy6vfiJvbN8fVQ90UxDAB7S
pU8VhtciTCFRL5Qdc/nTBpA/YsKJaiX2HhmUvCYil2V08tSE6BWrW5d4d96UneqAQIWIY13hEGo0
j2D04jj4aJ2eltxynTjiI0R4vYmq30VBPyYYoMTrujyLSZIx6HWADqFzZINN3quD4lf1vzt3xPak
KqxqIUEzak3h0lqhiahTgy5jZ4fwWv3Oue7c/KVnbL+Q4yx00W0ah1Kk7/CDZy4I8XhxyRIIdkma
7HrR3Ai6hE09gVsd7I+qll+uxsBcBYiyfRcITmk91eRl14TObJtpeOpSKJELvFZaL2UDpooUxQPi
jQ3gekSxFv51HdHMs63wmHTRQ+emjwYZLogbhFuVhSx3lGdHhQDwCvo+tv07HlpSI5wCbDE9ATKE
r2cR/Kp85OKW0xGhoLWASvW+SFKOM5Ki/8CVvm/6yidMI3g2sryEmT6WSQMxnJlY76G7R0/2GdT0
FAYRPC0OtW6J4Wbqml1flS+5G2NftLPXyfIwWBMsN9evc4vcXcXeWczJr+ChFoSOzqkP8LWLfxXD
9DjZ3aluXpwq+0xzLkYDJOO4c9uW8y1PLcq0Q4a93SPEKRvZAnWScdReAjKaUxaI5Bhp5tTRpLFl
T/DFhurVbtN0p0o6LTY5tVV2O9j1yxJEhz7ncouaRmOaoo2V2XIUFp7HtDHZZvFR0ZY0/dy8O3BK
pPTSFMs6s++rNhk3hTJIn33qg2FGZt3ND2gO77OZixyQezbe3rPo4VORnwkGPFPhpbAZQyKXYq5E
MOkl44xeSaC/4rh1N4AWL26IJNCcghHVirOYX6WVoiuksZYWc3ViARQOpMz1dnJD/iAN1Odc58Gp
ShAjiPBJztNyl2p2fWNxOEH6tsAZ0NdUjmxtvbD2dMftoM7vxyHBcdWE/raNY3nVDWzRsWnC104O
4JDiDE1bSadtJA83INswKqL6om27vxfkEymG0nNcuW95UvqnWaKj6NtevmlrORhTvKb5Qku4GLq7
ypOv5SXQZfyKdi259mwm3N//SxOXrGQOJoHBzjmoAkx9N1Qk/fTbOXCnGxOhB/Lq+D4u4h7NVoej
TlvRfbTE7abXxXywK7fY275dbxvOAPdJWPAvymHO/ikBRs78x/fj4eDNyYUc7v7aGl2iwgF2zWP9
2Ax/8p7eTCRGs1H93Rgk7aMdL8VT9DA1+rctAn0z68h6DsL6iZFIR6Bw+JrUUMEaB5onN8mfIi/i
4zim2UPiUJwvcekePdNnD99/Nii5DZESTbkEGO+6Ga7gzt5GEOmiTFY3Lgdz8uGXiwS+MMzRq196
3TGJF3MdluFtsLRry/WzNdga4eX9rApCT4eF1NslRvxpLfZPX4foixLyah1K3mYeS6JNonjnzUDV
/bS4VH47bIJJ5Kd6QbQp272xmrdyrP3rsVEGYpH1Sh4XAPah4rAhoyNZvRaT3qbopr0YAkiLVibg
u1IdCd9hITbavdIOjIjYm9AqgjRUfXooYtjs3EaIwHnEdRfIRype3x/TA5NDyT2KvMgdTq0SLt0v
9ZRVMJMZc3eJuQnybiKEGDpl3pdwy+ds3H5/a1HAFs76L6cmhsHUD2ULCtgOLHmyneK6UqgIvqu1
1O0hd3mHIHY+ee4Q4la5v297Ra6pLugponLXRXE3O4RVCD3ds3ZCkV10u5/h9xGJuBikAzowTzJ9
Qb15GIoMRHIhKB5NE2MgCdvfSK0QcrbztGlchcqW3iPoDF4XvNzYC7dWSytDqknvtY/apR8ccxgs
4iCGMYQOQ2/vBnrxrS2c22htwXQTYQYz4ybD3Xct+pxoh1pq59C64EqrtCqOfVyuAfAgtPx8TLZD
Jt7CEOlTW6AqHDIYWWGtwCfP5qOomt8lMdnK4lFcz6smICO1HVYpE+/iVKXxpU2T24i54pMwKH65
I3vpLue5T4Z9PN/lSXQ3OMNwFbvkeS5kF6muOXx/9ONMjMLgoQNB7/u7WNJqb5SOGH4IUvw6RSkZ
NynuJShB7uzv+w4oC4NMefrrc5QUA2YivzdbtQkraTx1WmoeKuGkt8ZNEg7pPmkCAEH8MWPodqMX
6x7XlbuJCJwBQaaHrRg0o5wYo0+ae+OhmmNuSlxQk0FTmQVgoWTxNQ9TDrDPZ8A5WYB2zHTjLHl0
MUX92abuuLWtp8Z78qjAN0kdcSzJbX8VzKq/7rnWDb1TR3XuSTfelDY6OorDfFf14bTzq6U7joxf
1lKB3lM9qcexSdlYZ/pSRhHnLStKhDp/c41DNZh7wNfdeIuio7vKVh2QFHVwPdQziJ6lPvSy607e
MsR3wXo0mEzxSTsSJKyuigOe9WFVG0Y+BQP5SMv6eZ3ILIUolHOkriP5UpUqOI8ip2eN6CuJHdLN
k/Btzptj23niaY5KpEMBeOKRWIjYePDoe1veBN+PZoDI1yiGYgbO2Ol7STDKya6aGAV31+WPvvmq
Y+gl3w85lsJLI42+ZDTGPEgfd7UbvVYNbTOr6h9VxfPfeCghm8l4+3lUw/W0TOSqonHBatJVrA7C
P1lW8ef7+r1YtPdW6u2MecM10jySpQhCwO0fAxVZl359dgyiMNINWJbKCSHUFCuu00NKXjL5tqzJ
uqpidKJtgzY6jZYnC1XnuSmxVTiS7Fpp45/rssvkPyKJDhkEnZo+XH4gtITOs/YljB195O101hPz
c8droluWcBIm4K9dldajTrxkF9gwzOqY7LSAlMIxzDltV/cSM8GVHc+/USzZF7xNHDxCmPQaYqhb
VodOzAEOpOShq+304C3+o2+75jitC2+4bI1FzF8bV5/f7z332Ws7Y4zMl3o9ncUk6PjpnVOPHD6j
bRjPBJxMU3oYzHyTROJLuWGJVJVX4PZMF2yrgD4QENJRh+YYRnV5nVv5waaIvpdQlItVAcxGCyYA
IKaXL91NPGl4w8KgnJ17ciqrbJfW5iD6Fst60iUHZEkTn7OzbAbm9irrojsO0JxEymPQp7Qb1nXb
VeVVGAJ4KzxQCEgz3A0ZgUSmZdgvlwRqm4PzPo+X+Ar9D4HPBnptSC3ajbX5rNxTKG+kijPcmQjB
5gqVcpWzwssaRqWX0SSr84/QTNVtOWNLzpHmEZkwA8kGR5BXhPkUJZrB71WCAqv6qQf3ypu9AhRC
Gl3y5StvpH3RXgIEEdgSZy9CF4aBETbj+Y1drtzBHMhzMY7lZux0zGlZ/pIxOsoEB2SHt/MiZ/vY
0a+8x+cZVtZ0972u512wa1ALH9hkoFCH6YDECtnk9wf6/cRY1NWg2x/sBij0DK7xIO3sWRIn5yVN
cZXYqrgT7EPban3IvD66JJFL2IChIKXv6iI5m27xJ3IfDP190WLpxnxw9CJkunbse1uhiH7pqU0P
Y2x3P+RgZSdTAAm3UomQ0qh+5+UobX2VtsAyvZ3qbHSprZCcfFMb5kGYgS9abyPTQ50s/GneWllx
pEcISiArGAkI8xHOk96JvCcORY/VqxOcY5tJtosi43H8wGXMTK8IFKzgX6LDLD9logXm5f4Mxqo9
d2ykmDdghtPvYmHnBk8nyfrVB81hSKoPvQziOlzLY8z2Dk3JU76uR86CcrDj7P/XO2r1aO+mDuTn
d0lhZf2ISgM16BQij68mrz1/v5Awz9WBh/NW+EP7U3UT/VSEOzt2JliHeSnOWZPSeGFogLGKxlvq
2uqx5v7n9gOrPo1JcbJ4J3/YQVNChM3rfRazU1jSOk0ZUZcmyIGf5I3vb7KR42HsOV9eYVaAMe6d
MhqhzpqhRwDr9ked9LhPtTzkTaCB6bn2g1U115pW49DI8dIk6wmf4z1aCts5chvx+aTtK5bg6Qmq
xrpmJa64q8vtoML4BiUO0SEwIVMnCM4zUYVS06Zai5fJ9bFu5v0VPX+JUUGBaBjn5p4l4RQnTn+n
RnIBpP1Cy8znQecJ8vIRbHqbzZ96/LPgGd2mdWUTeow9J4msF11lwMbmxC4f1AxLTHh9TNBb9Z6g
C06tASReBhhl8Gkwt2ZZzt8bvijrQyZSdZ1+yKgvbpY2pNRZIWuAs8y5sOnORH1FLKhLyGFOK/4c
SSoDDJNAD+L5vYLJHntVc1Ax/X9fzIiV0wgZVD0WNwg0tajFxSPvMIeUBMhD00JS4BK6lmtZ9w0Z
VMCIVA6qcuKTaiUfOmpnf1jKrduol6YhDMi6LlNR3XdW9WQCBriNHu2TPVfYOLTgl4yewYXZyZJe
O81lJDJXxf9m77yW5DbabPtCBxNwCXPbVYXy7R15g2g2yYR3CZPA089C6/xnJP0zoXmAc8OQQiJZ
XYXK/Mzea7tpd+jVcPdVeM5ZqM4sUKgEFuo8z/iu+uq2Zqa8/XrMq0SGl3AtHg03646GZL4aGM1r
FiwsXWRMpmGeHQy92q0KrnVk7Rdm/Fjdm/KWA658NGqaN8fw4WHm8TvDdyb6hY3CviMQRE0PFTMp
Fs3LeVn0Z0IU0TE1Q9phCygxpyr1hrQZ1baWOHPvIrlfyuSgxMpJCbzlSHaT/5CBmVz82ruFNz2G
Xf8Q1/lPifrqinKUkcJaYlihdF5Ey1/GAOD+a4baG9UxTMNxb0xA4kRu+fuhxLaQL8yNTWckP6d6
LMPpYghRRuWg76yRPjpu5dvX0dy3DTMTR5YXyeDvBk2a5JPctbavrobdrO4CmC6jTu/c1tX3Wpdw
doxq3pUgz22ncIlscEfm4plJiqZVo5fJTl+vrBHSfQ0n9SQneS8Zap7TTND55TsQuujS11IpD4N9
4WKTQ4GyPivud3ZvF62W8FzABrCaZI3MYBmy+E1zX475qfCc8n5CKUOaUkpj7hb7GvHKfZ82FNqC
zUvZAvovbRP6E6NExsrXcul/5t4Cdm2tt6YaepvRprdVCX+qxj/QqepMp+dEhcFzOap4XzogaKb4
PBCQHQmX6b4ghYkt4Iw61wqJnipIdwqmV89sPAjj8IzqQdXRVISCjK6aoYkgM2FftFZ3+SrefRbd
kQ52mT/JvRDow23SeCGKOnSF6rdTL/ZhcP3H1O3aY1ulSAZTgbAJyU4VdyBybRNRzRBESCKCTe+o
F6KkUiCFVDtfNZph1aTuMvBk3ODJ/VcNzxIPzXzdDMtl9vrh2GXJuBFGsfNGS6AEZn+gy75DS/2d
aY7Aq8FuosuZq9mj3yJCLmOSNmRxDCj2hkDqY1jmw9U1W3cj1i+Byscnun3naLXTg1vPD0YRNt8m
QRs/wnWZWt8+pFlK6PtIVsOQdQg5rfevEjfpGciO863TAASobVICvw6tesric7XhsXG8tv8H/6m9
moD/y34q2HMJy4fWgQYNlhpNxF+X9osMPTcfAx8WhThobeHVZm0gvPQh8Wax/apFpUPIrAlUvJyw
6FXrhTyuRczXazTXNs02cB5p9ldMI50Tim/S5MvHibXU/5eN/G9kI6iY/yRj+Deg3/3HjKns4y/i
6a/f8i+kH/Lo0An5QvmWHeA2/pdqxPkPx7OFYCVl2pYfUOf8P/G0cP5DrP+F3+gK33QsZGP/ko2Y
0P6c0EbGSfXzpSj5l9b7/yos/oAw/vdIvy9dyH89gr6JENv1Aj8MbM/kj/u73sIKFiDueQckDgt0
ZJngBKyCamTIs10bFteKLfWhmt0AIzNuGa/OiJ/0luQ4mYBcZflrRD2wkaMKLiqAdNeiM9h45kh2
KKAhWQxJVMsmRhprBGBTqUnUeFc08d7KRgjPXQuNyO0FJrmCqtc+WlZ8zcehPlcJ4/FBkLGacQmC
kjD2Rmb88gyV3rumpa+yqAE2Y4plMT6fMh30NKLISb3OPC9FXO99iTNz6e3u2QN0YngohzNR+GRd
4DiZUoH9CSlF2JjkeABkXQoMJH96EP5bPctfvuBf767gMwKBE6Bp4Tv+1y+46c5B6wRdsCYM3xdQ
hHc0JvNW16312LALpay9Sdt21wcGoYB9RjgNELZZ9TH7spp2PXM+Qqu42pBXtV/pf3h93nrA/O3T
FwFiJg/wD5thE3XSn1VDs9vWZTfN5BmHq/UYsLmQd3FnuedBy1MvJdisMAUanSHO6HH5sf9o3P3i
yachaC4hiANWZGN8wq9an8W7kXYPjSvtSxEUGuE9PVbYvs8pmozeXz/vdAj3TZN/9xqsLTGBBl9P
QDkul6WFGjz0etwvdvPNTEwSgpphN8MUOS3DPeVAJJs1PnRKlsjwyV0YOwtMLgBhVdrjrZ05OKWA
4MvRK56El1ibBK1GI+YeXd/CArJJf7sjZghaQ4QtmXONfd9m0AaXi32PkETIWbFNOMni84FRskRi
gtDw9YBU5TL+A+vgS/r5tzffA9QEWAGBKLiD9cP5k2Srkj6br7xl64Z/txHxE9Pk4uhJi21sqc+j
BbrRUV54QOce+XFiRLKdnyl0Xh0BiwEBb7NTGdXo6GWU/25XbSwGakc6tLfQXxjkU8lG83JM6kXf
TkHIQtAJuDDwiTs7RxGw1hnk0I85nlPDcrYehYn0rYX9/AJ+P5io91Ok0wvxXiW2n2RtTU0RHD3W
B5R5FY2QG87HOAbrMg84f+aiVmQUlXinp2HkS83IAbVzu0ds8yvRaXatbTe9YgP45g6tB2mm/5Ts
F/dNvEjSe/jFkyhi3JapRlFhhO+kxdxzkcdwsG329JaMVFlau6LwXxKPzaIXAlaOxernsiSho5WZ
/sMHxQfyb18TD/GuhX4X/imX9ipa+9Mnxdp3RHxeEQNXJwThJgg2VZ1FgiCkAfMzi0fnnmTSt1BC
aGeNduNMQI6QxJNcH/q7GSkZ6z9Ex+Y0z9hYf9hhu29qr2Hewha+scduVy+0IkzKsecaTn/mY14p
BVS7S6HKY8PphC/A6I6jY1tRvjZTKjSN98Jsz1OmHWIHaOl9QQJOkGbTPs2x9ca58Ry4lJMrSsqb
6BratgOTHzIJTC32rMNC4tdS5ZE2J3uXEykKgeo5peX8aqexBKhGzucFcxtgA1zeMycz+d4QNap9
Wee3tZ+D5WZBE5hDd1hYVvRu8JvJH2mN0rKOVsq4iDSMFOue9TmbLAtdf/xRC0gsXbzgTQ5QVVXx
rWJduW0a99MRhCgi86AyzBR++FnSetjBJTNnemzSkguht0MYKBxoAodwrfE8joO1swTOx2Saw10q
19GyV+iDWnUdjaGMjbJXC/pa5H9NqJb8ykOuI1ATh8AYXawgzmNdOz9kYjznCf9Fesab73p+xN+Q
AAwqi0OuyHR2TbfdhVkFm9FsYSLq/FuqnOQsGi8KFYOaHM0ZoCULF4Lk72Qqr04itr/ldhzDztG/
2k6FW/pevrjxzhMZrsj1ZYYt8QV5+W2x42k/98Evs4FsP3R0UMjYT3bLDtkfwV6M1rvlwzzoWIHA
rNpOjkDkREdALkxHvj3qngXtc6GnJ08Zd4mTHoYxqJ6kJ6NiH1bV8K1L04ZAhhUoxR7EKYvz1AyS
AyOkRcmIEGQ9sEYKhZsEORuiLeO57oVDfodH9zx6zpbuzLydOb+YL5vHybdOtJPzzl0DrLKCVgBd
OvPZNP5ZDMVl7BOTtUR9yHvn4vV9u2mS/D00rVuXUL04DW/YE8EEHY8UPfbTIOAtqhAyqAiqjwzt
CfMbfAWkr/Sz0W0Szx7O7NlsV/l3zfhsDUkPMSB+X7zx041tVkjOja5Gb6+1kNtmPBa95e169u0t
vonGCSCbTg6enyU/xzR0JOn19wMquxumKrvBmMHaNm11Tn+XtdWwvg1f8bNFLuq3g66Kz4EZd46q
m8kc4ijnVM0fWUo0EhO7Z0N1t4UzJ//QLHxdB3++LqwVweM50P5c9MSu97daovFkqike5CZpyaYQ
XQCgzVlODfD6zaDC8Fj14fOwtOW5z2vzhs0fXxE/vBoVqE/W9tyrLSkRcWqdXNd8KKpGnelZyzAZ
LzMDT07fPfXReGb3h54mbuwIiXxwLhzIyaHStxm1FxgqB6ZsRmyBLVlNe9IlGwOHAYR3eWRNbj/6
5S7s/SKqXZMkACSXUJ6p8nrdHkJObYSmFz300EOmIfqHcutv+CCTt8hzWKqzK/c91/w6x/90TlfM
8n2/howSJ5y4IZ+30/QQby3OuqSHMiw6bqUhs/UhBEKXuOPBLgmYlHydI0XmrB5+9Lb4WNL61jYw
g6euMLZoaP4Q4P+P4CEL1uJf6q71hbrCCQR3uGcx4v/rhaIdo6bKINTVfIg7v93ldmU8WzY3TFHD
Ch5w1V/cMCHRtFoj3ieiNMd/eJ7W7uJvr4Gq1Pf5rC0Oc9teX+Of3izT8lARDyjFElr8XudYS2J3
X4czIbiWSG79+iHO85dq7Kr9+Y/qoeWA2QpkNHdVgCixTg2x82LBGMl2kRpnlUDX5UJvWj/w2atQ
TzjyroqhAcqS4JQ8r0OkxGTeEx9vnKr1l69/4olXexHnV7MU5mlefxn7yTw1mjEJIusUh6QDrifT
d2O6GChZ8Pi7vrpzqChv7IAkAea4+Tq68QgZKXgDT0KlOwNTDjbklLAiOd55rd4KxMhPC/qWYTaC
/T88f4H5b2+qRbVPue8JVP1Q1/9WKXSTH1TAGXkzFu9H2SNFWhjZLJOebvy6enSqr53pxMTEiPph
xHjtEQ3YEgfdDpnmuSXvqS2RQJ+WBWNeW1I+GDq/WHkTwHJLHnRcHHQ2vqJZNzGfJB+thmewBM9s
VnzGoS9uwqzdL2em60WQbHr/cQnQTeTzBOZ2KiBwbpMCZiwjR//IcPMuX5greIP48DqbomsETdGn
9mfjW8Om9WmM6jE7IepFsV3ILuJqBjKEprX3sPqgT9x5+0yjWpcwCT3VQhyfyPQCg3PAOoj1gGQx
NWDTITP81ZXenYamDX/q3WHU2wBdsI06akmLavLKPftDFQVxCtzK0/6NNLrPZBzAaq7yKKOzUL0R
O4bmgFaOdEQwhmzBfa6POuTcdpT95NoOfl1xkiRHst/kmgxckz01S6FTaew73yQ9PFS/lTeMqPYx
0HtKXcoQs6sSCUnBFqCUuJj4eIRAoegq7IjtmOwHM3nXU0gLgbSfxQLxKwOxwyaoJJirRMMRGVmj
W1U2U06kaQt96TjsuqraJLgtypLpbc02P/FiuORiQRKVv/dL8LOw1KcrWGzp1ndPNTGjmpibjD11
444oweN72zVJNCH2qiuYrA7WclPW9TdeJHNA1yYu6FOJCnOYMO99yq2E/SSvgI8vTnW6Q6xGao2f
n2ByqzTbwFQQO/A38JL8B8MDTpKkrBjDgZjYIsMzkRhHO1feffpqzM73gVTgg+Hqa+Lo74zSIJL1
7AlT65GP4Qe3UoF0Ha1s7Gb3frfMm6Koyp1GsB6zVQOu1FrAPVz7JiyBPblB8aM2qzhqNO/jUsYT
WIzwI/arPTcJTtLwhuoIV+3CB1K7ZXMN556tJUJtu0Sa1s0msUoW4phS3i2DOPqqULTPdXHRLFPN
oHmuC7d7G7rlLY+bzSIEKa9zIJ/bTB3rohp2acmEzzQ6hqKIjTZFGYCHZ1yfdGpN9EHQvZDyNzwi
mfVIVCt6tGPEuTmXNtHxtSxuMf9Oofg1hj7MrgBIvTviV2X+gMSEGWHGJt4p52OhYVbPRQ/Qvnld
ib24TLO3vtfODtsgjlC+HpulY4zPwwucbblBZauu0kgibngIqIPLHzZZzrmaxm5re/fNYgaPbuw1
0NXs3VQZwaMM7NuFVo60p59OGxfnSlXtTtpQvSgQu6xHt0/vm8zeGjjGqlGSBR2MrY5Qml5ERdyX
ZUw3jmWxs/G6iUCeggnQ2JrRMPnjpkn9O3agQGPc7LlqnOmmqhKYFQxPcr6FG8+1V5f4VmUWu5MM
4FBJ/PJUNr+h7MKShGLDo9g3D17h74pcNMdWtUkU2uNzQ4lE/NG7nqdnXZvhWQU2DFabvrS1T0u7
pr8bAG3cID0tDGCTjEq4aM7GtDSRE06oWwJSkl2OyW75MS6BcWNSv94MJG8miNlnvR/wFAB5gc2b
SdYDusDlXrk1+ZRcJVJ9tEUh9w29dimnd8uYsdJ0TX5Khnqr8ViYuQNfZ6LBc7mC8O/07a6bULrl
ygHCVjOdRg+tz3aZEoRUsb+G9wlPJCd4XbIlnG2Fr1STSj7RICb28OqY9q4k3nqZi/g69OIaz7Kn
9gbGwaRPbvISlWLspcDHXYcFARoNtp7VgSSbiIur3WAGzVlzbAwb4f3ckR7vDXzlFdl/pQoB9Rgp
1Vdwh9YeVzMNOzEzMyStUcIr5rlnTvnAkQSBSy8fbijIu7f4bXVCG9GRGMxnXoC3QwUsyi7dmRLU
ciGX0xh6G41q4qYyQsLEa+S/Rkfn4Lk9bVF4DszmKsLhuw4mfloVPnmLRtYpw1cLxdBmlN3lma5s
vuWm8lVyxzieOLzBFru0xr+Tavmw9BPvsaah8ckoC7Vx9RZ46bltXgRTIcn7t7NqdgQqI1RgDIyT
VuK5TLNPWWiOeSTqpA8au8DH85P1gXMMiFvrlSSDClXitmxMXO9L/tub/OXaGsjX5ViX++kEWlE+
BpY7Hxx2v3hesPhkTBXY1yJa7kvA7qrEB01KQjCWe6cfzlKZ71z2YFYzd2NY+slqvafRsoA+LChk
TWPdqgwr+2tqd3GQ0BEkPV1885Tbo0vfwL2aebI8EID9agL2ixvqc+tNLAizCyCAdjd+9OOJgNew
Y/BDcC7RChB6GXrdmjJHYG6UBI1hXGF7HQEjBH7UQ5RxGvPTqMj2LAfv2XJMZmJ2EJCuFzlxVW/r
QhAhljM0myr0aEvafrNKDt9wsh8cHb5MOw+QW8l5eEyS+QKd10dwDPdnkgSsTx3eg3QNhFZY5/1z
XM0kFriLf1zG4uQnxp1n+IpWYFEnlpEBfDe1mQN/JkuWYFzfaB78RP+0oBYDz4uPiR41QlI8sVky
7waVEGydNN9L03M3nqPuJ6PI9kNgf+sYpci8IMTUJVpuZj6XS5KrkgUQo9MFV/aW7QGXEuGQZvwe
fuox+MUBMNyIcf7lB7/txQ4OQ8igtw9XI0keRkvqETmSY5xBn35m+/XpF1zCRRrpJLO30zx1ez12
3a5wYHj0+Oti1o643spg23vIEuLFqchJILpMxvlHmQ6fY9z212DFOy/dfejVxc5sK67xsgL5SuML
CIUAY7FnOPCrjsdVAd9DSEr6cRsKFHsZUmZQ3e6OE/cclpjSGyuYTmPM9s/qurukFmefLPqZcokm
2zIegm6+tNrdjQaoTXqxZePE2Su4Xj0UztXsOOucruh3noGpZ2mtM8vJ4OxlmvdOX+BVRog6+4Oj
kB3e1MrlbQEIrhnvcWWkS9TUKVN5DugKKXsSSBXVPovHiim6aYnmUrrkyghV4XMLnIahqTm9GKoa
D+08q4M3zjFml6cWiOfajR0XivNo8Ji2BowONomtr5YqrxlDgIfEad8GIwvvyM4MBkXmcvkDdPXB
XpTapWwXmXuUpIXW94PDkkxnTc03kaj0CTmgR4Zk15qvyRxRmYbSBJNNmi6wzGSjyoSUBZvYk0p4
JLh1MMElu4XA7ylYC4zxgY1hDagDkzn56iBgIkbHW0CR1gRBZN3JBRQh0KwF/vLG9vSm8RYimRuC
PP2EHruGhFrqmlkQ6qyoCAjnc5bz0PLNQYqzrZWCPdNJhBYTlvbUOwCvQFbWknNtBOGr6JKDleIs
57jJz7plm7v+m+kH8QXHCMpZXVBf6Xo8K1en28po7E1kxl0AfLbkPQX+JYWe8OT3PywPwVQtUYcl
WAIPdbOG/zbddz352bkeCDyclJpP8FZyivfmkinFe4IGAbssgtjWirfEB1jPoaOMw1B2C2PgbW5K
JBheJplE+ZAG9K7xEb4HInxP+kJc8zbSCGcgluIHMfT30U7GZ0/KB1S1EtWvpVAgpE0aZQbuwaRV
4t7188ih3MjJ6twAD9B7u0cQy7IKAfN89F2nIaEUZo5luc9mjldvwSwzdsWH4yUooteVCqOQNONK
qUlEG3xHP4LMxnGa1+KhmsONSKnIpimu9iwbaGx0izdFiP44YcPY2E8WjVeaMBvR1W3bBHjt2JEc
w7zRuwTq41iF6HUFw75UjdkRJRX4RntSd7Vmysk9+svNbrvA8K7SpILqC62uJT6IpRdvZkiACEqq
h0Z61X3gD/HGLprT10tAhvbaV4l3dBlTsZNBwtfsXGtK7vKKR0Y7aX3uZ/fQh8zBB2zAG2t4lcQ6
zn2dnqfZjbRl/TbC+iXELHxjVQ41QJ8RuZSrnHx7m0gZP8kvuSpxCcSuF2HMgO/QqSv3MhGeAi9r
hgDqzkgYIs/putlRj26DrbKaYjwLY3mwExKp//gDw0Wvkb7+wEqIGUHll9EwtOGBMVt39kbT3rdO
+9AHdnckBO8Z2RZoedn6Z1lxbvq86/uvvcE8XJuiKG5XfJBKkvEoi7mBEomsb87qt7gA6daYw2dq
Jh+i+NWq+TsC8uEQhvkh72J5iqvQJFOSg1dyt8+WvFM8aJfZzD1AqqSZV6Xhnb9+wegGjZmkv2hm
jXgVvfFSNJ6/TVawYzIb18qviMuhuyYlz8yjNqjmWwR/jCIVs1StkaYLgJSPydC8wTaqzpZmt8mP
bRCuOv8Q9VSdlMisezMxdtxHZCY1hETaoTfcx71iHIv5d4/XtLsdzNHdTwnA+SrjrPEptVBZJWzH
HDM/4JhOtq7uCebWeAqAolOK37khLbdZ8Ol2lfOiiRStDdhyLhh/zL20bpaBuT9B0F1IEJBBycbM
9h6rPHnOhenuKqzq204w759ZgMHfcCaUIsViqD0n5W9zwXgKpHo72L2+m3wqUCBNyuaWVwBYjIVY
e5XXlz73hudOjluU0+nZaJvhrJhZybpD6ZEm6SHOXDxlkqhlpyeRrZJGvm9BRr/WMd3n4tRIaDPw
vnmqsCMU3SuCruK+UK161cthGZ3ybf0hKntVT1rmth87bEPjkh7h4Ty2636gEA2sQrFwLa/4HG5e
+9Il/aUdGZ5k9DmAMoFYlhmqRiU5tKRZ/jKd1ynxwRJv+AjmLUPREBQIM3Zb9awH6gkon2c1cG/4
16Uvtxrpa+ZmNYEVCWP8Hv8c+qp4v8wV/UsBQCzA0e5Y4Pn9cfEhb8WHBoM8wwXRMC/2d19+vXTw
4I/YmE+GR75nUKrrBH2bnAk1yXua/6myroqJ4B9KMK7oDgDhqV5Nyo3pXbp6Agc6Vlfa2SZ1OVZD
O981faWfZ5X86jwzvLiF8jfYU/kCofG7aapwOg6gqX1B8kTlkqsOYEFFGRVKH87InQPMzKEMIIj6
7XBNQpt+egD2OPQ9VeJq9nBD0r7iguUcU9O5Jw8F9kVxF3N4IfCPI/og91TWDIZGd5wijFcqQn+Z
oLOVQ3orM9ItE4i+aHqCLSzJ34mdeAdgbLdWge7MkrG1kX4PpKtqadKQb23H0m0uk4N/gW8GitbG
eUH1jqa2baN24c+vi9B8D+kPYMUM9F9p/Rj65I35WNYeWYGVkZH4B9dN433TlfJpzjj8CoE10XXn
j56U56SUPNWeWSIlZhaU90n1yhB62MZZ8N6xqjo2STscgdCH+yIjrK113e5g4j9q+kW/oQ9cCeMe
GMWZSI0KDfd9OCJbnkYdTbKev6smuKb5rJ9R2J60GCBRtFlwbGJbXRRecq6ik9vZxrPZOrRts/nN
nF1nl3b5yazYwI2NSectpwc0E69ssEh44e3lMPd/GOl0wlaU7uOGuV7pU3w0XZ/uw7H/JiUxs43D
N7wxS/4Uv+UuRNgWjRzyUEFrdtlz9eK7WX/E4c7gUbKNM+0OByy+47ge6/NivjSEX0kxQV2vrbdS
mo85P0CYWIjhUaeSDeMf06w28GuH4cYHTAMo3o2MumqOpe5QI5T1bkFk+iVdT5mM7WpK6fU+7kK9
rzQwoD5pT2Y/nL6e+D7EmYGsqcGhKdaJ9/jmxtV4ydtyRV2jAuyNoLyxfDasHcrLqNPMuVCh38Qz
UuFgnMSuZwTQCxRQE3qQaDLrJoJxCIsBYfJtX7R3UxtM59ZtP/FAqSQPkQtzC5p+1x2+voR69qYb
PpM1PpqXpYl2ZW+KEcj/QwXmmZV5XE7m0j0qj70KR9t4b/n1j2EOX2TD0nNKoCLwJ1wSqwDizlol
0+10MB3yQioWVXSMixkHlwRTCQEgDJAc80YP9efo00UNVZqcLZRoOcq/ep3bBDgM3NIAZr5Q6QsL
nkgJuE4M/YONTvfmy9BiCDTXY9lDR2J9hl6VfTna8KDI851w5HArewDTX+tGHbCmld0a79zUZ2cN
s04qAobwvEA/wuFaguE6uIqpLCPqAnPe+o4RO247yAniseN/jYN2y8zHjQIDEw+DIgaPA8h27/eX
/lxU+ANiO+kurs+n01TvzWBadypMHsbaTaLZU0ckqssRs00Aq55ZSauxTpbialiNDx/Q+sYkLuZq
R9CBQtPMN/WQSJBxpO6wiFwNtsD+16dv8d8rz+nuel+2O6d6Af/ioIKPb73VzdLXalcxdDpPB8eC
5DwJOqV53Z9O03djfdA7o7pNS7SBi+PpTeuH99Kx9VY7XAapCPUjtWUe4emaL6W8ciPT3y54d0Vl
62NpLsCt9MievBgPZju6Ue2hNuncB8PJL2z7O3h3OJEGDQNcBPOyd02WllhFki6EJMULSB0Mlx76
8rzFjbJ0MNlHO81OwZBe+wmSvJ84Pxkx+Me4709zRx+8pPje88LbsPYNGAQxXHCMK4Onmu+qqCla
je/tutPWbvWKwhl7DOZSgPNxHg0N7qI+F/F2UVUV1etOtDfD0zB1IY8XyGD09sBeyvnnUCPEKqF6
5669bGngB1KBOTziokcP1ISfbj8sZ6e59kFDUNdofPYVmKypf5lr6T16ZvyCRKm9DTPTgF2HGXPO
iCjC+rNEsCOjhCZrMxcZQxeRVQ89OnhitFDrdBy4QPqiMdE2WpTkRWFrY4SFNGKYrXc3J0U9aPNj
nDvBuSFgAzx9+0K54cmZoTCjmJ3Q3xw113imRKSIcBhys97XZnBfNtRY04RbVsxgdx0jz69fv0jT
LLn+J4sdesaDk3lnFAJkQAPL646M3M5ZnN9ZISyzzl4ZL3P8bk1w/LwAy5ybic+F8cVNPZXkTNgU
EazsVpu5OISGQcDzSH2I1oFiJlhjwu3vqIpx0anlaiTOUxp79mFOOYdTflLCmiv61WUDzkntQqMm
TYVXPPk8K3wxkN7YNch57V+5IZ9yzgmemSE4WpMz3wqz/XDR5sMetwJmFTA4Yj1tslodYpN2VDR2
f9PPSXmOR1/vRW/f+hJTwrIQJ1UkfbaDvYiCHRifiKHxxbn90MX+tanK7mz2Xn/vx90vt1PJt85E
YOE4XQhIsf8U0pnpc7MftlkfM/QSu2Tpw9scmUThQEbq2m+5UbzSkwYkjOHLGvxNuEJimiA8p7mH
H2dyY8KKEIq0aOSjqUzwe3DPvjsOZ7vrGG+lWJ5nMNJYCvR8sUYGIhV/Gyo66/lpamRD6rc6Op2E
S61JxamWtSBOx1PH9PRakgs1DMWhrMcAqzNJVjr+DYykfFns5WdRpy7TbsYUQcCOVQbRAmj0JrDd
g5UTEM5R0iOhQa1JWiY+tROcgBGy5qz5TEOCPsOfwGoQelAJbfsG3KJ07eYwWe1zu/RUiK7HsyOm
N2I5fEBv+lgsGQkVaam2hhE/zUgRr47FUL3WnXhyBWDQBFXitm05rnLvCXLNey8dcjkCoifx6oTb
M28ZPk3dDBEuI6TWx3xO8kOQcwd2Wh1wMemTTtRLV2FrTuoAzb/z1HnUC17QDft2buR5wtLECcd3
zWZpu67Ldm3q2MRS+O192wczvaZ+G4R9V4zzq1R6B0xjvyT962Cnt/0iGA/6eudP+WOKmxMCBrkM
C+O4m+CQ+S7EjTCZN+P0UWFf37QW94g3Icvsq8eGSdZ2nMhN79Ow3Lg6ZAyfV9/71GLLpmjaXIdx
jK/jHcSUTwZ/EG/EHe69aPR96FTiR8XDsVlfTEZxFxYut69T8iqbgLjZ8Kl0gEz0HhEV3Y2jAccH
g4PnZqjeysK/g9Gi98hLAVQlIVkVw4K/OY3nm7Y2X0BOdE+2M9wOaA7FWuWq61APDTgZfJxT6hPB
ZwCWcTkdkVYhnMqG9nfRjgVGV21EXTwcB51c6OHiW9n1BomApJBNMj+RtPDZlNADyYcn5jmRt2PK
uCcxYapI9R2zdX9tvLOZ+x99Kt6r5NhOOSRMjfKiR4Z+bT3zNu8wCWW2vxzV/Ck9tg1ZWb+4Iw1V
W40PIXlnxyIYb4kpB35J0m5aYaAiQGmzYMrt7bU9GV873pNBUPJNiHI67T/hXX73lB3wskCwmFP6
afQSMA370DYPqghvFWX2cl+bLsvZAeKCUzvUWIyNtALQIkzuZSbISaRUXW+pe4MbOXEu1nHlPzC/
3XSBc2+03AVUk8SGMTpXS9BsGlkHG3a01CA0vbPNJIYfMCbiYjCCZ0LmWh8PMJzVBNXb/+EfEN/T
X93Qf39DJHjvqoRkcY8VZg0mXWjCcbHNq1sM4Ff1uA+cCa3TfF9V+gSaFQfTSV8KA8yaTUu9jPPH
f7J3ZsuNI9mW/aHGNcAxOPxVnAdRlERJoXiBSYoIzPOMr+8FRPXNqqjuyu73NkuDiRAVSRIg4Oec
vdcWJBqEufVqgXeFYUN4gDjo0y+M27tYi27mFN9Kn1je/6FbdEjL1KG09iWDPHrGReE8KzM/9kl0
ixgUisS+tLAB/r/G/uf/ncYezeX/mc14ySv45P7PfyYzGpI/+a2xN43/0h3XdFzFhMUyDQc9zW8y
o/VfUthz/JoyBSp6fRbS/wNQLg2yUhVAc/TPyFMQwv+lsZf/pZDEI46RRIOZLpln/w8ae1T+/yK1
QTaqox7VdduR8yuRf8aaydY0Uy8vxDpV3Xdnwny6Fjum+jSRUcNXtIkeB4a1DxMltqRRwODPT7Hm
4s8M6E0dBmd60OdWkDMCy3DLsj0ZnSN+P5zoPG4AJKXQVvH11VD9t1Sl+OIs+2rOLinlZBfWeL7J
aNFj+ehw68vzbyKureM8HG3D0KCe6cg4r5rpCgib9U9Gbbz8tauHit5aAqu/RbJoZYQ/eDXPpT97
ihs9YiiGJjxM0dm7umL9XWOM7SwUnmkaMAMxovrR9XBYhoAL/BCbwWKu1FkfCIXBsi1NEFZuSiBg
HHtrw/JM4G1T+gXBded1RfuWmB8FOpp7F3XGOdcHQiujz3AM8gv5Ru0GCC22YJRcl1ZNoDp8Ei1T
69wXtv4811auwSRj1hYvG631j2bU8/KQ4mZO+9IrCEgYIUjdyfJm61i5vKd1Iu8RD1gnxpijGop3
rhIrbpbZpfIBqvv4rYYsItp2Pg6WRHbtGlm34k76QBeHPAQP/a2eT7+yCXo0JSQMi/k4Ry25Q13F
AK+oAvznkCgSJNZF12Z4LXJove0TYEy5n4qo31R4DNdNpFi6CqFh9wxgN/alOLeDFIfWn5NwuXr/
jeDZMMx/O2El56vuOAbOJAkO6A9t2KSroYNojnY2s+/bMkDa2MC3iGB1vyWuOgYIOvDmFu+/D3QA
MGHriYlea0jxaMWWcVo2Ux2IkxELgSl6HPdqrF5RtEbnhLntmdG99UKWy9j8HEIkbyhSMnCNgjHT
YhTF9Tk3ERIICWiY5El1Gi2oAWdBg1TeO9GOc3c1ctqH7qtIauO8uDxlUD0azPSuNDRLEpJ8wser
rjwsD3OmO5DVyOjy/Zy4e26GhwmmDSNoH+3LcoJgY6YR7KTlu0wnKvME3SqC4wqadGVi4CW1EwE7
g4AcqLVhTuT3oKlZt7J3N0vDNqRicYt848YFJ1VFhckNm2OfqwafNqIEuvQ5iA5RmMBueEVXuntr
+Jf6uZ43+Epn0Wqi7wb4IKiy/dcBncgO7wXsvBCnau4YFx+oEOqSFR7LPF4DBjt2dAcMbULzVLSZ
tbLAzK1hgK40FdmXgFflm625V4Ef35gQP/gQkTcMVIdrvXxb6TP6J6MaPbRkwapMoye+bxh6ClhJ
nlFe2ipXoGHTTTcO9sGz9Od/uqT/b9wy8l9Vkc6smpNoOKV0BaNQ609VZGwPRZP3WrSNFWEudzKJ
9YcI/AWyP0ff1p2fH//aeI1Yi9z7KIzeO9udJW8GTsmKpRCeSyOS3yxkJ3AtSFqUWTMWd5n+gkyt
O+qaVp96y1Q0+134CJFj7DWh5oQtpgDCcaN9Jpm7O8U4XkAShVTlOB6dQOFbMIY9QpOLXRf143K5
LQ1W95luHERgMZYsxCDXXspAiAmbPIjCXQVavLd0P3/AZ9Fvx4I43x5e5xfGJIwsgxOc9LAVxzm6
Z34Qta5aGWEByy2tMDnF6qxDCX3qvYKz0kPCIpnlsXaR59/fvRzlwlbX6f0h8vwS45Btx5pFVSU8
y8RAksaXvzlO3DP/STkKodd0dP6bdcgmh0v8oV4lpbKbahbeYOWVddS7Yjxpxjielp/gdutr5JH2
armv4fHmcqauSdfxhRjQj1ZCeBdzqFl0B0WD+YGHOYbNfZrgXV1MyhrEAaAxnLHLQ1WFkP+LErMK
7w4zGJKmM81C4zxY4ldIeOCJqLjqILmerADHcsXWDLXLpOXfC9bCnPfaoTNapCVmvjOgvl16yI/V
QAkelM6LbaCq76NePgZYI+4syIt4c+36adnE/kcuR0E8lXoTdp6sclrkO7xfGf38MnwzDJTNvvNp
EKyr78osCe+1/IscHH0HGLHc6nyMJxy0gpFzhivAiMlyqv22PAFgL0+TisvT8nD5aayv//lo/ZFE
y9GCEYaNEB8h6yDHlH8crZZKtBjRkq38yLTOuo0Nbgx+6fCRtkUhXToZkX/KZ/NxNaH7UVSSD8R8
0+IbY23nd9Q9rTuM38BFpAhqc4QU80NhyW3AcmyD7QKMhxT3gRVulw83Jf/iUiFhc33dPrlFb5/8
PMhvZD+GW9tMzlOmICaasjsF8bgVVdlcg8jhYuTUzVPiE19MvGX5N4LnP8xu82krTOThSFaR0Zu2
9cdNTaJAsGMu0lgBD5Eru6MyfmRVQBuXYZIkSB27iTMfdmBfBJShbdggefrHUsaCJ+LRj7jSR/xJ
DTZeO2EXR8vF4gG/Y8blts8puFY+4Sx/aPqRUXIPWkqfZY2FZj2ncfPQg7HGjlUN96IrIMYS2L6B
Imvu4Or559+nWTHqv+8Fyw1BNLFa9aNEb5tH770x2POiIT8blvUGXNlG3zHHmFLY3Tfzpq5ydzdm
ww9WRtUmEA0IPHDazInp/GAotuYO03RJpmG6hCQHO5AMZhnQU+Vi3TYm8CDrpAWNFpMBc8Ez721p
2FR/cyzcPy/1fOUFsCRzBqAjgHf+CBX2If1rfVFgEWORdRKx7PZeZ4g5Z/arbscbLj8FQ5+1Vfpq
8c0EjdvZj0jm927h6NcgFjSzBv1oaiWqYh1/mKW5TFwU/jO9csiQcyMN8TPGOCVl/+QjvnhaULBe
516XR9EIAaPTq01jBq9RT+JNOeUki8w/2X4JRjcmkLEPAGz3073eDBqjxmjO8BP1Q21UxiYOAPAM
vTWhMY2MhrG6bOR9hwvipNz2EBdB/pT5xSkvBnGt2+HDdlE+9RhF700MnwffoDkyS+WHpCjxlvWH
hUg20M5Ii844jSKS93J0ad6p5kNNgisSUTr66DGwrLWLn1tfWWRnJ6UPPm2LMZ1I+QmPfSfih7bQ
X5d/ji9cg7Ij3PlK0UrrRHnVoay//ufLjPWv3ov524WRQLJknOOYdPNPj5zbGYNKsnLuvjZfgB28
Z8uqQZXYElFWWGrPfmM2z6QiDb1OaCyvke5I6GHx4V87EpHg7ix3hkWhl3lcEKgMYKrNIFCp52n6
VM1mRsfOHfixEx1GoGN7L5TVo1Wgghy8snhPwLauqZOQTdn1m1E7ZCvkwTM4NFKXq4EExmFAKKRl
7tEusmyfM3VYuQm4M4A3DnHqFmCAaGXNN3dnoN+itIzVoh3hKCkVscpp5JGS2Zg/4io0/+Y6bfzb
B0h0APWhsCxp65SMf3wlVBrNinMWdNNcbtiy7+8qOMmXrpCUKsxLXpueOFjPkunDpA+w33Xelz/U
47ki4e2uSUPvrkL3SMS4KPeuVtqHti6Ne7x63cY19//5gIt/tTpwwJeoAyoECwyrK/98vbRVffKA
YJ2mWSHO4awoMdR9PwjixuYHQ586D9XYFIcqS3+6TTlu9Nq1T15I55D7iLzAqMJv4sXghQPvuGxc
3UyOAY6Gpa6yw9S587rR2Whh5myTEUxTpDNN/pu38m9XI94KEeAutytqdJLM/rXcUZ5ZgJMHD5fE
JgrFFuYenaRvZic+7Nh/gL5z9Lyu+5Rwxe5iA5GbbxApGvlR+kVfPpFt+jkhkGTY1ZJmEivjEDXK
udTuCJHFMe7D0ov/5kXz2v7gR3AIJF843XVtNFmSfIk/ThmRMs6M5xiX3wvmziVHVRswbLYeGWY1
IWJCTOFb4ERz2JJ5mZmJ5OMMnFSJIoR85dpNyI2JKYruhtrRKqn8A+wb+4WCEqlkWP0utSig3g3X
33fzH6eN+izsLHq0LOJh66kubji6uh2ImPiALOanPnjIgts83PZMPjNaNA9eFn9BlQ8u1GOcm0H0
aFfdBdxU8ClTK1j1bXwUcXsjTAGon+WHz826xkGFf7kLGIUCFh4CUbxNscGc32myg13N1aEW0bbo
tRQnZO3LU24np9pJ1dUqWUyieqguefcRS91+KZK8v3ZSv7XSfySepXgprBJCbpA1x8STJGNBCofc
ZP9uyNiuB/pLpdnGFN2LmLsvMLIJJGAqsicMjktc84Sd0MJBHm4xILqAO2NEDVg3n6zExx+YFs/c
+a5+2dIxBhLOSod/JSeaccPVa5VU8E4rs8luqW1owMsIYPbIWFgBvExPVDvjd8KDxpWSnFSOh33Y
KAOXKS4cxYzgJBRwXLvQoasHfYB8bKVwFGIEec+D1AJihCEjZh1eaaTTxdXFSb0pNHjjbpyAD+ok
MWLKt2/C9Gxwtyr/7jnu8yScGf/yMNV7Y6zk52ytJNhVc+bVTwmJStRcN0nVg+SNCWYU7hXRAFmw
SXZVwAffMrwsG8QK+OsE1E0iCOHWgaW092Usoa80ZDtoqUkHSuoPg6sz66FdU0o4Q0WYDmeYeDNA
/4v4Ede9C6zgwypRsOgchXM+Osl+QlGgRfVRy/tghaD0YqBJWyWmXh+XBcPykA/5BOsuYTHAR77s
wsu/lo0WHpUsy+csrG9Iv6bvcqAvXtQZTJsamERkyPHOGkZjbwjcxuVQNU+oj3EWJ+5PNVneSfvv
DTCfD6fpTr3o6r2d6YDTE75AuewwXRrxvQwb3rXkU2BZQqTt0sErMCplTSDXiUy9y1+bWAtuYx7V
sKZpOaWFRxmfuDZZwnhfysolugLwznQYuP57aMkg/QVWj+OWhLyNskgpyuKKT77poyc5qlMUA2UL
SXDc0OpyH4LJQvDnm5cFCuaiQQCu2ntbHzAu3pLSetOIwA4zaT4Qe0FLo3dh8zZVt7OsglGXsrVP
olsY5Cy9gkhUrxOV6uPSBFIufE3a/945ToiW5Tt0tZlqPnS1QL6WmlfVeCfqZpqGpQqeA22ICAXJ
BSmq4bPH5O/NGIDXW879706Eo1eo++bGDqZ42ogyH/dGGYFiwgPBdNVOr1ZWR3tuCtLa98hMa6J5
QfOBJ6on61kjXeLVKduHpY1YpiYi2nECMzz3WlwcNBdbcntvpjJ7NCO/w2sDnjqdM4+TuHyPypb8
N0bs19yCxxsEYbH7vTZPGHvswiKIsIpOm2ReIrMY+aHFkflMzrhp+h1mPH08TK7dftmm9kNLRvkt
1DKQWdxjTmIoUlJlInSEA34ResHxU4x19jSq5lbm3T9OL8BJ2ilhsXLHGiXZh0v41HtNIwKl3QxR
olDFKaWp31CvZprUw1IqxyDHbImPlFXouJWC0yLtosHbkiLSnJTfA8rIiRZxcQlhcB2/V2aEcc6y
hjsiXMwVxZxGRkZJno5UxwyDHTG9YNUWXmLplc+R9JmoRDUSTNQnp3Fu7jLkL1Zh5zQ7/ObhqXHT
9zyK22PZEgJB3jEtVtF8Mc+sN0noEVU9d25HkNduUt7Ttu3PI4ZsRWPqpBXAu33Gf5mf9TfN4pzU
fDyqJspyGG2x/0NFMVL/1J02IxiDy0L3ayPfWNWWneG+qIPtsnrkFGg38KkHwFmqepxTDKzeKEgi
Sb/3Fqkb+tRG9xWatYehQadeyPQIdUveZk7IMLreFqxBsdEmEzCFExHh6/j1qvFK883rMGnMZf0Z
7sRdDPjHvavJT/O1l9/EXup+/asTWXlC08vFtbBp/Q/C3aWxf4lgWOy13mhIGme+Hla099zI/GnF
CBmcjAuXn+v6amnMsQr190D5iYrzIWHP/wf0CIjqyzS4B4YeHbXJuQjTjh5TWj7FKOuTVTZjfYcA
/8sf+uJ9wZH1HKJT55GAUanGx0BCGI9imswc0PnhDt3bEKGYn+DGTVkXPQL2OnFJYHXcciIeNTjD
R79P35ZXUlZgs3S3ZVY3H8ckRx9Pn8VCLRfG6dekt1DVFcYzSz0vhDjMzue09RD2T/09Pq3mUgn1
1NEHWP73oZ7etBK45e8z2zTdy3Lxic3Rvx8s9M9zn7kPjF/ogSe0gDpD0gVyWsy0dpkOr57eWrdI
/bK1qaDV6vb3Wmgkm6bHvOniMzvP1vl4m2JNmC+tGWFrnoWvrdz6LanskGcwN5jxKslvmdO4sEv9
VToVZz0XaP2G8CuNCm1bi+lixG229wZ9jfW2OxgzZD2q5MYiB2I9O3QJIcHsZOFqQW4CffJXG6fR
etKq9x5JMkEVFmneRAy0bjOCx5t+TjqveLJ2VWgD6Gx0cTdWMYnjdbsJ9GFiRRrQTx+yMzAmRraG
NMCJzKtQEMPb0SSvWniwT1zfgBBXGsEay4BcY2yi20v2dGjfV/W4g8cR7Ukwg/lZBwDBGR3viNSB
AuznpwhgQYOCb21bGkoYuQJy/Dp1JUmbHf+E9qOKmdnGnQq2A0w+dHUfSZo/wLn+qbUtHYcPyBLX
LBTomjHWJ+FRK6wHfXrCwvfhpNq9XvQ/C0kuqB9fIVeclNz5VXpoGYAplGetE9wsd7RJ3G4+pxjA
fjqx0BJNckuzCQkvMUpjXxBVXg4oyNJ1WpuAfavxOKtLx/LJafi8nV2a+GdSVT8zj24vDkWcNwJg
GsrrfJDcDvrLYEzFTlY+iP6EpCbnB3nxOjMbUjYEhWEMgfFOijzZah1KaRJLtqOkqMrAKVi1fUy9
yl+jVaBotND7dVaA1D3TnxEKEnbob0RjRDvLzH8MtYAZkTJQn+zuKUkmkgNLBv4krw3ju5bht89I
LXAw+wE8WgecNFMMgM5uwHEy9NIG/XXo8ochzc+VBVGxU+ukQZU05uWZZt4Z2enNbOKDrxtHJ5bv
o4m1ncXH2UMuCvmB0pGFGzRw9dNyCF+1CO4QLfemyGQcUmX8U03y3UK4xdEkgrioY5Q1fGLeJBAW
zdny+l1ZWvuuz94G3uaoqbPUyx9Tqp5UCgbV7i2dajl4JbCh3FoWtMi2r1fmWPurMZMcFhw7etJi
dZcFDdHxEeX2W2Q2lzLy3ZsdpB9VBjZxJDqDFg1zw6BOP4iTejQrgutHjzRFAa46P+h5tu59B6c8
GtHKnHx6s9QSLv3FIlHrIrXic3E1reIZtmR413I7mQJ1s+Z80AO+FGDp1iWixYU+iMrThCSy5pty
8oMh26GSAGWGSmadTMaHy9ylsfoSuxCqOsxXRHcYkLAlvu+udVaqaTn7euOxy8QPhntvCTEE9pNA
FnMnbJbRhSyIguwQpGvISrtMgxSErK5GU4OQru9IY+nMCoGNXoItAPCyIXy62Nd+cw4I3tvlmo57
Zp5FKCQnCWq5MovOYXGBAc9XqXhldvzYZtGXwKwCtr4GYAiSUrO1Oy4KwYou63BXsmYZ2u6lqPFm
28L5jIBhFp5+cgwXZyQxE7m+6kGgxhON+Ah2k8Scviqd4kFaLcd/pEdaNLSsvOYJyMc7AyOy5iPc
qki557SR57AeyYhuL3UyeCs3JugNKcsKUHC66r3hRJYarilFcKsKwnFjkIhzp3f9izH1+qptwp9I
GHdG5UDU9A6+PxwaWvcrZh3N3fwmnWgMceNjEPdjhwkB6BYyruhin/tBJ3PXLgWthOgcFOVpPhcq
TNsyuKALzMwYObhO3VvGn7KM3roi3RpuE6wM8l424FSvcTIG+9YpbmYcAilCXMnb3Ywt7Bd4FlvF
xe5O003ecMDE29b2VRn9ggzwzR9I6LJwDwYxUjZGTOsEM2LqdD/93IQJYKlfjT2JlV8Bz4oN2noq
KvCFqmkXT8hwgS7cJpiziR3u9IlrLyHa3dnS9XNqJzhAR2woCW4gViysIjA3EIl1mIgW9cbkiXln
fnRzpPAeDj8M7wpCUfKs9/kuEHDbGp6r2wkmJl+6qygdz13AD2OEzA9R/QXH+aYwO+T2ZkCrOyhe
8gmoSJrB2c/whij7S1ix2Ngh09U0jbSj8VVWdCUbW2J+MnBptZTxd6aHUcoqaTeR6HbTdMVynAJq
n5Omk2lHnTkwjIUw3aGdoyJAFQQ81LwnAveN/IN+xwo028OvbHdtaQxrj6TlI6YhO7llpcheHG28
RQFXlln8TgOW/yF67zlJ4mAb8Vet+vE+GfufCoHZumkbTLEGT+xSRNQzfL8wMmfT2w4RCqo6Tgb+
d0nmM74vB+ptZO+QTQ+zspiLQkCxQH69SyCHi2xMQJFg2McwDsWWl5kl4gRssmYDl2rgzaQWF/9m
TvZ2MIZVOZYSiBYPllX+MryQAKM0oRnf4q7nUK1cvcH+53XWceSo3OlRvmeWQH5gb6xUFA1z1Z4w
kmzA1HcJbc62gLNGDIgP6n5FyGDOvFonFTxOTqHPYs2I6z2C1XTvYStxCc669yJxT+DHZ0CAcZrM
2HJH/2Xb/tekNOKU2ltf4pzW0pOMGMs3wcuYyJWbDU9pLW5WEnLxswgRCpF0BSJ9cgA9HBzPhz1i
mQeqsxGOdSI+BJWIKyLtpSewbZ3H6VG4Hu4nmOkrpOjbYMrs7+HYpBtoLtFWxP5jPVj+W6RJeiFQ
cJUTTVsnL7+nvJitZ5ufzJo2FS9/PQ1WwSwcNbcYaacFZ7cdP4OmgRQwPLdETmy7YoCiPmKQTYdv
lI35ucwCPnl1U0gELqwqoCCjD8NCDxvYMjTcBTA9zLiYbTPf+ilzn7oON1VlWBEtkWBYWbybi5g3
cVD060nnW8HVUd2rwg2OXRmcl0cTXUekdphrAA/sdU5bn/J7nbKwXDkZowqv7/Dy8JkqyQWIemfT
cHIfIOZB05JboG/ZyZU1VDvH3PRc6rPY1td9AfBtKIzPbhZKtDLZGb09a4pHKE6B872xk89G9bT0
i3STBHJL21qU+RcpTf4dyTTxHUGR+EkJRGcOC+c81vejTxZhihN3AC1uKTCRORjstZHa4ZapVn1f
BfXNLopxjoCA555pYmvOD6ep2EDfWwVeYb9Q+hn3FrkdNGQi56VtxvK+ctOIcCZ+W0FiZiyCtN0B
avoSI0Ch2jNJf3MR1iM2hR8jvKPvdeUriQ6zL8Vn5ICA4VtFLh8NYfuDZjCXtTgNz2rSg8eBdc9d
Nf8is/1fWZKOTxb0iSO5bzGp3+yf2iv9wOE7ssN06zCIpi87/HSNBseapzX0yDCK23M8e+Iw6SIn
RXBD9BS5LQ6+VatmkVc5xUvWTvXVKevX1De7N9jM2SFWaQ/psejeLJgP65a7yyGff5vWJAH1mrw2
ZWPd6hr7zbx7kk53FpJ71vJHaWhiqBKs7UenCk6+6jE/4DW5IIZfd2MSPHouu5b9U/ShiYkW6H/v
Cc3ywW1aLARkPNEZcA0uA0VKNjYT1bvA9Gc7NBunSX51pMccHWqn37uEKIkBIpr29xPm/aHuATJL
5OWvXRoTEVI7Txp8PlbB7XsOi3yF5ibHT53gNsQSw8snWXFEKU51b6yQZmSfwmH8hz87xFHvZg9j
ZIfEnUT5Zyb9c2Kl7aveNBJIUGPtMItOr4bGeGt+gja08apB+itMEOppqet7OGzmvuv0+hp04E01
4cvvubJ3g5Qt6W6pThVApdr2k30/1ZP+1tDGYxX4hqaiuyBOY9ihEv1N1kO7o8mjNr6jQ3AqjHBP
6Guzcaem2FLFNNSPyZxPj/LcreLmpmrHvPp6QmSs3t9zhpOHYI6nAGLTd66GJv2+yjkiKTJuQjG4
nveLnA7DhO4T3IqR3lSjkRUA3rSUcbdNvTpdEZczvU9RdatxHNOEVtsoMJWPYWTkS+7HH/7YWXdW
4TY3PczjDQIP80LmcrdP485nocjUK8Dnb2r0bWDQ+rQx0uY+JcwUoGmuLi4JwUTzRv1V5mG8SSq3
mmMx6rOVQR+P0qn8UcPwnISp/RKNvJS6wMip4//2ejotTeLN+aZ9T7+2Uc925bRro8SwWViWsZMK
+m5YabQl9RYMC6SOQ5/b8pwEA1Hm5O492hpei9apxMNAjNIFtVB5Z1sy+zYk6ATybrR3Oenk31qj
fLZF/b1q230hW+M26Qb20nLE71bPn2lD7oiscAovv8WMurWYQtOeiLHlqQ5aZBeoZ27xAzL8EDqO
jgl5IgFhX4/TTPt33Z2Dkn/blgWZMUSFUd2Vsvms6lLOl1DzFLKWvJoxEXfLL6Rposcy7BfqNXud
+dNVMLAk5r5zX7q4uvJ74zPWYGCBWq8eK5rURxo6wyar7OZ7ZszGQp5BM0yuYtsw73vNsYhKnqZt
/Or5Tfo4Ymt6NMPkGFs0ugLk+My94OFiQX2E2q5dNaKQYLuPO5Ro2rUm8FfD//lqDY750GxHMqMC
asqo2E9WdRN9qsZLa/vJtpjgVEyuq+1Sm0sVjsqzmULy6IhB5p3wEF+H6z32jRmeNUZguyyevi2/
yEz7MBK2tld2SO07bxC7a6dl03DS1VgX3HltmXbYGJtgj/fupdcH7Tw7oH9vNBY1Zy2MVAdhIY6P
Zp7slqeM//q8ZV/bpCety9LXimFpSmpOcCe9DzClPbIcvCzQK+h2h/qqznJmQ0ovD6jpxI/GzJ66
TC8/3Sn/ocFvv4wyKtexN64rq9BYSdDm4Kztzv2Ogq85Lz+HudNxH5t3F1Hit0B7sEGXmamvlp2m
adJXHgg6imSx8XvduQ/sooKMP/9IMqp5DqzvdllImD49cwsMDzLpy6vbYM+AzPmrnHdNyoYbXcTm
0+iK4LQ8Y3lujAdgl1Fb4K2Dl7bJgeAivwwuHXwZlHHkReRgg7atYYljwR31MuR1ti6MKvjecaQF
i5WfZu680TXtX2mrMPtIEXokehDfW52ALejNueNqelie6mgoWouk+Ta1nOdOaFf3eQz63TQHqkmb
bmGqlPqW8U/H3JC+Bi2Zc1uUeqLeGIBrIhKsh8i/wV7F1zU/pQ/1cyJD5jLIsDbMBb1jmHb6w1hU
pEfyDyGS8l7B+5z0WlovHXkyhzjssAFEMvsozq5tEuBKVOHWI2fiUPd0c4nmu3fm/UOWmfBjCbUm
Sbe62jWd6WhmdZUDn0pXheNKWs2wiauh3Ix1zgc8b1oawXGizAez0M2nsJTD3v/w9LA747X36X1p
+Y3edH5rzJXQlP28PBhqlIAACL+7hVEeRsRipymOwlPd5eR0Lz8uGyeqw1MBvskeHGYzPvjsZdO4
3j9+Wh4iTtgRMEuEA+QDkFPpyH3NZI4RyVbdYbvpXigi1Cr3S3erZTFh0Co3WWNoEux5Ld752uRY
u13zQZtrnUizHpkqgF/Th/HY0jw56nOWpd83yRXEI4UqX5CGcSrCqqQ++HVtXJcNEQMA2QixX0cK
SCz89TA4ZyV9s67JTsQHfEwzEHHZMDml4zNvTHuAMbzsbKQ7bElaev7rKctPy/OWv8BO9b+evDz+
49fLw2XT0kfcFKLgdEMNc6V8Lu/9Bnpv7eVXrx8iRR2Lm7n0J3+XzjuX35SKyQUxMOfl0bJ/+fsW
WeCdI8JgvzyMWmIzHMyiZCZXL8uuv/4gwYB/VzZRfFj2aebwnBaqW3MX5APXq+uU03jGdb4BEtkf
KkUnSPO7lzSk+d8N3Y82luU3qwXprqEEMpV6KWDX1gUrH03EJGSVurluUXWufcf8UXU12lp3/Kin
ONvbk10CWLI++wkwXJp54pTEifc89ORw5H1M/MIsaUmsjlt6jeGQUkY1+IfKUpQ40yjMy3Jg5DE/
BN/ypFC7b4tK0OrF5fzs1GjdPIagQ5jg/re0naha7Uym14/eF+CH8uhLMQSFUaNR1E5GDhpC9nsv
IFoGQUr0hJSYYQr18wvq1PcQVaMccPJYUkw7aBPtLsyn9B0dNaC9OPlo7IZ82ogpCzpi6rZUBC9e
3l90ptIfUhAviuqeYq+q7KsGbY+XOX1g/zSe41o8NdXIehUgF17S70ZUOt9Dz8jJMASMQRwSCOlR
6272EKRb3UTYUUZTdwPZ5x2ren7Lva6vq4SbZ6cnzRNxWD/SwipOy6NYr0Lyq8TWmbV2yy6/qyew
AuVD2dExoFuWP/bgQ0nByI2t21fmKjABSmQqPWBGCLahGesncE/zMHD+kT5bgGigdE+Wcn+0Y+Z/
tbL4VjHjviXUTHuY3HJnRGHyotLpZXmCq6MyCfHGPY98Tw4KzO1uLDTj1U3V/TAI/yuqnPqOtpH7
CCjVB2g1ZrC/MU60Jh2k+X/ixCWnt711a9oFVWI7CLmFSYmO/EHrvfwx6IpkVSdR/CJLaxNGEDSW
TSDMcWs0yXs2DDaxvnMxU9Hjy7a4ygEJwY3dSMx7oDEk7cFwfOG+Fj+rpP7wiTTBJEeCaStuEQDX
+fuZ8fUf8WsE82U/5rZUD6X2Ms7cAxX54Y8WR/EopmqXu0gLAkPsEJilL33eYoCnRRabikDPgLrR
VF945rlN1Zgwass54QbzWDKkm1ZOzXvgBFgUTGwIIYig99jQjpMj0hse4eSeXAjO3Xk/FemzQo0w
TkbxQPbYPzaDHzp3IUHgwEALY5c10NacsBkflk3p04epo1DbcI891MhagWj06qnMrzXrgJPjJd8x
/KpHjLLiqKfyVywa9bhsGJD3W0wb0fqvfYThHOF53BIvZgKUQ3IonKE9eO50AYFJgUc4x0bGmdwq
Jv2aGNJrABIjNAuN1Kxi9z/ZOrPmNpV2C/8iqmhoplvNkjU6duz4hoqTbOZ5avj15wHvr/KdU+di
swWSZUeCpvt913pWrUu1DUyJlZFK7AF28Hvd6CGgmAZBQpcyDzCz5NK3rPr78Be3jIZy6thcl0di
fhQNLamIrhIbvPDPMDDU1WtjdfVpWVyX3agnS91McFXIkKW2lg03i57ArYHwcbNxwG3Gvk/5Pthd
juEE+AdmRXaKKGlhxTeRJ0XagzR361K01QmAjf/IzNo+0lmFTTdgDCw0t7sUMKkPiawBLTpGeQym
uD9hJhUnT3HP15whPutdRw9rsgSl6lAiD2adqhmxyUxvIieZ7IrNINtfXkJAaz2qPylwl1eKY6yB
cgiI/lR9inpI1sjZy7oTV+AV+Fwtl3cvJp9avyXXZhXUWyOEa7DBDQoy0ZeSFMMORWyqHTCY5Jeu
HP57U1fTRx9SExSiTvearBxsia6xasagJsfLtKrL18MRgyzRaVtwBDxBWOq3TGkgDrGxN5nGt9Vb
s+F/yJ46HUj9VBCFjcwVwU1fT/s8lAVlPNyFLQW+Fq8NYcSjfUKCY5+I8LRPecdEQdJs3yxPLMda
FqJ8yvPTywvbQMfMvuz7Zoo0l9LDAxGOOpRBblxIWqzpQ5qK814Zl+WY7bni30fzsSFtPCADkEKm
UZOML/PBv68pWMvptdBPf9/g613mlzU5qZUioxnz90eXZ5dNMnZi6/Uktv2fn/37BjRuh5Wvom63
/Mb/73XG4K2xvupPXz81//G6Cbp0hW51OubF+PVvQZM1oGlliWdVjbeTTSUvbTuPHlFI0qE2nDLa
JVN21QbzyfERW5FZHB+E6dvbXHXDpjJle6wNivm0sRAETnZyUnAXHym2032UElQ/YX1yC8YaX3O6
i5MAGBqvTlhQ38Rs/VpWDxwKn52nvfUyQsoQpxCzVBn7Ozjg/dWJ3KsUCryoL3yxguyJV9QiTpiL
AY6tgGef+X/6UTduuuaHj2UjsYC1VVed7QriMkKR0Qj6Zxpw+Tk0vO81QQiQatrhYnrtRcTDL9Lp
PzTdCQ6lZYt7Ule3UhIvJTLTBncsyfLEmbAz4zNjXfTedaV7MjIZb9wxqbbSA4ZE1OkmQww1mMo6
Ybols8MdzLUwmvSmAd6uy5Bs07Z3+H39o64rEqzqjoRo1dnXLO9efGIeuk7I70Tc8D3VrXhz4tfY
IpSUf7dXJO2pNJPpyMJ+b8xcBU1QIpU6LuIpKHaotwB5IZ+SZdWsnIbrVxodRRFwrebYPwNJUdsq
pU6SGK4G3zOAqNPBfvaqMkAqWcgTuhqbtTLPlnURX/Mqf4/mvRq0F+zhYLs810Uu8jxlzXWEmUjY
mNMfwzThoy27xrIFyVudls1/7eMnYrCfn+nxg5z+7tpO7IBinp/xpco2ZteRmA3h6blAcPpcSv5B
RdTcs3kvxUt5Znn79dzyKgwrk2v1Vx+929eGPF0YQuRIb/4eWx6hDh/OeT3813GvG52rs2w0HxV2
YdS0IP7zTlBPM2ZmFnYEg06hXwbVI+hRnkRwosDh6qQgvZlp42+XM6+vqugxDOktydQNjZL/M2ze
JlP2zEMon0/kzGwsRXObHIsCGBdaidIciTQwy+eIquiRPOI/ptM9aCrYD3+wCKdXhL6XZDr4TLJW
QTOOD1p7I3XLLtyjHicJeBj3jVvmZy3hmnQ8PyJvAgl9NkbupSzDneyQu1dFfpsivzg7UY03IVZI
aU2j2DgFuYeb5aA+6v8+bacxfh4tDK0jQUfb5dm/m+VtcBnGSR696ADP4nIaf+AiyPaYcEh9LsPp
xxxlAd6CWoad6RDIQhedB8fjmKav5meA4SUZnAP4vHMs0WgF4jUjGnrfAbyGbdOuWwMAbVDR/TUG
2DR6mQ47q6cx4eXVdALNPzNp7p0B/wvUHLCeQIxvimLcCk6tSRMqH/Ff7D1CCL4TBe9cR5tA4+VV
8OHtPdZitc3mH4oCr8D00w9PfIufIjGanedrzXdNUXxs3R2LPHVpPhUoh3dFe/vJGhKsVY6w31vb
DNaIq7SzZ+rydfag5AhUDlRMyj3iXI/01FitCkTfIb0stzkMhYPCJOkxpRGbwQxL0ICYN1kVbBuC
FZ/8Wvv3kDsIQaj72bNA466GyQ+v1TR8a1F9HLt6RPSQeh5M4NGETJ+ytkagwWv+btIqIRAz5swp
rUqcHB/GCoqOeaurDEjQcnhZcC4bSzDFTHw8UJ4JSd4KyB40k854IyGoRIIKW1vC23yjw7Uc9gNm
kG2aXSLQ1bfI1ggRz2ax6ryLRBNei1OlN4tuKW2I5v5/jhMub18hxvw9nKA4oVxan/I4nZ7Q5U5P
yyMPRjEroBSt0wg3hYDCr+NDbKonTHplpH1SjlxNfB9/ZD59hgEnV5Ul3+0+KTdh6ZrbOI59bhzx
wXC7+K1Jh/e40SOSgaf2wjjYXoKGD355BA9IUVdWlBTmpLNMQfaygoDGnKmdWiPSUa3AnZRhlV2C
gYFfMj+ixjf25Me4dGIDj2NhEaJb5puLQz19EpluAIiYH06xfY1YKTNcHEamHpQ2CyyO2MtwqTCS
92X/pJOgAg5nPDZaqYDh2enNAOzPLN59DEb6E747CTJegxFHjGvdlXT3KYufMpsASssVxygM1LnX
S3VeHi0bNe9+HSuGbO35k9xYtaIoVOBhPrO2/3eDI8U7A4050kpNd1Vf4QdO8/PorBrbd/CCVe4d
irN/LCr1TzzvLcfzrJqOAtyTH3NrHSPnkXlQbp3J23Yd1jWA3P6Bma9DrZzOgJ7UAxHeTB0atQIb
N93zsvsnnGNPleRDNuvJg3E2vlRj5j7Fcf2DqaAUpsla/2c7QgaNLeN9iFRKqmwLxtIYOZ28/gi1
flXpmn6s02ifFMaroIR+KoTtnkrpv+nzomdwTQE51KX3PNhzbE1HA95r58xjOCFI2aFMUp2VNCvr
OkfnERmIRgI/PYbO71gE38Jah0ClUemLjfHgGKsiBgsehwJIdmd8Dn38DTxGugeyj1hbO5pNUa5l
qZ85Lw51YVwzl3tbdsUMN0t6OBXxOiHJcVyxm2xsfyJy7pM53SqhiQ1xA1ctgyxCKLWxHm1DINn7
LJgH4nt6tDmxMJhjixgH64Dfb839YWMkTBByF9NS3RBp9zKUmrqAiiyY6QR/krpoj3EcQqNrumbV
Bv5aQmBfkbpJkZBYH4BBmxEV/sj1BJ4dZlZov+iBcrZdMOw7z2BZYBAonA3eMRy4a2t5CnySCfGY
UHseaKK4yv0O869Z61l2B3oKmD5qQPVHMckNzI7AYxIN6+MWnWIPjr8bc0v0vaexGinxCcxw1Chu
sGCmDWlmF9L2rJVRfE/LYtgZfbDNcoqvcRblG7sU721S0nqv4x9dZAfrSpD4jk55w4Z/IyFASvX4
JcfA3sa9Z33Pk1dXn2vgqLghw5bdQwXdxYP+nZhkIriF2+N7fXebNn8r6ToyUwNJvuy2o/ncoo2/
hL+9yDUACYlVR/I3xoZvymug2g6kyXrdW9xgv6Htuc4yRJGZoyv6xTok9jw4EgJK4Tje2RMFAwX7
B+tC0B6C0MGt1jB1xZvcxTTTPVBhK193DRoLKFxTSjMjEcL0tSFJZR1OYoE4Lh0k3vwcqasj3Oc0
6s56TPW/r7NNW7Gsd7Xh0bXNqxkU1bpKABUnCb0AOl5oWWlF4NaX6xGUaQbW91SF8rcTgNdiSo59
sSo01nTtvgnXRtL9oQR+VAWhiUq/AHv7R6dJsypo/+9bW20bQVXH556UlDSKoxFsa50mULPQ+ekw
CsBH0Wyyy4GaxYDquyS66qDL8aVVZg1QrFxJrD42k1kCRMp8E5dIvLxi+F6HnkZaPWD90NSusUnl
Df6/vcblgceqafBauNyQI62ZiZRajLw4eNSup8HxRaq93JE6sz+YLSyg1HWbLbKG4pm/I/K+FSMI
/bLqR4hQrIccF01YDN46mOrbaFfQA2OKgwGUr94DYSXDb5TJ6P3CnAuRwvSyeBo1upBaSZJtLNuP
jvkdxKOrPdkE8HiMVIj2znlu7ZnLoEspUQT6Fn51jdKZ32j+hokgLOXh6lswN8eh686dXo0n4rfW
TZGzAo/xOmJdgcQYe0dXdT+VlqR33L6EDiNyjCNW+mnDEqLwyWlJdaffW1J85jRXLhAo1XYySRxI
SMt7YWYb6ci4vF1Do2eGPmuEGosrJkZ1i2gD+unK66imEqVePNK4zm90AdeGsrY5jYgbSEdMq/Wk
XXy6bHnZgjJQnbVxYcTicjOmdTDEP2kXtherUs1OaoCKMGS+tjZVHTMjVU19MzktZsHmeI6IeTqr
OKw7yqb/2V8e9VOibRLKrl9PDBr65daMqzWzCrGpI/0Yiqk5CjPaN3VNXgYe7lXbiJVAeAuQHrmh
61UMSpM4aZ2NRcqTe0EJ55ghFkB3CzMt6SkY0w41AvFCPPg/ZedGK8b4LCW5uOsl+tEUACAQu4PB
vX47cjMCJlV9OhmNVWUSphV5c4PGRqyEcaFxdvAwvZO0y93iKMhr91fV4B20I5cAiTIBBh8qyNK+
xhhA7lxbjIgwhrk+llR0rWooSn5bEE8T55fcreu7Z6RQjP1abrSgdgiiTu8FIifkFE1zncR0q6Pa
WgV4o9e5psmz4eo9clvKvHV4bCLGQN32oh8M73tzqrHxCC51s3rvda4P+lQI0zs6Zei49zJsD54Y
y0vaO7dIS3SMWsiyGmJAqaLj+vAdUd/8uLmMvIqIBLQdWRqZuCr6Tcm4P1EHR5repODy+1fRpB5D
ZMDgizIyle5ZF8i17c56b9AOoq3pip3XI/Pp6CB81WrU1PfbumKNUOltdbYwFZxhaP3CNIVOwiRI
cgzlS2ilak8rCQUod1P6ekRRFowhCfJtjXnQhAiozU6aElA6GD979OiZlv8S0BN25mQX2zFAB0qd
HKEvlmoIeqfC+yhpNe6oUPCRpQY6W5ZLp04rf/t+RuZR5bV0tzzvOln5n04Ml5HC/oNqPSJOxE2r
zjPFBuZf+tG21rNbjTFMEZevxqzNZwa1miQ3kR5CZ7IeJus2QqbvkVU+ZFgLjIGGBt4CGU8p4KVW
emSdxkZelz27HqpbqyKi7g2ugjpIkNiQ+cbF76BeqqDmgUz6yNuA5VAa7itjvHUFFONlU9e9edHq
kmgt4WVbrEP/PmHTaqMnML9wlCVx7sxylxf//dnlkVlRSI3N6f7//mhIEArCdTIsus4yL/iZUMf+
/cVOb1wru+2Pyw//16/kajdOkUtsSBX8ifJ82DJh2AZdN/2sY+B1BgKN99YrqLnBCp+NnYQLGIN8
xuAYbUUos7vRG+2um3TqK8Gk7WHjzLKs5hVJvHrS9ZUGWXuPz+cNZpzLeEcmvRp1okjp9eGTuKIH
YvIhQhIcuAxaSQ5JJWGP62ma/cjm+AsLDeITkS4UsCARNOlOWOH0bdRTqjPtYJ1gpD7hgvNu5aAb
LzRp4ftltXZadkuMohsckOF+2a1sLTsgNog2aAfUQZ8FnwHm0bNdZ3/ozw8vVOGNZyvbF+HzSOTs
C+i59KW0k3/cRiMLcN5rTL3d4nRNd44VPCps7ZndZJT4+n/MMAY4bYl1WgXpqmx/O35FSw2z+8aN
ciDG7aBvtK69N9XgnPAPr82iFg8txtFUdNjRcm5gdtVk9xi6akcIoxeB/9cS9xEGQCWqnMCcHqzr
Pqybw5Tmn8GADSGJy35f9EzO+no/BLT7K+NjEHXBOp3LZmjlNS3bXer04UkHJEHiHFmW/U5k3dFt
7J8udsGV7QTfHZ85pa1uyBl92tNoJasy23PpWT8wI6/D2j2YRtjd0qAdXq0AwbJDExN9f7hPHajl
XQLmpxiMTVViHqgHpv4+k963ytPvUrOyizCQoReXXGbPdIpuWUeQyFSxbu4PAAQ3MQ4l8nNOrQjf
7Mb/EIIZkCi0Y1FAemgGiJpb+DVomEdwuDXekMwsdrh673EdHekEPyppv1ZeAUrweaJ42liYP6eU
tAInKlac3Tc3SB+Gceq4nJvR+QcX/JGv77NjgpzVxBkVHmNJY7MybA45FaB0MDE33LHt7vRSO6Ww
e8PpWZAORTfq6PgbPMM7Hezzyhxpjiekdk1h/0A5wnyAUn07J2kaZ+0ZxSuKPbwnSTZByh1SiN4s
DfRLlIXAU93yEBv2z6qlLd7r34qhJLXXwXTh9va+ivMd6Z9XyDD3ioqkl04fcI3P069sKFktWD8s
89lWBJ1FoAOqwuaSI5iF/6RCR+S0O22wQSv13i+4vcjVj1UKIi3q3rooDhEyabsiQzzXpT8CS95F
r060t79LBsx5cYLI5xxFc9+u2kFt3FbYal2tuRPpZjdk9HrPQ0uidX4uNecB6O3uGNqRWsrKqjFh
NtZN771jX44FdWQSExCu3/B5uKokjML96Q3qWyQpUegj3jyfqXyFnV27Dwz9Ut9Tl8Yb6ZCCHaan
ISpfhxnZXPvbpzyVf4AEnbjITz3xWoPX3fSYLlUI6hznE43qKHsvmDgjrvrWpxVTrp6Vviu41Qz6
zINAIqJZH5WktSB7kglYUylwTtPcrpylzyHlMqfSvzskkm3buRg4f15UgZpVymW1AgT5G8NzpXc/
8wyIb5UjerMZfWgsb7WcBYJqUeQzzR3aZlilUfNz1L1jJqKtxQxwiMgUmUWqa2Wj1mJmEzMmJjY5
QVhtM9btQSr2DKXb2DPugwHd1xmPgJfyVZvgPgn8k/sxKPtIE0Czp+fJyz4bqb6rwDqigiNmL9up
UV4wLG5LWuBBR+vLmuYvk1idbo98dxeNNp0JUs31egNV+5CNOJgH/VLE6qE7VNeHkJKJiY27e+Em
opj1XNzhgw7ttG50Vq2RIQoENQe3jz+xAG4TWVydhmed0kKwQuEVyxPD+bQpQntbd+mNyxwMBgNX
SjstAnORx5dUj0BbjGhBvI3q3FsdeO+9IrIsYvlKss2BREHLrI/K7M9dJY9CaIfCiM+Oe2H1dLSG
luyyBC3Q2P7M7cx8EsbvUvuwUAoeSsHYWEMkAxSnb8UvAh4+Kzdh7YS3ckp3KESfLYtoCmfEdNn3
T4Tm/KBbgcjSDBDuhxdl6y/Ms3e20PZVQ4zdIFD8R5r6MXV4u0gwWVE0fkdVBDW3zz+Rox9Lm4u2
qtFeEpQcmgii/d04Cw0xga4c67tjoNQI4HYO0fTSucUnyjCBR2ViRgAQ58dojacaS1jhER//CxsR
Ie/DVXBjwvmVpYS4J1yXSmtRHp2LXM0pyRvZEkNlJMP7WE1oQskByr0rPpq7VcY7ztZZchLvDRVB
WEI/kE2nICDpYLqSQxhhJUv4IsJT3lpn8plmoTI3CbAHUbeikfFCjBkrT7qVg/srnMI3M4ivk0fl
Vf2TM1OafGfd1m/IKrqnPAj+kOq8S1QCt18Ee69SV6vfdTVoYmWjjeB8aylt9FWHQaC6SJavriYw
8mfb6Vr2qMJtVBLIg89wo1aDRYHCSgjjZSH4JEDqsmRBaEJ8bTv5xaYN47sstNNgdkflFof5bqMn
gKq1duNmWGMc/fsocRw5VO7slGQY7i17YsaugZFgg9Pq975JN6PzglzroSvh7SrzlvTWp9ly5vXA
EsANrchmxvdRA2n3H7HNFAIRx9ZsCL7zEP1PBjommTUfESC0EkUcvn5AsXikNe52padWFA6OuQTO
bP6UvvWb4HHslI3zXFBwEQrlHbDwdyNVI8QpUMI5aazgq+5KDj8QA1AtpHQWGs3zKMW7lZ9ZBLsr
LN0B7pPsYE6cTT1FkYhmN+S7q7StO8KIbZEPTwjXsK+3IFSo9BoFhcEm6T/jPWyFfc3MlnlV+UEI
0ftDAsVcW9rMXUd+6PS63DSSG5frpj8T/J3Uyq7YU78TlvfP5Ed3NwJKyyKDmYBpv8oam3PeQcdr
JGhgeA55dI10uoY968S68La1UuJQeMFm9AgtsAAVskzxNxAAr0Yuj8q3EmqNyZ88bF51ZwedI6RS
w4QKJ81Vj8wIJ8W0t239p060W54aW9SG6wi7jMVkPKBb4ScrWyMflPln+8OKyQxAoWgOFFISpNEQ
Fsa+2gqR7nqy1DEkmIG+9ZNyR7j1tlHhvomaXRfTbMUYlRB4FJMGhnRYpruEt415o0mbtmYdbsIm
3XYGVNE6Ps5o+YwciHJcNyFqfkEz3Bu2DW33xHLoeNT7pslQgbdIWfI91epkyklp5AbblASMQw0f
xAYL796Uza5KW7JJzW3TZ3xTp3gy9mhdd6Lw96HzmbN2itBA28iiFXQkI9fPrTntwuiV303CEX90
3O90jXAkFTwYGU9jwb8bRlsw2HtfmHsoLIyYxq4Zxp1yEdtGzq6Mi13A2rds99Lgdta4G7MYyfFS
RyN1DinO3Z4yRhaLR8dvF6bchegDcLJt0tm9XmuHxkK+07zk1HJHbh8+2nSKwseAPL4yoLjT6k8w
JHaF6WyHhAWvig70ErZ6IRGMRtugvPZ0QfwhPra6t1OTOPpzoQHvQIB7g2UeMWIeMooBvYWOBpwv
kHZjwDu41l5k0TG3h11kRMcSoM5gz4EO/V447UbG406L7HUOSyTMk7XiBB8pRNVUDZzq5nEdqGra
USncYm/ajWgvLNbK8PI2TeNQFHZ2dWlvVa0O4DN2tYGgAqBYAWlZ891tDDjemo6ewKJp20AQvplO
fI2yZjsBSikMG5Wxc9A6KEmxwf8xJhMOlCORojyNoXnaSkLBrTTZBwFRaVw4fTOg99C/ucQkz88X
jrZ51iKiDmCM6wS3axie03FTaukl8Z0jC7h9QZSTghQfdJvZyk1Cqt6ah9mEO6um+s389zhhfKCp
eJDI/cJO7pOyOEqgJkmLMH+yDoEnNyzQT8RygEuMtpG7zk34Y3G1IzeCFUPzFMjsnPQSfFd0CHCu
BLn5q2BtJTh5Q33cd5ZFnJLaMGccpy0MgZ3TuNtE0zdREF4barXQHY5arB9mfHylHbOeeEjrF+zs
TVLO6abWKcHrqSL3yPW7GfRDo9WniECKhE/HVUzrCDo0f0O03ZZpt8uZdRYDrHOMupAI35qiOeNu
DqoPZXfUyGxIdGILs3SLBB3HlAYgk4BN4dX72bBBjXyyGr70Dp+3XiB+WDa4KA9akdLo6tHNznlc
cZuFx5JV1xkaXLCnx/VB30Ouaq3Ut5BinMsXI5ce6qVFkucidSKS2EdMDLCstsbnoel/0DTCYTOz
7tLcHL42tbC+gKetNoXnFKcIeMryfRgOdUeVP0Xt39n0RVo6NU+Thc6jKwmObXyRPIU4qvAH5JRW
BaFiC30TNBxzM78Wp9qEaqfyJyP7iW7vX8Aq+YPJyUqnT8yF4wfFeu3mhl6xEToQBC2Y/SbUAI4Z
KX2YiIbPAihGHChYsN41nFluC9BtwbDhNcH6OpO5vMKvGO89/awDGDjLPnirhtJ8tShrI1R2N8II
4p2SnX5eCH7tTFdediVSxnmi+KttNHh+o6PeUzG+WHKqaVuler6z2wutUPCky6eQlzVfgRqnHRPG
30uqW6DshHPII/mLsj8rnj47yyjUT0JOHreLjopMFu6ZbJJDyyi1WbA05pzXywC1XYDOeZ4HJ5AO
TMCLKF8z+pirRkAvkH7KSgBOCaV9e0SzBmpoHcn7kry28DYp8K8bwq6/qD5NSHILYtdkzxL8Vmqs
b3AjdHvMiJKhgia+T8n+671SI5bgr6s1S3yMB63ymTuwwXGMDrunGc9QnQKyAVRZUq2G1fyfTT50
I5biVCVv6cAivmizxZydfAsyGDJjd2gDQJrS7NP5ZtfQrAb2tdH8zl2nWshkZf53Da3T3HKdu/7X
HzT2TMXD9uSL8U+YlRb5X7B9XaxNc80mPLZy/MIBL6nyf/HRbdViwbEbBQ8CoNtq6KfySU/ro+HV
3e3rg1G1+8dyXt0ukcdRajEzGTbywaq+vxhpcIBG4j8tGzVWPqF60U8VkUHQipl+FM3PGledYt7V
shGfLJtWMkzQezkte9UsYCpz+yrxnB4WXow2g4lKdJ17vwl+tqlRmZvHF/kiHMWPivws7tdReBGT
rtEMSyRrJ35TvfzSv3/S177b6clKQyCyW55Z/iblOw+wbhH1DNo8935k1hGUjbtbcp8w1P7pXac+
jAM5JaOlo5Y3GwuFpKeTkjfzuRd8WFWlz7UK++OyR2rpr7CqBhx9rcIwaFabemZi9VK+1nw4hyga
vXNvV78zY8z3y96ysURbkeA4P4ulvCIbp1537og1IC7Nt1H258lXBimVQf+QxmOolXH1LFqtwIj6
Myp9FhRGWeG0DIgUpIy/HOdvP+o+VkFF2VqM8XgL+xoJ6v8i83Busoo1ECLibsDGaxv1bvQ9W+J3
lyiI5s0gA3oUbWyh9EIGg2vYbzdhZZjQjHEtLJtqwKpgoC7dEDYOsY283nxH6I+CPgJO0gbwAvOK
bJ+AFz4XSfCS5OGL1oY71zSMQ08tfI/8Fv9lOTN95sGnThBfOT11OF3XuFA1JckbpV9d5P3RJ1fw
yCB2oMQQvdYZY7BE+2SjAPJXcyY91h3KQx0fDqxxPd5JyF+rev7HRz5aehfq+pzwNYlovPpArK8Y
tvdlIbLnfEI0UPaBhruhaDamL2CFdem6m8vAhorlhe6NeZG6+j078KmbDS9hixHVZqp+6AY4ArXh
UFgul7Pylb/I2NEgooQPz25szGFfap3fHk3uFLOPyj0V4Xc/lC7C9/hZGP2pE9N4isyM077KM/Tz
AL39PrlFLNiP1mz4hfQfX4cqYJkdV8a0ssIi26SC+rCcZzaensMqKHB9q4lfYiYhNvV59G6p2Z6H
TNLtR0zUmOGT4QXmq5uvkeWEai88wtQGp1wjqXOevghZtpHCza471hyEs+wIYvNfms5uMfGOCjFx
BPtthsx3Y28f2ih78xAo6zMPzzRow/YyTr+boXulwlTbU3TBJl1dCMOpLw22K8D7SFOaQi8u1FzM
jaSgusq8kpB6cHmWluv7WUd3JjgmiVqD0gqSUyfkUpUmQXIrz1DhFr+Bh72CECgWNVQk7QqGKmv8
6lez6Uz0D87CAAJjzphYy3+qEXzK2DTxLW5JhLXrybmlHZlHQ8bHttdzmT+RK+S9dm55toXpvTgs
kQJT7/eGYxIKgAByM3jAojzLSTZ1n5JIoGx3rwvRrnOFVzVue/0T78adjyum9oYyWEvuEYTDmbju
yeYR6FZ3QrLVIyWS6OXm3Zxb9MWgROYwA9LL+zjMPH7+4rjchmRqIUaDf2BUJBdkZvyN2w1qu6bV
CnpOjbN3NwQuOccuQdIWzbd9UzMpeDM3QxHt4nVP2+CUQOUZQF08QbPcmCyP5soWZ0nq/nSd4g+s
9Wa/fB9dmhaHnmQeSptxeASx2B3ihq/AQN7S+CiTl28xFDVNmLk4NcafYmiZx89vF8TAEM0y7C+c
jS1ZO0V5MnTcHgge0vPXlyWcKD9VflAeJ3/YqSE5BeDwj1YjOmi9pd5vR6AQK1vNveupQu48x0Et
jxqvpS1Iw9EwiBrUG03TAdRn1alozdMyXVk25dymC7LoTXbzme1F3t7o228FEjOc+8S82JVrP6KM
pAYr69pDjuTLpy8D4y8nvZfg6c0yXZGphxuTlkbKZHC9MD1FLyQt1XHvpE6MtgxAq6jsBMMkkMrS
sf/EuBSxtIHTsuggznOEwfbdkxwCMGHjs1+Kt1ERlqGXMOHdMZzPMM+ihjtCXg/6wwK8cgtHfOjU
Qa/QdquPXHPCXUnApKqr5NR1Buoqpxi2WHpRMLoG7J/Qj55bybySHgX6baxzU3KArI74Nbsvm4Wm
O0sW5nPUM6JfqRBoCcy+22P9HK9VClB4GYS/BlQ98QAspehFlvFUAevTjAFZ3VCPX+fzYHnZvsk9
PN/G0Ny+5l9V9UdrcUxpjW5evHmDADE/O2R83weByGwZGr44bKWNsAy1iXkfM9DCaGahihmFvC/H
SN4xjklA09Kt7gv2oEG+BMtoHga10uovwj7oTZ1cRW2ZUKCxLGVpaj970gFSEFn5qQa9/+z7iAMY
4+7A0ik0uVV6EGlmXAOsU/hpgT4GYxfS3X6vuDi+9YAkMi+pd2mK1N+i37PtYuAcCVXWDbHroF/G
5IeSRXfkOXVJ6Esf1JrM5k80YcE3PR+ih01sUQodag9pLFh1WUv4WKCFxgVQoP00ki9VzcwGZ6BE
iXgArniseZflmAdk8KLi1DwUofWyTN/CGhqHCRxtAFRwiBlGiFUhS23+2uooRYtuUxZkWV/Upyxp
/Kttms4Vu96MOw1d4z1zdfOwTGECED26H2fHhQOtM63cybhGnC37IdxaU95gAadB0eeUyv89WFPh
MfbRnBHXLyOXNR+pNYtbEMaOh5gB/21Mk9IKkWbREkS6khIz9jXzHhEwKR+KvGO/LEPQsuki21ur
igZYNBLmsYaYcGxtwznVmiBMuqkpxhE7sneyGukIns2X2vqFo6fd9tOszsjJWofop1/6JCEsmzk2
xNhkZU6D3FqzMeq4/JrlGTjjGXLGU2dgy4It5+IiNSv/JCJab6pM4p2n6d/0ksBDI4rl3WnFnzCi
hXAY5IyrZInxP1ydV3PbSLdFfxGqkBrhlTmKVLAk6wXlNAAaOYdffxeaM9dV3wuLpD0eiSC6T5+z
99p3NMQ49MnmWvhslDbgGL2g2YvWfAFrHuztCUF9uhSkcJq6I0cNhzTZTOrMDwv7SF/oWRUfscBK
1Yt+3kaVOIX44r6SQiPq1R3y54yGx26eUFXqcyCo7SymEsvy1Q5DvQvRBuH5qzpkS/B55gkhj+eH
08ZJ0mpD+FxN6wk0Nqle1qUqC/duCrRm5ujn7JOdA+wEHotHuGIfRTBbxCOEpmW0cMQmekMIHD+p
5cEuo1/q4kU1rd82ssMdhah/15LPOikYfDoUw23anpnKvwOz4QQRVndhavbdJNKAEFq1WE605EXa
s0GrH5gAT+NcAQwBEUgfzhlyulz9u6LsuXIBhg8pHq64Pud68GYtnzZw33VJ5e3EoXF35vJnyGnz
4uh+urMilLt8OSDmLPuaeiiIPl61jYyPKvw5ia1nUhq6vV3Z4x2mz84sjLtLWDBDv+X6jDUC6cyB
r1hCexIGsVu91tWXKAaIZ7ZoR3OXFIaeXYSqnHTADsfQUM3zKtH699oJ5Bs4Zf66Pq5NknWRGRQb
3CTacxj9ipYftWLQcYpkecYBoT/Zc6ptjMgIrqgswUJmcJUexNsCZ5URXoue2PQ5Fd57mAzPKFjm
l4iI1Sz04x8sGl2hv6pDcGQR1es1mb4WJRpF1EbTl6MbKY25OD83Hfh3y042rj2k76E9odN/p7o1
vlsYqDCpMCnT6oPvJIJevldfRqf+plt+8TQDXjzgCPuwquzDiv1NtxAjNQSYKyln6NchM/VmqSfV
RutVBrun1TzHy9qmFjjcGDDp6SasDTSk1zD3zcM4jDS9NTPdZJTCID2zXc25tzG4CwiMijZoyE9s
eWLAKNJ/zegQDqZhyBt4V5R+QYHxiFd5V0cnC+ttCoPgyZMtrTLh3ke/ddniAiz8RaD/zCIb98eQ
EUbT2q/tW5+OITCZKr+7JTnGLaQa83XswgL0X0UGJ0EIj/+wyVy4rnTub5kTAXQwuRRVNOtPQeUi
IPR6NHqQHzahqX3X9B5qSfgZ6UDwLQNfDqFw5SFC/n90ysA4Rp6T89tGAVwvHghXonCa0rAELeCi
2g+S1ywX4gX1jPPSFBlYpxFsRL7sXyhaT4HnMCPwql9FFcffPD/x7qW0D4ii42/SWPLbQQajUO+Z
7UXiHTznMiwX39Wr3CstaKBes1YvheHE66qk1+bbOe4XREdhhYPp70qrY4THqDwek5nMVr+ef3ag
vVLrTxp1LwWZgtpY/rIX/jV1BwwdhimXfoZew9EVaxhm7kM5ATamT0cfn6o5mrCR6UsAwsw4yIei
XsWDibSwkxvRt90uFJH24nO3qnqnDesvf/KtlwYwxtZnxrZVL1Mzb+CeMuUD6OTvYz/7AJJ/r7Jq
unJfiLdx9n/KKamvXVJG2wny9N6pyQ7HHVifJ9TCB7uV+TroQ+sk+ukNSUnG1JqTEd7XBSMUMwAP
00sTj83WCXPsMnNf7Ov+Wz2m5QV8wRmeTL1PlnbQJH6xJLD3pDieslBLn2L0Ff2o9U+14R+EyIwD
uzdDP0HzXcTRWyBF9pyk1qcYygAlrxsedc2dPryIuZPH1Dkwp3otbCK7Ars1L4iAwa1q/cGWJFzO
wYQaTkz8R/JQm+2WmQw6/Wg/DD3plXPzhx/Ye8ZAme2rKCm2sUDyqhbw0DX1n0xoXbjUDnRousJI
gXXQ3amZVUcuDE3GKUsuMzahvSVb1MpNCWDRMIudSf/tkJlaQX+6aVCLoJoFCByfWAwrQBEZGQ2Q
OmkZ3KSQGaczbKkdih2njq0P9Ma4UZdCsfdiEPoNOmDGLn+Ksj+kTdvf5yQDaNwxT+FY5a5rLa2O
5iCZ7KTWUxdFZ2umxlbfC8MBSxx4S1ROO23rmbANg3Y2QueITIw/0pHmvtCDfG/y4eHfA0/jlAxJ
M1P80xRTcS7nvD7MATkuZj69262VPudgYnYGdB7wO+SjhX1P7UbVE5psDwE4yS7IULdY9rNVugl6
KOh2sWX/oLCoL/lcNxf1THMkKSu1bq7diK+NTDE2+outHNEtfmj9xn87G5z6ogD0bVTO85PdXmzt
A8re1ptL86oKYcftseDRdzaXQ5u1HEe9MZGQgOkH6W4+f2tMyrPH0mELPtQQ+hyzk/DDo4uwykOT
WVqm/1ENS6epDh3+XvrJFfPGtvVuAxVOS1BsGjhckkZo+2GEC1EPs9yUMSCgURI1TT+28U5YeLrU
rz6Atlon+Fx3i3CRB/h7WCDhmUG2dGqO3po60SfJr7SfBkDq217PgnUuGtA0RTdsjTbq1gPnGlJy
zUHfqVOFVbjFbu6EREk5yLPW5ZLjNpNFOqMohVl2x4TgGu6RP8SV/1IkeKsBMpbpFJKz+2T7wXvh
2XDxdVfua2xoMajvre4bxLtNY3RGaPLvQ7z0qOiS/8zzBFIltLd7jl8FL0KfwI6kPogzetg5A6ON
INl6o2pjDjH0G0pQ+LDoD8mAi9E3GphosmeHa9OXOHJAB4PYV/vtmNW/ker3xA0ZaKQbO9h3IYR3
UXdoq2vYBZIkmnUWUNBtBpKaWViJEDVzq76loEEYZDyliedfEKCyz5mllMTwFigXYs9qqGBYsOum
6A9hN15aTVwYIVB2W/1LWLlvNaJx+HjepVfJUByPBXJO50B6fGK7QDL9Ak8oq6aBHH5EvZJxltUd
AYegN0eQHs/RMDKnq/tnar8P1TNw8N0e7KF/9RADDVzdu1V6w0tiavuZ7I93ivhm06YDZ1a/A0G6
PGCUJc7EIDzY8ay9nUrjTdCdOtlL+VbnxcGx/WJbzZg3DDN+NanZj9USRIhNqX3cA3x7WNt1y1mr
f9FKiN/zJvPPo11gjsVnGvfU0WM+Avadc4CKyGzM1hne8yq6lwx2T2aRwIKkzNsGUmeSUcZ4C+fi
nLrpj95dAJdVtkwyu+AYiwZollm/yLaN72GN+Wk5gpYpTb+WDsNKG2rYtB524ErTmKI6HMQDLYxP
9BuMZ6PVea+sryQD6UQxOmtV6PWF1x4dKP/1SDwy3l4Um4S9j12+REQ1P/2c/ABSMr83PRmtEnAF
A9RyuDaWR3vItcUBWifjBkJjmI0EX0Asf0ZUPobBiISs9g8Om39SttrVNM/WaYpH6ymU1t1u4+aU
GNLbVjYnAxhviHOXcneuiIgNeutbFWjOk0yfURx3q6xNtXs606+pNYS4RomVR6Vvmt2oPTlJuPEc
8a1VeZIE4rwamZlsIrePPxOXQzbAQO/ktTh9JxCgkVsW60czKcrQgguPZpVZa8EhKHyIzakMj6T2
QGjsu8XFgStjHoxfDFezN0PTimsXCm9PINRwFDkikWRO4c9EOYl+BVKRGNd0a+CattlXA1R7nlF8
mXkWvzz+nwjxtnrhw0GF73uOYE3cqL+Tbwsq0Szyq6qUjSQFFznmyaZPN/GIeEHTsXKq002R1+1W
s3SP6Q29TDfWUONxLNuol01n35Iu+e1kgDo9V3Ou7dy0z0gp//GP1UbrW4ILYfK/m4ppD6EIe4P9
AVgaFMLyBBQ0gRPzpU0s7WoUlj8jj2As1EYO5DlOjOFPdxkrqNshzKoU/sLSmLOKHJtF4rvf8kz/
wg7r/Eb/AiVKeG/u1Igdssnp6XGalPSzazDYMCXdYZUJ2H3IFTrzY851kpRBVrxk6UjWJtWZCIZP
9e00ooQpU+6Ne7VmJ21TU9pO5eMl3FH6lCV47GLkFyox7PDpvFky2NodJvXEG0inHuVJ0i/ZBayX
pyiWP8imaNeEXRi7aDmb60nnE6Iztivhi2IPb3Nunmw75kxNOoKfR9eaM+mtsmI6aM74W5amOCMN
jV4TvxyI04Fhq2kvcRfVv2CHvWj9UP+aeDLIuF43BG3JvCQTFrovY0+n3fnOTNdinFeWaK1vDG7R
yzk672ntCLhp2Bgd5zIkWapdIVpOfjO++7U3zMbZsOlPqGd8hKS2xPnPilWADgiKkL8z4yHJSyxY
EID0SoybSWRY/msiOqJQof2i+yS0gowNkPJ1ghIrT3DILi041X2TI6qcVWPPI7aXrMdMTlyKlzfO
QQPzep5aPQdzL2g+T3TOC1LXOjC62xo7KiJXraLhRRbYcoOUoiLXDlH5QU4lFktDB4uQuNbZDsbs
MGEXgKTObNbh+K5uzbKs80Wr4uOjE/0FZhQ8Mrbg4VJCBifi7NxYJtY13SBq+79vlxqUzA1FXOnF
oCKXvDcUNnzNYY2v8YHFm7gsifaI5fhncFh51OmZWtFbcbaq9l1i5Dsdi88m8l8Balm/4jcES+K3
h1kqJsVAmNLZe4mwXx34HmezbOFGLydiKMQFWWXg9NIZMzd2DaSqagYHjuloyPIP1s/6TdeNNbMk
71m9YruZgTYAx1Mv54a2HgArfYsIjiRTi+YPMKLmGeuIOAiHtvQjHQvyqgMRprMAUjmEhfy3t6ln
zNixA6gFcdQhfy2dKXVyoqJsL91QPt5S7yeIqNZt15PH4Gju+e+Dk5Qo5Jvqg7I64hfmlfrDTv8h
5u+qcNHzEDy6r0mcQnZwUidU/NHxuUYJqo6qIPHwyFKnb0wozJc8yKpd0if5a1n0NOP5IthHy4j7
tRp5/X2Ik2aTRoD/hU69BoV31elm/FlWIA8aHVN60pr2bWxMgX8h/oXXzzhQa4OKImEvaL0+2GkY
DDmZLNcaaHME2yMyt5Gj3xJwjh/64DVHAIob5NqkpdOlvM/tWN9lNLa3Pr7/fUe9PQ9YpYqRjZHO
fr+xYuZoRCPDmeR40bPF2Qdn6PSdXfpLQjomxUS0ICJcBAEWPp4NnB8oj4WEKNcNRnYznpmlNvws
lNv18qx2q+zmvCa57V5zJIEDUI1NjvEYxQvKY5pk9jUiWxecuDN/FQ71cSia4GRppHOprUEpJMib
SdgS0qyif+O21cHg5H3wY7d+xiGd78YslBu+aohYZNju59SjL9KF1A1RAFZp+VrXRWRvnMixdnQJ
xWtj852p7PCn/03dKjZRJMaORTxEp95HT1qeFc+eKNeFgIiudszWY8JbuODliBnBlznIqzb47bOh
FdU7q/0Ep3M1NnQCbGGJ11LQzQPSA+TL0QWD+GIsGR/23sVMMg8YI5k8f1/GJfRY4gKMNewlQnXU
Ld6SVXNU3fyK3/oEQ+oJlFl9aeRYXhD5z4PcFxKEZEE8DM2TgYseRalBP7Vrburg5hLA/MMtdEr5
1n8arQ5n+LLYdMvi0zmoYfumZHwWOCBXKwevqihcRphCvuDhgiDaFmjWeeVUATjP8KyWqkb9E8tD
SgsQLxucSfUHE5MTzLN69Ge0WJ7oLbSbtsgl/+yyIeaYIlm1ycHrvQDDu8ixj3ntu2d2GbMTbFt1
Yb3ABKYRJGf04HWQbMcGSKwzd5dE0PRJXaZzM10rSgsGlkbPMb9pOvlUMLvE3Yk3GDYQZRegiehm
BhlHvqiBgo3u828bPI3n70X7vbL5BOulkaxP5RcqpfGcStFegy6gDZcgJaM5QLZWrS9pse17GNFK
CvsnORbZm27qCCFiSOWc9uD+C+MWx7p8qVCK+Nn03MkpPRD+xPg7NlG1cey6Fm4jT0boVFs/bMyb
bfYf0SBxvGR9ee2y5NVxrRkN4ItcBjn0EatbfkMc7fMr0wNA4X1+aKaWMqmAe32Z3e+tiZhLtGQ+
RULy2Qqr+uHieK8j06E7q5vfRok83jIbnOZl8W1pJxZuOL4xHuzXU2P8RCGCXkQtVCMSoRHROrFN
3LvRtepeqa9gNc72UfbBn2QK4scJMyBMB4gdqvyQzUUpvkKSWRfCjn2d2x7wW8I4QZs8TGRMQ3MH
+YLXEqVpz1XIj2K//ltwMTfLmgXRsfw1ttt2l9dMz0FwjtfHgp8bbvI8yrk8mgUNmSAt0qO9MAxU
z7rEZE18YBKv1Xvm8itPM2PPwRDeTnXwtQxDWaRN1NCLcZ9U0WPdOvpe1t0jjE4dPKn1M2xTpbb1
dcRxA3r/FyOkKQGOBWKHC9q9MrOfaaFByO9odgXoRPslF2ieQ2iGWdxu/+aVq2dp2s1Mq3J9UzFd
ufS0LWKrPbSGw5UyRGwceqTRBDnfgmU+o3os/E2PKbwklAoaaMCs3EyesqJ8Vd87EzA7seNDt0qX
6C8OlgfuhIETFq+CqCPaowSCqkQgYeAV+ySe33W3Lp50q8HdU5QlYvIkBUeWMNAwGFtIMLCrQOlZ
XOyY6llp4RcOLH9PcoiDu7S0D16uUzX24qmo3PkFTcK2NKcrZON4DSel/Kjx9+8CO0MsH2SAE9x8
IpAPuYZ6iB3DgG43W5u/70U4kV172qgpRXLUXZZYfYYnbwS6PMMxzkh21ehwBLUkiI3cRvUH6qUf
0CShJlIKPh9yMesAHo5enHB0wh5aHjxGSY9n6qVjZd9BKPj7v+8HkZOs5ayl+6nFxI5jOdhT3Z2o
xYOTDVDqDPeZUwDpBATJpuV6EskXAZTtk7qzlleCwLyzS6S7mjpNixLLKX1WfA2ArTZGCVz4Obxi
hwoP0CDf2knk0SaIECzPuFPiHl2+w6DswpimOqtluyFiZm2AIsQLs6yBvTnQwO3LQ8gQFekl/8f9
gM1+p4SHTcWdvgf1Um2rJSB+NE5NEBPRu4SyBwnT57BJ3Ovkhjd3JGKE6xlPafeOKaA8e7l3UKcP
13u1ZV8SvydeoQ5bZ+Gm4d1pu+iC5NlelaXdQxMKJP41AstKC+FBU3cwapLkdy9BKAO4ETBgYTwv
Y5A4xKICvGM4drTVz6WB/zWCbb6aBCnd0DJzOpA85IVvnHra6Zk3vqhlBBDNi0TzHMPrvHpVwOQv
tMgvRs8b7lyVmF17MRFCJmrWktNLS1etfYsTP76oojWcwChI31irPFfNxwdT8r2YUKReS6vfh1Hp
gXG+hmbtv6lcKDvR/+mWG7klKeUY1D1ibTtvD9Kxk70wY++ldQc7uc42pew4luXVtLUSzIXhfo1l
+AH1+aa+xFrr35AMJatxuAZRMn16eW4e5YwJdAhd/Ts/1Tv6nd917OFw90MEinw3/j6k0hnwX9hE
q0U0krt4+pzi9I+6lE5V0FdN7eagx4Fz04SewvyrvBPob7GmcTCdmcHgRtyAoCie86JeOEQGXsqh
IwqNuobIjuqnGcz5j354ozto/MQkz+E5cRJ6RHJ+ElkEhJbj2BPZKsFB3Vu6hXXAa0jCUi/FUrlD
FnueAhOIDIkoK9sYotuYkcC56kmROads2cSsu/sIlvgKQhY7Zlr+Xp40ICburCbxyu2S6tCM5AaQ
LTTjwCN6r4jjY6OH2h/vl2dL9C6D9md5T6C8WTm2iF/RMh8S9ohnG5Dmkhm7xBqQ0hDU3IDqUnYW
MQ3Stv+hwsvBtfwJwQSt8nsQ0Rtfp/FISQLaYFM40a/RzcT3IM/Z40AEQM7o94/4sEZkt8oxcC+3
fNJe2TE/8pJdXCXwYCwcVUbEmj/wzQRnjCFKG65msEiQwgGWIJOaEzq+GKjHSMMmi1DSa4U4ycHt
TqVPKHQDWMY3+SErIQmqrar3wGwRKeAlZRaSXBvuu5sog4CxuPWHdaE7xIWLxWsZA6am4WIJj7id
bHnkJOU9YabTN0JL8pceF2O36A3U5qr6GiUEo60BfojLr9XH2R6eNTJ/usdpBqJTlUr9KzAt7dZo
1k0zEn9rejUzOU5maTH1P8psyk36IW3+Y8jEkvmji+KF9cF8VOEu0IiL4Qgy5ILfYSnfQ5wpp8ii
R0gJ1j4jQ8yXm3/+QUZSvspsRm9xHPwTYWJ+DcZlRuGwJSsZD+cKJZCe8cFddW3EgteQfTah9qPl
bX0Unj9tBwdWnUo4pl7GA8LuY4tiTbKE8xbQ9b4/jksqYd1jzhwigZrsFXxSZz+HjGa9yLK2ZIKx
CBUBgqMCxmJrYJcNS0ZImmH6t25eS5+jVcUathq8fvro27DcQ1rFG9+O5lptQySqSmb5/z2oTcpF
RqZHzVWraNFqXTTsDA122Mr0Qv/8WMJhDMUPYTA8YXxzExj9pAqv0xiTFReSLKPaFQDE3KtnYSVZ
mhdqaoYY9MtPSrF/qIydrDj6GhBgIwLLwgQw2TtxHKFZsH/3U9eeMhJOVz5gvJJxDHkjdix2QUFR
Q9O6u8MdwmrKoOzp8XUGYRDv5wRlUy498V4PaO1cPZoO6tCTseqvig6bdk6KRkEa7TsOjGQdxSQe
Jxo5OUhwSQgiF8tYKo6qBebmoPZeMm85kUJx2uQVMffSa7ojxwZn5Xs6xOzcx9IZPj+OCfxI5OvR
8b+jbwnv0Q+1sso6KU80VBAgojC5D3MUbNKFbNZns3tCvsbCp6EUcHr8aLVSdFUZcOc5xzmn+7Ts
XUc0L/hIvVtA4oaFZqq3afMxBp1Jty2ZEXgARmAoSesbKQj3iNMu/AiXZJNsWPBTLug4JF50nNTl
wOhs7wtCSh5S8L7qt5petLt6bvQXufy6zLWzGn0yc9DEvZjVpvJwnmLPOIu2Si5ESR8BtgYHYVi/
2jmqsOSNeLvpAPQXPeKM9uJFyb2MjZqwiQhTLEk5Vll4Fzl16TWIW50zeFJ+xSRmpF5OFmk0fKlf
czHy30jQ2SVtNa0f15ZxCCnnyKyjnlbw0r5qJ87eXklaRRB7n35rZ59Szw+uTV5UFXT65vEJPdTf
tp+CH/M0jIp2h8xPoxc1Kl2OmddrNUwyl4mSevY/L/2Wn5zA0i8AkaB+PCHxL5tWvlUzvDQiP8m1
6Vb9VUhriwydrMlj2A/VdeTYSJ6fWQHv8DS+BlxTLY7EzXSIdV4Kfichjqz3J6wueVBuM6AbG2Hg
vnaXh1J2H01VYQ+3CLfGr5CfGNKsaSPiE8DH8SjR/mdDHktAFduu1euda6Tdvs9jcXx8Io9dYmyo
JZbPkVrhuRN1esaLftW0MXkLp/gF2PX0MQzlr4xpsB/1r8UykqiGYHHnEjZjY8FT8iCw6u49mPEv
Q6ohLXiRDIV2EGIkTb8rgcdf9wdT7GRfEceWy65+VIvz4tAaLAfhkHVXkmId+Qn8Hkw4g59263IW
NlrjF3UAln51cAXsDNgTtwTM/c1uhb/OiTBgDFE9m4GUF/L3iEWOy4I4GoANjY1FRZV9hkViLcB7
gFFmEVlMmDEkl17900yqAgxqx2TO9ptNMSczxVjn8vXSPJQV9XGY02zfCxxcrgeGODWRGS8DKNNB
YOpYVK+ysDRcb0B0QBMTDlbYL1CS26epozfQULvlRMTJJMMorCdAdhcfzaNVX4beVug99RuhfZdJ
NGRGlD+0MsheAlsXl2Fhkw/Mc//tncU1Q6CunEGgVDERuKxda6XRtrPA3bMuWcdx5LLNbi5esXX4
myy1ht1a80YynEeR/ZJkY9egS9ui0Z8sHOUg5UI6ZlpdtRvVl4RdsA3YlRhWI/peqcZkP1891AHJ
lS4jqqnKR6c/pBzfFwkhg7g1nfJt3rP/GlX5UlSWea2c9DuxNuV35mgoehzUf02DfjRJKV5dr33h
+Kt/+fMVrfsi2wJ8q/ZRR3bNC4tckg6/igDfbph35Uc2NtzVRu4fktwIzo+VC8HiZ5zMd0ej9KLd
AVbK1M5tB1Ma+EHx1I7ZfqTQdE7WQHYI51Rl4+l7zDjjZGbrPmEF3zUWE3a70E0iU/EMMLj9x9W6
qy/a6ZnEUUL9puhbNEzGCX17cs21xfdh1KA2lxZ71Ts254vxu52P+M/9gjZchm55NUM0R58mQGY7
SbMdsEStneWm1pxx2s90VzBN8zJpsgtgZFzo4GkuI4b5tc2sksEy00gH1OZdDyAIENnNv7mcPLpl
T/1065lYVNeDcVMRlNnN8S9mlABE/v8tUE3nAb4mKrc6Ix8kGOhfVUSmkrt1fJw/IkhCsmcKnLpQ
ltVMQc5oEJi05Tat9bL3EcQxAG4gkORg9jD+lVrtXZoo/sdngX+bAzLVagwUBWr3tyJJyeQNw5O6
++WwUEN6IgWM2n1r0BafHjcIoh6U9hy7wACe5iJ131RDBCYFwWzx6xCxVhokuxBp19A9FzoM/DEe
9nNrx3fN1YPbY2o92lIclEVipuYDYmjbBPHozCVzPdw5Wi0f7QFv6RH8T6OAY8jzo18ZWa53RIZw
s+cheFYP/H13XxECBWZ4wJ6m5mo93/uVsvRx78SrDPDNyc/+UYPkpmd7rrGHVz3flyFvT0DgmS6N
Q72tluUziY3XSC+SgydlDneUWNq8nY6q3LDxJMDZRYkZSGJycp91IOeYnVJFgZcb6seWrFr66oFv
WkV+NEWhKjcEKWfclEzaHp3tURvufQi1C0uyGBYjgo5KHYf+uFW2u3XP0Y/xS/eTcOh3ncTn2U76
SzpmDfmjwx6y4uoh/XFyduIej/5UEoIJxeCdKd30pAxPeNUsgGQFk51l4hPObrtqdDxfuMA+88jp
r0OF7FYrSB22G40SBLA2wIFxGpGNx9FWX66ZemgSak166ZBxlu97oFnxHThtRCeMqRWAKMZOgSVX
6XLyNHqtvGjBkSXKPWEEdU/qmXrwjfHfl4avwSRf/lS9VxYE+rpl42/yOkqxvMOwPj16VW4P2tfW
c1KylhsLGRnm7hxPM/GczkmW0XkubfweA/NO2SLYsSbX2DeGJyFno7B6zIBEliKtdw0oO1L/hffw
cUjQ0rR6ytP2ota21N0ghiM5xSQZNW8p//oA+mCcoFt+PG0lh4oW1symj7SD6AAJ/X2ATsMBXcea
YmV9xfbi4k/kJDJa3hc8fpaD0Ii/EJh0x6ZNifYNhLGBqzMW+9w9CvPNN/vpJ6ujDCU7AR05jlwG
KXG+nuwKt5VXl2SSDcXr9NMaNk4z/gjZWg9KUfF3rDW7SENiH7l/0AJu1n3ua7Ra/UdDpMaMbu2l
oex8raOMgFnpHx71p0POEKb5njzxRRNrFc1rEbKnJ4snLwPA8DhgEHSE62AR0fqhq22rDu7GYHbP
tTngj9M50fgFitiAZuFq7i25L4HZq5Fsb3NFuoTUrrmQtGbpWW9n0wzPsY15Sz0bl5cT7dRD5FsH
9T7e/4C4TjZ/MsotY49SaqAJAv2lLMzmokr4IqOH7eTN5lHbymKuCNXBGM9/4eLB8/+zBC/tbSM7
alm/Lb0sQcpJP02113KbgYOcsfdxdajdobOCIUHfKAvn63F3pD52UnIS1M2lbjNpW2Q4pzGjEj7y
A0U6zW06Oes8GawLFfI1i52aKelIJ44cP3F15KeBhAPzNtrhEB6sByD67xnMBAWZBqI/xlP9B3PD
tFMmW6wOgB2W4qG3CrlW8/cyFv4tJs+DYbaZrPVSvEKYj3HUojVVsSUttJ0LOfNP9Li6EOAN2G3E
qdpB59i8TXrkQSY54Jj2OIPQLSJHDlyT6tk5XvoTu1V5tJmD7Il3itaPI1TjElxoBeNqTIfpkzX5
w/eYaKbaTBZcSoqN3mfOZnYjfmtjUUc99gH006+q1FTbDt5Qim4KEscieVdNGNW8MZhET7hGPTBW
h4Xu1Eb9XMbmO0by5NjMlXkcRgxrYdjkN9WSQShWUb1PVwuc3Jdlo7LSci967Zki7mQtehAIi7Yj
GzG6uk3/lvmA4X2bU2DfVPdQEFXJtWmugReRkJNUMJQSt9iiCGrWQusLIswBcxIIi0APywlUvc4b
p09JPudyZVYsz4wKO4/gzCYi3NPoj03aT1+hGf3ypZ9drDx5tI3/doZF29NUc4KKKFY8Wxy4Z9jf
bwjDDtXYR1cYVsj+meCu6zEvP4B4Aq7E9bMfXUi9OKJQdek2PhD4TF4zk6aeSPb7wjuGWlXeE3uE
j53jyffrdkbtg9/q3+MvjYCdphv9fhZo4Kg+mAx69SrPZPuWZ+bGkEZ5wueR3YuU4/mjhpuymYvI
aDO3/GrvTHa5CZrkR0HgLRxALbvbjsVVi1sKRU8jX7ihGndBC7wIeBIUJLQq1I1ky6LajFZOTBoG
iLc2awhIZzADxoMWRlgNvysLHITqBZa681lJTkEoBOZ8h25wrUEvuDQGMt7Q7PqdcFB6qJdFa9iI
oeSqjSnt1VB2Tgv3ecmjV+dwdD6YJU3jSe3zcwLHmaEpugVO7gZBEemik22jbNyw6kIcQzpCeES/
a6sOkkMlSKRuQnmxFz1fZjfdwZgZ6W2McKNEdUMlOvwChXVpphFhwNIcj82SKKD8S/O14lAtqw6M
QfeqhMDRshxpHQxE/J0/1Pv+Bd5QDeMW3aCDZWBx/XMWSNe5J05WhjJJfaAkiTV4lOuDjRzn3wp7
Cl/NEDR2lOLnrKJJu05xixCpJS306rqjC5ep4eQAb39bkqx2UfNzNU6viqldu5w1wGwyqmw8oNNI
GfujWdoYEEUqwHQZILmWH12NB9VKmrjNh567b04UNxc96yKGGwVGc39sd4XjjC/FpJfkioXl91FY
/z57vDfa0S4yTQFod57OOUWVK30cZghGmCh9cdOHG6CX7nkYEc+Eevj5KOzGIm+W7LdxE7FVXMhC
6LdxxPyhWcYSHhkte8litx4hf9Jt82Z6Kn5mrVXHwuvDmaImClHhBR/kRKXfejT5rp15n9hsALAI
MMhD3VhXQerfyqiy8HWRQ0OTK3/A84lujEn09xDfMFpIE4njWL15icSjXgKFocF4bn3GdICyV0FB
uJe/0Bf6qA5OXL+9RpP+qtGEAIzRgmgpES3+/0MZe/++DNHn7JA8mBudvjIhakQi9S4MPLWhYJ0c
tzQM87WP/WxbJZCy8JvP7sEN0Uoqw4wHiJNFwAW3Wzsv+GXrTH9VcwsZYrpHPbLpDMiwS7bitSk6
V9/Q417CyG2MXlYXvc5m6K8epvjGREM5TjTXpAWQNvNeEf4OdF1jCqrMx9Y41G53hVo+utLaaymp
a2neL6MAGH77Co/QelqEZkPl+w9uR1HXrxjuCVsrKw7ZC3OAs0fyko2IjZA4+PMAlpPWlnpoFvPw
ZDrYBRY3Lv3aCjduG24frSFq2BNYcwrhUQocKxYyW/XSE810eLdilJpKro4kbVXZoDoeZwk3Guq9
x7GVqzQU56rLv/zKuaotuO99gmLpF7cci7B2Jjs+1//j6jyW3FaiJPpFiIA3W3rXbC+ptUFIagne
FDzw9XOqoDeamMVjkNSTaRKounVv5kl0hVM8ojYg5kgVRqoeUs+8gn19nPxhY7XdpjM/fDr73wNa
WftZ651zrxfkuSSgBUlcaQ7cNPR6SPjaLfgcEexCPJnHr2rDVReyF3vFngyZZJMRIslM07R/1D6H
0nR5Hi3zymmjeKvnxbs5XvHLbbr4gZl4vBe+AzPS6gYA0PmW0VFESOTAolRJlE1IGG2DQsphkCzv
87Juf2qaT8tKvmp8gSI+T/tDD8oTO3/IwUW6x1nL9lXtnJXygXlJ8sWiWbWNNLjdrY+ukhPEdSEh
Zu0M5bzCbmvC8jutsBA6gK5y7lP5kMQi266Z6/v3rv+teoTqoXKih5TENTSFdXGu9KS+psPSgMgY
fqiiMXCt9lqPzq+Qm3C7lqCsvwypcaZsCWR277T/9yQjSh9pVIGt4AZTz/49mNjFSUbC2qSVs/XU
QQ/bkgnoHxIpDG4NBvY4cCeaXf+Vlc7Sme/Wwil4+jOG5fyswY05Jb5O6lJbftWHAXYo5+Ob5QCA
WQqjunaJ9z42g3nJC6LbQ5PTDdLfD0xHnDJ14zOO6YgnLWMKiyCys0d0/AuOqrMm6ZzYt0nhEAkt
OCAMmyhb+ELktCXSacEq147rgVhjWqC/DHNVPfmBvVWvCjpNt9Aw65Nad9ySNrgtACrhS77zgR8X
UZtn1YSarOYvLUC97C/rtWGgcVN2UUHAwq6b6UBNM7fyfgj6fBf5DsbRJBZkMGv1B+EO9i5gZzwP
BZHEUYB5Z91nUMN/+XfWJ+KnEpvEFp8DUrNjY2FIK8zot5DOVvUQp5N+UQNIrPZIkyBopo32PuVD
fOhNYLCdM+1Ho/WfdUTBdEXq/K9wudK1jRa4wUdtJ7R6kjr8GD39bFQtOLw2uTXQ4t/76cc6vdMR
IVSL2/1pgY/rAW1rra61ByJ5kCsbs/vYJl9UIQdpPD55ZDJtxOgGOPazU2MjWBW0rmBYwHIriq3q
3LF60qCSodqc0YORtbnXSRIsiwiUQsouVvT5Xh/RUErDqCNPGYqkskxwAxcb7EGXoTWM7AxJgrrb
hL+3jeAjycYaTu9o7KepmY4j2rOHKCyCB6KmmVSCe/KEKTDcNNE1RwjCoRw9SmQW41m5NVg0yTix
aDxYlCDBWHxrxtp690R91iLT/Zp43i0KLecTO/OtbHtymUxvN0Rps5uKr1CndzY+sgdd/ptiD8SK
k/kMneTLTB+k5mmnhpJB1yHlw15587WlgzuRz2f6745wq/fGYsLXjv2TSSIZvjHXX5syXYbqKDHo
qiFbhaLz33xadcfVkIqe8D6O9TOxXDUocQOMgBbUx/UM4ZpcaQnp6idhmhbqN2nL5sizSea4IqoA
emcCl+lQxAjj/w4maFvgn8vKp8EOmn3skLW5XvJVtRxRjsLxkSK0xLHKu9swl54DYhZl+5c9mB+3
wrQ0No8QBEHpEAd3z/W6O3lSUVxcI8uDryyFxW6msYMmGGVCqQ5xyJYntWSmo52PvrkHRkrJ2Zjo
bwfB/GaxILDGAZA7EpbEwHEYusEEoNg2G/dmNN3FoP10UnLlf+rlTOj0ZXw7YZO00ojPOvR360ej
jSMiay8lUz4e+2tQd8ZhLYPcGUwKU6n8VDkyIGmaS1x0Qae9Usq02/8zyyU5mzQ+mizoiqOrORn2
o3oQzozi24DZrl4OeLsK161vsyKRUOWRp5F6X8Olxu7cIR49lfZTrZv28V9DQj2rschtjBlNmer0
qpmBzglITPx9So45cbbZrxWf5urp9t//l2ewLkKvOKtrJc74p7cGETANGJ02RPZtW1n2JjR31yXU
mC2bPLQ7muM6nbiv6lkGmR9PIQFGozSEz7qB0tGzrCf1YA2gWvMyDJ1viZFHOy13c6aH9VfUwKBu
bCONb0PSxbcxs//kILGMXZ/rzVXH17ANqLeeybC03tTYwxfoc1hKrsLPq0PllOY17WREA/04WiXm
VyeOu/csSziyTIn5lrXTWy81iLShhn0WjRxjCKGPt74GjK9qI3H1RRz42yLzIZD7CG+NOnqRfvA7
47/iLS1fyhb0emmGw7fRQik6Q95an6n36NQOm1G+tz7Ts91ogC+G7ZqSHntbp6iIWonapEPGIToN
OYaYA8H3SfjQDI69IbeMDHMt6m/t5L+1kH7OnRkbkMb/c9qqZw5BrZSVqAVN0peiuB9eW8JRn5xE
rK9cqxRbTkrzjMyFvQ7xRwaeVHUOmxbb+GwiwVFHINFx3zBCCXfqOrXnirJT/j+3yphKLUemrt2D
VIDD7FAIIRz/rXde+aVFVc0ZqZ+Zhs6/jVLA3ZIW8j6EydEtVPZiwPgIzyOlFbTUuzpbvi4BenYE
cvWLHiOPiFNiSj26HUxdUUozFY4OzYS6zbMi5mdyifBa63unLg92fXBxC6TiTdJFLU4EqraGFAKr
ZSCoJIBphGBJ7eOtZZeXEnQ/ZN6lKk4Y77DSsgXbAHLOll243opFwfIFG8Uyv3WjUzM7l3TudqAc
sGfKGZakk+lP1mX9WKKeSQEV8HwoBGxCoxPmYYls4W9Sx3buTf0LP1DCJKZNnmr5rA0IlnCLjRMZ
5kGNcGYgMRupg7tZRmjtuhTBxR/RDMgfHUF8qjzYonckjEZJpYwF1nXqDce8ID+2TUDy/6PKNdrk
4bfAaUjeJlOP6DzInOFmTrNriWyVxnHPv6pdfjJ3paPUxNO3jGiEeErP6wqwkhlMHOQUtVDPDGze
h6QHgMmU750tbN5Vdafdh8lwjpnn79kmJW8Lpax6KFL8Ii0c97PdfGsrTny2bHb5kUt+sDoiUudw
MolrQrir+bvk8DVEEm7z2S925v9OGuIsrrZLFnvHWpgYY4VjQ+4WE5Ob/j22jA8t9aYnd3Q/WcM2
/PL0yrGQ4VxMKExLdEukRdOrHi32hXCKl5q+xXXwhmc1jBUyT0o9y8SR2QDOKOzmg68j8ou1q5pV
J7MTb1PSitZuBjmspyodHXgowJjGsqXgGBd46pmAGsbMWKqzTKvvHtSrgGxBtNFSxYTp09qOQVnC
BvMoX+WJr+x8wiui+cBc9mmcvfojsSOX7CSCkxybdVJpniNjgIlEzFxWZKSXqGGL7wXBzbT8GzCY
6rur22TzRKCnhW2CW6e/eY4kHNPVm6+mi416pSym2nfVuWvp6YO10raq0DZnJ32qevoNY38v+7j9
rM32rjNg+2b4CHT9dKsmlbWe1SfBVI99ln7wlBrTLpRq/dRL7I1RWg/CimjN2HZaA6I120er8E+T
73Dki9LPVXkChgvmQNpeVrl9IH71pG/ep+acaFp8+8daA4sz3riFgmOwTK/UuS3RfISqV07FcKk1
8NmZUURxCqlmNjzyxnnr3/uZeZuTQBxoFk17xyTiVqNtvvORUH7WnZ6dmfCOJyPNv1bR4r4kJA3t
zT5H+kX9EHK7Udq2Zuh/0HOFuzsk/gc+XuRfDeXpnL622bgcjQ64rslwG8iMf64WFAdGql8Z5oOa
76fuRXWCUzhgzJ+2CfOdh8UHJZB4FL+ay5dQ59SGniHh8d70pYwh30gkSm/UA/NcOKAYHCLcZ93y
OvAlP8WGuye0YXmNQ96qpQgoWjCfe4LJpV42yS1iPT/9v2fjRIrAWEvSWBfrjBvxVPWY0a9pTFhx
7tJoa/XBu8kSvRVu/4dp75FWIilwWA0P9uThqQTl91U3kd4IPBC/xsA/WGmifffKdIaIw9UczPST
+4pD1dwDZnEN176MWJk2KJ3EY+/ozlaMFenraqy86DZGRKnU6Qw6QHGYOSfVMogn761GvbcdzKY/
L447PniA5MbO/2mV9PW47+woCHcZzOxr3MChrTUceCJEYa8XX0ha+NaO3t0fpl/q/NBX5FsX5Szl
hBS9iCwkg7thuMrtd89neOT/u2z1LhcXaRVi6xskY3RpWL+2zdBuUw39uoZcXQ3+8EcU59H76WCr
JbLEtC+RoAvsmaUD/NO1wM2AolDDy4JdnoHLFQP5i0/BtUpSoGQ5aLa74ajFMKfqoNZ30TiKD5ua
haHEu+7nzVUtmWiUUmLV/GEf/wg8dNyqiZ+BUNnXMWJYfEbMSmztgTD4MNvONAcOQ9qJnYWA/8Ww
re66tJXxXs49UnGkx/Dj6sgkPTyd7Ee7oWldDk62ycYc0wH9ZwwaNLGa/JVLwjnjDW6f5h0JMwHw
BnDWOW5/5qXBEVj4ym2MIrgK3KnfmjmzMGknWJPYVpHZDV9Ga7Ge/N6CplFl2Hf4PWvVS8ocKYX8
aOpl74vhguTsqtlJiBHe/VDLp2pbWDIlSYjjAuQbAx60zlBwTrBssz50RA5ubNs9Z3NNEIUR0AOU
7T9V0Doep8OeZpKalxWG8TkFlXPoQ/+uFMRJNX/D6OE9xwneXAlXGOaO80c8r/N5WLOIbIruvc8i
2d9OjPWzHxrjbxGaDPCNo2L6Wt3UdQFI/bH2vXLnYct+M7XmJY6G31nqSIgktRjFUAfmofhFK7if
vi/FCBL4TzGGh87tPdby6t7EJATR4dkEbQaOoTcEJHi5qPaB+zqa1bOj6jAIC8QoxXLVh/2SlOGd
6WyCp8DCKJN42TG3tZP/uniZBph9aj8nMWJp6QxmtlVmZSCjtHdn6N+S3AzPftcDA3NSmNmqzrAz
ztScNcIrJ7ItqmDjQT0YfRvSBc4JD82i5bPmz3uwc288x330OfezQ4Idx28rmotfoM+dpiDuIGGC
YuDIAEYaIUD2i/LUWOZvxEz9/d/76iXm3vdSy4CJSOmUerCz5ctc2dr6Vuh21rbuyKeKxjIn0brM
D3bU0SUfNSc5AgNA9U/HM/YqIO4UHGrEFv8g9v5SJD69LFX5UdU7NztzaJRCZoyqbxYJYEfZbxtd
pwNlbkuuHM9GcBBnik/M1pjPCMRAI9N0A67WBDJF2f80i4zLpjKikznP39Zzr9q0K9uqdlE0f61M
T/wk41EVPUZtEx+xzDDQ5aG+jYFruC1AL7JDzAOXX7ea9P8d3tLUCw9tWz6IZaqvbuldMaifhx4I
pKHRJIIXwBRt0IheHFnmsdzR42hEXu2COn5B3d886LLxbqPZMjIaJ4MfWSwzJvkApfvZZdMHewd2
mQC2rrrpdCdZHgxyXaAwo4FTflhoWRmaPL56qX0PADdlwZ+W8Zuc6nQvAeQTFOnxyfJTTYbMpG+a
SJ70uJmwtbVIB3Rtvg2kdm5UxTEMaG9BxdGh6ql68YcVZ8Zt1ZZut3EoTUPfuQHtJ3A56VafNeeY
esV8Q4q1c+Em3FGQfOGkiVg2kkGZHH4RTmHrOEFqE1vdpSzuW+fDFuMol3kiJTyd9rlyMOqj2d0r
HRN7Z5AezsL2ikCcsVhd0KWUWAUf6/OG4/031KIY8YfHWYLo8gGMLDg8f0+AzvRaDcE6WMOocE4J
6DzjPU92UO1cqWipoIuglF1sDcP1zETECaL7QOvwbImGvXX0jBO+8ui0yn1pWp36mVw9tUUlC6dA
AyjrKYelCzM1y1/6cnm2ehOjX46pLy3NR5Pu+JVRMb4Uh0SxzHB/tomZ4KBj51KDuDHUzWtn59ex
sferomms6eAMiTPdS6Nxd6GLOrYmnkMVeEnjb4U7dV/CPL+Yce0dg7Ged6pA5/y5HS0s6Fxfn74x
PZSltXzS9q1+tpH1p2PwdlVTDCQd1qWe3GqjEQ22aZPxV9BLxo1ZPwva9Q9KcBiCbUZO0U1PqUGS
uxoATCVgIgPB5M62YKvGXXUKuQKV+cXH+HGBTQC9w3JH8NypdYjks1LnHlaS8RyN7bYPvOA0OXny
XLp0suShCWX3m2IlNYwvSqfMr+DlnI2eJTbBTk5+Thq7PuW1R+xPQ5Tq2qChzNhWhk0ATqUXB7Xn
zimKbTw8NoSASGdBSt2d3uI99ROEA1EBLJPw6if2nhh/tj5clB8LlSM6swSKvO17RzjG8c8h1RdU
72N7nMOBxd8z+9+sCdC1K8RicVnuCw0S579FAOkpspdlCXcVZp69TzLGKbEgxWNJmL/P9N5sB88R
2gxzn3G1PpRBU2+cgZY312l61ger24SI204m9iJmShKDOyIuFxTP1OYxpwoAQ0o+V7lRe12FsDOa
+b4jfIzmkf3ScgThhNh9X2bWhK0eIj1vIPwfuVo502gxjQ+UO7dcBgDG5MbdXJEzwZjI6pKvrBBW
leuRbo+Z6Kmy2vjn3A3+BitZdwmq5WF1pkfFd0AX+GnJNPorzW4y87FoyCKcvPliZoTAWUowpY2T
eNVSy0SN1/RPK1pX9S4MROUNXuajNRQ9TX0jf8XO/VyVBtlLjfna2x3FkLROjECWU8mz4byic+dW
/CzqpXxQz3owVftEQ2MXl0b2rJWWv+EnSD+L7qfZivjK5oGgQuLY5zzMbl7TN9g3pKKLeJwvDnrh
fWLp0frxWmW0XT9dEYTTPQrvYmA8kVb1CDgcoYoxTKgVq/S9jHVwGRBvjGhAUyLHEYo4ieaQ4jMi
i0ga9puY8XNST96qhWQWXF2GsvumvkvDEDIMGuHjxuP+P0XszngeJN3QX9xxlyL45nLDCc2+uF3f
s9EjNkhRHl0gGgoQn59ps4aHoa7jtzG3is0cpr/JyEvehl6n+6wj3N+LKP6+Hv+I8A33/Fknu8oM
/EfMiIdoxNGjTleae8PaAmJzJJbHG7jTt6kujnVH2l7rmPAdSV19A7pKtHqIBbFM0lvck2FmYt1l
mCLmKzEMj+ipFqZQ4LD/uqp7IlqXOrAutCvwGNu09/0u+6sjzozs2MrZZoRTbecQ/7VV7bK1Zwad
CwAIY2QTD2GvRcWma9KOoEEetLQIb4j4Tq7Umqm3lnT5BIpgIM3KHtV2xrQ1fVKvckiy69gNlc+4
zjXrKGLwLCMwlNFDVExDy3yuuA2wDjo93dS0DfUXNU7S3ei3FWvJqQkr954XkYnhix+0cIfXwENs
bg5f/MwK7koby5IQPObD+LWucdti8g02q56N7pFza7VbGNbLKqj+25IPlv5aoZagR7nkv7raODL6
yh+0Kexvw+C8TKSr/Lah5ITd8MYdjkxCDB+Qi8rjMkLoirPyqDUTmwLf7sYczex5rt2ZLC33pLZX
9TAmKYqaGtdnVv2YO6PZqDICwRGqS6WnTrnKlChVz7HDk7frj9umQ3un5A58h8xPKf02cWJAEZNN
TvWgvkTDoAdY64YgLw4/9ZAYAGcURyHv0cQpoK56MKcAO3pafYx2BnNVSms8RBT3GAOUh2h2p+kF
Vqc0gfuvJclhKukOKcMulDpyTtRR3NNTsaNHl2TzZZ200SImLgaZdQURaBWCxF2OdxjQPKcqid6W
WHL14BFvBcWcduBQd38iSfpJ41QjoW2eD4Ek/VRL9yu2dk7ltDg7EO87AI33HnshyDU/3vuCjlDR
gfOAmcg/tAm8W+KQPdfVJUf5KEt+Lu3yLo5R1uY/qr79xRCi/rGE9b0Pfittydgl+dUuEgkaDIxb
6kWcZ7QAE/Eq8KnncmfhUblGWuE8aO9KoqAelKSFwFPErR7RdxV43V06R/4zzXqsxuR8Ywljb0cV
/UpU5cJOMXO7V8G1mvKElGv9RraK/UXk0a/RjR6txO9uOm3sc7JMn0purs5rMXFpGxMtw1mJRlqr
cjHV9MOugVWv9EsIFsJjClRpk3hR+jMiaBZJr4TYwBkTOdIIp99lLkmWlrbcxjSznqJBXzDiFL9Q
KjrXKioelKtjKV5UAzljrKeHX1lc52Pb2frN8NgVa6so1z6mEZJUkzn0xFV/IEAzg3ygDDdUqqCo
WHtbSD87Ve1bWa0fqyPt/PnVND1waIn30hfDqa+D6MUQRngZ+7iAhlQleyuYGy4uIkCKkVNcNI8/
EPuDmdHEjymLrukoQCvIiX01OwZxkFT4qmgq6dZuUNF3iKeIi1p1ZWbtv6i5jG1jvIEQxHDWqTcG
au9b1C85XnCpyGlxVpSZbd9qOiVHPxU4VdQgJdK7q9kN9HjBZJARlSenchTulpaRQVzZ5FymhTwy
zA7ABgqWLTEjvEdBJ4OA5vR5YciG07v1zq0M2hAB5vaNehrJoJlisOnkFMQTbfQi/cnGQq+H2KIm
JFWIpUH7Yts9R/eR3qJ6mfh8wh5Riq6sxakY0I7f1A+I0OkzD+d0P6D2Wq13tqTLrR1RsquH3egQ
c+Xp82MY2vInitOQMGSgY6q2yA3g1LNA2weFTGIPI60FAWnG1gENb7ZX9WhHVGoIumgT0F4/qcux
mmi2rH/L4jXG3icvV3aoUy0Ln40FCbTrur8KMiSeY21ppXUj2JG0F+yHNlv43C30fqJ+nPMKq4y9
nBLEX6c20CuwfgReRSaKs2DARagefHSx67N/73nyV7MRU0YNSWr37xfAV53Iabx201zhFXBfRqUd
SHLqAPlSrcdAMfH05C6LI9b5O9C+ysdPzlLf+NaPwSq1FwNu1KY0dIaNTvEEWQoEaEGtorkOteqE
/7iSmT9lqiPESMT7Is+viJV0iR9FqC9fGhwWGj9t6OaKmY4yoTvQQ7dRT5qCudS/KMfHQ1S02ReU
chlQxAzoQGVqDLZAis+H8eTOjfjMpMbFQEezQb95gBTnfCtN+ImqqeP1RXNYckQq9WyjqKWyOMVd
t7znuGl/DV1HKyUMsLZidEpjo31ZhoShMmj0i4kyfhubjNUDMhAwZLkoIimuHsR0UZ1C4NTmrSrc
L6qdGbbtZxV6nkyjYnpWD+FT5bOVDQ0nC3tqvHMxF4QY0b+L/QjIw+JMT5AhxaVNsnyjWVDoacU8
ZwUfL/ibs9GZG4Zqw4ejg8wO52ZAOQvgTq0gFIzWLUQr9NzDU9w0fedzkGYMqpamrmJUlWfxy78Z
Tz2y5YxaNh0iN5senBjFz2Bmq6BJJqg86lBI7W7qkS0H03HpvXfha/1xtf3hcX8YEPA+jnZ9zesm
fFUP4HVekB7Hd/VKgyUAbhIQUhek2qsAt/JX1emmab8xOs97rrG+a3lQfxR4bP7eixXY0Ja4LsE2
FY1oH7l0NPKS5L7TMIBMfVBcBsC8XY637/skQDZ2hFoXvXf4f7iFpkOIuYrHwCp8T8F7vZkEAbe2
Pv9dlQpSXv/pGdQzOgGiCm6OQ8yKnkKuj/qkeW0NGHvNjCinEaZ4TQOsyHWgvem+7b8UsCSlHk4I
MhxtTDRrWxjBZ3sYqE53BJBJomxnHJckPS2tGXyPNLCIHLfLTW02I8BP6ehskmQ5NAJNAnGF2Kt1
4WHk1o1TUZY9J6awZKBdxsegD6a7T4MS9XdCnSW9Ykspo7bIwcrtsVs2Cffixmra/FjGCG4LamME
QtJuROtuRGsRzxvQ0PUjUhZqSuDGCng8eUyB+xbHF0rTqtzOv+y6mV/ycHohuOZ1FbL1pAHXYnwB
4EBE2siImkTmF5dG17PW0btae/OZ3ZEyHTrdVY/KL6bm01lxvHJbjOjdvCKy9zHnxWfYyBEkMo0Q
Vr8ryNDi77vFXvPDmZvyqF7pgU4Hp8jpwKrXA8GJux5a5pYe3XxTv2xjK3ekLH6+eYvnHBNmm2lR
nOrEPg3LmYhI8NJGYPqHJWyynSqb+1bbxaVzAO0NV8uco10MXvacBUQ9zdajNzD24MSbi2uP502d
jtW0+9+Dem+EjgCau3lR71dyUtDWi3YxW85dec+IRfhDtm9tJgGbuHex9QfQTtfXRTr+mtrsT1iS
1rZWRPwr31yvNy9x5TaXUoj4RrIH55m+tnGIW8mutfovLHfmq+Nm3xv8Z5sC29xNCfItC2V9+h9x
0InpYrkLAFtpiTUd/7MyFxK6GWLs4tCCsEuR+LYWp0PNVbqE7lF3C4DfuLIvVmi19xxzyA4oUUw8
k96TsRg5uwVZ6zXpc4J3M7JQ18ZHpDUc2M3M3bCV/+qD4WMWebZ3rDAAWNvdI6K8Xr0l8Y+jTsYA
IcCXyDDcrwR5nFO7sB5GcCz/jCy6Bld6Kl5GmeWxMNLjv/rOyBEfiqopwhQrq49rypFGz0ADRWoa
yDGUrigijG5KrK2d14R0+d5XtkxtZQr+0+cgPmab6JcCGYO8a7yetBU7gu/qeuITGhzlj60t5lYB
i9b/pwNpiJms3o8CJDYDBeur5cX4LCLv0PmW9ZiLG9SHDQz3lOKYZLVuM1h1f1uf6jApN8Y58jlx
rQoA0y1Cvlc56dVxg6t5azho3oV2DIhYGoiepQWHwKeTo0JSAmh6pzZL3PWlKzNTYNni+Maqu/eK
9CPv0EYeLUg8JwWNRNBKT13luDjCevW1WbtN0Bpe4D/8bJTxQaaaY2c4e9OwXUWocPgX4n0R4TFm
QP1EoFt9SHXOQ4xWqVK6Kd4qk5lpRXiG1NO01nY94V73eQA9Dt4ciKkSF4ff14ZV0xAlAvPnMZwG
ADp2VL0gbavu9AzP6tUi30ojrrYorK6VM/yO2YM7m5afPNnVXp1vhDGZ/HNcppU1WSjFEDtQtvBr
EGqiHkIf6zgxVs7+33v0pDPSKfCGDL5T7XoEYqeWHsF+PYeJiKni6CDVFAboqSr7rhx9o8jdbeuB
7y4RCj2UxYKjAUnxe4n4I3Xjp8l4XHdRdCLHzMym+zL1TN1Fkd+zFOA8H9PFmDv/UC5LcXFQ+50t
Ep+VjxZZBPmMAOahnci1eU615EhANpNSO/AfAwsBZhxEXJjSz1rm8EcCJ7Qv9uKwTOstTQCpd40j
bdk5GQFwXBmfdkgWibqKkP5c875191U4kUMrPcNGJTO43bzH7Zwh+y3N4GIaHNDsJmjJbM30vcSj
0hoz0CXJZ9Vi39KiNvZ5DTWD3rT5hPgXLCGwxs3MbPYjKYunwpuO6r6qktlEiSzVdXrISQGZB9sl
XJhUG98st9Cfk4jeE5fyYmTfCaT0dvHsgqG3PpWgGhHXoReY8GorsuCjScLCZI9PqYflRAG5gwCj
bqrd8hbn83qP8mX0G1Xph8RQX92ZLGwxFSRn04sdnCT5mU4dKtDsQC7FYzSkxAQpeX6TYyorx/vk
N8EDg/zqDqj2DvizetJoeO//PdPGDgG9DcFqlbUEJnPaoBeEgNeWfpxcskWVqEuY6HjXBSrPZQa9
Gzs3v/fgXAaWe5k5NT056NKYyDgvaVB1T7SEu6cQUMg5Z63beBR7StHhAe86obfx9mXVTWuxR0MT
jPASJMS86ET0Os4n+Dh2nLEPn3qretNS4XCgL+ZTpS/fABuIg0CoRYJuGe39kCVFM4BQKPxe2BYI
4wLIKXVRHqIcRzyZffdgSb9GY6I9Y2wujnGtz3fLgDaMheCnh+11g8CZixWnBn5JlrMBC/McP+ki
+2SjQqjgzM4byPVxS/M3h6GtOW/jxvrhVuW7Gso7ut8dWSvDYydaVkr44qeCKdJh7fAgQ2d2kwcn
eJvTh5HYr61b1xm5quhTREJjEP17Vi7kKRmTtodyOF2BVsP1WdrHIvpOM6Y5qolCYL7iF4OOZnLu
UO1dj8SYzh6YqjWD9dBQr5Djyu15NZEDiL9Hm8iL/pR+UTxWGP3c0SDgEIMXnml7TFaTiM8tGjTR
oegD56EDjfBc29AmYQB/WZeTJCLhRNoo1EU9CkQDDK3ESfgEFKJYtfjt8XgltqTYZjLDYOR4RZby
/FJbGrMSOYE0mIxfOj5DwmQ4jTOEyI+B22b4YYLumowCecPg0UpfYDRxAaTHEdojOlBilWMZaM/B
KtbIg+6bpyjRPnypuCkZjB28JapPWVpwsh6X4aqOYOJnDYZsG8iVmHXHedUyZCtGYwfkngiynBeT
eaXbN1szxzDTVkuP2TfHc+x3Y/vAqLmFUlTSOrDO6oV6m9OgcRADkD9P9j3UyN4wNOS32ITVW4kl
nqcFg9NEesS5C6FEuM61LGFPujXK2VEqAP89mIDKNozeiqNtSzkP1IqzatkVYMEOrRitbUSoxAZp
GPllYR0+Upb1t7grDozFDbJJTWfnhCSG6rIBlsn8iQ6cKsJVUALDQsgpiViHVW1sG4igZv+77ibj
ad2tye3BnBs+OrEO6ZBz8k797cTkoDVQd5VqEWkOqjeFMShNgn1ENxuwQKu3qhdjxOdLYrPyhf41
RjRptDXcxabcj4C4BkSMcsbAoTVYuvsflsYGA4EDxsTM7ryVFcusurhobUmyMMJGYpPmLat0/mxP
/gvdCu1N1paUpJtaMmyIE63pp/Kza8NUP6pnYkF4ZI/HLjOa1dujDD4d5A7Y2uLbin2lKE8p+uv5
m5mhKaPlcQAxaDxFEC42/M75V4wRc+3T86WIKX6tl147kIS5wRq+aBb3LzOd1ygaKKenG+aH6bmL
jBBr9cI1X8nQbOKQ1EcW+GTeKRgHM2kyHeGiwPkcouMkvaAenpYzqwLl0hwWG8mbuOgU70Peave1
2phoL074LIaOoE8lxlMPBnz6Azws3DCt7l56zQAFMLvxh2hqxAAi+CsyL9q4eSxyfd7pZejtaRWf
0QzD6OuBHwAHyDm6aASeyLe8IOmZN8hhnDZZw1NVcHOgwE3OIIegj9Bmr2OSk+ljPajOe+wAP1gv
r0RzZwkqLnfLpLuksEIxoFUFZiGgtf1AqrMM8KLIby6uO/xZe2GGZgeH/AatRt+APIXzGvbpb6ds
zE3X+fYdF6R9t8Ka2LaJWERlcvTs/GdmdCm6zzHk6D/+NCADv5REpEQbrDgzEln6x6Ugi8FIFhg3
FYJ7o8ePpLZJSxv+GoIZocG/soK//KlwYHsBArVV3VuCUanGkNYeFRNudt2A9lxZ0YtlxQYfnCA0
G8qjmpVTbwG1VHeMRt20/gmZjHsaBEMbH48yZxfTfzI08ItKvaP4tzAe32PZvdfJQVnZKUWDNHDy
CVlrhvlNWJ4kJGY+qXDqnCA1uvNioYpSU/2Ztv09XSjfRgjAVeU/qvmJ2yA5TdwUIYScqSTe8FJy
+LoanW8eRWCbG95OdinlenZIyfjdFoHxZgknfOisvngjXBHweDC+DPDScJsww1cyroVjFqlBy1Ob
dhSXbTGdQn1O71Fmv6jl0PRxVdAlAXcja5xe08ksJW93F3JAfyA1sOeee6b28w5x7RrXHIfOlS4B
ZhX16eFROpkyRing0MACYUBBrc2rr4l6g2SwkdF2TPqr8cfUEgjP7fKkWsQtYGBcmQBohLbPJqfC
atCIS2IM1NXEMxCQNIAK9FvrZYryEenX8ODFOH1D28RUPRYYWFaVaVBNj0QFaJHhPZkhwomeUPdL
klb/Q9h5LUluZFv2V9r6eWAD7cDY3HkIrTIidVXyBVaK0Frj62e5R/Vld/Ea+cCwjKhkikjA/fg5
e68NLXzIrrqA39OY1sIMeio3mva7hvCLGDjn633F6KAkyb96uuv6Krxw3jzMoR0eR4dBmErRIFV8
uCu4UqlS4R227/HLgfatZ7b/1jTiAdlz/xR6i/5W++8BfaTj/e9P1Hewv7d1hzE7qHXXANR5Jho5
2jRCuBu19qqA76Eaz6oR5OJbXQ3jR2lm0c6P3fa06CEcEnB9a42m/zPkI1AoeSE26qk/kc7OyLzm
vUwAWMu/pTo2wiWZ9zlF0UO2rvDPfqAXjo8VGpytE1j5i74sYHR8kwAPx9uoQQNG4CMKauzGVQG3
CTL82pXO7Gaxp6NinBmLDsgnbV77yYWqMTHEi73m01Ib1sNMFYQU9OqgA9lDUp5W6ql60Gzgewli
CDOb56MAd7WPam/egeEFoVHP+aqsjOS7y3EwnLvxQyf9iCnGrZiJkZ5koTrIB+Em08mshk+xLGCX
IgouA/4N578NU8o/ZYuYWSWixrgqsieGF19Uu89YOglu9y80Cd1DoY/iEDMm3BUlud/NjLMkFsuz
sCr2GbAkymHkVuIWG5xxF59jsOqt6/ZEdKfa97qUHqc7w/3sanYJKB+r8IM+q++u3EiPZf4KrD+U
lZ/yCVxZDTl7Z8YI8gkFDW3Xvpb0M3YtHWupZK7WcaNdSvrj3/u+fJkiH8hYFUP/t4m4yU04VDGe
gzgoqmsXhbS0LM+9+KYZPEPAfCY5Kv9mLOWneHOf5RMagyOz/PCRzj+h3LOuZuzOq0rmvi26M6zB
5PyWhHO9UVN6T8M+31nhc9dy4WXG8gVTYbWZIo+g1ikzN/ct2TTiYKsmk+lAQkUfo+uSc0p/tqYb
9NhVQxLPupaOOvLB82OnnobTJyuiSzzL9SkDgIwFttf2oZ3AvPabo7L+pvh8V3XuL1dtqbZkIH/k
JS5R0oJ+W1A+x138rPfDDWCNicyPwsNlbCtDqMKHvGXaSOJ2u1PBCoOVkkoe5sCmfOD9zEqMc9Qn
1UHY5XlwQ/No1/hgJfWrzoA8kcpinpx5Wbmubf2eJs2T0sjCCYFrWQj/WAgXlFdm6jeM2eTMYSNN
WWsPKuqlaACed1Gh75AXGyuLQNSVobQDJLdX+1KEZCJWNdv9vGybdnB3Y2xtVJ1c2zSoQZY7qJfo
lIHDffOhbaxcLa+Z7vRUJiESLIBVcMVCZyYrL6X17/C6QxfTbYzmaWwh6bROAkEHfPaGrKvuaFGp
J2mKNiSnGVw6tNp9LX/yLY3ULstj9KtHpDQKsu5Mqa2ehoHYd/l0DoKUADCKHVoPTXNskrLcOLGL
QN57beKMLqKBJk8mt2q9h26iCiIGJiL66hLoUQXAgPuOjrlyCztECa1LvP/SCWrZQflMDija+RDA
pUEI26eMYvqgB/SPEIKFn9yISlIyOsMW7mgxk5k1uWBK4cYmh9R28PNAjNTWQ9kb7FOcmau4O8qr
v0xSpj6zZVwzrSGsLsQYn4Sjv4Ok3O1mrfo+GvY1GEg+gqeBFSiAfLkyBNkwhcCUkA8TpVcPpa15
adrO29xnjXfgIg6rDDn3VJxA2Mw7W1TP2mjH/ERLQu856tbpTN6Hyw+8sTGGbId6WrgLUY34hMpu
7tuNMIrqzWuCS+EwL3KzBSqFBLZiNo9W9pJqH1Fe7pLFFq/AhaZjMCGC622uAcMzidlNZBsyeWl6
YR3xb+1bqe/17ACUZWlFm1rnfEADh3woRD0PEd7dUxjmnxVuaCr4jEYUZKFKWUg9O3QDJhYylqGL
3kAQGSg67jTkTHTprvB9EjJdHfne+BY4tpy19fUNy0n+Wwr+Qo1oIzuZd4pkqDMQA2aGLN/1K1rx
Zoy7xKj6te/y9SUXB6vbaiELxS+gk6n5dFs3wynPbHmAmZpTOVTJrqgXevtljoQXnbSL3OuRdnZ2
4ZT1RRGX0I3aKzduqEULayROcvwaJfl+WRLvoQEUcx5KLqFZH/tnu4Z5BA0wOLQxeZVDFgYrdZc5
UWitOyeuVnrpfsIX6H6nlDtq2vKFST1qCwLKj01tedtCAqS1NN04zfJQOTphQd5kHiNEyuta5D8G
ezDfEJ9gV2mYiA4hMXJuk1E8SoF6XrDEY8j/7a5kHHoOUmRH3NpuergPPdGI9ttg8jdtHkSnIp77
NWKKnVo988z8KpboWo6t8wpTrdh3AJs36mnSj2BtwQ+tOo/5i594vB8SS6JGnvg3Q+DmNoc5J072
5sQAsWxCGxhM1J1pKJIORKLrU2jl52LUkJLIZ3HVlfzCpFSCrrNMXcYLSoyLF4xXtxQIv3znZbZC
/UnZ0lKN026cLPk3Den3ANCD5PcHFUkLbnd5YHaOrZxbw8v69k191E728hgtrF22mPuVVnTaOna/
JdYS7l13rkjJkjP7uSDhXRWyzNRVdFUHwucAvI3wN9T2WzNtSVO2TRoprRi3YdqJg28kywsC2Wcr
GqfraGZ4VHL7JBiOP1S6Z1AYyVnehOP+cI9pZr4RlyuuVhRvpOZtzAmifMClso/o44xJRJiUvHCR
T1a02AiA1RyMCHLOUrQEw4VDn57REuD0Np2L0P1biLHlMUyWmgmbBbPbgS6irtKErIstZ/m3mjyB
U5ahESaHuH0QuvXKPcnYpBu/kvBnPFcRWn/ksi5xyWAA4DvG/A2mRtffQBz0W6VdgF8S7qyuGDdx
WXkPAfUzBKQhOQvytZKWQbjaFyotODkL0NdwxEQtCBxbF5n1aMFD/9yLsx6NcCeAqZyCuP6aS0ri
iNrSGU7M5QYofFdPjJxzLdPk6l60jaBNu7tLFpumZWMckmPaQsaWH4R6ydhkHh+p42wqaJsExV5c
0wnedlf71xJX4UaLJortihHfGacdAwYOBKtWUYs0r6ZluUybMiOzR7mQoI91gG+8C0BSGXuMV0lp
BOuGGYPq/2lGnp9sV49WQtOXN6PNCIXUHvT+5rlDearpclzLGek9kIx1Yhbjm/oIxRkSmQkgUWoY
8WVspqe7TkZL9PxS5BEGG91LbppW7MPOGlhfi/Qm5zz6Ikk+s3DrXYYJaD1oOarKatM4xfjNKyOC
PwLJQm8nbjhvekoWzEuBFbpr2nTpPq7n4AU4wPY+qgxQnA/DQ1ob/QdLqbZnjJPB/vWurLKousei
OkDeYGwZhkdVwrY6jaKAvX4fz/4Z7K/JxJAxlVXQGKRw1ChrGxwCI2Hvyoc6ATelfjHvzDCo2C+D
2Un9s/FophTwMg9Oh5iJTsUfOo7tAP6qniTTXsQvNA7TrV1iquq76oUYb+t3jd4X/xVEqGUMmLXU
ftRIGV+Znl19VJHIth7s4qNq8rP5QDJxIOCIjlLUduonl4jhTa4mMywBE0fe8DFww/dJ0sGgJDfr
BjzsCFbm2LpkEGm1aawqJFQKYTbLCDHLdlu0A+amnZtgUw0F8vZePN8rlhKwnEZOSIoU+cHzPvqE
Lzk0cwynkq7k0gNmYEONV3HO6UrgHHyZqSMp6ZYvdIYcPEUkesim6yXwRbxqtXw+1dLyL2uCk97O
X5zKxT1HuoVqDYydaG9Zy4FnaG2o87IS9pKyuMIo3kAEoxftxOZZE0uFIBM1dkICI/fi8tK5dnMr
GIltCMJdtvVAB62sPhwH7VJuGvYm7rrs0WlfMWqC9ajbGTcYQwnfbN40xm77hiSc1BuQgA/FRcx6
cIpIQVuZttdwZQAZV4aNwsva+9NkeU7INHm8oyuK0N/2QYKwqDW2vYTfy2UhGkqK2Nn7iGevRVRr
jBttyEP03s2ZzoT2kBV991wKlHTuEF7wn+j7YZm/01LRMywDcip0N03Igi/tivw0pVZwG5vm5Flr
Zk15ukLg2fad+aWO6/deErDqYTy3jiFe6qBCrewexrliGC/H9JmR7QMchevWGupL6jXVmYmptyPe
QN920HiQJ0ztJejHbj1IO6oBFxpc18aYi+ST4RrvPuOnb/3kI+EAH1hkziWWXZxQPngziY1aYW7K
CA1t5bX2rYn4rksa/gaVyN3fVzvM9t2+HiEX0IbIJIUxeaYAyPtWP+ToE/CU09wVeWy92QHdDxTj
l0HS90RFo1FdecL6tIjiKfCyGvK57GNgtqSjnlcQDKRDLGx05xQL7Zoab7QxxKMCTYw6FpU2px6a
tKbd001ETqfG5HoO9Xoo1mS0pPtUalKSHwKn+G4asATfv4UbE6k1LQUtVJkoPBR2f0iD5rMCjA00
hKGxFtO2Gq0akeYAlMytkL5JRl0dRzpcJeuAPrB50mDTbrWqndEAAd2986rKDJl6nZ2x1veHsAFI
4tvNJ+ToSOow3oPc7Ok01COblm2nh9bx38M+/6FsZ4ZpkczglQ4NKJ8Wf4iINDKf64BoZaGhUGdS
1QMVRQfnOaRpBFVaPGSG98nU3K9KXdnk3q5G/VcjhjvWTEJoNTv+Ta0TqGW7DQq1nMlKQfsYzQhr
afFq2SRRJzXDaXl4XBBn3LmKmRtW9NvgRXUa7gv0I8oKO44yci5HUNR03RdYfST/kXZ/xx2hOmHk
gIU1tyamkPIIKh8MLVq73IvvgS1W2UPYGuKL0NhB+7RBBoinfWXiSLVWWcjCpZvwYOvImj83nfFp
4acrNIxoxg4XzfJwb0ULxwufuUTyn4xz5uWexOTYX3XkphxmpCHVbMU6JOLwwWxqJrlWf9FjY1/j
9OmQJpoxY67WX0dUi9P82XAma/XPf/zv//d/v03/J/xRQu+bw7L4R9ED8ouLrv2vfzq2/89/VPfX
j9//6594mwwdrhZCF0uYdC5c+e/fvjzHRcinG//Li9ypcCgDSaJquaRleHFca/pWTF20jlynfggb
YIgcYsC5mB9ugXk2T1uIQ4234SRDMgqNjOvgQRCiVZFs7j98UHbuamwRbGpT5xwHEoV0zINsOH7w
46cYXyv0Fwa/Ke0Z23gJyxjr/dxbh0UvUZSV/mNu5xf6d+bjSKtUG6MC/xZxKTVNrTLuUDlGITMN
o203Q5CipZc9aRtL6Sm0KrQ/sgg0wuisa0vwqE7L8pndMhA2lyO6tfTR4eY4I6N/TgbfelQPRiW+
J3LsnwibO82Y9Q/Vs6A+fex9z3uYysHdq6bgZCXLRv366h1RDxFk8jyOmJ32gOqQPyy/9e5nqjOu
VBcVt3qHDfk2a/hfTmPjnbmNP9fUxk9ulTX7Ms+cg885+mVh3l1Gj7zZ+rN6gAQyrYMkx41W1sYz
Ne9a75v4lvnzE/oQ8zx5PezzuQWPzI7mQHAvg0eQY1/7ijMaXl28sSXRkXauz6e0cF4DxylffC+r
Xix7KJg4Z+FZvUZJFp+owRfyFfjXHrc91B3mrASrvXOgbBCQEW5x0itsePcJd1xDWtEM7SMMGWmo
9UdPuw5Dr7TqG5EB6Yplk2uZ6Pq0qW+qKHSX6sTFdVWd4aGO+5tFo0H3gV8LQK8p6UlHZtVM6ZZa
e1Q2q3sNydyU0QKL9wYSSvzYoy09+Et5GxHIETe1PKkRBViK4abOxHHukiwxo9XwhEYJFFnRox9H
Px/SwDjV9RJfnFlKX5J0OkApxDxSTujiLPPebcE63sNF8sqDurgWL/rSaNrDmOT+s44Omlk8/lzZ
Qmt7ByW/Pzirqrd6Eq1DaXhjHAS/M3/UjHc+vX3qQISvS9g6265M3LPLW885+F8fqdc6du8d3oRP
939sAQgRqLXRSYthTM1eSChRf9Tmib8PcevPmfNNFYN60GQczZNvWeQHLJwJDTru2sr96jEnQFoa
h7fILVvcWW0ynJywyXdLOyYbx7fy3dwC6NcM+JsdyDMM47EMoUrLvVKvztanigVxrN/LZUArxg35
mHjhC5H2YhWlgfudipscdVpFzndRdeJIJjQIC6RJMVXyzhny/kRQYM/XlDImJpdfqoqdPJEIJ8U0
Ffr4o1/oUjNePvTgDF7bTN96UWU9xVn5mMhcIxHUoGw9sWxkA+HaAOO9BuF88t3RZgDm8JJ83bYz
Z0f5k5wJmnYO3VIgB0ePMDqt+dhNU34UKNE2lQO7O5WYnbFGZqw3cPRKQEk/MSVtFeFFlcno89CH
u8EA9pC1jvNa+RmwR/afvmv8e3cvMv1+I2B/qC3ZEkO+MQIkGEmqJ0Q8e8lKDerUR2BszZNZcCtj
8CKFC7nYgK4rodJYFs3cN02Tbhd9QQhf+mJeN3kWvnmh9lSV31R79A/vnlmZC35y5G7/LSTA0mSY
HO4UdjCIAMjpot2R1nSb7Cr/Lj8og4p2qMonSSANbuoi6LdTSadr6nrEmE75ZEkJemFP8d4omJeP
pRc8NfSDnroK8z3/TxPr5iWIx+VMnVTvQoi6nLyJv5jzeGbVbMxLqrmkWAn9roSPXdKZvMR5Vuin
RQzRCtZTvbL1fDmN/uge5Y8WoOFcq9iDPx4iB0qKS2TsTr02pMae7tvFmqz24LqYyQmVmD/jjZXE
mza5NUbtvpjudBxqUV1ndwrWvdtjKv0YLbyRQxanaGyc+uQ3tbFnchY8Ot7XJP5ATRyvy3rp3+8f
ufhB5jR/tZ0l2M51QlBx07XHDpkWyZMUQuqhF8sehxTjEvLm73MhpOs/9T0qUENIK6qzZBZSHct9
dMgIVUdBP1qa/UJ4LrnuRXXsgBCAH0Isk7kifRREXNEEy+0r5zr0XHG4o1di3og11bZah0hLd6un
ZBzsZ4QF+myQh2lq9iZvqnusHEr/nwRs0I+0vZQjAyM3u7bQiis18IHIjJAABU5ZLQmtzDiiZVNP
ANLLIX0pEw2MriPgA8QG+3iAPZWVtCnxRCOmcmZSrmurDy+4aWM88+6wpQ7yd0hHq2PTSrFs7Iy7
YqqpBOSYOrfGl3smGi4di1RRY98tjf2kyMFe2MTHGH/fyS7HVyVuM4tsON8bTX6v9dskmoGEV4O9
zXvPeKzgvWIi9qIDVNonhd12audBBOHrH2kC6OOf5rAdLgr7Mwx9vkaMOOwaf9xGyTg+39ujTj/x
ZcxEPJhyox7rDoBgDDJIuNPtPuHGiuDsAD1AsSm/3ufErl65PwfUjMjTn/kmalx494zltu6fOtn8
NUKv2iE0HVfVnRKAh07TIE3UtndWh7Gqr3+PvthGrf3UkcCHD9h87W4bV8YLdLLy5CKeXjtSy2qF
zGG9uNgkRUFI6EwmfZn6zUEUxPLeI1/zgOzDCUNCmM+MKb+qaGv1IJtZqgtaRTTwlcbGNuBvBDa5
J336W+zH4UfcjYJtkUQTYejuIfHT4smKm88aYJpnl4CyM93HnL0s1jd/XaK6vxSovmXrdCF0x9Kx
ETi6/p8FqolFQAOV5YJw5Bi+BPxkM95qtrPZYaT+7a+/m+n9T9/O133T9h3dMq1f6mF3GU2kMvja
75ILxh7f4rmS6bI2sVeWvdzGmQGH5r6i5ODA6YYyKyLbl5hYd+3mnjYITA28aVJd0jL/AcAzOShF
A2Tr12WE+KeemXjTHI8Ka444iixypWzMsN1mNWHmf/Nbmf9Dme96psCe71Lr25b4z3exKL1CE2WB
2ja1vymnrOvBu3MBL+zCSndYjKgcGYkm2OTTm6qWZzwGq3uxRXAbaAV56Vqi9g58l0snjWzqpTQu
7X3uW9nKKXSaNShPPUN/VSUSExtyT4S/K0TtPA1d3D3jn4yZrUmhpmUx7FUxzJjBnG3iO5+MEse/
hVByXyd0uaE9Ew/QVsBnSi40qH+kA3jRpeStWuVzsjyI0F11Ofsv4twRKE1NGjVEp0dsp89wI3xU
P/7T0JrWW5Y3DnAA2fESFVttmtbZShEwuzSKH6B8zGJa1jUz78sSBhTYi3tNHLRhjFK/RdqIqrwa
GYvJH53eLT2i2d7eV1J1RJjauqJn+Ts2d/99mZDa3fuFGjsIKrO+Oc2jE53o5u8qNnzVdGpdfMLC
pwTEjPR+74bN5B8emnIIzgSCB3SHO1woTmUe7MrUQbAnN9qf+hMkj0dFBSGV93rX5C9OHEKfYzea
6QWfOZ88xwTCPcNdO6iWunqoc/IzVctefi31JbRYgwXgNsRANAWnueq7ywF+G1iLuN5FZQnyoL1u
Lwz6B6GTP8QkoHONV0om2TxsQNArrxOpravJQWo6c0bO6WDv1bm/jzB0FkZ+6lLSLu5YvNIPzzVx
EjsMShklkhndtHkoz0b8DtjCgcfaWts7Hy6aFw8kNsAd1cnIPGeTGsI8JTK0IutTCvQ+d7adtF67
dg2Wc5lHxujTGEva+15VpcZCt340oWEO/efIlBI1fTYfKw4yuzQOqv0doJE64WsOm7WT1mWkfSYt
bobg7U3Q0IAydW3IaeCAY8/3uZvtyvmQX787iA6UqaNokgnK2Ph0v49GmupxMmLAZDrB2EiIHVFM
wZrJgtg7lbWc7t0AdRGF4AD2/d3GCCufOYTHGBR3jmrAWAxq9su8Zaw0IJOo6BMIFziPhujpwHbR
7EisHMnJAe3ARtxt1RzD0J0ZKhIkKIuBaKfyY2nDfhoqchVUn8uajfdezN6VIbT1Bgr0PWUKyM8q
mdKF0RVrBUNVD7oUa9N1LPd/vUrZchH6pRchPEv3XMTqvuX55n8uUrZJjHxjT8HGzY1ugzq53NEf
Te4nea3AXKWeqjdVmPW1z9JDid/qok0jdq6p/hJ4RMus1GsT746McrBASSxpfCE4FNpSqxNHLn2j
Q4jYvWsWvM5ahtdJPmXxB27e1domdL/WRYbhIEDIVoqtTGL5rZ+Wc5421m2uI7gjTYeRHsZ8lXas
iuSPNO3or9EF68UumOFDaSI3yesBtM2ph/k7xdI1oFm0/eu3zTF+fdvw4QjbEbrwbJC/3i9bFobX
1izqkPBAPEIrnVCLleIihQjSGQfUH5oR6VtbZyZsuxl1K0OxbdJR1HgQz3eYkbMb/aDsxtqe3VIY
v9sACwdUMZ6q14wq7LeqesVsZm+UcoPUPzKpi+acI7zQGthrbcT02onmTTLFSDOieNiGRk0jS6r5
gs4xf45Pxnjo191iZpvB95Ndg4F7d5em5W1ewX6hbMxb3QaFERZbwDoOlBKoNY1RrqOZRCxF+oWm
mG/VHfPXb6dn//J20hIzXKHbpvA9k37mL1dhyvAXNSu5fvetj3csW+e1ll6CKKELKFUXtY1SJCLg
YwXOtX602znA/ADVfsmKEyEkT7HsgafLnhmPT8QDzeUPxxbjoWwMdgyPyAqS7pN1XHvxzVys/sHR
BFcih64oa8J3is18jeCPAYv8KDHZ46KixY4glbI27LdJqtWIonzEqkRvpNL9vUkfrMuqGEEyB5Ah
A6lCt6PeRX0Q79qk2oYzNXbaoYVx86chFvpzi2EgMA33SijrJtNwcYbBM1Gc1UPrRUybCAIhp9TZ
RUlIJJufv85V4ayLjgGabDY7JnGZlTtom1ruU1Q9jPxo+Xll/aBIaEGgfQV2Ox1TouBXqg2jjXkP
iDOnzscPQpZZcFDFZzMWLEWeWxIhuxFG8Ftch94VZqz3N/XknzqevmPqjiuZgKa8aX5dZbTZEcKK
yGC9d7DYueoHjFzBIVha0PtflCBWPcRJD7gQTyobVTOgqhenJW7iU0Re1SrLtOnmGaOkCjrW1iLc
+zAuDCi1Fsw9LTB90zu4fDNspVeNABc8OyTvBdODggd3XZmj9fCPqUbfdQpc/c1vOMYlBnsCowBv
G3sa3T7EApTWy7vgKrkSu3qtDP40Bc0C/g7zRxcty8aiR7/SuaC2URgZFyf81C5l+NijJHz665vD
tP50c5iG6VLjU0V6tuE6/7lE62ZoyciDZp1iBUMsRzRI0zYFZSWUidKXRFViqncz/Jxj3KYDMJxG
rGq9N/bOzCKYk3NIMg31JsHN/IrWeUrn4BTPerMiqCnHk8yhcwiGmy/f2ry0zOtf/wqW/BH/fZeh
R2s6vuB+oxo2bEP+iv/W8c60ejYixCYbn4OubBkDFYRoZLKdq/G1ni3fzYH4NELST04R2EQUa8ue
liIUdZJ7VsIOimvsJF/vp8W4BdvpkfDMXUAvZIRTjbzD9wlhVj3+iWCdMYfllLV4dhUeIBeA4gbv
nbJvPs7RItlw/yJUM8FrHgM49PPfXPiWPCn9+osLl/OUazqG7xm/LmxGbNGLQu+UuM0P9as6ifmS
l95yqTOIVo0DY0dUwXh2mldbILlMs51rTfmudBlxDKm+nAf5WlPRLDSjKXvKQ+J6kzHcgVMbOQ1E
B4KYev52sXsSOEzQDKTifYinJztAxVaFexN9d7SxMDv/TfVgmL8u3HLd5pQoHF3YXJquPNr92x9W
i2B/FQM5NXnbzCc1CsrgMB4j13zs++pHjY6cI0GVH3ILlU9UDyR0IAI6t8zijp4YGqzHDCG8yn2I
LQAIkdMO5JUgJr4u8uGsG7G4f2jnCwwn1dl2EuedzS7Ym47MbhGD9SkqpoOJglPPw5Hwy7B+DNBq
rFSsfW4+LTP68zQxiAySIY/myFDNyqsKK6Sp7S0HGOS9N97XiOHgdWEcM6GPLFPNG8o5iDhO64ht
GXicW34rG8s+2o1n3CaYOX4go8qkEDbQgOrEU0EyUFI5T7HT/566EcrQFAfoabZI0xljAgbBDz5S
Qk9P43j2oG5DMc+eVQ+xxfx7TcvyJLzaWGMvGq/JiG/pLpqa+2CHhYqUiNLI7napao4eorrSIGWC
CFH9r1hHUWfQ075zNNpwwBoqN0TLu46DQeyl06Gckv5F9eAZXrsFTv2MTdLcgQrtTwSHZIeJimWV
JQ3goR4UGQjIikIPd6feR/ELOiOl+YqYzTgjyKTcJ8QQ1hLSv8wvd9FS35rKnz4PxXaKYQiUZly8
o2QKn4P0raFZpbXnoBXZTZ08WsjOfzdq+1OZZpgk+vjU2oZwhffrumNraOTr1kk5wMWnSUsZzQok
AgyPN3dUMi3VMwOjr4vuTec5tKIHp40+g1LxryYDOpHUN/WOqgfsNGt7yL2LB/dl703coLYxRjf1
AFAvokq1mPnYBaocBRifo/xcLRW4PMrs/FwGZrqfZYv5bs9zLXMgzQQy/cy5ShW8VTT6m0gEPXnJ
RrhtShvTCiq0NcHBHLb1rRpPtzI2qjfz4RJhMdKlK8mHTMCMZxa0zVA1/M0Cbv3ao3FMm6JEGHSG
PDBuvxa8rTEDsu9Q1gJi3ys+jmNI2pZeJhs1TdXsYWsRkbAaZkJ7Gnt4UqpW7vhwrRe5vkZXG2+H
NuieyjSPt6n4vPQO7d7eLvaTXS47GqnzQ8sbL8s9aryKEG2ZNJy4xB0kJoBLxB1cQj/qOkGOVCPE
dPrh436Ok5qTDRYj8II11GOvIYqQ6au9q9J5uOGlf45ty9jcP9lKJnOnGNYmOfFXuKn7fvYB3dg1
YU7SvduIw9CI6sA12W2CqfrWtfCO75uLW0H7wy3WckJdhkPqLBcryw8Gpt6joVg7CdJxOWK6FZ2d
P1GaMrlW69aYj+XnqkLrM8sx0F17boS5u2aTD5610P29Hev8G+HtqG5xLsFsnOPSeqsSI9tZNsLU
PIPXpCUDtW4M36qYKPHz0L1MvnfRESBe8CM8JE0Sv4hiSrdZgnc3Kq8z3eJtNGKd+aOJVOj5kyBN
CgFIeQDtfFaz/qqQsAzbgweFnEGNE++KL/wYgGKHcDtIBVJkwpvR2HHD1qX53FXRA3k162rIDbZs
FCfklaXrkmP7zjBaZyvybqRrEMekLc7kYnpDcSJ1jxEdxqoNkn3zUT0QprTK4dZf/3gpwq678tCp
H7ousu6f5iXTsLNrSNQJY6dN1g4/lMfbq20iNaZiWqX6sFxt3InCi6KdXWGMQ2x9bkoreEU51IJI
9Xu+xLzR4iV+MTBFr8El9Ee2YXXGiRC5HyMj9VfKPET1yIJ+x1qqmajp+cbPTnFojim8sfAKW8le
dbJQ97i3N00zW9sp85qDP5mojNrFliNJe4u40T8hKeqZ+JH8paXYVBK4HJ41Mt2fwW81Y0qjJxaP
U5W5B3IHiDAc6RUFZfxD5NP0oM+MyheSpIyCiJNA9mkgFg+7VuSMFCbxexE6qONwF24VdQXkXHsY
7OSCID8+L/ZvitqmvEZzN3/BOeBtMKf2e9UFUw/W3KQHk7+M4YxPOib4Y98F/Mg0x/ZFnDHaxqvR
rEj2k7AxM/yqJdMb85SY3B5v5ev6/IEu8kErNHaycnGBneJsUt9XPZgAryvK5p8Uq3EgZZlZ7JGY
RsTAcZVfafaiRM8qeKPDWH+4WUQQaUiuSzhoIeZUTO6lS1Zu+lZ3aN3cQYeCIMylOFts6woPIOBv
KnUZ7WfriIjqVGoZljynIAYu7Qu0Ym19Cs2purR+EB4jjvQb3wWPGJvZm/yNSLSnqPbDL8qO2iTD
gxZV44l39itpze6ukuwkzZ8Bzjq+v1fOLX0hDbPOuJWcEcqXPSUPeW4tlyJDjsdNG53u2JvOyty7
LQOcvr76aSZwupZ0HORDIq3EqesN/nB29Alhhkd+FdkrtMdf7+KmyYFA4eBDNXQqsLYjaQfrS7wK
mqE/cmgS9sHAXCeUV6/tQJFHYLvJjyuatWHjYwPc/C80ROV8jblh0rSqdnpo4nabyvwV+dB4sZaA
VM5ifIf7PW315Rnmer3+Y2CjPhKDDyXETk6Grn82WqmITEgxwI/3POXN/DIURM1redMecAcXf7NH
/akn46MJwIBKGUp0IvaLXw4ZaY3TPrBhVjFnrbc4zKcHGiA6QREE90XVzau8YtcWVnUbHVhWSdK8
jYl0CCcSJ1WO/rcqA55lSa6gp2I4CtOR5HaYMHE4nJQYsHKaaZNaNhl3dGy3wgb1q9MI/MzZ/sAl
tWwT+lX7NnOgmJGccFnkg1FhGKcbPWwMq6rPeTevVYd2mbIMNY39ouqkEnz3XA/+2pGKwPtWpXA3
s5sN61C3OOjawB+y8cVIIz5NzqHqmFvtr3d78afjmk1L0PQMJj/CwwH6y6mFNEYPiRvQxjyjYKan
x+l4Gd6w/sO6Im8CVRFoPJPhtJJUJA35K4Og+APlYElbfOQxvdbcYPX/KTuvHrmRbFv/lYN551x6
BoEz5yGZ3pR30gtRcvTe89ffj5Ga0+rqgfpeNJCoVKpLVZlkROy91/qWM2veoGjx7YyZ7OLX5ppq
pj1mqMSO8iv5YMKr2vVdnGEpxf8Y+DM0v+WhtN2fX0U2QkWUPdpTEBNIGR7i1CnPVksMatC7xACO
WXWnZV13sJ3Q3A89swoQDAIiHHkxjcAOK3v0rRpeiNlD+wnSddvqbgMxInyxFue7nMOBLuvc+SHo
m5IjmCAEMR+DY0acxOzMPoli0TsOWBqxoq5p1chyE4DGAjuZY3xHJOfpDgxJFfOIlzaxu5n0ghhA
singsk3g0LrpnnvdPUZ+Uv7NJ2d+PKbRxFUtAQjRdqjK1I/1ZjSHMxVD1qKrnpVLEKbjfRUEz9IW
LixD2c40lkLm5aWWvKqmC8LQ6O/tPH2oJb9Bz05mD7ii7WbyJ/SITmOVepVef/ojqdTtS3FyjXrd
LftcGplPNBuRNVIIyQ4UJtroaHDzGyrbx3V0MyxZFrIO13mHLrT2HuUeirCgL9r4te2CjdOW86tb
+5cqDR9RSISPo7/o20tcyfuhzLStYrKe/v5a19SP7RVLd12X9tPS/caPJT6UsO1UVCl9Vfr7TtJy
RMezIEu5ZEEtq000bxjTLTkai3fRNcgW5jCag66dOHrL5nyQodKJfN0/274f7EK7gWxXR4jBoFA7
Z5uA6CTEt1HnVnxoyBm1nQ4XAm9cmhFRXUrZqGvNO4bv9spCgr1OONLhp/eNm4R0QHpVFG9kkIqT
rs6A4v3mNRHF0Y2tszwtp1P7iIL/ZtJ6aIdM7Qmk6UziQ+lwdANshRnGu2PNuH6R2jYax8CuQlJj
yhwXlhdwJOMSKbVM3lj9UbEpxoHRHLGXCTIFP0zpPjjVfCj5rT15ozTcJbKIUh2yMbL4li5Zej/Y
1b20fsqHeqSGTf3XygbvOywWGUABxVFpziIrOAjOof2sFUA2wPcYK4TF0L51jj2O68ObVkflrLSO
cqZ17K4RKBv6xvFxCXZ29aD4McmAbZo8RYxPVjqDlHc7TQ6Z2qKjbveqM5tPUVFXHJbj8QFXHHrG
5aucfOnfX0Pi43pJB8SwddugwUObU1WXLskvXRBH1Ei5FA6+1wN9E1VAyRZiiK/dAzKMX+jvElk6
63QLYU3ft4ItZXI5WZoiHHYj9rPrbHfOVKwztB88+WfwqWrakbz3VjokF9wCPXt2ATmlbMJ1WVfJ
qYgN94uu1ghkHa3fYmpU1qjJun2mxKhchiw7w7Fc2ira2lxyXAbCoW/tUd3l6EXOWgGNYEnz+oPe
Ib9S5qFYtV3pHBTGD4crMKUP3xCQNbc/DymR+dXOECkzMrwFRdfcKshTOYwltxOSCekHimu4z3KJ
FLTcd1nSDY99h2Wxbk/8+tFJo5rZTXG9EREwG3q//r0DgfRA36XlM226C3Pak+zMMHQquWIyOHB1
e8B8m90mUPDumnnazgTHrmFvMvgAke0p6dzeq3kudm0Li+X3n/Zf5/oGH7KjCpUjBtMf+8On7Qa2
P7emjRRnYiSRkihrlla3sXPzsZ8IdukWS+G1B6R17i0z/x+Z4hvnuLb6p9ylLPBLcOqsy8gqqvgm
n8PipPZdRKtaL9tLqxIxImp740SYLI3yPdNC5Q0CzkXTlWElp4WT5Zobgss///5306yP0g/H0TWD
PVqoJnmHmrp0VH65lA1OE4Wqm/4mIV1x5RZ9iBHUCgnc4YF8tts8t/WD/POQhKCbNGlQKwWoFhG/
QAPFknSYwEadDMtP9hLzRn37g+YvNu5ghKipYk2Th7N6cmvkPUmLhCZNApBjgbqZ4Cj4YGZWdgbU
RS5DjfmZQDpO7AggkcllGnPHIgQkUZJOrGbDj75Vs5MwSBwxAlxkbpJyUiDyI+xr8aKHWO8JG+y0
KVsH1uCywCknqZ+cUcYKcqlvwD9tGuZv60QxxKGaJ2V3lSwoOq0v8dbXHQnXmu8jqCqLo4kbO2T0
4LZdr+1z217PMGDV/ltvDdPZxShtdGmP6bkSpNYsfN6s/ZRDJViTYMEmUlr2d/kio5bhisSUFVo8
5tl1cNVlU3LuLXA3rt3aZy0ipF3uiHmS0WJTxhuTkcEpCzn3X+UFdmaTVOAXcE6QmuUckrf+Yqdt
uE82eekTA+8MbFPcDy7QT7+B62fOXtgQsyRS3d6aBolkskSasxKZeWl3mFS5fjPWWNrq0yZCfXwb
TtijK3ojBKUVw0Yrhm3TqMM1awyjc01u1OKHdkW/d8EUgC7Ax5X3yJyabtz19ZDeceQMjtgKyk8p
qsWz7K0pbpCs8mHqWP6iesVJU3u7Hq6aWRfAV6Zxk4GWup0cZzjGVaPDOWNArI+UWbK30kzOA8V0
ejAVpoF2mOAujxrla1qMHkg7/PTL+DysNIuJUz1srcD4dlVRq0ifN7+/kXSp7vm188/BWZiOaVBh
CAfdxnKj/XIjdX0K5aNop23o94Bo2foyLCceJ5rwkIfGGzI3++ATbIi/gcanQupNjgvxTu7neJa2
miWyg1X2MXNbjky9wY1W4x1413/4WbJGTWX+wAZ5qQFPfp65RFdzn5ysYkmEcHIwPhqKvbB3zLOk
SkCSYvbnDNZOPlXQzQCZ46AqwbtARobj9VplQD3up458pFUJRc5LasvdWmYW74ooTddSONnh7Ttc
BaxNKMDPkoKyLTpAKFlD78sPAu3BKlvsLFqunjTDMU/AcDEhteGpl2Qykdgozo11GFwUFMiHroma
Ow3rm9Oq/c5uYtrui6rUHADhpEl7B/ngNUFsvpWCZXW0kj3KtSd7zvonDgox5NDZOLSJ3T1VHX2y
WM27m7CIUPISgWmja2dD7HYyHU3p0YRgJTS38mDVJ4j3pUhQJoGouXWVxiukSRzl9gY4MThKe21Z
o63KSjPHzYRWXZ8ncUd49KbMTNJZF1sLWxERHctXqBoIsQqdiSQiirTrjdFSFsjar05r3mGdrDFn
ZJN2tOQR+Xu8ErP5w2WIT09dTT2OaQXET+cVErhCaxS0n1OgxNTHdB26uX3xo/dmDsunnL2ic0ZO
2cnwvVl4kX4Zt96UE14qm6N9gDGgqwsSeUiN5m0ccG4sdqqoRHh+/eztnm03GlKx7UeXwJzlZdWl
4X/92S0bfV3nd3eaAs5WAtDMOL/DNHCOIy1bdTm+r2tSUZMYYs/051btG/BQcWuQexHP295gIinf
HW2ITbCrjKDRHSCpSQvz+VosmORleGSp5IcBgCSdtJYAwrmLv8UsnqZlbyC2rpB+gxBik4hXvROY
+xhL2/EqH0hHevTo3MixMMsvelnmK9zWmQsRIQtKxsOL/3wk688XYMKlwgkTYb3uqwkq5NJIK+jj
QvqLDkgEdlHQXeRpJk9c5UL8R2NDnJdNvjSazDPcu0vc9jSxHRzZVlQfrFbdmVPIXRuDm9JSvd3F
fVdQ96c/HzinUbPOAhY0e6m/5Spu4C/iU6ga0O4xLRKid2HbNkZ4r6KXPTlTdMgQKp0svMjryh4f
rsueOeq3c2Gmx2SpFrKwMM+/X8r+OsM0DE2jY0NHwKJONj+oQYPemJeCxfTmmBo8tDprD9Am8+wg
26U6bpceCB0yw2pHVnOz83sH7MNy5bjmsPVbt72vdaC0vEXql6TzgyM5BMVFrdL8rPlFc/Ez3bxJ
muzGiLJjlMbG2Z56ZFO9a98o+TZaLlThtmcGLmzOIylgv/8F/1I0WxpnHpuWkeui6lGdD0t1C1bM
Ujm5bKaWHnyPKLEifYm0M76Kmu57qgVII5c/ki9abm1s44H4oz/0WfKrxq0Q0Vs+UuzFVkviMSps
xhJd6N9oi/5aPlgZdhg14tZm2n+Eg69cjDoydo0GokvjnVGsctv4foqhKK9N+pQuxqFBsQ6iQ48s
Mfq8i9amatKGkYt9wM+g3kP54/Tdxu59UubmWsNP+pB3QEcHp+0fhtCm9zRDXPn9e2f85cBo6fxn
2JjZOHEQjPKhV8T4vShILcg213sPgMvnKwQN1RbGbh34mFH2K8MciPmOY1flqDucKysIViTvJWtz
ULpjZ+eIchJwcW26Qs2OGiqwUwLH1PJ1HNtsNUBsPc5Kt6R4jBf5IFWrikb+KHTxlSAO9CrBarPo
aJfCfo0h3myKId7hgwIzohIiTz/TuL8eKwJFiV6teTa2tgtXhWlr8YlMzwxNxycDghE/5uKdI8OA
5nD7czqsYm7tK+Gekyp5ttPGpxL7d/488yVyBKr0YNAFa0VwMghjNNZ2fOz63DpJ3UYWc9T3yVpX
QnZi6OFmtemS2fY6ZAI38mE2EPnjn2WXSBQbL98cG7uxFfhxO5S36rtcPCWCOXWCZ6Xzb5U0a04F
ERRPSdzc+cr8+fpZzLRJcfFndDaIwAIgEXJxfjeE8aylsXojSoeOvJoDkJ3b/tk2TAiQiR9zDCOw
wXPHiY+ha79ei1pkibUnzzFTXM7nfjTwLYjs8yjgIgpow1vNb7WzSQvCMzMy3iy6xVdf9Rg/4T8f
bqzB/Ea2sLKfAWNvXQWZ4aj66orSXPlCivA6i5TsBjLpuMYv8m4wX78nJma+tR1nXhmlre07ze5J
TyvMmT7ygMDPV7Zj4TwPg2H/VPKy3E6PywpzpViEnXZQEGes8Njqh5YmxCawOrHGhHkr1cASgkTf
flOR+gJkX8+vxF65aCkjaM8gjW41E+IH6qZ0h8LwLsLswH3a+BiCBygV0tlRuQ0NWpi5Z7q53/R4
zJ7SoCg2ARfYqsja+YYf8i2ttPRkW0N6kv+AH/X53slEAWJ1TE4l0HpRqdTeJcnlqRkQE1MuCYem
j6KxMU4iil+qLDBuUsN9la51+YwP4a1EE35yZ+IYHGVODh1jC48MjPJIzBF2teVYnZvu4rKJPnOG
YHopFGBLwLYmfQy3UAiVFxRhpjcF1UuTwV8qnRT8EXKDU05fazQ7lRRLBOlRzh8jXBY7hBr+oaIl
CW4czDDLx1sjllgERuAEPrVnrRuai3mX1ZwxipnAk5/pDOb47brZd938iYi+/oszrDobDHAjGDG2
ZoXzBIIZJE/B/ljWYBhlO6vQ6iXoAnOLfCrMIvb6Kcp3NbuHBIIlY/jqcF54MZzS3kwqXN7r1ixG
5yyhWmoiSMxoyHe+zkYT22Ot98Ke3jzpkdVJ6f79lfwzJybR90q5MzL8hXZUhhtCUpot4WPdw/UV
i+jPvRzDZXOo76/qSgD78YNI+pwoPR1wPpFHrnP5Y4bfcLb/uXLCwzolovPkAFiv/fsWW3LtW+Ko
EMZkyYFzvuSQoWQiqmP5qq6wASmJKryGZgUJx3Ozkwg1H3sgWHyDLhOP3rV8dvLkcn0jWst6KEcL
MQTTtpVmLNCo5bxvfA58Egc7imvDKh0CQruh8iR8K4kU5utWoe4kFgjDAhnRQ6juhA4n4QptYher
Vi4ior2fjdcxIpMYzlngNL8KLkkr67ONbB5KnBgT3Xx3PVnOE3j2lviY09DlD0hy6BFn3aXxdfPo
Mqm4cZIpYEWckIUCr0Ljrh70KU+5TxLhn6yJC7KKAoSBUSCOcq03BsLsqDI/2Qx+1oFJTKvkgBXD
+CZ7z7/fCeUx6NeCb9kGTbTULBUWeijzQ1soGaeuiPopZ9pqExnXu9U9JeawcivXoHLpDmM8aZux
IopPukUjKHqTPsSnfK6bs3kZyuB1AIT9pZn9N8eiAGKq19Iv9t+QPOYeYbMo7OHDMjJvUwaqMHhX
IK3YZLuiQouPEqPsSp+hXQfpRY9a9InjY7jgxuYpfTBCNmTF7N6UXrTHAWY4miLbPwcILREbFX8j
W9TER2k5ujd36YjSKyM23v54MhBG3zIktMvt9aKLkXtvQ/WrUYK/cckZ2midfe+mRuxJc0wwsik4
Gi1nnFoNfdNSmAejdtQtUJPOg06pX4d6omraleyfqMyhttIPU4kqO13/nUoZok3odOJkWvBdXMXH
nsWxSOo9pKdgQlxRqLnXFm55ozb6dClbBSkqev8uW6lRhtNpjKptI+02y4Nc+mRxWPrNvnGIoWzo
u9CyspEQ6OZIM1YsnZ00HYCPhbRTZOkE7/Qm198FENwtsPIRnQ903KSbAzzH3KJ97c5bhmz6+koB
cABSFnNknrIyWkfNw3UfDxQairlwujsUBwDdLT5IN5uB7C+C+NEZ862ajmya49JWtgvsA4jMiitg
Xq/WFeesi0wp6OZ6L3v2Bakyd1cnsDXrGW9n0NyGZAOaETpT5LHMwlWxc+QYVM91evWDGq1ssnC9
PyrlyMouGr7NDM7ava8otJIT87XSsp2tJTBXta1PomXoVWAcCyRy/tAouzFfOMvDEmdbNtr36/1P
JDRLPBgflL/hAKrnuiDVMbPU61LU1pEn7cz1ohyZFDTMC9QMoft4YBL/g6jv6lL6P0TYYzKYdBXi
HII8xB/GdZ5KTGXDXGPW9hZRCV6QG9eeu6KUILQAPaxEMEVe6NK1W8uLSj5IuYzsxg9O2W80Oh/o
crD+H0vcg6qIAKJajP+b+qbAtS9PE5oL27GCF7rPsng9BrFzI23MpZaSnE6MyDY6VD8L5Rlmx5Y2
2Pvk5q03LNrzOh6yQ7CUPVOlvIdQ8rfXhayH+WSkEDHcrFA2I0ZGL2Al3UxRsgsIwjlbmqnvtLmB
8/x3UlbZ1v51fVs6w+qi46WnhXjF+FAliaymywVvYHMdyFUdes9FGt9TtjOlWStVbh+b2Beez+Dg
eaBH62Fidl5zNb91iRZLy0o7xctDF7calumHTJ8VeiOx8WwwYfDi7GqdiVGxnRhYoHV07Mn1gvOI
s/2kih5OQB+yDOKsJIt8OdGD4BgYJzjR4boLd4HeIBcDZKmUDgO6NBCJN6paumGGhKE+nfS97KA3
o31LApW7LktmwI2Y7JuJ2Dqxjn3E5626ZFXG3GjyFT/jTBK4JHqZ0fzS9vheRQ74A3CUgb5Jab5L
ool0RsmvjIKoEj11iAsW3Ze/2Wn+IrrVWUwXST2mQkqujztNmlqJ4H0e2L4Z6SxNwZ7GFz6UrnPB
bwr7iwPL9iS6iWiLDrtfPZBD4hZYkBktHcIcB7FqmcPenaIIFMb03SrFBrWCuK0LC44tutyNm8Th
uIKh0DF7tR+HibIkteP2yR4G6PYkqOERIR2czkSUXUHpWhqYyJhy4kj81keb6KDvIXFJ3ZtaZB3h
/3crdFtiZ6uziYNwLEl+nbJdzhpwTnXL+ZviVLP+wztFDcUOxIVvYdP5MNu1La2wkUxIX/SsrWOF
fzbr3oOUSGuY1eatfIBYad0arv5GTJqzj9RPYc9Qcq0ljg1vM3oUaYHzo1l2b5G197HbQZFRSXvI
w/xTLMyJ9qgT0hZyNkVTdveh1j4iM42+JMx4V11q7q+4Bt+0t1Fecv/mbf6Qm4PnWj0xMcvsjJ0H
ALRS3FPUl55vOPQWU1dgonNNgMOzdiHsJ7zRlZkRa4PLrwJZL+HVpF96HRydB0YsoJLy+ghjbroz
9dJa9xlYBvnQhJZ5BFb92beq6ZA15egplUpkCm6tnYG+VK6mtFBZm6chX9eK+3VQ6+FGH+ryjlFL
tQrsb9fFOhqxbBl991AjLiqqCr4fGrdjQT1WxU3sdWDBCOs4N1agreeS0Dw2Bm5DuYHKrTRI1BOK
WJjaUw7Qto24CFwgmgOdEn9WW++PdkmS8UbLkULB7niWQaHXazNqhte2TcjLU9mFY+EkzwIEuPDp
F/hK5F7Yt7KTrebJSbi4afAnZAjsLIz+cihTp8Aq5VsYYIuJWmUZtJTGHm6cuhoVdsUW9cMjCb60
mmu72pehSPa5AQMLfcvEpJrocqb+hO52HP0zOWRxOcKzcxfRWhl2YWSUvxz288b3klLTb/hdLS8l
OG8rPT1qRhRCFz/gzGIHHkxwGoiCd0rABpoz9wUBKd5C4CbMme2VoHpAqQmiTT6tzPLb79cXyR/6
daW3GGVbFl5sR3NN7p0PK/1UTVM/9fjzHRVYd+d0LRP4/NMIPXBrLnhg/FL5pg8zkpeWp6FTIrpi
Y1qDWFx6PSUg02YaEKWqcIJnQKFEmXaQ/2sDfYFDdp5IAvy8GokCVlnc4TwrPWRImNmnXN2PC6Zv
QDePBjTkYFsCrMqiA9mdHuKIedPChiambX52E84Mkh/S1ChDgAqlPkbYnmw2Z3wz2mrcK/4mV/nG
8vLuUaGsFaFPm8Axmzu3nC/S+T849qmypo4IUL0GQ5K9+BxkbgY3RWeoGs/6PNoYU4kfTUZFvGrH
qKezoqMNan0ii4t6CSCa1fJTBfhw1Spl6E39fNfCEPybJe0vTip42JrAJe9wqEbj83H4rA1OXPha
zKHYGpyDBNRcG1XjTJx5UxJgeaXWxJO1jqEIe9cZE2lSrkbuDl5C/6Tj7z+xl6oZACP5J0SFqKcg
Oajs+4+qGQZravJtZ7rsG0jNpfgnUTr+DtKnmFEPNKKwnabVdVMWahUfmNvvm1EMqBiHIbkpSjVf
IXEtd2oXWwDPQrJr2NFeB6iOEOusDo4+apSR1BYt0wLMyGb3xUe8nWsgEEZjZiibV8PfeFb05er9
09VtaKYNHdLWllJUlzSCXwZzDlCNMKkcAnWW/PjBmWlnL03FKWxOcIkh3HyfowfbLMwfTL1eRvA3
YVzurIaiBI3ucLbEeGcYB41O1gO7jvU4NcberpLhNrad8dja85cpFeqZ9WXYIBKDyhgY+d9cCP+h
ukKuqhpCCNdC9SU+dOVNnW1cK/WQmW1X7DitczhBXGMj7JknjAtwEYQKP3/KUhSxmUUwwKqpepIJ
S0LtQcCmR9mcpmlgQw4y3CeA195QJeWDNlbuU+w7b4S7+Bf5Wh5ON34y7VJVO7jR3H5uKGa9qSqo
upwOTmFLPIQkBHWOsg/wsG+KuWaz1Qi6HUa63X+MBWKlaTy/Eerm6oopKtN+xMxwFlMfHhMz6X6e
5ULbD8n0K1H3NIzcJVBnUsn5SoL4XuRqd7pqS651n9n3eNNnXAFmGOsXx8FO5mpK5lmldfK1qD/k
cTzsBl+FJ2Mfh7n8pg2mezJEQZxBmN9ZEZkcd20QRnu9UKkeZ3VrAc351EHkoVpp0Kg/Z48SCAJP
oL+bLCZqMT0P6V/RtDDflWYBQEsNfvx+Sf7LiAKDrKFRReto8mzcF/qfp8lh60+cIyLmdEWce8ia
oOnMNp+svHRdpbF2dNS/hlbceRMSwCMSIwYGOiTkvA83cV2UhK8I4gJJ9TkiPKmdBLe34zyDw6jo
s7hgStJBeR658E9JIpxP+FrXRaxH8KO6CWqFuR2CYvpMTDm0Y9pKh4a3ii1ymeCWGrq1xHYOCZPR
TTGN3TVPRIeNQuCfsBiNMvjv0vrbaID+1AdUWZX/pEbsLfqk0BBfnjL80f/mdjc/arNQ9Bl0Zhb/
D/ow7eOCiV82h78JdmiuO3Xt5K1zlA/W/34ln5o0vfMVBlGfXCHzzu/9YUHDjHcYM5aoTqyWqjv6
TzTvn677TCFIXSKF7EDid8q6GJWHmUqn0UinuNLyF2Q+LOxo4JK9HmFCP1cf+ixNPZNbevPzXKMb
5b5H97sdG7JPazQQLDxeJLO3G818ztGfLt3ehXofpppxM1fOq8Qc/v9eZQbSJke1qFxsfJof36tY
VGNni8z4adNt3MD7Qwopv5IP+cRfiZVuWuntcJbuH3kZygfDb8yVA5xyM6GDOg92UqxdhQpwEMFl
Hik9LCV0yTIKtnKTRQxjHK9vhDG3D7LEr4ZinfFeXDA13mo+/ZAWmDZm5sjfh5SM0quQ9HbywviA
QqccrJMmknuNrg32XIdwXTJrvWGGKVPQnrnvbL2FnggaaXk22Vp2+/u3Tnx0mnGDCnpdBtFCGnzH
jzWZXWZuG6KU9oTaRo9lhptUb8L8lqG3cood7QsKJmWL3Yiw9Q4m61zMJzOaov3YO2+10ZYMeJ3i
hP6r9Rxj1PdVk7s3DgdC4GkcVZDU9GKaTrInYQVtvWnFrV2J7LasDAiGKfkxhR/icmMZ37ejkl1I
7OlppkQwMKrkLpzAvgLIzr62XI4DSZufIeF/BVYf7KmMaXyLxUvipOTY+8UxdZw9xUAElXrQn/TU
J1FFMJFri/Le9pNHZuzdxuzb8CDj4vTROuRFb74PQ/4ZGU9762Qlx74so/QMIhsHO5ybU18Wtidw
yLPZ58ZqUVScCtX9MqGoh82SKBukugLKnR/clOBR8dPwlU57f4MUv/M6Ethu9Mq/m8y+Ps6926+Z
+29kr8TIqsfff6jWX9TUeHb5KFWdti6yzo/uVqNxHXA3Be+bPuOoli2+yUxJGBrMDe0gda3blfk6
za0FKsnsNlXY9CdLaa3HpJiA3WjR3WCEgOHTdl6Tjglmrs3B66bY1etl3hL2tOcJuKNhu0xjgH5+
EmIab+WLTXAE4RK/xOZMVHc4c/ErNJaS0KD6XgIdjNFLQ/Utzb7LBadrl1TMplOXPJB45br2ciSI
cIDlnbUqzHAiGl4pT0NhdDDeQZWZ7ui8WZl2EgWxLqZBgIuxj5D+3xQGKdZwDo3PeU+Oyhh33wtn
fipnrD6/f5c17SMoiUxFvNGIr11G8M5Vk/jLiYwKxlWTLva5PKfhNA9mDUHPQRS8UCDi8qVXwBu2
pnF0mGSBp5xQ1MWD6nhIiYobaUZkSY5IX3QVGLPD/VXLHrtk7y0NEiv6bExgdlf8ls4ZccnK7vyH
sh/T/ZU5g9wIUrheEh8jMzzN0SPjLUEa1Tf7EWYooI1I7VaThtpztmlo6BNWfDW1JoQd/6aYDuVc
M7fWcTpy+pKqboMyGhMFg7LUmJ/s0cluZcpvM4xPkZNkW2HUGNTUYdhVBqmtUmwke7EqMKQNk4Fs
yzkmPjh2h5avG9Vz4g60z40IA7/pP12RQkrSP9WEMyEnCpL90Dooe/qU0BsZPpUPBHkky485tpQs
XT8Zu2h5SjiPdb5O4Wq7/ZYvOKkZqPNF6pPS5WmiGbew6uxDmNrNMxPLtSytGi1oUbmwOMlKGjMf
gR6qosPmENOxTND4BaZ6kM05KQTvidNbS7GV5nS46mBDwrjTsHhqKU7h3rqQdfAiHYedXxhb6YC5
nuuY+BqHHvaa67PeQHPI1Z3mh18iJ33t5omA4uXwFhuvv78sbedDncAVqSHuVTWAJC64l49K2Dyz
4BXP/U/rZlh2EafWWUVHaPYP8kEZNWVVB52+l0+7uJnvcv1lmA+RqYaPhOWyFSzJnobfXnB756u8
oWZs1PBGPgxube4gZ2VIs5XqXIzEhYrMcTdDYNqX6wOgYMzEBEHgoPLvr58oafUo8RenAvhs+sV4
Ybda07qbRjeHk53QyEe1D2C/iqMVGXn150StLkU0nvLCbG7qRQ+r4XdR5+zFnu+yKYezmy+/H3EJ
u7kaoMlr6JXy0q3PI9Slk26XdHhrHdMHHeq7JqDVZM91icQLE3lkwUtFVHWekqY5o32Bttg1e60t
DvJD+T9/gic3Eqb8tSgngKhh++Hp/zxhOSuy/17+n//9O3/+P/7nEn2ti6b40f72b+2+Fzfv2ffm
41/603fmX//5063f2/c/PdnkbdRO99130tW/N13a/hsCvfzN/9cX/+u7/C5QXL7/6x9fiy5vl+8W
REX+j58vLcxoStVfrt7l+/98cfkF/vWPO1TVQf79L//H9/em/dc/dPOfdD8dBKmLN8GiS/+P/0IC
yCsar+g6F7ptmdYi9qZWzguIowu1+p/seUtpSYnJ0XlpnTZFt7xkuv9EC6ZqjuuYeIYs/q9//+b8
IAv++vqR/WccNuv7nx04DuwqkxEuM1PLhEOFDefPxY2jKWZgM1HxIr+9Vcb2lJD1GAv1VGuPjOQz
z1QMTycFNgc55evNkfYtbnCkz0a402D6dPW3Nu7WhoEtXIeXDLlrKmg+2CNBAua2Tz/FCABHvEqH
SLQkKWieAedWJYuGVLI8MdbT/NnR3k3lxrf7rcZ0derbLf0uurcQpTugD+17SXxm3LkrbdLfszeN
Bj/xSquEO3owv1ZkXsUZaV8Gt+v0Es74ypLmnPSHhn+BQHgF9lPfVesYyUxrIPiZtqJ8KKvXnM7f
5yx44nZYifGiu4+IGYz2ZExQut3UiwgLLMV93txkCw+cWDjg9s3gaXq9svV47dbUX/dEA+KUWCsw
CyziJpXPaNdcxna4edYh1MHcwZLuvJV8U7277e0H10xWxjoq3wuNRKV463f71o/WhdUcK86uCAt8
7NwCKUoXEsILgf5oLKNnwoLVT4lDYhYd8vqhnF1vgMLcGxlxCnj6fjjNnnjLVVmO3xlvbhlsPnSJ
xfnmEtYUBV3BInjuqKdne51Y8ALmfJMjhIzNjjxxOq+mRzd/21sahyUbwSe/IyD6XWa8Eh62qvVP
EBs5Ix/8YDsN/hpWWxs1Jx1ov07MsfkaZV/pnKwaCMtEd0dUthy28cMMt5VyiEicsTg/4SlfUdAx
hCA5DqFME0aePqlkoIWbPPKxe5EjqOobkM4XXb/POBKUYlw7zbpWDX5W9RAB9Q6SdJWG1boQ8brf
T8bj4IYrOxWH2g+8ukkv5mR76LaOHE49einCfpwc30uzed3TkQGqSga9sRqoh33/we0QgsHyb7A/
LBIPc90StBcf8ByuYvFEoPvIpMy07vqwu58NssdLLySFQCVBgByXsT6LuL+bqe5DUFpDlG0gcJQU
TpaJamSeOcEq2BnYOuriW0+mB9AgcXbMl9i/R5UA35YMM6XdGeLzEjQlomOPj77OMblwiwzsJaJ3
Yd1S/8Nbm3Sxa2JEQumzSLhoksGDV4g1mJA2iL/+UHuFS4pwTuGW56sIYk+I0Sc3XK+uyGiJ9nUZ
3hk1o/1w3qA/WasZcakTSQ/Bu2Ps7G7d7EhtxQ+DTPglrqgXSvTRCygWKdpcvCBL3VQoYeyV/kng
fgtHvJdRycXL/YrAaXSzU4qIJtXf6/mHoT9XKd9xuhvqYeND9qqgDyPnOYk621mmZ7OZRwDVVqHR
bJGoeWLe5O4+MsSpKat9OwxPQ/vNaChoYM300asQ1docUYSFCXDN+hV74iqjAdyrx/D/UnQey40j
QRD9IkTAmysMrWgkyl8QcgOPhm2Yr5/H015md5Yk0F2VlfUSDhysqqz+Mr36QW2fx57ae/IzIDhr
Vwaynz7z4jA0P+n67aiIJDEoT7TqzPsuiaXGryEZPi7MiGIeKaTUjS1eYkIhuxKny2wep2zZFKpz
KJKb5bLYV3cbaqmIMQGD8T7nEcVRrFwW7eTmBUuszIVKkW2zinWZJHBUnqXuoEKIqCHmGY2FdPPd
wzVjsWXjQjuf4XnQHh0S+TKZksi9AQD6Y67i8DEulZ0SlqFF67hGhLgdTI6LhHVYuRoniC4bTJSM
Bjpwwqq/KjjdmFsU2USmVIaxuVu/caSFIwQQcOjArDDHz0P6JY3IBv0V5RLS+VAmejSQxBTUJH+G
cijGjY54DXuRjMeeKFd/iuGd913qGx7rQ1VD/KeGucqbqjMK3/PEhgmVooE0JeC8dsW+brQMgosr
gUP/mmupMya35y2WtO7EVqIS6JgA9He1zX5kVqYoFS5A+dk56Fb2qtO8bPNE+fEg7zpWUgKU0Y+9
Hb9UFi6F2gHJRZ4ZUpfFboqs9ouCGyDPWAL2ZOQaSOo6GzZS6f0SLz/wD2O5B10F2ozXh4CKP61f
adMqixxXqwDg5jGltL3sVnB1tZnk/TAGSlBpvwtYA4xLGgaJ6YfTahlWUkIdLJEBQlW9HUd75ZKj
gW2ttoDlrTv0yjUAjk/wcUwcN3xExLZwHAn/vHPi8BLAr1tZ41Iae/ZNho9KF6VdiNPgkAISCR12
1q2u0kKI5v/6Nhg9s4lYRi7DuRTqvsVt32Og5htsm2wnFnRYZdGzoF2gMA3DtrfehvhjRqPzXQgm
I3KgSSohbWkRQ8fofpfI6RSCtdP8uiIg+uXikYgpJ/Q1NUjdtv3B0vQ4LeZ3aibmI/NxQeWrjFvi
GLCGODM24kb9mzVuvbblYIyRrFXsGUPvRE6abM0ORxVA8rF1/nG4tb6tde7eJdeUM3x6KrPWeRq7
8uxpHPaZ1zC/H0bkJ0dujf5UquWyRQdgn7VyJRpnvMELMEbd7L1Q2bcoJuTKQHnWFzD1zX17XpM2
PBTazqF67qeOTX+eDDKgZcwbDXkWd9vLqhZaaLXuU9q9D3POG+D1HGIEK8wqZ/LgpMtu4STBO8vL
AQOiZbm70hlP0xRgRs6l+4IrHSxEwvvhdRNZbsYhTRHH86zsN2zxvSaOk57yzAG3J3MOwOEHz+h4
0FkI6vlyEOlrTMoTYI2ONZqie7WEKGFKaW+T5eJA9kgJGrVqD0wN10rULgRoxUnK9ph+z8GyTRMY
UklacnkmbS29xGtunXPt3A1kybUVBZI3V19Wa8vAdcWv1aJQ4PHh0OIZnZk6sGGURHUKUh5IWYis
XUdDYUwXtTJvS0L6iQ16ws8MrhdS9KD2swvhlfbNJByCpWmMSmrLuK4JaFCnnqETygwNluVPbgpP
bkFcGpkUEyw27ea4T/YjtABSPaBAEAEmH+Kc1FHacZ8lgw79qavtYbNKUOFuPtAuVS03qis3yCFt
xKejBgQixafLN7nzi+X2Zk4quWWwugNbDg+WYgyb3psevFzIkxQtc7VhA20ag7b31Y0gX025VTrj
Wg59aAy52AAQyIEN9weXdTEWwtm9mv2Jy0jXBbXQ0Sp3efdQG2j6OHFzF+gp4o8CzxnYrhuSBhSw
z10C9U+qFQzRF6mwk3a0x0vfrjgVQLVwYjIzhNbUXlgXKdPPVPuxxdHAg+VdvHTbUTSUfAKCvlzG
HJmzoaO4dL3Oh7xUyT6pHzxV2SrFPzs/F0Nzxs3Je5JGfeEDQMOzfZXaYcCZ2zTpvhSHJqk30r3F
rBITKbQD9IZeYH7hX8NXMh/QBHb6PXYSHuXCrLDyjuWQfYK6/FIMTKMVDy/2Pg8DtjIApMVYNI2s
SLx12cdSFhtwgmzN+t167BV20vl9pUiORftECe1M3Zu426jx1yn2Z9NiJLbPrdYfenCiV1hjz/YA
d5qnX60ORmtHkKR62T2l+WVeU1SGnc3aNXUOjhW856kSslrhY19dpYmnI72Oo7qxMf71U/rgTAa6
20Fbnwi/gyuoR6bCAEk9oic9m4S6+5hGr3ROUWqqaCp43OnV2w+vqUKVtY/cikPP2q6Kd1BZKZZy
OSOvM3WAoItbnheb2kcQcsBOvPVOlmIwU05U9abTKCc87Ygjbk+tPbs7sxmu2SwCMr0oXojpiE/p
0ATVemFxfifx/CbOXk+/09nheV39rrob6f15bhnlspiW710V6FMTjWPqx1IPO/sHJcwYAWbyW5Uz
Ey8s6t7CSuZv0TMVK2i48JKm49+owrXC4wObPZq5xWxnCsEhsXCad8ck+ZId+3ZXtbGwsj845Umi
XeDfxqO3Ley3fktAL6XN45o+jRMJN+MLvn2GwUTv5K+xrQQJFT+Jv8BceeCq+wuj7UvkTVePgZ6R
eY/FnPCRvivOC5lwlQNkzN31cJg5nggwdYhfuZP4G3Mbmw5T53x9HaXncy8zKk8C4k7IJLSDGTeU
I/btkl6zyfTzhP8L3aJMtaNhBpCJwUPbSzsNXOOcWFdNXBuT2065qsmTa14lkrdw1H3qHdqJ/bLs
Q8fUp2bdRjW2HqMTlZ2QaQaFoqLpAVvtpl8bzDW8/QpuVEUDIPlb488iJQ6X77Nxpk3W9lS9bGWs
NRywOyabNSO1eZLFcrObszTng0EKBRT9Xd03UW7Ue9VNwRNjTcVOObinUYxvriK2xnw0lKOT5pjX
E+qu97suNS4rIK1rUdOhDefU3ZvE4ym5fShV46DqJ15Gsn9QEbuQ6MEAW+Muq96X+qxp655+RziP
2ThD40R2Tj7thIKAmUwTf425F9BtSsx2HaslOnE8WCfaBLe3bDcZ3VerpybumyuOVX6Bd6uTLybr
HaNjbMRy0YnVW3BKG4DK62bcN7QXhXHoanMzqqekpSGcqHNhhdpVGLuI18AdneeZyof0qMiz2F20
d8aY7xTl3jTg9ZvM/TgcwOo+97gzS4LgS5NutJ6D3smiuWtug2I+xyBpsvV7bq2zTgc/E/ONqrDi
yJmPuKUDQ3uNOSVMiN8oejxEzhBp9q5AkpgbJZznY8XSW4JSOBD9o/ys/RSB5eWtZkuE4Lxg8trd
3I0hK927ONs1WrPNc8Z/dtkyvkoviVEFNQuBs8lti9yWiktdfUwu9rmkIVu3gCCAf27KvwXrCBhs
wJYlzkNbM5LfGxxeUHcS/da6686B6uX0D+sahxYOgUZ9gWCzV7pkv1gQRPad3W09cz04Dgw4hgZe
pWCYMWlm2OBtxY1jYaO0/a3Gc6zGGrM5HKlL+aqmyd60u8eGi9lw24eKRNykeIX1CsHzuJBiROxc
YD1ZzrPVD0GjF/6S3ZPNl+IdR9axTLvLWGxA2QS93WxJeoo8CIKN0B9JrdE8rCNLHKhaQQilY35W
MBqde+ygcnI4GzXchiQsYHNflpPMiEwCYZKb3rb1cqxLQWZZLzOEwaoaqCbRhJLEAStg/M566Tsj
P3H/qpdcNCx8pLHyu7h4amGIi9qF2Lc+urSQVUX+r/uRQ/73usgSv7P93K/vXW4ccreg/n2x438l
YIrCNDntPc4Ncm+hsBltRszUKIA+m0dt+ddKa8MoeR/TJSTW/NPkJvwIsW+GTuM66Ta2QyFbRro7
Dz5+6khfulN63wHUujAlKLy35rfFnX11Zg5PjmZGZkwHi8qR7+5SXVaLJBYePQ+/Vc1GTH3RrSRS
JR4hzw4N8ymrduqE+/j+uBMaT8M0UHNIgx0v81BCTn7VzOWx0LGzYmr0WBajVLayhtr3b/belhLv
j2oE0vw3oBzVzUUY0wYfLnSFvT0fkomWzdQPZbHwVaWbzmCuT+OunmIGYS7lagleufpW6zgqu/RB
Ma0PLfUIj7q7SRM8k9xkM3hi40ltGRz25nm1dpbD1UnMFnimwClpTBPnLk3trfqk/usosTN9RCwn
T6O6zyaPrXhxS+ClJdMslQ36bkdaZaQWAAVEHRg2b7HeHpx4CqQzM/rwuInMwOvPivuI/9hm96n5
wyr2zkaglnuHQnhbkTYPqjDDnG6sgbhtQNUmAjpermxUcMByuBqXxoLuWes3MdErXo1VQE86DvlB
VD1WzZpX7imLTR8/HJ7/by8dn004Osa0hENjUCr+G8FjNOxypMs3EfQ8EXHIlj/cMfa+VJYHdP2W
tS/co13+Fnvfo/OdDmfHe670KVpZaKhqDfzu3qtwUvYPNgNW5X1t07cM1aZbBXcNzGr8cIkhNssK
Bp6s+9oIW+0w1ckuz+Dd3kDZJabvanh4/T7NAy9+MK92fxHrvdEcmIkhj+LR0+UBmFtZIHf0WEXd
yd4ufEbNKXZNNvEZJrafzhrNnTNOO5NkOrICfUPmp4y8CFvoB2OD78/XtQBlYig4PHBqN2n2KhGr
AKxXo+4/rnBuSpZYmuZ5KN0TxvGwW4tgSm6qfnRTTKf5u5eZ0bzq+36c2BLp9042nngbfGP5TTxK
NlPbghFEcbnvWq87HcKeVu8F4zmC2QJmbJtpvFdem7V/BNCIoExNaLdwlx+LeN5gofVr1fspRiOE
CxsINuEXq9is6huuhAgM5k+b/isZW+vGgbYyGrrjHXkz9hJECXnh8jjb+MDn5z77U5lf87r5RNXT
rduEvgl/lnGEq4hUuevcc/IQt6iyOZeBelDsD8da2PFHA+BYZc/9Tpqnnb4USbdbSFXR6poj1aOh
yx+fVpBoGXjvZBHIZPRARDmT+BFAASQ3Hp2zuMCXDObM8rUxDdjf4m8Tj8vQPdkkhJu0pFUVnxNw
Ez/DQERDpTpHhQ05D1KGQj3Uqazoe0SGtYH4Exx9XEv9YkWqAZZ6oGbt95I/PmpKIMmHZakhoVf2
UADGErHU6g59uc2mIrLAOzTUOPA+4vpiCRuD6NHI9iQWnmrAWu54mcCT9wWAAf6wFxLgLT3UvBZZ
BbBQh/wD3gRR87QUg98Wcpfzgfvp6AHh9ES3k25Nwvq5aTM/TVEh3V8XCMJyz7WvJxTodmtWZALf
q6jmXzm/9em6y1PII1LfjCi8eUk152U7nLwNjPSYt3RU9AgoGuXix8qz3C0/RedFdgNRU/9KtJ53
g7VLu9o57U63Q4e7miD5amuUSjC0bxiFQcJQQkF84GuYm9O0qohwbVBPG7CXQZ4Npzm/ZMuXk8mg
JdD8Lvri2PSle6f4g0GLK6rvgq79UJvrBi+GZp0m7DTJcpgIz1FIw2aWPxd+bk+hSHZeeRlsorAB
8GWCOOE2mmpwXq/5tASZ5OkfHipKjFYcYW/rJWx2wRXsXtSl5eQ8uFTSzRDvGvO17i+xNez0WfEH
Iq+tzwZGYcn/mwr/R0FiSjrmIxIX54l8SFVaUYJxltZpLH/M7HWdlr1jTDu264MU+oXsxw/De0wY
pRKtEtHKUMxsiVzzc9kBfYIlsS/UcyuaiIHOqi67GXoLK+9QqGvQrMq+Oi1sAxqkEC72TbJZgDyL
BZ3b5tgqn1onApPTv8GKSSWe/3TgUoo8+TWGv9J77mmjxuqJ+fy21Niuua3d9+SN26mgENKMyERW
Aza7U+d32yNBYMh2bXYkfkRNsO/3Yl8YSaBltZ8rysMSg9/tMSnrLj7DsOfsGRyUGvc2TCyfdKnO
uZfx3MEeWq0AXTy1ToZW+rmwj+X6hyU3MMwFHOeX0+1Z5ifIb0Yc8yeLvS1d4ryIXwYhyXJqIqkN
n4Ja9C73KuamQv1c1xvk5mh0SyY8PzXHuDG4gaIjA6jLFm7WyS7K+4/va1Zxy8hpzbV2jwtUI6wv
pe5K7GyLYT6Q08ZLv8ATn+wFASeyq2Kja5gGrTVwpxCkSefCW0tmvyE/uFrzkDR3K18icEfHQTk1
7fNMJQO5lX2njO/nU4HtV47YK5sNwtBCiSqXa29M21gldI+VfSQV7oz2TVr3zp1AWW3G0NmcFnIi
Ko/pTXVhrfPFIU8jvqe4romPk3yHwDh6gek1Bwt+oucqfqp9pOlMnXYjDcVlQ41gL5Z0OmxocVjW
j412rZtnc/7GIrHv3QbNZAlZE2SSZwddcqxNkGHDv6YhYxCmLiLPA7NPH2p8PFX8iHlkJxgWey/S
lvdVvi1OaDk77T0ef5zKv/NQbQv2YfIihHkr39fu0nNmzarur6Z8KeipC1W9Ng3wtpbVhpm4RfPN
HpyoI9p0Hd2nZP2aKl4u4eIl7x8kCmahlGGnDTCPGEWqfONQ8ZvqGdILK2iZ8GGPfczq+lqmqGM2
d7q1sB4HWBUxKPE8hG1Cm8cw7jjkuGobXdm5k0U40/dKuwiSbpkunh4umh0uenVoNRHFJXzD9s1g
E2u0S7IalcCBMqoa8oHNOH+Q/a20tCNV+sFtNRQq1gEwAIZ6eXadHBuGs6mLbD9YQPuOnpu8Smp+
i3PRjN86WoJx7rYF2TSojXz7YFRgPs5Ojc6tPFu03rlyWHIZ1TOsP23FgJ6/mEziBPD70THZVJmC
QZ+2NWaP4tltRNR7SHVTv0li0P5ZBuI+pthxn9PaAj5sbjFWHDVkb82DHG2/myy5u0m6mxz3NGnF
g2U/rsCsZoF8SfOndvEmTZSwdp9tjy1a96Ns38bcflm6+WesSOU9Q2oNjBFgjX00hA5UnjpKHprh
uFYOMnUdlPqLk91jxV6849CklzFtNnp71VkWWuyjbCc/VRlvxzehXzINCFxpvMSEo+KbSXkrKegQ
g+W/AgNPz250uqb4i+RbzN9u9fbjdLcDMQdTx2G/aEYoSYts2t++z6PO7Y8dvc/a3TNXWVDJHpw6
P6Ym4+T78X/JuU9aaw7Q+ANveWCHYm9ZGAHzNNBhzJstb5fcIm7u+R3AT0mDyGCXMEjU/ET74CLc
yR9OArt/SojMXrEQXWbvOTNv6UbjwtXkLzexkl6K7NWB89q5m7V9y8tHN78u0GKGayX0Y0tC9VMz
7JJ0P3ib/kUz94U86fGuULaQm3uvCFoIZy76h/3VlutPAfZzVqjsUnNDoFygDUTGSoueyM7CZUQL
r6ut0ljc73+VBk8la3ea6De4Dd/ydsYCU4dM7pB0ncfJvQ4IHJV9WwnEUaZqm7SbifN9WPNTffcR
NMtThoEABs+Xt+BmasVmYCZjVnroaFokFR398bzqdnQffIi12MxTDYyJ+082QD5RGLr2oDJwIE8l
IJzCr+aS3+ZW82AkRJSaCbYthrpc8HU3bwknCFm8Z20CbEj8oaz/bHAc5TpzM5Jkp6fvlQRgxb6X
aBmKwi+itiLs9yHrEhS3OZoEI8d5RNS7zq7ylTg3xaufTP2RPD1zcjHLzX4vUD5ttofsN7dHOSh7
9sg3tqE/OaMSEiKztZxvHbYGaj2RoGEf/6kknzvQlXJ8xqINEu0TyJjfj1/6JE+cBSbD5GalcyvO
Q36paQR0ziiHB2+Nhe/UWuD0DT07bWwzfTbFl02IYFqC32o4670hTMph63wPekoTzMJQ8iFNB7Xj
7sfQ+VUeM/dFaGANsAdEclWYbJWECvLu6kfgFbG4ZIKCBfh7OZxF9S2sjxqyH2b0P4WA4rqKr15C
WNv0bSkHb7TCVH9NSdAbRLwFycbv+Dd553TV3qi+sZf0Qa9kv85Iqp5sdzlDWiVH0pyZfhPe0ZsD
WdqUE8pW5UJnnhqw4v1aA1ep/tUmeKuY/PHqvTCWS65p/sItaZL3NZVESEHbXK0nQbRMjINw7ffd
DMCkwrVVKhG5N8Fq/rhNf3Ynb8u+w7OwloNrenvPcHbq+ODKlyVPkA7QUqjtJu/Nrv5ZNd/BwWWP
OEcD7stNXK+Bxe1KQtEAosTjwWPVKsyotXGrRGaqPOPE4ATgiORnoZ2bGt+yx5MYaWodLRxhzE/l
2WmgsjZ2vgMsGOrjvHfMiTAPuRuV9NaLwC2nqxyUHx2vGZGZB0KSUTOH7dCUhxVIu6ai9jFoHSpg
sm5kEqKo1OWz7PI/JyXh4e4IXqCZrn+lBMX3kTsk45DervYs2jZ/OkQ0Un189+6SM+eLknWUUq8g
MNhgB3gQ+w2mi7ptSauM3xb9UXHMTaZhm+76I65DRjJ8ClyBz/eGgZH8x2Dz3RXLziEemudLInqB
vcN/Lv5RRu0qvXkhRXPDdmP8NI5IebHZ7C3vV1sHAmCybQeIPXcP/Ux0cNO/FPAGHMwH+fhWFuq2
EMqfo5A17Ho30TBkUvPA1cxLFqsXQfIY5YYZ5wOlwx2Mdw/2kpG6VA8I70egwnAuln3fiT2c5iC5
7xuiCYgG6se4VfvpLJxxP6UX41cg+gKD+3IYefC12OKsdlTgunYzkvGII+ChHbt/YADKBOPFam/v
6IS0XzeNNW0TNz0KG7UnI1SzOaXyqHOcJUriN5qD8M9c0iL82Rhj7CxHscBa6/RNLNyDN2shCXr4
R/BZZ6Pjaz3T2GpVAsEppXXDDSTXD97G8Agpbz8V/D7509pxwZQ1Sl77SMj0fjGQ5KdvyOzMNjVy
yIpXZgtPXoHfcIFw5nass2O0qsYn/CJRp1dblVLCMIZQsQjGQKRWdO19WME+cmkRafPsgCkWBW4d
Rf1iIBBWsRNSfe4bvENMJyEOP5Ky7AOMvQ5a9+A4+LJYXBolvKziw516RHxCZF1CDvhvEypO/kUD
lQDtM0qIUbFLEbHO8ijHcePo81XBuRFfWe7z4QZgCpvlDf76R8dGQ8Od3k4AlUx0N/xZ4xRlyW8K
tK/n4ReaSqKeHrUQHZgr1gooeH34nCsFA8pLR7GZsUgDUJMjYCSQgilzHNlM59blb15/R0Uh52QI
2aTYrDVmH93sfGAyf2Z6172HQ6330JyPpMsfKUumrn+t729eSlHXj6QV/XOxL9UCGMuyhgLnUU3s
lk1woMAchMU/WKX+iskvNGIXKGvJ6+k5V03KsGa3D2QzrUkshs+hELs010J7YNSabxto6AQWMdX7
cNn8Fx1idJIoO1kDOhebGc2iohJgUALFD9cePqZ2u/SPxHecimUOY75302TuS3Pdo7ZgtYhtBwNS
FTUuLlSt3Sn3IVyivHJohqK42tp97jxtiu4Ma4m8Zg/FOD7yhZy1mId7CYtCgcU7XpJ41wNCjifn
qGdJZOnJTvPwd/VkRiDRo4ewj4DjbWg2JsjCigiOTtiHRq/JPk/C7ptcVX/EGXgfFaG0YwsS77V4
VSb9Qk4llzuyQjY9NlkZTfi32Fd4qunN4wKlmc6wtrtQPLZdwjyU3LJu3SuWwvfe3PJxCXpRIyB8
mOZHtlKIOrQiLCVNPFJrFtT6kSHDK+yisCN8qNVOxIf6wA6fm6E+dFb8o5u8xWJuyOeVT0phfOg9
pZJR29seDaZS1ajDEG3AVG5Zt50XqqK6Qs1ad2qm+jq1kj8B2e1znXwovnidLhz94g5eadhM6Qib
ytyFCARjrySIOW66IfoUMGw9uFTiBRpC/JvF46aiKYPZ+6KUXtCSv057Gl5bjwU4cBvusLKI91tg
YJt7ycqa8R7n94CAYDHfTOWvQUiZcTB6NWSbBXIFk+72F1e6wWaKll4G7s94wULP/lGnP+Oy3rEE
iJ6fPTaJuXPG3HegkNgBQIZ9yyIxjBFfx0c3gCORRmCn+d4sqrDDG2cmN8P6XGu44NCxR/5ZSZx5
341303Nl14A7iOuUyf55VZ+S5kmfv6YaUcgkGZm+w8zDhW8WatgOAOsj3NM/p0JI4WaglB1mXpL6
S6RkNkvrBhD1mCqWT/mI2VqJJqPZLi6B9wzVDSt/WGRPvsb0wbarr02ERymwki17pzAo0agEHW+r
KCf81rQDGEU4zBo41vNI7QKszHZMC6VHe5gy6XtTgr3b9f4mJ/3okNaFVXCYGOOp4/AbF0mfMH+u
sJza/ltUCaUU9CcG1IXRnTlQLeumKqxM95oegNq+x+vE70A2gpRXszpjDuVpSCRAm+U6rizBC5Kx
ZiPoCclJe/V4tzO6jT+xACnVH4le2zWHdS2/+nnN/SY2Bzbd73p3x02zManUhFY9yEKvImW1zDfE
3SsbwNmxSNVku0qaV3tWXyfP/IUN8DCk6YfsE/HmJjOLpM5rDTAoaBSr3akpETDV0DG9tpdt3C1o
ozVmdIxUyZOleA7RDhS+vMTUCL7olOamTkxGIXYZzhTU2EGlMVif42SSSWVW8qTxY1dr34WlPWKc
Z1aMqlB+1G65cUR+9SBzk5acMabnmFsblh7rFfVuZiy1xahRlpwGMRTrGWoDLdbw645KTNHoek9x
hjXJ8zCx5jWPX2V+i0JND/lIciE0R3Z0M+cf17C9s7QE50ZK58NCvaPetdUaIte6dsm2KJu3lPe3
ALnvW4sa6VgRvNzAgQ+XIi0iVSPOOH5VHrQU+c/89fQzG9sMrN+T8nEW2P5xLN3tF3rRsDO+RHfG
RMvstLpX6Hh4+A/ihDQDlc187ksv2ekOOzZEfSgmDEVdx3tGdEH8Nszzhjy7vUo920CeVHliUP6Y
5DONN45astxiOcFOSaby2XQxpeiT+lplNIvV62Jy2XR5fm7noQnNnHnV4PzIgSPMns3pjRUT6Fko
a0gQXjgpNbaW9DrpDb0hO8Hz/UQQw4GQpl3hga2QUKUZaEKAVtK8wDjMsFdMDLlEAcw1J9KP6Ggz
mA3ytUD7oH73yI94UA3KS2bqdtltEuMGYddvtRF7I9r4jPNRx5WkEVOUdwetnb9zBKndJDr0tFnO
LBQWyrPGGojQan/NGoc5RqHS7NVGZNnsf+JdaNL6ecb5siTnjNGtkaQkj/2saG5VrjLvx+0M7Efj
/iP2gYptidwWP/J8uhdWiIWBqR08YLREjfmdZCpIpHZMIeRwLhiS65sYGMfiJoMlghjLdDzU5L+S
PrRj4VaaL0YysAfEzcyyLZnsaF1e8t3ic3D5tXLrS6ngjzLmKQX+CDV0zbBIXaqCX+AMGGaoDRPW
v0b+7cT172Z2UbAspcy7ng1D67Oqh40Q4z62fkCBc5zgy/FetByHvQ2AgU1zyAEi4eJv0Nl3sBDp
57f5tEH6DOZ2W9brRjNovrMmLCd0MuZ8CoK5a77X1lduMnsazlywXfNcNW8uopEkfPfuY13FQcTs
CjqPIp3ZgmPW45YYjSlicbtkkkYyDqp2Z+h8HLV/yJwHzu2GoV1l5Gxmf07qgtL4JhBtjUJFhMS+
Ej/basfE5l3WSLtcjr2NakBE6MzmVG2WfsW3BogtzGo2NP/RQigUB9nC6T5hOtDIc7w4XBeGU+y7
lIn+Sky7jc/90GDDgc4UWEBzyhuK00IPPDyoGXmfoRVfbLR6tQASPsTbmWxIOn3H+pTaU+MQpJ1b
frpsbEbbYo1S2BltTCRuvodpFlHEB57bbKveCxRuRxPpOf1FFg0qsrFH5rIEPKHNFtlvmgtEuhHj
C5PkTzgloSUucXu+D5AUBhzYj9v2S1QsHjC9qBi5qWVkjH2gKZK5F3YEYGgzX40+EgUPe5gIMOfd
Q8Ids/eGr2a2+DP8KgLzs2g3o8yAD6B2omPCAh7dtxVR2tLOTZ8fhcH6nczuAENGe+95v2+rIhhi
mO4MI+5NyTGRf3p8ba4xc1vJZTfpp1mljmSEtICtYaXCOrLG7w/06M36pAx4t9OS9aSjEz+zTe47
nPd1gU+ufK5yCVIgxQ56W6bI7H7WFhu9fm3T3zY79Jic8BkV02nx/mKJtpo0fmXCqp8ilxvWmCyf
OQVZgR/OsrMxT9YYjf+8HpTm3ePGS9zRmSvWAEX2n11yuqyInLMVgPhXyYgH0jSsfApa+LY+5ITS
s8+tzluwIcGY9kTARWl8zPKXeph9mH8++ZtZ8w8nqF+7tE07QXogtxJClGY3flzOAXHdTG0Fklsa
b1cLh7Kp7GeOklF9VNqItU6MY/eMDr93t8TPie5dS+zjVP4kVLPj4PqxeJ2no0pgwLJVsz66Pzor
U3aQDr7aqqHdfM1sgoDyn+9yHDEzdQDR3cfft9SbSn/vin9ctCRRyE3CaWmQEr/WPA1571ctpZ0W
NNXeKJ5X+6+Xu6T8tDB8tr/A2EPhQTAmN8QMlfjFaDCSWG2n7hwCpgJnrZcNckGfzc3VFU8kz7NE
1tOVdK38WQAkhkLX7D1BhOXecQk8F8xqW6em2aIT2lhxmbIakyvQi/DZKIN4LBj0IbL8gT34sFcF
C/OSEcs0WvHNsy4TTZKjZeYrtKCwmdDa9TaZgWAsv6lVua+9pJOKk/YdwqLNBoNgIDACzp2YmgsX
BdmptvNMyJ7MrZdx+NTr3CGeS6/CaUaacpXH1v7P1ZktRa5sSfSLZBaapdecJ8hkLniRQVWhOTSG
QtLX9xLnXjvd/ZIG1ABkpkIRvt2Xy/jRKX7TZ1MwQGOpMpyepJJn+ewch++ynt68grsn9jBewQeC
Xjyd3lMXtbCflLej1PzdZLD6VTZJtSo5KTiMszhY1mhuigXfSIS5TSz6gOnYVBrXzBV4/HVSL4LL
3uEHsf2USciDmXIxYJ8I+T6MKxBuoXKvAyJR4mvMxUGCpMovKpywezJgCr6DDP7fbary54kQkSfn
U0v1QI+mSQJ11t+9f2j1c2NcguKPY2QPKU8vnmifzfxrrrG6egSf1FbZCHFYaaib2fiqX3nOY4eR
JCamlBQNfuM7Ob6Gg3Mfhh8GuR1j+BksLjdHu9DoyM42T/SldfhtkvKUj9hP8HHrWyUGubE4yPap
eC9a634umZ/3LWfmOaIdzW1qrLEVy3yH/63z1p5nrgojMP8gt+4dV1GxMayzKJlvTdodE4MtT+ln
3B+9MtnFkNDOxQj5hTv/W29suqLRV1fZC6GfF4faywOB9ZCUN7fhSADFze/ThX2Oj4ibn6mZWOXe
U0G7q/Abd1MZVOtZdT0eoeit8X9zXrEaF/+CzgjXCP9WGNmFAqkV/Y/NPdeCubLQGuFnT+tCd+OO
7N0rfKXqzlJtsh3yAGLuXFwCmyLamdH4Y+TcM8B6pJnRJxfX6Y29OLZmqvfYF9E/afTetS3RyksI
C+s09fAVnkxpjRutE5iL7Ga7carvihn7OfboQ9LkX6GFQYENsblnT3cM/W7mldpQF/qc4BUO8msb
l9Xa5VS2zQzy52P5YU7g8rrsa3LFiPya089Ou1WXN4yz8+IvEs7ix8GWyWXLQIUfiGeDkI/5Sl+o
5j1045dL2e0FI4I/UfmI+3vbYp7xFAa+1KhOJWPPVcPTyaGbahg7M/dR4jOaAevBtPJQQ1NcpU0S
rMPWl+u5I4gdZ0CD5QBCq0VOXpJfRl8vpxN2irEYqVzMlwIKurpWaVI8EcQ44JdgH4Hxc26wJlQl
t/7WrN5lnx1JBp5ihztfvKBgRs+++F7BE1lvjTijWE2W+OhzgLQoG9LHIz3HTKa595kpdodxSWsP
UXr++dxphIMckT9NY850cHnIC6PjtL58+PPFn4fC9adTZmkIZz8f/nyxbwxGKTb17VC4Txw+tLv+
+XDCbkPXkkmE0auyds2BnZ1MxUyzE1Kc1PIw+tH8z8PP1/799OdP/9/Xfv607/X//mc19UWnoD1V
Nm9B4JbwVaYhwsxidlm2MQx0Dd/ubyGJ8f2QsuFb1fC9zsDnsv98KEofb3co2v4YNNEaOGp9xnlI
J9LPH5gsr4K0QlBMJ6PWZOMgQUynfx6GjKYtPeANtojptJPnL02ePvuu/370z6epWx9tHHkU55bU
v/z3geaDfG0FscHZ0qE8BcsVwqx7ZqI277FGR3LqoWXRU/3zQKc3uczl4f99LWqM4miUA1p65nOr
7f3zz0ec45Gh8glNAj3D4VyzmnppWzu2CNW+zdS7jmwTCl/S9xdVBAXex0juKqvODgigt0S5zjkY
87Rl+5qCMcrJYhuZ/X8+T8Z4Pidv//6Fn3/181eV5CqJTE9u56VMDQ33Pw9qrtvzX+UzaKL3+/zz
oEObk9C/n9s8B8xHFcKBQ35hP0bis7da6+y6klhN4DcYWgv3aR6CN7Al+Bk4l1jOgyFL8z5K0D+M
rL0fbB+6atY9ODa1gIxtPyxyQbjEcKhjbAn2uucA4rZjcRdrQqvKCk8z1P2zT0Znq8GAcRjKkouX
WZ8YdNxd54huRcACoRUF8/zzQMCzQwUysD4oyN1jSoPw2qDtwFIy7LfGOvJb+xzP3Veexz3uaMwy
eCW6CIxqHccvceQ0DOFyYJYMuBCs2MdTakhhJbDxBIVxlaVk/EQ9nFuFMaYxxOM8eOJQ+vOxlBpb
QTdWR89njxZiNK29iSRyjhxnJt2ukvbe9QB9F6Jpt2Nc+IyO1TWLnOqY6mdvIX/E+L3lwKnCmt1k
by1FX3jNo6Mfphh9M2M/MF/eUkywM41xU9k4rB1Asng4OFv1hnWNc9J9Qgi9mhMjOVmceulvYrgQ
TP2ub8Qyy0gfQegsqLq+uFRAYTbYE2/V3ez3Bpt2nWxTF5U+NfE0BnQI/tAoYAn8fGtg94QfFtyO
BHJFi/38LCdig1PEZMrth2fPIM6CNeXnL04NMrrJYfMoLdwu4FDpiC/QWocQRWcilASX194OTdow
5Kv63ehEmF3aMFvXaE0PFBEvu/nyvRWZ2ppqwQKXbEEz2/AOJayJmzTYnNJIWO7J/8y30O9jUrYD
En0/v4tw1g8eSUgaWe5zq5sO1gJ7n7PvqoixVZtmfoNPdzfMtf3Ga2Ftq7L218nMaNIx63jPllYB
d6HheKBhMK/GDivn4jWN4m8pJvcMizqMyiPiEPp/TotJZk8GBuzx1S0pFv0p4EnJx/i1bG9xnz9O
QRk80oS0qlPDZ5ag/Mfesoe9hXBUL4WNo+U9OGHjPfg4bzkb2uXu36812aJKWy5OKjWqq+pAtsei
vw0z83ty79U+Qxq5/Tx0JY2ROd/SssVM5sxPrt5sXSJrSY1WnFg7ydMEwkPsyx/AQ2rnOxO+8iql
BupcUvN6RiIv95XdjQzjUWx8boR9cilqL76wwxb23ZB7DoPpNFxOqUhq1hTv3dCv73DO1HdNzC6i
qutwC/ILVYWN9q7rR4tqZnpWf2A1FnTuvbdIal3bVHdR1ODm9RWGGJf4SoxYDs1cjRc2/KAfs4I2
JTCpP2yUGYwQ74lgqcYC8rj2VPxlLyDKeOH+EpskiDpazGelcTf0ZncxCIb/cEd/CKTKUoIxoUKa
Ce48binnwkz9W2IyNY0w+x06LOohgcKHHLrOum5NcrnL/9WUNJG5jnPrmwHJSDrtgwX5+CZd0kmG
2GjliOM/ndOcnZik+lwuL24XYErtIiI8bAC9TPm3HyRK7kdvtP/6TKYY9/A9RNCna+BYxjltMqJC
KrBQUoF8wNUzsRUz5qUtcIQXch66x64t0InKMLiPSb6eBdCXcz6C2yRSG9F6IIb7omqG+9GMH7yY
PDcvtbMpJwirdt4EW4sd4SYwB3Nj4Nw5BPTkEVH0HmI7fK37KeTex7HuhwTTaT1sneAoBtZmvOj6
yIzk0VYETUGv3lVhbx0Aev+0GRb4i6bnASv+BToO3ghlb5O5nD8hgz5rixB4lAkwlGmZPYctARsk
E172/IW9UrmN2EUcLZHTVWPjRGmgWNUMUG+SEaofPwdhahHNGlsiqaW7Vw3uuZ9FKnIRzcs6w8qQ
WI9e0zmHPtAcgbH9KbKESydGC1uoKXm11QhbyHXS/FgIfwsZMKVzlSCh88MIove32gZJPiMHMwOj
Ncs55RgS4Jz/8/7ySfEYllYnlEccmHpM7npjYd1W/JMUH+AP5kbPmbjaLrZNOTyJiBmw6Bn6e41/
bZLJoCCMN1SYI4eJKhs3Lt0FB7bnRz1QPcPtq9s2te/9SvHSL8ap+tCxcF1b0zT2MgACNWqzuOZJ
El+9p7gyjWvMYrUzU4oCzLrh0+VrdCJi27SIPoQAs1emx+0T4JR/3y8PiQvNKEln8c8VPQ3OXVBZ
M8hoTPSAlX4uuBma0I6CbHy5Q08QhOrWmhpVgi1hgoUgROpxEqu7mnop5uTNuWIQRh5IDK9RlltX
DjDWFUABuwEJVz9pvL1XOOl9H/Up/tI0++ejrndRchVmSGT/bfyDvnMjPwAdl7/ZUwd6mYbYTeBS
PpmDCoiT1lqPvSAFOBBSH8fh1w8ZWKeY2QJUtNwGCUJ6Jl0mLPn92A/NJq6DvU19HIKrO976Kfju
Ej/bewGdF6As6I6PdlM9/aUoDBppZ++oUvTXHrVUm3SGbluCYtoKI901eJEPjMBuNmNOXISCdHtU
4qKOIwagmoj9WBGWAvF3blzEFdtTv7J6N/gy+RZWg8OnTu2XoQy4oaDoTuTg3D7KDuS1M8pkMCt3
uUtYi1t/2GFIiLDn7n1n2E2lvo4W9fSyO2LeZaMzuTciUY+NgiOdRGtN1dWOjmA2kn34OKfxcwHT
YdxrrNIUTn84bhk+uaaHFaktsnXVbMMUn6ayWzyNZRKdvEitk4kMmnRSqpr6+Tq37W7I7RyxrM5X
xeA+lFV9mAPJyQ/vlnYO0qXEDUJotYNdtKfmkAPGaLyVYw+kslAQRDGTNAFBHSr4Vp6OrpJn2rcX
s8hwobfK2qQZ9NosCK5OvUDSgpSGimEiQHed7Jw7XCOO5ZizDrc3xGDAJj05dOAC9FIxJfOLKx1L
bDPy3+Bn4nM9V+k6V5JRWfkK9AIRrqCpJ370AinwBsOoztv408oKulEafASejM7hYFkHI1huO/PX
ENOiKFAkhTE3F2XrNzPGfVab853Z6I/A57TVU0PRRQ7+9UDhuxV1vcp6p6EOh9Ggg+U2Hwm/Za77
KFMvZMSkjXXp+3eCq2ZrUmh+mirHXyZKiA35hS6NJ8OKN+E4/7VSpHe0BsxeCdWjmVHREVC8TR6k
EswK7VoISnniyT4Lwgcda+SDXen7zgG/FDvmfSzD9lUXA9YNOue2U/0QBhDsWO/ca9wj582yQoXH
OXYqMJpyt6Ztl1nYKkqBA3ipteugAqAzJsfEadWOMcfipvWSjXLD98QC2zLl7SV0k+Y+QkHHmGFt
wfYiuFDIFMTtQ5sVxjvt2Xsr6J+KxLrWbdtsKKo6GYT+SGJb80aELj+uzqgYpJeCdLlxVEKfJHjF
TV+CldDu/DwWWj75ZBkv7NpeFXV4P9u/n01fZPb5CZ7zV2DX2E+0xwa2knsGECMuIRoClqCB8KFF
T+aU4hbAk07bMY7UittekDHAKqu7EdsgY6p+nVECbnmD2jFu7dZz8SX65tVLAA9EfkQQpO234/AQ
Zd1AEYe9TS3aDlUxTrw+IaEaTqGD8OC9TNOnSCL4KmL8wiJA7t+j/WigbmOjk2YRq0mn1QCGND83
vlrFDp6ITeC49qGbfptT24M0Kh95whW6PtMqJ9TBtuOFbZ0MXzgxwr3T+V9+5bhnMf6ZqRrv6+nU
29CWCW6/myK2NnlVu3dCucTR4UZm+r2XRryB1IzBbLL201jxfFsOwVjd/jVgMWymzEjXQYfpMXmY
AXOvUpyo5EWaYVMgWoHhGZ5GP5/3hkJaztSNoLC1KszyVzJZ36bj02Wa1famtBC3SoHxPsMSHkmc
+TOzOYW7OGDF3YS9iY+ct98ZCojNiLm3s7eOQ8S2z5pmI1He/4TTTXbF78oqDsonzyVNXlSaA7N1
6Zrtts0WZn3ZGmss5DthtWIzB5CCDcTEBB6RNzZyKRf+sPyp2AHxDRmq7rXqsASo5i6krHsRiPEg
KA7/nfFc55ohXVb8Uq56Tap4k0yotY5rPXWzyXy526KWiqrof4nW+mtSPnbpCXuHFrdBwcYTrkgR
rNy62LuNrc4T4ARlggahSjnJC3Cdjbtzh4y2J9wpvS8fZiXfE5ch+uBiKNQxg+sATZ4cJQsg9I11
mqenqc8eLbalbQWW04j2MmuclTDBDITxXzsvf6UTIIogIRyFin9IlBNv6xAqzxTE3462xvWQE4N3
DPNv5SXIzHr8NH3jRWqJGVwyr5nYyXhWcrFbIE6hdoBKknGm1O+P0/1yPD1iLW++mpDNezRxBzfM
9mOK2OqYnbf1VIUrDF9RbbMjHgaBOwMRjO6btWcFl54RcTUlcovFmyzyHO1Gc7iXJcilZlU9Gx4n
dCWYv8juFwceojoT90/ffgSxEW0eXJl9tkVD0jcuUPhZ4CNP/4qTJXSo/L9xNdr7uEBpykifCU6R
8EDMRzP9ncfec+97e2eYX6ecoVLTlTbKAkNCs2GY4hwdH/Z/7w3GiZqLF4OmB5LQGTuY6tNVCc78
CtvbGLjXJVpkRtbOdUbA5FH7kFkuUl0GEzOlZkUEqKzhgo7o5MQExRS7tiZIr9Xyc6XO0a+J2wQF
7oMxsV+dGWHMc8dN7v1u89I/hcvYd66Zy3LcD4AZFKLdOl0D83OiTXCI95WMzxHlPm0ebWC5wiK1
cRICnKFbgNMdA2C3tosdeyrmzB5yrj8Rw7PI6FPRRZJMNxvMo0/Z6J9jjINDMENFiHq0tyG8oDoT
7J3ELjeml7ohJN8mBfcbzTcMvBnew5RhS+HcUkTtb2dxc1qfvTmUhBr9jxwuo+/LrTs2PjotYkbN
j1ZG6a9x6J8nbp2AX7xDkIhmS43AvmLZ8krORSTygdekK0eWt9yj8ghLrOTQL7KbCiD+BBWvdSY5
tQGR/UPjFcXvfk10Q1waUgDgOYpTClePeah/iMxHuDRiPUTc0TpcVHBYzVo+6XaBFMu1Mn1xMJM/
cTL+LlGdVk6KtZ3T51pKLOcsc3hYzeYzpEZ3ZdbFw1xOJynEPpMyfU7xjGoOYTyTzTqVuljblJut
JHclUD3Daw8m75igLnEZM5wVJR4O2GLJdprAnYBPOaN92eu8oQcoL14c2R4wqn4I8aj7+qmWEkyC
TbdqoKAuW97yxOBMbKfpNFSsP1HkHESTgOKPqoopQfvgZMl7kIdi5XKTWnWdpI1Bl9sy/ZwAXW9t
GziLO40PIiWxYEWUMRqA1tiPtntowgd2VejA3L/bTjS7fuRJanxnL8Z+KwScJSMk3efnTzSXEFsq
e+D9Q87JNSyOZegQBfQe6xr3SJB1f9OIWqglTUhkDI9ijVaYETcFxu1hk3vQXAKRbMlm5M3vIpu8
Xeso6BDRE1MWsmHjXY4uvlGKSUqjmzskp4eMyMOhXZ6/wV8qWEYOokmYnURInNX0npPAveS9gc9h
VN8NRMyNZw4wU+TvfEn92Y7f0PbDFS9s582yeqpWKL6C6GD9UX1xwzrXIyzCtpuS+D63EfaqObtS
SVbSr+bujNh744ecmRBmv4opKUEm4bmZaHsE7IdeFpiohlwA+7k2N35LgJXU79kPmYPC5tJtivsz
S3CEut6GU/S6XnZ4QHwaHCywp1ITar4CGzF5kL1sh71D5ePDqSqBNoIloTagrjsar2dO9hSKyNsQ
UhvG6IA3ctsAWK/qY1Hb7RnmK2/veT/L4lLzdgpsTx/yUV1CFikLQ5wj/V9mpM4szWcVh9+Tx0AO
JCIuN+hRk+U8obQBOkxs7tz5xzyrdh+X/X3R+m+5X4Fukfus+oqN+o5r9aP5QfSgTVJru+TzSt5m
tTgHsXVXZOoyxfomI6vZJuz3mGy6bBcJ8/Cbkz32GaK4OKhIyyiQPw00sI7OxdnXoIFq7q4AFD6I
wSGPDKa80oz+W3f15zAF4FDraWdLDNSVc/WzWJ/K8li5ASGY9m1ivMoL6H1mPi+5NTvdZlRiPRns
r9f0O0r2BIVN7Wa7mrW5p2h14hDYxWt+cwQRbyTp5AzPc1e/4PEpN9BZSdyajViFMx15HXd1NmYf
eM+AdsQO0ANko3PQj/OKJ+AZl3pYZuGtpG680qTYdFDDNLT8RwzDGElwWtDrPr2FRJ1dFvqiv2rL
fvVifn+TrXFkMJibFcDBnCucc8qEi9nAboUFg3HaI70SpCYMAzRLLf74F3duWYELJTdZ7nMBwdHZ
zIUDutsq3tqRYTw8mC1lry+Ss2KdJfUhL6g214BX/CJFyLUJneXdeTasr5nAGM3HHZPnnETNUuYy
U4S8jZdd72NJjykwSRjChtVgxpaeuc7GpqAbKiu2gFgSXHc5pyNgiJMDOwxs2GHW4aOZkCjwDH9e
686lZL1D0a36DoZZg1O0wxjXolrnaKdry+Mfd0N4aOwIYIvBkU5lFiiQ4K00H7QfsUcEQbKCTo53
t30LFoqPNUSvXac+VIPFwOtRX+EH53Z/MAv7qYPX+6CKnLyTyb+e+hJzvDPux44CX3eVFZ5136b5
OYpGXMb9lGyYw1zrmFrlUQvMJG3x29Q2q2kQb3VQvHHP4I0chybGzJE3Y+udkSibLfz8q9WoO7t7
dXPbhKw3bMJM44sPyl08pB9Evdj2m9VjhOCwjTL/Ti1uXxC87Q7a6VNfgUkKCxurZ4QqPnXi0gFQ
jDDB7MPYwptWmh/ZzEje9q1jObCYq9o8chGyrGTWOkq8P3VSUTcOa4VdCIt138X7OAVZWaNYFQHh
5chrSZhFBs+wO5BwcNuajRr36mAuHpnbEQMKiUYZRfWsqogTgY0eOdfQruz4d4ksyJ4S0gnzj+dm
tK6VjVwtCCo7c27uZnR0VL6aAlA0YpH1E4mmod2zwlLtSx2wgQNRKEL8dE6apN4pMupkedeFTD69
rqyv2cjeipq3kvLm2j1kKFRFzJ09aRXhAqBRZkryZ7KTHT2h4hA1yPKKiersqM+syoFVPTSk49bs
XQhZ2yQYYys7l+m44+yXb3T8KQXFiWaV0L2K/FrNYOwqDdqBeqUN5cn9XuaoM2bJ+IPK+GQTzbu2
jF8L3ApUYOD5l+qh5CYdF5u6xAMHb4wB+7mkLWPbDXhQzaR4lgGnNgyp2JSIdQNq9OfhnJgEUCIf
DqPw5K3PjT+irA1yI/64joP6YTaqS6/ND4WMtq6idFploXn7+QxSYLWRBTzSmJnCxmeUsupSXRxi
lszIFv0q8DFudRNhx7iIWdI9nuhI7ywPMk9dMBKnTe+77zQIWrh2HY76Jk2+QU9idbOCeSE/HvDb
DC/Kqk9s7uTBCzH8ZC7xNqvG05SkjtoJD+eskDeAzy7jcfxqU5btZuKYa8uHCjiYwTFeblep4JVT
MRkpKs121dDfU7ZywhN5HAxI0Ok0fjecTNkX2Gvf8rlnAnZHacedXfvjecqJjLm9Djc2dFpMkViC
Um5My9sDdksN1mbh7FRs9+yi/0hVP+4M6ACtM5rrPh++01m+DZFDA7mx7TkhcJnqeaOIw9UW+3rt
AKp0CsweGWaeMLpjVCTvrSBdPNokIFgWh/6vEPFrCfHp0s3yo6gpmmVBeghGLz97rbxEQYPVDuJg
mrcllV7dGyXNeu0mCQQhYxXZSKnsX3DotPa8dzyejaw03thqThcZ5Aw1Zk6hAdB4yh0ZftrTudBe
dmNTORaow9MYmezG5Livh/LANvps9BAfjFmI9ezRNMp/ZmPuIx3qHnozOVTIQTSXYt4LQDLN6bjP
Uv5j155ppPHJ3Uq1ocCcCFDp5Gs75G2W9GW8RWPhLVKeBuEjzSTuxlNwOtyJ38UDkNAqoIMRaazS
1w5evglrfGNTKzeL3zXXZSKMhGWX30PI9inqG+5wsuKIhMEvqefkJgqSKTMR8RijE3d5CvBqogOl
bgNuc+NuNmJ9nKg6nufxe2LiuRpVF+w85g9nYRq3InOXmhBKYN3sTYepvYNkngJ+ID/exNCCyHc0
3bTRdB0R14YWyHAN59iQ7hVxj45kzCZ18KCHSTJeapM3P3/2mGicR7A4cli3/Oga26RkW2Vj+mjr
ZcHArZPXJf8+I2zYxDeOhOnB8ZpnrzJtZmLJ3hlZmtXk3xdlfCsLDC0O4z4wHhxVGzBbKs4KFJLq
2DYfdfYhGkohao564RwG2Ausr6lyv5yI36OTEF10shATXdjwjvkxuvljJ13ynVK9tB6J8llCia2B
WOAfYuVGEckL7HNh+BkEES5D697L89/4718pR9gNVfYxcbZYj1Zw1VEFUWQkGTpJySUncC90jT5N
FuxEc8CQJdVzoep1RhHHNsesvpu6Wb2MTgfOuZqOZGbusOxj6FcUSlDl7a1prXgxUZ5XuRlxJwE3
SJcJ7BLe9+ss9tYupnnto7GnMbH6jk5uezlcDYQWtsUc41hXw75gNLi2u6zkCNwu5qTlbwRkLPP4
0RwEt1acoP4i2QbtmXHVuCI4yKqeY5u0emhPvfldtyk+1yL6KNPkMjdkDABw/iaugLEUfqtQ78wg
NtgUoB0LZW517tHGNT5h6CEb2eyaDkurNT0VzPE3vvEQGqfORiKl4IS5cCHxXFd1tfZSOnnbAlZe
NwzHMorcc8w+XdJFc0pYUHBm9aQGsGLPJedls5XrKYb74HawIZnMhKl8LwWi6TD1BkvQcJp1wGbf
cPXW2qeahrioyYMDdVtHkclsH4rsA724hgQBx7Z3hz9+DVbDW7p9dVfuoYBTTg9BYyzhsJUSs31D
pAg7Ob8SSj7+9yatvv0iCmF4R/Pe1/lrgwlZly03agk4CT/ONqWNN+yBCumARmqvv+UVkcHZZTLo
VYgsBtK1V5NstHjhjdA8aDOA4YYljhfMErwkuZcTY805YOA+/EyJi3AGvRWJj+bUOlchrbehxczZ
NBZPhR+2K6zWMQryvG070yMvJSssroQOJpyV7LuWRmOWqBRdekV1HVu9miDh4KIPRaSFkwTXmBVj
kjGCJRafmH+KonppYIlJy8jOygItQNKHV6HscIiMZw8348pxxvdCUoDjO/kvz2nao9PFn/RN7YXB
SVh120rAwmn7ejhQLXMfTf6hattn00KSZnQIQCG+Uxx3CRnJP3UbjwCxgne7DD+r3AVtW19FkD2r
BBd0TvUtCKVizR5y39mgtzS0DsZKTOUp4WOFWHNpCFJEhCsZeOrd4NGN1lOJiY8zw8CAGiSww9S5
QXAXYG/gg0QEhXx0evLLgzbY9XHEDpkSE1QbWO9aG27CeJ29yl343w9GThIrxylsOs5r2zcBL6pP
pX3xZUR/i9zDbeSbBAhQKYEEkv5thQ/CcSCxkuDJiodq6Vj6Tr3hdz9gOEzqUdHQUe+YKOKKDvcd
xE3PcD6YAH7GYoh420E6B2Zc+thiY+IxMmIr2jVfRqpOhl2FR/w8Vy9u6/NEJcRK2sODMRDj6w1k
2vgvJpBzNkKZC+P0iwjT62ylBjkkAzu7/46bjJPm1BxLVg60VQdrLlOWllTImuIWyFjDa/g+aOev
51ncl4aA3RWCSDF6nxFb+PWAvyefQfGSrqAwOYj2OcWe61oyGtLYpol9jTun48Kt2wGNyndWfUKx
KavSS1kuBPZjwUUQDQTNZzu+w9Oz44Vw95gPiNyJiQWMxMM31Ay4hWpkxljaT1nEIKlE2vcDhHXT
DciSth9jQV5eu8LcmJBZPH6FzqzIPmbA3EIHzJn7LcPJ3vSRuXY7dS44Pu7nKXpWdE6de3UY4R2e
OqvegYJKjm4//o5bL2OoFvoIL3Id0sr2hKsel5jOLwUr80R58b7R5jVXIRG8GncmVUBMM3N9MkCX
9f2TavuO5STeOI4bMiZZQwFfZRiIcLLc0JKOlEIA0msgfyvRLflQmHVpoV/Cluxgb+jXAvUHHlt4
dTzxkDtwd9oo+GJVRgu2Z4wxEzevzlAYluLR2ET1pu9428wRlIEaGYmtIwG6K4DU6dOGq7/JVMNK
0MG1l4aiLNWa+wPbDnQBy0k2dii/ZM1/kBSvDfNSBppYtFIay5XRg8yJmgP0xBx0eU5DJyHPHC3M
ThuME0Pzt0ck1tr8qw24apJVlF+BuXXH/aSbcNxYLe/xcYY2QcTEmzmUuSn1zS2SfEtUUjNFX8Q9
swHGN6JYVeO0Cwowmd3AlgK2+pYp3aUOWGGVd2fwO67sNiQyF497t6yqrS5Hd2Ox00oHjPMy7cHv
afFReiOwfhAYDqYxibKj0VMAwFFDvnQltzM4nYoDxlZmxqueWLRmKp1N4jeQH9DcAqwWVQ/iS8/l
2zzvs7z622v/ZMV8t8K19xMoK74R8mvsMPgzGWUZM5OyPjpKIzybKeGvAnN2GAvvKOLpQY7wRkxM
OysfcGkl5Bt7D9oaAxJIODpKrPb9MCfM5gNGii7T9+6lT5unFjsR8ApATv2EQqbsJ85Xe2WbQOCb
cuFHyDPHDUQV290anH6QNUhCjZiuYKxconl+ZqXpVvlEdwA10usu9eisLpeDcU4SwfKK3WSwCrit
exzYhK+dKIBfCwdn5VjVQ6EpUQOr7aVXkRHmGOZfVfI+GtbRGXDJWYJTspSKq8+x71JUUzZYIPwl
cRaX6gXDZgQzpkzfmdPvKNTEI1znwXZ5c9RkZZhklTgpxvEuqd4Fd8i1w8SJ+37zy0LdqT1yglU2
vaYF5UajYmXRdClqVL8ElH42/uGnuBSpf11CwHrsLkC4X5o+hu3UbvM0HA6zNEiComkXDsDmOdbv
PvWrKyxvk/TJZSHW1pFfgbUVtza8DkkINCjtXpMArmj4JBP9lUPX39W/5ozdSt0D5PVr794qkl9s
Out1ZdEPq5xfrKAmnkh9m3vjZoAOxeyC7NzccxGe/dE9YGFXGAE9QjYhk3ktsz+1SdoZn0W8yAhG
M+4Sk6P2bGM5MkN0JMuCnrpUrpvC/mRktjGSlIloKg/2wmbNv0Y0V0o8K/ZZmgTckKCYynCRmPQh
VY0NXGvPoQlKluUF+8Z1wfn2IIpnS84bb5k09sarWdQh6RmUoLirkqNRvxRU0R0p4B0ttkxsoqCM
2AxlmOLsRQvjOZtZSYTvoAGa/dlkvjgNZKdsHRcUmI6XMC4e49L9LudzTSYl5E2eokyu2yQMgAFB
Vvc0Cm2CvMMOm2xf43WHogwvndmrM9HS5aAOcBEV/xwE/8PemW03jmRX9Ff8A2gDAUQAeOU8iqQk
anrBUqZSmOcZX++NbLdd1e1V9gf4haskVWZSBBBx495z9rFe9YlHPM7Kbh2pn5oFys+V5UNvGDg0
/PY5MOkXFB1hVxnkk95jjZnoti6q1Fvpip6JTTuSAUDPDMpmStPDpoaP9mnFzJfQH/xwfMomMmif
E1pHq6DvItgFdOSlQVefMotcTxuuLRe7Kq8MJRASONZXqoyTM7jOhh4PHosKx3MNdCGYrNVUyk/l
403EgiswsHJYYgg1xjQlTKxQYQYcaShjkP9Owto78X2NJXvR7zRt/BWY1WsUEIRdBI8DySGF8PDG
Wlee7A5tFR3SwAHeFkja4NgHHa9dMdDpEK7y5Bli50seJJtmSQbU3A9TtUgyT9sSV+LAPjWJvequ
ZizKq9bic7SCap8y41Rp3W4Tv3swyiZclzkH4b739o4sfg6MCLSRkVUU2IiCW0yPSXfJMWZxeB/A
B2TaivqF39SIjb1u0e+BTLOnelwJl46zXYufqOkUHxLrAREG63pimg5MUVvlWfQzGLRblidPkdW9
Th6yAXrCP3NX5OuGwqxo5A7dxc+ocuM9UvZ1gtdOmFWzwkxU71yl1mIA4lUEn6QC2fBmspMEo4qH
znOQQuJcN7A5Qs0fF2mDe6UuAU27SPkZZJ19fdIOraXdEeX8CKBVrv2+exvDgRlAcNcB3y7bFHeG
8TSNNAokIo8pTkFAN7QEetpt02DT4ksSYH/IZ+MifvViSvQKcS3pS8a7qAgf17MP9nfb/sqG6m5W
lOqaR2RJVF8LrT00MQeQfMg+IgfeYmq8O0MU80gy4I+rwFyXMnzszNdcT3ZTGcYnRPnLlmRJLNDL
GENXU4PO1/rPzjTes6q5ECH+UhsUkl1oHpBaQwolKg4LKuf2TyzTT0aF2qfuBBhRGa3NHM2swSzB
Vi0HSUN/YEzQrQQ9l3XIB6u3Vo6wIrtUbLnakL2MjSwOds9/0Bs6GKq/hCX679aHiz9J7xpJ7OM+
QCWsfBAyjSF+anWHWSqtzaG5ey6tU2WjPXaT+K3Mya6IipJCbOPi+wvwfxebtoKNg70FZ9k4MyUg
A3dJeFIhCnY8QCyQ1QAVAg7JRl4IFWTSPpsyRCmATVr5m2vR+BjHV1+C4hR5cAQIk/HvWeVatFdl
k3DUMkSQ2KxXkQcoxjEMTvKjjy23nXdQml99gLO9Fmt3VC+kpsDNDWkapW9IHstNp/Mv0RVBvY5y
lOfHUvxY1cN3NsYPbuqWC5GODx0SsFVYRTRxjR8IGtOjcDG6VLTduT1hdZhyE8TY3r1MXfQwebGf
6Am6O7CmEJAjxItERzl5fymG5jolqtg4lOQm+x3l5YT1n0xiM2WsW0aXvpqLm9F/7sx423Sd+SDh
NCmBCdtp2eP1AJ2cDKu9UUbfRh7v6voliQvyh5sAylZ7zT3eUtqTYWm/FybLTYlUc5UEzdw4LrjA
prvzhPHt9YyARFmtjD6it5VCQfLRiiOs26hWPgGgfylaOExgoleZ4nCVldq6C9sPFac0VPrh1DRJ
tiGxUKymBkGyvTYiEBiOI52Va5hvhaGtWkq1FSLDe6TTpRXEP620ArErYYsQ4HrUW8g/sd3YGe7q
9CtiSr8KHVtsLBRM8SzFM9LxiygUCo9meG7Dic+OJsICCecxEXKaga44lmc0mA1SbNQLYwFtXhn3
0EEHR2tbX5k23WcxMrAEmzBnB2n7Bg46MoQ1xrofPlFSoWe/SwuaYufQS+icF51W/bZQjB5z6FkH
fM9ZroolioYKLkr9UuRuiqIVZITfhit7pjskI0ocf0KdPLoQWrXyLkuoJVg5WwsGCkGehzRg39bJ
GqWrKO2FQzHimahWvZDJb1O3u8gUP/x+pLNlwh0sMd0C4iDMEM1ZOdzCsN/1EemfxUzxGkOrxCFe
fJSFzQXJSkIxYvnL79XH5JCVkytCOXuOz4GRskXI+HTOGcgvk4ZNIDflz9F9j8BeCMw0K7Bas4FM
PIPrjZYDCqGViYZ/NWg66hh7NmwJyHEpiUcNE8EBPNqKQAdMfwF2LCcIXlvLViu2yz273rgyfW0/
Ve6jZtLjxYDhkugIZ0Jb+FF8KuZcM2YbWOkT505PH41jM3FrGhpd8L4koIRagWhBQIgATRnYUU6W
9q8BJDx5PWT1GFjrGIkzp7oPSUYJE8H9r4F20gls5K0xv2TefksuxKZLlbMy4p+FQ0Of1KJlgpIi
9NA6cjBsl24Hs4vALatTCYtShv0s1zfsIR51LZpKxxg4LFnKweXGQKHOiH7yUUugwzY3DTqwpeZn
2mY0GV6aQt/qeW1AmbCvU1eKreFDV8gnsmzbYWmZ6VX6b3Zfn0GjHBVAvai8a943jcWrKdInDrAh
zAl6yyqR60hG91Yy46uK8BeekjdBbBK8xJa4BcOQIFUAILjdtBkD5kFhWIidrpl3oslylR7tHB9L
ERSsr6Igs4HbOW5m3mn5kbWs2iP6rE6hnrMN4FYo0if/s/SRUNajyhi4BfeMqMp2XlCc9KhV7Zcv
RvjXfOikn/O5sLTJL6fQPo3CtDddGH3LSBTbTugIx6wYPMbEmZut45xWrXqgybmX+AIPCEcxIXs6
9b9F87lUGFppkZwZnLFIu0jGEw94dvBuSe1t4ASxUV3+gtzzqXb1BofYo2vU1WYS7bcY8IKWMakc
VoYUpeBmS2YwB3oQ5D9q79h2s2eAMnGd+MeHxwHlT2qQJwCvkcGVbw57ejBfSJvWmf+D5QuM+IzB
md2Tn9Oc9dfb88b8OLtdgmh8nYwEIc97Y/UMRSFl6cU+hJxkpWob+Ii6CveIMALxol8cqPN5OzlZ
xcQDkkjTc29x0iRDYGrjq8tC0qJjTGFKm/MCj+2TJOOqjXedm76XVAXh4B/HKX43JpYkbdjkznsl
OJb3HhQMM/gRa+xDP8tMHYvwVr7Lwr8axqtvfvDEHXp2wQQGEHxGJoPuAUnNA4XRKiqqHwqYRE2y
Y/+KYZYAv7a7u91wZky/KpxZUMFbhJvc9tlbWfIptBwHZF0dQTnEFtnDqA7YZKhO9e3QoB421mbm
btwLs5G1lCAlEuNG4fFRddba8a4erUzXt24SUklmUjDMqgQ1MIJovaOXgDMO0ycc3IPdfvsmY9DO
NcdFT4JP7xp7FUW7VgSvsgDjQKHa8slwIn3PUV1Txi/MVmwDe3j26/iQxeg4y2srui9h3A3ijlhN
FlkYr6OYxxPqqKUeR93njDIuAs15aLOHceQI9P9xrMjGmvF/jWMlwvTf/xF6+j/EsVZN638mf85j
5Y/8+pxTVzX1N8PhCEutz/jD0S31X4Gsmmn8jQmoCRtImsKydUKJs78HslpiTnFV80+UcB1H/Hcg
q6n/TUcsL/iJtISryGr9x3v7PwSyGn8OPpbKNHh7uiOE65ouBbT+5zjWHvHdZOmgAnwXEndbfDEv
JjB+si61aNQ6sdxnNkNtTROd0jEvbl7eyj2zmy3emecMxRRVNmZIB8t6oSh0/vBZ/uf7/besTa85
Er6auFnJv//3XNk5Cpf3Z9F41HVXSd3mXRpznOwf4sLBQIRZgMZsqTGd3fhtVG1qffAWJZ1SJlQZ
OtwNZ/ddV6FkYJQc3Srf4IHVwIcVjTjYEyPMNJxnCMMSxUy7VCV7DYTI59jB5a07aXmR2X7yh+A4
1emldLLxQbnVZ5mbjJAj4LUp9Ph152Ot1HNYFnpWtge/DD/10RgeMjPxX8okwks1a/mCGH6LaXz6
CuGpC8b62vWm+QCRdt15/aMZ9un/9hH9OVF3/ojATJoGt5hhS8uYc33/+BGVasxtKXKU6VzszYib
/vj7JVENlpQeco/s6WWqelawWV7yqtMAgJXXl1tFKw4IZegc4yjaUgIMx2CkwjXixD8ODM3cMNRu
xaC91TIZj3ErvJuttZeJRL/nXOE9wEq9rQcfDkRRkD6VZRyAnChfVG4wnoywIa8p2Npp5bz2vAs2
B5M02aS3XyfkyMihUD2bDiWWaep408zicZzHMH99E9nzJ/Dnm8gRrk7yvEW2tzDl/BD84SYqx7FO
/cCk+mKBHDA9xAn9EPQS/SOuEO+hayjoWhkdkZVyomC0TTtbB3CrtWCVrbaPjq7ZnJtOPhT0mzdG
Cybciwf/nAADQl0Xn1VTJ+cgFR9JNCCumb/VhMiO2YICeG2DfhOtG68SSys2UGn02zC/UAgjqaYD
s5tcBL7S6uKbS0EiGLN+j0l9lVlX3KpJP/WzUf63mf73izSK//xSecWaqEvr6IWx9VBN0nyABRLu
+qbaxUGRgxV0cjrUDbhd33Q3DdjCyMnjDwlUYGOlMaQfUxokEBbDaQyDfefAx+jmr35/Kwx8Rutt
GB0CG1BQHwNTno3yTVFmR6bT0osg2se+9VDYXnXycub1f335xBwJ/afLByDFFJx8DYGr1Fb/dINr
sQuOQwzDsnQwXgoEcA9BYF/5WMaFi5tp6+s5+CtGdPfebEgpc0pYQDXD0kCv154c/A1HcvmU9EA0
m8Z5LCfIK1Y4PpD+Ep0Ks4gf6pjWpvOQdF35UswBdXGuciIq6GeZPr7jcnaIF1Yfbf/6l3Osf/nl
TOGyMZgMXuZf8Z8WODy9saLB1nP47H9YLjFWQxYMZ88i9hDUyDngXNMZA8DBHpTkmNE+McKbpryf
QehAqNS84Pb7W1NnA6hUrcnQk+/9fknVnMpGUt7KG/VtopkhOVakz3RRbK0cL45etDpXqLfCdWy1
FqM3OTz+frG7cV9ouN8ZZIyPbd6pQyk4D/7+YVAl46NpBzT32QG25LgokiyvKfSkq6o8sljcXq1+
f/n7xa7Iusptx4eKPhK7DZN16SlTfZJJfo1HJ7jjTOm2mUngMrK9teY64bszUiR6fXnTSae/GmYB
paSEf6Q0YiQqlyhFATgu9QvMVll+T/IkWte+KfZYihhnJcnMSZnS42RybqzYrTa63T4qIAkX1Kn+
i48nq6XvcWuj0n9BX7em7y8fe6v4+utLLP+HS8wirQS3L9fXVvPP/7D8cLRXoe4xZOocyXiusm8+
Op3nfCT1carf/MyW7/6EhjWIEBPnNkly8wtjOwQ/KJdxAx8Gi9Fql0XTRiOykL5xcJNO55x+v4g4
dU5mYuW7lNMpmkq/XHWJ+MBU12zdyLZOaVdlh9FujmFF7hIdtXKvatN4C6ZL0bri1CqcHIS14zCy
yAHx7fbFT+j/44v5kebS+orzfVOZu6bIszNqHeZeZbEOopr0Y22voYmAYeLSQB71yTvQ7v3Hi12q
1V9/nJz6/uWRsQWdBDrZ+hxXP6fV//HzHDRYY1WOPqsf1oGy2gOWVTqdYG06UDGeSpjYd80+IAw4
yqR8TOYXx3gGKa/fos72H1qn3LX8zcf/fin7ZlUMHtLchlA0RVFzJ+V6m0fKeJUlLTYnJdokA+oS
6uSMjqhAtyyeh44uGgqvtS/BRzpuPj2iH7JXmumBNx4m+2xYxek3KoMACCJgaOYvE/TqrsEjorkY
RtCBYnUwv6CYqB0lFJkXs9u8nl+k6PplW6MFKxkvl40zh/CN/t6ZqhtS2fLYtoRM6oanQ3yH5FRo
BZKQIX0RwXDUcO1cAS824ETbQ1hyvP79QjQctCMt+JDD3A/yau3cxqZ2rieTfiy+yCbxwPhb4Q2S
MG66Rj9LGr5OPRo7VyvF1Z5fkEEhKG9MZuH51GyGLpOXNAB6HblFe8OSrq/cQiOduQLi5jE1oV1Q
JRhKkoucp0GFnMEUndUfJxvTWJ1k+UcfDm9tMVSPg19k58DVy+XkWdkHwqhnBHn9qQ7G6Pb7JZ+A
fYWlOKTVRHfAs+WxH0082pH209Hz7Odf33XmvzzEtmHbLvuPMB1hMz78801nEyCdjZjTlkG1GmRX
PKIHKnZVAZou4oKfZStwZ7jRQG4FcMMgbTuKynjfMa45mkNS4yHOviuZYi0KcNHv4tB+9TKXrb0K
vpgIattAs27ZeMtj3yUnlczymm7jozX2Pcd1hETh6J5+v4AH6zdeKID2Baq7F2gtKxgdr3/9K3P3
//PpwKbwpvJi9ZJSuBSaf/6lS7fpW8caY1R07PVj/vz7JQGwCBNfPPYgis/+4LzXiaTx0ARqWSkn
3Rsh9absCIeQaGRPmueiguyG8MXBHIvXl2bc758qT3X7xLLlsu7N4GXwgNwhMpBknmxGAs7vThQg
Y6nXLXrgx05PGlpvOnFDTU6i7PwlzlUi2YLAZZPU5fdgmRZMXfa7sXGuFcnb6O9qzuvZiMCkGZYZ
GkyjG3qiJbFdddVzGfk+LeTyK/JoTPpB+ZHHD/s6CL+cGOGMFo/0z9wPT+L6KqcFvsX30XTfaira
Zfur0ZzvDFP3VCBDHzQSn4J4/BhMNjQ6oMsEvwnxOf1s3Ro/yz7EPWPmW1sBuB9MfHOTsrZu7osl
Y2Ri7DH3sAE4Fwdu6/ThNjDGxyxk7IXWNSUJpereo0ruYjv+dHC8uiViS4NBAdZuFNJMvVjDTTI0
ut55qBz8PNLT6PiUt7Cf8LxlQXjWUvodEbOuQAMEXOTxkyGZaXQuVZT0XqIwequ0Z6XKp260rX1k
weuqMqDgc65Sp/pXLePsoLXJMiobXG+DdokcJPWtDlreSod7ZM1doTk8qd+KbnoCA7+ItHvggtIN
MpeEwOIW202xHnwE5gaaPqoBWqyM1HLkR4sSLeMmrUrEs4a3rUT2iiTVRI4WkmycCCwMshyZmU/J
TnfrGIKU6SxNpgxmFW5Lw9wYSNnA4qCB0Uq5I3mSAQxm1I1Z+D91EHqa7XyVSt+HpIZsREjUiNGk
3t5/9Fyr3liJxtiwQ42XyFZfG/mFMw+rU7py7Ii2LgD51NUZq+NNddpM7hMI+AMqqK1RzQA76UjI
mbq2E2T4dAhVZaedLCwUh0xiu25zOMrAZjlPL42EDBYALwscx4iii8E/aUV85Dez1wQ70EAXqL5L
cMso2rRtMuoXBgHfgYYTpxN+uAmCuCINNXusWv0ZahCwomrhOMVOCRQu0PbLoYOwUchD4NLYjAZ1
dYqRLm9tzpNtTAsR40A5CuNBxNPLVHXZugaVh7SM77Mh2hvFqreTgknVgBXE4rC76wY5rFHia2H2
4jbOZ5q7REbtoHmclclgpGn0ZjvAqHwmVe47qbxjL63gMtA2GCsKjN7iciJWPDP3AmgrAu1qTE+l
zH7Q6t5GAdLviSWkRqjm+a61G6dogw0D0YdxLgaXPhgy0Zr+WBNgKJ2wqTCSfNF0/VOzevYi/zXB
BDAG+q5T3SJ+DgMDpViDNQb/6oVm9GUwHOzTr0zZeAwL932qFFG9ozYrHVfFvFGZHxFhBwHeaq0m
ALgfi6UPh7MbfqG6y99T3ng/IKzU8s6+pQcfPdMlHfG69JgQFqLkYR5l/ihi91PFE07THhApfQxE
jz6CMl9z/FXi4NuxQ804dzqjuXzIF6jzx7sMox00bCaULhshZFYEVb0uDnpFjq5hxl9FHFgEOVYg
edISJZCn7HU/ljc3J59RweAMrehHjSGPljDxv6i6scyR7Tp2nPL8ZFowK/ggFYvskyJ5mQp1TQ/e
oXd4Aqt+2KUlTxo+B7E26FgsOjhzBE0Bpo1/kZnKfI0J49Rkay9L9a2k8+h41aaRiDJwQY47ogdI
QQXi2Qvas4Qf3dKYKYhvTWDJU++DiS00PY+pck9MDcXfC6UHdJTe0M6DTb5VZzuASckaBzdU6+SV
Isd/8+zKOdGCeeCCf0cJ76sGrbQohUYsHDkajdbe+gGBjJIlvsxqC4u3O9tqZE0XBRfBbXcQyEEL
k7xayuqgki34xnLRxvw1qe29oYdq9tFYbjByMYsK9GKV6bkOVrC51x5uulgU4P/I+9PN4lcbnl3j
MRzVN4MhfxOG8KD9CtiAUSK8NLz0XBXTtLG88bUp5gge0aOC8/qYJIMebmvFk2to5CV2YUMkKKB9
w0x/OU6YvKWQL4A/Mg8Kp/SamVdZZ3d8YY+VUOXWxwtRt7ew2ZS9+ZzlgilnET7ZjXXqEZoVUTTt
OzHVWwl7samrcJMOQ7/S1OBfPHuY4yqtXx7w85nHSMK089Q6/bgjVdvBf5sADUOHkiDH2bZiOKK3
sBduhEQ3GdEPZvDZSB4XCZJAlF6PmkO5lzPtHvA26qXhXErr2bBIYYo6LV1NbnKLRrI4iO22tDg+
Y3Vgah4b2drOdtAY7DUNIH0rNAbR4RdulXIfJCyI/RSme6ssT3lLQnc65PraRRy+4VEogMO6Of+R
dIm9LQb9B8ly1aXx/HXEXf7MZvtSdqD63c42z1WonSXi+0Whe7dO2P0DHLV03UbxryLAhueitOiT
ql7aFuO9KOQApo/D3eHItUnN/KfZ+ni1o+xu9uTDzYpPEqkVk1JplkxkHHtVyHo6t0Jbc6kx/2vo
y1pGcX0J/6EEI2NKLDbSwvAbuGDT7RypCWUxKfbFW98Dx8hq94detrsqggfnxRn7Q17/ZIh36uh0
AMIkoiFFuktWCQ2sIkSV5gTepsi4KBM2qlXfxfDT8a7tcix6gsz6dDy3nJ6XIrH6nWp8REJWj5J0
MMCReI/TkD3H+sgYD8uuqpA99gh2CBq95ANQvTGMfkSTulaRZu9c0kjI0IKMLDPr6NblhOL1M5mD
lPyIrLZ8EMcmdqa/vxhjy9bE5lekdnJS5GFcAwb+btSmJwTsdCGzox936TFLLNLaGl3OE5NvG8HC
wjWJjwdwbBOZhDjX1rGJoBTKNEWWNA28VYEJsbIQoqt2631iDcST2tG0yTqQ+63ZvUXJ+GYnZrVx
YPfsQm+A0tt/eFY0dy3SfZfPR9xaQzmiyWxZRTGR5CRCMyFYJHhcahfSAjqFt7qY5TjEjtuJQpyB
PLwjBoORiymbadcxaFy4Ft7Fri30Q5VP5M+VN4VaaN2Rj8j5no1PsdfbIQkkjbZOecvguNGVAZr8
QbdPIcJlzaxGGzNJTLZsmpEKGscEGOLfwm7ggUF6w3hn76zaSFbC1relsnqslig7gJhBeCr6axGB
/uyqQ1GjjWmlDngcBaQ/1g9MD+lET0jPixQgD9lplf8RIPqKwPFENuFdgnqo538Ye+qYUdpINaG/
2BhP6vYr9NVOqy26w/lzP8XPjFiJnnbNu8sAG2+fj2PaWfdK+xbNBDsD6oUtBDhUw8bYXHToG8u5
A3/KpgZvMzFjRBsfUJdMO2NofnqDcwqou5aYId8G3an2I4kGLc0DnxNNUqNsDsZpL5PuPhF550La
iAC/FZbZbJKyxcXfoXLreEuMSNbThAKq0NaaF9G/wnC1NbBYRRYijzJERgT/0NrEBUd9W/BINlO2
Vt8OvmJWKIwDqNJhfaEFB/gFSb5vpb0fQSKCPc43mEpAXBVgQymfigi+MR1wIF4gCoJnMVR4sLNO
W08DarXK1AjhzcTGNYii6CYvBCCiCIRIwF8gOEKBxh+tPdLVR0cSs4zZfYJE1I+oZwbuwc63BhTx
mH7jyFhHU/kaet2pT1zcBqQkpyEZhC0eQVm74VZzcZNCWrvEmnidynVet9WOXMFLnnHdnL7eOvA4
yQWlVdBG3UGxS61rXW15NCSYbxIQLK386B1FejuBM9zbiMJKy2qZ7O8jDaqTEXO3ax5zxFEPfqJW
eEzyAlV1o5DiFvknZ1MWnLAcViKloMW1AQggzhCJavVmijgmJGP1ZQZ5vDJ4d4uYqMKuP8Eme5ig
NGBiCb2VAK51nmaNWUa0gGJr4BSEKLfTS45vq4w3SRmfA2fnOV5YBlEk0CKNVTwNN7Rc08Gc6svg
YDPD4YH1lghLJGjUhZIU13H6TI2eiCu/PZfSXtduPeOAg2ataiQONuI1FI7TQemwwuAQvY8EmqaQ
Mtx0joNiQO1FjmI+MrP0WvStruwgt1rJfuzqexEka20Mpw1uZ6S6FTF4VtiuamIHDK1PDlqVmphd
y486EyEtarTBqUDwDFnh4o3vqE8uUYndm/Aje6lxLlDG9JlgTVxXQuC4nU6hGELsAWxFouB5a4KH
ygclr6YJCYuDeMOHSLpO/TOI2K9wxF2XKnejm6SgF4PNfB5cJEOX8CXVd9T1l1iaPnjK4W6xqBRD
lq6rjD/l2HTRvNuAaJ+8kscULmE0mo9dWGAXVoG1TVU8LsaKE7Adu/2jzLR959Jqj+uTYYhP4Xd7
Q6aK3Q8rfpNFO93KVjbry67CHMpZljjxtgwBPJSAO2yNB0jeKi14pwJnNm99eAx9ltKU91hYu7ir
5UorrUs3vBLvTWQN2asoiXgsNEaMuF6Y/NNPGLE6BOJEFJSxzT11b9Piir50+kqIosgUUHhIqdeg
4W1kgX8ucH4cUAXuRv2sizbgQ9UAbC4cyS83AGUTU1hBy1T2HucV6BKSFhBmrdnmXurC+uQJC1et
y2kWasu4lDoSUsQ6n4mfU5r3y8lE8IS/tC5ie5O03kEmHqUm+ixQVsTW+jiI2+AtLpJd0fMXaC3n
70ZD35b3PAe4XaGkT1+RX7whLyH0qG9PEDbgDXkchJRBVONkPaWISypN7/eOlzzHzMyCKDhaMSgR
R9TxKpBAKz1/eh1z83l4pmeVrwQb8kFTkBeZdyGB6MsNnGYuUNezu+rvRikfmO56S8djuZra9JdP
SVolG+l76bbpu5+5NZCjXld4fPRNGGfNg7g6LXJzOsj1hsEG8JG2ZZFkZLrXNKYQuIq2Wh4IGCE5
PY+Og6Uvr+Wkrx0UzbzhAacVa14VIdZpiYssO45YuQ/3NDYR34uUBKiuUrums08UNU9ezgxmFN26
xni4bmn1oCaOQgY2sow3qIGfvOkB1CLtgTEsj0WPuT2GQcZENLrEVf/V9UCDociSc+cEy7hjT8HZ
cqS2xlreftdOfy+HEuKvE+J3qL4DfBHbDIdW5+nvdR4etRRgJ47Phu6TTkiBAZXCxzewKCTQ4UGt
QeoeuV/pCGiIh0V4jjxq/iQ0P80x+9SKjEEDjFjX5jnDKdJNzKIZdgB0GixWJeuqBlLSrDk8BNLS
kl9h02BNWaXOJNCJ+o84HKNVVyV3ENuYdzFtrWO8mRQvnaJ6SPuZ4EV4VgjRfOJ21PSaXetKHcwM
y7IlATvMtRqRbSxBkDD/I/9cFz9WWrxuWmPTCwi81sG2U1zYnpxWHskjoYPaH4yvvVbq/ptX2o50
qPUc0nNI3o5qyYCDv/6UelgPVQstKOTvmXLa36o3qEipX6ueWADOtfN9ApMaRvWeZwgTI9qDE2lx
rlZYHLBj8GI+2Y4M3JZlh/gxoxhY90yZbQ0tajhc/Sw8gJUZyKHSVzKmRQDFYVxWYfo9UEt36k1T
yTGGBQSYEvFyeSEw5q0nyZF6xL82now2sjJ+JcK9ohHnbhvbJ70OSmpqrEZemnzUaJLcFJCSSauO
ax1/BMGl6YuO6Ba07Xhrt+5orXgUXmLLn2ktHZqzxDwNjYVQJ6QYJbMZUIHhcsQDhy8n7wfTm4oo
5CA4lYGHjlQ+IUINr49Fp2eHoi0ei7A+ayKLj4PfnJMfUGwSb3B52PC+wABcBgr+oKoizNPQjzL/
Oa+MZ2BzYSs2s9gqpafBF9ln6JZ71Ku7wkIKH/Yxu19OMk0Jkr5L08sUWxigDYtzCafZ31/FAxPk
2oZS2qqtMGt/h3jdBi7pFtD5IOuilF7NoyORxvTo/PClqEyfk1v07NvEYWK7FhxO5iCHAGgeAWpm
XtLyJnpVdeLX0ITaAagSkesekXBeudUkEpPOQcdEkWwOiO2reJc7BFXFBCvCUxIL1QzmYqj4Q/ln
2NMW4n2Vy2QgZwEzBifSEqel+jQDJsAFmQILAcgqLX1x83vyHyp6G8zEOoSNTAcjKpuhF3dLVa/4
uGgAu/CLAcjOThAquUz/Vac4bwaL+GoxCfBWHRGck16uaH/fM2LfkaerS2zKrdvlG0iq0873N019
q3R9PFZx6a6bACSoFtG66NT7Nqzzt1j3fyj03wtTS66gIGxu92Bcpp646UFDfhP5oaS9vnlINaMk
vRoNtm23j1Fn9523S311auv6Kza+S9tPqaBZRExQ2jaeLicJwKJ3LBERyos4G9eWzlGoKMN11Tbp
rQmDLcGM2MwWUesf9GF09rJGutLBpI4HgfRuqj6gGQark65b9PBn349IKyT+GZ98Tc5QYN2zFNXq
0NokLBjKebAGbGiuoTgJjbq3iA8l00Unv1oMQkB1b4XUnrAJUUKGybnoOXshPFznLahsd6Kj4ygg
AvkJ2GO+9Bz3hY2UVSqIX+w+gqhvFjQCdWpsjxa/PZQXbWQVywa6STQPJN1flHc6AWcp9oKFjlGc
9ZgSx+inpSrqz6jX9WM/HwajRm4VeaY+HZeFzXjBboPzMDXJZrJIGKm8Wm6yClzk0JuoBOhOmCZH
+R6BClnhD1rk5TBDoTy4zB12dlj+zJOaFnENrY+a2DeezNlgokghRc0NPjNx/4O982iOXMmi819R
aI8JmASQ2Jb3jqaKvUGQ3SRswvtfr69aodDMSJqQ9towHh+7u1goIPPmved8Z9GkaUU5m2wMNq9Z
boLewnTwrUukhuhSNjQCyArvRbWNDduZKa3oeG/DJ36xbUyjfA6qDa1PcE4hk7YYyQ+RSO4ppOa2
S4MXXQzbHkH2NhLIA0O9/Og1f9g2LziRymO4GOiXzR2hdWvZI1gl2eUUGgZJDPhluRO/y4Xj8WEk
Ot43dl33qdj6ZoiBulodWh4vtou04zmS9drz2PcV5ne9+mQt44UZzE8uCFMlz6MR7WI/eomoSAbJ
DWT7rJx9wwOYVkiHKqNl3OLl+Nu6YaZQ+hpdRGavtLblYH8QQWUhYJ/cjT1pa1lXX2wHGjZ0jUQp
Q5vXtTxUeeutGRb+NNr0XdADhHLRfhoGNbKKYmLq6suIXmZXo5xOPWql7IlM4PQK9UFI9A+RPKbg
RFfgFB5uM82CPD5Cv0FSOW2nmINXHBzR3b3TuqbFkQN4j+nR9ZX7iWMmWkSYlBdGmgMdZvyx82hf
NqiUUXAG9TogIMWUYb6CWh4vy9CIVwkY1Bx68NlssBUZxHCQ9lwwsHjxvRZiL2caf1A39KMgrdKL
G20rl1II+AHuwyrIUFGBL6q/k9rm2qW0sriQ607WVxxxT34SyG0GLW9K+0vExmtsteUPE4hg5hOF
FdiDeenlRPancH9UgnFaGmc7kWhcqwLLqkO5zGgT3U8ZAv6mpfVk+bCX+XcKfh9NPp4G306PbhH9
lsko1m3i0795Hla0elzxLkjFrNDgNZbx2svSeDXifG1SMQNKHRgvSc7oMEBytCv6eHFJ7MBcEdzY
Ppot03ruARF6pOAO2hw1on+yKVxOUp+wNGVTP4+hcKtg9Aht0JsT8bSczYL8AAahOmmS5MCk54Sl
vRNk/UOuS/Ru5HZzYOEm97nySWajcsP7733bYbwHPlwdYrB9FQhjiOjI4IEdZvQpC8p2murLwOq+
tD7fZ86Ybc2QpJA+MSpQlYY9Nwi3+B3jJ8tLqGNWpq+Rd9srjJHGsbLpCUQo8xeV1Ptjj0f9BuFg
UVIV3op8DSS6vjEoxItKIHShMoexdJw/rds11+LsEMqwbQKnO4Pn6c+ycapNI6lZ2/izVY19ieMq
vkXWZO8nO3xIYspvf7/EHfGUoeDQDttlGzpRevIpmG+cD5A9EKYAP9BnIh3ZNT2gDP9KFBI7ZhTj
FfmzdWlTjhLGR4eqYQdHKromUCivGoXsbGj8dvP8YZ8qsdO0mmlMR3ZcV+L/lgVeJXpd/dJuE7iC
T3e41tf1yvWS+uY9v1S14BkM+5Oe2NXNy0d/z5t/qIbY0yDRrV0ER//Fd38HBWdmhuTIyNnODiRi
i0VlifKA0Fpz+pbZg58dTXc46pPZvaj0bZRFeeNM3b+EugWQqJgiuNh8q08wyEwRqdXouX/ylgd/
rhMtKDNskqJ6FUn+k3iZfpBlXb3KzHTRMSpv9feHQVOyagfT62jFN2iL3r03jYaGdKk23tRZrzbY
R0YY+sqXlKDgjgYwDw442khkL2bAR8hZhFU5qEEVm602x0EvTkpwuyQECD/yQeY/ZkT8DsJGdQxt
QEE4+ZyFEwfDyQsB14R1eJmCuGaA7n5a3VNUzoRrXlZyUyVCXjPBkGPonD8+J+rnpiN4aD6HNPwV
xHr3VlmRgTbAvcZSgzIA2AX9FLYWnGnZ+tk/PYQQ6HbiqdVTpXkoYlUgkMVbUJGw62qOfpOo7Ilc
1DpsxwUh7RZT4oOw6JQLrd9NsXwNAwv+q2ajHWp5rIfq5MaMlRuGrnN+43HdN0s6QNVb1QTly5Nl
YRjHNhq7e274OUrKE/zplO1A9bsxINzXKM1g31A3ORla9Qjl2CK1X2VskS+Yc0CGFbOBJXcDAp+f
bM1HVh+SUpJoiXnU0m4bpFx6LgqO9l4178o25qU72dxbQbTsHMZSgoAXwy/8u025tdPtXM4j+6eI
BQzAONduSVy9jr1m7iwyrGm6AQVqrCI80F65YhczF74+EIYSDeYRua2xILJHsOYZpPeVaY4EK1tX
Noy63K7KdV9q9nV00uxMA3o1lA2W7PaZqla4+w5rgg2jfCVpIs28p8jDbAPI4qpcqrG5VePfQYrJ
2EPm5cGalL0rW5Z9KP0ISEG46ELulcfcAy5qt7IiLUSlKTKUytMv1l9/4yYuQOeIADOHtJVA89TN
wPWxqZ4zzNx54Ip2tnaBRLpoBsGTAIDfEI+YcuGUV9AzvUzJ9cSZf13X5SVpEKgEVfjT14Y8/f2S
wT1wS6VtRiSCS19+E6TOZorpdCrdLywIFMJQ0O1MMoqFFnSAugMloK1OhHIsR9MLdqMT2cvKczYe
Gx54wL5dS4cbtdBcF+s7OfRB0JNDO0P+4lwScM5b9jqsLZwSixAVzBhoakMKXXeYwOUsNBEVEJ6K
ce9qLvQwJ+IsUD6lvD5sJ8Jnmm2k3HVQlNZvlVmLAtO1Mmr9nhrjeGA+iAgixvJp587CsGJwrc8v
eYROWgvuVaeyq6sCccvMQCOy9xEgZAE3nYpdBHhmY+b1Lz134aap+I/Ae4f1bnSuEkXlLPeejZ2J
Rm3tNoeMVMBhqpE6whF1ElMnRY1WTFmARMSOlV0cHV2Xa8P60lMG/By2qk/Ta/54Z2Pqi1vCriz6
9AmNh4clDCw14+imaFgqCatakdIQtEj4wHIp9Z0F2WZMpvFsJk7x5vfaH61Eq67F44nosX4nk2Rb
RGCfU7CVgWnHR10jj7OzbPyymX0oZS1P4EV5RMfiOIXRm9Uw4euTwLgmDeY3GEjJTLMkRIghMNYZ
6IcjxlY8dElLL7q1aIAg3UUZAeyuSKZrgBb51slhX+UAGcznASUxopAgDBEcXZSJMm2XjtnZy8QK
fKxzZkYPj6AoO9T7RcIKtcYtM16nQWzDqXBPwVBDm6vT5hBD2SFasV/Fz/8/WFmFDmIm6kRc0pxB
oldbE715WCRFRAS8gSd8WY/YSw0OlW9B8eytx6I/jJlw90NlGoxmOgYUtdA2Etb1eyrIyAjN6HPe
2EZ/NPyRqNmgNOeG7sKwSjUeynZMtn2eZkTs8CX1Y5oNmclItUcA67Uo/2X8Jf231lDk0SmXcTnr
OXQs6JcEBBBY2JN5tzK8ZNWpwHutndp7zcsPkynbWUzyNhks8dnUpqtuKASaZ7SMowS/EVvBidM8
Z8OyjK71ZmKeH6SWAUKz046G3q/a1rB2Wu5bjPSr94kp9zqUfOaWK5/k4JauU5mpg9SxHSLvmY+T
eiVtKdtntMigebeIEIUgMzZpCyIQ44KISbUx69dQDdW+Tnz0s3pw7xsbYFkYXDvMID+Sg2hZB4ss
q6GQT7a9+J91DrTULVP0v3sCIbbmL71tdxkj9YXjK0xiT/9cIQMExnq75l8D1ORonOIgQb+5vd4t
J/gUcAyVgApCPiizhWEmwIlc2Ica1rdsePUGipTKJXfD0Zwd8VD2hecK6jcO01Wkt/5ape64zMVY
r/gLwZ6kZnceN4376nT+GlED+W88Ge/BBAuxdnZW7nyn3rhWQ5jDOQXfwkmuWPSDCxO4htyRtmQL
V66jGLKl3dEflk4nXzyGjXhq7RfLox9VBdEnvAG6gEFWHUrgjcdWJ/XCCDZjpb8og4SlngJpXj0q
N7JXhdsar7BkWBB9jR7sFHk7hp7zBtcEDCT8xEKnlz1PfG8ZBLSOUFWQ4J0qenV+HM8n3CfkGTB6
UgaKOK+MmYtIHwhoOhXm2RuIzJya0NoIFXQbv8A5WYJtvCB7Y9ZfNae/35l+acBh1iX8jize5ZH/
KeyuRX42OPQmwnbTh1O+RhxozemvFrfSK4qb6P6gDc3OHnXDkSilJdmR9iEwC74wZppPJG2hKAm6
i4nQ6CIT2eylZV8C0d50tzJOnp/2r338aoa6+fb3m8x6KTzSztLAfLWpj4+F/cwljifvA0zLlkMM
tDwVpevaLv1rTfjK9T8rIJnxIHD8Z+uBa1uuMC16BNI2sWo9rQn/JN0uYfVC/EFABJPTQj1T61fI
yt7MJdRxKWIA097TDBEZGRTqNoAqPOIH9MNx63hKLsjXa1dsKfksKWHws7z0tNHQrITWu4qDlKaE
4c7HisiimgAHOi+5T3uxsvY0pJ+CjRW6e5cwxJubNEfOJ/mlGIhtV2V3/PtFGxiGZQNymr/f6vFX
ETGoV6bb7f1ALuqurjd5J509opxwW0VhtPdcYW1HwgV2qv5ld2xXLWjlnt8fEo6Im4fCy/U3T6d7
huqEZDABTzQGrJuSOpibLF1ZFp1Ni7gGNMvZW9o19h6+JGqZvEPY6jvvQ1sBOMwn+AhTspkoOSAZ
oV/l0Ew8V0Y9z78jPizX22hu8RzB6XskfMYsl7FcA9ds7tkAMJIo8uxU9BMB011OHjT80FtLh3hB
apG7+nvnWREItYbErmB4mP4QvzOSwb8xpAEZGfcBYc3t7xcpKMZw1pirfJ+HaXrK/aY8EKu0aFwt
fykajOv/+f75X0TDroPqWriuY0rTdkzH+LfbJ4tcwpGe/RHSNOd+RSx9GVn58qtLJu2jdaBGdshw
QG7xZ+K4AXjtsbiZJl2qApsNH1i8cpMBRgxzwGMogQyyqESX0YU4ZIW4dCFx+UC0xVcOZJ2jCcKJ
0EcAVxgPrybXLmvYv2pVP92+xQrXKq3pkgm5YViXEN/A9j+/ZfF8S//yxOBI9EBSoNUwPFv8+1vW
SwnrvmwgAbZ5RxfVyReJh3W+y0EjG8QpZAMix9rkeE3Ugn5wM3uh1350xl0cnyMd4VsOymcXoYcr
PKe+D1Gu7fJSTxYB9cVHGzxHHt1JtdCayhFDscz5e0HonMLqs9P9X1NWQKU1K+aQZY2MNB/OFoXj
PRStvoP8eJeJvjMU0Wt4UAiDUig4mVrFe3oCd05E6uU/X5J/ty+5UgeHJD3hclWw6f2bwycoTDOM
O+5lDar8jEbSt6O0HzLGiEDXng16A3VAZwf04y0YOv/5xf/6h/7l8+DVLckHgbzbMiz9325BkXl1
H0XwDvxRfKZa9GtwxLaDZA5IFshEYmg7ojImQksYwvZ4uYdPkUoSbBqc8v/5d/nfXQgaFKbuGJ7k
qTD/9WlgGdTiPGDi7JvZn6GuqOyBy3fwhADA7Z0QrIcrpnaTl+b/9y5//994l82nn/f/7F2+5a36
zKLvf/Yu//0r/927bHr/wJRsWsyjMAbrWO/+63/pv5+uZlP/B+YqbGsYIixbtyWWvP9hXZb8yLYd
9+mWEIb+tKOyzjQh5l7rHw7WCQnHkJ0d+Ib9/2RdZnb9r04g1xQmrjkdR5VjC37HfzfPhTVzHR/e
zTzhmLeoWxlv8DeeWQXsbVmqg0qMpReguiRTmqwKv9/L0jn6U0Kyx9iVawINMA1jyqplUnJiC/HT
cOK1mWCaMQ3kXhtR5NtlTSo12V8qIZuuZLxeKt99jyTNuGy4I2pkpiQJbVLJRgiBEMJ8t1yDmJPM
1hkQ/h5N7BHTkEJZMdOdlz5tLRwYmejXS0d3IEAlNYx/IzyiMk4ZEXc54hnv1ewJz1E2MbI+UtEe
CYcy05tyS3HUjHxBn0xfDNR9GpX5olM9kUpORy/EdWke+EzQOTYm4DGrqm5WGcGlLIbRztdDmIid
+UIaBPJBYJhLmlmorutNMdQOCrwGgXet3wIrRo8doBdywCe1tBwYIb94g3EnegVg+sCmjvvDW1pJ
Z8ytCitM8GTAtpA7nMlimqUzqrViGwMwf2BKcmSZMoUFMzTXQss3GQyrBRlRNyPDe573E6Iy0vjI
6FpaFo6O0KmWJhEIx2kVZR4MuzrBU1yiAYrI3tHQWHB0W7S1vBd4mlfKIXWXkEy8hchGQ3886JIx
cL8LaY8dxjy9GJEkh3ZkvuRkpyGsvoyImwcjbLDya/HSVkKn1e8yLR67j8b8sXMvx0fWXpOceioS
4yZiWNAg6qgag+F3z2xtGiBiu+PEGOhrSJoAqG86LT3vO6kYINt9gTrL/RgKC7aEmVpMXtuDqEqU
bqjQZmOhP0qgiJsoo5k+igKrIrzlxpREYg/WFh6dmPc6EQymQl0zaNZWd+DxNpYXrHK4NEKEmyiZ
jjFKurWsis9ASM6KDHw3DXtpUiefYxDUG1oDFMvErEif1one/jHbBF6taLJ52dLZQXJ3sAwcCIZ3
lIJqTWU+ZuFBLDAaIaOjH4x2syHD2ufU2clbrwhx9rHim2nnLupGf7SRG8JMIYhOw9C78Gzdh0O+
CAaT5C/dRaMi+kXo2MYCKBnXqWhmKdTtOYi+XdBBurIAKpMzky26AhhLGxprkoBgaYK2Zj9CFxrC
T18YYYKFuq2gS/tqxQEPVj2mAR28Izkkz9hCIpHj3jSXY9s9zLbFYtcKEu/LL9JuUcXrEiK9nX52
GSgNjTCc5xaJa0PAADOclZdMD9nWxrxysTnUlXXXa4t1xH1LptDk3N+8FVzZUIOwPhQoc/00ugx9
+csvHpoxfPQ6mpYgP0O0pUc1ktOYZiRdRcxSnTQyFiA3oYBoryk9yXn6KBmb7nuUaW1SCJyXabQJ
1LUkZK7KrHefcE50gjWeWG7skS4YeRT9qVIEgDI6mnW5Zhwq+VnHTrNWEXI+ADRwrHEoYAF4qwtv
3xJvildt2iaIPDTD8lc5HZgCMeqBA4fT5LvJhFwO8XUfEYQYx/KvUZUu3AiAKS/mjOxeew2KdUpY
IMB08aCOO099cCHZxtnEGmkkBbp7Bu2sefQ55lX5FPi4xooDJX3wDtUVsyLXQt1cu/ZveFJ80KQS
zu2gv/ZgYIDlhKsievos8EDM/Q7Os9dAMBys7mYkUwdnDw1mk+rvEdOUuYFTeg7tlZjDZDzqTflZ
iGgAYD2+qkQfFn3D0SMMEWr0RrS3YzITOVUhC0Q6l8iaMQbhwwVAxhV5EvDZJebPIIQtRF+A9jbR
gB63lHCRYZf6b0RhYqcs1F0q8haCbI0F7vlko9TrxMjgkrXpI7WS49BO9ONl+MepCui7HgZpP7Bn
rZfSb2QcuzQzPPS+BKjfKfi4JD9e68IwT4SCL6oa8p3slbcUiCqvOVmYK6hZ0UJgZWdNVPky7hBx
AdAPAySS4YjNVFpKLUfFBYw9Fa1zNxjRaugvIebC2C8IGikC/dBo7pVuPO5Nc9DWWll/2VXunBLp
w8np2sfEMGIeQMwjcgLqYzkZD6tJxNoN87tvBNWha19pv8fMbKeFbPRgkbQCLV/E79TYuFqMPhx3
oqNidBxCjwCK1keSOrjvMsLqbCNrL9jsiP3u99hY3sLSUq9lprlA4oo1UgCTvmxVrMhrb6nyTfpn
3NWNYuuxgkQeRjW96hLokjHRrqt8AMZU2yerrO6JBbqbhNee53J6ce2w23iiBwdb3/UsDnapAUrY
HcKTI4kXqNKrQbYadqBx2hBBxKzXiT9sG4kuSirtYgYI5KR1jDpHkCAuPvoooOU7Fju8Ad46WAKh
skBEJvWbxZRRT4bohPJ6keonjtDFp7BwdaekueOpWtHMtxZ1AVB/KCcyQ/F5bvBvm2UpV8Lq1JuY
1EHHtgcUbwadoU3FNkMDsxuc3344gDSmRNmMTUKKTDXAfKp0yGok/dwanvONVtHYbNpxS0/eXlVu
md10M8zBvjrDLxcrYjsQrltO3WfgDmJug2c8mq1PcKrx1DDVslrEVdg+8sq+0o2097kujCV1yanL
gviekbgAv3OZ4W05CGHFx9Ai+csY7l6KUFUmO4Zo5aMe4V4x5dgUIU2xxrLCS6mHxwJ29RlhMRi8
xqYx/vy2Voi2Ug39Z53r+bF5JoEjgkHTlsfhoi8Uuh/fKpbSYdHyusDb9/Ce1uz6H95zBAAJoT/8
/S+RW0vdtvj4dEyCuEO5VtI3xTrLguQYul/DE5iQNEBwUTUsk+dQMDJBnWRaqK/opuHYjssOZyk7
BVycFeE8fEsIDjOYUqJoDXckZqNzmwB7zfy8FysyWsSR5p8emTZ+KMQ7mlIf1JX+FRNyXUfR3Crq
81Q3YosEZky04NSJPN8QEU9UHG3NFWL5jUOPmvG9lwPlROjYaaid0rZ8jkTQLlLmbcvJW5seeGPH
8u5l9YzycNexQH4iRoPGLnAwP39phox8b3OVaembYtWaRRaBraVp6nMTObcwnoJ15v6maz+Ao5z9
QBCIKLqP0nkY0rmYJfZ5xvoWzUL/6TwQNafQxHZe22BgJpQ2qCqkQ6/87Nm/Bq1khFQuMyMDJTAu
GJXDigNUJ2ZTRTFLtIrBau5SmhWw+mPQmn5AOhVyH2RKBmNmo0ERjJ/lyYpfeQ1+mEyWd0b4PIy2
8a0jm17F5bTxlNmslOXDq4kArbivffYZomToZXBscQ9gA+wOXZnsRpnuKOQOPmEHBdAZxbA/bfuN
KsEJl/XGZm1HPbrBI7uutEcbOpsacF42oYxKNManNtCyEv4wXqEubI6uBtF1hJ3PUsQ7c7oLjyJy
nxSL3ThN8LfzzFu3FMNT+Nsp6TBhn7KZi1TPXLUmXRgMo3qG+eAQ5yEhmk/IKqDtwrsg8cdV0+FC
yebOkC90EKZRD3JmR+7SxtDahYm5/7lwisxcwl/m4kC3hK00b6J8IZxhoz25orR5E0hjrEcL1MGz
Al1gTZRzC0XVaaUOdY3mfkx3LvJEODMbi85f/dsefscEKtjkIXVU7ROVhu4FM/zpJA1dHNw8cTmr
qceqmDuwx0w3MBzChaXwMz6NsJ7ZHUGGz3KDjK5imhPH/mswr8rjvOHD+ln29O0Np0EliZ25zt9c
GBAUtslGz9/GDM8+CWdTAxTSXHY2+DmNxJKRQRlTl0NgwxZOcrLCuZIY0YRJIxWPWcxwp0Q8V1a0
U13v3RmgPcfWNU4jbQmaB1kL9kCnndapUjkJlQR9MWSY17a340PEA01ajqAG1H+XvESlhyfBxKw1
/zSWzoPwyMxxkZDnYJstwiqDNdqaOVhCtArEM3PNNmfuz4M5ToQhB91ioLaZSG4qjXXY5mvHhiY0
mOGyM+151cDHJOA2FLG/sUwyN58VN/IKLnMy7AwODZrXkF7bkr6mcPbaxArjmA2BM4dosr0RKa+k
tiqT8eA28NLDe9V6L6aYri6CKnCdCAch27SlPEZ41sOz7TL2LB2A/qyvW5QdbxN67ZkgmXhW1uZL
yEERMaE7i+3xRvf/y/PpFPuJBCs5+LxNqeiaYcAsAF+G04CoFHESk4biqvfjrx6H1qwQ6VVr1A1R
CKKxsHx3RgquluoY+bTqQNUzJcBSWeMR0cimDyQZgEl7TnWGlninxtb8jO3qCEj0EefzgP0EEZ8V
LtvSfJAuIh9gR54rwoSgEPW6MaIY08z0V1HqD1NTjHSRHhNj3MDhHRjjc09LXMg5hEte+axwNGWF
2c9RMURzgb0oQoAAIBoQRqZ+OOxxs/EYxkNjrlPf+u1XpbMmY/VPVTtr53mboZYAbOGxfeEmJqo4
CQmf89+CyMPo5hRfjaqb7RCqn7DESQ/vCydQaXAy05cxjeWt0GxnTuY0i4mTH8xGUaGN2ftQa9aO
LMdFYhSbsLG165h4DJA15vgx003a5vyOjhlWs2G0zQ0OYx5FVnizuxCRhB+hyBY0dpNlqZIMXruL
Sy+zVwNDFZ7wuUpJ0kkG4PuUkHQ/nORG9sbCbQbmCL64JlFyVS7LTOnmqyyDKexnJgcO2KMhIxVK
xBMgMUkGToNXgtRG3xFno6c1p2ylrUBJNnPE0Fi0wmFcYD/kVGzDlCnL3ZBn55CHsokfxGTNM1xt
GKcBZgVM1yuercS6e0T7+Ex6pc8MPsTQtiV9nXdKkAdPg/EZNqc22sseNcBy4ude8TJwJu89xtNE
oRXinAQveXEb3F3lANFNOLpG33X5OYx/guGKgaZqL+OwS8ZHl23Lt3y4+vJgeKuatAfHeakJahiC
X9X0Y7oYxxuie5WLgyWAacu5QtsHnFYKp5rjol/kbJdR/xHjXqrOWvOZjueuTmfMB0nqfI3bkVPw
BkE+bzFMbrb6lTtshC3U/NPKDB7ddA/bbYOmP31o0SvtCc78oHwJAdfQRJf+bWTNBs3FK6M9JojF
VN/hU8PJKfRvzFD+GiR35b+0yLIrdDRWT+iK94jl0c43MnpP/B9f+x3AMejNe0/vxsW9O7D78KjA
Qd5W/bqclta4StG+1sMX0rBZxvXOy7s97LT+WsTLArO4WHrNzpZM7x4iu6fu7QiKE9llJPZwDCyf
YJXMQ3MPFqJ/f5YpIWJ5yEAoaDehu3EZHtoywW9+GqelHewVWHi9v6X4goL4EZn6rIMvixN61vQr
3SCl+FhrrKHs6RsgpFP8GpHIhU2h7cVspcM704gO66xPBZwf+NHc6386/VAN5NV628G5GWWNZIKe
kf9ZWrvWWrG9D+W6s3e1naC9wNBRIHgu1oGBqp8Jre3NtPbytN/Qf0GfuGvHX0H7WdUlmxcCZ+Mq
vVNSvo8Wz7FkKiP3QXSk4y3bQ938icwzSfQEPAHtwMdXzbGeViwx2b7DdSQGThKFJBb0s7GhVnhf
6K9nJubA3iFP91HGbwNNpefD/BEat1qCozWARETRLBqvtthkVEb0RcADkyP5kQYHP/3yo4uiRsoB
LBTllzsss2ztWwcMtZP5wEULzfY0FtsMqQozHYbTRf2lK6y1S5GcwBcY/tVPRkYIjMUFQ705OmlW
R9pFlnYJantbgAglQWQwd5q9hxhd9yxcUBewa+/hO/nJmvXTgZ4Wz6yjz3qr1i1nh8l9EKceU/aK
dR5827R5dO1HAx6hnEtr7YtsBSHQE38M8SdmWM95FonpOmZuQFp4t4q0jd/v3O6PSk5m0W6DVl4B
Tiyq6iVpQaogqbVDFPX3XrsV/Y8j/Z3fI55vz3XwwtG8TCK8uNGMg6ukUPGFRqQTWKbyV2dtzebM
kN9CsquhSFOKAtD+1KPdALk50HRigeS88NYyZs5B0Cmi/CAihDa/oMac2y0QsdxYi+6NP6OCszFc
7HaHSJ2d3cO83+bvbbRly/Z7WpHsZHaEAov36JUYbymsOv3UB6+eekOsxmvo3sl1Mf38cknU0Sjz
DFoIMvttli9GvI7UNadkH+TFzW+1hbJGEJDgL9DSeGWyyZJuUxZ3KJo8ZEHOAZ5x8atJ7Kn2Ew7f
XrPXzIVWY3uiA7Boxosf3jXrlonb32Ngu3DSn9q7jNSZ0cXurlVxGLwDnAtPe9dHavXv0r0a4tK0
23HcDNbcI9ceck14TWFFh/5bWh6zeqfRt967zlsynpMU7++SkGniGGzQvRaWC3jPvrMrpkeQXCfz
5KtTH+/ooPbZ3uT8V6gaSylL2EHvP5yAbW6DIbRXn51JHBQhIcjxzWzRA01PV1xlFkBiHGe8tETI
OaBCsGQ4y8TBIK+x4u9ukZYQH6MliHpvlalhkVo6xEgW0WdbXhRoYC6fMK65WmNMb45eeIAs4z2z
iy9JeWpa3ClXvb2haZMkATOlHvEyHLr+okUfDSOO+HdcVpQwV2FdxuJ6t+kNBazDxmrw56SeF8FH
211ZaEZ1TuWpix8q2k/jrRT3ujho+bZvgEDO+wku+JvTH3I2sY7WlPp2g9vovbDGKLVT5tEI941/
FcVnbmP5Avb4XF4DjyIPEwttJ5IRXwoteMm42nX5B87Gc0H2FmHOkVC/y/YLkRshad/OtE15qIHE
a+TZZXMqUt8+AQwvHKyri2d0IqQMcr2CNT2K+dQwp9iOMWCXr8yAVLvgt/eql2CJ208k2InfYYSu
uFJw+/32rAZJGk66VARNZeN3H9zb4IzeVRlbrGd088FBm2valsTjcPDjMirITB2tjgzEUcebiiH2
5SvB6rDWA6zP6yKCdnowrJuHu9/SfkUIVymatZjO93Bvkx3GVaf8XQ5vU/2aRsSznuuYU0/ybC7N
etuGxsRy0xOgMv5Bfaxnv0XwGql7E7YzaGuE1QwLvzzxjNCGz8lGrRcj3q3hDIAN2E2Cg/nIpmz1
K+4feP3LPgDFEOy56mDjrQpN3JvBGT/zPtvmhvYJcWESQoy9sX9xZRqC2tULnwq8+blpbES4kx16
sP3TVBT97g1qHvp23vjVFODJ2Z/ZN8fyTQ7Xp7qbapy3xEcw5cuxe0nBO2gY2MVRBTsx7nxcxP2X
Ysvh/iUVov+JEUJOkGh8TmObUbvb1rcR4I3bkctUVEsXM52xcpsfmxOr0Zya5HWwcLpnj2lf1S+t
9y7cZY6ppehxso3Iv888dIHaWHLj69t8/OzkJjUPoKwTuWqnL+bog/Y7lWfXOwpnz4sSlkfWPHe4
Pf7GN8mVBSTiZxh7z0HBNgZPT+MffcHZSkeNih0SJ/erRduvIlT3wx+RThs7JMosp6n3NSVvsX2I
nw+3u86cNRIenD70O/gf3WoA4k+QV4Tege01yV6oNyz9qx92KfJabgh9LUlQS/4bS2exJDmWpeEn
kpkYti5yxkDfyAIyxMx6+v5U1oux6ampzoxwl+4958dItAfqGur4tXIpUlYXPEnzlv9Tpu+AEi8W
1WMYAvubGAV51VPqpGL6K6h+3KLKnodTo2JheQi5butAsk2mu5Tz2Qj5XSZwggyPFiZR/NT8e3xf
BsmCxnBt8VkktEwOuxT7xOSK5pfeCNBZDyM4spqnib8wOI92ZlDmuKkNfizyzvv8ZxBeR/x2UnXL
I8x2noVtaiRBSsvv4+Q20lEF5ZH8UTzVE60mwvtMQQpfCym6SbXl9kuGa1/BDU2iZ9R7YpiR3I/j
K90uevsjZtuu25FNpYc2JAhwGkLJkXRLkWsn/qcZeF9wU+s+5CBPsRK8ZOWW+lr220z044Y5hAtR
KLyp/VsiuuxR71K6yGIYca6VLkXekeYq7ceQvHIUpwXurYCut1NvOLyyMiUcEgIdTIgUve36YNr2
zG+AaD3KffZZ/J9+sOyC5WSaZ7hFo902POLivaU62hgIwhKd3l8BZ6znPn9WUZ+sDmpR/6ixCcun
iKwr/WJkePl2uBHT1M0J1w8oFShO/XSa0s/GMDaRuhUHrIousP0mTq6J8poQD+E080Hcm35CqkTG
Qf+otO88ftebe1leReI7SOMVXcXcl9OOH4SqxNk4GNp9YVKQgbRRnHkGnXB95pjDSy9sW+0M/bDp
2EEWwKok+RzTa9I+Stnjr2QzQyR/GASMvo7S+yrvAenT4V0xvloiTnL0RR7xn66c7woqR6geUoAX
6NUYaa9gox+XyzS959lD7r80hZiFZwcrmJK/0BO8RaNXdG30Y9seM9mR/5TlkehvIq2Gsgh8k/zV
ok0NR6C+6PV1iu9Z9hpUZ7M7lg2dMJsaVT3+CgJYjmZ3j5fLoP6jFoWg+qjez4OrSw9V+k2SR9yf
zB16jMRH+edQA25tatYLZ45O3THQcdR+VgK2gGMgnjJyFha/oU5s/EPvCt/ESU0jqSXaIF9T7k7M
XSis4i8Xdyd5kn72JlW0b2y62KumN1Y3mZQYfK8UURQxyLTAH0uuP/7Rt4n/NSrvZP3bLE22Kn7g
j+ffcAB7oAfJzUcPfI6tc8l6Fkv7EDrWeu+So9U4FB4m2sUchw3kCEbGD6uiJ+Fjyo9oUgm9zbJb
rkq8yj8GJ2QsvHXlhyIszK3PWvF5zgk5bIpLnXyEwrGj0bBP/xTrhM6U8r+h34NVBHSYYuXTL+GK
zoeogXFrR9iQNX4vTA0K+9Q2m7xs9OX+GIALL8/e4DPi9KRUVxGvpnQiUkmoduv81So+ImRWFXD9
5UIyFn/m4Ay0fwZ4DtbIOfgJT++8djoxumuPGS5EIm9uIBiIRQp1v1W7jQri2r/3wlssVZsJoRT9
ZZs5+IfYF1DvhQ88H1/kkNeQ0jOHQIWNWqOpYzOu/k3klVETaWfSVZbRXp5K9WUs/ZBoaBV56SHd
B9OLtsYYioTr3Fqil2HyQv0s5m+WTk9fvM+6hxn+5RA8RYITd/ycAY+T8Zpq5x4bft5qRGKS0pYR
GpWAH5XI26NNll3SYg/dHh6AdslDINnns4sC+6nFrzOrseyHll1T69QdavNIZtlmjWdSuDsw3HK8
A1zgH14+OP9BsP3v0oaNmt3WLtP1MeHKpuuBcJrfgF7BhNKdUd4v9UngOAqvUXniy1LD7ULhZ/Qi
FBCtA9fMv56KCJ47wIJL5LBeDy5Vj3hYHeyJGTNx5nL+zvZ3CyA6eJD+yXtlbJVgr68TLV1x1mtO
PxTF1kSq4M+rEXu9MY+U5b3STmJ86ISPDbg4pPtpBa73iXg3sDSDRWNX+GVRRZB9y0dG8OhP5BKY
ysbNxuJoDeC2Or0lR25RIjcXYmPacyG+WmQuuJadQ6mK6RWtL3AMdkJP8kRXrH9CMCaIDRvJ7yYd
voaegqsMMB6Is5vei+CkTQ+t+tRwbvegR2xfyTXvP8NhdnPht41RrOEkN+YjRN766DSxMxqHzADh
k6/rBoTTLsI3FFsfayBRScxRSqGJ5Vj1Xkk+xexqjq48fmvBd2yKgMCFU7LTI7f3Bx3uI7kbxVOu
z4PzTehWo7lsyNNHHWDY9w39OE9HqXyVAVZa4ll25qsoHAnDIyiUEZpJtFJ3i/lC6XtZfjUaRTXY
gM+CfiFcZ9NKJM1t4xA7Asg1jkf+Ai2g6oZoj5rPd9vpe3m4Vd1f0v4pBkEAFnBEjkURrrph3SgO
S/ReYjccf2e+ipYbWCR/JnTT5quVdxXMwsRHsZWkN3P5XADAmCIcSQMxzj8FY0cuVJi9VzwHpUwq
BpVSxCD8N0BDDwKFWcV+rYMBF1NV+qLD0iV9H9k3tsj5hbeDAMwuRbKt8NbziqxM1G8GHm0Fe6l6
6RaPlydiiDGumU5bffSYjXfB2pWbb+KlclLdjBctfsOMner7Uj1xvmXKW9RicnlWDdv+QdO3Zs3O
szXNT8w6dtQ7DeenFABqANPJD1Ng+RZvIn5pa7tQa04Z75pQoYLeUKjAOcoQGVwIicPWt+XIKrhH
Y1poim7kKLrC7MrcAWTjkPQivxrqU5uzLR+pOO2raq8xcQwO+ai8VDE24MLc4iXRs3fAtVl7kZZj
U+1JS1vLWTvIi4GKu9IhNxBEkvdV+gE7mbyWfE4UUb07lvtQpMqFhuzM0yHxGSs56bUXpTmNAXh/
xU8rOxwQiuDVf2Kyb+gCgJavfSP7HoR/M2Ff6nQPMe8ZcAIKZVsyNV8ELajzU+NSqc5K6DfVlvEV
KCipyRls/KYFgoaoQ8fM5lDLl0D2De1fq3yK+aNoTlnyWs4k43A/Ovr406TfXZC5cXRhf9R5FRpb
kx3i9qON+JrUW8ZSwdq2VLMGtzHfttEH1Quh7kXJl4VpvIp8afQuJhnxGaL5lxhjb4xk+GN97y1I
R46qE4t2+6frTjrblu6GwaEnOakojlPjDqRjhH4m40qA0IG5lpPcb/q9NPjgciIYZICNgxBobyG0
vd8F5c3UX0vxQJ+n6gj3Gqq9fSqJ4USZ6kkcS8KG34tn0NqXxqGOTloobnODbm/ls8heRTcFQlYP
6vyySqX+i5ZaD3ECI6kLacy9OJ4AnKCIDgXnSFq882C3GHYq9rzO2g7Za7Q8rPRJGpxeH1rl8vcm
mp8JV4uyYqLdVZ3cqdk2LMp5DTQP9EWxl/pWz4onZIEtBKCSyzMzvjUjxQ92061rVwMyDo8xcBM2
2R1PZ2sdp+ktWlNOc5yA000N//WIwEZi5hS0yj1/CS8qpihY7ovBxxlvrpHGUD1zFHYPmTmlMe/T
8li8xVHrH4xtNKt5BMN4o+WMGyYkLEZGhJvHQPNP3VADrSJL5kaACZuUXyJ7QmmXV76iHmvdQ5WI
ASZjCgvqwO4I98+o7Zg2YLyQCrGLuJ8duU2QsDCspdjebTp8+d7dyUnqmyH/ki9hT8SJ2D14ACqi
4SVbX26ohY7uawEPEUG6pMxI12p+hKI7ut+1uCUGF0AeZL9vkMGx+8ueQklFsh0VYuxsEiCLa8/e
L34L49uQn7IVBNAzxHAvEhn6Ec+pDVfsqJHJhaNxSxOJGNHjOz3jCb1hBe2QvFs2Wf/yZf11UjYQ
UnVQdeT6WSLSFwTREY1DK53a9UInd0fG02kRLtm6iL2PZb5vv4bmVPUffFT6AI6v7mXyEyzznlUU
LG7hxIjn4+2w467zFIKaCe3L5w81OiDaEliD+OsHkbV6o48k0v4uwqNvLqb2paVuPP8Labcal1/V
I/mjv+fWdy58GU3Dv8+uYfONzTsiG7uDutMH8vn4RC3wa7ZtVwt2oytthADYegD5Uv+k6ZGOryHw
rWXumLFm+cbHUGeuhYGVNX3YaiuWL30JPBJFVttd9VAgYlIXZ7m/pnrsFC9hA6EkBC9TYpctbu4d
X5kR38P63MonMfyABBjjLWhrt6a2EIFyCNkNhuagFl5u00jGtroNdkyMLOxcjCK3CenkUxKsZmeb
rlUUsY8p/A4DiOoa/lY4qyRLx91rhMnKiokIyHq7BZKu8+uA+IxKK3oD2X7IBgNkjkPB7hjT9eG1
dkkQoC/EL7dqua/8EdmLP1o3ZX6hv3GjNbgWpLsIeJGR+klvjzL6ZImB7lXyGVksCAjNMMi7PlGs
E8zlc98rtkk/R+mQxwdBDWdKL0vCDr4NhKOpfVg9LXYker+o1TWa39fTZ0hf5fKg+qMr5n5sfBDL
tJlSk4i9lCegRhT7Mnmg4fWtclTQKp8EENJ//dgLyMrd64FAJAZ3iPGpYyAw6DtiLNfIjWJGRa22
Gw329E0y2NDazcWS3aLapSkY+72cXlThj7jQIHhT5qOi7/UeqeTf3J2k8kePn4o0AxwAo7xn2R82
WJpI/hW4Ha5ADgBwlnZip2TGCCcwqs+YInSFw274hwx0E9kxcmAfOoOfvHSJhU9uFggL3TNu1UeY
plUyz/9Ajpj1BfUyimjuNmth+H5xYNzjU++SeFtdRfg5ye9EEha2pGjZPbhOQcakHUKCTqzKRfAT
tv/E6bUWL7Nym3LBJZsRpLdltSxhtq6a/p3yn3LtAMBhj+Oxgd9sWXhRtzjAo0B3tkUKyzb/LIUT
nadq5mVE/DWEZCfVX0Pq0xB6ffHRFHdt+liaS9B5JjIERfqVETsJ9RZIuOBgT7pdq77UNFdG5U1E
JhhB+xCgexCMxudkdEjemO0ITSlAwFEtr9zIlFuyDl1MRuRd5FeEu/QinejwMYPFSF+c4nJLV9tU
ngi35UBGOxESolQ9TMovvMgPMWs7sTf+Wv8ml2QIfFLEnSgYwNv+g8aCALXU6IvFdVB+RIL8FlqE
4uIq5y6naP9lcoUNQP+NTFROQ3JSKzstANkifEv9R2fcmXgblpHIpaWEJRRE4y4ITiR5kvmms9Ur
A6OU5it8gV11THVfsUV4bULVHF4QMrTq9iOoXsh5Lq86gwqtA1JJAvS4Asap3Ywt8Y3/Yu0UxjuE
8TwRErLT/oDmd5MbVwsVM0/q8OCopdrbkayLyUsbbKFmQNqvSXHv8TCalp2pLpkXEn999qhg4VvI
OPUTCgjpDaHlnGNkWtNUrnBWxbtKIJOPursN+0p3KpSdTrOBY2E89gRslKZQsEUUAWcJY8MkUIYs
Pian3eCuT9Cc+dEuL3bgKX6LW7I9YFjrlB+1+V6VZiKqpb7nNqISV5woNoXxNDl2wncd29T6g0ug
J+OK/cL5ReQ7Vuv8nPeOQUdox64bctUI6AqTNZipafZ1sbgyOSJt+JJLzzaVPJBGdBhbyfjOSEoe
72l1rFRfLZ8V1ip1OveqG8TH2jqNI5qg+wqYiLm163JWa9yfcv3a5B95sQI4XtN4A8tS/t4bv73x
Uw3fouwM8gmVo42rqXVooM4cPkVQHIeSNSIb/cQxnT4lcAXxhs4jwGMb/6jRW97f7u9DclNxJKS+
5MQuow5uVVdP9xkVPDn2u5FRmibV0nx0Cl0ExpalJyeA+2wC7xXcdrRvbBQltrENsnL+pLC8qLM4
cMmwG/gSNNzBXAVNzj/EPQ3Wo5o2umgfYSu0EXIEzt/ejtdvyMB0SnPBpa46d4ZOkeC5K+lRxGDr
ew2uvdkSmhLmZ/gOwOqBZYG/dK233kDW4aeGwhGIFPiI7wZFBiPwR+uKNvrvTQjoSGBAfDMYLoJh
dGQMDDHTnhj7VufJXIXoIMZjrmKyza4EhA2LHxnYmHjlzoGnQIIc5c+aGTFC+2igo8++17gejvfE
4TrwJesTpADi/CXIfsQpPk5Y/ufiLnRXkC87DolWmqG+GW65Js3bNNMIgKWj38y2JP3q3Vvic/p2
56YmoxlZy0YlYD71qgwcV/uuQ0zDNtNW8F0Lh6W7SNZbkbMzyRwa4iEgMrGtHnWggqusATJ2BPog
elXjZwhDkpGBhFALzKNVh5NO+ciMf0YLGiheO7ZwrMJ0IYMY598AzpvkSUQI4ouNwavRFI40bvHT
tQi2rUXzS4T1DZVBOedqxA/V8D86OPo886upKpe9TbRvGfypoYL6fjtap35eWTEOlrwn3BiVsemT
DEFMKLbKxVf1GjWOYo8+0NqK80T//n/ByG9ogpKd7mfj478LFbKxoDLmp+I5K6cfpSL7XtqbxaGy
diEPcf8Xqc9wA9VxYUVfS3Z8fuj6lG8uFjKpJvySjFekkGjWCA4J+YLLbVgXfEBUOPeEOLPHy8JT
S/aGZfP7sIEND+KrnDjjAojvRA6ky4UiBojnjzz7B47tCMg14Mmh9cl8Vi/KcJOuInME6Bf6RNJ7
vVDx8zU6lU81LP/YYieIhvVCGcG0beqTkDTwNuD6zhNrQ62EIercrzvSqBC4kumMrhkLW/jPJEvP
JvAOjHM+TOzdPE0lDy5D12DkTr55zv9xdShrUrhaMu12C0iZkHWuQBJvhheo+zagwSM7dC1zv0o0
M4RZkwHn5k1OCNJKQOjwJnXVJU4tUijIrCq/xuoddQvVoESZoXLlGtScnhpp4r9gh7YR14xegZri
skGc7ggG6y9o5EJwZPjRy7d4ftblr4x9pZ+euvjSYFMC0TccvTkztQXFPYYnHRAFrOCbTrhjwWYn
Fl+hQFMNyuP4qGMhzv8G6XNGcZyHgY3QDND6r+URyG1KUutnyAoDnCWLH4Q/utpyQMGKPFHhE0bA
D2hHoo4tkk89gslkw7v2O9fvMunQbb4byQQ/j9WbriBTa4m6rX6xKDWWr0Uw+6cR9Qnfdd17UB6h
5Kj5Z2WeY191DONl2pq7QH0IxYcc75dOR9LbkqgHhachkbpPnMusQiUeGGB4O+a97294SFdEWI6R
q3LnaOGbTLG7EP0M+ZcBAUFfkSNk+SYrX/ikOJFXxI2QX2MfzydZeyEDUqku2fxY/2hLeJogDAVy
oMmkx52DT4juVpU4M0udRCgtDlf9zpag4nhew2EPqCN16UOFXociTcO/Kf78hqml58xDmseykVOE
pIm7DgmIBkKU9XSe0+nnIBFulMBVOKJQGJTdswkA6KCOyugRj+4ib8mitVa8Y4YOnlKvAMEiZwUn
1qtRvLELbPLEJXdy2qb0XfmI2uGlGIkJerVrLClImpGt+uK+2I3Q8RYNwXcrMqhRIAkh+upRNT5b
GGqSvexM+e1RiBnRc2ETn4eFIfJ9+YA8bNN3ie8XoxEC7SxiwTkIAvGbpYdBYEFGHmflpaSCoGnP
w/Q9s07T6MN+pPCTulyG0YkWAmSgMFEFnCXUwkyg5EDk8oH/1jD9DEhO1kUoqwSQXPBl/bpe3dpw
fiKPU2HI0/E7bd7C8tqKF5ZvNf2NCBEWk7doubPrS9Hn1NAhyI0JfEH0F5wkfS0bbECbLmhh4UiY
Qmu/pY0Dtm7PDgeXLUReyiXeciRwt9YDwa3jj9YMzvqzALCiX5OALfvLOteT2oJDZ+WE+vBUIual
mZNok3so0wYWbyRO5uEVhq1Zjpj9UMAK22/gSo2JgDdxVKmSGWmEWfsVYF4iEc2Za1KbYyJ49YX2
LFWc6DfVJDSDNsWi+zKdgVyhDT+jz5soAT5H2itcvEiFaMWgmZ8pA6pnkUTHz2DaFzQWKaduvgTM
iu2HKF5F4VKw/BXExmb73kHBbF0Gm8qU6ib322BR7LLedUA8sLmbpPFbfkv4jxVrcolVgSXNcRvh
biIa2pD/5PzRELz1WQt3lFGkNsL03tMu57h8oY9bR74M5QDcQWNpXZ9p8VGhnUrippHcy4SKKyJz
yEJ30WM9H9XcX3e7iJQgB8tOfKiSq6E62ewbJUl7NZN8cxDqXZ37crrFs8IgVJO+Q9Yf/e3reydN
wD/vhk5i28NAspqmsh3Eb4r52cfKxgCSvIammznQiKENQbTOUOjOpvSZolJxJq+Od9n6Yn1I8ZnQ
ArdenB5nmR17g+JZ5jGUvoXot5MfscF6QwLcU8AoR9YwiIKJjCgA80XNEALt1Z8RAh6OiJAU8ycJ
aD0QhqNZXun3FXyW1xYXWtBIcgHjXjkM7BLrU4YWC8zDzSrekl0JUlIdhOzYDL6ReykMctr8sgXy
xCcWj3v8g0ssirzeukgaIjgqaxhNyrup+XQl0EsG/CEyZjtYZy2V2JvtbEXeqL6PEEzEhiUvyXTs
pnupb3P9CHIEz0SqFk/UYu0w49Awsni6fEv45wuZqXpPZ3q6TVU29uTYtdt+sSdvdvlZ0Nu3Lt82
n6e5m6yd8F0BZU/7bnhjikdxsyEDbB2EU3z1KmeHNWdgwAzws2zrZk7MMzgP5wN8rODBSmMr4SuY
sKSZ61NfsAANjC5dggXUDgm30Q4WB4iGa+oLXxlG3H2fo6YTgDXMkZBm9IneJIFuL39EhML9x9a9
4fVq6Iq1GMESSi7iMz9i4g3bZPrX3ii4YUhXbbZtUukSa9VzpJNLwvtszECIvMz1foFdYRuDYkJn
9VgoMAQTNYD0pfzExIDV0I8Lg6cBESsE18h66cLFJEdJeAb196x/zpXOqtO7RiBvuhawDRHNW8rE
V0X/Bd0jT2CLXECHMGFuROkw8/jO2rRVa3UzDL+GiLXpyOGK9YYXd9jqu0Hza+aTje7PxMk/rJkN
oDjr8W6GfZU+M+YzaGuFzYPqXFThz0y4RLLCNehF+RHTmCK/pixDy10ZfgnJ9DUSO1ekODtMABEj
GkwlRtpes923QMx8/4jsovTZKKBu1mmm1CuksiPGrzUN7+RO0b2Igmla3WabMv4hTgyclbgLx3L1
5NAyREDRrXtFtTD/MJBkBAAN8NmEnLf7vLxazcc6cFW/HHFd/JkYLNkmu1/BK7/C8JPDKQytMY1k
EFWsIzDlYYKwrMYIwavHeoeaSGyf7fqlGP53nPrcQyi6XE3bIeHp8LlN+zYglJZhtgmuiQBpsSHQ
HAvPtxr8QyCBi9KAxjyjBF8v8BWytr8NWBKxTjb/IWjtsdG/G9JYa/lTSSHHd9Bd43DnMegzf34W
/aPNzyLS1LGkwJhEejT8LQcnxBShIOA9duBE0VG2qexJ7itxRCsYgUqgzNeS0hGSUNi7UF99y0Ri
Zrasr0ocOkTrvvbblMuR0SyuPOQvIkIIK1DQLYF0r8dcS5M2tBoo5+p/dniZJW1rmb+xuI+KW9A9
Z9j2Nfp1fU8o5mZkbGrCxLIfimUgf5EbPwju9Wa+Rw+0Yt6gH1BoT6pcLb4WNnbZxSGtmWYhOYdZ
W4/TBQSoa1dhCBv73D1jGA/iaJb9SniXwVvFAyHMqKcqeFV+d14bVHTuBOoDhxD1e3JD65KvyqHl
RDWuE+oejZ9pfOnRj1hvvLAt0dnBtlbucfUCSoUNyBA4wDKsqNdiepE5+qLu1VS/vmag6shW1Tfs
2Hao/PXeCCpLLahyDjc/NUtqS5fsPLY2DFKpOe0ti1YtsiiB/qmQo69h/+yQkugTHyjic4tfJyM+
vwp+oPGX4drkJ/rxsvavKH77gNSrCrl9/21ahJX6KvOb1Kp291VwBu8U3or3GMk95tB/EiRURXys
YYKu8DrweAkfnDk1Eez9luINOpTq7l8y7sfyzFKpHJkVuFt/FXqsSLNebz8qei+T+FjZ/3gr1iEs
A6jheIPAFK3aJlyKUojcHRtEhto+5SRR+f+7PFS8Q6tYA5CJbKZtr39o4VcOMUjwN78jgALuXygU
MnyeNampa6ZmprjCsOfMU/UzbXpg3JdV20A2CJfXmyURMe+yig8Qedwqy4Apib+fN8LLfRqRZC9m
mQArjek0iFdDBSCjAp6zZTgF9JGag2YhcwiepvS3FOxjPhqOzRKeUKGBuOT2T6f607bbjhTCLccU
r/WYnYdoHUCKGFXkR1vvUsFPOZJ0B6M4a3/9WGNT89vKuggFAKeJZAve5x1VQF2dazyC9fAF4EaT
TBu/A6iNCfum6iGm4m02K7iv0V8P+YTI5lV2r5AAqACUF7tidoTiWiy7jnBtvkP5X9YF/KMZmkTf
dMU1Fg+kdm/0z7VGdOgOTG20tJaSEzVUIVJQ2SDhDzOTVfXGhzYlx9rlNp23K2oT9G9U1yJZXwkT
D7FCRIlyhJ0JMiHELojCiVsoNI4WQb4sDPF7ikR3fOgz3J7DGtAOLE8BukUIu9Xpd+ZSXpBxCc0L
EcIzq1jAXuYM87ZBSiPfFMnXe2RTTB9MXevsh7p8dIXwCB26nvroXZucdgIwoOFeLQcjPbYiyx3D
4XweqhP6FQdYWYTdBW4Ssm8SJnBtva8dEKaHI0vXKiSAD7TDAP8yNqGs/9D/ZNK4sl1n+iJ840IA
o8O9J+EaL7YJEnADjzNVe7ZCEqe72GN1IvS6pVWaR4yrD3OTZvytLgmB7mV+fraNFh68iNHnRFB2
5jWTvyPzxiM5yTsyG3wTakwl44MiB1CMd8MlsmMkEBNfL+RoelvPUy6uAbHC+BdVO5ljikVvcASe
JHFzkiCHW7iZSvkVrC+zeaNzj92Pfuih2HZSbGvd15ogBHwcsfFq5b/eI+gj4LyfbKAPVPoBMCK2
gCEwOd5NrGo/+C992EXWk9nlXuuPqy6uz30FecMQN6eWfjNkEdKGhiCC+J8rZN8nLzp/azCgHr9z
9K/dbp1bgk+PYJ8YFVYGQrxH1IPk8uCl9FFR7cRPsBg2CFxxFi0Um+BrWrHTtAvtP3iDkPaYq7ru
F46RM9jQdjp/YgFkKE4VSgEuWePVQswV+cQSNdkhif+F1k2W5s0X6RTkF1tbfTkE7Sn4Yb/of0Lx
QNBd6RNqrwHmLZx12OkJLARGpTGT4tWK2pNdw5DHxDimorNGLWDaA+T+D/YDS2HX6vo9K9yGQIJ1
WW1RklrVS1v+m98a+VrW3gh5ybMguTpx4MtJQ+vffjSoNuU3w2bHy+6gGE2A7ugrP83lV+FEnqZA
6KcO1swpvWkIyIMfi/TCETIUTgyXB6f2P1PYMSrLfE1JhlBFMNmOIUQF1nrms/SQIG9nYGYuMP8b
qzTxiljt0vCECcQ1Ie8deCpeTaW5mt1pvqY+qk511/qlD4zCtY/V5cTMEEhY4yMbgmeoB763N3IQ
CJN48ruJRBYSrm96GnhhSYQFy3b0FfXfnfT8D522XjtEa6SLbAI0c5hFeLjr+Bp5li2P1pFcC86v
m847XUjntbvRYdSYqkuN4JWZiSFByy5TACzZoHTMXriLUqChnK7YCASY8JxNo2Qr4C1gc1slXSOq
E0k75c/YYpXHdwGAgXRmcEg35ET0dJ8EQQwc7N9blgHPbA9kgjnxgpvg16qovvickz27Mi2Go7St
hfMKKPGfrIbIOUbO7gilXPZAfyoFIUxNJ6YbzMpHInm74rMsDuVWROTgR//kGOqXM+fLVLZDgOIm
+Yn7s1C8gnHUmjd/zfGHxphaf5bT68gGvDLVq64zHr+QanDcKIjTAPPrd0kNbLJ/14i+obZVx7R+
/9v9QeRTYsBcIlN0KCwePhTqDFVg3627eAMcCjZyiIrXmZdfuKXiTahOc7plwNMRqJEt+yloTzmf
oNbnTWQGxOX+JtpTyMuHNZKLDUXoCe7QrBzzKPytk2Ee/4rdpf3HsAulRiko39rrABAljA9C3zeL
dkczrBKkou+D+KzIF3E4xPkn8SaoaSZfjc6yTgkDpErA7hZfYQ+4B7KOgI/LqHyu5ElbcEYwduuG
Q6oGg1G+w6Rsm+mJrsc/VNLdZ+hpaPWRZagnsmE3NdROyOvXIBqiEwqeF3iXFW8V2C3mVyu+sM0Y
BNWK/gjihCawcsjJCHEMKcPbHP3K0qoJx1/zXqtnq9itw89U3FYRGHKjYdjP0U1HndwJX9Z8yGpx
0+WvsUaEEea012F5Exjv1XZ2VLCa2ji2w3sr7PXkbmXnbNGARnnzxjvwIg4BKOGtKnjrEcDIaMHa
NLU/fZcpFq59OwFJ0PLyJ4zXqX1XUPeplzq9hgs337YavKRkLDlmsws3lFvICYbZLhDE9VBIrkIL
FQBGe4xH5DaBF3aXRWTCPRrmvdcfcfQXJ28jVEKPvAv4kkek0WDBWHFV/j24ZYLIMVm6vEL84mH9
O3QujD0HxleLQLHPOZ3r6yKQAUhbyU1XroJIHZhiG4jjV8Vt1j50pvMoOq+c3LoMWelri6IxVW6h
RFz91pi92uUigSV/pBArbNRdhetAv2bKo5sZItLvePhNe9TlV1gAtE6sbRPmN62RYIf/dGE7tAcJ
0TM4b23L6c4qP9c1XWzvgfH4/Zh0zQlc4Art2cTAzf0/tGwzOosbNsZJPuZc74nwlU5f5RmWfw1U
ZPaq9J+VQjLAcBZoL6NAHtDEqNPmzWpb7Ak7iK2DskotaCaCftsaDUWUH0313mOyLF8HvhpFer1W
EeVs9K2BscvM2v1frxnrcy6RLhX5Bnvnuj35LbNMdwRiajxaORBro2nlcApDnm7TtcJ/BE940NsN
umiUyRgKMbd0f0S0blQGkM56ZXciq12QvnHNGD2QtoTQYjXKV8+1/JaM5E2NxXaWz0J8s2qYe86C
FWweEYTvu/ZapaeWsP9yH3lMp1wAkw+2oafujH2u4mpZMRI6QPE6rAQ5us0VWVH4QqQUPz/KJBIn
A8CCVaZh83m1D5HQ3KX5EnW3bx3YaPVaFyjLX7OE2SbD5Z4Dgu/D6WUuOfIw6qzUT18z0IENys46
YkAVokimM2+d2dRyK0Rb8COteZrNxCjxK7HcGt+DDvNr/CgdJPVGqXZgeAlUVEiLooYjbInO3F4W
GHOEkgbkLVZQxWxr/Xs2vhXAAjmtbFm4DLwzWvUG7MrliJy2tpl969d1uR7gRqbiGY4K3BxV7vwL
us7XuDaaq0eY3XYzTNdOZVDfrIVrqqfWOymhRgqDRBxjVmj/2BCQomykOncMgkIXfhCNTbilC6N5
N9WB9JbD8s3vv8IOFhcKu7YYjzwHHKENa8VGu8jWlQiTvv8txdeh+SiEfdVtI5IrgDGR98GP6iQz
eFavbxTm76k46eEL9IEtQfP0HA1NxUsFiSM2YO+IMxpcioL4NgdXvfgXNow76VET9n2NdQVJDd5C
MoxZRuwVvggfIfcEMeRhO/gzl0XiEMAy3YgwX3dgYoeJTuE3hBgO/kfSWSxHjmxh+IkUIYZtkYrJ
BbY3CpdBzKynny97ImZxsduukjLP+ZHfOWl/BmCjWFl0/afEdAnjrGgbBNu+tgqSue1iCgdZ907/
FBbTOWQsJWjGBp9GjCRrHzX4jneDSiXKGnW1Ce1k5cHc5oiOsmZJmvu8IiKsR5xu2QAn5JtNtrFN
JtTeFfoTVeFYfu+adsVOuSATp+I3romA+zcGOPTn0KsHceybb5FMLjxfe9zDYmYozU+edg3Gk59+
Gs48mraxJDEsczjNIauRkc6DZUUS3gxzhLqlf24UJMfClPvZ73dFyHpfk0Ii0z42B1tsqRnDsRBf
mvEKMpaDqAbWpdXewtlvx/SPixrZELjRqlwHm4H88eJeervYOaLU5KMnDwfjbzx0AmgQUu7Jo+Yg
ebeCW6h/N+ptQranzwELwmZtJiv1O2GzWyBkSbG7LEwCQGhhh4wuUIb2V0vba51L+C46cbrciPGq
tD1qfzTy2HcaC7qM61YL3YSlKQR4rZHUYjmBMMr8xlWVCdMgmleO8W1ZPPgqAodbm/OlGujOQhY7
AucMjxIFEF809MMSookBhlUQyL8H6FPaq8Mt2lenfoHgJFjEFmTfoofGw5vFLgU5sPbdrvvti3vI
+mGb8yK9RRbycOOCOBnv7yJi4/XF+cRUXckzPWdXXrJmkzYBiAXShsiQwb2Hl9U+B/09hjjqGm3Z
lzd7fJoEO8ohiSy/aUCBywrpwULLf8amRJjH00oPt8SILcfAA7MnYSulmq+aoFqL58tmFQ2LfGPb
04ZnbdGqR5V+8vYC4c+gtbE/UFaIA80r+WTfetYmdToVhHwEgpsJCtzExXvcncT56qH8I85x/iuh
p9CTL0/5jSPOpADlR33g0wPlRcW3p+TFgBGiRQ4RVDMftAIquENt3y0Ty5p1ylUjy9cfrla+0ewL
xoQKq4Ovk7V4zQZ4P0gQ6w0JLuliHP3RlsgkItnex4arCw/3InFIehT4v7P898ll2pp3nKZFJEW8
7XZ1xAcI+8zVB8wBXyBwQZ1btzyo7rSyxrO0knF0LVPrQ03+YOfN6EmcgI9cX9YvNoXy+V5KUFDR
/kWRBwOgx/VRpMpyrMtVMDIjIKcs5Lvn/QRjturwECKu1KUf3fkL87tPJAI3P5+rFq0IfpuN2pYi
Kh4nzsz+LWZDxUw8KQ8xNWrhZzJnZKnPP2jL8ooVJJzHw5UqMZLV6SYfjoAXLQKR5iefXNQ54oto
Spx6ukqIDukw1LGlAIffkochm4fCQc/VHUac13GGY5/opgzVcoJpetrlnIEBJwtca7Uk+kXMYFm8
7k+cMJia6AP4oF0AvdfsK0C5xiW6KLi9SQAD7LcXDid8aTuLTko5AZL5ZhDW7orqL7B4/0NBtRsP
pALmGB/YaNSb7m15y6UvnraA4dwZfhJwFwfAKwDItYv625uAtWvihXjrA3KWhG2EUK2KPQTJ6Ad1
KGgA1kNxnEACusaa+f0TBbc05zKCehSGFSjjfi2IgyZ8NZZwmNrpo/ZFPpEDlIE1hle9noRsHuoQ
YRx2SNf0MrezLnpGuiH+NPKqvwl6Q20jCEvzMsTvgyBLOGsFfFvhj0n2I99iPnzxrPPqAnaYO5ga
E1av4gpPAnG5aiXcxVf28i0wveaPy4qHKFzW0chor87pX5nHmDfHAayDCVWt383xOLn+plaf0jJ0
J+MggIwycT2XWxd+T4iEFDJ9WhQZtLSR54GwhavLtt9C8UNw12dEwYGZeiuv+lQlWBYNzSWJOxXG
rXPro3Ox/+KGgAbtj9rzIX5Y0ZkvbUGgn8dlgfDDnt0r79jNPe6BL914AdvTy42La+ctkCxTVUGa
1EJRpmXY8+Pw/ZF/iL9vLQ6NAGkpRBbDRqP98q/w3OEFg/fUrK0d7gYDqLIHFVM/R+2cSiQe04fS
m7XbqyXSuF0dIM85Axsu2Ivnis1RGqBOXMR0/yYbrUA5z8PR2Rm9aRizy7v+1Znfwllths8Msx+f
jAynn4iTgtfzQYk20gREQqxmYBykuPKTOgC99aVDT5TnO3ESVBZJSMsEqYs9vtSeTyLGFm99ZhUp
2jWKJf1FWYBjnCP9KKX7Qv6z8psm4oygO/33uPwZKp9MGZ7dYFen55q9nuWThJJya8S3LMX9644U
ALoVAHUos47yOaZo0WNeYaAc3vd7WRzK8tIa3zZ/8HGisA0FQaII0KtiF2kQLjABz5x5qzFkcTvy
VwjXFD1sToIleJdtPNdP3qbgSpBPhFC52XndJdEEuEqebDCRTwB7WBLwgKzH30xbq8UQxA1QBxpr
uwp9FC96+LESTiA6UhZPsghd2nWytKySg3J0bVlai7wvA0W+yXHBr0Bhw8LoHfYKZntSrgY4/oZh
Xma4yufftkDJudtCEsTE+wMLNqK1RdBVJrMWCpEbb073C/I6iJb2w/JysgMR7SX0VvOOTE62RFZb
0Xo/hgq7yINUOKN695SPVtvm1RmiXi+uOGYs5yNOLP5+aTVGLB5dMNPkuQP32ax8tksv6zCfjXMb
gsnrn7gJAY5B5D7ZZEmzAmFkYjzhHy6xOfMz+5ibQ2hgVb0ZpvRP421MQHJHKrnmOSRdrHYzZ6+1
dI+xsbAGmeVObELehFVoW1BQAmdMyfzBRNoGx1Or6yLax/LGkFYk/cqPyViT12vabL9IQ3km9enT
QgqarLMNbg51T/CgWI4wGY9EpSDubIKV1TUbJ7zqNaKxBiZ9TTMIT1Po45qF61724meROfIZ7uwO
BBRVPE0dmHsXnf3BuiesBznfspiHKYGbDdKHVKzjNGBsvtXSG/FT/cP2jjg0+5CIzHHeO+i9nWjm
mGj91WKpJe0C7e7SAgkC4vcMxi8sDwtK1/Xyq5WonroBh2f5uUPL4QOUG0gFFZhYIAP6vA+ehbD8
2Cdfqs3ESfxnDWaDXVOoqiwG22r8ZTbla2Tfhdg1v4qMhUs7SAa/RM3V3oVALCVuv6vH95F8BhFK
GZDYbtVa+6T7K8o3FbUH+Vg8W2R9UiRw5vImpAn1OsGOjFqwsOYiR/IhUTyxmFD58O3jDWJOI7xk
rXrFPOXbJ4JCt6kpzHGMfg34BWevPqOZFECk/Kn4k8bubo1v4uuozEcfHgp4mNh1KldXsZlts3Ef
A/pqQn8K12jKNi0mLGKE/UYdF2L+rEhOkrijMEYiB8zClfYkb0Icp0TUwzk75LgQnQ2O/KBKw86P
rQfT6eOJJ9e6xCxXbMg0LZRXqDFWODtJ/qq671YDfaRCRac5REQ6FRAGhYWEFEWkH3zb5IlxTSJN
eUvEdUzLbXn11EOZUTndIPEe/j3wPldtz16RLQkJRGtnmL8ArX5xBcjQuemTpeYcSYFFtiWyHo2Z
/D3aX2ySdD6cUg/A79sc3yP1y5CbhVE9NZgDAnKAJcd954QkFQAEIV4VsKdf/InvNJSeZE/OB2we
BA9hot5wPPNFNDSbAX/iqEhZ5o21Hq5oFfOSd1t6L5w/U99xKuTS00NXYRXybMyefDKSqGBniUu6
cx4dzYJvvmGjickkceNltIoIYoCS0dDOo8wJfdqCNpbxypsvndmlCK6TBOBAHM4CgAtcXEKUSLFs
Ml0VNg1tBNyM0D5GtO3t+ScGBorQI3ZMDLb2VCMaURlptAWJUlYADrOw7LVSbyjwrMFlrOmYdxpL
TIxS/idMUY6j6GB+SCjyRHCW0LDib0n+yQAdI6lDMBLNG5n/iHlN7d6EjIkDnqJYrz9ozc0y/kIY
h6C5QLJ4PrFgSAntc9jvA+/i13esaADeS8ozKY6V+HvZ7LwPMu+EIgVkEWKCqyDOv7zuEJgHrT1X
AEHpT0ym6biuK8bKxl5otejZ+bUXRJZ6Pwg05wnrZhQWKHMI+YkEJIDc2TihlxQbb1er2Kgw92VI
MxsEz2eV6KxS+tRqbVZZ77SjTlO1oQQWSeW0zGz0IcmNCG8MAQsg87TEv46Sj40CTXhmXOtAxXBQ
75MKrJp8+4KInICXIZ5oOK1/i/DPMW5qdZO9u/M3rkaKp7cMkbSkYtMV8J/j7ZjVKxxkHBuza0ck
7AuAo9xGNNa0jgE/cBAxGDR6LyHWRHyY8dOpC1Pb4pKI2KVnurmHqJa8d6Fet7qHNl1V4yn8fBMn
ltp8Y80SCzv7cJR+SsErGB/9iFVrR2Fwx8vBQ6miDq5tmjw4qjOs985bWONMOgzDxRqjedr38zts
XfhXoxGtH0l4yaqQ3IwvPSXsaVYwYr8RF44YBFPfmnhr7w81I+mkxCuakGbjLWve5OoTYIE5bDVp
gGFuj8Q+l99DLufxbuwa+1JyRWuo9kRz/FrnYpZOzVWVn0H9Y8e0jS7R6O773g07gRz6S3MhVW+B
c+FPkYm2KPUZYpOZigAAX6NBOVeB2ghniddDm1dcTRtF3fYklqPRJRULuwb32Vzhrv4iYzs4yv2R
Nj4WeZ6TpkIgsbL79xrPJheVuJdBC5BoreRsnyTk7nKeEfDp/6jWAHiOMY93YzAvBAn6s7OOAFba
aU+SgioPs9eL0lW5OBYF7w7AuvRtNe+Tcwc9beBabDawYTpWYCweyP8jSS89QGJfYeuY7mO5kcZ1
p95SzGxRNTMoLKAPmITXKzPTov5A50XgJmFeuesshcpjUq4jpkpgdrVx5oraLRzI/syAFj7Y6g5z
sx5/F+rLYpkokT7yt2Zkj2HzV4mwiZZEEMrRPq03KJm6YhdJR8KxZxVmWmWdJ2jVOS0N6hgQA4rv
XQuduaavjHDjZR9168xGx19boFhC8Nt4fFXSkg9OjF05kQPCa46YQXoKzAq3w8yGetC9o/gkfPUj
tXb5RMAkrP94yMNqUfcftUn+JqOX5dAZs+frHYMz3ge0yhVKtQitdwMvYUtE2MVLDbmFVByleNkO
Dwt1CxntFHp93KGus8u4KOZKvCmLU6aybJ3ELxCFT8pb0IJB9Cp3KDHCg2E2ODIQtljD97AOgY9Y
5pHGnoGT5zFJjaV0rvFsoI6niVmZimVgwy/MqD2kgC+BzTmDwWk+d7bDA5J+UVfp6PVcTj9S/ZqS
GWuQHuXr31l91Iq3Sf8MkLCpaOLaOwMVWhDpnbi3sF8wCIXNSucFLw/NgvplalE9ihI0ojXpOyMl
TMXpA7yl/BbatcHXHy0z0GQPI1Kc3BQA3LrY2u0Z5upO1O7MMF61fMjwEzfU8HFe+e9j+VDROgr5
k8rDmGkobA2k60DVHdw62gSUcRymJVLvqNhY+clAEx66FFMwNEAyEwsIexPsopQm7rdUBqudfzl2
RDgRJ/lI4TwqrNr7dKKDxJsLbIvWbkHcQVBudf1NCFfk8F18tk6P+ai6NeGXk+IPBLKriJ1ZkOjK
zf45Fi/F2rYE3ySvSl0P4yYM72P/TOt3KfuNmldmcAvBN4zVxuJ2ijzkDifUVLiPdk35zMGn6WP4
ty0qKond1AiTW8x8zN2el2eSD/3qx8bTmjW3CSyJ5X3UMwicl6+c8nJn6CPo7CfdWR3aJrl9yfkO
wIELPAs/KtM7dEhFgq0MHh/RyYn5I45/S3s5hZhIVxbhiOo6ENv/uc5PUn+3jWVuEziQX5J0bc9Y
VopTrP+1sjm3sRJ+m8j77tbSWJLnJ8hfL/jphwtiz0l8pNa2c24lxhYaH0BXvnjOyhJJsuV6IXsj
H0O9FeCQgU6Cxg6WLC1YoacYxdOOaqB8RijLx+RYZ1uzEIx3Nz7Fi4j1YwTHxMCskEbFBkJTYWC9
Ih4ISXmUMK2d/sM3M8nHFkWNb6PaU/FIrJRS3GA7NT9oqRtNJ1l7FBJ97RPP4meAHAN2aaUQjmgs
071hvOfZRzIdLO2AobCK31OOsMK+oLohe9VlYtBV17QQGJ27Zj0M58JCueCs4uJOBUKGEoK1vCZz
+38rFgQJh32abAX+33A86cZKNL7EtI8s2+bTpsKMuCghg0RJ2porxFI9xSVEOkknvAcjVmcmJmrS
lLeqJ3joo6547IROVHCRHF/LyWBdYY2oo4ZC0p/BfFEOtogB35aUaLfnIaciZTeYa+Hkiz413Me4
fYnS9VwhTo6Dw9C5Uuc6HUQjKRooiwv/3CCBYvr5tt7jna/thKOfMlXxFzf1xpbXvrru9VlWuZr8
oh7Dac4hSdiodgjYXck2DST3HF4FYfmsQv8CVB6p619m/QaTkjik4fGs7jf338jdB3ILZRgc7oYw
f7MtBKmwFfWqflj1JgJi8+lyvVrGCadG8sqJIJFBxAGgSv8fsunY/+sOwCHlExm36DQfo+oaKkMK
O8OqrT5T5LfEcg9HiNpO3dJAAMOxQaCLlAHeaV4wmt5p/Jnr5VrTGER2Q/vLCIeQFGSXHzbMrkmE
7LcHsLhHORcNd5XphyuwJjIyjmH6zfUQpDeL5B/pX+ZK3O9hW9FUReC9ijuRo3Xz5UPBQ2xCDlsD
Ls2PETTDIuNaqS6Ip1J5nckiTlWK986KJaaxDhYRjVFns4pPc93/q7qjEAeQCIFcm8/p3/V0EhhY
lH1YdC8IT9NEOK+B7S39MHqQKCzXWD6nQ9pcs+LmGQRcfTeVCLA6FojUTVC7Wid752UXZw1ptbS1
6A8KjoCaabzBYROEpIudGn3PrJTWHEIYk3DxFq78JVMQhHzDEYkPhP9QCwECeCMNIBl+Cm9nM4lT
yFCBIslcOw2kz0CuB+w0k12GSuVQhSQSCUyE1x+tIj5aPs/VZJ4G4oVQnhbmJu/2VkDQGzWQ5B32
j4IpzlG5CiD7NWr71ph71H4LwF+g32vBxnSAM7HOJIPuhjQExjnuyGQx1U+ixLz0JR7okkaPRAPY
WpKWaCfntiYlLsiA+F2RNugAp4ks1mrEJFLv/RIY4qyZtOi9eOnnAWYluG4OyAZxqKZ8Vi2mALdt
/3xM1gxL1BY3KJZROuC6FWxq5r9pfDqBcx6UzbjSV46PXT5HO9Qsfevx+y3zv2czTPofXWg1KpsO
9B8PDgyV5KJDOdfLu97Zkj4d0eSUIqp2fnrrT/wMJpkWXunP6/pS58CMS48R8VYu0Dzm32LvbAkN
624RWKWkfpGjLBd7/OlkEakjWTkOr5zmjvplkO4TYc6W9hiTre9f0Cja8kHThJMaSMTfhaLlwtXp
cs73g3Jv2kfiPGsH8elbLh99b1OEBwvwcF4RIbdBwTZr8p+Y63uqr6W+1LVfK/vLNOIZ6OxZNc1n
VN6d5KU6N3kWLP32QmPDfFxp8zj/kGEVhM7RRNdgDRnTVo5p9dm2B43wmnBniRLbFe46L7t3YANK
RRc3jxE9lDDd0ty3zpqBEWPTB4RqLhAtLwh+4ZTFyjL5yxZMCsw/aLY6M4HWuMY3lCuZNWgMSQMS
hnFzyYtgfQMBgeaiyqEvwDxY9q1Or0n/HY7nXP3pQ3XT1Nem0qCUiQOihEe3vpJ+P2XHGqY24dab
oAgK5Sa/megf0s2/qxNmzH8TyVep+TTQGw5rgqR5pI+EnGnVm53vO9aHyilWBN4QkgWMLPYUtf3W
MWyMT5H90vRu3Z2a5CITBJbvZSBQwCx7YWD9iHwwPc5KLxPhywbDFy9l6nJfR92xG/dTjd42IeGY
VwrcTCYG68gRYDKDIawIr4Hxx6FAZoqlr6mw8fxfTgMEdb8TIo0BUJdBxcMOqf92zMwT6GEP8Rir
H6QNGNCQdc1k1+/ieNtOG8wF8/AvqRERPTsPSut7qDcKZB0++H5ZIM/Tnwl/sH4ew5eU7lQOi56I
weGtA0EpZaZZohZ0ZLdO9iN558JY1RNyJMivvfC6qph2yk0ncV9bnNnHfzIq6QZ6NM9KsjdXbbJT
/Y0tPVSDnhgXq8YmxvVloOZoeYGSCyF/WotiXoTSXqbwlAMBsySIDA98psIJ0MuE9e3p0cr24Uio
qIs8ckniRNY9e6zudbazlD1RcVVxsIpLOyOTEC0C8TDFTa2vsP4FlnMLvfkiSlfcoeikmv5IfevI
/SK3FOQwO0JUk3b33jIx5uWtrt9H5vn6alVXh0tUU9dkB6aAdDEaHQFUldLVUO/0A1ntMQyqeTp8
dDoH1vQNzS9CuxvUMsjz7a7GCbclvd3cAH/33QcNC3NcChlQH8AE7kBWQq28OG/eiL9gTa87uXIX
y/uz9cOEPrroEfdxYsnBMAuKk0pxsoY4gblrrUc7pz07w55szRHinfx20My4e8Y+5119tFnkVTom
uvBkgtYXWYN86KlpGynfpvpROLCnylWX6RLbs9As+EcJrUMkRAXsF/EqzVzS0YVvRhueFjBrTATF
HElMDupM1nG/m8w1vfJmdlbKQ4RUSzqbbHAFYvOHYXwq4zWVNpmzM8jvqgFIlXolBSVpUDYBG2j+
sAQ2R0bCeWZ+KpwClvch+DLielGnWtl72J8I6Zhp6WEqtzGmkgTtDqv3stcu9te/D3B8w1K7pP8v
8g6y89Z3XyS9cMVI3gFpdaYg70PKnLliZdLjN+FnjnhxZKyctfdUnK8QqUtNLDKvBCdjv7IMPHo7
P/gRiXMVyQD5NsMD6Wjvfi276Lmdbd2gjCL73LHmxbJNT0F9LWrhFjK3LVaOUX3q3ndt/yKbWTQI
Ai3k3uJU0ZsTNIgdsdYumJFJryLGVhtA03EsKwQi0sLkoTjeDhpE+bXhhTH3qf0onkNCeqqFY4j9
QiZij287IEsnoI+kRcDi8VgOOmkZGE4y/q21t4dtMPz0dgk6jYOGnRWLGaRKRSansFCnVBsfJ5rh
EQvVq5inynPR/uBK4u/WmBBgN0L1zVd2Ogu3bZxNyq2Eng+hDOm4/Lx5QKwBxU5zupEVc5sCOGTA
Yy24WdHTT0Ycobny002O283ei2O0dpbKCnrmvRmfUbuxWY+GG1mRiUSkvQGtpEEDTCPH44H5JQV/
Q+ufVETWXyAa5pwvsrUvaHtYoDzurA9PLOokQEE/LR3SkGVyZXfaVQ0fGf4gC9sdLGN4JrVvDI9F
u6rtBxoaZPe8jlhanfGqhDfSpR1wUzXwjoX6JcpaOIFaRhWyBFrAUsKf0uEitUc5fqBXXQTgzMRM
xTtkpaF5rufBCsu4gcGcDndv7TcLkLpg1axt/Riwdq91exnFJ2b2lMiNFrGxjBJG3BId6ZoOHjqu
CL0lPBGHK+Joww6QCBP7+AFppoVEOjCN2U9k6NxRbXLWjWeS8ypZyIHjU5LcEFKQ6asSAeoRSmDt
A0FcxNDwpFIxJBMm/E8vFPBKx8e2WYFYseWlCWaCle89Bo1Q3uPYromBilE09dXaOuj5wVrc2Q/t
2bSkZJ15wsIsQ32O28VgwVtCNTSG9XzbBTcbybvkLHqPVqVPRIbRHEAyvIhdHk2ZCjCrHisDqPzR
IH3w15B2xbAXUz5OVIm3jTeeh3PqttK4I6aWh1EjU4/8NMNaPz6pCiTXUe4RZ5+Tzs1FwhapRM49
SVfC/Vdce+qc/Q23xuuXT2JybiBDvDpEZpNr+y+wD7kuobYQkRbymZzud8KUhzN5C1hZfcOeZ1j8
c4LtZQqfTW5GQ2uoMpgxR89YJVfk5rE880x2DrVz6y6+QJk8NfLBWZ4RMZIX4RvPnDckmL7jiGI9
4XMg5RM3nLfIh8MYbJOK7VlAsiQpdSda77PO1QaCkcgOoaqG6Hm89birldbl1yaRpk+fY3Swkx0S
dI+YA3ttI3QyrzhH5nUD47b30ciTCJ5q25AAYoOSyiNEBni8rB6jGqQXToTeeYY3kpT5BUCIE1T+
PcP9uGiQwwh4EolKH7tT+p4ReOfUu3DcCgOyUi6FmVm1d0V9CTUKm8nyR9xJhA2Pa3Wv8edScM6Q
LlNfWbIubB2LPQ31wMhmBbXPUaV2F7o4ipEC3Gg++XCRIpgCMkIyOC8Qzf8vjVYYifj2BhJGCVIv
ltIDl3JXudONpEgflWk2vFU6cSX+IWxeg+N2wjEL/+i/snSlFCcz3VIOg0USvykS9dtULATw4qUL
iRlfPcTJs4fUJKhAVVyF3kyWPXZFgygqIeYflVtrvAsvVvSZo/q2p4vY5qzwKC2iudIdfGRWPqUg
D7/cTMra9u7DIwN0lU6S91aVO8vZy4YbRdicCcdsRgQX10SouQMwmOj5IFgA5n/QvkPnbEI0x9ZH
5AYuSYdT+FNKHG25OR+kv4RMv3xdtsQ5IgyuC9x7zjWTd3pPdyBbHHG7R3ncOPJCJhRiFFo/5dA2
rwMfQ8NcWldnYg/z8VLS5TPopyg5yEhs9TPil6RsZiAB4vqNtA0vb1l+0k/DVx1DGPiUUIl4sYCn
tV8KX2Vef6XUDqoM/ZyaxKHlCAxAe0sGQz93GxZYoZ+UTjVCD+lN/IItSQKp7I7206fKNMR6qaZI
WEhFjNcI0NsKbeO4NuKVpD50oABKUATwUu4tpGQsQhY+x2BDn9ysYQlEedaF3GXdUw9IhPdOUe5q
5LgODhYIbHsKcjcCBsETu4Qbyj6ZC5LyqA6P47nNIQowKYILBJLEfZ5ipwxHF2qMqxQEx23DNb3B
WnXB3jyw0dvVixw+oYS33yYxq3TQpMZV6JgH51us2P2mJL+j/tTbfplh13zxlniXrt116UHR7sI2
DGLrxztz2Ko68c8Lelem5lcv31vz5aN2yBHbKjUJzEAfRrka9aVhvo+QqUTfBaor1rbQuAr3kl4u
JP9QOUfobbdGeQytQ0yBmJMV+9Ir74D3FtoAnzQ+SGCO0PKRG6s++y37OwNR8sakGzXkngpdbxj+
Nco19B7p7xSdXjQR9yt0m9n0m3esNULOuosob8g2EZ+XTB0VsJvWbot0Xju4wGTI6i3BVCRCgkTk
9nni0oYGpGqze7Adg9mZ6YmskZgATTQ7cnaio2SV8JAO9VX2DqT7CU0XGWvM0fzfQsQrKxBYujh4
1PgqxCinqbxiB5EOBQxdYJYxULRDKT8z6aNxbjiYDYAH9S0LPmpCW80bOoNW3MAhznL00VvdpuXh
LsebVkADJmra5pKU2wzpDLHFOlP1+MprRKjOAn7J/+3pW7GIckTPI6ThRMQx9Fj8V9SMDhFHDhw1
KVrw4+Rp+eFRzBty/ILwJ/sD1Wq/AeRf0vEwgmm1+1RzSxBmlaHzuw62eoFUFm1Xsob9cYwD4ZKz
ptwKvyLstUC0WfHNS0UEhxIRWqw9tGrTtCI32UhWXcoPRMfIX7WwSZ9VN4n/ZYr4Ef/AsM4/JLYb
Lf2Rm4Jgzh5W9p4pIlYTIsC6NSqhujfLV+HQIOO4j31A5CjP5yobuUmGcO+IAC5UXKt4w6rgoVpk
oQ/PsnZUG163jJTPvU0IBNBFYByEYTquP8VjHi/5v5f9kuWHbGQ1h8QgchH8uDoR4y7ATS28UlDA
FttoZ4cQ3JwpQEPgQJKVYBYi7VdtrmnPogOFjWgp2CyKfZgdDeuEcZGq2LsPK8c8M+9KVi4Jz6/F
skL6dRU+JO3YeGgTe2j1Tz1xMx9yKsQIReE1EQ2SjhQJRE7ZjyacC6BXmf105CCpeyA5LbwHxjWP
16a6LaW3OkdbsTVQupAcaW/tFKGPtgRXxq3ImVFHu6L7HZl/0+iYdCjBM9ZR66uKOaTLzUBNEG1l
YsPSlK8qzYiR+Ui4+ixKtDoIU9K29HDEXuI9KrP8UhW4TuqwN+jBoF16nJHRrjKJlCoqPsRF3vu3
yrCPtRT9tVX5SXMJd5Wf6QtDUs7TJFxHzIppJv9punMO0umRygRQVQohDeD5aoR+LJB2DRdxVWyo
ez4q1nrU81c/ffa0Sdp8udpAL5cvHU2y5KfcfNYp8WhB59rgOUHp73Iy7qM0PVRMkqHcQqkqd/Ti
8xYXPzEx/dVGSUrsKtJC/G9ZTO8GJsuS9Atv2veBymWKDaTU1w5kStvxwFUxh+a4YrVeof+fq6F2
OARDe+zk9mg5iusX9rVXUxnCpeX8XRZoA7VAQjeDIbSLr8EwuZKiEzfquHLMuCkNJxUuEkmGnTsk
E1mrrjFXA3uWyNrsOWsqufmx9QiqwbpYjuB22CUS+s8RvjnoxsY031ghflFC/pCZB6BOZnEtVZJi
R7LozIHwxWEZ5aTJWKObT+hc6J71bKRXREt6fuUWEwwwVFSjvjiMpa5fKymdg9q47WXpkATZvuhC
isOmdYJMsEX4oPjcm7AIY9rTvebwUiH9UdNVW2huy85ZEvAa6uzGeXyeUvveOVg9OtM4F1N/CKLC
NXyCfdEjW4myGEpRm1Ow0E1oDROEj9LBDLd6yhPBhJXie2MFc9L3BPfJ4A9HH1MQaZt7gwwBOS6X
jUWmKLmPgsbII+VSO8Sw0VFGPfEq5jUKg3Lf82gwmBCgp9JpWbpRbmE8I5aIaHtyi1edTZAW9MWk
0FwvREAVXTQKN6WC59vu9or+JcmviUCVQpw9P4pFgI1FBUFNnlYN6Qli6jFR6FyAMZMSpC2Rjh/e
jxhLEmQrBrz+cI4C0HKopQi1YWCwJqEMjG2IcgPaj9RGeAsd3FiPjk7yXrBXjQ6bM0Ubw1Fq0D9Q
DDmZpNMQrdVgdDYAVE1o4nFCJ9aQ+ZzGi6hlwxmId4VWL1J9rtJNYRMXNnJnq4wbzpeDdqmkHUxB
StgjUBB/j86GVTgfHsN+W7TLIFZmBoYrTmBfZjdm0wynlTftxuSjnOoVP+iSms1lYiCvmxh0ux+9
AVMCJolOtrX3wl2G6wMwlUl5gTRJq+HWOT8s/AqD2EaDW2CsLYUOMJhLauuZCD+76crQncaPAo9v
SwdZaCGyA5tAhhZK/cIPUrem3cHmE0nweiR0AMw8gDJPtiM8dhZChHGjE+Dmp8sabacOECKl8h1E
seVYFB/vJHJtqEKQyMC3UFdbOh8b2nnxw4UstEnO+aA9OzqMeiG/5A8sTEaViD1USFoS2gYhxmg0
GX0k79g9Rmaqlry9Efs113WXL/xeWqoheltvWGVI8Ca8Ala2LgLoxxp4jaUSYXaBRCEcmUqIBlLR
s2cKgamYKFNCoDoxqfEoVci10AuQIIDmoeMz17O1RqhX4cV7vVKWaTWybbDAAQwuS/OtKuDBwt+c
4GMTDEPlCRfpXkaTLibo3FxUQDrs0TUfIIc78YXVeA0bNmM2EcUCdkNmmtOc4SB1KNCuW6TYWSQY
B8zL6K+aPz39srESi3SKWgUPhqwUEyv8vZI8q47IWW1HhteN5PqaTZhAIEbE7FsKQYqByJWeSwxE
u6gZDS10YMNYL33i9pqvJt1ZBKAN4F013JzMrZ3zs2oEkWiyte47eWZHDcqKaI4ZC1dTzpvSVKho
PzvlFfhkiaZ8zJfepsWUVbJeqgO2kIlygF7dJdV7Y+IKg0bom1fvPbvh6AT3xDkV2iNXD3X4rpQf
hFbY1V1KDjz8GuulMjClGCwswPxIEwqVebAmZoD9o/mPo/NYct3IgugXIQIFW9g+es8m2XaDaAsU
vHdfrwMtnkajCU2zSaLqmsyTtAQD/z0f1m1tcWUgoRj8vdf5rKd+rB4McP/bIlqbJ6jzTESPXhLu
mcLlC4Sf8injQ0nj61Cy0Tc+M8nsIRHPRQTeFeYIVotlBEnBzzAb5IQSINvIoYgP+vdMtWCZaTsn
AVFqdIEdj9yiz1mBqE/x2X1N/dV1PlLU0Mnkr2bzh2cpdCVfNkSVv9B4tK2AbMHMLWQYCzGpweWo
1KeqmdoTCUW0QfbXt4gnHdQO4r3GaFAADhG/Iv6TTKWKjwwZaEQz99DTL1wKXAGkQz5p8UVUML3e
Farq2YRn3FQEdh3znqjyZWwAZkv/7SYcoeVnZz07w4N3oscLwsoYtFysEcilFpm9H/SnoHikBOkC
P4oORMAKhxwhnkC23iQe5buR8ZAeblI2s/FVxJcOota/1njTBe2/tg5ZCCZ8RsAvXPo4E4daWW9s
9GyjuUiVv5BsAhqq0LCEH60TIqIVcMQwkOq8FzgqG7YFtnzjHyH0w/rkfKacMkNO1SI3Jl/6/6XY
CVo/TOYmN3Yrw7UZOIeMftd2i2XIKM6HZBsnNXsliJHDh9/NaMDkX8Me2GCoQFOIYJhQRBba/AlG
kgj8fDvk5TaulnN+CI2Iy8YdWcWFUZUWE6Zytohho81It+S9QY0GsfzPTekf+hM5NyMSyn6d7/E5
TukaNvNcsRvP/JtavirHqxMdA3XTwOuhaW8POu5FXD1Wvss9uH3PSfUzgXvVwH62jCls8Zi/5Gnx
UWFLCXjJuTfwRyNZF4II+3AiZBVTp4QuN0qnbYQ6CF2FQfeU6KD0FQp169mMyqXZXS0/X5viplnP
GumSpvEl/IeTfongnVX55GT/Hz11iBPcoWxHClWge2qGz8J+z6pz6wbwj2yCNmgPf01OkPxJZUS9
/Rnh2SKRdH4ss/RXd58N96seDoZ/KYDPuIcMIYwwmS7+JlWxHo2XOD5q0a7k/a2Dlank2jHRRIi/
juG3/wrrDChs5R94L5U8Mk1gbccypjno3pEoHnz3tTxU2C3Tezlfs+rTou8bzYco3tMUke0fv7M3
HnPrzhMyTm8512w2fvcI+dLyA9BvEt9RGE5wMfWzJWsCuklLNnbu8FxTB6SkH9amdZIsUpj5N4IT
8V3n+olwtlfeVW+ZUZ388ua031m5LQeJwZe+RWHiIzQ+m7j22UyVxbMRujwxz1n+Oo7goPq73dzm
CkHoaHHXOfZNcc3idOmER0PcOvveMENJ4BbfOod0s71cG8E56m4Gxft4iEp6uTMJ6fy7pdz1oC2m
a8h8xDfupnyvCrGwuVOT+IKhjX2ip7MLvFScXtV9DL/T9FOkW3aarXVL0XfTrNvTxWh2OPBM46CT
FiKig6+PmGo3ZfuqdMSOxyS+ynzv+reQwRtUu94/VKwqu3NRrq0a+MK+tW9mi8hSf56cR49+QWRn
KOgVLaMUDG/qS45hhzfeF69Ntq+LUyLe1XTWh7vFQdCqZ74ygmMA/3Pp/RqefRQTYjZuzPnXMelF
6+yrY63rxg+GJmDYVfCndS+M5cV4UhGL038FWARKssA8OizrMC+yRAkwHDK77PNHIR7ECyGAvTgR
FiR8h9NVAws5Ly0ejtw1DIOsY4LXN1oXHusK+8hue2zfUjbyPY4fOttZ70rdGG98+8LfVPFV9x4O
o1hpM6LMONGRJiRXu3p2nXNYwRx6CstDGqLi3w0TksgtcD0ZXkPki0RGeOYlsuXS16nCN1xyrMVd
VL8DtPy+f3KSL8AOCZ9o3qLLI8tlKKi1OD27O0HYRfabwNcsf2Kuv/QUBmrVoliQobsU/otvbbsK
Dcq6xLLkfWrV1xh8TtGrI/GmakcvvdIdLDdUICFs44qzNDd/Cu4aiQdrQE1T52h5+mil2G7lwac9
kA9NqUcaDtrOPDmPITn1dKAx64dQfMbhS969Os5zMbKAWVXZCjOQPx6a7mgkHxbb+ewShDeb/w9S
thkoGO3J6h4690r0zeFY20sjwJOwUKylwOg1l8I6MWCpmRRjIERmiiDhM0VBKf2bxwKt9m+RoH6C
u2HcDf9H5wPIn/lGlOnNavlA/wpmZYgY+ehNRLpgbtu9hbA84Ft7lcMh8D+tel8I5mP5xxh8N/rG
7hl/F6d+OEfExXS7KLrAM6aBl/2WjDrM1Rzw8e/8NLXXuj0FxtGo3uixdYieUfSqwd+kjLLM7659
ifRNiWqStYZ3SHI2xDtlvPBdTYrvutohyxskmaPpvxwJEsESOElINWZ48qIw2wiwduKpxDmZchZ3
sCHB2UJqXzhwnlPoYYxCl5SFhQwWkZTMqn7nB2weHhQNs8JTZB8yseFoa62XggwA9It2+lexxldk
TNIBLlCigNbhlRViTxhyoO10h2kXilROE9nv6+4dH0QzMePa++LI8NDDVR0FbwYzbirgf3WPVZg/
02At2yhd0FGTqbqTLYGj5q81BypQ0/Ro+2L4tbqcVfacqK77JLObzWCh2IfRY27TeLFd9UWXGsBz
l4xh58KoQzHqVuRl+Kivjlnya+JI6hj/KoyFtnr04xvtXU75E12j9Imgtsxfl+VsekgDttpHGd+t
5LcVrPf198H6LuzvMv8rEfRnC9GTKrgP+x8nHhYYXOf+sNV+5szDlD6sq+6W8QoXrKYK0RjmhzcM
q4zRP0wd4SZeUrKkkp0v92mz82tQZhtBoI8LvGozTGTD35r4LiXD7rfQOycvFbkLUBV1GHdI7Kjk
s7/Eu7cofYtvblF++T645XBwANXMjFlIxteCqYhimXjk5TrOGqgBIZQOTxyF3T8emrB85RlIzIuG
MSt/GZnrJVvD3o4Z4agPFRxdmNDUKNW+4m9KsnRXzxbW2PrEdUz9UYEbR4RLNjpkMj6dEkcCGxr2
Uf/Y4EHfMEgJUhv+JnIfEQMizonRRbmys8mXRJ3WFMA+tJ054qLgYEyCgjVKzYXAIzMihVfu29Yq
xpU1RuhBvI8unV49x3gp9IohE8tKY/qUfjezDp8kl4CBwrlNs/PIn+TcvMRM3ZRrnToT22gvwQZF
+9o0eWRzxBzffmVTQYw7O4YR5w3pLpXlwRmoDYr86KOiTyVbYglMT0P0jRRgAFWZJ9XVcf3rsWjT
Y2u7sxtrFeqZjX7HuUauhXKOfCv+CPq9CFJAowxjm8RbM60PQ28eey3GQ/dvkv56Gou1xpDScyMQ
hqgoQwgh4dvg06K4mAHRFuBo3dh2s0k7QiiqgvhqWyyL7gaBbDu54Vn4wVMt26dmgMDhjbTcxya9
B0Clu8/Gm84dxVETAhKI9VVLadoWw75UHzqKgXSkroXv1BqbTCWnlEj2MkObYiMcJtTN6S4+Z72g
Wde7OwaBwr2MwbBNGe01IRARpFYjSx0TBlDUfOr50yzfVbhgYlLjstj4V7JE1IxHXI1wwMbXOMpw
7kzHFg2HGDBNNkdvelZJsJwyopFyEnnI84qtcaEXDarkcVfHXx2uMEY2MZkSWP22fJTrPMGo4s/W
uPw7AIZMO1pgX4n/bIYhZIJCtTKQ1wWbmB+U5oTU0uiOQNQxEi8tA2EX4HqtG9ce+WUOkV82raFN
MVYgdHQNXMvIKmryZroSKL+7IpuZ84gPmlmsQd3oD6An/HJih0sAUdN3d13D/tcmnDu1098wuXXp
TaumTa5IKmuDoynGvazbO/7EKR+OyDOPejLyQIlLljVPNMAbi5Q6nDW4RiFFDOTUw0/Io5tOtl8p
tddk7O9a8ztIte1d+xm8ri3HmxEkh64IthY5Wg3G3iYxj6VVPbQy+tUS4q6cWd5b90fv2R2Kz7In
ptfpv6I6uxeC7w51KTb/XrbXXhvOvRDnzJnOYYzEmFOyCYnZYxPmObNN2By/a/hOLclGswZfXyF8
yEhBSsrks64KDhHWFgORDBQ08u5BBhto0ZHMdd5NQBMrbZbksJbdTL01JaujE6CzTyYEK6GlHyS9
Yu5f9ip+jKH+l5gm4K+4O9fe3yD6eyetp9yyIdF2S8eatj3J35ndLz19uOAwQxWhQxszLYR4lBcd
LzrtbHYKqKBzJKC2ipc+3+ne0cDPuu8oHnDypJ+mfwQuw3bLniUwFmTM2iO6ScAr0V4NVd4JtYEJ
bR7ToLy3Huaz1DLe8jHuDsYF6j63aZm/Bf1UYaP+HrTxZ+gJRkGguCvBzh25Mj2m8h7jw6Rt/1Xl
XG4g0klywtnKWKqj70/PrkrJbhjVEwGICJs0619Oqm/Y4IjrOUGzkoBdk32rwJZDJM0GDs3dqrYR
1ctiKljVWHa1L6I3k5AqD2E94AHyWtRWGuHWmvy9KatdNULuhbaC5LMpooNBS9smqL7Qn6SSdbtM
91Nok27UQ+uztg50Ck8/daRN+SbuOxgkBesR1FW8QxtZq13eR8upwGnfVE/6iHE8CgGfBAucJTvX
7I9OACtf15Z+6LwroFyJny5Uz3NG9q3e15vKaYnMxCFcd3Rh0VHRsI0q34PVuQkC3PnyryYXS7Il
kKE+Sqvdji3Wp1bfi+h16Phyi0rcpnZ418OanA9a7Si86EJ8l4h0s4P0fZSFQITLYVUm7W6WAjCW
b3nTmDuSvQZAfog/nYDlusW+I6quQVHtOzV9TyQk8IxfPcvZDS135Yxgc7ihrWKZdR12JbzxqGFE
Op1qjc/bno5WqB/swDi0LnQPBV2fAsFlu29FHz20qwTGUopMJRypsR1IP/2xLaJzGal9D3JyEEhu
QSNgHfSL8TQwbAztZmuO7VoLoDXZ+SaCEJA23pmuBn/WLtDK8/xfO0CpXRGRItyz4lBnu/UvDTv5
aphWidQY8g27OqrRCDX7iRWgZOpZgsInMn4NVIkoUuEsGlD7SSCuRgVY5xLm+yRc++aZ+GT+Glo7
+A9dezVy2mjmLM2ZLNAK7JFS38WAPg/c+ej91OZrNbeR6WeubVz/rdCfXfsJb40IH4MSDIEBWvjH
ivl3VX4pxlFB3DFkZ7DlvDeVs0wYHozXkHMshDVZCm3hQurwQgFnlQUmpCxswLrAQeFd8c+23r7n
YA/UR2teZ3i97TND0fcWLq8ue5knm4F38+gXTNAaQ33tmvkFWUxGS5JX6wr8mfsZcNg2zM7ZsNNg
hy05h7BMTPXU4B6jKmpG9O0n0rPw5FMHHUOCJ4KS8X4Jgjhe19oHP4TshfBFZo+Ci6fAb+sSs9ss
PC5Jq/YQkx/T8cktV62+nWhnqXwbErat6iUWWz6OOtlr/kUEn5X1Z5jIyx+u9Vlad8ekd4Xeq6Pc
Ne+G+uH7ngYQrz9SsJaB+wrTDd/RVKMZO67VTJI75UAJy1AtQfS3A9MyZvPOGtk4JhidFXEcnwdU
XnYIfZxBQYaBQXNJY2kLcv94wD3tn9PCJcSP0kDhaFxo61ize1J1p+Qtcpgg/fGLMALyNMaxe+O5
Ax1pcI3Jk5Y8cmbHssMQovDF9SCb69kf/VYTNmpQIHFZl/OsjamwPX2ZgDALJmpE9ljE+Gjyw40R
o7EvSgMkTn61+IrCgWM5Xoa5s0oI4qlYzzlaQka1t/Kvg8lCLva2amwx46EJ581FV0riAk8R+5yh
yTa2n6yjZnbOVmuH+bXs6BfGHdIPEtFYEJPNEePgNf03UMukPoCEzYAUB3uwyQMTdj8y0SI1i8Ah
QAPbu3fr5W+YcinqbMMg71iMku1gYOn0zNsfrRXitpb4rHwrkifNePajlB3FZxr96sabaGkorv6w
I1vXW0ccFdI5R/KjsIEDBd/WeJXpBd8JK0QK+amASqy+ZrSbgaWtPQ3tNWMHM7K++r/fppOT6Xug
/vXiJQP2N9EtdXAQkvIlC3B9v1FGpfIn0F8dA57Ic8xRLe5txxamwdPvpLRISM37F8c9unwMoV8f
HO0naYgTfgnjp4m2maCMyXzm6ZDyEGpPanoEsKkZoCTGZ8zSIZjeghz7K5xqtvqcNIvIsRdcqMzM
2Txrb4RBIUa/hynuJg1KyNvAUlYi7ONx9D7bXF9PscDD9ajQyVTJ70A6Syc4dNWfndos/lh9jxpG
zoVmEVTFjLRIHujgGxQvtvMRJby0KQCiSZ4VQ9n2N3Yh3CPtYJ2J3QUx/VI1yZId3jp3vNvYJJv5
q9SG5WpmkDViFVBrzKO3WhZbO0DDOED4Eh15sJBQY9SnCGON1WSEK6ZKmGVCbDzY/4xs5RXGztNI
HUTPOzhcqaJdjra/D5k2+b11GOJi5bBPLTSAZuSgOh4jSatfR1zBPURcKxpIAuGf1bMNfy9K/dQH
/dPANi6xeVgwP6ckeA5hvKNnJr2ILKdOsrK+BxHn5WSdlVVsBfINzUc1T4nhinAt9XTNqyZzPFvn
FbVyX26yyFlNMkH4It4LBeukHAgOh3wnN2Nvn4MKr1YesgGZBRCsZILnAKqFjBHqMfbtUX9QHiyL
IFo15d0OY1IZSbUL0dyodTix5cOu7Nso7BD4JjTQuq5BG4zXBr9CNPCEm/6hzC5KZkcs0CBHSm3t
TN4L/2oP3ZNQUTynzmLSUQUYcEEMiFhlDPuamCtIIbYFFQ4QQgqQaTLQAw8cwMgjExZGec+qDQtO
kazgFi1quGD2PHpuymVOiUNtFjbHgQSYKOvPjZpWKSqPLIJ8F7D978Syb8ZV3/t7jQkQ2lwBXKri
5w29u1UgPO2k3cjRBerJit3ULy2ztMlPV96iIr/E8q2VJsfV6JGvTpftAKmkwVnZRb8de2wvKDIa
T6070JE6UlflGoiXJlw4J8dBuc7uOwf1FjRyUzIJYmQxyudIRPu0lFv6klbPl25L9JvmvtW1t9QZ
TFKn84egCr4m0XaY6n0oyf9cTNrRoaFzKKtilo8jMxAP8I9OLRkQnP7bMwmyUJz0s0X5T4tf9YKp
Uzwse3yxsct+CKOip7DDdV8lTJriAplWsoMznUU+r6jjFmEx+10i2sL4zS0JKP5QLPdHnKJue7Ha
V4ctUe7vaucW29+W9tHR88c61Yx4quJ7hHcXc/7BFvHafAqDU5DHbAmnjtdUnwtbe6io2jGfyVcx
SdRZrU5za1gU09LDrzMQkpLfTIAy3TqJLh1IhUS9G8OjEl9ucjK7XzvbDupV19aR+ZAkeGabWL9W
1Xcqd/PYfcz7nU4nZ2rHqF+CMPfFiw8xuHyy23iVkqwiyu+YnZlqENzJz1YcZ9NRAC4dBaguv7Ie
RfjNY6NhozL0rVlyEiyaNl95LqHr76FpL3pGeTG7ud7+1mdvJgamtZW2e6Xhm1MUlC+e/lxrYsF/
ALyHFWFvLA/NErYE+6nM8CCmB0eQvYA6jjbQgT5JSeIIHIJ6TXgRSeEVEcZsweYfk6aYJ9yR9aRH
gzFPvLdKoT83O3LW76Z3HSMY+xSXDbBvHIhsIJBi6U7607IbF2a9azhCtdhmNa/WCdvIDq+Rdq4F
Gr++2QcVKSwRbIMgYIALdx9WZA4ZozKaZYV/zxpYhznPGfdh7bXs3+uNyKbN4JmrftDRpg7roqjv
mvnhc0y7DF7BlCuvX5hehPqr3nilue4cf2n6ai0aa9nFct0VJZrsD3OkLYGL43nnWj37Rvhv8q5J
7iLVd6F8DusK74EufQ5VE99D8t20GN5iXj6rvKGmDgStbvWE+RBLnVzy2LoyGtbHhDd8LjWwe5Cx
13sEp6AiLpGRsskFNwmrnmwSGusMnUsajpvUZ2gfvGfInSJkFYH1aqAVRmVVkn42lfl2bDzwKPZq
iOEzobZQE/mO40BgO+J7zK5FSbYZiRrk9KYGoq0Mwzqbq5w1vMfx2OlMphtUKH8DFWhP6tF8nkRw
qwd2v/jf5jV71Y3cwi8NG6JMsmaxp1U9+ouhqIn9w0jJi2swW7RkTCZsnRWKFuNgJDzKlNfaIjT4
B1x1tKKbWL0UEeo3jByUd4126DpwQj8FG7LcwHiT/hkNpbd4n9qW8KRgidJsHqgW665y/1l04NNA
dJ2mtoU7rbizyAU6NnC7HZJGi6A9Vr08yBqLhdFuFMEZYwo61CoEyw32MMmxi0OSoNqOS2C6gJx7
RwqSMnW2R2Ofi+xkuPVF8cLpiKuIXs+162tiWZ9jWp4KoGCTuFgCNozLo/HPKPFFzBe9nWjrqeWa
qRmVVMM56dtN0ZKrlIhz4IX3shMvs/PIVIgcjUgdZMJDoRfYQoioN87zEyAiY9uN+g/53Sc/D8CZ
yW2ljzxoDYwvB8yaOjsC6l1e7vvJuU7WyffCrynO7z6DqVSrX5nXMXnOIfE3ICX89gdkY9jU9yS3
UFAAnOOnamL8ngeDbdOeYw++UjTzAqpzQHx18uy1QLY8dMvJc+pFKxdbVBwNL21egzmhWunfEqAt
tWbtkpEdOYooZFWYC+NxnQf1xQgLROpJfeABOnbCQWdicaYhSbbFu0CIMdsMtOpdd9ld2T2k2+kg
injHIBUFFqJ1r7oqh17T5gYbq+pU0YiqiCw7J3nrrApxRmD+1LJc20HwagX2iy/6m88uztMfBADc
Et6kUQO15TFP+6c2hsO5ImkeCXj97tE0NBZTssQ52CM+sCje6BWvOq/Otpi/B5SdmXjkHmIYMT57
GnEug0HbVKjk1Z2ijbSojB3rrw/ynZ6Ua9GrddX7tyF3X/ix99gKziaKqKBELNij3dQSWHUpxb7j
9BfPw6bXUsqz8XqqVM2pg+o3wHBYFZAXkXKH5ndYkxxWkRvkascikWtZPMHwX0ryIGIetog9Z13W
RxcqFp36vDUrbgHq8ZEtmtmWeIlv5jRcpwirGHY+rUJFPuNNQ8LkERAxjI8SYCesKDtuOGGoU95N
b0jhqM/HE998tIlvOnbnhPEma8vVSIp8a9PMTe49RkChGxE41/iEj3otASo62T0N0g3Oci0Y3xpE
ClFordG4suglV96vHhNj/DYg+tIwjmPsneyGSVzLlDg/+BOB4T0MU+iKDlhRZ0D4Y3IslubXRDMn
MGf5vf5X6clK9PY26szDGJvPSaCv7dbeFQVbTzJaAf2jPFinKniIpjmjg/gLcmtphs2ugRvv9uuO
r1tHhDqM9qQJdyVKkRBtVkS6WGwk68luvsJGrnv3hsRv2ZXJuaK2Uflx9DIWRCw8mMrCLN+5WLlG
O2Acml7zjmyC0n8eh0xbUpBceucoPEFkvAL8I2jamF7pTkvJTJY0umhzSM8yqp+GfEuMLBzJwdfO
aQYk1ESQ8iXlsDV5fqcUpyHwDcXWWBKNG3PZZxMSl0kcyx5bXKsj5LUP+LBf7db9G/5cgk0NyTzK
OrEZFdAvmPAtLHmpeuc2zvbNxv6dp2tG7B8M9gtlWF7LyT3qvn7O9REr5rhpBkBcDsnYeXedxQMl
XVWvTTChs6vMoOtlIKksqa1Np96Kor4GPVAGzNnCS5o1zci/GmCACHwghS5URnPdgCYQY3cAJ9y6
07Kz5GteYQX12d/kcb1gJoHybVrJc5Yhu5bUqwHmBHwrsYUuqinuHko1laI2QFtovtldtR7IPOC2
Yt0XOYtYtvuOHTQMezHGYGs8Qs9xccQeG/HWv7UlXUTU9ssyHY8DKyES3z/Lhpy4+iCzdGt79dEc
ul1iQmdmZtnZ0bEKkWa2hLnLUzng0TuKEH1Sxv6qtwnIKXaNBtWXS0dTqH4c5viNsSBPPcXXl3MJ
knlQsC5o2ubsvyQIFqPxuy3SdTF6C1By5tBs0ylfx2inRmURdSVhC5hgJoxFVzlrXe/WBfj13OaD
T9l1+fVGtxC/5MMyhcCfDhuayV1N6m7DjN8h5rumI8eHeSwJptLpykoMC3n87oJOrDEAgTGVH6WE
4v6mRTmdFNoIgSI5CJd8xGuVOEz/0qU/GydR/JV1A27hfSCbwV8SPe/h12ug1I5gxuequ2CwSXJU
TyNqM1WwZ+ICrjrFnMScJWuIsMvPpkKVhXxL0dSapLNmCsdGAdtxYgzGZl5hsBU0Ryn51VOIg7qL
1q+uCVdH58JuPJg3JdZB5KuIJKkZiEz57qpjxqJbhh9j9FVPb908IkrBGDoYfeD58Wt+Zlq7zCly
ubpw6eXsG/O1NLF1OgedNZSqJPMZBu66jTr7Yahwq4knwyGpr1INNG0KxNAUpOy0BrnP6Rw2SERD
3k74EDw6MGHB+iq0ottlNY4+TyEDslsg1g6s/SF/cysZLi2Tej18TSfny4ya9wQkzFLoaulOGH4b
o+TnR8GHaUSUXpm4qIqMH1fGKEol/JNe49UCPjJixBy1ZTw5JZCzVDKsyQHNlfwKeWxTBroIsjM9
hkSTFmdRNtcaEmRQKkS7beaum+ao+VxhhjXIhZui8tQIVO2meauS8CULLXgpk5LFOiN+xEyEsVXg
Tryy4FQTiL5ljA4zsrKIfTFl52CLcOtw+ZCGSjEJ4dcPYuIWkVYNTu8y2o6XtevXxxxzoeFaJHdi
ZdZc66vsXVCtA0GOfvIQLpkVWtx+A+1bdomzjoWxkgZmZQZMC0mDkClkA86P081wEKWOPEkzBdkB
aFv4WyOEx0X9i7WZTHrpIYZVH42bXeJCe8SWDWgnoOfPj2HfHCO73CZ9QRXtICSop/Eo8W+FSbfj
jRXrKKXmsYarbNx7lPkQOgy/A0UX3b0wfHJFuopTvPqTY9KqNzrrEsQBeP4BTSIE7DXkDEISFjfM
6FGCB5QDPyRQ7i7A02wIHBtlI09pDA6rAWWvE7jRG4ytDTtEFTj/JcsiVqYugIJg4A7REfXakdxX
LWvVsLgbg/1nOk8kcgBn1Gyif4LrpMMdj5zXjhhbw4HuzyuP7o2RwmMaPoeUyAQ2yfkmsyCjmSFf
kqB8mFGBDcUeNlbCw2XW/UFzO3PjZQfVROkhbf2NdBkjpy49VpDo/XZIg2NZgF5Rykc2vpTcm4sh
gPMZ6UDxs4RAsClJ1mIMAX0oE/C7362aCp+iZFK9MEer3VQ8ReWceGRXX0HrxqsgnGYNerqN7Zle
A/1xMKZpOU54NJ1Z5UQul2hVv24ybVjJYvjpy/S7MYjkcERNi84U32BMr0fPFanfu2SSBHIl5q8P
lrJ0WFa3Pjtbs073eolIzGV+WMryJOKSpXoLDVfFALpit4EWhpNCshBYmC+U0D9Bk+NgiSfkDeIz
65Fo98Uyypi9VYH9XRdFv6pAQuo2b1MLX6uHVCImMhdT4inqNDHg3sRoRz327070jjv5MbmtgVE9
pX8iCE2fWHOPwn+3EQLkU/BdpShaY5Okugjxtpemb0UXOVtT+ccsZ5HmAM8qR8CLletsfVYsyy6j
oTMt665DmGPXtxFkixYuYH3GaNO2aPRflBtT8ignhENjAH5xUJNJPTydZc9Mp+563LWCWohIoVR9
2gmM1t5/dAbM3JD1psgRWXYiWA0hoR4az73VOF+R0R2iiiSCbLKJUsQ4YZR/ve//jYJ5wEBdoArE
c2VMW4pyIAsUrGT3XNNqLV0dOb6nf/hMe4YBSU9kGEtrnNXUBsZlZXr70gR3LjT33YOb10Gkqa17
LGkmTNv/5axJubAYVNQ3G6+J6MYfYZYaaBPiBaFmGS6oCC6wxNcnNiIJNYn33Nc8GdnwETnYjKOJ
XFhhuae8eMSMp5yoE0i++Tgsl/Gftsmpiv9J11mYeQCIXydaWKsIWRNa5h8DbGomRDk5s9imPGXl
k/RvnVeubGBWfqrRsKGdbgODyiZv8N52BZqKuqRauHlxfnAtQNc1MdxRrEDZdKhn/dxFi9Svh8xi
oTlGgCcm8zhI6BZGEV5s612Z4AB8H+SoP+u6JbEREBIiUNTC4t0oIWC47nBrzOJoWoa+LCfCTNlu
1S4UG4MVsKTpT5LylTXtJZU5UGBf2xkgtb3WOuS845yczJzqxL93fHlgfkJl1UwcHHZdLid3OfhU
8I7G/ixTJ0OzJiJVnsr/34nSilZGZe7jlrlRXRGW1jaIPGztWiKrSyi7mJ/iWWhT7F0DvY0r7RY9
6K1kxpAgnsHC1hL0YuM97Eu873MlFDf2i1cj7vS6nQgKfKfI36uAqZeomlsiMPvUBsVKWk0wmcD1
ILoSVv5uhQFbtCHAVBcr2qgK6hehQ+PU7ExVm8tM42QvcdXZo08iNqMXLUN608uPqEakOOgZq3rb
KtGAnLqJQBBDeozlNYhzSJCDDheiDq17fh8JoV86qMBqp7rV6H3gLLFZsrz8LfMrtmAmA7rwWrn6
L8uBu6wqAha9NdG+iPe9PkUPiovOcTjdXYFy0HeDrWKTk9fkkMUp0Q6qavc8l5gVQwxp9UzUGQwo
GHABxyhD3dx5cokC4DnRm6NobLBFRIJwVu8txL80a28ZjynbsXgRKrI+ilqvVrpOzHCjfuyO1ILR
KOn5wPGyfSsXFfPiUrO3PHFsyga+6v4Ahrxj759EAWsHDE1Grq3y2OV/twQaPnRv5UickVd9I6tl
slrDcYwh5YZ5/NIZTGk1B4+hTf/kBj6SXmZDHY8PM5qblWTJssP8SgGeL/r/GDuz3rqRLUv/lUQ+
N2+RDAaHRt37YJ150Czb8gthyzKDY3AKTr++PyqzKytvA4UGEgcp6VjDOWRE7L3X+taIsSjKTMI0
wnkCI6qD1L6RbVQQUExfsSKbFsUiSuqMRn3j1sRbOhEAiWXY4jGc49Le9OanrGIOgd7wVbJKNR0c
G8OcR7beU4XIfxAVoPJ58Ldzr2EhhA/JFKwB4wu0gYFpdYFkQ3X210xwMvKcMUcIjTLPoKjl3L1s
3ar/inEu9zKoD37yIOrOYyFDvpSr4Owbpr8xozGz5O0NFymm7OE2s2lpu1Li23YlmK3iRAwDZkMG
WoPVXSdX/owX5g+DfLfmzmbeOtH9L2iTeb481MWxHCHI991bbSFQWaKVsU+lYuyviF8X5oAyKvaW
H37hwAA1LuVK9ErCcq30xcnniOYecqa5jm7T9qGwmzUDBDCUMviGxmF6rmEPeDmTblzkxA652XLz
uPR5geczxkboIaOVqXqRoUgOvqBnmQ6Rv8+6gqHWgAciarxjzJZ6saDGFWX2Kip5P7c2cdfNT9Wx
ZVq5y/fof6S6llxpC9SR9KWunPnSVveJjnk3bPo0ZoKtFoQQpShZh0RjrnITIjKxSdgpA5GlSukH
gsKcdEKsL1wBZ25YDojNDBcabHl3Hl3vpYtLQDwe3t60sqv1rMh1wwQ+M12Nf3HCkz7rb0G2hjCW
zBlcPBQQd2mn28mjcOsvzF1mn+OclcHhGVpJQzF+KEIR4xpwnt2YfmeTT7dqCImViYW3Hcb8mrc9
baswvXPzCS8W564kZe5QtB3wDGMIgqE/XdvfyKJIb7Tv1tyXE66qsf2JeRF17ILVyI7FNg9Uf4oL
/6Hu++96yOm0od7bd8gaBuNTlU3+fRAgIR61xhZFGRIVobOPDSc4m25bzaLuaTJ8+yxZexsW4at9
uG6jgO+mKP0sjfoZiH7e2e1lybEIGQ7Kn3wGzFQ4gKZ6yR1JM6A0FJNtf7WW+m6yAtytIg83bkYg
WwxdpKNCzOKSHtGIqUl0dBjyCA3ufPJFT2KPE9FvCe273OYALxJ4qxUFdFugjsQcGKcVo73EHEjD
2eTCguTiUPcal1jlMbupkWnfOJP4MQnDmBSjQbRQZlqZ2NbdcALX/t1VEUbrlhFUXsFZs9lQsA55
gvKzX6VwLdkDXlLbwAP959hD352q8FPYhVgC66XcuNa2Cuavg/phNeVrZTWvfUazII5wsui0+xqq
BHNbz9ufdN6LI5+zCro3tFfiAgPWo7HfOrn7a+Hoym3MjpBZ7Y0i7bSfYBjmvYiQ0pT7ItWHsusg
HeIywPqpLTxwduTsZrKksTx+6hT0jfhajy3cVtic69dHzTERmSGhHZdxDcbrPTrlOcK8DWjpOILm
29XWMVuVFmrVJqsYt45cz9cLXeV6NbibrvtG5PpbgIbJXsKzMxSb0cgWvRqHEdorGzMQYRlqTsjz
6DxNCQNyUtzpHbx5MnSAa/HbldEPv5yIJZwJpVQpEiAaknAxiLZN1yMvfUSGTOQOBM5dF4pvKCl/
1Evz5Ntml9FfuinGB0sMqzqyAw2ov1QTCAPFXKtLFmQDxVoHThikhUNedw8zJe33BnAD6pJuBDdZ
ZjhJ/HEXJbA85tQiNtwwgA1ALRn3QpLbCKKyySj91EAJ7SrGxV3WQ1tzkJp4RzerA5woVbmtLF7e
IMPXnIfewbHYRcbRnUifTQ6hCRFc2wKfVBjulhpnHKKvr1NZ/VCaftPSMiRBMvkl1B2WM29vTRlh
n2HEyIOeY1rFh4/n9WmyJeb5UZf2s0jcZyYYbxjUz0ZysnYFZWFZfVRJB6UqXmZmkcOa7+7CqLSz
X4nx77rmKaNRAKCGi2xehq+NtbxXAlWMjUUxzl+mkdrHa/sXLXB0VxzLuoVZUP7gNh7pgMU3TbJj
2OhNtMAEqOgQmFKiKYnkvocoW/LdP/nrTxYWdCib3WRmGkI4xkKzaCWt5PmmdizqW3fchxYxA0Jg
wcsiNAe2zWrFv6Jf9aNT3luJmjVN1VdVRpBrn+SIj9PzC38TSWR3OsU9WSMzZONi+Muwk6WgNWGy
aVT3zcdeVin8w41Alqn84W2srZcuytRefzFxNpG9dsEL8N1XCyVmB6SlYWygNC2oRI0wFaP8nRQP
d1XNuCm1Dz30z9SshxwBJBKn3OP4d2MM1k4AGmdvGJItgFewQIFHQLytSe69YCd8H3r1kHr2qc8N
5m4OMFpCK3BN5+FERjSUT1GyLX22FrXtfVIvA8wIdRwdmojCpR7DcislG3ewXlK9fMa3e+fGY7cp
B96zKOxfxICAbAnebEu6TLcgjrNWyflbn+Alldj1bpKeH8nuU4CCKm9FTnE5G6c8N2P/tYxeysQ7
5VV1U6BTm/2M3W4qaANiCtfMQItKz9uloRIvpvqXaYOvTnJoY3HPb3TOEwyKk4+wDUIx/et0p+eJ
o4ehRTPmzrsgjTTume8tkT6l0bx2IcGhWUNwEAHiqHyEmr5wGDQimTZBzCFZDBy2VRIzj5o2DVxT
L/C/tqMHTVV4esOONDHed5ljsnUx12PN7Yb5RvAr0R9Oki1R9M/SponJrPMlgeZDFMrMnGNV8sni
ax/SHGknPTKfbqObcki54vvZ2jTU7EvtxMgXxp+uxVrXJhRD0zIf/BrkYxtwtZmayt/zGXEadZYF
Z48pDZtPiV3U/PXrCczZ1cr6bEecAytVU8o44tDLcaV0oOqIiadhNJPd0FnGuezoX0uLmKMsHYp5
2T37OXIiBAMHPYlrxKKOY5JXpol55XxRYPUrtwvxLSBERwiddUjjvADjU9IRbZo03NcwMKca51Qh
dxM0B6Hs+8pDKF7HFrykibBK08NJqWHJ1jazl17O26klLZazoJNW20DVMcLCb0X3skiO/XkucMy5
QA8EllXcoNxrkhlqVQLV76BoVK1GsMA9XXv65EyEPPcJ2iOrC46U1puk5HIsPHohYwavSCV0jMae
aRGtODwRK/ItCREwVvP4OXSD4FRT7AcZ/Wla5NmC0tXHSt+ZKrt2g/XYs47t86n5LhrGbU7A95W+
0eeJcX6XCd4vW3NideanJND6GE3BuTF6FVjfVdoOTikDzBupnfOsWKtqlbQHzocHqyUTOqlo8tqx
RalAClSRQKeVsxfslo7lSxTTa2SjbfWDRn2KdBjSwMeGhvB3KzNuj9SFdqwN7I6RK5ORl30H7yDb
TBWGszYiwkKPP5eao14fN/fGwtSUM9bUIVmPmriZKkePl5q+O3lGPoTzoJ8qxGgM8Q0jrFtqHcj6
NjjkWOHy6Pes+PPWrggVW+pXelscs0RIz4Yj+rxg87QL/Ixs+EQXtp9Q3PCO1k+0oULq2fBVxs6t
nPlXSjoUym1woxEp3GCfOdCSxNG6GxShGZPdGGQlNIuWekLHJUm1zCnQJ6UOrvQB9Dn2a6eEhbLA
nJa4fa9W7UJ2DDIqzaoA9RukK6hz5JQkPsXa5TQzx1AJ6mEbc1eK/Jj7fBy6sMRhcrRb9PysX2SJ
Nrn3xUGpaSxuMzuVM/Na84t+zoKGC+wjS22FKDoqLz3ZuuHo7MpaH/pS/Fz0QixgyQofWdskDx7t
khQXb1pRjcp+G3tASXoU19FB7utU73FSjzfTBB9ZYDp0AT1KJ2XwMyOGVVTEjaMLsm7rfS1DpLF5
x9CzSs8FGBAwyjhq6iB4llI3+9ybNnBKkkPHCRnBSPQr507bLsmryNrqkAz5+itTJlNqPdSJYDQ6
etle94J8cAIekHZZ7qZTJTm1wioPwkfs1vRTcVMDYAtpG5Psy1F5Dt8wVlWDAzUnLN64qkCELQNr
f7XczIkHfF5igkuo9pxxRHHfldz0HYtL26Hg584mCmjA7zFRMFtyQmlLsQLDGo1bXILuyOmmfApb
zjCimgkEUHmH7bvexXn/zTbURumgPi9qaA8psVyS3kkX0KRN4/pa4qNTDTLZZEFWMM/zeDM2JObk
1nMx0b0Ju0Yc2HuYBzrVNiE6vC2z5Zp6Dq75ZDnBe9nipiAXtYresvDz1ECg9m20G3WS3yfp8FzO
IRQr7TJ+Qc1bBaxLS7XKM4vye+201yFlIuOUXDaNm4FDqR5UgabdjVYrvRIvvZ/tJzF/NpX/VjrU
S3GOItObmNnDYjKE1YwZFyYzkHIBWycZ5iokA6ifftkxpPRSkMASIOmIomm12pl0kzGo2yfRK0tm
f+NQemGloTllqvwmCttXObF/C8lS3zn+V9XbzrkJ0OO5HYr51P3OXrWbPACe0oMhkKsaLRWSucJS
r03CySsfdiLs9EZHm1Ein/QpY3XLQZtw3JCdLBqJv1HQtxLgilbLvECFwNvXvQVHzM5jjE8S6jkt
zHxYqMJuePZRVogwS9YT2B7yFzLEYgDEMlYowace/fL80vix2Wfcq59C0xxzGdMLjKh+cUveV4H/
4hR+v5VLzsxReVuVwI0xFuGrAcL1PlmybQSfY1Ix+EffY7qXmMe8QIWKBWPSM1TM4OckaMF2kd61
EtPGnMTPk5IkLRVsNJ5R77XbSfqV1mlMYmLoMwwyxBqqNma3nml+5BPRmy4na2j1lHKtoe0YPbol
ZWncF7z6CqXP4M/NvpkucRSM7Og2CHwvJIitDLemWad4bRHv54XG2VzhqQjzsjnE9nbQ83WO8PTp
yjv6rhmPgE7uBvtzv1SkoA8VQnzNBoIZixZAoHeggmTNHdUS1NkRTgXy4G0CYNsUzS8GjNlWJNZB
ji4M4IjeKvWQd6B2wJlNszhN5UPQQV6oMQHgr0dPOd8pr/FPqCiH4zK37xmqD1imhbWZR2o75bzQ
gW1RWPasCJyFh16SZWhv4jkl8cJX23rs0a+TQyysIOY5xf2i+2GXouwOADf1Ea8n4jEiLcZqK5Tz
pVR1tWXqaAV+RJBf9zgRsdZBmCEVg2TsABXqUvTvKaeekxMMDxYpHZu2iL7mcfwj6drsInqyIpJA
xcfUqiGgIJQrPALR8NOh4tOs8Mql9+k7yW4pNK2hgQK9K97QLoAndV3wDd7UHPww+pmP/jHjdmRd
6u5GsmqMXYDztNDRM+IINiY6lx4/ww3lWYVQTeScCiaMAdAjywb/trTWVpX5czi7wOpnkNRavbUD
sr4qH8COcbcXtoyAiE9Hvz0rb0zupwV39sJpFiFewT5FTlCSM29OcMKUurrzRrvcTIrGZYwf4NRO
Pf5BdjCXThZWvhloAuq1EUbCPhiAeve1dwjCodxIFFyFB//BdWOgQxVNanoTfgCl1a9bTKUMRHFE
5a++wyHCM+648YNu2olSf23f0iXaJwIPS4dLdxjqbTk/LlGabkOE5RuXVzPMYSokKXlxSZVulhr5
Ehvyd+777wSH5Zyqp/fZ88hvsvAHLcyXI8eqL8rikGpBhMgZAOXuclu1waZ/awspdtLvnr2suiz4
OxfDaB07E/NBksW8Hw420W3Y5VC5relxXq5hR72omwX4XYGYaUJv7QBg1IkjniKqek8R6iAzeckN
BWbqjdfegogrVkn2LJFRU1b2ZDxzVjRI2mhhBu7Nyg2x3J/l2tnGqAdmp/iR4QZH7ACOjo1/VR6j
FFVoM6OeLkyVIb/qfOEfqDRUhLsr6prlxCp/yAJGqvRH6YjJ6qFzxbVZBMfPESXGWsMUKDCxyFHK
68ZdNgqWqudM93ivXj0ZaNZAhbdc1pDvWjSDI2z3iBdGd8OxjJ2Ze/q+MEjeFwsDTR97cFNjZOo9
MNNVJmZnbQwscNo1ud8jIFUnNK7gnGNNQ90JcQ2MLbh3FNxRQliPh+TdxLxupZNXOOVbmKGZA3oR
kmAuWR5QzBFGk+pul7UsH+PS0ZkIS5aLmPknPrudaNFPNQ0dz15xEIVNi/CTMrqeRvIDUYkFTpvs
57p/yRsITdg9h03Z8n9j5760zE1U11XbIahuLYBxmzbbNkjUNsiqU8QWbEdpVHYXW+3IH04uA3Rp
Vq4WRaOBktbS2rHSfZ2w+kR+OR4y1d95Q8AyVfkoJ/3wOU5KROw9rRHTgG2Z2+mSu8Fy8G2GuziR
rU+///Yf//rP/3ib/nfyru91waCx6v71n3z8hpmwTRNkh3//8F/PuuS/j3/zX8/5t6dc07dWd/pX
/z8+a/+ub7+X792/P2n9bf7rO/PT//ztNt/773/7YMtO0s8P5h181Xtniv7jt+DvWJ/5//vF394/
vsvzXL//8/e3tbpYv1uS6ur3P790/PnP313X/nih/nid1u//5xfXP+Cfvz8N34sf39uf/88/ef/e
9f/8Xdj/kCIIab+HkXS5c4Lffxvf16849j88zxMBdm+UlaGU8vff2PB69c/fw/VLdih9IOIyEgFf
6bRZvxJ4/+BD4fuuY3984f/+3X97//56P3+rDAq3tOo7vqvz+2/1H2/z+nfxzeljSX4zEXqRwyya
v7N++/6YVgnPdv6XHTPijnWD3GFFz5Wwoz4eHDktlHJJSV52qNCmOweHUDVER3MUyduyHPVdjmT3
6EcNnTDteftCmO4WvMEXt4SeS4V4NXH4VSlKilLEeEXnGehLYeDAmNl+WDoImwMVfSqaGFoWmq5k
UASsBL7eIFNBIRKMZHxG6b0cLfyhC63sMgxX5VvaWkfyDwO31LdONQdnC7277cjoIQYNYZlMbZ0y
YT5CV/a5yuWp15y2wv6gvf6aGOqQtByck0pygtgsZqiCMdw9ADKiGCJmBaViWhJ7Gd1IXCyI+dyj
0hTSugy4OV3J3E7lgkK2+/OBJXpjVUYdnTjCPBsDHTEucts2W/lvAr+fhY5h1wR9e868vAWClrMM
ZCLeRG6YPP63i+/PN/m/v6mS6+lvb6rH2xkISf3mSC+Qrvf3N3XBYme5VIVbUa884wChsV30jx8P
VTPCqI4FfFIz/fk5x2Ia0lRYXD6eEnXK3K3/qijwepQ5Esy+s+Rz0Xdi2w4TY9b1w34RIUJPTn8f
XxXBGF6SEs6LLWf57M2Wfc1xqKeibMQGeU1F7Etmb4wzJAhT109+vIEfn2wCXP5/fpLljIkcO7zA
ko0SnkmK19Xdgx7n9uGvzw1x1JK3xcPH50QLgPvjKR9P/ut5H5/7ePLH55QNZvV/fr1dO/j320hG
HK6F40qmAzaldvj3V9xzUyOGXiR7y7bmfS6D+fTxEDYuZbDE3kVF6pyyaZLHmEILAYd8QtzzyW0r
8WLHX9JuHHGujJ+USMAhhy6aqdhtz+OS+oh2Otq+s1junVmcEHT6B2nwU/RB0Vz9GSRIVaq3pa28
U1sBC8P9jrJ14hhZB937snCQcbq5uaShhpIZcMxq/dHddVP+ZWoxMPpywavvFW+i74AGrCCYUI/m
wvtNlkwwPEZJ3F9b4VmPill20J29eiZyAvsRG70+zQtZUZWNCkyk8F0zZRfnmlPVydTI6OdYwpqr
SYaOLPFVlx43RreGLxmJGkLHoEA7j8xLewbNOMb9dLs6VtYVJpmTku2tDncxQTZsVsVdCyBsZ9cu
MMcOR2Kq6RloP3Uuuadv3dl4tzYty63WHAdso8UJU2B1TH065umS3lZWH2zDET2dSF0ONetDEpJD
UFqSQ0wTlBWNEI0eKsIH4yMMPGU++2mSIw72o6BGOrAdFpukshRnlmP53p0TOvntwFQHIc5wN4gP
eBxpefzQ4W7xA3EEPvCLo7raFzKwNioiFsbFTB/Hxr3jWMrC69vTvmxc5FJICvY1x03Y82mNqaAB
OyG5OaKyGK5NFZgrgAQLsWmJTcEH5G6WIr4sBkFtN4HvZkh/7ntFDHPX3Qpb9bdp7uzDCRPR1OC1
WaqhvToR5bXjzLdN0JT7Sv1gxEYdrmV3J1j3PsVTqu46RaCycyOyzrzbo34TFSTSFB3MEUyDucOt
A2pbMS/2HHOLFrO5j2mA0Xf9Mtf2qsFvoutYDhhragcmzpC737XW/SXv0JzXjYw3dV6Se9VClaMz
bZ903cvHRCN5pyMeY4W2ror366SDRt+lZXNHAZAdobhZF6ZxoBmiEcdMTFWjGBy7Wcn4KBkV5IQR
ZObcEyyUx4aeuRVLVCQ2rqPRAf0d5m34qUvS9N6VhmZrPz4ZNd7kJg4+B3TuMV0lK9FhuclSboBI
YpWrQutqRd6MhNdyNraDNrztqO1NrX8uJSq50Cuvfzz8mjx6jIyDWvq7as4eRDW1m8ZN7zAj0xPy
6+gsRkV84dSdWu7J88eDVZr6zOb7Gi0eNsEJ5kEjgHm1ECvi3o7vxJ3De3M/sqxPjv7cNvGvKhH3
fusvd6GsPUwUvAxqSp99TuxIZ0IXVlQi9ujJgEk2a4RKV7zmDZwBTCPgDZyoeVOCPIgiBJnd++yw
aVuSthAmGqVhVe3o3JCTDg/3lqE7NhhDp4h2EQNM0cAPZ1v/eAioQY/ay8+LVPHpr4emD3bM3mZY
XDI7F0E+7J2pvkUfArSqTNqzyURztvxXgZ/OADvuC7e5q0pJbmbaztBKC3AqWDBuupUqM/gB0RIG
ZlWgLHTusnMoGwlyAUdYJORMjj/HXLuP3oDTXIVPiazcK0X+k5fNAWDTpuHqMerJmxG3RCMn8d6z
bwPkkI+DUwfsXu2VXYwHHVgolgVjZCfzdnFm/erp+53+emhoHWhbzDtoIOn5r4c+bwlltsJqsyQx
St4lDMlFQcYBl43MERr0FFtNEZkTc2BxsGuL6JDZbyp40AUqwgSyWoa3ZOeOaj59PGC4sW7GjCHj
VIv6nFZcJ2kY0MTGuNcmHTaKlmUlRzd38/HhsKDj8qrYx/OApoa+3PQUR5q4piEN72aahxHCrwsn
+AjIWdcejB+Hjwtqhjkro3NVZmdWJXFGfy7OvmrFObdIrq/d9NglvMxDjXfQrP/XhMFDLIgAsnVj
swSTde+29q3K0FR7kdkPVeqRx+MJsBeltwuE+zqa6LNXUmfWiiYyjeTyksEB2ttLYz+btH4Q2byV
s/VDzTYggfk5iRKzT1Cv9SgFcUDO4uiyfreogU6W4QahZzZynZ8jJyxJBUDhs7hLDKJuQbcSI6di
o6NDNNd1elEhcsq2Y9DgBA7aJ+0jCfVMgXaqbmdyHarl4ITddVl3tLRx5LmwPXJGnYpcxn0dj89t
6lUn3bGtD7bVHunwOpfKIpQ2y7EvVsC1Cyd+m20SY8ogYJ5VCVDA2eQ/WqSS0xibaauN6SFpvf6s
NWANmwWcAfiqODd0ummi0YcR6MHbdkczKbhjCNLf+8b096F/KFKweGhzbdpnkbjn0BtgQzGAR/Ai
4Oos4F03NMKMB9bb94hDasr+0Du4wpLq1Y7yOb+xg/SzlZaM5LyRAAUarVdpmi+1Ahix5FV7QeFd
b2oasZE1pA+R26cswrSEa033xjiviXa+0VyGmYaVry8TIj7yZT/Tm6+LUh1RRwJ3rftTOifcsHYC
j2MJEG37TrZV7UoLdkqSqkcWkVVZ+rHefDwMef85FlFNCI1+nkevvdBHC/DIOm+W0cHRh7dDCT3f
NVUpLmmBz4vqHmQEw9JjmDbuAR5ziwEECSuYC9ArfcBcNB0wVjeFf+JMlUKn94s9FfoMtVQW8G2n
a0QtczemDGZssD67xOkycEcCK6Pt4LfpaJ5krkAvG3gY8FS7rZKsOOI6r1jyEudmXLfoghSnK1P2
6Urv6Etazc3Ri4uOo/TavGAt54xFT3phObkZEkSS9B5AvIFIRy1b3s/zsmltF+rCuGDK7LNwS/8h
OEVCn1FjcrialbwPx+BntzriG3f+FgHIzyr8t1M5nDp6RSOEivthWmLS5hJ4BAV4xkTXB+1QzDDD
Wh50qXDQ9BX2lGU6Lq6bnKf1QcXNJxfh8yXjJbvaTfjoRz7hMxSCx9SBYpwY91T5rgu2r3kr8sll
PbceaZ6pa7UKRztjg6m02SzpN3GPrpWQ1mQHa/Sbvp/TPFbedGlc3J0dzJ7sFEe9c40rr0WCvMyY
8YElt4sUt2Uh0oOpxiOtHZy4ejkxvGH6DOd/y0AgP4lshEU4MdSdTShPYRHYRwwkn1AHE/VuQ0IJ
DLtVX9PibIZD3SJ1jicpHwYq7I1sJnfnihqTpeUuBJ7i4gxtTLx93X2xRMAsNdU5goLqJ0HSPxJB
572tgvhQ23RzKn8g4tcS6X3th6hbxg5IHWCwEPmjJcnYcBkPXjTU7w3H9mDjT8J+mGOHaJ6q2qed
sj51ohTjp9DK71FElA9WYW/ZDaeTV5P0kFZZBKZI4uxjShxVLgLQaIQga7+2jd8SZqjliQy+TG9G
UZtLl+Xlriwn9Ukss3+yBvqB/hr8WccOXNh2EmguiNHEdEpAOFaS0xCDie1gXu01a9ImDK3htqgT
fB44gMlYBWeQJ9g0fCvfeI1dbLw1fCsL5efUwahaYt8H089GtKyD0XXOThjnIUoqpNY5UHoK4X0t
kOevsokyUxJUw3gomno6d3kynStf7HDreSftFtHV1qFNADPNNMmZluKZ68Yz05cpYMZWSyXOwrAH
F5XFyNpnJNzNB9vP5aX023sIIO7Bpo17RS2ZnoIgPWAXYYw3WV8Fd+wuauUPRt9YD/pcnVNUsJZI
kDRYtX1WaxPSnjuGo6sAK1QtRBO8S/gs4E0t4KqnZpJ7zL6Q16bwmmkxbvMG9SVGNKQS4qXDsDi6
+Xxdek4URZQ8mwGodg8kZGweVDCkXzvGuuieU5w03nAwHR3rqqTF20++zZYGHgNLM7EuxqFkhtol
O7ONa8fZl6Y8s4Kt2WbNO0ZbSpa4zdFUz/mpHLxfGXKOSzPklOnu8NR5a9Q9Jc62GWvxEppxN1Md
XrwysreM9d/SyUpunDIs2a2ki7y2kMdOC5wdtr4mkg3TtbIKj3p00AUOYwDxN0MJQdRjmI9RDGVk
OSzJGZlBthGFqS6iakilHuz8/PHQhORmKMfjJkj51AprmX0izwPZ7sbBMG2KveUO9fmd8FHsxrLS
D9FqZoQ4+EjTbDeI1uyacaCDw4Rza2p+ULQ4MzIzzVVqyuFSh6G5ZGJ4iOyYKPVoSa+289JG6K19
2xL8sJmDjBXvHaQSh9au7NMYxAvYMtI5vguMrYcRHfCm0VP21ARmeIecj4phipjazxQNpSOGM0w2
sEXV8FSO43ATPoVlJb8q7xnn1X0IAgvUo7hd1vQ1T2RYX4yD3aP+LpsBISZ8sKvFMG/joaxBPzcs
ZzcwsHMS8ZzOdn5tDCkCBk0Pk3YfTRNuJux53bnBDVWg8nySc9ShoFOY/3zzo7XJJAlbn78EdNBT
1lTVwZ6r4eYPSYdZdR1510ElzboOeQv0KjYv61BEAz3tqZE/ssXj94oW+zKsbvuPNTwY2ha54gCA
KkMd3HtrPmNGBnYcLt6mt1FTMwyR0FYz/zaY/HQXpW2yo37YtLXfXZhU2Mf1MgmKsbmHeZWd/Tq8
E8FrM7iK68nPbyX+L6448GFDYpozs8vmnJQuwgtb/gCtlu0I64WbM+AvTeY0B4oVTFv46y7pDXmS
s0shfshlRspjTziuxuWHRlBWJ7vDWCTLpnnygvTNjRFmlcMgLtIML7lVoGOr/Z5/FEXn1vJ/jDqC
wZ0g0y/ycWMXi36AyhDSq7uXErz6KHR2Y0va8azQsHyXhFSk2n20Aie8QeIY77veuyaRcc6MAYLD
xK5k1gZg2UMj4Oz+mRc42oGYCli5Zmwi/UIMUFD6lz8elBxIwm16lEOze6HP0V5CBlSr01A7OLAm
9wDls7xYIdOAYd7knVaUyTz4WTDvGoUUYjEtx9L1AcmYupCEwCVsDb3O8cKN90mP8+jj7MFulZDN
Aelpacrzx0ONWIXdc6b+iE52EetrhNz72oRQP4YgJeVyFkiv0tyNiRa3IEZQZ1TwdOpPvtd+n/w+
wwyA2pBUJlzN9lqafPxfEd3zV9b3VlXaD7Y/HVA0Y+bhYHCuhc+dy4EemHQh0Gy5zU2QAgMrQrjX
uiKLuGjKA8Wdwkdfo8auvZ+Nbbmnj5OGZQEabZbl7HnoR8zKhGEYcFeYSO9V5GLYavbjFIz8nHw6
O15B/E3NLCqV/XgegCVuLBE+2yHhJk0RrlaGfjoEeWYfDVYYmgMxZsFup8Mgf80JZoIol+OHbNMv
Xpie3pum6m8ZAFIstGrchN6aRGSluwXQx6mR3ZePPaWyhH3mZBU+ItLG4Nad57rIT57j1EQi3AY4
wmt3qUAP5/01DD5nkZRH1S6YySK8/3TWrV1QDPGJDY4euDtUNyOI8hvdJQ0YXR6QRIF2hSKhPOy7
LNPj1uMHXnJGYZxeMCp/HDpLfylOf5TzHhZR0w7iGmfedAz+D19vsiQ3kjbZPhFEDDOwDZ8dPsVE
BrmBkJlJzJNhNDx9H/O8t6urW+TfQIKSVUGGBwAz+1T1KEyl5wFtaNofWBbILshlPIipvA5sLKo2
lBehT5+B5fxUNHJ4pA55jlwG/T16cGFOExvW5JMWhvohCzSxyZREd7oCj4dGKTGWoqjS4JRljkXw
aBqn3Hna9Vk1nK9bi8yXE671OWNBiAt4xq4J2ZG9nqI7duj63arniU2KjJC4/XIKg09vGPM9Wwwq
1vVmwNbbAklb8kgI/2jPWFfgERKpDBP4OlXeV/jOa4zxrQEGoZy5/TPb6/g/0/8zEZ+64txDTyTE
5ZfD8iA+OSOhWz6/rZ/ZvPzuTAz3kqlUBE/w19AnJJFKYs81W9Nr71nitgSwMZOgQAwfMDmrOOYv
W768rDq16eKfsj8MbeLIxS/1snahXhadv/KwIQ4XMNgaZ8EPRJxTWRAh/XD6q7MBcaveudRwfJql
bkmc2eU+cf4IfrbLQoLf2HWVkb4OovgtZ16iMysS8riZ3NziCpYmey0CL4scymazxIYZYqp7bWMa
hE1KqkbVimdNZlQgu+krJmJrO0zS2RdlcfKw6KWWbIiNhkjVFXU2g8fH1hHpljUsEU7+Eypsfh6V
C3sjW37zT7H2nE13pHCBHM5pfxWyCejsrg5GEYNbUwNedQHpAtUOsyXFeTyvjgj7A0E3tljPYSzT
wTNEC71Nx1AlKBtgSpEVAPlsUZfXvL8Hc0jWaBjLy8Ke5yIkY4ksrqCIUXh0nrENbGbHxzaO6zWq
G4cj3RGfdX11OA7jMSMh07n4k9OM7FFAYoO1Orfr61hnn26fqKttzV8AWZjSdCt5ZkO61AuM74al
4dZo9MQy4uh5CIJB8nfYzAYNvIKoQm+g1uBjLVVh/EhnAEP5xCfldPtO8O3WlMx31jMv64cJe2fQ
0gnLqf5AJuXRxWQJu6JoD9LxPnuL2YjR+X9UoGkwzfidiSrDENelr1CPFmN7vdPB0Z2Ilvdbe1bV
DqV3PYcNtTJdSrxwbqmBzPJBAeHkQnJqWGlwN0YsOGne2felF9YdW0RORQdwzdlU/9BMkZ+NsgPc
CWjM6Mvm2gth7pqFR60KGd9j45sYfbOlEJ3Yq0llj9kQCfAqBugyZWJgeK3YubarEJqTa4BJhOLn
tLmUKYSlme42fP3oW7KY8aeL8FthDzMplfqYWeysmjRDhJPwq+LVLN6qyuGgmJCu7kQHt145cPnr
AHJd/eb3RnoybAUDaZHu+5H8/VsS9zgEIH/XXsWEW03Gq5ETP6w9omwYN7LnV7UVLf4436xxzR9D
uJ7WojdPQzNBTAwxKxNNhK4xVTg8J4JJpYryvCa2RT4PQBCvv85sySMWHx6WgZ0kiL+kkTWyqaXy
Lw7BPGjv7qP0mmsQdH0Uy5nYheUXkKNMexsXFie8Jp9fk6D6DJop2ZPFXfdL76ijhKcyMnS8NIZz
oNGq28dE2Gw0n1uGqfuFkcdwttKq2YS5QM9SPdlqK/wQU+ocsoEqrWrxSjBhSwkRt1zoesud4aJG
BopiUkE0PEekkoI8oTiBkK07qxKQ/MC39EPE6E1C0B+BFU5iLkhlqdmX/15aZ5XHYi1O/xnHPL8S
nmzYvAu0Px8834yIdSwlYL4kfytBZH8p7pyc4+V2mnl/6F1Q4GTprqkQ8gI9oaM/AOFBjD+FE1KE
6aAAa0zJ3LCNDYd6vT4vXd5ZOKewiBAy7W9WWILQSXyiWyJnjy51u41FESjtXM9JBoyn5Rgrf3jx
h3y5WdPEIderod6i0jC6vAwZHNyq7fODqpGgeLFel6zq70wlIao55mNkxU5FENxaewlvfpAZ/EZ/
iGANti4jpENqOc7VNazf0M/IQ+D02xr84t5DyhLrpiu20iooq+o65hb6YFvoI+60xB/2JDDkOCXI
BiXm5BaaabOvwZj4Y/JePDdWrvGKHdCNqmT9lk2ec7ATKFYDPKYhzz9jB1Q7tNXi0rP/p/k7ri9B
TN/U6kyvRe4wfax4NNaw6CJ+i92+rJqfbVPFZ0fvJ55fLVMkXHQ/iPsx5RDM1BEI5WuTtqeeHcm9
8UGeLMxd6SsX0ztDeT7lGpkuGcB5SAEBb4kz48K6jhuWLPCG7Nh8mXn2oEn7O9cr3ycnFLQBWmSd
yAr6KHPiS6q0iob/fVkxfvMMl5C6FERr8CkV7EC88LyClBEysLO/pT3Nm0pI703mOsHEKmoDewro
5rg9vxpMSIfN1J/D2mRQhRua3NVErgXKE9AItRT+ToYMwB1p2ZzkQbHg8o95qBBQNGn7eVnNvjlK
mklCB34cCWXynU7MplE246mBaUJYz4sopWM2l6W0TC/Z/DFbbnB+XvpZhmcMyt/qWsR7GgqD6HlJ
QeKCkIZc9vxjOCUhC8gcpXnOXFu/OJ5vD1NrIKELWAgW3tGxOdNDSkvyvRObwMx9g4MAG7xNY5Zm
5BLPo5oIqjBW3ZOsejqR/HoK9l3mvBuF7/MJi5ER4kgdYMFxvDp3OGuPvZ7Zd/rSKx+OnA1vTunt
fKplg2EoSTiU1KrnjsPfnnbUupTDL1mSr5jLzsV0WYc3LJvmy0h8ZxA2xRkLUdkwWYlsFCG11KE3
PhKnMffe3BLq0n8cuQMlJv9z3ZIOAdrA0WfauHpEX5gXZyqqc9aSxtzA3Ru2Q+Zh3NXbvv9cKGEb
okKV416hUS36M59YwusXM03fZtfyD4bjq5FfOpN3J2QX6ZbHGcPamzP7OSLeGnC8oxnFrbzD0nv9
1SO6sEVeoRVxKus7I6rqJscf/Kp3JkaxOyWh3Rvi+Z+6L5yDZB05IxjsmmRYL8xG000ZB/02D8sa
HvsQYNvjkLN18G6fw57ezLGbPaixhgaQEl14oXACFmFZX/oiJTvDRHPH6jWdzbQvD75U3A+NvWOz
XZwWdkRMGVCMm0ycUo7h5+UpnJU5Ybza7LdP9nujAfDeCCK2gmPm5u0QEbwdotE0Ti3b+5PSs2aR
E/Zm3IbfzkrISCaxgJKw4/Oern0/xlem1KBQxhkWDIN+oyLN5xqQtRts3xcO+fzd/XhaxIKsWgfh
Hs8QpvdxWR/+nNlRRg6jD7Au+nGiaIqk+Ek2c3Ff51FusfkHm1jvfb2gjPGrAWO0SqNnf11RGBZ6
fovLfzUod4URSzcs8Ep9LB3164HDLet2yrdh3jeT2uCSV9589tb5rauy5f8Qwdg4hptKheD49P7C
EH4X5TaTObNJv+ZKDu+cCmGZSCIytmk4tymsKOpwG44FrkMZxZiipnDn7ZNWJ99iMBpYLRCR9aW0
/GnrwKrgsW8Pvt4TYi/1rp7NrO6ltedv3ZjHeD4ZJZll8gj0pWQkhf62imO9MsIrh4bFH4/nPdc4
HrTtbh8utn8f7fHN9hkXYC6HGzDgfBiKYAVAX82onqFamY3486Hw1Jtn1Q51tivpAh+4sr/EybEy
rLeEE1kUFiCDQx9Ev7S+x4qBTliH4uLaDvFkRLSdOxcKXzijHB8kqdOM9qFM7XdlWiH5TP0LnvUl
XjDX+Prc1EibiTGKWcLaj7ODKYucrRm5yMxeMQmA2sqNU1zOkcgc7zwhPJCBpHjSiP16X9s8i6gf
9VsyuOmxruaaeIj3fbLkayUaYgQe7UUogJVW/DsPSAQaO6fpJv7KjMDcr53hv/iJ9JjKDnSa5PjP
YGwjqD4vpsO/tW7wec+kt/lErD4S+pLZWEj+XVKkFep+Z+lAeMDhRWEnGXoxZXCB5zUmem3Oj1QP
e2M99g1nm4lCoP4utbrCwIy8sEuvs5vwGDwvGGZ4fy2zmHcjK8UOaSGJnBIfPNlv5CQTVI1n2PbO
9O0wmlEzI5sgFxr2blEdR8A2jKMiXqnfCnJGbPEKa9z2UPPYaHnELpnjpjwgLOAejHfQl1/LUqDI
uFiGOAP5h0wNx3GKsVUVsfwZszbs26qdowDBlaFMc1x6W5yQEfBG+8ECOwpe1Fh6O5zf1G12LRa3
HnTBqmpn500ORjN4KDAw9XTSJwGjp8qfhr/6xH2SPMQoDUdqwCZduxvKJv8qsbHYuyXzbnNDuD3t
UEGfl4J4yEs3gxows9x5UHoDk+et9NcJbzmcpWW2Pi2OlJfJ48ZoYiu5c9t+ktb6koljvnmEoAEr
Cw+onUMvI96ITZBk9sFd67+V4m6dcixt4MacZqM6LNo57lrT4LUQIP5ey1H0e/ahdGHqjUiWJssl
SQP7pQItsAWFS94MaZo4V9ieAAXyP0x9DR6cFh1WrBkPOQ1FSSCp9q2j2uh58fQ7ypX1N3PE4VD1
qf4hIZcc16zfocKFF40MoqiIwL7+E7+k15wCSw6eaHvkcHuK8MikkUOkX4WHvjTG9kGEOb7T+WcT
b74kgnF5a7gESsC6MNYtdo6VMxfQw1vbWqsjWLtXoT2Qg6UwUotm54u0uXVjhi0SGLjRre5NTuO7
uQYcfYoW5WLV+wkH10TkdzaVPOgirh7m2vqymEv0P7vcHByn/+UqxIVqeY5tW4EnrNA2vf/2uGEB
458ru/LQyo6J/poc/TJ06X+tt1Sgavyq+LtO5Af7bHAmxImBoIBs3KZBmR7ZJEe4n9S5byrs35BF
9t3kFftSwAD3aUlKC2czL8zbOcHEe06YfKQOx7I4HSJ9q3vmcrJn9l0+j+iLpzJiALZ/8DEkbeFr
EyeCu/RiAYE5F/mx0VPBIiTsL1ISNpNidrD4OtCQtBEUvH4Xovm8UA1mn//nj8nW1uD/+pxIAODb
dSzHRqU3GQ/99+cUyMqlO2EQuyzQsihenVPgE/sbA/OTCeqA7hV7wddKk9TBDYnULaFokCc1ZZO4
wzKln73u0O4Dq395y4mrvzbuIl5diuVBozBuAzUZxZ2TvGehR592vaTnid/XRqXxzZnc5Q10pXFa
6wVZhKLs7UBAOBPB8hDwZ217+h0P7V4KZhkQj89Bm84OwMOV9+8YnJI8aPEejIDi2P59Ix7E5x33
Xnxqfd40tYa5hfnF9GVzq3yAAYUBdmyuR/s17u/5ODqPQueFIZWhRDPgDytlMCvUSz8R3gcE18/A
k86dRq1D2vrpnVOMPNaKeq9Nwxiy68v7c7y6jDko5cm23oFvm2bcHuqA3ZtwVHUgxQHDQdoCnCTv
fs9jeLif/XKMOsHC782fQ+qP53iw62PLjmfx4SaXzuC/AjOETuO59Tts0d9tSXqQdlxz46lmQB/1
UZFW0ICUawDgBGTEaPM2mE27hyqp2V9QdRQRobNdp90GgooLLpFN5vODfk5Je1yEzM3pGBjMgN8o
/hjvOi0LuCHyvQ2OCYAGRFPs9suuQBukS/HDJn6/zeIx385CodS7c3q7okblgOkqhSWNOhwQRv18
WPXnvuBn2vDu5tzpdz+Mlmcj7PFKDi4mpTTNClBoVhWCuGaj2YIAKVV/YwpnvHhJau0W/6PUc7GO
oddFkQTFFoJA4+jMkzv9kuM03RaH12dvGO1WLtMVfL8fkeiuJo4lrTX9WSsjOIxioV18iad9bILl
csMs3mMCqg5iCP5Zi9K+magSZpsSguraH2sITmoe0P1EHexwnuc7gPLNbR4mgj3G2u9I0JDYKiRH
1mb6KGV8zYp03NlVuPL+3AUos9QHQ6dKunE5WrNtE/jN1JffOIifefzaFQw0n9/UEnjDJk4nh8Ic
xpPQDAL+pRQO+y11FFlMdY35BSTgm1fwvZ5yrm8RlIxjCDNdEDkIJdeFCp+XjhzvtDTi/rygHwLt
NHGEYLOgbZe38M8s9hlkFDd/bfuPlhUEw2o6HguyvJtEluZhAkB5AyNDZXGMKQipeVdzF/zoGWdm
+AHbRQ5vbrXkBy/IslvqURWZ0D5lzfM/HvsHNjdyPCwwHi8uxDueCmrri4XGA8Zl7ncar9/z/MDu
Jn2VBqBM1ElBesqxx02W5/TVGGkZBdAqKXQbP134VU2L3qQNGaG+YNQm3xQLd/vcUnqkTDRqEIDm
CY/M+Cpso3+Tmi1kgX+uUAR4JTA/9NupuYIf6zfrAswkpbPzJvQdSpfuGU/DdnZs7y47p6JSc35b
y+k4F9b4rrdERysDRJE5yARNC2vkuZ7WLRpg6GeaThC5eiNeaG/ic0veHadkmunIowaVJd17Z+/n
YuQtmqsYTiDM/xipj4ex6ZHunYWPnc+a4jjPQtzWw8CpWa1zUA30U7L/lvoSg+6mULD89dzhENJk
aD4WyR71rXgZO861zw9kYVMwYtqIBnue9v/zikEK9f8x7Lseu/RQEARBcbTs/2tptas6SNRKSZ1D
RZGJBeU6pXFLZzrpJdeX1WlejM/cqvCSwuB4zb34OzkFerLpp8cm4oorMFB1TU+91fD6LTVvNGbj
l9nFn67OgyM6THxzXUY60xo8I/XLNYal7wON2uRN3ZLbxOEqU2VcPTSrF3v0SLKixOzbvujPo+t+
zbkDSRqQ2NkyArLsmbQo6zaXQ+y0VNZZ1hUhlrsSpg/n0cDdqFF+Bb3gtNO4r6e0KuWxTHgipJ2l
7zxPxcHIV0C4jqTzGmWoaMzgvJQ+3iHDuudDKi6G4LBGunnEg1kAtupqubX/Mtqivqo6DiNufoKQ
il9hAFXOJjGLnFFlEDv85MNLvP4tm6Hdu3B9+5j3Ha4dlp1PabvmiYjyj3CAtQvxgErYMIdYmdjU
OHRIWCwqemMylR+WunOiz+9x3sPsUzCz09XLH4kR42Gg7WhI06vZL8PWRCU8+SE8BnDrQDwDOm+4
d/OrW83fjKHLoy62mRF3mIXqCmZCH3ufsKCHm9M5/Qk2fQyPMsFvJLABwnuPDMbChZXmEQbDhaJp
2W5kPLwYbMsjzwsez/BANnLkNZqZkJoq0n2pEzOTZ1f70iIS5mVKbd1w/AZr5zT6nYs0nNFMZdE9
YJpOr8Xscg9C8VSzk4TuwONNTVB5ddEQIfEHwRa3IBrQWYjB/kiC2TykbDq3FfmSyzTNf0/xlN5K
Y7pXNVyU2Wmdh1NVdA6r3IgwGYpzktjXNcTclVAQ+Imr6BXlmdWky37Htn1aCvHiWYt7rcMkeDMR
iXeFGtUmoFrRL2rjBK43PqR58WEbRcGsmFiiYgyShx1I8FmdKOGjizSLrZNiZy2cwIz8eTUj0skH
7reOwLagPC7BXm/i09kbTC3uian5xSbPT4AQdehCIEAcpAvGJVzW7pQPOjCaC3HgcGt/DOOBJLEB
Pc5fztmIYD25M20b5KbuuCWLM++a8iUo32UTL+99y3w9dgxI0JIGIbefsheGI0T3CBrc2I0iYLne
8rCYRKEcqeWcEDXdG8r8njZleAJiz8ugqguMzTMa3lC672Jt31KZ9+e8pCnXDtYP2UjaczBmHLwY
IHtGjPpeZbo8xw9ffNxkUFdl8AEtpRppO/BNeMA+OQmPCP60Tt89Zc0/cdEAgqwB8jjsvB7dNOyz
zt37Mn8s7iL/1kqoJDWCK5Ba6/CqSGK9tB5EcU9M8AymeNwZJmmxui6qCMaRfWjcOrgpjio7w8GI
6dEqbddBfsusmuU9q8NjDAUWHa+zmCAx9R840G+TYsHWkY/dj6pyjUM7VT3OFk7esm68bWuL4sJ+
r7hUvEEER2275i/A9Aj1MhmzS7IWGX3aICJbZ6HMaMYl8e/8u6Iyb+dpdzCwrYq25CHezp4KuOsI
kJHZpGyBHG8feJ9LjMuxYo72Wk7dieS6sW3A222ehn/ymfgdjPM6QP1qben/LgD7GczRI/ii1H3J
ln9ns67XBjsCnsz+lQ6JK3iulbjBaHxMFTtcD5eYNyDAYQTKNsaa9nejkt8wq2Bon/GFMAcn4kqD
x0ttIX7Gneg/Y5rM+6n9Q8mBnmCHYlMtCsS6AR4hDvEnjnHxh4ITQQCiKmkWqV6beEzh1MUHl8BQ
lKwnKUHpkqCoLABHWXgoqpLIKDvuS8h9AJ1M/ZUPPYVu7U/PwbkVqpCanSC3X8g0UWY0x6AnvNWF
zASjVne3Pp+ruf5mNQRwrJRH2FKBB+ppBvhuZLy3yv53mgl/v9jSvIy8eS4TFrypaMoX0TN26ILE
Owu8JPsi738mVvu6qNGgZjagK21YuNGCbNx1Wpt/XqgqXVhIHnE81dT8cQA0Z7ferSYVTtSEfjMT
UBPZQjIZ5DVB7SYWv3mHwEly0vsQ/sZnp7c/goO9SXHTxFm0c5dw/7yxBshDzIGYywdnNWMj+vfD
wtJ8/M/0SFXeNY+xa1TjCMRycu9LO/qXJpzekShDIhYL01l+xrBUZ/ha1lnqyxTbIIJdDbZXdUv7
JUKojZoWa30Mb5ZzriRmiGZ0AlIjIWxWcwVDRidFDIz3GSjJ4WSfnpGf2oAGX0xYJjo5WfexMneT
J/+xU5ze+aKg+Cb0enHjwZWuTWBHMoWxa3RpuJ2AiUYcPwkzBeZ17VEBRkUlFUvarmjW5ZLpi0SQ
gCjV3uoOvH+V+9YWFyBmCRaGloMFxZ/hVwhUGfVnTo00QtOko6ZaOCiMHMxhVOyf47BemA9piADU
XGpecdvggk9BeYKTeTSGwI6ATXxTasMWr3BLZZdgIXZihQ5kCmPuySxomeV5Ab7AOS+d7/WSRdPc
Ec2ug/O/gwYmoB0Nawkn1yKxTqUqB8TDojqKfMAcOHg9+4SAxsM2D6zL8zLXYbB3vO5hSGszjzRa
QDxpgaY0MD/KBasGzBxZ814/lFKF03bJylvrAwurQ2Wch4wqEUK/GPldBo6Es8RkVvdaqUM8Yabq
Vxc+QNoalDEBb6gVkoQ1fvP0IItCkw/VY0hKW1BLQUCiyoBWh7GdUQWUpRfqJI0dM8N46lcWpMa/
GnT8tn3aHEfbgVRHWGLYtH2PiFoMu67Bwj44CuafSTjmP7vwGIZC3TS42tcGXLVhV+9121+kgV1w
GOpbwxT4iOuZAfPCEpt2+WfVzHeJ0SfqJFTt54lDEdViUGKfVq0wd6q9rWPASGf6izJ3ol+HoMm8
H136o8TqsLPgbe2mJE8+PXVz6/LGwKZ+pVqsu9p0XZWG2Jd6ObPHsAIlv0tMEyWwGmvUTCy1KSPi
Ta7Ur8IKYDpBdKlzlXLLFtwGlrdrgCp/I7b+8AJlP8QBOtRyhYW9XC3qzlLqpc8euOSL0JZGk63D
UephNhOToprm02xDTMPlUL9TPtAdBeHmTQMtUySEGCBv9lEQ2KhzfnF0wLihrpTVVajhd9F2BDuX
CQKxtYJq0TNlG0F110lCXVnjUssLibHbDDklQaElvwfFQF28fsFJ2p20l32LWh5c3MYgv5myWCVL
ue3ZBb44buOfEcRS3ZXKDJ5j4YuZy/FW5l1FYROeWMQS57JknQ+KtVH/vjif3xwr3YY6J3Te1mIn
GAwpoAdQYYQvTCE21DPQ2SNw1aeYsZM0uRuWd2E05FSbgd1uQdn9dQjbgnxn9rfdYxwerIGBdgLo
jUQA0hQUt2PY/e5lx1lvTJprzY5u+++374FmbbLKMx9CQGVRg11tW2qmj/TdgyCAz400UTXrJRbo
fSVAXA9zwskAnd+SILxSXjxfqCQDgFa8Pi9Oy5KVBOt1afBPeWMt9+z0qHoxiuHCINxFxvb6g9Nm
b5M3G5Ez0IWQLfSTPV9pFriezUAMi4ZHfkSbl8A+VSIFcQ7523TEe2kszLuVTA9Vbv4iLNHzVnUh
a+iLEdecHni9tiaNwXbsKzpDCyxgBGHgZhPe3hK5+TkQpTjwgyRXqfCNevQ3bGRj82rRl+dXEy6B
XaaDZA4kqT1mWejxZkZawk+s3djzH1wmwXcDyuopqGc6jczsagc8owFe9rvvs4XoeVib3L91hVpw
vWR38VXSaPk1rEJEyYQcO1kfScfHP0yJeOXcJJBSMHqqzPuu7CZ9j4ltMaB2j6vTB5tWAMLRkNdr
L8l223DRcnZld9HL+s62NOrlcpaOPV9rtydZPSHXDClUJeWLRxjk5gGY9u8xrad/LE6o58Dr/sqw
cVpBGR6MPv2oh8V8EGJ7GBVlyAaoGdh7Irw6LftFTrDnp18RpTY4yNICnch+6+n6xExunRL3twIF
Q1kX3UMbu+QprZqOIddkfydyAiudVQmL9YJko7cbqDHedTVw4bclhpJUyfmicv8wN6t8naRZPJDY
zm1JffJoZOrInWhuy6Ay7gtN29qVifGcCVcDObkkZLEPdCVGxz/F2ojCAxPlu2LjjR0VMGtBgKBL
6Xcg2AcEcOxYnlsBeNxep25vCZUcEmf648y2f7FnD8KkSdDH0ZnkZzDZ85tgj8Q9UCtMGZyRNGc2
PBzIrFZFbUOFlTZbPy+Q5Kfj4qd/usboNnXHuIi63BxoqnrxGp6Yp3fwuXdDs75lVWUSl62Fcaa8
bfeUn0rr+6hs1imVMeCcm28lXRPR82KQGduA+CpfWPoOq05ZPS9xXDz8VEOE+rGBsC/GC+pFf+rA
+14h+tlXnomjgHBjzAP5M7Ovr+nq6BEm+ZIZSYktHnns3ExwdIFf2/sph8hAaAQvnGbU46Yu2q2r
LcbZ8LUMYXWIQ6u66A0/Ei0glFD7oZoVaBvNKeaLPxlg5rGHEMG1FYFrOed3MQdUGpjoJz0wJKQT
OrO18b+X/km2K9blNV/OMUrX2Ppvw6KSV4ZmE5OfEi4WHrQfgf1L/7aLogooWxx/ejxTWxjoErZa
MZG6tsBKtcSqO9O+1rb7j4Wk9alqaV+t9YHpa0Eqg8zVJjp9qUPWZResG4b5wb6Fe7xh4dYOXCW3
WV5Oh+dvKvWsL735I2C4kAxoAW5YrVVe44kxtxUyuohLd9m4xmqdqIr/UMLC68wB6t2V9sUf4vU0
zt3NyUJL7/JSeN7qh7+Mxc+RFkY3C/aiHJ0DJ6AiatrvMfbqa+cQWCdg7yxELFNSNa1l2udaX/JR
mnvLsT4MLd8bKgh2dY7jniNyfeZAdM2QGG+CCfLVtN8WyQkJM9H/BxGoLVlgPMLsCdowWguP4ll7
mnZe7BKZZIufSpYVu3WyW1zfCqSvR1zAJK4MD+6O/uPQD/4tC79zGJsucdLMl3LAv1MzdX2ZmvrQ
DmPxCaU7eV327ppf00HOfxsZcc4Nw5YDrbhwriCbfwxZML9Zkq4HXl9+6UCVz1R4yWNMOUzRbNii
g3fL9MVgI9CFK0W6KFiq4SN8npYWYkuRWEhENFnb7BnokpwjuXbJZPga5sEMhQHtNTCaU2+Y6d1C
NJ25tc+19uI9Lwnukku3YKiSM1av5w8FNN/bxx2Fw2H4y6Q95GCZqbq4MaVP/dLimMES+2o5s9ys
6wJ6vqrOGBwkHc/UcvMWXD/dZL77Sfk+MOB92FaB/GmttDOneXicrO4vZ0jye0da+YSFC7hbkjxc
HAkQEQZAhYagRMXmtcTYZbw2mh3g1st4XSkni2tE3RTkZ0exXpGmqA9yhtM2YsFk6BZArxzsb9hJ
CYolZ4BLy992mf0qvMp7Uy1l7YmDudnz7G86ul1ZKNIDFCs3axnymdzLrFh3kXX5GwkRomkLWUyh
93e5SU1Rb9u/1iqwPsVUxxsTICZMGGC+Hkc0n6T/tQccUc9MGYhrdSGBl74glXAPzJ4mGFWGW8t1
/vG7pb6IMN27Ncdcv03Sr8Wb33VYuUBxPwQu3oC8I9ZjN3Z/yt1hL5spjnCGgaXGr8LPlpsP7MLm
o0SaLKvxezP42YmbuHlfHVC2PMEYZWoYGcrtHjCW3Oh5qUeOVl5medtUOyey1qGonMnirgu9DpwD
MhUwVbx5oTboPS+zplnh0hL/f8ThGcSZIBuT3I3qVhaXpZ7QAGGUzrHx29DpLPgJycaqINKhG2WX
xSlIoMWLT3DZq+6LNjbNXZ4Q0loOGDE+Wcz9XycPKe0SMGw5JKm3xQdifDn+yp7fDtd9AOuzaxv3
mwknH12veFWejKMwLP9Mwp0uznhsS3I+Nrc48L8QlMfT3xRMIjs00n+H3Ar5XEcPXSc1to7FidWY
jf6WZQDMPXoAPDIWMAqRel6o0fiirj09r/TevDkxuQu1EnomjJjc3cDvty5+oS3ZL38TVO16VYZN
nRjoiOcFH/0+y/wUTF2OnyROhjdHqHZjh6QyZMt7woC4eQNlI7Zw6tictQXAWiPkngiC1xwL120c
pgNPTfAaVqAJ0wGfwTPG2+vtGwHPP3nTWIQPatCg+gNNy7m6M+wcCc+s5y5nsykbj909XQD+ywJJ
CQYlupiVOl2wCbh9XvperLtEO+xMjr5Rr6EOfg23T9932EMG/IQJbyYc41p6pD5LBsN3V1UCdjqv
Frpz54hGmoTKhGWnq9OEdKLUF7wa9fvx+VWoX5JFNlLHDGWZ/jj25pO2JAYjOUygC/NuApx+Ud6C
nKY65C/9R8uTv5Kgbg7PU68AYjLSYsGYJu5QF6W2NCQmxxJHW5+fX6UZlcKdh9853yrEGb1Ph0CY
XPnofg4o8xHg8vI0GqXaLA4ciaIzjui7cOFgsdKrxxjpYtGmvQmyPrymmf2PIPcIxiYL3w0Trosx
FT/tZoninqViIQl5HzVCecA+RaV3WF7htERS2W+p4cPXk0s0MANmI6Ybt3SqMCtEtzHd9p0wSnkq
6/AjL12PExU7DxZwCKBE03H3ffkwzhnxFVFblMO7dDKCFM6IxxW9+F3gwAtSgrZr4/4GiBP0ijm/
EwxbCwvQNufR2j0l3RqoLJkV4BdW0jCXb0L/VKYzWaZUO8X+F1fntePIrmzbL0ogvXmV9yWpTJuX
RNv03jK//g6y1tkN3BdCqo29ukyKDEbMOSZs4tyn5UpPNrlirqTm08/8QPpZvYpdbEI2qGqIeeXO
kGiBf3yBdkxfUAcX+0T6G+bUtU5hTJjf/Kz8XpqgXJLIl4hej6kJpr6WaTR7e/YAWxutfU9j2vsg
ZLY8m1jBwO1Vuzn2tMNgUxMGE2l3XDWDBzWyODQB2nW6AMQrkWeSA/bcq3cePdcOZ9sqqPv+mORZ
eQhMsdwJt7sEHsyVf3QTEDjxAXX3V07r7lrKpe+alRvU9DKFV28V/AlYu7lL7Y4Mw8RPr/ivkam5
86sTO+wauA6tuc9gLh/cjMtMlQXMaIr8Q9kG8X6vrZj8i9DGRKi+REH+ho7CcdEHYL0JSdAAroB6
EXjzznO79hQnYXix7To96JH9RE9fM7yuI3FWizPAakwHI9ixUXQdYffJ3UWlc6gPUTrXF+WBVK/6
uH2p4yU5KPcd4i+sVtKHh8ch3wvX/DlrbnscbOONWfR8U5sPfWjkK/Ec7pSfWWungOPYvqh3Br2I
tQcwdpNL73yv/P1xy+lRRRL8yWz6rKemDd5CvrQzyBiN3O+FVJPlUkimFlfqygpjuNp2+DHBcN5N
hka00tROnNzGu9nhzTXaIiCJDhCWzr1hU3g1+SLJWAG/74tL3gQ2Sg4EskdTMLlwex8rNouzoI7P
kvRnWmhyeIViDwqQdZ4CQhWnxkKhCqBp5cGtQwlLUFjaR3QuZeGuoQAixI7BhhqTqkUpEzPxU7R0
7tS+oZY6mIZjNrQINQdqvVI85rnLPwx6KWKUoUl9uwu8zJ0kYu7GU05YdVbt1U8f+G69tZhuY9oz
fFdqZIFkxa1G5z7qVzoaLsIvpu7FqcG4ZFFEhGGiR+QrSi32vxYiOyb6PvPMAU8MGfsk0FifIiGc
041n1PVZLVR77OESOx2P2d9/Zjz1qhtnqCLu+Gx0pmBVkU0ESrBYvvY2+BAjDG8yHo6G5gipft7J
0G3GyOtgCuqfZTgfkiYxNl1eAwflM/nmOWKd0wd84plY+0Cn7NidUFR5KXxvrUfqVPbeSYEgvECz
dsVM7C//4s235/Rzaedijyb4u97G320NYinAkA0D0Pm9JP8MXWDK7N/MCUxA2oV+AmNUXwv70Xhc
eNwYF83IcRa5iDmWwdG/OQVaCa+LeOzRFuqpK4xNVMLzRhICtSrlkATmj+tuqJ2jkJoEtbjI6C8a
IzLCsI7skDpTa0QTfd7Kgga1FT9usU105CLIkus3Edqg2hP7kUAJYuhtnMiTNU/qlVqmBuapxuUk
DE7JzE4TSSxHazIbDEbR7zqNmfci4lscT9NT9xGHpT5T3NrrzX2FC5/4Iy955Iad7GekrmhPsN+q
Y7AMgXbEuOHRO+jlEdvm8d/h0gAfI4wS2vO7KpSivHTvTVbdnaitz8PgzAc1IrKLP6XfuMDyLXMf
ARRmyNRHmDn99mzHw5FeSHjD1OOJ0UAh5UPGUXCHrNVI6kyxZ5d1ZO4Qy5d7NWCqnAqLSMooVx8b
7cWgsiD6In4tEsg6flwyFCvb8ADKtNst0pIrRPs7GX72Th6egpyBf0k/bl2gmTpbFZ9gPCpfkgbF
mJBWLjUaruvwGJU/UD2Xr9hG6a87rzCJyMLQZXfXHPzfTrP4t6zADUoytXhgauw28MUeQzctp9Qh
n8rtqJoAP4zSbdTCHMdXKkp9nVKWbz6nfG76argYNugZcxEIW6I19AVOazI0p7m10lNPsKYvsMhi
CeAGwQd15WFXRdOAhkSpnLLMZYLe1zVhQGBX1GJhrqypluiA49LxY1P0bKIh3VoRviaFniWbcIqL
tYt/fluJyDuOZv9zTP3ibo9ybB1oyUlj4ukgqZQNweZY4Gp/tEX408WFcjUmZlHVEHD6c5+sCdAA
ipxqP9IRx4hfuhAM+H/jQ0pfsgGJuG98+ffk8IsXJx0UN0FhU1p8petARTpjMlqo7HIxfhmKgAa9
y4ORM8/bo5x5QnquAf6EBQeha27L32pyaIck5NHz4ZcddQVQJtL9srjqjvPMJL03BRFZbmyu7b7r
rjhaM+pTwAfw4xnatd30ptfVullcm886vwr0oM5rJ6qfgvzfA5SAeB9nGtm0showDREeEInbG2Tb
39ppHreOVjNajj2yzPKCTLyoml/meL6h78sehj38mpNsONFbyh7B0NCeKg1jmw31mv+8/5ytvnwP
asRKJsKeTOjLCjlE9BKYnnYr9CQ/z+jZcMRuMwpS4rZmUpvtQv9rEBOzqZsyshnGm9GxDMY/02B+
sRI/wvfA/d1BRX8uXCbgNKROOh34k3qFdCdfw/0N1gFiXamLV0tEHXROE0R6UZA/Or0mfYR51xda
HaCWSP+xKes3ALvSdSSt49XgjefR4/5mj3AvEs2srwsxqVdDLt5Q7mK/LI+NtHsZoYkwfgk/gnFy
oRyw129DedKqxW0RxtoaVZmkm4Tk2LXtXR/1fpvYdbOOTPvZ26E4FThzSBySmr0G/NsppNl4SbNp
N/aLe1O8sm4gllK3s2bft3r9qDX0lUZedYcmG/nQyVS9oUhyvFUuNwig6FxnMpKAGkloaPN4PC9s
fauFUA4i49yjKqHVU1vn/doPhLtsS6wsh2XQiGrE6Ax/Ig1OkZEdHScMj/nEraYnRuRTDUod3226
jHkL4i1yXOuF4HBuD610VQQNnxE6MIRfFxYTYDgjS4lQUYo0XENnOlG1DYFOovL2XNTYX8gpJ6Nu
kzcaWKze6j7Kj5HdoUwM8eiMmalWnSWf8rAl7LI95Gq6tyb3sKTv/W0ejuKO5MnYgTsjoLqtDlYt
BqpJwtoiz5q37cgoKfagOUTYAc96a4qajBK0d1WmTesau9SlN8lXEyGBMD4RiSez5qK09UPYQ30x
2Z8PWrowOe5C8t1Sky3WlEVSMyUmg5/4CeiEODTHQ6OdZ/VzWO5aBY9HSCFPGtG47SLfvxJdmL1Y
iKLyQluJYK6/ATfRsJwupyFs69cSh/hmJhMFY//QP0H4HAPTpIZo7fjqZra+b0VNfYlU5SZ4CjdG
+isY7OBu26a7HykRjvpC8d0vHC+pgY4FM72zzwd/eLYOcHciDQ66VvXsY0n/JB6J7DctPyBSJZFJ
L/vXeuxQEVlmvu2W1kDaRLsXqBvpL066Q2c0SFUlYZJqeF40TCqcUHsdIsd/AXHJNmdyeqoRpNcT
esPZZH3qAoPhbSLM7Gto074w2R19Ca4OteALs7r+XqSk4WUobV+JhKngCmGib6PfWHiKNfgT/b4U
9rStUfmYsW6+R210sD3deEzNODyZR+6dhECpXp/e4sXfu2ZrYKPofbpZoXtvhwJ+/EwdVpf2sl0k
oTZjbGBzGf78SbiCNzdH0gFRRT6ceOyvgeZZa6uBijP0pvR4DuUfx+x/0x5ZqfFIl3j+vUN8MZDp
XkcT2hRR/Peq6zQQ7sx29lNu/baGquQkCo0XtRB7SCx1CaQJ6/jvRVTGWwIw41mTosFfukCn3jmv
rmn3/B5q/z1xqdR00lvbHsQZAvPui9EQY40K9b2v2IQ87AEaLj+tqTpkboP3zHs60808b7Jm8Ddc
qMz3BH3puh+674JQlAPDofpdN4InGXXLT1z390r3f8+FYOeR32hrDfxHjOqihzBbsoVnNuIP86Qx
erAC+o4oQc0tVwyyiqa0vI5Z+6JwZwOO1WsTkWckGY1LMZkbJVRDulQydhAt4grzfSzNeJfp9nDz
nP4wC9SAqZTyhsbwikzU3gC55L5Hj4EbbJlTTx8sMmS3XT6K7yQu7L3YxkPQcv7XMCsfuC78Y4Ck
yiXVxxVF/8WqnRJMUzxuGit1aalXELNcKvN6NolmyDMX06bjbbRp8h6mTvjFmDY73Uet1/jlNccI
9eyZoZ184tjX1rBb+NjcS/mPVeOWC5a3Y7voifpIHX7eOEanMjeP2qx/jzSnMfrHr5an5ZAbyEA2
TKs4B2UveVsx7RU6scfBLb4ZKHvXTqGF+G/oWIHZKM55r/2opeEKhxgigqks37Si+Gt21sQ+Zccn
TLBkHmigqhOswyd36oIPegQfuZ2FL2mL3p5EAA2D0/jFC5kbC6OsQEBOaD1x8a0S3YW9LeL4bTaa
5IEpcyNI33gpA+Mw5/ziQXG19r6W8M/Mw//vmQOHa5Iw/QasixxK3Ql4KhG0DzldidiYvsYlTgdl
B3WajplQs9QHMfQkYPfaXu2Vjos2w8fXb2eoAXQD3FgTO/l3K4ROCPNW2zmRxwGNWPop4uVBq6R+
7Qhb+Dd6JgsGeUSeEluL8PDzY1iZmJZ1gcQOEd20Lnzni0C6BkW6iv1LCZaQWIyEtHqQbFAxg9OU
5emOT+oxGQiCUx/lqtZe0tnxjrEUusXx8EV+eA4EEScU++JvKQmsTauFL4yl8vU4wLRRX6sZECLc
MK9m7UMnIxkjRV3AOCEP3jxmTxS1VfHOAGhZT27ufUubD795iOHOobT8iK2h3OhJXV/qOXsaQvse
DIGL1qowP9Aib5IesIvCa0Wp9kI4eXYw00lcMGeLyxh3xYHAjlf+MQwwuKuHTVZw94tSqBy01tjR
5YbmYhfeD5y9RDR5zt0JiBKT+CK1OBJi3jiCnDhCkGUUEIU2C5NOAJJx9hFwzFcztBbFxJiLWpPS
IxIXpTMukIsuTf3onk4WffZdZOpEOVJz3qrYyt6wrhY7yFkLObI8EFgoya7SDec+6vk3Bkf6CQC7
c1dLKuxrmevDAQSK0Y/gUH1aEEGfJ18Gq4Bpkg2wVofa3A+JGWOFFOUmXeJwVbINUB5LZ+hQzPsu
S9qjauqkpVdA2x68Q5637hFPcHOM/f5iSyVpzwi+CUV39GQp2aihWNaUB5v/BIA784zQEsqhXLRJ
77m0001Li73T6i1hXIEuLmrh1IzgOyGXUddWBib/3WKtmf545PfcxDufhu5I0XKdR4AHtPN0+Ml0
tO2HRYtlr/pUy8gkmDbwqwh68wgvorgMIjn2num+xAYRhA1lFxX1VUrBicW2fuVBT0qEXLLU+u8V
IZIw9iCqH3PMcJ6Gwm+N2tceUEzlQCqGmpwNHKf+vZe0M+5RrwEJg2bP9GhEyfHwxlTs24UeM+IR
aKKRc+F/TF/UtIlml019pX+zXcEgp9JOozsvF0In/1vUW7361U0gwmtsR4SXgfy4WLZ46DPXc9rm
v13phx5nbzobQwyYaawPTU50lSad1aIz8Ueq97XxisSgO9W+HjMgj0aokZgeYlIsOiBOFv5obNly
4MER4i2rKJmrbFdGgYEXr/fOo1xQOXmYhbmCFgsJITWR9Cdcdy9BmpkvCsId0TzeuC6CxCUyzH0e
ENqmJmO6lQF+cg+95UNaKToTgQZUFSFuMfzJprQ/FvJMGSqb/YHYzg8XX/rBNT3nodl0eQK2KTfZ
9HWffS08PdwXXfUjb410bXtR/aUMmPz2tQ8GyMajkgBoWceOgHnZMRxWcwg15+nANnD/BNQ+NIwc
YHDxS8ymE/QWs0d+EA5MLomtSxrGmnKcr8tFdf+TEEupmBOSEcoUxcj/Le0YIqITeYJRQudSI0cN
k4O6NjSplHljvqIJ0c5CCePcsvqalXG4JyMAFUJvRvXWrqN8PZTgsLDn7HGs6Ce1VIgCT4NZ7lFK
M1Xsyy1oZoYwQE/UMtuDDppDKkZnmjlWe216v7zZhgEIzMWWq95CA7PBIyIMDawes6gdOXi+eFyD
sfGPfprd/rVF1SssI8gjeuLu/7+P7oArZs2gFhW1nGEo1ZFaUpH9jerIRmydZ8+ACdnBtPiALRN2
cczdP6YcpQBN5Vf0Vx+RRqM4KUHqZy0s304bD/Uo/75NL2j/6tySME1uVAH4rx6M0+XArd2At8hR
lFtkTYB1X7Zta/8MYyeBWoKwwARS5+tk2k8BzHzAaxsYPOaGpOFs7w9MtVRdOnILW1lkJh6dqa03
iQENtS+ceD/raXyKpgDQZ+hZyKN6sibd3t5FE0wl3SfHLplxVtsttFNaIg96Sv1NG9x0hwghWsNI
926uQwysBhr9gAPZGH7n9I7Bv/RPLa2A7MJ5JQmCe0Y3D8FFhH8rm3wopDfxuxk5M58ROvycwOrA
SWrMSOg9ok3sWe+AX8yf6kWW6KB9wBTpfsovjVkriJERyIWpmRW3vCjczNM0w1KbL7Sc3fnaxXj3
VVVpM5KEoZuttMwlo7QUEd4drz3MLp7SOsu2JB8RHOKzT+e+IOlRKkL8qI0BmYX5fvEL/9kX3pY2
bHUQHoA4N6uj/efV3TJ0WPGy0V+GsMoqVF8ojIbpkkrZgFrwQtLNngW5rsHDAAJLZNHEH6mnvI0D
ZsxuFXD5zTmhtJrPEPBCsOAed0r5z+RzozMtSrWrUWrTmwWMAPOzcn0pa5XdY5SsaQX3Jse072gM
I7vC8s6PNIXIoz446jNTtsyuXYjoK6+qo7MjF/VqaqIIHEmTk4CEBj6Y2mitF/BQ4ZHB5rPS+mqk
Hm48C3hfVf1SAsaZzTk1+I2Ngfie0ShYC3Tlq8Am3TWJ3QANCMsckXZt11mwgVQmmXkQKdGe+BCS
Q//Nn7P367EJnPSpFkKF0Bp7GffydtyYFTNnetpLc7IW+6Aoa2pRJIvMC251yE1jnXV2eZ50fbyJ
/y25kZ+naNhoffwLfUXBtZHv54Vgg2UNUUhjC2qdF7sqtFMw0r3IJHYko410xJxziPssX6coMdAa
0aVSi0k263owUCfneU9LRU9pAcb6fB8aI7g2Vfab/rV76JwmfODD0x6VbR8eTVOjzsQPc50Gx7pm
kV0cCzRoR9WPTi6hEYRXsyGHGAYqondMNKsZTMXKXToCq9MG41tom3trmmcpo6f/rZoXcmCRNb44
RDoEPgejCLOtuAxOnbXKKZnQAtD8Tgy2v6Hp+O0TPrL1MAB/th8wGnCL4ee2pWBdLTo9yvk3hZr+
2i5NvUUGad9EPeaHCsyNP/neha/r17anP6aV7w3P+DGEBc8wIb6k8gOgllC+TbgJYS9MRiTE5NhO
lTZBmFxy0vIsuQ04v6zIudc2cVdBlzdvtYZh3Zrqp+elRLAjX0C+KxNVY9fYtnTlNFcQ5sBtaJWq
rp9mxxzLsXWodevH1GjOw0d4fs2C9KLeEd6AeMKA0GK0hKDko4X7sLfem6zgrRdYe8/CLsP8oZD9
YSWu7LNl1RJKIZBl8ksU80/yBgT/RN3KuyAw1wBSuDewV5CrtbNFRQc6mTjOwG3NDIfeYPucytT2
XtS7pumkV6bFPOcCWpd/yx5l2r1fRrrdsMGtEpfCTIiYt25TqAD4iZFQydqVPDEhWVqHGPn4Pmyr
n4DIBFgn/K47v0Y1TAoEoB3hQlhu0Q+F8mtCmP5OVRiq5iAvkVEhevModeazzzlzyD3YUC7Ir8vS
at5Os0fC8GbiGvkfaKtPTsMVKPG2+HqYn9DJWA25HT64BWBsFf3LbEwkPVcWGRjlmPz2Iwyc8nNQ
jMnByfHka3ZtreGpSZqankiyGpjtGD2+ETmvmlM9CQ0Nv1moL/hV9yvyfMa7WmjLBliRovfBTw6t
au5rASF9vo1RFMx3KpsezV8YWsVBqct67Xth9lDE/YGw1zYsXq3A/Fp6SKjmEWOA3WK5xiMP98pf
mAyC8yEPb5ytje430Yn2WXxdEDdt4+oPySfuueqt6DnBXCNkdmx/dJX3GPPsw4lz+5CJZX6SzRlx
SZLHpJQCmZYJnbimys15Zh3u/Q/u0s7B0JKX3gG1G6dhsHFqS3zVXbJorL/4J9xvI97HnZuPxiG1
ipPdGcsDW/MvO+rLIzeZ5awNenbXpQuvKOCgVoiX7+prnp+dZ4qOQ1UGjD1ih0xqUH2rRouIRspE
RVpKG77mVdjCEPf+6AvJlLJNODD0ZqqUA0hwuJGbsMCvJvOWKzmzBNv25rzzmq6+cPeuL8CHUE0G
I1CPmGlBBTuEGz7s2MJ/zRq8F4NUCydk1NfEClFdR+XWCRMS5/9nnmtMO1lVFUfrlue3OS4A+kI7
E/e4NClDRh5LJK/ZqfFMHzX1osHUM5j9/W/o7sc+JGFjBL1hdPjeE3FRW63hhtkFe94F0fkAIr1v
t+rr2bDGVqNfh8ySRlTYwbDdUB/XgMeKRJBzKQlDyLJzbO3AZNXfzyjwHwJV/RxKlpnByTCIP+h5
r5+CiLyTU4QSeAHd136juTQyMnIpNxVDhcxFzo0Xyth2NLdXasCUfUq02U90GyBB4OVo2eTVUF0S
C316MsM2dtoU3Bk/Vnt3rIJ6ZZBNBRdUIgx80dY7NRpQLNq4kxFgWiGt9WG2j3mC8Yh1Mr9Q8w6i
slG6chHaLUkJxdjl4G2k/V63CMm0RUums3w7jC2826FtoTSDexRGInCG5oxwCSgrU9quPdO2GIkd
34cJOgVsS17si7jF1uePPpij1r0M638MHeV1qHqmPIuZPkg+sVf0gWm2WQnSlxzTOebe/s3QmvEq
ksXYAdlLN0SxwadNtCzfl3X/UQx0XgINzY/i9o+T7lCwsj2Vk5NV/EKqeKOlpn3EWXMsKnpkqy54
j7qkoHVP/Ifrufl7hmSe4U+FapUu1xahQ7oZ/Uyc7WQQZy/up7VlWfNaSG2MooDmYQLWDU5YkIX6
Tt3xwjBHZFXZ5Pz4+wmdwzwb5Wsy1uUrmnFSpmG4bPreNF9FZo0bP9WTbTc0f7RhtJ+jnuqHOaE7
KjC8PIXOjMu0vicGiSeEeJ8qq0/IJh5+Y45ykz0UuVVT43pq9L65gFX+Yxg8Egq+opbCfeSE2Z18
wiTIyjQKYwPebUQIQI2WD4N2Movy5dN+Rngf2SE5+S+t0D/aNLijbMmPlQw78+zgT4uOeafQMD4f
siPxXjicNKZNBWfiZ5vd4E6PTu6TmqiOFIQCCLKAqaR1jmthwQsOLfjSjoa5sTAX7Botzz+AyiFU
IWKxYM+7R0Dt57z7GHymtlB2EZzKxc7t8dTgmqtNquoQSPFmRlF7TwKaoa7Z/GDjSk9lF76TtKUd
FWuNmysyOs889iN0zSkU72iWx32QAkoKQ204U26X6zLF1aG8OqMUExZh+suNh9eK28d5LL2LQ3m9
Nq36VsvaEmETG3cNgBiF7a9CJAzJ+qY9G7imcbvZXxl4o2sc541V4jebOiOEWsSZ53VdtTcW5I9V
7CI8x/J0NOFpXFs8On0zuKDAsYCa5hhsQWog5y9IRATgQbbHMIFsm3vxN6xIMdvaSQEEkbQLAliS
FDCEbexd2zPBrscOvZUUTZrdkZXhIvVppdCzlkvZ1NygaEJD+CD6gfxhTA/YiHMGU1xo+tixT05T
MeqFSIrgGKwhth/nRKvbOXHPsrZFTQ69oS5NANCR/fl/kPOaJyjK5km9MrggH4WKHCRqZuysdsew
U9/0bTZumPnqdFtQ3C+B+2hL64/RYmFtiIE9ViCq1nHvR88aVYDTWXeArOYqhEmzUxIftTAbbdZO
qhPv2op1movl0iU1mNvJ1vw16B1jgw3QvPa7YoH1ZTk/lY2aijW7jnjzTqZm37npoGNF6cfz3EW3
0E2571hDfuCmdwBj6j3CSThHusgtVcZurBviCWr3HfA6BIsmIQIlbvXi3KCubJ111zk/ie2t959E
Sd0T73pB9IQiHao0rc9X4a63GuuiywGukEsQpFjMkIQS+TXX7taCo1pHBt8H3yllMgqeVcBgZpeg
z0A1UrGdaKP/QZ/gYPSMnMCiGA+ae9nWdZ2/TFnBqMvhXWDDxWt85+jX0b3RpuFWyMMcktNCKaPz
CS2CLVM4tj/Qo3uggN5/rXSrbucjDdKCjMl5TwiZ/R54xO2sitpJL9pQffU8b3oGculS55QscF0i
99yYXvIyTuQWx4I5pAKt/VsAU+KGbUckWl5hn/8tOYqpVRMhx9GCpSDYjGXEtH+Jk2YmTMx9iyYt
whmYWg/b55HQ8OF1M7K0VvYiR5rhJzRQ9zlGIB6YuvZEOUgXJGRWhwvl2qtuj+zxdHIBNfxbQ9R+
RH9UPlsXXNboufM2woV1tijNmbjb4jigEVfffP0/Yme6iGWnF8afWAZSKbgl9Cay8aQlzsC+cWkQ
M9C0wJH/7EdApVNXlDz1WNUCTFXbqelaRtVe9xh665L1jgqXC8CIy9Jbn6lF+kZff1L4JBAkjhlH
iTwmYoXpPm+ms1Pi/KlMlw9L0mtHuLbuhuAoXEryLY7jHvb64LFxdM6hMpPlRVEBDHt8YsDRprS7
ppb94YrFOP1b+s43TtDLmWFAr9aQ/6N5MKZ3smKjbTqOH7jrBQoe/StS3AnBuw/yFyzArTW6kdlo
/YdRkH9GRdUyy/PD3cjw75vgsqgHg3fCb5lvePzoz2YoSTI0ve/G91AC8NTiDsI/YulezwqzmZPj
tkeWv9Jzu7zl49h8wMC/xCjvdnlSMWW3h2TrImp/nbijUqSk4is9yJW5wB3Ke5TwThdk/gogc3Kb
yNahE7qPE889Z9B2XnQrRzAjXzE7XDHODD22U0PbZ9JMm2u1djJIG0F+GA3F2kiZyyjVoFEFzNIy
SJdXgreLxO9QClIHkCT9tFAY7uoIw5Ju+HfHCiYKzgoDIo93R/FEplDA9BczjhPffLmoV0b11nUR
ZoIguLJ/cmkQTn+v+D4OFIuwdUjVuw7miGiNHqt6V2amCXyYhOcq1k6u8inLBTc+KiYK+3WThb8n
HGFv0hb2BvHIjVAOaXFsnSytL9/GHvytPzgfedLeySnnk11WN+EmEdYvZ9kkulG/mHvVdI6Sob1V
5b2RNxQ6UUcmINnBtRq6WuWE9bFipqmklp7UudDH8k42Y5lWhrcnTJUfOCEJmE5rYnNdBJ7ZmNYH
7kE3hdFTy5w1r9kI1casQB16jT2grZzQyPFHEDjvFgvwQGB9CTqUtH6yaNf/BmXkwcXsVPZAYCxt
6S6eQORYxYz1M3gHjlw9dbuob03iYS/D7hnoOr2sCI7l2PEcthEaf6crm1MvITKhadMSKR1xKNLy
h5uGxQ+7PYqpzvaTCbSfC1/CgeQFh9a18TLTskd8xV/60NrilgvNOQyDdavIlARYi3cVjwVbtls0
+YE0o4IrrucHKyaVP0eBW5raAUmZ7OykgwkuijkZH3gUXxFiMOQGSNiF5vXHnNwI1XRtDLKRhUv0
WlP/+rzSMokZj4th3pUqerSTEjzRUFz7djZXgkbVKtXIm3RlhpIKUqp03bp2xe+lR39aSkhzUGN9
B7lUPFrPqM6gCORIoYgdSAUl/h3uoeLGJHC+zW0XUZbgK0a8wDkEh4tkMw8nu9/NdB9E9qWcI5PM
kCQWa0owe1MXi4XqIzkv8saXsstomT8fp6z5r/sNstM+i+C34cHStOTiS+PzHMD5tZs62vbaVIMb
Yye4/J+6YfpWa2iR/4kclL7hs1Haueiue8kqX30iZqG+4EJd3qB+8RnoQZdq8vxRC8OqnpYH99ut
n5BIVUkPFUnMxSXRlvdiGIe9VcOxqBwGNi9mT3QKAqXudVjM5Mw2XXLeGNrZmes3wEb/yTmVpnMZ
MSCS6oyUyzai5G1J6E6m4w8oBfOqKvkD5+RyggdHfNcvFLNj6iLXLRZKqz42fg59+f3v4i6XQgKV
1JJCnL14wTkKOSD/LW1Hur3L3ShDuqakITE8fhSaeDMKZLQXcKTgHvzAeKUxgOqGJ7pwIRrNLhoZ
7CLG3J6SsXwOcgqnFp5TYtHa9EaZ4t4dOSDVYje7z4TQ5/HMjmkHu5yg7lspWtJceOA55fLmqIbD
s619WNSJMMWMl4Fq/TYiZPeVytlLS5rWUfX70z+Awdw4RtzebYkEazU7O7tauVSwCvIPN6L6iKUp
tdI0m/QZFzmr5+7oTlPtoq3e6IyfMXxX05cJkufnPZe/z0BIiXVPzAFStKhmjO7zewOCZWdPY35O
JZMEnUqCdwkwq4XJk3ia3N9Gs+sfAMX955uZ6CgcAVERu4170JYgnqhNJgyolP2YxGgT5230ym36
KHwbXZ1FuBlnlbgWjfY7ytLyZLhQLWoqLzcq0SDEVn0CDDjaI15jUFJBXNwqbWR2iBqd2siYonu2
7z0DGlxO7xkJGsLJGbvqGHSwGqG/DUxQXx1n7qEdRlc7abYY5chc0orphW9gelkwaO96Df+H+tqM
DuZTzkcjiPDn//ErlBYdBQ1BjNJnydNPOqQk3Wd0tG9cDbpbu1xz+rsnzcopRLNq/GZ0zgCLh2lp
IyGwEyqAeTReMgP2UIw98kYmWL0nNbi5Dov7UtlB9sapT09zgZCZpZT5S1AXt8EiMIZKJNppYP8h
hw1Fv6UG6NdtYzavY7H8tvUhX9FNQmonh5P+nNxwLuqPgdvZtiyMfLt4uN5NZyLkIYAjbNQYRJWs
0apTClt/IgzL4m+WjNnZiPKdSeYi/DISgLFsU20FBeSfKfgymfOyHbiWrv5d/8AWYd1JMaiNAca5
mgN+naMl49YBdCiQjjAIKbumatzNovfjDce6tWGP8v+LulZ3oWbEtEaEVPQZ/EFw3a6NcbdZ9AXX
g1k0W0U6Vksuw29cPfwFe8raNz2JPU4uDatNgjQ0AmzpACn6TMDE/f/IU+eYjsN83hQZMDG2qvHq
+dEKhTMiaKaOZ+6S/rmiNNumJt7LdEb618jUUvVKLb6kUC3WtGygTTsoJlgCnpNDlpELsF3KfI+9
nDPXQYR+/PziaM2fxZAqg5IoJ2RAtqvkVF0YMR4xSEyfrxj4xFuNPz8QVb4BOfD858BYgs5e+SmZ
uh9+yShb/Rg6DGQxkqasEHE4sKKVj/LgoE4ukpNIhZxCjKHZnPJHsc59GU43tdj1qB9REDyToGzX
wiDHckbke1GLPtP8HjMeHDmpQy8SnV05q7Ll0vrtcMrMQySHxkHU6SffA1m08pCOEPQW4H8bo+U8
9w4Bhki8NhZTVr6RUaCaQKvp1n4KlqFlY2Pnw30EmAkDDY24Y9p4m0AQ2OHJBTQZzv1O64ghDpM3
S0L1zaH7f4ydWZLb2JZlp5L2vgtZuOhRlpkf7Bsn6b3L9QNTSAr0fY8R1TxqYrXuddWTQpn1XpqF
wQjSnSEngducs/faiLEVXx8lj5ANZWPtoG9bE2ZqnJBgGxDLaDyXjfcUg8LdgMxCw/D3F9Ujt3Py
3ccyNiK+i98Czp5g5CSjqDv7bXpLu6bbU/GgzDVOVnamokmc6BjkG1Pa2Gx5GEsyY/KakrRVoZbo
qunCBbkcB7gl19TE6ZI3ETgcmUXtmBFshxojrEP97IW2g7t2kBQ9kVJibJaG3v/i+v32o+2fB9pZ
sLuUQoDItL4gR2p2BtZm/n4OQsWZDGFK/lz0NRnFRB6WlEMnYO4wENQlnTs61o6le3ddlCOmIrHt
bRxidsnSQ1ywICaZrSVXRXqLkzA6f0zqUxzdz9Isrg4ZhhpCd4mdr+GdkWcSPyx75H1YxrSqX84q
sDPDoO9qVbxXbkZXkqXUI+Vw1EYnPWBaOtAock5e1v84kKlIdbkL0ALwp5qm/uOANgGY7iKepcnw
Y35Tk5ya7rSlWWOtd07CjaGpJE17Krlb1Vk8E8e0hAa8VhaAqaysKCVPsWBKcVAW2RUplkqdrduO
vLs0588J4MZh0Ax7J2TA2cz6/B4UwECVnPSj0L8hFJNJVJL4LHO7BrunRgOVXpwgeqx+E0TUs8kl
QmNr87NPWpdAQ/3I+TwAPTwSmPgWqapEQ91xh9uY2O+BQkTtJBZFRtO8NyWbGxJwRAuFXLvZFRBY
B5kAg5yo88Wyq/jKLel2AqpffhygOSPwlgcuWEZQ1rIb+MbznTo0zbIcpq65Mm4l1LQ6psDSPZPw
Rc+E6sxH6MtY99pWZ+e98ix8kOYxFUwSZZ83qL3rrDxpKMEk+JO0bpllgDqUOwXQ0slIQGqFAJeQ
l3OEa/sH63nNtFHCjGN6hYKaXoU0PZUiktXKNnxs41ZC0sZL6MUTHKy52i0zAsfar9NdQiv4ebAg
cqdtlJ8Gm4I/InpzNcu7M2ObUlFI525lrO433sKy5WeNXz3SGwRly4yn6D3PHFphZjqdVdbcKFVL
jl2II+Zo7BdknKZae0uAHSCzyLH5Y0Z8aDGI7EGoTHTSasmOAi/UwBHELYP9jI/voM5C13yYwsqk
bZtYl172mKPKbM8QCjfKhlZKTrlypZFNeGO07dBIm5/D8DGMK8DMPvXAQ1ojXHDhlm2a1DP2Qzvg
PvZOaO+dx1pGT2dZ+ZUpu97UVfI5LfngN2VND8z0GFxZyPWPdYkoY36CGTBcsticnsoh0dcFJaOD
3lM71QTyNhX2KASJOwXjJfSqIL/k1E9Vo0O1PBZZNPETjBK4Xow4KMFNopuZ3deipwFiLWITkBli
4Z0dczGWe3CF1hH407GUNf1Fbu3lJuaEdUdf+z0jaB7YmAUgW2dy1g3ccMbBQUaz0vB0FkQFr9mG
LjuuxajbXdga3bXt4EHBHtR2RT+LO3Qw0WF+67up27psem++PAgqdZi27WTbusE982XyVjT1dCg9
qDpVHO0i315uIwHp4BNpvkEOjm5UaDhUoMgqgzgQ229vpRR+N/CwmdxARLhMUVef6tJmyduXytYE
792DM19kDg4U0MypMNFDMN5WRC7dxVZnn4XxRnYD6Ht5GSiVgdIbTG3/ZxTH9VHTHYFidwEM2MFz
hgnpXNIRYY4rdgO2Wzoh3TOJL8WjH8WAPiMdb0bbEREv+lPMWhBgnxfTzdLsj96KarAMpYZ20sE3
TBcA7qEc6RStTi2rcnb97Ibx5UX58OPQmWZ/mIitohECD6SieRUUFgt0zmpB+FyhkSMGSZiNFhts
cbM1Opp68lIOjfWOlt5djewWr+hau0M3oDWJs2ygz2g63/r4HTj68yKkDx0d9L0rILGlJXKfWXqm
udzIzW4RPUc1kQTJbHxF+6nvKxKu4dMt+s1vCA7oWUivVaUJ2R/oI1lzyuyQTFGXEIlwavZJZJGW
uPgxihiHwcnCzwr2WSLilJjL1e0Cpd7yrMs/Xn0gldR0FgCFTvN8bBcPXpCVQmsrDYHpXXHnwJXW
ZAdVu9Ttbh8LNwAWhJyaQ433MUSiRE8OaaxEk6oDWaFsuMOpOGVBXR9sZMw7Wg8P4DemIy4EYHxh
Vh2RE36O6JvfKOTWW1Zu+kFYlLWadGGdCOFErCc672vV5wvLGqVN7e1Fp/0Zx6jXh8BvHuw5cjdD
rk8bG6pu6Ij+LWA5okh2mazAqUe5LMPVLojLip4ou9XhoCAVRuRrqzEYgSTJ1RE3BzFEY0bOBXsW
tYWh9WkfGyN9yMjbhR2iCRa5nmauIo0Ccaqz5aTaVKyABxBW09FGAeCPMGgaiJqKbBdVvKAg3YYP
OWyFe9dh4U+d1WVFSZR8tCz2iUKuDMeQTLMlwNMMa8XM7fmZse3sgUBZs1/2nubISh60dtwAMfCe
yCUZ8D4SF2j/PZdD0ZFi9z0OyVYo0+ENDrB3gHJNegYj5nB18mMpA27q1HqvPVwFqnEfssPfzl5L
yJOTAL5tom2vEbccA6Z7rRznnQzfZZu4gr+jSMcPmhidK6LA6SaZDVKx1lsQs1E9Pkys1x1r0G7q
YFWtv/KbmoxIJ3c3o2lxiVvQ/OAuIq0nvPsy03O7qEdlWsP8G+21rglmk8Ul384GzLPq9WKkmN7i
iYbHt+9taLQtbS69y6ubrvv3XVJi8qSx/DFvNhUJXMQ6LTvH8oyt7mLB8qms3b+OY4BGpxyr06TA
k5XZvMuWx3UZhbgO5G5tqnFlQycjkooCJD7slnEV8arCM6mDN/Xjgf1TtNL66BtxFc7uY76PnPyf
JC443u+BC5DZbIPALMs2BFsG66+BC6Q7hv44C387F2yI4yLMbrj0n/NgmXtszUj7FJJcNUv1MEd/
gr6ETYt3Yjltb32j/pbDwjn5etYx20WPBmKQ6yRgZo6WwzXsoJj3GcIvbWtcZ5k43zVEdvY9Bjyi
E0nFEmvlRJylHZHuCE0jFyI0QszyrA4aEPaNWzbEF8mxdGlzAWuZR+I6FsFwofquX+gOtazh7AUA
HZNmy7KFZtSsbYoSdIFZ6p9a2U5cwAadXNiT+2lB9Z817r1uHTtH009QnXFaTrFG+58h0hjrLwa7
XipqjkO6J+QjvioC9Uprw5eebQt9yI/qhhDi6Z9Qzf3fvhWHojtJzhJnbnjCN37/Vjodt4RNa03H
BA/Zx9oMblZf1CG3hx+P1ClxazNomBPxQuBwZGq3OjioqonmGR6STuY2t1F1swcEefQRSTnSY5bb
KBENxOMnbTCLDEuIVRHL4hUbiMxYBBMKCXWO0aal0xwWMDpzbWwQNxBa1Ugc0qyXskJdedvIZtHR
yjXIXSK05L0jRmDQTm2bnPtWs5+xGlAAYpIkxsUnyJYohU56KNjUBet//MmRRPCfPjoEp7b88AwG
d+P3C9pqXM+wk3zYW1m0Ymc4X5UgrJJVYRy9BuFNrr5TL5Su+476jhxxzW1P6tCJtPt4pE6xoP54
IfMWcj7Jat4Iqo0faEuKCOIEaX2rnrL+jrz8eaoeOWZrb6Yyb9fqVB0W+SYtxA17Wk42ll1nHYeg
WdUhsxYi0PWIaClZlp2kR+Dn4edz4tYaVDDUSyLJmJtEsRxMvX0cnFS70UxxN0I2HtVpjAzS5X7M
TrmJSlA9pw5+l3vHSVSfaQCvnITc6KzVdFjG8wh3uE2iivxWJl8MczU9zzgE63EXtNTl7Yb1q8nm
W1Hu1FMKdacOTYMZxU3F22/PRxKGp34CTgWFA+Kktj+fUy+o31iShjy1ucUuJlXxSh9v+RkilZ7h
fZKjwE/N/M9TdgRUDtX5x0P12z9fV6fqkMu3/fneZT3C/Naz9ZRSovTAUMmUTzIQdKakNWvy5KIO
sxHFpJHL89DI4FlkUDIH+Ts/fwZ0Y/rLKYWB42CzwgsbaZiWJfqeqPc7tCXxlgQYNKry1CX2pyUC
LoNvLeMkMokTpiw23QlG4jWSKoy+8rmfL/w8TeQLkW0MyBaN7JRoXnQ1suZqlMU5bZvoViwjXVIi
sxdK9uQz2tYg07L1+gOPFcrYMy1eDhCc4uMi7SEf2Cz5SJ3aCbO40XiAX5xvhB3V9zPyxo0uSFEs
fArXS1O08P/mhA6cPMxdRiRf0EU7tJJnXE3WIZRZKK3cANt+RAQjIjkr2gQH51qjcNkGYWJuMhA8
97m0CgIqoslpA3lVz5EJO9z+8Xjh/B7M5Aho76bt2sIlys52jb/OfwI3nrAR5+9F1tznaAf+1G44
q6wngt7Cg+6k9h3VtQBuODe9PFMH5KFoF3MqntjvSciAa/LjlWqoWZOD6Ul2hpaQ7Zo6hOiQZwwJ
AZ7z2FbiHlfYctONJ3ViUCK+jGW0FXJqUgc1U4USafT/PR0pXq1ikxu8Tp8nz8m+Ryb7KorD9YqP
PtxFne9cYUT8OFRRSvAXcjT1FLabH8+bLRjdTmab55Vzc6RoTO1uiEk1WH8QPhvuUwcsIY3BvLQp
uywyH9KvMx6S4TX9k/WI+V98H5alG47nWiYSL/+372OGSIt0yrb3MUq8a+55xkM4sndNaeVlsEUf
1FMR/elzYTdvP59KykAcYugYq1T+Uqu79D5IwCPlqqwuQ6kTdEID4RJwxR3h1p6MIk8ncIm8UOcW
WNsE68UKu1C4/+UlZuh2hxuQuKl8TLY1ioFNqmBmUZH47Jr87T++Ii05t5eU6TAxf/v3vzk+V6RD
99AQpk+AiCd++wT8lIlL97CQFuhFm+ybkjKoA9kaqaT2zPP555NuGuFXLEWy8kjZ25GFHeFj0rMX
m4IYEQ4BEiZ1GpfaEUcOZArbetGD5OxIOE5JwxxSujp66glnGqkXhjuZjMimo0ndk3rhl59RT/7y
epD7AforgomIjIr3NaaTvZV343uWp6y9IvMlswz77N7/k49KfhS/fVRIZoQlXMfVDUstbr9+eWSV
2v7738T/COw5Ff7g2HtmyORIAmL2NNGmPC969i2MGlHi4uCD6W2qKEnRbO2sAMxCi2+6C6lBM8W5
2nywXaTGLOm+uLEMNys0ENQZ6UiaU0Hym8LNNOHP496wrwD17as5JzaLiuRqTOQutpPuIisuM7Zh
8lXxEMXe8stPynfwgToqYDHu25cowlEd5WMGww+GsTqImYC1f/zpeDL45tdPx8XuYgnTcH0dsBmE
r78ObVWHn2gIA2fndEWy/Tkxq8l25nwdaQRP872FC8hM5nP1M1EU5aRuD+96Yj8wwlBzCufP8EuS
pzpZhme4aIib46S9U6d2ionHiqp8r04r0Xj0Y2DuqFNRzctVvhH75OFZPdWFX9Sb2Uv+X79ZRsvz
lzdDxfTjzSBTLNcicx/U+0xg6rYVUYHd0aC5H8PLe47xa+1HH3jIVA/ts6734hLU4i2tydxYo3oo
bad5Uj/at166SpsaMKT8USwCyXY2QtC88o1ydg1HtpwaRkVetYivuK9HY//xRoXhY1T0i3v1s/Tt
sB7CST6q02WaQZfqfbBRp5DG6CKk+ADUO5maazzRkVWv6VVb7P/xt+7/PnwwcriuMC3dNdnN6b/H
Icn/nTtNISThvkCa7/VkuchDgooA6lP83rE1wDHesPoibMASZwClj1WcWdeyXVJW9CYtfqcrXwDA
rjGBJZ88+BYn6i/OutCWg4803QFU368GHeSlSptTjwaHhAlGxbOReDrd6uzJ6abhpg60ncke8Cjz
FiLDhCVfYNk53Bp56Nrqa+zWm5jCyFERGBouq+tYw6fxHRcXRO8+ViRlsPgmcs6Vz+HULy6x5tNU
g+mc6tN4ZznpdPfztM6TCOp4Va1rWYH62DLKqpQ6VXZjvX3vlnrPJ5aQxVhXr3TzHBisbYV2fnnC
M1zeDWVtXUOkSSurC5o3ghEbmKpk42YT1InaGt56SWNBQPNO6Km36+O83bckPK2HIiJ4WgL3fHnw
ioiwVq9GZx+PoHri2QJtaQA+XWAbYNqls3vCYP7jUMTg7NTF8T+/Tv8r/F7ef9z87X/8G+dfy2rG
LRZ1v53+xyX+2pRt+Wf3b/LX/v5jf/2l/+ZPPZc5//3+Rn95X/73P/55my/dl7+cbAsoKfND/72Z
H7+3fdapfwN/iPzJ/+6L//JdvcvzXH3/9799Lfuik+8WxmXxtx8vyVmV2fSX20i+/48Xr19yfu+p
/z//+9v3//QL37+0Hb9r/SuFEaRWDKHUX12fALLxu3xFiH/VPZd6oe6ZJognj+IKe74uktP4v+qO
weKmLXt5btv/apq2JTyoKgJYjmv/7f/9tX/52n5+jf+CeP2+jIuOqcz569Du6jpVPVtXVQL5D1Or
2l8mPocBCJRVPW1aIkoiVtEaHnAfsAC35Xy1Ik97XXBL5RPgOhzAxV6YWvtIz4NmBCTxvCFrMGmd
h7nJaeoNtb1HcRftSswuK/ZP0+ckBdSDt8bYRsIzALXm0SUYHem9zqcNLBEqwUvQ7e0g11fdXNDs
crtyxfrfRMCMz2yJph+niU28UeC+6b1ztjoDYpY8pEKvtxEl37UQmregXoCOQlTBs63bxnkqydsN
OmN5buqgeUAOv1VnwTDoz/hBtqSk1A9IYfTnoaUyR8+NurA8jebA3EQL5TWfdItVuhgmkglCVaPF
XC7qtH3LYOYcfrlgfnxFv34lKDD/ml3KF+uwkcBjZTvCkLuJ37JLmYiQu0SGWH9kB0apY5JB2Ph7
ApeyjZqzssUBhIVyZXih6Tzfex8CvyJeBRPYkG3XfdJJ0eNbTP9EGLgpwbYbC1qJJS2K+yqrnj5M
+vrYmRtVe1JJMWjjzHMCZj+2rasWp9ZV2JBvq4CGhaxgi1HPJVAcoJJtHkorRpDUaTYZvsVL07Vd
DHhC0oaajmTyt49/Coq3XZv3GuGEnvuU1ZW2HoeUmDdBdNgyJXgf7azbGcXgfFrGbDsuxkBe0XBf
+923gny8u9kG5YRD7bNXjTusA7Qhk7F4toIkAbHVpzR0MV4s9A8MCbc2TDLAa2FcW8e0tmEzzp/a
pSJtnOBEAskRQgYdkD7QhMR/QubIE6oiTHQkXPjdkbSM7MCiSscpkugeAUy0k7rYQsIzL/TuNN/f
VnXZPeZ17uyaBD6IlY3rJs7jR5IzDebunHjUrGcTNPR36vMOdJcyP3jxlvrHt9n1o4vZ5fwfKGit
qxwlOnKg5bM9AJTwG3Ihl6q0drKLSxbRED2EA6LNXFTOusV3tyrtsLvheIBImSSvRjjlN08LvirB
EAMbdbnCe6hmkAZHzysf6pZ+Wu2S3pDkxRvuthx2Md9hQhrfBuWccW1My6HJ0DRHx8VY4OvxAedZ
8jR709eI0MT71lm+mbXwaBKCfBi9DGdlptEi/7iKRGh+UozEIWtherX2lf710xyQ+Kwum05eO51h
Bmwd5Z9dgBBZ6wY+gxXIobfI6OqDco+GrfDXeN1JhVucdPgAl6KxaGlLeP72w9LZNPPnrEmsYzES
nETficwJuYWqYtu/JQ72FjB416IYsGI52UKkEjUVbKjRl5JKqE2nCeHdHI/wZXFdSiRfs4TLAYk+
nby6sq62PDS1qLYfpfeZ5BiC/EhVlCRYdXAYiJC9sEdYIQcsj0XiGFwDRrzDU99uAwOmRBH30SHU
hzdyViaEQl3xqcgBN2gD1phkaOpDjfFn67VxeIGKre8NaO1i9sxtaHTRu4N7BHJB/jXHPNKM3h2s
lg6XlDwYM+YF0nD7uJdaSrNeL9VEmcawcA9WyFQs6g8hcTNdMlavmI1XptugE3fYxbrAnpzRg6rI
RTxh47jrjjg9EAOWvfFI4cd9SSNbbJmpNlEXdUed4K97gpIwgVrfddEVX+r6W7u4zqUS7rALuz8y
2yM3LKJbG+RdtnVhckQbRiz88ei1yVMc2j9MWOHaaMUHAECkD7gk3/r4ebYoRbj8R8CTUWoIYh1x
5AYgaIAdzlcvgDJfdi0XyhSb6wBJ8bvnNxprYPXZj2F7NGzutyafJ3DBCxlPpZh3qVG8+iCAQAdV
zyrsJHedcquZ/RG4Z4ryFxWioOhY2J65QSEds87v3EM9VuYLCu6XZG6+DXkMfcUKFjotGRUY3Nbt
LccJdxjjgo4FBlhXm8zHXgfsMrc2ZirPLw92bWjbNEvr92xwHxa6wZh6D5Fbzq9YI5BBxPEfmtZ/
RWTBJEmoMh2z8Q+NZtamdNs/GiiVm6r4PME5OaY1UGY9iptbYdvaMe86q2fh6/EBWK0GHgE8//xQ
ioYGW9U9EH5ZvX/cYnbSzvd20GPEybIvpFEAzWk/qbljaaWSu0Xz/TGVjHzsCeS1BMBEiGlL75/U
OJqnxbDBpAvlWIKu5FAphtdFn6bjBNP9oY2xHJZjZJKQzhU4pa1zGrnLtxBGPwbQXnfDO7As0V5z
Qr4kzVrrpCe9z3Z0ocupP+EniQ9JZaEQHnDVG671ChL1xQfYllWM4KMcOPrhuZzLL5aRu9/mSV9Z
wsp2aIKXcxsG5MNyydxaE084caf3yMQIRSs7exdBuNzXASHfhE5eoKOtm9yBHFJ68dGc4IYJ261v
Q2nyr2DWCEJbP9OgtS6Rv7Q31oX5Pmms5HlCS8C9nBl3LM21V03XDwXC3v3i2MMmbMp1uDjNu++X
CNiBONKLJ+rNMvx9TLNso7zyeT1AYlxiY9M09iMfaw9B7HvfwvqZLYAywfQ17cJxq3WW+YZBLoE7
WNJ+rDTUZX3hPH58nKMLgbGbIKLlXXUT1vJsmMNTOxXVm5aiEU/9rMOqiU2gFz0B9V2u1XtvcUFH
5WZ5rFo72OYMAF7w1cvoQKW5YXJBZ8uBUsU2JHKLf/gAwri8c5BIPrR9hVTETZzXYEEJgKuVBjCa
br/1IIlazmoIgUCu0yauMH3K7EtTI9aWfPGz3zj5K0mhW8UynhbY/iBwHUnPxpQVJ+aLGZq3uew/
YTDEnxq3BE/7OOBWiiBt+YEPFbz73jTu5xY82tpDxnkfLtx3Px+Nhe1s2cJ9Lx00e4YVil2DLQD3
UPynsoFoDrdnaIuVbiXas4HN7SIijVFeXiSG10GjMQfnZIhYfEpf3LC1n8o2vV9aUASh3YIgyGIS
e+cZePcQ1We7x8ddmyGfrZbUxkpojnWLzHLZerPMddJspBWMb2QhhvlXVloeCtzcWee6hw+379Gw
SN17KQ9KBi9y3Ipt1Ee7j9kwfC3p1QBRgvAWpW/q0bL02FJLm6i3irVLvMzD2kzDM4DaYvsxo8lB
s67mNH6ogEUfR7kzDBer8OGb0NWeMs/ZemnUvHh29G0qTXIN5UhRBe5D1yVVtGkoUm+rUSOnwm5p
zdh492EFbFupdEy9wbomqL/XSV7XaydAhOTHr2bsds96uRCPQ2zmAX+8ddUD7btnaahKNO8Ozxru
JHaqdu28lQY02UA2jQgBP/eLrQFFFxsyl0mUC/qTHnbLFRNm+6RzoyIR3FQ6FXMTge5qxD6B6JpD
GT809mCf0zASd7YbmduP0a4tcJlFtZ/S5VjSu3SuUBBO06NHR8WhKb7KXa1gmNLLK1sF54Qw8xFA
s3ZJTZFv4srvv5RhuB67NHjMZwE3EKHOajBi7dVLimTjBIN17yQi3Tcpi73cJA1sqOmHTmyeT1bd
NI846u+Bj7QzFdOyddCEszWw0pwMbdsLjxGApudO60KARfkfge6l69qCGDQutfsJNYGBSOhuXni6
a6zm7OgeHS3bKV6r9qYUdqmGMLR27N1U2vnDkiXA9OWicTD0Yh3r1XzorOHdA+B36ewk2LSZ2+2r
zCs3zBTuobIb/OG5pRENnd4Uyo8Qnuk4jPNZxcmpQ+VdEcqsqm7sNiEYMm4eRK+CynVj2/VBrfHc
AG2XY2lnPuWc0a/P+SZKmX5cVMfGj9NNN1hMUDNyn61qmSa280czEX3QmQC8aJTl10Vv631oN/Gl
xBSyyWC/r4Z+ID1pnr8uUi+7NEm5zRLaBR+rvtxNiXiDM7rtxlEebJ8VcgGIhIioRowXFr0vTsA6
UOHC6+pl5DJ+8Qqo7r1vo8aad0QqhtcQlDMeV0Q/S3hXa0w19dTYT8sQATceNOwAKBOf6FrUl49b
vUpF/xhkTvHc9OvK7cWz1brieYyre73TTl7ZaPdxSmYRCxXjbGmOTqxAxNrYa0Z8kTr9L6H1m6Cx
3Vus+yRkI6K4apkXrts6AhjruQ6mWr+zLjMAADXneY79AkVlwLfNDEhw1ARQvzzBKOzR/XkzBNqG
QlLCu18qR3xq5J8QYsx+suVfhT3zFmL7A26CMvIXD5/NmwAcW47Q1V4tsApPqTSE5b7TPrajE626
luqcE9XaTl1dUXvoPYreBp0T3YyWpypkyVtMy3jU/G55GmHfnNKFNNso4BRiBh3/hUadECZEs4TU
1lC7Q5gToonZjdiTzwkrO8k+5GGmHk4OyCpw4cRqOkiupOEtjrLiGGkdAIF6lqoO88VibbX3s2Yr
MIHuptCNyFrMAChhcCscSnl4Dsj5Zs1PLT9f+ZX7pXPd/BhEBLeXsw87AauYvBlYNjU9ebVsH8OT
4YTQFoJW8lfq6n1osYja3ZCszc5+Q5Gtn/0x2/mjma7iDn2TDqMIORwtUqAM7aFNEGWnE99hFPiP
XgnJN9DS8hoIPKX5RImDzsv8GC2pj3a78A7WYE+PujvRk4xxwbJ7yddplfdrK4LvWkc1xdMk3s5+
0b90rgmTfCQRso8AW7QjgBjc1Hd1beX3dT18BqODpSfGHjCakf3EAmlNSxTgl/ocoA4AMO4E5A2W
Qw67+bdyCl70ltpoNfpPCOvoA6fdpo5bjPMMnLB3UrJ4M6O84tH9Dnx7vv9YBJi1Nd2nZM76rfMF
S/z82ZCJpqKlSiEsAB7YUyAY6tUlHgvx3tHI2fapMcFwcYCi57l58ULgrmSQcMunFEKbSPsj9KNb
G2rVM2jU/ByE0+1Dvk4GFE5CxdLwY7Z3rvCfWGiCW5OSYlxBxQmeFivakQalB+5pq6BXFmEfq8ZD
e/cDhIVqwUFs3mk6awCy2VwG/oLI64ySgDsxNDYL2rwlrot1SzzNxgoHY2ubXF8dSxrXHK0/Z8pd
vKN+A+3owmLPWVsFlGMwr2yriTQ9D9opnZz6h30zYLbZ9PNksWUrAbLLTaj6EXlK+o21Mgqy1RVU
SrFUTFaoxygsjh00u2MMGXY3Nlr5Berr4HXLF+zqz75ufMGktvKIw4hW8hGL9OKVTOX0mM/8+Qt8
hTWtY/PyU8IcI0bei6L6orKy7IBMOPWon/1sGy5E91QSb6E+YPrrxDYAat7ao2jXwd/J7aXrHeDC
LthjopMYkfmtnbEkH4+uohMVmw+mMIkZhxknysYudPPFMUT5Y0NRWFO5wVI0NekMtNEBqCjgfZqm
GW8HgnheDPI5WO22EyNGd6+bRXs/Be20NgCzAA+lnlcF/XT146V8zNv2ZXLr5F0tXmbYDZ/gQqF7
NqPXtKnGuxy0PrHNuvaJPRhUgHoTGS6u68JrDkWRsawmV/QOgXJ+gUPs7ryiiS5uF/04pIi1gqwM
b3E6ADe2g+9MuaRKBcu9jtPC2QdTGK/HET874J6vU4aU0vXM5nVq2bs1trzJ/LmjB7qUZypcXELq
oTGyz4ZRhLLYjILkD9ftDj2LTeqi07DpfNCCix5A42+Tnn7Z3B2qBVxRJ7yFmEtC7aipPpTeTFOZ
B4lByYkl3UNCr/+k275JwAYO8bVLBU8q+evz/LEMTGnLuMgLtSXM7lX+SGs347ZLeu+08MWBnkgh
ebY2Qjk5fNjNPkMyi1vf7peVyiQIX4u3YLGn+36B2OyRgxzZ0If0Mfr2sSUJhQmbVnL+vZwVmdEP
K2f021M3U4IDifBsGEwQpRCvbjEuOzVyuMYXvwy1T9h9ioN6Og0aB1fAMMJfnm3/bCJcBgTTf7dE
fo6ES/93BPzUOOV0tLLJXdca0ktmuqtp9da5ndnpk9yyHPNQiH06xvUjgjxnZet1+E1oj7Hn7UCc
1r8UcKaI1lJeixRpp+teQDlwtbR6slGnYgZsQotg5SsI4EBcNvGyqIUIDwRvmjXnES25QlmWlfP0
UVUcF4IKVmQVH8oawKoBWG7mgplG/BGFEXibfPCanYsT+4I3zJUL1SKaE0kLHtaxXLx6oUt/Qizs
LjR9pQo0BJpml6Tvnuwx6NfCRTTZoZq+OXjyb/mQpGtMvKD7TFyWKwd6P4Yy21qp+kPrUQ5q2OyO
7UPYkFPkSR2fetSlnr02x666y9MD637rJQc+8OjF0d6YiukVaaV+7QLnK2wG60oNUBx+xn84i49K
G7XLRovhvxVGCWVPlgfMuhio2otPBFdpj+gs9AakhcHmch6i6q3K6xf8d/33hO8jHp3uoObcqhNU
5eWsSbBlBSvlyRm8d1ZQ6Cmmpn9ERbkOK0M8l1b5l0fTRNdcb9KN6jl/tJ/T3MTpxqekntNkZo3c
VBb9eG9iNTpS5LzR1cpuxnDVGq9/gEsEQ1ARa8nXPS8dk19smCuER3WxhZNJSNOM2Goxg+rghkjC
1OaDjpm4KzT9q+u3Yk2FMX+uC2QOSzMaJI1gRoVqDxzRsrpjExIbgii1ech14mzBeLOG8kZA23Nu
rU0Wa8c6tFoWz4X2MIa0vEkMrPbmMgYPRdThy1HVmcpI7/C2FFvB0nqjIAXqoLsEh2Szw8qVsGrX
oZ0sBsd4sfLx6kQiuOVA8GQo4UPqBfpN1Xbk2dyny93HpetZT47Tgy+OqDVEAKIpk2/VYK6CTsDn
PqinXFP4JzvF/q/q2n5mPQZzk53c7oJoIm9kjFzByE5oxwS0+5jb2lnH19mhQb5XpdbUD5ZNaKX+
Lgx8+8mfaU7QCDvHVgC4sAn8H+OeWnsQD91QT2ig1LYTTCCCBXahyYYybU+seJ3vFpqlNmIk5Zu4
eZlpb4dFUG2SnYvWcKJdMhXpOu+T70ILEZU7I/AmorSRlYbivazKd+Sc5pmKy6c2LAKizHqi6YRP
epMl7oa0mF7CzMTfTXzbrsTrh3B6v8RNdawzP31j0bcxjDRf0yHWD26OHm8f+NMOqNFBFWp1sLMX
hPI3g/3kdhgh03nOYm8DE9WDnbcOPlvZkIhbLECLQguhFch+zJ4fI2Lha/N+/r90nVdz20y0ZX8R
qtAAGuGVAQwSqRxfULItI+dG/PWzAH13fGuq5gVFgqRsiQh9ztl77QxGSmOCBg6VCza+5jq9fgUA
+ElGmES7q2fdXQzltz83q0QjD48ZgMsh6d7lttY+uQP9Uc75/NgTcOlP7pxsk1RGMO40aC7OIF+l
bUdH2QmyVzFRPQmIrTRnvCuyrXeUBtoN2W3qsdT7BUU29s3eLCX8TDRTD5U1Ldz/8CtWo3tYuQ20
qaM7GjobWxu3JsLwXUjPpZca3deEZfgEeOIu0DBgrLOL1q18A4T1E77f7PxTRf4c+oY7Fcf1wGXl
DtJiUGei05OtzjL7IZ/AwMsoHP040k9rfoEetu0RUPu0JxEuu9GcCt9U18Ynem9MJz1vvNesWPlF
2WUX6j39gMRO3s4oeVJZi81KscQl0Z+ceJq3mZva/A6KJbY2jQejAjslJvWtycL+o40APiyy8SK6
bzZXZegWFn6RvLzmFtLbNC3rQ5dri+4j+dYxMJ2arrH9uYm804CmcEvSzXQr9bHaEc82+1xyPlwJ
NCu1FQbb5UJPBiZXe5hNReWSqlsZX8FgcA0rOCQbUQ83KfEBD4wnfWsmD66wwu/lwdgq8RaGpA60
GYK1ZeNU5EKsj8YPUZ/jJInPjPnbh8lNHyO7LVLf1VuOi5KMD7sDsNvY8pSL/rgefXmdfJOVMPvr
M6/y/muHJeEwolM0BYv783rogyEaqIXgHNBNk77E+bdzBlzgQV/9tsriXU7hH9NTw1MwUIJBumLq
V2h7bK+3P1860QjGaa1dA7MFnRbaFXly1L9QoB0fklG9X7+nro874o2qYJcSyXCxsNId/j2ykpYW
ZWoOZ1QZa/W+buJc3RZQFO5yYRFU6UbVPmrxM0sTM685cGYS+fkicVihFmysx2RWf+Grzc+o5hGz
OayUFVKe9ZrmqQNpednW6mKcO0s7NhvqC80kcQfA4RKqyN5ao5jzraW5b7Ji5GLDFzppA7t+Rg66
uySDtADubBHuZKO/lkWE02YJHpsyI7kbYsKw6cLSR8Qb/NP1mvucK6DQ/bI2pk8uZg5hVB+hURGT
Kq2/ieF23PRy5siQo5+6JMTYRIpoz+x5awjSEG3A8YNRNufEzGtzJ6Y+P4TkqNPYxfq80AT9JBi0
XSfgNxFaHz1UkdX4cabaizO1DiuHLj9HlmnfdDGM4KYzDuvqZD1eo3Sqd6oGQuwxUd8JpuqXynuw
YcuR2zeQK9I6T4WrdUd3OSjhU5UXN5vJQBCD8EdDZDh+a3PfDkH4hBz2RS5nIP3t+q4cxXnQvb2N
2/QSMEm5z0Vb3BtBlW2SwAiOk2zKAx54qMdFPl4qTTRwgVvJbXcWcEtS2oq11357BfkmbUmUTpP3
42PRRoYPWWkidTWkHlybBYTYfZexkd2gq6+gT/FoFvXySMXHMTLfrRxRLHACp91OsCHLrGVsG+C2
GvRml0Dmwqky3IZL6pEq+zr3uw5xhFV/lJP1DYZWcqv6Y2c0ajTNPffkk/436fxpi7UDLZ8gHwlC
b4z9mNTmQ2awuPXqBVbkFQ4zzb6aMNrnk75L9dA5UoAWd5ZHFEXl1snBGz1azyJpsLjghx86+V3N
qrm0BNXQOZ4jCsWlIZwFVrkBYhfztZCO5QyFeVgHuPSZRhrCXOCHyMMDuQwhrRnaESFYGgA3+b62
PLuM2xocOczVrBjWXrSeGtMF2gVD1sGDbw7SyK5sUp/XjgLayWZXU/RvZdGavhsw0ybruz5NYsyu
mhMOoDvS6R2PIql1jMg2YQfmQQcQYaU0C5fLv4hkcIZmCQNimeOUw5/B7fJn8d8ToNT5s7EoSXjF
Yjh/JIWLa8jSBUT5JzBRVhyJJVCggSnFepOBz0V4w/KUjMsBTf0MYmtpQqX82npygGoi/7gqgHM9
lrfSzcubOkR9Naj5ZZ5RrsTjnG2zyQw/8OUMW8ucu0VXaMLBwHnstFrhQxFrTgq6z66JejinUBIP
P6c1OkFI0uSRBFuG88Op7Mv9DwSP0Up7/hGFrOujrJnfk+Dvima0F35+M1vjSRVRvwk6HKphDOZH
DypYcHnvbaMw963QS1/kwCHlWJazTyKVkTkYyqMSTPbHxbtuLd51q4EeGSriwozKyKiS24xwFR7p
y+bnkdeQ9wyv3EdTPTLIiXaulehfXafPsO5GZ491H/1uCoE8oZmMjE185I4Iz2uxmNsxkYJTff6p
H6dZv3VAXfAtAtodSKZrlrgawKlwRFRDV2udmJQ9Ivca6HGihX8jJP3f5fiQNxPA7ZkwJm2exBMy
jtFPR1Qq5oSrYDlGlhxKt56bfTQ5yd3aLTUAvYtyab/VzniOEARsQsucPot2PAYwMN8yG6Jf3wMx
j9PpLGqPxMtBoDhJMhbopvFUdnfhJJPb9dCQevH3v3V670YPNMN/UThXLGcZD25MvXmovNw88Ll9
ms/5A8ny1hPKjM16oJKNaDKlY6Scmq9TkBXvnamLQ1CNZIXGdX5bTRmQaktLHseOtZ9A2bNfnxJ4
k8He8JoLlXm3m4qgO1nWOB5SATGmZEiyYdDd0vGY3f16lns3a7Fpq5olZVYUj7KKSPOYC/vMQmQk
9pmCrUsnOp4ol3daBz1aJslNnGr/EUebGQK9kYzTdgWQNnStK91JXjoZM8hQzUtmkOhWLMusMZ60
g1iOqGE5tiK8o0TVwjycFN0mJ/YEXBFTPqHkPQE3Hc5aTiZMZnA7cjSxxV1N+q3jvlcYY7CLjdN9
HHca14y0OdjZVNwXcRsetIq/zn9tbr7p9Q7H+C3fQtPhn2KOA70O2Cy6yxlbv+Ps8cF4G6y2zDcj
0vBEpkouOhwqbqQwsmDU3pZ6TZhR1NefIfZlCsKp+nm07vt5FQrCsawsXKILyaxTjA/CVIjTSjdr
F4K97bq7MdkXxqYey+5tkB1z3jIpr5jiafXNtbhjSBfikRfirmixvNlgOD5+JrhGBZl0uRfnZI5S
jDrjTgs77WE0wD+1Yf8cMw571uaMMIj/FgWZ8aeTHnrzH/x5QkgT4hQbdLp6ivSpfubi3W0y0OUE
zTpAcUvb8o6p9QLkYPyv29tUAedcadL9Am9FEJCYb4Sd/E3H+B7kvneHOKE4tzBsNyFRmoBuYre6
hOnTum6wW2Paw7JyRxkfMsk4urBkBtzbPsawXnwP9c++RIXzbMXQ5EMNbBFwaPVYdWiDkHc7u4BQ
tV09/BKmPe7izuMaVZon4GcZ4tZe+cL23tRAQG5r24hgDb5QKEOksWdcwZseJUggoBCKiXHyyHwF
bYuOfBfT/0PF6IowA3s+ZOVxAmyw5zLDPDsvn6zZox8eFzU95frJmwUiZq8Nt3ZRhBtTRLvCbBG4
52Im7Dj+FaXmTg1QSR0Vbloz0S6SKRYt/WCvxcmx9SLaGrUgpsQjimjeAYOcN2VDKcHNP/LDhu9a
hK1Go5n88AjJ73aM1UmSvMk4uKLFM9pH16yX8KUN7mQG/CT9bFCX/jYy9MF9JHeVAsxtVMRNoSae
EU3NtNfxSnk9S4zQM+Hn4NUprIuZdPxukAwENvwNla98dcnVQn4z+WS7T7tsOZJGeD1+SOWi+hDz
hhNvhe0I8jTjW6lZLTAbCzHf3NIEnhFkAwvgJokPbTE9R7Xibz/F+yGWX+5cfVkRjajQwQabZn+C
fr7ORUwGKkF0XLiwbcEFIfrhYEn+Io3unCZTC/aJrbqLHn63sGcj3FD+pA3DNizeqHFzUnrLYd/V
aOA6C1B+TrhJG2vBLjdSfUM/+WB51ejnFmpDy9S/zbl57QOkapNrn0dpfDNlyu/p/mOJWzaaYnxk
jiQvGjNxjqMZ3RIWeGeO+oyDbP7FvDC+upO8aya/7SnccBrMO8fIkbB1PSDQcjh3FkzpBmuRb5mk
I8XNl1DjtS5ZY8ip/QaMDhTJVH+HwoEL6UJiHy06ebrwxn2fDo/jbO3TyaNihrW4VQkrtVlyPYh7
+TmCKXNSIvL0hHGS1r6NIeANBDVfZsNNJdQheXl2vpdtWe9a7a0bxbEv2ngfWRWloNDvI6VPWHXL
DRfw9pnM1W2jlzsgDq4v1ShuxlTfIkHPaRUM/bWKPoaF2zwGInssMXQlKFCYyPUsZnT3takHbVsr
kgy9fCbWTHP/hJCGMWnv0ZO0h6ENrRs/rbTnaOQrzUIPT0j/2xv8gJw3zO3FwXPolgUZMbXTkD57
KBoOJ4eW+gn16BMCBucBl+h+SLBFFoY/SjSaXK+qLdnQEOqJkN2WSmFLSnWfRpnaG9qCnUnvlZpf
OUKmY4y4CV41qt8Cy9JdB3vUHzpiOFFBz4e0F+oUlARqc0fr9rXuPIUU/tTIsXlUo/YV0EflQp2M
e52MrV2TtwNDWqJAGuXKA+wRNBHJxLjSMMrTYHPdGcDn9yRn5ZMzHArAOqfW8OeoM3bwb8p9D25+
yvUvGoG/B6s80GPM6Bs2z6HOEHeszU9dpA8D8YW7OYgGsPFwqMq59g5tET0S5wysOW3MXUWmbizr
9lSG46fhVC6pi9nffNBaAprGcw+5fTvkA+E7iaO2nA9/BWyFvXI6GPdGRDYBv5OoWG8wiMj3RZUy
WpxMfefQfeaUj/+4HccCUYxilwm0sHgkAWwLZ2f0fcLggqWbNhr7NqwRYOsW2bT13tT6iOTZyDjC
yEjPXuRcsoA73WAxVZScPbtG5/uOc7O6OP1vpOHGDaNxflUpxHaqlxjR4ha15ZnuR3A1HFKtyDi6
hnVwyHq0iq4NQCcHxUfgzibJqNXgUW4ge8/k2jHLgFK2JKEqcxXG4v6tLq3VIj/zGH404PMPAtWA
QDZ4bEv9umSpAnXgFLNNg/63XWZb9B2EaoSE96bGjWaa9j1+fwBXN5bxzL0g2EkixfZEPZpbctS2
M7Mq7p5HATv5bATBp1CdOLJUNfzeQHYxWN33pJGk6ERYWl2Dy0AyvWVJl+yrOEHI0yUH5IO+qzGH
FHUBB/ijZLhO62XcdZGor5NzG+e/9KDVTmbX5niu29SPJwO87RzeMymy9nEJ9LspDShvGeQkA65Q
Ke7dFgGGqklNczsvPlbpkuit1aPfBWN1xoTaJcFjZ/TuDn9CtMmj97JrxmuLEWYGgHqfVcUbCRzb
wqqiF9yT32Ud/AkpZ3aj64KugQjGmbQrSfq8KyPd2dSTp47kcn7oEtOazXpgo9TZK6Nij0BNnfIh
9TML/X9bTfKot6S8GnN3MCSpVjLJEEy100mS13Jxlo0Vty+zHn8qOfUfGdFUnR4eGtnqj6me3aIT
y0/dAvgrG2a4sk3KrYsSeUMgmf246GnMpTKRbUrhHxvvkRN+uVGcX7g5yW1aqLcsJZAiZiENMOjZ
CWC6ELmxKYQ+PNQvZHANe1l7H1PZ/ibf/cGIKaZjJbdcMrBD5GgKwhlW0UjXJxlqRDJtA55l8Qwp
4pky0TU3JaEui6G8IBA4ug+R6x/FDEQFDtFTH7nBfWuo8jC7zJvTptDuG1pOe5M18SZAIuQSuXuE
P6j5Kk+3Yaumq6P4K9EorA5hWqAtITa0JOR3F2becAhrOd/O2sBfHSXj2U3768ik+Jqmtdw5NsSe
2PQYbTGFx2BMoOmYgSW0DpDUdRA+LPLbbCi3akp/FXah3zuFc5nVEqpjHkaD2kfnigrftH4pZYre
NWIxaxR4pSDfbXQncpH144PVTwRc1+dGkeHSA3vyAtI9rCG7tU23PvZOX2+7jkqEFd42dWIOG8vh
UsToZ7kjXLWhOLN2Tn09Rsxph+7JnDr0ZhmQcEHfwW8qsnhoy6Us78bmvrdS0tQxcmylXWKkTFip
C+FG+94RCWHzSbzT9Na5s2kfEo0WY1BRSKmA0VFTG/e4b1gMuRTxah/gAsusvagJfIFnFqLmHCr6
4Ol0ZFJOZjeUFifBgE2Iw3vXZYAq47k/dibG0CzMz6l26GPdSTcD6rNQQgIuBvNijni0o9GxoYh4
vjCXfnXSBnvAbsDRkhhFp65tzdnA8a+5cpeGC/DQfHQGBdGJPv+mM1nUSiP97VnavNWm1MJUjRA6
1AuIrWH9i4LjFBqdfIlKEodGpFmHIX8smxIR9YCOBL+tga5cAicZOTAEkdtMmRncGPq1l7q7kY3Q
dtZChS3CflE6iH6fL5Bqli3b1ISfUlRBC1sAN3NH82abuB5/KFaYqNreTGYsu0wb230bN38dSr2g
TQA+7LNByNcce0eB8Km38r2R5KhrE/1cVbCwKZbo4LbuwdNz0luT1h+7jPGMIl/bMZiKmpDwoupJ
o5o9N05yqiZk40RzlaEDrk/CM52UcZsZTEhSG6u5Rx40tVP/zDzkzxCNEdKqQDy6izobTdJuNshM
ExPQYUqSL6f3smNM0ywabP049G9uTUqPnhZyFztFvG2oE3YVLYV9lhJ9LMFWkRt/DGv1TTrzHdoj
a1uaLFijudwHcviAtx6fvQDJDLPtcCuV0RxaGl4bytfwRrOGfGtAVdtmDZVyBZIYWJGQTIwaGnjE
tTZk7aaVyI61XjxQvffoBTL3zDzraLdZevFGrjxgAGiGttYhKFKX7zK6mxWYPQeIwiYgPNkrbIgI
BmYs9DxAjb3cZ7T9GY3qV7fc3wqn0g+T9j0k921cOxcQ8CNZW6m6DQOHQhdxA9eMoZheq6wgDQ96
zgEZDGf4DMk7qAqai8ixtk1rj0Rp5xTHmG/2DQByh8NzE/dGdgz5yvdV6tpwzaglgJvuJmEoajuV
73VP3uZdGkM9JWsbHZKBYqFMLpaUL6rMycJy/K6U27B29FMbEezRcuNDAtJU53UjTOXPc1Wf0oxc
9lChWgo6SjVHILuxNNMDzDyWft53TzIlvlDk/RvDnmwbGNw/XelW51irOKfWh2amV+dkuWT9e7o+
ylHYgWta3v6/npfrXirviiD64fvnKe2N9KxiV3+mya49p0vqXMpNI1qe5XXxzrmYXNfXEiKuN5pe
WmcXqvdL2tEssNvQO6yvVhxqjIH7cU9MWv8Iggw5lQFIpmW0VtXthqMm4BR0t+0cln6n+mmXAOQQ
SF0uStSH0kznk1sCm5kBUsfSvRbmMwYB/Q0LOsa9srReO5t1Zdg+22FqX0uBcBkiK0kisXqwysy5
9ImD8huHA5S77M7MGZjohGvtS7eUZwIpNtzMd4PbxCeXDvs+yDGho4XBG0Vz9b2xb1CrEy8MDPUg
XWVzlhLOrHflnTf14h6eTHgUUfRZdep3k7UX6SQIIuKqW0Qar8D8WQK6eveoUc1JlBNt3dW3Jmmk
sxZED+umm3TjLgu+kehMewaVdO5kDqpULxJ0I4Lf3BRjfKYNcV2TmoYqCRhTSFLXrNjDWOhpb0u+
pxfch1ZovDA3E8+0VTS7fO3CiYoz0fsnIKMU+x04zSoqD5TA+kMQka6FbyDaFOQ7byYap6e5qBD+
AqXaW2OeHAuD9vWMOJnTMr++qcoYzlWuXSN6LIehCq0L6dye31oepR/uZRxLhYHsdbpMdCFg986S
fGr4DcSX80IbdPqNuTA0l2f/Nk48Gpf1bdrIvAv15bBZ9/17y/po3Rf0eK2yqRP7f6+uL+iTZk0b
A9GHos95/n9+wPpUNILrNaE6Pz9u+Y/9r4+q3CKMJ0NV/u+z//7z675CM/HwiLnx15/A0mk8GlP9
0IV6RVidG9oESMU8DK3KPq/Pq5zQWC7AvBSAyTpbUUczI5gQYi/71jeuL4w6aOVKecmW2XUZWbRv
mQrQy3EI0Al1TBsMJ9y/Ih3ym1VqiQciotU23xQjPkXPy5/UFDb8/2wA/mB1dWPpwVYLCuvnYW5Z
xoLZdfY22XDZIdGmfS+Hz4BlHYPT/9n01VBc8sELjtJqL24HaGnwnGIrompCFFCHzR5ysrUNkEYH
tDilC1wTe0HTiauhzlWBsB4FWf1rqloE00gYuH1EL5rsvitXZNcyaX5nZkxoTFwmD2QXGsg+2vpu
MGzT18deXNKocA8Nrvlb2afpqS4d/Ty4NlJ6o6tA58YQ8xG4HS2N4zsRJobyIcE2T+vgpJbOZKW4
BI5IP8mU1x7sQpi450gno6Nwhhv895+tfu4JenFKyvJ132q6X434DLgTQv7KN67sDTmzdD40Xr0G
VJvX9Wk0ao+2O4pdQgt+Y+COu45W0V6t//uIIKlBDcXJovHbZzXsuKzN6Oa0enS1m+49I0n2CD25
3qKNGxF+l4cp9oLnpQWWGPRzRqZJWhVClx6QVrhD59xz2l6zuULYU8FwHUdsSK0bPMVpeaYm8Gjy
spEeRfdkiMH/t69trb9D1BvnxFAeCpnk07Xy4qb27jSZeo+pHLxHjfBffNUB1EHGZcTOT0jO2ZDD
y9ACxc3BLiFOiZWZOoqSwT0bXNWQ0zqQB456ioOq/bAMpI8yRN+lqTp/Zv17XvejbZ59en/TIXcz
9WER9mnrafCSxb19g9mQUJAJm+xUer81YrNiSZu8T3KiLJRPUnn+whl8CB2kc/XUNjA0Cat2UezF
Xkuu0uQFL4TW0bWje7YReY0lDsCsr5Gzcgmq58opw9vBsaqtpIcHWyZ5ctHRz5FeHc2ExWI2kNEV
BU61KSxgKD40SoVneKX5QoXIMK34K+F33WgFA1wq4xevyrIt6PryIY9MdbSHzjySvmjf6/Fcb+PZ
l2lN+T8V4W9lRkcNkfh7B5oB6K1G/kGQuQ9xY2M+HY3wt4MSeWSo+4rmJzyMthadoqEsnxDXRT8/
w83nFz2Js5eRbj+zkCE91r1jPCunel//EYg5f3Srdm+SSEfiMjjzTdW6GgvU5WFqGpGfe/kpq8Zu
2zo5YZ2EKPlW1hckT2XlA5mJ+cZtyjvLymbfsWX7WEdd+ygIw9PxQt6tu2gVVjd6N/xZn2lQz5mb
9AtIDVc9hMzgbC/0khTr555kYED5CxlF8L2zEFnwXcD1KH4c+VkZH3nfxCiXCnnnlvpjEIXiKWjG
r1ljYl+koby3PVO77cOS0i22yq+cCIpwpJgHoGbvsA6jODUKne6gSL+8Id/YxBN+VJbZLVP/+aAZ
nvceiwXNlHwwyetfMhcM0mB48aPR2vUxpUg+xpqCmywc1oouWqwgkPHvstVv4sn5002pdstg9KAE
KWNZRA47WOKbTjrdE2U9sauUfH7du4+0ZOqnWC+7cwmlcrM+rWpCEAI78+FMst7PzGueZsGTFQQ2
UExEPvTuvacg0KmER5ZqthC/rJmk1QYp1DFxpy9Gp+ZVk+YfBa9vp1W6uQv4016bama8pjB4mJ73
snzLZkeyeerU793Y/8nikK5k2L9giWGMnMvhlOEtmsoGdwEixvvabbYkFTDHnPunAUjdfb3UJ2Oy
QIGWp+s+pyzL+8guX2rOwCWNr7xfd8ETDY987dzml3f8+8CYqFt7hDO0fnzdjxafAzrk7tYppmOb
9ZWwioifYMSyfp4hKUj6sic7RYFqXDd6LvXztGz+PV0fwRdFsvj/fdmrAsyFxJaub27WN68/Zv3E
unPdWLnzNfequCHjA/xVTDCxlxpER8BK3vUJsXxa04r7deORgHdqWaVvbOiB7d4G9ter7H4WjG3p
T1nnUB+ns+Vw4y2QqT04nGKDMZp3ICKY1KSB+GgaG1ysrhmcnmEB5jdx/cm0vG1IeOiL6dUs0kYS
1mtZOxS5ORqz0NDTMwP+ZeCcXdbNSJ7cz6P1qWjHniwvrAAJcRDo5v/bND1fy2Z9PmZ2dONUoj6h
CP1USxygPublc25iE2dgvD5xgok9Fm6MLpbd7fBej/N4nNvSfMSHZd4FToNYwTUe140LDwbncTHu
Z9vDc0vImm8mXHtVMKCWBg9775hTdskIjqIXX6mvucowpoXdS1dr9WlU0Lj0Zb84y7ktvlLCdv0G
qfYpHTrrxSnlDUoi7zWxiqPtQYe0m1S/C8IyQJdpIlRqhPEWthPBa63920v5p93c1J4gAzsHHXD7
EaOG9+hZCNbXtyw/qIsH771xmZg3XKQZftIJntK+uZBO7yy+ifZ9yoorq5HwGxr4ndYM8XvoIBaK
pJlcYlvTbhyoUvvenPvXxjXf1reSyXNUgxd+egyed+iCxmvncLvl9jH5tc5tqUsUkTDYN68FqeFR
yMm6z13MPUnspLi7nfreRl51P7oGeXD0TSaPth22Xl7IDdoRCgnE+o71vWE3HK26clhDftZpZN7i
vrcvCHIbHGvLwy5xqv00MgKid3CjKw/cRWHqUDSRZpOMAJ5o3RmVdl/s1of8/dVtf1gfS7xSu8IF
p0YjFJxRUO2SqW+urZf9aSgyfxFU9Ugxb/yRpK+6mZXh4cGhX0Ux0b5JsU9rnf56MXx1hNRGm77H
Pdzb2Wuv8ht6jdpt6RT/bebl6bqPsu0wCFo6YZJ4mAQ653+/7+djhnwJcWIdhynvqfNd2nBpHyLN
UYhy101I8Nktl+/wdp5MQvNMyXSBUV+Zzu8h2ZqHcUE2ajqdy4f1hWFwxc7Kew2DG+8rZPVScKU/
4NehmdWQWo1G0ZlIR8LSE7olF/+gig4VhO7evLOdl4Fr+X26wKWruIbNWI+HRGrj5d/+vFwYGPyR
9GlWh2ZKzrgx2gdDj/IH9wmNyuxbUmdkZjTmZa7RP5pOKX6hq6EgadSnI23m6+4gzwiv6gd3UD1q
Pd7hZBXnWey+5NNgQR8f74vJkrsBZ+1LbwtE0q36lfQws6ehHO7DqDRvaDo6S2dQ/Zp8tBDem5HB
LEbgRa9BuAfd7LxtUcfNUQCk2gxINV+5QzExysVihqq7nYer/MEiFgTLgu17EL2fcUuQwFBDey0X
L+FoVelZ45vFssarZoxr1Gg/qe2fClWV70U/ycOQIThEr1O8417D7RV53VXZRHOJqjMgUIzxQ0Qd
49PSY3pQ6QNsDA43ym/W1G3a+IrR4IHSJGLCKLrdiPb0qUPjs42SsXnNbWyWGBAlRaeabvMJNp1R
aH9dJZluJzUMvLza6LVqb1NiY052Gaf7uEuGe4dFik+Ng0JYyzUawrm6xKPF7U5jYMWE2mQdw72T
I++cutg0Wr636xyXKe0NVz1rY09zMwjTr2ieLnG05BKiDUfuE4cLf/J5qOIZXVqb47ykVRLpTYtF
w7ubkyp/1uIyI8u2Gxbpov5ppOLStr14FpD5+ZsyNlv3d8l4g/Gx2KpAHy6ICA5ua5v3EDHUM/JA
l5C9rDjrkN2enVlVPt4OtbeoHGgSEmXLjcrbk5zZHbremt9cOnabuIr7qzSC7K2Kt5qX6W9GW8lL
GfakWmnBfMBU0h0KTxKuFzqfWI1nuql6e+8ZTBqzGoiAMFPy/HL6KSh6toWelL90rbrJh2B+TXtl
HWalWLlaeffK+uF2fcOYoLDpEDbfATqPLwy2Iv57evErZbCFRi6/pdE5cON0Gp+MbiL04qQ8ojtg
9WN0H0FJs1qEaXlDLmBshuSi5WJ6SBMHbKrugeD9n124fzgO7BK2Gm9Y9yehHM6IaKgL2bVunJZA
KRfFzFaNzGsivlZkViBrb5H03Q0EeD50ywb2hrwrxOe/PQmBAg+FHoDjduvrut8mNemmNfJkl8Vm
54dz1b+R54AxyLH7WwTo/VtDOkBbE0/AINq5z1pOkWW3woV9Mt2m2q0fIrlkQBZQFaf1QwxNX/Nu
bu+Hxq5eTNKXYrt0d2hwJpwHJRbLNS0IUAy+UDOw4H6TSbJmCSFX/JYOi9EGI6vPbXX8nLr7erTl
F7J7DuGUdi3Gmekxl+Hfdf8QyWbjznr0EKd5fFsjc9q1ywfqBuLmIMx3rF/xIUhEc9RIPXrlIDpL
t5FfGmGsjLVM85xGLGooBeULiKQcJ1YcXlTkWS/AYBMCmMr6ImGGvdBZ+CuaXPy8WPWA4qZyT57t
+O50luEzdI8PanmKjuvZFnF7YVkX+7BEih3ey3HvteoYltBPbBDLisApTZs8jNjN5+Dk8bYSCmFr
GVG4i+w3GTr8IguAKd+PUHaiPPmVD+ZnVBIWGilaxgYW0uWyu1Ni+gVLvN005qzvwgpqpCQZj+n/
Zc6j4oaOb0hxdtOFFP7YSejpNYi10sjZdpa6TK0yjgbzsK0VWHCTcREHHKPH2ZH9qe/p7lskkTHD
uBklOPX1WW/W4U43k2EXoF+/hoKNzo1ga3pTsm+CPDn3c+E+LhgeI2VNYcQdgV6CNItKgJfJiw/u
tNTTaMqvgfdMPo/HqZmUt24+vudTjyQBhb4KLCZK6UiqATEm3fSLpbA0JiZMRnDF9llt6iAxdpk5
7D1pQsbRcl+W9acLD5uQkApIhubcNlwi30QaPoSRlvjRRJd8YVt8SrvHPIJpTLhBcS5SUnPs0N45
RqK9QK64AWtofBkdllh7sMyTDMKL7MKMYVD+6Pwf5s5rOXIly7JfhBrAATgcr4HQglplvsDIJBNa
a3x9LwSr54rqrrJ5G7tmYbwUSUYE4H78nL3XjtAlAkHemWmU79JGPDn5+DCmDvE44bOMx4ulZSdk
B2dClp60UIOY7X/MUv+NqxMfv04m7ax/YMy4OE1SXlzkX6nkpVdGQswM02wbIc+pFjpslqggDQUW
DcG3+6Erkeb1CDQynbe8LZBrqThmnA2Rf+Dpgt/I9lXBmHOIGS3pdumsGmUWHjrM9YT4FDupn3qF
hoKy0G6AiJAigLuDwR9EWScjY4oTQt0lyEIabN/CJYmzwUbrAWY8KRt4qk7mKYilEXaq5oaeOSb0
vqkEYQ+ZO73Ga4IkZGazDsi9RCp1LKS9xhIoGb+W9arL7HVoFJHXdG3sKTAD62Qavmp3mC4cln9l
Ppyh1u53Axydku3Pi0JL30T28BTPZf6czPFT/uAzBzj6GluGowNfGEnlQo+ierKAglemeOISODQN
Yp5MLp10h+Zh3tWCbme6ngKMN05sgkRLzKcCzeMq5ob0/HC2V0KBhh1N0LQVCI5V+N4RGH40Jooe
ofvGxq5+DXmnrQIzGrxiylG3ZM+trySKN+4KMHkbQlkIus1LNJRCeWY/nDk0KU8vCCwdzfHgpsAo
6J8CZXgIcxMRVQDHFKM6rJBhLo5iiB9MF+eBTlz5mAftugyYI4HlWrPXdH3IPEHXz3o49GcUrzAy
EP+hhjmObvukBAh9OxTzjgb4YwKsaxeYHTtW0gsPCOdviq2cDJz+K1ueMkr1tRkm9ZrKIRwZFcrQ
fWuq+Ldla3s9jF9wnSbUm0zaykjbMu2UyO4q4pHTR8fwGaPp+ZPSq3AfVtjOhAXe1SEMeSApR1Xx
Kxm+H/R1kBr3Me2xDUGXN8z/OK3+Csrq1CADy41EbCx9DFfpPJz7YZ1OJM+bgraMThdNkqW4itzs
hb2uXTWOzD1NGw566R90dixyLHZtG33p84BipB+e9YEUH7qM08Z0R33rOqImEmY8kVOaeXPieMyc
o60qG9/Lk/aGyc161MJH1wgI6a7Mi6sFTJlb/QcbOyuYuJsmcmCkhRyjlCgFs5JRY0xqICzFG4u2
udV7eQGqlEYvC5KOs48U+sj6aDmqeGnWPkdR7AUj3GpfpaHX0GRjoSestixXIjCEJ6bgF8mq98uT
nNLoXfqXaArPYTGB7x9qim2R74tu+mkIa9rhQzyXEFJZtOME42COQVCk48ayyUPnbBI3ZBOj3p8H
SZs/WhLB8mzFXKT1fE1ygce+vwo7VqujrobXepg//W6mpi2zdYclTw7ub2XowNYMqBmB8LtVY3GT
OlzdyWy8s7CiBCTR6qCR5LPrK+ME/Z6QiRbmAMFL1cWxbgabRNy9WfB3TKH71BbDWWIIR3uYP7Y3
RGsn54Ipu1BpvXQuflUmzaBEQoXrWYM59C3lwgEQ1N5EbYtBapPC3Aqa7F05iInH1oI3lafYRsLs
vURA9RSZ7Y2txKtfTPeNU17mtGMGVGnhaswdXmK0pSj6uamsZF8aBeP/PnyxBlYWevvxSoucB6lX
n6PmngdyB+M0fZWu2Pdto6/yCkcHWurQx5tQ5gnAF83HDOyvSvOHCVQQ4CDwsGxqkEFYCF1M2Xtz
Jb+0uQo9LWJ8hFOYjCb/VLUpkUSJ80NDJCHa5BAmE8it7iyxQY89/1Q5qDXGlQNNw3M6Z7cz4+KW
+a7VdncTXUEPlItHd2UdySRclYGGia06yBDjdkoWpVNcwmS8l1bbP3DPQVZ09UMRZp+QLuMdF1CA
usTLoukxRqiBuFaPOJxLPhXmpDJKklbmmXXbd/Gs++N2zuG8QRreNtXA9QiUoHF9LIsNsURp/YkK
g36oi+5yaspdNHQ3Q2a/OB3nbBTB3KTkMZiL7KH13ym3T0ruEEPyxjxA0PLCejr6YjZgVeD6HfsL
LXXmiNGY0pKbPJHHT11nITcqOKtYWvUxCPJr+Gufwro/+TH0Fzc5jDrHLWA7QXJXLWOhcvhyMu1S
a9W7MT8ElXVrY4Swo2GfRWKn2cFdXb/PormAHPuyy+xW78P3FBVv2rvhtkmIPQ++EMG7uDUq7m/L
f9FokSFmPvCnDUh7SWgIilNtsPYChwh2SPOjYq1PAHQ0EzlyM3HW5n1AI9LjbJk0wqjGCiWHGyB0
Nn1iyGcT/Xo61NF2znxePgC0tH+QINljjlGcTkekjzNumW4z1wn7TUfiRMMuuKqxbel6ucLT/wW2
AjSL1KdV6sYWqIKK7bn+0SeU9q5W/i6tdO308+jpSq89V9+RloXwgr7SpiQpt6endujmeV1Sk+0b
h2lSyipvKe2jmXvUbG5+TrIArTRtnzTu1zm94BPENwr5Pps8C9LSrdTzmnT2zn31rewlbOrmdzIQ
ONoV3c9vY2nnQMXnTIynOPWmkWBe3sI9r4W25W/LDrNCbKNlUM3MxUFmZVm5llh8cbxyzOyhGQVK
MT9a3Cr5wKE8slCkaZZynoPlo1wQBXT1smSa+TMyxE5Ky/w95+1eIIB6p8ZahU3BsFH30ddO2kmL
R/ljEOiF6MBOvJvpl1h8S2aFlTPPuPa0QX3kkVnD86NlrhhH2NpwmUqhH5oGboVIIIkvD0PQe8J4
+CdCorS721b60xHsubauR6fZGyhWXgIFsKlX83vR9xApn90mSNfhZDsf4+84iLNfvgaOPwXL97O0
/LfJUOY6NiVWsoWm1QfZwzcgSUREoGWJqHZJRiYYuxdd3MVN8G0fht2Qn10tf4nnYfoZ2/al6S0A
UXU/1WfbyPudNdIstuQ8XsBLFtumLhSXjZbdaUXkX7KF9Ulq2gaFy/SmWKNXKY4EMKRD7K5zEH87
WTv9amzoHhtGJz9Li0Oe27+oyqGYAQn1x0Pd389k/rCDO6RCSbhx/fQjZNq0zPYx0pWjzls5JQNz
rQmLhELKqWn5qdMEs8MrDaJswfpMtKxb395GXTP9yCk+VWrM70ELvJVYQwzm3Rzct4yxMdF02gXQ
27u7HGbHuDRfsT2xeQAowxYa3ZIUnZw5SIltU7q/rsZaK/sc8S5qDec9wKOkKxqpfBoJl2YJN/V9
MTT2E4KkZuvkvc2uiLCenD2ChSOnvrcFyitbz9aTgv3tgZeTd6YNksbKO7IZr3CgpnAudTs+QYDO
nmt7fhsCYiLGasYl0nSHiDCeF5wQUDIVjdkhmo+6X5cn0x60VYpnpQ0kUMsFgpDq7sXO6Q20Cvxq
mzL5QJV26OL8IeHJECvPN9XoSVf4otbFwpyxMkWGk95vdae8qReaEOWEjjBeNrtpipGgcp1WtuPc
NWGs33cEuSPzNZEdXrnL8O/5X8tlGgFoYEYZsx2hP+z1Oplwi+AZNIuarVtHsGe47s8mx9j7bZsD
PUSscYibZ/k7CMS2ifUIMeAP9XABW/zS6IV+zMkMvQ8VxusrZ9YfxE8stt2d4ZY1dFiwE/ICilM/
g99k+hR3/FqbUyYg9gc4zTYGhlr3BgJrPubG2DkMNm3/4coVa8LIfMTYRzHPjU9jiUkA/ThTNOsg
7iMcv/yFHGZyFpVwufR+FzP9nZo/mWDL+TPQH6bYesm7dvhgnP+i9dYb3rz6AdyCBNFNQPj33ZUn
5QjpSOn7tiqHe0H7Km76bpMUGVKr6zWQBBbySg3JTZ6O7a3P8P9qRnP9r9ws06dvP2X/Rf8CvD5n
92qhjHUVq1uQh4e0ldolkIs6MesU5FYQ3LqKH64PjIHDQ2c4X2k+HfVBGx6nRgrAymVLWywqbgok
c1Qn7fGanDmHrkRrmVYYUYnD/DbeZomrXazAfkcs56+Ahhhr2f4WxaSQUNglIgo92XSDdnYqxz53
jp/jjsoq3pU90RLi6fuFCAbSisCw2o9ZSjXBzDPaadnsTS2+UbGAMlDi/3DSdryzLBry3/CsGnk1
vMKM4cjkAFyMB1YsbKjBsYRnxGBjepwNhqMmp+NTrOB7OL35SrZ3tm9nd6MP4wRQB/KFXzH6EPI9
Ky3mcAs9vapn2m0FEcyyh6Xmx+X91A5k9FndWy7l+IAcIlxRukwvZojFqVzgnJKY7WugLpAg84h1
7wb6lHoay2iAwKuSg0QFtfGjwKWxqsM7WqgYV/JtX2CJ6TpYrm2EqaeTvbYPp8I4f+8OE4ZEv8it
VZOY7aZqR3jbDd1NcsBz66xfPxylM9BFJ7/terNCsKTL9dOotH4nXMfLgzHY50EXnzRtD+DFvStr
Z/bw2pD/kf6ak0pxyIzluAs6roEZSCacaPleNp3vuXYtyBdCrzNA3NxUBBK9aJ390BewWkOusA74
/4Ni2cQte+P27mKuQwdwfSkh53V479mCdSNKGRIX9eOwSNsUOnPCO9WxKxpjP1GVeh0m85uq8l+/
0cFBliUPeGxjFKkwLKc0sdY8cd1zFkR9O0dyT6wopK1hLoGoDpCS9KLdZuZex4lUeL2akk0BU/fb
tEva8sYcq/BeayYJJkLRcu8cDKYZ5AgdoiPtMGZpcM2Ebjlvs4Fyrwk/BvqRnlI9Fqt0OjBUD15I
CEHynXrl7GuvINcs3KiYrOkqQY2FwvJUGhSDYdajsA4TNn22l4DGCyxgi/76dWuVzL52i3//BnUF
Ev83nBTPsTJ2Cj7m0R7luC2Za+wBGTLBn7ruCe6isSEgsdwGTD4Jb/bBSwcRAqTaKLgu0qjxLMss
Nl0w4u9WDbh+kgVfeoKvPegP2AGum6wKrCfzoLiO9lei9x8P4GzsHSlZ72GMsj03Sbjm2BJtwQdA
61R06P5Dbo3111QfB92qtC2FNNxWypQEfPw1t8YYq8KSjAk3Lcrp8xXB4Y5pd84rdUHv3oVh/isr
beFhp2xv+IzhRu66q8zwMUiD/IFoqHlxSjCVFuSlK/2s4tpfTQZPmYZVc9s3k3/QivQhX7gKYWPP
Wzr9dFMDzdgHLW8dcwLfg4w5rJHv42QzD8Lpyx0BIy7jDc4hcUvsQoBExZyY+fN2lC8FGQNJDHE/
yOx9GFb9fwiFNE2e9x95PrwuEgGFsAxh2pahu9YS5fmn0IcxELGTuCbMMgXg+soKasXUH1rJcnOF
LUoXc+R3cRdaHMHhH/HFqNnwNuGrRJ01lOZz5zoWPSCnzrFzDNYtmQAGQnRBh67vEPoDGu5oBS8Y
s9CtJ5bI9FSOjIPJXw/2vm4NO9365Ko1LjoJAft5Si0sdu14YSitrf99roIw/p51YTgIBBxhWmr5
z7i+LH962i7rUDIJR/Ns3y2Pk0YDbsJ5c4UZ6JiAT8gfPikYcGiMk4ZDp5oxphDV3oeiATQV13tX
py+XuYVzi5zJIEMAtRXkJSgTg1+/q6TmCT1dL6Drg2nTrayF1A5xHUePE5TmczNNP/74Dr3wiQ4z
6uA4lO6OYqw/J70rzo7Dktn4Vvlz9PVgJUX5MI2xceNa/mbOEv1GI1hp1aYz2Qv215X25SfC2td+
OW/ANlY/DCd7qY0JU7Jp5reicStqTz6vfCdfz8Crj5XWHM14EaQ/ZARA0wLTqxs2j63qjX4r9VEw
1MPI5/j0IksBjX95SKxRwxnabaOk7ZcJ6TqwyeQregIZWOi36LPK45AsQmJmoV7VZMG7q/WbAuXI
pxrnT3jP9bPtlrB+7C46yVjPbwxsX2sdbs6PRAQHAIz+ZzZ0r0TXDi9BBAMkmZ0Bg1669VNb3JUM
QjvMKUesXNFNoAcYvsbqplMRIQDTJrOC4guUwc8ORGVrSXcPqhjlO3qHS6iquy6gLO8bskqnSWZf
uIFsyy4wKOnz3nFwJJBahiKG+7pZirzCImteH19R37V6n737bNsbFYCedyVMCMhmPAk/e++UH8GA
ecyjLAVBpicnCx/a98P1c9INwS5g0b1BYfDwbVww6xhNmsFvJs1IyDR6yQak14Elo0vv+tnJYSTD
QmxOOIhS6sguaD9H84mgsFWOYvpzGDlLurZ66UZdrstGpEwvmpDWQmzsiKfo7mcILx69IKY4OZbk
Dgx53090V/oRKI47269knaG596ePxI0JpEi77F6zAghKs5J714iKU1SMp6TTiHK3U3s/Wnr/NAvn
hVDC7mNk0aIvk8n7Kar049hpqDRZY5fjTL0G88DlnNjGOfKZKMxhe5PMcLDGwjTIJu4jDG9ULvBD
7AezMFtPEowL1bvS6HcFBHt0Dt1UwlVB8tKXBGCyplnT3+IiE/uy+RqgKJ8wZoencnnQ4Kjwyiwf
6pbJh9evkywQnohV/v3v1xTzX3YYKTFAm4j3WEcdqS8hhH9aUpomYX5taM2ari9i70gngdTIgRc3
jXlpa5eCCT7L1gwJYG/j0DlA8XO8NFb2S+CUFaICxJJkZGd3M9lYtMRSrky6PMHeLh2MXBGKn1Y8
i7pO74NEO/gIOhnytUDJhc/QipjPR1yl+dZIuL9zrF5HSljt2NXNvO6z0f1Pqbh/X0N1yQK6bKa2
bbu6lH+LponBPJQmlIK1PQ4E1tupeXZMgm8nRRYA2OnqMATlcxRO6iedm0PSK4UajhOrm0QP6ZDk
ywkO8lLYtuemR/5GvBVN9ev/Xx8iXTJ2z6V6rVzjK8c59xBFjThqiHg2Ap34f3hG17/4r5uhY2GZ
t4Q0HfGvu0Jeq3G0bMIYiQtgXWtd0kYjcYiL0tlRGyMg7MLYy/LUp/7Jpv3I4t/3xVqbLf/0x0PZ
q5+4pbUTgRrWDrhPt7I13KUNxCogEvbJiKfwEo5ND042WhN7RsdvNgJOXDT5wsaaLkUbzZxBoxuK
55rloHuwiKfc0RHlF/l5vpN9+ZYQ03S5ohiB4H7vrUU7mDdlOa0qGaufroMfXkWtvR+K4mhOAQ0U
mwQRF8buAeNx8dLQQMlbzgMdWji6m3Z0RjTNGITONHIGcZk1s/lkUPFq+ON/SDcS8q+J1EvxoRyM
dqbpcPR2jCXq6s+3jMbcxclDqOuV1k0e9hMMQuPQlsucpPeaSDFGYZD3EI3qVC1nKoaT2qHC0bzu
OtN96pYjblukxS4RbUque01vYETydAiy7nWae/18JRiVnMUO7QwX5ArRUpp4suzheWkznliSaD8t
h1nQYxurDjZx7yIIccNhhUpg2BtREmhMrGBbG027smrw6lfKC6LHHPu8QQ8MRRU7N7JAI4yHQ6OP
gccwQb+SYtGLxky3wmjjLg2ZglGIjKV7iOzUOehus6AL2IgGJAcSltIpaVP7MR+acdMUgGya5BC4
ljgqLTYPo53+6q/IbssNLoYtMw/dLXK1WPOucLg/CHFcxHW5nWjz/CwMoqKKboE1DcGHZmfuYzW4
aMAAiq5VUlI9MEtaYdiEEIg99M1ssss1mGHwQTrImHJEQ8G0aSI5gxztqx3tYEz8NVteZtLrC1wj
2bSt4XslA3jct2P9W2uax28w7JXsifwrJETDfkZk1x4Gl4QA1r7Ppg2B+2p1duNW/RZzzRtyeFAU
HCM8DfjW8ftIVS5Z4fTeGS35zVZlj6Coy1dhuQW9UWgfXddPt/oEMG412/JH4hOyUI5Un3FBLzgL
h2ZnWiZ7aVvKO4K/pEq48a7wzQ6uxzFN5vu0Y6ZQ0ANd4ylgtCbLN4bI2c9lqotuoW9OeKasp7qE
vb98nrltSa9/Grao9H3SVeok8SLdYABOu/CozKF8sawA/IBu1zZWH6xJgxqnNyADoyxBQTWy22tm
1TwkoVibjC8Yq8F3qeR/ky8Lg3AkG1aYz+Du5xwR3xGZZvBQF6gTZ85jfTW/2mF4byAB9b5hWrQB
1nFeouICaYebNC7AtA1Jfyeq3noGbT+vFgXEUxQ2kFLcRWxvlofIVQFxyYw5hO0P70DtwPCRSJTB
UDyiMu53c2IFm2uP5Pq/Yr5DqkVs23IR5P/3Gzrac7e2Pj3NjqNtgiYleGC5c3GhHmrKGjVN+U8L
JBiLP6oS2aM4Z04TJqckDwE9xuoxrhPmRcLsd2wWt9APCW20lnQlxDLpG6pJBgSRGd+2lrYrmFlt
aAyzbOlNu23QQE2Wk5xKh9yMoTAXNSU5zNfUBIO6qb7GmJh53hDmJbI7KL36+vucPOrxr0K2AaIw
M7jILXcn1mJnny632ugGlccYWWyvK8gYwglbutoqVHiYXXXLkAIhmjHUBFYQkVBktVpfvyMsUzF6
KunqL8w3PrL3Jv3GV13zP1jz/Jsugj8uoxYcSm0c/n1dYv3LNm2T6sf7pVsSc4BzrVv+VJeEY4yX
NbW7tay3opw/e2HQ9+glbhAYotusiLVXu0UambnYocNaxq9dfNBEFb6kmJCWYGDLZBbOsKmcTs0y
pmcS0a7989Vh3nWV+Paa94vh3Cxa2rVBvnjWNAUPqcElgnkQSbbvX8KybV+D+cbQnPIl0aW49U2o
F5OQL0G4DsG0XfTZvJ2I933sRPqDPfJjzjgul5IoWxedzXPi2MGlq74TTv+ZEvmXNMRf/1uI5dP/
GDz5lzzL3VexhDs2f0+n/Ms3/a9hmP9fZljSEPg//50a+T9kWDJy/luGJT/wnWFp6P+wXIiYLkWg
gB6wXHnfGZb2Pwg9t2zXFVSFthDLV/6ZYWk5/1BQfpcMan6I1gNldFNc4ywt+x9K2JLES1vYJhWl
+H+Js6SH8a/ZiabUoZ7zpxmKf+9vBSrj9KAyIoGFrwcyweIB+YR8IXvmoxQ/zKx9tC0MEbhJBmtc
Txq5BZ5z9tk3ev0msp7gpc43oEnobOQ16QZwg1auHC6OeGC6QZWbQyy2DWdTLea3RFefKh5fZuKz
VxZnfEKOqBF/hYSubfLe7FZmK96afi4Oddnthrhgrj+CiWwwWu1SHSutng75qlMIzUUt3d3S0cKX
1e1tq5svXYAXzFbJ2k4tZ8fCu2PfBABcTDZFqWZvsIUu5FVRMb8c6Kgt0mrf3s8GahBVTfuKNebU
VNmuSyPspEay7bVEW8N+6ryignU2IPBbGUyB8r7pj1UTq1VOuYHeFuQQqKV1GAb16iRE0npR3HZb
so0+qPtuh8CnoytHMpJn62H0xVdJPiVZnJ0Nmu6pk5kgqAiLQwnERoyyZegWf/VWT6IdAN/I+qEl
Z0O2INUbR1+JFvallNHjwAhgU/YD86pg9hyq21UoMhrvWvLRVaUBWmB4w/NV7mq0SCqAd+U2NUpV
8PkzxnrPrtNt1TUvoDJ/hIE5rSQvelPRu8f2Tog5R9+2jI56SMxggWxvTOJ6Qzcq9/p2pt5KGtBT
KwwYDsk27xHa9RPhXY9BJfz1mLgX3WEphPCme7KJ14OR5lup4e4P65I8KjU8d7WiE1D6rJ8LoGfG
DyuHBG+YJT1h01Mu7Pk2EaAkZHGiET2hbZBqM4UfVp1Nm8SwIO6leEVCArNisXUzcxPBRM0MrGp0
Js1tWJrpCuDUs0841j7NBt7wyLhp2/apbiKxwTKzxVo4bYK3iqMcSInmAAhTbVVNhGmVF4+qGX+q
jGOiG/bUBAIROpX2Kpj0AAUWSmWNUS7TvJMuUHIziLV3/WiNu8oJmPlnLp08qBepP92YergnqX1R
iZAVl4wihnKm0CEOubXph9eycwxmXTZ9WCxu9OYX5mMjHg2zJJOpBMsTyq0RW/aG8ou/gIYgnlJm
cmnCxASa/xotug/vqH+NJjP1Isel2WwFN439RgPycbZsE7Cq+5xk6XhvB86vDLVV24WMBizhhSaQ
u6oVqIzMvCYXC8Sx2VkzIlTzXtfCn5V2L/Bgb1DVvIg+88+RPjySrEr/Aq5ZOLcDxYpcEAnt3m57
XH8NXEf5pqd5Q3XtIt52KCAJh5s81bdqPxzGeYiYfxinhenrAcYJGQcU+UU41t4gyp4t29qQ7QtH
IgwgO5TTfZbjqcaZt/JtASuuftC4coyFpM4x3vCk7ePKryRNH+QqBaJ4H7Er4MPqRz/Lk5U0/d5q
y3snbr7GrM03QTWa5xIP5xYRLxpAK1QE8PFW1hPRNVZ+x5XW8pyDE56i4pKqlZkQs0hm77ojFMfL
bY6+EqCvb+xMUwXbOnettWF+lnDoeTvD4tQ0koaOhpyrSllD2gAX1sgEEEJ+jZVgIP5NMUseHf8D
qvLa7WHhu8sgAi0iZHjyoIz5xvZjuukIq/D7IiMGZgaLnLHDWOnjewlCX6gq8BxBzUecIW8f0F10
PSucRJu6BnGkloHcHJnl1jK61ywuP0J+5BD6DS6V2xBzJLc9fDVpo1vSafCHRvuzCCTVV2vguAIt
Hbo9C6wi5ZbSO5zqB7tBBJCDfKqiMUeKFO/1TrxUyZEgZBCVCkMi+i5/405js5XjpFad0GnHxPbG
yCaYcsvaMPC2Ga2I905nfjowMFn/qnWm5o3jD+GRKwx1Yb4hSMemgE1BcY3Fq9X5dHocgA3MW41q
JG082JKWyRN23XoXKQMAZpZvEeINK+I0ULkgECUTA/0Q5PvQ/SpByO1GA+GfcOZ3V3f6TQpPBZB7
v9Eg76/qfnzNoZqiOl4TnrUcfaBsOU5020vtzoEG7sFRRh3Zdkc5RBEvfhRt6Yv6G8tg8qS1/c5m
e/TT8mTzCZeLYTM1FurDGtgeDc6NyacLe5EKaRVa6MhlGY/9Y6oRsq4DRAMVgbEyxkek9wJWLFFz
IS5POlgpjkunXbsy9Uy7rjf4SxxPy2pGRw2ai8zpNmFQcpJwcMzEnJp+yOrXpE3HKegvmZtrD34+
/Kw1x/ZKs0OkWZvtY1IsEQGuOtuzu3L5Girv5mjNfr7zp50SDjplH0nruBzs46Z9U/Z4YFmkrwcG
cIuy7qE3hs/lfhdsLgjwes83OdvSoVtrEQ360bCeMtWkWxI/Lg65MWtrci0idVDfBQQIY/YCbdkY
zsovzJcClgsGJ2g4gTHEUKwh4zemoum0Jjjl0mfLcaHCB9ehh0VQPRmAXbibi0n3RKLWIkZHToe4
fzNhHzg1zi7nVdQzEooYxX5d1l5Vm+pmMsAKjMsTa3TXs6YuP2gzXKU0t9/netjmVj7vwkFngJAh
QZWo29UAby4FNWrAh1NK7PQoWANP6leRGF7gDYnjJMZkpUT9hfeSSTt+LT+yf8d1e287075f/Fsl
5r7lC4XdzmvDYhjcjmYGtIMMHpdNCl9fV9KgjD/imKFFMWu0V0zmyio46ST1roxFzY+U836EWr3G
/+wSA8exUsu7p8kiRkiftWrrTDgEHK7Xbjy2ZeZfBBWZMgAPJUMgd52b4UMaAKwQ3YJVFY59wcga
McvjFIw/el4u8g035mShAJfFmd9MFtEgePN8RBHjAIFXhNRESUvWlPM+sPasTaoDNDBOqh0zNdSb
WenPTe90XjtEoHtExxS1SNn3pOnJeAh3WWrczUhCNIKIDasiRdToPVWKi8oUmZqhDQH4ZDZKwU90
aV44hc8SBWUDYcS+mzlsymWDzFp3E7EyxRmtCDd6N7SZKJEwDnEH7O1M/0iVP+KEZh9O64IKwXm3
cyQWQ5lky/5PoI4+HglSOEsxjnvihJBST9XBHDLu5sjrHXMrBG0HYyB0IwtGw5szzYvzcbxIrThX
2n7uibbzS0nMxzzyL/es947FTq8yjpLMxggoomeyGs/85jvuRZbYEtElpZUFtWjcNVkLX7UB5whk
YpXi9UPd5BA63UYPdao/9b320fnWQN8Ov9SU0XO1c+SDVt/c4eB2WfAkL371O+4c9eCUTNmBO4l1
jmnFYjxyT41HYw/tEqBtbqUQhlJyxlUcHqKioBQ3h88wmu9SxyCFG4zpNKpX0AL5Ts+JECiHR2xD
zUEURIQH6atVzvlrpPWPVr4zQ7K0uEtJnDvq/URmqyTl12h/GTbh1E52BML9o1Lw6PrYXNMguwFW
CbVHaWzg0uw3SW6uApiyJFRW+E1NfAACjaJkzr5z5LEAbEpsA2juvFgPkp9CrwvBLTf3ZRohRmWr
tPyf0gK9aJCGsubos5l0MOO0baNVFYoYnGlnegO8CK+H3pbIKTkp7GPUbfZBZ15Fj453FJ1Sybxr
RzGa7YqcaXPgq/emoL1hGDrRrQbwsMKwrG1puwUK+yA8WxGTtCAb5F7OqIgdGE+2C3NtZmV9qEr7
oWFoRDYIr5DsCVaitRpczGFmYAa3QSNNLjuUFQAva1oakgVQSnu4Dw2oVanjnMayZZPNdHJR5mlP
0tovAnS4IvM3JbUvF6sE2TIlS1HxbvQVrLkmv230lCaFP52rMP9wKom8SXfvauTY+3ms3hU6l61h
2dgwuolpmZbQDSXradY3bdfNxyrS9lj/jnNGI76qKrGhKrk3XDpuCRxD+gnsS0PFThjfMOp97OlA
WU5ogwkwOHkN9nScKcFVbDAGRE+xKrsg2LOjRY71uRwXO/p1lbUmuGS4p5Olc0jqONEYPhYGAyR+
2QI4NM3PKtfSG2ksigLodO3snOI0ctZDhHEsGkCIhQL05sIwI/tJ36ieTGDkc6vKcFmFGZpjXSYF
0TkHerN2AoBnE2Bkfp4gD3yGq25I7uoCyaBLHHcIO9HzjRFxbTo/11xGQa+jb9f1F3zK6doHdBwN
bE4dh2a0TaT4/Rdz57EkuZJe6VehcU20OQCHWnATWqbWG1hmVSa0csChnp4fqqfJ22MkV7OYTdxb
IqsqIwCH+/nP+c6MUT3w+hNA4DWFDpSW5+GHwrSDz4zBjdN/TRj6dwYpGncoe45/dGWBz2BHkPPn
9CGXPXNgbHnAOPs5Zly8dUhpriHX/DAPtf30bPfZpfeain2M3626vuyJvDiwgAHXxhHHusSjnWua
2r1Sw0mzkztNbxhU8dEnmFFyb3zVYsAkfm/lLHtKbsQYBODRjJpz8yYxI29lVybo4gIaCy7eY2h3
Z8cT/Ct41x2tw522EqrbSlddQMTTvsGXDcBfe54z63rxDqcO14U1h++NpKKk0y6CAQuFbpRGPmAV
7+qFHBwfR2yhjLAffBG/JvCegPx7u1qBza3GjnwD9SEcJoFjQMsalxRWenJ9fAW94f8aDdiA3ZDP
q7nkSqjz3/QW9WRoG9jAqjtOigtd5T51Z+aZJ/dzBE5g1fNE7RWq28gUF8cSMd+MNwfmHuYiIiBg
K0ASVLRgMqeNeHiq7Fer4hRkzHFy6Eai78XqbumKy4xyhRQy7p0F528bBjmbaCZbnadnreRt1cB0
9hPxpgr9pBIgRmbssafS7o/hs5QEBI62MBTe8AYRNarEznXG05BHd1PJU5q8vVsGMR4brK89sTsy
m0E+pYd6EDaX9Dm38/aMv+IjKx7a4JtgT6za4ei2mhUv4aQBpxOYejX/TqkLOeZ0VpMS6qDQSgck
ru6PWjwHvf279e0f/H57C3omCY/sR2aTvU9tHs8xccWWrRGrwbiu1XDx8TyAeJx3AQZdYYzgilHj
hy544u2eyYIQjjH9pt30HjgJKxm3VZhSITHaALzn9Nb3RkTP6GEgzR443dUCcVH2xu9Jmu+24T9p
ZyaloMylthHbJ6ahk0oiHFjdr0kUn4FFKotbKe1M7uz6g+6Wu8pMk70fbRrcDlVtbOrY2FmtOk+a
SkTXoI0jCX44SScQVyN3XYYJ/aJwfaWuH7kvfyA9xCuR9P3G8Kk5olQJkxGTozBB6RTuLxC0uGyz
11zxCfeTfUPKbldGVrMz1LI35WFtM3qGT0/ENJx+tUX60YA69iv3CXdsyAnUOsJgPLJPrHf9sLh7
8BvQAAS5lKHHdr5pa77XjKKbLejM23jKD3nCEox3b4G8xwAXhpgCjXWfEyImh/Mc+AmFiozEV3YB
/yAO4u049L/daCaHATObfdCH3dpksayG9Bo88ylydqrVeMdNYWxT49Jo172gh1VIjvyq+dwbzYeS
/l3UlYSo0nqd2oBrrM4Dzwzgsi0Xqdq1nF0mf+WUnuDv0xcp3Lu+EtV1KlkTomCpVVplfS5vG+s3
nVpPo2FlO6q9tm43YZes6e6qWoQWzJcuS0JZmFQyx/qp3YpiPqmcU5EdGVuI1dib0V8kfYLrSKXH
gXreteUTjPKbpzkvWtqi+nIH7fMud70PHrvfwCOB0rWyXQ9OdFt3Fgx5KhHXoLFCmrXzVXGMSf2N
DWGexjAubLvg1oJT1JGd77y+PY4RVGixNtzQXKcif9Fywdro+ZOhz6ovbPOCHrU3yCPYtRfsKwce
Rx70ZL3D+pQxxd7WUXr2nKY7dYM0yBUVoAu6j1iqCff0TNjG5vP3bBjso0WkNA7v9LSXc60fFTZF
0piyQE+oANVmoJMzxlnQP9kpheawZsC1MixZcSSIfkYe/7hnThTdP8Sthl+Kkz/3OR5INR9jnvmb
OFts7j2SkiXUQzOGd6Gpw60HY2rVONUPxmVzn341uTWfkP2qzt6ITNMNZU7lymqq4BKxTJUGfVpz
fwly/e5NEsCy4bHmerC7yqe06Sg8ZbH3oN1m6dntyHrHWbgE6+03anzVaoDdtuZh6q2nYfjpDO+D
+oyHWBC5tHAAobdu0HXMZH4taGzNauiXkuIf3BM5/yT/IQibvcSQcrdoQ4yibVxY/rg3C9FfKa7I
N4NovQ3mbgKQdP9OFvNaLDvH2vGJTeYTuYex2bLQqVUdGLQ95NFTbkBJQIKPaLIRj7Hvo1qyQw/9
JPxDkeOwyUjSSC3z0EHdSYbX2K43VVfnOyTwfv3OqR+mMpy3P9eV2WYEuTPY58J211HO5M6bIE/S
o4qDklkh9Vk8XXS1ZuTGRelXZ02m/DbKOGzLTjpgKoD8FbOoQFuVNWc6j4bYEItt7hmEjSwNC0ZY
1rZfBEJLDls1RMkOFCCz3Xrb1mG+q4UT7oKRJuiKMgInbB/mOqbbJzlbTVei0dBKb9KhDKk+2cBI
vjPtvmXhHDhnptBYh4ytTlS/+GHzq4jdV6Z1u3EanFUbc0afquLAKOHqQYZZWYnkZu/lFZZlovw3
5B9GBs2DDsuVWUKVbxo8Fn4bv7sIalgc54fEVJwcl82Of8teJWFDJ3fxYH5gxmZTUFoAdZaU4kzY
KaI6gDybTdn7PSfcaznb2RN5dsRgtjtDb/O49H7GMahhdfpvtAzjmPfshbObrGZRrCqY/UqRkSKi
sjG0z45T7Gbm2KV5jfDW35JauhDm59Pri+hctM5NiChad2Z16FLvJwPmTKMJKjyALs5kxusctbvQ
wQLKMRVHgnorZv9DQhiqpx4QTYOdwOjfGx3srKCAXT74PI7NpuN06J3G0v0mdKVXtSKB0hP83SXJ
s1fP7M80lQBphdQRn1A8QXc4AxDkeWHcz+1pNpt2O/M8XkknhhsqULaHoaZjoBpQbFl5gKswPi3p
95YlVTuBtTZyzHhj3p8j2GFZ5anNoNmq/OHG6JF/m4QzADzp0Yzo2qjjN7PzLkvF1CrABAPAjxk/
Y2H/bEz29CbcjpRO+rsB+fsoPOoIdTkQYkM9yqLA3fDZIn+lDD2JSX4hoGkixB7PjDBPm0svASKE
IOk3dplme2/wXhIIbGTuePb5LGnl/AFVBcjDNNxGTW2tM1O/uKTdeNKOCQ8Obnk7IkcFXqpdC0NT
WpYwEcD72+T1sB+s+KVNCy5vQmIPIG2f21KRyRKxBw0b66xInuvAJhTmKa4NE2rpVPjVbmJBNJcO
GxVQfekwu+Xh1Z0DrV8VJB88VIXeWnOK5WIwXqdkpNGsw/8CMG5XGjGxeUK11xrveWU7/QbEcXHw
RpiKzH/RXwwkdBlpYAiOy6gr+axK4zDI/Htu6Vfg6sAQHRob0rYfRWVukL6oLWrNXUI7Qg14Yt+Y
YXfNbzBjQb1u2v4+pLBgm0ehcc2jjkAlb0mKjWOd2QP9EchYJABmGOK5/aL6YTc5zbWdw2NcVN8Z
kRAOZlxXMDip1lWm4OTS2lsATsnRS29CD96k0QzuqVQdSg/EmjxuwPlrTMakj4EBfHpilLf1kCAB
fY5VOOzI1H05qc3S1Rsw3MnPtg1eBYzD5lqpkZCV2x5cuj4yTlgStaY2lxmSOf2g3RirwalOkH1I
T6fowkLQXe/laMyJqd2daxkHxJPmqvvuEbzctffYONiE+Nfo5S+yUr+yupS4siobKx0CS+PTetBk
7FOysb6pQ9bc0c1ewnx6tKEAgs5HYnQH1iBgIR5Tm/ta9rdeXT4pbsdVEFYcMauyPtl3VXIrBRGS
2jLZgmEpzPKD6vtwMxWzidvE4+PiGVzGNnnQOnzvDZR4ow/LddUXDYnutaTLm+PWc5CYixla/iap
NK3sFE+ntkF5+em80RQqs7gfYx0W+ya1n6xictfFOL/auB3XzQ+uk4fYaW7KoqhYGh3sb5n3NdS/
00X4o0iFeBRcZ1E+eL2L3l/eCHxUjXWxMOOSB/3u3XZXdhXzHx2+m5WkXMJj9GknICDcAXaTXT/p
IB8IfetuzRQbGiHqSRD1LxhMt0Rxr+47BxBLYJX2v7WJqsBBeSof+sb51bgVm/VwJ4IRb+909Fw4
uTEO7VLJX3YBT5+sere1iXWSPy8+Ey3fuKSnqeKNpeTLdm46Yept0lefoR90G1X5N2aN48bYcL/f
6G7+gtqwqUV6U5WmJjg1/OQzscPJvRvn8q51KYqrwSavbKrdfSMybwaP4zLTGUwY8S7v6+SQOcq4
C5dvsvP13gZ3CDk3cFiN6vnFC09jXy9gz95BwmbqPdZiOkVZ997XzWZO+/TUwcqdkCqvmn/oXhTp
kQHicSq8+Cr99h36en6KOWK0wxTsDOALm47ZECf7pNoBR6W+FwCArDAI41BmG986SCO8SwK97KyU
X+IYiSSSf0ggdsH52mSQNl7bUhRleO0JK1y1/uO5bJvGQP16jCMK7wkK7Bq7eUq9eEtZi7xxJkGr
jkwWtFfN1tjKWvz1Lhd+qEG/ySvbVZcIhW3sZ4x2bIhiR+C29EE2T+MttbD3UrA3hhmsj02g7wa3
f5+hoXZuirmvBWu3IF1gT0y71jn0lElSnGlypALwQdsvuAFfZpijBgb10Y0cZ5CQxryNbZNJn2PD
ahEcPRV9SSWJsEuVNhEKqKcJFyyo1ZbdFvrBoa6EuxYxj/nWfahMsvqd2ZnbKGLoHaTdKbW7ZxGH
JzZTsEMNGovb0Tc2sD0PRb/kFSJqrdQYZ1h/9Rnjw8RixP008Wg4sxmsViNWq00u7HU6cIXj7jPI
roUkMFLrWVNRWFdA6tnARpvA4gDZjLRq+VZ2iSyglB2OrlwwdG3oL1xXfrYtOFdziiHnAbgiXUMU
jW4Czao/WsauwomXCBgJ9KswZFFmtDVdPyQBKb5Gp6y2dsmMlLG9d+CiONi5wSPPCK+hYUUng4WE
XfZBToUJB3Rkb0TfD+iDcNXq5oWm7cc46Z5mULoUr8RfyWtTEG3qbb9HrB0JSQrO3Hn2JfFEb72a
SGgQW+/kNQmONNtQYMJYInPUftOpaRo/WSVAF6hk4ib/bTnBK/MCar2M+UO3frT1bFevppoYOIlp
WCs7KDCgEHrnXo7d3tYAaqwOo2U1jNskiZoPnP6YNXLbZJw5/J6Kn6rJvt18fDZ5qM+yp68t/KzZ
X8wZo0a3gXfR63THdlNRadM+UN/CZWCm6ZEZ0Evh1p/OXBQn3JffrtufKg0M3NIWfWCGTQmV4Luh
vuk5JFHDYosKmzSvyDKccu3oBXLFS+Z4TwYGKfiVprsKx/HoKaJVVpTGGOilt8KqEh1FavBAx5/W
UVxxW1odnxmPr9C0v7TvneiY+g7k0kTVyY0Rt/6BmgykH4Je9Ftt5CL3T7xv5ZhvwffIFaeWTZA5
KQchKQ6zIxi2zqTGKoOjJWIniUQkyt7iEpzdJycDFWTPXro1SVFOtC0tWd2tjEfmIlh7GWoTk03T
fTUxLif4S2srjTwA54jYVeGRbbN/4E3/6G1uUSM1mc4GjEUlQ/iBsuJmiZ3b1u+Bkf4pLSAXjNOP
ETRfFYrtSpEUIUwlzOswEK5P9HdRWR9NyN6yXDTXQMKeQRmz6eZAf/nSZXiPUHSFiFzsITah1TH4
r0NENQvO4azXqZknB09EDOiCkPhl1kJ25TeHbvob7t64KbzkV+TRBj6aJeZima5iUeaXPy/su3K8
7wr+9wIyrEKCGR6G/XPaxd9WzPxmVnXKQUkSo0j0h+VER9NKKRUN8Aom5ncAjGsnQooZHM1vlP0C
6YIGCd+TqawY0NGZk3XbAbYTPe3WMfxI2CxfmqJkZB5+sptZTX4fnqPK+RTaXnlN+BhXC0BJjexM
opuaJjYwfpvByV7SzmL9mPR743q7uUdf6qcX7RU4OP3hsbRkek8WcMPp5w604Pww1NVNWNBwJPPG
2OW2/yD7imeORe0AiFN4XF705bsO7KhBReivTbyZG8IEDZVyGyLuAmXYu3H6PjoHA1+UIQFUmZvc
WRHqdL8QZQJZzdvEx/KgmuxsGdkrrqL0NDaAKeh5YDjvcRgj8JWtUpyhm0kFUMSUnWw4dx96J7+n
pRix07V/D9pFMS0iveuGlNTjCYF9vAI/WTHbZ6FraL5ICEmqgnet1xyH3AlyFxaIcCam4QIESaAl
NSZmdpLfr5lX8DCR4pHyGCbw7LGODY1RsKN2qVNSs8c8aV1YbrGikthCPokOn/Ru0ElavBrjfYVe
3IfUBsfF9DsU6Ehw/laVyd5FN8WvdDJuYMJehYr1tjfjnCqo+a4vE3MdeRB1ZmauekLeMbWzjoFQ
c5PnHyqjGMSvwh399PeNXdImaIttoYyeblm0GK5R7mgxkDTV0WeaQKqT1kNT2JQMU8qEME27xwwC
guY2dYBI0786yyg/gwEeiMhkFzxm54mARjQ1dxxPfyh1SPZBIsMVOjcSVWFAqZzjV7/trN1Qzudi
1D5uMjiLFmYtjzaekjWNz++lb+hd0pjs4BaMX4XNoXHw8g88cPYhnKtn6PLwB9V91uhkr6Wg3MEv
PyGzQNswp8/ZJxSQhhNtXeBIEirVyRmcEittGYIjGK+N5VhPccjB64cPRirZTnclml0w02rbrIU1
ziuvZmQaE/xYhV1xSGtYekknXvTkf4+qkyeo6NZ22NANxPcGH3VTgDJay0IeHZXG17aa3yX8q5Wm
quLUD0Z9qMrEIHX1JBcFOSkv1MjjslDTQgljBcmaklFpQ+lTxUKnmJaFyAwe+vTSd2XGyQeHNARe
54OirBBnhksDBIEPkePnidPbNuDs2fXOj2OZVyPvcBmp/ELonTOaI86ErGRKix4kV38TNPmmMbv7
Nuj5fPPpoMMO79YyRv+3yikgQASMl7oGW44hg9/wR3kODo+Md/E5ua9x5tOc2aPeDUYFDmzXePZT
CpNljmbU856LfVwGqJl6J0AZrP5NA31PZxc9KHJxcYyw/XvOs1zmoCzZ/qUDWrohoneNhOMMDJVc
I/kibvkI/v7O8r1pFfh8luAfTl5OKze8t7Vmqg4RwOPUE9MMbI0QYvPulJXvIgPU88f/+v/aKPw/
eoD/ySn8P9mJ/380CkvzfzMKP2fqMyn/2Sm8fMXfncJS/M1iM24hDuL69U2LbNzfncKW9TekPvaE
vi9pZrWl/E+nsGP9DS+HvUS3HdeWnouJ+B9OYfk3G5Ow5fEnkj8z+Zv+YWH+J6t39F39nx//S6kL
DrZl1/77v/7fBnmHP0WKAKA9IVTbNr1//Ze/ppCaXoWQsicyHmG1Z2f6q6nUXWpPW2Vbv/7ypvw3
fxU3v827UP8lZAZsxadmwHFMMyAwKATf8V//OgJoTZ47Sb9xqSu+5xmwtTrLv/fiZOmi4CBVcg5Y
+WRzNBaD2dtDmnkJloQZqBi9G7EVok5Jda/s3w4xOjxSQXnw4zam6oKX3MaR5tr6ONRhj4ePbnf2
3bdWMojbsvbBMNS9ddClWbwIQAZ9l+7EECBjVxbzi/98CZi+Wiw7B1LA1gsdJehZIoUl7M2bFPTa
iYb5ijpXsDutE36yMX5XsZvemar78ageX0OGy/bMy6IDRgxzbTOgZPZdHQa21mtTi/qKU4lGASeL
qWBKARa7+dlpQPbGynbP5LJpKZ+G+dB4+BB7w+wO4+TgZyCp9kCpr3iAq9iT4cL+x2TjT7d3ludw
FSuq8JjZrFSWDrhRq+xeSHlnZol1Hvl4Nm1E0KycB4szNo18Ad2XGwsR6TT7+XQylxfqZoHYbLLc
qO9tyheXhD+iSX60BjdAUFjqjfBwn9g90dJ28WbB89syHinFkwADdXBQTvk8avQn4vvFOpfVkWby
fG8O1lNJ0+pjoVC+DLB+lvHcVsp81GyIu+psFs896+/KHwegayGu5tRpvcNE8n6Y3N2flFk5oz14
2B+JZYknUxG1FFu02ehijp64gD6z1zjsY3xcVINbRXLoq3i+Q5fARCMtCtlGs30CZ0oaqn80wvBc
a1C16aCaldsI/dK25Xsa2CS8ta/PDNQI9QbuYeiH4QEdvX4Y0t49GBKTE5KSbkJQW57AWeKJN7rZ
5KVNRLmf6HrA1Eu6XMz1YRpde1UtlRZ1E7t3psz2Vnkmh1bcUoHl3Xbp5N3WAGBXLvPm3YAJ6By5
tmAEjE8iUyh1uWRIsrzotjnppJwu//VT1EebG6cHXjJkOXA3q5yeAe+R3ONk+MbfACDQrg5hnv0a
q+RiW7TP+JE6+B3llE5mbox0MZbFPr6f6pfM4BMFoKq3fxJ1Dm7lAwQ2br0s7TZ4Nbwb7TgaPJj/
4Xi0Pdf19BY2xnfaEB1NIURCM87hKDZFdemXWjlusWStKulceurcYDMGB7zDxMj1U8T58DIsfHWp
eYhSo/AMZv3RyKPhJQFXFEp0djmJjrE3sWA6kyd7x/1B11zlmMfBMjnx+MF0nwAUoFJlZiSH/tWM
nXVVzab50+QAJAiY0dIUYUSI3LHf0xTbh3fwTccTI9eZNgK18xkcIJylR2fMH8tlKO7k7vu08OlD
JpYADJlez+zcY8dYj1PWH4TMflSnDzKn/4JBbHcXBchocSEeirYB+EtoYAQq13aY3WGokCDv1i2M
x02hrbOK2y/i4nSAZ8OjMPFRBFZElSLyT5VNz5WbjO90vnDX9+y5R1ou78jLPRUecFQLpsXiS8P1
3RgHZsnpG35IJmnozrBdT4lpt395+fNzqcIBEcVdtM8MKY6l6KatEEX1MAbjvWEDq8sSTSmvF6aX
SifffL/3eU98v+ewsUkbZOGGMVKTwX3vA+og64UdhQ4PMMJOjmNmPqao509djOgpK1KHmLE3HEXt
OwU+wHLLfVujDsQsjlA5q444vNleBitsL3KuvHMtGFTx37Iw3L+/MFCj8I04KBbV9O8BvIJFb9Ty
te/j9DAGzltU4ZzJ+JKt6H3vs/QpR8Kbo2hFZfBu+HVzrIfmwZdjegNo3l1XXRjtYpVPDw7g4FXd
YNYJe1qivKF5NCW7SB0mBGS8aJsrai0mZl5pO35KClH2Zc+Rp2oCsfUa6J7TINUFjuiL9jGuAYuj
j4Om8jOdJc6GkyJRkdYpV3FKp1XVd0c7boP3LKp58M1yRwa3OlRt+eo7pmaEYBcnCgTVJaz7NdDz
4VL143w1RHYfmgw9g66cr1HiPE2xxn0Nkfsu8ByO4/AS99WypsfE1u+Q78BP284OoiK+HedXLpyF
NQJaqKc3bG168/BCAK86WBMuujxngB9kuXmMhfGZW1b+lEQK+j43zd6OhH62nOoJOFnyizIh+nLJ
Uz9WDq3DcxlQSBSOl8bClBnKtHhSkw+UMZHy19hRTosM84MeuWjgqzQT4y81gA4fZucpp6J9T2OQ
ecAkkDyKqGayx2wqoODoxU9ltK7q3Hicpjljph0YN+kMTX8i8X2qEVDPZSuwihWUAXkJx95qpHGe
e+6mZ+L22oxYqJxZIdY7+hz6MX7fLk93HRrhJ+6NTBfmR9/Z08YMm0ts8UuVU+nnYiwNeo+SZvvn
h6JyMaOmeHXTyd9qI8/u/7wMoA+3g/DctecD5c2selxlZAGv1D80VyZ68xoNXm0SOzL3dVfcT9bV
csa1VROuHKWqNvRi1VeX5Y0DU/ZhUqfAsoB/xTWnX56TehDtDw718FeK2pzrn/9L+jG/WslRsMBk
NqqFtdTDNnbNEaOyakq4EZNxTpinouHamwNXc7xpjbvAYd65YL/sAr/PaBKhkSJ+nAdtXtMUrb2i
uRwn7YObi+zoBOrVK+LsN4b4U2hm7kvBlC9rjbcBt8c2xG10Ba3QUUOSiUM0wsLhOYkE25LQll2+
DbM+2eVj6ex8QMan2mst8o/Ee8cCWa9a6FSmne89pwZLO7b1LWct+JA2ta4t8NSJdxtfLr5+bH9G
xomsaI9oHQ3g5LQ9IiTGBznGM8YbzGFG35qP2FDbHQM2cbZV010sArNbZcxqD9LXIl6PLjy1mfNd
HW0KR4RC+NPI+nCPePHS7KW3Le5TE++hmKPg2mvLv3ajaq/ZeKaM19wos1YnZMnmNSeKW8rCfmdS
8AEn/Q1jasZ16GQ7LsgKPkGS3gXLS6JLtZWEqXhkZe5Op5pKS6/J7+2u0qfYdX/9+VEhs/s5HQmU
zmg8qOfeB8YqeH/xGsek80KmWG2qqWhu0iALTk6DLtu36kQLk36UepQr2ZfWVy5K+ihr80fL4RJy
ut7HnXYgijIrK2DBPRmLAFcFcXkb+1mwb3yP2kqf0bHu3GRTDRGmYQvZjLfI/mrr4SZNU59tW5Os
Z0O6N3NUftqKcizR9wMN3JWkBFDYV49+ctRj8waFfMEh2fFLFyTTCSJVScQmGx7MP1A2QfeK49m3
0i4Ndm4FPZ2ZKy62YF5rgHi7cePiTbfudWJH+1CSjHugGa/cVngeNqpGnOEafXJb2zvNNV7K1I2r
x1Z9JWWU3+aNRdl1zlUGnC2/Xd7Y27EB8u3bdcbmUI8XIGjjZVbTB3dxTc+3Xx0R4KlToN0+IYax
HZbn1JAKCMmTD9k7Hq9/XiZ70XxpIt7GTXYoCOwZcTDcmoY736uI5P+E7biUKIRy4iLti+EUEV3f
BbNrcHujjQaTo641z6st8Ir+KoI4Pge5hRvEixY9J8C+rtJb2qpv/KCYGN8HUHFtKvxKTV+59JIj
5mWccGzofeVup8hWR2l2X71vT7djBOsUPNej1T2UJdty1RKQHFVG21g9/fBbdkGski+TRBd+Ict7
yGHyEOxLpnPskPuEQUG+wy0VtwfBR+aacH+jAo1IBzCEIrqaWocJZZw3xWtNy/guKkK1owkiudpx
94N/sbzlQISIzuPJz6LylulueVsuL4Uz3lqjP53+66dieJ2suVhuMaiecOzJ06xUcSwNDkokP9me
8lJb0IwMmzl6ouRwhmTeAcnIo7fSpbUbz0KEfZHKLvMuK43kjbyts+5iPh0dAbyz7KtKo5EjWrbA
qjG84kHZ4Ytg1IX3YNup2HkosPpN0GU3pZTmY92gddZTM3y/AcIDNNnl9zBV41Nhpw2kiES91VVV
o8bN0aXAY7R3ayi7SJz8nMCfEPGR7SDAQioPiY1KVNgXhS1HV3b+Xk0zmTAisIcSJuHSkkjkdrzl
WUO1WRGkQErA8oNVpDFluQH+AFJU/cSG1l8ZKmBBJBt6k+karUnijdBtTQWw9eQmiztMDO61HmJ0
OqEAR2dNQ5qm1zb7X7YCYsyeJh8jbDsV7jqxavNYSiCX/RQSX8z0V+9NTzSlupuQhYyw3ck1LfFd
5Hj9ZT580bIkMNNA1Mq4OkAfxcnGDzvjIS6Bf9WNNd8PuVNvjURqbE8hkxDti2TXhxb1fxZT6mrq
ZwpSyvlAjEXfpBNmG4xmOJ1awlp5OG7Ztt1zT8lbMvkrmeLjtsN0PtiJfKsHZijJxJ3s9GZybtOl
aSmg7gLn9Flb5pmqpce8HWiimvE6uCDZTp61PC+EvGMuUj0gC8g9gieTIF+urTmK99C/h5XXT9u8
7cqbROvsvlIOjwgP/T8pHO+OTrOT7nCPpS4NW7UI3+H6FJ+zW2xY3H7zsOLP9PVpjijawsO1s6LZ
ZF9VEkWoEkZpfsygyATaJaLkaCY2W506oWJwVPmNirD3eJHbPEvQUpxu0/tB09NT1/m01fFElLeL
p2fmAc6aXC31uF6Rb2WXgJaWzXCoRtgk8+fgKvwbwnlpPflYKncEqMOyAz7pnM7mwshW/jqsKoyl
EGawQhpvvUMbTg4g3Jt8i4MfM7IO0MGq+hltRRW4GwJs4SRZ4fdINZGusop+G1rfc4SRGDRYDOgL
di5F2/onee0ymhySNq7W1L6Sxy4w2Q0D0Cow/Dsa165JzQANsLG5rS35ShLhZCMBUR7OwUa5lt54
rNRkHXBohaN3xlxquQJvb/5iLeNpA8rjugkxV0b8j9t5zy5zhlVZtzDmOvOeoBY9C6AlClKvK7o7
9xUlViFrFdOCp9l0WTYG6MoBYM8U43oWg527scPhqWrya+E52wJcb5BN3xZFGjsat2pWRGwKovOP
E70sG9WQvFPyM5FTtm6EjNcjLDVmiuIEuzHcUqx4A9KE8pFluDwxt5sItdSFINueMw/DexwrZnEF
H1U6jBENsJip0fN50GcbOzHmw6S+WgdQbjBj6ECT34BjSznEiLd6zh+TmQB5G8Xrxsbk73u1tWnb
my5HEmdCeuuO1YifTF/siLyDinEIQDzEVFbCZc8HxrQ5uzsg+XyANZoH9gQ+C0ITdVtTiJVZOFAN
ujxOf15kkNSnalABEv7Wmx3cnxlhZKOGpdx69WVsg+dJ5CzBPUGwGnd/YL0bdK+sa3wZhQwu2Rwh
1wt1Kmpy18Bl75hBEygOjmZmZMeCbEQWCn0KOd8ypIZ8UxNhS0owIFO9jJhxmXW/VZd8iokZMXTZ
5zQZbv3RewoyTSreESsZNI9EBBDfNxx7Pl1nQlHEGMn+ngV/do7jaJA8T9N2XTT2MY1EerA7UoDD
eJgWe4Ny0Oe9zH/zkFMYzvx0jV+yt3ZQIB6p1dshkR3rcXgYmgb2jH/LaOo+nurHgM0dFGd5GaKU
5cEAWUTdkt9dACNn6zo0Hh3d78eW+EU9/LZm62VpuutV/D120fdC+1zRF/YfJJ3XkqTGFkW/iAhI
TMJrVUF50366X4ge03jvEr7+LnRfJqSRNKOpgsxj9l77JljdbD0Rs3SI/IkGBR1FwZbOxOUVstmQ
Bkto2LuvDtILYmvtbCtCPT3rVacCvTbf4tFZTt6EncHQ+QKdHKe9sHDxafjA8nwgpkyl58gkLrxG
WYx/CKNly7atYIXgOsOIrr96yebfsjSQMOQDibIJV/04xw1qYz7awlxeJnsC2FSHJNQggQq7dtlh
/izR8P5OXT3cdq38qbT4yi7lJF3vlRkFWgltWPe8MJ2mGj00d5G1W0p6KPPbM/IC2UL8Z5mH8YRS
8GdSKAPKYo3OYuGbosxAC2NsiUk4jW3+mRNtveVi+3D1HE/3aGwGHdByqHqD5KYnxPHfWegNQdfh
/jS1VVee/ehLhnRvqVPkhO6vZXFelmS4wp5LcchZX9OA4gL5zlAjsc9S47su4TBj0n8lygeJlZJi
m+Of0xqJ/KCzoU8j4sSFiMPGdBBZWe0jY3TPo5mYvpVZL1KECU6jJUM8S/wKM5aOJWif+CK3PkdL
/CJdDdgkSU8bRyYBZLoQSJm22j66AzTJ4cqJUC1eHpjtSgca5Yat3iEvWZgNerdFycCEvh2eQ6O7
NiVuhxHa6tZ23uxpaTdk+PxDUfavNR95xguIePZgRmd7Fn9rCdKw7zV3I2f7MMzFxSx6RMZDMzxh
JMYWO+OfsyS+UANBfqYwcKbjgsUJJDZJv8NWg5arMw3clLnW7wuzmwJNyWNZ6A0HAiA4p4ieckWm
bh4P5S7Nyx1TZHKekcLMCpif0BtxLka0rqLxCC6dCfBgEDpAEz0trCc2FeGn+yzdU+nSAZGB6Y3X
qpPLS1IOLOAmIkW0pv5Cl7FDT2wjkhhirnQ+KKmjwavwUDLZndwjbjMzlpBBNMLN6h7pMSIpBgmq
/RrMKxMpmjjb5JNu0CGFVo9fsxHoV9BZ4I6NdxODNrxJGPcLYKNkPOS0Tf1qeYAbpWaR7LLifYwa
L0BB8qTF8CTGYbaCBcRWMBu5foAvtrGj8Y+eL+IC38F+tMmHyR7nyEt0SDwQHp3pLWcvgV/RYXBV
Nm5v4h/CU2VNn6Gp06LzpwZMDqyaCEh329MWmAPaNhV3473Vx37H4t7wcyZmew2ElRHZpQ9LrgDv
m9302Q1qV2IF1qv72AZFmp+SbqJqGINhRCZqmO1PL4ha7rVbJLlZqPL/xfn0z81wT3G5OFt2Fi9D
jJWzJZhFl3hyoo4hAMVwYOQsgg17IuiZt7pVRbaHUT4jYv/G8x5emokcUv2f11s/jms91ehPRFLD
9HZQ5jRmf2kJlb0QH8C8aCEgPlXoyFzVEmw8i7ODhIyCbCBZOjlC/hg25NuFt4LBFwAqZXCbWN8q
j8tAUqxOomDHuqzWbQzuZclAWTmaEbDtyXHno5xu63rfAQPcmXCaQdJNYrtqWVA7XpizE9nH4gPZ
fCRJHQt3aATMjZNAnlkQsowZQscFayrmc9JvK7zm6AZK30qtb8JNUCZU8XdIPbwBCQ1AevBOvVeg
1GU4HKcDVRUQqH2f4jyIxulplACupxZwJ9Ovg9Mzyh5o9zDiZILTHFBVUBKZTBMlX3kUHYOvvooK
uVsN3uBjgO+ULUz1cAgPRoxHLcx6XuqhSh+w1mhByKkO/v+TURGJm8CEDHNssxDWHIsyR20AWr9b
CkW4kdntBZkW98bCI1Nm8ZlWnn0OEY1+JLtLD+w2dNvihPKXxfJEhpsjpg+cj8ajMcdP3c32Oga4
j7ogo2AWjC0jY2g/NBqZ+7KAVMCnxss/AaZd+vnqzfpRDVF1pYaNziLG4JgCqsldDF+F6H6zqQlh
m/SBbjugMsL4N/E3Tw6Y3k2qJ+/ElJ/naDq5Sm8/p8L8U+WFPHrrl874a4Pq2gvK7CXGQ36cUQwy
MarjJyckh0A33u20kReLqsi3px9D/8hE4rcMZncOBkx3hAI4Kqj02bxfgNwe+x50TxXrw65d2SmN
uCEDWYi9GZ8Tu/Z2i9HhIursiH0LE06mUPpeX3+vbvY8JGOXzAz7U9X2/QmtvGsnBI5LnRFYLsjl
yrh8V9tlRNVyLtriHDdox0KC5/1qEAiPUHnQt4rNIATCyUTczSK6xkIk/5oM0180r7CQPDug/0J5
Yyf6OcfatG1Nlv3TMnWv3YTOeiofsuina4Jy+2yX6mDPMKa1Us+JQQRU6Axy8imJr31I0qAtY1QL
KUMVzWopySz1nsY0bXlYV2er6BCK6u4YUF4CJClYFE0ZoXwk221WQjwuBsWazWv8oVrvRLP0HSkD
/r1hhytW3jum3HeroLnMFF9J14ZHZbzBohuZgU+coyG8pjE2WesYEtMeOSzSYEydzoN5Ag7x3pKa
FoSF9y1GqHeTTEl+6xugvqb8a3WY80Zr9dIi8LgbQu6FXXQv0pu7F3NmVYjMzDj+97cVliBUstOn
pGoClgJCsImo35T7RA8HREH7TlhmPnW69StjGKTgCGB9yq8od7LaETfXYTW0YmBG8+rmg3MydHLN
GCO1O9o/JLfoi4FqIHjNzV3ncotC2MuPNm7/usIKCDPzpRLzckXIQwza+o2l7a0I0cFWDebO1oNX
EddEWFWmuPxZYjncmkQgImTyqtvEElikSbyXo7UXo6td8qS4kl1TnBy+x40EO3a1GdTGOa539r+o
rSALPZmlszUdFjRVSybTiNWErg8chVXOe2i5CE1NxL/CNNKTa+kcfqSbT4j7ZEYTUZQEEiYJuhlr
pL8eG4sDkEAgZq7uWQdNwwdaM6Vjub63vekX4tjheWkBRuirgiUieBN0NnBukeDryKb65lKFs9R7
KsFantNhonv0Em3v6lWK8wfKTEFIxobrPH4opeKHEXW/vLGSQG/Jg2Qd5humGj9lPD8SGmOO4Vae
DA1rDC8CxrJHDGSeX/e9H2p3q2nijpHu6z9Xtd2ECOoa+MGFDjRg4vpI+1uvsZDGUrJ1/qTgcPwB
E+drTFLSZiA9CbtgutwnmbH91t+7yjFpJuMIcNbYoYlnrKlOtoKdM6PonLq7x3d/lQvKcqJDtABM
6HmZGg+fIc57M+ayqmv7xYtixJFOgyq0Cg96lrOocVE47jRQsSdSIDjDKrTSoLi3pIihuDPaJUhU
+NpYc30eDAEbYjY4VWeGsVYiTliw721ij35roGdQUXbs7b7blcSGB2H1lpkta8iEXQ1YL+NZ9+xj
2bSb2Cmqa6KvUT+qnH3Vj/fIG4QfLzZpN06W3roQ96RVYjxroKZ4S3VbvDnIDPl7jDSTHRtxOkDi
AT3FAfTcn6gpCaiOx/BQwTpCgOoVN9Od+W5NK9nnVGyoENkQ58wZpmXuzzytOww7LBfp4LeqihnT
/ge26rqvauZmY/Imt6QCz7dqblcSl28zt0QpVVtbZ13BJWn21GhtdIOjzDwI9ZXtHrDF0FRiyg/l
yZnHLw2ZaAHk9WZJr7qjl/NNZ5YEviBzn7UpIOWm2fSb0Cvde10DIZEm7XKRfXs1jyhRL4Y/dOJW
MgPChU4zBGFkwbI6Q39OvXNR4kI1QtL9OonkNN5MrDtvUVsBDkB8vGV5YJ6SPse9KF1sM4nzwc2X
ogDjUnLxj4aKznDMtL92is8R9r29c5LsLGcHL1kN+WUU95JD3HG9aB/PVr9thDo0EzoFEKPqPq6W
w55RN5uobbJEY9ALIA2dRWx7lX0s+b1i8A1Rg8VClmqnTi/1XRF7x5Hr5gdvb1BM7BZHC1GvPgej
AKikLPNhpTNORF9f+DU3dl0gJUEtoRc0uhVkCUls4XZqKLFa9NUI/aYsMMpCbqgjcRRk0WMqeHZC
RYzOnBvdk7mw15EhsxNWSeCqyLAB6aVv07otdrHOGFlDKvK3YtC05BxVM4u7C6KGaufas3tNBzO/
1FNY+GOZGn4as85farEvGEceORT/hHX0KxY6PQOX1i4T4K1qY7bYuLGkcxr723DRfE/C2iaZooy1
5w6GarlKFyXF2FiePK/hS6c/JHDqrztZKHfC+Ig44o2p0nLMWBnPCmu6JfFAWaJc+1MH5976Q1UI
vDdlO55R+GqbOU9hTQyjCNjwXc3SMgLZxP8cXh0GP3F5kF7vK71wqUTVZz7MZ+HWwKCZj/qaZ8yP
tJoCm3YgnNRwnQYgWROXcDrw6LlQ+qlWlybABfJbjlmPRUUhJexah7ITsRHR7eO2wX22Ae+6T2qv
f8J/iLWDYvfQ8yV6HLwbB3nVg8zyryYy+5NZI39wSnXq/sRKyHNEcefHgFsIxktAmqJvLOewZQ9I
8ihMYgMuFz+UUVgGiIW/GgnqHjsfHjCrHU7pOnZgloHrhBLDynu6I/RHs9fLB1fIf+VudkxwH2u0
FyCwrIGdT6t6DJa5Nu3ZpGj3UNJmuwMkK/aiSFaQ2wx4X1QNHsAsf7CPvZJKZ/8iswhHa/vk9JB5
kMvrzASNxlciH3w9RZ7LuCq70FhRgzkLSVh8BmY1jexS1Gfd177ZQZA3teEB00xDJwR2xtFBZi7M
RqYOakqUFReb1JjgD3LV6CcBtttALD/DpAsGBravXp81fP9Wc255Kl+MrwTk0qGq9Dcwk/O7WRp7
bqXpWSz9l97K/OI1ZNcO0gmyCntRuuDAj80o3zRL/YUbdbs4jvkw1h9Y2rRb2wDQNouUCDxKLr+d
SVDKOmZhBRxwbcArViwkQjYFA2n9q2WAtCMwD+dKmnPA/kfTyFaXzCi3ONDfC2v9FrUxPsVVoT9h
nOl3RJ+/RXwDRHM6QHqqFryPxBlAARZt00YzdlQJ7qVil7CtDFwonTsWCNuMF3tkjTrypu8mRVIE
i1F1/u+vBvanQeFpvy2JCWoYDoi1cb6GWDnckYM1BDO87XryLAcqZdSuWzFrv22zDea4j9cp264v
JJkX6DLe3TmEPO0hXnb7CGopId7PXl8QhdjCknOXf6Z00FbLcJ8VIrroDVtjS0vehraJAz01sDK6
vuswJQ2Fbf4hGGc7EEZl8kkjJCQij3dqn/YfniJUNklnWpSIfhJJ/3AZ0A7QuqUICAjsaQA93TUu
gKRAjt7rq1n4DNTH/DXbyTEHkwRjqIb2YsTOawmEEiGPd3ZoOSBMoF5IJdmlpdKswGpL5Bag0uXI
4I05PAc/SNBqDLBc9JvBRg4xGQREVqtpKVftK8hRkDaNd9AlT4neAwRAjnWRYlBnS68oH1Ks0o07
9xt24GwthyAfFNHinVYF7lAdHQhhdlFF9DglgUtj/DlXTnFos1q/epFBnpFdBLVMX8jzRQMu12cS
pRRByUV2s8RHYQjx0hJjUIRwYZL4uzIz/qIpuoOaSDsrapOyDaQObKpMTkCGqul9dvr8NCb81lNR
Nce2yM1tL7tjes/JRHyyR5LqSItnepiUBMyeZd5xj1k1tLg6LHYsNbUjLgQigJ3qj4PGh2eaWowP
097Zek8YlTL1o8S7Pv7xaKxZRgEtW0rfrBnM9C5/3GGeh53HIAyJWMneBhcG3hCv3qPD5QBI65PD
zs8GxDRWp9KNssPihLsa4zctg4OE62RngyJWfJP1TXljMLvhPLynyQDduobgIlS6S+byqRymcKvj
svLdNCbtKlaMGkxAUkM6ksNWlcMtabJHNOdRIEmnQmTIVydqGE81JEMZhdE6wAjYTX9zXZ2KkiV4
7BFM6gz89zORzaqIf+yau8mm4I87vb2ZlvwnpyW7628Ox/xmbrhkyZMotz37dSxQyCHT6jCn+2hM
TJp8pkXK6abL4jLsSFQPlfMQJol7sdrmWlr6Rk4RNHdeZGhlUda2ZwgcO7WgT1x0pV04oelGyGr+
BPKiv/IR7cuFIy2Ko+UyYsS3SmRfjlF8gxd3z4y/wXtppBLrnNGtPkUs1aYf1YWkLiVLe0s15P1j
q646maAM3iyGAuGAtdimws/Zq/t4NDImkKZ2yPGioXjzAgAI6Zjn/oBmGl8DBlwYRbtyBTAZUfxc
L5UdNIvzKHsrvTTs/UTFgdMaVs2FMfKtGNnWM8B4NSHugrAISf1hb5+Po3kZ4reBZepIHuo+Vexn
nFjlUKPksxtW9H3u9J53zJlYznTPpP/g1oXasnE994oD4zNZsDYJ1/XrGcoMEW7upRtSvwIEpIuP
DD/XMdFaKn7Ec4U3PZPVnsDtl9CrTFBZKpYwVDMTpwF5qSRCMofuu7trVK2fj1rto0AcP5ShvuG6
AVFFd+y7fEEwJSHdAzPv0c61JM+yW1L7orEY0OI4ihX2iijVHyHOb7KPCKS1QGgAXOpehjTFo1/w
tpnwLWtolp4NOCUN2cGM3vgeheMvm0J2R/O7whczhM5Zpm3JmA3G+WagQqUqJMh21JY7eztGdPJn
6nqMRAYMiNIBwRI2TnFzR+e9SrMPbZrk07pEq7kedmHt+Tb5aqhyu02RLC55A9VHar5FTeQd0qyh
q1UIt1Jnnxewb7NCrjM58gyjxp9qi52YPdG3Wi0KRw99Yq6ZAMCGxJ8aqz3OPcV1RJIQNVbF4jMC
iswUi0EqOqv/fuBFta/wHf+Zqi+C3J7aU0tezQbqUHbrse5WMrVvlEQGOh/rXXakwpW5fRNDBukk
au4IxswTapL+CNl4o7P+h7/Sv+GJg6DWtyfiwW91DLkK5KfvlPE1T5HF0BPWpc2h1n16pePXXRPv
F4HOx4NO62R1v/dSr9pSw3JycAnh/sJ3cko0+ydpCvfYmcq7iar7O7jtw27EyECNLW6UZhx3q8+4
Ezq2LyKNEMUpuvMne1bzdm7mDHYhJULeZHfVpYETsmPODEBJHp6l7SSYJcfpQgUbFde0GD/GkDWS
SmKGaXFyRl+IgYmyo6ueHE87ZrLtOJjE1+JZoy/n6dr0Je1Q03CWuMl4xU0sk8HYjIvHTrShaNM4
GYIxil7saGiCNl2wXRXTvlUKj8sowhOwV2jjv4xcWHfXrJ6rFGsdm+MoHf4q08An1yM5z0mkaysK
Gx30zprVhyr1a+aS3VAy/LO79oBj17zTbQSWlxV+6mE2ouPYyzJ56GaHBTMv2T/LVQaSEuqMwMSP
546cV2BxtPjdQYKJ1nvNO2gwErdZybMqudPxw5Oka8TTxiiEeY5ftE59qCQl/FvTdsc8LOIDb0MC
o5yyIy3c+dHN8jR0ExRZWXQ+G6Vy48yJRp/bQDnoK6bOsifFt6helB0JChfW7LX+xFw42Xe9U5PF
vuplFviYTXwoTcb/ZEpM5KB3UMQygWGTfoxNHIQsTQO2JfN4N5aEeZJXRU1uRycsb/A5e8YFEedK
C5T8Asom3OaZSxylMZHlOTvMMFFTexGWCky46+SmOrGBewb3+SQGi0thUazi+pjjHEGBPxA1lTCn
fEOzcrdTdP64U0BSmMWnoKDcjoYFwhfOlICQkIMJhrW50wummXbs4LrQ5oIpQXfO9FH3uUDOKoq8
o0h1ioJQe7ZWfgfteedPNjCZwUzuscViBoBc57dxmO9FjQxGX9eLUZV+GAZkd0uyDOjX/7u+OLoe
/yi3gHWqggw/YRIQpRHNtoDPag2dHWw4hqh8qr/Y65ptB3rkLKHB6g0NSJJp0zYsPRIQ0XNtF2Mw
+PjBXU2gxLct+WM3SLWs+TvObTeFs8oEqVTGvROssTynYfeKNYzl4GgEeYVhg6lLLLWvDmEWe7Oe
czSOf8kwe4DgeBnxRu5E+KU7TsZ0dDR2UxObr3W5bKmMpmBZe/wiIRUcidAfDHjGvp/Y/wqcj8K8
8NHVj4SqHH1aalyzhP4ZtQlUh/YU5ZX5IpdSP5g8h5y0w24BPoJcu2OAPi+/HHOiWmJClXYcgyX1
U8fcZYukdUeJK3fc0ntw3x8gIdwt+655u9QPoc4jgnnmlL3yUyE+HUAumzXixtfICMbKXjHrnfLv
3gEdTCbYH40qGW4ycM4E23YmxGqKa7aSt2mHheWRxGjfvKz7pWaKnKiP2jfH46Pv4QBwzxho8LFT
x6qmxzPAuQOe09Ad9jvRZPAaFhk9JDlyi2EX+66zfINXe1us+eWKMaMy3HobivQpCfE+qrL8yljm
kUjpMuomBfcQifKtlVN3XTwWBZgJTojmEUT2x0WrierR02fH/V13wthZxAb6mEznGWE1mPsDiwlu
CwYHdO1cO71Ux3QCqajjBAAJFO6bBu3BgJzqoHmgs70Ki6tKxM8iqmg7hgxVBPVtUDWOsSkbZIhG
VAc6IvAAXuuvEvSASPK9MwMuIm3WT3Nio+UERE9lN/roh7GF//aC58AMuiGGKNUg3NLW3IbU+rU4
iq8IgflGWa+KSNytM9sXwUmCQYMN/1IeRZMi8Fb6cGhwdgAu8nLAeZA3QNE9UgAWXqJT+LSo1TsC
IRrE4vthLN7BTL5RjkYHD5UPsEzrJ4LQwzwFhLC+7BZzjvbpAlhTT8X3wiIcfNPCVqfO9sBrr7Mo
7au51HaA/a0E2dW+MaHWNsOIM1S5mXmQbvqisN3vkhAyBqVRvKnyJb3FcXs2dfPJtgGjDtr0WJbq
qwL8C0OfcUwBgbGPoLXmFUijUKJ9ZIC6789GZ7/EOJdOmH0AvVeYFFBjAomIe5v5Piu8yk4z34C3
TCx3dIlLWH8O5h3mRNWJ+d+TQZlsAPPfNQOr8pwDnTsaLeeSoh6m9jr9F/KGWOk4mANUgXjSztgC
061tmx3wxNAGZlw651xMvyxLs3eenfnpstgnu7J/Lz0cNVm6bwvaldfa5XKKloiafDg7niRfY7E+
QtVuGPzbt0Uu1JiGdx/sf+VA8zMTjgGS71zIGVbjaN5X/qLzkkJoZa7XTvumNV4NxqjB6qCfSlae
bms+Kc1VWzRE1dZLtGI7mSUYP6N8snplXOoSWs44pbuunRHsOEn1sOOg1CWD/djcWehbtjUpeXuj
OlH2UeAsy64glzRIBh0/TZGLW9sXvhTMmprcNi/NL9tAKJDkcHCxX/2ZMl0EzoDtGiV1HFia9hv2
7wJKhhlBJsLF750CcztzD2zfoPNqa6/bE3Kv+d1wJ05jRiRg4NoDzrLhqcY+RDsEDioKGUuHXB7a
aHN/Ax7mE1qKTes6l45OHndwj82tTF7NMR42OTDiuYWK0bjR36I/dukfQTAbxNvyu4RYNQ8gS8VM
1WOF7q8stj9J2cMq5cY6pJh3pWVM92ZalMzKt54Xu5u+qLxtTaDTdiLRDazHvo95/QpkH5d+zWAD
9L+LG47LoZEKbTabESd+eIKZR2ykv4XFvxgWI0VwrN3CYfqtZpVzu0hf76M/TmITkILgFXs0hJ8K
GP9muUklXZCG2rWIqA/RWQPqZF7hhfYpXyUShKQ4esL30VSAu70Hu6VpQw0+bgWI2HQGB2O3zSkv
vf7gSvHtpcqXJu4daqNCM1+neaI3YQiGyZ300E69mjqIZCzlHo+3ex6s8hkV4QdWbaBfjm5gWFb9
7ntWYGMT3XtF7I/OuyW+mQ7Hf/RNrc4semEZIonSarPZVyDvm+ZiN0Xoj3E/BXn7GNl8rmLAB+rJ
u65wG4qh/8Fc7Uue4qKCPF3QkCA7mH7C8V0IocODOFfN8KVBwQKXmpwmhU/IxmAK7k/+GGl4GOvq
AzTYwV55tjDbKW5IZ7W2M5YU9uXOv4yEkGHh8jLYzafziYVX7eM3ImGBYA4tYs3LFnEPHtCn0LnU
PPMB1rd3Oc/BmpxQNozx+HBRt5jwpxSehwmtTVd5p8g0fLV4IQzg2l8QLvhpwqca8Wd21rK5/I0z
4VHb6ZuTtn+7GJiRAszZQ+9SCDbrcG+pZM++TRxajP6zxTqhfsrk+FcApPMLdlEi+kIae2/mGQVX
AwZhLPoGBS7yGwIG3mNOAdNL2ecY3YccmXDkLF0c0sY3CB9Y22BTxGsDN1VA2Y2QhPBiuYQBUY74
i5IvdlfBT2TzsoMz3+9XngWF0kkrfvdm2/O2ab/pbhmUE1VDPh3yA7hpg71uUFa+jfSeMza3uy7s
H9LVXtZvZIkBQi/m+NL/DEXbBzTqjC9mNLlOvaWtFuc8pXy0u8TYZ/C1FYs1eEcUXeXE9xSWT3Jl
hOMNiQ7ZwuItVGj4M5f3wH5mJan8T2cZkbY31bmPCIasxz8M2Jk5zCTiFvM+itswwHNwm9xasDZM
ziEk397OhN/i/eEqw9ThjSMaX8BQxpxvzIX+hW3Uj+l0x35YEiII6gsDbZQoktUJu8Ort5S85PaV
bML3aqHg9xhiqOmjsBc3yCPLl1YMm3BEz2CwM2gU23DTurlsciK73/eddoTcmhzMNFY+JLkV0Rz/
0PgxEUFDs3HNXrJvS7/1sngZesN6Y59Sb8Ij6Bz7Fd/kI2MzEeRe03LbJLfY7OvPOT3D4UKo1yoS
WEoGnCRyyrvbIC0jlXBv2oR/e57915QttRmpQQi6JoufIsJbIuYGzA6dszSSl4qQUFzgiguBZ5QW
83dtMpEaPA3KsXjBMBoUK/1j4Ki2atciY2nBbJdaBg9qPB9aBwmwOUzp2apGyOZjfEUDWB4QMQPv
U/0lkRifohdyx92Dw2I2iLWayQwPMAFUO+YMwCf0sdoWs/pL+zcdvJQZbFZOx8Wh5GpMGg/4+5xh
5vRuagJGXWsQFqXxyru8kQn02HtVJJ/l4AIk0uP8yHNi0BwSoVMVFVPc4moSF8FSCxRlpPf0dWB2
GotcPN1UL73N/y6q2y98sEdZUQCM7uCzFCOkQYdPlkQcw6Jg2Ecupgf3JWQxwYR/g3KowdiZ7Nme
kugTfpqm5p0qenq9QAwXIZoQnYR7LDoo3DxvDQNnTImxtZOmeO/CkLG/ZqHjLIef0XaSU9tDs1qw
qhyohdzkXOmave/K6W9CyhfyBe8YFz3iHr33ZWbxqLavJHXvRsseEAOjrM8yyDt2YVPbSPfIvNfa
mp4VncL5SbGSu5RJ9OkuQK+WqU4eWCrpr6pjikXnMQEdRjYD0VR3osnPosAbMveIDvOLYdzWyy2m
D5l5NnOhbwij4CPSUEM1kX7ERsafW4u5oMLkpdW5AUr8faixnxnyoGzLeuLmHe2NOnQTxwxHNQV+
Sujap2OjkXbd8Jyq5BqHTQo/z3kVDioGhxEtb0d3dvQIc15hrvIfslfd5Zovy1+z2NnSWJ1HpXPN
c0JF1LcGSO0rjlzJ2EKyCi4NY+cMwD80qEUbTIFYZ7vrZDDWciSENrr/1VfTBc0sgynDRx4yhfBb
dsZEkGdvs6sNqGrkzWNFRvx6dCLVybprtfVSEcEUe73Ya1PRnPSBo1euPi06Iwyq6tPNvxo+iV9N
aNP8yBYHN3hvwKzWm57fs8gB3ZrT9VNcJjBwoDuSLJNAEdpKFXr7iazRNbir2eT90G0x+id+KY2j
3ZdyZxpUL2Dv94VtXMoFhYO2EoxwB06+phpt5w6MCq0kqvZJSlFFtXQSId8YAStH2Cv9M3IGvDtu
wtM8uD7hyFxd9rBJeqRJZoS5b2Qi0ABsJCRrPkQjPYHhYTAU3W+ztm56tjAfqOk44qWNuKbgek9O
HqRu+o6CY/3w1gQqXUT7RuvDbQbC9oIK9bnAGHYGvnSwFjSaZuw99auVj+JGbuj99GNhGb+teqz+
47hu9dERb1ZiXCtWfhpic/DtoKSJqsKqv+/rzL4mmXidBoZvSTY9usJoboD8t0sm9wm1xp+QXcGm
9YhC5SMEcIYfeyNUZB/yHHGeiCPIFs1friHsqLlkLRsnDeDvVaFlQ+ybCuTrLgGrdcnyQFnzwXT5
QAX2iNYDOYiJW/rS4Oe9UOOxRm2v8mU6t/av2XUYNGW89qHupRAchLsPQ+Z16z4Nw8KHYTr/LNeJ
KDdqVGa4zOHPmH6HBpaJJaXGcotqW9APs9kRZXcwFmDK9UA4QL80P2bUfpnkUzCvWb6J857XEAix
9SSjdDFGnwxZtJOjORpBn2hWXZztO8tlvNy6nF0kXN7ClvmfXZX+UEvrOnwVntWdmDfjgY7qhody
lHssZfG2s+iHkzasjgrzlO+wEi8jSRPOf7BnwPGUl5Xr28o6ycr78LB+EvyEjDJuzqAaofW5E5ui
+e6xWGH6r2VXr488Jmk0woX7OSZueLHcPXlLc7AOcsgopTN9RiUW7iKWn6vqkJgwpIe3BBdEmvFb
u1CJrCzDkYDde1en8SHOPXapkeMFhZLbnrymTdTo40lJGxeuB8MSvIEPlZzsrLTrtkigaZns3ieZ
jNiZprp5BoZaMBpoxWzIZARnUFnzTAwFxYXSziuWS/PakMwee9pBzcLQiRAzVma5GSf2PnrkWA9i
Xg5h8wXcx3qS2vycI4HeoUEfce3ABLdf8jD+0nuGvp1TH61ookKrjZOrW38aY/nrQQpdlOdu7N8o
A1ymiOayd3uAvYgmQfHNL7Plruf7cZ4Lth+Nec4LtGmKCdqUjojDGQIciKDB0+UNpr+QMAwuIb3g
hNoJlbFvW+RjqBuHeXVFnFb+85/y01KivDJR/8sTILdmk/f8cjEY6RZNojcM35IEQGI0mXv8j6Pz
2G3diqLoFxFgL1OxSKS6bblNCJdn9t759VnMIECC5CG2RN57yt5ro16G5URwWKhWGOh46lR6XGz6
dMtpeIYwvy8tdIrUHfMZ1voe+etDrXrdhUCGwF6cfwVrYgUlSAm4bvExt7xLI1lv4NNSJ4rYCmcB
s7gZVTIMFrNu/UJeDVfPhXcyB9SAShcDdcNNJCpaYtfyRDCZ3Ag4sYTf0CwFPD8EKNCpVjvNWhNk
H2RTSAiZ1Exi4KkD7WJoko3AVfMRsaY6/MK90d05MV5XJC7aGBNqKChPCHOZqbKxc3KUyA2UlYcs
aYcuIs+tYinkdiNT+xarv4M3Zd5NObW9GqMGZdhE6/eCv0/kpEt12JHC9KYb8dX6X/obs07XaLUw
G6WekmWvXZa+IMxDnlNBtDLZp9tFiuUEDlVkE8IBviUyj2Fl/lBNI6hdaxq8ouNFanErtGZ+S4Uk
PZrJNyQsbiJUmQ5Zt/IZBT8bWjiOcvOTopu5MvwYGHjStBtIBgYpm3eGDBuUh5haKxnQr4yM35Km
JTQDVkgBRFBQw/aN/CtPSybNXiQpRGeCRk5uQLLlald5IrINAywb+z/RXtUSO8oKXLiCUkg2Ciq3
2RS/2GIZTrPpiYpBXA51pJ7bCoNH3bt1juw4NglzNiBa9maR+Xr5YP6gnqIakvgk5ACOi/qKFT32
WJw+MKwre11oIldbmxeOF3U30IA6pfFhyqxUY5qFg6Re0UuFF6Q9awUyrZapuIDBuepqlrZszSA3
eJRg/2/ElMQfekejZqLxQ56rlIjz29yvzWp281JYiYDDSQV7ZJ+pcYh4RzlK2Ap3WJoab6rUI/xC
l4VoeOgAhQyL5VL05TvGqouDnAaxthK+lmyRD/BP7WRE2p2IAP2REMJ3y2oSDugDMOKn2KD3+N4Z
e7CpZ4AEFSDLCXIQBMxCIQWXhdVyo5RHLY6DiLiMeUox6S7WYQHcdl61/BPycbG34noKZBZIi1jP
p1wKf6D7Iny81eFiEBFqIMaUzYMaRobTa1i+klW4gewjYLSqP1gZLYx3/+YYNXKh5UhA8I3PdCf2
2FX7JUlanyy6FYrGURzuUgMAh4hQFRZs0toGEFKnijFJJ2OH0BnF4JoV3qozA64iJttN43fhytBd
SshaA1PsUsYTE6jOoIEGLT3SJDASr+nQX/VpJacyuRSiHDNAY63NjgkgXIn6v8kiM2grZbw2k7zn
0R78ReD7zSmFbkM7+Us4a8cFXAjA4tfMlPQjBYUT56V+KPoFFLvZLW4yIMJM42g+lYBR2NhVXPHj
HWqEEJSdIgRwbVgwV2HlENmXoSFKQU4TbLSDkGfL6Hf9teKckAXN8uYRJk7MSPTIJPS24GI5zEsM
bV9eu0NXm4wsYms+dAsTtK09A5MI1xOyboEsj3zSsBr+KMGJ/2xZ5uMy+c6kNPPaFSnRjkh41AcM
oqBFthAO9ZoNNjxsOHn6p97XxhFh508SLhqNmUaOWb+ae0WHdk7nWqLlAa4upngMJTXUrl1iBF+Y
2TN/xFTd53TdilQ3+1HCZyEyDXbrYtDRCKvzFRMm/tk4jH4I1WOjwr7NzF/molCeErU9pHISvS0E
tJyyCs/U//8YtpK5t6y6YuPAv9VoNamostwn3YSQ0lyoyN4etR2OlfEIujqIUcYFQ2yeBSFG8VDR
FxRVGAVVqDgjpuLzWgpfQqz8wb9IvF7zFSlcvTqs3meEY9A7u69EUMlZeCxcvqO+LFdidC49A5RA
bmlb5HXoPZDaTd+LD4NNp12sShB2HKQI5fD1Q+RWq2MeaR0IZBRZy7KMdk0BhfENgHtuJJZbqAjQ
QE0vKAh1ZwTcei9HzPXiQCDRLAnHuclfsooVSK/igBoMzup5oF3LhDMmL9ixy3Ed8/7VNFjms2rT
WYFUE8KjwgqLc2ON8tYu/Q/KlIOOHnuZwb8aOFjNevObaWV0IVsEocBn37TdVayEEGWh/siat8T8
WOLIK0xiokEOMRsxSiqECgMejaKq36O2IMrKPHdtclClxKurj5mUCZHwh0gsjtQj+whJbmO+TCGo
1zTBb2ctdoOTqqMeNPg2kwyczI3N2b6YJ7sooFshjpiIh8UY9agRAayz6egQQEs56Dl7Rcl6kVjx
dQPUgLnxZ6IJMgUrz9zi/mZHML9J3bIbut42zeg1JPpqRDIVEQZpoNROAgkofz85BLii08QWWbCx
mHvl2I04CpAKMIA6lXjYqjVyCn4jOdVts3mzmIA1ADi2xJYGEfc8O0yXlBS9U32Zkm+zV90G6n1D
+EfI+lMAaSUtH4LJmCmCykz1PWsLdr6KTAS6c3FlUNh+xBpv4gIWmuz2QpdZELOXGGihEM+JcFQG
eBdl251qyzrSemDL+BIa/Ynv3tF6wx3VN3FeA+DBZDkO+KeWGwt7IHb9QxJQPasRv/NVeI1S+XmI
HppW7uFiuRBZQ+G7hrp3wHpQJm8yEWPgfYyIQI2GNkKgX2jY9dNTKeQPNawJq9oN+78CqyYqZzAI
9tISiAtOO8tq1MEVYs1vw3zOG2ANGHNCB+wvpFHhYZA+FWVnQAd5ihU//TTZbagZeQ092obVtGnv
IzRVaI+tZtgJVe2tjENyk/YCmuncAPusabnnY9q2Dkgamw3EG+DA3Yh8WxDbfa+gJChvbHNwbF+Q
13oZ3ngqoFn8wOe2hYHCAhcZXj3X2Cfq4igxSoMvwT6J0TtxKGxHS31yG+WE6YsIK2y2oLEJLwba
mhCjphbnGYr25KFCtAUNkTuRkSIf40oaXFH7qaEFM7MwI6RUxpjKAOyMwHK/AmRYkaCvoHXT7idk
1GJxDY/lc67y9SALJCJ3p4Z7I2s/UXC4uMq8eA4ftTzuR1BePQhoaPOyqntAy1bpS2X1XDMPzdZ/
SaUfwSPvIu3MRl8gJH1g7SePmEvbmPeen2WZngc2QCaAabXeRnZ2ZhJfEcqAy8NTDAstVaB+MEPO
dDIQ46BOjrjMDrpC/TW/ozo/RFT/wDOodRQfYu9+1L+j5jmTvnpt3ffFk8iQN7Ne5P5fpyW/Cs9s
mf5oGJnEOgD2ptGi6f1XLR6FKUdP1B4GPir9mebXAYVh5+cZRUkFYAZi107COMKGkd2C3/LAieGl
bMAinBKepUw3WN6n+wljW5S6Ah5T2boP3fCRl3RGDAlYZx8IBPSV5LXPf1B873D4iiyEk/oqFue6
Hzn5METIbPWTCyFJgEJ40bXPrnwp0KwIWg+p65q3r+DDYOaOF1ELRCSqYXkzia6U8oVVy7kRAl4Q
OyNtk0HBKM928aLW7NaX1h2TCnCwZHe6b+aEzB1IknBUMmSz4X1bg0fZSWBDiXpT1M5Ei7FJRvIa
ZHMWGCjhC4v7rmMMxs8WY5ZusFgm0ODTL2SoSdKfScykLfZGVtoj9GiJGLAu35dlt5MHxLPM+po3
OSdob18gcyjxVUp8HwcT2WfKsShgNB5kbOvdIW0tt1l+tnVgD+m5H157HEjWtDgSc1FjcPA9Hkh6
3yHedDB0ejgvnD5eD1r6hhe5IUBIYWY+D81+kkd3HuikSrAe7b+EbYTFUDayLgPBNmYFhBDmtagd
CUTY1TD15qzHgnaeWqIK6Zw7dhZMHhgZYwbV3XzCzInwObsALwmM4dqGvHR5THSRL2SnHjetvFzh
8uBVGHYSFeSYui00JK0N+pxhIgmvVS/blZV4Q8FGOKId77wBiCauSg54rxtVxhZgLzK3/EcFZOts
A8R4wysbrHj4vjsvF40jNQ7krU1hA3UrhCgBcATJYjP1T2Vc3ROwf9zU9pSgJFCQX2XXYeYkCbuA
Mte2cMRESsuokqaExeqSx/59XtI7bua9SHODBAGhfgvxjKwzdF8mJHT0SpHFpA4jdKh/kJ1KtBK1
Pdt6SEmkod2Lln52JJ4amWmKNFumvsIwwb6hh979T5pfNvREii6b5RobEK8EpkeaXs+eiidtZslU
IynNpR8x5P9TvjVS6pVEdakdrhGQ+G3DDhTfehrOtBN3oD47XYFoyrlVxncYBjQlzhqFXt6FNiIQ
Ryw3DQzzi4WZfbWDi7LrVAluigAW63fzJmAMP1dK55Oa6PWZ5JPV6E7Sm4hLZpWPY/QsEFQnkI9I
TsXZMp+LBEoy7/nTZg7Xl1sLDN1ShAckCbZSXCLmDknYxFULGl0Rg7ggQFONz+221dpkVsN0mNH6
INmbgO5tOVFUlwcgJDtG9PsWYFeWqQWxD/Duh4AemUzIc4HtgJaYr/iq3LTqLG6r+xRMg8cmgxZc
u48c4zMv9dIFLG2HosMTlTuCXKFSGalbadBk9GYp3P8mfhOFd8RaBlboodw3i5+X7McAx7L/ZwL2
EvWXofkJux9lekta5ncPYxafEat5ccTuhbadOBYScjDDx8s3Edv886G1/rQRMTmvaTW2WKmml1b/
nkQkjhWzD/Ep53dUeVPjjnn6UV6rZ0m7lVMwdUycteLYKVc0cxuNyi3CG/D9u1kCXQ+PiZm4EL+c
Mq5PWWjsKe2DMjnUmvie6L+Jrtq9HZp3s7voCJLICEO9NsP6JBdNboKUrLGQFQupqfy4FPtDc1B6
BtQZAUcQ4qqH3B9RVR4iM0dUz8gMxqb5o5ZnqRx8A/qKnueeNBCZQQFkNekOlEGrEqyIBTVJn8u1
dyNeN9LhbzLHfVwYF4hhH7EMnSOzsK98Dzlz6I1quiC6ORcMnLGiC2bsZdly71Q5EBjgaHPQzn5Y
pCSmo60KL52aIdT+E1YSrDUyOdt3ufungvaJmG+OMYEk2nsul96sTPdbgZ8KKKwhZwzCN78vDuHq
oqXIyzGJLlzj3RMxLY40Gr6ikbhhMhBBAsCpbpKOvYAElzPan/empW5CfsCArb92KnONGcHc/Eae
nDegB9u2k9BDzjSbLvlgLNy7wm1SzIitV/WtxD1W+VWqujxPP1YLjiFSfPofT1zIi5aP5VDd5Sah
B7FIxJw2U4nFG6IeM15OLfwjxzth8tSkStCu75P+kqu/U4hIUQC2A/cO3FsFQ5WQ2bI075NV7ghp
cQmv+lWj5lis7FaFBxr1l4lRCIuVX1I6dplGxHWBCHhioAY44aFjbLSwA6tsI7Bg0edwRy7ngtB7
Bp3EOSUSicbCGSJUbs7H2FA/V7oxKib4RJzruniqKhmnIflO7B7EhBKfugvTXxa3VzMlEGbJ3lFT
UZ1C7FSp+VXjRX1akCwuC/UOaD/kI0L6yltB5mBzqtBDKXp7X+OI4WeOrJtJQki+iUH/3XTP5Bww
FqqeQeEiC1VQFyDWkwVbIL7TVElS1ts9jkxNO7Va7Ffz4mP76ckOIPqGd/9Eo7JfKukgQCwk5iDO
vfzQQFddau0Ex9SNCgrC0Iy+k1S8GkwKWFH5wEf3rfreWxcr7naQzHYG3X5FiWHVAncgK5zR1Ly8
r/YD/6WWHSzykmerOfQsKJvOckiYZzvdAbgTftZNKJUyMx5YzB2lOnRI4Ntry2HVOreWmQpvhYXQ
sW+vXnWzstOKGZDkhegweFiU4pCPCiTObwEXdK3KL3lZPoM6dUWavwKyfcHjLkI10kfQZXIwq75Y
Weg9+VnSjKiQ5WCSPGIIg2uBuFKMl3QcX0KgQFu/KUJ/7exK1BmXQzlREa0xTd5AoIOvyvGVQT5F
4ORM5XULadfUddcjrO7z93T7UfsbODPWyjH0vgbYG2lw2vBQROwVrUGXq1/X4WlThEjjl24oR23b
LUafi0L3Sapubdy1Fa/2glcNnfN7WaSc5eQbMcFLdEQgtEvducZqG6Z6oCQUpKu/9pcczGNGTuoC
qZbVviW81bAysNd4HD9rdbSEak+y6VvHIooQm5Cs6RWrQVkXPiN3km20gww9OOUcXoTzSsr6NJdP
SRbSZ4BCXwkQAZcbN92hMiZviPBMMcVOyJ7GRkL8yE6WUc8bfNfAN35bKMAQcpwJrHfXJMHcgY6a
9mvSehL2HzP5AFh5ipjvdas/kC5nqLeue2rb+4Z/gTAsqDdDuaw0SKgWcijspC6Kse6mM+S4CCcQ
i/5GFK56BWPddMuQDhggU7YBW4lel1Fhi+n6aqnobwYkWTlYYxGVrqhWIIkQ0KWGeeCEdmeqCcq4
kkq6Dnt72Uhx7PISfjdZ8otF2sW8AzVnA8MgT5YjZ0pfK0nbRwpi/PgRahTlEoSRO5263e5T/W2U
SLwsz0YPlBXXvnnKKFWs+o6FdRq+uEfTzVuA4xFvJyneUJVZlQ27HrVONPxra41CKUX+pWPw/BUF
sqEKEKD06hKD6GF2o8wr258CvfNIJIaUbdmcd+S3vqlsO1RUbRNIBOKJmBFBTUCYNaUBHaNrMZAd
qmvS18DaUMCTGj+TokaaXNS2N0k8sK6ESh9gazk23GRdUniUOEDpCDRU3in40StLClozD0Kpr4en
ZPO9itMFiQHQCDOg8kq0EDoFluy6cDr1Q2c4LAoXCccCwbeUhNaNzS4rYalCmnVUBOIwDJkijzp1
fYqkQIE4JbLJSRisMCb0+vjG4k3dtZ3bgTWWY4GgD145EuuapvTa8DBBA44AVy79E22C3OiAvfxF
1neJuNhtnb3I0Q1IRNaybblUYCJC/RPvBjJBSBd5/TbMKECehio66mygWPXYZXPsTKyHuOrzzGsS
vBBvRJTTrBu2qnVesRUyKiDfyGuRvxZ98QUi9nNWjzodXV6Swobzx2jUwxRB9mb0WVfG10qrN5bl
wWIPa1RQxJizVEGFc6pmlgZ7p9dvFlQ1nrctbDkfeVGWkrv7Yoh/tRAdhAJQqI8GpiStq7Mokzhz
Tf0p6p6zAid2zXDZ8NhBpqRXCcBQfrL4s7L8qa2uwFSckIF/uzKgmpjyDNdR4tB3a/MrkkQfuNCu
AOqZE2wsO1XkZMJgS+22bjNthlMgl/ysPfX9wUhOEuXkCFawqmYUr8Dg2GdCWYn1Q8ySgNWUp42t
s3YSiPlx3wwmGFfrK0+Wl1XuvQHPXZ2FA8m640kVqMF0rT1VQDztSR2BKA3is9L+auOYepABglCG
G6VMW8CuKI3eWEPesCatu4BaICcH8ka2jVm0IAEqQWCC9cg0dQA/y7oYmh7DmTCLfK2eDgSzZ+iL
FZVGJgar2OGXGJRUdOrNkkXgXnaCZ8V0/zJaHTrFWMn2c6Q+Z3WT+A2W6AQBhrukWxZoZqqHLpaf
57abruguieTREUyuDByVVI04UdFwIuQhPB4PS1mJblcUv3AVRs5ysgqbismQwohFYYOWsr0NkSuQ
T5peTCW9ROOs7qVhC3cdTeaRChqdyalhgB4GBKv+yrpJLRTTsazlLecXPDO2e+3IhbWL1ikyIQky
FjEs8bdeEEd1YzU/Q4WMJ8F1rUZLfIaA9VpOmBd7sxmO5BAHXACTrxLpaKy0fUaemI+UKeV+UFNQ
QFXn6Do9g9UrLrby65zo8wGcDJ71cSwPCU+O1hHE01tv7Buexi34WpTEB+P8VwInkEKRBgFZa6gQ
ifbFi0QcFtoHppgmZoYZ7Vtp9N91MzF9I+m6rIwHXcLgAqn2akagBL6Nkl134UxM0zlWxXEvE8h1
3dwMJCnhwoCsDhdBf+Igf8pmovSSCnjwIHImFpP6JyFKvwCNV/QQNj5nfwgsojfW5cIiX0oJhcff
/g/99xCgX4xJI1OG/Txj0JJIDb0z4v4O4/be60b9k4NwhrDla4NU+GNObTOmMfskLXYX7vDqtwKo
e5gsGttiSW8mMK9JUuRdF360GsCi/dLwU7UTU+5qW9foIeFVION3nbMk8T/JEFhMrdhp5XitXYgU
1iT8k0JcDyW/Kahc5AByEViMXysIieo11aAmr0JJ95pC8GkH8uYGubT1JEqdr1iheJnIEoY1CuCV
hJNVr25FhuZ2BWvxU2WddZBG4R9Sb/pTtjU7Iwzf6ynlToI7A3CdbDdt4YLEyMXRcNe1iENHSRjH
ICabZHGy65XtRpd1/+LY2gqfkWtlXtxalAWHFQ/7n4XoQVPgO1RGHiEBlOT6bKJl256LZrTUw6oC
qCskq9mTZviYBFhcpC0GZqwfk0gAVc1YQtKSVzThRqDi6R0Slstrk/wY8rs0U/LbJZeQ0J6lRZ/3
ykpS44KMakTPCZYaKGab+WrFCDrcKuIZMJei6S+qNRWXRTLOed0FspVx+uHHrWqJuSEU8t2YoMoB
hYhQt88GL62lFT8+9+Yc6xIjh2zc6SXGP5QIUx9/gQPnwJqn6iT37yME8VCZvnOlOZgJN18jR9zs
whHt6U7JCEpkqGh1hjesyllomr0CTETR8mAZVjTCENYIDzaVqxI3DE3vRdY5WO+CKnn0qRlI8uBm
iF6jMfdag8DJ+rvVFUiTEqIm8v2QbcEOMGSB/+0/DeBsK9eBWWIrpXVLLyV8GTuuQBRyQR+wHbnU
657KwDeNnhnd4JImpJZ7rckX9Pdc29UD44iHgBwULgEzrMUF4mG15KlKrG/64wJMiS5W+LG+Z0Ja
u4Ap6me5TS94sKyUOLVun6HTXmvsC1+GeZVapKtWQMIDS4liF5XDmx5ne0hS+HoI6x7fonU5yFs6
aPjDNO0lC6tDkxjHViI4xF3axsZI5CVdyEfLZgsmaJbhv9KVYxKLe6vLvJGQAN266X2/l+VHs/5l
8teM3nMCS1XTRIbMj0MG1lJDQHAUXqSPoqZ6uAiW6SrSq4ppZgb3vn1MJXOW2nztRIqy4dzuNUyQ
yl4cSPFj3Io+RFbZt2bEMmSjDRvkRl4ybmM6C5CDaevGHH4r5n9R+QMNgRyd22lGykV/kdD4JS26
46wLJPUliwHhIKea+Lix3eHws55GxjZZxnYQkfhQzjtom4GS7mTz0yj2ZeoTS0cCWRLelfZ1Nk8k
BA7xht3+Lc3VryGJkWVDs5KecqZVAo1bUrgRVUMJvdFM5lsundbhCpLFjurSricyTRUg9cNdVrXb
pDxMi5zSl/+nvsYBVgazGFbMLcXmpqcwB922wqcRn4qWKSg6EJMu8zkrVieJQtvQn83qIhcNoog1
UHuoN1l5LsHdLxL8F56oWXkeDiUjxixugEMhvFMQTpey3yDuoDXLwwkbGjs4XgMxPdNo0/IAhue9
ZIiChoy8oThhyGHYdSz4q4X6BhmYqhg87cjPBR+Yx3Wp1gP2GDZPhZOptCaU+ET5qW9Ei9ALgjnr
4Z8Q5GwhkXB5mQaNxNPsM0WnlCtvuOX3Ci1Gh0h51woiqx8FyjqQUeaLY7+v2F6sC75OjTErZUBB
cyOd5qHaUWS7kXoaFiYapvS0ZqZnTcO/mia+RMyU4wwIBpi9I/MkKJz2zK45QyA5H7viA8bCOqFI
MgMkF5jqNoUeMnjCAlE0EgtdIaiD/mkNDL89NcfRWX8Bq9lGR8OTNFwr1J5TD5yEeJcJhVdaOyaL
uyI/o3oyNfwFMe9I5KjVYQ1vcULaQ8qD3BI6SkYklPGGWeXGg7pU5j3RyYjAhUWkwI5PK4n21NDG
fJYEpi7r84X9wFPVvBn1k4zMEgglucMfLXivVsH+hMDMDBFR+0LanQDf70CSpGzqAFW5rKohBv+m
HKBzB0E64Y1C7Cp+CVR4+UAYXfgpoHfqcy5O5JvziDOfZYaFkr2SLrr01eSfBa+IGO6RGdmyXBF9
ItkNkA8SWISJn/085B+NpHkW9ctcgRRhKJTKqLoaoDM5FZf5I0Z4XZhJiFnssr7dEbQIjZjXScMI
Ay2iTbcQC+k5M0W+nIoupD02cXddF5V2wDr3qXHp6ZdWMTqpxTPcP497hrkzCKMEv1xNQqf0GOXx
V2qaG7DguMuCxJhf2nwLXiXpmIzStg/fx7S0tWy+6HX8O8rxm5FuaTPMd/gQJ4uSKlbQEy3G8DeD
I04KEovAkoRHYwbEGxoEIFcKMc8k9ZIddA8x2IoEVJLLPpTqJ2Tze79RMano4osRmZ4huSzOn8wB
B11o2WVHSCh+IY5Wnfn82MynxUqpdaby/1XRSDQlwGKqaYIdFXwEef8YEDcCennLEOZI8tcoVd8j
XOS8z4kZp0PkTiXec2PMs19Kglj5lKU3vY5u+pfU31vMZ2H3S5xlqMTfaicGnUyocG1+TMLsyet2
VGYfpLEfWz4ZDvCPbmDYRE1r8DRvNl/WISNQ+bBoEb9ltxIXN/tbhv4tDc0Ym9iEqiBKEmeIEOxY
DNPr2uIR1v3IUvcDsE9LrP2mZSOjbouSD1HKURgvb1OevQxd9SRMxkHkrSuVrw4ahSYPdCzmcZ2/
pAFUjwI1qpr8BO52CZ5AN1cqlp24q36nU6fD6bVzVx4JWi0Q3pIMapjslhN/jUFZ109tSnJIi4J/
iK+FFfMner+OQUU1R2HzzuG9Jcz+BU1eYNWD3ZxeJpXekSZHHIWbLq345basTZePQDCIDbsWLAzZ
aWG4OFa19hIu7IiWbwpDif7Y6UEOmQzV4cuxAldXSnM2rGZ7IY2UqKSEgrXf8QzBnYs3MmONcoi/
VM5zHT28xG0v4m6J1H+oCEqs9CjwpPUaW7YSulFzVtJA7D5yy7yLJJAuT0jAqWcT6bi2xFcL0iEF
xl+dYrQEMcfsWv3ceN+8JX6QO+SgJD4OurEXir++lA7bSzEmb3H9rOHYKYFaRYXCcX9FqArfQltc
wEYaFMVzUVzbxmMBgozNkA5kzuJwwTyuN3id4EQO3J0k6fUiVhsHNi9WIoOLRPE4GkGiss7CzUpu
gQKA5p6+cnjjWBeArGOF0ZhdooDkFrMNcU/lWqIWJqvgmcWwfuIRaMkZf5V/rcYDbuASBCEOtkyd
lz1biEB3yQnBCRtp2UcO0f6livzIZQ3QFkN/Ge6IhRHeBEsySOyV61uql2S8pmejBZTXFiwpO+Pe
F6r9k7MJjE3RlyW+GUy3Lr51sfHNuLZJD/DzCjPVMDEE5a4fcr/IkFNCetWkyJEYlVgsfrhRGBRM
9YF4v7xPnAQ/+oHPQzrTKqAJnR8Z6nkHNWne2mG4K27KX/m1oMe/kinaAhgRgsRf/O5lfmA4XTPH
pBSuneaDqYCFnHm0P6L36oXXbVMc3yy/uYHe3WFpWTApPiEnxpOt5i8RuoWJm5zv8ZrDGRgLJETj
cgXxwewEzxLbRGrJhcXZLH0nYcXo3Bj/hNFRPieWt42z2laAUGB4UU8StxABtxJBZ7b1j4bDgtCO
xJTJB8sRICS/xQ1JHeY5Gr9SeIN9zmpXWly1OevPFUYYc8/X1mfBXHOz7lq3xiKKsxx1wHqekQMv
QNt35d/yDpUAnTK+C8rQFTt86VrKR7E5Vw7MfdEORzvcuKVpIn7j2aUIIgfZ5rnnRxtXgnn4AflR
8JwPq9ewIswDMur6nJ8J1SHGOy+sHaF6xlODPAAP5xSdctG1pAMtqTuNgRodBfNYxMTSXurFpyiO
eubGB6E+ohJCBzPANwoqaHV8gZDhuTbfK68/Y5KQCXk3fjH5Gv/Ig0MxW0EZmw5sThijsN+DhNes
F4l1enRujO/WZHI6H/UBHpHTwMPxUbtK2mVRHmyVo/xF7J6V2tOaR8vdRTMaPdeflXrQzNOgXbPK
j7Jr1/AjzGjWYeYM17Dj9jg/CNSehjcx9Qrt0KMKAIxB1Rbyi+rPA39XyU9kQBfQ6nVkwNJPmHvC
X917sgiMz+2iXfzESYRAmjEbBj6KwcRGsY6KjW1L9iOhVAQCZLoPlAWd+qAZ6JlMG2cKPxQnncaB
tdegKu/ZHpjFWUWPjwcZWtNq478hKp3zm2s5zAhEpEP1stzDvd3IJ40tZ/KQQjfNDmg61X7f5J7c
+VBtpuaFg4LHO8QQwXNGUhCLCyZm0TeY7DBGwcNjT5qKVyov5mD3qW9I++V5KuxlPU5vMiP5GGXK
RRPcSSWxaUSI7VifGWctXgM8aMoLj0hZH/l2u54/fA7HfVvBsWTZxUl70OvzyusShWcNBfW+aH0e
YlRojMPv+VuMOiH123b7lRQSEN9Wou5MW9s3Gqdq/KWJZ30+GtWx6w6iEJhEouYBp7pk2qlD7bNs
2sZtLlGSxrI88wuJMW3cZSU3qwCyr+6b6Gc1bImUerW+r4Zj1rizHH3B9LKXiQfK/LL6y5VAkQMw
OyEU0/Xa9K4KsuSPj4LvkHuycc0tl91R9AvcFr6e3p8vaH9rFEnxXrWozMDBxntmiKV8neTbfLFF
sAatQ/vFGlco99Lq1u0vk2wDglzvtxFgSDcFhcEplLIKcEeM3ijlzpScLGRDbP2lrfB9sTno3gj8
SClDQaAg1qvYRtr1+NxRzli/lINqx9qNlbYDLNdqdiLVUIYzatdcMR5G1xw+9njGvsXCmycg/Bk/
V/I/iIbWbRKzhnJXo9KTIaWxuECgiyvO3hhHKixP5irBiFCdMDXJA/XW0g4hZtBKIrywYV+zZ3xV
cnfkz4WILSnod63OPMVBfaO/CX8JN8rqg4qggHf7ESDLPudGrJ55a/jVyaUZ98z1S7ihOd/ga614
6eeG8XtXIMlZAXI9kSqlt9HbFfwN9Mt0RxwsXzPgQT5dcm5avLBsrFAqvPST7veM8DjsSPnSGtRN
z/NMXyjSdjMVAqAv3zdBySg8GQRCoB/CxwJbYG+MB7k9N4iOMB+JKJgfpbxn5ZYMgckZzAuSwykg
dpPkSqeVzgujtES89Bwy6vKssszU3JmRvIrp5pBW+7bj+HAAH2S3yflQ6Ap3WXSM+LDei9njIJZD
vyCjGonhfANzxjalEcEB3Fe2Mmyt2oB5otXYzAeIL7Xkva7D14ZyEPN2nwia5T1ckOHOjrG6TYFD
jMHEbjptnq3VlQDuEudUidBZObE9vHN5fI9pIQDiILFxZBRT4z75mC17sc5TQoV3QMoZktKpOihV
etFWatyfTmQcQPLU4EcIsMg8edhFL8zXmh+J6LoH7xgFHJ8sCMXG5CR1lPakxNeOB4fBdvFkff3H
0XksR25sQfSLEAFvtu29ZbN7uEHQwttCwX29DrQYPT3FSOSwgaprMk/mw1yWSGRwy53JlEqm82Bu
14z4SbfboFZT4k2ILN47NSCXMQSWc5BiVfBJlKNN0Jm+K9UNf7QiXCbmsoBFwC7/t9MWfH/kuYes
aj4CZJJ3pT6ZFwv7GDgUFpXETFrc7Yv6M4lYTWxpoRCz4uIxX0TPUC9xZ4ILasxXXnyr1aKtb0TN
tPyWetn9CDJvqE+WvE68FnxsYsvDQxRJ+hmeRuRnbCLI+hPTaQvXRO32CR/1eIEWMZgMoUghnMmD
ktxt/phyzmKFdVxRbxN/xyLDpofg0ffds+ntgMozt22WmbPhoLYILlCeDOz7DOXtKmaDX84a/LIz
dnX9idOgZ+gisXXfgAuyBMXaddCRDDQ7C7KU4j8HZ4MQzxxWwvgdSSuIsHSf2z98edADvot64Tbr
wft0na0AzW5CeKg3oiIYqbsb+T5sDoyxYpXJJQglpGWbBEFB7dyZvBkPjovuzM2c4fuINsXZeC+s
78z5GupNhyNYlIy4+Y9K0F/IP4C4QER1twWKLgft/aqGjVNvbH9XueuWBTe1OkqN8Ygdk6Vnx7WQ
pXMT+Tj2jZnOOGPJO8QVi71MQGPAzoQufJzRCxS8KyhgrKlK1Mc9fiyONPSpFfAVjkisr9TH+jx5
UVLLc3lyrhMGcmu/jF1DrFLczdMRYSSMhpvi8MAvIYHRQVGXOAC8LoFL/YH+b5GqZwpU2TL/wRI+
Y1acl78UJZHzjbWCW4c3X8kWZJ0l3jYpz6MAfUvDsHJsMqfAqiw7doj+J9bbuSST40zUBdtzrq+E
QTsZ4yvubSp6xI2Nd0/iBwyocK6/IMHZHVPBPXiPmvtOO2JXCBiYtIs6XVj5rka8kHcHkywNhBzE
qXXNsQzPWn9TYnS/Jec6MSK4Rh1qJP0Qo0l5G5HBjzB7A2fFY0ZdVdBCAmEu+j3WHmJseS847njp
yhOPn9PRWW5AhwGoQScG92od1MdQJaNy4knw0DkPnqxd0eesAqBJTeUrj1WYryloqQCii830/2V6
s3aXHEiO5ODgr4xbKGV4yXWDVdqj63ZkabCQ2dqYBXFuO0tjWh8yX54beHgCKEzk7XL6HGCKAvXR
kmXBQiD69uQCvACpSMFPf+J2qC5jdh86mLPqRSmJS0BWA4eW5pYVs6rMIjKZar/fhp66DcpoJ0e5
CaDT9iWhyjSnaAOR2KIbqZY2a1W7UW9Tmsdg/XJpd3GHVIFQGPkiJZyqzCEu/C1y0WB1Z6VDhpdu
TcYuTEkMbTOfJtpgOmkloyO0lQmUxmBLYSRKBh7jMOSEPbm7PHOFWs1GU0FW/SZK4jEsHMFevlAd
QrsVNNp0CLK9wPhcVJehOg+9pM845sUXgTQc7+jswmvNyV7kH0Y9LvPhM8W+jdYz/xCcvAP5UzEp
D4rmon5BIKN9WKIBZ12u3IKfc6stVeQF3dZiKFaCSkhkzEefUmfAXsN+lDgcK7ws1Wnk9DfbV+M0
kInMrSA+yqrYZXXasU8H7CwIN6xrQCxgPDJpMnA91tbFTaEG8SA4PTPn1Jl1kgDD8ZAy8WHFW7dM
shWA6MFKmijgFmZ1jiS7rB9+yE3CWT4+Iv07r0mdCAi3rj5NCC6iTOZZ2zH7gsZHHcdnJ5h9Bheh
Pg0dK9bXI08vpgWsgAXjtzCPTOz99qMtrVnjMdq79MCm0uqlGh9kY6F3v43hO6KPFYGItxTVMcRJ
e9O3z9SsGHcGFjCQKSbcpN0JqVBlQ/jYQJaCVYzWVlYkSFkuEQpmd5Nab69ZuNUajh/X9Kj38dK3
oVwFJo2BHnM6a26+CTw2LkovMnZfXU6+WU8d6HImNhIpS4+bXfUWStJzzGDrQ3RFUj27lmVVsbmr
GdCye/wTObuhptU3TsapZI9grqg9ULklCtspOB9GBSmgYkVZzQOtpozzXcZiqN8J5B6VmOvKV2jG
B5ajBGjPE2sd2mmyUyCisvovD73NoxccIle+R1BdAs/yUYFYV3/Ar2D5dxIuAoTACtt5G85ahbrb
9lz0VbrzFP8zeG4DkiTl1zeNY2EnG9/lMwjUDpMjLUQkngVSikJmrGRdDZaWdjHzBqOhsfR7xluN
3S6zqHxYnErEJ+Fj3srC/IfrraUbaleW4W3ToT6V0vyuleBKEuzSs/211jAwiEa6n8lgNQ5GuASE
gtXjvWhwo/tFs1fd4C3Tknhu3ii0zQoK7qiQwyscBmOD6l2kl/3ZwvlqyTSNc2PVDukeM/ZWq5rf
xrcwk9NGlKy+8tyZd0OIPUGn1dR3Io3/lWpgsHqZQgWLg98aqGxKlyDf/qBrkATqn54z0yqLEaVQ
AnVS936qTPmKSwb3BSle6Dfw93hNAa4rQO3i2oT9Fc3OJ7uW/cIU03brneFg4dhdpMe8T26q38Us
wOM9mA08n4KioSFhQC8Z+IFMN1eto6ykAjxMs0ybeSsDG4Kg0cZPtVDP6ZwasgYihT+8CieN97pO
6n0COS2ndsVrzxoSv+4CiaOK/nwgzswk5apteyBB/Bw1/U01w2taOM+khyIo8RGAfNjLLLsZqtxP
6mCK5MrVSFCPAyzu9d5TWUdU2qYPwh806bDKAQQyIoSwVhN5g7PmwAbwRDYJZmsOF7CipCO7RrsN
u6PFkK0ihsry+ekXjs3Tn+2V3D7pnvy1a95/R3n1/q0apjq3uegxWPGAUT+c89GKd6TU71IX6XYv
+fOlS4sxaB7bf31t7Rs4v4rTXQUU55nbc6rk7V4jcSNBTpzw4UlWtzmj3XE8lyyHYs1Yi9r5AiiI
hYXAGkhdKJyKBDsNY/3ET7+k4z8TTt1ZiICLb3EFxfUNcP5RGxXeGzvfQgRgf1jsDBGsLC3alh4p
LSFIWgaDwc2SyFjlHyPPo2/2Rzm4d3ykRtNcAaeTdaGAePPpLXV6fB6jzdKgoaP02LhsN1XgtwZj
ZiNd0H6M3hma7d3VGF/X5rpuuGKn6VhEvkHJnLG5yXJXFWw1nexYh9Y6aff10G6STJwNAyel5T0i
zT9W8cuYUJDT2t9AbYz5K2uiTWS81QY27IYJRUa71jIoiw8JskkXWtxAMWYTSD6F3MbozySJj2RF
FZQz1zbLmDmmKIReffyVdB9j3MIbP+TGN9xNOFHjTLDyhfK06RqCkkbmWmwI8WmhSM1Zp2e9tSwp
QCKBaJRKvMUupZc94UQu/hJ/HmNIqyZZAleKWX2WaMcEPxctUhZlH+JZYruTsmYEhEZMJjqtmPn4
KOy5VOO5r+RzddhppLlFP07wrxbYnuiUOcxWClIzqINsZQQgE+TVWjGXHLNBUiz77lW7H4b7AfqM
qPGlG97L5B+hB4x6OvosFJltdhAiQmhoLoQMDnXEAdOk2xS8dtCc9SnW0gRO5It1nFmrHARZIZlV
qiSZ1TbEWMgAJDtorccqmJQ2glsJRVvpUKxNoD28AE0JB2X4hsk1sx5CNqfCCFaR9ZHnqJGFx+j3
DwwmmTvhGq7hkqgTNJzGUvdLXjWE7KCxegBBYjiU/Ut1vaOWslxO5ziHD/Ho7xJj3Ol9SyyKJO0t
p6tjJ6fvzM7/1IBLs4I4FM3I7jQnLmxAt6GCmFN69pSAzEOfOGXtwDplHRMjG+Al7CSL+K5jjATW
UBrWy6QWw0hAIovZ13eVE5jd8KILBhwUYAdyZ0kTyaAFBMo88MRcp94t8AfO45TpqqUuKv5tIr/K
bDi1vgkmx7noLNqbBmt2xxikE/QaEhm6L7ecmhdESJsgCddlnrORoJMFNXUxGW5GLv91ZstD3l+i
6mQBmJt5kboOJPYPXz3VhGlzRl/0kRxKS9lXrD+szP2tkAQpo3ujAPEx7qu6A+QL7NoRRzRBfcUG
wXFa+n+K3T0JI9pro363w3GHBfXgoLQk7gSqOyktCgB4R7vkMEj1ArKw228C9UuER78KVp2vnPK1
13ILFxuIpVe9z05eZqyTsT6PNiNtdjae5t2GqIZ/Cu+7tQ8hZv++B9IDyfORY1wJkOZEyJQNkm4A
q20daNo5TW/vYfYvDsaYgH7JT7Kr0SDfvRGqRNN9YfVjiqHxs8XagKMwacKt0bnMlX8kU127W7Ef
Pulhs1Vyc2H5xZ/aIBuOgrehSVdUpWd6vIZOpFHQ6TOnsx31YdgaeBdzw9dkIKX+qcI9DdEwbyoD
iJq6sQCUWKDWYqE/6658SSlOVlftycMkJPjVJ2iYdf0A7ZJA9Y4rUr7ZlkOcFcisEGU18q96bF8s
iijN17ZzE6GxiXqF9InkOLKBhuwDhs65Zywnq9a/1cxlrQzVkoP72CtfZfuvaYfjmFT3vB1fqh4d
JWlM+O9hbSbfsr80JJwG/btCGxdXTJHw8oNjzo76yBMU32N+uH1AlZ5FCycsb/DMWOMELfsjcYB7
BUSXPPkmWaZAyIR25X1doYY6StwOKa+hFRrfbu8zcizhxURfaiNmVSRWQRBdG90jl5akR8vuzini
ddbINEMdtjfyhB86UQwoBU+9kt6b0XvP1eBuMQbXGNRB+9lmmvOnSjykTkJVlQMRZoQEnbvEoqxC
DPLumTTedNBKsIShaDQnUbDoj8lCZC9fpDaQ/OjYIivOfPntEL+qwXFdsOJx6Cf4qtNQCNCA1d/6
Scg83qEt37raeffq6Fm71aoMjJ9aoMyJi+IVIhkgnHzV1/URwiX5xLZ3srz6Mlj6PGIHr5Zoq5xx
X01LBIc73K//IYJQVWdjWdq/sHHPNGGc6O6hLoqDY046izrAhNecXXPVYEnOUtubWRJ/DWKSbcj6
gjCvBHdBU4h36LLvXF7rFMOG2T9gQD1LYukKmT6UQ9/VJ7dKHqLUNlnR8ZSiJqu17zKdh2G/SQoT
MUgj7qV/8335Q4GEorFdmtPHTYo65ukebVtxR9n0NZhHRImXrqh2lpa8dH5IYFoREq6rqWODTrXx
R3+fDDxsg/oDPnajBBH6/lNH6kgF2Clp2aHF0V6fUiIslLJlq9EWhPcq1U6F1OZJJ9dd3Z9C0fwO
Mj+bqbLK7ep/KSXSMeajQcPsOe0N0pQWtk/7XzufEFwuxjRb8Aijtvp/miPOuZYfzQHxJhy/YUC5
Xvwjau6sg3RYjQneKTc7UFcEuvG0x5LYK5eZpdKu3WKqOvx9EcgDfCQ4EOm88Q6kK64KJpudwgEE
kSFItU2N8qVmn1pGyWQj4s2b7E3JRxbDBdL/Cux+UHjgYf3IdiWUfUcVIconuHmgke9JyqQGV1yA
FEMgGOCV1dIvwhcI64YAsW64BSfWcgaGnAZw1pViVWOvURmnZqgYRMSGyn2vmEwp2OkGo8VqA8ME
ZomdLoIJ39JAaRR/BMNSKny6PTNYirDBb8GDwTxoUEJYoC1LCJrYHZlLKEBckqEnXwwZmRpuOhBL
IeF9PQZzvDWbEmakrqFHKJDoPqMEyQLfnBv8gypIvuywzuKSJKNgI9ufsh4WHdPyEhBZgz6r9Yid
r9gGsm0yPHc+DikEfZIhzUty9mOqxq7eg/XYdiKgJ/Nhu1VYTFg3Ozn6NnM5Io6pUNBpCB4c8uCS
wtkqxVVixUraR1+cFag8dQzQVvlwmOrV6GMtYaGMwks6hYT0WLaHZh1zvQw4fxsTMThrZSRmvgGG
GIYAtsm2V5GnEgo/5ZZCuHIjvGY0iGr+bgpnrrAcq/RmQVYF28AeJae7tIPgHMftRqkYoXXNjrJ3
6Z8kWs+EY2V6A3xYyAJOqoqRkmtkMdrZjxE8mFMhzVtSnfcD+2/munF5ddp7WfY78kFWTb3hjKOv
4ofQMmWcJIoEC9RY/GNybUvBeFhvlnaFqAxuRMRew4Hlqf0OuHNHQq44Ek3rilzC8Gz2Jda6ZIeD
gaymzOV/OvluVNtItw+B2e7Qdev/cLatzOJn+jLdNC7FVlIj4M/OPUwgHQyizwCXAO5ZyBwqR5YD
77D+5kqcdeKAvnGWYWuuvwYET2rA8Nj6ljmFXpuyAbn6GQ/IM/HuqDXG8gj6AMJjv53Qrnqya+1v
oVwaueZ3GvED8r/XPs18o7e/2EUq7Qt/bBL9k9jgkvhMXq4uAH3dgDNxJq6Kkpw6brhMREfCyo4h
pgrsnPXWC1hFVvKUuP0DgBMylvLI8JjpYuBoe/KSUe0gUbipitiANaeG/RTFj0CclO0c5mKWfLry
PLrj/2V3mn7yjpsyew1IaDXzVkUtwHUPyZeDK2HpyLk9nm1eSQ+dp438gAkkxXSHgCKPhoWKZL8e
noL9E7UCy6JHMdG80z/Q6SyFHiWQKIS1pMoyG6dXRbIMQQGSKcWNxizUqjYAUxi/aoiyjRP8uwRO
mj4poqS3kEjJcHciqty0KUrZ8t3DYBdZLwXVPrZn1u8Qa7hKajRJyXgIcZiMOPklBDeB5VqEGmgM
Hho8AXBd+K3WIgjd1XSgELO6NNB5VGq3dhGXMF+VkAYM9Rz6HtNRtn4caGGNp7xzNrThZBHV9KMH
H5Fi2/m7FjS7ZIJdYPEboSlI4D4WilAlHCi3UJrrBzofU7W3omKAwLhbAMJz+36uMmmSaPDGgq1P
ANWywn2FzHPQNylMGBt1jsnXywnQKth3dFWyc2GhuRLgBXbYgMkoqKx5EWLGwZTsK+8VstCeJfXV
hvkaDTSQuGg5HxmDAWpLVqPKUhRRroaAwuOuDhkTIrdFzrkKQ2AKEWNBTBFEexXwDAYwWS2uFDtG
l5sAlitZDwQPM8H/60NBFxGTNm8TCaYGyUYIIqM6Ik4iFASd9m9w0yM3xpKmcZ1jLPHNfKXvGaCx
JqMZWZUsY8ZgXAB6J0a4hI9rnhRya2FWGPhuhgFaH6CaLky2aWKsS/4IicVuDPESl9aVFNAjKV0V
Wwg/hE6WdotJUxqV8R5a08rypn82ETzhaJXGusM25XXmfnLskn69azTMiAFRFkVGbkgHBUUlOwt5
LJJimJjE1LJrgyeJqWU5gpzWNjkaV6m1C3LOFybaBvQRG8JT8FpXM36TNajLJqxgjCoL2sk1+NAb
ZJBV2KAv4qYPu2gLK3ta9cbOu5C/acLOoL06kxSYM9S0PwQzZt78In0TWLrqbMI/z5n/IeofFmaG
/z36k2Ayu0quFPW3Sui+nLeBsRFgwFX+XcPI4SVrSDOw8n9tdQVl+L/zCHWMDehSNenDqUWJIUee
j00GvjP+FyVnF/uKGdahk27Eh0KPFY5vgXJVR8S+3MAIlvYDhqEguebue9JcLOUn8IGYIoGxHPLJ
3mXG7wM+orArb9jtjbhN9Wsm3qPo2oUvvf4lMjyt/znNqzTeRwa2BmvXWiFKKXqCgnTVfwU9eYum
qmelkiH/7uTFkkctWvfUU170NaDRBt5oOng41mp/DvwL2HEM5LMIPbSN2lCfAXrv7girjPSiyvuo
v9L41zahhmew82CUXiWdX/8WhqTLrkgqHrSHRphsB5vEQXpaQn7Q2Ni27i9Nm5ltgqzACtfMvZgn
CGFs1P42wY5TbmOSiEccG7fwK9ayH4tqP8MB3LA0cuF9OO1b1EKRGaqVMegIAADgpdnaJ5djYN8w
ICzIRq48rGEhKBgnwTxilEfv0pPrYikAfTyI0jxKQWEjIk4owbr5Q/XrORbCleqxsk3YJDLpoJOW
fAweI0Y9uZrj16QQBhgOxoH3SrdmdfTeDq9WALSDyZLRzTlYOPOWSXf6lrk0sueRWZj2wDDnKnuv
WNnVsur+IvuDgXIrWNRO9Z3D9MZF2ItoBmQ2UkzU5YgOR1miO5XzrKD6aC2kr9ZiMlvHyWkEXdTp
SwCR7rhKVObtFCcZIURcGT6Rqt0RqCbfzCEP3vryiytXsZ8kuPGof6QBEIibFv2Mxl1FEW+2v5YB
Gd6883Ea41smrm3xVw4Qxc+uu03dhWD84j/6NlglFmZirl6x4Q+SDldZH4IpPjX0wMwA6mdWobwK
VmhCfYvD92IZxHe3+cwQxwAo6jBvNl0CEorqYuc4Jh/UsbQ3pfZusbhvimtOTZJSgnryWVAPhMa8
UAa0K18uS2wbKTYBRjPbuvI6duJC1Cc6CpA48T0BRjKq70VBqY2CCfdP0KHm9i5F99Fp7LGzvVef
reI6omhzA/gfzMJFRsmps8XFoQA2JCgmKSNvySWxWVVXCG3sfxbi8MJryaVFJml9EUk/BxbR8O6m
KfPI8M0Vn3xDGMNt/5Uray/7rFCh1caz934iUBQFK5Ew+mYitWjii9mc6ql7LA5SXqRzDcytZ5zC
+MJfk3AVFLvEPKPN7xUEOAqgcGSFJl06hmseHjTxzmSLMksWe1SNMVLPuN9iBGLGNy6FOmxN6Z9d
SSvadJsYranT4ZoslNNk8hvFtneyx/R/FZnsx7Bix416kk6UXn3ThTWn7nAEwgAkneyJ8NaVvKQj
lldIS1o8HPTI3ekx2gzT3vXJIeiJnRs+bF1bVyAhCMZayY5WSzOIGdVITtQOIJ6B/6mEE2hgwMC0
AFS3NBCKibl2fcmmmG6ncJFnxheo+SdA4d8BGlA/ZNLtNLco0q7sej7NtF73kyULP6xs7BU3bJnK
bcRsU2Xg5Epgb16xj06iNiEvRWenI4UjFChG+396rd2Q6uOC6J9qoJNZMqzg/27a5BEZOmtKiEJF
zIAzXxtdfCOqczd0ys6YwkWDfp9QVuVuu0wmQHtdHIZ0atY4bqa8mN79V3Cp2RGmOzkcHFmRq4Rd
o4tfwgzeSDe9tuRXd9jMhI1OTPfXZHxuMsZXqf6tIGTrSOOFizDN17TR2jh+h9vK3uUAs/w4W4+J
tfUpcWyYkwAy0KM7O8D3Suhu47rZGkwtHT3cBD4pLmAHQ0o+naiRgqE2iByjwWGpmKyeunETu/7d
snHiGdlD13tlplutg/V5GzQsSPOue4wVm8mArT8pYtfW4Evquf6wJx5sWDK483kCEB6x72SHO4m5
OBz7ZTcfOolUpEZmS2QTdZn2U5LEaelTj1K9RAclS78WRtPup1zXzGeqkgbV3VDMgy2btRZVbOEU
yCjGiW9yG6OUKVgZzlsVBvtYHM2s/BRquxnBpk+Oy2xaGE18rc6iHR68LwlRbyBKahYIoooN+5JQ
6zpkPHAJjOfaoLDw4TXSggPVX4BMP2BvvHZaB5vqr03aU2KwZuxD9a+FUkfJW4LNVJXsY8x5SE33
U6F0U35scB4j+VEVoI9eJ4l4shJhcOz6L7faJ++Zq7xZiPN81Gt1XZ7xMn1m2EaKjPRu8q9YBbIW
wClhCe279yB12S3fdBWxWGAW4fenWtNOJt87XJ9T53QXYauXkD1hG0MXKe+6HL8qGV4wfHyWLyca
qEVZ9+eTSgKkp+03b1D3Dz3nmJFBF6WzZt+zN93hJqDsO9ajc6ON3/wm0MJKV3kK1b2YVXqz6ANR
CixtO91bHhZLe22NzOmL9jraxhmu5ME24sPA8k/AgRWSrFB1VzHlz6Px4NfjumizG1QemzDcjIBz
VQkY1mj9PYrDl++yNpUSk73OzDgH157Ryjm5vsSNsiz7emkQe+E5awPGdIqIJo3dY4OWN1KCdU+a
LpHDQMZ9oicgUncFa1FcBhzsIDYuakMUKLn0kouHTC1g4c2sVP+0ZOUx38ShPRrfuQ/4KWcyJVkY
FFqziQMKYedNghupk6+oHbYjKp3YBMsZ2UujaFZTbxgCfXHHh82U1WKbyxeyBu2ghuXFyLWnm4zz
MX7YrbKL2a67kK2GADG+MVsk6tVwPmMgYWDAyQ2IcDmxDwXTCYJiY2feGRGTcy89E2czA3ACvzEe
LawIqojJdAHAkJ0dO2Pax80kzAdX8IB3H7497IDtooPUlmEjN6NARWhqTA8/zfHcox9tDj7y7BDG
qfC6q+VHVzihJ7AqGyIuVcRI7eijYUUA3UTEQYZYMjK5chXKKAqJvn3FqYc0hMy/OMVAA9TToNKK
QbMjeM4zhkzwUGxIi/WGW1vf5JBBQ1760tUvMb8M2774lntJG9T7oLf0REHAzgL5ZTvBNaDEhT25
A1r3EZNz15TRNmPDIKW50ZXyMEAT0Cf0q5JvU4P2zBnGrR85h6L6aZDyitLCrpHuhOfhRcBKrtpH
tzcO1iu82EF50vkFku1KWgL0duPqhjglSv2zQtVcgPvrU+t9HLRnpCofQZ9eAjEuQcg5r2JITpZI
1qlEAUkql2UzoMNYnmnBLrfqJ42kGcIs2kbIvWj6W4hgzpteLOmG+Kf8DSAVAGVkzeASQrCUX0Zn
O7qfPgdSHqzN5kYCcKEf8Z58FSQMVgfRbbR6F0UA03gcD2b3NuYc2hsQplEyVUU+RwpoAv8WVM84
/g4BqVn8arJpGh8hH0PhMhzCXUGL4JkXPdvWSF1pX7NlIW6gokZi/cxvif2xfNOMv6GMZlF9iePP
ur8zeu1fWn4es3+sQHqKe/PWOBtmb/R8ZftyvHWmbaW2Vdyd0mwLUD2VN3f8ozp8dPg3Wa86+T/B
uMFt3g39KWswhxR4+EQa5QdME8fZD4YrZK8/CZEH3fTtDkTumL9p9d2UiM/+6YCeCv3HNW8ajy0K
9MlatkK2XiHXyK5jDMzqrZb/qLLN6I20btxlFFe4Cx31FwkC69JWpMtxGlmgHEzwInYpZWX5zh++
jQ6Q6LjN0CTtTGXv5DfbwX95bEjMyy9JhbUW001Nt1R4PjanP7wSy7HewpA/ESg3N6CEJ4I3l1+o
sSl7oeA1LwtapJKfdeUAY0OMX1Ls6/af0+0CCj/BEcHgT2GF3e1Tf9cPJ9AZFUIuNpHJscEKiydV
/+slP6rxrqdPUNMjUsLo4DTHojlpXoA1NpoZ7m/kursUNxP1rw+CxzctNqsTy3VOhiHredJ7kKVX
MFH78AbpZfp4ebwLfRsG6ElBRyZoscoM+v2B+k7FuGp+Wy777qdWb/nOOm8v630JeNoBTfIe5D+N
+zlCJm67p8osr8mJHHuZyqGW7AYuSKLjX3oLWJpNf3S6TeatFHLoycyW29C4Be6Jgj7Fwm05wB6+
neJDo+0DZ2GKrwTCsHbxq5M5LrFtliHJJpzgb0XJyLv5tdw/Q76V2Y1Mp7B4MLDX/J9UvzdU0awX
eQdcJq+Of0sVlkr6Z2YdA9rm2gfnN3wV5rFvzsyGUwtmyxwGaW1hynzw0owx7o03TR6FDuUeU+/E
vrt1AxL3nT9+hNYhc/cIr/KGqSq5OWebsa37pHsJtM8YS3PNG9czYM9TBDpnD/QVcy7GPGdTfg7s
5rM+WbqYChqQRKxNZlqfzM3sd+q3p3OCbx7IJkOK4eIVx4GzHqp71ILH/8rEVwQpZrrcTgrHn//u
oSImOQi1TLRss2Par0L7p++fnv4b63+2c5c8Xj0jd90lvwZ7dknmZkSL/NV2gLvKhV0j8iqfun9Q
oM3YiwgdNo53ZVJEY2UML64JumXT+Oe22cr6lI57R1wb7eTaJ7t+ZOnFEc8YQZZnGTMH64nmvYnk
AvBdsc5+suZvUg5GDWdG/ucHYAfclwt1JII+rDFKh+EE+OcY2r9VuiOjXUVCql4S5TLob0CeaRHY
Vvc44x589CqGE/gHGh+JXr5X+psZHGts1lq6wrQ1CHRBR7tDePQeBn+ecWeAYmMclOQY5V860yYT
Q6XJzE1lR8lUCW7urxCXPsB+ULxnDEq5BFzvPninMv4Q49GAW6M90+pjesHwmKqT900Dnqr9MVHs
MFgM9lvCsDvIZzK9B8bO1I9VtRrbE5u2HpO5fo8wDbj+zSt2WXLxBoQ9i1o+iQIBD44wbq+x6DT1
vUPRrm01/8ziw2deK3EZ9Kd2Ahdgomwk4u9+LMGhQOtJ/cJeJEpgE+NsvZNo/wpcVMoIGS7DiK1u
8F8hDUGgR2guiTaacpdpUwmdFs4tU+xHnodfSlJ9D2mylBQ72iB+HSrNhde+Etx/s1JnhuGyXBTk
/o4EyLGkVy+9TXncS/HeZh26+0CFOBKAGXcdd0GICDnaGaFXnk2Wdhk7y4yQzqrJjppegqLSALVr
ASJYgNp8IpWSsEAo4wXkexO17oReU7rfpCoREcHrdozQWhamQJDuY6Ngy/IH5YNtWJhOqANy43Eg
2Wjze2OjOYx8pFkwxjXxYMRmTCsXW8qCly9b202xpdD39ykTZPTqa0VWF9uQi7gzFv8vPInbQAVY
V6w+w9WYIcB1mjBkwmHzoI3w8XCzQhYf5apu1V1KjAqjXfuiuiXrqBLozDjQW5X9urHc4QTH1VQh
9lsxA+NmQJ2fKujX0Y7zw7AWvgz1FRHNi76ImlUjORD1iAaqHL3fTGv0VQLVrNBZ4sbK1h20CByL
WMgogwKh2lgmzXDgHb71rbHP1JCAxlQwr1aUg0kRxbI0oxqkSycvk4uBTYZDH0a+WnX2Q2/t5i45
JYIkS5ehbltVE9kn+CexeDfD8Fko+FnqiY1r5XlPtVHs3QStZBFwhEyfN5T+rUs4N8Il7ouuImnc
+3EYlqs5ADkLtFwFAJefe7TtYqBLiuC77dhfzx1atr6BvOz0A/cD9AoSTZTZoGGCYWu/jypz2DS1
+Ve7bk7k04+ZpROlo1TmslXD7Uj0+SrtSlTfNSN2EtsA10a1vmLSmavvpga2c0SHIC19H2rFrerq
8qbxgLNWBheLu6uzym8Ltg1RPmLPlkTs2oIr3qTpbIsEtoECuhcl6zxscEVUdvqWowoS9WvEEBQa
lrYmG5FTUzMWIfrS+SCKak2s0XLIHUK9unjFMtJFcDJN/aZ7nYxo5vBOrq6Erf2VOhMG6VT4ERkL
8JVdgS94wKist8rdUrwzGJYcwyK5a7mXn9ysqkjIbNd++WxGRJWOC3I0ysx8K8njGlpX+Y+r82hu
W0mj6C9CVaORGlsxk5KoLNkblCxbyLnRCL9+DjSLqZoNn2U/yzYJoL9w77l3KUyBSMjxnKWUPgkO
YMj+t72DV6wIMoTkCUdtMVzsbr7LV+2DMBF606Y7uBYdfNiQ8l4y8sb7wm4GIj1RUG0id1GfwcOZ
MGVPKXesy3SnbtFMOB2QO74x9UHi386lyq7DsPxSfVHtF5UehOU6Ww2gEF+8U5zCKvQPyUAwVali
0l3Qct7MNf+L30/URIsDahkYnDtTs8uyfDimREfumkjgiw7ij6nEBwXMKEBVk4lH0y9I6Zeniand
oWhYJnuD9cvNoyuFV3SZ6hEIi8Y9UqYWawxtM+EDczYG1zkAQLDUoLVkGATUVcE5IBOLGiR+gMOG
ML+vL1zVYmOlOXT+fPVW++4j+TJ4A/LizpQ+u4wMG0Finuwq2xYuKybPz+Q+7TCh50jJpYtppYlc
DLOCWJea9klHN8006u1ow8NAj7vtQsZdo7sMG2fyERvL+rNzxuKmqgmVcK0O9wwqf8j58YbEFsRG
hiyOilGYIiIXuSkDXsHOuSysY9bSJnkmhOLC1ijPUNT7QwdWrY32knEdUmk+BreoWCewUR4anx1Z
YqZNTxgHMYjprjMeLorwOg1I5Hs1g8lHWgVI25zMXKGjzZaPNCGjywKTvmey8pyV/itX2oGS7ZvJ
M8DVxWU8asY34PsOFoT6CvDqw8t61sdqoBKw/0YQZrwaXwYZPCe0VY95xGecZXPPDZScCmmNTIni
71Zi4OpntpITEgTQU8PGpfMVg34sSizEWTlCjwsfwxKmmxVhwWJuwcMdgWJBpvRuaIO3TCe3kWNd
mLtZAU/psG4+zOi+gBR6GjDR9Xm0HaUtAee35Iry5voD+LxehF8FbN+DO2Tn2mHxZTGbQC0UX/uS
U8SWD6k055nVJ2CL14xn9sbHBBT7zq7WbATUHN/KMWGYNKNtIUSet6zD3sgqrdD5CxR/0kj85Us5
4pOUis/S/hoZI2WzT3Q9ZAdShrud7Kbv9T4dzdzyRQuFWd31fuqcUgeiwECIS0MW3UYF3kMQc6oH
hSE8uoAP7wO37SBB4vhgHcHj5MZxEQf3mSMO3VK9rdB5CMtovYWYdrlFNEds5DZM1/UUerMlYTLu
LWxKkWg8e9Cmw8mj3PXk3xTuMwIfKOkrOy8r3Y9i6YoHjRRzcu/HpTiH+fyV1IMkroX5nonWbWoR
krtQxt4eaiqPXsxC+RyQRHSmeqeS41LkWRVxSL86RJ017ppJxR2/78IWfx29YtP+Kw1z2jhp/P3Y
X9jgouLuFRt5pI9+Gz3OMiiPCNkDTkiyLcvd3AeahyFrb1O08PuqB78VbCFJLg1TmFKZ319TVL2w
ue606wGeF/ol0rCREmhfyG2H25AVjHawgqwcTtDP0cj2sf8wWE9YtDPrvEPAdNV0XEGw0Odyfzkc
MiNlYdgdI0PnThKds61K8KYLctc5+6Yh4+y8RAvbz8jh3bSk85wGIrm1x53G1y4DXEmBJlOscfGm
sZSEJNnjl2sf3In3UWrt3HhT9GYt9sY4PEyHhCDAwUdkXdd4/ryZc2rGQx1wH0eO+0uJ5bG2XElv
rG9nWX+05H9kk0EzkuDGtR5VOMR7YPO8ZWx1Z/bgagi+Yjvc1+BnT00mCvSgLyYqzp7GyjQmpeLm
4UxAtcunE3Vww9C7WKVPWYp5K87wp0K8Ye2vMA4QTYd+irursp7LCniB23d/236F7JjuoZz9cWtT
NmaWj8wIqllN1ldeeodCdSPDG+izE4b9IvhIAwnqCDsMctmXcMlw6zJmiJizbvswe0lLRc5W2nz0
6Ma3/Q9apMNNbG9FXX7N2LjiMQOdnrCFGZX9b7DCFxHmB1lTc8qA4sD1DxnPXYAuyWc/ZE+u4LIM
Q/Tdg7fVcsgwTz1H1qg2bfAaZsBByXn5NwdtfJo1GDnW4yufOcIXlTMa9diC8CZZ2dXPwzUFD9D8
FBAOwB4k8zw8GKYgmDWUITkszm1l+k+jh/sie2W2+y+JzTG1zIn0t6OHqkaJZ7vFMDPpkeWx1+I7
Hv552XeYOwy+BlZKNR7tfJ0ahKSCDkHxUfr+KxIKrgw+i8zB6VjUNbdqhl88Bz4rS/KzDLAtg4cH
LIM4DxbL2lw4sL3nPaYEAM2sikwyn2PK336gIW8ln4ajurvJQ62SxfrVIw6eCAJGNxjrjpoiD6LM
aOM7YR3ADvJk1hTiAprK3EApDCyHaXL4Fay/rRppApac1n50t/Xse7hosMQqFGbbssivXsTkMiuF
wy9qa1N68m5xDZodQcifm6MyajjIs4wmn3UvqTfk6rrzP7BTWCRiJyXcho4TGUnkth0pLrF9oNoH
r+Q4JM+H7EYdCFttj5NDkKMoXSz1an5z3fapaA4c+zvRjf+CAq52fK8XQCzGR4epzXCUlXfxFpLC
21xvf/6Pev02S509RNn8Fow1XZNuObwdvPMlkoMpArcPYpytjfgYl/AzlpyzLVPxG+a0S1hxVLQY
c+exPyF/4YL1zF0BuNgmvUY16ByyCBu1ZcnnvsJG48wV9dfDYKG9i/uh39iieU0aSru0kSSWFs1L
24MJsnHnNAPhg76Vkc4jcUBZOfSMgNjPssRUVuvsxadtRYfzp5xpt5Pv0AvGfecAPEzoJnuynVYD
Fqyayj/7QTtBiarUnhzwU28N09ltEqzrBlV35zPLDJFhpOMthG4sBs34IhYuhUX74GCXEWm6C4TE
x71Xzwborlj2NJ8LTcX4FTGejxNUSy2PgsRC7gdzuML5NcRPkW8UE9Rs36syQ8ues5lODSJYgBqB
/6pz8RZOOG4qMpr6oLyOa7BNVAzvPc8o/tloXgbJB+nO74imqXDYiwIAeBiF+HLjVcHe+7e5SF6z
hNngFLcIp2vM/JB+2PGO1t6h+7yZDWKcKH52c+vdinCIp7GLIM5mS9y6wZcXU00hwkCKpAFrThHs
E4YUm76Is4PCgGlp7xJDf2QAgbqyU2F4M+erI0dWR9EvsNOaF1KWN8JZPuueZpTMGmY6/llVw0FN
I9DCfLC3A5RoFOooTRXKG/SNFSSA3MIWB/37xa6J4WQXoTmLPuwVkUa8GAJlSXJCFDwKK+OjzEPs
8XGyzyABo/YKwp2p50vTD9W5bFoewjwrpv4WRCV8BZnix56T8oIPhQDY7uRyEc8ZE4guB89KOtWA
icJLjmYp/k4OFXHsYz+Yq3NajP8qYis3YStJk86veVM827Jztrnzhtbql06bF/1aXqlKVloN7P05
QdYUkDjFsHI/BkirnZAAQTq8J8RY3/mUxPj7u1fdMrgt3K3sA2DTWb4yoDkFmCnDt/tTedWN7IL9
nHmvDfqtJbP+Bh3yaW+oD5VEabEITvyGyIEy5QndjL/smmkr4e9gIzprPPbaJ6ZkQJAlZioLl+R1
ZZF5UVJNG/i0jLot1mtO2O5iee9X0GBH2711+0lvzlmXvNCugz+N0+QSO+4+aDIJNxgbQeywFUn3
GAUhZpEexiSjbh+Ma+OkGT21g7828/aQDuOUb+HAtFxBlrBagiwHFSN2MVsIrB/Cr4d9tAYldjgM
l4KawxleBye55ZAXMVIFE7BsdDtXI6QFTVTMq1DNYzQzVIpYB7jCk+iPqUHmFkKu78pIHu0igWOl
SXyKwAyv4ji8pBh79Kn3EbhaUEw0XctYpzh1PP20WP21QdZnOYQeULkx3Cr/Zsow821vzRD/G7X4
U5K1ZGsfSwD8k6xYXmxlvwCPpWWoEixFNpovr7tvDagzP8UYX+Co6ifYgpa3EB0rl8ehoKomopRl
VBIeHa4TSmXrZBGULSZYwjn1XNWmf4Y4eaeb49+QajoMzlEt6lProo6xbAKSk5yzb1xpLvU+tkk5
mWP+rBFFGwsILnpGfpaangvd3mfW8rAK8fp44u9AM5ANeXJKrWvbkJlXVd45i4eXLuR+b9VQ3pKU
vamVwxY7CBDMTJO4qRpkt0WeUmmEQCK9ClFDa0/8M8mYavPgyMn4HpJ1py33cVnjXZVMnnEYYh3g
WG+dzueRUOFhk6QiBFL3VPbcWJS1JJMVCD6eZZmkaPqTh3TVGmA1ymd73ATrnxTibcsMaX6Rsk7/
SCuDiVRqsxvDp1bzjNCtS4iDeA9ijiDP+SSVCNdze3Hj7FJOwx8eMTjWckwZzA6OuCGPCOq+osjc
1nEQb4LePPBZJIP1HhIE7mEcZkkKiRH7JKCbch0cUsLH2USXFBcoM/pr3Mj9vMZqlM3rbKpH3WMw
SYWDddX+iBJB66X4y+i82bft9BIQZsRcm6fLzMXS1P1vDJ/tlgzML5SXL52G3TtXWBxSSbTZIqly
MsVkuxiDnWWaeKv/NXX94Fjq5AUW4p2a2BdofY8Krc3qDug3InJRz5GJMRYB3ebYvbupXM5aYhOu
RpAMYF2hQoiUMfT4qIPi6DUtxsKWinwoV0/shCWbUAcPxfXWcqI/ocuAKJziJ8s5zql8QUnxTfCF
2s0jvPqgJyfQRYedkG1y4zE4sWJa3CicoDM1rwOe/Zdl+gpUzM5OMBrO1+CQic2s0clH5qYYm5py
YcDMqFvbE/nNxIkBPcmZypj4gbMK7EUZQOcQyLfaRs6bagh/JbOmEkth3hZC7eOdQ1Iw4kFKiYYY
FWcGhjqCwmIiTOpGBl3Azb6M47s3Utt/RpN1yMlWoyCj99b33uw4fmSqdUdo8KVMXc5rnjEMmbca
jNLkcCx5Q/vdGblh+vy790oCInjC22y8iw5W19pDotZG6fFJE8Kw2z2PFWF9GHDSG1+Z09wgE+p7
1iO2zzOYCnWdIW4APECaVGAnIxQ/G2FFkAdJgiK4DW8B3UxRZNfEcsdzV6zsG7NZvPmPlVUfHnMi
5XonpZALLnhfDWp0hqb2m0yHP7kI3vw02cAPnNA8cQOqFqhPiqaafAezvsUScAb86E9BbC7e4ukW
udGWmepngcyhR/CksThKNyd2tg0ppalcliGutpHiMSwa/3m0lqtHiAANNEhqfz3rnAOFnIFpkrr7
Ck1O7xGH0BE7AAr/HOnst6TxR8pqEzA1sp0Kfal2irAwUyJxLaO8JOUs/TfJ/DXo/W8VcQ/StfcV
hv6qfh0GhdWc6lsawDODhgvRFiFZGusLaSbwK6p1J4r3j+0+pFHbx8DhyYPdFOUubJwX/LB4EtCF
VQvMA7xbmSTIKR2dc8YnvZ98cJIJFkWVraxCkhXnFPOb9uBprhoZ0ty+pwWnGeKHcIHNLiJkbU0o
6j25puvgWcmdFN9TObz5UflUkSwvjXwERZzdOyOxJ1YA37WeQaLm3fLkJBHznnidvsOfTc7LzBEF
WDbctmX07k7le5QhJJ0jRoAraK+McyiZSffREuhUBMA/cDvz+LXCHl8FFWaWIflYpuwT4LsTDb+X
pejQ+bOPIRl2pZCBqnEIe74abkoyRt6z9XMLVUSmC2RE51z2lX512M94NVRwo2tErA3JPy1zpJ3b
5fM2bNifVC41T+PBdO+Gulv/gn/m2X/vCfXA9RWz+cFpQcx1d8gDkNrOsrAhzn95LUPBQAUPpm7Q
WFix3Cb20QyQO8uwju/bXvU3VOHyWDvotfIMN32FLBn9JMJrcsnSoyFgjI+S6zNyWufUV4woZxTW
sDfZT/qzAnTpYqFH/goHiUTimVLVqm5EDqOqmGYHaevZIPhlaIl2OcOqyOCUt7bbGgUqvDYyvIka
3bExyznR031bs10OTQjBTrITdkp+u+NCqSCNZBIwPVoictHGC3uPQXJKigF61Py3QfBZ1fMfuWZz
jRZov8V/5l75a2ZfoOQt5LZgTVoSHnjMmvmllrgvhwmFWljAnKvcgAlIwwTy2Cq+g1tXyQ6N0NL9
G5U4ewBX7ZjliR0A9c6A1liVms8BJKVA5noflfoj8stiV7gsECqLAPmFC7RL6l8wCj7q2oCpGpgT
8K40VkIBO8Srl+5BEVHAhA1rVNmBcukk7ueFfcOmJNQ39tQxNA5ASgWwcPCenL7w927ActQC+l5w
hm7sAn+duB87x943iggenwrT77o3RPwE0egXK8fJ0C5HRsi/isAHF4bfLJgaeHA2K1G7+htF49nx
Kouiko24WYb7nhZhzGkdtTWR6xeAgCpgqkDKwAySbgmZazeZNWCg1HLdLBuSuR/dwX9vY2ZgtgXY
Lpp9MoDt9tyZ6TT4oIDhu1bb6buM02CDqD+ioLMxbbFitF6tZtF3PZnYWEWnQ+9YRwZzD9as+03H
DBHbPfmARJZtXAtot4PpnDvR3slgfApCB0pXhB44mO29ky767JRIJ2tWW3u1ijaqAbfI4jK38LKO
nZ4iyRzkcIDwawVgOkUPrwkTVG9IGu3CmnxLvxVMuCdr27E+vtia0U6NKqFtz/1MYmYxmbW95e4s
0X2k2Uj94JWEVY+QMEKipsq2ZgoBNcuxWaJMwX0hHEzyLhngcSJeyorbtKGILAJlsMjmj10duY++
nm68mPxRP0cpzSyUsJwAxS/BXSSS0s2w36vgJfmBv2vKvNo6XZTvxgLPwgjIxXKkefBwnM/pwzh7
8uhJUhY9hozMknxxtIkpptYNUW1qz3rM7OaooKCNWNXPyVy92bo0p8Kvb/0I8IxjeST12A5RFZPY
EaBB2MjMWiturU8med99CbVQ+c0fKwnBSLXRqwI6w0SANzvvyMLVXArpNMMslQGk9vTv4IJ3SYT/
ZQJB+DW6zmbESIPEYA4igPVDOu+8bDmONMKENclxU2FASEOBghreqLMafQowt4i+sXzwqN4iabYI
yCtc+UFH/rvJlglMJ/r0pWXLU45Ey372E+eE/HARwRG3xYyNBlFNy0fuAa1LvM8pu51mjkknGa9w
fFkPxNehd2G4hgIHmYkBWxn2msuHN7cBsVDtGwHM/gZV3lPtFo+jRZaMSOzfvd88klvFlII3jCOb
eSw72oiJA+QhYMFhvi65o/XtWZo/qTc/JT3Sde1WT/PkPnvzYhh/waIZfft18IoTBTx7a4OjskVZ
zB+bRXd05hD20Y0QkIKra3lsh/C5M+8WmZa+v9ySTCJvGN3BtABwNiimuzpYzLFk2Zp4RHh2PvaT
BmKktOczk6aYLT25wUwX6UbJ4hl8kkRipmKroW6SQCiWCclwczALPD15o9m2OZHhxCRym6zcYZoP
NYC0DPk2uc98IABhOgwSxXjquSkXkIx2+StheRQV/+KwO1VDdt/yKO6/85DzOxiYdRh2U511lmbQ
DN4KuFJdvc1Zlh+o2nrKJBQbtbUTufeYpuXvqIzf2QLC/TDsdkO0TtE+pqE3amFfxpQMeVjMH+Hf
RUTo1eFDaEmen1jqHLnz0Wl21KlTdbvUr1ODF1LAnO7q1370XVTKcFRDokkcoqMjRWwJa3Lt1L8L
vDs1NZCnR/SK010Gc79ErmSjPIqZw+QAWivJfxU44qy98crPLn0oBsOADjMrBpiBmp2c1m2K5YdM
Pea2X7Z2jkTWJ9zgyICWASJ0mtgbuT6YWsXsEgUQ33+p5y3DlhsBin+dBTqQz3uaupHWtKOzjlN3
g4nV2aWMisswBDXAQrhJjxWxtjB5GZX7A20lYyt2UOy+YaKiJHRHSJHUhe4fEmI2hlWgoIHG7LRt
a3vjonUp843XsiVqluRLe4yBq/AwLctwMxeM8shpMBtqmocxw/aVk1hOBQhrMiFEFrFCYbUe+U0e
ADJr9dwfujDk0PaPrfXRYJLtTYDFI903hJIVgO3ygQa9ye/XRPYQoewkaJ5UcR7wyfFsu6Vh0XzG
8V2M/MBUnyJ48ZiOFmtmqioJJko559BJCxwj9r+4EvCOVfuu9OBQvtTh3ndq7KLwPCNj019HqGTC
ON+tuapruJ+P61cAbpktRLrwgDMGmEADSjr7wsy4ZqpbZs84q9tb5f1GgFZ6yicVFm1kzKMtI4jE
6fHDhznR1Lh510c2PgegD8gk5/7DbvQvGfFYzL3gKrXzUWch1Hybzgi4SSOl2CQOo9WiSdl1W8Xr
4Dp736q2utLPWtDDODNYQDdalfMHT4KaxEbYko8bbpus9l4lYWiy65Nfbo1J1B9AIrDMtZ76EtnO
VJjldvFQChvfH1AtufpckiEK7gUeD2nftJAhx7BxrM84G8yLYwDN9CM9zvTOYSOG+dVfsvjx5wVl
+HwxVHJRYL0WxZTci2DERoO0/xorcJamnG7ZkrSXxYbGFFRRdVuP7LpmZfIHtsfhTR/E4qCsziN2
AArHEuBeVtmb23Tjk6WVszXOHJxiY0jynLz71GsUaqSmIeCBT4FhTHFuGrQ/3Chn3D/z7zCQio/W
Gc9BPNSv688TVjE6iHH9aPULJ/nfaF7ELdt+cwqI+XQyVX+4ffJk9Y77WOsSixv/989PL7nvk3TS
ql1qBrZfumlpPLPkWHoIynvGB68rKqWvSvIhnSE4x4I7xPGX/MN3a/KW2uDe7ax5z767fk+W6smx
A/XAtqt9HeF5/vw0Exvm/A2un6oP2o0jE/XrZ66fTVF1HGsMulNAgd5PCOQxhYfwVdd6bK68HX01
PCtjyX2Duum5ruGL906gufJ3yZS4f+XUMKxVWj2lISKTamLCpvs0vgYaoPo4ON2NCMfuVi/IfTrC
4l7TMfc2CifGc6BRHPi9/Xvs3eyecRshBe7s/5PM6PSDCD3xqPIuvGZ99+BJEGn8ye9dCuxaRErf
avxaXTHSqMXd/JE2y1fjJe0D0z/z1JbzNeTEdQPW00t86OGCQO6andvFUrDG7OGpIP9qqyzvo2kR
/JYV1ril6fKDctDrOKgXaISs/gJd5iYFQXGcEZU/W2QlBvDIErupT73UE9cO3KM6180h8+PndcFx
DNwkvJuT4Vfg6P7SYm2FxzSdgbQlXsyvaGndDzzJc4aLd3NeaOItp/PcFxJVVIpDqLR+F8vIVz5n
Bmww1DNxce1C+HLdQBTLADzhmpeAynvqX5IVAH7/vJQBEqElL9WB3vfOF1zyIpLjxc/Mso8XBRqf
K+hhcuVXDKztc0LyByTQvXcygguZorKkCyLnPsVjNXG3Mo/qzc6PmoLrRLq3ddMgA/HFXgmCCouu
/TVFZAbICSr6AgN05qxKasC8XToRBiAk/JJx2QPCgGdsj398++BWVIc3SxrsF1bcO+H6+jAaPs4p
CMGnZYdkHjFDpfrTTQduf5XPl8SHgQwfJdssUN3Ejd90/cmB8xasy/aEEdYS1/ehjU6dUhsYjgUl
oGNXvrfdNbFbUqoyMzo2YYJIaDBpgJINnesobAQyi+x21OVPeqziu8kHi60KSuCym8+cGv45yAGw
JYGef6Hywy/XpJC/exmCGFs+hZbdS9VgQuo1wF9fFYwchdyMzKpv55lzvB51e3HgRqoyWigLBa2K
tBCI1WArOM9O7SRpuGb7EsBZwxt1DfmxURKBnZ/DWyK5SdeBOgORqN4ZjlEF5PrXAIYegS7zaKCe
Vpc8zQPsp34I6l3C3pKVsNCbTNiQy5H5NlNpP0sH4WDM9fAlZHUtvGxrzcilXc8a7zJoK6xhEWv3
szUxzmoR0dDk7Pm22bl1907j+7e095hwLRnsWj6OU+GmJ63G/kM6sDcEJguPJwQMIa+4Uyugxl+t
7bALqoB+Ojaa+sRL2yNDFWQmjsgO/pypYzu5bGuN6Jr7OQGfZAM5A/fRsdn9ecFNARFqqVDe/WZf
g7Cf3fQVCxRHajFDGNMFkq31pdds1K0FZTnKF3V2ZoDWhPjd1QWSznQwF3Zm9JFN1hHsaMSdK9LH
oRndYxYM+R2sT32TtF29//nStfL87mZxIUI53CQ3C8DJVafJwEIzHawCSWyh1b9gIWwflIftz1YF
/jGu1ofAtR+I6sa/FOjuotcX0RaQoIQ8pm3pnZWyoxMSlOwvpACsXF0xP0k0B4exd/5q4X3lXdle
wtDXGElCQcpOlVOT9KeESnYLjEi/EPI+HmSjNUs+KN1u7cd3PkqFm9637GsoHXhTBWEoQ5jN9+Uk
wVyofT956l8VIRrN5WztuhAKaqwjkqsWZ9nLN9RMKUPwL0kbOVq9f/FlWd+PA/1sODnU2iMuLoAb
3q2GjZl2NDuDjU4unyrmU2FPCLEvXsNxlQb6UKRrGu1z56fDLk1qzDsWcsTKQgxoAecbuvBSe7H7
1pDnZCquwCqaocNk+DSWiOlWIoFXDSPO2LpD1hT34nGIVs0IYbfC2td+yYTJy2y0caRDJXZ+0Tih
Lnkb7ocqGtfH2k0lAp+NtZtfYsvkF2EKvm9J2yOR+7xNHjE7S2nXRy6nPxoWzP0kma76fQliP+fg
U25N+Hw4nPJaDc9hYzcPka9oBBPq+Dw+0wQkF79g0VQf4qYX9w1t2XPZVPxWwqtQLc43agzkRcto
uiiLJDkN0evnhRUCqSpMaxXj+NuYWWwDJOMMjRPANSlf9oecdPSoB/viuZl5XqFHQ+IMKLyc6Kiz
y8BD9q5hVsJ+0FTPqiXNpErHBx64lwXz5J3tthK3HZMccrmK0PcvS2SBk1pf+PegU0mqeUu8tMMh
lNHK8ZCR29Rh+Va3wrkt1xedZq8zvqTDIJJogC/Nz/38ajaWALuy6JEur1odri8M3ID2QwO4/3n5
+fmfH2m5/J4Hqu//+/mfLx2xhhDJgYDtsItY/LZtRtIjpX2Zz+q+h0CLuzU71tLeTWY0sIZ5AtQV
DQ3JuxILikRBEXH7KNU8LH6MpX+JkvupspCjL7ld7FSxJij0Irm34Q7e//yINyC82H0P/oeHR0YJ
dumcUJzZC3vM01NUfR37qL1xLSh2ibm3BCMzr1/vnh+40/rCWnnZqxiPRGqq4a5gHtvGlD3d0EFQ
rbLwuuRDeK08FNNZGPCMlO2Li4vtGJv3zrfHs9Xl45m5uQD5VHi/jFBUgUMYwfTIgrugiD58m/d5
bIQGN5E8ohqjFF4/wZ8f6fXLnx91klEO2xpQhfw7m9UOWQ/xSchmAVXNS5Hn+IYX/Hop+ovYy1u+
jxbXnxeQoXhse/cyC3Fy4qg5Yhz1gPzH+gxpsCk857ZbX7K26w5CstryvOo7zNzp1HtNBjJHfrtZ
oy//e2lwuR5VZpPi3CkjVsYpUjvoAwSf8FijjWGNPPThVyh6ciw4ULCJfk9pLN8CBmQcAut+MSSt
NsTsmjT4N5JeDUhyQjxCdmu9pgu2yzQBdFyO3fOqsBloZCcrGi5mFt7dzwvrlXTnLi1UlSUu/8Ar
9glLGNhiSwiHFUG6nEtbVCUzZrKZaQcyiXrx9XdBz9X1GIJ8FVX7ANXEGRWMumV5e1Yl/a/s6mvT
mfsMMwH3NE/TfML3NI8zQxrvisoYHpuFusItkuh5RsW5kZrpgFNQjwvLK9bbR73kYcUqiBREyB2f
LfPVp9gHRVS6PUiigSMN2IZVExKy4Gq9Z15CqJfwIJ5azsdiZnXpiiJEAU+nhsMS/Fnkk7oWxM17
JpyG+4Y6p4NgWCJB2LO2P2sF337CEm7RZG3tCtpvAMJrS0QQraKj7JO4F2FNXq+bi5cxR+FhGDRF
8+8WNcwGX0d674PIuKSdeOI3vmdGzSc5Q9KPWOSgSNkVQQn5qWcs1UFq3UUwM3dVf8tulNDuhKFH
A7OyTH1AioHAcZHYT0xKtnYT/M3Clp7GhM7DlJPbFOV9QehG7BHG5zBtSZzwMauJeiinjrZKOHfM
PskAWi8KyD4VG9AYE6nhI4ts+eVmDJRGdriZmaKjM7XyrirUc5Y+p/+ixbV2YaWnPZim9E3w19hV
iyCdm7y0XaOzkCeHh44pOtfeXxGqNTVvNb1VyUucyw/jVWy3C/lSK+hTCdGo52mNDfZlfdYD5qJS
imuQ0rW5FTkiVHXJIctpGcoFA+7MSk0iYdmZvgXoociIzEK3u1Mhguw+VQJy1kAzXJoXIXHRi468
RACSFRYwxiGJ69v3UVnI+1YiyluiaJ+tjyTJ0C5EEY6oFWMQHiLYS7L6XSROglMsVFvjD9MdWpSa
mhQ96ZIccQeI3ZhYzWkCAWSlzhqYoOePwhJ7y2rt5zgyKx2qplHBkXyPsPARJGZ5rO0BMswQpy+j
CVBitOlxjBTjblPo/WgH6atj/xK+kc9VV2evYIAvLdThm0aTco2gc35JZhcpejx+Lw7UflRr8swm
DolNCL6fT54qb4iGQzgk89YpYJuFYc3sIk2cl4VuGmATa6FmFPKlTFCJVi2jaq9mv259j82dm8j+
qgsL71yxPkyozg5pKrInNdYMLhNRYBOBEoPCfTon6TAdkGFlTAPC+E1GsB+APMf7fgyuE+uNJ2gX
vyLbMl9SrE0t/bq3jguWSL6H/cA4lDpwp63C2xs0OGDjiUkNG6vGtW9IdzHTPwJEzX/P1p8jtLGw
040j3ttC+fW1r/KehITI2v18Wc5Fcy3fbZCAu5hoPCo/m6ml9UC2RAXKwYs/KtKG1BLhBR38Q++W
/alR2LjxXhFQQAVCgwHDUMYquxfrC5qQeW93tHpYGIHuutA5OraPT1n5H8bOa8ltLO2yr1Kh60EP
zME5wMTffZH0STJp0kipG4QsvPd4+lmgarqrUh3StGGQyiwVHYDP7L22Zl9zdXGQuTH7HnBkiJJN
iVmaWzcloRBCJCIU1JAIyur8olfTS9Jr/RPnrW/6AAakswN/m+mW/6i0u4mwaY58kX1zi2dl4evq
RWPdx4NG4TcXncPMoXTvJg1+F0Rp7ezlPirJAfekCoz3ae6x0c2asyphR+WZrm21HGVKZenogVM0
nEZTGJvOGy/R2KqD43wIfKTL5kj2j6pjMk7lQIQKDTFzQXJ8rPFzGfWf0CGqx6lL1y6s17WhhLdO
6iB+zyl9T5ah/XmoCBNRNmCKkW0JOpYS4RfSwPe5VCkuagKK/T4br75W75COZ8uQFnJTkTP4FFQo
ufy+r9c4mjk7TzVWq36gPwvvPjk68EcBg/mBES+71lARwhmEOJKMTt820sZYFxL9ChUUHQL2PAfy
qVb32ItBNixUq48fwBSFo1UdsiioQcwhuCyjCA1LCNMWKK4JwMR0v+h1I3ZONdQrlTjlSvPBkczA
+qOb4v9Jw49kjW1cAQwBGxA9OmzxUERHhLPkUg/msLTzlxzJHtwQIhzKuoYg5Fj9Smmdu/UlXcc0
4tcaZFxxnENbEtxhGCc+fK37Mv2CALRgTBQy6nfzs853YOc6s62wkle9QK6APrPeBlpgHocU6r70
A3FCM2IubVsgVGmiZ1pfDVicKI9aztFuVjaBR3UeHHo3+pKlLPSHAhwuk18wQjUNqXKSR97g/EGJ
uly9++N//+t//veX4f/43/IzTSIuhPpf/8PjL7z3VegHzZuH/3rKU/53+2f+/Tt//yf+dQy/VHmd
f29++Vubb/nDp/Rb/faX5mfz77+Zf/ufz275qfn0twerjOHHeGm/VeP1W90mze1Z8Drm3/z//eEf
325/y9NYfPvnuy8kFDTz3+aHefbuzx/tvv7znSnM2xv1432a//4/fzi/gH++u+bjpzb9pj1n4U//
1LdPdfPPd8Y/OEkD+XdNrHbSZE/67o/+2/wTzfmHtHSKaUMq05KW6Rjv/shyglH++U7q/3CEo5Ru
CIPvsC15FnXezj8S7j8wsSjpMsekAMKr++7/vfy/fYz/+Vj/yNr0jA+wqXk98t0fxY9Pe355KNNt
5c5PwzJsy1IMv/n5l09Xxmn8tvG/vJjN/ajwTTYGorExIo3bD1huaUT8InqLFQN4zzTtZ78jhtCC
lecU74uQQadxAaDlnkrhOid4dixdUiKpoojcjFGbki+jAqHdMC93Eq+EPxbvPOqCVZn3AxV9eveX
9/3PF/bXF2Kon16IKYWyHYM32UFZ9eaF6KBWJPGvBOe0+Xdwwx27p+YirHhlshSzG3UwodrC47/d
DMz+tkVlpw+Z2fSk+gU9Y+7cngHIny1vaje/fnqm/fMbLR3H4vNXyjAty+IT/esbHccMxjIP9V5Q
YM9GoZItUgtJAbNUzP2IuDCcgECZH95uchNfRplpH8oenX8YVtq5MhgalQWg16KEBmtWmfVsCoQX
blMUJKRNxTLS4+kj8tcLvcom1TrSrlw9faKlLWDfu9mumTcH9vDF72t9l6MXvY8kzU6QWqzRG0x8
fPS4fku739AQhJ/JC2dqktU5PEfxmVEFEGLCJDoGuKbPWTM1IeKwXQ12vmB0WVOPvJguGavzJSTB
zSY3agTZNbRyYC9axCO6w3ifTz2O2ZhFpM2K4VSG4J8dol/iSIafowLFTFYqa88lvli4Plo24YeP
qZMsNUN0+1BmtPLQq19SdwhJaevVsiBKYm2VSJcoDJjhzRcjdvQ2IjeLkIkfr61ir63s3sXXmbQf
rVIMZyk/wLr270VbjZuinV1rHVzhoXPXbhlqn2dvjl1W7Tcqze+6aNpnx4ANNfXNLlAWazXHOPsK
HZMfk18XlFb6lOp+/DSuXAbui2BEw2dbGqUBTfduklXKtdO/5mXW8yH418Btxq0RQHmSjXxKnI5t
s0BZnYH2OZh5ka3zPnPIosKj5vrBpmX8dW5SbYAhJtkXlfkptWaBTREaT5ZWJffskTUqLh7G0k9P
5Gi4J7OT5jNASu8kK+3Ho1bX4IvoYE1H/z4ai5nZl5Mu6g+ttiE/Sxn0HWi/g31sZsSyxksquek5
qmFLC5GVy7zfs22fHuLJr0+3m2wi8wYk8nGofdZUmP6s+6LJi23aquEoW9L9xqSnpJ4ackeKeG6f
E8RThnoSQ19fcjECaIvYatisdvNpcIiZTOrTWFM75aFm7zS/+NYYDkv8JgHtp+IUBxPE9q9Gke7o
4x0clDHZUV6yrEdXoWMXpFaJ+FTc36qGUYdXzscz3Wu9tdVINUpLgnq502eKOyhAtA5ubWe0KR8Z
c7A9KSRPrYNiolJ3TLT6Ul4yEY1fRu5oUT+9apAIRcc1Ha0GnaDgVBIKuwNng07FD4c8Zpo6X67j
UF0KlgkyLtkKN+oi0yg5FnZ2RO7RnE0SImBU54HB7pAMVd+82sNU72+fHfaErzJ8nvTUO+jzh5nx
B5EbU1e09YNTFGpvZfJI2aMf2vnGzWCAEeghlpaRkhMNKmsTZnAmc6TPwFqr5FPUFRzJVfmkD9E+
cnxAFpquPw8NvTV69ugTo+yzn6TB51+fDEFo/XSydnCoCK5+DuUlLs6/nwynULKF1kHOT5ULBRgr
52Bp49YKDYCtEGI3JblFh2qea1osfPEYlISgAhg90iq6D35AnxHILnr2GfHcCTQMq6D2zrE1+scq
tYi2ahoDGClJyH2TRLuocZ1t1eUO+wYIpn2YYXKa7xkRTEdCV/D2uxtaKfM54JK8TGPfWKtoXGhz
v5/hQapMPXwkrwo1FUEZRKwvVGVUl9uNrkl3j/HBZTKThkcMUC6ClfFLikj+Az3/Qtej1ywIjVej
qJ2lVRQauUwy+jCEnxg2K1TeUX/qmNEBz8jclzZvtQWmj9l2kOm0ERiInGpqX/oCO1YapuVBV2BB
Iic941hPd7XAPCIMLEMm81Bpv0/6elrqzugckfRIGgeTE5rMsZTZKKFQkwV9g/wz9wLy7zy17Xyc
JHeV02BQ8AIGF6JvUDOz/TuS54qd39tOaE1mFF8KODLeVIUpdlrIhqdJSRlyxxaijwXVWIadu+hU
KgErtOO9zZT/TldEX2Rawgoq6Aj62pcYfT4T7tAuIqVhZsORusKrZ60ydCdnRLQWFXvPybPwQT2L
blr6juNv8yiqTzjRyIE3BuoNdivnoE3VvcoctfarrHjQa4N72RzEBfQ4dYk40r2a8UTBKSo56Vpc
veB5p68JtaulpmjRC4Y0qLEFzh/LeGJQ4sAA8Rk2OqXxVCTQjE1t5lMwGtU8hZjQxiqMELpZTpGz
/PWRISj53pRjFAgWonFhUI45b6uYtpRaYdUD5VhRbwIPSivLKOcwVV21a0Ni9KZeVAdRQO6sICvq
uqktkeN3tHuQ6oC7wCTv9PgDCIRXaUOfg336KsNYvI/Y+0Uop59h5Q0nWYs7PjTE4iaEQXv4aGYN
wSxundHFIJPqYvYwhZRrrQbSEcv2c2tw9Dhjk+64Yl9M058OvmVmYEjkq1fIk905wTYjUuP+N2/J
T4WddA3DolAVwrH5z1xY/aVCpb1mJlOzPu2H6dMoGvQzcV+uGKU2HHho6nQCn0IGdzGCkEuWcRQ1
QZ9tBawE4IM1oRO6CrdxpzfrmRVyHOvyqZ5se8/Y0SamsUep7Nv6/e2emYlxExBz4O1u141hJF7b
ZbmBwT28WFX8QrA9mLo6kO8dP531SOegdouXEessSmU0JRrrDn2aW/aOres2JKXLrKf0lA0fRkpU
9JRmvb8txvX5ntnE/frX75n1U7HJe2YhdDdtw6RNd9+cXzvRh3I0cZJzefPj+zDwpntL6O8B0dRb
XUb4fLASXW73fBehbZSaHmyeceWp3n4hlil+QInNtbXrvztG/8p40Ju5Wcx1i8ZEq4zOKWkS+3Ge
jom6lk/SqrCJjF2z1kiiY4BKitzURliJbQgkFjEmZiDBE7ttdTZkWh2LPFv3VtTir/Os+PDrd8Ck
rfr7gcQ74LjszknpcKVtvP3W+IXCntnFePmZmOdYiiKUVwEFGpFOeYvmOLMwEba2dTSHiIAb1002
LnAMIPeRexhDEJvzSaMLFFCxnLlZ0MftBiUUIRcVpM5/3yCiiPba6L38+hXIn66RStct06aZoYNy
3bff+8gRHfn1BB3aSQfTugqdD5ijw8tg2K+OYXy0ekLqesvKsOt2+TUqADHnQ3OuuihHM0nAVw5+
YWuJbCWbLD04tQ72UUGz8sBgXqkP5VKOQPw8l8ESa2esQXPhAPKbnbvhfdac1Di0ClRpIsZ9ZLvR
41ASFQrlcjC4gAaDVR8UfvbaIQCckQ+jclPW19HVn2rsxjKE1u/W6lU6OhnvbV2d4ATQgojiOpi6
vglT3OwVDBUUNTopp7FuPzZW5sGOLguEifPBhKn3y23edbtRCfzkAVXQqjZMbXs7ikdCeV7DIfuA
47rfQBcI9vSCxmJMHB2I3PDbg+unD4aO3ELlNH82rsO5+u8npEGXJRN0H3l90rBXQAgGq309Mn89
EG9mbVAHIhkzSLYhW2KZ9Im110d2j205yfUIkeSgo3FeWzo8WHQ1wHccAw5tYu3Y07oXrY8hh9p9
Buei35QBcZUcxeUhSXTkiSTFDwOi2jDG8QbFQDL5JNgx5u05mBnltt14e98F2qb8OXTTiAlgLNAe
owh0fneQSfeno0y3DEEpZwohpeG8eSu6zrV7GaF3pNDVrAbsytQ9lWlAyE+pujUmGvsBbdyrExMp
26Q1V2DHalEojucBZMfy1sJmnXK3t4eOWY770NKGpeszEnXo/nY3bdJQ+UfTJxJ8aAwNFwpiQBR3
OWA4HnpFsUZ3/iJHWxzQlCDmnAp36XkcQDO7gjEd8AFOBFWwLpPFf4YAvh58StlnKVN5a1WKFjx4
Kq5+rCEHshvrWdDRpVWzZrZTMPMev7WGBJSFVKXcVBYs2kmOC5AsAToXdrB644kHR9vcepam0r5a
rTdubyUi4Y3+euhdJted960scOiuDHQ0O02SNXC7ybQBDCpNHfnmLVqZrCdAPMhzEvmI2gge09QX
35n8wjGrQfAWEg1Au2L0mbwOYihJqsDAMwUDk2tm3ru2IzO568IM8hSKksxy02uKRrB08BZOCBzn
DUDhoA1uWFssB7r3axS1pOxqbB19Iwj3XanmVDl615r9L5lQPkRY11Rz6lkgXpKRFilRAzafBA22
SEkTKSYW0qGyzlHtd0+jqrunVmP0PBLLp3ft1q+jZJtIUkpVo3ebyiOB/LYhNsNA37jw0X4sjA2Q
13GhGyc9B4HbECBnWH15cCWMeEWM5tB8z7VIX+E7RUadBgaF0u05qrTiI3a64pw7fXQ3trb+OgZB
uvR7DEN6akD9zIFWCtc/MqXyDj/qP0m/C6HudhMVxRcQ1S1CUBfx/ZB2LMzBkeml09wbmUeMG1X6
uWu9D6BSXnT8Di+6H5zSIvJf7Vh76OzuoDXFqSqb/Cm0+QhIzkECXtdfNNvuP4R+edH9RD62Wf3R
CBRZXQHx9M3ty3V73NXOieKwuTNvr8+xBw0KGF9CoxDXtGhm8wl7CjXWy9saPvz3Lp7inJCrqTLu
aldTBLmzS3BjtTDGtl9pss7f2wMyakTv49Hu2OskA5nURRWa8GQcfaslbvGqIT5qZpM8CvLqve1v
LYC/36JJ3ZvQXNyx0E+apoAIoEa4a4n1Gm5FdMv3eEeugonGTsNoO4DvBNIkHhCo9SuZzA0pjDW+
Tjmhd7rPxVY0TQwQFeaQnhe70jZPKbXHGty3fv7xyRBrVd1ZAjVH5GMfSgoU7NgD3YVmYCDTzLI4
B6amb6cwfGEld9VyJg++o/cvWV2S6Et3J+8N5k37ysvUJYw5nLLRG5e3h7J0iHSM2xKaVIol30AR
iXdQu2/i2DgA5XFX1A84WahsVp4dD0eCWzk9a8/Gq9cBxCIoeU5fXfz64v9zHyD1ee5Lc8yMFxLQ
mwLOh13F/wOiUbo5MpuzJ54c52FyuU5W9H6Rbek7aeTuyQspxUwmVSvDwrqtmEGsCIFhEFGK/Cq8
6k6Yqfpq0wffGVX6kA9peaz5m5W066tnIZQevLJ4nbc9Ya23Fwh729vIISwRxzbEKIGwkx8TOwx2
qL6BKaikJ4sbqX1yL+cmOBrC6g5kAQkxIlfH2h3VcfTIVfrNm/JzVatLg2ECAl6plJLi7xfeOi4b
z6xoY2vsgAujUfV+mm/CyRX3o3ce53PY4AXdznBzJN9mFi9qNzB3hrRJfa2H+zJqxGNFdEWbJOFF
yI5Qet16vv2c93Dbkw5PG+hsZNyxYuNqrOz6jEnLP4YplDjCJTTZbYh+wrdbqwoV6zJu0DfUnhWc
K133jsWUgwfAFhH5Ufol9OTZjvT0BcxbgLnAeoArWOzlYKR7syDIATFDvPv1+2T9l6uyojZhUUSR
YtpvR82GjuwUW3q+CJSpfx4DkziwFowmQ7jwmugdwCKfYYILFCod8ScNYctgrk+Gc0Gupks+LY61
NN9bs3w1lNS+vW05uxJdT1VW1MQdAhUnktuEE82qj8j640Lsr0UGwj7RWvkgSprFVnCo+k4akNF+
11tp/YxFw8KFhrgpDVZEVqDIDdruMYkHh8sXW0K9qO5+/Wb8l0ZAVw7LFV3wrWFl8uZL02U2dmTF
cNPupLXOm4G042bkIpoYfMDc0Houp5aUvM4pvuqOx8TPcsZ9Yrjq8qM4dcAYIRy2HV+uXCCWdwAF
rGUq7dlbDRC1L7xdL9P60GlYh3/z/Ocj/W8LGmXAsRFzyWnpUCPflFhBNbleaFL6sJN/FQOlVdJ1
zt6X8OR1OyXlPfbJc8k2XUdceRljOfdd1HJaAQERkZba9cPebEP7BapFtVRjrk706+0SIjfijD45
WL6b7ZFeRftfP3XD/rl1113XmKcZbKtMpd6cxYzEFHx95ulZpWPoHIj6u92Uff3nvf/8mQ3uZdEV
li2w6jApauwBmkNrP1SZqC614Yt11Y0pAY4IGQKQEaubLtPkC3mPRP88GIP9aFlfpSyr6+1B55B2
KmDCbG8P5SireygMGL16A0mA5VO+sBTb+2E1bL06MU4OkuRlZRYOKaTSOBTB8KCc2j+QjUe+kfBw
9tnOa+dM4fZW32DE9zZ4UJNlwIT/OsRcTe4JiiKoXrUvidaz2R3u9DrAkU9m43NtxepDq+SEBSEc
L5aGW6ZvXH0FMSFcp4XLaGdA3uKb1n03Gh+mCRH1nO287TTiWJrhBJN/hGcAulJzxadb0eZ7mXYJ
d7d6ziqhXhmWRqxB79RX0aefycwZ95JAmbQKkRjPYvLbDeq2AgSZOVzKQdcPKY35OufSsqqtNn0y
TP+hHxSJhCFRVW2c23w2FRhFHYkqNQIitKgZ4W9oiVw2cg6HbRY/Zt0OjHsSNMqlPumxvkkDqhUU
GmxBmPo/I1ELd77ezpnLTLG7YQp3FUI4SHjzhgK1/Qb9OThuAlI0oWuXnG/DwgvL+kMpx48Wy52t
2SazaCcIx/vUiKrj7aYnbZn0XLIS6jLHjjgGEp+kx3XAaOkqpkR8sXIy5IH6R92CEO2W0Q+EDMzk
eGC6QPItSncUzcMutfHeLoUqhkOKD5WBmL6nZVHHEPk4JgIwoEjn4q2b1Jy3lIUKC7nmHebT+opG
aeVhWDilOR6gXx9Qlv32XCDlvPe1baEUA56357KJb2VLDli6uDW+RYEqRQBkAHQRPNpoYB9t91IN
zkpoKo9X+NGzvRmX+QPdRnw/DXV9ul2UxHwmZE2BeACv7LIrEQAjg8geKEj2U2s849x0rl0pX+JZ
kFfkugO9uM4PCU07XqDkmuuAK5twNSaCag+LwV1iGPA18yncG509/uZMYv50EpRSMQOcTyGWDT7l
zTQHuReyzT6Di3YbCtSZwWjgx8nZ/+b2WfZEuE1/yqd2r+cEjWFK4xDwaKtnVxAYpIz49Pxj50TD
ucx089r6NoZJOIduaBabW9kShK46ttL8/usPzfjpaswcx7F05lAMXHXdfnMSDIcgRqVWpAs79QBD
TI54RsIHor3/0lWoNdEHVM8O+biqHz72ehCuk9Dwl4XqrPce6YKaFyzzwvbB6XGtHKPS2tqKI85E
rfPrp2r/NH1WkN+lgaoATYCt3g7NPEk6TsYaYmEEDOl6JkK3Bt2fjOL+9lA4br7piVQmbjQ0Dpjk
v9q1IJS6K0Z05dw0KOyA5Ktny3apoosQa1pcgnWz+fZBl5jTrkgszOsqOvdd6NA6kBmiMu1Ixq/a
TFP8/fbI0QwXhfzY8EVFvgaP130AU2tcet/YEWYHNRadkI6d2I56cZJ53jLmhIIX9wTvVgPS3Njo
u0U1v41Fzpg8STIyWueHvRTPoS31o06Czw5e2w+xzN+0Mn/VIvwsqlC6jeRfN1hv8d+31Xum5UGK
CihZ/LjI9I22r7IEfHfA5pst5SLOcPYtOEjJ6JvIFpz68SNvzCJJL0GYgHsFosGyfCKnaNDtVzwl
XKCxOdiqDVa3M2VgoyBOHv+cDXKVFN70vp7E66+/Ev/tpQjHoYak6NaF+falmDWXZFODxf7jUE8m
4dO+FUvOQKQ752a6hW0O+bfy0MT1Q3GNlMdpCYXZRsvqJ3SL2qLKnP6o3HJbp0Lb3VrvyN6L21hz
AoppmUpco55S5c8Bus+aJcuJ2YE1YW1/84rEXDG9qagMqhLLFMzG7Z8kL2wWe5/SnYzb1GlZXYn4
cCv35QsvInkPT3ffDuVWa9Jgkw7uJy0JxQPBb3LZezX8EM+tLr2KHpmGIHiPnEuiJcmZ7h6fa23j
0XFDue6QMF2LTMBoSGwuYOQPn8kuGcitEhK9W1RfRoW9KrYyLCtbq0wxsMLAI5nFNZZd04U7WhCM
j/PV2GqbfrasredGYqzTA9hZIrMm/WRWpTyabPSOg9n5iBQb0gGiqT4qhHFjzgnOxne/94wQEUjb
LT2GGZHlDwf8zvD2IiLw+iwYjlmZHno4BA9pJuNL63v4uzT7qZlvZmQIIUZIY6rPIMDrSy2TEQBb
kJOOTFeTRjyzW+9lB6LGi2cmy2QMaQL04GpNfbKBCzlC3t4DBe0eh/nGTgId/Qs9ytSraYvLhWvT
fJOBP1wGg0Cb6wFtmtuNMbVIfdY8kjStoDuxzd9UXztfageVZ+ECnQhtPXQXss/iI4sic1X0Wf6U
9rPbpkXCAYFvFfXEhUxNedC8DpcdA5wfN0B0UFWOgOEhXi/BbVXnoujrjRIhfggPg+E4jcUJIDT0
V69wSduetqIUySmM/JfGzdoD4xG755qcxdGHMc7xjsCXBi6LTw0n67L0g+xVH8ZkSyisv7bdNnst
K3ENnemEbjJcasKF5lc5324L3XwEcV51jDSNqtxO7UgBSA6gZPUJst19nOZxt+OZ8qVNyDXUixFz
0vomCGmyUeL26vmXs3Lf3tr6oBT2Fhj5JYnbYM+Jczl0Zbwq2ANsyTm332td86IjzbgbSlWubhsA
Ostx6Xgx11hX85PVTa/ui0gidQfq5lr5zgize30esLuYgbNSPtyKnz8roLs+6k6974ir7cruoSkE
kL1w+JBETXJoahjnkSQcJHHgikdOxTitLbfZIMGQ4AD/iO2Ar5czWTs/DoniqvxmRwD557ir81Oe
BkhBygz9N/Pg7e0L0mYkNCb5HUDUbE1ucvBIynJ/sWy2/25/AfJXxKtG5J+HzKM8tMboSWspyTup
fexKK3hsrbw8Qhe42rwbq7p2FB5/J8yWtt5VjOr88p5LyPfbI0cZjM/0wWbEn2BKYmi2n9wa6ETg
i3t2ZdrjjL8LXXf8gEXgN+2gPberfz95zV09xZ9i3O4K8aadzVyT9tyA+Yv4qr9rNeLnOrinuL5x
JAchS/LYNpHwcQ8VbbGsyhZssGTLrjWT+0rQ5popgHXWwqS6K+GjYjND83qroVqbtyLXjT2+0908
mzrAyPaPHZsxFseUkXONaJaE4BommEZhjCZ9w1Tc2doYwL0qovvOql4t5OhLc6ro3xpXPkwYqoHw
a/6OYvWxg4ryIUhZsut2vVOIYl9ghLVFOH4UlRFvbHn+cdEsdBJS/uNKut1LZn+SFvi/eVPNn+se
rmy2zZ6Za7Wh3g5MWOiwg9LJdDUmxhXL26RV93R776l5bCLF51Lp7iGYxV1Zpb237FFta80byUeq
BuveBpnC1n2f69JhljpYR9EivBjHLj/f5ghZOTPKC988/eZi9vO1TLmucxMWcinTb4vgvyzHCw2Z
m1XgMowzkySDVs/xiW6sMmPoOovT2rpYFQSnzjYqc9Z00jTN4Od555bVTbetXfvVU7W187IAG4xb
+9lOT7Q1pRU9dfpbmebPOs1bHWGgbcV8LYX+5gtcNZamRzW1Ud4p8eyazCsYUJqX2z3TZ+yehtND
U1b6+9DrdaBBIeCbuKgfgOhR9EdxuK/RSDyU881oNUhbGmUurhFuoBfWbukVQeN2rOKHqGQ8YjiO
O3MmxnOpJ0y2zQKEQCIXs0gkMyp73zb6jMeJszleIFvf/mxqDKBPloM5gOyGuzBoSMaADs9TwFpG
6gKInXnoTNJROfTet0aWD0FRODgHdJz9w3TFo3+viaB5P7oYLXPXye6Ltuse/DDpHpjOMVhMOcHN
j25/3ikLVj8GpEWRwLPVjdi5vx2UqusZv5eVsQtprFB9hOX7rqoWfeTWq7Yo8WDO+8PCFuVai3IU
kr4NYC6Bx0JCfAR8eV6jhv7VYs9z59seknskJTNUqT/UgzwNBGKTAoLJXyqteE1ml4ubRmcGz/Zj
TarBshmycHNbs2KzmWu5WDPsVedDlwDJMZ8XeLP7e0dnLffjCLIlGqzbfMZPXfRskpZhPZq1vtW7
SC6iud5VWfKhpXXiJUU0kSnAAp5m1p1sYp9jtkZXPcyDaxKNv1GUWG8Pd8l63EIToLNZV4JrEOfY
vxw0GRvLIe0HusmkPWldX74yaieqdAq9B2W+FIY/3FdGrbaIdjkZ+vbZLDqx9kD/gEEx1bPyvZcx
qp2dNAEkk98lHvTKlHvh3feiXv8o0BM/vs6PElDiQZcVrxMGzZvTPI6xLwm7JRgR9PiKQXb4m1E5
U/E31wleo2XOHTNSaCGVMy+x//Ia0YeRyR6SJTrkhVzSqwABs7nm2Q0k/rhLP3N0kiJ4E7RpbbaC
qXU/xVl2zifdmaexEDMqM8DtYZMUFSnfj+70vgtQPunRXeuV1ntmHiws9WsBRHyTGY66AkSh6ico
ah5IpOXAQKLO5k5NVBsX3/wPKW6QlOGmyjsP0L7w9pOw+61oDLCARbJojd47VEahP7lzbL0Y8W0M
prkSZd8jqLH3BA0iVkB9e+sjhtSlgxZGs8Vwl56NiIgpiwFceFdwFJkwdI5pazIsSuLy1RbI9pwi
B+LV5Z9YOGZsBfm10iJ2GRry52Towwdk5NWDXZODVrcnKHz9NUZZvUJDhKetzKdT01LYwaRytOkx
FVG868sge2JI4myyBLb9RIE60B8/2i3KNQu685Yg+SfVhuUpcJk/YipPL57A8IjlCjIdOLVyzcU6
hOGt4nUY2NGHYvJ3UV45nxJDN9fQr0nTXg5G7n3rco1hYpV9JBXo2RPPN5kKRSVzLhLtb9+9sFUB
s3ThLnC0MniYj+u0La+VywftJKzFR9Alv+l6nbfrmfkrJxFG0Fyp/yLq9PPRaXPFhr13k6fWzl9L
zxt2NSFUJ7y0GZ4uK+Qd9NcuaoLv2TDc6/Bw9m6Jn8skCXeBR6M+5Z2f3aNHdNY4mOonO/VJynR3
k2EU7/PKlQtONsZFm+eDSeDIQ0lduuyU+iQHwt5MUmE3oHBYxsT4noPaVk9ekNvQskpst8ystrkw
0m1pVHtvYJb6YxFc9AhsMpf4TU70gLXxMaFTejQI4hyc1n4ZDCrryjS+JyXTzISMkJeJafYOaSaJ
MbMIAZbwcTKRSJIl0e+JWSZguXIhJiXG9CnVZ3BcHz9Xdoie0yFQhU9rrHYQTK0jFze1Y/RWEG3k
eJdIi71LWzHg1gENAIwBZYUu/zmP+IK41VAeb6dibup7djjcGDm5dWnXPSWRFpyHM6Ate1/NCURJ
QJbuOD+MPDH+Zs/001SOD5xWAFs2Yw5p/TQucqve922hx1AKq+ZYmmG98Ws9WsVDIy5tW39tyClb
WeBObj0kzHdtZxGoA9g7z72NjoIJCWqb7nyLZyhj8yOW0Hjji6kCUpN9gnKuzlTD+PQ8L/uNI4Mt
yttxqnSEFLNKzLWZbUAle3OONGg5tFYg6HD9j8RXpIsyGKNLPd84wh13vT4QNmKm0cUiwuJSjWFM
LqRxuv3G7Y+KbmDRxYoZCgnh8YMVZYtsiCDBzw0/vYK1c3v15fZoNLzDiD4JH6dXMOkiD7kUj+20
85vROlvVh37++DlGtcvo5s69fbKrUzFlXG5RmN0EZ2+kZ8wIw0XFZW4tdKd6ChlqqoyMS1PbhBqs
D9WO6BXjAMhuSEETxcO0tQZ4p06jqReUHF+jXlXfQUQ0oaeRy+u2CzUoe10nsXwBZMzYA6kcv1Nv
TZlZGzt35DJpz1XPVvX/EnZmPZUjXRb9RZY8hKfXO8/MkJkvFmSCZzvCs/3re9lUd7Wypf4eyroG
CiVwHRHnnL3XlhDw6dBZYK196z6vFTMGRiPHQkGT1btG8c5jNr20SEK0ucJM6NMabbDCiDQ/0RMp
OdguNhxAFAVJ5z0ksbWJU5dTNrXZmU+idgnAQPBXInQzi4/YTay3NFXPhZl8xW18HzKL+10QY1jQ
kP/uDocjwY3EBz1aemntYShtNeyNu0XZEDjV2o2KltgxEGJeD+YMVgroK9/x98KuFYEf3fghkxZW
mWP/4Ghlb4pOX7fQFp/Nipw2QbGyzVNbHJF+pVuW2XQDmApWheP/tMmjAgvZ3Gk9OXRVU10wt9LV
8PY5b0XoA4QmTuNkPEW6+6l3c2yVWOPriR/hYJHW68PPHGjBHyJysI6NtNOj0mxsQSRF+W2MqdiZ
/LfencdRHW2DrrPRpDRJfpdELLH6MB9/a5veVjnIUwdn8kqaNNx1zW1fTFmDQSX3Y9040QMN8+HY
1zmkeJ7hF6zsBCPl0BPb+dbjUGvO6BzTSNA7DNBLGwdSw3Kx9BZ8ONAOfT4x1EhraazCNlxux/lj
gZmUHN1Naw4P3GAyqO4QiAHd7rJhE2gItTrZU1/GD3pMiUUkSnUL/aa6eWNcf78qdL+iEZ12mNP5
rDtfKhj+5PCxrSrduaaBED+Sshs2nW6lt3C0jIPmjwiXGrvc1XouHmLNASJpYm6toNOS4Sjt18nw
7z0NFWNBRUWOVBtcAZXFZVq/ukl78a1WfjhuFwIJBHvdtYlzoYUPggha7AcGi5Xh0qoMyXHY+JAv
zozIEI5R4b4WkuV7qP4Eer4l8yd8DrUofawF+1LfV+c8ZPI3Sj++4X565Oy+d6rM2wWB5a+M0p22
yIQuTVe5z5XCzewQx/JoQNAk66RMDkPFEHu5DXxaFQY2+RWnc3VosdHLcHpsvdR4Wi5Jlb3ivZHX
5c7HU7QzNMfexEo9tQE5UHqYD+tYN9QWYEN/SyKNtuB8GRUTh0maLUHMwj1EcT3t6e+p525Qp5gZ
XyFnv29vyfby/bI1qcldTpYuBdCxVNoxsbzzyHrzole2flRdZfIg9HRPygHfttTPYu6ZNPmkn2Hv
E20IgoxrkPjoGCcXc8IU7EpZa7eIecquVDlNxTT2rsuFsfeQKFj3Xvbu58ZGtYn6QkZ8rxcq/Ak4
DOsEIrkgHg4assVNLnvjNjHov7XTMN2cVd7rCVEH0Be6+dwmFCzWygQ2hyzWBa6PAq6R45OYfXNO
T3kqWyHPJTFZZH/RP6qIQWNwBrSLgn58sYqqZoFpGT4yEX2Z2sneJkLvdpZ0v9TkvgtV80aZI82K
hmPGNJAFKngkzYgnNNWil5HS1DK0e4M8NYNjH+KR5CeZV36Ciwl++F3bu+1pSL1sTVjXttQmIiZ9
piYmwHVRdjRbJGEtRglIMVQQMnSJi8al+WNR0kOHVSdg2I9VeqRl9sp25m7q1iIZwem3xWC7rHTV
ocv0Jxm3v3U/OSSNVx98CyqeVcp4V3uEewE6aGmdvU+QHFXlwmsUzso0CHPzp2M+Fu/WFPcUoCF2
LvKJoIQhvAQyYU177Ibv9kiSW0SP9YhXDT/mFIg9ydsWoEyo54Sjexn0BU0hSRi68pNOIUWLTIs1
Low3PzEZntTRHbGh73rGiFdLw3PHcXGV9ZzJcETyQnscquzFCt1sHyDdKPhe53jU7tFA8vZX5Z+G
uIeTThGwKlKr3uKYD3eNBSlcKB8HFspi36Iy8a8W3LSNl1rxFitauio18lyA/zG1f8RayBZZB5y2
mRFvSZsy1rK05C1jjV91PvhIRxcvuk/96+v2tOuRNG3MepsajEXCUqHubDJG5cN5EN17rvDjOK79
5ozKRNEmHpKo+eQZ/LC7Qyvuegt1Gqnp6DvhreLAXOlaZaz6wFyzXaBARlZBEGVGpKtIt0OKY0lq
RbOxvOAUNdOFtMDkWhZ47MbRfZ2DTOyC3nTFhripSS9q4USvEEYQF3FOMlTanWXLXVPUWyPKzrJi
il9LqOcC3P4aPKQ9d/EbJ3hy48k7dhP74/jp1MM5rWCj2F68b6LqywjpxzKhuAQpAGrQlWwgwiMr
EpnW5GMgjeAHdo312jc5uHnRPvCLZ2szSOQhSgHPSn/GEbnyFfG2hkl+AmA7d+PyF90ofDHx0LRr
SAoUVz3NwLRLfjV1uFV+ifnfD+Rai5DFBcl5LF56E4YaRKnm3Npmsi7FxM/mQKczqpki6OfrMPB/
+c2X5zrQQDL9sfAS8swS571poRDpVmRC3zxac3MzPjgO4BoUNjFGG69BjW+Vn/BQ5ZbAN8K3Yt4O
yLFZfjwy6YuKdC6tjjhB6NrnkMjnMizei0HfyDb9qnwLjmpwT31x4AkrDlkIMQWFyBEVxA8r7MQ6
ccydzcGA9QL7ZUkh2TgWasrHZFL+SsiWL296Io86xPp0niaeRQC84x53yz6ZA7zGpiI9jhnermHc
RmQB8uDK1Rjl11ZHzvMPzxvRJLusmIU99k8pPL0ob7UDkLwNf1JnA3WuQHBHcyb3dlbX3HVB+kUc
NSiUqqG9NsRHZ8TJWXN0gNCAdnjENVhm5oETEO+ydiQuwCz4xym0lKN19dwo2wh9OpENi0C9hqBc
Wda9R4drHgqx326dodC3jQvOAm8GYejuSeXhnUlhAAxSdjsAWPuc6dYudwh3n2qCwkdA6gM1FGwY
/SSU/DUR/Js7JjQIxXJvPqU+DfxWtIdskj+kPp/0MDFw5tXPIdpTFs2KYo8QudTxhy0YtxcTDLDP
VgULDJ1H1p8UON5TJ2n5jA0pATQQ2yDfRbg8ES7sMS6A6nU5W7flLWSyhXmZYIKQ866rfyXaDg0M
afT8NstJOAerzTbDgLEiK8c3LyGETPn9TpQyPIAbqbZB+qMWKGTTifU6qM+iMPqZAW1v054wAkBz
zqGz0DZW1a2WNZwMC+wQA6Xq3I/mKdKZQ4Dew2GJMWmAD4IJBl+ZClW3EZEDGFaqr8BVIM0okdbF
6P0ZVN9dDeUcVRKRyjQTb3Jgh1bxlYbJpaBki52E9OAK1rz0Ni3hSKHwXvsajAzAz36dRorcwqlp
QIZkT+DGnY2B0XFLEMZ7aVt0qeNerQUA67nw3eQ1UhZJKCZrka6g9HFoM+vX2MBbZXfaZuhHsmnG
NNxnAzjLJCofWsUYz/T2IXxXzmHx5wQEYzVUBJskOVRvaGd3fiS/mjIBmlqTStJiuUjAF/vma9GC
omkC4veKkjMF8I1d2gesKbmldoMGDKuCIuj3/omz27BPyvAjHrMrNs6HKBjvU0/cc4Z4dpvZn9jb
LzZrYNsQwubUIdEoaFLbPkSz4b8bU0Y0m/WD4OOtoYWHzgveZM3P2Mfui1ai17PYeJD8+TyS3bQy
bIe4Y8+Bwhj9iVWztclXO5pIdhtVg+fxg1Ph2E9ROJP0Bpc2WWiyzLIMxvmJP+mjU1pPiJf1SxQk
lxjXdIoRtMRaaVSEN7OgjXXz0LrNPum/6lieHNGOJLOt7Ucit8tVTlh4b2IXdBRxxSVB9oMbv+mW
2o9hgsVY7vMuIsW0Tq7QZ889Llaj2XNUM51k1gPk/VplI0buCIFebvyKQACsgmEb66QCN11IaolF
pFDe1zC5iV5ZxwotuB5/cr60t+jg7kwOwmRhgC8UX0Qg8Ktsa3XP+MncjLS3K4IbDiExMeZM+E7b
4eCIiAkLXCbW487aRZSCfHpU2Y42zHhgwdqrKXpT6G3WWu36WGdsIjNTcDv03A64WlZ1kbt7tmtO
XOw8JmOxjdwox3yt6uynO/hE4IDPWyc6aISk/pl7HDjstpEbkN38tax1aPXMMnsCROvJIk0mYqMm
c8MKrIMcfCj+yWjOB/6friBUBzni1vVGegO5gajACBhhYkuRdbgOGBTKNg9A99Qg8whNXpGA/NU1
6SOZueNkTuuOmfGWNdpi7ogZkuDacTdkzo3TqHUJRXih9NyognlPHJNB55Fp1/cUHg5LWlvYGNwJ
GnEsAguUgVhtiE0KIFR/y+8lallnraGrz6g5v6Yy/MUjG21ru4KLU4FDg8GwEsksRrTcPSI5dycO
QQzJsjJZ8dNiJMEIfmL8adnnOoax7HjVyW85sobBZO1pnTOrQC9BHzA69ZZ6s5GyEfPK/xyR9IY0
xseYM9JG8dhz9PJ3xPxw5VKGrdzuKWZktMIhejb17rPqWthfIVlNDIK7INmGyhFroewfPglrG1cf
3gA8WisYrfFRkjqbVbn+ZGPc7jwDMytZAWuNSOHYIsQyAhvGybmztkAM1iKlRg97CZvM1YyNm6AY
43+xfBrQ7VbvJ4hkRkkHoKt2IJXcXYLqPKRrt+tdkpNGRx6Leo6o1srfAd6ZsOY9apCJAHoX4p2T
G4DTbYeqlnMPfKSvVjMYu0zaHqCHsRLecyOL8I4lmDxW59dMPbDwZG9HHX2BApP81OiVjiWlcwhg
5LacL4FiCSuOBLNGD7ntmM+D06Cx7p3/MGx0/8/cxHd103SR4HrCwGnw19xEq5gEB7hCeaJnO1An
vXVqmZwq4AafFgFI1lXpI4klSLyirayb5JImBTRhz+SnQ3RbxU58WuRAmktys2/cTJp0O9bA8imr
G8wkGmyNYPAJFYns+lRZ/ODmrBpfbgml+WcU0fuXIEuNc6wNz7LU/Fs0YR0qfSOGRjZbglq47MSX
ugbPxoqI4gkGCuE0lhc+kc8LPkKXKWQ/tAJ0rR/KiaQXLdOToyYb5z5l8/HaXO4jTBQrQqrqhxsg
Dx26O/SKsRI/gVDzhsIpJPdVG4nj0CT2zIAyD9LWfiJEGG5tK39GyrbpUPc/XNmVVzTG/1zcYrzG
jeX8B22T8XdH02UQxHQaA7njmQCC/upojmFT0Y3QxUoiTZeBheHBJ/yCyeiqb2xvD2sC16RV3TSy
jDY9E6HZ/Yo2dAI0OnVaxhHMOSCO+Q9OQeNvOy7iRwR/PK+EtmPh/lsEmaIN8MGP0ohK4/bQomcr
6JS92W6F2kUfy1M4BJhpnLw9CYaN37K2pA5Q7cPZJtXekf9h6G/8rSnln+RhC6AKQ1ELkuevdzMT
LMeNMLvQ4EU7wqBJ3MgEJfwxwLTpTv2z3te/dcM9pVl1PzD7uFp6bK2njCiz/3+KL0z9b0+pK1DP
Cx8TpTAcV5h/jeu6IIjCcVBsIhpjSb0abh1/h74td02DJ7etpu5UheEt7PT6zGxbnEODlCI/i8SD
lwFL0VnMSHcgljfWg23c+vVVFYgU5umLmTv10RTGL7vpUTGNbrS1S7u++x7NCEwyiB7SIiSJOEYP
T/az9eJOnJWW20wzXj23z2cxdbhjVcCUN81uj0B6O+Ln3v6RGCMBsR0s49ZMbFGdQidelCh0sNWv
PHiPoBZx/OlZxFvTIN+6dlH+zV9LHdFzGCPwsu47ua1A525F7q9DplgfftuBcsE9sp8yP9+VtlZs
E7udXcD5uJVKRBtFPivT7ZldhNDfgycPbFafL3mbWmgq8bzZ6oHooAeTZPpo3QT8Xr8H1aHpPTls
uzNKCbdeQt+TOHsJPnVxtMVmWp/RzBrn0cuig17HV7ef6ONi7LMnq0FrZ0D8ddpHgXrlNo6l8czR
B+HnmJ9Bh3gb0ADAlnVP39kBc8E8YF4Z9Pa41XTg8gGlADUp1JvJKFDZDZX9FOOAaLKKeCPCM9qw
ejFK3I0UU/4lSRPjIPWKOBKrYaJoa1cPFO9dRRd3970oT54VkZOouUDY/Y1HJP25ioS17zilFG7z
mVWJOAam4d2DK4tPeLV5z7HZrlPwst0KhLu2ElZfX6cQSFITFpfak8XFIpr++1VE6kB0mSzQRKsp
yJGIoY+6BI6crkOJwT62YuYWrX3k8cF/FhrF4265ohwtH/0UiE+fwHBoiqQ/uNGQ76Xf/BpxHt2J
btQ2bWSL0wIQJTxWYTi0jgJUrjMNV5Rb9qEjYIcVzbcp6mIT2ALDdy2Q1c7zC+9ojR7uv1pke23s
SYON7XCbmB5OU90zX6pmCmnYq3yPgzydR8J90j4CGZkemewSmqNwaccIm78fuvmVJsaHUenlYfmQ
oTXoqNz+dfCTH5MkmVz6HaSfUi+vTaXKq9/gORM1xscsZh5iK73AzR6glNBwKkDpnfAgjXZzr+ZL
n3unb0ZWEMT07Pu0vw5e3jxkmf0aqyc7HUOOnoq+qE9mNB4ta7xNoztsnJypWCr9Mw5NA5gUl1GD
mV06KgVkInQ8g1xagX4u78f75U63Of0Fs84igsE0wxwYAwW35RU7h3MsA/3Jqx3U1IH/nDJv3Ayk
cBzgWP40Fy9Y9TSSNX3u3Nzd6nquXfRUWee+IDYDy2dw1axarE23ND7waozppoMBXJZWep/DS3ms
LeLPxCCmO69uyZbJsIIEV6YN9Rkrqi9XTdMBXcqzgl9hHhOfkO7V7LswPQccTT7SgiupdzdCNUxQ
kyTsdpNBGJA/2cO9bXY6/DH2O1wz4V3Q/XKJhj3FNjJbGgqc+JZ7nAHlqh/bP4v5i0Qy1D9Wal+r
khznTHT2jf0V+3VGBei4xGXXQr/HIjRCvw3pfmi7b9GErQIXuEzWPI42dV6VPRSWePn+HLrFX+Gi
Zs2HaeNUQIEzjtr0smJCTEmIWP6/ahD5wzDeZ7MX2aXK3MWOTUtzviV6JLqih8s2FWGxW5IummtG
91PUrvHcVXb2pIrP0c5ZmOYxRzP8qYJ4JFWirHdtXWu/g4IieOz8O4nO+oYJSu2CAfBTMk/XyKYY
L5YUn4bX0vLmkSejE8ELfZt+rB5KF+Sq5vHOHR///ahGispVshSrD9oHYuUUmLKT2jgWi29pARSL
SO4lDpWDVQ7+Gjn1T5+//A8IIysXIfsvZuoR6Ken1CY0BwTf8KiPQ7yNjYacZJ0QxIrULjazDidB
3ZRbsyBAoBD9Gow/QompHTyMnl0f7JzAb7+fu2CAc2DJgd7j/ASWHZZ2Gq3+6lt61FAVnBjOwHF3
kSopsiT6oCw4MSNkEj0Z37an0Sov8uEKQWgo94bNL3IY218F3qC1X/gzTIuL+z+vfGEJVpkOSlpY
mNck88M9o9aC8AfLQnfdVChehzgl/0I+BYEZHgYtuc95vonl5ZKa2FBMEpeTijx0n538WfoabDaM
fWDtGMHAK3AS5orMB77wYa2HzvPuR835AovcXYKw7C8MhNstciRiVufb5RN10Dx7oDHI56JfverI
A7h44BkIktCu6D+rdZRzxCFcElEW5WG01xAXZyOy7UlG7UsNt3gtDau++97/gOHopGb++0OplACN
roCP6CAKuA4sOuNqeWm2rxRU22xKrIue2eFrXPp/POKgj9/ioQZwzMrDOB220viYX+ipRTxyYJeb
wsPtEDrtS1O16GtsuW+1kbYAesWehgRJXHRB11pPrmJWhBOkqhy+iC7LDwxHaDB1nd5bklTyrvyq
xJ+oR9LVxJ1xSCoenm7yqcc54W/xWV+7wp+eyacR9JASme6EyqYrZllzqzdmuK1bhZdYr2hbzAev
qE2GzUD8DjLz9BC3QfY2Z0tt0tH2zrloPTRP40tgqk2rqeLk8JQjGP335ejTEVO6++Pbjrk4M/tc
2KcQRQMrdV23B3tZzWrdj2hlev421OxqPyK7WC2apkUVXmvWeCfku0py45V5zXQkWIVMznMNg/fe
NgAVgGxKtpktqEuM0uxZunUxbYomXCG4Z26d3eZGoxPtakFr3pjPRwt5IYXCsutQWm8zZ2xJFkYG
SQAfpgVNVtETnmqyhyPLvzjLUZyDvHHOcUI60oezXRNVIMP+lM0EgqgfTNZExWkSg9Y3TeFfrkLj
/gy8t7FLPTR1Hv1OnaV8uSW7nE5FKjATTJmhEe5WZ3uH0NUdgip3k2R2cQqN9HMxLv4bilOa7nDW
4+w17UzjYrjUnkTA75bDXD1a6aPDXe0Pd+MIOc51OryOdRscZc0IabmNK3d48I2pO0isSEaW5T+U
oX/FAw6O77cHfSuqczsjvaXKGJAa3g1D9BNjEjc4qzlLZeKgbsSVfaokDbHO065BrCXII8vxF9Rt
Nlzf4Hjbe7vFll9mNUi+PEq/b3vRV4fYFDQuplA+jWX34Q+V92aA88o5x52WSzq/GuPura0i6wqO
K7n3g/BTRdb4I2QD5V3cmntbyvGHG2PL1GMTQQFfBS7hozSvUVLGV2Wk229rY4dVgaQ9RbslYOOi
bBZHH/DTTkct+xKOzUs00TrGhISGwAnVXaL6Y4l/jYlTnr4i5FkLoioeGhzeh4ng4r0so/g5gP7F
YuBcqiYXt9DwI0T10YPKCCSqxmqLWM64SqcxiIiw9etySyxBtuoz9Y6Ysbgr4rYABio5LVu0rZfb
5RNa/aAWaArBZoexJzndCsf8NzH3tZGbH9MwfFYYFBfIHhLZV4/SCZz3oG4c0KwVA9IECOMsYgTy
praEGll4fMvqIEkRWzWjo0PaqUl3aMZpq9LeQvgAK027lYVT7DjFMZesZuq0SyjZVJonHtTv+olT
QU2G02isAy0tb6jLxD5wTU75ddkdw75EdBuG/bVsZbMvQ72/cq5q9pE2uLvUGH5PPGVXjsXTOm3M
6r30ozuDJ+qlizODiYZJezSjMgA5+RxJLd/kEF4xnMx0mtzJN22hczsfzpbP2k09HZyKlNQWHfYW
VlM3n+whUtqB8arFzp+CofrNCCrzlVHZRuTV8FSVQ0t2PE2lGb5w9uYKB80dVMw6PS13y8fdIbUU
KA6+BIbIf7/00G+Em+WrGv09dAgPccbG2yD0H1c+ec7n5eLOr8oEe9F6eRnr9t/ff/keyq8/tb4H
fDSbDRbbgUy1YDOUomAXxKKrCPCApfuPenSkvVk7nnOXu6l3b0DZWQb3zcRUQGvCrRe71UMwX+x8
KNaUXqs8L9VjEiU04evoIyhtSPGttR2xAu/0mScR5vKfy3LL0bFfNyVQcOLnrVtlZg8Um9pROFq1
ThqpnUEFhFvbUN2e3dl6wQMUUsGW0ML9/MqxrCQYxunX0ERyohXIco+S1t7S+SKoVljjr5R8Hp6d
8cXO5QGnIHFqbMK0+3OJjyhw/ngNwh23ad5sOB8kJKvDIDx9TblrP9l6/pLqyj/T235gsBhdFsc8
T8GeKR3vfcMYb1USTjfg0+NN5A1TC+Xfz/8VmXPvpNZwKsNAe22N+pX4H+3Owwh+rcL8PUA8xXjb
+SNE8lWlafSSohrYNcoxTla38113eHG7eyFi+VYAnLpFXfzMr3aro2T9lDXlwux9nzzzzrFJjAwk
NhDXVu0aa3gN76r3n+0267d5lqKYmJWCluFnByJwdbCRA210KuJISQqmkJ5rKnNQmPNgszflD9j8
yb6ZDXJZTXS0m0bedtHMT7inz2PPUIOBHPa5fIBJX4wQmHLG9/Fg57+bngICJsdLo9m/ZVS9RVlK
UYQbkEKyD+lA5eophK/4yIaAnlf1pCh6XvwLEOniil4+jEkJRzSAfS2wuxeykH70Q6/d0VoWL99u
eIM+05Hxljh6ZfxYwEa587X94q5A9r4xsqC+d9GGneg5gj4NsfjSIw0encgvX5Ejd+y1gpoqLqKf
PBbBSpvckvW88VdOyVSj6ocUXzbhxBqqoHei4w5er/RXvaFVYHL8WIdSfoW2pt+VRJKTds0rCFfh
bsLcdkexzcekThWeQnoE2sLKCjLwvdZ8SLGZ+4fBDJo3X5n0qNPmkJTa1bDK6M5KBvQxbkchMNbr
zm85YGLtOqUt38zLQ405swoPtj1HqzUAjwhVf8xCK9oLEw9/axvJPiWzZWUv8RTGpu1EcmmyLNuL
UpIyXoEjN6KOVkO2S4bmNPuoX9OcJI9mmLozy3P0arp0umMLstnyWdnoH31pF5eQeY43H9cZxumX
cDAkcwFme6lPfeRHQ7NP+dZ0FWJju+gNNXKCgzF+GnErbRKnzI8o32fze4GRYx9Zstt7PVFWiCuC
7SjHZD96dnsocL2/DHTrDEq+D8ib2DeKMb/T9fE6IMfcofWbjmXZO6dQcmgjImVXEKtCfICQV+kO
YkvWlv4U+JG3onP8I0nJ8fHm90M2vx+0+f2ANwHXJKm2A2wB3xNUgjM82Exd7b7ByTnGDbGAWj0A
rOb/cfz88O/pbjniFaY8dwvRuE4R+KlkwNPSh3GxNts0xsQBGivuOvFoBhqK6jJ9dj0DekLsV3v4
19TaWVGaUDzs8qCG5r2q/erZ99vsIFjT9lT5h4jp2F3r55yHjEJ+RvzJEgD+WtqtzJykciHrYjeU
JAI7WpL9ye2Nl6OtjUX+XqO72vi+n18mEBi3FHrX2vbT/O2fDVv3rkgftTtnLCju1ZxFEafOUzFZ
wVPoG8852/W1DbXuWpaCyATvAuVzeNOKKr84DqQjFVT6K2a9TWO0rwuAmkgesnqJ+Rqt3Hgao+ax
rW3v2U26S5y7GdnTBitAbTxGqn2wZzdDlg8N8bbjVmHsfe7cdu35XXnuqG9Rz1aoZMtGC85xYWbn
UKBW1uyEyFUnatZxqmMFniM2dc0/lFW/75npKFpF9LlgzDY2kdxFUsjdcmsttNmuF5uP0pHD1TfT
EKi95aCWLEnVhvvKe3Xyt+A/1XVQTbthbQXqMev6+Zv0e61qAcUWdMJs8O27xc7WpelvFy6snQCw
S0aLJxN86wqrF/ZSZsELsy7PrD+513U0z8hvlUbTHae4eh7aWyLR2eEeIjGNdTscdHXiJlo+SpR9
mErnhYZAAmuQmOrQF9EVsLR8JfP0WctYNxzZxtuUUKKVNdb2m+FD3xTke2xCb0A1nkwX1eX6pjVT
Y5OJlDxzVA8208MO0vtkWm9YBfBeF662S5yK0XjHT2v0yGUTM/6D/AlxI/GAaFcflwtPgY6zVpS7
oB27R/+Gfi3AH+Jsly2hc2TxUFc6dHihbWLBTj4OsFEAt/Dde1X/rkbgLIRvNQfTcAccAN2xhvzy
rsdYKTsLliYnQ6ZsnJWWCzNEomHG1tkutziuT0MNjaW1erzPi/F5MMN7oop2LTb+J8P+x5hRk/tF
yUAbs9ST6saIISus/jpVqC0JDvY3i0E7dnL71Czkc7vv0itED7XSOKEflW8nj8SxZKfvfxb6FcEj
XkI18ap4Hc1qeqL4ULRVEqP+QnqmYktpbc5Pdj7m6aWG76z3qLMm0AwcTXvGbHMc5PJySYHMDCi1
Qc9yq4gdOoRxbn77hVhq240cpSeODwZ9PYLLp4p+illp22a2yuPzbK/AVo/tDK1fLn5iaFubf/z6
3481YF+umSSJR6eFSnOdIUAHUW9jx3Pecj5WO5t9dcOC3nCwSdQ5H8xqQ6f8QxKXflkSAjpRyxNT
BwIT5tFeYbQ9ZvJI7UsP6c1cLVkJ0V+42dXGsqLiQlY2JcFc6Q9WBfFHRF/MQQJOFQHM7MkInkWt
me06HYlSWPxRk0m0Ex7UklA9hM6NMaUHWPnByomCame1ZMZIt4W9X8nqhFKEdX3sigfZJ+RnJeYI
NzzsPqiqt1NqOj8wT9W7Zh6DFZHNZjgnvva8Ef/XpTa7+5yYs8tU67+zRgSfevK7j4fHmh3q1Fbp
RrIon2ODEwx8vNWE542dHGvUjpQ09uehjA+ASaKHOm6/qb0e8vWnpsYBRhr6BGkAWU+q6Yg7HPQ7
NFOXC8DJB72eQbLZ+JLW/JO/25tOKuL75ZDZ2j/szM3uG7tq7npGwex+4dmbz/ouYbWAf+f7f15K
EJkpkE5CPMtrPY1EexGdtUrJVTzF5CquYqyYGNZCGHz4cOguQiu+K1S9N8rKOdU1Vd9S4qpRR+fV
a+mFYddTVI0+D/YF13F9B3eDMdDUiS/GDyjjija6DK2KL2kVfHhFRUXa1uO2cg2xSg+EBpifyvee
XE2fXhoh96Xefi5/vprj0aOHVtKZO67z+/rBl6yy0cYaSD5bSc05u37dfBgws1d1mGRvIOVM3ihu
euoJU9gkLqOXeeqQkgZwj8X13NUmxQE6uDUeAwjEXtOhKfRwYOfUVbVXnpfeLwEGDGI0ftoM3f2l
Lpi422kY/Zwwj61zZYlzAELyqfGpL52wftBlEF3yLnwz+DleOa4z1MWfttzp03oYyvw1C/QW0hUY
PC/7HXl+8ifIIMaOqfYWW8m0FYgGULra6lZBjHfq+HlhufZKfMTuMEJXR+eUltI+TwpsnWc0wa0I
vG4rRrt7LDJJonUwda+JTkeTYDOmGZmVbVHpqbPrQi6Zz4HLflbZL6ox+hdD139ruT+fGmKK2e6K
fZaAi/EPs/SBpV2Rl6ZCOvGqL0j1KvYVUXQXkTXMwVx/ToBA+rXuph6l8PzB5dOhYXuXktbHSkwN
/uf/CXxZXpUodFyvBQimbC37g6Qz16R26k02bCqK+YoJjJ7L/FGnj7zdVLevqRmoayF0jFcDm4pT
Eb263C6fGHVTDQTOKnWtle2fSi/bLp/990sIPnMO1aC99NDI7kf4g0etQCRaoIK6Xz7mWURc82fc
w8v5L8bOLLd1ZN3SU0nkO+8lGSSDBG6eB/Wdbcm9/UJ4297s+54zqKHUOO7E6iO1z808eYCqAhKC
ZDu9bVkKRqx/rW/RnaKCYwhVL9/KfGxO3WS2n+8l9RvTn5quBodBQWbbzamKiQcqA6XuBiYRrFt4
Mj2G8U8xoOF95SPD573yxXwF916QS9gFEX2PpuUfFUdPTn/eEIIssbTLr1lw9BJ14oUCMC6645AJ
/dhJSyzNwWqiF90XzV3HtmFFA6+7mVcTM6uiE1DSn4XaN/u2Cqpl7PEi8f3waw7MpVUo9kEE9Res
F0RC8q/b+TrUNGZ06mIdn21zQzQqXlui8R/QyPYpLOTTzBz0h7onMaZ3GCJZFRxMQtVL7ff2rtUP
tUEJnsmi/tYrxjnr05Ff4oU15eBJ3P8D55WHwGGh7ga09Z6OQS8z612UufpeNu2+M3W5LDk5HKoI
dprvMKJQhzpeiqou32wvhpKhWqvRyiFjK2N+sRtgMFN6gMQouaoOqK3sw5tOc8oPvC+8FwrNuwm5
9p5Nhec87oS7F7TorGfzy8jpZyEsJhi/tF/O8OtGMOfDuyVRjvoRN1RRHUOHGGDjdiCdK4iSueju
tAHrvCMh5M3XzlkA1zubtI3IPpVWcY65ZR+bkAEbCqp5ZLr8I64ok5wf5fToEBYxijst+HCDsj8P
keMsSe0d1GkGXg60vhLyYmzYMBTQIGP9UDJ+xaLLvlG3fzawOp5YG8NNYRJ0RP5vbhRjXXhTRzxu
9GtzxGgh8uIGYPczXUeH2mce7H/mwx1tdHs5o5YrNQO8D0RMxN1tNykZM1C+w5DViEq+eWbarFrS
H6dS4fChDUa/NLPgqe+7ZnsddjdxGxwzcWiS0nquB6gVGHkcipH0IwAMc4+jlBk46tiRlQ11PYH9
Wulgo6d/zc24QA8JAnY0geznj4XmJ9fJHjZF4t9W+FKW3dDC7aN/DZJisS75thsvNM3HSW3eY/2B
VDI9DAY3ujFD9nyi2gw1pgdSsDnG28m3iOJp3Hc67Jrps7aMvaOo2KMwe9ceMkAsTu0Erw4Bun3Y
425jBKEfAsKzKxPWe2TJiDrpLtkaRZLvGU5aFwpwRpqiiaFbnrEDz6Qt47az17RRK9Fa2O1d1yrm
umvEizJlrJ3pZr7X2iLE9KxHJ4Z4z1g3xkslrehcmMIjFu16b0rqp+s0Nk8uwtFNqrnQTSFovjkk
lpedqlDj3DrBk0oTBLFM7TDbHK6Za1Xqw47LmmDrFg7n1lfOTHuUZ70c3vokcp9KN2Qc4TUL3SJl
51i8eeI8/XXQCxzSjH9uqGfNUUmDfkse5qmyB0ZWQIm6fWr1F/BCdqkGC8a9HRR/jw3FNPyb77VW
8d7YDK5muW6UmndrqcfeUuh8BnTLZGURjv64YFtgnvKo35PtKFfN1HblA3vwpZZeak3V9vU0e0Yf
hmY7pk+NReoFm8B7V9AiVbrauJ2xGqGsIQNqIwSYNCX836skH42w10AkBdlUJXNutHLkTcB66SlF
honSG4tTkKpHu3DxVJqQBndl6LAu52V0orfumOW1vrPaxD1UHMQLEk3ErfhcgmXplBfVbe6WouE8
5I6sCCoOKUwtB7uC+V3bDZ3vCk5GLpyPlKxDvJ6BhoEtxqW8zsok2IxMJt5asdvX0NdYEe0fyhDf
kzUCLCzMPc1KJEkrSOcJzaoCbMgGe0S/MPNhuFWLGjtCGOUhLl/P2IuCJq0Bk1+rJP7BSaODBvt9
WJSKpu8j1f91OpX22G2vL5UrrRvQeYC2wHFniPtqI0bhreowl0uD2RBjUp13aMPgnLzKZrYBesRX
76dHAnz5+fp7NegXF8tTL1UPMNz0YYfO5yRE+H47n2s7y6MTSlf9lT9N5QW63skVpVwZYJmWrsv+
hEF+cCL0DYNtmpu4+aOSDelL5FQVJocg4fKQC9ptPWXvNuFj3PGyNqtu49WaOM5DddtDhvFgLuzz
PHpM4/J9AIF0p8UhEkiuZmeFcSFHx6raEUxIjlZuYWovxUVJdf+VxnqO9pwWxpih4pQjmG1YbukE
y7yuCb34xY9cRz41OAnS8xo9UISd7R32VFuRuLiiEEe3M2NTjWlxmyEI9S6fBvr5CCqMn2NF8q55
7YLu/vrpEd5YrNjEwHKpLMQoqz3wsGtDXi2VZ+z67tbH8GxAhbEq3foiYIVTZ+85brwttInTNMUE
AQsX1BRV41qRtfPc9ZQA0EVl1zqGea06Z+rJmAw8YiqyBFiurK9kU2wJzvU8bnWmvy14JlYjSdsV
NezeTkuj59gPlFvkHpOO+NFdKwZ+5K5lzNSF0/wAK3+rY8OyMTvdomM8q3GVnHNbOdtpNxwQdTCL
dHnxpkMkXsw3ftbI9RW1ThBzQBa7mh7wZFGJw95n4U/+0KEwtf2MyO4cJkQus0nabVz0i9LOtBtD
2XIFyG4rS9+bCID7GZzF7Lc0vWxL9bZB0kw9zNMHUwUixXg18uABzGONNml7os/2sI0wZqyDuihW
JWEQ4h84gkTgrzvPpdmBgfpViimwEO39Ut7WmH9eXTnEUH3a1fVNBPctDA2f/GEuXvwMRTZXbLoD
TH14AAW9NcqR+geKz6lnYRShEigIMg9gU4d4qSTmS6ck4Zcf40RpaVGTOXPCGXntYjfd1LzmcX3X
1ZHUdnWszNxceQW7CLOy6tN846vqu85IhC05IX4W16jeBwLrXeBi5c66Gwm4iQUwocNutk+qoTXg
ni1Z+jQOKMWELTKHfMP0LebdlhgUHKvQh0rrMr+13Mrgyph2d5W7kiZUOdm408lsekF+203YfXkp
PT+mpnSQ4OyRGAXAq+trzFOVcJEIIgJcPcWymSQJT0/iXRXj+C5Yrhc1RuTjKHKxC0qgOl0/4url
TLaHRFpdFB/3yvxQywnQzU0bPlXdp6CG4gFJaVGVnfWMN2CPGI8KXAyrmdBQcQ5ZK4wHL+hXOplr
npu85HeKkmbLU1OVzp3UEobosysxttr7pnCcvzzkD6BcwTtdksWIROx1u5hSs6y1wuNYFj/nV2iG
9YqpRoc0loYg40uvA/xvQ5bILkVpM9PvRO3uw0Fdx5NXZwYsoHk1uyS45wJArRzrMBNrgdBnk0C1
ddD6Tu87Z5qXPhFltp2Hr0U6vjyGefNDt1zoG9OuqfO4fsUxjUiUzGWnsI29e4arG6UQX7VJhiU0
xD+Na1FknJqAgWZa6oyaY8CE/NQwoYNCkKUKA+gZRpJQzVdq4aJt48c8RZClEsvc91babhJXa17a
Plkzcowe/SqNHwArgL7C/eAj812tUyFV3MfrOyOZfN9NB3dB2LRQ+NOV+tcGNUNvKGJF7EVH9aQ2
UXJLDbScl/chWn380Lm1/0PxJv93K6bQkt0eAmESjB71Z1myOUsdhxJGKXqYpmx3/7yZ7Qzzw7Qz
npSp4k7zCnLPE+KFGi3vsaFMahsULVd8o7E2vs5lVoYgCGaewqhni6qiaW0GKxBBc9alzYpBMwoF
a3Gq3w4loWp6gF9rFIZd2GTBptWpn5mWJMdPzGUahP7ap46LHESZgzkG64DvMy9WFLSNHA2moTJr
xTGP3GxbQUF8i4rH0s2yTZb1McOW4EGTmfItQBxUnLQXWmpgrMBohZY/iVSKK0KFCWSIicAgaaG0
nk0MVfCumWwIPlxiO9e4bOTk8z3wrTsaatOtHhvKU9s6l7A2NLwTacYB33fIwVQeqFiZGluOEXe0
l2D7bg0wqDRXjGvTb7OtY/nGY+G+5VWrfsN//Or5o98qWIfZuVbFMgX89TTfo8W1RM3AcL03ddq6
vWmE0lisQaUxXOLEah9kzRJhxtGZl6qCIZKV0eut1zJ39N1MtfL15ILJYdhffWQFLgve8d4RcAdl
3IU+vI8RFlO1VxwSG428bazURAVc6vADuR746h7ChrKKsvDNbxsaQl27eLVlaZ8kIafSGsjnWjlo
SvYjm1l0MuQod51KRZXl8YY0YHduMLDnZ1D9+K05N0jS9Es/12I4Zbi0PGpFvDas17NnS4FIuJnv
eULGm47h6dIrxvfWanq6tONg6/oRTIXQZyTalg9ujt9sqEAWoYbIA2Us+naIBVVXKYMKgJvaJUtC
7RLpQERY7IRb69uKkOuy4mqxDxx6XecFKOjlR1NakByZ798njnEjx+xTpVTvLqShA8NvxNslxfQd
GdLd1Y3xUI+hcoz9NiHhzTdUYyd7JT/xmRmMu+GbL/1I+vcBMaktA/qjjqtwR5lFwQkvOOux2dKi
Gn/NZMrWMj5Aypm7nmMsJkD6CBX2xTBNouQzau0duZvo1aW6fUMCMjvktOUuKtP0mP4gDNTm+NGo
boDnDgBe1PdgjwvfWOg0m18X8sGmPyMNyzP8o5vWaPWnWInCVSUUuWd4ngAXT4xlD2iCfskmZxSO
AWQ1CsfcWU05PKBAb6IIV5UO9ubUmXF9DqjuXqo0FqxxpognJaByN/FfCftQwtrlt/PZngWeQ1T3
oKTf3eQmSrTpR5MJOm0jkZSFsgWr+ODFVfQYxypvzClCc136rEZ/miXxIg4pD3FxVMySOEWzS1L7
W00tmn0T1PazFQ1rHOLDOx3kgq68WNkrjfhUSLgxAVaNs+XZ5Uqnd/DIJsp/NHgiKH48q54evSRx
8JwnYf821mUIpSEcHww7rtYtFfFu2xxkaxoUgYl3E2cKInTt37Ji+reNq9UcYK1sm6oZDFfCfLi4
k/bRjzA4gLV57RtMXyoXu5XqjLdcJ+6LvkBKIMt8STwbd7CU7bYRZvAQQw7g5HCjA9VfDg54di9V
3mZb/VUnGPJcJXLYYg1ukmRjD/0tgmKywQFO5WtjEycIK6oGxr5Y9k4tzxZFC8t4gF5TJIQsE9z/
N0IpjUtcjl/z3yL7n493jOqIxAVMADx6i2fCOn7EYxB2kPq07iQs98OoITLGri1uVZ1ckapVBacy
TIyp1aLw8epYsevE1wo1vkXexa8Cz1kwKwzw6L6GNBQvw4SUlGGRUOhBDK8NX39RfI0RTlBa/gmi
ht0PrybNOm2bdbu2rsNtruvU9uE7u21QgsI8uS36oF53BhzjYbpYiASpFF82PQSBru/7Vv/wY/jc
esHbE2dg+gqNeKTa7UUzawPgLiWnnVmnz54zEuBFviK5k2b3GvblRRTr/aHNQJUJ2u1PoZtcQrcq
z0NVFCfZJNVKwYi7UorYXkdObx4EB+9lH7h0UyCeb0tpyHXuVPgbLOtFK+zyhFhSnXo9jzdM56n7
db7n5IqY4isJkLUFLx/3SHDVJeS3pVArXmemGM5FKJ7xwOYXNaY+SNedT1PQMuZ6+A5nHeRPWaTV
lU2uKqfRzNEne7GNtUJDj0QwUlpwhMSVpzlGjFNdevmLQ4oxROiiuEU8cWqFEmgbnNbg9SyTLBl3
syTvhZhuQ3iUHseBYNotxllp7Ae375Z2ZvWbbGxZRgvwxrpvNUvdzkjtBPFZ8aX/BpDI6CLqGpTq
150oXata5D2HSt3c+aQAyQQ2nP4wvdE/vNAQkC7hUL859iRvOVg2PTe0T9ddOW7XqRhTZougMATA
KLPbWIwxNr2fxQ8Vu1RHeLf5VH9O511+KseRner0UKMuZTcy3V7JPZijIoXWOrUi9q6OIZLC92ZL
w175yByf4WdiZN9CuR+42C+veZzrWmQErHOhcNVTGyfJKgcD/Sjc7FFGjBqwlrxL22dTF6HSFAWm
iTbKH+anBgvcGkPenrWzurRocidhxM9M78TTKKaodtvwglOCyUdTN1sWKzzPdIE+Vvx11lKx7A3F
gOR74cWfAnrLDcdPz3NkgiOJu4tG4sCRCPAWh2mL4Sg1H5Ta3MdV299RL2Y+0EsgmT+rmKQroCo1
4YVzlhp4bFCHVeb5+yEJhjPbermqW9MhqlTDnOF6t5XSZtJvkecvu2a4XEdnLrnclZeV/U0dI37h
eii37D2sDfvuYT2HLMDF/HrY1GPzNJ7nPiUtxjkXjswf/KmnIPTSaEqWkxVK8EGQYUPXoKb9ZFtG
AoeSWJWXe5wj+cQymX29WJuKpR0EbEYnpRezlVgEBO2OoSAQP4TdFTJdIQfednP6SdU7fm+X2jxX
l7hxYgZglSfB1xvhu7D9G7MdxBcX3Ru6VleGzMRpzkq6BdV/5WjfipLMYZoOQBNg7g00t22o0bXv
FZXjW26yOjbePrmeqj2cR7awTP7B7GB0fnhRyd9gsFfbdZoYGJ8YPj1f74XYl+blXdPLaJF7GebJ
uLTuIzb8V2bz/HPEdAWs0LhGWvBwvWideWS2Vu5rr3jMMnXd4VWlmMUaV6x2wVc+tqSMi7Y7yLBj
B44wvnPb7FWH3rpOaga7s0rNDnJ1fX4a26D4ZLryaKGHbYiryaHX3E2pFdXziBF0b5d9xTbc1JdB
BxQt1Iu1ZXrud1no97kqH718KB4NJ/6iGiX6IBL11fUFUAKte1Os5MDVzXgJB8oiGTUyk+/9cOnL
cAV5Ib60wkfEHhxCOnWvbtPMMqE/0fc0AcLdqI/vWtyApG3hU2hcszb0ef7spjZkxy+NnVM5sHvC
5Kz3I0Z+TthX1Uz10oYXe2BArXDbF4/TOPbI+2vg1W7OubDjhW+N8TPHaZ65NC3vGnCKOz2cGCvg
3BQ23g+F45YHb1DGRTFZ+OaPee23zOjlqEz5rBaxsWHS9+wROSORV4gXR6d4XdWV8KTNBS9FlGAD
DWCXBNj2VuY0FIJaOuyuawu11uHNjNm3OX9vSe8fvczuF9PF+rPr3tzGY2M3jJQiLTmhjKAPcrwv
id6i1GqR/tBL1Pso7iQVXojwAYAw6OxkDNQJcs/JBuPi9FyCGruz8aoc27zy12rW6e9tKBdNE2db
TsM47SeCvrTgx/SuaHdivkwQJxOZJ+6HJFOXwm2jvVc+kKMXT64HryhiRr0igiS3pRdyqg+G6GTY
/K5aKpuLUXbMkIz8ZoxTZeXmHeklzY6Hw/Wuy7B4jVwHzRR4YRmUX7jRwBcV6bYGtkrmnFnttGaq
+tAQG7mVTa7eFozytx0tGKfrE9hJTP0yxHiZ4RO+JoPMojqVljDW+XQz49g7+DWq2DkoMfu/GfAj
XU3XV5/j6A+3iRJhm3dg/f85S6qZeFBowyRnikolTV/f92xSMfszuGuq+0SEnJxyu1nEtO8erz8Z
6NeFO1mQ5txN5Y/gcn21XdmzeB2rkHvonNp1fiwXHrjtk2HE3i5ilnm9Nx+ESLtU7Ijz6uLbvnbU
2VxC/wbzO69tTopFy/eHSbbMD3MxgauCp/I8KFqhluC2KFqkXAta1+i7HjDqMVlwYjJ/uBj5HK6m
T23evYLTg6+eenI9y3zzutO6erUqevljNImKtGZj3ossjpd2lHGtM8RtEKrqUrWYIGWC0IKGTagi
hQHidczvRSIA42kTmsIdFG+ZOuJLhS12SLyoXoVJFWxjUVboh1F1iunk5JwNDDXQNXfJN1duK6LB
7K055SMuHJXMSr6nOyndFN9DVB+5JqXzR/71UwqEuvlr5i9G/mLsS+95plk8IWNqnT0/RtFkKr7G
xlmxPBB5F5nSn8i2YM1ChHrjJUXsFwjbnWOH8g5NLGemIZU3Gp3YjP0ZgJ/vySkUH8q1nd3ZCm1E
ITLjnTnBanHqVycBNfcJN6BPW1/r35CVco91mr27nJeP800Y6NR04weibdDYt35OeKtwjT1JGLTI
mp17iWXhKZIgpGqLtV7xnfhmfgjy6NXt4WmuS4vtG52W6ZsRuvizsE8OquLu48k2QkKzWQwhYDej
68Qp1zF7hKXRbeMGFI4zOf6rpH2Om8S5L7ugXCVqZe9k27yEY94fIs0OkUtU9R5SHx1JiOZ6v55L
E1Fg4wMvyAhmW0ljgYn/AqF23dT0LMxqspQh2Aky47wegSJCxRY0cAtewPmSOkqG8XprJOjR7vsg
Wlqf8CyLZYG4sW3L/KdDQu59UDoi2xSBXmOmjaV5DHsR1HCryRXwpuIN39VPN+Zn6eLuXi1hMPsd
IQ9imDDaiY8VQfLUTw+Ulg/PX+B1Zni99+eXqnnT34kq7VfErYoXwsSrGfPt1Lq1jss+hhkUl8h3
3crT0HFJCnQQWOh2o+sADdyC+5GkLSv0vz1ujHz9UCW6/tREd0rjNCspanEu5QCzwB8/s0FlvcgV
9SyjrDooEJk2wJ0g+jEY3vVqFy+aaqodKxtqoTVk6Sa/iVV/nOorvXXWsMkFRhq+qIUsFlTeDDdB
kYQvfkBVqWAUZOt1gTc2OxSOF73kFK4BPAMgM3+VW6Q/GtdOt3kHqclwqLHTpgvIfFO73mPOK+fo
Re2vD+Wivq99RvqxM3LK9A3vQhIjOs1fH0lSD9dsWO3zcqTDqnmgehMITU3/iD5i7o+6W8syW4w6
8OQTm6kk+55oZUwfY0P43pUxKJOyBzhItJf5OLJdhOjDiBPfYVeU3bK1SB1BQmofsgoPj25WvFX6
cjNbP+abOrSTsy1IDIZJNGzS5uM6cez81l8MeW1/QaIyUJK/ixCfF09V91jgwV10qh7slB5/iTPd
KJ2gXtH0kGNITkUpW4Z80O6CRMi9jiZ5iD28HF3TyvdopK0cNMpzqfc9gm6rrRPS2Ae1gPuPdW3y
yMlQ4vuzrCM9rqhGdecs54dE96jgSAYdjJJTbrIwHo99jCiI+zhjiGFVb0rejPwZwhV74Etmh93Z
CVOm3AFKDAgqintZiUo9JZRJTdW8vawM3V+HPnU5Rq13p/mePz+0uDTobXJBPTfvNXpEDC/e1s59
VaiCQww3rcjHo1UcbIY9y0JknG3E1DhIYvoSkXfdlr7XYf3KtLehPeujZb+H5sjkxbrUAI1uJNN9
AjQEfxZdGfmb+YOKX/rbQcHUG+UFpcOYzosyHBeqE6cbXcT9oqur7JAYA5Hk2OG0b9wEeaut8O8z
1THEBBaakmJdz6ioWuiYwN4ixZa7jIrpZZBbEX1FjTGuW6L8hcGSWSeJdZ/R3bvxy0IcKtcdbiy9
JC0YivEZutiHbijKd2XwN5IIv5DTP3VU0CFLiRaTuH9xMoATXeLc9Y3Vk92chtmeA/ujl/uauO5C
m6r/eqkN+3xCIYS1ybSVScpQ5pyWGfPfKjQFofHC59clXYGiC6vDIIFsIhUNS6ut40NQScjqXbyO
ECoehFGlWy8HF85p7YcWROQRGgS2OhnEYcyN6nxVhnLdWrTjCCoCkg7xN5rN6umh0mG8lXEmtrVH
GbKut8XRNXyePdCyOyKkdD9UirqpMo0O7ACt2rWM9AyKNYB7A83JiNryI0jNvdmR92uYYG2zNE+3
Q+f1e7xZ1lkdqmDZalbxFYJlLFOcZU7snGA/wTXsg2xPds/equlgHrX6fgrIf5SD6q5GPAPHXsVM
NejjvpJYs9SI8RyFakGTE7aQff2ge96dSEX/xlVqKG18zdOhGWNheSBLSJbe9py7Quj84tO9Whqf
SQu+frROUxDwGS790W98+wLowXxCovIyEkskyUo0OVdfxhRTXtKmTTeeZgU3kaYPex0uBzzSYdhq
TZst5lE0/ihx6jDSXMH0lEZtut7L7nr6egL/fi6wZE7G7tttV4oZFIQOWu9xvlExzJK8fJgfSJJw
ZHg0Y+MV03QxgR8ns1bbeJE+LIw50Iz0zUgBF+n6r2lbnfNaw6Ga6hDxZpWBeClzLdspzLW5EvNQ
IMIvI9NRj2HhnmD9S5y1WGe5NsIGKvaeMiDLGD/mizL8X/VUqEO6GJShuRoMm3aKFBJXXlhTJnaO
wg5D4R5TlgB1qv4A6/ocFY5x17djsWtlTTG2J93lPL1XImkeZYgjZX7KdIuGE6PyV47R060welNK
vTiVw91c8Ul+R9xkfXGcH3EwAtA645iu+1opSoOOOf6vgWpfAn1RtpmD61aLKZfmu7dE0d/nqaQ/
eUdjhfAF1FaCkrkwtk3aoMZOV+WYWKEVJw8l5LJqVPO3AAzzxk2c22YwnNPQhuFusO1qn2pKsSr0
llE1KlJR5N5La1EiFBhgCin2s++pjVzPiadAeJumrfObKg7OytjLXaiooKrcql4ZM7bJ1ywuAlb2
8/oQxss0cKcSIs2cW0CP2FsbgS3Tb8ztdUuTae3DLHTDSbSXlKK0V6Gbskx+kTFAZUfV6QTV10yC
tkDNLzk5Gc7F/JLIhOUZG3iIw+ukQAVDv53u2ui/J3e6YbJub0VcPbeOy+RChiSHHcODsoaVqNI6
zp1pdFfrFWeNuPSOyGzkscSorKAzLGObwrt+OmYkMSVp2ZAI1CQ0bRva8l1phsVuqJVmW8kMEm6U
noPaSBe5HIwdwaEny54G00rt02EAW1fDiFwSRksDxrNDE+fGQtQQJXAHTBPqZnRXkIzykqlXUtkv
VzPYEPjx2i96a+F13n6eAWg1rkKSWxiItDHT1qkSYyfsjJvpCKBkav4Z2Mq9Z9Xuh+Y+c5C5wdYT
fpl6/UE+OHyKZeBtGSwFq+slzRmBiLcV26yKg+onb6qzT0rzme97qMcuW7aFLJ/ioYPToJbWt0Fi
UpKnG5lvrlKuhWS46qE8zjcttPnrPYoEH5AYx23GOcG8sYFRn5zMRDh3gqk1ZUqA5F373PAC2c3H
XTPKjU3kg3flaflJ5kA7G1kTkv2y5XGwxEuoe+bJ0EEOGKNe4DfqfgH3KU6gd5It6PVpweWAnK9R
rz7fYPRxt4QFu0XSu78+Nn9ikDGhWYwZy8bv3ll58K/LIj1Gae/dzofdTOJg1UxCtl2wmmdHvR6Z
lyAmcDyZw4u4e658zcBH7SArOpY4zvfUxnwc4LCUa9or7GOUBXJJrlZ70WP/uwYh+c3pdUmiZJWa
Y096kWhSaOJoxLnfAXSdos5uYEbL+d8UDcjIKgYDxL++blrGJ2kaSLwFUIuv0k4z0Ezix8l7NqVi
OQsQr0kr/VgkPWwLPwE0MiZH8kVmtpjvspIx+VIP8GzFTQsrBi2mOs32sMJOB85FRr+m8hQQpows
EIr+MDFzJeGuql/3HGUMmHAdVOfpptL9Y0WW/8iA0adeqa7TDTEg9MFGKPyl4jrCB0abidx0QCVv
pd/UBzjU6OpFeztMH/IngLnHqrmqR0HlYglIRClPRdAOp2q6aZt4ujGrRUFT17o3h5KrHQOG1DA/
DE3JFpnK1dYL4Deq1OUcs2rkoqPwppp7ZAMVwy/HurOeGO2RERyz3knQCaLGXaol3qwIOeMBZs4i
mFYRAmHeCZvEh0dRyWZ+9OfHFa2n80CTCyw6pOFyezpuDQKQbh7Z+H0ZOijo5p89lbVRXsrPljt+
yEdIlJtcyhJIh+daT5J7RXqX2RhUum21DdHCN3gTEupLylcV6xGy8WcPqGRpo5LfqukI1IZ3u2iN
TF9g8cvXveNhw5n+anU4OAsqSCg1zBLzDso0Q9NpJKrjklxWLf3MMzVPCSOTIdoSvC9tOGnHibKg
Sc+XYsCxob1keIQWuZUT8iX/BWe8AACtYS/wGg4c1ogaUzCvO3YOx0BHS1d9IrKbubU61Bhs8vrf
I9tOwGmN8T/66FPmsNa5QY7LrGHBg/ii3KayvWGM4D73nH2px3R7LPvBZvaI20N578WILLPB0OrS
fQo2Pnf6VxiM7goy7ZdnK8UhmoA7QNeR9IYUeJVNL6GjKcmNpSinnAHFQyH9j0LT7OsjTcWQYRNN
RyTjk5Ef9DdYu57nR/NNi0XOHKmlnR/JRAMYnALBNgO4WnHcX/K++KkhXYchBRfIILSEITSq4OzT
Vjo3voIhrGDH/85+eJlP9RCJ0nFDrQx2BEVbFC5e9GXnK/S4p+iWRuQy+KUgw9BGinCl2Wx0aGf6
uGVXFvO6No1jId86QRhmFU7c/NrsLHTJib8WMn9gwWKyl6Q4ulTzMo62ujcM54VoaUw8jhYAtp7d
TW0nr/jW7QP5q2QzlZgv+r71tha1m3jek/I81n15blr1/9V0J/8NbWjYOmXyhjQMlf7DvxdaBb2m
I2TwYtGLgZYqP99XcMpuSnyb51g+BdNMZWQKcNTbeBmm0WsAd/xoD7Z1kyauWCSas+umgpV50c/B
fe8I6wkqOvlYo8Rg6svbzG1rItIopvO9zOiZr+CDvSayemoirwktTEQjqD7svU0vE0JUBBSNTgm3
utISCcOeDVmjW+WGscDVnf9os4TJ9NAz702zBg0fI1I43QxTMZ+0I3kAkPUXP7FroeKYYcW00uSd
I+0w5NqN/amB+YBcm7NDnHJptccYC9VNnJMacFUl8fWHxhlmd7TmIGFc8UVR71oLePHpOscDVkGP
eNOtIoc97A6PuCNWdZeIdeXn6raGFDPTDf/zX+qQq3/8F48/s3womWbWf3v4j8cs4b//mv6f//ma
f/0//nETfJZZlf2s/69ftf3Obj+S7+rvX/Qv35l//ddPt/qoP/7lwRrzdD1cSB4P999VE9fzT+F9
Z9NX/v9+8rfv+bs8Dvn3H79/Zg1USL4b6dv091+f2n/98btuAsH8z79+/1+fnH6BP37/7/9Vf9S/
fX3/Fn/8tgzq//7fv301vz1/1MHnx79/m++Pqv7jd03/D8OkeAjzo20YUrdAVnbf//yMYUrqmU3T
kpYuf/+NgHzt//G7of2Ho0rDBsVgWZomJrJkleE++vUpVeeVrtuaFMAwf//nTwufffCy9Ppn5Nn5
9fivpdd/q1WWumZSTiNNW2iWkJYq/8bThIOhe8gKGrEGahqbS2Bc/g9z57EcubJl2S9CGzTg0wAQ
WlAF1QTGZGZCObTG19cC76uqfoM267Ke9AQWJJPMYBDhfvycvdcOu68wrDfIq9uCpurOmZ5Vupli
f9vm1ZNIbroRBWGsM9th1p1XWyOyN4ogEaR5KepXo3q15ns83tXlGtcPPbr6dEdHhEEYvXFvdh/t
8tt10G0Bw3qytOf/+Y37f3dX/r/c3v8/3rn86f7PNy5uz2RI/vzbrc43/HOLKpaz3qOqIB7Egsxj
rOv4P/eoYov/ZZuqQ2KYACTsYG75r7tU4UvrPaPqmgG21kVY/F+3qaLr3MKs+oIQK8sWBqTW/8F9
ym707+RXm/peg/nKF3iawlnv+3/LRuQ5xHjAwOO4BuhuqQMLnGFNIat2NyGhDuYGMksMhyiZz3pv
+j//5Ofy8/mfR1LUD2ORE62yfr+zXv75ZxPR9KU2Jv/84J9vMGMUXSJ3cefDNzeS+t5XhvOE3tUb
Fa26/1zEBllH5VcSp0Amlq9GNvMDEAX5RHL6I03+jSWV+kDbWUfGwAkmbppfBqOerbSbJyvPeBcV
2cSsRGn9AgFH/I55ZiYP1HX+mAaKkEK4V7M31mIEYl5Yj+cenf06wvFT5F8jygc4I1l0aIEpHPp0
kecqUoGEud25ZFg8FGAsJ1x2W2UpDl2o97xuM/+9FTIBo5Ij5gRfI9CpiBDUWRhPukqTKjO1IBU1
qnj0CX4a16QPavYuc6HzDFGVUno02fOiTq2PgCnhNEoPlolujdT6KrJYuUSKHsJ2KDSaose05Zgv
3dnCG9aZAGKek4REnMIEqwJKCiZnH0SQ+ZkYIguO1FXhIdWLntC3TsdE/ZTqdZwUwPoUcHqMXnps
OndHJgnojA6prElHjdLGflAG7H42lgynoarMDFL2bDYXDvv6ZnCsaMefY0R9urEGA0b3vPL/pXMV
5ShPuTO/IcGj/SeqOkjhgfYrKywJY3qiLnaSWCclZmBaBsDpomfjZzYnFTz7PijB1vuN4uwIHtUQ
HjX3dkKCn6aQayNmovQtxLYDWtPjfaRFXOSY8sNufhtzDbG62jL2Y6LuGif2icJf3Aq/G76LGWTE
qKnOZk4YhPXZbh44kIcDdM2SNNuNCVBkUzSw+msrjTfE0bjZ4hWZfjYIHSMrujw4bQdAMH4Da7bF
EBSEAzj2DkkpSgsYHTGnluUb8YO5mZzur4GK24jJ4yzFpzXTXtbmLZmZV0XrkDrBj0rfc6P4Nq2Y
ESsFW61fRJX/QSZOyNJonbsG8nxCtbIZ+X2wRNvtFZj6MQEUsXMrQetljZtwTOaexTu3H1PPYQ1C
ckjuJiWez2bLlpY5eaXdvB0cYloEdA/PhuS16VPrS591eZ5roT7WXf1HwdZ47LJf7tS66KOaEjeP
ZeyxQ+ik+7m4RLUHUSnJQdMGZ+9EmunXef06970LI7qNtm7V05w/5WtbKMyLJzfjXu9046NYOrEz
oheOFgDM0wmqZ9QfDCXLUBVyiSNd0NUp31zS2jf0FK4zeVFM30wjsAm185vqa1a66SjQvdJoaXYt
7ayiS5PAVhvn1Un0j7xx7D/KQc0FywxYf1qkydkIXZDbquMEU8j/auT5cegAedD6OeqmtkOp7EnN
ZKYYynDXTtzLuvGbmNf1TtcYgijDHvHuWYbGV2Tkp3Bsn8eeVD7bEb8JY8MTULXVxnRqHQVcGYSW
dgLu0AD5mPjVh+ZE0/3u6smFmF2MmS4i2Cqe9hCOznnKYNl1SBhJ2uI56cYrbMxraMi31ky+FyP+
YvkOBIjkwK14X9YkZthhtPhhAbegkctjX1mPqpp7RT2bfqUSe2BaqrvRlRG1ZyFfnVBRN6e4G1nG
VfJYQhuLhuK+pyomiEkocJLt0i/rFsukpEtL9rTDWd7P9bBF3mEXPjMFKBDZdGTA1+5UXeVvQkxM
vlCQ2GZ/lAR7H38ehRUZGyrehLyF2ON09Ok5QnIfh3hw3lw8eoE0l6e4HXRfSxNUUXwnE57hGAou
2Wyf2Tx1AtD4gLYDySqhl6O4PmbrpZqzwyIN5KCGThi9n9nS8tCeqLvUBjE7oFbcMfAbjOcp4wBZ
d8bTItEk5ACgGlGn/rgssE7GNLBsFxilIKaS7NjI1Y6k32qcVjjLNAD1s66IDmRXtKvX9lcrIox3
69wja94ma4LRtYTRlrzhbb4KCBeXP3ORRoY3fKhmh5+JsRUU7i2UscGHOsrvKd4xvGeeYTwZNJw3
UMRIUF3yu5Ypt95lzpCl5EiT8eVpCOM2A7QWiaTYS5h6sj/A73TFH0LXopcCoiSg2sXSk900hZ9O
TCyE7TQExSAey42WNLjZvBIP+dBUaedZuGm2IWlEjoTpXlWds5O8mkEpMXWrYwc3Q17FMu8toKEi
7H6RSLILcaOcao00h9FeSRLN4jVW/ZyE9k0n/zMwRUXRkDwYK17M6YHVj6EBbM5pc8gniEAb7d3R
l7cKWN3WVNVT1qpBUcv3Kao/wxm7UK+O9EeLXapbK+NCnCL2JxCD73qkCbS9TJmJZBlM/Up7YYfE
LtCqGmOgw3q6/iBB/5jclXSvjDgum64jZbaMbhUKQ4B75vtQkszYuN29SNYcjyBGoeAD6b4txROj
TQtROzsynXd2WTI0xHFS4iWgk0WoGeEaSMAneirZq9KQL9fU3X4mPI+z1J7GEj7L3agxCmK+lXmd
CAhIBtjTq49zX3wOJnmp6CadjZ44J6kUBBRXQDz1reRwsOmFmD0UyYiQLtk4BZ0ukAoLp/c7NEOk
jrxoo2J5GvEAm7GVKUDOCutuhBvkOQGCUYztPdPdv7n1KSEGzLhPhQQGuEhQ5ZDEehTVm0rNyWeq
p2vtWPMja/vvJR6+7Mwk4SVv/vSp2Da8o4NpmDk+6z0tdegnDFUM3xXRds419NQTwR/5vWrsNw7p
W/QJ+MbSW8iQq68iZsqOSdJy1S6byJSBqke0Yibir7pO/oV3sgwxvwCCVxQfNMWjegoRe0MO1MTV
0vzItMlLat2/6pL+yjqTJI2lPJPV924OGP9Lxv27zGIaZFhIV+RJKz5NaYOVtWIHGBEQ/JYAF9Sd
t8ZUc4oabER6mH4MjIpBDtDSm6t4s05egEDN11gWl9TqoMkWdVC2kG4G4fLEudWEtk1NNnzWEAaW
bPpj59zNriZBTaciqFSo0AmiW4W9zEi2i+KeXabylaYgCYNTv0l4aXsbQkwHasDD6/E52cspm4hu
dMaKfG/bjwdcriezD79IKV3h1GQwmmV2K91TOxFOIEzlsdQpwxh5ZRtHdy0vbwQdnHKbvugrZb4Q
yldJmzKwzXmv5xgGkWy727QKX8aZ4a7LnK41riZ7k7DUi01/rUjIJiFD8zjmvpJiQGqqfh/K+M6Z
maG6xmfi+qYaCis4e0fXWoK/sH7BHkL2PE8fcujgjV3/q5sKLArppRPGp0oEJCcUkrwqa9dk8BeX
9o+DnBuGzYcGEnqYBkKW/ArBzQbjLnqSJPMmafn6WGECZHiaNljAtoM2XZuISq0u7L01D8quVOTJ
cFHmyf402MpXm50mDb8Jhhy9xGiMCV+AUwmb/glZM+GR0rT9BoYk/pxdK99A8wLSqxF7qH4xEpmQ
EjI3qpdoidK9sUS3hrzcieCAmhDWSDNUdDDQDRqwFOzHu4Yxp2Q2TKbDBgyLOc+VpwnQu2VCkazQ
Tsn1HVZedm+9O5ZD+uwY6VZP+m1enhK1nvaOCdDAGOxt35f5JhuZukyFRNKcLTN8V23wJ8QEo9OL
Qz/Y96rX3yu+x0vs+aPvJmODNmUHDwg/jPtIkXbqqxMDHGiPqGEhQ6ovaS9QH6xsMuOZqEHHqyzO
TLmyaefmubdQxJHfEgw2Uaml2X0PtnbO5JqoYQ7hliGWR+gBhG4QdxvdeFSLofKhOYcCFp41py+s
Ik/FlA8BklFKgRXhnBtGubcb0GJUDZ4FlH8jKexhUNtkdcdOYDhztg9N2ifxGoNlj9dELYmZJXLz
RSZLsm2qIr+WtOdOJt8ZsC9Yfs/Q6NVUcSnpdUVTb3qd50gyBA3JwbWIf6LIa317SL6VsR4DLT8b
U6Edlqmpjkpll0fp2I+tnjb+wAFH4UB1tO+mmnEi7KqZd3laBVXe/wWXRyirpkqqgJVKXSqa9IXL
8J+9ExG97gZdaDzZxkg0B1OESXM50hjKWWsb+EYZHJYJBvtxWC8wjMhja4t0Mw1FwZyIURl+IYIZ
+qb2KvtuWW51nEQY1AMxrxPxtQAA0GW3+o06j+JHwiBalHnXaNM+mUeOLE5FIE+HXEqFF+XZBLs5
yGGOPxe1KEAPZzOxomNIjvSHQcggyLqWrmbaH/P1Uvf5LmMASBrE8mcZ+l+L0kxepmUly9ewm3pJ
E4pXWKyEvDB/4Uy1ZcByp6/m5ZV6WyxZHNq6BVlosv4kdUTYVJgf8wpG7YiKdsjUT4dt5NzmGEIy
lXowrn/zFm1w5VVXtKp3NPVBYs1bkSnP3EEicKrYuFoKbgKTQf4mkc6fqcWhQeHqeLlKHsLQlq/R
NDKQA7oajAlkMtKhFo/+OhQoZ74OTrJzxprW+og7UY3Si6Ebz71a5EHXNYcpwWmGTCryVPLBNo7F
ZNBY8E631YPVszDWal57Ignlw2cO04btoDuHeZUG8bywkS0N45iu3GYIwc5mqOyaEu5GxO0NdSEn
MlIq+QP6iuJBiWjLzZGS7u2c1DW1vZicWA941oM5kQrm6ToMJPZrkDr6tFvyz6IhVrlbhfNitTA1
ZQmUkRlQCCVuo6WSOS1GRy/sEpO+AQFZWZddQvWWcl70TfrkoNr6HAidjGrjYUK8/eBi6w90qa4w
L/GgpBb/7axe+pbDJauSnw+8sTI4PT6E2JykQ/eLsZ1XQYZ8FKmqky3qEhPBydAD1ezD/Ej9LFEZ
kZnokAE+HFAsYKV3cA1Ky/aGiuCzzJn3IcBOb2qtbNcWyfDIryGJ510c+CMJg2C7AxrevoRmA91i
TbjN1VsX2s9s3+bORhksFUXBpZncmaWOjwZnVsamEX2gZTriXfvbsiBizSiVXWf/aVrsa00vd1Nc
veu1Vu11pOhQ+CiWU62r9plewXrmeSQVvVWz+a1q4XTQlC4w8uhauAmMOxu/Z4hz0y3n4ZJq19Eq
1glsWhDU4j7p/aQ9jjWLAJg+RveM0oFp1pG/HJy0yQ+JTi7a3HN+Su3LiLCTF9x2KcTYjZf4iuU/
PrJXGEcUTNExpDcDYQ7lviTXoqEYzDl8ecJlEW2rA5k72kx3LU21b4dQB0a183x0Ck4/VjUhqa0H
LMIpMFZz8HsZa77rRO91lTF+cdLXcVZeEIG329Gco31ez/syErC11ks6jM1Rk5+4UaZf9qDCWXGU
nTShN+mNU1+tnrkIfrz5LXMKNv1m13G0fo+cNsjV3PVVl0ZMCJbek5mpPPcMPg2A56Vb/CpVgmna
aikf4VnydrVi7sSaOiqT882BBnMYshDKzlMdPdo6nA4nHl8tkHZeyVYYFml5quCLPcAJs9nrcv21
TwyKimmfq2UauKa09nm3/CrWn9nZjOjzmm43Ctlko6oXCdr3PCW8FXqFjASaQwWg3m8ZWgQO6KPj
tW1DvqwNQotQBPKty/hXLzLtPCyOyTGzJS0Wexzgg2kn2fCfsm5ydk5cRkHcDcLT2jTcEYzU3uqr
VBVcL4ON8lA6D4S/2A+ZQgZtEoyksV6K2oqectV2rvOauJ7TKfTYWMztzPuEpi/tIiWLn1y1i54w
/hLmUkeokhySGwa3B35IlZYr7sOo5TebjgHjN/2DNNcRPeFXoozTTie9YZkJOOkWVMvR0NMawTk6
oloYqq1UDSLwQgTQS7emvpn5MFyW3IISF9odhkxCuCL8MpA8QmbTeTpelKUZRl+DyuXLalW7Gsmw
QdHVbpcGIlcYpSh/hTbCGJWq18BMCsJQIKSBqXNxSXT1I1yPHtpLH3lrcSU4BN0jhuywUdpL0Wn/
uvSZPRy01j1LU/4yxgEaF3zqy88lZsmk0ilfCr1+HEC472PSjSC+c8HTqE8oD4r+kg/uM2ChYtm3
64dGAf2N92p/+fnw50LAxYOqgdIf4mhLkte//sE/jxDc5u4YXcfZ5oyp6R20sBIJDFKTUk+WW1aT
sZNMOY2xOiIkZOyWm5FjcJ2qS5Ol6g0PD8AWg+f38+EcduotX78JTsYxW9DcEFH2EGfT8hMRgIHE
3ne2JJ8RyQArTYR3DMn5cCzH8CkZa9CQUzbpW7jDCaQWawEsHyHQSzP9VvS9dqM94ic6mPOU9w3J
WAp+hCJKYTdEuW+NWX9yNNuqNj8PWyRBRHeXZAeZaHlqyOenhPHSCkM36pN2+PmMIo3QUxKz9Ni9
u5Mo5u708+i/LwzFel/BbrTRYNmf5MydPsFUQWZanVQ4V9BMRYtUqwJTHKlmBjyTGBIOilQ7Bskg
tLZyuXCcxItZMv49yYG0e1KkCIRfP/y5ZDGkewITpz1JZJm/dAQFkm10GFum4G76mE7T/DRGiPGM
RQW1YdQvqeB0bV9DYhke4NaKl75GD2wv99Jp0hej+JJeJXt5Nx1SPiFSIDVIa3Z/6BoDpd49tgnm
KAvlavexvI85T9zipH7UOmLh6zk5ujNAn2YGZj1Zi7UVIbq1HEfMxbE6PVBET7h0Rgelk/GHriLI
M28dMsMzra/Yn5q42S1x2hykgVxn6UkpXmperKqOxFrJNZ5ZhY+Wo0kY7HG27xPIiYq9fP7ETJn4
8J9inBzGgx6hcw7V+ppEYfza41xP4sQ4dy26b7Cfrybg6nhq3tDV61d0a9CBhOMlvZtelfld4W48
CIWg7hwnpxjgfcCuMJ6xqAXtqjPUFExHBTnQpn1EF5XsRDyIc6dmTx2OosCaLA98jcP5o4I82uab
uEFPFCspZwcQw/BjjnOZWZvYAltGqMNCcleA/BvKMiB+pViibWfwZhux95RRZ0PARidD3xWV6kr7
LZjq57S8MHKlWyun3h615aQ43EJCDRXqYugytXypXeVryVCqJBYFfeb6cdz0e6yC2FWRydRImb1m
seZj3cWea/evqYUVDowhp9fG/guN4N73AxismUXSMgAKLg7dbppCkZYOF5fHlkgfC6Q4ZtH+5e2v
bT3FLHwBXHUDrc2kkQWLI4mSr9Fq9pmDdcLFDCEq1KFgWqgiASOaI7hHOId6vPzWbXhwqlHsO1wH
e94fj/CEgCnh+lQHkCGurtDGk+ByoGZOuG7D56VJTNbV5s0IpyuY9ixOlcCBRLhb2uFhTh2iwWfl
MxOgScgD1DdWlwYV1nN0z82BwHaI9ihx2yUlfKdCNCQI0t2U0aDvZCWJIx9qM2gzvYf0b3xnvXxN
BtKIQpwCJNW1u2JGM9tWtj+XCgj4ennTG+vUuPr8XOEuytQ5ZOrlsHV1CIGYLPGWKFW/CRX3FTAW
qwK4jEoqD33evYyIQHalQXZzg96MtjEm4Rqkh9ouzQf5Frum6bFSd87MPmCOICBQpxUgqsocPWhP
GcfRJzwOgNM/lxYE7nFmKvmtG+S8zorxIC11OmeV0W8TRQeBMoHFibPr0HI87d1E3to6RBiCOj4r
2vok1TZ+nbuwWelU7JECud/PJNEdXVY35EDHyg1L4CSpTn6wYnhZJNPDvI4XozrjbyrScWcVVXU3
mgFaTK7jWafALUe3vE8j5XtfmATTmEN518muOKCUpNu9fhUTBPhywP2FBBAha724i3JsLkxK//58
RHKLeQsX5wq+PQaLk8x7LSQjxohiZbfCL4aebAtCFiAys/X+fFQgz9sLuzBYSsgQtMrpHuYyulOg
/XwAIIKakCU+qKw/hIOeK+oEUjg0x3NS8z22gLbYn03WxMe6LPckLLpXy89rhGFKodHL1pLXmM6E
j4K4grls3ctuyn2x1Iyy7NQnaoJj0zwpqCr1fN8W9ZMdk0k7UEwSlzXci1A/Fot2yGxbENTeZEy+
qGMWho2byKHHgdZsM6F9Fw77Vik8B6I4t0mM/ntqmftFzBvFnDxaAKoCjMkhuis+ZMJaEaBBw8lu
s2yHipfx2fqFn69O5Dcd0oTj+s+HqJk5YQ/i2oXqAqV7POOzKSNvERJGXf3AmT7bIu6JfEjzU1Dj
y/OJ90aDJMePQUua44j3+6HBCvawGkB0jRYJA5HW+/m8VlZow1JhHF38FeCJnwexbGOLCauZJlWA
ETHWKvuWQNneFsO0N2PGdn0qaVSFxUtagpIVssxQvzbv/dLtLEuCHZ869mQtns8i/IR2sa0Qcx/7
VWKoknFAU3/yknLw6+yqCDZSB3J555wTSdsXiyrxT8ZzmjNDVqECTNUSepqivwC2Z4QD0FTBidTj
HGi81o0xCBoRuEXBeT6tQQKoa++1EaV25vi/+impmj9pSYjbz4WUPM+FQr8dKbxA+BfDoZtphzKf
Tm/QqCHksRRV+DkIP8hvjawf59Skd+TSyxg69RIaxPiYqkUo0AKq1dG8aozjc40Azg9Hl4iHvKI3
2k3PEXbAe5fdtFZ/bLtir8z0IymhKXab7NVSGwiMSXF24bxuQmjqORkfm57FnViKkTyxYjmrbauT
Fho6F40FYCMZybX5aJ/aOT1LzZ223RSSF4MBiJj2IzoxZAspcj2Eh6GLqrOK/7pT9kLx0uvOxMhb
AnelenmIdQDzxp4h9tZF4s2b/ivK+MTYMfls3JwWr954Ci3IMjU2M4xM2oV3JAlk3acw2GT2W+sp
ypTnNUDTstWrC6AuTaZtz43FcYnuyFjB4ukhEpKn0Y5MtPNgaMi1GwzS8tLy3GCX2yJxe+F4fU1q
OjuO9mqPUJs7e3q1tfmr1XCY8kOzTd6OGLtF8ashSIvXubrpzux8o3J/ZJMcqcPcyI8ihvsTb89O
MupWCMtQcmJ6AMYEpuJeaTJL5nj1NwoT8x0+vhtYnZLs+xQkTg8X5ji2rpe0Jtjv4UMoTP4GfprX
2iphPtG7Ebex5wwN/aYs5y9P+7Sae2i9SmJsCpZ1kaVoq3tF8YdF/c4XMgRyqw16taNRnqq0JGwz
yNS09nLMPoOVjUGsR2exDL/IcGyID19mRCgE6jUjik5ce1pjPLn58q70aeovqX001B4+V/EhS8zm
te0y7Nbsm9mVSgC16/dMHFswCp7AlLVe1+jvgvBxbxiJxU6Sdagp9G+Kazyn+ZdWjAwBx/Q2JCZT
ZoKtYqQl8Wx6jtt+uMR1VeGHvap+59TGaz1nGyDkGzG2G9OkAVq1Fs1Yndq3JUkU5pxkUIZtj0xU
o+L1GVgJe5LoS+haaJ1pEUHoSsLHOYZdrccoDJabpXS5P6QL5MXx90LEAqoSWA4RNBHKxnSVi7/R
idpn8WHAyku23DRd0twMjAwnqOG+FOS5TEssDjKL/8I13hZp+q0JE3xu3m0U9lj06hhacU3ELCX4
zo2N9rZ0msHC1X13Uf6YhPVzYVj2BmD4IVubvxXM1m0qXY23NyycAr/AZjahk8/YbZOUw7pRydJv
dRFyDDbeswk8RaN+q/R4fXRRz83MfChm0NQhem7ytzKv3zI1fAe6OpB3iBw38bIW2pztTh9axkjA
pQlGAIvLToV6qHyLB+UR9tnYfBvgIQIx0KsiAzM6TX3MbaGc9Ti8Och6iRBu3sOUHZ5plDqjn1mf
wFK5r5xAcztjsyIBjTKzfVYlvB+kChN9V4ZTHKfpANvQejoreeqpomm3WbtY5E/YkgqP1tCDBXZg
73TKdqqZ07rZ3R70hlspgZRp/G2M7lrH8pG3IdaGhtIUH9haU/r4fZkJZVhuK+Wa0oA4CrKxDOeR
mOCMirjbhUAQYXfSqDDyi8O5u0hWiVP8Idos9jEd34qpy4IwEl+rna0oYLcSkuMbbNbDimIxK6rR
gfFXXMjA1RhDGO29hkhD77CJYUjZ6ENM5NG99Vvtx4eRlh/6Bv3VRd/GCRJBoilC1nrJvd3qnHwi
XmbMVgU3bdsSfzhRtEHU2+dx9MUcH4aHhvSDknRM/6waGqzZyrYpwEuqtNAhom6rAn6Rwcm2fk/y
cG+37kfZvMYMzgOxiMjrs7GkjLVIgwUF6k7jeW607g4kadtBWZeVhm9fFChD9D8y9iPabZxwcWJ2
ylx7dbRsI7XXGHh65lw856lD3opVcZIrM99WzG8z6gyPCR3L2CPqA4iyZZ2c7Dg5dcz+IRDbSuCi
iYg1uqGa7BE7TU3k94MROPVEqWFCwkEAELTsd0wxViYaqCEHMjmeX+JZR+pDAKzZRs2j8FSCqvVk
nH1aFh0g9FuABbQL89Qv1WJpgjr3omet37ljCtmxGQ0f2lXtayrVTbd2wnPrNGqmHkwKm4Z09ewU
sybsplKzdmGTXlLOS6wGULVMHC2Yg120SbV2VMpus8SKe2DYM2z1cv7qVGtYU0yo+uVxsXMqrHg5
KOTyYt3lfxe0+ujvTFDuZts5prw2taoxj5N/ie3rz+W4qdYDvR0WJxV2CXLs+cDAHZJyKT347nCu
rNgPDYvefymewJaGR6ukaQg1CJeNNoFpLvr0VowkNWbsAsefRz+XdnbDY68nKrM1bfLhECsEDYCP
O1brhbKSDAIQHJuogwZrlVV0+vmCSlcXn1cBDE8547YtCIVa54A6s3WRKyfT/WM4entSJhkHS2jk
8BQfCylSGvlW5zNHN46qoqTHEGWWUYfwK//z4i6MlhrBEjQ5PUN7liWwnJ3cJ+T5McDSjPa4KH17
dN2m2bem8PVVIWOuF9ry/3qktEZ+ANvhrWk+eY5pAfMZzd11YjSul59HqZWVx9Akrr1X9V9pLe0j
8w6LYVb2S1fVvabi1olcMwAOiglovfw8Gtsl34eMi6ZYicn7KpOTsAHvKtV8CJU2OkYI3Zux8umc
gX2tdNgj4j0eI7femNHCtcAgsQX39DboS+GBwGUu+vPlkZDgk2VI47SYbrHXe/ucrtSv/76U9qJg
YQRIwmK3sChtRdVNp38umvKfj9bPJc3Z5o905BxMV+3nX7isbKdq0rNdVrrPP5/KsHEd4+H08yU0
MP/7T/j5nFrT7RRdp1E+Ii0LASbf+oYKaFCIjmGxroI4LHBl1R1zL9HALc4bcEc4o16V2kROp7bG
L4P8R1LcskfoN7SJR3Z1bJl/tbZ9lzJW3qfRQhG0tPZT5ZbIwip7JmO336hVk+5dZyoOoxppSC5H
K2DDUJ4GimkPWqH8YOTzai42T1KvILkyQ1Sqd3sysO9XDmqvdWT6c/mZoDKSj48M/TNg5x48im6f
hxnBGQgUL6gQlmnDEaK7uIpoL0ASd73edsefr6aEvbi2tA/z1EKY/PkXocxUnFhtzHRr1A+uW38q
cLo9m0yAPi4uA2aswG077FRVi8UdX5qrN++ujmzAEcSrVMzQL7FeQsuLQsp820WTQEpLn1W/YrN0
Ocpbqxg40fll04cpDEsQFda2bQkDN13tDqsR7R4KCCVT5T6DK4K9iWJFSRhT6GMtyPqsXuv6NCLY
KZHPJLF9Sk0LhRKWCfzXrsLUDgA8gLmlO+C7XOjWT4GTtBZIJA1CivNAP8igdIhC0pvQbHAUqKIr
UVL7yjb+Rv1AIdlrCmkM0ZdLe9QKlUcjXePBZio85keHTIqLzsE0rdHI53OxwF6Y3nWT/iAhyye6
iLuebiTa7Gjvkk02om1h+2rGwE5xg6Ju2dMZ96aUPnAIXUeImjmJtQSqvnx3dqf4ZqsPyEe7CzXV
7BEnMWyaGDSOZS/mdqhYmXO9pa1cfU6aoQcOEaabyfy7hMMBkc097Ymf7wSuAHavpy5bbrieTvYQ
NClqwtIQjGNCcWaPeVrj1JrwTsfmV4YssuqKT8wzdIRiI/NTrVxXav2vCd5hJqQZeVTiNUXOxAbi
TzQeuhoDoN2jaW6mW66FpM0po0fom6dO3qgBwGaq8bvIc09bNdVhJyuictSb6/SBW2AONwYKd7Ma
ukDF/WrGhGm1TT08O/VLqOe3aTaOpobLp8xb+kPMYzW2Q3qXH+svwDOwvETltcoi/QYhc+OO836Q
qCAXSP2EQ2wWN9st5NBye/Cbm9lLLtRbq45PZIRwGseYCJlROUhkbJtGr9/KaTG8tWoki4t8Dos8
dJIUOirXqkHC2XGmRoFEZc6Y/hQTLejI5Qae7gPVGkyq8xInM92Z5U9Z9+CWc4lMUzOo2kt9oaHY
7cE/+DW2lmPJmqe22rIRKSlsg/tgMtJjTcber9c3syqvdgs1q4CfRW46UITWvfDkdvpoXwmLMxvN
2VeR/kvBx8GedkHQLOBY1UV/oPQuAkMlkrhO/0DkuDfUKH5SjddUmza2ugivrtbWtXmoNVzoCR0+
GdfX3Kl7P87dfV0xnbSBXFr1msA6bElaeYnM73apag8mO1K38D9IOrPmZpEsiP4iIqCAongF7ZYl
y7v9Qtj+bPZ959fPoeexYzzdtsRyK2/myd+q0b9L4IWea82PyJmk9RVDS1buokGaJ07XdMxh8SR7
Wl/bojtnKUlPTVf3DXh4mtH9wik46ypmWZZOjlcaOefYPr+Y4B5AnjGHDHsZzhh2iOGKwXhZou5Y
larzHQNzKKKcBX+I/R6Oy7YjGD0Yvj4mjyiKDxzrNoE1j94IGs3vP2Kb6U9T2cPSG5TPDFBkopGD
JfTwKr4MINO3Wo30gCzF6Xk8hWGs/YN7kxr5R4ZQi6HJ+SgX859irTjF2FRGUR6J69JNwjcdprLZ
VW9pClnRwp5JAl9swyT+q/R7ohysO5ZGevhGE1SkFOe/WN7BIW/NOXuhJvNqpvihTQMjvaDYAL8e
8IIZ6n+MCNaH4XNld6u7soh563KLJDqdTQXVpBFg+nQ2gL20SbkxhxoMoMie+55FLDM4q5fyKy5b
axsfrCkON3C7n7tiWtnXAF/wvFA8ErAGNHTrq5rs79Esn5lE6Qyf2+/OFh+GHV/L+p5HWHYwRw5X
YXI3hBA7G3lOJwO9kqVLVhDGK2fjM86bjdMNr8GYfLArBTDeIff+hwrS4KYsaD7t+DhWyRXkx+jZ
/3jgtLsmQSYnePHWtNhkgaLy6QhCg5h5CrfYdHXC5gnsJFzD14jDCYRZAxYEa6A4to4s4z6bWQmP
XfmpaVlLvI0CcS+XuvKZjf/NgfRJxpR7aRcXDvVQq1eHSo6CNk9PiDabnqqdIqq+MZVr+96Sb5Ic
qh50x0kVHKjBUyEe3LWiv0Euo8suCM7Lkn4Exm9amBFLn9nh2ezu4xbwSb561ZwjKiXn04L6BmjU
zJos/2tE6F475NZ0UlXEYTixHyhpKThahfcOecpV3qDjp1CPyrH/iFNAbh2niZByXF3IFbDeAu5i
Ov0jRtTfdhLGDkAeW+75cVi/1GgYv4bWFmipBuQswuIcuHl6UlvxbSDhoopb91Xx5FIo4tn2u272
Oox+5+Zo7UNd5qVX5wzapZB+apWfmk59aFQkiAtmbuMKiimXwRCKQar0SYEbZ7tM2o2oeBQbq3Vt
EyaTfR1yNFA2qnMgML1DV7BjuBuUXoSUT1ndqlxBq5IO3eO8hHn9KUzVVa97vGFB3Q3RoZYB7pxg
U2TDWzlnLD6n+m2GcEPvaedx6ix0xneaSDdsOfl9TBJxHYoRp+ZqBKw4H8MCSSKwnXceOfxM4E8q
/okCE9cJW5Oa0paeK8GLVcfAPP/hY2OipzmWCXZI+D0nPNcu9X5eqKIvl84SFO/kmqIeChU8pUHH
4JvED9hOHG8KhUbRKW8dvZ3u0+Ka2Nh/gthr9e5PT7q3ZS4Pc1m5HjSJ2qPMjrH1PNMHLvsZ2nJL
OQ/7BlEkn7XE6KFVr8LSD3mD4ygrhzeZFy9s5Nm2I3cwSuMyoepW8Yc3nHd11JMxoRoudaa9yWqC
3qadVZ4rYssUdEw7+GuNZwT6RQxqnygnAvnvgXerSRKklzB/CARvhQyw270l3mU9R6cpX66Qf/7Z
pmKf1LI4Fs4KEsMFrzXOcWrqxpfm3FEkwgk8NtCrtfZxZDF3YFyauNvMbq9dzCAlR6hCamDTb7dF
s+EoF7MN38PHXx/P+lWPuUnBzDsHyxh2up1dyWns8Z9pHstZr9LwcsueWmqADrs04/mh2ZxQ06FU
R9R7NsrLgN25+ixUftQdK/bd0E6PAaOqV2IL5ZqjHosNInXQjX4ea36vBtFmtkdc3QkSlCa33VwF
d33620vZ31VW9LJUencgr6zjtNP+pHOFNINVZaFzkwrnHd0z5HphsjDaRZzhY1Z6bb3rUvstxzde
RyXJsqTycqfZKhCxnDgkitKQJhjeeb10+nAHYNYkd1x9AyOW22bAZqpjxwwkp/yIvLeHwdzy4W41
+7n6ZAl4Z2dsSTVKLswEz/+cMU4541HDK8lWL6j0R03qOzqSr0lZYiodzKsLlmwTDjaQieRnWT8L
YWuWP0fDwX1rQRwx13e+hiRYLKwcxfgmpMFqQFB553Yxc1yBZVdrHmaIolHI557Y1T+Toymkv+nR
jsSpdVmUzmxuPEIlwPtZMUG1euMxqd3XkXoaAAeldva30tr97qRpru1NffrBKestVRPiifrGUX7V
k4Q9rAR4bDf5c71YfzMI442rTSu1YuT5CzMznql2b8hUh7WzMZZoxGwUXge7OhrYiI+8XGGNuhX9
E/2ESk2TVtDAJZvcwgvj9p9oELDHbhiQ+5enhmiXXFLFSY5xPg6fsfVRIrQM576/78wOs3RiE7IV
FpTKuto5jkN6cGFUWcUotXAF5B11Gf2fAyGAxA2PBYcWm8EAoimm8gqbS2w6ybWBwcJzMDF2DohR
zapBCxCF5EMjCjlHT7y4FcIHEZ3yeQDn6rUOfDrTeeoLtLeuqL4qVT2yXsF6Xo03dGds/a79bjvj
Nl2qjO1/2HmZCaCvhot0N6JzxllQ+9oKpeq6IAJkTTQgQ3Px60YeWhcin9HyjVTjiG5J+RCQw2lL
nxR4TEXWnr5NnjZi3lP6Z3gY+ymSIewD1P4raVKwtXOi46zIAo50xpPBoEag5nMOFhhUHUoQ431H
Cg1lbCa3Rjs9i7tPRhgOBYI3QJliWu/z6ly5ztkN6cMkvO9rQfZZVNgt28k4l85xEeFOt0boQsXk
eoVQL0Mg9bvYYbrLkvTg5Pf2KpOS66H4JwZ2F5DikrxNtLqnnDmyY1jJ2ls0MjE2kua3CmRDpI93
uHuzC/7DFfG4yoEjXgJ3WsjbLZWf9srZC46BCGz/So2WSNEsh8HGgdzX2CCJJ1I3zVJqAD27yXuo
V46mRyeqy3YT5kyEHfulIDBSjZtRhr/UQdU+AwU4ZUotptq9VlZ5yyy93JI8fdabuIP120BP4Kbi
gKoLv9XbvTCwlIm+O1p6Mm6cOb4OkX1nhnOxG3t9nxMauC+418gh8Z8MEjhpBueSxV5OcWiG3w77
gd4Ftm+Xaw2qhIRumQ+qm1J8JsP3UiKC0CnT+aXWE7Lq4RnibUNNx2FkBy2Vz7wH3UAhTCz6N1ve
epfFbJZmfcTUr+9TLfqX8Aglzro8CWhBHLlXfzSWV16fsyAI52b8x8F8lPDaivxhmFxxikpz2sxR
fKXxNNlz6d1DevzrWgk7GIeRNuFy6cL+oDCZ80lynYD4Py+q/66nhVtxqektZX+fpBp7D3qDiDsa
m8nRWDe2XFqmrFO2q/GmaXlpd3b0bE9whhJqsUhnLsgo7TcHvXwnyyjl8IGGhyUNSDfZKC2s8FYH
4aFL5WfHBuscRTh2mfyx1DmEBRcr105Alf8K3XpwmuW7smISNDPtCgu+OAtFyg8BEPqtqz8TC0y2
YZ31T3M8vg5OHfsmr0meFJnLhYJ5n6wc/0fqW32JHDzidrEXDu1Fi/owu3fFyJ9IodHzhCPSo0cz
xmjU/VM5nRmDzu/kGv0jqQLy0U74GgRUZWeT9ZEVEXUQtho3ha52lOjwuJnXgF+jf0i4lbtk6W6A
DABIoqdQHr+VM6J9ZIhPU6YfClEMv8Au6MwfWgpAfw9AM2xR4O/2olGkO7o/v1I92hbsPCxyS1id
5oCzvfJ++d/lznI5b+ipI/YpDSQeiR5CLwEichU2h5jMDEEp3fbtxL3rM2nu3Nm8mFP3koIA/sEP
dBxmSpcsg9lhRietJXu/MJ33+KUtUmHtd5W1fE8jnBJ7bd8El0Wgqqj6XedqjD+YnkjAwTXvc/Zo
puwEVYFzdGVCJAib0EU5PTdOYt5lVUxW084Oqg+avQR4QyyGF7o7ldT/dvI5HjFkZVp3q6OQo+xS
osBrBWnmLb/vkcxGc0sUnZfjSGsYvVBeai35Li4cdjURp6qhanBRdWW6ncjdo6dodzoFPz5lWOXe
rr8FgntqpgAUY7WJ85F3r+HcSbo4d02JlbLo1F9ty3bvdsvH4nxwhCN5HOLdTNP+VBasObW6iXcZ
IY5NAUptR8DhHTGWDKHL2p9Ra9ejkmyVZAQdHTVtlWNpPiRLzn1UY2BBvKdBJt7kDUi4wLiZuMko
LaQgM4y/Y1eZd9D7opPJQq3LqLKnQMU3yRThEphjr1rqE0hp3WP7CRYuak+YM+nGlfwbR8xFwjVj
QkAc/UpSV5uAFxAU4MBb9LjlnKxHfleYG4r4xGucMpnNC2t6Tj0cckV2QG06TGY4EUYFsM+67yBD
3JS2xfmpyzKss2a069FVMYf8ZE7XbeJwmr1owUeSC1JK5oDqnoAbBdBDBnNB5u7H5V109qPQM7Zw
RXYJrHqfINXR7RkCfe9le4zc5M52efDXNJpyz1LMJG2acTSLwVOyKY+kNp3aZL4j4w/HLqwPS6/E
IaBdfMOniuqqNVTKWxSRK7ec2XNk37MdpXcWXmcci0wEKryni2n21DCVO0RWdWqq/Wz058Ribxmm
NZElDdUwsOXRmuvG0xubUBVYXK/oludwCbKtGDhCp075no+k9tukuJY41BsyxAdLdXhwU+eBczMt
qcOzamznZsPO12zW9fGExXAq3jsNsXxMOVGzd8wwpVf6NplAFSSt3FO6dIKoTKFPRI1OJwjeyPhc
uFi6+p4dpx6bO4tSM0/jMvCdhUDLPIEo4kv+oVjqVQ4jXouQ73CtbLJozYzC+ZbpRr9Nq6HfSi2I
jjLTPFsF43ZxlOZl6fBBLn6XG0fTsMd9PTw2WUWbcMuSMWDGYwKj9RWhyCZXbH7zK36YNROPRQ5J
H244Gz7VEH6Aa9M3uTxwyjU1lNq66f+CkoMfjz+MRrE1+DLdZqEmn4Im7Z51m/HIlaXcS03dqaK6
j0sBUbTRP5slQEMuQCaPQBP2kx18NJXO92GEn8bKm5hsSAM0RxuoQrwiewcXa5EwFKvgKECFH4fh
VU49w5zC7Afs1LBhkrK2JCMwWIiwUX7sOkRuzsEcxmuyiBVX4jCsJrsmOeZY1jxKTncY25HXarTU
IjTIpAJB9kLPyFUHs5OcRxRw5BDmaO6oqnyLeNvzVWjlVtbdo1Gzc8jXTDlWfN5Qz66LJZNc07RF
gc52QL8sFFvUPOd1MptDPcEjZuFC6c9gHxg9qeu1UCM6+Ah1iK9oIbbiV5391psFGe/UyTdOkRwM
G2P9ELbxVgU0zemh+arlU3IeNq4bGAcX/Pt5Kmr81Nn7aC3VuXVanME1t6nFU1u3Yt497vsgRehX
kFQ3o56kzHTUF+BGwwlX58eWSoBen6hgqU5zxYQ8tGa4d5t82Y51Kdhr5zskY0AQWfyNiS8lr7Is
Rxpln+1meFN59t7krcYbA/VxcpW1cQjTGxktWZaoTskq8MW2DS6uxd0E7bW4d4r+bsK/fVAsbe+M
Un2Go8XRmwX01uLBXJQbLQAzp9iDrko9E1CFB5IeiNekV8fCPXCpNBdUbhgf7aGkp550HbUY2CIk
A8uBfUuDIlrSAF45WGATwtwV3k6vyrvoOKvkqw0YVIko4qq1mWZd5ApaiPpwPgCGew9z8ZeXcYlb
NDC2ra1q+IHoIZ3uDJ5y9fRo9QnlK2P/1meGdhjAVNE6B/wfpGgWyWI7AEiFJMHQmCc6rIjSHYjS
zZD2ILNSsHyeCVQ8O6P40iPBXAfg37eFa++dgeTamtshHT/oy5/ZhmgRBOZQfqqbIVR0FJSqgBpx
SEpH7s/Kh0cg4rFrF/ODOzPi9nbzmWDnP+OLsQbnOo069OnpqGZA5gSkO5mnkBqX9JGdvL4XTvQA
EQ6sRB5gbdHpl83XJzTDwL05zdGW432wqxjRA11wdyUYckgdBT2df/bUJ/eRPX5LE3CH05f6cdBt
jGM4jCPBwGWVNUl7Q9IcoT2mzElo5VxV08pnU6YJSDj917jYTuuZ9zXteOpkBr0HHObstsraL7WW
e2YbMKta1T2NzBT2xk2CoYCWrZxyCzx+Z/WQT0t+rjUOTPk4QG1S9ldcZ0xGIsD3Uds7gkFgvKuw
97UoFkcepYFznIFsg05AC5k6Go1wxO05W4InX0MGTcbWAnJB04hXmaFQBSxYva6md1gnRRFX9i7q
vsO1RnyK2qO0mmetoGJHRPFXWGhHpx8CFI34eZnEc2796lKerGH6yXqQshUDFTMqgnqj4T9JqczN
Ur/JFF4fty94SQR3+SJPUW4RDy6/k8B5aUtxbMT8XNbqNg1/UB8a9AwMpHl5DTgFE1q4GL3BU90O
ss3M0Z5LriTe5/pWSXBnyqb3PikvXYZ1QA8btgOVoDEjaZxtLttbR1RxbFHbMQ1/IhTb6+aflpmB
wDudtxwlDhUFA/7gzneTYT2FVBnwBHTuIMNHOz0g2zDmFl/Fhz5Z2aFfWNO6UA4Q0dgqNNqWWDcT
eIX2M+bRFoIu6l3asopXxl/Y0cpJuD7wHNE/5sGjkfNqwijdYuluGVNcOLc1pDeKNI84W9iZzYhD
eZikF2tC0kQR7iy7QaLmNd5bPJgLoCqe+Q3HOvDiFO0siNPvyJzNTZnxYOKrrafiFtT0GTg6XSQ8
yiguGYeRRVZ3XsoGW3MkTZ974GcxtOfQLIrT+kuncXKj52LEsgqVpaIKQ9hxQWBKnuDaLTgr7Ctl
1jw+ou48DsMLPzZ4Rniura7a8cGXW5cr21Y7g/5iGlDtn0xmG7UkCy+xiiMLAe+sq/KNabsjvVtA
0tuYjVCr6AWfxV/bhGfGTc4t+fIvZb6lwo0YkpuYSNpd/Zjwy+20SZzSdOSd1qFQ2nqLLpYCJcoy
BmTTfc0zpZ/0sPpcvZh8g34JsN8P9fnLKjNMFmsJTxasfWW282G6FQFFNeIFzml3zvtolzVJuk/g
tNBmQoogGbMjOkbopxrnB2yUeAab8F8Ja5F0xpKg0z26OB8AmlIrkvf5hifb4Pc6nmkjC7lTWOHe
2sR5SzkSglZLyFb5Ex6eQ1kbEYU6vgqjHwe+66TK71n0jTdVFrcmH1Pe9oAAll+BhQ9vUbPVMk7L
ipMTH8oTWyGgCE3lk06iaVub+FvJE0eR8zui8k58smMyzczD02/cYR40OPvZDLC7eYS5qnUSGaZg
PxLWiOzWTqMUERk8n/fxEq41oPy+ZbI84Mk6wc31wRYRpKgEW+Q4wkts4mKX6B+pn3aSC8YSbPwi
5BooCIuzeMrOv/LmvbHzz2mIbqWJCg76ut24VfINvbbAd8VKZQ7Saj9qYUueotuxBn0PwoaVfxFb
+y57SgcLRzeMrEMBNxJUBDVGgePDaykw3JofqlIYM3j/h6b6TYO+/Iyl85XYsK7cAj77ECwXOltP
QVrHh7Yy37MogFXZcp8XoGwyhD5TaM8Y+F6H9lWFfEZkfRQhowYTv4vH1X2hQp5OS1IVe5n290vd
/2vD9HOZBfCVyGBFqX9KtppArVp/0XiWMM9bfsE+PDfjN/AP7BDYwAR56vKz0GAq+w6zeoflR38v
h3d7Iu0CweiuqY3ab8N9MRrGKSVhG/KkwDxbsGo0XNcLS+o9S/FUL9MXrajnpOF2tDXEN3MId/mY
WqckfQNGc+rm+r3SyMF0Ay5Ca8SNFD0mQIHyjsWp46QPZVW0+Bvmh7QdTbyKFIENecwRv+sOoqYG
MQdHa/E2xIZhY3TvmTDd4i+og/K41M5ry4jGs2s/m5FzcpBzkzj96YZ1jcBEt9Wd/GOYdBK+Z1FF
6XWp2gub/Y+l6i5TYQablH456tyCkxOZHYl50te1xNGJcknMy9oZM1Bteul6s/ooMhpuqwr5WSFb
IC2/4dN+4tc6qpYOTPZV2ZBjUMPfDPun3QylvOdO+tbhU+BwdRhcOEtanXHKouWDekcefzKhTkuP
GjIGFfnDISaDMv22zfvC3irk2/BMFUe7tqJJQWbPq1d3ce37SbX0HMTZ90juxrfy5wrrg2EmwcFW
OS8ZU50p1+CZJqkpdxJCvPjNWJb9ScGTLStYfa58jz4sbuOCrQF6VXmkhlAoCuCiHJUer+5eR7HF
fmG9QqSm1lp3abXWgms2vVROzrXMWUrk6br400A6qr1lccnyzN9R4J2gbLUXpQX8q5piF9U9tRrM
Exu4wK990GPu7EwGlxo337TEZ25CPuQ54VGDIz7sJyyTyBs2rXKuXV9SOBpYQx0/MkjIlpaBphq3
yquw7/mZVQf7wSEVL4OuwUixPNHR9EVGJd01NPzQGfYktYwxUu9OhLtKhLrpTzdoSanAhW3TyDzG
Y75zu5GTfUWdRlwyBkw6cQ+LcpEEeJkrkmOW0Bw9h87eiKI3IP9MrkTw1ucC9UdiwvWRvWMucFCn
a+bhCCB7qdDZZQ0Z2V2pDjkKM4RfUDCdcM7goZEzUDOlizPDBMNc2LRaJaPB8xsrK4ej9TNDfHXX
nknpz4HF2Y6ixx6PepVY4kSJ1xNX34vI+g2bBSoM5ka/426Af+R8WR3tlE3R59v22vUNA3OYodyZ
HzPcMl+oY5m646Ns3UuhUZpJXxqh5y7+E/nyJxeqt8uGF3ggxIFuoaeS51YQT6tBlOFkHqTcZc6q
LDh49WwFS2cosfsaqb/+qZNOa+80J9+D1lPt5s4bTZOjV4q53dLQ97CgwWxGdx8y+UGb4STTl2vr
EFUicHGUBpClCi6jwlQNJxYutc6AaCvXn0ztxSod/GayYrsqNrSIAMkPcEtzNfI6McSlsHHLpKrq
0IblsWA7EOIVM0kLbCEKswKZ66ttaJ/OzPpqqTmNksfTfQMYJV8Z5qmkJsGNx8e8i/QV8+byqsap
6w0Isl7NMRQCjXWc8BC0ai5wmEU5R6oIU5qYyMjONadAyR9oigHzcQ/tuRFRuDULCEslLtqdhnMW
oLrcDkm1bGIYG9RjgemDraSttEnYIOMmC/GVN+ARLqJ1FX5iC59CuVKK+05tqlWNbTAxlZb4mStg
fLk62zN+rTpg0PlvcsmuRs/xiHaqBGIJ5iSbDWhLk+S2wIt6iDFpkljQ2Cem7UXU0XNfRdqRznRI
bQOrloxYorHDDBEdpwQga2HCVDEnHJVN9c5rgee2ton15JIaJmsBy32tyv7V7YdmU8IXIsANkR1W
U5DELxOtqdwG1sEot1bdXgHoDl6ErT2qxKul1Bn9IucRdF+YjPrhoB/6iF2T1qdczZQUeiPBMxZC
O7E2R6/G5VizedS2+m4S+AckRxHQzu+Wa8hNVZiPU2KDxhGCRrL+o7eHnyDEYQer5JwG0UuZpTaw
jvG1TJBUUps7E6fDV5T0t4XCj8rqK3/g8k/7PN2kGrtRLtXXkkFlSyDjVYuorSHjSWVg+Z6swUpD
nHhW3YTGRmoWxn0r22In8/yppQqdtEIy5Pu8oWcObqIXTsNZsclGBol+Cm2+GsHcHhaiM8PgPJYc
XLdGp+4KmV/TcvxuiaH3tEf5lXC2btpKP66Qf7lAEkwG3VktPDmwA1+1Lxge3DImJh/dMu7T/GuN
+qXjcDMq/cksO+Qjs2J5mSx72cn4gIpwiWw92pT9pqDSeyNlfi+m8cgan5+J7elMLdmFyqyTKQ6W
Xf6NNdQkbiZoPFLcaMVZzd2OAQYGMGU6D3vw1JDdlu4SFJQ36PGbpdfHZOyAzbvvtfZbOhOAFWtR
fJWHEYwXZVomU1/J+dmYXuSs3ZsNwUwoOmbFX4SbJWJPF7Soc9Rf+rEKf8lvUf5i1bdSEw/rQkvm
zOMZvmQmOpg0I66GBdbJNtf0u2KAnWlZw21JysWrDDo/ZOfZBJn7xn12OcCAUJTPVEXm+JQgd2Ky
uxll9zHnGgvRCgVlmIP4I8c57OsAMHFcS/Fa1RrD5Jgck8VlAb/08zYsii3ps4e4TcmCmWX72aYF
u4toWrmHy2ke1MVFkMVDUbJbThPWrIb6VrGqj/1suLdBb4mJifSjpeAOMT7Fj7z+qF3rG4PyGvyU
fXjW0VY8EtoR9UIGFE5Ntk9WM12GHjEHY9+BzpXwTieU/+TGIaUMs/UeqP5Fn+ynWcSPUujtIexi
woZTWEGMMA/RYKvnGhvUOc5dmnjN7jRWVY/HCmrSrKXFxeik/ugk8RM/OX44Pcy2oKuEn7d2QxiZ
yjxlfCckIt8EmdOTJKm+GY11BCs4jMdGQ9lgCXQvj+QjEudDP5rFRzVr1LOBL6FDLys/OKRspBW0
l9qN36l+iG44rjF6u86LQL3ijSIYlBwg9iObIKAt+Uc8C3d971R3TummbzoSx7z+V40+tg6CmgA/
qquz2djuo2DZxO6QzLAxI06acIaQIb9CFuai7QXjgM27KlfLSzQ5rh/p5bFx8ISRwIxeePvEB6p+
qs3//3Hp7JPSsVD9949ZU7r3qel+dCw3ThM9H37iNMbDYjmnLFUNgVNtfqQRD0W9JJoCwHMPtqPb
6O1bnJgwsCKSOi63URWmzoub2clTFbOTaOrifo6Xv3auN4NGoF9bfdMpIttoMO+bAUW54CDZArDf
M2FKcHZs1lgARSf0lzutuUeY+rD3HeWsG40qauKpPSve1vB0LTpZWj9DjFwn3yD7yBkkAKD47dAU
j4VxEFGjrmHzQUAyWOXzpyWd78OMjgHOnQc1IiCWVE9TH/5TWyXJHEkSsp63mJpxOOT4f0fX+Jkw
WgsXCc2dT2hIL6LDH9vL7Fca06c2pZcgGlCbcXqCeeCkYAxswcddB+3UqwXdW3gbvvR6xrXnmEwL
5k3k8i2qy2Gfkk2CJEVsyaF0d8j0704uZ5VoD+Gg/WjaFO8Kgcxi9m9U/P2VjvU6pviBjKF+C/Ty
L42rQz/rL8acDn4qzXcTk6g/YfLsNMtikzYBSMMG7vaIOtXQBB5wENre3H+9Vs8+Qb6xtuKVB1B7
jZV+aQYaIZNxFEvNM6e03oq6PmJYe2/76adwgx2DtGfYrfSUks3WwKyMAtD6mT4Vm8I0Tr1tsWod
FGicBLYGNuS+welNLxABxf3SFf9AvMPatIJd4OL9L7FgCH7fQKhzA1C+YuemadScs0XknVUcUQXh
t+ns3k15y1jK+umCO5pWMTRzgDkxkgX+VAPEVG4tOyDZN+XieFmCn8WVHC9Iw2TRbWCUTRfKbZJx
hNgLpyqsr2b0aSiUbV2xDJoYsD1nlIeSwUZIZmMtzT+pBSS7mNsFNOth4+TkSUsTzGCPMo8NWqNZ
Aj6rdl+tkvjqsjCg8oyt45N+OCzjYnr0UemcBUJFBJ+UqwVHuZu+2Gj128FwT9pB4FaG/4W0WRYb
Png+23mk9ag5F4ALE5I74Df6hzYzfJMBqA8eWIw8UtvmjZW50Rt657syMMmSR7eF7i9v0X71duDd
kW3avvwJlQSrh5m/S49i7hjHVrv4LBGRmtvoMlES5brWEdE9TitPrtA+yTIfJtC9I1LKiOvGVfwN
hqnv3Da8lXPyXOft1ULDgDD0HEfGfUzG2gsMLeOIbj2v36xl4sE17ex5WJvM9QJclY6RPcHbABvc
b22edAhET5MSR/Szt8GVF9tVGFuKjwwjlJ/H+mMc1UeZT8To3YtlF+B3kmcLyLConae8Da+qlV+Y
058C51bVvI0Qc/UdyKgFJ2X7odR8AVNFaFQTm6XnlQrJmHfhWqALD6AIfJrKiy1IpcUzbWqkbPEG
LUDRIR2LC0FYHLZUqMENE/x1IV4XQ+rHhI7FAZx/T+DP0sbc1xeQaHyDnkqpWW4d40t3YoRUaR+F
SrYcd7YjaUIvDZ719ilLy9986Gc8RiaLmuyqRyb3nZjvXfqXQtt9MZMKCEVL4pC5RjGu+cqW7k7N
fQXikeu5b2/M+n95SwU31o3Zb//rErGTSzumd1z9wEv1X3ugYXtpp2PsXHuH/ECISKARr4/y2Vyh
izxaEt9xsPUvIrqErdhaAiISBid/AshILKUU5kMEA4bDfXxK7ITFFXyeluo6zrPHPBpM3pzl3hDd
TwohCGcVGlTCzVcXCKH9dCgj13nMVfzeTLzaJbcQtZeMAWFbsV3AdJBoxb4r5cGZXWJ/ZfFJvq5l
J96fRxMSrRxYgVFUe2P4pbH+RZgY5Tr6r6eU72xc7myD4C8PBdZ6AYzdIGF5tAQTqbG6wDQdYE5T
HFkAixNlJopnbpZUu3OcEFaD7oJdU8gwkWtArjlCBkfBNOZ4Z5vsNBjNSMCm/UtF2cghWfu8s+LR
WAwIWcUYbmM9eyUcf5cQKvgWYFHHNMo3ocMdtmjFb9g0w07ZeNDDls2dGV9IQtYXx+nix8FR17Yc
rtQEEFpPjB9O1cVpwIS9dQEdcBgAdEnS5yFk+T/Fcl8FREiqwPVT/FsDpIaN42p3mDMhWan4vBJI
TlWeidM8O+90zds7rURa03WWxX0W5teWgl59XDtb5tgvXDt9NNPwTISGtbfNjopEFl1I8dl263Sj
pXYARtGqD3HBGRyGQnVzcD7EMgcJXGA8y9HeUHhwThpOuhJyF/wbKgyYY+29bmo+zsAVomL+j7Qz
240cSK/0qxh9bRoM7jRgXyj3VamUUtsNoZX7FsH9jfwc82LzsbrtdmOAwRhzUwWVVKpSJhmM+M85
31kT53UprYm499jdlB35KXgzJxhZ+2HQ8rNuMlufHCJ3YvjRg6rA3mqtoGeQZ7QwxaJKN9aEKdYb
Ply743ASuh0CCbbuuppAiADf4EgD+yrK7As4vzUD4s/BHNUmxft5agWWjxS8N9RCdBFoWndkmBAk
zcnjxwjqjRaca93GVzEup5I8pcuzoGervAos+JKcU+Ex9Q0b6s5A6xCPNrVLmzJz71Mb0AjP/5VV
9izzISsHY5+Fa2BIc3M/vCtqtzzXXfaNAhivIVfvtCpJTnlWvFAQBZUrJLPDSWjhEKZdBk3+6RJS
Ux0rdF4vDV5u8trVpQGrvtDxSCyNhJhCZrO5CwasSqODwu2N2U8d+wR0BghqpO1OLvf3oVFfuSBo
LWKfJTbgWA3sd+F8WhgnMMipX60mE9N62S0x0vaaZNWxpDT+4uYSuLAfV5u6wPNnavr9IDX9SDJL
MqTxHgzZtw+DhgVsNOpyO4wbXYX9ooH65OfqW+thR4eu/PU6lV8ad/gEohpftPq9k/DuqcXEBEGk
xmdgYOgUMlkUud61ZKxWtF3i2jB/6ZNja1u7Na5IFt8MWRYPxjNrWLnGW/M7ZBzWHf1zgNkx+8VY
rnjeFe5d0k1kO6PoJ2x9jcGsvB8S+VhMrrtvixlk5ZeXqWTFz6YJZKeGQ88Mmfv3YmXDG1poWgdY
Am26IwZq1hWU/ym44slfDdPAHRHIl6j6NgRisDTofHEh/NTkMMlVXKcUMgVF6mLJHfGUo57kQZes
JLNCPSYJbqB2quYFWxPeuAhXhC8DZ36c3upkegXrjPlLtPNGc8452Wzz0n5nmraxyKrwZnZ2+KDU
Et8acR3mWEtLc6CZIrQ2ho9pNhAGRzHD3JZjXxJww9TgDb3cFU3ev2KFXVV+H994xGfnsbGfoVot
XQWttejCYy7L9Fq7XnUJcIBVtlMxskU/dCM9vRp2le26ZuSigJJ3/fO1IclixAJOeE12/vPH+vw5
M6yuCd3vxz9/UTpVD4KNvlJaVHlg2u5akwoIx2iKS5WzOaQnMtHYhIpGZ19iZZcWH/2BQ+MZzMgb
TV4wiaLeuis87ytwNAXsBPcHcE9zEdR6tQbO++FmOSvomTY7hzG6gC1mqOFl6lHeJOFDwfA09Y1w
Uw6aoBc1zdY2c5DWMfa6U2Imo+9LsJjspdZxQoA4NmZwt4sOsSfw9XeAdUCZuua5Lyk55A4e1kPp
3hfZtSfv7Wr+OY2dVVnqPgtkuLQq/TMfvozyUrdttSzd0OcsUt97XussWaJgKGurUDW4KJJZbxoZ
orvYI0H1+l+594CzhCpij74vBfagR6EeiKhSZ5BtC55fQRPtw6oUH/x1HbwcUxjfbA+p7hgYrgpt
H0KN88x+qaADMZTU2MEwcC7AKLV9rePfb909VZlIGnTJbWIXlNjUOFfQ8tT9Don+bJbfNX6hTW70
ZN3L9qWL0uo4JM0W3zKuk0pfWpLSlDqs/VVV6kdpMIpAx2CinqevXZ6oQ5OL8cE03Yp3mOW+wmfr
CfZK/ljDJjFQEBy3Au1fLiYdDgcPic8x7Hmue9+Gz9bUT8nql1J8OFmCRMaTMg1emqhIgfnJ8CZM
78so1EsFI38llcvrmX+YKUEG05xxSPkyoAF8JYqOAGrSvzojOrxfGXeApcB0TeZJ6fmD9B+zLs13
FjVUZEJzeTMrSk2xJqpFGOz7iMhPbcTwp3LMxCX5sztrMNlWJPatx14DqQu6J2jPdRuyonlm2R67
+NWjqlMzJpMgH24o1PYVTJGjC10OjmFHoDLeYPvgdlAJxXQ9r8ws9WmlNoDRozxWmGSqy+LSFTGF
mKb7VPmj+5OLOcSRZ5ccZxm7EO1icJ+tCbK8mmX01LFDwz3Zs0Ihpa0aE61JOGKPh+sQC+dzwG92
RycM55UueYJF8ppUiCQpufU71KNwlek8rESlDn1BMEUzmF3T8RJxI5Bj+DZaVBouJCY4H9jThrPo
9I8YH8hR+MapcdiqT6C5WDSB9tgT6We3D5m8xq+0dtByFWGIiRFz/SmaSWCo+RaopoXMUdDkdF+x
PVtqk6utzMRbg2jgdQU8uhBGAYSbRuC6q3v2JiIg3eLLJUevjt2wuxcpPp9C1O+6Gn/JAWIkj/J1
qjitt+AfauOg09RyFGTGmCn8Wow2Cb4gl3rSuqZAhjiqFLzbTIXvbN/97L4mrP07qzMB+3XVqqGk
h9BeWG0CnK93kaeuVa3UiwshZuidp2BSj07d+SR49E0JC345Wecx7LqdtIvo4ugYtEMyieDpS39t
S+Mek1TJtpL3H3wEmh2cj4LUscMhdobOtq5j81KaBfuBxwBZiqRk861ZTrAuNIckKuhZgnMHN2OH
rcv0HXeR3BhVdgSfyFbWUqxAwiEW6n9bjU/WOavbLcPxbDWa7BRoUvPWltnYXOZAf2Ks9uvKpizP
8VHnE+k9WImUK0c1GBu5LBOPsgNXEkxou9wBxZRBkcZ76yl9a7inWhDWLulGwTf22CvNWk16egY9
+JzHDH/R472DM/TxJuyj55S4JQMvgyNmQqImGypgQjmJVMIymP5YzBPxCcSTOpeqcjYxxl1ESqLU
KScFdK4fI6htSAEOOkeJOQ5HEkRAy/zICVYNDtOgxtSfwDFcVWQ9hUQs8c9426xyX+x0wIqcMTUe
BqCMEjwaX4whKHDUSX9/JnObrY0gXtPBcBCMLraGZZFWAZVRR80tiIrdJPN17XQffgsukkoJsONt
eAnD9Bh5LMvsIYQ3Xfsu2eTM4erQ2Na1c5BCngjXwSwmcpdwTJKKI2b+6oklLl0fh5naN5BpFkks
fyMdF2c3nz3C6MH2s2WnBgiEBTYLpwZuAhtxZwXmPe21MBzl0p6T1CqJKFpValh1EssIGjnY6FUk
8E/XLs29KnhybfVlC1EvR714tTJVf5RjsJs8nUqwGmgteMdG4aYrkv7JgTagqrkv4yLz3MYsEx5l
VX6MJjE0nyRJoA4M7V89Tz8jQu4CQWVD69tvomODKe3uQOPZ1QvcawtaWgquHF+X77KNnlwn/Qgs
f82zeNW3/Qftn+aRPd4VSvYq+DB9+zkc53hIP7wBSgLRMoZfpirnfe9jUAJQG0yIWBDx/La65VXx
E2gNKRdyuCaXQzJgLhUQRnzCLZxtzQ88hgzB8nJV6bYGjZgrr8SS0ET+TlJluWKKz4m4VmvP49qu
OtucKyKg6LVqnzrJBXB5jfYVPBNEjY/Is6ueodhBH21v66YN2Rq6ggKU2oUexjuafR7MOc5OAS3B
NFu7zxmKFf7wJdQAHe5FVzam97pm2pDZK6C9Fm//2cR3vJAV7MsiL8B2Dt2HkbSrmZ4GBr38qeV0
q9lSJiF1sjhy70LAFoqs71D1JzGCJ492LucYHo6ELpr8kQ1cvB3KjFQRB9pEj/xVgVy9QMjtb1YW
YTplzalIEYWyZU9ICD918nRhmB4W5xxXcCuxDwuMD+wSQhNhEKOBvJN4+OKJIUhbDdssg3L4Z0A2
4hVkbUe/VhZuyyC8tDKZEFUHHGtUM7ktup6PUIiUyOMvNHGi4yw0dhMNC6vI42HNFOXXcqZ97sn6
O5sroVCu6txWL2VcFbu0U6S8OgRvmeNTDjkZWHb4kft282YHERq64WtPmCDYG0dVtYnxbt51c7iA
bU6wlFZ3DGYzAbsj6n64dNhIMlwM0ggEgUtWp26qR5vc+2rEKXoP8+Hy58qpeNLC9/j1y+E5y4i7
wFsh3sEOotMRwPEzJhedTco57HDdwNwUhvNAUwDzL61yj6ZRQt2E+hwH6VNqR2qd1TmyJBsdJlMN
Y5sRtT5wY2BzHgehZOK2lU14rjIftJNQ1LtWdNuZi4wbZYG0Gy4ZeUPvVfY5MnSx1+MrE5sWjlNR
PgARNDaj1sZAakpQyri9l47bFDt/Yixbu/rbCGn3R/eAkDe1oLMGbCaaoblJQmtjkUyfy9KYfjbZ
VWXdQ2g9i8IVL/34wp196OwOKqTUxLYP7d8i8QBnTEtlFfjcXI9VK/jGWw400V9j4Fnq/n3td1cj
KaylYXQ5hTmPYckUN5hw2+awMLvRBK+jDc8JQjIiEbmVAoyQnbCZFAsPFFRZk9SNZp5kE9fW3MFx
VmqkjEil+CAF1ng5aHe9taZCGbSEYREB9FnLKpzPDCyQ6kNGUXoNXEIzh3BNt+AHPJeFKr1b1BDt
b0fONYJga5MWpHc8z0SbkA+1w9QJUfTRauPXUqcFitOvvW276UDOHDtdMD30af0MmO46ejihk+HU
BGAj7B5qvx8XIwQy4EWm6b/ma7uF6dCMyYcsMXVp6oa0jAYeY1bnKtsWOCum6HUUdXbCiksqwgBu
oLnPTXWZ2trc2/nIWgdysyU0unYTUsuknzMVNnu/SPR92nHnBLIhweXq1jpBYoXqJHYqbbioQpxe
bjJ529AfQqxJvJhmFyP+RSBHUp4RLQWsd25BOU6gvRt57SzZfBgL2yXCz0I+hmQz3PDKubzfl051
IeTZ5XnLFDoiVjTqTznW8DhgNSBvfqbZ/ssenFuLU+7OLZt8MaXUCiKmDj5hm07/GokG6qV4LuQX
iJ7nrKqZepjWqnKCj3AcKMiL+RfbVt5LXEtDllIFv+k5rpphfghdnE00yWFtmU12iX3GI0WG3mqf
U1R+DDtEvE0G5oiicqfAS9a16Sx0lZ9AEr/ndnkI2xLTz9RQyRfbRFx7kjYCm5aMmnM0dGjA9bEK
7GtNE6Gl63j/VQw3L0QohUYI6xbnGeoEI7GmjS7eZGwiSW1IFIcEwY6ETvZd4oHZNqJ+58tJ7BNu
MczhMtybdVGuPJSkY6YsDqGUZj8KGHB4b1NKHmx/44YBEX8Tuwv5XmIcODWCPFmSYSaEN+gcXvND
JMd93FC+geYjNkY/8s/wfojEP8UiYceUcs4pJkKDXq4zJpb9Et2BVpwKJSviPByXYEUzOS5L7cns
B7h5ZXbnTOxUTVCsS3fSVqNbjktorjVho3yRh0CggyTJGJNhrTAoiI7bidcj4gVuvEvQpEdSoM65
k2LLEzDatCp+6bE0DUN1iCdJjBYBy5HdWxlhd+hMD4ne58fJ5aXueFj2k3fEDsDNmk60jfbZ4+RR
jRR1b38Y7ViD+0XMT4P978iWk8Rt59+1A/Wb3lRunTz7JLEq4TaGrDwuZX/EaE4+Y26vbiVtOIFY
qzjUFqZBrKOJQn5UKEvc49ouCJRcuLL98sIEj6DuY6JDHmeQGzSrwayAkTBZpI+y3tvcK4+qhADH
kCk5ebwqmDsx9fASV275i6GXWZsIXmInexly4mw4B8kJT5wcJkFIVrLmhBP0jK7AlhGGnCxpYOp5
oZe9TGFbtEAWXOfWxa3ckpRNdxJ+7toKW/vFrzrMFan+ObrzwM8Lhvva86pjqkzGK8akf+ovTkSF
qjJ7e9ngZNyVcQS33R+eRXXEgjK8QASDhNVEDfcQHxJlog/UttL1nw/tgWEDoO78aASOteth1XNl
4vLq5IfT9Nrp779EuvO3D9GjWR9MZ9j8/c/+/nXOkOPN1RnL2XAAp7s/nyEupZ1Uw1vejG9//sSm
J2En+5jKPeR6J8U65oQMpbSs9jAEFPNFBZrfoKDwv/2SUDj43z6cP/vn68LUmHksgOXwSsDtNkCz
1uZm6pqZ42hh74Vms6hlOj5ZAycC4Pk9VnqB01UNzGGtwj2wTgc7kRKTTy1sO8PMS+9fJR1IM6ra
vHOM+EmG2XUiWgQGRzDz7+cTQRW+KrNtEEHM32mqADgl9bifJlJ0GKTG/ZjPRYBuP3vdvPxkqZQU
Rs/YsUINYnQDSoVgAHu8iKNSXpE6khHsAWoOXPOMpfSnsqOvDPoep+NipUltM85Gu7HAq+F5PfwU
xsyLoGunUxTFq7aczc7xIw8Nd23Qx9CUQLBbqjJ01Z6GsmImeufKW1wl7TLTQtSx2v8Iqq1kro48
Fxu0DTQ/ejw8crc8Rnn11NfiMe/9R32CTFSR0gr6+JXECR4PiuQig+2zCfoiHj/zitGcXf3kJUDe
CqpWVT7EDqfMkW8RtC5ybHDWUzYIOQQYBehA4o5lT+3tGiEGthHQyhrtxbGGE8xijgH98NEkYq0l
5nPi+UdI2GrbevaTMNs7EcVk2mya6OA/r5yIbtYMc4jlYMLoccCYqEBN5fx0KRB6KhBwLK4DPfYP
8//EU9knE0pcCS2nT5mEzYqMOU4ZOQIVjrKrHs35IFFvc/ZXAP32xB94MnTvZsT1MSYGuIbKgSNB
OKpCFhQXAaHHZGrbBcGHigmLZ9QYrICwQBV+7bLpEZWqvss9A4CNU/E6GP4ybau3msz1yKZwWft8
586cu3Ai4h2atO91bXggRGFyZRJ40OKhOv75hf2umS2LyNmanpbvysmpjvX8iweibv8/LxH//6kH
/xr+9ausRhhgUfPvm59yLo9Xf+rt//7H//ghpe1zp/jfOu3/4QN6nSAAPFDXRl89jY3Nf/ZoLz+a
j//XT/6txf5prGix/yrbopm/W4h57x8qwV39/1YifioLKu+L//UfmOr/j7/21ypxQ/8XGu90XyfP
JDzLptP+r0XiwqNinIVSpy9c+Lpl/leNuGX+i23pdM/6Jn+JES7l4+q/yu49iw0dfhqTKj6yUf+T
EnHBYfUv/1SV2TjbJ77/7S+uIQhUYSx0fYv/iWs4Pp//+rhi31f/9hfxz0HT9VksyBmxv3rUFFAb
6AW0yi0r/aVjlGK4zknAjnEC57mwgAZE1QMenwXmp9iANdM51ak2yUzjzLqvbEZPSU1JbYwXJdWL
m17VG3veWGPf2QL6IX7d3rxUw8HYwWHKtPjFi/B5WhrWwjK5NdTKUVgYVXfmWCCm1mh9k/XYio5J
bi3Y2vqQvoQGKzuvbvUsRRN7KyMX91ievDZ55S3aTl+iul+cYnhAifrxfZ7WfTAx1dH9YzqV1FjG
5SZ2yg9GGsxPKZxkFLB3gRIvbL8iT+SVb4V6G+IUdYx8vaE4iAB93nshGnydem9B0H5YUh3STr6C
l3okjZTE+VsYEcWa60CHvqPtIMAI6OVJ9xbNGvZYj8uw7uJj4qBeKY6ehyzOX+j/CZ71OiCDW7TD
vYCzu67zRnG4cCvqu4pH0P/0B6inKE7fNVncaAPl7CLfQh9vdavpcCB7XkwHqOhUP1kjS2I7126B
5GYskYgHazRubLLJzzY0MHZKJfcZyCDdN3dBi0wwCQAmUT6QsdNoEQW4CmK68yiIQGBqfYJXFaDL
yXw2nU/XwfjjWgDyaxuLT8n+0q9pQJwi8Mkivmp8lejIdw42NZnzWSOeaFLNzBIgeLYWAwDJfAyu
9uR+xBDXdFudIg9PHLTsdTHbpv18GIjLFstgdJwlzVxf0fTisBFEdr5QO5AvvZ4yBFAn32YfHNhT
kB7J7I1yYI8Y8Mr4CYW/M8t7EJz6MrN+GFLnq4nILk2ApyIa1ioHKGdE6Lfm9Ep9AwxWrLtEgmbC
Id+03NENFO4i69dm0d17eJW2E8iuaEbO6Vmzbl3/w8VvOpLRYnVHVSNPoDvNdyWAAjW0uvWEfS0/
+O5mGlpShWwY0uZGugxVv4QIg7aHYa14nRTzqWh4grW5cB1UpWGGtBVbT8+3NN2d/IEZWWaesWbf
HOKOPnDXPW0uCXlefZtYjBZw1i3UaBBdNGEryZ1BUaaZdeMicMQXpax3gyjeNAdEZlbRQgeRZh1S
1CYb+0AuGLpobBPfyD8s58TpnaSnskB2KJexOhj6+T8zP7mqKNkTlPAR5oEZFoVLqMl51yPjwpGN
Y6iFqaWpvM+e63/VtMZLAq5CUhmP/nig36FnVjAIfx2DWCAuB7GmIDLiWfrCBQdVe8egrqlyicgO
lu0BzJSQ04OBCuBz7wy58WJytMVJ8yYN7Tecv0lMfmHgnNip/pa4mNX0YGlj113GaS2ANDsX4ZTN
amILdKdS5zsdv5hcYMNt1KOWd2dv7B7TkR/DmD5Ex0sFq45SFQZ8bQMjmKB9/MKLh6q1gMKJbSij
MWtwP33aJ6AnfuTkR1E2jQ/Gf3RSVrARe0nasEe8YTooZqdn6nONs83c21nJT6fuu8F9ccqD7pen
vMUzVi90Q9vbM22QFFLjFnvXDlZuSQ6yL7cDyDv6fM8oo+VYbyqzZwZn0ZARAgaQHBsStM9wpXGU
tqnb5O2700imgBxG6Jv410GvkF+ugOBxtEvCW0xcqYqBTJPks4C2GdqwY+u561z4j8+BF6zzoTly
W28jU98PFH3Of1NgzCCRRm+AvbTBkpNa3vQTTG7xkLCDs+BwN9q9SG+O+WZRb5uiTjABXPLvWwV8
mep10Iv9GOkXZNBNYW8M9qgMTuJzG1rLCGG8iOnFC7xtR9mUzrzbG7ZBgumyKA/Uu63x32ytivWN
qF2TwsjlNWmrlh2zs5w7hKqhObf0gcwTT4bvtND7e9c35wjDHH8s9ggMrBLWPSfjQ6vZxwznVl2g
E+b5ye9+g+Qw16mE6YVC4hVtfVdu82Vi91syXLuxJJ0J/CjDv1SymLm0pWOdyQp9KxMA1OCaaONY
o3L9ebUCb9jlzNrm3zstInTWn7Vw1ajXrtYPIScGaqxvOocA6s9WGt3bgxM8ootsQtJLXvLSF8kx
rfv1/Lomik/jSZ1f59HvV0NrL4Wyl55FSJYmXEJYKyO6Z6S5DTp4pWV17zS+i9PCONTYGr2x+orm
8KablpfEDc9RIQ6W6W84o6yE9o1PtHeCU233M7swO4Xpq55NW86Up5qVyOAB6dlUDpRleyvJF5p9
fzOz5n3+mC6D18wZLxBx7wPHfKmY2POuLGzIoLLJqdbJL9aQXlI9vDZ4QughOfiKPJd/LD3nHKIO
TM6M8im2ejXeQFGeK8Pc+wygmdFdZKfvc5wwUVRchqG7jV74lLKIZvCNygYpvQ7ejJivm7qb5hoX
eGXHkKmkcsoThcGsMkmOqZWRj3jRRUA44BN21RY43MaL1XszZp/UpS8HY1iGInwY1p2RvBaF9oAd
0nW7a+uIA9ipxWgOV5PvgVHg0azzhUq1s/0Vj+FqatVGDONCCH2fYNKoCJKZgliR9VD4cpVABmmZ
9Fkp45pK39ZTvzZD/+hk/WnM95aXbLBvXzsT+YKp5VqS/LOyjefpm6KKH5LK39MidZ1CBmV++Ey1
+YqT88onhYoAs7LS8pDDPB4ZMHQRjRrVvT4VPzqxzvSKmeBcVO7OqQnvWv01a85x1XxQd/hiWM6b
VAD2+li/5PprVC2btDnUGhiGmrivvSxPIEX3PKqvuTu84MJ5mO8ZR8DGL62fgMsuD8s/EaPaHLaT
pCybWJ/52JDSUI44ea7xmdXDbz8AFUmmY1VNz66MXlI/2+dW+55Z4jLkd36oYfYrQIGk+I1sE6Kj
Ovp4rwUXd9SPG1fhtyHBYtXaUnbqnExEPnvIfh9Gs2mmU2CwwoZzEG0eo+xKaPA1L0oDV4CQ8In6
xj1UlE0WlsA4oSaG9Dwjj51al8vajcP7gRkiolcEm2b4TbPgvc4+PbNbSw7W4jBABkbjuRut9lFp
yUOoT68U+ex6I8GEgdCluXPtwlZm46LFzGAN4SZNjKeGOVQ833NBx4nNYRZ4x8NxslpcrZAaahL9
Q0gnS2jhRZTsBsyc6Yzmpp91Rc/qdAcVeu84/T3L+MRo27DZdrjGCknhNYz8LR7Ke8BBK1Wpowqu
Fi6IXgngCu1NyPgat+llBEKXMLKj3HhloXzpShym1Dygo58JbpzHKb30pbPTmkceY8c8Hm4RYxfP
4u3GPAJJkgfgLVParXS6mzVwUxQNq8uvimjLYZA/ZtpWRrieE/fGAvKYhey23WHnVHM4IXhk+vwY
+eMLPthLa1AEQ5FBYLBlS1Bte9aOyVogxZ+zHupXQRXGqqq+OKzoM8T1o4/ZQtqc3BdTTSXZmOLV
eTIC5IEcrYnDPqXfYXTMEKHG1HuQ1oiQ1rrHPElPqn3o221aRt/RiOpWjq5DYLUCDpVa6zLgMaxI
XDUDUWwS3oeG8nBIfSdJLGT+T9qZQ5cvk7jQftADvqosnTmaNmFdr66DLbGbRwbxM6FDnxXUylSM
YmKNCYss8LDEE9HqGj+mz14HGz+eF8lFStxzrIE6RdBrQtXGYD497c5vZhp7TZl9Bk2WVBxOBumu
5YiUZdfAAdL+WOAuhT4J3Ym5JFh9LiVZpAssAMcgsI+w37plSYHnYrLvcfqRGAuvCiMgogrjeEPe
4HXQ+etj3wdbt8KZFCxs4O+W3d+UU5wo9fI2lACeixLSFhwRb21HtI8ngMlyHJalGpe6Fshj03HK
ws0KV6Nae1SBry0hD4Ug3sLBa9W5PJCbmWcWxRhIJtF9BE69jk326LrDPqehJFD4+NYihK8qxT1l
6Cu9UF8opBuzA3+AYH5uUm7WqGvf5ORQ+AcZcOPzNic6s2FYlhloq/rD7zO2FWRkh9bz7kCdRbky
8erRv1EX0VZ3y/XgdjPHHPGRCV2YfRpmTA0r0/NZZ+RmJCRXPyeB+Su6CPupTuyE5IPh+dhTeSxH
uQ3IHoshjeNTttZ8EuNpExbExqVYUSjX3MG8mZblMPtUm9+Ynk1Ma/V03/sIUfwk0Jg7V2yqCmgY
tmMyps4c4+zVLhmcYUu3DBaoPIi3Pc6YtQHjjv05OXEv4JwLiM1ZKxvFxWQNlUNl3AOC21YAAVZz
u/dkgqZ0JkI9Vtn5IKWS+FCbxlPWOSkDbwK6sqxXet3RtSauTlWnt1IBYUidodvaE/g46GdyjcyU
rinya8ncMAMbA/wz6NEME0HYkV78pKUiQNJyfgLVHjJPqT3Ge7JfuelxqeMuYnCaLrQCKILNduAu
I4qwSKBQ0YcW4BRkgJaFmBb1Hu8wo23ehGBNSoIkBrcNhsnsiCMJ2luZfmMFS5c2fDFm7A0dRl69
bVNvB4xjurPFg5/rw5IsE7QC3+e8JDjopeFt6pgmmEgleU8DrwFlkskEJlAPKufC15uN7oQ414Vv
XpIoWkQmZVmNbdHmLXepMXGqYgHK/ft0wCxNfgXGhFOojeVuihwzaJvjoVN98dFC4XGntL9zeZzy
3hO5Q8U4sa/8JWwiAlHddV7cvcjWfXYq86fDxvhhwVn3Ap8+KYTxZmjVfRJwQMV4Eq7dobTpY4/H
TebHP6yp4z3vRsHRx1/X7e6vyDJy4nsplffXwpcKyXgnRMEO0It5+xGlmqDoHkcCtk2LqYzu5uBI
0wbTEgyWB6oTLqYZET0qB4oM57lKEEbds13ItR9RoCRLSuQilXaPSXZxmEvuuI6JEZklCMDcfnT9
s403osbfe+c46ZdWetS+K7odDHmPr2zYd7g26WbX7WtcyhpgSqjfpz6BytqnZK/y7eTKRGvaerTu
xthJjioqk+XY6l/hhP1CS9h8lLQhkYCRd3kEsXCEQQ8c21pPZWSeoLuSrNKT/SjzYIePnqAPxUSg
WvNtEtY3LW6rB8/4AZpB19Tc86ZYM7bN0NcMfTjZOCbtM2lxJfveY47dZG5EnCnz32xbPJvNMPzU
jHxVNz07JlWTBAEcB2mv87OIEwoVOjM8yjQQgSnYGy2AAoQjHR4OiLns0je1nr1HVf7DXgchK39X
efYMtHLP7U1WbdqUBgUYqS8eegsmh4QwrrITmYnTGMm5/N3eugUFo5VLPRCFIWAQfOU/KW2kQgCH
a+4yRDdtb1zgr67vjBJYmOQb6AmxKhj6LficYCw2hNC+MDbvGTpf/UT9iAmmi26V/NtttoTO0rMK
hs4dmnFyR1EOOClzwg2v2HISR8pHAgDcNRNLCj2I3rqf/K3zXvcegOz4F1PWuzeYL2o6xdMS8Me3
n8XfspKvPDhWVmHvQsvd1TJ7zAY4I8H7GIASEAyTBJUHREWIg7VGiHNuuNeC4hhN2RGqf7W0y/5J
Y7ywGBoduBJm406Mp3zIYRYbG4PKjrhE9+ac66zN+MQwahUUwR4330utNpmW/ErPPFv0jZk9jUpF
+91ayUlPih28UmgaQXhlNdlqSfYOOR3zpvK4eJmJ+DL6BXAHvbIyH2I3eJp/N3F5tHSBZ9mDVcYA
rNi+se85yYBmZewTOv5gL17g/D0HbnZUeFXoV8VMaQ7jOufsaevMOqvPquKr3EK+5jEkG3nrgbI1
rfvEIObR19x1L6yNbPyTZ9/nPXeNn9gKHFL4S9YVnTH5KntrkznY1axperbHhjt7JrqU9MWXEEZy
RQmLzTA1ISgcyujTmOxdrDgIh0H6Hg4E5j3jLCb+FzCSM8B140pCwaO/HYKMfqMNnq6Mwlupidek
yOkMkUX3pOloljjITfbGUYQPjS6CYaR2A/LgIq4hH7rAY3TBrthCrG19wF7xYxS7t7GLliAA2dTw
ZvQxQmoCDysLVvNP6vrFJY3lowRo02dyq4X+txidN4R5sCOYl1vX4sTOoNPwnjBd7Dteqrbm7vBK
Z+2WjPbK7lNExF5ya5uI7qH73+ydSXbjTJaltxIn5/YX+maQE/YUSVFUL01w1KLveywi91HryI3V
B8jdKffMiKiY1KlBDlyHAIwgJScBs/fu/W6yGhQ+c7ayMXKxNJDr0QaO95QI3tDtjOYR77Ul+ydS
+k+TEU3L3ybRjRUxZNtURpDIYwvDdGxhhDr26ETo2CWFcZKsmAsPggOvQpzi6zr654SVnPWysEri
Jkm89yVkABkzxTq4hi241O1wWRr1IanVk6Mbl1VSkJ1lLQqkF7jI81nHe00U9zIQJsjL8BRa6gZT
8tKOb1W+z5aFHYNOl8UbTTQHXdski0Fjo/Ou6bMDOqYPLCL3NqDJm7aH3DIFPAZ9zKrE/yp7G2/E
IpvUg+3Y2JYJn9SIqyTUoIUUPlSjPkyLKHd3x6HIH12JT1ki4ps0VU9hqjGZrcZav2XfQJOEnIGb
D6ueeVsELE46GMbUeI1ND4fWQm7adby/rDO2IdTAA+1EYXWvps/8oYKmk2U8x88QUTbam2uYq2zg
zw6wKO8t8BHJXqUpTgRwPq9k/lZGvhCQSTFQRJveg9FH3PVlkVWPfRl+EowCfEJN7jsJIkTbrQNs
rMoFHexPxawXrWgOOX94LE6fapUQ5k7IreQEW9geZKXUXGdQ8ORSoS1k+wNF8SjsTK5My3stX+NU
orMhWDDaMFX9V7fDTKBGS60a7mVC2l2C/QrlSQrMFd6le8C3F66wL/I6efZd5UTPbelSqct1Pqc9
9P2y5Oqqes1hl1ZcBFpfvYiCAleZWAbk/s1avb+m3ECgdbRvGuOydpIb7MEn7oc3NlKNuq5XkUXw
8MA1TUpfLLAAaDH33UCbJajyR0dCQy7V4etniqahGlgUaOKiD5VTzIc5kkYZVcLfHnHYydKM0QKB
EG+on0zrPn+QE3sbpyw52pj0PqYrSAhD/x231rrRxbyz9G3kuLuizx6Dob3XCvOygxxaOqzTO4vY
VfjOVyorScNv700KCjiPZuMfo6IQ2uH+LGKPfkBQkDiU6suiwnJdJoipVBJWTG4ifMUTcqVT8dZU
fHr7LtqreTuvCezLTf9QBfGF38CxBTj+SpU3RpFN/7a9b7w3oy7ClVlyMVZH9TVJqY5cbpF/ziic
kUAokMzAv0LMLTd7cdv3SJLa9KbxMHWXYhlho3tBP4lPTNvQ4r63wuE+TQHrOMZ2/MimivvaYzAJ
bG6Xnd7grGrnWW5eZqqxzVzr1i+09Xj79p3qoPk6QEjlxDWe+cCoDxfNFvIAepv0So4p3EqcyneT
q95T171VHQzQdoBHuM53bv/AdJjvJILbti4fu1x9T1A2ihhYgZpD9kzMa18ZrhqBxrOJR9xZoq+S
io69u3A6PgFJrm90wRvVrfFCrfmQ2akjzjTqO1SyWGDJSz76R+FCwW2acF8Exi0NeMyjg2MyefIa
ZiAJkhSicAi5JzUaaJueAkVpmo3vorwNs6ydi4F41zpUFwQVuCj9PGUZRK23aJVEWTIr+/ifDvPU
p/4nHWZZRx/6j3rM//kf0cff3j/+dnj5rTP943lfTWah/aVKlmFJkm7qCg1VzfrZZuaQxVdFtk1N
0S1NUSy6yUlaVN6//5uu/UVPmua0RfXatiyFZ/1oNHOIljQn5UmSbtC7/lcazfxC37rMOh1rSSJt
QzWw+zAFknid713mQq2FpVYuUg03oTf7YAkWcS70NRS/3/42V1+d679BfroiVLqiRT3+7f58KVnS
dF3BVobuQ6Xf/v2lakVUoVnyUq2IdswJ0e+iz+ptDUdtulb8eOenwbpo0VF27n2QazcRqkCuYMsh
0neymaN0Ld7tXPoIAQt4Yf8waGKTq8O2CMOdmQVXmQgWUZkeDSGu//Gb16Tf2/HTH0pmJarQ4tcl
3TLk39/9kMUtyVcSd7kciwvc/WPdUYCEeQ5RA/4/3auaqTrJ2H7whlJwAfELSqh/xVz+uqXin0UP
FIj2oi0ug9BbWc9a3QHi9d2tWochPjcRzCWL7o7J/MXsZ0bbb4j61NTsmkk2gkKpWQYK+Rsxjd3C
KLA+9yhbDanfua733CZARQktguibebtW9lfYt3cBMe6AQWZWYjDxx9qUe9d9bO/cxtp5IfN/0vNY
4eD/kXNmViG37ayl3EEe+0WvQmWMuH9UMoJExWZaEKkf3ohkLiVvR/LHjV3IH6Vm7mBsHIoehg8o
saOSlwV0IooNsgJsyjZfTBZU3BKhUbniZETgBE25O7gkAjsSyn6JyE3VfSKdGtUnb4WZxy6D3+2A
w2eqtwqQedqA3KVRmECC2CIGtt40zqkVKYAhDfzlIG9jEkw0h2QSEzyTGlyhEDrJidgAOl+EeOmj
NoIelR6TPoMXZWmYFvsF/8+o0n0P81+4axIq9qUD3z/bVGj14GbeOh0sIuIHliwtG8kz+QtKH1ZK
7dEE7heA6I7W8ljYcDvMCNo6duFaxcpNbA+XQRQtal3cKgo3iLi6GrCaU5oEWkEuH5lrUWns8gHv
RWa80Gc/ZW56TeMU8OE2UaF1Kv5VFvIbVS0ycPwW146dr1yKz75HIrjjiw3VzGfs9PuQRejIAXc7
RWMhCkOqheeat0+tqmNtxqSQFNyAgtpCyAfxHGcrXnIk+BmYb2aD8kMPJBHJCKJzsi1fdc+7cQ3j
OtRIqiMFlAVvg8G3svw7qy8u0TN3s5hg4jmXF3elYObTbKlbW1VNZlY7yJTzoQMOmCohSpDT1ZdM
lILMWfvAsqlgNdEiAstJkYt8yzjkzFw7t0YA+t+pBJVlOEml+5bq724wfOLtpqbcUuhnpaUND0j+
PT5KFFWafFQsWhtipcABBdK69sNuZRgRzsUhWibjN9T2RwviCCUt4N/NRKfuFczeVQKsspKfYzp/
5CZll3GlUD+m3pRfWjT+YG/vmg6/olQJECfppUlPnbTo5UB4BlqZzpjpihXjaxllGeEOZ+hj6vGX
kFpCS7HpSwqlMP6nqzg6aBDTaa7xNcc3e1Ma3n3hBAtLoQHYr8VQPqWWQwswPtZ9QJWpxQnTLHuA
vl2cXerhJs1YUknJXA/1ly4L7wvPPlmef8+SYNHU8PI9GmVW+TgWdmLcxnO8+vO0cjbk058czfmM
6Mw3OTkYTXRRZ/59P1jXOl4/M9BfqBNadGL3zoyCCTGSaJ8rCg8Y9bFiay9C8d/6JLooZeujaPMN
Es0XU6MKAVTaU/ZBHF5JVfbeF1SOTeXkxMVGdqUtGRhUJdE06NFDnp1QAm4wd94LGuNzqwqPmniu
o+zGsuVt0VcAhTSoz/VBGdCwOKjl+f4NTY7vgDjTDFe87oS7tHG3dhkdEUIjeyqv6v4IYJFgqJrP
nVC8VV656ENo1pf+nZYiAh28dd+SoNeKK7OtHrmwv9S0/YHpIRdYCN6rJZcXCeaqcujhDIVXWuld
G0axFYag98KsN6/KS1Siu2QADhgHzDyHZ1lDk+0Um84hdNJEVEgAuQWIr825YmXeSdjBQ/kaqeiX
KC0WkHmrQyTXF2YRrl1V/0jIOU1YuoPerJjrkljew/nMbUx2A9XooWtnlm+cipqSiE78HfLPSzJO
dhhTVzVAfYSt5kuvSPv/men9X830bENm4vO/vqsVf6gQRznkv//b4eXtP//3OxMb5nv13y7T4v27
plD+evoPVaH6l4SsULVVTSUxzJTR7X3JCtEbaoaGeNCULUnGX8xL/pjuacpfqqlQAZexR4KJVs/T
PU36yzKQIVpMEw10X6b+r0z3QMyPM7rfdYXQrgyJCZiGitGUx2naN11hLQdqo2ijN9DGomgQDeu2
MJNNC2M1iNCouKoBktstXirN2ulZcdcLCyZUjTdl9I1INrnkFA1ERUy7ldbHWnjPunKJPu1Or4ZH
UjP4IghxgXnikkwFLDKzou+6BUs1aNyy8Ug2+B5NVyXBrINfCkDb2+kxuLYYUkjoRYexwmm3CM7S
EO1wg0JJMoZlbdJKRD5/CWSrmuQbhV/etqAylpIjpyu8BPwuI+hDDPF91Rl0lrl4k/SA2z1GneAY
9gtAWH9heOhCZNa/GVPVmchGClFn35q9PPd6+U3KswOpGJ8EdJ3QVnUXcbeHaJXOCueavNCKSR/E
F1vPmf4R3z3zALxwDaKr7BN/A7MSfZL51GYEEWO/QjIObGOm39RdVwIPcJ58elQjlowivI+QCj17
1sZ4QTB8D2+uizXbNLqDD/HEkLxZ3kUVzmKCngQz4Eq5V4l7QYJVHkNYUtSMT4mMCcotrCtVRyKZ
Dvh8aemQP3RI/OYqEOQfAdfiMgnooCTOeIb5FRmnWj8bZvMitQUOpXZAh1+v2tCiBEEBgGiY26DO
d1UTHiPxLFf2vc49hUgod+77D9SXX3Pf3UteS08uuY5FChapTW50ZdHrw0EOqMR1hXtsynovJLGH
ADKPg+hTgxHdqt5lIxP/Y1k08Vgi3WIMh5BlvOlOc++bIXMgDaI4IegShWr8qhr3Zfcgxv9NSSuv
4kjeeJp2LxJow1V0qlrUBnBKKZG2iP+gPinYG0kdQ8hQQEqt6JRSdYvvsia8Mcxoq+ncUapyHXft
Fd0DmoKZtK8l5IrIlW4yWLgiRKWS1Sp6TiaCXkx5vrVupISeIAFoNQiwIUS7Vo2OZOZcLA6CXSwh
j1Gk5iZJQQr48jOzOGOelRdFmpKlE3j+ordv5AH2dOIQPO7HWPjcrFiIpn1gQfSQk7tCq/bQqsba
KQGxxfUt9Biahck+pDxrNk+lizM+NNwX0r/I+AbJh9b9NUnku9hEbUb/ErRJc6uDAScFo73Qm4ZU
HAOjBaFsudsXlNiZ8iYJ9CH0pUauvQl0dPC0QTiP2VnMGOd+mV2l0GuQot5NR/VK0BxhUqCUrAlU
wqXxiKnrmtBZ0UYQJBLpvYYb4REB7qEwnmlle5FJFnDR6LU1yyfJaj4trX8FffBIoxH5GSWOtjWR
RKYXiUF3Xgtj+HrlmB3THXVIMP1FQEqqLrhJgh9gcU3VxeCX0GpKymrIt01q6lXP9KK3+2XcOPs2
GJaK3p40szzoxCPJrFI8oOEZMgy98csZrFWTz7AS7qFXIkRyD41nbbUIqGHZjpW3e/QkLS2DbB6P
ckRM8JhqKVrNLNcHVYWlrMdL7rTqQ0PsB93t6IGFPb8+M61h/HZnlbR0BHJOLXaXBU2QeeeWR6Xr
5pEN6BwZCjTmmBmPubYdknjYIKkubZa5TZ9hoO+PoQT05ZBghRfd1dAU14HpGbNCGpvQ1UUK6XvW
1NJ96FoUnvntUA6LNasNaJPpcgiIbYH+dOH22Z1FTorjR59Khwuj61ryh3Glx4YCsWrs5IdUtrIk
2ZgDfHUj+ETL03GBzvd1RtWqiqUIGgh9opCwz4I6Y1X2H+nQUm1Si2ukVSxn4gaVGMyKHo1TcEyU
CpFlk1iLPumWwGqTdZNhfCNpcm6o7kOSZc8Eg/gsJpFkDS3wAFbH/IkcMOhPdSzxNvMn4jI/CGcm
x+xGdBHM8bJ5oXKKh68kwKFKj7DrMGHQBORiRR6zrsyAi31UOoFymD0o8DFWqHzBZF+6DwLkNQPZ
tiYxsITF2id4rzbXJkVZdgYKKXQkUcnasU/xcmnPKMNph0t9gG6SuXjdiK2FgQ+Dt8SdhFhWNYar
hIzYaIHuJqK7ZFXPlT+RPhwtvEua6MYcmvfe8uHn0KYpWtQa3PFSVs+sXk2uLZZS3hMXIq/0SsMv
1t1F/ADYAn1Z+IAoKBiAb6TOyZIKsRr/2gvNoDjY2HzenZSpJ8iDpo4Riubi1tIdwofV4EnOTxJ3
gDlsaUzU5mMQ44pO4wrTIv0OJSCdw1SZcmuwnFV0caUuH7n50dW3EeLY6iuODpLuOs1clAYSozwU
M61xLumz7lWLTww6bqLngn3hWHurkl6Em7/V8D4l/8PMj5WqPg4s2+shRIURQ9vV8mdZJ0vV1uMH
4K63uhLuSuOp0of7IgOnasfYFCKfgOLSoqU6QZFv4ZzAnAEq4KWlNzOVAgk0yE1ax/Cu+mUux3tR
tBA8qrGP3GRbksHvTFchUYOiPE6v7j7w6g2sPu5oZvludHk2N1JpoavYHxBdK6igEEIa1sylSDVq
Ci4bo4W6I3PDNm3UdxG5uHpmvXjlcBdQgGFJXd0aWoO2D2x9p2mXmVuGK0ulCNxE2qHuY6bwBiXY
AG89jqxdNNCWV+PK2LoOCB2SUKjvp3600xE50T9lsl+SZktCGgvGqO5pT6IzK1IkSEBtl1ztjmaJ
4r0xec+23j1XhH/K48xluIUQyP+W8PZOpR4acXQH++SmOR8unU9Y3XT3dqx8JKwwyWqJr1EVHLjc
rampdUBCghLrbirfUli8APoAvrWC4c3SzSP2hiZYQZq1LUpWjdpd8MC6tKJvRE+yNQqDslC41iTz
wuoAXFcWfYDQqpMFOc9HlC0jc4iPmM/cksxEgj2xePFJPVC4ftDCXFmbYUI4nQTozRE78JkXJAVt
87jY2jL5QgQGuMrjNCmLqTeQFhQoQz13EmmVZhjWA3OfRsV7rDbXnYRP0NCI/Eu6Nyx/N6CnqNiH
75Z/r4N5jOvgsyr1HCwfK2M5K47VgK1cBcI3K8hJisnbEsxhbSP6DAgIJ+naGK/58OXzAK6PA3iK
fps+G3OZTCW/zuuQOaQsGoo2DVfZPAP8ET4WLblzJBgs66RoZ6LA4IYLGXzMjQ+LpJX0QwQ8gBjb
GoVjQzFIp6draU9CC45y5X5y55sFBBXOByUjrku+bfvsOE4TY9/Ytrpxi9wbMZwOeKXK04XhQ6Xg
Iv0apNzIWSuAh6Avz++37MlQkDyXxpQ5dnz8gZUnWSGDZ7xXWFkaDb1lNYqkveHDKug+0XdYJp71
rKikya2dLr2mQ5yOujJ6jlOCdK1fD40GHs+D5hiBWiT+/MHkxi4nF0HVRGvFrjdlSJtdDPlH1wt/
6RktQZSGAxAPTEnaqlzEhkSeS8x96UJTE1JcMEaW6jyJIPaX/shJbTyJBGwqc4r6TtpogbBaENE3
YL/GAxoozUg9rZY1szmTBf2iFOoYNaIyH0jIT3KxAK0yGj+DNB8wToRRTOinZkRUbtAnBg45TBSd
TGS1i7zt9YWIumHptuGt23WIgh1lAVkMJhbZgXO7y657hG2zrka4UMr9OyxBBP9Rd4mmZ53AJt0g
hj/YTLkXiYnR2HfijcFMBP1vcEeuyQdBk/jZUVWoI0XQlp/igU9a2OaLpKu5kTJDQXQSUEcBRDbE
2o0BAG7GejJEOk11PMDtCVxja1MNcPZmKJSlqpwkL23mvRiOQArijVUzs5BlpiEu13IUw3zXqI2G
GYIHjUrenNT1d8PESV3r8YIi/ziN0foVEpJhAd90XUhmvZHDC8WnhBqrXIf1nu6+GuQLKUUJP05P
a+oyEE8OnTNOgGJMM0OWzUVnecu1hKx1Bb2JanTj3BG/iNBRv8KGTV00AodbgWiwFJwI8ntZ0/4d
BjzudY97hxp5b9QnWAJOj7jEtEgrNHWvxaOuP+kqGQWi4Dtbeeki0yhpI0Unl3FQgHVzJxBQD+L4
uh/xE5WJwXOsM2u1RrqJc6JRffI9VyVmHWxqn7BaKZ5BVcQLPlZMOsqbsfeIkm42oCGZazn/L0pF
lzvmgsrNshh/LUQ+KdE/lJSWQ0EAuywh1XcJyAH4yozfkm06o2GmozvtxdwTfbf0VUrno0l1Y+NV
anB6YC01WaEae7U2L8EIAy71pWZjjbEAsnZoo+TeqSOEkPVOTwSZmm2BIALiux/l25C82HkjUpYO
qrhT/a6YhwX/ldrMsPlQe5GxlNTwUVg1OoVGAhtLfWJNXMNSG3BUUand9DpZgh42NW4HLchaCo9x
uxy7jAevxfGr6F22RQK9tH0sPLlEy0GqCm2FPwx3FvisyNJ3SRUEO9g8ay1OPSq3crX0NWPp80FL
7Bq/A84N4D3FmD/r3yXGY9Yn9mLo46OXaGibfdU9FiyaEpSKO4SsGuQojyn8Ok5YpWRkDyyg28iL
zJJOXcDityQiZp73FEJpFpfkUIV3OG3oDpeoiFdeHawt0IkzVy6Dy+nHECj5zJQDb0PKwDJ0bAj8
VQ9aOKJjD5T3UW1kF2+IhJQxecjdgNDcQGYdRMQFXkZubbFNzbmWMX5EsXLQIrKP4/TQKHyjMkiE
DphFrBeLpNkrahXd4+V/5b+2WJPMmq0SNxJzIOoHqyKT3XbrgFw1Y+U2tKFxGLLSsgl2Lvv+5Nag
U1kWJyp16kIP8ncnPylGkt0pbX6JOdvem5X+4dV48qm3YhW6C93g1pe4QRcqGOkmk1eqEB95Xt4G
VGERbOIHkGtgHTUeeK60LKckKcd5AOYVNxZZnDgQFShXmftQGi6q+Np350VeX3e9v4AzdhdE8qNq
pNeVFMN4IiKpyd1TmcfvauK/a60JI9jcVzQQuqA81Y7dnDAIrBRUr5Bb0hvdVe7SMdBItTehxJpW
xUeo5T56N0WsXUvQGxcVQDwU8lZ/KiqLmEwz1pd8oxalijKHyRsCqCa7wiuEM4IYFxGLbtlr5nWS
Q9zNqkCaB5GxSSymSUVd6NRBiHAm2mGO/frgN1jNANT5M6lTHjuP67cL04M5XvBiha16kZyUHnWl
JamfQkdflcg60b8aQAqZED2d5WXuRtHSS0MQUHgLGrMA/9QfTEUnOwU/KZYXPnmu63Mh1NMnzSSt
TkR9sWot9zWsthEwKDS99luFvBDdy2XVa29k1wLfEuFMS+pPV2wrJ7sLWTPPCvXFazFZkQ2NDQym
IjVfpWX2kY1XQ8yO27JvkZtG5YbFSZD4R/C2yJ5AFsWChk+Q3tpj7sCQvDcscdDTjkajUQUi+U/u
0CxpgyzQtsosVxPyWCgMMBsg3wEuLKE/6Vz30UCoyOlmckC0mXBWoj6S74plyGUy2obmigqahPSG
4DF6QOamHOOEsaZS5AHfJKSC//rqpoukm0CTIenXgLALy9yVAeJDM0f5ItcsOisCCRutLxdpEOcb
hzhEvSSkXWn3xWC9YyvWLiOhLryxsN/DB8DYyDTJ1DwUJwQ+ruJyjIWmNAkPVNui3HqB4qRfxJK2
V2AgIyuzWOZU/XsTimEnIQOz6gZpl2vf4ml9gN8yKxODgPoAuDU+5BfXKD4HxbyCxEk+6qAt7JBr
dqn52dyrnVF1gwIbmWC9qGi9BjorKWxArKVpYZAzpFdLdlWe+ZZiU7FY7zkUMmdeQMnJb7Prgtlf
ixC6HrXuyH5vjdp8lsuBOGnUG/B/6jF9RtuGxU1Y5tl1GITbpLCgE1YIdUOb60+vF+SJ+sWiVo13
c7AzIGHFfaN5y0JF5R7Ci9fa1JmXPupCvYvpSfX6ymyUN6fPwZrpJcz37rnRiZ2SK4Jfyw4Ic2d2
jxFyzuX/20bByA/4hRf4/4MnoFKn//sNgPlL8vL+8r3oP47/IfHQlb8MxdbpdUqmCtXqXPIXMuqM
n0V+S/1LJunc0gjg1HhkKL80HZr8l2EaiDpGPQcH/qUav2r+rrTQyEu10JzIY7eBIv8kHvle4h+s
1kfBW5p3hu186LFeNVvJ6Ew0CJReaTylxC9gwF2K0DR3RZuau+lwjXOpWn0bKaEprfp2p9keTazp
QD+e52t7euJ0iq9tK7OUpTARJny9znTIN0i5giXz8zWiUPvsrTpbDbmkeOBcfr6Dopd+vsZ5NBh+
5aLgjg0erwIyWvs+lk+owliA94Uqhfs4K348+mOfI/pqLPyCZxsHT+OShpTqoaE0zVdY2jm/fihN
KbLVtN0orr/qxjHnw9MjDYbsOOHLpJ2ZFQ3S6ajlRvz12EtzgnUdZ/21025VCE3j6afxtMSjC82x
FqYaagc4m9ZMH+ED1CsK0JmFBO5ZUm8rxd8SNFQ/DYGkg/yP6vW0GSREvSIBvSs8oe6Swoe51F51
0hDvYiO9StWaUOghj3HXefFOUMElIY4kShDe4176wZrJ+odJ79eOb8emAeU4irs2syfXFAsFLUSw
ms41vYY1neq8fX6p6dE0Zjo6bX47Y5lYc93BHfuPx52f9sdrTAemfV+/wvRK004XecgyMsvPaevr
6PTw61f7tuNrAL6cOfkOzoocskVtVCRpNlm2aKhO7BFoS1eaQh+qaywS7pzhRckUJM9xkl/gqGFC
UmvEFbtesWYx+GrUsbX1JJyvYhh/iDTd+ioQ02nf+QC1tNfAI7d42hXLZXJl4TXaRhLzD6dX4qvz
gfG8dkoEkUJyOlyEyjz1oW+e+HW2bhaIw7SFgqK6opY3w5VV4Ywh/3Nn+fbjND4Yn2TbPqbhxADq
NT59OpA5rFINlUTf83nVBi89WY3ttmni6igHoC0p1TORxQEhV7W6JsLiWR53nfdLZBZ828wlMgHl
hDDt87hpMDh4inHTqYIwn/MNL3bTgfO46WBKxwD5N9Zpb1GQmuOzYmv0etk3vXn0rNK6zuvS3fgF
1cx4OgpJ9Sqxg/ZgGZp13Vc1YR61jRZsHDz9QOIGvcCqi920ialB3wGaepuekCLmvVZUiXRKH5fR
NMI2LXGgIwrp4uc5ygH8NApceU2umnXtY+G5Uk1nfh6hJeSvSRXYYqpe0smV97GnVBeR6lQXpc8X
F7vMz+3p0fnHPxkzHZ5Gf53nvP3HKc6b06O/O07GGC5DZ6OH9V/fUVZUP971gMxaFMg6UiG0/fQD
fLS+7zSXGdS0TbLuQ+316vqPIW5RYcHwFEaXg8BC1wQX5yHnU/2xTwr7HO5oLYG9++0lz5vn52r5
Y6sU2m56lfPur5eetvn+WkuvUH+82fNAVvJA6qU0XScC5AWxY6ScNIZyR5vqx2au1fKhMHJmygHZ
LwXSoaOmCnNfE9g7bU3785wp6LdJxH+jiZS1keJz7sZzq6anL4+aQlViAmBaQI2+36p1BAF5pWOx
T9LA2gotPBaUh59oYgIkj8GIOnncrKW47PFiqMGBREgyE9q+u7XCvCEJo1PfPNK1yO7UPrVIwxX9
FtN9AiSw0MvIuHD8GEZh2MQ7PL1GSteHh9POadgfm6KpuW1MO6fD52dP+0TAkzkzHQaMWbXLdN0Q
zCvGH5DbbW9hhpkFrU33WCRi78Eu172qptwWUA44ch7+Nea8s9eGExgPaT0NISrUxYWAn1OkxY2n
V/EFoA9a3gPttGJ8NO5XCiUGQM+u6YfmKV/7p/HnXdOj388zneLX/vN5iPnEbtFX1U0wvuY0Yho7
vfq4v48j5PBBQ5HPEGOTIk/AovBDJD8f/bEv8CustbAN+dnHHsOZIc4a2sCLr52hMEZBAJXSrzP9
99tfY6dzT2eZxlt2Ax2dmc730/96S9OQr5cc99lxRtJdR7tbdlN/13rC+/pRJ3A0ECCwDQ/n58Pz
cTJwXqqmRYfx6ykV0LXdH6eZjv6xr55O6tN/+yffHNv4XcjCVwdtjaUy87YA+eLz037/6sSFrNUe
YSF3RmzUvXPbDwrZLEZU1osyldJDVeSUcprmrnaQfAo5GcV4476watt1WthvQ5nnPwY7pBd3TPm6
O5EV2WY6gWfittMCKqxN6cCijmCsEg0sZyuah85lDMobKgaPMtmPNuSOUlxAqUdT9ddhkwUiASj4
5sbBf55mGvf1FHo80abyGC7D5bjIU/sYtI56cEpJPcgkdVEYUt9ClM/7b7umIdYwNGu/ocabD6l2
mPadnzvto1sFcD/jEnk+8HXSaTtO3jGY9/uvXQhAKRp0hvHjrMxBaaA5cbajRgH0RnJgZiCTO7ZC
wyKaR8Nj5zhXObjKD7nNV1mu9S+J5IF1dariBK/VWQ+F0m9R/v54EkFRw6PiWFeVKr+FkYr7WCmM
fait8e6ne7eWKZ2Oe1qqTfliemgRhLyIXSJDps1pTCs8Yy+Inac3CigMg7RXLBqrw3qlUU8Ckhr2
Px4q4/a0U0SkKkyPzvtQ1y4pkiXb6eBQmeVuevR1rmn7vzz8Y+h0RrPOL0u1lwjV4xTf3sn0UnlP
g6Zzm3wdSVF2mcHvvQxqG0UN9KYl2TTZJVPQQaX6ndM+jaVmlePmlwn0Zvh0nN8NDVbV+evGNU/0
C4pt21bIaBLTcC8VVyfTRDSEsfRp1659Mm23RMQfvzZdP/IuS8BYfdybu2nr68mEHfZBHkMHCY12
0dZjI8wZcx2SrIPHBqxhA1AXLD46C3ebsKTDwF1VtJ2K0Fx8bbsdpIgAGh2JSDH49/N2K4cFHxvi
bdymew66qLgme1DZS6UiwyRv+ue2Kp/jvCuuqQgqe/QGtIxMt3+Gk/5tPKuTb+OlselEDGpB4KVT
bgwVpmiqm0+RovnQhesfPxIH9shs2m5Fa2JaVSi2jIf/GHjeVMwqW5RFgtrj93FhJlMAnAZ2FbIX
Ocvi5dfOby8zHZe6AjIyjaXV+a2cX+G8z47qS7vT7pxBioGsFcWVKxQovE6YAqZxwbV7fvm1bzrq
R9GlY/varjaGmrABOOirIqQ5M40bcbkIqcxtBr3r+DUEhin/4b1Ckux4ZsfhRyXlyKmIbHPlwNzQ
gpCXUU1PI6uz/tku1Ue3S6Vrh1br3ldDUsU09Ws/PtThmnSOZn8ebzLeG7MWpvE139O5q1zkmVYS
Am4492m4sbGcP+DQ5xOGh2KWm436EBtNtuJTBWkHFdJDxmyHZotf/XrSNMpwYblNT0r0it6wIJhR
R1EIJ4FcP6iOx0z1racBWRjdfts5hYA2V5JU9NzuXOKA1JAEmUDE17D5QNM5DojAvNvqotIxWRo6
FHT3ueXqsZ92RTElkLAgEcEcR1C2TY45BIfIM8C3V5lFQHhaHGKiLw7NWDM2e7CgLYzsZjHtpLiP
PAkNwEZxvNfBqq1t3I+GtGnxF4yLv/NC8Wu1yOJvGndeFE5j8w4H3XnsdHRcVGq/FqBfT1c1AjnH
sdN69PyEX4tVroG8PiSyH+MaSbD963zTInVan/5xvmlEkYMEqTJKrEj3uUSPP1zZiHiEjKn9sUcz
II0TeY5kcFEippsL/laL8zOSjFCd2Xn7751hOqPhUEjhL89Ui6Vu/Oao7V0v3G5HE6I44U8pTudd
ssG1aNw0dbXdeXrwY7Mdn3DenJ5P2/3H0a/T/f5cWW5x/UdVSKk+Ta0NUUzNoZVkFkEiuPbJJL+W
4yFZe0QTooFkczqQC2JiSEsIN9O+6UcQWdDaQox/47BfJzo/6e+eqMsA11SB+gGORrpI8ehcas7/
Ye28luM2unZ9RahCDqfkJA45jJIo6QRlSTZyzrj6/8ECrRnRsr/aVfukC71CAxIxAHqF96W2kopy
l+7Wcatqnf3Da9q/8m4IPhpwc+wiJ9ZW0zBMLkyV2F9NGwt8ubNpOpGVbGIl2HR0/v66qpj6E6So
cgFRFNUH3gHD9XmjMGdhdJU1qraVLUKSW5ZzLTuDi93DxWbj94eyXlFy256XWrclsk2R9bLzYdNQ
v2eUPOgoIjLv/YK8tDZaLzLwXf6pK5qGL7vUeslcO97NxlRuRQmIknFvhdqF/RzXn7wyak7xDeV/
TlC+JnX8UTXU9lHXNZet4au+SG3TgUgYrsorMQKVODu0jplsw7wrX+vBCDZW17s34zAXr9QRfUxV
IjShBZ/BnH4Wn3lYuIiXJTpF624aza/3bUApjDGYf7VeeyDUOP4BSHQAaEtqPtNPP+30bMGLLGv3
FszRbqfmMBAqDSQac+dYf9S4e3+7+2E8vXc33Fnb5R2YEQrxiyQAKkPTKjAy8sYtDrVPfeyc5Pnj
Kvxp08Vu9gi+e/4odk1NxfdSBNuSYA6MjzAPqvejo32WGbWu8/1Qmp+NUNVX3TJbLbN21ckM2o3y
LgAIL6XsKprC4l4jRnzfuBOJqjFwM7Ci9GuRzYvibKL3aX5Hp911RbPQhVwsRKmqBujdhnmicN70
wI1vefk0umLAw10P1L9o+hd37MtPHd+ZthX4f6bQHIRe/COFO45i375+6Q04xvhPCG/Bui1OqTfl
23l2L3zKFsi0JvkRLz6AzTSHsupUHk5DFM6PdZBkW88M8x3titbLYPfZicf/q5tY0sFovRADpVC6
9e6H5Y6Ncipg7Lx4syfHvNpH1PFtAMOl3EMdQO6rkg/Dcl+pVA0cu6r0YcXirvOor9xak0Mh8qKl
U5EypsRUTqLthh9Wlesffy4hUout+pEvDf9afDR68Lfh2MA9ntOLDZjczdBZBhum3jjluW5vQP6a
6f/22AeIUNTaGJunJgd6JgfOUOQiEqUMmea7x6rXwJLF9Cw/20b6AHCsns/XohXFeh6ZL6uTj3QO
JA/VA0h3Fey8LtUYCXwWy1EAktH7I0VV32Qhm4dVC9hH8aEbuq+0XTT0jjKQ22hunbxlQyDz9VCk
Az3dsLEtBgr91Vahajcyk+G8xO9dxIikaQNocFruqoqUJ+WIzQP/2OahsjuYST0I1A0/BWSUfcGD
HJ0VYiceZ0WfAcMp0/NSYLF5e1Gcjd+d42x8XkpOfj6voQEUocdmcwtqhL78eqkViD/Ct3me9D2F
1K3xsQU6YtFoywOA7H/8EZ95mUDx8U6z+CwgvaBnhXDDTi0JeE9Jivt0top73840YHCnx67si/uz
XI5GyNHypuxvEvboASBSnXYrgwEZBfxpvqlui5IeQtInb5r3Nqv5r+qpq59pd9DM8Hsx2vFNWLXz
Mf45TCPcbdbQHEt4BvapPlBbIlqxW+ewDb65iPVZ/W4Zsfv9EqM5d8DQLScTJzGVadJX0bakVmXv
WUF2DYyiAgZSojw1meWDnASybKnGJ5mFo9Y8UkoF4A4G+TJYZfUjSOYy/YNO0XseHA1RWO44ensA
s1qOipiCoyEajYMoRCbas6KgnIGascXFWTppxXocBqJgZ2Hpm8ZBpjLIOgatzaqm89Crq73hgjdy
1cKLeKqXwQjM7Ma35yfbLJyTyN0UEgRqNpmXqg1jYglCkxhfqBuvX/1EVrZ/WW4+fNVAhrPiEvIe
DeCYXu0MmKkC/RG6PUpSwWgjvE/NQOm4FxYWoDv/bSFrGGkB+tXIV2ZtEuEp5/AYe7l7BILPPfa0
4K9Hc+eDD32ei1oM38n8fJjohl28ZaDa7+0oKBaNzNdD0c++ZdIPGWbXF6cNo5m60N9cxoVMbGSJ
i1NeXObF6c5XI0dyxT4MjjtIw15X0bsznu0uVlThrmgbCu8gD6YymQqkU1tG0KJ7it0fKxgtRAY2
eAmAclediAU4VDDTpD7QWnWyPFc7lRRAo42XhmLvVuT0dWknCO1pv40GPzjyPXkMk9iYrsR4PQwy
19pauuZcvVtLpjJkRcGHOxmK7VkmK8iJDRjiKxU2BmvuqJV2qTU7ytBRGbwdM6B8tNCw+ZtnADbK
4dkmMRNLO4gQzDb7eDEvIH1huRJSXKpkWXRdv4/YG06Ut6ZPDs36xyY366dqGfwF0EtLnDsRUbdR
P7XefEfRlnMnM5EvVs0/ReI4axRkielidXb8ufwqisGY7Yua0Eiiq/eJD+UPn0f9tpwD7V51hhny
9xC2tDLemnSy3M9mqi5MRWjdBGTEYKIweRShuMgybr1UlFvmjbiuq1A4P9xQe/RBfNdlxFhl4w0l
QFLsLk7Xmb596vhkkysQF1m+6+D37KxcvYYEG+LWwrAOBqHHYwuqASAE/ZSSH3X68qguwzo3evPv
Q1HJXLxkKgO1EtBeacN0LX87R/7+dTxB5kL7CR1XExWe8red6mBheBHVpdnlsawhA31zWK8+Kr+B
9XY660V2cUqZj542beBQ7IByU8dHGWxglO/ozLiTWaBU8CCY1MjqoBzeujBO+TBBVsk2A8EDjDA1
B61hMjJ4hss7ilKYjgYte33K55pagESdho7ymNVZ8NQlFHnZydBei0wGs7ejo1bF8CNhVixmCg/P
U0q4UZzOprr5NXcq8+Fs2ebBs2FlOvDG+Im8UgI6cNy8PMhUFCq/ByqJuRZZXxRzmCn/ei01CENA
D9Xzeh0ApgXBes1cg6kF452fgc1Fp0EOaoEb2MeuUAoAnAPTOtrLMEOADdXCcujZVmnSb9NbxwsH
Ua3z3IDddKIrRWSTLLpq3i+16kR6Hi5OJedfL0WuSowuTioXUdeU0Y1O8tpAXEp7ZVR9gYAOSAwe
Ng+BWvDGb72PIk+rnk7X2TMOzayWX/L8L9pX5tegqu0jKNP5Zl68+8Xbsus3b01XPoo5WMO0wIXP
2uSD/GorIJyRCxtuazlUfX2JkDAvE4IjWU9tNMCiCM8aLzX1PU0F9xcubaRowJn/q/e6EBR2f/KC
TneyuJxmVZzn9hRBFy8LnU/784wXV1pNYbMFOaIkK2aQd+jK6nbqucWu9IrNPEm6vcjyJkDx00Sm
5+FsUlYVvuf5O5sq9sarwo4JZS8LygCbSUGNpYxyhrPqvI5FDe02DsJmX9d9Z1LVQxIppGlkn3lN
qGxKf/Y3o2HEm1VvaFr8YNOedXDxugphPVQ2A6HPk84HoA7s5AMozclDE9tQJ+c99KM6X7yrM60k
xAgi4yZPW7p5zcwhU2f2WnQLNWe3AfRmyRksQjdWMID7OQ13pRivLuuoWh0sYKtlOzTRrZoMP4xM
d7fJglUrw7rCavNPr3WFVS4r9PYm6V3teHn6S+f1ItYLkitO2F5sZiWZAdZqecLtvNmi21EBARx+
OkDgx+UGaJIvfex3R1HK4MejuR3rGvAMS+HBVwNOehqdZk8PdrR6OEMb8X+aVjYQxklDXgcAs22Q
lEAWD2Z9JwPgGc2dvQxV7cIPJoerZrFW6nTp6Y2G9sJH1Frb90D3i/tiGcI4t3r/Y6HFRnzWxVUv
Xa+i0ApjC7tzr7xEANIRFfW5p4mX3zvLINNwcHY2GQgK8+Y3kch13ch23QCS79lWFGLXlEBxqoN5
C572n547+3tr+d4OgfI4yZFt01FRQnm4Oyt0+XbXq3I46nF4Q9CT7/Rm+YpfD8VnavjhirBaNKOb
HSolGpSXZozjU63FB22pqZhVeCfyICSloBof+xGGG72KDnqdGx/9qNeeqA8/qMuMLvdVd/b7afnT
z82s26xMt5lSRiRjAH6GqYLBcru3ozHzzAtZGcJfdiVCsemcRNs2JKmudcfoRurEjfoEkZ91y/6B
PRkzEdVz+3Z0lvHMe3U1Nz4ofdicxOKdWQf8zibrKoh1F/+LU8xl8bkuAJSGlKw1n80YFmKrqqlO
1pSJYFNGN1ZtevcjWIW8pwzlq6GWa2j3bJvW2Uwmw5tW21wbjOvMuc2ivnms2ph2nbKj29jPyy8u
3CFhPGffaRz0aB77D4vCnbyrMrX/fY2zRdTafIQ3g1F9G+IyZUui6PzPRWRwiEp9lGnAHvWqN3v9
Y5eWxnttqxIyOxvXy/RsLNrzVFauh9L4aKu6fnv2TX7MtDTu5EY/3+1WYza8+rP1F/PuB2RF9MtG
VZEDMv3LLwhgmfZoZMl97I7xPRWXtp4V90EWfzOSrD2os5qo+2WaOW17CGm5UffWFHyDfLA99OTF
aARLYdFYTCrIt9/LxM2aCoKbQ9aPV3ZOE0RQ1HDmEZ3cGT4QhKEW1daxm+xwp5YAoYkaqK7N6Dbe
C/FIF/DyxD5IBozqoQ+e7riPTRwHwIw2OxHXQGbfGjNlQjL9N6dRCawtgTDaMkzYsBwC6BLMqfQ4
f2kCmIiMgV7KoqeGS6PZHswJm1eaGSmnbDJhH0lsh/4SbWwPmjp8EZkMZ5N0MR6nfpf0VnK7Opzt
rNKjCrTK5s1ZdvZVIZy6UUfnbnWbDSW9aYD8NmjqgYHUDu5grg0BJmW6ysCN3bam2kDs+bfsrD0b
/86XWpKnQsnN/b+6ite75XyAXPaj0T3+dsnlIuSsv3NNLIcQOk8eINX5p8jC50tUWhvWDrVo9nHV
mBvDju29ujxFTWs0N13nQsazTEUrU215cp6noj0b/z/5pnlkHzMl/TM3wNv4M7d1HZiTGkArJYXI
vpmtw4WsURWd8kZeBYATd4UB+pppmC3VNriFET3nE/AY1ykQyPOXiTjBHMUnH2IMGvkMPqMyKtV3
udqrp9imeO1qmFL1JHM36Y65SdRFRM7g0CS12Mk081JiDNZq3nlwQqyHopxTZ6BZzV5N33nKtI6m
dhfC3wZtXBpdh0YLJZFvWbegUUD9ZS2HVFJfDmdZ2UzhDbx2+7mPwD8/251N1mXCcdRv8oqogz7O
JxUEsNmh1HiTQDD6EDvjM0W54TGfIYq8EtmcLGDAdlBuAXUJH0QmQ9FbkAylCvAcZ2vF4L8k7Ikg
pr4dHBKzfw66Ojye3WQVt3EsEMYge2hyeup6AikUOzvZh3JyXsiFRYAOMqussN+EFaXMMi0gjbnh
Rxdcw5KaQb9qtE9Z3wOd0jlUTcI18s61nPp6L7Y9/FAXrhpNJuIqyp9nnmolvAcXJv9AHKzbvHNX
edmtZzYW9xo+hfOZva5yIHbOvvZuMlFKw2BG3duRTAvdGd/LxEQb9e8WQBO7f3UN/HIp6/q58nn5
2ofy579r1ZxfsSNNvhJ0Ff53w1MdVbe895VqVcrdY+ZF+Ly+S3MKRLeBp/1V1qP5dTlwlcj8Ghvm
X1AEWx8SdZw21mTRD6YHxnM4Am0vYc62rh8COto/zS30HSBJ7quKltzcMYOTDLUOpc1VE/Zvczuq
SbdA2X6daFG42pytz7KznQ8W51azm6WPlYcX+1IXVDU3vzfllSaHINsCtQiV4KrplpfiqlhepVGt
wCxo0u+93GtyJ4CpD0fRaH0nnZ19WO+86rX2dO9ZJjq8gld6UDlHmUJn2+2K2km3hQbvSgG62iFd
6uer0mloTJj661hKGoKlCr+EZ0nXzfZU+W59+u+/nA0C62V5Ln85vpgs8PU90/VsQ8C0LsCyqsgp
4r5W+iel0N27Ae7eI+/LkjiJ4byWmXJjBFP23VjwO7gJIGxQCzs58cYAvKBxntf6g9yn8nUqrGfK
2qg/oDncve2t5ilM9ODRC5vwUY5oO5+ApleTnQ/G+6O7DKKwYAkwo/nB692Yuo2U8wxOTXvz4m+3
0OxcBVX0atH0fVynhh0qRxJMT7KS04FUUsy84WUPpSpeu3f6HlRQ2UOVZPof4v5m3WDBiPUYgKT1
qBYWcMRj1B5WM3FrBv4gcaIToWJ7Yz84yup29oUGoQftumpBKyqXHVpLVPa//ypgpb37s5CFV3Vb
Jb8AjJnLb+vX0k9vpGU1Mo3wKZ3B7uqaDgCzJslj2PrMj2USU/skMkJ/4X6sCgcaIOrSt22Y0G0e
23AQatFw4yahVcXwHsISZSlN9Jh1ow2Z+VWQ+1pOczUFk4oyWqtSLArFANLVH24nt/dvRSSD4Vf+
ISVKB2IRC83hAtUwqQuUwxQB0LgIZQD4xLhbwJMI63EOm7ubLnb9etT0BGTMIv9EuylHQucxjrR5
qFX9iZoTcHKcsfkE6v8Pz6g3UgYzLAUxY5/B1hBMylamohAZFXTKdq15gZIQPhqdJpD1HhxqqMXE
R8wt+KqezrJ36wQ1cIdil4Jsfw1vZkUCOxtPVWEDtOn4FYWC7nC6GIphXKdiEupWBd0gHmIivvNQ
ANfWttrbCp6UHp6XEMdhWfvCsVfj6apeFvcbXlqKp2WQ8IEg4twbyazuTI8iicEo8gc4YbMHBRJr
htE7mE31Q+QyiDwsi+k2rdUbsDFBg3VpYr/TAKMPyRcCl1/GB3OJm/d6rd4XRajeu0VkUFE6797J
Zeqb/BNdBQ5ucZChXVzlKNC1bdWo/q06gEoOh0F05XShDy5pOCmnnIKRXegC/Zo7OdNlyIArYhu+
qFepHF6o6qUQtI0cZydCYPAA9xhAnlP4On5uFjrTzmpGtjqD9tyD+3nfT90tqDh0HtetZgEeXkW7
dW6DgNWaQf8ovgPsN4dqmhVQUxMNxg29/h9tD+8bFF1d11WbXhwwDV0b3Gs6IS+7HppKZfeVZ9aj
NU1jA45r4Jp39VhbL+DwNxtdC/N9UCrmSwFcxu1gk7EWrch6M9ixqUqOI1WJOMdjD/ln3dxIDZsU
rQFFZNwk7fhdKtrOtW28yMDYU/1wA3ORbYRX07A8R3vCi5oS5LsqHr4F2hL4ExnoiOBJFUtM0B2n
6laOZEgCsDBWzVkoNkTFsiPp1J0WKfGj5MojRWGjWSWPsvMKmIlOMuyKHT7oFImtumXWmKa1ByUV
ZNzE9nhGKcNBbWDvsLM63tawr3/IcwesRnYSfxRQkc1d6hBeiB8Bfev/cvzx1cgND1ICov5tlXTP
RDKS3TyWyh37zvjw3w/j9x0sy9/Sdl3bJvGwNMA67/6WAQAILVCz/VNud3y9gETiP1BYo219N+5O
ppU6N1ng1TCj5fUDIYJ5o1kQ8XgWODWe15Q/+OS77k2yKVfGkB+LMaKgicpM+NFG+yXQwIDRJvWb
40C5BQtKvx1g534rNZRyQX4+TbVJAIrOlaAAKWspReRDw75b6xFTSg/hBk7ugH3w/igic5smafEl
6Ax1m0LEdvR0pXnsAZy8ChVwaspk7DdjlPMlVS9fUm41j3dVuFtF2fKxZTif/vt/kav+R9OuqdEI
o9mmZYDXQSPxr7+JDIr2Mjfd4FUBDhB6E36bUfRRQmd6fTH5WyOBMyYJXQkfJaZWT29mY6JvGyeE
86lLi8c248euRxnEfHqbbkApi/dZNYYvbWvDZIJWZlblhS/EJi8tkqZfLUQpZoMxpZvM1kE4XNaQ
MxSZwe24K23agMZ+cm9Ln7KGnSu9QHIYVsE+Mgx4bqCtrCH1Hp3rHh6Em6n3zUPvze5VH+tdel34
MBNZ/QRPlMx75T6uvOYp9Qa6CK3CAGUA8EopaxpK39tPxNW2xlKtFwWlc60FVnoUbdpYz2ASads8
BjgCKD/3xSk80CDgXL0JMs15Kasgu/G6hq6RRTuAXPWsdCfRicQryKiVBRiXg9m6L27E+XRatoBE
cNKHKS53tFVWx474zVGpq4W4Seaa85tDUdV0Qh3laAJ5BaCmZb4eDssqnqwih7Jq4vp0UDaTx45O
yQ5qNatXjV6Yj9UyTIk60EVgXMf9wqG2DBmEFjRg0B2bFlDGR6l3Y8HuflOkUXHyionvZ8MHGD3R
CrYY+fiRHJ1GK2jRfR3q7gOMeN6fLnBJSVsD5VWawV7r+ofIDhry2Fr9BJdKc6fW44PMwNUkE+0A
zbaIgp9WBvh1YN/070U/HU29Ne6qeWopBsz7rQrsyB1f2PFpMjVv08xD/1nrkpPd6JBD28pzDGHt
69m0WkzzdPDYy/r95wD+KcB/nB/1sqPI3eTe0OdH0ioNDB9sCnQrs/d12v4hs7O8KfK235QwEthz
tJqqczmMZF5wFTszHf8aFxC+caDUFurHSdmMfZfsetKP13ZOENcuh4i+WC/ekFLvv7UVUJlRDQ8v
OXAq9WwCHFkGpB88wWTj8v4bqfPPQJcWH1LaSmFO7Jyd2bbea1FqezE4r90DU3GyS/N/rE0NMq97
cN4hSGqKXRtD/NibWfrQQahyx06yI16paN9syEM0M/2WeewL53jwbt3MhmAPyKGrTvWje3BJp20N
tMsxm0ud/jcGORKZDP1UWRkgNv+0AXaju5nr4cHNAMxXHYr50nAK76vBehrg4HkREZipTzUYVffg
8lovqpbq2zYyQQ5YphVQoPRDOOyNmBXlMB+hML13G6Bwrvg4BB4o1WkvDbwC4JuI2myj1u6cqAdq
Y1FnGYAB61TUWmp09u6nRmSrel1jyInggotLfLcgIcW1fbU8lY+4VmtP8HLOdzUfw5uk04YvpVbs
m1qJfig+cL1WMXZQ81lg2qvhfOCzo3vu3Iwt02Ly62pqo7SnBo7auyBJ4F7sLIBcvXJPByd0w0ZY
7tO+Ocws9I06bxhrKQWlpDWe7m1LhwAM5olvMQWq9HiNn6Kyhtgss0ZAP/U7GKW1U2O07d1kqPdV
1vJZ3Nezdkqgr6SrqXiKXTV/aucseDAz7drR6jdRbOTNI5tV0bPN43nWDYc4swiNhZUGA72X27dy
JIPCRgSozhCKQIqWLhQytTznux5GtBw5rXNKuizfxLkB8hbxq5OxDGWYkliS+WnWY+cklqI6G4mj
n0wZ/DaR++Yjhlae3zZV+zpZoPKZffkttorpmkSG+xCCVnUzTFG+VybVfIkU2lwDO7d/QLm52gbs
NS5sI1trdh1tUXlYwAYYjicZ1jA8G6zpigJ4CpHQiky0kCiOp1C0fW4Hx2nIVt+IPgVah0HtmkCk
Q+OP5aqxovpoqoO+t/hIOlahUx19yl9mQG44TBWl1LaikkFNlCq9Wk2B6Fztz+oL89USzqtq23Tk
Ndm2ts+9mrbPagY6l2MBFCtTULvjx8iG4mFRylCnTb53K0KQ4LtF19x9UFaFkf2gN7xXU8BE6KDi
45PS9/bOTfLoQ5+21M5nyReDtPYI/ChPWsIgad58jJ3y1tAU+ysUAsPGD4fidtZgmwZV7UXkGkVI
12nRDXdt0MfPbaV+txZ7tVRAZHUVCH1dip2LcUntQ1z2dRigtgjnLH8YYzd+yHjCUqbtPJd5ceP2
lU+XTlDeqJN+GxuBf+cvIqdQ/bvzVI5ERj+hDT/maiXeYi/D2aqyJ4rk4RUWuVfUxq2dzVtPAXU6
burom6/0Byj0iteosyfyKKO/p6t7+uSE/jHK6v0QGHvbyLrse/zqV55/2+V2PPLWCbdJz+erotjW
LvDc7qsO+a1npX/o6pjs4siMb/iKyz4lFTjITZH9Ybvhi9JWJycZvlPty4W0mvk8DkV65439l74O
red2GYKJLdtUdpBalMqGSlDgnHQFHj5lNv11gI56wXha5qHSxNuMhDgBoL/V7w2BwcactvN6n5rV
9zi0wRnW6WpxpcIoh7We37YL6JHUJ1U5fQI9bcxLcnsr1h3opW/Wc5/pe0ULnKuiDEtoah+stX6f
i/AgseIz7lzmv3YCdOrwD430A0hnQO1P0JPE9YP4OiSFVb4/f1krL/1AI/ZOC0HZ840mlquQx75x
xevbu/Gbdmf3TvpdVSLnyhqn+bGvNZClcsXYGqDCfOGpuJNgq1j4jkXjvF/c0ZzYPpc9qTJKI4Ib
zVCaZxVY7CfadYwc0uZr3grdIauG6FqUv3OYFocYlutaUU8jYYnMHtu7vHHau3k2SOx5gHvLVBQy
0AnY3Z3t5ChdPLTUhhA1d0C5+rmKKM7TwbUNMO4WtWYVt5oWeYfzemc7cWv1DkS2qTzVlvoIls9w
u9aWkTEJIY4LjI2Up7kO9cLqzDOlpu94C0VvfPCAInmFoONzWIT9o6Zk0YfAHUDL9ZzXzExUopIA
ejmLlVtZxK4W1g/Rkoy99cPEfK7nQIc2Y340G0P9pFkuiDS/5mdAAPqhaUm764rYXvM2F3mcPAes
YydZGknxDGb1I3RG4Iwm/yXTu2ofdnPckdEh3zPPJUwDXli8mbhLOgiOrP4QV/NtMC39xI7xtYwo
wAiXXuRwNnMPvEs6kmeqvDfjEHa8CzMQGEK3+xZHvMxFSyEeHXBD+bWg/WT1XZdbteLRFS6wy0a8
hwAKMNVID24o4gHFkpkMAygu61Gc2f8hCxetmMzsXaC/5Rm00XSw/0VY8KsHLTGqUK3HSeHAkrjw
z/fOfGfGqXrnauEnWw/g1VlmZ7m+TN/JwJGntZEyDpri/zbuze7STRYQmT3VcJc4MUic/9u4SBYu
Id2wNmL87uRTS8M2PZk7OuxhIu7S+CshnOra0ueUWmJVfR407yPphuTrVNn9JrF655gFuvlYgjBK
yCK9MVLzm9bw/cRn6du0FKiHesGS0P+WmdUwUPi+4EhY5ry6/U4muBArIEUKOg3Av+XOptxjmxRp
u/5Ophoky0rn/0kNo+NaxdlmQLo35fDBAUvnVn5OMogrkFJvriLzFVO9G/kKEacCkJB9EvbzdcGm
dBtTs7Mvly7a2QQDsShN996lLO1T13yuF7GrEGWODBuU5DoyXs9OMiU6984JPwi+NBD0fsa1XC0P
o5u+Mn+MJYUKa1hMgl3vYmGEGRdo0nbcvFOcjVdnZSnjk8DaGjMzAblrs7gHW5Fe65Ia60MxNNaH
XIPNw2tzlZoWy/pgRAAOmIYJVN8yLSO4p53A/SK2Gj3kkHCBc754rgaTtfWzaHhaFxvg0LBN/jtk
+v/jVJ1xHbittgZqJfq6hnEleNuH90XiAWstkd2f8VwxM5QKgEatjYEO/jvQe/a3Er43aUq4PSst
CRLLPCrjdeGz9uz6HYaK8brMM2CIc3L1VwaYVffBXIArWkc8qS3jvst8oHHlkPa28Xoogm4rdqtL
krjenQIYgcjEToaAYrJ7m4TedZI13fadoq8X7NK/zyG2foTDu/OIImjbr4HexvfEhZ2rprTGu/Vm
1f/y1ST6pFRh/OD0IMHKXVqr7rg3IVzZihUvk985BcRs4Xwa/qxHvmSjJug/aJNpnhxzfKXKpv9A
dWD/wTGuOqOO10k9NN+6zEiXwsH+Ax/vxSYmBrOXqU5Q7CBrrVrKOmUtmcmCrJUC/PhBzpUl/bfe
hc461L29P5eVddS4bNXg0byiKVhQEurKB5iUeVCEQ3NTtl3ycejCYKspc7rPjDD52Ju1vbMselbT
UIs/AiqnHPqhMSmBZqqCbnlLpcl0JVMldMr7Lu9exbUy9f6JqOJOZm5Aq++4Ezs5EUHZ3VjWBQBH
0XF2huDR7CDZaFXtKXQL7Sl2FPsOyON78Ky0J5H7XR4eaYBdELT/NuNhoO5d0y2uRZZYMP7ls38s
psLdzGQQt+XyhaQu30UTxVtlmXknEXUt/Z+UB3wSnQzi5EaFs5UpiZDmOQTeKUpc9zR1g3eKgPoj
Hhu7xXzd5xp7ejuIrqFWpKpwmXIl4eXUTaLrJtP1j36s3f93aJZ49q/ZRsc1YUnSAVI0Tc0yaff7
NTJbJ61lp/FQfwJ/bNqa5Dd5/XefazMaD0U+1rui0qevJXt/x3C6z75iDwdLq+pdrCbzVxv77qf9
Wf6rfbWs00OJ+LXl/f3OXtb/eV5Z3zONN/tlfad0kg2J0hF87RpuZYr1SNMFxecyT+bNAGnSTULr
+ufRKvfx6KYfMjsaH2oPlEOR+1oy7WByA1Vk8dLn8g9n0KvHvrSLl7Adj5ApFQtntX8wJ25cmSqW
4lyNQ+mxTSy6V0L84hyGEymbYEGtXk4JQlW9odVXpd5ec498eCknGaqysG+Thtz2TxH4siS9ZD5M
yVegqmm1XbQXCp0/xHbWWljrE+NtKeoHtGsrZ08QqCofq9ZcHubeyF4tlUhN7XfRPcG4/JXNLjug
GcINu7Efe618FrHex81xIlxBxmXKXzO6wLaRG8yU/rAG4d/hKsjC5CRauEY3ifkjqXvt9qImYq2R
uHKUIoPdfakhpBp8mThSE2HAIryBc5yuzHtH6gd/51Au9YRVbf6VQzcC90Zigdw3qOBu07xLOs5g
O1b4JoQlWuQ8Ugnr8KHuBye9Bop4EcUdyPAg4k/g12Ua2DLLdOqg7xxq6APh4WTqtc6jWMv6JYjc
27PsfA5ZXuwCfwxPUV/dnEXisJwnmgftfr289TwAyqzXIsaOA7dF3kJ5ShAqLb36LiAVfZcvRx0t
gUCrL/PUnijCpu8mOoQYnm3OLiJbjX8u04UJ5cRquTpcrHe2y8k1Hd2+3RghxFjXegMYokrP3ZUN
eMttoJrAL/eg9d/KkJvT21HfZ2gu5ovNai6eYg4UVHk7wk8B5I55eCcXi5ktyOa/n0fawhh8WZQC
vKvDT2Xh0XUt23K9d8+jyApb3RtHcPdVAJnqa7eIv1lz7fBZTwZAMgPRpKjbEuSIzTk14JWad5wU
6FF+ZgvkqNT/9LiDKAH5O4lAjR7lcbKi5RHKesvNxnPT7U3AsjeSh6Xy2X2MPG9jz0NaX0c2IAdU
Afa3ZLisl98ZU0y0McU4havlwjjPb0yYSG8IIJK+WAA+ZIgqPTnyznyTSVlCbZL57VKIoAQN5J1M
pqIQX7GTpX4nO/vKOYYirLbwtIebjh54oBcoOV/ilIUELuMlrilzikrya5sEyVam85Sa82b0IHNd
XC6sU3OgK1bMPZKfW6JpZD/DZaFfzyBrr47vzrAuIUJQDd78WOZaXHpf/ar73TcjVuDsafPmru1D
ovZLQ8G5TrqYbWXnePRTigwshfCt6aAbq9XDnqhy3ZhdEexjm/pMftSRu18WzMpKP1qyPjidwf68
zrpYPXT38PnOGn2GaQVHsGV04YsMhVrdUZVd38tMLHTFfLOoTDt86QmsvLPIuv/j7Mua5MSZrn8R
EYBYxG3tW3f15m1uCHs8ZkcSO/z67yhpN+W2n5k3vhuFlEqlqO4qQLmcUz//x+/FdjQS3C8gi76H
sJHjI+kAzG62+Q4pLvZAM4x33uaj1aHqte8yfsbR6BOwDqN9nAOBOLThr/gGwlVvHyVIvaptQM0L
owLhgRk/I6yV3fsdKPn0aGACV97kYh2iZuVAMq41gJY0a1hOlDyD1Rs3XGRtHEIkhZ1ff6rjeshT
fh8q/wfIcuSnxmnYoaiR/ktDFHbUGwMMZ0ec4AEpkvWAxsqsq5Vx96Pia5J6dsPvR9uaLWTIOzz4
PjKGaZIs8KlQx1zixbgG0M6cXt6FqLhRoBtbz9nnNC6szgeNPRzgra0T1tuIIcMAsZRaV1Wn4Csq
mNF/YolCNDdu/SNLU/8R+HmvGoUFbElmJ4+sNk+tPt0648SOtlQ/bJmm9VYW9UZGeOU3Ql3V6IKr
fu0GGoVZH48H3ciyYkeZNu9X2EW/e/2rTU2g9kZpGdcuMOTFzMCgVhnhlRqSN/BIwf9smBuSjVIZ
82wYuyhrEdFlkXOUy5/Ksvlsaq226wB9nxYF8CpVvu9ccIGUtq+eGFhmn8zMBd1jZ7pHlKaDBigB
ZWUorPsxN4oHgKv5cE6n7T4sLcCpFKp8wK8UTlgvvpDGIm+ywV9FTLV7UsvbgSEK4HrbBmgYoI2y
8bYsZH4pm7hE7DbwPoMI/dgFPP0+wse6GqcmeUF4cdo3jj4bJGnwOCjQE5IK+GTWUejVX8maDXqj
O88e8wtuk+W21NYkrIHBI/3O6gC3UxEnL7kLUr+8UN8tVv/VGWV+HabJ+pjgK1IkhfEsaha9TBZu
aW1hfYyCiw32uAnO082YjPgG6qbXTdlrB2mC+yGNhpLfGxN/1cjsLEV8uQUpCc0CmYutoggFCTJB
dJ0M0ExigG179PiJnkM2CuvMASGg5akkkw4pdVnFEIXwQJQDpyvwRV3k7llJpsfgeLiMRXiZh29m
gtrx72ZZmFd81Xou2y9mqzJEiYpn7G2ERh6jEChhKO82vyZZufONyPhnikGx2anxc92DHgfs79G1
CcA634RZoG+X7xcVYgj/8WLQUjojkNgqz/L26Vj+qCWrjhSqiToc2YzgbonKDD5e7YYaN5WkRd3L
2sd3bpUhAxRfyHwHCnPnin+QcwWlXn4OwX+H12DnqmqPzfIBQb5dY0fNepmgWZyTUD2ch8aNEZpo
Gvcw4v32shhHRb97QaHkjhQWQ72Ct8noQJS36JKKJRwLLujB376bCK3mieN0i5/ez8vE/Wy4B/3y
O9tmjNtXmmi2FNkgXkDTcdUOG7yoayjBn+vp40+K/1OxKj++k5vpAXWS6XURSyPJT1ZdfFxEZEHl
Xr+NfB7c/KFoovOAit85ytsvK+YPybtNkvfqbvmMCMHaZ5ECLUb/TxY5qyITwEtRfmOcbMChm6+V
qKf3/4WpMM9cFtZ5MVIgu/MOGHOb5S+FuEG6UznP1kBTte94GHw12yw6FFUMSi+Sxb2FbvUZEDX9
HUn6uLbvZg23AqQpkEk/kwy1tTaODLwYN5M0xcYGN+ZmXk8Laf5/brSYCD/QZiSYr0FfHPVoQ6RI
f14MDhJcNlkQ47YXyOxOJXjJXJXWxzjQmVlaxID1kuzHDn5X6TV3Gcr2mk2aRNld0cVgxLZdEFpY
yNVe3UzRPDU+fuerKnPNrYvj7+vKZbrzozOAsYbjvLPlNDjW0TSzCoanWD2P8jBYo27sHy9w8j3d
9OlBMA18a6Gc7Nrq54BmUzkjCaea1Ekq+SXNjOYhDcRrY7rTQ8llgzrMn/KhYxmgIH28uZGansgD
g10LBB20pI+APjbqJpTISAoSFO4vE7STcKsvyya0QO/URhN2ets8CgIA9eqdyBpNxJUP77nAGQvv
soiJiukpT4LxCZgLA/jHI6T8u+arLIrBPTa4/T1plN44nUDqAEY3vYCaIXILvB6Bd55WcTvsHyXQ
5t8UUL8e7YH+H20WmdPZn6w2ERcSGRXwPwuRvdCILkgm8MNxwE/tlkUpB8BCCZQCEnWuax+AwwJg
AL0VreoVcJKCMgZZi5ZloR9dB7vfLzaWz7h8br8bj0ne3X7GwgBKz7IqdEFTyAILRPP6r2Ug2e0R
N+1lY2nZ0d7I4vjmMw6pefMZ7dixL6o7IoVD+e25En+7/rNno8QaBDThGRAOboVkZqSR09jjeQgl
DKtsmJJNIV4s5PGfkfqNwOysTYot7B1sVrsoNLCmlxoFfmPVyYc4brvnBr8z+ICBk0PDAKx14G9O
DgXgNp9DP+6e8TREsQKook80DGLfPeaN54AHG2GstVn4W0tm8sGIYA48qC2gQW141PVaMsdldqBJ
2oHMtd3rBdU9SpgoOhJ5iBP6cR7tKU4yA2snb8J+7Lp4a0Xdq9IcjclaV63EDK5mdSPwv+977sR7
qlnxyz44NmZzWOpbSL6UsSxqHCBt7+T5W5UMqSk4/I54r7xRQwYJcj5pGW2RtaiaBjQYGIHHpF2V
nKcnSkMWqTkdHE92axqC8NZ6wpePTsUkgWMDfE3Icj7BBYqzcOD/pp+UT6RKTeKAkwkgnX/WDxVS
uKFP5+rZfoyMS7oe7sXphafpU5s64clVueWuPUcCFA7gsz7wMG76qOcOT9T0Wjlz23Glknba3Cr9
3i9jFJPQstu5xdi8UWz6msySWpw4v+ExCJhB3wOgtanss5sBx8CuY3tuzLceyWiW9N4NWQDGqpRZ
wBbTK/6kRxP/vgeYZUAZmDV72rYGU7gCGyDs/R8ug/RkDUDgXNrH5WP8acc/yWiLxgTMQpOe/g8f
YlGpZI5fw/yRUzYd8kAc/+cOtIyaKBI722zUcdJUPZZuak2/E+mDLqqrT03IxgOJaPKdGk3Uoybj
WdYmIVd7AAe/zLNv5hYr1KMtFpXFfJiCmq+s7Ho7z5L5f19MthwT6BZmcV2u5N3VLltQzwFyHNLT
ar5LrHjvNjy8pxgEAJPV2bbk95sYhN0BqhbsRrtFxppon0Wl8adFQhXG2nBTf5V7crgrdeO4Rn8n
Gji+LQeZXnoEIFhk/vST02+YUx96e/oAfPb0ITVF+gBqH1n06hFeR/WYBaX5kADSRg9ILMc+f1Tn
6k2FpE2/DgQLHkiPyUnt3A7PJgeJjds2dqYVZaRTk+lbXGSrst78aVpRdSDltPspS3eI9SLU5iV8
x+ti+DTF9dHyhfWtSccQFTATv05japzrWLibpi7ltyZfkUJvwjFdBrxBgjGrrkAxAMCC4YI/25N7
Yanis8TzEixKbnMcirB4BpDjD1qZZMW33A7dZ4740pH2Lg2np709xn7buxwSdwP4z2Vv8Ea97o3A
dnWtOd62raZOrr4PUKWoQmxWKvbVUBbQEqqmu+aoYjk5Vgkk7roUL15vZ6soAzKu1duzLjCmGXzj
yauu4bsgpTXDJ6qvDjtQZk1J5h9omAPfGkTwNVCzpwbhJj27DMc6Tm6Ul7VImujumwFMwR6411F7
U0Z/DSZg8jmz4b328vvayvmK5Ay+X9DXmdU957x77Izib6X1cTtHbj6CsGec+4sPIAyAUwJyFTR8
C9o/95A7hvhSdADqgNhB3vQ+c7wBefmADAXfhFqnk+PeB0AZ3zgCRyyetO59XfYgaAXQRXUnUPgy
D2km19qoskM2uGEaKCzWijSD6jqEqQPrRAZJb54NHZBMhRaz9sjgkRypED4/wLf0dbZVlYgWjl71
ohp7OnoRjn2DtKKzXHMLLpe2SZonq0lcsHfLYEVDasAKEK66KLMPgakc0Pr59qYJYvtYd/EIxnlU
yQsEyY6tHlId/DKk/xMNm6i4VR5CzdT7tpZmF2UyRbOV3uj/sLaO8k3fxc6jLVR16F2eggVT1Z+7
IdwUSJ37iqRSTas4mJcpFnAfIUSzognDlZ/8wQueBzd3jhLsEVs7F/5fyQi0DywEvWeyDfM+OvtB
WTylA9uCHfEePCLjX6aLbH1zrBk4ouzs0S9rpHZoGHdRgm0bR7vXCTvvXieaKCrnFTyCF4oBbQ05
hGCFjBHINBkyNUMkS+geNXZToSamEfV6mchN9ZverJwNPxJlBbMlUvuTzVk3OCfBEF9IK6wFyoZJ
vjRgLjD2SIp7cZKgQTIIqjccVNv7QJrs4ZoOrUPZAL9gZWZtcE3EWGzdHnWOVeIGV2oy/NCvk8Ee
+0n6p0Veh+Bo78zuQiJaTr28NPHtsjp7lcCb0FQ9bmy+UubKiGNxBGFrkK3d9k6Bewde0LR8Ahot
MtRtAIfPQy3zUFm08dIp2C6yHm+Bfq/ai5t15ZMri+QKSK7dohAZCUCh065d97lyj61bRWuUFA5n
XH2IBI7U/tJ4MXJ7I+Tr18JuH7y60cSnlvUlkVaBetAmPaeWJT+WobEhuTk56X6MZbmXen2FAziK
3PqPRVIap7xjIDfSch/4c6gvR+4dwqzOtVKg+hYpCrBYhbQAMNlXa1GM4mq1ZXCOLD/awg3D/nKR
iG2PVfH3/5+GpW2wX2w0w2OjxmZOLc/cCrALOQqb4jnh3ImmL6jWdnemTj83ef7jP+IEnv9rmICb
ONMz3wSXDGOeb1IY4abYWxYOAw+Hmz23NdsVgEVY20M5fPSMyNnFuYh3rmUOH0Uth02ImM+BZjsH
UfAqt/ByqmfDUH0WYCG50qSY7E04Rv2zmPrwxSui1SzuaxzbU/lASyY8Ti+lMaCCAVmXTxznnrWr
i7Ey5cDTPFgnqrSiRjmqW4fSzZBpiuqrwElsgOlOswYt8oHfsDZwpzmMUTAg20iifOHX4v/WAlDe
UJTjbpmgAw8c5WDJXaYremGg41I/RcV2inCsMYNMnZuoVedONzSUgUQ5ZDe6Dw6z5H5Rod6iR8tI
1rdecjBG+7TovlOryCZN85E94EHyanjRe91WX4bjqx33W/8Avi8Aziwb0TVnppfspI0a+gwhuWts
4VmIAJTYeWbSptvYEP8ghJni1guVRW8agMXuVOPFzkN/3fRmuEXRAQivQZhRXEYEG6a2d3cKVAUX
apyYP+HgowNbkbtONIIrzs78ZASuuWdZCRSA1nCQ7wZQWHicihCRfej0hC5L0tJCIGj1XmGMUGJ3
ICktGOBdr7vCe65YndylZvq1BHrRi6Oc/CVAmtBgRvKJRKLFT4w5vDh1wCJ9iRRHNhxIvFjP4wdL
Nyj/b+A6rpp1PwzxAzVRXyYPRsIfxZSgPjK3So6qgi4++U715Z0aEEEMxGLb67//HNl7fiduAnQh
4F4QmHZg/14QOSXSdhMgBn6YVKx5xX12jKMQ8faf9RqWsF4rN+byjRKhJ60xF2QselTDAUZkdgT8
1nku1HhX19H5ih01v83UiR7AcW0MeBCycKOe6AqQAGCkW83PsV5MkCLNkkzhnXTLUjjz303MthYL
7z+Atk9LSAXggq8W/rQTqSyb0LKGaAMi4E2Nwn7smjEEyCy7C1LTfvR1w4CZd7RQZLOSLfiClaeT
UTJQo7hgqUAGoUAC05VGwgraCyownlGaB36LNnYRjXNzUHi/LcixHcqOWXigFTTxP4yQgqoMfgAa
Ur8HFVO3H2o88F2NdmhrVERqQMfNz0Cs2vu/ykkNVc0odARxzaKfhCq7lshsW02pUx2WCVqA7Mly
EzvS3yzmaGLZn0kkHqeOkDuaID3fwkFZX0QHyAwH9Vwa2bEAAF2uNye9ZaNlc6TBJgZwu1D5RHsu
OtTznKnbA+G7RbIWPjNy59PTBHTJPcrjaxxVotY+9UL4xWrGXdJjECPYJxoOljsGZ+AX26eBT+UR
+SGrBhAZyG6ilpQWdQte23U8otxvHFV4xpHW3Vem9UCjAliTwCbWE0mJF40VdalBcgY7oLjyeDOR
AsPyvKikZRyeSZbR4j4J7eOIEoFeG1z08hCc27Pp90vStndOKYA7aMlshhaS2bzHTeZ14dvWVW/7
Z/9mjzIqQWM/2dGwSeoR+L5ZisT7boTTaWBlBKw41H9Tg3CGCJB8NvbHMZ2OsdF06TPyzdtV1MTR
rstypPaTJlWTI5URYMbIpGODx+T9gCJdzo3oPDGUHvg5kokROjDqlfR5eTEYar821J2lltHd160n
D141lQhGdjiy3XRxMGh2gMz+xUilLZESGaLeIgPh8j1DYujhRrSYdVgUAaPy7dpoceGpBz550TGI
UTezMmpQyJWJCUwg93wjSohfDoflO8QZi10eSWtVDpENvnO9gpre9vLVqPJ8H2pFC+fJbdSgmsiv
WobigYxdUsB8zT0UOD6FcKMfFlEWgtRsI8uyuSj+hXO2NY2Mo5TY9R/7ERmphZUXKxpOU8/hGQEP
8ziBPp5k1AS9N6xDeLj3i4yX9V8qi6sz/LMoGB9xtjH5WD+QhpejrkzCrb3ot40L59mEKNIic/vG
Bn6ndDbLNXWOzNZVFkcH0ou8PruEkXNRqLg5F5PRHlKPH2gktMgdBiaBW5C1iAXi1ZVmqGE0Q93R
Sx2JyCb0SYkLBs4O4IxvaeEysQzfm6AxNTfb4lvRHDTS/s1evizj/4Cvspx30ATcsl3AO/icBTzw
AbvzLn8GwSCk7tvKfm5R7bIF/uND143hd6ASHhIVAVKjm4DEjJS0BHyYx8jGC8lqaO8RgxLJKlPl
BvAQ4Q8vNY8Fr+zvsrQfUaXdf2NV981ybHmPWoN/RN+U9yZKdIDIBBiT2u6ivQiRs8f1kQkMA3CY
h3JaBUqpo2kW4okm2mEfI03vcR7AAXKyEURaLYs8DlixROZil6F+Z+W2kh2y1g4fK0d9zV0uzzbq
pNI14qkR3jke5znbqy+pMT5ZuAeg1jlBSSuWWJ3Z74Uo2rX0Jj9dI3ZirLuwsXeNq8JHoPMaj6oQ
Xz0/V+e+qsqd2ctqk+i1v9sHXvfTvDe8Ya92PftZ2ZP/QEsW87Q77aGvuux5gliqZwG8qAxTF+8u
oathvD0WAm3T6ZDm58cfROvUmzppwn1sCUBJRGO5qxhw9GmY5UN76DmwUEZlJR+QTIIC49CzgU4J
5agFcJs5GZ8NU4+GvHs0R+Bb6Tlq+H0DaKYX6ofquXFEcWoHiZevftijRNE5NbpxlUBF6pSjLNmt
8M9sC9z7aUZUU8jWQPLGfNZ3lXmgOfjXkLGDvCEOtCYYmLvZ1H0FcWGwne3Nmj93W9bdbAnUqKQE
6KrensR+q/L/+mXYvyG72cgsszzXYoA+QXqZTtW8OTJOFYoH+0n1z773wU9yP92Etn5OgEZ1JTOe
XKiBawdoCu+7HlLBLogdifMYPDg0GJAeAvzsP6xjkXweBdKKG6NNZ6t/1Ju3clKFMyRsr0mJjPce
EK4387xtKFwQ8tpRg+4NH+EGDw+9BbcPpUkarVldGne8UuYkZUkGP0UzohkNa95fCTiK1EgEeIQr
mSDRr3ZIlQdqNu1WwkG1CeE3AQT3vsnwGwZzET8BNe4bjbypHh/TpIyPajRAKF6lKDMZ3KzeB0kD
bxStEIM4VnWP4rfMdAALY7lIUjOKZ88B4MFeIO7WpihlHGrwyYFYJo82wO4wgEUah/epUY9H00vx
iOaReY1ZZV4VQ9ZaGUfRLFsmhD0Ua8nybkeyJBkHfK1H/eaGZ0Q+FrfNIhNN/jXq8IaxiBbdRYYC
luxSRxrTqbVxQ0UBTLtbFFEcUZz//XwFn+s7d4eFY5XrevjSOq7j/HZXzxABxZuCks+SEH7xcnmO
x9q54OzgXKiHkvPbIU2Adf1r26JKeB5p3SSdAAi4rBUGqjfhxboRvTOXolYZSAmWV2zN3kNWlzZj
Rh2gUCPh4OU7D+9iVX5uasN9aQ07eHKTfmUCE/EFr9DuC+ihd15Si0cSBQ78b4mlhgsNQSjqryuw
Wx5oCOjPZofs4n5bG5X3YpaDc4wUXIlkqXNZsmtCczCKrW8nCF4rAEwnuqEeNXApOCcQlbqnatQA
09RdZqhHMlJc1pEZ3BjzcrWYWNa9M4OKZLUFVncy219s2WSB1lmNj5qoYqjvAh2Pz0vgtQ54l5pH
Izc3XtzaOxo2fVbcMyWvNIooO8BpUgC8xsM51/kADW7pIEYGrgPNBlIhsdWDY14ztVgd+1oXgF4c
RgOpRTzq8nGTfbJLVP6QAjUyKu07vIwj8cfqxcGpjc8kH5sKi0xqnb4Um6TEM2tZRz1aRz3A//7X
vfk3dx7uyXBs2A4wMlzXmbOCb+7NadaiVN5j9fPoTv7KS5Fw10gZ3pV9Pp3LDizmoYk8yTc59agx
BxsnZO6W+0W26AUybvemgcj2MkuGl6Efm9upyKvzOzntOMGzpUPuuO3ovRfD1AvtdkLA1p4nl/XL
xUrgZ60yb/yXqxsAI3LziZe1tIW+Ok+21XnZf7mILpnkxnDb16ujpctVIP17Ok+DtSHRoAy82+CN
L4+Dr0dwIfhffcRFt+DJA7yF52fPnei+TUCE+mrmBdxmAIgCeKKTXLgDSBp/qruN51fD1vejZtiB
Wd3ZgP0HCV6OEMnfwYR6dQMpWz09FwN7TC6zptKPyFbGWxVF/tEzHSv/RDIjqfsV4Dbrrd8HKvl7
TFA944M5eQVCksp4BBRatTVH6eFQ46pDHVXfBl2lU4upuG91Q8MR3CxHvBU9LiKSN0NQ3CPv0z/V
tXsgEZCNgatA3SAPyosVdmsavTNZ1zg/RfWW5hazi1bUf4qBH4miOd/ZlVXV76LaGe8C1Y53IX5M
d4k0gJ/SqXynBOAc9zQzRM0/5uBO+9Do1QjgoQLe6cwer7wB3Sup5E0ygdlZlsMmb8et0YO5Hdnp
8qe2g5gtqL/ukO5doUbALv3tfz1q3lWscAs/ROCU+46J8wMeN+8qVgBMCt4+gAk9y9RpL8hmBwkA
q48BzgU4Xon+4gEfu13R2E9LdIWDKt7YAVXlokQ9/Gf6y6zD9cp5OfMOuJvWRxot8mXtvAFZbUKc
/d/vSmYXdeq9XafsQT0TueDCizn/4YsweMlNa9wVrppOwEXl9wwZyBvU2oV/1TmKSDRsVQpVxxyA
+a/4uMMR4lXVNAReQlgW/mUVFSA7C+87fFCJW5g6c8HfLCy+WRemD8F2ZuWdAHVLvdJNnVlzATfM
O6QYvGp2xO67aIVGcP+axtQBg2drlKkE7AuKGKhx7fhOoGDgnkaeO3XgHPHErBHrggdlGJd3GsII
hcbgBabcH2ZpB6SgZQIl+r9Zp7XCAecJnvwZSKk/OKhKzdYRahBPAYtwkjfi6Mk3m+gpKyJ/m1Zs
WsUBWDlxIznnU68Bcku4/PSQMObEEE3VPL7pIqyXJJuqSdcAFRAnUh/ALWw9UndukqFeBxkYQ2jY
rv79m89s/7e3LDdAFqQd+DZO0RZKSH89IfQ5F3VWBPLZsQQ/ha5wwFk3Wpssbkp4ZjP7Sk1rielS
Bt4uxuPsOqtZ0gj3opiaFUs7kW0HP+03nQt/Ji0Jw/Z1MZgBylXv1+1hMUizeiN4xn7bKMqQ8/G2
nBbRZqiMa1Y0rLxvaVt1F/Irk/8Zt1txzvBgIhE1N452q3RKml181YBrB5ISjd9mb1awKUXZFLMB
96c5mxhQbnBe0134z72T0A31uOeCzYlmCnM092bMb2YnIm8CFZZ3aogRihbOUlo+Ei/UYjObBNhH
gLWPahcBklI04xDoejen2YVmbKTzDF74I5Q3BwdSaUl58HEQobE0o396RwAJyOj2feLmiIYBBrvR
zcwSoes+9WSTJgXiZZADNRlZQQ2YX/sSLE9+GEx7KvthOWJK/VDXdzQseLpG6lfwMjSBeGRIHEJp
L2qFEHg5FT0AZ0iLbBh9bc420jq7tTFNGTD8WPAifZAzREZcoQRyACRHxZBvTQ0A5bOLzONqC9A5
5I7rCZIVssounmpG1IlrHRrTtOWGzjoMazDCAxR/Oyo8MIbWw6mFpuWb7XfGaEhLUr3VO6sObUU6
N03lAGgKBS5AlayO9InlGH5JupxdI9ewP+JWSX8WEOm491FVRwCrRkXVZCItwKwdd4MkfUAANzFg
cg3+VzR15Rc3zAF1L2XzYqK8EklNffYQp4axM/20vsDr6R5ji2fHHtSSdzliojtZNdEj64Ta5FPZ
fHBkayMulFV/ZZb/0gCJ5p+oQQVmjsz21RCEIJFtkx8BXGVwPFwScHudqeKjSCMkpFZwGc31HV0B
fif8wNIj1YC4vuKPbbGlAS1IOiDCIbkhvYHuKn3vb2TiMGC2Db7Yd2IcN1T0Hjs8QRCmHjdUIS/t
5nZY2pW/s4Ok2HdhX7+EsvzaIA/r77DknxHid15cocK9NfDs8KtCL7+AIJmdK6JqNjWyEl7OkjuW
frsRAeFP3A8j6LmdFs5bN/3WRREcFaNZAs5x/EbzqY3XDc6AcUT3A9wXglqJOdhFgbMZWI3uKj8n
b3HVfq4CtfzrKpIstyLkLjtHsBufOjszpl2CDBvklwONYAUq4vICJDZx8UB3ppBEfMpoItM6NFua
ZrQFIo+Hlw0UYiBHpxg25QR/Ea2bmo6bd9TlDRAQQtPZ+Q6qA2PDMz+U+NOuCsHLH9vAq4sf3SBT
FLqV04e0Y/AlsKK4y13JgQGTGjurcOBUxB98NdUM5A9VrXZM4wrZFVyebneJJg01FLVAHSJ5hRvS
prKUu7YGZHVuOtlvrSISR0SuANhm+6A2XppJ0xDTEHly0yqpc2+j2DC9Kv5xzc38TZeMeG31o2Z+
v1J+/gPBw0mslOFkZzOvASvBjDg/G2EH0hctpIZkddxU/pq6irrNGF+5YwEqrQ1ASabaH1QBPhpB
Yu9KIByDUgsIIJemXBuibgq8SmnZrBTX6NaDjOCAb1YI5+gZmp/Xc54YxwKniNED1tvtTCAksnNK
0KZp9OaUsG1yan/v1xNH3kCkoaCDip0My04AZubDjUsg0DzPgetJ03la7us06U4ceFr4VgteIMPC
yjbwhLM7rmMnqJjy8ejTY7MFyoCZxMjVq4dqXwrWnfOo3eR9y0fEAnEqmLux9BnSAXD6mccpKeBM
jgAu0PJWoWeVKyR9xABoiftrC6/XlXqmm5mryUV6Mw0DPJo8+BvKHxGHW4/0wORjADbRHR+ArGud
ZhXSRlBiBwrh4bLYI7kBUL52HO8XcVPgEabk34lndze72xUOPShf2ytviFZWk6kVpaineSzvnUQ8
UNY6pca3cfFspZV3N+e895a3Lc0YeKM6R1744HivYvVAqrToTZ9EOfO9bTj6AxA42Ku+tj9Xn7Nc
PI9G9Go7e7NNukg8FnjTdjz1zTZSez1aoJCIA2NAchki39T0UXeakAV1N49kJe+9CsFQrUChbUOU
3t6QvUIB089F/8uQEkVwR6vg/p8N4XXW2zAkemzbMDpYw+AiHFdXM4+rFoVN6d4RhSsRwGqRVIFz
Z4zOd9zscHWa9jU1jT3XmqREFn61x0a1bRnOjIR6nssM77c5kkDpsEANgOgL1JCpWUR46STXVETr
GqQBO6ObfL6yRFjcASd4t+Cnkx7ZVFqvGFGzgMAW7CGFcdd4zBBbrs3Qlss6UtGmyMB8Qlku7Z2e
NjWF0YdeOPdBKruzn7Vb1ZZghhZjd+a5zeXK7UQARkeEG88sDWWItxJ0ZyktorFeOQzglJ4nbha9
WrH40UR5zNnVkF/4aiLpPcz5vne6Hgweb2PT7lHNUsNpfs0svCuiwtPfz8LYbS9D4UznUGYfcttt
T6MuKy4aE/XJI0BCeg4QWV2tDEyf15LlnONFHr9nY65WXiZSqzpEtdVdFhF3wfjIWv8r2XBGJCfA
RWw368Dgakfb2KXmDJHg2m1NPEEaVLFcqNd6dY+LA6Ih78xsRROu3eN4TdNz1xG4sTkp3KAkrNv+
Lms8E3jtMLPYot472eg09S7UphPwgyJ3Me3BEeaAZGzLEAs58zIoHnzfwoWB4vbvpM+2+a8angib
wzSq+GKCoXfF7ML/LqPnMA1rsKqwch2VKcOdSCLIGRUOmEm5/1Slbr8SgnlvqoiMlkjl3TUBkucB
494of1O7u3Ssm2+D8utN2FjRXZDkyX0gBV8Ta8svCi6w4+9sz7q+Vh8ByM7G3SKbPiPFHqglVfxd
IJNkJ5kxsE8yzr7LIPF33EUu54b5rN6MwDtYk3IYOgA2eVtHijQqNHIJ4Hd+znZLV1sscn/c9el2
Sv0RbGPF9EC9IvoOumh5pQE1SNsF45Zf1SBJgNasGnTZoY9TPAr08qkdpofRC+oH92kxRepW0vao
A5yAOPymyRM/25fwbOHgkYNDw0zKEIkMYM7SG6i2q5B/DUfSCtAI3bFLwNfDkMK39TUCCjVwrbz2
poDncrXMvJvuJutBv6nv38lp+H7tYnWxR7IwgDfazoS1Nkr/DvcXhNLwTgbiZNsy13GvwGXcoIZy
ZQ2Tvw/c0lvNY0RC4nsUs+E0rdUHn7GHOsZtX5ugETWLmdksmERfzbTM8ADZAFoyM4jYhw4cepUm
07P1qPllxJFS5WnaPRab9ge4bGdNGul1flc/D3XXHWLt6cP1gelL90Lt80urXOLHhWI9miAZzVJj
aI9ghmjepmlUu14MvNMrIzC2OIPfb5a1i4GOywdjKj95WY0gTFjah9oVxZPbm8UT6tzXSAvIH0iU
diB3TFsQuMfuSqbeNrcdfq2QRPmsC1P2xQSvlqexPyqWxM943916wMy/kmjRoAUke7OxaJR982rj
TYNs/GkX0vjXXWSL9DRb9BK5bqa4B9/KFwcVmQcadUjvBzennkCW2DxRWb515K3Nd2JqzTWAl6zN
zbFkPo7UTW6um9C1NnMyn5t2K8GTFHjmU/X/GPuy5rhxnutfxCrtFG/V+27HTuLkRpXJzGhfqf3X
f4eQY3X6zTz13bBIAAS7k7ZEgsA5sbsLwmYXGkg+AjQYUNuRquxvWGYH35Dfv00AMPsZJMh4/eYW
U39k4TcAWZqrIfeHUzc6+dcijj1cXIff+iAuDywN4nm6Pk24F6p7cQNlufPM3fYzuc36NNnaaevv
aNbHKtyw0gvSNplHZp0J0MLpt1VITqvg8LwxhDigKOHblLXJJ7+LErC8C7AF4Qi7puGsmEKkTWmD
diAZICaerD4U58b9aQBp44mkQ5sYJ+UrROkk4noffubxEKStF1aldnD6xtkwgQqRBBxYGeP6a960
0dFxgWOIp2v+I9YHPEj84Ns4aB0SaP1p1/qm9YbMWY8MtKavNiCfyo8AmW5fbZE927Gf/QA1+LTK
2rK8sEAf8BsH5h0pRtZV3uRqFpCLwFxrdQmwbRFlqCaZ//j9Y4DFAfsOJVcfQ8W4z1nf91twdBzj
tJ9uHP9tL7bom3WOFMLdPOy1EDh2NsgTlNblk4996UvIY/sTSWpABwIZrWoONJSoi9wjxNOvaFgm
kfWME+M8ItEIEFVP0zgqhGzP7nuQG6iGeqz9exSAwaYB9rfvYlwYJlc2gEx67K3DIiczamSngfrb
6eMd2T7MZyDQA5RiJ9aLYrFjGfbsI+54V4tnFOgPqJLQW7HjjvHvstBiwvD3eBwlsBvo04XOqM1f
h6VVeI12i2UEToeL9I/zFnfM5QH89JUHIvo2XAF3+n1sWT9zv2iQA1yUDLs1lnJ927G2xnZLcTrb
3RCudL221iSkxoqlq28FztxJEQPuOEGtO7atX1jgb8C6MX73uYWDpJLz3+SBCznZSxPh+mFEZEdN
AgXw+J0744DLCjkc3LyZnZF8mfSxSI6z2ym1x2oXqYp9yywP0nb0c6cq/0k0+LLa4MTYrCMFEkCy
Pqyq6xDgOR9PIPglWVSOOko0ADs5D5Uxz3rsksco8YCkqAOdW3lVa4TJoJ8XOxnl1Qb1ZFhDfQpq
RK1VVzB7I20dIjuYJvx8UPkX4ob+zQy7f5D2iCsIuxPPreO8gMTKeStDPm3Nkpc7NsEqK9pL2Fs6
qhzAQABOgYtIhuRKz2+ZZcO+HfJipY867g2QCnmJGp5c6Un+qA2BQ/2g7ZAyssJ9ikqK/uW5kuIM
YsX0LPq22eiAjV93sZuBGCUHOrnqRfm3xg/CWxsN7+Kqw5XgYkpWQToGm3TifNWKRuu9dIzSiwls
kt7Ds/7ZwrZq7zQyvYgmm6LdoCMY4VqICSq7O2MeTd8aoL9vU+wXTjpHbKYI+IDSCMQVQMSir+28
GUtEwhp5uut2LP67G/DLRECpO4ccjVYV+lZz2gA7XcThSTGMjQ8mPzV2/azJ14ljfYmzatzRlCEC
43hwKHkLMK/M+on8bJCyTcB+JUhXnY/y1KcpnhZG4SVSuHvsxfqnRjUDfmG7UHOCFQ1JgausHJtL
b5FQTyDi6+lJaOwWBdz2e6Hj7eDg4bpDbg4gRYZ0reech14exR7+mmTshcm6idww8QDzoE8yhQQ1
ziifQV5tjfilW/SpwqTku9ppjH/qpDwPQhR/p6X1XHXM/QtMAW9Wrg0/wA/5jwX2ru+OjoKJpgPj
Fe7lEd8ORrnyWeJve9HEry5ybSkoSqMJlU4SVZmfP3QUP11GHzpl+f83rwaZmyNzIFS3EYiypxB1
IRIhKSTbZz9xKTl+D3HQWlWZE1ym3PRJnnTiXY5k8PA/5e5Yz/bkx7bYox+S64HoPJCm75gV3ahk
0R7B+xDa0Y1qIbka/a4LRHAjNmGyVKNlXqInN6qDNEaQiildOvTmGbC27WpCFvlqZHrytU763AO8
Wf0XHtenJI0SIPKFmzYHq7U3AUitKzL9ZyaAe2RN1RveeuWKMbt/wRU9QmOpfDL76JOpN+5bUg9i
xQC7+WRadb4383E8NKnbXntcra3jJp6+FH7+j4P3zr8ASPLD7l+7yf7FSb390vmCr406za7BM37u
2HwNtvmkIRFzlRWG81U64w/1sP5Xjnj5hLglAEnN82S35jfe29WKs6j6NHV1t40tkZ1rFAxi/2He
+7GtmH8Vef/hR+8G+KkQjdE5km2mqJn2YYvi6Knh/FvQ96k3qF6sZMFQut8W7dL733YP2v/0R3Yo
jAWQWOcAYtBywThdiBT1SOBRD3z9frhoa8XfXtf2u5aGi5ZVI7CewD0FeM84dQ+I29fHqkamO51+
UV68cZoEP3tc++9SqwH2i2oQ8P+MGmF2otGYRPzZAZ3WkDA8kNXAMdoLb6bTPFI54FnFooOMkCp0
Nwecb5ugZrjlVrNIUWg8XdFyjppGiq5LP7dIML9zF/EzLUdzaifoUKKPXCf14Rrh2AcdKZSeOejW
TfsW4Hd2c/XKupHAddLuUPf2XzWIQvls1Ob4/eEyf1xnoWQJQGGLf8GLmByGpvaTzbsPPsXgkviY
P5suU3uGalBnag74RsmJGksFzh0KpwcM4XMaL+opcBBo94cCj8jC3JNiscsb6R4lkLyVu9n0wWLx
RL3FOzl5kHW9VSM80nRPTlitKQCDH3XkxXUwvEY9t7eii6tjYLn5DXcrYHOZhuZHyKo1RWCyxkaK
N5/61yKJAPAU5yvKZcT1WJGgMv5XbmSVB7g5BMr1rKbURtI2rZ2cqQceYUVp+TEOI/2Y44oDGGz6
W14hf4h6gVm+9yLV64tBf6Peoh2V7MFu8ZJH5bHv3L85qLZXWWYY2I4zvHspOgPOCQR0rABY4m3P
jDmgM0d5cHmCwtgAF65cL8RtBEeoV2QoO7LVkGRWaTnXKPpMkgrVbbNYq2okgE5puCJFj1v5ytbl
heYI8BOCRYK9+6FZgxNx5YcGUZe/IhNgeGXPjh34qFTkqQeiguBzVDFn06EC4ZzFDTtpmR6ijMMa
X8tclWMKXf+HPZdDfz+nHlK+AS6hPOb9BJ4j5IGUdTd5PHL4gYYTXsLnycUze1QJHvXvWhQvIPUW
9HeUF2xm3Sve5/oJ91WgNm4b/GbUkPJ/qcm16U5EkySsdM3STkv2sLKqmu5e9LsvLhPkPYW6jhym
+EqsiFMaVE8Vojk0woZ7HhEvopvX88jONfPz75YfI9J9WOLGx13HRhFcZV0+aVMbvfLGrk+hDwxL
EWbTdyVviih6FXn0JXTDdDegkuMKbo33ZmxxKY1oLJjY+4BpinXjXePYDoAYhdGtFtkyGeTAQDu0
42zWkgJIFgInqhJx2VQmwlus8Ux494rKy347it9WKpJYHgBp+JIh7e2aG7pcRUNsb+ZhM/hX6llR
b+/9QP58kNOwxPs4RNzrHNhBCYQGMewV1ulTbDXYw0es8WiIB9D4RL00Ajk1kKZIEir26NHEz0GO
iAwtpiNLhz2K5BAbVSZ3CuxQgyTdaMK0gGdcNunn2Ojlbej7AfhQenkt7FwcQyWbSGZDVrs+EkFY
isi8BcLV24fMqTMXiKKgcjOQXxkFw4k7tvxETSME0Ar7DjWBHzLTKr64aV4gaA6WrN8nkcgAc+c8
SeJ3cJK5g5SFdYHL6FVeIksA/znIX567PGbAWc1yZAEuQpSxmhuwmmPjozKso4+GTcmzASatPRnr
PHpXPgx1vWOHoBRbktP0ebUHd8viEWVYk+Xd56AFcF3zLHBa3KalPaDWNdBcFwXktr1mpqNYbuL8
tdC14liCQhPxVAwN3U4+JcLFF825XFWyfmuZaC963OevgFu31yOf7qeOPoC9aGrSttNT0sq/OwtV
BSOX3SsohIx1MqTZjoat1iEf0AKYOA1N4OVem9B4phE1Wv7DZ370ghSn7tXEvhZAjb+c5eA/mJ3F
ivvhT850UFnpA2M43k1IyEGNALIU8MvQ2hCZZZXKAqZxauEG03Z9fSesChHhDwX1CibYdqzw0L+b
PKEyBM9OsBBHPBCn2SPpWx3JNj1vsq3P6wAhnvKrNY5Sv5Z25K5SlmdI4nOBLYbCUGAfugW6lupa
kfUpMqJ+L3vk4CBRGLJG4SPiRW2BFKkC+gVGQa+bHYiVUFDIQ6PySlTKX8i4DLM62lmagZBuDI6P
eZl5BZSqTD0Q4a1tPYBudMoSozvWqA04tIF9WNaa18ZWKNtEre57seJJ1Gv7ZpSqHB5oRq2nC208
23r43pBGU2qe/d3iivvU1Tle0CQiJdkuQ6RyhF5Q45hbTUhH9hZXLZ8+BQUvjsCoyHZxD4ZOK+CI
NaomDvr0yW/dcwmK6dMiYriL3PUofPXIYpngS/cT8t7FcREVSaftY/BfeF2YZXd+uRt8L+M0AoOz
Y7oAUgFsbm+M/xpq5SBTsnpsQ8+y3fzQ5b3leim2vMcWcMLknvzRB3CDAES3A/IpaUiKDNgCYI4f
n6ckgSuSuQ1HHAf31LvFQRZIdhKxfQJFb7QCwni3o6vesq/xpEUp8hwL84FkfGvxQsbjBo9b0qoh
2dJ1MWpV5gmzBQ1HYc0WZEY+FpcfPux+fE0MX/vSm4iddtIKv/AuAQwaCJ+eZD6wLcLdwbkAVcEx
0rp8bwOq9Yrip3zTS5e/4C4esQSNWd9sMJIwTfTfkywpPMeVA7ixY+upV1cvYQniFT0YcalJ9zFt
gSt48JVu6io0G1SHlBfOx+w8a3U3n1bkAUXCuL1hBWaXrAQulY9TlzkO5hYXr/J21wDCHT/41AcD
34Tr23F4c9yqB2J52CFDCKEUfJb2TEPqkax2xKVAwRxA10D1g/Qe2M1dMhzU5K6IQjDy5p+WaXcm
GXieTgXyQyTuaREoQn6ZJrXiSUsa3QOUdviXVtuvMarCX9tEZIe4btpt11TdNz0IV8BgWVdVJJ67
KsxfQRZz5i4uny1U/b9GmeUgBKYXe1JmIyDExwbAR/FQAANiDMMnM4NDGqkJH9PJ3mwmZyWqpNyH
CL0jCI8k3CrmJxd4D59wQ+A+xbH5xZh00Lk1sb6r25htaBgZyKVL8ioHqT3YB8Az5VnKrEAWx8nk
iFrTdh0gIoBRNEKsYALF5cwt59ThSfvU1VWHvKfEvQTMCc4kK1CY/IR6W0QiJaL+NCTFyPB8Aij5
90xZDOAGOtQg/mIq0ZOSOYMSfNmeTWmjxjQ6Rzz+a2tFmaBkFaRgMagYYmH5VIJKh4SknieNyAUR
m9kNeVwMqEdNRU7/vEo+mohbBMDZuAyU3MRs/HWrJg6G6NR/DNOOA53cyDs8mqCIWRSfqrioCm+2
jpxf3QRR5109lF+5G7t7ECoiUVghwRuB065bMEwfIjXETc6PZpLtrSxE8DX/whxZfA26EChoevwP
zQC5Nr9zkJesXUvlgLSjxmcHgQUeAx+InatJ4brEqDpyV2ww0t0k+DMwHKuTVA1pqXmQzTNIgx8Q
jh2L5SxUvmokdC/yeQpPrCMwE9xdaKLoaOXiYVh4YhzCk20i6jmVg76ZhVWBezNUw3Xpu8H9jLlP
82YLdwBoqgYygB3qYk/vssU5qe+ls3dkaoYn8jKPufogy6eRjYmYhLK5m09qGpNmnkhCmu3TovNX
aB0NDIgZAmFhjOhnp6DyiebNHUE1MfrDdSZbJJlvA8MWeM7vBIxyBPxJBKz5NVHB0dz/mtbn0jqR
BdkOjLuIwzp85qQj78JlzgkVI1caUUO2alWaDpwX7ZSU4fxMpEcfhZzpydcACNLUGCq51SNxkZOS
gtTUI4Vd2tPW5lE4h6wXBc1dhsvcGMWFCBQmuynPgRj5sMbiPsGT7ID0ZuRE/XqKzzNo3YdpidO6
uAVFcHJxsHzwB5kFML1T6+wfPp0vQXB39zVoiZqDzq3EDeH8MvHLYSuRTnVu1MXDFIBhyXX28/0C
8oWAoCP8do0k4GRTTthzA9nY7PE2BwV9AS3dWSwmNA/E32xlS9ta0csrBByVl7nJsKMhNfSm87nZ
eolIEJJXb7+C2/zU5RUHhGd/c0QwAUXEyW5L47IYKRqh5u8WGfVGRw7I3hrNzaLouzS/6VOcb4Yo
8QG2gCFpSVGCSHknFGvIw4wUWStIp84/P8gnzbLPUz6uFx+sx/sdBWvPFmh2ruR2ik5m2ac3Kyjr
C4in1qnf+rcMzNg36vltM25wUchWo9ZP2SZj2gu+8XRc7EoJNs+6EufQ/GqlzTTwYyURBXTCJhw8
H2j7l6XRWxtQtXrKcEuP3dmONADBcfcBkiT8zH43Dgs7wKV02b2PgeX/Po9muFP7s+zBK6LrqLz3
tMLclCFq1ABAVZ47PMbtg+V0xZnGDui6V+DD0VfI7y3Oi6LVGSYvY1ILaTRHy9RWZTChPA85Ufna
dkoUsnYCMURfjrjVQTLWqZ2A3rOnLjUiMrVDLHEdqAwb5sOQuosJ9ZCf9suF2SUVXy36xdzqGTRx
pOEYUlsHMpmt76aTdMJ7AxB36hPR9NlqUJ+BhOOkPY2hgzcNGS5LMKSTij2N528VYEujI19ul3Fs
VJhW9Ti8Do5zooZpsXtMja+kRN10jVIg/FECPE6ZSCP41Z11qeYX28A0/iW13Y0TILyV5eRamz7H
f5AZJ2CuUY06mMxNiy2jG5U9uHB+k1fIyb4zmyco2YA0Wi9w3JZON+cHn46bXtrWB18yz6yTBNgi
GAB0nO3CSYD1GeWnA2KiR1JQs9jRMEO+WoWERMx7UFtpgWKmsa5WpCB/s+sHw2Uy2SzDGr/nFEET
IBj+9qnuvNAM0tO0DAkD60lPz1aAZOsu7ce3yADYQJSDOi5qo/HNqL5KVqRfY1A7nEVap6iDgBjh
qXcrjj/b8wQo2JV0sV+2axl+C5ISzGsmkFP9jNcvvMCdrJJbLcBcAW8Z7cgsy8AixMvxJQn66poi
KOUFPXJG0jEt1glI6I48bLW3xJjFgKGKjp3tD2uyAvBX7UUu2EUHv6tWurDleRz7z5Ofo7KmiwFc
oxqSU5OGzf2QZJqPHbk6jy9m/2nrVKi/rBuJ8zOWooZWoLX+JOvyId6DvPj5P10+fKRi0PQNgoYd
6CJ/fVbNivN1lmL7O72AMs45ApQgPlFTdz6etW0fn6iH4nJz76RgfFUW4IJ8N6Nh61dNgTR4CB+m
kexPUxY7sEjJ98kDkIP2dhnNizz4W4bxiMRW1o17kE6KI1jJxJF6oKl879V4KoIjQI3n7oOe5vBK
3M/WEEbyYh2MfA8KMjZM7NRRuf5rQbJ5GM5L/bf5nZ4PANXVUCa/QX4/wJNwDewR/S3IErFbBpMN
WsDrVCeSLvS4s/6P41x5aioTwDs0fWbtDfQWS9EE8icKABb0zj5lHBFsjormVgLC3JE28KFLfwou
jdvjpPahmQ1JYxQCgAsG8LJoDsmo0UiR5n6yAwRG7MUNMBIDvFU9VF6CM0xnxaFC6fGpEZ2JYlbL
/z9qXqWfmtBHHlMyojazlt02UkfzZU+DbIJoNcbuMJ/ZF0Wu9cEKZbbarEgbieBvZLk+nrSVuS2C
QqKoHZwMcRi8ocDbf0a8C/kqaYYXesX0FQ1JwZHEAiRNx93aCROzHd4A3/1qqk9kRnI5nP2mip5p
ECejdTYq/zbUDJVZUx6zXVpOoHZRq5CJppnN2vBFPLuNurJARveYA2ROu/lA0QWYF6oX8J/QbfrE
cTfgibdfAFYCmF5TvLCCWS8k+rAvlIEt2b09gtgAXBj5Czn7sOeRX19pRPaGif/stJ+XKPhg0BJj
UgLRlYv+FtujRKS19VFR0oCZb0hMZFn1k36iBoifxgmB2H7VsAz07R+KO0NZm3GwJtWddJmkoS78
ZHYC1UvRCDqQugTnk46iq0tTd+alA92WZ6WiRGGQDXixDwUNccvrnP3yhQZkv1hRzw+HcIvfCQil
TP/nVE9sS9eHC3DKDKmyXEMS4gr3h2MpmLVfbiFnu2VeoSAe+Mj3rdGgAKFiuKNzkHyEZJgh6U53
3cEcqnWYCOZhe9adtGhM7TPN0sppWCHwnyDiCkxnbKcUnJ1dCv+EAAAYPqirh088AdEaKa2UQb7Y
UQ+1S/6s/jWhlPhna/Ik2yLCOhS7CmBal0Qrr1leS+D+Z4BnR0wJ9Zljs+lNE7RihtPsWdHe96Im
amdZ8NF7sBt/n9vrLY4UefejmjSARGSmjx24hsijaIHypvXit3HtqMBRmiNpj+yjzlyh4o7QSEqO
EGuNW0QasWrALVccZpt5yG1EBydQ+ACxF1kjUYBszyJtD4RSkoNl6Ng6AahDFaQJzQBV0DE1cVrw
FWlJxLDvJHdk0Wvt7I4wT4ppAFYhx79OJWN2QFLRW42qbu6FeSzA7lOLVZZW2mZUmNKaakgxVNoW
dSsOEO/td9HHfDJY5IsPUjQTdh7vsKJiqLrjUk6b5sEEXKgi+xL2dr2j4teH2lgakmKZRjI1a9QC
uXuQ35Xjkh3n2qVDktWenAhefTFqhd6jCntnW+ouXgzQva4zOSDof1cwl6aGyu0JDlQCR81dUR2N
3cdqublybtFRTznK8yo4zBV1sw1X9XkpSk0FqnnZy/8uwheaeEQ6coVjuZqmCZcL2zYeavBdHLdZ
AZCBl7yJu32kTiS8rdFIC2R3c1eNF40dq31pUhxIuchpaAmgTnnLtNR3MAZPENq5v+jmJQod5dix
qSGh5mPx+1lkb6uP8GcvpivSaEsGJfJkdxGr52+ANGrr4Nb2MZsM/yZxX/OcRN2PJE2qb23fZxuj
RvYnDUPcfPlgsevNID9qPQOYj7ICrl+Cir2Q3YLaSpfZcWUAnEnNrjlyC3yB4whuIHVvCgOxI2qp
mYGqCfIDG11sBVTe6KIA1x4iG7l+XuSFaSG1tRFyTTJqWD2B6KDFpaKeIWOVZPM6AsnEi12Kq8dD
NuHBt5BqkTbX5MG1hXZe5JVap8yAfrewanWGX9E6wOXAOvQ5B1zfeSPQueZ1muoF2KjVNdAROVF4
ED8ig7+orPVXN0nkIcPZaqvpbvZdxj9J39iomNH98bm18btSYBmBamSdGSvD1ewdyZLASG/KgohB
SVQpC/xk3y2YFoDkpGn3w5RMXmK7wKshgEGz/QdLjE8zvCDiCpdAjFeLAAvddGQ71B+gvFXhDhJE
oJUFYDXJWbGdMQcV8GDDjH/jkZlHsiD5L7ezxOwU+MtwXdwg7+nd9YJruLhe/PzumuQ4S8Q6gO3c
qJuQDUot2GnHFlSTTXhuokMTRfp5Fs3qtrG0MzV4r4XnvjrQoLQBRoG9q7HhbpSee1RyhBFg/PHq
T3AdokSqZ3/0HmQ+jjsnIYHX8MtqMSCZ1Xbau5rGY102xwzQcoDIEXs59dr3GpALkT/W38u2AxN9
xsyntIqyvWSgNnFR1nsLQJuyRrp2+obo8Ks+ligMzIE4BoLPdNcjcRtV4przeZKFs0VthbbJ3JB/
HpnRblHq489aaYOOpWFjuWU+jHExYW/q0tK2NNdnuGYc7X5Y20DHMNIgu5ilkV6a2LJQM6e6JJwa
y11JbHbXZlhls4y0VZ3AkGxa19+BIzc5asrN4mvuqWk9B6qomdkvi5LcNVNvvjtB6jDI0epV+3ME
cuOmwWHupsXSB9Vsrn8tppzhWqkzb9Qko9HecPE3G5BtiwTew8StH6Y0hOOR2ZRa6QboFvn6Tti0
uMJhoUz2ZAPv4pKaSPJOMndd5MFwTHmefzY7dqTs/WwM3DVSzQYAd2j55wzHPhNb0BPKLYq1kHJa
j2YmTkXoO08SV9+e7Ifor2CY3rSpxJ1lq2kHFAnF26lrs++iQ7awMqCZE771PJONduch7y1CruDw
Bnw5d54ZYv+6jQw8H9RMMqCZZRu3WwssFK5EUqWXSYYCibI8tGMWPlFjlsia5IBlr2Uq842J1HMw
tICbbzGhHvZSKiCiX/FghScpw3w3At4YoKgT6GNmm0L7q55S49ApOHcSpVXanxrHv5Bo/hRpbNsr
oB1wJJD9svMDniCRx6oDY+8UIHGpQR3NVk7jaqdaT0F4z3Fs9gBRj+qRUglISnqnjDeJ0beHRTRb
P47n2SQlF2mefmoVOReJJgAab3D3Doo6lT1vqqZySnc1gix4tciQoitP1PxJpikYBFz5n+qA+zvU
OSDnnuxoxuJ04gj5LLL/7Y+0i/GDPxom8fSW4K10LssYT7/JSXVAqrjaOUx4fMwysaERyc1+1GYl
yTRlRr1Wj5MjIIM2vj14Ubh1U1BXlth7nYYkCeceyRyloJ4h/KjwHtR/mvIg46gAKrzSdqtVNOr6
itTkkXxNXItxSgGiMC5lmhM1QsEcg7FIV0XDENKYYI2X4WKNeGCCC/s4WZMdKl3MYwkWj++6KX6a
Ydi/SNPHXwLK20DZVWVvwF5GxpiFI7iwADWcpkiiiUbnk4O01V08JSmgf33zyXKRaBoXffdzYE+6
3jp/k2mDy807U85LazZN0vDR1EiAWBIDgjYzzNTDWSbCU10PgamAlAnqleDW27ChYKsHBXAWrYNT
8VeyBbdHBph4NdcQX1GS6V9m0Rj1V8AxTscBBE93K5DpskLW4hZgkVGPVkhH8brIl8+FVQyQoFxI
x+00Bzz9798hk2Gw8nPg/26rEsSjAMC5qPrAI4GxEJLLqOBcqOenfFYuosUMmP2zkkwXOdn+7paU
Jejlr9T7UM5YMcvUD5eLaJmqZk2jHxw7DRl/uPfIznjpobKYIUWgULxGvcVvqMVJXiWPKlThoLqb
5MBhuZVDM1xwpyBWxBsSxOpCmrqPYyIIuaMYobHrc21jgRQHhVO/qE0WJhGSzZQjrtMmB8uON0HS
GdpnmlejCtgDVWccHSwz/Au38UMSrZoIpynazgxInDkHOlulyPY8zvsf2gotWi4jrfVcIWabeQsl
P3ZH5CFxG7Yzu9IFLXkot0Ncml9zlEQDoDOqLtFkmF8nhIpwXfc1ciX+L5Bm5ZEVri+C3Z8mkRYh
4z9N8tUkQ600Wdi3t27fI5UUaIHUSGSCHR2/2AxEnUkyX1f8c6SxUSgQK+6ZBECEwY4jQgnYGvCU
SQcbrShuj9SjRiYMf4bLmHqxMqytBpognnaFiPmO5s2yuy6ZP7jMjKE5Pvqdx3M7e1mmSukaKZCE
//BJyHUSuohLhrlYZ4n0r7VpPLHSALWK9G3TIxkYVVAyUJrZbEKyWYHC+tNQDMdFNMgjy0DEifvQ
xl9N3OhORWn4iDEBlQvVqzFgQoOgP1UkJP2gjNLSl/6KVHqY22tjDLurmfW7PCzCwDP0Eocs5qPU
pZxW+EsBNJWFqlfDN3iEbN4nNyxQUmqDOToxgWJaBo5/8CM/O062fd/8SSZROojMcf3djobLNFI8
yAR2P7gzlunqQUHTHtZYTOY1CuPsM5ttwaNWH2Mjro8mQiagZFDjuStDXh0LbCBSjwwWUxouMs6a
RFuRWgu1+L07OyGrRyd3VkYndn3BbNyt8uAJOHPFoQG3rdfS3knJSJGYMd4EFUDia9rbKYXLStRV
Rrrn0J6tUYrMtIEM1QBqihygeDZ2vX6ajkEIcNQgZbhhxjXYDRn4N5zs9W92bYxIYGLZc9MM3a7O
0uGojUl6AZritNGBBPYacwfPjjy3f4IAES81FCBZWv9idMG/EsmGe5QQIf2t5YiYo2jj55R28WEe
kgZ4wD/ifKzuZTHYfmo7Hw6x6CcE2lX+tXDlV7cuLNTAwB+JIpzsbk0qP092zd7nk0x07YtE3fyR
bKkBKa0EIbH5XGe8meVFlR//d8THMv4P4KhwTN3gtrDA0SwcQ/sddTF2st4GZ1z9iXeWyoxgyXXA
LvgqOQM3JpB51p0a2kPZGGu7ytMtH8A+byEDFmCuSkX6yo7LPev0v8iDVRWtsRaZbh0nB/knKHTQ
Zt99buE+LxOoKd/0vf2PhQzbq2ZYT1zW4dFQIxYl1pXkTZENu9QdK6QB+YHpkYZsSsN5MtwoPM4K
kvldM+ycCX+/BW+Ry/bhui2+oOBQxNlFr6d17+jJt1GUzqao6+lYA5LguUhQYj1pZvAziOIjjyID
VXsZcGUtXz8gK6/6FAS8mC2KMXjCs6X4UjtmjlrsNMZhzGhwvWEdRo7zIuFKLA3hT7AyGS/MiJB5
ODgnUpIcSFqAewOZXncRG8uqgaZGcrLoYoELBr51JiYvemQOYu0MNpDzRtluEScH7gio6k2Px4Lt
OhEAiVkJl8cm9UT0XXapc6FB/WFAnvJsarcP9tUE/gXyNi9Jakf7tjgBc+VnTfdf3aq0rin3zSsP
b1U/uBdHSRYxwFaRVFUAq+JOpuzJbpTzJPJADdLPresI5Lh1rCaRzDKTt2bM0wMpSYSJIIxwLzQo
g8Y9JlFxohGtGNRA2CDz1vSZ4ZGmNh9Xo89EqxUoap5XI1NS/PqIYej3KP/IkgQpCAFioB+sTknu
/pW1XYENOFCuRNCWz5k+D0gC9CDAHwzADKIhNWWDIkxdnxCp+Q8/EbK5b3WEQ7gqFefIAAX9+tXW
nfaKyEp3rWqtORgNf2lBKqF7pKVGr8t8k1hI+yU7vIB/qXVN4HkX2uFu8RU2EhFK10034EZxT8lc
vtWIuF7rAZCwCIVnBuChai8a6yVKV6WdAiNLQf3MoDyFguqZuySlxknze8s7R7rWofjfkrvFmBYg
312LlGdknKRA7jK/0y4ORyogd9Rz1IskD1tB2hSSrMbz+sOUxMuOsACQa7HOhGem/4RTrGPDORSN
duYpYC3S8v1OlW5XwZ9mn5HZDhw0A0U1oqzbrWtmCbLLoUAl9qarSoBejbJCZdyknSgBrdLy/Fg4
/I1Gc6KaKYxvBfI5cAyxqhplach5ek1X1DeUICrCr3o6uhfd8ftXXwKBxpbpuM+rZF/ixHmzKuR0
aXH2ZAD1DVgXIP8EsW1ibe0MTOcyBp36WPw/yr5sS06ca/aJWAsQg7jNeaysya7hhmWXbRAIEPPw
9H+wcRfZ2e7+zrlhaQ8SWVkkICl2xIFBG+WBPD0I2begMBiWZOZjgrSMN7OR4kQu00jLk5mEL244
MOg0WLW1bMyh3lIUYGljzQbIjyRcC7cMNCUT/MsbYVwzlmsChlU6bp1aau9uoV4E8JpHmPtRgA7T
CJYuHwwR2LvUE98Yx35VDKbAR7dN+pWhQG9Gphh9hd0v2yRW913S9Y91A5kicCawBQXJl+TQeK6i
rNuDqUdD5XQXLmQtQbA+HlpR/27ZZZdJTJb/suec6DN77lIbkMSZxrkJzznzCNzm6jB0kbnuXdCK
88wHprfXq2WA9edwGeao5bmyy6JMtrVsK1R8jvHZztq+eLBKVT7MY6CEu3goWR5vdIAv15oEA3Xt
DF/AfIjFgoYPYNGx0ncxJI/QN6yeEmkUJysZCW1GPz7WLw2a3A9B6kV3hYeyAPJXDtY8JZaNLmBt
1i5uXgMwhSqv9x7/B8CNvfasSwd6PWbwzQrb9PTf7yAGFv5vtp1MbDiB/N3jUBZlrnVL/Ww4Y5Gm
I+vHriixnuu62kGNh860fIhIkF2jxgAow03i9dqBXBZqjNLFrT31mWJTu7djMGJ+dqOWbDj6TnE6
VW1Y3Tz+TZdpNDop9b61KUJ9/nl2Gh2Ctt/A/lttNJA5bwK/CBYarw1Q4YE87XczSVVwJi8dai/T
Np5lfRWFiaVEC/Q3RwMUWcGZmpWToWeYRN52SKI76iJVHRQPU2+F/ZDeaTbTzmWT73nCumOVJH3y
8ZdFG52Yyb/btUgujZsYa1T9ZTsWFP1rVxcHVWT6E/gosksT4kdAfkorPtN6rTyYAII+4XXoOo2Z
8RJSKlijoLtobAHo6eXqZI0322hEsYTjQWvB9Dr6IUNe7kxAyVARiis/i8PkwKAeuaioXpZskHMG
i+mHMtuUTr8MAwpIUx8yKUA+EdrBgn5L89g0FpkUyBPIJvftT9PsGygcyvBJFHX2ADWlRcMcFPeG
baWvbFD9bEhPNh6jRtICyyAQjcYo9Q1cLPvGOQTPzDx4YiwWu76DMj2ZvmkG2CYD10nl4KE+ZnR9
WO/c1lRLCpLPbcRdYjPtTC6AR+0dnl6g/6YhW2vZAdxpJEa6VG7avQirM9dBjQqUQBndiysbrKHJ
qL6znLJ4xMWzzoZgz8B9+IrKAbkxoy49eIUoHsDRMuC/ikvi/y1DBk6460tNP6XY/YshJ/gageRo
baoG2OGIlycgkos16niaF5HpD9bIUshlNqUKowzXaSevU3HPnlLVyFI4ptZg5+tZ/QLgkLFxnKIN
lyLtLejU/N0Ouww1NqE6aHg5W4IO1Hww+8DZBqY7oAKUx6j3SpIVOGjjN6yQnZXjWj8bcPLlZp2/
m71lLZWdiftIY96uLu16Z4iRECPgzbJENd03yfmmKKpk5wDkuQoKgCdD0w5B+54aau/IZEc+ewQp
U4uNLTJ1gjSTkw5OE3xn4ODdUAq5IHoHGgwblHbQogWCGcQ2exKEosLvztf/8tHlP9sUpkTygfgq
huQ652fh1pj1rhtbB6tM64+XQCUvPM7ZE/hg9+b4mw4iN99lmhqwZ+Z1r9jdAny2FVdp1pjmQ1/n
Kg0U0QmY+MU6wINz1+uo2hbMdb+4VmbvHBNz80HP+BfR6uNX0nUrlMTyL5UmjS3eDf1V3hv8i16B
Lr5WWbmmvnoc6xu7bJw19U2DAvhFMPZvKJpkeA0p8wSKwWNf28GrrQeEy5aigL47q74FzSCZBUSu
Vo6eVyhBa9SaKSjNVVGF9X9LjLtp41aAaeh/NRXkZlAdM+4IZJqxKqWv7SidEqc+t93JjkZIegQ4
KtbgQX86SXCOQCU5HgRj6QYLf+EkyEk+VgKNe2WTE4DWckHqEcQhwNJ205i2cSELcsj1Ngf38zLu
OvA3jdHqM9qNUQiXe1eaE5loNnkHcYS5PxszJkqCz9El48FTGbfX/f9+flKwEJawNwqge57p27AM
65ewSbGbjEJdLKIP1Usuz2BWKL8m+dBfkk77Rt7KQo28GTnWikyUvURgQImc/dRHDI9dU/v3Q1o6
zxboHGnk2HOXYRWUWbxPIMuSj5T4qQKhPh2yMsJysAvRgzmAeSB4L8jWmgqsGZTZmdnvzMQN49Oc
TialzL4gt6EpIvFK1BfWG0GrExOkv1Hip1syOa8fs3pkE7Jb+37MIpi2BzK/q6zQKaesPuT2Pfjm
p7Eoi0dYGBCe179+Zn2O1Y2QbzojZZH5zyzqnPLw0vXt1hlxcHTp0IH0X//ka5KwWbEihiTC51VJ
F+l0vZKzpEt3jnPPrVd+jWcLDTtlCskkwIKxs2iB7HsC9OoRgDB2zkJ9eELZHaZ/YeKsKFgNrn3f
pMMqrFFEgoKLWgfpGp7DFG1DQE4w3QqWbTjuSrI4B7hBQi17HMoGV+tqAAhvS8l5bNunxGnfpqHG
05Yqts62k/77aafgmFFjNfHq1G7KIXLTa9r0R9AZxtM3GbhZbRXXB+r6p8/QqOGN8t1x3M8/n7dK
3GWBua9HYGNXuvWRWuVo/revDVEZjBdM1AWN3f6/+v7pHKrE70DFSbq+OblD+EvqkvMOCCCtQmGH
G+G1ya3EPdbJwkcsAjwlFndeBz3VsV48qG2XcdS552mMqa3HoPGLW6iOyekjHXyJdznTEtGuEhF2
Kcs8PDAw5p6VNYSPRQhVH0sTm2K0yIVVIMwJY98CcScGkaLRgJNXYuUFuzRyQHtlN/kWWnTuh2qq
n1noVK99UmZYt+X9k+bhc6QyzS+ssqFZCrTqsTVQH9ENgGZW2MC94w4eHLWsksfSxpy5Tgr3a9Tp
oLk2guj70HmnAuTUweJ/nS/zs+FJJCJeVyKH+qhdg9JwrO70ywG3PWqCgvoDxFZy4zmuOtKB/NRi
afhX3hymlvuZPY1VMtGtFYp5TUgMLo0slPeOGdo7SAEbO4BO1H2dMnNZ51n5DsmkPZ523s8sH055
YXVv0P7SliEkhy/4C+O9PrQQI9XDYFu06QY7St6FDhAs9y6NrZlrSLq5eG/6W2CIxTsYdVxoVv/l
L1rfP/19DH9chAy9Sq3aUT9eovTu3I8tLqHComrrB7ZwrHZFPkoJPWPY6tL9IVs/gmbJZ7cScsYH
uxwRjOg6ZlCsbnKkzaN7APvQwHSu2S+6HhUq8+jjJ6GU1DWA2/38PNQjpXPPI3x2i/0CRBSY9vYA
2eFE48fw+lbZh88BpvFinafLAq8Uy4BD+kJ3rBdVgZFLj2z/3m1adQlckDSMFvlx1fr3JtTePQNs
+iBQcbUFZiwCYBPT3FMeHRzc15ZMB7d4VabIgRRhvsGEwV3OOaLth303aBGIKDA+BcwOOHTP9zaT
ReObbrowoq660MnpY+QyfLGjIThOabzsd5YO5vW4hU7PonF9eZdajwZqCXCNBNcHrUv3NYeI3o2f
x8Bwq4jh/WrskNq1jpJDFzJ8WeOhwPZzFBoUcANnUwTCWcwBMN+02yrxrfNgAL43pFZ0J3WrPYdZ
rC2jKmbfdeuHZxX+e+EY2dot/OSIClzznseRuehbw/wOLNkpKhv7q+xYsvVBNrKrszR71lnzFo4j
ZFoBKsROggS9i9o9itXAOFs18hWUs1vV578wKXlkoBy4FzlwzVEDceyhNIdNMJrk6zqj38oBCyFN
Z1v3lKwZeXPOo3hLFrOBKDNaBh432fgHYIl/H3qP2emISAYL3hixPsNkmkUfbEVv3d90AxLtX0YZ
BErVAPHHWFfNabBUt8Dc+PeuFOmoEzWTLniIgO/aUJ7Osp98kN068PvmAMnq5uCOB0hHYWpATfBS
o0nxiJqURTbFqTV3n3Lm8Jx9FZnGvDrTfGbqeXuieThqOWz4CUE5xweZnYCA+lxNMxXgtJW0FnZm
9lMkHUtzrqpwYssLznPOVJpDztBQqNL59/h8ImrRGOzzPHPUGEB/ZoGZeJlXQAOrHlefaRXhXmZG
tGWRnnyFYCCYV6Lk4z8zem2QU0avii8WHkG7PPZQhdeXzbvheo8mb5qnKKj8owdiyRX2LJt3NpRf
S0vnj0GOqbZrF/aS/CqW730Z5Y+QX+Kn0tG6JY0zOOWPzHbZQ+yDQzaFit7kNzIbFJRJKh96Y3jT
pEgWoMYqDnRwP1t/8rmpVeP6GXPiWH38j5VA41Y/3dQth5sWal1Aq4hPdiN/GJWd8Py+9h7wNlCd
oAUdnUHeH52pBUaI360E4CUJqbcd+f81zcw+ZF+AH2YcQuqshDZyYkYgWsRAmSzKQ5Vjv2G0Zv/N
aAaqlrZZafya0qBy1S4oZe5mQK99laYgsroJzCa1jPHqTcJBX199FqhFpEugNdSKd6baMtSqrSbu
3iyw11E3PtDNqnuUEMTKDftIByPQ2n2iqbUB2vTJJe0iRXnmmBIndoLK3s9QJoLqKIwVgzQ2VnZV
0B9lBWX0EzXpEGZ1uE0N7XloVH+c/blvbUPbEIcC7yWoqGd2fq406B9bQMORRYdOQ7nASuGtDsU1
xU885euthIDNmaJlrYPhiWwG5n6oE0KZYxqwy+JiG0WoaPV79dFXibo0MsledswN1EuMx90l8s2P
th2yF6tKgz20jHuoSCCYMxPVFw1Er8ks2P8ohrDcfyxKuzoWox3Ldh1UROg3tRBZ7gxBD/jsA49c
OXxtKq4dHBNadaRaV2h4rcA0LNvOviDxwJUPsbvfkUneboBuXlxz81xmpoGFdfDcYrGzXdiWP1w6
PZGXPwUgoF3soqJQmDRh5TfwsFpMBzJbWv21x8hN2AwwgwfT1+vsh1ZVgBoeFe5b7OLc1eNBYSsF
JQSdviUT/LHF5r9/zDb75/fHbNNAhZ3rWbbu3fyWbdU6orUG68EJvIcY18S5ADng0SlqbHKNlZVy
vF3ToTbwvYExQS6LmIk1xCGNr61bg5w+0H76eBvhRmBB5RY8OqGlwiet9PnGbHTn0NiiO7sJmIK4
hTq1KxzbhD8jKJrFQCq2IHzaDFcjnJvrhtVOpGx3mzdYZgB8NbOXIcs6wNeAAfCDKD3yUOHeoTRo
l5oy+prW4qeoLP+npr6EkVX+qEAyDRKwuIe8gxo2PMLk4r+/WEwIbr9Zg7mGN16aHoT7uDNup1zp
NctQpF0BEMyDk39toii+w+tBfhAh2MWFwpJvXPT+wi0U/46KYBD34kuUgf+1zFX9wjus+bl6DMQy
UAeLuPP5yRI61rn9FPTYsS3fyUeHq5ypmetvtT08+Si8wP4atIxRE4nphGZ8RZlGuMscp9xiI4m/
1E0CaPgoZ4wK0CVeS/xTCnLZC4fcwiJN2C8Im2TbOIae+TKy3f7Ag6E/sCzv8fajzGbnjDY56YCJ
K4fiZ4VdCpb+7gJKqzwBmg+JdeIXuFuOA7klaneXXhvINS4/tuB1XR7TorrLmaNdDNRNAf5dMYH5
Q9qsgbD1k3WRGNgi852zi3VYMANJoJS8NtsBFFkuppS2zyHuFqCQhMahHCP3d2mlDTh9xVBLj3q7
s+43zVpFvVganEEbfDxQYMrJQO+1sHK/3MzhOYdaRR7gk/PseOMn0+uq5FC0zp7GJBcdZBGOKuJO
oK9V3mmLP/UlH15qhgVKb0CZO360ommNfdXGP7irW1DqqGwUSxTBkQ2QmcYmfvYcBn62iLqo/gkS
C1ck9Q+QW7KFDaHMYwZGcU0uBx3wRWwn6t0CdHaoMc1aDqVqnzXQUgF2xc9VdR7J4taoVcyWnhqq
cxAzPdl6+CZ2YBP84rdVZR60vmGn0DhM1hBnP4QI33JPxKjkMVtse0b9pVSgYvSbTjwIHepFHtP0
x7ArY6xj2eoZunDNUkIJ46vl1BA4KrzhrNmNs+k1v9rWqclOBTP6XYdt3SNES5295XbeXsksOUZO
NE4y5M/AbOoFBCmyw3zA/j7YcMOk04Hd+CuCyz/KdrNNLRSwYAOemtTpJjz7LFAa42VqHC21/Egu
5tDtQFepV82rXlPztts84NUnn5pz6Orzzh/16ixXzYj+Xup6dcKrhKsmjTWfJS4G8furmp1Xp77q
efVn/fEDzSODnJPv//v2ykz79vZqWq7F8OwH+Y+OqpebB78XdBBJLizxUEINGVRgoJOr3e7RzxLA
J+2gunht3R1LOXz0TvVhOxb7BT7JzPqVJdFHxYPoRflYn/CtMr60ue7tnET3dx0vo4vOITruQIfu
pUVXg+MKdZ2c7Xydf2i2Wb8Zoeesqir09nnhmq+Nt6mdrH6TbRbuvSav15QVy+5L1ZoSb4UmpN9M
vE0kndPdBVaIDY9MH4BeFmqVeip9TiAcdqdU/VC2XvLMoi55zrm+rjoteCDLkbrEajir9/WY4Wnl
sHWx/LWiDtqQgV4+Kx9oMOrg2iOQEswQYG3Hq+QI6NLtrLhLUAJhDvj9k4sAWEao0lWbcf0KXkUB
DfwYYwcutn0fgFLbtuOHXkTxQyz1VQdlV6i48C5Y5nF8H0lgPSko6zp+SAKwbusmFrIwl0WK5kX+
wkTpyzYaw5TjuA0Kg3wv3rBy6AMs6QzYefL5yIqMHDqdyVEGzz1WL6dxOF5Md36YgQ1kzKET9nrh
H1Bd/Tp9mnCo1LlMCpQM1d39b6rUOOY7S+XYEyqyxj/WJlhMof97p0aLXPPhT76p72c3FHX4R4dL
/8iErm8yR3MXkTS9LyJrlpZS4IjpONvrYHdYVb3bvYoeyKcMNa9nSlMheAhGf5jobA+CbFwSSXeY
cVKEopoAUZaLp7Cptd8oCvK+ytm4vohRp6peMmH+wKsxe0hrKLMaVlYvqXZs9DPAFP/kT6rgj37f
BWe0AY3cJVGoEZmazgTYuYP4MjG6geMBlSqNGjHMPmSL+rjwdkPIM2CYR5vI2rQEgCQLuguTzw3D
DHsLhVihSO0HJC+017RlJ6g5ZT81bbgDrWT7mkQS5IB2BcRgyUPMhOxqk4pcfw46M16AMBGzatN8
r0XrfvFknS0Kv/E+Wi5WXRmO+gVlCEUS4X0LPDz4hqSPnyVWbNeFn5nnSi9B8db43c7zuLhEQOyu
OF7P94lbvCYp0J6Q/XSO0cibRC3y8SBD+V2rMzxZ/wo4iamwbDd2mZqUSfbVOD20dp3eUaurxCIH
ahWAn2VEM79wnAQWpY/5IDXpUKWQHYozBzVjepGGq1K3XsBOV0EAeLAPXc3tg8ilcyAzziALg8nk
X3akGbCbMWnK/OwTUoScc5jMyq6wVlm+lUbq7YxxxuYP9kdcJOmFJmw/hPSTF4F1xYvnJR/kM1sG
+VdRdiua8bGY9yu8bGjTdJCjP/gHkt/9e8dKsfLZqYufxdhIOFsOlBzA9GsKcLEHqFClg6XbBp6s
efDbjsdah1RlcFJc3WTOPW/Cc4CGIHMedsj8fvnfTyLMkm6fRIwDcmXrzDO4qZu3UygPFKWACETN
QyiCHK+FudNghVDm36UJYvyRrr5j6XOVuN7LkMf9KhpsDXJM5hYPsAAFtzhYPH/PwKywd6X520V+
u0Q9RGm26eomIGsVHLCy9njj56D6v0DMYdV5IOamMSqhr1lo7oAS0oG2AMrfT331CtXRetMCKLYl
M3a7F88ovXuLRfVj6up3oVfkr00IaMUgk2FNZg7d9QXHK8KdWQfNF9w6oTuLtBJ6Boe+jsHJ1Nv5
a96hmjZWyjlS1I6WinnuS1WHNcjrwm0T4QJOV4J3D5GIom1n9qCERyGyfoyS5g6Emuo+gezpdKgh
o7JwjLrd5U4mvUVitN4epH3fKWXyha71zgslDpMZQxhrhzKEaiHHseYBpV2f3TyLdwbXn0XjAMsW
ao/CsYpzFSsJiJB03zSB5W3lojIdGwL9QxzZ35gZ8rcAJRcrF3Ueh3bA7YiDjyAfBvcNVB32hvvV
BhiddjmvNFQBJIZpeSGQmAM5xtBsyZwDlEzRBttlWwrcDIB5ZLJIIoG1esy498Ic7qqxhgrfsXGq
x+JzMqdWoxxA+PVsPfsoUI551KJDJ7tuZ4InvlzHoDR8bKMhf9RaL9v74+IIr3tQmnV12ywLPTG3
k20nzZKn0N6hbCCDm12W3IN3CEoqAC+D8M9lAN5UYXo0gsLeTWZTWdmp4DEilEQ2tTxfYvbHc2h/
uPlILjiOMWWGRj3schUOC48Z2toPZfva2e6WUFDxYJiLPGzChzyPmsMQ6cWi8UBtgJcL/Acjzb0D
0a6BZa3YhDRqLL7zTm5DiXoBbA4X2xKIo53XpfJrVgwnShiaIEHJKFTp5p5CD6InVKZEiywAf2vD
wl9GWb6mjfRffdkUYHSy2WPhgvQIyI7mzCpe7HUeyD0WX62zlQxsXaGS/qlxwZdkt3n+Jrrya96I
5hfzntvB7LdZGPE9kJwrux7S1yIAKmhQRb9FzVP5GmN/1+Z6/a3BhG+lZ0Zy1MPCAFYMi9JFUn/r
soEtdKBql4keNEs8f/GeNkLbqkiF5opbXXTnFSD5A+j8IBrppUcsPlRFi23CMSbKPDBXldXduxx4
bztEwTiEUjQPWz0iwWafdhkg5/itgezRsmVmfVeaoHYtE0CSsUxgfnMhq536pvYsUea1b4Ys3dia
p7+70UmzS/NbxIGT8atlCiwluETwu5rIgt0mCtaFKctFiIL++p4isoG04bvjF9ExDkvkN2nq7Nhg
YKKOx++yrfxDC5mRrdGhHhyr22556KGJWv7QQ/B1aeDAW9ZGXKGGvpbOE8Udju2VRe0k9+WQBIsE
28dOJ7C7Htn2s54OP5TkErol0nkGOrJbqoDH+ymI7fA1oDjeGlT2zrPBeLJPy6JdemOyLbTsPHQG
nnSwXKuIHx0UBVNPcgFE899n4h7u9jSW/m9notEE+NT+7UxTggSu6vNvgpzEDxvFO5I5+sZUUEiz
xoMGPOfU8kH6BYK20abDZM9JAwqartKzfln3pbjyUK+rLFCTLUM9c2IovNrPDoCn62wUEcTUBqUY
cfAV4sXB4e9+KZj2pcMb25/8JRjPDkyF6doogg9cotoidHLwXXMfo/raa1ZhnueVojtFox98VNA5
LMUbGFX6P/nDvukeS8Dipvwa0xcDO8vAIOqhFSwTvJMvhA4Ubg2pO1B0mIHcGBbU6SfbaOv6VLcp
Hm7UDIhfveokKuAytSEfS2P5OywHB4PYhQAPprjuNwUonQ4F84t1DgkF1IKCsZ18Uw4RsE9nTIbw
G3RC4+30WSizsHOQHxooqdmmpf844anwZCqh6nwoCH1FPjrIEas1m1c+KbZBq5X7BJTvYJh6L7Oo
wFzNK185RBgGTBJRO5Rbd7jzZQvyW1XC1tzMo12iF9WrV7iYUaPCoarKBsqE0TdsK1SvmQlwim9Y
/oY65c3wKrvegfKeqR6N3rmouhQokqjSTRbJ4UgHKIj3uxY/CbLCHPvdcZ0A4t5B8hHYawUHecFP
Apu37HdHcqa5B9aYRotXUydyclaCTZfGw1NcbW2sGkKUIuXy3RgMdbHL1sAaKxQZUODLgnUDbrul
1NMEMlUIzwdM4TzM1UoFEv/SCtZB1hirqFINCqFLO1i3WM1dZmChW/nj5m0MqOs25+mJA8xjrT0o
yx0Y+N6tNYVRsYcaMO3W20gVPFMCdeCdqwEcOlRrv/Ls7Ujx+KC71i9wEHfvUgbFUu+16kyV4nVa
ZKsW8KGVE/Li0nfue27X2lfAHMWBlyDqJrNCDe0amAwUjECe6WvNUPzrZxbqccdke5CXxkuTh34Q
3hcI79ljEg2YBvY7WTSgrafOkkwTIIhpQDI1BQomKGIuaFByjYNmKCt6gGi99yW17ujMf/+UrYe3
Nhr05lOSCdGz6OpT6gzVNsCGTgNaWC7OVfDy908pwsFfxiJpoM2A6XmUVh9tLIcNzdhpjk9+av0P
X5ffdp37454Ldn7b1taal/Wo/Ab8vzZywEHrDtVLfWAdZd5hF+Qzqsl2lBpKIm21tNJGvbWuY+3z
0ndXeVzk0NdTv4AZwtNY9P19pLBdASrBN1VLqGJDIx3yyTB3uDX+7tr4EeanY1dMB37ZtezuQSLT
7kEwp3b4AozDfBgAzD6ovLGdNTnxkwQrLzXDSs8KyDD8lW8YwFH5VffC9EYwlDmXS08D+xV07QDH
SReZoYGnYySUj0v8DE64+4MBFiStwSaQqNnJey/ddqlbXFB2me6CLsQ1EUKecNI1UnmS71qJyvRw
LMDtBolI1tnVDiUF8W8n9R5VkFSEyj7cjKPFlEjSSF3rDigADiHV1mJxS8Xmg0xV/tLWLaDC2LoT
juGsI92SezDLX/mjAZA0YFzk3hn9A+awmPT273L0U37tiPwAvBBfxGOlfwUQuTA1tocsUnAmVzrS
BfS43QGq8LcUCrAYFLVMVnhzAGFzCH7ZFegyjS1g986KRwZf4V2ouq9CVt2jVrQ8j+RWvicgg0sB
XoHeGTsd+k6yEsRewpDFyi0hnSU6daqSLMETamw2qgKrhBOtJ5/Vpwjn+FpXV5mh35+wkD/sKJwN
Dko4xs632Q2X9dJysnQVpNinW1D8qkmdqLuRYWuoN79bWmUDlNf3S2vo6x2Zg9srrMXb+oLMNHPs
p4C/O65dPd7k423aftIb93c+FuzFEhUReSm2A0Ri99Lrh0sQWxp4EMNLxrzhQi46cAtIZI4imcXs
o5TBhIC8AJXOigJzN9wd/QUuW28z+5Jx0C41vtQNjw7zSFWX6RcTxefQBQ3u5oEK4fCTUM16dlEr
cJmEvif7MQ9NfojNx5vBKKolmYMAHBIyIrgd953dT6NQhE7ImhHfUVn1jnw0Fn1C1Yu9G5uQpvn8
ErieaHchZl+fHsqUDihGhNVffVM0tAYm/y12TgaU06OwVS8C7xAlEgguVGF8cwZj37QCUlHgfVnW
ZTD8EEoTC6Zhv9BwIYzoAiV1H3JUbbSlBoqqxmpPpVnlm9CMgcLmbQ71YygF6zV7zMu+DRao00aZ
lABjg4M9x0g5ryjj7LGlZNgPTZSZG6d1oe+nGmhSdKraasDu3HdFLFYpplqGsrpt0oA53zLbyFhQ
s+ySrQOx5OOVLx5zelBf6iq1jpRWjHwt5Meyt9roYIHGrHJYejzsvpp21S8SVWpvhrTf/a4yPoao
PGRuPwQLLERg/Sm3IBUZ/Kqw8QXmiSY8+GAf/fCb9N3DxO29AicWSgVC865AgaY+VkK7WqoAPRH1
oqI6ZnLGtNxu6HdaPOQHN0fBtT0e6ky3/wc5gGvcLj9ZKMezLAM/I9Nk/9gIcewwGCw3rh54rn0h
Oleiay1H+lZqSRFEULnvbWwnjJho1MUf57w/+ea+nhUXRz8Bxj/7QaqqHS/886fVjJYWJz9InpVi
o5VA+xjqXxVOq0AAbAKauOp5wzbFSP7rpXp9ApTvYyDqXhTs7rLaYBcL9NjLykj0tQMFEX4K+txd
l+OHv8LEzKiXySmMQF/GhtLWke/UID3XYmh2u/bDYGU/wK9sPEDiLV7gbUedeqyxrKGqG35pTDx+
qhKP2PC9jjX9p0pqtYhy8E7oViE2ZWT6xyBJ+P9YLHRuqTuxaYX9KkiJ2YbtGQ6/2bUCiYOItLJR
DyVqLaENCHC3/lQ2xjuU0JOPiOtvQ90azzb+jm2bNtHOSML2+b8SMHeI7nqd5ae0Bewbe+Y1fph4
sJLkID0umVWh9irm1Wb25dhK3qu8vk8clBCkSYYKeRGxLymmcosE1J+oQjTNyZyjIN9xFtiYHZfj
qntNO3WWFj0KoUePnJv+PglthVpfmBTwrcFZ6brL1rNPa7PvrMrzI7n8qggAJ11iiwAL4V5q28e2
Ew5ouNDy9QHO+tOew0VZPYZpiLILMMIf/3tB12L/QG7YgGw4ju2CbcmDcufNPymsrCgyhry5j3Ws
0poj3YWqAQbwsxzUdLUec2xRi11YMfyQ8hpyNHPYl0PIFpUojROWLlZQEeMboHraVRfpzVPYOvKx
N96wZtU81X7aoG7TANKmiJsdmYbR2Uez9EDFMkYdUD0/gZUTLI2hd6Zecab4Jir1r9hoihbkytIk
eTTtVzLoPH0Jcet51BCP1pWENvUqlLhQsqrKq0WJidUJkJ3iRK1ojHhJ/BjZsb8la8qjLmRTntuq
9yxsCtxltX6jJHjMFFZu3kxmAS4myxfsJtaHMtF77Htx4y3Q+g/bKOQDy8P80g9YnLDa2niLupYt
CxB7H1HELL/ELN3RODSsDvD61m++uOmhNWNt2EQDqJb7yEpPmoa9MOiE70uQAxln8tEhxQQPT4Kx
SnpMnvpRhDqnGdPKxdg7jb0aKnjjsCpK3d3gQq2vlx2UyrBW2GdVvcDymnavFbUNvXv8FynAk+/B
ANy/Kcpww1Kb7T0rYk9/6FgazD7afYXVf8Xad6/98P6Psi9ZktxWlv2Xt6cZB5AEF2/DnMeaq7q0
obW6Jc7zBPDrryNYKlbn0ZHu3dAQgQBYQyYJBDzcY8+36ym+Eqi/VpzLQDp4+9EFEn0B+lMHaD5B
4pfh23rT8esk1Ol4fXA7SWPZ6ank6W8WNmoC9X1v/YTSDiymkdBSi2PlH5R/VH7+i3+JByjpS7w5
Mv2tmnDIo7mZtsmU3vvfzO/kLMKPneNc3bYhPByyYodnAvTPIzwVt8RCMasPq56IjfJADBNpN4AX
s7eQSg/PLOLVWysiuRWZZR6KqIoe89Bq/VjY+Y/PCM9FjRNFBEjkPBYGuKcpAqRLZ2QV/2GO0krW
ocjOCdTWD/SIBNAfcnRqw5GL4hXQdvcwGtoQbZSZqTBBQq2fIV989FD9HDYruHLsxDcB1lEgS7ft
KF3PEknQ+6vWCRD5m5AklDKtzu9q9kh0FKSY1Mcivw9UWKTCsk7YF3AUhaAGSTwJnFMnr7L0Ou2p
LpxwjwJhD7urqdKO/NcL4+4FEKl2t/hZAQgQWKVCFO6jCPfo1Bn4ANtj1KD82Ce+SgIvBqro3SFu
THKSTS1eXkY5OBcoeASWkV6bybauCdZ6oP3xQrZ2zSZdk5MuAHyhBzIK9tCk1zABZRD5cXYNBiE1
ILOG/dDHuPvnMTztyQ1p2TgYBc6i8ec2uXNbywFcGN3NP+/hZQWWw2ZA5XdkZKo8RTb9erJ0B0fX
cW2DNxB2rQ3QaTMDzQcOGwyvvLmgcnoQ/sQ1vjHTEgorZFPXIGVzoRaehf2Je2IVUy91gML4o5dM
FM88Nk4AHGIKCtVYffHVpbAGVf4WjPoKxRPBmpyWU8bXofJwSfwRy0Q8/+3MjxMsvVZAVYGUD9kz
kkEwJlagZLPsdmTqbS1OJr6yfgTpgMfAugRB1jVgVkLl+XJBcr5eF4GdrkLts7vLOlSn10pXiCLJ
nlsTNPR8vFOetSFsdh5Y144S4BWjRI7dBXN/aJ112ZlYb8QNaPJVE8m8cl3WxrQyIfGJ+pulvykt
81wDoO1XwaBvvvQDAffX+DKLH91IFvsv3TTwi41TSH8EpfEps6nER90C9ejm/MPQHSHh0x9Dj+HU
9XPq+accwF+6c0fn/WYEmRX9IjjQDDdm0YQr2YJw37Ic0wfftHFHF0vvA2S4GQQTKnN2kT91zfBQ
59jrLB2NCnG6ttxMJWpsuT4xBzUwcLqFBwitHIBxUzOjtKb2/3n14v4HINrh0JWGwKrpOEw3bsH5
InNSswWS6B7sDyjzgjLbnWWX7X60+YiNpANFjWLy1ilrk9fcA7gjA8T0jxA6VED8/ymH/g1bjfCb
aYTZeuzxBAytKF1lKY6GmOyyS6IoGYUFPunWe9UF7669cPGlVG57ZAnqaWS5JZMGxX98UEe2hxrl
BC/SrU9dnLn3DXAAi0V90QCaW9VXcki/Y1EFODxOKu7oAmWcdywLhkNslc4x6HJxQroZpNTgMcCZ
TQ+qeAe0c6nRJT/L8g8UhlS/G4J5K7eo5DWePIkSKktuejfQ3vB5Pg8eT35qYfMj0jXnubfks3Si
Qjygwmk82IYE62PM+1XAcwPA90k/e4Wnn29MkJVN+3/+F5q3mwTmuBx7A245wNswk9jgviCHA0Pg
I451xbNAJTDYk41zNI6gtrdGse29CdVxIq7f9c7ahIVuvDi9zM4QJRlX2oAwV0GRMmDOLtLTLZBb
GGe7mg6uyM36dz1ssJYVKBpzhbUe2GC+5OwM6tH2HRiHI45RqhdPxOMxKxxIqEwG/5fPp2He7lex
AwImGpoXoJIxPEu/4bKDjKgTlkEfPrtVs7EgS99zKwZLR9E9hbq1R5LUfevB5nM0ewbEENTT3kJw
ka47qB0cqTfm8SFuZP0kWlTH6KgOpahm6qa9DED99NyDDuq+taYcku9Fv9ZjPfrdcie/zBl7d8uw
3qKupD2IENBZLa5fKaDUkSKxIBR0D9r2fN1loDivRIoNTF4+WtwpHtssCvduqZerxYfEQrJy9AHq
sCqEOuSQrDxmZPdmFjW7yG0NqIgBiQv+9B8UUGaFBO1CafheFLdnj9exuQXgQWxBfBv5eCCNnQ++
nTewwwJUVXDnHdRtGyx7cQSmg3XdNaEfYjeSvzo6eCKUvxjYtOFe1x9EbmfHOhKo2xbHVH0x5VQm
+DggmUKmazTF1pNVtiOu1DpswUrngOwEejLOK4CuNl7QbxJQ7JOJXzYQ6e+oHgirTWSxyA8UXWTs
BD9GLy2wDWvvYwNEYDZoivyqSvXndtL4eihlc9egTGynRa537Kd4OoVIE+zcPM7vjVQ7hSZwQGFT
J+dRrnvdHs69045QrUcLBTcfLfKh1BOpc2aC09nLO5Qogwb7n790EEy9yaMwUFByS1U26XhwutT/
5VvXiqyTZZlHz4B55Kcis80LZCj3FSnCkCkTkMxFAQRggiKxLnnb7XORtw8p4OV3YViuwjAe7suc
i01ZsuE+TPE/oxb5vvS2DjSdmoGvOjP3nrKy2zCFvQKPuzxPEED2TWW2IDLZtXGTbKm3b2W1ql1w
2VGv1PtTnrP8EbVPABBIZu+C3Di2sWlcG+ZET1k6pvuq7IeVY/XRU9QU8uzU/PegLvxs0POXoG+c
h8wIzzhA0V4huBOdU+gL+2RmdtvvTJB1bchscFwEnHg8HciM4vGPutAYCKExVM0ISQZ+nItwRki2
iwco9AbdoQwUiVzVb+iNAPxruuL2xE8OfcLGdjU6Rf4yyti96xrnO0U5osXuWg2yjc6fIFfUHVp3
ZOkF4JWngoGmMgzAHQq9rfqIfRTUcQyz/Gbg62/JBjQ5ugmQE7KZFudu9a2cAMrSg7Hd6nxAzZWN
vckJtT32yRhiJBjaqazAhgJG18Dw8mi99JeF8cNMqgRrY29oTl1o75ha+KXqv+7FbvPgpvy7kbsQ
LPl0BcL+jkpBLK+JFqfQzNmkQRT26ZKCoV6CDs9lwUGrWg3yUEH2CxUfuAMFT2GBmmipxITVDUvG
7G0P5htoJZWg8+fDT0+za1+2afiiA+20AWauufRh1B9xgiZ2EFAoHppA6WmzmL+nfXbleWX8iTpW
ALCi4keaB5Pv5loA1n+k0Rj2OcAWiexU4DG9nQCceLTdGvAYfH6/Z7V9SBPmvkVOccR/mV2iLrMv
feWipUyhF66PfbS3IZ8TtjW2WqOBBTPfOJNlfHNEUiMvnliKhnV8FH9WAc7SIfJh/wSV2WqyRud7
U9smiH+YuLOiPD7ih4OOKc7Ynym2iJLar10TpE0ja866ulQN7zt/0HqkM/AwahI92ZE1h0xANYxF
mIqHgEPHDTyQ5lbkVr+mbwp9P8wuX+lNze9BClA/dPR5g6TJ9LFVQ63yJpiy4bLs1TTLa7aoCh1X
tGur5TUZbWvTA1XwFtVQtVAfRpZib2V6WglVgEoctLbiaxMf12LHw7rZzvex7Vg/QI8eAi8hqt87
cP2twzqbHnOc7TGtfqY3dcbeK54vBuhd6mdaOCGMeqCk156dPFdfmNhzf/O0R1DwgDC5jaBGIab6
T8awwZ7A6eC5xaud9/13uwFQO0iT7D0LXnvzvAiqOwHYXUTeBFujRszYJ9NracT9urQN826cJNKT
UAs/QuUtvuAsgG/iIeie+rINfMjtxN9bpMbVp6sasvShUunFKMvBgfeXJfX0WOaeDsmMCW8HlbU0
QX224UEYrWNlWmpLvnRMPIvWeJ/gxHBQO/YlmgJpSIaqyzipxWbEKeCxKCMwvqpWWA/NelLkmJSG
yBUj5kJvOWclev3kpJCJIz/PzGKFX5D52ohH+tCP4WEMXf39T4+P07vQx/hg1vm40aLKeE+z+mGy
yvip5bF+Ae0oOE1UcNaE0cqWpbggMZY94cFw76l4KFSKDc+q1HfT0AbgHUcgkRlVq2lCRWwrXjW7
cH5GLVQ9jDoMnwDBNnfDIMuDg71WUerdSUtYBr2M0L2ECRBu1CLfqHyx8lGLfDG3IWwUlg//i9h/
nlMb6693pPm0RHvN80isK0Wz6sRyvIuheDZbikSVRbW5TwsIrpGPLuB8itaG4jJZfMgb31tKlxC1
FNPaKOIKPKo4fRFMPAfYJu4BNA73ZmpNz3nnvbdjnf/414AMgFUQBfhOYSY/kbE9RDXOpECsBYyR
4aZns8yDix7WxVomSfddg47joOXJT7fBWeaEVdZDUY5gRxlRdCHyMn72ctRmt1bE7rpAt32j6Wxs
PHBaGedF+VJEoYXHJUuhbg9ThxzvGjK2ww6HFdVLngUJHt5ZuKVeljvTzrY9c029TgAllQFJ3FUR
gz6kzJ0Ap6l4FVZYU+M7JyQO5EX5O7iT/SHInZ8QPETpQJA6TyWwujsB8sYDxXopOLZdYHVvYitg
159qFTuoWM+r3X8pKnVu96BIn1s2ZKdsg3PHs/Wb0se+M2Ldi3rzaX634TR7VyWpu9XtPnquATfw
wd2e/iGTH3UyNj9AxY8/eMHKB5ECog+wyLjXa1E/JHWXrNze7X7w5rd5CEpefG6n2pOdd6guFXZ7
tPDquDKoXK/jrkl+40O7p1hNFncSX9rfRQz9Gt7w5skQhr1HXeg+NQzIGoBfVgcZ8XcIcTwPhlE8
BxVqejxsEzfkNyHKlxnF97GXEd6ExXDoPfcMqt/oNAaCbcCvl9xrrPlo4dQKksuhFt8XKWMbqVph
8F6aFuAYnZlsiLoKn93eb1D4iaNDmz2beQtxK4gHxyOyqxQ2RXr/L8tby1DbKkWJDBmxn////yEb
4IHI1mS25aDYF8Jxqqj/y/JWD/AbafXEzo01ugc69ZtlH+mMME6NdJPwpEfKA+eGdAA4y0SS/UUg
0jAAit4uh4g0kpcFzj/V6eIc6WUBtCIMrVgHVqhD2AYXT2G2yLSrBvzf1CQndadmFq+dwkHloQp0
LBRS+dRcBt7Mswz28I7EiTUYAJ1BPpckRz+hOuIelOI4VopxvEKmUD6RSgvAQ/kMGUfI1juZ/Igb
sYbYz06KMUz9OaI8LTRZkSocURYmAvlnoqfTb8IC6gtZkg60q5l40NNx9stYfPgn8N88qHjCQxqd
8dWv4s1O+y0KcqhBVYVx0RphXKiFLJF+ifqNJ2T+xW0M7iR9M/aGQ5Q3VwoNUS95Ti33PrSbB1QR
Cdcv247f5aE0kI212ZpMugB3B+o/TZ6YmRTPwhmmdVn22c5IRpggF8GCLEAxZm2hAi2orYcusYFm
RywNQP3PSx6VzmUZntYcwGoVL7NIA9eB8zHcAPBkw7HaPvTNYF2EUkPFWYfidGtPeisMuTaVOGrc
APaDN+wbhQ3Cg5yqlkKBzrdMCVVXq003NJguX4IS7syTkY/mWuJoVl6bb+Q3dLfFi4+d9aGEyo+p
tJSWi5Ugo7iYIMiHqYv6UAXmevFTi2LnCDXJzVAKub0HxaA8iW/sAiuPoTDBf7UM7MhutQRempi6
ZByVe+jb3OPt1z+icM06lBnKwFER2D+26gK9UuQg3Cndk0kdKPxCoSUOQtSgHAvcfWWBh34yw2H2
TUHE/IwBZEnxmp20D3Y79/EaEJHEta5Wq0M3YGrb76lpHQMb4lk+16EKWHj9z1DnOEpHruM1NG1A
p8x4uItrr0QBWFzu8GPvQ6fzrhAzAA8WK7XfdFlsJiVnVFbBn54Z8Oe8yadtAVLSI4WOFocgV+0E
v01TiZcxQnkMFh0gcig/mFeavOoN/0YLYCfVpyuU2L4tfcKzv9ESWDOraYn8m3EqEitV7x4wxl3o
MnGxALS7JFilb/tASbMr39Jhq14yceYiN4B0BChRECVKyFVgH+KQoG4aEKkaOd8ihewe66IeLyZe
Qhu9DKbXtjO+E8gA6SyIkzCQI7AYJyU1VomB5dwVw/gCBngg1KXWA8yuLpFhtcdYCImk/k2T+jUQ
pBxBO4n+eVCNkqmb4V9iqBl3wb9k8ezbtwnqzJljOszxHMNFovnmiHyQjt24wLSdO7BmWyaPjoXR
xz7oVcCPTTaEaf+y61yPjpXqlwY+c7q6WFks9m5r+o1phXvagHFNutehcQ8GBLPLFZOggsprHIZq
8ehZka+BIm/VYfubYMv5BN5UG+SESeSnqaadeGqzpzxI4h1YocY19YZsKu+5YNuscy4W0M23xOZk
QylDbmVuVb4Lzo0Lj7pIzHTqZM9jYoaD57g9tNCx/he8gftrutc2XR0cOjbysI6LjKhLdDtf3sxm
VtdGn0AZasobkAcrYmLTn99hPMRXr/By7MCwToZq4oQyHg4B+S+vrji2j8BTHRt2R0mVgEfBOcWL
b87Jh2aabmXVggJFpVxaz0r9XEYGgFPD9Pqfg3IUmioiyHJPJLaBGUNTEvuGQwV45gP5cGjfzD5b
UZ9TR2j9Ekfct4uvq8xmg6xq2UDskOFo20W5mQsxjEfmmeG1qAWYKvD3ec+LNMDCGky5ltfVj2M9
vZK/zzMbJ6KtYqoD84zXV6uxD5x3VOQobpcROx1l6vq06ks7fvMiHVwbfWKtabi6nZ4b2eOALcd8
O4pvsvLjdnng2P+yDPZu/rGGhwp1SMDpSOdbOtLeKuP49R8L6B6ktEqUIKNgEjBJ54jaZedILbzM
P1qLr8OyD7TDxf7vYpewZfz/yYeCNkA1ILRDusWzGDJWGPWJbJIs7pPsWRZdsL3xUwT55mFkz4LH
1Fz6aZpZBFlNNqR6ACmav26SkQLzrI7ch7/bXtLh0YTzp3BdAJB4rH69pHiJHceWA7isOrp2spGn
/oyhHgtEHwfRvSzum1HUQT5qoZKM5f5i/9dxSwgHV5CfdEJu6fA65Wm7ScDJvSpFiLNtp7b9yAVx
TtHk/0K6b5rEEvN12a47kFJ3XDwcuGk4+i2LDBOTyUvWuPeFYeEIXayLwc5/JkUQIo8a1qD7z+y9
5enpXgR2+Wg6hoksWIB9ITaUeZ3/lNMAlnN2oUVo2CXI1Da9fp+j7xoHUQTsJqp1wOEDYHeWfHRk
GhS7qCOq0BGZwXgPeMbUAiSXp/oBJJct+DfzVgfEpXTvbTG596wt+D5qQMay+Oqm0y6xnDaoOOw1
n+Ig/bplZmZdyKKLCz1D35S1gRLPwL2n8RkY2zZT1PM1hVjqFlavufMtyEdxgzs8hEr9YcqMbaoZ
/CkMI+3eayKUpQnrbUgNdz9qICEhM9GiaVW4IjiS+Z+DwCjQ+UXGfyy889BJlm5q32d485xLd/gG
Rav8vgUnKY7EceRWIx+2rhnqllAY6n5La/Vwqt8lSArBuyPiDR3YYU39Azhv774M8vweSCTwI6iD
PBqt2BR9plts3Xi1vJS2huKgokpeLCT5/NxBmdsICU6Q2rE/eeM9OF2avE+GBsr13GD30LRmu6HO
82PPw4/hOGv+GD65zWOS5peoACpG95oHQ/fCBxG72UuSGpCKhzvuBnkB5qfx58MGK7Z39QTyHept
3JBB4sVsjtTbBd2DpeYY/poD+08/mN/TtgPSKqvX14MxYEOmyLiQ/0JZaV675XWsK3xoWB2ubSBa
d7NCOurTwTkMIZ7UzZ8hLpo/CxS5+EJa3bm1euxHQHiBUtWs2FJIBnjCKcejCurZCAZJXvdkIqGs
DIqvwxIn8majHwKSYG8ZH7d9ItL57NQdeshItKhXqzP3bGpFsaJ/hWuH2Qpyrdp5nMbpGb/Jgf7B
4PIJsT6u0x2dxKrhTB/YNSrFkWp2Z7axRKF7AFtdL1W+URAXUJx8oz9DowKsmtfzX4V8Mx0ZL9jH
0LEBMZAztcNBs1MBVhxcTBYVx3rCbsrpP1zkH5WZRjH+3k4H7iwGPAVKzKcd/SGMIh8AvEIlL/1J
mkaLHhi4c8miCBZg48pFdyWLhuexJ+fh+dAPhwYpXN/jw2bi3jHvy+HJ69vuLq2huFdHlvxWaUB3
ogIv29uK9AIaqKei4v1TiVLgu6gOoCHJ0ulbDqXU/xoW1lHq0/BGzYYUbyaDACu+yArzbQkahpPd
1zVfJUEFwiV9DCsI06N5a7csjiqfBsxNpHNe0l5a8ySzj0am1QARXmp+GUS2U4Dc0wEvr7Sdy+RA
1wwUXHzrdsA92epCLbOCWpfTlfwojHS3+KFQAlnmTobdKm+DZENxwAkC/0LjUJmLjYcCgWB24cbw
UwjZDJRr6x44GuBhkYZfx2lUQlROiF0Q5D8XMao6xrEcSPzB2q/SrdQx9nrh162ZHslHl1bsrDwb
HmYjCJLTf5unD392U9C8ueaE77mmG6eUV81rG0RrAD7rdwXr36eeyLe2MnG2f8c6LX4CGVNxHQtQ
5o3Srd6X4RyZuSeoCe7CvvgjT12J6krollfhiHJEmadQTDcBZ1tsalGMGgGt2mlLceRPDcfxITwg
16MJREeqBcETtbqq0eZW89mqojQ6TIEDxuYwLUDP19Y7rFCsN3xwdiSA7SBTtkKlsX4R1cSv/TRl
YNIGRsCu2dnq2xS1czyfR0IZxXqL0mchwCSqfvqb32MxqdeUTrwXoLPKpso8ojzQPHoxSKNXWPpi
4ZGlQGtNQxDjPBT9s9MOGLoo1lBlWrP9MeBzGm4loO8W3U8iOiVW1QZISd9MRLtdyE+JPvXG7KPk
nrkQbNdQFSx6UB3SpQW949wiszfb8uDK4XLjv4llqpY7ApnEFtXtX8fzpmV7ux66+7GV5Sq1Rwtq
VmnwbLXBjh6jXR/kO970wZaetl5hog7L6Z+hlpZccgjVzk/hZXjsjsEzCsx3UfC94IZ4pDoDF+sC
rcpeWoUg+sug6gQYKaD9L3+FAfn+TVR8A7gu6JMYf81cmT8YQAI/4uhFQqgZbGhk0gXJhmbFuyxQ
+LrukXwYJBwcKaGUDViokQWroYqBtkii11IfoydUgqfnmPyuCXhCZnXrEKt4yJ4AoXxucoYyd48J
nK0HYbUOzbBaacrUZaww/vyuohDyURxrMwxZ7Nx8C3DocCIPTTpPp6a/8c13A1UsmGfAf+5P4CXa
I18jT3Rp0gncoouNrfcvtmbIj0iJ8plt7Ex/UPDin2fwgnIFKMD3pGHQmy767nHo4u5RoprW9xK7
PJLZ6255z0DzQhZdoOBY725GWU77Wxqh7lH3R7zIAY9N4xSbVRcs7wKnHHURp/bVsMZtrInxqHVN
J49APW5A6Fo9JE7Bn1ShMCAt1sunZQ6OOVuQQ8Jv/NVa+v5v48q+1oH00bxVr5vxNxdi2pE1vHWJ
kV+yyAVaULlb1DNuULOZ71tl2pP3CHnl/gE7p+HRSbsLRWHRyve63WkAviAKpKkx0JlRA/TLPDXT
q+GNacHH1KCQyJ5MTYqTdPLuOqpLLyxkpIBl3mZhrRtYmas3+cDbawndx9rAnl0pKZs7rwOkCOma
C0XMwUGY9SfpedtiQkXfeh5bTy4ADkYM/e1IN1EzJqAaZGjmKusnAzdQc9P9i9H9uPV8h88bUkg+
NqghqS1th2XfLgxDB4eiefxQR+OTDeolEM1wb+8Zgb2WRsveRmvQVxVkKI+QOLbeKjDm06CqkPFD
MZjQT/jmYF+wNzp373JQI+E/KvlpwMZ7vuAb4wHdN01gAlHOkJpObZ4BMi4/xizht3PMdhFE3ooh
97aiSJqTWlaWozRtGb70fP5U8w2XEGrN01Jz7m8Gtzvh9MT2sqsXMG230P/Gig6KiIJvfNRx4/sc
XyvWKoqgC0ruHkOeQITBtSxkvqpqBfK6cEemCUTxfRk6JQBpqAciH12MRBYXz4v3QFaBZJ18ITcP
ppnzs3DxIfS9MvuYimapDVTdSnCI2V5pbfsIRIpDGCUPQ13HYPQheiiOyh3DAD2funi5w05AZ84R
5Fc6c1eW4Y+tBtGF/HH8o55C+25xD7F2ZqMnzour0iFOjuIN60DTU4fsC5wdJVG1W+6rV7W9hmpx
uQHtVx2uLPXz2hNwystc9PPiW9f6iy8dE/uUxM7D8msNpQt6hA6UFUn3hnRx9m72oEMwIwugMGU6
yEnp0Ti9GlXJTh0w9Suu/FXXcR9IHHGxsc94rjAF+dOpS3dIbwZbGh5VIwQtKvcJxdsuNmIO88kP
bhRnxUI2Hqoh8DVLjHcajnDvwH/TrCJe59tg5PB9dnQm6JKModZ21MFVL7Wq0XqxiyI6LrHkjx1g
UaB0eb7xQ9YXHJnedXGHU9xfeqakm/FjzPdVPwseKeHJq7urKcz+YlrgSwSdF0Qx2q8X8rk8/vBx
a90XIzv9XWj5NyO5BIq15/V2mXYJAzuO0d7edQQGZddE0/vNLW5MSWNp1hwwpDVUrx1UAOFnF1PL
jxEKngUDmyCqqBKfOPHoQhR5Ezij2qyU18WvN6BNArnJhC+GLu6JEC8F1O52fM6ArsGJTQFVHsM5
R8D2ozxZpuF2NLLeD6WskBMxG+fMPi8izOsBdYrGQYAP60AdNHqOnu2hRtF9N/5OylHa5FmPyFOQ
EYFS9qlt7GZjokp7Q75WVOwxw2mCVUZPdCn6CYcapqZvKJ7hmfxYg75HiVNVeudgo552ftkJqBjz
IN3Hgic+05sMzzMUDtdGi9UvYKtQHcYlV3H11AA0OWrVlnytg7oR7NMwOFSDIY8JG9nUGEIiJnb5
fouKF4aj0dNyMX81qcMLhvRUt863vg/b7eJaRhmBhxJgFbb4qPVfp6MRSzCNjTqIrbo9anVavcCK
R51ygDl02PUu6BCxawAmdNBA7wU1j2JV2G3z0BaseQDt8IePTOogX9dsQVu6b2L3MulTcDTUpQws
qLZRky6WSKEkElt1cJybS9ccWrihg02f5B8TfImSU9/s1PQ0Bk9xc9/r7Ta3GQgC8E7Fp9a2zgDX
I/FGzSqOwVdYx9oD1uEVuABx5NFyFgJ+RE0VHkqQyjkApx0TqLnZQ4beBHuQrTki/UD8B3TpIg6F
6J7vG9MBTQL5iCuBWBR+DSE/uVzIWu6M2Hn0tAibIDkZQDDWBgQPYFKrVCa1/s78XwyzRG7k4L8b
3/qgfBoKy9h32KxdOR+1dWPo1QsqK/AcgaznD9Nq8NYo8UEckhy0XFL8rnHUEkl7MJ5H28VxZQ/F
FK/PKyjItnwvtUKfZwIBRvUCaecW8n6ljT8UXi6Q4GPnqhMfF9CDmZu4daVPPup1UWBQrckuVGAH
ZkG/kZm91TUD/ycncRkw0jWv1qJXcmOgvCWLOmgK0VYxAn+dfHZqutvsgcCuLR14VlNfd1Won6M8
HE5a+2dRoCrTJxdd9K5MoBgTbQ0ND+w4qPQz+ee4VNngbcWQCKhFD1y8R/LZEHOOjxSZIo0SoPeQ
rhzW9Me4i7D3BZnQeMRmHLxtdtF1+zYMxyMQwYEF7UCpAlTff3jJ0U+9a5woYJlmiR8H1hsrigSO
IV1JDhRhz4oWfHleM1+G0bx2E5gzbvxkZkhDFdCrvyzx5LftpDtz1q9u/GTGXgdYUGw9zlYLJfFy
YBBvW2GJX1wibeoEiMCBnj9opRxOYEO4Q73JuAuSajhxdaGW1YB7aAuga//Vpn7I2921PUgcbD2u
ghWFUyBNGAJjFqyWiagHIpcepLH+GuhloHv0KWZu0kiK5IYLolU36+Y3QNBhz8otrPPV+2Dqo2Y/
OSPI7pRJ7wObaafWkvlqDOx2E4T98BRWebrTZF0DmB8NT1lUTY8Sn8/cQb6QPBmWiDED/oTMIA6S
MyoQf5IFqDLCqhoQRyySZgt1U/OEZCL3L04gn/g2BFBNxTlmBM4mPl7sIkcyTV3IpMsY4jydqxAB
6oZxPfeU4LyjHpFiPSzHEl/kZYpl4DL30rvcYJlBCPUomOdWPwnFSHXrZYZUN76JzjJ2xNTIRQx6
aayyFhbGG1LG7pPVMRLgrFexi4tGkUktmpLMz1jy05QpvnbHjxSq0yfjoYzbZ2R9UDsy8Qjg58A7
CRZUT65bPRdE1vbpLw1ZPal4gIfAxicicHI4AEE6U7nqKrZrWmxhMFUH7lq02Jj2+EgDfOEvNrVm
J/UvY8icpFWDhl8Hn9bnZNThCIFTeHJWqodas3OxyUnhqSWMPdfM+Wda/Lc/Dv208zS2wLdC9ywG
6oXEqA20oSNHshIkPEEmXVC7sAr0Wj8sLmp90a4gu02s+jRLVyz2MmaRs1ATtv3orDT9m4YH+6sn
vU2uF/a7OwTWttZyY0dmDKHZvGTWW6vl4dHuwP5EfmlmrxPWoY+tnoRX/H24T/6iKEFiB5XUC3cN
8zEqw2fTTpx3lwOU2qp3xWgYVw7myGs1hcY17vSflV0M+xDPQRc1boVxBBoDRSCImH29wzqwtRQS
u39HN6E++9cMycoIoukjjAG9tJkcDTkzNRapQ5xhUbNDbWaTGOKYj8jH+XRfVDhIqPT2PyYcy1x7
vQPLOs7J3POg2fEphlLPSaZmBd7HT5ucRVJi9UlNulD3HEk2dhT1Komlgtz+b+dYJrJCZNYsHQWL
RQY6tQkAtBRZsQ2KDcoVELkBlG/GwLo4jvk+FliyBa1uXdLUsyTonCL9FEMxkSLqqWQXalEItQaZ
f0xFJl2K6iE2X4n9ohvaaxXJ7EJsGVVrRneo995QH11qvL32hQR9+uJrZe+suiiKdovv14kgdTRe
jMLZocoArK4pjq5QNHYaBy89OQPOblbU7LVA/g9pX7YdNw4s+UU8hzvI12LtiyRrsWy/8NjdNkGC
+w5+/QSSsliuVt/bM/OCA2QmwJJUIglkZESxoi75va4Wp8lHuYIjM38tM0fHQd5w3fxf2ZCQeJtL
0wBTkiGe/e8r/ofFSuh6ZoD640PQajqARm6d95eWtd224DHK9EXofmrDrlvFikKlagQ4Rp3hNQMk
deuGugleVAPnX2YO4b9s4Me4ifpnEYb5NupwVAewIIZFFIPvpRpX5NVB+fjJ95PNCN69Z2ri1j4g
65A8ULxu1ID3m9hLk9PBa8K8WiP89hBlIdh+8xZEmwxkVKdJoQWptwwBIOgg6h3HG7KZzAQwUjV5
B97yKr400knvqHGhMYwc+mPptcjNkalO0hV2re55tvWiPqC82Dr6Vom3Oy9H8Tsz4hPp+VwJ+Iza
TvEMHskOhNqbsA9F8NyDtEjjG0EMSvaoY/xHIyQPeNTk9146VpccxAUB7pfxD7CLbvKmT790eY7n
tCugBOPh+JULeUcBLMaGiGaGqJ6Kfb26lIqZqeghpd0M6Xe8ixZ3XPLiTqoeswp5eEsFA3HtaKu2
A1xMEJem+muc8eoP0kuumDL9VPq7yRZPNNJimFpi7rwKHKRXBpE19esrV9iO1T4pksdCJaKpSSIU
x4yN4+4oOb04qNcb9U/Pq8V+Hik653mWnpZASrLvrSa62Zkok1MJAxrkSN03rpR4aCb+MXdY89w7
FlNaK+5GVn3zjDLHEGkhLlfkTaEe9Am3mkDydGoD1L3ceaWZ3Id50T7bbjUG1si8PcXqTtrvKtR5
rZGUxJlLxQ9RxYAamxpunmylNXU75jVLDzj435J3iZucFg9iMs6NX4KZyxX8HBa6wHO17YtnU1Sq
SjfngaIRuCxNBtLAedjhsPUEPvc5YrHfxvZgEu6FvctsfB0+CvsP17JbZCTB8KgHxeSMAKpW8WbR
0PpQf2vR47pxV2oFU61ADq2kXyNoPFHTMUKkPdbrV4F0BtjcXeafm6aHPFLuIOPfZJuxHux+1U9p
eJ67oCcMzzQWBnR5tdg/+h7enNc0+S3cm37aKPnZzUNacXarydQzPG4FVVQVa1qQhUZ51sGX6JtD
sUK1tDi12HYV4J7FzdrsnORERoArBY7zVRAZyZ0600+jEExVWeP2/+ESV6vNXYqNI9wMwCGTbiuz
+0zlxRU3fdDSVNmZt7n2WDbNZ6FYYPps/ND+QTytU7yvk1pTfajAig5dk3GtMg4vKO92kEsa1pMf
WcvIUKNMTrMPNG5voz/nATlxs8oyT/nSnVZH07LqckXlXWLV9ZfRu48+GwNQpDfzPFrxslpbQutW
SVOxEHQIVXbqVGM4eZJsWwkVtVGfshP1vC51UK75HsTyUYK8arq45GAN6MpWS7gOGklQk4zF2muH
5lJYfbcVwBSgki5rLmSj3ti4zYV6jYzqk1ZjI6gmuKqhHqtSOc7T9Go6WRBJPMy2ZRXq1RFo+rMc
pBU3juUa9DFY5iNtrz7G4qAZdM33j1EDvom9fIdy8Um3j0bjVPqeuhZ1/c63j2ArKd+s5HJ7DeBv
7tT2kaUjoGrUdSYAwDcj6KqCsfDGgKZ6teZAM1KtMi+oe4ZYgcXEAdUdzx96T2T7rJaQiZElqjzI
CKYV0CVrYB0E+ekDmXA7foujITXk5TWosDyTnxY7rel7HdYEEnWeT14VmyHLdgonXJpM2B/+vr6K
DfuJedC5eotb5ruln+4Nx+hXdNXF8R672Jc1BW7YG1NpFmsrUwBbOxA7ETRT8AXIWbnpZ/KiUJ0M
XI2lSpuMabgGbGSDHwe1IHEnT9Sbh+ME7d/FoxlgQjWqBrcjpSsiKiU2ohoafmSjkMGWL7NuyXvs
zVQa0nxaTkRutwNvrd8lB1FG6UoDvSv2Xu7Fy2sOyA2/bq5sgx8duOXNEXYyQRYTQs64N+O/07Gc
pyIr9AeoTWyIMYcazyzEqo5z8zTbhh6KnnhFAWsM2Ak1rjcHDi6MytMyxRlUX5BYNKGRjHI8FKVk
f4kngH3DH4u/LKEJ/kboJ0PNXg88L+5zCGvv3LHuzp4J7Hks6vDg9Zp1MpLW3kkDQhc9VCU2hV8M
n8zeBDYgz9gzjz0QqntD/6WwBRD0WdL9kL24a+Vg/mo1/L3ZCGS9Nnx2NaWerkfZ0Rj08a9KG3/o
Hhu+xhEO03NwiYHGmfkBx2d45KVsN8vHAupPUTCyav5YUA0CW7mdvn0siNKgtCE3UTcOfsxDJmr3
0TYUf9FgnqEF6j62seU+VkoF1SjBIpFmuG07SWR+ypJn8lFUgvORjQBR8IYCyGFX4xpM/ckDRUSo
Tt9rdtEEdBGycWd4MRsUIlM83mW948SAZaA1KKIDK8HKHaHfTcO2KxWxmn1eruLkXrQOixiisOrj
SqM2P/nmE5LhEiWeUh5aCDXwV1OG2Icn+ieumMV0Dq2HPkSiHc980KppTbZ7j7C7Pg1Q7e9vBy/t
URdoTzWOz1FDTL0CMuCAdVRaQEPk55vZscR1oEL4X+gkDeDJgSH/Ax/MUGgJxgrLhtMFcOlPjDm+
dZCIwAbhoXaSvdRB6mN66bDqeZp+h6TnwyQBGHUriFhMiceBE5zWpp/FP0Omf+mrVP+KbKO3qvzO
emY1KsK6ya4fMrBDoigRRACCS+SaxrA4mF4gqoTvCQAJnOoqKdP4lcVJdkq5G63JXtcoUzKEa9/J
mvePaZw+EdIH5TBsY6CqcB/jMClzMxfcMpn86oM0o8Vx4Y8OunNrDYBq/L/L4n5MnDiolSMzpxPg
YtPnHCzM2CvpRyMFwSKAJC5SqW1+zzTrPtFy99kbq/a5z4JUDcjS2/yM49zwvmiY8+zHzWM3TKuh
4vmzq0fpXVqUTzTqlMmU5hq53foT7gXZ8yBiIDJcbh5qq82fpzRtdzq4hdY0gYlabhNZx6d0coq7
1LYGYIqdbOPi5d9a+5oo7iAeNQSpMlrZ9L3w8l+NsHnWrTKQpq562Wsrva31vUnYJOdQgX7ksVS4
IxvFQfukKr2VrpBK1FC8k0/6vtU5sEzVqTSy4jGbcKgikQJ0MhaA6QGVR6PAsZwSfaCGhpFQog9A
T2AvWpvo5r381RUd2B5U4KQc5L2Z96/DeSmaRuuBf+aXr//sDMXg27LAdAp2NHzNvWoWG3LmLji2
/6cQmvsf4v5DiAe2vB02sOf/ELtctpnw2F7N4z8/6c0y1XA22tE6MgNMpJCnaE/Uo0a4JjSdVUM9
spXS9rdpk70sppupi+NmKsXhcY/D1mVlJwLFHjP+7uOEKwGC6qSI48BggIZ6/z+2uvTXFsS8DhVr
/7Gck6UuJFKSYWMwfQjqjvvf+h5vPcUY/uxcDl23uvjqge9n3Y/deG+PRnbA7bXcp3rsPuSyu8uG
5iycfgsVRVCexiWQz5WmKDH53p80F/zBHN/3Tlngm6OscNiWFdR4rNQ9gQM2h6Kc85hGvP9ROfK7
xA3vm59zCId1oXjEW8u4Xeq+5oovqvMSUXwZvy4upqzLkHqdlmrBgNvYei4LoxgOeclx5c3zQUCL
cjEbKgOBaBvDRWJi4O4GZOF8DZIjHUVIqO3u80cXG4ZXcGdXZx3vpwGZKcqzvV94w3Xn+n+DRV4Q
WqikEIosAAQx4brHX3znNG35oo0gbhJ25m+QtSxeDMaMXYfKsnluU7hv3AE0F5IlyQlirPaK5ho+
TpVCm+G8Q80F+ViMG6P7LZ9y/y/bcO4hdh+/Coen2wnEFUecdnm4u9ol+PBs7y8DRXJRLv7q+tEO
yrZ37spGhwo5CPNRtt0GeHCOeKyCwd/X8dzBwan/gPxgdsc9vllMoQ+7MtW5yO4oipyh3gn18B0P
i03rAAf0U7xEpLmFuk21blbhqYzKxDygOFpO6ROd/MJ9XqZ6iVs+8GTnCA9inzjxNHHcgm3LOF16
37bxwjcNzQbvR5AmU0ZqOi0fxnVbORA9gFDcWlYZ7lFeP+CFn6Xd9jYSnPbP3PWN/RyI8oh1jZqc
E8XZ0Ci4mKVu73vHcdXRejsUa4evOdhxvthJjy+v2XYQqKrll8yEhnUad+JEQzdb+27Bv+gWZydZ
lB3QliU012oXzG5xL47NAFIWPM8LcGKEAjSVoAqx8bGjVlrfc2iNBK7jd/dLbFV2b7EgWjZeG26g
wFkHigE6dcm6SQfwgSl6IRNo+OMIALK46LI8j97wPRZ4GRaqYXn71vSRdj0kL8VRyEdDclCIqwnn
EIP3ZOxA9ATi3VCcexcbZS//nCm1mhSHvsicq25t6eJMEWk+Qu0GMOGR+R2YATTPTz7xkCVrf/Ci
CzWuAD/v2rD0cmt7PfBnjWyjXVmJ8MD7xgOiqsgcwCZBU9CabX+qWV2FoOBC16s0JEgX1zwuC8/c
6AyflTyzkeKvxiDE6ZBanZAkM8waVdqoXzl3HPVhVoZKjyujb7fsTG6tNyF0iCMSd+ex0DwYpv9E
aGNsQdrHiqHyqQ47Y9PRsx5I/EsHxpMLhUT+IM9qgkUvDksweaWGN9S8No4LDnwQFQ56BYhNE6MI
Nws2nHoUZxagvQOgrhhXVQ88aQ26A+Tzi1Opii+WhmwmFWB85EZ931t0yDqoZqIGeE2Tl2BkO04D
Xq93N/bbRTN19atpsZ5t02EQD3kL3aIeOr4lOtoAWV8bVE/4y88dPsLyHqNcA3ON1wxcpqzaeig+
Xc2Iyr7+lQgbTJVODQ6wBUN5A6m8QV6+z430sNjSiECbV6sguQ/4HbYcxp09adURBwPjiZrSEuMp
Tay3oSwAChMl39zYaUgTKPZmuKxUQ4etWpHbASx97DVonKqLIQfxdgkafmRbQtxSBpHpFsdG/a8l
HWheEwbIPA1z9U8o+xisvjSeu2Nl/DKrtt+STR/NvdfEw573JXKpLgTLwEGB2yCNqQdiser0rzYT
PIIn9vJR5DKxtvxuM7pOi9sG6heWEgUBYa9N2zN266C4JRjkh5smiSycXPwxX0MJOdI+apUK5Ufz
KstcpIxqqEJnLeTMvSE1AkDZmjMTRnOWoIjYWmH4k0xLA2rX5rwMqeeoCU2p8Q3KBYBpV4ssjmV4
M3cCWgMk6RGK5dQCdNklmGw0XBwRdlIrUAJ3mzyvtHXSTagMR10piupFvzV51eMlpD45PUv/qjPs
RsBo7X3qckish57fbbER7F9NVp4axaxEEQDWD/u3fyAjh5bhO2CYoMIzavhfAcM9AYhvcMeEIiYY
ciN4vQHFvHcK+8g/+TgPO9GQQYgSDNDvnhDnfwcwsGyXEJpBDQDN+a7wbWuF41oXtCzQLWsTH+/d
0jA2qMlxXvGjXCzbjP9u/PFHC2myZ47ilJ1t5cNBYgf9KbVT4HRVhK397ABC/IGjhzBwWxzUxEMT
HkGk0a+LnGcvsmTa3vQNO6BhAirsU5M4JiRU9PTFFPF4kWX0NzlrOaQPjYcMlprpR2381Fku6LLb
7IVMBRQ0UgvMTRp0a4QbPjs4r7zEqpTRLke8hQxptmtVEaSX+dqBGwKqQMo7ZKBvdKc+wGMQapkK
mVhiX7vtkaZezxjFoe/exgQ9BOteg+Sz9+2Nmdz3AP6i6jEkE8e9RCIQRwG/K8q0BqUOGgvZlmzU
uKN9D+hIeKZRzLPqvvC0qzK0m4UoDELF4dVCA97+nFmMDcx/OcDl+bSKTZE/QJgJJAe6G94PfVKf
5iFOkULgLKu3mNrscZyrYhw/g3RSSRzrdd+/ynSQXwZwLQFnmj4Xte7cTWIECkrZm0JvNppsJkhP
YSh/h3FWOne8G7/hNLs/lZ2O1yxRFXexHWJfnyXWMR2dA9ltLmKI9Qn/tYHm/KlzcwFi6wKUN6p+
NnGYuc36vp3JOnUlXCYg2XIyFZVnnYhDyZj96I+iesqNbEd1tD1KBEH42fhz0S2twWOz3Y7DVLxa
vkiCxLf50UDxGd5yi2y90Na5RjPs8rr7HIY2DqSIsm6m2aeuUYJDUAJfz1PI7UHVeXygZswLyB5B
vMMW8oE7aMhsOxWEpVqcJlyFoppyhwKeGCdbv+NM5KDvbXueRGbHgd5A7Q93rJy6cwMxWC2W7RGc
w92ZTPiT4Nvv4V8g8XzcwGmME4lpp7f5ZxrdxC02ctBSQuvjIG/BaEReOxohs0juubvM8Tsxf4R/
xCyXoctrSfqZ1p4/F33EZRnOnvPEr3gIrHOZ61sDhDyxXokLZO/bxzaR/CId+6HXU5Q/qSaMhmpT
xHWzoaHrglwn4+WDY0dvk0zg3S7cNedJdQJVDtfv/dWgTuKpcdRxPPVKnPOeDGjZWoNm7sgeaVYC
SVgKGa2imudxMMb90X2ftKwYeg1fySHE259a9moKxSyBA61LlxDCBcoos3ZXtrlL4SjQxYdZZnZI
pCPjHyJpL9oDtvOoxrKEFRjYfM5D2ZQW1DrhtVSuj4aLl4L/H+eamWSodQNpEqA6m5FyIYmij0Rp
AyjplXGWZSD5hrRpUP+B0rXNovqwOCiaq8lk+1dHqSopmglEtDFSdTUq0AYAMTdURppdTBS7gCzV
bTa1JvSj0+X9o4WjQxSxxvGPyNOSFdDOOJ5o8Hx2av4+cUwN9j0uonaeWKBY/MFqvGdd2yVF013s
AiUYQ8KiYU3jXvKdbDN5nPQI6WyU4nZAlKuu2fC/YzfSUWOobKmv9WuulkjGDLWQcQ9qJgqcje+L
GxOUCfqG1QFda7nqEpcDzYrKffw4xaTjUuqMZ+cO/s8OKronaiw/BNo/EX25EQkyhjW4m5BYgqzb
ySEXdU0OvsNtC1EWcBT5+3lI81FwNGnBsp476Nj16UVZblzAcVfkmY1LUA8M7elqET+OMQlnUrsC
h0F7Cry6LoWTUYeQ9HYYwerGkR00FSaMel2MBOBiAxcaqolMcSDTYl+GvZq/DD8KIdt/iKNPoa5Y
ON0/rpiVUYGEsboaKLrioHN4skEdqX5xs681qilmoQ1LaRfR0ABbStBBWGhDw8VBk3z7y2Jxc10z
odjYBFDFRS0nb8HkkNgHokymhhiS2TuN8mK7CaEhSlzWZsmseX4HWPlMvrzEitLp1qnd+3tUfEOV
3ZgeayQMLrqOB2NqaeZXqPfyAAzd8uJVk/bYdPEj2afMqTZiqOuDzCINAkg7MnvV0O9ZC4rNDFiB
ryC+PcXYMTyLiPVnfBNxLk+r1t2wwoladO/hjOjTlFhANuFqOFxFZY7LBlRi1/Erip7meG8M210D
fdttoZYF2dAG2a/ks5jCFPXyTbqeCvw7a04Jym1RZ6BdirW1J1n+FNo1EOL2PBiNvHiyWz6sa62y
txTA8YoILrVo34C06olMYEQE+VOneXsaGuC1OjPL/UojanIlseahXOdES06T5R0KByzv5C3GoXoo
C7xBpv7X3IOMx0QkLLyBABAU8MrtPGYxCtEyswajnJkjK9GWeGvB0dMn4lhpoXkhRsbviWwlUsIP
ILZfaFrU4q4upyP5yS4ERA4VkHhLtpnhRV3EBOonWGx0Idwe1ykOS50SFQ0inMIT6ILCEw1bY4L+
S00tuWa/64uNVusTOCN+z7mZSEPTauVOd6LnvpXIJqoGmr8ODmsAYwGdRrNxIRLxZovsBLols99S
oO1Oa19pos59G+VY5IfmnFz5Wuevm2ywjx6eLHMzobr/mGEvkoMvFl3yUIxfgKp8Nl75r7oxNAEt
kEv+XsorUdMHBp9Xrtve2uWApdbZvV2PKTCdLL1MqqHeMtRxTZAMA7tEcWXvWsOKuhzssp4eZsfZ
oYX7voJQ27Lcsgj1APSDxlMn7vUkzebLxN6TGfn5+Sby5poUvyxLvQSqBmNeY+vkue20anzJgBoZ
7D3yvi80cuyCXQZHt5F5zMZfoYt3HZb23VswuT1wntOMObgW8oK3QNA0tI+AkoBZTyVvU925dFXq
fc65Y2913nUHiigjCPvRXvY9ws6lvWWFeR1B+2G8DlySxGa3a+ga8qfOuKMz+5SZ7prVAAnQENqz
awN8iS9VlDgXV8mkkB2amy5q8D2ITKj9hp5CRezPsF7ZfRsH//8WZqvVaDqt9udFhzFq54uCj/nt
ostno8XVRSms1pBUsDxoUYkmBbmdUchPiTQ4iANL/JM6FXtljn9oY5HhtByHgGPqj1cRbgrupiqL
vDUBlWszBxOFi8O9BYE8mjglL9oJ3NtK/o+aEOoyem5NDzRLjpC2G/TkyxKQ4Vf1vyw0milqw1vQ
LTumNx0yXVd8yNCedVXTiYD3rHkiSz9meaBpYOUm5dklnsRmKcQo5vi+NU48Sqe9mLpWScpZ6wY/
wfe++E7fFRdIkiAuofP5LwFapklQXNZvAS423AV4YPxqAHAAKYFHywFxTgtK/L8Kbzq6Ta29etGk
bYRTGEc9L+qHKYP4PEVA7imQnQgfCz1+SK0kOZcW2I/oE9OPoiXFrscL8gOZgMCV6wQIny0PIWMZ
If+/YQKVtCHL7BPvIGkDTvHfYzJSYzlDCNWJzlgtNupprZpC3Y/mQYrNwdskxLxBKKAXGRAo5i9/
bOo9yZzOWqfuZN/5mZYcMnf4QibgfVWinoXWHTOcX9gp1HsSR511UqMyFxRsppDfwytOtKW7NiTD
cM9f7uxX46LmOaqy7+gBMd/im4z98wExmJAodQb/WBpWALUXfrfAulwpOIpQmQUSB+03LkzFgSMr
QlWCstUF1KORcqvw9A86PCn1uyaElljiDvHWqHkJ2RLWiUvuj9to6JvjbEtaVN43UMEeBLgWZhvw
2OlWw1YYkDHr4X+WLEEOVBFp/4H+8C3P0HWL+czUdf9WS8fmLQisxja673sAE3Om9StRABOWmW62
adW5f2ZFmrZ1wSCPB4dvBkyToKCCxDKO+0dTO89d8ju2DRgkd/pgNvomXttHzcsLKkveEUyAIAEL
VuBfoQPd4MRr5HJFsMy4WWCGItys5ddac7A9folQu48n9ZR9venZVp9/5Q2OvnPINd16myp/GuM8
3Zoa107aZIeAj5R1v62UwBwZS60E/EBEK/IudhpSYxvjfVNl5oMpoQoOsueh8vnObl1r52i+95XZ
G5z+OCvJG2zD7BK1zAo6Rvgxnj+C1MV4JIvl4lUQQgw4nlMBmQdeW8Eza0XYtEGJvdld99ORUQyq
8rSE1MCos0BDAnhDxiqr43vwrMf3SB8aOw7ILG7EsM3RaZ3GF73pArKNvo/DqFSADggomjtqUFNt
BxOkkzaAx5TmCsf9bx4UXuLIlHWniRwUrfuNPIiifppt+NNJ8EyjwRlaGKAQjK1vl/FAi5AKASQM
r6DerpXNHhIW0V3vl29NjY1d2DVIvMISR9iSIgONrtqXrtTB3ros+YELYOXxYvyStNVwBBuGt0Yu
XH6zR3bUG714Aa/ZcIwH8AGmCnes7L2PN+QG6f9drX69no1iY5yg6kfkQqFOrhdgRRxAaEXeMqrD
T4U5rHQn1B5NFGzo+WAewpbJNYv0OHBLVCFskxiEIS5egCg7xo0SiTErry0QZrQozlVFE6034EJl
HDorLdKafTp1WaClmXPgieM8j108gBeiabc0lEY07UECy4JiaJxnU5fDGbXAQGSpIegU80+jps+x
Woz5qexWDfK6jxQwmMmXvtTDCy1Gl8rKFlqrOruQYi810o+mZN0h4es6a4H626ABg8E9kArtvWci
4wSOlSOZdHOQ+NxgCTxB9Hi2OdyE1IZqiqSSJ6QajmTKO9zhxjbO9qGvByRRnAlArHSZGvdlZEhU
Ak75Bqz97ieouLpbl9n6aqbvBazuNeyt6ewq8SGWQzhmyg14gXwsAs8ar7yO8tJcfYTGd+DCi1/3
dCZ1lmWuN5gDnrq2udKMPBU7VNmCeKz32cYJTWRxWkVoRQ2Oe4tLUcgCyGOcnpE3Ku14F4O4GD8J
n3Ysj0FLBertz2HmHJmqa9FRzBdwsxru9HBEjV1cjwFVwsjG2LujzF+7NsuAgu+n7bw3idWGhR5F
1NipBhxbA6m9jdWq2ydtXSxL3rFKkWMhkXYAzPCyFOZI10TOmipwdAhkHvAuO3uX8pxyEAKitrYf
XSqVoZ04vjxdByKGBmXh95a6eVCvrGKk0qN+y5w0t2cvOTpUIIcekF5LLNlDowYRjIu6YxouDS9y
G4RtuIQ6dT7wAjx+4dS3ZhFoJsjLGpLnUs1Q6FvwFrmHHkUt555UvJS9NOohB8EHuhnL+o2TadNq
ifFJ0GsZA/c27W1Ta4McB2DrETLIT5YT46jZ1MF1gRE1ttP+aBpvOgMpjFfA0AGXeFz/zbvshcU9
nrJuE+vY4FFLtbCwaRbycXojwPHW5eHZ0/ANSKx8fDFQxoVTBX18QV7prTcpWwvQ6rEVprddCuOW
Ork0GifQYaiSusXdWx10QEYNf0vluKqtc0Kwob2FLzNR7I6vgm2CHj2GOmECWdcp5v0mySE5mE4N
KKBno3JXk/gGLkx3TyZhW7iRo5o6PfPQXi9h1AtRJWAkuKD6vlDTZPVTORT1PlGmjm5e5Fi+he8h
83dt+e5R3IB6l7rroZyRM/MImTTzmKle12luBqVQdJulS/6WCwt5x/YD/wSRAhDhqVWuuvNaV8su
yxRZfh/Frra9vdLVdIqGnsqxx0L78E/JRtJtVKIK547JF0D/3d1ioh41pPFIU2evHG5juQQNiMPB
YF9qoCLWQFt314w5kj/iWwOCoBdzGLoH/M6eyYqEqg+N9SwCvZZbvEJ8I93EXpXuyaszE4KmKFDH
aS6g5b7/aEIBeMXxuoD9LbbFtEGeN8NQi3kYWQJVJ7WFJu8SZzoTdh4oSlklAGhteFLjFpTR2Wx4
PzOyV38OIQGsTm7DezNBRWSgglvmpiso1jviUiZASbthXHgHqIvYyCy56eZNtRnSYnxSDG3BIH2x
Jd4OIvUgGg/TGVDkYPNmYyYFbmvkfuMAAaPi7CIjNQv1x2LT1RKDkTcbCYXrAcJVfXShwHmMkuPr
dWYj+fGeixI3B5lv6YgIiAupHWvGNAAw0CNbncSvWmm3wBvCjnzcW8QI8YscxB7/nGbLSssBPETk
VXdZe1mjb2uO//K0amL1XELllHrhBIhukxhyOOR5qwPhrN5Hl2Y2msJ91CNR7yzeNSuLy3KzUPTd
8O8tjoWT76OQoQG0SuBsMe5AWNhozrNm9Pl5FDJbtWqYJdx/KGO2K6G82Qdp/xMI+vJJdySQ0nb0
Oa6hmUSRjbRj5Lm16EjrQOyw2oCseMIzo3afrUQ0e8dOonWaTPJeuPwQjxLcCIDsDZdYF+OKxXG5
lTl4TwfVAL2VSCQq0K0FHmfkpmhq3KZPUDZuvES2lpyYjmNUkOsZLyGzvkMvAJwRzrDTRif5ZiZN
uQbQvrzzCxwEVF77WnmQtUYRrIvqDfSW5spmST8YhBMFTmQ7t8FXce8LgE/2eqmPriHdEP9+y+U+
ilmWhg7xX2/lInWBel38PqIV7TOQ4S+DZOiGS+a12af4OOsZlhEoACb+LezMcjOC4eXUF61zbxtS
BJZVoyJSE2XQdiBYTRW3KkpVzL1sMqjXK7pV1VCPmslLZLNaxjTNNBzAGH/P+Gjaja1MogcBvqn7
KBvyU9W6XWC6lf0KnqNoE7Jc32sQ9nqtZfbZGoSBYw2teIaqLT5+w+87SDbthCKw9FIGZkzVo6YB
s9J6tMx+5sicqTCJ7nJhulzmze5O25kjA4bvfakrRk09dWOciaBOhg/ywYtPpExAkgW/LTRwlJJB
izysiiELSR3It1k0ILOfsSXmj3X8xHvxewimmGrXgSe76Px73MR8oBmm8iSZvDOUabELKzfXYV7a
6w67bFQPRP6lMKMWUoWTC6Z72zr4eFsGhByEipQ0paGPCgfsIFEF2Uo9n72UcCWvm4o3b4I6r9IH
bU1mggxzLNODa3AvmDcMQLgcqkaCpC5h6fRZA4H3GoQQzr05Gvbc2Cb/hEpjyBa8230oPl/skgcU
tdjHNvd3QgowlqnpiyPpuBPIuLE2jZe7e7PQvrShZfItC+vk5GWFk72MrlkHoFLEZ6FxmaZ5IFmY
C7GHOECFYle9O46ezdKVEYPUcEjDYjNGLmBjThitQL8F0uJR44ewdgA4dkApFoqRvw5tr+2tyOrX
nhqauNVsitxEyRFL+GtSgr7IK3h2oaE24lYNuNeTVTWoC+Gg+4dsWGw8cwM1/6CB6811kQDWCQUb
Peh7xqFUhUP7ejT8ad+qfIA6EscbSJ14G+rig7nWHEX+OZRcCZ36U9eO8D7k2Xa8kWp+h7Mwb0NL
k5uDrQaIrjLZhO6AF7sql9GJQ5HDDW67HgX4KYtOc7cCsOvAkPv/ONK0tVdfxqywHrVozMH7wAFd
yiMcfk56rwV4FS/EumWmFaBU0zqV+qNsoGa0mqBe40I99duAV2qcXVYTDj30agsNvPZs+hayIiKd
diH2ow96BhnnLJqGV030f+kAeP3EOm5WAeLK1m0MudAYEs6GQgyo0QDw5DKSpkD5GyhKdFUKEyNr
s8dnBFGwGlK1DNTd7BVq0eID2Wygpz55EDhvSuN+wvlTijdCZMc5nuNFY2lHauYxua7GnQ0E+mr2
2aZrBr3At42iWpygnZb4xUbTF0cR2fnBExx0Bds8BOtlqhvbRukzm1BX21jcMg+T5vSfP7APYR/e
s0hUO0GgVK44QeUUOiewwzknGl55aDzl2zYDBQ2FxWH+JO0IlUrv8WT/cObv6R0ORq4u4BjDY2Ok
kcsOOef6Cszf7jmyCvoHhpSnrzsleClgdJxpB6VC/6BktqAGK9zoaGj5lqqgy7LvdrKy7lzDeyuM
BtFddqKmmEq3WFEcuclIQ+qRjY+QrcffAnOoLpp61Hi9wwM2Vjlf12MO5uCVX/8f0r6rWW5b6fYX
sYo5vHLSnrCTgmX5hWXLNnMCI/jrv4XGaEDR8rnn1H0QCuhEzuwRidC9Fs/22ZylV2raqbv3NrJo
dpMr6HpxdN7WDdqNOekLU0f2uRMBXF3EWRlKz4Blv9aoiBXkA9wPwOFQYkaP8jh61FOD2svg1cjn
4pj48yQV6tE/NdnfaTaDQ1u8G8i2LBfjWcQoteHSZwwzIIG2gN129tx1EZuxo4sxgPD2docX2kpG
NqS1Jr/eLekYH/qad9gNmVo4kn7U/OLJs4ovZMjNGKg2bPhdpdfOlLa7DNUMcJC32BhqnKuJfF5l
Qvm5PvbeZSYvDZVMuuD/y7Hvy/QMbOJNfhIJZOIRayL/MgfbjCfKJTIj7w+A63xDyat/paZw+3tv
K0s1B9ANqBhXdtWPxv/uS+H18YInOAroxGhj6/CgOMRRPcinBv0Pl08G+ZSg//eleKAY9GwhA3ac
tDG4qMcBGZDp+tki+5tHiheDA5QVOCcFAiz2vqkIW3Zd20QtYmWfSRbkZYYKByrcpm/VH5GOU7nm
N/Cx85NfgvFbEapmut7uDGx6nNwFPKykSAr3yQIH8QuJksUNnquIXbDrMOY7CgKC+l1jgf/WEtmL
KIBuD3HuR6dJ5CUCcV6cuhog1RJaYJ+BOqYfP/vaYL+VlvYhFgmRhg0uAp77qEv02+xQZ1YcD6+a
A2IQ2ogck+lbC7IuZINh4zEAJYsD9J1+JSMz2ogU8r7D5pkSUe8hJysSUSNiK3vlVJnYIEvZxXJH
50jn2ZtDbTq2rrm33ALvtDlpJ5065m7dPjlibQcA+R+P5ZUdKQLUOId0wdhI07Pdeb/gn/Epy2v7
gKlEenTFMEbpNiBip2ZH2i6xuxeDAy/YG4xPI6iiP3FQswhLksyu+xYDafeFnMuBpzsOKvRz4vf6
W2eAQ6pN8AYa9OlABawZ0oNvfhaDxhlr1m7Xd8BbjPSPVM7aDRlO0doWHNmiEhabY9nRKdklcxv9
IHNKJWeyC1z4sEwcDkBDFLfj/pxnlZGa2JNUUAJq0DrNudAtcZ4fgRg3abVDX0woy/H7aE/CRPeA
X0rdIbMjgD7AsgUZr+wtODLUDkqzCkRCoMPP54n5kpdBkTMo3oiNrHYDtm98QNKTohILI+pRo9PC
SI2J2QFJGGsX0npD4e59ADrsvYxV/tmOBqS6gWgN+d82u1Uiub9JzdJ5xiltc8RkIA9b4icnveu4
2FoZ8YiVKh0AZ0AaEK5TzQPjSF61xvNQjt0k7W52jOMGniOpF+uc+OrRVA8QbZjqqbEZYNsmlDoS
k8EMouWr/hvS7txLTBNH5ecKZ+lGDqDR/QtJGOkxjlo8zOmBM9JTJs3ejdKxLwElfq4Uth41O9Z4
5TELrPGa9DHggOeBfaQmyNPPhTOWzzTquO+fOhZZOxqawmzEbpRhLd47iSwXRRJdiypErU9xEGX5
7isIGI6kXAwXe5nILQyHxGzOJKOL6tgmNkd+jLHjiB3fxJ5vPApc++iMLupNbezK9blvY6samiqp
wEwb9xloHnTAegnZStEOA4qFjYTfqiYaQNyRsD3JWBHjtCzzQw9p679mTfYWoG7qQz+z8b20x4+o
fal/xfvEPfUa8J7ycqkwU7DwXysa2xdt7vXPdTJh6gLvug34xc8AtkFDrPCwUEiW5CqHCUqSUr/5
JS+48xzNqN2iaLHNcdYfx9UTDcUtIFM+wwYVX46x7aLKUDRVM6H4aESpPTjfXKnQsHmAcxNw1d46
F2d5wiRzbcsMpbWVNaCDjWYsRTMIVZylM0JHn5NnryxMGZqUZVyNR9BQeeHQe5kHpl9cedDKj3yZ
DDwfxIhCOV1XnZc6/UIXIgWFMsF1zs3htbaHQxul2bPV4G9tiCZCyellLrR3Ek1Dw8Ab7iPFsce7
ZK/sqGcP9R8jM/g5BdLq64A95FfAeI8vJnIoyEDJtT5YTlPSIV9G2KpAGcjSd36UGEdlTNrHzSXR
/DKjEvjJikx2BfzivcEevsgweoypp2yMGZt/PogFlEjZkgyHU+t4GzvSbmQUIG59/OlQArhXAX5m
ZzvOeK4ZGK1F8YfWOc4hH0VKJm39qrHcKAYAonNIrHzYYynK3skHPFn/kJFdj9nWXsvG7p2MKZby
Ja7Pjew/x8uQE7nDCSbKvPaG7porGi0i1HIdq7nGc3Qk4iwCbJPEYqTIbO0ozQTjmGLgGn3Uoj28
lCv1flRSSMOPn2YWNBd1mlhXE4jDKh3b5D+eMGLG1A7AIwMfW2OYT0orTxxpjILwtbPZjCg7Io3w
Q/6R+YRjPTbsSebG3t8W8FdBZ11mwfOUei0IysYIOD4CYCATYALUSxsd3IN4SAH0ey0nJTWlnwEp
YOOm1BSKnEkWoYApjKIeqUWPayhjV1xcDS0CIaDxv14eZUrahKMwZbXyUqE2t/Gzi/f+HKBy2kSi
+Y+3oYy9ZTbATfjjnW+G6k6NIH9b8no4qXhkq74NUpCspm/xX9W5+DPY+DOQxwIEDCzdutAeAb/Y
i/Wjlc6AL6WxZvY2oDuFlJrV2CAraauxQd+V3Op2po1DPxSoR3cHOXZF7CjTAJUq3UjgzW6THKmr
Lo5pXTsLolHhIqNLF263WJfy2TtEJX68XrW8tNkyfrIMn+8ANOjhN4khz1GYZpot2A3FMC/M7gaO
lhRgVdr4yU6D7CM24klHjQjGxh5kVoBuAsbuxAVsw1Bb79QsbvRFR9LxVYkyTGhiJ85eNa5Z75Pb
tm+Z+bfSe5gHYd5avCkR6zV2XvqgB/aRfo9sAnv2iGUXCtZEHDIGFti4Lyc/wOEl7oAUtu+7IaAH
xieSgfygBbUj7TQGYCTlKJFpseeXgmvOx6tajocqta9WZGMDDAhrbajGJEzN0boGyQwK+qHYN3XT
XVciMqHGEBGoJ43JaOGxfbrvFxlBYIVx/YvDlgATvBrzDuRTgINldmYkV9aTEbrgZjtg+e7f7Nyt
m4sPXIwjIDViVFWZRvmxMKS3vgD/UgPRxR5wdQCV5yD5uSV4q9783vQP5SAwDTTtLlPaaiqzMSTD
OF6A5eBZSIlB2tQYklGG3IZmbwdjfUPmOkWQWoay+NCyZ/cw0Bx29PFZ9HgsD76YvdLsFgAIrciR
da0QhYrlwehRLifnzKSP+jQ5Y6bx0oCW983ocerImlKO7GGJ3niHR3CrmyjIExbUWOB33xkB5tlK
lgcm6kRb29iRm+/5wZunzfnFnLK/SES29oifvWNqOzkSV6Be3OcHdyzN779i8C75oXrPlTPweIce
E1l67dF7zpuNeGdoeBao96bzkKUchAtjHjg4VnUcEFd2Lgi5UtSd09hKDXRnR7sFlZhg0JA0o6iW
0JhphQFyCI9uwau3EcytKKPqvSOOcJGtaDcjYPyPVWYaXx1randuanQf3Mnojguvu1vgDNalaRr9
pLNOPyMDl+/cWT9RXo5MzmlLZ7eUlo5qWOTqgHGyezXqZWWRYgd8NwsLcnhYxJ2b7/oFSNYqlcM1
pxh5XSLzg9JBAj1KkfWTT0eyuWd+iESRlWVmRQCGtfmLioNVzHy6V14DOMLcGaCmuvrTcm+cOQd8
qRpzzxyuSNQmM+thu/KycNp+5xKfka17GATgep+CUrt3QK6pl/OFRNSAyAD5AqLRbA8ZWWTXgFDw
3BjjZSWTXWB5lqepQcLvOxZtv9MKuKxBdlbG/Ozhd+w8k+xHRVzEaf9hFmhhwhioHuC4HPA363QU
pzlTcgCJAAhaPdafyVMuxg1kb44BGENW9Z5IzsEqMu2RAeqBD0RWiw4B+D6rMphRb7xoKBL19PEW
oMbxOhkgVF/J4nq6kTbqoxEPCTTUW0BRieoie9rTEHSP+OMqwzb5zGtW35rZa4Z9gNlRmKXg4dVA
ivNcYDEJiqMJRGRGrD9HlSMmS41+BKqaCypqI30xPcvDu84vvjXshP8b7A+UQffgwOTOqTb7FIEA
t91guslBh9QCedtoThlyqZAJCFRu0sY1gKxDjpLgJ/BMfUhpiG/wriYb1GUbQOiK7T0pAhBgPN0T
GbBkQbqxgMHykGJxpu7kz9jiwsbUHCYmsLDlmFQ5kjZLLNx7EMB1wzEeqwwM2mgi/OQBPW13dUjj
YWgjF2cjpX4edDckdRQVOPpi4oUuu8qTv0YO4EEowbBqvelWRId7oqHIOXQ7p0JChVDwHA9er+zW
yYjfFeQuIT3mqOiAX9hapwQZKq5fRFcDACpHMy6zMEkCZFmTkIk8he04WpCoQJo8xmYQ+dBQKZTz
RiZjTZbN94ljsmb5iJIrwSLD6o9BYh4dLy8vacqDm2P0LUMRAbogfxcQu4JqoDHNw0oDkhZzDAfD
XQ663pvgUrRScLsLp9jCdGsAAzyNqCmxER163lAfaDNf7t7LjXva7Jfdf+g0I4pO+HYu/zASszWj
mDlO20R3YdZF5BM/qSyOQHxXaoilqA2AdWzZkgKTfHzTlHjsNC26ZEljmSEivOvUtcE6t5i7jUIZ
lx6QEZx7ghtxPQAM8g87x+JCMw0kva0T4Eif6+m3OQfa8FpPmgq0vthLwrEjPaE9D0dGFjd+lQ9k
+dTeJOjR87x1ui9YQU8n9ZRWz/mNLMiN3eSNOAwrcILcmROwGVqj2U8sZlVIQmr+17EuUOWU+/8r
hiGw5siIbiGfmifs/2FpEmnDVbGgbDhVSPtfyIay47smzwxJykIEK8qNev+TDO/vezzJzSLYYcqi
xL5v75xp+1NtlvIIcJWN7/QHpQCy1fcN1Z9untLe6lZjzy1op9jAj341Fucgb/yrJ5rW1bxV8zNZ
miI3EFV4wA36N+P/HG/00+PIvA5A0N8vNoOYZC7N9g8AmH1oBRFSLRrqeSZwPqnXBCbIxW3T2ykZ
SsrBfrQx1Atkf45RfCY5NRTPIE4lGoPmpD2DxfCiQlGvABb9kQ3FgAJzQLV35j4VR7KVIyCDVshA
Pt4/E8uzQ0EaMpJdAgfKS2ymr+1FkPThpAKtAksfpMij+jJBLpebLgVei8Bh7wBn8gMrWCoIwpoi
WO7cYTQmUrCx/lLNJeAjBLuY9Ft1f+pHenJ2loo7O0UuBoyo4QKGJRSw830aIIufQMcJblxCh7NA
IJOTgJqJEMeRsjiCZoL6JCY3QLZph2l2v5GIQMdJLq2VnYyM8sEkPSrpP2K6Rfbi1zhyVvdEMZXL
LF66b5o4AcYSDWe/1I1bq7p3aUwN8gtASEKaCOi1VxrHs64dqjn9trGrahOIM0pYAmv0dEclMSz7
zQNCyOvQp/5LB/ZTMWjtAMB61PPL6DiNWDqQwghc3QuzAod/XgHiJRKWEbiAjH5xOvw/ce0GqO81
cH3iZtzTzWWNFydH+ZEChiz8kG5X3ZD6SNRbfWL5Eck8L2cT6aMISkYl0hbvU2+vxAayNubXERwL
oIJPO1Qt2zneiajClhp97ub+RlKytLWkuPIUqKs7EoKwBonkYJdbGAqeQY88XUs74mBNxhQuSBj+
99AkzY2j4VQXIH6XQjXFo6lfW84u4O+y4LB1pHHr/9539XLT6qLdLShx3Keo87rO4mw3950RO+qP
MfWosQYG7p0AQMhCqRpyW4TvRqaGlTtXBxCEolzyYQcubpxweT1Se119HA9Fprsl0nxbJJ16hf8F
gBHV+EYTQBQS9chDaARJD9blVJaftbYNQjhwa2POBlxPEvpplF/zzASAzOBgnz3NAa+LgwtpmJEh
CbFtCCQWbt0NB9BqHyIOgkIfALFPYFB+W5WvTKI6TIHE/Wii5OShEzwcaoC7U5bvl7Yvvy7VeKlr
y/0TuZm/mJUx/TIauXMYbde8AsRcf05Gru95AIBr1JJWcq1V4wy5RsEUxx4ZK89q/TXbg34zsLWi
FxW7JbFp7m1Uzf1SJMXfJhJI/m5aYNMD2Q3f42+dNo1fyqFi+3zox9d+rgxM/IEtypYyAdFRvY/n
Eax7PyEHAyD19Nzi/Ho3JoYg5sNiGNU93wnEyKU13Umqt4oH0VdTatOOLkIBf3olcRF1H/LCjwA0
pCh0HzSUpGTyFoRhJS6i1DKC4DFTsdR90K0qXzIhmTJR2s3nogul4itTiu3VHt+JiqziSePHB6ah
0lLQCHUV58XFQvHxqdTF5J+hpc/2uNDqb6NiqVtdfVsqkPqwQIYGjRETYKcPRI4YuSWoREMGrRDl
CkFDgmkQ3obsSp3sj8CjviNtkN8GHARILTjRc5EhB9iU52UEpSmyv1F0KEAM2tFsxyONHaoM+tHm
H2qyjAP/2RBxpAvJUP+JEkaK+aMNsumiqwdCI1CYBLI8RNaDTKg5KviH2cTCW1WILELcRY15Kt0B
RRibOpOClQDAyz3sHJG/BZ5oXefAsLDaYAZoQFNgigMMbXk/qw9GXWrIqC2RxkL3FmcZKqKoS+qh
zD/o4K85RgYK+BwBrWyKGT31NjItc3okJQobAMsOp97pkXSGkbKjIRLF7qFo+P8js0HJuWfYecIy
c77nJAOaVrsk/A+SyJRjTSiVBQOISrfyiAtkzuQdKAXimJVIxH/kN+OMPbmtYlgZGCqmBt+rJcif
WMraUzAn7/4YCVoVwR4lu6ReSacRhbx4T0baIQBUcZiOBxtp369JA6iOOC5LO/Tq5muDevMzyUhL
TRSZ9d5Fsel+o8iWfn4qsScVKmPqaZaoUbpfwQC8cea7bZO8z2W6HAgPVYtB5xYWdfBNx27WkWRz
5w3XQaCtUm8jA9AzPKSf34AKeeY2jiQCjv13NiHTiCMV/EBjz7Gi09KNQ3JYClAdbfXb8dgN1XHp
zPhztHTRwTOG9smemvYrEIRBIcIBElHrzbVCYdiuGq32KxhCJtQxWfoLA8n0B8CkfsDBov/i+e08
8aM21ciQxi6gd6oKu7xmTrDXsVF+plEF7CBk2ggFL1GgPjmmV4dSJYSTEJKGZDjsiDAvcvX5aYiH
kxySRqva6qqZ+XdvclxF1wAV66E+DjEXuwGveesB8GkTvdCwxUNXk5FJn9I1pSnd3VLj8bh0cXmQ
FxExV+Glq7pnMpJ3Jj+iuKj6hOL7yDC9PssQiZXifL3DBEUbe+QPSxBRAvstBJ5okAcpUrqT+kga
akgBYjusdEovAa6eACNV6q5007ABH9ZR2pCGZdGvLbO8o9oDph7t+CLJHI+pqMOz67FjrLaCV3vH
dcrxk1IqMlfeG4W6wM/CRuArCxs9nvd6AF5JRf4IbP+/WsvSDiTfckgqO1JvfNWQekRWST0RdBEP
gI1cMVkqW5LhUBvYrEqt/EgW6NlHNtXxzc8d+yMYDlqkFrDmNFH5ZekYV6usAIXM8oKJXJUD/psG
lzEy3g1kiz/rSXtAhbxWH7oBCEtBnGDFQngK7tJKdSKYeagpBSmOstNGZFOFyFUeQSnGdgZPFoP9
ngN/MgBI10U+CzJ/+bgagkjqIzgqcJilpW+EFDzaACwMFWiwxBQGITGkW3xhOQa/0NmvgupJQRxT
zy7r30ZUuKEuD/WoAyoMvi/ZAJMW7VM/m/abtZxj62+FuWgXJQcaiHWNEswDhHubtuxojsimiUsc
ERq022yJjWeznOYLyz6SXCdCBZSuuxngTpFdXcbgtJgiUTNl5tq+ABvPjiqlkprNz9STJVUJE4Cv
Qk3FVqs6K1l89aM3FWCRN2kTryh392WrxsbmqFngF22X+QUABf2bKxpTq5v92PDhYNgoeghjE9R7
ALpCpkTWv1FDxlEKLMDOGLuzUuTeaCMtvbDFISF8yTBOfUA86ECecbEhQrsiopltG2joGVD6SKbN
vMMK2PojSI324gNB+ilpkSuNpCSOBLUe/KRNuYTY/wDEpdvXbynoWQSwpe9oVQQQlkwPR8BigVIA
FkU0AvJymM1TmgGHlWRzbMQHS0cSuYXErefU671nHzwEB09gK3Dgoi7g/XCASsTw5+uyrLk1SYGh
3rv1bgJOyLOW5SEHCngaohD/3hOyCVxhb/hbZ1gkAua4J87NeCoLLEwxVk0wu8wDiDOEpF5Q5BKa
sV/uleyn1n6KxykgZdmFF6a2RxbodDKB2fuZhpi9TSdjdIG3KLQoW51XQ9JafGGfm28qeC4qmOkm
Si8qd0tX+fLGEnyVmAuLeySbzZ2VVN5Mjj/9nFMPYlVQX8xyyaWm9bRimHy8UQHw/Paz9QPJqgjs
UGA/f/s5+/J3f7ly8IADtEzBeSh772W0LO/FJow8UCvsejEkGWkDP2PPyLcISa4caBgAaUzsumtH
UsRON1qAqymNJ8dJ/9wYU8wpxqFEPgEhVlya19j6CYD1fRp52uI5BOI3u0SKJLarkhec7RZ6GImu
HqA6u6l/SdIieXGswJ6QgIzsyGbJzyQLUPdwd8C82N7ZLXf2JPSCpTf2KnSJ6dkOs5tqR98xLZDk
tzLFDdAtxuDL5suXyynS+tDS163WVcrY6JIacNiatCCzRoAGJ415A0uQdwVHDqjadEAmJ0jBi0VD
vdHo9WNlpvjPKrRG30wvyk4HYs6u6JsAOQFQkIfSBkl9sTDlvJBcBR7ybjkaWTmiPMpCcTHIEIkS
m8ix5RGJOL+VmAA0ftitZKuu9P4ei8JkS41qDHLu2vtF6nzCCRXnc2fu+srLn1ijAZ8388u3XjTU
AzzX1yjOiguNUNldvdnIuH4y2xQk9w8zUkxz+1XjeNEN6Vy+kagJUkBMC9vFaD5F3I3P8imuSmhn
htzLrvasg3oT0AOdGnq+k4nRJ7Zg0Jjky4IUlXyhTDGqr5bqrr4LxRXIXF2AhnQVvNVfl8Z/zTUN
EyzTBwh/NAV1KMcJ6DCe88Yyl7DWwAnV1O410xksUZYKCBOh9s02AUyd1e9pSArpYg1TfnWq/rgO
RtdJLRxX84Qtp1U07o2oWwj+TpvfaCazmlY1NNOh6Y9tWahlWc1/yJbGsRfhhzV+W5k4GTahWuSB
oj6p6HXs5M6NG+Y+9n5reuJn4t2QiGaawYGR9fUJpHrAjXvIqUcy3YpfdRyX60gO9W9B1pu7VADL
xqIZRuDM5DYrAX2NoYXT2pWCeViek4yaEVRLr8yb6ieloCjkqxSVhnxh6beJT9aAZPx1inIQyAIW
Pt73E7ORiYYG3PQ2cFmt6trp/1AOgOe7dqIhW6wekZ1MY9LoOAsIgXaTH0mtDNXQqz24qDH1qNE8
NhwWO+5kQKVQxtI5Dvif4MJxDpMXLRdq8N1P2FoVYwB+jyUgcUA4PXkmulZqLuKP893groKprbdd
ODIUc67U0mmQoYU/RVVOFE4NV5cnjXTfXn5jP9CNkSs1XnQE2nlziQSHpSeZL5GIcwkEX+Zq7JjF
fAJ931XK/I05uZMP9UhNPaWwc5Ck4TQacTGpAcYEdaVUOSHPHZWKtvlJJbVldRDvqhrZwJwS4/49
jU3qKTFuWhx2qdoJv2vkxZGLSpj7aQLdRMFrxxsALlpcATzxhTd4YSJHZbzpgv2ZmJ6pIbpn6pEi
AqzMhbV8t5H/zJbCjYnp70GBo4X/GnPj+7gdkEJUN1SR9toAhL7cT2/Y2Z7mI3XtuchuXWndwJrU
P7lpNaWi1jXd6d3C9wuSIcGaKny4MXU4zhPmHs4Ssv1kxAUAu4IMwFTWor2rcE6A3zN4RMK0NFrj
bE+WESLNNQK2y4T9NSTxWXuvQeGAHG8eQYnxqTAt77Z6btFTidxQpmbt1IOLeiDY855lL/m8clVm
5NrppYU0BdjKy9LDUF77fkV1I9ICJ4/YqMCLQ8PDdNcmXHuuvGrdTFNmX9yFPSm5MyTREtKYOdM7
VgnN+WeurNeMPUsXF+k9P8QkYyCaWCpw8bDgKfIYQsvT3zWU6JyVq7xsL4Km7bAOemOof8BGpAlM
m8I1zQsq7szLbKBQELWD6EpVGQ/AyHGszjtwLDWevLY8mL7TWYBPgxGpqbfy8edBD65KJe1RQRvG
bZcELRioDQt1FjEIyGMsmK6tMx4AH1MjexFN2/vVCw0fSjJVcuqREoheh42cYpASLxKp3LhrYDML
Z39gyDL1wtwK0rek9+MPFRjpb67DX/W0Tj5I0VL3J6514B0QFtRo6bxgAQFERRwK3u1S13jjiWGB
TRpmXZ43b4ExhcopN3h0nrIcC3qL5fkOOG3Nwex4CWCY70HMAW9rlPk4Z/IjhZF4oWfW2ds4jjqe
JXk1jaDtFkmPSKG8jYKMQMNe1lOlV+804l3RWEfSWsQq0Npdt5uSrMO+9XcXRxtH/9ny56OFQsWz
NJQ+vZ9We86c9thFMVgqSsd7M1DD/1b3KKcBhVZ3IJlUtFP5pDmYBytZbZsZQBWysxLNQe8BX8NB
Iee8vJCcRCYgWkE9Z7FzLC7jAfHKmICzJ34Z+jQXeCj08ykuQZ4SqlIHU2hwWDafyHCldrj+g4+u
LTHKfR7SXgTeVFWQVkWjy8iQpDFKLDFX5RciAtmoqN+ta9wl3bVj6DNY3X6s2xCO64hNH/pa3CFT
6QF4hi0akHrjmUzQZUoB5GvruTKxC/EjQhoNUVT9EYVH0ZlG9TJhrxwQdshDBIL/gYS5Vi1Pncxh
N4vBAQxsjHmvXb8EvetfbFGxigz6CWTTSytllQOikBD5bNLObrPgQl7U/EROokdcsieRiksyOaQr
Ai4RKEpX7I7VV/Au6q/UBMgmfx2O1Dei/i61wIF19YP5RRmS0hyT4QS8bWxjPCIswsudhgVvE8Pc
bxQdKtXwHMr4SUUnDw2bfg2AR6844W6fWe/vuVUnHxetQb5bPUwXGnY6YH/LcfozsfXkI4mARok0
OM1cWxTl8icpQfgTf+xMJMxQDPJKWO1cHxZkxurkrUe1aAMQkBEYcGenwLOImjYy7z0lS0eWALMD
KTok6x4mG+O6japjk9ZAoH3EU0GX3hZE3SkQrT3kdpKvCqXslC+Oyle3t8zzl3uuf5HGwxlA83hX
0AtDNJlowAgBaDESggcb75qoQZIjeOXliBQO0tjw1n84qji1eEeRgmSrYJ2Ki3PE1tptTMlpZSQv
VHqvKQOlHKh5rYuOMopL0nzvKZkBiJE9Mwbw8ggTpWDuEJRSSJqN+n+Sqajklo9x9F+FNsAkMGkJ
kogbgHCkyIdO0ugXu3T7cz3q+qF0upe+aZsbeFNuhI3j+dP89hgBzFGOCEYnifGcLkrkyZnpVNdn
WQcL3KCrO5rpOQDJHIlW5bNNZ/2egyKyza8pVsZIMsNzLtYBPtVo9ZlG6o1ML2PDHh2kordIWfv+
Zlcv+oeSRBv3fw2rR8sZ/0+1/hzFQXeyF46qINEYI+qDFtHQMIvnv+akMA400rHFIOU0JDNyoOF/
IYvtogWiigh/v5CFMTmqOOrqpoPpyQJkIBA8zcjdAWVIUBQRcH1sI9lzIet1C/xIOKfwrtRwd6hP
QVd+ViLkM5rJXkagrlLlFQqSlnjgeyVbmU+MG/2RroO09X1r+dib1gHxnqdIzJGwJYRBorBLVjgl
G6gTZaNcqDcG0VNlefUTWZBo40oygj1pN1ApyuWnNo/QpN3cARtcVOxa9u8E3+JZIyaW1KWmAvaU
x9MbDerGb0ZUz7ruTXYHi7H9XKE6THlQbxsmBU1ljXWOMttaGDN4Cn4Wii7XOsvHWpDudUGTP/Nh
xKHrEn9tUKyTnix7yQF/iMZMeLI3Rz3e19jQeQ4KYwayr19zQAYKx9KbvzITqXhkrfxIqWS/phXm
XiRcxaFxtAwcDF6YSexqz24vE0s190sBOt06D5ZbmuDZwZ1++LxYOJzEQXH0F1D/sBIp/ipSvwud
JCg+NYtfHzsAOCPDXu9P8ZwuwE7UCpTwABzqEDtgdYj10gTsUQ+ucWDg/u7WNqDAkC4PRoeYeQc5
FtaRkyFP166zfZl30Qvy5KMX6qVahmIrJLAdSdbVjQP2zQbzsKoGpKAylJoBQFclG16YCCBFFEHD
ecxRjiksnzBjpAhSqOKk/ABmPfA3i/ugC6UcYOn7hgUnV+/SG6jSOlCYo1jNAOLIbU6/bJehtILM
UVqIU6fZBgLuhCWtWoIOJq+wZkx46LEYZRRiZkFzgaHuTjkmMa8kwmbWcsp1z9mp6UUCdJui6kB/
K6YSZKFikJeIkQkLGjG/AhqwuIphCX7BBSdomwS4bEiNiwkUE5JT6hwlxlGjbH80UxZYMecAQ0IB
xxCMwNYCq/MRqRsDqp1TZ0Fl7+wfdc1qAVblzNNTAdyQU9U4Ty5fjAs13bwEsxzrVoPswr7zDQCw
pimQFB5Wyp7UK0vZJT2plCX1Amtq/KsSWi3eK8BIir1TbLpP5GItthu6LVB91dmPzyve39RYHWwB
0Ajpn6SRp0Ydb/JDYSC9Qx4TjSV4rkcW7QEiiB0Nr4xeVNPgKOE547+ShFcV6n/5jDx4s2+1Ewk7
FyRH4ZCBshLocVEYxeXLEFUXV4A6UoODXHc13Mj6Aq/Y/2xCHjzrgeyoom7C0NB+XHOMCnbWGk86
/Gv4IkZhEZtrsAyJHT/wydgXJm6IhiZmZlWoNNQjNRnSkJpUOKshaZHUAmdluPHTR+xkj47+m7LY
hGJcxw6huhun+92xsAVHGbqqqso1zLDgyOaQ1Vey6KqbW/dkeu2flK8rZVLfMSQ5s2UAYxLVcvWA
TQBFEM6TGwJGGbWBYauvTgAzVGOLYULh556EdoZf+hHnU2ARF9SpmVZ4xtETRaXSiryAU+eFK3sZ
b2j5MTcxnZ4a4D4AkbpEmRhOn4q6HV8ScTZFQ8PUQZ2NOeKBZKRVdpbef0g7cwFL6HdX6vESoCaD
EcuQSkkx1AUH5sbIRKzLE5hA3duYF1VwZJnng5GVn5Y8G9o9KnHcm+y6Tb6ELU+tgzG7VvMyCYA1
HeTXUcJn5GfgWRUaPWipyYdCsrRHCTofP6z+dEO2GP5B/ZFXv6mVygnSr+6yIHupxXttR390GWTz
o1j5yB9Y7QCC2oh5sGcCLcUuKsCuuJz95fiud5RD0rhuPt+oFwmYFRoWcYmXWV2AiOQhIxNWYvkl
I8YpoGTa9DeyMICnO6COHFdSHm2POqs+0metxOtMr866QNBJ8NTpM62/yN8J/Q4Ah43SyAyaDklo
l9XPhAsXGue4nUMCou0IvI0oZNT7eIdcmPTEedTtcAaMsYbjhDMwj8A+TmMzZYY4wf8wGUEX70Zj
Gl6qyNnHlpW9W6zL3qc4yd5Zho/UGG9TyoYYaJD6CWDo+jPpyFT3p1+jWY8u0mIYdY53ts6fKAY1
SGrHgW/QzUd5LYY1xIEhWUJeTMNf4iVKgtBsTDBEodYBO6ceQ7pcDC5CIfP6DgoxpB7JmhYbH9zi
140ZKXXh1Rf2fJpy/Y9/jUGKfFqiMNX1FycrB3wPGjL3rDmt91o+g0twM+ZF/qefDsttdtvhrVua
Z1NgmS5iNDOGqR3YIbvIkDqXJfotxzcK6kpjOOUF/jsPAX6wJ89fWPBadAZS2WKQBWh8EeW89g0J
4/4T5rnAfo8E6jc1SPPRb0uUFcdoAk8wKCFYaLWN9RRQlgigoYuTBTibnUZjwHb3r6X1xUtnwFm7
LvY+x8T+VNY+Oyg63LmdUYM0j68kcszUvRXY2KQR8epW5mwfraHHWkLw6lLjOo6HJ4KLDALTwKSD
F81xQF7dWy9SptLp/zj7sua4caXLv3LjPg9jCO74Yr55KNa+SbKsxf3CkGU3wX3f8OvnICmLal13
z8S8wEBmAqRVVSSQyzl6iz02hiRDYlR4m/XufSYGvPCVnESdBc7H0GFfyXQWKWWBfAXf1Hq8Fhue
eCvp2cFN4pNBP47iVtOi9BJH9aY1jeLoduVFL/G9NXn6sQnisN72AIVdfVIwZcc4AHojYHltFi0p
aAj6myfTNII9LeyNbvth9da61LauXz6L1c2A+uViOqBwTFF8PiWRC07m1r0DStK2R+3vlUZ6JuVN
AF5boNK0sR8FIaKwnfaD7J3adu861oc7HPRUXATTSdG2IIUtk6Hb5nD9x/hpgzlpSvX4SFPAl4Bz
g+PamyDu8f60zMo+UjN6AtivUtrAn0WPZHXp/Yksr3FjLGaoUwJ2u7JbplHv09xPQzJZllnm/u1S
np56OMNnCcBxeQWoRSqxWZph6H2QJnSHKClQP00KntsW31NZjgPPZrEiqUXdokEyttHlj+GAfOW8
iVDMpIq352pt6lJTw8UYB4hvURU3iXBELC444FfrDlUoqwrFR3zamSEKl/H2iqpvbjcCCUoHDnEj
9fIbz8qfQIRhtxJPytshC/4kMdNtZx12g3OwCzP91m+4p2cHZLMgdwKkMuuizhVNi2U+AZj+Yvcy
+cKriX0x2+LUBpX5lCR1BIpVwMzablE9cJAiSidl5yn19DMqKvW5RzI3MYaTzl8XnRHU1YZzxkDR
1OS3RvmEtGjw7ahcxUCiMUy72YwSjzOSUYPzzU9TDvauBBjXQUw9WC6sEKdONCggAXD9Mh7zYTYB
LxEUybvhb0wWEfViFolLLQCBT0NaaUCZuSwBYgKAhVY1ncJSsAl1gcZz1xnqP+ta0UtSJW+n6DnI
cplDshyxSsX5fDvPDQE8jZSSYmMaNXBfpYXdSsNR3mDgFwOM98kprwkHXgEQmMmEKTsH8ZcNTorG
RlM5iwDLyNh9XrV6v8mKI23YAQszwqkqs13Wjh/3+gJEgzs56ONq3uh/2N5Tl8z7Ml/pfLzTgFAB
bkpg/2ouBz+xMewIBJhEEarGt2UsmzUNSdGkyWsHx9dmaiax6c2i2XZJzp6AcXc0phrEgUOP8Jp0
zbtMxMHh/24BkJnCt3Qmd1ZisRM1shHG3PtnWSejewT9qw9TWaC9WpqnAw43equa+muBFY7xj0bf
j49TH1gbcEmbp9BjP+cSWR7Y0XGoVBWyAaBCnKWc89Kg7Auf4TTBlTOiquAsG1CdQ/TJAsjZH2Xm
ECFfJ2zyXSf0EXgj2ng7AQ5l14S2s2rVkBSg28hvgU5Bg1CrigAZGIiq5oLHe6CNf0VU8N54RxPv
7cJBqoeGGvd3GfXEYCHwZ2g2YNx/QY9Tr8tbvwCV0wXkTgCGdisOHMk0uu1pKAOxMmskrkdSFOcR
EMTn3G4LRATEOlEikiMNKU/XH7o4ZrkrHaSUa95yqMg0LhMNoE0Oq8HW0CMRUADosFOQ3nNPPfo/
DJWiSgOxdhvLm42LWgLUkKztqoiRJfDXJWo1JJmnG4Cs7dSSvWNxENGp7gdpRUstE/QMqBpvIEVO
AOxO8u3Nfse/hU9e/ISfXIuLT1ArsIFOtKDyf2c81IbvdWn13MSITPCGPfHUcoZ1EUVim4XBAGSh
cjp9oqGoE4nq1RyUxagZsvlqHpOlrFAJvkXsR4JbV5+OhpP+4NkU3CMBv93rk8V2jSeyhz4oHuMw
zl5RV/8jGoO/N0CJAdCGU3uXB/2utzvU4FgsFuemN1Bko3ph6CVILXofk1CvweeauGa3+aQYo1YA
HhYN2Y20Io37BOcLZA7v+qbp9r3wjt6gwzdXgSl5DunPYwrsz9F7iuZrld6aPnURLADeAnXn7IC5
qyJAra5yCuZpfYv8joHpAbYo7xPmbsdatu+yANufsOvvgYcIXA6Q0oNUHtiTjexBcp5YG1I6Y2Xe
cNPekTIUsM8TC9y1+M4fSZZz5h6KxjPhOoHWwZbLKMXmw5k6iHESlw4yTs544DIQ33jiQfRbYh6g
QVdsiXfgl0ZXGO6/BqRxJLAW8gici27eomAJ2X1oS5eZgAlHFCbkAFOhMicqcErhOo4Pfd8km0Ka
wYqhBghEcCDxLVfSve8l4mA2ymZWtsLnpuGkEMK7SSDOprTUtO+9RUF2vEsBKv7PU2j9yBKHOi96
ZHiG03PsJXDI1sU1Quj12nhIXABMSW6dlAIgoQiZV6C7nNUDDpWnFIoEzA67kofJygXS7MlMf1KZ
61L1OiMHLWhDv8w+gAuRkqYR/hAN4Rzo1Wqm65fYOl0+J2t0crpo0+F34SFN6Sr3Q9BpmRwiPnZx
4yPFnEAO+CrbGICpCidjgbTI43Zj62Z2WEQLygVPDVXSVUw9eG/+Mo1kNbd1X+emBWC4ahiFQlSo
76SCpTS78mXokOHrws8tfCdsPg5j2b2wSTpgncL3wX83rnJAVIJwpF7ml0YS3QUpqrwi49BzgCtP
bVf8YZg/ReeK75ME27QRVe6pQ8LLbacjd7gwG/F9CMJvApgL9xZ89Qd+V9V9h8ws8I5lbRzfGnAY
p3jS3JNIk+xPu2hAtqJELcqytgOCBUgoxFADmPJiTxZRZ32wbzQ92NoBssI88CidhmpqNu4YPg29
W5+bhOlfpNvk5yhLngubT5nfmaXtB0hK2bFQsC8C+AtfEJMg3WBFgI1SlfY0kxpAoj+ZDh/9wqv2
rqp+ApE0O1FvGepTiKpBi9mbT4pluBgPUVocBRicKBMcfpAJkdKvseGCGOPXqM7LsUDqifpZhKVP
WJqU0rHkdcShtXJMgGsvGSWLWVibq75JdUU2MIHkAQjeUvKbXjUGgBQAfawdHQWbQPIR/t9TYGgn
Ei3yKtQDcLB1w5pkfHL0nQRR6HiX6Nw4ol7M3UQs1Y8e8NhuRyOwVq10stfAEbtaL5qL1+GRPdMs
gOe4XQcOWGCJLIG4FH5HrUDaxWTKmfTbBNljCypQSDBANG4tfNJwrivYJUNz111jgF/3na50QQVa
ZDNy0DL2Yudt3gIQRD1g5Ko8wl4/2LUd34a83cpY7+/hGu/vJeCYFDJzcBiVzPGQcW4njlzNWiWL
xnZngUj2hkSZgUR37IfGDQ3TtrbxGK7LfSvgoG4C/Qs1Pa/bLTjjhnUrCj3zc1ZdS1Q4XvqiYl86
ywTCtFVHH2ZU3Mh8BkSrPS2Ag5S4U2tOtmR+4+nfQm8w1q4wtVMUDMmtPWbOakCZxHctEAjXWc2j
lsXYMMgy2gOSnj3ERXtLBqABlCuhV9ZtbvHu1KQy3OS6J743KLRVK9DS0xjx9dh0En+n71oaRbfz
syXkL387ivhLlbbR7dQJPKMwj5ntdw9oDdumBJsmIFwLeKLUpojG1DhTMHpngKpcZWabO5JVXUsp
nPWmCaz8KR2+Esd3aAp5FI4ZAVyFT8+u66Z+l7vNeQSj/JPlfbCKbA9WXTQ9GwLVYYtVWz6QGFm3
07G0RDxbyTx5s8o42ItcPduOTPagQI5Qrl6N4j4wTONadtNRd8NUrCuFbI+j53zqpGNrr2fTTu/S
F5JR8/mgSyYyLD6Y0NkVZNrY32nhWSjCC8Rn4MNIb2hQElNGCaJWhFiBT6cMFoVeNqgyg69jl7gp
c1dBXK1ilD1OBVJnWL9ZcoM/pf9K1PGixH389imFmCYkqNLEpWIUr9HYzTIOQMoxBLo0EI1Xn9b6
YK5J4cPJ5hxp3rI2AjH5GsVw2I6m5bCywy66BZiYh/B1V/mTY8UvoDt6amRW3gcZWLZy5jCkM0Ce
TMUu7j370UOqxd4AJs82BTP2i+x8T/b6H0Des7et7pZ70BCZT/CSrEkPRsBoo8FJfOzzOvk6eO0X
Ws8KM4DH9ll2yWvLudUGDfsddSFDb1DjHNrRLYpnj3nWA+RJInBtl+X0nLWNswHiaLTnViKf3Uo/
GTIo76vWGm9QF434tjDfzKZ6iPY0/KuZntp3Vp2tsQfYwilpf+1GUV7hMOhmDvsoQPw0HPLwQF9R
C2agFWVIwu2LtRWZ2r2T148il/ZL6YJcmVupeTM0Q3aZOB6lpLBFum/rNn7yKsl3GTDNdxOAZp/C
0dqQQVxGCWogS3kGsEpzaxUIIE9TYr8gy/clQoH1vWHGzbFxEE4nuYNSRCTnvISZ5mxKu3QPrVVp
9/bYPgYItIscb/MRTHRfWkuOfukhLT16J7ifkuSkD+BAIFGbi+5a4oEUxwZ4NPIawfAen6+fgP44
QeAeC2QgMP6wALxk/y8L0PJB2zbXyEq3jcKgjlrsqzNvOiErvbh0SkRyGlITVygHbd2x8BcZ9Ra7
Sab1edTB3VuvvSAYjssmE1TrbrGm/SY17yYucas6xLa67E7fbeDHG4+FJf4MEwdu2/eNOG3JI+L0
oT057cFJvQypN9ssO/gwDSK/d0exXgxpnuUEoN2a4z+GBkgDN0e9cOg11UaoihpLVdTEqmcrhauB
cYoUJCPtohhUgQ3JFgWSON5mhJGrUj3jBKeyxiqQ+EcFQoaZuH4MusNjotXebd0kqG5VPiVjhIdn
0NhzUgi++Z2FcOpdiULYZ1NzUMEcafU6CCxjBw6Yw9AkEiTDfaCtE0+4GwEczQx74nKduZ64rauE
femLPDpMTYW8EbJGKmSFXJ6uOIadpX8JtXi8qrXCKUccq8ybraectYs7d/bpxoa5ZSM818G71hUt
EI0Ww8nOr06HfDcSedYQ+/kIh6hjIUQfKbJS6ln48rSIGC1iEDcgo6PJsmndYbftj6ggkoiW/JqG
GaigQ4xJUZqCUhnltKTsx/ptRq00pCaFk8nnt+MD9u1sjc/DuhJCEnJuzLWwtWSN4/Ev2CSCREL0
pY6AIUxmM6ZSoow9O0nXJPwwA8aTHaSzMRui+PpWEJ1Vh7Yxuh1O4Ni4xfLWyyz+Zzu8uF5oqyTj
foNq6/EH0J5ebI9pzzUKn/2sHcKvIbZ5oBd35I2dRjhEdKWNeu+kOeqgcthLo0QZRFZ7mz4p+q1d
ZQieJgz0IYpDBEBW3qHUgs0iIjk1o+WO7erDuO0lXqLZZRER8jLNFTrKwpDxNqKkHFn2YapHV9x5
+tBpCdii7OF51OLm4Fq1s+7GenjWgfYMGOhYXnTwDj14I0KtyixzbbAQxR5oIrRsfC48jhJEzarh
v0Ol2yFwisAvgLpwiQskyeoRHnZdw4BKhdxfL82TQ6DXKOsgE2q0OITzv0pMv3Eaq9/RPOBrqoe7
o6/FYFwLiz9WAs97r8Nb01C1zKnEs5WGTFU6L0PSFso4UMa6Mv40l7QiSdbAbEEkt3QB/zC3Alkv
v/qDU7z3M7B3OLqBXBjesRM1pnL9LsNF9nEeSd8nz9f4Dz0ZxTWOPJNITiIPzQsbe/gP9VDsOAMA
CnZFEFLjKQjcFMmRLZsFi5RSLpISpCYpgveg8v3NzHZw4ftEpTlelr+WpJSODIfvCdn1hc9tQJ7R
ZRYTVBNHm9BC2c9gB4XvAj0PUQUwd6Sl6G9i1Qwdovk8BIYxKahBxU9/kydAERel1+0/zYim+DnG
a//waUKI0LiX42C8rEE9bai3QTQNZxo1MQKbq8hNVg5cAtfFNjcYMoSQgdNGCjVfNfCRAaIX+9l5
SLIgzRROrxKS+oM1NnCtCzr6d7asUOc5CCQROyTyLFJ0Br/velGfSYTq63jNoxD4NLXjbkwLwSSA
8hQXxEXwMKXu0rBO37FUK46LiHquegbPslj/uAopuNIm+T6CD+cLD3r89rUaEWF1sMP5pT9kGfYy
oNMEGQ/n/ZqhnPOWzn46nPcbR7hgBwCJ673Fwvwmk/wg+g5ss5+W0suqP/SFwVftiJ9HlhjOLmuC
PXKAxD1IFsW91Tpw44CvZ1dZDtL9myy6STVvtpjCb6iEc1JgTwUBgPxKcIaB/CYAbpPuIHW+0IMz
jfMUn1/Hw35DQwMMqdqW1BM2wWu4diufhl4uMNFVE5fZbjG+WpZW75eUREpm5IaBTy8pih1epkhO
yVo93g0uqnKmQmhzumITgjWrGNLnqE3xruhT07rizGddbZ79iYSyZk+jRZ71Y3TAr+Gbzhrraqgm
AC/sJazc7LFwu8cEQS+kAa1G4sYsPPOhxs7gOWg16RtGNN0BOIPjPxfIUxfbA7gCcm1bY+Ydyoxx
3p0K8zkfm8dRiEqt09ej801qxj25FJCP8FRZQ7Cl0dIszI4kK3nuzBSRn0yqln+e7yA7tQOkKp3i
HASehtV83KtjbZXXSC0hzXIEhJPO9QMQwSgajubGsJAOacMvtjCroTiVnUFNvMsMQFZodebtZlqI
CfXxIVha14BY7786U8IucTY960UUtD7eIKmTfyU2CWR3APGlKC80j0vz98v0nuKSqnl6cJNm2EdM
yB1iT/WD0dXgD00QN9DinyyxnPvZwOnxGnHg4tPNeMd4/Uo87y6lhxApPLG9U0OadzsSNUgOW8us
tvE2qIpKgHIjtm5N1eRs+mkBgOcwuKZ5S/KgK7x1GUltvcimAq9MbuKThfNAC1Z6Fui3HuqYMWlw
LUisln1YyLOBszliBwFmaEO6m1ZG/DgYtnekXv2b4WJCdoCgfJuxTCviZlULUz8stu5QPyFuW21x
HNeRbPvXSyx2dMVlSL1Pd0FzP9mNIIBbmX1d+I4CWGwbRLGy3HO2lhqCN22YG9KSbDHBZwa8m1oh
Ai6G0QS8TFqBpjStbA74YEFGMnpyP2nldNBrG/klvO03DddBZGdhF2Oaqfjuxsa+c0NQ11oc+XYe
s19BnQzeptE1Hyrc6ZqnXLvSSoAOnQ5pH4Oqguf9xkDy25WLNNvTk98JeIzkb/lAT35qCmsqt3YR
1OuZQdFVqcygKUdKmi2GxB+FuTK1qLgla7PJk2UBFgNuTQPOsK0B4MppQX+H/7TIp+GyJngNaj4A
noSl+4fRpe410UL2BdTtXWWKe2pKHAM3dmwZmxjpTPfYgzY3Zf5S5KmD3Sj2Pes2AKr8PJ5sgLKP
gGs6gjcUemAnrqbECW68KNLuJhd34bUSdf9VcBd3RnDnFeDezU1EZWhICi4zuU4bm29ollW78Q1q
JHWk5CHuKs4Bd9MTjsNns7Cbm2bs3prCs9MNz5Jt2BXs7FbetO557L2Mw10zVNkrB9A77jjvrtwK
QMNg4N4zgdxA5qbVdnQ9POYdjgNq4NaOv6SvAV4MsWTKSaMmR2IGl1N9qORgvinAbZvNmXDGMLEt
Po5HvTKwjzDcE+o9VKJX2ronBzfVH3IHqNQ0tsA9sp461vhFg0zkvkdZpxv8UZoJfB5S5RESTR/1
atCsHoBjdgnT+AeIleuHqg/qrSYnD+7yElh6Q5WuHTcc/sjTfqvFgfNDmdqWU82mUV9I5IjF9hGR
rf46xMAkcAD8+lSOerLjyZRvU2mYT5LDgyJlEV9Ii08zy7nzuExKdLu4lbIUKERWgHvAnePlqjPa
/gQ/0DkDoiYy9t9lrYLrm8cf7ef+CASDk8jAiWd6tX0e8Bvzo1hmr1Xy4E6e8WJIbNmLKB/PQ8zG
awpMLL8CTP1WTwTgilVMiCtIc7svcBM0DlS0iHqgFwUB+MhGf1F4FFFaxtT7vERZhdOWyeoVfxWB
onTA6CwNybgCwQ2b1FvjHfymJUWsR3eib8WeefGEsH9nI6gDRJJzN5WgnKqQdUAy7JveFNSTZE3d
YsJbJbMTMI73EYDCqhzxy4DXd4iR1HcqE3WWWYpffpFhaxwfWuYgnLXYkLrwMu1q5yGymoLxHphN
07YcAgQ2kyS+aJVXgbFJix5jJ/5Zq5oTzfjaW1rzo0QN2gq5WNM9CHmmrTHm+SlJEFdGbv+DoQ3N
ZULgb7m1VOSzaLkzEpWOd+DYtl3//a//+b//1+v4X+HP4rZIp7DI/5V32S0+3rb5738z3fv3v8pZ
fvjx3/9GKiN4eSzuevjXBAW4pfSvL1+iPFTm/0OkdZ3nbWFeM2S+7ghqh2B1mJludYYax0VEyDvL
cEbficDTgmf51k3aaAbkIYtPYD895wB4ZZaB7L4gOdsOcA4iRBZ9vE6TM3zM+JipCxKHBHlhsKEh
NaC6SPwu0e+iybL8AvHKF3CU+/jzOz8m8AetslIrv2qIQW31xk6PRja1N6aV4JlgAP6NqH80G959
nPXC/cyoR2OcLMN9StHLZTwz8GEnE6xCJxJ7Isebgo3k6/n9F4dJvC01XQdnRImERBrXajw5mT2s
kSytnRM83FB0eZd7nnEXCVCh15N7QyMzi8abvu18N0TAwO8B6XZC2fjXxd4cEnsPnkWUfJNJ1ohs
mzlBsaYFqAHHULw2xrHZNu/X0UFovjKEGx7mpaPc+gKQs/RMS+vMiq4Dj4BQxcU9xRf6qrim2Mle
aBSXOgPbD0IXbjAU/j9/01z9P75oyC71kC/gcMtlhun89YtWp3Y4JSGXV901whPxKDn1WIqZfGlm
VypQ3RdFcK/MajDPnICkm3fzWPSsEOu/2uiyDJotajLxdCMIQx2v10M7teEqmIzslhANSZG04yug
w8wDwgWga5oitpnwpdpq4SqLJ/d7rl5kRmuVFwHq+gtnJu4FiZdIb7S3M8a3Lbro6lSHYkRJ1i40
gUwXNp61boEevjWBa4RqryrWfIo2ARUUKekUWqqtFIyiU3bjpAizzCPgCctdHabVGcSh1bU1kCxI
hzl1eivMvPJBMtrOx7d3C31iWeGnooHWit60of3HP39U+Ol//qxA8IOHgYmEDw7kUVfpPzwU+l4b
i8zyxivSMgN/lN7Z5YZ2b1SNd5aeVfplH7JvOISaK5TultfOTMovjqE9kDwQWryRhSkP8BIaz0I7
WkPHvqGkb9hPkRFsyMrB8dOpUncTdk27t9KyucmRd7JRgVafhjGXzY1QTZeYHxUlKvMunUQEuWax
H6s3bgDmu00eluF+ikvzaYiAS8iRbJM3Tvmgd8BqVFZTPWrgisGkoJPPLGxalAYnSJ/S8dxZa2bN
fdryFtyDB1bwbN0w7xwwffjWdVrgN+5g3kReLQ5gnMOfH6fZW8Yq1I5VUv5RiOhQqod/kdtna8o3
sSagH7zmC3dEsiq8lh1pyPhk3YxZD8co8tH92svCHYpZAlA6ldpBi114zCPjeSqD+LvqAI83+R6h
MyiJ6pDkXZXrcrGBasfytDrRaXFp6NwIT4S7BnNP4ZPCxKNm+8/fHsu1Pn97TMdBhgJoFEwDbxV6
5Xz49kxG4iahsOOrhow7v3I862IbE35SHNzLrcl+jKogiUSkJDkN81jPTqbQN5/kNKRGDH27drtC
m9f9nV3LksOoo6KkUFdeptIVphEkQW7Cnj7J6R7c3OuPcRnu7C72jqZq9AyxMVT+OO5x1EZ0STV3
SUpj6gFjwjsuss82tNyiph6KDfchqnv36SDu8XMytm/X+9ulPtzEstanpT9fmQzp7ubVyXy57wwA
s5m69iL/YLdcZVlmkY1a9OD0bbMN8NEdeZKAEI661MTgTjrieKcfFxn1PskQXR+BqKCWoObDmJaY
x24VAaGphRvqd2v8TkaXQTIgdumf1AIgdatKq/Mt48hvYEXwEzl3CEdy+dimNfAorHK4OKN0j0jH
BKefq0X3CAMAJxEZA6+KOiVtreAnK9kLcFPlo+MNvyapTUpVjv22Ld0L9vApsEhZmvtu3kjUv8Bh
p+WauCaDfWH0PJ+UtuiSN23WlxFpESkW9zRBduLjfLKIMF9HQG47eEm0HZFWcXYNM/WLHtDZdYS3
+Ggk/ByxzvjadSZSjsrqG/aH0S4xUbM9TG75zcidvTMy9pWmTx5yG2xltkzn+D/TdESxBEiWca6b
E+2YpvM1SMXxf33PsZtz7kjjMWNbuXm37q0ifdab/uo2hvMDgdY7piXDkwVgns2QWy0wpXPvnJmm
2GSNkT7zsV1MqxiUFa3wHryqtK68cQHI0wL3U41SNzABtCThLHQmpvtIiq82ZEcaalA+hpp0zPgk
l+Aa9/WplhtjQC6+NoXtHOVaImdLgGtwbOxIM2xKVJBsjp+RXW8iE68L4re5NONTcEzNxRsGBBya
2BFVYJJpKJykbo/wWrtidrhp2ig+kqwoOUrfSFG6UjvgveGAm0XyEok3qqK4sit2pJ6thtRbFJ2q
P+6p/pi6ZG1R2TAZoZQaFcTLzK5Ky9XEGyRYc9lv3ax9tdWuq2LDWyP7CKxKNNbh46tXnSK/XPRj
kSKzIUN+TK4qKKhpVGlETfUWNB6RsrYyAt3ZJCp9ZTFEBaF2COF4n//H9J+PPGxuHDw4Zq7ETP1B
5j8ai9809JdCPgrz41ZlhfVdccrb9K2pAg5k6WVM6slQyaokpDHIXYwNNoLRatb8/6wxr+Y09TbW
dDO5eFmZwm0MIFqNc34LX+lwZNifbiaGZA5kauwogZosKvxWbg0PcDxkoQNAc1XWebZGZoB9BuTq
YeB9d6ARNVzJlyGKCbtjFdbIc0WlYGmFBepD9HEzmV1VrQjrxIm66TSPqSsqOy+31KUmQ5xbrwpz
C/DYrjiQjFajXhSUKmVcrW4D3BduVqc95w0O5XGDXJk70izXoTlwU9dI8Bu02K8HVhwozXIChMCh
csEhTlmaJBu2jR3o99S3dZzuyNxTAOeogfpoHjZ94ztBWvqAjeaOser6/odkJq6E/fqOShQjCfgx
GjKV6Ww2VrZplVaqIWmNOC12VME4ZUEGbHLjH+YuxjTXs41jEabeqkaZ7ylR3zMLHnmwRyOKj4of
JdVLmSM0hjpEn8YpqitRz6VU1MRG1m+G0EaQUFmSbMijMNnSmBZdrOcpwdCv/3lrZurmX7dmJuOu
63mWyVzT9iyuq0Pah62ZpnlmPWa52IPvkx1H5EObK3AxMCMtr3lRRR5yBQEw38D/s57HU5c6l3y4
N6bYvnaAQ/PWzYCfvBME9WYe80gDN6oOnKoImFyzrG5QmTvGCMybeeleBVAK9jXLwFEYJPzrxJM/
AlOTr6bMvqYh5w9w7PCtqXX9QVahc5eF3ogoVae/hm27FYZovgXCKDeyi82TV3BUKnEAkdtykK/e
4LfDFL06gcN9AGjkVyMYEaa3kKIOB2f9R2XinGbhaknYAFrcHjTQjOepHyJpbW/x9N7M0vAIJwa8
pKrR6yFGuhv8Bx2OPhsvRt0ZyUg7GlG3xQsVhfPgSUZqiZoiCs08dq19mWUgJEtWbW8g02MY+3Uy
4A2dk783MFAGZ0ZDc2yVC5canNhR5agqTZVIKh+vY4+nSLl3E9XYANbYN/CereZFUPPI1k3ZIQrx
vohdWNmK4fQ7LwyXU3XAZilb5RN8kROKwrfwVjBzjcdmeQWUQbkaEmD/ZSBOvZZK1mYoD8Mf3fkp
8Draz9aksZDaFbgd389z1QyaRkOns240vOcOJJoXoS4r3APrWwBUOSYWJhmtgrq1x8KJdnYfx6gM
CMR1fG8MZLtdtSEDVUVrdNtPChqKEIGEsAKXCw1pxmJnOZp5yJCf8Em+DDstWrkchIW/mz44k1gB
jd3Y0QS3AxG6EAAhWZCaUWGy9jRUNoQoZh7Wwzsws1IESrGIZuxm+5Kh5DcHvEORjS9dhAhM05Tj
DbNSxEUqr0cNOxTw2l/rxMsfXFtWB6StJ1vXKLOXDMgRSu+hPnPFUButq2pfcMNhpzSijNeNsPe0
XIZaEDX04hg+iTAKnRXSRputHaK2EdQXmKNX+Y3Jau0AwnUD3iVlbkd6dRU7Wo4Esy6oaudgOS2S
fJURrZGHVr5NbN1bkXXfZClCD0UiHpK0je9LnKwM/aYqOwMZ84V9J0fPukvMfWmxaB7EYD2+mF16
IFWnjJweP77ErcFOr4Yks3rH3ma55sDtBxkpLOEi1SoNUlQK/pIZqkBYsxDSofWoKVl4HYdCOy+X
QHJUV4ftHRCv7bsyMuWlDPtj60THZIIHWWhG4Ky6WkwbaUsPznM4DvpAx1Ff9arMQg6U4U07IFzC
kIRcB4DQ5FrnWeZqcXtODRvsBZgxy+CIL3djl1ur+QKkauzR8NPGszc0/HCVtP8KX2Z9HNWFSZ7J
IbqJ+z0qJjmY+pS8LKbqYPbixyyrwvbyz68Iw+OfXhEGPIecWaZrc3Qt+5PvB897OITKHlnRM9Ai
KufT7dhYXfkcHOKxwo4ldYJbEMGZwI5GVMjSAU49DtNzbeFVUgG58YMF3Gzjc5mJBgFsxvE8UJk/
/Yg0Wq8BgoZKE5ICvlDSEj8CaWWX8IOd64gCvhtzt65v8NO69aTWbptoiPAm8uzITyYQJCaDxzdw
Yxp3sWpGkyEiJrVMJVIbdyKqHyPUzp1Gz/megLcDyZCpcTc3urZrGjNGRhNEZE49WoclLRSwqIrG
uYVnvTwxhXdmcoGQlIzhAas0pt6JQD5rJh3CuavGoSIv/K1munG4ND4aKHtaGaVdb5NoSNNJRsNO
R9JPEIDmkxR0haLs8Z79cLG/WwslyHd9nqjKC1xjWf4/bnH5fxSIR+zhszktt/XZmtZJwRJhgOUZ
NYlOcBkHZq5G5mbfvKJwfBNoryck+LqPE+er2CxAdMWnccsCPT55wJVDOYEJ5EbqUmPjaVWsljH1
pEA+2mTjfJBq0dvEZYmRu6bYftLYqJLw/w9j19UdKc5tfxFriSDCK5Wzc3phtaf7A0QOIv36u3Xw
uNyedF8YJB3JnnYVSOfskMrQWUj4VN6g7PDHiN3DbjRKEfiOodfrJDAYYKio9vmTlY7nMcN5ToFt
WvcF2LwSCUU2rBuk1t949yuRmjN3u32SL+3KDjaZ3pudP2WJ1fnRoOHM3VfFutNxbqKmUH10N0fa
ZRkcWz0Fw8OGyju9WRrI8yBNrUMiSzkCkA8Al0CpQK/b+BWMbPgY+TQMiLnZwB6Y94sK+66N2TrA
NZsihae4s5FjAckylH0WZmaEJ4i0hTeVACu4DLj5I9Cq197Vu/uWD/nerdthRf34lgIoXAMsGQDf
WuV8BxRO8pBo2WOSgbAx1Zrm47SPwjnO8J4PbGGzTtQ5fO508c06QOsOvAD0MXuyzq0ZaCj6xMzz
8Shs1tRJw1BifTV7MKlS35r/M8Qy2ZS1FhxcsxGQUCq8bdcxSI/wvF6jUJTc4oFfLi0vbx4LmSH5
LI3kzc6qp8RN2l/lkC7zPB4OQ2RPC6lp+tnODbbCqQlbOY8Z57kvs1CHivtuJ/D0P7Sy+hio1Z0F
E7INjDvw6aM46qR5MNn4I4xrtq1kFJ6FgGY4OHJhFG1YAAuQuW5kcpRVVXMuM9VFvJnwvD5TFSnC
mxoUvbBDKt1seHLSPav167K5EVM/vg3AKy8TKKAdTEx5UP2yjD/6RVPc/PujXmf67496Q7dcaIIY
hg0Xd90zbZXI/XIacFik2ShSGieQOUS7c1+ZeDGdanHlmn2jqF2pZ/8YAqSotlOLRAbO8G3Q+rCP
uqDSXJw6lrZQQ3K9Y+L1t5kc2jvqkkZZrLhs5IqaNPA3k/JgvKUAujRqkqMmXRf6nNRbXeUjfZ/O
RaDSwva0SN13qgZl8JWDidIURT6yMtWOOnUDKSAxdB2kMjJXC1d/MfVD7slD9mTfk8UfkWNz4sXS
rQGX5bVjiRLprRzovcT9aZUO8oPF+FyEEFUzoBB4a+L9t05CGR4bKJTv47i1NmIy+aVDJQ+UNt1+
DIexBiCvd9+lDasZQEpC8G1d3+s3HuoNB4iGVHJ5RSamIvGWVoN6UVTwcPCvcMW53WKfRxPjTv+P
TL/3lzKR5dqW7TKb6Q6Y8Ma32rEIirbCQb47hR7eJ6EJvR+/mioo4BTpwjRDNLUqK46V4+YQAQb/
HL4/JWyV08xaUiddNJzTGYrNU7BMOFT+gkI3Vw43J6RMoertE5xNSDiqyHyaFtQ0FeCNUG8UfR3A
P0J7oZDrAMXRjOtSkTLyZSXP34KmAAQSvPT7PtbYxnJj2A7bNuQUINGwCBiHGkX2An20cssB4ls0
CowhPw0U6Y76wDpPNrZW3A+N82Gx+I+xX0LSwFh3fTf5Yhzjxdhk7FjalvvUmL/wpoDangcTqdwB
fq8dneGFouqoZ0fQ8r0nnv+yVFQ1gkATcsDzKAqFGWVygLUoCmtR9zWKJtFaOpR3j//xaLH490cL
gKO2jjyD5bimjmzv748WA/LxMvIsebKmxl3guJ2rMzds5oQOg3EbipnXPrrLxmEBQUZxjoYApnMU
pyPn9SUO9ZjsxqlHlKcbcZZuHO56aTV+UabZPb7rBLolMK2LutoiNoS9oT4wddnR6cTbjMOd7PpZ
q03tSLGtDkHOFH/+JcXWeVXd58c5so9CD0eH2pzXkUj4HhvRvroJ6FSLMc5eXAceMrQOw1FxUxmt
Bs1Lp14Wo9XsGpgngeaIje/oaMkTqq6bojLGt15GX/tLiCVQv1fmX/tVvGDJ9Bak46vGG7yvrTOE
qNo7VKWCG1cvnmMUj1/sxik2Sot8nept9WKG1umDIiFMCySS8GcBCbcTofBVawrD4EQQ/c8xPrXG
42eLAPqfrc95EBT/sgqt+TkP2mvBiVp5KOafkCWgeYUhKG1qqX+anCL83349+mU/fwWK/Pz1JrdZ
DLmEPETqcBb5lVE6B61wtYvW9dkyr3h5H6LGgkJ+W97nzP7ou45e7yhO6xrzP74L3nfgg4LYuNxx
dDwqUQz9fqCSPai6Ydanp9KBfoTeImvkEx5tBqlByHhjWO0EW7Q/0WqmVwEzy4ejNtXAI4GLvoCE
rv2gaWFywjfrVyg4f7BGFwkke1g6OJA9eOoCkSc49I3ZHQV4TvWHYHZ1mlsDJKg62RY7CkUaDAyn
SA/X1NSNZFwZVv8K1cLUh7a5eStzad7WTZNthkgDyU710aWNKm+Z1I5cXfs0GSSLMXKcDef8Iw5J
pZ+G9Phemg5gJyC4bdIgRLZJrZQ1eXZbICmqfgr1TLVenUDhOlxXMFVu4PobJZxHACyH+X5iEIYp
mobfQHijV8gJAWxMPv0YJdg8TZA+eyKOt3UXF5uqZMZLGrAFBRhhZiwHDg7ygMLrneniY0MDtCQ2
zJoWAZbi50Hq7P7jqWh+fyoaumEzZlimZVlgCn9Pv1ZdHA6wZNWOEYe30pVSzoH54+qkRWzxa/+V
Wv6tjwNutXTdEIR25HD9KAunL+YOV2p/VMCqjHnWOI9eB8hBwshgkEZzrwMmIPm6TyM8TluIwjQ3
LfEYCwYeRCLAnGjUrQWu29qzwtGnYQ2Qg2RDtxJgu8AIwz1+t27PPOwHskIrX0oowi6KmOfrQnbn
Ao/unyGvv92ooUGUzc9par8NDeiZ1NBvMUBIpb7Jh2pbr2yvKi9k3uDSzqHCORM9c4P665WOpP3v
PeCvCL9hCsZceO0iV0JYmVK+pUs+2fpRQPe0JW1boDSgU5g4xntVaM72S5ya5oDyuOr0SC4mF9xE
va71VY+T2sEcd1dVy7gsZeuTWCqpXF4vSutl6st1p9DDQVlH97yHuza2dyC9qRb867YBqr74Jksb
4jRuvE5TGJv3YPTWPt3SJVeddOe6EyTwhLRX3we68f7fP+D2t/KCYegOHnDcho6Fbpr8O27IbiZo
ezuABudhgXox5K0e+8J6KYVhN4s7eNKmDzEUUh9krkNZhwt+aE2ZPSSiBPdJVBzqh2gyDf50YGRl
oD8gD9hKT+njtygxihTnSOypqg1BuuhSxDZSeJU40D6eQF/Uz8piB1pzMtyyVAQbHkutLZWw5irS
fg4tHkt4+v0IuQDYE1xEyJh8NmkU5bsf7SdkNPkzYkaHUgQ8SW5jVIBmVBZUQnVwtQAwIxyXa+b6
sffS54EQAJ0pcfhm3ceoaAf9KDFaeSDg//tfATibb5svQ/fwnfYMXfd0JOn+ArWzUfzBWQF10y6x
JoiSwKdoWoRJ10RQSWcV+PohH/6oRibONQps90aareDc0N5AI6u518rIxFFMdkjmVdi6xPq0KrzQ
vRM5FLSG3DFhWNa4d0mpdccEmymI4Xf5YvIqAW90z9hScM4gQg7dz22XVEOOYsmYLcs8DNZTwJy7
MjX5GsRNh/2Y4pzdWlPXriGHLbdTHGA3Cyk9SrlEUdmuTTkAJ1MjxQhlCT/FGe2N+q/xKSq+1/7f
42mdXCY/exd2eqRuwxKXbyzUiReclG2ubRrOM+h3884IlgHQbcdQ4MLHHPayk42L0PpdUaQb6qLB
a5iR4qEJ/ifijBhSTq50k0PRcwZuEy4mqPVnWbCHsi66XZ+KcsNzE8fUMJxa30tZc3TpdmhTgSxO
/WNuwvH1tkBlbD2mDct8DfXFfT55bI/jAu5Q6UOhR7W/3H4JnW+/BMzT1ITrUvNUGokaCbvHChwq
lIwOcSxfuzEy161ooepqjBquNAJqlH740p7D1Ry6q02ItvV4cK3mJk2fF+FKAAev2X//6NvfX7DQ
t0ZZD2AlB1suixnf6psAOnc6T8F+roc8msCfgiIHPJTLRQjw8aP4vCvG6KPvevePcYWFLI0XB91t
Hjzg3JC+ThkUOry4M9aJSty41WNhD+mrrrpjgF/XWmRWpw5FRj8pwgCuyy5OG6XVPlkdA1EDEiFB
F8V7HYeEpVC6IkbtvrsxN5JTyqrxwic8Phdh4Pa+o4X1KcwyRR6V5k2AEuy5g8IYcI/40V5RwpYG
VlU3ErINXwZoBpx5P2aMFgwOaAY4lpkfdhiYoAE6zwjcYHxLhcBSADv9+9/E8xSy9yvE3DZQd2au
gzwB123X/pYmaDnretMuxtOYAutvDB3cw+rYLQ50GRPk1Jm6pC04BD7djrpcDTncVSlEy2R5sOH4
+jHvS3uOVrMp8tpsgqBdWyjH+ZlS44+B8lwVTlVcxKAXF7prHRh3o6STLr8NTFDCXkclTtA0kKgd
A91Bzhy0ORzFAbb4c6lUrReNQbwX5nB/XZ0iPM6LY25O6y9rqJk2Ds9nmW2u4bQMzan7HGVsIJ3D
IdEPIh+Gc1VmMTBoBd5UdgYGh+pLjSY1fJxaKlWzrR4zHaC0IhvNnwOP/VpYFixY83vWd/ZLyYGX
h1nhcDP0IGE3MAZf6WFwAPqzMZd1XbyJvoe6k40n0OZvmsBbjVtOO0PA0BfaCC/aKCv1zYAaEvaX
NoO2vtKAstseFlYwXN9I04C8Jz5poKBc5gjoCOobWU7Mz4YAsTThc9bkymnTQpz4PM1iZKb5h0N6
FrBvQypo1PMlUQvgRoMsGrEPqH0dnokLqSnttYZTmfShkD/BzgDmCBCc9IqlSyoZ8yzXqQ4loJKv
TdZ5CwOMv5NjgMwBPFq97OJpeJfGkpiLUgUwFZBlVrDTRegeiP8F03lnDd42XoqD4nlcmWEzXWwy
nTVorcCPKlodXb4ERp/DV0tnqOZjHWGlEMuChfIiV+inMIyetWiCQRi1rAld6iIJJjaHQJpla4Tp
xRtM5y6t8xiGlaA4jzlezMOYVquh6qfV2Av3jkKM6dnE69uPubU1ucnvA9fSlk0BOnUFXc/7CNDH
Y182b5DTTetF3gEImcdyKSrbRmYF8h1xCiluCLRN+8Hubqgr8uAy6peZ0+4tT7/Fo28Cqs+BhrSQ
3t11Ft2N0hVQEk4evvXLBg6DwugfvywJ6TFQv1v3iX5oSXa6NR44O5nmL9Q3L6J+L9iWdjuWWK88
CqEt2zQA7Ft69aNTWiLXMPAK051rBe9e5YWbFDZmPlf4vkapW8BbDSoaWgD6AWrQ3/opgvqSeMwX
HeqSK4eEMqgzUuIbna7Pcyn4y+g82W4/5lEwTQNxwllAbjuHclC8t6F5/G6GHNZymWSPbdQNS4C8
tEs/yGEzdCI7oI4lDxAarjYCeMibIRyapdUG4VPl9ihC5qX+ntrGFpKgceTLSvgozmi/vNx8SfrY
exnzoV7YSVadIYsCEXd4zhSBUe/kaD6TfwxdrkTu0cvWDGWCI/V3DepIfg0J4oWWt/UKj4YPHvc8
bMl65wT8eY67rqdWyWX3sQpP1mW1sRUkluENBD0ZJ5ibDne98wSmHw1aBJqt7K8Rdp0H5zCRuytK
VvuMoL7f16gVSb40yp8cvoLIXSQHsAGRhgf3kSUmdDgyJ537iBTpdIOJHW3r+FY3upDMHyd27E0D
tVcz3Wtuph+9NoWU/TwcKBl7NZwNUNJN4RfEnOykN52EdmdmxKh+Iv9DXoRZrS2Rq7WPJG5TBPA1
71HOxHYUwjh0oQFhwNIoCgHXnfoeSfAPjZw/Owv6Dhg5HLNAZtvPXgrXc2TPgmezGaFmc/Xx+NOy
A1kmL3ef44HXmy/zZmeGERN1NXGOBtEv82FDDfHHLo7u2gQa7VWUP0h1cSr9ORLGcDKx/XxoLST1
NdaDQ2+2+UOtp9me6S0E4lRsm8rormpjEL4wSBN+n67FIFbHIci6Rp+uAkiQbqU7jC/QTl2ncmAP
gWTNGW+BFiK96NdVmKvCetVsar6OvYQ9iKpaZGbaH6HEDzkxpo0vyAGkSmPa20ZpMq8o1IqlHXys
SP30gylMy8C9SOEIgfRY9yDiSAlOlc+6xsNTgmyBbzlh+WyEQb1xZGcDe4OmU5ndIhBAjFPTTbwT
6oOAHqg1iixcUvfIBfTb1BrG5xpxgeNvrdnLKgVsZU46qGSCLKDfh5f+3HXtR/rMXOgBhJOob85L
DBnILJynz3NzimyQKHq4sSDzeCkBiQp4d85rh2lLmMmd3WQy9iGTyA9rtp1exhafZUi9DBujAe54
mRa9gHRTF66wr4BHY4RKL0y/wgtdDCgebctGS/0qi4pg6WYj/iWNbef2HxFeg3K4nyf2D2hBh7u5
SXNhtKwvwRTAS1ZFd3EWzYsKTfa7Dg95Crv2U3Nq/5dYwgJiHq72NZjcG9iwIlEVOhHUaxrtoSu7
4hxoSXGeBzzRlYvOcAFhBaMwJVqhtAdILACyHsgS+ufXPpCCEwDRQUUcKYaGaOJnNLWMpjrUbuDu
vZUJf4gvYlb09fzoxcuruQz0rfVgqNKXl1mpir7X9hIe1HB6iPlj2BTasm5tUF9BZAXuLAbKBnD6
wdy6eixPY64qohqKlZTQMIXsFjaEoNYAvKAz15s55pr4gAz5tEECBuZiilGbKNLtN1uswu0PkEat
d1cfLLprQWBQ7O09zDNuoSkx4jM7eXdCJrDyRauTfHzouTgFadJfqMtujXDBhjoE4hyDAbhiK2zV
7BWNTqJGnbLNf5Y8KSB+mXSvTTdir81ZeCgK6T11vFi0fOxeRaF5mxaV4zWFCTc84pkcPiS2TE+A
ySZzmOY18WJouxKnu8C+T3Io3Of4AJfMcfZJKuRdWOmP3cgg2AqlhjuGBNXJYc4xxUPnLlcXrarY
quh4vLr2GUZzZ4ScHykidcElz5tsABPs0BuMPw4Oax9c/ZUaHQTG7yPQh6nF8Te5B8MMHkqR/RhH
enAHlsdyjnSb7g5PJHyzA/sBp8AqgdJfDEZyqcU4mrpFDssjA7pPdIZMGAq1IR5hl9bRpsuYwTIv
KEz3EaeKx6vgWxEmeBuR9HDvwMMn2JI4HPzJWmx69crcACY9ASxm3aDmnj+JQhcoL4CxVo1cu+Nt
m/iEQk8C+8YE3eophLbzHFGOaXhftdX/O0L9lIDDI9tIWLkaIWThwweGAQTXwHS0ayEKGg39midD
CO0SvMSXKCCNqy4axI0VZRAqiVxxI3dD02oX6qVLkXvmihnYdH8spOJH0W2quIJVk2rNcSLgGw3O
JL7Et6dYjcJ+TWUa7WnZOc4Wxb7X7ec5ooxT0896DcZy0Ob5+BX7ugOkUC0AocGPX3Fua/tCxtrl
uhxwC+aqHhiKgjRBs9tNoX4pIx3CZdg51UYrujdHx6uqjIX5qFqsqr60kkhrzk1mGI8WH+axJujM
x8Jq/m7e5xg0XAtAD7Wd5A4+c23/LrwOZwDVMlBg2roBlKCoOfDiKXNRKqrHVR4gUQcEk5IiL+C2
FNQlINh5dz/yEd8jT3vwqJZZR9N70mT1sVWDIkw/FpxHe2sVexYWKlm/yCERv7FLPEcSe5w9B9rs
T/cBtxHYOJfxkfwJqL8yoezGChatyJKA+qYuHQ6a3d9Q2LX/c3oaaJAkycp+7Q594lsov7/2k/Fx
d+37dldOUfg2QU96nuHWzcXJmkM7ldapH0bjCcz9Tepowx0UbpC1GZ6dOjWe1Kv/pozYvVQxkBs1
DykUAH3bFvkpjfRmBaZnfVcYwxGGOtYzzKmd3RiFOJEqpxNtctOlHoC0QU20jrYY5F1WdxDlgVuP
xeIyWJBCwoD/8+Ax7FpACyI3WMxaCrWZJ9vRgcQ+UlTgirP2ZKtfrGceiBl2dGdbpfYo5IZ6RVRz
6BpqF2o1cPw5RiaUvqiZso5tSzyQl9Rsw0xf4R+/mKfmvESFA+j/vcNrd6vZOGRCWdMwfdCZsaFo
ALEbYOvjQetpGiDXCat0atbm4J0jw/sVJ96wxTMPSgywONx3HkR2+7rpLybUly4CYi6bkoUO8LTo
uw6M+BOuBnDQF9c+ukurvlnqsARYfhtwWV8vRrdN1zRwHTWtTvm1IJlAP5IG6KehcvfuJRIIWfWr
xLYznVxvmlZ8fA1A28Bn28mPdNfA77n16TaUGIk8FFZ8K8iShT55I3xv0EnDdBE0TLddxpGYyztt
abIiORm9vGncim+pFfZjAoVX9eymtjk43iGcQqDNMECjKbSU/4PWYTjfMLuGbXo47bqMc48Du/sd
iOO4XmT15RifWF0M/oyi6uFyjw1evr5iptoCBlwV688EmRohvqJ8e9+uAdk/TAKUyF63KI7DTizM
lkGqEPjKiYcuyJWg8gVw3GfP3P0ZGsDnyvUpzIv+cJpyITgUaUcjuoStEz6ULowppgH6YJ6ZRw+o
VTGYaI0AD6jRyfKCe4A+1BB1wAoCqQ2tsfYUztwmxTNN4H9XhcN3zztXrX2iFs3SpDh13pQCxWHq
fh+KELZm+MjzPg/2NXypHhuRlEsckONtq5p5LqC/ZEFmm4J14dpbMx/5gpoDA8ogVntJCi4bo7pM
ubiZYxvgRzJYGuIBEvYLmeIthhrqHf2YSc8euRb0ZwrtdHxn8doHBlH9UDuy/UZqGWA7U7AlLDRe
qeFy/L1Jo8CRGY80qtXO12AIVH1t/t3cqoCWWdIV2zpg2NrDDPQ+7Ct+8GKnvkVCrLlVXTyL+CHB
qeKW+ktmzF1e2yzzMoGygeFA+xkift6lD41F7KrdeSK9y6QuUVzAlG9w/0cB136c1TqYFgXZmgbm
RT7nX4OjBlp7w8TkciaJuYDZJL14IzF/6oLOxF5r6uJCtLGkGUGjTHm7vsYDLvFGraoW+q3ZQmJE
5eFsUrEinj8pVgUd2KPpCErNRNk3Cspb3Vt3OPssZBFlFy5L9cEpxrcGyuf455PjBfrq2aVNY93P
FaanRVJ0HqAZMayuvsyIA2u8BEVmIwcXsQ25cCC9gc2W9wDCu/HY5l8af45QWKVtKezPOUMT3wFj
4MFtE8TQkffmsy7GYl8lSAAJEEDXOBAU2xlhKib2Qq9/2hmAkrDWbBZcqJVDfGBFF2rSgIqgLQBt
EsBT1pHlYdGemnQHuS0gCmnT8Lkc/QSIin8sR8ExPugXN8Bzg+ObbEcdvpWR7u5ka6cLvDncB0dU
0ykzhx/UMrsMivIWm+Dh4QS7WBvjh07rGDZYCsCjmlaSlZcIm4u8lMAJJlN8Sk2Qs8Aiix+00CiX
Y6YoZpUWP0w1XOQEpHZ8mmomWX4cx2EJYeriANDusavKHn6ImiipOQYGsixanmebf69/6FT1/q3+
4diO7qEqDoFJA3jbb0UpsxSljuwFXtKhVu5NA0cXt9R+eoG21voOcoxwUBgkcIdK1QjyUha0xyYT
+g04EP+Bx8MPS/PCN8vC5wu1Lf7UMIFMQ67x+7HTpmUOnNVtWXXhunQbeRZDMMHMyxZ4eVdyF1ZT
uAfOuDvAJ05su4FZOH3mcj1qWgEWRxSuzDpqFyAoAlmA7ebCqYfu2QWZEbgYo3znaXiCS8IY+oW8
Y20ZQ3W8D1eVl8FrzQaT21RbLj1QUiBO84iSd7FMgrG4HdsuX8dVOZ20QtO30aA3KFf2UFucBn1j
hUKDQCgKEUaCXXfamuHO5tw4QPHJ8/WgNp6swYm3jtlq2FuhOTDQPBM58A018wIVLTj7Ngdqep75
ZJWVcaGWcKUP7wHrwa675L6OBLgGWCI06/I8QYlm/gF9oe+tzLaqd84tiCH6rQGFc5SWUWeSCUTb
FChOeoL7hT1VBwKhNZ/NPkLaFUnG+yDIbuWQDc/p0IPULieQ2p3YPRowKl0BkZm8oDhw1nVp/0SC
6xawh/45wKlg1cEI4ghFO+dox6m+NBX8s6/7jZFV+c2YsOzGBDkeZOvx2Jk2jvzQBMpuNA+uCyZc
EzfUpODPOGFWcsO0IIYNsBhWWo56nsHh40lNC8J6UDwAK/Y6SiRZl9VQ89Ti5EjvncjSFmZYRvfU
ktimXlv2FC5LeGoe3IRZQGeC6DjBqCOx8LbDAdiFEU+fH4fGtJcDqKY/mP7/jhAlqHAjGN9/t4Zg
k/VfSAnmfCtNoiYJwVXP1bkJMOVf1K+SrrIth/fl0at7f/Is0Pw6vBM1YcSXAU3SjiLsvvcPXQEM
4WfoP0WoNUbFC6CZhhmKi4qgVl8Bo1Q2xQF/2mIPlfxkbaD6+AKjga2N7+QfJtgRvu2G1a0YakQU
jVKby1/siN1OUdXc9mUMMxAj2pKaDTQB2L7UJ/xEpXkjYXACa1cr2VET+n5fJumh2BYm6BvQcWjX
IlDooN8vjQ5crE+dsDXPtrztT38Xd+2rWH4CUMCy35AQ6f1YuTAJ2zK3VT69UOsqDaE78GmK1KAO
vWq4lRRn6rqG0cwJg3N/YN4OKFj4rjzT58udpMJkaPUZmR7zyEpzWFaiDN+nZA5oAL1ZRHZVnyMH
IM5/C7CDqtxNnreMAdNj2fbfH/h/qXc7pg6hK04KOJZlclUP/0KryLGXaEdXjw6whEJux+/jbp/J
RH9qLcd3BZMPTlJM94EwllFpsqd+hE2wUeXvMNJgT209eEic51DoUXO8DIwE10lq2CAjdqyyYImf
ILbzihyce8anAWZQmKsegiwI2OXzx7HAWZoDbHivgKm4GKalB4Xv1bUv9Qz7At1A6rliqFIG+us1
lAYotOkXlHXsesiHcguUCHx9Spj25BZ8R7uSNeCAICluV9Zr29XWRfT4f0GSiHqhf2Kdww7noh4u
Mc+AFenbSYfiOI2mvy9ROvq8hNQHWkJXC8cW+1iC5rDGYfMSocrUX3+LxK3/N7Eg3F1rc4Bu3xiu
jQIVFe2u5bzIM1LI44JHTfW/64ARJf+xKXC/YyIc2wMSwsTBTbcNBtjK758Ru4oseyqnZo+9DzCJ
ajsv1csHylN40ShaZPN7E9iIj1GiRV6Dm9p69xhkqkRp5auWsXQdBh6/97QA5hNW8gxxAX4/KNMs
aP6cHN5CpFR1wQD2I54GE0BJTqKNn6n1GZ9bln2eF6zqHuZVI5TkC1vqcM4I4i2BKo1UQ+FwMN9a
qAxdanWhfrPOG+qnVs8hMuB18cJs3Xzt9EZyX02B5yfCAG4X1QMAZIL/ZSMUbRgMgYJO2SJliXNv
aIm7SuwOr0npsD2ShRKcuyFWj0PIDdmjeDWz8S6H1eX/mvQtKkT2a8BD2AdDTjyl4HIsUw/CczAd
DHeR7Wg3MGF5aUsw+VgViDWLmbMpusF5SYGO1vIheQiFrf3Hn9z8Do50dbAhLAeMWtvw/opNSobe
0qcc2RK3c7ElGbWT1IGYS6OWrcbc1eAoi77rJZBKfdCKf1676E7D8XNpAMS37IvxqYfj1i9w7uAI
jSS075XNshV28HOs9bcgbKNXA9KkAMnb1v0Uw/6ukU1yqTWXbzo5pIeoLcVhjMwMB1GU74v/eBZi
i/vtDQvqh8kcfABNUEG8eXP85WGYcLPD9ryoDxYQ7EfABp2tBMJi14YFeNour1earrcPmodTBdSj
xDuDnWIFDjn2aKVYIn+j/ZFngLAaDWrbhqmxJZNNdcntst6Oo+vCKsqpTsB3W8i0y+l+wBPTjzMD
2+YJeydaKZJwV4Bv/K+pyCJoSHH3aQx5uTTxT3zDjN7ZGJ3o9tgYGsBhx9nabiS/CxJY1gUAZ7y5
jn7hGYeooKHddG4Q/c9Ls/coYvwZBnjBgpaI4RhRX/BN7GA8MoybAsybxdUMTzOqf+lrlF8eBVNc
GWcAf3AY8YFy5i6qOkJ2f+jrO9TL+VQbt4GV1Hc2HuW7hMHBl8aiYXTP6YAdGf6U5VOEU7ef2WP3
A/8Gl6pDDdLXvcdAjx18TkakdBu3+wkd7B9Bhc9JGQDv5CJncYaLg1hEWfzGG6ijlkoxtWg6JMNB
tqSWJFjsb115gjpoAaOJTRjVi6Ji+Cz+fifMBFD7oagARNVx92V0Bflt1GWMum/uOqszHlULUvRf
WjRW96X5mBfTylKRFXPnSBprVEuN0TwaK9H6/837/Omf82gVwOq8nSfNYVXH43hwdG04lDlL/UmW
xtwXgpgB498/LxR3bdId9XUppOZxxtj2sH6qAH/DekU6gPs6dsZqjhurny5zxh1zhvzOAQh6E0dR
s6BmN3n5XQL9y0XkTvBlVSGt6sNXwPeMrLyhLuEF5SG2mj+oJUMBVBrT2Qbai83BDGH0AqDCiS5G
50w4l6t2g3TXRuLMAvZgrp+0dGInRsPUlnoE6NTYxHD5+JxzXShMgNSGdFi8sQCB3uGYB/4ucCkn
G4DbA9T3+Z7X0YxNL7okHHetLNm6HMGlSzwT/mFOW+5Gs4AEXuimJ5mX95EFZ5LUdMP7awT1QRgm
xe9b3lM8XfDc+ds1hFOcxzR6lDyO302zWTpisF5gTM/XPXQPtmWtJ49lkN9SQATvPlDWcYDMhQOV
S62Nl7B+jt4rvV0CMm29ZLFhLyBkWeyw+QA6P5TBGhSPArtINHUrjO8z1AHcOgMcSnXhqfgRQYPU
93sErTFavFgCCFWfa2bfA78Apqced7sI6jk3ArWdhTWY7jt84/wIVbufbgPuCzCjJWwBh4/Ycoz4
cWizbZzWwwK6FPablbZbrQi1X6VlAbUQVK+t10bLIefjpQFOcoeMVLU1vBIejmoSRO/ttxZAaziU
tnc2wDf4wyTJQ6FlO5bb/KWzUzC7+RCt66iwIes5vY2T5kB13y5vXc16/j/KzmvJcRxY00/ECHpz
K6+SVCWp/Nww2kzTe8+n3w9QT6unz8TZ3RsGkQAolUoigczfyDAwbYX6OqYkWJ49eemwTI3Kueix
Yl/awnIeysL6XqOJGUOkrMGOoXLru7G7D0FDfyZ4+Ojo0iG5sdc0kDIptimfaq1/R3nBOCtl35zd
sQ8gZzMMYwBrZSBKugflHjE5n5P+/X9fzWvmn/wtF4K0xW/TcywdmvSfcpa+5eOgqWvxofV6lIIW
2iA8UsJ0je0e5FxSKGs3HN1vduInCzQw9De1hXwWaMl4RiYChLdhNgd/7jlkRrkVFvHn1kwxtJhJ
+ehZ82p2JKvwNMiXAB6bV6ef+wO5UHWRiGblAAuprSFeeHnQvrZqNz6y7n6XU928zc+FG5zkTMW0
lIvfeqD5mdipofucD99bMgurJgydVTkaBahHDt0clIc+GiJ8f3+19SwCY3tvK1Z7VO1kqCFXhr22
7AUDs0Os8dzaerYFlaYsZOx+0JEwMdq4JK/BWHn4bazVmY9VqnwGmYIQRB0BN81aPdyECfILZNDU
iWXlpKxG/npK5KNqHCrut9KvUAqW3s0vZFMeZtszDgpEp3tITvhjrByGkM1iZY2pqiz8WnPPk2ac
mkIrji5rBwUbQ7y7gMa58HhF2ybdvea+Mf2c4/idsquUBGWHjve5CIpSO3m+t5EXu81hc7gMHGN6
9NTAO8uOqkJoTo1ygwLh1WzBtqkyUz7oBjI0w/XmoyhjOcjOlZWh6PNbsBsG6Cm2QuZA5NZFzh0Y
2W3uPSTjlS8M52NHX/5ffgd/kr1d1nEsYBEG0kln/g+xgAF0dmC0U3xwsgw+TjVFPIvMjH1qWKHS
m0fXTpCWCkUYkeeIGobejDiSIODYcsb//n7MP3dQoPw1lIlVj+yqijvxHzuoOLKs0utnWPSOmh4n
0u18VTnIs3szKyphwVYmGxnjTtNtPLesSfVOOH1AaHqsMW+XrfvBtbtLFoUYqYtR8hBDn1jWManE
KDN83MAVu9zl4F8XUe8Z56TySCamQiERPQ195yWQBkpIAxuJ+5UOvfLsDvY1TfWfIcJdQvb+dhCx
ITSu//vnJj6cP5bkQgNOtVGA01yL5eifn1zT+COY17Z6yG3Wvxb3Umvt2+pwagRkgd1JsJDNNgOl
YNQIZBt2NZxaAVPIMf1eJPASVjVsrwWyfuGpiFuSxkZ2cPM6PMkQrGXx+xVtO1OuajK6l7D0ve2k
9/m6tjrlTVcn2IWjEu5lU3HUZJGYE4wk0ZviwFN6bv1SNeV8Rel9Z4eu8labKjjLgjujbLrRNzUY
zZ0Z1ukybgDa2YiYPxWUCCanAbpXW/0LP7JlFHbKRQ4I+rLBdqjqD7ITSgo6zWk7bmTvrCUaaOEM
jmOuLADLF1g7KP6mJtG8kQA+x7fzZRdzM5e97B0eojKtr0GSm89m7qwlro/bGTamIiGCT7VxCAHr
L+FOKuY31Je+x0OJB4uHXd8kyWH1e5zW9lViXQ0IreveR3666oyV3aahwLS8oTWmU5dD/SgsBhZT
kxF8Fjm4xokq654iefipQEXT+yx+b/pIO5S1ri3ldDIH4bLI6ogFWZe+gofY4MQpNoZKsOsHn5/r
QHHEHPDoQDDJ33XRkKJtT3n3JpWhNcmnO5UZalkCd4YYbbSIbTde1AoKVwAlJxLc5kXFTPiqToF+
VtrxLxnGTK/fmFEKRllwXvrMvhhRELFoZVTYjX8NYrKTmf1GXqsLp63vBTw3gKhtbSTvlkrQ9c9h
yEFvV6bJl0k20G9PV+bQ11vZVJopPwG5eE1UG/essVO+DIPRHn0n7J87TV1bNnrv8xSzOxYUw6qM
ikc71q5IcPLr911l1dtlfkkEO1H1Crn/mffekANdbcp+Ow148UTu9KhYSo6TQDSa6EsPb/5sjWd5
UDAsPReJvcPxyz3ehmWRAVgLScV1OuLMVRiRFQUs/qs3h/3uJvexMMP42f4c6ujvwouTC5Y/+N2A
w1yYY+N8miqap4EJe6g10vbZjZozHpfOZ+RrCAXUfrfPxqhHKPxVXiaKC2+rGPa4kc3A4NP3NPe1
pbB5SBwTp5YJFHXIjXJB8sDTyARX3mbw8m+3ZtCWIW6o0JiLRRu02l7rQtDhaTjxiNa0F6PrvV3k
+/MSt1/txW1C9aQX3qdsmaPXPoflqxIzUkb42R3xatGf5GTLTK1Fmlfzw214ZtWYPfZLs831tWoo
zRVVs/aqAYis8VM4yZBqB+MxV4sX0mEqUumJFqzlBM+uMEJ1zLdgsvoFWQNeJcijp1Kf9UWdItck
O5wiMJ4mqCdPamP83qGLGYqCTdofM+4dtbhUIuiGTVyuda8Ouz0WZdswcdxNUMbFY1Go/+Ms/tU7
2mnPh13YyWkCArRkCU+O32/eQMHh/VbpUPOTOjiQswfkTFqTf3CisVMqw++O8jfEIv/vkLpA3yc/
5xgFZDAjjQIWcbWJU2/DHMtVMbMz73OSNvnWT43/gIyUsmhdt93A8HL2ilvb4JGx/m2EcFvrhpD3
7PH9PsIsEd9UI//PEbU192uwWj/qEccswK7Yy1im0246dD4XjjY9Uz3WnhIAmKfOrvEs6iz1swka
7jxdOZwmdkXPhj+flT7HCcDPp7WNy9EuHGh6Kzyfxk9dMeK9qwEtkZPZfF1Q8A+eB7Blg94qm7Qx
OrCvnv0caPzLK8cyvtvpSX5MaUPRlLWC9Zp5Ie51w8geLlTbQ5MVq2mcdjXfHvZ3ZEF7cWgw38NS
2DrLkNdVxQpISLOVmU4KotNhcuBlWoP2zfEc5BWpZC9uXJjC2I02lAXJk1E10h0OucndjTbjw/mE
7razvObJBzSGSsEvk5pbuwtGgRwRnjZjk4KuNYZ007Zzw/sZ4vkN3H9zkCU7xb9q2P++6AIfkBvP
ejf9bET1sz/UwrNP1auvZTMYFV5aTjq/RV1RvuWZEHfsjPAEytt4rwvkTALzrc+t8dHuEaGVYQfW
L4IMSbYZjGHkXYe43hjc4uxymh6zXNNXQK7jlWyaIibP5KE1p/OQeN5eTSPh0iR6QzfzH+ogerjF
auDVewu+yk7zLY3VL3vpKNRfWmoFLx0Sn1QIvG6jtjEAYBuxGjGgwaR+5cDUORYgN889/JJxjHka
K1X3PGRDtwYzzUa588edpjuRUBoajgAhVVwU2+JSNQpGGzh2vSFsnfGcpzI5C7B43OTYHlKKdM0s
/hGkypuCnPynmcbpMksLVl/T6G9GsWiIknJgPagou0gsH9QGDsagJNZK9qJdlB8DA31X2ZsolXcN
ehJbYmovDqFjnPuACgd6BQPOx2RxO25bpyS1DmlfJ9dJGFebCiSLqoHZJpu3DlfPbhNkTB70Ge0G
akCPsjWm+GOiAxotqFui89y0Gsn8oHpJNRNOPGQHv5z1nYN2LwbFkB1Mrf27sN610PKf3dz21hls
9SOJKP+BjQMO7rVmXaj910uzKJq/4rw7esZg/tDAbHZ1Fn4bAIwhsRmYD1pkf7OU1np2vhYscZ/l
uRcM6RL4WbZ3RFcfjcM+ags0nkSzHNRuqXbKCMsZd7nB0ftlWbIPvS+C5YLXrDs8A100loMcrk1Q
QlnCFfznWURsAP4QLgBrrJDX5+w+7t+9kVmbCzPsm61TNeauTZWnu+uUPJMOU9JwCmUdY1871i7I
MPSL6ho8wViDX06M7F/t3m+cdWPw2h5GwLN3cqE9nLyBXTfUoeBkJ3PRrCLY0Pvadk643HzT/Lh+
H635xWjV4rng8z4kLNxWN5I63xJ14HY/txp12EwLV5gVx/vBcoylE02Bx9egCP8yO8gbr2Olf5kd
v22fkXDHb8zrMkjVHqnhYGqR6XWNBWYbVK07w2p3eCQZKCHRfUvV3mPS1krOkWPkJdwIe77A7MxN
FdvAwgTCyauoQhsWoDbDtcKdjT/iqvYz85C1q0y4cJXijtaJG9gfTdlxj5UjkIpc6/fNpAQo1Q/K
qwcw6Sal2CDD3UdG8DCM3m9xf0K8+x53w3wnPzLr13gPxU+83hZ3Ua/Ah8TpVsNehqTElxT7EvGR
AuxehnSI+RtV5JRQsYhJPrTBuc715KJZ+pc+nqpP7CTTdZ0G9T6RWadmg9D1/MGaOHtwFfStRzGK
TXK8GEGg1jWOEFatlaS7teTcpfEXMmGIitVsLlQJshhbY6FlYX+Q2C3ZK5v8UxAmF4PvvakYPIm5
hrjfy+bg1+3S5/+xlAvTGJnStZOEVMPEOnWm3nKQC1PZLFRQUPb+JraBiFm6KFDbPaQBybi6gIwb
VZASUVmzDrM4yKY8lHlVLtrJm9cpcIN6ce+RA+WUNOCRG2eFycrQKNWaPRdWyO9WNHgnxVNQVO5R
W8lYMkpsAmyDkxnFMZSMwLjaNsVwgVHoI4QdMz+OVnIUTN5qVcbVGR+obLzclkqJ6grjuDk/laTJ
1+Do9Rctc9uFqvTety5MlzZPsx+GYT+ppTl+th2GrmNjxRfK7uMWCGWHhXnxBRdvi0Q5bhzS/d2b
jrY6RV8r3IpXVCuEmn5U4kb1z4CmPEbxEH+dzeZfA/TkOs42dxXPyyFcFvlLmPRP8lupGjhc/Edc
66HK8r0pDo3OP0qMl996TWm6VejypCl8d2504M1udByU4UD2GWMEUfCRlSARMtICqpjEo/xqzgJa
kliN93hTRemyLj+NfsYWhlrqVwTpF6rAGUGSaReu2hXPSFcOW1hN3d4rg3w3BZkNk8uqbcwgW820
Hko3//3JrqfDJm9U/XB/2Mtnf8IGCKnE4k3GjcD457EPrUNf8ihP1/JKuZNW3IDNaSHvP+7cs7zD
S3d9rxz9EZM3IvvXONmUg/+MscSE4wz3pgjHAp145QsL0ebpxo/MRGwy3P+MDYL7eydYxhUan77x
3Od8c3rXi7+2LFSlQYk1jdC1x9l7Duw22ZqJAPXbuvmEewV68265t3rLOGfgeFb5VLVn+Dg8Re0E
ui+6aw9AeBS2pFPypKSg5Apwii8Q0h1UMKf2r7bQL3UkltCa9XNNkjfBoTP7+Gs38ZeF4eC8jnP6
NvomQhFj2m0lXCts8Udp8JzaypWhbMpeuTa8NyWYq4m9n4P/v+beryxf6D43/PfbkK/LR+g+3hae
DUlDQIwNzHFBmwZagc+qqY/5CRjzH0iKG+RiJLOzjMZ6XElUhgf25TCZ7a5pFOtl1kiZVV15ma3J
eoG9HYND9MZjJzrjGfp5387qTjbRleQmPZYjwt0M9vrA3Jt+iRaNaGoDYuNpyx1ctNo4d6+pPy7k
TPlSwjx8gCvy0xXbdl48sZ0PLHby8sxN7S9lb6YPTl+y67fUWlknleItfZkFsI1kOmH7uGl61XoA
t2QtM6sBhy5WXplj2BBI8uKk2E30NvCuetDPH6Tk7H2a2Kvbp8fD/tJMgw0eNeBmaDiO/RD6vEKi
z/FzXmCjMLhOtC5Kt+xJZDIy9U6mDcWvDMYtRizJGVueZoWpbf5Gla4QrMvqG8qDmwEQCqDGLlo5
KIV/L7wR/Z9QT97jSsH5GSfl8+j04VYULQ6DZkQHeU23x3G+UTznmPsJfB+brNPodvpeq8jkUGmf
nxMNBLgtHH00DFxDvRgumTf7S6vVDg600UezwmNQ18sSPRRyX6hqU88TB004JgjtWyUsq1cvsfd1
H+QXyYgaVARzQPteJOtp0MxbH2KO1SZqwReimhSsU9vKDnNg6hfbNvKFLNLVnvsdLK1/NZqgfHCc
gWqy25ZfFA2nEcp/agNYFIb3xSha7faTgt3IOlQ05RdfNqdJpSkev/em/EmhxuOu1LCtNkWMnbso
iUvPziqyLxhZBMe7gyfPJtCgU3i8+YaKoSKkgXKFgOL9nChCciIpw/Kp1qLXTgFsbtv1EC71poi3
7Mn+1Y64SyyUnuqZEm/zZiL/lk8/T35Ffj9RCtWLWTJDSTPnEylYPJJ0kGCKGjzKtyvfjQyRB34M
5BrS1xghmve/EV0ZEl5u4FH3QxFjrtCqI5OJ10Ef2es2QCR1HjQMEfV0XpGSsYbbZFOgB5q4Xs9B
P9xeUV5UhGr4UbdRv0Jy4v0DCqNqLUOh+DdVirob/Gpcst3C3c8HuyeygzvZRDDhlSyeffbxIIVM
km5kGOnj6LBK3bh7am1NvNvkOgOMu07cW3eAgVxhDptc5SFFZGzZIS60ucfcajxHYe4c5aw8jIsn
bSQNws+gWCK3qSxHCgnbTHytPYybn9DyEmkyD76uyPl0RXqB7cMXfi6bXSa4FJJQ0Tnjz9idcmHE
Ncmpm2hRw1LHULClmknQUuKoP9v4LNNQeLdYt3A2pvUn3CMZlqNJ5uFUQgpAhVoTadr3RnBuuhJz
bbVuDkqgZF8QA0C1m1USch8N/zt24SeMV8IHr4iynRnZ81PlqP3KRKnsrREQql6x7EddTX6ADTYf
JwRiSIj5zlY2+8xHRDdQFHWvD+6zOVHdkx3yMPtmukoT9cUtvPni1ckSNdWEjSbahTAjKu/htoPU
BoTLLcu9bRmRQApWt0wI+5mNBM5qiePtbMyiIXAAk5EHO51/xiTc9qavndc/Y7JJzhu91aQLd7Vq
WuATKfpXnhVf5QHt+RVCNfhViJCvIODQhOZFtjBlTK7tQIp2HFCQuseMHC5zxc8gpSq6ieIW02hx
gEr186yHABZE1ikyQe5A2KRTB8C9dT0smu5jUy+iuy8pBOTiUpYZI1Q/pGIlK6Q1MHoZj/GkraQC
x9SglL7KmvJLbFbBXuppNEXJuCzMETiPQObJYJJM9qa3Km3nOXi4mCWLFm1W62e3L+rnMYKXVsLv
TtkuPRsRWzCfZN1adlaOD8tWVdayU04CgBwtrcaI9nIEAkIGunxi9fLrkpnrv+ljiJWneAFFvCj/
nmNR5fBT9EhdOBDXVlXY1s6yIkV+cJqga4+GEqYHN8eZmGoqUXmQQTnJwNIAFIOfJ8kOJIm6T9Eu
zUDkp9GmjrJ2HZlY/M4mtcfE8v8uM+vdMlWQpNZor5QyDh7bQEUVo3fIcLlKf3WzEKBhSz7DHspl
15T+3+bkvOttXrxXFVB1OSk3dzbJ0cmwzFWDZ985HqlFyIPa8bsrVNSjiMg+k13lOkthY7skDX4b
qiFr5he19ni/RIjH0Tp0BiwOxFg/sABJaxluVoCZn4secSaBAB3T8bfWrz4JB5108zvLIFb1HT+f
Jun1F3g1M5KXU3waMeJ8mJUC2Q5TGS5WEXVLLavzvzJNPxZqoP1QQSlAErC+qmFlLODAAJSL0nQz
V3GBNHLfHVD+NzZxB5ByrN1w6Zn68KWxyp3v2PMr6ujvTu92y6Jm7UXu2Xo2izh+QEEOGRjRlIc2
ubieol9l4z4+KBXzWRfjI43shOydDe+50dXsBJp6PTeJ/2QKlRerADChpSG2wKIphVwq6jdD1ftP
MuSngMyaOAupZQg33P/orUTvzXlRXL2Zeyr5RfMlJW27qRNAoVk9fXjZrH9H9/2hJJv9WQBsAXDQ
ZguDsueudnp0cPL6Ncl84xwoVfJSBzjXinDj2vFB8fthadeR8e6Gtr8i12fxOIB3Q62pYqkCBPkd
YgFZBa0euNPm7k5aLlrpR1EOznut5NoDPyZQnMKJsRowZMpat3nibmlewEC/21b5UYTzu2cm8wd+
SU8j2tfXzgdWAUXoe4Wh3Ic3OhkOxjB++iJsFmlmtJu5f8z00L7KuyvFXvi+Zq3vZDNzghDx3Nlc
DEZoPWPOYT0zPh821LSrU6Kzhn1o+jRbJU0TL/QUDK78I9UStoICEGwrP4KShOii6nL10bIG9S2a
H2WYKqYPF55JTVpsHB6gw7Tx5iM76nOl9xQPEUnJz6ZZTQuHbdAuRaPBXbCWKQ9ijOBELBH3tm5i
npES2yjIq8P2Dknnw3APXfgT0B7oY7m/FWZqu+YbAc4CdYfo6xzj8jQFSnEtPUp1mUkZS2aYg4Xi
58HXVOHXixam/kAqs77KiYFOvdHBQWLf1G59vZLRpxol6lIAaYwdVDFQtrIKZVa4X7Ssq3a2NVsX
K9xYEippliTT/P50y8eVNAtzGk5yNzvbnbkq53laOXpW4FzJQZ6xWU6WkREZ63usAiL9W6/lFCR+
xIx7hxws5zqiV3bIAwWGn+Puvfcrq3YoDITSZVQMH67e8QvyY+wZAxMYVVzH0XPjV8MxKc2lWWvd
QsnM+gZIz2bTXCD8Q3VC4NOd2kU7RvTKe5ds3nvl4P+HuUhBgS+7V1FDbu5dCmLNlTuuEBbtcgAm
vZHlVTmuc11lP7TjN9lCwT/B/7C5xLlQ9C/zDOXA2R2XN5NuV4XhmmA5Uc+WgcUdZZ+0U3AnaDLn
H7aLJL6MHSU+F5stsLSWP+7Hwqmh7RQ9WZoxTt4kkqnJ5hbHNDCLsul1Bd/esnUPGlpnN8RTo2dY
UqfttMNcBg3Itvws9RydcrT2F7arlVdZVEbuFOcg32weZO4ObVZ74w0sdWUvP5t91FBKkbJTjqF3
qxwJ86XUnZIxKTglD66QnopsM941jnGZpsondeOh7VfaT52feWzYIPvc41WvV/1GBn11LPC/0ZL5
bdSLpy6vsAIMEMs1Au6Ppa8ddbYCz26NWzUWIjAATZOSQqBYcFr86CTZIno5Z1tHgKUkI+TOICmb
6kH8Po+WU+U70+2jxR8JYplDlrHCdT+obsXbe275PnZsLSCFJC9XYLv7pyF0fia8fZbjTzX/jdvv
zWGJZG3suHPICSA0a5X4ItSl+jolZXdpa7W8NEP7JsMlCe0VXIhd3E1It6itkT03btCfvSLd2FLz
Lg7RUSwmxxa1Vp533BW3tR21K61jl4hgmWM5+48MsvprXcSscbgfR5k34t+dGehK0mwzboXj6E8n
jbIHKmtoyyTYLJ5KtViW2hiaWFBkwZOnO8pj6U+vLnCe/T2EKE/w5DtOv+KHOqzkMNkrO4xhZuGt
Da8mkB2QJmKwHDLAsJcvI8eC3AjIlHJg02AtOju1NjJ2m9aIdiF6fgv+epPyojlfvQ6yt52U7qG0
Fecwp61zuMjTe1A2/yv2xxDTsnV+lChN3DvcX5e+x/64Hiv0cceu/hj1jr9A5c78Kbt3yzilqpkd
nMpby5zSLXZLN8nxYWSYt65bULJ75Bzq9Wupw3ebc89Y3V+HVPe0QUwS161+1FjFDMEWwoF95RYJ
K6esu2+g1cgssa60ocOq1Yx/h4+OVlvkxilqtAzsJOvCuiqDd6hhO0WbLWB/ZfqS6fFKQp5mzO1O
JreghWzWk+Ht4oxctGyOVZusq95jMyPwUXmfTSR6YvuY1KHzEOC0vQ4Q6jjIg6sibhk4WYLQKx2D
HUBplcHb6W1QmpL2l6fOOFUHTxx+u4bbaRt9LIIVD18TStQ/Gyen7ZIVRKF5I7dJsqPTmyt+ceNR
hsIkMIH+2sv7pHZgASQvNJvhJQKKcpRPxSAmiYGCR7ZUTFHDurc7Wa+S7TItKIghvP7I5mUlE8Rh
3U1bGb/ni+VYlJCypbz0H9eXNTG3jsmBU67fkpnV2D1U9SZUIA5haGVp+1nxfox1NZ1vscZB1iVU
UpRahb6NOEzW/BgKM+i4LpVpkcqjZY3JMsm8dj10lnG6Bbm5GSfZ1rN2GZKCPsjWbeJtoI6dbq+5
X2QriACFGFkfLNuc9MipwfR5UQdYBWa2E4XrqLdH21qZKup4/wYWSDAB5ozNw6DWSBlQo/ttSK4r
xa6wtB/AnKctFhn+tuam/aZ53kPQOeFXFdLwMtSr4VH1x+DRmPpx6SVV9JW6+M5wlfy9yIqYnI13
tjU/ZA2EaAGS4t7ZUCIqLIP3IkNTv2sLL3mRESfJHgEITE+yCzB4t8CSQz3ITiwko1WW4KgjexvL
rjeI7s5r2as1SLdXaPIsZW/FDeqICXuInSUv5Rh7IBOl7+AoOSrr0c6aIywXBPUD81z25XiAQAzX
Xiikjq5w2JbtvuJytShc8jjcJkoCbAW/ZhVNENquyq7WKozSQJqO3J0B63yBFydcWrez3nJ0MhcK
X3KALDTjvtvlgTpeFf4xr/yzWMESrqN4enLG4oNkofWWeI330MWg0WRnGGbptqxaay2bUdeVeHSq
yd4NkTVJ4pjtoppsEpTM1xKT0uqYvaDtCL4FvEogKH1+OL3VbSfkoKvuYEYN3kVpcXKQvjvJM3lg
l7gESFkf7nE7lJIpYnCVhQlGbhHMpl9zs94q94Y6HnqQ4FRvom76eSoNnqNqbHfAyPay1cJULva3
MaxSD7c0tjF34yawg+biu0m8bcueDXwTkMy8t0FHGI++ZywVUTmX5XN5yHDQfTCicXsvq8t4l1r+
suwDfzWTcHhqwTSbA3uvZYSD1kNgorub/PLIdXXfWBdNaa6iX7EwJQXfN1i2yXGyo63Ch7ifqdKL
YXFc2Lsua/9GP2EddKZ6lQclYGeNhXQGiMKds+Wk+NuRst2j7PUry9s7WtLjlvfPjDYFXKY0Drp6
VaJdhwkS7lB06zjQcTeMtVe5JrtTrn9jW8sg96Wjk8XN7o9xVme5a/Ae1UItPNI3ujtWq1pJ9eVd
4Q8AHj2d7nzcgNYFxlv7yvTcJ0eoK9dRyD5/NoelJZoyJntdN/wBRbDY3+Mk7uD/xN5SDuBhS3lD
HR9R1dDYp+aYRCtN+jDUassWvE2udoIE4Fh281d1CnGMHv2/vWx69bTcehr6yVjKjZtcGOpAy1ax
2Vur+xJRduzDiZzIVHlHDcAJCSrP2pntYD7iAOKtJjfvX1MKzosRDZFvGpodAHfrAIyDsaXK3nzt
FB13+S4bX5QuwhC9hlhoxlaDcU44o+fDsitGRUciba2STxNthlsqwVUm5GeREFmC4BmpEIAyH/a6
X6q4IqoGJqUaS68OXcD8ATsFnrUDFXR1/JCNkCfUcWgiZ1FlpHJQUtJbQOY4oeXSkDPN/W6ZtTGA
JBEcKxiWK/V+irmkc5AHGYRnsfOrSNnJ0O1q8vQ28XYakBDTo/lkI3pUL367mJVhldWNYb3SRRYW
MZF+GfAkW8tUrIzJsyjDwkofx2Urc7e3lG2dftNjHd1CqxvWzthMn24XoNYW5t94PgTLMnXTM+i/
5PAfI0YnDZZ6MqZnQbo8+PpsL/WqzR9HBBfOdZ0qPNSMAPQUTXlQx65hx2Rc9Sg2byEZn3t/gbUF
+eZfcZLu4wKGRLeTI6oiedQTYd0h7FnG5GSpQ/L4h2GLm842pqy1trH5LnorxMyMLaWbEgvmfPRW
bTb+ddv0xAhWwoopWWGZnMkCiBL8R9vuJ399W5B0bOFWSeu/TjwObo8WHyZCtro9ZTIPlb2x+x6q
2MT3CB4sNJX1JVCjPT9d44H1UW2s5D6de9peFTFNmQNtcc8K6AzmzmU83Df7sxwiZsirREZWGbc8
wq8r37f9/77S7SUMBRapzkvjF7CXT30dZA6qL2H6aAy48CAb19ye+nCcHtSqt95CtL63at/pW69P
o/feSfbd5B7URq8u2LXqj1GSfdySk/2gP8ZG/Fsr5zk4UdXbGV7Qw/Gt0MWMzbBZqxhPLWrdhh+Q
lEZ1nPKnG+5hdKylH80sK6UnR8r94tbGCgEzhO5X/w0TgVbMz/ESMQHhqTj7+qNrmELJVh7l/lhu
l80w97bISr7IUNfV85rySM5HggxYBOgUzQoqC/KN3GOyKSEXMoaGcbu7vVcx2Gox/5Ux+Qbuc52m
66i6CteaGbeFhxY3k22SRsNG7hFBxv+VzS4AeP6wa1B6l2xKwSjfkBmFzja7Bnog+QgVac8dREDB
6QM0ps2a/giq+DKIlgxNyvfA9ZWrbHCTB5s0F+WN/pCGibkK6yzZKk0OCVPrj+4ck75Hw+m3BwSC
P9Ypxn9PPgfuD47AU/ONPXAX+6Ojba4x8l4Dz50rVsn2BZ/vc+j00QctnFr8iVRK60UfdmHxAM4b
9yhU2d4zbFOi6KNSGu2IvTt1MjGnj1poDFGg7mQvJX2enFzZL19udbTWGczk5DQf2JspW1wAtRfL
6D+BsmXf+Jn8NQAUeZmhuO4w1ZhRf+6+5GIFpvlpsRhbdt9yQdZRhUkczbwCAnNeuolEv1i1WT6s
7SRyP+WciPvMw+DMzW3VplfYuxqt595WbWTWkKIq9XLP7Tdg+dfBtUKJji81CINuYF0wBqQwW4FV
yKI8eURL8q0XLT9FiEhPUhSLlVysjaptZBbhRXamyJQtiqKuj7KZkA5fDlh+7eSFDEcZhJUFTLS8
wAouBRUib4c6y+1FMDr4MPy6uUJeUzeKSzXpfhc1qrA+Rvz3QWSZ53vcKVxqrI11kiF5l256w1nx
jC9O4Vx9yeLc2II7KE4sg5KEPS+6z6NuvssRvlx3Sj/SkY3iilWVswz79IvP5mDryw45UB76hG1v
EDvvyJahZHW7ghwThMWX0EkbUsIZcOYAv3tdN6d8X+EGB9xMbtp8M78M0CSxThP7xNFMLzXIHZbz
lNRdj6K0V7kHFDfxQG2EX9ntFMBAuVbGkRldUJzkoZN2Zvcxk44toBPx7HL79FC76vyEZrm39bIs
2xVNWr94zvQFAdDsW2jMH/XU4rQH6l4AB34bIGVqEMz88NM0vw5elqxzx0TcWRzk2SRZjYkWhScY
hfGU9UfIVQFKuN+pH5CJzscPLVeqteuDFzU1vj+FUyYrRUv1Lx7MgLLU4u+4hILw9ErtQnIg2duF
iixorpRkEpQfutf558gHWeg5wVuAqtYzkOP0+H8oO6/luJElDT8RIuDNbVu2oxcp6QYhMwPvPZ5+
P2Rz1Brt2Y3dGwSqKgtkk2igKvM3VosAqRrrKOKxa02wZmqQb1oc3K3xSCHwXvqyKcT17NfB6YZz
1FVYY/3qkrDWU5qNVyAwKQMGMj2QKfa22VXrxsuTH2n0rUf1+KdWLd+y0Y9fFI0aRYDE80Gj/PGI
AnJFNhOcdWX3FxwfyhcY9wdveWjkiI0fdBQENtIk7V6v3cHH+nYZrfpvcdxPbzkaBxefUzhodEMy
QH0b4fa9RDm+/24bvfYYJjYLCGd+9+Oyp2ijdCjlcEbFob+eIfzwPqiusZN+S5RabyEeCvjlSimm
/pSFuEV3ET48QVbeVSKeqKiGtYIh/q92TlphE/VAj7vBhObfe9pKMJ2hEc4ny1rQ8As89NYUeKgE
y2iVBQbrnOiT8NtjRHpjlmtsaSGVJwPigH5B7l0G5RD+EyEtU8FlGirtR0SYtt1dMsbAj4L5u5tU
w8mxreZZCXvzXo2sfbfYMksXUIB6V5V2u7n1LZPKzt70zbu+SN/2ZveFFE76CLHffs2aHNtUJHBT
JVdPHuLsa6U1jXcT5txWD0cYkqHm7ONibHZ8MwuUZNpwp6ktYCqxkwmga6B7vfQumQkQyASJOaGc
xfAMbGSp93WMs8jYasob8j/zHne5YSvNYnkkV5nVHqRpV+AdHDwH76/B7rQKyYa/wnqInqdOOWp+
H7zXKJWeeXxZK8+f77Sq/+EbiYK+NPzHbvLUjYJJ/F4Ij70SoaolzYUOKc1xxt5+1lVcSU5llT7f
FlxyhrgmCtyDNe9kAWfKB72NRKQOqI1TzEnrMN91Ra6dqmwzz8Hwzfb9cctTpT0WMQokXhr9LYs1
00COT40C9wnjtOiEMUW8zXsW6jXq1y5ZBzVW3zor0+4VDMeomXnGu01Jfj+4OXU7Ac2UCfLc0+Cf
pckkuy/dXeQ3UAUW5VYlVIz7GPUjad02af7ivFdYLJmufUthLdZGWCNUEH2k/Q52YPEuF3DHkGxM
hISv5ADbwwtbt4Pw0FXfSsNr9yVS/RdFrf0ZhXpOyZe3677u022XGMpF+vTCQMG8pO53h8bA+0dz
ib7FKE6ytbNuOGHfFOxcJ+ihq3WI83slmU45VUlhAcPm0C8j/6lv6Kg4pOb0/EdsKVeRTj87l1Xt
As3HuxLRY8oik0p2PYuTs63johPrR+zyYEBaFe4fvWOdYz3JH8t8WFX5MN1LK5UupdC3tlUGG+lr
vWnJIvW8CjvytkUTVKdRErW3tnQmwcxnktNrUFQba54uLTB45gQalJ8VyMKPa0hnlewqHJUfys5R
VmWBh+utgqrrSXWmJHOU3bf0k0gbEAZ1vJW87DGgyvEtOt9e3tJ9a3ZBl28CtKrWt4Hr+z5EeOkf
cLNn5tG2q9TxT0B5tADRb4cr6PyKMhf8eVKX3BDLRLC+Zk7drA/jbcoG2ylWzmBNSPUl0fb3Baus
WvsEHGSdutFWmreDgwaJ4vT+SUVxwFllSW4d1TJ+nsOkviCOz15XHZcd7vjoae1PbXLcw03TvFXQ
oE4dPKslDIz+9Jg0poNE98fMebD7gwnMy9trhZt8CWx8ikEmFtskYBnj+OF7nrnaHgiBvfcHx3xT
/PQoyMWMBdga0AOi8PaY3E8jJg8iSKImyYGF77xVwjjZu3HfnjpjVtfi4x02LHQh5Q2nQdH7zwgH
W0rxij70vtSj4dEb4b8u1NpEIbOaD+CGhY87e9rjUOTF8+IRwas6nXke6r77pnjtdwTJ2j2qB/Ve
hG7Ppt0NX+2lU6+aei8it1+kMxuRga98+LXaYLUXGNEKTDmwDkgjNSx+AfiEY1t/slt1dwU9IEy6
H9TIuDarvDg5XR2/wL+51hAydj1obplHqRjEduU/Ofe38sLYmP2RJUYMbpq38BrmAd5ihVtvJb4x
zBF/VLFViKgAIaxsH2cSvrcCqZzd9oNSSJVmtaR4wto5CEbs9iN1bjns6H0VVDOVDxlY8GECFJMu
0vzagxWEm9skgZjJhXpUfje6AF0Tlz1RFQ5N8obNY/AM5eP67g7naReDF3yQ13ZdGd3eCTAcv77T
l5d9/D9EyEqgGov0zKLhfIUb53hFlt702E16+jwl2ZN021SQ9i2GKbuhQPNiYa9vRMBjWtzYoboY
HTLtfQyoRHrmRdhEadBdlr6Ml3fuauolCca3YCFrun4UbfMq0w8q0M3PXX+ZO6ietRJ2d6VZBztp
FlZ/rpI8etUnjDW8zILFvMzuQAPDeVHr+45V1PNy1TL8ktdthj0nj+hdqdTlXRs4rC9h++3FO6hz
evVQDshTSdMci/JJb9GLLx2428CMnl0Epe/FWai12tMgZJLMtw3kxdHTtj13PBQxm0RL59Wb6lO6
rZYm+hzTSe/ieiWjWqXGzyWbMxmUQx0jq8PO/UFa3AjgaRHO0mcD+9Y2nU6p4xv3blWScgsr2FdF
/Ld0WfoMGsGWASv7ghNXeJjQmEdrWHkNgqioPsHjrtb+vuzK6Svg62o/dGa3NxKj++rvA96iX6ll
VftZRe5OekloBf1fs9JQ4He8Zle0kfMEm3c9hH4dPMZpUd5ZUQGsUOXPjwvzcEbZiSX8mAS7plHh
Cy4Dvd0MZzkDcADnQNrX08quj6mjxwdbH4JuJZe4zUHVwsgWtdwhjJ0ntTN+CqLGSfx85boBomRu
nZ94zgZbweBY7s5wh+Ib4GltG1tGcWwAkB57KyHL22ACKYyLLmYXElX197HVR4hKqf8wmaOJ4a+f
72HNGC8SW3b3foefka9aKOsmmXvWMhu7qGxYIyM9ni10K87GcrBntfB3jeu3K6B9QHNaK2zuUw8n
Ei1kedNb/dijYQExTfXwT1HmVD+zZreRXFBAAjjNiQU+phEyYJRTc7KWg18bx4j85D7yyX6tXb+O
T4Uyay7WG5xafoiDtFUn9V3To9CKp9eJHDXiNnJqeWnHy2uu2wOl0N+y94bmdKdJ01fXNH6yePaE
WklGX05/Dd/8eqjJkzyTdgpnEe9vJMg8M7wDDvE5M6wKUe1/Duxym3El7cmjbJv2VGys/vcQjAbr
64yqnbK1G7O2/G3a7VpwsLJdRh2hc1IYmDGAYHThAIIbFeZYZlIcBGTTSWY59bL8TgKl01/gw1eI
zhKtqm5+MJZMtYzKYRi6/K5GPmYlA3poHWqA3sdJVfv7YTm4gRGTUS+9bYqAx/1tQM78sDgmDbtV
GQxDBXudJaxVFftkKWgwLC3pl3hpYkGsUnpEhEqaMuBWIV/LEJpfDeLtAY7/G1rHKO01dfggB+nP
LcjRJVr2YOX+PaCqxZ2VlFjuLQMSLGcGNuL3Vn6f4x9iXgel35nyO/ieGOWkxt0feVzZQqSd+jml
InEnLTnc9hxdgH2snbr7sSSD8Gp6Uba+ZlLwKntyGyfZBLMV3StJGZwT1y+3pMTmz3zNj27jRz+1
ji0TYNHilSIqJjtxEx+6etKfOm/UVxKCCChZGG3+JlcjEVuv29kv9kXgaFisG8onbV6soZsu/lmF
1hpqNBWaFhgV3mvGNzMDBF/ZhvKC5sS0dYt6IiGiGgdl9Hg1lkb2kKrFvMAXD0HIei/ONfcklJB2
Eqhg9Huzc2tgKMteTYKh8f3enGttXFWp1R+RxtLWgQVPDAuTtbBVAB6yv7G68NX2g2gfgIo58niI
jnpAdXEaM8pBXXeybMzSjOUgZ67WZ6d0ZpOfJ8N91fUf/TJYd0a6q1VqF9K8jcr8QEM3oKEWvbuN
3q7y6wfWbDc71uUvto3ceeO03SFZJF7qGhWLZHjPeI2f/K6x19Jt8axgDeHVFxjB1itwk721SMB4
I+roAMFBdS2z3TR6VVo1fG4qtC5MBy8vZwmzCsQS3Cl8kHyIJDdumZH/Q5+E5PqsHJzSRtGYVMo1
TzJ0T+Eca1TSoJFYDTd0MR6p6Cz2sDFrRtYA6e6PZLJeuOsk7bTLrT9PEdlbqpOygg8sZUfxrjrO
SdxVGzepnbsidC99kgIyh48KL6peeFF5h56ilZbj7hqpWzYadiMSGKhlTo+V3T6RzGlPQu2SQ57n
yVbHR25z43xRQ87Opo92zDLpSvQqmGouU6XvNlVrXHUTJzwD2J99TJPRW9zyU1u1vCuRnDkJp670
Q6Rp46S8SLP+1RTiUeIlH6PS/G104QyLsvttrgSrmV1chKV0C060stvO6sSnW3zqXJbESh9uvcWM
ztr81gj3eAhgUunGlOhIPLB9T0ztdDvMTaj/3uS3ACHwKyYrSBlhRfpjlgF17qNN3lQOhECVGsVT
qI/+0YTBvEEHZPoaB8NF7RCabuK63stW9Y+dq2x+wwXJJKNysJss3bath+rar4Fetsq3tgTK5LY2
kIgBbYu4JaID9eL5gYWKf8cmAu4ILekXAxBp3iJ6o32aRtT6V7cBiVNm3b/rLaTMbuYhElJNmIeF
qXMgG/QqaHV7wa3zuuOL0SQtiTiaZGyxQnOqV2nJAWlGSiMzpo0yqy3a8LJc4xYh10AX5OMaErFc
4/ZTbte4/ZTlGpBTnNNUmn+puRa8eqn7yQYEccGhJHyNKgj2Uz9XOxmMwMqeNB05CxmVPgWkZkFt
41m6PHa56zmN5gMe8OFrjfodGTNguTJahUXzWC0GPMugTIcbsm8s6IELSxvnYd/Kw7+RiaDuhBXm
mxprJkXqVr0vlKlk2+VNgIzK+YEvI5VYL9Pe43n+4pEyPJpIgVTfmwCSYUq123De3cIkvbXYlVcG
Vfx5SnD8RPO0nWPUxBZH9IZ+R/HpTxuMxZEF4ZZGM0Az/HwnmLA0hvdpaBouboIxIw/2r7aMu/bg
rQVbZubBc2g68QY0CxYhfpWNx6kMnky/4IvTRz2PuNJ/5DOonwYnZadc28Y6berou+1ZPPd7+13B
1mufDl1xl8VW+MZO9iIBLeD+NTthrDBGbbqYenBwWhgqLv+mSxdiloE4lrNNXa9+c+P5fZha52dn
2IfYLJovjtJNG38J1exsPk3YUd9CRSv036G8MqNjR+6j4KY8u0VbblW/1D4PkCASrY1/uo4RwDru
8lfE54a968/RAZaR+QRCByWkJaRM3FUaOuO3fLZSlj9DeM9CMCRX9Lkx83xNHQewntUXX5Um9E5N
q4zPmeqWl7BSHize/M/SpWDHsCkdO9r9MyHfAsFTH2QU5CLSMgXw86JXc3Zwo6WsqL4adzJsGnbO
/uPbdariaSHIKldZy2DQoqnSUKPeobIf3XWznoEq0OKHpu55JiRpr57bBgXtpQ/zh968DqtYE5M8
yLHUayKFZyG3cGj05r5HVPQjJspUldVexS11myg/RumR5lC84i5EmO7sqip0YTJMB3tKkC0fNPbl
S3Ypac1yU+V40Sv+gjrMVdarLvByvwryB7/EzCb2ivYRxaeQr4vXHaQ5wWZ6RCRH36PqCvhamkuc
DCT4LipwaXCVWsKW/kCN0KXNYJ7ErgshUeUGOueOdZQJ17i+Ad3Y5C7g+r7z0l01uf5RU2f/2KEK
BQt+aaObfhnSumF18qsvMqqPQImWuN+GKyqHylaGbofCN1Rr7TVJvnyBUjg5ESv7MnFUXBh1yz3a
gd4n5xAmmc9Nvudhjw0qKQwSEbzo15MeQy1XDOciZ5Fm+6gwzS+3/tTEFZaKcutcWhzzVlmajXs7
yY15Ey+dmjZdp0jrt4FBccOV5fnDXkbkikPHTsguqGOTPIsRRllnxdjhRYrx/bUnzY3h2gbikTsd
bq2MpRItY3LogTAyJvNuve7clewXvW3rpgieKhZFVmxLn1ulChAG2hkFjCSAc8gH+4ESwVJe2ora
v5T1aJ8lVkVh6FSMzrcmRPhjzUZjAjfatPt42EgmR/I3eFe5e8NOsMhcVFvLGfnBFYogD1PbtScJ
aZfcj9W17j7LQ/U3OVe5yhLblulHLCT2E5/Fu4xt0qwM3U6O8svo1qDdU8k5xI2vPkvXYME4461j
wi7kow1opDyb1rhJ7BJbqKUrcACUuEBaV7dZlGF/NObPvJ0p4Oip/1Q34WevndQvJDf8jTXYqJhN
XfE5iz8VfaB96RuNZ2oDOQkDJO0LSQ7EFtPqNR/L+YxRcruW2b5RUCeBK3efp93D6KLGgNmtyJKS
q+XGDBz3yBZaWWkLtwUa5UdTPH9uTRm9BYtBkBPhx5PWM2TMcjb2WdqqlKY7EN9wx74pZrPlTej/
pcQT4uZz/rkMAkRDhpTqW9JbhxGVlHUxA5SY2asce2y5L1ECzzjoLefVTotmlehe/BPJgJVjFubf
caw9OoNSfck1T1tXXaBAqHLUveOhje9YDXx8J+iOvPmUQ5Ca7Z9nCXi9Y18HyuF/j2O5VOwGZKZw
jtTqJ1SQYfd9HwXU2eICTCMsy/HCet9gxR80loF4FUrFYL6O16LX9di07rnDfu83PNONj6Ql/rlc
Ztw2tFc81DKQ8sbZeam3/Lf8MvwEb3EX4tX7dxpi7kWF+5uFNvG6t7rquS0ie6eGVnOCLJuf80rJ
dhq5rZfZd62VapJhWqY7YJ+3VJzynWpD+viJw+ezjR9FMXvWwc79CUIfzRSBy1VKIeCe1V2NrPaC
L/63v6E2dC9Bi/Ww9Jep6e8yz3TXTgDKwwLKd12U35qy3JdmlYTRRWQHbs3fRilCX2T1L6N9of79
wYVtHIV6t5N5/jZ3Te/opNBY7uQ0XdrDNKJBIad+FrsfUQG6OcekZLMUG/PTgBlJDmmbvsEK/SOg
DXtXDMOLM8yINywHc0xY5Muparofnbdh6RsU44tetjpGHv9Ma+0Ilr4ZpONTzarkiA4IHlre3J7G
pLUfKiWFAj5a2Y/IYZOgVua95+jfgeFqD66pIAHpQjqzISfagFnpHAa2bkFiu7t6LPUH6ZODNQf3
rs2e3KpKvjf1qOj3tv0kUe2vUJSIIQ6b89fbbBlsLYfyYmU/Fx1G0b9gX0mLh0qetFiAL3AzaS4R
GRaDbYH4DZJLIECXg+w2rxtPP80ppPXxTvpuIXlJZWx1ayMNDd8LJs9WAitEsCkRTx6SYD64SDct
zKOuwjR08yLbDolfIyufxNubcyLYEe+hn+djXubKCV0hCDmxx7bE1AITmiWP378yHJwGwXCHfllW
q4GtzEkOv7V/O5Uhp9CL47jIPo3Adrxh2BSmH39ffCR6BWiK5YKnxPqggpWaNAfM+fL9qOnaq9n3
PyXCcWAEIRb/OQeRss3LQifzmXf3jqYpa01nqY8cKsA0J83XcNzKM+T2+t1OFocnGFrGoB3jjL+E
NP97VASN4DNSqR9R0SIlK1HU5aozmGO5lnT7g6UdcRsJEdTn0reoqntMobEdkmiInxUAVlgdaOF3
NweAY1NdZ40azUcURNptn7TWt/qTGiTRd8NIkAfWDfdozps6YrcP/RZanBN38PUW5p0cIqWFmJ0q
3vbWR45NPUu09CHRCy5RAuM+9fGFT5z9WPif/kdt87xXgXr78A9vuuZyhpBrcLkqpEcVmjESEy+o
om4I6pOBbDriTqkxABMiPx3usHuPF7sv8tOmZKmlI5Q0dlSCY7diFsQqiginVjLWyZK8vk5wdA1K
bazrwKirXD8jIrhX+k6902p9AlK7pMsRiCJH3oE6QyupRqOxtuw72GWsb8bpMy+i+DCjLollLAKF
3uKDHrV5eo8e7Hg/Nh45CqPfhwPy96IZIpIgt76bVklr+R9xEiLBtzjpk2Dpm9gkkP1bwGK3mNv1
b9eKB3tcl1mrU0xEv+hm+zQnWrxpcyjaQimTgSt5rNJV9RJ9v4WalZ+tRivIdt3EdhfaV2yfXIw4
8Km12q0NRPgkfXImBxW/rGYnp0ak8fW7hQd6XtQrGdK8MO0WSbW/WKZUu3CpnMshkUq5nCJCx/Rp
0XQD8fnKS6Pa/xlTNz4xt+lyJlPk7Ne862XZBHz8GCcbfxQjrw52gdy/cisjiuUcF/yB3OLSdR11
rqjb5caHQeEcM4hP1/v+Os4XqyELj1+NY7TNqe9JAPx+OtrGUxl5+V5HM+gkMUaYFfpZTrXQzo7B
GM0sNian9virhBmerr0enoeoRV3n15nLOliBSnf4oz+WGbe429zY476thiWV+OsqtzglIOeIHMu/
xCryGSmQRbxCTZsu2sWK4+30Rnkufgla/KZ1gV4U4WwEx3Uvb8iQb8TmT4ZOh0HUidz3lZsjBJ1E
gJedhl/GAOB1K50udhTbD/V2qOvlulGgGbRBn99JoRK1QmsfYkGNRR51zqGY0guJyO/WnPWvQenH
r+wJZUgOSqW9e8NsXqQl14p85VV1NWPb9bHyblfFOgZp/hXWdLwb8ZzdpOAxMaLQ95BNrVW0bDrD
eAbTG7Mb5aGl3ktfv2xJFZAQm3DZjUayG52X3WjGbjRBsBfHzGWzW3ZaB3iWaJk3/bq0xxscSwLr
oI+a+SAHPoC9KvueG2Xpc7TKfJjbwHrwfHNrehUaBL9iU2Q2Tq05nm5dcmakpMCcvqvX0gQiU2Kc
ZfUbWHhAJEF86Wt04KYNmjzjRQ5tHFhYz2o9O2I9WokcPFXq/s4AmExGAFu6PsOrNrbH6SDN2PTe
xy4LHiMnbt6U4hgu7nS1m3Ug75wq+mq7EbnGDG3mKaGY2xs9mHavY6Vmtg7vWw5THf89RKlxlJb0
l5O3TnKXXdwyCTVA556Mw7axrBY/MR32SqgVyJot02UCNeNxF+nILsoMt+0pWiahxdY/7cPqUOfo
g63GGFamHK5tAz65pcAgB1KZpxsZuZ4mc1iwwq7MnVWFPxOMJdmkLH0RQTuzzHXeWmhLAAJY8q2i
9hroVrVpYsTTbn03twPRh5WQagmZ7Yx7zB2fQ7Jnx9iFhSqS3uASP4FTSV+CYg7PGSaGSDmiz/2r
P3WQ2foP/ahsheewTe7LMUBVzYGs27n6VsRgbwKxjVRWpY3pODbHJe89BQR8sL9FymyfRfgG8oBL
LkhlLy2cTA/cpN6uzZzvDTPB2IpGD2wDKhap+V36RKenF5Gf2gfba0762a4rfROXk3nERuBHEXjl
t9AqryfxPye/hpYTvMCqb9KjW/lXy/la+sOlXRCKaV23j0tL0Iz5v1q/xjLomWufv9PhClQw8vFv
BXV8fEgXZa8iRo12is3PgmWIXBuPzfxO1BZjHclFoDVdDaFcJBWHX+KK/3RLjERLAOl+iR6Hgfzp
f7+ARDYj+ASnyP+uk5mVqwkF0TXL9E7tS1w4tGk6yZmJES32WRKDu0SqrKW7yRPzrhgU6CqE60wm
U5Litord3scFf5soQbfD7erSB8EOMdLs8+S39TFCDXQjxbQ20gEZVkhod3g0vuhqeZH+cMwUMEJJ
yC1Czc00nHPjI4TP7r+/r+2ROv7SnwR9vTHmqj0ilKx8/imdRshvTJF7jzJ8DHGRhS1raawsLPYh
C6jlvdA/SXc+QQlJoD9fP6/8otcPJqfXP8vtg1z/NBrC/WvH4ANJUI8y01armnyVDdHQrubBrM9G
vDiGG171SZlqde+GUXNOS3YnNsr5rPN3qKBYL4ZlWC+q4Tkr0DPWAUNn82WqIajnjl2uZbSNIDh0
5ZaEvu3VawSpEAA/TwiMnzXLN9e+31jr2lBRDf41cGumeTA3K5xV5jsn0I6BEhT2usyn4PS/nbqI
5oNmHuJiBc5/Ps7dVrrspV/O5BJyVukIn6LRiTTQjCb3B/+liXYg6JSzVBqlAhkZvX1ASxzD7YEt
lgz0hovsZFAa22tnkcSPZtliaAsat9qg0LvKY4y48WmakcIwVyHCzQ/xPH7noweHZkzTh2o5WHyV
HjS1Rk/BCtytNJ3WAqtd4GOyTQDzUahwqAFPsYErsOn/+GMyZQUb9A56jwkA/pWMymWq0VvLbyBd
pGwO6FmoZ8PTw5NR2IuNhfbYj4Xmr1zf3HSKH9630kzzOV2XSZnui8xXH01EEB+RkMJnu2Dn1y/z
ZHKau/49cjofXTK3LNtvqTOURwmTg0v+YwuPRNvc+qinXn8LUDILZ8p7G5sarV7PyPfxUrWp0U1I
y6/Si+HKr17D1ouviYqur/R2ZbTEznqvPOV5X6+aAoGXZhz0r2VfX1onAMtQINyPm2z2Vx+BQgCF
6r/lHebwcewqD5Hde3jddfUxrFXn7Og1uAucB17kSmbDijLt06qJQMyCpA6XkkmCTc3OVNz0le1N
uljDWD/bYl7n3Wx9GxRWCl4Wjw/NIrobxf33dmSjWNs6iqimDYrPiMqntOgQP4pQuFoKgriuIO22
REjzV4S0ZNKQGOqmyaPHBlOU66OhVPw3s52zJ75+w1OUhNdHg97ijVBHqrWTjfJY2m8mBuJPEfDQ
P6JQrrJwP8J9IYtTVmPLszzMgmctyRu0WmhJl4Gr+gPFk+eu9+vf+rMeBaxmwGxgWEwFpymwh81g
d+MFfeHx4mVouOaRTcITxcktLkNjiMGe89QFRnHdn9w2IL9tSOLMwjVJNiPX0yxZzFooa6+8BMvq
Ce77Y+2St1Mh0G1FRtRMejLIvGsXnVETt3ZEEsJ5j4PquM0NzbobFq3uePymjaPxHrmzcbR7rQAA
hZ9caPMOcZO2pICoOU+RCcBn8ZNrEwuUwKC8Gjb4CoM80VOiL0o+LilALQv8J5WPfNU9TVEo8uef
iC58RMZe+hGJshDwVZOso2BOcKhwW/VnM2900g2XK+/hSnHQ3ga7yS94qcGMECbElf+gvYV+lOOC
gkMeonsXwRSo5te4cKoHl72EvyrdivcE6639FaKgdIEF3mrJ2121auNY2SP3CQrDs9OzsJfA4+NO
RfLiOTJT7ZDZw7yDUZa9k6w526XFnlNS4qgakBcsivcMQvEZQof6zI1QnPvCeQ+EEI8Zi7VGHqHZ
y6htqfPzTzmVAwnbCgRV4qz7JqF0kajVO2kamJC1co5NABerZJjzNa4989ZTkuK+9zpnPaj9IqxB
rTcnkfMI2zG81wwzWsvaL2nnjwGdasf9wNp5bdZmhCnsoidbVKjv5772QqWmXCFD7fxsB5L+Rdp+
V2DQrfsoowIZhOah0OZiH7HW28DKnDdaPgwnUx3LjTxezKR60gPDeZH+lv0NSR8Kzr/6wVheUBar
f7hmmr+XRa/kh9ahSOWobX4BLI1w2iLnRyYuv4w1ODApG/TTykI45h6giH9SWN4KjutPuNcyGLiw
zhcizA3pFQ1eeURRIkPhajss3Cq1oSRr5F6JEWoe341lat81RgMvGOk5NGSo9bzUfom81zBq945r
25fSoDSqtEh+YMS4t7qie8fOot/XaCAt907z5hhAWos5fwR3MKz6KS02cNtNoOq29q5VP5pZRavO
a6y7LBgnqng0DTSVSBi7T8UiIlX7fbXSxggw+DK7iRAmsqDCfJB2I0goUFS6u2uWVbXyj/aV9Mvj
+6P9W7xuqN2dng3GemzLCUHIGCwGkPRNr6M953RFsEuc2t5NGG6+GbFGGYI38UFGyTEkKLfn1kVG
ndi8M/qkfM4Gx0Zo+06CIF05j1pVPUjLsKMJTHVI1W+5ftbX5FhTtHdzeBGd5XTYNnjZi/oDgGr/
0i8HM0feUkenai/NvnZnkNnFV2nJFLeJ3h1TDXBRIx4IU7+PkVncRIVn3OH+RRV0qcNVRgF9Igmr
tdTrpE/qcINnA1lAI/7WryihtltSoFdbRomV0TwBeLvESlee+mBuq4nNP3/zNcj5T1U+ThizgmfA
Yzi+Nu0ITygqByOI/Ny/t8rmTUoQVCj9e1cp36Rc4YaeJ2NSrbCWSIdIQR/9h3nLVSTSLyCuWtTH
dpGa7WX5KItGX0Gx3rHD+CzLzNAPg72Xj+NGRlmVpo+z8T7oWAqLDfFyKJG1vvjasL8l/Gz0+KTr
mu/DC8LDyrzf+7WHgk1SpHepXrz7CzMtDc3hrm/HGBQkvDUrBELehFpN5pMmBNmt2UT9a25G/aOF
pUQVfWHx4//lDn8lQDd+ZgpuS+FslS/Y4Rm7CBz7iQ0QSm+BtThXpM2bb5c/vHiaN25gN2tkwQvg
q7i3xrpm7x0RnQE//q+2jKfLeJfqfIUr6CL/0F/nui9WQsirwq55xkOFp085XaSrVgrkFWP9RQh8
cgiWyitpSHRhF57f9fD/nFSGFBtHYeOq4YNXzPw6Wexs46ZzD67oHeid224+GLo9IO6dE3vs7oq2
ArgyKZ8sONSS/7Vd2zygqjNtmok1C2YM0fxWh6ADUxJDG5E/EXm6q/BeP22o0eK2bBvWHib9i20W
ziWKPPg2yxm8KQ4VD/+wbKftHwMSMlBnwb/J2Ugrz3CpS0dEQtLJtLch8mxbIVCIv7Bn7hAcaUD4
wLfQSu2uoVx41DBMm1Y3iNiY+wcvKKOjgL5mGZVTgZKRBgDcP/5r9HqFZUTmyaUGJ1a3JravrPYd
XlKqApbfqfpMPxv9j5GXOyLyZD5ZWbCYN+R0SZS2WoEUIJuMBtCmtmoC6OFZP+mb680k7dEz9E0B
gFvd38avN9OQ9PdXwYts9OCeaAh5BH2rnOJZU3ddYgbPKt6jcHGN5stguM+xqEbz90sKS/3bd/ov
KtLEn9Mwh99dR8FTin3efhyc4W609B/z2L20gqRq7AZzEZrX76EV69ap04eXqFTWc6tfdQSueNCR
v9eK/yXPVtlnuUoc3eNce91wXfvSBMsWVjs1AuMG4MugeR3GUX3vNjw/jXeKdTqeGXkHpMQz3jHB
VXeR0Rg7Ga1dbLbM0AI2YnVgtM0STYXOi1COM7EbWOymTW0KT3aLc6z896Wvr+N4ZdjA5KVpqM5H
iDTlIFfZAyUe7rRZTdR9HdpfZ28sPlCvfBKN/FeyrpJs3FQpQlZoVLfBXkjgcriN3PrkbBCKuJxq
HQYJiB1DY4q0oz44hziEi+W4xl+6op6Tyg5+5gkQGBicIM2S732q6F/tKkdjoM+TL3UAFX5uQY1p
DVAjGGPxW+Aj5TeS2H4dSt1b210KVVNnuZGm7KjmkMdiVo73mmdl9/9F2Zkstw1safpVbtx1Ixrz
UNFVC86kSIqkZm8QtmRjnmc8fX9I6pqyq+JG1AaBPHkA0xIFZJ7zDzTAaL+Wnv49bu11nExoPtTT
gqaUv7cO63I1qcwLwKV+VfCB77KBZ7xZ0hIWlme11ERbSe03Qo9MhMQhmdyDbqZo19zJTEjkdbqW
bNs42ghNMxEqpOHZ7+wW6kzTPgxQZZsI22lnsnaE8BQtXd8FJTANYZSH97Hf7lzaCAhvgZqmlSxR
O03M9gE9v3LrKlNTebpTThWEfaI2uXwAeVV+A11vkFevsNRiFoLBW+l2+naDvYqzL3kR36sa8Y3x
mYqJNu3wHFQqy1Tyz2JLF7XI5cFX4+sw7QhFTEW4UrVH/yxCfFGRGEx49YnJAUH1PQTbZyRV08fA
SkfKTvDm24D3la3iZjuwZhF8qBRnljkYiWKrOXLyGIB/XfejliwkuZNWamFm80zynAzeV6Dskdhd
uaPn7a4xNy4f0rbT7q1ZrukZwj+JgYWGSTtwWsOZmvIrLbIOdKM2njrD+CnCdMscntKWutXSzH9s
i2L9lw2xESgwbbwRDu/UtxYH5HDaY+9H2OIanyERT3JPXTWlFs/55bdA1CaLGoua0V7IgF3dtWy5
xGGGMttcqIR5RsBT3EzTWYO4A/1zmPV5Vh6a0fJOPAX9Uzkd9Cxw5roBuEBMiJiYDcDWyxO6Y8oX
tzA9mQeEBo7/r3tEmfyjzxxlKy4Uk5raPSHJp22UFiZOZuPgJ/oy10NifJVji8zKAlhibb9k/FZe
u8U6Q/1Vuhcow+nmusNT/Ghcp15vz64Ic6UfglOqL0yMxqolGjEIQE7ZrVWtPy07NTYw4K5T46Gr
PPMh8F/ryu0uIhKnXQ+6ouo2Ys7Lh3Qn5TaFcA+E5XUPBfZ5XN0gH2kw8PW/jQXU4ws4pK7SZ5pO
3vqWovbYLWN9E2+FIR46kAZQ9AfEbNGr8TIPSz5f3ou51LX6xZCP1VrMBjaq9YE/ILcLcPxRMuTi
OATK9dJyUMpZUk1Y6N7T5+hIpDRvJk8Wk5rGNrGjnz66GNWSUg6A/FA6XH+GGGcu4xFt0zJTTPrP
0NxjMI+n3MvLYwhr/YbpEXGZ/wkcNHIdVEG+5FIJ+ZLrTua4t9wh738B8QZ+jMSUlh3hYvdraZAy
loeUdBU3ea+8vjiVethcwFHei3BQhp9ZAvegjvnXLE29F2GfLoWL6N3CLyoNWZ/e2akuHqQsbzXw
E3k1p+Kdf/MqfZ9EGPfVbbfQVCl89zN75I8j8B+TqLGXeBFm83JAXRI12/piIqW49Runmqwmqos4
9LxcWXW08hrOCF6roQ0xEuXrUzih2RvT1K/9NjNkIx7q47gRTTfRPxM9uAbgao9+1y086q6HP3L7
IpJu8Syw4qWCedXiNtFitf2vpmZRuRDi8sxeuKAq5iggYYDY4bFwPVOC4YhD7CU2kMu9xcWkyj7k
zuVr7uuTA4OIiUNowxltLPUXe9vmPrVAKuYmrC7qTC+93I53lGeiOR4c+UvRowtqSgFmG2aVvcCQ
s2dWrCd7MeuN+spRhvDcxGhyGos4c6OlKNGMnf9h+IW7FfwPwSkZYV+uDMsx5tdvpO1J5gHexvUC
kRL3OC9LyBZjdoyZVGq61kGcBVJmHzpPQb8pHO3DMJ1ReLC/zob6M/Umb45Jvf6KEslC+N24rFUX
Xtnb+14p1HvbpXIv6Oa9xAaqVKKnzsYNw61qY+UB0Z6bbW1twdHpc0+q3LXr8YLktVDvO6yUxbtV
vDODYHxCiS49iJE2+S8rPbxC8X7VJndmPoGYEwcbwyvgWanPX0YXUX4vDX/dpo12rqeDaTspBtmy
ufVG3qDzKtH3FXDfw3XoSFvagO5J5BoZLw/X6Fbi8gxo53nMfe/OUPofn+nB5GdN2XKuNDXbA2pS
w1IpkY12h+nuseTKc/EJxNVm0b4MmooBxdSiTCiQza0695a37qToSd6GtxTbiih8ihmgNnQCRL/T
ViplMYyFOhXZWq148ePuzBqBinQ57DDRzn+NSv29zns0kArdRZY/0hEByyesAn6cgVkktF8hlKSp
ll+g+BbzvLFASTnZXhm7EqdByrwmiypjPQ7W3x3tocuCReTxEBR/U7cD3JVHtonFToTEX6rl8dPU
3A8RocGDiKFXYuqnjk42E8HSkhad4yKGpfWwrtLRdTZtXB60SQcROdeinV1Pr9MappQt3wdUQaZ0
GOR06UIUs73c8u+10S9nkpSraw0Bx/sO+T59Ng4oWoWahHvcFLwmTmca3d+dpKbnL8nitDIQehyj
+nDLtWzJ2FS29SQgTQLCFCaePe/oOc9TAXlC4Cu8E9PicIU1CYTT7ZovsKhb+jUo7inSkwr5bv5j
33EQ/jDFPj6g6ouCb/8hT7v8EI1LRJqoNRx77EPExDUv+leeXYzBRpP7j+63PHDNl+Wg0Dg/SIH2
oQNpXIvJUGgLi9MhUON9XcuzW+5f11s+lldGnuIW9vvGQ+hvFXT29pXVSvc4mIhn1I2f1vhFP8sN
N9/cJipWF+sc3MJMxBrLGe+L6CC+6xlsEuy8hotLh9bYaaXEUGkuJe7N2dr0U2X/z3/83//6f+/9
f3g/s1MW88JP/5E2ySlDvL76z3+axj//kV/D24///KehOjbbGctQVdS0bF1XZebfv19QyCFb+T+A
ovss8NJ4B7Y7WRpBBIXO5o98qo2KCrqonGswdClXqw89Ti+VGvePKm/vLa5h9hKb9fG7ONCutJeU
KJRtmJbDo2OUyOtMlFZFiVH4z4ej4oIPL7seaVw9lL+jfnrp+0bdqNFowmfroDXs0M/Tdwja3eUW
dT3syydXAXzCZ1jTuyszlSUVq7/U26MOuaKlTRsJd9xrhc7rXewCChjgShq0YCWmYRAjtyTjFGFl
RjinFBHiWMEhGtBHB1YWr4E7RNdYMAQHU+L7LzKyYjSPPc7Ht4tAkCYbcaM4xnn+3/82bPXP34Ym
yw7S7FRrDNvQFH4ff/424kij7ALuYhdH4HwGwytPsV2WNAyVaoHbbr4UMXHAP0I55FV4DaEjB2ur
AX6t6lW4oOOKvktcdPfwadrrAUOOFKxoxnsXYDXiLrHfgVJulPUQdFWwrKviA93exafMR25X9lGq
e2/uy1SXEcWC3ngb02iggzV61X05nYkJtaA+IGJ2agFEaGq89UTwenVu1CqKAevY0FyoyGwYr1vM
FMWMMfvccEo17/pY0T43nMgFhqCOyp1IFRcNesWm02+0nXgFwqmotrdbXmPcMi4d8yRG4pZN1ocr
MUTPL7xHsei6ZxX3FbcEK61d/xlxS0eVXDTe2PSq/AFt/v2vWrGd6Zf55U+PF59iyhZtPMXQHdkw
//ply10W82fZqqu+oTTk0uDbKnXlsQekh2BSpvoOdX1RtWH80zTCn5FeN0+h7sPDKBIkOLJYOdjg
YxaSPXSvY5weB0v/GMcuRNwOD4WBDdwLSrzBEj2lZCOGusVPzmc7w0qHWc3XFyleHw+50ikXHQyN
CPuVXuz1DmVV9NBhoPXJuK2Gb8ggmU+K3benJtCQ55PzF6yW3K3WQQwLpzWeL+Xoq8dyBN2Q2bwN
XlTpoUEi4kH4nijSfd13/kVEkItFp6wfPUqFSZqxcbpOyn2RbHwPVIejxhHt438d+rx/KVolXdsR
PCYvt8PrpIZaQzW7jcW0uAydYaSqNM9aFkZmzHTFGY+pU+nzyvazp25IknkyGvYzTxEVtbR4RHaY
SnCOyPY3qe7eZVqHP7JEfmiwT/rIc/fOl93gF/2qlSr3IQwoi/aXp6eYHdOC6+XkuZbjcoZCb/di
IzoBCL2BhZNJFyjsWxFGRNUHriA9y0a1b9u2y9aGOcJrchNlO8XSsWXpo0L5nkHujlZNs5ZyxX1H
sZAVVzyGZ6CkziZEs20j27wc7EKTYbLhSasoCAAm/y3V7pNwZio6yJYpHzzSX/mWD0FG3FoFPrhR
/frz1n+kwl82Hr3Gfg/GUt77STMsZVpaT1Kq/cqwtP5pdM9o3KYfWcM7Oozl+AGQZDvLx+Cp9zXe
d5bqbEuvjh4zAx2WYNRoMOlx/NiiPn0EI3Iv68juYxDkbyosyk85DbS5Sq9tXfUNmqVSt59eVndi
ZCn+YMzyvN2bSa2tqWa8xbEkP9OO/m7gxffTRNzfLn39PS0zDcXKJnjQw8JeNXJi7fwM/X/DpBmR
ThchdP/dmi6imTjL++7zos5rzUVcoyAmypIRQjgIP6aH6wgc7dbxR9yVplLnnxlqhJR9IBWnQZOU
fUxz4Npu+z28duP8OgebRmcf5eoexEmuSu0xC5T8rLP9VNaN1CYgAAuLvw3ZvHcRi7prrWQvQrHW
lmw64mpYUhV25kEjmTzXOIjk1OIbGicxsjhdXFmzTiq9ndrAmYDicRZS7Z2d7WTDY7s0hSQJSojP
w0fMiZDuodxQ2RSBbhcpg6MvS6/RFiIm1/Ei6jVEG6vmIOuuca9OB3FWqLXJ316lzXkzKZteARMl
ngR4jSqLqrfwfMtL/8FW/eKsBejhTM8KcYjNWFk4DmsqcYGHAtDZha56yxD3SLLMWLYJ+FVHebRR
q9gVvYnItRjWdXLf9tV9xVe0mWPZ2xRG9CjmdDN6amCTHsXIKhHLRPt/W7tKcWrC3F3KXqEs0q5G
CwtmcY1QSa5ur+M6fTPGyD4NuhRSydfHu7A13q5zt2vFbIw06OV2vYjRkhnuYfTOZGB7w2CbP7qM
jxzCLLjUUVCsa2wbduOoTbrbVKNSzIlexsJ4Fl9QtBPn8u+LEk0uLm4M3gYVgPtCTZKjmUvo8bn6
RRwSO8zwyU4RdDGa8qg0cfTs2+G8QXT0oeoL/xm0RTNEz4kvyQ+dUs+1KSXF+P48YnchLpCpDN6b
vCeA7CIpBm0ed8scEZERWrMY5qwu78o8+hCjfsroDHxWwqrw7kKDnTLuaavapq/coxN5Zp0RzrFQ
sd6NcCueXX2KzqJWGu0lHVVpLVLNxvSvqRnmvO/OuGlqODO6az1UkzgJPB0fMozdrAUuM6XZAOxG
aa4yk2L2NkxgS39Nnq6FUX6IA8+8K1tQJwk7pTdNc6M5j+DsYAd5+RCmyUnEJaXvlqWdQsCgO/+G
VRMKSeFSzjJEeOCXz4vBL7/3mbTBik/9VWAEgv6r8b2KCmmW9oV16Z1yWBl9qN5ZU2uo6XH8CLx4
E7hGvDFSWXvSbbddsD9LNkLzG0hht+jL4XM2pvq0SNkEwCNRo8WQ4tQCnl576tMk2kh9+3XoTMNS
ttWnzKg/Z29DcW2OkvRDlvNy7Hz7TkOcGJK7DyYYKdq3oC3WXtENHyBSfg5ubD26jm+ugixjq1CW
VLMbahoJ9KgfYfdTZKoxQjJjxg4hhYu8dqoKsSk9L3a9GmAi2AT1PJ+GIubRgb+e/ftYTiFs9Ppm
zirDxHGRnruMQpS3HqdT2zCLeZf2mElWvU/JJA4O4kwcEgr1S2uo1YXcTcQvFQ6bnGavXYEtCu5A
7bLOlezVoro8m9y2D0lSBs+ahqrYlOahhLCLq9aet0P0hgJHLT10Ra6sDNQkZ5Zq9N+QB7PZdcvd
Uc3lDI4vE0LaT6bziTqF9DkB6KeYCXk/MXG7Qkw4hj2LRj05+yy5L0DGtyzO7KMYuaALN67XhnMx
FAepqp9ZOj4PPOZnpZ/8EiJoQiJNoInFobN9YCQNxqKTQpoIVUF0yixqprKkS0tJttRHuOnZLJZN
86e/GJTM/WkY0GyCVrcfZantl1qw0pPMPDmto0N+9qVXFLgvStNZv5z+o8BM4cM07XhW8rN6knoL
TwO7SY+ZZvRbFeMKAMbNzkjS5BB4vs2aNBlfQcPur/iaLqeflEUvaNIXcyUwd5qfQxvL8vR9bLNN
PVCH5w12yPWOurYedachj91vraLIMxcDracMz7PFwHrklPRgmtRafcErPTuJQ9kWqMDGRTm/xcTZ
iITqmABguMV7o1GWKQ3qRfH7ejGrB3doSnf32NphSw1eCt/wKp6x2lfnipTDQXac+Ecid9od6j/j
xQ0ggkh6cB41c7yIkNyj9WeoXrsSQzFRBDiT4t5xUqa0MqzMjaGDG600v0UgjOdQ0tBkzEP5JHfO
cOe4NFhDmlQ//EffSNsfQR8YC0mzrTu/L/JTp6Mf1QHa/CF35qF3TXlXxlWx0kMXVWqhJnQ9BdGK
f+wAOf4vGWYhyHzTKLpOC+Giq/CQFnvRxpPSuwbhl2VK8w1/8cKaDzHsqzHKp83h7zH9ZhoFFiif
gqLuLEHNet9kZviCmhqGRLFzSZ1BfqgQdOXdF76gj+MdrBbRcjG0IoUKTRVXy3RIoxecBCm7AeBH
D59kVdO+YZHT3otJy6Aq1kusbkL/nILpnMlYHz2lldyD/JeyU8TibD30Ko5NqRLvoN/Jm7jN0boN
TWOpyEN9SUZfxo8l6V/Qngln8lDl75KebsLeGvgCxmwK824SV0nu1UHJv5tJ3M96P9CfgkrKFl3W
WqfRwB5a6jp5P47obnWe7W/5zTWHMGMRD/nFPIe+ac17zdkWTVEhiOhXey+Rq704ux0sFzN2VFqK
WeW0+Elg6VAvsP1NFy37LXndst69jvNGzmhaTkkiiGt2uiinIDuGel+V8aMn5/xsXNm6yL5jXlrk
DIKkYyNDge8yWlp7FxnRLzEShxpmIbhMWp0iP0yD+uhq8TVfkjLr0mGlBLC2D9bQNGCf2Xm/q8Ji
WMiFnO1SWW9fjWoTTSjQylCzrdPX6bIVWNEs+I7oTHq2Qjwx694YVi4K7DP2Dtmb0rPea0ywwD04
69cArfopPCJ9iUMUygTXoVz/8lq3PbWjpPFUKj9slgZvZpNQz6jCduvVVfbWGktgGPJrqpUI1oE7
XIhw6eI9q7eWQqVOHs5Z1L1GjYxfYG93extJvOXot8omYSv+6rqoX1N2e+LPC4ueyGGZVIzGa2fZ
mH9biG5BqTJfB2hatpehmS5ndzbQVSQJCFcuWMVGB6MWRAAK+1SKly6yus89L/vnHEWBszkW+A4S
0n0r3KvsrWZiiHBCuEn9zLteEFQBWo+8+nEJJlnkmRQH15VV1KAyxtfA9/u7sFf5fk2HqEhnqddk
p25iLpkNNjE+ioq3hLykD2Hl4IVvMbet0Ziy22RyE2cto4A2RLqHvqO4i0iEz/IrQ+tlJ0Yi7uvl
IlVxaKh1jMg13+zShetlHUhXE3FL2AvKcojjbqabap8iNu+2eyWl6rBCN22jGGOPHj2xUXEH6Xoq
rnFDoJFiRtxNnHW0mcOEHUxg983JSyAkDJLffdOMJJjzn/aPXqe4p1TR8QqbJqyAL5mlSMC4Kr89
Q5L/hcpH981O8mauulJ0KO1cOpeB+uN6o0k0S04e8OWJfXs8tilQJitE3TQZ+/FY0mNTZ+I0zOvn
CRKw/RLD+93YqbYHP5RrYahik43rm78wLFVfiMs8rbVXTgmaWYgeKVg5KFXi3wvFpN8h2bC8+6vX
7QTFk73PLBEajUqhoAa0EbprxnK8UmZqNYKAsuP8oZSN+E5TkWizLSWklWFkz4pkoPcikq202sDb
qeeW30Q54lIq4jRJiwAbt0pyy0MVpYiWvlYz9MP4ouuXayoImR/B0L2gRpJf/+VEK5ujHiA8O/3D
4g5lln9+mOsNlSC5fhgxFIcsLL98oDL2qg0QLKz7pn9S3OnPD9VYzd6rvcPoO9EJ8UnswmWdxQPl
LNAeABd/x5tK6eYo+Oer24TtD8UxyOyZSBPxOJZDGDL2VEHmkVioKuKssA7YxDCkHp8caGVcMGVv
KZWWLDupBwUbMQu21L3HbAqCSn2XpV25S9CbmQHwipYGagL6NinKfumHvrVu6F4v3MwPVkL9QBz6
2I0XBQK4X2Kxo6AYikPQKvNNmojI5pZ6X65qrayezVp9KCwv+NADhc5+kFJdQb83Ybmzc+wwOAGP
YF09ZXT8h/JMflcqAw8ytW5wKaXIYeIFswpMVXrOQu1Uhh1SlIb9YlCVfGoR+16ZSVmu1EA7FYij
AXvPccxDgfs1DYwTulPuz1IrVxLuT987E8SsypLirMSFux7iZNiKi0IXm71YHcfXmIuEPxmOvCvw
msOXixItcNfddFEKi/6+C2TIItNFv/8la4AntKgHPX6D9K0sVSlCfUPlb70AMId+bZS8d3i8//uM
gQxECP7ne8AIid8R7breA8bJYjS9+OAWb30sJSdxUOF1nAqoAYsMYsIyUSLkfPS28e9JC8eG9b7I
S/zEmeNvjBVffTSa3l7oWR0/S3ESzFJJUX6G8S5Jde2XodgvtZG5L8Yow/DUwSYotOU2ilS0W3G1
9ftqZ7palmP199WODYB2oOzB4w+ntca0ZgIpn+YBaI1Ri0+Kh1+mmBAsn7yX+c6iYyyaZ1ITGkvf
6sJ5LUCv6qUK0NCJ1JVvVNFGVurozbafxJal7FnAZOkEDBus6M38Gv4jW+xjRHbYKeasq4q3xqsN
fcvzNN3X00HPJmkix2JNWmUTscNhw+Tx+GB9F8UXJay0tdGnxrqYdqijkr1bMk/wVm/VJ2RkvoxU
RhEIYLpG7HSnTDHyy6Z/T6UHh63IvaYp+ZMDz3hkD/HieZGKfcOQXYdNF0dLwIH9RszCHH+K4o5e
AyptD2qTrlvVMV8CTRl2yC+Y8yYOqVv2pjLvps8rKDuCrSMOch3Um1rREO5QJrnHXDOr6/jG7VHz
tIKVy+rV8JqQ8mFsUOByQqgtGdqahv4gQuYwZIBmkvwunDLkpEVi9M8LwDsv4LPjTWn4JSIZVbQo
MoQedV8e957rt3A3ECgS3+s6eei02PhOu3xc1BhiwR6u2iNfAN4YfvKGpv8E2ACCS9kCoLDm9CtR
slRhVp3RXZ+FuBNn89usLavB0gTuuVbgFLKTavo1AnH5a9F0jzSyynOfyNLZttxTr+f5KygDZ91K
krEUWSrbo1kLzvZY4Sg/i2GP3XWDthCTZmpIW9myi0U13TGKJRoAjURVZBpaZ4ebwcuZ0qkS7nKM
/K6HgsVTOruNlcz8nMEsnR1goSVLNv/W7nZdWvk2FaH+qKZIDKGlZm7RBCwvLTugs5NcXJi+FxGJ
wQ9uUisL52IoJkbfgwqUBupGxMQhzVbQb5CijmCcJHYzzLukyLz5iK7RFglkPH9RaD2LQ2dDz+zS
4j60vdyjSlR196rK4ksM0Z/LVjT7srmsV8ZCCwzYiWqg97Mwd+qDOBRZ2hzGQe7XnuN8iJCbj/Xh
S57lhsFdVgCtmHJFSkwtZxtChwgzxd6xUxzRhYtceycO9u+zv2dEum8O8RxdIajyU6KIibNr9hA0
2tpDz0vzsuAOEGxwJ87+p+H/KuaELWQ0ywgXt/vBCQFcDpRISobuIA6UJLpDNoFKcrqoPGft5W3S
+Z0mYoOMsdDkcS/yxZXg6RCcE6dyV4R71GxmIldc2hneb0RN4sEz77VSARqgy3tPG91FU/pY5QUA
Pc0qkJuZFbTIdkiqwrlIoD7oXRP0QmspRWs2FPbUrQ9sbJJLIEvRWa8uHrqBEeIdcrJ1ZVOeqTo6
hiHv/Rzbj3UwVNrSbiz/FXk6UGalgxYehdQXbKsq/jBfS08J95k6FSv9PHhts9CmzJX6WzF0m34f
S7DKGprA5y5SHoykTp4r/Zur9TSFU/oyZom2hBgamF6ZM7eRXtHfUTD/JcXq7O4edCjJWr6VaHPc
iZGIAzFNjhrOP8LoJggKH0w68nhi2JS2vchl29iwUNVoQcqPDiCEU4aqaWbJC2WI7WPTZojnIHXu
QimrLiUaxZSHANMtAuSe1EkT6wsMMjE1+e4cle1L00oGuPHOu4yyC/inBghje5c0iL0Lhj4+on/J
h5jvpqSiieJVa8OjEBliwg+PjnLOQ+uJimV+stXOe876B4FSUzHXOlZyFlPdpaE5yHW2GRDCXoqh
MxUi/EgzrpC26RaWKYMmAuq3xG0lW+iNrrxKUX9dPcHwWmnS0H7vK/yfjWDMztg/S2u2YP02ULXg
Pvp9Ee5114uyob9epFHWSVl5TS8A8cZI0DNRHT85i5EWd8GiBpZKP5R3Cur86Z2sx/lMXCBiaRl8
uWAATVDjdxIdGj15qr3wPZkER8rIbeemWocHT2+MM6Wsj7xQh2+I3WEcJMG3aytdPje+9lPkq7VS
zj2N9taIt865sLE7FBO+jG1P3lf9QQnyfLJN8EHEufrBT21npQhDgemQ4oDtWA19xslL4BYXw8rI
uhZaXFovcB/AYu/PnICePGzwDh6HmWA0O90vwZNm+wkO7W3lxzDWz3KvJ69NZ051I1bKhYKGod12
8jYJpOToYbkKxCB0n5IGsLQ92tXPWmaBrOu//rzaKnX/ejVGo1+vbmuvxI1eGRaiCIOweHYM0Ks9
gqNV5xL2MIu2aaGSiHJMUfvmstaU9xrlkflQuNY9hFmIGQkEDxZMtNQ1n/e0WuWPTm8cB+w0ir6j
HIvFduw7yls5XTjWI41Ay/q80G+G9uSEbFt728nuMpzj5qXgr/iDzyeBXNtRgt5e134CPzXFmil2
XR/yE74OxSQOY87W08NuaabLIrCtk2mWMNhC3H5uo8ZeACSxT1GfVGdUHKozkUFrXqouyO8ziN73
7C2SmeaVwyulOTiMZsdGbxo2LjYjVN4fRJqb0TXMdB3pMfSD5x4SOMgJqk9Gws/W14ZuL9og2p9D
MYsierfvo9RbqlrDGyDRnzGNip7o97KyBB+yidLQf8xT7V2YBib9+KwV6meCKpnAdQNtKRledS7o
ZZ2G+sGcNBhvkdZ/uBL4xDwjMVUpjbvWukGa2YFFuklhKGj9dBNPPwlDbj9jeZCnGzF0f+eJmBrI
VK+KI9J79iVosHrOaX6LEbLYeBP3Aa/AGoHFudHZb6ObJHsxq1pVDjFepZyLWS4oOVbOrTwoWzEU
C2kxxPFzmN+GYjY1V1f4uaapJ8NXQe7wz9xZZbOpJvSOCIkz3ymlu8SrN1Rq64mQWfCoDv1Nzktm
E5hu/+go2TdhXJzFOHrWzvgoEuTOD+CMgvtim3dNiBX3rbC7zwRxB79To9nkO7L/71m9VPgbdp2f
t8FF+5swIP19m1uC+CBVUn5TtSR/YGdlrkosQEtqtaN7hxorOzPVAK9hsvy6E8GoV1c5Zpjbv+Ji
UsSul4mxa6tr7E5VyIKJopyVpDYOUCukmdZX1lvuAOZMVLyknBbpf5aWrx0l+X8PEFJlx/4LnKdb
jqNYYPI0A1iYbKr2n3CwQHZS01RyY8u7btz4yLGOc0dJ0l3F7mO4nsb8GuiZTFEKp+02B0enqI23
0pFzXSp94TxWvjv1RkYQArKpU9wj5tdptq/6PJ3RkXIeE/xQqBgau8ZCBHeezLBKsB9FZjAGd5aC
lZE6JaI0msKtA6gtJpHTMOhM2fpGDOmdSEuKUtJSJAc9Ys62Z79ZqHjN3WwwHw1zYOtSU2UXQ82g
7QXKcVW0OMaKEJ6yszrzY4zvyMfh9RlV+OwoRhgi+vNA1cNd0wygkCmV73TP6bc9ha2Fj4DWpulA
KTlhViz4EcGeq2EhJyXv7WwMneus6jkmON8m34rkMdfmio3NQoZCwbapx/qpRWYRFkie0HBm6MiY
4fG5YmD7Sf0EPsNb+V2DFN00q8aNu8qSrmDfw1DSJit7L+oXoSIHYHBRyaHqFx6s6cBaOTyMpuzs
BqdZiBHCCJ9xkXaLsTlEVzpiO2Fb2c8mk7ODOJhBll/PbjFFUU99YFmbW4iCE64F00HEEIcBxccz
iALGHxNiVhrcAC5bUO4oYxjba8xFbsjx6nI2GtFDAKvjkMaeC5Ie7sBKC3GRFcEvM7dxBzXGsUwP
/CrX3Q7XO2jJJPemNyelVz9nx8yGwOyhM6yOiXwZYE4XenYRg4iH3Xrw9WEuhvKUEJvFu4Lc750I
ib5bZkRnYxI+FqEUbtoCWDRN9ylW175/ytp8kfMFo9p5b9ZJuPf8rrtQjoq3Y1Lr0NYYikOkq6CL
SivYohfUXUyTDV2STF6y/8qASA/Rmnc5jG9izpQWBPlPox/xDJxCKkZwxwKfFDES9+mhei0tK8yW
IgadlBJxbjirJBsPFpTmQxLkzcXH3mUPXexJjHJbBuaFIR6IeKj4IiYO0MO3LcSfoxjVwPHvnKj8
IfJFCAHjfMHP+lmLOppGsl19a/UPqWu0117yRlw+knqWwKfg267CbChs+Sm2em2B/Ki/aOzkm1Fm
0g73qHRtZVGP/k2TIznhN3NlVE5Bx0pB0kaqZXUpv7VKcFDsxHkIULlHz3v8PkqYo5VgXvlHunEJ
d7Hd9H3lQ9VKMXzp6x01BLSu+3Ajp5558Aw3xGrZlFFVb61j6WhPWQn7yq7ZYjh8CEep4m2FWv3S
6cAId2WyLky92kvpAZ3iZNpuOS0ypwqfqDM3ShyuIi2PNmFhhOsii+HfecMsH8ZgBszMPMsuPnea
LPW71A/oSNrKc2H19XdE2Xi+5Lp8xCbTAFTjsQ6yc2+tW6WyrPtYv4+ScZ4PqncRB2hR8v+n68y2
21TaLfpEjEFbwC1CvSy5j50bRpKd0BZ9//Rngr1/73+fc24YogDFdiSo+r615jrOiBx487/HUFqm
27q0aiSYf48NLlmSkZIFR7Ibo49rw8agxJBl9+tpKlK2C93t29dFaqUM3HvICf+6KEVuvdE0O9mv
YxOcgUsQuefeRKPhGc1UnWiJgrte94tFebHurxuhEPkSTuqlgiGReR9bnXiIk4bp65QqvaZu1329
N8vT+gqTCafOy/FmvWod/bxULUcvkPR/1ifR+pAKkwCa5LJZx752v8b+dV6yPsvWwx8vv45/vQVf
VvvzgffxUsoeFIXmWeQlncam/dzEIdDddNkkthVl3rq/Hl4H11dfY18H0rjGrvx1+N9v8XX155kQ
DveVUY8bgNTeEFrOgwIw6CnO+iO+sL+QD843tYcIbfah7jeIfHa9JoOnOZPkHlPF+W2Zv8twRPQw
ECzFXRxLa9iZh9JtygMWHPOhHyT5N3Gb/pU7h8TQkt+VHHvc7YF8Utqy2RdaZh4NJdORZEPncBD6
/kgm259VAhMsN+4o19TEz0CDOROimb3AEz9a8GTfo6yPd05Yo/obCE3gAvrFYRK+aB3fzK5Jfrb0
AV/0Xm5tUxq0O7P2PZ3T7diZysvQzNUhViyvHe3hLCAvn8FuEvFtbnXZTkc3y5eWKxUPCpW5b4ja
PVh6foznxDh2IdYuNGTVuRTG2yJ6WG/syVJ3dFgI+sELT89pL0ULK0HR4vekpmHHH/QxictDBGvg
StkU7LGZwWCfp31eEjfryNmflLbZVnJpjJctdmbEZXsjDFUaYCim+dykx0nBgmsjhMfG5GSkHyaP
Sq11B3NihhMkFPrRYIuf4DUPyZI1Go3RcOlSpJg8VzZSIQRAm+zfc5g8mK5i0kNINuaQvmRY1H6w
xNomodN4lKWza1GGw5UsTFpyS25o4SjnIO7yV9AGxSGH3LGfbZbwPUI2t6av7sTdrxJNgjc6df9g
KDT4sikZd0lAOjOKg2s6uNUFG0buyyA3NzCK6zN45+xNnbbcBbXNLPnAQIpwfStC0l/pxb6pxvyc
OTSz7aq4sVYkfK0Ns02jG6av0Uq69Zrp+iPUIVeU/tAIY9/FpnsVuvqG7g/XWQtEpQJPfExol22i
UP/LFmN6AikARsB8criNEdWRn/oEPbVSqoumLiyPhWE40H/iihJTqR6EIk/mUGmbRpSeG2et7+p5
5RdA0q62iLOTYEKXEE2rtJXnqgLd2OgE37oKzE8rXfspOcbMKwEDUOevXSYnlqTcGyP9JGR8PyXT
i9FV+VN+tIb4oW8FkXoYWaGJos+JqDvtRFozlZ8VZ1tLZmGTfiOSTDkFRkN3R45I+0r5Q0rs0omb
UP5U60uXjA+6SPBOPChw8L1JTjG3+7S76OomDJJj8LtLCOZtyA86rZvKrTN/IjBjKpzEww7bnqoS
qmMlXQz7eXqwFHNXm5kutiKtuk3Zi3eVE2wd+PcQPTETaknsHovTutHduPx4te4qpShO7rJZd0mG
TriN/+fsfx3OqNDR8x88gzXlqV6SQVjaTfnHfpMXPyPrp11ZfA4ie0MihX4qZKafZjOyWKIzv82i
F2hegYdg+Tv8eMIduYsgCiY0zJ1Gd96sL1E9vwg9KndROeJrS4Rxsidz8MEDjejfjkEau14R9VRI
BpD/iVT2sUWL3XMd3qGoy02SdDz1azTElQN6DubuZGOUdQHBbbjHIzTi9m4ktKlH+SAGlc+36qn6
lB7rWuTaZszkqy1tQgyWn8Bxt8JVy+PUvlRlPp7ccBhPyrIhgTyrIkgrRZ+fgmWzPmvWV/heo303
UcL0RKho/jDAO1CToTtRBCL2YXnVW/2vsi6eYe4Kr1JT/gLV8oilKmftJ54IREXUfMyHYDfH6RVY
oXKql7iXdRPEGAmVzKTsn8LzaKajFfOLrf9/mlm9Wqh5t2SV5KdhmvMTE6BOyfpTo+fm0bQQeAhN
skaz6eb1RpdvTbXD/whI6FS48rtRNNY2V5OJZgYJprukyl9Dza1PfEuvxfKHNUflLBKie7ppn9qu
vV9/sQgWwSYvJfoP8ldPcdXOJ6vFI075HFqAU56oV1Qn5vLO3k5iJiS5ekqX5AhZl93Hn+nzjfgz
ra+yvOo/XqUQ3o6twbovwLiHHF+Xm7Bw0JCq9bxrhPVgFBJKRuiCzVSi5rRuHLVqTl0a4VGqE7SV
mDS8sii8sG2bk4yD7/DdH+oKPWAZVu0G/o+PCu3s1J2nBs5Zs8ZTGMvHpEKFZqADOfZhfapyyvKa
bb3XQgnukrGfN22SPxSJHOEYaz/hRII3bIazpF0L/zEEhCNyB7cHOCmBJCFV28cqbUJfCGZERGk3
uxiQ3CZMbTqvlYl9Ht0k4sXXSQ/kDlNn4muuXW9DCwqtEg8hKz/TD5WSL5yZ7fLA+ZEqFMAt0T5N
RTn6Yxk6XOIGm1rXI4+I6GwXsbIXszk8RTbd1XHqUaEvBbCluZpagohEGzs5ujqSj+yWFI/E9qbF
EdZa+lYDlrrDIIvaimWVz5cKjrRTWwe0yOqucVsmBxZpz5Eb8ZCQD4g+ScVRhx7H9GgdMCDd3NAn
OjjE3cJ3QgvycY/D2OCfHnU4Efw+STRT7xw1L+SOT1SYzm/ZMZehyiSD+ywNATJlrrIP4+x+TKz2
4Ij2IgKyQ9OoPCY8s05xEO87mbT8KXt7IwJCkzLCAzwA/HJbzwVZ3bpCuoESXtNYkhJf1+qWe6vY
EkSHzMvOXkmCUbciwVyUKBUc8zEUDzGRy4OrE1EJZGWbOuGrNLuGwObaC+12vPKwu/Edqs95RNic
3V+Wx6pnd+67CvvCj2npbHKHaNSaWbfvqDbdSk373jsSw2hbRyeE2xurFhNBaA2u1D5Ot3bXdr4b
Vtc6io95ZKAQcM0bkVCYhQrXxGWT6RunQUreZc2e7ydEsqZ40IsSh0LdbPnPmg/CkdY+E/12HPQG
F4xZezSR+FBLAlejmP9XJSFk3eAjpxvHmeLhjsXEdZn9X5oYT3g2jcVRM3qWBr1Kr5LZeDpPSPc7
HvR0NjZDCczEwh9/ztT4TzJ1Eq3+4pXuYdJRlyVGxCRLQcUwjFSXlKOUh5873MJ0sj1LmfG3on6/
ZN19MwPzV0t+/3ZK/7LKKt9qjmLcKRY5X1Rg/rhmgls+q19YTJ3nRofWZzXBdnDUW5LEcPfcea8r
7p2ZRcUm1Vr3ZGlI3ksN52iaOLsUjuG1de/GUAshx0Xxk52PAcufzDo4Sm/71JAsLD/tfWI6UDxY
n+mCeFsthm8YLYVsNwjuMqGB3qVEdq2qWrnNFoR8pL16UU0nJevmvamU34uCuGASl+v7YXgpsgx6
60C+HBM+bcs8atjUtXURWWQdQFjCddLqX+PEdCWmNHLmaXRNMqs6TOMNUIblWe1Q7WvLTs4iU2mP
R3e22ze0BNNL3ZfOLRrhzBp1m+zbAUWSQQ3eS4LUvqtmlbv+3Akf8IQG2J8Z1dBLxw9dqW/azig9
DQHcbixdDyqC/YjjSEMlX/i9K+3lwW1tupQQ7KqHuB5WRNdQ2gJqhWYP4xWAoc5afqjkGvX5PQ0X
yCJh0Gw1HcZT6vI5kYLWpJLGIa0+W8B4OUFH4NeHHTxXTrRRZpPefkRzWXcoy2lm78+l+zqlOo9o
kA/7cC53BOJ817F7+QFZzjw/UIUWZZzdihGtIXroTaiOLf9ejsw/t0rStpEjAPtJNwOlm8002ONp
kNq9Hnb1TvJ4vkk3x1Vh4RjiIRDdh2HxQozNBcDFtaO8fIUVNREnQKOvHHaB07sPptXvs4nnTyUr
YytUAlPrKpa3SZkMzx275fdhKppXYtrVavGE8L/ZOkbV+YXS/Uhz2e6EQ/BpLFFcGCFpHmkEFMIw
SfCVrJz4j2CxH8zqgFapgHJRki/dDHgNU+dlLkzl2U2Ue3TSZx2O5B2lj36nqwkLINEMVy1qd05a
audo2evaeLgKaQxXVQmtk4C7PKQ5Z8QRamfuEJsMx+csFQxKrn6No1m/StxrfoPBeLPuctM+jVPS
gBkmnVqb5+otNNFXt2XVvJXlMHid0XVvY8NP6Qqjf6Om2yOcDMe3kGe2h48RNyQrEi92OvVNy6cO
uQPNTXdOOwStvfHWdKL1lg/0m0kMBYEjtf2GXKrxQIY4b0w/WP2UgeWPrQby0KQ2U6L2f2O9wyeq
brVvSTMjejXM6NsCDvWMQPavZRRB+UwH56WOFYSdxB3VXfUi8njctGprPUddbmysMSyfY8ldeRL0
zWw3yA9j0+D5HYT1iAWOFaBphigw7vQEabBWo9C2NGRlc23rN1cM1S7UcYPiRgTBHdfTnZvE5j7J
2ulS2PVwMAmEO1Nlr46t3WinDlk+LB/CxBzEA/irnOCgTBmJGCLJDtNQGacWMeVWSkG2vWUf8RHa
PmRVfiSV2+KQN+SrxirL2Lh7yCZ1X4SNvEehXR9aIBCL/8PCbZ0/1ykxLslcfivCuPYRCambgkDO
LDfPIjYvZAlorIK0X31jvKLa/ZMLwndhDTMJro4p8wdEwNIfK9wUIwvxLuILPkfD56ZPlVPOz0IA
uOP6dE4vlhuN+9qeXmGUDL4ViOW+N5q7eGj7bZnJ6szqhLho7BWarY2HHKTAZoT84TkGafITQV8b
e1lKJJYxHM1BPpruu2Or+kuuTL+jnpW5yec1Ug6dEia3OstZTLj2W4A90Sstq3txQpxfAdKBfV9X
uySkpKvUOrJzxWAx3rTXPh6cXejmumeLiaAk6re9fpE63RDY3yrzmPRNQz/uV648Wi61daPnhhrL
KNpJYEFAeOLHiXa7p2XRa2k3GA88Y5jR23SnMla0Q6TEDzy4/MFMxo02teBl1foPsDVN1AXakPYP
BdmBp3mLyk2NY4/gVeskZ63fznmXk7pYnyPdTvdFoL0xej+mkDeILHqyFOWS2UQyl+gnFSaBH12b
YVk1ZsULBQCWlEBgKAg6lEDzXd1n8V433/VCGjvuj89VT+anLpPhruMDT9uRGGHQhHu7q9OzNBCq
DiVpq4kYXsasEvswCFpg1f13tSkoKZBFO4uIe98Y9HcxpQERNDA2cL1u6dK/S6vFD2R0L2EwxSg8
vGzG59fVAfWRmCeTUpbbotVIPbV58Ffd75SO+RYNKt2OQkTPjbOrMuJiCrV3AVrnLNXM61wSK2qK
+JRE7nxfMJMWSf9L0YEOaE4KiyboPE3YT1L/OdoUzeiFM+Mcu/cHO8qcv1w8aQnYUpSsGCfy8BQ0
WorRaSTFb5jdBygu4tTq0+96yo19Oix/kNipb5MN32PTxBQ9IXndQjfWd0M+N6eGdBJEcwCuhqVW
IKtmoFREiUKSsp6Ksb6pusoHPHZZd5QTS468JAcQQXV3ZCLc76f18HqkxvREUlOTcP468PEG/zi2
vosu1ZMZy2kv7D9pFdTHvlPom9TORsWGcjLIsoTHjTVNK1VxAIm9KXGnb0pgTlqUiL0xbVOaWI9R
IK4Z1KBN3HbIuHJoVCPtxxesq1CxezxL5GsPLdZwJc25WaIWon6zV3Jh/woTev+EEvEgKGZfzAU1
/AC2bgzYTaUI5aWNwTq/HM5l1Ppd393TXiuJkW/xoGoITIXRPXSzNJCHlCZGsnYbhccoTGuWueRE
TalZeSpW060pUyKP0QQBTogei4znVVZeFdLAJle0h9K0DAgcdeAHQfRMTKu70e1T2/faS5c9q6hy
/DQJ62tXDL9Ner4EwlbJoVIj2mcaz7cZaROJBlusmsamGJE5KMp0DVyoo2XdvMRBTWcu+BMMef6s
Bv0P1ncdyMFmN4XBwrDju1iW6VUAbz4SixVuXCG2faC+sw6Hdie7edvZAYvdxvlOPlB2mBVo1kbS
0zoygtmTlR16wLb5XNWvqSlC1k/N73oAOG8n87NVprs0f6uKyPwRVO2dqCsAtpCu5PQtlLLwoAwS
ZjMVjzDyu50d24/GmH0rcnIf4+Y9HbWXoGt/5xnz1C78ocbTHyeuc2YUbkfnIAzpy8Xqmaygm2vF
x6bq9qro5h+AcwEzEumlZz2ZR5VXtJRSlFyrdlpltNvEyvHhx3+15CrQuCrau6GHRyPVLEEsWEHv
cYetFjeNr+gn+ggyJZtNWsGfZtFmWTZGAkBv6n3fUXnjkxvbxJ9laFDhfOFBZvbRI9lwZ9tmbR18
V9uBwGFrcrxOzt8z/jAETLIe6e6LynB3oyyj+2A0LRRz18IVfszC+c1uxqMlhsAzMc7tIZ69KI6M
b4uNdJ8ECo+o1j1QjnbJbw1/KLZ8L1QjPOZBUDyGdfoLwsvoORrplrqhnH/a3CCYPtjFKaTV5wHj
JEDN7bONM3KDPzDrTo9pal4Hh5lXQUltUxBSQ0khRxyrGnwlwMJWRpn7sTJIbv8sqGL0N7uZkouv
6ibs78Icr+sro6XcauNIU4cCX0lQ91h46viBxMJj2JT2QQihbIqkVK5Gwa9qQ5i2AFHzEc6MaxVP
1h1tqdxjgqS8uhOCOStL52W+pLwas4pdPRTZQbea6F5JigSjaSQAk7mZdkMW3VBXcSlrh8lcb8XU
8i8RTtg+oSSA3pd1lzYM6PGkcwvaokCJ9Am+J4C+SPvoTu25C5tzll2cRGDhwcq6Kew5uMOz77ci
gnJVDclvFaMYs/WI2p8GbIhsg9jEULhEK0cTDSnqFwqU2cTyVrFOHcr6PKW4mVZHc+E61bmDZe+t
yh41oVD9dfJ6dN1lQrmxEgIfMgq5S2O4BzYe1tKP1WjYyTFwb0IrPjdDAO8A1crXsG5oxLzMKMeI
pl4zHD9PrRWiLpMJ2wqMREh8nU6rkEohN0j86PgdprcGACetNec21fgS6wksxDK8niUcphAkInyc
5bDMus2N5TzqVn+3DgvmkLZL5y/FI0f4S/3AbA9F1ADRKUvTM7NP1p12rULPRyW7HkSM3jysQ8sZ
lItghq+7y3sYqX7Esh/xqLbs+3Wjy98VMQQ3GIM8Q1T+T1AMxKevE6RtJP7MsmvLlAuRipk54z4a
tRCQw3IJjVWSBYBMrJfk5Vz6IklpJInkjVnV9FS2U31SKbt8wJy04K6GY/jdjqZmV0EWO2pWOJEK
1d/x2Zt/RJM6UBZSzbtca9qb3Q62tx7ARPLmlM1dNyLomFw4slmT0p9E4LxX3ORb37vRfk5UmkQj
iskgj/JXI67f1riPJEbFN5v9e0HWsY+DuLtkwTdufPhxoApshOhwZCZkWNMOaHdZZtrX9WhIhuid
lTV3qR505J9i4N9rrgrLfuEzmEA+r6h4nntV+AryzMdqUU4VQOvWvdVXsOxNdao/rg6E/5z5qbES
vknKp5+0xg2enEbpItLPH+Da2WrJg5CGdp50LT98Di7H/wW7TUYRH5cEkTVzELWuOH9kEpJg0Owp
oT+tB/AfFtQYcUudPyIKiznGDv4RyVcNjn35IONpdr6Jmto4f4LC/t6FUAdVW9i7pj7YtuPeBzBJ
d4Y+axt32V032NTS01TI319DYQyYC5P4BhKHqUBq4VyyvLZ2XUrEmn9fOTZq5Dl5Zx3ppAf3KpX/
+9mhUkeiXAkgmPPWA+k0OKyFKcP8SAxMIGUkx4dUxvrdMPetL6mg+npUJzdtiYhfX42xAfzSmSrv
XwcmMeeX1Mp26/jwERW/XNuwBq9y5ETrm8BtI3s+WELiczWMKa9xytdGEWrrl/hHvK4bf6/MyXyc
rW3p9M1+FfeOkz56FQ6cu/VoFQUbYSv9czE36oPTJVdCqItvKfX+U9jXCGNQ7LKKc6dtgT9/Vw0A
Ldc4gzandBpbCnO+Jd0ANCwZlaYV3627/H0ueqd2D+vexONRDK9a1msPFbKRdbBp6+IuaWAJrIkK
LIiGo9FEod+NifoaTXlPkY8Om+mIX7oLkFg2fcV/KPoVQFPyOY0miX4G/p9egscfIuOtKNDrrueq
zkw1qYud3XquZcjPS/sFg7xeytLy89K+tz4uTcZCPtutJWgh2/bu41yqJhjha5qQS9O4sjsCa4Mw
vbnOeCuWPbeMtedZbmFMxh87MldfuEVl1/UQm2ZTYAw5rhfrHZKqaWjV7Xo0zqP0hKdR8aIOJ15I
ifBmG811qIbsTUotQv7bOnwhwvaCnLHeTvPYfyv5pDkgPf7671OFo3+e2qtO9a9Th6m7auW1Sg9x
VCKf68LqHh2dQC5U/KUulGZrnkKC6rPpOHQYwbo/kpyR97IHf5Uzp/HXk9aLA2Lj7vG4invCV/9x
MT7T6bieVrMOtaAjf129vqeOA9xbr7ZqKnZ9lSqbYESk1igAQbQ4cO+dSOk2Q0B/uZr1vVgyz0fd
uLpzEb/X0B0Wb01zU4nX8EiLpI+ycIrVfqA4Mg/6Zt2dpBI/WgT/rHvcR6ynPh1GkPczPu5QoYWb
2Nn8mmY3LGfNTbhGdTBDNcO1qsN0WwexmeDqApLrGfBxP06capOwhqHlGY7J0Qu7PL7UgyuflSFT
t23SKtt1N280/MohKhg9GeUzMBrnycH+sOysJ5glVTr6fZcpb5qTpcLexnUzv7UhE++mNvXT+oAW
WJybtv3Gk6RCiNfq9yqr+1yblSuCfeMl6ZNXnlYKzl32lmPEVCnXmCSbY0VEoB+mFtnXVvC7mud3
fdQCpvZGQHW/N3mCZeppauZoTxqF+WhN4HkzpWt+GdxktLy5L5s1pCkZ703bD7nrpl6u+9FAa5JG
M+Va+fFC6ZeRklbI/zpHJaxgV7YuDHd7UA99Q+m9WVxuxMGoB7UqpT+5eXn++KdMIXpuKH9qgyLR
SiWfzfAnrrnwbh3KHZpClEvQ+C1fZF2o2mnMxIwLmwsWA9MjtB7ih6IFE9h+j7XFFi+b/OKmbXjf
yAxWehE1P8fOAaQSZa+F1Tl7GuzWXrRu+ZrL/I6aZvOzsZEB5Kbi3Jqsri4tC2S/Mt3unPdYAVaj
DND8/tBo2WPfSSrkdvlnsPJDodfVH5V62X+/WM5ZR0ZeDDZ2cYWQmnubTCpfggw8FssEjNafX5Ug
8FqVnkKKRMxbPwZTnwg/GaLuuO7+92nYzz5PG5s3PXa/Da01RFuV5G3K/DNUsHGgVqKwAl6oCauK
f31lt6Htm5oKcgakg0/3oD6CinSJM8r1h3+94sf7HDPyoTw7BArfh0q4m1l3PTZLYuSy1xAW+4i1
RMderpOmRBorQXkEexLPZtrPTHosgIQobIrFfRHV00VG6G6MJXmpdQLlsOKzNZ1ku1hJqWr3MxqV
DrPtHSWh3YrZjlXI/6miGuldrkbAsdek1RZ/2b6ZuO9AfsD5lJdtjMgCTR9yjVY9KMPIUidyaLGP
6M0vgKMSj7a0KKfp2mLzQf7Gq3XDumbciRLaiPmfsa+jY4OnUWVJtl/HSnLQPt7AGHtxZ8QXQut0
yCQDVIg4jB/lXE7nliTrqqVaXA80q9E7996a4Fku+Z5tmFsn5DW4PJrgum4+kj2VMrnW5jydvs5d
X6nzPPrT8rRfd5EyuYfOLoCLFk7wkBvNThtYAHbLXkzH+0rICo1A9tYNhpXyaAgKYV9jaKtysIZs
1qvWAw4lG0/NZQWThGtBP2Q3u8+3zlBQ4+qNGz+u+jiD2Tq2ZU8DMypUuWm6jjVXPSjHvqi0x8wE
8wOQ59CuRyMc4lupKySYsIyVm+X9Uj3qbyny7Uwhabbv7Aua2psyzja+hZwAW03BF5zGiBCW3fXA
SCgVFwbJ1so68mqVKHDJ6cBtHxIMSBPTDMCVmONlPdtd3ks8ZCxwP94yzmNjg2si3WERVYrWvg5m
z7fGSv//PeY+iBeopazPjliZ4ktRkNexTxU78psCaEbDnNC3R0gNvg2khr4iYQJSD6qPzUiSNU/Z
/vw1PtAB6P2yXIJoXKPgT8PJbTHR0Pi6LjBre19K/fvX0Prq422SrTB3UV2H963++2t9to4QX/ix
POuaMLyX8k+WgzjdzDkAW0uExLqh3lDara7B+rGiQfFXFi70xCM1x+BAjMdM3V4n0yhtq11jTgSU
LrtpHADdjrXqWmp6+G1ydsBvjW8GrpmLNdr1fmqBeqzoLh7Yzx83go8gudAa26vMnBcyuQWRmSJ6
sixrOvbZaHjVEm6I4oDvPtUqXzPD+GmmdO0n4SD38eLtjWszvofdu41XM69YWC24kj6PGlWS3Ad8
QtdzswzqTe8a3T8cjsit+p0WYtJYHY7NYnNcX62b9d5ey3dJ9PhWodZ9GjVDv2szR8FnBUhTyuj7
6ltq0eowT+t/pUNPZSAOxGNC3WwPIu7cNkngh9zdn0xAkccxRKqWLhbocXG6tcYmRyb4tI5Qx883
gtXvUc6QP4rQeKWgR0r3+DMxRuCo/H53TQ7Mp6ZZT1tukr8y5oV2OP3jhL6dlTszpFuk1lP72MCd
IJXLpG4ahn16lNcOO/JtdkwWj6gQfqUUlPF+RN+hKpZbak79GTNF5Csj0VwBsCBmJ1r9FDGpP7iz
oLU7aeJl6qzHch7Ti9OyBl8zeHW76xeymLpfU3rXzf91YB2TFpRFOuRi5+QufE1Dbb1InZZlMrvr
2Ppq3ShLAnwWmipC85y7Pc2s12TRo9vi70CqVNU2ShnH92uK1dh37Sm2UXOtZ6xjdgWvxlpk5Yod
vIemMX0P+uxaN9HwrIQyPuNaG30Mh/P3qMo/xp1FIJI2yue4w/ntcr5YxuUynkBPPUq7BWXhhomH
CMy+lqlSv5rZN0wzxrdoiC0IAQBZ7UzBH6r3pMtB59tby646ug9qGebzKzUP4RPIhx1tjXsBJPxE
OIqbwQ6qqZy3HQ7FI2oaF2GMMrYhXV1HXDDFzVT1SoC1lv6jIDXwsW6k/Y/xVqof47HK9UOPLl3k
AoSx626gwavvjkJY4zK71ocWrWM4fJdGBRxGL4Z7s1P7wyRq5UCEJTEDtsW/bkCJSUXS3FB4iZN0
rCuo7YFMjBFsqQH4YB2j8cYE2mhKSBdqGuNTK5W/DD5Z7bNttNajPjBJ67r2w12KMEM9T6qSbNbl
aSaDelfPncnfinUorT/Ic3kmL+uuLZ2dZtXuHeGQTxrfxUtTuom/JhGCdGDmREs2T2kpAVCk0VQM
4Yta2A9OWsU/VX0UnmqP1k3LivjTKRZF+XQI9dbYsggCw22TGrBRM7P0YMIoR011ksd1U7sXSzWQ
T9VF+ti5QXkWWv9zPbQOWXa7tDqwnKxheZEOOIdso4g7zCjv17E1fw9TzU9Nqxy8JyBX3BQQbzxO
VDOgrAx3Dq2IUiXL6mNsLvAKRHF8KlR8z2GqWQ9fr2ZZOn40ltZDyBTWn+Epn5JJXmPNkkBT3HFb
6nbiY87O7xM9/dy4WAJKJRTXdXxB0m50tw4AdjEjjZNUe5h6oAVRZlS7wHSNb+4ijF/uOF9nZOH4
eYZR1Oa3tCg+ztBpsnhFo557maO2Xh3j4h9bVtLDTnNlipS5Uy9gvhtbpWoVkNU4G1N4DLv+vZ4t
4wpZ07wmeckBst1+g47pDlXcGgcKGb/hw/R3DYEsrTCUYpspSr9xWEVBKyBqRS6xLK2WaJ4mYR8m
NY4x2zDuSeQz7/VlMwXEpSQlj+U2hn0NrwjhTKfXODI4b93EbRXscscEBrNcsY4FymjiXM9PmRkg
gwRHwfIyoNS7dxb2INUnfloCQj05qcFlHVt5hCu2sGzGdktpetqsYzpcfFMKs/qZ9u0PJyZHQ4n5
e2TD9BbCDgPwJQN/3VXoWFOMMrm3WxGA2lkpTo1OvGENGG6DwYHsmqYhJToOSEBcI31oWNAUqHrn
8HG4HicvBsUn8Wfjpdbd7TpHUJK+efga+6raFst5Tb/IStey7TwuBItl/2tusV7Xl7Xjt6rm3K/3
Ls1VrtY023fmcicr3MHES1nyfVrvZpMV3daj67lRVJqHNmjhziJTQJ9CA7Z060tk4gVeN3LZTVHg
bQBhDv7XgVHI5uMUrR/nbd9BBxj0oQONNW27wK0folShhfBxy4yqmN5xYxlIoUNanm6ZP8+FIXZ4
KG3fWNbjtBWqu6lu3rtlId8sG1nNntU0JQQ/zo80zcAOKPaJ3im4d9D9R4AJ7uc5+3y1jiXL2LiM
JYNV7EYkiL+qBk1w447RyVoShgkOqi4I0N8lmcZPttVeB0sl024YuGeSQTbdqTQa+kEJ+agFKEBx
Fe+qZWmvkbwKaiUadysU9mt3hcJi8be300hf023xW/SEldKd6B+6hTTMagrYEpAdf91N8Io/gQyg
05EBWFus8p9ZiiaqC7fN5o4ML75UFpo3n0YVYV/Lg3h9JAvD5DB9/99MPW2POtv/cHZeW24jy5p+
IqwFb27pPVm+SjdYKhl47/H050NCLap795zZMzcQMjKTIlkEkBnxm6+BMtrXQvKjFwBOsziCYebY
igwYIjiTo15D4W9tSArVzkkrAePleVKtNP9PkwYvVY5tOX3AAsEXsbb0gBLtRVMIv0p99Kspev3h
b82osEkvTHMjVQIZ5YWvSakXq9xGMzGZONpmhm93UI6vsmRY8JPAnUh9kGx0ZfT2icTu0sm18jHr
SdAoDsqrOh5onxlbTB4xOO7kcEIlHdk8I3t0BlYGztThQF6VSglUBUn5Eb3ni+wr7+IdZu0oX6wR
EjkUhRf0wP/Zh1Pju1/2OKAEFsVMo6L6kkNK1PMUqr5YzHe+B8h9bOW90OASY1o89v41Zk+FHDHE
b81623bgHLGyDxTUmJPiSo7DvgoDe3EWBSSx0xBs3j868FQ8N4iTHO/xDKTZUR/CXYJmhsiligyq
oVUHFHcpK0xp2zACWYbKd7cTidpQtZsdOB5tKSYMUqNck0E7jGmUH1D07pZKHCGPbnr+3pBq4yl1
VWXPvgV9OQrOT1lmGk8oneZyUiANRITn9mcIcM9Dl+AzMJegEpNvfodAqBykzpkCd3yOw65YWSl1
lFr8/muV71jtyAPmRXCmsolsFy2xlBXxOpLnuAj14nL9e0wME7N+v4YY24Gsml8IGZ01OJwb6FqQ
u0H6rWMbvuiNuqTw2XlHfpvjOtGl4mMa0dradc6JlUq9hpXWn8UhyMr+7E0H0ST3vQ0N4Oc9GNCF
DogcEcRDXiUgUiZlvXa6H7qg5PxuuOlVXj2IMBE7sYZbPXX/FdEKe4s4A2liaE6skBqQf3P+Rc5z
bWdBy1yI9IzIwohDb7hQdcLm4A7Om9IN/jHXSeilgXO5P09UK165FMcv4vEhDgE0qdiofoXE0N8T
5+3q1KzU6lCrJcC0ROpvfVkMN7XKoAeCqdiImNkpww3aAfSbqGY7N42by7YWyBpMN+WLWn72A94R
gc+CvZCVFyo02YF9VbAWOagprjTpr3hkxcEahvX45e/jRTxhlX8DIxcuIl8+1bGvP/Veq5ylAdy8
yHqbko5Cn2PFJwTg1BeZheWcNC+pYSN2029EFnwsyHtJsYzYMHDKukDxbNVWB8Ba/mVuGfWUFzTR
FJemtRAm7Y/zrbqS6xdUj+UHJDNxVrqfkQlH2LxY9/jQkJEcuuXYK/J7EKcfSqiGP832Q27iCeIB
TC6NQ+1rp4LgiHvDfK6aTFplreNeJAmsXj864YQ00KinegXY9BYgiQ3T9ScfJmK/lpnRuRpHoGqt
Yrz6TuhusLGAFC+achStnMau9qJX7yy0lhNbPRd5ZrxO2Pc8KZ3H1vbV5xarFDEJpGpyTTzji5gD
/2k8yHnbLA14GxfHR6vRStwLW9li1Xb4Y1WqC2BeBOUaBfcwKq+iJQ5o+ZFGm2bYWn8swlY63OM6
fsQUpMFJlGDlDWDjG8xSnWsR4CYpzjxfWwQDm7573Kg1a4cbULgQMeChzlWZDuJFCrukluEFN9LT
Q8EycMKeSHG8u0sNJ/IxGmz52NtKsUXP/70sbYS6hk4vT6EUQ6lopaY8NZ4zd0cdRcmViOkhhN2N
B5pjNQxtjnzIqlNl/dBILonIsJWj43waT6dd60RHcSYORgekeTm3vX7kCp4GzVHcCXCV1g/uaPJ2
R+dYTLV98QwBBhdWVvDwn5H5kZP/bIMhfJjd1xksWuKp8n+ZLlGs3wVRjUFDVfpXJ0aQNhyp3Ipm
KSk+SUU6INHkh1AHl6OPhrejLLLAPDo/p2OH59c8N4sqQEPquL1PEx2xjC6l6SdLDJR6gOhyfxMH
zSf73KEQVU/3iXvcaLw9xQ/r5EkT4sPzUIi8TxWDxVQrjF7FrGG6FYmz31MtKjhIqEXoRIqpdq0M
+4wrjmWdo5ESlyyqBmG4n5uSkl3dLKAmTqdRK/oj7xxBKUf2KLLm+mM2HXBNaHJW6WKUDXQOBwRf
XYo+MQoE3xMUAfskWjIa9EdZbYAwTrPFrMgYfiYwJEk96PtOyOyVFty8GhkjIZ9ESjJ+Qj9K9IkI
ZhXQgP5/xsdt58KwDfqdBWBnbXadsVEnsRvTtQdILfmfzXuvGCx65WmwPQ2+997nKmXKEslWwSMV
mrExxlp9+cfce/P+//oeSOlCtbbhlK0uYpk9YI39tUhHW4OVbuoaqmXW6UMCNN89VU5ln+1JTkEP
DeMQIbi90ESyOneKcIn8zrDrUN990K1PTUvTnWJTkRKKkcrwBY0j6b2JvD/Dgf+1SVLp/T5aqFF6
/td/jBbhvv0K88KdR+u+ra3RMOQXPek8h3b2BkfnscidSZ0oKF48+AEibDaRekb2tVjUTZ6/gQ23
toPrVFgPNdmblPjmcn6N5ItV4ummI2oVIqXBr73WYVoYtR5esOvAMaJTjBd9ZNWK2H32w4ifhMpn
qqgvreeX70UQke/Ou+gmkYHdlSSE99bv2crv2Wbepz/s/imNM/3nNDtEjOw99EgzjrkV3RJoa7uu
xf9XzPYUaI5unT8pRodfjuuDYbTc/sNSMGHSVflHBWuPWy16+T2mUaNSOt+5k32R0A19r3uMjjoZ
oE9nUMSoSHRdFD2VtqigO4daB5Nlhdq4xc6zvspss1ZVHcXP0fDmADNbhEodfkdFYAHoVfpqBZK3
mrKel7RV9aNs6806yv3sXbfro125wA0xq0Kjqn9G0ibfFrjfwV7GTiQETQAUMgr3JjBrana5fwwj
7EgmpFOsBNYNTLB66w+BE4NaGpyasJo/+9aYHecYsrztcqy4WETvPFNH1yTrEA+JxLyih11keuhZ
YlErBfoXz1F+ipNY0+cTMCk/FVnWvkwn//WYafo4zfrb6/zn9N9j5CFZt5rvPRqu1aKu5r8rYcee
GY3K54pdFhLe4aNomREsodAy04OuhukzGWSWDdDFVrbbt2cA59FKi7BomkxCMrttnlwLkuZ0Rwgp
2z397qPYPPcJLJ7oU5gnWr/nIb8BPqUPsqORFJihuqSQQFPoL+ZYXcSmbMxdf5njLHGNKK+cM2TK
lh5ahJ8y6iPkZqpXJMsW48Q+jLMevEVG8jWczkDP/joTMdErxiF78L/03l+FpA7kJX+o9wOkcTQ5
lI/WsUiYqkG504NO+ai0hyKU63ffl/S9O/A/i1HF0LzhzhiQl1DbixdDQxRxCjcVKpalelLxyHvG
rfnYOXiJx3GpPDodNntm1lQ3Qy0lZAdTGWsDOf/wcgVVEPydqqyV1sj0jmunycudqDFT79h3JYnW
FleBa9EWyVyK9oHWzcNExXoaxjJbexpN7HNKBE/mYaODOHRkJ0tZ8rUJhpltM7Se/89n//s4O1bk
I+6mS6vSsi25jP/+lSoZw0YfkSJkA6trha/IskJtbZPVFdZaMQzFRTXgZyEgFp6ftFvx+VW/vkmt
VDxiQt3cEFf8tBW7PmkFdU5NrpQTXN1PUeARRRwPQ1Vf0aAMTjWffGK2aiBMNqLcg3hjs/ABW22h
KgDV1OV0I8psAq0qzkBfZxdoPiZ+GM2fvcKfUoxTKn09tKgLT1ZajmKQNZaMqD+LtiWRA5DhiW1i
KyMhin/VLtYd7ywOGVbtZ1IlS9lzUKT5He9IcO8UraSyEVSncVqMFmJdmoW7VlLMowiJg1K3bY3Z
oeytrKzukfcBaopJW/mkK3xnpDHQ2yvU/KY0fg29pLQ+JcgvreSa39vhSU3VR/G9wh4mN+aEw/w1
B4ZyZTvXPGYtkCLIAt8KFRvM1GwmGhh4aWdzr8FXoTr5ECk/ReFdFO1lWP/qwpXLaFmYGZjZ/K8i
/n1Myn0yHTLnJEr1GPlVK1eOzK3hti9qY2mvY1mqazCO1tHLuRV1QaVRWFeld2BoxzYNkq+KjXRo
DnMHmcdkaWRGdbW7wBqe62ejwBAdiDoAV92UvW2F5OhSSAYK8UARi4u0X7aDv4Hm35zkYcyMc9QW
kEhFeQdVBChv7Ah22piULOkdzLKnQ+eWzXXUvyU9HP05ji7qa6r2Njz6TJ9HydOqU8uAlN1jVR3a
u4xid1b8FJp3strxc9ciw9/5fpXDpEQgT5sOolt0BBOcXIZjtcyRytwKX6+qUZWdqgF/HyakqYjl
TsvjMVAo0wioKvjjW4I39UkMCbBsu3YW0iHTBByFgJ4LIBHqdPV13t4PYzlM5MdwfC2CfVlHToUj
czTsxypd4zLUItk4slGplVMCKeJUIs58GmK4pErjPOOY1W1hM/bVQsTEEFPAK5LSDXZ9Yz0NIkmj
SpZ6sLUB2Y9JydoxIu1gmN0Vm+rqWqhY4YRKhEzMsrewVxXfxPSNuQjNzqKBIiS+qynuFIiP3UO/
x/8zHoBeNEkHL/HE4Ft322q8RO5EteNN/G5N76HvpXCBD1CHGhRQHOUmMjZhQH229ylkmBTr/2pR
BajWQTZl51myXE0TPQKpSfCFmppJEtdHgCXH+ZPL7gDhwnf3QrMbc7TbDFtI1PYscjCNAifAJxW2
S0UW0XF1agS11e5+AQam/loB4yTyM/ypkNJvS3+yBsrOpl9DtBSnfThGK1trQfJNPVbeZmdxdj+I
GMBj2SGNNg2S4Txvfl3kle98iOD8miiqoG5t42Eggv94OdF0pv9CxmTcJ2GKSftf/+vQFOU+gP4Q
bBUMdIdQkQ+dqfbqfjKoWKeZSqX7lqJ9RT72978dD4KpPfz693e/jf4b4ji8H3VHqtqekeptAkoy
SFJnNQPRSQpYu9ZTKrIcrPHEQGT3nbNT6+sZzu5NHR4QnIGyxxkPZ1Z+zqhPUsoKxleo6y5xwTRX
QGrU7qupxl8C1eo2jVq3x7qP2iNszQKj7yLJoQfluMZ0o4IOLvrB4ux+kFwKq6Y17O6hfxsmYgCA
WnBhQzgjkQSSSM1cbu0AZJeieT+k6VDzbAjW95CALqHc4F7iKoMKU4ZIQYFfajzd3CNpAcrB5a8Q
6pjW6wWEOnNw8TpWa+p3tfMTe2vyLP5Y+ms7keRV0vSYFCFdJ2u9eW3luH4cNRyZ5XSMFqJTxJxI
h7xi2xjAT0OKQX7Hw8qmPj06TTdjVFXPXRsuNBtDk1Och9AtEGm4xgdMlqASfk41nAE9Oz/5XVeQ
GJPAKGu42bne4C4M0zK24oHsoQi9K8bo7f6gvj+P/955jxdduXEpfB1ayJkzQ0RDtO2s4pXxiz9C
Su0seuVpS0ua+8/eZmre54peNIyeRi+vv6pYZECfhHMull+svkmbecNjLyFe6QXh93DAqLZsu/7o
9WwdTm0XRhcDN8ElK8W9k2H/KVcuxNKg/2gm+K2tWhq+hxAgvMqtd3JYjzfMt0bSp778ZZrkdu1R
UchAi/xq51rjufclWMZTFuR3ata348/eRSlJhMTBC6eldDJiaqPl3SVyulWQ469KhfIXLaWjrGIY
+I2ItUGvSphAVHZ20axqHiY+pdeFHlLB438Mk/JeuRQT4NJFl9LqH8QjJ+wx+B4C97toiUNEynXd
5JMi8mRWKWIlLqsLS1aTwy/HS32d69jHuFDU51Sy+BChn74lYaIefJEdShBYWo82Cez75wwDTTpl
Oqp/01eil4OzciXLXolnOAy4KxAJzAe55OcHdupAL7LJv27ECPHUzvTA34HC0ebHvIh1CovCEoHH
+4pAre0cbURFpfpcKtG4bZEruYDPoJ4Vt2BbQmBZ0dA627iwf4gHQ9MOu5Iy+1G05nVAHfZ/xMQy
APZnuex0NhUPJcRCCBALTS9tPIU6cz+YPNF41rZvdlahgw8g4N9G4GHXvkFc+WNEVU06okaNUte0
oglCyT5lirzXgogljfiY6RjuqhgN7vvHzBNwSk4DpPMegxvjbw3LxQ5mWvpEPOv2ox3CG5bqz65L
yxd1IMMO05xySFOVV2q3YPywfiCLNizgZ/Xfh8rmF2bWsJswcCX9Zps7vtL+oeYPNg+ZHDPl1Pkm
XrpT1anoYMNN0ExvkUXBe6Ii6IiXXX0ouSAPZuFVGwsHUaT5kva59dv+mODJtSjCsX0u0d5+HD0s
ULPArZduXJ8qpR6ulRE5kPPlYWXq/Nq8UI8fSjhuh0YBnJKGcgHTst6JOhEy9L9G1NOI6r8bETVJ
gY5B88drOGNer2Wc4pZgLqKtrYTxMjXhuACWdcurFH40gwUjLhqgxbp+qO/m3gY29Uovok2iZqTx
al17k1AKXYaeGZxUJ9bfdIpPyZA1LwPQ9CvZtG9iVOblztbQGibxEfhowxGHRJZ0mYePgDg1W4mf
Pd5McFwmbwG0MzZtMHHTJ7FxOZOcVePlCL9MzTt+WaiQx4rhIHAV6ct7R9kAcTZImq1cy0lWTgdD
GBP7vWV0DoBuUCSQnVOPdSNmOJCUJ0EQzHCwXERyMNVfNKVp92hkoHJveflbl4K8yYZ42Plpk7/J
Ibg4JdDki+j1DeibY/cKb9G+trr53tgBPjWYHyzkAp9QU/Kdr4arHnQjwUs16T4GJ45/Vsr4jsmc
8T7WQcPKU68ffTYwG4C0/tlOFXNvp7K8C9qug0KixSsZlkGIz+VGuGgJkyw1TrmrTjG0D1gjpl71
q91NNT0xUMRM7CbmeSLmmh16EqrabARUoo7BpKi1wULast3TGIzuaShUbwWdVloiFGG27HYT6SS6
ExU1caRHl4Nsf0EJzrreD6VRRiuzw8JFxOyGnRX4Bf+EMbxyvI9DxXw8pmGN2Bzz49j0F5lrj5W6
dENUSTy5Dc+Nma8LsjJXRI+MqzjrujLasou1J5G5XzEnV9tDGRrfh8BYqkhIv5DNwEVkDHT0qpz+
vRmQSNVbQ97rkzC7g4ogwl9Pv8A7U6VY1I9FYVkL1S2XgncTLUMJ5BVeMc5GFJXLHsR4IoU/RUka
C8evVMesszIdxJlcy+9u4tQ7n/xfvWWH7u/kyvkMrPrXiFouhg1SXew9narbRWwhWTB2kCzMbKCa
3SnbAEzmeW6iLU/eNsvKlRiToudwM8saZ50E6+zUtXgCI1DX+2bykQ6JgeDB2B/LqDNf8x4VzahK
PiDRDruxQ8xHVzHUoPzUL6DrVLtRY+pQeZA2kSEt5zaZSn5Grqo96a7yMeiG+tqn44tVqViut+GR
C9D7iCJXXUWAQ85GH1vH0U1VqjeobMmOpjt4kJqFBJasb4pV72PJnNXaoUlLDRAWtN4Tt4lo7TUa
ZW8xRldL8wRzpttyKxyhCcjIIal6ANE7e2bd+Ct7cc9XkHKO0PcDLH1y5efBQDnMCtcobLV7M+Y6
2o6WHICUiLCt0TPrPAehQ2AqzphNBEVokRdNdxYmHh2XqK6Vb8AOgkvUkDkX4VyGOKa0VrsRTTHJ
V6pyabS9vRSbp9QqJNtZ9PxNNmTbmv0YK08xt/inuOSLyXTkUCaA7hez0J4G3CH/iFfTc/rv40d2
wqu4deb4gFpRmG7VyIXcL3a58bQHTn8fUP+etr7iCHMDwgtmGxv4acjtmu1LA2Xl4KI5thL/lVK7
+84auxcUKos/4tN4n5rIhJ2uzmnJpl1z9QfDsv2nXB/24s5e6w7UucYCNEoN/w396JY9J7sMM4+j
h18gK7TiQREpRgw3CweZOgBQLekWajpxRUGrAyw7Y/5EtziYcWoAlE/U4tPNLXdfoH2wspKk2zqT
wMHo41M+lAa40MiCP5Xb8UOEv2StNVD/plCsFBTJWPuI8TJazWqZH2ISBad/PmNEG2E2hQRQidqm
K4UbWa2kZReU6gX9UCQXlZC0tKEBMJGabgedFlvnvjSeYqPuH12bq4rGCHH+EMnqt9TSvXPQZNVy
KHEYFM37IaL4fxZN/G3R9ADbuEXZqYMoYPNNGGzNNwWVpD01mTerD2IulCLcmhNsLpX89CY7FhuZ
CQOcSepnYzYyuvhAPgRI9H4o4xrERml9vYfEGQY5/Rntjf5sajEqhro+j0AJ5MnXTfzc8mRfK9Xw
0cOKWwEtts9V07LNVFDTD1I5eXV1+R0TOfM7FSsKG/5Jlao3RZOqx6Iva0qL3s/MC+OjCGVYul3r
Pt2M0wARMg1X3oSRlKxSv9GQrOuqtdfnEa4ShrcUeNh8lHGdCwdzj0dVdQoQObAXWvpdQixcKRXr
ga2HtS8Cq9mMfYUvY5wfBXIdOFmzMKfiABJu3GE9/xKlFSRRT3spZRXRPFoaFfu5hbzTN81Hqqd3
BwS3BOCnYje76OXw6Puq+jgEwHztVJ1wxaDVUMPclwhoASymGfRNsFJiOziIC2CaZAwGahW6jd5w
5wPcGx0zO7KhOs0OwWS9eKe+f0KWJ7k2IsPXKRukIiddO7498Q2pljssNUfqt/ev1ch7IMr2eBMh
xH68gxchdzhUYUHqFtROivMIyGmjWHeDlX9I1fjhSFr94JeKerV4EixEHO1E9MFdvz7UoZm+V+3Z
6vLiw7KfWxWPaz+OhvdY461LkETO0H3dF+Sx5rgRFfqeGgMaDaG16jO5vKQ9+NhXcVvxEKcQ6Acp
yCy2achfgIIQEYGMCBXF2YxD6C//0ZHmKCy1pVzuRIfquN7ONVz9oKKv1nvFi6jfGPHSH2iIfTE9
6F0WL0hSjhdFAe4yZb5N/UHxbHyquPSybafhUlIphXKriiKe1HSTHyVWD4mn/5Sl7sXkl/feo7eC
7KQa3xy0mna1pmt7PALCSxdj+4JJh3TtUzSpDJQxzhRWq1PeFS9sDxFllXTfXY1VaaxbbPEexUEh
q2BGoXlO0oYUhO36Ozsw1OgMkkPZ6on9AF1DvopfZBibD/z8ZHKt/AanPtEC8uY8jsq49rpkUxrc
+QdLwnK4Z22pRKl5SFGH2qi6n75AWvreuYn5fRra6VWyzPzILD4x+In2LamwS6aEr0aRe3ML19fs
IuL91GmU/qtLvXAv4hEwYmVhRt9LTX8rncEiFcNB4xkKi3I67QAtDp7M98wDVHTacduMAJzkYqXi
mbrK0KrZzHCkmYZnReUrburFKnBYAok/pFUPfzbvvaKgp2HHt2x776SmER/3b78gVLq1FeBdVIP+
3pGq+aV1vPJ4j1epXR6n13CGMtsUI6Z2bWNo5346JGUuoWwaUrCI4ZD8EZvHVFay8wbpQ3SIQyRm
iFNkIdJlGlr5uinbXy8YbDEnBxXka8b4aTWGvnMnhSO/rVCYnC7HwLcwh3JkWCuV7b/I/rAVcdL3
FK3w8NqIJkpdhzCNymc8COKzmF5a3ussIODk3lnuVN/6GHznyQGilOO9fIzcPDuyRfeQLrJlgL5t
AxSBlXoAepX+mvRBvhCnf7TnCX/0ObasLjQtz3ZIatpXS6pv4ncZ+Y19BfJ2UzBhPPVhlyDeh5hd
kuT5uepTdkJlubQLw3jGWbN6yK0RhXAoGkPhyQeTlNpSs+X8zUUReF1j8bAVk5qfagO4YDwKDHOo
OsatiCBDui0l3mYwbr/7PDcz5xavwI5E8S9dDnW0LqXogHy6RuJBOYACN9C57b3HMEkuseChFda4
11ygyk4zVje7QNlBH/G0e5fQPK1QFLy4o9HfQjNpuYX7H5IeDTcRmuNRs63YEp59CmpznI8arrjb
kw9CAOQ812j8Lj0orbvD2Et6N8YoXodpmJ0cBFHPKNTnK51i81dDRyDXT4AS1PDmHI13ym7E3vE4
VLaaIeEakdgoq+lq8N22pR2rK3c/L4NqS3PWLObcQ536T/WA+t9abVFf0vQ63/2xVQ3Izfb6cazZ
GB3yXoUJaqTGSQsRo1bk8CJuUdTowpOcDW/iFiVCmaxAgiLXOt/JFDMszl1TncpQ3ZFg0z7qMWhI
XFXexc6c8shsDHYgPL5ifvghNgK/hxagZ1FRD34NrVzX2/Ra5L+iNX8f6rSFdRq16IdYEWFQ7c3L
IkuXLrDwrd19pSSWS4OpQE8ZItj1vxkrufRceG50FRwWwVopLa1cW4OTgdKF15KnykWSantXuiqQ
OcsrkGrGkGntVxa4ubyT2gPSR1+Gjr+q7zft0+Cq4ZMNfDAxW0AGfvs0PVuX8RjYW9F0IhlnwcH7
KlpiTpVVr0M4hGcxyUncGrG5JFxRzpSxjxnlNXlp71yPcFzIWuDeOZVcxUF0iDPSdv7JTBIYXYMz
LFwjVL+3a29aZ+lhgehfq9kPuQ6H1XYAUY0ylnRxzLJI79J4HZWg1HEVeoYh5H372wlmHr6IsNOY
T+y8sN6MONnmDd7s3G2Mh8iugQfitb7u3Nr/LOHxNjUOCgZ1f4MlxUE1EFdt9P6H6BcTTfSxlnml
xleEevcWa8NHy+uaJ2WSThXX/8izMMcWZiGZVfbWjBPkq0GsQPRmMfKmZp1wA+iD4CWT9XWdgkeC
hAfzzN+WLR65Wlc7H6o/h2VkWLdyFP8KM3qUXIzaXKVDBu2lmu4c7BWaZxpCAUE0Ah0lTVgSbaiK
HsFH/6vhuSXSlHgVPcw8c6PJANKZEHKwSf1ixwguROxwLpbKrQwAICBdtDaf7ar+iUDy8NVQXDIw
/VuFmdJupHp4zjrQ6tuBWMPjKCJ5/jyATYIx6WdngVITTXSbs7NAqY0l4mKil72pumnCKFnpBvZN
nSo3RwtP2acklG4F/6f0HJTN3FQiq/8ihmXOpzyCgRlzNGan5Ct/qg8qvMpzELRYLapNuPNLGfFG
t+53pq70Dx18ILGjEIfYiYyVWhj5ppz4tQhHD2R5f40odRi46TQiNYccpUb2Ib5VPKP3nD5oOtok
lRZUZ9Zb4bNpIzU8iYXgsKJvqiaut9UIlsQ3jY3NqgeiStucwqREvq41K7SGpoRypioXMGz+U6Sz
B3Bd5LlmI96hklZeiSmM6A2mXk+iV3j4xprtPY2Vtx4LM7oNZpXuI5ec9yuV+mjnx4jFaDJuBTMk
NUPsj5oFbUvQlkQb+dS/2mOrr5oRlWa44DYASLi4Xi6hdZqg7CSaAgJpYHeEz8CTiCROjqDlND6c
xhsKthD38WKIXf/reC1Jo0XgYwdaThauraWpKymtRhIWztBuZgx1FnUBadGpxqsE0mmM0+GEW6DY
36ayE+9yKlvLYNruarWVwsuwTmIHLPa8VjriSlLENzHewCyQBYtu7kykbY8UlD8QWJowxHLxHBZ4
2ToZCFokGis8GIeoXKeyMi7NirXc/BbUxByhYbBKERlGdJxgzCEAwB1v5bGFR85LKR9sREgubWxN
0Dbet+QGc1N0imFihJQYqxKm9LbUSrj708KyLzGkcBJdWweBQ27m9/pSnHEVpUfX0eGys+6cl5zz
tKHaq9FoUuGrAuTH+DbrwYM2PFb9RkcRnXI2sT8OWYcKWOpU85B7x9CjcLXg96+d9Fj/dBNq3aIm
khlePcMgmkBBvH/qEDV/K4UwCoeToOUG3TxaVEtEtzMVT0WHo2Cy9SOz4wKnYyxvriiA6NvOgPog
/mA19rqXMAtu8F0s1C2tfIOSoDH/6SSQncvEH/J9F/XebfAxEemG4bsvS8isT2v4AEV/baWmCWLN
b0EIVuoTTOIA04JNvs8PZBXKFJH/kQeYWaSiu6KmOHffkwNidJGM8tJGZmzeHgy+VB5bHpviv/1j
x4ArCyuCAPEb8VZsfYF1SoitPKLAdlpIG91EWA5d1WmLbfXfwD2x2cXcUzHgKHuF+YrijLfu4yrc
d4gQrsNJd0dAsuLY9s5gblddkaPAIJqSVK7EiBiwv20nk3ZsoF/EoSvanynpi909JIONuniDH+6h
Vr6LeJoocAjMcjL09c52kfhncYa417jWE4Sj7jHRoatGsMzzfNjEqZcc1aB9v/+mqwTZOoTg3oPp
QgjQKYekKjjZEGa4eqXWPqJsGVFPzygCuWjv9uzmf5iIi2e9+yMwoOTJnR29dFpqrNVMq06yAlS0
0p0Rm3U0ARRtQNDCNsMZM+YgG3Uew/JVAMoEjMzFPS1JUfOAKNsv4iY3N+kTAvg+WN+suSZd8Knr
wbRU9+M9ShntSjRrkDqr1MvtnWharvTdsofgKlrp0+gYeBGKtMjYIgxVmwjzJJqK+dmkmzRmmYa+
3E3TuqhcFpN2UqK0wUEoK1FGTJeNr27kCTom2AqC0SDO5kNh4KItBc8ifh8mqW651tKihOCVVRc8
7ddzIeMfzdgrd53uJMs2qbwnbijhkpLB8AXpvPNQ+RWk185fWMCmfoxa/zPm0njDOD2D6CoFFHhq
a4u4aX3QIkfHPw2nNDWXko3ZlT/iJnXivZmQOo2M8murDn33dQQYj0IU7MgJXcEy8tfh3syCgUSx
aKfugKsIO4x/GydiarNGQcE7i/uUOd2soJyr3ABzeyFuTPcbmOgVTc/x1DVmEL+G3DsqA/UQRb96
xZCtXaiyK5Ro05nzLM7C4CoFVn69h7kN/TlUGhn/19DGiIs/htZxcAMDesEUdXiIWknedLaRnqSx
Gw6+XLs8t7FEaOpMXVHibV/atmsWIyuyz5pb/Ewucg1loZlpjsJt/83GX+6t7Ap92ZQ2bgEkBfF0
KMylD77gU0KYI+5IQpaADzdu0Lp7NVP1RzbF7KmnEfCZvqGS3z1FTt7sHXdEAFpttPdGpzYyDRhC
GKd4dOQXdPDUs2VyLwNOLp1sbppnacIF3Q9N/dFUQ3K6R8TZH0Nhda3wHeuX9xhZqpVFTfAWlFW+
aRzAKoaZjk8t3o43B41O4MzjUydbw1NeGS07T6U/iKaZS/5eZW0DKtCvi6XWvipqVz6KTn3ai/Qx
2W7RZNXGDW40Puehbo1OpwT/SHSWFmuyOvGOAHoxryThdUHCC2HnIKzRB8a/Gm4qSe+pNSoBh2lI
OHbNboyi7yI+H8QsDHOy5ThGOqsqOT1kYKYWZsYW0Fad5tpwRa5g2LRviFmDQvKMn3G0NCQ5/YkK
OeIx7vjqOLpKIqjUL8D08HUP5XY9p79G0pGpu4omJyunK2yE2UHb/g9r57XcuM5s4SdiFXO4VZYl
2Zaz54Y1kTlnPv35CHlMj/f8qercsAB0A9R4JBLoXr1W6DjDCwl5SONR5jyETTC82OE6mbwGC8n1
i9c0rBMp+dNLCgrp41rvXmMLlbdY6/cdy8BfuQl1jtKwshOoc8c+1O+aLAy38CVTcjB1R8BCdy2V
6ijCjqegbelZA8Jqipkv0KyhWlxCwxwNXFXde5PZ97r2WmnrKzH/MiOrEPGhxm4Tw2TJjGHVtWjg
XOqo+wzUS94imhP1PTH8kHjPRP2eIekutsBA9+GngYlbmOPJ7Lv+m5mID1WU02x7QOgmVItzi5Sr
AtFdTVllR0ryUy4AvO/BNGtj/+nVPucCkBk55Klq7MV+QbgVodRd9TDq/C1tESna7dia8q5EDaxb
CBdgL6goiAP7u1kY1DDLkPmYMiLCClHlZfJAQPj3DHRXYWLnZA5XbXQYPXi6L03Rz6dB0WpeUZ2U
rkRbl/z4MmpKKf6zlzB/8hFdT2opbouj1yRxyss/rWvTn1oIKzj5wbfww9/+yVOUQo7b9DJJ/EPm
eIWY0CUpPNDWABNk7k3qTLINKsHL9k2g+gcAUW8X5DmwQvvg+Zt5tLQLBd3ayfXiIEwTY0xiIfip
5ca2moBQy2ZMn2Q9M0Fp19Z5iAIuLmzjbBYvnYDvbWgbVxd3t/fSPTTVcNpP/uF0kSuN0FUdqCsx
Qxg8T0qX1nSbtpDanZtLk3AOuIVJ8UCtDlZaIxFjty7U0LZWg/GZRhMz8lBqkZz1Z4sh/CmyIAfU
rdyoym/qSCvAhITJ95LUfxrm6pcOyNV6DBObcgRSpw7Q4n2mqYtCdsIzkqYaICPkpTZv+3up+wp9
QfTsRm2+bycJE0FxI6Mzb3l9sihIc2zSznLB1JSJtVOH+GrMW3Khim2shyBCfa5H1iwvkbfLTJMv
rCU2fnXDN7GzoX3gha4tJhGRKZDAxjVCJJKybGIHoauyOyvWInYgLHRmy2+333OoASQEEqUa6at2
qg2t+4XA7opy6mKgXrQLICJ39Qme0b/7CLOoxDbV9B/zoCBBOlyr7l1Ceg+mZ72oQ5l8d4YMvvei
ekha8hdgqJxtVmXewshA7JH3Cq7A6CEHVw/285AavHeIEaTwYyxs0+jO/9mjMZLHqgxrJC6b6ubC
4dNTv9S2oEJsxQfELKh/pjFIdaXjJz95GksRat/6csXhHvT+JlVy7+hLfXZkU22t26iUHjSNOhLk
z92fBkreivZT621YOpVCfoinOYM/eke4eLKj2+kWUGnXfaBa4m1Oc/w0R9zH6dCcDO3gSeEBfwKj
qqzh70Dgc0oCNL1DEgDeXI1YJ/2xS3/6fcTZbOq5EIwMCzGPw3x6HDLEY959xfjFRXe7a1hA947d
7hSlMX9EqvGaQQQE56bib6pCLg6N1vloA4DSIFerv06uRTqOCzdOfpGZcyqUl6223sLsOqx5WyM3
ocCkw1OxvA9L42uq2P63HHX5Rdcr+Rmp3e7gwc64EuG4QLklNWB8CSvtNQhbHdySMuxkF2KZYHop
onqWE8ZASQGKpvAhdYgfSmG192RLpySV9BtvLKjgK8UqVqZfsBU1B/2pbsBCg/yGmTDz4FWMhwRy
RXCH0SpSiZqPgQT/L4a6MaLjpNi2HO3cOPiKfl9pbnDXUe53Qxgf9RZY/F87H8Gewh2aveia+aur
EifzihRO9BiqSZ4o/qvfEdS0Da06BaGtPaCTsxXjcNTxHIwcDtHTYtNNbFBQC0jTzV2Zte5BXEw7
diGF1t+6xRBS4dOoiGu9u5SgNoKV3feLjk++HnK3ua94dFzVPUpyoquOastGDq0YL5Kuway090qW
J0jQIaYjjMgFEZQzzKUwiklRq3pIiknZ3tUbTjB60fNVGhHIs1rrTiq6aE95hb/1i6h6MkuOIEVa
Pba22l1Vk3rdxF+YTxfbdIMrHhgxrwrbPAtDKktgxB34LBRXrcKlP5EUQvriby/9xFZ+RFljXbmC
znCaB3nzUq9D+UasAuOZet2F2aaTmmzTUiZ7hZrUjzqIku8oDjz5bpY+6m2hbGuTJ0cYju59qWV/
cyj6pNmlLZFJxYo2sY4sLGV+PwPXBT/pgIXUW5dK/lj7FnRg3xsvUB+7ChlWL+ELEfLe2uZ1qkL9
0YdH6NWpFdG66jxSbA5YTVWf4Un5AVlBd51PGR/xPPbbZq2FTnPhEzWGDvaErjmH/SOc+gFSP2oG
sjq2n1vT3It/FJUonIRj6JDbFGURdmfpUZ5QCDbVSZnsa7eilxaGs7cDE3L8yQiYo76DoKFf9rkv
b+cxxAI/zzI0tVqICcLN6E30gNi//MtZbUpKh4LgaoKTkkCeZ1z60z3KoTnwtHCPgCP9+y5zxo3h
UDEjdzEbRjSv+DFZfPU4D4AICeWNTyyFDewECemxEsnzzpWy7ghIPhst5w5f7lBKapyjb0Nq1U5M
UmMskxTT4ghFSx4QGm5a7Pcf3MS4cGsSKB/I3g4vBQBZ4eYp0dtq/ftq1rSa6E5uOXjzxQi8+OTq
nOFjkYHkhfFskjDa9BYkWuDxOApI/iTDa3s3CvIFj64aL8W4EbXVYYBQaBn57PLrelBW6pBne2Ht
+ccUsFXemUOvn023BxbDYmpI3pWiL28tuvlIPlyyS/cgul77C83aAvwKH8j1jFWuWuaiDGFjHr0k
fIFNDWoHvXwaIFa7hpS7hiqwCF7KHvLatM2GLXQSwYtqR6+KpLe3VmqTL8qjvRiulWLYJz1KLmJS
4fXUEuZufxDWP9eWw4wt+3TPKjE+rg3N/mtj1e1tVGfd39ZWp0/QjlOd4vvaTfoid8TYNO04WpoP
QwsXWa7fWlrOc8TSJEFi5l8nfYpmo3CEBMNdxVoEsd/kDcEqFjG7t+NqHzTNmcrb4FpX6kZZiSnU
BC2kztePnV4YO4hcnwJYP6H5lGLSh9AltXJpoC1U5+lOynJO/26trISP4Rj2ST02CLEnB02xX9HM
gu5hmi4u0XtLH814ReQlTfR+k07US77N3qW1/LOld8pZj6V7Ts/wIvkVNAk5KkkC0klu7ZOXmCy8
ZNjt4UG19GXMM+vKLsofaWeEX6dG/ruhEyoQI6Ix+s0P0VB+Nybn/8nnP91CLAi69MTflC2iBBeW
1OXDjg1A/5Kl/S5O6+ChSaYMlBLkCzEu3FwNogGTzdMLL5ed78bhAzi1f7g502rCTW6bD25FK3Fo
8qGVnld7v+kwwFbf/7ma7cj1WtzUIM21yiXki/0AIbJooL5BJLJE19Br6SjSXDGPl4tV0C3MVkHk
MEjm/+tc8THEjcTK5MWl43zf+UPO9xXW7v1jDEHdbqkrtJaRYYOZcJyTEXb6jSyZ+o1ohRVaKG6k
9wi1TIa2CaxF4ajyIh3rfiscVTFYlcUqNsvqNE/+bxed7uZlsX4zL1ynEUK24p7vC1/G/pdFxfwY
YN3l035YVAFJLFv+x0/razAOeJp0+RNcfD//89//LmJR25T7rfjg87/53y384f6payZrrVkJAvzW
j56bPJSRLYR+T7LR0CXa6W9Fl2I4AB9JiXJlN9Hx5bV7zgPyIxMTn/DIVP/DdOQ+/zHdLtKP0ysz
W4rF3qejQDIu8rCST15DENOcQM6R9jUZh+A7WVKOsTBSwxlpU06IgOM2d9vo3iPt/BfXyKzeXHuT
ehzhOijFz6jrlroVxI9apuvreKT0Ay1W+wDwD/gpanUP4xR7K8uh40SyqHnY/8zgg2IkSbY126OF
MqU1xumi5a27VDsdcbEpD2KULbVzsAHqKL3eCzcxbnkGMjuSSsq0Ra6lgZX1IFrzRUMDgZyj/eYy
Gz45i65ra/kyscACkgXuTpFbUvHgOd9gGK4gRvndDYFzZ+BXLfT+WmlcZ2QU4BCJQQwF6TDJQXZX
bB6NexcmMaByKHDrE5kbBJLxHUF5ipF/wZEYPlACXD+U0pM4dotOLj2JA3kGS+2flmj44PZ5jkAD
8P375xyx0dR1rXqQq2extJl69saRLHjvh6f/ZeJfPxP6YOrS71HylOUmW4q3E4IF0hJaf/1KvMMg
82RD1j4DQ0uOjj3w7ZyqFfxc/+ilKCdqattnji9vXvJYfovrMQUFJwcQWPbK3pFd4z7s3BcSSv63
RgayNWqdDdMpxezDCHmfIL8Ns5+9bGdf+mki9ZjKvoL84N727RdhB8nycWLoFfDhTCu26S8xsQMF
uwm0p2o02qsqchEzh1sJ3IxCYZXBK7N3n8Q3WAqcH3XuRU+kCIq1anfRidMSEp1/mVP0T0Ka4n1O
O82p/TQ69UWWHKxaGzdqtqt0Sd2w6ShQE7KNQ5u0+kSfAJ17yW/MJ6v2GstQuVCC4i2ccpHnmTt9
n15y+ARekJnXl63cJGdtDKPtGKGDrCUT+SpYXpjH5dFZj/qkC9n30U1l9QpJ8C78nut7geSSgjhc
BmE/3LLtd/YNvLKbBHmnRzN3XoSHYqg3mQZSM2++Sumg3UZTpduYI8iGFADJW3piPPMzhAlGXqu5
XLNNl9CZ3Oix4i6FWVxMWSN7n0jnUriE4XNvIuwNKCI8aVVm7ovWk3ekOoZrw9HjtW2F1UM1IIvj
g9r7CvHQKSun81nEOV7X5V95NjxZbRS+DoNSLmOQ/Xeexv9mndiIlTRtuRG/bXFJzbyHaJafupV9
M4K0PuYwsO1lNhALj6BEfT8MsP47N1JLKO8b9KQZLPVTHa/gtQ3DZhso9niwRKUvbHj5xmpCCR3M
Ub8mrazA1Bp4h7AEHDk09WPpAZGMLLXfhTCa3Wu28hOCjOzWi6JhmantktJW0nt/tjJ9gAHIixo0
Y6fWn1a2i4xxiHyz/umXyRWPJxu91GnWZ1+fWaGY/+ean+/4r/y8/JhYnlx8A2AdU+iiy3e8zSHZ
q7oedmO6ppE0N32Gzn2MHOjSLcZ2HbCnXndVRB+ttG3FIfBGOHeFB2eXTGCxLCLlDqKuZKtBtLrO
ybFAjPiV4J6zziKt3fuJnz+qo3Giwqb6atgRBPPQVp1M6hFv0XtqFsIQJzxsh95szim6qMfcRPpc
rCRZ+R4UeAUfeW7s6kJvN1VsaV90fVUXgPjgjCm2vck7hyK+RyKwUCjExQ8BiU99xdpmiTGuRcWI
WXn+dL6LjwI/P02qQExlPlk9aKNGdmOXlpeX1EeHjPVizAPL+sEaWRV5G1sBZ6f2a7m0KyA/4NZR
JNiPo2uiGUASm2pkGGcqt7hHmwxhnOJnakbmd8WTTkVR8YQvdH5irQZKYQDiGsYOWwlPRlMqPPRa
DgrENZ0lepDltTF6YPYJYK0bUytec93fpklofR9ViZIJKx/vrBHWYs5RyjZUyuIBLe+fxhi6t5af
QHMcUtWhqsa3yiuJOzul/eB6arzuiiq/VmUv3qu25O07s284mZrB2kjV4NHINWRk+ZN8l0YXuc6O
jPa0UhWn4xv5e4AAB6xqVbRUtdYkUNX715k/wIOp9+ZXg6OvzSPziSx5szPGHjlEr7JefNJR+s5J
TgJ62/W59uCYJ8EWLDrA2IRlhFBtsnxwS04CoNu/Wf6Yo1KMSYUYT8SohxslN5o1qRb1lbD6SlRn
dGXhLwskPG//s8cYZOkBZH3p1xBHLdCHRSwkRTDaQyqz428CIcbGZumXgVqITdRR16Skeg2UMekv
HnHRHeTCz58LxOw3hNgadmy9cidpUvzmkZnnOs3tR+THm21UEzVVSt29t730++Umzfha+2P3oJDM
3VWAFLcQo1tLY6oeBOR3m2iWf+dZcXWute6B3G3+IitQiRGc4G06dRXq9RZdGjnXie0bDyUBXjGe
qYW17ySlpoLEyF9gLSCFxB7tKKzOSwaf30ujAAYpZFTifdvJXhpD0NXV/V7MoZxso3ZS8cAxMb+R
bDiFkbVOHjOl1ymazKDNPvMWXWdoWKJ/SmtUO1p+an4YC6MKOfYcqrg5UYfudb5KsoFHxXtqTCS+
RNfsM//YNA8KpUnHQh0J4qXJQ9PnFKxMQ4CZa/IuU3N2mbuiZUsoWTfUta0+GWI56+BWR2QboVvq
QtIi7w+QWPeHKvL6g2FTbXgZDMpkWSiqvReG2UXMuPgJiyWmzPbZHeSoDaWD160+rC2aThw5CxgX
h1VQKMaBh4pxEK35Mo9FfvhI4JY8olGm5eJvLvNYVbm/fWrDu8wb+v5HTf3mS4kkV4Gu4ZcsTuSb
XD+HUg++Jtf0fQoV5gWmNTYJAvRRgj4YEK85lStaYmzyMEFdHUU+V4yLy5t2wG/rbPicNnZu36o2
DVeL98SEtAvTPSqXSPLUtryaxxrqhyh6l76q74T4wlgpG6eXoguzvhihXijigVzV+7GdCISJ3G4q
GxZryqTaeEtKq1hc+sHgZ9eKVWbX/btFjFGN7imoFKrZtZgT6shPXgZ9qnzXYQPHOuoyN27V+C+2
1YVruYbqom+aDjW2iOJhMEzPhmvcCtQ69b43ECi9udZRhzKHT0Dbokb0L66lIplLzrrUzbpxBfC8
q24M3zCWVoha/Ez0fOF3JuRFrADD7PzJIBaIs3BcVu0QQaIPWlHgfDqgYcuxA3dLbSDIRDE4wxUN
teqXplcApPwLwFGMzSvMqwq4UGcN/YEz4krP42ab9gBPFdtM76jzSe8iym7Rb5NM3mVJdmdHbXpX
jt8q03NuRafoHOOqSJC0sAwVen2V5DrQed9ed3kjRUsy+fdmonVHsVwAuPOacriN6IkF5rvGwN3X
RUvR+czgL6j9566TTRg/Rw+XM7W/sFawUCaJ21z5TulQbSsq1svW+I72RryvPc1cOGmsbAS3b4O8
y4Xz1/AqfQutUr6YSX9F6+LXnAy5iy6u87AOtnVBekq87HpAqstoUBDSnoTNRNcp62ovXpJ6N75Z
524wOVepbOwtddr6uSUSKH7/E9zTt1iro5cgsZTlMCb62VHqCbdKOMAt7fpKddEC9pEahJPK1NFF
a/JHVA67xTj02behRGBToZJ4kZekDeIAPR8BZW+BBVhV+xCPebNWmwQqkcprAa2TfKBMnxzVZFWo
g7ttpJKfLsbLBILijVsNl+lK4XUkKKnkTHw/uVUlammKtIDJ2ewp48tQtixTdwcuZ1yKLvA45aQa
yqvoNWre3Nc2kQw8vUhRHjKthc9YVm8u3hHw2dRth6tgMqqNX6zLqtfXARkBQaFgoJKwzK26vBJd
JCHOmux4Z4SCksfQGnmPwbtQtOF4ajIyJ303Zs9pWBhbZ/Tbdcv746h15a/UB0IlLlpm1/s+4djY
wjIwj8fvHmJMWCEuRVZTdt11ORY8l95nCMOn7jwNEB3BeSr6V5/8hMt8I8sEebNIeuXVpRRgO3+W
+ebzomKpS7cCXZJW0HRPH/nf38KY/rUNlWxQmjbo2YEGqaTSfEiG1Fw22qDs2koyCKzI5UZF/mYt
U7364AWSuk95FixFl1p9+ySp5ovooc5o3kWtvBAz62m67IGi9+ziLBwk1wWxpJvDMRgN+ANz/hqF
NJQnIOtrBPsQWhwS/7aZLhGAq9Wo+8pKdIVBuKhju9FtsHrzBF+h9JpUK8Vt0yKXSw8NWlmnNSIo
YboTY2Kl7PcNVctftxcVgz6qj5BMBctLutSxEWMjq9SvL/3c4S3EvtrZzfnTSlaOIMIhNJuyqUQW
kjM0Ahf/VIJvrgjVe5GcFQ5eBX8eYXpoSg1VuqbEaMnZuDwKYCu8yROlN9GPq7qwL+TdwqrWLdyJ
onnxEc13RwGNLcXki2EC03oR+hrW6OmrttfDfAPqAOaG2rvSNA/R3Cr3hkOjj0G+EU2gu8PBlxSK
6CEfI6AGIemGUs9tZtuUdw0SzwQYVwwTifkMIpMiXGSU1QYQlQBhb2v4MeexHuLG2Tq3/hu/9i9z
p/U6DwSGkEj2IhW2VY5tXp4pr59aWRWpr72sJ4uxUP9h7aexcbL+ez9hJWDx5vfpHvN9P/sFcLBl
EPFPsUrBA9Ib9QpZg4A8O/FKtNejFVXdcFdO3SqtqP5pLMTt/SYpl5Ozlar+WbCKzM5iOUqU35yF
Va2/sOFqbnNF36voej+FZddfU7nxPbeH6ilA++4gmwOcRJMxQAVvLyt2TLEn1tiMLFLyirUW1tQx
kO1LTMgAJuemHydMgJ9fsaUsn9JQAuEp9x6P7cka1nc6nLy3otdVKSXeRn/vO1b9CF5HjGZpbZ5d
WHOawXaoo4XKRtLKYCOlQXMkQZscEDZDIYlE5Z0cZJxptFr7As/OwdI6/ZfWtOsUbtpvFNEj7UTc
6V43mmBdeXcTWR4S5l56TBU4SKaeKkGiAr6A+mPRDwe1JqM7hOtLd2JQEa2ul6yrKtC2l+iSJ3XD
qh46COM6hco9uKPR1Guu9WCEpnOE1zFY2r5271iRCUJNKfwN4QO2oWKv5Urjr0RWnCv2OvWCc2Z0
EAokhpxlm7Iby7XoerXUIhXa/RpR2qCkyTgoiZvfC+2ScbgxKdD+ajpsHYIiNx/DROtXlaMZN35e
69R7KsaVlDXe0fDB6teqnlGWVdjLOrP65yJ2f3bQ5/6ovGxpO5M0g2J1WzevzYeuY0tt2wN1N0O2
F3EUJ1ZvIbDtzzCX5vdjqu78BnqC0bY7yhyAzYpYjJiUokwclcBuy6VfxCi35xUV3rVqnZrBs09z
N7OLhRuZ9XEsJH0E14hfEXreOjK0bln6abeOMtleIFhWHl1P/qEFHsp9/Yjovct5+GiK5mCqOcLJ
cbGOLT5H2VsnAD7cbWplpdeO0x+Yd43jVZRTM2jKMS8cv6Ks3OGLC3mCtXRt84tZF/2VX43uOSNz
ct1VOmirQjqLIb91rN1I6cRC9yT3LAxW3Dgr1as4b09j4pIXZrGIXGBwPXmdcBJMXCVFWN54UG8v
E5lveTkQyPTynxUatYvGbM1HJUJquyjq6FqDK3IfVgYHOJ/47Mq3x+LFzq1Hw7bTX20J+H0vhZRs
wjI4wl8h98RT4RLLDeTyFCP0z5UbIklFNAHqKYDFoMVmVyv2JH6mobRLotZHi/S3K6tqkh0/BPo4
LKLM7TZBhh5T25eJTIldsISJ5N5Eog0BE7lcq4UynGpyLFCdNcYW0KzGWzcylq5LqJei1zN1VPov
CeJhN5DqH/FUkhKlebGtCqVZoU9WcI5HldYq7ZIiWCTvRfgmUcw72eJfO3t40Kx88DB0+67mP+sx
7VS2buiCbD/UCZEVoN6DUyK8j+g2EBZ+ThVLg4KokFa1H6MJ1SfGQ9MG/K4mAkdoUrUTX49jMvE/
iqFKk5QVFOpLX3G8NSWR/Z2WlcOdL0mEHSzjJIZAVzYHW6t/8EXMEjitYHcybafaCl/hAgu7UvNa
Fx0vHIqdpsLxL7riIoFbhaERYXkxyWnL8MZClmH2SEtqVvUi9C+fQ23s53ACSAArbUEDm/G1oUjF
dUV14rI1guCb50p7GW6IJ8ogzG3WGuqWV5/3HNtAWicHMbNzAQfXcr9w+MW/85eK1nwRXKfwFhnL
0XSL1Wz4QL5KWFU7qvnWrU1pA24TZeI0+KA0mqNlA1Fg1lwJmuoKgq4dBZDyUlQUVejp3IXUWyQe
CaAWGB9MTtCoQO0CQB9l8q06dXPUSdcuzxMeadCqzFbBHSCssNgQrn13Ft0oqbItwVAkee3sZMuj
+mNqpKBtRcPzEu8+jUxib4uAA4dprLJmtJ803SS3DjPmabSD8ghKJ1y3QRW+VuAhOonq+j5EPd1S
yH3WqqttQaGYu7xMozuzRexOuHAqRaN9tB5Slb2Npqn2KiD38Kw5lrYaPGPYie5QU8zTUIh5El1H
r9c8d+X7TFWLe0ev+F9SpKcR7cdTiO77QnRdva12YslS48/7xmMbaHZ3NClYAAsoN2czTupD0tko
NzawyksqWFhV+mJAM7IOOykgklmk97rmfMshZHiJ0WuA27p5CVG1J9Uk17fddGmMEgpGOz/M43pa
puydQ5XSCnzFpe0D+ybKNvOIaPVxCF1iQY3nbIhJiVypY/6SNuqw4o9dL1VPscZ0EZcK8ielB5wf
jXakPHw92GZQeXfDBlyqsRBMwBClDAfPyh5Fb1DC6vznUDnJyEjdePESvT8nqiFh9uX7JGlSIhzy
Xr5OwjdFa2j17tJBdfeCZHbmnLWd0V0VCRRBwlBlOcp+sQmcLrb8z855YqrXyfg19Am4a/LhQggg
XmYA5MpkxZY0gqpmE9ndLzTVzINqO8ahnFpVCWJ18aEpTEHXmQeX7OAu06uTGPIkIKNGx27Gj2Tk
fYMm2cMOAHFMSNczedXIT0T1zXsxMNaNByclsnRdn7DxQLut91d6mWcLHZnVQ8ThHVaIP1pIW7+N
AbD5h3We4bkxlI3yADr3L35dftuWekDqEYd/7ypuOPt9+jjihp5mvEBs0F9lbiWdxKVwoC9SpHpA
fhVYyWy4dP2eHWOUAbB8n/HJj9cpGpfqaR5GaNxaliid8YQoylACXpAXJGqH4iBaoTfmaB5O/Utz
tiOGUC+10NAuc4TBjgkQL0RTXAY1sHdBpuzqcXRu8lYvr6lkWPjUaCbrGNXDzRB0aDMrmXMjXETL
7yH7hIJV282GKmouc9tppXlcLJJbZbr8ZEjaEmzUtIgwiNWLNiZqAaO1NcqvhYVUYphU+S4q/Xwt
hBTHSMqWVRjIB0FM5xjJypdi80HTqaD/yyTh5VrAX/j1/stJnlHq59y0f5JHQabAdmAvIZvTI0H+
JaS6YuWYVnFS5V47lvDa8MvzlVetdzby2IQ//JIHRxugA6BADr6LZAtCceo57nItAkmqWBU8Icm4
bzokW7rpEVlWiX6TwuO+6NVxojFqT41nxk+ymrvAwB11a9Tt8GQ45kE41F7iL+MkaG4KfzCPspol
bLKj4ht0RYuUm34hzS6tB0pc9krXe/c8Ln+KmcZUSmgUo3xXtxnKrX1twF8dtV90aHuEB8GuEq5L
jFR6wxOU+Q9hb1wUMFIl6HeKivRLMYHoRhW1LdWmBsvsZP+hifSdGBdug4aOlTFB9WRbAXXXoD7j
mpYnVvvkJiiNlWm1P93UOHlhc4ooNKeXm2iAWE4u+naFkhjlFyKoPA+KoLKIRc8GDUA7ZH7ErOcg
tRMiIp0UFMPrMqy3/FSGbWaU2raIffM5aLQ14f7xq+TC3tRQsHWUJSk/G36SLfxqkL+SBYKQIIMh
t1F1OIxBxK3EjKFB3Z3f5AvJyQJ2m6vAMlwYTEz1kaIK59IVNF5z98IMpXHqcgzHvXBh91VYXbXd
fYW616IJ7eTWjIf0dozgswbT/RjF5XA1j2uoJO6EL/+t8Mf1f/hdxhpVe/PpkmKghEwL1m5vgLuX
KcXJePcc526I6J7oOoHFm3a6RH1SnflyL/W4TG4opLbObNiNfT5QImXEDVVaMZHjjeGkxcqr4yZc
jhmQQZQf8u2lLxXqV6lDDxPyCOvMhss6J0jw9oXv34oFqTYvrqFN2gqbwpNonXmFu82Ueitn+fhr
avSxcWm0vxv/NIkRudXWY98FF6VJ8d1I/D7bc677Kr4Qo1BDeB8THgiKot7NPT74CeeutvgKOdl/
MQ40BciHY5WX5IXIPQSqO72KlVuRk7gcv0VqI6awYu+q463ZkuJelBNPwyj13cZrM2XZdsmwkC0E
jWLDjx/9MIeZDRi7EEQuoYu5CCKbqrzufffKvBLnlQKpylVrWvLJbZT6hCAJR9Og8b+Xe+jv6sXb
yyOjCmEXAuDJFk6QJAegP1NmMqjhIZkGvahNDuKCpPNbS3Q/mD9Mn91NxR83egUkzh+kEwzVvMSQ
g5ROo0PYxUtzaSMstomkwcqaSGC9hJoF4XNxF/bM1ZQTmXPRuYxo9sKDEOXWhaEKSh3rWhQg+ABR
D6bRfJ9rEkrYm1f8rZqN8Bi9Pr+ym+RazeFIgi8f3oopjQEL2u/uVPyWBONbV6Dt5q5AyH1wfp+b
ToJTcqqnsJ0GMZFOSofigorGPBuHeKUEboZEAL/BDVp46iIqSP3UYNLMvT6k+ZFEcAQkfvScDRQW
3y5ddbLA7xSbe3jf4Bxw061lF9Ym8ALj0RpdMkBgMBK1eWxL23oMHd/cgCbS9tR+x+eA/71FOOE5
UuobHVAEX726ggenVpKTQvkijEx9v/LgNf5S99WSEfN7PtSo1rtKei66RN3bWm9txtzo911NSUjR
pF9MAgc/zDrbdaZrvpYS5BQWxU5wjcr5oWoIhUGc6Ty+uwJ0urg2uv53V83NL6v6xptrNbk2nfy2
am72H1aNCVVxBgHpkI390YLMZ8cO4A5SVSddBdOYMIhLL+f9EdbW/piY2lqpeiplpiHViyiv/Nwc
okn1Mkj6lZj8t7UuE21OrTvkcJaw2yE73y4G24snoUHtMUbfhCNjEx3bSbV4tgqBY2HNGy06coh4
c+7dPFy1Fmx30w9NAvkIcCzWk4M7/RrFYKp3/cLKOQTOY5H4cQqzuAjLp3kffMDLtwv07P1mb+eq
ts0n2FREAc3WTko2j40u310uOmA9sx6PoocWhHSotOjLBZQ1tEAAG1UZtsIKc352B8mkWEyMxGkC
kWmRSEvIO+QEBGL8WP65WsFqF0jXvJpYIG8GCtPDZSjwXxkH601tn+2oK7dlVtS3cQl3RRDY/dOg
UZvr+IX2PSzqdS2SgKZvrkyj8H4oLkKsZa4aT7KfxZCzy/JtmlrJ1ojk9pBrTn4gTVBua8uk8qPP
EDDkqHEjLkU8WCjPtul6HvNyy7/JHMnemiHkyZ8MfJtUnq8co98XERNEV3Hie9803b3oifF68HcZ
kJqrJDLPPmUp1bIpvJ0aAO7pC8hAxjrWOQU5xY5q5ODBUaVwP1pmvhTWxrWKszrWHNjL8CGQhuDB
HaSXJDAzgKH4hwMfHqGzciOMjWH3/0fZeTW3rTRp+BehCjncMgdR0ZZs36B8bB/knPHr90FTn6n1
ump3b1CYmR6QskFgpvsNZ73keyed2WCEFgLQ7PqX6yDoZTg+vgrflKmdqQd73abiLE2nR0EYhb4n
adVh9DVZhNsjKlY7P03np4m8wwZxXLTFSRmvbEQSvrFW/oQGz/zL0bw1MCU4RVkYrbR08P9Nu/qh
LDP9+1yZ1apAEOcVxzQd/Lk/PbP2HLeeWhv3WHDYyJmjsle783waWGcfBs93LsHyybEBx6lPQvaH
CkVOoy+deyTTzX1lmB2GdqR8zR7QpNla5iUrzHiH7Xv/1IdxunGbTvvcJgl6+25XfXOK+XPQzN0v
v8yR4Q34ru34M/GUKFgpqnk/aaX9HX1UFjZ6Er7F4B7WZazpz/LJRQbiVdEyfdORGzM2JStzJDx4
QapNd65bL3y0eorHypD4FMyN4KsZFTaZGTjqedn2wPfng4VT8tdMKVR0YAq0VpawHGkwVbWq577O
uwfowSwyl34wWs4m02P16CyzRou7WrPf2oXUZmgheKW0M9bCW5sKBK8mbdDPRWjnX2xchheam+P1
xVnrS2MtJDiJ6iEiQkfKiy8WBr6/o6iZGWths92i5FpudmXQgS0swM8ThR6lug+7MeWeBA6SV6q1
LmKL/5tluS2Hflk12RPZutuABAfLjNvAJEsx6Sz/cpkYdvAZPv+j7CZsK3FWg4M3BlDC5LVATkT6
/c52jo3tD6iGYxmCqGOLYW/QfzI99quekT3DKO4/DVkI2VVVtbMMOjrg0cC1tJ1AAVBq649oXSJR
sUytzax9MO38IoNBoSgHFHK0Ncs755r3yk2/2/u1M28lDTamPNRTX5uO0qwV/VfVJ9a9tIy0WClN
mLGQU52nGcKuJNiGqgvvytBEcq2wqe5XjsXyK2/D6rMWf/apvgWrIZweWhTrvml4R6/bptaeNYgD
u8YshzsNKcATyrzqnj+wfTTaOd7ULA/ejD746WRZ/sUhvYVDDpkkNNzXJHPmpl+5utpu+hhGlB1M
0UopvA4VvCjbUV4q7hwEgM4kbJ1djRfF84z7DhW0UkGUtzx5umn+6+gxkoZu+w8XtVZeVypbZ7ZV
uNGlu8tK0tqyY6Eogc3EWGSHqonNO9mdyIDEOSjuXOMK2bxMc34IdQtO37KLkX1PPWL8nYfuse0x
JBGVMUdEyGpeCru/dnZ17K6uQRJ/ixxqbhBPydtTDiHwoUOz8L/bXugF4g2Ip5LdXawwDCTlTnE8
fI2wTz24PVu7rjKQC6zj6GWep7s+8sp76ao14z0iNBdhjKhS7xpzeh81Qi849Lptnp0wsnBvSrTX
rCv6Q20ZpPZLQ33Np0rdRrjV7GW0C8mnO4bZn2Q0i8p/UYdo72WwxPMmiI3gxUiQ1Y2UX9crFE3G
HqN4ubY0XuJoSfBpKvU4p8aiHTmQ/qR4WbqWNPatKWlsR+PTZFTS2B+akuT+y9ws5vcnSe4PwaHK
0nq5VLKMygfl2HjvQ76Kk4X2OVcoT0h1LsNFYAt+NzlISU+Ls+9J43gPqlpFn52aVceise96JVu/
MA52gIrMtz52zgBiB4ouY/msjot302i8+VGJy1bg5huL2s+b4zoJwvymf2zr6IStKVRD1Tg6ttU8
wwpvn9M8jHf+nGhwV+mTg20GX9VI9c7SUi0bgWUmpTk/wrzoHhXXn759avV0/BYqA0KHhlHvpyw9
z3aBfzqOIahbtdYnGy+gVWWN3i/eRqidTemQr6wycD5FcOy2ST6nd6hbJ3eLmqE7zQ9T6nTbrASi
MoglnrTLEImg66a0jP10n6Rhubbt/Akn8u5eRA6HAiPkqeVZLE0r9tpj7inpWkT2cmw9n3xb35Yx
b3iUFsunxFuoxyamm+5vh8ub1+W8AC00AWcEs6FtXctB0erWKafksUgVy2nOyvAadLuGo+IjYGKg
jXhnsR3j0njTeTCu/UKdz9KM0mKDpJD1aShRIFf78qsVJeabqxrlwQu8wzS5L1QlT/HCExFrIzmL
5mkfxl19ufVnKsATz6jrD65Ipan6O79W4Kwt8+UAo8K86+Pi5GZYsYXxksJZ9Cup6JgbJ7SNnYjK
mR1Snc3k/chcF64W2nNYgUBLlNLQLVamqjMFuyVWBqUrRFEucG3jwTOq6fGK7Uim1ruTJIKZefZ+
nptmdf0vDm3tvS3DnQGED1Wmn6IaD80s3VKdqa6a36kDgXdV2/FLzev/1OgOzTBLozsNWzWZUUWW
91AXNYS7xqwP/ZfayxUYPoP/RIFFO/Pm+TIUrv8Easx/6pHX3MF9tdbSJ7GAg1DjLOx8L31yQG/v
c+C1IYIFXGgKVePJ/xYGiO9eJdfRlEnWYVfxn1JrAwsCzorJHfbxcoY6zfuZ9N1GwfLEiFEmztlv
2Xg1c91uyfg7jzU2Bo8OLhHUtXudBT191NQZqNToElTFUboQAWkVXlx4dHe6en+NWGKNEqada83N
8dZXmvWIWThPY4z9cFaFDB3Xl8ywKkwe1Bq5hKVN8Uw/9WxkP/RJTCUxVRB/cnUUL6WvropmXF0j
g8I1N7frWgau2xVSSGrH1thUUuXBG9kxtkOV/fAx5Es61fpa5hnOU3+JUAbsRIbIvkY0KndAyKLz
qevir16kK6+VjWebF+fIcMNqOk16ABxe74qXyoDm6hUYRnjIi2ST86uqdPZpw3GllaZ7tSQQpXij
Zump1C48HLmvpNNTY21lWdYMIQz5ebmnZOA6+3rL3WbKuETeZje62yM85NevepBtKmSV3lLNjY6N
j+Fw58WLPJTIlrKNKaHrhYjatABWN1Ns5nfgq8kYoxG5avIKOVPp/DAu8dhNkVKpgr1p68NRQq7R
jQUkPrFC0JROe5aDOcJnWc12bJYr6chURJVtYzGxlk5bAq5h1/OgmNqzOSTd+eOYTI7YhpSFHhw/
xkdFh8oZKJH2PNRsfBeVo41AthNgOSikI+3lgOcWULf0C4i76dV9BqTl/Ee/RGgmmkHLTBm8TW9H
rDEUy/sZeJ12NhJMpOTsb03pU0qHUq6clonnbeKQG0TmKemAw9DkP/Lm7c8jb5NzCyTveiZ9zTJw
G/1bn6Y7WG0U4+6PWBWdE50c1ljZZIjV9pDMoKpZW+YPnTkYB51V453l9u4d6oSFvytbEEsZLl9r
q7VClC/tYTriuGmRCcin6FfmqjHie/oXoVPyrltjZZf9sOYFC8aP6RlANyxGcx5OdT27F7ho7gZb
i5zfkZlvSs+Kn+cW+yF/rtTd3LAiX5dF8Kw0xsxXSDE/xODkoSrhmi6xctCCwT6AV7ZW0sSB2d2E
PeB+FC55Bo/1A0gM43NlDS9szusHfVn0LGPSkjEYlh9av8ckcplnVs6l78cUAKYxXG6chRu/AVGY
X8GsjvBqiJDDTa9OmktEW8PDJ6no7xLdDY6p09zz+NE/16qKcU5Q39dL0imay/zx91iZOPEd9gDQ
LkjSWjqOxJ3qFFT3WtRXpTN3cuWi10m5H8lbwpKheRuwJK+r4sJmNTka9gxeu+S0iQJ21EfRbxr0
TRlZ7fduHqdtaDv1ycO641kZ1F8y7mWLwHOQ208BzM0znoTRthwg++BiYa4dVAjPo+uiKR43D3LA
OrJ5kH62J+erMpcM/O6TiNuESoGThcQJBikItuYYn36pNHR5vMpuuUFpOo59TCIVGFuQaY8luhtD
iLFhqwb63olHD2VoolD7XrZNHbeYHkOMVr+RSUOYJG/1s1zaRp770I3dvLGWAmnRG2dAIOa5Mj2c
JZYuD/2uk6v7CNnQJYduqY/WgdrjeaRQyv8dSwZZXZtss1egWIttHChAMKNosSRrra9zZnzKUmv6
t65e2dBRvqtm68A61fpnCDNquu3Uvo5DsKTCXPfRMHlNDEWf3RVNWJ9KB+gPRVjtXq5d9lG0nuww
H59GJ2wfkNn0DwEGM9uBJ+I3MuZrqqraG/eIfygVh62ebo3fFPrjok4uSLN96VqMrprlIGdycHpl
1aWuchIDLOkazU5FcZTK2FSr6U7++hAhco9V3EX+ePm3K/1qOEbR8EO68BNSUZ2wUm1dJpGylU45
mNY0ruwo+2wABXyom2DjOml6iRYtZenCKgEg2uQfUKg0nU1vDY8QP9kQsPV0gAZHw17RQP2Rsq1x
V9xF42BhUqySpcna4atHrQp/yS/ogkSnxvTRnM6U/mtjhD+1cVAeVbVGtaLuWN0v4ShlphtnCqIz
iuzmq21Pa7Szh6/kb8z9jH7TTqYXYXPSa7X7ZFaKcQeJqlrLdGRseaZh/3UpOiV60X2MZ5fLypdS
cndGO93WucWwBlu0lte4ouHNtSg4yQFm6Yx95LOYKo1xrhySKMFF4XfA3ybNznWSRPmxgqOHm79P
kgs5zky5uWdFr3vxm4Kj47mJ++qZRdyvtMia713n4GjeaeoDjh3uxeOmXzfsjL7HSf+cqk31CY54
ciqrqN/KBGv+ofgAl4GABfuo17ID4PnmLe/SncyzwmjcqOhMnMMWrvmMhuNBXCnRsLYpEcQWpa//
ZldZrRx0WR6nuKnuriVj/DjxdVxevupyiB3/7AGEPUkrUF3nrkERK8xj1jpe7mynIcAHamnWsrrO
Uvt756naUfp4hHkPrq6nFzNtt9I1LcsktrNssmcDRy8FASj5knKQ9IHdTc9Ooign+bbXvyAIikOC
aKCBUEAamp+FMlMEfvDwu1XPRfgQVfZnIdtIC2+Ba2vI5lAiZ9Af+MVVORqveqNQ+S30CT2Rwvwi
6aqurkCwU2C6k1yWH3vaxjOR/ZRRixruocXC/JrpKrF1uLdL4MgLSUYO5B7bzElesm4OznYR9qsW
VBCpN4VdVF+g0FeSVpIBaQKEqF4Sp7uYxsRLfFbrF3usQ2qhsEJkUMKSfYlQNiJ2XMEOinYze/hj
SbhTxNO914x3t+vJRxYx5TsFvdkhCrNHIyHLPeTmjFh24n3SEis/xjHudNJc5Ljv0LEmM7+MmmPl
PjZ6eZCWHDxz71h45kmDWuk9stTzg7Qs22kxzKpZXS2TLX2KNn7bAZJcmvLB07i3zC+9myPTPauJ
uu8LfDMW3DsgyjpW9w7U8q05xvUa61+T5VZhI4jTKCd+2lQvICYVCKBlON50DfINLSwxpWpgpvZV
hjGIV5yHBV/HC/zRVx330dHa/LWG850WymsxWfAjR+uLtPpsLk6G1etraXZduDimkn27xi4XjMb6
Dlm9/r4P5/I+V7DFRNyr2bZ2DMQxzrEUDI0RgX0OXhl2OwsrK+TWounRaqPpolPko37ESgcCALkN
wCs8BGhC/3tvSqqoq5X/0TQj7T34j7kSLKN9HlsYupn1lq1tdkFPN700vpVe3Lo27yZ1I93Scxvr
lgDp475Pdhqm7SsZ/eMatzgAbhl6w72++yNuUBvQ+Mqwz0LF6Vkr2/EMhW9q9q1GkUTK/tf8y63z
A/hED+1mT4V/Xh6gXciWGNkCYXSUnePjHbIdLD+8DHPWYlT33spHtZZWpXoJwhrjtkS69QKhy904
jjV/GfL5zlrKrWmuvXRVE73lrjds3VqL7wolmzaNa/7qF+s1VzeHLfbmcIyWphgbxXH93OSOdSdd
BlS3SxAa9zLmuSF2QOK20xTdW6OAde3wQZsdT30toPJfKDinq04f1NeyysicKZq5ltGuMazlvgp3
dlBrr5VqYGjaOMpBRstw5i08u/PduFxq1pKHwMu8RxnMkoOX9u7n3x/XwyrkkX7KXC9AF3Eo37pf
nj4or+nk9w9klL6bi2j/bGHKGKttt5GmMpkarOkSxHurFW9ON/xyLMU5Us5WtuWY2hunGCg9zmaO
IHSn2Sz3prJfhcjbsunEjxBnRbKxQWBv9O5okNcD6p9BJBowwThbUQddKIhH9ibLqeO1mK60ZNI8
T6NAVupvYs56NW8F01pvYbvbJDGWz5OhESl3FohKif+qvahjd9bdXnIL7oTbo12kwfpD9kBO5TCR
PTiz8l5Jy1DRu9jLaaJU/0ygC69Xka4P2QmKW8B4rrrFNg+fTYuH7pM6uuZTl2GGnOmqvivTBty4
3eTk+b3EOV7bmZOeunbWLhLdd2UDo2Ad1KCc1045IWZWOJdraN4Chylb6sgSKwckr4qdZ+UFppx8
mp25/6Be8n30WhI1Ib7oKPdcYi/tWP6FvBbVINMPWpe4jxISuEawjfiKePlazmOwHBZCy2GoTXxR
l6vIQOfO/mJBub11Sb8WsjDd+lSm3toprnZwBkL+nGp+wqFzWGkBWr9hnp4kIourasfvMTgBcJif
EhUDF3Lr+f8nIsxgJ0QZG27L1bh3VWeTOhrAlutxMqPoaCnaywe0y/WUX8K+yI3gfEW7CIwltXsk
pEz4ZEqx47GffrIN0GgW0k+/2ogUd+H/agsLhfQm7z6zNgXe45O7R6xMO9e1VeyCIs4+8cx+n2Qj
Dtua/i+vhr1WZiqm4+yutkFlzndDqb1P0hUrO1swSa5MfeS0yl1GgvrG0f+Tx68t9H/h++OvmdWr
BHl+foHKHU+1euOHpfXa9VCiTUMJfulIJfOPTJ4cAMVdVdbuN9dTlNXkBeVL3vO2AISDOl3qI7Hv
DsEBG1TnQa4EHwjvkaBVTzEA5VMZat/LYaqfhN2cLl0Iqly7xMpbopYuaUmodOkd1lQNt7J0TVn+
Tz7iPglDZCeJqlySXb2l6Nuc+5u6Ewu4a+ecRN/itHWOt9zXUPKXtnm6C7z6VNi+PgAAtCMgn1dt
DrzVkgNmxnst7efvvHcjnNf7+S7KTP3RGaC5ykCURCFEfz95dpuI3FKtGkhfMCP1cTqHWPolG1A3
yyEyH+rJjt5adgoaGlSrtilizM+N/rGe+6OwTvuFelrgzEMa+0V67Kp6SSnl3QsPdUrQCYFOXZ9k
sBoQAqgy09nJxKhzogN+64BFF0IsT1/3bGYorslc5DjyrePF2KrF7o8mUqLjNW39m/KfttaH/ut7
sDH0a98VTycwS54YP9pp/pQrEJmcNgwvcogi5UtVFdb+1sUyKrxMiYbgSV6AnEEPAEyFWnjolN/s
4gpD2Vldm52SxVBO+nun+GX7PM6G2VW3c6F5GxRW4mc5ZC0PuySJ45OzZHekLzUOVhO0T9KYAi09
h4P14zZnMofPDvSO8N8ElYTVICZdSqm9aRANXyI9pUIAvQZBtJIFnGmVAB47HlOmGr7AQzUws006
Mn/LaDpVkEkMGzUJyp6t2N2ylsuAXBYuKisj6rROb/1MjbtqMQQaqz5YtVZnfladaNiCEnDuVBcu
j14E3S4LW8CWkX+PZpy+SeN62uljB/+oq5MHewZKtrTkUKSJseo6KhzSdIzYO8FwLFfSlFmarT8q
TeJcpKu3wm7vVi54++UiShvV2K4dJ7+bn2fNrl9ctSJ9U+rbLtCnvbhO5q716GfK8JTOSUWlcT6I
66TfJuNJaylYSbNK4erVi3Tt/zrJTeHqTUuZ6DYpp+rMq0rX1hU6+7jkgn8Q92kU0KLjoKc5IPga
b2qvaV4gbdszSjh/xg5NHx1nVBLXAU4JL11oSWwcm6SBPJsnIeKtykYFtVflj0AU3W2M/uIONkXP
wxevlMTFMGQvrKPUwEs8re2jDNhhSz3xxj+i/pjtFGieqw8jH0751qeiIR/qZ9Z/Lnv7LLXGrNNw
R1XJtrUCTMBhn3644t2N7HM/h/ZjOSBP6hvJTrott4jPmR+Oa4HBp1Psb+wGssPvSWqtYyaaY1Cn
zfGfkyTKTVHNkkmRWWnrVO3Hc+gAoNdGBF+xPSGVXyYv9cLPy/LMOBiUWp96GMesqQhBdmGlUdj8
x1MHY91gJvxQ6BHPb73IdwYMq9e+9z4PStD85N1M7q6b3rwRg9+kbvRzGRmY1IJ/2sT4FX1fPpiq
XHdwSl7oTpbAYfLKbGtp6vg69QnGAxVAbX3MkcizsXjJGrU/yejcowBkRoF/kdFKDU6Np7tPMmjv
y2lskfmuk2fW4kcJMasmuQ9jtLac5fJz1min3GfLJlPkw8NO1deVmR9MNzW+lT5y6osppWt1vxIK
y58LN0fFxXeMU6fgPxVDuN38Dh2m1vnpE+qQNflrqJOrH676OzQeuverKv2w6OTZH66ao/2r60n5
jJFFsdPbXNmTlcTDGtSqHkblK1gq44ytuoHR4FB9zZKOrG4Ypvdo4mQvGAA9SPxtejgQhhr9X6fX
9vg+3TCtVKbLZX3PgWuVQAlvik3eju8aIyIc4hmdi5Fn+iKtRvdNAyQLIVFlwNrohrMMtPYMSWks
WjyoJ36BvbTfA3HkQzXh5cNkmfP7Cn98pI4r6SYADXf9LmYG9W+m4r+Kx5lqemS2qOv9eZqMxbDC
itbcyHimKcFZzmZdfz+79X2YLcOei6bA+/sK3OymcvPpPvEDDxtmbSut28ECIn8PG7fcprYx8YQi
FqwwvyE5dSrYk9YUHrmfpvsP02IfYQ93INMMVErew/6IRo2H0sROmjIgqHUM6T8OXN/LecPexEth
GH3Yr0qnG5n+7nZZuYS7XPv/MCDBEU+50cuUc6b71UVJWSGVoX6SlhxytaC8ugzKoZmCHps01dz8
MZCbanWRvoQLH5BUfkEminpsW8C0WcnkvsBqZXJj1BaXqtftcKt/DXZBmevWvsXAPEVaOozr62Sl
rpodTG2kYxYrWllNIJ+0mPgsC4ss53+pNkISHrIAkc5ccTL4OnWD7bWW+teZvV8kJ3Pod5BtG8p0
+MKIOczVAsaHmhWqWXhyqj7T72T4aiZzHa/L6L6DYo17WKqHQP3zmI1nhGmGQWbzDFDLs9d+R68M
VUiUlDFuD11X+cBBlnAJ1MlVHouxXlnj0No7ya6bSoPaJ1IHO8m4g46eupXTRCqw5yXxfgtKe5ug
MHcKHHvr72mlJMjUGJiVxR674bnVP9+aIm0tzcyDxKgvnJbbqEhb35pXf9coBLWek0dBUrPI3Weo
remr+2zbQ/OqZU73HLfVvjTj5pU8fIx1tvflOqbayxcxVf4MBmf0E44pNRESV8xsAgN0wjiySlpG
y5GMi6IP/V5Gy8Tl2edMLB2W0dzABCgM/e5ORmGTvCKf2CMwxuAiQS9fLDYK7zjXyvAuyiU12Khr
kNuM/GR7bS7CXO8aXcuIU5rvI2WkgQLlL33v/FPI6zYihV+52l8vJCMzWc711TNLiWHe42pt6t89
1X2abBsoTO2WG2NCV1KacJLMx6yx3EOMEs3KWJoyoKZqB7f/hzRuoVihvgJfdU7SNc4W5ok2HjMW
Gb4D0F7/bA+uf9atEgFFIx6AR5AEg5g+YoS89KH6eVSt8ifqL2sB8qhKrpzZ3CH+sgB40hnxTqdn
c4dEj/GW2+M/paUZD63alp+XSUPVNmt7bMsXq1Q3vjsW3yuwymsNYbdl8QAsjwrxTmdP+kmN3XCF
bY+7KHAQMtkdOVPcXPD/bZ5h6rCrRJQyglm+LaqhP/QThvMNAkldWKZvda/E5zi2w430y/QEBk3u
xDrizc2iuByOATLUFnJr2N4iZuak86vv2fZ9X+mnWC00TgD7+YOWHLQogd4u6dvfoz6oshe0epPD
vIxKcGCNDUuPkRYv5DCOoTi9KvUA/5+Taw9DYbP0fIwZAEpv+1TBiSRTxkeSNSklEF8DHg15hH09
rK9kjr90oTo+upWf+asadHps6PFF+qyK0gXwl3NPXm7r+IbKAuY/VcZrscxE5ZPF7fHWH/PEuECU
xAiYMuSt3/G7zQSWaMaSPeiQ68oSM9m1Abv3NB8r1F/UedUskJa/RCw2ik8+Pha3CM1ECVxPQw1h
36y69DXaB7+JoUL4TPzC36JtpF/ZpTd2qBUHP9SonY5CIpV+KvcTsJg8vI/N4mfU6/N3Nq4QqMqq
eDSCXrkLYsVZU8eav/vDcByTckR/GYMXw0i9XW059VdXH1cSoITYWZdRHZ5JtajPWhA/dLJnA2kD
QruquhfNr76LVAFk9oYlvpI9lTFlMN9Ei65dNAwG5TlxQv2bbgbetuxH74iU+f7qY58a1M8pOw1r
JCfSr1kHhF+UmckWmqXp/WvV2Zc+M5svTYuAREZ25wmJjQRMmwXLXe/sc6xiF9N5nn1VeC7HBI3X
YkZ7kZLzSz7q9UaxEnsXLvtRE2mxx0oV1ebqksZDu+0s6wCHuQvX3ujPFwcZESiKcP+g2/y16bb6
buA18zkBLIogsT/vAcAk33KkpBJMuEmPpiyt0fyUbm7GkLrPtz+il3uUCuuLAgF1PWT1g2qF+J+P
fucB7eChfm2bJnsxzLD6ww2AEQfFVscJ7kG6mtEKLssFMjVWVomiq3tv0rPHYHH7BLL2ye34yaZa
k1+7Er3vD+6AQpw/5lQk+XUmQCdQ1Vle9DEpQJxolK00bwPSjFCAQyPL03ZD2YQPMYubFbZFUI91
CgVGBpRJmm6FS7aS6NMdXhTGW2b+nMk2vHq5trXtwGoQA4o05N6hT45TAuQEe529NC21f+/Llz5/
CYkadauT69sMi/NtOyg+3Cv0BdzEMl+kD1nRWmncZ+mpB5cHacEu0SrCR63vwzu4YPXJBm6GZEQ5
fbPs+NTGQ7hvTKp8r82AgoSu4vsKiGHaI2QboQGrq+vZiPuvYZ08pllg/jvG0VoPPf+HP3boczWh
+alSynHr2zBNDMeM1nnT4tFplvexauMyRmkiWQW+0Zw9J+xfgta0DkOlFmu/BBm9HoCPDqDtn9LM
7l+gfhobz3Jg/IWwUYYQnZDlUj5e4qvBhwt5Iw9EduBucaMZ1kIMkIEr02CynW3gjPyaeIdfMm9c
o6TOa6vJIF1CfPfPH9q16lNWsJO99MnBKj28shJuEL30H7zZ4nHaWeUptOZvgZVMj05f8sB1B20X
kna6SMQ1rGbHEqe5i9UscYMd6fvYVPEs1oP+7PSoVC/3o9yGcnvGJuuYRE8cEvj/uTXBnHXnrMkf
JOLW78aauopB9l7vbBkYTCs5T/rBi7QTefXgUumL/WS2qNOOIPAox+rdcCTPf5I+OSTL6N9CBmqF
dyDSWSrGlOvV4v7KYdGQj7oDp7fqu/AfCDraroz0clHECT4jO+/hb0SCNkas+VM/Leyg3H4NlxbV
yPTZhZYkYxKvjz9MtLBfmnBQPjlT+pCj6/8gQ06D1EGuo84s4apJvd0ecg/AP9dSNWis9iLKJ6OT
nYUHN3PKjTKSiXwXFJmnOkQ5KcewQcGLZROrfbCpoBpfUPw3rgcEU/C3U9zsHh+K6SgDfqMal1uc
GwKaNSr1dI29zQ3aYt/m1lkKqGqpkgZyfB48S0XWGeN9nbWgMlTH4ZFrArume4xa/TL3fbGS5ow2
8yHqsBmQZjoC1lTGPAekkWn3lg22xq/aYiXre5a5yNOk5AEnG+LztXlb4H9of9gfXE/hBuEarFtn
LKOSOzmYaTQ1K3esKAS1LYJn0pahmTcSlc7eNbdV7Jh7T0shy+H6dxa7rTCCsQTaJ15Jc3DgASJa
7hz7kzuPM8beiXkf52VgrAocVQAq8b6RziBmpGY3fw+0orhcTbNHUjvsgUrfwcTNeQoXKeFpqSXI
WSy1BGlfT6W3Fn1gcPvjfpmjU6rbvDOV4zAEYcHzLsfk87VGOWTv+KW3TZcmLszpxp+y6jjxI37F
ID5f6lTzRZp9gxcdaKnn0kUUwmvwBF0mTXZdPQRR+E2CoNmjhb58QIgo3LEA6bzzgANhO1LlF71B
OXYdNbUFE6B7E2SdMljlpo/87tDDOkP1xX9v3kaLWu8OgEODdZ5UvAwmr7YPsrCL9Ds0VfSH67Ju
GLRgzQ+w3ssa7n0h5/QHq+66lUzol+WgDDA1thKDn9Oy+gMHEKzLOalhkVUFMjWsvg8+idyVIytG
l6fSwzSdc7vmQdY3VGNxL8cpsNtY2ZTsxczc1AeX/Ah4BEPszKl/4L9QBFtHTQOm9tFh4S9jELp8
hHyL/N8aCu3j9UOMgmy5Y2FpLl9TvvBt1vWLYgzKw/IHv8vy+ndIVNDbFgXY0Lz+5TKd0lh08Kzm
KTW7YwwRiRf2IoMningieYcfwyqB8nZXwLP/jz7eEsjmXtlEijusDbAsh8jpDLKppYIoWJQGUNAM
pTw2Cy7y1pT/rrxzzOuo4CRvTRm9Bdu8Qt9c3/3WeZWDRkez8y0Tew3DSnblMPv/gGNkPQeMCCI5
/KHaNpt7lGmjo1658bHohupeD128CmLT+xS0DlBp3OuOup+ChbZhjpuJG18EOurbasITLk0ughaV
UWnOC/YicBi9BVuB+gRxEtvvxnpAsL1+Ypv4TXY9LZkKQBtBdrSHsvo62CfqeLzbUAAdNtJV4r25
MuzYPupK6m61zumLPfwuTHAzyt5s2ifm+HAHpxrfGrmx5C5Ihw2StfH7bYCzjUvhKZ8/3MYKKGA2
ZUzT6mAbqgXcc9D3WbixKic5JBNYeF7jOrJarF+QDpsHHpqVDpoGtSQE8bq72tQvoB3aXQRC/7qb
UaMUKCC5dCimfuUfru0476J7sOIkdEFZXvtkItykczR9zxYBC5GymIzubeoAlUoLSHXzlAXVWz7G
1fkqh+HUINGWpq9o6RFxOBXADkIzgLtbd5MppboSxMCf4AGQR+jxuJ0xb90BFdKorg5tWIAK92ts
STJdUbc9CnbPSeOrzw6EXc3t8Q5ZWkPJE0wxdJT8CuAi6zasuxVPauUYUAR5jnLTuV+ul2NFv3GG
AUePDd4JANwSR31kcwBnTOs/yQEK7K6PVe9RWo5p6SsldtX/Iu3LmuzElW5/EREIxPS657lGl4cX
wm23QcyjBPz6bykpm3Kd9om+90RFECgzpb1rT6DMlWudaBiNprPlXR1uaVg0dX+a7Anf4SBWz1bb
trtEtfxkQRTuDve/0XqIkekGNCwFxhk2OgCwaG1LYao1Yyy5axMXaiu4zVRHKfqPZFuCI8Pob3mD
q7nj4pqu0jvAqofTPAn5AXZJIXtHqCI5DPxUOkY0d40RPIiGM8iodd9629+HvR5W4ExeF7ZXXdKQ
pdML6plsC4Y7XOuNELkV8O5oNqPQ21Wac2k59JqgKQXGZgdAmcS1C17DbFDip1OuTPfq3N5YyEyz
aE1zRL8OUyhuoJkZeKA8Da8idoMrJKosKJjUqIuTh4yZYSCoSUGFgaaws11NnYmvE8I7EasNIEQG
YDcyuC7rkJebuHXFFRk8ZIh9sxSd1mFXr2IPGWIa0tyxag+uYbd7PgboqPNa0EKijuDyLj+2jhtu
Gi20FCrgdxQYFk4W77BnGwcx/9bPP+BZ16/xRvU3+ubTwUwDha9FNezm65gIoh4/r6jeirj4+Eqj
j22Qc604y9fA5BaHXoOU6ICmSiR/poes6LvHtPZKkO1b6M/WASkqdpe6lz5KolN8rEfHeHS6LtW5
oPxbZFj3E/B9L05ZJPsSxNlZEfh7Q3TtNcE+eDtmLgcOw3E1c4r86rb9af6dthJoIudx+72FEgu6
d7FG3Jlap95u7/oMXy6Vmqg9uAZk7z2wYtVpAqliE9LBWdADH+r4aCFrMv+UoyCx71VoPqAXr4N2
a5B/Uba40g6qA4dFyZEXcSzgwoAZ/Gyqrt0aaYT/zcvHq28F6hDxqblMgOdMfbMbu9zGPTHQ4rpg
Mp/RkBzvbFXoGuC+whu0OGqjCfHO6xVoHorKGC/LLmurCg8b8uywOGkZZirz5LU/qgjCxrlWPO61
uvEkg26fjwo8uL/ZZTTgfpJCyjDXdIP5s5dE4splJo8TMtS4JUSJhWx0KLEfvNJZlgQ2JAfVZxq9
iVtCDIVqamrW4EZ5t8yylhMF3sa1ZIm8HR54cbwbsrGz171nVJvFYUZKrHma8w2qEiGQAAI86tAR
AueFBdYCK+AnctDBRJcCiPDpSAZHB9IZfmHKcw26bH901+jTlmvHxAa6hPw4gAKaRWfh6KCzPxN1
kBu0f6/UH8u8ZQpS32JdxcCkunW15iU+61ELzlDdzhch+fvAvWNipOB8ndCqJxxenFkSfqUR2WPL
NHcW6P02ZKPDlGfdGjCREUBWrEO2HH2DtDQk+aKV5wOkMO4cJ/RP6CJozmGFUrA1YTOAbR2/kc5V
ADAPJEVStXPIg7S9uEyWCcDquXcgd1InN14hBTDjiwvzxzD0uJvVXfaZZSl0QIfdjExmoTcdcgsi
LORFKbe8WYExz0x0D7+QVyYceyOr0t9Ar0veXNeRN7BdqhtP+N+e7xQHMnFtn506LKu2lcuiOXKZ
KHGDczCH6hOtwEL8rWhSiNLfxs2ndLOsYfQvkE7BHb3eQ61HowJBiA3J4sIBX0jRhgc2MmBASrNF
+tX217b9QDeSsuRrbIDTJ9oyhPhQ0iiUhr/iLOJ4iQerq9cROIfR7KKGYD5FHR8cW2SdT9vEsrZm
0IDReIlCmbE949ZzPNjSLtcLDL0vLLkrIKuwtnOAHBaHVUBcKa7qaxf3T5Kh347Kiqrz0GYzomfV
jK2ZOm2xs9oOLoZgs52KgVRI/GUnU9cMYHitAGlbSrUS970eWnWgBpaHt8U+SlRTANUZtouNQixw
1ADcY3xe7IGPBBGUSxi+VxofC555C7RpRfrZDaCTnDf+cK2Yx898MuxtmA0TWEqzF44s4ncdqsE+
b0JVmDpnQDRfQ8FB9lKVtkuhEZDVO3wzKvkCwb2kZuWFsGaESEM/zX7wavf6u4kbuEUg5BnZHTOY
oxbTr4kLSE2baOKUQU4lbmS1HQfAUVejMdTHwTRviwQKgMbDlRjEyBakbn3snRGfZtSJ51l0Soe6
Fs1xCNWt0Zxiiz2FPMYZfYAbo7EycxWWMr5N2HVtOrvq3xp97fENHh+EzL7P0SDa0SrKmpgr7NDP
jYgAEKJbLDIQitIEfeiC7BPDbfBhsSdhLneVzgoMfVRep64Cusko12OL9PqGbEGaaNFPQBXWrVML
sAIgcDbmDS44q3IEqamJSZFVZOme/HRQEZDuaLwBnzr6cq+L43U2r4NDoUK03kTrVETpFfnm9FrJ
eEDl99c48SEyhgaJctUFVXolx+DE6FCgU9kXmk4LHVrzxEYHjUVadBtLf4tAXXAMM/QEzUv6dGq0
+v/87WHB+9DkZXOSKESfR3PKz/0Y52ca0hnZcIsCPqh/ioF2BvLndgfcMxYQg404Ol1WsHzmg96d
Fyh2uSAsnxQ7m7Ltb2WGHkeVZ+lfLeClfhuK704RuODwMasH1EnaIxK5xd61SutZeNl3inCL8FxZ
efoJVORgosE9EOU8Bs1XBVoc6HRhT239PjT1ECiMV29g+6/BttvII5hCLXyHhW8lWwbU+ckHGda+
KioFeF6GKpuwoy+m8q6Og5S06Iy1C76xb13KBuiHF9VzDcHy7dhnwcUaawAF5vVau6nW0gRQ1c/0
bioBhy5R7ZING6oaPA56pznoGKPGeObl1YFtA5QA2QqKoTlIH0EqfSZbdVCeXGdBGxsb1CStFRCB
xs7Sux8R1tgb6bMR/IfbNBT+a6ANutGDaY3fcJP/GkJxZtlaVyFzwAAdyVdko0OC3WreyeJMIzFZ
aD9tM3fbdWirG4CpuvRC4H6j7I6Qg4Goyy8TRZATwiQ5yuKPOe55dnng8M00IM+w5j2YPzkbHird
dTO0vRZMAKYSreNf0H5krYUX1fd1By1NZYL4IOxbyJYI4a2jTPifkUIFyV4U/g203iZKx0sxGQ2U
utGYGpfNcO1lDQZD6mJNwNUlqqLVX7qfNgqkg6GsF5q7dLzOc+dlchCh6JXNqcKnDd1la8JhEGJD
pfUr/pNs2DF4uHtH/xzQHAukYxnSmfk26g2yYwkD992yDj2GSEGTKpQ1bQMqmg3A8x+xY3Gx28A/
3JvxOkUS8Eyj5f8AynY6oaf5m+AXYVnlS1tLcc+L9mOe+OXHFPnyYwTAzAYI2/Kj2w4GkLgFGqT1
sHfaZGVhX3KjoRdfcXOUoLzmGStwsoIKzxHOnria2OhAMqJxH/EbbtyFVf6DzBLdjLvhVxRoid5E
MZW8iXI7ZIFFEIyfcAG8ApP8ulZvRz+I/2leyxrMXWWHECuq7fy5hDDrhudxsu+COgcDWRifRF76
AJTDK/vaewggwkjOSJsyv3vxPeRwqvrvDjCLfZkWat+jE/y55VO0kpq5fBxicM4k7BOa1avtNNXx
pWSRAGSswwvlDuNXtC3MoaAKAGNoWvCHUXLAQPs2xI2avhnzE5mtal33QrcmwNQxyHPHDDqtfgGm
4PJHBJ5FKKvKhzKN4+2ggtez6dfZ4l3OQFGkHgag2rf/Iq4cgYLAZXgf5ryyPvpDskZVaASWEdhv
ExQQ6wR8Rp8lyx9nnHxQ7ydvkD8K1X5pDIixWXHoA1cR+fcV+N6hm402UkgDCPAWYp3SMOsVz7VM
bwdxjlUjAeO9692nucgssUN2eN+BNTRtL33Qtx9AL7TDnT2EOxXv95I31s4HPO6zBi11dRA9C3BT
X90mRLFL281swlV9rGvAaUt1tCGb8jCNxcUqa+fF9oV5ASO7Jhi2kXcfS3UArynQwXoImU90vRil
vafgsVao0rpQbCFvVA2PhYz7e3Jya9fjjX9pZQm5Kj9+Bq20eeFy9EvcCcjjID1ciIrAvLg2n3qU
yIH2nZrGqLtNieal8XuUDs02Ms1D2RTWrrPRzZcFkNRCAxhbidTLn13mDI91ka/ISdQ4aIP56kTI
sJKJBcAdNlOEHTiPdrJq6085tm5+I8cvwOHiViK0nDNyI+1dO4zYbvlhtLPRaLKdG3CGDElmJFOf
Fi4Ras+pHImS+y9+ESTGdgWIEE9vCUMo0JG5WqcysyGf4wAppw80L8xC3MOgsOpglw4Z002pWufZ
dplxVk5WQZTCcZ6Lpp3uQRd4oJEhYIL4dCn66YksZp48m1ACBWgcLouBLMVz4/JEazGJdGQD3cAd
DemRulig3QlSdqgoJoVrbkeUixeRphSanjk2XMDOlXk27dDu1lwAo/JBnKbZgaCdq+vF2j/4DVjC
tZGCEgM9MjtTj8lo9clrzDxniSwyF4meKd1DWy89Z9KSHSreOJ0ifB4BCmRHS1bJgRsFhuShQ1A4
PDgwbnkHE8X5uO6nM3o8IDBOp2hJRmcfk9DRTvLm+N79JnI+VcIzcHkcx9U8DpU9ncHVMBprOg1r
yF9AxOtYOL9kL21VlPGmzBqA3VoLjHq65IUqaxXPQpo0psMcSaeNROMab6dkRY02ZAPnqd/uQF3w
syEiQhf3jEHrjWQ6+GP6hZBi74hDrNYcyTljyxbvL8cCP1ucce6PhywpvsxSkrQwxQWGBVGXvMPn
AGxWwAfhtt/swf+J/JmRbv02w3en7a/2wPid2UXOHTrVCiSfqtscYXlptIPk+7heQnxW87tlKbAd
rAGz2DhTji39YIkTR45hFYyGfPaUl90n5XQkJ5n6odz6gds+1Mkkn4PIBU1MgMYqco4qH7Yl+At2
/WCqm7TQeMZdTR8WpPGWSt3QTy1vgL4imaDPnOwSDQJtP+toKLw7UlmRAWAxqhoDEIWBH4zkV6Kg
As+iFViHOYQcqyDv1elVBmL0YnaUEDMm1rEkRUK9jFJ/TUPbTYdNUkbN7DVldh+6ij2UwrAeeKV7
b7yf/M5hDJIHTcXIZQyaI83vTEM5dSOE+NAYqtDsD55tUEHHxZaooOfQEe0vAOKPn/wYVJ02c0Lk
IhH2bkUdBg2k8dNCLF0xkADZiYvvG1jWc2XUV+7YzhNkvVI0WaN6RG0WsgcxJlhiZmekuylcX71U
fdVcKYDigQEEgFa3ZYDCgN+CSV1Byew8kYmNSJwELF61JZaONc4C3+3xHq2EHJx6YNEJNRKDDtxk
3rFPxd+Lic7Ad7RpeR9eaURrVHiktePp7gu9Gjmgvucdndb4TiYK+zXdHpGYnx8YpMglq5oZxgzi
Jxf8hegJJUDyjENe0MxmldaX0fr4Bpm8AJxTDXUGoQ0Y9MMm389zF6xzmqMAW+GDAYgUsr5pcRFs
YueyCsBIkum0MAvOqTaRn7RAg3ICDp7GcJp+vXOav3DJYOe5WBb6zfO7YW+jiXT21qp47m0vPWaD
bT20PbpwKg2Gp9piVePT1Xrit2GDvh0qNVIweanU2Ohgmgs2wvDRZJBABrgNAAsU1MDaIMQXnUJB
50XCr2Y7sHEzul2Bu+Ooxg4eHgNk9+NqnpO34RosuIzSLvOcHHdW6zhvQAJ8rET5RBmkVPZo0MnS
ZDf3VS9jykVRDJ0V7tissesSr4E0ponkXjJXaKMG4I1SR26G7Gzloxg00w8RHVFoOv4lZH5xAlnU
LiXCIhWYj7ql92ATLRF3oK42zwMX2xHAvROldiiZk7Wdjf7Iqj8s6Z46GV5tsZNg28lc/enq4/5g
cD1uf/l75mK8rPF+PPc55iARc+PA3lUObpCqzn8Je+jM0iFGNvxmGL53G634ruWsOUGaDjyoOeBv
txFCK1ufIT9NwWSjs7ZEclUM+2U6nc3rtiBvwVax2aU1kopArODB6KHBTvYig/4uVyZX8aatKhtC
dU5UIeGXlWe8W+WZzpZDHQbxq/tdTOM28ESSpSepSRb1CkuILSCSZrXZha5NywWq77wn04zK4xtl
ZPJqh40kzvEVZK2B278cUIb7OWNZygAogmbQdRG8A+WhsQAcVCULoUqeCugu99mHqQZHFPJoN68H
F/+UmdYjpOjWTMYMwnDFUWdonymybpEfTKf8gUZA4nzMh6qZ50FQBDzhoJE5kxMCUArMOuBspFV7
J/Y2vgSpAHmNGgT2gcZF0dDiYIdOORh3S3pCogbhldVgd6iH9HSbCazLsT+B80kUF/Q7AWkEOrbk
3Ic2Wg3ycPpp8NvhrxBthbs3QSw0k/M8niODEFfcNaTQEuS4zHrtWQW/1N3ALzyDMJ9AEafUI2Yw
/FvAT/88pRgL+HvwRndiS8Nl8thWQq4WY5DUa4ANojOZZu8SbZiA+hkBw8d/741IUgaQX7vEnilB
HhfK+Wyx8bZBP5OXQSg6KaD19sdAmszlGQU+KBjplRSIRo6j0Y5g6+9BLOU4xxhJ/hG0ECl0GRxX
zYdf3pDhMoYaFRwJBQIJekZH+gU/EHa7A1loi66WMn7y3b+sMmEPBM+tWF/sTHRubshHh6D6ZuoA
GoAb9jWA4iMmP7gxsr3dRveIr5b/uoMWy4b3OXTh9MsBlC1Ij5eXggJ9/Z/R2WT5Kwv8BqfFPs9Y
xkxFmybK00fl+mw8BKOsj10xPUhD977Z7S0bm/xTlkMZULAouHhe1F38rmy25QQtywpEZBLcOGsb
uuPXynecRzm6TyBw9j6j1BoBEzP5R4V+/48QqFq10+R9zst+2OeolAB3gDAXuLqggNhNnzN2Qo80
ROp1mCjZl9IB+yT4bpHItMB0RPFo5UzAtJiqK+RzNqMDDLgMxXlurXlz2g9BvK4MkOWQcYbWAd+c
vA2drbgBGrapMo2DzSEkqNCHsLN10dwwux++aYV3LG68R+SIrn7QNw+tB7bTa+SLEJ00uXuZcqAb
APdCh/w4JE+tKPyVHZjlFsKIU3EyoS28m9EJMhxR/Rrsj6a1GtFY+THx0gRMRVCzRcLV/mh3tb/r
gVRF6hrDSNlq5TKoA6nEQUkNF/ftmNi67x4p3bj3IT2VgAgM8nI+hNyjVVrh9RoDpBdA6LVq66bB
w/FoK3s7uQu8LDokKN2cWOw7Z+D30n0IrLjuMmk2IN/0PoCgowPjsmugN6xwNmiMdnAvIpE9rRmy
X6BwgSIYndIhaa0ae6RQbBYbzRFeYK/q2u/XIYSi71XKrJvEL9GClqUzZYbxRkFDEnv7nzBayWrr
pkBSTaYFMmuMiXgTC25gfqyBPzgQ/1xUQjE5iMfLQlg3Cs1sx3uo7IygmodqvXTNDflFHQISGXs/
3nHc0TCbknybjw0UWBc4CIE/AjDqrYHx7rc0pMMcM/ZxqaGBXzu35RKJHIBJYtdahxq+kdUASyfY
QxNBKR2Kj1kRmveLwQF0ZaylgYwG6FCJ8RQED9M6Ds1xnsc1JyqAju7OimWPnhoMyZbzrD6nnvFE
JpqKfsMvOU9AS5RHQI3HvvGiQEO/m8a+3dGwt4CzriUYGGjot+yDnYfinkbBIwiX+Usa1v19zvqn
xumNl6QdghOtB7IUsJXFINVP1cPUSvObPinLaD4Z/sPyX2Ii1XafBHJokx+Bgz+pX1wAALc22uUv
maOKi58K4MMAxvrQ+vE3FYDG30bvMpjA67/6AmXxyQ4jyBpJtBNGk3UI2x4MwKXRrjm4mb9W+GTH
ddr/LZrwS+MX/c3ugboefWzCE9/Kv4bo+Ia4k+3cGS52UabwABqBEOBXM3I/hMDPg+FKgo/C1+I7
TVZ8HQXfDICSfXRRXTw4wMjua7A9fObOPS3YGKa35VOhjmDrHj4kMZrb9ANVph2B/aTpoYFYDw9u
AEh2AIqo5zQajp1ru4c4dtvVmA3YyrY90D69wbf0dtJngt5dbLp3RdLz6/xe68+KI1QPorzBOiy2
Jk6jLR9RhTdpuebX8s40odATiuOsP7TUGhOFLi9/YnuqHC72ucyovWpEopW8Uc/vALsqN21kVtcx
i4dtkpX82Ssh52daSfQ9R4YRP0j8x9Rm91EV9J9ti5vrAjdPD6hVAPmMr8ipd3m6Tm1m3XEnzFex
5P5zBHTPNgmm/JLXubiA7MbY+qZnPZd+jSpwXXt/RxvQGOUfwHZyC3TSMNTZxKkDb5VAcnHrdxly
iKGfs9kDRnWMPYrsNRmKDlomIk8k0UtZ872m9VlKc2PgpsduMNG1hLLbUmurpgqlrCWOPEsMDSEA
+7OYt1T4yFOgILcC4OGzGrpoTeALgmHk+AptRr+I8R110F1XlBX0wsE8d6IYQnPUqQmMppvek2kQ
bXsdkZSDYp4HMRVcbw64/ETQg6jSvcFZfStKs5DfjcSwvti5JbeQVIzRjTXa93So0Ld5tfJi34BC
bjaRPfPGU407vIvQbNpkcjmElKE9AeoyPZ0cdZB2e1oSP2UQD0EfWjSEnr+qfLVFRry7guAqvx81
r78aw3YnkWtd92LI7xfH77HkNG2AA0OIs6wpjMkC7YpGOl1Asqh7RtzvpWbPUQavQCpnyH0RS3m0
26G+T30k3TMwDz6aHnuSqglOTdBaxcqrAzQ1tIMXbs3O/HlKAbOVAubYDslQFEgTuSEjBdVh2Dhr
SIGXxwy0L12cAr7Haie8VP4T+qqCK9TRgusQQSt3Y2ty1ZHhol94FdQimqFWh8muP1FggOI0IBh6
gaHxz1HTCQjv6bhsVGLr2HiRKGZCIyWuX8VwMpzC3DVoadU3KepzIQW4QZP82wA6LHCCF/m9Bz4I
6JFGdBszRxB4zvXY24gKmOCVDRh87EnxSXi814zawRXSverFD8DJADMu9OAOZ+C387tAfAqlM27q
YOiP5HUs+4jPVv3UZ7153/PkU1kK8QkqXWxfeT5atx0IMb4SMjJxVl4b3TW1lV78ZvA3HDvhrxJY
OyJkMtDqhl1xjD5P/H5sSRuv6QXguol3wz8NXaUk+tgrYGGZ7kA2nfSdrzM67/bf5kGbQ+0Y7sWh
AOiVt5hHd10kfOTvhvLmWnl5Izud/e6M8iAGLEiHaAdoc/xjp2ctU1Wbs8MwZJ+9Akw0ilWgcwc6
ItCYiNhOIGulz0Cais68Ng427xwULFTZ7yGFlK6WGcsq+v+7pPnfiwUfCMmQZM4ep6arjmBQKzdV
E5ZHKDeCJDNNp7u4Laz91FbJuRpld07Nqt8P0AUH5yFIcE38Jx/MBBLb/ijV1yoprpAh0XSyLzXE
NaJV46R3VWFGXyFMZ61cIOCfJUd/C7DJ2BM3K2mF7G4+tKZ1B125cWNYPd+8c6RAgKOlAvkUYQS2
i+YyHe0nW1sBvzfbIhnaFx8srGA4te48c4JMQWo04kCPRMbRzr8Bj1OtAZ4GBM0QaX8L8by6gt9m
Uxb6IORos2qTiGiCHAuGIIQfQRYNHjjcHmcj4GEaTMOs8Bug4BZ+6/VIldjNLRc8SEl8s1NgmchE
E5YLYcKzj36U1ntK28e29UMwiA3TCAlA3BfT6XJ4T66VFO1r5c7rHhtNA+RAerLMhPs1d01kPQxH
PXDfd/Yj2FWP7tR7NwBgW+wB/eaT6owHqEOFkMoO+TECGKpolfxmgDtbb4DqZyuAAKKECNXFDKR1
grwUOkyysHtAkh1sDCBN/BzlBWgBuf0jgQoAyLcfs2awrorkJ6Rgq3fDto6LfWBaOTIKIFRPkJ4/
dPonnX6XEy1K2TL+gX7gl5/1JZYcSyzYnj7QaLFTbCqgI+kLaC9dWQj6JLADQJcmj6e1V6ONioYe
m8Sl9aK/aTSiC+wJ3euPXWKOVxkW8sl28mTvoT0czPJwSrcYHpNo9vnohVpPgHzujcx27yAMtln4
ccPWQcfk6AZr1PjNDH0hWtGvSc1TPTTd4yRfRifubukUgWyYh+KAtC10imMLoDltWxwubnhWTd28
2jp9Vhe2OMRQ/F4twbhY+GE6XAi61JeOCxWf6MuMeHoHZyJgUztFeOficMY/jYSfQgJii/vJYkVV
d8NNDXRjTulqLAsPTLzPFYAJTw7qes+RgoxpMCXmmUIHngZoVjCYbvextpCKdbb0primfPHcSZ5o
RAcAYNghdPFfLW/xaOyCdozAIODg6nF8A0gEDhVdtAxgrhm1GKdgzlrZGqZIWEbmDV5yRIbSgxCH
mk41z821DzLIPXghoB3kgVE4Z81wj47u7tGsuDh1XoRvVWpiGIz8rgrBhiE6AK4WYBx9Uyf6Hjtd
W+9Q3VCQL/n1vZ5vX8lFMx0GyurUQaugLhqbU/9jcDp1oQoxaGubbeLzci4wN2mZntFei6YsXW9u
SpBfsfBcZm76gBLQpocaGlBBXhZu8iIGZOkXNnZByWbj41BazpUgs0gsxXtJPGO4lbUZmrkyLUlC
zb75xQq76YkMRmam695vQXOr/aEQuL/R4RbYndDyrgvR+rLk6UPd+QU4LrdZOjhXPpa4ZpGJDhk0
nLWdBhF0nGfoQBPg21RF43k5TLJC41hiD+ey6csarYMYu6oBaXdVniiOTMsMOgsGE5Wk6qZaW5x7
L66BAwX5eA/EFCRhivhTXORfAA5TeJ1f26e41zwOPFefY1934IVR+jg047iTLAa5fNeLcxfIQ1dz
voLIOciG9CFD08zNkF64a0TFZgfZyFs6/njroTwkoMm8IVMXOMiMoRK/L3lQHNAaBIktp20eypBD
6Vihbj2XTmicNtXPcdKo4kRjrwaCap3reBq3ukup5hJKI21U70YTJRTuyPBz61cg8wQfY5LJU4AK
wpeh1bwkoMu+H8qJQccOgsoGn8T975MGzfyoJ+XI6X2Z9KTgHyYNYOeGVELSgZkUGfDGMqwbMnXr
uoL+iWkVSNsn2ESChCG6onEJe0J96IMMgG03Sg+LLQI8EYRFjdqQjRZw0KJ1lA66umu9nyQbK7TE
qIciQgsJBTTS4kBndIhyG5KNbo0rBjNfHWyITMAZfg6RU9TMw0orvWAuOShkWaVy8mzVcQA7F9u7
VapWgVik6tDn/3PhZREvUj7aaC+LhdZZnmvdGOlR2NP9O3uqsPmfqiQ51vod5a4GpaDXZX6//XB4
O7SxmVGq6W8U21t/j7bKHgBKlKcKDbCrWS8zdMFZJ7j00DsJvU3XGpp72xjWs/6lQk/hTvHW2ywC
mmjlOoEosbphM20+Yi9ztMvMOc4QCQJPzAiMelOCimhGVjSqQaogYIeJCXBM5QFbJayzICXbjbfl
MCl7vJXetg5KcaNQ8pF5AlZon9RoFlniBaQPLQDOsZwIcuBj9PzFTSsM8Y6WW8x0VrLm7XLvHmxZ
Eqj8e3wnktNcWUr8wDsawn58V52iWhTAoI8ZBejq1lKe6lNubKM4yNdLOWvxztWqZUylMaGj7T40
tvRA5PWaNUi/w3vDDf9yM8VOc61N04+iBP6NTFTSo4M2dS0EmOYKHQg05uEC6EbbsOGx+zwqorvJ
8OIPXGF3ikq/dxasFB/SBsLONjpkjuT1kqneRknDdzSEMjtqPwNzNhTMJhSyDa8p1+RVaCADBAsf
10gvJRtlAHfhoJyMUR1n7KlyvpBrXgyKKsGEaw6Nat4+0rPKGNDsSFB+HPDpQhNPHX/ntjKB1tBD
aNiKy3wKeSacgrnwQmfgohQXkIF0yGMDMFk6f7HYdk9oJ3492HroTH1dAIALoxkYLqhe/ep1rJqo
+c9TCp1n0QL/OF4eiWIYoClr0D5LJCF+PgWPHpjGnjeakIJsVp0RRpe0Rc064EN8WYZC26ppTNEM
aA33kil//y4ERcesXc0xtATN8QY7gRoLpEH00jSFnO+WJtvioDhkiv5Kbd/eLfYKydp2fpZVLqed
z3JwiAJJc0oghHiis38a/i+2dyv/96XiPz2NrI3DdLU8wf++TJorXE/+KeaPzyawKnSdjuM9zZof
bl4GbQC/PfRb3z8t9/6pvo1/46Op8yO8sdKjz48IFTF09pLhP57Tv3/ct49Oy9DUNu2hZ7CsvXgW
2/tn9Xal/+Hx8wygh/dv0Jvxm4d9c0pP65/HjTXh98oLa2xJRXGq9IHOlOPk74f/FEJxGk92orM/
zl1Clrh3j/bHpf7F3HdLLc90ebQ/Lv9u7r94tP/3pf74uvSG8QCCbpCe65f+j892cfzPz9aAmkqK
ToXf3ul/8U//8TWFuh8yYP/2NVmWWV6Tf5r7//l6/HGpPz7aP74ey7NcXvk/Lv3HkMXx7uVelnLB
SSbSCKQuPWTv/NWIG4jbiN3z2lEttEeBK2eAHcIYa3SM7NFun5Z5sKVAsi1eJRP0Omjv4phXAJIV
HtsB4lYvA7Lm1wVpGIGpZw2qPahJTBUUK9pmU9uDeTWiYrikZWSAfsIbP/socHeFsD4EEBgGfM60
76Q+BML1L0nmgfkeIzoItLFj05+P+yJKNKtSa7jzjGgEmC3lPZujKZCmIAeBqmRZnZYFXENFd6By
frduYE9gUMugAxoOQfTStsxdFWrqz7Wy4xeUgGvUkwv3kgx1/OL64zewNUNTSI+KBGQOaDu8oxFw
8GAOREMRjSp7QgYKnEG0apQ9mSoQqxL8BLuqqbXQFMiwTm9OeRg11noAfOjVKpdTikX6owWZXALC
GAFcIcDhDniawTKx8d3Q2IefIr+3X3KIOaMuVD1JM40+Dp3vn+I4gQ58Y4PIKMT22h7ybkfethrk
WqQGO5HXGsSHAQW1ezd0gb9AUZPpcmgJitdVDnT7VzS2fQP5EnuMzQQs6rHQWgiF+uoVwxqlCbHP
G2hghfag7jww2N5BhOEkZMHPgVlZYmsboBYA1cxtiahADHNr2VeyuAhwQecsg3PXQRBVr1NJzSOM
VPcBkh7BFYnJlxAwCKhKmeo5BDGQUYpnD5kHiNxdkGzwdhyi53duwIHd68CjNyEh48Wl+wFCZxbI
GlUOgUAMXRfpaNBEAVSkh3Xsh3vAzq0NqOWdD64DmUwItISvXvBK7qcoLdAUhGB7AI9uDhTuloKL
Eb0yoFByXr3jVO8SOYgdBRcT2gcYGFp2FMw5t7dgMbBmL2Co/ZYFMgIlrImVTZZtM1CA7Cm4LOtg
w0eT7elfsJHUgp6SER1o5cwK2g22ze2B5nIb2OxSOvbBNaDa5dQxMv54utBtksWlQj7hY+BCtcXH
NnMqUuMpMBxIJGpzzKtrwgfUbKcp+WirVhyctM625I1NSM0bYJ8/khcUet/RbRPeeFmpa9CFN1MO
ycbzWQgBcKN57tGsefBtBeIdPSztjt2K3L83hrF5tvumfZZjvo6SMn1MGuOFA2r2f4x92ZKjsLbs
FxEBSEyvxrPLZbvGrn4hqicQkwAxf/1JFr2L2nX63LgvhCYwBklIa+XKPCFMbdxxmUi/rXkPJboO
suRt3h0Tz84hOZb9BBdg8lADJr7LJvB8ahaI2hNDF2+B8QfPimcZr20CbqTRzKo7yjaMQ7YBn0Q+
aegEg3ySiCUtHAC8C6XJJ0tPwBgKEoRjmiAyC+Ml2JaytwH9Y/dDWnFwEZn8xoDxPbQ2yJWoLEKI
8c3Rw3ZbhuDopjI6yAx8VHXiwSA0nUvtzBJWeTjHUxDZ4lJUYVbeRbWtfie8OJoUzh5G1oHawkDU
ReIczUagOwd2D+OyJ3F0wPZ/ogNVCQzdOVvr2fugIEsWAZgkRognWnEZPQKijd2fo5qXtJdwfUD0
8rts5BtolkDUM1hQ4FGy3tQhH7bwLJSImjkuBzNRCvrVU2EdqL81AezUq6QBf1zPZHUftr+aqE3O
UHV/6ysv29kVmNNGEXAgQM11BBoewzXvIPg4XmOrX4vGTvfpoKqdI+vwhq2/5Ztawa8y1e9zxJ2u
I+Cyd21qHyuuEGYLnITPEjXuG1ceU147N7uynJuWAM5sjrD7UpkhOagwMeWsVDTEN8NwdjF4Bs8Z
HnDfpcEBHJIa6PBwqHhY7jQnzFZgUdDOjmW32z5u1Aqoq7oG3zZiVOaklPAyF22bbGowg9w1U7QL
paiNCxvxptbzxG8j2JMMgB7yjl+yXOhXKoGJYRI0iRyg4dCAKipP70FCCHZpKuOOkcA9l0O8YvKI
9/xnDlnI+0X23q6hKyaAeVlTGR3y3MuvzHmGrnpyceHGuubMzyES/uQm/CkGHcJ9mdbVczfBQC0E
pJ01FVbP4NJDpDdigEAZhM15IEN584xK3rDt2A2xZp9dUBoACwA6RQy6h4kA8qFwRnPtFLq2jiZv
4Fj0+SEJgcHgkWgmut8VoITVJqhc23fDsDu5dXxMy969Na7XI1oiMjeBEulbqyXf6lLrbtFQ4VGC
uBRe0CpbGZoGj1HOBjBSDu+8C5qdBbDMA3zAEdfXbTjav13NvkK+B/Qb2eQxrBho7E3eH1IXJghe
x/kjlQHbdW7NEmyIBb6BaSLzPRPleKcPGt/BLRJ7EbAcmcWuTSXlGtyI4sVRnVpBqU4BuaPOrdOx
VeWaHRwhg3NHB11BI3DJUopLJ9vDKv2Ylw1o0KmstSbHn836dcosZztAlcxHQPVwN7jQ+g49E4qQ
jpF+gyaT7yVa7oPQ1tknpW08Q3ssXncMhBoh16xbkGo+RKLGY2tPT6iCGtym1NJspTXx8xBNVmq4
d82q7/9YQ/3O7MZ8laEHvF2dij1oW/KtDcCw3V8ghdpfIqy/DryuewiqR8ZaFgnzbbDXn1lWBcdB
gbB+NO9A5AsyFLd4FDrftJoCbmGwv/OWpXfWCEtlEEJ2yJFFfu4RpLjp2m581WrIORg7fElMbZXn
zLs668Tq7SulERXrXUvLuEqtt4GjRS4MKrSJubcCopjvlrKhcopNaChjTWdRhRGP+r43wG65lIEh
r1gj7PGt0LFTLgDMeg7S9HcqGuO35VWrUTYK7s/OWyEUJX9oBEhOe0+H1rsJS5xsNYTwJR6UVPP8
LYd4Z+HF/NrCG3J1U+f34Br5W90Y4cbkbXfgVQvvQVFjOgskAnrb/KF2LP5UNS6wVUC/Oa1b39dY
VoB0G2g6qxOIN09quabaPICaeTSW5k7r6vRslr21agHdVBwUm3Z7NIxaXVMQCD2NElGbtrB6YJMc
dx91ZbhxgQhZ93ptX3rwSO70MZZQKfZsqLQhyKju1d7olNw5pcxuEUILQeaWhz+z0D6Wedu8JmkF
W17Gu4OeZ8OD22F6pBa6GG5W2HnPelRD9AVBRXthFOETqIF/pB5o9ZysHe4hOR9vUtXEJ8NS9q12
Haw2QWL3I1Pdb493zkMLTRisJkFCXul2+Z4XWwcKaSsDSoZPrBvOodcZ3wwrN9bDyKwzer08gTop
37q5AHA+AmVeKCF1Vcjez5ST/MgR0jMxK6irG4ONw+mrU5HWEsb8uNkWraEe7IgVIJuqnbchsq+j
ihAokNlnw87iP6OlfiDyy3wdHTdcd3D9XGMT+vOO0vQdGNtAoCHA0xjB+aI1CYLZmQH4GavuwVpe
/GnZRE+vg0JtsMBSVWSPhl7Zv63E2jgOM96l15U+FKOym27H8V63nPJQSDPdNEWT+HWAjmo2Ft9P
EUhXUTXMr41cQUqqBzgC4DQs+cBQm1ZveJdiLUKvhgZ2VR2aFlcD1hBBApVVYtDfElCMPSH60QH9
gQAhXFnLjQEuiIsphwBs/tK9C3PEOWZ4c8ccgfGYcEugTLvwCu5qwNUN7JZiqFtfysQatp4AfXwY
2NWuDKrw7JhFtofAu3fyZBIf7Chyj2Uh/tg2aGP0XrubsK5gUzBB/F6UB8pROR26qcXSrIns9yRh
7W4pWppFYdtsvKTHR1Y51lNm5n45Zt1DPuWgPfnOInM4d1YDIavIrHwGGNiBsu6gn+DO+zGaPLuH
tltxhQZK6DdSZTvKplpTXFMT+Fabw8Q+taAiqoRHH5hBrQkASkhLYIxBSJSLsF2XQ1evEsXcu060
3XPLH/smVn8QgOfjgwQwiXgzpEssXKCPgAfvOsb1j7wzgI3y2K8G7NlOVoPrOrYumRqusou8Y9jd
WwjM9/XYfpBuCHFB+AVdv4W4/AR7A145m0rnJD4Vg5+FY7GF1mlzsBjgBbJ3yxfT8cB7wYDMpazX
5+2mV9gzR6bTrxysKm4mgixuLgLrVq1hDYelTI7Jj6Z3nOM4BN2NyhMe3Sy7kojOwEfa73pnn4Jh
8EyV0N79BbreDNDaHMTznWpfUhCDHHswHfpQOFbYwcfPXZtCpT0YngNH5ms3Ut8JGgmGMwNkTRpk
JChPBwDUUFhE4a6IGETp0YTKCWsJ2Ub3YHjNudSb6MQ0oLW1AHMvVjX9yjLb7t4pcu0hGOwLxnT2
Jhsw/0LuBnCXKes13ibAqlTyO83OBFZTcT8cRhE+QMoiv4u83zKL41Mb8/yut6qrERfqnIeGA41T
A7Hqhv6sV156aWT1VNigDOnc4jp2xbfWGYyztKRxRvCrtYk1rfKbMIpvQcIeilI3Tt2Uo0M8pPh/
bnskuJULOTNIcU84riJtjpZhQpDWkohbSB28T0gSOxZGfJ101wqy9T+MwhWrEMIflzxovjWC2dsh
b3r0gZS/DqmCnuLgnQJL5JuyDI6cJ/0+wc7hJC3L2akaAnJ9AluAA/9RkbnOOmyzvVd7t1hK7w8g
Pq1uIeQw7BBzgeDKn73LsLMGDOjVRiSg38LHtLPxO0CGgBPXCHjzg+f2q1aBogtU+6u8kKDKDaEX
YhrN+O4E+kVhgnxwvQDUUha+sCuw+wLiOZSh38oRsbsSRsWJaWKjubYCRGOAEh3Tq1MoA7hFRel9
GxkUcc1tLkX7R2u7TY79Z7jS5DtPL4jTtk506Hphn6BTjYkoLm99Bwrzse4i30R0yc8kY+skGMy3
0C7ONnjmsfcC0T1i/oPdmLr2K2AwCMBuq3e7cLBTNyCZWzYDexjK6gcCR4M91nLGPpJqlQat+AWF
i27ViiLcClPgeTZl+9j31fdUVACRAmn5GIymBv4pSP9irjkgJibYQ2tK3kOItdgAFwMKMRVfmV6C
H8CMhleWAaLoMeW9NWX1qwbu50cWtzcxOohjKjPzXheQr/FKod23dp2Bii39JZPaemNCVNhsB94x
gY7A1YmiJxecxFDoM16qyDYugPe9UK7sSoXFR1qvClNOHsXqsmCJhA4yVKHyeDtkWDXrA9Spskh/
KnjvrnTh1acG4h3rOg8sqNTIYJsrhHBICNmtwfjVbyc37UFOLk7vVw/p5BtYLwOLOfcytL1VAlvW
1ssdLFowVavLUmhN2SBq7DXcosXKBqUf5MfAoofAKahPN6DubQFf08vuO5Cj9jswF3NiKvmoks5o
/XcbPentdweNwUfT+9BsyO97s49WGG8S2BHbuWYl/9k1Qfmm63G0CU3VH0jKCkH6dgUmsxVvI77G
X4CFhwEdBaHrNjhEkCa4VD0ChEDeF/2IsCuUQ+k9255dIuydZ7tSuN5r5iHiXlXiBwxo3IeuVnuu
ELlRVWtiHCYaYkoRC7HGOvsuly9fipemWDz54EgDxX0rVl406XmYIUw07aA2/SRa7maOQNdM08OQ
6NnVzMr8mggLartJ+U4tsMOdQt8jF2hFhCfm25CFiM+AcNA1KE0Dxsux3EW5NzwGZQXp+om2rIeq
oJkN8gcWmggShfW8G+Xr4MHA5TkCdjcnLF4TM4vXQVjwA9VyvXnRVI3tp0jjl7S7UWlgluV94oJj
OGgkcB+g3KgPXg3UGqJo83WbMQSnTByaCMPgP4HqxEIQr3TQ8OHSAi3d4UblAx0qxndDGxv3lMtN
obaQkN6nEeTAPMtGV4T43ncz3GtaVL+Plgn4GTOMgxUF3lORtBeQndfvQK/1PoJburM7hM7dOGRi
Hbp18ubIcEvAZtNAjJUBoBBU/JiD0QV62v9uMVroop2Q1hHBh8+mJswTYifZWjIV/Ui1VwQEdN8Z
F9oGAaj2AfSO+aYSjbWqED6JzVpu+S1krB8laBBvA2hhuVZbj41TY0nP1DuTFgCBZlVuMi1HkDP+
5WpgCPQpUr3AWsAFXxcF+apEbUsVHQ0wJNyPnqdeCjs6AZLS37BVr18yfsnDvHx2YOR8xAhDUAVK
bTMJLmMwPBY5nkJop+3aDPsSovN6VqxqQ5O71i2tE7SZc8R/QgIK0SgPdDA8UFWoGDRZWBu2ie8i
VHMdln26tUeIY1KbsnOBa9TB8zWd1g1Gc50uErWQb4eGJSQYPuKxLB2AyNFtQjwixGjRAai6+Bgk
3tssydHYF03GEuHIER65ZolXkQSQygBh6yuV5SY0rb+kqDaX9ud2mkScj3TzlTlo3wSpNrKKnzSv
iy+AY1qwXSbxJkIkxZZNpAVjF0fnqS0QGrFfmF2ytSjaY1mzUHCIk2IBJhR3farQdBOmAizltH4N
dF77QCkHlt055X2k/lULxuSzQ0OkDXUsHZ2VDW7CX1kOo50eJPYjeLuz3VBgA1fYHIq3I0gxnFHI
H1NbRJxz7AsnhQ4NITCs4cCYMwbEdWOPF9APd5hXwWrUWaCx4lNF9d8VdIYp9Evcxi+RUwNUJGL2
LMAdtqOsykzzGfsdc1dKeNMRL7geoV591IChvWp1VPiyMOJf6W+rYPynhegJqMlj21GPwjwKIPO2
rsP0lyAZH7QQdE0s6J7zEdOFqnkLXpdGbYLMfRal7hSIkIwgaa7pLDnneRzds7RQF7yb5qBV4fdW
D5CjoukQYqtwEK74TkVZVBb7iENdAP0SAzMsfkKuQJwTQ/CTmcsGtsprZzf9WVCoLULS+jM0b5AH
euQIIl87w2DbRRDOApEbbOkVImp9o8YGcYvJYzwOQEu2U8CIMEECzQuvfHQM0e7MEApBGYL3r/EE
qnMHhBd12pCDtACTN8IEzefCbJ11l3NjR0poAyiL17oDXW7SOqPafmqsT42rqbFSgMibSS8ungzU
VYXmvncUiE4mxtOsD6AFm6Y3UYHOFD120qwqnSNVAvUMOK6C54Bq687Lj6MqwLI1neq18OKAodZX
Qcues1ZLt3WqUih24K2DeDHbjmFVbKSVrqCSifnKa6wTYi2hkDllaQ7TtXALLu7uSkVZ2Kp1Erno
pM7EPSMRGqQbsbrpLV/jY2feL0x6U1EYpuy+cLzumoSJr9uILIWpJn/qsVa7xQzSt4Q6ZmnwotWu
fuYT7pijA64LxaIdZXtbJEc6VevBPJcjunYVIYII1uIxudMZB7vwks9YPa6BxwH9wVS9VAiWFQgY
AY227kCrQ8XxcLJgQHu2DEzC4ESG7YJlEECFw7NwiujXGP4xHKn9ThE8yHINEnF1DUwsC6szG0R4
Sh0gsSwVFY+ZTOAkHe3wl+r+1KoA791/zuHZmG2g6V2d9Uqyg0hubeBVN2zrCh+6MGo3z/SUNzwg
4uqp2uNOj2XJ2K+ZGrK1zm2xJQQqHeC0A72S0v+WEbaU2nVAXW3H6XVQu0Bia2kyZWGAwXfqaxqw
oHlQy6eQA39KKfGRWmq1Dl4JHuswrSKWru4a91JY0sPqKWx/pNyBMUGZL3GN+KmxERJLaLt6bqoA
Jnc06B0I6YEjMLz1SSdhGYIu3mAJhs/elhrwwBzADJdrR+48DZOsNqLA4eBgB2gZZnOGiuGbiPdM
cjiZplZL05pzdxWLIt1RBXjyodqXQhezYA7EQ7QHWq/Sg8brdE+sRVjq9FypnIqEch7mR09ZCy2o
kk+S4F5QO6cAUQ0Jc+5oLSQ8Hh0Dz/B8ypqOkhsFIoM9LYJYDw1pPiAGlGrd5k/GQ+PZKL3xOjTW
Y5Zq7SH3BCK/0w6sY4gqkLC2QzM4+EhltQ7HS8VOVE6HpRllszgBAZLKS3+pACVkumNiTFdEhBs2
QXuGg3M1C6JSGXHi4lsp4P8G1TGVLRVuBGObDcS8v5TBaKsfujh+l+D1NLyVXrsXXsO6QlB0QqgT
YF0gUO8Ivch7KqJKKqdUh9AK0PcgDOQT/fPHGdQkM2XEVkvrcmpN12Jtvq2m8DXiXeyDtDwy0EUv
lI5UnpA+F7jXgP9GNBtwnwDKwrj7C/wC466HRuuu4WH/yptxN5slATn3Q5FY57yp+L3DGqDaCwM6
Rk54NwJF9qJHY7z3RgQG8tbbYoGkn0Qj3X0+dPpJa8P/lcIW2t3/q11ohXc1fasHUE31Nyy+wdkj
7zQJPiRakDiTXyKwhuBACxJbFHwfBobyqbbTHLDPef0F4lsuuMzwrcByEkHxU5Y+HQghbLDHRJY+
LH0et75SkFlgaSSmEBTA/zXILoPLLb6jn7CErm1TD3ML1TKvTK9Cz3a8CPnFgjNsZkAd+DmqlXH3
lwAVWQ0YhzuqNFNQgA/gWNvBUqAeGq9GcFXqRWBTQxYMTvWDTG5w7FU3Kknqevqeg92e6rQsA1Gt
Z4NqLoUqcMrfFHz4ctOa0ybEzcIDBf3n9qhtDZE3iEiFg8RJAjCJ15y9ShGBBU20T6XOEGButa91
ULJXp5sIBlMWb8IGraqqbmBR7Fj5Y/6kw7Sug+JANMFtLs4Zu2SlOXwvsU1dB5lXnsYG8tdRGV91
aZ3Kvzyu6cRfYI1efm8EjbYrncHexnACf3ehA9lBY9ruC7bNhrtZ3TBuoQ7TgNgsrjLrzkOE6lrG
sfcsOViPGtwAFMKfiFgJSlHwhfB4zk11lDOtmj1/tCSSpSX3nzrTsDgkYkAiRApMbLB7v88gpFly
GwKUjXTumwqkVhPTOB06rFb/tkAEJyQqwf/TKD63oJOWa9AJjgb6no9rDAln196E99BAuAAChpKj
FhvGUyXUuAm0Pt/CAGKALWIoD4CGKJ9q7aJP7ts2eI4StNWhj/hkOBuqouZ1VVz01kkvc2sD3DQM
XM1HPfDDaOIlgt7iqnb6dO+QfaG0EBprNLraWlMAHpsO5cRm3UVuf8KCyqdcOVFYz6mpkprBjtef
EET/t8VUnpSiWYkcUriDKFy/jEqw0euQ2msdAAYGt3oHrdx4tsJc3w+d99QMqX6mIgfRCv3aimIP
VHuxhflmQOhK2U4Gg+IGdZgBoYqFrmdnGgDjILU7rLBu1P+pCIxv4C414fdZBs0/ToJbZB5D1MqD
5OUm0Pt6Y+Ywzfr/rxOiYFQPy68sv/xxkpPIdq9KTEBtlhdHjkjQo7Lb4khZppuQnM6F8uFO4BBr
7rFAVEO+sdHz1hbU0zZFBCYRGGp9ifDKbNNhBK4cxdq92femA2OkGO817/ecY3zI7tyuPegwwm1D
M8PtT190+nrTx98SRrYqswoP+6Oi77rmvsWEQS14CgIlYXvxtoFv69r3fbhFZzP8UYdXoxqy6EoV
A7OuUGkVJ2PwxL3M4HdvB3F1VawdPB2EiIJhedxPZQrefMPLPL8FA49fmkq6R3ArwPeWyXob6uCT
Xccs0M/ZFEIiZHxysIgAlQPLV1aIvfo61Ut2p3TQ/iJaLWghxte9SUxNdxzBx2s7TOE/LkDgAx+C
AwtuUt7TQYMA5Zyqa3PnhIgxNAe39xGJXd0PuQWLShQgREYUIIp0sJ1bI3iruq9DaOYgGAkk1q02
rqO+Kh9NVULmOdCLZ81ksR9yXr1KCztBLHTrc5KKyI9qCDPEgL0B+tGgI/MBku8u6D1hOIIzKfg+
QDBo3XGjeNEKqCmU6mdgBeOV1VzfuSDK2ALS5q7ckTfnxHMeExsBxKovil0OE9E6V4kfhXJAzCQO
SWb0W11A9JzKIDzVP2RB/5TKWIdPCjKrJQJxhRYDa6jXlbpgbV+EsZNvIP/QbISrJetSY9htBiKe
D1HlbXunDe6GANrnlgd9Lh0s6kc6pAAQg68zk+cQcX9rvcl6MPFY3ksJU8jKSKrsbIZ58BIb2Q5E
qyEiGzEFB160plYhh2WlRbTjikmIP4ZGLw+tHORcyxGwAxWmuMfyAdeoEsNdOV1frjIzNX3HyPJj
CLL6I/im/qaWMqqI5RScTdWOCSgdMExoTgdquZy4lC1NKAVq/RyQRGfYNGb7fWC9DVObwFVkaf93
El4o3IorgK4dJ/Q05akppahMG2oE+j4j5LjemZ4ojl7Ztwe7Lp5Y4Jnb5fZFEvV+NYCXqpYAIfba
iZuTxBfgC8duAvqzCQpuj9YvadgFwBuRtfKsUPMxWdTTjFEfS+XCyLfkY2WDkiLPs0MHqAPMvFAQ
rHT4sCk8gC7ajWasvhnTpeGJg9e4BgblWBjDvYJHH/DSclPxqAHpWhPvnRjrulgC++FbY46YATss
EPkLaYF8fiP06OgR02FuFNQmXsmcpmJqvzTFvtDe9xpUw5I2z/ZqwikPhpVle3qAElNrjbBKvICu
gdMXoqbTYwdHRA5Vq5yV14GdO9HARzCVL4+fXiaVza9oqV5qljJKLQd6L0v2S7tG6HjndWQHew5a
BmhYwJ2PF7w006hXUL4BqmiYbzoF8nPw4dkpwUqTtsCw4o6Xw3LvVBY2jfv3RMrTk1laU+rLKV+y
n/74cp7RVrh5yBFi55r0TzFn7rihHlA7Zjr6LeL616DVgBWqtvp0Q68Lxu78uLzoJUtlyxtdsppW
AJC2vHCq+Xqe53rrvEDIlAhNCVyNXuhwsdYS9B84VPDRoT9nmhp9KsBMVP9N8gzQZiizPA0tzIK9
PFqYu48V3PfonFOSDlCeLT/nMwFK6KYGHSm9n+VxfRrmc3J+unllb1ov2Djmz8HFYr8N8dWeDvH0
PNj0O//K/quMzqAKOm3JUhksYn8vpXdwDuta96dNvLt5pNKYpEMzTQSUcihoh/I0kP/V5l9loJLA
a1lqvv4C1dBl518YMmADqzL2gbSDFWj628s7pUFML/ZL2ZKl1JfT/lX2f15qufyX0yLPKWGyCduV
mOZIoUNz8m9yyrdTD6I581NNgU11Cm4LVA1ZhiSdSvn5InSlj9MHwC2g5vZRSCmzLcedatI9XbwE
Y+h6ZBsNdJfzeKZhSlPX8lH4UraM5KXdv8qkMUVuUFekhstlqGzJLpehLr1kKTWP+KXwy08tl/nX
L7WGCcbA8DllNdiYp6/pPPt9TdK5nwrnL/HXUmrwqRUll0aRKNtxnsg7mmM//Ra1+npVrLzyQxv8
XCYNawKFLdlkmlhodqEyylLq/7cdnUunJTxdj7Gp9vO0utz6PK3T/f2vJL0PQTM5JUNAnQDgeV8e
BH1qqG83BpR/WIvgdz0M0ZlpCkvhUKtPNElQPgNscQJQfkxxJZRGmvp5mVrpWv+cbqcP9TLQqMmX
dssYo4o49DT4twd9/sh/Gcdfzg0yDVYs/TjfvJ3/HApdHqbF++iDPASMdh0cF+aYbjkMLUhDxf4/
i7VPy4OIFhh0I8uB7toJY6iKs40N58aWHsYy81P2S5lJTxHoNVqcqSjSNzRmc0q6gEfvOaxfO63n
3wcA20efVltQEdIQ7jeNemoeeM1TF4FVVSj30xp0vnt6j6o1tL9LzZQWoPM7pQUoJefOvLxpBVle
LWjsPXUakPWla23MB5CHfjwR+sfzq6TCT/mP1wg8H6vG/rB0prmPfax56fL0s0tvpRSVUe2/slT2
r0ulpuKgTVnzaW9PN0dN60R+C4GGxZ6hXM/TLSuxwwOxgAcUL7ZwSTusQJ/yu5lWdzQTUQqqEZ+z
MsqyjZ0Zf0JmlsekgRUSyLzyGIBRcx8IWBrObemCfSeCD8bQRnAmtOX+0ycNq2J83ZavJH0aexkn
o99JiSBX+BFWQB/8XB4MpeigLKD/WV5vlXlpYkTvL99oDUDmLZCK99RQ6y1jDd1e7IMQTo1LT1/l
FKjCvUKoExi5gDWGUIIQ9kOpPISS9+WO5pyxSrGUkYgg37R4ZNR7aWR7VoOP0Wjb2Oc34ZsG1jpI
cBbZqlHKWlMTQ4HbHzSI+ADPB17h9+veWNOTpAPWQuDOcA50l/Rm5qlqgEAuWPPcRyorY+GtYGK5
2tbwK0JUzQHnfXkxaadl8In/oiGeymhjxG2NG/F8vTePNEwqr9knDUxE49ifsFDKYJUzob4pf+CL
kWxgbgSb/PS6l/vTgHvegOTiHXpIzwB3aBsFyYjRryFDcYh1mOugCZauQGX71nse21hqKI9Y6PEN
OsA3uvlPu7p5Yf2pdB5qtNxe+nen3HKCSsCy8LFmW56i4STwjNT1nobX/MimvSX1bbrIlzloHt9U
+OWUQoPbNipAj4i9+ACxJ0je0MI0yLeSgx0a6ljwHUJcCpM8or9WWec226EvbrzlsAMBJYqw/b3V
ZTc4zlYGuGyyMLiz48TPxvpmZ1cpPGdDv5qA0nPyOK5Al74NC+y70YPQWabBBVqplWUVEO4z95pU
2J6k/MCjis2b1HkXO68saCDSOF8WB1/KGO0WqM2c/FJP2f97gTGfQ90A7tutnshgp0S3RRSZM2+X
/s/Vh80q8G7najdPtAyPMf1W1ZG1W/pqbnMfmKFuT0XwqON7QnPKnKRSylOKDnaooVEIBQusH7st
N0eQb0DPhytrs0wc8zKYeu/HktuUdnVIql5CnxbWjw87BHWTPrbDVQNpb0TNpJ8G4DKL0qCc1zPe
qMd7zCkwL1q+l0X9nnokADADQg1MH0QTwc4w0i0NP3rj8LStzFa4e+p69djODei3Uxjd1rmsxnmp
SHf25Xf/VRY13uSaFXd1iy+zX/S2vgWK6zJPZ1XXbsFdeaXbpqvZKpS7rP5rTqErOr3SYUKKvptR
bowbRxvhzU93I3iSqf7TF57ue/5QzqOHvmrzcKJ/aBlKHMdHu+LrutLkfrF8ZC0z181o5KtPC2Ld
hAJmwXk+d+tPXfBTkm6eJ7lchzVr7JUCC9xeZg4+EsAcbNMYvZC+8bT/VSZsahq82WEhtoi7rA9x
+1iOwt6lim9Z7mBtSr3JUWmEwJsa1On1j6CaNEjK0gTb/LSzphFBPwyZyhGOH4Dxlu5HHetrF1Vd
85DJYA152v1YRVPk3X+sVp+e4PxEp48/pegp6gB6r1RfQz/3Y9rijRzWshSY9j5WCkAjHVuevWKm
hy0IDGvTksjKbbHvASiAfiRmYdqDzkla6PU8suFumK7xKTkGBYwEZSAg5Cf2HIyWa2pNPTgKSzxa
ytcgkZ+i3uYlDv3ep0lnGfUVlnvrrA/N+SHRo1GRqNdFboLemnb1FgwJQ5kcWkTLjT6PzX5rwoFN
w5Vl9aPFYwBh5m9/BxMCtCm+f1pyDYCvbZIG7F+wOQ+278ERDFOvqfAwbCiCTf/w76Nq3uuxAkMu
rUGpW9Jjxl0dI3DvT4oCXrNbnr9nwJEUT9+7pWxey9bT/wI5ojnbQHKj/GWBz3uTws52yLMLdQnq
DZo3jBjWnd+NCBLaQ78FaCDMSPTLdu+ITeSA6fHTqKHkfJDWKjVLZ59NPQYWOW9TQv3mUIC+eFrA
apW+YwaCgfoBZnfIzvN57285GaIpIx2rsmmSo9dBKbMCKyMI6z9m0vmmqG7uNEaijxtKUiEd6K1R
isGX7Qe/3TpzbkUj1/CAv0ElyZw3da7gOeBqWtEBFMoDqG91/7HZOU2t7ZRTNKbfgYqSnsy8sqP5
iJcAru8pORsq6eXPyd5V4dHiP+og7Q7LXg+KB1iIcbtcfdkEDnUAUtYxBYumMT4i/jPbhOmwSu0M
sDuYlCL9D4+eejg898POmt4jqH0AIqB+QtPW/Iod4HBXyanhk/mB1oCTHTWdDvl0GEGCtxFh+kJF
dODlqYUawIGa59HV83DL6bQK7qcRadcVxCayZ318b6O7vrqYCAFdx/m2LfilrRmQLRrcqo4DbIQy
et+wEeaCxUKYlnsOPDhoN6MVr9B5bDj6NthsNSutMqCdCTThhbl2cmlGxg7gWb2GkxKXiPNxF2ji
F8Bs9jrXWm3tlWADDgFMgjHfUXC1h/IJ3KmWX/Pqb7Yo4MwCFxHzRWitEZefHuPGjfaMMW1nByJD
eC0cFXJ02a0pqgLfSwEH6pSF0s6rMK1qa45iBZHQ4DoOTyODVl4O3N81SwF30r3MgRoP3G+tNuCC
AOZ5W4GQxcdk+KOAm74WbWFfrRp9RUurBqHbAkzNrvBeFEJY10Dd6pjhtNWsB1qGAbrUgDhULUQo
Zj3cQaf6lGPzoHSQq5hgARD/w9iZLbeNbOn6VSp83diNMQF0dPUFwZkUJVGSVfYNwuUB8zzj6c+H
pKtku3fU6QhHBnIARJMAMnOtf1BUE5yCdXHi2eWDriN3DDdzZ+yVoI4/lubrbITqDttfsU4G5aol
ARpxCrwZo1nneWm8ivBDD3OoWdbDOChhFbAkNbG1JfH/rRmyHfKXcL37+puBrZzixRpLW5CWawCf
8xpJs8Cr0rhaz9NWS/T5qDrx+6gbITVlWCKh566u6rgYtsI043Ov4Vy9ePrkiuBZLcQlD4JVOfFy
7ISDmL8VtzsNa8R1GpcGxsVBfshn7ZnPYxxHYAVH1yf1yPNX+D0MzEyWQOEUeEGWi8Fazd+TZERZ
DCnA5GrWe08sV5CXseVop/0y5zAVsGxPX9zi01hCzJncwX6Jmuq9pbfwR9s4u2+HEYRkODsXMUy5
Z0ZWs3mb4G/bKETwk/UM+8HrEFe1uzK/oOXmDQFfAs6/J335SY1FsCKww3Qt5+3O9F0vE8bkic4d
L2mo+Z6PXOTaWaqqoT7ATiiB+OgHJcMLHtdD0l2RPm0w+dG9JoGWBXWhA01cals9R0Nyxrah2uVu
ukqdTsMvM+n2WdkjQR+NyTroErG25xqaqRqtcPANLm9FB/fq6OYZIDV+3cokZ8b+dOGc3U2+pWHD
g5Zbr9SPGEHA46tHA5syD/XuyNNdK1y1jnh0uzw+kV3xV8ByQVIrPXwEu0mIbT/6rRbD7hhj5BAv
7QDa9lZMpsAttniIU93CaSt63/Ypxtltaa0qJzskdoIJQGDji4pDCbB6Jbw4ZdA+zmbdPjZxvel7
ROlkzchH7ZwNxiEr6+ScLEVqI4tfTw9zAZ3HdEewuMFXsCH54zwn+7qwx+OYaJuvFpqiAMqcQ6z3
xglB/GqP2P5qHKvCgxIcYsBsMQeRudlODjeUgzjG2vTLcaVUs3Wx6n4n7Kw51EMBqIyJ7ySP3orS
j2AKGclGdHinDuO4chCrfPCptb5qrmvbKtDjdZ4LzIJAMqQX1ypqr3ZQ17XmxN1rldqskSCE2mhl
wTE0ei8oHeVzUrhHB+fRCcmOVm39zwjcJ0AQajgzxdSauziOd0ZRwNK1OuePOImetAIPTWUOelzr
GpJ6NloDAxYWCCyX6qqtQqTEFxF8JS+tPR58pKpQ8vPaIg9I1k0IEEYlbpVCCY5pF3h5Pn+sW81f
pSnkgnBAurQyn0yrLp/hw0JKdyGhlvyMWSeCje37xqrsuo+9X+BmlCYflTreqGKskOCICAskXcR/
2z2XcffJjIoIxQwfZxmfe0kIcu5RLg5jhbAwt2hxSDK9wabIvYZZez91U7vvIPl5AxYHZ1hu16on
Ca0o7iomz38Rmqqssg5ULKzeRRaA9zRRE9WzMIJtE8X2EkFzZJD4rGHktl9bLfM0Nnyw04CLxb6z
a5d1QIOUMKmFhSIBCGLvVFDgXPAuqOJh5mm2WEImqrEug3Dlxkh+ap0NaWi5GcGBdisd0V4P6L27
mqvgWundtHOztl6JAiyLjhduktsWSXG+Pi3PXsDUZ0jL43xnrdssaXGFGh8JtY6mLe4a00epsIHQ
g6Z2tNJ1a/QsE/BZk93ZRly+D5X2swad7eRTN19Y/vJZ8eCr+O9WPi+zulXQnm2UAZQ4XKlAD/xN
kq9IC6xyxbQ20gt6Nv7yiO5hKnb6iIJC3Xh9YrILTMp1N/QETLOCV3ZS2F6nQPtWIAT0aaWvTFWz
HrRAvLquaR2VprIecBv/1qtxs7WFia9h4hlVZO7rjGhCHH0ZUGTGHiN7FdVQ763pITMdbWviQOKR
/uIxBfG8gnFkHEt91r1WfUjLsvV4HTrntNP+jPoJNYguBrzmN+mmqIv4Rcw++w3S/8QxNBJimlGe
NYF/dao5B2CsxCyMKTjasLHOqqZUWMijdKz10JVmaC0ZYSFdu06LnE3X1ZexqLRrPgb1EWjutwSB
iMLyRuhXu04oFy37VNVCfUFYdzqEWVGthaYMu0Qj+Gi1vbizlyI3u8e6q06FH+qHpg5hdST6BKZP
/bMsAxsaj2ZsupxkO6KdK7VOSJQDkjtZDTIQlhID3awjr8Lz3ksNhFqNInc9nmUYuZb4FFriz8IP
0m3i5trG1Zxha8TtfhZl4Vm9GcLFG0bAHm21drLRPWR1uWtqVmU1JD52YnsFWfczi1Xfi/XpIRVj
iyN20uEXrrkbNUYhBZp1e7Z5EveVIl7avqoeRagQFhr1dQrNZqMMuHvNrf6aYN7KzDaBnTRBuhl1
0my4D+rj0IpkH+TGRicyqgSWvnFT/akY+/mkYwq1Sq1RfUwD8qx+oZ/zGoMHa1YG7jBM79JyCI+2
/gU5YuXSWqnPvlFFeyNRR2aB/hXaLJzeyDkCLccD4e8idsq5ZulJ4+SimcR1IJXPz3n03h+mfmU0
sbrN/MA4WxOurM00ZJ6T3Klh4z7M/WNpgsltoDkAriVqg+nEuq/4hebR6LYsKdJ8ahG0N/BIw1t4
C/WKnJ2F61QfOk8Oa9dCISAaNcjL6MZL2mPY3vWDc1hsL9fgCRRu4vRQGOpFqe16nVZKubJwyuHX
CfaR6o01j92MAdpaK42TpYbWBliPB78f28/ajnYFWa+uKUaoCdq3wR3Mbdp1yhFzqGmtRQ5Sos3y
mo31bJW5HwFIeI2ZkynB736d9fgHqxVvxLGoD3iFwG7Co4vV0T7BScxLreJJa+JpnRGZtd3qz1gz
kRGCpLJyy/5OwS+sNny4wqJ6TU2VJHSenuuyce6wvHNwtkrabdigjYNvF3BKdSjBPW2qAJjbFGR3
zlhDsK7NoTxOg/Fi1WHPJzFHqP6ivMxgjA/hZAOht7LmSdNE/ZSw7lUzPb6XTT3rNeS5sT+WnX2Z
DFffQuQn7FFqcGPFCxpnJETFmVY2zXeKVl/NsaufwD4ZG3cKWFG5kDQCLU+2RangaYINRTV2/oE3
Gn8YpPyCx1dO3TCqlyb2AfU7FfJU/HxrOVi2GdpajIYLGBQWGkLJj0ar1AfHKsn6tilfudW0CHBU
cbhug/rPUeToa49udhFVb6urUQ2wwiji6w9t8tBO0/lohMVR1uRpPOR4NInpjK0WqYt+6HcQHdSr
UNvxaq/lsSysoEFHdyB099ZWaeKPLvDjswuG61pF6oj86PDyNmDo22Cd1ghwvbWJbvsFq3TA4z0Y
eEdV/aPuJl8RYgiuAKGCa4cr9jaBj71+azPqCvJaA3Av19MIJFjt7AbfaS7yjLkw5gtrrZ2syaJt
BqLKk25yvzrBVTjOWrfz6KGvkePQhZEcdDgu18JPjbtOTPeyJovGQtu2gnWwl1U1j6fLOPMhl/G6
XgVPbQdpAQdmeyfbYBN091AYdqzilxEMmyqclODgFrcRlZbVD42Jg9ntGowAgN2tzQGvb9mW5kq1
zjPF31Tdt1Lp7CuEUPvqdv24cbKowewdvxkQ+SP+Okr4KIdEGcq8ORO2p7Y6GHPwt+cmZ5krQLpd
9WYgmYP/2UoOvhXDsIiI5/6+DOBcF53xNOj4LbMI6D17qY52Fj2V8U4dhPGUsJ55Uuc68LDC6A5y
wMAm6hDPCubdy3g5BPWUxHfZ8AajeciEHl2V0s2P2oT8QZrU0TVeinKBltZmVhCpoioLJ2SHWgGr
PBIRKxNsZZDSgHDfq2bhASg0n0vMW7zM0Fkx1rnxzGJu2FgaDqCyly/I3S/Ueq9wZ+M5SERxV4zl
ZzkWi6Px6lfhrS8Zvqh8LdMcVlh6i+Sct/G3BMUGCNJ1eKx9u7knxaU/jXGYbUKIrCnGJ148ld1T
Yw3JvWKz4V9qsnCLxTXTL4dbmx+YBgRW9h6+jh+ZsxStXmzhfscPt7MwR9rwgp42slPFlvehwuf9
7ZKdm4sVeFLtINtw9ZqO4aLuL0+QbX4PwT+EwXUb4ZAeyLGp3MjqaEbl4+jDdls+ZY515n2mRHu9
c2NPIJ936DRTfSpbIPGqwcasdhLtiZCX9jS63Fu90T7KJhEJjNZnke3kCf4o+nNvjH+yKNKeZFMa
u3dmyYMha45uCwBMSr+R1UjwZalVv6mKeF/ptXbnms1wNYcRpY9S/8DkOFxlMTsxzjBWqy0T5ve2
0nW8udCih9uIqXDIK4CzN8gF7GIbAbqww6Ja0/zwq9HfScWUYlL/hJhtvOcLcNaKmScXs7KQ+As1
bQcNu31UWlzmilZ3P05VeDDnufyGc/VxzJXobnDjz/6ixeyyzD7bSyEq219VsIrvDYO8SVUVzVNX
xh+mUuFrC4yZuzxHiqMSa8WNwnUONfmSrGSIIKxR8Ri1rNqqilmvTCtT9k7t5aN+qXoNMbk6cvf2
U9dlG1f5CE7RvMdusSZBC9F8FFrxvjHdA89msLV9pVrZCDv0uXa1HQQq2s9NiqXTgEoX4tA24Y/Q
ecx7xF9M1yiRhg7cvfqaNwCHA3U9YZr8xH99W2sieih4P86JfgXgOa0h37psHd3xzporbZNMFkoh
c+w5oZF87JNBbIc6JtxQ5KRfLXuDq7KGiSMx13YMzZMBV9Soo69Dp6vHoLQ/O01ymgs32ujzDING
r9LXQOxUR2dth1lWQRTYc+NKfa+mtrIN48gm55sl922kfIHxiJpMFaH0Z4OxDD/zbOjvC398MLvq
xdSy6bloUgUvxerPcszUQ7KYQLCfxGUTF8mDZrdIliGNxmK001dxksQPOZQxMNuq/8kdjr4QSD30
aXYrNIyDK2VEVywq55VcTqdGnWOPQbowGufnwUTX0Mb8NRnz+ILnTswKUeQbrdWa7R6R0eiLjbiH
p5aRuM8RyVgSwIJlW/nFmMLxfTPZ18Sygi9aFr/PLQd7qQz9L6glZB7MKjxp1egf7b5O97U5lhek
2gsyKMhwsg4NnrTMyr0IAPAH11Ze7L6cv2kIz9iL81Hup6Sd0SbA3X1aDXGZvjjVZK7nKGz2KAlo
K4utAYasVVMfkR5kaRaomJIkJZ6Cod8/dH3XPre+aJ+nhSImsv4qa6mesyUN1fkkq6OulZtSL7ut
rA6Yhx1SGAKrrs2750QsExr80berVbmyTXTbepDjtcgWWNRaJVp9/CnLTLJtOMTjRlZd+KMn/DXY
Oy69Yc3Ub1kT2kXUZIHP2MUxB0JoSxPjWzgCCNTLqmgHKHlg2teyihXOfA6I4H+/mp2Zywwm++Tn
s0r7dRa5fic/uz+IeN2TfL+NmLKaXbg7EaVY/lTBfHFJrfxF1tp+CtahmaSrYPLD+x5ntXtAC8kq
i9ucqANtsoh7X1trUwDkoxbKeoJNj6+hGtxjDozmPgqq94qq5Ee7Mh9+aZfVECaq1c/TuW8JEqxk
W9C3rFQAtm/l+QO5HzD2brzp+sq9TGOl7uqRuGNj2NzQslEWeMutepUH+62JAKF7KQDUe+0Y27cL
yF7ZYUCMP6Rp/weu9Be1Lns2VnphkEEPxaUNp+fJUefDD20THKUtO1oEB5YhuV6Li9aEnGIDbrBZ
d59vVXYnOBVlQ7hfph+SQI3lAeuo2H0t5xhN0V+I58uKLBD/oRNJEgzmppaEi6zLLn2aslMEI0nP
dHExl+J2KcDF2WrQNXsnGzv0+eCnN/02rtL5gtKtfoSthsUpNdmk1/o+6K35YQynAxTLCp2dwXyB
ss86qFNvNez8dqz6/Mc2dM2XxIq31SyKqxxZa9lmTsf5Voumat1Es3urlSBxcasqnuRInMBX9VxP
T5FfWi+dzsbR7NxbX1p/0X02p7NrOSfkgMqXMtO2djhqj+ngFC8KXOwuiZt72YcEKRpleGff1WmZ
bc2EdIPp1NcCr9/eWkU6OEVDOGA7laQhDUCCOg3sddSXT/GMq10TzsYVTDs7hlhdQp9TvUeqIvfQ
++f+59ZL2dzt9Z64ytRrwcpwMDoyyqI6uN3EFGio4gEGkna2xubOWPjTyeQEx2FEu1NWtaLQkZUR
LNYsYB4x5oIjQjUeyorOOgQ6ukuQMdsp08c6rqPPAes/D52y5sFFWXAFnz9BhNAudzxA750GTcFC
ifNNqc2dl2cLuSXPTyV8cdSW0AaJnyqtsz5zfxzYVFkvvUlMIYAfG6aJ8grAH54fXqXz2OURMeVp
FV8c3TGDVY9DZO3o6tdEUe5c36g/Z278RyVlyCZ8s5oMuz4Cq8YeY6zPmJdcrUCPUB2uEjACWnIf
GL5x55bc2EtTvBTyyFFjYwcRJF75ML1QVfKfYHCtlLFxd7hZz89j0T70blV8isklwojJtJWBuJJn
p0qLmp7WnnW9ttezYSNabFcTqEElIjpfv9rCvc/8nciSGkQMRYSpFNykdZErCqZbRu6FffaUTpBd
ihL78dTstp3mlJuMd58X9MOwV/PA9koR6wiHFPW2HjGtHXI/fMn7RNsLHfq+mPoEs4xql2ZdtBHG
oSyH+hlhKeaYDtFKJFYfZa11/fedMrYXYYv0ZYqQhYKNBGF7qSZK2HmmNk6HcSIC2Qa8PYdUffWT
3tjlc9a96Ih5bBpDWGAjB/GUIKlLsGPZMddg1PvHLNLTZ30Mol1g9+lGpM323W//+T///Xn8r+Br
gTbrFBT5b3m3YIPytvn9nWG++628NR++/P7OYhVvwkS1DcwlbU219aX/86drlAeM1v6DPDNciziM
9p09vaaqOEop02pWHb5BffRXTC4FprlLfQzC/LyM0aPiQ2DNzGtlpT0GvPjXRTartyPZVpiZD4yC
3hC/PX5JXEflOMQK0QSG63xT25kWjZ0S/Vu2Zla2l/o6smDxwKIja65yROOIlfyP/+dP//NGfhOf
i3JizoNB+3P1f3Zfi8un7Gvz38tZf4/6ZdBzkfHvH4fcRZ/roim+tb+O+um6/PXvn279qf30UwX5
qqidHruv9XT9yvPf/vULLiP/r52/fZVXeZ7Kr7+/+0zovV2uFkRF/u571/KLu8YPN8hy+e99yxfx
+7tdXXzN00/5l19P+fqpaX9/B7vvXyZ3jO46qmvZqqHp734bvsouW/8XbyZVc6Ak2rouLPHuNzBH
bfj7O8f4l2UbtmpbDiFTYap0NdBl6bLcf6E6rTmLrqhjGrb17q//+veb9/ab/fub2XV/vpmZ2YSr
qsuFCIbrmvjlZi5EO7mqFaNENH9Isf06TaVRnqA4sR9TQFPmVZWXK9koC3WKDMeTh2Helae3c2Tb
sJz9NloelQJP76Ydznnfl/tCHQO4WvmEGiFqGqfbYcOzcIrzCSPBoJo2t6pSqidbIRLKe5XuHw5v
J6UCwcLBWgC0VRVvRYqwnLOo3crCsvDNvdUzBAsRkyKbgSrKdEJPVy2O2qKGq0R4uPMsDGt5TtUa
U4EZtqYf9FDsf71Omw8Wf2wUHwS4E97XUbGe+Lxev+gpR4I1NRn1o6zJQm9JE5IgWXrLsmvBkCLJ
rCyL72Wg9MEqa4cOOcaqom3XdsQcy4nkoo48v9rfqQFumN0clx99M0ZhIgJoETjiZDMFr+HAFx8R
kfloQ+K+tk5f70bFR+Ao6bOTMsTOMQUvF2XZSbYkwDCOP9zu/+Z9yM38v+4h27RsjdtH1Ygu//pC
tDF0bthPanciAWaUGX57TJai6XSDlHCot8eShf9R9siqPCICNa1dBPtWPAXlURY6jNVjmgQEtWX9
h0NZd4tSkMKM2k0WEAS1ki2v5fReFt2gpfcF6nJIIzqHQbeco9N2ieXFEenZwN65FgHuPEArJ5iw
e826gzOq1kdwyyst0tQ/6mlI9k2qWmD6RP4i9HkbD92nqU3MHVRqmKuZ46OBkzlny+mdM1BE5/xW
lW0gGyy0CvRXWXvrfBurWDqRfj9C2zWu4TVkE6Tubjrq6F8fVcvnoXura92QAW5c+m9dcpTfIDLd
l+1fQ42l/+0kefTDmBaTqwNbAzhSwrxvmj67SxtnzVNv3rd5gmpTJ/C6jmeHcN/gEPhD7HqVjiQF
p3n4KkDDPLYl22tSMgi9jUKc3ooMzNAPVdtm/RJN4OXkkGE2SN+HsK+F2c8WSdv2Y84eiIe1949t
bPrk3Sh0oh2eb4N/FuRINrDpk8dwSpnygm56tMzOWaMZqtxmtJ8mtB+ncpN3749Tua45hqkLXs6I
sRiW5Tg/T+X9qNr+aBkpxrk8jmIImp2V+Ke6NzfCTkzCmvHHYCinpwRLh305BCm8Hn+JASvrYTA+
VYtHiNXnhDea5XBG2nU/+92XWxtiqHZUa6QLHkky10+qkWNhTFzB84UGWmIewh4n24RD0IbaJtf7
cYUmxrWq0/bOCMbwPU73fzRpdslNwKVISLfBDrXv4C7KiEKTs0YInho36D8/1Jb9b74Z1jfMCyA+
eKx/mReMCXGt0UnTu2Wt77tKeAYXVRtJ3mIXupSJrWHbVysl5qJLXR4GvfGaJEm9C4wyARIYDZ6N
99/KnCACVHH3ZxKhvTlO6pcRiePnUWlOaIignDUb7kPSV17qTsoxU0rlCDreB2azHI6GTd5dHjZ4
kZPnWkbdDn8YgPvzAEd9XNXjzCLYaesLivHoIutDq61GPba8ObJOHapxW9exu3vEC4SFJEvwkgdE
gtFgTQitNCtgQiiylony/VAqtGolqg4Q5qJVCbzr8M9ft6v+8nWbqg4sSLcMRzUtvvFfbkQfpLdO
fnKZEgYTdI4OLeDvolSV79WxQK599VaXY3rZ+Mvw20jZaFhiG40asjp/X1Ee/XKZqSuM2x9t+LA/
/pWyBkWgtgY0omW30bRJTZysijdm16s41XdWch60kveqlmX9sakzz0KNJVnLnnhy6LHgpX4fNCJZ
frDB0d7a5NlLYYKi+37OWw87gIiEsLgP5WVseZlltBIrLnHLMlr8JGZmcx0bGWJB81HWxdIoqzyS
WEhqQI/6dm5f9BSeiNWeWMVjb2sglEyQNLIOjjbnawTT9Vd5JNu6cn7v6Gyz+2i672CaVG3snuti
MPfqItm31JRlEpBHTQQi+P9zX/w6tXJfOEyumqsL3TBUd3mB/bDXGKGrw+RBAXIgzbFGK1F/YEOm
kUJukr1N+ppYJW2YNpNkB+jlqfmM6AUIDpinLprVmVWVF0jR9jlEcilZaq1vJVjMLoeFiW1gw5om
7wNMbhMdP5gi+JYtSduuIoYpjwgau5aH2BmP5s89PaqkuBFApED6dT5oGR68oEkydY3g87ByncEx
vRrPpmM9CfsoOtYjIAIZ1BevLpYhGLXN7kkRpXtCvsdf6XqsrmX1rahH5/uQtzbWDu6pjg5zh84Q
0jZWSd62Eg7GBM54Tgsj5yMth+2Epue2RKdvBHvDK9wIwqO19ORqk+xKzfxYj34Ml6F6tVCyPSUQ
oBG/DnBbfKuPU/W9560tJtji2ZZL2NXBdX7SskKm2FwsndBOQ9emH/1+i7w/DuamfigxdADxVJF3
/uebxP51FrOExnta6A7y3QA5zOXl8sNNAgSDeK9v2IdOANOe1mkX1psJSYpdAYySBJDRGavRUc5j
mQReU8yX1rDd9zMxkBMQAzasSxX9124HnG7a3HrzKl/gztVhdBHJi1z8pIqaoNFchUfeqPlF1pQO
Fx7NLd/L2pgUbD+tMtjoJXYZsk0W7G02U1FMf5nQBuu6zlyMRPo+xG3j39WkZJx0pV1k8NXRfVAH
Y91Ps/s+C8jj2OGfSAYHxNWH/IRzvfaoOQC5pP6pow5f0qFVrqi1P4d5dBZDW94hTrZzZ2t8kAXw
mQnp2vmD7SMR9tZOrBet/AGQg1DADv7zb2XobNx+WnKwB3Q0y3UEKpOa4f66WG4NZa51VZsPQNPQ
pHD17FwEDi9YeQgbikNm+fyMPoy/KdH5WKE4neMcTfHrcCfWiVNVOJKeUcqA7BGE4fbXQfJMeY3e
rGwWgQRS52UfYs4EqgAknjW5TZFtssiGCIl5eSjCqDmHZmPsozI7vw2R7cbbebJ+O2O5Kuy52+B8
rpuzkvXoqZbGJvab5pLlxHDwoHd53fY8a7Iqe4Rwk7sp/SYrVWk0l2YpZFVJXfMAcujBwO7h1vTW
iTY+1lXjANDq7xPezmfzqEGQAfAge2WHvKasTjpxVstmTSo7CiQVVgDD+2OB4BdZrtrZz+XQv06R
86HoS/ce0KH9EuTfZKutd/UdqSBc2ZdBUeaGu3LuUK1cqrXZAs5LcpxxetM5ZoNuP+gjMMi5JgLf
s7hVWEj1NtTZAperpVuOKYHFkIsJj7jT23dO2ncz0Xyk9pVBxydnqcqe1p3sO1Aj9t3cIvgTBShK
ghLb+LmrnmXhLEf2gEjk2uo64pqZgzqYRkqRGDNpML+6y9WivptZ2cDtyBDZI5NH7G/pkUVbsJpf
ycNx0gTofvvjrW0y7HqPanywSoGaP+rYlM1aqD8jJ6U991a0dpbcjKyVosLZHel8xI4XGS6lytYk
S4K9rELrbXZa26hguenVuw9+NaT3JihtSzOGE08KsbSyNtlazZ22Chel3l5VlsYWdOIyJtOa/EF2
/DCuiy5K5tYPIeAIsEDdsBKLvQn7pXSPpnm4kVW3D8GTszDby6pm8FVmlmneySr7+7WmYqLiDuih
pcv0IItKvs+RYYpOSvgMEZ0ZI9KHq0FkbX4fpbzwUivtDlGlWSfSfsgkRZ1lrwaQ62jaqn/G4dzs
+9yu7zscuG8FsfMENdj7X5pt1FLGSr+MP48ey1e9Ytshz0+HgYR/2x7fpL1j7YhDDYKO5oCtilT7
lp1B3k3rurDshbVif+9GC4LbilPMOU/v5LjvTcsYXJUew5q3lIVA7WyJ4VYEgiqYW+xJeG71yCBn
3waHaIaLeTAc1zrFTEnhOtUAZuvl/FB3zbRqwCNeZaGODap79TAfZNUfzOoePfttU7Uq9md4PG26
Cp3xwiJR442B2Fa1Ph5MuydPkzxLV/q8a79apODfg3SsN7itRHd+rOWnuHamrW4V81PhADVKcs/w
0+ZeFn3LrkMTxmLNlPob2caPx05kKd46ZJvslR1mQbjo7YwiB1niusg6f8K0DuBPIxCOytLQgnQw
6KxAotjZpSom3Hn4KcJU9Cy9JFW7Li6ucNeNip+QWRglmN1l/7i04bouTgXqVMZaDl7aumWcrElL
S3l+mABG+ufZSbN+2YcQ1TaQRzNcoVuWqv+v2LZixW5WR3AwxpQVJLuVEj+mEsO9tgBa1duoCs2b
OBMFwMpoAlUMqroZ8/I1b0Wwc2yga2EfkgRIimhjLl836+3XKAjgshD2wuPqrza3LsxDuHzbsile
jnKRvkZuqhDa7299svnvc+R1huWnk01/t/N1mkDo/7rW3+3CGODxyh8d7dl9qsArJJ7YonTTgmtV
s+LqoKB0dXt9XCPbkmxlVXZY9mKjbbhnKED5tUQs6pJgjiNrchS5HowYsYDw3i6EGRCCrFmQHeQQ
P0+el/DvTnWT6iSLPgB32y5Fl/SBlw0W0rlLbxMDGSV1FUYHWQdbNPO6LzahqYZPpgMrjgyodpiM
guqcGWeyq+8B67DshKmG7CDr0YMcDBxf2erQYVZ+gwCjE0XKI4t8/9HqUGclKQaKaGmLcQl8RKGq
WplJZR1kVXYMHez2JKvv5VmQbRN2Cubetqt0O/RZuZZCtR0Q4nM5EkOSQvB/V2WnlAhOHeM2IrBi
1nnxX9VisWqQw2STM+v3UtN2ZKVW4yPHLrhIJrRgkUHQCjA9FpBtbsdFTvHW1aAhd+uSjXVejsVO
NjbD/Iwe08c0nsBtYrvin6zuMZiFlh/7DvHif35kjGVn/kM2yLBNhyWdbsCoIgBKqP/nxXdpGRE7
Z71f7NjmrcX/5WT/XeCWeNeB8TlmAYjMLhsACtjBfdPOs5elqbhms40ZggiTVSEMIP/tCC4pid4r
IYu5EXpjA1mtH85daqdrXSFeQvIQFSziWmcXeu5ayZzt4A/+zl2sIgkVf0lG+97H5H7viH58lEUQ
fBrmsnwoZ7ZFObf9/p+/hF/DF3wJrmurqqXrms6S1/wlWoTa4oC9DplBoylTZV07c+5NS3ArXFD2
KoKeqzwnphAX5kyYLTNwM1F5VavdXV/mrLLEuAOqRJosNMRxtJ272s6MXe8k08k1IhZkZCZ3XYa0
njU7G6UX6coYfeBzcTvA7c1hAyw8JlEkL8noYqyjB18D4Q+7sSzcc1qpH4a4Szc4GPbX2GnKVTHh
tGI3zlXTCOhjO2OTujirXW7uG7gkWMic+qDGn9edrmau6PeWrjgHO83/COPKuNdz7cUdm/HY2JCI
NBNnUnVMz2nYIvkwlvp9GQKZ6wPxUYpu3nQ6F7FOnyCHlwa4pOlsh1Z54yuvYY/Fps7K8bhYW/1h
NhjgdLxrgQPVD3MyfZDNcJc0dIorZyNPIhb3/zg7s+W2cSgNPxGrSHC/1b5bthw7yQ0rdjrcdxJc
nn4+0l1xx92T1ExfoAWQkiORBHDO+ZdhodaiP6eDkj3H7Ta1OuW5hSuyIfDYycIEbFqOkwfMItEV
8SVJbHudGVX0h/jzY0jDlGfiT2VQ5NJ1gwh0qjH9I/60naTOa29oNkOkppvOsYfj8LOxMiRgxsiF
KiAQ7IhEHS3JC1Zra3qaRW9n5xzHGEuxj++NCGwuXe++FjDCjp5GwTzTvacmHvh5E0A2o6f4F0fX
/EtlIH/x+9t5Tm7+85l2LJ5oh+SwsFkKyY/9+oWaRAcM3wXtpgICsPDAeJ/nJgh9wPg+9AxuNGsz
j/Vx6+MEbK3x8spuKMjiCx203qYq+/SmywB0bxHu1NpNb2Q/OthBMt47ZTQsgUa6qzB07fOHvfzk
AseeFrkC2FLaonWM8JzI72M4OBc2Ec5lftV6oYINA6iNuTs3GVzypT2geTHObw2i0QIMBk9V6czg
0r3WRgT4FszylU2ec+SS+Ped2+Ybb2IUAFosbwZ+VhhC5vhzSVCfek6AiqtVvJpfzo10jWiJ99Dw
j7FpR4H/ZIZf8O+vhv0hFc3tRVIUa2MmMAu2gf3hangi6uJOp44/Wqp7ZycP0ZDGpzR2o7emcJGF
wM4JOIpf+/eygcVlFz2cMb6cOiSIv494uliKYUE1qAllDWfQ0GldZYHtPYnOcFCLR0i2Li0eaC/s
1kHhHdUIoVE1nYRfHPyidGyph2il9C5MyR4HDCxg7cco8odt0BA/uE6p7fwa8adimuvzwrZ3gda8
NL6iwzybxubGrBwof217mnuKhoZBDJ2aJAjMFD+qsU6LhTgnSiHXcIKiZchSdxqx2uxH9IPhYXlA
vDpYFJoxnLMUMEgK1QBuTE5MSIYE8dTw1JWyfYCfs84AvYLpjylLpI1YVyg4LyDN5Rs5AELN4YKM
U4UOrnwj1W0MFXBcIXZDUDAoX35/If/jsaJwCmoTYiYFbdOdLvQ/5gnou0bn5nW18Z1yG00ZPLhZ
wJrqKcE395u0qrbMM4+ljIpdF0dHpG6ryQnXLg/2+8tARNVhHiycDJhsXA0rJQrKQz4RSOdXc1Mr
rr3xnPHsBxYlxbcDkx6KSyF6MIptYBXguSqW2mGKA0bH6e8qL5VkdBEzRVvgNDe9ZqenLocQgDvU
MRlgowvrpYcV32BWVEk83VSQM3g2nOauVUEkHyC2ak56fG9GT2/QGTAo/yh2vvB09DJcsK32RBEu
hQatrPEwtuaCdyLNT0WijRAJoEP+/krYH7f5PFJs7lmwHeY5B9X0X6+EAeMCAqmP+VkPPKn1R/IV
ppetijZQV6bi+Pee7kiCQVPsQteqz8oQoKtqAY0uZHJRajzKaz8o19ZI9WgxD1ZBkqBlXFmrqJPm
ElwRMpImTAiVUOGucet6UTPnfiIcMosTdVL03yFNTo4x1kY6uNg3U2OnWnGZso6tn5+hk+bndPSH
YybsEg+ZZKWxqj8KVAwedTs8AObxF0ELvLaZ0tX5lKNu56T0qAa4xM30o3kUqjhbCSs8BpORgwFP
z6kz7VSE5t/eDi7gr0Ok9c+VoDD2JujcN5TYIQYzI0zvej/55/uR28HLj3h6O5hNfk0j9fz7a/Wv
vRXXylRBgXC9TIP47MMGEwRhGwnsTDcKktoLyyXTpQ1G99jmo79XSrT0x6kb+f45d5zdnA1iqhBr
ZfBhgyF51QamceidwDwIvYQHycp06N0v7Gzdl6pA4VuLlZuVhMpursXOTRoEU+EtNTahRdoD3IP7
oJuGe0Rt4CVQw309oFSnjyjz9gWB7ATQiDN9w06xejK5LGxomlWiKOPOktQvnECp11ioy4NrJ/9s
shiTl8X74HyO14R7EHfjNpz2j/1cJp2aufs+FqedDWjx5znvh5Mm/hHUBUymHpusqGdNs5q8wVgg
bJZ1Cg1EGFq8bBtN5liLrrSY28AO42yVE1atnSBS9w2O9fjruNU94aW3IbkMRdJip6dhkrm31cy7
oHzzmSRPtmRjYqMc7mgPVjyJyGRff38XaNZ/PLIEGIZrg/qxLfGxEtRWQzIgMdJu0ggrGDtEaKGx
SYKvS8iEqanW0AwBgg8EKigljAEYmpZQXZav8x45d8JqEznhY21p3UGDc820F+HqWQ8PeQQYd6Lf
h24bHDBvr6ZZdG5Ckbcbu4y/kCjqL03BTxj3WnvO3JG05Jgyd02Xs1MBOTbL1oDTHAK+W0irH09x
mv/dzN1U765yHNNdUHewpK20xvGB3JwShlurz/C26ZLkodcQXIlVnIUHRYe6qLnxOhnFS+Oq/Zq8
ZSnG6NSjF9YUnbv32ZVO+k/rsbZ3XAgwO8xgwHWtgzXFE02n+Qd/1DB+qpwlcsnyoKdgajwz3ArK
exA0HXWFo0W6JPncrnsZVpMw1CPc9vyIwCAUQsClp7dxKiZbDTw2kopRtWrDaXM23R9aqIA5qpB/
i5s+RfaBnLfbQnLMdLXeWnmJi64qJjtQ3FQbKM/onhb9Wct8cZKAFMu8xfrQqwKcduQ+9V3vAOCy
3kjymQtnUiniH5hxZRCs0dzB2o3sSHBqqY5G7DfForKb6hhPfVwE9H3VhCTM7BqnCOUrXPMCf1B6
FXL+q0JBvcRH8G2psPvZKlzlYwdxZ9HVhODLqK5u5CabM5CA6jZiH7M1kwhbnpECytLpbmqMqkbv
lzffCtNlE9Tj3tXlsCnZx2CPgAfK1ITEKYe563bYReLBdR705FtfCe2SxTY4/eCJkiPCHWMAKbSK
xhOYy+HEtt4+4mcyBjCrFpqfCrYINHnkKX/YVur/sa10bdNywSsZFhW0D1WzqMYTIAu6euMg07/Q
umDAstToD2pe/v1qHiMVBX8z7Nx1Gx8s340m8s2Jadpd3Y3+9JzF47jLgLceHQvpZ9aCN0eYzLn4
vqMcdLUUxxFs/q5LjEMxwWWKIUi2Rp49miObBM0kgrTBsSaVPS5HpdgJxx3vqtxpNrAKuHc8tm+/
n090kxX+1xCHdd+0+Y+GXfWU1vjHXoyktlIVDk5iVj3Ur4UxPgxgnQ7q1FQTWGvu+hivy1bfx7V/
qvtyrQ54AaDgMCyAjmBh2lDbzEXinoMpZu9t6Z7nrjY2wVGx9Y0Uqn6EvbQS1Ns3uQ1Rpm+yal1G
JvABNRofQ7u/Be3o7sLRDE8xgQaVFJIdhQqz2PlDPV3X/utrOyZYS/DsQC6Adv7za+P56KdSwpZG
EVZiGGh0Nw/fuFNkV38ZhqTmAqEP6M82MibVK3i3h7mxp1ejglCkKp7BT3dnYwpfg0R90Tx2T44/
DofMkxp+5sLBFLxFcKTnkWVTcGimfaQWJ9kJU/NvkRZGmLBRtJ4r1z616T98S+NDjXGKmBybOqNq
o9NqmNZ08f9xcW1kwDzBvwElHU3Z6okRXsypKQdpb7uSVX+i0w9xQO5JMk3NXc13Fmnu6Jcir9Ql
97d/RHZqWLaYNncCm4vI1xWsmTR+JSqHexd3wkVe47s0N0AOjqZROOzBGCpaLIOwLYI+n5TpcwfX
P6wa96K3rlh4FYCBYCxxZyYQu4z49IYbgo5vDaXAp6B2EHqRUFLj0IfSWPCnq5TkeFCCIkHT7w9P
wn/cElRhNW4IuC4qMN1ff6xcT3xDcbpmA582uEszv3hrhJeQkCPxtMlaRx5g/NeLyoWEwLDISaUU
mW8d1d5QF87kv4g+i7fqdelAPIudKweBStUnQFzeNtS1EscPv7pGlC+AeHFVDDNfFmr72Yk+z3Nf
G+PXpWNXvUSs5vff8SPObbohXBP88ZShUbnzP+TnYIyB63MK5hPyeFvwAIVJGaPslkA0UalCqPw0
N5EP9YHYv9i8j2FopS1VEzKG36XJUe9dbc3tx1aDbOrZ1EjtlaTjZOhty/QCZg/7ldCqBGZzbngu
esSkm3DceGFfnKgPuNBtem2d5KW8YHVa4t46Ob75HYI5Fhbdvd2iPGe5BapaTQunxBKfAj/Z5RiT
+IaHwbVn/j+eF9fiRzZMslcqP9CHWyCO26wfcM3tO34JhH0E5ihajFAEgh2drd2NSkkV0u0R7Zjk
i8y+EbvGS59jZMXUhZ62mO3AwF9l5YiYKbVbUlYpzkCJNA+hE69qxTHu08JOH83+NY8K+9aDRJqW
HG1abUaJNkEbap/q2O+PihMgrqopey+o1+WQwAXInAKEjdSQluy/RKVJ/r5JXg0t23S5Y/yFMu6l
FJH1tbDRr2tQjwNRsEiMPyX6/r1kghV3VbK8LrUqtqG//k5jkalFZZKJkb5wF8mQ2hu7HswlfiV3
2JN1t8Ir74M4ZgtkiHwPbzE4KLr6ne/YUuxH2q1seuNk1I6y7/J+khEMLkGYBJcCXADCAz8gqpmn
rG7lDjKDg98bXq1j0qlrq0+Vi2OO1eb3j8Y8F/66ELqqppPqY6YU1Lw+LIRUKsNKjAXqHn5tINjm
QKzVUqBjpn6qc9x2cpSQe3Jtp6bG36WdGLRz4yY9kmJmsAfEHyzbVOmvVPWHa1WH4qwAOY4mxaLB
Pb03TmuuKRO3SyE1ykGnTo/bYxT4/QlRH6ja88tBLfpTNzVjV22jPsTZxSUIak39jDGbf5pKRmkX
JQdZtCVycu3ZJDu1Q4K7PdZJba9agSSMVRk5NdZNVqBHpeV2uXbJdC3yTJdHraby6zXd9FX7RT3B
CxXPTldo0yj7INWDC65Fay8uKfgGGtZFAvj5W1O1waum9vEfZih9Wng/XgZBZgeUo+Pwvw+XoQUE
Xyjc8JuYn6tfxSmw56pSvLsC79S9fBUjFEO7Ui5QCZULeF7voLTOifyVfgza/ixBL+9Hlru9bQ4v
I6ma09z0P1/hYVEtSrW01yYuRIfRJ6OptNGpm5qoGh6zTI/Oajq059CuUBbLtC2XFy2VvLz/w033
H98WpDzkIZsVGubHhzXHSAO7RcKy2iAEoaH5DeetxRkQMKETb/zjgAG4SyX2x+AH90O2NVPqaFHZ
reD3twdlVPR9VLW7oAp6CiX7TsnTC0rYcoOSQ74HSLf2ZI5qZGq1W0q+JNe6/tmOEmrIJQajFGqq
5Silu3V1RMVg24LVlWpMbE9DqatZ6mUyYKGnADycmlYa7sbO7Uc3JJqYm9wfirNTlOdhHJBe1rFh
17tmuNOHYZPKKn7wC+aszpFYgdeotlPyWOVTzGC5XbOysvFJE5mC21xeEGoKuUfABxy+lWOIVSAJ
kJUkqmMvKv5wpxn/Xu9JuOnTj06dClCH+HUSKxAPZNvn4RjViR05+OCojma3C2CpDLmbIHWqUYyy
ImICtCAa25F3oa7DfnM2+Julz3gFl6sSy3mwRva3Qs/1aYNHWU2qZ2WE8IDqJjU5OMGuWcJt8Ia1
r6gDxqFXNfRwe27cvT5oEXIybbqwWrU9AAtfljLXd6bSY/LVLGzddMHLge3Sk5SfRjFQaLSyneyD
1//7rThV+m0wDRo/yse8gmhiWRRFWm0Mi6qRWX/OqrT9FhtIMChiiA+J6pwwSo3uNC/RllbvOFvH
daKbVcv2VNUujt3ZroRhCkWgDHZ2OgMnLetUu8TTI1KCUHTURYk++ydz7FF/Sl1/1at4dmfDS0Mh
ZjcvhJS/E0SwtkM46AcbsqALEcMiToaambsYAepxch26ViOSpAIOMabelnW0LuqkwxhAUCmb9lfd
oH/1OnAic75LTkmvso+xj+yVc1gg3AV2RVkHGqxUt1TEShHasM07MuVpZcJ5sgfnobI852FEao58
G1tmcZTDUJ3zMCn+sPEwp33Xh1nPpGasAdqc5r2PGw8XFQwSa0q5EUFBabNPH2y/+p72ZoKlZ8Fs
HeBFZ3ROdTa0UN1DCTxW0DN3tW0aC/I74RUJwMe0jE4Az7ZFCa83AXO4Q4Cl24Uxkgy5U342GzNe
sZ6h0cnuAXbjLeMhlZnxkuYmhtS+egWwGK4GJ2m3rEHPFeXmg0zsCMwQQgtLvww2Ls6fhIk+6UOH
QqtfsvanL0Yf94s532HHWn3Czt5FiVHeAj/QTi5JEjsyxBapuPg4NzCjMYSwdWSkBOmZ39/L88/1
4ee0KeLoVOTZgTJR/fpoU3JtS6rwPNqNRUBJyWuN8MaibXE0UmLikLBU/uqd8kveaagTGhG/sLSb
DblhuQWTcBa4KIaxwZScl4I00JOfRJSdR3lfCaAtGu+/GahX42G1rtnxrbyq8j6nBBaLfERwTEHB
Wdf6gNWaOz1seuuujOtzo0v/XPkaV1UWr2EVHX//xc1pdfzli1N8dzVYqVTJDFv9uDHjacoR3+Y+
skZzo2VDe+y7Ut+XbXJGGiPcNFjCL8ELIT83dNZJh5LHkueoFOlDxD37JkEdrkCQB2HZ3jG2pVqk
u8bXr03cqYtucCHSdUl/BgRl7bC1hr/jBZseSai7MquKC5juTUR5AOBkaG6GtgTEwnzaUOsooeAJ
uFfu8MofFM/9KFZVD6eJX+e1rux7NUyVBV8WaEkcynWgdNktNRdi4jRlDgq/RmpDlUIBc0Q7WJQB
TuM5QVdf6aiJRtEe1UZJ7il/rKY8NyAL49CUIBN//xs7/8qYEB1a9vy4WiZTz4cYSgxjHUnFSja+
S7yP5tm5gIxyRlizXHtdVSznLjuTSdoAcsJ51HGlFffzsIqSAEC36Q1zg/5hsqRA0a3fxhyCqoLd
I85JUXafCdVeeorZbvREZvDiGQPHrq46oqY1ySHv3GqgIVCrGexVlDfN3mqz8Rq7Iluy71RfDdSd
85ZUXSmNq5vocoXscLAwCUYXaqPCUewA38+v2n68ix0L1aaf40L3RPZ23mDVP4Q0uruBJWSR5Wl6
C4ikNk2quMhz+M05MINknZmjfMr89iVv6hg50sgJroQQrF9hNYCyxzZR0SP7aZCyZRdDuqdKPftp
dCRS01LUZxn0+SkfzCenUnVKTVm0TBRkUrPRImEw2VA7SDii76ORVpD5OXbQDN5ylYpNhBU2uM4m
6BdsYrU/TCravxOFNjUyS7NNdSI36h9JYkaRFYpupSEOskZwxo1xIxsUavQ2rTDhU+zNwLr+xSo/
4UFRfXOtdKTQUXn7IjHGRyX0rrWuV9+MekQoEe2As0jHS9FT1POiwF3ree0+ICyaLTVUyL+Qbnwc
Kh+9hqTkSieo9DjxePGlZn4FY+0sQlX4j36TgHRU3ALr8mZFqqq4BWgbG2lYXuYe/PYcNfQmWbld
DrbUZb5vJSpyCgjfdYxj7LJo1fyC+LW6465GBAofRC0s/EcSP/qnqUe4FJ+1GuRzqYSPUotfnN5y
Tm+9bmLhxx4/ynRQ6aV7VBFXXMzdziFnVKbocGSDfnWhzCGQ6Hwz20De+XA/2d06RbXQK0Rr0kKx
DipZ+NMwNSYw1rUboC6jd4N6SlxSJLgx4+zZCtB5qXNf6x08MduUX5VQOTbc1z9axVth+eu86MTI
i8Yhvo7wfkHA3h5OjUdmyvDacGsb/ce3Uzo35rcHUeu+GDXwPSf1ErQ8LAT77BCaX5z51wpjGlLc
Nd4ibubvBWDSQze6/ZE53d5Gbg+7DUjq2qwNcc+zjvZR3RafEhPhubQd8i/AWF4DMGyv8ET23A5Z
gDPtsVHqJuSLUtVE+uUvzyof6kGrTuBSX9I6gK/cu2F/CLUKveDpVfzzVe/X6h92I5r1r/geXjlJ
EJU4GJt49yORJLOCUdqG6q3b0uuwDzazRR/q9jaNa+9iACMB7BnGw8Zil8TNQipolYA+AkD8MJ/S
WZiflqXzWJekfd+bcuriTlMfQAkt3seD0UVGEp+Vt3PnrhAhis/zOXP//eyuiOCKaHWDjwTvez+g
Fi4UVh84Cnpkw3FGjc2NEbb/7L6PJYovDkX7KEnb45Tqh1wBU3xLPBHtqiKMNzIa2CUUzdURwntA
vK26WEatLuZxk3zfUk+1AVi331+KgUXOx3fa2uTV8L2TCIZrmYBIyD31GuhYgMxB+Nx0rdXX7GoJ
ysGb9ouiFvU6mbp9D/U5rNlbTZnlBk7lMgWTsEIXqTIPMa7lqN76JINmbORgEDygW2nVm8yptYXn
D0+5cLOTVJPmwWty5dwbDfytvnmYhxqtc9ZDg853VGhiKwfDPfmdvhtMT3z10FpYxmqpXYkA611N
emGPaqJ2J6MYSwaViQb25rcgS+sdSo1PeGJbRIZqgVylUYDYs1ifkybscdkNAamEcfqaVo9Omxvf
mqZUV17X+Ds5+VFHek4+j+0ptDe94/FqIPlWIPkdvamPc6NOOEfEt/tioduiPmpTMx+xs2YKNqe+
TIJDFwb5bj6gVaO3aFPotfw73WUR6Apy75ZeXAIMFE7lSpJ+dzeNzrKLnHNJGjlFS2yh2lpXLYoJ
ffb2Ugu6DCQsTIY04ogVk9GeD//jnPllEoceBr096fDe8Mv1PGj2kfjDU/nv5cfRdIClZNx027LY
2P66qWWtDEXtq+4axDauo0FFKDbK2lhYPS4LmXAo2pF/nEVIQJilIAaz7NoBahee2CQllgxm54CC
nZpYGeIt4jVsGCabEGU2+5xf6rPzGzhn0rWTs+Y8OL/q8ZaQo4kyPj41RGXUNqcmN7MTv7B/QxgR
AxPPFE8qpK6VZcr+qtWdv/39Bgw5QWeKzf+xzzWYluwJXqppGjswkpG//hZEeb3euWm0Bbi1iMeC
ItOovSDfZd6/NVqnbX2DzRgerTGCdJ6mrGIDuQDHbZNoaXTo4ee+ke7ejpMNeqq7ShzfP6Jije1y
176bh9DXp4pL5LbTivwuqjUDCVRR35lTU5Mfu0vT8i7ta+OQm37zNvRzPMxwJsdXHSnnX8cGTMhb
GWr7UAu8O7wdcGZRMZ42jBJB4qn7fmBQYsQApUIhWrh3Is7NvV/Imyp1cohTI3VfHOsuw817fmmg
MFAu+qG9ol46buexWCVbGF0V6flfhkAf1rGHafzczXE5UXgunvjW5SkTNbkhVoIvrhjQomZvdvKN
PnySebQSVR18EX0x7IoeZ8D57X0JDcD6rg5Bc1NE09x61V5JIfproNNzLKVfs+So1A45Q/hpcw3M
Yj0fnIcyKfxlgdTSfh6zkx6+AWgHdHp5w1uTBvdNl9rn+Q+Yg5JudbeGnjid4VlGeRtXlSdVUlsx
Ji2mCMvt/GFhEOnnoTOBAXImu+O1VVTG1TGVryM0P0jEqnlDpLXb+LBPV13tWzerN6q7ROsRFSX3
iOZx+O2/zp3fqovqZXQ0m1BRTkFBKp6QyXpQxzb6Tpbzk+EO4ZNv4t6FkCN5LhtxQYB1+XI+g+8o
tc54VdOVHltkntLUuY5og+3Q2cbfZuqGOnL8XjYkL5bwV3XnNH95WoRq7xg/5dbk/Emh/lRMDf+Q
cT0fAG/9EqkRIhghQo5VHDb7TEv6RaCgcAGGpZSreJQJc1wbP3gyjB/YiT1nXu4d5x64U3ltYXn7
vrbs4nQdu854r7ZmeoOztVcaQ3+mtE1SOhvt5dxVY7K2lhaVwBeCC3Ig5dHAAN67OlJRD5Fel9GP
nn+khiXGLbHafEm2wdrN3SauUSAPwfFib+AVyzorLr1vYzMPFegWkNDdFHZm4BBHV8QloUkKWmR+
pOYHEXARmos9Cvc9AUYAfOfXfgAFfNvCn1u8P7exkuvrCqM8dB9NZAtL88oKLj5NPQs5iquZqfon
kCFvxwT6sfOxAqLY27Fm0P8P75s/U50+5Xfvm/76/Bd+/r35XwbzrLhTrfbbaD44bVa8oJWAs2qV
m+cQdRLEClJ9RSxvfG3sbkkNUHv1Q0pAMnKcazMoISbfmtx4qqU/mXF1nc+o+/y7rZfVY18qxnYo
zQHAahDeRBshTzp9Ru7Kgw1A5bNhjOZaL6pPY9gB3TQkVaoqwgqNiezejF2iCcCdn42xeWIBKf3F
Z8/J8dpTTeWT1UvrM8VGdakEfX8fKaa7Udx0PM4fY7WO9/YxpRFo7x8DbZqPOb9/TF5NtTi1co9p
kqLYOzi/+Sy3Apk0/5McJX+aniE+q1YIE9KIfYOV6Po5ca1bEPP8z08y9VOqfFZ1Ue3MvIkoxJLJ
Zmu0yEmBYLLoBqcyjPRPFaHNgoLU39356Nyt7d6ZGI5yn7m1vx9GnRyGOajJckwlaN0glTucI5qH
uTHGpd6RPkORkW2QeTOZnw4WqoXogynGrUIE5KaCu1NLL39ANTm8VWH6Bf8VXI7qAVHfNFavbhUI
UrBxsJoPIIVGKCeUp1GG6S63+ngL7dH93Losh9M7DSVkf9QRxBBen9+obRquqnapTpmdv6lxP8fZ
kqhMnh2r18yAIwO9MFGpXzZo6+2QXmAmVyIolchtfEOh8kchs/xBcZuI4n7nH1NulltcRwtX7eJP
ytREHVB/PCVvlhfRM0tk2YV3N5/QZrAw6iDyz/NB5EgDcFZOdZi7ipJVq05s4xxNllpcWb8oD/iq
9aok8JcCXfuWZX0BCrgW8O1Ly8AIwKy+Rk2PM3tsvZrEvOAbpH4fiKraewbsLcDD+SfUCL/MZ1hB
/6CnDShKS37C6x2ZqjYUX/ufr3xT+TEP/XwxnxWYnfj6c+jtxV1s1NbdmDrBJ9wyFsL2ocihiHdu
MpL6aO8Wz4Ak9W0+ztjStnhuWntyMfTdfWysq9HUL5Nc2dotHXKXspx4hAjMZrGkpp6Jch/jU2Rd
1MKnkgLXMIV13FTnVIv+booohw6mNcf38UTnB5/PeB+rrfFkqYXcS1ySofn+fH/Ypcq2iNUfTCse
iXcagiVt3alttVLM5u8xLHmVXWa3gOOnU+YDLqv8WU2C/fvQ/KqIX7q00O4otLlvZ2aW91QmpQ8o
136WJPlwWRKfHRNPIKNl8SiS3LuGMNSWmYrDRU8BVVlUENjXTQTEdD48n5gIGzmcUhYLgcEhZiuO
Up9DL95RxnbfPoYSPtu+pDFIRVxUV7bXbFYfoCemXvJLT0Qojy455ppxe1W1qL6nZlPfy+HijGwy
Y0VAJbJix70rdZld4wz3r7aDxxSJOLvOTW261tEz3ZM6qssKVymjtrVHP7LqB7NHMXjqFXarMQGn
O7Q7xXXu+UFETFGVrInTwczOrVXiJsl27gobQoOKEM0Kf7wvWEV0q9JM4y30gf6xEMoPSymq73lM
bkrI+gvJHPy30lE5uXVqnmKFCDL1s/iLwOBqPrVys79aJTUfHYm4Mvr41t4Jy+bqKhMUJfOz79k2
cWANGZqO4Lwbdwe7FtuAujmA4qlbCn3bZ9Qiw7xCGHl6FfQD9KSfJyMAWpsHLQVHo7DWzKcAStkY
5YBlESH2pZgaD1Obda4WyIBOGYd5bH6Vla2DPBxeB7+Oz13TCJ76WO33Eo9o4rrplPdPmi065rG3
A1QP3j9paH1jUwam2FDb/5bmvffXgGcmoZ35OvLTMfun0Y2ysk0dPXAOBYaWxNVg12Rfjk8/39Sg
HQo218QFCXzT/CYHeblNC7hhzYz0Xa9U8RTl+UL3q+FzmET5QaXwtsoNY/iMrjlwzqQ2T/9xmphO
S389resDnWgflvo0buPFcEhb/9lE2Z6p16ifRh30CRnW7rWMvHWOWAbVzBLXC3w9v/ceWjhR3PvP
TNrhqi10E2agE21t1RyPoOaSY5+hUGaOYeNAi3XaK9K313BKBasFXnF+Y71gV2AupJNEt14owwbN
H3k01LQ9iaIkyK/06hGUADCvOKi/Bzl+RKKsf1h+/awGuXju8qRdyTQM7qLIUDZWhp+rSWYpw23y
q2O+ImLsULfS8t0QeT3QrHz4GhXf52EvcD8MwxTzF2M/Ng84ZdVrxerqHQL22ecqUS8wxSrSalZ6
7/fhp0KY6We3jggThfQ3cxftmALEstJfZCpLDHuC1fxu6c+rjxauanyBPrspyquujPKjjPXsoQ5J
+yBVCrQ+ws0uN7rtaNfqDTmz9L7B6M6kkvQcwvzeh0WrryI7+6SB+iJvQm0xzchQGGQxDaiGWnQX
5gmisYb4a+7VlWyxv5KJPOskd+ax9wZ9FQwFAhMRJSo987g9Dc3j5EVIUymbUl3YQ9kcwjYcPhfB
d5+J+kmv++FUJg2somm49YN0JfKxodjXDZ/j4fV/PWv07L8/KxxedS1QnjIRkGOpan8nyNTf+7YT
bBGBZRFLWv5A4SeAOME/bt76AJjThV9CN5lNSUovs+/DodqAStEu7uRTIvVWu+uaFncojmG+tyrs
cTwp9lhsNULtY2PJ5ph1er5lAR2uTdACNOIpffI07E6DMndfrS4EWuZxuxNBrlGgtV9TqlQLWe9Q
yUk/VVGvTHbrOUwVX91Luy52I/u1qzW20cpMu+RzoqlPEPKMH1FxZxJyo5o+OXZk4CEzoTV7JVf/
9Wr4efR/PU+RxmeEyepbWLbPrTWWDzKNxDnAg2nZ4+zxJYtQKWvSxLiUYxHf64PzV0zR58vwP4yd
13IbydKtn6gj2ptbeBAEaEWZmw6Z2e2976c/XyckgaOtfeK/mIqqrKwihQG7qzJXrqVPJHpSdTr5
XRx8mBCiEX/bNe2t0bg2fzlm8bklMQXrPBAwsvBBzpUTNIf70hXDhYrd7WhNyds0R8qdGUX1ppln
53Ohtt/jNKqfKIWweCWixWbooft56IacmiQ3Pac+RYychZ+qxZ83XrblV52PrU4hrF59N0PF/EyU
uojcy5i2/O9AymLTGYYDFd5iWxrfiMxT4FdQSzGSSdtqfvaakhxA1FjpQWxXrqI0mltkk5v2uvNt
nSzW0e/VqXovU1B4Zjk1p1vDM6f930OtdZrTvDSyoohT6zgP+Tbzou/uMKhn/oOu2IIHESKq5DQt
Q7Qf7bWj1+5BZgOIibfRPJGPXGYtSKx2dW3mWxnqZuweXMVFY9LO0w988jEEN4nB6WjZefkZlBR9
v46qoYOZJDmJ62SBRQ6WDMrimeZh9iEhdx3opbXzA5TORCuIu4S2VnicH2RYNUV47qziTUb6oiaU
wqC+6jtPPYnNCxu0taFaX/sC4beMZleTYEK3B2e96sId2f10G9WavrK8RH2IVPvZ9CPvUzZ49hqB
HvXRyXJ3HyvdUirW6edmakuKkIvyg5OgpJonxfzD4M4ofzVg7d4t5zA2P0L78nO54vGVp2im3Fpa
BDap5s9LiULrHjwDhF0Ay950RHaOQZQoa2sZAscyd0GiBTuZNWoLVXormA8y25sKmk2pRs394lw2
7aciD9GAHfPxbYT1pzQbEN6V4b1yKF0NKjdAKvsqxMiK/EIBDFLYC0+PVlFbnfkKOEPOgh/jyqnW
QOaqk8zOYXkIYI99gRKhftYJCYg5ijTtLky4acqiIMhzym4VKi2XLQvI0Kht69HJHdPnJA7JGCkI
gMhtU5p5/tjl1fgsgzHLkVhMXbi2lwtoUE4//SMrzGpqPD/CuT0+W0n4MoR6pZA9dsKj5wVwteeU
klIEbJmXARjXfQ5y/Z1N4TVE2bDersXb5AO96EsjEzUYqfvGsNZi1/pKPTWAPIYqzF/H1rp0Xete
aqPNX4Myiza5P3l7mazUOT6mI9FCmZ2SzDr29qKl2w3xifJIZ5cqxcvcWfFJTMqi0ik9sd2Gvue2
xXWZGP+2hNpL9UCSna92/apHg/YZUboSlGyR7CjO0D4HWn/qY7t8DcdcpXBybtd5GGmfu4D6xGpS
p0uFtPBTWigfZbnmjem6TOyGOxRB66IMhnXZxukpmXXjo5rY26HU01eyLsbjlMwf5GXuTJF+QA+d
mPLiJYvcxk5OMvvfi8QrA94cLex41J3+hCd0CyzpNpSegBekp4dBcrARnxEog4UQDkji/+PaP7a6
giGWtbftUTZNtmXWVCuvB61j5b2KfszSdUd3BiIJe9uclfrR5m2IDKYYr1PvFqBZGK/zqm83YpRm
Hsy5OF83BO077PPCfS5LBZH2CSbzrQVR5aqJIMJb9G7VSxa688X1UF7O05GwV/bTJPbGLKaDHRTf
b/br0rDjb35weI4ZbUZle9mVw4WSNhnIUgeVMuqboROkeo8fVv/emczA105LQDItput+hg737RTo
z1GC1k3d8n1JPCW5kIeY1dXCjTj5xvk6kglp6rY6Ur9lUDOH783uUEx5yXrzB9nb+GDKHjcXmw93
jcy8S0T194+QbtP5/cY0Ic26eV9Xc6cBFWu0yFnKbvITkLdML01uPw82um4dYJqtZPkk35c0HtIC
DtytSy7QcKrgbJrB0y0XCPyt3MqiNky1dI3y3QMB6OyPBe2yXPawB7PcAoVstrdNfv8UO+YwE/NY
nYpjrKnmLi699lyl/qcI3PThOiryDuGHyIRbYJmNHL4+RcKuzTIjNmkyaiDH1axmkHWoerY28vH9
tHhXyxJIZN19FCOTJ7uKTXYQlyh0q1OYIsF8+8HSldnGnNDqGaBJaCECMA2nO4XLb+UrPqILPtER
kK001jT9p5z4eojAt2G6Zr+RWWCNLsK0bnWV/hab7WSUdognxLcLCgo2wqtR5n9uHsEGNXP1Fcch
SN4o/AWXC5r2JSr8ewp324vvpuVLm8OjpCkL50CeAT3sy9d5Bld7nRwdyhN8NdhRAVS8tFY+LCSg
G5mUzfyh6NbkWWHvXXZzkzCANDh5k0lZ5CsU3ir1pxZyp4NktbzcIdhH4dTnqbH74x8Zrb6xrnbx
vUXff/u/26P95Xtzk95v+y0QL/bMda57y+j6e+gUHHbZQ1Rl8T2HsPpJojAIczz9xTS7bkQ6p2+e
xJXS2CcxyUgiN1xf/7ZQ9pKdfy/MeirC/rKXbPPb67a9uFpWdd3+33uBl43u/22ShbLX739QPxtf
UGLiTLnEmH6bxVNGv/8Ff9nvf30af9nrL/+o//UB9aMKdYEdfrX7Ym+1jvmgtFBY+4tWtx2YwVYO
kEpveU9J/o/MicUqFHNthwOKOssJs09qRPWm6VVGM3mqlzqfYggxwu56Qq0I+22zNgwRQW7WPtG9
c0kwHfETtR37jZ5Th5HwbZQZqTm6TrQtjHAcW3mZiXvaar9Wwik/70gbVSsx5suMOwIam7WeWghb
PaeafYfsjffkhBEN5QcHxM71RQrnp21MOdOXJWo94iITQLAN2MyBs1+XLWtNrziVXjmdxRS6RAsr
VGP0VnefZJHecpOA9ODbzTRCZ7eDCdtei01Wdk0GN2eCwMzNNpvPfgDWzw3yB0lHmfP0KiNJVf0e
yZzSwAmweErqaBlVuZ4//NvzmuLq0+cWAGVGNXjaT18i14g2lTK7Jw1Y+8uMPe299/YkTuAnnZMz
ALb40mRqTm0k9SMBgqwXadQkTK69oC3aLZWh5frPicW5rCNO35b59d2CxS5D4H3Ah0Mk4/+272Lz
GhToe/6k5Be5ugVpf1JIaRYkLDJwuJ56NzfgAHlGT/aWes9fXbHGcYbEnnhFrTLbMMew4GoVh8Co
fX0NXuDAvxCp8GWrSGxO4BJUaWJz04PTOEnTpKl3mgCrdlR3/zLmmUK8hcp5v2/V4RjlPLhBp0Qc
p4LZK0BLqgOIocV6nZNdrt3Uhx07bIdDy23hUpdUJQxUQFdGHTubrJ67fRc6FUpqjWPvEyf7QX3k
cLhOjy3cdkqonvtCd+39GBQLr0zgba/TbZX457k+lRA966vr/pVnbk1jdPiDpAKv0Ido56ObA2Ya
jm2xUbz6s6eY+tSsCjX5lMQIpNa1Fh50tSCsE2SZSSxsCB+oqAYTSwnazRSWTvhQ1eNrl0/WUbzG
DJ01hMYokjCHpWIpgHLHbreoNLRrldqWS9DwHrSMoLs2Zpq7qE5DVPTHhDi7mnJO7Ci90yH801Zi
8/TChLbkKHuI5bZbY9mUbbnm2+CAVE5C9YPSqFRXLU1QKAg+lc70TY8Uf//OJt16grI2GZO1jLzf
y2SoFC74l6ZQ1l3DAdohJl36c4AAMUewxPQCwL8Mb4246TFkwP+2O21mbXnKdmu7dWtShntN+KUz
JC62Kse1LRDB8EUmB0SFZZJPYFo5QfM1bab1NX+ho1jwsAyvqQ4ZWsr8fgiLw/vhH2t9ZjW0SVCp
D5M7cnvzC8lifV1lXXxQjXB+0fVMOzm8o1cyK7YhbU4JyjAPYgpm29yqrQ2Jis/6MDS6h36ojjf/
bABI1sVqAYaULQfTawHHckVq+88WAXxtZRPwuWSVU1xs30s3gM4IHwcjw9vE0pPZNABkbM/kyzYy
3QdxtonFuPj8ue7fGybko9ahPs7dJokUY6eZqYeO09SCMR+7ZHsdBxYSW3N5iDQrg/5tcQFr+tNF
kj9W7gZbA1qmtQYFE5ExpfkeDq67Q3i5uY8no742AQp6KxBUExVPQ0iszqpWul2ZH+c8dxBFRD0d
aKnx0acMcmU2wXR2I2QrXTdGo9wlGhTrgUn6NrUuqHtnC4ND9C1YWKWLktT37CaHKFCa/aCbyavn
f/8/oCP/5tIZ47Cjev6rasMfBkrJarj8/HlC1GekWErjipGSo5w0JJ/f2ckqZJsZdYe7vPDOse2W
X2HwQ8Vb15IPGtzQG0AoNt+datzrU43GUNrkJ4J9075tdONBy3zUwn1Sq32/MHDURvaVbPQljPVX
FSqOp67WqEHLW2snkXnbN0mLdL1/1pxx+Og8Xm/rcJufBxsyRbmly5qWP7tdtFztb2uKUhk+uhci
YvNK60v/EqfZfG9FcEbAzNhDw9M3LyoR/2VwbYzqRYmCZskmMF8F+nrSkQ1UCYvf1QH1D4lXPgUu
irk9tKKkyIuD/KIxoW7YIEJrLb/Sonq9aXozPcrQgmhEFkVT2r6URnkQM8w7Pxdp3LnvuziB4zTV
rVNojB/DFvnqKSrC5wqFyF2F6tBGbNJEqRbD9mwkh5sN6oU7wxvds6yKXdgqgQFsbxv5QCsPehDq
0JKzuTS6G2qbuuRFc7O1qfqfufdIEQYlKiB9kG2rDBoJ4nYU0lMAF9zLmMA73HkxCbQJtT3IzBcn
x8wgFrk5GWVEqRwsPNt3TmoYFPxxLP7iGWa8igsOF94mG780RtmdBrMfwq0XJScZIivD/cbsPlBb
Ato9q/JHafxcyx8zI9sSzBnOYpprq70LxuGptKLKOtt5Ye1CcG6ukbibpNEOkYUCQxbW+o5SoemL
436AZir9XOZpciBI+dOcxx86p+PpV1Mg76hERjPtmSL9jm+d6h/tZdh3insBl3kQj7Z/aGtKX1o0
VJ11N/b87n80UDwerKRHgS/Yd/3OcRrjH3t4a3n2E+Oc8wc/r/Mvdh5kkMTp96oy5ttR+0cdjfos
jcIZ9toLvSDaWCiMQ1qYtqchBQkHEeX7B27tES9HI2kX131Mbba/nhaeD6gMOaimlH8ARd7nuTKs
KxhttzJZmgagXzXSOuie5qPYlMBeil8i6mBc6jTunc7bcA4yv3RubayR5uY31evgmWzMjyJQzC+j
xxkSCmp0pbIcwEAE15MsiNXOQx4qhT63M0FrBa2KwJN3TocSltnfw6kJSOGnTXydjWVWhlapnK/D
384RqcmnYIgDCGeQVlMjD+WGIdhSLaa9dr4ZnqY4n1cQq2qvbuMUj57qHGUy6DAFTbcqx9Z+FlOW
RD8qI0/OMnJbuNxZcspTNdo4PElJjtmBugu7tLh3+iZPN9KlonFWU+N0nQ3iHsWlSOXFkPDKHuvY
pjoiyUHYVF/lfK4D9lv3i73uITlPQVanuTHwOfiw5ebShi2hodgvo7VM5Y5mDRxf5/sUWrw1f3vd
sQ0i6ib9rFnbfeZ9I+W/0rTO/uE1COCYhl2QsqpIbv72zUnGga42XPEFYGx+KFWClHnT3udLDh0g
05EASv+F5AFQLX/qH9UyoSIxd/2DHfv2Q2OSoE6HvH/yKSQ9G6CyVoKvMmy9P+s5hLGt3xsfZCiz
babr16EPc9FqbIzqHPUgJSo9qXdKZMOX0A3a00w4EBGpKP9e+M2dhd7mx795ZKEFSePc5+QfiI+n
w0c+gKVun4E0Eg+39CxAgwFE+R8TEkAftTdZxCEpNK776GH4c4EVke9s7ViBNXJJD9e8fS2LYiCK
F176fN5BamV8NCmNocQW4Zh4GSoj9VwQUDqkvd8vMozMe2la9d2iEW0aJa0fyoVL2WrK5smzQQ4l
XtZvQmuhW66C+r/HStr0G1kzLMxVBEmNrdiEyEpst31QAgioGcUFktMU9FdjXspG9e/CKh8fPHjB
7FUVdEDZiuGslNiuE0ppXNLx/rrIH9zhYTAQRh/T+RCFtR1tp7HRjo0Xfm6pAIy2hqaM+zqh/luc
r+tspzK3Rgc9ouwMSo2f5pJp21APE26zeBofxF2aoNPexgzCzlTNqGLm45B/pKpGDovAq8lQ/pFG
nzkrzXSyq02cxU9s8hGIM/SnP/2un6eMjWXd7bO6rZMlslf+jdJohfLb6N5Eqfg+7DT7PpgmArW3
sfT0wi5WkTtVOxmOQYaqp3Sj9ZjBOM6xrj+C8XhRjYrckQm2/mIvTaqEyiaDU3k9yYwYpWkA3SBr
5Bn7Ok+GS931/eW62nA+l7AwrhGSQ3tC1aNPdffYwEwLQLJWz3PL5y/mmST0tikr9+pFFP9Dl6QK
acBZeVaD9CRefVzm8Cyr06qu3XIT9inSwbZtPNphZj72jadRDszVezGZi0nstZfthybtzmKXpoTw
ZO2NY7snK0yZatTNO2QvIAxuanSU0cB98mBkeLrZkjFrnrKlEVvTUNQgLtIkadKv3cSHkscNKvuy
KAW+VlELL5zWqLANj/rJCEdr68XF8Dal5ltVGPaPMqU8CTm+z//TtRzsNwXNsB/cTYnhtj9dA4Oi
vtuuWeD0b4trsexa//euZTt4SEsWawvUw6NOgfTGqft8W5UFZ9PFVkxRe4BIeyIZ88sGbUJznlAx
NBYPcZMmqkbKQJXyUtm+82hkYXAai+R5nA1nFydod6ZUjZ8zq9DOTVXN00q63jR4a0PN203d+b+M
GeQ4Z3GfYtCPxALGvXiL7d3qbmECiD3t1Exk1gBiL/umS0F3r+k7sjraySak9BM76lj3hQNh1Bj0
d6oLmT4lP/kzVXw+aQ3NW8tQJjRdnVedUZZHsXHGyZ9T7cT1sHlylgHMEHB+I5CxkjnxSgNP2+hd
inj44iITmao8a8iY34uHV0DVCDv27vbTkWud9tqYDNefLot8kxqiIminw+2nQ7C9GrQ6vlO98DUc
9PksTW2Cl1lVgHurcVFmWCZ0PgT+VziLUhSkwdfhNAbqdUncKPbBm8MX9E/Vc2MjJEkpITSBBnJk
0ATN4TxepLE7b7xEBXkClDMJh/3LblfBVo0SB5VBYpESzstjsz9RNmisJPIX+V1/8jPe3UYQp/ej
Etr3+vIcohjLejf0897bOBGyluLyN7+brSbdoM8LDc2ynTT90nOplEJWzb6g9zGsLIJUkHnY4Us4
RMV9W41frnGKJVgxLx4BB4U7sf32oIw7fPECrz1GYQadHDIGj2ZuZCsvzOYvVQsMWNf09JK2jXKo
eqV1KSYlMr4CoYnep+G4Z8f7RwbNSEG69FzbTh9gfd6hwVXc30zSm4v4P30VGoc/7O5QdWvFN54o
Mge7TRUOecmS5+Uw7EqQQA860LDDVED+bHt1ta6hktilVmI92sFgPXpQU+3MzKvWELaiVemiqnDv
V9DPLy7SACSM0dsZ9noaUIxjwKynl9xhRUcymsLiYsQRlRe9cexSvTI2mlMXFxVnsYlbCFISdYbK
RSebgFvf1vYx8pvXPyNuUfVlVvmWx1BCPgPWgCaymfU3NGb99YDi8JO3cJ/CyJ+fKX6Frclvgr2q
1tT8zFzQM9P6MfE8XY4c7f2tydKguwfp5+k75OVd31BPMsn5VN1FOpQesPze9UsT+A3/G6VrT3Bw
Si/LUh2k+0LJKdMT1Bc7J83enMHgVEn4/9TUkAoAX8ztn12v/kzWF3WARVAG6dJgH1UDWjR8Xlrf
JG9uF9h7NzK8vUEE+YOrpQ9OHfTfvJJratYk42OFwOvJd5G/cKg8/hZsZT6Azm3jzK11Kkg4kG2C
kRKUwkARpQWTc/s576f+5A3EunkzYurt5ufkzc1Hy3wThkmzFpfbBAXZ5ax2d6kSxSfXh/UBVGF8
ug3FZi8T0pMm82fAEECICY9GRrspZPyH0zDXT35W5ydCKcGzn0b/qBOcoTKal9s+lRRa3s9PYhn6
Xj1FsfdJpq5OMRe9eGrSzW1NZOTheqgDglrLrtLEWnMkZx5dZKTann3xtWJ324gaGeeAUNbHzGn2
LZnMh3pppGctBzryWeZ1wh19qqHn5BPYN51AXW0/RGboPKDK1h4pVoJq51/LJzSwNk4+IR27+F6X
u4bxGMIifvdzNwcFxigGA2IEiLVWEZoKm6JBpsRfdK+Uaf4pg6W4mfZuSELpdYTsL8oReXIDc97k
6g8zVrX7jGTSeSbGOW8Kt9A2Fi+yrUByvMbyL/k8/SwaW1A6ru9+nEM/PSdcwfc895Y6D+qhk67g
kNgU32QkTerAE7mS7uT3oMP0ECkAVznfXKQX62GGZuoMQbGGYGk1N59MpbVe0sldTbVrPNnLqA9T
Zw0ZBDCwZVi3ioVq6nDO+7FZw+ZT7TKOEDH4ddRSefN5x9qyGDeZApDZ7i+R2TpPYxA5DxXP16uz
xyXs5CbJ90Qmk8h54hKSIvhVvfR+9JY4qDit1KQDXQBNtvBlT8tIuLGFTTvnW0A9RZ6RdoFjma9y
sLkuE58sVP+6bGHTdnKfm6+lHytf97jotsDm/VqHbHLp6qYCSj+3Du9tMi3ujsbj2Ms9fSPe0vgB
QPjrGN464jFdwbFh2Uwah1IZkBPkLxBKu4ucLjm7lJscnAkI3DIylCQBp0AvWJqJDAbvr5HsT0i9
J+QAGG+OPeHVd8MYBixK0mMHUOa//GRFDtUVbzoejpXjWyelWNS5ZgSAKVGisMjcKaE53iNaPt7r
Wsg37vcwD3MlB/Rqxyvgkf3V0VumxQcG5KwDLvxrjeWb1jadELFoVUhdV7Il+kqVXxUPiNB4D62u
vtqQd9zZCO08SDM1MUyNenIEkcj/cLH1ZoYmXMd74Z2x8fTXkKjQHYxaf18L9najQOSQRJe4UcvN
TG3GByfMocpA6Mu3auUDNbXnvrPmx7LMObdMkQ9cK4M8khJKe8hsGLLS5gkak/pYjUOx75xYe61L
/Yd4UIl4Io2WfQozr9+ipmCc7CxsiDTYjnmofa85/JXW5Mpw0i8kKDU5xXzlgBx/R4oiM+9oUGyn
Idweerw//u04x9C/VF4MrQF5nH3cWt+Uha1EGndhKrkNpdc3HdUKyET/Yb/5en417xGt/iamiBg7
uXBhQPm9na4PQD5hBRZ77g+XZuzQUm5K7bGlJnjTFH6ylSElaNpjhroNRZjV15tJevU4oUTO6ThE
ag3Rm2Lm8wa8si8zX30UF/g6eARwu1vLUCbUjFeCqxgb2dyYsn2GZjDgvlw5RnH8aC3y9UgvjZfK
zUHeLQ0PtmSDPLC2Uau21FcyLY7GVN7lI0yLoRN8mcIE9TDRYHXc6qB6E5EqJPemRYG1Esm9LPN7
KpMW6N4YWuN9V4afGrJKZwt07KtfhsHGmIfsUMVz/xqNk70vMiffyGyOLMFZT/2vMlnxeLzXlOir
BmPNg67Y8YO5NAOXMh7/dgmt0K8J6Y31lB/iib9tGXozUn3SC0fFvp95n8omaPMA35etujnco/UQ
3oMusM5d/KnMp+DkwutyspdGen+z/c1lTDsqC+N58/9fOnbwOuS6vhX1g5swwm0ovatOgkzLmPi1
cidN9rt3m8jUukeAWIPpapm97RWrE7xpLoTH4WhYaA2pbnEM+wI0G0zK61GdM85sVqwcurnKTjBx
ZyfpzcsMUl070wHD7Wl2s9FUlMcqp4NsIM9T/UKl2RKQy+rEuUebAp2+Mn+etOlVIYH4OXE0Yzsk
S93qwJBg/KpLvYpCuz44wYWTbFBo8p7z2dq38AWd6qWJs3wqjzK2BhX6oU4fdtGgR0dHhuKkhbYP
B+7if+3WTf5m2Ml01LSKXF9a+uThh8QBboAgD6caKBeqJkO01fJP4zIS081PhlZnpWvF7stTmbnH
prS6NwCL/UGJlgKjxuw/62DeXQ4iXwdQoNtWrZWFEsR45nP/7qEG8jVrC94V4Zg+kmtaqXkTPs6O
T6G9quf5GkqOeRME8f01a9ouGVJJd8YFx/8R1i8ZiT3giraiZqlYN4ajrQ0bkt0g8aeXQm3mE/W6
MFir3qc4GpMHIB3WaULqeoUoVvtGcCEifRtk5GAZJtCx7GqqQMDAp+bacidjl0oVlqpSRJln7SGb
Qv8iNullmfYxMD1EU0NAxc7y6rGWpjI998Hyx7c0G/K7m10xFnJM392LAyyzw7HX0bcza8V7CnxA
hTHs9wQKg2HlNgMalktRbRuFCeIAymcKyh+g5DKdzVxG9r2GjABZBn/e8cIIN0IxXBZGvVJDCpis
udU/TD7YDBneZvvebe9lKLMyVFuqbbrCTuL/UENRUTWR+wdL0edNmFPU6brZAG1GHqNYSclnERnf
xsitH7S8Sz72h3GYi4+2ZipblWMyr9bvswN+SJgnAKdSj2TOuxs1RUsy4E4fwJUPUwC7BdpkJQqE
KIA4XmtdGTDSYIC4LojR2hUGjLCuLY6dw4zcAywZVsrzLwjNxzH2QspxqRYPrDL6AF4Lot3FFgTB
CAP1r1npia3wFSogHEofE73w+Zj1YT2N87hzkXCDVSxA8bMO5wiFRYWx+6M3kY4KzblGVq3Vj22n
7Xzf7NuV2DJql1rYn7z66iNGzdL0Y4/jH/ahdmB6RAivqlY94rF7Y6ERKJv5Cf5OqBv9TEWqyQnP
gIeSbYAq/FoJ0uhsNwpZc9XQors2iQgw5nW/yzM1fZnzwl6p5Ce+eUq09SEP+4/nGOd29GJwBqbJ
K4SfULkUnZObbA8xScRzrBfpum/DfIO8PAqqZVJa+4nMjslB+W5KIxBk9vLuc/lG3FHZjtC2O10G
N8sPU2Qk87CihmfglmUqD3HbKg+jE36K8hjhmWUk9jBP7LuYmyv6eAW6oJ4VPwNmSGCkRKteG8HQ
zE3VJ+vIfTXgsHms8/4SqJZ2CCuUZhOr5vIs3XdNWHzMPe7NN9M0c/IELuYspQ0nxLLnhybk2eLG
yrC31KiLt6E7PTVwQdzFy6y4cLciwKeGYBI6cM6t6xxRoLgQAp1UkmOhSunG/Ao3Ecm0dsfDUnky
A8V/QvYJSIiufZGR2LMqMmFcdfw1IhL+1c3qx36tVnm/F7++avyHntpmHubui2mhqxmHmbYzJ7/8
FE/driDD/i1UYNC3I3O+KJ5Xn6keVtZyvU96d5XwbfzcLHTtBipHd12adSdqTz4FCtJDmTkaX4tY
PTaSOk1nCKBhhvzRRinZKb8K3rTY1DYTsJ6HpLO6w9yXJgqcEXzJo/GhMU1ovET8EsGY+K4F6bG6
5gq8iUjYn+N+mVfMJTeTJMTBZD3wZXtbzn52lLxzpKUXl1vJKdcSXix25+v7uia91DkR3GTuGNxd
001aoL/YVCIf26qznY0NJdPeqGxkU6oB6J42ZBsUKZGf5EBGlLEtAGzqxiczNo6DksU/eoMgVxtk
yWutBNM+AJB5zOI52JQWlwvROzAJMHMSR1zmTsbSy8mn/jTKWBqknOMteJ6HioLzqTDd+gqcMku1
2ChaHG/yceHnmtwHaJZ8yCH7FlTEmMx3w9JITxrPQDjZjsN+ddWLrTSClh0yNyLjOlC7ddV+bRse
5Lmz8NZBXDAKS8Fv281NVol92QOogAtUsNuVyxEm6zrlThWZKBlLcx2HdoPKZNJ+F4GOCl6IfKUv
nFdXwQ6OI3c6H+BPIx+9fedXPZ/dhNghaJdpkyJ+sDGncHjo62ZAb4oeIhPc/I1O2YotqFT0DXJ1
muCajob9zVG8vbD4njdJfvzDTqTpXJm9uQ+8+bGwyy+NlrdcjgPjg1PmX4oxidCMEQVCD1GgOBj3
kGvqD2THrI0SRsYreAJQEPBb7YdeU3dBF6MyQ37hi/RyCsmvvZutvNmMBko7S0Fbtiu1Jy8ZL4Fd
Nx89n1x/76BtJkPIWFCuTWLo1DKr+QiIYuEGzfqLDA0fUFTivnltVj4QwPsha2rD5hlWu/ZGnKBj
jFHm4XEnw0brXjIA96FeKpd21OPHeFIzYBLNJxlJkze5DxLQMA+B0nt3uWt6d+nSeOQUebH0e4oU
SOAT5tp5cbkATzTt1VzEm1wjTdYym4eqdckD9UlG1wWX1G3619DLii1yZQPSJZr12AHJ2WVUO09+
+ADI6KyosbevQfY/lEujz1F4gHCvWI12l1grgp7lg6HG47Hp1U+iNCGmKve8Y6oZX+wqLTaTGUFs
mVUV8D51uKSadt+QwH8RU+9P0Ii6bnjntWkEnOSeupFE37pq1dxJA829vecuDU1KHt+5dflxqNV+
B0qouZLUwywASf2UfchLzYMuFd56aXhxddsAFnyeG79sZY3OcJnoR1k0LytlsmT5kPn/tZx0Sb0h
Fsk1OUbhso3RNJbGVQFyrapwblYZ/8Ohb2AG1BtKrE4XMHV1ELNDdLPXwU9KPUFnoTjkw3jBJfQX
59YfE31ArbQLdf2QNYiYyQ1jbqKqv5fLh9wzZqNyeRLZ/WpqiauVWbKKrHx6rJyaor9cJ+BtUzi8
QoI6PFtlfmgnJ0J33O8/1jMnomsqsZgpGrZSxfhoc3gJzdL6kFMG/jDpyj9iVmcCgcAljO1sjtNW
y8N4oy4x/By2rwPFop8RJQdeEy6x/tsEWlWfZSR2kQKXnqyClfmzjCZJBizNbRIalHUwtQd0OYc7
SqOHuzYIfva0bnw/9PqBCH0cPbv17HjoBQAtQqjjU1hP1TH1++mx7F/JYfVo/iwnOjsCHjZXM6/f
yeVtZjevTZlDQ03gsT7GVUAqsjCGXQcohzeTGd9RpnoEfxCcBphEVy2qwI9F539yKbT8BFJy2lOU
wh9e60Vw+evtCqWIkNLEpH2rgHSQN40+uYU3ncYwbAEus8qDp2DTuwBppyh8NRBC2kz62J/msSDn
tfTUpbnZbsO0zr1ydRuz3jVzffX/KLuuJbltbftFrCIIguGVndOMJCtZLywf2WbOYPz6u7A5GrTa
I5fvCwrYAWxpuklwh7UW61PdlfI5M+oaj/um+N5NYDO15+kbglnprhIeim3MDAc7/OTz3rBxbEXB
QdpFw8dMorKuL4CIt2pBfPuhcPyAlCRiY/KU5aJ4ClHEBE5VkbbNAU3uZfve8KQMLA6wQG9EipQG
F3WFoA52cc25+TtFpep3FK597Ew5fqoqlN1MqSsPrsXbc6hgt+r0z8Vzss+p60d47C2qTqbhX/jS
j4eCl/5OsjTZ+QCw2w6LG71rq20HSsBnp/MzpMycme0zQ5abfi7id25fQmgO6ZdmMiqE8eBAA8tt
4wxCgffqD1nuyhTPsrYtz/4G9XRG/AEwjNVhLOQfEYqMLqy1D52nvtaUwqLhVbHQt78Of2S5Uhyw
Lgs8KLW15GZ7HDzx5/q0r7v6O66TnUaGGjU0dvy8bMqzbOwO4I0luppdoxU3oQaaZV4sbv5cmFvA
z4hNPi75EpBQGw5ecWxjVFmS/M7EB/TzAbWTf5qpJQAujK3uTAYGTP7WKay91kQ2MijTgluszJc+
QPAZ4LVTfZwq8LbTig+zV21XBbdho4i3O1R0nXDDT6+zeZArvSXqqUF62QOdIwWGMQmBPIUpkJ6m
65Rc1xUpEnv+ApAMlG4BvgvH/Kz/q8ourtO0f8Zui6BT6k4f3JGNhzBMxGm2veo5xM1rC8ji+Bt3
uxP55GnzPqsb/N4At5uH2V9NPw8ffNzuPmTc+7NELOVCIoHo6pPneCdazSCh+BA6gAHqBpHsmqlL
34MIFXW45nurHcIdQ352S0sHp8rA4Dw7JYpmPrnhgC7eZ2o+jaVxYdI+GFO4K3ibfBnTxT2LbsSv
vh76jR8xcUbOGKQs9hQD087ASbVvQJmSNZeBtci/Zt5zCEiJs18N5bmW7V4AufsUFiCYMFlYnxjA
BzfVMC2ICiag9QCk6+wfOyf5PNtuuytUUhP1sxKUc56rCMsTicqaENRF6iWKhkW9IemllkXd81xn
8apjyuqXpg/ujY+cZh2reEp88Q33yfUND3dwBMCy3Zza5TVd4upKs7LiyOHTGvVl1RXv1svFLUHM
BrNQ+qga1MrVF4j0JyaMP0Z00A9R9p2NkqG4f86eo8ZLLm0MFFFZOOUXFFs+01sAYPa+uviqfUrS
EgWuURqeAEQgry2YmrYsn4cvc4S7O5Dmmls4G8OXUkRBP4zOpwFQfc/9MP9OVtzu/GPqAoWOlgIv
1VsP7TwnWg4ZiodcVr+fXYkuxtlfrZBubfeOjMGVBcCyFFHHkyPt9KlsomRnLJX4hEMZaj7rqfxr
aj7ikSn+9tL5U9N67dc2Ae6ZURf56m1OJj8hfJM+4Zj54t1aSY77dFQp7yIHpEfiBPZSf8nKIv2I
ZmXQyRep2LcCD6RiAaooepf/V/do/nebQTwxYE7eMkBko6AOig6/SLOMqm+LMG2gdNbt2fVa/zhN
GbqjcsvaNrM9POf9YBwUei0CAFl9dbLK3PsoEHlf+CEHI64VfnGz9juqsJq/YpS9r+g8k4ncVs+T
M49mBatS4YzstPN4GSZ3vBh4g0IieDnRSqB2C4jDUZ02gbZZ16uu4Nl0IVXHGKBnYgAE0HI1ol3C
GvgI3QjGk3AANzgN+DXFT870bHhJeaOFFscoTXiKF6BLdIVnHR4UZAz2M2s7+Y278dSWrmgKE9mo
JD61WTqA2tiSCd/gaXIDp6T4HFVpd00idOzMiEN+znnTHB0+AGhWaX1Aeu3qdPEPpE1k6wUR7hMX
0nauB0Iiz3rX+T3S03GVHTMXX5oaBLdZZ8UAlN9LAVAelAbF7s6X6CYts3K4RnV78wFwFW16XlvP
oY9SkCZ53zOWINiBIQPRZQp0y6fVqhT1ewQH3UtSdmjeXgzAYhodT09kTL54CQJwv7Ttvd6FI4m1
GwfL2Tqg+IhwK4rLA7gm6g0ygPKGXCvqj1SIaRlzbwea9nYXAsjgNxdcte/maNghfQ/cvlkgA5aP
nnUiYwOvemduAkWvBnzhNazRQA28jD+l28Qn3W9BJ2Ultx3835NcH55f5cXYtxc/9Y42GC8uNCxd
jDTOG8vITi289HhFsNoJyQF+pAwXPb1z1MLUq60dqu2KgDY3K6C3NGCz2OoMAl6rnE06pcWGUgs0
PNI3v70mU8pWrMkMWpuFfUL3vXeqkghpX5BcBqMizxJ957eHeXJlwEYUqzDkcm9hxtDuRVMyyoIp
Ki1UFrf5xcGLHtrAXwD1os8W6ov+gZ8HVPgJDTsCpD2AYNtrAD3tSTI07C/7asIPlxSt2YIH0K/Y
qcJp97lP3E9UvdVmHR4Pwl5XpHtdkU5ZUtkXUFNXS+r+fLVsk8LZocLC31FPLgifjnOXTM/Uf8vz
sdn7PPa3pHSKovgAUCzSrYMie+UW4FKpVdcJB3DlOslvpCSfzAXFUenb5UVw7xturr/1GTdQ2N+9
DDjaIUje3UhcGqFjIh7NzCANZbcnM6vigBoiPdCGx70E8TaOTgAr/zkg87i+C9CQitalCuUMRPl9
p6cp2j3CF4x0IQExhlBUA7xKAMcjL5UKvM4kzAG4zFBcwG2FaApN/aRAgsqcVWku0t+udCTQVpBx
BzFpayn48VcAIYIS0ktbYRFpBCKDoZgqz2J3QyZkjGq2EDWD4byltm4OrrV33P6+tufRyqy/6y5t
yu9E1Z8rNiFowMiaWrZ/8n+QYI+1/492RFqhZx5gMMzB2yeudFHawF0UK2DWZ4l3G0BCW0Z5cdby
sRH9EoxWP+65mU2BNtYbMLWL8kX8pEAFxY+NS7/3AttElLNwi/AJtAH1BtksNHmrZSknFGOqWeHP
5rF1sr/Q6QYmAZLlQL1HrXAMLtUoGTMwpsTRU9Tb5occvFsBXuKB299k7EOrFLHZXFu1IgvPnq1t
XoYAwlIONCClEdQ9ctnDlHubNh+mNQjidNanLAIveVXHNSoOCmvYmQ1vtp4JXu8AtTrASvTbE5IU
CPFW1rQfwgaFWYRNs07xf5OueDYEavOIYvMW0g3B2zhoZtpUPRrV5Caq0Y8FXEiJG0vFFUbij9Xi
Lc64dSM0EcTIOK73lbyzd3i1FGe6hbwF5+mns9xIFGRu6abzcA8i2YIU0zEElxutYFofewflBfPW
ja0suMMBJe9lfsdRsXQl67c2BdItC7J58Nd7ZUc3RDLMFJgougLOQDi6gVQWPXlu9qQL7JWoUqI1
hq6WsTFmT2YBQMkwSSXa4zN5nWX355rfY+Vy7Jklnim9Z+NZsgUqId7FS9Q5I43iPy+qHqmYUadW
sk8k0WLH7v19it4BoCPBlIZCzn8spuEdqOo+U397E5weO1pS4T7NaFjL8/OoQfQf/ON3MpA3fmoN
m+E8GNVPQA7DQcDB95+WcZXv16D/63LNEbhohz1E5gQwRom/2mwb6QcaRGx3QBcBS0OuiPRI5qBR
x/bb7IlWMQebL3qPT2ikCJ/8akrxW0FDOY7ABLyJx7554RwtWfSlel26eR9uB4BBbcDsHT/TwOco
ec4ihIQr1xL7B0WZx8U+5sh7PShGoJ8ghIEsxutOBrqXAn8C4RfFpyig5XTyjIT7cqZVQXEAimN5
UKRIwJyq8Xtuhc2NBkRW2nVGy8jsv1cGymEe5LQsbLO5gY0djXAjKrff8m/nKt3MGSI6KBuKNuoY
8t0NQeoy5fPvBbhmdswC5hOar/N3zC3/s4UXgnCmEuO7OvJA+mejPgXcP8N+6OR4Di0zqEuJXq90
ypFib4ExaivcBBpEK/illWJrorthFZEcYLED/NBZ3jKjvq5L7ebU4mvYczS4/OzGFO4CgOIzFHwK
c6cdtF1lR/VuRDZjQ1pSdMx756Fw8qQhW6vRQZa6SM8rsqtaiiZMzuudiCBbI4XvitfWVVFQgxnJ
SBv6NmB/640PBg1UMTbgFI2tW+tIdmsLyedgaYAuBgzcDaguIFMKC9irc0BrNrD4UEygo24GBI+3
pKctbNPkm9ZL0VGoHGmYqjyZFdzN13ipWjxGsBkp1h3Xdb1hOMDseDP5Jyan6IPjhR+9esx/r2wQ
LFrTVKGCKsl/n0E8zJBsQRwySa+4FyJHC6KAfWHW+aGpom5Tycm4gNbF+bIAAF2BZwIZ1wBcMf/c
2+X7yUVhqpWk4BbIm+XklU0SkIyGMDblOxvQtBKQAqucOeF3f0SSkAzYLLee8AQaUBBG8iiWVMVo
1FLk4FpGMwT+EUuiglZaC2UYeuLF8KHS9cGZjGlXC8HCE7gJDxSuK3WAbi7+GIcpRbM0As2kpBAe
LX/o1miftsjZH1OD0nYy12JyhI7207p/7jeaJXIJvDww23sJjFJ0lJaZ6SbRlqahdPdhF8anCaWo
zV6HUd/y01phevduYsrw9kJq2XK0uNE0tJNp5yH/EdSth+g+WlPb66wG4B+016SuIaS1nSGugDrM
ak82pNaGtFwHxwDhWcz3E2KmCGpjsKIqWWeAFv+H7L/axRG42XEwPdB2kfT+XFzh7VHRUtz6DgeH
gKY02CgkrFgBEjbHL25aTjOSLaB/P4siOpLo0Z9MZOIAvh/pSyTkcA3tS7ORLonjVJCntnkReOdA
Kgw0fN68bBue41UBpYGAMMEMhSt+FdCUBmQVgLEC8OBKabX8TWPaxlcFZKTWu/5SZoGWPjAT1MJp
Y/Ilj4qz4iyG7ziEmsYGkDfLBTRyAd5Eh7NFJWBgcl8uec2W+kRTsrHwlN+KBhU47QhyBbTg5uZl
VYMYLEADbbVTTdlndwz5ubHY/VD9vCTtg0y70S5k8iDLe5AtirQAOpG6hhmikzx465p6a8Nrqx2w
C8bAVSgYwuDHqADieiO98glVHgpKQdWLNYu1Ku5lyqbvxLHrJg8goMpMiWgnmikliycg6YA0acgQ
AhoHH4HpzJGJQqLNLk1qdS/TPJoWQGHXKtfIY/SQdmDblSbgxU1jBnx/XBkMZTuli9ftaZoPDs//
B5RpaHiLk7JQw4tlFxtoKorb3epDetcugeysEPPo8xnJ4qCtRzqAmfnnByct0BEdAIPiX0SDPSvM
ERuFFajnh2Zd63+x3vFRkxtpEaSoB94DsVpe2s4FHO0Ilm+apbVh1QGt1ylJFye160Dbg/fxTynS
fE9akq8mtG5HkFFs1qnaHf0K8jJ56Wmep+QMFuloG3lhs51UyGOYfDQRGhTjaJkFomEk8kjTtwNA
DVUEhJZAa5xPXo6juJJXCbpJgJy5a9goLnoQoUC1+pB9QTFMdHiQ/3KJEndxIVcy8eEfo4Bt9ddy
w3eBH2GhS3ZcMsBiJ/aA74Ar2kPbDiintWIwX6Hv3d8m+B/c3gkZUg/H3AbIONmAPCp95mqwkFu8
RVOD10/FmqVEjuGZlygrD+v93GsE8kXIOG30bRtwXN16zyfZ+jSgqY9Wyu2cGunm4eGwVHiZY9XQ
bIm9neMCwANonMBHVvgMXKgJh4plQs4HtO4C58VyS2tUFXhB1WfpLlVqkt2pyXwyo/qQp9M30pYd
qldqoIkSNlOpQJtohrpO8MoBmgcITQvoJzdARcRFmFtlODWh1ScgMxoI0Qm9ZOXGs614mxsMlaDo
CAFlBzOiC80Wy4ouyG8p8FKluZtWXpmizJe8yMGI7C7oTLRrpy6aHWzVOKHgZtYZyZYiCc8TWs8f
5LFy0F71xAs0keXAjf9ZQSbad0ZuBHmBod7pi42iTo9oQv5GNT+dqdJwzviV6oPQ6DKCg0vJzGr5
ShYL1Qy92v1SRhvEqsoIMd27PclhzoHuMbMUHFeAQ8Oxb/kozXkEaKH5N3VJgyEl3A/ZuOzNuE6+
hkBwCGqG6DICDyWKB+JtV2bpVyOK7HPcdw5iAanxaai++LliIsDLgxpjHI9CNaAP4S+zy/mOVquN
i7yi2JBADw450hqJ/hdvrSbZurm2MbLQWy+jZSnwGA4GmvlJJFrJwt16WZBemmWwzkmZG/1wnEH7
a9QuCMgiv2cXrkLENKMBbD/fwMCz7Ek+OtUPuzuXf0xfnVZ7chU/76svc2dDV5S++IZUFcpo1ce5
2/tNl9V76qMILYq/WS6Krwxj+li2VnSLkaPbeIVV/w7cHCTQHSau9lQ6H9FkfSR5GRroV/cmbwvC
HtQCfRtBa4KuYRRWu3hhV8gq9e9h6r1rPADjAs6hezIbsAWT3Ol6cP7W43gR3W+5y7OtUabmmQYP
ZJ/npJjGInhck0pbanUGkI8XH22z7qHXZO7yZHrZWLvrLSN93TvzJou8TYwOhk1kTS7YWlIP/Z68
3EZOJ4BaDhkN9ey459FrejBFKiGtadYqDc1iBk6rRx/S0GDLHjAdev3rLckGzCyoJjIRLtF++qp6
m7ur0kd5sFnVi+MPJyTewBHaW+fcsayzjVctvqGpNC2nAFtg5RarAVmVyor0ekmzxjSsM81oWP3I
OmTT1u47fiQ3EnUA3MCr8KsLCd1OtKiyA6+hiSJM34gRclIDzagSk2aVaNhZL1frmgo3tU9Ie6y6
R1u9H22ll9rdXfihGdoIddeoD9VmkeUgi+/aw2ZGOU0VjIiWIhU3dsklTI0aQN8DSy6OGkjIkqmp
AqDeAmWfBBaiyfvSHr7deWof1OnwF8N1/7uda3QpXlCawlHiMn2VEVJbndu8w8+5uqGnuLoVLR6T
gV6X+JEibpgYey27s6EdwNaz7kAmPpVo0JSGJUSxLO4qIRhQcIG86/8C329z8GSX35DVQ6OQagKk
5cCWRW6RdMxvvMXTfipOtGBKMrsejrdkh3bvAr2I3AACcj3jmAy1ibIqoG1aXiArs7pNCULVo5jE
Rn9wmq2fnj6LCl94Ob/qD3v34cMSpZRpIsXmTjh3TdNvy+Iwj7N1tUDy05XT2NR79NGGW2Q/50vR
9iDMpSkNKIieL5UW0po0QZ3y6aKNHnxouToCE3teDUnIeVQ3wZ37nfRhk9U/Yj1CMubw1QJ044Gr
np5sQY0GDbYqGhSAAVoVNZFxtgAwuhOSoVSyB4WWkYneP87ZTi7oKqhdr0SxBAanXV4G9CJHICRX
a4T6FzQtgcI6bIpqtZmLAaUb2hxAldNWOizbWHROe/O0hn6+CHfzGQ036pxHx7i+/wmiUy/RDCdO
CN479nEsQXHRIoUDdu0ww3fBgTdNo1HiaDjUgDkt23y1QQwzA83oD2uarS424L27QFl3efpi/bhj
UjQ1uKHRckk2XlY06PhTWwJoekITnvzkOz0aw0qGktikBZBwNLgL6EVrP35a+n7ZWDk6TGMONNUg
K6rlOsyREHtEWiQCtTaaKyIH3PMTGOeuRR/DymwlUpXj8HndhDSyFP255JNCicTGdA1S1MXvNtB2
ABimdkkUS9+cN6fUmQBwoIbB5xkq41C53YFkQQYkvJuyrmeQhuicYSai88qnqqoX7wxvYgAGHATo
BJSQT0847rELmZHyxV+56Yva4E07yii7kNPqT9YP2w8SGNFgN9ijUBDZ9GKprTMocPFE+XlAMsE6
twIE16RoCu+H9b+7kBYVUDaeOuSzzmm7u51W6ZTZF8cd2IGrG3mVS9zYO3WPpzXN9KBlLj0BSLP6
aJVQG81+7aEGqAi0/K1tSPYfTO4u99Y2Xg6U1bHP/iblnfHb07e2ePQ06WlG0nbMwXM/9jm+TD/+
Y379H3V3ybFFp2zp1W5Q5kBcQedzfxYg1MiBXAg4Ced1QB8KhHpNlvOAsElAU3IndWIB3n/djtak
ppm+hN7nbt+HK5LNg+zhUqyv3b1ogfCgPqf+CL+8JJmsH5Bc7q6uL7f++x8u1SFTD4wBs7OjJOCG
3RxBUuxcHBVvWMxpODliBHgEVnrgCUN7FK3JWL56mEMCzc9+q7W5IAy/X/WrhKxcPqy7R1ZZtQFe
ElADErJkt36VI4bTD01pqNThpFGDRd8RWi90RNJ61NnFOysH8fjjHpVMunhP0pZVwtloJ5qtO9Gm
d/sPKIBxwIK14Y2LWsIU2SkaGoe9zP5dxpoYwJtkw6fwP7n8160f7B6W/69P+eD7sNRbmeDw2ySJ
aW6dNNoj0I12Z3MAOFYh8LQAOHUFmLYyQAUwELT9FL3xNCWbDNhUx2X0Py4ZQK+CYc6R0lbONDgC
ZMJdB9gnLVt3RS56AFOV5W1pLyNyLRAY0RW68m+EpMptmYDsQZ0eaejU+W6tBMYxrEUdjvUXyXql
aFKcebZC/A/HZnFJeYKGXMQ0daOvo2K77TKEyCIBI0IpycKkAG8HDJOrAwWZkYJmhKxMXj9vubYR
vyrGvlwOfCy+Ax8FAV01sMzs9l3nfAXsP3hwjBKBXVLU5Tgke2oyWKXciPPVh/RhcwkbkBz1DY9/
Q7zVOE3GMCtoYaBHxcI9ZEC1OAAwqbj2CFhdI6NBTDIvAhTb4btMMtKiq+7FhGSrenT9bBeOjhWQ
jT8boF3Vm5GPXpLjstT/67Lc25M8MxGE6jmKvMfURYUi9/P+SSBd1tdLfTEBuv7koZLsieRRNw5X
A2jdD3JSmsIDIVsC+int0LqDYAqq1dp2aDjZroZqU1eIsxnFQAT+OWek00UPeSRaejZQblHzBWBe
5Je0rU43PWwnivIZXITyEA91cwFVc3Mx+h+zyYmAFgUypI9OU4R70pKdNrmTSRyDPdAI84nZ6Gft
jL1lDeG6NGUknknhVF0BJPFy3tNSK3hjn8bciq5aZLrpcvVA6Yi0aJBVzDtTAIxmNFCgylfRKppp
xYNdZHsLAD6VIdk8uOht9K44oMRIAMY1mgyonZx7Rr0nPuYR0Fm32mEAMBpBDG+FAKRA2d1z31g5
Ig7luDd63z5nDQp0rArtVwFNaQBHB+pSXwcyRDXSi0z7VS2IZdp2ijckKw1kxQKt1nuht/qHhvZB
/UF1rpNTi0fAhYZQlSU4Xv6yJJnFrXZfjfPfbOaiBYwaTEih7d6Svbr9u+16RYS98YBV1wV1Xb/1
u8TbE6x7VNTyWpfRd1oR+ju6Up4d4PkBoRK47wXeHvEmbsYrUHyGJoR36HZfvck+YqgeNQ0xncmh
adLk1KQS2CSZs/yWL+C1c/P6AAq77H2IftrnJLQQD0eH0u/Aq+WbLurwscCn88lrAQ0wluz3LPPm
/WADpYrM8GYQVNXUfrE72aPOasvEALrt134dSjRXyYzAJQnHmP/IJd+llVEvHG3Nwmw2ZHSn+ccU
7zmnsHOikwDRypUG/jqzWJfIAAXT4HCNUHahFGy0ZA5cqtepW0gQDtSeuZHAMpFB1OJV805P0xj9
EGeQum9iS8QyIFkTLTidkrnZ4OFHwgUd6oHVsxrAA9hntTH7fDmJsW1Q5w5mwpvf+KhESSx8VxXe
VTk4yR5VPs4KcEWyFfAqE3l4RdsAiWh4AL1Cl0gKvl20v94hZP1/NvWQQDa3ksV/DH6B8i17HD+V
Mq8uTejHICdUUxpaB7/qu3U29NUFOTO5AecxqtJfDUlByzoERFOOfoW1X8TJRx99gqprBAVHKdrf
mj8M0Qj/VCtQPNlMHP1dSwi20DpNVsNSaWZhuWjHRmPXlbxp8NB52qA6/7AQ3h4Z0j4psCb3DHSl
wUpFshCZiRpWhpMl7xD8I16T2kX3GNDGS7QDQU9cJaua1iv3CZm/uNIurwwpZA9IjR+0Kf9i77jA
+csFsHlYO51psMXgo72kQ601CjOzAv9VSud05ouBNiUZCBJgqW3WtSKZZCOQvdbtUJ/34u0Li9u7
1eiXez5cQi/XDwQAwwk4g70JppTxVNIrs3o9phkNI71M63X2qu7UK3RLb8JaTbNc7UMzoBLh5XrO
/wDEFl/3JzdS6q0evGipTdIF1ApG1YNp1JcIrqmSA9OqlwsVG9DMTRJEtRyb+QfH7G8PJtnsDC/l
C7ywRmOzbiRVPcPSz3bQpUBGS3ks8KNmQw8MDaW6t6WrjL97k0pV08cgE9pCf4x5LhzA4ihnEs4p
IEQTO0FxN21OwocPx0Vh7doGyAetKGO+q5MUoPA2uDSei86R59BPk/FPkqJNCLXlXKBL0nbyaQsK
cWlFz6RDXVZ/Zvbgn2aji4cCZVRAvTmHdcNvCUogbrIGVE6NxuiVwMVAdSSgtzAAtAzYs5Z1I7KW
hOhdVps+5jFoVXHbGiMBDuokPQMfORAIIdcBd63uAo6G7sLUTC8f1WSTsHwCoxNPUEZrIrP3eJ9J
0+FLFrkguFa3GX2HubszFXQ/skRUB1rv8/oTcOuLA7DSoyuQtKMrzR6WSY5nbir7ZZcnIegVtA3N
whE5xq328VHgas8zUD+w6erR48wDP+094ih3qeejlKN5RqbPBEiDNA6dbx9oRfLhVallNHtriTgt
gN20+i2bBxntrz+B9v132fqxWA9OB26iwBRlKGCapGguBXIpzItyIyCCmE8koYFixWl5Qafssop1
ABibeCCFeRqqFvUCrD3TW4KbJ2iFBM12YNAbhn4X0S8XD+8aEpnAIC9xqLx7kbl7c9EvNq0X84tn
7klCg5XlwCsDnpub4EXsIRgep0V7KpsM3bq/CLyTA0XocXfBbQvNDAf6h+ei+hROAG+jf6/djEiW
N3G7yvT/D2lfbUmu/09f5VoENtH2YPUgiAKYvnmxctD1btZpY0bNiaajzK8x4GyOk9tO6ClSlpPb
CGMDjH2UajThD2lYqymgMpwNn6tx3Sl2AEA7qQIs8gRHcdKcEJlUDPdLeMTbfvoBfMUGsJHz/jip
GmuS9VzusqrNn2mVdSK55Ub4RCtQb9e3eEDvvD+7N3RPuzea2Qafz6Bnxq6+ewPb8Yvcywc0S7C8
AoOyuXHf+9xEakdREBc9qltHY5ZXppa4436wLTd/Z4EN6TMTZpC3Tv+RWVP4WxSb4FSAUS5zcNwY
0ydyyUc3urJs4XihghL1PcBbHad2S1o7XI5ej37/CsiOQ8A6z70CScG9OineSJMU7QxYkFg4jry3
IE2PKjAgy4TDTruSQvvRzBJGdSwy8YFWjtpUmz3YsswFqY/lHR+2tBN2zmyQdDV0ZHRL47YkQIIR
DTqzYoCjlkpEw8hAes9RHLAnW0CZol+IpoAaRnpKdkBemfacp/LZS1zARfhx8x4stnHYxxtpgDdb
mM0fWbQwUEu8L8AeJg5e7Ml9kQPhEJ0F8xMNOZCUwISWIebdWx07GHM/X8aKnYG7Lj47VXuKzLD6
AKwZ/Bh6ULEnzmcvj8Vzv7DPZGOgDPBizDEI0wcmPk+eXx+kbaF0Su0A/lMU9kojPJrCfJ6iJTuV
KiFCA/CqMuCJsauJ5+iRRCPlZx5MUMP/4kGKWCzX2nV7cL69yq1kAKazgwCkMIcWfYxVKW6eg59Y
CwCKIbe77QoAQN390pJHJ7TGK4EAdAoJIG9K7zijdwm4jAoTgISFB5Bz20NnvEYG4OXi3irGwTNV
mQeUA4KwPKlQ043+h+xCQ61mYd42FihcQMHqFEa0kRMKoZrvsyuA8IockOctFg6UvnVB11QfbWma
qjXNSN25sQcKRzKq8CqZ5cwI7oRkpH1EM4AY73Fd2tHHjpfVQe/7cK2+Tf1TU/DNLLNq3tvpOO/m
zMchJJ/QBY37IvJBayJ0NNiJg+yrQC0Rcvl4T8R06St+flyvKpLeOdxNSUWugs3tDhgIcXC3351/
B0D4lwvyfCdAFYCi8XC5Gzr1eJ5cayhQXA7Ny/otmx+yfzexwdKz7v/vdn4oUJOyXhPwA1vfAkfO
Wx+BNqwYkGd5Hv7GOzff50nBjw7iXTsvEWJj4kUYhXneU52IF0jhWLXpDHnJ0MwELCw5xMc8twtY
oWOP2vRoBnJp9ADRNMs4WtnSg1CA84kn3zdoD7nRijVDcsITCXVjSvlqwSv7r8kely26uOOLRuKk
GcksVPMAwudVPTT9b2lt471xkPPFq7L5skhbbPrwGHWIXKE5SfYBTZlMbp49iCMgmaPkDFYaid7u
stq2irVqTrr+bHE/oJUebEWO9cslKfAdBERmPqDCMFE9UcChAMjhBKbWjqOLfnQvTllMN2uQ0Rkd
z5cBJ8dnsy6i57yZrIM9mngJeJXRzABjDUivrw/i0vLiHcsBjkQ9lWunZSVHZ1NM6Nhd19SOCaYz
VBCqHk6ynKJuH/s4owOYuj+FAjXhyEnfLBQmAs9WTdc1LnsT3+7EmaJiTtRABjkO9m5hiZMWkQUp
SWbVRg3Cyoqh8uzHtqSQjYyvbR59dtI/EO9CZ5gX+c98YeHWCPHm7fezCxzb0dxkYy53bi57jr56
330ya3R5TbV/pRXZJUOSHgGi5W8BS+cf5DQs58bOcYFjYUgkC7qlMfHkw9kpZ8LbMcXzkCtKDVKM
TIYbYYdgbIljdknrhl1o5qC1BHdZO9lpGSmSvMJfKaORBIU7HWRtn217csA/1QEK/WBEvvMuWsCN
EHhV/jmMvehCMjAqOCg0QwcrAlhb1zHZbiBQFddBgMIKHYa2qRF0aA7yRcAFdAV+ROhxxC9xBvTC
rfUOSDaDo3tZ5i/gcvtlouguR0Q2d+tsAtv15sETmJ3ZNq94BJY7wFqgBLm8GlZW7dGmnKFy44eM
FC2wICQK8mFDg0ja6spZhEqbKT+OYxg2AQ8BAj3TlKmpXXOgr08ANVQ1W1234BWdpnrIVIkWIqio
01I2tOQzwAJ6HwVC3jDawejFOe4JUbrBmZFvqjzCn/t14ICuQp78dU0z7lfLGdgAOCR21g91Dcad
pObiGDPenQ0TQ4aadgBTGH13nvHPO9NsFZKeLEkYewm6XtfpgzsZJbSTtqft8CvH9vpyUbw3KwTp
wzYbz5Qcoxn9WWgWv+YFteKXMjKpvCF+yQs+uOjlm4b68m+qo87zN43deCju9dnRcFGhEoHHc0N/
JttuKndH04Yq7/Qf9M6K/pikaamE7s01kn/4VpCqoHI99TVANKfhG712YhSX4Nx0Wq1Jsdo8OJbZ
vgtT9zI6RQe2D/AuRDw6okZ54l9el0YWJfKDwexvVtiiWUeYKYKOHirCXO4jvoBhMNEtsa6jMg5X
4ZxYgKadMoRwwg6PQW1eAt+iXddGm8KInFZ7a0jtvTc2f5RtuJFzD7prdLgPAVcA+Ou0kSBPcIBJ
lAPP8EQrA8mq6+xlbAD7NqYkTIc627j+GG6n0Gj2gGnMe+Qwx9DYUFMntXPSrMSfby8mcOFphW4F
1VoNcAZ6lvo4uG4N/GHQp05T3+xi05veFcwPEcdHS2AZWkAbc+YvhBw8dqFAI52CE2YA9WFoYbm2
Vf1Dhjszelt79IMQ2DCP7e+ebOs9KnrH86Tg0QY10IxkD0ttYljYGx0x8LMUjpreQcuiLr8O7fIZ
RMj9FWgz/8fYly1JigPLfhFmgFhfkyT3pbbp7QXr7plhEQgQO19/XUFNU5PT557zIpNCIVV2VSdI
ER7ukJNUiiPNMKY/0qJ9m3prfHPA7rfr+swNwNhegu9G+zrgXXsGMSMAAVkJ9GOmFEJovDbkM/1y
tCCzC2qVbAzqukye9zpeL8/UdfU5eUbFwRGV70gQq1lfmVLZ/Ik3f9HKco9DPPNfWseD9BviaE3J
TICdMunuwGbPwzpB1BqvGlBtLvftLIq3SVOgnJiu13QzxyEJgurv93N1VV/m/DMK8OVCpkknAHr5
r8cAq9H3zMzrw4N9Idpc/R5OD0Tr8LCEbF26Fy0DHZ3LhBmwsp5O4B2pcIqM5wk0EqJGNFpZaewo
4zJPxrUpUrDTLJ7LPLm6tN6drPHApb0lG200oTIFEqRqOxrTRh8+A83otrSCSYd8MYL3bTMDbaCy
l44CR7eyee+ttsgquq1naDpSw7jPg/oLPmDy1KyA1nyw0niZIi/DyrAgKnDoxPFCC5lnfHM8P9ub
tScvwB4EpobCYCS+gcGp46MA7IBG0nU1MDbUmthQt9XETjPi8exBxoYDMHDBrccDez+ORtRkzFDq
bqO+pWEk0p5tMmn555QDVq9OS8vBCakqYFTLyQ04sDeFA4grMib1EzW556e7UYAefLWJEuhcMQJG
rJt3MpvV5z7xu8vYgEDEmWMvTKHvAVjs0FwRBW2uNEE9siGTMQJD7uFbBY8HN7MdxxHCDv1+0PIb
FBSdfazKOFKq5YhysHg1xQsOfhJb/N4utHxCZlv5gtEeXyD8T6cRNbSR2oPs0K3rg6LprG2jRfEF
HPTGjAJbH7kHe3ohG4BgWnOlblQ60Dzn4tR0UDyyCsSZqaGhFKBKwSHsx5IpEC6wfCovUTstMOHt
guhTBkoxfBhDMto8LePFl5bRLoOY8B4FX+O87bXoZ245X4qOG5/A4F6da91Kg6Ri+qdeH7397NZZ
yL3umwUe64vowPg3Gn+wAUXjNKhA7oZ8ffQHjRoQab3wrJp3bjsgzKzcyRaPmgaqmKw5xHr55gD1
Aun5CaKT3Cg2EQQCjzQkNUWwcxUbkRrvNiKJgDbVu23ljJhK+6Xkbg9mAwPglyKW505xifaKH84h
KtF1TNM08zubX3Z1tWzBtcFA3b3ZBz4Rla5rli3/5zHNVNB6ds34aJkDVAgajYOtWI/Dvs6a7TKu
XTeFwDVzIBms5j0NVW0Dv5u2h6hrFt0TFIGglCDh7JRR11YFpDSmZhlKxcD0YazcafhhuaGZzgEl
qNvVD0K2qMqR0UukWXpodMglLbn6f6MDfmezKJ0vMk0Pm6KpN4QAeHR0ynk7S9CA+LYF9Ulk3gVO
m9BDCajrK44+lM9AoYTGqcfEydM8NocfXCdvsLY+2GKCNjOg3cL1YVtXwvrkIAwVTri+7SSIsZ5i
hP2eIXERb3IfoGgmm+yZmmKYtU0dOdZ+tWl1Um0ZZKZCMSXuFvhSH8IednS3U61GiXsStg7X7mSi
BhxRbQiKAPCtDbEHfQflPFnGU+mBso+cbV/0B8vx3c3Y1/oG5DX9pVLRvibXLkbhdM9G5ZafZkRf
VUiwnQfw7Sb6s0MjV+QnX0R/FLETWsyeLm2pDkwfunEcSeCfu2gjPS86QZFwvhishg2nvPniq4bc
aSgH7evodiDc/mX/sOOyV9aBgsduXECiae+HfRZ/F/wTYTakCPmtH2vxJwP93FnT8KfJUdq3+qyf
5cMPNm/gJkNOnP5x60fLHV7sOXg2EW8crnJyp22njyYKRjjobsi4zkDlxwxsimMMOPgOrcl2YJps
nxCNaI+NYyQbcKQbPjBwMDrDcBIFay+pX7ZPuHy3T02BNxIw5eWWbNSwIp1vVeIuiyoDB83NOIAM
Pgb6e7/6tZMOEeN4SDYpCFOf1on15/yyu4X4189RE5oApkmCGAMF1wOi+iL6S0DR+DXTjOngJHzc
zyzp/5ha6w0cPMXPonN/65CBt9n2wGqpiyAfe+fPOEW6HqyV8ZtjTek+mWMQH9eDcXcjyL41I9M3
SQ5KCDtVsWwP0alOJu0uLZofNFrtNKQmiSrUXFAXwfVyWzkRiJIUr1c0ucNWJoUWaLpEkH7l+fIh
b3/yLBuF8f/i/yIPss3mdDfNcjpapSgDnDGyHQWSKbiM6hxAdGyILs1gnSVTmaT1ycycT2Rag9Oo
RhaB4TGkwlSsmmbjMtLvzRAs4erRBeOBisP9m7KThvUsv6pSbqRn/2H2JBrOdUi9h6WrTa2XOYjC
VtOYutE+0ZCaVRrKhTnbSmd3u5D+jEVk34ahexwupD8RNH/JmV59Vja3ZyNlL5SNkErUt+I4QD1m
KNKMvQ45G46phXKgJYHR5jkStBoONRM4QxwwwCwRQCESHuajVwIGgO8YByPUVvT5BF0FYHxM1UQM
XCo4woP2WA1X8A8NCQZkN9m+d+rsAgSgfk9sEBc2NWhWaTi5s3GnnughYWMjtOnGlXH3VSOqxgcG
SU6NH6RJCjJioF8rYBBQl8zKc9MADolS6TddGPGbJkZ+S4z6BY/dZDENsjzyEsp0CHDJIO1LJ4TQ
/HAZHWgvkrpiwnNIaOXAYiqtRrJTw4FCgPoZzrNgST+xYug2LLWG89iXn/7/CWNKLE+qkK2u2iTQ
y7LZfuBZWXUEJxeCoF5RzFsiaSF2FWo4mIf3OJ1+ictaoCACYeq5SJBi/vfwg00DPXGsCbYlGzV8
GPjO9waQoquD85Dl6vQsh9BGjS+KSnBcpglk4vy7rwe9k4DI3284aKSgRLU2bSpDP3HAdvnLbmsQ
tqqZEoceIWH9MCEbpV3VAc5BE26etHuhucPGl0N9t0AHHTouoFKRyWsQ2adufc+q3NilvdAWH3L0
3KYOUY084dU36S+zyNug7uQcSvUSk1WsX4xUom5nHVOvG4FJbnrIb8407egm3H+tMavk5zAxsaPr
oldaBiQUirRDUS9ybDgy2AFXcWfLtJBJoGviJDv/kOjT1ka09BQnw3hiv3o0pAmyDWkL8NI6pul1
ybrDaqNey6FDpOt/PZhX/4efqA/JtHwUWrEuW1eAEfmfj/LgQ8PffUaymV7nHHV5Z9zHP1Q1et/J
DZSYnQiX0FEPDENvA6hbImEMbYPXRJR49I6G3FSJPr+STVomiKo0jnrHRn8dZlAvN+5U7WhSj0W+
kb0HTm1Nz1+50Xwz2mz67uHAtWlAenQHN58OGM7FKkwdgM7qx2x12oEpkdq1GSKzQ9UZKtlWG/US
1jsH04p+rva4cpO7VXn+DdEDiIsdlNACKHjS6Emz2+ipHXoNLCG6gYywydCVbhXiHWtsq7i1NJSE
FMPBKQswYCh3Wggp0ekiRXoR5EI2pThX4Ks2ZN4fIivyA4Wa10h0+ismbXt4BPcm+IdURJrs5JZV
HFzNNC5KRdtsx56N4x24Ysc2j1ArCDhxrCfiiZoWxL4nljef/MksFhPZLXUhsRCrP0R4yYFEEbQF
UJoRn3KjEU+5k42nQeA3jAofFBi6ozzhiQq4PKrNz/nk/8imqigDqwcIdJ0tJ0iSda4XulGNYyvE
m8HrRNLBa+NbUYqUJmJxqy1Rv/1BPRJKoWXbh4lG4G3UWNEnsg8jS3ZWzQGA+HXqWE8XkJHh4DRu
cmeb18C9k09luuNyPJkcY97NUfq1m5LiPNWQy4Kqhsw2Y2JOYUyicjQ1krxDq1TketXg63QBRSVQ
75l6YIMa/uYq4IFwrRi8zWlyhRpcF+/VRG1HSHAbWRvv12kvh55tk98rE7QTM7gznC1zqvE8J9Xe
jqUP3bgOJynfsuutg5QoWBUdc76Vc3UQE+6bU8dGZ6sjXXBwB4AAaSjKRL8ZA6hHISwrdu0w9xAh
VuuosY6da/e3D+YMwU3AvYeAGWV+xF9huuO7m2xBzQm6AN2+TkYZ/RUPDT7/6HyLvHIMst7GiwPq
YpsPdODUJa7wvAXxcmRDaeC302Qk8vC+R5AvivmOiWLrTt88q5o/8TrykEorqqNdavqLbVagoJjB
BzcleRm4TarqWbupA6wKZOCtpV9G1IRd2jQ1EPYwwb3v5/h797UHwqwEQJTWseLNCE6Mnd8V/aX2
PGBi1cTi4yojzXROW548nyHUBNNqpxW/s0ErDnRyNbgI/g/O9CPxONhOY1KfHj7K+iOop3XAunqm
/MtoeggPJo72lurjhoGx8JyNZfHGwOUW+o3QQxP42bfZj9PLKAyccszKAX3jtHEQX3t17pa+SVPX
PGhazL9ktQZAMQSaHOSPdpDY/WCHGvEAkJQvgBy38urzXLQQrW0S0AhCaGOPgLs84I78aRkaXivO
zQzV9GwufkJlZhMrCRkLsCwV+/bPbtqD8ahiMzTTwA+5Gxu3O3cj788AbfRLb7VJXy8j5CPAtGCa
UB9eZ2Z3cg8Za+rs73wE+7uuQUKLtXb0amfOEzTNpm+DadRbstvKjnDnYodi7rs9YrkGBRvzEMl6
L7WmuzoqC9+1WnpsTJDikWo82bJofCYPMpkqbY+7j7ahSWpiv3+28B553GOC/rLlQCd0UuHD0o0H
MOi5ebNxkqjf6VkLhs66y0Q4+6i2RrCqufqqYUugUHX7FBQvnROdExZhtTPIZt/n9d8FA0yJGq56
Ik2rHUql+g3qtsD/vE5Tz59Fci39R3Ou+FCbTjE/Q2as3Pi6Z+zIWNl9ff2wVa72z9X+tB/5UG9Z
HXdjcm3tx/1HniSAVUBjZylQeCDFs0eOUoVsTPZgHIjBjq2KGB7rGRanh3oHGkKXaF9XkFGiJaLg
gO4m3tGrwdcFQq4LLmjGNdYS89oR22Mzd/KIaNc9l4kFim01/d6N4hgRMvBEpMr9wxpyShW8K7Jl
vKchCtSgjFEAvv0LOjsRStap5iY0WjCurXjZ1Yd61BCw9sHlwW/ZcPX53da0zcM6GsZ99Q1yw9XO
L7gBwdPRys9LN0u6AtGsysddutLdoFdTS7dR77oPVqdmEQLkysEa+vxclXO/F3p5W03/2Z6mGtp5
6ao9R6hgA62iNlp+HARWs9kwIFPwz95F6tpBHDcymCKtPeco3as2SVZ1Z8Nzc7EjK5IJcRT4fXWq
UKR4KMfRrjY0Q82H8eJJ1kxtktF+EKecAxzm52AZr/OP6z9s5Xag/7I0EIBUeqaBvRPiBTxqmpsG
rMzNxAvf2EQJ7za2GSf7dSZVPjTkA7vL2XaPtEJW7H0tTRr616pDFSXNrav9WXPOiO+Hq2n5UVpT
GAfcR7+tE/STIhvFVgny/KkJFLUiNDrn1peiAmhq9lyEIVQz/urV0MOrN4sboMf1huZpTL10BJlA
Mqb3dcm6zQc39cPGvEcUdp1ePwFrJd9yryoCml0caZrGtM/ySdY1nT3kASBYeMHNqBL2DSDISa15
EWaGgqeJsFuydSLZXMi2iDfrKKk4tEX2I2N2tY94bVytwYp3kxu5R0d64pXF7Ce4jcQPTQ4K0+8A
d8ts49RHGQizECD7zjIwwMEBqs84F3LDOJeVAKO9D0x+of+c7cl+y4FIfBnsdNs0mv1GpspstnoC
Llca8VlHKJHlVxq58zgGzOv5UWrSwTtZaqGmNX7YqeU4OIljXGtBi6P/iV7inIs81JMOzL11It76
LHVQfekAj6Pe6TaYNV9s+wsNyD8thp+mJZwLvfNHmeThbEBdjTwQUYZAYG+OG9oM71No2br+Bhnw
6jPzBCJCGvTukHi0DynqNI99VUY3q2QIJuiD86mx9T/LaRz+9p9KPlh/d73z3QHT8bIWci3VPdNi
58Nawxvnrev6y1r8p4w2QIQgYqlQzymSz+EQFXG4op4tB6gHXK4LlIGbkBCtm9Dyi+mZFrQj6s4z
aX83+mwGeq78BqKy5AeUcUCG6o/pMy7kJp4vCQODByZk/CVrpPYGakUWGLMuX0H54Z/jyvqrGJSK
xpg1X8RUWhcPqPlXnUE7O0Hg891X2czW2xTdUD/njVe/avGM6AF4sEJaYOD08JRxGdpRy4NSj6LQ
rubu4qpmUMVUpTpIUo9skSOMYFKlVzSReT5UGax4dNrN0icv5L2PUzFWx3Uf6q1764k9HVPkDfGJ
KxC/Ijna4+mTRgiV5SmuXtTt8563UE8fqwuNbeXMTBFvsq4BOFkNyfafNTSFalKcsmyEWD6sVmu6
sYdKW2seiHePePhQvRKfqUe2laXPsLoK0n7ulwc7+f5u6YPNyr+qU+q5BZH3gGC6hbAR0O+bgde4
QVl+fDVLP4XaCBiyl/HqQzYjyXHlB97qf2NWI/q1rvM/IV8a7aApnwI6qIPw3dKB1CwmfoozF+J8
6j5LjVZq34CPLC4582LANR1+AkPou4er5XvdKWv+XYdezqYEbhTCiVWG05V0DuttxMwZAr80/jVL
1xRoV0MCImEe/v/jmw651p2JJOgTfXNjrUXwdDRKMK5jMhuYtY95ngP4h4eEGQ3GDSiaew8UdhP8
Wkq+Av/fA9625XF5BuB7vNd4nW9Lw4HoodaeytQs7CvODGEme3dfevPedz3/iRqdSRB3tdFXfRrf
TQyIt3tu9RtygCwYAhta3+59SwMXt1pJviOkYaDJ7JfHEjKGy25TxHPQaJsekl+gJii8tAupmIlK
lqiiybftGidBfbuaqEduLhVC0VjHY3SphtIzPMJ6Jwb3TNxAgS7KQsSQM9y+wZ9ENqqumX9NLOUk
VFvjWFYWSgfK1ckggtqpxd3nsbiDwULchwEyB20MHnrmZr61KdU0q8BRLkT2g/wQocWEVkjzrLXx
cV1LvULV53Bvv5qXjaBNvC3s2b7QjutP1bTiNYX4HcRB8RlW+zSLZsMMG/jQXxNJH/G9VkDV0GC6
di545YcxbwuUlUgNTPuw0QQN14ZsNEs2GnZaNQVW3PkB2VCCpcllGxpL6CS9j9eFNUq2ZVs3u99t
DXalLqwKA3ztHCByq3LaL6anp0E059Nbm/odYv1x+sxwANw50veukMoW0HqfwUWCIpZDZMh7aUTu
pmK9eEoMu3gCH4t4chrnzHB1v5DdxsM2hBoSBLlIzc5XLOUx01FwDMXPcDHy1m5CqQMwRuCIDoUy
N/4P8hRve++GgqkJZKrAFKtR5YbAd7qLxgrUW8N0mL+TjsqqmfJh+KC/QjPNjHgM/tXQXkGFeQnk
zOxt01RMoIviiET21dgEzEayuTelfiMbNZaaxcfpXYcvZnIQYEK+gRoARKRgCNmstmU3tUedIFDI
oZpJvgAtpoGLrAciQWBDo2aufV7tmlM20VXbyqpdX+IG4DlVDjrhzrqhuglRqTj6bmSgTtZSbt1W
+xwB/chZ+pNMNEn+1Gvn+AdTi1YTuZUV27muA1kFFfoqVBBMJn289MiGP86+5KAApklqVl8a+pX5
2Sz7P/EiEse5K0pI87FtqWf8FVRbJ9AHOJcYea4LIrX9oTGMJzKtdupp44RzPPnNBZQ9MwecQDQz
xEUNEKLaZl3jxqw/uDr73/Zqao4qUjDcbjVNnBc85WyjeMmZsi/SQoorHiOETfvMK55G8D2bEVha
Ji7EUweKyyfuuuWO/KpZR0KZ/MrOXvxAi2BvI21Ssbh/mDBWdgw88cCJ8cCCUQ9VHUZRBCFGRaOx
riN6DND6vvAItVufYg7wZGw2dzMea7ZN9NKGnKjRHR08Uo4ehCdQzmRYd2pmxZkhGdKuNVKB24cJ
jXnfTT2ejmR3jdq6lwVqaTt8eyf2feCatq8tnGCNwWtegAZsX3SLSyDP7WhPNmpi7Y+Jx/wZ/IIc
RGh7+lXQbyqJe5C9usmRTPR7I3s9RClguPN/fMEvuPgOKGgDrp77kMFwi1B2cXNwZMo+u4b+BSrr
5ZM0XeMNqqiIyvTss5BC26OYHtIn01M3QPTCJmJvRLevC5s3CBryKyAD8X5uIZOyGBfib3Klpkgi
ZLxHqL8t89o8dCcpmrNps+RScChCJqgH/FJGvr1NYs6PZZmmX+pZgcYr90U3h/S57fkf5AUkULTP
DEgq05DV5Qyqum649nzEO0nLo6NrCAvAlorvl3O2OmwDOnRNcJC90lnbs5h3K9p6x82og6p01ZaH
OhY34Q83sEeD+typQWuxniWlrGd9RwdBDmHXnaH7YrOeIFuupdXLxp50yECSK6B2GxE79vF/ZHgh
whdiglldJmgmaEOtL+Qyq/13vmTroU0XVaA7B/N6ZVhnt0WIl42gGLcboAAR6HFvPWPuzYYQzQYy
pd1+KlPvRhPU1C3nB4SassV5XdGqZeDeRBGGoyR1sRM1tD6K/RuuT3NjBjogl2jMNETNAAoYKw4J
NYsUEF2lj5jWowE5cTJ3I7QSybqMIQe5c7spPZKtLqr32WUNeZNRh6JuiLAc4vQquuc7aXaUsriD
jW7WT2TrRXZ0zTk5fYjSLV1T0XAOyOZsydEtU0Rdde/VxCVuy11NHsH2wz77nX8fy9547nuDv7pZ
tZhrV29OgzWCSUN55VP1cVExundfFuZz1FbLolgr0w0ECIrc34NHKTAQVv+KwrVu4zSWB7LDoXrJ
suStmfXqK4S17NBBvPkwKzd76jaQz9WfYyQZJ5xuR9beuDvvBqA2v0VgIA4H1zYgRd4On4Qxvdtd
kFehiFffNoltnTrV9AXUHZael9gfh2qif7A9DH+5PGz1f9ieXJCtbfAj93Y2WHdqdM2x7m2L0xnH
terwMBGzP6uu7m+rGUJJ9WmU7huZOkRD7059eJDw4Dmv9lLYX1Y++IUzfvWTUgmFCGCD9iyLvhBH
/Ae6eBqbbd+3G+qS42C4i2OrvlWN1nf7WWuTZ/z27Zs1G0GKt/fzqEzUS8GtHiPocV9NHkuf8Z6C
JOUvV65byMlwD5EFZaNmSi0/wFWm3NGQfko9DV5YdqxAUqHP4wDVrfLQOSi3tZpT0zvnPuvKvTd4
8XVt3LpIECnvcEWcU+vPuDDKPdlKx8HlkBxlyT9T+pJSlZTXzBqASnXJE6ATkPmkiVEDksNtc9TV
wtTpGl7DTYWzalbLBJqiKuvpTAAhgzDliC8DpqMZnuteyE3JaxubW4MX3sVXVQqW13uXJK06iAAP
L11ZHoTjFHeEUcWdetOY5/c/V2OcD8Uyo8/+fm6AZV5N5AYUyE/XjoCbVjtRQx5ji5Qz6IRA5KAm
1lVpnIxb6FpM29VGH4Dn07CTbR8H61a5Wqs7ZnSIGvvnUNhIoZMzgEXOGWIjh4dNln+A1XWoZBun
Y6Mq92ZVzeeZrnbra45y99KvD4z33qGymrc+ATKUmjj1ZxyyCVPaE37UUsjS1WEyj6OTlLmOwJCB
WgCr5M8D1OcOUGvArTPT+TPZHDNXqjP1F9/I2xPn1s9SuaIEZbzyiB/sxs+em2TKnvvY7Z5aeYDo
ahcDdwh74UZAhWc8KJoeMTMg1nprAqV6Ut7WYhAqGuHsfS5iz0UqPzm15zxXduo+1fOTlXdtBigD
/u8Dz/LHMhyi2tlLJkRAvjIS7rOUMdtGVc9CGtIEKmdHpEu9/MhAtgzwdV5uy64z7swBPXDbNS2k
GDDUStu4JxUab+jmbWPkbGsLiOoYDYg9pKqdKKKYIY3peECyqDHOUMUhYcMLsLveMfXmGhJNPC/M
TZ3GzRnYpvFgjPKg5VVzBr8JED6murDQmBrya71xrJYlv5tebYX+XBUoRcghBdJFiOtHyJhdY4Uu
F63x3ovTfMREF2gFKGZQkIpZ4PLQJR8JYT7ctt2j2QBiCI2srygNTV6rlH+OZ989+erIZc8c1QGo
k5tHJq+2y7pxQ11DjYfaiAOP8SZEURJmyIicJLJcqgGrk7aDBhhHaeQ/tsZSfwUaJzqyZCIJaACg
JZDxv9xomFkJkujplONWiMBBBeH7zWwk/aUoZX+h3tqsNtDqiV3KCxREAhIozPxv4A9wMIkb+zyo
hnqa0ykl3wqYQMFSG1WD3AptBHhwrtJz0Hkq49LQeFneJpiiLk21+N2A36GrQqoPjLVsL4Si+6sH
FJeQzbAjFI5QVaCvSgOpZ+nddMrwPTUL1N2viBePp/MOoocA0Cn0BU0o3HwIye1sa9RzHmRVah5w
wk9ecbmLrsAi36iWuTGgr4nMCbi7oukA3q0MsNPUOfsC/KfVaLfh7DAo4SqbVWjApYsrvfd9EyXc
vd8bT6Zr4iKcgEIBjOnTN5pwRd9DbSndt40HmjuuKHsSBNdRMqu6ZWr37qsELnozsy7GZT7RwD6L
gMFpbaa080CPqUqpyIhrY7oRhtEj4VKV58qLPzatlYKnazU++BRqydy7HvDtwLmgGm0+5bY7nZK6
ncFRg+Fqg3YHfiM0Lnl5bxOUivzOb7VxWbNj6X2vhNtd21J0V32ccJ2iscwQYHckqI/FiOyzavBm
FlfQzwJTn00oUY+B0JEJmmS8ChLIy4GUuUbMtfejUz43ab/z/AkSD6nWvPY4LUBwMhuOZANKXDsh
S12iwK0KcwidXnmrQSCJpdDN9juA8H1u62kYcZy+R6g1ymKUNyCwAP7r+nzTMjc/6EaEsOL0soY7
KEyByjl5cmZ2fYiA0LBWAKBx1A+Th1hODToUZJeLobyj1mbYNnWib4fJxR/YHzM7xHt/CGTpoM5P
s8QxLzT7xRZevI3KNEeEQTovdhabz3P/RgNyyADsDjmgF6Hsa7zgfbD+KbhuVtgFvlOqmyiErocz
wt5i7dNqKmwJat4cOrxH3MV2xB9KTcLBi7uMm8p7E37MT5lZZAAQoOYJCuKNog15fy1x4QG44Mk3
ekmR3RDJdEh9aDbp8YBLTB1BRwhRbz7h0US9Nje/26yxjgAd+CHzwddq9hp/hqQp3otlYQZmPHxD
3LYCDIWPz4ZjDc+uLRjIH/Nba/jsgLrAIRC6U+y8Ri+ARogHYw+W9+joa9GpkJMeOJb/5rtFr0Ds
PzzL1b+IGhQJvakZe4h75i9Rys/QEza2Anw4WyXKck9UMyVNf4ewAyrhDGkApgJbprHqzDXUD/SZ
cSy0qPgyzYAYuYnDr3pa5M9N7PJNYuLMDEITVK0I61LWOvvQtNDyuET4pduWK8/rJPkasRF1m2Jw
a+g+xCE9U31v/lvPIySP1ROWHo70bJ3oibk+Zh+nlbfkzs3q+RZapcbejL3sNpcFv1GPGtx0UUrC
+zjU1SwbJFCsji32SEaN13IoBpxzgc5q6UvI1ReOZCmlRCkcM7roXolCpXfn6EyNNwI4dKQuNJrB
N68v9lR5ROskqpCjcx3jfNqN2ZdWr96orLTBcRtidxzaq1MZ7XnXG2cqSaWG7HXE/MBDTWhINqF8
aQK1qexoOfKN7GPDBn87YJNCbUIe607rJrXXb2vdb1/s0kCR5wABQujDan8kQFhfUlFOm0INUYXs
n4QG+tDGzmakNUCxA2jGqBrqWUBugygsK8LVluoiv5SowgBT5i9HMhajk19qa3rGGcfd0+Rqp56l
43GpSZQyIy7XBaic77cg4bAvPEPBqw6CRFH5Enw3aKg6mnr47v/teZqxe7Djf/PQbnASQEtTRdZ9
9bgp9uvadUnqsHA0UNlMFSPx1OMGI8oDkGzjlUwfGlAmXcmj8orDYgemaouMvdyur1r8x0LCOJ4q
CDPj9atpeWFtdAuFP51ungcoVFtIDAzvL2bNzcJBgaxX01CM3+wxlUd7hM5TZAzdYa0UpCJDyP2+
T1CAnGZpglag975iqTwkox+V/9mGJjy3yAEF6H2oMCm2HbayL9PTcSRiHq9GjBEYfZB4OC6evYzj
rmB0zRE66OyczD47Uw93LUfuKkRWwcYlD2RzwCchdzb+yy4+vUjxS0NgI6BCTEDK9RDhD3ez1Fo+
VGdWooIuOAc/SVSl0W2s/RDxQPsE1SD8N6FqTarbLFJr3uQNIKQ4Nb3EplkdWD8howcYP9RQkwZ4
w9RlO4nK2iOlHSKvMC7LLKmh0phm/u33IVNBs9teHWxqdzyifkbHt6coTuJzj9rbXeeJsghbgFYq
ZOivhhKSJjXpzGP5EfplgDqSS8TiPtA5oJ3kk7sQWdtMFoLPeG3+dl0tfb4dJNgsqV4kd632mrfG
cakIoSEeRcelfISGOKAfF81ogFX/46zW0k7A3m7Ai7uZVYjbySfxpCO5Vs9ueSMTNUVZe6He2m5A
Q4DziifqDVX+wZfsWckgbAWmJlcld+hXtvy+1R+CfsmZRDa80n7SL3/9tdNwcVV/GqcBQ49rI8/l
Rz8S6Cpep6k03qYa8PxYc+cDDV1oVEGjZk5DGhqRjAA2GhHNBRrkzdZ0/jQMLdTDMSKPuRbQiozu
hi0RP5fpjzyvghJvqK9zXw27OM/zI/6481tk5G/kAAIU3MHM2r9b4mb34MhdkyyUTKEmBkbTynHa
WjMqoyiAROKRFnrWmFyypkxQCmMBTLiOkwiU5E33J01qWo13O3UfxyWty8pcBKNub4DjBE+zPQ9P
qEasgiTL85+z+dXAo+xPFw+0TRnVIJy0tRiQaj95nQ0LSAEcUEK6oGV5bFx8Xys5nq05ykIUkLqn
Oi8cqZJcs/c0oiamwq51bCl4Ng0TfQDnPWqFAkr8GD1O561v4RLx37wR2Va3AQ/eNW80pn68B4E2
im16rbl00fw6/ZIyR+VBD86nAiz3QzvwAOWDJgJmEtIryof0zRGPgBAhfzb0Mr8MKsXuzXkd6A0v
jp0aMrN090bsZ+BJRz4+LW37lhTNnUam8dVOTW+fcT7dWWwl2//H2JV1N6pr6b9yVj03tyUhBPTq
cx+Mx3iI7cx5YaVSKUYxivHX94ecU86pvj28sNgaSEJskPb+hsKkxUuvnL1tBMZH5lTr0cns17yK
eg9JUmPpwp0a14PeZQF543UPqh4eoVHUrx2kR2flYIE/qBvtEeQjguXEIH2MgYOTmEc0deZW06gj
UKTNsWTYI2SgtklaL2oD1YKpdPrl0CSrnvjGrmAtslnOU0HjJxhOxs+xiloUXqp4ibdL9ByNqAOP
gNAcLKnkY4iiJnDo0fOkDb+VgHN5eliaDs2cOiBP697Y7ddtYGyt1OFzOkYn7MvpDiqIdAcAMLIQ
QsO1dUOQRuV6GgNtCzxSL/16vA9h6BSbJTjeuHDhGpOdm6SwQE07Fh0gmmTwH9yktzVnwVHkADk7
RGV7+GaaD0WB3L4OrYx8DXXvdTCZBl/D0DeTFVaO47zoK3UuSN+BszCSDTGN+ux2IPX6/FX3QRuw
Pidd4EM0LijFQUjkoaIwX0ChtL23fLPZBi1ArzoMG8M9dVJ4Oooqq72PSkgVjGCmodDV3vdmlHoN
Hjrrz6qzRQU+bL8qt/qMlpDSiyAmsQBnadjC0Qn0SBA3kU4A5suA8Z0zLDLXV7MQjq57fShEWe6R
Cmi9EHKNc91G8Avvh+lwDa2M2pvMNDa6XY/Qnb+FoOa8wEHXh28zrqtHXK+hxypoqS3HGjfutw4d
+rKAiCfM2XrgSFURe0FmZYcgatjcoPH4JMMQdUnL/7AFjPywW/vuRgGydVne3A5J9Nrx8n6YXoJa
hY1MZ3lSZLAkH/KFbrt2QNl6g6dUtru0E7JI0o5uoKtBt6OlgDrWp5e4DtnWJAIQ6DGdpDkwZGoK
ysk08vcpv8/uSlCy/TK90XM4DdLFRPH28hrSEwA5vNbA5CwTIDPWOgxQxG/9l6Bm5dogRr5MWRO9
JiJYxl2YP0LqYriB8C/2VVN7bo33wWCUh2gcVpUV02PpA3xY2iguEqOhRyMV9GhBN2AzZFaC3e9f
bfoMO+UGBlZHPZMIjr1hTkDmSIq5qgJYHMeK3kyCK29YNyFxBg24OxOyd0sKuOIOwo3BtoA17MpM
kuIkA5t4Gc3aOQEN0NM3BsvDY1JJVHhtOI6VrMF6ZXDwypsi2M2kc3eyGRu1w5gMWrmAJhw4OdqQ
TI/S/Qr/JvCBQzl3Yq7mjTSDQ5OSalv5frBEBSV4LBv+ImomfohyxIraMV/6yv0cmkZVBb+2FMu1
aajl05cqKeq5U6p6oSYRuHQi41ESQmNE1iZcVqZDw1v/azzqfj2UMUuuAEC+1QOvU3TnZZzVw21d
xuGDa7gfqdFm536M6LZvsDFy3KR+62u17F27eIIkSL4O3H6yXeX8ZaxedX9rgkeJa0EHK2rVfVD5
J7sZ67cR/gFeUo2rOLMUiDfju4DG5U3ay/qkxTSjhL0PvkAOrqrIiludg+R5BF+J2M2cGx2HBXlm
LG7nkPTcJHUV3o522/hzd1iPNRDIl2hQgGYOmVT4aOLxgbdTtc+H8ZGRxD+rPst2Ofy4PYOZ9FA7
47vOhuiDlUh8TBkyWdeESZSaal6ggIobD8D/ZATsa/dffaombzh9hid9vh2KOx0URZtuOst8UDnl
D0NqQGO+ZdHP7klZUf0zbsjPEk4WjyjYhni+Dc6+baz0RqlxXFVw0juFDe4WTSL22rUA5E2TwABZ
j7CjeMP9yL2yDcTJ9EPw9jKG8m1hwKyWOzUoSw5Y6KPqq6M+OG1kbjM4bueu37gz3QaiUYSsaVlu
6s75HAfp9wraaZBIuLbpwbEvYfc72rtre1Z0BFrjFMoLpayOuqPLyfexKgALg37AxmqBW44huHrn
1iAuWJachPqIKueokj40lcVmBQC92HmE8jYuk4lMNhprwDTCW1klqO4Q239sFX83eU5+jl7m5MZj
2FCos0MVGhmhuj6NKgUYfJBbwwrqk25nIvvSBM5ZgUILtKl1maEe6NxtU5g+xgm79adDEhrDjiLB
51o5FzM9DDKHSOwJVBP1ON12OaQoGoepJfB9xtzL4NQK8Zd27SrvwKRzeYI9cdIdyqZFwliAgQYV
BrrJs+iMTMpn07WzIvCktiEl4o1maUCM99cY2iJFTpAmXDWWhMCyn3zot7TV4GeVEkxT/QbXhwTe
n0CHiehGhy1kI4+EmTMd6VklDD1W4HF8nVVIyLgaSCBAazlyVqCB26uCJtmmR0FpZgurPuvDiMqM
l5fAVjQkVZe2rlrHdspOegCq6nLDRjwBBSiGqScHK/UUSz8npEP8ERcwnWc8nMTgJgm4L6fFJA94
iUVFwH01X6DfO56l4tjv2iR9D7vIA1EA3DyinkOsI/BqSo8shHMR9OAKhkS5gvX4FEYow3l4nXPv
8qXUTo9y+tKWjlykGQTYYE4PDIX+4lLdXcSQB+0z0yt63weVK/tBGqw18c+mh0Gk9ICPOz0gg9As
fTFiDzq1XcZmEXmwnfLo1BQeh3hQgIKJAlqR28ciLAZUXxkkkn+1WUmRrio3ODFnVKsOSeUnriAK
2djhdxP8Po+HhO+hIG0egqKGKKRZh98Lx9iWkNL1QqXcG6Mk2E6QOrr1mYHv2LiJ2zRa4IHDEw9u
KHA/Ej1UsLDjPsscuVO/OFVToFtgn1VBMTsBU7ckhQdHAXI2f46MDx+xCfGAJBTdPZSzo6WLL5fn
80F2B2pnUAfOzWapjE5uamPosDfg92NEAE4vGEVWou3A34ieL9mUyIJiSGCBXntRwkQGNJxRf/jv
Mf6Qs28BKCNim+/ElCAd6wJ0rEz1fMegjiZd37wppsjGtreY6zF6dOxgWWiPbxa+ukjPsKK8GVib
bVQKnphtYBtaVvmCsB5qUVNYNmD56DN9IGmP9VWuWs9MyvxAfRNa32MFAq5whjUyStmcuoH5AIfJ
r6EKISty7Q1B/17EzfDWtFU762zTPNIo5keZ9MFtD+WBa5M5tZeldYdEV79WqSP2VJjhQymXJXHY
Q9Ql0UMul/UUwD51PPftQ11nW2EkztEaFXsYjfwSsVawh8xKv0S/+ozETO4HsCByoKcq03gshsK+
FR3yLyQJnto2bG4c2iLRO3V2eZxD7CXiS7CKv7PGEXPALI0TON3vxA6GV4sbUxaqC/a6XZTJe9K6
X9tHF6y/rnc7PMhQPJtuWhZkxhlg8zkLCXsYAtvXEcib2LlMfb9G6r4pYli/PhCkwHbj4Kza3qae
crAACoBDeybrqlLqeWyyYVtADRhd/fDMVUIhe2DVwNUjRMEjSdrnkUX9NsmS0QvSZHhmBrYsDg2C
lVkb2ODBdQP8KiCEtjoe8fnYFjChhhPF1P8lViy8T/H2g3NP9WJGSb6/HgjwHl9CECJeVBDiIfr3
duyoIrws4FWoX1hIwLVgE48m8nN/vcSubde32NhD2NjOeo9DD+SlcifPCVa9ddBvXDRRU93Aot64
C638Xi+5wrLLPSJEeoCAdQWAdyBmuoOFxnc4ypKzwH3dEh+MfX9aw8EvfRH75lGNwBQqpCr3XWN9
Higo9/u4wo4WdJBhmVaFAX8+fdSD8m0+BOQyQU+tTCyBjLq9PFL1Y7dlY7zb6tPrAunLc/fLaZm4
GJoO8nMZdR1vQQ/GJhweLYHzIqOu3ecxCl0y5DGISSRYl1Po9nUAtgtyFrpXRE6Dcmv4qjtjGmd7
PhAsjrxsjOElZsP9aioR6EOrNS7HClnfbMTus0PldqZ7fAWrJx7F4UKHeatsYAwNMKo46b2Ot/E6
YG16lztZeOAZOYBGl965qAre+YmyZxFelxvdZo2h2o1B8opiwNyqQ+fcuYAvZi0MC4zSNZ+E9Kul
jb9ipUNQ8UFYDQbgNXj8DM3iCC4mTrmLiLsWNHdviSuIjcdKWy6AY4TB8dR4PYDR+hAYjM+jGOr8
pmHa+8hWNgAJkXM5S7ORQPgmseddacFPQXfrgWkXP0toHHuxHNNdDaG9bRMwvgSzvj5bkAH1UsuK
3yxhbmye85++bJcVK/Pvw2Qlm5U9AQXabKG6rAEn+pCYhG5aqz1e1UuvaJQmzq11Z7Q/RZBncTLr
Cdyy29qpxAFgkBg0TaTbQFluT/44gXjGorRuRjGeGoolUR646bocR+gDTGwWHw+yhKb8VhNZDNet
V8MAUdYr1YXmsD3Db38bTmQYPSIzpe9d5Bx+zb9cjbN69VuvHQsQ+FAk864wXoOiKJZLs1pqCO+l
Y7TafdAXiyu0V5+VkJi5jNWhETZqDexF68EfDPQZrBZnUReRO4E0/rGj7cZp4m3H8+Kxscd67Qdp
uOocnz87ru2VvbDeRKCaOdYdwW6EhOwpsKtqBgmiYCmQoZvXU3ZKZ6T0wZHxJizDdnNNXalJVEB3
6rZrOI1NkdLYXJv0MH3JrqI/K4ntH0rZE6+jiGA9By8Xe+bboDhYIIJZs9ANylVtJQTrnyl2k6q6
hZUrX8GHU11CZxquO3JDZmsFD6OZbrP1lGigDBs7EXy9hJMQucHj7LseqH+gvoKqBdsg7fp0vahu
z0ye3VhjcHe5pm5rhxhaFt0tkiLyNSyQvABo6EfDsY5oLd+6s1TTr7AOSDd9O+Qn1H/cGS2j6gdR
N7Sxyndk6hrQ7jLr1oRe6Y0BBR1wyUj7YMvqNZguho3drpNj+ezfGkutXaJVS0bHKdcKOfKr6skX
6W09BM/fDMgbpOdmIVDVs86ESOUl1l2A8pXeMLrWukyHO4W/4Wyr0N/nPdbLtjGSFygqpZ6R2XJv
OUN/F0JhVLcPDPCQsJZ8DQUw+oIlQE4zLEErcVvVSJrr53szvQkuT30dQ5jmNQrxTbu+Ii5vgzxx
6balzmXapU3kYllYxN8V1bQmMIzW05pxWtWN5jZ0lebWIHiJbJKrvNDIcd+0tNw4VtYNMCcPWlBO
j/ezNNoZIVibE77oerjaAei238JrW1/FIfCi6YPjryCC6ElL1eQoijw9YCkJPzgbAi34P2Hx9+us
GwJPgKO3+629TFl+yFOoI0ydenxa+AGd6VPLhjiTa7WXjor3xkJyQT1g2ZND5Fu71kxZ5iWlYsDO
lWzVW6V7rmyKXUxK5pfeArJy89zKajyj0JtCN/c82KAuIri0FD1f5E4VLow3Le3STcUIfbiEPcRy
L+Jyv3XrMbZp1aA/uPmiNWDHjff/NpxEZaEwYh8MwwFKnEIdyrCBMdRtctKn1WdRkDawQXLxiZxm
6MG6Q4dZbng2xGV2SWkCLqM7GiPO5rETmaCQ4Mq8SW8HJZxdUUoCVFHxzmVHz0HDyTkhUBl1Ytte
6TAIK3EKwTGa+vTBBDp7CQeZdA6gDj0TF1rebQid3ZCP1U6F0EhFoVROpW/dog++z7GBD+3hIUCJ
jUIHk0DXyo+Ldmv4WOfpM3g7TotBBhNJF4rEnm50pjEXLbVrLCj7TlkB2Jku2zD4/oAfl687WFZv
4JMGKAvwwHDVQVHnetBtv4aFMfANvKflAkp8o0caFDm0V9rVQ02f6bYKhlQkBspAN2nnNe3BpkNH
2WI9ts7dtZ0UCnhyQHAMIgNoZY7DoYNN5WMPyAIlnX/vQGLn3CNfOEzNkoHxiTUSNMamsACte+X0
TrswCkCjIt/oNtXEL4bnzA4MUX43sNpZ8tQk87KvrLsu64xbEdorHYH1Zd39fXxow+FXj9edQSV8
rFLcy3g9aRqfTNfX0XW8PSbRUrY5rG6mjHzmNkU/A2DwHWPJSrdJTiDjMfVyDo7BrGEAU0E8iM5a
whDrrutBdCBSfS4Dc+tGZRlHASgePtN5ep36Jb5kBcBnhmjpNFT3X5asIyA/CQrz0ENV0JUBqCbf
CA5x+MCK2xA7qr/HqguLDZ7S1UxRgf7reL+NsMA2DbE2p+xATYNoH3AIAU1Rn+L/NJuSNakLjpxO
J5TCt49pDI7/KCHKqdv0YFfJfk76Xi10W+/QfQ6Y3lEpvN5y5wE3KDv1QFlgsWc8NqQEVrXHB1GH
ZIDMdyoGH9xS9IZpLyDr1oU3g+QA0A6q+FSYryCGiGX/7qo3L/Xjrw2Aj3MhIvcbuliv8aZOS5Zk
1/osXQG5isx8H0OMvashyz6d6YMPWPSlrc9Iv4q6cH/t/B/H/qshjpv3y7BJJAAyLtbuTQGyS0Tq
dRFRZLkgALnrSFYtk6IIzw0HVku6WfUcVrAt6RX74BMbqJRwRAYCeTPWDl3xsGY3budARIYML2Xr
wIUbSs5QTjTr+6gqH0iQRN9jBY8xM3PLY+635S6NjWquO3ysHHIihxcTRg/L2hQ52C2xus50OCWw
WETWrKpJeWNYk30zCeRrVqhbZQd1AOOQBzBl4Z6TZT9qRtRT7Yp4Hvp5fay4oqu+N8gN9gNQkguN
m0C6KCjGGYOOcEi2cQc2JK9hAB5EqtsUAaymiomtFiUEB8ss8ZYCl0236UNa36sMzxHwfVCGa9QJ
otLBooqGCmpYERbgGcRpFkjy/hVf+0dLABEmkn5POqBlbIqnSsm6Hm6YIltxlLSeY1ach7z3TwU0
kvGBdl5083WUgvTjM+PV2RhT/ySi4RDGJXmvoJV3K0ziHi3vzver4BFCSeWeudjr6t0/RW5gjuKM
tSGd2c1T0o1b1ZGPEPzPO+4PSLnUbr+KDaIehOGCr5vI938xQAo+GaUS5NCR59sNqQP2bYdURtb6
UD2YQt1hdgPZpdJ9MkgMUzy/HxYEK3iwlYl1J1tp76Evf65Hm9+NdmbdibI9mgSfx0IrRREYda1h
ihvC+cZJ6hm05ELgx3DgNA53rPIdCOL2fP5bhw71ED24tRpAJXQMfY/8JjABGC0F1JJBquntJFy6
XZbdK9TRtwFDHi9JbHlfCsnvYurpPt0iYwaVbzdOd7rNIOGwYLIKUeLD+Ov0y9UGYd6NsLswG3lP
46a9i+IF1o3Jrg3rJaTFho2cNvT4sCU73a5DQBLwyJU9GMLg37Szcsrq9TVr53hONh7sefiOGsCd
X3rsKSV4iWvHPAEkVq51m5436DShPWUMdZy6eXRjAdWtL6Obwn4SwoNtw7wYM4DBSsOHhF8BhDrz
c1QEwvQ0KKA3G2wTf5gZ5Ova7t0mjfKyAUCWgAO0NEY+XQYhrR5GM3kzgJH6UdT1FunP9ln0pVxA
Mqvaod6oIDUQH32BDefIKcCoZaJeoPWWQoPlxSJuvB4KVM50GNXhMkZW77GtFQcwFfy1eBoGdczn
LrJTgA8Ha+9YKvD0eNBM2eS3Nh4M0MlOQPr/0O1VAbfRmGVkSWmMzX7WAyZTj+0GXhefZ9bUBnnE
dgNVwP+r15rG6asQi+/TkkGkZcpn1Rk8MeK4h3LerywYWPIhZNqucfddgYO50y1NDKBPJopgJ1Vu
ztwiVcfcVnyLXY2Yx4lovr/Ytl9/V0Q6c+x0GJaiOVC5KcjkupvXLsCplfEAkUtnlTIFmPaokKiM
nW02qNsBOfKjPlih5EcnKefUVgXy9X+141tmYrnahetrG1LIJXRfW+61FdsX6fCiaX1pGjzFubBO
DDXFW9egUNGdaH1u1xQgkbfsRraj9ZSyF93MZW2vUya6hQ6n2dJOxQm7sOq2BHP/y2wbv/+NW3bV
LmHji1XQ+iG12yXQ2uVLX8SwTEhatjRSt3jpMrWFOEIAmWoOvHsVQH9iao9rqjzbROVaTwe1Gala
TC9jp/kyHTj6LYQXgvuR1lgVI3GQGzY0S0iySgYzeHEqd8tTi9zVkhWHLCrBSJ7a28bM57Xp9zeG
3fHn+rtulfYgb1wkAOY6jHwbFAC3NA8jPtdQUoGmmM5owlHT2cfFAEle3GoPaxZnL4dxdc1l6hGV
TVbWOIDxQPmszJ0COpHsKKAUtAW258ku+USGiNti6/Dqqc54dcqsujrpJh9N5dQ02oU/A+MHMKYG
5AS7G/Kta4VgMejTdPTx0Kb1y5c2PfBLfDnVrZZMKsdzBjvfWvU4yzkIFe4o2HvYzEk3RO+xWTpe
hIr7IYA80s6XIASQWlovNYWgflOx99y3h5mLot9JSKUAFKrDFchXxr0SHmy+KoCFrfgEtFyAHSDg
RGmqrDcJEcUhCqznhCCfE6OQB4BGuGpcKh8Yic5QxCu+uw4U7/3QHY5ZXoptIiBDqTvwaQkBvH2z
+7QC22ziD2GNeooV7oIekCbsxea2c4dfpNpE+FIu47o1nhVtLleQfi08v5XDHg7QEJD1ywqc2Opg
48m7AgwfxHkLFmeroUBRUcgiha/MFFsByoWXeEAVdWVO8WUVCH8zANJ7MPOa0gF/yx/H247I9Bbc
KYoVJMoI1w5AJdLb2G/orErbzw6eFONtOnX8NkN3BL6NjqKiEKBD5UFfyokUnVfQnNikjD4MhiFe
KDD0c6jeICGFos0TB8rGjBr7pemKahV3ebSKpGO/tANygrBue6wgkHxTKZfMdTsv++dC+cG5LrP0
APKBmFXFAF6aYXRrYnJjDcLb4HVOSe8N22V77icvOvKV1d8RwKGmLn0oTHeH209uDWXS+wyi+7M8
duEKhpfkpmHOMD0d+z1tbXcrHEDcp+iiNwnKAAypwGu4hH8fxy2j28Pi9KkeRnXou4ivo4mnQkDm
eab4CM9k1XY7NoUog/nKhcwEvFpB7veBsJ6aAbGoF0hVlWsd9p1zCoVdLeHS1q6kZtJoTD8UVz1s
3bttK2mXr6Ic9EMBzVGgz7DV8IttRoAHIkjPnTtwryD/b+d7bM3pBltpvm5Kvz7gGVwsgN5M7y0B
P1hhjv5rHRt72wU0eVYNq7Qo6mM6IAUKCiCIka1fHaXrFLuuSOr5aA7Rd1/YWN9E44vh0M+1d1DH
5nG6C0MAvlQeUqBDcF+uhyAuh11hAX+X97i/fQ9CvUjx6Z1Ohengo9elFYrOmZpR1hgnxXq+8V0w
SF0AC56YAArdqczvMVR+JdA0UE3n9w3U+RcMHgu7ygjkrmGju4hDad+7aZ7N+kk89mcPGeUPtwrz
GTMEjNFDALD6wnhMA994BPevvclTfIh0COcaaBl2sbnUYWI20H6PmnKJvEnqMZJ2C8N1opfYcN5k
GfvHuHXHox1nP0zG45dYqXJhI8e2xlsDIapEdivjJ4YPMnztR+7p2W5XODOohHX7xs6a+97+HK8q
U636IiFLPZ2S9LbES+cu6yoG0RQUzcR5QMLxHLYtP7cwljHaWux0VAY5aDIjRKJ1aDQY0TvcwQur
DTd6Vt/Z0DPnDh4Lf10D63V3bihInA+1zS8X7+HWUMlyycIQUnF8fI7HbnglUWZ5QuTtDgqC5Jz+
1T5M7c6v9mm87/jDaw+0u9er4XN8g29yCm+kGyzWq3nfKviScQea22ZnPMZ4i3ihxcNtNv1P4M53
Rtl/PDZVOTwWWHFNrTlEkm4H37n83/qhPdAM32EL6jFPjUMSENAYMACEDo9ZDA1WZj4xWvm7uIlA
SJrCqPCB/YJmDpy/EVYu6AD/w6TG9Cc9Z1xaT7IakeMtUvyrSSh5iDuf2uvMGYxVa4XQv4qlcduW
gel1eAG+FjZbRn3cfED59KFoevnUxBFEF5Ik3cs8GrdxyuNlnbDowe3LaGai0P+RmOmsKQxjYWUh
SiSGbUG9GgdLtWIHcBdIaaCYeANLxc4NqrKc624yxQaxAeUH4C7iTCxd5LfOY9WBTwqA53c+9AsC
2AkUbZNDBSTiS2XAmqqRXX8srCxdm6bVA2Nf00OXd2zm+vHJSbPqVtpmsIGiPV3nyKTeQhk7nIeF
YM8JhZUUGeqfHUWB15b5+xBjos9Yc4cSF54QSCLPaAMtoqEOnNCz094b8WyCCdUUJjY08MoG5hZd
e7JYlZ+g+0es5hQlaXsyYcJ6zPwAW68pmtpjAjsds1RYpIk1J051D6ZedV9ztYZ4THm8NI3AdxuA
dG10Z+jAnw8gK3uue7mdYSNJgp+6U4D3cv9Dd8CstcIF5NZX/gYqouoxpFm3ro3YnrRdYHLU1WBD
qPEtg68tFEKof4ONBT9z7Ih1uztKuBv0QQq8Ik82AFlAuUf195d8EyGcbCUZP8NCtZfwkq0KHVTq
psGWA3WbvuvmpuX7NykZ6C5myl0krDfulMBKhJcUPH3J5sKEYGLh4ovGq+rVdeAcQcP8A/bT+ax2
sHMOuQmJC0qfjNYwzxPVZafb86YYXodGPLkZt5Z23cn5kLrY/MTitYF3A+zK/AR7/tZddnAx2WL5
W0H4HV8ikzjDnasCPuMGYec+JrB7z1woeDPVbim0vkAqmU7VJLc8SNDLVWo0szb3X3TN6lrC+oLR
1j0JIWoOwmrj6fA6+rcKmQ7lNNhk8dfBXypsrC6hOxnXnma7aUJb0UJVeaqgIylu1Ma8B+/xwn/T
3UHeNfBkn6hv2TTGmcZ0VMJwWPSJh6yMOc7CULh7fSgVvIGNxO4X2Fv7+5hU6NanDbXrDQSzj1/a
LqeKd2dk5ZPN7xfDgpaD5pAFnr52Wgzdvo0XxqTfb0JoB86q5YcW7deHUcHJvXJCEBlM9yLwr9tL
J1rkUZwdrkO7EFY+RRaLjb6YniBNZHPt1CqWuo3VHElUCSl58PsFuI/TLcCXysc6CDtN2yzdT9Kg
7uGpMUbza/+XSVBitrzcqTm4gY2J9XXtbwsSyiN3uTUDtaT9LmixN6F68WgIFF4GyGStedWYD1aR
HPUABVrnzMGD++hnEsI1jm/M6/ZnQGu2YGbiLPuKocwXExg8i/GGAKR2o0Mr5I5H3fhnUQ7JrIhi
86EnWbLXoY+vzD3tT0j7gCoLa605jbLwZQz8egZFKHGwzQ4KjBE9+OCMvXRVIZaKEbnSYdJ2qJJg
5UN82JNebi68UIIkry+3Wt9WnoEsheyYv4nG2Jr0Mhzuje5kQqRj/O4WhVZfP1DwlrMghW2Fb3si
ocD0T236QO0yvQ3iZFiGvevPrh16Bpa2yQ12oGfd7qvMmjVVNixb7HgOwrJuQByhN/0U6SZ9Nko4
Fcl8roNI9uoQIXF60GEnY2NToB6k2y8jfnXizrAlfBQh5f6rTZ/pwXjWJXM3g7D8tU2fpTXsXA38
InNYA2QzAXHWlUZSEh/SxjOk5QDDtLOZK9xor8GXlw4wVtkG5cfTRKq05roHl0kWFo8BqXWhefLt
j3//53/++3v/H8FHfsxRWs+z+p//ifg9L4YKaiTqt/Cf9xCtz6We82vM32f8c/WRH97kR/2/DtpH
71Ve5z/V76Om3+bXlfHTP3+7+Zt6+1uwyFSkhlPzUQ3nj7pJlf4t8HdMI/+/nX986KvcD8XHn9/e
8yaDp8b5I4jy7Ntn1+bHn9+oEPpGXe7TdP3PzunP/PPb/gOySM3Hf5vx8VarP78ZjviHzagphOMw
LG0Zdb/90X3oLkqdf4DSzx0iLOpY2OF9+yPLKxX++c1k/7ApfO0dmzmE2fCA+fZHnTdTF+X/sEwT
1nGMEGoCz2h/++tv/9v/8Po//SNr5DGHbXz95zeLfPsDReLpXz39bRaxTWaaghCgWzljxMEPKt7f
zlEWYDT9t8ps8d3OwnKfy8JcBLDXayegrGx6dU5qc2ZW9jG0eb/ndjRcDjD5+TwzsUnykOozkAZo
V0NyiNsxeg8NFCeYcJvbETW3G9cMyiVRJH3suP8QpOBYKwdo7ppFbG/BXm8Lhnk+62Sl7hwr646S
W/O+gCiyTOE2Z04/zS8qMLTSsvXGJpk40vwjTvtNm6HAb0c16BnllthhJVGht5GPsPEcD9wRWfeW
FMu8jzIPEjcw6Gz685d/9ucN/XoDwZ///Q7iH2dyiCZyC64TwsSn5esdjMCzDrFHaXeRiEYgWtK8
vM0MeHM0Ye+sFUy+99hyQlUDK64ZpDDl0U8SGH3ICOqCQdzMsQMIkxshAqteOj+YH34PJ+Ejf4Dv
i8thoJZwZ5UgkbsrUFKYg7tQevjy0l3Em3xWYFO1HXhrb5OIgLXkl+YTKSMoWNvjDL6+6bMR3UKX
oXjJWBZtytGpFlJibxtbEkx6ZTkzO2GT5BhSBcjxAFwfhuVWlXGxq3MsycZarRtmGaCMRMNxCM3+
SNwom/s9G7Gl7ABBymEFDULKKVBDv3KSvIXweZHtTcyHLAuEkxpG9gbvgf5tqu6sz+B33p2zYdVK
3/FU+V+Enddy48qybb8IEfAFvBKOAEkZyrTUL4i28N7j6+8g175nmXNi7RdFS91NSSBQlZU555im
+j6WekGwRGL/QATn/XHO1jIggWRNRDHneactc+NRyOSw5NJ+qoet8XF1ndCDQeC9fVgmJey1HBuS
Pt3OLGIICIdtycDIMaa02fZ1TpIw796kmLOubtG579cMaiA41UldlN97OTxxPBm/lSQ9HLp5I/w0
ux3QzHVx//3O+d+PngU+17BkQ8jm/3Hj4Bk0RmVhTqPtrSo7fYUmeOq09GU2x/xx3Es/vvO0cBVm
J4ksu+/aKg0c8qopss2VzYwa4VXREuVpztXg/pluk7Kh5zMpjmltDgd5tsy3csY5KgvYI3K5wS0v
Z2AaTZWRiOp1WW7+mommPEi9otK/fZSzOXP6pdXeNPPWUwczCoZ5Vt9yAAOkCBqKs4zeQoAAFpdI
UTrbOrQmgOjMaH8gGSbeYJd4CfpVjWvq9eb86QNWxPu/X0Txz6cPaYphqCopDwY6BsgZf3/6OP3p
agtg/j9Pn4IJ51orS+J2qCgueym3F5ycjTs2unphjpmtwajF4OwyIV8naSV/LlOqQMSVcr1/TXxf
CSm+jpBCCSetHwmO4R1SxUX0yF4NdWmeFOAFg79Z6Td7xn+qzkw5oeoyqySpmzIzR01djcZrr8sf
mbaVLAJ25qW6ZD8tumNlon+Obx+ImNodZdx5Mc7E9gHe9X2yt9+ikBYlv86Us6dGbSh3FyY0coGL
Z+7M9Wld9z5Ut6J3kc23HJNLsJUb0J+iNuEMktHb1zs1VZZ9B74yubtB00cV+rGQk/lSSky5pHzE
k8A682e+VGPNvxoVbmiztJd/f58M7e+rpKHbmqFaltANjtK2ftvQ/rpKGhiFenPukaaJ0XAzqVyf
C9xQTt0N6VcAwhdb1fXfPP2uPKnDD9MCkW8bSftqLKnhWW03u0iFRxfbGp9mAhB/n24HYVTDj4kK
aloBaKdT0l5M5AwOOAT10peyeGxQlQE6HYdvEGoYjjddfh3IAj+pBBvgOuDIBdVp/NY0qm8aSfyr
a+qnNctzkg6wnj4Z1lz7FoGaGCURt+e2pJ7+/FQaN+20joRe3v/WEIN8aHZLkZ2qWcrj3eJb3My+
c5Ye7E7tD/9+XfV/3P+KrNqWbFER2AqKe83+x+6jNJsC5FtVSM3tEZP226e+jNVvITDcSkPxEwvj
drCsyniRRhBFajIKMtzt1uepar+UCv7+PM62E9Ps5svYS6HaOSqa18dlSMyXfV8Ul7BP4Rt684im
UZadDtTF3YUwWvqLoWhNaJgH3dLiT1proPiYzjzcErKilCmk0ypHk3jcB1NZdkQ0fEitJofJpxzF
LPhSMZnH/3JNrL/fa4pMF9QANW0J6pvbH/5+r9VZGjM+VeB+lj/rScsuZiLPTknetNtZjen0o4GF
UUuRAjVz5q2z0vsLHVhPaeh5sSpzwmrSL2k/VE+sbIxJyqm9lLdeGHSMgibmaFvrURrK5oLRPFkP
Vjs3F2ta9HBXzf2tNDku2rMxREpToavgWXYqszB/bPanSLryu2GSliYNGcLpXm4OCKSXS9mwGGlg
Wr5Xk3pYO3QULV0jr++XOdKMxmaMjKZlGYz1u1rtb5ok/suOpKv/+8IJbiFE2Iz7VaL4/nHh9kYy
a7JATwpy0sc1VtlkhrWs4RWOyvet7AAxapLkNjcIXF/os8OWWh2Umx17U7XYQVqd3GRS49UW+pfF
LmpX0/ruAbNw6y5isd+wDGBw30hlvQsuqBCbo05b6GCtBR4e8p5fq25L/RR087mnFPGMycj9cpXB
DiYw923sNWcb0miMRvJ8b1DOk3VIocK/mRuRWok+aN6ub4k7qWb8/d/vLfUf6xj31i2f2uJRo9TT
gS7+/RJVtV7PQ72QI27Vhd8SinC1hHlumlz6oi5lg+i4VF11MZdDt1aVazds2cU+xT+ySNPl4idi
kBaxlZw9mUnasn8yE23N8s1Es231WoKJTC+aaKPKQ+Oa5LL/77+B/n/8BtQcCtslS6piWxxI/roS
axuu3LRrq5MlU0/D1PVkMqqvY6WqbzFjAZgi3bU0xgjg1PhQ2tbrPb/LSuyE3HZtIy2A27nP1/25
k9F0KeUMjj0RzUEZ+/rZrsvyLCzRuoxbHZQtB7vSOpIxEucvwIPbkkgpaDkVOdheesPJK8Cdell6
+KNQF8ObMtjgr7a0c7ciHYNCxNoDUjvJN8hWRVXX6g9IyN/+/fJot1//LwcikP2oW6knbJXl43bM
+vvl6ejqkMmnrlG9LAQiSevwrG1ayhyfodQM+mBg0cBtRZ6ocZvcDBjbQUYPfWjh9jmMYy/e+yLr
nalBKyXVce02kmG5+zJUj4WRH5sy136qqvmCZXv7Ji3IO1TUTh91VmK+sEtCVQ1t8RRaOU2f6x+7
mDaf71SFa9tUz4qdBZMqzn94lSqKgdtnd69SDKL4v+wvqvHPy8FWDelS51ZXuTT67e//cj6UTHSQ
oOi6yIQIsMK6zZKHTaejBc6NhAYapxuSLbKqC7+xkJrdNcUIon+rQiEjRC41p8zWPmCPHq8lkqxr
NRTsMMhuLav90jSa+ZO5qeqQoPcDMwP4i0na3uYSds6/v7MKx+m/v7O6bgqOzKZqUyiq5j9WN0mG
K9ZrdRvF06I8t9m3Rdb2z5WOvTYgJexv2tAkW6UTozVSwzuE/0VSJVgrl3oiMEltQ5Pl6jCgj0J2
aAjslpwg/stPqajybc/+6y1Ir0BRFFsxVB4xWbn/In+55kOGQbOR2jkw4vJQrpqbG/bbwhi2X5/U
TTmm42VqXizi37pMOfaCYfKOADjrQSOUDzPSl3Rbo07J/FFu3GRsL7lIjppVHoiSfum1Fss/+4h6
4r+eR4ZB6To9ZLQw22H62qTa2yNe6m+F3sGij8NUHS/5gjRCYUUdUXftB5Nx5OfSTl5TmA8l7M4Y
VHleWx9wCSlhs2CvSNScyb+O8VfG57pTLkqHucI49JIWFePit0Lys7Hx1HmJUvEG4sDZdNYMZX7d
1Y47v+Ji82hsLRCOvD7gnHGZWTyWcx0UmuYVfeIuxS+b4SEOq+1Ny1zSNCftBHzdgI27et3qrC+i
cPIfdDgrIjgrcjw36ufH8qnhl01z9t3X3vi9MPZPOQClMRDiApPBcy89rvq7ZAeIfnv7uyy9xESN
TtYJZGU+VkCuj5QRheGW+hFBQt66wgCI3BzidT6IxPY1ZN4DmbrbMV95s1IOq6vqr7v0Ze6KUL65
wAo5bHW+w3BK1eWI1uXZlLugzUoPo+s1NpvXGTODQmJ0qyPuAC5YiGO2gd/O8Ziy5R2zOQ9kMTwP
5R6p+8D5XyemRbzCxjzMe3zYSdhoS3gtw+AjCx/S0THE10SSnlLyr0X10ca4JRSyZfLpOal0t811
wnxZ0iFUvBBk2c7r0dDUY19ojiHr+FskFU2qBjg1A7k8UNxtB6P5sBtynMJShx+rfGV7O4BQOEjq
07pjPUmqQ0t2e/8Oog1jDe5lcj5Fyotly0eyFZ6FeiKnsT3F5/SJ1L/3ZNfOSZqBOy6W3+VEB8k2
v2fJHCYWwS6J7ZUWlmlvnWLpoDeC77a7aNcoCqbTtnG7JKf4fUi+WJDPNCNadfrljzhpKSPUNx1h
hf6tYiSXaYkjbT8nPGuVKXw7aQ4F3MqC+XWjfEx1Rq/pZUZjapfWYZM8jb6J/jr2n8XKKeDYJl8H
82keX2fNtd6XpPSRyBnVM3GF/pZF40iDxUvRwNu9M6YP6o1e8obo39VwZS72GKgCa7Tu5Ha4xxiw
IsHFLDk+xp/mZ5NEugYN+5P9ogcS+5UcrqEJlsEfb35mxXZQGFE3NUS5GNvtZ4mr0R1FSlpiFmpl
zVqRuBn+k5aohSmr3NnoD2SuQLBnOD4OT1KmBu3yDlbiQRA/YP1SbyP1QoYKu/m5SjTr7YgboxIY
Ac1q2ZHUFhSaGb8i2cx17UF5cLkMm9oEtT569AqRlPGvMgYPOPUl3TXKKaRYcuiPBQXeqZFCklls
qHH7FzFtwPy56bqoJkRLVwwnN2tvHWZMJnTs7CmUStkTJAsDaDoUfX4SjDo25UK1EQ55+2DVCiIs
M4RwQrbkfB5GNcKv4+uj/pIQhYoKPLg1Q5aKvbuUndujTZS6K+W4ZIip3rHC6P6kGJTanlWEpfRY
pc/95CWtQ3Jfkx47bDaA17swHwLOkD0ZN/IhSSOVp2I/p/bXpV8ROb6rxY9MUSIT3yuzMDLV0Rtp
kjvr+q03emFyhuD5JlSiwtmqWXiEou+E9Flc7D5/rwR4kkGJ488awkmmNKqLPnfA+zn+KtFHv1LG
Kj7LTLkYmqd2FZV3asK9Bs+kImhjiyoCu5oLfyf8zYpXvy+pVxaG1WE3o5zCjPq9aLbyKVPM5cVe
l7DLOYLlqcH6MOtxqNhS5spWFWlyr1/bYjMPQyyHa7YTkQi8wtPyVD6KPaU3bGeIAPXpsRN2qNkg
t2a5+6isboVmkBdB39hF2PbDTRk5f9LiU+iFEkMvT76O7NXJLClIOyNQZ7v/GKmVQ1vJbLcv++FD
NmcsHR3WL7mq1feSHNn7P2utWUSblFuUDfyvZK04XWcD3atRooUqVjaY7ZSr6fhlqXvA2w21psiX
d2RA1XOz0jqgeLPDVUX4qlNVL8Nivq3WvoMF1QFYFfLysdir5a7q1IT0Sh9WWVmvw0BYYTr27j7N
ZLVl3BXEz//ng5bPTNeqHCP17W7ZbQnUT5Kk3FgDHExrM6iHhjWQtzbUZ72N8iTfeDqNzDH+55V6
+ECdqnLFhuJrLG+yZ0kxPmeL5lo/wU00k+Jbo67/+Z73/3j/cP/an5/ef6w/v7aZVlAlPOCj3mAL
TDOZLn1lQqzEPrR7WmmhqDduh4yq4ryxMEXeHdGj8qjM2iK3g7/K/ucDkj1+kvvn9Xg7nzQDZN91
mnJwLVpNZ7aUAjXTHkypDgAV+OU0grqOvUbXwrx/NnnxKgXrbEq0Uc2DQv7UqKw+NTanj8RD+egW
/erNbY61nGc/GR8WVWNjHdy87hwMMk7daL7eLKFcq6Gkfk4yNZFywVMeTJLyUMVUIJPBIDSYNjWI
06+5SiNi1P25LH04Zr7R6b6ebq8NJNKl4i2olcPetyyc9nVoduBDadDVOO5mFgxbdeWtD5qhiBqU
EpPaB1zM40AoMb7c23IFTtDrZNWtUIITW+SgUgF01niDfiqt9LypmT9rudfkJovg4KMbCgTYb7D2
bsJco873i0y3neGRS2PPa1IzgG2LwHo59KR07LURKHoRVLkSSLEetASJbUizi5Ap7tfWGBk4Q7mY
OredIe3k+WWHlt8QGy1SyU0z8wn/9aO56kiNCZe3V4fa93Gzp2geu6iS8JXL2su89986jl19/6Wc
2KdiMojE/t0o3yYxBlTnZzEQbGzxc6iw7qXx0mTtU2ZOYULibFcGo4DSz5s3zZYrsfDNRDdLuXRe
CNPMB7Yb1XY2IXx1e53X0q+MwWUG4xnV4lejSsKX6ilJ7NkI89pWQtZZHHtrj3j2HxlNOnZafNj5
9tLU41Gph0CWgzQxAttmR2aSs1R++QsfSCR4ZjEbBFCOgyyW/WLSzqJHalomAYb31BojmrZhVraR
YEGDY+JtWLV7jfzyoY5u7cWGusKwg7JuvQp+9miDHq/Ou0w5pGFVVz9pGh5yA+z6Yrr61JMdqQCo
kUGuz8HUSIdki6Qa7akqucC2iOoM7WaKbvmzZjwHoiLUfNQiA4dP/7Eo1lNntgegJ9SbTSDxLJTa
6stL/qLwAy4kHpbYZvOm4ikL1DXzpbw4ic3CUVD6ImUE1LI0ELBBs+lw+7Wndfdq612mwlCa3LOn
2hO6yV4P773KXHMkouxWrVqLr1gDKsIVubXk1kUHXmQ99tPTbrV+ndvuaLM+UH8bw+SqZeFlqUpE
nO63nPkwu7sKx1m8IX48c1sDJYj7oCc9VOwLV68IzcLlLQ0w3SAclwNJ3c4otag15WunZifCcM5z
hu//FmaV2UFDcU+FGupfiZM/mnt72ZPtACSdvFnljZNRyGz+FMuKPyHWYJ329kUmZmD1TZVYqj5a
2tUbMWF001dbCNSKJDya+EZi8bBhk+dE8SE342PbpG9V49DWfjRhp816z9PevDVp79JsOsp6gwOC
H3lWA7G8NF12ZBTvmmUVVNiLeqaQSbYdycGjhFd8JPwyVPkU/Dm6D4xFhDbvO7M8/IssU4MRVrc9
NpWDpiwjo1fhfCzeTHylpSXXZiTDavwi7fo5Xx4GtfJvczR9R++ecK9pBoWPhVM7j/Z5o+gxHVtG
KStj/ci3M62n107fg3pvo7l5N9caEd1+Tfb1R2n2oT1lpwonF+/QLCp/ig23qbWwNeJQYzTHu3lK
e/GMDTdGfq88pcRmqcXK29qDUy8umWq6FeHws5J7xEvxn7/f6vwbbRcMjavqE0G+0nFnbCHDVL/5
Xm3JlyxWmBb/ZQYaVCmDigKpWv25BY1oDSHKFj8Xz4xYPKWTvnV2fLT3G/4lDlUdz03J89/wPrI2
b+XgyP4I2aEs04Na6hEx6HH3jXHUZ9frUTNtl5vuYYvBpJpRCfKb7cVbK2cwsVlLCyviEIhePuxr
jKLzQ+MGqWpnGCBGLLnfiy1qSH+ut8d0N34ty4uOBpLT6kEf6uuWGmFmkXSiBTT+Ox0X0CaHvb74
e2a4Qv4uExy6DSsqYVJBtMqjgeCRZh90DSpFi8g5a2ZtupoieSzqKSJLKmR+7xrmdDXEzax7znUO
BYwFmOjoTGR81Jt+3C/UxD6oiCO+xCCpuIEZPFl6+7WP/TzDDQccHpk1x23FX5fG7WPtMEupY6K5
qWvhaY3hiHi8oD1i5Ac7Y+rKiw2SdpRllMLaebVT6ICSQ/v7BtF5K1btJdUpVmKtPeoLk66HjcJD
p99g5ohsq/yVevBZ7/RrodOkLwHO2le0BI8GlKtqfUjiyFrYDwmi+ConMGHaM54SW3L4idfi0erf
7O/x8pxzDFWMoM9fY/WEDt+Sh4ucmX5hZmc5a94kUV0HpXWIc2M2uZ9YkMNMtiJ9rD5KRfycRfKp
wzoaUHWlOLrKskEbPZ7WbopuvYay2ZC6jEdh8sOk+kUxxLWeltM6vLSsHJIHzMdr8Xjf0F7zXHIW
MY7Diy4NIZ4Zd5e2QN/HkITrq+hH+hpLOKXCwyv1ag6fSr670ryFKlGtsrzRAUGdNBTuLkYvNubI
wLdcYaOKOVumaDbjjPSI+n1T5wd66740M2/AAdTHe7RWz8kwH6v1s0Fer+zNUYrLIwnlR8TLfipM
aJgAQSg2hfZevvY7e7tRuJZ6qstb6UL6QJI0bzt60nXJT2TdXFYbvr5lBMVSHOc4u+SK9VDwrft9
fVA45GRV5s3GkWISxznbZ0mHpFaPtGmIVEuujLbDPp2vrYScdUzxmKdHccUZpyMDkwj3O3QaNu42
9mj8RphbKeAz7jwbu2VFPkTB8Vx6laQY7qhybPfxaCX10bBq2MXxq6RY76qtPTHjAVtoPmZd8aBr
OQ1kE7sgBB9pfK4q+1Jp6XHXyAhpTZCjydHK86CUlKf2dl7uZT829iccVMdObA+JUr9t8f5c5PtZ
qw6lNCIo11/RVpxLgxqu1EJ94RTU8YDRqEJPO9lmuIjkOi3bhazqs6UaIbZ7azajVbICpVGOWEje
7Gp8t+IfZbIQgEM3gMxaxXTndQkAhZzKOjkOYj0BkQsXHC/6bDjKXLDvb18wBRwLwp7jqv5sc+ML
I8nnSo7fBqW5Dha1122lzORLxZlxa2R8AOu7TVVndLFbSYVrMkiw4+HT3OOnJJlCBVAdR321GSLA
Xs/yqJys9HdZL98y1DV7Oz1Brw+ymboibS+KSuANXoilhlk+HRM40BNj5a7RoyLJWQj0SOnEFf0R
r9K/jyC/1Un30DgcyjwcdfO4dLI/5cmzhZWt2MqHXrKjIUNThhaUiAMvb7Yz47pDKdfXpE6/1qmI
TEr92y0u58nX0pxD1Iuesojr1OmnFdD/zORgx6pgLyfcQ08WaVUDh8J1fZPZGidcbDWvQJfwx14n
UdvRi1BjR1odYxpdhcfL7hRfE7Gfqf15yuExrt/L6b1VRWjpyXUxBljx4kQHeViyM1sAVTqYRrqp
OdmLGjSEz97S/HFrz2gDollXT9NW0p0fG5KdQMykX+Yh+9AL7UUkIpBAHzItemzFa2kZJzFll8ZS
w0Erz4x4LoQfnWU9jmIbD80WbPLgiFUCDiy7shLMmunVpDbb3RqIHysj5G3RPAgHUHZIMS72xymR
n3IeY+yk3OjoTrRLkjJuxZjRNi3+9SFkXvUyyeKU1IZvWPGlkFSPaFo/Mb80pojadA3skSP+FwWg
VLx2gLrgKlslauc9Ai380Nvr88RBljOek+f068z8ZG/rg2axaudBJlO07nQ/UNAzjXuXeN6WaXGJ
P+G5ogQkS6WSxtAcS6YKSlSc62XzhYFknEyr0tHYQjPDV5bY28aOpyYNOftKQnkS4+J02cS2Ml2U
oX6sCm7hISE8KQkbTfs5YwtkdHOFtXsYCnHALOAQJP002DI4He2tLBXW6eUXxDQWWBt9U3mcUDCu
76WsExmzPzIxu0zZTB8OZXyXdke7Kr2lap6l3XoTQlwZCT4pREghCb0CXV5m7ViVD+uaHOaxiKR8
4eBOt7lSjvOG6r3Qznq9eEWrH0RFrT3okWmARq/2K2rYR87iD2WCj3laQ7n/tmYp/n/9c6u2V2NS
fwgS1019Oy5zfC5qnQSCKWpoywJEOJEMS6juF/wkQHtZxPgFWo25x4QwLh9YqcZTCMr9hKvyJNSW
eYflCqkL9AlASFmfc5CTksxcev2ACvi8WjXRjNJHNiVPUpx49Fa3AM2GR7trXam3Vq/9PRmr226P
JG566P1xNu1+x7KXbdRAeh6MqsnZbXqwTcTvJn2FTjoOc+o32i+p+j3onRvLMta1mQLD8M2u8DPO
QbQ6JBGsEJDWePCxGB2RFXuxbAUDRbCC/KG4hb19Q00RWlLDXWij+ZLdJnvnGTyxQD2p03DMGuUK
+CwQhfUgbzWHxwfkc/QjJV+JDQ9bwTFJ1qO60kOq2YpMSox9Pue2cjSUb2sXP4qiusTjACCFYmXb
OZNxqO9poNTgHCvp5vFKUn4yQ3en5FGaCVO5t0T+7IbYxkS/4v7Fe3fk/jf3T+8f7q2bPz+dBnKX
ya1bwdfhDv5buwdk7V+7P4VNcBzhxkKma7yoKa2AIaULgfNUodBkEtAMWU1bgQ8tsIODhFzbzaXu
P1+7/wnFtl388Q8x0NCHzHBXtsqMKKjY9jrqEskqDpNSc2Kx1ogivIONmXY48egnyUPP1qwQUyEj
coqUtf/Phxa4KVPZ++f0DG6F1f//+5gRPWLP9Xj/km5nbTSJln/95z+5f/H+n//zOn++xD6sRNkN
hJjer+O9+XO/TNWywZ6rc1bk22XCLf0FnkTmy5Km4MLmQ95o8UFnh3SEUtF8gkzIfFWp/vhTiXKS
S7d1gIjML9Ptoo23S3X/03S7FBJ2s7CMKTVvHbb7W3b/VlsNSo7J3M9Sj3Mm5+VKB2VWG5cmA9f2
/gK1eruif7zW7aUtI/+BJXj00qTjLetaB+GhHZIGVUe7YVR/fNv7n+5f6xSLJKQY9XuYl5wkeIn7
i/35b+9fyxFPbH98m/vf5APhNrZcvAwFl39EJB/F+u1aj33b+3BIr7hMYBrnG+njQ9BunT9trS/o
G8UqgNURFyVizOX3yDmp2jrPnmdSpw3OB5A9hs6rjMrLlTWYlgkP5Up04vbabfZ3qb3EiqfM1iF5
7HMCWk0MCPNvFHRPmjpwKlu8hp44ITO+VGwP2+8xZgK47+HNLESYjg9swzUEHaAigp3uCrwVG3op
RmBEnIhnGOKPTGcDLcwYhGbQY9nMnppdPeFeOBlNDYFL9tKxDiTNUTRnHiiqNzNMJ9uvJbDbUxIl
Qwx5lC2oKB6a09Imx1LirgRh0jayOwkVxtGK7L17pZ3y25D8JW5O84qYYOqbF3QE0dTyvk2tn2nG
sQ/KPCPYKXeKbHPSeTpIXI8yawIG8ae+38/kX4SQwY/qYEe69BnP5rOWUsHOP2+XYY9Nz6ygZCww
sUp6dDuJ3aPqFrLlI3oMFmuiMP41yD0A8hP9tSPuPV/rUsARZ2OmapQzt5TiQ2yUrkbcoUxxsg0V
x67k2BoSFjNmS4hbYUC5414x4vB+KhLRzztngGY/T1rhpiTSLwmVHATRjrSYSckDIKEe+qgD4rqD
NTc+2Gl/FFuAXd3FzEUQFSOrwb/Rm1O+BWyscLPMx1xjNt9eNbG+ytV+1IvsddRnWvWlu+2cbVPl
Oe+y8+3kOJYaF4lLDlegGCBrq5BVknQ64Aj18MJSQDI62RlpAYE3IeXqOMNHu2THUAIQ9F473LQ3
hptTARUMWuVOcmCGkMasOyUdSlJn/JRfb246wk2ZPcXm0ZS+DLJ0qDU6ZoR/FumrYl0VzihzTc6V
Znsp3v3qkod0kQ9ypR5KSyX/u2QVPWbSVV9AIMErzqqfmfFhlr+1UXNUi8J97d0YG3VR+ya+SXhK
x1YbHamc3AydGxGgB4XM+bjqPHmpvExrgBYQpbyrruiem6lEM74cbuNTc084N+fOCpRsF7e4D0yB
/GbyVLhN0p5UFYzkanodxhapmNzaMMnteWBKmAo6mcWIEa/7zGo7GPhmOfHzmS08vTC+7Q3Dj5vS
3uoOOd5JiGWujDUkY0tJaOlN+7eOdpNg9mUiQlCkgzZaqJRbP8lf6SFIaeYWNpNLkwF0Yh+kRaeJ
UNJnJqTKBielMxeXDAS8BDYSmaSABKnWFSHwFolUfOfwhhSNdICkfReZ8CYriYyZKUGropstHRt4
qMRiraADlKb1JkGmewwxQahunhhuEeQ/txxrYn8hds0r491r04kh5cVKC7zZvFkE7/Dw7Ex5doIG
soRco1hli16CerMh08RPzOM8beTxsShsFn6JHPaGfLSkJEgJYC8RvBaoikdOSNP8Q+NFtz7xUjqg
WttHmm1HWJqcwqocMQ6BzZhFzAb+GRpX8e4qZ+UGJs/BZfTqcd1Sp+p611i425BJFDtSZyYUw2L4
C3Z6+nLuXHV0CH7J0/eKiBqLbz1z2aYSY1qUrJkLm4wBiAz/XffHpD1CIHVEMR33bAQ1Rh0iJieJ
f2+9DjVBpnMGDLPmPcWHgeBhf9y36tgUI0zqwsMh5qxKSnjK5g30inWDMor1OKdfVJa/icG6rgwf
CUo4ppwnpniI5oGCWzupJQIU2phpVUZtbT8k4kNbU1DJkP3i9hjH70bVMsAXfstQL0XpXLJlGLN5
iBdmnpLuW2hWGgHNSEiuxFI52Dr+AayrEjGbYxXGHF46QsM5YUdgXAOr/VEtuAg0+zBNw03bc0Bj
OnXettA4qU6Qo15T2aDvLUddBzONUeq0JpEyjNS6UOqNZ0Uwjejal8GEhjqRWbSANtluUZ+YOysM
xnaQxJ0H8RgS53sjGz5hVV6b0/tm8YT4e1QmME8tSv/uSV97p60GZ84qRvcbBja85rCbadKw5jaO
xc9uQv8l/sIzDeu0mbPTc7JUaAiKaQgqFt4y1bgHrGBHDYurLVgW2dmaxK3F48Q5tIOQCu36uWOl
z8yUtgGMQ9V66HLNs3ebFqjOMaA9lih/7AFn4NY4Jii6ifCBSiWyqFSepcyAi05k8hj/Tocw3V60
FmDlIG4DKINMdO3d0EavmpNQ50oTwYvAGbqQeklwDiusIFK/fbRT9raO9RMhAh9Jg0h67KNc1GFd
WB+MZ52mYkWUOX3cTsRmkdCt03BTAJrgF9PVhwY7dMOWDsD0NCN2apWnfZVCBTx8Vr2o9nzJs+0l
tedPNTN+7j2noMZ4I7rLMVrUzvtunFNVvv4/us5kOVJg2bZfhBkE/TT7PlN9VU0wVUlFT0DQ8/V3
QZ17z5u8CaZEqSYlMvBw33vtWnPwr+Tr2BrWit2d+QSoFihiQmFDwdTBq460tT0SQiONa+jHeLzt
uwrCn1LTXlFCo5JqX+sigdXqknMJiJ4LIbB3YFo2btPSoCJRhjUUFOwe5eXLtLMD8egHWGty2tAA
2uKp3cDm2QXVsGXLuQlomEvF7RJGpgev0+PWbWkbJWnuGv55xO44/xnEeIx0+hU9n+afH4uEsTM6
fPXkTeaxc48hMeYqjJA8lJdo5GbRJVek61eWw/ltvwPXzPLwoA+2NhmpENx90Fr3bjOIDOMUdZZ2
TEVzqiRNE+dKr/NNCXEpfPdclMap70l8TbxbggtS6YzDymTjt8G+mn4NgX8aZXKMRYuFj+ZiyN3O
9LaKdnhP4zsl4qOtL4n2qzchrOHZyJpoEzhUF+x6WpBbhfUHl9WqI603LLFTv4zy4RrvORV6kSFR
2+oWSiT1wzFejemRo0tsV+huQIJkNFiSc+A+ye7vZD2qgxY92vY7Z//FXnMFHprnvpr9vhYHX3Dd
PxXuu6khaTqO70YARHSjXkUMTvmof+fr4C5/xOQ9l5saybO+9n9bn/4HawooOMRrt/Jmr6ujtRpe
0QRQZFT82xi0v7QslRb0s13L7GMVtev+b9etTPrnhI05bKKdRHG/65tH6nYTg7bUOgOgDW+S+KQN
onjjtU17IJKKqbZesMbAhaNVXJ3sIUeK6hj1Kg6FwyQHuR0/iICHEf1/TEItJhZcNgbuzwPJo3ii
54dZnIwHVfBLWRnUtLZ1v2qpv9h5ONw0CHV/qqil8iKkt9+OgypWRPBqmEe9jjdDs+3tkqgDSPM5
5CUsBUI0G0uzKVKL2N0lKaVtqtKCoYQXBTuieeV6mP1UxcBAHdTAw3aBS3T4R/dJmBaselry7k/i
kun03KDjeVuva+KVz5r2lo7jtGWBJuMtwgIGpC9fJbMjLPq/gzY6B5Eb7FmCEZW648tNbE8uxVYp
r8u5tMjhMreT2hvOVAGrxbgjKzH+Eml5rCeg2NlgvEqp0qdFVyN8aDDzqdQoN2NTBLyNGFTrTiXX
as4niNHFcifUzoLe5W05WFEa05dCKkTeXxnKC/5HzNhJON0ECe2E3gR0USrr13KKqTD72Dy+dXI0
75NGA3f+zyz/LfaT7F2hjQXhNO6q2Z6kU5tusNeFh6HRhpcEXE+dM0+LPWYuy1cuhzL5jA1hPgUp
DNl21P2dUXnqApenviwf2bj1nSG7VZiLT8t3RoRCl8Fo1dbRy29ifO2XtqmYBsoIBwp149WKKbNn
W6RmQwyEJELKB//crgVeZvmTe+4xIey0UiZPpa4F67JnzO6aJRRJjwqu83OerbwMI5bexExx8Qd/
ptEnXEftZ6VP004vfOuQlH3whtrhTNTQNsrz8lk3VXBVlknUsRjMjzxnQN7H36hZViGcjBg4KDyo
Xl3pyDsWnSr/SR8M+8D2oX5hkxWtkmTK/4DifraETRHnGVjGre6kqdy8QGkxHxWGo0dq8s7SaiY8
9fzQH4tj2enWI3ATCCRNfcvo/ayoCtNNblnjD4Lt6Vv3VX9x2yj50LJfvkrFtYCThC4mc455m/Xr
sCehMJRucsaqacxhhm1FnA6AGKSfU5/zN1GERS/s2cZ5Gie4fKGuPfSmLqHSwNgy3CS5yaCvN0M9
xNum11HPxMMDYb7512zh7TCG+RoiaH282mwVJ3PKlCzzjVs7yT60tb8MUq6hXZlfsk+vUkcKq1qa
WvkBCFp09Uhvu064uMs8Y+CPoyvfJG1615Rv7+Mm7s+2U7mbbI6WLMv7xF6PIb9It8tlUoERIYv5
xWo73uUDXJv/xkSnOlk98TM9f7n1EW5fFN34SxqpdCur6JeDtf9ouhD1Vn7fI0ajiZYSdEQCFwkB
jW8kD9JRGId25lvfg8+eJ961mbd7wD0MdGlHOTPZPjJgNMeh++k0VbAqxtzcTPQONsuVHR6SxENe
XQvzjR55n/fPoSm3MPPFi6RPPEB8flcY/26hD0o0cHv7PRIC8VTXMYm2KmM/GabHzbpgzG0pfC2t
0b2GRWDfhaS76Uf9a8MEaGWMRbmG0tu9UmE+0BjZN3/Uulcs2diupBvSEEi7DX734Bw+pywgoBeS
4uqGUf85GEQM6HlbvZkFUzRVDNyAso67okXSjB9yBdf6QZ/a5AuOWbKuW71/ODUCM5vk2XUgigRx
QRq+WjraYXA6zpfFboHON6kvittUXhcBpWFK6mnQxzRyjQwSehGT0kgCLSi4+mXKeRUCgUZDVPeV
EWt9x8ZhwxbsMMW09V2GaXNvc0LRm0xO5DUXw9ZH8UavVcGTUwTp/LMEA2lEgIHCuLUKZieZlj8c
I/SY3I36KpmtEMtBD2d4n0NCyOghDDMVAPL5/5T4iXwJ53fP5HqrZMxcBoZZSM2Mutmr8uiKuw9D
J8TnpxClSwih4JIsZmRXdNZG6kL+yn1EFaK3ceFUzCt6L7ym5hhee8JPVsY04uD1a3mrGxCWnihM
uJkoP+aE1+Vg6UWxAqZc7vLYN1bBbP0ciYV46ifxIYc+PExJXW+7eRaqtwzv4gG/paipKBY/Bwbl
dKMattWs5j+q3rY+LJifhJO5xp0ErP7gkVO4rACiCfCfTjZmjy6SZ5o9aBda65ZM07ARihbmYrzK
jHBi00Fg+uy9Wk4th84zDhm8k4trB+mpsNo/+P6othnQUmnGp6JgHZwjvE10/GTKz1yTUWMTSEZk
u+48kOwk85D7zISFqkRAM9G1uDpFTpCd1SSxyyRF85HFISqlPPlKWgsOofP5z7+dCy1cK8uJXjzN
GaDU2Q/HbKOX5cBCHhKMZmqHBrnhIXKcAihr+gB1g+Y08RgIzMFVNKv2+ZhaNzOLUBISBLKTJGuU
WHZ9WvbOZG2dJbYzGB3/4FvJBbgAC5zv9AzNFourMfK3qrxivC0HozdpA9n4zsrxP6eG1sBQ1VOH
U/FtXTjPpOWUEwkWTn4le8a58HMJC3NtnyFsYBzQkWpJ98tQQEiZ41T7PiQmGZVQhXgU3jnYeJyk
xBUEI34e1ewTFDW2GrKrznT/GvZFdl0eLh8xPdFQWorDf0+1WE02mHys2UFgXAar1S9tM2c8zAfN
lHI1RG6x0yx3JGGmnvWvg1GNpxqSqJrjDcv5YGi1t7c172k55eCM+Hd++eg/58SeiJn8lBkJ98ki
CxHFeJvctAFzQ4ZE+G53FaNpHjeaxN2SBQjDVLVpKlXf04n58HLw/SJis6DoIP3vqeUZoDqjq+T5
y3lTFfWxlyGi/KDoXkqgCmls90/LI4HdbCMlWM2+zeJnz/md56K6e+wg/5v9wd3PWvtKM/6dS+dn
BDyjw66/wZclD1lJyVGKnPquz9yfsaChg3qBwOeucO6Vn5Wkc/CJsO2Mdd7l347SrH0b6dWlGxWa
vCGCo+KqC8Ic9wBRhPWbUvK5Tg39uZ8Lag8A02maz5mRLGaCQJgymgxpnyGMY5s00f907Cq7mGl/
BWdiPqza8I7IJUExdMjMw0FsMdQGT41J7dh6SXd0I6ZZy7nIy8pL6Y/XpYJNjQoivzJ5E+vjFxb2
lgzkIRTabkEKJiJ5x0lA7JMVbKnv6Ykge9/0AxmCa8t674ahfu2nJmQu1Rh4U9N069MbObux0h62
3g1gHq32d5xMTyqEqexPVn6w/ojUVgeny8RdjW5B41tZH3ri/XC5B528WsmN1ZTAIlv2oiiSzDc/
iP/vYbyx5JDf3NxcNbnsbovZzTf8rW2E5j/DLGi478Sgmz1NAVaqKH8VGbO6FVEIGsuNaNfJ1LLE
s5FGTe2lyOEFeDDDpnVCsfMeWj37JV1E+w4dHhVsHhxHrotZr1NfXWIedrTMajqZFAwZuUBv5FML
XHyrHv/1n8ZP1mwOrb+Qs+Gr98NP9NPT2pcTRWpPaogPsvSUlW1xDSyfH9kmz2nuyA9p0oYEbRac
4/khGUT7AorKCTEGAKSJcC8xPQiam14XKzwPIku8my4M7CwPUDgWpA1U6Hfe4zEB58jLwZ/tnmJg
Tc9IH4nlNdmRM7pG++C9MIJ2C3P898384DGWhrdnZ1cB+cH8LYqivGmVItUjBgs8WET9jrqeHmAQ
lLcMdfq29v34eSponEbtRH9a+trVK8sXrfPEw9Ts/q1U6Wp5ban0ro0YxbFtqWfVUJQfTVVo+6lP
Cfpwal5u+guprdilI21XF2Yy13lBhKIxXdFgAaP3mee4Ipe3ihDz2/JRGM4ZeT4Sx6Tp4DaIFvUn
YceHhPvdwW98qI5aIdAMttW5IgVzU4VIknU/hbwxn1N+WZarpMNwpJIXWYfV+b8HD0vBv4dG1eK0
yXMkrPNTylZBxStDYo8W8GWZGOZWz/HIFAscU8Zi50Vef17uCqHU+lMFcJckqPGmV00pVtpo3Psh
zA92YNvnyuiZ+0g6n7WFx9adzxmlwqeiW+mrG7wsuIKmUMYadn8PDmowzikxDVRiB2HDTYcZ6n2Q
AMTMmThAzyI7RQ+AiUVyb6jCfCsFAbSy55nLpZMxBl5HoNI2DvBJhKe0TmT3nwOZNsHZVjlpCW1I
aqJbo/Gr5+xlc8lelqqlXW83fkFfnsbauy8bLXktIVMd7ckqcD/Fya0z7d3C552MpH6qdCu+kd3z
/5yafHV0S66IzpE3a+qDp0RLgyfTncKDBa1uvZxbDvzhX8VE7aUVVraN581TOh/cqOqOeoraRCtG
82EHk36ufP2aFcSExyM6QOXdegax13E+LKfHFM1426I1TOjvjI4MYOTq5bDHhkxLU04YX9vYxlNJ
fsVh0ptui6GkemFy90yqDsJbj9aOdICxKp8Odl9a0XWo3e8sqrIPplD5JpVx/tDM2X7hBjHNwfh7
QqdysFwRP8EcwVVlxPKz9F8J2ztZg5/e697PX8kcYQfLbRaBmlk8iVnpaPTWtS6Lwz8qRunCZa01
E4BNnvlnpHuSSVdqlqvBZhAUzVpZfQ7QY3OozkCRmc1Sy7g16cE1k0pIAMXvqfHPBiZSutlTdWJ6
E/9wO1qjRTW9sh73iMj0v/Wcis7XYS3WQts6OFmUbIbIfOY7OAfdyW3uSA5Sw6AuviP0gv9JlXEc
86lrEEb0c/AMxU++nzLnc4HskMpOmxVXzT6urXgdzVSM5Vzl4psrVPxshD91FebPUdR2L0kb9Rt9
mLzd8nAi4heZUPTEbsCH+PJRVuG4Z4ANPm8EUp1m1pPVuO2zE3nVPbGBfGWu15zxW4CJJcpyZyW0
8Zc/5HIYx67Y+Bag3bSmAb1sAaESVpjQNI8pSJOFdGfnzbJv0moSw+B+2ENwJPSjPIzLJ+ggQd2J
JN4CkH6P5aOkKvXHEMWcq8IfkSOdg8vu6gSj2djJKLOunoq/kZO/1jPbuEqdaDM1Bm856NErhKsa
YUZFd3M93YcTCuqUm0DM/LzS1FaWz05j6I96Jsn1en1ZHg22gdatDd212fXGFuoTXBazKx4C0zju
GfzfILHVwRs7tUZLxY3cDsKLSBuA4Z5a571wH+BOvceg3L0Fhf66nFoO8F3QipfQiYKgsC+qmt7o
LmNBisb0Ek0yOoVd7x2GpOqvrqfyXaTrPU3ylDt1mifvcBjn1kRARGLZ3pWs6ycrZ1AAMN7H0DwG
GxXW0U0C0d3aOkTezDfDTV0F2ptp0VE1/F78KmgNJaPjfveiWycDjCJjJJ/DTtCGl3n6N+xm7Yrs
f/VAV1ck/LZvTkZlGJA4/mCb12NTEIeQ7e8pactiPzSdRa3cF3uJOfDfR9N8Lpo/Gw42+Yb/v+dJ
ua61yThgNzE/DDU903ErnkYoKHjasPqHqRWzwS8nnOdACcPSmF5k3v7no+j/zi2f/e/zpFPbJ+ng
3FyeMs3f4N9HY5c8W92IHTD6W7sdN29d6N12VHTZSyXT594MWCpiAKRtYX3GlWWfF9AOUwP7wvjw
pTdKxuFolghFp9AG2jIeliWnNBGUtoEHGbZzyhc8YRD11dW3aYGCLDLflofu/LCZwQXIHShZ03jY
dAG+iWhOz9RaXmWiEMn13DF/hPaLaj37WM1GPY0iIgWvK/uzRmpXuwmMCnnbQrhaDgPdbEVrT4Kq
ORVT/HfpJWIRJui9RutIXzJ1iLiqdDvbAhLY/WvpZYIZoFk0VwX56RdkHx+5a2K+5EM9bSMvN69a
3rYAdnoXKZvX3jIwMVu77fXXsoIirUsv+FRIc4MgemFkI98aA19tGdvBizIUdadkWNp6qX2udYk8
i3XxJRoigQ+06d7F6Lxndy2Hyqg1hSQCwmo3y8O+4lV3qjFuAz7MF2HbV/rX0Y4gvPTQjMm064xu
3Jepqn4aIthyTx/f+tEpLsqnK08yS/mTTA1/lTjtxEDINzaVHmFyJVL6MrjDBL3eSFdWA3V3olna
rSwdj4IOJtpsoCfZ86ECxLZqZIpFoKxdUoq1dtdmoox2VlbW9zAdmAraEniuw8LGSo0cvdQlVT+O
jX8NTeU6q1DQVDY7EKzW3JS2AjwvhdK4ic/taXsM2a36KTPwKBv3vcFE4T+dPYvkq8FkyhfbPivu
3O7rJzPYdiDJ4b+KphYb2TfVGdZLdeZl+N56+VBJK9qLWhOERDoixsdAB5kdUX1Bs/NWwP/eL6eW
w387y8KM2h364HAFYqivVrGZzqk2LnbwoNHP3ZfpJ+2Z5lFXrZYzyxOWA8ricSWmlDHhlFsXkwEb
A0YzNrgRN8DXshxMrJPPVul8/tD3PPOyPO5D9hU5au7Ja+2Dr/u3hqqfd2mfiSurnEdMWjtnvZjx
bPqwAPS46iWt38F1kmQQJkbx4NG/JpYdVcujdI66H728gXAbWxtt7Gi8QL7714kHD5DvVOKlu3re
FrURXfjls2pBJs2f/fdQMGPws7Db+zP/Cr/V2nWb8p7P3305VWskO2dJeV8eLfSN+VmJGFDWqulJ
WmlyiwymYn3YRj9T+OwbRq8WOwa//TGnSVVd/RhS8TsLhY06WO8YW2s6o/EmPVL7FptRjPq7VXU4
0vze4B00f5bG98rFUIAhtD8lhRb/CCaHPZnmvYJDlHedlg7BRPN5hy9C0UfjOtz++yNptcy2y+Pl
F/ZGINe2oI9Q6dj5k1D73ycuj2uY9yAUNUpX3bksB7BT//nov+eUGW10iEu7CdEbsgILfY+yKBwN
7E31r6rNd0Y4rod4EPRjoFgR/xfRIgKV74oINzXNT7/Y6wb95EInIMdo3/102nuxUW611p9WxXQc
FOV3SMJ12/RINGo2yySUwwMEEkX/d1drf6gvmX42sF8CdZbwt/N6glgLiH9SxqPV2nhlKWxQ/lB7
a8erbm1pPmWlR3Z4VFzMNoRlm1Qfmkl9WwZEV1KRWTFbPDROvmbeufXjOK0YYrWIL8tPrFX1RReC
oVIl3toEKJ5WtgwRJY0S5Lt+EDC8jp4In0oRXnVMqLDQ6IhwpZ+j3Ew/cco8M0jeiWCSDCFL3IDJ
3P9A+Y7mlqznSy7wReZe8Wz7SF3C2L7aaAr5dzGfiWXDfivpDoFDHyaiS597bzpYNN5t3kuUD5co
oWsR9H6yqtEHxyw1K1X5PwM5R1YYb/NastcDf0N+zIczwHLq0uLJ5vKzTWudp7/rInwMYft7/pcm
pkkVKTGH66iKmACGqx+Nw/u5d+hljJN7S3oN70crLqNHhHiNARaM8sFPgvepM16zwr8zY8M2kg4U
iE70W1TdD9azYmVowxPeaLnPiU5umV9Xlvg2I+dLkz9kOI6rvCJDQlTPKkjwW9Vr2ntfvWy/Ki0j
A5ONpT/hiPAagkk6Y+eQQu1p6bHuEi6mLCQ0FfmRotReCVuYG5MRt4W8MZ1pGBpOtlo5pz5L1rPl
OWAenqlpr6c9gmdV73Ine5aT+RIUzo2eWbJ26F1VFcavZohfKyU+Yn8It4Y1njoXGXUzX9xu7jxE
oa2qMMt3JqjHpG93ca/fvWS4+755z2SNqqqv1h692hF3AWIdvBbeOxM4b2w+687/Li3bRoiD0xzX
l+GSMBaZjE8xL7Sh+dvT8EKGxa4yRw13Mtz81iCDQARqpAhsDtUg77SMPu0IVSXqSm5zRgjEPPsK
Bbijqgkf9MdaVDfVNkq6H6XtfQhfo8NG4Dmj5HQVecnRKJuTxsq6TfIRHRNbtmHWo5WBvyrbNtyU
9AJkiYbaK/dh5YQbN+RGOenGWeokHWTV1hqzvT/kcEQGH3tLnO8jhParzpZP1BuXOKDPp5oGs0JK
GkKt7CueyJCRc4uMa0Mp2szalU7Q0iwfjZG9+nZskG0AXYIW29qWlncOpx6SkYO700lx9ZBggTUX
XZUDTdHmWpcVcr4h/C7tXYBsesPdo6RDlrOyMROB6XXivVyyeLBpqatn3YurXZlK6nsft67frfsc
0zbKGGzvWQL6wI3pjGYXfjWWnzi6NimCzLIJkeir6IRX/SlR7p8sJpc8nvyrMfCdC1pqxfRFgCnd
mxJHcgQNoaahvmvRCq8ctQWD3a9GnIwCC/NgHEYbs9lQ6QSiIXWv8ntQEkAg3fpDi9S3x8B1xjz0
6BmLThbrydC+NUf7USBCkSGaKEedRpplJJm3g3Mm9PQILiXbyCZkepnPySuF9dNOWQ0zMf4OPbJK
PU23V3gMqq0RsTV3LRM1oq7x4iZuuH64j+ldUf3SmJzSjtxXDSGG07CojvVLlTUfFE/fGA+f3Sj4
ovLde1Lnjo8x3hpEwyZI+RvnN/6o57RJ3jTcXKr7S/uSPZZmG0hNMJYk0caUSG2EhmIpDLH+pgkz
ZVPO4476V6vadNeX/FP0SqxUbPACowmXYvqbzKjP0YcQgqnabon2hdn1CzMu10KXoRaxjCOw1L1U
X7abG+sij58CK9o1rL6ug6IzjbxxJ5xqY1pNc2F09dm64H89UiyqMduNKVLDDp7jlH6FZcP02qk/
TBJFaBGY34Ah7HWBIXcYcUv66hBOk3Ht8uEl6mqMxFBhevNAMHy+Ih3G3CZuAiMItIDuKu7YWE/h
3WnrLBiKVRxEZz9FBgi/wnTgYBb2tzaMHyjZ6ZcaPMMDbgeQ0ltNXXDPi/Y4tRSrIeP0Dj2H1pOd
ROMptTbE8ErvZ2tCVWHYd6fkPJmujcoQYsOKxt+rEfA9pW8Acc2CtQ6awEvEl2Egyoowu4u5XV4l
w1sgUS0Ren9EP4+LI0ThCc6L7Btz7ZkG2omO6CBzcv/YDkFqMJLfNNIhPdV4q8xqzqPXvrbOuk6Z
JA5m+VYVY4g1KtkbbjNuHc8n2nGI/3iOb2+1aAUZpltbgX9wW/Hl1eh1PRYgLMrDeoTXRMhM9a55
zV0Z3t8wJ3anLXLITrZJllZgGphEu0eX9X97GuUeGXNsCfMflBrvXD3tTpjqaUTvZ0y6jke9/RZ0
Mdel0eO2S8u1R2bUOs9Q8jFtOiGov/ZxcCMdYp0plKaGPGlOB+dNjRtM4d8i0+pNL3Nu/9ouot7I
CsxXgQkIinrg3ofbeABSVFUFm7L6l8VUfpW2xjvkwXwteWOshqb9rdcTQ9VgvKg+uYcthmHXKxXS
PWiru9YHqIhWSxGRMuFrLWj6Z86zq0XtrWiDYjvSgV2BdcOLjGUWAtSAHt5DBGyD7qLuQa2D7AOE
SEgm0JQVN+FgVE/SYaJt1752CCKOiLX6yeJ38ItrWec4wRVtgihGXGZP/geXJ+xWQveEcNdNSWsp
ifWPtI2TDXJMxrBlz75BH/HnRRPyajARjYhIyfWiVeMGA8r52nulW7PpbRHd3Kz6E82o60IjX8up
p1uygK/nA8OcaY8goyGnTtU3aEoeNe9NH4o/fT2o19C+gabSEyA3h6ahaZHk2h9AV3koW5pvE0Qh
yc08rkz2uLrPNqqJEnYO6c6Yyq/CT8qHaAyFp0EirYEoUMtiw0A+ZobMH6+LkcSC33Ki9tMfLCY1
ymFIuY2bvr+JiivUdEYW3NI/IzoCg8GimmbUgbWfnOrAfOQu67FXZocUoXds5ru6tLO9Y0cJXBnk
/G3QPCvULRiwZLrD+ksigMx+Z6zcwgafVDj9wbaIc9PV9LuOqm9vxAAi2BWvShLMYCTh/kwjQeM9
airEexmXM1Ctmijmc8jNOWr6T7ZzGL8DCHFNbb9ZXuNsS5EhkAWv3IfaK9F2Gd3wihqg/cqQOKwi
HRJtBHTNrn8Otfal5jSE0izWlgdRzE3ie3eMfY279+Cxr2noJ/fd8JHEHjcAX4wbs4sfTW3+haZG
AN/P1J+7gvW089NYoBNU3OV75Mpd7NBvZ4GwIOEQ8nUo2NkEY+7sao9CPdN3eRm/hJW290JIFHIY
FAQ0dx3reAe7rphOI2JwVEWAGKVurY2KKchESsPEtQ6wjleMsn3tdxMzxMn7A9rL205zyGIrEdGW
euBt6yH6pcX9rL7ekAy7crW+u+XJdBvLst6SRmZT5L+Wc9xOWfK9gWN/enxdNw36iaSbx1DiWi6q
p0mKL50KrZncT7IDvxxLv5d4kbBE78qBKpiA31lcfUEyN3eMQ0QZhUUQX3BikHOIaF9sZJIj7gmL
bptHnXfwyURy+0lbU649zIbSdHLKr2ikwS18BZuEPke087z25Ldgk4w8+LRzbVr12t+RNJetXjd3
gOhyNi5QkQYEbFWd271Z2FD7ZPwoaJsAqIYd3VafZRR1m6C7WpFd7IZmZaL92BsawmR7oBmehqh1
dC5uUzA5EDT6yamhRyfKcacRN23VioECb62VNg85HUK68LYDrZNPftmQkZXmFyMKuQV73Qe8hN0Y
OjCXUsBWys48cAjoOYvhvfdJloXzMdFGMBBDOka+cqzkI7Kri21Z5tbKlA3EqhpwT2D0NfjZsqbi
tc2j05dwPksw8rq/LoY6WLdsF9dV5r3H24JwPobwlL74a+2IH1m2jCRaK8PI5gKm7gx6pK7C52HX
ur8VFvc5uEZ4dJ0Jj2YMvCKtcVR0R1uiUJY2iyxLJH4ASFCNKRgD4RPvOrZlYM9nFw9yWncE8lEV
8UXqpPfUZrcrE+eMwTU/5ZJXrMV1cprVkKEksy1kud564RvTRNCyKa5ST5aHIbLJ1iQiGlka2z3B
7tdNi61eJS57aGjGOjFmQWmZYH70ezLF18kVpFa5eb+iT7dTpDJf6WUiR+zYCXeU/a5elUeBn23V
2DTr0CZceqTqdLmvTi+RydesYrkfb0bWtSfu1Sh0YY8EJrVqWNM8ZO7br7oKU7BLz/rojVzJdoN2
3I9gtqEMJVD80ekQCdntSuaSbPa49NonVhzkKfXJUwLBraC6ypsDHAswzW3wCwDgIOzfBh2itd4M
6jFN8HnncLKVI8VPNihA8jP8vLIKdqiEiGFpFdv9pvis9YmwnpTCv83pHJrWUWS2jxENllTtM4HK
kuox2OWX1QOQKv2VHg24XwiEXRGE9Jo5jrEFBctlodE1H5qhXDWawOEEiEGb67Oib7KNDpfR8JxP
iwWMgFTrnA7Z2rBVutc152aWWnUyEfL2gq+CqOTwG3UsrMCFUlc/xOh5qbOdVdK6+hpayN7IMQ70
RvgjZJCzaXKP3qyef4CIfnU762a3bIbg0NDntfcO3caVn4IUJn8X55hufGTZzCe3EeD5ycCeYa6K
oFcRPoGW2AzpSCKM15Cic0t/Z7b4UsVesYXPgsNgQr1cmyirw7/J6F4DiK5R45tsUCwaR9R1kGcJ
b2Nf1qaQ9uKpvmpm/tcbEgzCOUUuPYcfKNHvqLLUljLVXQmXNZN3JIaGNMKYFEasw4dA54KRnfUN
d+M4KkYI5dgwq+At3HUwWzqYSJK3/bZRJtlsetiv9YGhG43nOd4NQJmdPdm4KerBRkDoel+Z4EYZ
uve6tEC5eUeS2vBalSgMBxe71HQvLO/ZLbILXrUCADOaIzeCK+W9s9pbDpOppG4ZR5pclYblXwOk
GUF6awlw9HrdYWAaXxghHtOR0La+tpCEiT9e4P6JXSiWkXaOXQsupFchoy9ufoe7hsYMbyYE69g4
yDOw2nURBL9dNGkA6eBM98Z3Of+4EFf3qomzn6kO2VGvWUJbxvfUDsan5454sYO/ttH5XE/9MXHY
l3YNOEe28Z9Z3Lz05DjWKOIYqlKks9fYW7XzXucGNURr8Z4AD+jjWPbMVjsIy5H0IPAIeu6v0s3T
tfLHo+sOJAXkWJJ9K0b4MvzII7pMbi6Zsjbws4tSXL0sZjhSZwFl9N9Qyw+jYebPyyFhnrAPURyu
l4c1Oy28Oh5CXjJrjxSX+9wDJRSRAYQqDs5qmHfGaeJ3PFUj6JnEHtG8spJinp85O//D1XksN65k
W/SLEAGTcFN6b+SlCUIlVcG7hMfXvwWo+9Z9PUGQFClRJJDmnL3X7uELJMEhSONrqab1vm6Dax6k
7g6K3VMxiUtj5QutO1sl5ghq5HQkvGiXjMW4rOveZRNodGgK3BQSv70BETeuXEN9LexCuWQDE26o
+id1wLynqBjTXahf7WDG60rDk+W7tPg1X57wKasLSL7NvjXtd6s4gaR5E9norZwiXfRUlfZ0Up6S
MP3qKUi1df8Ie7vYBaouWel3waLLwkeXKuzahUk1dsUWSglzWc9ihALzeyrSx8Qoyb8l6qoBt90E
dAVyO70qdn1xuvGttZ2tlUQX4QKAiSTeScPBTBhnyGRY/zJOlW9hkt8Aca1E8qKhcTyPWN8NxQgW
AwpLZh4XSZY8kLrXkxNB47YHDWbbkFyc1q5WWoBdocVr1NjGUkJnHJ2MFXaTHpAfXBwlYzOskn3H
l19WmFW8bAJNUavTbVg5yatFEz3yMH4Een8t8/yj0AnqluZRQR61qcYeiD/vBMGsX/hbemUeBF9h
rNTORiZCzIFht9myzp3XUsfcqBtgfnNEobAXqcWljylS/aPd22A0OL3hHtjl0ZZkUU//VGOn5obk
NwRG6T3VI4+GffRLEuKBSD2RkEm78K3PQN1oGmtZ8IsCr76B1S1kJ0PsB82d7uSo2GmjWjBaEryB
lC6pUCaZGeGmSvDhG/qaIeAQpekEqsuDla/ARGx0xiQdk0hd1AIrYYDvUAUq3hYUHF3RfrTYkOOi
QjmmWZ+N53+yOX4Mq+Yc582l6rJlbkichhmI6VFrX50g+WgIQCC7jRpCJ/29bvqPrV/tIzF8jUQb
rcpOv/hMpgylrb60YZKRidI6/pMBHlLNlKfUZDZRJvdjZzxE8ZUAAeIIPbbIsducjBywcnDFwXqs
QnMdehntfuMXinvIFtTO1i0tuDimNKTpn5z1YEDd9lCVyR65U78Eun4Zwq1vN/6GanmxCh0cnVWt
f5dhsIGteKANQWU0ITZrZCNQGtoaItnvIaIgoUp2BD5fdJNKcyFSiwzpRByRiz+6EclfaJywkLT3
rpS/0FAepuTERZvl7k6n7pd51VlTcZJPXlYHmT6KbYbhsnNfaA1s/K76qgpW6qEsT5w/1OT9kyLp
q1a19h6MXoJbzl04nKmyuWh6u3fGEAdfxKcttQ6xMAZUtQuB8zIzt7X5Sy2Gt9Lpd52RIFuXr+lw
SAB9Uk0e0GT7Z4+RxQqsR9PUX2oVkGtTvfiW91l8D4Px2HvWiuXUSXjgH7lGuHoN+K92exqD8DZE
ItkA/nkqnRRidYV1oBzeoK5CEcPXCUWBmq5f38WonRo+rFKsy99e4N9Bu92anPEgm7aHgqaFw5TT
S2YnD4IDHTAiOlEqTrYZ3xRPuTnyMdTOuDanEyTCKNmX2lvEhntlN9od6Iu9GEIJ0rxU+CCMF4jj
H+JdSosI0wB1LMu3hZ6372YJUi3GEaoda4/5h0B5yl00VZwUO3vmN09hp7328WsTfEO9uJt67C1u
kRTbyu+hObr9M3jkfTZSF8ZGtKgQl4hiYNfJeIAANmJTqNQvpsosFoTDrwBN2cakf7rWhu40DnBJ
BxNLAHU3hIGsjqT4LAxJrg1ZsiPuVK7v/tjE5kuBOxIF55k9Z7sgKO9C8OMfRE2baIg/LR1UgNt8
OLcqcHe10V9VCv6lo3DV+uy9B0eBm5ODWxmaz3YIv6lmmnANi+/RTTln8K3hNNn5JGz2DLTbkc9Y
Z0/cj9/0iG32ERQiM6Pctca0/65o38YplMXMS05B+B2TmbVSFEjPwpM0cwRoIotiZkaBVydmHOyi
pywKNQXruaEUz2lTZwszMViAJna49nKXj87o8s2QdeCZyi+tYKUaMM4Eg7tLuvFXoLQ4l8xwU/ns
AtPsUlIxRzn51RfOQcsQvVIZgG0NmjLn26WEBEFyYLeMsSx8prZwqewtnNzY7RDuO1DVqkGn0kRd
wHWonahI5PDtNW9mBFMQaKKsYmZCuI6UILYC1se6TeACNsPeI9ieGQOrtlvRO2yUVzUNvlNGhaVr
uG92LljPVwAec8y9fhu6S7yBS+hKhFo7O6NurlqL0Z16mc0WzE+22rosdcybErtx+eVPUtOMOh5+
L9TdOSNykOkYO6KDcIgf1gEDUBsQE2OmKxgFfbLrGUsDipJ48FLsA0PISo/1c1kExhoSI8M5S7la
dw98sVgUztUUwyabrRmEFGaNQ2ZmpP44CmfBPLZER6aEfpmjWV7YlmIsbPcBtPNb00YeQAkaIZ15
d1W1Xfle+6A2OUGpqfvsie4Z2Sh+kqxDShQcDd28hhodARW9HEuXehGb4kSszVmzvRUuUZztI0t3
D2XNNg0fSkV9MowiQG/vvvstixToDucxSs8hFcSFHZp3AoYfnWZRVVW2TPHsb4hswXdHbEEeuAIs
5PhBgtkStiona/1FVfsdo8O9C6g0ailet0Gxvtz8G8nZW0YBjq0wj3nKRlTjtGIFdqLmhDJJjIxu
YB6ymo/LTZ9ljnYkStyrgU1aSYs9+5w31U2rRc4Sadmakm150u0Mk8K/q0ZbagcISs165Zg6sM+Y
ZgpSTY0V4TJEorSKdO0BIK671CHMd3W2tyIwGi6BX1mmfkK0gvNsT0pxhigroWDqaeM9JHJoyVIX
gowDstCUv+lEwOWIjT9NGODCAvUSwHOqJT3hQhncNXFPoIAlUIDBRh6JZixCBeWt06F+5IKCQBIY
v0RQvevsBY8lyI9sRGzjKBt8Zwxc6OiUkkFYYGal8YTdQHm0iT9B57ExqmMe1m95RIfZ771lHZuv
ZtmcZe8zCeFUWwR9ejY7cWk0RMpeUQJGsdmleWX1rPakl/YfdL62bUU7jpJ5goPQHcI/iZjiR4Oi
I8gkvdCQOvl999RBMWFhMNGVIvh3qv4pKWKQ8bRTQhtKIl73ZZnhHRfRkU5WuJAshZ06o/dQeM+l
sMnCATWqSbqrUiiA9NviQzXyA8W1h0FGDCPlOyh0uOOtf5tItCMePFp9wyrq4W3gwHP1g5dWvxWi
2ePRPHtdxP/sLFXTh1Wa0v/wAqqvWcGes8QTEwA5tIx+EeXxvunNT1pojnTPoVYmZKWWJeCLtlza
gf9Ld7JnNjfMvQo24KDdIpjrlnbqXiPwTFun637ZVNAtP7r5fV/s7eZGL2VcjlNLy8RsSMmgW+t9
9+yZ8GStfFpuJdVRrilq/bahFLLLJgLNShgQ6c8w8Iw0KwFX6iWnj1W++kFEfJkp7h0lFwzvn7rT
r1y3WSZO219Gk0B7Ve+/LF8bSTtls+xZ2QvLspeYZYzlsiNwsf8i/rY6HJTInT07O6eOtSkRkKGm
QJQR2COVl+wXJfFLYjxjm/GXDl36BXu8P62QJz1Nt3WTg5/Va5tEMaSdMQqFMWquppJv8yg8WRE+
1mzg667jM/Wn74I5aEFZH2/Eaza2zr5JIS6qKinQuk8UI+VnSSlqmavKrogofFYOA0dAC9wF6tFB
zaLmZR3bBElC13wwJYeolOVCZzodO6Q/lZBP1NvNnWlWSPji5uR9e2Pn3FPKmVb9xN7awm74QCbR
BF2EAZMyB2aPXUQSNRol9LM6HbVMo4YNbm/kOuxCWEwGuBbQBK5vA1uJ4fi31atQ0BUlGPopzSbh
icuqwSi3Epw0TtWebfLsmYL0DRuy1VRCEhVto9xvj2OAltMxeqrcqvtQBeo+MptkJ93mWddLriqd
9QB70N/o8Z+cEQGC1fiwRyJmidpHQZM4nBM1BZj2FWQ1ywGLyzSA/I6vjGgO9CKgnvZyqLdsNxFX
9WvJApOFbPBKPJa1UC0WvwLNZw03cJGFMeFxqQUINYjeWzcghTslEpoO/IfT4K6hCm+49c3iSx+T
4pWdL4E9Y3voIue3P6jdoiYEI4W8s0jy/HFwT1o1WAScIGR23GTX4iUICS9e9rYTfkSt0i8YpZpl
XLKsrLtsQ5kt98jV6HciFCBdGmoV/qVt7BNjFQNn3BIaohy1IXmJipjCSPHKyqzZJ2r3pnaox3CU
2/FRFhT9TK+hsIdb1wNkKJMGvjaYtTAMNzYkyYXWxVMKDWuO0KEEN2bsfxZ1qexN193qY2euE3/C
sjbFvfHSk8xUEruoYsGTYUeM1KGtY/4Rcl5p1lYj1Tj7d+6QoVRkVrQOmuZeOxW/jG0W2p5EM5pV
MaITNinub8lJewQVDE0mVJBJIDtK1fxhRLa4bEX6pLbhvvMN6qDgVMrxtyhBnEbJc53GX02ov9cO
F5uTKM9BRVl2rPsP4Zsfrg64NeosaAcDyrEq7xaGmey+hFQAbStylRQ6ZHJSDdOBeifVd7bXrOjZ
krnaWG1Utqfs49+pEu1itXuhTLSwC64bP3kKR/kxfKqyo8imrCJrq+a2Rs+92rPMtwnkonoI4gqZ
t4NBsUTMBm+CFvPa9jHsgQjZdCBA8uGOhuhV8/WvfGiexpFqZWYmL9KNnuqqwjXrLNgzpH106Jim
B9W+jGXyriaIkEwtAbLXgyIvimeMAjQBxNapU7E1SVsZ6bQ1VmhvzaE7itBYa1hgtkAv8bgpX76V
9WQnkGNGF5JxosM3OVU+sZOioO7YL68aCejdAajfeaBjvRoSksbiHzIvgpEkXdH6vNVhsZal9ZkZ
9l53yz9lkl+cyu4XVUq7yd1rbKqXRRnBn4stKFq0WQuie0q/3+PLvLG4hvdNQo6qFleWM/Cgauoy
qJYp3jErd4SaiWpKpU4NurzjKUwBnUYlcd1cSxjMqLKGsBb8NxdZ8SLSqLm7YPpZORNmBZp62zKj
0c4GW1bjtfcM8VUo8Xdsie8BpF1Y4+6xKDXXr12P58GO9HutUKOZggIqdNwLEjfoy2vjKu0RdFv1
sEpay1jWVfrKygSOFTJDipoNsPGECNxsesOkONk9vvPRfYbAwZolGOEApaZ3Ry4SVjkuLds5SRHA
LNmGQiuXZU9YgY9VkRhhjbG31dC1RJ+GU5FXExJYbstupWfNWrYZ8W4jVgcFzDXgGMyKdGVY6q+0
erjpTQaxy+g+xjh/CskV+YU5L9gRxEbVhhBchlyyXwHZjhnjoA1uSKh8JQSZnrEN+csucU950r8a
qnFpVOs9T9SV7el/YuKksbA29rLylw16mJVmte6nByZ6WjdpEI6q7OiWwTMmLS0MmB+S4EvV445d
/RvS8G/doLiAGOczTYbXvmMNWQVMG47mE19QAMsDDpYm7LqlQBSIuAHk7ktXag+WUFT25QG0RnZd
np+D6tL6KWqz1JbwabgMKHktc880luSuvqgD7DlBa16v8RCgJvboCtWSYaSOy+dWYmTRmOdKOh+t
+pnJYe+PbrW2jPHa17QN1YCcYKQcOcS1bFMRJbayIqT5IVJuuF0vY5AUG7Xsm5Xq2s0Gb/dX0jIj
KYK+p8JOKwQwOmqAS4P2CfnUSq35hV6k3gX/AMwfI9w7LqVjndWM2HnloGKtGN+KHq6Vr1M3Zwny
DdaJ4YF9R68ZiInaVYNkZDm2KBRU/7NMKParpfNr1NjMArm7tyWr3MY8tz38rbweW0pP9IFwgoiP
kVKyl4VwWizK7WGss56oX61Ul8yTNMKJiMJsJGIFDHG6MauqX1UWG6O4ApxHUc9UI0HGD9v4YSCs
WO8mgAq16aUEN7ws9OarUWzvIsVHXlFFt3Q7YVky/mY0qc/0rjZVD0yd8m6o/Gn4Id9zg8/Upwnd
+pqxEIHNxrLYaBkCBQfYyTB1D9xKU09DyEo0ce4Bsa47Q2TshoeuWJt1Arpc67bY0uSmVKyYx510
VzM/rx0v/mh1nzCQ1KPGCphTwHB6yOMtiO0+1MeF5wFadMJbWlffdanmGLbBTg/28OL2ENN7QY0t
EkDkfCy+jR5Mep2i3tGiBRQBzlllERajvl6ifhpl8Joa6L2NVg0IC1FPbN57rIgR1ciE0X+II5qP
7klRIm3htu57bQMxS9r+T+0MFGM5qRR8CWpBrRL66BJuC1Dw2tj1pSjZE4hwoyH059zWpokWn0ME
Pi+TcU6JoDmx29KCPEf8NMkmfHwlRd2cLChROo36dUEez0Z25SGqxHsC2INCvDwLkeyJSH1WIlo1
urEh8HMqcIKVM3XNWgZadC1qANo6xRAf9dx2hJaxwLfFgORv+qkJg86UDpOs8aXar8Jiha12bBsd
S99RE1fvg0oLFaHl3oxr767jfUHMDpnMygC0u6W5yjR0hP1AeQ3LHplojJkRH0w+FsEJzzXdb2AV
iyBmquQUGjWPf0bNzEXa0QmzqTrohQuqKemfMk39znXV22oO8RnA0AbmSz67JmcROZLhBfqIZGIl
op1d2eT7EmG/qBRWb0edUzIOo2wtqqE8SAH5dD7Md61CFlMu3oNDHRnetEHT25widn5u4tySqNRz
ZDwtBgJsdqhSZTtwHH0Hv6Znsnmv6hx5YnVCIKdsIl/HzTo9NB+QjrNlE+bRapD9iyku5+8hmIJx
ojkdh1zrHbbXZTOhQ3FAAwadb02I0L938wl0ZcBpZgbs00PBFRr/3FQn2ugwHbzUo/uN8ZJdKmjU
+aCE/70133UmcCoxojUQu72SM98UKfBAFs/cnA+EQZDvIfKbmNi18ZTNEzG5LShakuk79VLnQ+1l
8udW6rittp4fxGRXIeSdnpRoeskbGj7S6aKTgdXBIu//cxAiZFPdnYw0UDD66F9uAuDQ5h2yzdCW
NkUxFggu0EhPUSVvwmr5qpKetCk6IyLNqbZWiB69jiaWtEBS6d1IcMD0ycz/8HyLpQ4fQh1dVcUE
a4AldPQToHCHGNv2AUXrxjL7Yzp9u614lhWiscBHiTdYS9vICxj+sQEWwBe0aQhHhI5/7BQ+dTUk
+eLvNzN/W/Ohmr43rybSAfERET4f83kQDsJdN5r4iCp0+NlR+S18ahE9H5KlPQ5IWVdpXtKfYy9u
aN8URH+TXafgNcfoWvNbRqWpDuCn8HWVE/U5+p/PRdA+I1V3N39WPz+mv82kZbosAsu6pxc/QXql
asKPm292pGYnizLtKqITra+fx1p0Oj8/buabfmnlh/nQpRP7ubQQFsw04dCunZiLbDphp9PU1Eeb
iLf4Va/YeP6cTP97Xs0nlxen3gaC3Yk50ivf5lOybjWQtznEF62PIgRXwd5H4LCdP1JnJvDOH3b/
z6Xxc338czerUqSqiDAsvtYUVMBhvpX7I2U7SZ8RYQQl0bKSh5+D6v7n1vyJ0U2g3Svp4AdlPR4S
Fk6HoY/RMU2H2FRqJIIsSTJ0Mey4gRK2ZRne6+lAW6FZOhByNsL22DcOgijCMmOeBNcU3N0h4svV
y4hGNmXdsKQ0IvrRxkrpWjd6SOapC4dDnRrGsnGDGjUTuBc5H6jvB7SjL3+fr6FTW+h1VO3nl88/
0AOHeIiMMsH8qvkHxRDWu2gkcVoLNeNoGu7NU333Vto6bVoKw2nGQyShoaqxgb4adtpe52cEnnRv
wmg+kIFPEUr/fWXawAr3C0brQU9WBWXnu6k4/t0qO3VNSaj+eazTev+uOBkxL2Wuo/Xm7nwgDrc/
GvBn5lfNr8d6VF0HJonmn2f9PBWPUVakzSVIw5uj5tYxKhtxI9kSYwK2aPbJkbgF02MDPuh1StN7
NYokgI3DSpyBUL7PT/n7PCs8QoBUrvMv6kY2x5wA4xrNB/rd/hYWpv7zR+Yn4MIRpCSObODwSTIK
8udUs3C2SuITnopgEl1AgCZezT1q7aG1TlTyqhaJGZs3oTSHcvSM0zC9lvHdvClkACxTzLjb+bH5
wPRrssShEPD3MW2IktO0HhzC0tv3Zf+HWmR4L+x4uBXFuqfudXcgblrI7y7gbPWbZQ2PUaxmx7oO
jNv8UDPQFbRJiVopSD3mh+YfRijX95bOZmB+bD64xlDxZf/7EaVkz+ezpRI68Th/n5p1FXSnoqeH
Pz1l/kFkkkVVW+L171+fH4dptIilTYjJP+/KZfFFSZq+/PyMYXrzaV3LTWMp4IEKu7xBXc4c07sW
00E68GoFyXPtiAHI8TvzpuW2eVMZkZe5NZRID3kM/JN5g3HeT6RSOmHTY/PBhRRxnLLBQUf8Pb0i
xUwulnBpuB07ClOLuGzstTICKS1b0iGRyz/3VhQde9TzdIURDzQ2/eGelShs7+5Wl48iGB9lzXp9
tPsVpr/Pqo6VWzkdMtkHm0D3gql07t3mH6g5ecu6jWzHREeLo6FP4nPft/v5KT+PSe9Ysue//dyL
FO1OzsWx04W+JS492BUKQRvYjccLsoDFmBM/M3W6wrw7+dL8ZMZ6qSoitjy2WVEforyvaKfHFxMt
xqJXtHDlVh0x73I9htpT1OruIi/pxfaa81zo3q4CmFp5vGFGjYUprYVloySp3HOHP2nA6Vb3/nfh
wmoMCztcVbm1KMnYqVLP3YRJ/e11zT7SMIyVoScXjR7LhZsnX31MyCiu3kzvf1tlogIC3/uZQdXL
aklX94pP4WrGzvBDoj8Qb3NFnxmqzcPIYr3g15zTfvzlK+SRcu0fBzQcJSZdbs4Hq3ZU1nedrSzn
m2K6P//ETHLQQpCf6/g6Vj3DxvwEN4m8/zx3vl9oiQbUlFfJf2552TgcxvSbfBLixuYf/s9zf34y
v8KJKsLjU3VfKgrU9b/P/vmjDRRq1DTT7+a/eUmK2tvMr/vXL59/+vPGRsANdh0RVzy9JQqbxkIO
ulgNjvfftz0/+1+/9ueFkVEXK1mEeJ+mV/59v9rf//3nT/79j90gklh23a+/D/3rH/vfT8pUB2cn
SAtDq8138Pc1PXSwJeY7QJpD/1iaZrQF5W4Wor/nRdE+KGHv7vzBsxekEUyMXYFkFZ5btDcirX0Q
alfcW6ox0535kciW/bZwAvLkQ4yU9Kr3dtKiS6gYQc5D2wzHIu9uxrBtCOt46S1FXhDTEwgc9faD
SFqKEJNP9miOcqALFA8mzdCQqqnBNnyQLtIjnr9SxNg+zLf8DP0u3efoiL5dUmV3m41qKNWDxQ6P
8hbgGTYaGtuuzGofXVSkU7y3TDRsWAVRxprTucsRKel2ftV8UNJsFVdi75QQUi3i7066oDvj2ubB
jNv4ZHItL0rNIQnGNKlvZ+jBAkGgUOv2474EOjHfIz1hpIGA1iSrMKr5wAeuIYzuTTZkmJynW0ru
R/uOfpFHb89xaS81DwlhXY/gPTUinyZcodpgysOCwdQ5fBRe9x6k/PNOxgZfVZGLFmblHZGEEAWo
S/slzewt7lXS6sKecKfOONNy9ZfQdex3x6BPTB84vYjYUu5K5r51dBbey8K5pHry4jne8CEiZEC0
Nx5dtgXHxNQLKo2Fe0H/gFEpV14o6dr3chzKKy/Gp5JQxGE/QJnNHN90P8UG5JXGq80INCgifHCV
jETsrJmgthpoB2fyWys0Y895QtQdATIl5ZM6Bl7ZHM35HEhCWvechhQTsbxfTValu4KyHlCfYDO/
S4g4y1HXicZpxp3SK9TxKXmhlq2wdGSq91SAKpiadN3ZJ5j0YA2qvxSp9h2b2XCj5tv/HMqYyhyR
6duur/5Aw5IGevXe3tkqJZiM0GxvHBrA5bgvbGXYlmpPH9+2I/C9VY0/ASGQgt7eJVrq8vegTHdl
V93SPFk2E8asBliCGyWktTDdlbUqOKPc/gYEk6JC8ZykvviD2+kZJkX1RhMUfntW1BsvJBEht7ZQ
GuxqGfQOJnLCaE869v1FPdCmJbgH273GTuzoWYZ3rNvG+7kVi19R1imnIB4KY1UiYyPiSCsezAlF
h8z7WXqKey/psXAJIelTGguyZ9lr2Bwi1pae55hQaxDUtpGTHvTU684UICq8dN4GzUC9RylUvPKB
wb0mSFEXzJtFLGCuIf/ulKS8V0bx5Qxx8ApVsV8hi46ujYfQzixogxlF/xWicSCSAMBKYOkb0RUl
xXOAq11AJVGv6A8IDTNMWFEHGeLGvXYG+6x4ZNmmTnfnx8CeHNyiJCpj4pGEzBuiqt87F8B9wgJv
E7OiYkwJAqpmkqAkTGgdwUO3fx0SefWdwjkKl9pk2guIttMwUoZcYdmo3hIrKs5t6T8QIUAwpEqb
6zgYQMUN0mCvBCPbB5rE4aaF6vSihPk9DhEjQ3v0QA01b5rQrNdGFNmqKHXjKmuT8AE/hu2gA6It
vOYko55dMC2gDbHOxEYbgfnoBLl/xrGD52bYZ27wbnjJZOlJBpo5pejnxxrVOGs1jIkNa07n7iuI
jU0MyD3ehpNrULcSpqMffIdY8GRC3ATeb/ouzqUWLFFAJAWshGy7hj9GsV4otfnomVKuHaT4G/Z2
9qkIwi+03vkBEx5oFiXgggaN+On0HnJMSh93Q6K4ZVPvf6gdQIfcMyhUWukxKJgVVUv9JMEX55cS
1PdWPBajw2krkhixiV117O741rCMYPrVrH1kxPU0KLKurdtnLfYGFv7O10C6BpGmWoO4hqvXykmU
Z8qK9/MVPbS63GE+axf9xNXUU3gFKTzanF79aginBZzayrsz8QbytKVM2nrokaa7OD/MC7uCq5t4
9jlU/OKZYZo5pmURa/vqHhA07zMzH6vRFo+GV/4hqCgTsXaqJq6BacLK1oo2O5fTXXu6G6hhv8Rg
QSxRboUXMEmYusI4/TKzbVwP8tcwoVED9HalZrnvqL8vM7kWUvVSEa7/qPDhU6JSGdKaLP+DfmUS
/yHEX4RmRA0By9rJc5twE7SV9uiOsUFcsN8svaonfMzIg8eiN0IK9W7OacrdEM3hUSWLDYw5l7ei
LTVVLh3TnIiRqh1uPbX/NhwL46Ws6PMKa0qBZdaGyJEQKd+J+Gy9M6WVcq3yFpaaLfMLkIl+Y4cI
juHX9137GNYgXQrVBQbOvaCi/an4+J87TqNQxo8/43sEjH0PY80H5GnV76VZnG0RQ6GP6f9mWct/
zZm/5HpEazuPwOl8dDuiJzoqoz+jIaYN1NqJcR8H+h8GoWrrCqvj3TfsU4lF9YWcMqxVKY7c+S7O
HmWBuhIqVsSVOw+DpQDSmbj6Pgpz50KibroLhiDFW9Ge8KKp7+AyXP6KsK5jYtILMCozRk05mk8Z
ngd61lO5d3I/WPp/bin+0C8x/4FgnRBSDsyknbRoT0RDQZN+fpC0qtdQDbYx6XqdWTUbTQ1Y9fa9
tgx8LNZBZmfrymjSpwyZMHRg67tzyAXS/EJbo6iobwV6JZQo+vN8Ty1desgbpdfU5y6V6ckyqUjm
E8alVvDxdDru5w4p4HW0hiWar+Gtlig1EUkX+1CowWOk2gSwDtEm6tWtaCtk4POMqrBlbXPqE/Nj
oioAC3aDvLdx4G7kQCaIAqawK9MvrbWectElB0E0xSZTMdKU0oJgaVnGbT5AjiFKhGITqikeC3qM
DA5ZzfOiTBWGvdO1QC6HqMEpr5GLF7QJkRkYs9f99JY7K0dimLCQwt+o3Qwf0z3njPVtDaAoW/+r
jp+TBjBBrjnBr8YgAlUbw/xBH3vzAPEFb+A8Y3r0HUh0c+Udeqm7mf+z+a6mwhCtbRdEKaJSlT3k
oxEYr6bA3ZPBXt4qQGrvtuZQcEKvvAy5VJ7IAq7rznoMpdk+8Ue/9Vp6p04hajmMQ6d96OKQTBTf
qc6FiwstKxT7ydWJeqjDrLwSZoum124essztrjq78mdNVA+tOfTX+Quuve4h10Z5LJPyBrI2vDV+
zFKntZMvL6AyKjLtXbcC/G1umB19lWdIBQAtYeMgnxoaCQqjGdl4bXP0jUT7Vdvs3QPFaZF0WNmb
V8CR75083imyyt4qZn1bsDKI3VS924n2IAwvfWMScbdpmWwMC1VYiMSRQLtqnQuG2TArjqOZbzrF
I3gxb79aC11Q3cK5yrKOlLTSFxcV+yM1GXyIYVk9DGr24boU+BAzQIP08vgCw/iF0of2BLgyeAK9
pEx3LLxXV4hG8IGTI2rD+rEts+aKxidCh3DrpEx+l8ndw3T0W+fXsNzWnWcopitLdJNlKSxe/VAl
XCR16ThNdytWAeAjanpeJTZYsy5BhZVufLLskdjDBJ/nz7ATCteidwMrv9DI5y4i9iLz3fkw8/PJ
v8R86UgL1CdY6Fr29lkpXOcwskr0EavDspgeIxuU2YWJ9txKHa9SHCtQkyT5kXjQV84ACXehKI9w
Wewr/lfuGc3wnAg7OdqUFm4Nzo+Dpo2/KGXipSkkfOppqpvnO5qBKSTBAgcKE18ho+polP6zqmbN
Ke0mhe40Nen//+7fnyrBmTXOn7aP+odqdOReG+nwFGjqqKZD15tPQ7tXafRHGuG+YWifLGUkySzU
L3pB2yqfp/QqKJgqrSFfG4IaWCqH6MWLSIeG+RHVNpJQtQqowyGBaM0ovxhjobN+bXTWpNS9F3EO
1ukHXafmSO6lo7ZUDhinNBptb3E7tCuUturemO62vrkju3t8yOIr8UL2NTPZhbA/HN7SLr4x9RX0
ZnvzUejGa48YDQef/xuFfokgFCxZFcocSTLUEzlTy+oYDkVFr7Ad7OI9VGP4Jkb7apq6c0gDmuZp
n5Xr3q5bFr+5cqZ8vgXyIO9WROB9lW18EtwuYWlDoLLGijUFG0P0qOjWBeBPLfe1s63SUVcyP3oK
GKYI5HE2IEbVZV8R5kU7hPtVVKhLC8rXXUk57+YPNm8CRLKkTiwtLLIrP5f92VaILqHC9AvhAHpi
+//oOpPlSJFo234RZuD0U0XfSgr1OcGkzCz6Hqf7+recqHvL7uBNMAipsqQQ4Rw/Z++1f2lJ8Pd/
TzRt/Knt2jov/9Jk6B+FPpanZf1qUV9h+830S5paIY57PFMEa3SwCarhFzplVuFbCtZxjRIbgJfX
sK4nzWtTpa9s1InwVS8NLq2y2jbxmqgvjm0l4dFgI12+mnjeN0kK2bYKkammioCY64gtBsN3zzNM
kjfSvDbL67Za5CFZ+/fLMLQ/dNoGdJ4lGZIITpfv8mar3JSAMmlrdvW2iW1inXvrMwSy+ief2fYb
6gFMcldT2Mg1MHfvYye3f5cy/Z3kRvrFxJre4dBE6yyZrMOYNOhHQh8XuuyvmeCtYDK0tcidx9UG
QN0fpf/Tk1eaWO5L6kXe737wN7nmFkjhQCMHIpF/fQ0IRtLZnyQ5VASGIWilrUFBPIS7ztESrIxy
OCv4E7QoBtcZ2gTQQTVxH/BuQKYBWuTgroHIhuwjg+p1+BCxSePN9dpHX5No4RvLo+NYtpeyArcR
GbVHAq0rtoool4GijFLDePWd4YsMeeMykQjyOkE8WLFnD/a6W21n7m1ovritnJHbM21H511PNbbh
VvISpBiM8jlFb29bbG9tk/il5VvIIb8y4gzRNLbimNVj9ILbmBLUmZ6XK7Aj+Fc8upk9WTXLS1bt
Ry/W+E+ovslL9fmpnQWC6P/ZnvIrgG41DOC/arc6I3/eVjaK4iytyKUyHYqsMnC+aaAylVCMP931
nI3WODgc1eVUowfyYKGmeZF+RW75KsmBCB9C4DQUeP/4ZfiJP+Q8B/54ztMyfRuXDksm2oZ6Szp4
+IH63j9YWe9dxppAOVbh4LOVP1EsjQ9KQTbe/In9tI5/Oqk99nnRvQXC1Pd1JV+H3sFRVxdoFudM
fyzySF91o7lOu8x+gRBg8xfhxwn1UWMXk4vVTP7dE94piP/cduBYtl7Y4QgDs/Dt1L+Tmk0AQDBj
W/HIw6Gexu9WNKy0zrjMVO6oBIm1QfhvXjyT2QRBuuQXIUuAtRYppAIZJjORZ3EfFoiWQxhaehjv
+xxROJxQlyidarwEJZlXnaz8bTZq7rXSPHo5QrxVjYMNwGKt11ylecob+YT7CcGhGzL+xdnPPACl
U1qLHXXv+KRRqz+Nfp/ux4LUHr0yrU0QehQbtux5vGt7nG+K5Df3nb4f5/535ThspMNZgIxe/k/k
yW2sICTVIu6CaG9yu4GLwis/BhHB0WZRfsI/KXsToXTbbXOWAm5Ru7wa3WAyMe5edKPqDlDA7K1X
Js6RzpCFOK5tn3tdMS5sZQOdX/C1thsoZBoMGru93Q8A3zHVCnBAg1U32zJZWzGxE30Xd7flMGYV
AZJpN++iIvsJ07y5hWkGdcms/oKJup+oV8IUYuks4gA5fTlt2SSWex0n6Uc57EvPZ//lwecIK4YT
RsPZyD1V1t1j27jlY5/mHRSuQP8Z+D32ZKUSqpaE5wU8S4AGdDFHzBAOZHwFHXIhry9SSXs0pDTe
KpDejfEYIy9z+kC73runXaVnazguaCF6aGTsW6Nhi1puRySUAlubLX3FscSjMYSH+58C7/O0iUPY
I11K6eLlxpn7NjsMVCNQD6l+Q/lEr2B6bvOivKnfDOdFOOjOb3VSepP7O0wH+mmQCkfZvzqOrvqP
nbUzK9d/j8zpoLfFn35OzCfD6PJd60MCytrcW91pmVrI88ctqse6RcmwQDvNyocaltun6DfiyvGK
EhClv/KL32+fQs8udaxppApUVxkZ6SoD+nqCAuyf4hCX4ZJGUwXgHGXmRyfI8eg4CvQ36dADBDFK
sjTHJiVkM5imJ/1vVlMRMK4in7bWjf1yG0wTMAUERtEGkQ19Dzojy8GAe4OWG2eXWcATZr6zDc0x
vZmqdg/CBp9wx7NN2IIAqWkdKmimyBtvF0NV2maEnlxA9SHNRtvtZ3XE/5e3ZkSUwhTkOUrt4G83
/IMxK/pTaMiwqhYZ1j1DJEG32+AIztcyTco9qUfPo8FX//vhzJzmPQGv92UAcqCur4aYnlPa9u0J
xCT7ejuOfzzjZGoo85oUDminxzc8uMaNGfnat4f86nnjq8z7/jUy4/41JXoI/vJL4JvNsSzZDRFC
kVGBmqJ9bXSefIaDQSWOJBpJ9TFiXG4wEQPeZLVKGG4d+3IkCrDGaCDbnKVCR94belK/3n8xU5rR
Dneji9rLH3c1Mpdd5iP4S1JMG2XmeDtLle50Q2oSwHPr0hHgg9yudNKLPuwbFyoqyD97LzJb+5Aj
pim2LoepVvRjmQGC+T9fTEv/25x177pgZBvKj0uNYngBXGYDXVQUSWe375pVCdYLJFKGlnPSM/II
QvG0/KUTEKydnkYM3RoxnaKyHo5GwuZ0jIe/yyenMJkxJUlxaEPPv9RW4kGg8VIEWfKzy0ttT+QW
XvNAe5KgAb4yFiVctZH/hAdL7CzNfKpkNK9Ntc2vdaI+/YAxsFAE7Zqm6wKVp4iFvLIsXZBMSTRw
/WOr0TH2RxsvVCHn+kB7vGilYjLQsegHhRPhlTB9jnKXOxZj+Vpzrek0hiHOwxTXOQ35+dujU/Ug
Z1TrmpdhPO6EdrK6at54vqifgFryJ8RvEWPJAUhclgbroZf+/e8k3USBYNKYVp9JkIabypoxjvv6
n7GIp02CTOBA/75micvlnhZRe1t274kKVZpFC4FI0keDaIlcC8j6Q4ZB40eE8dY3B+sf7rGj72Tl
zgGSt7H9fLrguwofWiPzvim2ibzBd3SKvMraU1GUTKN9Row88QwLXabfyd19/QEFSLBBbst3l2TP
RE/nX4FDJII1pnRVgzFgaK/jx7dskyagT1xEITA4mf5L12CeGFQjgf6rRE05HSrVHCEhY93UYCDS
ZgY8KbiP3Th/Xhb7Og6fy9awr4R2KUtwk/9Oxr+6rrffFTryNVzoVT8GE8RCKqnB4P6tiIcBkdSu
l88WQLLuNmSkpBpuLBHeoMNToGO2G2KdDclM3qFGcCRB6JYd002Y9IjhOnws1za2y0rhqrVsmGcM
7shv72Ex8zj+o7MuPlv6+LvOYH8DBRxWQTTtwPxT72hl9iH99z735j28DMifIhiPpcDW1hWTuAA8
wH2oDW+5MxsfiI2MteWF9RXCpoRmVV8kmiV8I+DzcKzXDfCrMFiNgzNjbytfHRDx/zTGD/06ewvP
tNyMIHAvNNXXtkpdGqspv5g9GtOB1KLl0E6uf6LzS6avvQJRED+2dv77/i5Htbgs9UBrol8dOgAR
dID+UJdrq1KOikXeG+fJyUjPCwkcgYt+jAXPIFVj9szdLy2yeF0HIFNVmv7Uk6dwTHvr5Ew93euy
iocXOPg2StW8ueTYSx+I0JmeXB0UYE7gdulm7h8vMhFnVSNk9DyAYBFWLwEph7ijQEpOaKlQdMHk
NZp+hfs6JHIH0o3AVrMbC0yu85ARbFjgEPYwzMup049dNMLoBdWE1W5kxay73bKqJiGkMGHPFz9u
DfA4LuLv0ISz483+y0zgCpr04UVz/Hi33EWNJcdj6g7IIZkAX+/P1ZKV8jKmDCEAS/nXWav++NTl
FMsDuMiipX2f20eXAK2XtBQvS/aPXeJ1zPz0ufGz58RkWBO5rf90/webmO5IGDdbg2jSdezQPaO5
YW5sp6Ep2yUMcKpfSRyevNCQh8K1wgudKxOVLsUKJrGH1EnaR+k540MnA0xC5AG5j54/zzRL3ytZ
k0gwl467BuHBHE0VU97A+kUFQyqgkwMlCaLKoIvrYguu64+oLwmwieNpDepE/2Kv+juxmKWWGaQo
rH43L2h9Nm2QiDMZH0fDHhB74bUr61jiXeMsMft/z6L/PZsRm4x6ab39/793AEWPdwyXVsOCNM4l
tAAVbsAUScMaTL95CTWglQwT0XtpC3M3ylwc8PKXW2Hp6Vc8S/IBwv6nkAJxfW9pl9ozyR9pQbDR
lzEDI/3VZekhGdmZoht/Lsws/HRc9LwR/sALeXjBlkbhJcC4fkA8x+w0l/PV7qCPp23SvVpRqYQg
4KwmjahTGgjbQmmllrp/OQBeZFxCdxQay++gLvnLZiT92AnsB0sDOYxuhc1ti99lsnRSvZQOJ9Kz
YUNPtdmkZAcRBs2hnqvh4NSmV++ixK6BO8Npz9UeM5fwobpmxnWfV/BgYxosk6BJxBxYPETsJYGk
4hoyQNYes7zA0YUV5b2fUD9jXQl3yyUMKIRM/N1jdq+EaAUQo13Gxro5xT9pSPnraX/usQWYoJq9
W4qBtj8ewgmj0skevOBUBWroj0Z94ZvpnllelrPlENAkJdyczLCotuKNMIHimbOlHwWW2OVXXA5T
/s7YrPxMjPnkqueWiaC5gGP8Y4GRmkJADttCDNZa702eoEF20Akuw1sfilOvDsvrbf5vilwRmc6W
iOKZhiuDW+6gkc0Ht9US0LaU70ElP8eW4GcbjoadWtkT7i0bnLHEvZaGOBAE3IiIKVoZ+OhzSqfc
FzSLz2ONjjzVsBqA2SJ3QT1olsVijPz3+09qNsQ8kRPoQWxAnCub5DTZOc/LkS54kwkIXRxw1xmn
tqr0TQZGH+huaj9rWPCYr2vvUUg4KPBuCOTqEi9lsGacbW/GQIwYuGITW9yMMm1/n/oAyT/E6MoB
rLSwgNxlZkVwVUxccg4wqYP1WdId+E/BYfFI4Af9tQgRBPhsDCVAs6Kxyp9HK0VGMVF2kp2dpG7+
qnl2tI6mDIV6R8Jb7Fvtumi9Z23Ixt//9ySkdJq1KDhbZFow8MV4uTSnhMB9oBTdV9dhEhDq+alv
HKXgN2CZ2TrOEm2Zq8uojXdm2EyfDd6C032RrEV2v61c3UT/lejcH0UQjfe7rpiHcdU12LPGPDuN
dZW/FbxR7Hgtl+gC75kID9W/YFrt1nWyDyssE1FksfkgKvQhxoO5Lbyxelx6lFoZG1ejZGiXtgcL
TcdmEZZQ5G3MxtPeA7bQhwSw+wp0XgmpyqDNTj8wOIBXYh9VF846cd0PY6amX6Y4JsX4U9w6sN78
YdzY6jKN9KPelvYxm8124/0uXGjCpiqfXF8Tt4Q4vLowD7PGy1NkNC+MC/djUpkffltMx4jOIuqp
34SWBCfRqoA+so44xW8Ijjmmq0GSJB2krCRTQqL2W5QetTJL8PEmlt4DSVToXrh1iri7BBV96pZ+
UqjqJNCH8qDVjBLZhAApEQqtKiJc/yC1jkz/yqse499gwjvQzo0FMbjatKXHSIO+8DbawIgW0ymt
snv+mRmzDGrMc6q5MB8FniTqLbWOqLnzfV8eVbmLeyMpXkOZjttO6myBajMnYqcI16jr+Rt1LWP9
STej/ej4Z7tuqUcIhaxUUorNvXVh0TgVbVJCaDbjAP8x/BoTfBdEin7aEnor3pbLJnLFJgNjEDR1
FawAe5wL5vJ7lIX1rmhb/UJ38N8zbvJ/z4rLaEKj9LWUua6O6gSrxJdla/gW1aHwawhTmZJoxXVx
Jtakeszq9FXXU4Vm6ybc71EwbAb1xMSWCzZOJx33/g7VfNPKNdBHAF3R1pYfRediCC12I2Xc8HMm
6cVSRd7yuM8ieu9Vhb1XAkhJLUO+4AAulXIr4WNxsw1vR48tVe/O/S0qIuts9cOpr7LPKZm0x8zT
2vfUPizjHtRj8ipOc9D+MWQcYBtASMQEvzRWeFXXJFlC+NBKHcZEHn97efri9Fu3MqIfu2Hzj3g8
Pw1jaj7jSN6hH2caRdGum9a1AtvL9iOeTZpbafqqCaZrdt7hf5NuX+5cw7QO5GkHeDNjZ9WpnUIt
C2/fBjmey6XiY9x/gUJR7zpbUFz0ifYmq26F3ZLu7twwcPId3mmei84YWUeUEcjFRjorsMmGGjdq
qv8oslUUbkJX6D+JLL4WFUdnDuYL0QqerV3um8HSH2jIB4V29rHF+jhlW0hHfh+ZN993uj21eLJn
X1fQ+GEA1GsEWwZyXBvFaplak+yYPy1nBYQ8z9h0s0O9nfJcqRq22LT/7GsYV2846u13oVvgi3IL
fZZPVxykgWQZ3/ZkTb2FnvEXneohNHkWZM0TRFF6eGbB3bXsaqUXd8cwS9pNR9VxwBhTYzdMd4tU
xKDruqKPvaO+yG4GkQOr2Mmmr2ROb50b0gtOJmqKVG4YvfsHVAzpbhQYcROfGac/qP0ATZ7t8jlZ
PjbLpefRXJ+sYmuPhfaIbzN6lEOEFAVqEZRS2pFqa9eokbdXBtnuPh9vJsyCofUYFLXYL633wR2t
LSamdLNcelHtHjsgHMSb82yQ0x/ym4jIVro5P0lQdIex9ZgEon3Wdf+ryhDq5o32zRPgNDQMNdXJ
NHvTEyEL6WrWrUDNwAk3UZv+5ZCuQeLuE3TYP2HjvTnFZLyPjSM25Pc5p9SshktXzALrKWR0s2JU
pRmuv9aEFl8CeyjOwJxuuY47PKUL/aqRDEhToyA7OKgOYxup7joqiAbND2ETDRqvgUZmmrokmyV9
+yxEj1BD0KwE30UHln9lByI4P3ad9bw8hNMSpU5rdgYbVOyYRVn2QPT5QLdae0KbnT1ajNigb9v+
Wqjc8Jg4lytKTPj1cx1t+GQWBytqkHjpfGx1+NaPRksemT7q3cdU0NEU+rnuNe9gW6VLCqKSnaL/
oCmkS1KlrOjkmXV0XZ6Tc440CrPKRztCZV0+UHYN4bHF3vAeuiYpQ1hdoxmYZrp8PNUHtVHtlPsC
SPs/vtlCGju2k+Nq+Rt4o/DXhZL0zUABN0QDFoiMHPGGiN0+U5A/Gh1pzaM3mpfBpkTGtqC/M9L0
ucN8C3G2upzZ+4YGwit+rZgg506uyZSb6Ry6dKnVrl2w7O8aU+L0Vn22zjI/Jt2KDpnS+BlNkx89
U7brVLBk1q42P5LGmj0mOvff8uFZvgBUGyboBEFSMDy5dBq0iNnyaflwM/RD4r51Gg+MPIcv4jX8
sG5o0e1XGgwC4k6GhGgYeRLjvouMzlQWiwqxosRgeZGUxQzH8oNPLumDZzQ1cdsMDJD9TU+2hEEz
uxnJFgKMHVIDvqpUMsHMYSoYkZfyK/RTHTL4oD11rq00HIhXR+3d0Mrb8h4UpWO/SADzSZDUh8kJ
oIPjcT0EuuWfQxdlbZcY7U1WtEdieqqfbWJ/EJ6gdFrSBRPu0Ey2ptq7IOtxmhoUiVpUmxFzAWVq
9oQ50Nz38WTudaOJrmNUboZE6g92RIlkEr+3U/1AaEpV+GGafrvmsR0f9KS31mTIJJuGHOurFuIb
873hcK9Y4VliEsvSP5M0O+zgOG5NY4ge/zv4FRPtSZN//nsJk9W2jvv67GWgU5dSrRwYY+oZFNSQ
cmZdeHG/ixcvrzoLl7OpYJKSJHjZuD2GsgEpIVvIeYN8ruhIY5i2+leDdrpvCPfWem16iHuvWWsO
Pt7BQz5NAPjFtaELqysyyAjw6DHbyeYCOG/+bm1M2S6ouWORNmTPF9qHTTzuJcBatLIHt+I3HcUa
OQWWBZyWp0FSEOFdN16twfcgCzTEmGneQ8XudzUS5Phwr19cGv/QtP6566ymwYg3qfE/MbCDGL1D
b7Z7U02XCgr/PXDrEp49l4bN5LCm7cNGqprYNXGY/vdstmZWfqnvk85HYeQan1SAZPMQFQK21UyS
XYIE+nPKHGwWevTT0l1Boeetzc6XH4ZjvHfw8f4ixlqN2USOqVGg1/aYjZn4oy/0aKoPj+bjTPPr
zXFprNu2X2OP0HZ3EU8XiuewCfc5d+sl61h7lLquVodgMh1yUfrdsnSlttDXIiAoJ4ka5BsNhhHP
V+2BEM8zwz20X+gcmb1Y115dxQRcPmUC5AP5W4xy1OXyhTDxH8j7HTZRSuzY8mN4jKq3y6WhusiK
6EGXNHnMGwXJULshyFXZJe/Er+XKZn1lA41+qaB9vdXCuX/870xLVF+dbNx11SYQAis3wDM1f5b0
A29hH31MXZes+NzVSPE4o/fMY1ydxeo1bRj//Wrc86sVQ3X/3uX15TuW7y1iKNXp6P5taV3sbW9O
N4afWR9mYtFDzKDMDqXztCgbksFG/Dm9DyZYeoPo7+1SONXk1W51phFZ6s0qIwpQrmpwBv70KDUC
H103Lg/Lt3atrGmay5TPFIGFgeijUzxV6ckV4C8yjd3QxAbgre9KbZ3jFb4C8eC5l8OVifT2x47b
9mM0WYCVXn/qVVB4ZaUHAkRjUoHnF78DeJn3UfYUNVN/9uqCOB/dzd+b0jhq6I5tvatvlZW074yo
3MzX3rLYDF882iHLq2EPiteb5JtjiOY9G9L5jOSlf5j6Wb7N1jWkBbEtZ6XOdnr3ZnisoMTJeT8w
H97aJM7egNdoO6hO2m65HLvkbfmGzleSKtt1yeThP1/+oaEeZkT2CsbWez+jh98s9Jpw63sRckHD
CM7aWCFLIW/lO/b9p3GOu9ciKtvj2CGjrICXfqMtAOASRp8+FsS9q+G2JNOvfrcjulEJmqVu+DKh
2x+ILWUsrC61tHslSqW7Fd0or5JMSYiXvB4F7QStoc7PE/3VNyOnSYZ0l8ZreKnV9FfOQjsccd1S
EVdMvQRqjYMsYrlvAJKdLSffZaXgvUGJt16Wx1FSDzYaiYkW8iL2dt1tymwgQ4ae/umJCBF695f3
VpEA+u7ViUfShqKyW42JDqqqo7+RST/Y+keEn4xVZNh0LwAJ9XORU6rdr7UQz0MAR7yS45tWV7Ty
qf6f9Ghy2WlozblIA+3AL2vvSQJwLtNMMVaP4WmpLbKySZ5CGi/LFQ4y3F9d76r8UnQjFOmDwKvg
lFNza93G2HPne7thZgWr2DfuKMfcXev13kFYVnEdS5hX2aAZ74U5/pYQOf5JiHRh8/53QtPyAIMk
yobobbB6RPY1Dx/B3/nUuCNRGUVGInPJs2i2pP7X/xp1a970aa2dqQKoZaXePEuW43NBeta6Mc3m
OzeMw0AEyHuMAW1PHxVGNJQLJKkhm3tuC4O0YCUQij0bWY6oeIh2WfTFcJ5kLI5nPU4YldnkiLUY
QBAzJq/4GFUolRX9gcsKbz1uSSMx30KbhqddYykBbzo+WB0Tvpi5RodeTMKJOTHZb2GPcEkrYFwH
iNwOJHV1aDcItpUBfDdMPePeUbWWYdPjqh1kO0vZsbxWT++eD9EhKu1sa+hechtGfT5YeE8fFlnZ
8lpT17+qOEPnV+CH7xmkRBvoGwZDL67hjCpJm9Lsy6L6XFxFUnTRwRu0vRYZeJ+aXMnBhErMoYiR
gNzKVVdlp7p2pitBRBrTKb8+gu3BcCfz96rXIaEntbl1Icl/mUCDyrYaH8vEV6JlirO09qzdogiG
A7cBWxO8OY7KXnCZ7oaA68u2eM7dVHt2aiHPSEtujYLiLAdpNXjHs+A6gp165wa6FAyHfwqPLWsc
ZhU2W8s9RbYGiqTw87OWT0S+DKX/IBBGqSxS/WZGSYnLEnZenRo3hsjGLU1RHSHqxYPn17/Sl6VC
pX4ud9Ulu81VOG9FnpofhQmJMUg9nYSsrtt1Y8TsA6vmtCMcMjKQ4VTemYxiFEB5QXRyEivF4J50
xPrMrcQ8pGu09ohY+40aBLniVE3XtKPmC0fP3Vt4KZ6SVIA+DHm0DqXIjmTVl9ewMj+jPg4eejN1
35f/AP2h+85OLHhgBOc9mNVoPUaKIhQm+W+THtbK7c3u0Us7eqxttG3m0DkDadY3zM3yleP7b9JN
xgvRzv1rp7000CrfEiq/YxkX/TkLrWez8poTPw4OGBhJ/bpBVbHOl+huJqMrqtHhuRbfuRnAuxpD
7bjUPxawjs5GmRwLHkgp+WdrN4ss+BveTgwm2lBXb3dGGNzihupceCQlJiWCoblXWdzmAIIShePa
GOP6S1aAFIJe5I+ZepKGqXGpcmQWz3WcKf1J1g+4udBW2kP1ncaOebZb8j4IYoz2/eBA3Szdt5Ra
el+2pJItZzE9ENwMbr3rcbXtIlwvvxC0lHJY+bMVQd/U//2S1FgtGgR+VInL+gYwL4X0Zcqnvgyj
oyYMAS5sSl8hwkXp0S5uuZinx0zLClQVI9jmWf/loie+WEgk97Nv3wjOzPce+uEHZDTGW+nUf8M6
lX9twYTKbs2fuWB8STB79ZzCZ9y7VCMtkVo7pKLVs16iuNZJ3/4j5nVZms6fUUPWJsLJQ2CLHj2F
sFXCY97o4Eu/m79AoqpvIgXDrZiH4SCkQi/3QXGMTbiYbpUX39KCoqwGAmVibVFj/mLIPN1yqydq
DRwNYTD+9BmhkizbQXsVNmJKZ5rf0de256Q1EN6rFkLVUDvzqJIXH1IaaV42e0EXzaWLbXAbD+CM
V0TOvHnGsKfPpl914XuXagLZgAEp/qkz1Kul/twJab4UtYw32P2svVSjKdF3V4vF62Z5KMHz3Hnm
sRmtsD6Wx2X3nmn0KjGTpRYFb2/iJ0rtIcUWQiNTubNyJBi4AGBhFYRNA8ed37VwCMkYbPT3IkRZ
qJXfvOdohZ2ZdBITFXhv4LGufDu5GbbqaolnZ87Sm2E2wTEbaRTUMYVk4dFizcSKvrjiFjrZJ/u4
8JQG1buvZ/YZYQD1sJoTFi1BywliClJEwreaLtulCUiyBvqwtnT3vHQEfIhnNBubazU23a2aWdac
WQxrqnVq+tFn9aX7AD7CnmjmVLO+L/IAqeto+OpRGtzfr4aPuoYY8OaHTvVsVOZLqfn6czKkN0e0
rL6ERmxjGeNkyNy/+piHT41X2LcgCC74IL/CXFXFNSYuth9faU1bIE1t80ky53+oBWKSHGkRTj62
nVVMWglEXh+2rtqUwpHAlV1opzZ7lkNjPnbSQ3vEX/UNSR2Ye8+yfmTm0q5sil9LpxBs5bMRtWRv
kPL0GDSBuevjPDrlGbLrYcranQym6MkSAPfHnmSiGojaViRj/kpdQWMyxAO5XNJS40c1ocY4gPyW
nZww+d7/LnV1aTVtDmXH8ndy7jRA8wFRsZj8NsvNFNMlpr3qg8PqjMP9TTcE9d5cTtpuMeq0M761
kMjHxbvT8CypwhIKvUr1qlSOi9vrREdrtsRZol7UccUzSqjIkFSXQnOSR1rDl8asgn87RVA8yVYX
x2UrZlVDem5JcKsIS3jS6uSNN1Z7J/1GHPuAXLzaxlcUShInvaz/oduFTWTWm5euavVrN2dniyq0
WvWCTLLW0YsjbeDmJaSWOooGOqROsrxAOX2t6RO4EKfiHNZ6Ou3v12SEIYwhqmpV2cT6JBI5ugDm
YW2bAt4OkBLzGPCQtXBfIeWoso1WataLqDztGhKi5QMVXTaA90OqsRV08y9Hc9Vgi43hsn/0yjHY
5j5Ox3mEo0DoUraNsYXFsoM1Jn3fRXFFcy91CZQ149j7YjC4d+MYCr9SEQqXT7Xfuxgf+01UMMVn
BaVz4BIF2matc4gyvVkvS0hY0mXIorg6tWpFMXqd9Tcpbkg86fUGNZqmxJF7z2qD9dKsH12GagNJ
1Ifed8cntzP/lNG0kk5rfzCx9fYJCu7tvRPCkyOqI+8UtHOBYgFNMRlA1n6RvMf568QtvYbIYr/X
FmkhheMbh+WyZRIDxk91dkTsvDeRvWl0earsMT4alOkXwaI4IkLdVA3Pg7gjiMqKWSo8bnCUtJpV
Ys9oiuy49L/8CfUKtNDTcmWobpgH33gd4FIFpmgdl/JnOQC1PfZV1VyXK4LjuuPMrggMfdbx9KRU
SgyzpFGr649lHoxkwjf1oW4N7dA05oulq4Gnku8NRcunyws+0qDNEQrUAKrUbKZONIjPzIefHShr
RyYT+M7U5XJAnmURBwgwzpoIDPYFc77lo5S10yUh//t6/5gNPv9nxynuX1y+QzLQd5mNXJerMGVz
MUkSFeKZmawuCqx1Y0TsxsCmqGE2KTdI7E7ByJhC1P/efMsdWGJzYh47Fygw/qd7QRYuRhKCO1Id
k5udF/4q6rzwlpEtcnYr4JMIdG/LS2Hfyh3jKf706juWL1haoaNwmsvd8tpyQB3xZGGchXJbZcA/
Refvc2B4Yy2YYAInW894M02i1PLgSiZYceL2O2oYp9iyecSH9KTNDAx43gCNY5QD7vZW6FhRlgFa
P1mXpdetFGZiSpqTDU8Yx2D9bfsCuK2ykKC+ytZxkwTHfozkR8HzQ9bkJcSFd1uE/3kxnIKG4QEf
pf7Vb2zKSNPsNjAVX9we4DA1L5JA6DQltBmU1+CZj3ngzPvaaZDM08aGVqkOSS//PWuBph0A8mOc
DHZNIAbk4jyJF7O0T2THcbaH97jN671HushDXQ7j5T49VWb55UzU+U0PmVLZFIT3l+KMkNmZzdqm
s2pxVT8VVNzgqVhIRHYXPOlVv+mEH1+X15eDphkxO1Aq2MoIAILEjCB0I/Zp7ov3KC21A4NK/Ucr
x35HeDoyw2TMvpYz4iry+9n9NcHKS6PmQS+a9tmO6XK3FHtbnFvxJ1bkQ20azZ4Rj47Wsd9pUyG/
5tgPlBR6Ohei6S+m68l1arX62k5rlAvB/MsscFgsC3qfoIGB3c2eLnuOKyScg3vMjcA7DtI2L1Id
ljNMPPnFqXb3izGxLuCBCCKKkbiJxT0bW5VPGAcuy6Wb10zpL7cZyovtld0ONne/IQ2Q8cxs2Gsa
fxXzelN/nxzffQjKzj4lo6ed86oxaC0QIjFl8n1OBvNgxi0rhGoqRYVNf8dEZV/S6A9QJe57h+lW
1EYBLoKfpvdo5GOhwU8T+gcrfmRhrj5sBO8+05O7Td/JnOd5zsLb0MgtcXjGaaBUq7di4qnQ6t/s
BIgK8f8fY2e23Da2bdlfyfBz4VwAG83GjZvngQTYiyIly7b0gpBlJfq+xx/Ud9WP1QCdddL2ichT
ERmKJNWYJICNvdaac0wKpAR6wEprbcTDyxeDAvp4ewjMlLNstGFeLPPaMU9egthINo5ToVrXsYeC
nSW0ePnjKtPCY9d3w75nwvPXU8IhlPFWCKuVhcFu2fYhMxf7IaIjeNv43Z4bEklGKuAKxDjkjWEY
6oJC7LOojM99SmQqnSMVsJ9lHHwTs/xImvbq+4Du9piFi06tyqHKw9DcaY6YT6YdxDRzmWnYKfec
bBqag1Gkw9mElF17jd8m68BEfVi1wwUGWHqH0Pkip1TcGb2x/mGDy5Qx3syXeiRpLYwcGCrLDOrW
4L39Xy7FhE0C1Y2+fJlIrnZN1Vm0X+Wi/smqgCLGj+xHPLT6k7QXd6LpPJq5Kp7m8s9HxTJSMtR+
PFnFNyZXkBdsOzhrwZwDJuIhu5T7bNLsB3Up4bLCPOIG8B9FUQWHJEdYmPsLMLKK5RZdSr1O6kH3
/HTGQtLrSwCaGpkbLVUwUliFxkYvw5NmdNafjyX7lo1Zmv1a6xJ5kRkFX6b4nTvS07zcnoP3OexV
WinEgi3PFcHInh54pBoXaNa5ZfKRPhhzhaXZUINdojh//t8wKO+SAcWOaVDj0hJ0nkOG0VpOgAEb
h/4+iMtjORjF65TZkvtlND9GcoYPM3X9RkEqSx+iV+8RvCIVqHTUqwa859SxLkmWoMZE602IkhWb
hAZVqLK7eIN8EL5NX5KGhLzk6Cxfbg9vX+aogY4/+xegtsPJaf0erjT/R2om5KZSjEc/x67K06E6
DifFtxGV3NgZCiEYSUOQtlqh6S/8hkyUf31pE6HcRYDRTi3TJsIkoUUu+Lu8HAHPI2cG+K2531de
KyxOM7227xsurEHcY1VsYrctV0t+7m5aBIXs77U1CjLrcJPQVBobAo1qziDY79qQT3d7OulzqjWq
DKebXqeKukSxC+1acn6tCykxEZqjer19w1pIeUbV2vu/nhut+WLIoKNTSZAbAiN9XYx2fS8g062i
WPMPKCCadVIQqUi+nPgc+kyYk2z4yM2ovVgZabbL0zVpyLh8cIQjrN4I7qafIfDudRABX1uThtEk
ZHBhD2Uj98ltF/VP8rVpUA9xCw1jFFAjXBi5wEUk1e22Kjp5qK1lmZdLg5L010dFVKym1iRfjTYg
UhdXmMWwUmZEI4XDyHDbNBg9JwSHjxUlYGDgAhdVctHsZRAkcgUMDzv7BgfstyL5GLat/s6AEY1n
Ftaog0vLs1qa0JBzylNFieaR8DU8Md1cPISO/j73z8BTgm+6JrGtlM0XP6PqTplkYnNK5qsgtNgL
DcrZkenKlqvIOfmzpe9aSIwHprPjATiLsiNMdESkbFXb2CfogVJMMvwY06vdU92FzbTczbQr02sA
n2GjPtdCZ6qdtO9OTHYmiJxwZQCKR0+nv2dp9Yk4APmsRj4dMSbBHyPZ6m7uO+GF7hkqCTavJxuC
3gHDtb6z+7u8UPyjEiMJnKbSON3+j224OAWEBm1v//fXc9HPzwWJaR1oZpKDO+b7ng7Wzoyt8TyN
NnE2s5Y9hUy4EQP4yRvwdQYlIxTIGbhMkIzaV4recaUrY3FfCes+xo/noinr70XMQFzYuFm4aJwD
/fJgB15EkiENJH4KnfC+wnA8mTjiZdOOB1pdAIZt9qkD4hbOfxW3EE6jtnSCB7Xi1IXOkH2f+1H1
DEqkXD/89l///J//ehv/O3gvLkU6UWY2//wfHr8R04GqmZL654f/vItI7WqKP9rbr/3rx375qe17
cX7N3pu//aGPRcZ/v/7I8mr+9Wf51/98de5r+/rTA0JZo3a6du/19PDedGl7ewm8j+Un/3+/+dv7
7a98nMr33z/goc3b5a8FUZF/+PNb+2+/f7Cs2+f0/WNa/vyf31ve4u8f/s//rrrX9r2rf/2Vd7B7
v39QbPMfmgROY5q2xjFSLf3Db8P77VuO/g/VsqVuCs0WUpca38qhnIe/f9D+wTPSdhzNUU0agcaH
35qiW76jGP+AKCA1h19QhUAfKT78v/f+0zH865j+lnfZhcZr2/z+wdY+/FZ+P9TLezPRczoarhsp
HdPRNMdQ+f7b60ME0puX8b98yhfq7sbxSLV5rLPcOvIuKAeWLyMVBdke/3r817dLh8QgbQY+NkVR
8SnNYb6orEV0KOfeY8+lnLEIDFsniv0j3S0Hw09IHm3d6yf8E/4GLLR93wiM5HPAVD+o4a2JsC8/
p7IiE8tSplddsQEjJIBjiiX2xSLpzVG/Tmn+nIXm6NZ0+FbtYkddwE4XRzc3swWtn6jBL2FB9pmK
qeJsJ2GBh2botj4uWwbqt+ea+tyPSF/YbK2DuQ3/fER8ZX3OhGod27Lwvv8q05Sd77cDIwZYMbVE
6blKJ9W6q5m/3h7dvnFTXDoWO6ascKflR3spdz+cWH8eux+PlS5/PVZS5bM2TMsRy/lkLN//4ViZ
ek0+niDuEiW6JH4zeUKmghGD2LxN7pNv2g2x2A3G5NkpYYfEp40bfh45bTBN3O7bj2hhyDxKRhwg
iBChSdBjwt4cbUOlOUPmXBIvyQkNNLyXfprq29Gskt1cxh3+MxLbqhJmKMye+79/Z4JL6uezUGqC
U5EGg2bqRLiZP7+zEOW1Bu1M88LBDFyrJoLTzDE7lk6xlbTDXIj9IT25mf14U9KTw3+44vpQPtOA
ohtYHANtTKCYVO+NbCMXAnSwAcZP4nWAjq4lex3laOZs5aKaGZz4yyC19iMXIWlBOHGmriGJiA3o
1lGjk4yzl6AmNGYRdwklU10H++KmCcQftQVw5D+8+V8uQdM2hQUhycRxZgnTMlkGfjysBqnepj0o
qguZ09pA9zyMdZhBUU9PumUPO6tSTQ/oBF4mNdoOLzfb0EQl1hCLtO9aG1rN4G9V2zIeyyYrGD+C
agpr8yqLbHzUOhA1DJNUjYpccc45O0O3sknvnWv002O29NmVud73xvTYdUDJ/v79LevljwfXMeHg
SKjsqq5qcvn68/uDjjVjxQssb4zziyWHepOlIGZ1UZxj2hTHKJy9SjSll6ohdVWYf66ZHJ+HXran
dG5fEoIXjrYvH8wymreKQ3CZ303OGusHy1OQoaOMO7GSucUHsfgrE45arYfU+lAoYhOfjC26DNmc
/GYO32So6ge7rHb48rJLZhPY4lj+Oh5SsenYBl/YXNkElpsgo2bF9CqjJ5asb3LPsgKmnclcSejA
D8qkjvffG1bJbAwPM+oRG6PvZWYYcILkgvTX8WFV9nhSOB/vxSL9y9ryDRd6tZ+L7ktYaeZRqsHk
+tF9NtOHNwbgcTRM33GqHf7+ONj2vx0H27JR+ehS6JSq4pfzrJ2durfbCVk1RkJ1hZARGFkRJ14b
qyR+vBdxgdYt64c3RjScMa/0wlxskfFzq+KIBzrIoF6oXrA4oCTyahc6Oh1CCTG/yz+hGUduy6SJ
8n80rlk3kRWMYi/XSIG1I+YxZpXV98Zc7qj8yX83C4EIoSk3hskNog3kGoYeZNo2OZTpOO2J6+Ly
nDLLkwyejM4vID9kigumnb96Aw8mAfbwZTG8XdyzD+wQHvNda0yfJal7R8YaoA7j80gSwBGeUr0x
A2bXPh14EaSRK9ua7PW57xdvzkFp4PV3kEJFVLC4qxzrGhFf01lfgoWN6bRxvwHBF6/A5asn31KZ
gonxs5gsMPxKp3mdogeu0HCe//2xW7YCv1xDtm2rOnZriXz035b+gfm0ghdB8xR5fwMx9ETjucQj
q5veEPCBIXffL/XhJs4sgspSTAd2WfduY2fFf1yw2H78+mpYq9j3gxa3Jdf0z1d0kUCanH3TQswz
MXRWqmjfVHVzjxxxXCPYJ7Zhtv8wM8y/aRQlm1uLjDrEWaV9nTxMXQpIIav6fUhfoAzj+tpGiARD
zGwzcbJHsyqNs6ZYa8Rc6ZEiu0S6mKZM2BEPYG3h7eKRtyuprTInXrAbfXA3tttZyOLYyTNB1T5i
eIx0SWTUBLPZoPNZb9ZYFHWzdiBU8UUw9Vs7y2kCpxHPPLlIXq7LeDsMFoprZ6hAFKF+UcyB7Kha
rfeDqdLq6ojlHAWMgx4oiyT44fYoGK+Wj5tFQRntdiJSt7CUxAb1iOqZyfiIeJihf7hudPqMBJ8f
CeV9TEne8wryvL8bMtsoELt4Mvd2p1ku5tyAMA0wL4NA+zYpjvIYxJj37IoAbb017ft+fguUcXKx
jGb3USMefYgjn0QvLIQOXDSTmo27lIjPL/TfVkq+ULVFRY8wCl4ajAAKBeCeGL7Nd4dlxa+ETl68
FNNh6eqsWmNs7usFrtlVdrGqFhtHajvP3/3uTqASiDRhddJsEp2U2v9sZBiblztqMU2HKJTJdeIh
4gSGZFUDLUq3zX3H+kEssrLhJqt6Q0ZGqzN3465UBNneot5WZr3IqypEE4+5HT3IVKKoNIsEeI7e
7UF0fGGEvsrzvL1j55VCp+BYa5gmqAhz/QK/clyHJJ6RPdjvECQ395YGiWmS95kZEMVB1bo2pkvg
a46nhdV815T9phMznMWsTrYWp811GMk0nEiqnUPlnIUWGSwGDXZM/V6RtUQo4YTA3N23RwaBrClg
u2ie9LbHehIecwbz5Kg4bMdME6QhmOnWdRhL31tywpKJ7CAvBb3yhu1WLh1gAgA+YhCmrhO3lL1h
onp+0n8sgqk/+0zSsJ1gLkTRvr5RkNQmviKhJwwmMtE/LhfiVGTX29zIN3STgIlllW/UrDvUM3aK
m/Ac/vTSmN0pRoDhAKLffkzRgXPnZeJEHDnXbLif4Xsu9O3QA/9In0JFZlAb9q4nZvGQPpXgSza9
I+LHMNeOC0roWGwqpai876+ibz1ToAuYzRikdgC71Iit6iEP2m0gbzLnUDzlOuKafAC44peFcXRv
w4YKgkquM77HUqO7sc+ZjTdRdcNhJgg1NtU1DVbrzxtDhMqlGXToNIiUGBvH0qNf3G6ZaLUe4e3R
I96LapNN8ejFk53fk9eOSP9TuRilsBOzmHN9xCRfzQMiGkzF9dXWHG6PGtjfyo/TXdmeMpEAgXD0
DP1hSlZkrRR3PgoWVxb3Ie74e5VW8SavaJQplsGmxVlSzDOslDj1t2WSQa7gPrrvCqtfE4LzliQh
jTY9fCmsNrhr9PwVhAqDSRtrUpxCLZoTHUhvtQibl7Vp1CBbyT7r12j+MBKY3ExJUnusZ+WPWbFx
KusxAXSL7DWcjfvSsu2javYEPcDukm4Q0JK+VSd9nqGaXoKY5jmJt39/g5Li324JUtdRSqkmNaSh
O79sLthvQIuYM+G1mCOANlrJQcr4RBuHqgFyBJ0Jky0X9NgVI83qEvYKQXi9niMcrX0PloIOWl3k
2yw26z2+8Oixb5XUC3ZDDQPGz82rGmrmbo6JVf2+Wvat3KNUbby+oh8/OcASFq+wx1F/MumO7WXa
FoxtiDKb2fKfR9mtGySap2hyZldi50CRnpAEpz/7YRFuZQdf3rKnS2/E6SfZk18WLRu025cpUpHD
2lgil1djGSEvyVFPA1LSQEM7jVDtgFjnxBDlnOvEjXGkxNmWyS5guovKVgV1BYBp3QQjUDiycb3b
/mb0yb7blPMUHvQIKkQUQvbXCKVNsWpscwuixTIr8aVd75OWrqrWtvwqs8dDGiWkgoP+9LXXVnMe
nFmJHusYFsXfH1tjqb5+6BGwgaeDoTum4AA7lmP9Up0VE+6hfKzIZly2vrKzOQXTtqfLBREKMZhn
RsWmKzvCU9DW0JLPiFQ2RbMleytaWXbB6FQaq1BNk4+gzl5ijcQ/hyvSKetoMzfKV7yg4aEKMBJI
ad77gMWBBYSr2IKkiee4P/ohZhaLDsmhIlaNHBynWqlqIL976xu1o6vsTzGzieeUE/BoxPHi29Jc
X5MfdcVMXB2Y4NFhfnQb6cc19qW//5g09edNmiUgfpm6LQ1d1wwbdtkvn5OE6DHYqsMO2XBqdOYY
DfR451Nc3D6phPJ1jSl/RJttknCuDaS4NMNXQ0vHY6M9J5odnnPawKesnZ7rikgEHSqUFrNyzEUP
433ZNmggmjASX4s52N+2XwUC3Es+VftxXhQ+STYebxAHJ9UniiIQWpHdIgit7GOdTtDbcLTU0MAP
QTim52CEtdS0EvPw9LEQEWJyDGuRLYChJOdZxWPpR/O8qaaEMLYOYY00n3wLTsjEJi5R0cppTUWs
nL24/wyfGsE0cliAXM7F1KpeU5G1aTjpWzOWAyOM/CM7R/OKEmTrm9n4ffsu5w2VS3lsJ+MrHpfN
aFpiiyTvPMUGVm0fv+OcMva8YaXy8aTJOXRv/HVgizP73HM11MNaMAPzaHovL8eqwSX78569IEzq
lIC6tgy0B1HUX9qZ8mYEX5ezWHpKAqsbJQeSg7ZKPYhM/qYKMQE5jomZq8kvkD2G9d+fLPrPxdjt
XOFU0Cn8hdAd9dbr+aGXk0W5IaNR171an8fDvMz+zZy8C/DAq1oJvEQwdWiQUG1wX68UfeBevtD9
6iJ7cRIoyWk5+IfbkhWgD+6rRLpzFZ24r2vn2iELtnWygQsFmZduNQ2DQ4WACLshv1zXxAFJUPof
6gL5c6HPezJVS+USF7SpDBo6y/d/eE9R0esKPCafSIrFZ2apevwVaeu2i6puPyVWuy9mL9KM9Pm2
N9cTDeUGYc0asoddXdLAYv5aeLiKXrSaqMlJxDCNw+6xgGWnEqf7ECGFWqlJdtQWRqgZtJsagzgG
CU6QaXTmJXvQODeAZDdkuo2EzKYkWxvvYGXkIwGtDwPMrWbsmvtGSbEWJiH6JObU5wlJyvQlW452
GhIa2wnfhAGceGVXKOfbfn10Qv97wzFXi7tbwTmRU/wxMonpI02vPVS8MzKYsYkhDSCocdslRu71
4KvzOlSP4SdptpDI5xi3xP5G40ZptrOGLnQHZA3bNk7tgx19LllGXOTe1nFA47G6Sat1w3F2UbcA
63zHvies7qQPGT+hacbKn40cWbTzMWTkfzPF+Jl8+g9nLB3mn+4Dy/Gl+QjFAwunYRny1sX74fgq
DLlnk0AMz0Ba2ADujoK82pftIdcUctItksJpaa+GiZt8nmgk4gkVvIL+TcYqBDCVVOvJQVimq8NZ
aFELDzKlsLJNwG+YMw237xxrF5DRymA6sZjJLtt0rgbM1oDAO5KhEKppUCgTR19ZBtxZM7U9jtX7
PA36qtRKknzS7H50qA7aSD/RjkevMpnDnW7D+vGTLWo3huPGpG8koT3eWNeXanwts+IATm5Ykykb
eJmZ76ZamOsh7L4qarmNg7o4iDx6MjJv8C9wQpy1pgfqpptwiFv5te/MHaHduVdG8p32B6rKxsDm
T5ZcLJ8kawqcFG6BIIefQaM12xoVyRgsJviqo4Ni8/GpJZ4FQlW9ASC3q3F+t35hr9i/dReoQzmp
xXGxydjnrnEivApfxiz5ZrlqemVwWamDfUNzkduvAUuAfNt1rdpupcbfDM4l12LCFCaSDUSqM3sG
4LHVChDCGrmuatpWMJisrQbIgs+r3RhEIG2QkOsrzly0jCTtzlG+1kDwrdJoW9RNvO4EoaEKGFAS
h7Nm49COI86SG3O0fKlnrimT5sPcsUHGmbGehMmdj716oXcwjdEYu0DJOk15Sazy8+A3yVorALiP
SNIafd4Z1qO9sIwpONeUdvB8Bv0uposDJj7DrhP4ezEVB32Q9l6wgFoD/RFD4SMINJTHEQamqa63
OksF8sAQHEkRt/D3nrhDiKe26tUNsSJ8VhNhtoZNcDwCVzfYIYl3SMReBsSl8lj4LUG6qlmQBcNu
UaYAfaI5R1DuBPiokGt4mo7OejCZxrMgXCuzL3BgWhZ/r8ZDlXuU9dDLmwhUgMbxNXRCO20j3/ui
IvCkDO80bIRurp6F8cegDNqlbrOvgy+iQx1u62iQqyyoPhvURLAozE9pHXf4ooKVhaHsLg6/suRP
bj3B3UgV7AzZkqcHnrlSDeUoK/uEN55RjC60NeoKHL2qdpiq/q6QoCz9KadJXmkXuCQ6H2xN0E1C
qmE8yX1SarWnoCeMygEVMBCK25dmqlEhCWdeD1z2fYhjRvOJK+2aYV9kw3YiK9Bt5LpUxgaeSrbw
73EVRhUEdJ2BA+wa2mvFqa9p0pdyVtyKvkhdMWTFuUZkDXntWhYd89bQd1kS5Yhh4zvR9sDcCFik
Cb7qCLBYGSZ4SXpPX/VBeU0V/nIkUIO2cUBdx1Yr6DGU96b1SKC4P7MmDVAduGowycrwCPMXtRDR
r7wvmuWhazSmJ8SsMenxmUEYCo467HZGRHwBuEVEJGLGIJ5xyWT1WVYkNI49C07Ca9ZVJtkVAdZr
Sp1qjddNu+PqiT0BOn5K550aA/IBNvdR2ogM1ORjjs9xlQv+3Yat1UqhP634+Yu0hxfAEw8Tq70W
AU0pRcY5GRO5idppWtFZ9aKqkdxFGrQcCSUmne61NXUmlggsbcXiR004O9n0EZRWY/8Tc8LqWoXk
vqYMo6d6TYu1OsIrTmLatwq2POeNGSW9Hxw7rjOHOyZzHsm7F7Vr7BWcx2RvlO9td1DhVx2MKEDc
gRN4UxUAaUI9AiAj0aGX850mm3wlOrmTNEIp0zC65Sbb4Aq5cu9QxiTKszkHhesnh4AN4QnRzhr/
fIIDgZcJre6pKZZ5hSGRImMxI5ehMOz+G6PyeGXL9ihI7Lha5bQiwrxYc4gvAK4b9IXU8KoZ3aeE
RZ99UX7kZIH/D9LANc0xewhrVy3IhazZE+zRZ+N3i68Ocr5TCYMKwfOABgU2rkzduGbLKGbo6yGR
WTii9P6ao+Fuq2nt6MYI/o+Sso2ts1/Z0bXIWd47JotuX2Y7I7fP6I7HvWPL6ARA+JKHWXsNpuDg
O6i2b4+mNBrvZQZs9BpGEdHUenyX2/2wGon13NN+nPZ9wNJeWkTrRryh2TKGq2KFwxUiONtBZd0l
pUF5YaDAY9nyGtLnXDsvMMo6r0lfKfey1AqP1NRPI6meiDZFfDY0DLm0T7tMp1ucR+olBQSRORrI
OMPkTF7Q9+QVuB32gKssjdQrRB57yPWVsgOhMQJLVFW3MuP8Oqx1jGj0oMMS7M4XP8U2BJGVVPig
Ua9hOM00AZ397dFcZ/0K0Wu1NwDNoJawqMzmLlyVvpW4aGrYmqqddrVHBlnz5FOHLw97vFUkhpQ9
PAUBi5+UPnd2CG4ejDvTMcdVn1mof8Ja2emlRTjEmjbiXa5zDvaz/ZrHlkrogpQXzTG5S+Gz3UxG
CZMOUt4qU/dFXatfA6AJJSc6DWAQW3FfI8UP1J1qOZhKusp4MDVevNZOxRnbBgxDft7BIxNm/pWQ
YM6UhMtKwSY1xEZ/n1HzbtQoeELiom9sYVU0zMbXUBvrb1nZHDFEv+GvR1hGKegWtrmJKbuOoT/K
dRfTLioTrfUw6k6foZZehonoYbJar530yWZ3QmObZNxzrGb+pptduPmi+x11klKcx6hks2vPADRA
PE1VxD+IQxLLDv0nRPL1iuLnW4x+zbU0I9vxL0p3tHTAJnkKsNokRHsqo9qNTQtKAM7OLC4/BSAf
1onGJiSrHQBVfn/HfqbYKoF/IKoDK2M4t2vM4HSb4XWto1ytPYIGqLgH4WVWkr9oIpndIfTxw6UU
6pljYSSs2LS0zX5SQsPVq7QkA3jdQ40inIIZXdrQOIC787HARrnFOwLAKMP/3SS82tgi/TLlnkqw
fbeKulw8lPXdDIn6TUN8jX+I6F7fbkpuniWJwmNjcdr74+NYX0fswjD6o+EoCs2gK7Uyi6VI9YOX
zm7fYnv4RjxDcyd0qz6pPhSMForgRTbZF9GT7tfa14m23CejK9+VPNRRPLFuNRL7WWy8p1QrXtEb
b0Vr3UX+uE96sDq2RSJMVjme0qkHIqVwUdX5x6rJlqYvc+eifRyxI6xM5ynW61PP8mn3Pllf0Ag2
aWk3l6nVwwMzjKR8CYaayFrZHSIO2qUMkbQVY7Y320SetD5IiCWJwm0V5slFD7jX+UX/Gvk5llCw
4PQ2a1piejwTsTlEF2v2VBra+ySBD3f7l7omay9BsILyw729aAFtN9riJ1XnTdjm8jJw8q6SESYi
Nam54jxdsiOHc5t23Rn7rDuNwXQODWB4kSNc7lOR5zuNCipRaC8j/Wjq2CJmmUpOgYXSLCOBS3E7
q6X7ah/ncTtx0N64V98F2leJmQS6iYbRa9a8GcgZSUas/Un8MlbZp0Fn00IWPcGDTjCvkIAlDktR
SZ6FOScYp4fzEkyYoz7tiNzq5uLalpXb52wKpnQHAs9aS/HFH+tHpZ9O2HABTGASbcRD0jHMmdPJ
2Igy/5Ihgxjz/n7OJLBsG6aoylcWIvjPChS4fApR8BmfwjJFoL1sESPJuGkKn/uixDvK3tYqsNdl
jhLjPLym0zdExCQ4y/xeNjS2EcHaos29TqWZWMPIaety26lNxl2ncdjq6W4wxX9M2AuBRR58W36u
2uwFPmDjUfly4ZoqrZ2jFRRPw4A4vHIysOZtc0kx9EGYukzcpFd667+Z5FVmJchfLdPWhU04AGc4
F4WtlssWAdYlVcscgG7HKe+Fk97Qwr5mcQTE10pXjW/dtQRpaRLvsM1myzdyNjAZytRaOQozfsGP
hTa8wV8t83Pu6F/R+TwPtMFwirv4D/UViROneOQmrCTOGin8scJQw63Ez9aFA8xp3EH1J68EAXJN
uxTAxHvhMN0Z0XlS1bznUPnGASaxaZMNqimfkQB2q3pSyNKhy8Y6qVEAKk9qqFLrZJq5MY2UrJfh
YlndiUXetRsuCcsZIZvL7pKIdG/6/h/YbE+zFZzUHJRfJ2L2JpGOjQmdkzV+nsd60xjLZdg0zBKY
6MMzoLvvgFlDqle5YQIlVcSQPGkTb4ZcvdAqD/CzOK+TM67szHjO+gpnBThlANgbf9DewLborkKO
lV71W5nbV9QnO5n5qqdEz0jRv8VF9CWXj0404Twd2ISljh1iOE5fbDNZN4Z4rlScSqVuvyEj3okh
Ea6Vp/2GxeA+7bTHyjcGlnjTM9W3oIiyU6A2n2rgR9zf19pkfcms1l/rgEBWNcbCyJpRVXT0y/Pm
rlXZyLdAHQgQ3htkz6S272KbfyjwbrgZYIZVWPTfyOlSz5auf86bKjqwqJELOZBkgfvAbWU8nYVM
4PbTM11Dlo1iag4GJS95RfFY2fqDZdUzApXgyXKMatM0AReSBeWCFFoi14OMuwJhyWD/3hvREZEO
BcHMnjqt2Lad9txl8wO7sT/qoXqEh60wdKJ7qExfpzhk/1By/Th9hm+tsl6dZEPFsbVD/6xqVg5u
BK21rTQrYg6f5hpKX0QIiBf33AtFPyBJ6BmIdateJ8s4KwX1s2be6a36NrUd7aukeBImCBC9QP1e
5ls75cz0o2hbt8kZCJW6yszJ31v5W8gNCpVAAJ8bYzuTM0ZqcjeHcBW5q0CnEsHLKPnoC9DEdfpV
eKhRmIkM7WYOi2Oq2sGm68u3W7RnXn+pumKLfZqBu61+GTGi9Ngv0aznF71zKAJIpcccxKU6bkOu
eJIz4HIF3BLdnjV5v6TZK4UA0U1oEr6P3JOkzCPmliuzFCVLh/bJgds8tTYhdVqlrKtUbJGlUbJH
Q8QFD64hsEfUVN+c1Kw2jqW+SHlXVaSyt7yJVTVbb2PCAhv0u6huhy0NW6Y/gt9hHvxxDi38dDhI
gr4L2W713PAC60k4Jje0GIT6nG1FVSPys1hKG+44Wyd8Dnv1ayFpljcl7jw9+TI0xHF1bJ4C9Ntr
jiZm5fEbmiMU+DE3XoeqqsKjGQdhvqtTVn8aOXv6apAoqj4H4TDdOSZhXZSmxyFBEVVPQBF1Ebng
1fImovnQq/3a0skiY89RLutDkrJ1KygHuMczmAcLpE3EICWkEa6yfDw0dW1TBzvBpo5bthjZHuAG
mzHrVKdfmD4VT4mGEL5p2vfB0QGmm3Rjk0QPz0nIbC6GwQzQYSaRwiEjYapUCrhyfqhF9Zl5UbRG
nJKsbJYOrHbMZRR9Zthh8maG5imEb8NQipU7zO1VaPEJ0oEOLsmSpzC1hacESbsz6673Cst+VFqa
WAN0Y9WAzKxAsI8aG/OnBgxRZYdD6gOoSStV93PaXTu6PPdaUXGYEMorMFWmxvGZeCVf1RqYZq2n
qynOuf8ZMbIgp3cdcuDVvFmWgRp4XfgxicQ3HWz6Cl0cQ5tBbKMWDOU0Gj49BD50GgKxRgYuIg5i
GsSjkwXhtmh9H/tUn6wyhoQIrsoN4J+DqLW91fAJGjAwQvT57QD9Qu2w7E2yYMS9NGdrh8Gpotpe
Au3k6LObsdtdgH8M8SeNpKxUSO99nczUoBMyiDWIm2+xThOjaHRjbbenKGFfRUdMrEqs6m5IWu66
QsyE8S5lwbd9bWWE+ZlouMjtunmv5GO/KlN6UuXUXiang9I+BuEmquv3MQ7UY9fRv8hnUk36ZFGd
xUCAqNfW7cx2EE4fkMqNJfViHeP8Z+pCxcDNGc/jA/nKJ1r5yVoYpOFhsXDDuuaOwpnLzg+hfGE8
kGbZ7cKvCfT5c2H4kVsKjBxFLeuHfOqB4REwBr149jr7q94X4jGbS091kv/L3Hlsx61s2faLcAd8
AN30PunJww6GRErw3uPrayKoJ0q6591TNapTnRRcgiITCUTsvdZc4bHQ7W+Wt2wrIlDKBHt0ZhTH
uI13wAsw6FgtdGNmspt08B753pmTTRhjcvaCMFspmrOpWnHOs+hg1wOmAAAmk39TZtxWbKdtmOjg
/g4CcXEdi1IG6alaab/gPYupJAwP2RH5LqzMmuoqqqV8gyp0BfYSNIpNIyEkayMoT0kWnAfXesGd
9hZWk73SA+y8w0gzNDTdF0pdBzMOv0EJfCZu6N6b2z9NQFqKTf1tqD1BYo37HXA2iRi4uSPxNTH9
B9OduAMoYpE62ozH7b5VEWo9796rTIIigto45SbhUFVBAnA88Wwc7VUd5rcVuIpZZrJNaOcCZbe+
J7pdrLldPTtWdagzZ4vA4bkNipCQ2+JVycVdqxA9pHJ6n8cdYjiUjV54L0j688wR6uOovkQ+wDpK
k6TNbgXQzyXk7ZMOjhApqvXm98nKJVO0pY41jMPrkIuXfvDOscJ8yIp9BuP6t7zpo706dJfBBumm
ERw4VGm+rQf/JS3UnvmSd75zhLhRjH1QJws1b1JQLxFol+CmpRifqG9lnREJFmnEWni4v5iP85yE
OJZ0BQFhWn6r9GFEo8zudsnUYxFHGD2j+lfcDj2Q0kG2FIXtoAj3dro6vTqAjfBAcFukBKj4Fn2A
CU9V5XLvHyiiGiHY0WTi25OZD25cPuCDY4Cp5nC3gFIsYZ1hVF9BFuJxNRhwTSF2qw3gWINhYlPC
2hgfYZ1kV7Tk42aY8JC6CU9uOy30TZhHW/rOxi6pp2gzkBC9GK3R2naar1KBK28Dm2zn3KR63TpG
cqlJFcfilpw8jSSO0v9q5oJRpm4j+OCmv3KCA7qMjokOl6Ye4cmzi8Xo44eO8Nu7ybd8EvGaFGDs
cW3JSHMMsm3jKotc9Q5FA6J5UlG7497ER1xyv/Ui/6EamC4oXjObZYoFNuCZkZcTQ+CC6CM8YGCr
gcFm7esZUyXU4PBAysUk+Iab6s5qc8G1waQbyfcYphRL4C6VbrdTGyc4x7BGmN6sE6Xz1jHS4Y1b
JDyqUwcef0eP3hqGc8y/sxTMi26Q1gSbyVK1LdQlbnppvPFEZS9o3fEsgJ2o6jtDNWkHBXW2mnxx
yctK3bJyDQyfD2B8m7ooWLe2cuLOvokQ7S2A/XzDqkoako6gIy2OapV+rbQ6RurMt9Xt3LdMGdq1
hud6zK2R8mp2tgkJOTVumJzoIpTFcMzaJxQmzR62O1pi76ENSIMpgKOjP5yrqvCToIjRjkrpH5g+
cWqZgykzoYyOEq66TqUyLGANk0o8ldG67VNlA/13A8qUzFzDgwHTNCt6Li6i8B5zG0ZVTTA2LGzd
BmZp3bklORDcMdaOfwgG23iHSHpX2im5VtNqSIGiAQMj1lrBqe+mcH94TkNrIqgdSWNE/IxNnweq
DUUbUH6mEEuYD8T3EY28p7JCHGTSXdS4uzB1E7iI0h2MgHZliNvBFdPO9gMks5BENQe0RhYLvgEm
mN42s15TpKBrnv1Mg3X1jKhrgwOlQmatPbVWWy46Zv9bpvpbxqJUWkLEfcMkzkGAzihjvBoVaOc1
lam2RcD7Ngz1Yi2w6xcOwdcpw5wT92e8l9Fa1ePT6CrqwnkQMYZb+APuEgz+XO4Wzwm1rUVq+9fS
YShvxwXXJhIwo1dqAEYq36qSpplDzls61LTF6BOg9A7Wap7xfeV33/TmvYDVySiIJ1Dh5ebemrp9
QlQtAVB1uVT09M5LVNJiO9RiM/qpT3gS9wTqQuoaO4AwSfeGjbteJnV5EG1OH4yURaRcPoEMGVre
EcqS6QXoS+pTo/rfh0ADGWFP9W4U7SunyfgSe4w6uL0/KkhV1p6GQ7upAuuxTyAHjkTMb8HZbv1Z
beuNJqUNSsPbsY/vA2/MmdGXyT4tykvUNc06xRy8EAzPqkUcWhfbhERMElDG46PA85lE95X/V8lk
A9yD8dSZRAx7FdZlq8Jm64qL7vfWetS4tPh6FW1dfoWWSlJ8FEaLyucdvYHXrjGmrexSpwxiVCPX
10K0GNQCAd9qGptVhk12nYbcTzWqCVryDAkRy60ocFRY731LtTRofO051tRDW+mM++spvWu16DzB
wrgGtFxQ1SjLkGDX20gFyE4DO1/VWaifSahcfOguc28r1Zk4Aw/QaVwqza5z5Qvw9UPUwMwPAziP
eibeeLHLtOkfE5AdHSTQ54zLdEaGTwvd6B6zMLJuoZK1qzAoWkCDTvLCs5hwOvPwwXTyRUaTAh3E
3hTD/ViAjYJqqK8Y6U9bFAQp9DkTqF3sUijgf7TMC0UD50Z7N4Ytd8yYH2xzSBArMv1KHrqDe4cY
9BCXPvMunxuNqxJnzIVjNsPGrYPgGg0Y3ZK83yQkNIz4Sm8KMkZ5uLogrZSJKmhnUD3IZ0FErQ53
KZdenGcl8+x02nTc9XEdhV+V4maoPPvYkjN1pOWGliw4U/kRS4m5kQrqlL7q7Tggy7VNc5kwXr94
cfVliKNyXQ7xfTnU/YFJAZ0QMpfuWr2r9lZkUImAhEqlN+PXmjPAR1o9Ho/UD9FBcK9kX/ViGG4a
Nxa35RSAHuZGKehi0CLK+HGeyE7yhWF5fvKNfuTSHu+NWmmPaZW5sD9AidmTBQRCz9eVQXC9UX+p
ZqEF7MP6quhmdk1vDB5uS0NT/X3gdqQkJIp79J3QZs5bJlCHOurgDgNdn5Js0dpDuOhpFKUthQQb
AXFtKe+GSjyyTUc6Cl9ClSpz1yTadQCXtCO7Rd3aXo/LS6XBqIr2TO2UNmmFgMotGfBF/QQQAgnN
qk2xNI2+V61KTQlXXt/D5upLcdfZPBNTG6+Jb5wrQTvFRGuQCiW79H0+oV12vhRJFR8MP6bFObT6
GXP4RIIOgHFhpMYlSilUYYMJly6cxStxT88RXTQSP+vLVMYwQiVg2aMgIb1HmYki0TTLRVLZ5Vpo
eYJj1qJUNzOKIINdGVB1TNoCNMJIerYjY0arS9EDFTmxRY7rFXCP2/DBdvNXbdLmjrtC9ciO3V03
aq99a9bXgd/3giTmS594B612gos2Q3GtBJNRQyaSo1IWzxQkOpqFNB4tgrtBWIrA2cyZ+zaZtrZF
7F0s5OjLEfDD2i3a8BoKro4u3HmhgiMXG3dqxdyF+Trv+iw7V2aPCAap3VoqaAyX55+rpfmxs/wn
8nzO68AqzA+9ZWzr1tFty10txPA2O+5sM6T5Jrp0NwRGcxSYmW0DUJdO3AfzlZzBSk/HQ/XpAlf1
iGjA6YBa6Pf+0GsP6ngPezFijtKX8NyDq7Brd4vix2A6sA/JktmjDDiacy4AaAnGaSagapU4uQet
D/9KDD09C9XwH8LxG1g4m5+maVc7QdJimxaDp3KdxqpyN5QlV1cMy3WkO75wBiyOaTmJFZl0mKuK
5L5obEbHenOTE0znTdF4i7yOTrKr0R5yuEgzcyW5rfGK9l8B5QYBh7SvdMZsCBPaW5hY/RaIp4Gm
lQcnCWPrWsMHx5+cuxkP30CZ/K0JffaoDhH5rSYSt9hEpT71cMXVmbYZZaQ/17aB3k9GBbst828j
CLyd3JiNIRzU/AsJWen31k2hCsIi6h2KIDQZA402KKl8el3uqbkL8N9ZsM6StZf52cf/nnaA8kN0
HkS6tfc1U8NTFvaHqBttQqHd1aQzKB06hhRLZOnWWqg0GVTd908o45EFefltgcVDIZDV9pvxTjIN
wyxGwDcTFH3i3paIQLYdE4sHux79daRapGAp3iVwRyIbZquRhcjlLiMTWOpr1cJfTVN0VBxvfO2C
8tKW0TkQ3I3jijajh7rH1Lpn7qXO3Uioy6alIHMo5gb+gPg09/Rqm9hiWKsh2ACq5bf8wgNFxV07
pz1O4O4gxzUHPSmzlUuD5kwpOqZQm/pnTZxsP+2Q6dvvHvWSL3TYYHZrQEwpw14kTFztQwPcWXV1
1g24nxCjPbmMA8ZDAkvidYIscu2MzQEH3fSlcAHWUqwcGaOhAlYiUdOHy2l5ovD7saQfYyuC7poU
tHfU1F71BTj8QdjxUm8b/EFg5DdBZQZLfL/9g1ejuXcRqt2MAiCYTddzyV2Stzl+eHQ7tV4PuEm6
NnW2Qm+TRYuPnS7bPjHK5Ks+UITQ8p4HI3blhabN6sWZSlxpaP9H0/8+DTgn+37Kn9XBXBazIjuB
l7DV4gHoxMilH4ObXhgzvbKqiVmqiqF4ccLsbWhV/Hotsq5exO+lM+zHsHp1ePwfI9cH0lTZr+R2
PvDI7R5qzKursvLeaQZqu74z3YtWqvYqR35IwIp6O0wIlguasF+J+d13xlMVgADvAVQuTIhUT30x
UelJifZz+jc4ccWuqrUHpYr8q4dT56AXza7uEKDldJoeyiTwoO740H5ZU1QCWWYKkA6MeSl1/ZQ6
/TPzOtjbceBSPFxARqH7qPr1unfQ8mKhqvYl/euz56iQLHWa9eiG/HrFw7pZxJGTP5foZ7eeUl7A
ZtJXoxZ/3wmPslrOKFOkBfojTemr9TRA77Z7Iq4wQPNcKO3W3fp6XxNM9mxxbzrUPYDOsg9XkTNG
3CxqEqhDgiBDnedjl9Pba6I+25VFsc9GF9gQHowPa2PmYjjRS6fCNuIX4CPL5MlGHWJp1KZJzaoP
qAaZ0SbpuNQoCQo9c5942Gza+o3cjPEEzMG9OmNoMjssrFXT5CS+lQpOw2mttQljFTQI6VLeh+VL
7UcXh0fVTo6jtZL4boxhmIIiZLER9A4+58bdOV5PoYZkppsc+fc5t6yVYtlco/Acy9nHDrlMRZTo
FptyDo53SmtbcPFskaZSBKp8OkSSW1o6TNYoQEjnYDuajzFl0bODu2tj8uWVN+I4sTN49fPNVqvc
BeRJ9N156J0dM9rl5qxps3rjwk2AsQxYTL9wyc1DvqJnQRQssALFaeU9Rm5/htcM2DXAXFXlyrCy
+kDbG9GYLGhxpAv5VHa1RKyCxjDmh+W6Svv83vVmcEm3CW3NOZm98ar1g/UldsY5QqHEvVKFxnMK
lHbRIAw+G3hcHwEobxwk44yzmuFGafmosRbdqB2aBhh5jB+q8dGmIQaRMTVWgz7CcBqDNVqiJ79I
z40gMdZT8CyUXC8jLTkFu3yP7KtI58EHXesmoAZKxyGYlBu3pKI9pTVYUu+rcKlptCq4yHoAttfU
RB6W2Tt9NqoUiDONjM5Z3N0UFh2rsPlL1Ulc5k+DSKvU6p2PC5i0KWVBnAH4pqZY9bZ620/Z61xI
pAd8dYyKTzdiJJ5n9ltp8cBta8umznvJFJh4YyA21P/gBfWhs6Aj9UR+GcOZFJimCVmlZWpmpG9t
2xh7t59OhY9XphDfXL9jlqVRAvJKMjADjT+M7zwByVxwiWeH2A9TVPWvug5TNnODO8eoXxDjgV8z
gLCWjg6JX+no5WOCKFvl1iWEgPjqBxsxppeqPvVdnVhXFJmj6uGSZfpv1vMcPkWXRR2YsFwKAhFR
KAELcVs+kk50cFw0z6PmLAGKX5K+Gg5FPM7MrgJZl+nSTi8ByTtd/yXNAqIsY/Jd1PRr2Fq03U8K
nexSm2dr4orhJNyJlIuBSJXvtuoxjyZcJ+6qU++gpcYMlVCa4CKNx+ZeWMohJacBr92s1zAmJuJM
KPBQIDGbTHPr3/QBOg+I6beTM3mrbKKVHAXlwRiIqlIb/9Dk3tVVfcStXMlrvxPPVW6jWAuuqIbf
Mwa8J4qOwTzHzdZ1VpL66hpPprJJ0YAxqW38ZZZNX4NLQCBsEpbf9dF1QD4RQF1SbodbQRt5nWD8
RqSzwX5RLXSXUXOTZTtKsKcu1RCD2996pYnWcdwep7mv60XFwjKEtmSg/yhC8s1jc3yBBHcKGguO
Chmkezg1lVfspiQ9aGHHLEDhaef5xVZEXQYGBtQuuQrcq2hwcId3KNitPENZ9WgGqQnwsOxJLaRw
GW3HHJyANz2rvnoKe3isbuTfRWW118utWrvH2kqZBRjKQ5sYf400MijcRK8MfQz0QK8xHsc1nytB
SihH0mu80LL0CR5gvArB1S2AbT0ZBjcUpJHl6L5xV/o6wyjBFr+4VMSyju4WAVdJf8yLbK/AHFkO
A5WilspD5XU7ikTdFkIg7ZRuawcre2B+DUqqXznVDk2gSWF5OZj8ZMona0dk3zW1eQoT72i5RYfG
WfPu6CdagkqgFSTflVHDRuvrb77bfx21m0m4wcpA4Umbp1yhhK6OdF0Q8Dj6TsedgtpDpdvUTEst
i+673FzSLHuj5v117IPHrkaQEnPeg6oUG0JQA6LDTjRbIkbR7Q1euV0hxKZm8NEE8S1f0bOaFE+0
7Xd6hXIgy1ddiv4yx1meAwCiUYg3M8neOuc0YMOPhYO4POKZ2gSrcuzuJzVS0Spq3ylSnsRgI6sa
ogmXbf7uuPPfm+kZ3HmSinONtLCZBNiHDE+Yz4vmmGCbRjFRXpWExnFZV+gM+pWtMPWDXnosapMY
KO0m12e9Kc1Sp8j0hVUh93Ob7ilQCPIDfoxDxX3o0BEvJzta66m37/PyQUuQ1lfZ2SB7dOdpSOPT
dAK71t74prcjSXNhW3siznc+rda0oHnTJ6+lHj9mMVw3tV4ISKJqn70q/S2UhT3kJBUj3MK4b1X7
lOT+HYCTl6ygV2iWJVexGtzlcGQXuh2JhZMXA/Qu66HpaXLljMbLUUU+Erq3UwoPgASKo2eklCG7
6gs4Vf4kETFhyOMM5NW2MHUSP/t7WixfmZE9ggfgDhfWR8fqirVTD+ahVstoYb2DxQucL3HVfjPF
a+UlUGMnvntG0NDX3vc9DfSG1GX0f/MugorN9pudYrRVoTjQCY5PkzIMS2eZecpz4EcHYdDJdD2q
m3UgnixlwHzmdje0hbqWT5bAHkHXp1lZc4fXUoNNlABUtSLaLQ6fHZKbLfO/xUi1Fe3YJDmYg1L9
5XiEJhJ/AeBSBV+lVGhsoin/5jLURIOYzi0ysKYNEP0hDxBZTAA5geHubJ2iva55IdX4OVsoP0QN
k1VBXNOg8YztgBRX03tom+8eKDNkunO+vK3xHHdOQetSZRwYSnfhLFFwF20eAlUvb311Hgxo5C7C
NS2xYviM/+123yfzQNqJ0WV735hT30Oc+opl4LtS9yuUBNjCSP9hZJUyw4pcAqQpKoBHSxSLHMn4
tUetUfEZ4oN13eiRdCRKSE32CA0BNVjC56Lb6rsIueoKsz2KsaZrN/GdM40KTivFRkfft5FP9SO3
uIRd66mep8uq0VF7WlmDuaM4eYT3smi/Cw2NyETfr7M0Z4VhBIlJua+7Ul2XhflXOykvlaNVi6Js
rnwY8eVeCYIaDyz3aKvQbpvBx26B/i4e14DPEVWrGffjqr70hkUaeAsHPbFv6JI4a1sjxF6ZK3o2
AOVlnSn6ofGfQwjTmwBaDXfaZgsYoj2QdhcsQ9SOK6qcFztBOlZR/fEqszw784tehbfYSy5Vk49r
tW3xTVR2+8afbIqtTRxYiz7StrUWRauod0hLc1d8pUnNGvijZ3OidCUsev7o8peoqUK97blCYio8
xpNLcunG0b5ARqeiBLFlcpUbAhlo+mJvVaKWoAKeJOiWFhAH0PCn9P4rcJArLMUMuHv1LSIPBbqK
cPcqLeFY7W9iYPArSlsPUGZuB9p0JW7tHchcbkRzMkWNgFqv9SfQ6uYG6f1jzKxmA0KdOR/dmYZE
9LFBBow9gMco8VtaZbu0vGNI6GSidFPEUCTV17USZgvbphflU2hZZlV/4/b5A4LWK2rAlBvhMiEB
hprFMogYy0jj0v+IW/b3sLG3X1hj/0u02f9Bbplugu0A8MZvCQvsb8BlzZemViia17+iy+S7frDL
bPtfLiUuF/C5C+xD4Gf9QJdpQv8XeW7CtQW+4NkT/JNcJrR/GZaJrBmzsOQ4/eCWac6/XEO3NJBm
SFldoYv/CbbM0H5HkJgAyzRddW0oNmLGYf3pn0w0dMxaH1vfSgMubQZjFEOnvioCXPcSQErmio7+
oIItP+9VHUX72KtXmfEo9yYJ/on/73vlqeTBf/dezf0S+nmAeAn0pnxxEijNi891ieKUUM4/ttHb
B3vysVGpTzaJOTvJl/l8SQq3gugIc0a+hGaqHOfYx9KlClYk6cmg7sAEidVyzGBo9IHY6nZpPjOa
eo+zpr/6+Es0kj9zgYc0nvrx1SrKZYZR/HnmgllMBRscE2Ki+DhH1I5zOK1csgvXO2aej4P2cz32
MI0Se7mIRxUDoEAO0FRG5K+cGY07SO6uBgXgKNcDu71Kj2cRMwLAxJudwGjk4Jx4QeoulgmJUss/
dshV+SKbvYxY0OXJxWLn+kDt5b5kGJQ13mXCZ0FjbAZjci5RXXUb2kzOJZiXJviai8q1Zvc/M1Cj
fnLVkiC+JCdISIGqOxQdhLb5xZujYj0BfAH1Xr9ocDC0zMjm1mxRQhcymgY6bTMRo6KY91oezuaq
WcAwl+gCn7k2+sLHMk0BOwZwF4iDierDQHyvbdV3rZo0d/we3S4LeUDLbfJl/q4soOP5e7lKToN/
95/eJE+UzJPlKs/3/QAPl4l/Ox57J/71RW4rdEFY3c8dcltnFo8/PnPHwFbd7UytT66VEcIP8BRr
W5s2OZUmOIGhHjUERdQFIx3yTRk3xlHT9PZQAJ7YOVoZXlA82uvMmfI7KoDG0gJr/UxMObP3we2O
RUZuPcx85kd9HT3JJSpFP5YIAgk/tn0uCUPXdwy58NIlpMNodKkQ+3nweeR6DyFt66euv0OW1qJf
JOiYgUtwL4Y4201VV+78gQJuUXfVR+JrMPTrpgxS4rNHbRVQWD1bje7Ru4qhhzUQCPO51Z4Wnk9w
skqRhIs+3xSJnl8kLUNS/STIrxQ9CTVuVXxgNH6B/ilMFRdOWbwJXCell7x+0IYLt1QO82qWIR5F
YT2RbtPmr3w9+YV+rlaIoG/raa8ZUzrnoFPnMskJPkZZEvvkSuTN2uiR4sqNH/tJTPlqk2HD/N2C
G0QPA2uaAgrZUt6UBs55TLbCJZ159ZFIpqcu6dH1lNgPs4XjEwGrWRinGG2ONxLFLl8owfKO8Nct
BArBH4Y/KkvUQzIw9wNKkggft5PHYFEfCQ8Oe5+863Z4tsAmiqzcyqhr+cLUkanhfB+Rq6m8mXyu
8wFevQl9sKBOfGo6LT1TkRYrHjfTi++pJyR99nsAHtmcrPA5daDtq5YXnXKMRGcyZX4c2mXTKTLT
/PmXB+HNB9niV9Cipv1OMzFtF2u+CffCdCl486CZnz6/OJ0F9sM2sAPnW2yHyT504yihqBAWB6Ww
8wPUWdbl4p/rfx76y/q/Lf753hpZ01JpcPiZqJgf29K/K61xuKZhSLhdv/RSFItePnp0BfiY5Ytm
k5bnKWl8yghfkJtSPQ/mSAAOwQrKdAIu01oe9/m2n+/43G7pkw9E77/3M8qsgqnfZ/ejU+F+6Qhz
CvWqAokWRCvLbogNijsMfob/hOOBbjzcH2hPTvGlO+KGjb+AKcQbGubOzk7i+klR0n0axYt+oqgI
C/yGTqR1lwbt2UeC8TJaVrCbbNtca6JpX7KuZNhY1QE0p9rfVT5lHK3SmJpguHjt5ni9VFWx6WXO
eJ/G5Y2Yt9cOwg01nbw9wc7Z89Riupi34wMUFBUifTuP8F+15toD933BGKvsurYy13Kz35n7JirC
R9/FhNiYxAF6vR++Gnr0TxwR53efPVefEAiMdNNwDEY4XIq/X31TZDi1rdrhe6TFxpyhp9xEajy9
miqKhR4/xskuPOOunRwe5fn4qkIIJ9yhqU9TPRp3ga88o6bVN1qfR8x7vJgivIrDsqh+LMltCtTU
OJtI8/x9uzx2oPtOsWZ+7+fuyC5vKoP8z787ndwGlGpbBO2tABm/Htq2P1Hbt05xBecphVjygpLz
SiPXfrc866a0TfVZHqoH5o9Du0n/5VDyEcV7rhg3UZFqzzZSmrVGpjlh841vBrisCU3LbhyQ/Hwl
Z/8ddpR5SU1MmoY+9riPpd/3/nkcFufNEOe84/fjcqfWDnrVkh88s36UGfr3+cIUfx9Rh9l/bpJL
n8cS5KSe5KptoV0bUg89xTjS9/+b08ltVp5d9T4ZdvKtn6f7822pq94psd6vhhxBHi6lBx6eMASY
Fb/YI4rzsHH6rxBfz1PsB2SJAxQKQxLfFqQNLBrLre40ArqXipU9atEQXfW5YfBzDeG6QWRI+ahT
N7tKoMS8T67pPKk+j/xvvY8Qx1/O8vnzfH6CXPv9J8i1ed/vP10eaWWJwJeO3i2CpXB2Ct9cDpae
M401feAAbJNLny+x3OEn5tLWqJh87vjj4GDwvH8A9v5B3IQBZEBodpif4KcE5Sz++CKjrQP0VRnK
exip981UObeQHqJzHWOXl99ohgRvdCydW4Y+4bn8ud1he/1zO+gFvAcleQDz8YOg3PZ5vNxu+OIt
8b6EFRSoZq468uXWTpJQJS+ij6V5mzrV5Zp0ThOzHH2zxedueYy8CuWSPJCnI9ptw+SMcuPHyan2
Zkt0QupKBjeVCQGIGX6eowTmpjlgwUBWk+Yxskok3S2xpSu5U3a2DWroC6oexARYr1AXl/TmYXWW
TX3tdVTATRintHSAECAkeU0ZJq8/j0CaBpql7hx7T243/S7NZpD1uV4Y/zAasH7H2shPcZ7sAt9U
iZUz/vwUCZvOBfcg513xyXZX8M2V+lpODHNtS12NXLt5ShnHu94qlIeC2tF9OH7pUkGoU+SfMTeR
QfFzFVQh/+Go9z72unNf2AUBq/K8sSZSJQwz8Xega/UTpjV/h0L6x5Lc9rkXYyHptz+Pk0t92N8B
8QhPpJkxBzH1YdPMZE6pxZMvckfeugOTQv/HDnkIZDlGp/OOwkoGGFHz+wik/nEaebQ80I1Hd/Gf
R1z27zik+W8smBya8MVMy9GZ0//+yPOtLlRUZD7vVka/pyY+4tT+fLFr0otwHbGxmeV7NlFoRhPW
h89NZcYHk4Td3ImyTIxXsXmJEbVHRlCfzbE1L+hHf2wPsaet3VEzl3/skO8iJ4+ZrR6um9ZVZmJR
KJKLmncRrZb0pRxCgtuwSl8lRciYl+btuWmPKPnnY2NMe1ezjY+d2emPk567N0QzH6u5BW/gwbyZ
98mW9M999dygNs3+Ic8TSpa6QrWzL6KjXIp6uGZyiZiXH0ufez+X/F5ERzwf1fY/fzbOv13/lm7D
e7Ec28LCBwXu98+msUM1GuPMe4tHkjU1YVOjRbV/nFQmLvSjUwCYrJYWNhgL/hwWT0bJqLzZ/ceB
kROgcv44XB5E7OyPE30eLk8pV+UpncK6JrqRbkLCvYhdMgodRWLSXoqj3DL1xniJ5WYsFOQu9MTW
JdzmdCI9eIfcTx2rXQiRxNtJC8fLx+4fZ9GYVy8qImLX9LaKigYzc8gWqKnMe5GL8gVklHdMKS3P
O9UeC+svB38eNs578J26R/CFYVFwOrnpY9GDOr1pkJdvvDrJz/grxk3BKGYhqEZAlmSbfCHYJxwW
ctHpgUapY7W3g4bC/ucxcilwsT/IM8hV7CHuP4CjNQl24kojD2IOCZi/nY5wbNO2HNqnxr+FBAS4
JZNoVKv3uMmm2lyLwt1UwaicofXfgHnp9nLtY5PQkEOilgcNYTjuEgXTvD4fLV+iOESqB81wJHjj
bKSB1SFpzH85jdwhjw1toFAN8qKFV6AUi/IJeoie0ZGqNIRGJx9zIv/6xs2gZ+UrUDtkHE2m3qsB
bKc59uNcFmq010M4VY4dGDhkYn2t9VFF8z+LlmMd+K/zGQPcz/MZTc+PaekH1dZUCpSCOKnfTFXd
lkM/voRd6q1n5uZBS2wEGfMRiDb7SxJFEbyp+aY1358Gs1VJIJlvWn05zn1mP9l87vk8EBBSsjL8
LoOEatS3LlIJKQQ0iQK6x3Klr0LXISOvHIL7n0c0A3ISbfDuyrmAQAMm2+geFf16XpXbEN6nm9Jl
8C9kycH/uU6IKjWH+UC5TXHpRUz0LG7ljs9zpbJykekQq2qlOZhlsC4bzNytP+QXuUSjKr8UM6Rf
K0li/n27PELunN8pD/18kzW/s5rf+fO08gi5XR6mh8PHaeWmP97++2lrN/+HQZtm/jH5F6rlqibT
L+b/XKCG8wfd2idBnq52o3yNa9jo1C4M+npOudLydljJZ8TnswQp13BxXuWGEKsZ8r75OTOmRomw
bfpxvNwm3zmF03Dp3riQ5rPOT6mPc/1+/o8fGkbiu+AGFgMKuU3nl07cBapZ3nyMGeaBA1Pwzy0+
CWE3RXQyW9r73IVu4yax7l2l81c1vkA8XC7UYdrJR9KxiT6d90oS8fwG0+MykJuouPKGHthRXdPx
m8c2ioszkydETkOdVdjdiEkSDWXpvBp4/2+vrLx/7pW1dblXnQ/+472oCImyTvsU4PDw3Rv19Eby
HeWL4nfvEyiUvVyTO1vSSvcAMr5/YPpUxMQDVCt+kzTP2k1k+KtuHjlGHbSFUR+tK91pepG1Vayt
GsBHjQ268gLjZUKo4vtlvvUG2HvcW4L7rjSCe0SJa9dvlKvcNISkWSHCgc4H82JftSSNuU2bbQIl
xPmt5T+8DChY3GthoVGgmgJH4OcO2LfmuVSmpbQ8fG6XJ2mbjDzA2Qshd1ArnBaGqjCACD1zmjmz
VDdiRnNRkd/AFn5rRjG8jACPQGVa45ZUlfHFa/Or3Tr9XRwE//A9EPRwfqG+oirWZuOWalqaoG1j
2H/UwNrecyq1nIavpAkzuV9kAzZZ2xwshLHGbW6l6M6RMX03usA9knvd3VO2rXeAiMHwzKvypSse
bPxVpCOwRQcEucLn5BFvzmqgZdbZx9Mh11ov6+7x7n2PEySeeqcUQLYK86PONY4Eafe9cpQ1rI9a
FVBwlKxdgjX353E44/hiua23LqF3KkSgz4Ow1GWkHBcJ5KJ5pEUk4K+r7uimq0YUG9pe1tlI8ntZ
3JcvAJxvUIQVF7nm8RGsE0NgyZPdgKiyP4/PtdFYYu8xD2Y0GPgSWErtwXkoR6RVc51GbjfxiByI
XHMeGqf4c7vRo8MZo7Ba9rgk/ouy81qOG1m26BchArYAvLY3bJqm6PSCECUNvPf4+rtQrVFLnDma
uCcmECgDiIfsBqoyd67t/cdKTrNmh5hfX+SahshC4GDjOiY4x49/U6fU62asRf5ej5gmZJ5X7Zu0
vY2GMaYgNwsGQMbVcJJnOaUfewh2t+znanzV58lz82Li7hrnRE3sk4uSeVe4bnBolB7FfDQJCsWw
HWEd5QLbCtMvNkTauC1QnFVUCNhdrH+zR2SomWrd6sQETwTxMyJczkheiRdSSe2aQzp+zO4zatoo
ddu2qacvgk6nsFfPQtQESKSAOrPQuh5EENY3zny49nWQX1RtoKgMtf3a5e3enPNO7DMPWZM+GC9G
FODXU5jW3koU4wXUwI2nu8W5Tcb+HDXekUdg/FzYd5JEyI8S38gzeXCmCkUTJV3HvE60neyr3I4M
EWzI7WXbTOLpU1LU3va60ZZ782tTbqzlvvvnXNklZwilWHtW1+zrwh+P18NEeSse1+kuTRsqMA0f
scd19NK2AxJWAgSuFfXm3SR6KgPT8mTMLdnV8NY5qs1wki2eMT/6EQSHmzFSKaT/2SenkMP5rLVj
ve2J8VbvkQGvqW8GAX4RJBM0MP+N6nxjSexyPOZjmr1oFRqtuR+HhXw/BlEEdNUP3owcwBPwLvfO
RKv7oJnNk5j7LQIkm9gdvG0GWJ4k0hhMaO6kJ2E39OIxM/Lwqck3MvCEcFI2ZMTIDJxgHpGNZJ6G
XvY6DbY2HJbgIi645Mz/JVUg5sXAL98o4gHsjEyVVLeL+kaI+Rv3S6YgaFhDDHGhP5p1Xj/ORnSd
lX6LSJ8CDPDLBwte+s5w1VnxkxTnJobA7Let/c0fVrY/oEFTVmHnVwamlkF89DrIJbLcorfI9mG6
aiW3YgrSGQ3DplwpcL0KYHtt+5Hk0joOm9/aSmvcBiXeSPPiQErOI8oBVklTpBtL7Vgvzgc/9n7t
k5PLNFmxS8dD/KeHLnSB4WTMhyFqqk0e+D1ap78ddpOqfVUrO6UYif0hjAtRbZrRoWh9niKvlWfy
BmZGecCf96XmvO/88Ksn5C8s1bUsbG0+PsyqFuhJX9viselDXCSTzD8aHlSD1FTKtwrtTxBN6dd+
CkFPoTi8lzMEC7ZlQkXj/5pVIRk7pDjRX+/TqxqlmMbQLu1eOVhWHbwlYYVBgRFTO5S34lgWhr4e
hak9T8RR+fWKb/PU0PP8y1TVE/eYu49EgVuiKhW1+0FkYFekk1ykBMn+jySC+2ERy/NdtVWV345p
GRwF2o1fP5dkf0vH4wWL3fa8phDFXP+cm882SZcH3xy7h8FJnoIkZluD6Gm21RIb2ZxnhYGRwTnz
yx1WCV90r2vXAkfrG7vUwlOQIS3lb9K86m11ktF8rTLOGb68LxacQIjKPVNHbB1q+x46Q3XP22/T
G4EFyVlYj1ANAhhIsXeUfbXux9sG2RhIFUblBRW7ZEtprMcoStgCVpQPGJZBMitKoh/oZC+b9nAo
vIUB8ggXH48VStA8+rFqPX6Ya2r3tdD3eBbtwjFgBzOneeWZZlf5rd6yZ54HZf/U+RAJeh/b2FpX
bzQz/F71bormkUMwPhRYXD/KnjQUUA2rgc+LW2Sf9FajKkDDv1GOyqv7PrlcDb4qvqO+v1MezUJX
17qJM6/hJfWdPHSNPYeUEDDLgVKHofAfX5ff13OWqjoa/1mGI4iLkmH6EMbhyaKPDT/BIxpHcOCV
Otz2WqAtQz8il1s+a26tf9HbEtSA0g03vuUNt0rgqstOqeBNRfGp89sSiV6BegVaCLKXyPn7tJK9
zTwhBLO7hG4VreQkeZEckM3/2Xe5GWhUb1vXjm2ARnaS3dVlWZ7BByVNnkmziFYt1Z0JBFmdZSdy
+B9zLh1m1f7HSkraIl6fPfMvU4dqYapiNm3j2f8hXhkHlaolqeqdbdQSb+yvXXLrSXuPcbl7KPJU
W1Nyl73lOLcZ/ph+lTOqCq163ps9DjZUb1MJUTiLGpbGru5xOOU5W82Pzl8Os7F5185xon4huzVH
RaSCZQ2mGlO2rGJNO5m6mj5o4FtQniLzkQNqqvwYSH0K/D3i558Vs82WUVHoOPm6yYPAr+bPHzH3
9yju/FsxCBZZs9OlrrGH/vBbGZIIM7smEWfKhGI0ykQlzF6L19QQ8e6SFlG+YIU3FA9QxpKVXGfK
QzgvO69rT00p+6XjNAJlLgOePVprdxDNCiC+ctSstF6WgTG+UvVjLylH8REbsB2K/K3dFvbLdVZN
PfDKVktUtxANHwoPIqIfKv5ONtu5r3fwqA/GmQc8N699cl7Rj0yRA/M82TfWeFT5pvImNwUL25/M
Rx7DFu5LYB0aS5R7ORKWU7X3KnhNcvSX2XhYIQYvTKoN0OXyERg/83EqNpFeT7uMstbXuV/NB8Ez
ouTLgMGaQ7mb4eDxjfi8q93hUZ/33gXi32FuyZ34PNaPxfiYNAe8iMJ14GcYvvQa6vEqKm7bJmzO
8Dq9o5Par0nWNmfZlfPqWiWAmQlTMUMOaIm791Tty58/IyRNfntt8yFxDROfRxIprmUS7f8QXhld
ldcd3PNzEOAOwn6a8mgK4LNeENscxMykrcKb1FT7VQ7s+50a7oVQC++tiPRsEyt2BzBShJ9+vxJv
O/U+6McbN6Wee4AJ+CwI8y3yggpb2XTCaR0U7fQIDrV6HP1sE+K48lLkOPpU1K8guKWp2Wmzc2xh
E+6nmVaGuSoda9jJJrzwH7eUzckf12GAbZhj8CmPa089hx4w3nASDcybUjt38yEKO1ZGVXUnZxCK
nvaJCWi7CnLgb1baAbSsLIpl58mk2/M7z7A28np5ReEP9cwnaS//hOwbs36jaXBx7TfSKe0DGFf/
DgE0Hgo+NmpGq09LoYLFUKbJ/qT5JTZfhfYG2a3ZoNjztnJaRBXMULj6S9846cHrirnaicuF2Xy5
3taYiWLycnlbLBH8fZwUN3VrwvitUTuDEw8+YaxLstCsrS+VjfQfIoy/GBQbO+08/MbyiYKECe8x
kKg6cnZso7Pa73ctrhF7eSdrJpFd7wS7wj+7xQD/HSlLB+hOxxHsBkSM+UtgwKqacV1bRkupH1KY
q8RFzhu4CnWXcbmHE27bMqvvsJtgPWe26ec46Q6jlnvfm6g5WsPkvkXgm5aRPQb3OaKlnd1U2m4I
u/xe0w2Dn8BJPztknmoveyIQHN8hHbMfxnRYpmgPsFnJu09Fr/u3QeXnqJJhWwx4i21lU5RJi4wd
TY5sarlp3Ne1usG9Mn/wcKxZ5Wypz3qZJ3cq+BANHcpZdg3UhK483Zs2xtynm2V9HsHLzNO9Pslu
dcp6YMMTWFUbyDuJ2LezuhELWHYWc18z2BNEdPWIvxmFYrglvSnA6sPKwqcyr/cGpkx/scH+YkTI
Sqgy95b5pJn3pWbUWzOplQOcoOTGBUq+If2en//tPkk8V7wjBIPdsS6RSR6zsDgXs2scBFLKBHly
32dK3i0ATmV8peiTB6vXLnPFxFPKgRzWOMP46uR4SIz5+BTFgQZ2GBM3X1XGV1a38Kn6nBfpvIC1
kmLVjMlw6C+Rqh4a2qkme7OsUdc8uCi5toZThMc4zcebWCeWROzFfhQ6QkeRB877pATrJPXNv/zW
PXaN3gNW5XLQ1u4D5SXhNgIbvfnzk9D4+LZk1WCqhsqLQWga8uoPb8tYBGWjD0p3C+MZpncPJH+b
mK5/qjT93g1abUckMcTScu7rKLwPmu7T1ECfKg1X2QubUgcK0VgPzFkKlKkH0cfmy3UGT2J/WaD2
310D7G2tkSOhZORjQD+pz91UL/26hgI2ryOMkRrxlnDVbRs0+r0cUBEY3v/516B9XJfOvwZLZd0w
/49y0w/vA3sYCtYTans7pZVFMNd204uQTdVzsQaJAxbsok37GeVLfGNlDkb58WEgryiSpFjKb39Q
APoI8z5a/vlHNj849qo2QhrH4S/n8PAw/7HzNHpP0zLsOG4vC/oJJNayGVGDVdoy6dzxs61iRF+6
nrr9u1u+4ytN/bduENs/ulWjDT9jHHKdXUeNvaLEl/JjrGjn6CU4q/CJ2rE8yZP1GNTKoqfefYXh
SnBW/PLH2Tj39W0R4LuHMdo4n13nZXme/cd2nA/uby/2OWBMlNjGktjRWQT+IxQCehMr+2wy3lN2
iHvbVJ0beVAcaGvlmDSLa58ZNCNkSySBlzlZkqg3xCAJtfzokXM/NOV8Sx1xlEgJ7thlw25xGgFM
uEjE5sNoqUvTJCdz7RJhrS7GUqe8Xc/Ny7TAgCcjZrat7GMDiaNBCZFXdR08F4Y63WtD6X4qBSQV
YRTlRjaLyax2MRw18m+MRmOGMjovmoVsto6l3XWqeZKtOJjyT751uVD2pFDyeMrb974bfo3UNDum
Avldaw44Usw5OYomSfT83qfOffH/6lMsNPwX1fGH61rDGY9WD/WPqu23Nk7j57rrFLxKAoLrkG9O
YlK7VWLF6puKlZiqteLb71Njmzi8OU+1yq5bhcPQb50qwFEi74JbZz6U+KLcqGqwDODE3QoMfil6
mgdku3eGW/Kh5l4BCwqjZJ4D9ye4rRTqkw3oD+tfrisVHYqiQ0VEGQQJbOXmM2Wj6nNELdHRTJEJ
yWZV9OYWb/ZsLZu1noRrw5ltA+TkxKPKDpfZo2z6SvlqW0F7J/xKew7gEziG9b31WmTV84IdaHN4
KoT2KuP5sguV8pFEb3hn565948fm2Rxz8CcyM6nBVYMigarm+kS95iflqF6ioPmQuFQgGEJ0C52D
O3nEYVnoRBCrzH0wUAAV4ceDLruGXsfBn00CZHPK45y4r7u6dskzOU3OkE15UBu7PnqeVm+pP2Aj
6LfOVvfYOLD2Cl8xSB8xrcGRIe59j2Kyu8DuwlfVs7zj5GXZUjZ1NzVXNsyQvWzmDUDOjMJezBjf
vFp8iTXw3b7whoMb5OlTEyQYyrFzkf3h3K9D0vi3fht14SFUqEuTwvBBuPFaNqU6XOrC5cBVQH7t
w1x1V0zqXqlV4+SpQb5hlQKucW5eDwDmfzQBHqQLqzRDqvbo8xEBjJfZVYnLxhTuvaI0TtSZlWt/
wJ/LwDX4NJCPXviA09/IoE/LMBDesUOj9VS0Hl/2sHwzY8XcRnrSbOpJLd5K3TyF5DgeHTNwL5dP
87QPl6etspL9bFlMfBKjm7B0lKUs+pAHIwf7GaW2cZBNciLaXT1p/B0oHxmz2blvIl/mtMC87fYp
HCC/L1DjsJhCdg0wSKnWXYSUV/ax0oig3j+B6fptWma9xj054EVQKKxoxvOEzCnHwihTVjGo4w0L
6OBRdUtvHryYSnbi7s+vTcwQP7whdKQ7s4Ek8VIikuTXfw9K2qmSgVzuis8FsMllSiYKVlcIBg8+
LcfLufCwOO1srNv1QJjQ4eehywQ5dDlUFrZcPeANZODltktBEV32w3PT4bO5lslnCNjFNlfqZC1T
04It1mU0gpTyAIhrIws9riUfbd0+VXYb7q/916KQ/u9BOX+cY4fXaUAin6KpPudYjk1ZHD7FGM/a
XTq96uzt90GIdbnhV+MruIlh4aJ2u43d/jJNmezulMKHxC5ndhWt5/pzi+3xVY8pB2RO6IO28zr5
Q2LpQ/N6Z95ThITmf+h6Ux0cT2NEzp07NLcyppuG/YOmxP2LWVnl2oREfOOC679RwJiuFfx2Xmuj
ug1rpI6tlMph8OufPd6lC61oyjsTd8fHXlcPvLXHVwPCwQ7nKJSTc1NOY8va3xRaly1yD5AJyqj0
/vpZJmz21BWDerh8mA1RDDsjZYEop8hDM3/wA5E/tX2uHq7917nynpcvjWLll/tFOST9eoLuRAwq
PqPJ09ikWe66cK3oLA96Gn6eoNcQ7aQLTL9z78WvsiGvASCl743GrRfXvg/3GTIMnP/8BbKkg2j+
ixBLF9By0KdQbkUc9x/523iI6xSv2uJzE+jpAT1ecJK7g6EGbRiThl1ZtQVsW3b+27AcaArrra7N
4ihT7o171wq/O8tGXGFZxi4X08Y5HQ+FVTup3nC+pPvjWP1e5raPdZdj7UbNAqCF2V2/goOB731Z
5Ku+GsWuhHkXEs+E2B9QyjRTHy0CgVBXJuPFyczoIPvErJTA2Q1VslduZWsaTQzmvIkqr74reALm
eQ0S23PNBycAWD3/UKmOBkNl+7SWugEvb4MHJP0YbPj9o5xRmQlS1izJ97JZ2sI59LPkRTY1A9B3
GYc9u60pw/5pAGzijORIRtSCZYO+UAtUUCWtgjOY02ZiJYdqRf0MDsDcjXiNLDGyDXb5mHXYvw/a
ObDrDpxvop39eOxWAAmJ+8x9uefoJ0UmMO1Yc3lHhhQVJMG9FegE/+eDDIzKftLf97IFu2iNot89
OiK27+FRv8lHR537MCYKJd1qZCiOLa4H+yDzHppkqKHtUbzX6FkMXbGCAjA/0uVBwakoju36JFvX
GbL4T1718x5yRugP48LgG09YlGyJfMTJh52u1cGp8b596JZNu9ODE6Id2bg+MuXFcsxrv10flvKs
NNnWOpW4nV9WhQO1gZhhcCCDTllQhAEMTFHKhpxkQPkEWh3yRPTcBtDxUlDPX0qcalzArX+J5r2D
x009iFbAtJ/0b3Wjfc4EAXg/FuBjUP4dML2JVrpi2KdRj+xTZDf2KbTqfJ9p8YMTZ8a0CuY+OYDf
hghYA3aqMksRBsK6Waf7uOXpP0RKQ5Zscrc78Sl4cPzA/PrzJPGjS0/098k81Gj2nQJT6ijASJ2U
oIZegWXttGgtWFKy09WoZcULD9OfrLfDB2in1qFQoWAGLbwmrD4sH5pM7G7k4oCnT/UQjXfYFbLV
nKyb6/PP5rexYb2XwhaY1wtdfW4CR1nbAJP2fRgnn5j/qnlm+96CIV0AwI7PlunWB1stjHVZIaYE
EYR9BzPyVgvJwFXxKSVvfSs8s1jGpa3vFYcNqO641rGYeVvVfJDN66Eq1W1vJMH+2tWKGJThWIXT
s1bV4LhsyolNNbjV0WXfD+Su7h0F4JA2TPa2syFNLHIn6jZBKdSlHDbnieEQROw8fKTeZbR1QgCH
Rme42yippoOWZtlNEjfahpQcHx4TXGptefZLaVtf8czMvhcxBF6XgsYFMdydUlbDe6xQVQImxwN6
YlIJ1+UVpodQQ3RdPCS1Uz7mEVg0tY2xEJkH4VbZd54yOyQxKLt8LVOgs4JRk01Fhbhj+RBf0z5u
IGr0yVMSGclpKotsVVhUJm/KWk3XYYoMOkhQUZPSRTstT2WnPOAcnR4vZ6qOE2WByeNluuyUTR63
OE6aJCNjL9DtxWBW4QFEzusAxPbOK1P3rpvPSlJUSzUuRgLUNPs4H3Ze5SsLdi/Ear2Qx8oce9N1
JKSD/VJ0unfEqq+GOViD5zWj6Rm7YpUPrh6d5cFXnlqv9O4V5HfnxsoGUFXV5+u4UZnOui8GOLzz
Nbpaf3Gw+GChYPfjsE1GrMN6v/gCeEmsXKHnIJJU+1bTRiyd50rTf5lR+IAp+8J8NdienX2UYJJ5
JluR5f/SmsdYaSC+n2fmmrK+tuaxUYj4e4qc7ZjkbXTfUj14+b6VCfLHAU3YZbkuS7Czujt6JqWL
XpHejnOWwXLqZVWBIPSUujuroEuSJFeezcwabkoj0Rb9PCsCYriNSqzy5Cg+YTgh1AV11gXFFPLW
ep4k91qDyGBe+stD13c5fKbox08Q+UYKKDqOsOh0jJth0s9tiispf5kwWXcCzbPkx10gck59OxS5
tW68+g6NwAS5Hv4wu/AGGeO8+Lt0AhvPt52Optjz8UWa4BTNdlHZvQzbupPS30XwUn+GamX3daoM
6cpRLLaHeapqK+6WTIJl7kJQymvUguS6hEjAqG6GOdhup85M9G2aJyvBLb3X2umGICBJXBye8P6t
dGV1KWtKwoMrpu5J9e3q0PnOL/3E/6JTPuXvqZ8aZ14+SzUx3E8y0pI73pLIaXGWrcizX7UOtwPZ
0pGDLbu2zA+y2fmNu0I+n2xlMzQE5P0QSyZ5NzFW48GefSEsB4vpTsO4TNddRNNeZd2oJhpT2O1i
0XtN8M5376HD//nJNHiBFXpq4AOYlyf8DgzYU9m2rpTwm50ASOIR3D56k69sW3zXd9RjdedkctqF
nALIZkW1nvo56RX+Ih2A+0lPu//KYX+M17GYtFWbWCZJW2EZH+26DSpcfQ38/+cQ7wzRle095Lr6
HMMvPRR1TIoZ5edZ9pGD03joJ+1WNuXAZNgfrxqAaY+52yiPFsqIbFo6g5vi6tleT9CqpA+G6utr
olFo422jqY/y4KWYCOWW+mVSlPqYYS1ULHRbr4+4Rv2YIptm1nCdPL1e/Ms18j7DWL39efGtfcj5
UwAGvUyFg0JFODW6//h91ZVaB31q9G96l6UbfB6jhTGvJ7T5IM+KIOG1HqrNuQrtaC/7wnlRAQeO
ARSR9dZWjGghO9s4dE4YDdk3cWezBcp9NqNCu/tw1umJfukbfp79/+f1OuosC3dOmSe2KI1eBCaB
Nbktlk3fjOKj3EPLZmwO0S9NOXqdfL22yTsH1PBvk69Nv674hxLFW6oDOFwSOjkw0HiXziUN8oBy
EQse18Bbaq56SCY3u0PBskTVUL6j4lIWVGs3D2PUQXmL2UQGWBCwL4B3Fw2d+BZ7Czwcqm8ibrGW
TIboAPUdEmpRQyUfkuzVH3nkK8GgbWUzG+xPmLBkD5mOLJk6xVsM7dPXMMnrXaC0QBdkMwKgLHpv
PPXQi5+N7HuUTtkrqbbsSHp7/mRza5gL4Sp31PogR0dTWbpQ/SmdRVwjfwJ5MxVTcWwy+QkuTdP9
lDtdhoFGVp7rzrrF4AjYmBWF4MUT/OUG20LcWXj3YTRXC8d4HPPleMNS0Hg01MjYixDjzdqK4OHa
70pjB+8fLvRa7eXPn394XR+iN4SohG5byF2gl5vOR3XHZPDUVFyRPgNmT6dnU3PMTR1EYtz4OMZ2
rXdUhOEdgw4jFd83t7Il+9EY29Xi2o50fBNLCuJ2fW+m+1FE7PECM0/Bx7YaDhATCcnOGs5lKYr7
HD94v0rGs+zK8gFrO6ikK9mUA6buPoqqpXRyvsgGU3JTB9OTbMnD4GkFmBuiKh3Fz+tIh+BiT7W9
zVtvWg8RRaMsMjGhVhv8RSjLeBlC6jNw6H2iptDfl5EdLYOus5q5LggqFtZtK/klvnzl5VcZ4dPW
hGzoQ8dEDumn2whXoTsT+e/lUMTYg5mJlfwyEMxT5BX2fIWcnBXiXTM8sbxoraSCSuqmrjKqX/RW
JMccB7GM/ZVMPqXvszJLGXBPVsX9hziAbF77wnExTbV5I3uA2Puna8ig0f0SvbGHutTJggMsDOUZ
O9HPJs/+O9lqm7vEzJ2nVPfSB9UO7hDgKs96GwxHkmZ4lFmt8gyuJdwKQq11T53uGRRJduZZHT3U
/EGCWaqngPB+LIM+Rw8TlUfZlxYuhl/puIXS2R0VD5sBJR+7o4t1PZnSn215dp3jzLNlk20fRPAY
VI827C6buIDgxQEP2idZUCJLSOSZGWCHMuQuNfdjwWbPJ5R8nWflpIhrJZpYHmjmnRbCGBQVKyhj
bsoDjFPrLjOLh7m2GQc0K7Rh4sfeqerQJv4+LSobbJQkJ0jFDvCI9UOAKoQD1srxrTPeywbRQMLO
RJafc3Qc+NP0qbmQI3Y4J59MjbDtfBXGe8nRaaITT5zoPGAzkOR9ci9bhYixeiQOKVvykCakuKaG
2qRrn1kErOULZ5nGXXDKqvFb7XVUM4vCka0ijIynSJl+aZFzu7TqVNepe/Z+GevAw6wIvabQdHFw
tIJIPcgzfAiny5nsg0hlLKA1girAC+0Aq7g44MiL7aWwWyh2l3PNhNiURkAvbdT/e0zXRxQGbXKj
Ozgklcro3aKLmdYKou9znhbozbADesqs0l54KJ7ehi78jhlT9NXCcLEuhgYWAthQs8NNk8VWtbBj
P8UvPmmB9ivOuwjqvzzROK+ZCy3YLLT0KYeXs/IcsCx/fqD+g2HmQPdU2TzyUOVhyvCHzHcsvCDr
y9p+ChpPXchXb19gOwJ7NjnI8PWgFCUZfDU5yFevHE3D+scoEsQfo9dr5ahuDftWz4uHf7te3k5e
EOjUWltVpY/HrByo8GkCNDq/gxREC3yAzTBoxUsQywFifWPqIe5/Yds/FZVXLX1X9E8mm/aWqk9F
0e9MaLwvE4qrw2Dnc0aWJpFCFackY+QhSVP4NlCBsilPU6MhHLZwlxpLvJ4tyPZ+E4gdFJRya3W6
eGon6yw3gmMzBQuH0u/HqLesXe2r5dZvIvtJ6YxzCDRmh88TevuhPKh1nr1ZCpCCkGXuyTQy/Ri4
5M3dXHTPaS2eZZT759S0zn5MxXtZu0x13OEl7wtlBTvKPgHgNqeVlkCRifL22CDRIHwz+s5JJwV7
MpreedexIhV8Kd9Vo/xuYwr1ZhQYfbgp7F/4PUD3heieBhscRerq7WMSZSP8TYIUqtJ0a6cMzDtQ
y9ge2VVw61WFuh1as7kRs9ejrgzuwXXs9GAo+bC3+149wsPPd6MAi+SGOfqmobBvi8hS1sIZp3ud
+lhSgH2LOjvH2D50mk91haFvpmf9Mw8uY9Gmg/Ya2grGvkWvfLan6ZX/J9VXFgAnvMTt71YPxbTN
g4NP0mZXIkNbdGaW3KHLKR+yonwfIkN703xTXdW+Vh7iGiSUluBlP/enQ2NvK6r8NlJYFvjWLkic
4FPf3g18ufeTO0Y7GKsTzBhInCS14q9m2WJAFrffx9LxF61oi6fQS/yNbinGscFP8OT4MJoTtfRf
MDR77t2p/a7E0aZtLXMj8kjfjexplvhttOc094yN0ard0aaKnQeiX2xazGsf6xSibRIY6btVThut
qJojvuDJ0o4L50ji374cZFOwJWcNgv20HNBsra8W8hSPdE7lpMupO19uNFN2xE/xeht55oTgMm01
T/a6gpvb0KvVraeG+qEV2F351G9+ovQTo0XFzL4bwVs/BdPXjBfzEuyz+qCXU7ZTItPZmYqv3ysB
XtR+aZfvtY/+fb4mc5y/Wl3Nn4rUjDctH72jZcCoU7TMXmlgYQlHV4jPuyg98DR8DOXqYz4Y8ypF
9ldIJKmB/dF17Scr+Shbvaej5k3wz5T3+J998ibyXxi65DU1kAmI0LFWlJv7n1p8kG+b1LnXZ8cV
2SWs5lCTTL6TJiyOW6UrC/bAVg5GFgJFMyIZIJuuPhKPE1vTVqMac9huDWjo1kim5k40SvPYBOFR
asN0rUt2JbJ4rLaJavmpC/JXd+u70jDaR731f5nWjtScpu6LEdvjriBMl7r97Dw2ux8MFlV88iCb
aTzy97OwXCV8ZNx7Wu7fRzgfWx7xStml9NZnQ3WbH32T4IuODKCkTIQLWGUUxz+/T4gz/L5AdxDT
OtS7klrly6mh9v89vVpSaTPlUYbXQROQjNnwrC0O/eRsBXG3h3J+kU8ubnY4lFxa89i1NY/JmTBb
9afht5n/vE7OrOd7/vwXfl4Xxkq17Stcnr3OI53itT3pFfdGrTvrNDhivJU98jBSHrZVQOouPgzU
ImEXIAPFjpOqmKtkhyC2KOmfc3J8wXPciGBezy15MOvQ2vKgqJaaFeDn1DVOu+xcB0fNTIOibTvQ
kFr3zsbp5hAa0UOYRe6d7JJnSki6pvWxn70OIFicTddwtI/cem2mE0K4edU6prDeRayUyE5w1MJf
VD2yfogXY6q/V8R5P4Wa831q9OAJpHq/GTNPO4Adt25N04B1n/j1vsh7d000Co5NY53tIi0eYxyk
41TkLyLrsbhuiQ3K5kDlJk8tq9lUQ1a8jBPuUop2EHnR3gIyT1fEpHS4GzhXrLQeGaiPK4hWo4et
FWXPUqJZdyk4MDyJpy+WnveLMe6aNZFp56kt9LOsUUg7UihDDhsBaRCWRQaZ9H+ZQXQzXzWepm9B
mmibqWhIauhpemIPXKyxFk2feZd9g5jgfdf1t7Zp8aCHsWbukMn5bJ0Ki+hNYt33Sa4dIiIla+gD
1qtaKJtgsNKvmpL8mMFPj/Uc+J01guz6VBdmvQzSmCX4rPYnpN4uE5jJR71A5EL1LS5U/fFSLOgF
rX8TjsMNlivUw+HHumiUGjJWjS9xPPb6X75m3hJmjt8rKGeLjqLgF6cosxkhHn8au1DDrqFAjR66
zSajiP5kBem4GxqkLGPYBUdvsPJd7uTOiXBjsokq4Ij8xcBTGiSU4TUL7BJFPJ2McoSJosM0l+LV
eOAdUAwuMXOvOg1wRy6iVtOrp5URDEybRa1DOfwyTY1LayE1scqYcbfG+jEtjoHdxe5fvNrjF5Nf
ITjJ6s0H/LhOhBPcNJgM3CZa7C19UEXvmC0kviq+hqqaL6cmdlFG4XdUU2HFD6uXL3Ge3qYiFl/T
JPmO50P1yS7L4r+WvtaH8jQeVa5mmLpGOE21TMA/vz+qmiHW7KRF2Ytaxz1X5rNjtDx4AYcerM6F
nSCtCEPk6UJp2ruuL42HQdeAjMblWzzF6w60dQB/ZWkUQ7yXGxHZDGvr16YcFVD3y7B4cCdn9nJF
wRxUQ3HGxQ3LDaIdb0Y6PYSyQtl19oVll3/VovhijInzogC7woxAS/ckf/5qmlo9KipWp0WLVWNg
Z2fcivXHau4PNPp908Bn6qaMvPyuVwm9yx19Hk8qsvvcX8r9vowLkOAaTqFeWJhr22aztXJ8A0vL
iPCQ71hZgtAjV+lk1Y9gut1rK+rGuxs7ynwWSOrQ38i25+f9jT9YLVmJAXef3wfkFFEILpETG7ca
1qkzPDWmuJfqQqk9hPeHExxdCviEh6Cwk/+j7byWG0e2dP1EiIA3t/RWolxVqW8QZeG9SQBPfz4k
1UWNendP75g4NwikBUURQOZav0FsE+l75KXUs+u0ONOp82ZIVWEMeNHwo43Q8NID65fjVo+x7ypf
kFa0lklcz3YPqcPzXyMW93t45IMZk8P55q7DbQvEdR31j5MxBved6YudE6HM3yCwsCgCO/9S11G7
ATmdbZW6yb+Ejv3a+aa4wKyJ8AUvjrJ69HJ3h4wkYsfzoHxk92fqtX8yQ7X9HBU70/AxwihK+0iW
uF7K4qCMT+ju3Eusc177d05sVc+BaNOj0Ix+JetxHLsHVFc9G+24yr1JwwSo3JhtyxKclfwJGv37
w61OdVqxNgs8nmWXW4MsghQVa7SKnFUumhHnnSx9wB7HW7PcUHlRRv02irPqFFRjsU9YFh4ykAtH
gxt0Z8Rdh1oqpiZq0CMeEU/Zeszi4TFNcaQp3bx5SbBcWQyaBj83bHBsjkcDDuecAy6Ln7OD9Zj4
friYrC0UZewsjBFvT1wzAhhHJGF8p/3eBdGT0U95/KsHTLGXGbOhIS/gd8mDOmfTCjc6+DzfHmQb
GZ1rmzHLA/5ukzm5v47zkjoEv5/rVx0Fz4xsQKVeuJMITFTCDHw6QkSZZgG5NnCUjSnSEqgrv8ju
CTOZPcv44BeSPfvQL6JXYiEA+ZUhuUu91DioiPxuslh3ntyaLHaESO3PGB8NFzHJGluwxaTnyqML
U3Pbshg4DAHC0QHeB6tKT8fXogqOkZe250ZNjK1DJG9B4DP4BeQ0y03jl1K2rwXJ5c9Oh59t5XbT
veGU424y9BIeRWdCUkrDI5qx0SYNG+1o1LBm1bZK14C+ks+GSD+hiNj9BOWywXkN6/kEBdMSS5wL
EhE8aao83AV1bzw4IZ4D1ahb3xzxB0tmeNbSpiqSgg32UIrjnJ8Us3KDbAAR9HZmwh5B6RHrVHW0
7Atmxq916Q1fenccN05uEmucgVgt4HC1U7znMRXVCYWXaKm2ZvSlK2Lgavw88I2m6E31GQMp8Vj7
bfsgiuRJl9WFke6ydkSedy4SvCPyqYTfobB1d+QT+CpKZFluIKkpwskYdV1i+b/BVmPXr5QyF/ey
ysmdaFdj20auwDimyYD0ROB4W7PEU7pRU2XVaF33nNiDvVDrXvzRBlgm8usIFqWyTpIEs5I8Lo+j
0Qff2klD4jCIzBd1ursuDJTkOw/qT3hNGZ/LVpt2HY5Ja1nEEaRb4r2dH6+t/FkiD+y7f16n2395
99mGQYAYD09H89S/aN3h7oFYnF0pz5hqaGCb4BWN1dTfqyJLcGqr/Q0yacWzX7AsMfXM+VGCC8QO
0fh66zuiZ7aHmsGygO5RmT+XVZhiymXYt+4ZfM3r1BitxpjYzn3nqa1ZV6PxWx2OzyxZl094K6dp
emyJ+P6sW+0wdEXyR9v0uFO0cX4xk1rfQc42dwGeo5cATYSljQHMHxmKdAGLcjmox6iPKCg4Dfg0
C31+EpT4Gj07GNXpQIBfQqS/nxNB8nd+gsi236UxmT62zeNAufxv3Hggcx83SmhvGKg5qsDpVEg4
H6RtCN/4JnBC59kgtbtKujEpP6eWvwBilmwBijVHVxVTiXoXp3VHOrKdD9eW3By9pawUaUMmchrd
ZZBZIEnt6SxxLhIOI88+YGI+FIWwRnQ0W9vcIRaDSnLXQ98jn4bjtc6i0+27I0xY59Qmdr9uEBl9
QbQV5+L5C8/KE7KU1g85CM4jgxxs91SDPb8c1CQBt2XoGi9OWrLUT+91vQx/dEKsXb3hLqlwHLFH
wDDoHH11Wnv64ml4CKLqYT2qYwLDJInscxubyg4lJnWfqEl4toALzJ6qysELzU+hT0AtBWRzIkTn
HcGHxhslm8RzjjoQ70ox/vSBN7cmPxDweOA9+vhFJJ61jrz6bRCB8Og6iG1r9XuQpOU5NaLldapH
10HxfKV523S9kq8r4hllhXI2i063mD5m6xxgZ/RpaoOvqONoJ2Ek8WEqY4/FLlHGBouudTMMwc6c
Y5CVgYushWPWNQaJ0PZi3m++lKm1Eir4TWzD7S9l/0vycdoOz+eaeAq2YrEzV1dGXGC8lHzJ8Fy+
qxw0+ppG/4yhg38nq+RBFr0s3RB4j08f6s1G15ddhotjPj4mnTEew9n2gQwIIoLz2e0g65IAuniS
n3hCuT37NvUpT2bAcepbJ20mBDs2eFrdze2T3ts6vk+0jp1qnWrvKaiHZi+tVJMJf98gsJ/UwQkf
6lA8pbMcTmE23k7LEnulTLqxVjqUkYuyzneC+PtK3rWaO+Y7b3S7a1G2Zna597Vxa5XtL0nEHgDq
bwjj2FSxU1Ni7VyB/3z0ix/G6Cinxhuds1zghtomctTqfF3z6q7dTkTn9X5FcJrlTILOvVBjdOSb
EHQ1tDR2mcEKcml4KuMwe8Im7X39xK5vyK3sae5vdZn3ilV9ipTAOWtRG0u6cG3KTxRl5Z6lv7sS
Rq/usK7mH5CF0yJrW/fcJmHxorTBWu4zx7wr9xnx4SV2od3TOITltnSNeCMThfhTG4ssgcqd8JV9
zuNLqWrjJ9Bnz1cQDFgvYzUZirphbewcMr9Tzm7fsr2M2+qL1SaXYI519nF5sLPcehXJEAMU96L7
yo/8vafglhoFngkrO8VkDqzKj1bfmEnzK4fr8JoXjwSDC+SU/jxRlI8175ty0Avx4n2fvGqdVxWZ
I5lyAPsy54gcwq3zzylvSBnpkRZsZCuO4kAvx2+us8hH9uo+/84lVIL2Lo2c5NRZRQR5r3Feu6xe
N2mrfc8KjJA8LZkeUhZJAAFtd5NGwnvJYDPKHnUWsWGN0pe2TKtt5+bRXku76rGbg2+yB9zBLU6R
47nkmbaSEir1gI6KUCHTqGGmrVwtHNnX2zGVjm0s086JX7IhujPw5LzIl09BiQHlRf6M57ZbqTWC
d6Xf43yfH+I/v/091fnr+3+G25D50UjU/VUV2rCURgnUYXyevEOtaKLbRxmYJM8z+1VfxPZREiPk
WdD5bIBMOE6ruPFh+rW9v+lyBJAhp6BISGziiHMubnSh+pw4iYfHfIqCmImXmO3nRIWrmkDuDDKO
Z7XfdjbErCCsRcg7H22erJ8c0/uUu4l+L0sqRlhGHj8nEVEbzc79A8/tehXkjvWK9twPB6DcQ+k1
yl0y9cMig2F2N3pKRQxieICf2kD+635YePa8Yi83Yxf68XMMq3EZ1eklGQNxV8To8UWuW9zVnuPv
Yk00+5rdacYeEu/Rqn8adHU6pVGHm7neP41Vri/jtg82tkdWoeRd98OzZwUT0EaJFmP36rffxhpF
/MzMSr4P2KFC8+qvGnd7rpfOZ3M0/S3CaPkWXmj3ENrlOQXK+5pieyrzSmqLQvOI3+DFiasHoYTx
fhgi++jncFHkgdcnCMWiQnh+5gnNvKr+l9B535KhiSrvS1j4WI4Yan10nbG9JyXGq7SLxrVhDdWm
TnzzvubphA5FhS2rAFGwQL8O/eoucR6xab03gMF91QDMoFkAO9N3ypINz7gpVPdzaOX9N9eNikUl
6mYdT128tZEgwb/aEp89e3YoNMP+e4AwYB1U2Ch3xnOfm94vq1ce2BTvWrLzq9GBsTAm+rJttXYh
UDlCbKr1jsXQDDvbVQ7+VORrbUTPL216RF5S6MR5N2x6cHGbwu/YgeftvV6C32sAHX7rEnFxSbb+
JOVEzMbxloEfuhuEk9tDCixGsv3o8CctMB+nHtpCehqCMH6Qh6pStaOSAOGbqxJFqZdR5lrr0iq0
M0IR8A9E+WVwy0tl5+UzwNtnrfbSe0Rf1JdC0T4Vgebc6XHZnEervkAEANKfxTFbuJ+x2uUnNQoe
PRTu9oGTReaiRqXgpBCA9tZTaGevwiZqXHZqvZFFZbTvMWRUHm29F3ed3eL1reT5q6nEEUT6Ljzq
XncGpumCf/5TYz30OEOQ5EdShsEW17U37XVJr0kIYhKumbvIshc2fyhOka96f3whM5LfV2n8wuqk
uRsHXLNZPmkHIZr+k+rypAYanm0JkvzgvSseMrc3zsPg7KzUDKMl0uIE9Ewg6HOjOvrioR8c51BO
yTdyjPQQaEXuvQiF9ms5whtoMcKaRGsDW9CSyPInljHdGug9r7W5aBu4uKme1u3zYCo3kVeOS4GV
GLLPtpEfr6eO2bFNYsXlLsVcmwS8oFxdWYbiDl8675A346UaY+vezdotu8+16Rk/CqGxwovbb8K0
+svUZuVSL9x6U0evUw3QN2anM3Zx80uYT8J1xEuDe/YJ41S4w1UKrSLBp7GLeaRjZuDvME/PFiW3
8yVTuvKSz2eOqV0yHvpHWSUb+6LJtkLMZPi5B+Cm7E7R6m8JKeGicaznOlFxlWxs/N7nohMFE5G3
5Gus5PYzLkviMeuKZTqXSiQ7FlGAINagDsppmg+gyd7O0sTot31of71V3brd+nowikltcPXfIx27
OYLi/VX5pXsYqibeuyjRQAkdsl1kasFZRFGDjISR3JFKHDdGaVT3k1s7ay9D5FSI4OLxZt5hDZ4d
cWZqDyG3/w76u3sy8IzZ4O483Q9VW6x9wB+P3ZRgwmUK9blMH+raAnXgTtkDDl/xrjfreh8HXns/
Rl1E3CutX3U/P6sVd3qSgi3Q8uaPuO6MJUi97GKQdt0BpFJ3fdnhCVro0O2Iou41xH4QxVfmV4ao
lq5jaF9tNha6Wts/3TJ70lhDLBuighdhKGtkVstfGEbehTwLX4OeT4gmXnGx8qjb1WN753IrbRPd
FdvBAiujOi6xBTvUP6tW8023s/hXbp9BaSI8ws18sck9vzqhUS6rXmseEb7tNhUO9Cd3qI9eTE7Q
D5QG/3AAqnlDJqAqBrwm6/SnikDHwstZk9iumW+gFxbHaTKssw6OZBV6QvtiivFMDMR9xhFW45G9
aVS7+hqFODgKV60OhCmdx7wRP+FW8KAka8+OuLEfsqaLjwaiW2sX4Ze7zJu3L5b1LdbKAFpGO+60
sO22dsASCanyhw6U7ncPmBxOlNn4OGbIR6VprW7qvO8+E54gQUKPaF44u1WRPeiiKcABNDvVCdK9
M3n2Xpvi4sT/MtmOamvfe2blrSIx6zYPsbcb9Wg85SVw/CHy/GdEe5qLg8N0AjNVGLiuVqR7g6FN
zxFWBFsyyO1agrsCvsuVLaJqL6FfHRZvIEXcFnVnoF9N5y463F2eVbXPH1W/IGTaWker7tOlYfZi
33VasJ5cLX+FiPGTrMtwqTyoHYUR/ojmZ66VYLXeK+Uy0onDIhxk7/uoH7dDn+SPgS484pXYzNte
ja1Jp/1USFlUauS8VKqJubyWvLpjjUoKrs6XbD5AsMdSM+aH6tuKriwIBGmrqXbKdejX3kV2nGW/
tm5seotbXakM8FssHizzLLJbag32xb3OfZ0stbVtAKqhxx52VIJw7eK1fFYCAoBwBlk/9wb6KbH3
h5MY3jky2F+HzdNkGNFSn3SsezxY7rV/cDxXO5cQVJYTXrxAT7AH9NJG3+d9Ot6X8yHa5WOWb9gc
R7uSncLKtDv9M8YvX416GH6Rn5tAKrNQYbddK2m2aFqvWAti3zwu02A6KCkPalOxHgaeIzt1VJCD
RF3lxY4DZ+cnSo5dRc79qqVfwMykq8lFr8pQy/E0oW+0zAzL2cS2MaCMnBQbVx2dU1F1HVawbfdk
FYhCyrrbQUPS7a1L4+rE1RzgX6xG8GZoms9uIzCGdczoU4+9HWbNlnFJvJAtKlgI8Nzb2JigCKAj
A74HSwyhY0+KZNNZ1AZbQCJUTxl5pgWk7AGhK+q0zLAX/dRCKlbcS2xEzk9yUfhBLls/cB8Dg1Vy
pKtfVUUZDyBPp4OpwDRZ+LhIReMcmqhwSBZK8kVpovRVqCGAdeBAM3DZJQAeHkCl99gbGPYyGdx6
bYOht8KIhGSAk7daDrOFLZ7DbokvcuUgeWSEnv84OuIxsIMz3GgEBqdYIcCSdFtfq4sH4mlQkhWk
PhSthTZus2qCUlu/2MUYnwfiGoRC2volKQv3zkvMZ34/9vM0wuaBDv4nQ9yZdXNvVLCKXdyq6kkA
S4K4bIirxr9ry++yYIehui6QMlo5Tj1dksCHSaW1A8wEY7pc61D72OrYWi9kUTawW0AtVkENl0Gl
iDGXtnIWwLM3wuA51anr0rez1CiTNQYaqJdGomnJw9LnesqTiN9VqvYbzAMxCLAw38CdvNxmmuef
5YGfgbfvYFoZaIucrdrmBZDFD22lJNz+PBZZwToP2jQgE8s3s7dqBJlkXesWBz1BUK2IcdStTJhd
XWqThR9wgVBz1GWr8Y6sk3FRx9FCaC0MHkI+9XZ0xnSnsLWs9GCCjTbOIYR7EKyrHiEbXtMgN71S
h4sTm689pL5z2P8YjYJEazeWG88lcFtGiYNKVMNabD7TEoSEr5WyLA+tc0eWd9z0XYRcmK2Soihh
6wklffWTMPkDW8VZEUVpP/G815Zt7AdPYFGitRnX/r2t8qOIEGzqIhLwXQ14v7N4tcxFeRCeDqrW
8ogOwGujSR8c+5CLlSJS/WI0j5HZQGxUbaRXfL5gJBHwkFK9Ot37ti7gb2hKtCwn4gFmYqWraFKM
B3moUG5bsdrqNlqgvtXVbQfDaNCr/ZDW5rWf0LQ7Enr2CYtxb1PGM07c0cxDGxFp8XDzetZCu3kU
jVio2AE9m06/9hJVeZgX6j5SRZ8NEKsnAgT+tWiVWbaMRxFvMr1E3S3v8QLFnlzZIkadkostvrt+
XOChKMSBey1ix2wODxZKGkhSptPW8nz3mNTKJ+zek0cBQ9Ls6uY5GMcatS4X0lOr3ZWBUj97hrCW
PW5dPGEp4kfrb7We0Izf+ndWAagK6pZ/l8f2D22a4s9BFtf7SA3JCHlB8tmGLbM2RRPtZCuMCEws
QrMEvUIrhpv4/STKk+qa6iPvD2AsVA9OD28xLOyFzUbz6CgTgMHeMnaW0aQrVERsGFNJg3Q16DF4
4PZLRigBJ09XXRHXp3VUtW1Z8HpXEscixBJiZAFMdC3H6l4fbEsNhdbr2A7QGW974nxzZ1Z4zaaY
QMbL1qQn9meOU3UtAtPihTUO6kZ2zkVKfnMwsTGZr6sGSb6uOwJj17HD4K8cEtpb2dlAUWtVh65/
bU3tpkPfIqt217GRIPHWkxKSf0IyhcqSDGuyxZZ4Zzlef99jArjJoqk8uckR9En0rDTLXlPFs6I5
/XNWD59gUXnnwsyHXdVD3lSMQdx3LWL8Ue9BL1Ii+1rXal+rCWX5a1WPWMGdSbLZV0scfxDTMgGa
hwdXuOJezpHXUYrmSR6hv4zGm5MLlngR4oBqnB6DAOI3rLfvOcGpr2UZYoxZGNZ95lvxLhrcQ9tO
2aWzkpdOTYLP8JH1Aw6feH95Q/C5Ttp2Q6x93MhWwAPNkhyhd5CthVk/ZU3RX4LINT51X5sqCxDj
LdRVKfAwj1FbXjXwVrdNTJITd09kkBCh7a11bDl/nqbzqallGJu/6/Du1My0cpOMhA8C69GHhPnJ
5s978kxgvIMXfDL4tT34aXGQJcUS5n0cjI+yFE85Srq5+C5LNX809O2oIt1ahZ+mGu0gdyBHJ2eN
28nY+CBTVrGtGPejr74dTGXvKCK4v1Wz4C8PqR+8yE63+tTstHU4kin+0FAEsbqofNgCt86yC/EI
9joouovfl/N7NoxWrWkv8OE3kWjHV3ey/dXUAmoetVw9qzrhLrDTKxetF/jvNZ7vMwleHm66walh
udzeOe9wBxUQ2ar9PkuLzFsPPYSSDw2ys2wVnRK8a4XsgxGtLRqiEsRer7Oig7tImwngXgepmADL
OOUHhNPfDjFLhUM6H+TZreHW79bwod+/6HKbHjVLkG1y/ts4Wbz1uV3pX3T5MNVt7N9+yr+92u0T
3Lp8mL4JZmDeh+YPV7pNc/swH6a5dfnvvo+/neafrySHyU+p9WO16cLo8fYnyPpb8W8v8bddbg0f
voj/fqrbn/FhqtsX9l9d7cMn+K/G/vP38rdT/fMnRd6hZnVoFEsEQljaRfNtKA//UH7XRCqKUXnq
vo26ljszKa6zXMvXAe+G/ccryEo51ftRf/+Jble99VHJO0/rW8v7mf6v12czw9ZbmDGr89sVr7Ne
r3O77vva/+t1r1d8/5fIq7dwIKxK9JvbVW+f6kPdrfjxg/7tENnw7qPfppAt6fwv/1AnG/5F3b/o
8t9PBaa+W414HS/MeGzuuiF01jWI+KUshv0sGWDmDcgdWsFoWUsVF4GV4jaFvk2bqoQy5bGinJtl
x2EMwMQBXjlBUq8PetEO5ko2B/3aNFMP6e4aBp2s6icvPSKKuQUSXupbfTScFUYE3FZEvUkzAL0k
OH282tpLh3vpYQ9nD3MTeYpCb6Is5ak86M7bwFvVdbSbjKjhGTF+T0361Y8aZW9ifrXMM3Q5yUkR
j1Kz4hFU5s6s8vYOsaX8USH6crK89iLbZK+KO3fj2fWwghaeP8pueoKpekiw5SC76L7KEilnacqs
skNaFmC4zBiw4HwR2fAvr667/cWxdJ8g6n+4sjeivKT734LcIAI3S8VPILHGhf1bOh4Oe7gcUu+t
+dZwU5e3TYUuxUCXWV3+ndj8PKHs5/2exaqScFOYkHfRqweAiPp6cT2VZaKE2LXI09vh2ilx3TPo
y3H7bgzI0z+7v6tFXDF1l4OBsL3SYGZnJqZ912uRcyfPUlw8+z7vzh/qWRBFK9an/IY+DBja8NQn
AWoNf84he8hDyfYWFSi7397q5FmYOv0OGuTPD/VykrJxj3U52QfZKKucVGwydRT7ShMWmEnyhFha
W3xFzjK3a+9aLxtlvTy7HYDX4RoyD52kAJ48dUmm+HX8NlYOa8zIX0VG3eL+ng0bIAD9Moon3Vug
r9dcFpVGkAR7Z4VfLRBqwnb2sIm9or2IQG0vtVY6B6d3n2XVrR75rWcra132GnSVhww48sY2g345
ziNl3fUacqZbpbyO6wTj9TqyQS2nL1lRN1tJ05Vn6EA9vPF1P1B3EeHzysW17XouObuSvYssLGiH
duWhyxmSwz2orWGkOLxVWXNQKsXm3FfU+n+ctxpuFkvZ3W/rfji2mm4vgqbPVk1sYHE0U6ITpfNc
ohuc3g5G2SDWSTT/Y5ePzGvZ/s7v4jqbofhCDpfEbOQLFhH+nljIE7M2DYjSTerax3AGRbhTof6R
FagDzWLNtx4h2tDYJ4lsqe8/gH6SDPD5RlY6U1ic4L9aBEBWxW9sEJpGx9wOyBzNEUDulEeshEKE
K5HFkwes6bKdnbbYlMx1pXTWmvu1ZMOu/YBaiDWqJw3ScWXzMCsUbKK2jlchpnfhEqRgDhwki1fS
BEHaIcg6ba7rIHVjvkyMdiPLsvnDPIMa3zedH+x7uxGnXrX6kyfIEC9kOcaP7+jqd0VXDPnq2kDw
CTzA4HTfQmx+SdzrPU5UQbm6zdDl8dtcH+rCeT5fv/tQbauRslX04aGbXw3ydfHuvSLk2wY20bQk
hqC9e8PInv/wRrq+ZIQfqcsA0NMShh/6uAoZ0yyNPqMTXWzzsk5Ir3BIf5+NwO0bjLH+bJHNqJZf
R3yol0V20P0W5P+XRnTutCDwCWvKg8ScmZFyvh1yv3krmkG76ICJYKVAD1l/HYszSbwMpnp2OPpz
LFF1f9WXlba8qt2aEA6hQQnEAE0jigABa9VacZpXY+yy4NDmjjjlcc7GNEKYPJ7Sap8Yqas+CovY
gTq4+VL2qeeOiWQkjB7I6I6sG3HIO1nlhnqxZDEqkAdBqT1b4rWCXjFK9Ttec9o9ZFb9Xp5lSbDS
p6g73+p1TOxPmW6hXURXTwVUu9CG0to6fGwoflTeDoT1+EtAfa/wZ5kzA3NzZHpIVf6+mqxr5kvi
K0VKhqvdPkBY582pb8zr1d7V52kFOsZcwmDV91MaVWh8YEDrdRlClQo+UDo2vmGXiW9um4tlDan/
4v/uGxnO9KGvcL7UXCat0FMONFIAXYM4Wuo1hJPyYGeg1ySuzZUdEZEE6fBWV0CsKoYKq9l5xHWw
nEeEc1CvCjGbmVtqdMxw+5hntIdwJ7t8HDLPDbU2wv+OEbK1sKpVqjvOYN+DWc/XboPQMP86+4cd
whPRkupraMfoelhNel/VSXMY9NDcWPBcnmVfKdfyP/uq/WSRpgH6oOi1snA0XkmSM9Dg/wgZJqE4
w4hVA1012SrZBrLVcQE6yFY5tujIQ87eI1699JlnaZInX9SzYjrxeiLwFfipW1G2VrMnt2zNCtyk
axNAU6Oh8ut1C3P2ZkKoBAbPfHZruNWFcysIDm1rx7AVZD95EKgxXxvgbvyYyPBNQpBEvQ2Ql/gw
k7zEiNoJitBMLDvfrp3OHwr0VXOugDUZjlmu7RE4XmQP8Ss8KGyg1deAL4BkYYTUsOi018rSAFlh
BzMWAn6ekqRkwgPt1clVh+Sn6p+DdFIftYgf7Dxczpq3eb0fiPf+u1n9QUcbQ1Hw9WbxuLeEa201
v4eZDT5rgX5Yf5JeKWE57YOKaH/rxtNzURXLYRZGgz83G3Dhnxzo+K1AWmTtbOO2K1u9RK/4U5hS
tsopYeWJk2yNTPXdlPmYkyhmDrctfpBSSMkweAUIeqd7VBEc33duaG9wfbY/KVN0J9/Dtx4pwM99
GTnWJmwsRJdN1KnwXJqsaivXyVMcGUfTwXLpt0WTXCtDqmQFPqmqcbTit9a3OtkSNfW7lnHg9bOQ
U3AfqTsDz8BEi0JcRFNUdMzm0KpCEXe/iyRFg7M8TLmzhxxdnm3FA6s2uMWu0dzoUR48AB5lAhZP
ltC20M+V2R6N3sQKNxuzYZt1ouchy4CJ+//RydJ2ORtRbwuk6LDLbdVD2XbOWXYZdV/c2e60vQ3Q
7SnZ8QSFVS8H+GphYXWEEaHsIw/RlNyXRRFeJzGQd7wPRxKf8lM4wPB3CEzjA/X7Y4OaTldgm8TG
nKefFLdcDvhDPil4EcY4xBZdI57GoNaXkbDCnawbQNyeQEX98Ga9V1lVFSZSQZmKGR9VAnT6Jqlx
i5I9SjZ9j4b1RbbJ7mYMj9TLoOy0qm8exsx/RTtEHL0gEMfRH0Chy1N54PGuKDh8/u7wsVf1u0X2
kUW/aINqIctInUVr3cJBRw689cmKePSXt9Gy2arHt89xnUKWy8x5VkUdbD90sRuVN2rgvYRWjads
55kHt1cisIOTyqk83MqyXfaUzQ5SWW89Zdm+9bw2ya4kJMalFqAzIjvJOeTZ7ZJ4EyjG8j9eTfZk
jxqiOggyUdWb4d5BYHAVD/glyWLvhdT1xnDfu5OzEGhQbD40YHDzIyTfsv9YXwyHsMy0Y53XqY2x
LJMM7pM+luIu0DHjsZ3M2XjsLB8Qta8Xfj2JvSzKQ9K5j6rZxydZqrDfeeisAR+NMLwv5pJnBsED
xMzbkAoVjnPXWTt/bKZo6WGWdQy87KsG/TtaovEycYvoiP3J4fOFBzMUmybKwClV9RJ4j3ioHTV8
gggArtJ/kgcjtlsQRJZ/SOc6twGoOk0KNrdzkWx9d58H+qEyvbcBeg+EwRoVbnKqoKJla2fqkY2d
+4O9zU994fy69YcaCLzLbh5kh6qvRqyAwnEni1NbdoDR7Ggpi4qbGo95+SlL0reroYqE515qO3sj
bRNQN4VB0MbFX+iMlmjMXxYHKyTWi7OsiwoLEPGtbO4NiHJo9dPBnwfJXrIoD0Zkx+BoimD1oeFW
xMXW3ISWDUbwk6G5OAZj14ZprEuyaUDH3gL4uGpFM23IwodPvhuFD2rkLuKxzP7SKseamBPLvqnh
Bk9yPOT+j+NljxBx2muP2xV+X1823uYAFIyWLyB0D6n/jRWi4ZXUCb5xNuSds6u0a5gZAUIClvhe
t3FwiGeM9UL27uzIWY6hMVzkoUU19Vz6DbL27XjJbWgcWexnW/mZkJjGksGqT9eSSxqtUaxhkciv
43er/HTZf2hNCYm9G9vNY8X81eVqYu3IVQcwnFKoN0lZH4ALoi0FAPZxCJdpNCf855pCjT0WkPkv
2XTtVPvdOq3caH0bE4giXYz4UF3nkQ2IGf9/nOd27eF//zxdP6lLw0KhrEot41Q0+raPdWvf+gbr
rbTvjdNYMQ1LrxQbMduIDwMU4HxukFVCtl77yO4VpJy11npwSeYhsqecWxaVAfeIVRUg+NQm1biW
lbL5ekXZfYCEhLWvXS8iN0rentLlCM5nUZrGuMMTY62aGIgsCWqYh6jKLKDbPPPbgFceFhOUPfl8
l+3EckZ3XVZtu3tb1/hDtCfKp9xxgwT3bpe62M21GKf/rlPnBjuqYebU+rU+R3nHvJ5mxfSl161y
L8fLUXKAxs9nxS8FWZR5vGwQfeaebEy3NnE2wOcQ5QmsRHWaNAsLuf9QlA2yy4iqtV1PUGv/975y
pjQKvjo2imi1/VQqhrKUZyagletZPteVqWI9ybN/0c91sOsoGoKZbrr+oI0lizowXiWPAMzO6zhZ
JQ813mvnW10KtCD1DWTbsuCsOQHkM/LLppmBcR7wgcuU+MmYq/2sSw4je+mlLFoV1Hs0khQAzFPx
WdcIwhMFQnB07syK/jrHxJrmEjvhUwBZ6TOHhNvNZB2Dw4Wdlam6LUrnsfFtPNxvRcgh+z5A0GSr
NN61NUCs7CHGseuERPhwmZBJsUajOyKCNl58k0MTKahgV5G+cvqSh9cQ28n/Y+3LlhvHgWW/iBEk
wPVVErXLsmy37fYLo1fuO7iAX38SRY9lu3vm3hNxXhhEVQFUuyWSqMrKPE7u6wSaRQeXZ/NUGtH8
0UoT3wGUZlW5dYZcZyc3pRHzS4VGK7+rkCczLYtfyBZoplhWpd3OIeSQWGABZrZiXzH5q4OM6h6p
YX4BqeleTyL9ZHTCjZflk0Sv2EUol+yEdjLscSu448VL3ELlPtXY7znSRLMW0OlmuaRrXj9MFoLr
OwEspgKG/UD2THhiWUPiYzMvdf0w5KYPmDjZ/EGuy5VP0GZ1dkXCQhAmYGNHgr9urPVbQP3Rt6Vh
S7+4Gg05AXdL+0UKB+YbkSCtn2OuS1wdV9t1Gaj9JIsJv1MNGhiPSKE9gXpZexCltDZlZ1ZbkTfZ
A5j8vjMAH398DBhjCF40IdIyRAUkdfTJcBB5ERmgHtl8Zdf5+6GphhRMXgq+Dsn7aS4kR72tAMZ6
OXQWP+Up8EBj4D4D32oE+9AAXTqaeMDy1VSaRJomMU/I7fITRbejWKUNHw6l+J2VlrmPQPF0QCcp
/qtqrQLBjjaUDUjEYIUQ6XhASoi8UoXQGR0a6DgCIvpmfDe2Y8H3dv8DkmY2+qJVHC1HYySROrRC
1/tEhqBrD9M+Rxs0DnwyIm071kjYT3iOLHsLGui/s8zMD0ADV0h9xnl+aIGIWkJKz1jSpNbNPD/u
OnTFAQWrmae6gsBROEh0AOrIr6ohWKPk2YuCLlpC52r2kpb7BGmAExrwnrDrLJ+7PJkWRhkHT10H
OJLRl/IpqGNr4Ym2eAqczF2UZehBRQG6cZqFnt2Oo6MJZQNvbzgcYmKqT9tMkmAeGkT1ALaad8Or
l4L/f+dmWRhDQB1bcqG6P3kHeAxvYgPvCp5zshXbCcpnQLFL1AwPQ1j7ZBsBuZxWs1tNyfvS8Bu1
gomGLt8zWOO7jVZtQZ/i+inadr+yNHls0WJw0fuanYe8zhZkL3Jo4uUQIdx5CtSL9me8mhnPwVSL
Pf4ALZRK8vQrutvaRRt6wQ2wgNNdpYkL2UOW1+ssMC0kxnCRuBXrzgScSIBn8yl+4VEy/hymEHIF
uK1d+kpMW6if1FvdhI4ptoPA0NuF/TN+YQL8JxQJejN5sRPQwry+WYNvEp1PhYxWoLDI0AOVIWvU
qB4+MqLVAJJ/0slOQOM556LWtKUWWniavZ2FBVKlZIvfzq7e+SwZy1NXgBwrDu1LhLfXHb6L/IYO
aGI3b6wEyoV2xsvFJwcNZRJcqip3dxR7jQDPOzJhFjCnfRbegdyvuDeaLPEDHbD/skXjWKJBzNHq
neyHGJPlZMrxJYS6mD816fuIVpVI/jOCeKKyJF7mcSRfzFBDw0cBqs0N2G1y/Io0PToHasPRRh7k
E3VwgtmRiJCJpc2Jo7Yh5A9C9DdosXXwwBnarTzlIK+XufjRZM1JalWDphC1p3k3Ta2NGvB4aJuT
iNP8B+uR8OW1V91JABN3g6ux9ThV2iMyWHMER9PPIpcgHrITtEQVqA8bim+d5eU3lJ6NA5h1xR14
FOUNuM+3vMDHXuqlLNeWZMOKYunA9ewbKOyMA43qLp7QU9lvwefe3mJzueynBmXJAGJuQjrjs2iR
hys5siNTK+QXhxUraoEGPSq2w5BTWVGXs8scY+FCnvOEBsVlFhlQqo8DKX2w7kOHMwhBi0uHyNb1
vQad570GrHmOuwhOga01GVoKuu857o2oFCgPhaue9n87LUKIQDZoh0Xfay3HS6zu1yD7slDDySxs
69G4UPyaAlGs2yqUIHDFYQLuFup+NbQCpbMlE+dgEQd/5YeQIuHjIZORuZjAwrG6zr3G0VmYtpvk
balPYal71jwjb+MNKFdYshK5tRLCLm6tKsNG00yTTcNEtmpZjJ2mnqFxvtOnnWU23yFL7q1Zr0+Q
InCaSzrm7YVswuun5aiN7YUc/2rT1Vx0+KE19RpDU7KmHZadHI0VFR6vBNFz2fJdqTOCetE6GIYv
VMCc3TN39J/nc3nT5JCkW9CSXdnZ677svrjxCuSXC4uN2WmQfR/5qYZWT6f4Y5iqLuNiQIYu68WG
Rm+hQt3H6Gb2ZqcVaUR2iniLJ7upepff4umSFOq92DUImCrFWk2Hsgpsv+0hq3210ZnizzwxUtKl
GMsFLyH69V/nCXdAUxBFDmkdnsYhdXzI17+Pua4oQLy2QTXqJ/QS7H1dWxDvVX8PGoL1Cm3R+ANc
/0Woss1hZHILB/fzt6nzkDyfbMj4fgvCpl4YbND9VuDORuwCVct/AlDfn0NAi4FhNRbEQdCGdX40
TfCEUhRNcsIe7AuKyvzPSaJNT6+lEiM2Rt8zC7S7VamEhlQIqci0sscTjUPI46x7iVIi2TQV8z4Q
Xdc+7lbOPJvcyAkbqCwi/wbsNQfxUPLLROVtpxWS39JhEr2zcoY29K+2Bu11KCHq4SIvdBPb4j5c
DUo4jA7IVoNvtUHOuxgDMDgq4bDITvlNM75QwDtz1xtr0NnmS7Jd10BODrin1nHmNchhF4Z3YiFe
NdWlurfrAQWUracJSryfHHjn+IHSa7+7Ll57+BlUZocvn8e2YFACJYwSbQWpYXPhrESftWOe2wIC
rxCHbC4qgEwUQIfEeW+iUDURYGVrnvhxrevyH9eSpXj24sTYuyxaOLb1qiKTQGh8ExpB96prI0qQ
IrHJM3ednom7vs+92z6PVI4KWjJDCH3VQEf0PEbiCrX4wniNdtCOc1tiK/M5+no9mqGr9ckmzdG7
HbE+jbrKeIrz6GlMY+cyDnjdq1Me7WhIrTve5BzQhdaeqIcnT7zwkhgHGlAQtKhD9DKaD7Hq+yE7
ooNN2gM11VhoBlt2kM5bGS1+OTSDYtCB/Hqp61LqUg6SuCcKM0QZXYIGfX5qDR2dV8cBl8k9VdnS
g2Id6hFAFsDp30Z5f9NMmTyQiQ4VWJ02zpQykDkiDJlHcMkniNOtTgJ84tT7ejQTB0rCZW9vaSuR
0iOOTukADsdgJQzDWNA2hWy0N6Gzq+0645ONFjBR9Vvobtn5ERpAARniw8wNNpOGoVnU2TV6dpjp
xNDu+koYVsrGtywGiswe4oJrDf2T60YVSKe0ytdoM0jXtaqmXr0yZD9GAwgalPTiJfqUHP8TTJ6G
5K1Qcpy9V5g8welRpY3muZ8c81LKm074JkPbENktdBFB0+hxqsDUFRhg9Hd7w3oMOvYCQabiTM5O
sAVI8thDnTfenWTRhsxRDiE+PqAPd2Sx/TiWersr9CpdkdcKW80PvQR1NHWBANrH8wXmJUfn0wVQ
THx3gdht3TWoTIF6RZuLOFpRusQQaRca5hYAfdJgyyzt9yDwdI9dIONVa8Xx9xqNHBMD/ymE4Mz1
AM1zkFqU6ZdRay4UAAClA7KLkJ+vMyEPGH2vDWyCvcB8zqbcWkPcBV8rC6z12ZiDHybG165XYJfr
gWwFhFfAe1tsrnYvboZ1DaAk8lwQB/s0lYYagSnVXPTpQi/qbWF5l8T4Mlld2FSLLuzqAx3sskOi
ik6bBBAsoQ5XN9nkFEaraUAiiByfl5jXqRoUipGFXnHW2MfrYej6dt9XgC692UOgkY58BNHe6p9T
tBxC1P5dTCnicZMK73sfjuUNuJLZqdHWNAA1NGSebbyOz/Y635CdLHQm1JwhbdkJ7zZXcwhBSXDa
ocj6YdF3613tHxYNIYjVF23sOkuGzim1p6ANiBW49mYc05d5i0KFE3X4tP9Ao/AzRL+Ap1VO4MvY
Ok5GZIs/xjpqtTqKX+YdEHnn/UxfDysAnNxDwvMaKZ2iuW8zNPDp2oRmlLx2wCNcOw/SRmc6CGt+
Q8LO/WLg/okcnhEcp6RpDowDCAn9In6Pv/mwiDSh/9TEmXS+1ByrZq9zAkMLjm0YQ5o7LaVvDHIp
8xK7YmS0XwTuz4seJC7npu1B56GH2H1F+fTSOuB+AF+kXGYtuBydQZYrVFSSM6DH4852pbZhTlte
XMOrsfNBHxb3QLesZMZkPNyOfcueP00yRKOBbdUsL6IB74ErmbMzB0/mUJ3ACyT6gxpnnVoFf0yb
8SaTbvYj5Sk6KfH2dgd+zQY9poiINJ0/NkN/Q/mzv0W8rfGvEWhic5cFuoBXbpd+AS9FfktAh87X
Ud16tGTboAEseiBARRnp9n4Ex9YMc8grDqgn1DDWfAR7VQe+3U3Fi35ZlibUthUSIinieVGaL1a0
qARakhYlDAUaO5150c6QnZ9AtATQYrym6M5wG+p1cYS2AXYgECebhyRST7yxBkzInYBhRb3ukF2Z
mkQvjrTE2zpkgqDn0kk0A39m0PfbAD2i8QokH+Fxsll6bpWQXhdFxY9O7dOF573ISQ9WGTZac4Ql
9H4RAaTjAWm3ttsEDVRv+VTQAbTnssoMOCAjJyl/ejVa4MGGzKWGV3WajaJNvWDgfFAP5NBeleOE
9JrM83NegUuUdM27OhkBqPrT0djaMDtCZNTmGWnv4VusHGFSmUfGwUN8GpGqystWb+9f8zsDd/L1
iAI16d2tgl7q30T6BKXQ/Acyffoy9uR0YwDfdEQDOyjCXgOKPvabTAOeT0vcjRTd2tKFc7BlYDkr
pEvSdQEiRaCMoDFP7lhjziHGvwf0Q9CrzNB6t8sYmtjpXwaYtc+B/n/qRjB9XO3gxvHNLI2e/hJv
KzuLvRLIxhZcZCXoPbK0wa9U5SRprLths0DZ2IKgHXIXXmWMC9POBSRja/7UovLSCCQhkRy4iZqu
WhDLJnhWQGmlge+QhqZt/vek2jABzivkCUmqEvS36qCBpxLwQuhniOkfm3IkkCmDIswA2JNu+xLs
xpXh1seklfISqUMxWn5blWB3VyM6APBvxi1eOpXFyzv93KFWTCNQOoKPA8g+SCKHh6spGZv8MPT6
VzLRwe68cufqTMwz27iJdkVj/YJET3cA9ydkjLox7SEOWnZLEKFbqDENFfLtykgeiqSzOZzGZpj/
KjJdB14mHY/YMhl+PfXDgrCWxoDuG7yXw0NjiqEzOoAlDbwF6fFqBn1v0i2qrnud0LSQ2K4n/Zwy
B1JGmvAc3JM1hr9c1wS+rEN3laRcPrR9hDyq5V2YDixXNFZgD7UN7UDOadB1NFRCaJ28LuifthCt
DpbkdfGoOdnS+YbOYvlggQv6HnIAZdM03bJstHM9gFuMIksL3dm1LPQdrcMa/HRaa5A+eVnbDXsD
/a5gw8QnAo4juU1YtadlKQJISBD2afUdjeICRJTYctZHWg05qw4k9rUEjZYNvVETeniW0WMbNkXs
S4BmVhQ8YtBEQYl0O+CLvOOg0T2hKxu35iasHmqQYyz0AcpsJf5oARI+IeSC2pUeJuO2CwsALlRO
FdtpYxnHUQ1WPAxzVkZ8ATRDesJDCXwtlYlmG810VolIjGUW5B8CIwciAEGdr/WihgqwKsFpqgQX
qNJchhyQ14/ihkzktFsQ2OieOawpghx2ByInmk+26yKG1QGjm3c3ZNdbbYAkDTSz0K9vHJuuLrZV
FFyCSTNB/UWUVmHOQGRlgCN1CpIfOZ7lIFdRnqj1cAotmHRtQzt4QUZwNyOcTudQUFcWftehLAV5
6pXnPUWlkOdrCkBqJtoCgljbUuKAHHFrjhDCbpsVbrD8lhwZa1HzLo0nEGRke6csC9z4PLYx8867
qQR0DXIrhqBCME1LvXGSJzG45cKZ8uBb7dY3w4CE/GKcXips+PBXLQU6SPr6V2rmj9aQFi+dhv9a
9C/LL9gP5KuoyNpL15dICJiWcXKjcdrK0On2te4NUOVlf1y5HM33V7bUlbWouqlkiTxLmb2gaP/+
yn2XPiZVri+TwuzPU1ysQWIGNu7J1DZmKbVvfMD33OtSBjLsxvVB8e8d0fPf71FHh6jgkOi3KQjN
lg5atJ6ttntSoG3M/w1qI1Q6p/SbZmj6U9g76YrhR38bZoG2Qf92so/TpD2NIpl8y5vKBycKQBgd
mcZ3CGm8fgwDH0MLwvB7x5EE/PQx5OT98TFi0y0/fIwGLzYnjvfkZTfi91wPkK9AESJ/ABVseeEC
txU1Mj0dB2D5CkcWN2TC21a78lrebWhI06MJWCUaCj7O09HX7bRLNRWNAegxB9GxM5nxqueRdR+U
Rn7BVgvABGHdQ0/Auu9DlYSBCNKBbE0YKtSv4roCyfE9EEb5xQ5ep0MSDPXE2EI2wez0YyfM10Or
zlLA322tB7pUjey4n5BbyTgSp8oDch6o9hj6TgdL5Yp0HUwD2QWUQKYj2GChqaf/IDPURSEVo6JI
p4aiiknKY1XrF7y3BMu4qsCHKQezOfaKQYUOTPQ93o9BBg2WkXR3dUAaAdH6W7QcG78UwRZynd2S
I3+2o+JdloL7CgwTLshQgbMmLzivvR0V/nI2QY7XBb2sHQT+DByYhihaBMHgbsrYaPiK9N4NZYSm
grshYXcSi6cz8jKwuC2E8tYC2JluEFBdB0nYeYr4AyOWWjWStv5AFLbkU6OrT0Xqb5Ef50FgeI6s
eMPRSAZYWDBY0k8FOJToFXB+GyTjGFfQCVEvi1Qqp8McbQqOLl9Ava8HT2rSlxXefofI3iamxgFS
iOULgF2rKvPSJxk3FVr9YCdu2jT2wGRRZ7PdlYphzA3ki7Jf4w1m/sLr24B7GHIvo2Jsp4NIGbpF
hi5Gug22qzdUcbkjJoAdaLdYZHl0Exp4cAkxoNNClXk8LwhXI8/Znqo7Tnk7TbJ9+hQ1OImqLe4z
7OAvGv7TOm6jcOHGjrlyiwgFTiXMOvB2vNQS/6VU1ugZ9mxUXhu55lwyU+f3YNnxNTxvoJlidUct
w36NlGpYZuB1jkVoIlI6NpB9KQBNj9oDeUVm7SVoK+7CMDJpDTL3kBY9RjnWoCU58mDAI6X5Io/K
FApWXXRfyboG/Q6ASjWPo/sSxP0ga3GX0wj22WXNe2gaBoGzrk371ZtiW01TyfS3+SqCnA4a7HwL
mjToHWgcUal/SjsTmDulWR/xT2lnznLdipojeSdVGScvquMIVnXzq5d+TTSMHPZ+7t+C6beGu1p6
HA5F7IzLwva0By2Uf5zJkb3ahrezT3FaAi33sW3GTVuk/BCNLkh31JcWOIg7WY3y3uoFP1SdzKBq
iC9nA7pvjt3LOzt9mYN/4ocEXKBTXw627le2gwQRSEwOUxuxg2TCXkESni/IdnX8bYhcAqsXNO/q
5sVkr0QEhexPDkOtn+GJuxIuh8SXZkRnOuRl9oD+VQeIx39MdAZeN28JTvnML0kvk4xV0oI2xXZB
gfYxOo4Ads/s71czl2F8vULulK9XcCxgtxRrnLdkYZT5NOMabGv5fTjkO00Dyya6l5JFnY/JWkDl
E1pyLtuJSa9vdFXp1aLcO+gdIAaq0osnbXvXIucEmYUauq0qghx5a+4M9JDNk9Be3K1aiJtJYwpu
IEcqFlrmVV9FhXKkxfLokAd99QQ9stneSKgUQZDI9Ou0qb9WeFc1jLK840UAtqJcAmms7L2ajg6o
8Dq9huTqfWh3jxC5KFfQ3kvvBx3pFjoj26BsUtno7P8mTiuRXih0cE2PY2QsPT6Bbl/d0azN1Evx
bLJIHqQOzDJZ0yw3luOAO0oVcehX+N0EEmwPIjwaCPLWTZsYGxK6mBx+YxmlfpfmY3obt+wnmSnK
jV19U5imfFZRuudseA48TKmZ93jXLA6GhZsA6vHWPdnKKFqNaHK8cItb9wmEmlcOUNcbiqAJpkS6
UwnA3pNNTehtsLfOeQCXhTFAfKkP1u7oCXDpZhf0DfMjlfpyYLeE9d5eYlv0ouL/Zh+mDOqzdbCI
xqi7SYvBXaesL/2yiPIvoDHkW+hSessoEPmXIWrQtOyEzkLzMEymAEmJCvSYFGxw8Pn0+XBDzrRK
prsUJGQhXp0G6Gyt8rBkD6wb4svgiGHbp7arIw1ni32Fh2W2GIww2Jl8Y1ht2/8kh1aC7uqQs1Hs
53DI9kFvBiJUQE/VYGGZqvHGjMvuSazs0RyedK0VEJwaswUNw6pTDJMaZGCVF6qkFcQV0MpCw3yE
glloDfeoTHsXt7NPZMZfFwxFIUDuVdpgSRcqaDmEYLbkdQz5EphSrNMM+7vr4xbZkUwuYmRIoAXw
7jFMT9vrwzcYfdXU+y6AfBEpsMA5QeZlflbTRIYcdAwypKMJdnfsIY1h3asqW96N4i6egrXoovBM
pk53oXccNT/JR6brpKvt4yQxTvXB6IafFP+/nRR3QIuB7QEfrWtd5Emd8ewlIaAeVTvw+rtswoOW
4G3zvghE+VCkwW9DvXXVThMvXLxMnkAnyOeh/XFI3mswMlbt6TocUnScGVlYrzxtF5iqs3jk7nSL
UUh9xv1fR9wpisWQ2fUdICFsaeURu7jMkGvISjdHEMH1+6GFWI7nuO0Z+WW+0gCY+DLVENKQZd18
d+to1xrA2y5KwLlBUgCh0Jx/h/JO9Gwzhy1TlNvmJXtN0T46xeuSwwTAUjdYr0uipfwY4rsbi3Z4
1krWg5oRZxI9eAvoHAzPRYtr0tmgbH+NK/kEmlgPhKXLUeTRmrTBAqRVTrYDiosaxMk+DZuugVA4
FDlJKSzyJgDAcuac3uwkLWYjgYGHcZrgXfDkFpANXuDEDPD8WUCqYz557/qPGB2An30/xXwddrxb
RZMT7GLPk88O5Ky7oaweW6NMThkYohcjdD2eKSyOU20HjmD5DMGbRcV6b5ukLNhEaFZcobnY9OOh
wv91lU3dipcZdD9oLIXZgVbENP0RokLQBbUnn+vOBlimn4Elwx3x1gN0Jc509ma/msg+WcYcTxT3
ZLIUYGSEHU/VcEd2MpHz/2n/tD6+4+8+z8f16XN6hOh4W3tg1tpDV9va0GwTX8h/Dj2IbCXrzl2R
gve9HlyULorke8OdIPWBbUf+p+lAMqImzDF8SiD0kjhQhUlwl/5zqavlbbl5egJKX3vMoRCu1BDM
0lLforZaeoabrclG2gkdmE9vhkxf8J6BFxuPUm6Gxg6lUX3GjQ1uZi6s1u1ODljmv8Q1f30AJ9Vr
2AwjU2GeKLsTWEPsL+k/YZMY/1jtYxhNL4MQ/8U2vv18wsYYCkxnUVnQpOe1c4nb2LwA7Tmgfxhf
9FI/ZgLMFhTZmlxsbZu74Epk2JSo+GaKQXUYNeC6pRipWfaiaYGmY6ixzDHqCmBftt5dQV/N4dkQ
TEfQRtxSNC07erhv8bk4pLfjfnSAWjEDLd9m0MF81CuUJAInCE80BNXfpslFfK9Bke4+l3wlVY9r
mnGGrqe2XNBwmgy+BRmzPnuzMQIQZiyKLXlpyQiCGycaqiVlBk4+WrIAvU7WheJkhQFoUTQPyYpo
yShvog5tkwMmDjm4I+VSurCaoIkXh2saGmk0HJgOzaK+joqHEHWjezObUykU0NSgfL5Ob9taX3pO
5xuCQ6UwTLzLWKNVjYUy/1ENPWgnHAGgcdeD/eHPiMEVh2bEo/5TBJBTSIurksdf1nCwf1+NMYc+
PN5ZcuYDiYOUis1NHCdFu98n2pqI9Gfb7AepPkj26wYssFahGRurNlGVYGA1RR2sPjo0RMlkHhLC
hjA10WDNpium5m0SoXUo6s1EIwp9m8jQjnCMQrRSJ6w8d1l6gPygcw9osHPvMPaINq7mBJJYB5Ll
tesjvz365BSO5p0kUlZCOclUFNlN6WQMrLSYncZW4qOlvlnTdFdvDexEm+/zbDUJUhobwPvjWzLp
bo+XKhA/b+gTjL3bHSLoAS/IS2sw1OAKnfUXMg2Vhg6iwUm39BGgrl3vLWbrAID884lA+gPVL+2O
LELPofo0fQ+SuN9RAq4FQe5mqrtqTuANMRc3eNBeyElfMlRjIfqeRBf6gkWpQNvHx+ltXlWryGag
by5SdxfjOQDsrrsTXp0/WCwpHnK8J/ExHc9hzfEdt5i5tFjUbskJhPS05SBKWNKEt+m4X+UgcZWO
79plcsP5PYEmGB5CK0B6J7DvgO8+rVFUboYx/g4a3G92B30fEI14uzyCGqOTZcYLJpKfJspKc1dW
AtBMsdL0hO0svW+QnqvlFmVxQ0Ev2gvqwtYiqJps7YK1YIAM0nOXxhxspxkqGFmPOqGSclF2IGvZ
O/vHeNQMT8xrom6H1uURENYUSAWV+fuUA6ycuFryGAWNq+NdsrChTKAzgFWziHEP7/sSXBpDcIGK
V3CxDVRZ8HrsbXrI2F7AEYCcv43Wr8H1jhTBgsS4Hbtvk7SsZJl5ka3ow38FzmAnS0uxAzdqSYql
NWhJq26g2aeuUPcMydsO6t1Bj6Y3tbPDfcmGjF8odjRsmL6KwAr7JcbOA68tf4bRo6K3oKDt5eKv
YbVajYDMb2FqHzOvRna6qNaZ7fWitFrXg1G5TwcAJyBMthFTmh6gC5YdckMzNxIohHM0lICxl4Z7
3wVIXdfMKr+yOPoaR0P1q06gd5c6Y7TgIyDQTVT+6rz6q9Si4mteFwmkcVLnXjL8mCstys4QqHi9
Sm2M769im3Hiow7WgP74peb6K2sMlKaHAzBbxBHzzgxtyJlW5m82mqQoONzQgMSG5/oZcm/3EIkp
9xZKNhDmscx7soXtsxjM/m4w8DjwLMgONxO4sK7xkL4CpLHV8ZbaGM1lPjz1YoJoaWneWnK091y9
rNrAbqyNVCYoY+ONFcX2EWjXj8ZZPJ6MXEUmvrkfW9f9Wab6UQcnyfXEsY3Z4v1z8iGmTDz5GIv6
hd6R6W2ZXpRlD7H5NtB3ZB889xxxF9iHbPrahZAduKZ3KQ2s7CaD2Llph2vqPJDDYxVCqQJSEcYq
Rp0RknPJdMODVl9SgOU9pqI2l1GBZvWmDbNlO+nheoot80YD4nY+GB6Ljl5r+n0eIL1FDgoZILe0
LPAjW5OtR//fSrfiEMJ0XXvuB9CFCCsd12XR4u9XlxoSkK3c46VRPoM914FEpaXtOzVkbF17o/NU
gbzmYLlQ74uUdrSRT86ya0HhPzlaASas6lclufaiTty0ej0xwI+bthAEsQxUFwsjMx5rV4hV1LXm
eTCgLZA2cb5HwQCMDsHk+RWDKkJiBMUyq0C+Eyp5ukKddS7Q3gDyYKwbKPolo274/x5DgXRIErCd
RCr6uhidRfm3ohAetlv8SFvOvoymW6ZNR5IhSxMmb5WPdpjkaxi+LWpz+ub7r3ngQwHL/Wi+NJBl
WID4KLqPeOCupQuMzQAawxNLvNjv6tZ4LLXuW16OUDOPwYOHt7ofoHvmi1FN0tg/kwC+HU9o6EnA
rKnpj9M4zpMgqzpPakoktAA30YI+PcS1pS2zaUiWyDmlhzAYQdJOHhEk8vWUXFOqI4Fi5dOejyig
FaqtstTQCB4bEF6HFlh89AIwaGh529xpZlIty6qNXmQ+nB0LvV6LfvjWt674hZap35FruY9OxsHD
7I7mOXX0FLpPbbTHX7Y6pZIzvzVd554l7VMchJtJ1Y/oMJTSA7YmQt84jTOOcnFqjXuDKlDvYt7c
kRvJPY2EDsV5Ib1pQ5CgcoROed8gozcjhBR8CJQsf7e1NhgoSJSagilufJtLqCNaj+L+dT1we4Un
NxVH8G+gPUV3tNU1w9Kb+gNY0oG5UUmawgQosLRsUJUpdLQ60KQA2k7+1TYl3o2hvdTYdu9j16uw
S9a1EX/DcDUPxyG3z3LIE3Tuxh7SBSBOitWBHGCyCxbcKqLNu2i8La8amfWna7DlKGLvtLp/FwYh
99gfrbwBF/gTCGK8U1tWFl8I5AN2Hg+eKsaCG9li37IC/H5tc/CMzSHouZoWSRxouLvIfAU8EUQN
rvenkWUVyKx9ujEJspuyM2+KTOSrQQWTJ8hQgVvoLQCCSTsHf7r50eo54wbIFtGWrtgObUWPGLIC
fZl0qhPx4dVFxsFITKD6gM1QU0gD711c1BtltKJAKzbQHsQrh++YOcy2eQUuq20DmTYzWuRVDrkJ
wzBv43Sqt1Yssl3BLXmeIAQJjbik/jpC7tHRQu2XO9Rbu2TOi3DycUmTcjupt0NmgHnE6+SZY8l5
Uq7bJ7ojmIXYIkdkz5MC4NpuvUT6DAp9i1x1KtiqU4EO1VgvkbTyTtwcDOBq1NYeXBsR6K/QegBC
xtc47JrAXNJWNfDmSPks3ibrZTxsoI8GeWOUc87ADI/nPB3qE7OhUN+y3Ib4DihQ9LiR+9LTLzSy
lYnOwFuSbTtbtSeoqbQIOQotTNd6BfidEzTF6ypelokV65BJjQ03iP3CxEZzTBkICa+XQm0JnwYI
mi2tNspkGyRJe9OCVMF33SH26RdVqp+VHhf3UHJjRxo1gSdORd2B9w8+Oni1Pvg2EBd+UnqvNnSu
XoJSc+ffIrpqi1M18TPF008R5PGtH0ZD7V8XGoL2lkO2+ETrIDkM+g3pJEgygVKlUvxXRhr/bofE
ubV6iHe3AVjryd7alrM0GoMdmrAYv7Ak2gjpGl+zwYCSddHIDYWlKKFnBjb2zdSz/b8tOzGtWtgD
aLho2TwYij0nWGCjdXyLrsHAz61JrImFjIYJcuvvhpEaEmWZ3tSBf/UGA5ISevE7xGPhSw9NoX2b
4l9JQzNCtry0XTQiKG9iKY7IqAIuUQ31BNjDVtH00xAlg/iUViKdh6Ec9FNYab/mlVDxuEnC4huN
wtaybnqhPzrTNH0RRSvOGnTEyBcZPLptMu+GfCOQi7eN5OAMwBXBqFFf8IK1DUCw8iXWJg2YIrkm
X94z484GYSDN66yuuZciXpKvmsL4wc5/V/jmbYYEWPcuKPr7IS9S0HJl/cFWXE+ADfNtwswKWjrg
i5pD0E1Tc8u60CgpMgYMYGysadgbwHAXqXdDI5pU4AV9gQRB/z+sfVlzpbyS7V85cZ6baGZBR/d9
2PPs7blcL4RdrkJMYhTTr79LiT/jr051d9yI6wcCpVJi296AlLlyrSM1aUrmyVuWxA+Doj1J2yq5
01TUVhTc3mKB0ULuhhf7HrX7F3JBUoZfoEGxnwc0Wa1vUQgABIWahA4yi+ppkjAr270F6PICDBM+
UtmFu4hLH2jmwra1hak5HCJbtb+y5RhcizQPrqiWTHcR5I0WOvmUJsrsRCEv1EsHch4Owg/d6+SU
VHi4VPgOTPMmPpiSdCcJd/Og+VpCXcaIQWHrJ8JZoeAKGBI/1M2jgz/O51og6yKgtan95e3fR0O6
lgxB8KLRt7FM252LaqH7kDvvPB6zH0L3kTlg+WMGurQ/OSQVe/SHvJgc8OJtd8WATZeaIcVm6Y6B
R2YRudC0F0ZYnFmqWc9mvRmDLHouyr689FEInLYyS9HxbQLg+AbJKOt5HvTRxGo9RiRrHPPj9Gbs
TR/3SMRzlPdBHunLQQYAvPF2gMovOir1bqUzyLyzCzY8kdX7K7L4pol1TpLn2yAVUMNzbB+yrmm9
dmozfqwzLAWjJmzec8SqNNO2f9VIYxVsiF+cBkGNFPhs7LQltodYfh+MokKxnRoeQOxmGj56evWI
lEe7jlOs9iuFhXAVPqKubLwumbxQi+lgUxibpF4agwF8h+qVXvfRG4Yoly+dHIgpNfRzvO/1YqP7
YDCNQGGNWAAK4VtVo5JaoFXBDXKPvL0HrijsBVpm6t9l90D9AbjdVqblj0camKqBDRW3jP1DmUbD
gamyirLxxMVRZ9QM3QD3adCejBFa22DhAD9jmXcnciOPUQvzbSNBFrsH+EguPScrkfEctKk2IEjj
fBEZenc1Wq+4APuiAc2K1KnbFTm+n4USJ/1rhBUm/i0IAcFhnto/WO3VR3o5ySryL5BB2zYcb/pl
ZYbtBkx61Wpe6qkBbpc2RzJ1oOnb6J4FkDTCo3Xs9t+DtNiDeEf7aTjGCcKl40sNZoElQ73/DXiz
tJ0j9XaH8lKgNtUg5qBuMdbL/djz/GYMbLFIBsHPqapKTSLAoztIAk2tT7tTO6JeZV12EBa4FGeS
GcBCoeujSQZ2VV0cqCPF12udpzZy/GYAJVepD+cSDGnP8lfRGfI5NPsQHLlgRfNL33quwf+1iY2u
35ATWFs/xphuaT8bP+ww3XWliG5lafF7M7MAjE910FdVcXSf1nl1whPnhTpHzoszKKrPonfTkzUk
6QrKuBBYVE1f4g24oFM6BFqMR5jqGfoEPQzCnUqox12TsXXeAIlLb+2BlZcU+NFF0/r6N1712iov
TbGnZoKMBdQxu8fEUFsw4GwXHMww34K47IGt0L094158RNWpu8RyaCGTun4as5CfdW3wQaALGACE
ZJuVlnvhIVdN5VYrNz0s+RnxSmiihRWSYUBhrUBlww/U/HQz1GwAi4EbjUAFY/WGyg4wbBX5q+8i
pq4i5rFedUBaSe/S+yI/oSLOXX16ICWBEoC465au8ggaUMqTBzSJ8tew/JiDPDQozoGLCBzJeCDp
dw2SaeuxRA1In5fGHUrpjbu09jcVopQ35JFFsQXEgd8vEJ0Czy6L3XGBp82wJ2fbQmF2PVTAXGEo
jajUnAhHVms778ZsWbjapm+dFxOaWvsEdEyLRjHDOGNQHKkJkRrr0ZH1RzPsh2gToVR51Ze1uysE
BMNor+7it97VeRetaCNPvdSk3frsbDddcERQJ15QVquxG1AFx6LdRJWnAaScyUNtW95RB2pryo4l
ASi5emRYaQDZKXVWDX20HYABmmaaB/w+JyJFUCVcJRzLHjMF0I1nbXL1E7zR+pHdloGACRiCY296
32dTG7uQRLCzbhk2qYyXjGf1KtaaZDO1i3BUnOWRtZ/aRoCXb5mLC02RZ25yHXqJ/aEaDLzdNH+K
EluQ1PWHNDpmYZecsNr5OIxeDLDP722eF+0xq45kpxFN4FugUdWJasa6MAU2H9sAgsEMtZRWoJkL
sjmqA//+fCkAilrPNCB0hjA60qhA2vEoux+dwXnoa8BkhuhG1przQBZLG/egj5DXWplaSy8XcSHZ
kTwEMhKrqoYSWqVVLlZUKJWsS3BI0VAOKdkDirH8BTVREmtc/pcrMauU1wgQlwpZeF+mDiqlxzI7
NuoQ9RbacuAZMENjdqQz6s5t2YOc2OrB2/g5JiR36ifPYizA5/P7KfVrVVuuIaUVbe00TFakG77P
VHVYge/Jyqz07iwBwD87aZqsUt20jr2b/6yDRJ6MTn4cwtiWJ7K5Hvj1HDs9UueoPCTYGhBH+3Sh
nh4VdKB0Bq9apt3OaaqxZfyoD+VL/VlZbiPNQCZKU9FBa0BRqbyoRa40cOTNNHDKaP011zz93+ci
++cV57nMv65IM5tCWEfUYuPxiYdRmaDylhC83mcT2x3zMW7wWJl7sZz42qReJMR5alZn29G6c2/W
wR6vtkNjxkDskG069QBQ2ceGcSAbHYRboJ5ZHVBmAJLSZ95gBwHerpoNjxrg916sPRdNmb8Jy3v2
8EV4AxX0dAI86XTyty496NkTpDIOqluokf/LFP/ffSABhiov8HevHek4p7J37QURPWQ85ZsKOrUT
O4TFoOxSFLpzafArP5neQzSa1vOfBgWeWU3sEP86qI8L6zm07OjUCRRfykzrr3RoIpZCK3M5W0YE
4q5upBbkCVeir7pisxSFsTUi7FHdzhi+DE3lUgvKPJimbA1wdei9CkqoK6iY3rUMuLFNAhDBks1G
hnJRNUyAGlQU6xY19fuA1enToI1bUZoAtSq7biX+bO/C/MPOwNi2L4Gve3Jy7CE/7bP/3+15ifo1
yl5NiS+VvQLlJTSZhylZVoK29iT96mHOn6WtWW5bx+uXc/6sQwoTUdjI28xJMWmHL2lo90cyTXa+
zANUlFHObdSC5MSt4mG+tMQDZ1uWfFjO01RB+3Vq6hiMdJqaJtJB5XyVrrkcDVQI1u6IwGAKSMol
LVx3qVV1hjqAPrhMPXhCDXvUtTxmykZ+lRlAQREIki3NMI2lCT5n6cDug4ImNennAcvTaabZNM9Z
RskW7xt2pE7gwO5iJ5WnFmX8qz5jWHGrhcy08sCLrxhspGaVyQPP9C5PB1B1qSYtVxwRItfWBcmR
bK4HggOAwm+oc3JT87pIhW9mmzB/zdNqg/d1WhrkawhmxV2dYB+FZRBN24LRmjrp0HxOG9TYKgwF
VlV9ozn7osHKjtYzXggcBDVpPUNN12s7FCIhNTE3qRe1bLhfkpMXYtfTooJ4G/Tjq99gSxQyvT2B
UBxrPGozZaQzOkSBgERsUm1paACWdbw21BBqzzMEOQj+rba6+80+zfzlIkPqRwvmiW6DEEe771l4
b9qt/p1BiNUPnOhHJuN2WfWxd4Hgb3MCjQfKCYfcfzXKMzk4UCVe5gyc8mVfFGcBHZEVdbhbCxpT
b1B2Lldu2UVnn4fZhY/AHiC1Ff1wzYe2MMZXC0XpK+jYCrVsDrZIESP2UEO4E+/c4Xum2/UiSqzw
KoRrX6gDWwDUVqgODSV2U0ehgX85MFFH0ZcHZnBQKzoKAtXX3R3ZusYBym5oh7sSkcGNFWrdTZBy
88ao9NtaLWpjpJKo1TUa32hgzIciMEQeQ8bMA6IqeypqmQtdqAl1Z+cA8vOpk/zJTocBqaWDE7m7
3+1qWrBDa4fcaHZf/JWdLpCMGj+iIGfq/G04qneRP9a76ePN9TbkBkikOI5Fup2nNYGpP8detyy1
uj+7LhI6PTD5N22A1zUKzaK7OvEB+82h2NBXvlgatlE8s7pCGV9Xpd89DyiArhM//ATkScKVv6Qt
VkmSMeiH3iEZFGOXktbLwreCX0idAcadJm999I4avfLRlnJYczwaT6Uu8qOB7Opm9GwsKkE+sAgz
r/lhmeFSG9PsFzi4n6Qz2M++1iO4j8j7xdV0fZ/bKN1n2JPdxsJrl12jG98Hu913rpH+0tl4kINf
fgdoEwJdYD9ksl7wrh3vdVPE28Auk0PJ6uTG9ni4Mvy2+w4k/XYokvSnPvBvMo2Hp7brB+w+DXHy
DWmfcGfna9ay/JlJhAOVq9WM+4h5/FhWkbMswliCAtupj5FnjPdNbdyDp8P5Do1mqDkFdnOCflhx
B5q2N7Ljl0FUpi27swBt3W1VcwCpI2+l+SiuAwFmeNEyEZ1Lg2Ozb1ntW+Ws3TgSPwCugUyWcjBr
d9iihpKvYzMRVxS/iGseoMALAYcC8XonuxrQXvMWRYZPPKY3ZEINl4bMdOdbfNFr+S7UmnjTKdAH
/tXareml0QJh4+5gqffe1BGgWmAM8iu1uBvk58zk53lQmuOtP/AIJJ6fEwkkjFe4meKNRhARLKg/
JiYfxo16kXnVDyJ7GxX1ZpHI4dhkC+EoyreJ+G06kg8dvrSLPhyPNbCu0vAOkLBZOC5YPPLUukyY
hRHSGAgOxBvCOITCrM8o0HiiTjK53DibVvvhXwPhjjRZ6By1ynOWREdh59W3PLKNOxNBs9Mf7G0p
vtpjs/nmpPWHfwkA0JLYK/C9+eYHsXnXh6immiJZImjrD35XJEFOzAU3KGESqFQtA/9CUzXgngjs
K/4w+WMLSaZdgxLuTTNYxrcRD95QMv6GVxjoU+pEOw3SGW+gUu2BKAMFyWokcrr5Y69G1jkCQ6Fb
TCPJwQlQBEYjLSAqbmQM0XH210i6ps4AUaSRDvf0bzXAR+SAlR5qL8J1Flb2HRDi8Qb/DP/UJRH4
hiFevbNqq0BegFtQC5c69Kgt0KtaZvID0kWboWBjiJpEvgZHl/EjtlFZCMRs/OSMerfyzc68ybtQ
27Zj2xzcshlOyLNDfJzl5V2JxzzK81rxgmXEQ5AA3Lvgd6OswBhWsEKpitgvtaaL5Z8+2yitf/ls
YaF/+WyRpkFkV9V+UekW7+tsWVu8OUzFWaoJ1HxzoLKv2tTuUEdS74suSboFIqugkKNwnVexcm1F
YAyYjC7Stmuv59oCaWyBXWvDNj3EzJa8D/BXJ2OdR3hHh85pVCpevToIqbNNHULsnBX91uqZOGiA
hJw7V/ZnOqODjHMwlAWuu5o7yjJ4i2o9WGQV6zdWHFp7jxX8zhtUSdsAql8gT04o8SyeyWOwLRP5
TesR1T/dEnrs4aHHo8Sa0/pfYvzTKTmNcKIUAIsjZ9P1HNt+sNENCO46zEMNSpCuSwUrrq26WRgN
kIEtYEEPrgOItJ2M38gt0EFz6hQFInAt9hpR1DSXRrm1IWr51PA/ufW487cCUETIWDH5WGXZFqXc
yOvhztuYDh+3mWp2abGMoRvynIhSPySmC9lxbdRfdKf/OcS+d0Wiub8BmzYq1pW/ZfjuspYMmSs1
bSbFlvyHmH1MmyNuvBszVLaDWhsMuxsPmLElsovRnra21Cz0ON5PG1/Vi4qN6EsTscxoH5c6MtEl
qks9Aq6GkdMuDKN11r7w9ZNDaFe8JFp3g/KM68cVoU5zDBvEadLRbE4oMgG9RAai6hMEOgNzExYo
Ks9Z322onw4ai15jtzC3vTAlalhwiETYnvO6zFHKnzpgkPHcfkHGKK8/fCxXymVR18j+Km/qkCzs
wX8JpYWkQPIWWuvyLLsAYELoSy2bHBKNXQI0P1L3OMXKq9mA8a1ZeAhN9gsyVqqHzjwgZfZ5yW5m
e2GYoP6YeqW1MgoADXusDBy8xo813Wi4hfi5SWzcc3TKvfvCSmMonCFuTgfkqNIOId2/2g34hQR4
/cnyZSS1xyQyoFm+pLnmMRASQiheHcyMWWu7T930AnqwZqODC/xSGIF11uWjoeBedCAznY28s5Zu
PIh1hJUKwx4k8E5jmC3JJSHb4IsK+j3cXs8zVJH+iN0JB02fJ8VCgyrZwVcHOgsTpxFgUnBhxH7O
X5O1GSsb8F3l5TAbSuf1sCMfMtlO/tdomnJukw818zxz7OXc4xosXxkuBCWrDgmjTkQfhxjRyAr1
8minvVeCcCj8OdlS6iF3p2L5ps20XxSB/BKkTKIIKj8c5OkN0Own7B2/RjN/C27SYM8JH7VIewIK
2jqbGvgBO4sPUIof4nM5pALcS1K7RRGauSwbbiLGk4YLMEaK9z5M1gApCmA/IgjXOAH/KePyLQ/d
5ls1IG+vuVy/w4LHA/dkreP/mCd7vLRasOBUqOZnydrFyxX3gyPwt4i74TSdapbUDkaFNZVISlQS
qR46uB2QWQNo8XrsBpvIRNEe6DBeALy8hVhnde+NhX9CsWC1JLsmQb6YV7y8SQJrvPpOj/WLGsDB
FYCMUe4cbdQXP3g55HQ7XTyG+VgtejDynegwdFp20tVhtlFTdrJeOqm5yUcAwjtRn2s3zB99oGDv
ai9Y6mbFgWtZVa5IH52+yR8ReQW8sZB35Bjm6QUoKe+GWlVcvfeiHKZJoFcHWtWU4z5Uc+ZqQ4sH
UbenZjo64wpYIHtLzcYrkB5EgHtDzSEKauzGKm9lqYuCKzTaI7thLakXmXjtUOagt6Bez22jc9Ng
hUq9em9WNwgZ3FInlq7RonAGfZdpmjWCbTmpUJBRHRosDhBKypLgjO9WcKYzrSu+gS+725lG7owL
swxaBOAHMMEbGTaGGZSZ1RkdQqgCHIIIh7n5J795GI0gFxo2N//fp5ov+dtUv32C+Rq/+VEHqzu5
b437gENkWYNKSL6g0/kA4g9nlVtFv4BQQnqcO1gESvoyz/4aQu2521Mzzk06+/0CaYOMpMHAcvg/
T8PLzw9GV6FPMhnnq5LRrUo7X7i2cTvKCHs39SHmIdScXOiUhhRF/AzlzXKvWVF+bSAN6SAVdBKK
sZMOxeAABaIFxXIwrQ9bR2dxstEganQe1B0AbLSsN5VMUCvxOZZG5DHQcj0zz7N91FG7PaZ4EtFV
544B9Dqd2yUX4XGszCVv3XVSRP5yuuLnxIhSoXAbHN4dXTuVArvk0ohX01Q0mMuXlHX8ZpoqlUax
5pFWTi6+5l8skBBtwTAhD67U5WE6Y2n7cfYHG7n0ns1S3NgYRwfxeTbbXDXNPCt1zLYSLKHL2MYd
D3o3/65oGbipOJjUqRk4iX8nTUhod4l5w5VHCXm1HW+cdkmdpe35dzniLVnZ6edpUCehFIgiHkS+
ABEVshY3nmVdQJNSvhejc9FcvXi3JbtwhhMBixfE9YlFKbiZfD3Ys6p/JEA6wdBDhUVHJGCyzyby
IHtWjjeoMl/oAzYEqRNfQaBn38ZRzC54IK2pRQdtBJtzajXv7RAmyPQ1QOQVflkvPTcAiwHLwmOV
2mo/X7ovzedZEhsfNjprU9t94XxIF3qesZepN9zqhn+fSJncOo6T3IL32j3VzXgkE8QhktsGQPyb
AM8yqOb14ZLc2vaWg4zpSl50aKp6l1h5d6ZWH8XJbSXy55wJMGmomcnU1+CscDUz3M+2NreqpRfr
yZZcqCOVGYouchTxkI3m5CXkRMPGTlbzVUMmrW3Sg4F6ni+0UnPPjB54LcPDB47z0TvabnNLw+hX
Ai6ihFJp8WV2owQNbzx9hPlXSLCj7MD+dZlNIqiuvc/4af5kkgXRwgBNImpS8Qcj39qtgoWmuezL
b1WaAWCkJuiqyIUO/ggOkNqojem3oklZ60N0L8vkcr6s3ghvp5XArc+/aVu12kH3um/zHw4BUvD+
y3Q/f7peOP5NHr7QXNP/0O8LFXUdbqbmWNgHMGx0qpim2zMTIglanvWvcd08mGmWPMSQbDwwXQdC
V9mhZ2dpeXMZsQ4H+NOrNw2ojPZeVtiPEkR35KS7prFsXL06R5ajrTQnzxYSAnz3bW88dc0gzp1q
uYU/boAVAXNy6Rv3ldtXVw+kV42XGPdkag1Qe4VZGB3J1rdhscuiXF9OAxwzvO+NTSClASZOQPSw
rm7jPU0OTtzkgKiIsaAmDfDxZdFco78lUzsilJj2bbWlyVFtkp1iS/ykTvq4WmQckcINb6arN1YH
tFnkrmkyjyXdRbeLC/nTwY/j1zxhxolaPZaH24CZLehE8AuNWh/eAqmyok4y5ZDIXNhV0B+omYyF
tWMRgnXkQh+hQ2WcPt6TQWPQePHLUd/RBwCth34IZY+tJPZUXfSsR1Z7O9pMQnW7ew863/8Gafdh
DUXAYRf2aHKprUC6BYxm7PunosqgwIcK6m/gKbRBiZs1x6KNAF0zbydzCwU+WZbgC0GMZvmx4waF
2m7C6c3Y/ASpj2MrisUXoJ4V1xATN6w7DR+7CINnyl+HuniTtcwfCiTZdrKGxA+itP6DcqDUNtaA
b3b9XUOQ8y12AIBMOvtXYqU3TTqYLzJuBuiBmuLWtaJ265VmfwhKN0GcItHBGmj3D8kAZVwBgc4f
ajg0Su1fEYazDMFgfEWDTWCl+GqkOkoSVB155GlgtjASFJ+lvH+CRgW4nGGf3TpVfZ76DGlEBNQm
Nxe19+SG6oiP2QblNs8WxT8CIjqA5PEAmm+Ud2iLbHjPGAe61DefITtcApRoZLu6b5KnsrVPrDD4
G+p50mUBePRFMlM/58aA1Jo1RG+fI7sUYhQ0MndDwLYtS19pcYwEUSjSJzoToZtMZ90fbH/yC3VD
x3OzSL/k2TTXGo5gBtt9yepNOTZnuNec0d1Tem3qZciSrR2tRJnJZ46OnGmWtKx3ZO/jdCFGJHYv
RVsUWxf0A89mVkx8Vm7qGevE8qo9UEgQ503zic8Ka2nY4wYE2qavPSl/D3EyVKkBpuAMOXiUzaIz
1wo7v+SuDx7skif/TbtbxnIRRDI4+glkRwCVSfJLNjpIuBjdijqQJ8wvETQErVU89itgqILj7BYM
Dt8MYcqWvY1qzg5AjaPM2vaBd6ZYg6Ws30zNEURstlvhI5msfZCdMd6gjPpEnXToGAjDUNR1Sy2a
rU+Mj9lso/uYLbS0cNNK0SDi5ZnJgjizID906jyjulCr1tN6F/tZtaQmHRDkBTFnWF/s0gdgU3nU
IBBb2kpKhGx/mGPyUAP+PsefrmKV0H4tWnBP8sEu7rXEOBI3QwB10l2CWqt1r24KaPRFKhbd3ZQQ
7b63u/GoQ/x1jYcjO/I65MvGG+1TneTWkw669Im2Tor8ABbKYhUCNfeN3IK0tE+GHm49M29RVO++
0R1T1xCuKBGzuG10vTk2Yeut9DCJ3mR2zkvL/94moF0dmzE66Fkq7tVA6q+SHBo6JuBCVpS4+yTF
PG5tuu8hAj6cN90bsqXdsrV9fk08w4CY6wiWUSsfIaKcfPg6UGSRkGMUKwPJ0xYMveD+sPVVT2cW
tqqdkB7CBTibetWZxV+dpoeKu4cyIXUAKaYMtzUAvVunsZGUlXgSNVhGgN+fjVsfz5nbkiG1rvjS
pn8Gb4ZV7SLoSv/LlLfxLZTllAbX1fF153sKrl2IKXbfzbHXlzKJO2jphd2ucVttpyPTedOhJHyJ
vNz4Uvb9iTi0fQH2zijvvutlCjlI1F9oXZw9CJTeo3QbZ2FVQDYUj+QHLZYftrmXzoSu1+tOVGAG
svGgRIlGdqCPHLhpenLL6nX6xOpXcQuQfZFHxuUOigXxo58VpzzX/IcYhE8HPFHUXdgN35U91fG2
MDm3Dy4DVcrf7SMSGYvcqMsdHn/9GQv+/jw6bgd9aDvfJmYRLUq9j4cF9TAejYumdPg274bqdtSg
g+D5KqilmrONJemwA7atum3VoQaxPrIXsFGTOmZbXrN6UwZmuySUG+HdsAe+ZbYb7AnfNts1Fo9b
HdjhRUo0rbOylW9Vt8it1Wsh8fQINcO8EYmjrSN1FrrDxxnZ/tQLYCnoc4CV3Mb49hw8pA429ciK
x6oS7xaijO9RWW8QiOu+G1mQrICfGi7S8xDZM/J6I1LmLk0xaovAy4yTR4wIFCimtoOIHNY54YFM
dGAqikxnSFNAy7UYIUQL8OomZhLVyqrgjkBcZAMBAPRvLPeMQE5+8dXjV0jzxYSy3C62HTySC61P
9rau4S1RJtBAb+vQXuSFEb8HuCs803VeC5/HK8Nxsouf6N6Rj3m97qWQqPVGvTjUPN/tOvs15G3z
4PGo2QZBnu3DzIFSmpqMPEYLiutR7bwitB+vAjaKFdO9YQcKQcKo08EXolwHzDHX1OxQvHfnfjjY
lrN1swxw8aG5H0WA0v4kyvbIaaDAEAoPt1AG+bCV7KwF8V5wd/0nzYrAwqtWdY4qFc8E11eALHba
PaJr+Ct0UVisqPY/Qepqh1yviVcYVJ5ApFjdcgRjJhs1qQPo9mZnLTUGAoTWbs1HlIG3B9ssFDe1
h/BhBWmIuemCQBF/V+scWyEQ0p7rLxPFMA6p1ie3rsJ75jTpqR2SYEmM3u5fdplb6Sm3lDwTIvBr
cPmmECUsFrhtjTfwbUhg/s30yqQ7gOsF/4jUidp73atAOKQetQP/8G05GI0tU/I7boC8WgZIZGFv
OH63dSjz9HJ4hlzMh52AGODInOzkP4o4WIfaiBqDpkl2dhfxDZIcyOt5I56LyJWD3QZFIUma7owk
a76RB28iextDnG+BxVa2nKjnG03vt39sE/E88mWoknE8f2e6oIbjbg31M/qTyuprk3oR8e/29Pcv
o+5fen8bOzu3aqrS0+R2DMdDNyDpCin08tgjArARlWHdC0DCIHMsxvc8uCn6LvhpjeUvy/G8R5ka
2FmGfXACCryaxsis0NZiQKUS3W/6YFfbWOM5Yk9qDSTVgqdTh9QfraWuv84103NddQEyiX1WQtzH
RuV152Y1BIoH+VGJPftBkwFr8zZ7tPVax/e0q8BNk1mb1AG4OErK4owieLEG7Kl8qpjxg0obNfcH
HlvJ+zxGj0a+0gLnRbr4Z1LVGhDG5WZu+nVfbiCPzDcpC8OTM6D0yumfCf2e5y2k6XgwXDzb606m
xEYmKgPjtU4mB6u/13tjgWxBCYQIbokcK0yEhe3iRDI0mWo6qkm9VovaTurFXtF8pN4/jU1cjsxF
JkCgqokLlglYV0KA1ix771hKHUtNZe8qF4QBQ/NSSi+3fsmEeXfQo12B4TbMbnmoChhkdAJTt2P/
EKghXoFWw77RCqj+DRpLHsM0r9ZQkhrPKPlKD26RuNuxyK2rFRfOsnVc/tKa4i5Lc/sXCvuBb/Tl
Oy//Gs64BHyjTUwQ+eNdAX4EH6EYPzs5TRsAPdA/0e1PdtMW7pYV1aQ+5A9mdkVt91EICCPNgkRZ
wZutIznIcEcIEs0dRmFD8EO7gsEGTFQFUPsIrixKJ+qO1GyG/KNJpYd4O3ztHf7epN5YR3nYfzs2
H4HRKUW2ArXtyamZ2PtqgQU0YoR3R5nxM7XpoFyCfBT7OGHRycDik/gMYtn9DJycX92ut+/0MbkQ
GYIlOmsL2Gi8Ia8hG3+iSi+8Ym07eZHZHCx49Sm81Mr1cy7wV0xeoi7cjfRqa40IJQDCfaU/Rxa4
4XBfB7eC1+DjxsP/jBoZ5KCCliPo0lnnEVBxiCPW1l2T180yN0T/Lfat19ZnyU+zbDBc5aGctMRW
SU/eXR9Cq33o6BBkC3FPhzW4UboBaZLWiM6Bob2mWmBPC8o2MbJTHvNXWqbRBsFDlevCs9rkQIs1
38Z3EMXwxZrYvIjXS/ZBetYqvCoU8xfZm16itEPZ7c5bzq5kh0xniheDXy5A2DtuUTSTPTPIiwvD
429ZgDJoBi62S5zy7uKhgBpQg4a/xZAGcHRwb5gsCrZ/H5kY0XgVmfUssLI5g4JJnLHqFWfsQOKd
02tPnhVFRyuONqGZlfdpGrdXN2EAtHRQBu0Rc1lWga7vqFdrneYUht73qVcf3PcaxR9HLI6wa3Ft
DZKXiJCRLx1AXLdxOqHdUCsqfXf1z3/8+//5zx/9f4Q/8ytgpGEu/iFkds0j0dT/9U/f+uc/ism8
f/+vfzL8uIbObJ/ZnuFZum2j/8frHZLg8Db+TXrCA7FrKH5i7QFwqdIDIh2gkLSDnN44mVqLMl/a
As/dXW6drFqIw+THa9kfhyIID1w9uPGycBeA0KBamp7eZGyJUoNOASIDuwZn5odX4bg/21KvLmUI
pqKhz6x1C+GL1wbs4HUqXoGp4hvUjsu9zGzvwQmMK/VnNcffuDKLSz0G7qVCzfCybr3xNaiThz7N
xQP+QL9NmA6Q0AI6xFaUhSlKJ0YoD7QMUVf8x87UQjnUcP2wt1cpvf44CYO3VsXXHbOtVaBEC+ah
jS2moaZmQ/xq9Pkuj3MXVVtldPEhV32nB+UD5C2NF+YozQCvUb9LqH1jbA2wExAcaWXsfNuAqIdq
ukN0ESjMvLdQqg60gpMhwY7Rf5pV+VcW8iv/81fDMv/21XCQp9ChsMOYZbm+raP9969GN4x9VI1O
shsCYN+cpQWW2naE9hhDhhl3FLvrxg4KQwqB08nkiixA9TR7BJo9YsFs9osuDCBjYQLbEfX4ryw5
GLdSmYeAxeb83tGz8tCpXmr+X8rOq+ltnInSv4hVzOFWokRlvTn4hmV7xsw589fvQ8hj+fNOTe3e
sAg0AFKBBNB9+hxxCNgZT+YYnEJdhrz7V/98MBKA04ryTR6O//1x1eWffn8Slo+ry5rNf87W1eWx
+ONJAHuSTSztg90N1KYhoSiEMFnsOCgq5uzk/kftU9T3Uw7Ib9E0TkxoLYKuh6lAtpjHA1XzJsit
wg2A3P8p3+0CJGfX6//+JPxImvG/H8aQVT6J42iqrPFk2+Yfv52MzFFhRWHjpV2iHzr009a4TnHp
D0bwEWUOnABE4m2rBjqqE7AX9bhErS3kFOzIozz8cOQihf3ZMC8Ki7DXjI2iaJYXRn4MQgdhjmW0
woCnq4kHGZaLKAYc1JYHthDf8D7HP7Ly4hiLkkgeaCzRfftz4V5a86rsnnQ/bbeZXFWnNu2tA7vq
wWtrfX4ArB64Kupy78s4fetHP+b55zg8YA8gqKE0Ky9KEJrKCkqN/gLy4GwHSXFQeYSUVWXrHSm5
QXeepdeaRKSLaCWqRXHqqnkHHPyrqBdVwigOU1/5rtIa5vp2BVHZLEM2ytivujwPPFH328Vsq/W6
KW6Ov9VlfZ6dWrlyjaFCgEN0EZcyQMN5alpnv9eJNpJRFwspfO/+212jzRWtYlt2vBzdl30gQwuR
AqVD1kIBsGqnuQv8UTVOMcSlxypRfHgDOqk/inJhI8vdBkq0sbVpk/qNCc38nExrGKWinWW22bPV
hdZ51v2rqYeUlqou9ZVV08oG5KlGxoI20I+Snv24txgM+QesYGjMdnpCgJue7EysfWuhOyXGcJaB
YJIji6MzzqKFnlbJjsUCM/JiFHUohG+aXAofblfKnGmbTdPs3saIqr0fz/HVqr2oSUidX/qpjZ1v
FEexkFbnulrhV48agh/3QS1ljlyQr6UnRtXn0r9EaXCwDdko1uAjoegs/WmXyrfrtIGvn+CyfRfN
xTgjfo5VC7PIQRT90NYXGBOBruUWxKEKSDBKTfUkegV2IO3qkt9E3JWo01TwGWz+L6J9pEdkK/lK
6IrvZhr9L1rRRCebZHkUhfutGur6E8wX+pM2kxsMwaazaU0jzNFZTlZQ2GaPoglOFw1MH/IskaoW
GzXWW8/poVdC/DAd0hTJbj3a65JavqWzv1MgY/xKSKhxzbZQj8iwjE9S339TKj/5iqM4QPeqVS52
4CRX1Z/NlTDk5vijryzpMfKL5IToduqKC/RGdrSX+E7RTxe4C+D1G/kpxEVS/6UoHQ06mjH10nJw
vEaXyg+0yNaTXPtbNW3A2jqsa6X2OMQVi7EO1/2at0u8V+BxAnTOV1YOubwqx0iu1j4vMV8J8kdh
Vcyod81ICjxRDCUHBy9KNLehav7DFeGAi+108jMModHWV+diI4pVXstXMJ67W9t2BLAOd2Kx9Rvt
uxjNKi3JQ3XIWLJclGdVGvWnTDsK260mBxqSEQK43aottfnB0Dq4Z5c719KZ14RTg6NqmDSj5p97
LiEJjtm9eOI+ukLWT5qe/7znwbSvxFfz2z0vf4ctyR7FRlw1NQjpz0j9ipK4irhvXR2G23391z2L
TmMj/V/3HCQ1DIZsRK5tPm4HKTG8rnb2JZsVQHldiadL6gvwe8vplHY1cbxWdcvIMnaOsNhSAXwz
T+G5v7VsQbnEhh1AY784ypaOAyHmrR/Z7wjjoqwl6mT4VsKTOL3Vlr0qr4g9+LmUuGHEBKAlz3FT
AXCpSXtnCZI+A0RNn6sMiY7BeRQN8KJoG7Rh2aou7Us5UZ/oLBqKLlCi2+4QDvlW1DU2u+cuWhut
Nu2LPl3/7Ma4TdjiqOwQtIzUPn1GsLG9Torp3Vtk1dTxMbtiJ8bq5tZBX3qNQmFVlkfRTnStgxF+
enls9qIuH+XhNOnx51zN3d7WqtRVZDv29HY0DnKSZ+dgrJs1YFQ/L/d2UsD3LefZKg3L6e9wRvDW
an5M6fx9YA38ZhfDQq7s5wTJYQKYG93yFLUNHkefxLq8V7MvqmKzeaYTEUSPN4L6NTY0mAnbOXsS
Vx6nwjjE8Wju4UrwStsk31KdLURNw7+1Qa3YN0qwfZi2cY6YNbZ6GSjAC9EQm5LKWcs+TiCp2VQ6
mUopbqevdiBf4BRb9oPyQ2iPfMkxnpMwUou/pC74XiF182GOcrLWh8l/biDscOGllMHBzD+vTVpD
efjjulEX2I8ARMARhuHwRtgUxLeCi+V/rodmGQDHoim3zlRC6QYd3LYmKcr1UziF816xCOH1yleQ
iiu/V5tPpyH3ICSNfidDbfLm6OahypZRa0dZ2zPMz9rYK9c8Ssi1Ej2Bc/thNT37jlIeLNS1NqJD
lnuzGttfwNqkMAYPzR7cgv0yO+aDsM9mnLNrroZLWMrjBbgnAnDLlTInIPNZt1547Nr9KIdIEau1
/8Wvt7eOmt1v1G4uDorcEZ8P64/bjRBGXEk5X1wCVfxZtSplXSwD4sk9FFGXv812OO1UsPHbrO26
z6ScVqKBpAFYRMwgO5KNWj05Nmzc4lKNAZqdfAjjIcApdDKhBHGFQTKarcNb872zEeK04W7xwmSU
3gudX365Jjn/lTuHdsqeFhcoolHV7esqUJpb4QAMnkwJyl5/UVUSPeoYF+jUhJ/tbAbeOJf1DlrW
6W0uIJ5dvugkI9EERpDsbM6SQ0wiVlczU9KrkeWv1QSlaYSDZVcECTzqN08A7gCDZBLAgWa2E5lx
wqAE1rM0olayzKa1FBtP5XKwU9Z2lRZLGzF9Rk6Pwf4emmNzm1DLLJq9gkTItegkWvWEMyeWk2dR
MsfOgYZ0YBouCtVjmascgJStLNyEr6kuSY9JUB6FQOloFXw5oF+Jc6FeWtcKfl85GzfCamZB6kr6
1O+FldDaj7S05YsoLSOquJVe82VE8vVhmmMIo+K6/6Dn0xABDlAyJ4Jx9qkzelanfTWqu8Hqrupi
APwHqu43szSWO1765n4uY0j9cVTbJ99Q/zmdQhPa4Xn8K1C+DHoA+1nXZ2s0mLVkHVphu7aZIz34
WfVkjT6Fp/a2dmkA4DzNtRyetUy+/mycS+PWGLvMvZXVHIYVtapaqH+XwZocYRY5fkwjJ30aDCM4
GqHzd2em2NTOzjZq2/A3Exdq9OJ7V7bKhtC8vCEArJGabMbvaSCZm0xyCph+KVYDHHV+mJQnURw1
dYdTnlVU4RvP+VxuiilP3oOwTs7awnLOQjp5hz7S9mrZ/2mN0zFxSWGd9sLay9ZXvQjrq+gqBZtZ
k4FwpFX5AOvPq7hOluvVQdxUtowPhv7fb0pYM3b54qYkKE9YLCSV5yMKexJhr1sAbCnmQ0QMkZ3M
LXtCNLnlVfwWKgskf7w1skR2xX2gWyMxZrQ0MrJsdqs22LClJ9fdiZ9xjM2vGuH/pAUuLUryULBE
g55OlGxF22uznNxKaTmdNHJ6H4TNb50rCcz2VZTUQH6u4Nq4lQgzvXejpVyELQ+yb0poRDcaNTRG
g4WraDjfLiHX6aJL5Z8EWRqMM/UqdyY8ZMvN+V1BEoeS2kdhzZnnV0qm4yMWVgTxeKZQ+rW7QH41
LSddZ/K5NetkjwRU8TKbVuwlkqy4ohikcnu2a//Dks2IfzHCLcFE+rUwyi2XKrTGOeSNVLwgWFps
83hsNsI6+Fp2aibeaLe+LYljdvoimmY53G2qE7BwXy4adkO/gQIz3QqrQ0rKAThEWg/NJdXgWkyT
THEJSjUXo0L4CC8lp3Foo+0BheX2VlmFDqaqUR7irNf3uB4mOPKXMWRSxDIt+6iHcA+BC4wBiZ8/
K86QXaoovMhoIhZEz2Y2bIoGv/JiNaKmPfoTLnikOItnUQfz9xcDd9pJVEXOgIreshGaxACTAoxD
LRrevvQfFXzJfojahSiKHmq5DZNefhI1SshabzLSZCts4ZQMD7hBbs1Fi2FEAawr8SSJoh22PUyG
/dNsjV/IHWxPorqViPPwB+0Pohg0lQ70CvyEKIrDUKsvWpumZ3ElZwZvEjF7geHiRsVBNlzISF3+
KOnDoI/yRpMR0eVNU23ztrBc0bEvFOlp+Pv2aZvKmd0J9D1xCkaZY029JmnsodGUP4vmRj7na1We
1Z+3bwc6eyDj3Ukg4F4DoCVBIVhDdQ3VGc60h8RaQtWSfbhXibNktLaENsazKN2qYCBdOeU4eiCM
f3bHiakRS5/6Nakf+7AcrU2qA/yYCAs+9LGd3Q5+Yy8MlP7B6Qry7rKG/P9xzH+20xy8uZ2F0oET
lpE7JIFyVgzo1wmNZG4ypuF3f98OVfb9bpdxyv6XXfRnas7Y/KXFNusny62iAh62lmQFIRd3L4qs
wntR5BwWS2NwmzRm+f16t4q+DXEqt3bkcW+PpXNtNOWHSJcz7ZCc9bo2PaNkGcaq7TzBzPjUsgoV
rfzYep0GCJyCbHC2N1JpVXntu6h9dHSneky19E0ETso4sLdWWTrbjqkTuOJqMsGZgrouvHvicSrV
2Slk25IkUVhu7k1E0nEyhpVLbuC4mYYimVaWkz9ABBHvjZyf9lZX5faAkFPbuDe2e0TQ5I1ajlDC
mbLNlwazVDjrxDBzkEQQIWivwgrnOopPEF2myRBsR3zr61IaoBdR1EI+h4mzUep2ekDbb3qYSAd6
CLLy26TWyUGURL3dqT+7ijpxkE1pdCc2bVdDg/wpgq3rOFlN/2KQF7Bpq7DZDktRlxRrb8ZBtBbW
Qo+da1XrB2EUVWXfu44mK4+iBIEwfEVo3h8Rpft9NFnZRkFtPiId1j5JyblT8+FRWfTghmyu947f
yithE3VmIMHrHQ04hJb2os5Jzm3dqac+zi73juY0yitR/KOjlhuLPjc4zeVK0SJEJ64kOsRZ7u8K
1bbTS846gSwUBRdWYO0kKVePuT+Y/9cZK/ytYvlvs9ziPcKThpdigWXUxvNQ9cZJlLpRMo4whX4V
JXEAAzGtY6TfPC0bYC7r7eCpx5+6dBbD+FErLU83UqxNAg3ZMmIbGsZpGKTwyQy3hpTmiGLMb6r4
SDE8X64emjacMHx94hDX9THVNOksStMAsHgclDdRqq2hP9WFPXtprcmnKAiR2FgOya8zI3I6r02q
T9EiVaqfLURxStO1oZcxOg16CycPqKgZDZ+VA33YZahS54oaM0mai6HQie7BkEPeQjE4V9DXP3sA
//0xlyr4JSPd923UPmnKrD/q0IHMavOU5V37ZPFq3zUlbhTRQNTBcAGtPMHBW6emkPRHy9nm1tk0
xrWZqBHR41y/iMPgjPDSIyoE8fbETS+G0F4iv9Ni0QF0jhouNdFOWKWheemhqd+JVOPcMeGINe2j
yDR2FII+K2EQ5cWKRPB3EvdISAghV86dQX2+nwXSFLrlUicFWPXE+d16bzcWxgn232/hMFSfOGcJ
h/DzXxwlUp+q0nkU9TWifLjNmnInj1H1GbJNysbSfOs7FjxwkrDlXurv3XNoe481sWqygkjhQ485
eGcjASPcclYvdeJM1AmraDf0dfin1XaGn32L2q/XzhCqnjRroAbbkKxRqAkPUwk8f6m614uzwmyD
c2frjecYyfyip/5ZgrX0r+Uk8c1BnKCSd6uxaqSNbtpsPr9EF3fhQaqVh9RnDxGJX06cNs4Me7E9
DThI+E3N5SAM2qyGB+efHjaf9HLDRlkw2e5sS5tdtRhbb7Ar5YWfUvKGNMhdUUwbQq8GbpuVKDZj
wjaNlUJQRyrywZK6HYY4fhRGR4LRu+LJO0qtpryIgeu4wrG6FEOTgZ0cX7uPhxfipMl+ION6U4bq
eHEWtFQyopkiG4HbAwNLS9dvde2dFGo4HpKsXCtOqr9LZo63VsorgH+V9l6XzedkaOlDgP/z5V86
Scoko+WsmuccnTFJihPWSm4Q9JxIuhuJk2F2mbHMnamZxjaT1NybCHrjH0fYVRS1RmdntUy+otgi
MLOes7B6nKZUP6ipI63Ji50+ZLJI131nZCdcLv27opyFtKRoFZa6BP7OQaDXhsWIDNjspPWSaCU6
/1srTQIckytmiDck6d916SxGKNvu52VF8Y/L0qpJh2JbSYPiEj9EMfTXIdZIkC/l870mU5jHkWxG
8LY2ypMwQLeaX8gG6E4yTEcfecazzDzzCm26ucumytgmRD4/eiS506aOvsUWrI5B2dqnGGqc69ij
ARcvhqWnX8fJa1q1P3sqfnbrKRqkv3pWaqbdeiKvEn5Dc+NxKtpdBHnn1yb3RjJ4f9RIc6yqsjdf
IURuNkU/ROe6kpJjLY3q1jHM4hlPC7Etq9e/d3O3Er2SYvrswjl6b3HGuzmsP5dQJ7SqGPjvQAUn
T3Hjh+sgS6tv0WCT9kLkLPGZUaWy+ZgjpyKJrQkhG7f6vV0Xnyz6M7cadXxRMFGTADvZX1hw7qKp
i34szK8JMMDPPFOstV8Y0YPS+urOthNzV2gKQSIACegWDeOnbhbw+jK3olj42TEhdIrhXPxKKV56
MBXrEtLUneIUxYtMqAr8qzOvSz0sXwb4ua8t8hE8ssWLaGGM9i6Yp/RBVJm106xj2w73ov0c9IZX
ZUrqCitO/PZCvvijuJSoQs3ehXu4exSlNtQcAFgQu4qxo6iWtiYiU3DlcDNmoBVnkn6+iLZjkdWX
LDKAwEeSBrtwlL3gurr0aV580aLGd3VyHA+1bVdvygzKBf3AL5M/QW/S6fwpIDf9KOVvormk2JE3
2izsRZFEFatoh89C66odUgPNVlQj7OK2epwBLsnUfaGG1UYM2kvGoeBhfDHzFoyipu/LukiekkKH
yFjPWUBYPYTdRe8zFVbM1XiTn8q2SK/h1IN6y4dkbQZ1tyOtWSJAupT/Hzvfhlqu9q8DKAHAjRi1
cxweuERbUh1I8HmNybw+k8RprER9royzWwaDdmtW5+NvzVo7/b2ZyWJpL7NOPk+R0EgjiPhXlLTO
qrEUCCTbWX+XkSLKIch6k2UnvJpmFa7m5SXK+qD3nDj3N6JoVgZxeBwFJ1H0tdc+MNu3UKv1y5gF
CWFMButNA3R1B+dD3K9MYv7fgfe78CnhnIB36BgrjvNF16DXR0tCfiJ7rd+OSSsdfafqjqDd7a0W
ldJjPJEBHwJ6/2L03UUV/eeEvNghqv8qczg7R6sdoKxBjKn0nfxilVO3h9dr2sV+016zSYJmCW7W
NwJEf2cIiP4IZBTANO6jUtRXO7VH6Hl59qQFdRfHleJputkd2nBGvqbPkZ6EDOVFXl4U7N7Hb0iN
Q+6FTwwBjX6XaLK/m6Q6cNtG1V7zqLV3ZYUTQhQnjTdgIiXxrYjqi7ZTnSa5FYeApzSDC96Vi1h/
TeWRaLmW58yvFFsjHimaxa2xRbh6V6EscbOaddDuLDxCt75hYbHOS0O0F5a+pUn0pJkU9DCWuwLv
lMGjL/U3a2aArO1sGVqOxeo4ZbQLFGm6WVPHl7ygV5BzXKxzGvseIXb1dqHaIhCCRpp2sxoK0leG
CgObaBxGsubJLcQyosjcpnhz15DHsdxVPg6zpxo+LLLLyEqvjh589mDXpmbf2GW786f8FTLmcVwB
O23O4sDP+/Ms1q5WM4+nP1uIZuR54A03itQTxaZEdSkPDVikFz2NTFdtsEPtGh5e/8rkq1lki5nR
tgpggxGVop04BEX8zYoMZS9KwmhKEHJ02bCNl/73pnGKLyqNiYXd68RZq8ovao7Gy33sBqmaox0a
hybymfFEMz8GhFyRPOiKgZWMl88qAk6fATs/3i/mF/CxVlLxkLAh/+36Q8KkqgOa3oi294tZarI3
7KY83eu7QMoOkHm9iSvfx45y1V7jGFNuY1jPvqWAnV34Z8VBiqCeDR1kw6YFZvdPdZqGRrsSZRXu
0F+nBqE0EtrIwdCkzJUXftrbqWjalqm0ClsECoTlP4Zr08hT/YDQwnLJaRnHDDp2RaKsT5JNzpWj
bpTYZm0GMZAzKM6+CviXi6JpJBb7prA4y4YTvNWQ2ot6ZbS1fVXLLGMBX30oTauTLYRcaVh2+muG
N0DUJ5kz7udwBC0pBoenmBgJ0FN8ICxoFUIB4lC2sXOql4Motq1RbWUf5LyoG6qKIDUx/nIlq7KO
Zyq2zrHVWuckbdwO0fIjk7COb2wxmL7Vo3qI199MctbZoqGwKBE6FkvrcOl7rxdnjq/87CaKt751
YBz0AhIa1kaNN02qdALSkNp6dhaHSY/I4F0O4kzURQSMXNgd6/UfBrjXQGQufUXjWOq9SS6Lwx/1
ooXoSpjc39Ysl29X/LeLib5K7XzDgbh45nD9IqQ6beVFL+KuSCiUC0uhKJGatoOcqLypRfHeZtAC
eS070uCpjRXD/GNEKGzVwd4qs9QbwiB9i/zkUeDJ58aP+VssYqu/WjgQwfx3C1+qWneaW/hyHChV
nK7FedUG+UmVrY2uIT50r7LSmGyRe/neo1aTbqcV1dleBhH1t8bWJFtun0Hxb3Rd+wD5HinFOhSm
I74Th3Bfbe3g6S5W1WS0D7fKMm88AH0Lsw11xXJo6hS9eMWQXTHMzaBYEOom0IvN8sJrvZBdj9KE
IHvqd+t7XWyHlnUrI7YOmfXdpCjwy6xET1H5m12Um4bkoD+G+9eG43IHwiIOYkRTsX/W3Ys8dUzs
oo2dIywIzyvJNq5DxGVclcFUnkfkKYjsFJV8rGIfqriQorB0fqN2Liwz08rgV96KSqSGFpbUSYvd
BEXyUhuapyqSeZeokbW3nQR3yVAnj6r9IWyipoKBb2fheVzf60wDYtMoTxfwjFE/hWAFnoon0Vwc
Us1h2S7biFov1xB1eijHZFEhPKoW9rBDchQMTJalZ5xx6bnB97ELSYup/EJBhVaxOQqLaAOWs103
Sg+x1dJaGKyiU7ZFr5FDnaXqoTCSvnnxMxSQjAptAMcOnjMjGj+VLGGbZmQtcegKlv40ACCRIwk4
VWQZsHAMHmAWQbFC0pW3hK3zasj06S8yD9aWs0Da024Aa6Q5YJZ0MizSqHuRfIJ4IHTJZbLgIpPT
JN5Ly7pLLqpio43T+FI25LdGJlSDip3sbyOh/IJzxYcBo+PxS7P84s8ZrDJtedQMlTiuNaUl0aF/
yuJMHJqoKXZ6o5H9GgRn89cB1xrJACOvtSyyVU+2m09hvNf/0XYe0XQH2/avY9y7hondHxAp2Iix
7/Xi7F43l3Z0iuARW+7gjyvd68TNJDNcVDayDL+a2rkeeZWZk3kcGM0ZphyU+6xA24521mzqeC5c
NGYdqzWepaK1X8pcfSjho77KBFJfmk6ZV7PVpsd+yJyX2e8aF7+LxXeAVW8Gc6ux/N+oS9FZxIVm
CQiOGCnuawUi3fCrMBrkTj75PC6suU91YpT7bAp41BGj4+gv/D5EoMAyiLI4hTduOIBobY/GODqv
mY/wWToOF1FSO+U5y+XheiuFOo4te3y4lUxrl82F/ChKToKHxCSRItesd1kt5k02tPNVHFSAsJvc
12QgCtTllf7TUIOohIPWtjetbHQmKQ+LhSwz5Osttoa/RqhInLjGQejlaYQ63696sOfOJtdAXzqo
krjgD/UNydjmQwvo5kEvrHg36Za6avoSaMly0PCKnDO0+FSf3QirUuo6LYCaeB5ZnlISbeNIV1e1
GaGKCN/xQweLdCyNJzmaBjfDs/WNtMRKMb/VUA+4cpKpJ00qrcvUE1YThsrgzaQ18mc/GBoBZGQX
M8n2pqYtDhnslbAi3E9j4NkHwrrNvI4DtTi0igmZ+Sj5ezgu8Tmn3YNp1OVL2AMDZ4av9zj3ypeM
BY5Xow3mCmtmjca5HrI3nNFpu+6GeWV3UfNULtFZ0u7mlWEha9EHDiyJvdrDs9rl8qFR/Pl2SPLh
9+I3aTYzmI+k4IhXKDiKM38uwt+KwvBHXbr0KO0cTR7RRZlb0P+ysauJQ41hSMRjysKNFcr1sQ+i
+FEx6n4VVk31renNF2eUtZekG/VdYun+Ni17/13K4KIBSvOtmuFgyfupvcRypp1Hop3rqh7z6xiF
cuMFQQBnLygvEoQGf680CeIZjeo/qMuBXVN1GZAVr2Lc/RswsCzSmwEaXYyiGVP037iv44MYQxxC
MwIEHmwJU4FLIw8DsTe4HXRt+qKVJdQjBNKhye5iL+pBhMObEl5iElsuRRVCgtP4Jp4IindDuBQz
vQX6pMFKfTdIplGdJYCbVpVDJZQ31ocW+JBPhbV1RLq4fB+6b2QfWx8+pNj7bnEOEiWoViCYg50i
ZxIpwYOEXIwpnRqQ15shyAj8LAZRJ6yGwjYX9jraAIet1pAyrCR0Yq9OC0LctnQksKf0qakq6aUE
2rVrZl3dplUufeRolYoGE5Jjblcl+kn09HOgOoKLFt7Vp0yRie/+5MZsDURxlUS7xqahXvFIDtsg
k6BU/VUnzuo4rGCmc+rt5Ex9sknYGfXTaPPHpK84GDV66E7xIgpawQtilQH624+F9ZdVT12yYd2d
bvTWzpCU/qcXzAbaNdDKftVMvuUJg7gVH+wDnMYBrHuLTJhlhAAsm/BtQgTv2pdKsCKgj8O5nifP
QjRiI5rZPiECU3eYdxfr/3cvo4+q1w42aklT+weSfvoHshHIfdIQjiKSdLrXd1FOoHiebbaDNBOG
JJXlEy5WxD3/6c7nnXZTOywuLku7Eu3Gwz7Y5rtsyB8iyzB2vKCYrL+loIHPULHLN6uRTLd3wNdp
QdjuGyi0dyCztKtRNj97841+gB7+oQXd3wwXnG/EB4ISwVpy9UIDWuvIR+HkzpUgDG2PpmSayK6a
KoCBG/sstFlFim7cq14gR/ZZlET9UiVaOXPoe7fAL9qgAP50M3wuJ9V/lLInQMKkvCyHGY5qF0Gn
aCuKwEUXXalq8qp4hunD7k6N0k5XY85g9iDqvrZBAu6FMbLGaYssVb4RVgSAxmOWQ0wsrHVGivME
jksYRRWZFkBt9ekqSoaPj8FvTj7bm1x1FwGudOEX7QGUuimA9LUo3gW8bsy/ojwubZpKatdC5Eu2
7HFfj8r0bNvwmKgSyi4seedniaweNhPj67SURJWsqm/w5qRn0b7hL+uhm8ess7SwgRE99qGOA5/B
HJIpatUFKYb++KhGF/jCWQKOvH3K9HGSTVaPenQmLiW73NDwSJ6/ysJ2xXvzcaz7EnClmqynbEKA
QOqhTew+gtZwHpKDycvm0dKM53SaiLammeXpeNe3tuWYW71IP8q4lADpm9I6JDy5Ixy7hxkpenR8
Xu7KAKOBjaNbb6Gsgt9Vcwu2shdxJhnAjaoSRgvV5GeNpSFDz65cWKCcNf4nZmlcsXjOmJIH2Uf+
qfF11y5UvLjJgiTfWePj5CwrIgeuo4Droyw2FQdNref1qxr5RxsWngPP/7gCxva9gHPgqZS1YB/Y
2afTB1/DOHA8P1KcXeJL+LbYDjNLRvyL5lcDOUPPXAAPdjPu47rks5JQaEfoNunGaiK/9qGsNGcb
dg9q4oM+r5SXTlO+OIpqr2QQYa7e+Xg7JWtVawSI5AngzxB0637g6cFLkEPC3cJjLpWd/OA4Mnxw
xAnRJAxJACIQsQH0bEmHshwbl0jHZhg65mU5jY8jsMVVWLTnDnd8gMf+r8TI4dyptHYTFEq1LVsp
Ww06AFM17dcQbQB0ij4VsyNLsOo8BB32zWxctbKWj04DtpXJqd84UZ2vlGj64Xdf6xw6Kva+f8MN
xnfRfEK74MVO/t5ngEnUsttqU/GkglZbDTVqe6r0HuTJ2qgrppWqhY891L+m+QeJ0FuNbyZ3UBEY
reZvmWWCa+hvZANUByDH7E5gv13pcY/LQJKGtTrnKQAr44saqTOAb9aUTlSEaxp8GpqxKXMm2CmD
fbsqk0tkgqyeA+J2RgJp41h0HmjRr9KQ5y+d/6OCU8gjE+1VwjvKOmG+lCMOpCxaMnDHlMljtlw0
yy/gMfkkc0WaKu4FIJLD32kc1Bdl0mCHT1+6vldeNevQg6BcS374opAX4hY6pCcj7wA8nvoevbWL
Po+HIpShJk+yy9BCgq2QIrOZE34MAr29F4EnPUTB3qnajaWiJuEXNZzB+vDYKeiL12ZbeZEJC0Pf
dw9AP1y9ngZQyPpBKWxpJUdRBtKue7bmgoDlVMyLLmp9CONhX3dgc1H0JjQLfF3q5B3K0yiM6znA
V3Bd8PgR7Y8sOGVLwkRtB31+D01lRDaobQFzhkY47CrTa7sIMpFIXpsgIEPYJ3bzTB6DDifyCvl3
5cC23F4PncTS3a/3+LBXOnTtoDjkQ+yEzYFVRKRuqqlqDl0Ck9xVnFbkvaWr32yzKlORF2bvNXK3
L0ocXaAj6SVGUYT5NkAAaXLsq6tsnAePZI/8AEVxjeS1Prpj/n/YOrPlRpV1Wz8REfTNLQj1lm3J
dlXNG6K6SdJD0vP05wOvvb1ix7khlAmSZUlkM/7RLO1ZeIm+t3r1WdXr5gyRfOEOS1z8Y9kf79oZ
kkmvz3+Zq2xkMov32orVXo+Vgc/sF59tfZ+RDxVEtYMpd+7+uWNw/SN12cCRPpj4pf5Lt52HiHpf
p6Z3io0ey6R0+F23fD3CW15q08bRqMbMigp8Va6uYYP3LHNktp1LEo0t3spkacK8h4gs+7+FkwFh
dEiAEqWuw0VJ3OdBRqdicZVHhONRNCcXzejfS6ur9mld/+jKXAmdqOXLw+mCgOnhSbXFQAmfQrXW
Vo82Gf6Jpdlh7ZDYh8ymoFKP/T4aZBnwfrNLUUwHL+EDIRrb8/XCGp6aig9Ly8VbMVLX1xu2LhHR
qWmxXwCUj7Zor0VRyT2+MO9jrQZiNcsluAPfbEzkqWhm+66KrrImvDfjZlS14aWOtO+J7gDVtPKi
st8I+mUYQpSL1lnRibDG4c085QLbf9k1/wqtqnxCugxV/qvPhFhNZkpWW5uTIBO/dqWhHbEsknFv
7bCEwoT9oebiozHVxPeMia2vW9wSx4730hgxXIrhpkqvOOkai4TMzb530lv8PnPnwGmvdZf7rj0j
N/ZKEvCK2t1XlHtuPZRFGbfdrbR60Nyi3qMuR4fVCRWTjhY/eBhevhis70YVo8gCcnoWqkdAeNCB
0J8rZf7rOar+bnk/rLEgD8UYTyWVJz8RlIuZnKdgtqDzVbrnBsDQ05GdV051DbesvGgu6dgxBruT
ucdNVPf7NfrEyLWPPK8nuKvyas6ut0vrATPRDHGqGNPLdhiElV6ojl7yQqI7Qk4IjXd4uBkCC5Al
v7AVv+/kv6lhfVjj/FvqHTWwxLxCxr7UqBCdGRzRtN1mZ0TyW0v6SuiU+Rs+a9ZtYrr3O5nLYx23
xUsxw8NTkv5V9Itv9kUeFizqdjrCrJ1npVieayNc2sIOeo2oqUYXBrE4bnaUhRtf8emNju1oJJfF
K6xTxErtLJJMO6ejgUIzKZdLlWbjscQV6go13DhoQsxPQ1LELGaRtUKPafbDSFIEtSYtrNPMeSm6
OAlj+dT0yHpMYVNMRRV+92qWxGVD8EOCG1KwsiCDLlOpm5tQ4i0hrDfb8MhPWETz3rbHQbExYCxT
972jaB9Ix+qxH0wwXeqhARkzHtV4Bqrfloadk9YM1XeloSbqZd10qi3T2iF5JfaW4fL7ZK1hReha
viMr7iAnw32Ap0oMQi+M70xgRE0g1fo+2X1PqJFQCRuxMBQFF/keWwX85moZv4Ons2HLmuG75pHh
WsCS+u5ZLdji4srvMamq5MXkzXckZBMuY6Z8iRXjTAKDfsOQwwOQcKLd1kzFot+IeVd2U/KdWOA6
QJdkwumOiRs3JyZZ0zwnNnviKDaHG5mB463lf71MrtxDOGOvzAS0q70CqWXuWE+stUGUvBdlkcpb
l/GRjWYw2LzLOkozvM2mEdMoLQv7GE+nJekhaeInFJgxkQL2ZGqBDWV8r6pKi5Ns+9MdckrM7YCG
Qa0e1HTm/ZDG3Q6mkB1gD274g4ZrZGONjj+LzAgzIGDfsIaDXhHrOzH77Zf6NmTNfOzbNLot/C9K
al/hLL7nSSReAFJ7P2cTwXJDUZ/xhpPc9suLbc5M2JWcA4AE2HVYmVGYYierDmkfIGbo9saaCtOX
aYAiPnu2x746eQvRM3hdYEpbL/9UfYXxarUcGmIKwrn2PiAH73o5pghfuP+jBcbv3LiCf8WGG0IC
U7fA1nbsMMqS2I9ygNZWkjAteLhPUyRDItIb1s/5i61kN30duuMc4MouernrMVNRamkxcQuEDwAC
mNNEVtB7hYMNekUhkumhSyP7PtYeoLpV7NveqP2xAtSovNjdZTji+y2V5bBNamJoXTmcDcu2n1Kh
kSGYLfAWWuAyzWRALVlCPztVei2NBpKucZ2Vzgqx4UgvaDuaAwt/i3f2rAxTc9Tm7CaUNrp03Kq+
E9e/TWfpcaYX1nFQjWuSpEDIs6OFXRdVhyoWeWCm762tNS/xPOk+iNo/jN5UmEdBlLnlD/NQ+0kb
K8923fa3yZ4Uv6Rc/9SKUZCYmvCPq945wYu0rIB5sk6+gHZDbugh/lTSM4+lRaKYo2lY9eFx4ePS
46padkPeuOcnMd26lmojuRLeOY5cImQK9wlnu8MQK7k/uOqzCaATGvY8+1qnnDuvehfCdq5lp/yV
E1/UZGnGk1k3ZdjO2Z/WgL8jcVnDSvil6mV6zYdx8pV0dvwJ28WOeR9XCKYV1S7OJJtF4YxFxk4M
KKX7KMKFvi52wlH+mpM5XswI+tZUJ0HST1bQrknkfa0XZ0UMSEANgNF5qk7uPGCV6lbN1Ry1myrZ
UhlQRQwyInQ8SCHLsiIThX2RE6my3cTiSZNDe0BkGyaTgmStEcuxsIgb16r6rWurV0WF8IbjWHtw
2vaHRiJnYEjN5A7Lufk883npJ1RyS3xyY2ycV0y0H5IsxB+LFXyszTuV3UftJeKMRkmlerX807YG
XDmWBTtuCjQUBM8FyzRhx9x7P/KoNAnhGcA6uv045ZhltfYzpdLpNkEyLBlg97kbfzh5EYeTpxPv
IvJwmWKbzfDABzQMYm/HkRoKJ//AIXna4ZFih3jQqGGewCaslPi2FHpN6HSyhG3EFFXYpuE7kZfv
lZRwxa5Iu0BEyQEMLj9neBHZqm5fWONfSf/o8HVLXwxNUw41N5IfzS85BI6xSMVry342tig0Gy51
E4GupGtadqyq1Fnps7OrjXg6FLWt7VIINr5w8ddJn2MxWSxv2iEoYEjuLCd7TTxxsS1Xhh2eQdSt
C3U/IMc7Lo7qofhtzB1jOFKaISv2PU54S29X+4TKsx9jMLePZjVsHVf6yJXzfeRZjCSRiMMu7X5o
+GGFTd+OD60AFipQ3zT66n3ueYS4GDbYU5ROO9IwHnxVLhiL+xP4M98LBevP2dg5ORyZGFAOtr4j
sXiV6W7SowKazyQ+EvAZdK6BAjcQUnsng4ElxR53KUTjOEHADq+6e5Mj4TIoBHrU/OUEgz6fzNlX
WUmbPV7pjD+/sFkYLyLNX4kMXYJB1aIn0Ro/bJM6/DLU57TPxKmcGa5NBTpXRTWjdi4Ou0ykpxfC
iHYatvxB02gq416EdC6Cp5S1504vIXlNuQ91n2Bm21IPqsKeZWgs+XmwFlgQZlXgFW1bZMZnyx6N
Ju6gGYLUflHYqU9FChHAa05kgPTnaRTDeXv0dYhtsz8XKdQpNDXM1A5wO/z2w1zm7oEvtz4buVoT
c2Xa+26pbgSgL2fRMDGkxHUDzy5asL2a21EM6PPp0FBgxJflAnrh+kD9N6F58pw15Yd0CwCU0hzl
cUkKtsgeqmY3n/Fp6ufzaPSYuzkt4UC2VhS+ZeHOopfmaVDWhID6MM1LeWYWKdkETVFo9dWHncAK
6Ia44vWBWlqChwqzCpSkSthLudF5O7B8ZR2aZDcL2H0fKao8L708mPloHSTD4VmqGdzFhGWp38jq
Lc26321X9p+f1fZo+5iSxcIMbo4WFyeYXhyiNZ5j22dsj9y1uWYV8H3vZF0Sxbse7Ckaz3b8jqip
ZqALNbwP2V1QlfWc9MMo41ILWrXJTl23UHBfdtqYvWqKlxLvxz9G8c3S6tUJghV820ZRwCC1voGG
JNH2likMF1gUBkk2R4WfqFF0WPLmOLYNxgolMRFpcho7dIkKizVosJNx3t4BZh7UhZ3lnbJdjYGn
4S7B9rDVkprtL/H0SQeJEqsQ5N9vVemxtRpN8Bocus8QHfSzQGMe1A46tuaXu+S/wF1cPtlo4per
Wy67Y9qYgpMLk4jT9l3V+lSd5XrYmtvBxMyDn/n6Vf7/TkewA/7r6tHx2v08CsDF8qDVpEQO9g82
J33Qmrluh7ZiYjBSZsehKTyKOlwQ1wSiVW6Ke9zsS0/CzxROA+WOwwDjbz//EZhsUgGcNKW7Rnmf
nHKlwN/uuSc3Yd8nw2sZ1deMceCMbRiW8XXxcy6mGKC8RabVE7qz6M8tZnnA4YobOplUfIjRlBPi
dLlHTVEydi/FXhvjV4eqWFQ8CKJ7l6prHIYVJlAtqzgTUudPUuqXWcPr94AQwXn0knvYG1z4kkX1
5m0ySPwYyxgh5TCelMrOuHXc+SbmBFMaR2lZNYEzepg3NEN+jlSBUVmnsKxCjHXhoyFIN1Isf6Hq
7CsTJC3X0P3Mi80HjkdlXWdnr1r+8GVj2Atp9WSOJWEjetrtEkpk+th5t1EsxgFQuUY1FqRsIXaW
bKtntUDUSMAwsuK8Tv0+j6tnK6XiXFUlLoblAaH9sqMK43FVEuGLKLQA01/dXbLvsP7lJSpTMyAj
qty1ytJcM4wzDK1SPmqG2b0zSfeUY9T8SpgINWlr6X5PmTg4S0cYX2c+MPyqDtwC5TECR/+oygjH
hFT52UdmHeCVNsAYFflNUdn3tN4Q1nkifsZ18g6SFBBJZv4YYvFq44T6txDgacwLeqnYz3nE8qWM
08aXKj72Zmv/Apl3wQIYoxy164+AJXdKg2hc+gahFWjJrorb7KRjwbdzCnM59sTfHhZKBztYmsaO
KNw2ZPm4q+oxPajNind4IFIlSGsnevsG0Z/8BjHcS/QkRlolPyKltlGCU0zQH1mtVqt4JQlVw17u
7aj+6Frtezl2zSUaEExS7acOg3lt6qYePkBjuYszlL8izQrErdnMIBV2c5FfmqIeL9aK3s1QfUdD
NkdvkMo7WWCh8AwgVRR7u6jPwylO43eYgr8EzttPptSVN0O1FPxE1TF0+wJmo1Ul+1xOLt5l8Ul6
Ltz6NpovAJ/xLjexUxqoIB+xKNy5WNv9bL3RCJzM0Z7ZARgnWSftoUV79kjMDtU7lfC/Uj2alpf+
kSQ0sZ7WjFevyuvVjNU8esYgXo0mAtpQRPk7r/9iK5BQI01qf5G294BtHO3jxEEw3CyYji/Z8gzE
8GfWu9Myi+4xtp372mNskZTwmUnekoc8kQxHW/07582et5p3Ri0t97/an6e3K7fOrb0dtsu/nv3V
9/99ie20TXbpOs5jVqacYpBP1B9rytPnw2ok/2lrb4+2+WZIVC7a2v/18Ov81+Vb33b4P33b62x9
s9aVO0OtJ5+9XY73W1nWTKrrQxWLvDNw6v/0GoPJgmA9nytQdkMM6v/T/nzq51HMlAEVS9nHmWjO
26Fep9nRrDAf29pmO/9PWxEeq8ghvVazHt8tTeV2cAsjgEQU37e+urAZ3VNzPGx920FFm64mY3T9
7Crs7CVmGPt6UkeUxcnUofl8PalsF0l9hw3/f/WlSrtmGqqnrz52nIGl2cZzZeZamLh1fLBqDOcJ
grZuam2qt6jwEqa+qfspXe2DGMfVj0iZzngaFqGNI/NrNS9sn+LZx6+u+pHAuDikJGIcKYygWkad
SOrATtO9YTfIHCwlKp/samivZpofXObYC9EmLJGWLD+hHDtkbPkvpXTaA+Yu76XMnRvyQzVU2HYx
rMT209hNKSt89SmbujNmKMWFOCOBxzBEblhUS2h4mo0LbIF/XLX8FI4RB3zQ3gNA/6nspPoDv7Vy
J0a7DNVFe6Hc3LPF7OvArrIpaJOmPJiyotKjYsik6QjlWHrvsmFQ3xtnhDDaZauaAiQpxzAbT+7Y
+J7Wf4y2b9kpQ2jsY+tjGc2a6Gavu+cJJgX1VP0Cy58vW5eM9f7m5cVpa20HhMLxvkX6vduu3/q6
Xn/3rEFet9ZA2isVpolAttmDp9aJXVVk470UUYkMNhlDJR7H+9aXVCx2IUfdtpZHTMklaYq/2ND8
54JlshzsMAY4KOtrbIdC/zcZLfG6vYxXE5OpkuXgf10w9PW6vJf5aetruG+vnRKR/k0Nf652+CXG
L9pSqKSaZPPeceMVnmDY3vpiK3ktSiqoW5dVDbBu8+r3Nq5vXcm4zIFaa/pha6ZzW91nUPHPVyjJ
BNMhKm2c143kCh30Ja1T55i2jK9YtvwP6fbzknZhfa5F3776/+91QPwldEhD32+v93XhoCWPiWoc
OxtCWHFwqp6wDDRPxrT65zTJ5G9922Go1IoQTQ5xqkDn1Odl9XxCmvO/J74u1rLFOda6+vLVtT2a
c7Kcv/rctPirepLVj0w835Vt+lTplIwF6UWfj776bKWDRCC983aFQoXp87IybvKjokOG6XRCQtPa
xB1WLbr3GCAojFgz7LemJqpiz54E3bVjte8iilaSz4oVrhcnI4nSqSD8emuOoq+JUIJnglUTey9h
vxteDr+tMkGY16ZJUf2otzD3u7G336dSjkehsGLbzuZTmx07Wc+72EQrP3RkaEaSRYmdgc6piiYw
ScvtN7KL2YJ54mNrWYWGORZ1gq2VuJH9ZpgWLkld8bp1VX3MaqKol+vWhDFlBoRa/GjwedjpU+O9
WcmgYAmWKKHlee6bxtLoqJYs6rZmhdUL/msscraLDYaLFxQMl+1kBKPj7ZvOz5qE89ngvqrrF3V9
0axjudt5XnndLiSniTXd3GMVTZKDv/WNzDyhaHGh8tjfe0k9IKJhypu2iW2bm1zdiYA71zJONyAX
CQxbX45O3u6FM+RwP+PkUOIW8haPr3Uti72nkJSVj6vv5Wg/AAksir9aH1awst6VbACdytVvfZwx
u89l8W5p08w6n1HOc+yctbjhXJYEuTM+ovn7oEwUW7zoo8n7/B2KcPXq9eZhazX1KN8c48TomIQ2
4R4OrKCzo+se8q1MO05lJN7bCSQrbyhJIaPRj1oZO4GgJrCifE4wwHQJk9zs98BYKzbmspwvHjMJ
0IGpF/HR03eYjxL+qw7ydTvo+dEwlWejlN96XcGb2G3mZ940NhzVBF6ds3dRDGSRKcXjYM3SZhuG
hyCuWdXPrhxeoqhR34h22Bg3vjS96FGAa2UNa3VVafh8Zg120XrYHol1jWFX5lNcxvlnlzZFyZkM
wnva5r9r2yV+2zCQilv4w80scS9FU3xn7d3+dk1xG6ZC+yvxb8i81mKz9NzOi8+CvKSG3XXQJazM
93Tcp+KVfy1IVY9dzXo30/aUQOT9rRUYwykvuWdZd92uLlJTy32lgdOWSlqG7pjWFL2Tbyz6msPg
ImQQnSf8CGXXizlUEiDATn5L8VONF/vgtdrKzi/d3ayCEZapqEgScwFtVZix9qK/LulYvo19uqoL
c3HemnmD3yikiSvKe/sl6mfqUP3YoNUwppdEmqu+LG33sILTY9vgEWIpZHgPWRmkuS2PgH4yNFdZ
OTtz487Snz+/UIOkQLGDBBWmCoV+ilq5n+pdAnhj+6b+SgzDPV4YgQyG2n0c6RXxZyWsL0Wr33Wn
wze7KF8tdmvvw+Jqr12r77dzWJ96l55QMX+y//QMzu+mcLxHUZOjZ+vW+2AZM7FipFKt5yaM4MCa
iXlZWyp+i/dmALlfWwPF4ntJNNHWwg+4vrdethdRbb13VUP6UFkctnO9Z6mvTiSPn63abF67cTmZ
aqZia6EfsyZfbsV66NTxsqSdDlxDq+7bYT+4io2XkW7fJl1z2PPOhQ+isyYqr53Gekgt5ph5Li6F
Lu2bOmqcjeZuCc0kGTCsXdvbqe1AAdNsq+G2NT5fqmhai6JqBYxajOI4DgWwJNnzhu9aUiAYwjls
a1brH6AIYPPslfZM1QI6Ec2p07l6cdXl1Iv57bO5ndFkPZwTK7sV+fDdxMv5VIB43Yah+c8BB0wn
xGi/Cf7PiVH1piedt/J1bWc4muG3k9b4EMixFllfJekAgyY9xTDAjOJnI3OnvRgQU2q5Gj9zJyES
sIeFDGDoVVvfdp071/Hz1nQb8wXFHSjD+vyv/qVpsS+StoIvYyxZykXaTsyRQHHKoUy7EoIxEssx
rykir32JyeiJEVAMncPu3gqrfK+jRty2lufN0UqtJKJtPTl2qXJQRjtlI132b6pd6k927XyDMdJB
euGKBloqm+PH1hCSGlMhs+W6NbUOKgdivPywNeu5TE/RSDrz1sTGs3hexuTzD29dtjUHiczj+9ay
ihGIdcQTZWsmhOGFNpHF+60pbKs+o8Ww/a2Z6471IpHgbq3t/XWxfsztQr5s771YeV6TlSoEjKzv
eyUWzTr5pluzJm2Pnyaxg1vTswtskFKMoNZrt1dLouElr4F4KSxTWrO0Ug2UppVnm2IBQPLcMFab
VXtUbSpDMWkoJBBXs5/GsfMTAvFF8giTfu6n1lr+Bbf4mEFCf9Q9chGK8uJB8BlTPUtDn9CS+gaD
Iz/WlR2dO2MRlyhSkiN1yPJYYeL5rBfpR449259udu7mTICd4xJRWmBuXpnZdNZqUp7cFPYN2E/y
50QhvgXBZ2OgxW56y6cyhYkTxxdKpId0Wt7spTR87Dihb9S5/dQtfUX+Z6Px8+ZOHfLieTsotp0/
g4ZikR39dHB4DIYMBbo7NtTT4maAcAX1HA2disdmj4rF66YLZPnlJNvmFzkiysnSivnN6ht+dtOL
RkDeh72I3+XiBhTonwbs6vfCFn+bvsiekzTBtzZ3lD0yffWjtlKNRWu311zdfhf2gZJY/s1YlnFv
KEkaukp+iRXvN8t19WzK5K+ZVL/6SZiUdxrnqMEYpcrmhmmN0dgk0xwHJsQPnjCyf0aKRPlsuVCR
GoqVDjd21kzeTheUlxqIAPeqOoDIp5T8SIHryvSRd7gTUyXQvjVL7B0tj8onxPc8bAT2mKYDWWmE
C9+2Q3S1/nFRfd/GUrsbantGiN74VKHivVqBiFnYXQK8TOC9Kmtz6RjP0/SP3rFIeq062z3ORY/9
4QRBmXhvq1COmkJdDU1Ts0c7r2MPEhnn31A91FsOArbDX8nelXa5BussJ6ZHLDbt+EdTuPKx6Eza
dOnPDoV7yN2Y7EfrQTEnQk699PdckkIxjXjnkj3x74IMpu50j3gEQiqtQXSvFG+1g9VY4hxbJah8
Uru7uFSND5ifv0Yrrf81ccGkFvQ36fsG8bcArK9qzCHGrvdVTOpOZRSPd7XSkpcGlsrW2g6N1Wl7
hPOAY+sV2yGqdZguk3eJEKvcsVHRoP2lR7gRYUry8fOgmepjprQaejq17q1pYaR4K1LvaWsNa/Lo
aCDGnuzhunUZqA8O5Ho2u9YlqNMbjA6WJwSitbV1aWuOaNMR9Lg9YZ19TgYzM2uX5Fhp0er2WfeP
OYLSaib169aqCi0Oczcq91tzYmdDvbo7by1P1/pHouQwBBws6bc+ffa00+CVNioaXm07sCjZc2uQ
t7I+IXaVOcwaki4/n+CQw9vrVB/Wk8p6mEaAPwXRwGm7Aqh7PEcVLlBfLxm7+Rnz1ezzPRfJWAWJ
Nz/mFLhjtjT90UYO3nJSnPNCMNNVXfqv3dn4SrN2ujvCvufjn5qQoDcwzWA2rOnOPGG81VP9W2QY
TWzngGjVAHNK7whj1HyztQ4+10Cq73ZtaejxuakqCunr2VGl0kMenXWIzBfm+xoyjJyLsydYQSBF
S+7bAXOUKmyyqAqz/+3T54S8wMbDvNvWk/scT7C8Ig/vb/OQi8R4uFVvPLJFYdCH03Lamqni9Sdt
gR6yXaKNtvFgApudIvm8viTnKJhwaT3a69ObWO6hu0cYoqNta5TeuW+HLG0Z7dpxOjlx6tw7vNFv
U6ogM9choFVmjDq6WMB51meACIpXvOTY00RdGcD6bUM+oCmE2Pyf15P9v1WhRCHKfohR+qzc0dLp
e0Vr+8/m1tcRYSE15rOtRapLdVgaCHafTT3iWUtxiCBuPG9dk7GsIaupGhh6Ez+2vnmJzlrJjbG1
ZKcMx86SFVfwR7fDYM/PNeSQp88uVJCnkfW/bzhl8uK43OYd3ln2rJs+tV0qxcYY37eDp4qDWhnL
bWtNkdveEukeKj1PsmBpVxRYNo6/na0SZvncIiQXuy1izdcX2foML/vrqSqT3lC3r1qCquyvQ9jK
1Kr37cDvCAePgWr1V19kju8yUacrjj7qnazF9Co1+/vXBRn7FJw32vbw1ecS+dZNny/aDiOGFdgI
BdZkz1c9SV+6yStuzIHFjRL6eUAEcd5atmnbqr899HJx1zqzO/1X3/Y0q61+yS6Kd1rdFJB8Sud1
O7gSlNBBEIBCnb5aVSDpUouR4y5Do/qQaVQ/oqwGXvPS5LD1FUkJVplCMRdlRZ58E6k+v/3otF1s
GoTWVLgUGyb0n1q1uzBnmA3jPpEPudT3DqDwCb9X+agyTG5NoUSBihyUrIfx4vTmwAfASQF9akch
FaaUZsuHOsv0uU3d03Zy6yKlRgO8b72TNo/1bTaniy3FwPc5Gu+tOdZnb5I9rKA5Lp4kQdtlHSrq
WO/a1pE7zYoXiEcR2YOK4TwNGRKNdIiya2GqoWU331ojqtDDD9eoHp6sIcaxXVCTQpfwK+rTvSUw
PMgsdjoVKwCPyOvjlNh/FreEwSZP6hCjnFAEnG510Hcda5CgZfVRev+0qV74CyzhYEoUhKQRs/lW
7YMfg7rehIOuKuMZxsS7Jp3kEDMhAHCrUNIhKQ+DflEXvOY6TTEoLqBOcpVDPukf7LsYbGAv7GpD
vRXkb5POpVybvkYeO4zuqRgQwBnGe9qOKds/l30ybM9iEO5jKSwN13blDN7RASYalV+Uc4dmylcn
ooVwJ6Z8O5MG4NVD5pNf+tKwGX5Sh1dNtN7LasI3I2Kw58ZE9xgbV7NN1b1CMIpfJR/LsrxREdol
nVbvK7tzL0NBGgxAAA+/DvOIA7xtNBdMy77BsJhOkdoN+9oRkQ9TI7oN5R9eRpyxWzF8fJ/HwDEN
KreVol0L1qqFNamvBsE9/tgUy8XCcDYWkEQKZQmrNYQXAeqx1UZ5ln0kQ5U0tl3rOPE1d+WyUzv9
WzyRHwBjqg/jBYmGutSvFvSP10Y335U0aY4Fbo1XbBLhlTCnhHnrdNe6qkBJ9BH91hIFcTMPV4gE
x15iyNjJLChlffCKyTuVxtzsctYNbK1M4RsJ2gg59EerWRmBca+FJvHRewjCv7Bq+skoVxxNquQB
n9YQQIfrA9zZQPD43ditAl0v67qLxhGfBOhaeEmwY+8NZnvDRm2j/moyfUZXZ8rLCNHgpKyAh9G+
bitqbV1Ws0ThZ9RTB8kFxixlhmVEMnbqu178HGzllufofDFHCfL0Ffbyv4trNGfqbyozYSbxXFPP
c9VodxOFh8nPnnKvLccM/o3TBEYpkmtfNvE5nlhhFBr37yzI5cn7Gru9cf311gWQlTPgSeEk7zP5
AKGRgaHajZQHYc+/XFN1r5ObEd1dv3QCKPST7NAicJMDueDxIEiEiBHTaOUL5lByRUq+IQQoiS9P
/rRFTWxYYh6Zy4cMxgr2VnLPB/qvzImImYDhqT4QytE11gvAiO4TRjjsorR9eG6LxsxtDW5iozoJ
yTiYKmawjEMb1D2YgCxf8DRVr0OSaFcC6rWrY84WpXqkHaUv9DgKzR6mntB0diiK0zP2Wm0YZ5kb
QMraJ1X8R6HygBNDgqMQUMbvwRrrjw5bcybtY19G5J64aJr0mBqIOiFP9VgeP8UtRJ7llR1JF1D3
bGrzRs5b4ZMG8J6nquDPO9ZKod7NiIufJw+AXer9TFU4vmOswvTZNTCUIrWHh2+m1wnmpS9quFmA
sRDGVTQ8Zgd4veTx3vZW99lm+BO7UYFBmQG90dVzSAzkk5ZVdBCLg98+gnm/15AydX9HRIMJtN+w
9aDzSdsBdXZ8s+zUAKPpKlSrHoZyrxDAoqkK9pH4xcRxRGGhdh9zM98nYbdXoMYiWPoZU7Sie0a9
fAdpbn0LP/kT4X+wQPXIOjm2e1aiwTsrWeSerZWn06T9z9b1rnXCMGu2CsNY3jTHBYelThP/jBBR
D03f/0P2gYEm2I5Dpc7mp5GsoqsDeFytAuI41x+5417gP8yssqeIT3D8Z2LXDroRQ19K01A3+shv
K0QURdoAVHSx+f8YO68lOZG1XV8REXhzWr7at7rVMieERjPCe8/V/w8fmkWv3jM71klGOqAKkiTN
a9h1K61L5VbFzkrs9gx0vQAU51mAbvgYnCAz3zg5m1J6geYW0rEvpdW5rPIU2gGn6nM5tea5rysP
p/dXuEyd2vo/Z7s+wHnnW+otEBnlZ2T0+9zKghsdh8S9XqnNgZm6d+kBnp0tcKDgTtiSUnwmbx2E
e8cqWPRQzQMjwHtvtIandECjyCGFmExybM3gNc8U+3YLqqFw1qTNyP9q11DEsPl6sHzGjt5ggWN0
M4Celeed/MDHettDfU2j69szZd7pasCr6JvG7VzHbJsy+vgzzfVjHiTTDUaGlw6hqGctDv6yFoco
qDp36BZLY2R2xod4CRbxHDMftTvVrNvnoW+nhzZeem5SXhm0z3XEULeq03MZOGqI4TuPEUzYVWmZ
f3R9ysjDit6SVEfn0MSN2hjt05hHzL+XwHfvZ6+Dh9Zq8bHpnlOnSW5Cpgc3qe9EB6OAAAAbO7q1
bPNZDwzYG95Ii2r3FsZ2N6zvxcdBwbFZ91lcYw2G9o/AmZZdBANmLzvSUIWBJZrW4nUFAvM/gdKx
X4Tx6KXwsMswQiS1/BKkxph5Lcss+DU4yJ4vGwHKrB91H/tpDLfgSHTHxINjHfSgsaZgmJhxYpyM
AjW9j6deaajFbWNOT2o4j1A7fPuA97m/n5YkMgUTJrw8LDN1AZo5YQqvpEN6ctZAF3lmcQsi4zJM
MFKAKz10ZvestPg/5WacHPSuyue9YObChcBvgT87Ohg5wimY3Ycxxbd6irrs0WNr7iZuqrcZuNFn
vDZAGxY/wiFKP6s5LjFe+6db+DRuWSVwlqWCesapmi4sPjieq91LMPEJA2DlKQdfaqMBjr1aKaEC
2NMHKTDVuXkjp8Ft8zWqg/yaxSVd9tg5h9qKgYewpQAIrpj3BYppkVPYvBf23qTLux80KL01QAH8
14ZT0nA9JEf8+5gF1ksyh28hUnCIj54mrOUOjjNCcF/wRgC0D4nG00X/N1VQ36p/Ma9pb9shO9dj
zWcSVGDiJP5ZTSAJtfA4Fwv08FuRl8YXJORR5Bw/6UlgXdJB+TSzCLDQW9VzZS7GA/F3tTMusTeG
7NYfvHj2rmFkPcRspe1THVmlVs0R/jNAjNu3rqlPd1oav44qs9SwCpBRDKEMLyZNlY+uTdJwPaBA
b6sCRJDV3clmwxssV2mvwhHp9KsbHO0F2K6LNLYyMREw6ae1BVefp31zKFLbe4IF4Dyq0+sMgu/J
AIxgYw95quLkS8nAAPnKCGhlyWaqJOdUzxjzlRkATUU5J50bMn4yUuAv1iEPOmNflUV/gR1RvHZm
3VxG2CJ7SeqJ04A3rq1d2CjNPcNl/k/b2Qe9DP6cbGU6F3E63yL88dTPgL1N104eA6RcHoNGq9kZ
RgrT6Z30aNV2dS6hgRsB7AwlQWIu4+ctTA13QCrYCdlkLIKdM4/ZkVn0o8E6B734IcseuxCw2I/c
fsW0rL1mC2amXHB1IQiLq+k8RgtutDYm9QowIlyQpBJMevSmKIZ/jP+TJflSPVteu/qmDLivXgud
bpcVKaEAPRsd5LRWV8HBP02qwcAwfI0bkAL+y9gE6SmAzmu3BtyiYXxBqBx1QzzvVl0NwQgJbigz
mTC4sYOS9yK4IQWdn0KSHP+Y3Ca4AZdlzUcGq/wSicobbVVwyS4STWZWkGBh8feGugDt67Y6CkKl
cp4WSCFj2eym6IFbBw1eD/4uUbRlHYHcACzWkV2VbzgLHxI1cJ6nP81+AMW83LhmOaPENnyirSXq
fBSoomSOczZlF6kZOS13BlnE4Pfx7XISqaWF6rSznSw9yK9M0JpmAxbhs8XV7xw06lkURhxvD8l9
uILh/Nktz280I+eSo0Yte8ASJHL/JRozRWZLC+M7SWZZdQ5LRcd/ZvlNObjPAO+Mi1xSfoYXPIZR
NSBO0ldHryz/lOPSMYBjvjzG9QlLpuClcp9dF2shjW55Y6l3Z6RW8GQC9LFif6U1QLtlh3qc0vGo
6vUPwQNLMACj7mr4daynIjmSVYONGVHlpPTxbnOUTe8V5xWqwfce5uLRa0KeqI2E6KlNmhd59nbi
Pg6s+5zm2qBbt4YIvT2G7mxvFTepw/Svxa4e0OTfDw3ssA6EugkO8rjkaUisxOMz2UlUWoEV6j77
yt3OK/r8Bl9HD/SZRJcAIgJtQzlXGrMo9AWTGSACMOeUGc18fBeVox0cKUAiu0Z+s0bntAcNZUcX
ud7YNKxRN4e4Tb7Mo34jd269S1BLd4WVTge513JXkrZg/t9qiK8sGAB5JnKExCRvbQ6SlsBIcQxp
uhCIJqKPQ/dJHvzaNOXWbK1BSmpWPncVGPaD3Ar5kXpfc3/aoND3rKAzyrWqP9rFNgS5y/X+mrnT
zwCvjFPGaIBW96JVeQvTNjzlM0TnVp8+6UvXIZ/tLLadxY4dJDB2fDsVOidKuA16QlaSF//Phd/9
BoliewXZXQ/1teb69FCTwaG0N/SDdAHyfe+QG7/YALLGTylc3vXmrnCKd2/NO1DFxztosI1XRLAm
5+ZkhLk2H2M3/K50mXrc7jCd4I3uuFC6t85F7Z8yTCxP8lt6v3pM7Vk9odHYz/smC+/aQVeAeSz9
0PJay5ES+9c8rytnhAPC5CAtoY/TE0MYpi5LQ9BHpJ1MONZb81kq2NVMBVPfD0iwXaQFj501XKbc
YlpSHXNnwPjIXcCV/3pdu0ivfghW2MsN4AoLIGVre3N87+oLgNEo7HqRt6F7W7plaUmS3PIKVn+W
HsnSZ+foO9UAZiV9cgKFPlLqS7C9re+a6BqV8rnyhovXmHtpCesh2AqclbcWs+/1qTJhb84odF+3
N3xry5InyWBphWrfnxpAeufQiU5SZkpjlxrb8R+boKTlqUlsPUbSa/RDuSQ/5K3Ntqxs+3fXg60c
G/ypeQ3gyu1S4DFFCsitt0E4Lx8O3YNoGuhMVCf9hA8F+/SMC+SJD7aOMajzmM/ts8PYgPnhnc6K
xawWuxbqRA4oZai7W2vBqs5j+ZwPbncyzZmhRKOrBzUoWLvpEZjZscF7Et7BlC92keY81IcgKh8d
zIu3By9XleT6Om1pydyayYdDiiFtLz32g9IYJaiX7lpiegJ9yYzhPMndl5MU4BknMCs0u96HVr+X
twRWO7kSfZc7uMbX3EJESeYtE67BR0h132zhUoTcsC5W0ivr4FBD4gXfMCb656gH7o6MyVHusQTy
2ONleIJQLnPkKf0jn/QbLzaykzqPt4lZIlDmdRfpZDR67RbObol67iEsgvULYLR/QsrPrnJCefIS
o6dvFzaMHQ1/zoP3hFmcu2KW/cR+8fE8O+XSIrbOQNVU58px2+/T21E79BPE++0ulplDT5osn5nM
zayDb0EXElIJvICv4JINRuIe8qNShb01KCcGuiijZh1XHTMZbIHXrc6T61wngDns556hR6JRHNn7
DMewdXS1zqIiLSjYc9O1tROGS/1QG4lxkvPL7/LtaLy2+uNs5O1JNY1nearbo5VY3nU/Y2OKdmNR
oPQPhfz3BG3rOBT59kt6HdgxPS1xpGH6AMb/qGV2Dju/zYd7BNnNC9C06kZYO0PUVTe0hV9lmGXr
85UnsfUx24PhA/1XCj3TnLz6YEGQRhbDMXA4KXgJXHrwAwqBx5JbJk9GmnWgsvZoAQ/2C3xD/tOZ
S4WtR9+e5Nqgl/5+uwlbqcSkyv//VIzVRthL91tXLz9GkutYfEtLbM2cI2w/GNAizCADXaWzLyoe
i1JFLrsOuSSKwyav2hplX/s3rH79UMrvfDfKWI8tc3cPLOCODUHsMfjQy/iVzRGWruU1mQvkYPbB
ZH5Ha4X15LBPLkUThupRqq9Rf/mCRoBBuiBdx3HSUmVEtwVb3jRnbDloKEVqwMSWQZj8nS1YUZKS
fjeWXX99OY8wce7HAl23nngDPP1ks0s179HrLdiE+sOVH2LWN7qrq1cZlsmgTmISrKdehoWSZCMI
zesAAshWWapsSYltwfYYt7ztGh+OjfLPHUId9GH0mdJxdgAB8ouk5c3jjidM45fy9cfPpVbsImVQ
3w0j5RGuLW/+EUC0v0pzjVDSBTS9PIOw65DckJbyz1E5eu2qAOU0F7dMDx+pIAFMkW0K94ETIgQP
Kd0KtjmgFEiw1ZPk4P8ctDq/rr9+ackr2WN7Z9bxzNqYJdfT8479k/+8dxJba0n0Y1oOWs/6rtbH
C3w8StHY2GjtV21Galb6lW30IMf+U95WRUrXcbZEt0Cex5aUmBz3r2d9N52R2lLxw6X+Ke/DWT9c
KVg6fIzm6i6E0be84ng4s1dRzetcVV54CVhKgZwJjYjJ+7LMtgVb3pzhCQr9jjpVaxBdK0l3Kyff
qr4rkahvBiCE2IJfW7S8LPKebC/L9lL9a952mLx3Uu+f8v7XU/lzvpD7ixi033hwcWhjWLuMheXD
tQXrTHZLv1ur+KfqH/LW+cRy2vUKcp4PddYrDIl3pynDL7Xzwr10DTIHldj2jZY+ZEtKbBuQbZU/
5H1ISj2/RzCg/6nVSCIkhQ2Rj5eTvXeGt9KE16jkSnpmKZtpdVZlJ90rXrbuHTAVtPEtrcwLjVzS
0vMzFgpYUbIyy12XjvzAaue9dA+s/iPJ2qAM/JuutnYatsoagvQuRTlDwkT87fBP3e3WFByZ9G91
tmaw5X1oLpKU0jFoUpYsXJhegzqbh87R03kv898EgAHLRcn4GrRDdFrfeLkpW7B2q1tabte/JqVg
e3UlGbCQ8rv7lvSHM0jenCVgJ7SE12jr7NeB9Vouz2c7ssGrhMlbdrVYGDGWFZJ3M8etmhwrgQwM
tqTEPtSTTnTLe/fHpeTDIYNXKcfZuAcV+FRDpcA1QGqwUm5oIDmWD1eJI177Il2XnyVZdpE7UyZ9
nl1m1dk1GYbu8rJvT3R9998tZr4bKmxVJSaPNyp6VvTWSusiV+4gemLEETIpOlrZw+yVbMeg5qJN
D/KKruuU0gLGWY+br/Ii/17VqtXgiHU2WycNm4N5nl0TJIJhiUNak6Bu2K3cbWnfChT0z0JrVy66
w85sYUBGh7ytfFi6FpxN3b8VzrbFBkCkol0jd1WeS51BZdKr4rWM4ZkIn1xfHvDcIrrTruuZH26/
3NR3j2iduq53XeYsEl1f84jNydkzp6PcZbnsFsgP2JJyYz/krbM6KflI5txqSvH2l/Qw1Pc21no7
bAyxigty/60r4vFsIAR41GHMkoR6hgBpccVnklJLZ+/McJDpWUo9D5inniR4N9XBS6RlZ205h5rU
2X0Z1O1Oas1dNl6UuTQPap8B0huGYtdEvOoSeJlr7m0PgKcGpuguTdyTGoVWfkQyCMNlZvZHViVB
DU/OtdGD5hFOFnvNiMZCPM8c3Iti9S71x9cF0f4pQAb2E/yb+oBq3IgqB0nJyxA8yhK2J+oRFYjY
rtJPseegLGh291OMFoIDbOGks7d/9ix/fkqr5id8x0tvauXbmJu4aqX+97xkSF7jA3/jBypI8ax5
7b3Z+uGxWs/Orh+w4aC1qOMMwy5o6vpLPYPpZUpeftbV1N6jqAO8KkK2Sy0WWwCTpeQ5tyr0m1QV
KaOYTaamBMeNEWP1MC4lLCVhJjDgKBAm2rkp7PJhnpLqQWISZEXhoHuW5wgLswhvFXFwKCvkh/xp
+GayeXZu1UXKL1MrAzsSlDgOywLwzvWZucVFjOq1CuHT8DESVVEwPLRZASbIawfmw03h3oDUYHvN
Y7G9RfVr6qfoaVgCiC7Rk68m35HVVK6SVWaYdKO7iCpXgfCZYbFb4wRPDWrYTyo7oU+pomn7aRwD
ZhAUxLYHtCq1uZc5lqJ4yO6mYegetKTzHuclqDNgezZtC3Y1NbaCUM/SvVY6uKIN7M6YE2Zz46ij
C+P/NSXR/LCmQHOg/OvQ5rbjq8jyHlGZifZV2O7QPTWOjmaZh2lqcjTeANMXhmbe2A5QZ2Ct2kG3
9aTdYQWPDAYO4KUXlncVVLu7Zgm2JO3znBSsoQ5IG9lw00r9Jp/N1NhrpqHdSFBMwd+ZRV8p+8mD
5e6FKYvNiBq89j6AUdce+2/JkH812EoHFw7dn3fLhM8MMhG0QlGhEtPPf7Hd+SXME/3b1CSgFRDE
eQ3GDNg1OliPs8ZesjUl1m3l5v2N3sftJU3j4oFHoEH5b9VPzajQuLLUvFeN/rVGNejejZLHwa4a
qK9K/Snu2ThyEHs8SlIK2Ar9jPx6fqzHXY9xx25aqsdaiilfDJZrOY4dbLIcBdotfcbh3cFW/t1J
Z/NWTlU3pvbgeOEFchhOnRmyaCc+ONVh+wVtkPwKwzlZz1sbc/vYdO0xV5G12ftYLPdB9oJR4cyi
fdEwV7bNW4gWzSe45/0DS8dXSWG0237CtA4yVDYi1rTUkDzHKD8elLivqoseF66BALWh/bBisUQV
GHR36Kf1d/XAsnKZonYiBQ5KFldkMBPQbNwK3VTaM2Kb2l6ScnuyVF0+VQ6YsOX+2OMI0KVaBnrx
2R5/rX8nTXL/bBc1nLPl/qE6DSIvmzz86Wkz42CinCJRCapghuG+paW1jS0Sku8ypVhKOsgdh+ER
4AwIvGDYgevCUqGs6JT0+mtdB+Glt4cAjfew+l6WJymPh7A+pTqqTdWsOCxYKy5u4awHXpsgCu66
JRgSdE9cwz+/K+j7FDuZt8C34yMUhvi2HDM8DJdAYpJnMsvGssFGUS3Woga/wX+pKIestbejuxFz
wP/lkNQdwFeo2vnjadquQOT2eXwoVVYD9x9+ndSWi0xFqTd3abvwKNh2NK0WBiyKlPfREuQITNxL
cvJ9FAsjf4C8rsYsri/FpYpy+W6rJDEc9G758HXsI3Nw7LKqEpaVhyfGpCg3zpsFFB9lKSn9cKgk
5cItqqMXByHw9VC52rsjMt08diUAjY8Fy6+ayhiy4/Nc2F9T7ElBLs1uettOVXrrjhGAEw3lzS5j
n1Flt+KYFKH2opbhcOfq9R95qKkvg12oL3pYP3R0sA/sTcN0QXSQr19voP/l1K1+awMteXMzTsVm
TnmfombwFlXKF/jIwaMUmmVw7xex/SRlIIWPKYS6T/lSc6zfkkEzXzU/Kj5ryVWq8M3JXtSmgX75
ENbpdNcHWno/LgHifvqwM5OaqN3MO/ps0HhLUupANGUjx3f/UpMB91KXtUuYS+lb5tXoaGtGu5ek
0TfDxcA19VCaFor4O9vq+k/YWCFdZI36MYJQ+db02CKo8PXOC7/yDShYebAz37yMWGY+lfb4CoSm
+2aVP2a3cb9YitveZGWEdJKtd9+aGSCF6lj5EyI6aOmG/a/AsdtvQLb0wxzjIm43/qsG+AwN23YA
70ksDtvjjDUsfOG/s6BF/i78kKdbDqjYbL4rB68+4tdWojDnFK+ZYtk3TdpNaG73xasOY/oT1u87
KVSAsb2CwPgCk1e9lyzbb9hfcIfyLMkRNYmr5k3JXpJ17JpPM7t0kpIzdoN6r6L1psOIvg2mGVxC
YYXGbY1WDLTo2keFzc7vWXSPuwNYPGQ9kZY9Vv7g3EhJ3/re0dQGi3aH28ns0/MgGBO99WrV7+H4
RDeSdCLVBqYQ9beStDEiwgdS9+8kOSvTD5dv/oOkpj57or/On4wYfI8/BpcwGpTnNGvV+8iHRhz6
2FUNefUE0OeI7ET/XHrt5yRu1VvACsOzrre8KjGq8lXi3kkFyUcX8VQqdfYgWRKYqBxFNgSGutMx
XC1wj83s4Fmqx9DRnnLzuWmKk9u5FYaF9REZ8/LWnpziNuogyy1iweWtohI0XeUiM6tOh9jrER23
o+Yx1ByswCfrFYWw9JtqVd4R3czyIkk4OkDq9eKtNEckKY0eLMFSTesnf4emH6iafMRdWW0Bilfp
N1DU2Rk6vnPS2fv4ZlvGbe4q1osZZs59mVgALJZq7aT+NYGWvPJp0+4Z1mm4ERFzl2DWUn/PCl4D
fvfvvK2KxCyl/avqde38T8frLQCYzo4f63FuHkalAi5duEjfgeoy+RL9lav+Z3Mc7LfGGdEHyvXi
LgsNG2XjKgURN8xf+sp9lqqjkd7VkeF9rZtcPbh1bN2npYcBS12jloIu7GfoSD8VxK+OcbF3gQ3d
qSUvlTvGPzoNgJhluM2jZ3bBjWI7yTlKQ/UFVZV6J6d35q9q6TU/O/aNgBGZMTqMk3FhzbZEdbe0
nj0bzXFedwdhSy3fJVldoIyLRtVdSZ96Z5fhoff1+KZGnPx3wVpHisstFx4J4Gdk/A/qHKjxQcpD
cI93crbYccm0K+iElWNe16QU656WjCde7WitGWj6s2Um1lm1B7jb2yksx7y1gZffOKGlHFOt0LGl
GpyLBd73itdNc6cZpnOyk2x6mvBxOfSt2nzmbVSB/rjOd8bOz2jzKL8a79UdEoakY2Gdnl/stjB/
wklELNKkn6f18dJmiQNJJZiPdVXVD7He1hfTqIabyG0t3H39EluCzkEfC7AqHR/MTL1EFsvv/W9x
MH5OIlP5SwFpuV4oyzWk4grrzykdfoSK4nzV7CZD7VibX0IbbXCGKMEjFGr3nC2i4qrip7d9Gltn
lgPSRxcqEBjnxmL9jI7M9ufwGx3wd8iHyp96gA8y6CRG2AzCk8A1/8pQRta7/jXAmqNpP/UdmGV0
iptXr2VO2PWV9ghuowOeg8MSvCvnwOKa71903cCDanQWSQM1xS1O67JbiTlOzRYgEgj3XYKsC/41
nzRn8F7z1PuqTbFyb/aexz1AvrcO0/pGkp2B8lzuxN1Vj3uEqTTGZdeuBOpWNK73OYCQvquGUL3v
q9L/HNXzN90K9AdJzQsC3NGtR6nqac5tpFn+k6TCPji3aZl+Mgvd/+zP7CUWVvNSGo7z2T+PfuZ8
i/lUnttRbc9OOwTfC/1cD7X9vQSRhWVOVV+GYCi+YnO3763I/cQ88g6Th+Kh9hXE8wPIG10fars1
bymICnaccdZdmCzjGbGjiZcI4TUjMv4Su0MLMbXQCbrPW4XGqI1DZXfWacBS8KFbAhrGdGjwRj5I
UgrYsC0emhm3LSyrbwE7ceWgq0A3YDi6Y+2ueDCWwEaK99ZVjPvcqeZPrAJ87cpo+j5FC9Cjhc+B
DhSSe6n+NZ6H6ftYR9Z+XPKjJf+/67tILm31fdfnPMDT9k3gIvj29/m3/H87/3/Xl+vq1QBz2zOP
Zm7F+4EJ+3M5TPWz7pj62V7ykMuon6UgZ/K75kkVhCKb53LJ+3AsX07krBTvHOt8EyWwFralVzXq
iZaR/c5TsY/2cvO0VZPCMfa8XV3DNwjKRyVrLQiTcL5GrR6Co8O7fujRsTlko1Y8SjCaPK+if9N3
WlMd9TBR74IKIh6dlCRQaFfv2iWQpG0okO7XdFYdeqZraD3+XSr5W1KOkDy07W7zCEDblrWeaUun
dHrz6D6W3K4fPfYfKJJ53xL4TDSqMr96PlxSfXQ+TXbv/TAQoGO10BseLdfFcDRBb6VI1YjdV9jE
EI+vTamcDN2bv6DIMJw7ziqCp2/Qsq5yjTADztdXrXWPE7b34HcaG13LuTGveNS5a5/BjVi4DhjG
SW/a8UavQzS7F8MdcdRZzXWssICcy+RLCiTo0eo+uoCsYKL3ztVMzRJxndZ/zpxEeUYgujvoFw8b
sWSe0XQx0I5BhNwxdwxB4MXEY31Wqqw/M/lDFt/4VZntdyRGhi9RjBN80rX9Y9T02kWN2+zqj6n5
EAY6nhhKOb+lYfoL0GH2i4ND7OBvFNNEHQvr32f8ZM7G2AUPVdE0z8USGCrDw7BALnGpYOgLFakB
smG15YOWwotHMlk9Dl7RPUh9qYbB0xHTyAkDNMRpksWTHcg8XrJ98hwg1oGvWpM+ITqEQYSFMZrR
qeMJH7T6wQq65FxBrblPMkgVxmjOd44Lshh2vH3rZEN0LZAyvvXMyLqy7FHceNM83GTVOF4VNSpv
M6PA2Mfvo7uk8ZF4Ghz3LiknvF5rFkmiLvFPcduqODCo9cn1ihGiK6LLCED1T+xPlMc0drpnH7Un
dIPBDtLjgAaq+v5l7rD6wdx5fI0s5JE7c9d3IYtSQaF+btiD3oejaryNrouWN7qnX/Ce6XdVNI33
Pj5USFDn6aGawgglLPTj+DZB+PDT+Y+kcY8+fmRf2b1u0LWJFq79HL2AJf0V2er8h5IYf7DwC73c
ClgoD1z9lLV8nP3BPPfLGdwY/w4wsSUWDyMTKntCpBOIyR8FuES9M394YA2YAmbDLdqo41ONkfqi
xj8julbfe9bUIYXMG8DMqLxkjYaQDOJ940OMWguD8vGSm0r06iue8+BosGnFCD40eyh3lj9c+nSY
vpo2cydNC17dgjdFm/IC2QB1/BoBADwG5dBf5Cg9Tq61MWg3uaMNB9YSixsYQTFT1QUZbHkYcvjt
bs0yJwQRpYrE3mXaS4lkfizZqo+Z6BNyge08kldVLjw0NvD2GY6BD1bZYuXYKt1bh4HlzeirGfIV
3JIMvW3WLQeYHksSRTvvOLUFPpdLUjcnSEumVVwl6ae1toOdGO8weYAkZztMCpZAz0P8nkpzKm9H
L6lwsCAmwVZHYpKH0zi1Gx2I0pCDxvofjpsRjCohqP/XuSX57tIOPgJXRkK7d3nbIXL9MSrnmyz9
2kxh+Eqf6++K2LGuug+3os+NF9Vz/LMxhMp+znnMjlfET3ZVXCQlB5mG99J2mXdvWcoF6aL5wesa
KIVt3n7pR6faGYMT/GgD5RVCkfenqWmn3KU7QAd8H2i5HlEBUd4ui3+xmPGIOkj8RxXVMZ+dpv26
2N3vE6sr71nnvlURcb+HKFDd51oVnpAznXeJqVb3W4GUMsD6Xc/Ekqdonb3avQGRwbl5OYMcIhW3
ZG+Pzs4ZavYs/3ORD6dWxgS+kO6/pWBUEcxcLrKdQJLpoF7Y/IpvDu6gOHfdGGBAhHUoji9KH0Ih
0Z0nEyXHp9Reel+tAGFghu6aB9MXS6XUvTgsFdw7KsYlsYrU/5pc8nDqHu6jJZA8IJjaEV80dkGW
0q1A6kleVavZyRxwBZBkaxv5MUIW5tDFE8v7Vf1HBHHBK9T6mxZM0N/6cnpzSibt9dT4L/mc9weg
Yv2z3sWoYTpj9ugaiKrEiLjdT1Y/XApQtSg4RmD2sa26WqmHJsjSiw+OGj3kqVqdMua6Typau6wY
sHqdWrXCwnqRfebXhXvWvN0viY0CijWb5nc8Rb/6TWr/LC3/RmUhM0AJB15TUicMpT8XZWsj38ci
Axsa3a9x8u78PC9+Gk38QzFZpaa3BEAPasiyetywTKQWLCQ9szkbPvv10KBpzgRCSkcnLG/DDCqg
lOZYeN75/dzspDROwwzPSzTlpHRq7fShVszvyXImdjzyx7SuXqQsNl3WnBBaYkwePZatqjzEOAkR
D6w5epSYBGoWfJt1tbpuWRLDDTU8xPj4rEdtpaqTOeeYjaid5DlNiNyk28A7RRx0v9XbrqMO2X1j
FvaNP+vUnWNcqWAivYyJV7JF5LN5oqXared22q0KjwrOeqSd0xmpGCmQYHRRDdorS51aUabqtB2j
+crPci5RtvvPad5VsZwYDpmcfDtbj03Hvnem8rCeV4r9NOYS72rOtqLsscMyD4btQQRbTq8MNRRB
GKzvDpSC9ZLyA8NM9U+eab6teYb8gu3ik5fQBH2nU69N2B7+8T9ttX+fV/szC9BtWH/Dchck9u7H
Lj9u/U1Ssl60K7PHGGFXqOJnq3XV22KpJhV8s2aZR6JSIsEkt1+iptsh3TD84bEjdK90w4nRBnZq
Y3PfJFG1rzGwCCKoZkGT/7CKZkJDD0xjr17t0J/Pjtf9BSx3OqQIK6rRz15PsI40bfwoPPTBvKG7
hmn7Z5353okx062LhGlU6dFBs6dFytb7aStYZMfdTqnpyBGaNZHDdz3WGBvcrdw6eWOeeYGE99ls
em/X89qh6zG91n4FuLj7rAUjJ4PmhyJ28tCrzZ0Tw7+sQD2xoHNMWd0qTP1HWAx3CrueU4El4oQE
Q7ls+BUKmw4JfN8LPGKmqV5yGynac90mypMaM+Ut8TN6qvxbk7EI9nJL1jD20KTS5H7N0zBx2c3F
kF23owJW8g5ZjeQSvqnKkxTAQfvRzjCuqraHyjm/NNVLk5rD08BAqHVqtNBzpuTDDGQE8bKYHxJ8
VkpMVnDIwfag6hyUHdpxN0I1NT3whlb60GsjDmBLMKX+cz3A48+KWycYLFD/BAWrxXs4ZuNJL9Aa
k7wcBYbzjMsaC6Z/53UzAwkkTfVzhYte4Vr+Y7YEyFF4pVM9tTZyTWmLLs7IGOZpXoIoNcqLOznT
TpL0IMZTjBoFhKFmzdryG9v8ElmtcSNZrlLp6JKNM3ahTXGUPAkM3dfZJkKzUaq8K0Axz5ia9cKS
bekF+7tTkV/lwpLnh8PO9lrj0E41O9bLj5TCKFHzW8tGgHDJslhWf3Ac5TAEYfxclMcCQvBTq2nR
M3vmv8ao8q+DZtwjRJ7ejZhVPUngzmj9I2tlnba8dOpzTNxQ5k9UJVagNPoGntfdTWIl1hOL/dZ6
bBfZx7nwcT8K2wYXLZdJm5/iMTRbpXte0zgkVae6SM09OF/Kw9LSb5fBc9y4j7PH6KCfK/aKqs58
8rxEebSi22BJGFH8Oxit+lvHquXNZKbLtBC+D+5/ADO2emOCylE60/XKiRy1sPGuiJ4wvOseymI6
rC1qLqMArHG7QxW5eSzqLHg2WSR71uPipfSD8VaqScCQTN9hC1ReJCl1NVTWD1YFclyOkjwYFSmU
hOSeOdy499TAe0pzw3tCl3u+MYzue+DXqIQs+bqT9ThJxTs/dmH+SzUUMK/s3If3UoOR35MaacZt
NNP+iilqL0rg2U+QRZ0nHMSqoxa6eBmMs/MkBVqLuKdasjkjSSlAMMV8qFIGjDhvKCjHhi1byYax
7yP636S37ra6IWunmJk1zjnVq/jkTiAmkLMMn0vYEAfsWZKj4aCMtnfayj8ZnoFyOPotz0g9R89m
28ANNRLWD0bWQ10jxVRo8TKRgLHLjFsWbp76PDLaKAPs8BTMQvxFqc9HePh37P/YOo/lWJkuyj4R
EZgkgSlQTlXyXhNCVwbvITFP3wt9Ef33oCcVJa+iIDl5zt5rbx/C13utBrL8yNbw0N9t0SoR4dBX
f8+Iay6ZX18Nm0to3CSMf8/+HqY/oeT2wKYW4eTfJ0HXjgfPZOI9ZwBf6uUp+U94tem8dcru7k03
V9osA7vYzfjwvwdqZKwOfx+Xf64HJcpXsRmPxs1J023/AtlEOI/kn//IbgG7QYOkKQB39+rvwWyH
eSXgqNv4G//3qVl4X2luwsDoK7CPf19WasUh+vc0AzsD8j/PGHMAzmdoB2XvvyPmLkSQ5HBGMlcy
Qvw7iv99GdjLeevKHGCfEHeAwwz7gthpi6VhsRt/llF8R9Aiiro9zMR/hbbxGJPreFWP6s3hsJ5T
4sD2gyE+kkV4u3lT1eb8mto7s+KUu7/X+7+j/ffs7x1ghpXsRMyx0khJO+ujGXZ5LI4DQW1X0qqb
k2STkLdZ52v6eJiEfC541bY949DH1KHzDnMKGB01uQuQftXsMOswMW+mtGpTXDvbm/X3rATasGvB
gnDfVcZVD9kibiWDLquBxJcX8+X/OTBYlDlu0utBKDpGoGllRL+fhlub2F+iTLSdZV/qqZuv+kRO
/z1YIp2vInM7cuXyURpme4Xlt73yqhbo+N/TyvWUsft7+he9+vfs7yF3oha1kwcNY9PO11scS2O1
GHQoOv6/J1bjOdUpLQEBbB7R7WX+Pfy94P99OJYWZBmD3Mxo8zCtm0bx73DUf57Tv6fDSsOrKp0l
/N8783ee/u/Dv2eeMRFvhYGXxbuGE8iDtcn+/vdgjyI5jMI+55v2/u88+HtItw8nRhz7Ne0vf59q
Iptwh9ilGvmLNVB/iQZSU7y/qq4fCqPvSB+1Kjxgm2vsv6fOaE6nHMgXJnmO6caHaAUxBn8Pfx9m
KRRiI9V+O0rK6Uww5OCvvaNIRdGy+ey4dWgR0zXU8+LHJdG6CfnUoe627GJMPTrQ+/n2ivnJaDaw
LvUIubE1gXNY6RdG5zuzVPhG8+uybhMfRhmD0rVJLhItzHUcjQHz9t6flvKmNLhFVF5rhx6U1bPe
DgFLRsMInc5i044ncAPb1nbV73Hfm8d1IkFIumTSOq9DN1R7wRAGFfuoyGLp4306EEQpKl9TJfMR
ZIIhN1wWjexWmIYMFmPRdpE2EAujzD3sf/B067MlilPVNPTviCRKe/HeTi2ZhUuxB7+U7myMfvUw
XpK4031ujjiTk7oOewwZyXgB/IqeJGOkq+mMXuOMpgpeqgAoW7qf2i0jerBQ4dKiYDgdrI05kW/s
9mEDoqJ36TWq+bd3ODCu8ohK4edX5V3iJc+ClICtqMp0uKZElKYG7WqlA761Muj4hGa26jeLcGTr
KKmCebXdQwTrRmuG42AmHAQ4dKmQHGmR4BXvJ4EuZnrx3K11SRAk9Vj/7XDr3tYWw4Ad48hTlR8s
bcEIrKH3HyftQEWxBswfPyiek5274N9vNJnDJkKm467UngJvjgseDfkmLzyuvOWYu/czCKQjE0/9
gpiW9AyXBAa94o1ucOnimR9jgMFu7OpkbY0C5hSup0T7HSKyZbr5ejuDzEwO10Wy/th8Mah6bpQt
m2zNiW5qc/xqS+hIJpdoYEyKsKZlYt6YOCTm6JkIaYhe6rwnAVfiE8PBHRa0EyyBKXzN9SKQw4YU
gbXsz+bwGnG/CKG8+uQykw9aMsJx+Vuy9VKYEKsKUOUsEL3s67HV9mXcR/cLxPW1df81Bal6sR5/
LkrbDy4bwclQ4VYAKmklZ7Rye9tLvjU4rH49k01szOub19KwoAFpaD8OEYlwjaz0ZBl08rxMv4e4
4AbWUoRRop4Ww90ThIt8JEGKpQmdaSs7JC3/yltj3K/tPIZLUjR7zX1JtKry7ayMdl1R0Z9R1d6W
Wn1ZE37hNNAZTA3jNp6zATTlchr1T3b+SeAtjtqN3WOfE9XakddFP38nvebdGBR4FgBJrkXo8aBe
UORawI6yJCDFs/SpBo1ghb/qewSm+sMyl37mJEdbaLqvQHbJTLwAEmsFIkkwXwX1UauHVUb6igsx
VDfGo2HFNl9bXmNPfUZx2wF1qr+z9W01c+BrRfKFOLcMe/OZCMVnhV6SqQu01OnsgUzdZhvDPLoh
vbZ5GR1aZoiAZWT+0r4BYSLfs8m+qWeG9oV3ESbfVhrTtaVT/bOmZztF6vDQ9JdoHQmQrZYD8byS
dNkqOS7/SM6mX/2UV+OHMRIorw/Lncio/Md1w/XWNAKJRmfQJ1ihKyCTI5phwIYx50TQ1SNAsOxT
cZD8riEUWLO0UzNTZCXCaIPhwLHXw8Kh4U+kwNlq9l1pR/dkGw47RjtZMLfOs5zL0KpGFgINDG1R
vJFxX4SGx8C774bU7/vyFb0oJseBPfScp+Qlod6UHUHCW04syuh512vFCzD/e9Bprt+/KgmBrk1z
fPfTyU3N71rLv8vU/Opbi7DADjK/zh6KDvehmsZl75YMC1IDLbtboCNKlvjNoAs6l8D+pqV+1LP2
pt0aVdWyDWJ/rN4hemHiH06QyvZK+HDvut2syc3u3NyqJPPTWtIt2YS6bTyfaoObQolGSALvg/XC
qinjIDNOXZneOggx/Kaob8q8/i0t59S28rNP2XjN4i5xizIUenFEqEI/KBrIa5kifPXudDWQZhaD
qg5bFOi70cog8kwqD6VGGr2pDYuv2dUcRpb25UI2SiKFED21doJQKXNw5GGZuydi3hhDl+JAF+Bg
r3Qyk+q5mvW9INV77yYS/TCaldTmNNPqN0+vsysVxIm7McQelJVAGy9elnUoQvgzT0m3ftWzfDXr
5V7JwCxlu5fxfL2C5swl5Lme/ElDyusajLVb93AGa5OJmuhPeRQh05aHKdVCNyXr/n1Jmw8vLp5k
M15miaZRn16SoTj2aHDymXMiG/o9SDbQNOqSAA5E0AYYrSvsMG/YgWtdaHVcn1Dl7eLY9vVEE3eB
GQcfGmgA2RWx/bEM8wfZ1KXvFNpz7wKyGVLzvS/zrwmcntXO7/jLfpDtoou1DqtKT6MonxZs5EGh
1w/NCLw8hcOkchTVHI9HQYjYoWYMgObPonfUrwcGkMDU+lM8jvdkGpEh6NIfnwbnpxc9aArusGRs
E/VeCZC/AJR9TUxEXuoV2KbiYg7VfQ6axzfWyd4JzzvM0ju9lz2APmhDp3q2B3j7OWL5BXlEQo4m
aexnQjHqG3zDSPgcsOkmV2QT0dmhKzzYX3o5XHJ9ehv5p9j6vaaIMCB9Fi9ep51Z+R4RlzX+ODoc
+vjGIJm+ts3DkE3HuY72/bGfqn3PYWGRYOfP7HD2me2l1P8TKGCnuUnpUh0H8tT0nmCx2bvkNazP
0cqZp1T7KeXqndzopyiIUM7Rp1Vz9yrH4WJ6w93oFgF5DvfNEH/YJftGLGREN0zFu4OnHj5prQJG
M6Q8CKI/V84NJgJg4yvKhs6YqGjmnWvpCIzHg2CfcfLYLdflDdGjHXVAqtOr4nIZX+VAU3kt3NmH
w3NbZHPvtw5EQF0gOLLK+KmWxU8zzJ1fDsUUtt5IYiSmwy7RT0r3HhyLInJJIGdXsTpbPVV2M0Yf
48B1t47mXgLzdnp1bdG9g5yShyDupFYwDW0jUKJop0DuvsIgROgU00Kz6B12yuIgOxxGIk9WFnSj
DEfT8TD8u66vsqkMy8e+hBGlck3fmxbMhr5LHwiAHyLY9tzgqCTvvW99HseLAYiM3Zh9dKPhSRML
2E1v/BADpPFFS9G9jB9d7+1jBVK0T8ko9nIvLGgRdAw4CoTxYaVrXDwUYa3IgjamIzDqeknHOj+W
q3JPhEy+OinwHu7go2q+jYHaeJm4PGv4Oll6EVpNwtwEQzHjdGnTB4PlJ8SdhKqJ/J41bS9xWv8S
Mpr4whgZK1nPUe8SVFL9MyDXuWuHS8IgESxKXfI5q+sxbs+SYjEeqhvlMTQkXwTU1TUGohdq7ReX
oUVgx1tWhDl/LTY7gNxV843rcauRS5i745YwyN1cEiCV9XBU29fcbLk6pkB2q35rq3KmGC9yX7jU
YLJAtxGnv4p+9nC2642QZc/w3ubp2a6nnWHaM4UVoRmpA9tBjnfaNDenVMvvrJiCnEzayrSrg0Vn
qm3XiYI2UQdM2lYvy5CG0LNM4n/wrWCn5mj2EqPlCuCk0X5p+n2mdX6KpDWTDDwwrbwpGzBmIO6F
X6C2Pa523IU9RExvyoJsta+70UObOv7Y2hVRy5eUYNaKJjTAR7R3ebPDyniXKSH2etW+A1m4GqsV
4nO9IZo/WkFw9ewZmPXr5LkRDpUQGiiXJoHf6jF1Z52CmUSCXrkHREs20ZDOFGQSc49ccIXYn9kI
AlJNC5nt0twLa3kydXlpM67AhCOcC0IlmEr+2E6kwmKAOFzuEkMeUjl/rPMVypnnAkWqTy5IuysN
jhNR4jc4MZCNrOzXJV6lYdla8ParBplv07YF0EPezP6sGXtJ4JHv2dqjqMVeAbjdFqnah4OKFWpB
QH3Y6HKkf+QsbJp1Bh34rhLrnym1ZR+ZClgyFlKIhmxPiwK8HRWh7XH21xreAQoTYhMT/CvU+EOa
wEjKrV9LDpUvZ9r9NtQk1k1aiDZ4QVO/T13dhCrnhDkpp77mcZY4tvlJw+WHDOXmrHKm1iaD+4Wo
otw0HgD2lSFSGQyUlhHqeW1vP7BL6RGHpslg380PwoZLa8zz0TGUSx2QNQGouR56yvCWGS046uGs
pZxtdSf8vmies6LCjiSvAGOGa039PA0eqb40KXxZJIeJxHGoneuNRMLeiO/F8L6acs1ChGwNp+l4
71TTu9NPX5BEj+uyBNI0Puo5taElTyB6MV9Ec2fDJ5mqgDmI3ohHlTv3Y+9iy8jKa+WODFBanUG2
957ZA4n2pfUUDQ+j0EF1wxAlQYzEHd2JwjmprgtbXIQhuXTjgTwn5hid7tw27DpUXU1hkup3BI48
m4pUTG+s9nGyPCSRrdACOvcMVAhwySKYzeub6z24UkMkYm4svnKYg2HIKLApMMHXxWFm1uECxZaY
c191I/OG5KA11XVVPIPN8xh2RkfOyaBrEms3ZwY7MWXwrWZa7TRTWoF71ccAO2n6oV0gG9wb0ZxU
zm5q9TetKBi1jOYhmmHuzRFheAUYtNYZg1gNX0mL9N62TtQXfVVQYEyOb1NVsvuabvX8RCVtQx0u
SKlKvcColeTPkIdQeFoQoc2tWssIXDf7XpzkLWFOuSxjGWgKNmDmmcvJWV5rkRa7yDwUgoF0hQ8V
D2q8k+TA1GJ8y6t461Cz848y3jVPdgE3BGYlnUGnlbw67ZBhIl1k/jzP3L1tUr33zUTJoeTAmLBn
PJwQEu05Hgzl7yYiIyNPmpshTvYWQSJ7b5nPTW7+KzQMu0kG+X3jDbXDF4qkZwbi9V5Do+K3XPE7
T3PYG3pcStPU31TL3oMCvCy029FztWGUx9DZamyBLU6EgqlW1uP9KyJ6IWn6XUfFRXc0oOZZQ7JQ
ZDN6SvtjAmDDR7Tk+F1tfk8W2Kni2ZBOdYhr48MxtKOzzvRPPNQ8VvNd16BO4XV/w5v5pKKe9q2Z
3KwghyH75nlAGiwUgvW2S4hwvZu5m3IpYjisPpHEIP1Wv+Rb3kQeEcspa5RB0HmpnBfPmM9LB4wE
zhxZ8lZ3qzrxWfFmgUS5T3PPPGhb5HLSLJfC1qG+p9W4T1P2aTq1f9NML1yjyEAQ1W/Lodx18XLg
55iCjzHg2+RErNBzbphaSALW4QUjaeRPbYR66NubX1vXeqW3/eSUI9UmwlR7RXFGdDXWiXORe2xT
WaIii4KXaxORLb3etkNe865L86M10FKVaCZo2D7UHDy/mqx7rchpGQrrTTG3NOJJhaT/bDwVL74k
tniKV3k0Cgp0ERPKx+pEBQBpjz2sa8JubUcLoTEkYRpWd14S3zc/LLwRk58JZ+WcqPtCsFOTHX6a
bCIWRehvSUdQw2LW5EFNTwBIiz0arrvMURfGChj9tOJGFPEQsgm8TBu5dbEejc+4cj+dsX/pdU7M
3H4h++LRlFUoYnIKiQCGAk6Q7HLVd1wt2LpQiB97S38bB/uf5ij6yijdeovsukynGZNx/3fW1MIx
oU7teJO3cMBZAJDBbfBm4z3aNq+uFl9WSIUgtS+5KVcad/1X08771tFeCiKJfSexpmCqKbx1GzVD
xNlCFTNWtYdVXOi+LYqrOhr+VQILRTKuQCmRP3Xjo1OIs1XKPjC1kZqqQn6vA6ieM00LxZbPO3rG
Dis4UfRZ/ZWUyRFwxVWXJns9t78Tt6NP1TEFJEmVKMX0YC7NTS4JFO3a4tQoIlNHvdmhCv/MjR65
qElCt53uspzBczagf4sqwMH2jn/hPCa3TlohEp4ulWbAd5JG4mN6jCbrIRqwUETR71ppTyZRQrOs
kyct/4CZWNmrGWixjhprMm8W2GOhNRhfzjicTC99rCcm6zgAv4doO9hJ8bEY6jWv8FWTtgD9quY1
p9PNkk/XdYY8L4o/KSE+CVZNfKdWe7tZPsZm8+Xp3Mi10kMRuNawx03UdtTmW6dyPjDFS0JroTWr
pyYB8CbdhOTDs0mkyPvqUhbEKdX2Q+lOggm69r7G00VvQUh71bXJEi4c9zDUtRuUE5C7atilU/qW
Fp0Iflu7+bKt4l/UNGgtzfq+hNY4OCWLi+xIW7IH8HjntZp2EfnxqJzwahvNGZ/Ro6kpxOk4f3FZ
HJcJLGFCNmiW6TT1xkpxNqI5X4UV6sxUYXDFeEGqKdCDYZ0zkhLTfL/GzhkH5acU7UexrrcKzhdj
NXnNFfIqc2ht2hh6VY0G040PZpcFzjQiONZIi8rWG8xLV1Br10NrWzsbvAH3H4M8yiJwTa4uterq
SKYDFH1k4LM7AlnnRTWW9zA7NG8c+im+RUXHWVxdW8XLKPKQANW7LhneEsUIfDsF14WIKYQl+j6W
nCj4J27WIjrQEX+LnOGGzu1tBCifXQI+tKI1dqQQnQtRPg6J+V7OUrDRSyhr8VO5HpQnMXBjrNLH
P6lArNOUoXncHNmNPRKq/dYM2Re73ydcoMMJbD6ZymsU4nt5s5tL10TvlAfoMRJKlIhG/UVjkNMZ
hK2Mi53v3NI8ojKirZctFiVDG5MPqV1qp9Fu2Gu+ziW93XV09uRlV2Fty4k9/eztyxUUzSqK/Fh1
11WtMSDgF+zcXPti3+sveCFEGrnHedXwTZYgKwnJimc3vlLpxKYRcgKzfS1oMpvY4sU+LH1pXGkF
E6wWJwKTCIeNmpvo2DOMw7J47Ql7XOp3CxlMs2GVD9rSA4138v7w9+F/nwNDn3Fd9kUUOlg4APE3
JveqgbBxp6zJMtjSn+Y3V6TAuAmwkM68BK23nGoHSzompw9JH9kQ6E8da9SOvJ79alCojiKi0wfE
nq3Ny1p0/UFRoXcT9zDV0YBMh0fyhT/HodicXdx9Vm06CUN5Byf6dcjsDJbC+ERHxr2mR+6W6SIm
57h410aAqrVFaS8n4yeqXC4aKuwyiv5ZmRgDWkRuCDZAeBYQZ73iNUmWJbe9SqetZEu0c+Kg4Yuc
r8Qzv1SPfHthEY7G6ASJGUA6HavBM1+9HOi3vW8W7brd/ly6TWAsiXxqgnzvuS/w88AeViRLrFWg
luyy6vKhbG6bTCg/K6bHKmb6XLjuqWsELU3nNjdxkzvudzfbQPzj9m6xi/tsGx14WknbcO7OQo+n
oO8srgiPFHhcZVfkY1RhG7czM/whpLieuKytU6UEgTo2u7ejFScC2ATKDl1CJDCcBiZqbjkQGuNu
l9nNbZept7ncghbnTB0iq/yd0rW/HiBtxLS3dZudshV73GAXi/mAZe28RH9LF+fai3/N3mIm25GH
5rLhbFK3YnnMHsvpJbJS6EIue7QktmIfi7U/D7Ac5noOXC9j7+zYk89M9ZCluvGae6zWsGPZ3dJi
mUvyoYz0LEa6L1KJG/bYT1IvX/vSLXZaJ1KEFvEbjBEs7K55wM2kBwg9WAY30aFD7BCdQ5pUY7C1
PXfKxKxu8h6b27R11QiGtPP8QJApP2WeLWZhe92VnytO/nKiVRkphisgVLC4M3Gfhpk9nEbuklsV
bpBLaeBoUk9GARBQt0C+qLpBVkXDym6+86yF/VJNx2Khz2wUtncyxWkoh9FfYgZT/UrzyXHyz5Em
H3ebWvMrRA99USenOFNbAW2+21hcfLqVMbiTubvTy5LBimn/q7fRU/TR0mEJjFyjdh0uPT1LZLLd
VYw1cKQYuY8kZ2VV0+wcdXwn6kbhrwvQqDQ7r7KhpC+MPeSWWDO2dPzSdZyYl3HCQEbID10CpYLy
zp+7fLxvyUwPe+KNNiD/mb78dWy3QTHSt5khahgTbU1qqeaUqRbiB3eEpBVR0I6pfj1M+r6kpvQX
B+d0upJYLvRbrxHWQehju4cQeVrbzPFlXu0Sk8CWNebmEMeiP0/023MXgXuWzy+yQmSqD89MzXj/
qxXpDx3ZKO2zq6Kmrc6+FU5tJoleUXtYDFAk2iq9DA7z07ajad9Ys4YpFh5k4ZW7dbC4GU/9G4ie
XWVv9WeNNW5VJztnJS3S+qWSq3V0zBo1s6iXK9FvM6EOOQ3xG2j4nLyjri3IE8e7sRMJp4U2CQzY
PY1ALjS2WdJ+KYuuDByjigKQKxVaTlyvTRYQ2VYBgNouydti5k/kC5ewVXR2IITY8hTaiy2y10Fy
bCNjkMcszREwcdlj83npJK+4tfmT+InoxMSSZY2RjHTVq+3ZCIvz8gLqcz7H9b1OC4UzqvIj3pVd
kvfgvvuO7R5/22iWPUEjiqkzVZbDrGcn3aYOslgdBRt34oVLIlZHUR0YFlswYvaeuq4Twlvwyn7q
UgwPpRntVLa8WhOuS+Wo5z7C64kMqDtUBNGwRA+3c7ryTdqvICWItk78r7HkGDrueBUzQ6Vx6JmA
UeKFtrlsvuE3c4iW7E7po0b4tIsDRrnEblQYE9oGPa1Jh84kbGQkYbPiTLYjcGtcSLj+m2uxDCw3
c2WeAJXUK2WFzTknGuN7ju1P3fxV8/oNeoZwC0Dhdnu39lKHjBPRh44+gW/x08KUe73AQcHIEHpN
j8mEvoc2qZuJGbMkxSdL1K5PtHevE+5uNDoC19K8vmby5+yK1SUdTzDTYewV6AaVDvsczL1UrOxr
D4B9RAATIw+5bZ8yK1quZKQz22DrIyokOU5cz3sNFjw65MdBK/R9597BuKAw1JcXNRvHtdfpCs/d
86CYiMhpCMy46oN58gwKxWLlv4+vk354LyQjMuvXVOmdy26fTTB3RaVmpEZsB8aZAXTiadTsxw7f
+G1MHolWE2ZNuFM49dp3V6t3KybXq4iu8xFtpRi/J5eGfpPRgkdd+TTQFCDvzYP7W0maH9azitge
ZtAbdhh0PrXNvZY4y3l2iC4os+xeEw30fHvhlFub2q+RooSGYs/nbEz8vql+dGv6NyidikVOR4O1
57BBt6e6+Id2g/RK6KfMe9kZm073wCvKOKuSjPaLXRwSELiIDcNcy46lTqBzF1l3be9lV3XPuW21
YcxB9pfGQx7IENxoPXuXDNN007g7C/Vs6M6CtI3xc1nqW+6wGVWw5YsG+1xXV+hAmv2SbYbdgX0H
oW0I5NfmO8NkxVYhezR1LwqSltZrUtspz2icFHE93lYSZ672Ra99+tDiI9NXHbSTuFE9Y7Z1rr4c
Z2OzCLZGXY+wTvGuGPp6iL21v023B5vuW4mS9urvU7JoiTKi89DkklfbbxE00XwskT+iyTVZSwlW
dzUPin+nlrBpWYejxnjKxjTjPNBfe/ASoWGaThBbR1dKOxSr9xqnicDlRk+77stp10VsZMoJH0Tm
d3Pdntq5f1JOsx7MzEp3qituZiRjzI6Zzlld0R64eAg2dsccjvDMrJZJHCUcaywufTAVdId3VteP
N6pxH4qKA1qthV82RnczeENDhvfe5abvNjBZBsYbUMduu2ihyU+bcUjmf9NoQBF3GMtno/FiSZSF
Tf/RtJBccHRRCpU7r3NuSyZiYbOKPqBo3UVYBxUjVpg5W9DG9JN1SxhJNRBfeJV347wH/I1yMbrx
1vg6luxV2Jbtc7NJgknL6ccY05VB/gBFzvzDkgs8ynHvDKu7b8ecNoyMX4qF+afgvhRDkO605Xcm
PziLLOMmtS0VDlUZ77WCZITWcH8dG41mObzMg4p8AQY5cBY9cPqF9dlav8XsHjuLmOzs15GcoGtZ
fLUz3lrdGaj9NEKMqiU+T1bz3OWIKQZOLrN/wsdx9joUPnGU7KK0g+Ixmr7jia/NcUIhDp2k90wr
iEznYqK8Lpi/7FQsTx6SnyuMis/GFjMeNxrT9poD4IjvvsBsiY+opvm6nyMXqE1WPHmSObXpkFEE
C+RK1sutspge2CJ6T+5QoLCqBNG07kYT6b7qrpcxLw7IMk6Lim6JC8H6Qi8iN2akOg6/M16W17Ky
f7p1vhZivKVKBVucnPOI7+Ds1BAE9ftcjJzdW3XGHOVWZomgnO1LOifWsbWHkzGTg17Oj9qyGtcj
WiATHfC+To9lR4k7eNaPmVujX8n+VauHlT5Xzs2A42bizGwRPXVuch6YpdFz+zTFMFwMwmKzxF32
2jB4Yb/WgScSzpb0voDMEMSs9XV3AKt0QjPJrTzXTfz9zUchiROLZovEae0ntsfPXOT/hi5ZOfvN
w9TyvoiU8ELy1vdy7T9iiyZklm12+owJmkXGk1m7cSBAlNFhYGJrc5hVp/YIn1hhr7Ihe+b9f3D+
dU3nhTH9Atq0NP17T/e1iW2VHf/M/fzQm85PUwyv7tI/MoWIAjPT4OQ7BGd5EKXaiO2AMDb1DnNU
jdRgKZBkE3ng+mO5tmz5dabOTmSdAaX9M6LJDdoKndg2zaoG7Pns1IqQ2J2TmiXwh6vFWg4OV1AV
14eShTuS2ps1pr/AzSo6z+18qHVkbdjfk+6ncvpXcqboRlf1bSv2RsSdkzUdurJ3LIWCflz9M3MX
bfq8G90USZ0uGnIZ8J02W/yMtiCwi4xvx/xhoOnuktW7npGkhZUBGgHpddrqaHq95Gq2V8PP0uS6
qTVSK63yInGr5VVbHobF1nfI5myqiykYK3kwpjmGNta0RLC0Dya/GMIal38urjo2pTGOTtIdE4zX
Xjuwwh+WJvtJ6naDTg0nq9J43aRyCkkXh/KWTdiWgbZML8aaeGc6G8Hckz3u2qmxm53qKWm6O2sk
CAJMNf9GGk4lWleXbjl+b/ta5myFWsblQbroBFdZ+QWm3j3yb6B/c8PEamaIMRPuhHLq0A5as5ua
22HVjXNVqv1UaXHY5hRlTX+sK4O6lZ5wWqW8e3O1c5P1Oi1ZgKKkrXZ6M1zFLsHtsU7sAoojw9P6
nVdo2JXVWzF3u071lABDfKcZFP1TVX/HDPTajDBKL9bSUFvMTzm0t0IfjqVXLLvBoN4thlzSD7Iw
CxUQWaLpboitf404xxarJjmBDuOwXw+NQy1sbO7K+yEj5ZPml2jdFyYoh5kYODwtZ4tNaRJTRsyx
eYth5TaZ9Nt0GlF7GKcmLsq9QXtAlvJuNr1NykM52rQEKS5oXZvOfO3n9AmFJeUoHCp7UBg1KnlT
rdZjZGUPgjVl7zrjIe/Wg9cYVxF3csyiwVgzICOacpdldCNJ7MzSzjfb2QqRUfKRG1PsNOhi+pKu
OV7utE4OizL2zjBQldBs9Mgs8ButuIi5+44y9Z33zCqy1Tfah6IdRy4aLH9R/WYm8jud7Z9R1fD6
zdDSi+YA/J552QJYoWXXLpN/tGQZ2DdVR/NMu7Xq9SmxnZfMmY+6aZ3ahFJVG8wL+B3sHgKNzsgN
0e7d0b/8GkLbtXrDDQM0hPLE3m65w+rTv64CG5j/E5Yghy0/0dS9lw6duGKoX9fIC7tlFYdkMJ49
cljb1ntPxk0RnyYXbUJIgdCOFIhyvtgluae1SYO7dJ91KG5jVN8CPFIor9Rjq+jFDDFm2NqR1xjH
CLSLmocSI4PvrculGr0wXW1SlPgWJiYXC04KY1Z3b7vdg2WXn11PVpmmO7D2EaTp6skTtJctD1uB
7f4fzs5rOXJjS9evotD1wR64hJmYvS/Kk8UqFn2zbxAUm4L3Hk9/PiRbTTbVhzoxoRaCmUi4ApDI
XOs3N32jMWATK7pcMtBoJADDNe9iDDqhmyAvJozqKVPblQJKtcQ1dAj1S0uz8QxFNzAi5t4W3m7+
5JEXeJiyWCzMIIObDtXHK8VVadRHUQ3Oklwj025M6xZKaZyS1qrXGZie3gH5ODR7vSUb7JNOqZRn
lByweiS2uugrFCTBpeo2t7YnX54kGvNS+4wQPH1jqBV816Ztq7X3qUoIDFWkmZG+VSB2167FoISB
Yg9bZU4DoicVIjuh+iPBAUa/Xv21dLRNW5kXrW2jh1LgDBnTZyNoYecENNvm0Bdmc9DysD0QgJhI
6/XKDvhIv6iVYjhLa7O4jkwlvmZaPf8tK/Ia/iM6RXw2LQ8tSC/wtWUl1Hr7fTUNlaFbY2tYXsoq
4ADkIYT5+LaTqPcj+nFnWIupLq6Jw5TXwMVuChXxDlllYO96LF1199pgbpVgYLrhbIPV244IpMPS
73XlTLYDbD1cDSX29fNe5QJuyS6AUEnamjOTdbVVN0sQdgIZl7/qktBZaoj6XMoWaHeNoF0iAtoi
7i/Nofu+YG535ZhZf/6h3mRsgJROT0Lrr/ZaaaFiYV6QJ9WPb9UJ1mpHH4SR3KmsT/IR66lAnJiL
bAq99E4Rnp63pQdwKi/65lwWLTePZw+4aR0OUXvrVn6y10tiiZnft3w5GucKD4RlAv2mWWb2cOhV
Ol+56Vi59dIHrHcmi1HiRluIDebqdce+11/gVUjQbD5slaA6F2uvTeWhHLd4IOtiHuSR+hDLxslz
fAISNO/bMt0xnVaWshjCPD30rn6XlgrnoaqXRqnVN3I/GlsSyqjKC7kjkQHqKzPX28i1TSSWI5he
WDVJfiUXIimrTVzxaiGVFQTL1srRuujTeilXg2jOrzhguKvwYKYXn9uk4RSAuiKp9bafuB4H5gPZ
liCFvmkaI7wkxB5s8n5ITqTgZ+RAUVwhUWevcj/srmMkNVc1qgo3Y1VaSw/2zS1jr2rp91Zy3xB9
470T/UMwoWdnJ8L+kg0iWyRKm381q+IFU1noklX24HRR+jwUGbTByPiWTQDZEyf/sxkYUaTkVMhw
5MtOLeg4JvXkDYxoFtUF0SoguSkqNKYVAT/AmpjhTkfrKd8G5EJeSETsjWYqvyWVfWWD8P8j7KNH
JwuqJ5U5AaO32n3Uyd0u4igZN2HhY43iauUVZvLoaiY2XdBsuCzr/LiAUjkpDH66srySKzRfs+kk
vGIti3JFFRIcivxEYbjDrl7bFf6wtoCYrWSxmXeQ27qz7gYHRb0fx8DrOQc+TR5N9GUeLKfKVjeK
oaFCPLeR+3fJCW6HUnSvpypXZLXXbrOanJZsIvc/KCo4/y4g35+X4NlgpO+mLsYukhToJW5B6a4t
RYQlaBEceM2UdaMM0Q0iBuGy0kTzNU2Uoy6K3idHfDU5XvBnmYonAN7uQ2/pDhbIDbTZ3k6Iqrjl
XslyY2/rvbNh8trx/qc6eXGj+9J73ReRI+USiDXsAW7QFE9XmV1Yj4Ol50vf76drVwvzjWulyO2k
dXcOut/Z4trsXWJrWq+MMlbvQRRGCCYFp1KNr7NJ149GkSK0YFg9qQlygW0clEceHBJFfh4fY6ZO
WwOthUMcm8m2LVFJSTISXGncj4dYGM3WyEAVZCbJ/9bU0oPWjvoWZRv/oLm6teVFsS/iGCJATofL
W3aeATrZFlD7d4aIgitGIwzpNNt69pNzdCWsbw3z8EXd+OO1bBqKSSEq81fToas/NDWgOV+reHxv
u0bQ+7bxDeip6ALvs23voW2K2jLhDFlHwHPblUUfrHvsQldFpZL18/qrVK9xVo68aa2HU38lF9jL
2ksDOYmNLGpzO62DiesbhdgWdG0Yd0fEslH18c/0sBxetwsigsqO7lXnJMG/Tbj5IVRFpB+s/6kp
XGRv4CkxG3R2OS4qYCx7yMDwEq4MVIVXgHaGtazrc8e7YnQPRh/FTXJCtJN1dm+s+hF5JlnqAy89
IlG2kyW5I/hp7i7CPQ84M/uQC2EKD+Nm3qG3OvCcFalcSz9rf7Qj/7HSkba7lFWF62RIulW7vMJC
fUiSZqXqPegKAijNRolM7h12kMEaNiJ8TGWKiWXp9aXNZwEgwFxJbDJevpbrskKAjzjua0tZRDif
UNO8eNuFXJELv7m0SKmjOe0gA9PXl5o3qjsZuM+UhJPgwfx/VPrCUneKRohfbigbyoVcAQ+VdPC8
8TQVwMdj1zrz5wloGVTGsSP+c+mnJbAWVAO/EjWsSfKI/KQXCFWICT5O3pJwNOzsJdNz9yr0Id64
JfF0WZ/a7g1yH+qNOw93yxJajBK0tM/yfV6gCiVG3Ka9MSvXsr4NmBH1bfFAFsdGnGjAXjUidZkK
LGe1oFf2tc3TtJB/NiPOpdnQIWUulL2sqqKYtbL8+qesfVvfuRDXklT580O9LH6oE7qjnaVlvO4d
Yqj4Xo37QB+/L1S1vgpbrnUywYungS2+aBHkA7WIi68k7b4Js7CeFDu7bzStOTMtw9w6WhSs3dRA
9QMN+Hsz10ifwfDIdIf+1NfQZaqS8AHHS0yN6TBBZSjr2hj3Dipb3hgZK1Dh9H/ZcBzLMn0ZC0Q9
21r/4otaBUGaO8zYe+W8f9jpWoesqErqfqH2hr/z0oypdQO1y9HTp8LVHvEnV64RzM73mY7MYGhP
ABKGdlOmRfLQqSTRRiXRNgoUrq+Wt2QH6bp96Cq/ONfKKtmoEMTO8tZP751xPCMYmT1pvZHDevK8
fRp00bVn+n/Kw026wx0sh/zSztPu6PlkGYZ5g/k8QFCS04rABmaWb26Rk/wjQpL0IBdGNrSH0myB
1woHiQOFWXoJQPJg6KE5LGQbuJzzn8C04cCZ++/FH7uQzdOieEjTJN+97ToxgAWbStes2xJqwDBM
Z+i2uEdZymIIaHaH7L0sRhUoFuCpZ71TH20Sgs1ZTQQEdJgaLvNSqR7GjrxqlJnloz2Rtw6HpH7K
k/QBmEf/jEXzoWU8+lJ3FpSszMfBPp8WuQNNYKEwkZ/D0a4PvyUdQMg4vjnT7VN44g085VlcLrdL
FOZ0rViEWEtvZfFtRZwoKT7I4Cw7wt2X4b3SYSNuIEh94VhB6W7qAohvP1j1WWC057IkF7KJmNvJ
Yjmzi8zeJ17W2FfhoCpnmQOvK4Wlziy9Q0RBh3y1CufVsk2leOoySYiJVkLQhs/qM1N65fx1E11L
lpXui8vXxtyno4azhKiEfQVhiJ38OMbr9r2XVjxZHKMGUrAfiqbfLBtw2Nd+nGbX3jzlCNUKrM6P
Oqdum1VMCAzoDpJwMFf0U6U6zkWpR9UFXJYH5sTiVoVWhd6YdSpqG0nZCDy5zYN4IVcKVO1X4ECK
nVqAE2w6o9hmNnjXpDH8u9DL7XXRIY6gRwM8KuidmOd0UN2G1LqdElA2bu4rLxvya95L1jEkNapG
3Kbsaw1ANr4YhBGsiiiBQARS4IZo5npgXydDGOJmqjwCp7bODBOSHXNzRN0Ns4kWcq1tkOkcG9u7
ID2PwGgYJseitqqjDWKNFHoV/lHa6XmVReK+MgobToWPHMiUhg+FQgBhbmD/vCW51JqguhP8AV7k
dUuLHmtZjLV+IrdExN0uk9s+gaGEgGd4FXkeulFak5MiSextP1r6PuIbARwmbcloR/kF/VuzHVPV
Ppr8Pms7jo2rPMH+LlQV+3aYJYvQ412Upels69abxkU6ezC09qgdSHUmBC5R3ZqrMhD8h2JevLZr
KjPH20L5voVc04wjDsm96WFBCLmdHPcaRGJ7bRltcFNYaFaECL2tZVEuaGDaVnvNyH5mASE89NZA
1tFAMwkHEgHpzzy3NXGm7fy9lSXVoQ/6dB2nSXOvh9GzvNWa8Wco+uBbxLNKMH3E6GLexkGqaG/O
2yQ2MYUqMuv7yZjTB733Ymav22Ruoi10J/2+TWmBS4mTbA+lyt1rzejuSXmS3+p1EhJllPmbmG9D
hRs2qzK56uOfDIKNldKGm2Qo0xaTAhMeH666i5qrR+UZH/XRR4RhIVSHZTZXvC2aJMQAGNTr7QSR
dt0OOK7X4WBc5Jker0MRKQ+Q5C97nsJvIuxOZt0bD/AWMtLi9d+aeml7KYeuZjCcCjf83vTDXs1J
xWM9L2PCiE96lRl3qlcVt373rhB2T1pn6a9rNPfdmo/bFG7Rb+vKA4QylR3O4rU68I2F8U9CVDXX
8s9YQxAgnBeFG6Ew6Vyq6Hbtq3ier8k/MzRoFTxVf66VZZThq/PJIGTtjsp5Jvw9lBFzm5AqPicr
r5zLeojvBE9lpZYODrrIc2uSfm62kK1aS2vFTjaoZa38Uy5KR5Ars9toUaCc8b29XDNq/tfWrYL9
SD9/8nk1dslAYE5Ly+zkZVp2kn8xCr1vSKaev9UPnq/tHIPEvdz057agTb+3bdDuXaBx0CI77PgH
uRAIffIcpebaLlO0S5oW7rf8861NPZLu+NhGrrZUgVhLh7FMCMzQv1UQf99nWaMSn57/1BUQX/Iv
uah9vl3Ak4LFW12nO2N5eCvH1hRvohQdM7kxFEeUmj7sh3AlSZq6tuiuHHJk7/bBwMleZuOggq8p
4Goh19e54Qkhg+zkq0F2KpPRhiPuGSt31NP3K3ZNh4DfW21hGPaKTKuxkhvKBdLK2aneVXNLWVH3
4MMshhxbeBopTjMPE+nGA2YI5UIWoTLl29pAaUkWdRPKqAJX80IWQytc8YHUbwtX109xat7K6j5E
u7Ux8ZCLxmx8qDVSvUwh7DO5VhHqJU6a0xVG2eZNnU2vu3YTs933UVugp8RGZDzGNbpCzEfn09IS
1ARzoRjHHl+lB93DmeTvZ2vOZ8swLNiQSRoe3s5W7jLmbNMageYSlv5WKqGnfC42Te6Di57F0l/V
0Wc99bdiWQcw0VwgNHKtXDENCT27LCdq9phoSbaTpTEt93SVUHwSbe1GjHWhBYbhCW23YVUTz14P
tT0CZQrSpYdQwTFnKIR1kidIP1TIZ8nWrxvaRgB2unRmX4/wJJQ6PIE385la9Fcx/hcXCMjvW2Vw
HlSdw4/uAOvIdU9lF9/Vc3XmwrOpYtLpTRs7D0NjREsC8eGFXNtYEZ4YY3zva6CnGxOLnaFXnIcK
0tgmq6JhI7fS9Z5wZBtFR1dJ3PspupCHdJROvUDplQzgfCgvikjkVpmylcUxHh8nfGfRsKqL29r3
1vKQbkNuTJtwvm67RL83YY3FoXNoEoOMh6pCLsbI6oBTtn3oS0HuJdIsD1yoeTOOiYnc0I/VgwKG
4W2TaZpGOlEk9gWfVkPAOgm6Gz9ouxuMlggdJoBDPZ8ikjcYyPTj01sLrfXu+shIDrI9rif11ugg
WspiNe9wzuLO+5Lb9FUqlmiKuFvXENumHavLIYNvzwAAqH2l8LaqiGS2huV/C67aoMu/4eGUghP0
Z68BE7bt1DgQ/fvoTlj1H66hZN9iTwf+YpVfDF2U6wZlwguikdahmLQSDyTX/hop5Uo2LR3yfHqv
OtdTgjfcqIZ8SUTVX0+F2y3k8SxIiklnlU9eAVRRKQcGY0os9jWkynUeWs4DwIGDbNpE+mPnqHAQ
dUvjpIjoyGvIvb5c2syj/rqGmDnU6zXkKWMqeQ0VrKG7MCv/AL7bbbwyNjeJGk87wAHpSkfY404W
uyrOVnqg6ndmU39fO7m+8a6oxnq5I2mUbmA7kycxlOhexSd9pY5qdQQM35+VWlzvkE1GR1QJk5WN
bt6XcewegECbfzr1vk6U6aUp6SYQIY8glLP15HrVsSaembcILvRG9tSnZbBFLytF/i7piwsic1hG
zX99KLaIPGMzbDZL5gG0Lst+hB2BDbTXpNYx0Yy1NyjhBWkjZ5kQd13L+tLRwQJBdM4uDJGv86bH
MsJv2cJwQ4xf3MF53UF/ZtgmrlrabK9n2+qFaYIFnUtl5IPiyavxdWVXBdq6qjoUCeYVsolc63Z6
vieBgIp+RIIKJbBNUvniYBLfPFjzQhaDpLf2E+aSsiTrZQstJX9E0sdGmTqLoL7P2/Y5HkeBSDcB
rjdLKcAO0/WuQOj/JvQBTNYaOAsphG5P9Z3lOvEN6fTgtb5I7GWr6fVX1DZgm3ffUBvnGwb85cov
TG/nIx20dYIku4l7khyNonbfjF5dIgDdPqmoNq2QcdSOSKfigNYm4WYolfq+UrU7v4p7JHUwyhoz
90FEeKhEmh1ftEXZ4wFijKj2j/6JOQZk7My/glbeXxh6Y12JeWHq4BZFfjVGoTUrirUHIJh7+H9g
LSszrs70iWHFW/u2rsON2jBlk3Vysy4AhT+GbbqVRblCDasXZOvF+VszGySVXefpJeRN6yopvfrS
6ZTlWwOUZRiaRePz225qwy63zQSpT24kV7RtOKziJPCgXLAjWac12YDZdZieyWKXe9YmCwvQECre
OK4vHhymdPveBQQgi/U4BmuUatSdLNpxfteQ7jpBpvJuYKhv6qYVD8XoQ2Bzr7UhMg+kLpDg99U/
gWGp26gqmNLIOrkIw6y+gHMFbZm26pQbG2+qirOmyx7BAkM9dz19palOdN2PmTiZ+h8tsQWIM9hV
nCFjBuV1XplXeXytmqG6UskOrWXd6wqveDRGXdvLElKK4uRmf8jmsiYUmnrGoPX9fqIkV0FFNMq6
srsOImlTP/pwqF73weQCuHY5PUJ+cZaVS2Y6IvWvzR1QiN7rzVvJ815Lsq8aULl4W9f9VPqxnezk
frSU25Fz6m/0nlz13AH+aPl6vHndLLjzi+3cwQf96Pdnfj/GB5iN8UHE3nWbjt0OOZb48FYv/3qt
KwcSZj3IBpq/VWcVPf1Cluupe058gPn4Mxy8VOQH+Zdc1OWIpoqetBiI/bXC09RweFc27XCXq356
HvX4UL7u5m0PXa2May2atfvm/cuF3BeDgm7x+2//9Z//eR7+23/JT3ky+nn2G2zFU46eVv3v3y3t
99+K1+qzb//+3Qbd6Fqu6eiGqkIiFZrF+uen6zDzaa39n0xtAi8aCvdZjXRhfR28Ab7CPPXqVlXZ
qHcCXPfdCAGNv+VkjbiYO1zqVgxTHOjFozcPmYN5GJ3OA2poZrcuob/zWI61M73r+MAAr5VN5MJJ
S2eZVeB9y4US9i4DFUwCko0fxeaxmoTxukgn7WjStZ6TG+a3Ri3JPILKL7aK5reLt3ZyBTk3DDTz
EMnkIiQoKrJdmTn9QWTpcJB/GT/+mlugnJIxjAN3GjA1OXi6dtaEbX5VhEBpPXN8V3Iz9UwE7rj5
/JcX7sdf3jYNyzIdVxiOrRuO8/MvH4oRHJ8f2t8qbFwPlp7mx75VkyPuFvPfsLdr8htzTbkWI85k
wDYGpEPmxffqqHKRDSxr76CQ3FylpioQvBnqKze0KyQUqBs8SwAnVbsAVt9f5aKtnsukanGfCe5L
4PqXIdnwe1W/T+KmvTMgTV3HYLllrdM20UHzoBjKYqKRVBkMBfH8eRsB92DtJ3UFeb8V92AtkuVk
Z8lers3y+N3+h+Ld/hVDPevbCqKlp+F66nkNYh11dyD6LH/o//rpGa/lM/+cF2MV+kHzofif2zzl
3//M2/xo8/MW/zmEz1Vekwn+tNX2JT8+pS/1x0Y/7Zmjfz+71VPz9FNhnTVhM161L9V4/VK3SfPX
uzq3/P9d+duL3MvtWLz8+/fnvCX3xd4Q48h+/75qfrd1890DOe/++7r5/P/9++IlCaeXj+1fnurm
379jbfQv01UNx3JJvroQicXvv/Uvr6vcf+m6AP2qmjrzM5s1GepWAZ2Fw0Zs5uqOhdoNSKfff6sh
YsyrxL+Q49BM19FU29VUepm/rvt7H/V6w37dZ3GId12WEOzcdTgM7wzsddX+8OK0OokmywD/0ijB
mdf3a5SIzv1y+ocX9Of38/thNEt10dQUwtG4nPc94zzWdfVprJl9KfsWyREHBGqGdGVp70wPkfAJ
aRHz7N1N+EV/rP/yqELliMJBBMT9cNSYS9M8faq3tnBRke0i3FXbL2497AXiDoobnlsWVAs/KM8R
IPMLY+s64uh3wYk7gDRHiTpF1M7yC5d6ikRJN+t2hV/bVrkka3jdFc+aFj+4DRo6RnmmeBBM7fq8
qZX7zy/E4Gn7+11yTEcTBndKs+f17z4sJITIOWMYDCQretEZEAuXC2p0psDBtoOuA/UmBjfhsMhH
sfJa4wpTuAhmBNo0bbYs6mYztdatb1fX5XhT6uamsDd5hLtNjh6cgmxUuG+LkVi8QOP32uALws+g
VzV690ReKivfWjGCcY0rVv9wcfNdePtqvj4broaHlFAtlVGu/fPFBThaTDFGb1srsY9QCy69fK+1
UEKt6LZIjCsnj77Fjn00+I3zJFmnUX/oGnuLNsOiM4uz1LE2le2uQ6XA/6DdOJAJeLQu4EgcAMaQ
bDpHjuvYWaTQE1E+hgMpxHjYk3I+ItF0GbjRo9pnx88vS37s/3ZZxvxS8fbbqhwsvLtnirANO7G5
Z3oGmz/ykIOpswrq+ARISGtxt0FwkWnYwmghEyfGQU+NEwLZkRccDROAbGOgxNDr3frzE/vVs+Ra
kJIt27Rs3ZpfmnfnpbZOYcVeUW+TKtxmlneG1vTj54eYO433ly5UVVP1+a2z4Iwa5sdDjBFoLyOq
t4iHpKqzb8caFPttzVAFncBNDFPo8wMaH7sxeURDNw2VN91RnQ8viNVAaYuyoN7iybhO9VssJrHG
jG+qlHF+MG20UX30tau20ZcB6h9ThNelu58hEEqeYKkU3iBnsAP0AYIqvXa6/LIJk5NIgCnn6crz
oms3FTAMLuLR3IqyPSfAu3F9Eg3KeB83IsLhNV51ov3iheXz5xenOfO48ePvqdHj8EmAkcZ/P98y
5MHsJImVatuht4CyiYOSrT59HQ3zIdPwOAfjcRF6lb9KnSYBheISlQfvE1iOsmqq/KJPb5Rhn4eq
cQpMcD6MOtYI1AeoBZRnI951qy42v3pTSFAniWAgR1VCUMePdpmF1qGKO3BGEGqBcTWiGFr1DeGT
AGmgkrzmzI/PWnDbzqPVIQGcVZDwqyo7TjaCfHjRRZ57G7gCng5mLNBf/ONgN9gJoxOEAdd20pyv
3ei8JF6+8wY9XVSi3ASGc1cIl1xpeJ1nk70ADOWhbP0UTYZYIxaC/hSkrVFF5wPW673A/7TQ4pVp
pRco3/HF/7NF4yVAdbQl8rfsUusrsNl61WW1QsgGC7moe4rToFkazTVscDw37Q4igYFatT9AU2OC
8lVVtnEaHzJLJ7JaO8g3DyenrwOo2vaz6JyVii7/QicStYBHH62mtcaTg0gIeLSINUGN56xjh9+i
NvrSwL7u+nZBkmhpunkCheYeLYuvKAUdaixDMlwkFtXcpyVDcQf6Rbf6b8OwsArvxqqMTZ24y9JI
7lqysOvITi/jE/qVxRoPHcKQdlUv46JA9C1GEcZADi3C/Bt1qBLtGFMlphMgIlEOEY5qiPwt9bDd
pyh/IDvcIQcZkSWtgysvye4txUGRL3Ug4aEp1VzqPVFyE+kXqHl4M014+oEc3+O56oLgzc+GAkGv
GLmqTVfcZcqDG1U6wq8z1RQtJD1D087NdiMYS8zk4z98f8C02VN40NBGEbtxtDeY0T8NnfscY+ST
4zTqAgvS9Hgz6NplYE0+pn9rI3wwrOEaDX1AK0DSGRdrF2PVoaKjl9eaoh0+f+ncn+dy9F30YdAq
XWHammYxTvr5ncvBNyZdylCcCEmwzvvsJe6tcyNExCRn+I5M/8kvsANXz9RSkLwcw+sMn7MFVD6g
STbKIoEPTUGvV22MlOiYf9FsBWmOgDS34iLfAyctoYOfXasGZHVbR72ZhvbkKQAYWtN5rGvTXZAu
uvAZny1yAtnECR4Bz25E6msr1CnyFSDfbKmG5IQa/a5vDQT0TAy6A4R065rPitohcDjA6QFRsrPD
6DFT4HIo5bOuIO6U5f3B9uMXUlIQDAoHXKr+WPX8pmMy3eAKtgvj8E93EpdjP+ziYlGZ161l7Yps
GcZwb4cd57qDHYmuSncA6PooUhdZnWBjtXA+hipHzaHy0SlLkucpjK7jkBcv9K9bAftpLNo7hDwU
CMJmAp2Iz/SEC+OysPg506q9+/yGavMw4mMnKmwBKNPk3jJH//mGjr4KeaZOqm1pAmLpx+s4whTF
2TPRnjPHhF9FP+2UFqErfmvdPfQIQ6cOckU2ull+FJJ2d/A0b5OXz89MHvlvZ+YK11B1/jeNDwMg
nE2wk26bats6zW0FdTCvVGt5RljSWNkujDSz9jYQ/fsO2eMBz6UllvBhFfBoZvT5VYbM5xSdZyam
1lmz64z00o2tL55RQyvK45WWOcUSWvqck/3Smi7JDgQA6DjjczWqjEVSw+/9/Jq0X32QLd0wNT7G
hs0n+edfWzXySiuaotrqE3o+QaHucFdFlrbHHKZJEnSgxg3+rogx2cBD7DxbWnn8VXG/lB7SVy05
3zHoLj8/qV88AaauqobrmIxK/nZOs4Nrk6h4x06ZfRJtSYImMW98Jj/o/55Cr/j2+fG0+SI/3FhL
Vw0BA0J1gKbOP9K7oZbmlphdulO19dX8GaQtYr+Gfa7WylWrW+eJEd/BZj2YKKC7Rrb9/OC/uFiO
bauqrTn6/GD9fGwlr9H2CnseKmXcNVZ3p3APYDxemH0wLoAQZf+LW27pOnfcVoWmM+z7+YiC3Jxb
xiW33C5e6mBYqHVwqqJ+HU+I1riiXUaDfWTAkCxwfkEGh7QtcjKGeIFa9TLL0f4vfgHDnOfRaDPo
H18rC9M9MoU8gl19rmZHJWVkmNlLsOXHKPinCJSm/+pekxxTmeSbPPgfrt5tUSX0vIwsqVAfY7dd
E468MOhJJkf5Non02taSh75PH5w0+KMZwh3mzc7y8ys25pv6twfOFozqEYKxLfHxgQNRiM6KUsL6
6vHaGMg14aT7LQ7QcSEKD3USf89EPyst8yayk11bR/c2qm4ZjgQrRydK2pEnXeAFsoTLe1Zohbsq
OwgVTvJgzuIjAhI62Fyw4bmK/M4BsC+6BUmDB81obwc/2TQhWpRlglauofBZcbjtn1/kr7oWS3d1
QikCSdi/zeqtVikcsH+8Vcgv2gEfsiHTbkrDIn990cPRXeQ9Kq9mETwj0XFibHBrQUjTPX/dBDg+
aWX2D6c0jwX+9rO7QE91oWo2PgY/P/nwSiPym27J7CO6btx+i7ohnlE6vLP8sW/g+CFDO8Cm/Yfj
zs/Ux+MatuMw6aGLhV/283FHC20xDQEIHNTcc73MH8qo+4dD/GIqZxn0XLxDlqtrH2eLiG62iTf1
5VaN0YDKNX9lkkpZloHdrGorOwOUQ/+dGmef32TzV13nu+PaH74fPmLIAx82DO+z+MkHFjcbEEBI
8Uh3ThcNPtyrWsVDPLS0yzBqnytLHOsQhLMNzxFtFGNj5X277oMQUnftLnOz47tKnHYtYLWlhdEs
kPq7qohJLSJvpssApuULeqak/tfajp5D3+cZIh+8QmakFek94GdEWMBFjlexBs9Ywx+tTPmuefm4
MYPk8fNf4BcfUMvU0A8TljZH5+bx6btvx1hraGN3La8ymWY7gRBllMeZsfD5YX716L4/zIdHN27b
AC2WrtwSmrlOM/K0eXgzTPfgH2Bqgf0bQQr1LVoMnx/3V8/V++N+eHTzpHJDhru8Ml13gq+2Rr+3
G72NXUDazYZN4FT/8IP+st+Q339bEB7T5Nf63S+KJaQemEmN/TmaR7qo4UsEt4AwQQpvoRj7LbPd
7LKuOsQT8i9Db2zjGE8rWPw8VP7159ev/2J+YVkMRFQbloTBv5/vbz+EYa8WPOApUplth+AcfZSt
9IeKON+idaC+pN5esYolatRlibQWqAooAAjNGthnzT1bEzP9babspYggmunpfn79i7q++/xUf9XL
vD/TD1+2vIGZGfiovowOwFlfW6MYfPH5If4WqWVEziHI3ph8PsmQzo/pu3uTWa0+TIVdbDtT7LKi
g6ujEjGI4Q2hDG8p1nVTeTs7gjfWGy+BYFoz9tWyjplhOAdwB+uiHFb5rOXvWf3SHbAmMMsbUU03
Y82LXAXmcSrNh7ScFUuZvc/UHzXaV+bp8yv5W9hPXolNt6sCwWa28SFWEw0jUYwh5b4WaAeXyYNQ
CmiR2Qam6QVaBLtWCZ7hhcEdrTCXxffdBcrmGwR2SkAWBmi8oNb/4fd9jRB/+FQQg3TnLBmnZlkf
+tMca0srLrJiaxb8WH1qXQY+8eqhr+2lUtuX5GMvHDvXVwiznBSjoA+ohwUWH2h8Ov2fESZA62py
N7iuMnisimWGQfUqCAzU28tNjNLNwu5q/KNMwgFaTqR4sIt7v8ZFHHOJbIHqAyJH+VfMt26yqEIK
p6LWN1XyYuTYO+ImQzPbkBj+EhDWk12ETw7qB5GerTEF3PWzQnNzXlbaVyFSbIxyGhfYxCGEgcj5
TLj3kzV2AGc2EONFpxSLclQ2OcnQZa5i6eQL1C1Qkkyj4mhFhLziapMm0yHxIVWmirOPGhiEfAaA
zENVFV66QvYKp5IUdrPn5lu36TZKmz56bbMtENwIUCHH1L1Hb8HilyxzfAPwRjlNQ3FQLaJzXXIG
83and+VNYbq83hWDIxP7n6FJmXn8X9LObElOpMu6T4QZ4IDDbQTEmPMkZd1gypSSeZ55+n+hbvtK
GYrOsL/7RqWpREA4Ppyz99rI3OkC+vqVUBZLHY+0qDJqA3C90rL5CExSXQuiDurqJ8SrJI9v9C65
iXPrTWrlhlAwvqsODWz4QGokJwgmaWKyv2czQmgt5AYji3+um9DUzeCYeVjdnnkIEyg3nMaUfKCn
ddhaYA/NkG/qytlbEX8mup4C+sOQFh/+LG5ZFNyq1t+kCX9hqpBRpaX5TOzUKm8gQTj6KpPVKxFU
fJ1W9tL7yY2iymM7NOVaGqHjDXjGZiGJDgiMFRiEm4zuQuMrb0FvvY1DCooS+s4UMCgKu3vFHviR
1PlH0AQ3Okq2qEluBEw5apvrWP8OwbegEmKoXpb0r5XZO+vIIs0J95UMf2oG5BE7jG805WJ7Xzsz
Edqq4PWhK+dQ0j9ZK0fHRyxT4WmIDHtVFro3xQrbvWzljPOD1sQw7ohB6F6oCz/aZnz3o00yOjW8
QhfmmOVCJy8zMELN1qSOpoSffp4tydIQTqZO5Zbo9midSXnkGHgs6vuyNo9+Fx60/rUomvXUka8G
+E8Zv1/4BGe2Z7x99Nst9rzLefrzJ5C2HJU4rMqtPpj3oR3/A+flpmyNJ62vvDD3N8gmH0RU/hzI
+Pr62saZk62NiVHg22D7b1on1zZQl08JJVMSSCrdHROOzxSZQIH16p3aja9YKT+KUqxQ2H5EEYEs
FVYAiyJY82NC50jYy9p41Zs22Vp94nhpaPb0kRCRgkV+mHrrI1bTxCVK86EgXgrISrHxG+2Z2EeS
JnTHNdPuw1bKR3VOxZHIggcEAfXBaKyaKAgLRXNwhcIDWLSCONp2tpHqr3wsLAQPTNsKVZJQSGgx
0VWT1zBfGhvnno7QWXxYRGlr/T6n/rGSIhxO0NgCGmnK7Aqgy0+If6hBIR7ETUEeVv09M6tH5ClP
xJl9nwProCwUkhDkVHnErRABKQrfUh7ahZPEuQ9mqmxl0QqyOP6uz/3xwQx417LtJDwdPYPMxKmo
7G6I2AY0fjsEYrrwIM7sn23k8SzADk+D1vPnESqasuyGYiy2SmDvZy31sMJvpCMutfmWfdrpu8iS
aumGDalfPz37taFTdfBAii0wnnXQReQuJ89JHD/iTz5kTfA8zyhZBWamZDaus3pP0O/RSC6u8Ofe
SGvZP6kmGhjx1w4Kp7wjRrVApa2lv1NEaqibkXEwm+xuQlE0wWkAUce0HfcXiuXnCl02BxV8XxzJ
LUsu3/0f321i1zaNAa3Yxg0ZPmEwHnWruKnMzOuJKyuMBvJH+pEr2aPhDxcufuYEY6NdQIy6KCz+
qp525B4XI5CHbWpad0rcJWsDrB4diWMpi6NiyEdRWY9xqP7z9Tx09qZRTBDEAVOFXfzJCDMH+i+K
oZVb6AhrzVBfIhKwY+BeVgQctIB+CmwKtREEXDTu376++u+W/8m4oxuIW9O2ddoU6kmpJ2Gr0ph5
WG6dwXyhCGatonK6pfx519f0C4zGfEPW8Ww1j07wPdC7XVMCDJ/FajLp5I1Kj4i5u5/KUa5b+d5Y
arKu0kZ3e0jWg1+l3ljNd45FapHYlcCEN41AvY2HeF+Vur6x++ZVGmzIjBBOqynfQiruKwpMGfF1
/nomCAvd57dszNmZ/Czr+WX0nR1kAgIT8CM19aNMzDcnaV9L1YzXrT19POpSYXK6FYtMMxoaDOFZ
XLhopNlJkOZIPnWfl+SH2oe+ew6ksVfB443oUi02ez1kK7rDJt09PlA+Oq7o8Nm2/k9TFV40WaPb
R9Xj19+CODP4lmofuhmqL7o0lpX6j4FvpoZVOqPPpCYByYCOf2nQOW/CJqxXPYAMo0xLV4mzzZxg
Nx1q3S1Tcx+XGcRSpXltKdiR4mIf1bKtCQ0ABNOWdFZV862e8y0xW8X1Qm4IWtYTtVuUf4NzG0GM
sGRyy3npx1guW9lSh81Eiycy3gIw87DkAHBkuAome93nDAmNhNlO1vLCnH7utONQ77JtQcVToO35
fP9tYEZhUpcFqWvZWwdePjHiflXVz3SesNS0NHur6EY1pn9KO1GpgVkPpepfhTW9XXGj1xastwUM
fOFr+Xsy1NCSIJhxLMtyOI19/lgEbpk6okbmo0yy423EDZHTcu2zPZ8aCqGBZrxVQwA6E3/WSmc0
5gN5WzYNIi+bYIYn4trMipd+oKM9PYX89XlsHmMEyZZNmlHR8SjVxN7qzfBKjEF66Pv2VbMoFYwv
1YRFyEhhP319V2cKGMtuTwiLCq9wmFE+3xUaniVSBZRtUrfbzAQtG2GnW2cz6cF1FG+SIf5mpWCf
ep65lnKKDntGE2KTbzhYXiIc9muKChce9pl5UNOgV6sOTxsdz+nKU3RW1Tr2kG/xZq9T3Qd7zYZC
M5lYQo3Br+6DAqEAaHUTV/aFZ7K8YJ+mQbS2tioNujoG7A99qTP98QKi5QpNs4+KrX1IcQOsEJR7
mnoYVFQOIeeO1sJibl5lpnhul8KAPVxoKv1VyDr5ACeVC5x5Wpip+NNQl2OLJAIeTFczMvmTpmyF
5j4x/As3/dfW5vMlTzuZJImkoawSNsCwjGPUTEnOgls0Fzba2l+T23IdzdAlqwzTm3VyzAjUzII9
zrNt/WpvG0xZY8xjVbuDqYxeZsCZ9cdv9mA+xe30kkXxj7Y3doYt3bjaOsrgzWnxbKZk/ikPvZG9
Xvjqzz55nWgLNFY6B4KTc4CORtYCBcHOK1UOtoL5HhEuEpVtg3ct9RVPjcCa4zcDSBJpoHQlJDWx
NLeDY5gUG6O5yvJm4zRvFz7Y2e+HPZgupcYR5bdY6Y8xWcK9RW0BObLC1Zp34r5sJZnQyKPHam+A
AS8BTOYmSZHRU9VWe6eJoYvdj1byXFMRvfBp/jq1Lt/iH5/m5DERlxKBlOfTBBHSAYeNsDVeU0D3
Qv9QEFsoLPFMpeAO2eIBRfAmjIpdFZXb6vj1Bzk7mgxNIgmjNUWv+/ObGkBvmYcEAFxvv4WTvuoa
sWs1rwiwKpUEydDVRvDw9TWXe/trdvjjmuLzNVuNwG8Mq/m2cvp1b+srqycUzCRaRen+j5c6eVl8
1a+oXZEvD+2JBhRnAR8LSP+gX2yALdrfM3dlag6rm2ZQRf58V8LoMO0iggGYyeqF1cSNcWPXLfLW
6gfsv1tCG6591qAM7AVEw6x6j6rpmCjhqsOQk6XZq9oHP0dJ1s/8yuZ6LePgSemnIwFUlw6k+l/n
vmX8LXoaphHdkfbJWpzVbPQQHeZbhCS7UYeACSNQgU5ZNupxmURwUq57Sz2GCypE7kscRROwBg1O
Vdnmv19bXEZ3cd5/C7o1QfKHyURJNvPWpwNBtKYSbxTf90RHoa3rLqy6Z2eZPz7+ybCVQ9J3esYQ
skx6h5Sbm7WVaMe+z3e5msAHny+8J2cuuIiPkHtR3BHidO+Ce0rNm4JvF0DpATmX1+gwjJNVxIl5
GpuNCQD567fk7JvJHG8IkzPcX437eKLxl8Z+vi1w2S8K6NLGO+I3BxzaV2iS3YyORJHEl9aXv1og
y8igUU2LUqWWdDqOyaXIUZHxaKOJE6JlEZA4u/hRrmZoKAUMnHTZ4JvfKamvoy7cf33Xf2+nluMA
chtWkOXoLpfH8sc0jc1siFvJgyaQeeOMoMV9ske7YqUE1TZsrHU5W5seQ44dojLrh4eosK9ggICO
fZvF5F34OMtAOpmr/vw4p4qZIqt9YrFZzti1H8uKU1dFFT7Jb1q/3Hc6UGNnqTKo0u0ddWVz8IOD
+/VnOD/0/vNETl9VLNBKnQ0hT2SoboV/GwLlmznbjvUGCsyNPraHry94Zn7mnpkTqKDYKHNO6gbj
DIylzFmbFLz0aUswGu9xUOdrCsEX9mlnL6VpKKopjdmcnD9/24FOotscc29VYyHcNKkSiF3YJF6i
yEvdljMbAGTtNG4XLQy0/JNlx6DkppIAn2+nDnw+wDA27CkOS9NFibUXFTuqCgqUMq/znAhrI7uq
QmhHAZThvJWPaV9fqFJd+kAni1NnlMagjqy9VQRlPbXYpDUbNMIPX3+df4tgllfKpBRGvxpdgn5y
QklRm1oRYIRtD4Ny5UTZSi1MUP1qchNJc09PvVjZ9FBsvfg+Zzek0XoNrbALn+LMvLK4bQTOFsnK
Y5ysOOgsrcyfOJQGvX9Vg0ZNbQIe7Nd6Cklkbw8JXoMJ9X1gDLvciS9dntrf368yvUybIyinYgza
y1j8Y2bpKarkSkxVYGwyblhH6gwZfFTo8eH/55CCgAoZt7YVmQEYlx96qe+WDOmyMneBUT0pUJz7
mpBr/ONaSehT3dDmKjVxxM5iLFaV2VU0i7zsaj9Y+m1b2bdYhF018VHpzM2ABIfGdjah1+jEvpfh
s5IGLvHx14ZTFbtENTckUjbrRRDZTo95Ij1VpPmmEPpBM+tbVGvPYTiyt7bdBQNRdvpWtsYxEv49
/jDq7Cy8YKWbKou8oEuvbT8htm5Bi2vYezADbrI6ejKI8SXuMbzBTvcj0/WXMQQnrcMIYpYVe2tU
38oYsABVtKmokcd19l4tGyDP+os/Ic/vJvtxQgzslWp+NQzTuB6kENtgvE7jHFpkE17PQ1sewyBd
dV0aHnjiP+shRpwfPmbQpFfKJKIdTGP1Op3HX1DR9fgfoZjhfV/dp2ZSg239Ja3W2bDEFPin622o
pO9AzZczLLE6BpL6Oh8apIp4hXrDy/3sh0wGsJwU0iThN5u6FndlaNiuSOu3aoSHXIUCwkJlH8y6
3ZuNptxmSvEt8kdeeZ3Cf4OQxho1wpgJHyh8czMl8OqMN4wbj0ILiHIX8es4EuDX095oOF2vnKn5
mDnNLwB6zY01ZyLq3RjXPn+4RtzurDjytLFReWPn/MI2/VF1D1Ih2wX85iof235ldWPhzqNB2JOF
2L0g2LYlb6Obx11vWG+t9uJXfO6WmAN/Iah1tnMT+WhCIkix63KoQBIgYmQMvC1RfJb+4SvjeE2K
5JuTWc8x5698Mg6dUvwqE/8GJvmP1K/eQG1O/V3dEtpZwD6MotdweAppB8KZ53JBxHpGKhrPQB6k
r+07kqWyBRlgALIF3NY8xZb5FBX8Qk1g2+TtY6T4N2aUGW5Z9q9aST+ui4jDIKEhWQPjOzABIytH
DrFAe5SS78jxkT2S6cMMayRoK8DMTmAA3WyG04/qgFrBQAcyMMKHqTIeE/+qtVSk58BH3NbR9uOg
EoxUtMZBpQqHQBe6SnuX1Mk7J+R4k2mMlypD+qUSORal0atvalcq3B74pI3rJCnaa2LBoPWCSoWV
HqI6Vu3wvVw8BH1qrpXKIE4DDUqwjvKhhophkHpO15loKfHY+UBCe2h0DlIyxDPoj5T8m6XE9apM
hpc27+4mDRDzlDzlkWp5YAjX08jwH5ymXZlZCp8i8q+KFqq4GB9yARzYsF7h9PVjsKoZUKYTruMC
h9IgzduhzN8hwfZLaMKbo4IjtpP3PC8OVhUmSC/UwJ3z5rmwxLY137s08wRdLq1aIPjdcP1beSh8
mvAE74AhbxYHR/Ie1nlHFQjFr9YO35H/IgiuMvJ+6vs++F4isic7fdyZgX2g7v4cNQ/A2zGREJgb
5lC8AB6ipcuSR8Xpt1a7kDQ05YYzDbqBNO3WdRLeAmQ74NTelbAXr0UE+Z/9hKtP6rjO/e6uq29q
KwvWKDJg4UvVZRbfldnEsERSZmfC3oA54FHH9oq7nK5hOuNNV33q2QhOCAXcNJqhQD+/02PYG/2T
2OGrFuusa46B3YBsu+qy9Ec6DoE72hkI43lLQqqKRwMorkyz+8CEY6PZLkU1jdyhfWgnV8XAS6w5
/R3OcaJhC+VmMBlC1a+x1655+wigrFgA8FGSU7dMHnqQ/CiYQP1gcgnv+cZ/vylMnytFr3uUn+KN
FuFOi5iLRf26QCG1N3rvt9akeJZROnvd115EOybgrkFTqU+F3aSbkgKFdKz32rEfMgpbnHYEM8zE
F4NvS0b4ZBLL4fgOzgrVmKvD93VLBKGrpunvyqhxNskU7cZSn71W6qsyapfZyoH6krwmIG9WQHr7
Td/MbtlZHORs56pPIoQLyywzjgbBhwUICcYiAhma7GG0baX9DAdgcG3AHbQAADu3ZkBwE7B6QsuD
gr9XlcVxlt20K4fxJiKYURfgBYRI3oMgMN24qT2kLMN2yLSCf9wAmd8ZkGxFVntQmGNGKOflAsQo
RRlHPSiRMaywOkYrVuiQomKbXE9ZonhJSrDKlAT2bedUYLRnXnAflcTKT0J9cdNVG4uGDyDOaPQq
QWBqKzF8s6ocbJ+AkGr6gEkHZC1DN5JN5ryzdXQbrcC5Djh8PUneLGrtNHD6l9g3/imIMi0SxNrC
JDMhG2gv643XMvwCnl8Y5O9ZAP7E4m+kzEV6xssnyl/SIQNqsUCp420xWGvhjNdlrhGlFdTPgNHQ
9+YwauwpgmppLK+b243WdRI3d402XcdFfKUDX1G1/N4xp8wjQqlf1VD/1WK6lpple5YSejbW0pVu
SRfm6g6XBPm+XYPlCmYnCTNeTvON1teDkhgvhI7Eu1iEXtKXv1SHFanXmJC1ziu1rlu3ur4nR87t
fR0cLIM8YK1k6xx9SAWZTQhR2hOFz0KX0advkx+Yc8IV7Sxto4n42uoNjkd2ku6wRayGkuAscsT+
GcVoH6O2YUy/o9IPcRs5kGCbFIEdyL0tGpq3XoKDBPYCn2T2xZ7kyCPOm+nKmmwWR5XqPtmtdLWX
2PT6Pg5b8pExLKcZH8ZOJAHMYs/x/HmaWip6tf0rzKK9EEQghAMMD21ZYb1AmdzcfCls5c4aGrLM
q2nVTlw40Qm+smiZ1EJ9zXKi2Qyk0660klur4pXo0vJebWJy1oRK0uLQfKtb8HRGtgN2c9X72YsS
MYuAczlqQ/MUQNbWydMgId1308HcEfLD2zT30aYGSrR2ZPwku+Jj4GVZq+ZUX/V0TLeZSogZ2YZe
PjOxImS68pX0SpqZSkjyUcvD6VDbxj6n37k2c+eXlYZrmy8CMxMRMS3CnHrqn8Igc5BzbvGxslAb
mbVRU9IV2QovolmCOPISUbhQyIkKiw+HiKN0gdpkUxatR9ZzA/I5J39SCziqrRMCrZq5BO2LDRZu
Snk1a8syYk0ByZX1r4x6wXoQre2OH7JsW3iyi/yMmPQdoUQUE6v0gF9rDvmuu2ivTCxiUpst1G7d
2prT17p8T5uEhPmoECtdH49aSo7V0kwhvf7OsHGEM+d+1wf41OUSPzEHzdGEruY5IVvrUO/ZZVj3
VpTBE57Tn05FVjvL9Ac0jH7TqceWtc0tg+nOjBveTpnqZJwpAA8tklhABBPJEn+MjTGsffXDLK3w
Js2z65YUhAzRmorNeT93Ea1NCj9xWmqrobVAC9qOCyR36XoaLhoPnN99y7aru6G52Flpu8DpZxhD
qeaOzrPknUM61RMtOZY3UYbia24ARSDiuuvI3d7ZbHjbOQHSZOXHCP3byknyaysED9PID+H4j2UP
TNqKf6pDY4HNoLgehOOE7u7g1MlhyPqDbg5QgwPlGXFLjO0MOSeFFCALd/VONe7K/kOR9358zBJ3
nl3izgUTebcai7uqfMr9bxNzqvgpeC19h5TG4mVybuHeBNbbnDQrSVplXL7rI7GCuomhM6HrG7ik
OEEqpuc8/ONHV7gpLTG6+YxvfAZCGmTXdpfvJ4KMIkkqqSW3qQrGFax8G7mC9mze2EdW+ZtxwNHH
SaZw5LHR9StlzG9H/Rmc5W2qt+QaKvswSrap1e0xx98GKVMdwYAOKhbSOpKB5iyYRFBxpqJfayK8
1lJt18ByVTRlKxhsiEHoFep7TbnrelI1u2grOXVRWeRgLA+pPu1JM4JGdyg159gQYlYYCo7cD5ZT
jq3Kxqilq7Ci2i3U72r0DLKvS0KpFHP26gJ/px8cMxHv2NChYbIeox5zd966GfscSko73x45vBib
Dvqa02x0zdwlU3jlB81T6zzKrvqAwosxTNwGZvDY9jOpKg4nP38tZH+05/RgVOFjIuMbqWbLsQfC
yLCeaDAnmXntTNMD7YerVmf2UrJhPSv6sxD9sav1n07bvuZO/8jW5hqXcNk31yL091mYIqJL1k7U
PRhWdUTHsAkNnZS5Yl0G+5aXzEyC+95sdrbgRGzZD4morqHqfM+JJJJ2eQhIaZvr7Dt0TLidwbNi
i28qlmf9OWuuE0HLB+dRMY0HP1R2KWumr6sveLAOqjo8IUMivIZdjBPv01l+OL66r02xrYA++oWy
a5uOWdNcWVPBbERerk3hmb6IH+nvpWrDIBakwtk3kzO7UxSQDBce5yi8p27NUgb6Ud6OBcdt0GGW
omxEBtR6trdJSGydUXp9hk2IKNWKuXC0EFWn8kgWmde3LbGAEikRmY9YJHXZeyoMmNpkzqwINDN+
mfphAX0jwtkjZ6D3G+/SWdlqNX+L3afRkoBrKM9qR9gTkZfzIj9b/HRM1rbwBk1HilYdk5K11wFz
FtrGXV/KmznzKuRJZOTth6FE2Cg3aTofAJe44zQ9GQ4Nq3HrO6W3cHF1idoOs6kvJ3Lt3oIq36rj
eKj46CR+eQ3A5BAPb4t6LikMxEgYFKXi5hSGaG27psKHHMiF6wHN6t06Z9FIi+BQS7nx7YagYZIu
FlR+SFZt6DpRvtFqCVguPliwLHSR7+NChzi7xzR5cEIoYUq9o+O39WX+IIR8mjlZ16QWk/+5s+GR
muzG2iBgtUNrb8TegF1a5Okuj6Zba4kmYbFFZ2KuUk2l3o7ZhFkMiOy6Ki1KAu3eSrodSWvrUgNk
2ZCIh626nKh8aKHb9YfO2XVdu7axe/m0f23lhzr/6ohj7DhUYGsgG9zcIBz24rlYOTJDoK67aEmJ
XGAlrfUdgawbNYk99cpe0t47xRWD4dJF3GYom8g/mA91zcHGKA80hTA+Ky7O2VXfv4dsDhKuy4P2
IuAcKvKTVuFcW742BMIgQiErOPDMiNQ+y77jX9nootuOUNCsOHaVIbuKjVcy0tc+X3qk6myxg52U
Ym1TqEhIryj4RBnA2fAaUt+aE/tKD14nW3MzuZONta3LYVOyffaJv7LJuM+glRf6Q9oRJ9YRD2tH
0oNr9eL3/rbziVxtUVP00yFLJzQtLV8I8wYldiMx17qtrBV7XKUxvmk2qHMlNkllr2ISYGA/UiuI
XOgHYfxkFsFmXot4PvQYORVL9arO8/EKtfk2ThxXm3nyUeKS+c4htgIYpnuKT+VoyXUzLS+3O6/O
Kp6Z3CLfe82y+k7dxBMtHZV0CjhPzKA1GbICv30Hv4l/GCxJ4mLqZLsDcaVoOKixRSO2leVmi3FF
EO2nEECV+6jIVc3Fgeh2Tn60MdM4XKtk0VMqizYOwe1Fy9YQ9DgY4qgkS05JN6Tl+XNFMHABkktf
G2hPM7fz3ycB528wWO6o6+Ex96cHLf9hjxroGrcPMAj78OLiYy8cPipMyt8gjAcc5SlH1X6Agfsz
IzEomsxdnbMhKqi6iMRVIziKY+kmmVircgmSJTmac3YeDsjdDbcCepAmpcco2Kplvhj9PImkfTZa
NxDRRq/UNVGzh7JRvEIF0jbWD2mTs1XuDbwZqhsSlzAiv02q6CoJZnIM9a0ORacz+q2ZRE9aNu/E
gguzODWU4+tsW7ckFe2jtliVA/jXuNkoiPYbg61thNZX3VaaulHVkk42xuWOBY+2p99G21ojkmyy
0UTkrjaxR+L+rGK+Sud0ZwltVQGqkJXXzdlaQ+SfGkDBuYpG1O0ygbLLvNLAIBoas6VD4nJBhOgi
1kdG7idXcxV4+TRtRilA7mz6aTio/q/R7h4Ynews7M3ka64xlh5bRQLYeTU7Et6l6QXM615pR57S
w3pUXjGjQZaOd6Uu9009XzVJdMxoQgUd872x8CGAwhHml5NBmG+smErGXG30sEL8nhz6ungcRk5d
hHRieQEPNtkfqaRgHI83FJGPFaRBDex1pow7Qcj8VP1ThvZN0g1uSKU98P19rOa7NIfyGaFPHgwv
1e/DGcaCDiF49pwhvSZt8ljO+pEzzl3caHvbJiSr/ciQHpV9dgup9Z6N7j6iHN33kVcmvBVdvvMb
twWs6bPHSGR1TJNpX8bqjfUeV8MNbLxNwFo4lOhCaCj5MrzlkK06I5ulaRPeAmRZ+T0JTQTpWW9N
NTyRG79uMfHlDemtRuqJpvIMe97WqYGOuiebtQTtRwC3eFCmDo49ooKO0FBCffWFmtyWmxibqCiG
m3ji3B4P3UNTl/WmGery8O8PdaKW5OoQ8aMV1QbTYXOInJD25/Kzf38JEnmkkP8//fHvPzj5X37/
M1M+//c/OOnqgJ7sP7/+/cf//n8X/vj3X5SAFQpjsvYUyPqjEyTD8ffP/v3h5PdKP8Iz9vuP65ai
gxbXs/vv3zHmgSrdv7/+H/+dk79i6PPexkS3O/n9Py538k/915V+/+bv/ydKK3U/IVD897d+/+y/
/h518LYIWiQ0KaudFV5VhvmiDWa3NVOlvdK7+r4ReM2rMhkhvbe/JqV/0gcq9F83k851zhbsjtQp
rLAuLH/+RyvHUMMKuBBd2cG09ra2BPtAlVLMCyqDc50zYjPkAohDS0f/7PN1VIgZOgm3xdavMw8F
/spSe7BV6bfYHDYyn1+ijp7lXKPnCyXmhsbmJbfkJRP/GSkAV8dYYRvC4eMsna0/bjdnH5Tn8Fi2
qh45HDg58VWVA/o2vYq7/LEz05Ww5++pGhYXHvTfhkih2jgWEAbpeFtU56QdP5VNH401vdF0TL3O
bLe6QqhfEGpkkVhawIRBPAk2M4I8dg246gQw70pLbHooywm5n8rHeW7ZVXGcz4z4rssNXFY5Ktos
Ie+yDS/oNJae6Um//o/Pq6knvc5SydFvSB6VbOz9Ijn3beOCdutMz3pRZTAqHAeywOmgCGarSuGm
FFtzao+5xVnoRiiGa1J1/3qUn9HoYLvEFqihZjbgmH7+2jOLWAR/YBWyk5o6PAypxLgv6B1VTXBk
j3dBenH2csAAoS/TpbVPdQYzO7ya6DceXcEhOr2eCKV3pmd20QFqxq9v7cwzJA0cxxYGAQOx/skL
XEfpPOkhff9iZumefc546cqEKWka919f6cyAcHTUkugRQXjRCP/8EMeUgMSSF2M7RoARCGNf6a39
9H+7xklnOdBHiFwOgokYZ1xKRRiLmff1JZaPeTKuuQ0EGSbOGURIJ1MAhi+W6F7Jt62jvthF9LMv
jV0I5vzCC3/2i6FNvriULEAOJ4+LhMVsVC2uk8v5pc/iN+Q1pA0Qhz0o/6tb+vdSJ09NGkFfkU3E
7iW1FVIOe3ew7aeKkJmvH935EfDvdZZx/8fsqQyTGGXFLamGea9Kca9Aor/w2M5ew4QBJ2DYOKZ+
8ti6yQLP7C+SGel7na/v8GZeuMTZbwZXn4OGQTL5nMhXSnuyadNzG9VAupYxuX5ubrTpnV39BcHR
meUG0TZ+IcCWJrd0MoeqvZOnTBAoz+b0I5x6d8bAbYRHKJ2ZtB6rJruanUumjbO3J5EzC3Qq2l+y
Zq32U4vxQE7UXD5WMw2/xZwlCAft+wvepHOXwpIl4JXwPOVCkf1zQEypDoQnsRh4s0M8BadFgkn3
JXSnuLAuaHzOiLecRcsGdFEC/pGn7+1AkqhTqPl2SF+yTjuSf/Yg5+AuCS7Im85NEAY6M2mYixf2
L6GaVhdWYPaLXDC7ykflveCAlMnogr/q3GVwNwG/xeXKd3UyNqiXZ3ZAcX4rJHTFYlxXdbC2RL3+
+p09p3KHBoGFSzXZfGGq/fwdVQQfKnnOdRoyxO2aGhPXsvzHIh1ucIaACEuPgRptfOpoVkPSUmL9
4uzWG2Krd9nOrjCsa/I4kLwHB+XCq/jbv3A6GzuGRA6KOBPo78mUMjdkevoEgG07yoszrMWg9BTI
mrI0icqMXfSTIB5NNCYWRW8was0rKTIrJTbp0CIlSddJa6+MKlvNurMllcVFaHjoYmM1ioDc1NlT
ZLKraRwvZS/bKDcXHu/yNX11AycbW1JiTbtZ8FZBj1WFjS3dK31r6D9HgVFIUG4yas/Q6wvL/vJc
/rqsif9TFXhsUZl+/lYVPSNuueLNE6FN8DB1F/AaCm3HsfiQqLO/vstzY5X903+utswDf0z82QTc
qYy5mtHpvNrYaTu54vl/fZXz9yQo8LFJxgB9MlLzMGkbe+RRjua0WuhRoxpuA4NAdwSTlrww9M7N
XQA5/nO1k/mkRxcSlwVXM82PiYafFNPWVF5C/cJdnX92OHj0xToKZubzs/N7KttZSWnBhtSv5Peq
U8BmqP5Xd/PvVU7eo7Sf1UZahAPq2isOyJUx9YA2CT42/o+3czLeibGI+klwoR4Bs529p/qrWekX
xtvZkYDBTXDEVpfQgc/PjEXb7pnjlw1Ns1WGD0FmVKHQJdJGdETOhQn/7Ej492qnLCbMI6SjDlwt
MBpvDEitQbU62Tqj3L7wNZ2/MfYDuHqQkJ4OBqtSS6FaE9OdeO1CGBvfwpflXcrsS9bFs8Nu2Xn8
95VOBgR0TFvt6fVtJ6m70XCwi85FtHfhfs4+OgCi7KdZlAGwfP6imlxEft4xGtrifllfYKF4onoJ
m+x/dSEDi4XGD3+5oANjkrklWf3TYHBLErucgBZdyG4qu3AE+fsrgu2sUSNYbJ80q09m1ibmQAfd
Id/6itwsTO4GtniLVdJ3a5n/f28QuRj0MZXp7jcg8/Pz6/Uy1DqdiXW5GKqJlz4tt6EW3ihJuM3E
ld4Q5dheeJZ/Dw0uStHHUlVTB2VxMiMls5NiiMJ/Swacp8pv0Hpvsma48A6fKflwGcKP0XSyB+ao
9fneHA0doMz4yuRqJLMwK5DZAKCO/lGv6Pr7zn5ki5HQaZBpc0F3f/YOKRMAilBVxqb++dIVTDEz
qHjNWmXBg+Kdx62XDaP39YJ19jIWF/l/1J1HcyNXum3/yo2epyK9GfQbIOEBgiQIkkVOMmiq0vuT
9te/dSD1VYnqbnW/2YtQUGQBBIE0x3zf3mtjznTxlXwZCwezVMKQNvwmDNDY0PyY6Qco0JX//Z/5
p0eSgDtQgBSOIKh+OZJpqgde0GdM9rpAz0HDR8HiPp/L5qYwNmpPKC11M+eH+lzW//1H1PCQMFRh
2cGd++VPE6CXpVEy5SyGQYuXypEzDdi4+Ish+Kqc/+N6Bh05zVHTYk7G7ygP9U8rDHU2iddLSQWs
w1xFLmOSn1bRviMMWlHpRmN+ujFJHt/i4OjBElERM+M2QtmARFhPdFSf+MhFPH/EBh791L01PPFM
+B3qNvOvLEx/HvV4s6w8PYSWUBq/WpjCos9i4Zn5pkv0s3lvWtWS0u2dHsR/seeRR/frUUFkr9PT
NaWD6MvwSo8vMzLHyEFSI+R2LT5wrFh/MaP/eZOqWRoyA1wjoBZYTv7x0As3QdAv5nyjexN36fNU
W3TwX3MV7eJUr3Qa+oVZvP/7a1q+6JdP9oc/+uWTUW5BWIbcgj04wHzYB4Y1oBWkfc82xKvjZVO2
L//+T/6TgR1PIfcq1zP8/q/EFNRdqt7bPX+yanziQjaBNW8iwuKymAbs3P7V+CeXq18/om4yj9jw
WSgEfVnOTh65lY2a55thzhet5qxRGixUcN/WTIo9mHSHfIZp2nYTCfbhX+37/tmn/fmvfxkCO7tK
Z+qOUNKNwa9iFNn9uIpp3ocI69Pc/nWc+C2a5u7Xz/UlKefLj//nX+Xd/CFI5z+LziGAh//+PwjO
kWWI/83Q+lNwzsNb1r99ls3P0TnyN36PziEbh4IqcRW4+zUZ6/RbdI6n/oKXCwYUxnS5Mvg5O8f8
RSK+eUBjLuArw9M/snOMXzSLjRNFBWlsB1XwX0TngOH80/hDbg+Dg8mLgmL50+jvmPM4GbNtrZM+
uAgzey8jSJntM270Ewz92J+shl21Q3zpGOz6wDzlPbCYIHY0H9X2AmhP7hc56oAaE5A6GiuMAt4G
4QaJjbQ3OqVuQfJWhAJE4bqwWQg5DdKdaEgJ0GwgDDRz0kkZ1X6wHWWVxLqCCAJZfEkHiTS0NLM+
Lc2BHOk5J0SWsV8Z3kVxg5fC/pzxVyzapkW93DsX+RGMUvuQKmFS9Pw8jP2+TPeuVvMEDIk0W5xd
GKHdmwvjB/AmlNydFr1fH9Pr8HEcnB0UbdIlAyemQ52uO4SBKKC7hdMNyTJL7BXpmT2gmdHzw4JX
Sipt2ZfofjPv4o5QSxIjn9ei4T0O5MTb6Zt8W6MgyiYFPTPP7iXrQVPZeu2P0bQDsHzRy/Q90XBR
OGpFQzmsPrs5eiWbwfPnrkVnH+aLOm1xf4TDKonQUiGge49QEoUzBZvW09qF0kyhX+evNiKfReNE
73kl+NRGcqvX/SXn4DcyM7W05g/opMcK6S58D+QdwmwudRU+20MeL5oMqk6RJ6/ox39c/6X24g+l
fCHxNl+Uhvqt5lrJw/4czvp+qnGIdaQeNQqLS7jyp6kvcIhFJ6tDZoC1w/RFAjGgEQL5uk3MYZCu
7Uj9lnt5tjU9+GQFYRrUUaJOW1vSZNDi46o9G3ROE3xOxCwQJ5uuVELCnfKDC3heNLl5oR7yjXTr
nZ6RG5okwyPhlSQPJi+124x+DnoWXtPw7jASDij3F4OLXlLPA+A11L/I8T2HGdK2tdCz5uRy7BbK
gM5y2mq1ixbNIDpU0cddGmS7ok/nQ+CUjOpVTIxBDcdxSpv8hHwwxrFk3jXzQY8bVrmK1vixEp4H
01oM1sxUV7Z7b1LxybTVeyave7D1xmKITXddgh1ZOOkZDZODjBOFkgdnY7ZoANcdxKWoxRtghg73
WOjtNCtcx0n1Q020eoHUDAqwY74gL5zgXWrEI5OalhfQL5OMykNFofuubA3Siotdw45+USVzgphO
u7PU8U5MEWsNKop+13hHBFW2H7UhyhyYI1SB762WBULOLerbwzOrf3KNUTKNanqfVJ+JEo+3kbIi
E0NXo092c8WyNOedgAExRi6yoi7YxTaqVyXNd5oZnMfJ+8idjHgNYKdG7PmFE3DG82oH4B+vX0PS
BNJiNUvKXSVA20SkOgQvajHcO7obPdjaMN20lUn1cgjJk83rBvmZpWzaEB5j642YL0jC6uc6PxS9
sYvj0twHQRzdNFa85KwTS1JkqZ/346VgJBor9ZsG2WPLNrDwgz7/HOIBNGZbEvSDTS4KvfBxECRt
dpFJjJ4TbnsIe1qA0BkM2oyNsG+3V9alYaUIAclDipLyRfQTYic0qaOdDfu85mpIbb+RJ8SKdeeh
UCvsZY51IMBwXNf9gw3yaUmmynObBq+OAZQzuY2NjOWRwqAryN5YOHP5UqQ3XjK+Tlb24k1huKxD
dE8j4isSCAb0qsthnDNSgQpS24OLPpYkqAfUVdeo25vF9GjUkKgys3+Pw7JHu8gg5iahtva6SGbc
72jcRgsktrhQ6pH9dgxj06tQ37jNmQZE7hs96iwlIrjGJe2vM5D8D8rsrtxAJX9lrO8LsAdLasgL
U88/1Z7leaHVF+FmshcScyn3xt4MikfWoYOvueLeJWhbtQT6Iqq/pZH3uy783ttxsQiytTllq94y
Tq0ObzzXzR9KCzlYy9ERD13MWnLeVa2B8innr6MLDTWB1NIh+SXSg6Mdo+JBrvXSFtZrK6wCA/6I
JbDqsqUoNakaje8rK8qXdlR4PonO3bbK1BKlYx7dxRMbL3XCdDRFHRcnM9Ra+V7m+EjfUt6OoqcK
0RoeF5ELSoF0MoYFr/RrKJPLLuMaDRdxPj4RhRTuhynbaKV8nt5h5LO1u8iKoY7rnYn9PbxriEAz
EmM/1MjuZtv94fStWJqZW+yt3C78yO2rjcVVpKq3k0noWV182AMkWZ2oTMFOyUXCjrc/WKWxdEuI
+WTOLrA2r2xPs0v6h+alt1bjTQhvzU4GYh/DqgiWSQVApppQZw1YznKHT1SCovis9LMYFPyeUSp1
nAlBqen0ULbet4Q48CWw2mjTYWtIAWWd52kI/KSvSx/EdnlOQ2RtKLWQ++XMhuLEBuDR1upwEWXK
eoTEAHo5yXxbkFCbWe2ux9P3BHps5Vq+w4S2cJv6wYyhzsWqg8LeoTSCHfKVJh/hnGrzowmrcmcz
qVs5sULtzIam68iB6r1oW7tjskndVU8TGwlu/dIk7cFr/D5QH6xKWSuQVPaDiVRLYZDrOnfTW0yU
th0fL40dn9oyvZvy5EaNQ2Jq8ugF01a9mnWUC4Om7bso3rWVcq/HGK8V+7NSRepfFwl4mZVx7vyx
GuJVGWjpwgO0tYgv/cpMSmuJZS08FfinhTrk7O2Yi0aQYRoW1kDba1p9q7blclKWZnQ3Fe5tqjUn
wrBZuVhxT/61gQJywlfsWUfBjbwcu3BH+fdoBRphUE30mkbD7Pf1uk9ib0tYxJo2yWoqI+TxEcU0
HQaJgxvJRHT1MVIE3ZBapVanPq/Oul1XTMc2FpVE7Er8AKXk4zfrLm+VdRzjhQwwug19eAjt/jk1
oVs0mvdtbgwkS+emrZmEx3iJAeCmCFCrhEM70Gv1vEdyddNFz1TskpbkDAQX9P2h1ifF1xCqNTLw
ySK9yyjFrgqwJSrkca0dRa+XRG4PvtNiICDIDK9g/qKLMVpkRFnLFJbUV8FMbKeuTukiUM2d4jWq
I+dHoW5tsq2B9bX13WAHQHlZNi7jNCT8rweSnyOxPVrIEQmjd5VhPORIhR34dEMSDTvNkY4mY613
7meScJrCjlHFOo3VdAkL0wO0Zh3iXv1BWJFL+hSWVCK990ERWbdkcJ+6ZN5xo527KviRlP2zkpcv
85gu2sQ6j8PQLJKe6I4404nS0LYKi7MlgW07SHjfXeKPsLq16w4DGfV8E8APAnKyH9FgYvcTaYLm
2pzOOgwqKuTKImZyGuDVeW7PyG7Ew6Y2+1Uq6kPpxM9DJvVyLUFGQeWem5LInYbPj6bRNIdlqBiv
JnFGjXppvH4b6MOn5rJcd4OSFLABY5CqPTiTdYda8JLk5qbXbSTeMecgynA8h1q+HczHED+2b+S4
bbQcWTmZWf6QwCTCxcwF0RirqffWlZhv0lD/7qVPfXkoR2dZoVGjuMWVn5ruyjN5wcAZ/ASH/TLM
SzSqOl4ypaVeaddPeYZkl2dTC3afu9uqi18cReZNZS5RU8m7ifF0CJytl52wKd0SNhrvolfLbk7A
k2+73Dn1VJJ3iQuXys0wSpSLTIEu2IaducUFn9GE+uEE4tyoZOdVLK3KNiCCqo5yxN3qjdPZ/WnU
IKuETNV7TdRYMbX+qEV9x9q7PpLWmEJjsN+0LMpvOJlLDEz3fT40l8BA965aDK6WXX3z7gqnCfah
68gLZ5x4CWXTN+1T1Ub2zWggJA1s0sDT6KUN22BpmL3COI5gVumbgx1192hj14omPV2cY5jSrLCq
2NllqXsJTHYB1PA8v2Xf4bWsqrjHEiCKN0MwrPuMEoSXH/KJ/Rw3WuKbg/Fc5htH7hX0IU5815g+
zBDfbsAQY0XsstxwZM0equ9aGHHacm4GeAwsNQZ3mQKTZGrExhaQVZE7Su/ninEhFM3duK69DMJR
9XOReytumkeADLQVS3EyA1AS6OMgmBu9b8rFHxd8uzSFwzw4OOtmEDC9K1NZxfZezaJoCTD8vQx0
EtPs/pboUxLkTPyASk8ejAmCsQFSyGFidOWDJ9Jea0YsnVRkS6mHK1aD2Oer6LdZpX53Ty3LISU0
JWHzbYyers/NR553PRJ9LXD7FetYid/noHkZyuGAf5fEN7Z1dsUU7gSow9keXn+nz/AjyufmtkXQ
3JQzt9X2ogrT8aTii4mJvt3Xg/VRFecMidB9owV7KzUMIHu+cIlgnhVAOZog/t2k97KytfTdik3s
JFPfraK+1dZiMKdDJ6C/yy1BUIfi3PHyvToZq0A1U9Tdyl02mvkqqxAKK91Nk6e637ZpxsmbH83C
de+H3DzmHidB1WlgC+XNVPL+VkpArxnp+MwXnqhweGXTTVeIFSRSXkoU2rJjZauGygf7hRq7Z/Z+
3W92rrOb5abK03/873HHbfo0RLBrhYZLVajqDrgqXICuEasGA+bC8aKHCsJBhRN63071sSqKlH3o
pou68TRZ+1iN5l3SlWeIq+jgmxvCd4jj9o5W1tyQf+3skiJnuxMEtm9OeonbRt81HffJpAW4fWri
uyVIcTkNxnQqwV4RHmunm9kOw20YAMMfBXdJ+M2e1GDv2EdrDgBLl1NPFOO8H2cGTKxROy/m4ITT
PWrVjqSxgt2XYdq7rEnIGdfHVZSh9GpH7t7onFGygEJyAQtzU+rt55B8amKwV5UsnfS6fgvn67Uk
rAUzV9UuJ+cYCdwThDj7zNtkXahcOq3NWwgGNfdrG8LEHK4Tmaddol/tOdR5yK0uj7Ordpjxa1QI
LediGQVjegxTk2c6q9KNwLO4FyPgrggj5ZKx+6DscpoLKg/mQBG0CXlP6P74gmlQx+boi6eiews0
HMde1N2RGECEnJIYzFXBxerkzC1HiETjJ133oD1Ya45Zt5BFiyS2T5AcmmC8ud4O6G3hEbTZu1Rb
6kAHFnGd7OKCoakjUd4PJz4GSyAjV6Gl8bnksXZ5bh7ZH0pvAiSo0XeMVE/cHFRj5kYf0VjuOunR
cjT9WU26djmY5mmaUTFH0HjyYpdNyXPGwkVenPK6VHU+qQjFXZJui7BYywFRSeZTCPwLXMi8RpCD
45tdoBVSO7J6KkvypYJQ3Cg595hKxKPKAufXtxPMNtsQOSpR3ql6hWRWFkmMsBQsaAQhM1tmICP9
zoKb6rALS0yqQ5UcEJrZV3CqEG5HemfHkA1U4X1yFOacFtN8zZ67QGdRRi6ZfSFjYTV9w9zvXI+N
YjDU6ea3Gvyrr2aMudfTYcr3XACl6Yy32uVtyRMBDuqiDQpQt3BVlxpJQVpmLHqAa8Jxvl1LZknO
y12P7yQrZvMArSwxSRES3Wm0xnMig4XzfG+mwGGSZ0LQ3oy5uc/iMVuiKp+3mYtftfTwpVoDsRWD
qWQMYaxW1BQLnKq0/WpWpqMzchHbYzOvW0+55CTvXAfI68A9hjVLsv7DdigGNaOKx2YtT/91Chht
2j1eaMEd5p0CYGcGc9s7lqNbExfvbjKgRCjBkEpKPVoRNQnQ9aX1MjWLcMtw3jIvU5eUt8kYkTVY
NvCxIkpmprO0jV3NULvApdcum9G7qEH/VlXtY1oxD/1U/f2tSP4/RZfflXEh2r//zZBV9z/0BGil
aQiQ4bWrsoQrH/+pzWU3Tksumom2yeSqmbDxd/nBgUSQwoMgcdQuxIckSZkkyUUJd9e1aJhVwUW+
M6WAAJuG3+QgIM+t6WWfroByuR+L+q5OYFdzEcYdV2WlrGQ506tUOpPc+VZonhJDP+t/BWv9U/dI
fiJYUFKDbFuO96V7ZALm8QTSIQxe9ikfctbvVMas+F042qYcu292KgEEKMr+/aH8c6QOfxh1CMJa
BPUaUKQ/HkqSV7F7xT2HsqnXJaGKGWQ/WQYWibJShH0yGZblKCK1iZqc8rsOavQcv6MKZcPvvRgs
Hyb1YMctGgyxAIP43ZSLm467OSL504WX0/HGcVS/yzXDVDPJ/KWu0fhTN5EPQt69bYGVoGr/NTve
SBAjRlNsrQedG0++czn+Del4j+3MdpP3qm9uueYB3HD7OilDWM26w55iCnssPUxGB8BDJyJC3h2c
R0l5kkN8ygjcGdR+5SA3aR+zxZxZYh5wJn4Bh/ivCyH6jgxJvF5rQKIqZkqyykqey4i1y/WU/Vc9
on/e2Pl/6BD9q2aTfDcfJSDXOIwEHarf3p1szfzhBzhIsZjuEcJP5+9tl4l/dErkM//TB//n+/VV
LlP1/e9/+2BeFvLVwrgsfu74SKvHv+4Rbbo38T1/y96+/so/mkTuL1RJEZ04AL/pFHk0af7RJNJ/
wbZj0YXmkpXWGoaTomxE9Pe/ac4vlGhtHWsPfWoZCvpzk4g0PZ5vIaShDwrU/B+f/Q99vvB7+U+G
NN1R5Z3206BGAgXKMjAo1zYWopkvvft0IKnGmIt0Y9YjjA25UarZMRnRcFa8H7ncSMl21RZEWM4N
WGLuIYcuKR4Huf0KauuUhN0trYlT/FooXrwjU/Q2yE4jezepwaVS/E7Z68GVm7uaXV5/G7DjK7RE
ur3xAqbiCVvPKUmBuJQObmAFO8yyQywWAYJdRLAKV85o7Eu5vTSZLufxEKRPGXvPLNduJj1YR50p
a9rxshxj4lIyKB01LsWmrKi1y83syKY2LLdZyAt6crvbmEFE7dMCRVBebHbEs/aQdKwSU8RkC0vT
4LGL+RMoCBP4o2kXH4BqXinFDUt1I3TZlGGa1EVwptgHooFWCAug7FkFw1HbA/jiatgAGrIWsB3f
p9gGbBH6wejlS5fdvlWB3gPNXiJ+pbLq1BS+DIqMoUGRIJxaXIPKoR677x1gh0AWFCYqC7VrfrLu
oP1GsuWiofqAV5f1U/1CZe05SCLaC7JMMam7Dqq8J+sXpqxkaJQ0ZlnbiGSRg2IHVDNaX4N6MU+K
kEv5lCRhNqCfHVUSWS0ZZd3EpYBSUEhxM3s8dA0ON3dLTLZ2hNdEjCZp7MvAJRsu7GNtUc0Gs5gF
4iNxQVeazg9YdusMpJjdjemmBSC01aCbsYJK2X3g4mQj+1J2FQgxWRHqZG2oyNwaIFIRrUXFIlfz
6NwQ3Eotu+jnRQX3xlD8KhkPChnkQWywaEQOLetRiqxMES09LAHxmIucstWY6fGypZAlLr0LUq6l
vJXJOldEwWuk8EXteZnIShhR2soaN2wDFmvABJ5QMrMbmElBPVbrgXJaTFmNLC26t5uh+DRd3+sG
QFmGjzd8M8uKnEppLqBEN8ha3VCDh5FMHCd51TJKVXY/HD1QH1Eg1ykU/FJZ+fMoAXayFmjKqmBC
eXCkTGhEd7Oy1CgdVlN72wzGvjWtVcmis8agaRkIEmQleICvfApVYS3ndf1kBSoYXAXjsAj1mOIi
dcvGXBay2UlseerHhveZg+Zv2doEXQLGghqlQd4wHCO6NFryogZgxeogvWkomNYUTh+AwRw7WUsV
FFVxS0nC4LgNZL3VpPDaUYB1qe/p4kC96yXM45vebKSOcGB3nG/Tgu23AC8YuwqpOkLsEorSdos6
PE2obmlG6lE4jrJjn5xjkZAvpouc4LCYANqkeQlkUBgWiRuk0dpGn0S9NKv5me7nMuLihb0gA8nE
1g7ZNJRqdc41AE92I3kYTZuwKQ9JmMjM2B9i69CQq4t03goPNi5vuiuJQ+pQmK/jwU7IHMkHLjru
K5hXVE4Agm/nFN8/u/qF447B8SYVZIPM5UObjTvEjHj+ENBWM+zlvtrqTrxH/vzZZ9qCS13QR4w6
ai9hcaABvtI7722eBAvV1Ix3Wj8g8iVyeqU3Y78JQYwDlk78SEz1LfE5m1iPENmNQbBsG6fbJnm/
cTtoEGH4FNg0xXRuNggJFa2gQBvWKom+dQvsZYrOlqWUvtEpuwaqyr5JafrGpJJBRAmPpWdQd45K
a2OY045wVLYGGQr8wku/T6P7wThEol6Ib78QjPRuqnVLuKQGd2h3TsDhLseMLkAKZMU0Z7qShK64
c8AgB5JvUXTqPuYjdqU7w/mKbkSrpjdWpPWnCNi9ZpvDfRVDqZ6I59vBvDQhvVShPwUBjSiMb4Lh
vDOD8aVv4O5VMHvuKAobm6mSkA03fOgSj0y8nGVQONpnpY6tpzidGXSV6rsYxjUCA64KtJN0husf
jRWkh8aT3GRnG4RN8i0ovelQwmBCyOAro97eKGFqcU7iwHeEbRwG2WWrmwaX+kRReTa/F452Gu3C
vlVTCJNhNCkLy8qKZ+ZJHZeCmm7HJsuAYgRLLFH2SuksUrlGHYyW3a3nym6OHOctdycBXJ2eHu0c
qgb5OPE5NFR4VvSprMRqtr3aTGvWynDpoKkBLRPecztmlzYeve+IF5aeXr5Og1ud0wiYUtCm5lFp
Lecmjk0GAwUkqaXGRzaxxwbl2Z4Y4ktc/YhccvZKhZi9sc9Is+rEEoqfZAtxmYJOYvu+mgga6OLp
fu6rcKHbDK2Q+Sh/Dxs7r/cgDbXFmJmrQSElQ70p7HRnBKDzdD2Bx5jXxTKODOauaFk2HKNa1GCh
NOs2zr2HkGw8q9FzuJLGE7jUeXlLQNw+UvJ7ZerPba/ThU3ImYkMSBGzC30kDap9lVoPmmwSAWF2
11WSpxBRdOMwKVG4NZxoPNYFJyIIomVip+4TDDoXoov6XNtRstSccHqlMQ4yr3wtA3VetOrYQgp0
u6Xuhcaj7k7FdqyNDtCf/mrOhnfuo/RB0Gwk+Xt4M9zWWKUeisC59aYtkaKDn2FvWuS1Oz1kbvgE
u/+u5z6/sWrD3WZp2C1NDyiD1xDwwLSuzEqwH5UhXkdzeIr18FhNvbhJRHMzOewcvQk4FJgkUBye
N22Ys8ilUBzwcY0b+H3sAhUAnlRHwaYvIza5Zf40Guizs4grRLHHlwZyxqroZsbF6nY2DfIIvUHb
Up54i1InP7gxqWquFqvETDKy1GF6Ac9J76PtW3JLUTo0TdPvRAjqB0Un64hSmQ9KZ3wocTXesRDj
Q5DMZTvTaZzjH7OtPTvN3O1it1krvUuYoCCidAJg01Mf+tboAWBKrRALzEKVJJom97pQq4U1zuNb
QYd7gaR9uA9qPF8aswrjvHVulFTcUASx7rr4SbTTQNtSi/yiakBrtkw4WRPGB27QC/dOuwvzqdyG
Sf3KqtE8lqFnbN1Z+/Qy2pkp0UsiAVKoEQ+RHKyeCZZj7RuS5zvQ+904U3QqQP3GIH+bDgVTOqaX
DBhwK6nAqpfcoUaCixegLpDk4Myc904MwGzKxcak2ixi++Cl2qbyIq4TdwlqjB5u9ajCJK4km/gK
KUblUniorsJvrElavypYU4287wG+cQXEZLLr97KWkMrAryQIuUuRBpHBBGFs9lgaubcj1OQYb1CS
mO+5xl2j6JWxUmdjqfdUV/QK6HJZ1wyZeh6tnAYCa3vROBrpTBej17b5NENpm05sLpaEQHEDO00M
XoG7oqUsP5flS1bQetJlEzcR6iXuyu8D3Qv6ZIALul7cp0QFHXUJNfBE8DRLzIEd5MdRFGITRxdX
0h2uXzwaiyBsRJdxiwH8+ekfr99GpUk3+eu3v/5WM/MedUPf/PSkXx/5+vzyiooAddjtZ/fz+uiv
/0T/Yjj89Os//ev1WQ28qJ3GoFtSStrX8ksiARrXH6/fzZJ58fu/fXlKfCVrXB/+8pzrK8xXbMaX
3/n9Zf+jhweJ9gBKTj3QsvJ938bFPp1Lxlshv73+/Psj13+j06PMYbBroLzTiVTqYv/7M67fXf+t
y0yPWqrvkaFOrrRHC8Czko/rK16/lHof02OWf8bOB57DkExgKYRYOAUB8emYHz7rpqpXqWsUe9GH
5d61ujBjrfYaotnZ9dP821tEEPjbdwHCor7ukTJM3HzloOV7kIr5/vqdEgd8F4SWn5ZQmTTFoGUo
v5iFB1S8b56vf4rIAbBPlEMXjfyjStlzUOR7gBVOe1wRxMOOoFIiRGTcCE4F0cnyYuBrtV3ur99d
H9dnk8ev/3j92UH3twUe7f/+lF9f4vrzT6/z++NlO4+7NiFBr7Z7ZieQ9Xssj/U+aYa9Pof4dGwY
xItUHgDhEnDrZ5XjAO9GRDPIU9qECo8X8jBff75+1yhhv/TmjNq5fM71iym5PwajPIA8eTrMEpaV
gRUZIpzeb+mDXI/B9Ussj8bvP14PE8xFPaPX1TUpmhh54K5fro/9/uP1l0zITr8+SpGNmeH68/WR
6xMTQEV+oJ0Cm3Z2CPIW9qft5wZxFI1sDbr0xWbSjQfjwRPt0U7zm6EObk3tje7Ytpj7Y21zigpt
h41lE7YTkST6lnCDVZkqa5KJlgXz6wTOMXVPNEwYArSz1rVAoMo71dJJN35ywDSlqrdxFLJio3BX
meVbcq8q8NXiaYuOdmO7wSpqxFZYBBibQBs0mF/qsIa/WqfrBm94WvUrhsHbxqyXjv4jLH60c7zO
Tam10JeWxacbBnrMyEbCTJ7IDfKgdZ3CQ2Y9V3Ro67xb3ZiWmYxyXmXN5MN8DBKxUsYNrd0gXEVd
iMBD+Saa+gUt+X0/fkMJv47Z8qZZcTQ6Z12U7YYCw7Loa98280NJoClgNXEYodqKjoWg0WxS1dw5
ecKHYAdTPA+huXcgNw9QBmcSTyghbUvTPdrtuAUwvQ0S7WPMp0sXmC9DHB3n5s3oqN+G0REoPeXU
hD75zI5gPPStyf1NBbQyaSwMq8Ixj90ktmTGbptyZKE6rjsBMBPedpad+p6pRPFHLT2rAwqbtmQd
4JyD2X3s8/LeRRRcRaSFs39ciLh/YB18k+bzrfwA5vgk0lVpZ9sZE0I3OrsyH76nmfaA5eex8dRb
GODYLXTkSezAUkSeEa3PAoiIYXyOYbhT4Xpkacf/i9vK7W6qGCgqjdLA0e46d62W0W4U9QYTwiqj
8uoYK0ExplwZubtNdHpMNyOiNEtkR2g8u0zRN5VTk6+H1g/SFKT8vSOI/+7GQ4ly0lZR8mjxRseK
O42n2k4OcaJvQcT6AnBv7Y33gV6dUnXea262n5Xixhv56xhT3GeXoN6SVQD2tr1iPQMCp8GnA4IK
aDlZa0HysYFWM7XbXVlWmzRgjxtOB3Y8N5PxCD9/G7v6QYTqHXTH2y5JsDDafFh9JWJtXbxF6D+S
Cd6bStROB+NwXtojJ0ZtfZaNnqeAOwv2neUcLbe4aYzsWLj6zu7im9S1UIxc0JbdBsDK7NDZGBLV
3sbfSCJ4JiHBURlqaK7tOlM/pKa+r8rmWLvG2nXAwRtL7kE6UmY9oGyF8DdQC1B8EaBohawEtuJc
Ul5PuydzfNcnpJmtODpxuIlGfR1VDD5ttwwnUG6BX9ftnVqEjJnxRxkbp75gunPtnQgeUdvu1MHl
NmCpOU4HS1b3erEfDCoU5kEdnHPSdavU7ndzEr6Oeg9a3zhRPtjzyi/WmJ3ZUS+MESwwVUAWL3Rf
53uldWXaI9xdQMkJsM5aXcPX2FYN3ni0f5hrLa0+uY14UisSLmvnPFfmPoHDVqEwFU5zryBP7cJu
Ow+IYGuQaPHKrhitinDDCMWmtLuLpvSUFsObE/2YhXZI6vJeQxZMp5xDu1W4+Ow5vI86osDT9qA7
2RKI3bISOq9AIqupv2T6uFVj9WaYZxCZFPW08pypwWMdTfdlYj17efGSZIINf7AV5fSs9umGsqXf
o8KoRLlrnPGQ0ibLVCp0IyVHhBuuuFWaklbTsHAC+qz9k5uLR/YNW60KNrgj94V2BFYL2708CvS3
vROeA2HtWmohZnMs6KnTk19Dv6AXBGezYnRPzEuqiDs9Z006H8eAQ6wWjxWbg5QKjGfNdwqHuNS5
khTtzkmSTaCF26KygUOLfWZE2yz3bmJF3HdxsUrRRxv/l7nzWI5cSbP0E6ENwqE2s4gIIDSDZFBv
YGRmElo7hOPp5wvW1HTNrepu60WbzSYvM28KBhlw/8U537GyTdLmd/3sXJzRfaR8vY8Mj4z26EkA
TnLjalcvchdrxi7SovOYa092nq8Q557byN8KE+fccCPcavscPQre3DAC3Mb5Bg89WjuPrp7sapkc
am2+b5ORwaixT6r4Ma28O6cyd0uRbgZohCV0vMHeJZT8eobSfplhLI6g2j3w/ek5m3KWpPZ28odV
bafnacqOSjgXTauerSRjKl6IELpdbQN0NJtN8oiJNp3aTe/Q6KGs1XWEr2a8i6Jipy/1joD0UzG/
a924m8qHNloOjelto3HhftLDn7e4lb+oNLkUmJ36Ajk/Iju325v1wCnTB86IX8GQ4aKrs8G7IBrV
Xs+AF/fvkZc8pexylT3vGaSviqV6rNNxbyFAghKGRLjfy2sGpgrFBTYPzk242WVcBVFQl/I49ddy
ANtmu49tIs6OMwEtlLu8JmKD4Ctp9wejoC8fy1NRxWGepwcUCEEmozfQ9b9FnL85iXuI+moPdfWI
Npz3NPhNt3xc0vo5Y6KYeyLUvfZcFVsfJmD2pNvbFI6iPz14X273POWXNmIjubanwIasHVuBIT9a
P3SnLeM0070T5Djj7LxU/iN55wx2iXEenMfcrx/avnhK53hPyB0tibkxsjssVL7VkFwDnDK7TVzH
5Lnx6te6iaAtJusoMU8QSA+2B/9aZWeP80QpFMKMhc+ittd15QY3t9ukJdi/sJosnAjREiZ2zTsZ
Qm5qBnzG8E8/vKW6xG0aGkW6rXJGiFpoOvM+opqItrasT6ltB3JfuU7QxucC0YdwhkfDdbmWKDHF
eHCs9GKLx86EVez1uKXzoMjFVsxmMJlFkGjVZu7nPf3YztHZLNibVjC5TDj1ZXnCS1Hk9lblh3R2
9vXYPFomur7yxgy/+gDgM/8ipH3Rev0g9DwkG3vTNmuzmYOoeFMzAmng8D4IYC+ZNn05HxlMq1Jx
AC/ryTnMgOVlZO6rQZ2bTqCBguQatZ90zYU4zIQy2BgpvG0LPHRob2e4ChQ3Gujs0BnjQ1JVR9Vy
xbfaJ91kkLoPedGHLWDdoamYg88hCOvCIOMlFczTGVd687rGT91iPbJFFlaC8iveDwmH3VBvDLPZ
+dj/qurLiyuUAmlQMj13kGyTsHDWow7k+7TxvSisi+XeDC3U7I394JDv57Kjqe1oX1V8ohGNc1yH
sFIjt79HJX2cEbBqav6F/PPR0Wpy2l8wch5UYmzzQT2lznJyPAazzDGdjBSD7JYSmB86eMSGZe9R
agbQvlkMA8I2b2Pmu2gRJyFfK9mcXCvmPMrpJaYAMsta0CIpptxk1uxrrsbO5UzpHtxKX1UtU+wu
Ai9rs8XB4yAv00K0gKhDLVE7thjoxaJtGuVb0yk3QuP4zq8zCU6xFu31uDoXLcV30m0YOD0Potva
xOlVEwjxmqc/eV5qeZlF8wax4+pFWLGcJGS7t4G/tGqGj94cN6MgUoiGp+Ve7CYSDdUB7G8w3tCh
OpUyJ4dhwOK0jecuQ5Ieo+tZGv7haFe/GeawBwO+M4W7daxvpnkbSy9PKkuOVqYeE1CYSzyf+AtZ
pcQHPeZRuXGDc67PWxoFK8FuG+Oh1cY+TOp4O7v1ZvKnjZzZmWFaShJzzQiHIAi5WfDz9v4SlJm/
UV4TtsN9wSy/zNt1hQTLtuaj7vXH3JvCIbc3ttSQx8CgbfTAMmxKeWLhRcoWrn2uuYzmJUj7cash
oHQkcJMKUnE2bxo3553knLI5PZrAQ/lf43TD2fThqCOWX5Ar9cmVkCSUj9xRPd64KdumdbMi7e9e
ey4yehQPwXSpM7YetoPNBsqixu/3HN8MeyPE1hb684OstRUK6+1i6XCBAe3PLXEYpLXdLCKkWpj1
e242gYU/z/WOdk8Cj6YHedUEkQ04n/iuxMa7Xx2YVIYz+zUBNNfhE0wKZK9TvY9RoRB24/tRaBXg
qi3jlIolvL1s5IcsHup9octD+SedyjDqL5GP5cK0tr3cNlq7FW63S7TxCvjgra4Zszb6pfUoGyhu
64ZTnK6xIZ2kvekaR2r1fg5nQwb4BHgdBeyupxm2dmuyC0LEOfbs0TKNnBoanI4Xgf1EY8k4uEWg
2mIr/LNCXC2oFw3O50gsF1fPyHSDpVq4p0iBl7eRdc9fRJ+85IN/0LvutSnvh1t7pKO5p4AfJHNt
n5ADXV0m/8Y575hTikstskucOvdOAhC8vTk4eICy7FyPktfRbMo+4Wjvj8KyPgh42QOgZH7eGdbf
7Mj4FDTf2rJxXs3YoKyRIipxtvl0O8YI9uvULvP08y0OqwM07GhUSZKznROwypxNBhtWqSSkRjl1
4gjKKiAs+2w3bHyNESmkwVrACep23PZ+T0zfNknN3QieqBFy1/T5wVDddvbNzaKaDXl227iIt545
07g4j8wCdgKW/4j+vOJothLQ6a0IDZjF0LDDARlQ1fvEuHxEGJZyczvkzmpga2A61t3E8Vtp52ER
2NA+PJMwEi6sZRD47NQ6rdp15zCVMa2dwHaXVnWYNUxQuzm4ffNQpiIxm9b2CI0bV7/P3+zexjsj
sdSkd1nafdyYe5H4XKgyaAY9tEG8GVT60RRF25/hD2YrGOc9K8RaWgygWEjVB0SImR78fPjzQ3L7
RdIivI3XWTlApbxmDUvYAEqA2/9CinBbP0TaEjil03B364DQRV2zmotTc6smd/sz/vjLNOTff+1f
TVHSMfnsBz4RjfDAVc6yfhPNPdTvPv/oTDPf2xPTof87QGuZy68xLyi+IIySDIVRizgSIF8iHLXB
3f5twiZ6YPV/m37h5yL3pvZom/4+8/kZ6Yw2zTuk1W6j1wSs2c3MWsm+k6rkue7wlzaynN5iQujJ
+GiW8zRmznOMS8XX2vEtqX1vP9XFuMEcWj5Ytnwp60hjsENJZDV6/5o1RAfU0WmZXFLMtBQXQpQg
AHfG7i0tNd6YRCcffn6asDzKMZy8tMNcnm9oLR4Av3tLYLJs7LYo9j+/TcZi68zRVjR1g0t2GDCv
XmisjcsyyXe4DN5GK4x830deti2pocKZLdSbuzhb1Xn7hG7w4oIDfdaseOM2hBS5vVkHhYG+qx8X
RHP0Fp2lWY95X1CvOOlGxhP+ZhjKa8cgjaPJxj0q7OmqV1VxX8TNF5Fm7G8Wn4eChNFb8OHMFXdn
23UeMm3MtwZTiiIFIt7yCh+Mtrzmk20FHSMC0zHCfJ61J0vJP+ak+nNi4NUs7RLqdxS9kw82EoGc
vUyFp+/qwliOczlihDVy9M60q9JoNsQynAYhqFOxsTq8bg4+mwFngj/JyH/loGXwvsY+u6oTaUZa
fKh1oOEnuJcpTOl0P5JTO20r+p3bpBTlcxAZLE8vnocWIZAGqV5aqKaTXSE1p8dBArmZGH40qApq
wNe24MDwzS0Wsu1Um9fFUaHu6mQsSPaXvO7R3uv1cg/N62bH2KvuPKLIQDh9XIiaqm6ynGwJxIDt
pYRujfqgstn6uXiTOK6atj0U2UMR1SyOM2xw034oqk0x8l7wtbAeyS0uBkJIBAs6cN99Eujdrm9M
bFo9oSSUK8bOx440VBVyeCQnSxLmLva6PtlpTG5S1wsWvQtHdioMaxkFql05QqL749CNs1tBNP4C
fIUavL/3BAErSx24pARFLG/r3A+dlBCkLt5kerlCPLef82Q9IOuu4w8h8Uu2eNZF3+1yVHx9xSa4
DIkz4u+uPsDXyQ7Bwodl3TPksN/L6B35qoMfUaYHxa2q7x1C2AZ1jA2mgGm5mTBDac2zYR4b6xzh
ZYv9A4CxmX1syumUhKJkyBbWXhbqT/iHs+Spc+75XPgy9Pnz7L+Z3RMXIl7eZGKIRnKEGq6y4mQ3
3rL0pmDB0EmeaeG4oVQ1UP7fbFjXhYbvQnzykfFMLV0QFUWYm3g27YOL0KuLX22eq0NaJ4Ddsejp
3qky1cYikMQYHNyRhIuQ4eO7VOqCpAC5nxvxNXuKEBb5TUOFvd4zTshNn4u7yfJOttC2eXOZ5izo
DflGjcR8hRFji7IRdUUfPUvj0nDHSN9bud29QhYkPWRR5ceNnV3s7Klei/rtx9xJmZ/kKV9U62Yn
owsUN++8hTLY2MkM8j/bK5Rmncu/UjOq1Qqx8bLhITcWNqwW2Nu32Kx4srV74X7o1Cr1eMz7ns5g
WqkmXw90obeYhCp1nzxlIs/vSJiZD57TPqgq3S6Ju8OLh/lADUHNVNYT+5rtuw5iB5n42XfqJ1Fb
NNyAYvV2Wyz6Q2xOO70/1sLfLrm+X3j742/b+6X/mnUGQ9f5iOH3nNRq15EwITdO7BP4PK7cqV45
dMbNhmMmF7uMkg/LcbJL0ciwQy8XumviWpfrOHw15nYxt6RvjRym8cPt0TbMbWFV2AwmfDffif6E
2iMm7a65c7W7SMzwju4Kh9iCVfrLydfTtQHPNgWi2dlkHlhHjfiCGN/rc+q9e9n7mP/JeD563Qwa
wCQAIS+VxzOjbs7HeIet9uYaybF+NhtljE+KGj0jWLgYnq1xOqQ9D64ehQi5wlGabEnEKokv3byc
yao5FZhrqDBGLQr7NN3eRg2asN/KilQ7kj6qHF1tMwQ2uLqVgcUwyhAmaaQWO+fYlOdoIpnVrS9+
2n5iBdWfDbf7QI3JfrS/a9zlzsL0Wgv9yLSm4rYYh+7aYdy0Jm1L+4FJq9q0M7VdPCGZsXk3Z3cD
WoYRPQJ7/02TGjs3bcLBeyyy81BykBMpCNJfG93nRpGdBbhicGR8i9T6HanOf/SsqT+4LtyWBSH0
J5hQpyepQGiDoskzJ4x0pX0ikabBDrcIKgG3+OW7J9wl6ZffeBOXBr9hMqie5loctRKLFscww9bi
7C+O+cvQKF0mXzNYFXfxMaoxf+eIzN683D/8/A6nRY7T+aK51viI8CXryXoS5PmUA2Is14ybQzG6
biDZ0tGiR5gS+8h9aslOvrN8dXWm9K4AIPvodz3Z1ES0sJ5v2vdaRnuV+cAlnKw4x7rOuTNa7Xte
DM0aVIFxWnozfnYXfTsqt3lPZHv1HGcgWsr7RbRf/BhLW3tgcAtzo9rXKtF5R2vFtcuq4pr2R31O
2sefX7F1Swaz4enBz/8rRsc7NUV8r3OjYAJtD8od/XNlFrQFt49o1Pxz72BbU5r9yQbqa0jmTIbF
kjW3U//2o45k6dgrN91mXvrkaYjAVhGUiYN3++Hno1jL7yy79XeDVk0zt/n4DYSD7WTmWAfHSPq1
wF1+y4H/05D0ayid3BXccCeglObp5yOFuW1VxEUd2jBp6f1tRIGy0zjmcAvOqX/mfcFkQZA2Q5HL
UbbIscSr2VPlFuXMZoBlQT+rR3eIxT5n8b/+cR9WUTxy0WhbSrvu6eeXKAD3YzZ3lyw7NlkDpsBy
CwYGQEh+fmoScxmWM4b8n5+SfPn0P6IO/4903/8o+/5f/yFk6P9DdTgK7P9MHr6rq99D99n/ozr8
54/8XR4O8scSrmUD4xcghG6goP8jD/f8f7MwSHgC3BVoNe/Glft3ebgwXAc4pOMJG0k3cKq/M4TM
f/M9IFmouf/GHhL/HXm4+Cd/iMno0cHpYnv44Gz9L5hjCBHsiuCahMRxbdkPBgK4l0nk5USzMvvY
sHyqtDTAyoRJvT5FUXcc/Yjl2ZGon4vUs4dmyC+DkV7SVL0kZb9WhK2NBHe2XoAEygbOYHrZfZmr
IF7S12Ea31HUPFoQL6JiCLwy+miMha3qHJR591V7HCLdEiwD/i8soUb1kqJQyRsCPV07BDvw4KeM
AInelMmfbv4vkNneP31BLJvvF4p9/CeOa/2VeJy6/WRKMcbbVHWozDu3OC3ceCvkwWmsm7/jiFLC
nsQjNsn4jIC0YpVN24qs/E7LDJdc3Ti92lSR+3msL0nVvcw4598z3X7Hwmyv+RsNji6ZkDSKRk/Z
LIv0ZFyoxQz6nrnYdXbsrnLRdo9GHiKenQ5WUp8s49sq1UgKiHFfZEzwzVSslcHaF0QL1BK2hF3O
erOqwTuIA1lJSdJo+8gZ0/XSW9m2s/nMq7G6recndvO+0rgciIXKkHaSxpFslIjEbcKFPXqssqPe
ERYvB8d4LB1ko3am+exldP9sVbf0dRIj+VxOPYvctRVL/9Dq1sJeAAt5B5qAQUJ355Ivt6cdSRBq
gTlwiEZdD0VcXhZjYfXZeyfTUU3Q+UQcxvloXOg5ftuz9mE5kfFZK/kWv/kVenatPWmYhvf/8Kz+
C3eE+GcInI0LA0rXDRNoir96I/qks6ArzRHdQU+zmn/USUpbELG3bnTMjLNRblTdzms60HfPhASQ
Z+WHD0VDFlPz6FNx7Fn8rxd9io9+pV3Lwn3ui6G/RyCPNFpW7qrtlj/j7YM69eSdgVxXmb1/9SZd
BEbpt+zBIE2tYucxjTjzB+WzWDKZkSQJkcgLRXnrYUPsScsCno2NQ4dMIW8Zcw6W2tV//hX5F8Rv
OI+Y4DgWbv/5K+U58VoEaH6abDVcH4E3ocSBlBVv2UqFmuep9eynlHG+om3sgRxgcfll6W56hz0i
hIZUbOuBRFhcDExcFeKB2U4Awpj9q0ikQQ+M3qTsnjvNiIKoLAnJ8355N0+vzbKBKV2z+S9eEL69
/9cAY9sM68iSwGQDzQ1vzV/OuKonDtjpYgv0FdmdTM5lnpTbNG0vDm/D7eKa4xHZN0FEPx9igQES
5c4zrVokjmWGJiBpbISbUh60eY6Dyc4IgSNQPWDNVoWmoTATgKOI5UWXE7wOZRV4H9wgrf0HoZk3
X4q+GxJVb+zqQlV2nZzyhlZpevDy42MWfcd6RvNVFE/6Mm59AyF9l9K8w1Opev1RAqGqzWc0KmHV
9vEhK54j1SbIN26+k5noThQUsBozMFpxsZC53RLYlRGPlJlv8eJ96Y57bQiJXjdz7ZBrNl+TG3cr
xfKOWOtpdH438Hik0b/hrdgkgzrBteCcKJ4y1z1DT8NwkM3P/Z+F9SJOeZjFrg2ZSVpgy7BBZOVU
7dLpyxLtmm01XlLkB8kilnUzJl+xB2emd7V44/NGmfXxK+mJnLuhJ+rKfuinPicOVN4PSXT2UmHs
PJlGUOBo3jXxqRN+No8plA+rIKKtzHBaN+laztiNsrLJ2EWvVDa/telgfjFYxjOQW1+MEr/H2mUH
5QeJjm2wXS6MypA5kG6oXGu85H17Ea3+yWplU9VAa7CUpPiPYvww45yurdw7WXZNV+lLfa1b81MD
SgkHef/RZMhiEFyuPc13Qg3lAByEL1vIal96i2Sih4IdEUJ2S6hEcxyILr2KstmMPOLHaekY8JtE
pekoBVYMhelXstg7tXrPWjRBhmQl8dpcxhLWTjEdc7M7ikX/lCwcCGnuDnllWPfEussQmcAZeMSD
HjMBomc4RHJiSJuwdIYsM5vaWz8ajyj+JAA4gWTD3goIAo/KwVke6ZcyeUA53Ye+rO68FrpYiVxU
SD3ndbbFXg3W2cv3U2XHhHvqNNHzTMy2TZIXlthajzEkefK3TAG6eHobzJk+4afG5N84mnu0Hb8M
BwZzGKo1/rCU2WZ00ocWzxwpODFamjR7pon8XVkMl2VMYxrJ9jsq41CBiVo3+7pj76xP1qqa35qm
GeGPpQfHZGtkVWXQR5a+IfLPXtnF19ghmlWK4ZeeSUVgssJj7bXuuqLxwRNUbnxGlvPsxmGp/O3g
4y8dtbCzYE4t0v8kTfeBJI0j0nfkY+67cZN2NVIFokZRElW1viNDdN0mNRcckssl0R9Ij59BGIdA
kmuaycQ/27eD0i7ogirIPx3dpG1nmKVxUE19p4LUoO2cI5xobX4bBPvN2uqJ6y2WBzEAc3X8HhFG
c29oBYZjW1xHF2WZmnVMeQPfeldBW2TCzhsoDvWpu7ZG7x9VY7BK6A5xvisNmR6VWTLaL1qx4vr7
nbL4w5pnvI302VDuS6a62Ss9xb0xMVtLTIIR8jp3N13S3TvTsx6ZHq589dFF6iGv6YDL5OK52DwY
4a7drnm3o+JznpJD0fodT7XuhlkvsS2RA1sRkd2NxrBLfQ0WCqA9xKnaWYvEfsg7sCo5froujs8u
lVgYNWlYt0CEsFW0oUviD1Kf+B1l6jW30o/Y1MxVOeb71oKZVS/6szQz7S6X1r0ASEniu86kSq2F
NyWon+MH1wKU6LhlfU4V44Goiod74euQk6zo0EBcDPwoKoFdNTI0qbRWY+WRRG/1+s5nwNF69MiV
G59bB+tBNcAaYMj0AQvMYa9rDnzqbTb8TmxUd6YWryc9/jCm+VpaOoJ+e64AEhirJGUMQfEvORsq
Z0V1Rw3XmBtVRUkwIxkzEWOZiCuZPjaYyNHUI6QhCE+r8Kd56JHYqi8ifdAS97fE8bBqS3S9BOf1
zGBGhHITOjMmmeBuer7RJBoeoEVOQaSVA1WHfo5SBzrl2G3Grqk2g8y+fQ/5oV3/KogcWQ+DpMRc
9Gs+y3ttuKUaLmTO6sAwEaTqORqgIZgiRPEQSNdV5uJtiZIXfbLfEovBjqHaCRWm+xlXpOHV/tcy
A8FJNJZYeZnABirGcUOi9lMx8xD6fAUnAweO5fxm5HvM9eiU+WAoKwK1jdsYlRPRhUaRPtiCPUq8
ZHvm/mFUGNZZyz8qfB6rnPo1mDfkUk6kULEUxS2HhTSK0eExbSao4FsbZubZxWY0gJwuHLfoEz9x
dpG+Ks+F7nyxpzNXFCP7EdxFZHLQxnYj1t2U22xDb5yG8b1LgzGOzYOTJA9xjffMTba9XU0YR63n
2TlNFg9fLchdiUcQpLKxvoRVPN3yFspbFoLbP2VOfRptDX9eNV1I++FCYBoXuVXOU6vfj+ZvBNKE
fdrxyTGHzy5WwdTH3116bCeYl/Om57Fc246XrObcaVeWHPhGp3LXskeiJ5qV/ty6EEbIjrmCsOBQ
dMbfWVlnDyMeO1GCHp1KCAaG/uyXbQSI1GQuVH9jmJxWXsrcMcO7xJwa1w25lwJp78poqgb3HAoA
J/992yIgfLqi6bXc9stFw2OU6aEyoQ4OFmBFbFGa67xG3/5C9qWSXrlZPIwLvl5961q3VzWTVslv
DZwpWml1cpoLVsWeaYParLNgZOFy6HieGMfGjxpbmY2EaOc61GUQq/q5Z8Ghb1sapXDsO7QeeXf2
41+WX7zPeCJwphEA3ulCHirW5a2ZTVsCOb+dKvukDccOg8vGhuVmNkAeW1esOA5QWsTVY+9lCB/4
FFz1q1Zho/mBZN6vjXOzKp3p3Vvq1z4fr3lZI5lW0RmV2WvbVZR8rz4T0jUXYb2aGv0ezRQVBFZq
q56C1MbwyDIDy4UNeM7NcTYi0N3EzvCaGurFbQ3GsymgV18eDDFJ3HD6eG8M6UFXEYnBOlcnDnOx
Fr3zIT1+5o1aF+rp8qSz7TVjOgH41K+zxsxvFP6RvWwSdO1B0+/YgPtUinXoVpyXQ8YyYtKYpNvC
WNdsw7iGHh1n+ZPlaRpm7bCbNHR0ojuiRYMPJgu81AQdIBGaPjXsbGtCkZ7anJznuI/3vY2OaiBF
vOn0Z+TCiit3eE2sheOLlXWjueZFFa/D0PFZtohYkb64EzsYpWbe6vWjx2LNqAaE4HhvHZ/iRvrY
BGmq8D5XuzxVX75r3/vtApK2sNEYme7ZZPCtfNwzZoX7s2pjf0XrshldjpbO41ZptWZ3+4bNXnVx
avO7d/Q9c0R8bGVnrKPuFwxM9MISMlo9z6GtZ49VNEFrA+iRgtfENDqtTV1ukx7pT+ci0VFoY3Ms
NIaHJsWu4rMU6dNSIjdazEdocPe17K1tJqzN1AztpsMBvWOHgH7WPGOtLKjo3BcnXlCLrfMxCrQc
aQ+Xxa0PqgKEjkerSug72ohSTH54cR8ufVatR8TWPAnWF8TMGJBvJJFEVR+NGyyYurN0GUM8qHif
dOfT1rHCea7YWSIj4L3A41xrT9GknUptfNUnHnVvZtcRufM1l9ExwmObpMBtjfaQusWzVve/aZee
2ximL9nFQYWtHEdVV77mcPy8RHG+Ee4sXS47szXvm94ETSEabp4elJ6VVxtRIrUbZgmqjXF1wwsv
Z40KOu3+oHKFB7Sk7gce1wNyE69p/4y9vUMAwX04oceTfg6Nqe/u7V77LhzjY0mygwHWNp6qt2FR
I4KElu4f4q7RvuUi//YUrXeX9ydJ3ZT2XH4ySv8QCP9S0PbxtE8g4pPfiADoiomosgbu38I7Awz0
quStyvqDyBJxUymGuZS/8k6CuAUD7EA4RTUHh3QY2rUtlm1OODJKEvZVJDnYo/dpueqUVemlKuUD
M65rnX3EhZWty0FdM4WpZbwrRfrhDtbH4g+sO4ffTmJ89AgmU48OB4Bm6aFBgqI/9+KzcKs/My+x
bLuLYuISlDpFG/SIQ9UCh84VhJMxtlej1mfbPrrRGgr7wWuEjvNtucsTM0cCJcWaBIWjIqMslFC9
QyMhxDovD71HDBci2bPu3tYfbXdflv3eoFZZNZ7xVVTo5QrvhWrNBTUVo3KGmTlN/GEZLV9zDp4g
Z38xJ7wpuZXXmjTvVMr9MCL5/jlPJlrgtUcNvNR4qeuc97ch10ZSnjBSsSlN+PaP1RD4mQRiyGBH
AILwjMVBKY45YW5wy2sy/ab9+6xk2XNu5afWmKY1u407V1SwEUSCBjC/z6EAbIo+o7jMQunSVGHV
f0btu7dMqkzTVE82ZMhNm0/ftTu/DGXySt99Go2Wq93QH3EwrqRj1nBn2QPk9XW27K1XIqqqremQ
wW9aLyzuVt4wB8JWAIm7lulXhgCwoOZv21lBlGtX/QBl2gZrsdGcrzKFamGM9Vur8gefuIlgM8IC
WNkJ29MBw6p0N5U+ff580Ue3O2UgETdjfmlMOWxsj1zprnB+pcLBMDsSS3LLjKUzA3zrHTN3IF3L
5PAkfhckRoPkuniZ6w4VsmbfmY5c6ewN6ELShzIbn6RRCsQdJiwHcU08NOwd8dl1Re1QNjwFZSme
0557PrbuymFmsAH6m9EcTR67Q6LAnxbHuYdVeIlM7Vl3eegg99COZ2GkWCf0IxaNCTqTb7wgJXws
F/9XXwsjUInc9SikeEwvDLG/cs02Vmp5dL3+Eoty7/EtsIfoWOLeCwcfQHEMrctsz9K45qxO1lZk
fLHE3S2ZF5M3TMeGO6xYIwt68BaKG+RYgcrzh+rqwttajInRp7gx31jX8u+NvI1Y+z9OVfzVJemu
iW2sFUgjCpo8LU6/RzOrNioamD3K4VWZ+FVYbRnrtvrddxZnTNPV69xLdz7NdOnl9HK/YwC6HC3l
fmyq8cBJeyqz5Wss6nTNtXStbYPsRKd8KBf5MrTADwz2/JbhXE3X/jIExNLlV76QfYSjUlu7Kv3W
QC0PC8CBdK5/ZRAizWl5yqa53pU210W2rCFdIhzHKJGZ67kq72zDe56UdVeUn9Ka87XvJd9tnABn
xBKa5HsXU4cd02CkSrwmC06k+Zm812mFR+ZhGXpqHqmHbrnS8adMeDZmzznkU8wV7NnFWv9Tm2yL
gZrREU4nJtjvXPi4IjLh8tySG1tFkpJNbh2F47uo+WWiKU8mmsl64j2T9B3I7Dz6M9q5t5JTe2U1
/5CV5tWa03kz9AiZTTvsHfHlpJDXk9o8JSlXbev2D2phtKpoWXBuIiqzvuqqQeOhI4cbX4hA+BV5
Osd+hbz59eef1or5UKgGbZKlDn42vefdCFyZemD+GiuDBxk8Yca+rDYcexMN6kV60IpbatyhGN+k
nA8o7iCcyX6X9QoO74giHlXtrIoO3x0nf1Geps6J18Mk0LW6fzyd31Ja+UPiAa3DAlJTt75lrv7e
Se/LGr2t6A0OzTE01fTNvDxdDUxLGJB4fL0wik/SAjDfTAQOElVmljyGrj8++O+qxuiUm2iCqo6x
d1U7TEUte6VGuJsVqgiFwB/t6ynOKAwadbJyTmdUj7BbAM78b/LOZLdxLO22T3QK7JvJP5CoXpYt
uY8JEQ472PfNIfn0dx3fKiAzCrcKuNN/IkQiM1K2RB5+zd5rB1p0rVr9ikfNY2YUwj0ae3ycM/ny
Wwfi5Jzw4QHi7zZ2FN+FJlxstFJZOGAUkTi10dZFqwV+eZskQKaQ6fsw5mccQShivcAIT2OlR9Qc
88XrTX+favNDOMGB7NtNHemvbQKhJZx+WnXvB4ZnPedmcW4QEnYl9gFYy7t20Oa1699DgkXHgow7
kj80zXT2BPC9lBOVl+6KrV8Jbd84IEPKHJVA6meB4bJxMq3kJem4gts+KjZDnvlUVgBa+gUgS2np
D/Rv5nFpsbfYhA9qk2ddB9chCmFxT75bsXmwB4EQS6fVWNxHjkNz20bV8LSglsr0+afXe945iYb+
VqC0nabfiBLix6JYZm7Kh9zK+VbCjOdAF8f70QdUPk56+lpZFrEXpZ9Cn9ZTrP78umFWLgGTmmEP
7y/fO56peqyE3jMfxOdSqllAhcZ+1Jibr2INq32EfBSBVUDBTx3SmM1Tw5o78PpY25Ve0zzVVSn2
flzDQyKbGqe2+MlzFypFkX6SZRXoaMgObu5GxGJTJU/1XRuhlMgTqEBFKJzz6KWPXhDmbJsK2/Y3
E1tGxia2fU4BVa7curhE4YRbbx53IcFMEVpGAMBeP+9lpKfHuR3gt/r1h0+TzoSh125MGJAVc5ad
4iRXoUMz88xcxs+ewQQWcoB5NmHmb+L7JmV7I3Xp0+LJ5dqMOhotf2hQq6fimqP3WLmd4XyGPG/E
/H//S7215YO+3HDaFwfmVOIbUvmSeNo9R0vxS/PEXpua8Oi0MyMaV0fz2gAsj7X8pIWS47whCsGe
y/psZbZ/7JiVM2rJ73T18v2nuGEnTw/o0PKxuovqi/Q0Bq8d+JmLhexpq5kuCIniZlZDcckKmd9/
v7jWWNCSD7DIu2I/CmOALi71G2Tk9tR16W+Y/MYtM8X7ENnleZzAKXpL2h1aNEaPBefjnR7rj9//
9P0y2/G9P0a/TckgeeGT5D4ZmhOTBZZtGhLOJlIvXf0I7zPba9Lrnso5+2nIut7augCx2vcIRt08
vObDHO/dTF3a/C4hUsZHZpCsq7Q43fiFgc1lhh49lz7qeq9cVkMvOReQxrerfOavSFIl4G213D1p
Zty3GUYFoJg10kFvPGbRzRE7hIJtmclLkUm0rpnZruOIIo1qrg086aL9tRIyLIziQXh0SIsmbjgu
EeIXhr/N0dy+uanzmRCesbUEFedicxl1DeQ88gaScOlujWjNk9saP9i9rNld6Hc8G5E1Ms42tW65
jPFEtIoxpXtvhrS6uAC0nBywbEhqB+r2BeQe/j47lv4h85H7Mz/fMZHC3FM28WUAT+/1zXnuGL/W
PnM2RBuBVzGg5sa+EYeB/cUrZtTqScUegSOzF314JHBrDSoCqXnF2Rw3DKInu3sAoAqrH0GNpcfZ
Ee6qd0GfSu7xW+1FztGJLPs4AHzjYor9wHQ4L2mrvX3bzIeGweiJnb4H+rx+0tvSfKbqwNHeTRdj
Ee4KHE64zl1DXEZ7PqWEn+6lJGI7NWwuFs3bL56/XAgD+I3BCQz9FCdbFzLVbkSAhINsqoDPN79j
vrFVYrhghwxBiZc28870k7NWZ8lpItZDmj2j+aa/hFnUXPJSFIEbgX8pqJNrbNG3yH74vuWaaRru
mhbuO0M0B91aDj+yaYDDFeUmYY2xMov8RvmPTr0ZlpMbN6BvZdpy1cXTXe43O4Aw877yLP8YKdF8
K0W9FUaZ3k2sLmcmmKeoHY4e8th3hllHP6EnrYXE3la6AgYOkSLMbcaLX/UvXgs3sZPtF591dVpk
9dI7joJxLu4D0R75wfR46tcTMQmh9uHnw/vithURNWQa4OjC39aZ4tihdOIqYQbuVcwhQ/ViQE+G
MNGuhtlCuy4KsZ+TNLt+v2R28UvnCb5o6MrxNF79mlsAgBzpdn57hi21iSZLW+UZsmTWnUcM4KD2
xvUYee+FXPodA/QU0T4bfnGPUFhu9AQ7byjNc5cawzr0vHiftmxJRjNzd7Kr9YdYSyHTtxfuCg51
WXl3BkrddU3ODAUoR+7EzAVDK+DVxBweuDog/BYYvRzLoaNPl+y+M+VZIh5CCqBbJ1jXIIPgC8tl
TLb21J9FwdZV08VmNKz5mszMc62LNIrkN3ZNC3tfhtFzQ7tWrSc7OjZhGR79dgx0+q+do+tPsbVg
JwZFg1gvxO4m4wJkUK3v2NfQL6KH2ote/z3oza+aodHWMoEm00k7UBWsR5DESVsYNw0o6o4+/9Dl
AjeXcZ9VbQwuNt3E6JwCHbPvtjqwwHV2fpXWADOUaopIiqPF+w05G1CLyw1/ZlFdrMTYNp2f3Coe
xtZscgtidjE9cjhw5qCTZKdA92C228zBrF1DuZOiGY5mxU3kQ/2KGO+4rc1J1SUAvPPotDj6A/dd
y3ZqMLZTbOZ3dZf8qJhX7OIxNXYV/v7QRmmsCYl3QvY3Pcyuw5Ifj73iIclUf8lniVY65ICJXOWS
v28VQylKAeeOFNkpeKVJcZaMnmGSpdhLjIUOTXM3ggiRCs2kGE39UB8LMexS4E2mojhhsmKBkQB2
AvA0Y1RJO7eg1HWBfGgnqVhQ5tjBxqjo30xGw439lRsMq2MvOxpRToBpm5xplF8cgeOyrUbGbphB
ztlCpk9iyfo2FcWPfAJK0cb+V9emT1Ya+a9+q81khUwsvcNs3ubD1O6jzltL2eNjInPg1uSMitOo
z87FiHmhsdL9aMn23NUaWSamvl4sOEeQA52NAzUBSg3e6bzP9j0k5xW68eIVIrkARtmRmRR69n0a
aZeizqwvUh1WCdO3qsrCpzKfzFNaQztMK6Ym7dJh6bSinI3QbqAcZpvnJ2/Lsh8jDA7C0jM02uXv
OkW7kNSOhnFBbrthrL/4dV+XTLdeZG/daq6UFfXBcmcTguSwUNrqNfJ53VBhVmbMfNGUE6NoMhJo
pPISwJk3kf5ThJ21T0hhPvjEr8Co6OW1Zwfd6w3rs6nJ7qQQ5xB8z50D12VRyuoWghcaLJuWdITi
35ebzu83/YJpVAxCBknT3UzXBzvmjfDaSk45UDJR4Cia2wTWrQDvlinOW6yIb9zOh8KIlJ95GjdY
Pk8Q3rAMFDQqYzpaR5d015w2g3mbuDoFKGcgjnWDdYfDOwyGYW6CsAaoOCPz9iZ5P/r9rm3h1PmK
WEfIXL1yTW0XKZpdpbh2guZCV6Q7UzHvNEW/KxQHb1ZEPB00Xh33G80wKadMj5BUxc8bAOmB/fzU
WejaTDf3Gag9H+SeA3qvBcGHkxpRafdzI1IMKhE3CbQZDpthmfauYvh1iuYnFdcvVoS/RLH+RkX9
S+o63zbRFJ1GKN/riPqKmyhZd4oXaClyoKsYguFIgWRN5S2ZOZnaeOz3jEK5BbXAaIk28OWr0VeM
ea1ERxqOkD9lvMP0/10yl96nOuVWUkc42c2rM5kA8X3hrb26tZkvw60g8Y1qoj00OirjyfQ52lBO
OeFuUfzEwYKkKIfoDo9cuU29Te1hL9NHP96z79m0KiIHu+xEs8+sOyI+pyFHB24sZDOSdQxFT4u/
w3YSZCJu2zw6KojHtdXTejOglHvJSOrB/wg5X4X3SBXjEzGO5IEdQYqTz3B3L4Vbsg7BlJMV+pYT
ub6V5lCty4GFndcMxq3QZlIojHiXqBghDGRvYiRYyCVhyFJRQ50KHVJ1MFkkJBE1KpLIlutIRRTx
6ZxERWhRS3rRomKMcsdCQxSn9zPjONgbhB2ZCnaZqQCklCQkV0UihSocyU1AgQ0LAVxyX5OeNFkM
XOG8WAyKvbHmw4EmzpQXsJGKXprJYMJNx76AVKaGdCZXpTSpuKZIBTdh43moVJSTpkKdRrXR1Yh5
gv308rtX2U+1haUY0S+WWZUMJVVGFFGOMGwzjqG6W2fv1Tjv2JsMyKN5zLBdWlDF4xUgdgpDVowi
DbUjsYzD3qZZXFc2QVUeiVWdcjd0NSFWlYqzanuCrSDX/EhJurJV5BWjw/BskoIlNGCt7C3U8IY8
E/rPjDQGi9XaViNDi0SfbjVI93drkGflavZFLjTKDAtCJt999MU5NB6oQN3AIholcJMHjcSuZGQY
YZLhFakwL5OZN4xfZoPkfDFZZ1RO8ldHQZP2CBhxOF1dFQ42qtlVjwI/cEkOCxlUbNyRJVRlUByn
Tn2DdbqHWmozyGHE4XtqxoezbKXF1cHj+HdVUJmlIstiFV6WWSN74goJxvMcc+d6/hbra6CTeeZC
ZYxQhOLGzdcjd3Sg9r9ZY/RBkwf2mBOcBtHMSyfAcHdm0r7XYUMCvDlC2zZBTFakrznmriWLjRnm
a6L1mBTcR133J6QcNnFBNUBOquLHRkW64eYedIoCfRrQgxfD0zSZyEOmBt4IboSUIDOJXX1FngK4
omRcdtOAu1HtktiyxnvTZ+oa0T7leh0/hz2uZHPyTtIwCKUs6k8PTSXDPBghfH5vrYe5jPy6RgXZ
6SrSriHbDvpgfBcnwEgWpBEMkAsiior02IL/RB5Bythkix1FXQsngei8tuYitXVwHkSjx48LCXtO
+C60WN5VWHZUAF8zosyCkboJG95Raw5cYGxGQrjkjppECZ5iVfQ5QdoUmEwOSQ94hMQ/qaL/Yjd/
t0ZWaCoUUCcd0Cv3fY4dv5/uR+vT14qrVFGCYPhem/DVyLHbWR0GJV2EV2CozHcBkog0Bt9OMqHL
Yn/dzWx1LG16yBb9gd1muilzxKCkZB7KznysVNRhor4QKM14LFQQovD090FFI1pkJGYqLHFJWYJQ
DP7WyFGk+jiYKliRNAXkbCpZBQkthiOfAEaeGoFj284JVVk0IG7j/AQnlJhEPiiqKqU8Kw6sNxw7
x9FeEAMwk4hJfTQhh62HrMTp1pygND8kdZqsHDdiXpKq9Z0RQlFUQZKIUZYTF8ghVSimuB5BHXiY
TOb9knSHbmCvabducyEzo2Vl44w3n3Emk/YwGFWQpRwoA01KGLcePnIVdolzZlo3KQgZYjBNp39G
bsuUn4RMl6RMolmfXBWdKcxfGgNAQXu3YbV2h0jzKzFhs0JZQmBG/GZEDmfeuGgGSeYEeZmroE47
1t4qBwVSas4IA8lv6NIGTS7xnmTcmFv8aQ6SHJjg6aUTRIGOZII6JRVxvBjHMhpvmFe2sp7f5i4G
DuO+zVX0q1n4eNxK/80I6YccdGPjznl+8h80xGg2JO+3yRNpIN28QXllaCv4b5BMNfh8nU0W5GJ1
Wy0b2FmWkJcy9qGdk23JMmcuYtp71T6fdWt57iT213zAs5fk7J+z7ifuSeznruAm8Sam50B76e5C
RBp18enVmn/tlDqP2xE9M8MgJJrhTjPFr0GjPHdc3IiGoSHYI8ZtzRX36UrjBqWRqYZVMUipqvk8
UWgFRsPDItViUnHSRd7Fmbgf29A+zMlAdYuRw/WROus6TneB+AY+NuzPaGDkFftXjn9zn1jwFmyf
2EYglwd2E/xYFmq6RBN8Rl3NeTul93Xbf1UgvjNTB7WDnkWbrI1W01WIzvqlzw4OUjBGQfJuGuH0
xAY9pL/aeWXiYwMnPKPWbJIoOn3a+Cwmj6XUzIBHPEyqOnkYSuOtcySZqGODGijJ3PvFz26tXTX3
eQLJKE/WWuFUAM07Z9WDhQnauidJuMVSJ/3X2dX0c23Uy1YaE90mWqRF65vNYAEaKGFapL35kcTs
yCLRWmSiMjwZh+qU1CXurdl/wwW9bJFgP8JINbYLaRpbVrnS8wDYYg/wxvkVNdc6Jq3vPyt/9X+T
8luQP2l8sbHavqFpf4DvnYooT0oq6rCKRJoMprjB14CTbNlkaCELfzb3i6lKA8HqZZjg5wB0mXKa
zCgljtBIeTLN/vzGtF8/6yxCfW0gSrRB8P39o/4z3OCfQvQ/8rj/+Mf/+d8YvaB7eF7+39kLl+TX
z/ZnNPwte+H77/zLXWP8wzUJ3+YaJDbe8B0ugX+5a9x/OJ6L6tvhi/eI6Cb55F/uGvsfmmFjobEM
0zPw3XBh/Mtdo/0DraJt/n+GL/Db1H+JXrB51KjcB4Tn/ACG46oU+L/kybg5zHgLKyxyQwc/PPef
327ITUC6go4qoTktPqIoCWKEfGPWPOj6dJYe9brmeWC85XvilodxsYFpGiew2BcaMhLYhuIphF70
l4/2n5fgX8Nv/u1uQYyroQeymBAhw9KUVeIvP2vlmLUN2R6+vUshgdYhrSGRlQ+NFd3LBtnw8tC7
Yv+f31RX+TN//4T47nBeGI6l+T5727+/K1AWCtAEtKMB4VzoVZAjm6vMcwQzgoEa43zQ6t0PgPRB
zchiuMty89E7OCZ70SXZ9JpDTqpTlv/lw9CVJ+Dffi4uKIiLBA86fxpDxraz2xmG8RagwHaGzlVE
4lKCGe4QOWOaWWjwBQp46Vn/xYH0fVH8+daGhykLyxjulD8DZ2wgfSnG23bbocpFpnqAqLnCxXM/
eBrz/DC2aIGLzVyHG6eac4D+YPMTK93Z5AXA2Iq/oBzaUHsILW+7q0ePnkp506cZiuPyXqHhH55H
p7tL4aKYUfJQMHmjhTWeGLiv2tkDnE5ymqOt/Y5RoqaD0+cKTlOeExh0MRpo/nOiI3ry4rUz0Kyx
mRwX99mb7V0PFNUb9VXpIK4HoIg1ZEeUlOLIBF1lP/PXb7WHOrM5dS0tgl2REN/VB5hLWLo9ucek
y5C/4v+gyTPPPszOw40f7sXC0OoYIf3sDPbamX9FncFqsm4QF8zkz460nTVkhlX/479co86/XQwO
JiHNx8DHLax8d3+/SFNDM/ScZ+t2dG5zdsjjQI9u7XhCFA9WUrSBGwYIZ3ID6cQKhlz3HMfr+cUB
kulvgOMh3Yl6cH2r+VlfEC08KcIJa/qfrb+iV8EXz7Iab3YFSW1DshHWmLQKjCHwrXv/mCmy3rUA
+7ns8hSQFJXXSBsYNc0GN+3GqLdT8RZalyRBwSs3bb1y5nuFyXLWIsFHkDxmyV1urEf7Xit+AW3s
AV3X6h0BPfUCb9M2Lw81WIR2C2PDcg8h9uJ+O5dnI93M2jYvdjpsJhK6ip1DyqcMWMfE1cPgHSaG
ACA0tGubEFN0GKr7skR2u8PNF7Ybv9uG8IPqwKJf1iinV4b3VCfQAndGe9RqeOvzqYVy4KMBP9Zg
NFhreBgMho2b7Cd+nxrjuXVK5VqEQNRghl0nNHsdsZC7JrnnokvqC9C0yb+1yxut/BQ/Rslh4VMi
CCYh0BcnSbDU56ky1gIB00glybxJl1fN32bjZW5Pzrg1LYYs6+4zrteD+9+OEuXj/PtZoi4fn6KS
gQKPKE39+7+crFNE/mOVe9lWs0+Z/+rKRx/1MCA5cldWiSlWzkLCmId0er5jaoP5y1gnBpPHqLsx
W7hfjGw3gpV0Zs4dtFeNRSpf/+xQPonpsRRjMDXGljIU2QzwpXGty1dHNwiR+cJOvjZM9qbDQ1NE
AfxckMxaMHfmvqJbR5OPKVlsTK7XKf/SkGfNPdvD/MulgSxoW5csC0Kdsk/uZrqwMSf7sEeStRUZ
e4Nd0T7ZAOnmQLP2AiFGGV3T/gMVp6ZdjPI6FY/CffBzqFR7trFZtgVfObR4hgIPlAOd4JDfM4Fh
DhgAnbGUWnUm2bI0thJ1qek/mP5lDB88EtvtPdbPpXnW+kdrfrWy+xYcvY2e2bVfzeRXj0lvQm4r
XcAq5YJyCoYVO8sE7KPodnb7NiGNr8Pov3y9JvlOf367xKoZ1JhY5igc/njGJ16cxrZbFNtGLD+n
oms3bm1g/SpNHfcB1sWwbvKjlQiuv0K71zj2gilUwlNolPo8n424umr9dOcP/ocbgtRuUbOFtjHs
HXM42l34Kx/Ds21ULaEnhTI3/JLJ6Cl4fbrr4w4xKEwmiWalTOdoN5T6h/AEJCsRX/7zSUiR9Ofz
mprKNDDB2PiFTR7bf1zLKUezlSRQvNEMNzwgCHkeBBGuLYbWoLPkQhP6SRQjmWejRo874ecYwwH9
gMPAx6mP45QiFa84+mv7E7guSdyN9SFi/U7rSNAJ3Y9JQi1xi4Wk2KYf1s2AIktkhzhyH4Ql4ZTo
YENKcfBT6NO+ueyIHNGJhvQ3XeZtZ+O9jMDQ2U7Vw0iD9lsW3FHE0+Qp7Ule7JtU39gNxNNLDj0Y
RyyrmzwSqD2qPePUp6WLk8Czm81YL4B4CYBb+xZZp9xRaH3AmTEAYIjIma0RjgQnpjjHRJ4C+WvJ
uCJf0x2ftCLbpEYW0rGqyQqKm7LhP+lL+sSSTRqrQ5kcugb0RgujmM0nWQHkMdhtGOikOFxaolPI
Vf6ojHkIRFd7QZHX/spnHQbVSF4NoRlHry4wL/giP/VqwOgluv00w8bkOxDlyTU+ChV8ZWheesO8
G1RzG589nwBsBmEPYW4bD7bhPTuRk+0bRCfwPscRZg7BlxiRerC6iHM60fK4thCypsLmY7XlodeE
c+QQ2tLFe9cUy8mDRHc16Oa5XCTaf5vwOhKs2Kkj2t6Abb2PTNyK8OGZLLbdq1mQYzmZw6WXZs3K
uepv7tL0ayPu/V3TxIA10+w+NrTnyMz1D4hv9plvaBW50UDM5b7SzRbhONmJ3yvC7z9Ng0G0diLj
s0g76pI++SqndNgK4kE+COGeD3k4KB+anWwNtjznlDRjrqPoa0wH7Nt10m7jCEmSa8jmTHTSC0vD
cJsOHQ+MKv45ezNEZybOTCPiedPbjtiCOGnWnp+tMSPAvXY9VjkyBezdFruy9T/DZiTjsa3wOmbb
rk79nU6gEulYR6ugby/iDgVD90gRx+DSaLnHTSTHU3yMnA4w0Zzz9LU/ltxCT12ke7OPny1tnoMY
qOmqnMubPWZjgOwJjZfb+jtTMuiq7Ohgl/a0/p5MFBBTyaeEk5L78C6iD8QJ/SZiULlChNgjTir8
nUhKdqyUkmNM1EtO4VGGmCGm8GpNeH1g1qxINn4lXftQaqgWAWO8SEydBBGa5bq1EdaI/gTs8Cxz
np8Io9ZphoQ9nhk5hPa9qNx6XUYdGqHF97dDhXhcpF+uN0iYsylzBGlCk/tqhoLRrImqyMjafaIn
TWDk+u9ZG/VdOg7noVBlRQ6xEcWsvsm52CAZ2e0xn4wHoPgJzygCO3W1Z7I7k3vDszhs6iy6n1zs
PTGs1SA0bCp5rfho+Z5OPgLKY56NHSo5UTxWFXCsob/4I8cPK09uSauw17CjPicrzQ7FxHSNY+FY
sV8FPKdvst4Xa212r2ElXgryuFcm6xGcRNZ6THl4liyZdmE43up2dvF7B41L2eMwWDATAG7LsgsZ
RGyjgUcGaLJ9bKpQtbDrtwn4zBW5WNTkbYY2jnjXdkCdXhUIDIqoefVsImjQSp84r/WN7nlKYF4E
ZZTz2DSfUhw4TMlfx0yjMo6gy31ZGaRIA2ZZW+B3q6R1Ym0Je6QgaoJEYac1XwiSt5X/VUHSunlr
Z0O6Y6WdJZmzQ0NhcmcRc9svwOxcXtdRmJFZM3FIym7uGH1SAaZ1HeismZa+PjYQB7ZGmAepgCZQ
97W9zkM5BhCcREGKUYyHofX0dDvV4OUseoogbRgKYNda1c2MXcTgXSTXM3P+BeUlDrUYuwvRCz0c
26FHZdydlhC3l9HMY6ARybqafQO3TmuBDXM6hvE8YKP+ySfPB/lhTyxFTzWaOu0B2+/e8sU70T1Z
MJWU6K3sqJIxGST1IU2+/w+EAg/Ir0eJ/I/n+HMZP081XichJ4ILXfnKsY35ENRDkJi6GdDabY0R
RZ0ARgw5rNnhiTskjMh30TQ8U5KQ3DIBfUY8hQm3B8TqENAIeXjYRFUD+9uCFSVL92Qit40M1J/L
0qHwmY2rj3lJIFmHc8yRDD3gwAafY81gV+xYxiP7jLd8nu09c85NLbvwIEgW1rgXOP3LQ2fWbDfK
riNKXH8KR2OrEcfOtflpz5EIOoLONScMN/RCBSCh9n1GFbHtGwuSw03E8S9EMJAwKR1jR9JRCFpI
Nqt87EW8b3vHXacjUI+8dekck4KRdOaOQVFhMu0KAgRQmOKH2yJ2Q27ragmqUizPLg8NH6WTwsUp
Vzyrk2VF9LShA2BF5kU0stdcbOxFQiTdOud+RQmT2ZvBeCZDoz8wsm63plfvyqgvV3jGwkM8jg7b
lVXYaeadFYXmekp1O3CnbljJyMSnwfOXxhM5g3PWi2oBkckGLBaetvOs8EeLFkcNWv29mcA7i780
PRePJDjRvfCxQs4Sx4x+8T63R5d0TN85zXlySj1z5YlmOkw57NewXfQjCnJdMZNImBr1+NR7n/5s
ZYR/L+Gp/3SoQc4C4eH5+0/U2RhZxENn4xeOtd7l1N/g0cPRiWP7aNdocEat3oyzg0PUFzeU4+0J
a/JTnBnaIa9a9/L9klGuXiLyxsF/dqSs58zROSfUpdIXd716+f7T90uTgmjVUNSay0tjdZBL0fP+
RjCqa+u01ZxNj8PgJNtoCcC6EHWegbvuNQzO1EF7rQ7JCZ3T5Fy2bMYn62IknRFY5Qyjs3Lh9dVQ
z5HpcpzNZXEkGJzjdlxCFl/NsjGaAlqaZW2cJKtgTrv+1o5ZqxYlFMhVyiP3LlYvudbtjCyqznEB
bGFsonHnyIZtv1OfKm2kI/Urbx1FaXvPL0oKmT8i+uj9tQAvsiZhEZDkLBRiCU6hNbTQGVz/sewj
cefW8SkVhGJqVfZz8FVsUxe7q4nB1D6VOrJibk8iu/KnMusWKGjN+O5F9VU36w3uXQNwX8n2z89P
ZOuxudMaVM/YQ69RbIOwqaV+x+S9v3AaYXgk/DmbAedU1DwwBeDsETuAQXhwP3I+AyKkSK6fBEe1
L5dDAj7lWJQzsrbR/py6WKI3bJd7txhQ32MCXxldAh8icxGSEsXgz1FGtZTz/LaR60LZ5KQV7KUn
t0wDm7UhmSziTEe3nN3aQs6RkxmUtculmC0M5LExnaY+QwWlt1cUtWcc9JRfUnwUEFH2wxx5d0Xd
uXeZq5X7NDV/DPO7vYBsoLXkIqnrEx8SfHOR2rdSJ4c+VY/IDqpnZlvt09DPXOPA1RO7GYJirsdH
OOJPHdhvJ0dF7/ZMTIYwsrYpj4KEBDu0FP6lNNvb3CzRoWQkRtkPYiBVSnELybiptOOJUpH7I9Ox
OUFtMdD1TuDo3DBaSBTQXth1oUKPf7BsioCrJ3sx3wu2D0A09F2v9OvUYDsbK74BwyXyZz9oJu1n
h4Qz1+bXZSrbzTCshCYffKWN1xDJS6WWN8OTVOr5BRl9nBeH1jBZmoYtzbnc6pKIM1AvNRomVPgj
cnxu9rWDPL9TOv1FKfZdpPuL0vBLpeYPneILW0q1wTDYLNcOMaDPCKVN4RC6lefCOJPnGIMAAL7z
3DTvBpj6VSNtBFHE0dKkvi5jVzOOYnO8KMdB+O5hPwjrCTaeciRgjWYANZN7yPJDjiZhvLmoN91I
fnlo9b8n3IbK4WBhdeiU5aGd311AIsoJESlPRGgkV1+5JHTsEiO2CasxorXIirMxsuFUzoqShWin
vBamLs8a5otFuTBilMU9toxaSZiUT8PI5EutnBtl3D9EfFZtDYQD1cYHBapyemCif6fkO3KheGye
xiPUXYQKrzkWEc5qltqYRsqhf4mM+VxiJokxlbA9WycTvgorwm3iNFe+TWZek0YMACtcnkM0Fdui
anGqKM+KiLTHARPLgJll0SvKBuwtifK51Mrxgi1hk2GB+X5rV7li3ILEojpcLQBzcbaqn0h5aDRl
prGGs46dAgxh/Xv5ik0dz02K8rhv7KOkyl+w5Tj4rTHpzMqtQ3DulUwAlAX5c4SdJ8XW4yh/D+m8
TDQ5GzH+JDb1VCq+BuUIKoqf1L9I1zEKYRhK2V4BNXg2bHiV9QxuC7Y6KmoyPpYnU1c2xPxXrzxI
xPtsTFt8YfAR61z5lNLll4FtiR3LRyutR5TJwdAiUirq9sW0s2utHE8F1iepPFDFKD8srTwjjRiP
HTYpQeG/SpNPQmivITYqfCl7U/mqWFiPNA2/LB3aFRGe+CPi7hXXSbySypeFT/nLNixuZKdC3ET2
DRauCSuXpixdWLt8LF6pybvYNOECUYuDCax4nDCEgTTfeEborRysYpXyjLnKPaYpHxkTi/3SLB+5
cpgN+qPvVyQ8YOakZMmVE823vVOHqThWFjWsastyy5VzTb1fraxsHqWa0e61bNYxmTu/qkIta18a
5YHrMcMJ5YoT2OPcVp69euQK7P1ngnTvhWM94Lt5spWzblEeO9S7xxLTnYX5LsWEV2LGGzpuw1r5
8zqMenlOJjdsn8eSp3dc4KwvMfXhZ7vqyuWHGgAvLGrjFoENhoaXGkOg4VA2K4fgSE9BNoZzqnsr
MHUUi0NOeRNjLGwwGFrKaVgpzyGEtkR5EJe8IcZYGXWxJ5q9E/QzKkJsi1L5F1eh8jImMzPWpHhj
qg5iovvQO0pLz+PYmFFizlozo51lUcDzdEdtO6xt5ZsEicWvYeHXUZ7KGnOlr1yWM3ZLH9tljv2S
x1qFTikFnmDcpHJosrk9j1g2IxJsKOd/QzHGBzVKfn9SwiVLa6iJzxMrHzQSqcrPI3tJOUKxhrrK
I+pgFtVi54IJGrMVNtJC+UlhFv90NfGlJ0YXROA7VsTn4j5lLSGwoxLsxUWIQXVQTtU0xrNqKPOq
crH62Fk75Wv1qyCaeii6cEpdQfCcI6KCuYqB4Eq5YpU/1sAoy5G4mWaDOQ17ecRg3gqT5C5T7trC
eym+3bbV8vH9oYcmgpyufvBsWORDFt11YMRZphDTwxlhIy7ZJpHj48/vTvRQyow2ZcEczRfNWHB6
p+bVA7yBcTlPdwb2K7p+liW2Nq3txD6Wyke8KEdx+W0txmKM1XjGclxwNJVYkGu0f07GsEO4b46c
f7hYlRGc4Q74P+ydyXLkRtal36X3KMPgjmHRm5iDEZzn3MDIJIl5dMxP/3/OqjZLpapT1vs2maWU
kimJCADu1+895zvmjxILsxyueOrhzpr3ovLS9Tj9SErzPi2H2wwDtMAI7WKIlqVhrawMRzbDHQtJ
XJSBmwq1i3rRfmqHfLEM96zvND97J2fdwnmNShp2TfhcLodWwXQV2hSH2Uo7tjOs253NwVoSSGdg
6iaU5zPVLu+emlFlCtVwR/swjL/8snrhNV05GMQH7RSPx/LFRmSE6wV5u/jhYil3uvpGoh5eeQM0
txYJPjhh5xBgREfjmGJLN5bgh/K5/bsSy3qpveuOdrFHwfQ+YGuX2t9ua6f7NOB5B89K4i02eKeh
Z6YHMBEiZTOEqpNjmW+xzjf7im4BSRFbNJN4xTiaRLX6AIj2iHzpApgVclNSKJIIb61572mHvsJ+
vqZ//2xg3q+NByBCywZ8NpM37P3IYDXy2n0jkZB7phkANBxxUW5r0ABKMwJKTQsQYAMAAsEPyOly
BiAFpNf8SPD1tJNda8TVaUJ9TlosoqkcHgHt5C1pI3M4bf1QPOEFRNRFA9ZGjW6kFNJjVtOTITtv
TJjUIBy6mUfzbgaDoMAhdGN4nmAGbLMaNyGBuA5Hr8JbB+mxUGpfwWhq4oDxrU/l1Taw1Qitpr83
7QY5rFgA/EPov4uZBOjYIdFLtQt5ZsvXCMYhB+dQg3UoAQ6uEbcMCHaoazT7IaTFvZ7J+FlZgCEE
gIhOkyJ8zYwAu3mTJkAkgEm0QCVilc8rl/A0yMVYXutBXZo8DjEoigkkhcvJlp0nuoMd3+8LzQ8R
TwhE7GvBkWdjCeYZHiGVuTtvrGR+tDX7wkdiLsLw4A65sfFt6yFiy18bADMUFp9toBkas6ZpSKga
mq4xhArJuxfvmmT6LNP4TpjdUa8ngyZzdJrR4Wpax1JCugSmuVqaq6a5UJrq0YP3QFYLeLoKn0J8
PCuT2bjvjQ9ZyFFXqnFcj57zA4KOWEOIxDtviIC5QnRRJ/UAWAFlX51f8BJE62GYMVg341PVq2fP
hE+dh7DY7KncG2MNg9pAsIwQZtxWBvzzFr03cBNHU058zTuJnmtNP3HBoFTSv/Q5fzOjGO49QCn6
hoUDzUKNTA8IAY/IxZ2snx6AlZZeBblTYA1J4uUUQSsRGItANhtpOosFpkWCawnAtszEDe9Tkzly
SDRc4VDBByBstjyNr2H0UwB/AZ5FEpIhwDZ1+07zYZoI1AUDW0YeO3pY40aAkim9NmKF9ND3VVRt
wkKaSzjJ2luMEypT/JswaRZNp1FTc5y87GsIJxT8LfpPWeDGLz6WQTxnwb6ofHo5psbs2dGFkcUP
5DO8m80BuNO9CyCnBZTjAczBjI1iCDcKAD9MLZqqk4DXyQJYMKMm7gjxaaCEXPuaxeOp+dGZ0nQ1
0lj3qAUM18fKD8AHJduwxlx034QUN0E9PyIXbDK0tNQj7djQ/vdsys2Ax95k+s0MedMCDFLYusAH
wTbBL6/eJFihVPOF0vKjcOYb24NrNcBar3vVcW7ur7WUf50BKRLAivq8J/oZpMeUPvTAjOIBqhFf
J5pajz7Y7J7z3nlEscykDRTS6LeUcsaNB4H1wsGRaqjXWXkbB6ULeVnsWr3EldAyDx4BLeXjQEvb
cN6NoiNVkfQpkEyGZjONGtIErGkJhgukol8ph7Fj4ZxdD7xVz7FsgvIUkfW9zuYlRw5fYxewX7H9
OZedTsbJk2MucENCS741NT9KgiLAlT1JcEjdHXb5c2aZJxfo1ICWHcXLDzkNKaOq+iEOGDbnmlSV
aGYVijvKb9N9j6b2TJrOm8Slte9CGu+IR18oJh7TwGpZD6W1jmwCGbAzRBVk9UUTsxrNzgo1RUvN
7Q3RUffFUtNLchN4Hlnx0we9Bfruq9csLltTufC5HVVnXmI161ehEwxbJ+LVn+nkGzbsA0PzvaaB
b0ITv7R8vtv2mgO2NOJjEBEpaPAq2nITamJYRVW4CjRFrI6QGM5wxRwAYzOgsUUTxwToMTTMAC+y
FliY8mgu8xCvElBl8MbLVanpZbId7scsfHUpEJGGTnezaj/6iR1Yiu55yvcoeX4sSYGLT7PRaJ1e
EmXu0u7PWEzpJ4+apOa0MNUszuhE9WFybhaIawXoNfRY1p6L7W9SzWXzNKHNd2C12UDbpKa3STBu
9mhtx4Q/1FTyRla9cRX59qPbWmwJQOBiTYPLwcJJ8HBtGr6AFMd8X43NjqWLHTaHX6Opckx9zqrk
0vs4q/fL4BzrKITWy67iVi68R9H1B4O3ZsuCbRA4yPyfDNc4E9xksHYCvB0s0tdo0bw7wHddA3TO
EI8lGXZTTHcnQyeTZI9OUt+YNubIQCYcKszZX9GguImt6LklLqrXvL05Wl4agOc0Jq2PvtO5Cj43
OrTwY47+fpE1ITeMqps0IKygvg/bJNoxxln5GdY0xKwXbq/yo2fHcABN+77O42BdVOUNZJKbiCSg
rZdNtylWfDOvSWKCKtjFbECuYkOP2nzeKhGiwLXwEIwecYcybZHFpj8t8jToVviXJe4SMEu7XNMM
TbCGSvMNW0CHFcDDkPRSuuTU/A0wRLyS5bn0XosE+ynz8NOcIaYAn6i+OYoAFYcgey9nhl2FFe0m
tBVdkG8w1WkfAXVCiWsOV6omNGpW49hCbXTzd6CLEEg1z5HjU7FlDIdvMrloauqJanpxTRiQeI9f
gn1ils66QCncAxtDEG8d29HiDGsnHxk4SVdzJWfkxjynEZDlKt0oTZ8cBgQTNGp5KDWbctCUymDh
HTOXeltj99zTt/gQMvjynW2pEZfzwsiiIjx4RRBytPX9w2xZl9RQWE01InNqS25Sy3a75FemgSoC
ykDRXM9E/K6q2CzuZCL2FbQoBCC8NpA4R4ictUZzQmS7DWB1zjA7Fw3vJCzoFg3qJZIBtcOY69y0
ddteTBWW6nh+S2GAZhoGamksqA1Cy9Og0FojQ3sND000RnSpO1s3BU0EWRoyqnGjDout0yb3ngaR
2hMqcMhwgsNigVsPAwPan8h4S1vCVzyNMx3hmlZaQh1BOq008hRvw4MMgKBCNnMubbiopB4k7A8g
FAoB0HhR1KGFFWwqMb0BEbxO0m64HvpwgwpzvpirayyEmJh0hosl3sDGfKFUfjc0rLVNwLYu8FsZ
X2Ua59prsGsi0CUPEkxfXKevFnw7ZPaIGjr7bUYi4Q+MNDPCxg9gMy7BTt0obuBZ5M6tmQJL7qip
RjizPrxZP3CjTWQWkGH88M2KwNW6Gk+bzeGpjRqK1XdnrsDXmsOyNmZ7PSc0JiROilnDbtvPAPJt
pxG4CSxcwucflOFvLdy1AaxcZamXCq9O2n4snvdQVrBNLDT8GYzdSsN2K43dXVzvHm/9u5/aL47T
HLwYIQeSiWWFpM1bW6nX7Q1jvrA8tH42Oj5mQIB56PyGkMt8Y3mM1Sqt5zsUyCtsOcl2KoGWwQq2
jeQBs7DB/PLLE91dF5EXJIA345ULcQBgoAc7zMJ0EFBpD03h3Zp4LjF65HSe1ACIpbvGf79yoBhn
GmecaLDxpBHHi99yDNekPmtBdDgu+UUHZ/GELG/asiTVq8HuhlNd2zwt3/+YtP3Ca1Rd16mbU9Bl
tLdU1r3W5uVQhB/RECcEPg9qX6btVz21BAUlwd6OIlScWPtiD4NNwCddAJ6npfcjXVp1/DZEz4qi
GQ0gveMquUEmD9HBma6CpXOPYR9B/8NEvu2a4otT7XTVZ4LUn3o4oFexSBqkWRD6kzrP7KHfPvKO
TY6DdHTyy/AJe5u1wYoHJslPoosOP+VaoPcPomqEVBm8+ZDJDlGMWiGAVTO2zCWhOzwJJ7XvHpMC
6w5U7HLrVXmzB9HwqTS6orfyx2Wq3VNfZ1A+E8K+iVlnAuxi9nDHYl4Fy5TAl/J9dHBZ8KCQrMxl
SfAWbQhyXTGn5rK480kkWuyy27i9XLYBsuaNFIfBjC/I1OFWVs1C5qCEPTyk6aERpMVWFByjZM1L
vlIXuZ+f3wXuxpDzRVSYpxB2E/hi8wBR+WjF5srpUFWMhITs6gT7uJh5C1zZWoe+kM9dSoRxFWja
cW1BkPcb68YgstCMml1T1OJxUR0QpemB3MJp67Ita0JJzdSnvZmNyFlNo/MhC6oEu4jhHTDMImHR
xOqCDegwkCRIWZ/nT0MxITIpugdc3vIAysl7QBB6X7Wq2RNn51/MFAklirZHRoJU1pX94svUvGKB
voS6ka3Jw6afj5wurDjJl817mc8UYAx9tlJ4Wt7Y/GDQegeDqKaJTtZQ7T0TK0sQX89oUJU135q7
XNUhYTV2QjNLaDI+zf4zfvpNPYjxxMNFr5fh4trMTrakgHKxPKNcHZ78pLCPWSsZ+7mkY6H0mYbD
zOnugcZZin669DbLgEe7MKedY7bx3vMz+1xEgL+QRc7WYPwQNV1rP/XTawOVnbSoYvRk21ogsiCg
Yyw/PbUquxwWZ9xGne3uo6UenjsjoMRXvb/JGfBuFoX5R5HEbEEEfO0bna9rBNFeRd4Gn4T9OA84
5H1O4QMw41VPAs1SjTP6kGm8agyIZINKN3Zs5IeYHewhDUOJ1E7e5bVfbhvPah7LvicUkmnCxomQ
Cgnu+slPmlvl4PoMZ5v0JCMxz3mKLNQBCOI4U3st8Opu5tH58txBQAPiFJlGe69x6HLFuP+8kXcx
NUqMk33/w6NGpY3qYpvz80cjwfNVuI11bTRJtjaM/t50gva6od1oUG5fV4Og3qqKK9Qf+rg3V+TK
YYxpRGlvlV9Xh8VjhaDZkRw4CJPBjm3sPKVP8QTgIYMC4yzOx4z970eSLNdq5llfJqjMSYmMdDJU
cufwDCuJ/GFhN7nzpv4L5E5yMWDO6/JEHpeq6tgQ8vbQQxPgxdxkZqJe3Hh6GZve2QQpC1Ic5nTD
2oknuCzNk1F8y2nllgQaaAeKzzZXvKsDW9cqmmLnvKBVG+lsrGGQJsd66jeD4chrl8C9neLSjKIi
XybyqZypgVeJrH/WFmyUr7Hzt3PSLQcQbMshidCK4hU3BKojs6e8HDwEdH7fXmfCdE5zaKZrJB3h
dhTsGAVSvCueKPRgfKhgcIab3kynlUleVkW81IAIF/lPtGk707sqo2OShEjVpR/uy0ILwBvUU4QI
RztDGCYSoPIjEP47rMLhoYZdcGQ+vspG11qZA/myeaxdiwjiPCJzVgXu7kdTkhcMpIKtAW77iqTs
8H4m9fm09K8t48PAHDVhNT8GFbANu1blOcdIZLZUhoZFuwTW7K5TXY8GkIZlGSfW6xiiH0Cpted2
BaRnzK/K72nB9NGHY/a3jNeujWApLpGld4w6A1yOy0FWy9lxZLqmE1Zf0TI7YL41NzGdOk6hDm1G
kPs9CIdhTNI7UfTp3RxWCGItTlvf/w4OWHgow/zTqF0SKoOkvkDv8Gx5FZQ1v3mYssB4XCwvuxrb
7MO/W8KlfCC0Xd1zXvKtsSBehADlZvj0ZkZUOEg24SiuDBdDhJijs3TDYT/Y82epErlHp1GvDa8M
bptxCW4X12wQQdEq77Jy3vtLqNYyM4Jbv0A8E5Rhf9HIBqBQgO7CE9NVziOmym6gqYEgbO0iXgmd
bBeamY3m1wqfO7DrNNOwqn3/Nrqycvc5at3uZk6C+tKe6mccz5BcfefFTY1lE3eji2fDES9BDjKK
wGIFsg3Yc4HoLcVtPkBHdSrn0IZpsmFsGEEwav1nKBbVug1DBzwS8apVUZK8SxTUbW6fgx6JUTy3
+XoBqtAMkPRyw7AJkItJhJ6nBefzQ0WLaDU1OVm4XvzT8eEnj1YtzqZluzuQLyX/AoPtqmSxontT
vxnEXK3si2hOOGIQYdxbk1jnACOCCD2NlQqiR+l69gCfVjRJKJnr/kJZy4XQ7x7O/10foNwKuFmO
czs2410pecAsl8ZNERdPFR5ZkhnMW5F5xn7BBkLbtkO3ojsttLObniwZ06B7Z6fLgfRXKuzGYniY
z6TGeFDrzeapSq9po95aqaa5kaa27evncaLR4k/YcP2MqtXso4NMTvFCSlQKZ2SdjAhqhOpvkkxc
1l6Isgvp0HgdFss1RpCHOCezIjRxdoaPOcTQYpjuE9d7a0xOcrVVwVW9M+foLQolI1jMAs3cPCPZ
hSQsb3Mzfc4ECVdomZ5GYHEd02UdoPDi+cGDkaPFB9Dws5M0vQ1j2omZOEkvzQ65U50JA3gcCgY0
4LNvc+dzhg3AtdTqB40r6xTaXb22ZIeGpQrfoBpfzinkgNSxy3UwqA82tI9QgPOhVXGMmIOQibcu
J/pX9B/s1eRn94YK7hbDP6QYoFZNgvO9jdgwTV+tMUgj1YwZCLXTyqFDzjniALznoaYnsanj4SsF
ritFjlTMIzswa7CpNM5XP5jvTYMh0uRp6qz2yqAh3imPjjqlcppi1eYmwjy0CW7NSihGdCzo762U
yJ9kZ18u1C5r10SJnBT/lqT/fzfhA0DD//2/flZ92bXz3WeUVOVfcrcC1Oj/dzfhzVv5VvzVSqj/
h/9YCT3vX5ZnM0r3sXuZDBr5T//HSuj8y5Sm4yCYlZ5tu5KAmf9YCYN/ucKTgqalrV1zroX6/z9W
Qv482rFMBYTjoqsiyOv/Kajrb8L74NtewC+EdTmu5PJ+NZGU0gsUGVliK1yO/Yhw4PxLRIg28cJN
4PEeRu6XMJS5p2TCayVnwgQxHUQOMRpN718HKALX7uh+Dr2TnlptIEjx0xMKPm7Ryl4Ysn51HQSe
ljfk28wI7R1zcmBDGM1WczhkKzeqnomwu+zjmvq4V5CoCP4AtgzcureP4t3XB4AETfCqLKjdkDEa
qGJoAufU0vEwxutK0EYOSXPH90KHyiKLBCGz+0B5MP5D8I9l/u7McAN8ubYnmAU5GIAdnQv0i+8G
vZ7k0wXONnJwXhdBfQfPi0loJ185vHIMlLvA6a7gnW/RCaPZnLk0kmoidsi9wgRH7T8uh8mm88SM
hRZvhJOLc1ZadhbGAEyR1oKSpglR5kJm6qGEzYBCVrHv3zS0narI+YxMi2MMYX+zYz2RG/xp+/Ta
PbnP3JvKGKoTWZOb1K8Be6K7LwrEQYY/1nQn0BuEzAn2jdv9bOgfWOSD+t6ym/Md2PWcFbX/IaS2
S1KB72w/2cAheFHNdLUUcblPYXakxSCYfpFvmbfuZ2At7yohkjzxA3SyZ5U1P+x6MLAC9SfHx5RG
8CrmoNR+DrMp1fnioEGC9LkLwmxLAEKI+dT0CvS1OkLWeJdP5bo36Wl7HWb2NhCXmfJ3vWk8mLAX
CDAUqIuaO5NA8gOtWUmL84HOerdTE9bBae4+XfMmJUes8o6RyrdxQY9QRPFbZgEqk9b9L6/7zb8t
lL86XLWv9y9WHf3mWCamTuEFge3//kDIlrIdqCgPRJWgJU1cZMhRfOvHEfSXsiFOLc+e3XjBtFSf
guB2IvWYqDbt9zMYm6MFwqHnpmtAr/WG4HFQiT7EgAkoEGQMY9MQnAE0vtsO6Y3IrP5MybT6h8+g
3/Nf3aEISVmfXLQ8uMoQ6+t14peHmhNXoSVYFtp7xkCzok0zuOLQ+s1bUDl3NDkOiT5SdvlCqvAY
3dbjvJvy5iuZRLSZgDPU9FiAfiIAIm8UgQaWnFJtq/ITWfbzCEjsz1f87Vf99Yo9TpROQEElv797
7zdj8ZLatlPFCD3jnJl/TsqENZlPUU8krRRE8RgIFJvab1ZuFn1wwpMHWqm3pArq4jnY/sPV6J/2
96vxLQfDFsvz96Lxy/cXF12KfpaAQbR1nGB80FQ1xrWk6npGd+nFaHX2eqn1EIPwp80yIt8Z/O7z
z5fx+2quvxPBgNM3A2m7tvfbXYRFRZwGckrE+AsjsDp+90SBOrzZg5x9qgiLbZvlnxbE//JDHRZD
1+MlcHh4fnOqTTWYFwndfUvL99FryQV0weA7EysBWpWQ1pprJYcZf5lRzLBQY6BSP63Of3CmAKlf
LgmV1yqFyCFw2U/+zUAg+DP6rP7b2+n8/c44Eku+5XKVgSN++04kENoUOu+0LQpkWMRLJUF0l0/3
Xhvu64zXbsTIxOtIalhbOZsMIxPczh0RYfvWDKl4h+t0ltkqb97dpXhD2PLckX2BitxOV6lQAHSc
459v4++eeW6j57Pvm57AOo9X+68vI3q1TpURoU4qMxCYZ/kmnEhyhXn5YgX+s58QMjaRoBwH//BS
2b9bkvnJvjRhHrgysITj/VYOZLPRdzn00m0nYd0hT2aQYhcv9QdjoNu5mEdd+DKpXay3Dgynj/qC
0947zYYXAUOOmTPZ3JIhI8vCVVL5V0ys2DLmw5+/IF3//P66+YR16GtEE+F8+/9/ed36RsRyZDfZ
wke4DdRwjZJpl47JbdRn5rpyThy8mH8wvWmQrIKCx0viXKq6BwTgEr3tYn3S2pYyZVD652uzf68P
PNPShR5/Bb7p0Vj4692jamsrPGJMzVX2RaaOddUjb8Ikaz4BBxcXIzkqK/wtOxgAb5Zjjyh+2mRf
qSLZs0yRE+HZa4Rk1al19oMixccqamtt4GC4FVQIKXlUJ+nW12EdPhd1nP/Tl6sZFr99uxbWc1+w
FJmkwv7+FPR5w1G5N4atoh0/WODBpLEaAoYfwquTPQKmr5zwOxw3bbqHn2vCp28vrbbB+5GHu4FZ
HsMdZLionJE8YlLPjWw8VXG/ETap9PgBx4MMYnpgGTqdelkPbdFvCCpFyegcB6f+APQaHEmhfnaz
2dsvRUHSheaGxtGI/6SJt8lk7SeRTwxncLBOGSlAiAOOZjV5m6SgtkRRSK6D/hrTvPI3ZmPewDAO
VlUwEiKBNW3tRYG5T5jvrVKftlMoKs7BMWJs0BHnBtT4BmNTt/ajZIvE4EABcgFIWK3cVt6ZcklX
3kynoxbZq9lZ+AhQThjxlzSqJwI7GDzn5YeUN4yzAILZxc6z03fLIrx2In9TLA/Ihm6ZAb8UTCKd
FJ5oZ1nOeknRGIU9BATmg8rhmeiS4KaeMG3RIzQoo/Gz0EREdMlhl5kxANA6uApCAztTJ5aNHMpN
l9EQRoAEKgcVteFAZA0Qh2xpxr2DpLqbBGC+KWdLkmI69WCzaaPEF4XtX9XMMzcupo+VHVbttcQN
VU8506OISiQ0oQEJI+byMnfYVqJrdraKj1ETAV1nlrhqClnsONiAiHcRylj2/NYvfP3hLKrT99PT
EU6BVgzp1ZC05a6PFRM5Cz2nkuPOi8r+5c/vo/X3rZkHmXhO25ci8P62ARhzM6cSzNo2Kp0HGYnH
qfXesQ7+0ArHyRXENhAvkZqbFivobPz8hx//e2WF8sn1MOjjcGZZDb6jkn9ZqpYm9UWWt8PWyHuk
zpMDR2uWzOqiTeHdFCmGtBal/SkflgybfG3tagsU4Zh413++Evn315or8U0YupapD5y/Le5FsiAP
dvNhK4M5AZ+x1by0cBhsWNas7BgHiCpbWo5UZXoLev2HOW9Lx3eO2MkTzGY8VsZREnN+xxR4levH
qx9bdV11ya6pVXWVtBmxMgEi/GZKNA7b4uEJCFLxJOaUxMkk0hzjU7n6uPT9B/uIIu3+NRaTvf9+
V8eiY2l2Ynym6AQ07wGUVH8eY9Q37UIzfYxv6KX1V4TCg7hpsBkO+2Q0MWpAOqZwzgkidPsj6aXO
bcAwzhr9U1M1+IXRae4jj/eXdlWy//N3+182JMHCbkOb4Qxgut+sj1/uMkXMHLTjOGxJ1gm3Aq4W
sdJXlVvx+EsEZ7b/FaRxdnBg6qWj/QVJCLpaTyh9tjT+hqlO7ovpiPcP6/hIDPOfr4+e59+LCqof
n0qMqwwcitS/bkuxhd4iDJNu2xiNsw/ViG4mzG1dhZXwqsZ1a7i3NQD+K6cFiB/ZjAHdcQ9NfgSv
ku2Srjev7dCZrj2KKdFO+eW0oIZIrWwPbV6tJ40aRBeyYrxJiUANaE1N8DBC3oUS3Ko9coJ2NXVs
CbTBdwQa1TuTamKF5Ng5zEX2lujJs1IOk/++kmv9d6uYiaZziLzMULp1A+G1nRWQLdWxpgQIWKc0
ep+JX6V5ATf9StUGUYahBgxqZTWD3kPRl5wn9RY89GkBgwsKajr7gCjgwtK5BDa6r6uqocFMWYdC
d97Vsgx3Ybbw0GQGYr16vHLRQsWxE9/gToeyYNSYPn1h0wEtx12u76FlMMawK7K1AhB1cUV9hHVr
LxEeXTWZOESes2/CgGxqB5ngjOYi5+MULcPLKp2aywrz77qeTnZn1oh6kbT0tf+k1V74uirsNqqw
13U9dCeZ2B+L2phubp3Lwv9AckvUxoInuSn5vHb62Jo/mzYoHqSdl/e4l9ggg407p9aVCuTlVCfi
Wvbkr0dF9Yjb3zkWwtx6LcrQPgahEbDFHZWkCY7jK99GNp1eVea4e0RUHGd8xzsyD1GN8ePSllyL
MjAJr2zhFXboseYoeV3i1y6T861hy58YQ2cskox/cGnB4uA2E7SS+Ft2F3XgADmukkgx2dKHpKpJ
l6tIpM/4tN+FG5eP+UCUQk72tTl3P7I6uxmgqbEUFbgceBJMkEPMQ9coPsgLqzwa6Mt8juePmqzX
j5Es2QXyjR/xUhEm8NMbUhSFMQRuX4w3hT2ptTDGa9td0L5p5BMTsuqYiKi87TiN+J7PSM/Mn6yT
BEt/thy33ag2WDasp2+zLjfV6Mi33MbCPXoptsoMkV67xPbZ0vallKw0pSLIlZAsEje9WFBOkW1A
/hpu3hOHJp7AOD4tMngaaVwsUhhHrMhowA1CZuMkDJ6KlZpHFyune5dic9hnYbVNA228TVxIpZE7
bouum/YFOfGO6Fcyk8lDMfr9qS3Nu7Txbis5d68leCSIQ1e+m/BzmILfaTRwl9TrtHedByy9gljW
/DKOgCKaThGeYeo7tMohoYYNkMC2Tjddk5EkGXvuJbio6dTqtdWPJGqx1sUMRWjmpvTpek8WFP6s
MaiX9tmcGWQshzfYFblRrkJ3x1yKImd+tRbHX7W9wViCjijzR+NC9It7YeIToSyKzw0Q4DFIBBGa
K3sMrF0TkjYQO9CkOb7FR0Q8r4VRzwdplyWSVbUHtcFoSQfzNsuuKIddEGXytpknMKW84tyl+Nbw
ddRybFzJkV6YkcERpGOGnwsPabW80Nyy73oExqkQD81UDdozcg0fKdkao40SnCWO4+w5ztPxEMMy
FAhPV4qPsYGeFejzU3uUzKW/f2ep4lnpUDdHSfi7DFdD5jWl5ym8mM5ERhr7Iy/IOlvm/Ga0+lXF
anxH2+zoI5b1LH88oW+E/EIr62jarFBFf4xj5BBezaKa6Aq3VggTq3hCReHdELhUkbTEzLhzuAN4
G67y2V03XaToyVWH71Js5uA7ppSCACf8LYZv+nJisA52uZ+FzWkkjuGvO/GP1kCFnHcXHpzuy0ih
8cxCBqgdAbGEWJA86DnFoyi7wzLwQcwlB1Abo55MzDCC+/0WoPw4d+bcsxUz2+JMdpb6F5GE5wGF
6SFuLHmCRb5jvk4S+uAXB6uM3EsOoO6lndry8oNCQ2JYuYy8broKXX6J6M1ehJl5qToIm1FpWceG
BUOTMJzzXCxPbQg8WQQ0GZEl3UU16XJRPva779/2JnjXGaUJEJkSNEUW1a9tNa1xNCENCvor6sli
7WLO2wn2t11k+d5adaduvOwiCrSUsnK/1JQY3ShMvEAT20oW4yrjDxlDWup9DQ/b7g25SUNQVNwd
JzeJByinm2JZxlU1aLlAUN82XgQWJEr2WIzE0TBQFUYYaldUPpCj/BQF6UJ/FaG/IoS7hYFUG2/s
Y/uJE+biVnI7Qj+nBxleTunJc3UiahLguhiHase5/DX0mfWKtD83Nm2NmrQO4oYhu/pyb9rosg2M
s6eyyCnq4Ay1zavsalDPTXlRWY/FjEaHxn6+TnSZP8vgnh0KHVSy3KVOOm0XDrO0tUrc6QkeKAi5
H75rHb8PKPYwMMbTR5o2GK4LpEsVNDd9PMnT5rGfS2tDP0YcYYPmTTHsO0Tg9ItjCxube5uTMeI7
VGuJUjriL+IYbND+nWO855HlDMjNm/YAuGCThFl1zlSIyRi0vUAFu1cLBU2vdNp6dg6G5GwHzV2n
XbGjDBvGrx/Aq04kpmhPs3Fw/dm6Txgeg0Hru30+2qSddoDSsZa49KkT8rfugiE7zAOX39ah0Cv0
WoaetQ8SCJ6pJJx1wHyy9TPMqfH4ZSsM6xE0HdHIUx2C4lctYvd0CWBjq2NXLQeUUR+107Exgx5Y
2UFr7EZi2TZmwsltUQuEM2/OUFAADM/ry7oon7pofoM4tJCajmhEeCgEstIDT1UT3YszYZ/KgOTy
km5HHQ6k5wEeQD+CVHSylnPe0j43ioDX1EzOQAc3ZpsQrTiYDWlp7XOOthNq3ha4BL4w+rnCpJ8D
Z5jomwCBqaFA4VScB3K/3NWVvQvamjheBvNZS03UQg1OxbP0C3X9fZb0d1jUKYpw1++UWJadLz76
AmckQLxj6DWf9oIsX+m8AOqPbTT3bzHhFSfbo5Q0cVFfOFDlFOjmkyfDo4o7sY1iih1VZJu8ZCLA
MKbfk5jerPrZSY9pupyH3FvLwEvviC58bk3G4TBzkLo0lX8oDPK/RjN6iRQm6Fpiz7ZCd9q21nQa
FcLqLIN2MIavVdagyeBUvsepALq4PN0jNEc4lM3rpEd+2dVzwZO7IEFCaxQUnbEV9rsC4c1Y50D5
wfat0KICwsEnjXh1l+bmZe8Z1f3sE3RiYFCuMhAFUVbMh2oWn8pOiiOUGiAeqMrXcuxB2A5IGL9P
W14Auo6ZP84xTfO2XAz6ZNZQ8jWaHTUJ/Nvg8UR5i4AKIcvTKPFfzy7G1ppycFXVoUHaibBQPB4y
PMbn7zfRniUIMxCEqvofws5rN3Ik7bZPRIDe3KY3simpZG4IqSRF0JMRQfv0/8o6OMDgDPCfiwF6
GtXdUiYZ8Zm91z4j4drL8Top9sj1sMacyGyyXPtOAhTyX1FRYbtoJP5ZZhGR4c801Wjwi/SXSSxP
jQTbVzvlfZdm5IOTbOK6BH0nLVAA0U2rPlbWcZLhfI5VyMtbpBhZy70Z5pZJq5SbNi7g5pnkDVzI
NZNB5ze9FXpHt4SZYqtQEhjofqOOGO+npqVfQhdLKEv4ANCKmxt7OKmj87xn9pfcDmGW3HSqvQ/i
zDuTEPfTKmg+iGRh+GTJyW1JDtAzrIc4kfrg1RQiosgOOR7ftLgXduoduH9jFFazOtTBexuVpKEW
8DtHCWokG5N3ayxAACq/eojDj85HxtfYuNuWRABB7s9ulxDNMMmZQ6/5M9m+uFmsGVOJWNjVxb2N
mRAlMy/kVl59RNSEjAI6Kz0QrP5eZ7iredvoOlqM9K7v3zeo51DRb/nswht2qPEtOM33qZNImjEM
7PMouEhNiQIuiGXZ2HMNWAyKFUPyFSfivFsWGCAUa1xcRX/59wQgZjuksyGuxXw5YvioM5iN3nXW
V/rhk5dd+oEjojEFxt8IRQyUphm4WeAS0fZA7wfxxscjkYCd9UT4OPvgSjz6FqcFb26m4o+X5c25
ag8S4faTvCa3NmN/H8oh3S3aPTpT+tJhg9qAVEbXf70ekhZwTNO538XCJ1hnJPlEgXf402Y6uJWe
SdfZzNQEdSlWp7wVrCK5O+O6dI7eAhS97/aLssRxDutuPXZKnDMEXlbjLbuhZpxh19WrQMGxCgeC
RvD+iV0k8YeVOWwTcCfg35i4Uc41zhDs6RyfLIfPUgoP1SqRTdE8jGcLg/oB/qH01KntKxLdJOM4
2x92rDs4Jy3pbicM+ek8tm8oiuaUYCc2NBsUkQ0OZxJ8qugs8zh5JC/h2OUShlxWZ1CIJMrjMQKm
im+6VvXtYtE2jF3HSa0zyvTQ9R51DTusnOvN6KW03Y088FbZj8IWwSm20re5zYsNCrI/LHypIpec
zJCG0fewiyISxaxW/MWxR42CS426JxfHRkzbbki6s+dHnyni2r0Jxk/f7uLVhEB0F8URv33AQNLK
4z2TXw+kHbliJr/RWFGL0KmfLXc5PyM2Vbs2QXG+1MNKVeLWH/tnaGF4tev2Y1DKRvN7Ra+gQt+E
SfbE4OcrH4yEOYD0Xrtoau9tv0FJTJ4E6E58kP1Y/MWIO52mlkevzqaXspkNAoIxetRo/3gGpx0i
Moag0xRdphemqjjlJfVqFMK9qcNfdonmJEfIswNwjm0hJpCT2Rri83IbBZj9LGN2vfepc76lHJvb
0GOFTDP7Lk3MRS2KijNHZB+DFWPpt/bFW184+THJ9AXyG/jlUES7rjQPS9juxzbHhdYs02ph0rEK
jXoTra9R9HjJttB/YDkAb0rZEfoQkogN4WqwIbqCmcrtRm5zaE65xJI3LU8eHiEggDPj6QaJYjcP
Le5NkAMmUNu40/Peg+3opKz7DWkIhKG4xwhAy6YPs++2Mp8+Cdx7l7XJ2nHME50rUZ0IoNADCy5b
+yOui4jBS3CXxAOxYzJh8zwMH6VDFRWGzsmxC8QIeBIAMViHuPcfhyQIT1lCIdS3BKLZ03gU01eV
6yc9QPLJ37O5CVbk3VDzhxFe7tI8Dhm3jDMbhd7J2Ue5deBL+iJkiE+lqohVtx0KZ4TsxCvSoFUe
njHiWNGNwO3it+EaBbkwPzB2HeGhMIhE/4kyyyR4/a/cjpIEHtUFGNYQqREH3uzYmWEybK3+GMMt
bVwxrbqoDHdL2b/VM+LTZvCaTW6XL27cE3eiILKE76bHO4Jm6CHfeS04nIQo733Uq0/dOfO2oKFG
+t+TDjiIlwokSwt3DOVYtsAgdU4LJC/QdaQlE3mwxTNMqrAdfQgGngSdoPbq0cGDsFHvUWota3w/
V4F5UZ4zBZE31++mocER+sq9QA42KuSrw+RGK5ehHbJhtXWHkjNQAYZUMdHkIK4R7t2oRuAE9qnH
lReum3GbZwxwBv/AnUv8EQPJXYhtjwvx4g0OHn3BGCsPolMq5+dy+UFPkT0assAnhB+8n80OdTdn
UcpFHeOk8th58Ryz4h9LwP4ouHs0GBbDijzZ1MYQW+W1+xSeH1LR+bL0ap9J/0I7/FGHy01wzVI1
8g4EzgG4BgtD+ha7QQlY3AcqvqXPvy/d+AYz3os7iIm6kAEbssDZ0+MOQS5psknAeT6Mf2o/vwiX
ta2kACC90zBwzsQDi9N3y4CuibL2Iyw99+DgGSM4lERH8l7Q+eceACjbN9+4fpEychJ21IR4JaI/
qqBOyME1uqVkK5ONjG+Zb6QERu9U1j2M0iTEFSM20FDY2FSFP6k/t2d1hjatH5vKfysLniWdTqc0
XqKHlMI8TAqYxSjKt0QHpLvJEGSZGQpVNmbQam0oAyJI16xDbhrpYYcy4fQw4NWowe55bWe9mins
oFI9QypyDqqjarDAc28zrnjYgQ6ZZf5MGAqrHa6u5cayE7mtGLMfOse9swAVbtslWbszqW8a18iG
vF58WNMpctKzXcHWzlk2O3sddvKISDolXV4xQF1OATmGa9yL7n5Iss0Y2T0mIGvjD5hIlGN9Q0D7
8Z162PSLnaxNGX23NXC6PCqe5mHeTOLFjsVbWdKplZqtoKOaX/+aYp8+TEC/hi65EVGBcWMyiCab
8IPRDJrsvnjBJXvwE8OsuAKNrjuPv5jLTew1MzLcAtvRNb3FDNWzK7y/kU7OTqDdRxPSg1TXQjYs
7K8j+YhnpwER1TGRlTo/hGyT0RmN+2WkuomK9k/pcYbye972vUM3V6BVaMhn2hEuu0OuBxiyGf8Q
BIK3PulemXEl90TW/0whMR6J4TIyjs8RksZqy80YQ63oARnCf1tjDivu/ana0Sa2IAwT+TIUMyTt
bvwJqHHOUUQGlvRx+y0h8+OMJQgrmtccgxGJUTghEiv7BSaw79v5FrSNB+qi+bUGZBQwuwc6LeOD
xLXI3tsw/SSqOw3ODOvkXQ650Y9E+0qb+ljG6IVqa2adUpO+0YXDXYBmrc72zmx/9R4OKC2poCKS
sc/D+M1kvjmLBp5rTGHEDTy4WB8Ggwsn6a1D1mOl6tj+XWW3qUEJjPGbmLEpR2HfWGDuWnNCXf7+
b6MNxZffg8S7tcBo968ib5m675lbIdkr0juCxxC5DTkS7HD8gIlEII58TV2m97KaCUiPNIpxXkCM
NgHEJRJ1a2ur0N2vIPZUBBz2+6AcviYLzXXNyTd0sMhbBhGhpEcmVYo80ZgdhLwkxFmzjG4byBR+
O5KyVtjwNgK8etDVFn+J2eYCkc5GTZ7l3IBcvt4OH3Er1GbJ3FOk2ES0VQuUXYoXB5BT7dOlNjPX
lOKBYQpUEJk07VT/lCtjbTLF+G7IYG01/rdgZu2G6YMXSI862seKHa0j0lzX+GVwZRTkbP6D3ac4
xRd+NVuN7y4RWY2tVk45I0bBaUHljAUO9ije/k0pAaJYtq9WxmB0lGH74rPqP3k2TIyqL565LR5U
bmes08AGz5615cSetqib6SQNSNd0CveDIm6N9taQ8hcL81trEGqtgnyPVhZ76IB4ZmTVgwRu1xeg
aRzmfSzYwwMlR8RsAKxA7GuuVj9FxdahwMJAAmHmOthllIz/l47KfFiYOvAMBnwheLC5uKIvx0Pc
LAT8ibrakWkzQnMOzn6ju10ZUPDYfcZNroArlC1zlczchPa+26rq6jdtCr2rdYDqsywPekG7KntM
OSXMF0Tx2yHgB3AFAX1MbPYk/r6FmZ4wSpWXKsKpidj9anUBfdDq+agj+RJKwiks1y/PffOsVdfc
IqOKzOccuNZNkxVnfxyGk+s/lMFuyOGsGv2iMLqbPpMkmQabMU3U46DqUwnqdTeUxKcOEd8O/W0L
Ph6kf2mY/tUUqzHnGnDh3XU/vBk85zyV1oeT2cGBUKTPfBEVmwJW6558irLcPnpBvzaemI+qV/Z2
bPingUWY1ruJM6Q3Yoy/qzEjJUoQWhRHTfDpBh72u0VIDIRvpED5XHEMdkhsvYKIUpfdKKnQjiaj
cBF/0qq9J6gq3E0UvI5oz7Y1xggfcsVWOvGO4fJgRWjbRFOWmwRAIBFQy8vksdlwEaWt+8Ecs7F3
D6KBl14gOd1wg3+XuBrJ+0CpT2fK7Pwa4mvuZFM12+vQYHa8+GZx3noG6jvIKBwhTh/duKkB5Gaa
8/Brj1wbc62fqoZ3KWlBBxeu594GGhlN54tvn587V805tK2Dyw22LwYy3ExWeTsh+ff4DSZrp/Ge
26RndTJ21PV8RF3vy52KiGTL9EeRkN8Z4BXIoJVMSJB7UT45ZuzWepocrPr90eOpiNFkqBnVmmWY
ZhEZ9eJCboa6fIeNzFov1XefTUTKG3RRN8JO2sNimrtSdofZir79qvmdbGSSho63apdND7FyDQ76
ioI+xpzDm7kb650nm0tT5nTq4jo9T7+M4nUainTcCD0zk2aDdEweq/y6pSGkkWzVzKWGsFlFAUbc
2jVNglXWjIWx+e2LidKbCYSmBq4RI7HvY3KYQabI+vo4hfQBxp24aB2+2Br56aZtrlAaZK/rFg7t
MUfEeJDtCKM/+fSXMX2UbrHrWxBTxoooV6W8b2xiJvAvecySGU0lcYNhvyKgTAeOfzKWgzUSZjs5
M3cOjPEDD5h9lZP0GGtc8XDFB0bai8+hlW7bIbOuvrHbIHW2JNW+lh0/gJqQngfYTrc1OWgg/3S5
7nor2wNWCjnr1nXaTA8TOsc2kdZpQh2A8Tftt1VeXEMHw4O9uPaz6w5/6PC16IPHnqc9rRwewIZx
fNqNxTaRM3hjIEiHxAARsisIxK5NsG8eUCJyfjlwdti5sYVLMHVgWDIS9xAU5XyTCrA/UEr8bd4i
ZTGMPK5ZVPE4yTvgSOXKd/xd4/TNy0yWPQbUeo0unLMmK5/Yx+c38ZyNlPRYwGz51AXi/d9pUboh
/VMa43Hps4MdoQkX1bvWkXoSVXBjOaSuqnZ6yCQ6uCkGHBIWslsPs4IX5QUY76XL7lKwHGcVxCiL
CA+BFEJHzc52qk8yXjTdC3pefuXPpI3LU6aJmsxH/75XcmvVDeLzBEnzfgl5Iv/pNEqcfuuFR6fG
L4hOCfaHPeePg/054PadA48pomDhGk0HN6iTvWwkjt/lj0ya5kjp9uk7o6Tkd47tDOKMgTOvj53d
gnWWx0jlkMAcZa6zx13pZNHDPFcvfKMQvoKejhvwyGgX74TpXb93aHGN62AtxWewDZerW3K2bHIL
yvyc/p8RGnGWNRDPewRpxCAFJoBpN5VHK/xouQLvPSFosoMuuLNEVl/1uyt6nPm7nKtfoKqr0Ovs
ezO18W1wNURSyrLYSdLNv35AqhHijpFnu/Y/46tFB7z72qkpfDScS8Tg0J9qHbFMp44KGfGv7wt3
7A5+uLzpiTs/cqF6aucuCkd8QyZ6NDMPB+hnCzTVvE9nfjmIQdiTlH9TtA3ndx5jlmVYq3rKrlQz
/vNSr6XcoZLpQzhxFjYhmLSUoRPgRSef4ScXoOA8GMXdbDPB5loSzbIxezuszc5R8Z7tBCTCNufp
JT+vT4eUxjvceFbxU3fotOIxe4WUc4nk8DQbGwKhNb6XOnsoiDtgJ2ih0lMMj9M+f+3a4tX4cDzq
2N1MLob0YcLmEM7rEGQ1UPzO2YYZ+1lQQ0tWPPsD/hLU6b9TSxjo2NcnT+Uvwu8+ukBTVGWvNlNA
LlC8HZVg4Rry62rcp05DROMsUs514X8Orf/md9Ht1HlfhujABS4A623wfrlm3ZE79HYkygArCAhh
AwFYk/zURkuwk5X+yz2NLAS3GxpIe18Hit0poD9a93OaRJeqCn5hUIOpJoq3COQN4uc7PFsO4sSF
YpycHatV901EZcgs28ETzL2bbMD1HosadrvHxGxlucexci6tKJ7qkRvVrqNvQDCnekBm6UZVQkQV
MgKDyGJJsY+FdE8t4vKV8FhU+q48dKrfelFHimtaPwvH35op+u1C+Wor/uzgTZI/hoOQnDreUJ5v
m+9qDPXeS8WEj7siHSUEIBWUX3GrbxIXB4bUZ9s1/UmPXEoMoNh6lbfW0F6y3uFVx3CzD9Wb15fh
ranpQo10NlOBMDpMyn5nt4m9QRa1nyhtPHZxK3TB3RbryAgTZri3kOSAYFDQeDOBuAy6HyQOryVr
SZr8XrvJhczSEEkNzkSP77LK+xpVNtxX0H6k6XXw01CmtG1+7/sRScpXh4ltYa1rO89sWHSws2Dd
z+jrfgpepAkWfEAoEgLPJqWefVFZ9KsOy2cdUN+AM8yWGb5APd84zibu8mNf1qhASAEBtkG6eh2u
PYWaR2LYcYZrjBB2GKthcCUYcTus83EWUozYYzVtIkiL2e14depUIzh3xSnuafY/LSOpUkRMnFqA
9mlfvvaKOjVxmTHx36MBJrCVsKse2MraTlFDiVm/jVReOoysVSDHYoVdVnKcpPZGxPyWSxzuepvF
r8OrThXjkJjOT82mAVyIh6ccq7f3zCwpYpTF/if3R5vTOLnJaNgt2dJDM9vxJ2ACk2AMLRdlmIaW
TJkGi7HNCE7OrS/K8RF3EdTJG2DZmygDptExKb0bRjNvy9pBjvIn8BxOOoGkIfzNlHXpsMkg6ZyZ
H3dmV6vyJ/E8vKiXydQRK43yzSJUb0V/gdRAmDsSKfy1MMLbzTcFbdfOUs07dOe1DLwnK1yXdb4v
RL/V2QJTPjkNuj07bNXb0v7JXAwWaLChynbQd7GHX7Il/ME/z9yhPgxOpFZhrP+G4NxGdWzpxJlS
caROASfHgqjIL3HFyjDHMRWur1AGWmvULuNLHEdPgezuasVYTlyxv2bOblUYUobN9WkhVXYbFOoB
ChBanmpkSnyd1CzLQ0RbDqFyEzv+B5lHayS0bW7uVN/eEXuiN2FFi5TShjmgH2yPYIaqvSXMYVUN
fFXx3ABzaORtDLT/ODGMzDuH1jpglRPVHGbxW9OjzGqCYu+XtF0uI4++RVfEGqO5z2WoV3MtSU4o
oHLN5W0OY2c1t95noQdxJHOhLTwE+a3Z5iFLMCevbQ43tyA1Z2YZqA9gTXllah51Ulu+dfsSV+y3
cPtlhyizCQ+GyromOBVM6SLnoyy2BmPwJgE1iXViuStI7d1kVHrzQM/M9YMMvtVbvEd36COLg4WR
jJc4oDXusyeXKm+rIaStyy4kMz2rd4VLke4EXsSIlaDsK3db8TuonNOTDeqaWuyj1ANG3oQfIh7V
W9UNn//qh5Z1LVic+85GtZ2UmHwa/JW8vGW090zoHoKWzqdwouXoGnZwGa7375i7ex6KR/RolBJe
94Op33sj1gPiopHDc4Jxa1NG8/LQQur2NOWJIhBqraOuvyma7r0meeOqBG93ChR7IAGMZcttrWlb
UlRSa7QpqBYCyn53hCBQ+n/j0Hygvv+irVdrOP9rfwYLOs50w1HPS8aS06T5V9mIZRe63V1ugy8X
7G3aHl01e+EDZ8nFHqdDHOpnQmgoVh0+1iHcxKTjCKim24gt9Di296bwP+ouP5hpOSd9d3Dj6STS
KFhZSfAQ+c2hRRd+7eD1LiHJdp21jMayz8yN/0qPCyZBSmVrOFI6ImIDae8ezKg5z+RZ8PAhamzJ
pPE7Ritgr1o+hm3cm1cXh2gbOZu00CfBm4sYh0Vx/jEUyePY1X+6qcWk/AZj+Fldt//C1xeYX6jM
Iw4w24WLKdGL48SE8k9wbshqGX70dZqPbqMKH6E23qoevnIlWCW36ZcvCjIzss1QcXL2FGTtzCnC
vbbxR/WS2/SKS2ffWW4RHiYWoEj10eOw+j0BMEa94/YvlU8qpTW/6aHfhZJEaA1dx2q/G9+mzQs/
LYaF40yKwBDDN6A3XFmte5tWab9iMWWveF1Bv0xHZNHSpGR2mUM2ACZpn5zORoRvPqR2XjKR/Gln
67Ze2NrOYDgAOB/iRBwqjTWAxoWOXt91xu9v+LTWBD/A1Sztm9Z29rWn0QlO7m9HVsTWG714WfsV
KMppTHBVMAU02D4PgwHVzfg7rU7wJP/vX1Lqk2j/7/8z9gN1PZID6c4VESkoS1Zu4+A4dRCfVac5
bCm4nOrZFlW2guj44y3YHVScmI2XuK+uHDxyGMBFgCGnMh2/kWR372BkrgwLi+ZMHhKkGxc64xXV
O326Uw33NQNB9mNWfCJxEk0x2pUAwfgQq+pkDdgOBwp78HBhdfaSbhO1hvxx0eUoffpkrezmyyMN
IDGca8ncw/5n3A2n9TFJuX2V6qibfJSKEZ1M7AQV15ke9sHVBZRJ2Lr1GLhs08rHyhcs4D10MI5E
NOL4tEz//h7/oBfgrK9aM8Dm2dZO4q5wbsxMPye+LtOaPSpfcgKK+h6az5WZnAGvJoKZL4qpeRYV
CDANdz9YKvBySDHdJH1omuTOWM3Chj4453DKr+iRPStj1XsPk/idJ9KgpHGdbT0X7W25h+22WsyQ
YqEt/kYVylEyVOFmDTdpo5u1JpFv4/byFT1zse4lqHmR08AQaLulLSaMKKxgnSEoB8RebW1s3KQf
UUOgH8GHOz13zsRDl2V7sOV7u4FyPepk3nql8+C1Py4qU0wkwIE0ZqXwnPUL2UGkCaH/6k7+Dt3M
s0TbdmPAK6w6Odg7FyH0YhImJWpBiqy+pAr3QRvJc63FCZfce3ENsGgRo2GHtDethRmmxvgz5fro
NT4lT4BP2nWnHw880b0Cows62dkacoCe2Vm/9GNDoGDORKGc0gsDC9qsvvkrC/WbT/NXNOAON32x
t3k711Wilg0IFkD7aKoHLcCyGmkIEYTlzp1AOFfIKJbcxIa3zw/anSBV5K5e3kKdLts4yd5kgW9g
moAoBeznsiUAJ+2S4Z5kv/Ti11BFnW5ho7u8gckp8EeWt5hNR6SwmLbKty6D08hmbiDA0I5vm5Zb
DQHDaRzdh25IkgOJG/MG20gOHZyfVoGd2w2+880TCG/pn7mC0fneZzPBZOvkLsSeMNlA6JiymrJA
iK3coRvWUWBN5FbqgKAhplP2Eq0VdiMEEOI0s+3ZS5xmhjHNMOUhfRU5OssA9MMtnZPtHAOCjbaS
vcSeFFcGN2YilZP0rlUjbqsmhO6lgjv4pC7UkPhndutlxSmUkTImXnx++Nxx/lIKjHzwG9uNgvsg
uc0and4NrcuMuj67JeV0IBuePEqrs/bYWHhYpqmCykfmMwHNm1O6xzn3n1sWdO041E85hsfHyfCH
RmpVqvJwl+v8123r4hj0oC18mc6nTvK5mj8oAudNm6Ptr4Lyt2Q6Gsz2siMI8RCsyoYH129AMar5
bxrBu9JxuK4dqJo1pGBJ9QGTGtV4rFFFlklPVdwR8g63mUFU8KkRjGRZMG/QNMfoOjHgLfZ8C+EZ
0hEqXeIss09P1B/EoV1cB9daYtVXbJ4CJZpwOk6wBZ2Ign7ufMRyPoy3PJI/aLbdbbXIR8fGCN5T
9hLacIDvZNg2GsMin0VWJpTcgYDZBZh60KcMN/QfmyhiBjaJA8vv2w6q5bpyOLwXP1lHpvuaA34t
qwh2Djqy7VVq74WXdlTfAM1KxskUs0SmPyjWH9NwFtSh11Q1b9OwXB6D+E8xAIVVCpCaCslGA/GI
+oaBo6HwzCZu2ByKt2ebem9Pn6zCmUo3FJazwzAoD/+OfMoO/KZ5DJw9KxDDDiHAxdcTQlUs3tYj
CQb9+jPKWXJsI5IYE2u6SLIruMfEsABHYcaUz9B2IpdvJCibnNE7tplRh9wzPiGmBhogSnocRehj
W58/Oks5nubFmfdyYP/POATHHxClDTg6hlJoYZdrP5QF7rKbuleUEKj3PKKQnRt7qe8C0f6N7A4Z
hn824ZhvewfQFsSt22IBFwxRaz1OkcUxN96WjLY3zQJfXsfXJF7xwp4PNIuEzckXMonu2NTXgVkV
/cSa5+yqtTRc6ExUC4PqtLsbGrdYZV3OmFyoz7SXJ0x05dYv+e8w/KXejGtmjzrZTxRNZJuqnU0k
yLY01v3cIx4QDdlVVYloJ9AP/J44FoNzVVADEie1ohzvmRVNPlMIFqDbYhLfpGTTdsWAz+3sN3Ta
Y8DHGlE6Y6xZzGrUI0sZP/k0zNeYkWNOYF7VjbgQRM8mzg6Lnz4O201dgXMqxwUJYfcwFwHb6kqU
hCpM9zqd/7ZNYB27pAEA3CNEyQPb36l80OtBxqsI8VLEjpRwt/kFNF93G49dtmPcW57VGHH3ivE0
BtND3mAw8YW66ZdvKRpAymBrufM19U1Q3IzFjIqgWug4UsfGWk8L6NRr/7qBT0UE164eefKZlh4T
8o2HmbacUe+yB0c17CqZaYof9UvA1tlMg3NCibydlbCfLK/HplKwg7Kv8ZpBMl0UyUkrU9nJY69x
6orFE6d6bvROg834J1TL0nR86hqSSxBAVJwaWVuL25ETdAnYPM8K/3gKvMHP9EA4kf+e48HfeVDy
0fp/D8jK1+QtuEg8JB7K3jy6AToShbrHKAYero203xncu0HEj4sVYKzwkQCn9Xc2PLGqAe6xNG+G
wd1KLqi8wBU5q5hiUs/ll6enY8kaxLrR/vTuRk/o0F6Z6g0bWTmvZBDS8oQaJZhPwM/VtnDVSP7T
bUOsR285nR0IdysmiwqkA0s8xC5wTPAuzK5fHK3m6h7qSBLkytUYpK5ZEsD2qG9KfTP0DF3oX9Za
WPaq0QFSGd77vPjVVncIFGtnmaKkkJP427PcjLrqHbTvaaFiTcfvJLLvRxDe5LuFJL/03fA4JWCd
MgqdzMq+shyUdCLPuCX/hLH1SpLBp7BvhR3iAhjOBXE4lnCelaV+Nm2HsWjslu+G23Ktz2BI1M6q
OqZ/k/6aaJX84lfEi16xQRJflsNwLBiRuKCU09Zzn7xnsvuKHPN3FuqvPdkn35Fr35t4NpxmXRE9
Xg2kb2RkFwcuNi17SflIkMYtC7OfIeOLDBvrpYCxU8fOCk3ZfijtMxBV0nPS4q/vpohd+5/Qpu/N
8VMQPu2I8iSI2nF98wYoiJUO+yMSI3axS4qefbX/UkfQ0s1y3gTBQxx8ZwyDoqp9sV3CrLAlPBKk
xAdjfxWapQwjxDeyxy4+owezwMeU3IUb6eAB0owD7xKG6rQ7WVjtpZePK2Iz833EY8+caFrWUM4v
S6muSsHsyxq4WATfNK6UfF03ebAnlGTVdUC6UPFtXMW4GMdbtqtDriNqlgO1hFDU5wJV4j6r5z8w
I+66PFMHL0TcR7SqpPdFWT6WgMjs3j8HarwUgJXuJl2fBhf9QxZZx0G535Ua5C4YW3ZpXkOhPk7u
qgtYYgVolSry5LyJpzWOwwsXD/6kOn7qyIg7yJJhlTT63vX6jlULwQEQO/f/zBtgg3kQmuBJ13F4
xMDF7E9BkyRSjmSeKuL4ncyTL7z1IfcJJEI+1TLBvjgpQ8x/ApzJSn6czhr2LKZTbFlIL/DKbaex
FtxXDFmuq46cAIE9mSP7xtHOoQbnv2b3TaSETVDei5PJ+GCuSv56yvjDc1RuXGR+uyQW/tZKsi+X
ed1a52nOYUIAy7QwQvEb9N9TyuIjdrPLDF/sUDfQW5WdbK0BcGHC7GrTIjbddJjk/x01Yxsvh5Dv
ctUHNPoZbdOZetGlssvc3Qn6wjUqS0e7qLdwrlij5lmId50VASinH5q7v8VQ7uK8+iTilOm3oJKw
p8Xaasbq69jhyu79bDw6Jfq2UU1rXxHfEXUFc5lCcEHKJN92te9uzeg9lyztVnGfgdfkhdi21sTO
CpubG/UeoVj1NsFjyOmsX1KPGR5JWuMWiN55EUhn/nezrP/fBIcg8jzkLWEU2uA+r0iR/zDzjpaH
kcd2uy10OYistXvyxmvYEObAMRIf6QDYJYhuUid+qqpabqow+5kqH1uqwsXIhPAlL4s7xia76/+A
eY6rcnltLRXeKmCzRgx0bVl6YeR0VJK5OYL37UBuE3PK7KtXLTafhnCJ0dDGmVCEW+Yf4XU3RCzd
wPv/gIYiADRXvzhj3pw0G+5VkdVy33N4828i69NFsfa/fyzefzuIg8jH98bE1sNq5fw/H4uPSjsd
vauWbYitQ9mQ0xgnLf1Ps9fIHqrW/l2CUWwC1ADQLu8YelP/kp20G6LyFUQlT0bDqL8BZRUWV0YI
QMlqPAIcf1SR+zFaDTwvRHfMML1ij/RCBCpCfO8fvTpqGMeHv0VL+FcAWjjOS/qz7/jKPaivKXGN
rslEByI1qP+Pufu/YSNBRN4tSoTE59d2rp/LfzwOnl13YsG+sO398M5ZGna+sfgEQ4m5CgXTqtP8
DP/7Z40j/78YHGwSPTBvV79+GIdXM/9//Ecj8skISGaFIvpLpdqfwcY0OXcvnOpkUuE9gLSwArR9
UalbMxh2yfyiaJnqyt1NFSaDa/4coC6iy2KORpCSFsFZdlCdBtsgVLI3xNT9WF2oCU3Lb8OuwNng
q5QOcrihWlyYsXv3WSm2ZRoNOxN5E8B4srkWjmC7Q0Moii9BCkKQsCOmOtb/w96Z5cbNZdl6Kol8
p3HYk0BlARV9H1Kos/RChGyZfd9zEDWVO4ia2P0o+8+UQ04r/ypcoB4usjJRthwig+Q5PGfvtb61
MPvPeKYelZhuIjxRjmaOMEWoo3NRVTEFXdjxko/X3SlkDESd3M30iiCaKNt1lh3v3PzOUkncyC31
Rgg0po29yEJtmOiNV9PCz070mgC0h7swUa9zy9zWNRbI4gF9DJhXG01T31H0YAkyxi98Dejh4kbB
do3bihVp5c68TnqiGhAoGQ3KlNqI4RzzWN3C0CXEhes1x/x1NFuynJFalW4WrlMFeHLlG+bu4Aym
fW8Ue1oKNb6a0l2UabCKfZkdTJo8Sjqu7KQW1lbSSLYo2V9TvLStziBMhwsPAHdb9NUZAWl5VxS7
D56ZS9KEYZumCtqTZxUOGcyLnx+Z1MtYkHYWsO8erKohnqRg+EbdNp3oiKhikTwbUldPEhljLQXA
PEUmYnvs735/Hu9xaOZI2hDQLnRD6K+ohDdPbpN5Tl3l7FHJpzSmimFRoS9OpZV8dKB30AW+sKUb
YK4MrBIojy8GZpI1bqIPKEKCNGPbk1h0gaqUHNniCcD0vkVVMhtQ0i0tqug+1J+pIlNBLBVv3ast
ID3HmYVWkGHCpZsnFbT8fn8p5Ms3yXiGNgxFRQVBZaji4gwRiPMIZXU1H7yxYvTopWrHcjHP5iHS
QGDwYmohsJ5HogBhN3zzquQE9vU+UfsXyf8AAvFuTnk9Gy4ZbzSu27s7U0ouhqumqOYGGpA6z9bC
Sc9dbnweKuq8veGsQDRWlj3NgvT8+ytxyR7h0HAxFGukcJkwkS6mM19qW5HU0CdCFfOjX6XplEeY
hYGrIGy3q3w+OPo6NtT9748rX9JfDNuSbZVOAXZdG3P++LS+eRrrTivLxLSxSCgl0eQ5Vp783k3S
oylnC8dLj96cUsyGkt1RpZvywdFHFuRbLNzr0Q0N4I2hQVJ6vSNvjo6eow0pzRVzOUiPNQ6YrLV2
OfkwvW1dWZr21cNE69jJvSwp+1bZxchDAy+7zwOZ9OBiMaT5B6ekXL7FOSX0eBR2QYxaXJSLO4EF
0zJ5XIs5Bv2TRVwKwI25yj5SdMWTKaonlEIrryJz1e+OhlTvpT7Y11C2hmE1PsX4R2qSQZsmu1X9
fdorazuq+ED93JdgibXoGEndM2GHi4orngz6tLLyD5Yi76eYn7/DxbCqyhjnGIuDuanj4kvsK1ur
2MaVqw9u3+Wb//VamUJhzcN8Ki6JOYYUA0hAQDy33eLeSvuTFQ0bBXV3tWrl5F7P7Q38za8aOht0
nvRz+wkiA60Kp6ncPEeDvQnZkv53TgpCIxRSQ1MV84IORxMUZVmNURtjjUzXaTlI2MBSXt8MLwrj
pyCsV5GXfO5D8wpVDdWw+pYk+nlFEAEF475LrtB1fP79af3iSVcUG4qskGXUw2L8+ZsnXaRBFLei
oe4SiFNFSaJW5X1JU7pAkfj7Q/1qTCsMaUvTmf3HpfrPxyKx2Ba5XhO1HWb0b4oSrDLeTXIoSc4y
ySQCnrSK8gbrNiEFEw2Owcy36C98cB6Xa7Tx8VBNlVlNVw1NFhdIHbtg5UYDg7YwTR65R266cjs6
xnvJ6k+GVzxXmrnBEP7198d9R+n7flzDpGHAQVG7/Pz9c8kYFKfHpuT2+ldEnU8x0fAE94h9XOef
pTQ+9l12bEdF1Gww+zH78YlZGZWSglPfyKlACA+fRdcF3yC7k3xY3LPIaT66Pr+aagBvcXU0SxPW
64bizTNRt44k8oqSgOPaV7LWPLty9jlL1yHEAEwaBUmNQvlay8YVlsWCoo8AXEOEIKGo86Eqv5Ca
MBt3AqptXslh/ew31Nt/fy3l8R5dzNCK9vo6HDd64nKvFwIryhWP1j5s/buEzp0qECUr+16ubjM5
u8du3E9qKX0q4h7zGdsRw/tgmlF/NZ1pGqISBQU92MeL+8nsEddu6TKiRfqlaEm9QQJOEYwAFiMv
r9sGhw8LY6KRknJLZN7CGeKjS3pgZMf+VBuaa1RP+PJEg9A1AJAiGxPEJtG0k2SiTTVA+ME1CyED
eAP6My1zCE4oMBGxyQJIoUxZRY/ehUqdFS7tIwIoO2VIEdDTF/j99X4/o2IQE/SwQE0LIasXQ4Yt
q+kNZOYB8dPuDFnvsJyi5LetpTkyyIZGaj9ag42zwc93mDcvWFKeEvhnsnZxdfFCG3UVRPQSUzQm
XkZYh06pUO0XUqKCdaiIsVSG9jpW9G6mxKXNBtvbDfiucEnnH+wl9ff3mnmLExKGqSu0zS7mySCA
TNGF0JYwmO1M0qSd0D9QnqMC85D07gGlO+xiAPNNa+AKBRbXdYfwAKOJ7ih2ZV/4n3sX9XdnHfXm
BcMCxuygxUsS0WZxWc2TwrgLhbqAjLWsygKuBsKKlmwzuNtUQdUpZIcvcTOscVN89mqsZra1TZB9
y+BoNIp8FXiFyWsFE9/inecesUdQX0C+g9AANSV7xXsstDRXRwcfGZqDG05qswJDUayDOLiPcvfq
94/NO8ayqbNipTNry0hA369a7D7lldfmKSUwLMJdou3dNHyw2jJFvehVE0sBdOGbzUzR+mv61OGa
ToAC3zO/64NZYBA0UTsdsCqcCHEJOyEqq0czVL80fjwf2k5bG6hjp540kLc8EDqdeekHr61xYfX2
OTQBgvKKVIDkKmjnrPHnb2bDhp9kPgqeuT62YAQurVzLty0pVxPgUze6lEMm9NL165X7U9T+vf+l
QBfwrfq38WNf0qwn6s+r/v3ffvrT8iU9nOOX8rf/6DaN+b/Lf/LTry3//fXH4Hln5+r80x/mScVw
uq5fRs5+WUffT+HHv/xXf/iXl9ffcvt7aj8Tyz9n9v8Hv8Gtz9JLJU3OxXP9ld3M99+6/vq3v/LR
H/R+Q/7EHtZkj6qass7MzNzyg95vKJ/YybAMIV9EHXm9LMOwA1be3/4qm59MTchQtA1QzLYxIofL
tH79kfGJvRc7EkB82G/4F3+G3m9rF48UBUrBeNCZS1VBgepiIVQHnsWOIe9nJIYvUfzt+k20S3bm
MdvZR+kYHryr+BAfUv6TH5zNsHO33drfmqt4lW7Sjb6t9+ipZuUeYMc+32Pj2EsHGi77aovcEVer
ts5WkPAWzspddxt/TWFpk+54cnflLjjQHt4lh3anTunh76QNwerraNUts42xSjbally3vbINj2Br
9v4x2btH51Bvg72319cgBta4ND+YXn9xQQD2k0qm8DI3FWt8/bwZY1En1TQMSZsc2mEWKgTpJB/x
rj86xMUwltWuhwvAIcj+HhvmU89KJ28exqvvc8Jfkjq+Sv2kKnlgLl8S3Ff59UuYumGxxLs4hkMI
CbmL6Ip1vzyKhAjfeMOcoiOLJTK+3ee6f45DVHJ2vmiU9qqy6xmGp7VeffHshIf970PjF2fz7guj
VdUsndcVQ4An+uL9mSLboCMSDljMkH5HCDAG/YPKxLvvyyEMci3GMo7FuLhYFUh0Z1vqmP0sHoER
VYKJiAByxfpg2/iuHGMBi9ZYC9C7YLwY2ngebx4PpfL8OrbVdpYGCfGH+ZE4ogevcleRHDJngcrN
qmkDFraJ9Y3ZugcjcG6KUtwR2f74+6sqv9uIj9MAC0+q1eOCAErBzyfj5JahRiGDF1DBV9qwN1aV
3+hqcqUh4RnEAUcfanBfOwCcwZNbLXtefbzrEYJBm6moREamf4dYZFklKk7t0R1MDPYY/UyfbQKy
Bs9Voi3IVH/O2zJajMK6CL2fSkAjGeFQPG2MubMMalUoiLoKFCQ6JblTLkVOqpvTMLCwptkoPOTu
idMBbTPQQeT3ynl5A1dozVDkLeZsbeu60DBCBh1qJQXtXeFQ7jNDDXCjiTmHYrBUqN8cy4Q8Jg1P
SMSfKwN7pulxvoHWcQfI0BHtmlRIzXAfST298cziBnIS6UUjjCeg3YBcobObm7pWMNOOkr5UQQS0
deMkAslp19BFj55UPA6piVGxD1USeYlbbaKpTggbhUSZrQjx4xrG+zakFqo3vT8pzfog9yjTcgu3
RK2h9iPTNgj4m5bgKLbYCohoE9qZBqYV4/gU1xvt2I5sbwv5CnyOzMJtY0KLmKgJYLywEV8qUc/S
EeDmGNo1XhdhETgU5ohrGsYZonpixymi0NVIlmWr3SRefcNy/i5tUn5VoW1hNB/iAQCUMtQfTJPv
xxttDIYyIFhKPcplNU7pPDMlAbybdRKsN6rFXhotQjP74BlXxnH7dskzjre3xxk3iG/GGzClxLXK
8ThEzNlxcI4re+ppxlWKk41IqnVpFduy9la1N+zKypo2TDNkec1C0j86/VFPlzIOlNTRr/p4VFmH
Z9vA3az731dJrG9YXPxijrusXryeqMkEB+iFLdDlBUmjhjA7AdgSq/TIjpo7g7hDbjBxTfFBmf79
dDrOo6DrWTRA+bxMC+mEZ2UJDFla5DY8wXwLaO6jQ8i/+j66PRb4hAKX2LxYGNAPDPxSQsIwvkBU
qzhWdnFCfIKf2r7pEHDTvN67+Jy6rMMLwRdu2wD7LkJzpOVAfEcS9wt56hNmsbvOYd+dmfpV2Tzp
Zr2oIudmPHsnB27RlSvXk05D/GSQbq138o4LzOY1A/faaDPLbrMZAaPpFKrnvKE8P/ExlhpadKsk
+ZHWwFYMwy6Ws62ZlkejCRdVkW6GWr4z4T4p7UOHvNy1g02M64eUw5dMhyTTe6skCs+0jjbgtiYF
xRC9x1lQ2DMnLrcpg7Qr3bUAJyXV0YLV9pSBOasjZVZ0zWxIarSfN5bqTZUEW/H4b1UIxBkkkaQf
DbkPQ89kK1vLLkwfqwwdVC+hJvO/OBBeMGktwsachDSYELJnKAm8E4LJqPfXCNOW4xUXao4PVL4b
Kqj0bgs9OEeyp0hLEt+EX59sqh3N6CiRJcKVCySMvICuitC4Ai2BUVZeoQXElOytKsPex7a/1J3s
FLbxxu+LoyOT3IsYa6kgZshdd5HT4YPrSMbr0Rw1VR1Rj/kjIqjRjQSLMme/1lBZwBuMX16Pn3ot
m1E3wmA7PoZi5/fKXWznT1F/yKRk0wqsXZKVPA49EK2ATFmuTJkfOxZUY54HU+SX8ektsY0PoYFt
aGeo3Es068w4SJ6zRZC3DyXlJ7dU7gw32SSK/KUth73vsGjC/uwH9xjqFlkn3SgpCohGrx+cji2R
ZQGLsPZdXW6jLjvBj1xkrXeiuioJsbMSaW/L7jpk5+tF3PcsWtSQwP3CveU9fR7nNFFbV6QE7Mtr
pDl2bR/LutpKWblNquDRAiVqjRK8AM4GHXR/nQwF2GUsEFQ+8r7fNbrYedA/hQpsOfZWseyvVTk7
Bb63bIAGBF6K76KlUMW9bdzbMuG3pUm0STL3EKrcKgxZjaJujIaSjOPmWFvqh7wgJvBc9d5aYUqn
binRQNcDsNTuVoJLhy/jykjVu0gbwDp/9qUMCxHgvFC7Q91Nd9L8GoYJibJ2R/c2JVaP/Xwm68V0
4BykRp1XnkYDXIapE6Xc0HCjeRLRgb6+IkoRABElpL5gxd+2D7I0pBModZPI4hkgxrlxb8Y5VpTm
k2I1Lxal3NSvXmfnkDd+Eac3NI+uRYbUJq6KrWGRGmrZN0PbL5uwXYx3XwqjhetEm5gaxyQ0wxc/
Y97vxK5uxF0gN5s2X+dtczU08JmZjEajulFHGy0u5l5bbgs52FRW/MXt0q9m+VnTonPoVCepseGt
Mpb6/MauCwSgztjpnmM/vDJK3h48hxnnCkrnoajqhzQFydCwE2FU6z1y+zEYtPXSR9VONpa6qlyk
1IO8Uz3taujKLTTBXXCKahibafaIGl2awFWhLtpnJ7dMUOucc+2uyk6Wr+0TT0XFEhFUHrAqt/3q
wWDh2kjRpm6IEHdgnZLK4CMljh+1MFmM/8IEsOFE4YZF0cxU6iunCpbjJ4y233mUP0GVb4o03WAE
IPF52EGyXvRWjgKG5xL55WAkKylMlsBCnmWUH2Ak71SpOILI/GI31bYtnmlmr0h3en2zdn68sfzi
qJnOvkmqB4minmGPNjGim42l4yn3OPJ3huNBZIzonnCK0GJuQTsscttbaoG3KrRRhRa8NClyOSKp
EJYuoDEu+5bfCwW45eJOiHZg/UIQCCOU1PGdznjI+vxo8/BE7o8l858qZfy6/vBTHeN/Vu34X1jK
GLeHf9+wjTWVH7WKsVrzt7/+B8xR+CY/VTDGT/xRwlA+UTYbuyW0ZWTZHNUrf5Qw1E9QCmhfEGin
4Q1R35QwrE8wYqm4GTI0v/Fn/yhhWJ9kncqGzf9Yqs4W5s+UMN4V9iyqeQa7IKrftEmpjfy8RBTZ
IDRPyw1gEP58kPNFaorp4IRLWzlBgCAZVFKXCtLsmOGZa2h0QYmMbOOK6Bhg06iPJmb7ZPvRqgUd
BKk4LKbsMKeRBa8bj9Gba/uLheJYQPhpRWuQWGezHxb4hg1KDD+friSaPDcVR5t1xtfGenTldiI7
h9QaWER9FMr262OxUoQvr2mUlC6OlWLGcGvoMD6jCrE4sUJTtZMmcCl08cECeFyJX36v1wY16i5q
lNbFzrir4JCXpg/VGexRBQA1dm9Ce00VAromhemB4uqPQNF/fdFt4Onja1kceCzpXnw/dobkkeDZ
nw0drpeJY6KmTe4674Pa8fvLyEEMmdYkUhHl3RPmFbGeBzHazkDbYSuTUOCp4LSaXfxhjN7r7f/5
Mo7HYkeF8kUWpj6ey5sNTz/UUZxX3DI1YwcOq0FHzP5kkxrdKtnO8A8qZDMm8FC7VdodwNDYBJev
k65QPJvFgwWaMNWWZfVctbc0LbV4gFnM7vK5xPgk9H5SJNt4uFJb7gcenx6ptCXPsEJEwww3hvOM
6SeKv+kQFPomhis/C3RWDu51BeStxv0lld9gf85gHAJ9AejQBQuvrUjEe07irdTcEWBi3lVuu4y9
bYrOMa9uFcgDTYGjQ/oivyA3nEnJwjSUdVMLor2SlV4++86HJbBxh3J5JXXZgEPK9pQbd9Enyeuw
NfVSxqMXKDdV7qzK5HWpCALTxRLjrlTEO3Z3du3+qDXtKoXDxd79g0rcazvm3WkwcVqyjKyagfjz
DYWcm8Fr77WZnt4KSiI+oSFF6i1kX18ItqaWhwctCrehNVUBCk28Iv3sjN0cWfuG8qQmWqq7rxt+
YkkLOfdOcdc/tXZ8Ncjy3AzchbDqjW89E2r6wam/yjF/d+rM7m+fxYyE7Kq0B40oEpYwIHFTBNpm
I03KhauXC0qosPRP9FXXCWuxuGpXVTX7/Wz5flYZy4b/uHoXs6WaS1YOfkljz4XICr5HXpxFpk00
QTUR8WsmSbMySP70HM1RVYyoujAp6bxujt8MwqjRBlGU7D0ptOAU00h9juOHXNKySe+zUI/jj5KV
fvWsGohpNCQZ1P3Hy/DmgD3oJSqyOV+TFlLX37PFR6zfbH5/MX81j1EO/nEUuqg/H8VrNd0DvsKj
2Hgz90Xzv6TOMVZ3RvDB1/nVgehqcCxVtulsXHwdSn9G30Z8HRgz0LiA3LC5qtlYy88F8W6//1bv
yiGGbvIeFcgFwYzI+sXBKjtuo7oB4N8WX9oAGoF///sDfC/eXA6EN4cwLi5c3sZxqcJyJy6E+J+M
SgTbDrnyFk4t4ZLAyx97Sy/zFjBtMQj3GPmNWWEAlSURQQFgUvYTty0oGjvzBmRUYnTY5rVNJNcE
epD/HfQ3LSTH3vR3lJ43EvQTJ5rVmT1FXLiu5aVWR7dmxRSfpk8Ew+CpDm4jwgETsYa0GsTbJgCE
5ZkLvFZLxQ2hmcpz6mGzrGzHrJBJRsrtoL6kzg0O54VHeAxct5l7NqqUdiyg+NjaoxNZmwBba6M8
xI7MztyZU/eFK55MMyVc1U55rVj9TIYpo1XlxNeeXJDDQW0uwBauRBDsKvLOgwDTMrD1kLg/EViL
DEm7SmoP+92V1CbbCLdDF9WbtIfsj4HIy7sVHeXNENcbh0MEUXmsQDAXdNNz+doG6juUJlLuZqFE
8dKQPFQf9ykWGkxynvoSUwz1Rzlga60EBVSdXJceXwoNWGIT2KBUwHzU5iQNZE32T44JVANgCmby
YzB0O1NO1kURrX0R7GIXqB8VGS8Wizhbul62zQA8UoNc8hxPO3aZhIGiS7WOg22uCgNlSmks/SHE
8ivWgd6cFClcJWTWpD72YmW+r9X4mFv2SlLzmVHgvZRpTpjcQJP0GQgqNZluQVfcJfjjbeVWr06y
fxs2R9M79imYvvhagSmOOa6/IcNpFuOysfh6LEPMWWh+EYXMKx1vTYEVRIFO2+8dEqGBuqHQuWvM
R8dYNeUh1W4qGP19KU8M+2uIWC+UaL1h3KlNUoE18FNPWezCLwnnIoygb97kLHUyPGq4hKjdIX3V
pSOcniqPoFlfjcc1DeAKebvW42iPN2FtW+W1KndrqgSPKrEmeltPLbt46R0XV1S9Q1OVCEYBfA5P
Cr+hpjh1pXelN09+Q7SCLW7rWa5VUynxV4ZGql0FwJ+9suUv+51S6rtkINJRB5Edy7PG7xdJYqzK
RllYJdofQ57SNl+oOIbyVmxV2d9SOF5FXADb0zdBEjxqxjO3audnAThNHla5WMjeV0mMJiCPYhgp
SbCOQ63ftWpyovy17LvuOejcTZvWB0uQvJZaG8MzVrpWwOmlu4JQRknteae5cysuNkpebEr0r0Va
rfBmYVR2q1VikQCDpYF3yrGEpTj0twZRRrp9kw8oZ0HZ5z0pIA+6Dlzaq7jE1iYdoVFegQK+XBCS
utT1Rahiovc3af01CD9UMY1T2LspjpcP2zuMOe9CBgWFASpnNa+8PDkRrbQrwOu5hI6DXJo4Ur2C
uDGv+uw2t06/n17fVZrH+fsfR75cIDVqIOQ8hDbSgyZKy4q1xckF3Y8//IPX+rumxcWRLtYzJsjJ
aog4UhrloArIocecQyLEf+eF9OYLXaxZesnX9JyQES7f2enobH3wPvrVBeN2oL5FFsei8mLDK5Eg
omV6wGucNr1YSGJeOxs//2DlZfzqJY7OmjoxL1b2qhcvvQ4ie5sbbK7E0C8MCf6wIS0ixomsVU81
0JnAdJkCullNlDDxabOyw3jBwr9HCmbrqKJ9wsAZfWM4Uk/jsZK+NHm8sgbCL3CVOTJxoWTQhUQ9
q8O8DMRcya2pkhJPmnjA3pAJ64+YcXYNaDiAeBPyGycBmUsW4SQwESaGduicnh7kretfCyqRrd9t
G1LUzLZadJq+KFirysVOyh5KdlPYTZJA2Wj2orbY+ZTg0dt6ZxsH16Hdb9lUA8Sk8YwR+UAcZfh9
9fX/i08f6GjGaOV/Xnzanf8yCmjOX1/eCmjGz/woP+k2NSbkwBSSVIGIZnRA/Cg/8SP2U9RT2Pmr
igJC5x8KGvUT689RVyNszaD4waf+UNCon8Y/46rgcybvEf3PlJ/4rRczJ7sEzDK4M0xFjOqyix27
IRmZNwhcwU1qzyL33JAQVKvGqi7UnaCkHo2tXtAtmG9B4uVMODE6N0GQQvCcynLDqkL+kmQmb3lT
WVEYn3VgTnFWL7A/o5pLWUHR9+h4tCG6THDBHTP93o2NF9xus6BlUQMOaOJV3kuoi89GB1+D5b30
uswRZy1076wcqSLpfg5u/CGS5r0bTv1ymOJf3ksuab/DSMgFStA1y7qEaoQFqoe3YLsVSURiHdMe
CvUHuyIFW4oXeQkvJC4IlKYJ7sEMemXPr2WcppLdXQ2A+jQ9XbSEEcSGMhf4SwdADFJtzcxcTIC8
L2TUlEVnQlmCdoCNoMEb1k6MSY/0sCeWANb73GddCYLiUSq3bSBt9TQ+mFo1qzD/6hknC8VOk81F
ptnQJOxZTicsyOWZ1DhzF81vQ0cHaM0Nf2amMBdVYOCSYV3m7UlXnhLz/EBM0lK2qXmkEbdDHEuA
6MUKmNExU+WX3qo/a7G4BmYwSWC5t154nTdPadvQ8jBXph0c/TCcG/wYkG4wyeOSej3sCK2DkBGS
ZdxFmjoFmTuBbwEbA1a/+Q2I5NrAqKwG1i7N5FOZuhvssjXFlhK8uJWKK+gGC6XQNkByp6zJ2XKn
N+M3tbQvqAtXMago0rN5K3tzmUarpjobeXCIXYsPCBBmTkXclw34dKKH5nK05RHY9BiQDQRE4m78
znViPBAwQPBWvCZw8IR5Y24Va4NIXNF0izplQQ+bA4jbDhDCDMaq0sDZsKpum7POgpUQbJJEhQYd
bvNmOJZWvIz64D6te5REFnINqi1mfBokwG08OzTujz37MqklX5OVteinMNWIjegWXcGKXtzr+VVO
xiaG95shLzeYAee6caPzoGXSQXPuShf7nodtuY4PWqUvWwk2YZbuo8F5yjtp1VsnrbbWaSSOnQzk
X2lXXUw9wo3YxdizWqYxbIHAc0jR4PEcj6EJzM6RTQuzmqclgyKV0VOA3iLEGBnqeGzFe86AQRYC
TgSPe66AmSdzo64g9Wqk3+B1rAk0SkIMgx1KsduM+NmAL+0QiuFZ0RFjxRRy1NbrrwHY7NXxaeqs
uS83My2IyVAEH+w6SGm4T0O5oUW2p1S/NS0ydfwKU6sSwQz2nacEBW4/2Mu++iai9Ca1xc5N2JVB
4EVcsim8bFHxslRBOQJMgW3PxgiekZRMGVtsmCjdzx2jP8Jev5EHJHnSZ/BTe5roM0RoBaAf07vW
ku4biJiVzVWTzW6rqs42ZFsSI5gNbWNZZxGkmGY1RNbKgLHdiOwJQLeuBde+Ga2guMyzsN8WFU5t
W6GBJEEqHcDkRNseO/b38tSfep/+a52a/0nL539hN2fssvzzF+rh3JzL8vz2bTp+4Mfb1NQ/8UrU
Dbo1Oit9dXQz/Hibjj9i5W/gdUNej0qaH/2hR7U+aTLoJbyIwkLJOhZ0/nibWp9wNZu8ZRG5jmaa
P/MyJUf84mWKwJmGkSojsrNwiYux2POmEFYi9NKByjsj531CFTszVml2sNNrIhYTfeeVx5jVZSNt
akwpPRwqfUn9cVKLiGQIdyKiQ9g8G/LKDncm3CIYLLxW7BGhmly7YJiF97VqDx57Gj5JLCFpkDmE
gLMUXGtEVFXuPiyfTG1D9IgF2UHfgEoo1FX0LYv3uf9UAaPRjpG7z8RSlceF61JQ7LDuxziD8e+q
Ay7ECTlQk7TbWshG0qNrrNpuK8kAylYlW/OkuDO0IzATlUJCfN1URyHj+gLiAnfMLJ6s4YtrbRx/
URrQRdpVaRBLtVeLu0LZtujK3ac23pcxlPkXNXku64MprxrxWc3uBuMq1+KJTTrLBq1NrqwMG1FE
OqXlL/yF3twMvgr2cqOHz6+P2P+DsfhPR+z/woGmsZT75wPtv/4zein/Mj3/1/+Jz0n5dryNn/tj
vNmfEIUZrAtxOiiyZbJ6/DHeLJlBZb16WXB3viq5/z7e+JSum6i7EIfTDxplcX+MN/uTYrDQxOoj
qzICcvPPDLjvXZC3+/5R52xgWpIVHe/QOwF42zbBIDpLBd5JBbEndhYdBT6NmnqDY+zyaviqagSu
54ChJyWRx6wnBJitdAkjZ6La8bkW/VakMI6h7oIarvrtkIp75oulbTs3wO3PUV45SDnFFgDFJLZD
9Jgh+klVh3SrKdl1LRewtLpVD2EwIkde9YqNCMxD3mRkM9xUIYE+/LXSlxsgIjnCCKIjpaMmEnmr
6vk+ilBaYY5WUUhxCjXbRImg2UnWD/d5ZRxIuNuGfncaiD6cmmDakHOwKCzYShJqYmPl6O+zsKCw
2VcnhaRkM83ySRaQaJvQ5uBl3SRf9Tw6kcpKhzGDChh3zc6Gxd5WNnpfld87VATbVfVWUZt73/DO
oW8cRCgdbfPGVXF+lQUEoUokixbZBtiFuRV1p3rkfNMb3TrgXrwuOqsqR67B6TPZHsajlxE1P/5B
qxe73rnrg6ey6hZeMmxdbNC1WZ8UlSxk+T72tQcMpncK6zwjH+6F/UjqxrYxunuJ5FOl9M9SrqG6
ak4p10UfxL3s1bNXVhPhbwvMjlvgpuc4rxdWpFKAy1Cne/55XEyAYViNF6bqtVWtqasgbU+krKOA
0w+u2p5ShVwLM1HuoZ7ct+BruuQ85ve9Pkp53cxSfruVEE2vdNuaDVBukbTYbQ2CdtzOOHhhBRFN
P+QlF1gLAWTo7VffGw6G6p+Rya9cvuH4gYHHouMFmNiHkaUx1DjdpfrkifpUJIzToT0ZJSakKABD
bpj0+lALErTKVukp9KMzMYxA/iLxpKAArUveCEVJoHKdYqGxg2991p1Ud4QuefOQov34bBd9uajr
YauF1kEKIsraw6MFJxOX0Y7d6qMnggnx7ufe7e5NLvx4G3stORgWXdQIipzOSpmM0tveO0FS//41
pH5rynthdPvx5vSydgg8sRXtsOlJ8xoPB8T+oNcQC0EhTpzeXHdEzzmFzbIzQ+zoxlPJCs5ID6dI
hLet5n8rW/8c8R1FLKaU/ZedWi30LuDPzcmUjEMoNfdRQbxpwyuxG/bjzR1vkgTtYTLatlL1eZBI
AObISXBFlYk1p7ElBAritZccIgkytz2mYKiH13Howd6gE9ed5IKvJUXnLmN0Cp9FsBQE93KzDorg
G+EyJ5fyvGuJ687ioSpz7fBm4r36Pl29tTu8Nvp/nsXo9KIKVAS7emwszJdvlw1eG+lpRObzYjyb
MA3PblnfecQ+KWr4zQ7FPaaie0NR7nMpXTd2ukLVturj6JsDOtAowrPUGocstJ7diIjzxORahd9i
u1GmZcmABM3KjotH0476zzqJMHVD3AfhrUdBppOIhlEZ6X0bDz4Y+rqwC7Lbom/o/u8z/mvFzCBN
e2KD9g3iF1CSeJ2Ok+U4R2C7ddiZxLK8q3A7z4hknpUDIS0VhNSJXBMyB6vvddLRx6mL9K0baFRT
ckxO4zQwTl5FJL0UDey2ojdm6NG5FuckrJimfP/bOG5bfTjmaLYa/m6coCqpnhk1Y1amwlC6GHjC
9hT7Kv0ZRr6urT64P5e9+NGoiJFJw7WooA+h5PLT/SEX1WWLlYvF+HpA8hpPiYg8QRi5toxibXlc
wJaJKpU3UmTfpZa6JtJi2srI4Sye3PGF0kr9c4RwJRgnf93Hdzmk3JGuAJTqnCNtXijFQ6t1J91E
xtuOsR9dByOGhwEFvmtIt+P9NxoTZItsw4sj0nhdorHDPcHvMVPeUyb/TxWifgCYGRWMrF5+Ge8R
W/7/y9x5LcttrFn6iXACJuFuy6F81bbc5A2CRoRHJrx5+vlQ7I6QqGkpOuZmLo4OJboyQOI3a33r
nayor+aQ7mY9+yTLkS7cfl/OSzVnXx0//lr53OYxYR+pzupluedFZB/yub9o7dvc9exT+G+hbeds
3tghNyF6UpckoKTBgstuLPj1p6zmtnVWsZbyB0AsJX4KFalKfno5SW787/G9St0MQFCswH1vqqp/
/t9Xc/8vPdNfxHT/kynw/8N6z2Z++D/Xe+vu21+6quVX/3eVJ/5DMfbQsv25wBP/8THnYGBAgbVU
f3RN/9VQmdZ/TEhYmO5MWCbeXxoq/z8eoBcXFA/oMJ3/+18VeMvJ9+eTkb/BMun3XFQMzEO9307G
ehzGSVou4C+XuEIN9O0uD9lFUQ8xSyczEbbxFGi14a+rTsF2KE1nw5CdwTjDtGs8qPF9jCvksAD+
vo8m8TOlJKcLULdNpGJ18sVjYIH1+k8f7v/lTH+c2X995fgisUxaAkcF+4ffXnmclGljDX4UFDz4
fKcwgmHye2hgCmGyvexAkz5gXtwHGQhJkmggn4j0WkczrFU3RAo7ycPoq2HtFe7nzL9ZsQqBy+ff
ldL5mSwqwd5Vd90nVQidFAv77EOaOaBNQq+QBvPzJgHT28kbXmzk5OthaJp/eZd/Uy/qvEfYD8Af
HKbYFOB/PRkrIGiYJwpS3JYXVU2IvJg9dlh26pRMkpgFMbF1GOpdxmRRvSNbhjRqQilwChDbY7D6
rdtKHlxLPbsJIZxz6RfbYXnxejUCFNGaZ/IfFlNtVEfwvxjhKq6Ef/6yuCh/v8xQNS6CRq5zhvG/
Kz7GBubjPGkeoDbT3mKU8Hc4EOEDReQRRB5JK0TFEIRFvuRaN1lSz91dYlmgg9aMW9qWpIU2mdqi
4zibfmS9mQVRghLm88iK5zX1cJrYsOIYsvZUNV6INwzw3XnyIc23Zv9JVaiGU41wIFmapLFM2jUV
JezgDL95RIAUAjn5MbVme0W7MWX8Ry+ejv7ifUy8YpvaebEjhIKBe7pwJIe2+aIN5CR5gOIuXjm/
WS25SG6rPlvxccJAkWr1fKgLOOcAnNcNCTFoXBIIZs4xV0zGW0wv5yT+HKsufpVYvGxG82fo5aaQ
C9Lvjw5xutEaRHtJFAwe6n+wZrV1LbT0RXhNeyhzU20EvjAn0cXVVI7+LwvRv3FA6Es93MWgr1iG
sCj57R5LSkiXQ0a2IbeJjfodtXsbejt/CkkziivaMn9yL1hO2uS1hfN64hMOkgGgMCZahtbs1x+X
mp0128QK+4PZ8EWV6bYmAe5fbhW8jb9dZLbuM5kSOsrIh+vstyrCcGVUdFpR/DrLZk4HxtWKqBiV
bk1NgbtWVaUhgyC63aqGbx3xOvdJJvtML/eZbRNXmw5EUg6TfSHG6X0yqCfitFisdQb4BK0DN6R9
mTDuraEIaruYhvD8uDEnx8QK02sbrxjNLdivtSWsBIA3DpvUbZx9nVs4DMJ0DkqNLD5zGt+zbOaO
ZhUJEt5b68mIKMEjV5dwuGGb1WRMYoFCX5kSwoX5u8LsZBIpqZN45c7dsbM6Bva4ybgdTomv+y+L
VxiBP4J5ps+2nKtt4SMQbBzjMzaJPtAJIljbU9ydZaS9W6BqN4Oy23MDCNHBdbGWbtxszLCp7hKN
Bh+ER5Q5sT1oVwqkfMNbaidEXnD7OawfnJSwgRK3wKkZncXRCsy1z2Efz3UY7whZTtaZwSDK7QBK
iD47PJ4YTqe2paozepT4nZxKeShq2zzVpcUqpMakgmLUPzYYPTa/7jQT88CqiKA/5BV0UzvWxLGw
62cPVPrFHuN5nfpIATofmd9QptY2DcVEKiV7XkeRQWnrZUmuJ/xmp0zsc9VjGucdTLE13hFQRUp5
T5g0y6Atph9ANVZ25bpPRMJ8d62a7tWLb0PCJ2/kajrWXf6B2cV0a+OKXpxo1D43YZcSBldZngj8
kS2BjMnOFJP4vLQ2btMhFQe6sU2z3ANb2LCc9rRm/3jKdB55mkg83jT7YwCejfIiPeM2Dbgdw5Pn
TFcPuQnJn1DjHx91WuUNeSi4HXs9f3scXFL0Dfae8GYWolvrsUo+nNknuVq5W1HjrGnT1Nk5C90z
FymTnKbf8176s9Ma7GikrO+1yL/5tXQ2RTITLl1pwCyIKMhLArK70q0CGH/tRh9Ld2PCsIOYeEWx
Fa6slnjEx9lQWDmeNod4UDXA5AwrEFprt4Uw+89PEuv3Jwk3OVWKWNz3yJ/N3zFQU+xl+Gp7LHDT
hF4siwWY+NBi8TC9ulM4PfkQiidfHoCvcrWDjLU75IUWHiXmFujaHg/uMp8JJx7pElzD4S6M+2OU
uM6KpSGsPB+pb4r7zo5z3rDducfEmJwtbV1HYZB2txL8+cXIyhcGHpsa3VsgOD73oJBeQ31JX+WX
mVB4//m9m79LGXnvYB8chuymQGf+ezHgiNQtI8DPC672bMq43M084XdpuNJ5ThxbkINHeqfMYrdb
uKER9MjqPDdr7w8zTeVa7lNiAQ7XEyTZnQeXumLAdWyKeUbDbYjVGFbq8+yan+pRL87FZNv/0uo9
1t1/LtsWIg0FrA8iDsinJxb1yp8m+FYhpN0WpG7l0IR5qnXx1pz2YMaToMCPhrr9XpgEKEEzZxfe
+eNNZldZtTc5xcVzboKyhla07mohqTLZDoZx95YZkbGyjIl98XKEWIoRvzX2h0zABI9Tfc+89KM2
unhF0tVPQ9qY2Lruo04L/QSa8VvX68YKEeG1cgd7edR6l9k8jXULt5PxwO6BDtJS/UvUjZukNgn5
KBvQNMID+NmN2aHWK/JFAU+T4+X0lIPYOWtyEJsp3nXo/Nb6pC6p14XPon9HPfgvYhz7b3sRnnjC
QmmM/4Zxsvnbg3qihiDmfIT5TLWHbimBVSNwcpCNUQZpN23bIhzujWZM987QAmZz/SuxCHAtteqZ
NOmoAMZhEPBg5Hq3M6tRv4gprfZzp2Unn4EZOP6GZMQVlc1zhwd2tKCi26q7MXDdEHc/BKS+fu/D
kkY2L6KNXoan1kiMwJajQeg4RSdKgfYQo0rnYcUxP8cvlp/BWDZR7MUuIkxjEQmRHW1ZfRloiU/E
aB49t0NFglBrYk+JXXPbW/rPf76tHnLtv16S7Lo4TgjbWSbd/m9KJmcYVTdGprVj5cQTbRy/aJkZ
r9LGg0RtUJm1hnl8VDqZ+VJZSDWaBMaY/+SPkTgM0rIOIq23uqzGf8FWPLzaf31pnHJgLXXYPnio
9N9KGob8vTv3HNqD5iXbUdrnPGYh2/bWH1rRnTF3kFdkudWBjmekHekIC0In4SWSVc/dEdK9KJme
Yh6Yq1nNb5Kn1HH0X9vIrJ6MMPoSm3oJiim5avNgb20iDnbdiC9Z6mLt6zo4brPrtzV6x3Ul9OsY
AzIqaoDJISnPmx5WoxlS0f/zN/I3bRnkUBMqiSt8JHlocX67nI3OUq1blsaur9SLavM2mN0aEIJp
0XZ2QSnH6ZBiFCm67iStEqV0aG3VHOEkx6mddjvVhn7ggfrdabnC1pgZ6LCr4nuVqHPoWl+NJB3u
utI7CsEl4Ghub4Ozni2mSr2Aoj22ch/pogVunvQnL3IYy1LKPE4X3y/kIS+sQ8+s5RVw1K6Jo5NO
pM2eBAas6Ln3RFbgsWy0aT0szpXec8ODgDFArJPcdkqQ0+ATMdGjtQyilrINoxkECG2o2EKeLZsE
KKFrMTNsRv49iaLsidzATtuvjIDLk+0whZ1QfTp2u3dJ/l43E3GJ//wl2MuH/Jdrb8GoMpjA5ABd
z3HRXP35pM5ICLIGWsadjpFnx6TglkKDL0ML8tVAGJ2KzEXkgi6Woa0dFurEyGk3sF1xY78/lzsS
J7d27libudC8YAAAePJqeSuz7pVsL2Nb9EBYCJt1NsSgasRpZaTZGY149St85Cp2owu8aAoWG9TH
hFhkkSnQslVptzHF4CDJGF/iXgtPCEgxdFNBSqGuKHqlDuj/w+DXuRM74U4S10Bs4cXsEOdE5VSR
3NCQaLNEHMheT06jmQdRZluHf/4Mnb+1JHyGwmHU77KKY8i5VDN/etoZTO+N0TYRf+BvCGZRlRur
yw6Rbr2QnGhv4Z2AA6ud9zBl/YN6n7lFGIuD7JHpaKeySAAIA7THoFiRH2wSAjh5Ix1flQOP1puX
zE3mQ9GlSOYzRUZ64Va7pifNQDUdcssEfdVUDiRzh1mKR9yet5nq1MpPNIK1otBEDoWUfk5QmegA
yaC3hM+qC/daND3NYtZWJOgQD2IiYPfIfyy77wNueCf3B6BsPAbx1iM0jXjJAuiZdGk6NL98o2fk
+x26zx0MCEqu/35pj1oR3rlEAdYtT/xk62T8HkiEn//5o7e4VP92AVMlM+4XFqIBzHm/lRqDObdT
S3G2s5GTESuPLyiZMH7GxuxsyPVKaAuyjejIkvJiHptjxHvxLRbixJP6Z99qy3U/YHogrXy8a4yh
jso0w2utLzo5UnUOaUfjo8RELLhLXFNuF/qhCn3vLEh7DZ342gjoAgNLuaStnyLVkHCdjAQEh3US
dKND4mSH1p5IMCYBk7/JlgxsE+joyp90Hn/jiF+Fq5x+epYodNqKuiYqvy1RBWcJPcsutJOoSFeI
xgIE97zk90rhnh+viZ1stq7LkdDbXpuPsMIvNA3tc9M4lzQ1QtS6BO/qSAtBjddg8sknX7P8q4Pa
Mr/71ezef703JujbZYCPjN0xwIqQGlaWISlARLaAGPTWxO2W95D6sZiJldGbJmH7qtPp1/N4algy
7R+faN2Im4yGh8Ie/2BNiGvEaCWm/ys1uS+racC2D9GH27KsZvX58SPpwvV49OpsdDePj3eI9Hqf
uSK66HHir1uSLDd93CuSF0kJXN6ji1x4GAFnDMMc7k2iwOhO6IBwtcC20EMEVcv31E/ydbC85tqT
uQ6tutvQmk7b2ieEgCdQdo56dFKU3Oy0GRLtPDWewyns92zgjZMZj190ZWvBOBNDsDwVRT7PJ0xa
d21qq70Gx2Qb64z0kez5v76UyLLSo0vg165pbeNVtao4uq1O+GzD4ptivTlFxEppaUJSbqpb2FRU
uomwkq7DOGIKu7xsGTq3wey/YaHZDuS9PLeJeJoqo9z23MkrW1yFmqufPtHItnk1G5jQoyd/ijju
T35hQeAkmGqr06pRSggePWNSJoFj3lqpvEDT6yeXOPENLdR57kcEgpGeHjS7NHelV8p1Zs/HX68+
MY6RmJFQl0zGHrdJixoWACIFYej7Xy2REP8B6XJjJAnBAHwzJT1aw7zy6FbgjSjK842oSMuySTJZ
PwYaM0YK+s1+5fvpeBjQGx2U1dqntkSS7Wv7xFef+BqvvPGMALjFQOyO99JkUANS2lgx4eDuWr7Q
ZrE4ZeQFcOjjWtFRFW60sHjp2tDZ8swbN34vy62linAnuiE9aV2ZnnS3K7ZGsmBZq9z9mZca4THZ
fBEa33Bjz0S5KccPchZlfLnaYeJtrX3Rdxuv1+1t7DkvlVZXZ4cH3uPr8rK6YWbhfh6z1HxWI2pa
FqQbvfWMq06Ek24lp6SawpcpgyrMdf+4Gjv6jN08ynjrVEt0SQMNotBHnnKTuU/Jcbm0vtg+7hOl
5yE+1sYAdtrurdhsbly4V6Nj3GVUxKNUNbKjMZs+wPKCo1hOLENX7YVpDEf8crxZ88SFPoj6bGVN
MOUIvkgSwghYZL1DChm/pOzdW9s5xlPWfBP6pY+V9UJWaslhJbinu+yPihRW8Mz9i5G72l4WAHac
edrHlmO9ImY5FgMNOIFrYtuIjMav7X5Edp6vrUqM97bTTHRY+FzCeJHvUlghNFAYhbNpTbJTGRQ2
Q4VqxDrlssQLQBAhS8ky4k26+KWztM+t4c09nP5C7n3c3nvb68kaxZa6RYV9clomLMpriqBzmDiP
KHlbI+AyjI4qp+AHc6Dv/NIt6V6QW1P/EzjVOO+Vz1Atxmf6FGX+V8Srb9EwyJM7s/YtvFzc6/lH
7iE9TvRBHf2KPWbpJl9yvZ8vtqoIqEgB3YTYcoU3bCzi6FXf93uDhfmq06pq01pQ0mVE4h7eJ65f
QUXXY9jdOpb6MDo9fuqt3gGmQlQpj9n8ykjmj95CQ937pHAwlghPoe09uR0j4Bww6KlIbO9s185m
FJ1+FvN8e5SuOlqJA8zxN8LrqaEmjYgCCMor32rMJ2OS09ri1o56P8YOEU/9UzTaz9K5h34K5NEk
bHaehwJpjKNnJy9WL7mpGa9u7QDKEYn19BgfgKTSVrmjPZMulu9G9hpbEeLZs1KdhLg6xwKImplQ
xAlFdpsQdfz4bR0E3RcjuY3eGJ9JHC1XzED9QMuSL2Otff31onQR+du0jM2rFQJKjxyiYO12QyCx
G9SedPdwqVEvtHDciJ8sWc9zAMQLN3yVDes66V91Lyn3DnGAdMoUIHZ8yxJfOxRDnG7cyCyPOguE
x28jKguPZUjwTII/Tb94WktIoUy1XT8701vnZ5+MSN/zxVIgWdotYfa3H7VM3ww6yJvGbAMrBzTt
kLN6FfAit505WDuLwp1XiCrPrFyDJIRi2DZqtC6Yjn69ycchaFvjz9QD4NOXuvZcDqAEIIap1GpO
c4W5OWK04xp1G7iSPt9Ax3UotUkGvYRg5JIkdad2Rq6okBGP83glY8ZcCWZSjz8KBdK3cWg0ktuY
71atu5m6QdslJr7IX1+i0fj4Ebu9WyfVPikj5FXjKqlnZoez+tEUjLNHifms8htetxm7G4cmf63r
vU0+MtpqgLndwUL+zP46iOae8kROGO+oIbytHPKgcji1/aJdj21fEUgKxsvLqSrkIPr9yGBrO1fE
PafL4D4tLNLgdOuNurS9LkRyR8fUZDFrqVQt6DoayfCVsN857eITQv3wEOoExqFUKkgzf5/S4uXx
xpTRf3SxPt6hGE9rQl+pU7PmrdMI23moq2C5I7Eaa7WJiRJdPz5ZhWp90SrnK9Q2USBN3im60k8J
SYHbqoKuaFrvhSg+66WVbB6/JZdms0bpXx+Gnui8LtWi5zFbt+1LQQTQ64CEfeXmZbZLM/LN8KtT
EIxBZ1X2Bt37IXVm7WDIEODicjYaQkxX8qzgGc5Ex04VM8Bp/JnEVJQcejVWDS2+U0W794barQB4
GEh3GDYVzcWGsSdptLn/IZjmTJCujojDtR158jyM4h72Q/ldZu5qFL32nvY7NlzQMRlnffI9YpRQ
T7VkDQr/PCZEaZMThEjekJ8YeGzHYvzgVOw+RUNjrgCbDbcaETn3eecETtp7ezyzh1y408W3v3aV
C0Kx6rvnRMvWpqvwDJL1vFERLKzJk+JoOXEb9DYmlKHfT27Tvwoh26DOmg8pbI6/KWvPeU14ep5w
/OIIM3gOzDCj65wxtclJBJipwBaDm1ezaXpGnC6XtEDSljQfEFujsze6OylpWRz8HzCiGN0JTxZf
ZTregFYKlkXZfCYdjwazvfle6nwxCYDKiH5fma0z3mX4LqFR0W0iw60kN1WrCFiX/lgemJx4O9lQ
F8X+D4B10ymJWWqOjD330ezukhTeJPqx5FnXRLvKK+IlAkZt8m4MY8A+O72ouEvXFDo8jAbrGbhY
+UJVSl0dmxdfZuVzW9u3XuvqM460z7+O+mTq9hlBe8BiWREupkypZEKRmPxRA0jZkCdk7omcFetI
M+LAGhtgmJjuutkpvltJvu2cxD8zAj4WbBgOpiIaN8Iwfo4GcYyyojtIETnB49+iCE/5MihuCAo1
0go11c6e3JtwCnEo9XSbcWcfw9FMt6E3k5ed4HXx1WzupTYgNaZ/ZTjubf1wNokLJXG91ImJHoit
hC221no5fSrDdsZX7X6OqsI/D7b9w7O+hE0uL3pOEwSoEWGUTIGhucDsZMU9O/q2PBCjxd6RPnWd
ZVjjCeeF9diLYRtXGiUbJ+SmTOvkOGVdyYAg38b5fBu4l04qxa0kCxNrQ3djlGfv5cA4rcrrCNGP
XeIGxEA+LDCS5ZSc0uzGz0MHBFdGEMbHwLl1qeiz17lWoT7SmQ3nketsQCMRfNhZR5Q4zaHKeQRb
BQlzBdHTG8/Fz9hmcXzG1LGbl1nQ41f0jAgO/fKdeHoiDswG1eecBnVNUoA6zQaui7qAEWhRyKQ6
m1iXgJTANvFUuijR9mmBOUiLJ+SN2ITebAcsqp7WP9nvM1eFWm7gWbJFoLXd18qSsNmX0cjjWnK9
XFvPtiWZN1YKDQFPaZs7PHHaU175BtbLHju150Mea+ZNOs/bSJXpp9mrPkXj5HJGFhqPcf7N5rtB
PthcQk3M25G/Y6U8XCI++ytl6PUL2mHUU/F4Gtv8PW8ZWdC4iMBz4u1kgcj1tfS98RqUFmkSrvtJ
hQH7F84fu3cDFdYWa7HY6teGVeaHTIF3GHovPhfa8M4wNVBlHB4ARN4GP0xetFRxkajPRTXGL/qY
D+vcUSwNRRwFKBBZ3gpEHPGPR6lEnJYuRrTJfrjr1PBep2NyjWC1iUqmu0zm4yoCirWfpXOJzI6n
+WzdmMtFo3A/wBfsEK48IwB7b5dv0kpmYLqhBZ6n+cIsn40Exc/jaBfDjAnIdqw999DZZ50BRs23
DpVxqsfafkG3vH/UI22CAgDW0R/JNOo7skgYxA1lfE1R7lDKOhe7bMzXqfCM14jwJ0xlAKosxko9
lN17CDLkV/FGWPpMVHA53FDd/kEyE4pExwyROKTfhqh8ezy+KJ+rU6Q5T5Wn+6c6n6JVjZFrKae0
1DxHUz3uiPCkdWxJbDnoZJTN4VlOIyyGinHIcjx4pMnNDn1sSxd67IX6NKql2Ef2dKizNsh9qvtH
H/kYpCvlLOKJAcvcZFjbKBwoP5epxkOo99AnDbpLmT6T4Cui/ptN0ocNTFcb3egQk0l++tU3VSo/
TFn1w3KlxdiRD3TMmu6YEjLfsa0JCOkW68LjA/bm+ag5yXxpSZUs9MbYWE0xbOgG5DVPst2je9NA
oAbNNDhnGwPxLp8rbzNUvrvVZsDEc5fuzBTrVwYhqSf0/NPQDFz1YW6+pvj7brlvvHn2jKyFmZKj
3ycvto5S60EyImHheMlvoesGbv19rlX4iQDqfTExZBXUMZmAvEQcpc9lbQe1qeiSTF5yZRZfM0LA
JWqAz9FYfou2ok+nuwgHSMOmO630bDZezVb7OSU9S2FEHvisCHE0nFlcEVXdE4xlQaOi6VRoJMw6
g6+awBTMuMIEGucUzs+PKpKtczAxYp06nolmRexrPzRtIKGqcdu3PwcjGfadBtNjaknGNaSlb4qR
6N2s82mgEcMmlHF3UMarxwolqYUXTH1+kGF5xavevyiCdQ9eC7DS621Ol6wlZIRUO39kpqCVh0Jr
nNdx+VA9L/tilGq+MU8+4EiL9r6F1KDqrAbLQYIMOZfy4s7NBwxuK3gcn/y9FOfNs2vdbAS2tDoM
B2aAS1uWIhtcB/E988IjjiecpVN28ezmR6NX7kvuCu4hXx5He8hu7BOoZgt3ggJqkTJNbDcxJig2
dU/5gVLLHNxX5asGtk1DjmCbUXOsplcrZ9FQU4PsCrnG2R5lDNTHIi+Drp8szvrRgi5JfnTeOdBO
eCAqcxEU2fEPizXuTfmc6P/V+5h+vE4xNwTmoEW7nrMX+Aga9mhCPyF55OPHzW9Go9crRTvbVPAk
qlL+0KK2Oes6mtVhYCTp6awDY0fuJjl/dEMzrUUbRTDAbO48JRCA6Rxuj3pAcsNuJa7HRWaLsTf3
NaZDbUEHB3A5wJlgP4/1iER23trwer3CHK8erWo/qH6vgR4tK5HuSh0RgtOZh6GlRbMWpaFTLnXp
rI1B1jJgSuNEHh9787aX0d2r5NUxd3Htl7fSxJCp1fHIU4skPvbKJqU42TP5NH8dBj2I3P7Jbcw6
yGoebWHY6yj+iGd3Qu+rNVI3JxyAT1VHzZwo9b2NyOjm+d6+jT2gTLJGAOS8lpYyLqXff5UgT73O
jM5pgV2WveD90Y6Z+jAQ3mF/LgtsloVuXVOne48R9BCha5XEDfN8snnCrh5PD2sRiOSeehpsyzuM
bs3CWbPuZdSKwGwMKAeQf/w+JPbSOMbZUO+H9nNvDFQLsfUCPfuPcgb62cmKiLZhADJVMcRqDE2/
9mqEP9ieHx9jji9iGagKxQz4oUQqzSl7HqCvlY57Ej6O3ocCS3Pyeq0cAmblbKIazq2IIh4tZw41
/8k2RM7t6dJeZGHzpoRJIUeozS/NyeNvzHxc449viJom2qcdrtV6V1m9DVB0gRdX91KoEahNsgtz
i/aLlULuFgdVlUczK5sjNvi3ugrtq4z8PagWdzMO3hZyn9panTQh3iTq6de+9VPkmCpQTV+dZkV7
hBOFSW4VPXsAz587gjMth/uVK9PfzNn4BQDkzc0yDNyaA9ZBYOiT3bLRaeWTNHcGOxjMztVTUiAz
6PGtkMsDAWaEfBdLI2ib8TXS4/IuU2MjQqA2qEvjX1oC11dEa89ev4qVBoTWNg9SL+LNWJpPDVjf
wKksvFAPUWBFN7XTLJnS1XOkNy3k45RsYyHpcdhT1JsiHcXKTKd3i2PsHWXUJ+Ie7JXD329E2A/k
8MTZ8FRPE9qd1MZH/9B75a19oeFIN51J3LNrtk9DZG6GUMQQWwcOFVqQuopSYlANGzAlRHx/uQ2K
YmQ4bqfnREDAaJpuKyC5bOzij7A1tJtN67nKE8w7rlnIq6ZFlHq1Ee+FMcQ3n5ePC4mRW6p77tmm
Ph5nw99NY+LCOYvRuS2p3LPp3JyQeMusAFJZusCyY3965o82TmJYZBHLJVUvt1+63IiNbkcbX3Gn
RFPxNqvCvtaApPzCGO7cr18ZwSJBqRUTrZmmMPbiU6mbck27N22GmcUJ+oB7W7fR0Yi0k2RkvTeV
YFVTVw7VmROv9NZP9xCowB6Zotq2PmQcUYJl7LUh29WJ9+QtY31vCYSyB8JqH43F4x+u6gkYKGyw
AKW5cgkVBaQ0l9u0iM6dF4rTH3qi/EOsLXG0oxGecrcP81VvKKQ3Nj9CWcQUeyH5fBCu2x2YfPm7
sfwhlqGs0b3ZhiquBZyTPNlFidqkhoyfp4iUrWVGVgDYWd6i4/rl2kQKB1lIPIO5LwDSZDixbXyv
kzCzW190P1Qb005bVn6LMz9be9qgbbI8KXYElJCwhah3lVSGfbKFemN3ogKroB2zIrp7j5Nlw3OR
PWOGd87lg7lM4ThumkEvApXlzR7Kd246E91wjNgt2o/OsENVpO8m9lzMzKV2SLpUrR3DkNtCs5d6
NUfcQXVghHCibNIknmsCr8S3LJXzfolDcAzp37oicoh4zI1D6A2LeyE+ZIRlDW4+oDmU5sUNST+h
MLI3aADISGAdvC39F95PtJW227wa6ZTjr4uZidFTvdrwUo9tqf/BwGGnOX3yUef9tI5DFcMaaJeY
X9Ne8eBP97VPOZgUrb0Fo47TlaYGpTCvZx7MN0O19obl+3ej6gGnYetYe6Ft7fIqGbZaRqDr6MX2
pfiRMBpcjU7OLTA4A/UOnDc7taogNODQaEhaGE9oELAayteqT5Pg8VRoGqIbgJX+iNv+dVSeBuij
7QiXd8Mt6x/Q4DiBQrYUweOZk4m8PUTgj3cCWKfrZCeC62HYOuavi8VJY3SGtleQ1cy3XNjZCZ6s
e7QG8UMSoxl01XLsNfKaKDe5wR0KPNeg8V90YJHhRhszkuy+Y41KM1QQE5o52dalN1wKjGwCoWq2
ZSDMHsDa2ok7HDu9fBoVxRc9wq1IGv3ipGSJG324f9zbDPT7TRV10c5uS3IqSx+JgOu8iUo/alE+
HB/njC7lLWs1eSxH0V4eD7VGuPXWrOWzI1l5VgWhimlPZ8oPjk3iHWh4m6eo0TbV6HdHX8YJooqx
2jt9+bPuzTnQrOTGYuGzgpFwiDpC3hwj8ngaue6uTOpmqxxsM23mU4ZaRcUvCavALtq9NoLvlvpk
n2qtv9ayD09R6v4Y0Htgq0P1B0GeYAhnLq9sTJBVqaS5z4WMdgrBOZeNQ97JyHc3xA0aYSf2dmOj
fzSC2BRdht06GtKJTWn2U1UeFMAUZ5g1tbQiVXp5XBpzMu+9YTZO0CfYqdKaX+vKO2nhbBwffVTv
MD8ZKhB3fmeciJ78YZhgMko7ijaP6Wo6290OXdB3t1L2KRbGnWH8fKYu3kzLRgcDyvZxClc2JWTe
NnlgiDFaPf6urmrFuXRYkMaJEV3sgZPZDdXIM8373ig/PFIvaD2H/LJlqezwVZvN4chAC2QTEVx4
CDNwdkopWl6dOOzYQUg9tgE5Ll/QKow7jin3RKDRimk7o5pWHsr/w955LNeRJsn6ibIstTAbm8XR
GpoEuEkjQDK11vn094tk161qdk+V9XpmwSKLBHAyfxnh4eFObWujR4oDqox8bJ221Z3fobdnUeHs
NQ+19cbAvTij7Dpg3auTQxBQsPgHB1pgGlQfHVbDB+YGtbdK/aSa7DHNaD9pPlvYNC4apPlzUMLt
dXVE+0wYDjsAr36XRGjuSNPLcaEQ2rVZvHUmhrRmU51rs7qr0sq+lGlWILZWeAD39tNo1dqTwmpe
T1rz1JTG9FTZrKZo3DqcKV7fd59tO/yGXc68gqDZ70xLOdQjpxKH87kJrE9LELYsWd2Yd8lAco12
QZjlxbkP43xbu5A0be605aAI3C7b5Xp0HrTiFXnu5i4vk02QpMkWBKs5erPzXMJJ39Kb8rki9LxZ
EFpEP/IHiu05Ui+Bth3L4POg485KjydEK23nNJ636aEeq4Wt0tsyW5uy66gK2Iq+mznI4Uttcz3F
4c8MixMgFeerMPf0LnsKUGFap1Y+PZZwBNd95Xlyr8ALVKJh3TU6OpJh/DXMGuwhpxa7wCnU915u
6hs4lR8eEiR3PdpDTUav6sJ91mYd5q0DvTyLh9OyFjk5+1M2V6uFrexFwSUrOV8jz/0e4XSAQDUM
R6hVMcrVd6EVYKIY2izF12J21Jv1pZ7ojNVoy6TPgIQUBd/rENvVYaGdDDhgrmHUxCAZFs5kSHDf
IlMp8MJ0j32qpcdljxSIYTuV0m80cKHNMm+FJdyOvDxTkS1Qdy0PtK5b7xRnpgHVxsbUv9CjiB4z
Wo5Yp+OdNENw9eFUsNkidGJoHb0FAYUDK34OfcO4xvKfZnTX5ZBidBaqwa12ztDaXgNKmI9Rjxxi
n3bWup/XTfJUR/rTwoBI3ZBWHphvAcIzbaeCcNrJgGB3E+3Uqb0uHAcf46NrbX1e8oHBfU7DTNpK
yBCWnAGQQMhS2bPiNtuxwmWlvoS2FZ/9gT/ji7KNl2i2A+S/FerwrFe9+VIH1QupeYXAJS603SgO
QzTzrAJlLI4uHpN0l46pzV3JNWiOWbl1A/WFYKQ6+GbgX1rhTlfZ9LmOJ/qPAWsiLzHQ6Wi/eGWk
PSe0Z81hk2y6rut3KdJ2F0JfTGy80bpTNG6TxLbvE9+sb27XRnAb011KAnBrtB+a0+TXSqfrtbVL
Zed6AA6Vrl2aWNmGbVI+5oggnzU7eAhb46Jznr70ZVetNcgM1zpKsWdR4Lr6QX2OsvqliofmiDH2
dpIqRxJTnCIuG7MfI4ym++Wis2ywJ1SkHvUoeEhwRrvq4/CJjr1yHRhze3E/plh3HlxkNlFC9sfB
2HaGo238+QmJSzwsdIvwSzhdVWpewnlALiC2Dx5ig23fQ2sJeutSUkhWJlwbc8tHBBasbfDnj6UU
D3DDaou6c2t4MFXVfBsRZ34z64/abShuuOWnGuWtyeqlWyAONx7sHLyiXXpG5tkDFuBJK9hP2ZxR
Z4NHcl+BWh9zQ6hNg2ceUTNLV2RBr2aj6N0aFSRjoyOkuzakVFWOiFkq+nTV0uipXCgpcxMh86et
KAAm62pWi3tTMTuo5uTFUddcu9D9mrhhTfm2eLMsdV6z5fyDrbmYCs/Nbp5RKjdMAg+vn0ixE2hZ
DrW4NUWkZtuIkmabGN/93Gn3VmOG6IghiMT+8B3f/ADx0ZInkomCb3dAuJupvzfSoDnaXUHTzdAD
RpH+X5MxOMaKBUiVZM5aUwznOsAKpVG41wksuMMrpbTXeQXpw5KY3eV+3k7ExpskQPrVUV0wIJfl
3kURVkSr2G7ye/hBGULltVFdcteyPnfRiCBij8tLqkKnVWwt+Wz2jH4F0e/b1NvhI+hSShloA6Lu
Xz0Ovc2UW/jotDkBl04uS8eiyKrFE0peSXHTLczRfZUENi5JaXMENJqKE9Ty+0ecyYaNOXTam17N
3ypv4JiH/qJZCvyxpkORixLIzi/c5hvtO+MmnMLihircNm/T7hKMM6VKPn3lewXES91Ge12+v54o
ZIR57N2N3TUKergbavrRqZA4yj7Q3qyqKVdN+oQUp3dJO/VMI4G3m7upOwZj+JhWpD7BsHDsdNiW
6KsbvUn3gSChgdJT/aWo1X+CamKjz4gYWTfN6FzIw4Xa8DbYONks6yBMSNrzyk2PpYf/j+Za1WEy
wquqNvq1NTvtrqEnugjPvjp2T4Pf+0fhSgddotDcV83rLqE0NUzGNhryJ22ghYPe2u+8ibIvFVpI
WvTTU9vLj33YTsjo591WxwyhoW1sTQ98eFjw3LkhAfSMD32oxzWXcfVWdcOPnrzr3oiJn5vU0nd2
C4xCzArTstPsgw5BeG3mMeJ+VQHwBMfw6iO0AafuPcMkGTWTKUC5VgHeSap0E4DRrEcAi6c5BUpJ
sKPY5iFWNr2WnKHQvg44R7wMBt46vbmdnNy5w6ybbtfMeOwT40GPkbK0aDk4RbSLHIowQ4G2nrxV
qpgKR5Z2Z6S5fafJIRgF6YH7yjgGFNTy7t5JLx2qe9e67puVi8zImqWAvttcB0cvgpNS1u4G0eN2
Vw/PPgDkre3xiMx7Cii4yxxNbR4enIjC5URZNhuHC250aB8YQXJXadPGDqPmkoAZ/eTiVQAqRw18
rExhSG1qlLGR6AWIiA0/vVGomvQM425wGW+i9PuzGDBT6tnWhppcUH0TBt1AKrFWpc+vh1rwc5GH
7khtrKzMNSLuH9rsdGDVhvqJXmIEEELPXDeu/bJ8Vl0HNJX5QbJTx5EsscuK+UJERHC7MOOiHFlT
R8Jz9kGzAuybtxkmSoe0T++mYQC9mcjcV8PM+jW58SsFIkzUO+md8s1yFRDG2n6kePq1DDB/snyE
Baj2U4ftneQJ3ba9lnbHKE+8izJItcOyaw1yAQioFUU31c+6e8P3OPs5yg1om89Kph0aD0w0r90L
4IRIW1EnHNyOIzVACRGPKuWTU1OIcyaO7mbgCPUxaTBNnb6y8YDQYneoFfvF0ZKf9AJ6N4zjEnna
in+Y9Ni5WhWpYNY78JBdcMrAaptbULIiG4MzOUDPYp0K4zHPcu8z/XTZkD17tnNfOAgBoc87bvEa
RqVCNFSmUNPRQ4F+ucQnGhc7volQrquudWF2z80ei7ZmDxz8rRr9Gd1E7UktaPpVkEiEk+RQa7WM
q9GhFA4p/aiCqK4p4Xp3jotI17IOnDF5DJNtOFrZh9bGL2U3wbnz22MTttE6qA12su9998zOePKL
AVe8yn/OPEFAOcCRblgNejDdx7TMwDLo0I4FOIhAc8q4ZHTrcyW9rvNoNwfXfYvz5sNNxuTSlu2X
TPoZoSe0iGeMFe8xZ80plJw8hhRmwtFFyXFeJ1NPqaB/Q0h73oaG3h5ta44QJUrDU97HH0vNpteK
8WZ0fkB4YOSHpkC1sDAelMJ8UAYPyi/EuVUutPHOLb8pHA8XO6QsgYDPl9kqtQctMD6w15ojNXz3
wuYUS7TUtiRBszeWb60172dJCgM/ylm6cUqBJVhnA8jTFHvHvBi+UZiejkOEYMhgqcop7fx4VWpg
JknPsWbWIGMLQFFmqX2xB/sHbC2OVyrFEH6iWZqQkOTulWI70LF2qaVqCAEq3xa5z9EQHsaEtbCw
EBfqZmfiGwp/kh7KoOLIgyfml1bxsHA4pT+gaKt1wqa/FEOz611Nu4Z20DzoNHwVUQBRyYUo1E/0
0iZdWO4BaOPNIIyL0YbHEyRdgyQS1xhT9JDG+8JISEgRYHyYh1MmNOI6JOjqq+6VI1SnEdWiPLnQ
KGnSTdBLhUTe6W1/hoaL/vZyMAR1gYAK1OMzSEUBKQsjumUhRoKWIqnA57iId6voQKF3g4hHpNuo
zAVXVIGwyupDjYiCsgXtkpkj3N8JafjOT6wNRCf3J48cZ6WD433nPCQ5LmpAKak+diWMH4hXzTHQ
o2utj/0O5qH5xcDMxEynA+a2/gHrm2+wiOlQ7w33furNapW08bzqUyW6mmWdr1Is/p6cyvwetOo7
/knxTQ9V/YWC+juSePHNDd50t3Uepk7rtnPr3uUmzFy9HZQnJ/xYtp95q3s6e1Nbf1edurgZiAuC
shI70BWlbsN8fGmtJD8AKhqrVK/i+9KpnvQKl05Y4T+sccTZZGqeBsUmDAkf1VzEiYSe2sT06kPj
Mm59fll2pg4JUmrBLurz6Xk5fBRWot3m5q2K0G1avs+Bx4W/rYuJQjA+LFXylFCctgqHNjJ4xKue
Yuimdzr4FcuDzvYdJQjI8spbrTXRIYPssIs1vT55agcwqHRw2OWmgbDfX3wpWcYNOU7srXI/VL7k
yfjJ3zajPjzWSjTfFiL4EnWYKa5DP7uluogIW10lunno+tY45b5ZQkGkBdsErD5VYwzTW957GtDe
QQmi29FYglwaDZD52G08qep3k/6mxP5OKbqjXjjlpbJx9KtdH9hgUt5yq0NX0A7YACBJV1KhGWH+
uN+aiamdi8EVvSPCiZqi15oOMLFdCKK7eYxfCzdIb5QPtVWi9uNFp2u7QDZquVZHT3lXx6nej3k4
XjtzguUhF1UzEjFGKTBnWzXmObf6x4RA97a8hjZ0814jlYNvTSU8QOH2sepdVGnh0W9zezVkebdL
Qse4DLOacjE44TZ2e2fnxyHS6Hlj3/dwJyUcyGYVmtA8bBqXAu6QDedC11PalJ3mgE2BeV/QrBJN
yreowZ9y8DfRhLhtZLblU1R5Ee5PSg+3T4c9YXjKLYmR94WXcOxbzYFhor3oyVTcRaSsqjMFd4VM
g/3uUnS6T8yBYkgNL2OYnyBOwXpV6ZpEpvKqoQcmvwbTgRHbWtYjF3f94A0oWpiDFbMDLOTs5rZC
PgUQpMrC62g/BY0e388i8mRXF04yFJvcrNh3s7sFcE5OOdVZRQmNl7o/xnk+7ashfYFNTc3OjRUU
on3t2hRZsxrL2qKRZPaPAUCLHZpXePHtrrBIBstkyI8pPn9p3OLX/hP1oA1ofnUyOFal/zD7rvKc
VZiWZsYMPoxAiqv+sHSjO2Y6hDzhZgaw73I4pOga9Fe2RwlaMWmb3EuJUKGGrxujy55dtboMJZxW
G/LjMSsj9VZHxaem82mg1pJnz5via5LG9jpMyGWoJpQ3E022waD5x6MSt4eLYq8MKn87x44fEroU
nsvwhWjZPzexGf2jU8PzdktmAHGv2cDFjZ6RTcCEeVmLGoaIaysOwi1mFdEaVhQYeV046zhJbk2m
KkeVA+BncNjRVrBTGvrYc42LKUB54FhjbrjUJhR7nPZqnxE8DVP9kCOd8vMTBoj/+yKGQqF6Cs6N
Gnya5bh0UMf+efQMdZ/vAo6sNQWaYO/FqExDTdgm6fAlrofyUctQBEEm5bKERq7vutdUH9KjX8Jn
jAaauAY1tq55gxpBhG/NPurpbiHbecHYxt6RmigULDN3j8qaZ60bmwUxJZFxn3QTsvRxYF290d7A
YusOBLjtpk+rz1PqqhePItcSgC0HmfEW0jS18rIpOjk1kY0k8HYDlJnD9IH2o95yIaIjcKJsVMgd
F9V/i+3MRfUKxrXahONuSeLoLEFmH8TjIXKLVwu2mW037bkKL+6sQHbBNqyx7aOl+hcts9on4ocr
oIrosbbwHwFeIghoFPk8HDDystgH9dUYR4QBbSuFQQycHIzKXaJoyhYoJUGF5dRm2tclVM3a4hTj
grTPdc/bduot7gGNjFb1N5OmF1ImfM1ShxaWsOnXUOzYiPlk3FvFp5zrGBHokLqHlT+bo9PC8y2d
o54Z7opGkOaIQN03zTe797JB2dmlaUqz3EcYSoCXThms6Uz4bg5Zej9QXYoqFKBro9nbpZ36q4bO
sEgZodUPTb6zYHDsESK8hoY333qcBjchHbMDDWsBJt3dpsbBA2rfc9LqyYOtnCis3dooyT4UCCUr
05/Dc9tOJD14tcGzyzkDouBurDCRUX3zxzSU9kVt/WE1jsWbOYbbqAIaUCFBObiInuq4RTGu9N6G
rJI+UQxB/aT6KU0gIlx/+Fs3//1ff5bu+uV///t/oySYNHz+z5JgmyKD91F13/+s/irf8g9dMFv7
TYd8a7oWEAfqydKh+A/1V/7JxOeLv7IgKkr76P8XB9Os32zkL1QPqWVN42Lku35Xf7V+o1Xc1Pkn
y0UGwPqPrDMt59cOSk+D+QGTkx9nIjn2q3cBSSmdcrZAUx4kukI9lykcdUQvkSiEz11RnYlPKVh5
gG4fLQlnQ0FzJ9TWZufc6FT/nB91bdoHKqIL1F21+Ksy1icaXw82iiniCm5gchzG7Y7oGXJxfLKA
SysOvcp8DbPkqk6DVOl2E+oamJNJ2nF2aHyepums00jToXbVe6OIxpxsTQUVRqkeHQf5XZ7ZzDZd
8OrrDRJZXJ7mw0jzq7AxEFa7IZ5LjAs4iFe3QW5vR9q9ZXMFU2PX7WZLa+8hDz56j0dyWjDpmihv
pu1BPUdFs20h0bnqGu+vra6qayz58gjinyYsbn7F2lq+C8rkTkZEnqZQCeTmGvclXtwa9zlmPok3
IRV9G1Dz6fB0kL+ih2tr0JCKAu64D91h72nzWdzCZyXaePo7Xl0HxKnOtELsfPp4Miv90eXTOUSJ
wR0vfTzuda3duRmxP6+nTul1oHgjM4AGzYlr6aTwuCn+SP2zzyzSIbwPzJ/Pp3e8tOLebEa70BHr
hTA52Mk1idptNT/T/buylXYTY+SixuNHq4jsSQNToIKfrq0zqodlzdzOWGFRzfbIl6JeXU8Vi4QF
Iq9bt3R1OD8sGE0y1HTY7FyL9RWOuGjpB+g7a5WlQSl9JyMgwOIygsDAAbHy7O/9itlC9rVE8K1O
G9BQdR2kyMgys/Kg4cQI8foygzIEOjqIMm0io2ujKSsTIRPUqA7hKgOMwK1aqfdjnZ5kCcukOQbD
GGCcSQUaXm9qD3t5WXDDtXzZ8mO6lsbuBkZ1s6ObZlfk5kEWNFDNNkJV0lU+9XTulfSqyZfJpGhY
fAX2R4+Er4V6mLyviG3myIw7fbeDdHiTIRsm51YrvL/0hPjVLkprOtpxXFJoGCRd6JNr4dJnGaiU
h95Btzc5rV+ho6yS7Ks82siG0aqa0mqzk+W2vHk27RMch4hOriTrq6ZBONltN5B09nlTbylzQnL6
qSmckEvXFd7nqBsPaGZRPHfomNdpTKemsPkiX1tgcCDLROa2Ht8hy/uwGWTMRQcYX4u1rJQsVu9z
vpK+843KEnSN6NSgB+ak1pWq+jpM23uraXaemZxs01rmQwZZ8zQsU2pus2rnMZdeVG/NMrnGNTcs
1ybCbVuvz7ae1z0bjnkQBedWH/aAlfQYYULmT1DaUH/r+vM2jdoNkedXGZYoopDJbMpDDSUDOHEH
iw8qDyXzILPnWKdUx/Y8uKRIANkMHKaFN9WJTjIw8sL+2O6yMD7Ja2r4vk26fZNBzjVcuMtmW7jj
OZQ0P/oubxLzgfUwn+UJY4ogfZ1+Be2+VzzjoDjTJ2uqQRnZhnp0CpWeDfAoKq0iyZw26Q84zw9l
8CwizIPXP8/4E2dMes+2lu/MmD2lUOi7rbcdY6ZZn1vazMOYzJjFp1gTAvMEbuwqGQlZILCdd/LT
l2lhp1E63WR+ci0bFWgM5GToNqnJUPPADoeNyxl0Kst2jz9SHAe4uXCaoA6M9POqhJk1u8lX+OTn
LLhllr2mIHnKjPgasBPpT9iaI0+FKKQZvMtKnct2k7CvoZcBiz1Ng7aOigry1EeZAtbRIZKzRU2W
hcIBNxKU4vh+alSeh9PNYAGrPDN1GgcTGY19BZ3+lDrxyXUZCQ4UuSxgNNOcxYgEEOz9ad1yRupN
dk2ZtlAOcBOByjk51SN10BRNRXoUygdUxnYFJyy+jHtFQZaaze2F2UkeZpZ1KZqqBrsFJ57QeOhZ
LfJloqldhtxA/C4foIM+zW2zzay7ycz21F9o90LRO6XPiP5s+Sk1rd+VqEez0XVq6mglXOW1VWs+
h735WqX9c5FmV40cCVrsSr4vkwPTt197ZQTlpC7GcJgB2sI5Z2pvHMIgOiNYzcQF6nyeRue10oZz
gn6bjFDiHUp3Oti18WpReJdv1kb70CKVLa+JPM5aoQNv7FGCCk9RYhxUNzkRae5kpcn/y3SU2vhs
khv2MUKKxWEex+emnu61Hox8RKWXGCGo8ysCdnOUnFw7vsoIpy07YGyfTU4UeftUhdcZJ9uCPCXv
pr08AEjhzimTXVbZdIdxjvjD4zK4mXXwslMft5Rz4qusW7+KToHOjcGt3CczfU9vWjLv5DaWE4Kw
6qC4NBvh5Dh6872upFdX6x6BDP8v9P2et3Dp/sa3y0OD6n8Offf19/wX0y75hj8CXwP7AozOUTeC
JuUS3f4R+Lqw1jkTNVsHCcX9/XdVXE3/zRIAEayLPgSDkPmPwFf7zcM8gWqOR8EIqV37P1HF1X6V
06IXnbqXZdEuiPyN/qs3tDu4SUrjQ7xR0VbruLJn5yA3nkRecor5MXEfO9H2nh0z/hsxr0XG7c/C
O/LpFh1v6HmJKO+vtuVaoeb9bOXxRqJY+Vi5pXyU1zWDICqpdyZBsuwyt6+3ckZLdBdp73+ar38j
sCvyPr8+hW2rDLSOxx/Cc/z7n6RrEBSyUPMYYzzAiWbYUplSr4wUoS8LdydevuDm++uP/BdNX3lz
ByERm9yHl/d+kcspS82Oxr6KN3IDSawtAXbjN1tJFyQokHBKblfCcn9Ac7G6VDEelIQGeseBSuSI
HsRJSU7wKw69cm/0X62WkJ1YT85Ed4aeSESUPNFnCkJOBIWHggyh2CL89ctAovs3I4jzPLpsstZR
V/7nEXRzsy1GkJeND8QmI4ZACbgR0hkfcIYOMrsB8JBkSJJbJBpXUkvpoyKisN9rVVuLtwB6AytJ
HuSCntRhiWU9i/eJ+43EuA0vrRUct0yNOSEmQnqE2MOs19Qp1bV8rryo/JL7U37krGAZ4KlrCd6g
OOzkkrSB3DmlNaNemfX7QJV9wlZRvnoA0nAjGPvDY4qOj8TOPhGLm34EXUXywPIIFIIhIn95JhlN
2mrOEjDFXb0kOmbU7WQK5d/lgfALWsn8kUJJFLwkWmJmwStKfGVmZHNkBDROf5VnlRxEglGlv2/I
LSSfCAmIZVtERD1p6q0M5m+c2ArMNAJgj3JfsQzwVVgCfq2lPsGLS9jB80kIGJJKSBAhe1m+WsZZ
BkJuj75uN5a9sqeKVf7zupdQO4Kk6tVEil29kstXgozRIa7iR9uTswndJTJITZp+E/xK0jVSU4Dd
P/OZJVDjepKgWP5MJ9Im9O4N0aDSWSOkIITHErDrrXVraI2RFxwqkmPCfXlEWRny+J2vHwLywqCo
eUByHlkXMu647i3xn5xNZFmbtsTmgekjOpdBG2PzEJfmQQ/ne4/WkQ55R4lRVNInec9l0Ex1M5c3
DSLNX++HfxETls3todCr2pCQOVp/0RPrbNVOCxsxG1l6ktDJ0SabWdIryWVrhlUhhJ4YdgamYS9I
2CgTo2PGJqGaab7LYYd6zTrkhf76CcXc6l+OPA+5PLwakRC2uUT++cijESz3FI4flfjaDbqfiTsT
oHENTBq1GeYnl7yYpcI8lV79d4P0b05dlJFUG9jFZKycX86McspLyzIYJHkEOSHkbGtmd5M91v67
5EmdcS/TO0Xvsht/vxaK+b6k1YKMWyaRnk0aGw4FDHov+STLyKFFNIYWRT2aI1XirL8eO1OUCH+5
LkzbUW3ds1A6Y/R+GTv41TWEcR4cuAGmnc2jCKgjx5KAKaFfwwxfF6TMNnRsSZXk5NBYiSAQctjJ
4WCRmcxsY0nwloVLAUlGAAaO5OVi9SJ7VuJwCbBlH5eWuaITdy37WKMKYBhvQTaeE826Ue47oByw
laMzQAuLbv2xTq7BcC9h9l8PgFiQ/uUA/HJ3heg0WprHrS2oj5xasrxrEoXFcYeZTHRMNTgEU6AT
WOwokJF6y4oi95SJ4wSWGDjJs+vfPNq/Wdf4QGosHAEMTZNo689X+azj6eYGyc+rXI5zSVoRHcO1
nUiZjxZ4QbI0eQxYjSeJvf/6Gf7NXcgjmNiq6vDf3GXr/SmaCMKBms8YxRtZC/KxstnFwAid4ZOk
rQ3YimnMfyOgadm/Gldz6kgEhwUdqrOgrbJu//TBEdSZtHSpAippevI4ZKHHryluMdqx78ERxt1g
Sk8CPqWOeq6KbifBDgzptQ3gIYtSDh+L60hSaSeJMdO8N8r0NGTafUZ7zIz+F1MtIYsAA4InOeQr
3G3Z/C5ZpKBUkovKFewl097j5pNhqGtuIRaFT0lArhRZlCP8OAEcLfM9GMdL5pFpAQMBKiUc3Aty
ww0nh7mue7AJoQeLfg/YieBeTZxdFQLFCeSHQi9WffC5OcpYVlWi35v9IOoGS4Ip4y3JnTyc68d0
uXKhcnQ4HshI8CGYVRRPe4E2ZM9OOmgb0S+ksJ1kZGbLtxKCxoITcX6j98c1rqz5Vqds1+gb1mxd
Z2phf5NHc3HJrpe4RTKxNAf85BArlUcktnZ9Yx3EBUqwB6mQ/577y4kvflMmpqcS6uAPuu03eNKb
wc41kYaYEVBE5JbV2on2L7oC7xIX27wDvZoHk92GW+xKoBEBq7pkI1rnEkgu0RXjv9yUnIa5rq0t
QatKEEHeU8IQ2Smp5JP8GTnulURW8tQ6zFAH1Say5+Xqcuixo/XOP+eBvwOpQV6IEwxUTw44BuT3
2ZIwRyIjk9Rb1lXJtZ62rDPWFiSjtYdcx8+VIQ9LPXQrP0ieRAIjQeok1pPMthgzQFsU1xqUzYIn
+QCB1MyJ00UBjOPFZD5nYJWES0Itpr2EW6UfrcPhZn6pYux1BdQk7IwnYGJaG+BsQ23nM3kaufts
fpic0jJaCGU/RyBYsjqROz4Jci8jIs8nwckI5iSAWEy8F5XnFBE2pyOMIr6QJSDbQkBI+R0+7F5e
pUftxKAXXbDTSFVx9YpXApRNWF911gSHiDkM4O0J4kv8V8wN4nZ8LNUACwPb+WOurEMKiiUIlYC8
IeUD+RQzzbYVuvcpoEdkp9c5siBUzRI6XnrEp4wOZB5zstJh1fG7vKRS9jt5OVn2cslK5Ck7QeYY
FPyx5WllAUsgoPcJcAiKOyxMs98LQhrFIEogpzOniEDW8uLUINGmeJf3YTNLBLwg0gyL7FgBU1ka
soktm57PcS3ouOCmud/Dn6+RsyXQFJyJoC1yuv0Evb14FehO0pwFR+TETkakYA3woKF/lniAXpuT
wJXW8IFKyaroSXE4ASSa7HgHNDfo2a23GB3spzG+SiYpf+6N+AS7SBqiRooBJTEl/RtXed3MdvaB
tUVx7exxTgjwX1gdh2V8MhFWa/x3MD3JCeXnIgtxRongOpvdth2/xKxh+UjX1A+optCZW+9a0jnX
yTbDRv5F4MiI+o+cgXIkyY+VMNsMtx76qALnSWQqcbQ8vwQ3FeUDF/RnicYT+7XFqoBWP/wzgpN8
jQyRBL4VQlStaFOSd7DgDN9dDZysAhjheEgu3xPosuPZ0ZILyEcFeObJMxJmjoR9CybKP8smlU+W
61HCbEk+JFYX7NQNrHVd3ia0ZgXJkpRAFCcMUhh+ipjWyQfKh8j4SBZBMM5ddahcau7uQX6uXAiy
riUZXWJLgOIQvpZdAVYyIAL39lQEKi2+xh51+fql4JaRo3xixWlWtY2whxuIm/lMOaISLflKvBja
LO2k30g4JckDlx44gT/gbBwdBhQD+AsZXtms3FdyhkheYLK1Jc+hmUal67vD11nmR45ln1GSwe11
tAz86T7EZgw35MxGFJZxl8pXVxv0ekLzDtmbZJwLJDvd6RS+miBa6cXFRcI5QgiA0NCY45OEa21q
Eqo9FWNM0B2dpCYii2bJgJg0mX+ZvMbZ/353pAlJEQeCTI6A1RITLl58SULbHKgu55sMhXyNDLI8
CnZb+/VVZdalIiR3PRSljUC4Kow6/goFga0oJTjRsDl24MNygEiuIiedfIKkSzHHrVsnJxn/vP2o
pmkdA24KwClLeQmc/q+y/nfwIgnEX8CLHeBiCgXtu7Krv+Yf/1Rh9/jWP4BG7idwRqSsKaZbNqHx
n4FGR9U9R6f6DtJIVPy7n7H9m6VpuutZnm1Zji2yzX9U2FEkoBZumHyFBSvyPwEaTcmK/ilrQozF
xsnVtLD/wprwl+g0ofHHpkOmoX7mPfdtdfXLgvaPaLqNtOSwEmGQZYijKurGSup3pYOTjJ6ps3Z0
4456hXKwDFT5/RFXGnNteTU0Hy1Mt22dlWtjIgawCmODVvuPGC93j2s9SVzUBxuUZ9BVIzrBBDHx
3K1Cj9qprD6FM6KXOIbd9aXTrqysuY5Z0a3KCBJmld6Z1N9tx/lWYxJF7BzSotn0xFbWsQutv3Ft
NNV/SRo08Zz1cF4X0yjv12R4NtBrNTyib6VTkWIv2hqDihOSKZhO9vSqdT2C5KH5QNbznjTGNjXo
oijEbinXVdpby+hz0niwqvz2EULSKhuth6K2HrpI79fUSZEFhpRr3YVhPUA1y/aT6VJRGCJCvxgJ
Nrf87OYBwvM5usVadrSG9lX37WOG5uKqdKgHw1RIh9c8RR7C0mE6w2lbG868NiL7SeuNh7BkRiKj
iyEIonzUubhOKa8jAjthrz/Q/Y32AKxWjk/k36figuQFJYwPLIiu8Lfv+vDOEhuhuKYbQo1oWqJo
YjYwDD0fQq0C22oFWASJS4H0S1waKMXG80K0+x3kZkoivIFrZJxR/zGiH6Np3hLDesBlkHTPfCtm
HC7LpKR9okDMrd73vXcJPee+rb1nBV+x0BvenLa4JGHz6jWVQYQW/2hc88Earb3RVRu/Cx/DOaeD
EeZoVD01/fDQWc2ln330FUbmBzo77tWO9znyeNgmKFZWFXJZO2j2zNPgbejT4s4RXbzPmYrAqY/k
DZVsNOWxQyxq3KlL+XPT77XARNcDD/B1hA1TFLaHdOJSV/vgB2o13+gJ7wpMfrFqoa/NNihw0+OQ
tajWz1r2IgtF8fNLq5kAd2gkTChVFCqRnDbghB0nLwpqZ+kMMdoNdH6CqaLPUxlbzQk/FQ3oZmfj
JtPlt3gSwXvECcnYCoimWvSxfGaX+t+I3C9xOqF+MJg/YKHCiEVO3Orx7oK1u0J144lesnc/RH+F
ythlTEzkZkeC39kMd5Zevnbc+jRdRDQSWQ/tsOtHRz04OatkhB4PhN1Nu2LWPtkIJ+dZ1x8nPD5W
ytzYCGEVCOoXfbRtk7E/2CUex84XDf2jg5VX3gapIuXo1CyoPqgPWatqZ9Wq75G2tXBELtUNZCNy
40xBZtk96DrBdOLm2gbFo3GlTwgR5OjEYFI1H5weKnuYJqQGiOHRlJnQPbkO2E20zglXLS93to63
go0ANBod6gZy7q2xk2jXtvNB8WK6geE8G7Z+Vmuo5cGMBlLW30FDfShs9FUU9w2xl21SKezx/8fc
meVIbqTZeiu9AQqcjDQC/eTzFO4xD/lCREZG0DhPxnFTvYi7sft5SuibkrqrutAvFygIJUgZCo8g
zf7hnO+oLy+t7w0uXSM3XtWAxarw7SefHxF8ElfiS1Jxmu0TQTWW9WoBkQhGXYdBvyAQng/hLhoq
WBHxXpTIAQvotjdoce8EioO8CFcAFhnPZJcMZsqBgehN748vcdlgcO5HDkrYa1bXaFY+BpQcFX2F
kfMOuPrioWFfZT1yonkG3gfypXM/MkJMlyFRRbAM1CdktWcn+XLqoNh4vUetYsmjRefqJ9GXIQd7
bQozxhIzXlyJZ7LJAImQZpuugzLft0G/HlR6FoU+IqOG9S661xg89oB1bNnk8a5qkKn3/f2153XM
IVphYey2/DyWWU+fo+qnyVJf2XQFG/G+gI+je7zKNVzipX3bgGE/0bu3+Tu4T75U7n/Oo28voyfZ
9OZRhNadNzV63eWgQqqyXJEaFi1U4wPiqyYFiO8IvRUkIXGyvADXw6Y9VF5cr5Iu39dXnQmAAdRJ
rSb6dOyXZ1VfrbnwnUi+wO2biR91r4NNF0mawwableSJsXwWzEqHq7CqgXBYEXttznY5ez/COaZe
m4eNY0eQX9pwBDaRL73pR5B6+4BAxxGi1EIZ8XfFN7PwdqKbTHpUjmPycxaJBUQpmjiRpoKTqo65
OBSugQWNPU7DiEvDmXsJhISj24ofZif8bIR71zTW3TjWryo4sad0l2oiGxcj1kZ38s7IrHEBFpbz
yWrZwMyLMcM1Z2hMbzyd63q69g0Z5NMiAN7WePEV+3Wlr/T6kUmC5GGxORXjZhXr6IJ7AL+Yqf7J
SMz92zSQW5VyyGaxJ7ld/yrq09XYoySgzE/LH7YH6K6nuwiyjV1Nlyl3Hi2n2wGWZbDg7/A/XUhr
2s4mkmmOLS6duu7ZyxcPdfVU1fGqDdWamcsqSfhJJMNyVit8bHA6vDejcfcxMmKcXAsl3H3V3pqF
9ViGzqUVn2ZS3MSu+RhxMQkTYDNcwEtumj/c0DgTAfbxS314+3tN9WsG9N/ns9ePfd1AsGC0BBrJ
Pw8CrbGrManzsallFglWTKhy1ynMYIY0dihJQNAkTLdswPc10Wl+J+G5q6UMeD0k2QwE/qYN+6yi
+Cej4591zF+qQNharmc5JiESrED//K15UIKjTOMVq0a9HBB3y27YiOG1q2/T5odEX65JjdOCkblw
1in23sEEounEGxjnwIa+1+l4cXL7nKMiLLzsLW8Yk82EISfjkf/ZWXXT06szIt/V+6zXu95kTuLw
5inzcp0UNXV5sKG0Te7AyBPtdPQs7XbbOtMpMbPbhqhOlTiHXnrrEPk91dHGUsUhSqod6KnanJiz
JRt/xIVcwc8dzPvaAukvzylXjDFu9LHl3fCRedDhht5dE+erYs7ulS+3tTK3Ei/AQAUHfhe4PhAu
3BwdcKJ//Az4f9vr8xP22Kxbpu9bjKH/8gxkfRi0UV62JGR5eE6YnjaAHfFCgiYqCwHeFINj7oX4
jNz+DVIVHt4xXlvwl1ahpV41TrVVkn9zzSle11wkBdPOTq/CfC7XVj1v3KjV69x9Ia+KrZG6WgkF
bOKCK/lqXF2E/Z3jRTnkO/JbhJNcyja9qUPKx6LnaOss9b20bNg3cb2oItgMY+Dt2zR8NGu45mVB
ek1FCdU5FueH4b477bObW5iCzH4ZCzxmZIAM4atfVp+DiWc6cqZXmLTVQmrKg1DcQACEX+5hC1NN
CQK+6k4Q0ZdZFuK7y6pllmOTcW34cR1oVvpnEH48Niynq39yDv19H3h9IQM3QFXkwlJ3r7+sXybz
iauziaB6qntYBwyoFmnq7Mdm3vYBJ3IPcDvoQMacC3CZEHuVyrdauCsYertsbIhfxLGYezsnpJex
s2Vr6X+ys/hbgAxaEps9HPtKWkCbvubP36GdTT0iCKslFMa+y3MuhcopvlISs1zuEduGj8KS6qU2
x8WcsvDR9pOaJOD6UPBp5vFHhkR5ggmHV5irwj4BzXr/18cDN/FHQ9n7pf/9OlX4KKuJEk7pP6v1
/1fy/D99XXT/f0wvVu/6/U9/Ay8A4dBd99lM95+wf37/HnAQXP/N/+k//LfP/4n8yDJZjf73A4Ld
+//5Dx3/qrv/+Qf+GAv41m8ctviGhesEP6VE/zkW8F2E96zIkL5zRlBu/b+xgG3+Zl5lHBJ7l7CR
Gv0yFpC/mZbHrcoX9QL+EvwrY4Gfd9GvF4IISNxFyORapod8xPvLq0EeyBQapvLZ4HAQWJMdXURp
r7WRrmLbFDtBehi67mjjz0eRlO1yQBYzg8XNU++5xNHJRdhvPc/hoRzUvJEFcNdB2HiEYkIjs+7S
9onYyL6/SOzXmB9Zd1XgclkFOeufqTtJPDj7X34D/9UV7F9/R3+adwjKDRPngoXki1+AdZ2H/PLO
Nyl1nZHPgszH/qaY0It7pK6MqMVJo6IO7p17y7y6aZmGjskU3Gq+casHrzEU3qtd0tEyPc8WQ0PM
jRn0dBoBuFGMOPOuHoiG6MgBZ6huXTWpEKfJyYgBB54aVzDWuJ6IiBitU+TSxFfC5rItfRxn+kdO
cgkxJvkddJFIzLjhKxzuRtNWcF0nfNB9heWJJY2bRk8Z1VLYGRaCD5c+4Zv2vIsqKxOBj3MB64YT
QO6drH2P6cRZhnAvl59Qs5nhOFs7BNENH0lm39jJHBPl72llziVgKRhVfdTeC3xcMHi/W6VxqR19
LximzlN3JnjpTloFa5X6ONj+OcmMi1dcBwyev2+9/BkK4X1gddA+ho00ImYhJczV8SGp5SPWpfug
GB4C6uXcUif3JNx416DZjNv6nuPryzXvwpTBRm4x0/QrwPkwlNxK3LEDsyE8/SB8YtmEwZupocvw
u7NAbzJcKL/rLk/Y7INWgxGykgPdGGf4KrIqxr1zSEw0XLyFDbCMH799V4b6VHrhDVXVF8kdbxOF
QCZSjAukYXeHDAtcTkg3Pf3er61TaPnQ5fyXSIb5wnHcg5UaB7qFduVNzLFgIOYrb9DW5lKPwA0N
Bj+aOijt07tGDVcYQfhO8tkx0JNAxq+++95I3I5kWcFEHtQ4MOhxPPuTgdPLB+OURfSNsRW+Cvk9
FVjiSWECaHDw5JedAGGRs/sRtt7NqKybKmBDG7kvYWg+6CnDg2uf2tGA6kG0lo4bj71NvMDUPW8o
njdsBnzTB0FJhgLpjOOa1nNXR2Ja4uhMfd85NDUbDuhQ7E1IWnJn80dQth9JTcg7Ntd1JRsyRpW1
H6m9NpOHG7wsr/U1muAyqwnvpaZFyu7fGf1wTUbqlslgO2y+E6i/QU9+s6NvC98sVxA5rEUf5ufA
iLBql0m+si2SmtzQgYJY631tdqRBJtV2KACzG3oUu6jCjJoZaK6ifGLP6AW/e94Nv6ZjJr9hMEkB
hwfi7ntn+sRDkS4662q9ydNgYRh4KuR0/TeodBeY7cadMvXRh6awC1rvgTQ5n4SLtLpxXX4ZMTZ4
MmR2djrv+FWKHVlXa4Zx3a5KyncZlv12UN0VuN8Ya0Ic73utCSnJxm8jvqxtZ9CKITfmL3N18tMc
nolDwl4we+s4l2r18wNKyKTLWiFFyhkeYUQpWarAiG6vm6hweuyH4tASGbdocut5mKqVM9QpOATw
+jiJt2kW7TqLHNqiM99mF5V9MoGksEOZLIuOeBBXAcSg+AtWYqjPAeQKrCn+tyZSpDwH3tasDedg
yM8UK++xihzOac4aBwQgCIOHUabRWtmkMjOgobC2H0MALJfEZ7RX6oB8xc4Hy8Bwc+ik3FZeWNI3
lymDFaJnUDggrdJXeX4CQE62sbcUVTSu8R1WKzvtacgJC6wxRuPJEqX7moSkrdrNzNI4+5w67po+
4D9e10WyNz3s120XIXYrhbVQo5ush1ipDTHDYEXNANTf1TstbdIhh9zeyMj90Low9mWvzpXIINS1
7fmn29TiC+TJBIYyV2tpy+pkBvaxoXM7dlFFBHB/0w3XhECXIjCqGhb+QQym3BXWDlYll9zW1LVz
dif1QnYPKdRG8VxoF3M8vVpisdhqwS11Sh/zakp2oHWIQT1Qbkcr7lOeQCLjPMUMhl7G2SR541KH
Mkdzafuy8U4wuN0x7QapWLKh7Lg686Y7tWllL+GvER7GlqiBhrqohuZ2AitT8P1tSPhgihVVy85j
GqKttbCYCNdtdjQcSdaeez1UolMQMVAjFad3PvALMBr0x2VtO8S3dyx7x5wTKU8ucceIMSOAfNl9
Gm3DBCsiMFMQmqLC4EX6oC3SOXlK2/it0pC/ZT4iThhJdRiaFLuLvM1JhOItJTEWAc6uG6Pu2cTS
OjjhCy8gA1IizdY9VlEyqibjpScRdl3VHuaZqXuwmmxY26M/rsm/Sx/STjb3bb//+TdeS7RMaKeH
QBqvgjkrsoBsW2ZBccQcAnLdLr7FMlcg7chgDaXY10FqsC0U+gmm/Z0ZGdvAnNNTU6l3T+HGBZmX
LoOIbyDowgc7l0fhKPc5ZoaZzxmcYqzoE0FaVl4vDKcHYYbQaAHfc1umSbK6gkOMQrz4k4ND3XNY
TshxFUbtbVn15yw1QsQTRLbYxUwHdwsVUK+ruNr1tTczoDDESdfJt1TZYA1gJoObG65XGKM/8hMA
tG8hBCFTm+CmNGFDqhUDHkJDL6oe6zuHmbEh5LusvY2bEpVAIqVcOsDUAHXz5UypzYXT6BzF0xu6
doYoMQ9AI9J5gfqNRK5SLtK240vGirrHmk+iLuc9We58Bm58lWYrKUNNzEOc4vcoIIpc9DSyXU/b
x07ZPRtL+8OGcrYXBOZcNrHXDKc0V8vJJalBJNlbB2/HHVrmOFYNGCZ/dgYHQCOBCl0XXhWqdbBn
27FKry6LISnPvtA+IUruxXVapGMcNLC23XlVzgzUBvh3Y4givBLt0gmtGhxdFLKnF7czb5qbQwpM
iyvSBeakcT0ueqe7WFn0HsfJYx/Z27RtfzgIsXJh307dBKq0nfe2YxNOqMqVEnifx0yfvQxsdlWz
ISsAqU1+ds80dgT57E5rAclkHMoDsM4FwsQPjGxPJA/eSbO6I67UXoRFfYG3bMAvlbuxToe93QuG
d8Exib2vogBiWAnQ/cjtESa3r0XBT8wTzX6K2m7ZqeFzjI3dFA8H2RXjQlfM8Q3/qWvjdRxK6p25
hh7HP+mkqtZ5o+6F0p8awgWJQdPzVMlhj9T3KTDi56n27iDxb+16ehsivG5FNayY3/ojNB1oouXM
3HPQ87lM+j3cIw4vo7qXg7fzpsc44IIyJonSOvieBYTc5VA4QZ55hzJKmIsWKG4y42EOoothZodI
INhuAgYpVXuWOQywOs2/1QY/NGJfTl3pfkAlyNdxsZrdtFmqMR4WDItxN9gvEMaWTtbcVnF/Nw1i
U4kY2xhDe7uzmdpoAp+yL8MN3/ooD5amNj7Zsa+gwoKAcAEZOM1d4+iDBRRqfCIuAzFbT/0QwlJS
JbAeZzNmxCU1ofnB+ewco/ExjuKNk0niYUajhfqsgRN6V2sY+KemDx7QsAzr0KfTmQWDcvJol4ou
PJ0xiRGHshQ9j2Ia73wz2rVT/mCGzXvoy1Oe+JyY7PCRwm1qJ92xBnw2k+TJsKp9bAX3Wk3eyptH
sJz4NRv9wxaTsxtzqK4VGhzHjM9WjECIOKZ9FRnrGqXR0qp9Ai3tHx4c05XKeBq0Jd6KpuBJHRAt
O1oSpWETuSPifmmnLkJ6gFmL0Bbgcgkk3YApNphYuz06cmYF5CgMyzxwjbMXsPkz2qcw09XZLifo
aRRAJYBhxtCmsXSrfp91+J6a2blDanioid5TfHjHa7ZSV1+WaEhnCIrnDqg90RxtWDwBzitWSRkm
y2yThMMrZK09pyZj8bqWcIfGAPcsOQiASGaqlHnTlWttg3Hsx54JeWss4jxd9woiZGjUX3U1rzNq
x6zP36qxpgBtkR4H43tu5wIHKWU+oIdFX/hUIKP5IepoWpZZszGn9ml09JddOR+pTBgvxmSZT7RI
CYGb+JOXmigmnL1U7U7WsVZs8scWlNqSS4chdUNDTDz9TMuUmNGrweuem3JaREQAUAzt9bCDjrWy
82aXwGIhBAWkhplmREK2xYPMB1jf7bTRlTqbTEGRTeJ2mNOMRM1oYmvRlrsw1i9R/+YJOa+KErlK
nbTAr7gXOgljQ7hNdg1ppSmZL40OeIsg3LdW+z2pB4gcwYiyVVA+O9kds/dnf76x/eaNL/JQ5tnz
yOkAXQMoFAmELFNr1MqUEH792Fk4bOvS/NEFPRYOIsGKmJhAqykXadRCoOIN0jgkGUIs2yEn6Tpm
LBwMp8kXX9A4azoDudJNIamo+/eBjMRFOrnkkxgBscdbpRflibs4WThAfjWs45YUr3oOHhoHTvZY
AXGBTw3TtbbXowt3ubReMKTnm47PsWCJCqitbthUaTZPbDU/oiQvAAWV8yYWzacVjtkNSTS/p1e5
ymHpzpuHLHPTh0SokxP2bmiCv0Z686Q07TXhDFfThYlSk8wsSJZ4bINp3rVN8OhcFatZ67Pb5etX
WfA2NSymSA7jTcQHW5QyXTU2oWwyNe5n+MCLlrHqYib0jHiElgc9JUCyiBkpzBIyVJ9DSMvYNCfR
vNGpZSJDqs1F7AvSbULzpq7Gam/qdtlVhliNlv+U2PDKurzY6zp7BRAN/Ob6LV7pwINSEF+C+WWK
5HcPtD39bfLQRnW1NUdN+82JPvWRf3aur07btOEmkdNesWliIQZR33Vrf8E7am8yLddhUEHHK40v
D98oSAmSZot5jIlWQ9nBj9RdiHvH75xt27Ib9MFP5Y2vDwVcP5eMy7s88MdV/TSNXHZ19OBEzsgr
oM2zYnWr0Mxubeg4AKPYNrGXPxQolveG9xaypD0pu77vIwIvooY/WnvXNdp44/jpOjZsdUMHwGux
jCgROEIjhiGJS7hSPqaAfot6WaPd2Ioiuy+uCDxFx5pnnYQgw7HAAF7vUbQFgfuDEyo9dZtQMR9o
R/hOsXg35fzuZcEpjPP86HgsgvRwk7kscF0RkgPdnn1rAjymgG2ZstgODoFgNbGkS1GzrTQGr1q5
BrOGBndeWsp+lWPuWOXE1xwZrAy2i0s4D5pt5MlXOzC8g1PCXAOTCGbSgHDXTapeEmhfIou8aUOf
+NVwlI/kED/0A29TipRkW02y2sQh61mSwQ9dVxrrKqwYn7t9cxoG/UCTmd1NqbnQYbNXvvuCpqje
XH8JXoMyIkfqLBq6TgJ24+XIhUk8KtXlzLuk6NlYbl5n97lNmg/hosvC8cJDUlcXERkFGTdNv7Yz
XifOzvcgG3meHa8A7IvWL7EKVhe+i2U23v38b4gW4UJjELwC0mPPfgF9jCZc3HIfw6pgdWrWao21
eKcA7u9jnyPMQYPgbLq0VBd6Dg8xRIbKhNnZPMHfmLv0PPtjuLInogFahuSXsgAOKUMfBrYTHOv8
d3pwN5AfmScGO9YiNdFFdx8Nd+xqNMN5Z5NQhC7YuSkLU2+izvrSWcHF4yQzIgEvWSVPUR4/ur0T
3w9E6lak62iBFoqfjMuUZtGbKJfdKHP3tUJYeM3eRsoQrQcDp3hCKMpd5nQuaLrb/toC6iqu92ko
eRqtxtzNaWovq1QvODFGGMtkYxKqjVxzDu58Q+5M+Lq3hWWwYJnGcUs+5Tnu4um1t8yd5xHDkwxu
sbk27E+JKvHr1fdFHhpPhUdAVZxNd7bbysfEV7t+MDd0tPHJbUjvHcOQQIb5Npyq+3aSAUceT5VS
vOWmck+sRPA5OYxuqXWLk4RzFwcZeIyJ/8fifSdkO66AaJ7zsCM1xiKs0Ggd+CscdyRgYRkr43WU
VeFBch9ELOHanJy/1M+Dreuo7x370FMcWqsqdZ1Vx0BmFY/NZXYCYNcNqtk67u2TcNqV66fI6F00
rA39ra9qvrk+P0X5FXwQ0Hwkw/RYUiysMsN+5voeFq2skeTaEQJyq30z4A5vBmO4SUokv4DbCQeb
QpQM/jWDrqV6QcBCOZen91Mc4xxP3qvaIpBprl+sgnvQrhDt+C2nM53c4xAyjNK/hznDNkG9vYxc
ukLAiQdX628tscu3ioQGXizSF3r3UNlXajJg9NYmd5W4QZIUbFp8Y75GQfSjvSVUrV22LPCQm6dv
JQnH8xwXTyy8buLOG44iOAlW84hypnPRa7Hg0egX8VCJhTadCAjUCArO8S6krL4JAuUJAcyJP6tC
4jf6ZgXlRywtXQwrofXnYHdPcqRJNBrnJumseffzaZ4jzALoYwk1v2kFjGhd8kCPPpw3gaKhmOJT
ORvmXUF6yN7hTKa4o0CK89dICWefjcWz0zcChkt3A4A3OuEUKwkoSpg7HiVnGAMMJuNkZD9Yttb3
pYeyKEVJno52dDCN+jKmqTrqcf4mDD89p22+mnTKD6Yfw03teuohbpeJRXpR7ULS7F1XbgzgE9Ae
fXLn9CIRLnEVZr1Kax/BRkg6E9j7fDtPPddBBObg5x1rSeMw9sw1A3dO1mWK4wdbn71QAwddrbtm
2QQjF9LUfGkUZwxDO0pPxqCnqurDQ/eGwQS7n2UtaislqK7NTv4QOgew7s6BJMSl6FLvoQAg0XkH
DQ17n3IEKyuN7xJEdwc7DQ91XgP/LJOOjCKAzRUjm22fSv/WKPrPyWqeiLCoTy6JCBtCNqOL/Ag7
08Vt2rQ3LERfjaypufAJ6E4cdHfmlDLgScpbRwWHudfOopoTd+MBNtvxGt/iF6/YVBLTkaJEV4M+
xBNtZ+tN5FOSD34yUWxliTxrKkm8aWQGlr0HbzCIA7JBm5M1U1zM4YTJ1GUA19MdhOg4jia8yLTv
3W3WMgsiM8RcFIQIcY/WR0Bn6j7nMw0KtOoQjUfDoxj0jDBEtjgH6F4YhigJu7mSx9hfc757K7vg
gY6JcDpI+oefwZQTNHBi5oc7RIGXOfWWSZDzpwvH3yHAe/uZTmR6abQZTTIzPb8LeIjDZ4NZ5spP
rkZgtM/0qB16t+DqES6lu0x87d84WT/ip2qq3TTM9THM9eukGk5PnR885gJGNB9kHt2y3HVWegLJ
D8LvHKvHVI7N0TzMyamrmXhEExrsPJgMsL7Dump6ddBecygzQzz8DOFu4njezM54nw1FdCo7TzGi
IIeysSoYySoc1+5ATEUfGd9CJRiCih88ASMK8lPSzg15lCXoOKPcFSX43UCxCyGenFlYiZaNVMRF
Ma9YnVRYKJWzyzN9AWEnTlfSSzGrYdXNLozrYAy2v/9nh6bYkYmBc9W9Umgn9eHGnnyw9w7l6ImJ
63SSWYrWZoBVERrA/AdiIv3ijjrQO4nRGzeDVzJ+Hx5bHHrrMlHF3jQIRednF1FC0AKPfZadPWID
Ylf5F6tDEyI0YVgaBeEZB/oX+tx6AzcT7NBY6N1PPKNz7RasZtvRfQmH/LvlAFNkFVt0h0G2jT32
OjQ4qBCprlg4hCs4Df7CjvCTGcP0IWcnWeYm/KakFulisJS/LESiDn2AVjkdj0A1513W9F/KJm7D
GxEjJ3H9btgu46Wg3BB3TLhxnMqFhrK4m7nQgutlPzK33SGdeHIyb97FKVzihAcZ+esza9eKgbrz
yKYBsQ6zgvVoME2Y7d7bBAmrvJyZghWk4ih8o3oLhdVsJv1SVhEJ4GZ8g9JwP9ClHvyMmWLbAufs
5Le0Ah9s6tI4VgXR5lELH1wO/oZYgutc2veXjki7/WhYDwKmwLas4hjeQBSviyklppzXYaqZ8kEF
D7IQRRRzhq7AdTBGZAKS5svGoWAqIL5cIkkOo0FsQjJBRY2GaNlDxsBJENEWhUWz5chTGyozghCZ
hNB3+I9F9n3qimhvmBXzaY0fISycVyqW7M4Koplsv+AQSeLuMHxkp7AIDmMhsd6kNHdYGAFY58Gb
KDEfXl0zZj3Jk0m3n1vcj53hL8ce1KTvMR6YUdi5zO36eGubk9zqwHo2As0kX32ZVY9TCbEcXfO0
y23CJf0o5DAtpH1T8Pn+8Z74ivj465Y4QBAvaGYtz0Rt/uctsV16Ue1UnrsOpzogTOxGAjZYhR7U
3xHHpUXkNpivjtsTVuxy6IjOxLF/kInBJyDLPmuEt0qygc1WNmGPGu94U4KwnXeVR+6ia3bf4HGx
ZDHtQyLNh5+574mEk5jJ8aULw1Uk4M5NzH59XtNjwLOQRcwvMiKtC2kUD2G+G6c6PAbKOvzjD+9d
NUi/7v490/Rt9hygTlwfBAn6g19X5K1kjO/zBKzhk9MTTDheBph1MMIzBCc7RYtjoXwEQubyvaiv
LjyT+tSTvrhHtpNtpGfsMlX7J1jxGqtS/x3IqretTedds+Q7ByUvRCH5U+hZSgKxlqidWa/MLV4m
TEDhTyAo/FjNZtsOP4syVodKRt6hyn+Q/1d/JJm6tS+E6DhnncJ5i6IA1dgweythJQxBwF0csf2J
xQBje+3lyKCTBkJFpPWh52/Pcd69+ZSTK5ma3zuigG/qXBjbyc5nJIHxyu7m5DaMTPfs6S9OT6oS
NyU7qEgIdbfisDw5iKW9dDJOIviaxXz7j38HGDn+9kvg1XN8GJyu/V8IMFQwB7BX+Qmbtfu9Dcon
lELU2g5VbqQ66q0sVQwz9x4OtqoOL3aIeC5R0Xf3qhptZP7VOz1ZNhPbRKr7Ndkf2UrIMoVDe0iv
5WBrzh3hbPgLAT5jMUu9u4nogMdgBHscEOi4qiqfaYflP2BwTFCCSHygpqBeM6uRFIVhlVUeT8kg
JGy79MOKahdhg35nqfPQtaZC2DkcjE4QHDXIYeUJ+8NgT742LGvaONS/5liH/EIy42DlEnsdb4Sq
0PSmrBO8spD3USS+5ZM9LPscqXYyQ54X4ZxsM8d+y5UmkdhjbVYJ65izql10LFMeQnbqrLedJV9F
HiWhgSvDfaQgOFDdrIswICJII7dj3xMtwUuSszDbxdItDeKYQ/FhwXJfsQEjbFjV36PEc/fONH9r
eX6PhtB0TL7V7e0UYfZUzGThdsxAr5F1LIEsVABPUULAGjlVsOcn5Nad4+AG4eEuSijfRpJCFQft
e9BJf0hJF3wjXV1ZvMoyrfhAznynY1sdDbs4N4r4xh7w7tgRksu6Sq5rQi3W5JDBE2hJm//5xHbE
/Y6dhriW3v5sY6Sy3juCMNc/n8o/tFR/6Gf+AlX9y9/+r0Rcf9KGbT/L83v+2f5VMvb/o9JL8nb+
90qv2/fmPerepz9pva5/5A+tl3B/g60Kzkmi+wkkh+p/ar08+zfPRW+B/tBHW+H+wpoyrOA3O8Di
IX0fjCrYKS6pPzxghu3/5pnSd4D62MFPOuu/ova60oD+dNywtAY2cv1aiH8Bj/xdFjXEQU82Co59
2y8XxFAatHCIpBgjs+MxcXyisGGgniybgW7Q7I9B29wO0CuTBm2UUO6xNLiZB1CLpjyDzzqhXL9R
JoQ9hZrSy7KXSVQvY+k4ZK/ob51FCpKK92Y5fGOgi8Bp9Co4o85hMMrnHjreotNkwhd2j2Off6wG
FEv5igL6PpLud6KnHlyHbO1E8O6G1WdU28+JDC+D4X5O8yGqmQmo4cVzsxsCSl+zaoJiUt1GjvWN
lvrTJu2HwHD3oethchDMPhbtJYoIx5Uhfq85K3L0GBiXifHJiH27dKX1zetRETWtApHRAvMwuL96
11tjyCB+LUVVr4ial6TR5Vxt/KRqNBMkWRPkXNJiYx6NibB1AjIZDRpzK2HtrW3wzqkYMwz5EkPr
bYjUyY/wZzkOCwKywzDBEWLFUhQNmP0WGP5NMqWvnV/vNJiizeQQTzew9Z9VdIvDrWTTg5g38ux1
R0YAxr+FLaofjvE5hOI2NJy14Xtv3SQJZS9GgdWoWBsOszyvek2j5n3Q4b4h1nNQ5kuUR0eSbdmm
k1u7ZPL4wwjhkdrjrZsAKJ+C6DWmPxnL5EYL9TVW9ruDCCVpOOL6+DgRcRP5wY2XqoMjjAeBcL2u
UWHn3jP78Bu3Cd6KuH2rSYwZ03yJu23TzupguKpHYtQ/2E2fLoLSe5oz/02W2lyFFF5BOf3Q0YhY
eWhQDM39S+3nBlX/iJKYtiQZUAzE9YyRAV+P6lFbu0nxigh4JZP5zWOnsTUwDQpZiZXFcwypkB2j
x05DM9a1ewIFRM2vDC8Kwtl5P5RTxN4gPE1CpjumI/GCdd8dpjviS6jZeSzjJmA3o1je1lXsLgKj
u6M5PhPajUxFrTLA+iQh1G9lYN6ahy61voXB9DJHitz04YMderKoG7JlQ37DxMQtunrYUGomiySI
PjHuJXn7PqK4ouxtSHbzTQwqzoGpbNjjNZKAJZez69zzEu2sUT1p7bL5GVAk9uehTf8vS+e11DjT
reErUpXUCi2dOtvggMGkExVhaOXUylf/P/72PqEmMTNguXutNz650Ez3ShVUdq9OUd3imL8hQI5E
hitbyNQtLQu1HkjCbwrKDUlV7JNu3sCF7puRp4S2gvdQukdA38I3f0fLrhbcQbRZPzaJPZPG219b
/ylwKt4gFXxXEbNdWPY1M/tzktOqo3DHxB4UqPyLGvd1KgmRiKZblVC2SAtVCsHpPqT+dBWe+Etm
4ygGtEFFkKJTtF9mm6Jq95VqnpWlbQoUi/F51tEr6qNPy/tXddyajQQya+Q3kfU1jbjeNYDTzMa4
ZT9sr2NHlC7CucUsxLvhha/NAHiaRulvYhm70ur/2QW/MDnejUHycfTdt3Kurq6oP+JR3Oa8p//A
eLh7U4j4eo8NetHbFyP3fkhf+6cDGg57OHy4FtLfsmg12MOfaTwXofxNy4moLEZT+k+il7gkJq2r
eJ9GkuDJEAkGWD/9Z4yTxA4tzIpAUy+pQ0Ydq8NMZqwDv30QUUjXL3LDafapLUBTYTvhGxXbbYYn
TCXfvegUn49NL8hol+trh2GB0vpmUnQJFPEudZ1LN95f779UttdpbmlasRArOr/Z7D1DANGiOrv/
Zt7Kof4iI+9JlzG+OrNFGxvdgDlWLojyHBtbWfAvBIazIl/xME8Bfv6yXgIxX0bc7i3bgCPtl8kN
jtVYQrjzTunFzfOmnyYM99ryL3ZBrD4Bb7YD4uUk9bkfAnbOd7oi2bLHozNW19brb63WBaLP/JbU
dGiUWCdLulIGf0vOLVRc+A+J3JdVNl+s7vDJVnOkZDNuJExaeHfLzepWfVSyOwVtXi2ggkAXTQcZ
z0jBdSK8mK4Mj4mz+rImHpXCoo2rtdpnQR6A9zTm7V86tz9JVU7U1TjjsgxPBQ2KuNYk2tf5TbXu
k1S8E63arSAvutMAzBvZ9UMkOeithvwCFeTUf8j3Mh2nDYaqRax9/mzvYLiCTnWV/5RjeeDeDZBo
1d9p4vxI3TzeX7G6QzvRVXxOMLc8r/kK1D5dTIbi7O78DZTcW5JVn3nDVW2QNGI5+SUex5savUcx
xr8i21tp8qYsMlHqiSKIDsMl1VrafmJ+J4vH8t+SsnjzRZYtYMtxs5nOkQIWuxNfmaFA/4ybmqo3
lMHnsqT2KUu/QlDqhQ2qvxi7dQZnTapOh2vMjN85KBdzlj9LeOHeRxtTBle6Ko6aiL4mQeox0wup
c8xbzfyUVMVRmtGjLQB0JkMfRoriCHqhGDG346UMUQBnnVpa3vAzY9cDvm0qiseytaXDiwrspRVT
GNljl17adX2JS3CHLqtWlY/dFJXbrbXeOIQvTZ/NC2eKCcN2yISJWEVCyjHkjJg1r9tlpMyzW8PP
NyqYlrIsD4iP6mWKyhSbd3vzhnnRym+su2ShsWmheQdSrPyNp6YrUmeOknk5W72+awmcZTnE4cK6
5wuX1W0sql1WlRUTQ52jBEhaJA3Dey6xRmcKtyIvpdPElGZRqhaFebQIJMVa8uzECWJgZ8BJ3xzR
k9HeWE9XqoZsXKWGv7DMe1vk2C29+bNrOW8UiHZNJ8AiNrXJOlT+QIERNpJ81GZ7EQmPiAlpvfCT
GFVuAQhRAUtDPS9wlmSwQWmBmsDDnK7r8pKkuDktyUUnLy3kDFRC86rv403zY5cfWL2fuojxZriL
EDMLMAdWaqEBdWPtfBOecKBviUIu3mO+S7X66BZXET43efSRV3ovy2g15866DfOtGHy1MMZ/cRQ/
tHcrjnBaemJmJD0BwKCKfsPa/tUW/K4tAL5VfWtrY9O14QmHEeEj8Y/hymvmZa9CFL+zGo+jpJhG
60Xc/+jB+jRU/tHr+FYOX0ykArsT7+gW+7c/Gp8OqxkCuuDmR+q1MHDVGMOLacNSedO7n9i3YKov
pqyfRfw31vkXXXlW1Fxlp9+lxr3G8HR0CSyeR0xoWdyDkNA1q4ZHRbvKIowgCmPEdZTAFoQ3qbUM
Cu70wn9sqbnv2+GsiD+K+38AGx8N8GVNNIyJ/SFI9ZaoS5TKMerl2D3gLgiWaYGRS8YU990VlMn0
MQeZWmaJzfZH8cC0a9PmZGD19StxxGDe84wQ7kRZaFbnbz5OowX1bYilxvwZ+SxPG6e9mX+2naZD
tzae+eqXeMhppUXIv8pzaxNk0bca9DGfciLDqHNu7ZfGZkoNUfq7df80kH4OSyoBujK66uRjl48L
DHCYktszOp2L77nHsQ+fErslptzb1ZRyscESIJhAQM12Oy4dMISG1PChqD9Fr8FX/Ww3SQuZm1m/
dhK8LfSendB7DXukpVq8ADcxx5GrYg3zzSJCnotuvIaJ+sQUzYlQQafZyW0yiOWyqc0sw43dGxtm
h7x5DKPqGPCe9n26pKLWuQ6Je7g75pSlnyKMeOB07kX12Q3K4hw7yEmSOM7IPbdR6LjrJlK/4SBf
0LtuHPOzNsOTp6tHaL6U0MPmLa/MfaRzpFdp/5G0/TX0+i1dbKugN55V315aW/xmcXmF4Tn4pinI
YJve3L55GSJfrDPZ3vWH4cKJI3eVT92+7bwWoVBDh5G9Eb4TLqdwGGkAD6qLw2ATZq8BjeyZGawq
s30fUxaHsiUnoyGKkBn5jFuNt/hor3NekaVw1d4xYOgBUZ1lkbvjMg+ZwgPGzIYaVejTDkEdkVhl
GB1dwRbYtHhSfITYkjwQlbPNpANQXNqMu5A+VRYq90n0jsXcpswdGcrpwiUBCatTQcJiSy94jewM
wJUz2spW1pgka30KHYfvR+BsTKv6F8QU8DrOJNdjAL4v4/KvSRQpr0p2S9+hDA82sELtlZO1HVre
vTn5pACvi0byIZNco/l91KQZZx4/Jja1Rd1hUKiyUpLBBOalSBiVdf0aW8574dxheI0iyomMGxaM
b+1hAbViNOkVk0o0NzuF3WTgfN2Dit7A/LJVCua8HloSiqq6yjZwIIcucowHgl/NbdNJl1DULluS
Ez2vTVGtMBPNg+xADVPEpUlN3G6Jy1s05Wr0uGoHRxBn4dUUFTW3uBHJVhiYgyYRZktFTsQiMqnX
aWT9gLabQZRXS8ulP7H7zistG43DE613lIeHZhDw+QGel1LVpPvdw86iZYDrBrlGGB3yzMETM0IO
RkNt0ZWbPVcMo1ndPIFhXK1i/AWfK5aVJ7bCyt9jRaeDBd8Cwk9ImtN0m771LsjbTm2FcrDXjscp
cCYkoF90bvyRBORNMDgyq1jr1K2SddTtkuL+DiJ/InFa9t1+usrAIjokgvwJs57WkszcVmylS9eT
KVsZfRD6q7PK3zCgk3Zu7iwZmJ5b8JbROFHhbomIiuMYsrvkXR6rfuU4JvRzVjwZxWwR9u/d9aC4
h0ZW6jnsv6uZCXmimxtII7AxEsgKp2St1n2YfojGXAFKXDwS2Fj/J2cdPaPGdldEwG/aiYgCvNsp
Nw5i7oSnSObt0c1SZ1Fp6zmdYJkiuXXT+sMN4s80qd4Sl6vD8PZN54Ca1G2BWE5skmHwkUoyrjh4
Gaa6/5tBEddzVm9HEdNEltPhmSvSFzrxi4Z7NrJfyxq5LYx+nQ2NWJZkTixt2VypkMKTneffhQ1E
kfnF1dJ7V/JATNZaKOhvTz/7pMBtytjeE8xYq1IhIvMZ2krun4L4mmXfj4AUFs046jkbUyzJ4qvi
+K+d7KK4G8y8I0ZiDWf60ovqN2mIKKkc8TJyKZG//WrWodpEqfOCnzhgfLy2igrudvT8s2mZf3OE
7RdNPR4jM/JWdYwJm65OEn4JiDTNun+ovd5AP9mJfcIRvfQr79Q4wKpZZnuPVdnTU8p3o/asI9Ef
rHKxU6z3fYcvQlcmMaZUVXT2STYz3hpZzmvtxE9VP1HrkXcjbyzkQTzyG6Y+9KK27+2tKLp1/ryf
6SF/cMt416dsZnRxqNXc1hhnzNTciZAwWxrUrYV6HGzF7C+Gx7x0904x10sHakE0vKMoup9ZC7kU
+pOhtb9I7qezH5gIrIefyZHvTVA0y9BysXBYtI2pLJUExgaSSU6+mcq8JmPxHJTVw+zlQCym2Iz+
TOSMVZCsfi9GNiJin/GVLKJ8/k108OPdCf7knjVbcXbLMbv6iJFL7auN4Qncc8TpVI3zK1x5ibJj
UHbtwvIREdGT2y4IK4Hghg0tzC+7LyVnMyOwDuuPcBTlckIxxqo2b7PSMRh4Oy6cDm9AFrCU3r+u
SUX/iFdY9BXJZrXRJ/CxP31ROo/SGdZOLKDS3QSvXR4MDwN7a+eCtfeMLm7uMopCbtf47ZHYMrKk
jmaAoXLR7e+KNUf2y2Hq3iFlxk2f1t84npF6TiNmij65ti0wjGk5SP3Qk7SJ16GpMoaV31of9+Jq
IkzmhRpq2l0xjze+uR5twBGNac3MghMW9VNp4gEzmY/55vhsxuB7RMzfAnMbkglNWGHyZg/uM5ca
M1OXkzwXlcTlSnYiKjYzoipytMVYdLo3STcsBIx6KMBTl3IyfzHHuqS43Kd0D6eAjoaPIpWPlB1/
5HHXrfugP8ZDie7cI9NjPtVZ+dUmWXcw9fRFXKIZFDc3FJ+p6T+NsIm2Lab1tvHru5t+K9EckpgQ
07tYM+d4lI0vAjv9kb3fID0Rt7Ql0Zt4m6UIsmdikBNEuougE9/tMOJw83+M1PpoZ9IRbASWrkt2
iH3f2aGvV0g3bPwjUCabCfHVmhCDX4Plue9+Q1Ojy0ZBtTRGFqOEwwwImSvQaE6cWMjPaR0u6gp/
WJ6G+9TUD5OdnWajlIvUTgl0qXdOpD478dCbxkuWNmIDkPlUoA3VdEULYf+o9kYzcr+2WnpnXL2z
i/qB/TPA0m4FGfCjc48L7fF6kAUFSwyGmMXpHj/Qwkal80JZ0YaJBdWhji9z/1c5aOkpfz/Omf1h
JXsPrc1CUgqGEI4ThuyIiXN8OVUGU8bMpaM6o9jCpzr70mQ5HdTLgEP3aCaxjyuZ7IUEJS8F82t6
4Hl2wyBHTTkeUIc268iRFqsNGSQMBo3WK2zp2b6zWO5EPrg8kVRRK854u4N8G60HbaeX1gw+5t4R
PC+cCmmT8+Yt8zfHQJcb8WobPuesbHxv5eTcUhzVr1XiEBHZ6cPsi+c2MS5dRzwDMwQdky8ydLEp
8f1F6E2OCcDhZHUF5TSI05sgv9pTU6Pc7QDSDcYzR70QfwUckjKG9Cwcdj2Ai2iOts5ksR+9L2NK
ykecW5vWRGLXetwV0fST86yT/ZqeXZ3dYolrZA7HYDWOPzE9xM2dPitsSOmiXtE9cM9EnBahbsL9
nnMo5QVu1wJMez94NJ/q6ah4qdEmI0KeJCEGGVd5ldQ/ANIe3jByaMiZOJenedf2drZqS2deWBFD
AW3EZtXQMVzwK8b0E5UiWIoBLZHt/YmRCLuAQwIl/IQxuZle7bDPVpzJz20XGqxrzmZAY7DSKY47
Ed2TRZEO2VU7r+I1RE2zbZz0dxpVSvA7748OgdHJ5L1Hi3a38xpclzp7C20bUtKwTqmaEe9jRQj1
Q44lcyy6tcPchgMLfC3pDFYkXghsA8/Ud3u4G0za0hnBrOE02qHep6V4cNGUL5TAdTO+4HnzViRR
EHcX35Mdyl0p9IORR6/C+MN+qVZunzBEJ7lClsnQjigZFb8KDnQ4J3sZpOvQgIZ0UZBicxnrszO4
1/xe2N0G1UOKLtFHk/mW98HaN6Jf0SUE+hsT97IJr+ziidyUNaDGEPYUPZfBm76HjLiUL3X3k7wa
gEHMz5j4uoghbCMiI+PLO1Wh6B7nhATkSVf3/Qt7Hq/PmOt94ZJ6E2i4ZYQHt6nEKc1GcDDCDx+7
/xInurOdPaK1msw8JBGNtHW6Jb7KBTu6AMMFhCwFAnXJLnTooLKTp7ZqnlEL6RUKyRl3Wt8vjddA
Euk7lOS5RrmzGkbFnNf77rZ0mhGsKlzzHqD0FRVlYn5NkfcSVYTZ5oiYVoiOlg6yxjzPw3VvtO3C
EGeUTeGp6/ZBK86ZP4/UQqHq7bydmdhgcpVoDsU4F6vULk556VBa0eDxN9hVN1pVKdm9zQdGl/XQ
If/NJFUL6LiAQnCJoKObVkFd/eDD+qeZnihcFZwZWfQwd/LTievq3jNwDug/3SSCBA8JFePY+jql
2tpG0IoLr9GPblscTDWTmjpwZus4je+YXrhyi13FusRpXSEdp+feD8MX2VnPkQNS6nYBHU/k80+a
wawPqteWMl5rBntJZQQiPFTbJC2uZI9igg8+dYMWNPEmZmqD9vOU61OonRmpw+SXzRP/sl3iCtNZ
6W56B1/5nK4xFL24fIVUK8V/6MGDZjl63UIPCXbLskP8TV9ohUu8M3YRJUmLtpNXkhtWGFveMHfu
xeShQF83cGobC10K8RH1PzdEtmW3yVbOfbSF2dzPcXWz4paj020gJYpiXgaaoa5qJE7HQO3I4Sf0
P/yYtaaVumEUx2bBb+fvSa82aZ4hsW7Hc4wHOeQ/B6uHPweqY+Igkah4Hws0hhMwQT5G4dIew6++
bz+q4DTfY7PBQUCxVLaD6Cp4PxnR2hwKrnj+NS5+CM+m25sVuQAq849dZpYLXTNXd3XVkWc+Voex
Gn+FNh78vEBeEVTvU/5FeOQ7/pkAfxkldW2KfTZ1X4P6IqSN5z74bgnk3PTGRbtTydcyHHod3cia
D6jgCwmXSrpjpdubOXRbUwwvmb4CxeLId7W3rmvzZpTmP6cxnvy+/phzMg/zrtnPev70KyddxDnn
pwkn66GYwSRaricPLtPy6d9tpypeGl1a7erefPUjCXtJhGfWRR0zHUwO3npH4VhXnf1FOLoD5qs/
HQQJlRjaZdOykQKXlWzh/udkh8vRYb8KUVgvJN/eFNjAG8xXdPDeyp9IvjL618iMth5qTSNLnwEA
jubcPKENHldOXZ6D3vkGXH3qMkbxudbzMhlprLR37ayGHVK6z2C6u5PkU63a7sDZdBACEd4s3Z+g
iJZSEwY8ApkOkZusQ/S/hps8JoGHpgSEqc08tKz4edrM2vqB8XjIagGJEu0hdLHsz8VT7BmAqPCs
FVRuTfF3oMjD7uVrQLrJXHtfauJwIFgfBmn+0ER8ApLzHDbAC2wtKPa2UR/eQ73treEFaw+L6CBN
vKijzlYOWZJF1XE9lxRozHSycTaV33K8b2Np8jsUSxsxaWJPb4nsOPdN/9Vq1UkCQ5HHQIymWk5u
/Svv8QsTsB16ra9yMl9JEgYnxnph6PmnSHFv42FmpCOFoWm/kN+RUBbQEWoZx9ybnlE3f7IUbRSt
7Y7iaUGXF9KUSq4C0vRF21tfnuCabK36xRwhNf07rRiT5mx4+uChQV7UWHnDbsCO3BswY8HXwOZW
yuw8WQORaML7wNy4xwTG8WExCTVuZK4SnXj0gwMWIn0hk1u++x6ZYWGy7xo0sW3a1yu3S86JjTjS
drLdnJtqGQFwQqN/2gOHn1rbtvk4xVwIFa/6QHC9IOcZB/TPiN0Gwy7Hugq+RCW/PEsREIcCrtLQ
Hll8scfh2FhkrTul+Scjd1Fx2CRDtTJ7dHgGSQ6ml1nr0jKepRE84fCh/0PFH7HLvhU6+LDqgxm3
BpWwWYZWp0OKJtfoMbb+4D+6Olz1/fyZ98N3MhICa4jHfpj3xCxFK+2DgUclsqtsGL4IKCes7Qcd
9ok90ujRPaEErcCgl3NJWodSZFxHg80wTiBVDtTP4iuQ/o/lvlRMfN2PTIMUAylKBptgEB3AcnSd
oAleYCdLeXaUcUzN5lEI/LUkiU2+q1ckZZGfbQMANd2u4STYdnF7rjXZgdBBC2bdkUe7r6AwUf1t
E5ImF6T/3GfdgQxtQaxW8AR5+DjSZqlDYlRjrzvSAnNSPCvLqQVqULH/AODy3XT5IerSW1qjwUhJ
/QD+uY5B9eIJGNxWvwRl8ZwF7bjzOv8o/epgN1yMrV8cpMmXZCi5Cpr0W/T2g2/PGzMlh9Gy1kOG
FSvzLXDJ8aV2AbKFVi+dBpOXU/5idOCDicn55HYXu1Z7oNPnIs/qVaNyrj+4v8ZGyjIw9S6LAgk6
vpUhfjc06QZRUfwLu+KnNxB1RoBlc2tFK59cnEWUhB8hI5pXQu6OaUh6uzd3m9wKN6aNPMCIscum
Md3dkQnGF3NxTI33z0WzvOi7NFxll9r3CVin3HLbu+DWLS+gM479Qjq0mQ9yIAGW80TJfjN4fDUZ
YylxHxHhsp+QEIzVSocMLv2H5YYPIeLJVqSPJryia1fPKr4fYaAjKIA4TZvII7on+KwCsAGTMNEs
m/M1TpIluQpn7AI/ZfGvm6eNFP/yZgYGt0oemtB7ElM9Xgzw/cVmDIYQzCj9h3rmxhLUbSssiaQz
7MkyAoeJxhOG+BfDJrOmmhv8+0TAecwz+D4WfcDbFUmtpOkL2FaQmEiI9p4vFO+yHg9TG6lVLxCF
ayFfzCJ6qcW081kEQUEU4KMFgWt+IwBZzp5Xr6qG27/wCEwtUCG7RrkxEXSiRHG+XNWhI7e6aj0Q
SIkTuAcDn02aMRrkC2p4Zdd86OckBX1xigWpWEtzKPuFbyKKjIkrkugvbT1kh1TP/ZLL8+YycoA0
v+Nec0moSG4ol8BOK/PZsuXZb5v3yCzesj5JH+PEITlunI9jLpxN5xo4fn37AR/LsBrx0ixdka1D
sbVDuDdEyt6dQOL6zKudb5XrsjHrnauyM3m3R6xeWEo1Ya0YgtetiSIn59520s64i0deuKPJ0uWz
pizD+jokGBjiEnJOv5WpB1Y3rM3Z/WRh5OXzcHhsgoEg2dh21lU7IUJnriWxWxZrBFdnc0C96cT+
Wwz2CKtMSgQhJwTUkI0RtVazzFMtgLTgh7zWW0BsnkOyrXYBTGLcNyQ3Yd4YwMvYZcqlkXN621V/
qMDDy5lwaXQ65S6vbDKKpijAaQ+16pGYTaTMKjXTNRGmi8HP8r3fOhc165tqeacluRWf5pnIkjot
wbTial0AWFn8TijReICYhIb/rCdhvOsqVmso20Bi9h18uZOb0gCThLJytqFPryiPUWrfOQ23ezCo
1hiS4J2lYCv6ap3yWeFQnr1MihWRpSGO4thaTbSJJuAAe2eI4RHEW2i0zW4Kx19zEKe0qM5hyTWR
Bu5N9+GNcPUPQZ11l6O7c2Ysz212Mv3+uSJOc2917Xsgkp3mjvnqvAdnmtN91ByNwMBd7HJ7zH+K
48Fk38KH+4Pjb1gb8YDqhxTMqSh+yXiNVn3R5BvBPz8r45FbHng4nt6F3x7JK0pWbY1XI4IJTY1f
Kwi/a6f7K3PnQuLSK3U6iIeTzMQJl1wJYKhIRUzXjUkeWaP78cHELmIo3IScKYSUK0nnhXbfNfKF
puX2z8knFIF7nWtu41gW5X2sgaAeLk6APo0hiqzftn9xy/zSjuhs43uW2Mz4E8fTN5kjeEnD8Qlv
yAPRZNCRRflhjP6DvAcsYwp9rNKAKCmIYNtgnp8kvlYrLn9K3e38u5Auto1koWV4IOnpnFd3VGD6
S/rwrpipF20RPWiJqiKa7GAdjDOMZRQAaBL7qxMsSwG4dtvgqpOIo+0SZyI3JI7dWLKc3/XXQUM5
mC9WRmpfqrkylpkNDjbciyBCpqyc7W+B5GtXkJrwmMF1C7t+LmP+XaHCdqWIdyW4V2xao7DWsel9
FkRGLT3HonDc9MrVkCqCX1gVDCnudXXuD5NWuFOfyusbIEG1ibk/tzkVfGSOWfs0Y+uK7wW6fm2u
Z8+l/gmKFTznSXF+XNOgR2FtkGBQRl9SHq0ykVRRg8sGd5VJ68pDmTqnZppL7B8tOZ93wztRRHjE
p+fQY7TDWWmw3jibYkRB6SWEzrkWsiR8mYSb3c/gbER1kETkNHMPKvuBuWncJYTSGE59G+SJ7wxz
WJlSdMK7x5c95qn+XSM/XWLWgaaKeew4ygZ4ueqxGetXmrOctTFPZ88q/+o6hCqC62zvRAZIekM+
Z9BZy0zKiRiJlgkp/ernoNg3Vo53vYdokla52viRYW3cQv+VjJ9ekDwFRI1GVtIfG0KpJT+xtKMX
UQytNVc2TSyRc8OQ82ehgVylLntb4HWvTRst9exOhwbMiisGBVWJBjaOGI1EytER4w5DsMnfanw1
2QtosLkI8fiS58/2O9JjbUW1AkZMuc/gg7sCkUmZeCnnFI9rQ8BHxYG2dBL03nHNchdottSppgKz
gxsQE4Uinn3IMnM3MRoSH+RjQWxwQ2ZJumydaJ95Ooc9Zt4jVBqi3yVXAFtOZ6ZXLPDBo52RWOV6
h6Iop40wplNbV+qNYX09zJ39HPZF9lx4/oaAHRqPnR4iYn5POj85ZcwFOnAQCgRKnMxobN5c7tBJ
B68dziE0vfZjn5vHRIXRqw7N+mSrbuvZF+ZFlxXrqjqHD3L+7LESLdw6SneetLJ3twqpIcqBm2oV
YHso8Ad0FFnmNrSAGSVk4jQRDK8IgeWdYXpsnbNtVke/RTSRpuGnwqS89N1WrLEdNscwhEie3Nml
vIqouIDTYVHWU3wQxD54EHIHcExA1i7Kbm5ZGKcYl8fgmOmtazN1rZN6XY/JuHbxxm7qrMtu5LwX
X5Vskhcgk/nW19ukTukp4Oy/8Jic0uDV7Oz6RdizeRvJKkCSOl15zviyxXnIGgIeUpMywDRduVYw
4pJpJxg2IHwQKEInq9EmebKOQb3Ik1yXzlQ9DLOqHuwcu5SpeHoi0+E/PVdpzwugDbwp/Bnpyerh
vx91aI0wGsuLMAz9gDZNLkJJS4ybVC1BnXwwbM+qFv/9UCVOuVTcXstGSxSGe6Ip6wdwy/bhv1/4
70PleGJJM8SwtHUJ8R57onvwhvT/P2QFYcJloZJlcDcQpvffTYT09iFFIfOcWOd79tK55G9ZSZ/b
B2d8TJp0LTb//S7Sa+scu455Zhy4Stwrh4EMOpASvr06TcyzFbbmGW2520TUAtz/5H+/omzvYta0
bkEkHwyPHLJ1n5FGLU2CWoramc+W8TiLhHR9Ec/nQpO35VmgN9SZzefBt6ezjmX2mM3FzuFL5gol
YhzGWxGRhwCzGLujPYUcBUYqOfFCB8FIcinnghjq2uA/tMZr8RxXQXvE49kejWpuj8q7U3CIgdEJ
W+VT5j+XraWPgRGCbkfa0Mf/PjTQa5DFyTeixUfhj4Sa3T2//33I758woGbAKzby9EzFqR/ECgMa
PN0MsVPrMTqGpWtTykLcgUhgCCllwuaiaObrzQR62LbJEeegX4wNvGZVIlHu2zAkjCZ3e8R9fAAG
YmG0omQtjLuvfmS7MlqBpl0VWX+0874/eoilCWPhCBF3D6opGPWbQnbH6v4hokSCu4VMWDKbvxOD
6qsu/4oRFyxEZn54SYP+xE3PMGUX3+nnZa6G7kV1JsjiHD72QIALfzAiNBGZAFe0RnyZsbPJa1dd
pdmqa5zkmxw99+m/nwHr2seRWAwzJ3+x9y5d43kXImW8S2VinH3UbaLPVSiDbYtvjwf2PuOpGl6e
Xo8rHMcWztRdETcnNk3TO8+sfOajtMKvDH/2rg8atTKdnMEvgFVxAabvJj71MzOjJdL8piuG0PpZ
lo+uOkaQcRyvKGpcCazWtJJQBHf4Bsl1duwzydoy+l1XWUeuXut1smNv0dpjdyEMq3hQdEm1SXd/
qdpXLGf+NbYu8QWEGcMaZxWUwHAGZWATugtV/R55nfaL8klVvkaP3xYU6jY3FKau2xjP+YiEB486
ttkoIrfRhZeazYLUkWqbDvlu9s3xLVAIvZEEo5dhrj9E0th6EntFBVn1PdofcT+AZqsg+L8PBAvt
emdSO9/mP9tPxsuU5q+e4CdSqvfOkeaKl3XFDqU3YHXvTgXVS9S4WJEEg7ohTqwfc7K79Ri9zQQX
7kP/GqIiWZro+pnPaU0ebcZ7Nz/1alQHrND2oUJ1cOjto5pIKhm5gxZ9BN9sJd6RTEBoFsEqTSzT
3t9V3BSrOs2IfAqLmBiCe3JIkFlPhuddcw/kyXHQjdj1KUVIwKf7u7JHfiIdyRPYhjzANMFhZ9gP
/2PvTHojN7Zt/Vce7pwHZATJIAd3kkkyW/VSSaUJoSqp2Pc9f/39aBzg2j6G/d78TQzbhZKYTDJi
x95rfcv5SQOv31S4w0NmVZ6MOGRpdpztwpBzVyH6+tjrxVvYlPlB00PweJx+Y+1AYR/BaQOBNDbz
GUtodLu6y8E0sulh7SNCXywtaJz+zbRm8xBb5pNBygFD8Q96jxE+ZSSFxXhk0DbuADyq01RyIsi2
68i7JTuEknDWjAJqxfzmrz3WY533xI5Y1GdNntq02UboPQGZiZ56k0sCZt4me4uBQRAvlXgwhtl4
mIgIMybrgwAQrMdF1XphGRExwB7uCZXsFr3Sb9raREekYF9OE8P+fvCXWRDgBv2j2rcWUP76x1gL
EuuYJ1VpdgOqaB/qSgaZEjyIkJDJdKEgjFRzklU43Fj62D7MOae9tqb7MZrfmQDNG3AJ4kyfhf5S
RDguiHQb2rE6FU5zg+0IyaZMj2mkZ6ThDLwCFJK0N3SgRxARkj2BCYdMxtN1rcpgUDkpJSXsBwHU
w4+c9lrQQd7d1vCp7hfqpz1YZQd/blzfE45WAqrludrEXPNXiAB8rxxSYjokHbhFGaIZDPBNCFy5
sRYHSZCOXKssaGwW0yGjpJgHeajrBWt39ItkrMeSO4TcwiimU2TdZDkYAzvu2hOTpNRuHxJViGOc
Ro9m1dxbtcTszLuTfl9SfN/50H0uFfJQrZ4AunEYgzmPYC7JJ6Rq2uLLapwOKTFwix6CehyPYzGT
nAtaeV/UvrOy+cZYaLEgC/qDFaPzcIwQAO3SU+irTCQo8aBVd4AJDkjI9mI4q5pTtZtuwTTpC30u
zAF2/cMWj4ZV/SBsgK5QIS6LbR6npn7M9OFDTfJSqvWXVCn0mIYTkO7g3a9JRiu0hXptSZDxqBZD
TnpJnOgXX+2V6V7mrUwuU2QDJuCUYxQ2BbZOjW47fR30E4oM8XdCZum6OWTbMkVoOVIIPfSt34Qf
2IaoypEJjJzFUSAcCx1pPaN0r9im5mWcvGVN/d6vmvAKrghf1HGV9qVdUiJTc8Oz2uUtm9qDnr71
BbDyMBxeNGsTIqMStxIGe0K+OHAtir68y5rmB46sN2jGtE57g9NA5PiOlVHoZ/bXhjBZICmFJPjl
KmIuVY/xibP5baiKQ1X1+a4qtOuobIIZjP5Hj2CDVizMVTn6MmSRggP6mYZGfjFpntSoVg+zP0eY
XQgU8BRm8QLnKYy5+TGJ9HPYh2Q3NO1Pq4Ikm5fPYZOQhiugmS0fQ/Va4LotPiTLsW+q4ccImg59
16YsN/pX2GMHLRTgbtscbaDjpDtoX7uac48RCtPPCfCp61zbVwaxQg1UOCSBVycaMXQMkDlkoj0n
NlIX3YboWyDP0+sthCAOOhKmfZ1xwgi3KJ4LpBFt6SVqZqaV9XyNo+C8CKLEwrrVrZ5dIKkqgcw9
hC2JLTQumyq6n5avjtTM+6p/LiTJtYP1rC+I5UfntkvHeefY87fFwZVmsgmz26HItBRNYxXyLFXA
AR0SlJw5cmjogPUB75RT+LwLkiRTvfwp7fYSJyvZalmdoXXG7ZEO8hI6Ay4s0mBz99IW6S+9gqEd
VVCJ0AqesqYrDq6VvaVmHPvmWr47GkKFUZc7M0d9HRnQNByLs3g7Dr69UhGn00rlLvUfrNRnNnE8
8eT67GQuANap65SuL2laCy8Z8xIlS0MYupheFhPoAzy/tKperJyw2Ui81dKs6HWU35rC9u1O/xk9
qYIc1mZBlL+FqWgonAI1OJACeQto8Yoc+bQGC4xQrOEJNpN9ZZq7qS04lDLaYxEpUAe0Kn5hmfSK
tekvi3ghoK9HDAnZq5ET1meePahQdB9HnelvG8fMrhFvcJRNYhutUjE3z46iZ+vm+jsP0jajvzeE
fO6z6r6gUZbmLkfmFd8/DcgobYJwg6E2Uet6auqO00B7F6t7eqNF1SWL12+0ax5Mu97ETCMHGUE9
x+ETgd347hp4ON0BaRuzA9zsD1it6aIsnGUXDH5ddGmycLqpjSjaU4i22rIzZ45QOLeaHfh3yeXa
JMEkFptpcuGwGfbGx7wYNU8x2vY45QgfFrYJrl28L4qsz3DE1l+L8WHS8L3RCU4umlm/Gcl4r4tF
QS9zTi1kv5PhYE/KFmFwEJFPBmalQ8XFVf1rnIfvSi5PqyVnmmBAqRwZmF1kI9uhJyPq8hoOwZYS
0lOHP6OXeYWZg9Cwnql7onMbQRHB1/0mFU8rkjF7L1fjxSiszT1OVpoWcxaOjIguV2t7q0MuMiKm
2mtscaNzJvPsvsWxjpVjVevJ1Zd3XV+fafFJ3CyJZ+KnZLpCQnKd+ehDHglqh8BJ+4mVb4vsc6yf
9jg+9AV+qaZdTlpEqAmKIqwsyHhrpFFrXPAWJ2V2F9fzqeydM7xzra8Z56X5VU6mxPTG0CMf33TY
MSxiSIqXTj+6YQVri+FO6DigbltOdyUCnMgpFtqeN9VYPZmKAZ/TDsuxy+J3R488geVh99Q7JJ1H
tKO8YwaHJZ1mmplrbV9CGTa45OaNIkpfycQrlLvHMg3Fj1kD80Y2xXGu0J30Bsmzy3wdSqgTbZ2f
TNyxFTBdZOgCMnIL3rDxDZLpafdizyVWHMY/jAGtWkBg8j3EptMeG/e7m8BBrXOWdnTdkAU61Mg6
jMpKam8osqkA4UvQHpcwsWb8jE7bHXDxQ8IZ2NRwrOCoRK8ORt4fsi6Ar7YGgA+PGtzmypE3DbXe
btTcZ3tZ6oATxhX9d7RfBQIrZ2EUtkKhTcjMicwIdF9lVcFMB8Cq54MbJU9Qke7sJflZTMUda0/H
KAfewAKZ9CjHB71Dm1JS//fFI1KZuzrh6EjqZt3F5DAvJtL3AsiwlYgbkY93Ybm+4FNx/ZWOGJ4M
3ILwNLzRgPA76UaAgh9QU0oIEzl6pBzM3QwSA52Sljs55X94l6ctvk4ArFxL7dej1oCdoTgKs2Md
kjvWCFnjXQK65tCp4Zi0Rf1F483qUIm2FUVLti4n1ZN0ADLfOtVaeO6rfYYSj9kZLEATtjQ0loe+
XQysp850IBX3CI3aCrSpfOhtB5RIQvE+Tzb6vD6i68E/fvs33crQbEbdPmFrP48NqX8TpjN/na1f
i2uXAV0KcSk4haruwchLIjHntr2bLGQt0oqPwLy2uALEG/03JyQdMhdZFpA3ol47m+cWGHB3A+5H
vU67kKSBV1fFd8MCrTqs0C1qbKuvA630wJnM9NCspf3ao+NkWgpMvrKb1jfCqkcM8F0sM9PXcliv
yDu3Ezj/OY2jzaMX64ey0bhjJrgzVeu/XGr6O8tR6kU4z4iNieuLv+mxpV+SeH6zwwInSjy8Wlpc
Xwh8bfYj6wz5BlYM/3ey/LDBpTyAojvJ2NG+qbH7nLoQ/c0m6s6hdsVb898wj1bzmyQ3P4dwu+dV
kAcVtzqlh/ZLxhRFssKXTTvUc3l1UFIslZdIoiZlniygsaJNkvgDCr3X1YRfudlKC6u16JIgvooE
+Md0i6qKM0ZHZF3RreEnkW/4RLeRXa9D8WlZFRksYk6RlLsE7vVnE0mWF4le86gzzhH6QiIciJJB
xwWvdih0r9zOONVSXBo9h0QmjWKvjyBgacH+qJbybXBhk0Xa2xQ63w2QrxesAQ8LB09vm/qjjKtP
Sw8NK+8YfI8osdye3JqMkJd4oWhkpLg2C0JkQp/j+mrTxkVXy1zWztm6smL0h765WvVmHlpTZLaT
8WWCCLjrV93v6SWyFnUvfXZhf7C9ykrvZKIIruzMg10TLzE10SWy4tXL62ikxe1ykuImTEYCZSir
LnGOR2rMXXqLcfot1cXtTOIqVqcFOrWxnnvlfg0GCs51YVCQ1BEPDVhC7rCm30WYAqdm4biOOtqn
xwcoeLrVtfRgGeN9OgmOLIreSnV0k/xSWzx2ZZ5w1BT19zK12GPKVSdvu7iAh5VHOwScxWN6yoVc
LmlDyWghm+sX57MiLcSbibvOGTqYq/NNW2AhxunKfsHaHhmvFvNAxCsD7COl3zFv8NZh8mNmVDjs
aQVEEKnWyuyDFPpjkBrqrcwyzAuuxqJbCL+w7HXTb8I2ADI1L4lCLmoNxzw14AWqpD/q87VW8fel
xjCFHzGlRXAgmuKaxwSSh2YiSSTLvme5mZ2cqXsye9IhYH31Zzcha9LuPus6SPvlBwx7ExDmdRiy
KyfV+3hmArEoCu3OJDgkpKsIMYP2gt0LcmgQ6nLw5WCAFfKIAIdi2oVlqLpOXkUu7i3YndDO0bZU
WNRnrXzl+A352sCju2aAjyx4GqLx43S6m9YiOixF+TQYAjYr6uWyqOjPF2KPKQqnVBvf1yVNOKYF
LlEupifL9gab/o9FXx9j2zyXht0fIV9ei4Tqx8lJ463wKQQAqi7QSE70EQXuXrCBFiRjolq3n8UP
lKH8XOswMAtt3YN6BCLVYNZOoCfXaP7jHLTy7C5fdJ6AEqTjRpfMhefmj+h8tzGJfGoFvK8JCTFH
+dIK5JwSVccIpRq0DzoDaYpFxkxviOWTAeoIr5+hx5UJFAxw1DkdROID0ulqVwgRm3m5AqGCyz66
vxJNXmQ5nhY8V0fbl0sPMAOCmT9E66fmnqFfO3vbri5lYcM7n3gkAT6MQL5BxGrxXl9D6zL1zaNF
iCYjVCTAC0GMA7hhhsSKXaK0LzKvE1oyL8k20OxKSzvjHIVdWTGHh/hLGPFucJAFaQkjjLHpjiGR
PXK09lq90EOg6U8bFhZss1xhFiNOmiG6J2ja11hkAVCGkD0DL14So0SvKwM+I8ADC5t8PqCic8Lv
cbcQDl2RMIrisjHZDZBNIebsvlU63V+7HF4sikb8D0zS4i0dOOONTh3rFz89pgI0Am22YYo49FVw
aYkd/YjD3OcbfiNhRMXiOW2nk9kSBL1FR7ucxiM1EuWUZd9aA0zIJUQs2NB/AIj7Q2QoYXKmjYMd
L6gL2HIsg1hHoKE9Uyy/NHjJ04mPYDjFuksSbThxZ7+1KN2QyjsfQ0OKN9BUjjJ4cskbAFwylaCG
zU9Kvpc4r58HIsixR8mVDAuUq1OpcMVpp0SfMr/vOEqQ0eojlMIgwEJo5Vp/jSujRW3VQCKxw4O7
oi2Zmg8jdbCOqdFGNW0hKd3+k1SP78uCkTwkAhvlQLZP9DD14LIjXrmyrwfVwCwwJ4/Js+fy0b4z
a/YfEdgkAsSYVo4UJsWOujVGRH6bx+unwQmQCfD6EUcceIOlVjZrKBMKVCiePuFELxdsicbItBZI
MWYvl0jbieN+kwSppDsSKo7qEcQDQhtCr1BWebZTvbm6DXVrp9ECxX29R1NKw5W9AqEQBnQbdV+I
jmAf6zgT3VA/Eg8GxsvllauMmLZVcizo9e7TVcU+43pEQaysNaJkmpP6vovgdhVIhCqB57rSmPVb
ZFwrnL326JDLZFvCs0iQmF3sR2aVKdpDX5Ol/SxNR5H/U8WHrbE022x/IfBLktEmimnyoHJGVIjO
BIIwnp0BATKenOzg3Dbb3LFUNSJZh0YVCeu+ARTfk6nx3sVxdyfK8oDS7sOd4EyjtDyla4n+DoKF
T25Ys88dxeR8Kb7iUn9ayDZq8MB8i9K4B5w4azsJGWzPTJWFGfbRTZatFuIivGKmdiqupVwxEDWM
wOC6IgftywBL14crsHGpDnlxMWp3uVWfe5OFtnXYvJd0lpit1wTFHUpADYr4brHh/8/Jt87E+IPC
upMWX8BId27YBEZ5ZPnAqp/EQNYOUcz1gIYoVAlmho0FHaWkmtqzeiQ6SQwceEqDHTLt1h+Gi7KG
jBJiSToi1REiIUTPH1NJdJ6q0SRnuHubED+z0tc9WETUWOQzTy4QNSXMYV9m1VeuzOmojT9YJcUt
Embe/D2AhgaAJjck/iAnVQ1sHl00dUCLLAQqGjOQMR21/Zg4fjkxikcg8Mhm+NoKbCWVY3xls9uf
bHQYE/UjB/Y2GNroRv0WPqM715SmsZ+lvBhN1t7MBqEZHMNo1djDy5wSWKIXZnRMIvE1GcsOrdYB
81A10zyuqw6qN8M6d1v+e42zY9p8MtDzRyofz6DRlXRk/cz0QsyQwXiKXAGgEqffCNYIcAwukNUB
oCn8htZ916/iWOfN2xxrkoFFj4DW7TjiqB+22U77ioA6i9Io+yXJdoDIbyvkbvohQloamL1t7DcB
19RsLjjKECGt84jJEfx7aHCIsGds2w34ykgGs+QRJiV72nrGXDaQYt2K8JwwnRoTEOz9TDdpjdIn
FQnEBBoLbsqwh2psK6QTJFS1ZS0HMcX4SvoAtBzaEN4N16FrGQFf2lWG+0XnaaJ5Tc19XHpV7OfO
vY+m8J55pok7ffSANSAA1zhxM5/uTtF8b+hU+kQlId7BUgzIEnjdlH+qhIiLHLD6CLsMa4HwTXPr
7UW4NNnPdFull8lGg2QW7q6ox/KYmvU5I30ysCUHWSc8Ww0bTeemM5C/rVvQi29W7YLIakhe21g2
XlzQrd62L3M2KtDOLTLGAb9s0rvTmSXiWBhyi6jnZZ3H0mbBIEZlGAt/XIs7WqFHjGAvxkwfTYu7
2zayV1DlUKeF/ugYrAC11t074fRdvcbt2BGqN57hMfzkVdxEChXdiJqXnJY1+vfpjcW36DKM1OFb
T0v+khTYARDb/RLKPc8z6WB9MgdQDG6BpTGkUsjSZM2QgPRuZbSgn6zqpYbUcR5mEe+nhMn1jIZj
7YxHq/vpkJx+qk22odygZZoILQTZfOcqolPauQYYPmPxUsykH4qMmskx5ivBvxymgcggXRaPtplZ
3D2gJ2E9caZz3b3SR8LSPLtWb0OO9zgOkbBQJkQj4TsOWyMncxlToxPOeCR662PmxI4TpaXgoWWX
DxoKfExheztcPtNG/05GODoLR/xy6CbuikHF+3IqnwfR0GLenl2zFrCnYjLskikE1ptprO+iu+/S
qj+JpKfJbohjbkbfCxbhSxR298oaGt6MmPCzLSJhWnOmZGv0FdpFFkzCcs5a9FKOOFfGtP6FwkS+
CVNhEYgTPBYookrcqLLTgUwzkzYawmMyhIe0UfCxFdEeKMx6U5v0GdOS98AOb2u4oTt9GoZrWdrW
jpYzZfV837SmfmmsFb/7pRfJ8CCNKb1TmDh1HIo3Sz+wvWg8cqPZDud6Tj2XqKdmsbtrTHSbwqP8
Jte3dZzlR0P2e4PnLYRFh5uI9R6MUMsI/tHNyUQtHKIQ8GRy+ujUuS/p000xYW+UCXwavxxl851c
LN5oCzI0PDGOWhYf0yggJnFfIOXM43KjrJmDk9suXmbjrpKKEWVUH9HS8N00DH/CHKkqXgepfbYl
kpreTMfAlRJWiwkYPItr6UMbyu6VzkSFPJljysjstq4fLL3MAWDPX4BzidVhohsu43EiPmOiI3hO
3Ps4EtNRNPPV0IkgUcm9Zs+fNC3GJxbg3N8A67658BAs27SJfGz3tpevUyfVZTLrT078kWeK7qRV
QELxgar72TZQp3QxdWUpBvi8TPgLhid+X63FLUvdtNMbpBq1ZV/wmnR4Y+qAB/2Zyan+0Q71E281
X0fyFFd4/EDJEb2T4UuQM82qFgD1WTMijLAxD5vLStf3BQc7lZxtwUypVgQjAT+LbefU58I5S4UW
x+rX6capG3MfyUlc+uqaxbG8NhNUbVWVZ1kXezISAkgrzI2ThurZ2cA1Q3oakwXpSBuYS/8znFAo
p3P8IRCwjRxCpZIPoOlovLfO81g9W6COQsBQu77DF7pEq59Ew502jt9Rvf8U9spf38Q7JjzrTG5n
71m+ZhF1uODRNqc3N4HkKjPnp9EVAb+OfllJx2Fp6wn+xV2fLofCphfgThHDgIHNlz3yUlqg9Hvi
EzJW1pD/4xVD/IL+9Gh209cQyXPHro6Pu4KDb+CrXSZCyRZ6bU48bPG9+7KZ7hsDR7BmWI9JM1wp
F15/oXb6liD8rhEVDmaDktkMb0rR+91YUfKb93HmvhR1gxfOXJ9HQb77lpZqk50V08Qu3fhz7hXs
KPg+Sch0hq8CIBCmkzB+78vm8P8Rpf9XYdSW/neI0puPlkgCvrQvZrIf5c+vP7BKt7/7b1aprf9L
ua5hQCk1XFfgqftfVqnxLyEctB6OMoWtLMUflRVix//+L8P8lwOghlRqUwjTsSTw03+jSvkj6TiM
d9m6XMu2TPn/Qio1uLI/sKmBH+oOImFWAyH5hX8KRHetPtfYAktPcCh5V9DIDbRGW0bZe7VwpsHN
VAET/d29+jf29v+UQ3GP8rbv/vu/tsv/j9/q6kpZpi0tYZt/Co3OapTlmuaUzM1fh+VFMSsHD2Nm
CbmI7zHL6RBs2DhZvtT5NbZBr2ifN2lBGlOK+sQPeSUF3ejE/OqKF7B1bvLkjh9meKRgatRx6Z4H
zk9W80JHA2jllxN/t41k//efwty43b/nem/3jq/WcCnrXQPMK3/+++hrqS8xJ4MSEHHsl3gMXc2P
HfoB+hVtqR8aejB00b2zjQYmx7fWbyRHEMyFcyykkZN4DZOd2v2uiIG0nSrQ8NqMdJiESR4olh1o
meSDNfYPkX5YoJYlIvZGWZdcMhFHLKChCIwZk1g5xtuRIuYx+8EMFFvqa+XgXkUeLen2/f2n/iPY
1rJ++9COrXgEAaUzVPjjh0663IqKhl16YBqWJBwN0GNGICEK9WtKKrQttMEjK/j73yq25/BP95o7
rDtbVrsubedPT0xszUmYDLL0LHh29BUWS9/X7tEM6dzMAMv7JNCGc1GoY0/cbYnbyG0MHwk12lrN
q1FPO+7nNDzTXDuaV0WoATrh0r4VaqUL/mHhN9+Klr+/6r96zrlq3m5QxUgyLPHHm9WS3rnaxD4z
bQ4iYMA9qmnK2dkhxd3+1aHd7ztvVPEDLhycqiiYTWYIr7J6MyuNjfljLNlZEEWO94l5ZKSH4ful
p/kvfYJR8HD0+2pLT6Vbu9iF17VQCJ6TFSZH3V5kG/7DE2/8xZdv6MK0lFL8gybVHz8Pxeg8KxLK
vJhZXMQRdWmYepb4whdaMBXFXCwOTpaR+GBj5Ryvg+l12udcvlJ+guYNWovwJuaq1Twd//5e/9VK
9odr+9ODOVX2NOgdzvFBPK8x1RwT1ZXxGpFf+3CNyfK86RGT65yw/+E3G3/1bP7vXVHbGvu7daDj
smLY9hSufAc0W4gvS3Y90TTExjqo8rk3sqDWoLzA3/QP0QrG9gz9x5vxu9++Xd3vfruejm3eIwDy
shqMaYcdpLgX5ZPeSqDzH6TMQLQjaDhBvtQkWEDjf7gAsb16/3EB0uAga1MhO+6flkF4onGh19x4
2U+7CZMIKUse2iSyKEnwRE1TofVnEl7iu61DQB+oi0Iq8V69VxA+crRl4x2Oh+36OCz01P9vlFFk
c+5JxSMGZfXEFP3Tl/YXW5ChS9NxLNtWRF386UsbBw0znjWS35dj2kndoEmrw41Gh4HBAhOJ9Vgw
/4BkcSwc7B0dTi4AzSH8fdaTf3iAtjv05zsopUK1Km3TAR7+x69woDDMnaWnGdJgq+cuDBMHO1zu
+sYJph0R5OmbhsCg7tAZ3oVz/E8v9l8trxy/TQMGunSV86e7IV1SriIsTl7GGxtm9mGsoGCH7W2M
JqterynxDW2cPWFbvynD4qqBZmw1vB70AcL4YBRtUDvxz3+4L3/1aBMbApHddgybZv4f70ujlVk9
SZpEhQUDN55OFE/IP4jtUNYNjoOgNqoLSINdyAs3lc2DmdqXf7iGv3q5f3cN4k93JhqnrlUjd4aJ
+rnGpiG4K1mWvXZReWQeeCdtMm2K5jJkz6RQ/dOqhpL/Px8OKiRB7Ugt6FAM/vEmhI1aIjqftJVn
F7oxWQwL8yK4ayNfwywvdmwEIwmxTPEwKuRkVUHPXqMgmjmMLT0Kcnnjqvx7MhkBkrEEWxjONk6Y
Yi/gSyCAnnMPlvPOoHiyXVy3HM7UlmqMPmag4cofWWl7sBMC3BYLKYFxLdPxQDMJlgD6NpZ9Q2rk
8D7O6IVRA5xqANCQWY8D51sy18ANY/fRFUKeMTsaMChHpsclKB8oLqeSOV8Le9tc4/tNp10p05vR
k2+/qxlbryXzBvUT01TMzgNC9ZETrNSDpGbFMUO/BWqv042uOj2AzbZHVXzsQL6SyxSuCGInA+ot
mmwUGSTz7nDEeMzdPV3vD2NHZDk1lwmP020eE3RMiCv8XgGPSVrfJpJ0IQqZ+SN/42wYxZFez840
0C5FARaHnbKkt92rOL4iEtSzz9rOYfanDwic9iY/XlvtE4OsgL7dPiO2VDBpCCdqQ/E+93S9lwQU
IN+LeDf01s8Q4iF5ZHpHgwVpKR4D2FEA5Wklvy7zTRu/rxlYImZO6VIclXgZonavE7YWpu8Nmk5w
PmThaeAoId27KEEaYz/BXSGtcd9JRoQx23ZGwN9c+p1eXKIVpU48BbEznmwrPThs5QUmgmUpvqML
c3UKicKbR5zL6esynUgkuc0q0+snSAus0SHdRbtufJet3eaOiQUxDdbsdrsW1vYBtsV2VzfSAJnT
u4L8HeZguylHklzs6UHAwhl2ZfEJ4O+YnNS3esY9KKobWqLfkd8+Gwg1CLpDnTNfbmrmR6GOu9vo
9i7Z0wSXnUMqEWj2XrVw7+y3WYf1vtrghDBB/7QeBwaWcfxmDAkf+jGEZoAAh5xFxqw66XzoCvMU
EaoRHUNjPDPMIcwyIVoNmAF5VA7JC3Qzw4XH27ioUR3pfjIOD1QxeDVQx1abA8C+bnZv288O8+So
BlTBzBtMQVGyFSbQWXAnFaOXQCkWxoXATA+ZeYycYtsMFbq8arkvYYNMNdMC47lpaEDzqLTU2DFO
ckMhzRfxkRDFGgW/NgDImx2mjI/t9GYpZp9u7CPY2lkjSV202Ks8hG3BKA0wxOyKvSkmvy9rX1Il
9nQCrd4I+qjapQpGfl/uRsaAqnxrlgc0zYD2d/GCIbdzUagLX8PWCMF6RnZSS4eu7UvnjAFKuHNO
vCCazR3ZxC1dFxvOzR5Hp2+2zr6XVBxE25LfsGvzD86/DD6YDNAWdZqNQHdvYcTmm4x4WML8XPMW
Jsj0JVONhu9HgCiPmwkjA63KtfJ10sB094oijzsPjGAw/SyWNHOiAJImByaI5xgAGw239mfbTLuV
v5DTTTaczxpFhWSEmEFT55dBzOjlO8+DlxsvPRh/Wmgk8JnAQ6OdBGs2gwMcEHIN0Z0OJXC71+Gh
Z3QnaBGWPbUAaLYh/Glo/Ajqy9iQB3phR3dQ3siFkY9zLkiljaAmjFl1AMnqWV0VNOMQuOD9Ukd5
7ai8xOb+zeeJlm048VGJl7UGA1PaupfLLz0jQx6lSigIumNF03ranYRFWf1Hrndn6chDtAqf0s53
Grgvus4DppMiO3gx60dH8HGPUDSHZEqOLtNpCOeoBuN6vDgMLMkl21tocHEd+1mR7ZAFQ629iSsF
UEDfM8RHWHULFZJkqueO1iDEiMT8ZoVPCqEfxDByDIkZdGjqzbBfQ3kwNLjlVXGqWvdlFWo/yR+u
5aFaDZLCOZaGulbpoR0DrU3u51ULrNk6oHHZrxNi72GkzVsdBt4ap61uEjX56C34WfWJ/APsi/gh
jSPqqMCMypNZbwGoXgO2v+wwFXNDbfJ78YhzDhkuwtRRVTFMXxNvmYrrxCEVzf6hRxqA9/oICHNf
6y1OIoJn+SSgoQn/3MnB2TdQ3sNXcqhAbPDp/QauYNfQFF5f4DQCqChIJK+QHDgIFJn/EPjQiGdd
HMakCBYxeIuZ+Ygr/K5NDg2UliG3ggo9H0cTtFkPso7YkMDqRYeeaX2pGa+0+/0yGw6hhg251I6i
gs6atIckQiebirMIwyPBfWYHUWkUQS2uDUsR7PeDgEM5pfpTjWq24yG21/lJi5nEr/c1nB+ZhyQt
s0fnxgXa7SmRFws7zMA26Wbyolkh4bby3LbmDQllcIdzpI/SW4HFdIsebNswzadzDnvb1F477JOS
DW3blTtC2QyIbBE3PSOdz3Gtc1kZl5E2Sxla3tCaOIWzI9az86TIBgEqLGBExro8F6QyyqQ/1Mh6
eeswunHhVBYGFcH2/yI6otuOoXPl2xqJmBM4cHY0Hfw24BxYMjvOlr/99SE66bq8dvyqFIbOthGV
hGvagx60pMttG06lDEz1UYCzd+/8Epy+G8ffqiWKqKFhbAFTpDw0zWsh2/207VL1+sRo/mhabE9C
O27VzQTSqtGuPbrSMjeuzXtfMygE4j1UrPCw7WaG7Bvp1JBYsXo9QBPs11gMbRh5AzNCx72hQRNU
tXWKXT1ILfcu7927YVR3Q6/dGW3oR8m7Ti7tVmhFBPZNXqzbJyGMa4EbENLfkb4+xu/sASTCsZ/s
E3FlDzY+ku2/E0N60xaQbbrPwogJHT5ZTY6UF/w2+o5B6JcoZlS5yBvVsjO3jBxnH4yeby2hT2/l
PZs6ZKPmbRHFJ6KZ7+b5M6rNh6ZUfodfreM5iZEDpcY1HPvDb20frmkrkgyHLO/BhIKyvPajOolZ
46180gSUJgqPrPpm5sjDNetEEMWDAfzatkrPMLqDY/QHm+c2Rh5KYjphHNbt2DnPlVM9R1Z+XXp5
04bMAFR+pKoMRIPFjkdCSibI7qa0DY9zRynE67qp+qWlCI/jG3H1K0mrT1GL/k0ZCDI1ZKQt2mYk
w7cm3YmG+lSH3dZUGZnXzSMdi40PLG948EgIYMkESLltwDYdrsigbOm4582rSFkL0kHs8vErofLF
BHFmjn4waJWeJGKQSRQkKhCPeqB/dtNPqXaci4n4QgtMbvQGrxxfvANFh9mpPULgjfjlAXTeMxKZ
X7KmBtX0V06Dp6S2/aXRwASEd06af3H+vgy2/rM33Ov/kHdeO3Ij25p+l7lnI2iDBGYOMGkryzuZ
0g2hUkv03vPp56PONiXuYhJTVwMMsIHe3ZAYGW5FxFq/0Tx4naQRo7K/rYIev5bqsYr6JziwOy2B
5TL2KEjBsdL8uxBAZDCIH6kyfuv88tEwlK8Octod4UCbMmVJd53lw1ONMA8KUjLgyIDCLCefZfws
q8G4JhP4Q3fTdkft83NdZlecdmD+9K3Q+m8DjWPI034rhIp4YPHYy2I3NL9C3buXlXtrTEqp4zct
FF9i1bptg/xRFMUnD0MXO9dxWtUuZfgaGtjtuMOTLni7SA0mJdJYLoCzyjc+G6Wy1ZPoAU7iZyGY
Sdl81cvxySrhJ3Rp9DKISfQOM44AsQGKLWjmGTeZyXOD/QnW4EJtAb/j+sJZWvBS9Ck6p6U4WGb0
MEYsV1XhcOclxYKqNcyIE3kpPIDZZfANhlzjPIfMjmqr16gbn3KWqeMOlMJLDn9v/NILA2cmcr4W
61jXrxJF3NgTRkaIm0KB1eD23OWR86NzGa57AILQV8P8tbVOLTu2me5+ajQxHPYmi8XhJ5HQAYm7
syDOdKgt9Em/G6xPcPy14rJC2keq6FMoXyyXTEt0UItvyBftYsBQvl5ewdM/XoA9frDq5KUvxUnp
jxhjX6gVSTqXmxmcH6XeVf4rGiB7o/7Ves2Wmjsps2DnepgibhkijpqB+JgfBjN46PLoYgoh7gDk
tkorjmy2/4DgBjjTHuHMmqFNviHGCSVfIL3aHKeWrIA7L2/DKUj54w+Ukw8RviSq2MFJP9SYbnHY
6fqlmZVQuvTLKXQnCcKobBlfQ70PrHrIGyE0T21EXo1nxfSCmg6h6fI8ULf+/UjjnxqRJaLkSOd3
iaMepnO0VLSbMWmOTajsp+MwLMZt1lRHnQgE8OuojcZNpLrPtcKlEIGlFg81JSrhpCFlhSoNmdSD
CZ4QzatcOHd95pwkd/xK4ZXF8ezoDzqGbZlm3uo6ogtcWm0DFHUN9gbcu5/XyFEQr/LkwpbikCKZ
4+KAqVfaDpy8dtkhkxSPXI1NPObJ+du6d+Bs3ahFdKGMiG7+mh6u0wmKJgkqRfURgfDrljeVXTLR
5r6T/Ct/ueR1ahD1pif+mPHq5JkXgLyNe3HIc+VZC8rHsn9ouuwCD51nB3m9eKCqkyX1hWI/WoV5
OYLiMoDJpy3/B52wkybbAquQDJvjPGCRudcWbC1kwfz80/STUB+9kCUHMycI5NyXJITVG5D15bbV
a+p21Pknz/gmJ+JLpDpJTYxZsY99DiBeyaNklIyDB0CvwLKcaUBnBUVapnZKSAg2f47CsFfygkSA
aXphmqym6UmfYVcdTrGOWrZj/Pef8aBZOrp9gvp67DR5sqR+o0RYIyC6lBqQt7l7eDWJajIEU3EG
lhoS7Yi/exUS7egnRerVgEQ4GxUo8JWR2wgETL4r7h3V/+tc4+i2lIsmUbZ1+on8yknN9asS1QXb
5ZZjQjmZNOMRNqgBheEWd+peWWFckfYeDAJh6TfIL5EH5abAXsGe5wrgPkaYzNKU0+FDlqtecRw2
cDfZ7hJB4iGKH1C9/zatIhVhPF+aJxPI4PSLpOLuoRkegwLHNnhnv3I75E3b7DrjpJCH8atgek26
o75zkF+NojuEwTbTEAY876bdFDJTDTfwyaaK0/HokzhSFJR2EpIHJH2m4wQ7bPSD4caa7IZCHKZb
KxxnHvvkc9ngwO1QDSQpxM7DswkpsYQMEFhNvvH7Jkveo+WNFwMuGZNrwxeHaSOWABtTBNCT1gRf
PHyb/hvbY69UxqW0wgdd3odoFVfY/8UaUL9k0l2YNICAB/ILp3GoEFEWLobrU8aFFNLoOvua3sCE
+wz85xhNKTm4EFwEkTn/QFX8JvhRZlX2q54bbv7hyvmcJfzv7B9Z/ND/i86dJunHZefOG1hu1c+y
/F7/WQ/nL/2zHq79RaVAFQjmOpqAp2j8ux6u/aUZqkagsg1DapZJJvSf9XDrL1vTpaSCRkRVNZtM
cMVpMZXKrb8sZPksxwQYQqFctf6v6uHWPBdvO1J1dM3SpSN1KZwpJ/2mnFJZsU8tI+p3rVveUWTe
FT1wrSwgqKKESUivc//QWxAMR9wTm8+1qlDwMI6xb6NmukWSjJIdomQHZEEvZAtCfPhiOPD1u+ou
ybpbI5xM5fKrrqiuco8TdoQfrr1ikLFtZXXKwuwGJNdOiYvbltouHLCTJH4ZUbsPJnD1YO9DMgHD
37FZHqtQP6hV/2WozEvM2THQSy4C6wU52E1pV6dAK0/+CFvSRXFN+JfVCMGzUf2LBoQzdmwRjGrR
m8iXdBNqaR8DSrO5xNjeY4p9RS69X7m88RU4Ddrgfc0BV5KgCflTCjrzZns1eNZWaevTRDhAfGEg
NQCNZhiNSytHj78h0IV3A5SqvuKdgZUBLlinUbsQHXxi48ZKq502hFsTK2woAye1w7K8uOpCMOda
d9uirqdPZmTwh6Lx7+kllFsgffKG06U9BFTdVZFc+xWi35X8FCXKlwlkmXLX6tP4ASvoJ6dXnjvN
+QRt/DjplweGxDal3COecYHG2E3Udj8g8EJ8IyNOTkx2zrUhf9lJt7c8elGED0EcfTOTauNqKKTq
2ledp0YDxLwPEOCJ6juldx5LJXwoauVgJ+V3LU0ehqy/TW3gUxXil4RdKr3I/gaPEN8QEE2CFwXr
P7WoPktfeQakjsnEgGxN9/R7801xwfuZ3f93CWlmKDz71/8//YUp4iwHqf9dej+BAKU//4hR/JV/
2gvrf1kmUcYGyulQj5twH+iF1//rfyhS/2uC3GjoFEti2j+ik6KpgHwQyRVAaSzANBpB4x/hSbH0
v3RHTNVyU9fBTFC//a//+c4E/ntC3yJn/iwG0ZDxu/BuTlHrTVQyOi/JLDmi96wiWiIxZfXG4hJ5
jZ1mUEp9Mxz/WDVvG6F/b8qR/25kFvowblUHO0QiUxUVGeSIZA7yHOe/vdSBWZV6aPQRNXZD7uum
PTSi+WWLdm9Z4XVTWPvzTSz9/FmlDt+LakQFb0osRzyZCiqZA5Iyu/NfZ5rfGxxjVotEccHBlMWP
qTdZlz0W5WqenAI7OHzs8zNkBa5hvm7gfIHBk4calv8jwc8LPOT47fz3p5/571Lzv+bWmOG8ZNEV
nRVj8+hpVHN8GTxwlB7yILy3quzRMwb4hxVPAtdWbs+3uDAdc4wXycqoSlwTbdFORXSpy+sfgaNz
1zz/+aX5mP77mx2RZUbb6K0NAR/NiQIhWVRWAJuWSI2db2Aa+fdGbOrXmwaqoCkyJXL5/W53VXZ9
Td5QScCDqiDVdPWrWVUoL8ZreI6l5mY7PB500fWG6e/ZEMfEUD/buhzIJ1uoterVp0IpfbhklVhZ
zgv70ZjtdVVtMiOvDH8fxZVZbSpsGZyDFwSUF+Ookj9tiB7l9vxILrU13/sGlisYMSPi72IrE+II
12aTdbLhbzXQ1KfzrSyt8Nn2r8vOUxpF95GA+Q51xLMcyk9IyDrhvudxaKt4eZVrjS0sbn0WDRpT
S5JxYLYcHkShBbh5hBixMl5LH5/FArNtm7an5LfPRHcbR93PYlSslVW99O1ZHCgTGxEtD7Ya4D40
estMXqBg0vw6PwcLm1KfVsCbPRObVEvRpGemI+cG4BvKBclT2ruX5z//J1rlX0HsN9zuzeeRKSlS
f+TzTsElrDbZkyU2HZYMbkItR8qssfqVOVhYs/o0fm+ayqrKSyIDpX898pqrwml+Sr37ii8Xd88K
9tH5Di3NxmzTQ/4oB2FRk7XsBHVqnYw8WnWfzn98qQuzLV7heRNWXUIXpKC+HXt+RJ7HVzCWwJrW
ekT5IktWZmZp4mdbHMkG3AuqONxLS73mfnRjI26HBcX5nix9fba11bIMekfn63rdX0ZZ9SntjNcy
7p/Pf35hoLT5Zu5LXYnh+P7+fCPQa5el96uzAevaPmLFH2tltqvd2oyLqhK4eniCVB+pDE5k9Fpb
/1tuiP3HGplt77juUGwcI4n8kIvqnV8Hj3kaoiVaJMlF0a7OyMLC/Y0JfLM9fCfqHDJTNsWj+uS6
aYw4SlKvdGJhm2vTMnjz8brR8XyIO3lQhiebYm6qX+h2taXOuR1wczg/UkuNTD1700jRklOPjACM
jGNd+T2uBkkFOIOnp+YMFH/ypluZ+KWWZptcAKbB9D62Dk5q1AgEUx3V0hC6G+oc+3FEhTiuxHhx
vltLEzPb9D7EdJc8PzprbnUp4srayBj28PmPL+xDbbbL4UTrZtk61kHTs9ckQN0+8LB+dL6c//zS
b59t87ZWG81KJHqdtYNNsXIN0uH1Q5+eIwk7zw5cT6usgzd42JX1/T2+k5/Of3shfKizja1iQeI6
VujsU+NRIa0wVRzR3dfQXzvfwMK4qNPCerNUzdgIsQZCdxm5o8Z6CDDYaKHCpRGkyA+1IGZLtNIN
FB0bU+6HVN6aJYVzYVkP57+9sPzFbEVqhVWLpudlYyEilnklWg4gKfw76T4V2cdWvZgtTAUXKewC
+P1+j8i51QH1WXsGLKx5MVuUUd1XaDPF9l62WvM4ZEipODYoIBxRm+P5EXq/CeHMzh9yV2Zpmb69
R4sNJkPxNLrJUyOL4mOzS4b0j/VTUSIbjJqTx6BKctRbBfCf3SUfCwrq1Ks3qzODgKAGimYdfF0i
hWL4VnXhNYWJMgdC3OJDrYjfXJw3rQRZKjVH5zU5mM5rPGmcRwARkV4NDLP+UBuqOjsSsJo1yG1a
TLU17hCHPPRsMAywVz6/sBHmdCFUJrwYKqhFxlb0t2Xp4o6DEufWiqjJ2UMPBkhv6ufza2rhNfSb
NfBmvDz8duNK53jDh/q6xJvTKjEecIvyVaTqE7SoYxGXl0NnHc63t9S52Q4cgxbxnFExD8mQuPXW
bzvDu6lREUYuIZNI5yp4kzqfQgfzhQ9um1ncRbeeRexDrHKnhG+QIIntXQXIIa9sm/fjOijaPxf2
CAfKCoqEbUOCubOGF9kAoc1a1Pa6tT7M2Cv/fNIAV/qzES3t4H1LOpF6w62POhqsCW8jsbJF2M98
cVzz02hH17JTLy1lWMvGvR9x1N+/5s3qiCFfq66tyf3k6SEKZRNo/VXbDTfnF8P7I/cfHLEo1zMT
o1y5L4MWmX0dG+wY+dZdo7TV7Yiz5scWnZitAMOwudwK2oni+xTpTFdkj7r8kiXqkw4s9HxnFsZK
zJYBQtfGmCicLdhoUcUBR9ba93UdrkXn3/v/nUSTmEbxzWT4RayqsqIBzM06wMDNVakPFLvjOxsq
OmWHSxOFWRcsxNBkaGogImrn/qserpENlno4i+Cmp5cpPgD0EHJQO+KnRY3ejrsP7SNVzMKq1ZVZ
Xgv6Z5OGsarPmtCQcPsUe2ucnveXm3BmAxiJogmCnj1UNYiu9Z8yJ5ukdyFfKStdeD+6CWc2Qrmr
165eYW5sS4goFNCMtEUoqHPsreYD+YrC6On8anv/riec2WDF2lhHqe5yW6LEVvpoaRnKSgr4/WmG
QPznOgvyQgtyyp/oIeIFXOPYYv4qxLj/2A/X/vy6k5uFxnEi96PXeteOhYaniJEt/NjXZ8cL5qN5
kbkMi9MjttPJ5AViwscWqHBmVzw11seib7l/9UFzhZAFGILhWGbFJ4uE5coKev88pvD95/BgQR6V
rUUbXmeB1gCs1ITjda+FD2GbcroggYWGEX5SzvcPjdjEO38bVXhc5qVdY36QROMVUm3AV+Lr859e
2G/2LCJmhRt7+cBCEhryTnnoYmSWD3g01BH4vxHKyvl2ZhTHfx2OctaQFWhay9MEDKqrqBPqJTyM
hv4NULsBslrlB1T6C2CkeAvilrozzhbbxE7jren06ofCPwW+P8cRVg0o95bOSu87GS0EgMKtvZpH
UacF/J/BX8zZXZlr5h3SAHJvuF86w4ct4upPsVp+RUgc/+3HqPMPqT3e2OI+1lcqMwuBYIJgvF0a
nqw71PyQ+cIimkMlgGBHXEtOyNsXK00sHGpgWv9sA3xRoFga7E8tDraq4ZEZdF0k+JGKUeQLSC9U
m9AvdmEP5COchTjKdpiibSeA5/nVsxBJ7VlAKlO/rSoEcagHgK90UbdLlA/db4Q9i0Y6Xua4E/Np
r8RRr+7VVwV7+y2E+Qy8KXDV8z1YOHXmpEyLklCf4bYHgakBNob19j6QUXB0oh7lodTCoK1KnZXh
WmhMzgJUo2dZNSI1Ai8sQPO434Rcdq0gBwvt7ygVrfRpYVYmzYs/1l5mVVUzvdRRdDaglMrm5A2R
djw/Yr8LDf+xnajEz3Zrpbj50KOGeDLJH+n3QmlL6DfQkPIR8ySwkOo2VYN8UsTvPC28GZCsJlXA
+3tEYaZH5rm+08KmRZMtCtMRwZjCzpIRxIzn9n15FQNiN7Qbpw7TWGDpUSAqVI9KN4KdQVEL7VaA
BYBgtR6AYY5YgeijYkORy9Je1DAZSv3Uj05UNsbGEaM60UphPGDMZEGggFiiF6AuEZ2Ks/666owB
wkOIEQLqPhthYPPAKVEjo+icQlxiARqdH7Z3A/qEX/hzUiINw1wVldNT3JrjVeTsFAtyope7+QnD
2rVr5u+MwHuTM8WjNxddGzZbUgxZdOpKNJ/koRtL5+8kg3C191H/Rv8n703kO2AgVtVnRknATAM2
00P3azTYGUd3LLStq2oeYo+ZqZTeYVRjpb+zSm5hK9m2959kjMYsPMqqHFpPM32kmyQ6aPVRRSEM
XtwuKZ+FNh4HZM14BoRAsM8P/7tbjwZnsdIdrAw1EMM7If2JMpM0IcjLro72owmYUSLQcj0Iw/7I
DkSYYnbbabLQxQihlfs4SL6rRnFMGmNl+02b+J0JnscQofaDPcKD2wcJ6rS+nVmYo5hXSVcXEMgG
XFWS4IFsx+78uC3O1CwOR02BUWBT+SfLQXmEtPeuAwXa4e3rmDmOBZ17DWsYB7PhkNXjSqvvnp7M
1mz8hKc4AexS/zTk8JrayS7DtQcet4G9VjD/nXF6ZyDnt0WS1H0Cy80/hY5xjZHdnUytLaZBx95E
8ikvsD4xnspOPmg1HsQdbot+192m/NMTw8o6Wejn/ALZRmqdF0EZ71sJ/w+RDwwjBug1LY48Kwv/
3cOApThtiDcBQfbgW4iu8T7T69fURD5CGMrj+cWxsKnm9zalAGQgmyrem2HSblB4v+5a3N9NhQUC
Jtz8EOqIPsyCmlbKKAudnD5k2FrwplI7LsKxv3LXXpiF+XkJ5tWt84YrcKJhq9F2W8d/YP3tzw/S
0tdnE2CoVAmRuyAPVEKzNr6l2b3UDue/vTABv3UN3kxu4Y9m22P9Chag/eUiktlK/aKDM5Jl+bZ2
kovzzSysoQmW93YNubmGMZI9cj8vq7ux1A+2WLsSLRyLcmryTQ98F8ouvm4SA9vJaMCzrmoR/Nxp
Wfr1/G9fipezwN8ZqtG4tS73WSCrR9sASpyxfg4qzspHMiZ4hePdfa2ryrhyuC2N1uykt5s4I0gL
Dlyehpi/aPj6Bt3a0bKwnH5jq98MWDEMRiA0JB51KLZe2l46Gqwyx5cfQq+A3539/NgO1K5JYvAl
sYZnkVd/rjzHXllJS79+dpr4aV2SvAZf6SeWW3yl5jYUiGznQ1d+rrKhTNZyAUuTMGsIs520wiKQ
ahtQ86OhwYypDFeuTPFCN+ZqRLYdoXKQsyEKD4R5Y1+UqJpvoSl6+/Or9t1UBpMweym4jlOhF0ym
Rzca5SgNywMrbQFpjn6Mav6tcht5NRoKd2b8iVcOo4UhmwtPgX7zKj1n3UY8VE7uUMPoySpjJVQt
fX0WBqsuS+BZEmRRxrxoRHzy+3YFGLMQBa0ptrzZEmrWBJ1MmY0W9mAqIAF+Hro92rEQ7syPHaPW
tBLetuGmMJ8m+/XGtevXogfgE9Vh9MEeTIP25utaI8xwEKiVw0jCqFKJ9zbIiWPSeciawAyG6LCG
lFhYunNNpnKsynbwMYgYkmYyuQ8/o2MOey3+cX7lLnzfnK1cSMKB7xWEj3L04TBMYvjhmGEAljyc
b2BhIZlToH8zVkjwjNbYJC4WLbH+giqOh197jfjc+c//Blq8cy80ZwtVr7seVpVwL9CTbNBTh5FQ
+Yi3tuGBS8JWojQAowtlD5y/ym2g/0jQOYjG8kuJmImHNpjhxKhNoJfQGzdmoL9YOGaijnz+573b
eynmJz5W7rqvtVPZp+irnVpaR8vQ7ZVFrk+H4n/0na/PVnmZBz720URN80l5Gn8E3+NntE82wz4+
eY/qdXgoL1CeONLwFpjHNtykm37b7eQx/dwdxEHd4lqzRUv5+LHOzraFiQksJpT8nLHD3BPpbUxT
jcHenf/6+08bejuNwpuV1AbwWdUpxRmoD5AFd53ZA0bD8SwWt1FxBw0nmfj2K0ffuzcdWpudq2aG
CGkyctPRW+dTMrQIWpTuV97dGIWXRrYyhe8eHLQyO/fqMuzqMqUVTXCwWmZy46jGKdeZQEc8pKqJ
XgprdEjGdGXDLK3I2VvNMED/JiMXLNey6u/lmPQv6LRG8crnF4ZtfhIm2agIZTQwyg480peDUu38
ETpGK/tnzPi+n18LC8M2P/tQrysQrq5DNHn0azfjtIXIhFLYPkT0UmtRMJIGyjUrm/jdA0sKaxZi
KBo0UZ0V4b6qIhi9hflo9MP3qhkvJBpQtq9YK4O3MDfzk9EE/l0XKg25OBaGRpdvcL5dK9gt5Z/n
Z6KG63I+lj3bc0D6Ojsk48kIrjpcAez4BDdu26ZfxXjS4CPUyFxJTIfPz9bS+M3igovPjoqXEdYk
jf6IvPadH/e38N2Q4s9Oto3q6/l23j3LmCf9zwARi6AdU4Tm95GGaoszlOExiOIWWIyd7z/WxCwq
dA3yYa3FfjVjiNmo5bhJcPK9nx/7+iwayMGXnWH10Z5bYrNBBgi/srT+3onIXvn97z6vGKLZ7sdI
oeqTqbYSS/8SelZ06A3jSdTjJ2fIv0ZkpmInXTn5F0LB/GoRtFVUGZmM9pRZ70acr4UmvH1vOI+w
EtbeVwsdml8v6m4MfXRhKGlEZcIlCV9QHKkM/MZLFJIUH0tu3Ey2MsR86EOTNCfxCHRbxiJlG6XS
PyltfHAG/eQm4UqwWejQXPiybkUYVBrXetstjh7Al1LHwnS8UPUfWeResXvOd2MhhM7vTaAPRj2e
VnJUPzr2o5ncGcN3sPc7LUVpIkPJKVp5fS1EtYnD/PbcDt28FUZOS1hIQs6TVvRFafz2g1CHiY39
9vONVnah71A+aQ1r0wRf7QLTKaWmmtGvbJqlm4c5C2BBKbBAhou9V9ObxHkOUmA1OdcA81Cr0T6E
R5tfY+yy0tzSeM3CmFMhayo5kvd6FWK466fNjS/a9mPozf8QYHYm96WhMUOArWXwHNe5Zuwayit3
raV6Kym6pa0/C2QJBrtZalsI61nBQ+yGT+XgV/sxwqFrwGxrZScubBVzFswsffSFM901/Kj6olvq
PZrDchtVpnFZ52rw4MXRZ8UQKxtmYVrmbEerqKJmrGWIvU2ifS8G5B3aqhlWqsMLI2ZMfXxzuU11
2ypkCpjT68PjpCeZ9uJvINqPsVusRJalDsyuMVTqw87ssMIu6yr7NsETwKN4fnr/oYCCCP8fPRhA
VhZaQuAqjPpzY2f3FjbY6Nxj2NnZzQZN0uvMcLaYe680OG3wd14/c77eWEZOhxwb5N/YvNVsdPlc
zdv1lmasXM6XBmy2ittwzBWvb+BWKQcvDa67MlwJiUs/fbZyY1urhZ7WUA1t/G7Mctxzob3FBbla
iSELDczJeGnjh7mqMzZpigQ81K1jmWgvPIw/lLCTQp+tV2ASMRJJnIKhwD3a0I0TyqMX51fSwl7Q
ZwvVMoOcjBm5p8aeXKiz76WD/7Yx3mI31q3M7cKddE7L833SsIHKalWQGXDc1yEnxeL0eNuF+7hf
rVpNS+WdNTqn542ep6JXTzNOmR7r2v4WBs5lYVvXBPSLsXH3TT7ehxHPPBTkm6z/cn4EF1bunKqX
F7YeA16A0pgWGtBIBPZyL/jg0M02elYNVkApjBtK651kb5+6IflsSOgdsXo0kVn8WB9mV21NhRhh
KQXsX9/pT20qeS9Az125nC6N0GxvO9ItHEtMnZAiu9T7OLlOan2tDLv09fn+dqyyDZ10Yi7jotD6
/aS0uYa+Xfj4nJvHXuvTziEsKf1QI6dbPtld+en8oC/EDW22rS1ddRVbMiy9RB7XsCXorqTHK6xz
o5VTe+nnz3a3xLWzaisyjmA9nkPNPwwKObvzP38hcsw5eABWqrSOiautHlkoNPGoHQw/w28RfTsn
1Hbnm1kIHnM2ntAQiOa+wUvaGICfKNp11WjfDbs41Vn4jLTXx+Cp2jSEby8FVLBDNSZ7WCnBHX6P
GztB8itcE1hYmonZRo7xGUwKiWSMqSspGlhVscmKNebI0lTMti8+5kmRhoQgy62HBr/OHnNDvxl6
dxMqpYW2go11xsq8L/Vktpsbp+tLM2O/ueFYfQkKS7mpkkbUK59f6stsOydcJOGnsKwqqXc3RaBe
JVHSHAa9+9IX3sqiWniQzfl4mTeYVprzjglgXYa+dtGkxdegCT4jWXeE5404Kw/BITidX8PvJ86h
O8+2emMoVJ8F4BBhXlUm1ipxjiBPeOmYPztKlJ35nIlxE7lfAryFhQp3OUcUGisd9ecwqS+pXrqZ
3EOK9mvcdbu4WFn0S3mqObcvSkSX6w1nY1WPN6WoT71sLlzcxgLl1CICKLq7dhKIN17DurtVEFnN
9DWIxEL8m/PCdFekkT8CEc5L87MWNVtFKa9Ua/x6ftAXAsdvGNibDT1kaQ5YzXKOTt6dAq97iMbY
PuDpO26ayEfnrV5LLC91ZBY62Hpj5+amg6jyjUgfW3KVa2O09Bz+PXFvelH4iWsZju4cu/RXmqib
ClV5cqLtgx7/6sMbnHI3Q/Gh+jbLdBZHBjj65EQM54j3c7hRTe8W/97Dx6ZjFjaKpEWgT9IRdczw
umt3DR6QSfmiCeS/9ZX1vDTns+ARh9gQmU3pHr3IuKhG3JsHDCBRNOEAQZLQ+tgD8j9MqIaybsqK
Zoa8RCgegdMena37VSDbwoKaE4sQe4EeDkPvWOraRlMei8rcDM39+YlYiN9zQlEjlKCwS7jz2DgO
G89Agj9N2mFlmpcQ5XM6EaR2o1B7rzu2SvGgBzkuFztiSxVOnmn3vlJt1fQA220DOXOlzaXhmv77
mz2S+rUM4qlHliNC3GBJSjlG64KLg/BwftAWDow5iSjVAtm2rdJc9LnNszrckZeqbAcR6GhnNP2N
Q/cwHF9pzfyNhnznLTNnLesFKsNeNeQnpWlMcaeM1ViFJz8SfmCcJIfXkzkglfXSOVkZol4uNfdQ
I/3W3meYH/e7Co806xVapN0GGA33Al+KstebbBPZPQ7cg1JGOlqYEfbvpCjq0r3Msi7Ae7L3c4m6
nO1ExhHt4R4xezv174WWW/mmtr0c3a9Sllh95fYAYr5t8qJ8NjJLybCqrYN8o3GWSEoecS7syxEV
xW+4ZibGo6rVSnYEMeUVl2QmU/9UlllbPboklrtno1K07KhSHUMIWAxdgOFtjpzZnWpUvv3ihUgk
42QMGn7A67etcahs8fD2030Pql/el2rielvMvbR8q5kQdh/yMuq7a0oTxlcBfpbLoxEWyg5c06Tp
aWaZtW0QRVYOGgK20TZ3clyyB+nhFoE1bjeIDbr8cZ0By/AMoe9H7jsyu0j9vAmUXZQ5CDZvJWhd
40r2ZlT/rYeWiX+3o3ZRrm4ypCQrcnChP7Z/N3XOTXbTYYYq5X2X1TV2DWle4nx0QJqjYpb61Nza
to/oaWJ1h0BXyLdtNfTU69sys7z4LvHt/kUthTOpDUstPdWVe0lJ07RuMZRXSnUjpEjS8drXtARo
t6fHw3Dj4Wnr3E62Sx2+NYYJx24MBv0lCYqr2mlPsaqk8UWX6lrd7UJHBvaDV1WKfRUhp95BQPag
teAybowmJmJaEzZNvx1aP6v9Wz32ehdl3iiIK+0qGAyR24+i7vUyulRDujDsBTYHcbHFrqFNe4yN
J4UIZJdKFxXXULqtWV+l+uCnCpqvVe6cjFTt/XYP8KLVX404psS9aUyAShSH0yS3MfvplVFpj1qZ
l31yAhwvXUxHTAdr6E1cN4KjsW8qx3iUg23EA7h7HJ77q6AHqZ0922Aym2iXds2IiTK20J7zE3ec
KEMYMatdP9+NdhGpT2gJqSmSlHE8Etxd9JEh3qQprtOYBbRYq3/pAzXGgCENrCaCgpcHjvmqqZrw
lZ3qax3cEz0KQ1W5xsC+GjvckTwHk/rbwfbiesTjN4w67G+9XK91hss3qNxxBdIHTHrLpAqxyxj9
OI5UlJ01xQgpT/VAw54ara6ziD3PInOOQ6To4qsfGp7y3U19UfaXGjiIcsAeITHx7R7LMorSv20T
vH67N90uUV8ZJhXFScXEhhwhb6cDZV45wkMu1LXC1PNLLHZGH5bAqMBA+jIY0ilwlNXC0PSvWnS7
FFAAGB+8FqJ3SXaEHn7I0dPYVq1xH5S4tB3s2IrCh9ZDz37YFsCy40dFdSvzb9sf+ObGM3U1MJDn
DpXxMs4cVzN3PL9wCdkCfHdKJjrGWTi7AMTSeeNVNlJ/1jetJ3CstlHiidNDWWLkmVGICGRaX6Qs
ZOGdikSxklvRED0R41IcTzoHfGdiav7KOCQY/Li+wmztqFXZnnEcYqTU3G0ikVq4Tf1S2texVtnp
tYbQdvJzKEKRed9j2XW5eznAhkbuWKaYgdcPdgpISMf3R1FFs8+80OtLuD5WhtB3iG/8+Aml1KA2
ERkHWfRLG4fIjA7CGDXxFGFDnVUbLuBupD3oXogJUoYtvWLiLJrkgUzCJ7+RAmcdx0AwltWtT7Bs
9bpJ08hqNvg9JjlBxIsc+CQiRNtZvcXsaSjxIlDapAmPalUUwQuTVxX93s5GB7ftPgabdQtExtYx
UMNUz4h/YelhDwWWUrEMnnN4wJgURqM0svaA/nGq32n4zSv2rkdvXjcPY+v4lkBrlvE2gk2V6EoT
bfxMFFbyqY0CpTN2kQLNpcBISmptxpMGjsfzkNR5dIUzAOBoeDC4GVDYF3rUbDzX1FsX0/XRsfxd
poyBf5oOhNLC7GU0sfTJu6nOcSXGKMJsS4ZOUmPW4puBA+cWd1QHH6M2NVBiTpMkxYlY6/IjxOXI
hmFeZT0mM4MXxtF3xdHBS2MwW7bmsI1SznVK/0Wj9ezFuC7jv6WbO95rJGBvcQQIbKN/mtVQ4ART
p9b4f6g7s97ItSU7/xXDz+YBp83BgP1AMkelUkpJVZVVL4SySuI8bM7kr/dHtds+R/f0LXSjH2zg
AueilFJy2HtHxIoVa4WTZ1tqZOMv2LXz9EOEclZWO9LcSX+1VWIZ7/GgYqGJYwZn3wZlTqP+FptF
TAge0batoQPZWHbUXq1kOnO8EwQK7mkSedN/qVvKLnY+7Huk0YjYovFUXWv6XyIs1Bl5vJQOGa71
WljCwUpia9TuZBdmHeTyInSazOtLnWOEec6y1r+lrpbZXwqtnuqJAtPuSfcyXDiytzhbpmsCJ8XW
ggIEyn4jiAumShI3jIvvaiK6pvPdkhNh8KIuKko8oR2XyR+U0ZOxellSO3a+ljOmZLe5irv2Zjah
KlUKhzhCSaBLR1e+Ih6Xpq2/OIgblR62F40LmTlVHCGYuCOdQOxF7xwcf2qtx5VUI6rXvxgxU6Gz
pKbI7AyPV0fHuiKvZDI+aHUq8m8K004CPWJEiRnm09NJquRBUg2L12mWvaOTHTCi/n0cO6O6TEuT
Sh3ZK0NgzLuAb5qHgWqkgfoRLXWneBMRULMYozLt6RCVBfqqXqXmvfgRIo8Q/5xkLuuvrpjXXFyP
R4nmnj5xEBqeGeIf8X0ZtBDPlc6QBd5JRoPF/blwkmbZy5k9gVTI7BYcwIlwlCtpT68lWPakfX10
Gk7Po54wRIoxjVUb2B2V02Chnd+6jVeWZv6mInP0FncFKmFWqhfxk1RaR2NDKlp1Edz3D2XQlnw7
JJ3yqxe17I6hVdfaIQ0Trbxjsega2igqZ2Zbt6+ank/ZI8kGvpgTqiwIACtpVeCHgSmMn4Wti1pz
N3HYO0vNsc/9kHNtw0ii4GxZSdWTi3KyPYQyKRtvQcm2OKmphiUrsVavGkyBsyR8SRolVkLPbYgF
hw41bi3QHQ6sgJjfuoFW8QA2JusIv62JpRVo6jC35zoaSe8KOZWGFxkqdgmmzKFLNrWlFwcwQLMF
oVFCaIfjXLkPJUqFCls1SrpzJxyp7XTN6PDudJfuxxjOCxaeDV7xEEZz67s69go1ZykRka+VQXlm
BMH6paI/r3ho6Qr1WE4Ok3q2LC00VhUxaV6K+ftq11MIax9FmZ1j8VO14kAur40YOrBsngmFSrR6
QmYCi5cxtvBxS5QISszomt5Abtzf2WWJ/WwzzQVOzJU+rmVQGGI50S/s9adxbDEIixmRfTbaWiEh
nMdq3hnzUo+PU5mO411OG67FIawywsZrLNK2ADeuOvSUqu4HX5nZEEEqUSUogyostHxLGp2Up2yN
jptFGnOy0yM1sQPH6g3O+Zzw4qXIeGPhbHfL+EUD2E0CRIBEDf2cYesjA4T8CNMWDWehpJxchVQy
cdu9bURxepQ9XUG2Ig4Cj0MU5tqxRt6jxmlwmsKzgo09Ns3SxY1oUfQejYm+Huwv+FKZ6OXj59ad
lGQp5VOrDOO7oSrInHZNQo7gjlFf32Kptm99jGKyp6J25WD+Yev6Xa5VynwtzK53r5WiTg36NR35
fcYO1g8CzfQsiIpavIyFJWsfAVOr8rVpZA54rq1WEMXdPrKf6TTG2iFKVCf2l9zkULEaQ20ebRLL
wlOrNlQ3Vdq4vVdPcdM9NH2sh767OKk4VmUhf2R1COLdSYknjanqVbSfcs0ZdzMhNseKoEjWF1U4
dWBm2uCek1Kfn8nY0TPva7WsTksvi/6tw+jVPRPl1IqKzSxqj+SFJi7xl0nmHJ+xCZmvw9At6Nt7
LmdG8Uuv+1hwqvLu4wGIQG+ew6YetEepjlIE/61WCtfIhDLs87g1NsgLpenPSGpFnXk5iH32zWFI
nzIyXbThF6ddAwz3zyvmFdr8uwr2E94zDOlAAI+UXdUanq0UG228U+pxX8xMKTnfOjv+TfVvrODO
333TJ9AHt5AslsIKd3q6L61dMjOcadd+jgQL9pS22h2NyPJKDSt2DKjCZNPWFXS470P9XLqYezZg
rbjgqVik5Dst7nex+iCLlrrsdU72lvGay0tsn7FJx8fuN03pvwWqGNv6BBnOuixsyiR4OrX11g/R
LjcelqR/my/qb12zP0g///BgGBVcwYw/4SIMWZZg6Fq4K9AkiPuD01WHrJWkAed2jvy4q/DswcI7
sr1MmTYDBbEy/MzdfYnHlBph1aH9cNg6NsxBSkCW0c5OYkIcI0KQP7R4J5NlW/Z72CyYtjS+0kLt
Fs8ZVLcoebZU/JjF3TztKqbTyYoRqb1Dif9O0YcD9P2DG+L86DAypb8P1vdcNw6GnWRY+6HXzGk0
Wpzy3bCbh9IfGH6Kn238PdPwlIGKJclPMzE22fLoqsWG5e71Ue53WLO3xp1pnGKqeKGoWxJur8Ro
hYoBilp4pzKSN6dPSfJQO8/O8I62J6PmuCUtfJfFAOBGk/tJnvsyunMwEZuK6q7BzlTAay9nzEH7
aBOSQ8il8bAFfkKgyXfaSyThwHLW6WmQ97caE6pGIJ7QetJ9JKP32eb7Sv4srMHv4tcwwkCocYNG
2kfhLLtFOeTI9w4RbWoRZFR+OUKjHKBW4U3zs0EnnvkQLy6PWcKwMaac7k9smjxj4NMmejyyeLHm
c+8ca6vwiVLBKl/JaKAn0EGrDIJyc7DpIRghZa51t8xH23gi8cVatPLL/NkpHkV8jxeCF9N71JNv
Sv47rae/Rc5YhJ9aH0ObKmoyg2XqeES2/QkGw8LtD9hMy/ZZtU5QEP4jRw5ftW62P613jjJHNloS
7nLdab0aTVVvEQjNYXi365XRX6yWzqRMfic69vfgPLv4U1NPZfprUBoGSNHHh/SxWha2zob2DwzJ
de0aPsnaix67Lqvyt1Qs6+/OO771E0qPAfQylnbFaKksSkAt5bRUTe/1gwoJvDP/I+0TvuXz+S2X
yJ1K2BQWQJe3mFFMctT+cDP71FRJvrUxbPyIFP/ZdhG7t+r8Wry1n01t/h+0q9FX3PbfdoJ4rJqu
+i9Pyc/qz1YQH7/0r3Y14g8QvtVVRv8wl1mP9v/tBWHZf7imiUsNxu3gequxw78aQmjOH0ITAsYA
pGNh4iPxf/wgNPsPxwHkg6Npq7jMwK//d9hBaJ8mxIWwNMdkxA7PQ8fAgcL8tErKZIiGPG0LXGBt
L52pI2wrmCvlCCNx20h50HCZElX9vHpLU3YyLzQ/aMLylNmE4h9tS10e2Bp707YObZKS+pjpm9WH
J9k/FfN8p4dYSuHyhJWop9ftgbN3i0D5ca4sioVpg0UvduGDH5kUD7LemY3K4bft2/oUq9jiRAR4
Jh2z6tE0bDQizV3FiSDNGXtI+5CLco+AECarzRFbsn3ktNsoz4+6WK2RodXp2cka8Z3TprtwHvyF
ZGsUmjd3fdDFztmm5TOW1WOsu4/mGD5m1Kc0O6zOWb3CT2OcvqC6+Dg41qHM8Jhqw9XMcauNm8IU
OMimZz3PTyDEmN6YO5DVnXuxenFui+lOT7dql/nZYnlZ+djk+BYTgKv83V3q/ThUz9Ocviq6vTXm
Pijt/MRYXJDp3ZGXf4KaT7U7bl1lfDCfxng6k2NuytHYl9Fwn1bDsac186fF+/gvCcWffTs+JWAC
tNBydM1SXbyVTM34zKsca5PDV0ughicHwavUJ2R2CH4MTW4nw9qEdRQIiAItH3Ejx4+rzG/rJ11l
HIJrz0kbVNwNcj4OM37vxKjZyl+6cwk1ytS59ZOGX3CYPjEZRlfAvuRMb6n9DSngrxnrehuOwfVb
YFLYQVmf+9LLGCtdMZfRZpCCEsKBMBbmZ90uf0yRxRg/6Eym/y48/vUw/8cv/RS7aLQsiUOttZFd
/dSb18lePJRZZmgo7ss/f0+fwtW/fBd3yAzbehaYn8VMEbhO6JkxsFmqklw5KoJwPLh6FiDq4kkx
qV6upO+yvlq6cvvn362vIfH/5qIf3y1cQ0P3g+PHQlrqrzHaimu1WupCCZxQOWLJhvIKkuqbTo23
uNqtm+8OnRy/jrB0TbBoxpVRSNcfgMaaVtv0bvrQoNxXKfKl0G+V7E9xckmU5lQ4028apB8MgX+4
VuGaKG1qqxnXp8LCqgbNrVN6PW5WnSZ0ekxX7NJUvyzCeUGzu/Xy5plDKcWJ+s5u3Sv+NT9ld9c1
7gvCO795dH9/OQ7BwLUMU9c/y5ElDBG0S0n5Kslr0QVoYRAlt3iiuJ6bKx7mvaf02zC3H8KoD/K8
eAdC2ADcnUSfkmHL53/+LmFo/jWp+3ibiBwJB3orKp72Z6EQo5wUczEpqZKOdye/osJ3zgssWY1I
fOv0L6aVviOn81IBGptWRi8mTPzMEhe4AK2X0OUBeq2vlQFFyfy21PdVmn0Ft3s3khzTQ0wYo6JJ
PXVxXgBGLnGh4t03+KJ1OYeBxcbU8FcDxE7Lb3EqXrTIvjhdAgtT3Cpjg+TRSSbi4mruFkjXUaxz
0/8oB+Wr2mKEWSIEMSyXKSgGLnHOgZBjeRPAK5Oh3ev41Iu4PPeWdWrs/FYq8XuR1gdXk9/zOp6p
jkAy6wY6l/Gs6dovsUYHXRnJa5urWKrTHBqXxcgMr1ySZ5d7zRLrnIXWx71Ujbj0lU0CN5oX00bI
3LpMU36K0gHf2RkwvG/vmlKgymqdK7X3sj4/92b2vl76iLQtfrPi0mrR3ZQxQ8bxvwpm9RigFvqv
dnSDetIuYsb4tyTOxbyeSt7oZXlWRS3bil0+F7ehqgxPSGA2kYffx0W/V1wkWZMWVZk4FLiNmxfa
YTupWTQlZvxsB8c+OI0EN6ALqAI4Id/mL5l4QYH80sXxTZm7axjbsKyV0UvT3vXNpnKCpGVV1ENx
QsgAC+Vqm9Ji8eYRSTs9Ne+1LPpVaURMLXtPJD52ur0zJb7go+O8jIt9gFdwYZriTq/lA8ij662m
d1mH57q+7Luh+1G72XO4RCe7Y1pEiXynnxP6TvSjwfu6zaxEOFzTl0HoCLEU0LdxyPwSw8twSetg
7l6VqtNpC1tnaZAhoH30XQ0xdrUz9dAz0/4v1+roa50soRdX0B271kUxTj0V9vfIFEeFkVxs7Qew
9x53STnKh2gKzDj6oocVA8GyuFm5fUZ25lzNxcmQ9kObvxc1y2jWqeoYuaX3UV0Uhp1m6T4w2jF5
ecvCSUDiMbU92Kxg5tGpgPEprye3xWOhACOVtD8WmvExFElhWbpnKhamwjagHMbJ5I9nDRjJY8jt
5NrjYVLgmi62camz4mNXjONPvOF+8Re9qmK/2O2VHsjs1Yb7Mow92cn8hCU0b7CaXH+KxA/6m8CF
yn7dU6FdntLOdjzbpGhFEHfyQiV5791wk6eYqHZ0YbOBe8Ee59ZPT27YXofaVDZmzF2b7cKfXBei
2ul+rWCxN5mcqY5djYHhHq0hewVV/14lETYPrfKGz3ykMLJjtxyB61k7k8mNUX5jyOK9cLET6p3+
SbMV8m+Bh3j+7iT2mVz6kI/FjTEGbsOI/Y7+7zTav8KKDSdnCznAIT8oKlrRYQlNvb3OJbuMGtuP
tPKHWYL5avObSI0L4eJliN1z68ycNeRyHB2q5O8qPAmZartSCREzAzVPH924u5L3sZJz+j/u9L1C
ei74+DSqW1/MCPP1KuWyOOLi/F03rHvFZkasBH2dO8Q6Py6tCfMbHfGHRevuQrTgPHfuG8/p7dOS
99f1TEFVi2Ukh8BmTgqLxzNSlRcp83e1yU9rzqvH9uHjgQ+5kgCHjge7qIB27YMCTFb2gBXKeKmm
5dXAtKWLymCca1xhlRfRi90g7AOjf2dHKW+Ki/exnL+o6N1gN27C6bAOU8g7Mwr7UVrbLCyOWTRi
dctRT2fy3bWm+x6GOU9T6zadU4HFpU+RvdrN8jScdJZ7m02uycdUH3+qbt/5ZWfobFt18NFcOdXR
MvgzVrbri6kM+zSl52yNNLXusmMdngimYnXVHKelIA9utlrLBa0LWBUJns8awaSqN9mMfXWF5io6
/VA+K/5ATEtMEcm7Jtpnt+nuMYL3Y3X5ukZVg2iT5uVZKuYFWvlmcvBMGRVqebsgBiWufkxTFxGb
6KF1USvMXe0ikyRoU+1hCM1zMvAUlFQaSJQWp7IrbokZviw4Wy7EtLo5lnZ6p/byGtZ8Zn1cqZpv
DK3cVCIF+VoBel36ffOCe/gLTsLXPOWmo6bdcMZGDKtn7wLjTi9f+NONdY5H7V59Xf+fVN0XOgI/
6/I+1c5umwG8CM6mIS5+SgCuzrysz27igF3v1BmUl6IXl/VFJ6HOYui7+7S/c+Jr3U93nVDvtLTb
wn3gqa7HhmOdaT5co5CNjUuRS3fUPWuzcfm4Qt2Kbm7EI5ptfkFNilu4ZPjwEhn16mQq9VVRRn2D
wOrF0U9OHPp00jsf2Br2TWf8ksVMB2u1xCyJArNrbuxCPNM2+8qATUfZx9acUe7sLfehcSXdgNyL
lWRbrfG4S5sr01Y3WnqXqFi8gdaev95ok8hHN0fRMCyUlz4NigU6wPoDI6qgUxo/1C9pHcLs0p5t
034pxuq69K/2lNytoXtNtyKE8eBsgPejabsG+rTQL6yY8/p52YmzcKJLPfR+OdZPk6XdUZmRV1jP
hPQ3rcEEvGyvY2lesotsMiIkv47RG9FCsEBzd3pkOKlIbK9hIM2vVSRsFkTLOeHmdenhc8Qpn5IT
VVJ7isiEIR9wsMvWj9Yuy8KFGIbqt1tVkd0GAgw94jZrNtZolrhaRzu7Xq3kPDqXHd0d/YcZ8X4o
8QNzVJ5FSxUwQN5zouQIzeO26pXptEY9JbY2QteuY85WG+r8tmbnaaq8wRO4012WKJ/+OPpRjZoL
lZdjfddKwvua1hcDC0qoGnzrGKZVazJ2PZ6wkGVueImRRtUvU2xe3Jow6dg0hXp/BQQaO74NRn+t
RuWSRpe86lOeAFmIbfEE4jV9hABmcOyYZwYeg/LesMEhNLLOj3ik1JzTivMyJQySquq7S1cmL8vT
nBBtsCNiqkO/hPW20qIraWqKsSqLZo26cc1rUXgjYWEdxjT6IXdKi2onm2Sas3fbMs4dnS6vGRF3
bTRubmCtZ/N6mw1CRKX91rYj1Ls1z62w3vaKqdnbMarmdF9c30Erj5pHeOhrYldtdZdBb95XLshG
RxS3rmH5IQ0jUVVRs07D2jx5z93wbZq0bTk6XyFMHGph7Jw8fa8bkgGj5Eya3dLXbKdaBYgfW2fC
712/5BkZApyBfKODWshxVzVGt7H66JaPyS3Pzd00QS/ujNfQJSVTdbZyKOaMNsllieJqVxaAwXmL
BnEbzsJ387W3Lh60RHtMbAJbjeL2JrRhLa1LVuu4ENronpEryGfGhWSK4qKPpI/ptJH1iEgFo6kQ
hfAzlnzWjMVT5Dj3I3j1pnT6XzTnUfspS7xrtUTfJUn6LuquDRqUsMgP6JU0ymvRhqzx5GQiN+Ub
zGrgiy6uutbvIpsMNg+VzVIkPIh43xTNNU7SW6d+sdrmrE8GgI6KaXiOCXu36HkQVf0mKmhtm2Fb
b/HGumDVxyFTkeQkEo+majEOELTYJ26zTVKWuztXNlVqx6N1o11j4Y/Qus7WisI7mCQ0VJNaRceU
EKFp4g6CkG9Vi7lbahV7HuCRjlOtHHheiQZslDZHbeRZVOuSS4YCPk/reLIyj4ZYnECz7MZPu/TO
LIxLNQsGhdZwGCY5PT+LlGsKK18R0aYbUtaKvpiBpreszhDaYiPbs5MXauAM5ZNS5Wxs3Vo8U1jP
WO28uhBEAlMrEK4J85eB1jPvpna3aRgec6scA5xS202VD/z7JOvtJNsIUSEIk42M452mONNOa7aR
ik17CigPHVZ8VydtPozDXHmlSU0DsHWfj+6Nnn/nDWP4CiGJJkbc637VFo9DY+3tnsyWdunHTxZS
BkbSwCYyc5O33OrHP4OHYtnY7Gb6MqXsHlKNfQXzkEpyyL+Qab5klnYxJAs4L+kqcOgnSfPUDObF
Cl386HvOLmfKjnYlm6BHnjGoB/N1EoIU2gLJwz0+gYbhZdEaY4fwMpcWzhgUDHrIAzqF2uhsI627
6pbzJqqo9wsks8MB/sSY5re1fIOVUHpWTUSWS6YGg0NWaFDQdo0kHw8f6qG5flRvYFAXFvKZfwhG
pG68cAq/U6DctyqHU14M76PIP46yeYFbTJMbGt9p/YrCEWcUgG8yFYeM5qXdRSdz6a4tef8wOEcM
uK6t4DLWaLCuGOxJv3Xq3hbpbU1tFV3f5Rh8wF3zOKQe1uJihSvmIsJggtMcOoe3rMdAX8bvU5u9
Dwp3sUZAPC4r3wgnMtkIw8DOIpEs05s9ZV/xpWaYk4nEeF9fiioOWil/oTi/M+JLUhU/E0Xxx1Td
zmnttU2960Boh3oBOFY2MbN1zqB/SZbwp9o5LyVyKONUHiMmzr0WEK5UORLHH32tP2pWvElb7jpM
91Un9yuToUHXuLSzu2xWAOcWgk47xZQybbFbECSFz+b66aBy0CZE2qLzIhcK2JzxjPqEMqddszvF
Jp7jEKGYQSfHb0UM6Gip8mnoxwBRti9gwhyO87ekLgIJrXU7TzYRhDeNXRKCs/Dyhtdes/YY2+Le
+I3AiqLu8DyY2jdwhZcpDo+GcRo5fv0iw/N0ShUv7NVf8QDi1khosSOJqjkTn2kG9nX9s6xZ+ph8
X6NMeXEGQokOWOqFbM1+rB6bML7lA3sgi4pHu7GPUT0FMO4m7oqqCJOOJCJOZk3ynlowkPJw2tuy
f657df+xBtWQ7ypRe5+t7BbN4VYOzXrUk2PodXgJB+3QuG/JHH39DXL019mDFTdykQgzDEu12LT2
Z3kpo6AzUSLVv4HWB0VYHQPLVl5WAEDGwyHsOhJycxdVUEGb/Zg0ur8kduKnEzWOov7Odkz7QDz/
gvRZyFebUHtU5DnpZXzqlE9z2fZAKYQde3hIKwhxftfFx2RotkosNvs0Wjn4yoPryGOW1seqIPME
eCjYcho4w3J0rFuTCHrWUaBnLFiH863SOAnkRqEoM0n1UzPeiVZ9Gltl1y4c9EVrf8vG7Gmt1PQ+
OjkifeiYiknUwp/lqewhLDU7K33QrNETjH8tbbTr8tQn0qDMvTCPynb74eRKQGzSOBHXrHi1r49D
ZDM69aeSzGc5N8+qmx76CMJdmvm2Eh1Y46P70kYNp1voN5V6189R0EOb9+QkjrECZIHmQqn3Pntw
y6QBB3RFMcgwdRZudR3CEkyRUBk37no9s9wYeXLrI8mxmgTjaAXCok4Q8THrlbu4XZNckIPKARTC
hvsuLa6ZycollBLwKus8TO2R+ebHhRIv0wRMAOtglGA/9BK0bNmOUHw9Iwk3NciJSE2MaSm14+Q2
aOJZ5vM2CcsUXmEPEBKO26h279sue2jYomqBwlJnlmrQVQQAbuiIkeBzJHbFDI1VwKeiTc+c2Gy+
uQzWS7M+1M18vzotpfLMvLKPt5RHDbun8cnpPpmnGfmOLMVcKDTu4aP9RuvwHzoQFpROXdfXjpqw
GN74K0he1TZYS4LmoaUD4wx5UZMKWQc7/h6J9Ftak6atx/JvNuWHesunXaDb5BJ8tca2/KwFoPfI
JGCuoQTlmmJU4WzA7d0kZz2mMvsAnPOZfE/0nkMF7c9cQjc1VKjvCUVNDzK4YpOzZBUVpJVD6JwV
iuM51P2PmCLG7roW5H06fJP8FW1Fgz8gihEgYd0FhT7ca9ZtNrJbptCmA+FsJvelsBu8bx28IoYg
i9urS+zMBnKvwmaUnKkBWVOquzHMbugFoyGv/WJeVqRmctYwBhAV1dSSKzxjrNXMWoMiD0pqHg7X
gUrYakCIRAufxH1YIS1lsc5rhbfeo0IXDvqqvwK1vSuvZvmLSYUIjIXQUYjCb4fhWpKg2+FEYFWD
eZLXWdoHuxI79tdLVVZX4PfrurYLw7kU+UZmyU1P5LVT1MvA38wrk/Vnv4w058zlaOn1tQX71Ucu
f0UK1l//ODOiRu7ChNoNXhMhRC99o47eP0puorA32Xg2ZWteFBXFvIviOg1wKU5JNKMPsy1V81vK
QL8R5mWOiGyK+kLoowOXuw+uphe72lAPkUrqpjCzErgtNVqSkeGoM4XibCnfUOc/DW50CcvqqHe8
wiRtvuYzNfKQt1Dds1tDJ4+xGKxmlbcVETG40xW6jKr6aiOuIy0AO0i9uNsVpW8mM3ArN+o6A+Tv
W+q232ISEu9jff9n0wvuk59N1Vbv3Wd+wc/pv/+s6rlJGIL8n/8/kRDWaeN/m4Tw/JqU3Zty6n8m
b3+hIay/9q80BPUPx9Zd3bE0pFypvP9EQ9D+oC2EaZEGE0B19NVBroTXEP+P/6qZf9AUMh3YbUKn
17h2j6BNf/zI+MMm1GpMWlnC1WyoOv8uGsKnpqKrQz4g9YGfYKIF8NnFbtQ7yx7TFn7pKAIV3cAs
hWL9pFxdvyFsdJgoNxrV0fLv8+aDPPXpiz/R+MJJ6HRS1y92H0xO5s7yI+WLNfxOcc3S1yP/z2cz
3wSBz17vEO4G//trSEgnkQBr8E39LEJ4iE8MRxyZiPtaO/qxwxZCMRJ/apXnui4frT5+cqwePHX2
hrwEKShPtdYdFEWpvVGdd9mUv0Mu46loFJekiDVWAjYgSe0+yXlHXwfA0GRaaPG1XN1B89hayJUV
Wf8gwJBKJT/pU3pscZGOmiUYRuWrHOJrWQjPmJKdNfyAmVZQcpUy2jl69K0ul92op98bOzla9Yx0
ifRGYnXUDudeL05Kqt9TfmE2UDAcLJi8ww3ZVr5mbn836cop042jXok9hgR7NaNPFM5Bg1IvZFxY
De6TNbanGdA3dru71DCPfZVfcJg/zTnMz6T3pUHVWsj+LHBpiER4Su2FNN/ylzF6bt1oE690vKjw
KRwpoAXD/9ntDdMlZpOkstWcfQqlLLLSi9oWJ9b8U4aUvDLmQaiZexRINnVlX66w63ILoUw16LNs
P3IWx+2wTa0iEHjmmFm0jxUP1Rslb7c1lMsu5jCsY9gyzktPObmoFDfWsHHqrVkUmwH8IGfoW040
TO87zdzaS7FPyAkqS7+H1blHffE7koX7nZlBpB/G7TRmfmg/Ixvjp6hNyEI+uLIIaPSdKAEA+Vza
ac5pcCLebraz52fZ5YHSRV7phqRO1l3KOHmXvYIEvjNI9l0p77qsPrRm8wp3e1Px6iMb8DKJd2ms
nNB+PpZCgdYnjhnPjjLaBU2xKSFaJb3QAPbXJ1Uhrlf15nGsF5pyK/ATJAwC0te8m9Wc+RPh93p/
yNTqMTTdk+5MQWxGeISMG4vBA3o2h12cWpexnoCZRgh38c7V7yaw1RL2JszJitU2TT0WOdZRHUxP
FOheVuOW6YJ9rkQw3xO/C5mwyosVAr/wX6rz7sB42nmAz48ap1LPQetm+6i2vSQPqhQ+bDGf1980
Q+Gv65YGy11l5MFULIGojGNRhqfFZmfNwybXjIApBorF7ASe7MXsDK1rH9Yll8rmdXStfVsUQZZN
GyxkDrIzjwwl7qfpuQ/jjaYNG8OKL8Jdgr7l9WAwV4/FfsiQ9k3pxozD1g3NvdO94MFztbXUs+bk
+2CQ06jNQ9EXP9aPdr2yYRgpmBkn7d1Ttah+2MYvw7AEiHYeLaVg00U7YfdccPKk9GI/ZuKoqySa
idgXi/0M/nay23ETjvNuYRgpK85WrT2q2PYOd+vOEygFRYKFkFcb1wElEX6Zso8095TRS0qqyZ8Y
LLbgORlLvq+4DqDPfbfevF7vDICuaA6Mctzqa0ESs+iT6F6ibfDxbpmr3qZLv9XradfEaqDmCHJU
vV9P0TFvzb1MmwPo0KVRcuyuhyCvjRW0pqka7SZL7Nd7mrX+oCTtQ4emhYFEvOzzvcjUHUOX1MHt
wRjbQ5ZidZqWaI1NO/T5gsr5MurJ1pGPTs50F+Mew0NnzCg0crxW4SnkuVVZekRM4rtd/C/2ziw5
cmNL01u51u+QYXbgofshEDMZwSCDZJJ8gZHJJOZ5xiJ6H72O2lh/TklVmSHdzNJ7mV3TlZQigUA4
3M/5zz+cyyBYV+YInmcYbA+WFw23im8vRz9+znTebCJ2H5pG+dIWljcjvrQtxsNsn2VbvDYiv4l0
cchr42C64l2owb4qg7syEw9J1u7MrDgFiv+Fg3WR6ywmqWYYnKMjgw2vgp4tsoqvjS7dVHq7aG11
GVTPVszWUdcLJUmvkoxXrtP8Fa4pDBPu1cS9syQ7eKB7yNwyAEYIP5wwvg308CNUr5VW8+a6f6tt
aFuovnZpZu6rBCMWdnU1L5/N5hiyhcgWqIkG3kmWf1m/tn51E4nWS0tUP0G5cgJ7W/nuteo3N0DD
q6Fvvb7SSZ6Hua11V2E7pYsmdu/j1Fgn2rtZKF/sbjxmgXIdsjPPkm/R8XScFB0Jn6av3HMbNzvJ
5khTVmDYXWkR3iRRQjc6vLWiYcjer6vKXPMwzrNIttagXlfrbFS2weAuysxfOLVyawfmXivI26p8
aN5sL0JmaZmMHtNTGeFvkqO1YVVGN3SWt4HDh1KSLRTEYzfkJ5F/w79ia4bhc15w/AiUIqnqZXp5
7t10SYrjTVTGt5Ou3Cquc0Zhcj076Z1eE7LIvtbF1sFqpzewtaze9GXzpijTMRmch6IGFK6/aW53
tnOWLt9Jl75UtXmogqNj6ps5bHahyyzDLW+0yTrMow2YmQMZBrSzmz4td06fnksNqNhq3wI3flET
BblMzriBUKvFXJn7pBmPKaNODnFY+OnWH8mSEgELZl5Gg79yT25TvEapeYCEfxrH5jrxnXXNNz2p
/qronQdLhCs9CldOO1/V/jd7tt+pAN5dC1vesdpoeUYloT3n1jLv6t2MhFdJX1XU1gINk9K3u8qw
9nFjbGVtUkHbKWpxhwQqo4cIkTa2xv2Yp0h8kR/T/FaIirog2JiKue2KcA/gsnGBr4lDX07JvBn9
eZPOPdAAvUqYesMcvYRDsaybaucX5WsXg+KWcgCDJ/EzJU06BWvzJkCNiAjvrkeNF0XNMvkqvwcg
jxt9YrG+ElLNAfFHDub/dB/giN/+9//6WnTkk0x33wKcFX5oI6Rh17/vPpi45lH7H/9P+daC7729
Bj9SoeUP/1cPYtIpIMq0LeRdEJ//iwqt/eYaqmZAtTHpA5zvqdDab4blWtTM+mcBLQnZf/Yg6m+q
qcNVFQb5kAidtX/Sg1wy4VxdcF+Ep7m2o8qu5sf6nFAV01IjxfVsx+8RdqAKQblrG1hKZdmLil/W
At38lu28+b2vpd0MvhV/Q7v99Gj6sTWgIXMNNOCOZsP5vgAvaztqoOEZrtc22zpUzpEAAdZGa2uO
1Rnjqft8RhKeJtNjiqKb9HCGDb3NYNhHHQVS1u+yDGZ21v2CPyku2eG2Ci1QOBDQ8S7A1V+9eCjM
JUVauanvNR12A7EyoZMpgjUq2nTrwuXTJLJb0J0lJVhMrYgnC2+3OSjPWpiES9fkaCujwqFyFgzH
m2ppG8xFEsCX1o5tgiYmr60Cf7GtLCNYunrRsTs0awwn62UNm9DYxVlwV0OaaZG+hyMHfl6y2yD9
vyGLwwbL2jXF19Yaq2U62yfhBIciTWvGd+ikjOjYuYEOjAlAX1QDB4Yy7xKm6VbrHvAoOBI0vjV0
f+9X8ZvmQsmumbpUzlGCVOOoPmI1cusneIIwM9x0K1dLZwhjyVsvCsWbTfNBTwEo3VK/rubpxqlQ
vSb0HDCmzaWt5F9nHXfaIW8PVWlTS0fvCfmyDJ0Bj0Wwnw3qlFCpnCXeYo9+z/wyd8YdneEW0d31
MCok07Zj6GVDvjUshgYS4LW19MVotK+lNkN8BBiSaBoGEjA/ALT9YPM5NBBowD1Xg2RUXImgaJYo
KZVFP4tNGzgMpWFAMicMGUQZV21MsrYZp6sA414vxigjMJhkSGhZyyyCC0scS5rgAwQYguQbSur3
jL7ErysqjhkbAsgv4QLvOnWh1JDwwsBV8B3p9G3WOkhdkTvWandIXDlir6KVsAJCRjI42KXt3gt/
4rcWHfQsBisx4yErivYYNOleiHic4NIrqzaaDRC8Z/cl5mvwePSmTo7BI91SuMwCFatcvYR6AB96
FSCm3XRo7PmmlIc4hrkVhoGk33H1Yl46CeCoherc+yQFtViAJO2r5G6RAnjOqgJrqyBiOtvI0WDB
DLCxjR2Zkvuu6eut0gcHvW/gvAz+IeP43yTseVBWVFa3BXhutQgNFYvMjdxeVJPVnq222GexgE6l
rQJ4Lo19VZr6drCnx6ZuYJc4ISSgadHV6Y0xxsCgRV4t/DSqVqUy36ea6VWkMCEVm8C8nVZsBrvv
F3nCvKMog1s5o1mVYcC1yyy+mqLmGOuz8Gy3WfKNpjSU5bSvMxg3Yz17QXq2Bn0TZDwVGrQGqkb6
ksJuacev42hdT8N0VwZ85tROpY0E/lLpVC7dtDu7OSC95TBe9qfn0s7nVd3M2kK1g+Y4yb+0unNE
05xtDYbnsuM2IWM4U+xCITIONSOY3LLXQk+/tjNaWdalVSZksDBcLGeN0MeeHyIT/UUu6KAq934C
VcZnWJpCli3YfNPA+AaUwujBKrxxNneBP+ebNJpLAi0g8GoRVjS99dDAGmgjpntxKtalEVwRhUYK
QRYuFI2o1Kwp80Voi6egU/il9NkMCxio9vrUrvyuPNXJbC2WTvGO/8WiheBSxPCNbQa3i6RNr7Xw
ObNj1TOQBBMpypYM8/OMGxcfEq5D7o+PePksrUF5wjFBgcjGvaPoWPRxezXP/SErMCjCpCFfiKI4
gwFsQqPbWRwSUOLCxkudbqn2voKu9RT0ym3iovHLqYjULoPQmGyczPBypb2vLeOoCe1WncH2VeOj
MvL71kSDWPW86NWggEjkKJJTBGAMZAykotSTxlqA2bMt3SuWtdYH/hNHrs0wH47VHK/1xmB+GL80
A3vnEPUnO/evhoaYzNan0exhAebZykY0zqwgOFlutO5zqICGtCzX4BIkevFUmuMjWu0j+J6FuoiN
gbMijeL3SAXhdq39EBdQey3Ou1E852p5hVrbWRRt8Bab+h4v7MdWCoKU0HloGwLUGNc7y6az7uYy
uFKVb07CgYhaZ2Lm9lUzxF4OQ/2EL9mx76x4BlLw2dKK1rjJoumas2UVQclhwrDvI4wr/JtCi77k
GYs0GjjiA8M+Tpl9hFZEri/ySqnqsdR0IVoYds68bwwamyQ3l/1skXU4rIFGlUWjinuwOab89PEQ
lVD6FOcyCV+EHr9NabVku1oJhe/EZVutnIekffCFn8AJD98dn5MwGMO3ctIj9LTXn4y7esbWJC+1
lzTMr/OEg1I4oHVmFb8E/t6C0Pp5ZbvIu3VT+bwO2VIh3mEZjUazjaEoCbNGg1vHLxoyEtxEmhs3
sIuloz9aARYYI5ZNmhjvptSzaxfXypz9eO6M45gE6E2tPcdVy3jEXuPJcRote4A/ds+pgotIUKJZ
7aOHUXCk922xqSoN+KEiolUSXaOmWDudPS0jn+NprrKXz9O+RHgF7XUpifh9yOPqR/8eqyu4CuaS
kZHnmO6D03e0R+mOUucegyQp2YJRaM58z8BY5DXlzhKSclLH7zEPzwcMQ+2irM08Lr1Yj96qLn+R
c6chdo5TTImg4qbkRUF7VSXttq8OU0upEh3xjr+xW2WVF8Upk1jVMIwfeCbQdHdMNupRue9F+J64
xakv8iWG7a9xWmqrWqoa5h6y2Sdd2cIeL4yPTdXqy0H+4BAWuDEUp08STt9pe123zpF7m5u9s9RL
h63AUTfEAmIONofGqnDcZyMaCwyhumWQ9tezWi79sjtQKdNWGeAFjVNL09x1bBQnRUuvozm04VXG
5yLTIPuHQ4yNmb738aco2aFRyw2u91ykkGP7godVNfJ85xQBeu89TZHCtgEWr6ItkIW+N234Udrd
IetxKvW1dWIoX3VHvthEfnlj7bwVMfQvfZXYhFHL0uiTfMAuyF4aTfeoqg5SlRbNrFJSxwfuLdso
mIOy/Hgioklf/C4/GZYGHkwNUOW3ZrnFg+kGns6rCRze+5iuF+VRV/K70ubEmUVYrgKsLrDP3oxS
Nj7l6iotlWk9uTdDa7R7HRai18XXuF2cC61S4L5gOTcPII8Je1Dcm/gLhfJvCiTE5d7FWSVGpia6
WV9xwdiLBCwyjPBBv9zkFLfGqh/SuyDNHxzd5FEMB73KX7L5LvYH3o0Z3AMLD69JrsMOsYZTFOa6
KYpq6YTNvVPOu6qOpMN3DYE9mjbsDPso9k0vN9bhoOypQB8TXd9GFUyWbg7gXlutvkB33G9R/3w1
4vmQum630vz+iPNFc0WtOOr8pYxZ3Jjr0BYo7msXuKD7jPXGJjrvmyl9sybtNtUJXe8pxlLLf892
TZp2S4dc8A0kb2RZOOVgecVJx94nByrKossIth1OULVbuGm8jWaxyyLGnz2GdtibDRLIJ1O7N98a
1+WbHSmVyN1+sY3qV4o2Of34rgWS7A1Ltwwm5WQ3GKp50WjoPvYsblcrns9H9WZ24Dbl6LYN3rXa
utHnBM4POCZblFalJzFSH0kSUmK1+1shMDul9byXiau/aM4+Tbz/emf0Pg5kF8289G91bbturaJT
WEZf6mL4Us/Buy0mV4YFLMA/VgklO/kv96QIfMRJ9xT5foDiNXidSNvVi8Jdm4OcaLGNl0IflxjY
beeWczyiiui6+MUyK+b0sjBpIJpiE6JCJGLsq2mj911r/jed5t9+GFPVUKDpqCPxDfyxyVU61bG0
lNZFj4g+l9qdUnV2Gnv6su4oX3nnZ9862xHsUDM75VCvqzrcs3Vc1ZV9pfqTJ+kbScVRmYyMk60G
+T++WFWm84Gc4gm/GATtxaJ0u1OnGrtgzq97I/hViokmpXuXX4spzZ4cpmo2+MCPn2Top0jt51jx
cOGAHOKqj7PGQd/beyW1b4XC5Bt2wgTvkGVsKM8/f5AX9KfP5UpDbmgguyAPl3bQTtS0Fabyijcq
7cGkMSsV4xfWtHLFX35AYVCy6EJCG5deCFNXToi3AsWzRqRetXnsVWXf9OypP/8o+icr5OJKXAJj
G2HoPM5LowAiazM2w9j3QoA3OoTpUbMeiml8Tvr+MKdIwRlYmgz5SDmTW7qOYUVaNc6S5F8vqVwy
blPWQ9o6HmzhfNOIwPZEpT3aoX9Op2rDG0Q5W4fvSmrelhoLHY3SVai3nryCTfUbTlT9FaITYYee
0QzqohPJR9rcEB56CmGWihZvBH+Ib3LbZ67IqR6jWqRwsddzR1/DgfQEwQy2b4NeY2bryIUDm6Ku
dqqLFE6xtjZqEyRXcbj0De1DOcMg9mR1I1t/W40ftfwArn+2/XD2kEUiKYHt4BV9dtN0Ds2DnNJU
Z6zAPoIg/MinfGem/nVutqh3nF3ybXD6wydQA+P3EUibyPrZvxdGyao0Uoq66SGhn466pxCif+nS
3o6TWDscElUIM7irzoFPW5Aoe9swNpmBAFtSQ+zUWgd+7tktOVN1MMLcQgmOzuKlccqTNTi7DO8u
ZbCPJR51izYsznDh4BSyvVhpKw/s5MRccOOYCmiLNieYzmEMPVdnl+HSInRwUOkcZlddu0/GvRwn
DkPADKJYDYaZLZIeRldGDcyBgedSUN8045Pb2b6nIt4Uj0Oc3Mt3oMWEAm+x6Rg5yRWYMm1sxodE
wXb2e3rM8Ftc5ddzxReEE160GLTFkMBGil13pRSwWUwcMbLgwy+yVdhVFZYp1VNQEehUKt/yEZ5Z
G0wPJoaFjtYddDO+Ikoe9pe9a+P5sZyjd8zc0kVLIlfkHE0jePMp4/sIHlrLueA6de8ZxQeN/Gu6
QMXzJetYaJXRHXzsUhc1bn6LtrkOmL9LquwYx9cMmh06YFf1QujTZgsKgaXjfdIjK4mhxfTxG8Np
2L0VpUEoG6qowJggrPbo+0oAlPQkldhJ49/jp7BNW4AvNB/vtrWBDDEsalvcxxo/Fqa8WTqmoQvV
ooOkdc16yZqWApy6it47WhMnf+nU9iXK6sdalWQ6mERWhSOQVOYVlTjij/imj2g/cGmF4ZW812oJ
aBAelcR4SE13Uenl/Pv28T+w+C9hcU6cfw+L/8f/Tb81/7rv6qT517f2X94rHiHNj7A6P/8HMi6g
4GDQCX2VkxlHD5lm8IdJiNB/Mx2wcsw5cBBRTXli/8HO0QHNORcAjgUuHqph6f+JjPNHmsN2DjsH
5TsY/D/h5lwcRHBkhITfLUGNxj1cchlHtY7THrupNRVcQoOYb4IU6YduVOdOYriTlbyIeXy0zXE3
45MTBFeGFWgwnf2bEQF1Uordd4/yb8oYBgXfH42fd2SpumnqJjMB7dJdXTjq1OqiB4dGwmS3tFWO
0j+KiXeiInLi5xf7TMb67nj842qy0jBcgQhM3s13pkSVq/R1OxApIRAOrOIOvmQApqzm7iZuAHoa
kIx2bDHfc+Y7k3zOMDBvo166Og3jo4l5HeW2+YDW4n5S3F3U+Mu5Nj+Y76FEbnjt8RL8mBsNvv20
riZAXljVivGlseIt2Ry0T2pN3c1UZSF8TEHy+iue4t5gGdmynBBvpFa81/vhq9Uv4e7cYP6re7JT
/Plz+PuHLkseQwAYXHpO6H0K6IOn0LrI2EzjANTDUOMP/PT84lcxKBfdwO+PXGOUouJnbcKkvXjk
oc+GPbLk/HzVNnXmJRN9DXAlev8Gf9Jh/PrzD/cZQnPxJduqKiy8KAWY/uWSqhM8SyyVK6pReXAb
ZQthgw5+StYpe7eahTCfgyXE3Qa8nsGMOU9XUZjelBnHkZH0h1BvDpmK+tWKrrpkuKvqQxgU6zEY
t066araRghBQvhs/v/HLCY18VD/cOPvD96tzaFxpTsrXgsb3GDrDY6ZE73AvwCRxk17kbYTcWN8V
AwyHShAq00uYHBNl0BprrQ2/itD4+xuSm5KjoQ1gmPfjDflVVqiIEIJ1HxT3bBQDWAkaLGUPXPie
Mx1PBWhUPY2P+jius266xqR+A0frru6UX7SVn0O7y6/VkHY2NosJ1cLFzVDERvgKWcrKrsoHoSto
AMJrN9cOU4WXpjB7TMCJp65g1jJojhjxtOsEyhpofvtU2MOhEz729temtm67qvb6LH1jhvnUAmvp
LS++n1arlkSXneFm50JMxVLgv70wPM2lG6ymR3hE1cJB0bPoQEfxp0QWZtXvI1EWURG+aYNzryrt
k6aDb/lZ8oLj5CronONn/evXmBO1d0Wnvyi5/agDIysqHAAt93w34zun9o4nsL0g9FdGPEgZfP6l
tFUBlh1+dKJ/tGtr04bWE3Ac8B37NiKxcPnzRSif4l+eMhwZQ9dlksmnfeH3O6TfRbOaIsqLpuwF
NB39DQUZsBd4hJzKSGVoq1J8/vyylz3g59o30NPT0TI0VZn//rD2RdcR+snOgJxoGc/1QyflYYyZ
oSuLLWStfW9OHh3JcuLJ/Pzan5F3F59ZsA/qKkxOk6V+ce2ecUOVA7IjIrLSqyZpl13sKCup3yeh
sGI20x2stEt3mtVtRXMvbKe49sfXqXMbcvO0ZK0XoJlzXFyXDZodsg5kbF95zAjeivEhNsabdFyO
jNcWdcwZksbgQEqTVZ6TqDfwHqpFqA3tqpuv4qBJVlNbE8vST484QPNvc4CTn39kzfhrJSBNfwRF
B6gH+84FSBM29aBDFYODoVFnV012r5qHzuzNdeZqDDjEzgYlFxpnIV0PYlzVf+uVTUWLs9Bna2cC
Wit2Bx29rs8a9YMh3rBeddfdWCJoTrJTbVqbSk1fPpVdiGPWM/9EsxkvcXzeGpT0VSKO2dCOO8Nh
ktmO2zZ0442eF0DjQ7QNUaK4bTIyF9PXU63sFVN9VMg5W8BhtEV3UGeACjtKbhW12ldD9F4Ld5Wk
vr+o2xrtbbf0v7q1aFdJS4drMMOSYsCl5kbPVlizfYp0Y+XiA59Zn/aF2YiLYQiyofCqHPhCe4k4
j6qYcAXHobE1jinNG/pG31ykpXnfzNPKN61xR9nWelVeJFgSzPtYVV6Z/NmrSl/3LrEUM8m/i3Di
RzPd2OrK7ODTGe5VrV5I51uHoBAJq3aZv1cD/6QPVCWJhd5f30Mf88tijX/ysu2JoMjvwsZIlmOZ
uutx5FAIXbibuQvEzfsiW5C6hIM3GaCLIQecgrtXTGMeVii2MEbeCiSgCxMZ3cLC5ydjD+9i2Gw2
DFLDtr+2SXI1WWgsm0R9S2wfeB4n3kDN7rI2eZPcOrLaobP1K0q1FI2pcfvzlSnPuB/fRYpc5Gi8
iBKjcy8qNFM1/RTuJvZsNt19E4C22RXAr1Ekb2wRT6n/4cfj/Fmv/NMrs+0Y0OdJ+UP9folCSWrK
GE+Nv7IaRmd1fmt03XVdsQ4aMS4tE+cZYW60gZPi5xfWL/Av9j7MZNhr8eKyLM259JLi3w6tojd0
zgMTRF3Bm7Pv/A+0bUdRA0sTE+INA8EdDYN306puO5CAzwbeDoEQzJmRmdI8QE9Yle2MUUx1GrDw
0fX58ed3av7NneLKjkOTYwLwAp39uEv7xqj1vDaIzws2JunE1eBJjbYXTgt3ghAe73D0hESGLAOy
mz0RAL74nXJMLeueag27D4fS3lcRGfewGoH75RkrNFalmrHr2dKr3lG+6UN1Syylp4fjQYXM0Rf9
gVqE3KIukE4mzC5nvF4Tf6nw0ZthXIgJ6HXI3L0So0WSLBs3S/9RlBVVB5wiA52XQb8iKNcuitmG
FVCpPlF1llmeZ5yLMVRdTfrCp2pQzPQXIdJ/fRdYF7bs1TSTeke/eNplFDiF28/uqh71NzayK6lh
SoFgaiVZSc2QTRGCh/Yv1uNfj4YfL3txNKhzmvOgQcVDl4l1ykxiwSD45GiMIH++niz1r90B16K5
1VCtsPgvyw2MYMamrjV3FYTjaqjbZ8W6s6YG7sy0rjsHw3dcaYhzGkOYCVEfP7tJxxx+XCPfSlah
xhbnV2SeVCBKowKKGOTac5Rm674uvoSMEhjgnME9U4/UXngLFqevXbNaIEz3OjvyhLZvYwTaY9Al
SDUN63lWmh5TjbFEbSkKb46xNHbr+UbHX9kLBJowu5i8vtbOFS7gVIxwAcbA3CaYWRJnV0HgDUr4
DiGzz8BZi87YjWGR7gh7YPZfMVSrbvWU0Xeh9KHnRmIjuo/E1q0r/ORy8kU2sdV0FEHus1q56jIH
/V846fqTeaAkJ39KzEVMMsVKzqQU6albhBomvmb2jhA9qkFsaakHzAwQeVqaZ1grNTQ3ZeCuUcBj
V5CjToGCHfIg8xt1kvS4sEl4OHJmMzf2Mo+qXaoOV0w18lXSwW2QXUmEGX7TwwrlLaxrZmmSwEb6
9cIP8i+S0faJ61VBGXuI8W47XpHEVxuM4+O3PkzeTXultDa2gZIxFR0AscpNqEtPFbPzUBj6e4mj
FvFUrtCQll4WVFQmtYmfqTvc9aF/mnyOzL6EscIgmca1gaiGAedVXaCyhhRsk/zHcRqvDWVbziNe
clbw1gTTgFFJvAwr5aqfUh5MF30kWANHKTGTdsUDiaGYx8WpdZW9NVMm+IN5CFs+Wi2tbJpx2vop
yojRUfduY5yk3NUph8OgZy+Zy2guas5Vh6d2Pus3ZblyizvFf4waSIegjqeYCBZoNvehtM8rbZ+v
oFGTtVIo0ULr111F5SGwslmRi3PKXexGzOytGeDpuiEZKobzoisaySojXwTUqFNkZsAl2JO2Y4BJ
mn5OCuUuKMuTw69dkpD71kGyF0myaeHUeH0IZC+y3ZSyUarJSzbC1DFHnoxxTFrXPjYurjXKyBhR
NzsmA261Jf0RR0qt62CZZTdtyCnoDuJYOfpWlhNtzK5fWziTR7l605ARkGuC0VIwAIZTiHSie7Cx
aOlq9vWoZcIdhuweWGP3xOkkO+gUB2mJ16QzWKuWvcSK+ZhaLgwhSi6pr5QOPtTF2GAjC2Ju0SsA
oxp2BIFF1UMWheU1efIe2NFHSQDNpsSiKBgQ8js414Toy7DrYhuJKV3t/hs5Vl9REi4pvLckRZXe
SPLrog7bbxW+bKLB9kU01BtmZe10EmTgHNtrp3RW0+AQO5PoyzzD7gLKE9BFwOAyHapXuz0QPfL0
yU7sZupiZRjJU5iUO72dO8BsHkTo4+dgdc8WSoeh1zUAaJDpKfYPfjwcfIWUGuO+0RwMEAB8izzg
yhNu1UM6rbJUvRJJdTOOMhjFeidhrN1KT7xPz7Axpc5WBlqHoWOW7A/vBOpQ2pUqUN60sQXJpEb/
WJqIVwNxRZNDkANpFLwXi6bB+sZUYYNUkAJq+mN9bg+de7KN+fyJpGsQYuw+8GzimzzzJmYCg0kJ
6ZAacWJwPOpyHYrgFE4mBTi+ePW9allPn7MjEbZ79N87xcrPeNDfB4XFCKU4GDpeNao44MXYNmqz
Umy+oKCSVFMcUGLXuM2LOdrA1LoicAGQpoLjYFJD0KocsNlIOIWGVdrD5EnjYVlCQsgU9HFkQBnQ
JNH4ODek3HzQ7TQQx/THVvdfpRuekYrUi15BTLhp5LYrENqTkU57nuO2SpznQkNxpWoPaLLc9RC0
cJTa6AwcjzEPr441x0dRwoQwK7fad9KHdsirpVq6j2UWHHoxfMlaiDct74TTAgIi9mXTkKYfbLJv
JpbkjC+DZeDjf9zosKbcfkU80u00Q4npbFRxicgiJEo3Fh5SosaZF9o+XF5noTtsFCiLzqPrb5nB
MY0e0+NE5NgwpVdjIV7tjrmPFhEOozBmaZHaNeEGJVPAh6CJAlH5fTQ2GTA8MiV7bfDC00Ts2To0
gq7mtTQJq4Hk6NHcTYvaCMzFCF0tOYs0TNau+RVTK1JUQzk+abUNcmuvKudtwawP+9ilackuKQIS
4GV/CUcIem62L7PyqJYjQTCYlAQDGuTAqp5GLT83AfQ0wnye9ck9I+P+cBkJkVnH+xQzMLSaDQFw
sGM1H9509JbXwxvsUzIBiDYY53dEB+8GYv2FbUFIJmlvlwzyk3XpikE5Lbd/j1EoprUuW49Nzl7c
PpDey7ALXJtkyDs31F+7hIfmtJAtyp55Pdm3FNkGg0YHFHTC9tjHLunntY5t/KWzQbEN9o/Vt8XQ
z5B//h2ykvvGbCla7SKXG1HAO2sM3e/SRH2UETWEtry2g2d9TXWIWlEoNrb2mkz+uMuE+ALkDFvi
g957kthlhGl/jlSUEjd2+DbT0HkFC30MCaj1Pl+rTw+bAeVrkvTNYmiwJsnErlPDXY+rQ8+LWRib
QqFHsOqnTm2e5sr+lmqYKLkU0T0evGDibHNZyUxXUhosgweWGvO1mffPUYifi5DLHW7gOXdtfnNF
DCEMVjJ/xqlmkkgWV26tJmn/Inl3xcBg2JGmEP6dmMpflOX6XwFtKck1bCbeKgOUywG7WRg4huWF
u8og/C0ayM30ULnBAmFMt1RxelzoI2ADtYNHeBQRgvVJxCZeSzFjwx6XOVMVTzFOFMxBh0fCfcD2
se8cNPNYz8YpnvNbAkxv9QgPnL7DEU6Z1NXPF4jxN82VzmVMQ7obS1TmxwUSz7HT9lnorirV3oV9
cV1nbGoZKmHIEacGG72yrk5pCzEr05orvT7pgY2pOjUwXRPlUBJvx3x49bFKXcxtepKwTDLMOz0M
NnKIIPCT8DqsdXS1OFtFdcZUbh9lsP4MBfUYZe/PP9FncvePzTztEqoD0GOIQPYlqFeFLiYhwLmr
eXIn+KXqGenvsbCgliagJNtO2yRN+ESMHwZNow59DtqzqoePk+QJohJnZ8wKw0MxF8eJtkHBgRkx
HNKf3+ff9FkGsUw6cyhM+rXP3Nfv3kwxcBG34DbhQp6qmZU+g+jBXlD17JVtS3hTDWdKviv//MJ8
44bKkIKC5lJHbrZ6HRGLJWgicK9w88Rcmln8GPfJ3hydhyA3lnOGVQrOE9kvANe/abyg6KmGg1KH
yeLlGzNbsQJDuhWrfmTSL70ua+yK5w7McYRjKzC9/Plnvcgg/r13lu7USIIEU85PFOS7p1yEcYU1
ayNWacV+nbv8XY9UOILCBNwXPs8mFi8aNcHn9tOlLi7G2e+Dr3804f7veUrcFxn/+6ntxL/9RfJ2
/tOdovk/n78E+dDytX394R9WTGxaGqFvUqvVdGn752hX/pf/3T/817fP3/KrEbf0///3I+5P3wnl
Mcq/8tuk/IuJt7Kpv+Wv71H+rflh2C1/058yMGbTmqU6rqnBDCOOjX35z0QM7TcTyREmTsCGuqa6
gBd/WlEYvxnMknS2OBtOlO0CMPwpA9N/YxzJb7IdB7sKOQf/85n8MUvmcf5bMZbuXp65RB/gJqrZ
Lv5WQGz2BYISuUR4InNNllB/riOthbNrwzPMPHWyNxb05Wxydz2ONIPeL+X/Q5Z0FH3pKuZGwg8l
XXY0BGvpf8PIci2Jf/JHBZMYA1K92tsbHDnxBhY7jLV3ocHky9npQM9RhANobd3KH5khqeY+WogU
Kx1eNToykAk92rKHW0NxHU0t9ZbYZaN1m1vWUVq/ZnpG5YkzzizNf7byLmKmxD3RtfjsSCJZzDRT
D3ts85QVHOERoYZoi2uw/Gt5f84cvxHtfcw789Gq9pIc6DL/x2G1X+KS8ebjEywJ131Tbydh/3/2
zjPJbmvJ1lN5E4AC3vw9FseUL0ok/yBIiYT3HjPocfXE3pdHrXdZp6qruqN/dcSLuAxKumRhY2Ob
zJUr19qXrrH3qpjKBT/XqTGIMo0HbwayY2Yf5IGKqj8oJl6sYLGiIgXTYJ+Od2NaPSZ4b0Qjknhe
tA/5GfID0XM+4FSHBnJ5Lopi3cF/EVX2CXRXRiMTOqCNJn9XxHQnx7yVwUvdxYRVY1vpuUJWs+Lb
ZcKeRdxc5GE5uc4a8nhltxFR9zq0DrFjHWxAEztE8ZanN87dxS0E0SEEE4k62hHZReo7GRVK41b0
rIT7qJb0fkiZoB0PRdusRTXJQU20MJlhNJ7k/y8QTwpdvzTqU8yVAOd7rw+II6H7p87GA8bHnwGw
Huyhx1HO2lv51oDFJHaENkrNGk4oEv+MvJv8zn15GyefNLIqtHJrvpybDDQ1/xAF32XmD/V8Ii36
rFX5vqzQFeXlBSmtaxSYIAiE6OAjvCVOJWM63E3Iz9vo2CJR31o/5C8UirHXoz0Gihsg5/1MBKOx
QkV4Wl6lQNZtQOfIdNPLq8vfNltE9OqOdzP2on0kU4Lj6aFHWbZeop+qzj2E30M+W4cQhWmHscYT
GqgyNUO5kzaay8uBBw9M4cyHlzmRnyGrLZ5wL0fDSYa3IIEO3QxESrTHQFCcg8HUyd6T/Tmg7ycr
X1SiCkTJ5Ys0qvdssFdlLis8D7vR2IcNJDr8YLhRNrULkT+HNsf8Okt6lt0nuvpzH2znisYBNqcY
L+SDdZBXkyGUCgb1bBIhtdgzrDO43gqbfvkymPNTqD7G6qM8T36mnA0RC2zktWiG+zZrbHqZIgUv
4RFdtr2KpbVMDGkv27r7IDx5Fd1yioE3c1bKhY3Aj/4yMOwbQ8m0ECFthWw212YfB2OQCaShlfi7
jDySa7Np3AMc8cPf+m7dGU9z2+CUaEwE7pzNoPRbqpOfhWNnzvo+4G1XLtOFr+2ti4SefKVf7pD/
OI9/9aARoPjX8O963FcZT1UNA2Rvxq1n9WfZnqKKHE/Kt/cf417HMpfnEDZTs5FmZONqflAEjgbs
SVPIwUgXJ99ip8aZAh5nHe5QrOug+kz0WspSl+8vM5azw/WEQ49TQFTVK8SiRTJbhLjTxLi9E4Xw
plW2FeChQk+aAKCKt0ndaDfCAEU95tNAZBqqw5M0p41iqNdnFwH4LA+e5Y/LAYv28EHWaWcF31xB
79leAm/pCusUVe4aseoUIlGX0rjZfNZHyw8Xc+cNcAnFk+GfbSTjdsFRxbJA1mTnLYek3MmuC9Iz
DY7zqD/JWSSdWpfKitxUY/hDbayNzVeW405DBk2OHF3E2EVkVCSdpaBfacp9be5hGN6KBH1caIDH
0Qer4ZpZcP2VrlYDMvH/sYplamV+hJcrpyyWzdtSh/FiWof3V8Z1WiiPJNemqk9WaBGovNw4dH0t
ZEZOcrnP5boJIz41p1yNF8v7jzLffBYENvIH09ER2Xr5rCapGqO1sRwU4Uy5yP+JEShhHuS6k6Um
V5tc33LUpIBxoTQFPUq0IZekXJiQ9m4TDkKAEbqM8vNUbxE+Psj8yMCl3iTzlbBZxVJLrqGaZSrz
eLkTcOcg00G8+9ZR+5UIzsqFJqYdl+O09J7FxEtIzOIVEnCbvz8Plx6K602PTQ9b0SXsQ4Ps5Txo
qhIWhaslm7bdOY7zTUUKPEcAWm7yeFDXffgDn7S9DFYJ7UNI0CCA6/ujeOtjSIlSKIWU0K4dPTWj
r42ut5DbY75krcnNL9cRzLsPlvWrvEYWGaQkWl2kdqtf10RTmHMRXItkI84eEvXRSr3vfFPrNyW1
mcvtT8QjO3iegg+WnXMNGsjTPQiNIu7mMOVXoEGqDTRZlyy7RRQBUb7dyfGQ5d5Bfm8Mez1SY83c
bmuMCr3Q2ErTVSmrTcJGIXHLupSLRa5JuT8kJO5Nw5/QT5P1Ggpln6PLQqYRavNZ9PLlAjEAVOR4
WjhVFkRJZDnKIS/PWEZCOI64yIZQXaGyPEXGPinK/XRzObLQk8V1/FmiIrnppd+n0tmWBDkipi7N
J40GVZ7CHqOMdvTVP7e088uzJFw0SqR0VNYwl5uS3M/9rTKYR9EZlzUluszvr6dXTDim2Xbp4KAc
67qAeFcnCX7NSuflnCSSSOhasqcsSK0sRV7sUhuTYco534Tctsj4snMlfIgZ6/sjeeXZ9fdIoBi7
DotVCMEvYESzDmIYDHayqQsYY7q2z3BB9sqjF81wp/wADFQiANlyMiBZ/DiAnB2CUTk4GgJsUWyV
gEmCIoNRSjCTlPW5QTf5/dG+cTPbnImUy9ka9CNdHYroBtu1NzHYmVOAIirJ0rME345SbLPigzjA
ep3tsQdtyhAwFjnxrxkcaZSZ2ERz9JTEwHyth7Cyjm1U3XrlnfiFSPJXOMq2pXQuXwb9r3NWcVmT
W/UxOsPQDzhHu9S7XXL3ttWzO0UxtuJDIOdtRdc6yuv4ZmE+huO8mEc4mbdBH1uSPI0eVQmuMnVa
G52zkqtegi/JT0QFXNZroBVnsX+yCE891biVYxvxgpXX2nSMY75bmIKxUztRDqnYCqmh+0Ev0hsL
SG5EV+d0REtA1a/YbiXd4dCVmKVLHjkjRoJGcbpsU+p7Er0LEVvsaSbujJjNmGNMIFtYMXAwSkWM
jCubJPfvREnZyvu0ubK9fNeu+vz+CnodNdjwgLjBuVkFFb1a7gPk0swN54T4lYQkbD7HIOhhEDyL
4PolE8Dm/fLI/xZI9D+Bf35Ff/5XaZNaXC7/OUb075c2iN/jH01IO8Rf/f95LOdvff5D+VTELwAi
+TH/AETmb0Cq4NmwuQxIQwaf9x+AyPzNBXBlJTr/z031H4DI/Y0mNgNJUu5uDO+FsPkPQOT+BpCM
GDNMLYAjAzr5FSD0HkD06u7GXdJ2Lz8IVo9pXDNsTHvocBpLMKHPta9tVv6QECy1zWMSGyRE2p9G
qd9MRYFQSEU9v378ZQLfSJCuj8fL411A2L9ZRdeJnRdYnuL1cJgknRBzkxZlzQLFvYBcbiyDu/cf
d+n++zU2k+fB+kc7llklPLsKwaOOEpsz2t7GyszHVjv2SUazuXcE+3jUVYr4ZvGjbrTdiBNrkmvn
tmgRpQx8d0HmbDBOqqYTAni3lc6h6XaP2WBswkU/eVWzHW3tJiujQ/fHTMDrkk81NLo35jaG/Dgh
eOJkxBcQeNGZ9mcMjIfCO4ZacwZcyUA0Rp16AO1qyMV46R2Om38ifr1ylcNghQ/tGbbiEc1SP+Fk
kj+up+YRV91dlXd7UL6tq2dHq6CpMvE1PTwkWYdsTP3oaOexCw8oZD906JVYSe7XVeDrZbMNBgQQ
keTT+25fO0iyRZ9bxCA9RT3JD20d/YSdIiCP+3OOmo/iNm7pV18C30hKVrYlJZKXt7jmWn1bRCaX
R0Gr37QZUmOTtOcAIobdaOv3v/tby8wT7XLKj97raFgZirS0B8zHU6ThPa/Z46CyTppTnNabgHbh
9592uUBevRugL5AVawz72Zfv5iSxZfWj5m0S1dkv7nDg/dckyJ+q4KgY3ohPVrAb9O0S3mSB7eeO
eupixCOD5Y8QgSQEqbWz5c1/jotxM5v5evC8n9CPP9gM1ynCZS/AewaFBqKGBf1ylFEQlVYBvIlB
srvLWS5ZgziXFd1aS/7lgxmxrm+xy8NIAqgxUfsgbnv5MNPoTDx5eFhm5/f2NO+r1vJFWjeHKKKn
86a2h13ojdsiicWs7bZX90ba3hlsynke94k74D+Mgin2xkbEX6+QYh3R/G2Be13IqZafDvM+GAbU
KIfToBobs/wh+MfUpL4HodrWEHidpjWtBmvoVFDN+WMtrLEG1pIbH90s2hNwrkUrdemXjZ7jNqDR
aRlEe7cfd1jwrspxQKcWraIw3mrtjL4qmrbwKZQG1DwJd51er9T0c6/PMMuMozFPO/odjyILrE7f
avNL0FrrykaPQJn2FT8sFYlHjCf0eQaYtPxBy3xI6eg/ZZtsjLZ2NZ7wYbhA2w0zlDkISzqmD6i0
MarukIIoR7T+OmGIHRLyx/EfnvIwVV8txE6T7iuEC2qK0EvRCg2QTe0wnET1E8HUZAn3vd7TtDXt
UjwsknirLMhJ9dmqjJF8MIJHxKT3AUKjMM0PiQ4ugzKHvE7YxFssiTdjZSMG4W1nI9yNdbzJF1/X
Tr0e+W0Xfg5ndJD5qVGi7PCMWetDxCvnFznUkLlKJmWrYaVNv9F2MbtT7GDLOKLqq+HWlUX6LelD
7ccY8N229ngO9GRfhl29rsfyhJkY4RkymcuM98M0otelzSpGUxbt27kCe73EomhCEmKvuCgde+pz
BjWyqika51S4ETXJev6d+UAAa2tO1I1x21lyZZfH1lq+QMJ/F/VlCrJIwvdAQuiI9f0JIgUsPYJd
ZcT0Ybp1K75UUiJ00G4QgFppuDOER+75u46G6q41j2HNoqnmfeOZCEh10CCRzS5ZgHZ8hGj6veG7
2T3mQEItY7oR9Nr2wQ6LQXIt91PVoQoc9esBXeU5NCBK8CXcn16Y+aJnGlVwbkYcoNB86auR7hnE
sdEvrUMci/sTQrHbyYTZ4iV+y7dLF/tpQRQpj4t7t7nTNfyXKudpxGRw5iO0nbWa4+5Q9Chx8mYu
AhqtMqHmGuydIFyzJ+ZovnXIoyI18rX4vkRKW9SWdSejo2zeIKZD0mccm9j0taDbmWynqAn37x8o
rw50ghXyHOqoDicYgdLL40R3kFVplRhmQzWcGrggtY7+b2qtDX1YyWR/8LhXZ6U8j/4YwVdp4bu+
rRYXJhCaxO6mstQ/k1anq6L5BkdNTAt2sejX8AEbPdguan0n8jv2hMgwvjktDT1Tah0Lha1i3np2
/a0UrLrAYCdiK05av7UQP1ZidMtn/Ri56ReTc6/S4rXLfgzUnzGKqK6w5+JPXbncKCh8N2oLumGt
O9WkbQPN8bpHaCD3Rf1bNvbgGJjCnOR7DKyJEJ1msMb1BPpE10pnpeskmk6T8pNm9K0DWEDFht0Q
7lu6H7Oec6XCJ727d1VznSCIMUeWH6XNKqeJm9MmGIfv8CqPgav9qbqZL9gyPwVZ7X6t1d4HKbQu
1+WL6/Qy+VyjYgbiupes95e6edTOUZbFTL5MdIUJpIJWLA1jZdB98hy2LdJmIs5MURfGh/OMDuFN
uHcQBxbNVs79TQMyFFcIVKGu0SBkq7botRrhB8EsDVOvR0pLMWuSviJWyTU0gVV7klttjuh2M5wc
rKTqZdypVXIscKmhIbaLzZt58c7FCBDgZOeI47mao6OeYx8G38FAai/JH9qqu/MyDbZtv2oI0iCl
nhI0ceVcsnDpy6YcCW+OB8d5YlVuUXnbkCLu5b9NlQencIdN0/qyJzj4s9Re923qo8B0pGnuCPMZ
gRSqXtb3zMRxpq7vyJWPWdX5HWTPoJj2Clrque7ytfF0a8yjnipwHv0ZR+8G+fWtkg8nOcOsAGHB
9Gbqln1kRg82LRB52hwyfaR6nPlyjHiZ6VcZffxVtJ2n/tQjVWR5HAyINNjITxuAIj2S1G6UbSJU
tqIIzX24JhifqTVy7SaBUYP6d6AfyyDcqlZLSS07O/CGQ6PZG8PWG1Eyn6Kjo4dPik4TV2RyifLv
LEmJHwT3TRxzvXjL3kRRUpToR9pc5EcXM55B0m6FTNhSGGizO5sFMLHPbiwneYiZBzeFI5RGj145
QeEbedGLnKnID2fzQm9W6icFv/ip2mzdwBvem1Gyg9uCos6E8oLtdzra84b3Rxk236K0vKerba1I
2e/kDF/KQsPyjyEgEZ/g95uXyjlp0EzK7A/CYAmyXm0k2DZg0jZJ5XWZqFQms84XAJtA/zqbw44G
a4k0/PcPS0sQ11ePoRYFpQgOA30N/P+/7Fekj5JRsTmcNTTkFSZ+tJBMjpCvx0uAu+DRylHE5Lmi
Kd8CPcm54SBvvSjF/Twhw85d4tEGUyXqZuzNtUhfu6i8WRSHgDc/hRGSI/NPhx6uJMr9DsuCivYt
U1N2mBKZye+9Gfw+x9OuLHB1nlKUL7LzlILQIiEfjuYRkX88k5q7hMH0tHK11I80HlpZAU283aHE
o2EC0ZU/mznhvh4RJyUwkCsdb+h7rYm2CpxoRak/+EQXbajryQO0d2BwSi/WNSOK4quNciScvaou
z+Kv4IJOp3pyRJxnrcJaHfN466b9uq34NfVrZT0kzl7CE9Pr1rox4Dph3Mib0E5KaS39isodgvfR
lj633TLc1jnO3d14KyrpDkfC6KGJj3mFFS9odxuAhIdyIPQMuZ2Sed9qcKlz6MHhhGbdcpuaZIwq
H3IkHlEzXy6A9xeQ/SpZ4MCHi6bCDOO0B/Z6uYD0blTHoqi8zRDhTUmNEbcMz+W8S8ado3ZrsY6o
AxTPVMIiTAYy4Vxw0KUGDhfkFBK3DY7lNwMSMd1nOYhTlbggtG6m2fIXmiRn7Lb7OME+jR+BGUE5
8zsaNajAbecMx4jiR4wbSZAOO70nvnahhBkc1tNIjxqSMoOyq0yinTD1ZeolhmsLPDw+iZ6QQnTf
aRlEPnyjzX4bc4Wq2bKpFbwTmpzmUlTjN2rrIifT78KZNLwdIbDzcdH+16PuYIYdXBhMHNgB70+u
/lboxHGO9AP9WxqS0y8nN8OpUK2d0kNfsbivOkIUUc/nIO40G4XYjef2TPKywafDt930wZmXfTJR
NekTrgP9JnOfxiDEswq7lB7d/pC1KJPvYtHQh9Za9M9t9Bw5fOW93x/9WyeYwYmiWY4GH0CYWL8e
LdVSRoilJ6AGcbjN63Er1hxT531wkwsr6noTij4GyBjeZ+519azBz3SiB5ITbOJezCw/QMP+/TfR
3gopsSiCfQ4lEKnuKxRa8eompWTvbfImekxYhtQNKVAYQALksmmMwB6XohQs2JtqzaHEYeayExRk
o6FL3HQg8O+P6a2l8euQJLz55eAuKgbbBwypD3pIJ1hxhOW9GCDo2Ga4y/ABBPSqUooKjAnmqJn0
v4ECXZPTLBux7E4Nvc1YRo9iF5OG6XroOKnScCuRcY16kUGsoA4DDcM2gEGyzmfzgzP3PxmHR7Mt
cS5+1FfnjZRQkd8P3I1HPj/QyzO1EcqYEHLwC3IWDgViXJO0H6uVFPMWb6xWnXJ4f/IvdeHrRQfL
xcTfFbkksKqXs18qzRCFA16KXdsdhjz3o2C6LUEaPG/E7FvSUlkk/M4NZGrcBkmPkLNIsHILlD0E
rq/tMFAbwAKIw9ts0g8m6q2L/dcRGi9H2LRV5WoxIwzoqTbTu3nAgaT9PKMoXvZAOVhxSLL7/rxc
9FGu5wX8hiPLgg6JNsLLp0ZzrTg2YS1KZ4hb59VKgBOzPvWSszrpWb5IwKkfdOju1gAB1geiOW+9
Ni3REjDpUma+OnTKNAynOeG1xzr4SwM70FGndfEVkYmvbNoPgPTEBuL9F9cvDRHXb049HXhep/JD
dfvlm4+WPpgLPZZodgPSWIA1Gv4nanKU+GOmZzBKwkc5NvpqBLJGO5genTLEzoaaXeTXHUKI5HHb
pdTvJVH18vyL2AXZPSsEEkbjsdBY7r2B0GsVb8IueryEtC6323jqcLso3OyLpkRHZbBu3BnelHrI
OHbdTg79fh3zS8AzSRIVcsku7Q6I/25TMk8xIZKoL8VDFadmou+V0ShbMVcSYynZYwm42Yh3kSSp
0+CjmL9LTFI2CVbIoAQ/MwFGOy5mSeUg/R8kFDJY/HQ/HebmbJBFBMT/TTftuorYh0st6JRPEzpO
dW4dL/ihHjxKrC1hp0LQY6LzJCEmGYZoWSZYgZRxSAuX80zgTmvEsL9tInOdtzm3GYTEr3L+lMlG
oUQ6Y0Wv8/zEgw6f7GhoOQ5xewjtaVMTHAhOJt4iNL2NEXxXYodFmzeCraTYCqtw0sZ2K5k/fQl7
NckwJznPLfVRMEB80yvzKOm//Rwt+P1WqW+PLtrswGc2uL5i+Ohwbq2eAE+f9wPprNvgWwBM1T2j
ucl8T6BAAG2NvdYUVJwsssYa0qQzUJLvt6nH6AEu7fSvbFLWpUKz/7LsW/xqEtZXhyVSD7JHML6T
gv5s/FRtZSN/y+b4X8oG3tidpPs9dQOjMH1BH8JkRIEWz3Iz8YNG2TVFvE2xBKKPkLLSuG2wEKCb
Ye6GLcHsxnAx4OIuK8AyERXZKchNix2O6rp+qu3ENgmbF3pS6ChOhl2DsY3kkMh3Y3hKvAEAUXd0
2uBGztroF++576svYfM02P1JDGHElGkqjZukG3fBQgimfalzVj39f2yU1eyhqTsj53yfzfR6EqdY
XD3RAODC6DL1xili+lgrFGza3Qdb+q34xeEgo+cAFR/vukCvBUZo5BCH0LLI/cI1fTG5ynAGDyHG
JHGBzRgLkkhWNfxuxIOpNY72SBmpnY6GTcAdtT8IeoNvsTb8kF0UgRF5ariXA1+gOEmh3h/zW8E4
PieMVXVU4X+8PIRat4b4IUOO9a8LTj+j9VzPrCzwR0EGu7D/4JYx3oq+XJplbBe2gGtfH3utVtZe
FHLsNXSm02u9niJUb6Lsqwmm3hKxZq5xI6u8V82jihIh6sC+YLFY4P5ugHanQP6ZkfoluyAP3LNC
+CqZTliyhNr1rHabxulPdoohmIqiZ/6QOY9jgBsVRnBdEEHM+xE2/7/1Yv4vtl4ITvZfLqtTWv/3
f+u+da2U1duXdXV+zr/q6kJ0+VdhnUX0T13dQoDQMunoMWDC0m7DJvxXXR01H7QWIKzBxbEMrvp/
6urOb7Zj6kS4XLRoFNr/rbr6qyVMnfmi5yCkKUZzdXMr2IOOYaEHG08SSNSzZ/dD4hv77kVwcPWI
q6gEuQTC2ZFHwF+9cctoh9d3zBWMvDvtk+MH0myvToHL06gSqkyNp19zZjplSGkLVoNNQzt6UdyV
8LtKbMcwLGFXPUv4+csauP/7RX6lTl9Uh6/fD/KDZiIHKYq+V2GfZ5VNrS7Q+l3qedaqVLOTVLJS
TSX3n/d1ka5jA/tDrgszSunim2+7GeCPEolM9jwU6wbIV1Xsp/dH9tZUaEi/0CaHWA10gpcHopaY
iE4vU7ApI+WxMjI/woqHHptTKN+6oWstmz6gLL2OgZn+X58p6+2XzMzUQ7zBVfiyBFPbxaLWkH1z
QMSKeSNeplWHNQTZQUE2IOmhRfXh/Zd+a0H/OgC52H4ZQOfStdPUvHSFwXqiRsfITP33H/E6DeMl
LyJ7SLqhfXS9xrBPGuh/7PjiAWmnWnyVC1LhWWlyixbYwc7NG7nj5QrwOgwJ8etxiv0Ho3h1RTMK
lPJRhVR1CuPXW7cxrV7HVCnYYBvbgful07xZKA7OLf6mhXfGHOigUBIhDkwsjwUA4XP+vc7dT1Hb
fVCiNwQEuN4EDjkp2ksaicB1TugFsxsaQx5sjPFUoL0P8u97mE+lVBoFTW1qXDmdcEXS8qmogLEI
kFR8UfXZPHrIDHX1tFlCqpTcfgKwS9gmWUtITTlhzxKAnvuK2JQ68jwsOxM0kRDJom479PPmg6l9
axGxlWHecbWzs68gj7qpCtuMymDTmeDm1No7agHihmrq/Rohzn0VlfiRwnIlmoTPcaOzu2bvS9Ra
H8QYr1I6PjLsKngItMyZgDwvl3Me0AsfjEWwcZAxmOZdDDDsceNXJcrRZHcGxpvRB+v7lfbqhewE
IZwSkUnH2HXHqRG6GmIYcK1S9fliwkvusozUY8RZiUJRvhhbODgaVQ81wZoQQm8dIuIJ5VBONCkw
eLNyRjXg3IOAxn24k80v5S8pH04O3kmENIF3Vy63DfXt2bCfDJgF6jzthZ6glBidVTU+mAvRMAV8
lrVeg5XiF2ktZAfq82x91PVguG/tKMivKm0BtP6/4lsukeumSud4GztIfZT4N5V3XDKQbeOrPg2n
DH/RYbm3kZKFDbPpLQFtwd6Bvoq538VTf0D7ajfTVYARsHjRenmC2bS5Usr4y4TiSAYkXSFAN053
NQsb+znKA8NOXHJJny+lIsRGtk5DzE3SkTUGZ7btL0vyOBMqCgNkSSmEgmRmFWb0fS35oT/pw3Yy
MGgG3RQvaYvvJROu4ibWAtjN9EoKND0qqBc6KSoKydEBBZ1qoGcK6Wa5K13EV4FvjEi5JekcULa+
E29Y1Z18+0v43ETVCYfOHSfSQe26lRdRsCA9nWbjKM67aaLf2EZ/SgcSRsjKHnmccEhKLLAzY95P
GCfL0Gz8nPsx3IPln/s5XPfFmUv8mHQRlkGbzs6+1HN3klJboreH0VB2ZBT7OobgHiVHOs+PCp1b
gdshF3UPiYe6WL/r6PwRuECgA6kbTijiZCgPSo2hxi0YxbYDh9LK0xvoWzdQtW+kCjnYEGZQTeyI
4Ms22495+Dw35TcuMJJ+FFAUJ0YhcrrVR17MdH/PMf6lXnnntOFjcBuW5nNdtbvcxiBpiaAnDLsl
iR6aIrsPU9GqQTOKCrtC7bQPuzsXhpzwTOwp9Wvn3sWyUxxyBThDIIY1bfgBfUue/gmEySfp+D2R
G9Ji3Ch8IfA3zdAvki38fuMmbWgH5YyU87K0f0Z8XbmE5IvX2R2hJDbBYE9fcT1/zqLGrxAxvTBD
WCJ4BB5FBkv8fZWm3+GutyFO8GlKsLFnhrKXqM8qqkVyEK88A84xQYMyjieK2yTN+M3yuHJY9uGC
uxE/DcWRLW2LGynsALunMLhzBw0tHuZYmCFnFAjsbhczE0PITHEZpNBcwLNRtyoOGAhIkdm2usOE
U2A03GhNTyOgoIUovCQQYDyshnXvnBS2X00Y4zoULjiTlVjdp4F1asa10KLo09rCNvbDFOQZM/eM
akVT5L5ATwse9/3PvAWAUtKHKNnqCY5j8BBmyDTC2koHDNqf5L9YYDApn2RqexRmg51LSQdBtE8t
NZepa9BXVZxTPmY7F3EeYSYkOVibQ1GGIVUCMDrjVjCgFqd09eJEgyIVrljovOz0YfHbdG1bDDU/
aiGoLX/LKCnsgXdI9WXhI2bAEjG5v1N50qW6tkZtZRm8f7KeESUJwGUqquMyoy5rrKTEY8wZ9Beq
yCOxFoQbN+O6NBY0rBcB/3amDXUL8Yk0HS8MELFZ1/R+V6r0zSkMjl89NCBZsxEvFlPjTri6Mwsb
Z5Ci0Ry3Wp36aoh8IFypCVDVDKfdEKFB0uIFD5+ITqc9MpzHJvwJzfiYUnaWAvY44XrOYu5gElkc
RmOO6Kiq73osTECvs4hblpq4wGlmRmBgsv71Z1fr16WWHIUiFvJ1JYYQ4F1r4i/4QFOHZpBIn5jB
CdXllSDR4qDQpfMe6UHeyVo31pf3Q4O3rggAEdey1beqnmgV2nTo6B7gUHMH+oSK3bTvLf2DK/iV
wsjfNESKX5SlxZ/0KozFviirakxYNoIN5gldwrxhY4MqZeW9nG00Eq3VAfPsGatzaBVag9lwkG6E
M0G7tUvoKb7bCwQSb8I6DlKWagV/GEP6NdSeO1Togqq5CzhY3O4PsKVzAFyVEEK+P1+vhEX+fhEb
TMYFKoFA+zKA6YwkKoA2PBroki/BeCeUvtay1ijePRNH3MBt2EjZPYFPPfG7Ar8hLL5odv99MXQ0
NNn4Ce7teJGSv30QXb1qFrqMDqrUJYiGxHdVytCtbMyMDJr1PHJaKB2upsCuxfJdiCICMi74QkEV
vdRVC5TEpBYtvEaharw/U2+urF+GcjVR04DiUwvCvrGM6dapw2QVYcactM7z+8951VXCO4OPweKA
Zqyxwq5S/iGrY0XvDI+O6OxLpZo3No02ZQNwqRWb0YV+w74rhmDrQHQUEowwX1N9OM3NnekpO7k2
vKA5KFBAGs87h+VdWcMGgY4wRv0H6bz2xrQQi1FDdRAL4h+upsUO5yZzkJ2EiciWBqmPYJm1ChfM
J74cZnDY2lj6Spb/kOUbh4oBrdIPcijmxBvvz51MzVWWQ48ENV1uXZWWhqupUxLHiJAApBSqfZWy
QKn2J8li0BSHg/kRsvBG/k4nloFuB/Vj/uH6aZUJZQcj4I2eHPLe2NqiUU3xTxB1wd+V7oNSL3oy
b70gxworBEaH5VzNdmY3U97FPLIyiUi4FHu2qtugKJlu6XZfJ9icj/SrCVNB/oiAGtK31us5Di7W
MYBrIUumxSImP6LRd5yNkQoQy2PRfWvOiGuQQ/CiTZJ6qMRB4INYLAyWBRZMVap7YbnU1M3GGkFP
Yz3x14VfQMi1b8LwxrURRbC9/fI9rLnmcuVpAthP6haD92Q9uN45To0bN7KOHb4zMXzPtIU5StOT
iZ98jqGeM1g0FahbNUgPAq72PTUy6kmcP2pGZ122LtGJTOlTEFebiXg+ibZdBczN3Uhj+Mpw+61U
EwS/kAtd9oRE4L3wG1uqN5xwVUaqUIQ3CkplNsacfXdnzqxQcoAZPqKmLnuXTE52Xu9xDbfNnSIV
c9iMtpeupYwgMS/3XlviAMdRv0AbNZWN0GQRGT+GUfpzYK8awDhmPz0q34XJSwffngLxhSEjJQmp
y0jRR/hNEj9r9bgO1F1H8bUYsLIniI9U5dFNw72lQawAyFeg73WOfjT17mQHvlUlJ7luhFsHGSuu
g0da97bhikzp1HopZQimu/TOLb5HweCejSQ8ZNPN1MI2XoadVMS0Hk43wUUGJFSBiKmIWMTt8+wk
PnAaamSX7GQvFRCJoaPhm5I+2Rm0OXKUmnTJKSGNdx5mTqh5Y4w2GtCs+BJDV9+pGFV784S77q6q
yBb4AfHS74r8JDiT4T1ZPRDBZNyM7VfDgspF4pnDlPJyUokU/T0+RzR8T8Zql7vPEHGAJiwYSmQV
arzGcPUgpH9c8Y65/Sd0Ef6XEGhZwkovqK4jIt90877Pso2GsB2tby0xFVU0DcHDmPOKav6fwqu3
A+NG6hBe6HwKyI4Dj0SimG9lmMJVNVOCoIRlxPcLPej81LEmagqWPd1auGHZz0ZfwrcjxWu/So9A
Peb3gqO68P516H5aZRzHfEAuJYLQb60Eu4iQXF9mtHZLYBkgl9JKHwpgGEF7re5IYnlTQKESCoW0
BoT8qL5GYjBGoHdlzukX4n5z2rUKDCLAQlm30hMRcgYP47CTPScBSO61B6lwz0QbpkrjDq6lHgxy
mxuEMsW2c82VTk4Xu8QYsJIaFC7sHHwWuUsVPVunZJoVPhd1Mov0SMrG0/g8R7eL2n1QJnqN3tlI
DNDjZuC6hrLRpU/7F4SQJtikZ37ItELlSbKWnK4eYa4Kq16WmsQbcRo+OQ4jNiGWwZlqjI+oO69p
NapIbNmA7nSzQVB+GRiVaq02qjF5mzZjdZPrBKG5Clihc/6RsQuGctfnuiCVNlw9apMINl2/s1Z4
SlEooYsEZHJUFm9eRTgXYNsWPebzKgMq7/X6myBquHs+KBbdIlwykTHfRspfI4lnb3V32Kw/zqX7
nA6cXIZ+ROxl6jlgonEnRW9lGr/bWF3MXn+I7LxZae54mpaaCvS8yvtPRpl8nQdcnRUb3ii8oZFy
soXwbjlf+Lxc5vIBAA6E4N1Tb9RmEkJquC4s3dFGpxW0GM1fdP/deS90r3HExbTMUz8I+hOde8fS
MW7KFEgCKKJ14kdylMeW7Zk3I5R2uMwFSHspXqXduNJb9auXUudOn6AR+2UGPV+Y2zgeL+s+Cv9I
3AV/dXu5LbT5duw4oGPoxJUNRTO9VS3vSehGU8HZvuRns7Fv0Ld8bq0dqs0P+Ljdd+L97RJ908T7
J62+a3HZjJWUJtyjcGf0AliDmv+k5xvJ4GiHUanzFyP8hAkN3lI5LuFG0I2MzDTW3KduKL/qecSJ
HR3tZPFtDnThNppm911poh/zZGNB5wIbzU+d4h1dG0yKA0R67ttQebS69ltOKHfpbxmCp9ImEjfq
HjoMPOo0/KODphx7AAnwhKMW20GYJAFUGU6n4/j7KPQNyIiBW9yjk5KvLG54gRNwgrgfwb4MxiHA
HZY7j3Wn7riDpG2m7Kht6t5TyjDArB+k30JutFolR2zq3TzjVg5alCneVnahNCNI0X6CkcCiPs6A
XlJVdmN9M4VfeouLpYJLC80yhRkrN4hTOZ9EPcnpoPZnxTnypnWXamuzUjaXR9FXEuYN7TEwZYEc
HYRkrTrz5S7xYHLTzIL8U7iy2yxdQUJfSxAwKw+CgdiO97uQHrOU12+hdI9/qZF6SJM4WQndXVke
89H9rrB5pU+mD5XfV16NN8Ro2s+lgpxTmcIN/hmM/5e980pyHFnW9F7mndeokuI1AhogQAiSIF5o
ZFJrrXZ01zEbm89Zp627qvuesvM2ZjMlMquYQEgXv3t4uHODq/2w2wQ+XY7QVn2E74T0vy9uTNQW
erQlHzZBB2Iin7+ybauerssBKW+j1fkW1rZb4tbxHZGzdXkxxK0kESFi8H2dz9GxfJ3UcVwsH7ce
d/mN+36VN1bgniXVw6lVOF5tyqpRPdrHFzcsr83+idLPpefKuVRbCZlhh+T6JoPaaPjiLiTL2Mwa
rV23zh2gfeNh3Vuh+JfEN/CAiEeX1vRJnYqP+wh1Xn0uCJreoN65UbK9aYmTvz0Iv+GSDWHi5p5q
ZJdG0z5Ual77VhBz/QnheB2ic+k6WR3XcX0z8mo7slQDpeUpTgw9serxexJUUKV8RuPcWXwLTFmd
zuMWQdFULuq36k+gS8Vb7rq11hq3AEkeqlW79CJwXfzjZDgZkwPZWu9qX6RNB72SSPMTZ/9+/MaA
+wcZ2yJmnfNcDAOioH45B7ziwN69KEluyKW9w4u7ccAj8YleSN0i7qR/b4tUxPX/kzEit0046kKu
1f+hqmyZHGfPGpmQjPsa/q1uSFS86MiVnjIROAJKhW8bB+5CVH9nNv9dd5E1p03QPNGQHJP8mi30
RXLXRqP+aBpHQpPer5OWYCy8D454cUjYa8utjlVlU9TK4+XXOsCqDFYEwEsUlniKKOX5YzX+fyaA
32WLbIIb/ueQhXQ8Gf8UmSCP/xGZUPsvIlrZRtBHFdQjATN/RCbwI8AJoZ24mevUIMQO/CMygfAD
EkiCISA9woMasMFfIhNokIosGK3wEmlx/4Mb//W/89MXOYLJTES8IdWGfz2Eu2L6kFy8XcWmJx7v
MXm3qt1z7Z6M6hevtOfixT3/2lFiZF/ZeOQcd0ocIu7jJrdZ6ssSuVaqUY2Cq7XSw75uN85yNanv
B+fFl9M6U8qufE644kZWK7JH195gosoi2L6uXgWbanUkAqfcOKvR5mxt6g1i5fJyqW3vgCONdTla
ErFTfp4n7VEjLC9bZBtxVySGrtduybNxJC93/dH64Xj4j8j7f0xi+lMWi8FqszrOpqvxrwlRpa//
21KdNvH2/DviXZHi1LxdruPv5exnMubFP8i4+l+csFKKhzqClR95Jv5CxuVytY1jgusZDRKM/UTG
X1XuFnG0Wub+BomC/krGcmXzi3j3L5w8BNL+J2T890wOSMJ2GXlJCMYXgT5C5n8xN4Dex131xRWN
8roZ1h8NCgTU4iXp9YDj7upl1m9JtXTEfX0b3CjF/F7c0jclebfvg3NeU+eBfMKVrQRj7vQqvlfb
pKHXqwaJ6hcnt3p+4ZrgXGNE8hr8Beh8sjPdEmJSNQdeGOdv/bw9SUu5L17Pq8Xt0Kyy8LmZq2ub
I+6Hu+Y8cYZPxlzx7/b2nrx3TYvcotxsw1VwJ5Vne2dB1erw3unLY0uQJtkzSxdOS0rpfoRTorXC
bXGh7AnVByiffq4d7Ftt4ddKx/x9pRJQgxoDN5QRxfzKC2p+rN+9/ZsqfYeLt39wRapBje03aSBX
70gS8tdWBoVPvVLjYtebK3NfffwIVfh/nJXIN/l7VlLj83X5v/97O9u9OKcbk0L4r0z1aeJPpsI6
ljhKwg5gL4n3+EM3wG+EnUniODQHWSNwW/6pG9qkc8LExMasYtXiXvxTN2B1Ala4LQViJ5/Gf8JU
lU/d05/Bz1dLwuO4dUWSGRTEz1z1oLb9cn8dVY38oKJOUWRZorqBHblJxsmruqitQcUl5S5UdFCT
xC2it0reqrNSrjm0syxaqZ1tB92ki5tRZclTJV3b4xsZ+/nvjJ8NZ0RdmEfn6j2sdfg0q4q6kGpj
He2Su7VXEV4+XVbOyiAMxZimXj8OBoGX9vtOmu7UTsVOf63j9KaM/Ka+VCGfTXeq/zQOat6ZOmns
OGnfj39zdERZwL8Bw5/Wpv5LzEhtd6VM+n1ZM3yi0ZWf3w1qEdA55hpLU/by3J928qmRd4rIL6jX
oNxuUuSRtVATK9mqINReOOSGr17x/PfMvRqdpJu4KxXlnTg2ctd+qijJZt29GoZ7NWjqxM1OKlP2
90kVub9TE5WUdd6vKf+tFuasSyknRe1TZXe7hBSrbrc7S9xJlNhb9dR20Csrj19pLEP0Y7OhBifj
e6Hnc9/P50cVDltqXNEjtdA9z1+qNJ1ulN9naeNpGGIbqIeKW+aNKfYXlnLiM5sy9ePfHUZ8wpj+
RnbkNGpJ+QLY45cY4/q7/Cwh0atG56DaqiiKqcEo4lTPp/5a93eqw1+fbeV+30pV7bzocxVGd4q3
sVILleRGnmNeqqNLcLyaC3048x0UslHMHeooOtQLZxEco60gWdmAjRrpfjzfar8T4aBQ2UIparsq
iLikstnSKumu6rpZkiT2DApuaxtVoZJkpUOvoZLvp+o2jLpauXXjqffqoClboZ/6YiwyXIz6ZZ3N
nVs2tgnnyuqozqrX8+J4vjCcKZvpPxR7HAR8PFLj3xErOvWfqBUlTRhqtdnkPtjPnNwsvauLz5KS
nJdhL6ydYqpCqQdVs+6qqtv8K28GJ1XWVJhU/ch1T6oOSeOENIpJZncj6+xSA5stiXy/2KicSlFq
A2NHdW1zxix7dVLuRieTKMpQsqzOQp0dlrL4UoiQDlIi7j1UGscRhEw7KzUhUXe8UBA2u9f3w55+
qemBTa/q3DeKAsGTvPVbBy5tzRL4u+/DQp2ayouFuljfB702nogTKo3p6KJe5iRq6JNMZmV8QQQY
pLpsThbKPKu37pZ0U7dUGCCmKgxYJpvM2Cj+V4WG9rDhlfe+9LTGjytWxWrzHYcyNRC412BczA1N
VnWy8iYHVjInbkNxsqkoM6jXis2kCB6NZSfa/Iz4afSPehoXyMe8n1PhysplCwoy1tjwl1FT+Dz0
xZwvGe1JRQ+GQaFVepnCXsOzSudxnxMNuO/Ab79lHnijpujIf6n4pliqlZqS90P38Z/zXr83JU5M
T/t5VUfFNKZqZl61rwblUQwSY8K/K+Pl4IWkpavRNnpLVVPU+rXKXsFC7ZhwlpXURS/Uho2NcFTQ
attomdLvjkFYV2MHcRBvobqzrVVzNl5U1tQrUENKTkEy0Y6pVHXNegf34G2UzVXYjCiJPF52ySFw
zA4hvJMRx8tDSz2jJouNo9qQzSRfhdNyX5ortLTH7bKg7FLgzVjKajdlwghc7U5kJ8r2NCakUc3c
CRkJEIJcSmaXK3psZ5OTPE4uDd7NcOAbg3PnqAdrK9samb33y91H96iGDaOtg6v6XmnyauIdtcrW
XQ8a0VUNECXsx8wmKEgNEuEERAMDMTb20cRbp2YlncmCDhjo3flu64O2Jklgr2D/kdGd7fRdJXUV
7LQrmtG+qpfhhdyWgONkL6FzKwkChHNJj89q7H3v9Jhjn1W8NWYXTaiScfc39vdGz06fdY+EpnKy
LJhzP4aWllFJ352l0d07I1eG39vr6UjfnJH20Cy8+n2zLgbVtKwmOzmYLWSVVFJRSzsmbBZ2IVKQ
NbtZ9uSh+9MmbKgo04X6OPEaK9sF5CoSjSPvU5NwENUlKozWjnxoL43kwKSfyg2GlNqh6YNOuiIX
oqyhhlF0Qkp2k4veMuOStiKk6tmnGrSxULVkaaCryF6osoNeWtxr0/LJhlfI9c6SDHa0vFMtXQ9b
CPIbZI+TVp8t8vII+eeRnXS730Un4yDHbBjBXQ0ImtPMErSuuc0DeT/0TQQdSiNJLtYM6URkkbJP
RoZcYikS2+6GXugFoTl86pbBfnCkGbysUkckxTK8mi/LG4UPNcZpbXwTihY0OxQfihrGhvFRzQl9
gkiyM4j+aky6deNqttRWhb2X1Yju+otlM7f0JdOJSCDLAgtlEJnG772KiuQdNjukA3LHS+YnY/bj
o9aDi9HUNhXieC+ZFC1YY+QczSFPjVDDZhMds4B2q+7FIs6LtWsZdrelEKFL1GVKUXe9QY17Q3vw
tgcN9R3s6W9IILC662C+UdN0Pr2xsDc1paSs+TDaNsdb1kgN3joceCNVVb2jcik1+VFZ4VEForxm
LTDCQneXRrBzz+iylFbWGnl1tNfeuG2T5FanIT0u/fHWpLqJvqn+NEX2x2slMGOu5/CqrMRdzQZ2
KvuKDjSWDIzbh0bTpuiguuqNsdcL0f5ILB5pInb6/HkpH3VBhS3k8Rc9t7SAk6axMqYv3ckQqDYc
sGE7iqORX0yko5DAQ58coizU2hXKOLqb8OpeA1TZgxEudLBVX9D12yQqxGxBP+g4v4/srSFGHkqW
U/SM7Dm6Zrow4ESRt3lnq+EcFAaAqE/JRmR85Pc5cTOmDyT73Wh4Ih03DqL6Zebc3LTuxtPYu1v3
GDw8Ei55B+eAZG8a3Jy8OPFSOU2Vs4mgvK3OJwlIqN+PaZHfLzrwU2ANwO+m0qraGOn8avgtFrmT
Lyz2nXWWpSJHlTHtm2bowTgP5TOfkuUf86u11wFHxappBqG3MNDwcTroeVue9yGcmAEs7ZYm5JL+
BN/CbLK+sk5IGAhM9xDFQzPwpv5Ws0l727MHS+VPSfwV1f2Gr2/dm1uyV13C7SyojnhSRTYsDcYf
IaKhDROJ1A1b0NNY8BD4zhsOA6QBcAlO5PPh3RzW9JzZxKAGr2yJGBN8+nKPHyInf4/mZS9dq/HO
SJcqTOd7e2E9VFn1TPQ6XDheK9/vO1Adem5+1BwQqWHwvcWSgXBjug1Hytzw6LeIN0ZDM0HXDsOq
VdNV6wgTEEJrMJKRCh8BnFGhiYtLw1C2CazemmmvF7boFgLG5GANCVlUMvIPb8V6xRJtdduN/dz3
etM5SlqHKWQT7/VwzKpD1DBhC67pHfWcnBqddgrhAr22tuOsNehgDFj83e26SvNv8S/UIMK5TWVp
zshxR/4Shb8/HCokFmxg4/l5JwelFW4SFfzTB9rH8dR3pn2oL+ejoqk6iF1g3gfJ8WOjD+KbINXd
WZK4yN0kczHxgoEai2C1k1kCk3eVHSBeg+SDnuVzDD8xGl1MSiubiQgehEGQ2INArEaa4QXNdkKK
aTonAxzU4aRzRJkINr443lhMuznYaB7HIx07YOn4f/3pB/uHO0f4p/4JNf9lbSSQ5y9epc2yRIEm
0hYY/bzoxKxN1mEccd/Pi5Wy8jSeMr4Y6ynPi4gvgFVQLpafkICPsnYnmSxVR1Yy9lOfR/089sIe
xgtNFhmr4Ba8X0AAnR3ixkd1RvPY77CwslwJi1Fg+EVZQQe57ESnyNmFgtcFHsOGoHGwcJZ0US8+
O+bTGOYvFjsjli7YGzvJ8yjLMjQmO8NO/DBlXOniqewPurYDO7Ez6bGbZBOXbUEZdvkbzOiXP5Fr
BzNa4AdhGJqDLCqyaFJ0/GlRSOPSV5ZgfkazIW0x/8/46Y93sPyDACKg2cAchubYDEOvRzu6J+wN
r6QxBh6TjNOeZ4bjUIfD0ONfPQ9SiNliRFjs9/0h1BSmcQ+tmATC/Skfs8YO70BKXcgo4Jkhb6dp
7s/jMd2s1RyhmaYpEdh06vXm7N28jzZBOrBgYrsjH/tDGRYPhIFtD00TUoWeERjhMDB5uV/EXuoD
nv89rVW+PmlA/2b11qkQhceH+8C/3nc6PNoNrlRVq4Yv9iCGasFG4lzoRGw11MX8hVCgmSlQLI77
Qg8/tqUDLTAFn/0WwhASYkP4Vkz47udYH1kEeflpyrrRZh5DPJBeRtNCdR+tSnPyI8wlLYQlBiE/
LLBwGA+2M4Py4348hf4hVp7km7xDu7Jw+BRYTD7a8IVvfSi+z4uysAWPFwWsU0Sxp3FB+EUbkQJy
Y32TpCjYvFjaihj5QU2dccoOOzBaJK9GPM2zEDG/XOitLyKpQHzkc1aFufCq3y/Am2qSwSwyOsiI
HwlPwqv8CD6Eb4WRfUMe5Bnh3IJFiqTfBEOWGedwKYscYUsWHZ7q8FAHfQhE7GmWnZZ5heFC8Rb9
MlzroBCEMHRWYMfKIjILWmQkLBTtdzK4N+7Aw5i5WcTzH0nL5OnnxOiyCezD/Nl52cIY7i1gLBlA
FMkmYyvTOs0yGF6YdCZYkNGEbmiS+U+KqENLyWdivMcrQiV4ezyHr14KWZvi+fmQhDArbdEdbdOq
O8FXJSPmB7B7VtA6TGvTHUvCsMSTl0W+Ecu6u/wn+vwVEmGaP/5ATmw50kkoD1nAQ3gQIhEns8Ae
qsAewEsRhtAEDxdEw+6iZhYKuY9EEEMzZzIuUkMEDITxnbgyJmRf1JklvSR8KSfwEEpdJONHZPHY
AD4PTBNkGtCLSS8mX4Nk8D0IWspE7SMKzMFwHOA4DIYh3SSZ7BrieQZrD0EDvM34RKgE9mQishHm
iCb8ZfpMGDFDi0D8BN1EWhHFnERLIfBkwYZejxGH2WfYSTe0I8TdAAlIkzTqmQNkYhBuFPhm2A0C
NeDJoZB3GMCR6EV5cBiOTURWIKQmXwDqXorWHIgMZe22+PWQScyyK4szsFGpe2UXrs0EEXQIQk9c
owhmGvA8mSoUxhdGmjDVGXNImCLinJexAkTKiZxjjPIc/BglLN6A/v7leGMpeJne0NEyJs8cDxMX
mmEcIaqgGwzNeIoa9sZgoxD7gGFjsSQBQ2NbPLYllI9Yo6GN0D8qqHAedk0GTHui3z1PBko3eEtU
gswWbRDPnXA4YFA2ns9AXgtmKDjGjSweDul4wFazZqwGfeC9lKUZhj0UDOWXFfI/TD1czwH7YI7Z
BFgDlmbXZEV4cp4yILYD6pFNQuansTBviqdz7A3HfNyD5T1vPO55c9Q+BBQOx17s4E7B+Rw7LPsg
6LGBdN6bIx2w4MeiqjB4YLk5MCUcn8GbuFNpFC2GROzhZw1CloBfPTMJMnfGUrIQIL+5g+IJbOgq
gr4ROF7Q4yNWjP7SPstOQ46gIp5HFwEThLc99gzyc0BI0oP8mqOqkJ8yKfYmpSmEbhobfu7kwBa4
3hJZB8Mx4bmR9/0i9UwEaZyGHlJSlG0aDmkOHIic5GVHFJKHBvER1ghxEa5974dGRv2ItGU4MrI4
j+KUnhC+olr5EM8tH2Yduuuj1cDcYSjP/06H/tNpNj5jOW2U5EBA2p8BW7u0az8uxLkzUUTPPEYx
CBgS7c7qfeRojlNI5ExU/XgJPxgKXYRmQ8N+JDfr9wFaogWEw0XlIguZDeIPHpG/RSbgyir8IgpM
0aI/Pv8BzERgIzZFCEufn54L6Za//xK6yPqylk/Qrj8eFSSHOARii/8tf+niowpEPXf4nyFqGC2X
o4OdOTvNlhV+J3YYLCvMtnsvlTpgE9kfnuJj8IIMNY/nsl1gzLlOPd71RZcioRHvBfvJAFFVOdsX
I20BpRn7l7J/HzUith/4Qr6wc3NettCnsijyLJoHvorQwp/FEnnJcGWcfSxJVDL/BqoIbHDmUJbM
lrYgBL5DHYBVSA1+QUs5c5SzrBqTZLE5tPmoXvDWVJAFbfpCSCwLTQteYMAfFQfy/7ADiqqIRGBx
zPLBzmgmUWtux4AsBfuJQuxBimhgdgXyF0AM5mUwO1YPueMIJPigEX5GI/Kn048dlL78l/l9iP2j
u5h4lkQTfuTK5xFnNxnnWviCgCn2N6YsGpplAr5hPYkFALRjyZg7HX4WNrOHAoDQJFmGdGLPOIxh
zMiorC/Ni/ANZoLFAc0CnhHkNhK2a7sDE0Ala2B2pQn0g8wlCAHoYFgTK+xf6B2vD4outIcDBCkq
Ey8ti+0gwBB7nom4EWUN/JFRyOAhB/Q7Wo9lS+WYrht4IWahbE7R6QNkkq48KfyBXBVuct2Bl/2Y
uudhbtCJ6K2PqsT1OUQaQySpfEekoR+GOjBltGirVOh5nvY0Q+cdbEiAlOvykijC1BnaboSPzmGq
MRoF44EFi+jfRjZCOAhXwRCMp5Oz3AhPVDE7AoQBTHx2YyY6/4Ou+DmfoGtslGM49OIQnYJoZxhh
OLQRxR9ihdLRokPBNjP0hKgQxx54iPsUTYeYw73gZoCNzwx66ABQgBgJoofstzND+WHhDGeAIaww
ARBDFMK8F7Jb4Ag+EYSLnmP/BugwE0OH1+UQCIEvwEz+4C7DwhFlIT813cztoliCWTIYCGzGAmIy
A14C6siGz/0pfl0/RnUxJF4TdCQtvFQIOZiCdth0WTUPawmdNPY4eBp2ccO5sqOTyQcZyd6CVcW4
X2pZMLAlhjyuSnCuYHr5jGlMDpoFls0+KXGniidArH50vcceCZBgFuyCoCZQ0dhkczgfBot0B5wL
d22TmuTMmeUx5+k0xlE6gN7Ux/3DekCrZg/6g3LTHsoJVYxA8fAjof7ZBfnDJFgNkAJtmDh5hkPh
p0QcSJAGoJEpD+EQ5odBHsGjQhTgn2GK0IT8ILJxOPac3pClGgMNxmGaCkabYxhNHZr8IKox6p2W
GLQNbKBR9g+nJlSZ4gpLObiK/TKeJ5qDUAAPPTFBe+wmsodOZEPzGvb6EHgy1GNvLf76+Tzd48ya
Qhwioeb4M6Ywwxy/S/4bDUmloH/yaHDznlQHpM2UesI/eTQ4cX2Uj4TzGBxzIsgmLjgyFJ8bXIyq
xEeAnBM5wC6JCkF4iV0AF/CpCEMBhOgOIHKGCEYWowOQTtg34t6QCSIOWWoaxIGEHiUWAEIBQQpf
IJVsHA+oT5HmYk8iE0EV/CfPrU8PGHXIP/SuyLJAoCHhBiB7nPvSBowErJNR4/9BNcQhcoZHE9sU
uIJeQKrwAT+Z9oG1NpJOuod63QCEBV7Er8CGwpt4L4WpQmSKwCg6GZvwJ4DcFgEJOoNtRApI02KR
Y3yhTQGFkGIspAgwkz6xe2JmC9YRhdZHlxQgKS1v+D4xCJ4X+07f+c1uNr7+IXgPuPPnbhJe9Vf/
1HLFVcDLhd3MsWlYKZY07Yuu5jwfUwwNBm+yGoAVMaMEFeAmAx4A+GSzYWNR4ez5BEUdRTPAjrwD
aYh4xaPHUgtvfuwTfKLJx6ckCpx3DaZKk7kPZkEDsAYFgvtfyou3s49KgXygBQhiho9Q3Ew7ncwQ
BxljyYFPmYvKLHIc0LANyN8LcXMXQBZADb6Gz69OPnFRUZlbTKyTHMq7IumZGybxB398pJGc4OCU
svkpBijT/gEGmIKoMFM2HSTBloHL2X4R3MRb2F0oOnMDk2+4pzBvhMo/FCWU/hHnWBaIThpCxAK2
kaj8UwgUJzE6S1SP/EGcdfGXfcj140VCJKPhQB1BilzGKyywBb+wx0GIj+8SRcjQUFJmqOdDmB/E
hB9rCpIT9M8ecuYmkgvDFk5g8X78Fh8dbjwMWIQqEIZHaQk+AUyglAgtCVM7BFTp2J8zZNEf6Ryx
b2hB5p0+gH6O8MrznsdIsCyEZjiiAbrhXBH4A7DCY4BN5OALVyC3zk0MRDQCMHAKUbOOsEbIQSS/
ZOSQQGHl8zBtE5+BKfP5hWEonMFfECDROngnZQ14XCyCKDIEFDCSj+nym7CH2j9EPTSomUVdCC61
Et0k8VV/5Y/Xuk5ZO0KoJEYHX40wqw+vQN1uBjaGVNGhSQaaRfQUrCBMk+NmghSqugMGzfHK8Dkc
AWHzE+gVJxQYI8HeDBMbBgJViIeOJqJEfNxIyCCQ/+LbESaw+TxJBsQvzLriHKcDIS7Un80YECiw
Jy5GKAXPqfgJghghBdex9HMPggzBbigcrGDMPCivi3cD2qUvoUIxeqH6oSnQBHkIIsIwZKZQG6Ba
/FU/+N73pBNgAcII9Q/UlY1Dl4pBGYR+ihz0Yz39oGp/zjoJj4Na8zjEzki9z37FLIPIbd93/DmR
BQEsyixybEwUnlDw/N8bdeQW/JvKYhMJUpar1CQcbP8SDfR1Px9bo9sDIYfIQaVgRcLzAqP5UgJ2
4yfDrvjxG1yOc1DEHKJJ/MnCQmIYiZXDnx9mRF8EoZyIYTnMP2b0R4YjkMSlxr+nqRAnrTB93uNv
Dp7sRJzw9nOMB0w1pB7PGGLhMX+Rp6IMfZFbnvPxj4oTtfMioEieEHHr4/kHdoWOD4t8FGtGW3kH
KM55KHPIc3H8dQrGJEKaGYjHEk/Dj02b92NCm/g57sSPyTkR0SqaWShYaMeEfAQHCQF9LFbZG3YM
RdThTNK1Z1knm8hLoiRR48hSXkdsC1t+0AcMOWUmqG1R+9GEtZYnEG8mAB2sFfIenUJ6OKFEviHF
JlC/2F6YEdgN0r5YzOLK/WEiYjJ+0CXAgjbxdDJNPB+8DbuAaRM8oDIk+eCjq1EXH2EuRI7sg8g/
v2hfDC1ax2kjuoqFEItPJDw4HcTG+gYm4InZAAkSvCfdBZsliEIeAzh85Ldof5sAO96FO+kT0C2v
SmdDwXdAg49fCPcRTiQ5BAFLMz7YDleeKT4fnhx//HnfCi8TXnHxfyCvwRWCDpG6TGGA3SK+OFTV
xzE5ZP9NXFyQAliDh+Acc4DHDg6eMgKBqmuUICuNs4evPOEIHgV0iDuKUXJ4BMsi4j10+b/ntjp3
7P+J3ajoCjpskom8+YvMfH9tl5v9FnYjcMo+kYkUAB83VVzVftvl/mFayhOScjhLi4qZoZykVzIq
rQ7vg01I7e/OzbzEJJzZqrJ5IpRhwSk9qntp73PKdaknaoKgHrXzyIagymEJ/+/aqFgve62dwrJW
neKrG7eHN+dptbBozeTWI3ct4VcbVSJshOvsikooxsXmVra1IrhnZ84OumqeDbLHqLXn49bpkDTV
eFvH7BXuiacmmoqItkHFWgeV7NI5eC9zRdyF3poNs+xve2vGvDVKEszKiTmX18yqSfUke22t/KbF
qEek6yf9q/lscQVYnR+DLbU85pXotNTv4Ut9EaTQu8+2MwILdKUb3jUFb81R8mU8Bgf/aTxsCV8Y
Vjk/PzllVe9UvZpqEY5Wt3aEObzNTbQnynVpYznwt6EqOj35Z/XiRN8hkCR5FlxW3aQHaxsTE2GX
CWe5EaFA9OPs4JDRp6m4pec1Jlt9tNvDpk1iW7UmdxhBGMuQkVzVuVeidqC5SMrqScfE0JwUVYqt
Bz4oEiMaI3aqzCo+/fdKrQhA8vi+c6j+5DTZdCpAWSXl73WxcL6uasLlPn2I2girLUmMdbz1Vhan
Z86luDqn8ItVqxk7b6MjQpQe/bdq9F+dZ7AxFw43sd0jrR1WhFKQ7SA6vMzz92OhKKOyjW8O19CN
A+RhlNXRSBcuwQPOxmq7LT2vx5cBlcnqxcF5eG2HnF8dAjc6u5O60DiJ8O6KTFKtPkXayh0SCfQb
1tscGY/k1Se8rDN6GuX+8qhIR00Vo+5XsCFSozq2duYOAFqzk5pRCypVxUXtI8HIZ1U+q6+r3dzq
Z91ct6Pz2d0fOxDOQe7pqg2rzYJaJ39bPAg0s55GJSplJWLvWdL4TYbrWU2//Kd5tVcWqwQbLWfk
krfrzkJvx0QwxNWyWkR3i3gt4g3JvaHLycIHdJ7exDgRicjKL+1a1ErYjNP8aZDi2K0cVWm6fxJ3
UPdPboMgrDMbSz2j4bG34gyAXPD5M2xYXBU+RXv7kJaMq71LuepIxbd6AYkY2969RzKJi17H15tR
csv+Iq3uVMktZXdIdm3WB+WgHOw192WXqtPSW29P+Az3Zateg/1pO0dhs2NQ13XvnFesFhQEoyDk
z5ZUw4CQGpxKrYjJiWvRi/DLZltdrRI8SQUj4xaOjKIFU1+Jk/PvRg3GjTZmvjAIZPwESsGyBDLX
fKG7N7EqX0Z06lxovViZdW/nRw13451ggi9VSZfkJbFu81O/4V00payA4t7dP2npd2nA64pEaMSW
jWDxEuFG1IHWROBkFC52wXB7o5LtzC+HeCxCPZ8uFyzg/e+3GsXOFrHyIHptZ5e9jXnTxJkRtvlF
LNuk5lOdmPVv2zZsQ0wOHemLfdBvi0SGVslF3GVPHd2dlbs31u7L9KcnTe0Z85xSkgQZEBFsiPzC
D7HS0Y0+R3YlOxVH6xSuhwuTj16Evp2DnXUYEHe4602IbdqoI4i9aWwJ472oY3BTGyQtHb8RVGSM
0SNPwgDvHmmz1oRGr4qLh/S1oqZxZXobhnoxduZFYWNUhrfk6JK4ztx5O30c7Hqdi+9vo7O/Z2V3
+tWvfBP+OqitFNk7FlWv+lLNaHHSy2y9NFrx82LWD93lyxrFiHvS1xyI7CSS9e1eK8b9RFIls1G8
0A6ElvFDLhjvzBGRfWZNgmLutgPFOEgqtm9lXhwibAk0ojaqBCRSnsXZtIwlUpy6OkRvGc/o/X0a
lztPA1LZ9L+yC5nOyd/QlTI/C+NoNKlAze1WyOpq185mM/taq1Kdck+qXlbth4YcVxu9I3TNIIXI
xn7W1Vf/gS6qWuUyo7jaoxSpo9Kr9VJV49xfyy0C4rIrpvhnyGLf91oqvRt9Us07R96AmLGKwFvp
Qx9dRPsDJq8YOeB6NJkTNzzoi165mc9uRSOHNVnGrZdJYyROt8p+LpGyCJfemnjBsjTXo4w8daMO
kCk5IPJap0N2pCdR0luVPEwqqqj6WR0tqCAQbQgGfavSgrBZPK1WtoAB9sErPIQnfbNrgy9nR6Aa
meidMpGVXFRiMMjJEjQaNXVUf+qNV1J7ciOYTxeObc3KvWv37byNtUV+lGdQnR3CipqVraTEzKbr
7sopdx74t3PSyTkVp2V0rkZ1XO59nxABZfMakUeFYKm9rul91LQuBC6e7JI6RjsCe/NibZX727tu
xMTv1aytbnQqqKqyjlb2zarZo5gcENzdt24OCtJO6iZ0VVFx3vAEJYx0nn1ZzkZN/ILKG/0SkmZN
THrZuwajzsGqDvwXXfuPLXReMR7EB0OHRvLU1j57eQtnk7wJS3+aKCS9Cy/w10GNvHdG3n6/TRjy
yG4RP10iVOvkehXzaPtlxFHLq+uqTahsp6qnc5/9IkCYhDOK2HBi+syFsTOgI8TXyO5PkIRqqSts
EYfjfM8OxBWsswrRr4ewDwYhMHtrjDzC4lrOXmXX6dpqmnAvYfg7fbArBMoRlKu+Fx3usScFBQfs
g9ckZvZKfKJRJbh24WQb+P2i3y7CI9l2d97JLlvWslviFgoZFT1Or/dWl6R0hFQj8QPSPjrE+I7J
ygDKubOmnO8G+UFPkGbBA4V4UnM2EGohINt8OE/b32H1Xt38CP0UzcidHZ1zkGx0UVMPb4IbwqZM
GUp/FR3di67k0TtYmTXPrRJHR0kA1baS1vfSOIRXY9t1Cal9GC8rooZctV8zqq6EQ76tg3dV2SZc
WycwWfyGsrshIMiZlYgsbtr77q1fNhPggK44rz4bedCEEVqUENsTNdwm7a6Z2SfCNptIsU531dtG
Fb1xqwR7E3+/CIaP4FBW41W3rZtx+61XXZvCCv6bAMONrqvx1V5f6G7lPoy9fe+3z9Z9vAw32cW9
chNeLXa69bLWY5JilI56t1Lb+e17P64RI3vs72D1kDDwwRV98l0iaPkFKtyrdndtXsdb5XE/Hexg
rYxb2qCCgHqP9+bD96pt9bU1TlykGL7K1n6k68MaiGFlXTbf5z2h8W0COpNRf90ddSCkYGT/H+rO
q8dxLE3Tf6UxV7sXLNCJ5mIWWHpS3kfEDRFGIVKiEZ0o6tfPw+5pdGZ1TtX2xS52UIVEVYaRdHjO
dz7zGoVmRDUXLPCi14anqwJsNb4Nv9xgCvNav2oH+QB7YZ8GMAkvN0s/Ij/jCBKBnYvYcBWnXGMi
3VrThriSByVsDME6XZaEplP8WhwunJXGus7lL0jjp4ctLs9cmjJ2FdajBpWcyiBy2+iyUJfFRtR8
BSgjwXQpB8+5Nk2X6ubCZskIpIXbzVTZyndiwDe9Xw7XVeHXVnsgJ7bvB4kwWvj5zm2/8b562qiH
vfGW33pHlSxV8LvR1gBrs2lK+gTIsvZvXOhL9n+g4/gTTVIrxguQyyYUbx4RS1R8sjc8tmrHHFOj
PnjH4HRZHuK38lg77UwiTl6jYT75aCoLgd94J9hnxcZLjZONz/jyPV5cX+KPYnHN7UntxeZ88qYs
HtNBtdAZd/NZ93mvbPuykQ0fi7f4E4PZ6SbmMT8Ok0Ozw4CGPaR6i6tv+n3Q77jZNiblhVvtcqd9
N1ANgLt5qI/3aQ+y+1Ve5S/VxdJHaW4b9aIsscr5UNr6h3YaXIk6RrGVsHIF1VU+QQ7DetA5xg8i
mXyKI+6Gs4mZj5VOvJZvnhk+MraNk25MLq4a3ZfPfFET6F86MPRoRYgA7XdkykthYcKzA2O/xY/D
Tzx4ZUhZTjEUWiSQCEBBI4ji7mck+OK82UwMq169xejSWWMRpKkWK9jNRbeeyS7mJ1YXTNHudcQ1
e4nsiiiq2ZetvBLWz0ixxUD1WiC/LFVnZbPtu0jikXiAaYNyVW711flTeR8VchYyKT6ciPtUfFV8
nehqJNb54hiOxF2SOJBjXZ37sfSevZPGluFl7wK78uuykGpL2GuzZHxhrpBZZS8FsjDEX2eXBbIr
M657u6PMXOkExO11OhxYRPdOpILUROVYneKQhN4HZ++fOcSL4kO+47ZllaQg23xz33aHxO7nE27t
wrku8DliHHZ3nhCJQ4mXHWx8JL2KY0Xqw5DyaevRUUgchXRSe2kobDPvsuIwcl3cNjdrMoMJY3Gz
v8J0edW9jzyUR8redJcGj53kVfbJsBTbSon3Kmh+eC+LTPZR9n4vGst/Qm5YyDPIHkuZkiC8cOog
NSTOZ73A9A/SwvB5O8ih7qMf7E2++2BwTqiTA2Gq3WxROqtNNZtouOi4A/c72ZaCXY7Xo58jOvoB
FZt5a7d4X1hl6wpUtzBvPoV9/V4v8lAi8Xs4meHoUbJQES9U1jmf8rl4HITvbKPnEadBc4cuMj6V
Syis1eWQ2fca/w2HU481wCRh4wYTkPgvwvvZF1fo7N6xl2us9rK9EQQ/4odf372mD0uEx4MLDjie
7KP1MViNm4X1rHIbXOnmfdRxQUjU69nStHfXNXvdTghJ7BjDmXFnkbJX/qabKTB10H4N7ocHJG93
g68tPYTc35TcAO1gnchMaiz61oZkvY/Th6NpS4TdDHNb7rjOaVay8/x+2hrbdvDUr3IuBdCiZggI
kf5cITosYlIX0RMdA6wbUzwx6Ccud4E2Fda3b8RWFDILEhEr55rBweRggo1q7VfWjrvHsCbcawkX
/k2z6o1eWRlUuqstthgURuaX+apC1pjXGw1eVGWriq1TitXhIDmKFImf3dkRb5a26gG7F1Y+v7rX
oB3rDWT1lrzVvWlb4cjJ+nyPGue5wdomEEH3M0/NKpYr+8YHqJjeiAKSdbu5Oenyw48VS7z4BjcP
wi9FgHCRlXP3ouTQ2D3bHWevm202doei0NVt3s41kuXWGJ4pjhwJXkO2emnJCYWXmvhFTnRDZs8g
Fbw70wHKRjcvvu6zxr1B9Or8jcnpubqb2zbZVvbqhXplA7toCUuTa1o6Noj2WFWE5ioxaTxNFZrE
ZITNgqrb4ssjiZbDzqNGsof05kQJBJOEsIKDC2ucQ0BKiXytO4F41vEYOhhOUUxWxF73VNhf4gt6
dvyS887obMSovh9rtNnPfZC+6WT2UC8+dDWsoCYcJ2rIZqfvcHWG/US05IrM5RJ7/fx2Izt7htqT
PIo0NH3n7L6a4dkjUnlU8vZ6njkvNCoIik9qi3yhUtKRFp7ddJMG5PGh7tW76xwa08jEgoE4ncxp
w9Fl4xR3/EU2xiLQW2SFBDu3jLg6rPLtAdZyzC3Hq32DG8Cn7kFQMudwrVhZ+EG0tRqftsiUgfv4
I0v5K7XJxSmA7hbYEzig3tX5xvEUHTuG9VQg9mtmvZckXW7E3ulC0y5ZdY5G4lTUHLMLuUG8vPJR
FSs9aRDREp7Mfepx6YSS9cmjoy750E0PUZr1WLaQHXojMzAhV+6hC5BNcqm8TabI6/JFNPD40mY3
kIhe96VN1Xp1Q4UAJ8G6G5N5zT5HlL5L0kOvISm/kkHycx+q/W1/fRySKPMbPp4Cp5xTyj/dZlwV
KSCxrsMKLhY0H5J3Z3cO6GeJcGhu40I1PvZW9vrlAYHsDFnn4jcsJXkfR2rcVEaIqxxiXVa1zvh9
lOCWFJjkmpCy3DRyS58PRUqe0K9ogmQ9+C+pm/rStP5QFhEJtYsIpP2WLAfFmlCm174RNMSE0v7M
52ef8jeprC055Z0KtID8Qqw/h53zns7Oq5RH0LCPmUYXhJ2JT2UwWfO3syf3TpT6lGfwlhQ/syNz
LLmY214IhDf71POkkpFuPlbV59ngfEo24nEjG29+th9RO31ET9tXAEmo88S0J6dkCncUuh/u84Hg
GN7kIH03Hros4XMt8ZItQUe19HW/ghx3yAaLML/MxnR4oBD9jEWn6ywjnyXqmwR7aANLmqUpWLiS
XosWcas4V2bUAdt7yTbc6MF5jU48lMSlBINzRtLDI7xaqisdSZGU43RskIXDhVRF47g/iJu5be4H
p7a1z+gksZjFArvgA9KKr0iR0wPN6Yol4DQ1S4g6qsCBWhC51Yira5MdbiSneZj6nxlk+c+zQ0TN
MqsjMR+Xjc/GmpGYjI8iJrswbXPTsAtevDeIc2OwGZtP5JVvY10yFno0TK0N8+XP8gRpllw6s3b3
MFm+gDGeL3kI7ZRiZay8Lga0Wd0VqJIgKQbcJlMjrCLO8bpbdCOqhqLVopKitbXL53P19YUzYO20
Ff2OjxUT9asrjiw0uoZvz2Bws2Vnt1MMk63bR0EFF2o0ulgk7w6VGxDkwyKx4+P7NK6wnGXx6aO5
+bqnNcUrccmxlbkdouMzgpFGU7/zlmOe5k88gYgxSxwRsvDNfhXct4vDD10IDBdvTkY1xggehTa7
eViS5Jay3pODfd75fRt7O/s8u8itsxb3QCYcJOSDfCF1b97nTmYVNbY5IYU+U/mezUR+3lpSSF+t
Z8CwQfCWFPmE09w1OXFjCFQ8zgHLnbhUMtD2+dkH/QMKVkYM7lTePEceVeNzdl4M6OemtRuZ4Q/Y
ofwmun/uW0mxVvkwly0F3m7pp75KEL3axTSNCkYVMIhZBNoC9px7xl7ScgFsx1OkpcfmlGlMLmNn
dlkvVH6zOXbvdrfwHuhzpGbo5l1hUeNsvV+qa2K3JYYUHLxR2iEsNHm7faMlTWU51WBjJzDBFzTv
7HTacM9tQI11HOkr/f074fqF4M0VuDScxkGqBnixv4t3PEBfWZCxMmcwuBEWtX+8k4o8o6sv7yS/
AyiDvikn+G5XNITl3YMQaNDOnakOUOxhTBeJWmHz2tFSKazvwXpV3h4Rqhx8OpVPTSLCAm2pkFq6
105r3+xqx06BYlqG+845Iy/RzZrZ9hmdV3RxaDiyX0gP+Q/YoK7qKH4jW9+y1c34oo1bg5WsSdFm
hZ+ckGnj0PDxcGWiYyZs2ZCctymFLfILlEjWu04nWAYvn9B4URnJ+MKK1tu6clnTpTkraMjNddov
Qe0sEs5KbK1pIT8D2ttJdPGvfHjFihBbINtToy7Kj8wwXov5uIoQy3E6GSv15wk9VbJtAfUCVoI+
tqtA616QUdFSl6D7y7h5TK8eDbrobOfbx+l5ur4OGMjZnRlcFedCeyW1sVKpeTHtJYfYSIMDWj3P
qrX0+W36BNDX8ftuAZkfdxt282QZHCxn81aP1zL2D1Z9XJyJMxJJ/zAmrrZpH5ETYELDE87tUzQj
prNEs0fQsBdfC57T4FC42J/bmUGFdHa4a/iHC26AqwzBcq25MphApkke2Y6tD1wLaTjZqDzD2DOd
92zuSm+DE97Hiy1suCsQqbU3XOn+wxacBw8RkT+qqQGWOJ0PNn9qc89P/P2ryTFBEonTONJD+XkP
JiSkZ5rIYN9yMusYlQ3WlvhpBaX78G7hdCumlkj/09xdiBxRi74LjExOydoMcAXhWc0Hem98S3i2
1TAma2TeZMBJ5t04zB7VTcb1yMiAzl03vm70KdrnYJuF0Fzt7/ctwzNP4TwwlRF9yQtV+/GJtD+0
YvwyyNa4CWhkeMUioXuWhNvbgjajAjWTkh1qL0S9QPIOtCavHOSB/r9JMK1Kh7qp2FNB00T1x/U9
e7eZ6TAZaK1cDUqvWN8ZXrkP9/HOQQnYqZ8SLFWmPrQQJ/ZUtKekf87gT5yBbdGSgpThxWo4Beq4
8454DiySyAgyhhcP++62thBS8sFqli2OmcHUBL0mLjSoqyztfSH45AvWLLP3Yw+08AU2PI2Sb8lm
1sMs6bqVlpm9mPj66uV9e/HN8DKXfVLD1ThninLcPiwC1CsVoLmVPD3Mj+lWCJrg7hn+47XwB3v6
LGyN40Je8c2UcPeNamdBWpQM0ZB6Gt3E8NSSV5CmSzSDFg+uENKTN3oMfHKTAzxMseAByWWwtKlH
0WLFb2MlwFOwY6qBqSlxlzD2crLgPj8n1pfAuO9CD6dyo3zLbM++ehmVf2pXHHn6SS4TxyndZHtf
z5M9p9zvApxvoXSTSDAs8ZM17O2KZwq2w10XPLN1UJPiQZ9qrHXhX+aSxZSj9QApcVdyZyw7nsMX
FaYVT+/uu0H80BZFSGYYKIh50+BnjNph6s6BK/wXjqalLTDbses5QYihKeHTXj88MfgSERpAr4ic
ownV4+DX/gv0X57I/SQ6JW+WpohVwflFPmRehows9nxC5zAEL8wX7OkwRSnPBBMq2luBPvTg9uun
t9ZnZ5IZZnS84XMQr6SpScxcJqFKcnsUwZ3Jdj/tIwPuNnYTZAc9+aZB9Bz7hiRzc4FhnY4oSoZ6
y/QyawYI46IdjGOOh8dbHBjV5zzcFm1tS1o11qGaXtADGZUTRtWlyWuO3y0fGosl58wZZ9sMzMaa
O600Zhb9VhYB1sRsg4w2/J09Ue4AtNKmTJ0pLavwEqwWhc8Eb4pW52IgGiMttMDzwNJv1pwUpQxk
Rp3sSoxVmDCSL9vbUV3o4vfMbsAYpNvKjRdP3VV1lHetYr4fWuuBGNEkNG9eFhmP0aysb115SZMW
iZZp5aBNGozlkWq9upI5Y9jqjB/qgg2Dj3CmU79xSJ07Dyqba35ytjnZ/MmxZsIbZPtBpM8qk6HQ
KThRkheH3Ux5rImUBKG+t2smFUNp3Si8qsPFk6u5tKkzqrDyQAtJX6rydNYiV/zelbQWrUnJGOaQ
Mg/NrsR1kKXkUU47RlaN8vnqXrSNRl7pXim2JOK0amNqSMuf9MlOiw2tYmjyPCzB61+SDX0TRryh
iP6DEDFe4s3QSl3UC+nUbSGhDUGLbjxKJX8tKdLlJVIbW/PVY00eEnXHzL06xl/jSb1u1/nyixGf
x+NAuDUC/6Mzjr8S5NgY+9YHRSZStcfsYJHDDYcf6AGTIxWtrtw79sGEjmVU7lobUSjgVimaMfEc
DQJyd4RokPEPs4CwMIuaYxIFwjlKl5mvTlPvbIsfC7KV+eHw9HChgzvFlTbLop5UTvKKGbPOUGdK
mYVoenw8AEpUCOeg9OQWYe2xswMW3NLW5wNOOiLSKDe3mjaSTUAxNn0ZJkRo5T1WqBUerrl6co1V
IdMmF3yByKV6fulhBDMcbJbnwmo+BGcvofnRMxavvZQmtE8g20tut8yXeA8zNeymDe5rHh2a7Gw/
TzmCNEy6nYsP5mLZT/lza2xyIsuTqHfZt/sxkeECgvAzO3vEtL06F4PYGq2pogS1ArQviXr7q6cT
D2kVujcG0T0iTcIs23eiVURJpE6ztbSmrUR0FzmlBXP5ZMZxt6TvZ02PtGP41VJ7XsiHsvk4HePy
qA818Y0ms28c0y91li+rUfrj6VpZMAYdxRsj8yhUceXQpSvJlYCmTpZG1G3MEclA947U+eHytyJh
RfMnr/Up4Xmd6nXP+JGU7HWYPt/uTHJ3T3psTjV7Hkru7HptriiXnQahifHKE1ZECeaX/p7gOVvn
zhfoBjLVYipw+2tTnU7QwB4o9iMG58mlJPL9Ycy0sAt4Mtx9G8aoslMskMsQvoTg7Nw/yQcEMp6x
CrGim9NMk/H2B1ugkRR8MdaNWmcb20JgrFGQdhjKd6dpN90T0EnwuXBdhurI73vCsuSizujGkM05
lfgn/G5jBNb/zO4GxWggyqcDugeMOsKufpASOGM+Mahpi5SABDX65e7R8uL2KMgpbg6IFh4GhaOv
TAs6ktmUpIr6pCIKmFxTAFwCc6Ei89LRqb7RGk7tyYYG/phH5B5FU+oxmtZRzCMRZrrKcSOMjphF
k32Z2cfMQlPCdKgfUVP7CoDJkWv/MXZM0v6ZXPDzZ/wdUnPQjKuqIgmLgtZYpeRn4huqQAvpI17V
BlfwCDISXQaXx27eg4IZGzvUZdVG3Y/8kGeQUm5JSCwRvmndM8Ljb68MsMYpCC03f0xifdCyIPR8
cLgg3FE9auni6azZiZYJlF7DWg0XCvfOe9qCL0S02o1V7zREoNZvtrlDOs9jHgNmDhKA4+oV8z6I
F3h+2LMjYC9SlR5gAiJoBOzvxO3IjORNMkdSRmA5TUBte/Ri+GFOT5iTkKie7KmeaDHnpOGsEQ0G
WjfE1xGnlTsTe8/l7NDiGUp8oyhi8g9j89fl/7+guLkrc/79b6BcO7qigwb+A+3atGj/Mn9HcPNU
/OV/bN/5X2HO/6XF//xRc/M/f8/fVTeV30QJOVrE8LB15hz+XXJT+Y1jiU+0Pjqx/yy5afw2qnRq
vzKK5kvYw5qmqsiKroiq/q9IbvIj/xQnJgh+4nMnosqi4n/0c5yIkzg11OEOGE3/SFWGEzFnIEZf
YWLsDXrpsvQqJthgGoPb1Jql6ojiXIAhJaTiWmw3pWzd7is53ua42ceIlDLHfRq9XV6mOZOXKv0u
ZWaAxf6JRaVIxZromnXvVbdWuTAbBsAT5GVxg5TyPcY91gXnimqgOp5MnKxECkisgpTf/l7rT+8u
noZHaHY9vWnaG2QM52XHLB2XzOz8tAbSIPm2v9y5hNrCwogBHz/wHdgT6zdqWcG0q5bKvATrCPqk
AntxJyVONIdfnKZ8NwHjDuiIEVatk7rrMTZJx148ZslJ1siWGdIYGMi0MtZGd3Nqxuf9fdg08cZg
2j+kItjGTlvWj8lHepcOTTZhgGTGJQXas7kHZdve/YuqWomE5ek9ZiYdS4+p+ZCQe5KZdiTiqygq
jY0LIxNbRbTis7zGMHyqishg3U5Vvte61SRFtAzJ68nQOWYd0++8Rk+N4gaDAUU6YBD0jLGVomWu
fbQD+LJJbfc9AtrazrwAdLqL9sDg/3xstE0vq/b4l7p40nSWjG995igCJnzQlFLvqVl6QnV6YQB8
Od3uGfaGvinEQS0xh2xPOFE6ZjvgWusWUhJclGz2eIRGG2E5Zac0ZW40LIT+o25qe2CEoTL2vmvH
IjvejJWAq2crCE5MO/ghYBeZn4qJZl3Bgk1MpujtqWnJk8oklJ+m1d0l+36tbazzmj535Tv/WXH1
AJ1MYvIG+eFWLTZT5C3GxBFb9DCledNVwVNkDpiDtiv3w/MjZSUqQIn1qqOuSB8rJeGp6fSVsz6o
gXymkVoAxxAYfhQAii6dkxiCXZQ0VBhlDknjtXEdyf1z2tGgMUEa1arthkWHzQQVSsU8Q9kU5fFS
ndJKnRkXnBH75pgWp/Z8+n8bg38UD/9f/6US+f+HGuOjFwO3/R9E6h9i80+h+W8/+PfQjOox+sWK
ThyW9YliAj7/ITrjazhaziu/Vxk3fpNkRPJNWUFRXESe/B+CyETnyShcPJkoWGGKovGvROcx9v6c
w010Q4U1Oar2m9rvYzNq/A/9WumK0ypoTIDiwVXKUro/c/n+hbIwNo6aKONyoY1I/J+vgPSmNHUv
iYojtZTCBeX6c33Gy0ViMC0+wf5pqCnSv2zLwjdS074laNrlwbMNqzZjQiz4dZEAudwmD5xTirC8
fz4vM025ete2xyHSQvOLKTJlJ0ObG3PdoVondxohT9U9S3Ug4wesP3S7NwlAlRgYd3RSVe1P0sVf
LKYhqSImn7j86Zr8O/1kodavj2GQFcdoaPUoczw/rPjxtwPJOTmfgIlkw7ks/lJ0+ark6m/+/d9+
fZ9KKMyPvt6yrI/3/c95d5zIYjphMWVMsu9cN8gLYy1eiwA90ElPqanHayHhfqi4JyruC8IEIzhF
5PLddMPG4FYxct3mCntop678vhj7fnJ2cGJ3dIPh/V1m1Y8VuJzbncFR6snlBFtpzTV7BRBTPO3a
jycddG7cmCs1VT+e/brVVK8zlfDB6vYdWCVZtfLasA2cZs7cHhOMjUUQRw2XX3oFG5WSAMfyQhR7
Z/T4zm+f9ztzBRVswoC52W0u53h7xbo9cAXfxK2YYQ71oIrTCN8DgJYEvKOpOXEt+fk1vD4n3Ju2
JoJNl+m4pt/XlKv2DJiO8lPJSXrliSvka6yi7eF+s+/4O/cC7nFcOkVCE+pGr0s84SJmF61OkM2i
5zV3NKG1DNWNB7CYN7A9jJpkzLAnQPzx/5H4eZ2cXuCrCS2abv9swBsJhd+Yp6a+BnXHjFhWvAtW
59WdrmE5z5LUqrBCfN7n6vOkPQQnJRHJLu1awS970uautK6SxlXwwDXvcdjzZguJGSaw4JZnc08k
C+dsX+kywAustg6V46Kvb2rrGxrdFDPz8A+YlvLpio+30UpWLHw878b0fgbQo6LCd39aJFiCYlgS
N2+ZF642HIyP8nl3ysrlNg6US0o4wFjNEMNcbbETrOZJ+vLMWc/6TecBS0/NKRrFfYI3qql9GyGq
OOCyST/8ad01wzKMM/yLYqYMG+UheZMrnaXnPVSFfhMnw/RO9Y/Bs30BUKL1HW5fnykbpWw6nsNb
nnDn0sBLjeO1W0+khz3h5QfN6fmIzyKzJbX2JrxK91Sih0YRJu5xgQO3IS+UungpSnV2KTWvqQZb
eEpLRTk7DwVkAy0uvXi6Jo7V7djouIxOzE2Yxp1V+CxH+FCsNgVp0IBdHRMl42w0dpa+3ccUyhiT
KZOsqhvTqx+ukF+c7l+GEEPFjkJGn14Vfydq/czr203qB8UxQYg36feN4FhiHfvHryL9KiWXdLxB
uWVGK7vfMaIuZ1lKzZJIJZIey+lWbDA6gp2Uss9BxfWEhctLeu4s0kmnFaZ1mpCHm5bKqKN3E+3x
J2/oF/cDxKx/vJ+x1fBDK+FepelDLrgfrrBqesPuy+/cnLZ5YiF/499oq5+7v8XRf6m4/HXZ+H+W
svz0XT6o8ff81Pw3qEAl1va/Tmr+d9e09XuWspinok3bIfz6938bf+Rv6QzOPr+ZKNgrkiZpOOyY
7M+/ZTOm9tuYQaiiws0HO/kHdwfBpAqVJd1URwbeRB89HP5u7yCoym84P6DcICpseYX9+K+kM7Ly
Uz6Dr9DoLoVRMQ4s+A9hx/LzRhoeD/l8i4v0iHcBDLgzqtPjJDphBJza19TqXyvnyewaUN6cIUTr
wPQhpfhhyX5xiKXx+Pwjq/rPd2GyRKPJhIh94s/vor1x38RCnsIfJM/P5z3NGxB1hmcsqiC7uH/8
cvL4of7o5X73oW9C3t3Nkg/98B4zyCRORl+ncePoPvIjFvkpdi4fItCb0QkhC7ptymz4/vrH70L6
+Qz/84ceQ9sPZ/icdFVs5nzoYib6N68OoHuALRTehcU5isFR3+YDPMlFNp9A+PL++NXHLfSHa/C7
Rt1FvqbCQ07S4yWEyVHLjuabn+dAGqEPQHAZLNzc5ACSZzn5bm35+F38SQiTfrn1fnjoY8z94fOr
yVkYDO2SHtND8iqe4hVPXTidZ/3ZxaFVzS2a3H3+Z1vt50j+z6s+6r3+8KqamVwFtWbVIYxEty/S
XQBQNcCTt2YGrzLI5ucPYO3T5s+UCH614BxnRZUNfYIvy+9eOBtu2sMQ+vQ42VZ84Ouh+hAX2lq0
803+lmxlyDyhudiYrrIA3zWX1pjbgrh/2tdV6dUMcU76StgZf3IWcJT5xUYYy6aJqHOx/dWb5scF
KaX0zNnjfZGhATcvGa9+VsDBUd53HzqHEXLKVKUfby57wPFv0iSxro2nMccOE7uMzu6lGCGKgeld
Aw2MJsgkBxswGkwWYLky6kGnN5sCbMMTGt3c3CQOXV/mDp07WZ4B7IyvBDMPzMA94iNbgNE9KIQ+
rCQ/2U4AUOgvdditIQq9Y4e5wr5Ytbt38Zt8jomKAoL94TCQu9F0bj8ny4utbfCmBOlU+SOhF4Nk
YKLwG9wJrVtGnKvnEroxcEuZjtlC8STH+KZh0B3GV1LBkHbzFCcAfYR5oQCvuzG+HrEDm64/iXAA
QXSG5SKDPqgAfHQ7KIICWRGUwtohk1ppxzMTsg7sK6bW9gQ3iMXVHRveoEQ123zJIXLFazAijMbG
4Y+8qaP7/Lq8rJk0Xz3GNh4ZISOLKeCEZbrJXWUpAPCqjpPoQq85EoP6lO2FVQ1/LYRvN4GBA8UV
AgdQsnLTLbIVC7V8MDV7LBmItYI1WTUcJ1C0uRVUQI088jhmD/S+CW6AO1z5I2UiXh0lkAAj+9Nc
C5H+mqE+lUNnwZx2bcJxKz6VpRql2DS8Jzstum7ODJ/nsP7oFd1m+Xu+ga146HnrZOwGHt7LiQTH
29jojjq/fzKueusP+QO+7vA+DuLllbIAmh0JgNcCUCmLNBIWj+g6Zwe9Vkz/8qB7r+mi6ysABUyi
0L9GCjtmljzOxtS57gALpzg4sJ8WN6/YVvty/zhqKy6SsWxyOwDCxLbt9b2cqnDI5v3H5U3dgNnb
wlOHlUy40exmAVq651xqdNU27Zcy0nAM3ekYQmyeIYgc3W2D695khOzKr92nHF4IlbibQ8mD9zhy
zfjUAKUEBygBNl1eGdsZbbvFY3k9PLzrAlsuKGkNmxJjA/dxtjqYmzb9yUSiwTfC4D4FMZKXoIHE
5TNqGa5TFTrXTbG6ebclpRZF074BbDK9DCOQ7BUjMnGlvorzeD16W2+bA30+5g+UFOdwssiAqWmr
FiX8qbI+7xgzay8wB5hsKvOax7Y014b1KNE1zwCS9Q4waEexUUsFtOVoX+bmyqDTVQDkxgxbx4Ec
24qzewa7WExJDnC9dK6zeMksELahc8OkxZW+L+CgHWWTTQEFQsMAgUxMW9P4jbfmG69DXVtE51d9
ru2eumWs4lV1unjJ0liBFN2fo4xwcrxgG3FmQgNF4ZjNkpDWH75nWKOprurfxx3P3c1MiIE/0J0a
OH/F6kS7K4FlWX73A5yMJDTgHqtvxvyG0QnY+Nd+c34rpnJrJ7lPYQnXZE0VGm/j7WVRLGgxrCYH
5DqTqTDPlsasAQ7qJsfJRtqkO5XqGXyNsYVKljvDTOePEYN7nlWOvoFjuSN2rLOwPygf5fq6hh+z
EVd0YcSVsTvvBaCCMNdXd9xwQHzN4BYBNJOLERC1al3GfX68I8Kk6/KUMn7WPo1ADlrVKpdJkO86
hl+756Fd1BHAvPWwEyJA/LMavYENBJLleSautLDcF8t+U86Jmh+iW+xuu2ZBHbbNfX0z2Sh4nPOW
5O1krTFhW4jOY16sxWm67T7OsXNdMlz+UtkVt9SWBvfTKOx49oi0l2r7IPkjcly37/WBHerEr8rm
YYAQ7NFQsLTldSfOtGkBAyOqtjzdHupDuUyd5iitmDFsrnjurNQN8IfU0rYgbc924t5faZQDOD+H
FNaTdefQc5Y9yY1B3W6AAW36lxo+4dOtPAX8jLGtZgzZwGs0DOMg9QHViBiYnyaAUq4Qkcrtbd3u
GZYkp/NWESwThX42Px0Xt5ibTrxhhMxg0q4XxSE7POaaCE8rq5ExSPa1B3Xfm6yuHq2au32L8qWy
6iN1Xb7HkBAhVOzOm7MYEh6IGyATAYqtIBJLqxKcxqadqzN1enu77ZldE5jjY8nP8+JBPRdCErmw
AdLWkkYngfZJ9+YdnBbk+rHpwmidY4NT9uZRkW9epupUnhofPR2l4F5Z9Qk0SqwTuIRZ7SmUmF45
Nb8YiC9vpztk88pqmbGMnBFpXvt8JlCliAOo2FsDqIcPP/KfM+baf5xBjkXNP2WQOEmJ2J3rOKz/
1R3th0wqlfuL0edNeoxPInP7p91frbrF5NNqPm88YfBl3OV/ppKu/KpW+MfLmuLvmobitbn3twsv
q7zAe9soMbcrg7DDhZn56Ck0Rb3iLd/fWkubpWACXvIVS1NHl/V9DkVzJ3zLwXULfm3zx+uh/7VW
+n1ZYdLcoQmsUFgpv6ti6MnmYqWSWr6EgNFS62U7/zh46QKOlQt+hxABqOYjnH/oIw0THCs5jyuj
hrzCnAcxLzIPG0laCByIB02L8A0MvJ/7O0DE4PdBKAcz4Mij9xSMiCPz7tEqZ5lb4Pm2qHrDY2O2
DkisJucB8MY0jnn7fDpX3WnpvyGpxuh/9CrxdEsjiorWGi7X7OHNMaQhOwI0bqtWsFLsz5O3et18
ck0QsibQGVLL+Rh5JaOvCWoNWrTkl8IwRlQDeBgYL+S+5rzq7jBKs32C/7GXvL7GYDxA+TKzvOnL
SGJ98WCi+I/pBzpHEiDpxMEyanTdwmRo+Uayaa1L5xCAIvzCyY2P4ExTxw0963020i0moeN9/Qdh
57XsKJKt4SdShBAycJuJRyBhhBA3iq0tg7w36OnPlzU3fepMnI6Jnu7qrtoSkGSu9a/fBAU1l4i4
nPVP4wUeOVfsayzwi/AmKLsIauCv6uPB0JLjHgwc8tUwIEFKAplik6gadAGFX5HXlU30GYEHLhtJ
lKEtiVD95uh4K9OrQrn8YEwR+dWH62lTcxIl8wj3fGvNG1Ua6grF53aOElqz5rzCh0gHEGDZu/0t
j7Jr+cjO+fkPAQmePUr9w9juEShAPs8nmO3gVwcxwzXX/3Xg9HqTucx0SS4Raq0xmil4oO40zmCv
xiSVfPnzQw91RwsGuQyGuLZC7w1MqyR7EK5CdrP9ng0XbCh7PqcthJv1D/4J5JQRngY7+6KkC5bI
fim3EUTBX4jgjhNMhMmLoVTfkP3irCM8e7JUvCVvoge/teWSfjTUA7bmH5VnpPYpUVHeO33um71y
kTWKjIAeD7MEk6oVfQo0wDlWjQNUQxf3G9mQ0/heyqXHYYm2uB2tCG+lQMACvUiSkyx7bXsSY1to
PI69jKBuAxmKCYQMyp6UEwDex1caztWOnkHSyEjFsCEzc94ScpIHzROGYycooEQ1tC4RS/ZlUXxj
LWNNioh/Kj0lcnhZhgv3k04Bagc+excR1DaMUzhlzHoxwLNHxd6iHF7rIsODeIuTt2Rl0gPb3qSQ
9pjFCa/WnUHnOJIn4ZVvwe3luIp/CJPhgcw2ctY4Hx6tFqHwx9znZROTzIXsQrZ37hbPgpNIkOrC
zTag8W5g5UMmOcIVVSQRVrSwJ/aEb/ew8dnBPXTxFgUBktwT5S2garKbP4Kt9ITPR3FswbPbZBfO
m0u8YwsI/q197f63bv2fm9tfmEm3ZfS33Subm4pQKjsRNKoFQjYyiaKLxdua1hJ1Fl8RTcQiZ80c
/V/4N1d/aqjAKI4ldYyzvv+loe/9NzAHFKHbpYM18If76zxobjet9Zlvt9NiE3eDera1rwhD+/4n
RdN2DgiTCxBpUqUY4Y09lFdVDEJNPIJ7VDub6JOcFlNo5BnJvHB6yZZUfdx1ClHHtDhHn+F5OsgH
/ruN2v0dPv/l6/9XFMhkxKcBv/X7TDf/Nx7RbprvqavN6yl2RsMm0Nizi5f/dA3/cbZoBXYanH4t
UOzwbtoaNu1/Ocb7/7X//8cX+AuGqa+X13Zw4/5BN1aLqRG0HOe0+/OAxY3A0rBWH/R6E2O2Dajr
o/7MWDKIWRj+Fw6j5txCLe5Ao6RvspopZSKDFUgS6sbZxqQd6357IOYrtO4zfD4AtBpGQLZ3E+jk
l7tURYe9CTH8MXtiM/7BjOVfLlBXONr/OZb/cYF/AS/MmLT2o27VU/Vgad2tJyxkdabhLILaHnef
FgzKcJP02fyvDZQxMs+so/PABmFv1RV6CEXKn2wt6Ad09f9/2fDfyyhwF6Kr2129rasy6x9l1EWr
B82n3amnmwIm4we+4kNQz4rbT10dFzt5/hcgqquu9//cD6Oj0nz51IHx1wN/nN+v/uOq1VP8cn5r
JSPw96Rk+Ych9BG3JrFx2HPgPWOg4h3+wIEIhrkzZHh1fg1NfAN4x9TlJ7uDn8euIOGuvKQQh605
9YBnUFoA2rrQaSFMD/x/uV3/dbn+49v/9TS7reOtt+l+62nfRV0L/qI7N/pjZPmkqw7cR/H4uZhQ
RM3h///Bnb+BQ7DpP/lYZl/vEpH1py79x3N6bubGuzl0ulB5KXqoOLC85TzBBB0D2V9bDB9XGXDw
rTMiUv7/z/4/Ne/fn/3XGtEHr80D3lF3EsLwxTcK+Z+F6+EVER6eOHjyQgKwKPIhg3LMtIW3NjkZ
EeD8izdg5+/iu69r7U6HSb3R6fdJWVeY9j9uwmXbPW07r2tvQroUZ5AmHEwex66MJxMu2/uX6+4Z
fz/tvz6v+9fm3r7U2/vjeelN7sgTonrcQIcNjK+ssbbA3WSb4Cs42npVxdm5k6h10KdscNUQxtl6
hvqY1FQJRZnM0RxTt84RKdhtOBAvqpu+XSSoTULI7oSyDaxjuCnwEvO/s6KvnjHyi03ctMYPq0+t
2fKW/Pz1zQ104hS3Dv6dFOlv3M/a8mL6dG+STJ4D7qB21NhVebUt3ef7wJ5zi5b3KI/ihvLIvv+g
fEGCqeyDulfqTFw5QyAtjDTAWhogw+XyhAqLo3wFC++5WCMRgcy9XALPBh2kPbchqpWUnkLhrI+H
/2YzQ2lT5efqHJ0nijE8amPG3EbpiKS+DA/lERmz2LKz/AlOjgzDWpz5Cd2tPPOzsGbSOdxEFy+g
/qqaB0gYw3OSn2o0p1xVVedvmfTjQhdW5FwcvJ9M5IQ5thdW1VlDECeL4S28G/XmHydYfEjEHEsK
moyi93UaRGQh7gDt1RHhNMKM1iC4Sm0vGxxe9vKJY09qoPNATr7FV+Ae3mnUAINJPEVLuP7C8m0j
MUC6/w01a9RZmwKfYaTf2wDF2aJFqd1ryysTaKgqFtPwgxjjrqK8kXF1tiCuyANuvBtxXKW9r1Xf
sm+XEj/3e05FtBPDYrqRjnQW6rdIohFa/CQUn1zmBtuIX37WQ+DCUQwxZbTM8XuBZYn4aSziX7Mt
+s/5ybnP3uNe3+psbPD6/G3NBgF6DgcHcYMikaiUuRjOtC5DY2rfE9zg2NgKFBuEgh5t9IGDnnO5
xOjcIAN0rJ8u6rj+gmluxi47Qdg1Rk+zcclC7Dh3P26yR/WQPzrC74e81hy8WNwT3jup7UyLdBLA
5RsVkva2r6PucNJ1bJWieFvDlsQdlYH/k7ub7ZCXBWQvEqx8LukkbPLRDAO1YGyUsxqrBDQZjOGQ
OEzHtr0fx3W4LzsoETJMRZZF7WPsDotThTgtUZclmYZ8fZ81Yt170wIAtuxWLP4nNRWytvVt1cUE
AMOg+cv5AJqbDnwSpB+ij730e/yiXcT6lTuD1k6iH9kQKHq2En5Wdkt6ROgg15BovU5uQm3GO4GL
9tVRMYyXtt+UA6KdSXp8+j8PZWeM/F4s0atRcgBbifnPv+zI/+EC/69zVO1NfaPfZ57Tbw/gAv3v
vVC/Hh7zQW3oSDnC8mM5Jwt7WY3sYWzC/NqCp+62Ac4lqbxWDh30T9n5GowOEMZCDaOHPVLmlqed
fJHPLR/nANNpqSLjfgT3hzn0tOEy2Ic/jsBY5h6JZtmNefFDAod9Z3GFcUtKTE0JTmeD/naLPkNF
nBoqfS26ADRcqHLOyMPE44+npDs6eiN2J0xr4ia6oin/hinaIFa4Ss/9eCoa2KkuwxI6Gf68QOJ4
E+9wCeODCI+z80u2hZVk5TcWHTaaHABK8vtd8D6LN8XyBDI+3RMq1tT3HaQ5J0Blssr6oK/WSFug
iu36+FaASbJz30VlVXQTCiFE4RGGXzLu+gHzmJ7nI0pN1XusspfR3u+UfSt/gj9zvLMBHG3mlJif
tZGdEkDxn5SuiwqzPvOJ0ejwS9BqZf5G5WGIishPLFbEk8UMYPF9WEsPUj+lrhdh6TZavKMrX0kJ
DHIE5R6njHI0ElswWm4MVjS546Cej8oeh77SpLd3NM0odX/KQelo6OzzBmqpc5t98t4wh1mDkoEL
cPv0vb7wsZQ+w5/hCJOjkR76zMZownd2b8CWg1qOT8MO3yFrveFw0sX5AIwREcLXQqSes3pwyE9d
qjBu7Nz36/Iy8r84bBDDA8758PQhdhiYG6Nj9pVbBXA8ECBmAlu1CTrYfEVOSNPGk6RU8n32udpw
Vg3eFqiCcQfpBGXRrpbbC5ayujj9hiBDA3HiGZ6sNO28AYdqi4/TgVUWJ1T6MIJIXR61J1ukezG2
DTksQkYiKJu/FooMN72xe4oUh4/v4mAxN+Hc4EmaMmVy4ue1jFCPARCp/z0vsmgCbK0XoB6L3DfT
1c37/Z2ByrN2AwpiHwsw4IGuBVY+xdporG7YweDixKq75ENqAxtr3gkVn/Q9zRpZhMZHBQUfxaek
Otg3oiTuF//u/DVNuUPgUzXik5HzyShicCkxcUgwEbEyj+BCMITtk4F4xeNvtMjnJIg7W2w0m9UI
YhtGgmV5Gj4sUKwKEZHPqklvfPGRGS6wCURb8nDC5RMNoUoUei4SZIoQ0OQSNidEeLFecmC2z/wC
oS37d8Zvmi4Tg4YeoBeJrFWwFRS9/xz7EbjhJo3AA3N9urfVkbzceC+oCwTJX21wOQzom6NVAoM8
UZFuSE9sWfjcR9GbCShZJ26qxSkvyTGtFrX0lX/RmRtwdUfMcClCcHvhpVkMHJXYrjlRxOOg1PjE
uyETVZyOBwKWkcodLh54uNQu5QhZ4Vus/VSCaUsKVYjlGLeo9iXNWSlXLAg3YmSyBbFVCOpEd7j3
hfubqkyFR8synUX1GFIYnfirVHjaajEP0PHxFw+s6FkW/dcEkVpInA0O+5hiqJjwz5TPIkf5Gi/M
kI8Eh+MZYQpaaJqILMfBCAKv8ZbBb9enGzwF0XCz2NQS708OD1o4OIWSLVvn0e7KBcIDig9sEJnN
SYxy5IJgLpZRUbCRTsk4u+WRFYXzlS6wZQBTAgzkVcYXnY0h9U3eOeE43bsz6srbyKmq+mEPMHJ/
ORvWH68cYPCP2pgPZQGIqQO1lRcez0kmiTb2DBwGOKfY8xWoUrX2cpT3Ftgr2kwreanV/evYi+hF
4TcweWfawTwqelnRZ569THp4AdQdhLzv6XpPCpdpmTBXQVJrTD9E8px6RHN+lzjyDuRuaETqCm4l
dwEqoDq7Kd36/O6kE6FD5qHrDL3EICuYpCkz6zdvJwfoF5yZRWJpQ0N3PujqsVHmZWvLiN0b4/hs
P8pQnoGPlLjMq+rT4eFwe9IvMY3niAXxdqmMSz45jJxItzhIQgw8uMi0x8WCk6o0MW4a+9BVJWnr
mUrB0lEbiKrHXVTDZDxjrMS01ltHYQYUje5yebaLq3Lz/rNfjhqoC8wp1U0vI2OiPO/Vk2Kts0fj
MMjbcz4GPcDn3rAvcwRqmPkoIw8n3RBxyNrUvZza3B5VXJx1tUFWe35y5Z09yW6LT0Xx2cE7ruPw
0mI24XYaS9PJ/WnCrBad8BatWa/kvxhscVUT3/HC5EwqOy5e3hZZz7cJY65w8gTV539r00+6MQ+/
SUowSQ0bM/H95fxWVS6+IVAvqsa2oiblaT3xzyp1p6wv4OZVx7A4Bbh1qcG2SIl6WRNN/0k5cJzF
AoKEnOP9E28YRrslwNJAHcUEIPotfG3qzE+7Pmero96UA9ZIeAFSUUnnleX5Eaj2GrFJL9QjLkxP
7aXPp6Pambm9Rplxl+vDZElMgFewpCAclqiE6AqxB4/e9uCX8IyOXenoKDlx/pyqIQnAnRxWmbx5
acq2sKMpEWwelAq8NSSLvRgTPGZQsuXecI4aouEofCfsaIxNOvQ/3I/qWYz4o/nAI9dN/QmAXQKy
qWtu+dsdseJGo7a9yO8u+zRCEGMFqU2ceehXnjFiJM7RB8pgHrfPsFkQ9sBo/j9FQvEZh7QDjBeT
8DPmdmM2cRR9tzzdwY5h8bLIMDG+idMn5nm1JRP+pec13ppWO4GB+xXJkkHqwO9uRK9HO2oN3ryD
8y/WGkCJB0kuF5WIR0SfJOozQA6d8K94xXD8AV0B9oZc3durF7NdFYbtIVXM1FbOT78HQN3l1ymr
O082GiDc5x8ZLkE8MNR+pJHAZlgphcoxRnwz0BnGnF6yg/CciU3FK4u0FX2VCkFkE6pAL4wunpDk
EV4peOA08wzFds395Kfd4wqMnd85CiuQDs7Cuasw87JFON3XocHc8pt5qRW/hlN/0WDb7zAX+BIg
9BpymrCBhwh052cry7zvLjTS9Rqt/QqpJDujc/9ahJkv5/jrlnSWan/Uc/aSu0qTWXdJojjQBzeK
eLbsjTk4Sd20TdeWGBFl5nj9ZNQAJ6ZAqWDiNjVgUz/4V81FKi4qaCOjS5a3N9J80CuW24IbBtWK
YQvNKf7QutXdeqq02rVkPsDwSxwZRHNOcXQxc1eq1Y/M64zUW1bYUTy4IqRhXCoDsy+Hw14c8A0p
2j02ehIGWr9NMcclmFQZKNsUAtE2Vn+inzys/c1p1OWxhu7OwbfeuGoUCTJtN2QaUo/VRqF2qPOE
EA8821THGhU3XKQpZpXpUVn7GiEKwR29Ozf+CmeK0pxYD/ZkO1T+F5hc8IXKM5kX3n3kYUcxSrwu
a1Msl5zYkTVP2JRN/JRgVh1XDsCNE0ZsbUoGW7If+yeqX3rzBbPAiDeOU4EmrMeNCDr8FECV00RK
ORwyQLLtYGdngCzM/t03MTB67iUNv8sqLr8FOzW+dawtRlAbuTg5uc69w/PvKF5POFoJIzqPLtEI
g4On2ZhiK4uN4FttpKRYCg/SzD34U/4adw8pP7FMvF3kSbzI5gJ8DZR54SV4PiwP0tN5DlS1KqAO
UhGvPEU622gG9Ezb+VQnRJ+CH+b7TiQXd32wJ+fxx1WZb+1pFtQhbIqbzPYoaaJaBIO+MzFYeaeo
pSxSMvrpWnwh/gsqkWTjSC/oiOzJhMvW8E5rhj+nlzXRoT1QK8nsRPDOW1ynScDnBHEviOXZuY+2
zGO6Ycb5oJJgJzGDNJhMpdfaj/eWPDOe5DVJ7kF5s1hYOjeQHAEP+GjdoUbgc62ic6YkHFjtlN6R
9AgQl4EAf4uia4E+ofO2jP20LGl/yrL35Njy5Nq+CV2j/bWCKwpkxmqPDYYXXOm+y+31wtesUKSA
A28XvDbB8Chb6uBV6l/N43XS9tYHl8qA59oIifvBhIFhM31Ea578WyEP3MSWv36tuGaa9f4G6POS
tMUD92Bx2nDbNxBnE+481Si3P8HGCdMXqnOZ8EKHlCUsCacsjqHHNa5VltxuWDQseA4pJ91HvsN7
tE+rd0y7cS9KS8eFXhQeNusBI7WJpLYGObs5UTlPSLRioyE35csWwbbDZQCsSVXSHH8sKuMde5zs
cEGgJcEjro9isi2DC9xWWHdrFIhYHUdtLpaIBzIQuO6OF+h2bHaC2SQ+WhAtgiewineJWDWsVvtR
nMTkJrhPb3Geqs4SFTk3cL8w7MREfqms5uHZURK8vWTnrluWh7lLLIbmy3JhLQ1nd8CfL4GFHe9s
9YoNSqSAF+7iZjyCrBOu1/3UA87YvSwyMDpTjzywgtMB2waWyf0LPEel5eR0Qmqw1UwWbO4aOzjU
tVNePWMcsuhwEwa81BVXMV+zb6dnYbzZ2pGic3xAHxnuck7Y9l0sWtN5QbmFd8SR6BfizBf61qI4
oJxXOGBVGSsAhIiNx7J4Ctds7zD63TjL62Jj8R6pmob9vc1LQvAUXhYsI5Y+ABXgYC2wFiQqxc7W
G4cbYgCgioTVc30568OKG75ufVQ7lCHFp9dQu4D6tUmbxF7Pkes+yafq/Pk142JengsmwF/758rA
lNhWDaRM3HAn7/g8bqaRLgqkN/3sYHiE3tp87JDvmnF3+VzO6MLjGpltrWE5DNwrbmvnn5Lm/ikS
Xgv8G58aq4czlwqsYtpQfnSwwg+Wyw58PeUOQDQIsU6qgaFiuw2Bp9m6+S+qO279tng4d+UxDNhr
4CKs2gW2Kg1PlnTu7l44VPGcTLF4u6CWjl9nqxUWL3hrCXq1ihJQp97gR994p6vHksgmxvHmPV6l
KbaI7vMNdgBwpkhlVFf1KL9l8AJPzsY1ISLsqW+oeVQygMI1+3DOaKRVO9FUCxXnZMxybZHyD+PX
8Q9eSnnYtlXsH627Zvd2/Pg39mwgrNvVy9tsgpX6T3n64sNb8WqOdV5d0NE38DTlHFdA6vkD8U84
4otviCmL5NMqFHXywyjoYjmjfU9gE3IMTLHF7n4rvqbbPblv+7Vxzxi6e1X3w1Jrld2i2m+BZoh7
kPce7i7HvUfkzp1HNRDXnsPs7nbntoNsEydxE8UO/in+RbQ+dNrU1FlXk8A9b+yOOAmO07mtz2jI
ibYrLLZrfcI7v2FhPUXYIhmMGvLPHIHi24lC9coBPQCIdsT8otBV5Ti0Zqqp4Hi2K3ZP02N+QEd4
9gCFym8WqiKjhIIEWzKZTKQRsqVeFCSrjhYTo5H9AqdRtqSHU4YtGEKf3wGqKdWmBNVlfD8FDN1G
Xaq2NrQDOlgAFQqJWm69BdAbd5Pnma50cqQuGQmFl7t08pYYPan82C8r1Xap7kcVvBt0QGKXfYTD
LsovEUxblM0YpvL09rKz/G00orDYNNzVvifTleGndNV3SeRuCoDuzg5kaLkXz/VBq5ikX98AcQpi
asn05MExIV5EfGPsWGhQMT0CjbmQPsLXPkPcAYPiMcJ05dsvKt4fZ+T4mD2DXqWOz3dYXHRGR+58
qGp/LvvyAPxkRqD6mRqk57m3z9LcAHcBUY0xDLjBr6aT6MMrUo3MABocTA5qUnXDj4jk+Zf0+BBE
QTfz/IN5arwa712ixY6gAUx483mRO6vBRrQH9vthraj5VE4ahtTEy19s16dAZ6MFpeoz8eXb+VSy
uGJ53GC6xxXogKIWfMUNFAu8Nu2MU8Ux6Prj35NHFjO+4JlY3UJTGTkD82OGD+5CD+/kX65ZPdKc
mUS66oOo8YY/WryYX+8V8kCacYf4l6cg2A/P7Vn89n9ifR23eKIn0YXqM7vX1izun0Xcdgxxf7o9
92j4xt2GY7HpDLW53Ys+XQfCbjmsY8xhIdHKbRf62xkfueHshc9vN/89vpJNtAUm/FJQmBbvcUt2
SDHBAC7+KgPo7tlJFVeqRxcMDjcQPBB/iy8zgCbvAFvZW5XH+4vzCfOre4zy3QhkzD5vsqv0cT/I
gR4nd1cL653zXMHCOUUPomuu7DZ1NggJ+hnud9EFw02sSu3dNztBoYy3mFcCCLBvCb1D/cjfON84
AzBRhJaFtu9p08HuT3a0m+0wYnhmuPlxeinoqqQ143c/hoObVUUHBVcD0ABfk3ygsBb4YvKyq4p3
T1BdtDLeupvCIZ6UVGJwBzO/UuNIegc+RxkvgHPgIDccRWq6hWMdn9EaeFSWCl/vJGxBc0fD0RA/
v2VDDT6gymbgPdo4/+lKigILSyYhIEVlhbeNUFM/xIBBVH6cQVYaeGlF0YlSvJlcAVDzCHxpO/2O
lAVQ2Xer6jvkHH/xMmHd6rXg+pACw+2hS7oNW/guvCeYFdHLVF8esaIxHPK3vW/T+pjs4dxsvnRb
vs5i11EGbzfF2jsRysBldikGOL3UNZV0GhQE0ZUITAVu81ahBuLMKUtaX6DuP32eGghqCoBlzQKL
8LkdYqBIGVJiBqQd8KJxyldGPQJ2sSAKBFR6ZN442CgiAnX3ouodqfVTjd60lTd1i5s19iXqGQ3Y
l67RHEh66+KyJpqlm77C1XvHCaY2HMDixTs9LTU0aXzhi7+94y+uYMIPsDu7I0eD4GTdfMSRAmfm
5+hGUsVW58E/19C7IxMRMI/aFGp8wihic3B3GwCoXM1GVkbO2zhqql6LlQueyE+prR2z3Jy8J/ee
LNpsPFRR2EIVlN0PhcVSQQWLGweN05oyBsHUGNwYmyzOvXOkcAUfcUPw8RfVh8ISlOE16u3l5e3o
WGDwP+d1hKT9PYrxEX9FunZjprasDYKAbyymfTEbYm5IimfdlxSQMsBG8+BAVjud4Az3JnhnflY7
e3L8ja9Hp+X2ccqzYLveUfZj6wwTIsJ2a2NNXxKmhm5ISHv2OZ8cZ5MLfGdKeHfQEnQ65vi0wgrQ
g/b3znDza/fYIDGtVMM0TKaw+BdEmbu/bsdntFZ3IBHimLbhv/181rMpTG4sWtLj0cGVBCIPEaAd
Te5W1FeHs4OHEoQQL6ONJPMOTmBoFhM75kpwp62t4R26280aQvzG/Qv/NWxMGZ3Oy3iyByZLoeSb
7uAx7DbO7E041MDSAyagykjXZszbRULOhocI9g2EikOz7ANEp0fsVX3OClBdtmy2a5xXqVRf3gVB
CDPnCWqP+ThdqZv/u5VDtymn419yT1ZbV3sVD48EEjM+MxAa8dyNgAd4Zu6ebomGeHhtw2p/5Wgb
Lq4B0EHannWtJzatWC1WH/y4mRtvKb7SzbdkHLbxzhuvw9pLsQeGuGel2hkS1WFunbvT9BO+zz9N
18rnAztdtVDvSE67zUrn6O65XcA/LnG15SCchy0b4xtW5ibYiAEBNwESJRb/N1/sxuwr7TnIKgzo
yATWBs9iXxPVh24S3N5m7zI2EUkhFFDsfwP/BnhKl8VuByQh6pp3QycKSda+qo54dqrFqFojxrsc
rkW3i8UK8AqyC+K+MAb9OiZDkIQEtbI0Iqsk5QYxOH2DGkrQVxRlCVTWyMhwo4UCWTTP74U533wn
OQFvcGj1tqR2rLoWi3/MuEhdGrsMLzsYrJ2fHKe3ifEbdHoMEcGuuhhfMqx/4rprDYZ7+h/xZpyO
cGnInkoBYJBD2Rs9jyDvxinsuv2aI4OrxRQSumj/xBX3fj+OkQxGxXYdvoDsYAzAJ1WlOxvlNq7Y
jw8W0EjlfEl5cTExI08SesQzuHRlA/ZtRUBp2A2yo1mvP8XnmbPDrlVX0PDXNgZFYzimJpuQllke
m0QAK+9ZmePfXtR24rlQuRL+FNuNIRP3px9zOj/sMfSFrmXa17c0bZNiQZp4nA/HOPsujAuO2er2
+HM2iQNn95eRjjZ1VFAcQ04i0G4+fItD3/7oHFzIGqmJrj+qLjoNrxgv2cBMRDjBTcnZK69smR/d
phFgILdToDizwruLcTCjSE+MlRDVpiwaDqeoV8YQb/s7/i/VdpKiqUOMyBPcj2JyYO1IS0XIIt+T
UUQ+5sXn3KYKLXGahZzP0UVW0YqMOsB8IjRd8ieVeypvlEk1VzyY3Lb93t02sG76Pc0BOIE2HB3j
On3mtRl2UqQ3D2CmwQzBAxYEarr10iC4F3PdKXRq98YNr7r/Fuv2gt9Gvc5ZfFo9wyMbDg/kIRLa
RAgE7ADYHsAl3oLoKBzjJJ/Tt9DHA0t1jSfPxOL8w8C95VznYGJ6n3++KfkW70IZtf4cNN/QGYVP
uA+cQ/01a2GkD3OClSiSwj3WJRa/oPTkIIqYS5+Z/FM9PQwqQMwdQibYxHVa5BrRqvdGA6aimG7k
ZK2JPlzxvHby+9tGHRWCXObpoy2+mjxO2DT+zH37kIE9gyoVTG60DXDHZxIoGQhilefdJXmXVs75
9YW1g3AKtsH0XnW7cPAEvntUb1OlHhv30t9v2/5dfZ4OZx8fiV00X0KV/byLw+96OpyfKENns0uK
sEXMR/YQj0rSEjYupf4RpwGnJW/QAVdfj9KBSVpQ0mE8xPTpjFf5s8L+ZE/xH+DYjgne1eE70J9M
7quWZvudLmE0Npkvptxxm1nsN75XXTOh1FVzs1FiUsJcDiP6ibtc9WIGl3cd26dgjhQtxvbsErIY
954/4oCGjETnVpZqzkZfULEnqiEzrSqpakCF0DrZWF7U2K9wwJTEaLlwA5dcOIUFgjrm7aY01sct
+O2x7W3fP9s4uvyC1n5uXt+ctg+Wll1+gQ6k9lStv9ONlpuHWF6n+7mVrMEnL9gA7yHfv8P1DnfJ
pJ+CE2Yd1TSS2Up+KTpAJcDhFAfPyIBcqWUHEjaZ95429JmfCacwK9jMoYuRu4wJOrOT6u2+IUap
VsrNz4xP6bzs03Tlp7jCU7m0iKmkDlR0OHYAclws0xALYiPH0BkUy+MDn+Ebvqb05Uu0ZzfvoI4/
hO3I0iBO0ALgTD+Fr05jAQaF3hwDeZWMWVsaWXsUMteJevNZzV8BFYwvkKaHxRb1hr+nxaNoS5gQ
NpiX2ANIAWS9UiCJtCbLEWd/8cCl/hhDBCO6z0W9x45MhCbnPD5oZqyzC+gYa4fvy5i+v42pgD78
wLrVUC7s215FWKhijiiynnVvu28K7wjwe9SZdNIwROerIGVQmXlBPYoxzGNYDWjzWBiIlVcUzsmj
bRFKByjAV92qi9gH3CeWIv+So9aDNZrfoHX7LyoTugcID7A6YU5x0mGMfadw/WCUb/g10MS0jc44
mzOZb0oaNAIigp+ONZkvsucDjDboMNQSmOr99FlzqnJ6xD+kEYoNZkzh7SPWzzCZSya2SmQNdvFx
AJEytRZMC8ZHzxoAepwXcypADe4A4oFPX/xAwM6nZvS2MIeFWXV8yA1MP7Grtshge9RvW6cbKnj3
BcIQvwpGsrVtXzljoHrpLGIyT9nHAzMg72kIDglrjMpOqcz6fDd4bfIMqvaS2/JVgY2yGlHL3SJt
QnrXXHwOwg64OURmXF8iRqL8vlj6BvTkAnQL9+Jiba2T8uB+a3L9IsWFV9+C9LvNMPwma2OSXSqg
FvgCwOvZBWxUa3kJGzvsTPiqXvD4mUBCo0XB9wgRxvfqNLyS1ns0gMRJ8FLP714YAuw+iiLxQOdB
bGYXtQRV8aU3Pp7BeS+YWm98r0XoruEsa5xloZ8/WITLXd/Troy5RYdhGMfycIDiuucYagButClj
nvYuH9Q/r6GpM1qntzR5o+xW9rCujd0Ojj/zhEnmwfnQmSLo4Gil0Ch3D+x7Rkby1tzT8MUKogXp
017VHRpV6oCgp6F4jU4M7W9iXksmNQPRbey6t2xlJXMcRNRDrXGeEFIudzKue7R9lCGNfLXc/XPV
fZLrYQ77F/cZYuF3X9wXmxH4uQfRj7hq4ICj0+j2zgh7W3nZiMnRMTf+7RBma1DLpygUGY19GVAF
U9l5w6kjBpNrj0Arjxmf1Xtzy+fY0X9/frq19XMTOxgnq9vHBrVPsGmewYoVE54axpBf/k/DvTSo
xf1i9b+8vjyP+ZXf+0riwd3Zz3ZeZ+50hu2+f7gNO2o/e7fk/eJtsAKqstZso5ZIbU8eyZFVzKQK
KAxgtIHhEvb4O/SvHxC0Vk1zjo6XtpNcBXHU7Np9vd0X2Xrk9PUwqbKbJroNfF3evtI2r9K2d1c5
hXLZGKPe1QFAeahkIhzS8MQ0ccm07Httz7qjXTzDvGi4OVLSHEt3Vqf4U9JkERsF/sONkMMt5Rhh
cmvkp7KtIr0k+pXO7x2zROUKX9n34Y/9Sh7xcwzhTCVrW5doh1IHr/KD3E6XTDYPySfqAB3O7bOG
87xkRuYx8/RIufWWmnLZAC3Muh5/IDlPLW+X7CIQxbcaC8Vx44A29pltQjBYIbztul62+SXFzLaz
TxRM1HNgEbDilxruvVc80ccewzO4yMVndvWeDFd4sGYRZLAte0uFbGZqTjIcAgkNFXT0M+kDxTtr
3hXmCh6XAmR/AGBX8wmRtByEQ9mHKQ+/UOSpL7mrVkLr1hZoo3u8922AfcVljRlj7eBfyufYC5L2
juSl7teJJxlvvczaHakQ/qeXZGpOOA7OFl2nsvUOuiOCz7jlbEjBDbvmlytnn7Ud9MMghrtOEEcj
4uvJCexdzBuNkaPIkuvTSRj0kJDrTY7LybpB+osjffaQXla7yUWuPW1mbtXk0NqM4GZfvZ41CbDS
P1oyvvz8xDfqn75ohnef4CSneQrKbXcfGcNWAQRIeie/kn3rd8xJCBG2bU3kJcrY5mmpZ5PBT0zL
Kc6/sFOHqPKmex/T0a+cBNxphvk/koJ4duIL8/dYBiwXLiYOjsz+GBO1MUefUVrJy1XGdz8I+p5l
3YGsEy+LoUQhAXfUWFGeFwm819mhGLizeYg0jLlnErzzWjAee0JA4QYiNLOnp9BmZzbAcUUChQDq
k4JzLCYRSIrlujdL9lmACoAhTJI93MyDctMaMW8LvTaybPaRDUgCxTVjwV/mUY3l/kL4SKfDIeGb
YkKUuxcqOtKzAD4rigSk/EaC+KMvWb+BHGouB1Q0me3SHpzbQcGPurmg3S7jRc4GmJyqIrP+h6Qz
bVKUWaLwLzJCXEC/AsWOIO5+Idz3DRSXXz9P9sSNuO/MdLetRVVW5slzTnKfDD5uL3gw/BVC+5b1
y5MPy6qND01UNbNXpGgiXpzBaGe9hoUJUYA2Yv+93Jb8aBfKplt3S5CpsyQDbdPeXkekUESRrTRo
Civ06EDJ8Sl5pZvTuzKwjBMUjG5Jy6M/ZwVcrEFPvR1XcaNqVs/i+F0maxbi7t7sgqlP/rXpfn29
Rsb2GASj0v/UVK/jDPovagnLmhluB4eDvc5jupu9Mx8KI3ODXp9VDz/gDPzh+DD7VBxbL2BrPxdN
2rzvNaMjmsw3Imwi8V89XS3GZo9jzF2NJNsCGAmvR5vbCvb0lkPodvgNDPvomm6vN+J3cNOrXzzi
qialEOUg0ZXZCxnd48G+PxgFwdc2id8flwNRKJHyix11EV/nJS3qYECdY3ZntHNVm/IS+MImLGCd
Z5+DFiiyoMQda8ZxnBWLOvYPjLNpE7rNoxe8I/7zAweCrAQVm4kmofUYcplcGWsibRHvoVl0AGss
AJ/HqTb0TUf6hLs3Yzw1/6gQQzq8gUvXCbSWycocYUCaC9joYNOaW4y78ovNPXQ6G3spi/ttcGNU
KnGry6vin1e6jOu6WXzsxYJ0RNHmNs+Lp8J6YhYpZunCt/LolEqsuyybcHAmgyudPyAG99wf/WJ2
UXuPwPNyx43+6l6tGynDydreEtrzhxQ8rWEGsruRTzIhu4fbJS2ab49rHkiEOYtc3V2vBuNxywwA
pgT2esaXQMypL8P1bgKnAfn0vCkYXxGdh2cGOrq6e8PCEUESgAtzXB+E/TMVrTagRQVUsLvYTEW/
YHMPYvtTc4DEd7Z8jfwK4mQd3YL065xl5c87LsYiL3XjKH1W4W/wnGlX59LmHJwL79VyKudeeNMP
079oYnt14ghpFkfjzTAGGrLaTEsPXF5U3erFABlPnr3QNDpLzzPokGJNbjVhs8Gd2ftg6C0k3sPm
PtX26f3gXnDonX+RvuxpLL2jp6Gub6gYgaVZ6vdlQppBEBhB0uFlo/4Nne2NDesbA8Blb8zQkXtL
2mb2YGQxRerlXKYTFZD97cz19uoOBqRLCwbe8H5opxkR2eoKnpm8R4YsDaDF7rDpNH8p6mfRWwSK
wzvykOp41kzVV9GD+UDcLMQPy/sLN5Vdx+/+A3s6HHi9XmelLGtrS9Sb1hK7HoTheIvoOuOpyx3p
7l34Ibyb/hkZNGfdmG0p0r78PsZeWnA/jyJf94Bszr0eWUff6p9gqPV3E4a85KqBrSJvfH3SiCjj
rhD3oWz0TwwJYc0+jGu5vR1NsuUXE6gYGGl+qPwf6tXyjx+LdgnnZxAo7n3ef9u+qZvQhmE4GCYG
iuVkPUBQM/Bg8lCF5pv1ETV8bbbt37zrirxJ/JpeO6FeckBvtmpve1ALnjGJx/prmLARt9we/bqM
NeqoNfQhosmTY3ZU222bwT5UGjNIvP27fdqCc1zcYp9VyIkL507Vh56g4xYRqe+8zghpqj3Xz69w
b6WlLDybHxOZbguN4u5h0Ja4MzCzEd0oOFads92GRVRQkTkJ6BLgAH1Fx+5cejoDJDoTfc4gl7N9
jFo4ByzbJH6dT9JuqjMNHhA7wtN0fI5O9GqK6SuQIomYW1jaggvRWvND6O/4jeBGcRncwn0MoZpA
59+tXcLCM2a0oX4f6/4xDQxywuJBmFPCuRzsw94Bcw9kcvWO39t7IyIpk2Lh73BpXS2NkbMxIX3A
1q1Ri3coBcP5VEQHDngLkD7sUYcNAsVhQtQj13gwTzpraUz1Zqd3SLBBr3VvxIvs+weCjhyPZjqm
4u/bZFKLvfcq4hm1PzdX7x0R57kGvtx0V8trSMVXbSVNQPWtypoVHD2yitlEGqfFBKJxj5SOQBuz
q3pKX6FJRRBjPfvBVkgREBjfwk+ETucxFwp+FX/m1DRHjMhyaYU3OKd9zwqYDvaKrIB64Xc32Rlb
z6jUfn4ljHxGKHJCjQqZAWpW0+owZ+aIEkhmRFpCaZSoIQFpR5Qs1ZjflIdI6HI08gM4XQtmtpvf
Fcms5W3tfgtOI4d60N4MLiJnOmq+uvmzojAnHZOjBY1oMNiuwzruECFuDhTVhQXl7wE7kHwHlRM2
NbQBuM/AOsz9YnYa9nqVC2+HoWwmedZs0p4z9Tg3d1wmO0aqgDdKrnffOYsGSON2NNga9rZhjmZc
eIo7o4Cownt5DST1b+Nf4K4OdJmjqFJ4JvRqfeyKJs/gBsGta6e0OCb1G6kDe5u5TheL3IC8U8FJ
UdD0mTSuWl/vVHAHjWl3QBDeMXVufnW3di2yoa7exhC7XoTOxwA7fes7pA4aXfvcVOwPr02bJNSE
E9OlLw0KRFeRoD9NTiGXoHqP92lynEIsDHEcZuHtuWPQjJqGZTC2z4L9j6+UT0dBe8c3yg+mMi3O
DAU9WOxu4W7ludWoMBUjSenarQy6FIS/LjYpsDZBt505DXUg/DfR54+KXu7YQP3m2yLpBA5lwE7f
npbjV90H8tbhG3LdfNwGWcKHaaTMB+1BU3Wg33BranRgp/isUX3WIoCRATlmYVIOGDOv339jpIwz
WOicAmZROXT/+EBccSZIcqy17D3zrjMOM8UU7DtGnMHmohgRhxFd4TEGEosNGn/fOULOeucOSS4L
zcXPC9FstN5jCPKVOYc+8rHbMCTfrNKWrVLMA9hl1nh66UFT3Xl8m0+r99J762SW9EmHuJZtDUIL
qPGkzQFl13qUZ4yfMrdsl2vsAeBAlsz7NC8ZIP5jrC6cKuiS4baKr4FO+ma2JmXC9oLhxvO5wCWh
8TI/r+km7+15jk3zYnldc82ykv8BJ31UgwP8nvSfNz4pACCZWtcul1KErWVwy5vFGRv4ukLPhmrf
pCpS5cPl/bHoDC8lcLxYH7Q7FU5tPIO2WbIFF0gEKo0HKbIaJ6kgWKNpeIA/6aoPfHIAjjlv7rQV
nO2Y7MlE8tAli2nTPpxcPJDd6WcFVCIM0/4TjRHY0l2VLIqUX1uKdy5doa1zdUJqxt+CN3eOtJWI
Ynnj9O+YwWj1mEWhoMJAtxQ64ZpJCKdFOGUcGKmwBYRFhjAYgDZ97Tskw4EQ5Bpm79QiapFaAuMs
Fu3tGS9MTnSPHBSWIjoHgH/mkhGd8z6f8yz5nxS8YWMJ3uDoN2QRb9bpj9wqvW5QXSLM+IaycA0x
UCbNnTcGOifm/mwvCaeESsimCLbvdtiJgWLsffqxK2ZHp/tXcEyPsKfXO2gMZ3z2upwWkg08yEKI
vCAsl8lzxgNdjTsWkuLtnSliZH2LOpVbFVOpeLQt4gLRROfp4DtIH0sf9dcMW0pIOMATDOsXvxlH
1lTGBm4laOzb6eqWBjJucicVczABCylzQCOisMGl3PjuNMMHbGWabvsU+Z96qCOER0pBCQRCYdtz
BY1gPuW4g/DJBic7EF8uPmjCXl5/symCwcbRP6F888+gY+zIA6nmm5TvtKxFOA+AMZA11z0mX5oY
vlkdxr1akcK5iqr3AIHqzMeAvRmi/tjy+95m/eqBceLhI7DCwFo0gM4CLNb2Y1wDoqrlNO8Wgd/C
JaAGng+J6m0dfShThbPrvS1IUh5lfQDu9FlAS1mPdvSbTUQAgGY0uWD45P2P0Dtkt74XTSQcTCB3
sWU/Ic46hMSy3CV3p/0IF3kN4bNjgeBDRB9A6rFu6UiKR/J9D10qcRYM7rezoQ5xQh2ISpVtJAao
t38FXW9syX3iEpsYqnX0XHbe60+neCWADDunH9Pz3tY5B2v4kDr4r0t4oHnF2pMgQKnd2WMZAZ1z
7up4ZQIN1u/WZWxP20OS826brFEezS1ESIB+xtP+iui//HdLDHxM1u8J1adyy5lSCwA4rviXZx38
t1OMZ/mAy0qBnwDonLiNPELH3zKJIqK+jTVGJ7F3qF+a5piz8SQZPziDM50ZKfu7mwoHGfPctVAh
sDv6vL22CUOkO+APubNb6uIzJRnw/mK9yN/VGCQWVq2OJU83BY/EN84+OS2PxCwOzh271x5Tz7WD
PclLx1PR9yxbhZyUxOqv5JZEj6H01o5hMwKUQjLvb+GPst+JFVxQZ9wssYD1LT3UAb/opfTuMpG1
nWpHQiJuata4ERc0/YuMBzwVHwRGzNQYp7dv8Emn7elXOd8eolSkre3KKUfCtXhlopQVZ6A9LnBw
kpO3t11flusum8pal7RkqPtEz0wTSTR2CApF/e3TyaxDsYOexUGEDxbPbeHF6m7s7C3n6HzMNkdt
c7Qf7lBYPlItTseNCummtuM+DRk36QX1yCNq6kx23kf8tNxScHRK8zit4e8G+pTGIi6AS4TKA3YI
suk711vt+TcrKkcE4x6tMmD/Tbns+UFsvo7AsRBD8Ed04DgIPTeZn8jH5CGSR5Hvo/76y1AelBaF
YzP/1py+VCt4LGizZiwK/Aa6IjsqEelQDhlpbRb0joRXQw0V7qMX+LWlj+i1TCEpSoOEnUS6eAfA
PkanW68JzVhvOxC1JGrwaM700q9cpf50Pqf3uxSRZZdxPfALsfeUlpJT9pP61a5NXvNn238xrevm
Vt6BRtM9Dw21amF4Wy+Dh/00V38MViiHR5vG0g/iQy2j0wQjNffcR6mwlrTTj4l4iC8fk6zG33PH
LUF2iwdw3cFP0yLctNXku0rP0EPOy67FH36MbrSUOdmcaHczpdZ5BgaNxYf9sSKpDS+zXs9VEGqX
7d4qd1REAh70fjHOT26GtCM7zPn/+2STVpYZtaYR76SumewX6ndch9gp2iTL0lXkBgppe4/WqLtr
ma02E3jtEqFvJ4IwgpiIJYWCSd8Y6tAaK88a/7vEzzp+YGdN7Y6q5Wf7gVBoH32EPZX5FD4ko2ze
XqNmtjtOrecnb5fuc2WmO2YG2lBaNjSf3dz/eJko3BwojH9kSD2SlStCDEFJsxxYKvWBG0XtrymG
YYB/Laa0nUbtrq3Puurd5BdRC1HsaUvmNCqGRyGPYWIIlwQLP5MeN86DNP2qAWQHnBhou/obphRt
MjaVUAzoTaO+QUVL93MCuDjM4WW+wTb6cE5PlVdTGm0R+xAVoAPoeTNe29iZ5WMO1XjiJ03mjEdd
ilBjRficQiCFSDEx4lWaZcgDDG/JB9+U6Iz94TJ5Eq5fY1q4H/gZcNrl/fy1eB1YPaxvCins3Ssq
xn4/UYNWScH7vsWnUW6XmrOBbS3UMKjZdJHYp7/w53UYnGLLyPnmjYYytB5p8D+uGfpWPqdOBQ1W
02Lt6wMuRQtvMhW5cD+vXmReFxE9MXNCbdEs8Fy7TJkLAieUXT1q0Gr/TAzRoH0m2Qp3p0nLXtH4
Y2eXdiPddMmnODt/b2TY8Y3M4LHy9E3CY9/FhhSrQNaTtn2TCxrBtr2nk0JJdrPvk5qwttlDvnPa
1Kx72F0gCyTQm6LJh5DywXdgOCQfRKUOJWd44extWqSJTXO1alM6Q09Wk9omPbguUn76vHh1MINb
FX/0jc2R4LqzaPC3dt4QXijMOZFUIvPPt4i/hLksdFk8fJHIywN1z3fITV3DzGSw+JUgPnminoIa
A8iF8IhCAeYF4anCg9DBYwBFaP/m0qxnv/LjF8tf1kynu5rPhT/bRbrocix/1mesojTNo4a/gUfC
htMo0M8r7E7h8WQYJkJXIJzC9KV4RqK/J1Ogia37WJZ+jzz8Ywe2LnsQp9ycL9RbRFP6wyTNuQPj
MUqGzfD1R16gr0y9kIvWXkR2esqb+vE5/eyJS7pL8BzuTJ4Si5FA5WQWgymzdu0D+AYnn86HTRyE
sX+z9Api82Wzk+KLbZwg5rshNl06cD2GTg4xlDSK8d8Vhg0b/R2Q4skROyiCKfuar5TuWwwXS1b6
4gnbptUmp3xdKUmeUVF6zwhuplv2Ggd66lRje8hA3GqcvtuOUwj3OB8aCguGIfy2nSc80t2C88VR
5XGEDQyyySGf/pylCD/eBn4z2LmlJxE/Ba/i4z8yw0GHKbCIsIOxTw8z7CtYIwi88+/i9Pe50DzA
E+5DhuwjzYL+y3Hp2L5u68MKNql4HNKMdQ0Itg8F3ZS0pe3EP/uV3frwOn524wrstF/tLd7hva3I
7Lbz24LszP1Mrz+S3n0lgkUq7zCesjZYed/TIqKDeyKZRCZt5R1rfmU/Ue0djBCicXPn6kxvgy8F
u0C4SrsPMpkG7s9cTOxs99A/D472y2WOHF8nlYynNMIgigkWLNlUa0s/F7Ntw77XgoZhy9V94Roj
C6FV0k7kP68FZNrTGLOxIH7wITDK2s7nQpJoTobiE/QnCNbd3eIzPfunMSUl1L0cmto1gtF2+OJU
Hn+3l56xV3UI1xA/CMdm+Bh/+MJxiIcBfFf9jc4eVc5fEQrF+efrrgGt4gB7+fqjuM4bgkdrsGCF
C3yTbB+M+HFhnhRUHverOlua7TfFdt/B7MnKxTktF0fptLx1lrPzsTs393gVMoff+fK09fH8taiZ
rQW0D/HgaJ2ptBcxAmNcSbw5rXIYGccZSTiyxTPv8xYkeEPwjkRGwlOHUQuveUoi8SLrasxJSuJz
ityIx9p04Hygx4SAnywpanBdgKMz4UITaxQxePr/JFYo/hCSOy8XQjKeEDhApyaWIc+0CX2PwgGa
FJYdCSuwW8RJMYMV1DuNDbNWKnShrKi5XP6EK8KWzwiqDKf14Ywe+snVEdE35cXeosSbJufKmiel
9VkeMXBRojyAaPij0faXiREzNp21KccoJu2ZPnSU5md7KCRHRLgQOtDMMwcG6wJxWeLdDjNdblb+
wLElYWuKgpNm+HRaI+0ubDRVaJNGUPzxBvW2OcKVQw7qLOgg6N6V5LJPrdJdTZFoIlKqpd76DvgD
8aCLoJeByJ5YEnS5C8gTTlYqigJflvPLSeAgQdFHEr3m8naHSDMcxEpP7GUcQutBSIIAVeyVRiAs
fjIZ5OVAuLdeZdvkri+aFgb2EPZ0j5MepeEZG2Q+HGxm/0TMHw6X8XSsvd32EDhHpLnkugR2YF0c
gjQk8tAAn6BM/fWLEukBnhIiahuggBZVY92FdwNtUDCHKdkuAllQS0XxbLYp2j3PqpsWOFqzqa7s
oHWnZ0tW3HBFEWSs2OYdaK9yHlE0yyljJXw0PdjNDFuqXfEIviP+4hs9nhx3SeXxEZHI8BAlPxGk
W2oT0B2I2pL8AirQxt7+AWYaRjXsgJJU1vKzQ+Bn9zqrjOEHu3FcrKAydDGvKQFY7h+nxpXP8wRT
oXR6Rm8jnCcvdzf3Scqg7AK9QS73ILYilZ/iDCDqlcc4xDTMg+gyQvTmNIE8IzXok22HnA9qWkyr
WKYGN+b0SYpOm4DvYicyiOjSZdci8tfvYCICZ71+lgA4AGYStpIiHWJwEOcuUgTsmQXl+fjsWwNq
vshjODVQ5nhzbOU/TydW8sdPP1Tflt78wQEa6T/Un/J75/1sqKS40CDP3ON7juRohS+8fR2gYash
ywAsoSgfUl+IDgje6IXEFmpfIqo29hwoZmh7DVAh6CD9cUhZnzxGQ8CMxIl3PdEf23Rl+gBby753
hZEgXM1HCPwW887YrTiGHWV/yjVNuuYNsWHprmKNK1rpQ8YCw7M0/S7CUMJMTP17bNE+d88tjH/2
88GaaeIhjRPglzuG/e9w/a3G8Pb6wNHQGx4OhaH8Qs7YuBWj5phygxwAHaah8H55cEip3xiTZ0s7
PvrjsXQVKd+sMOSB8jbBG/RJXZgE9JoAm9SoyIIBTgFHBJ50ue217CquWeFeI+Sfzj/RHIsRPqD4
bPDPX6vRv/vXIcebZ7jL5qX4Q4u2Cx+edJWCok/wP8qSglFljOpmU2F/z6Xq0JK5YFTyIEwJvTPL
noj72PR+3EJ66A+RJuCzIa0mI9q7AIK8XU4pDVuBjp7OS2fzYvp0WcCoJGCiODA170P2NOxyy89f
9NEP3CgVE5EtdhDpBrwiXIFktPS9hgSeSIM2+SGXiBYh4mt9GTmtj382OVTjzP5LqGgIQqTAGBgm
+hsPqQ9F3KGvp6eRj1++mHfDkgsuRxgZ9b2NS3JlFdiXlXulBap3B+RfqGh1XKbmDPraQinqn7ZK
qeKA8Rd/2OFiBk2D6eIdC7a1e7BIJ8GwfFYA10b/NLpYT8+grLuaOnxe7PjsiQLAkD4aEK6LOVpE
zfeZEEe+wrWtOhQ2R+fi3p+UAnhDPUntr+OKarIZw3x0hk41TDC4dqHS4omfJ8bJW+wha5iNIfWs
DpGbzSqtNL5pF1NQeO7PooYkP/f9su8PP16LNIkHpmWoM6FklHHyZb2GuU+urnjnMDk7w9WKxfmC
rwS8UYgqKmp8HFokNLYi+HO0y/A1BH/DEJNuxYcoOqN7KlargjcO6kuashH920mzj4DCd30Yw/5q
o/1Ml3+2AkhKDI5neLBzuseX/hAVgsmB/j2hEF+s9P3C3gvThNuDOMqdwqcyU0mE8alyMf6DNxhp
22i1g7OhKhadWLlxGeA6lo989xDOhRmhOfE33UW2ucSi2aERzpWJ0pC91BTMWmzTfBHPZmKmttx5
bPGjeIrFGBp0Ta5ass8LSwQR40rhSauRaIwQPBn6x6XW42bv9iPTlaKoMpuoXC+IGAlFEoz41pB+
HsR8rmukN3vIxtSJ3BnHuz3EqMTfOE5ZAikOkbb6rWGNsqmG4+Jy+AmJaO1sk6bN+K4mGW4mlHIh
Q8mjRxS5hkWWLG8dJuheLqEu5ZAyevlwJ+iBVS9U9bVSky3kL0+hw3dASi4dRmSYnytF+V3YadUY
HhIygDOKw5wVEKu1zmLe2coEkWWb7s1O5Irym06W1gUwOUQTn2TE9/3c20Dxzb4pz/P1ZHtbMGS+
N3PftXrwuSn+MwRIJAYiCsS9w/eFApe2ldFE6HMr/NkCSlqgM6lBziE7N19fGJyDk9kqnb1s9v1+
wmfemcu9NSSjF07yjVXELPEZpDgyGfDWxLsLgAZ842J9Zyw91Dw3rY3T6OJzRq1yWptHs6/dO3q6
M6NxB9fkDdOjpsUfGCKzkw9jasxa9DRr1FTBY0gLbs+OZpkCtLkjHLlxo5j92NiBNrIOJS2EP+jn
PYVsdWPiQq8V8cGnHIysJzQXMQv8LBa7n9Nw8K814ZFwyQZMY2zg6DC6pL0rpgBtawEVLQ/pTjIx
Eqrv3orwOAfDvahydQEXbqrTO2w33egjU08e8uWWCReySzWImOOznUzQlnbVYec9rx7QVvubndwj
3JON0N2Nm01lPSGqPlxa4xdKxErh9xw2c0uDFT8qa1up+yjVv5hXt+ydIof5a9WR1CI/n+IhZ7fD
BPfNuoRa/Muo/30x7Rny1114niHiDi6oDZIaxU483M3Z4xy8smseoeaezNVh1KLZbDYApkc1niX+
ufy0QImvfuWTnuqBbmAyK0ZNzSV3PN5LInMmd39OaYozEOaO0gBMQXDSjsvNkDi6+FX5IAJLLi5w
QNpjDZN2CmWLQW18x5vHIlMV2ebyi1+HZGrp1adS2luHRcstWuocHaMc7iG+K0gthat79PX5BWlr
nWsNJTExkjSCpCsfjUmw7iBcOywQHHLXWG6g5bLJKomwqZ3wBoQ6hi/X826CqTRLskBghxedFJzt
KPnw5TP3Qy68fIOvTR23HOJP4HNmM3+JG1fb2x+c6/IPq9mNOLAego3nhGiNpEXiUaKPl8NbPHz1
l7gpwo14ZYQuoMo0fQaubzqPICHfxCX366hVSvS3XiQwfAcRAakTYqcTChC+AybBrAgLolVuI4mw
UjaY9mWHAvnQqhBQ9KwFkQ4tqHCeAJNoxODVYJ0JqFFNcJ78SJHNDpJyW2MRSlW+4WZ0XDD8j53T
hLMq6P17VaEUNC8SBAm2pKhSrvml+qyeTA633v22fTnFMJDb9vc5gvhAzxWvG0whm4OH+kBZ1hgp
7jyd/Bjs4EMNvpV9MoYv84Oo1mzSiftlkLRH36PVgGADo+OFz322RrT9DjDzgZMD0R7tFDN5MetU
A3qd/Bso/N4n3fnw1MSf9xaur9QOcUz2U1dTSE8VzpA82gLAx8R7px9OGyfIM9RZhukAbCuSqRda
MbH2ESe7h5TDVGKNMe30pW/IYEPBhTI/pg88ZwiE6KpglwdDpDytcbJEyGqe1384A121i8pHwFMv
NKSleq7iKRUbRJVpHN/TfTqNm4k9B7ew2PzOw1qyuymf4xvcpyb32GuBFv18tZZdUyv9PwpjLO5E
fNQbqeX6ryEvtMHgWZqjnKhqwjcm8tLzE6eMd9uH7eHvzVHdw3wl21nB4DgfBL1TCj0k2Hpr0uOX
N+5CaXB4QXi4+BL0O72QVP25Qj1B5e0whsyBKVmnAWH3haVZwiGhqJ/11xXrDlmMvl3bH8eVL1mh
tA5zjlXNDLe7pD+W6WLSIQPXodSxw92eV9xrto5kOblcKGXx/2QRl8AnsJKsxM1w3xCZnz9vKGco
MDEtqTh2KKEJDt+3pDqCxOUpf+XhEFfeCF641mLIbhxP0rQWV59seFBR4iSxTywnpU4hAEiM8s2U
eRJQe48e2RfX2YPBlaf+yz3aGRQLh6+C2I74BckvevWTUwBkjLPpsBPkrkyWAITxzXwImq7wTsk2
9STzW6MLVzdjlNxWw2IGpE9BAg4GD0/C4DwB+Ymh+8W0gpDEptGpMpWLhwHpE5k3E0FAMCjHwOgR
lKunXRvQ6ElAusg9U1SufDPA45fyG3zgTteTtokw3sXbBsDL9A8bsRDMxzjJfuSzO00EsdScP/rI
SclmOhCN7HwLIeRwVvUYYPSrE0sPyOwsrBR19Aq82B8deEGdIq0gyJE8UosEP5o2V7GgAEPBDhOA
I2f8S+jvAKhR3WYUBdLB4innI8osR2I4cnGenXNPkzn0esIpgtjkpBjjkgO1oK3JAPMqg4s+Owv5
PuWTFhO5eEpSxnzMA2i9aYlc3IPCWK4bLlu61Od4Nl01G4CANTVWPA6dvO7Vg9citqP841Sq3VK3
p4UgbwBp8REwpohiIkHTvtrtyXL5YYwIh5zRzV1eU1LvTTNL06tZ3szJ0wRk9YvEB2SvAOUnhF/d
dh2GsBnSvvO1JduKKvjlfjeUwliKwIUBEcp9Gn6NO5mim+URSWgFZtrumbyU6KYMq80IF0B1zzUu
GK6WktOLl6a+JnWX38TOnYLRI11Lo47pfvpNF7Hdim9rY94pAGwnmgALsB245/BHEcFajSsetLt8
m4euScNKgrnvA9JzTmYJ0euaJA54pPSRbwtBpYBsAgRwEr6yzf7iwx4lmuU8D+qVOTFnanfmBkP5
SJVBtuSFqB7y4RtFZxBFp2Gb3KZjTnKvdbAjF5a6+13jtFGZwEWgEjqeouwLpIFNTrSLHgIOhi3t
omxzeNEuulg0Lf5aEfjLUiq2xssD1xs3oIs1b8Y4piXpX7zhpNBZI/3rWmaHc0/iSryk15Kb8ztW
AGw4DI2zzXVC34riiCu8+Z/QDlnSfNY4IXQaxVUMb5pX3+8yrcGj9cEnOjoVv4PGUFsdokYyaZWK
O5FdwH1IQTkoCrekRgmuyfdNHYsVGCdl0cX9EN0cK0Sd9ZLyWoCRWAqCL9Hf+WFPx6rySpNJM6Bu
+etdaugtSepdM0vmTYeU664paj4iX+LUkuPetsMKMl0doG0Gw2MMNgYyp5GZfAaIZSdSH0SzgG44
gIBCbXvjns5cd3Y31dMSwwDKc4ChLHOVWUZmumnAYUl3sWyDvTUXce17kSxx9SXmDjKSbDdqu1Jh
XL504OjJTXaCe8bTRv8CUJIs/Uyf/Q1CPPA42F7DZBmTBUgQ+GHNLPlLg310g92OJY0xXANEgk3P
nymPqTPj1TKyxcrciCab+NQFPBwXM6kD2asHfv9nG5mYuGADEjtIwQVsipeSkNLr2XRS9Jvs8YwG
yct9uaDfHAfKI5cjcARAl8Jro7ngBNRNbeU+Q+omMOP5SSdp4ZHgcJP5uTOZXHyswZtUEpwiMa/d
fa3hRe5utts+nYMV01qj1YWRJ0oOgOaW5bxGyJR5FRhXT//gXQ/2J6Kiow/EsX/xNkkPpOZ8ckK6
pdILcwql6EGG0fX68DPBHU0tqVbEQBc/IgeDMVhFh0Qs2UKGLXKtWh1E8KjeW1Zj8erhZgsA6tkw
CwfodOAqSCOFeBZCtpGlASjvNgi1+P7zbDr0PNXrbaYEJ/N5xlIHBwxAch/nwQofCM6xwRajZFQz
FeSh6kXcNo7ubzYI6jlpQGpyvUl/6NVR9w79Snls3GmxtAtvq9uUYEJ5L700kp6LAoX8Mc3oL9/U
Z/4uag3YQBAKn1yuZ+zhgSekHBYV6GFn5XSrCWqbCrDB1kA0l7k0sm5Wq5w3Gk4ZDx9d9T2v2mHJ
FNa9dWE0ITHQ/6PXXSx6Mbv+wTt5Te8R1xjzebx6BmnuJdY0S1sWeP/r1q5Kbi2kCNE16dgGJg6f
kBGIzfCmW8fBTu91+O9Kc4TXsHefju6evDfR1rAmd573ZXQJfn5r/I61A1y7wQF9e+3glFAZGUV6
W0jtwRV7TZsaRgiQG6zLwZNi1aByIzirGjkJc2f5vZ0UlfCEOZKjX+FenYbK3QqVP8pf++rQgWxt
gUfxBj8wNqi0Ch+yDJf1Yy5DjxoBrqFBp3egxPvBkL0prHrDZlQMPnvz9sVKQMAjifAdW4/AftQh
kKsCZol3clv+JzxDFSfm6HRa8WZr2rdgeHHPy90c4wY6HzhRGgi9cVCCsHrOam67bzCxanEO97ld
aCOymBfxjmhqae6OZhkMZTaDxkedn/odmBAFh0Y6urAUur2TyyBIKErq/QGqvQPYHQLsMyKKDHQk
P6tQLfvk6mSGsC/y7HMLTtBRkg78zL13o7rvyKAao1dhJ8qidAJGPiTUcN/CeYzPsBuaNKEaZ/uT
dKDJlYnGJEY6AbXkxIckfZxpzjeohSdSRxoJ5m9YHoKTjqkl4/tIndthQ92wz+wmmGf2mEojAk4G
59LzOXL3I6pxb1/z/fUMIByeMxVMXFe0pcKO+6ZvcBfqHLxr/ze9ZaSX1/vw7i/99okVblhvdX7E
h1uv/lXNr9OqKZzdGOSCKIWru+NvikHlEWtIXEU8SlLn0JEv5x2/5b9TIK0veSvZJJXpeF8j9HfD
/G3qn6A1azCIU2edjJDBxXY7Oy4xBuXWAv+E/3nYmV106Pr6Gv7czuCuNkWCWKBrN3s7tfwB6Nfd
AmmNi1WzYl4wVR1S2pp5FzTwk2MFAOWIruEndjrjuvqRgung12EtK7kzT94ro9jZPbNLd6I/l3VV
0fb4oiuFhdqMGNiLL410lbsKO4HzMSi+RH3MW9NHj7VAI8AIYOqCB9zEQh89V80p6C6a8Hb9L21H
F3vF7A6ek2Wov82EHS+jtA4KRhdbq/LywCC4Am4eaR6QkJHCPbtCCGoFSRlvMOUYGHzrN67Ck3f1
n84PcTkWiRzRmipSrCheOFnzdOvB+ekyw1XVSW7D2w8Qmyk3b7g+BRY9TNlVyZtS/Qf5r6kJvLZj
uQ7qQ/YF2WTwMVel/VFn5txm5BLHlLnu5CQQpqiOmyxmF/Al14QEc/cOGoOdl7usohOdfPY4xKNC
r9LdvGsVPHXNkf2tYfinDU6n+MaH/eEtu3/iByJe5EW485tIV0gZLyOdiHfb1pK2Q38UGwSsnYCF
kCEyPTTaF3aN4Y6t0RcGAO6yCJyzHexqCnxqdJhUJpNVnbpdZR/32HSqfruGXMK+JV909LD8iQWs
KqwF+7Th2OmDH/z0wwFbndH+M4ficatv07s3KWs46SD5Z6uR/Bkv84otbHd8pPJgCY9MvjnHp1MK
mFc0PfCawhBiVQEmCiXlF7avPqUH6/yG8s+Fcr55p1OvfPuPffCmmq3ZTWRte7cxgirxevsdHiCJ
zAnZhrNrOuW8HT2k1LqCBdFdY8TLy4DHjn1sRTco2B28Wyf9le6jTq8ObgBchsbN3XeBUx6JQc5Y
IiD392WsN4e/yu2CIH8drIyfjMdlnV5WdRwdFjeiw/0fSWe25CiWBNEvwgyxCHgVO1rQvuQLlsrK
RIBAiE3A18+h56XH2my6SkKXuBHuHu7nevQhuLXpR+Oaa1al7mfUXvZvvyWz+dfiPqDJZinRQKLX
ZD7BW20RJQg2WUJ6rFvvedKVMFddlqFKm0ZTUM1eYAGHz4zqGpW00Vhl7C2fyA9L94F8BW0ELPTr
D06/PdMGSrEjK/eUXOMH3w45mY8nGssAZkxrssGZq1vNnEe0sDA/wOZXE4gfKmFakMXOoHjmr7Oo
sEo6biPRFahqU3y61wafXSwuZELGxSkFfPVqnQYDaJLV2G6a+y2XYcj34SvPWD7etOdmSzOzpl/s
UD1QFJNpKkT98LzxbC+9J31z2VYoI0x91fxF+GHEy2oSNyN+CEbGrzNnFqRd2fZe7pXH1jAFbJbo
KxiL/jTyaSxty24nZRXmzNTC8jYFpfMXkkRxiRGw6Igy8D3WrXK6aaZWzeXxYe86uIZXFWbBbsn+
PIXXcluaJWgJ63VYxkRumTtZ7KgTbat6XP64Hw7fcREg40HFF63qL/r8S8m3yG0C5gMjRPz383AR
OEY2SNVnNwTG66Yt46AMC3SpNmVQGddlTbAoa45Id0kAeXpoKJINJkBWe/AemH0+ttiJXaW/cisv
58KiOMip88msyZC+wQmEmwBYY0msbbd9r8Xb6Anslli1ixfG+0Qzi8m8eu2pK6qTHrmzW7wfzF61
y8iN3HwzQ9XBZhTudT9Z4rNEKDrFT5t62s/zKOr8vz84G605WfPmlLdOkZy11o/UQNduM3ljHAl+
8SdbguVD+n0/zNjYsKEnuq/ly4muBAc74GUh6hIpQHOPYB2Nyi0hZL0HA0P822Mv8dKdlndc9h7r
2Ta+JOenhEKg8q32zIskSBRmwdOQhy5rW/zrLXwYcZ83Z5fUKVS3hDhaYvuUoC2wsOTn0B2S7zg1
7x1C4NclXcuvVXuXQTSoTMTCcWOUbGmuZtY7qM3hNJmoPX5YBHPmXJgeNOPoNIlF94sr+fQbDax8
ms3kWjzse5l6tFIrj/tC/2KQenQ22UmmsspCwRc3HFJ830rdG1dlR8mxOeK0JFBFLE7VwfOoShbX
LAtoPAEpdz85Llsuw87wNwtjwLbKSqtdz5lnp/zaLKVDjh6A1mPTe6PPfNCuxDMNW/g6NQlkZBLk
Hs5ZywadNjh2EH9FW0CMU+YK5ms9XTbRtpvZIOcppjC/HYEAPC9Ywd5+43Y2RaMhEyXjyB/Rk1Qc
bqdLFhxGUvb+KXvNQumM65FqCoVZo55wirXesIIIEAf6wbM+Yi4ffVMzXjkG6SW+UB4N1JNlTUtf
Y361xPGWpV8uhl/d1ktXedrCkU1W3tIM05nIzi8JcU00wNrgAPmqql35b9Ez8PL/1ZZkZCATiXz9
9gE02NYcP66Yx2cpVAG39oAnK3wt/O0Rwyl5lX/zA+AjhldYToiacRhZHesn4/Vkkx7f33qQY3H7
/f4al0insi+cieffYm8yfeeZK0FklKtBOMtve44obJmM9mT6eSyxLpFsGDd8jTCklHxjI7JYfZGO
SmxN7yA0fOzVlO2KUMHELZcl8th17o54JM3PwFFw3eyisrfB+ae4+w+MntCCzTcYiGJzAWV8oFyy
Vjj7R2c+S90EpoxfYWAPJQFhMtXLw0GnNy6FjcFyGy0JcgWUER6qhmNFDuJ6DtD1kx7j5XSryQ23
8DQjR73dE8BS+OoRL3J6fmktBpPsaraS5gsGDorX0413wublNgd6memxstNB9pNR0wbUsOhXAub+
NOeub4dQmt8TgsPebfC6zZcDOcBvGPAm6Dy6n/DhZMK0r316bvSQ7baQuVFSmcSGl5O8TN3ql+oa
truyx02Oa7y8Hz8rxS+XI9D45pW6VbvlCcO0i92u1x2mgEc4Eu+oLht5q1OH6UNgas8KSzqG/7An
1LD4EXd4Gq+5tqmL06TMlOJkyyf7bcjf0fXhxbJW7eE6WDgKHJrf2GEbgDTcxJxvUf9O3lScsiG1
p2/RbYVJ3cgIQIgIZfiUfelIy9AT/2P28rgSEQPA9qMgQTsD7C4RGHtQdhkd+hlMnSea/6r7hn7v
hG5HXxjamr9Eu7zd6AYuI/dMrXEAjqJaIBT9hT9dVE1GYHXX2/VRcxmEUTJruLphTKa7OtYlHwsy
AUXLZId81G9vV16MrM0kFJeKJBBhg5TZe9FSeQWAp0YntMjX9/dZ0E5PGLnYTfbVtKRNl6H/wYip
2J3+U4I5fSJA3DcXfU04g+Ck4wbjPa5TmXHkX/RccFPVkHeS2a9iGgUuivc5l1xDeC4E6lC/FHP7
898lhTDWFN1mUkgxCOkYTj2sD/zQmxFLZWx0K8SDCD5j0QVcRdrDybXyHWDAx34Hr8J9f48Qe0AK
is2ztWWmKiYxL+PU/jdw/HFBKjO/eTBbWMnTS/IpYrHbJrYMiqYQkVpuEwOAGUXlGvOiwucNxiJK
sgWDel/k5IXKljQZkr3YYsPJy33cpleb6cZR3ksQWydSneKW7ci9YosYK8PhlB4/f/loAmiPiAhy
S1XsunBjpCeALN4wLsQTGtlxHqT6ouOtD54xrSHmeIhKqw4EbEb8IW1Pb05wFJpuloB/37EvIM7o
QrkzG9JqaZRX8m6QFvHxwz7rK+g95ozRS3akVCXPbZOv88yucDqDGWY2Muz4NPljgSb09xo+Neen
3BWOVrEPH/RpmGXcas3n982s2YazzonKE59OUaxR9tS3+1GYJ2B6JVpuljR608CKgEaE9VttO5yM
OfbdFmM5uUwc4HvvIx7F3fSBPzgirrQNZER58xz/9qXYW+k1PvWXGnvzyTOyPAhEhZ1G/4VfGYcv
jJly18pJHp0aSS4agdITvh+DndJ32Gbsp9VCnSCHaX49sYYBaAruJoOXNgsxlN048gB2YkTA8e3T
gm1WF+orIgisCPEEqpaSbOlHAI9Du3kq4PBda76Dh8Ms8dTYsNByVEjfspmzFcIhYgxCJ45FnOok
Xn9R7R+JrXCTHwmguMJ3lGY+mHMLhsoxWum0WqM3/WSLjnmNw3UdAgXL2dc3IwbzL56X07hDKw6P
wmQLD/n1q9g9c8nof2HWJwaTang9n/n8B8muYpPKGTInwoZVi22t3Bmw3f+i82xZkMXGMc2+GC//
TRj73BPW6bKz54CCrE+vtsgl3cefGjzRAN6a7/yohMlKM8xXASin7gHjW9L69j0fp7eaQ7zgzkAw
wQMOUkfEH3DSavFFl6Bv05pCM4RjIDrf1GgqiildP06D8wJe+f+6AecsaN1eM2VysklL8KUC29fh
h3FeHSjlE2+Sm9qX8N1Toj82Fz+W8t8Vb6S7B+I0k39kTyIi+LiZjXOyG80mf5LynAKlXhXQPsNG
EEDdhXkBmROBo7CbYKnoKt6Ec5p56oCJ1fJj5di+Xsdg+Mc90XjYuJf3mOsE7KQEOQiS3bbg5A8u
71WDShvQ/G2P0a4qnI8BPpLIbmUwVD/shhCSamrp5LmXT3SNwnLmyWiOhjfXHFCCerB0dMIMX0ha
dRwSVg//RWb0HwPN/IuCq+yqypoXBBBbn9evMW5eozc/YdWD66NXOaxngeRhiNE4Qb1kG7bwNX7V
BgyNMYtD4TS0JM7jGJXmnL1pXKAMTGZNHY8es8T+QXfVK4f4tX+Z5BhZiXnPN+jRaEIki/p9fJPQ
SL8BL+Fgw+xKNLX/PmayL0JhE69fDFrGIvZRFo/e49ofWgh0ujxH/KtWJDcXTiot5J8e1U/PyxA5
rGFgc3tgDTmmh/ubjg018lbAVY0ft4fFZIXkETIOKWuIb62BGh79FohKsGbIMcf9fJEzZvCDn2XJ
ygC9W7YWuGpIk51QIraLIRHAk0rgoXhVnGV8gyLvmIN+WTWuZhHJ4dxauUvrwEAwhW15k4nOEGCu
6DRLstFV86yhMunvyRpof/VcSj8zdrs3kfMSUOsU+1eIYdgEOiPvhIkcwWPermG218cIDOQ/t+XE
fGCFe9CPMzfLzZJDHo7ft4TNKnWf/ybBjH5VYcoI1U19Zd1qgViMeRoKkopEOVJX+Tm+P9Hp/Sgu
2sIYAfB+zljFVSVWP+Mqp0z8PL47YVtbsUs0158R0lQXta/9RAG0r/m5zXbtFYUT3xh9bWzT97gd
BdBYV9QfvC+VBUDLD990pS1p7vlG2poBQKM7dofKQn21VKzqtdWjAJ8BDXeJheryB86vuOkNIAwT
4QTmjL4oW9XoezH1WJS6ybZ0bs8X9ktwH6OtgW9JMNe0uNNLrdifyjNQayC1QFy5bLA7X+TMKUwe
2Bm7gkuLZIuPhQZBWF8Zub67ufN82f3T+6zexw5HOtQVoKqW+JOv4hUFZx9xwoYTrcg+tbiA7cTE
VBrnZYd51VUR321ajqqEElBapKe/2xAm/gC4T8bDQqFNmosOqr4VQxIr7amb4+WUPsh6zWu7tbqN
xyr7IvOp1umFdIcb2HyssWKUljhqBpQwOUBZtX3Yu38CyTdmSXP9BSfqCruOu6H9vpMYv5Ldm7Ab
cmyef9z2C/j5hmwS482HZj2hdpzUnX1Qe1kfY+0+yMnh/K8TsEH992GJB2ONQ9TvfLHiysb1s6WT
MCPSZU1caCYvUo3+Mv0RTMY0LsQnIY79vjbctz9gIOmz6beswfbb1QyqmW5qhprHkWrGVXc2LPIX
bjwLeVex1DRbGKci8TsMGbZa7kntsQAzZn4uvLTl06C2Fv7Js9OL8CoORL+SPtAyxcxUS/uphM2F
bI2eZQNAFvGuN+GnCUFA2JkQQFccyARpyUABxZBtXGHcSwLZt2zPqZHJUp14RT4ZTXfvghqLp2/x
3DUMVGV/LkiJyLZq/89QXRkA7otAhN8BIr1TPA2vp9lVePOeClOkxgtwi42fedDa6g92gyyojz7j
PYXrgc5h/j1Hc+ni2swvjufhf67VEvdBd4sZPeKvyfOXTSUG1JmDUp/kGDdecgFw0L1pO4eNT6Tn
ATajJxRGE9jK3Qz4QS21CnhZcS3+8qmloHT0Ld/lIfAHcgHtGaJCBmCuaDcvKVoTgs+Hp8J9gI0Q
jr83k5WL7eioHKl4d9mASZlseKFTihtQ5J5c043RL2owoe2UyPlxKaULGqTXWXLfe6bpe8LzjBF3
dG8rIfsi3smSJxgTWqy0CBthrki35c8NQcVaqnDJVijNtMRbkdxiP5bhfqZrXlikzJGV09b2OHPr
VU2YAD7NuV9bCRbFrE6+XxOk2d3j2Efykh7qXxSoaMBoBaZPMhdWMsGSkhXTQVSLAZ/liSbojuBs
nz9EexJOp99zIAk7FYJ4vjSiADecoAJQJAbWJ43xX+q2iIlQe3BXxJYSQP8ovoa8qIfl1EPCZvAH
tiae+u1yTT/vxONyW0NMGN/ZabZkjdTPV7fxD9h5Ee9CxX2uCnQmZW3N/57/+n+R/xOmL4sVLldU
LAVyuVbxh/Xfm2Fa9lbJFvyYxN8dxBXuoCyo72fb5P7CXEA94AikfAvsCdv0u3EwkPC8kBUuuflW
s0sPgadwVjJkrOMsSGJ30w12WW4lEJo/+u8Ijp7FKepmbZGyVeaIPtkj3LKM25z1dro6akvJQ4WF
UO0gRFf+/A9bp+v8t4ALFXjh2cNCbrhx7hX6od7jJ+OVDT7u8OEKU1hY1NgsJvAEFGgBG+mAKfsU
ZPYFf94uS7pXyRc7H6ncQsO8ic6BOHF0jQgw6BKGRf8vDREE/T4j573e/7y2cjCEVK/IF32dAQJJ
kegnkBckJyPwHsIZCk8+kyVpVncgkGNmQl2jV4OXMwXv/a2uADDvJZkJPZo+Cd9sOcj/IUxCLT5i
cYDIVSVz+QFMql1HfH6Ht4V0OvOn2jXWzrtzq0BEqxW8bwMqm9F8Y+jiQJaSBHWkv3u8/MgvP86o
O8WdK6no0onRSCeqlj5y9gi3WvfTzld0LkYaGKchvyEJztAkoKeu2J/vwtimX39+087zBH9jNA89
hqmtmfkQEnhAhahfS6jMoE2Q0hMMMHoih9TRkdmxXIZX7Tqnlf0c5+x+u8K2eDmx9aIy3fRNfsh/
GrMZMf50DH4iqvhsi1OAKu3SzDd2csCbrYevZFHlf3OugFZw5o05siaoIY+U6HJo1X8ZYZr2r7hA
WBnm70S/vtwpjqi8w3DANdXC5CpR2VxOsY/f7SygDwpffrZNtvq15oagKaBFhF5Rg9mf/MeZK7/n
12TL+nN1jrfjX8RKIIh0gAo5P2L209sz6LDcKd3EEvEnrNbdWkKcJ+OwWWF/wR6x93JwlVnnh0cg
XrKQjB80efqlDF5hglli5gwXGVQZZC9zKMS+Zs1tkk6W+CdsNN/YGtvnWt+Th5ZiAsH2CH5kJyxw
WvojAiQTnPWSiZKYvZxScsrMqnUAUuepLAsYRo214s0Mc2+nt3mqWIw5MvrkYODGxSvwDSaDtmOT
ceUr9ryFW3E6DBhZRb61txnL7vFKOjz+Zjt5xyXIZoVd2cJXFyAMfi4rj3u3viFc9iTeKuSoR+n2
rE3pJlSmtp/71UXbKDdlW76sDjAHmHw1XxEQIf2rcS+BBdVMMZRCJcxW2pdKoC1iBOHUB9NuvuGW
m3LDuEmyzypCf5T74tXY1av/2hw02jJukdhpHR+eAhs22sNqtBmisCwUfNXHZgOmEmth92HXYePm
EGQP++VUu/ja7Nqw+lKWyrJZZ2EclmtxKV3yQ7GrAmXVbWbf+c2s9oC2gRCM3/VxPFcQvlf9Ws4X
fW7xyLIjDPS2egbSlecJHoeajoZ+WKTfw1UCFv15nBPaMMOMVkwea20PwlDSPUtbAcgrO3FDxHRM
v9KWYnPAKYSuurhowBBb+HbFf17S++Pe8e9oHbpg3LH9jsZ95Fxx1hw+8qLDjPJliZYQUDAlJ/mX
Hx/7djW/6iHEGCzWWccjfv1czq1qklMc5Y3kTzEc7Hb6c0d3HstmM3cM+jRjl36rqL1mmJ7yK4y7
DHU6DfH5dUwob49NusGRk62Qhu31wZLN1DsJaOGxiXOrdflrbNPfiHfsJPx7ugKm5+o/YzXzn9fZ
4XlN/opreRVd/QQ8W16jk+jO1+DD9d+DwvCTnRO2FePz7IDOlwFHBelqF9W1+yn5z57XtzfetH+v
+4DiEKvJ9eMkMemz6YVLuvqZMrLjw/M3PhTKZKaXhMM9xlfsLiB5XBq3ZDJ6KwCb7u3ledK2ms+8
ploSgbD5MiYcWQ2HgAgOGtRV9i2ExXH+J71RbZALQ6pDDQP12k1JRYldkscOO1avMQ2pT6VOP1sc
UOohGmNVDrGQgo8Cco8jbJUSNCv1ysA3SQ50t/A/f6RU8Fr9pX5yjs/D7nkt2NQU90o9dU4KcGi5
kPi59y+E/pH1wa5qciCJw9RVb++LYan4akBapdxx/7ntCH5i4QGSh3mIIjg/iEsBeLnTyHpOXcNP
KCaD196nP4KSAVDt4+65FZGcLqW9AE1dXKsr069ESfxp61VSUDG8XA1UwZ/hBUqdVl6WUvg8Tg2y
s7RVcfmuN7o5araWsG2CjND90ELR1w6LKLfp7pQcsxvYJd2wrw1TkYs5325a4MRKmPA+vd1wTPgl
KVhGsRKc5K7nnsAHqr1/IlL8ekqUxH9mpDzBWt+xvIlsFAeucGuwo24tno4Rea3IGjMuO0Jqw1sz
hpk5WCOCI3xHQUxeZrHDXTyDpsNy22fLm+epm/Jp3tCJLIYPwNDbeRhLobc6ddd26P3CTLm/cfXg
5XCePHWw/BlAOQML0IewewOoAaO0NB/V0+ImyvzsYQnzpeDWPvPDzO7fTu23lnR9spZbr/KIgaz1
a3Abu9l8EosUDMzy4G4YlCkjo82I0lrjH1z+SsYA5PFVUzp7lEKdg+VubGKia+h2NQTtyx/0xaf0
DKj23wa3K8wi0ePYxMWfnqcqv8OuKRdc1ts4xjwY9A1I1+GfwwKT3S5bMpwlX4CkHN/h4c1mZvKx
Y5Vky12PcLx3wSMxeOnuJN6kYf3xxvsDyT45LutnvYxgTGB4PuvRi3cExKFV6OBg2PLG1N0jUhj9
B5zDnr9k2iegsiEFI7lhAEdEMQlEdIlIUxLDpmQiSLUA7aQI3bPOX4ALTP67eUsskvl+2km2ZaTh
JEXA0/5vtmaFqvC7znkeELTUjwA6YNZuHiHmI0Sk2lO9in4y1OBHeYfp1LDtEZ8tIX7MZil2XsVM
9PBwJOELGv0PKWZRfBZxfq8Wb+qAtks0Lz1n3OODl+OOin6CwcAdJn8ZJIJ5c1M3KWcSgv2EtKGf
rw0lhAPG/iRJNl2zkWYOZbyekQa9kavDgyN+m4kLd8RwQ7JZI2jX/WHg5/bJWZhy7sBemerKZoGK
K4ltlEZzxpE73YmWL5k38xVgQlHYg7iRrDIoW6vF73KP+yekDb7CvZWLFz3CgnWRCcvylNr4cKNc
pWJyIeThuz/3p2ZfomnRfQPEY92/PAFmzlOJE2I1DOPawcw1r7UuKi//VeisJ8IV0J6w9KLV4wIq
aCa4+nsdEhr3k2zkh8NQO+nkxwVxQ5lbNBtRs0FkQFrpt7G8O/CrweCpM/vV+fl8NT0zf9KNTbIR
p2QRMYIk/6LtLcMeaZP+T/EFBnfJef97QUZlB95CK2ldpV3kgtsprgbrx3UD0m4KG+gj2HZkIafi
RdsHRDazuUqNv7dqKsDRKioKDKb/OpPOuKdpVpcd8jbh6faD/5Z/tJOQBjT9VQ7eOSvdvDsAhk0h
OfrLITNpEgY9LL3zOK9hV9oO43vH8I6ejvkW912X8XAv/jwY78D5ZVOB1qrO9Lf8Xlltv9mv/lil
6HFJPixeatIrFr8MLIyY6jQAVdoCHiYB8Nr1qEFhU4bF/GkOM6sawJ9NEViWqYpKDNRxbVPkuvMw
X2lrbn5X9OfH6KhsFV//N9/Ob5DtkGryvXrg/QSuD+LNcIdm+96whXeTsHmxgIORT7K0OGwHpPaT
2A+ciR6C2CNo4oSdXGd2rukcoU9YGYzN+l/VW7VkzapF8Rf7415jJ/AG0Cwd5xWi6REr2ZklrLVd
QyfJQOyrXyo3CmvkpEMZUAb805rt0z8lxMRt1wUd4JiNkJPxs1om67YDbIdZsaBghA2nJ6ea86xY
FPHeyiIVADnHqVK9fmsSrAGsjwxJgz13FQLc4K+4jFUvC9B9ezBxp2iLzhAj24uhTQw6Z/F1mqEf
Tbiu+a+/2pKqEUNC6AB/FYq9n3EXr5qgoB8qbWaNKz+J8Y1Ob6FL5hNxmsACLLXZAhebWmFXWDe2
8TUGbAmk5yf3XiAQq6fjFuJqLn6FOikKkwvOe/Uo+Mczh0whVED50VwJm9HqO97qoINU6jO1hJ3P
96pdxeY3ezqQqAx/xlbdpmA7Gw2FwulxmtPPeoJfnfKQzhJMabLPpO+SHEB7pL0H8nEnj7SHm1zA
uph6sWBle+Om+VyBTBHcn9pW1uxoU1/0/fteL9Pf9KTe0t/nmgoH4kKT9GW8HMQEEi3LRCPsPjTd
x5JMgbkl4Az3hgpQFxK6OKK7nvYQIJ3CEeNxzNEi4PSpweLwEiGyne+Nzq+Z8akAHO5F9dqjtTG6
daJ9Fa89t9RLC8q52XCBPyWzOimGM2MGB+ILGcFC1FR346hZElcULnHYvnaDq89M4MbMUiDlMrvD
1NuLWQndSw7IKYIhXwYlZEOZ3Uya8hrYH6XZSWeKYRjESiqx5pLdAOM+vExb8wUVIg1dHqVeBly+
Q3Ppq+8MzcFjEb92U3pFx618lRzm1s8PrBDOXyd9wcFXQkFcs+4gjF6fmMNB9IpfFSO/PjC2L2eK
3Wx9KcEhV9jNaAJV59O6jAjQLN1dCBpSK7GetD5OD/gC3wKTIr+WyVFHBmMX6nLcxCfKi6r4Lfeh
5GQAUBwTWB4I39SV2Lq3jW+9QY71rZ0UfyCQZaflrobnIJMRlvRu6qKV2T0CbQjElzdm7mT8h6ni
547h/MngvMJjJ3wXexRZkhUl1I78u3rqYn5Ey/AVemFK+6/O//rKl5K7QOmusMQzI+XAvMgEaFyU
NbdPYxcbHYHKSjTc72KT/RNXzD+FTd1TVjhFN7sInJgtgDVzyMN62ukvv+cH1UWo3Wqd+GLsHewa
Jva3Fa3yt8FS7ydGeFZZPZgKdI2km7W21CQGKQjE0cokt+eP7EzsZSY1sI8srdtKuIvF5rAufdRA
z88FzUYd9J8p/WsyQ5yMEvvQ8CI2gNCTQntIi4dMUcMtaMaOhf7FGqK4N9qjJi6raI/eAZ5TOrT3
4tTTAc031Ry/LvAHTiHnGpjKvklPQnHKB9EpG/4aWV7oyQ71ETgX2lk6xJZbkhUBlmFYR5DUxSO2
o3pTNhYdPmobEbMsXigXGQCyvQG2HuIC/+evhi5yr7HTVrkzO7o+v5ka+TN89LWkhHmf+VeByD7d
vRj65xsQaWBz3rLdcMi3MWt6Rwi1CSR1JMwBTdxzFTjF577pVooTt8EcRFU2uU5u0T/E+OyiUylB
fKSjtpb1Dc0GVSWAO6Cz4H15cu/3AXFttL5yt3833sfndScgzf1Hx7SemQ2qk1Wm2hIw61HYpmas
WTxz0et67GjmBJlhGFov/y/VhajLaqeHQJgsZwjOEv9kBBYyhmjuV+fPOlYqiBnk56Bv53GlL6e+
0OCnQfPeyxAjyKfQX1BYeOT+HMTu7T11N1Oc56odwvRz0NAUScH7bTaov+AbNH/4q8+vzcjt8F0r
Dr9ElAUa+il5Zn0wlIxsUqJYNttFiY8EtNF8fcfYguRzFtRnAQe1GtLfrxQTC+M3P2lhzziXlVP4
j+1wHlfjY8NL3NLy2ELlDwFQcXlVdm3midzq7YmhFs3mVydZ4mxH2ZSvje7zb83otLnVXzsnJT0R
aWHvUG8xZvdLDLks5gXK6UL4l7+JKSGFJ9MXQh80KrbPfPoKLxZ2P7UzkfC7pysuZ4YZZ06PNnAF
HlUgOMT8gIn1jR+mUtq8A1uys/bU9RYGdcOBLX5YmK7taC2zu4tV98CSrgj4AhU6VS/d5Dbj5qrO
uGbMYzf/N1sbn0W0j+RwwDjr8yOsdLu+IB5DxsR5zZYqWDo+xszIykLr3YIqv36HPLDzCwqRuvvY
pUOAf73+dguX9nTK5quXlAGMfDbRIY754kAnIEsiKEkheSrpUHgiL3+nlonqwKePAxnBX2rK9Pov
Zk4cXS8ZHRmgF4qFOdj35CwRBzAI+I/h0AA5zkIDPYkG2/SwjMpJ5DPXNOAWoEz8mG5p9iSk40j/
RUgXYmgf4PlNpCyag3n+JYveDHruOz9on8XrHuuLv025x1SAf60x3Bz89Gk/T5/uLMdBlO0EUPA3
xAMLwjrlCAT/Uv5mYXfKroIcjF8KDRpD+Iehd/+GclphIuq0Pwk9vorbY7R/3j+FE8FqjGHuF/wa
WLYlgDSCX7aOtlcKU93MLeWYRVzfxFWZUkHCwnGSQas75cgtMe3syIqroz4AYIttmVVr6dz+iJoP
oXPQx+1D9OD7yH69djYcrebPhvAp2G/Uesq5JbESxZ+2JOyIT/Wmp9gmtOTg3CaN0OVtScIuWcUJ
DVFrASznoyMLlwKXsCfaPVa5JzBwvoo7fwgbFp3I68I3b7aU94n72U4Np0nfLW8QSHx+6G8HpMku
/0cDVcZ10tEAcyd+v08lqGw4jFph8ZExs7grwD2KM5TrvjTR9M2tCed3WTdSPU09oY2BnkDpThIS
oYHly0uaMBeXsJDNkomtw4KW50N192q2dA71D2agULk6zNOWr0o75o/n4aBU7ru1gzYzXx9Xub+G
VSbZnbqRLkVPP+7L4rVYa6mVaMGrDOZPgvuemdNWS8HBzpnfX5x+/prrFExT9uPE6ZQNjrGDGopE
JqATfJvS6vn7iazh0mV2Fs7vnD4aEi+6ZFbuvMVVBAMkeS26u8isE+d5Iv6BWGOHvmhMApHobRKr
bNSaxjaSvIovB3OghVwk6NhVzSuIcqEtFwI548itRFqV962iAc8yv3l+RTuDbOOQsDq6MCdDG8Zm
AgK9F2rE4YHWdvtejh9CVxfc2XnLNhDxQO2Fv+dJl0rXxscpfmnKsrBFNTaYgx7gXT95Uns9zR0h
kyFwKsNvAySYwUs1OxGK7jx30o0SGriPczBgtBfjObuidkK8hxvtlCSg34Gpya8gF2CPmB3AAid2
5I6IO6jflYUmHDABCQMG4oUnosvC9/O5jpgr3l/YxL/6VVIvVWUr7ZXSjSI41XYdVUA2LLvTq/aZ
oz02VePKT5YuoniNCiHDExJxxSFX3CwN5idpI17bmSUTlU7LBu8u/jDj9RAN9ObRQmSOUm08UcrE
TLYfiymwrr10I6FLf6/p+t8tLiYtYTCs/g/sHRziIjS+2NaAMw+g3OtVNY26rS+figAaBGeEXwBg
B8dQk7KkhPVVg3SdXbr8XyTbJWLSGRtFvHjrETn6pviWrgzomWoOypa60ZCPCGRcakdxa1TLsvBn
RH4BKWx4Kl8ccVj9hvsG3qj2kVHNzg1pvxQWNsvKwIBZNiwaR1UP89HLzt2P4HFi/xm3D7FAJIP9
jnNyfBcNaWyZRRAfsKvhkwbklGD+gUIKFpXwSyApCCuQkHyFQ5q5I9jPFdD57wOHtOvs+LniM0gx
Ot4jrUYNJwIvH8oQk+sqaI+NGGoF/kwEXQlu9DP+pbBn9BuF05u3ygQ1+gTcQZwoYTjySRafpbbF
ubxOvXoWQEArLK4UK1DEZ/9fBI3ifILiJ+eCuY/cNJbMaH9j9FAVi1SsKl2+71JqPk4lSZ2iO5LG
gKiBngWkBun24PIC1ECeewzJKRF2yoadh2k+wml5+/G4hMFSxQXdCP0K2FFizTCA+bCKi/iCxoiL
HiFE9lWN4ezvQ3uocYeMZk3mra/9j6TzWlJVicLwE1GloiK3dDdZFDExN5bOmDAngk9/vt6nTu1T
O8yMCk33Wv/6w9xak7+Ivdf2xYlMZMYRkA5yyZW6XZ42p5YH1+nzHX4fEuO7FZAwLE9m0EBpsIv+
ZRS2ZfcZXaGPaWjCKfs+B0Y0oFSbEgm4O4JcxfWokxhTG7iBQc+zCs+wtB7Lkn6RYkfukXjdxtXg
LFsADb3H8LVKuvshz8XrieKlfvhFsFqp+0dA8jwh5Ggo6va49lNVN/IJ3MyoqQ6bYkSUyd3wryvm
Y/NnhRCs3ROdrmdfJj0GWZVfViCiorMZQMH6x1HsMBcJDkEr7TzcnrTjD8a1OZXj4efSm4FQrpJe
D2um4LWoCzjjsjaCyzuhmYkoNqoFd0anRII229DJzNHlOOqehgQcrG4sZWWbyjwkuAR0dC7OTUWs
gZ79p4UH1JN27usgK4sp+AxSCWoXtBFFiDXJqEK9GlwiIuFyrtnwBozJ9A1DDkWRfnm6sAJfOwYQ
bdV43R8ttwPSbg9mjx1xTcek9wXpdqyNdgfWEbd8QVrnOD6R3sXxtpdmQMAPBuhUAIsLUrolDP13
/jYg+ihmG9jv6YQnCGmg8JaF0qS8jE7fITUipHk201kRf5mb9BVkuCmDzxkaSepRD62jE0nmGli5
3xZvpEfyAEHzwyapYJh14ichRObksSKDmyZpPIDS1kfuR5cFL0NeivBB4CEecY41AqOhmj+I1U8H
KV6FTYFEU9e9jJtr8go7P/VlQmoCLcz1t+4JYPtWS7XLrBkkj/e6C2jycnkIfX2vCDR60TaBjOhE
GurCD03aMza+4rvu/y7MvhyAUkIHuyowYOxkbOdNafNRe8Zyi36+tVXF4QNntDMGQDwOu3848Op6
b/mE1Fv/9Igego1MCyJayGh7AvIR6NvL7QSGaE96Q/PiYSsFuEVz7NuiizPMkiSWuIXKmT3UTPvZ
6yEZyJBzGh+78ryxiJsqZNkJiiOVnQPtp1QGPT+tMuBNFd1wwWnQoGhJaPeQ3JbWENCu14iqLZHl
wmX4Tsr3uMXQgccVx4UzAUn5t/DbaCsGwfUivXrXZbP67b/UcdoWl2k9P/4dp5/vuPfDuL0a99CA
gYZ7dfZILkkfo2wkMmiruaQQkQGF69GTYvchvyGpy4/zz32372JO6l9iG/rIP6iaBg6naWowZ/WQ
VZ0gBm0XqS4Gh70P97UvW1X0XSk+i3mWL162GSPhvSGhiGAEUm9yGV/Knl2Al05Ly/SsyRkOMOF7
MCEuxfxVEkclbdhABbMDcW1oqSc0qx2oHxl1db/7B1hC63DE6/+oPqcJx2dRyyru4PqHSVmbHLe1
EV6oCbvi9Kb419Xm+sXZ6r6w4+pnN+LzXMgkTEO+4CarFwxh+aEqtynZGknTuR93rU19nx/rCLDe
TKmiMbUm1u4aflxGMiCqd3hufw9X79Z6ANaJ4LcBoO3HQJJQEyEPdJdfpjUvp3mGR7qugVzRZAkQ
LI8D7T2rk5Up3pPGsZkf0tAaNwHkvIK/UMzYkQ35mraHpPCsJrQij6yfXLf04NxyIyFHiCC654Tx
8BFUQ627Pjly2He7BxZP9PZAWZE6EnCHswjktt68uCNq85+4M38V1JbLxcUJcHjY9Tzx9o7wVTco
p2gGWxvdWlnzK9zK6V7sxadE/0guKyBTDbel558heUT3RBMXvrRbSOqx4aWugg91jiqy5JCxvHiO
v2NGWVh6QFZkC8vP/k3eMurdjMivtCPXa1Oc18YPplHtlOV8R+GFnYMLm+vkXUQbGBsbRn5tzhF0
eggOh0MGJRQbqBp/uFsN3aYPvZBfPtLua97nVtay7s4xgjwHKxx1vq6dlSsEMIA7q11vBezIKeq8
8c86CTD+3gawBwsk3Cvud/8OyCVrYsXCGjy+mL725PzJczFiyNJgR+6WZVhAd4P/Py16iugPSr9L
Lb+DzRNg9sZThbjjmO5pQkbofoiprbRzC0h5DT+nnFbeh2HgUTY/jMS6HRcjEHx4ej3vtr2h+3DM
CV3Vywi6x4TNqLXyEUDR3xy1QiS/MBLDUwY29wAyPJUY1DXMTsHzGKRBA39m6LtQEOgp/uaWltAb
jc0ttFbBxUIXLM54/gDdP7+ysdS2C8erio2jb+FucBfvM3r98ABbA957aIYc0s7gJB7jjjZr4KVe
GCzfZ29qEm1pBDZmwo85qGvjct5CYG66eW+JoqSFAh5IfH3iABigX8ICPQR4h3PEWK4HzIwoGkh2
2I6qCa5fJcjMAS44NQO9HagoLJwSR0imRjSjEwRs2w9qnSre48cIoj+QXnf6QUlNA7ymEIhhvnga
xD6o0N6C0VJLrzIA0AeORb+P2LiN2aeoTWvoGCeX56xlwJrE2Y38Lx9JjcfonoOGYD9yFFvTblcY
BnQi2AjH7haK7Ydx6X7EaXQj/ARLTng7raAm+i+hEG8xzCu/wR1UaH6FgP9IoIpc6bdGoPSQythF
sW3NWlIxL8N/hwki6D79DnaW5BcTsQWSpCDSEALDB9na9wnzb8OUcG/c80m28BboD429v78FVv7Z
DD5ujbtR2XZfoFQJ0YB4ZmOTog53l2aujVb4GgMkHpgPO30mzMvKGvaPbucedky/0ApAYR+zAoLO
M7la4vrznNngKTz7t/xWegRu64aBavTYUd1FNWpzodSRxwa7I+Rp5tRCBHaD6v8NT6QjQZJ04DCx
x8FZqmsJY6UK7hM+TgD/x+06qlsS1pa3yc6wZxr9sUIAP52F9hDAheVFGsB2Su/OjNIrmITj5i2L
rtd+j7er8Uk33SLA2Aj3L9jeDuSrx97H4B92HONcJo7jYr2PH7i/im9Aq2UzXsOAwPD0pFerIqsx
w70WgynztxlxhJ9bXvkU8R0mQV/BI7q+IgAfjncQQPwKAqaGJkIySJooiaDCZ2d4fmzYXRjcPGRd
IviQE7nox9ra2WTVlRU7snYUakZJ/XZnyg4f8RGN8n5iHRcQW0AMRqdawLaBZr67IofCt06+kwF8
FAXgP2uNBtPutE5B31egaxjo7dkSYYi1gPiZFHJaLi/EylHXfoNqedG1A6/tf4IuHS+gyCPuiaLn
lGudL4LfUKXD4ImLtWF3/do/1s++HT9+8RToTD+0OsmDGTxtJeRuRuGi+LrNV9WQyaa3zug9Op9H
1VnB9wd2gDuI/+IggOPPCL6pnHpzSRHv6lFdQ+U2vZQ+01ld2Fiqxp8t6t5clKaYNyrsTMPu9sB9
ofpj+FOvPLzz+7iJoDeMjHtoMlXG+QL+7T18DNkvr25pyNUcO+EvJGfG8tqzAzfQ8ZkhI0RyuNzn
1rCCm7rcU2R/hflvPMaDWCGbo7WA8wIT0Pp52OQDeYxmE+ikUxRUFqsFIwtYkXS8ja9ZSvAQm9yA
8YGnBpkkVnhC0QLFB63YefT4onDUJCpfa3JgH3/g3LNswb7398Cqhjf24M0KFMeUBgwFruOABvA0
OrlU2Tn8V7Liui700RUSmcMkNrsuFO8+xdVmUII0MUqjrgR2XdBNlwsD8oVLm2ZMmPefhsbEhJ1B
+uaMM8pG9BWhcCfnDEMl1nkd2xb0qoICYdYfGSmVj/nZvD5LpiQAuP0pJU5jbM6+DecOLx3QOMHW
idWSOqZdAvzwEJkYw9tBdRkuQ2Po9qGNXYadGXLGavLitYgU+bmiMqW4SGsyR3jeAJwleGkzQm8f
svt+FaCB7TGmGRDjY//ey3iAdqzjXn77byQSw2KSH6cOAzAksIxwD3MSpNs8/pg9ihN2wdzv61gZ
+uwBlUCmAWXBRDn72FFuQ/Tec/XbHptUZKtOXkbPjmrf/M+QDXBqo2brKOgNkGU3BA91RAtsjvoE
GCaBR64dDu7sGaH1hFf1zB74iT9wg+xrrLBVDjlT9Ax2OBgPiJHdcsJAealpetlehihOLdYe/CJO
fPpG/Fk1V6X3xElLXV9QR1H8ydoaPtIu49aXR4ec3XB4+oYmjZe8jlqV4qAnCOkOkNT2S7zh2zi1
VZUq70G7N0MM84UhdoiO56C/xY/XYmgGafkd9M/BkcEtuwxGTJh9+FRVXbSj4FEjY5B8UKJDv/u9
rlcokacUf+d7UhMXeY9edBWgfCmyESMm2Rc/hGk/ganqAjWMk8ME8NkUcQPxBBzO8oGKGIlTUBBT
BXKA4ooJzhLmEZpZApO78KyJKXOhqiHhSprr9Aadj5OXNlUuXvEb1O++gzIN/316iFhy7WGZPin3
0H6K77wtIM3Abi18e9uRjTzFX1aNNtSl58MjnhEuzBdmCykCUBZyJ7vuLIyLexNnzNgYbsrb669c
eh0LkDK6nshsQkN22DxIJqANR9Uy7QfFNeib0EJwKMvglSwQ6lqm3+lKqiCStvpdZGvakqrtvCt3
70wM1ccGdKaDX8wForEbj1f0oWtj0gFP7zT+DJsfUhJWOC8HpK79dkLafMS2q6TB+QPsGeeFgabY
H7Ki9wOD41RNLcgL2KZS8NYhKkUP/aRfMsgQ24Nr9kavgbqOXt5LMLUAx5m+ifLoRaxU3rQJwuK9
/wg3hkrQB3pEMEexzrYWdnB1+Dn9YGNiqT0hJ3V0m2HMS/AR5gw38W47cmS8gmtvd9KEf3DKgAyr
Qcc1F18fmozpWy4Gs0Ql9PzijUF4IV/bL9EpJPCgHTEzxsFsBJsjx2PHfZ8EBx59HQZ6MPYp9rad
+f7EYlXHQfTM27qURU562vYNv7CRoeJxdZKfmsZescoxRcFjCwOaU2hAuPMvcG1ruB+gc6+447YH
S8YVl1fQ4PDEprOEyDZ+BavGtfmszhrCZ4FybdzbkV2VL0AVW28PvShDUlyXgPXYdfbjhNArFHYX
6ahfbjpGhmo9cMmJHzj1jo221ANiWjkWMeyzWvZwW0igNzFSbXGYoQ9ULCdkNuKArlDABGiG4R7+
MMfpCepDAQ91wdJbdLJSYO1eSRyb45yZLNRF9YpXXWiqDHv2Z5cJtVPgtgLLR/IEVS8FZvo8LrqO
Rx4tqZLNovHBxXiGxnCTm8JD1uBp3x2JY8mo+Kz5dNihvDBrPgaUkT17weoy5gOCgP3KCBjjr2AH
tuVv1YmPITZwpWT6B/DVBsN5KRDaHWKOngMpHhuBgCde506gXaxgKL8mqx8mAuFDZwUzw5ErUiyo
qZnRoZrAi+alui2vPWrdVCXmg+FTNneBEwS1ACl9WCSfnLnf6Dl3askoaqWE4NRL8Ch+vQHWYzJU
3AAPvSbfb8dvZ/FU0LBc5cVdObbVtl4EU1oO5B6N3NxHbcTf7/FXmqV3ausxSj39f3Ha91FLvd9c
AAW2eQDRUOjpVx2deASf7AQNdgpbMKSo0/wp/ajX/0zNJ814bPXCLSMAx4mh0dOEQDd/o13YPn06
ybZYyXLBsy+q2UsgviMWhUWZj7835WEdB8kMZhg/1Lthv453Fg78E4RCBJhNaP6hA52iL/58zxIT
WE4EjGAyuazliPmo405x5AwCmIccq7MJjFx7gcLs9DMdFYWzwQcPQcpmihMT+n3Pg4auXaD4fYBH
qmuDkpEJqwpYnsrOrIz1Q0EoGRWAiraXjzlNwpgCXmymPboOTsLbbNUTweoPA049fZMoBTlYKbBL
DNVwLtwyfkTkRCodh3vtT+sv2VMwGCEBcggNeJv2YmrGI8PhICSaAhE6xYBqL6Z9MTqPsQE7jCvV
iOXwoVo/Osp6iRX1VUuVfN72w8NjdD+ctCew6zpQ1dR1zTOnMN4MmTnhT7Rec0zkvNA0hs0NbQEt
yuIbspd11SJefH6LXclT57G322BCMi53C/YHjGRlfJ6T4+T0zhL7UgUXktpMW3tiM4ZvTxtFjD2x
TRbbu5qXERxIlNSkDGoqIFuYVn6BjzOT5VToyhylw9WZ9X2YMvFqFMddZ/zKx+xDw+6Ibv2GgcRp
t5/jldwojjL+m45u3pSfyPVzdeLAGzTwxM+8/Uxh4P1h9hhAdMWHYVrisu0EfcYNirQG4yav/eEX
DAGzP+qkB78fjXCL7S2X9ZJ7Kh5otXjFso6wr2IkgaoWbgBfS3Re08VygornnHUborrsmL8MWVzl
M63x+wggqKCUwyw5eCU0zjFDP9FsT7xSg4Ek3fXm3RW4epdjfJWcN9RsdcCquFH7ycDrNIpSZshr
MrH/gztrc0JeQupwf3SbtFSjjF+4navsiUbv54sGEgEbviL6+rR/MVha1nozYT+KjotCpH/WuIp2
b9pCvHOcHRR4cS8V04QU3EQy5MMhewkcgU7iIAn82eAh8dNHDMfl7RlyNLXeDpNUkgE4Z7iqSFxh
BXNeij5sUv3u+43HnyBFtZSBoeL4cpUNnDDBw3KgFUAriCH6KS6fOJlqD/H39Mcmb0inLylts43z
Fei4g8oarJnBzbwXvDaQunefBUPG0S6F/k78yNBa/qDL7rxc+gr0Z65WGL6BECd7vz8QhzeXBpus
74tbnr5b48f8tWPs8UCR48JxSLmdrcDw96M5JrBhIQzI3vcfa0xcFbNEYDEYevBKPRTiUOezCz40
2r9XEyhBQIJNtb7nrR01XkIdiLyRo1y78xqJV3KwI6CjiHEfT4EvLFxpvQzBi4IBiVg4HD0EhrQP
72eEK0r18/gqu8NsB9sidngM+HiEnnIVHsbfkfGHDgof82ULwBxjYJ33dNqZRexGcANwsnvN931p
b04/YLhjbaKqNWpAYbC22YWBChCCH1NYqYX7RBx+yLzL8BQepCbWQpjGGRp+8wGGHsOK9h2yurif
XfMjNkvuj0nqKV0BkWSK3bAOTPeyZhDKG2RQhdQwbO1apDgg6IIUhGsytMqptbxTeWLm8NsSWGDB
kYatYwMC4XeiozeOCdMQzMX06fdrsqq7WgBQkl5aEI2smLXBejh4DMugHPUYJcD2+ULo9GCcVY0k
5LV5xc3uRsoCuseOGOwecDvb/ok5AXvHhqgOk7Nwr2gd2yhXtkRbnmYa6MbYf0JjEt+5Cj1tQ1A7
8D+0ixKUVcu7mIgM5r1uRB0KgscRRdG5x3BoFdCxx9z6kh2k3KC7nVJ1jrim946yQd5HJQ66nBCc
ReQdfjoRzC7vPW3tvrcRfu0d9Jrj/vzxZc9o7W7sVrAfyDEfcvUThIRjKyumZemVr4CovS9u+xBr
CCtYDpHbsv3DQLNdHO5uIQhld1YHHO/tp7+fQJFavoM29mClKcwlQTicXzC1eop278uMlmX5dHBe
sBNGBQGdiCFGqyCgEjVuPnrC/t1dEUCoVwwL/Erx2a7c88fXpPMTjAtWNcUmeQgYOG0JL1vlFekx
A3JJGngqqFQt1/6FTPzEgGTvPkJrAYEdh9QvrYfEgw/AAcYgXEwQbJfpcw4f+uK0MqbmzGcIKgWR
BGS7gGfYw87I6IaO9bOCgSWenHNoxRp1wAAoBaRv2XAWghtWOKZucQa2V2L1tgRuptOr3eb4Y+KW
AGk8AnC+DMlCZHvGWEi1N4fNMQap4Sfs0dgIODyazvHLPOnLFM27D684tIjzjyHvuDOnXexgHsCI
nUWhhEC6DcXjMy7nh75zgsB5xX6B7mytZQ6o4nVmJoUk73B/mNAQ8Wy1U06pj3swGM8cZqcq7BwS
+4JQYLhy8ZzzqR9g0Qh7Y7epivZqkPeim1dVYOU05oxwJv3MmJN6uGHKMcY0qsK8aNvHRx1PyTZM
u3LRf+ujn+XosnyLkbWoElzKrxQGj+Swl61a9kNJJttjjvdqzlbeoX54UoWB+IGgYoE32IL+YxYl
V9ilTbvhl2Q2uNIHiNWcjO8OxjRYSBJ9+4bUiqOpe5rVWETg98qdcVh5LlRUZ8KdPylyPovfhv0/
xWfmqPCVHVUPvKxOfqHbt88QsxW+F+mFPYHmSkPVjl+YwcLPZbBkOUDtT0P0a4d4rZdnPr0jF3Q7
5a9duPQ0TchE3MHv1Qc0LBeEJ2J6zEPl91B9+V+/6jrTDWa8yWhiDs2ICoKu+8LOh4pgRAP3hEh9
XiuaXQtUHHN1Cqz7ohmBtxXUzyhtLR6M7hgj0iP556IzxlXVxjD83hYI8N0AcyFxh/erPWkNlJAH
l7AqCEvHIc/FjIp27FJR2Nxkx+DiaWwC/JZdDFiMu0onVoKeUzleZt3xoA+Zqo2jQSMngEd4lnOi
xg+MBTy4Lk/ltf7MiYWTIp4IowunhzMByPdRh7MpXWbA6zg3siuAVQpKFY9N7+oCZFTbnqUPID4I
Qv766qP48TiT0LVYM2eh2ZrgVu1QK84HhwitSYORAY+j2cj+xze2kFNos57E0sXn3TepDKL9KIoJ
nsKiRzAi2iFcNdm9hgZeCneipbmnPOogpuFg/HK/Qu3/GDm2SG0ACOiOoCTfnPgwHzxl7nyWvbDe
fcUCV9G7tnA0fgQ4xaDWaU4WLL2UkxxSJUAEXRwjtuOLAVw530MLTNFUs0ogADHjXT53/V8evSsH
D7y5i+hBGNqDyf+tfuukFXefcg19PAENZTZlMKpEnrmCH7m+N7PLuMWj75L84mcNBCxt5R+cw1tW
dQT8pOPv8yYeUCqDHtavVfCh4tCVjnMPOaihdsedmO73mULJGJKJ66wgQ3rz/qwuHNt04OTD6mqX
/uftzHtWfISZDnQyGxSC3xZb/RsBHhOapZpZlROu0DTPsmIb8p2zs8d8zhU4ogrUpbLZVFEHTlcn
gg0PJ3PvCiYKArniMesQC+thpWfgJUal5SMRZmwZiqo/FIyWcUo4uq2oi5UOqbwQKsXnD52ROLDD
zxkAvr/wUJ3Vb9F3FkQmAYw+Yf6+Qvg/rY+4PX062uTYkVa64swu4gfCEDxtzLMi8qr1C9YPXAVq
COF179Xz6q+Fn8bB19RPhtJcs0UL3TFYLRNtp1nc9d/dFMF2kZk39CBmsN99aGPP3mWxd6GDacVl
P8EWLj1vGZLBDbp7cCCgM0tth27nEQHtuyi1GSzxuHsl/oQ+m3UTCeggkc+3dyxgro8P55k7xoVB
Is6IyERgqqeoi0N4TmE3od7d/x5HYL7n9DjaDSxAPXUuFESfLffg42QfH/oeo9squ+wl+zOVy1He
aam99pYov/E7tyTAEzsPQ74tnBP8N6DbEOyDjPCOC4s4SuiZ3seHDNNKoTPfLkSnvBZt2BgfhTGs
WTn4tGo1Y4FglBFHzhZooacJAMVRjOzHHeeMp6HtnrLyPjmuXPPoz0JuZYEmRr+TDuPiZnjCaAXH
F1sOmIzbfku29/jKTmAO2eB8TkvauxP4NLOQgUSQeH8kVmjed5ycsDZDbDwv8p70T1px+Ab/WGEz
5tP2Pad7e1OfQ3NnfkfW/a9Iyg6DpHP46T9ALXk1ZREFS+3C5FwTPxE34mhxObRIxjvtvbeCwGB6
13ZuaBCFWQd7YE/hLM4kD2ut90J32rq0YFtjWWNwwzBIov8eYBBGMgaNW/NJe8lATt5thf34BGz/
UnsAhcn2SUdaw2RNL2Lbyfs2SAD/ymSW4S8tAL3GmcEE6tvpbUuTXgJfEVTFDCclVAVgwVlUklQD
hSgNy0OcnSaY9RR3/nwRdsJOi0e3avPlHIWm8265G2tBpUxW+UY3/u2bvCMgZYSxhdQA5ll7rwJM
G0TD4KN4g3hBr8zk/TGsDpMWRJyw6mwpcTyPcawtHti1klDXxZTJgRrL9Iehgobuz9/hMWAeCNPg
g+EiyCmt83gg+3wwYmLSTQCiwfXhrZoJbQJBzQVxI9qkgG2fl59qW5qWKX8PG8SaCBs4PkjSGH8T
i0e3bpENEbdbxNfzJAMe3xjgxr1WgNECkkZORUzD3oB8xuyrm/oBYcx9Gf/WNDCjBefGoR9BrWVZ
of5fOTn3/uos9kDNe2XM0DweonqyLbl5cmxpAo1x8etJJ6s1Xxcl0+l/UNpd7bF4wIUCOrwBXtYC
ukC4IetTBj7YOIsPTtsdGMQnrgU7/+r3ExfJgGItVuoWnzsp3/RP7ficgDjo/wApoBt3nfwWYJjE
QLaniCIkUknLzlnafJki+uHXEKAH3H8hsqtAWuwLcXcgGiM+bcQiGSwRToU7cmCN+O/AhrCBwQZg
DX/nfRe/Kr474SzzbSINfoEz3iuxRR44jhtSEZnv5V+VUN43Tp4ks04UXmFQOPBuWfnj9CjhiYQh
V1dn4P2+OZkdb3Fdl1izMVNhgtxHR9SUTjKIMv8oz1s/VCI2ZnGsGf6Jugs/Y0OlcKR0PAoPiC4n
1CMMW5FwlDXkIkzztcbmtSODWhzmXn6bKlIm/7qTtPJ3vJfC5w3Gi3bh8zZ0Nl3MT4lzpr1wr0Bj
y6PIGQzzcrAzLtCLT3IFX8/JvdaIxBszzDlA2FWw8eJ2YHvsnP2LDHEtYrmvHK5eBpZwlKkJLkMY
UBBdnDk7Ha/75sqINXvRahnSx1dOBBCRJWuORh2Yt05mnxGXVpLTC/IePUURhYwxvdmVLTuDsOHs
cIbvOdG/4C6dgPsEqeAM7jjJNYH98piueSs7aG1nkSf47VFnqIq2UV0nZN2G2c6Yai5gSybYm4xi
pNUhVC/uivbfIKMq3b/5nyHTUOU8wSbTC2sYJ7z6XkbmOAo7cH3gYSUi9CtNMoAbOascblMOZKxK
9QjogeNQ7TsyR2SGAyTEH0VDMcySwW+yvofZlW9ArV7mvh8mNQ+IUuunE2Z3kd4LdRa+SJQyLGBy
RwFuJ1yTrNVi1Z0ZD3dinlHeL3ndfk3FrynG/Al1BBTwxslwpo18nzTZwcx0hm13SKzUNXjSNuH/
c3EuUZTu6tm/zE4F8v1xYz5KdnR9MUsegQhDQ0JvLcTfriIU+cm9FNF83iPcDgqc7IEeoaoaBFTu
2ACcxc0NTbx1Hm7oA13DnvBOjuCMSr674/gr8tN4QOr1lKaIkMn2EAnc7jzk7RluBPaNETRZUjrn
9i7nvu+zTkmNTOAihQoKLfzp1E4HDjNwO1yLs8r8VCfl1sjAHcKMLXmDxhiJsL3WYTfz+VIiqYIV
eVW934uz1NDE0GLJTgukR2CN4tSmmHN2jeNztQ7p8Q4nmXK+DS7BVbVZnl+BthXBPVGLjNAofx7Y
4wLlrxS9HSRs2k6qIWYKxykb0zuM4bfoGUac53oCkmuG1uV3hsINpw0NWmasggMWygXJ2jpd+DMg
59kIdqxyvElhYGaCq/cIkisf7wgtBtXMhWpPRH+vcM6VQfvEldcXPPVhl83UwEbKSZk5D1WM9Deu
ZFtoIpUDhvVnSYSnGLdzhdOMJSW4kGTVTtC5f3vOIq/k+i2ylFf38Rx7CnP892iLs+CR+1CRBJWT
olwRu9lZJUkcr/zYU6yQXXHSzys5cIwP/AwGWfU38ykuMyrn7OGuX3+Jsr3c0kmV+EZ6+/gOOQXh
7O1XG6nFTF30FmbizKRJkipZl164I4O8u8GAmMxMb7FY3PqIWzzIM8lezE4yS1cJrzVwue/FEBvi
ReYrRaZnbqZs5uxE9Vxv7muLceTjL6E4e+M6AVt0Vq9D5lYPWTjr71cYD5xrZHiI0NJx1EfZe0bq
LtojMED8DrgvFPXRmxmlMsZHHnVoqHZudTUDAJiA7lQvG/1VuDuE+48TnkZZKufsbLgZwaEkOZLx
iuFHafqXZjdCnVkrdJVsrkytnCTMhP9HRlrfu8ZL1vqcvYYVmyVsvz22aPIhHMZePPpc/5SvxCaD
+Lt69MK5P9GnB9g8l2jdODqVECMPZwAtsMDwdWiBm9tY8+X3uQqTDKsMW0Y39sYiqMS/35jjD6sH
e3VWh88E6zvsxK3pc1I4LI6YZN5F/oqR7CO/XONPS8MVDJjAHPAxBCLgMF4cgPR7qBvyGvgfOnfn
X/axIE0qw2LknOpz5eTuWN9vov+w6iDRKCjzThWbGeNyrh8pRY1TwGAf+OxpRttLVIdRmub+o16H
K0X2aq5HcelXiCQc+LNXwHl/5tnnZFT5YSISYGp7nIWcIQS+9rCHWlperg7ROlcLNnO8N6Y5c3NP
OxSw4vqjhSBoNYdK492CnD2f90UdcMZF8d/z8qE8c8KBG/K6ePdy/CbHvzvxlVwIbpq1xn9/hK/K
EFWaol3ExcfpuuXX4QdxdA7HLMZpUibHfM3p9ZE59sTegl0jMS+yYpa/GLR5H+85m7g+fBpH8tAR
/1k52WzG8FHp9+FzkHBpfnCXh5b9Idi7XEKpnlfiL0Ktx/3yE231oWaFw6KDq81+yezvopcfk0KH
s84vqC12B2eWJPRzRICHHIJjP+rJ17+N46D8UCQfLhEOQILSgKuqg5p7O8qHxnXOu0V+SIS68nWE
kAp/fsPDj4OEHVklCFqKSQLNlc99R3LRddefESv1jkpPn6oq1ixbuH5Kn/8csvPO5C/l3gpSc7GY
H179cX/KGFXlKuEn+o2fUh0QQv9AyjgqSJKgRIBC6czYPV4ymWFP4iec5HRmIU8TO0uiCJvOOIOd
6Gc/6QhXLmXjyZQo9au4105GCaDiRS/N+dZQcE3ZCPsq3XWjNRpHylRSEdVekNijjzX1cRWmUAQB
Q1JmWxlM/CxUSW56KuZf6fCFyNcz3zfGousnuuJtewuFyms8w7Ay5GXFToT3MHnFSVh6Iq+ZKids
yz5Fyq6YsfkSbN2n1uZQIP9a7QO2An5A6KfsLhQhJ8SZPhspVWqYx1z6jFZ3dvjx+1GoJ13xXXHx
eW6yjJIxfi2V0nnhXFXKE3NcYfFLqRLNzZE+dHtUGDA73VbWZW3yhNHWM2D/7qjqg9t4vf+jM1f3
SXJW9L4xP8cx4IywGj4HSUFXjYAoTlKKqPEYqWBzza5mUb9FnxA75ODPfw9DAbctD1lcaUpTn/p+
6fFMNtQx3CQpdXFxRGjDzq4cSPn4kx6DmFl+wl2/SfZcvHjSp8gUwFdenx3B92WtBSXBrsU6Z7Ye
zlpSr17/5ErildI5maJUHbwRQy1fak6BJneCmuqADNT3Wfq0TdHf7j7bpVrUgE2kjeZPEIsXsdfB
vYBxzY+Rxzn1ex6lvIeQEpX3dE5Ujl0FT3AXr4WOM2NRppHh66IVb2h+0EgXTI7tz+cowwYK5Q5P
brHl1DqLrJzNqhHl3Tq/6yb7EcMRqHyRIcHDbvAyXrPMHT6ZwVt4ihk8qv5dZuVZ7bmR1A1UB2HG
kcPDdnHf+DSwhZCHRSWxuLBqWi5v6zlZU6KKWLBv0sfIv78W3iOLfpKmqxWn1seXmf9PK+s0G//v
LvmYOkMOFc4z1kMTZ2mOIvT4biF46wATvfHz5nb5UBJLJ8e3xzvOBLvFtK9GyaEv0nyOK3/WRFcv
nUeHeMnouoxtsgz1yIaQmx/bYUzXDZdvlE4x7vls6c8YiCbVwzrSEQShs61E63/aBL9CAV1RQIUo
wKu7IhgBdZEtTy0GOwPVxqIgftkScc5UH7E8Fq22AoipHh5fsmomf30GgCvUGnCertvd4SP/0oYD
BfsJkfn+agLkAnF3QIVdnhJMAb027bEtOdP5fGwK4PXpLOE+67NKl8k+cXsCygN5KsslRlNWTHNy
Hv4d3feWDahmP9+LEEO+oYba5F/v77b5qzb3Lcd6e9Z3b+PEizsB2/x7Tm53MuOxLeqgUD71HCxQ
5olvm2UD84oRjrvsqzkul5QZDR8h9edFobDQSl+b3WlEjY25bdT/8f+s3D+ODNk81O4+1Go19lXD
m3FmnEDFnO5Gb8tZqqNwXw4j4WU0t5jq/UfYmTWprixZ+q+U3efGmkEg1NbVD4rQgCYQAjG8YCRK
iUGMAiT49f1F3pe+1WVVds4x22fvnZkiFOHhvtby5SOcuiYtIgmNgQPb6gBJUaqhk9liZCcSythp
3G2bLqWUebG8clrN5hufXrgFq8P4JzaJ6XZuNovte1HUwUzK8nC2mHcQFnM73lcIDqObx9O7kSCC
RS1HAIGeiJZ9KkGFMXlAr/PXBG5T5nSAkggk/pVUqL/iRdttXNaMUTa0jsz57Y838+VlxNzKn/dE
kd711A6vzA9txhzNhE6njLRtx7Pl3HzuBXFYOLB6sw6TeAw3q1z2Vo/BJmmcNWq3vBbUbPTImt0o
Y4gSb+BqkfgzjU9lYy8icdKlrpAAtL5UqXG6fAYw8o8X5gHM436hSYPnbsYYsrkVlSd6z6H54eTW
4JHkaCk9uhSZuppbxCgkJbepUiA+NjteFmJzcrXc7qbrJcpgRU5yWgZkiVtolFuBw6qWXyt+FFro
LsXKhy+FssPoBg9yGqcUh3nbEHH26gA55UukH2J5yaWuuuuVR8tLUaBEnRBbF94hyC4XXdQniA1+
ctDf/D1P8jxmso4fMtXJZEigXKrKW76ln/alBHtwCR/b+6Qtt6zEW26cRoZcpKx5Z5Jlm6ikBZES
QJ8QhYnIW5JA5WtJ1HbnQ2pOLgvP85fY5ndjJAGkH81YRcYDw3OXBJka/iD4qCFOfMT8gQZLfjAd
QX9wfMh3xTy3zzXarNNBOFgbd9l1ThxhZn8bwZ23MhmgJMRaSjTX+QdnK0ZkEFZf4d0vaPE9Yjn3
fbudFubqN9BbRquBzNBMWnIPF09/eJWfSpwBYpggjv7/5raxT2adSBGVEOvMNOQLBpX3EQAFlt8o
07C1WJVgIB+b2Wwmf/5OrYe6F3+pGfpzCI7VCkE8l6JXJ9sIcCISXfmanJgpJeLD1IcDMrf9rcs9
sV5Kn0tj4sb+piEnzz5+QoO/iJeEyeJhjqVUwTeO+wwZamEiV/uMK18nydPZRgVwCtgLkw0EGQtb
lPkb+d/6pjIG7jhy/LCu4pHbiAXUsRMy/jiZJN0urW01InucJwdZSK4on59Yp6eoIfk32Uk6tvX3
7XGCyIlty4tobCQVlb2JlyfKyuMIOQHbDCVEdwoe4QPU3384UUhS0IrS8ui7hF92R+zHVxCTgsU1
XfEgBTm6Ck4rSIAugAOMbeWM4JCxH1HVx62AQeF0+qpns/o5rVNAJZRUgD3v1d3NaG/IH47XweV0
e1ghbcuIIXNl3+qVkRCUwAlFFjTBmL237drqYxMJrfnQJ/aoBEt+YsACklXyfjCqmIwqkyHKTn6C
zRlvmBzoZoeFm8ypw4ZjJKoeFSQGG1PfL4OwOZhhqFrDW25MaBZeNSKnYXCSYOgBzX+LAM9yQvuc
s+DGaqD1WzbNYikpp8h5BAWFxfmL5WGRMmxMl6cFkSNJEuw+OaIErxhlSmf0QARh+7D3PWxLdoMa
GQUXpA1o+Au8POashozEvu3SUAkl6NS2EQO+S34eAQGiU/hhW4SSWg+1zIwUDz6FYIXnDUEIJ2C5
iU80/DEsZ8SlvJ8oTeCr7/vL2pLkSuoKeqVsp/SKmHDMqX2D3p6x9SeIwqCMXPpxY3Cfv2YVsCkS
Ejfzl6RQQy9MNZZIhTiUT7zePlojUw3Kpvwgn3KPXiJdn512s8nEMfvO33a6V6+ed889W5tLeg/s
ZThkLNRNOemI28pGCMQuHfJtnniXiY81QpIBqr0eM7VIsEyXicEP1c1wifnqnKXpm6kKba6bR1sF
7SUfrhOY1J9YFZRt8wlzK4BTFEbr+0eSngEXMEXWVgUoVL4MZDNZQVbUiXMIIJCXDGCFhe+17Je1
pyODlk1ZwIX1grCbt0U7ZYpMgBvPOwgPW1b5l8vCYr0+C0JlF3XQRxnpphTgiBOrMaZ76MKGb8nc
L8PMPihT5N7gptkMZAqEA0IYIlvHaNU3aAOPmy8qWNEwTqgxE0x24xz+KlFXPn2AcIyO0hyIQwIb
RpK7u3B6OHggpb3svMgyblg3YREAGk4LctW9SPWEDFk1/H6ftBi/chL3QvIaSXG4lHbfccrwulwf
yRjYTEFJtIWT2CO98dGZcvVZN4wH5BL5TvhlcqHEEoUYn2GzZl6nP/u++MGaiNZSxN8vhqCLQRzq
CdDrbt+RKZZe6nselZ6yx0VHpzj7LAvD9EORam7CpV8sfBVJXN5luKH7hGvjKX3mXHKYweCzVMqw
jtY0a3ALPmRvRjM7aq/CpqRNXuNL2wIGjojmlPvbRORs4Eul8MxcATA0QdPLRocB2xVI8C6WZ6Jg
OD4zCepEb/gIpnwBwQSd485wIZFju2f/OQmpw6OlsH2AzAflNtTN14MKiXUBN4lekwdVd3/pJHsr
2fggrzTMzGgxfW+3z7RtowOBnvhDALekW556Z+QPYP01nrK8rngwT5tS8GgpR8A7TS8TlEkHLFAI
Ba2EZ+1wQ/aCo+E0ezUdlplHajGZhmVXXl8C04nSIylVVXMc4zqr2q7Ny66XfZgfdbeWy49l20ge
UbQCRLVeCJnNU3vWQ0rOhU33CfPFkIzLM5GWaYpHDH+EQVQUg2kGfA6NvlZFuDkMmfumDl+IVPiN
3TG/WB/4UT1zTRp7VTK8D2KkGmkv2pFmLys6xugW4ab5Rk8QAuY7DuNuLV9AT+c+UISJ7wmCUhVW
Sup0cEKX67tdYc9tcxJOVJyktj6Z1tgFhsypdN2C8CeTI+OozGtC7yLx1D1BJ0DuUnaJKptzdxBX
p8CdV67I2tQLRTfX5n7ekq+2mVEPXtwhHkYKMXwfCXY6fVtAATfuIDFc41P5oI6L09NPQ+OUwvZo
a55knQSu4i9+oO6U2lDQzu+d/U8XsMgzUnUwT0jqOaZnFAJgH9We/BiJ0MOpx571ClaLtwh2vQjH
WAHYwB9A49idcM6euJg5pHJrhXq3a31uklYhJlZ50KlnGxvzh/fBF83cLIZ7mh/f1E9wgVz/1dMF
cgH5A5KgWuYW/a6I2KwQlQ+1r3YebZSFX8FYV0vgypfsvZvwmrU3uFsnehfRdVI2ZKxua6SyWiyW
atszuJLZ0WrVKA7EW/2CVkj9zQ1PzU2o+eBPCGC2fU4HBxOBU8PlIIoMdHvPFAnBv3d7szjC0HR+
D6wiqqk3HthYkfNDjr9UcjEjRBkK5FzwY8CBSfLNP0ipvKdDDxUWjpj7H8ezNqdMFvEUk9ChrFu0
gsKBE7eFeaNBHN8iHORbzEtqzJNmTrWWiRu7iS/7iQ4T7EoGM/rSb/TGaqPptN1iGpc7de61UBzu
6RdaGBso9cV0WG1kS1S14OJVs7EfCTru868aQMuELu+6LmIEV1/ZfY8etOqZTMy6O7Nb8jVnr7BC
JPWzbmFqIfagJoieXhjk3xkBpO1FZV3/glDXC2nIM2f1fDaansPbYjDa7QZKX3bL6fQhebVutPPB
cbvV8ed6nqJO1A7+L26cpoERmofTPDhLB3fo3s8F6R1znpWMlu3mXdQYL9VsdA3fHeWBOSS8mHRM
nhFUx+OePP4J1GmTJGzd5tPj0EYcPKWx/4VPmNVu25r87Ue/NLLgzjtydAt1fb0ckHKLQfJ4mCdk
d+PJxwDEq+/hI9/USclBXl463hPI04Qn7j7cp7XBzc7Z3EfHD2KpgVmmi+eHdAnnK0xsVpOgc6UT
TzglCji5eKBL8xY3PBGYTmUJaAfPAlxDXwDoXd9jOiViuIChoIRW1bwFwGIdJoubtVJhY7PEbABa
RbOFmJOOxmhChco1l4hjiwUW4VA4LZl3FwKW5WhGp8kKYBO5EQjY5QGvuvLo8LUHZGyknIojrJOE
nAUEETACUOH+lW5+HedkEvHZ18cde33wx+slrtZL/0MVd3J1E9PSDY9sve3n0NH6OPybjKXkWgVE
0BNkVGge7AcXxTXnrzpvSsx21J/5G4GRdqx+2J394X+maQwpp9LgfZzL7IAac5LFMUwPU5frn642
utxoZqZGQJLiKUwHYoSy7QZFYKkFAlnPE3TwN6clDU2SYlIdw2cdwwvH/AFbUuD6g0eJ9sNBEwZM
TnpecOMWe7EnT1veP2A7nSQldVEc0zGkKKFWXIZozsm3LO45paTXu2QEKQVExe/0d1zUt2VaUQC7
2f6XXOaFazbYTDYUTFU3X87XJqIKlaOmnzOAZJuBNUK/2rkiTA4Ph/tww3DTE9Fzb2HVcjfga/fN
6KW4t6R4+doA57+Due+6cxwU2WuyvDld7AVoDXQuQGdHJvhBVDF41uvextvX28E3qYWdYJcs5TS7
bZuuR/NaZes16MegPWkhTUN/yCjFrnlHXb4732bHDpb0TU0J1/cXh9ETWI0GT/oevnJ2gLSjrx1V
ijlkOJRGREBiQRsr2BLzeorP5I0+kElLOLt27Ma8tE2aM/Z8jDHdVuasMPsLhNybFDWuqSakH3HA
QopxnU9PSIvPDsdO4iRJHYqSDy1iBxngWYuePt1kBkNSzBlZSoP/h4uHbZtu5N8C81r0tuaDphP8
PFGlIDnR7QZJiChw6ijmiCtwc8OVtjqPg9eS88qsBRSxkqEoRthgZAIC/LAqrEPMc0muKiYnOmYC
XVt+mNnp7Jo2ghmLCajM1RafQ/rWzYk+XxwwWKSpdYFk+AQEfaS/44Kqm9+slpqpdCWtOb9zwZFk
M+bWg5sNF7err8EV0a8VYAbiHTvhkPL/a5f7kHT4n05S37zCOUvj0L63BZ1BAgfzakTOQqto1+yn
dSU7oKOwdx9cKFerDl23oy3SsstQXmCHUNHYX9xbUEVDXjTel5ZI9aGvHYmflQpob9V88rYA2btA
zrhn9VK1IxoLXQbfU4OppV3sm+JRUSMTfAuPCeZt1EiVJLHbHibMyloZ8eppwaWxIeiFufH7zGts
WeqhoC9z9gcf+GKumLj3kUeuEzqQbPq5n2pEF2on+uTvUsPtHM2IljG6AcXmJUA/wmjQgYQMJe6F
iBaRIDMdQUNrQThcLWifsSxYlj9pQcLhKX9V9GDOj6nSez+LX4ucYrQ3S+P45bcYISZohNAnMWp4
qGWAwkSSc5bEyDuI0nBukExR5JKBxxziK7w5EhC4WwoKVyESRD1dHoY2jSCq6AYjKl0VaEmvEH6u
BIj4O1RX/9x9k8Pcb8QuQOHTIouPIKUoOl7m+QedytCHtsYz2hwqpYuq3S1kXg5pU1KMIQfmXSkA
C5FQkwK4JT8IxHYNnkMYUenX8RdsgLoTnP/j4I1J7hD5BPvl8haElFkZXI6C9lUpC/2uQFYyHqai
1PANN+k3Ow04bj8DAQCWqlmx9jqtXrbL+gBDVpQy5EAUnHRbw//jvGBL9g4yLSAWcXXzL9Phogwc
hW0tjnNuBvAVVKAe6zKohPcNPeyM6IRrvF6o7NPUwdMSYx3QoP6A3AaKeCmbZdL03kWSllKmAn0r
EMdFeQOEQmfvEGaXix4w2XQPJISn8fdu1uM544KAMbqBokhlxuhycrYavgOah8S2kNA8bIfkzV39
oyQwJJMuo0jMAm+YLIIExxutsgYYOJAmBtbi7QFqvpAQMtGPO/ouFjqarzaWNugaAK5IZulDpP93
C5LIRl/hbz/im5OuRxZvXaAFcBDJO08iu0uKUIw6kDYUzmAiHqpUASBFUi8oqxXf4gNUuMLTPWUv
jbhCB6JHegKo/zJleOdXCDxD321+mSv9QLCtwBcfFKG74LJjIDPt2FYuYNRiGJah9cD4gBGrMiMl
RWBy83LwoCHTVfKhT8H/W+zwMuWSvMRkyXK+AW50VixCJw7gc8m3zPmcNkcgU7AdMO+9G9xQFlFI
MPkmBe6XYajv1tKnDPJplYD/gOQS6dF5xolbOrl4Aj3r7Ha2ATsz7o8U3qHewQWMunTi89jl+gVe
5TaFez3JyPp6qzfsJmRufFVwxZUUPc8AhqS7Z3H4OgyAvGiwREuR5O7R9QAzIpLsAdIsNA4su2Sn
A5aoS1X4iE89zBDwVoCeDYL+erFoheodX0dWzlGCsV4FSO4CfhFFTcT3tOjUpBecfB1jD2RPK3Te
kTdnDCakHA9kdZGxYGVifj19faB2CBbVbsHsuypg9VA5UWisOJwdxyHGPdKFYvAe+QppCpiOSt6u
gSI43yiLZbQSIsNmTmlBqJC2zOGbTK67Bd9enfShe115HrTs3sMpmgZ+mLLta0QzoRHz8+jcDbbd
4MmGWuGLYTgYnMivLgNtvLKI3WzT1UQPF9pTLPC+UEjfR24RxcFknMwsy6FwoXd4y+BzbnZ3O5nk
DfqeItsBEQlntLiqHjaFCkqp2R1eDThPmLsIxgaWL9ytZnvRI44ipOlKf9VVZaqIiVDEvyatxnMv
QTCHYkKxr1eis7eBhPlQlLEtee3JQ8Dfb0V8ITzwmk2+N+iYYtFSH3kNAhryXS43DqVifTUa95nN
iwDPcnNf6czcLLlY3B4WZ8klGPlDwhcuvuyWPg4wpvcZ1aO+Qfqb+PFLN3OG43CoTj9KzgF19qDR
d7NNW0GhdIUX7iilIykhfwxcaQi6TIHgchPUwR2bwXlT9w/zZXtCTvcs6klbJc4wOq7r33YPme45
+MDJfw85txhQJCK+c5xDBXJ0L7sh98YfTy+2qBVDZk3Yj5R7X+QEPbUprblIapJf8BtfTwjb+SHB
77RagHKFTCdw2D8xtDoxELZnK1ARMh+DnYe7SYTAA5RDKnZPJaJmqXoXETkYD8X96kz+W4JiIp+R
UB7qyECkoouwmiiKzrMtSj4y5g8hE9gkJQfn4CqvRrgQQE5Kct5hzoYBdIIBRiSnnqKNKNR5m7+6
4PRYW4VU56wy2EhndFmmpMdfueRImvguZozISXLC7k+f7mtsC7+AV9BL6knQlHBQzDsiA1Xw2zea
Yke58lt8kwnI7tdMFSCzZhrhGqYVHFbzWjvDDNtbWtpAVAZgdct9QP2QE3/wQRIIWVW2ABi9nyoY
nY+HhIzYdmEXyax5yr9lhErl2qKU92s4ebwU7xIhHNMOw7NL+KWqadEDY4OI0ZQCa8j6gn+Gyw5Y
j/xA7qfwZHDQsOSpXNvh7GCNxz9/3JjCfZYwNgpKVr7Uaqh6A3sHMKbQw5qxFGiMmNyhMM/zR12y
OVZoJPjI21yJkyL3A9OBmUoLpPS0P+345f2z/5TtfHefb2oFBP3c5u7D2Sye8RMfXFMZDB3EFiHq
lTEuDNJ6ZYNnTK72vdu3wmR94VzdEnznQiJCok9cuKNEM2xtgVmKR1fq9DRBDqR0LoFWkOsfsET0
iDsVDWNmTWAkXCPJvgaLSMl+Ik/kWS/z/2QIbfOCgTrwS8eCCcMpqcX8uPOo42mISts2/n40mo0i
LfCUbG9+wWgXPKgRyfxqY70tVdgjnGh41Kr2APIoDwXIytOIeaSg2/KsBER70BgTKfsLNeMQHKOV
TpBtQNESSaCK+Y4iKQk6JFJKExdtoXqQ/ygeJleyBmLL5OIGZncXOJXtkLAVqy1MLfSr17nwF4Sm
+i24LJEh4FdM0AIip0rDtRG1TcmmBsiHiiG4oyU5sweohJNcfZht5EGrWBZizGoUMPjVGTX+FN+W
gBRVbHsW5+yCCCLuRpCrXjWBi+eUc+d15tBHZJZHmlJyjBLQ1PxpgxaLuypEUArha1QlnNxGIMBf
Wehv5qSiYE5yWQDak8+5UnHGpVORssImCe5XvPAGLhpPJydnxRzpiDFCz3zbEBtYVoGI8rnQpJi5
lxzfRAHrYLdWx3gPwnkVjLwjwQB/y8uj//Lv+9ULrheLfp2g+D1Ss0LGc8EDI3gRnw/rCDtaDXbk
47Dw2Mtu4eLdRwglHXdQviq4FHEJnzLehzHUutcB5JyTOsRc3kt/6IQ2Rw+Cx6fEggtBbpCuw9sG
5KhlviIQIGd2vMkZjfqwIbR4mkuFlHOz8RH2MRdE8iF1EbFvuBK6PMS7iDZ0IKuixsRAs9aY4XQB
dzszuGwFuUN3dxRDE9L5GV49OvNg1QHFrWYHHb6fDPK2taFDl4YCB5RLDRto4aKjqOjehzlPAnR3
2aHv2WAlEQC9kZcGZKtCw6XTfLmM6UDKkuGn30aPIY4N9wTaNLhHAbOPjImMcmnN307CkC3IP6dW
Ku54T0ct5v18BRM0yN0o7ga8TjYP3mi/GFFio0K7ZdP8XSqoOP7Ellmmfc1Msd4bihclBW8FgBYP
NERcXZkG+/WTZZDDSFpq/utPAEGRmtJCBlyzWevJpfxz07jgffpmRJgyzICljodrpa47VCLju/ew
pRO0s/T4QxKCmBOAOkOr+CFUIChU/wxKDHAabJ5GNRMR5p9RhItcpHQkQKsHu/0k8BoTigs2e8kt
TdvND5Mvsu8kNR5s0N74jFeDMoNoYcdI/k2TLQZSEmfKbtDYB5oDHgAJfQtXQ8qblISabFIAJqNB
KYgGXFOQxgsElJy2LOuSOZ/zFJPCvuLPmB7AK4fgBYRkVzLUfhlSzsRCIMpGqke6iIdAsAr6JySE
wLjUYyS0R6xF4KquihAAD5FDZELAmes1OoZGnqKlPjaSL6NC+bEBTlrgR8H7DV2T+bWLsoM9DkTe
8pRqbxM2KyXC8vODRMzUdemBIQI/THH5mk+alEHIBEJuxprtFgdm25mDjiQN/Ovqw06PaRk2k+0Z
I9GU5AZzElc8jA6yG2y60ii9exlsYQGasF+mmGaSyOYvuCS2qI+S9v7ndNKYcXb8jfcxBIASaDlp
wYZYpH4LCymnsyKRak32cf1wcMt0SmyrvBLbA7oaaK+jSa5XK8EQZaHMPsywbUOPsdqGZDZcYf+N
+9MYnP6yCJ/7IFVi7B7IqX2AZMIzvSu+wW3S5qZ9zux2z/l57p22VTC8BXbooDr5WwnlN42GNP5Y
TNySqK4RJhI+zguyy+McbI+7EI7XvX9M/ryOn/SrHa2MDNZnqbs5WQ+1MbQkOnQCV898tH1aBXoj
1bpWzqk0j8I1XFX6QjdDn4aFz1GlI2vbxZQEsdZHkJjy5hGyfScv8YkPOQkzwipar5jKLEDzuhFl
F8snUC+S5NB5JzAsohUGW2+SmFGrceLyhfZgI3ESLOyNANanUL15qoDfa1AcDRSH6ljcM01K3NR8
1r8Sqn8zs2No4IsgYP/VTXS/Iuz5k1lz9RDDzcMPepQX/F/LvenzS03W1yWopZ0JY2UKk7odV0cA
w2J8cYA6u4xLwBXIv/xSSfP6JnBt6ePNhfFdEZ5+81z9JXPoM/AiJ2FXPxNE4WEDoNChHrLYQZoN
pnFrpRKI9xpyy0yQK32nyOTuGEceFPd4lkN//myQfJcQ/u8BxXMTGr/kZl03Oe2S7g84iNI9Pdma
AK2wWUgc4STVEEGVHJLd6AS1jHjKh0wp5nWctycM3ySxkOVaaSVvBqks62HeyXrtg32EYkE3RZDR
t0IKxi8mCVB3zm+hXAe7UAeQvApFEdcGN5ytqvPamn+/JmI0upp++VrD4diHATUIeg2+LwQmLw6X
as6S5/UdZ7Gx4b5Xk418LBRxMHuMZxv5u8G68YE4fx39Fau0zoTogleBIS70CznRdYa8DNjCwz9O
JuU8r/yKB/L3o77ZLGHg/2lMQSxF825dUs66oDqQrAQjIeMLgn/f+J1jSIaNr0UYQEkSQQ3QgpKo
lS6RmV1MkvLpw/29uA4FFKnabbstXY/Uik1QOr0VBSD3cuRxY1urVp9mK8GvE41uWD6huscRpwUV
k7mOlAYTGNtCaEpTt928VL1MqPkbIgA+bLcl8xU+9EgCtPNSlNCG7lRV4FHSkCNSDBcTTz0j1pGs
5ZYeBqTGrTmlB0sBIkBKDq2l51stiAZ/CaYMAqSyfCr2QJbB8hFhYYAvs3J2hZgditSFCXNp1Te3
1w7AQNTeS/T/XC3rfHBjaVGtzkmegsr+ZI6J3Zaiv0HRooBKA0KAOvUSxi+TQqX94QVgLur2oPzY
ui3OK5gVdQGpHEEx8zujBtWcQDSpj0C+GOIxer4hCAjbJzlH8U8ujBFjYNFIAvzDNQZzamby4hzj
E3dknL+Ub30el0gTwiOq8paAhCS3UtrWBL1uc7GuFXGRwO6xbG5fyTL5U0+pdJEULxuDuwoJkmYh
L0GnZrwcxrSeBQ6rQYtUiSrv7zaz+8H6T97IcRn8ZW30NMMVUL1vLBfYSFXYkECPPRJIpUWZq7Qe
NALtrgI7EQG84f6LhxKq4gK8/hnvscM2eVR6UZifODtb9ljN3nkBEOvySRMFstE+kylO4/aiWhhw
UpNyiSfqgov3RwRTJowApenOnnlGT+cSw7fok33YmWx+aYEK8xu75gbhMrSILXAo9BwFlXnH6YjJ
Kj5GR9ON/NKQOnDwelwwvH2ClzsKV3RKsNKyWAyjS9h2CVM6zScvQsi2Fxajjf8UZazQUsxRBUU1
0TOlWGjhVPocMydN0bvHuAKJR9p9J1jRkkoYI4fMkMOIZS32G5UwmCjT0ooEvQKoVaa4CEySYsnG
HlIYX+2/UoNqmHyPToSCkHKnm3nCDqCALkgU1Nr+49/+5//537vmfxW/18m1/BTXy79dXufJ9XB5
Vv/+D63zj3+7/fO3R9m//2PQH/Q67WF7MBzqQ63f1jtt/ny3nZLx8Lc7/6PbfMtB54Z5P9sX472R
kpDpKIPGqFuNoTnGuG6kR1NttLtR/mhjNv3tLugC2d5MMVfNTpTBofqcXFgP+795uv5/9nQdvWP0
9cGgP+xo//p0l309GDy1fX/eaqPqKQOfCU/bdWhrFgMvMXnyoHyeP1Ay+IFAENHWCjqnfBDbNIEq
dsDiSIFNnjmmtNHdfTLCnvlfP2RPPcT/t4Q9raezmDxn/z885L11MD7XMw95RbvDdJQYvyC610bL
sf3zUiz077Q9mmjJJQ8w7aTvqyPmdxtUGTvx+X/9LFr3P30WfdjpDNrGoN1Vf/7/vM5B63UbaF9d
m6tERenlADbGj7Y9KyXUFgYa2sx6ewdil2Oh+weFVqoQUHLVU/UMyQqAXXSJHLQb/deP9p8vk6YN
hr1+X+/quvGvj3avb+VrWPW0uUxpa1jvxSseUDlhq8s/s709VWX4ajPemCDYWNWh3cd8WYkqqWBU
zfzfvbjucDD8D8vV6RpDYzg0elrXMAb99uBfn+lTPI7ntm7sF35BprF9FM4JJ0p0V3icficgK+Ut
fu+MTvJkGKdXzu69uPUCRmL6gTL8QbBvfsnDC/HCLQ69SWmd/D0tYc6HRgm0JWT4NfDUGwiE2X1K
cqx0fzDatKqxc4/yVpud5ANRwr8MSNoLoDYshk7TI8AEcjarwwzdG3WVgSfQW3bFR5XbSB+Y2bZn
YjAQks+IApLnjJwVER0eShh/yxo6zyej5eK5WAp50FylX0FuBnCKSnh2XJIrCyZ5gI4xRFISZrmY
0DZSxBZumydoiypqLRESQIFDp3CdkyKtmcCMoQxf8PJRz6NMJ1gQOtY9JsuwMDfaz5WYiZ/fIE5C
xqtgtwfAhjGrvfcSOoNSjVmZaPHgYNDfqAKppk+aU8G/ty00Dq2j8CB0CjUoYCcV5ScTEobM3UHI
jcqnJY/h3TWgyXDNxE+sxaqGBGV9NHgwcBvfsHJkLDWBrb759O9MBYwa7GWwsu1imedVlupyAG7A
ARON6qQ9hZViAqdi+JQKZm8z7h2DdXKxWhwZ0zV6XL0OaTClOI7XNeuYnVLKNN3UB1ZZA0z5ugIB
SZHLKTxed8qcon0tmpUW4W3OFLI3HQtHqMK9wuHbWOguuLxDY1b8GG5vfAlqPBZ5t80IDyGntTj7
bWYS4DPm3+mhm7cXFHRkVGiens7Qv0+areHc/M1Mx0wf0lPNfyhmjDBc8dhKjvOFFxqCjHOjcNGg
/4FhY9rIhIEZ6RVbs6UxebnM4OujPWswMqK94mZpJLB0i+fXS4TygD+jksfqrm6L4cO+1qQU9oZw
UlmYgg0+1uHL8BCBXd/zKSh7+5VVX9RvfqkWP/j38veTK0aYVnt72Tv9vWwtsfHvkMbixcdcNsZC
HqbIdwa61JTuE1DqASzzlLQ3D8IeunJEDH006ggmmHekOCzVUIPQR98dR8/Dnwa2keWo6+jjJ3rd
OyNSaqIuk+fdY8s86taZAg096vEoK1f5gGCkyqU901Uf5FflXKoBZh8CdiwR4DJU/UsTKuSPPtIV
VnRVskk6DLi5+SdDZbpQj9lfak6bcTh3ikCsN8BNUJVSuFFF8DcPjP1QNnH4wKG2faJQEiDP/dHD
7jOxhQH1fZjRtmOQKPZXB8nhdRr7zmU25TQxqJPjjKEBPA3AWMt9InblSS+7j9eMDt57gc6iHRqL
khbp6B187Q1iQW1t9BDUoQcMjHHl6bzwwr6FG0ryN/7MqPxEa/yYq/4t7GApJk886RnkBC0WR6GQ
mv8a46NCmOWzj5UFYDlpMT1C9uwX6dP0OxmENZLCL31k09dWE5hmWqi0/Jt/EI9UOUm2oquj+4zG
5gYktnXBI7HLi7+yE/CfrY/3M76aCl1iiS5P4cOvVy1R2sy35HudGOVFmga8QWhAeEG1zDGUN798
mNUOgdOOQXbhYY4tSWHd4LXhKiclgSR51aPSiLHRbinjbTxz74V4UnP5XIAFChpc793T9Mr85j6t
TPgqov08zthpXe+Gz6E27RWyl7zv8nCE17W18DJnyiKOMhtR2IexIXv0ZkcFyZpqEtSiq3WICiit
IULjwtYihYdRrI6fdP2AF2Naw+R2a5CjlZAYbenMdMZDUl4Z9INenHkEo2f4pEa3NMW8tPg+Bp1b
tcIu5B4ZNhEA7bgWKt4G4yfm0iCuodnhwEYD3beM8dH5Js3RjHnxdY6MktofqJY+DzKiB76CPl76
/M/LwhSZqMJsJGw0EdI2o4FzzZlaiofe/OXxlTG6ZFn4tVVELbeiGsDXEvsq7Dhb0yLEunz39Nor
IzpYfdewscsThc/2t58B588mXBQ/zJJTynTGhNlqo90jiAgbDKMwk5ZsO7fRHb/wOkQtOL3zgpv4
ufiyZ7CmGTHfmok5WFfMapwRfqpfWv/9jdMLsPjemz+IdzjbNE5EODU7PXlwcUFMqj/RXx0V7pM+
HVolxAfrgyKivQd5z8O9OqB82vwbtFkEbgW+4OCeaF/h66gIuvId8K1w2AUHlMPFNdHirqeJ+veK
9SemuPY5vno9XBE5SgzT+OJFaAC6f+wbNyCKr3Ht9H+uDCksx3wmdMw9JL17Lsc3zuSsPi41PBv7
ePLJdfPj1bhYdlYAt0OrkelpqpUSzSs9xUjdh3ihMKohe617Ls6QyKKRWB7HmIghT6pweif7Xxf+
/mCBOdfr+pfdzyTNClxvhHTV6qaEQuZo/9ShhpLFvsfHXYlQCde9BRaK3n3+dB8IZHlrOOJaGvyn
1aEc+iLosq8Gpoutq8nKlKNieunyhm7B0DlE9A5hhBx2nQP9wuNTpHby3bx6+uyNpz5A7dvpMxpE
F4Nh8qhGRz38opupGPIprqWLh+GxtdR0d3iJX2N8xfY/NZPqgxZG8/un2V1xERtUf1ynmOyFiJQH
OI4csBPnI2LieQhPKN135wCg4PTnp3AFmYDio9wq7HOAH//0JXXEVYDhOy0zpm18bRO2qK9He2lM
e+zoxm4mTOKyuhZzbPDzJUjR59kgdLqO7zbDbz0szNEGD0akFkXwqyWDcYkPPmEoOWAibX5/UI+x
YSkwMAqefJHf0X7xsvW/qNeK2i3cgLk0mZcadSdcunycIUNjnv4B7xr/mVwFb/T+u1mV8gnajv3/
YFKEHWA9s48CmoRHDYmI9j+G9Zkgz3z8vP1vm+9x3wGVMN9inx9xRMCWujC7SIEh++gwX73pVsum
D9Qzah0fePxk/Jxqh1km8rg742wsrAnROfG5EF4OGGbudpM2OZeOfs+sgKpBkv0HG2lBFrsrSa/8
b9xuTAZCaYzdFdVKv3hkPvgUIXAdYuj99+EGjfPmc9yd6sNYMYFFagcnTqZedw8RsNrTvJKKUPgC
Sty8At1njU+T2SFCswycSGzB7krKS+zWQK3Y6g2WLRJ3c7Y9P2XDjM3fGuoEQ2YshBuGYVjGT48Z
31z9FRp39oj9IA1dMvS3Xp8M1RciDu7AY9Jc+hwdSNt0xrdXOKBNS7B+Fuu+Y6nbV5sZ3Be/QiLH
gKrDfIdtlHnj3XG427S6dHbs/g23AkfXuWN06HaJupMhWB15VIQhFPnoJ6D7cv4i6XcHk+6EbQ2C
4byccoYZqFm4NUL7jyD5Jrl/B1g9W83/Jey8mhzFlq79ixSBN7d4kEPe3CjkChBCQsjCr/8e+r04
PdX9dUXMmZ6JqVO4vXNn5lq5Vk9CTpJrBWVrMrCBKdX23xHnGjDvBs8X5xrFludnd9NVukUsRiVt
FU8J051fLswx0RE6Mlt/dkbZaoVeJ2qqLqd/eni97Me0nN63VYyYRriHYOBBt4FqMpKGl6AKPjgX
cZ5y+JWHzZcMD4c6ZX8Z8qql8ENasGoKrNatF6UBALl7wyYJEUiyhcYpYCCyeLDVovcn26avODu8
4GbQq21t+/6gekj25yygqfjp+DYVKa5r64qYCayl8LKjc+LyGHFra5JOUHYlvycqY2o9f7OdMaXm
l0/a179DqbbjpjGDnxKZOusBcxDUtOHVlPM7Y/GGlR80a68OyH1D42DCs7aK9StAhSwUVvpACelZ
UfmX6JCYfsPs3pOp2Kd37hoYbuhj6Oka3wSN082ULYoKZD5LIlO3ZGTNIG4yuxBUO5IKe8PthvIi
n+GyNGC7aRCOeA88w6rhApnqZJ82PXHuM0I8syxZZO5aTV/TEy21e5sRCLD2jfci5xBLg/1buqh5
I6796JaGVeDywcIO66l+PANQMvfddnrq7sf/uG8nD7Pe6Usyrb00LINHkPlV92UtNpQt5kzvJ1Ay
+x/YrKch70AfVEjoUMwQSVzZ3xMjaAd/pbskTMAqxo+ogyJ1D+rtB495eXB3hNXxtTtNjIhujvSx
213k3BAOZb8mDN1gLwo0YmOVHlauSRYxzkNzXYQSNtJ8XApar9oyeyDObpP2SsayFR7Pe5euvBZ9
cXz3jio61O6GpQS1/olUswszD3l9IawCIVSs43lXYmQ9FhM+JJ++X3ZVZoWO7A9UHCdiN3ffvrzA
GgaiLoNzaArZnD3MWRT8+bzgmGvjcASPPpkR6YwQazrfCPERGe+NUDS8ZrGJC79Z6Iu7rXuwbMYX
5z3W5gz8lo1XFp4wp45xS28K6MsB/vbRU8PY64huGpJuol8+A8lwqkO5kmbq4upvaLhRANImJVIq
vs61NefyBasVCD3tuOftaU7ANQfv1XOPsyuh+ktE0Uwqrf1lkbZm1nstJOrQ2Oepk6M4zvpEJHoE
aOgnBKczq54BqO3F/aAJal1Njxl38Ap6ngBBbeuPM8eiaKYb+LV5kH3oUEgtDR4kDWAaR7NbaFgp
ZFyyX0iAEHGZJprLHM8MhWISZ9U062lqU3G6N8+MyvlpjIQOrQADR0S2d9rVQcsf2xt0CqLPHMY1
J0j72r/4I1lle9Qe0xl3AxUmlN1NC43kjhFARQ1ydPgGKnTHKSQTWDdKIHVTFY0fh16p//IxL6em
uESnKEcXNEg4RzKmCl3skWEjh6L7gg+s++ABtuK1HEiW5lIkz5Jbk1151AyO9YHltDABdtnUK06q
8xdE6Lfisrtgo3W2EkVP/KLdhmKuimYoLhXlgH7EgtcIdEhfIhFAsix5QnkFAM2DcMBQr2HvyaF2
2LD4eFDJl/pQ38cgelN8ZJ8ggk8ULevui4SSSf6b94IcJ3gyLSkcv0G/DFfrV57ZM4DFaOUnAfha
rXhCHimbOGv6+WMsD0mkenS0KcLr3X2Bdwta22MiMq9/03ZkNoz5q0ejuzWPGr8b7NvmC7epvta6
doDWVgPJKcFv8RkeZftfnyzAHgUaDr+GPsjVyw4wzJ4h1uTeNTSWgmNY11iPTsG7B4jxmT/DjPmb
zGLRGmTJhX1D9vtw6m7GtGkoheVprTk65UO/8q9DDZ51i6gYe9VXOAFYS3HLvLnQ+ehVI5K/HpNA
LtealoNX/z65DLT90xG8bErsMpabIQ/HP9BRhDHRAhy8fBjt1EfEBODM0Ogr/daFWmAVF1AB2QGz
k/tkxWicYNcekkFtnv2lDXDcoE6VgvfwuvrQaL4etOU9vGHJRVJiEY3ggRvDdCzt8eQlMSClU90S
8/msZ0yeVLp0NSFtMTmsdPVQPrTCFheff1KsG6H3aAzaWh/xeD6HBCOTU2qGmwjNMYAppD4hv1fs
DhoaTgb3kJfXMoA7q6pfjVqbZCUwFhKtnCeTZ0G1prfMaeW9Ru2EPh5tNnylcnwZk/8cTy7Wu951
cus4Wwxhgxsoex5LaKNNc9UtpqyGbbVt2BrPWHaVnua9tgg6tj5wNcM32VRtDVYNSrFlvawCdCCJ
A9mS8KxHnS96ZqAkc7zkPhYjHdlQ2jHr4ZQzRtGG7fRJ7pCKpXAZABxnm3akvIKDY+Zu3T1FfPj+
xX70f42D0BGABi2h9glnqndxb5OtETRzroMwvC9HJLsp7n9yVHHXLzQv7CRuNfYubtXvTPNFtRfW
Zq+ZGHS3aLcjbZEZ8DxF2HiPeQMtL13I6xzjOtLQ1nDyjmm7CCbarhVtIIzv9FPqqPJo+7xp1Kth
y/Ur7e2nzxdBB+FLaLVy7DNRKSBjHOax4IAZWuc17I9OuBmAKsO8/roe5G2y/BzrAEUSjbRZDmT3
Nix9ub3W2VcGdHckvx5JvjGTaCznEzn3IfkeX32J4wmz5GKIiV++fwzePRVm2TWmoxCp9mNbbpU9
pNkqFJZ5+JmjLh4yozJkYAaBbDqi+MhB5347nT5rtmV6w8FtNwdMX4OupmHdw4Vo7znSk57ZxwrS
NzCVO39Bq0b0RN+4tdL62nc+iLta5bzi1EVaEAO0mjSZpcrT5n57TEyf9mv/hspAHemT4l3uThVf
xxSuONnfoWdhxkPfmV0HBbDsG+MrhLMkOFPKKW7reJGA0bVNDDpqg89QDtNeK4hsX5j2Br6gwwXx
QlowAROeyLBTiR7F7o4oDV1DSvyUftaNHh6NQRpZncBo5esYSkpsxg9OxMiEbomBheJnWO7JV/ZX
vuhth513fN3JmQ/t0qdhTZfi5bX0l5F4MA80setFdXz4In2SuiWQM42569DuXtU23aM0BpdPR+ZK
pXdH1xnRHXgzPTFuO14MhdNQwWjd/dVPhRKj9LM5HZcKRCbt1XAe5fiOK6VBqWqfGK1o2OScRog3
zGroH4wZ+HTSWo96lXnnNk49jplXTFAEQiHhROx9Ty/Mcl58FlW6ptU0UcBCCQGpq3HSJMRlwD/i
Is2dLbhA/7HuoJdAsRAjEE/JQjt9flvWnvhlfjGvku/l43WiPXBjsp4PyzzIE2ba6P/j4fy+dCEE
4cf88CqvE5eI/Ak98JpWLUzvi+umFQsmQklOtr8OycRgR23lI3jiZcbtqSXYgqWtkTpOJfBIKKuk
eOCLF19d3YP/w8kT7zEDPoUVUezehHEPauy/IR/xO7j4C14xTUmRJOkXIvVfeEVIT9lTq8R0UQIf
9Jpu3r/ttcm9d47u3c4PWKH4HSvkYqYgSBrgl6kKgvgNy8lS43LWT490Ie7h+kCqva7BQhY63gdj
SjazfwJnde9kYIcfHvM7APj9yvp/H7OSzcY8a+90US3FvckM5oo8tq2cqbmn7/gzy3f3HeHnh8t+
x/q+X7YFt37D+hrjfS50+ZUu6KEkJNdbsiWqXUIHF24zCA6EDsN6P1xX+stXNdsvK5iSpIGayf+9
7katjOfnXKeLZ6T5leRQk99H0Kxmd6x24dHi30U2R/Nxe4+lbkv2On3sH569BQt/x1zbZ//9Hr5h
rppYCYWucw/nXh5gJDUtgqaXQUhcXyZ5X4wkKlmcITYG+dMpSob/vrz8t7X2++Xb//7bqy/v91q4
yJ900QmKAa4f7eialQebqG7acWGJMBvKkRrRago742uvjIoDk5SGl4dlcOvDjwo5ruFvCF2cyclR
zDj/4R7Fvy2P3+/x2374fKp7mpxYle8I26LI9OQgwclDn9+mGiDDv9/Ir931xwdRBUUCRDVN49ei
+e2N3M4PWX2qt3RhrBvTqmIG7wY3Oh/Om2M9Jn8vplAKa47eBqzyh4v/BcY1xd8u3r6K3y4unZ/1
RjK5eD3S1u+RMEZXo5nqe0aBSQCWBjF63lkrB+Hw2RJqf7i68MdiNERBUFRZVwxN1nX5G7Ld1Mn5
LSq5OGu8IVzpr05wCRsL7MfFKG7/CCGVOtIXvWhMwOYiNtwXOg4imuW693BYunPT051LCD6MgIfq
YQgGDoYXj4WhMAeyT6cBPRB4xPx4ba9puHvaiMYzPwORkeT3AmDKmMM6msCRrd44h4pzYUnX6X4Z
ggnQ/2QajWL63it6InkuukljSHQcsY+KISuFzqiXeNIOvZTg5HdTMKnr7umuT1E74CL+sFbkPz7X
f9+X8o1z0rw297d55n21Q4IZ6u6n+OWc42KkuacD/jcRXMgAizOxh82czYSfs0Kmfg7vv8fATzAb
TZ6hQGV87kvBxv3315T+CObcnGRqkiCYqmxov/77b2up6khvtdyU4owCMZs/aNt51/HFu/Vzxdoc
dFKj+GI6L+bneM/9e48JK9zOPeXEMZqnnp79dEOm+tMtfdvJSd1cxLLmlqrlR7QuyDwgSgBYTQpE
B5es/Etu+7nEfuNQkab1U9oIs9dhg4bJUtieJ9UU35LxdSZ9bQpkEpift68jaV41XrqxPur442CQ
YM4NCtfLwauju8qyBC6pbwNhW3e5ClSIzqQJzsoY4Id0f9JZ9eqeehBG0hctW2H7nm/6UlR3+anl
5uK+gUuBVJb3FKf1Fls2D3doCDYaetUym3P1IwS08DK9Dx6xgUNDIHvvjvsGGV6e8bzHTkpqghc9
2a2henpn+1ABSQ0726KCOH30kiJ6b9VkQO6rRai3FHNyp+TtJAMjyrrm7rS8jkoA2o1V6F1slC7h
uac6BmMNCrIY9+4DfxuvmQjjBvAYoHJZokFU7podQNMBmgbGgfeoJcQBLveeX9n2OsfSKbwO3nPC
Pfpq4+cAoaehRqWYWlcwLiZ0aKLh15SQ6VswW+6YIXEIAneTyzPF8wXiA3BezwtIcIMqg5TxQASs
RAauQY+446nW7pe0hWe8eNzDc9sOG5zikxHkdws+iKwgv+ilcBYOuCiR/DbkcpWjjQ5PsN6qd461
SAJKVFxjtLvZmn+KlbkeqEzogfaC/zFrESFcgmyqbx6WvI5x3yDmVMwkSwjk3KC7kiJG9JcmCDkc
c+/J9GXto8XcO68NqCR63NZQkIQdaIyn3HWon2APd8Lo3EenlkoagScHVnOwPPeWVyYylDHozQBF
OBs5ghe0kRbIlwYD8r/Ak0Nl9EGSCqQUB1ZsKD7dmw+uGxtDCTwDLiwGYpS7yKFgNXsetv/+CguX
/WatTx5GJ4iKqP3Uw4UKASHa8MBsLAOcKFQc4oKK1hHWwkFJXHGaC8sPu2znyOi+38v6nyBuoaRP
cO9rinUvvfvgHMrhpq97L2fnm94n2ABqEoPpTyMagIMhLotUGMTcgXGoh5vhDeF0PC7g68FCQDwX
90+0dBGC6K2LtRY+QppXuFzjKJbgXnGesFTta/8TVnhfYjNbX+33oHHKXrOH+n9H/WZSwDWk8YZ2
NLXZoEGO65bbnRUUwMuygQzaj+po4276FG9nkAYBeVEQNbBKeQ8H3Ec/q6Xv3XxpZoAACu6R8pFz
B8BqKG0CDS3wZPSeyQ5woIScCQBqpLhj+qb2C6Zf4ieEe+sVAsmRVJoTCfv6T2zQwVCpw5xrcKa7
AXt9lvo6S6rxphjK+8xIbTNG8urg8LYxDXY1hA2fEcQH8HEqPoysvQl0UVre7bgePAxPYZwcZhTC
Sbcu48XlDC1cWOrvEGIkghNqyIQiMthM0JO/2XRaYGgyNEPlCVDu3l3+393n5PRk3C2bPwuHDcwe
/ywbh4g9vDg8dO+N10jr1sbDbGgunHsN0xYiTsUqGCLGKa4ALN/ZQyaAcD+vGJGmwNpYzbKD+jmi
qRRtQ9NLuoR+eyfFSoklQ2rjd2ay/j49oXb5S15KaEkSp5DlutvPqHZ36USMzq0jiYQJNtgU/Fc+
45eketACTe8U55EWEzRldgU/XPRP2FatFsCffULEtZ/amZ8O8PVsRdt7aBi5YGbubfqyBWdCm+uD
froZ1TB+Tkjy0HSnU5QyWoPPE/yDGrkDHIxbp4EbphGMMyog/ApQ1N2GJkKPgU/XwE7AGg+0BtDA
6UyG6fC1MLv6HgICnBE5MKBzyMFzJjPZJSMw7RvIXp5Z0fRZQyTtAo0WAeNO7VhTNp6Dpy9BB2Gr
XX36pm4FNpH1dki5TBhdjIjNZSwOq8kDjPnE54OEgBbHrxSIv1dOPr7ZKoMutF+477e/GZleyU0h
YYVPWRVeZw2/F5DYSXg9jQdG2/1YC9JushqdMeiMZt8L9AcbCXGMnQ7cCoStQsU5fZ3nNLSloYml
yODxNdORmHNwf4NNbhBpCDIKU4z80cpZQGKzX/buPlaEQKJw7Ko+m4drILXj6QNrJXYvXYZKRovN
qgx5hxNGOnmDlwniZr5MRgexWebgsh9na3annHeVsOWtvYPaI+sC/1EIaIA/vgxL5zynTzrSXRrf
bnxEHh9yjLUvQpVOoqvbKS1gZi3dh0+X0H6hRQ0/KCaGUszKo9PiUrotY5veZoxberyJ8m0eSFEH
sIiIPwbbkwei0wToEk2u46WEZo/YYyKL9bUBULnEclCwUnCAjpK1OhqcPc4vtAkwxbGB1+jZkKyG
yIQa/u7kjNFTx8PuMQyLOVYXbN9icPLu3oeIAfUKqlfqIQVlJf4FebRutyYo1i5+1x7dMuog0QFi
DvIRIGcL2I+LJS15RBBZPDTnEYbFtHcIphfE56ESnzx5oI6qIFTs9mAkfg/K4QOH7ZYGWYav7sl5
enisLz+2PMhQL0QrBcO28Yatx6hrRLHTfUeQMFy1pZpBI2kPocLFnKgr/mp93YmA74GEcatOHMQg
jlD/ZAXrmDz2Tz4BKx8yIICWnnMfwSSgeSRA19JhpUsRAfkc0nYaavyPVpqfJ55Iy5OmpXtDwurp
Nd2kd/p1Yjwm4uK8yGZ3ew8B/QZ6NdhDkQsgnKDeZIT05+nNow7S9D7Oa8i7t8cQY7stJPXkFT4R
p4HVEyT9j5+AdkqhMYSH3r+s8mizyn2k+YPOCA407wS4CS4RZIiXS9u0lfV/2HgWkWI7ZI7DD9ia
gba62g9vZChjgDA2HYAoNcbZ4frBixOSG02inLOYKMqHU8eYkql+k9sqdhhIRcyK6HmU2q5tVG+f
Ljmpvlf8a9AZ5uOKllVNAfOB8lUu0zAfJPSPh/Kkjswh/BOX4ztoujdb59wV77bMebWmYXBBgM/u
rJk+z3yGkRl6GqP/5XeQa+/4bGDZf4f3kLGHnH2kDRV+3n7MEvvydYMqOkC/D0UfzTp5VQDzhUZZ
G+D0PofY+gaE+ZUOIIjzebTDY/jh1ZqUwg2ycfH7iBUnOFR42ubMjAXqaANSrWFGjNUoO/9obiGX
e6Zdxtmont1mSphNCTx0D0lGPsGiXGwOdzgGjcW16XDBXHsBZQIAwhJJfAwL23tjazEKxhcnJ9nn
rsaLzwj8GpXgZgpX4EF4Lnzt8HnRANTsJzbRJlI2mNZCkJiVWetveMPfhc4CWQufn+rw6ZSTtHIx
9lTrLnyuvdjOdojD5EshNusb6037v/HPe3Y9b6NhJEhyj1jjugDuBPkyvrTmjj3IEx4puL9qR551
JkXSgP4lo6RgT8g9+cdi9v7Y1GcFWH6KSzeMvwcWo8EHgBd9I55EYXacznw+5FxLPq4ElMupOLtF
4r6tewuUnFQvdRSOoHZEsrXHJoifUX/kKEUNTQ/oWnI0i73pHUVWlJsohE/olIrdZUsdK2Mm6eAr
27qVLhMx0M+9D3oVzK7QfrnAcpPYh9eoDGvkkdBWO4e7BiYErLQ+U3KInt6x5zD5nFlcBhTgO3XU
h7LIM0JFC9IJgcnHtJGwqdtitwpW5AF2vdSmor/BOCDxC0wKEvdl1yHCQwAbrDA6XyP2plOMkuhh
4R1Foj7E/i24huANrS/Tg6HPlnByd5hV50/TZ/yylR4CUbRuTg5QO2ssGe5Ay18hQe1heRa9MXDo
9HVXWwEyb5QFxJlHxy5JLtHQVEnWzzGAd6AxTnjrl7BSitGZMaDRe/yLSZbnPlvitn4xokZ/bpi3
zAFckGkFwKPhCewraqO8ko3zCJrBxVOgwH12T4J5s4EBJLklQEEy02CJlxwXTffCcDOk9Io4F2UB
3ucQvdfmVhoKffI8hF4biJwo1xG/0xXZIcUMn2wDpy5htuhKCCNdoyhJaUZIbsX7NxzGaqYsMRDy
D4gwM5t4+ua2HJ2otDcrOVhLEBLB5BzImghRh8SuboGrE8Bg7UDLAUNJSXV81UYKjy72DI0dp4Gl
QlZ5tXN+Gz5tvRtvODajy1xlO79taZW1tHJiWjFdKEsYbOMPXw0hErM1N0FJyHTxHzWhLGPd9gH5
JGc98TojBUnEt5XSc0cyDGKZ4Jw2XqZaIpuMOM337LgqUYrrDakGbJIDMk/shDNydLaJe/LwBR/U
kH8Oco+fNNs6RfUyd0NN0CHN4VR24cDYV9nb5O6FL8eXfQQ1sNFIQML9F22ILs0dkqkxqlnWzxmN
oWWX0aUQUuI6GbRVIYl7SDznPQK323L3iJFp2Nj73raCMFFax1dUWvHFintX5wpcGaD6JaluVrTW
nx3wtdes0p19e5rqfZXzSYllX+TXveMK8bM3RzxDBmHbVSL/tDaTx0gEvkYm0NLgDBOHo866eC8g
gChvX2Ccluy5FV+74VrW+uMg9n18WEchrsAo+xDcPCFmXHVLvkM5Z78i8iDjAcph2iusC7kPeClE
zdwe6ozFtU6wyvRFAKElxJaCMP9CcefcBbGGWnXuQilnt6HZHqruCQ1QqJUR+mDbM+hWt6R2hJfT
vS2BCt2HO+6JnDRPD+rlC1H5+BMBPhl6mKHQA+vyycGMjtugM66oUU62EVddDaJLx1NkFwqePjjd
XMQciZS7HF7ASqI25gsw7hEa2OQBx5OKwt+QOC2xwWRmsiYa0BqmijB6zQJH3w9MNGrPxFZ5VlQS
nXSo3y1iDc2llWEZeO/138PaS8Kyi4UyeQ1bqWOJC2ZPqvtEh18SFeuquxkaS9ccaZM8bLBdHpAJ
5OskMp6BRpPRlYb1lN6H0y1KpwZc1fyysm8iGSUjtcUQU1ZMzRyogbf92+v4KRMgYaxzy1bOAIV/
HhDOJKlVBDwJLre5wNi0yf2kHSOASBSAHUNkSXNw0BeMek4nsPGp0MviZPUab9jofYbsGYbstqMP
0viDCnysttR4qV/VHsSLF3hw5X7efrWXMFKZq3taoeRCht/s6a5v5h+mXyh5tzoicnM0e9H/Aisl
2YWbKDdOfkyODQ/dPw/rWYZlQa8Q+60wLs+XB5faS/WgVhnXtk4zwO4nB9jVrvoZ5YfALCspC3nY
QqPJ0Fi3RwxH4rlDEqvGrr1fT9uRPDgga4F2Bi60wNstDWD73n2o/F3J6sSb8WtkEt5r61D5X7dJ
MQFqn806IagE5Mns8HoOmfyr+Wv3OrKRu3SYsBqvIUZXMJOvFwf54xsV9rkn4ACN12IT4FWuddwN
1REzwnPmekBsGc8QTv0zpTTl/8dPT134LtrGhtlyQfQBSHn1IKrK7I4X0kFEaMqzbuE9Y5MTqyY7
QU/PdFrZgae7kyFwvzxotiBGSi+fvKfMlBoLfZ4zA6l4ZZBPNY90ysqH1B0jZn+vlPzD0kEXwtUG
6DpBI2f0kvGGCYybTniJSsrdDbw2zatB0xl29Bg0IEyggRRCH55IVKGdCGyWxaKNT9YKkioN89wW
hkDdsJs0eCLK6L5AiTsWIonBqMK/kdnEp1P7uNW197puc43MblqTBiJl0fSKR/cuQGB/Da6blUAr
1rreF0163BTL9AN9t6RSe5MSI9bq0fhOu7ehsssmDFXe7t0COlMneD8HZxWjJJUkC2A63zcAyNo1
0D8jNQ3uT0LOdP+Jtl8zpKpmDIo6D/sEOcw9QeDQ6KonoLUnwkqE3svUQKBGtaMkRBvYkiv2l7As
wm02rZ3LXPJu2BuhmLPHEZHznnIiyqFZwQoJ0SqG5wOC0ccz06F/5OdT8tiR1h2cA8mjGQBRCB6O
x2EzgWI9whkWWJ/xBYZOdDI7RlpwV5MgmzJMZo+0Xc+kQXfzFLwFiNjQ94jXFMdg2gxbBVAzfjnf
3LpfkoUvgQWpJtS69BPe0CrOIa1cR6z9580t0wB90wp+LjhOQDhhkHnCnHPp4VxiSO4Tl/GD/kF2
wO0gPsQvUIPX+Jm5KbTL7WVcynBW1O2rCMDncrJk6NlB1USPM0PLvvayi4ctTD/J9LaCjIEoIKcz
9ESUO+bPnvh2qsFmd4s3ewG+eubcMsecYy232Z1HWhmRKOEmBP5IfZw56kG729VII2ujqPelmBI6
Uuea6nbOEUbVMAyepn/9dEHVr0YAVQ41oMf6yaDSOgfCpeRH1s1/Ypyres/TrIGre+HFvhd2pvl5
busn7OjxN0S/6x6qrZAUHGuvIYvYv3tpFwHyTiQtNwmjWUU2hoCVP8lF9K/X6F5FEiuwSWxZdXCy
b/CA1yNDtIsVnDqFiSEkjQs3qz3qnkoaIXWSxxvqfIadmoXywms5Okt97M94wwbzMhCCmu6J/QEJ
qLKzfcJYLuVGxyEGd8B00vBEunV1OtC+INsAiUGCUAalZr+OWCeBwqS+1HhJ5vBiXwy6QxtbXWHf
rBH8uxyFsRDdtopfohAZyrS/JpclE5DMktw6sdHv9J6VXxku7Awxd4isVcIw+ym6+AY+QKeg3C6a
wpHAqJgVHic/wW9/RZNkRdcVQdVEBfDmv+BfI76NLN0owox7ItAX20fvSiZMO82EdEZ3a0Ft07/u
cQ7B4nl4XzLVb8NI3XgdBUNuB8JNQY3ZQM52692GmvnqNTJaLs7z6bU6NP8GmOQWHv8PUgrAJKui
yKSwrEqK/g0+f12LzeklNwA0e8geyRyvp24WNPgKF8cmMgcPTJXV8SaAQS/7ud+JKFzpoDrQJvzT
GArTLEe9b/VZiQcx/ve9GX/g2u298RYNRVE1XdO/IZmdl3oTm/beNBqYNGQrD9eYgrGxzD69Mb32
sjSSsJ+OPry/tm35oJ8Pa8w1WPft5FUS6S24YkvufXvHkANSVm+pUwk98KGxSngylB84vm4i2e70
MT7rROOkIrVpQDf1xZIq59lYWEtfcz6P93k7yEh9MKgCkcpd8d1fGvTDcy/HQLubVW5SBiJ9D6kr
VWjin3yxj7Hge3rbYdmurjCNPwqBOSXZQPBeXzG58u8XJreL64+P+b8XZnyDMk+1ebs+6lqYdQJt
VM83c+aZK/AJ9F/oMUeCaaeFB2Qw0jDeYzun4zf6pMuMzJnz18lbye5asmVKFghaFeUszN/b6Yfb
lH66zZbS8Ruoabw64u1i8F3lfbYV3g4QW21npI6jzpiBG3RyilHmM2aQ0SGG+emdOb2R7MMlwHT+
/crEv67/317Zt/2amc+XLjx5ZcYs3wJEYq6AMoLomfSt6ZvS02M+F5fkf19WakHSf32pb9tOvyaK
cHsKwiyZa6eAOccvCeX7A1CpSEm76Yl+Qruml73oLbiif6XeN5kRoszvCpxEM3WKGNa/70n5G3Hg
t+1mtMDvb5/lk6bvp6K+hdltfgEKpNsx/NASuUxl7+MltCtCwa+jkr6NENHS3Mvd++y+OnUZ1/HU
bsE8Q0IfoujhUz9XnDt5BkxNm4CupLQhCgelqcv6Fr8G2g9v0/j+ETUZeQFDliVFgfqg/KKD/Hbn
17v42qQnTZnNVeK9izRVd7leN+H0pPnhDlGz5ZoiBOqphXo19LO+adAoPg2fnHU2cwz0QeVJx73s
TN2LW8tvq8Pgm72AswCzdNWaVUiAkVCY2Bpf1AmTVtqjHNloAzHqPToENmz0aoZ+1JkTzkWU2XTe
eNPPDq1QwL12SBoc8tHDvz/ZH8vo+4N/43qd6/IsViIPjoauhVY9A7l2n75G6DfjmAyk9SGR0f3C
Q/TwE/NK+c68+iXW8T8Jhe/R5pW/0vL1knjrCJcpbveROPMW73s5641P9QV9+rDOK6YgGNiwaJIf
6zg+zd9LGPIfckqhGWCLztTBzH7n9qTzA7FD+n58/Lo/TYQFo0iaoonfjg8tezVXxagVxES63muq
MEOcuSHFcZz4Cx8/WaHHiyHlfltzM/j3l4Ha9G2Hf7u69C0WPxEKuVyFhrfD2EY49G6joZeN+/3L
Hg0W2CyKXa936zXA5tXayejATwFspt59NEUGcDqtRGs3tT40JOXxkU7k7gYMogapaje0Ye1bn9qS
9ow9Pl5Pju/3jCXCRs6C5lzLy7yjNwr/uDD90wBBThoovsncUw8xH3CmwRYZ3mAC2R6ZLXeEWNdk
Yp58Bt+PCC9ru9Zm6N2Sj8+zEcckwjEHY3x460jTMlX8S8VzNLpH/35j/58XZuhyS10SZfPbWjZg
2OXnMy+s9RnFXUMBolC7U1q5LGfVFYDFEAiZpW4dfD2OrZWBA13hh5v4+5r53018YzHe9UIqyhs3
gUhpf7ietmNzNDoZyRrHLvzrwawVBD4B71s/aN9I33lI/7dg/nfpb8tV0J/FPUuFdrk6S32/lmxq
RHd49qax0bMYN+mtMCVFDHdy8dFOYr//+9n/SLf+ewNE0v/Gf+VeFIbUPjuN3XVhLYWvtje+rkpr
17Gal7Weqot2J3/oZlsfzmOi6edh8y/Xd5i3S5XFWlitwUgvxqj+dAqxLPUHFwybCwIR4oUr42mD
btq4SiKPRDh2aFKo8WgC/3DSat/hYfpLWohRDaPtBjkGnvMHCNYMwrWBVvuJz/TXD25KuoGsj2Ca
8rdc5PrevARTuCgzwXcQ1evf7WnqjOMNk3t0JpAzR1FrpIdET+OHNEhv3+fvOcCv9/3bpb+lHs2t
4K5eXBq98D5cPftOX9IOQYH8MbySac4e90EAFj3wdyjZNPCbwXVp2v7YQu2IqQrUFc343YpyzWF6
COslkqDW2kGbmlWKLtlXq4KZeAeOn3+vlV+s2u/3bgocu5QOkCzl9rX+duImz09Hk9VMmS0dOAnr
ZasDjV5kjd9UaosWWyaxjll/PH2jaQrh0TvSa43jhwuaVTst5w8mu0/XBQgDTdpWIA97kDef+as1
8/z33Wp/5gciH/F/d/uNsiaWomiKdaEgO9Hamj2WXWGQLTiYo3PiPp4Bm10aPZbLJUfn8DTk8/c4
H3qwFBeES7/iOzRR3MsZfpat/bhFLlHo9Pg0VNg9KIwDnGGR9yeUdn844pU26/rzTVOdiQInmWx8
WyVP4d15Xi8beQZIDxETK8M+sLq9hlHOSDxwP1SRteJOw2t/HKa7vTha9Fz0SbHpLFCQa5Cjsycc
ca0M7b9fq/i3iGWKssKb5W+E7P8uAlMTEyHRNJmAgTyPnazrGSih5esRQoCTZ4Ck9uGng1X/W9bx
20W/0zXVOkmanMU3oyf2atUz960sEURn+Ckw1JjDZeSTORbcfmg5ARS2HinM9qJnofnoCXz2jMrB
gQK7TD2NzY7NC4ZJmW8yK0z7AirCC03tFJUO8Dh1BZsoHVNKegdmMHAhgVHWVae3rrA790k3IXP9
EBfkv8UFaJekLTq8T1VuV8Rve4tEtyjPBnuLzIHEJQa3Gcqc6da6aBV6h2pvugByiE8ousvAnNb/
4+zNdhTHtnDdJ0LCvbl1b7AxpocbBAHYNKY3Bj/9/maso6NMKpSxtbWkXFVZGeluNmP+42+uAywQ
Cdr+9+eVfxx5mtk04FArZusTyrg8D9ljUR7FhgyLKRla4abnWxMXVz2CFzvpbwWlLIbyf4Y6j2eY
uqSpTfmjAmiaxXmh7L7Hk3AIn8eJvOGqzdAHhRi320RBQI365Sl/HE9/XPRjx6cUuZXlW1N4SiYW
mxnlxgPnQ8qkBxMHSdb6l3mjiuf4eE4o2rpkqIps6M1vhu0fH7jUjouG8pSV76od/AsyFmnWsGdo
r3kk9eZTNv26Azmki+AeVxIa93ePbnGIHrLEDjyzn/N98BrfxtjkAxR1dzPZGgygmsvdX272e7T9
52Z1VTM105RNVqG/R2O9uO+1/a1URnmknRLj6hhf9PWpSAPTwSJ2cPDfyRUvmKXWz9L6FMN0zYl2
sl4orTKrgj01QA7vvPL26RJldWRAGCOncfPbkfqn1UhqQnpnrDZVDPA+tqRm/Ww+lMVJGbFGXscs
Ry5qbZgQwPiR8BUjqX3ivPu/zBLph1ny12U/9pZK1rNzSzkj2fRKmEjxtY0kHHmijzgUjdPil9Xh
P4AFVQPXMxW5ZaAtMptir/tj8OwW2f4t73hMXLy/S7BFyD70dkDYecbfrvZDefTX1cTT/3G12/l1
VHWZq9VJ57Ct3JOT9KW5Cp/xHI62vz3cT0sO25zQLSDb0FvfJdMfl3vcc/mtZzcFTyAW61mNQc7J
g4XAkrxIKqZAYRONhUm8iygRcu99dUVuOfv3kiD9OD//uIuPmrA+3Han2/WqjJrtDNUtxJJHJ6MD
LGg1yGhQVUIQzbzfNGM/nQD+evqPrb56FuXlZnBdInaXtBJt0q59LXi7dBaTQ4pWHzJBy4WLAR1E
RQyOWocWn7R5YR9ClxAvpX+/ie/q9z+T/4838THYlOpW6bpxUUDH8LGBWNZsN/1XTwUyIf6wW7b3
4fwdX6HikXLtSIir0frTdfYPT/e9Po3p4rNaTTkvnfb+v+9N+nFo/nFvH0MzK+T6mR15W1Mlyhde
luaTp5B5IY+0WhhVj6ogx1r131f9PrZ/vhEh7jE1WTYNTfv4RpeG8q4WJhNCGPM/HUCOJ5rGgJA+
WClDvIWWagIkPcaJZNXCKRy21i9z8tdb+PgorVPLLPc6t/DwJBIF6rNzlSBEwLU9IZLOBho4nYog
w8VTwMFT9jw5u/9+Cz+utX++hY93X76fx6xQuYUX6dm0jeypB3Br62sI5hSci4TDx2910Y/PLcuc
OGQdpV/L+Lio+srky/F5lEdZ4ZfYwR8tYg12nRtBM73muidx0rQOpd9IyaPCXeJq/T88tEw9YDaF
d6ehfywLl+t9b1YHypOmj52cD3tfsg6E2qp4amAMA4HlkSKQ1sFnU2ZIa/jv62s/lNuSTEuEkaeo
GijJ32uxIj/3cqNVK6D74zH4Pv1yGD6ncH7xkvlT5LhwCBvzf6Z/CxPJScK+3BPBpmcOkv2X1T9Q
DKPOElRj0ivcckCAxgJJRhsbaU6M9gBbauffN/0TSPjXTX+UV7v9ofHMrk12ZUy2xlMznUICB+CZ
xtjVhCGcDYvA1b4ZRaQLkuhE2SXy1QbiBBvQzV//+37+058T2+efL/HjzPLMG4/z/kXtJYLjqsKZ
1l+GoH9jTEvtRxK0NAxhizl92OiRNSGRpYbwTnc4Dziz1tYycH6pQH8sB4G7WE34rGiGP77rwqyU
VitryYyrTodifz7UD06yS4ebFl+NNgC8V96S3Yfpv3e/fNK7sIfFZd3OzkS1PEbY8m8HRw7TkILX
pBf8MvB/OuwLPO7/v8GPb5gd1eKlHjV55MTxbX3l4Fl0515uJ99+zMlKXg7hTVob3LwmOGK48Hwx
c+AmbWUk0pz8aIFju0ti4AA3SD5q+csdfr+iz1VZbVIOKbKua9InitOoWrvHqX7Jo4szdeJbFM/r
oQeDj8TI+OtJ+qTdXnTwWPIHop7/95CSxXr7r4t/bAmGfKjOO4WLy6BmceyFXnG1+n2IqFFESpOL
RXzgpMovy8F/OrdiJKuyBIAkCZC7+TFsDuVJq17ZUx5VIk1G5E+Q2ZG+HAMrcIEoh/7mqli9Q9SL
4I8e7xbL44Q8ZmZ5J/1lDH8X1/95B3/czMcQMeTH2Whqpcy2qIqFyMq6Z8tLhn2IvthdoYw6SfZG
6X7hinUYurNy2LUHxO7ehXVC6/nbFime/T+3o7BOak3aQrr5UZQ3pOq9eB8qmVlOdIflrVQb6cuB
aZSj2yrsL4GfXQfKaAC4/cuJ6btP9p+LG01QEaOFufTn+T1/yeXjsFdk0YW99zPMEwwi6RuK+/Dw
WiXqZJQ/gweegE0IpedxS3YaiRnX6xqxC/FtYA104ZtbtR1j69h5A6W1JQhMulPFe68onSLO4h20
8x1FKf5adRXtqvbjDXtG5J+WTr6szFDGDEh3tKuXA7gh+bm7wiPl7lyhuGJRMbjh0Ishbz2/wcLH
vHiEug6bEFRx05dsaQMpvKNoZSMjUjn494T5xoX+84I4uSiArgbl/seRstVYZPe8xYS5eapfT9nI
jWmuWNNyiWww0vsNbIhzkGbvNDsBx0yuyF7n8JVxoerDwWws4cM8z51dr32zq9UjNk3ob6fRb3jE
j1WO+sd9fmz4j+yimHs6XCPhhIGpJsQp5zEhlSs6hItEa99Dup97iGRl8PpFL//zivbHtT8WlfPl
fXiab66tJNUY11Zhu7jAlAwauU/0by+L7pgclZFiD55xztoPeCoL094DUSjnX77YjyciTYaHIWaU
gbPFR+nRON/yqipYX2kDlMIAztPcsO7IwGyzY/fsyWdnbUT/Hiff4+BznIB7EgZAZxc4+XNRaWb3
g3bI5dEZwy2dBIAnfZerzXjRSpJsr6pfvAMNF7zM1RS7iSdK/6j717d/0XxpYkoeOo48twtstAju
Semoy8kDhRXJOrjEnCKFpJgVHIM7XGoMXtUQ78hn7tUXNydYZlLhW/K2bQab5i9aVtNRIzrAhNHB
n8BeCVNjZFrQUdeKDsPQfkLXhY1vBw/cavfemaTWCqdn5/T2n2ciG5648SVbnJtICaxn9eDfL0v6
CT2TNK2l6LokaYryCdftNfOiKIoqMQ+aiN8eCGWTO/cOHRqCd2tEstcDaj3OqK/wJLuK6X0Jl7uB
hDkFqzYMlYVzdMzxaQ14sy6fyRHWXshpTp9dYLk07NZkDzmQlx5nF49GjwIr1z+M0J6dw4bpZRuj
e5JI50ZU9EgMvNkQBh8waTu4/Np4dDPVql9RqdlXHM2uiJJa8RtLCtLFd65JhmDuPuGg3APA6yN6
sJNTfOV1KsH7vDi3HIv1di2Lsp4jjWl4B72t4BtseuXE7C+6BPMYmz1We2uJvKmOWkc3EGCq8bv9
uI6uO0/C02wGyaxJC7MFnbG3MGyU4Puin6PAIkyxgUYCFUvvVf1SnXwfDP4zjvEmgRTGXqQ2P3Yj
qVTO2fX95MvItpQ8p/tH+4arP2wkjo47u8YNHY58jRBwxldDRI7I/LR+DflucPKD/EvBbWqGAhHz
2MZGmd+dd+89O3XeEFQLZBAo3hSYPY62D0vJ0Xzzq5HHtH/fELoUB4j41i/uDiHw3VMf0nS7MeMt
wvPLkt3jl1wFSaxLn8+qy5IsKbqqKq3v88AfCE6+M99lU3tJoyoVsrwnmj7VQb1ASIeLOfS/B/33
uvNxNZkzuKLzK7SPTyT18dovFoWeSyNtsEcrfYoOyz1hOo2vamxu791XpEXI1kEr8SnvHNr30Z66
GkPF20TuYVBwGB02uxFaxfVuI2wpkXj6ByQhDSRWO38XH1fsr60+tvLt81RKYUedwFxf28UXpmPL
c69eQmfpE8c6vPSriL0gPQywS2/0ytV1ggEXFMPVZSScv7AUqwmy6dQ48IfGENq3drHuE62nhCf8
qP79Wn7CbHEe4pgs6QpBKp8VyOF1Ue6X000awdCeevP9NLkM9kkYbtAYTW5bTOuAZchGEm5nmdfC
bkruroP03fmlFPqpRpWNlswWb8ji6Kz+vW+8TpfF0Tw8JDpEghnCqAfWN5DceCFqHHbx9t0TZ3ff
xZgNaY29JIR8Q5ij3P+lQpV+am9z8FNUPIJ0glG+188/Rub59mxlx4KXkodx5cZGkECyp+XbshZb
OOC4TU/Jjptfu/NL+L/ug3noQEEIpEhtU9nnqiv707hpT5su64oNTwMdHVsHiyLum9DGkJkhLWk2
+nJDHLazuMl/dS7nYIhcGJpR3aEIbXy3GPq4HIcZ5vO2zFA4OxvRpZKHXxMtFel86nRx9JZdsqsG
jd623bbxtO36mOsSGI5NCiTn3HZH5Eotn+OlrVD3IcpFcTEaIB8nx1dfBYHWG988VmlyOxC5Y8sw
gZh/xHbNFnAc5g3016/YXCoBEZpVp9FDJpG2QpwFhzqUFbztcOsrJ+nYcagIzxYdZgSnaXCJB2Ti
UTc3fhstxk/NPdmUxSrJIY5q46Piaihn89FoFGK8IDBDMOfd7XBYT2qoBqsWTiOk5O46O8uAukmy
GgpejCswWyA9nI8HyQo9IxluBBQ1JRE0sV7zOx3nsNVHwfpIVke5OtpaaDjPhl/cu1U6NjmtQNG1
0H4El2SPTB5HHBJghJKJnFG4ByKIAkmBv9XPzva2OcWZh5MdXgDfQSOWGccgMcs4psq42ePTF0Yt
OJ04b/s69lbPAfQzPHKmJBFY8tlF51B7/ER8GgxfeBK6LygV13lSptT6wZXXfODgNH1M0alymCSl
AJQrFpkP6xtfgzDKvb8WU0kkPU/5F87+lSUy1C4OHOE7rpH8R3xVuCAmDu2xhnklUbqPp4uhnUil
ItWBADGpPYOeZdHIS51xBahLXsiFb3o5s0EOWvwQlm8lI8ewLhFckBYJj5YyjTuvRMTMna35/G7P
JTrmO1TN8RCXIOHV8EhK8jec21c2OVixp0TzeaX6paU5nWnt4fo3ZmNiUMptFNYH0uC2p02aamsc
WYLWoGyPq73dqQcBAYbiubiLtJXDPYESQGimhVwTuRFm/IcaYTHv/f62p8ilxUiJ+dvJWI9xHeHf
//f+CtppF5aa595GNYqQBqj6frCShW9Ea2WWbk3Sm+98yILbmUJXATDtdOwSrawlXpQxqyxOZR2Y
UGfbHkBUcIlAYeW0tyj6LQ3cJZcZDZ01zIvGhJBQi2GwXXTVzFq3xABKdx4q1hPh7mn66qXpwUvH
B0xlL1ZargbBVVBgyOrwMdddV8SWtkKRJkfRwnhLx+KLpIMzieS6JYJoCB/13NkDo80utn78LBYm
iy5xsx0SUu4XeyyGOL6IzXa8689XOA5jR3sJtIc1NM9eiEF4s7s+ovkvcUR86nDLobeQTbpmM8KV
NCbK8uaJuMgpGR2hJDv3ZoCRDCdIu/5q4oE6J9yhslTVxxR4D9B0bHFkzMZyCi+bcSdCNdRxPktW
2BvfR4twiNfBphy1UCm384fNmS63EhIlKJf1Uefdns4R50DYvoIHjjsBYZ3H0dFnvJLiHKTaq/1A
18A07+HkwmgW84CpmihfMQSxQ8djHW7TMCW7rYq51AgsOCTJqMliOjTQPKLzqyf8xp2+fk6MIf9l
t8ESouM/2v4s163I2pSG+7IWM2KxLogGLevraffctuy4LNoFstznRN+7LNFlFqg9Ag8aY1h0pTNB
QcFqE0WTGord7FDYkwJwA2McJDiuixzUDxvuRkWuS+lt944dUrvJ7njbPra1y2LPNCSk0psZN8ud
PNoTAqcnEw2hXQSBCiLqgsMmqu8Fr3S46ffFqoQYGXxwX9gCfeNBz1drePTKgyUiGt/s5bHY4KXc
nkCY8zc6MlGnvzAi9h44hDfmjc8xurb6vIPz6JAqaPSV1Xmzs0K8GIwgfOEM/72n4ciBLjmpoW2C
F/A680GI176uWhBnW+S0oJYmZMIUkWcGaI8VJskFpCVZJS1ar2yFKKcdBhQkd8Zj15lCyAUxPCYh
RIunhVB7554EY4MzQpp79LY2T6IJHUBOKly4q+MSUQrSPSeaXacR/b4y7Eazh0aumhkCKEHS9eUh
kgQU1SDwQhCLPpb+4ABJcEwKA8C3slr0hhI4FMOU8BVrDuYMt/LizenbzDEqTZBH2tQBD9ma69zM
+xKFquvBX42TYbhwBHoOd7P25lZ4CbAuCPthNZI6Z86Ysktm4IquGB9BCxJPPL485hnF0y+c8OSs
WLLeaTxNQn4HIw6r14fTbl0GVdzyYg84Q7ZJNMUAxYtXj/VtkDRMKzFka/XoYdOS9acvr2M8WIpd
doL5Cv7y8cuY1CvabyH6XHR1Vm1YsFdwa6P1TFXD/MU4lVOqILPhFWYlBWkUKzyECKB+x2Vu6yKJ
zfTnMX70QiMxVJz528U9OluxKjHZpL34FSE1m/CUzqOokAwujycFS2fyjMRFUpijZ2x88c/RENud
9i5BwII1SB4uzm6Yh2DIs9JfVlLtON3sdMupachjOUfRlfm6yf0qspVcsf1RhBMB82vPp9S6HMY1
orAfzuZ1hvuQ6XY/Q34upo+aoKKpHHdihQd3qEXolQXn/NBZXbsq6fTMiIwZF75uwoiGk0dTdRQQ
SCUuW9aEt6Td+cbUa89Ow/ZJVr87s5bfzTsXvI33Xb8nqHWv4H9lRdmXx6QOigpDu7Q5QdNhZWA/
VjhmfL2T3hEb3fptTV7tV9/fcIYQtlH87CvgNm6Szbfec9dPW5UsHxsAnITQI0fRXvUaI93CLsCf
LWlWtotkgJeHZA/ORDwDbxXs3E1iVXu6NcM/JlYDIuPb0CfIlN4SBWXCPvcyk1Dz9ozWVzBhbkRf
+wnvatOvfX+Cpvlp9UgAmEyQE8C7300JI9931Zsze6AHnJUOB8Hl0uyQNWRt3xMSj9+4BT/99qnL
X3lbOE2qQDHJfVj/lq+lERJDdgEvir4ID2zYHOXRiXdFZwJ1GKtsqcFgVpzVvOjPlSYOwV4zXjGB
xf8kIgp2hJTzz7we9E9IdVjKmHjhe++AlecebTQRXwPpcW+iIp9OpRCyWwPSPId9g+qGUnYcw4cO
Qg8XKocPw2n46LHcqNs5ayDxN9b+q/SVgFlr9rI2czM8Y62Pgs5lKaIOCMX4UGe5E0IFj+uBKFCe
vbAPIvRk8WEuhUO2TGe6GNGcWoXD5hkfiuMgJAzwyJSDA5wk89NwzsXCsJoxWCwkjS5jJqxXgqeT
xQBOm8YYpladu95ryPJyp+TITR4d56U5FkXiULx6g4Tw9xW5jd8wtVxX6BNKOuooUAR9ku2KoJsM
6wm/GDUwawD+TW+9ZGg8LBp7r2h1T1nTxPzmaII/RWUTI9pE5z8v3Hs8TOYa07+wjsP5PDx5/BTl
85nCUn0zncUsREi1a+B6ofDH8BOzuNOSKq5C+Frgh802ad2S56y0x1l3SoPBG2u9cgJdl4qk05m+
t1MwOTGZEy3w+LzWe7TKWp1kXo3P1iKLb5goSNY5Rfd2TkWc0juundeQRYrlJJnHu843gRGjMQxx
EkD62x3HskVaYJFM2R0tbAkPmJGaWalJgwNeKQWNicbPevSGWmeHTJ0tRpy+nKsRyS8wUSJzbGOk
DnqMskYmtpIdJgxFxSHzi42NUZrZQ92ex6IUH78JvNZEQcnKRgFB9srTWklo38Pvga++/MKmpU/j
9GD7x05jLh2daur7PbZOlt9emOgsYa1py9LltsTywAni4q3Oab8gMWMjD88Noj6YKeBV9iLoSWnL
/roE+pAoDytuSJTUkI3hK+69vh5ClsLfodcckLpRtyPLw47d0ibD7P8buzKbTE2R/SJ0mAenXaqc
3R690+F3HhLdOBbE3AF3tL6uX34F4D/FhAsjOa/HQCPZkf0w5Ih6iAvQW1jGjckQ44tMuJJYxaj/
9SCeE+eUQkSRtBZgps6ucmkNjDaaO1kkUfRO/I1Jdv2CI26DUIPNsJjLm5M35BVhkmPdZ1rMzMUd
nk9MecLvPyi9Cslr2GJ3L8Be2KV74XXvhkz+XaC6eFaF/qu/w3Pfio61PfvqN/oHv9frsYhBogq5
d85iTWo7JcByiFFpdI5Ov2/c7P7wML6Fq5dT9OvvfBu8OshwwxovSObX5ZzaJYOUgg33ir6Tr80n
SCvFReQcerq85ozWNjlOy9aEBCD7YVg9M+wPhyvPQ0PzbvOIYlaEhO/knn+w+aQ+9d1pOYuiPvUL
GyZfgtIjTG7rA+vS2R6KFBNeWoVNmPXCJepI42nERueZb8vzmM0vkjEQBfeHRbtvkWuQ1PZu6E82
XKK/s1mdkX2+2VjIKynt4o5VhsWAg4BUk6LkSjALHG114uAr1qzHAh25v7msGKkbDekPqak9n2hq
vB70KYG4z9R1e69+vzmjrqUytCgxl622G/WofnFk6PGKuab8pfh+mTm9yQyA1JJL/iDAvjNx0R/T
j+9qL+E9hGeJ1xVJtnJp9VQcfPrfA4ExeOuROtyRZ309AsjBTMqNbm709rp54D6svtLkdhmcKg3Z
yC2jQ8/lwn3WSwvbtVfwRZgkV2xBSzgtbbiCnGwOg1HhdJVtI9XaC2t53zltnB1Gj/iAwhsfaTbC
wkO5HLCg3fwMwm8StNujPECZbeMv29ggl0DW/BTpk+frrKu0o0JFja20u9JyOTst+ZS46qFEKvzL
dvImVQ1vkxaeajY0Xxjr1hZ4efu2LrTgoaVDn16fyWa4keIoDmNvtHoszESEjTIQfQuvnmIjVDkJ
JZZYF28FRkuc8Y8TYJ79CrUvfxE96XbpY65CNqO1f9h3pvBi1m+4PnMfYsbl7kUT1cFVxOzteEnR
5LjkewDd9jmRtKn/UrVp3RNym7alU9sGR+Cqo+6i1tGBsRq1z07bnEhxW5cdpBbHLj9ct2eQmU/9
ivQdQODb+BkqUUE0pXdfclBexFSXCGbRm9AewPK06SaGN8TQUsz1Kx2NSalHqmIV+47OhrHHH4ZR
v3BYfPfOYhbe8IkT7CeWCmqxDZhWJqqsAccsihk/M90ha0Gjz1znQLJhp333Jv4bTwVLQ1mDt3Dp
fSl366F6JwTRzhc0+1d6gExE14GMG5xYhVEVvAZ7jzuYJwN3E8DrEB6YQm6aVr367dS5l+O0RB1f
vqe7RiBlM+mQ/g9bM1/tIb5HK/KWRE3DsscS94oWQ7kRnk9Ludkp8IbcaGc3V+NSGujZmMSkl9t8
Dq4Okuwz4mDiJwuXl/l0qYSe47dTFbbSDGmo7hEjHwN08gURcXV3D/0nyoat9NUi7kh++He8VQhm
0h1Qu6LZe2Tx6eRP0Pzf78GtcJ7bCWsALlsY0mXiaurNrUg1YCWoFBuctg53N0drRBWeClj5AWJf
huWbafh0Ke/OmOA4zfdgKcn+nZYLDqA7ewne35OWhN4u4bZjT8PAQhW2PFyS7OGKhkuvDOVC2E19
NaQAqwHyem50o4mMvls3/oITPlA4MiOT3rXJDZnLkzcoJbyOq4lHTyjgP014Cp1wTW2RiSwakHs3
vwEpPSBr7giQQcov+BaibjUqZHbuqOksy0b85L5qxoeQhVpl02tIYYv8jdK6D8pkRL+itUHihBQo
fZbkk3fSHcrLE0Yft3iwDdKDZC/66WuzTxEKKVSStKlAT4A08RwBaV8UViCvyLlnssiTAF+EotF5
VLOcKumqBhn9uBfg5rVpBRAhbn4gsBfTHQPMQaaiyrXBAwmSGN+DbX5wGyFZDiI7hBqZOxGt3pJM
mL34FzCitL2tOgFzg5DRDjaD1COmWwY5G2/n9Qzrs0fxKntomchqNzX/0MAPKsD0BsO4rF2CsclA
rSAutBqfYWmp0lLX0zselZyszMJa733NIRAYfeIYu0QS3whMNTlokUybOwcD8xxrsal7vD3JpZkj
ERV6cwAAYywDOgu+Z8NSZjTJwKhA8V4Rnq/L2puSj/ut1sFbmOtHlS1hMFiv7xwmJbd+hg1ydu6k
rpFQMlj0d06gPN31gdgwUZ8dAQQxLxSmzwcwM1Bp+wkl3LpdnWc5FAm14iWeyB9dZgYoZO01bgFe
CDeF3+bI+ybGtggQLRnYvHQ7L0JxqR/t+/Zt46yChStGF5pHfYQVxNvCtW98nCKjBbJmSQIFquyj
YvMEFYSXex0Y4lKXnZUtiSKxrk1Q1DvwIKf965XCUSPEBFMNJp819ThXy1semvwOmUsuoGgEwS1V
MdBpONuOaSMCEOj+lVWakzzoFEdacO+gstJD8l5tU87IeYPbXp+f3k3t7uMaTyLMRldbHVMmxVNw
T5LdoNXDdecYp4iGGYip2R8M3uGo8HJ3q19cIklQr2yClsPRb7/B6QLvv0mbKXhsi7sZ2LSJB0Qe
LTo3mwyPdhsz5LXpbvdC7hE0SRWjeWTeOHmnAwYXIHCxw9R2s6V4Jgi1s7AZThTqgvzCsoY7pcV0
Oam0b6FKHGTa1Nu9f6j7V4ZgjbEuXnyiFG921f769nV3F8IAUzt62qN90dwbyCgALaksJSCjAP6u
R2c81du0Q/wxcSrAqJnHNE/ZMYBTy3YH0QDdBer5PFo3IsUKGActuEFj4IEptQoBOO7t7OEGBCEG
4IfeD+tD8UXKzBiN441Gg8pUHrW7JlvzuOT4fOP4bHNiHgxOo+3NRr87PVmszBJc0GmPmDfDbtAA
7vGIoGgTrb1s6BYEvoICgqntoJ5fmjvMgacFE5m4Yxx9jv62xZxZ2GNONXkv7oyVcK3Nxmts0zA1
8i/QdGzT4Ik5gBrDo32txne8kiYsISJwBVx4e+AunP1orWAzCVr9OPPUJN/ADqa/2xoIKFqzjlO6
bFtMsuzuY4kBMZ7K2BoeXRtrXUo+KC4aObQNzFMwQ9hZXcKldGupoY5mmZkTkwf4q8QPYjE9o4nj
ktU3OJqLYoczKDFVFx/x+eHi7FUr4BqksVnkjzFYGNf4Hfnlnoc8jiiHn25qZohI8YajKWTHrHyH
PicyE1my3dm2QMA7TL7kuLcSyvnrdupdOPLSsHiPlIChDghZAfdWujMuAf+Jj9bBzxODU6842L/s
akRxc7JAW75VoSBwnDVAeHLvCGaNEWy5a2PhqHSGAg5OiPnrPZ3FHFjp5qCyEhJjRgWrftrkFQfG
M9hi2kT17/BLep6QBa6/nfR19p6sBYyFOLfawjkOCutuEDhnd3zdtgKnE+Rz/LEEnJUyYLoRgesc
8USCVJcNC9/Angw5bXiW3HT7pvPoHgYpl6isQF0N0laPHG0Cqw1LaQDdWtWkPehSwYLDN72L1SbO
g9E1i54ErYWEShaMUeJOqMOoWTkFU4HmywgtXBm229tTnCq9Nbi21earw7+FFihInMR1d169nBk2
pzPKQ6ZXO/GmU3gtUwy9mb93KwYPGWcOL8hBEzUGLRc9D46xEBjGOWYVERuPbr+ersy47dLMyMYs
d/AgL0N5xx8tuvGTldigEKG2tuhCG5ptUsUgpRZaZgHk5X62YrqG34w5yYnxxM489tU34V284m3m
lLfBNiOFG/dH4CE3bQ1zv2hBWuuyCFKfSb/QzNUfKP5/tQM/SFDy7bTTmieiBsY57+HodGIFIKMI
OEju0sJ/P12JTCq9jcPLzH/aYtZQ9PjECNrL0WDRXbjlxB7IzAIKCmLGzaGB5fsvneVf7/KDj//I
tYP2OHOX02ktgACRHqDaSbUZlgL1OlPjI9XvM2cBEiDI3kKhwz91dKcZCjm+jXUb84K9gHaROZSV
sPN/0Vv9Ly/jr1f50Yk/6so5r850v3c3bPfiqfbF8j0v+/gOCHo4qJjf+7oU1sSIiQqTPSpHsV3h
57UVPeHOL71e/QeGJix6lMO6ZCgKPIUPZgDUNn1RYTaCOcPUhH+tb7EKu8hoiF0PVIGCfTIcHoKz
4ZGyCDrIGaIAjoTMS6IZZ8NzSLYPPYJJVKcUuBjb9rrXhH7mlDmTMflZYAeXOR02gsAuNO/wsRc7
17+pFj+5Fvz1HB/v1dy31MVd5zkezE3WxfmKtVLAU2dbfHTkkiw2bGgHTwQNCgy38xvb48dXKeTr
piQ3W2brg9L+No6LKru9mqN4XLk0M4ZAfL4ILvHo1YQbsA3LjGgzb9oT2lN0IW6+OdnbwdmDQT4w
2Jd+eSfi232ycr719N83RAzW39/2eK+JCFHx1OnEq2cyFNa3GHT6fDi7zZHgTa+RZud4/e/Laj9f
FraL2mypJozBvy97ezaaxaOSmqi8aZ3zKZok3cQnZxg+AcQ5jjOC8Ju2NhRq7kRBmGj4QDniRFhb
w77rw4jZvjvYYkBzcLLJWO1Sz5zvKNN/Gf3KDywpSDHEkOnfGUXNj9H/OBQtmI28IT6Vja1tZAhg
9L7klu+4VWFbzleitMfUb7n4QnA7kgOhd8NvRne3/35vqhii//lcf9zMxxC+mYv8/Hwxfhz0+zBf
rjXIJpBwAvwoIDdmY79PB/JguxN3cncipT1DnsHagIkDzsLsEDlRdBc7Tf99Zz+JNWTGs9LSWpKk
c4t/f9G8ucsvdWMhviiFOaC/VwlI9gWu2LL7B6w0ASN99i+o7RSGtkjGDClBV+uGEwRX5vve/k37
9BOnCWW2AktFU2UUvB+ju2E0r3dVq4XW4ATL4qKSINBstxRbbgYvB8dyGxCSROO49HSDxO3D3LBR
4Xdz4LEa1CmQQRB2+F05F9JK6l/Ei7/e3geFZv/aZdgkveXRVLWJKli9ErlN3hYW0ReoMlQYOixP
emCXydeFgyL96lj+etBk8G+oCJ0m/HzTKjHfYLnKRzvTuzj//qr6D7v6Xy/w46u+b5JSHUte4PHV
1aa7m10PDy726PZetxYRXsc9WrXPxhLWERaYTjHCkjp6EkCwBXbiwAAcglXNy6kcGVtx/zU4Y3Gv
Eg1iNdesum0cADoPEpHIneyq0RnuEnPfvnRpVO6cw5QQYP8ZkzXo17NCsy50NwechqnvcRc7St4v
T/vD7OJpcUFAuIZu7Xsj/IN2ll1farU4P4hAGe2jVsvKDIsUnXBHfDOaDD1tbmN1DKBO59OrMFeB
Yy5vi8ADygdTpJVEhAn297V13/lZfMYavurBaL7TyH/Z5UoWtpi4POIPc75jxq/ugcjEdoiHKvGQ
oxM6WZAcZ9LIbMFZybb1umj+tgv+sPT+9ZAfTG2mbvYuKh6S9+i0Bk0faJWIDQlfM15vgK07ICn0
LEC1adOzlyapj9ov40pTf3JOwMsQ3qkQZ6roYv5eL6TzQTs1dVMibqaI1Zme4jydtPp1wFGf2KBF
rLtGWHSMwY5+8bnNm+02hllXju+da4cYUV8Kz/wkog3IogCG83wAHUvkUO3d1tAYHLYLRJ8zrff6
2m2PU9wZDSJlWkQLyGnOmrnNBnXvsGp5D+/YFvJYM1UJ2B1Lgzt8GV8GOlPbp6gVqJyb1dRI9FhO
iy7u2p6JnQJuvgMRGRLuyGCrUVbmpNc0SOVT3GZQD46+OZfJ9DGSGyCKzwGbLM4R6Nb0unxFhH54
Gewn3c1JpDLCJ0Z/9yU8dFpjmAZ3Xh2C68M81IaNSPWv+BLjy9VdjF49OTYSJcDdmnUC+rB7CnRb
xPGIABXNO4aVf+4eiJwqtwApNfGsYkEp+tKU3+hX42Z6HJ67cqpN+Yvb6Ddi7OmAvDk/ncicMPEV
x6s1JLwnfAE6X/tVWmJyXifHkd55IDFpBBpRODLyUa7rN8L/Q9h5LKuObV36XapdigB5GtVB3uA9
HQVmg0AgLyF4+vqUraqMG/+Nm5F57tkGkLTWmnPMYYqdEOLKpS9GDAa8jgLOkwgp0EOiETbYQe1+
h9G6vsh+G+QoEF67KBR9IZAnyTmHyaf7A6IM2AgmwylpI7a+GXoKcUdciXqm+sE9dR6sMrLx3oFK
gBGaE08hnRHUb9lC+Mx0QySIK+0HlZFfWJpL0t3XhtSHewgemeJNxV6S2JSrti8Zm56jJYzJjeL+
zv3Y0X6G3fwRaJXV0rOIC5a8vBgAp7jPELv6yWcTz98n4TKAxLnPcBoezMGq2hZNA6ANI4gVRstk
i8k39Sb29t+moLkR7rxXFbgBMkN8IouMcCANM3yo4jGEO6J/+vBd4cJLqsSDSTqxsE4J9s9+8yVj
rW561UQrQuHDKJWPJsHvOD5uo/V3Ue6rsv9ofIGs18eWdDA+VnUjZG2AoytG7Rd+gB1SK3GBHX9k
GzolANuRv5XxciYPRrb5Mr/N/S7qg7hUlx9XAMh6+WKgGC3R3xCl16R0rxEp7r4B/biI4fHgrBL1
Ok7/oPXL52JFLy4u79voNgqU/Xc7gvoad8ZgJ1wlO1mQSEjCmxYqq/vPlMh/Atl8Mj6Yqn48GR70
qTp9LQSP9N7VY4s3M6CmPlEnPcJJfsO1mWChtmgmgLzC5ecpIZVEsak2jwWZXHMN/l2PlArzBNPo
a/pXH4YHDGrrP53hFZXOcaCNu4NMJ7cq/yrGPRu80mbDA09FdiJ2TSNB9n1WiYVoV8/1MExYu/wc
0BA8ezlsl8opW/G51WW6kXNDP6ab94yx1WuvNOMPoBfBTdUx8wv/Of+ZwnIIt8cGdkDIztt4z9Jl
BDNZXoCaDr3co44YQNnhbT8G51pwtVW2JQPN4msE3keX5KqDAlZfSkphLzN7TXxhFq9AmSJ3RAKl
oez44LL54fkvlvlq8IZgwNNb/f1YTcg9uh3D7auMz2Ox0LeAOSrTTBM4J+IIYUekAPuNhe2H7Osr
fPrhWtpVJBqYgx3hXBbH2Y8XaDm/FtL5ua62wi75K0jH8nk7nuYXth5gPI2/y/tIKhkcELx3IoP5
abMpjv1Tvip2NcD2+6wcoIAI66c32rWBshxNu91rReLE5rl6bMoZBCXUj1+KwsODydium3GnhnNh
LR+/2++m6sZsPcvf6XuurMIvbhEAjO5jrOBDWOUTfzaN8/jjctfr3yWzsM3n786jHPicu/1gNGwP
54yFdq+/52QwJa0dZ2NpzNkGsaDo05LracMjqnfhd8HfKa2bQV6AOEuvR9T8JArqreqqCGNI67k2
4GZQasG2l8U22XFo8E9ECEBmj9bl/k2qSHbSb31w0nOhuxqZwWF10ljnf+rkPev+UsRWA56nQW6K
2Fa62YmMocuoc0reDMy7GUbc2L0zbshek+jU8vxcyVT3CSHXLLLN5IlywW+1sSpYPsTHN7NqN7pC
dCW9Iw5hTY9m1F2trV2ZU8zuEEECkqvPAvv3a/KbcZaF7S4jPmXg3OkrFxJxXBuQWmkd/WWwj9k0
btrLQHg02tfhp7Gf6/dSceswvyBqnD4XaHJgjkGd/X3GMGFLirxtS+xhs03nIwI1r+UVVPCFtP4o
Xn9eB68qMkZufWlOkBigZLpdOLpA0ngzwPyyobH3NbdnGE1TDvfkpC6ek3pKiNpcW3Gv8On9gWGd
f3/KB9HPaw/EQIfHlWC8+9OsmmHjpZ5l4DRnIGmWKHgwhOClhANc5eTrwh1e7q4+Ga1iB2UX90qd
ymzKzA8W8UEK3r5yrSpDCAdOsRWXBPCiiOqrMBQGFABTqiHgYFiapNLAmhj9GDo75Wp4Lnev2S98
zglb+J2lXT0bQqtB8QjHjZEGZPf9TzJf1zTMRQPctBcACdOnKdgDYqK6FTmBfrlG4uUTYrCBhoxm
Mv0HcIWI7abzurdw1DDuewZMnQTF4JlmFMZoSpwUy+EuX5UwnocrMu/AY+1oU02HOxKFuD1kWZgJ
iR6+cv5FJm+beMdJBM6bhjBK/ZSMwfum27EVPDhYwx/hCUF7bttbR9m5e5/5WckbnvPKaDOMv8cl
jm889Phyvc3nUpmyPWjnX0gls4YIw5GaLJ88Bhxp2MWGb7xNFtGErPe/0Tq5cbe5Y5H5U5gzEbEn
QAWmgUfBNSumQJyv+fCiL6mZsOA3HosB45iNCmNpZKZU1PkKpkJkyLCnUf7AQ4Fx9nWIaB6MtTA5
P0gp+SXrAfKJQ9kTWKc5eV8Pt7mxd6Xz6kSpzJ/EqbqAFRcTRTAZPA15Ix+hPG8HS+lQhsk2X2Mo
nTPaU2hY9HV3/gzh1wx3OEM0U2nH7ibCFsE47O8lu7rgJqRPLT94BKUef6yKDdRiBugIFgeHRxjN
6x8pPrzXNBB8PSB5YzKY3OlULIzc58gUeGsHZusQmgvKoWWJ2zxPKHyXoXFf1nsu4l8cSm7G0+p3
OxXDpZCP/Wm9nBkiGxFHGri91hPs+gVeGmDz93Y26rYaVGwyFGq/I/uETvAEsDtkTEpdAqd0lXXj
BvtcyjQmSsdSNhjcMVFlNCcf2QjEacnkZkfWcSgPjA/AyoycKJW+64+09cRUG4wU2KsNeETsuJL+
T9kB5eXY7OJDDiVdMDrJRUHIM8fMCeQFBgeq9tc4hgvAVpt6dGziAj51P859Wcnm85cs+qwnBa5f
Zb3w5Iuu5U5xHxskgpmRoobjYJy+HcnhetTnnxMvO18PP/s7lMgP6TH+mzWP+KYj1ZOr87ZaEDPc
ssX944gqz80tjWwPq57FiCwYxhAg05gDLJAYaihOZg+d0QZCRF96AaSDhSDYrSYxi5a90Oq8Fro/
mmx9htf2S4az3BERyhxzkzlJ/8WeTHVRCGZ5hMLTLziOWozzbXolhaIq2Uh1mFah1nsgqdUs6yvF
1/7+cfXOb/VFWgfaNxxqvtwtpI5jUJuI3wPhJOqXQu++bRGFcOoVf3ntch1fP4H9h0/BrtNsVfgJ
tYTV/8CNPhDk+zkUQSnwlxJ68UGKEqGTzTqpCAe9flkcknF/m+hhnkx4mec8nQ9beeTKXxPH8+Q3
QYPw/ZosTva89pJgT2f/OvspjFNh3LL/DC0EHvfzj5Qk+OZtoG+kNRNhzkPKoPeW/yKK59hEo8Cu
/RmYBTaRsLjOPGXDFeWOcl1UuFzkIBupoxL20cC+sMFgxIHDrAYycl2bHXqQ+Tug1Hv3xvsJE6lb
vPme5cwsW7d8WhnQGrVg6fEbSQf1GL3DUGmMaPJaFDX9eW5zLinUpqEQlh4kMpmSyS69wYLaP52L
mlEO7QpQgUdnAcNi8e0nrlaRmfqm7lMLjN9Ku+pHOkQ6CcUoERkrUCrcx7ZciwtGSsmWnOBRP+XR
d/ri5xXLrx9DyVgjkpRUoBCDVAdO72g6ujL0ADpYv6eZL92tIQap+2T6Cx7HJrfI6auMLrcke7hi
GsZSTHbSbDQjuJgI2W5PJdLrD89MnZlbyrvylKxzP//77Di+uwtnwF/ElBIyqm4XhUOtVcKmH5gi
H+HUEUljIzfQ2GqRKk0oZ+FEUOU8w5YKvGFYOf7QCpCRhNnwlnyGakbhf3xC7BgPT7mfrORzBf17
FS+yszgdAjjfSCEvTIkn2MxOCvRXbtYFDsD9rMFZODyPzyV82cGquyWxqc7uc6ah+Vbd1zzO7IEn
fS+VY3H13D1vDVjDJIY6eTNSTv+WnDLBl4MsHE57nt8s3canQfhNjFfPozFUW8MO+QsUHKZLKB2A
XCkE37/7pQkicuGmoCnTZCvNCB8+gxOAHe6S2e8A7UsnPs5HLGhR1cGtMPPzYH5svmb0N6Lse3ov
Cmt49ZNi81xL84yBOdKMjC1oFFIbqUfohNM7NP54rWLjd+dAJRQN1/SQHbXC7/7ptYfaGQQFurZD
iksOGzcXwRHppDIbjsvkH94LR3hpx/OGkTvs1fnbHm1FNg7rfei2hf10VDt31N1o/dsUQXdR7iYO
FEvS6Px81hKfTLMSEaSJwhrGvskBE8Uc50OXLcePeHbszsuJrYPX/Zee60AIcmgq11dIGDZuRzV9
P/O+oLaF8H3KbpRX1fgLFcTJQ2E/ANcY0ro//4qA+GsRUV3jvP9Y4pNiSszsahiMlvI8mQiGRrwy
WfHE0jd+ch7O4xCXhykpwbcY56o0BAOw8RnQRmNys3Eb4zIQ4tnnKnfr9ICJN0GR7YCZJpmXE/KK
XnPG3n2JJoXFhGHo6jtNprlZ+UWQh+A4PIpmshlNoZ0sew5L0HqDzTvoUQzODlh565Iavw/CHY1h
UfmlnUGc6ALgH/I+iRGnPVt1fZ3sKQ9T9uM5t1u12JZxN7swgkW/RosCGevcUW/Naceu8d+gcAat
3Yrkl9ifXbUjousPH4Dhx2o3ypy2y2J15QtElzz0/ySViHbqo0znw4Nh/+QxGEgWxGR5y6FkxXeD
72L2Kk+oUaMlGU+OxqVRGXpxrkzyhU6uUUaOkwyWgzCM5E/SjKWDqsF3g5XxJKsYld6iXXPekcEK
Dvba8CvLr/9o7cqKSXuAacTenV5GeIil1siTQPJirzuQsbV4k4oTgHw9TbAsdli2dZKMefb57czM
hVCZ/RDAnHJEUXCGH95wge9I56Kf3WWLj9Xf6zjkqSjHpEv1QhFlLTuSqR46VwMkzzZEiT2wNonW
RFMe3jv6gzfB04vYyQJWmI2ei4wBuiV0fuw5Tr3udoLVI2FDhG0wyPkehF4c43NmNvyt2fWOeEAv
BHlPxRtdJYtvGDyCNmwm+HgQU4u1BHmAxYSTURFNgILCfWADQSB2zAwGazuBBXnWeehiR+h5LDM4
pH/342NBwX7WNPyvKfTTdeTD2vJHa74HOJBTfyb7nOtDruWbYK0UaEyYszjC1H7NqJzn6kFbQlgm
ilA34ivZ3vPoxuV70yh9nfcO5xXqdCDCHqAa2qxaZBrZP/X3wyegA+Yeqwz5C4kZH+cL45R0eAb3
yZQt0ZW8J+nSGRGnjaMRt5le7ziqZLQj4pKOVjHxLKHomAjTz2ToDqadXQf5+rEYBdkyxyn/SYlN
ZG1yRkcV91lO7i9ENODI02jJ0TWcFUe0qnBgFwI5QPNm+VqBFk4V0m4St4+yjieEA/E8fQLwO1tN
xvIRKKlDZu4X0zd9L7AGVjfsH5x/A189Sit9yh+bj/nRTMkm3r4dP9eDxX0n3uiTp91KWcE8Sawc
qC8BwiB5HrlFakbsnwvVIZoMFvadRstryDDk4d5VGxLBGxhNfFS6t8t7WvmPHalB5V6ePqZlSIv6
2IpTuEtlP/FToN+Jk7f9dJ+BGCQz7cAZ1riCi5qzp/dlp+8kNokr3X4tZEE78mjPNAqsMpbMcA7J
JzbKNe0DYGNDiSJD3QILIeIbK74dauZtabJYaezFZV/IeGwY2pqWQTakfYN/NIWVLaxzkxRf5+W3
zmCHEkueyKT/Cq647bdwFJAzbuUF32cL7K8jvxpZpAvabPREu+LU3Lj//N6DTlQV5hH6vHKSRbJ5
bBqRuXTf1pvCWsC6EoEnvO1RgHEh96Twu+CxSenbEHO8oFjO5cPPIeTtL/Ki+ctUseEc8YJuRRpr
F+TMJQc2W6kpTRNv5MdM45/Lcqr5mgHwToLbjzQv2KDs1UP086QiWs+fee4z6VULNvmkslvk1kMH
L00iIjXI7zlaaX3WWuVOWBaTt5uuRshxzwO+Y0sEe25EF/36OuduZBM9yI2uXWlKrYmckChI/hY/
kanuRaFK9ZZs8jW8GVZbboIZkO6qG1RRmguaDHM/XtWr+4Kmiwai9msqKWjNUcaPyXOF5NEnHZLT
ELEtkfpKBiIpSC/rZw19apFLTBueuwO8OGhKfs6pmuV9wdeLRWjpurBktPwJFa5eGYCToT0W1yQJ
cujTBB7vGwW6mdc4OAYsYzYo83P4+R+kUovMw+CNDYns86m2rOzOffv95VdJjr/jRkHBSjEa27VL
oiQpkgoR10k4sn5+RoFNFDhtGzgw0Uy8kTr4BS9qgzBbIKEbLbm75/vmQ7aaVYF8kp2lWpUrLngg
sVTV6jFclfeEEQIHr5X4yLAS4EDe8fSFiabqa248q+Ghsx/0b4lTAiskZZmEOGr8fegujcSKDkM3
/gPaGR6KHWRN3Rm68mfMLRQs7vDLTpwBqOwh8dnLy1D3NVhHjB74pfUuOUZzjFiATix2eGUpLdnt
N6XF5mvrx48vmeQi07YL2vhzimfqnBxYuq5AnbcuszKd98VXmZfQ0VUm27KDWQqRH5zofLA6GC7R
0ob6fGQRCz6l0Uba+7b4bfrHUA/ZpLCeE/JBzXKX7+iCoRAMHJajhysIkgeCiOxonmyyTRt0puaJ
02yiwWg8aEgARsDCfk4aKB9uTbW77czKKAgjzFyYlfBXkkX2BzYHfis6FCWmZFaOyN9qQYTvVw8n
migxhV1rwhsE4sKu7EscmhCoCtfkwWPIkXS73zK3dR4kuiIFOX8Iv2U4gdcBNFz3ueJVkjGXD5OK
bPeY/ujxwJ/d7/Y1L7lFrbYQNQvznbv3SKzOL31h8fCSxWOjh6X79yYkOAnf++GU55iJ9vIzac9c
z3Y1miJEVtlWv0t1IVtcbsoPnt9kw32tjIEvzbS1OmFycHeV6c/6BIknImF0vxOJJvCcrxBdIx94
7pgm7YmDXj4zM/H1Qz2TN5FP9RwSxD0RfaZhB33Ns0CjP2x5TGRmQMDrf29E+yCsTH1m1VQ8McLu
HzhlmW14Pe+xfKPcHVpaIC8B8O5L0nlXWBYBbPB2C2ZvoBGg2NWSfi468k5nQwChHzgrCIWM7D1U
D+r1/ldNnleJ4Rqjkf5UIdknR4mOt0I3kw75nEDnHdjcN7NlO7K785DDHwOk1oquAgOGnMT5aP26
slamWj9TtDAtmGQIGBxt2k/ahivV0QgOZeoohDqfGh0Ir5lBIe7nVgScb1IwETBn2UyCgaVdR4De
Pxjtm8aqPQLYPZHzM4Y2bTEm5Bq9x/ePUX9NdDW9DvYvPcmYfghoc3rI7o8rWdGpnTXnHmJ0A7/2
Y92fRowm9DHmB03QNR4U1tWGJrn1unlDy0xZ/USAtxKn1QBAJyZSj5Oa0cusQ0pZmvet5qXUpO/p
xycc1EYj4Ufz8vyaSbvIo/dlmrh+yiZHaUAfhWH94lc6DBDYiX9eGTLimESw1wVjmI8/nOX5ikwp
DjoGkV2NmZZMGPT26VVj9vJ+YYCY92AzTrdALr4674ipZWvbkXZrlkF8i4ZATgB+P0v7S6mj4sLi
gYiuylE4asg2NuWWp3fyY/xJGi26OSq9sUgZudXnQ1+lrbkfWcs7UC0qOapCIXUztoRQSyYiM3h0
fq1Jb+FBMVc8Dlwr9r7WOxBmiocAUybzFx4m4Kjuf3WjUuGO/wLuDem5xPr9FiiZ0ebK5mNzLnyA
q2drS9PyJl+Ut4XyOfhhTtQS2uuU52QBBkvJBIEwaOEIiH5F/QYOh6AVy/cQXP3+MBoVfJdxf87G
DwrIEv8Zo+kQxld+JZbAKTidhs5gEjFszaZSGP/VIePK71beVtMkxzeQRcthrlEtpYQGJ6E8vzMu
9X63iJzgisRdHAS6xYNu6CAuAEIEiw1WdSDjVwHOt5Zgk0NReh0K1MbIph+LEF8ef/yNjDLg1wok
bA15nj+bF1Lbngr3JX0YH5K8d99og98iXlZmhwBQB8AHLllHrr5q2A65j9lf6eozaZHQFOuUfH2v
wdo+IAAMm4Xk0lGGEsiMm28riDR+FZtZYybL1NZTo9okTGtjtH0g4C8brQ6P3df6hSP7++mTvsR5
60fbZpEFrT3a0ws/aMNBEZ34mlJvvk/FNDvqBwUnvfkTqxKw0trn4ObRJYe0AxB6HZ7MsWUrDVpf
Nn9O5MbbexjNpAmfXKoIGgcr53nmlExC1f1gkk97a49sCB/TzylhsIA4mov15QgkZ42d54EzJPRf
HC1gfwFimUzrXbKrYZHqyGiDbEJ6uC9YEiUn4m7adeuHur0dy3N4RounDXXASG2cMbz+GObv/IaJ
f79OGhvkc/cI3v127ClMNDglwPUeR6orLuqy3qWuNhGOCgXHO2QRTRALEzjT2B9To9GOKaA2+S5x
iDicDJf6XJ6LJq3upHbvnnhRZxwlgeLcFyNObNov2dR8CW4CVHyXmkfiZ7QlUi5g+ec0dWUz3VFY
sjXmvHB/CufuDxMo9rDN4DCc5jvdg6fkljs22nsx1kDBz/F5cH3dKrxUkeu/HdnjdFiJl3hZO3i5
Ufwp09E0DWJ4EpjarF6nO0fa8zyadE5Rmt/ZHQpCfcHuhKdshOVb8Iitz+V7HfGS5bkhrtZjtjkV
iJrvqdyZObSqi4DVjLKr7hw02jLx4KtQqY6HS5YypQmG53yb855AQZrEKKj/SXYlVW5CSCyn46vp
5cY1AjhmuFMd3vXbSq71w9D8zs+pKWujCMVVV45VlLW6hPmeRSCjioz42NytJ2lxcOrospdVZ+uN
Rcz8oHDno9ZUAWUlU9u0X69BYsHu8vBeI3yLjAG1oRJSU3L8Zuxc6Bk9TvOIC/bw+gR0T5jgFu83
SBFZe9U04yv3kHIflLyvDlMz29RBRDGZmXnua4XzUpy/b+eD3+dWS4144AxVAaEIBB7ZDdR/gCiG
Ma0ddTxYVo1R3/UpmD+e9ruhdkYEVMsmvn7O3wvmdGyhlI1UBZ5+/eAQz1k6ZHLUe+Cxy7zt9ipM
R5P7pkZhaOj74vqalohfu/DuNsxbBLK/8LShHDtI03co58DjDssVFfIdwRFbIrZ5DLCwUyXazMmx
EujBD7NkBw0loH2IwZMyENfPGyADDUT24csU5Tm2NgwdCBgjsy/vlY0cxVXnAw41ncHhNXph/maT
AWD9WDaDQF1Lk47dbA9ur18+dwusX9w/U6v7uiPRG1Xcd2ekIlDbfUsXW/oRxPMgHxlqbBXXUje1
t/mRwod6+VaejLosqP8EvLD377mGNKXetyUqGsaVp6EOtim6sExkh9ndqDaF22d1BzoYIdNR1phJ
RuhIOiPlaCkNdeQ98LWx5bvzxLgas0wkiUsZ87p46BRf+0Xdn9h6GzBPqHrSGJ8iarwBw5sr7z1j
SK55eRoUQzNn+rBudYhz34Yg67EKkU422HWL9YAgAEAVVNkfU7lVb5vs04doSSDHyHQY2MR2g7Ah
40S0i14D7yqkb3sg+XFuvCMn+XzGwu9Y09rHlmh3zjcfp7dIczQsWBAkTeHHP39GwwnEBAxZ//G3
HbTolsat08+ZYquswzjxFYDA20iwEnLOGU0YbWJpWaCD/MAiDABgkoWyeLGF+HE3FsPYAbcOq628
RAnVshUBqF35SjYk+9moj1pqZXsOlW4CoQVXLUdhKUwkKuWW6deGGYRIkMhVUC0wL/WM7VpPDu6M
r1fIWIzag9L8dAEhzaK0jRgmzmXc/2PsEHAtQcwSK2NDuxu4AuY/PwLT94fbfCpehuiWNkQsIyv1
Bvun/w5Ga8KTlU1CQPPw9obiJ1vCZgj+xdA5RGIkhCkAARnB9I3IWWIsCNE6v+IJjbKRhHFq3Ss3
hspZfrmubHnxhyBpnT2JJM548pa2BBTwa/dM5D77/FTm048dxWZ6+g0dwqEjwW4ug1WxZ38akME2
h3dxrOswqbx7svlCsHxZ99Jv/16AN5QgEDB6AZsoGPFG3ynbiBD7x7gYOdrTy0W/VoOv7mhKECW2
THUN6rymym0ud27ot9fMjDavXXouCDdkHZ9Zlq9dvEu8wlMxIYa5uaDBd79uPeE7HDxBF6KJX90x
90Uk7cTWesA8fnuIlu3kse9OCjjf28zW0SWe0lzbaJ63ndOe8u2PlztxKDn9sECdjZzX9gsCNljE
4fNPPtebavbjBaVFFT6u0UXhx55HeVmcaw4T9QLMgZ6VGYn7Fcen37aetpP6VC8SwiVPT7fdgIFA
kQIH1Z0HAk16gkeowupcRp465zApexeJbiv4yfXjDc7xBgz5cbqfHlvlWpyR9z2ZhQrXHAgWcEgw
2Abo1G7fvbr+TWtYYNNqRTp3gAh9gkCtn2Hnl/ftzqgGHgX/Gixqtn7kcswfKOCJvId5OSuoR618
r0PiusBG6zEx6CA5r/fJfSFvvCLzpI/LKpDp+TDZuBsVJFLoPmcNXsk6Yas9QKPtbjwx96FZYZr4
MtjXum39l50bhu2a1R5+V6C0nn9V3eDpOu0HSHxIQ84a0JgcjTN9LCXaWGRw/vHeoEiq0+CeeDc+
NCD98mXwFzy/Xj7wdayqUztpWOl20RqiMMtqN2HruPKcKp/TXd6+84OEefhgorWnqFg8BD8amh9s
+O5s4ltVddnBtGV+fm2BFTl5REeq7IZpFky5ZPeq7KHGJmw8uFtDuEwvHuG1dmQ8fEIx+NW9Qvd+
oJFfq0v8r2C/vthE8Hx+MGwkIbGz712QimstWcXt5gUlL16WTEliY3QqY7uVHaxyo4/THFCtCyNL
OhYQcD74DYxpzwClYPemwYjJ4QxFkAJBSwm+HybQa4HO7aUEn0HAoZ1537CYpY2JYKsZGCrDHrKB
daP5GvrAEohJTr1vbr3k6VdbMP0D/aNxI/c8qpmrM0dl6/mCPUAExYUGEDDGEQ7zZGRAyIMfu1oC
o35pVtWF2Tk6kUqNGdJBWdOdPXZ3PF6WtH+Axpnkjkb0xL8zMyr2PO7bh41s8TvJIUM/rzqjBpOM
DlE2JdNqeFFW4iTfo2zwxEW/vLSw5kJDMrP4/7g23O7b36UM43kJ33Bf8EqEzEOct3+vPtht1NmD
tyXrBkNe9dawpUC0AyHPtsIqu4En02XzHkGZFAqMA4OXf2wrq3O1U5HsBsqVl5zBbKxt5gzTXjpc
mzAHGdTC35mKx9Gqd4d9XtpZdcrxYX+xfn5v43VQLmDOvraHiHl8n14hUw57MKMRiAc9SlOvBuzN
5++mWeSHcq7e0nY8vPDm4UKCryJUHpoq8Gz/kfRjchOC5GO+3/A0UmD14Hmpll9kAjMlx1bTavln
ls8VHs8roMuxIl45MkdnGIr7RB1/b1Ci8mICMRNrf8D22IRhJQzDeP2r3Dt+frQ0A0O6RiND6uNA
zEJ0S8FRPk7XeIpkZnRxzOLf51KzCkkbXxNGWC3q7g+bCwlM41/Kp/rg78YF/uSNk36flIPT/Ovo
0EUJO9Hfk9d3HR8RDedMcfBaYTb08Msnmsv0MxO4cGru5oBdxCr/HLX2nqKXDgz5bXfvXfYKk9r9
xmzrwrSTFu3giHPCCDW2MKtf/r1ccFI9E1cVbOXt/H7uZzQbJqs0m38gh6YzXZ8NGbu8gzu9HoD6
ZwEalbB1NfYrdVPAD/OOChwS2rk+09LQgzEMb0H/i+PblRNTpCSQPYpUhgftDphGyCzMIkZgntQF
dHewknKLCvs3MOJztsdAWZrcw+8et6w3ZQWVE4Z/OB3tXzucgN0o/C3FFQT8XOO6wc2lU04DaVk9
Ma0YnaQjX5LJI/yY9zlCDxGxwk0M8+lwW80bL9q/OMTgWGT9MUNpYqRdX0GwNtl7P/z7iEKZDSqL
KJaNLDYHEqkjhg43mHEFBy9smZPw8zjH2m2huzJXb9nsWybjfR2gA/+/TQqDZlY7n9kgzE/8EGXb
N/zMXn6xEjKjWSGEVuQx9LDBLl2M2O2XncW3SZYYlJMWxiKp9ZxoXx42vMGjcQGemqKwoBozI4Fy
Z6SCeI+TQ7TH9lBw1JkySWMG7tTusdXsfxFlskUhJSx6sUW2bkI6nAHrBNt4vf8Dp2dKyZHZMcZm
0BqtJ3Nkj1MG2kmtGxyd9dfSV+qquVC3rPK3KVLfRePo0gmWRk2KaRGUq2W6JARLxzeznXzC/ijB
hiQxShh1uDSt5J3Sd5CGwoLFs2XZFfDgxlmo7u+toeEtNqduo1B4jBzqUO7aEzOzWzKXcUEC6WuN
36T0u9PwZ9RTjAg5WtKP+fyYeo0lYwomAei+5WeK2Gx5h3vhCGyxvh++YYaN98usbwW2YpbGY4JX
gW5AALoffqd8qbGGaecrO2HG+jE5sMrIErUTgL38MEeddW/wrrN+Xyrf7IXXuvUceHIxYX2UN2o6
+QLQr/eqnSdmtPq4nPSmfZP2aWmHhHFzjl+l3bQ2x0Y/g05MAsIUadG9dt+RkzV+JPY3tJgrNwim
I4AvjGF0qnbrVW45F0W460o/CXilVkrff+WOyUG0VIcG7slADQvpJN1xLekvU/dxXx+XGve1yJfd
X4k0XDSaxFC2xRr2Tsb2kpijxIywwUKpjgbv+l6XW91taPTbCQCniO4IeDS9dIfnX62Yd4ihI1cZ
GfiCvENKkQYulTJOsVed18uYHX/D2+7gdEyp+pM1jbCdntSg3OQAKJziDF0OT+ZnzY7N7H+W8yj/
QbknaUMSoAj2QGDy74S6rEwR9LRI0gqLfYexcWMk1G/68eVQ+8TOkEllBTeig02Y71s7uxVUBPBx
LcBjQFiGCWC837kI8wiajNCXE6OyF/TDdl1mYQbVnjlwhhERhAExwhal/ouYLbgSzzIF2fT6P38i
sReE/Uv+R+Imycf8DxN17V+imazN31XxkAabEe1SvROmxQbnEpOBZjX2Hq1HW4zTf2SrQQE2dXd/
YMeZrXj/5W38BxXr//c2+q9fTstHeq/+z/8a/u9nXrwbAl0GG6rHMcDJmcRWo/I7XI9BbA3sSyrE
Fb/UvaNy/ziy6jmS9Q1ghPYTT4UElP+a//Ef7/X/c2X+pWpKpbhtRzlvqbZn3zshgOnPFPHkigKD
8rqW/ot3vvQfLwF5PvKIuGJRGfxLGNfF90dZVeKAUOXObBzQBzyThuNimWJrSp4LrYIr7IpNh9cW
4scCAOqB3/J2gPMEAQZDGhOQsaDb1DrCeFsUNzgCFP+XsPNabhzbtuyvdPQ7o+FNR0c/wJIUjWgl
6gUhQwGggSMMga/vAZ3bcSWmQjxZJ6uyKlOEgI1t1ppzzKc2eNDvRHP85rQiY5NrVEyJcWPcXOqh
CMujVBgdEaaqNQVKO59X0/MC2/Zyab37bviYWfloNi5teAzaEpLP38NF/sVWpyikoBlExRuS+uXL
/j5ckrStB9q12zy/zFP7bc4eGxKMbr3xq6v1/kgNEk8hLDn/iXoV/EyyxMM5W9MRGbJ3rqV/Q27e
oO/X8nWzvl2LfqzLgyq33QZ31UoYXz3TyvHNXlEiGyM6m/67CTVYdSmfue8IUuHa2mSQWKgCDRc8
uwXs2UTLj/rMunNpvwzhH5d24wbN01poz4eu22xJieZdhorzBlEv9S3aof6T5cKwgCzGTt4ed9Dj
G+uO1Vn5ZVD/uIKbkXIWQ3OQKtwccSXO8UZ5+hyLMeDD5btinbbmVJkr1vt7b9DuIZloi93zMLJH
4DbBAM5QC017bFlNaTeyVtSNJjm5jneu8stJ/NcjvDFkG3ohXnKT4eRweLDeLuCND8huWNgtv4c6
Y1SAlY4SYxQitvj7If3GEPhxi/qx/m38ROdSDZOYW7QFwoZrDyxc3ItuHlAFgTr23TEwvKNX+AVy
Y8oL/NAg+AycO37rX++Cyv9kVRZY48QbksD5bKZaclXbzYPXDxNmnZ4YPTTB1k7QBYMJgTuEfhBQ
0p1b8Ns4/fbJt6bqSjX+65MLVNzO9C3xRDogIBV9f0f2QYUc7XPxce9jlX4Gv33sZEGIqohrFCv+
zaITni+lcjCUFg6U4KsMTBO8CL0Z8QlxLgZKTH1ryKyh3UecpvYe0qKNrGAvLv3HCaWnK+zdjDGK
4NkSYu88L/zspfY3nw2MA85d96KzROO3ee/7Fd+sSUHapU1dyO0mmnyVfPJXE+GRTjPoSvlboydL
d2kcapgO0UajujLNOadHaGFlMcrUJR1YUrb4Z2FMHhDapOZTfS5hDrkpnXMqp05C3/Ewasf8aT93
1bkjz0lWodAIvf09mKKE7nV+jNOTV1M3J2LUrUf1/DA/AaaNh8mcE/6OPon9paCcX9BfmGdwn6jL
UQh4Bjoq9YG1Tdud97TstNGhr6dFTxR+j+jApxeHDT99fVwfL1Vfjs1QCk/MRQ02PTuOytfLSAgs
kdqT305k9sHP8WO4luZP109ORXJky2MeiJv5lJvTjysVPGV4WohTduhP9H2GNI2GF0AQzy0NL2Gl
T82Fwsl6Kee2FOPBzb1q3m2qFXqsq332Qs2PoeWjE/DZi+RwmzDug86jMW9JVBZfC7vgVYQvc+ed
0H/ZmCkqEXKgNETdMMSbjVlYpprWtkK7Qa5eX2mxWBlYPRTlK2OTUgokjQaLrjY8I9vnCdPrhCH4
Uno4/qcpestmgfJcx4xBIIaD6AQKFcej8dnHy9c3a0qLA7OxO6xSxLFYy+kdwjmiGTmW5oMXZV55
wbCbxTb1y8CcwpSl/ti+yws4qsVn2VLJcpOt2drKu/TMCcoLnb8nBVH8/fX87ztw83rmBkE24pHB
zulgUjIyyRieXZfhBNHW+EiECRoNC+4jTdSDb3IwwZG2i+aHFfYwGjvpBpSyhafARei3oPb0gFUp
HbZ++FR6hOzRxrfixjnRxLaWNEw+L73Dg9a/8qHs4n3wmONzO43MeTijdhW/omoGG4cRDNcLLWbT
Kt4HSX/vtReKPSFZIlfPg8slzS+hyymO8p0Rscf3+jI6kFXCVzmkU/HHB0X2AB2OvjPE+2QPFqTz
nV77bHdMjMMDltTeFwiOCe4v+GPsOjC60zHSXxTo/ZmJI4NwB7ck9Yvcv7Phf9/um7nlJJ2MQ9mJ
LZs6gVZJM0Y75YIyRe+L6IRywYoN5rinsO9mnyeUq3eet9qjM/65AIPoMlkwRU5X/QV+WwjNWBp0
5GS1kBKCzFYW6qpbwcbqq9oHfvLxdKKgUnCSiwjuF2iS8Juz839vW7sZ66v4Nf+knKjO5XnnzR8r
r33njqMQESB5IbHzL57uqi6cQqr/NV0XCELOmdbWeziCpzs82u80skbVc/4cbXPHoHcfOJjn2ZXE
D5J7Xat9Hx/ZILESwxQQfEkCBvqCZISRIQmYiA2HpucqXA8WIg17aHToRVS2M2/lpPOCxXF2kByq
m/o8fD1ug5fLJzZbty+cXPoqQDoJOZmf6MlQl9bm5af5EsENSZZUW9LH3JPo7V44faEbT1wgX6K1
CVyVsKSBdxmS/GriEpHvHMx+3cCp3x7Kze5EPERSFsg8lBKB7Is5zDigO8JCR7ejr/R58CKhm38B
L8TIR1+zQKqpusJIcxTQ4q66kKf5u8Y+KuxFC342LMfm1Jzq084W2MhQIhyGb/cTQH8bShphuoJk
aoIpSD2E5NtQMpo0V+Nj1wIPL70DGES6+d6U7cSjPr3a/Sb8FS7jvai3X1+h7x97M2fHRRudmhMf
K/lUXXNbsKfrEAiTOn2cEItNEKtb2Ct7cWeqNH+bKb9/7s1MqSkXWQ4iPnf7PNW93OrBccWktcNt
az+/gBay5sQJu4HTB3PYb/ybBul8OeIfFCYnQBXwdfoNF3Dx5f69f0+WSzoUh/l1eORBsr/gBYHi
BAECvSHKjwuWVuRg63gteBTm0J0WNgwzWgQuaFgfRuKDPupjXOj+NA84tVgy7QYRZJ8/8fCxoJBx
b8UklPifCUQCF8R2DlaQoJm3x9K2NIK6bmMOvvP4tdrimeVkkzl55pm4QI6g9V+mV+j+Cekm/QEt
QOPSh8IM7GXsE5oQeBb9aNmmAPqaWa7l4Xbws9IuVxBK98cXRLzW4+mJvACo514y7xMuEP85kDX2
GaEyljthL8GfHI9pMjmfTN+fC1CVLh0nSGXlNrNerzOQuvZiVW9WQKbD+aqfSWW4KTHJPaq1IME9
m4IGFQRr1YNJD1e8hfS+bdxXIIMn6JeVPQWQ8WDd0Kw7OhiczqsEokA0/XtC/vduyoKgKKbAgUCX
CRv++Q7Fgzy7Bg3MOLoaKbZTR8XwA89l0Tr5vQPYv8dEPkszTFUXyYnTv7YC397Xs1CWipCBbomg
y86lVwapYNrr6kV98l2MdobTrM87YCqP41ebu4OabPTx97cr/7vh4hp0SWYEEfsqGDcvr5BdzUvc
gBQ0XmQ830mzjVFap+OD6qspGu2TtRxI8OutczKn/6c1D8giqkk9S1dx56TaQs8dTXDNaCKWtsA+
gBo1xc2Q9ty9iUYU/12s+4tVDckUJY4J6s1ZrVAGxy7IA0IlrfIdZsczfSgsn33q05oyzHnPB+dW
kTrL1Pc8AtdJSUU6TXYGcA8fuztQfVhV61HP0AKNZiBoBwI/abzdZWLPsJNZkEpfSYYbRhaQ0uvy
HX5mD77M+A9EWn98PD9kI4JlYGA52w+np4CNk5B6wmU02+TecAivkggZrutsPWPqGsIiXYlHct1B
2f796JR+Efq5c/hxN7QbKJcSRgOtyrgbLS7xYPo8bc+c5UTSp+kjW8eOCdDY0ll5k9+QL++WWBtG
72dinPq6wljdVutD62gewGtOc9UjUxZ7t+F4FTqf98pFv6wR/bWaEvRDU/2XatbJct21R7N/cs/x
jHS3YbsZ7deTLLd39nizwjzy8XFvbP97wOZDTY06Az8ZmtbfwG/vV1aXRyUyriJ1a+B4ZE+8MUjq
B4Q/eJe5HcxdpOH0pQ6mPslZMXnpTmWVKlzQwvv7acn6vwgwNnkiYe0EQ5Lwq99cTSyUiX4oM2mz
7fNQ0T5OR1SlqqWHCym3s/kLA5bMt9Z3pt7cwz0w1997n2jPM365LInUU1o0j2yRWY9g3to9LqF2
undj8Txfx2OKR97FeqteB9YLnVwL9/Ea1wPxY4yG9vXF8OHC0PD7GFwfXrTswTPxD9inasjRn8JH
3kdk1CuFzsO0xk4yGvU+drz2dBEf1v0yEDTWqFWwFjP962+4zlZHF0yucLHqRxiglA/6fKiYmZqC
NvNZxZ89EIc+oKoPJMEWn8jAXKtPXwcUj/H5BtWUx5C5/hM9RWI+amt3MX1af2bvXaWdaOcsHu6u
9VrPlWgLbPozKN23Du8Mjy1+JHGhxyQL3oyorNMsIJ1mMtPYKFv06K8XS+L7GUWdNdvULzP3iT4S
JNtJwm/c2MkL4XaXx/FxTVYAEPuebAvDFor7hmg4fybSFRzPsL+4M4LLkhd7uKmX8e51GHqfq5oU
wukqLG0uSY3tC9wcewjX8+pNF3DSr/vMx3ZTcmjuofBDx7CHtj0Onm17UZG3Qxggclv7ISFxr/DH
1XzWTMayu2He+ayeQmd19oChsBBas6trTeLRIwsCtwAdFDdg04xA4vckZeVNeCB7L8RmRQ8bdRzT
DsUMu3l93iKAQfrug8fFJP2BtXcLD/tTeuq/wormUr2kvDe8M8x/e+ckTvD96qmKnKt+vnN5NjAl
oWnEjUnrx4JySs4WfVHSg5BljhhMUwqM1GEhBtc5BQmmHjDhQN/tbne3mfHvDlEWFFnTBE3WFR1C
5s+LqcXTJc4MVSCYt1fUJ/OmWWBcED6QCtvZmLg9qPbjqgQY0r/1d26F3K+dtxM0JTZqbLJiqIp2
s5e4dIO4kSJd2Jwm0FOaaLpmyRJsXt3jMu2I6fbJGqxL9zjrQQrjVEPYnnjFTnglJyr3R6YXRouo
fSCjgjIVXIKhYbiJ1+ABLFbZLtp1o2pTMPIiTmE9XqcDW/4BewlnwAO9FCLKPH1Yxu4B+9ToSvSG
fX2LeQaEdePcyi1vQNyYD6yCDh3unw0u2YDWMOTuj/rj4PB1Cg7CQD7IM8AWNTJNO1jHbrw/g7gC
TXuZxu6bjrIbTGU4pnbsiScgaxiYhyiBg8bOqD2Mczt2B66mOO2eOG1nD4KJXA9xWvgR+0T3KfRx
Xy9wp7m1PER2rVjy2/VNV3wVe+/QnBq8WjskwOwyG3x+L7Z7XjM9tB848zXPxNZz3RKURtTioyYz
L1TsQFCGfWSdGwxDROt0FlHLAZo7zYAiEUfIjkp2L5B/OHUKXjWpRsYDQdHWAZgPJRcrWVbETdN0
BUGo20+Cd8Aq3xfEleGi9s3PdnR5OFik0QveZe2PjffwGQVqa5+GvOzjZFoBWrls4yWJqD5tKQI0
KPe9tG+QI3hUfQSxn02Vt3R36VMyrM/PYhMc7WhBW3kMsaex+G3SA8krQ1Jnq6E0xbyOA5kxlLkV
pR/WLXanc4Nmzzxx5fGmXZ/n0pu4GTwW0wR7FuEU9BAjC15et8NOXDjGQnxnh1bxHmgTtpLpBKHn
ACntvBfE8a1/yZuQpal7APxsB0pa3swUIKk24K4P1mmKAxd7Nhq58oVkC21IZDknGsMNmnk+LHW3
W/39ApHg/tsLpBKjDDVW11k+f76/xrHgfesADTNZMrFtP3pk5ZQdHU6eh4eXKa/TfI5nELOUPZ9P
H5zEXywemNmcKYEIVMHm68gj3YjVVgAwjmrBn4u07VgUOS9qveugn5N65GsfpzbKeWdgyEyX5D26
Z3s5mAGBWT8+nqzHmCo4MBbribWmjyyava4oig5XGxD+Y57oGT2YwMpQPSXTzBaGYOdI4SFFm73W
rG84bVaLh21/1BnOdrsD/4pMkI1gUTU/2R8sDzhorXu9jd8OGLTraRWq7LoA7/68f62WHxJFqYVN
+BrtVOuwGcyPi2xYf8hPV2R2Vwwwwa4eBR8CZvuZSdlzluqWskTKUL4qOYXj4PXvZ/rbjPz9ivrj
yLctmSHVgpqf4O5ix8HLSzEWnSOJfnfm3t9Ocd8/5mbg6M2p6eILH6OTnIfqTFxebb690+beJlzs
l5DbOV5ndJocvnuk9816J1yDwbFl7dkYC5CGJXubDTSgJTYG3R9QRED3u0Q7HVp/30fpl7UFwqpq
yjLkZ8Ew+lfn242MzqlySMNjs+EALc9R+DCk+7BRdCBDjuUkFk52/bDrpivSfrd/f7r6y3f949Nv
FtZiUNbhWTkQevAJAkEHZQmh5CtYri8Wz6GaX9nc5gvy2ULL0j44kwjEctnA+FLaajN/plEUBk2y
jWZPhLb56YiEAE4BFroGcgl6iGBjbc/sh/++clH45Z34cek3RbLavF5SU+LSH0Rv+kwUiLj7wGQ8
n/fhgxG1IuVxDxmeDSwVpO2UIALn6j17MtWTZbgnX5G4K7WP3HVH+4De+pKgOda9NVto6iTSyJ8c
15pFuW3q+i4JHKvPxG+tDSXQ4TDZk159mHIkVJ4IeWgI+e35tD2qorIXrDsWaWtsUGf26vCVsvNx
d0sk/Dzw01eRFGoOlDZkzVRV5XaDJrZSlh4K4zT5yj5Bb0L/iea95qNmpMXFryzZahbb5zey3vmm
1Qexb7b16XZnsKp9z5qVkXFO65oG3GLJc2a7caWUTB47WF7PdbEhdz6WTFQR5H26sx1zneEhzR5m
TJoE0PU0Bou7kvMvP1EsY77EuMAPKncPKfoAAlucjT6GQmJvQntV3RkGyk3/+es2iLD4DVXi7VW1
271ZWgaGUOQ6AAiJfBNHjhyAgynhlJWNt7DZ5xdLB5B1dPFIsnOtXtW3Ain0E7hG9k74hfBsx0eH
jGScR0IywbfZYAKH7hGAMBqeB8NB65Sqf0mWiY4/UseHc3xAeSmiegBvc3QFSAFIVfYkzGJzQGR9
+hDgS9Jo2pnQFMkkInRCtCRSs+D4sLkw/UOAK8fm/KflzN7WCZWyVk8jejljRKBQskoohOxhkOug
jYERVYzys29cXUlzMgmOH/l6XovREZXjQoMmgSM4twtMLiSv6xa0gEK2UxID0EGJ7kO4hDr+km9r
h96qVjsRAWtcB4gi0l5RJXAYQRmfc3F4ga1ERMZosYWsFCt6EkCLgpDojeRU0LLHdIOXVUJib+sG
GYw2vxtLHnUSPNwbeWKu+EeqbTwEdKvNtPkE1fqQf8rvKW/l7sog2ytredh+Kp/xMn5FWMYd44TK
P+B2So9097g9ThJ7Z+7NmLQgZCbESMPQVRy1c4T94K3hml4GraVVNj2HdtcVVg68prVIlwk499MM
FS20jVLlSrIbi73JsgCnSCP87LaoOE6uUrj8TBMu0vwys0IMSEc7QMBhONnZS6mxXvD5OgLgt6s1
IEwZTCqGuNTGm94ae7SRg0+VEwiszdfmOULwDuMaQa6v0Vljq23ayVaM7PRjgKWLMysIpHbNFXI0
Zk/b7WmU0LCT6Wp+ILGMEVeafqMilbQvAZ5aCxPQ4fXc4xezi8URMQV9hqU8cC4H71L4de3C1+JD
dc1uUDYyCgNb0jkK0sGg4ZKZrgGssUJC3MtGD7z+YBW4oehNC19QfQTlyK7bN0SpLG41uLmhRE4S
/K4P2JLq1Y8pLPeWZvT3+DgaQlwjG7AjZhtidYBPwefGwgPnKbBksvwiG98MWlsyC7n3Eh33s4P2
t//IuNhyodBw0fHKFkAHPDTcpQtlLBIKIGDt2cHSHZIxd1aOCUIhGbapw/t8eSteRKho7DDmR49q
gL6DGL1R3kyywJo31JU5JILSRmGMW5rkOdS1YepxM2MPhkVvx5Ft5WDrKBVXyjO/R68dxL6JQpNQ
cIXYOU0NzlIl2jzZznv7iROBVTyCqnWO9ONxTbaT8OjpipMO7DNsbCguR+eET7UGxOazWb60I82T
P+N1QY1GJCDF5ltJuV0caoAIYilBp/7R4WrEQ5vZg8KFx63qd2qI4s8d9tc0KOmGzImd47pJw/3n
NmJwOmvpaRDqhB2LCHIv3iAEpVHI6+PyjOpeK2ky5ovQ0MZiIs/ENHsIzov/+T/+1//9P+/X/x3u
08f/7JX+R1KdH9M4KXtd42/XYIiKaIiqIKgUdn9eg5zE1+4apdokQO1eJaZ9AOCWGhNBjn318n44
z/Tj9oAUwAQfYw5Q0+rjvy9B/vUSNE4aoihQntNvNspE2QTsZk5SX8RuWt3OBGh5xGxd5I2sb2pk
HM253bRkHmYBh6rDLEdlfc5KT8L7i98yuPgD8g6kqHVjUE3Rg8mMUZ514iV32MBMFXX1sY8gEEaV
uq8afyDBfmTnoIT239+K2m9t/3tD+vVEWdtpAaKnlFXyUX7eTUXrLlGitqdJ4dSeQuO4ZF/W/zA5
D8Fgs95qB4glYfdYhigzHomTF/ExI6exT1tjHswpENul29lXlyaQjQqL9Tpm1Sb3nOpkZRkEJxku
zmrn3u7kRuH4/y9e1iVd0HRCTW4K/JV+OhjHUgJjPsAMWzWzUysDogtdIaSuqFXOwZibsN1z2lq1
J4SsDrEl6b6Ekam+TC7MG/2v6qGcceIWDv4pl+yr8KxgCL4Y04A/EPT1BKxIVbkQin5M7c1TM7qm
x+XfD0L5/UH0HX1B6cUsNxvNIG7TQk2O50kxQMEDTS7Gapn5EgLqiEJHQJLTiSBNOWq2R3yrYu1f
ImTuwsul0UYU90EwdH0soIi9JpvrV925tJtrg2VssAuoYynThgLNcVJ2vDUKoIajsFJIibiSl3hi
2jaoxlYt4I7o5AjMedcMmXNB798w1lqm3dlRIYP9beApgmqaAi+yePv9yqe4YEjXwkSZhtv0U5wX
Xr3TXGE2eCBCmTN7H2lNH5UNZmt3HvCySTbp+TDGlFhBYDq114Ly8QMbFDFbQtyT2FEgyiAEsSWC
ZSM2D31ud+XCr/T6NEb0EWNYy/AnCHtFRoKVkGDFCgOzpeT9L/kLbHjiCRv+FuEFBXJCIYsjf9c3
SlSg2/wM9hIeb2dVfCG8JoEVY7UAUUENQcHaa0VviFkijfXOirYY2U5G/4UohTdUw0ObNR4kRszP
Xx9bsjVhgdV7aFv2xe7hq1zYDbBUCdbB4ONt/g2IC5G/IuzNPVFNwQAA/s6wIqPH/eQE+hn9R/AH
T+8nSt2Q1SKLvQRf+z+fzzfJl7y+CasaSIVkkazRvYQw7oV+ua6VPvcQmzQS+g5DpUbG6JE4HWQ0
fJl9zN/JvsYIjiCfMhJSBekrMHUZvB2fDY4+1NAjEmJx1EOUYEnCrYKjqfkQyXbm3mJeBFPB98/l
DqyMXGf4UdiYj1bGhg1nC/cVvw7VbaKPAGBQWIHijYScRRWcsVgP+dnQLY0HrVt4k7nm/1ytfX7n
uoqvilvwxHqo4a6t5s1bNq233VZ54yMxEXWpLWSOwBnhnTejN2MYjJpdRQ/emJHKMJOWwvKeBlz8
5fQk633/RqHTjmDnZqEojxkmsIMJADpZ8zD0S4clEqHOWB88Hg7jI56Ylm+yPeR33q+v3ubNvE66
B3JN8sMkDi39EvbtwH85x8dAKuXDJE22XQzjqQXGeAX2yg5JylUv7hjjLErFPh60dtk8F2yNM7De
ejDqmm4YG7iuDJTa/dMopwUGMBb3qsYLViA41vooChU47H5wyL0LrsSqLh5QxiWUJBnkGtvqIFEd
TSHPm5erK5De4Ew7BP6gQawqjE+nK/aeTcLIS9AApHo+vZAuY2qAKY1+XDTkhr6cRKB40l42PvVY
c0QZnEjr55V2p932s870tZBwt3RUhHTYKQLcakMGSZcmhghZWxyXguSL6pTvpRpAdEXDlN/ZRv0s
N/3Xp9FhJA+GhUs2bz7tECbBNcZFOMkzkGvuRZyqlLyP0yjbl/HYDO9sV75UkDdjgc1Kf4Q3dN2k
9vRzLKRFbUSNeUnX28oF10wUvPTaUJigM+9Ey/ol3gFhuTMA5V+GvsatNNksMsMbys3QF89SIdUt
62Sf3AUFMPPUdlK/qU8wMTiCJURbKHgDiUyHJDRaGh+DPU4NWAUXD3eTgL+XNJ5KtQewUAfWmWNv
AQtDGkbB8O+V95eXlIInugpRxDxDD+pmFxGcJD06qEI+A/osShzyzOq10/eZuTPPe6U6Pmjm0Vek
Ryn3//7kf8eBKkumoPQ7SQOTyM1zkYuiOyfBKVlXY4HySPEQ27sjO6e/P+WXx99/jMxToLara/8o
uJUqrnTtJE8VTn8h/dhYGIsdmILHGLdvZXK0brYFxn/t4nYl3k+d3REWecNUhh2b1r8vR/p3YKiY
qBQ2bYxEQ9FuioFtG6vKSQq7xTUfmiHHsEf1gNp6bbJVVv3DPGQtO9htCG9kFo7y6LGTdlo1jt9l
rPf0huM7nqJftsBckE5VtO+zU925mSrjNNGqUxVLUyV5lGO8eKJlSm5ZPx+zx3gwoUtWiu9KCCdC
36fFrKUMolG2CeTUT2RIiCxFmlCs8gxcfGCsjwfyMEDZ62o0rVU66BUbCnkwUsAcRtVHbCzj03Fy
LerhuaO1d84ftBysB3gcgd2rCA7z8mLkHJ529eHBuFIRTlnvkdDWKVgSOPh5/GZyWI50u1VJslbv
iVy/xt3P+YIb0juGOBDwQ7wZl8lJV7NWE9rF8QDvACEveWyzK49qoXfe4QNhu/ZwlnyTZB8/QGsr
uEr+PJGwW4WubM7OIazooQw2KrRLH0X51dZHBBrJj3+PJO3fWVslG5N9vy5RnCTO8Oe8dhDkY9hG
l2Yq0Ou7osdODqtKCEdBZx9k5yogaqDQFLst/nwx0CyaV6XmBgVcF/CkIgjSOnbTqHNl4TMV2bid
UY6DiMYMnGoETZ8q7Iv5RG3aia59tGoIg6B1mxJ1+2WmBdVEGGB5qyYX5MqHqzuQd6eaLCmDHV2r
fORwcHHQ1riYq7fzRR4WUQEzb5jhF7mepvW59PWEEqa2r8z0JY4EjL8NXe5e2DA7tugEDo7IBiy+
+KdA4snX9uEiOc35OYruFOh/OdByJyVEKPTg+zn7ZrJO4qYS6lq+THOeWSGe3luhsk6l23J+DQfF
qoPiogtgPbrzELvSUxShFSQ/Ka6nJzKUQnJLNOAGcTZCju4xX5LKQxcDhwC3XVOnFeAq2MeTWAXW
LbaLxhye2MWeUhDpdw2ov84wpq7TyEfJIxlfEshvex/sXGqdRwdlkYvTCLE+WTcDW6mHDdMJ0kV5
dKSLRt2lodJnw84JYXoePKme5btUso3ziGP930P1l9VQlU0iNxVB1lTG681QldWz3giRLk0NhpxO
vUZosCFT3HlPm/UVzY3RobuQtyEb2eSwbiIgdNIqBRFl0gwuQytrUwI7Wgp4wkxOveZrXnjOzNer
ebUMN6cJz2++XOzYXF/Brv99/eovkzaBcbguyZpkxbrdTiZymeTdsYXYCR5P1/YZ4QhxTI0Xc0CE
/V2XqOgXDeeNM9UnGdxXHR2fr7QxqOOa5kbkv7cyNPySl09n+36uR7KyV4LSk/UPs9nHTCQGhWSZ
E4xa1U6dswWUOJJoR47C55GZd0M1+UzSxLvkUoVocK+er/bgJE3Vq9Xo8Bn1MBiq6XURRESnG+ns
3NBOa+aK9F5LRPF0nZ/c3Vr9cl909CKCYhiabjIT/ZyCCsJUi1AbGLOrAn67pgx0Gl/JiuiA++jd
LqjQOh7JlT7TQjfurKRiXxL4OU/ruqEjb1T6efqfZqJ4POlhKDX0Ztgt4Uwv3Yq3Dqr01U+DZ5ql
KrgyPJ7taybNAzhMxzsbWf3fGZiP1xgSaj86tK+ixrc3TcwzoWsLBUJp6Bq6XfQWHKevefUJ7XB0
wV8evYHuB93IIMN8V15XJ+2DjgTD90CkgOEQHeE3RGtCBwYh65QyxwZs4k5OOQCKH7BRiXxG6gFH
B0g+LZV2QnlNNr0kgxfAewDXzCs1rzl5Z8jz2RBsmPCunvyYtL7TUHtnCxm2npltm8gd1JtzDTEL
K85lqm7Fflb1YJjmpc3twR0sJ/6l9nN9mu4KrBAydsa/XyRR6N/0m4dmSJwB2GyYooZ76eeIkdSu
qpqTAPQDEwaKGSoZ6rx00H5Q7yCygFIG2UVULxIH5I4VW3hkfYSqtM1O5IsBmbAj+4wKL7dxQ3z9
nzYQPwC3uHMqEXbvwHtXLA7bdgEDURuNAsdf6u7749PTE5GXj4a1Q2XwipITgRgEXOQjp7HRKzsR
kGGh6IUGINYwdCX70GkeiLC1X19JaEa/ivrk4+9b8u8uWDc0BROXhPRS/efsFVdmYFyOxnkSC74g
TMm40QZ9zbMQRkeCH6TN3x/3NdX+fAAG5U5ZxxYtSvTDb3Y3ZmFE5TkriFEtdCeADzugbyDD1Va2
VQCz2iT2Xcfvq0FGPZl2oXtXc2fotXeK1zLEEQm4jZG7Xb3OoHoVaecWCRuO6kVKBneWja/6wO21
KiK2S84lNB1v12Whq0up6ALxkewZufNimIzppAWjNtGeOBX9fWcYgv+MTarZFCwkwns5kgg3JyFZ
kwfSIbueJkGCS7F4LtR40UJgCi/zOl+UA/9oxjA+tgLfMGtrUlPmh+TfssvJgHVIKdwcWIQUpMyG
t5bVyOimUTANQ/Xj1NDYjmgiJqkrB+solZe5Ko8GkeAaLMkKS2MrjusC9Pnl83x5kclHJfnhhIao
6XKPM78tkDupahKkJoJsqKuFbxmwv5zlRAbEI6RLcZCORPmlFmqmWxpz101XH3mNF9LRcDNlH3LS
LrthhPQiDianszQ0tdA7tIQXCai1StZeVC7Z4e1gbgZ58VjRmjGIKziZ07zEDpGo45RKfRG5pU6s
o7YtzWLSRGQvdu00v4LKETo3Nvtg3fH5NHBrGqENJKFDDlnzDL9HQ4nO3vMKU9WgN1qU++T8aUAW
Cw9tz9CKs0Uhvqq6kxSbkwQH6CUdVWjjVCoDZ1+UNoG2MYxROpjyCUbIokYrTW6YINljH8KRTh04
lGJbZRZMqWZmcWSrCbVUSR7nMNga4rU0qm4de93avkqS1dXTrJT7/KaKusfpuCjoGaqJ7MvquuKh
FvQGRUNwiobuxIFqD/u5bFElhOccr8vSKKyYjloq7zNYVEIB7vkMPrVWBiBxNLeNXWhHqXHd5zKI
kzbzou7kqPrBF5PPcz7WOprn8RVofEIZpLWC4x1/hvbviJY5Y6qGSKUZm2j/378tUEIUDZTLRSd2
BpqXxpMxLr4W+jr9xjsvT79FvnlVZU7EGp+Gyka4VfboYpool1pL1hfqzYEf2Xtq6u/oee+8pf95
6W8+idVWMHW+JQJ+tX5P8u176tJrfKoHVTfNs8eKTKmTlXeWic6PRFRM+MY835oPFbw17xT6afKA
jDB3rxOx8MMHKfuo091A/iR3ln4S4K6cI8f0oDPeh4X5KpD8WtiovfJmVCr+eQNKFEGUHM6is0f4
bHt9lTH8HsYHDlJkWKS79NM4DxEEhBgIiNQJNhnppXmvimjREQYfV31uRKP0NEp20t6Amc7KHz1G
3TaXHygKpeoTUyuTPvSOpngUL04B2mp0fjGKGZsEZorgujum67P8KCpAh53ruKlGALLSyiXRiCWT
QjP5JYfVId3XfMVFQL4wjl/tUTJn1etRdaJ0DzWoPWxJEwuIkmmb1aBYttrkAnEJ+mrqMN0fN1TC
OLcCf6QoikLAzZFPV048mMLWu/DCnR6EwfxgOJfAO4RjvrcaAtY0Zhaj1USR2i4lGipjJXOlt6vw
0gnzHgqVvdbNwjgs0thjE4pCkr5fr4d4ThMXWIxGoZ28jWqhAV0jDBAZLBl2MJrTRUujg6SM2G4G
m/CyVrgMvUB1q9DgcWHoccxs5kjfyYTgN8ck08xMqjotuqnIfFQiZpr3Nl/rJ19Ph+D70USc/x9n
57UUuZZt0S9ShLx5zZSUSgsJJAW8KIACee/19T1UfR+qsiog+vaJ7uNo5LZZe65pLpL4gkmQzma2
qdRjmB9G81AYRwmjfGhnM2mbe0wILeEnDfJe2Ye5PcJp6V369ON7TENjm/m2dNPg1EQvfjGZqqOf
1neI3D/mElQjxM7i4l2Cl9CfI1xEiFHro5Q/wExehHkZRi7aho12PX0zm/4BjjGHFPQVCjNK5Wzz
56VK3x/1zG+LB77iLn+AgzKQX/SGkNyZnujgaLCF5dXnN4vFAin9OYW5FggLXFWd1em6BinmRMgL
MzQOtV54oXWJ+zUzeR50opDOcoM3ovygy49KuhmWuLNvTnP/OO6TtG7C6uJUDg59rS2ZfVnDtEZs
DvFWRcCP+X68DW+jEQq33W772xS2FskusCe2He9/m2LbvTMchXrRU0j9UJwhdKsDI9WLd4D3HFGj
H9+8or9XbgvJFvAowlpe1XVjWvQjo5gMJX9gh0eTtSSRmFs6nXbtMG1X0x41vat/c6D5x0UZAhaa
MUMlj1682i66oRXGANrCsQGrUbWFX/iB0XTYvnzzdFe6fep/tEaiBDhhWPoy+K4WcRrOYY7ARzlg
Hn5nQZMroSDdJqlTnafBKZqLCMO3WmnCGhZT+sg/UPsbeoVFCEgtvlfpHsuNWfX0YNssDJD+tMRh
YF4z0VeKoSfJ3Q1Rmg3Eg1m9yQYPH+gY0mlxCMudRX+lgTSh3GdrNfhZkRwBi8V8KISfMg7xwrYv
13x4qDDKRbp0+VF/U/RTUjyxB+RPZfquc2RhqcqfpumnhtY/RRVrOgH8RrQCdPaQMHc2nBcWmmFx
58rufSwnyeVg/BQHYv84skj7xNjl4a7s7I48Z0w5iy2NPf5fLXlbmGyrW21AB47hAt42E7l+cMVk
RyUcQqDzievZTsy3PYQ2dSUZQJAbPLeE2Ema9WL1pnh6/j+vSxAlaNcA4piIPvVr9aM/6UYZj618
0EEY1A/a83gvrIpgR7Ookm4nLCBpjn09VGT5eq2gmFBAzDlf66Bz1yWMUU6ynHdmv5iDijFnIlf9
TGunxRg2hozR7mp6omQabjHQlq2tgOXbL9XAtIk3E3Ep+TeVDlYq39zR1RG2KAaxanwNX18c3lOo
UGZPXpxuy9l+REE8pQAeREhSzNV14iZ5xdE6BhLxNwU/FcU+H/Fng74ifpjFQ9O8iGboaXVmd5SO
Tf4O1x47YhCjbgTMjcguSahHxc/ZByPHwtAnOX6Cz2YRXsRuFcLuMtOH0v/QRrbQRj6Ec7s2GjQr
BOYqLa3Nl1bG+kuSTrCvwRgOeas6aFWTQtpM2Wc637fWiAPgvdWCtd6MA+7xvbQqYV762V4DzlS6
apsuzU/tw+r6Qx5zJoZ+WJ2BYHAISdgaM/bvRiC5VUz3ephsJm2XScaq0YlfjtZRdeGUaycNksJ6
O1TTSqrEfRvtlfJBEvFVLOdPA2bkiINtTjsfcHXUPqb0M66HrSEfFBN6HLwPrZa30kw4XfzI/mhi
OmPNp85aJ3WEFexgV7i+yaG6Efidagy506+cyYddEVsOhz47i+ls1rawvMrMqxXsEszLOB4GVhBR
MdbF4K+r7C5WRTvsxnMN6zJT3v2pXsm5uRWtXak7idB7PQaXYjHdJMOhFlHNxZ89mhuLDkYMGtVy
t3WkrTWOgbPUnZq1qN+z5jrFhJeDBFVSQO0wvmifrXLGW28VoVPpjV2JeCjI1wF+n71meWNF2rW0
qUNMhIiU7TwVlE3U83WUIM96k1tYC1Dzmks02TPsSPm+KRl3eKcqQrdVtKdMvq9wOfHnO1U31goO
xd1TmJx8gZwTmtPDyr+FNjsRQNCcBN0e4dfQtyZyiWQSYmtzSHucJNdW3npteYp4Kp9oQ9KSgp1a
bX3zrTC9oIMaHZ7lXLKrHxGGBnPX2pn+gdJ+7bNIZMK2eh7CUzb9HPrbgs6m3uS3Jd9yavGZDOFU
kTNpqfdl9ZHjd5b3/TqXoZ1gZh6XttqdZwNQR3mfG8XlQkNB2jChefAXsnHcKBNhjFSazaGkKdTK
mptlWLUm9QYvw3WC7Uc334uhsGow6ZfLbTjNEJqCH5ZCfDBe+xjHLwN3VnbmhEI7tJxQaHDjdBTh
hznfC+RB4IMeQz7p9LeGsjLVqAX1Y0QmZMTHuLS98HPqofKGkysLZBebOJFivzVhSgj5sjyoMsHN
ARxOaEyzPhxD0WehZ8worjXdGmp9sJpmAz3SMXgeHQFarccuvQF7GVmZiIDHQKatv8j8Irk8iIHp
cNwJOeXnmEIq2c9idpXQK3gjvrVNK2bJojwa8r0mdmuT2Zzk5savmoOp3Q+T4qj6kxLi729r+hOE
LCctYejVK81obGl406f7GheSoHZlaXRySLsBnJOh6WnWEyZlGc8SGU3xsxQ7VfWj5iwyBoobSuQ+
dPA5oO6OWJhoCaDISZeHu7ojfITEvepd6t+68V6Q8l0sA5ISvVAUh860Uz31YmzD+yWhWm7Qbd3K
6XsnbDqwpojIkCh+V3sW+GMXEtjcEnMXfOrmTdwf+jiycw4X8GkkCN5qd69F8O9onosj6ygG1HL+
ErG6Zc0xgQeXSzD3OlCcsmFeJXahVjbtqpu0fZf8x4jbmpt67UsGNseB07Q73dpNImYXI06jqnaR
qSbmsPPS9pyZlGDgtPnSixgk6BKbzDIduX3SWKM0xTEb1iMT/a+IjU+oYo78Xqf3Y3VKBLKKSICI
s2Y78N2l6kOfo9s+CZzKOBuN5sXBz2jh40EqykJsruR7ScTOnxSTsrcz5stgJYdAuwn93BHik8x3
Stdh/Fgx0FnQ4D/P5YcF249xF+FJqZPTWupuEz8X3Iw+fBgjOenlyVKmfRBOpwZnz9rjin27VXry
vSAjlfYAQWYm0yloSAQ7Geg4jP6xrHEkopphyVuGvQWxSvOxUOZUl1INdNlJhdNiKEdZQVHXv8Qz
GgEqkqK6wWEN3vvZFMM9pKENqP52WILplNceZakwAUoz0lUfI/rC8jp6Z5N5Dqmv2CcCeBHitm93
bitObKiHUXiM9JRVdNUZkd3wCrKZ5EpL2C59RAOvNV80nX5+qpcisO3lTRyLdwE/M2EAnMmGYwWv
sVE7IPskyTKxG3E3yeNtZoAlhMDOurYTqx89HVGeS1EaG6UMfVPiOMf8TWW/Nmh1wxjYmpjcfl31
SP+qesA9eSOYV+qY7VGD/AZyRJVkZf5MF2esHdUAw3BiCN/TpifAK94F0ObLfUjY1fT+zYX/wucp
t0CGReRvMHTkazZAJoWZlhjKfKixsB/6SzjwtgsEJgsQSb+2EjzUQE04vyTsuL5LOgCmwl/fxC9y
zB/nw+UmTE6lTBMd4sZyk789fZKkU6snEvZaeDn7rO/r2Tb8DRVw6yZQD87SoUbyazEPTqbvBBGO
4iuJFUrzN1G6J87bwCWux06Tpgxe0PV71g8rOP810z8kIyPRnf4OTYarV9h8pZfg7esn+EWa+eoJ
Fqj5tydQjFCulIDyDmt3adjooKfkR5IHk3/kBJKbW3LrZeGQoB0V17VLbRveMpqpgPzM8T+ZaibN
DZqGJNFvI8Er2MuUOwU8elirpIVLDtVYtuQaQfXP4BxDVUvWlDPBWZdc8hdK9Agn67OfV6N2bpWn
QaaM3GDVbsCwGI+NgP3ZGklA9FZ+J+X+G1S4+nxXx0hDTpsmjSvxFkMRFXCqPM7v6dZ4l4OnWHg1
R3Ipixh9y1yQVUTpBz/669cPGf4fNbpqKfRV0Gwxh67Ol0Xsi34aWPIBRBioBhWOmngstdF4SWgS
CvyFPSuPbb8q0BLgZi+/hdIdHEAFdwZtkcdE8r46FvK+NHYVHO/98FEc+xkxNrbyq9m3ybfiwPaG
0o2UU/+xxWTiRn/o9xMrB3baBKX6+PHakkenLppwAvONQ2E6xZEWHtFJiJ309kZXTzEJUSzUEFm7
EpmyvJfJM3Vaj9Mvv7M3z4NwR3zSOCA3AjzMm/3U2glnm1uOqK3HXtDnO+gKtIzAumoQwYh0xbWk
2+kpsFYpUXGarQrPCFsk60CNNKUPyfjJ+l8TQevbfnxjoTHfVx6DT3dkb3xVYdomzoDyYlPBaiUe
QgGO36u4AMDi9e2KUFLsxuyGANPObhlEz7/IqsRA73PHAFiFYtre9R9rE5Mngq9xyjmic+FkXq6j
cqc2e9GjtDRzDxkH1FQSKFrSyDjeu5248gr1hsAKS9ovCUGerN6YKUzY8Ce7ztwDuejmQgTCThM1
tlPMdvaGcptqtWlPPmiZ+l3T8m+mzTKgfxtNy2r922wuI6VR+yiQDzlQZ8CkzdFcSBWFTZ2Q1ilm
p7KYPqvZdBUt30dTZCt41Spku0zaHt48/lmc/IradK20Pwh+DXoJjXeCPi3i4jqFWyNUdqWRPCdd
6xZK6Wmy8MpehnWg5pTGGfOIp64jW6a39jHZW1aoPqZEFUR5/qwL4V4zyvdiTLxhVndZn90rfYoZ
4yifLUE9ZYrltBEFci89mD3RtPhUJdFNWzVubj2oMR3XkLvpQcnLXdDRPomcMT13fkXWS4Xard6b
M2F4BXzz+E3uqo2WMEzSwo7oZkzM8KyN1xJMfROpVZPeKTLktsSeSTIX00tlVHu/2vG6KCuwPFzY
J2lw7i3GQAKrIw53gTLukB0eeceeSTsqmCz8FIljwNlqXNj+uyx/GWeWjHLB61eh2q/r6VwRqyKL
A999XaWgRm1wFARxK2hupZIV2hJ5QH6Mr3xUnbnOAFoqHkeUSUirn0E8NdGO05CjIydlkU9QFadS
g3LPe1W1Yl3PYFJLeZGSIFDljo/db8AMM2/9QL9NGrrFU+ZqUnWvxhx7F2JxxuNz3Dfqm6LHAyoL
fxg1PteNyEkQp5jL0uLtP8VZvunFmqi47ijm4Q9tnNm9cuI7pD34Bzo5rVEcgMFuXRndWpMiyHNd
iyDxPpTcb1bKK1+4X0jcH2N7wWp/G9tDp9Smr4TywbxwEnGHOwn1Wk9n2JX6dYhvuOgabtkeU+U2
6t+DhuyDE9j3uKYRglcHvqZoC4xTVADKr1oiQ9661MHJIuSYat52m1lC89r1N4J+hHsZt/djfzIw
uGGBkV3W0aS4Eywin4JdX+46FXMPr07PSegFZ1Nb1mLWS3XcGRXxLh38wKUf5xKGSTrzeO6iCHHb
7ShfNMqB8VAp94P1aG6tHGTQi2JacRoxbI7E6hnQ/krlC9JPM0pWrMfjrqdqLw5p4cWRG2ovQYVY
4EHJtiyvlhP0D8TAkuMXSxdNPfKzSEfG8W6AQ7CIJPk1dtB7iGI7Y0NDIhp+iFgwz15wOykH7ZHX
s2doLUFiA+PSM8ZNiJZOegMxjt7A/DCREPHLJ1YlL+60wOMMURZ3onlOU2QUpmI+LrgiGOAcP4Ln
zcMDCWqaeir12yA7ZtlxWf+W9VUV7/ruJii2ffwokI9duql6H0B/GI5tDM1Ms7kJYdzx70hZMrWX
nFfBGWToKOpvDeqF5AGe8ZIJlb1VzM9kOTdh8I9yA+9FvDwqAoPeyE4Ig3tD8KKbcvDM9NgkD8jz
usglVWgw3eateWMV/nqAqv9C235fe69qwb5LYlnqRO0wJ7Rsw9eaJlGZhp6hfw6S19FirUtUp+ZW
I94n2hfxvB1mgaNb8zNe8D91s/GJQgpIehENonHZbogkmerYpfczIrktH9Rz4BbznXyeSILzia1k
d/PHR/CodSedJbheFbFNyUnUX8vlNILKVTIee9C6r59V/tezapK4GBWgXIBP9edcTJRCltRMkg55
twlx/F7NM0cwk2HJKatrX7KJLD6/JxWwuy8T4W2qyQ57NlNsT4aNrH74+cts3EZWdNQzNtCpea8V
dGpKcteWpLDW813JWejrmzaXze+61P39pq9L3Wk2BxMTM7opwV2EixqJTJSxoicJOxGTD1LQkVo3
3vK/5FacEHcVozOFO8nYhfoRFMAMPhbXK9ZHed8IHgVss2mt5zY5j2zzvxSDd130Li1/0/8M5YtZ
ElWp+Ptc4lgEOoABI93XF8RGVGhy7MzqpvaqAy4xMuGhmg1YL/e3cAwBSLpVOVK3DM8VvQW+ZnIv
UjYX2ZEDTlI5aBir0k5GepQhWgTSyR8BOub+nLzR3SQSbR6fJN9D8D3I3+DrC27894vEoILjnqRC
Qf7z6+tmXoKXRLSmrUs1LAoM1CRS+P35SpKXb/LVpa6YLp1cxm086Xwz1kWv4iT0qDdkgGe7InBF
DHE3IAUUsq0Ltiq89QeE/gYxf7gdeD2p5vvgRE33FuxkejWuPG2xL+xJCsTS0g1JJ2al7/XzuCeX
mREb07rSXsRner+AcNEHynOWX3o0D/rS5Im2NSJ7fp14b/70SSIlFdBRSPWE65JOkHD5iXST3Mws
Wirx1h4GAPkPgfweNL6I03ZowlSKUqeRT6m/rrWVsDEeOvmGehQn4Kd8LZIJrrACbnJ00d0SXaVP
9iDYcOA+JdKKN/h+lZgMKfh9CmtkL9rjdC8DaEA2WiKof+A+awibxnBNYH7j4Vsz2l9SzS8+yLX3
DCR5cawzRJnBowRGt8by7m561R+ZvhwL88hOXud3/cV4n06IMp6R9RKz9mL88IdV/YbhFDmd4nv3
lL+Gr7/+7fDU3dcf5g//R/UMTItPxkdEChBI5Jvy6j/Nr+aP6FvQ4i8qG2WyBl3r/wbwNTNjEJpR
bQpDOgzSJkY/RF6iDqEvhhaq2llhHevpUulHX7h8pojWJIsE43CHq/qgvyT+dgRq/Hpt+tVI/uq1
XhXuWmcNXVMH4gF16dpPyq2P0Wthta7e5vcZkuVIzG2D+jxtx41onQoaeHV71ij/DEHapITp1dF4
DEQ6f9qpOCZ9ctKmmvA5lU0Q8kg9qz99YrDyU4FwtKBpk7WQPbMXTX2W8sFrqZC7Wdr6+rybCzyC
gnbbBcquUQEr28Jri8vXj/w3Z+7qI1zVc0KZ9DN8ZO1gsH9M+SepttDtNemsr2RRoHUA6i/ffH3R
fwI2GgwCHWo3DPpfzLrfikgrm3Il0zkgqXnqGcL4EcFKC/O2okbWSI7L3RKAToXUklR0lqrEWBsS
K0vSQF+RII2B04EgujX2IH48uX2YnSG23bCt1TI0Zzo5Si3v6gzuIclOQdRfrEiBFUc3UMddVGne
ewvGjNhcpoI4+wGISGve8gj1qKWJXifPDqK7r59aEpd3+dfw+u2xr4CO2jLnNp0KFcO6Jx2yXK89
jo3sTGQuy/SBTV8CkZ5uYPWEjXZRquk0zfSj0DgYiw+k6cO1uY3YUziWg7CWwKS9pewGskF7AMwu
Z2HuarsknMuMXoruAWTFKXPMzyD+lWLoFFB4oxdJem2AJns4dONhpFsC7KrVUMtg2GTBiznRcSxq
B56xUkxrRAgrsyZo1MBxTr1P4Sv34uDkfrifU+6j8hqRc+p2Zs3FvwMYAtduzYMS2XM0dGoPpUiy
LnELIfg4sAGflr/FJxkpcuLAU4QnRdvMwKMCOEWz/XafadRUG9RLmbbVaySQzti6S8tR2obheU5/
COZhSKa10nR3kRXSlDz3c7cViu9Cif65Qv32wa5bt8OQ1I1Yq4ccRs9k9F6QT3dhuRqkbZHD7Onh
80HnkoxLy/37HE/VqbZjOvAWjpDD+FIbUMwm7MoIyZ6XcEJjOAh0a3k1USt4g59vSUhTk4PY7LL5
SSLIL4qpwcOy3GdBDkEAJ05OtUYur40lAXL+Zsn7NdW+GpNXVcQ4qkGUlzgWPZXbNxaoLeoKOs+n
G3y73dAOXdxVIE8v/5WwfmH/5w88CFcfnLXRRPJj7QqjUCwnn18lRzx0D8QR7YoDpOnLBXkyxsod
Pr2JTcDAKt38PBNLf8QZynfSzURKUA5LaYmB+a46Xm789wfDko2yGINIEyqjqulXNUs+NHHQNnpy
qOr3aD6H3UmGhBfdSeljUt9/PbXlvy8mY/EM+QpmP24b19YKoRkohq9r0UGrt1CiKnTCEy6Oxoec
PiqYHIXToxydAdDtglhGkz5/OVvrKMfHBQsUaHoThsu+YMsCxuI9eZbR7ZB2EPAEjGtogZrhqj8L
nff1bV8Pb9i/gOYyDucy5sGQPv+sINXIMptGb6LDQInVT+Scvo2EqNC1rJUzQipN6b+ZUdc16/UV
r3FWzE+aRivjg4KRTLHn7cSyJ0hHUbz7+tH+4q0vV0IsrEEBQfIGzfTPZ4NaQPiDVuABdi/siRm9
BJpdv6kCBzYb+k4PDoopLulHe465EoY9RBAFj8rq0eTU8PPrm/nFZv19LEJfWiSCjAwkKBLi9qub
mZphjIFtDtHJRLK8iHpF2aU5q+AHtI9FHwrA2QK1LNNz2rtTsIsg2jvBMcZTk8hui+Q+Ao6bdi9N
O07yAj6RurapgkOA+RVOZ6g2QAPGTRnd4hhUfTNO/movLS/TUJlGCG+pBcyrdTCM6rDXlFxBb2Gh
YjQ8GBgu2dX+/l58+/pd/eUd9utaEIZ0/oOxx7XcOxi0tBlErgV9YHbnbbYbPWHdRm4N1clL9zEI
vS3sIuzEDzRsNhfBJiAVG4s7a1viu+Jmb98ZE/wt8eT7LYEVogpnmS7b1VoyDMo0Jo2cPyDAs+Nb
mtkP7Q2+mDic34yHfju8EPuJSXPgtIjErU25m4i62qt71es3+TrekPODg6r99av667NIMJ0snBLQ
IWLvg2r8z2HlN4XpZ5RQh6Z8/C8IK2RnrE7Q4+fyc1uvy+QxmD+Eb3Vcf58HafoxjDUFViTWRlfT
OJSHockytbzRBDcmiglv62KlvRtPipe+mQ94wBrzFu67QSBpu/r6qf+BeqA/Zl1Ho01cpnFdPLJ4
htMYVfGhsU5lkNoCOrIwb+50glEGSNzltiHYx7IEV+ruezhFyTqNzxUtAiP5UDm8G7iZzO2bgoY4
DD4XGhoYkVBfTPV/pdPzbn6/06s1SA3KhvI+TQ/V5LD8Y/k/BmepfP36hVyvqYwCXSWeAj2Zzvaj
XV0ly2IxLUtGAYA0H78yb3GvyaR6NSPC/vpS1xvGcilwbgsepsoFxat1LC5VI1G1PlkkdEa7i5vN
NNCkDEk83kTqhebu19f7x+lE0enqckaAeLs8358jPCtgfhSoVw7QpGgZnNX5IvbHKnTGgVbAcGGM
i9/5DPxjWrGT4yskI3daUjOvjkRDKVl1FMOYgHYWNS59DSZXjXkMiUmknumwO1Z4k2OK8s3T/j2t
uDDYGAMbx9O/IisKfVaCyVDjA+xm1CtaCZ+Z5ke7F8geC85q5ITjkY5A2h397lOJ9iI+D1/fw9+D
abkFA3cHslBY665KAjOda7otCRYDdBIiRMme/LMI9uNw/vo6/3zJOgzyxUlCJyPjakup1TkRKeCy
xUOkQ1eMzUy+sxi1kEOgxsnQ9PANKsOzNH536WWU/rkbs3hhYaEulAWYy1eDKtcMCIgDo1iWz/p8
ScrPTjla8YQq7SxVm8VXRLlEw27pCKkpLUj10hTnkZFukbPc5/M37/zvWcX9cCfwm0kNlMWr1TQa
p7gJqohZZW6N/Kj4z2oGMnqsOV6l064onW/e/fIL/3gBsHHJZISRK5ENK5lXA7ytdalN6IUchG4D
K7da9CjZWyHujcqdBndGSt+Nj/G4+f9cFyo/2zo+BJpy9c2F0IomAZroqTUvkYkODaJMTvNoqi56
dOmn41yO6zraDTg8fn1pQ/7HIxsLTAqRHFKyfnVpU5A0Lp2ND7a4eVzYE5ykxPWI7Bj/K/J7pkfo
+/CuZBux2eL2sgUdLrBZdayLdV6CEaobKsPceY7zjbI5iO5qt15/fpqO7e3GzWV9kJ+eHTxCSGVa
bbJ0fXBe10vmBZ32FYzbrx/nb80+X/D3x7laiMsG9mLWi9nBiF+HBsRDj9iC27VV1wsIosv4YLar
2JhuTAM3N3mp5suhdRuVaEEB1otGd027VzK8pPRnnMXcr2/wF+Ho9yHGLqFC0ycaBOMSQ78mVExT
mhS61uCgb+ubwWlv6xti6Z6y13p7A+nVTTbWWtqZN9Ju/ixAINaQv8iFxB3VbYlh5oj9zST7r777
q1tahsjvoJMosPkrQnvb9kCO6fAyD9WxnaVTqt5lleLMQfOqgfqIfeX1aLKAU7yh/jSg5LCS4Nkq
rmojf4qbGCi6vqVnmefxWjEUW5VfcJYrMGs15/IS6x8D9BkZ2WTKroFYJcwvuXWWipdwBhyMMnvG
N4cvl4zjtlnHIbn2OcuMUjn4ltAddmN5/CE2d3DN15bfP7ctIJHSOUEjbqupOE4D2RtY1vs95Aqk
it2L7n+mkrAZgEQn7AzUAPTZ+hyxum1Rp7WCQuNjIgGXxAbIqkQh+J+sDIQInJkwx2A8hjIR8XAJ
ShhQw2dXi26WJ1BWalucSHRpdxBrhc73iia3/bDEmjTbd1WzEvV4Uwy08sGPxmk6dHFmm9KOpAod
gijurbLvWpKwTusnTf+Qo0/LytDN0GiN6Y9zNRxAOIspUnlq1AkpdtdMWCRwp/QNtFlaNxqZ51hq
6Xq3n6BPt4J22/c+6iYLIkj/aBCLp4NKIaJFqiXAPoHbkBUPQ2U3Y4zX6eIX9hgPM3/CiLY+d3oF
1WAnYd3br4fYEapdGEFhEWTA//RVtyralZ+jdkFkiczWV/2HsjS2JFt0+evy+IpfInh7XFbNVg08
iAgrfJ9dESsF/yNLKhwIpeowTRuDi/rdRqhPWqdDO6RM5c+5Yq2N3LDj/KiJs6dM0S6Qj1nlO6UZ
rkVEn4NAHKhSubohvIiIepdVGpYu5dzH3C/MhBY13WzUm6qJ30mchQc2MP0R94fFjUiTS6WhXMrS
2oR5YywiuWAXqHYflBuzwaKXeGgi17DSYpQfMnwfLbFxxHC+FZtok4qVA8dwNZudXQ5wYS+ygidk
LB5DSTlVUgLHp4HtXN00M8TLiU5aoZLiqEExo9luCiht8ztcUzDulU+Dzrc3AtXRI0LFJLqMQV7u
whYXEUlC1eIPXp0g20ume6YHhT3a4HM2nkigsCRsvhFr1H19o/rHth82gyUdCmXexJJRrkNEykKY
2borDukOwoNdadJabrCHlelaKv1LWrw2oYQjoO5EbWY35exKY300zcEdtIsOlSj+GSb0G5NHDgGy
+Yribyx0KPkq6oZjMZ3M5BIZx5Q6evFd0etuM8i+E2r+LqEehWSSM4L7GpyuvEh95qYp20k8nctE
2uPX6uCM0qvl3WzMcAnHt6HdcGErpLcwvcNfxyh8I4ev9PHsrMIHmc5tJ1vkekDjRu0bzHehjnRQ
25TzplIuw5zctyK+qVPhKSoqQznclHgvTbSjlHSHTnjbI1tUwhtlNh+MntlpBqcK30sBzLKP6QJ1
FK15wHaQBXYV7y1lW8RvHG1XQeOEZrFXDIa54QxZblv0rkbqz1ZkN5uiyfWRJ3U6joxasM5GH2MS
HGTzI947OLpWhxkj5RhGdlLMq5yc0w7CfbcR6SWNeXtKM2PTKfqKrk5eo+B6NNSdhAWHmot2V0r7
ok/QXJFLh2+ydlSlx0iSVimPkLSIFcihVTL8LdFHVzjJZ9E6FlSPRjXpshB040eFkI22whYOMm5V
NIcamJaGwbJGGPzU1MPRlSZciD6VsQBwgmAdrAs+RIfeXGhfOVOuuK5mnHUEOjN8isbs7SaA6pud
5LQ7+aHvTsIns7qKMGgbkpusyvddbJwT7a4f7CEg4U/R8J0Ut0UybwUZbodk3s5WBTZ/HMg+Ti9i
pv1Q1QtFPmqSerGHrFx6zRUKpF413FaZXjOxe8RavVsJaf6ujp/hREJf+NGYuNrqKrP73EDiN6V1
JwA4CPh2diYO580uDTRnzA9h/zAZ5Dclj5hTx3wKYzB+JInqitKbGVR2bMiOAoWrzER7GTtz/qqK
wWfoa3YfYbKofmR8c3FWjj4lRSpANon0gxFBXOGXld1LAtTiTx893N4+bDdFpz7rwUtshHYUoTOQ
eaN3Yr2Lpsd6MJG6gVqpKRQK2F/GcYTi1YQVAc2TrUWPHYJkP4U+Rb3P11rmBhc0YQX1nZ1CzWa4
2haMVQXRvjIeM3auyh9cSQ/3wKj4PWzvB//BtIiyqXYtO0fAlMBxcRv2LyNBrZP1EKOU7kNiKsXk
iAp60zKC5/alk9od9m/sURZ0SXjKfXhRhWHXwFASqsmOAgANK/SGTvopIOj3Z8NeyynOTWzdmuVU
PS7EwadWzrsKEeokznjuTF4dtDaGO15XM9kKaG+9IDzPA9RZvKzxJ9C0506hrd3Q1FIu1sckSeuh
OErDgoUv879JxnuLiabN2C3xxpfbtbLEpeViG/n0oOft0XowpIFpmpHUWpS4r5vJR6gLz3nTOUvp
DBXatiqfBpK/ViFYqG6ILEE3Em8O49conr25D56lBejUiC+bpFuM3m51jIkKQrAbUFI0DQBicF2z
T5hECXN3TKOPb0rEBZ36sx5TFJN8KIjb+JFZv/x6fqvHijIaB/w6hku51TfxbXDKTpg534RudKFl
R78BCdaq2Qnem7nNiTe4nXcwGLeii959S2T3vjxPP4a3/EPZfn1nvw65V3fGHgGBk21KNIke+bNS
NBCYyLrAncln/8U8V4+KHRATXDiTVx5aF2tdkirmff+DRIu1uVqtnd5JtqRHHTm+upS0m9ppnoxz
cShPxQGyHj3cb8pZ01pu4vom6XEsXs6mCWv56kRTdlH+H8Lea8lVbOu6fSIihJEQt3gj76UbIpUG
I4wEQoCe/m+s7+LsyjpRK3aUibWzUgIm04zRe+vl6/Xo9ndzniOj1JXCwc6k6ZeLYl1IX9ermaoR
zZORbW6fAnaZL/x5zo1YgvviNFlX6OwOhWTm+tNEVBMb/BmK2a0wE3ZkRJjwKHwMc6dgYn2FFgFn
p8fhaZ5IDVlr5oHtJ+pFqyDpgmhnwzX3vbffmuahNyYOMP3IIbbKI5NuPtZJgk1t+yKe8oWmE/Zx
9TzBsK9vMwmWkiF8PvTlaH6diHPis7LVY7HUgt3DKOfexLCL1XK509B7ADexPeA+1F4A+RDklUHZ
3l2L83JIXuV90u3bAtjxAC5+23MUwLags7ojivYGOjeZYD3CnOHfdPXz0i4uPEX9BPJVxxdL5mTj
f7X6OjjMQwcW1Of8NTvxZ/OTZIT++FTtbM+ObW93C0gnebue/eAjtVInJyliXUMXg76aX7Ycu0v7
dDo9rGA+dU4yImkzQANjtwxnGg8nwmqZqTCwzL7oi/20Op2H4PRmWJ3I4DJI6AjWBYF2qIDNrTv2
vgTTLSw/pI22BVtlEXnSEnkSbMk2cUQPwwOmWqyLet3rJQoasse59ctvZC+5s/sTtNJaQyDThd3B
/CLqu43ibTYleU22Pc8/RPuqGIQlRlbCjdTsZT1ftosrVwMlBjZ0fIbU71xLHshmRp74QndWG1J/
bTTdxAJjNycR6hI6l8twa4HCQiLTsx3f4uba80vmYQr0QkcEb+EoAt8kh79BHX1+6B3Gkps56/La
BNj09iR8MhRBThlz8xBE5prb8TKF5YWeIWPG4i/u83WZ2buRcVJJAtP7nyG1kdxh7EPL+Zz7utYI
EDu8YFVzuXzMHLQ1PcsdzkbOnjPFuAy49hx1sdFwxx6A4qgBPD95MI9DZw/2RP00cS5Tfzkxrl62
jHSbS1Oem7pwsBT3U0M9DZdKqM1yo6w8znBLwYrNXWZu9O+Sdb0xPkflWsxM7GKI9XFAfYxIFEyN
IxoLs9AtZ3YnCPy74QoWHZ8r88LoIKxlZ8WyZVmGGe9b/afX3YgMN9FZ3bzZJ7/ibh3Tha5sLWt9
My2rsqz3DxEmJ1y+y2OSkLjJnpi+VuTRj41W6QdnUMoP+vH8PKAioHIBUdrBrLqZCXPq872lnFAg
Qy1xsg82EsafIFZ3aqzdvWH9+X/oZfsWCGviJd4Wf+NKP+g+fUYrq9I/Xmv/Zv+sx96aM64RjD3X
JWXHkd96Frzgp5+Lxcdr429dHszhFC3mh7u5/jH2C96AIefrufGtbKJboZ66LElG3TjK07e6AzEi
C21Knr1Pm2lJsUbTZ8oQQPeh995HuRvCf0bHH3/qThJ9gVZW7/b8xV5PMPcQGPaL2rvrfIYUcc2T
T5V5SZd70nUX/KcoioyG87sRfLnulgBK9ue6S2YhCcpDtJgvmfy2be+6JCtbq/KTc5tez+KPmeoQ
FTmxF9WBby1fKtrhHsff7SzZTRv9TL+/P3FB+CMHBLnT2+3JKr0KhPSKAxkuvHOK/FS/Y8Q0Q44q
ujWyp1uLgCZzfRj5A8Ld3O4XlnRqT9Ln26hZPozqo/ZilzzZQveB0S9UbAWaTrqjZGNjj84+V0Sx
af313wshCJF/LzIw8zDTT3HGiOL4V80kysdSWXVZtz9I69N87pH45i3tOYK4t36YY/s7KevxFhvf
BDBbdEBbb0n+nOlnF+nONyDG7OfzRgQI9EN9Fq0c1SBFuDDJP/12skC8OMNEkpm7Kb+1WTCVfDA/
Lb1Ox6+yIiHO+XRm8Wa1cmwx2Hzqs7FvzXLZqKzjwspc+uYEmMBZAxTDh5hrnuS2mGNqJW+b2KfU
wM7zl1syGi7517o7cCnZuqjUr6fKr9Jb946j7lH08Z6rBlZKT/fm9wbr76kclgEsNC9DYb9nXy7v
hD84nYbZ94KA51rj13fQUly9nTc954a8eQ0vJ1ZFwa6sKnc+tY+bQUBWTgHyQUAUPh9zQ9oYKYSt
GTaM/hBJhuyXOx8eXayzfiQ2F82UYwg+QCmTkbceEltLL1l9wEfxJL1aE/RCFF7wNbFIUD1J8yAr
7a+J9pey8lA2/8eNmYhjFRMm4CgouP8KTVMjueqeTQRfkUjIRjlqJRvM9C+x3v8akHzIMCDZl03g
0Ei/Wp4ZcO5KUmn+NSpqogUfA35WG3lwgNCv/fez/l2XZ3dFu1fiE+lT0Mj79aSlRlbbsM4R5/ij
e0qPcR++rEIbsEdKmKBm+e+PG/p0v+6fJil8GLgqWQb3zP//P/vhTnjEbVj1t9l9eh1lgw3K1qis
hbi4/vuDfvde4PHxQTyrCaJxlQbbr61jWall+KzCcCdvJ+COdBXxbH++93rmlsv++pdZ5Ndt/Nen
/b6NSfeKWrLCAvTxCV7qTqGxHy+RURvK5Ft7cR79C6Na/LU3/v2RfzTo/3Mr+y6qo059PFfi9KMn
QZye6Htce9iRb9JPJaHp1gzq+BNlT5UTh/jfHuVvwfT/fQEAjQhQgDSS//7PZ4kZW83VmxDuniL7
a8UfdhjspYdwbttelsbGuQ0rWuR1NAreP7fV+G+d09+t0z9fgf4OxQJaSvQ8ft322yO+v8WerzCk
e75tyRh9kA+od/ZAEcfg8JF6GQcv9oSAAV5IuLMVm/PxbNgEysdB91XuSaMlnm5kyfbowDnTACy0
iF/8ByODk4Vl27bu6Uc2IKZ2SWi7M/uQdGUcoxnBFho5fceVo3u2DLjfqhZEMLO8/qx/ppu1a60c
xUsMhT3AxJUtqAKVwfIGVmOIViVlA43H2ACuySzn/q0DOHQx/+dVGwL6oNcPvTaVdhut3l+P55Xc
Mk0qJoF6X3NwxyRdeH0atIINuiy+z7LqLwSjX9PWvz5wmDv/Z0CmbXQrq7DHDTVynsIcm6aSjnQK
fc/O/2uf7U//7vfl8XqThk46KXkWv2aS6CUroHQTvOmEQ+NnFslAMxVYAx12SjtV3CdRhDh6S9xE
Zof78ruixNvaVeUkb6e920OqG8p4AYWmmQAhSuz3wxGHxHJU2pY0NrK7iWPvJRrKjnI6AHqNc+bA
jKGSzznhjZi1hEmB7dwiPGiIOzndzpVfrIFAhCYRY6RE4CdtAYPGbvNaTF92TABz6QkgbEpPnhKg
S3izqYVuJdrYnrpLP8Xqb8at97j7MtkYDW7voEqHBO784dwV878nyfGv5ezPIxuz+UFGqA1Ck1+y
iltave5qMWn3EYeC10w0x249L+fx9uZ8D8ck+Tje3I8ixo9jNM8CySv3eLWWkjde40705TXZT37p
aIvv75tXeuziIF64TwcY/FYKIhs/NRWYTLWkcCZR6DXao7D6m3Lrj//+30Ph/7uKX0NBlh4NHpG8
W4mf1Qzc4I0aUzgksnUuQwHDGulvEsFfCrAH3MTU9Ozs5/bylGbeN3MmRgg8raKPhjA4k599/2gA
FGHbIhUmGINaKimLonHD3Yt5WbUmdzJACOyjRGpPQrgZflMHXeQ/gANz8pMsgDniEzQCPmFDOk72
//3Ufivtfj+16S/9wjhTm1qYPLs95WMQmwKQldy8qy7gbfW+yyX/Cej4ZVCP531IGGZpq3fvTdrP
pspKSpxn6ncQYui4cGBPUOgblWQnQnDL1vhBUH1MAVwAjaHWSdun05H6UkUUG+sv1/FrM/B/1zGF
cCoPkEz5N2hPRdUTCuX7tUJm8xgko/F4lSEIr5G093AEn+1kFXc/YrHW1ItczOPKf2P0HcrZUQzk
q6djRTFvqIdLYQOr0sRG6mB5pc32I3Wa3iLtpu0S9PLk2E9kmmUIclsymrtaH2eN95jIdqSuKxz3
/31pf+QV/xqS/3Npv+QOffouorwCLg3fAONjAK5iHy3SeXyZbOjU2HencdO56GFmOo+X9Y/mSmvV
LefFFoz1lrwd57mtVvX62yF3h7JGbON5/nkvou9+OfZxuC3jj+PTCPbpZWTiJHK0w2Ol+akLBtht
XQQVdvmXXen/Tam/LmpYUJSBQTEFPvxrtU1fUts3STgJ3jXUnW6MP9kib2GRPUh6L1v7IZMjSTRB
00KaYXFs8CKSq0XT6xUVgzgsf7EW9z9R31u5dEmL16p9L7NX9yE9G0sVik2tZmTgiWwZpPZ4v6Fj
ez/Dn6agwpVDC+rus4ZIzoeo2FXhls/HNs1hct2Y/p8vK6k+wrY/PEOoASC6qmPMG98Vtf1+wS/M
WaqzzLnfEq/JDz3+SKwA0HAtLY7tsIbWNEJj2v1oKnXANnFGyU9PpekWkXwOH6jCJv2cipb8skGQ
GP3jR31LkHVDvKa3e7oUYvZB2amgnjQ0Y+K+9YbrVx+v2Zh/r2RSXInWnIxzn/3vJuEfmWIUEwqV
jHytXD7aj+bJ7nTSwsR4QM6JvKJHVhlNKTR8Fy3njG5qPJ53e2SpPR2/wQQxRl8dFUsa1bThJiAi
8b6O3vr7odjtpLRuMLlggE9lMuP2VYgD6Z7RTOep8RuTif8qiM9VgCTjJwQUaIEqziLeu1SgkfjY
SNT3w8ZT8g+pxOCrNUMZv0w2IxWTRvOitMDQzMfGoxBWdIaad+eGHUUwIlObyXT2uAk0aV6sAg+o
LM/1IxvZzU1Y1ePCyhI6FrU6K+CgjcvptiUwjadmKLS0o0xZvsQJjWrch8rHjZzcavqiywJaIG/s
uqmXKYjVu1XJift8xHT7GiJQFRrNEXaCrpeM8jmv6/bcZKH/TJv9OJS3+GAMuVLMcOLXt/RYjJ9O
mOHu5gCXqhGOd6a9RLNHowGTDOc1Byc5DeFjPW6zJp9etCgiH8weFc1FEdvPMG/pLUE7IrFULmMn
B17Ru7Us2hkEESHvl3epXHU5lChGXUrCXAKaqa1HVtq7tzFO+UQEfzS623Kr0iQrAkXjFnSwiIt5
9KQy3AFByg7/PS9J/9oUolkBMjqR2DSR3fx7w5yP2mrUl6kWRMBf6zb1EtqshMQ9s/GuaN5e0zPL
HqNx4peDKyrFtJLQcc7ln2dOSx/NXkWzpof4liqgMIuX+99f8F/nqOH74WhAGjiElI1+bUgePP8u
Q9YWlM8NpliM8BMiHeokUKLLjVe4vZ3++wPFv33ir80Dx7ZUm4ZStKeW3VgihYzRD00kiqmhnQ2m
j5GdUch7bn7+8sF/lGD/mE7pB6H4pAUzUTi7/Na0dqHavKSyGYoseG5hwpyAf+mcVUaGbHe7+WCC
31GABw5uoubKjanTmcXqBe2fpMJDMlrSkCw8gIaXgVTLbgNcWMWfAO4ugrt5wFX2tF+fxUxZ80Oc
0cZbxaFYjKp7V/cOBioc8qB9FwSNeKjBVOupmWJsT3bfZUIZKzdCT9eMVUJLItT7Uu/toSwa5dRS
S9k4Tz4LfTFZHnNoiG8jO6COGdvnh5evSGhb7N3HVPdjvVkBLP54f8C9XkJqrHwa0pCl1oMjJl2P
RvqDevEATdlm/khvv2LdJ/PN+8KZvH5v//um/5HA/brnQPNpeg7xFAq73n+eUdiDNNnklXS7kQPa
nFvtDP8jhdW5z+DBOZUn25X3pJRfYdnlUMhBcIf4ySrMmxX51TWBdcv2jzNdPSzJluyI/tgXIBEP
f4nW2NiTeGpXTusKXuVkFvHetuaM7MQbMLnxYkRKsGBDWfrLbkr9115+zJIsDyNJwYEx/h3p9spZ
N+Nu3O9jzty9Tl+WOIkHnG/qdTRILpiKA2qWiZ9YqbkZHE45yCOXOHLUK/SnRfu7Czi1v4JvYqk0
C3kHehPs8bmX9cZIPJK8AkU091YvY9aYljG1t4P4jw0+z3KbIuMy17FTB6/IBf6Zw6B5OElix072
cuFyPsdGq9qV/d9PlIPsr2LlsI2ER0aOHTJbfDDTX8/0qcYC6bt1u49nyea2mF6SBa2s2eMgLMVZ
PL9/3o7jlbbrj6kfLsvj66TiKAYiPd3Qf4BfPCvd9gex5GEc8PI9FjCJrJ7l9iu63vgd4LwvzUE+
Uf3MP8ILJgDVHtvOksFzEJfSpoOixWYC8b1e/8gnOo5j+2XKqC5PU6ff4KY4q3z8y+RRQHzSh2ad
2R6yVZji++Zv6vFu1/tsObJ6gwpzZ79Xylo88yUs4bPcPFfFsvnWNrR24qX6WXm3g7RJPZqg5RF5
FewiHWakLznvJVsVp/7Q7Cqgm+dmL318AjL4BQL+vWSKWNc/ZP0tBKM7Cdty8VhUW9RDh/ep96dw
FPT7iTeigPC7nVyml3gn0Q/WlmNPcaMlm4lDGTTH9xK7+SqnB6lEOlxdQnw9YSchBAjuHnk8n9I6
X6AosnIAV+8T844yV2ePxXOG9GrzOKqzeq4Gwna8CvflYbRh9Ix33TJevT615eVta1/SRt7Gu7t3
3wkzaT3+hNIZz+whingdLZWg2McoiILKSd3Srua1CyxvmfsFiktRr+fpV+KWfrNXfIJd95PFzyMY
r+LSGK946XTByq1yHq3fV/CQZk6zkgBQCx6Vx4MKQLjMX140F/TSUhyivq2HJeAQ5CqDd6DahR1v
YRdZmh2up37/M9yRcPO2VRfwrts72ooCAT9NklgAxsa4+fftfalYlBVcwlyszO73w1FgmVxsfNPr
wswP6FgZP/NynW3xwXXXfmFPz9WyO7Iviaik51Dj9XqdbvmHZqer5ntKWOpxyl5oqx3VQD4mwZig
XHu6B6+TzrCiCNsYqrIefUd76li3A0j/8RYBMKQCkbEpcKcyO7TVzW3NdZ1ijv3yZuK9ZiUt/cRR
VqIr23f7OXvOpqvcyhcPv5xri9bpfbTkziuY3nX6eXc33VZBwZAzY0/e3k9Rb4HV3LONhkAgmu0a
2sx3FLw/1ZjbrMzxOr1MyYn8zicwehBUYTEfDuY9R+4NVxR+Nefi0AaQf9ct665ySj4nu6n5jfQu
0idfMZ7R6xB8dcyCh0mnaINjdbrJNtp6siSjoljUq+YkO6G9imaKN0lZsBpvOpM3LFzzKtKVnXBg
S0efJv5pV0Wlg1mnYCEZRKvFxz6Ij+kx3Lbn8aIIKnf69fgU9vzwe/E+NJ+E2bHLZN2CHuM/yGK7
0aMU11Q9EEo/zOLIPL8e2aMt9ya9KBt1XRzhNCi7zFLnAHJGW21/d8CQcXrbKdt2pULd37UrcRNf
JU+fmo+Z4ipn6dw64Tnxb3uZdYRsGV2gLZbuRX8y45/WyEttxWdrtC48EdABwcHRvjemO+ksw4xl
4ubg4EgrHtLozLN4O1iSSbNZYLfYdGtQPw3+QMxBuQ5xxI0cBI0oTyZfg0IVIPcaYOv0qz43qOII
IJD1GAwvGpsvdZ8u4vX9O7MmcMbsl0+4a2rW8+b8PPLAi6O20S6qo841xq0Nm++73PPnqTmZC4uY
Zz2CVQ2wWB8FUpBdqk25vG1DF74cexCe1X3DnW14tFwGTndOmF50uQcq0wykGl1ZFt/NcbqtrtK5
/kauteEbvheMhFO/SvY3wOh8Lo5CAp5PlV/TD6L7z7PatyuuS1b10UrawoQgEoV1ALPUMl9Nt7RP
9elCXvWzbmhAHR825IO7Cyd2E+0KV74oO7Sk9V7cjDetBx9CcMLVGHUcYoPCGC9qXld+gGEKvGGB
qHM/4ITseDPdPY/Qn95XvlY1J0/obRFZhhQ95YcbWqNsMGWUd3p/5p5M0TrZXL+GDhmh2FNvvWhH
Y9RmdJi68udFEXQep8AO/Mg94TM1YlpQxeJOvh8ns3yJSsuOv5mWR2AVeZhn4as7ZbPXd34dTPRz
kC1nhKuf6ro+hUsw2Dyr6mfsEyp+5UOnrrREemzVdudkLrYz97aSNx2ecBJ2DcVtt+Wy2AhGs+f2
m7k3OUOoHRA8/GrlrJy5Wets3TEd71UeMjwSqyLVaz39wpAqrRSiU/mqx8kWIaH5/inW0lUw79+U
Q50PsjQQEo0XTxdx7qKySjveC19wKFcfPEerMsgl5sKyeUQvkGuLVtXRSfb9LAckaEbGBmjztd7L
CDheugdia8/3HqqV0FXVhRSk66cl2fEQY6ELX4DltwZckzvwtOt9n33fllvpWs6YNLXNe99fXWEV
TfUMMquvLZh1uCvkbgfd/ocmrGJPSIh+HDWXoz92Vm5dTYDJutoTSbSt+YX3OXEf34KDSNnDzWqp
VGPa7WjWrggCsUXL4nIPhDpcmyMD9LYlLZkY7lWx03ZTlJqgpVBybkafbwfXLg4wvb+GvKQX3juS
qOTUhFbATzWzB97MePPYFt9cGqipGdZ6JArrl3M2RGMvuaNFZuWr5qj5j0CwsWla0qe06q7P6/MQ
BuMfsPXH6puYEyf17iYTlcOr6Y484CDHaBM7GntycV4Xw4T25FcnR3YIzRFJ2khPttONdi64Wr6L
thwtkLGt940h7yIwK+2RHMjF/Xt/FM4DiZBxve2D2pMCeQVCZv/yGr7TzQ7QEvrpbOKP2EJYb6+7
lr7miqzhyiI/Hk4EwPu3RdwYjc/ShjDFl3ejTe2OVyZF1rO0JjF2pX2lc/Ucr+vraA2Jxsy+22A0
e/4owbCPWxW+uhotHkttV80V5j9Cmb65AAZUfGmOEQP4PN2HCxTGc4JUdMG9ykdaWsF9xcr3Ta1L
tBnRlQ3tYfZgLzmxEIaFF2ErfkIudMPLbRM6XGR0TFFh5UeQTs/d48g1v8+Sq36NmUT9m6Qnu+5w
2wo7SBY2gLD1KHivilM4pwZG8wAR1pzgnrdCkoZBNdAvDqXZHVrvva4W6aKwtN1fts7Sv1qI/9w5
/7a4JmVZVYlUdCvySzu+QqfLLXhkI6JaAfecUx6AMApO1AceVjIxFJlToP3AlYiDzNbQ00gWlKqo
dSHLtegDecdSu0THmhosdB3ZdOjnEEyAgAHfzl7rPC7NNzwqmmyq8eBkzzEU0yEnQZblzsALoSZ2
/oAHaaKhH5WzycuDZTVKHGweBdpsMLaiETGz/8HNFYf+i8OnVOqGquhj1D3Tk2Kmm3duJmy8IaPQ
mCxNQEyCS4wruLlUCtqXnY4p3mAGCZ43s7gFYU/ijT+GvccUn9qCZFPx10ikxvEAxAOXw/fkbhL/
N5GsGjxoaAoQkIHUwndHYKU4BAamgPi+7wRX40xR7VfoamheSrSqxn8/tT+mwX8cYX89tOEc+L9t
tlpIKY5XzBc1rBOHsmpEMbOjRi/oz6M8MsQFbY52BR9G27ef+Sz9mIpQ7MxHjMhcL7dE3F/vkddQ
srvVf9WO/Pa2/z6Oab9KOG8ic5tOencraU0tkZDxRSl5wsvBdCCg44cbG9oygUmYoFJ70rrjh3XH
QvDVZ5YI06nj0eoEMA04Q47cQP6B+Som4azJQP2jFUDgiD2+K14mWoyC6ObIskvTLplaIyl4PYOW
/6y1Kp7Ty2Uc4R9696Z4tzCBwEVAqx52DhUPdGlVbkmRCeSE1XRKtJ85lQ+vcFvXboQiKfUmEW0V
HSlEghQ3sxEPNNSIU0jK+vvSXdBj8I4TL5DLblI5WKk6pN+wGiOPEjapTxWjLlndxs4omCb2rbXl
zslLCtdBq3jidEavbywGY1htsS+kOBGMHP3U0Gbyxf5E7xAqd12LXofhfKg7WzibqokB+gbuLAuY
WhDxZongDdPgxQm0Dp4vj+P3tP9LPwPxhCz//52z5emQ0U2rTcNT+c+Bl0N8FWRR6HbKXOJpbFDU
mnc0OQEse4oM4p1qEyVcGLbrev2ghQOrXHRegPgo9bTOndjR+7LAB/dJV2YLi5k4GUcyilV8bixc
NTTY/OykylbPSYNEbfahPwCu3fSuVxNLIECmMqPSDJIFqSfGRDOUG/18qmTTQ43zBWCV1/XkdRgc
dFTO4ohFLeZ4iuYsMjfOwNsyICJH7zhp1EDZ9dvxxkxbfmMEedErO+RkaSXG01uWGpJQJkT4qRbH
eim3cI264idn69Nk8EHYxdhqZD9yw3XqPw33jQfhMDZSjqiGODXDQJmRnoDhJp6Y1YUwAMMcHYmm
SH2wZLa0+SqD+Jsu4QhDv+FTDlPYopk0D7fwfW9Mgnf9wP1Uz9l8YhPHNKseBul85W6E7neQLGYH
gqgk0xqRB613DlQ/IsdVCAzqEPsac4ZfyWf3iwFC6/i9RT+LoBNYwxwoXfH5OgszpQoUeU5bAYkg
E4dJ0hPxoTxUjYzRKSWxoRYwG6tuRKQhlY/bAjx0R84SL4HGD1InEHsbfQsK1Y453xRikDcFoten
08SG3Ohv0TTdC0dqDVCVVXaUJ/hx9BnEmjrrF4tiap4av/aXvXNJRTPAfNyB0UksKTNpR1cmLH9v
jGB4DC4fb5jq8swWyJ0lEoKMtIK3a7TcPfJV/D811Ij6nGpm8iBDSWfRR05u4ZY11WQcdom+rHKb
LFwMUU9WqL3KKMGxAAgz3D8nbkiSx8fEygxlfm9199TFqzePoFqqu5BMM5s3FYHU08Y0zuAMuMCD
4GqzlD2Ddu6R37BNy1pXXQleTdMlwNiu385hojvJTrJX2QLj7JktPqYSbcWT/XbZ2LInyD5UzLWQ
gMnI2UcZrCCfEUpFJRIMVzN7lzUsnquCzjbeW6MrkhbIpK99IAs85QcbxuCJpezmynz1sT55buKv
x6LL9l3FbQoyu/QBSNQXlk6Ble9hKXSYzJaxEpmkXHMep2pCMMfNmHxQggIDzuliXvrysRHt1Xs9
jUzayboXUh/ogoZAkdaOKO80pc1IZ5U9CsZGsyqVIzQQc1q0evbpjYQFkuOidrOcJBGjUwzJCv0o
kNAPbvhb+5FHttKZ7Qe963pht1ieZGcCxxOlMOkJ5Py+nvO75sZnpgz5NHI0973k7QVs//xkVV+r
qvfqjk1oMahebCAMKbZHG/kczx9TG/4zty4oJma9Tfc1h79FuMCXQv2KmggrZ3CSfCiCykO/WaS2
GrS6RM6oINEHRcM3EJajat1d/I7ss1UfsPEmtN9H2CuXhvwsXBET6HgEwogYrAe5SRi6ZPEJBmuU
QcShd5VDfcB/OZpKOejmYzfB0SorhhKO9DHEVPTjpriq7J6NkEvtJgOhUrLFHd5/zfwBLTzSg8wY
P2Gh63UgvzzgjOJQdiNIaXTpN90q9vrRWovMSW41eBcjR7q53HUyfzrNiW+btt3Q4GQw1CYSgIbM
RT82Xt7U5xQkzwYNZ0stEmHnBjuSvaNxSJMVgeogm6/nmXnz2325TkUUEwi7dSFBtD62yyGimWca
r6a+cuCKBPULGmPxNfVVjtfs4/XRh8hhJXzTndQVfr38dMsNRZBAJCmS6tLIKlbpisrlk+OEhUdN
NzmqMuGckp8paeFPivKVpputZrxSW9RvOeN6aP8Z98SUsKfOPDxA7NSMvLXC3eAC+CYFjaJBQy1z
bIS7MrU2uj5STHVkATrOqQ5OKHh0D3al+uTE9s5H5EFY2s14Xar17QuF9USforCdxz8vEN5Lmu2p
GY/0by/ZJzeLxJChHboiyJqCRMIj4I10Os1GYNHpSmpC7k9f9u172Hh4+RxHFy1KRdi82Hkw6zuj
Zh7tb06eBtmxfblPgJ83U2K3Gppe9dT1P++TQAUaPl/pgHzG8p6NzAn0xeWyG5lt/aHsVcDT2B8s
cVa/6dl66pTiXu1oRKr3uX+rD1HmRc/PdCVHAT5A27yMqsOTRsXuNrLGwLa4RuO9JAKoww2SfDBR
Cp/1gmCogzp2ee0fNJC9ehHKa2wkr9qTY5M+9VNcjXv7PqP4fTu8V42+JqTNeGHbghlw0AiPmlKD
yj8UZzqn44mUFGCKEXcBB4v3UrBvnAL7q4r0TbGi0Ops5t4THgPq7jz02soP96eTs5+BmNaNje52
bTjHefDx1R1GteIkD4EXT9Q7Kgb6fGpUzJCLPDdZQrTBr2S+TqwD/aHYJS6GXlXn8ltr2rl01SEe
fGFp7j8e8TzMSb0h2oQiKUYVwsB/xGo9zVzFIAB36k98lglx2F4km5DuuRmumS5CbSHLBuJG7zn+
5BYUXoj78rGu0kttsbw0uVNoSxx53NZ0hgfTrOzoWAZMBPju9VTRCeN5m1TlrpQGHtQSnpxMNtgF
19F2IPyjwVfN9tggjoop55lQCGO/d0dBTgGa4/8xMVGSvIiy01s3/n6zWzWkOba38JIc7lTJD9Fx
5N4vSWWF0GcLYPDMGMomtExh9xaDySbUTKJg3W1ujjn6sGkjoADyJlIRzQticLGqVRDeGSsm5/A0
GzI2AR5N57X/PItLYVj57oZ0vWGKuFbz1HdDpBCr2/V9bik4i/Y63T9c4esrczJCzYzsQkWDpWpC
KorBI+bGlFbNfEeYKvFG9MXW1RxT523ZXtPSZsabLvLCY0ZP9S/5qyLbU9TZWGRjSz0Juji8wP7z
pfcSTqTlxJk6BWDlJzAT875n+1RuA4IUrGT7HFMgkgAr1Lyjd/enuGRTq8I7BobQvM/vYO23ST/7
ojwomPJdZ6ecoPKasier6ZAgtufh+4TQmTbKlSGMIHH6h52kPgAsJajOCkTAbRoHL8w5yA5vJBLo
zc+YxpgXoPVJ2IWecNUySnoGLJBLbNAOoTvCNlkMHYc2dsOJISl6flEaUz3iB+6Ob6BaTGQvd3C/
HIZX2iGwAklMrSP9wwuWO/xcxPnzMXtJZBUZ76N8HT/pSTCSuTmJyxGaFCOGKVDXgQkfSFOLhsLE
jI8J/drczHRdXL8pavwojVHPau7sj/h2nfb/sXRey61iWRh+IqokgoBbkRHK0bqhbEtGZAXy08/H
6akzZ7rbSTJs9l7rX38I0huYJtqR+fNbEH26LPltISEb0I3y0nrFJo3dgRs1ZtmiWptUNpvLJPOz
yv2o5hAw6tKcZfY2HxsowIWFvy3cK0LRQDodysWBMlGfz/yfDD4gZgoYkEBHHi8u0cJCZpt2vkpu
/WeerftjL9mtUzCi/GpX4sMzJ6/V5FQalBvJiiJErq1GWz01o+zt2br/VaZOLMGinUB85m5sst3E
rL4FAHoPLQtX5tKhP9DM6K5twFjzdAOmvIZDlOH8y1eQ6dsBoqeV+TvbYAqJdX71205GdALEol6q
g3lgWvB0X5zBDjj4w9RaI77uhi7Y3SO/QoF0b6e2QrYJL6RY2ff7m2G5CowJDYjsQDfcyziCelA6
hO28ZXx3KEZWHV3RQraFZf8bOd3uI8FCAc6OlsDFIpEf9ynCCuwTJpFByVWyjHmz83LL4aCuDhxx
cWnUmsUygnjSMplpDzP6Q6ZTnff4grbcBE+Z6WX/vM0eRm09SHthx85Alpa92/4MFIHo2BU7MW6L
nOg0HyTQ7/eN0+/Dcz9nY7/RhTRTu/rqOW/2OSWQwc6ARJ3nRq7tGpzbEFeP1lDXObbVqiFvZ0fd
nR1fRMZeSo0dU3mbiuZKbwqG9TW3pI+hjCJXRg0NOs2DYAHvAGYng4mWChC1J/cNMpQrnd8QbSnp
VAvyKZGS8GbN2Y01+bnjqzCcw9KeyWdGSaT7jMODlpnu/T2YY9AMGkkLx8CFbo907n/s79lx2L/c
CiOLxELVU1vrpnZaowytXfxc1adasWtxOxrjaAZZRE9algfCbEtYDMTXsSMXSzpeMPLQYENvF/yf
iWmFuDBwqZXPse3H7Dc26ox3aTyhhwH41SCyFPJYuPaOnO2ZfqmHNZu/6E9OoTKnU2p7xHAIw22Z
XS1d2YrLbE89T0N8M+bNhoe5CzI7yQ6sPXil22YyV63dZNN3eNsYiNWSuTP9DlG/lJYYvDZp4+Sf
EatHwVTeOezbrQBcLq+E15kLRbDEVDyS7I3sFUicGLXra8lDIaOwLE2tQmN96kg7/pILfBkxP0j1
+5iXB823X2NMbKEw/7QHJtbV44ugP5CUH4u7Ru+7iDumm83MTwAqjPmG6IcGLRpHwv0clQfx46f5
bjKxZ8IWiiAneOuPyKDZ+ZKTBsLxSYTEV8Vv/ykMLXjz0gTOMrRJDBDG7uddugxKNtPCbRbvs1C4
MllVnxVzQ2Unq5ZCwE1QjB2oMXwDdXvyBauI9GPmX6PNJwMOqGLOg7kiHI0TGrWJG14UJIiSsdvj
whNMAgF9kj+WbWRYTFdSbXcTiTHQZEqwCkMWc0iXcuhOwDZgq8y+uvk1iDl76hXoFI64DY4O+iFF
BHVPk9tTpBu6Zq396b54eKecGBOYagNZIPwtXm4hbNtdqC1qbUFiCPjGazb2Ay0j4mC7xpOC57TD
f2O6VaZB/jCw2xWIRV/416KzK8GhYYdYJq5ARYIPcHmX2lmFxwyWwy411LPyiW6nI0y80+xaV8En
27fC5vrGwy76Scg1l41yZWabLqTYPIjfTeM/v3IwTM7NfPVGG4x8r9hiuJJ2ZiLNq03pE3zTbvFb
4lQb7vQDNVEXpg5YrAOfKStOC3kd+yBTlB7HKbGR8Ep+qluyiSV/ZNHc+N78XijXjOyS2lTUpcqW
PxpHzBlojTJentxXZMRbgOYSvHwb6QEbRmJLi1nqCIzEHi6HxxsTi7PWumzdsUW/puBgYcg435ew
KKK9cmanJnhF0D4sU0d41GSjUA+r0xePOA9zZ47n1neV2x/NLCBox6EC5qPgUQFpGOEadDdJc7MN
vIlo2wKl6sqd4lCBRlzsE4Ku2llof77LGEDFooUc2AxkaRu9Vr26KNKjSKrg7SPsZY3isOGxw5Zh
FaHFGc5QUzkfax3vW472aLJWPm7YZCR1uB8gpDb1JAz5ZiWyXcYUovPK9w2F+YWiVOkWRX1JYdxr
5kC5EWucyUt8jMnWnA3ko8Ud/FRXC/cVnUxbLrKGDl+DwjWS25PRf8zAQiaF4VlZtF4f5vsDveRI
TByscFh3DHVAhycutnHzdEq2p3SQ+UeY7Qf9mIXHeBe5sMpDB/TYiNcxMc6GQI+NMjFyazCW3fPy
ehr0pUQOBIUwBrhRoWsvLCWwXH6dkCqjFBp9fVBhC1a94+6+cXNgzdTmJ6MlFNbVw9RR9z/D72dv
T/Fk6S1d9bp28XnbNIblX6OSZ29hq+FL+wmklB/J22MeHMZERM3LDTitmbnFlo2e5+OVmWHvEuw7
ef3mJ7TQCYOj10GOLtmNEz57WTlKgVtVwf13dZw1qLSO3OHnD6dOWi+xRxNW8NI3NALv06OwS+xm
TuE287RtIhkPb3YdZUf0bF0QnoSf1/O7JnEz1KzWESkUb8+bDqsg/NHQ5cdoTbZ1u86VbbqQreEA
uRj30jeRnUa8ou5EN2+3PcjX41BfkaZAdU8eNsfj4PYdxuGmUlkAB7BbV52pvTG7OZbEDmV71tY5
dyhnNM1kn2dmT63GQPylWp3LBkVa6BMOC3I0ecOuOvFmeBp8Z8VC8vMDaXuYd60aH1/XdbYRHiZe
WfNmkZLW/TVSb2lipfldX+XHx75A5V7ZOHLQUkxv5GrtxMh+6tc2WUoRBAwlkIKckrolRMMU3m5d
rGpLIEnUKtpFP7ga+MOPRBk9Fq6oFB630A/pkEy9tsWUCGJjeo63yfrx9ONlzpEjCt4zNIi3hRJO
7uhaI/LWlnWMhlig6OS3nF98zYfW/AE4VM4CjDrhJmLrcuZEE78EEmXZ0czY56SiuAC8eTExePrv
1GhxSUFwcxxvg+ZSj+Yq2w+70VV30tuLoPF8JYRWzcQriOV5uhQo0ejWwXwG3jM/SiO8bvAlVxiC
WbrIpcWTou8jLVUajeJtkeDegy683HYljWwv9Myf972HiaLhqdJ/D4Pdg4r1mYtvmDzgF+UWDZsR
N2EQ55065imzVbPoXqtn8l3CLZsVFrtIJePSSbYhGLB8aOUD31syAAv9YhN9bi8NKhMfCknZrr2O
mLIzYO2N9plEuxBm34vY2rlooWQihOCJoYz9SlYE8w2KA+H3lRJJdX68/AmUKMWrQtvmbA/NmUCp
QGzJUGCyRgHGnKUqHmZDbm+m3VV7Eh1UxeKgw2Ml9x80goOVYJ+VHQWqyfhxYfHOPqc4vIQOZLoi
mNYjkxVfvtzXGZZAuQFI+SqPn6XYeeEpWvAsDcSuRKcIjvzjsXgLxxJ4vUmwmUh2bw26Erh++z3k
1yRCSwwGzl3EOcvEVjOBif7ozSad2NNqO6YD9OXPIB8fsxHyPMYwJxLiboQFUEt+B6UTE8ReFryM
tws74qBY9mRT9R7eBi1aa0gLpacMwPsGq3uuLTg6KtVC5mWAcVCaQxzTDWWX1ZsOm2op43aDLTvw
W1JMCGG2AvHOwBvb9Df3s+GW+/2dRkR/l6PqqjO86ZlBFuQZzRTSJQZVMEXYhlom/k8n7zdTRz02
ANziifhrAKPOqOjKtel8tuf0A89NwKJa62E3yZqHv3qSm21UCxKGfLyKNdzFLAVm8DQQD/0Gt50H
s0IrhcHT+QM7NBwh8N6RAQQMmQHccUTelcasv/TPSFpJI/+hbfM7xWjJOPfK4iggg8BXfKzLztGi
m5asZhtlN7acT+o/gozmJQRl7GW92WurzhoGBvPcC/cvnk99NINIYD84Gub4WJTHqtF+6QZD+9/m
FN/eqyZavztTR92HIVqgE3Tj5FhJMCbB6sqw2r0hvk19cD7Mg9WttkuWlN8DMi4lyPwW5ywACzi4
ExX8JN/PXAWThdlaX0rO5MIMJ9AqDzupo/E0iGRCqeWpUJRB5zFussspFMN4T/VHql6SIW2LD2RH
XJr6OFXg/BPj5iNIgROR3Z+cIwQ2BrmJWQ/3ktwZs7MqcanWwUBFACtm6r1PL3pBMHoYsfP47W5e
F+hnT/LbpmaqrxF5jFIyAswMTu/PYQgtrhCz3ANtey0jeWIcMu+VnV6sokOzEmVXV8++co/qbTxW
sBElQYVxub5gLUyvn9+P2Q5ovYJm7FuQqy2wVIynp7RkezK0dWtGm1Wyk47DsUXgKHnqpvwZ4yhT
M4+CiDktZdlSdLvlcJRmdIRiRtOnrpNFiU2wgv9PbZ/1ZZI7EmCHX+TkddjxQXc+hw4WUrOTGdbG
2+l70w0OFUK77A+h5uEN92YKj46/DybqDlO5YocVRntIbbYIQL1Cuqki9YoRvawHdliedibiy2z3
bXtpG19P/j4PB6rYzM18TlZMeU4jT/xW/yAKm2luqd7rNZ0ZQhofUcemtjFY4shb1yKp0deYKY2a
8FBV21dSW8jAUlRhGyk/h5UVYl42XemTddYCyqxmL8jxO/6z/WwL3ZjlRsNpQBjE1Gs088le3E2u
+S2HV/JX7F4MOCorv2W7isLwb6I7MhWA4GQ5Gzl1FxXlNwfMRQtoJoyvxy75kM49MhcEZCJ/6jaG
50FmyJknUF/R7kkannLz/Ci2PNsjCkQYEOHWawGu0+s4dZPKwO609B525TZGf1Hg9y26RbMoHZXl
bPEIPqBftTyAg/+5KNVNGLdmlipTNsKjiHWLaZFe7b6izy+LyEj6eflb1y599xjyhx1RZB0OD+aw
D0TRqFWKYAlgQI6uzSV9FYF4E/OgpIGEq38QDw4NnaavX9rPRPNkdIPFp7VjHhOpZh8nga+tmWCw
c31aKgism7hJzwz/uvMH/qSEvrTd6MllyKFE60b9NdlHzoSg33noyubni/A2Jt7EilpAV8epM72O
/PvCJUPdUSA99tM5bovtVzMxIofaKXKy84AuvDUU3XwvYuLP6OkUvhvApDZ0vLZ9Ql0cDj8SK7we
S/twnXsqdiYPV7RHCY5sSH/jl7w85W/8jALZH2c2X0IvvicKKQPnecQwtExAH2YgxgMzTCyALrqj
/DXf2oXJg8SLfALF6f6gAehzSnw+oPifQHVyPL5eQcePTr3eVhzqGnaH7G8UCsTUO5KTnEo2Snh6
hG4sQ3dwQlf0mEM5FJNUPGdMuEgBwvEmXKMwOPBcg4o1/hQKrOxBLPzK4SdQwLDteJh8c1a8TORM
Nh2094T7GQlcEBwO+RISx/4a3sqUbVJ1dIepl4OwefF0Hz/jYK8eX9V7WsJV/M0RHKbelL+9jZ6W
vvsTQG7kFxr+sm8aGmigTk+JYU+4qh8vBEZl0M4wdd78Df7kt/nrbW0dH17eC/of/DiuRMlV4Ics
Y49a1KttrKKXtd3a/BsfZaEFU7/nUo5vsKck41KO/8kNRKnsyOU8W2mX7iTbzeq1GYUY9SbzZcVr
HNl9ZM5rfRQ0ZIo4/KADm8vtInovlfL2UY+KRLL9fNp8v0TqMzM6JN/FXP6tCsSK2A+J0Q7t/3Lk
MobVcljFAUSQMuCHPFYRzy7LANOcSXxEkSeX665weLZ1TKAOdfWcKwTGmp9qBIrKjyOkpkI4EPWO
PSYdxWao4wBLZvEu+0sWMjxbN9PMx2AMhLla9SWWdwl+ZyS+dba4BtBstjSQk3knzGtXlUmcIYxI
vysa/qZuxEafm821WGZX/40DElsIxYPR/Qmp2+OX9yGKEy6t8WqMD7rJzmuW0QX4yMctlC6gb5h1
1l5LpmRugmgwAKG9LzcJCzsjQNlXtz1Pw3M+zc2+urwQUho6Ccvzme5EN84htsa4cSrkRgd/krP9
jr8HVQG3Sqm+QZihMbwCqoDHToJkZoHSQLVyxNrIIsqTTtt31OV+w+MVmQ2syp4JMXxd8ihOPP7L
V8maYW0l6M9nawIg3GHVb9RdcYYLPGn2Dw0Wah8H/QuOBm3AjpCtWNjNDk9Yre0FJdfEnSDMcHiA
S31dsJhK6/ETLwGRtHqb/bxdqFRcsfaxq1P0rIY+IwDJ/Mgb6itI03SCtc28dnqHXSXXniQ78Z15
+mM/SRZCYhA+npD5Yv8WIMXAeyk7B7GbZrV49Lsw3+0K6TvHUweFLtOp2ap7YSe5UAkttRWUMi2l
lVmDDGADCRcPzmlkerpdOxwGhXB47rGS7TL6o8RsdyAZ3eHJkYmcqwch9zMbAzASYJiCYiuX2PVS
MpVgGoy1dA/o+TaUQG/85oYgGYLbXIV492Ly9ZhZtBPWa0cfJGF5u4PafJKCn5STCkAzRcfQL6Vg
ymOJ79zU1Yl6Cn7G1OfKlh8XZoPa6/RQd7QsVbyTe2gVYbRkFPgwFDEo8V7Lar8r14J01/VjdWgq
V7ZK1ZigWICTy+GjmNiX3IG9qcnj1tMnOy4SZ2DbO4LsAatFKRFo827BiP51f6xT4lJeSwJk0J0B
uRgDLIeUH8KMxE9gi/PpYYFDg0uCeOeWyC8iJAejnWHnPuwHJ6L7uoOcc1W5uKWv8oZaJ7egVu2f
fORzzWx8JEbV19PGIhSRJlfxCRy+ptA5oIkA7WTcOgLz6ZV4L7BDxeBQbOAvx066jJz3osLIEdnE
E2fHagEpYHZj7vulHuUDnLLs/MaNRrHEm9SbtBwZwjL9baRLcnpXoQdrAKu0hbCCOt0sGBYvRqp3
woSoG1dY6kQMsu74lfKSiwr2G19MGeBWbjLFwOLf+whvscNThYyh/1LZ5FOHHElgZAebwX9fCgzG
FJBcyYj3zJjri26Donzmxc7TfbsqsWZMBUNO09gZdrTdCM1RFWCBwasTebbgp5FXQ7FFhi7QKWOp
f+9I4weM3AmkJDRRbzdDUff08P6d/LEkRL89Pb7APiz1zCDf/TgUgbbktsfCLhDaoWRmTPZxKH7Q
3GEuEXrjVU3OFa+IZ5T/cUbBFGPeb0ZPpmKLVr0d70hqTYDYkfXo59f1c232DeIVAQ1W7IqWzA2T
3MImftyv8LSTGOhAcoAzMHA1WC78GdfForxn9tTFjdUcB+3ggfIJBirrQ7R0hmKcZDx6BV8yrqX/
LzTe4ssBZvGAbPlK3oH9/GL876rn1/+vduPm5IKOukKShXfinzTa82uO7Fc8iy8mg80GaGzN8sIa
9Zxb7zXQW2497fe+sNvjuN6mPx2RRAPc6MhH6ey/nJTPT03SKyyYOdzShqVeOqKl2jLRa24Hq1qy
HxuwKV5b54r/922iNbHkUwX+RP/nzqA3/1sQKbeZDhw7cTd1xh/WcW/GF5DHu+FyqfBitck1wBlU
+NUc4RdPU79CHRlxrK/f+/r44uUTgmpxWODR4D9Cj4eUizJyPgAxidWbmiLvGtiBL+PGm5JZ8+AV
ds4tKuzUx0o7v8bX8cr+9zBp3H7az5dToLPKgRc0/+k1HjYDD6g7nI0jkccpSJ2CJabY5OzZg8vs
w21nzBwjvoW8Hj4EsMFT73ycKRGtMQp4SlDA5f5ech3ZYXm5mTd1sY65MW4eWYXO2BXfJhgXwF1C
I2X2KVGvWMVec4AjrnXMWnw5KL7YYMZNJvb/v6SPH16n2j9+YT1ykYFpsvHn8Gf8dVUarXk67h7I
r/hGaQHF5Sdl/36ymHPAtwPb0e5xGR8FzDHsz3ZmAJ0Y4+8/OXK9Fy+0Y+M0efzD2hkfFX42n+Yt
sn1twcBnxmuns94ZAjKX5LFQWM/NQfxvT2N9j4siu2GIi4T4L15NfAZTPrv3DCksp71fBIUHUz2Q
+D5EscHMgaAD/c2WDsy0qt+eL8+88a/sc61GPdyKZd2exnXVrvi1OcLN8Ukar151kFXzzV3KvPav
5/U0wL+YhfH4Gn/Jwqy3k2VqTblF471n3sd9z+/sJahSuXfltWYFfLaKO1mOm4QUpC6bCH/l0/iA
M2yO3IFfT2ZNILnbSeZ4xRX4MpJNp89gdAjoYRte9N9b84rZeFPHVT1uOFzht9EcIj7JlRwffb43
9D87SP8HReQpk+z6G8ITq4plJp/e3BieaPgmsEBhqU7xDLiFzozVWfLL9X+M78R/F+bpIS/8k36f
wfCbeAkAavU7cZ6X0npzLUvLjACxEc66M+imqJK5nj3PwvhMs8OC/8bOuKVWbmjPPE4QHBllUz6M
e7pi0e6H9tOCUn1N/9X6aDGOHz4SUXm0UDN3Kp9UrQ+8T5WfpFj0RLEjfiG0+Rm3esCFL7Ru3ngM
qJZsioexwaJcepHaSPMg7ifkGLpgT35MyQ9Oi2+uRfPD8NKhw+wzI/ubOp9LRIdR29j6978V9tGY
ucOm5Ws6v6avIcKYoaB6ff6N38z0eKzgaUsd/SrhBxmMFVrkSVdxr1gvfpa4H/uWgfcLMkh/YUPX
Ht/Y809/Gs+/+G3GNCHCdQbh9K+kV5mOjZD8Wwal5uHF9PwTp6Zw5R30VNjO8++/f2D/Yk5U74Hx
9PVDXZ9TlSx7BIKTe9gsptMttWeXuOKHHzv5iovjVHQlRmo1ApuoJiNb+4pS7J6cJ2/q2QfP7jT0
t5DNMenROeBFMdECdiY5upcZGA7DpsV7xilNWppCObUkiaEItxHb4cz59F9CdRbyxEqZIdZU/Z8c
l/eNlGCFbYba5j3zwmw1zbFr1bdv1uXUeLI/bjtxV2+poHIK4xlKa0f/gVHCcAyxxiO1KfYonpBb
4Yjz+k3hz+im+qCi8TXsFlPSIJxI3WCLEQXiPe2sR2ROuqUi4Noy117B41f9UWX3MzM0WhJa78bq
ZCdBfDwF2tAXKoSs0BQjX+p/ZXmF+mOCavYexov38yx2jSGtSF8N4Rm280lqdbB98J/D1wb5hnBj
EkGNqigOOg5UJcVsndSLQfHiwQcWUH5QBCRD8Na3iuqj62UqQCxoMwk69CQeXBf944nhnlosX74X
UrebMT0VRjYdozYq5r5Dd9ewUrrgoawH3dZLL8GvuttAu4k+xwZdl5mZyhlLsGLmVFEw6Z2uWpQt
4/S9dP4wijoWFIYm74+avD22M+OAtRja5h/JHb+PEetWe2ARUcLMJlPJwP5FL80HKgIswqz+kqw0
t+tcxJ6lS45Gc2Vtds98B+Ma+T0Mfa9CiPRYTiR/yGG+noXphn0lZdLLXkWnoUY/z/D3g3UdoP5T
NnCJedyaynpIvHlNQPpbvLf5t67PVdliJj3qhvifpoImW6hPP/irwMLE7CHGIHti1CeN9HlnQpW/
xsCT/e/3cZj+toa0b1VDHJW0H8oJeAcODNOHfIa9xQeqxpVAmCFP/XNuB4LfprZ8Ho7NCiEJqEVu
qHh26v5xeiyOrx/mcNm2XWtz8RdssBWu59E0VnLO9QVpT4+FE2MVciCVYwF7MDcL4P9dZDelUTiv
wYQxegMLprydD4rR66a8q3J6crdkyOUVAaKpXdhzliGvoudpcRlFLDT6IwFIi695hxCPcg3jqtn8
qXnJ20zDzSlFe5y0I0Y7ui41d3kR/0JMwrwLTzdDPr+JLJQZLzrHdI2dCyGu+6BwHsvZEdJ4DL4o
eMKmhTAUGbOd6pFCCUNuHJyinyuCW194yT1rWW+G5uZfPToCm4qeiPQgyVxyOiJH8L/D+YSRrQlX
rt9eEI+MyofkRo7AN7MQEWOPBJoxFsUeLh9Q5U7Q24d8nZ9UCO41JzBc+MyD8G2PPuYdu7p2H/by
VYRDgZfs7qd0eKxQGv8Ui1b3fxHFjgQh+408mqaBioJqKHhrdg5Taec4EWOr2QYewBreKNLdPV7j
JR4ChYgzb4NgF1Y5qpNN/IO7Ppom6caYRZrOw5mpZAZMzOyA0CPm3CtuE0sZ26jXdbqAJEun405/
Dq/rjLL5NT9xANh4i7+htyQHID9KUr69taDwUdN6b6J3oPuaDGfEFUq6Y3boT+mipYqEd4Z8zHx/
0QF5uDK+DJxLZPopRuYOUoV695mLKdxY6czIhFMMb17VEmQ/eY8HiTPnyfmT14lmzJ3ZvGHKnKEE
IQHkG4k3Lns+yLi2zpjqOpWVAfYF8cflQRWQtwF71JyIvZW+t+3bDNpf4SRAJUKis5g+ITlM7gd2
WgOGUSBcXnhOjs8XUGvI02JCgv6ZkFXJ0BsyewQvvgVBZX0SpyfDn6Bl+kc+gw4571iyL82KLIHe
rnGf+Hwxs4alZbdBeSAlaJFemHo8GE7Z2C2DbaoWBL0Cc83oGBF5Q0IEk27AiSJgBLx4Ndauwk7Q
Grk41XwXtj6C2Ehw0Q0/0OuVLnwLzH2u2X72rZ1kgxxevLn0fZHZM0dBNyKa4ApQ5EMgLH9cnKzV
91z0X6DwW4lnAUBX5KlBFNrcI9vlwdK9GVpNuGHpdw3XFTcVhqPXt2S1ZJ2/yU+ZfwABmKGP+1G8
wojz7b03kyNlXbtjdTjPxhg9b2CFHyY0SddypV80v/IwFLCvA5KiEE3AO9os65OAS9qHHc58etIl
7KGzYTbWG+x3PBo0Vbf6W7hcp80cmu/jpsPknRjCujFHliYEAHVf4+V/LRmtO3/14i8yCcVxyaAj
hTvZErkNfjcKagZin69lY+eKL67Kc73YCyZnvCUu/kLkF8rX40hjzPufu4wmsXX/pzWPqk3MPgoj
llLV59jWjh8LVctEtqNvSM81RskSqj1MyedN0IOpG2zh9jTgOkkms1Ciys0P7EApeIsmFbLu6czy
jFaZb0HLvNDQ4KuZT4eqdQwh4Q2l+3FbQ+n6IC22YUiNQh3+xjpeR+t2IXw9OtKphc2+Pm9rZrpz
FAZwVIfLBE5GYwDoRNSXGFHsKHh4cd6aHq7VC1IFjRn6+BQWa8w8+EYDIoSHpWvhvi1qN9GWYpRo
Rmsywt0+PjaWQTLSa8HCUBFmfmMTbvGjC19sAYv3HlkBTZcLxRPkwkrsZI+UYkvTbecppAvKDFgY
WEqBaFRTZr0QEMcA9XgZHvAZCHCraiwQZboVtCPBvx3WRxL0DSvRfZFSxoznMAnyzdfEjg4Sj3SH
28WVCVrqyIqhVeuxu4eMs4AgIawaesAGHn5aBLMbk01elZH7fDe4I/qF5wszGVqZHuKy1cTBoC1L
5szK/H1R90++UvME9eclQFhhZWX2GEcQ79q/9ARzWboVEQgMLhiHrDIXp7d6fOq3QXVgjFyFzobB
etmq8/dzWwnMgPbDi3wb9vymXEsXiB2ir85+OcJm718kubNL0S2ew0absW3Avqy+qxEHXbFVY3Bz
ScnbStdLuD8shpnVvn8nb7hjcGxgvkWi8+7BoUZCChgJ2pnSKaS5VvwArtRb0Ama5RZ2czfnggMb
ATvpZo7CF42uq/auLN2f4xGO3pHQ2d6CPxN8avfzWVMDrp+ys4ZdNIf+2sobWd/FM1cTDb9fMzKX
U/gA34wtrCRbyvFqQBaAcB9H4Fty2ugp7oAWPIkZlac7clnoAD6+sn8Hb1jeFuYnKZcB9OdNTs4t
FZ2OjAau6kH7jp52o4HKgb+AP1LLgPRPrax33svZYgxbtKSjKBvvJwosoV6KyjICe1h8kov4GDtX
3si2QHtYpTZD08/DnnKkh4s3vMCNZr1oOiZ2mDLl/gRR6q+RIMx+YNTJOW4w2vaavLYlY2yqfzM6
KxJrAY1d4U9v8F/Goy02Xrh21ws8KTvjoV9TCsE10uZKP8AxWLbYosx/IjStuKxCKpE7H/Ol9Fg6
+R1DFvnuXArEWJUzwDJ16z2o/hPiD5cJMQ22hya6RibQSCv/piw60IPfJl8/8A3LjCltNoS4uUQd
cw7yxZRrxNGgBmKyRKeMY92a+iJp5kg8OJJPanWpKOEYegBqMU+SC6s9sQd8xyt0OZSWDTQRxOjR
d3kqmLXMFk23kAKmGDB7pDWKdxk0hPLKZ7CTovzngLXTxFa/mxNeBCCrEH8zn2eZCZr2XmoXiYyD
3CgbTEfMqjPTW5VZqXmbLeS3UzkpNouPs+xG+bpjBFvOnJzJOIa6qZ3bQ37SJnNr+4VSlDKqdGO7
43czK4IKHZyVErBtXIBt4fA5J5EvKPr8WQSDflODaf4tBMpGlNZdvBKh8pEUSFYVwyHKEvhowl5T
5jH7yh8terimvlRFE+ciBCrcC/YqOz/ODoy6gvCXXuiPYCouzzZcb8rArxlEqRzcuJeShiBCsAkK
98Ac2dJXpYPmOGHkNswv0+C6ED5LaDkIa94yuLwTTtk+dslmIVMB1t9tDgPXeJ2eXscwGkcymBem
Q6cjXN6/6OQ3eGr0THTnjye0lgHyHCfvfnViZwjVvf7CC+qHZW1SaUw2kz8KJX4HifsGx2g7660u
EHivbvGFhmpR7obKqAEPWkuHWUgZMl1Ad2NWkmNPM9nTVg1TSNCDrW3F7RsXLwSkJiYJ6XjEcGCK
PxVMz8SeHJDG5AZpFNrDqQwK62orcibo/laFkuun0CL8JM7mblF74T1qdML99p+TCv0drbC0HmoD
mge/VsiRNCxolmssq7HWNuHwERMpuPtMwCxVYR+jiENhj4n2QEdN6Iz6caJqflPMzBGCfse/Qx1o
2dbnBSSDQwYXLa1G7wxVQAE/TzoEWQajbmQhRyxF6sLNSbek1n3PgrC0FK/QW0/a4PGrY+7y9cQK
jMPMaZEmPebd75TTGhcgYgqW6SlaTcv1MMpBiaTjgQCkAODobBiln6AI3sCm6IK0b3Sx8eCRJyjT
eELtGuVCr6n/jI98Ub/CROpPYWQVWh+ZXBbo9QLAVG2R2/HkPZjkvovYoa4S1XtZvIICS5Cr+Qhg
+XU85DqhcP2KrbZwMHrKxLnIYLt2W9KtNOKFL6NStodXiLHFup5uqwqa1Fxk+jIz5d5DoB6Z4vV5
EZ0isi7Sy1trV9FHY/JdDbBfchfe+qdba5KzvzaKkf/E5xq9oqAESHXD+6eDxGHQLiyQAezbNzmY
rEB8MVucDxAne+OqkVoD648zTjGCh98XylX8Yumloe1Xc0opMFuDmyR8RfbfZIGSfrLAK8gVmzmz
w19qDXWLbu+73xPAjUo1RNCN/YIl2ArmYzxwdOJECM2smcWSzS4jQjlyrJ34m7KQDsNJ1FNKtS85
T8xxQ0tlPLh94HnllH8R4O6xPM4E5388nddy68gORb9IVcrh1ZaYlCxn+0VlOSjnrK+/a5Fnbmns
8VGgyGY3sLGxgS6Xmofr/VvvNoBqoqVQWtsJrUhJDJujhsNug/BF3Vz5Lvc4Gz3CvJGP3Q772/gM
biaAoFdBfG4uXvcB++l+rcvsBtehwxV5Q3xr+YFixN3tsUA/mB5CQnIodFqsPDR6tL+gY2uIhnzZ
fd6y00rzNto8HFvD7oY6p86tOcMzl6shGsPXwr7bvsVbIpD7yum9OktypyccVWEeTNlbrdPPhwhZ
p03KwBmVC9tutIG609GwgVj57tboUo7zXvie9ygUJNljsef65YAX7ALLggKam+sv6pHF8Jvt46tc
4N16EU7pGYvGv3iH4aqHW+S1xeYOp3FtUat/pifN83jPoopO6+CP5fI3Y/fJYPZybG+6Vbo1D5sH
WMVydxY22CeqtybgeeMD101r265RxjcJjlTnspxLfTZVLS6L7Nj16d7Qd+tcazzu1vpFNzGiIIEb
QSE2Xu91+co8O7FTzp5mAWvaVJ1et6t4O7oM/wC4fM+BXOIjE6z0QMfn7vZtiLi3OfmdvKzfJuUe
XXeOQPfTqUUgvx3hI1bU/dhc50jT8jXF9BgQNCrA7PrdftO8vlGK94RJOfxueeWXtPXhLqK8GOA0
mI47T5tKk8xytLncIyXjHxAIrS2Dcn9uV4/B8vAATlkXowaN0Fb3t4cFOJ56LRgWXMp8ML9+09kK
AWI9sGHV/X50ZJPK1n60OsXcvu38HWY4Gn5dd7Q8QE1zd2F3g10wrDdHs0mveB9cKL3iaXYhnhK9
dCuAdk6T5uCtea097l1IGzWos68gxpy1sK3D3pVM7oj5wQR9Pw+s7YGW3kHu05x6xKCgryei2Pzm
qRBkDOgihLCtHFxeS2gwKgg9Ssnqa/ygemYfF2hyuQ2QCofn9rldYyXuoxl89iSsxOuIo03C6uOk
C5c0sf/OImxQ6cew8/usUDsXL0JiqQbdWXipESMVpiyR5/oNWpmd28U39pkMNzTTPNFck4aaTeo4
vvLNPP9v4GIRIag9QeeZVL+R6hH8IWNBSnOBsla5QrcRFCwsP4RE5DKx5q1qfIgkwU1V+haKsBI4
SQ5EGzc6eV56FhSufme/nPaRy8Gk8lj9rjhFKMrPc7ToTthMaRpcIwqqojPNjBDPf27C/OjwMkmo
YODfu5dduAvLbyg4gUnL5i5cB5SgBtymIv2WDveOLNJ3qs/T1lAFOjoQWdH5p3KvhmXzWLkfn3mR
5ig8lsEk8S3VAI3ga5VeUrfW+WfVunQPQK99fzNYcBeES1vIrAWfWgenl2J0gNYJy51Dr9xBGEUZ
bROJE8k4DnF8Hn/svhCqUTl3eW0kbKS4YmT3D5zCVznacrobjsiiWDAG9NAhVbFqTT+kuTCa7KYM
4l5wquugiAbxk96n1H2+efmbcPVZfFvNmxZFhewr1uZuegiK3ekTuo9Q48cl5GW/Dindnv3fuH8l
bL1a6ArUCFa/hzXLDhl4mEfSyTEh4hjXsPh2uNCfi38dkLvQKS8otvMRW+Vw4cV2fTSDDB0j2bve
0IVX5y/bw4UECxFDeKY1eUItfHSMVt3yaBNyAG7XobtiiylvEpiUPtCwHHxZmIvH/WEPwUbELi6N
H2xWzAqahBN6yNzRgD64re6Zw9XekSZId5cPon/W1SR0wZaeiUqCRnSl53vxs/RM0/1oF9APNC7F
u+BCU006E9BlMtpGMCu8SANx7gTNDophefdYRUpLESArE4RBfr/Wuj1uKKsiG0ZvsA1yMPotvKsW
2wf5J8RhZFUugyNKuSm5MtJXIV00O1u2R4uByH8Fsk+NfjHZdDadXadMomkW5574Jr6Nkm0aLOyC
PJvt7YJtBUx9pQdII6IBQzgeXdHqnu/poxp7yzCVBIEM33pUi9mxml4m9V4umDEm+4hqjY8yQhKm
SZUCpctH7YfxoEtXx/u95XA0LY1XkIrPCNLzPWrfos13mX2SsT/KAfnSSQfr9pVrX8NtNH2jcVnp
zuOtR9sIbMgWT0dQW7wAi39gr95mHTY45CCUXRd4W52OEE2BwQ25X4wZ3rerPc7ioxAPKRMiauQK
Tba1S89U4ZnSPASTuN5d/k1fqf4DXV2+aafKcDF214RiFnqJXJNZPImHn4zXIA+HRDEKybri5/xv
/bdglxna4MeTZ9KhNIBnIz04FlK2CW0wP6+/bJuILP2hQvJ4H54fCx1TiKWA0IY+p8sedeUd6IYF
d6fRr/Upsy9BeHPvSIEipOBBhueTDTcQ+tX7uW4hmSPRywc3amuTyx+hObWl3fGJIB1c6ZPzzvWb
VofzDh94OiVYvQ7yP9KA+R905T87BBWk0tpIPNroY21xB95HbfmwaR+Wd8NOnRhm2FHJgvqijd6g
XSCnbp6e4Ds28bkq38PAkV1dPIxJydOvgzzolHTs5GEXzx4oyUeB/wxhT9l5HYrv0iwE5JN3EN/L
r9lzrU9Tt2c6U5O7N0tKtfDz5GE42E2aM/pIKLmARqUYYhytHsz5n2LSX80LuROyvV+k5Ctwr6X0
BzKxMxyUSURTdlwcMBtilk0uqvQPQe2pUrird2cx6ZFaH6aTN9Kr5auakPV+hW9/IK0d08WHRHZ1
cz9/NUFNmcmAQqQdHaHLSYXwZkEHuPXXiltV/RtHG/pDl/9OHcpwOpMHeUh6R3fPyTWZdIAxmIUF
rRpZTi6rRQdS9BWdRFzojBtoR0pN1Lykm1cfDmeelPKhQxeGRUyZOEZDn1lasQ0mRf5UrILgMFUE
77O4zHqsHJmu14QVm+SeZvEeERqnT0ubuDoYdlHkhsNZtGIAZjxZeCJxMv4TEs46dJgrhrWnK1Qu
72Z8Fry5TKOlJbu083YfpBmZ7mcmeuOJF1AnhzfXx4Zi9rD8Sdww6VSeaJHTKX/WnnJRIS70z2nb
pXfekn0pbYE4CdRfPDPu3d45EY63IfG/6QzpJrxBU5DjN5yya6YesksQQoJxzws4srVsd1aETSf1
GFUHlf6453q7JrW+JZH7ZLu74z9XJJR1Z9jFTNHDS/mHRp0sJQFwUO0uRMSTGEx8e2Ifv1a1SxBA
q75clA/5O0G8rbjBJVi9P6I4uEUbolpkPWNkGChWkmWrzrTcxGUswNfs4/C8ILmPbO59yiJeNRV8
DIEQ9XiDaLD6XP0Zk0mngTori+4v0QzES1aEfriIZxZKykhplEZb1pBKJVUbCo+QOCBjU+FUwDLk
WzsVNZr8c1L+PMAhawE1eJMQiJoLSmzAu6eTI+4ET6ohy4eTOB+yhXFoU3EDH7g+DG0tHvaItcQl
R8DUsQ1HVvo51/BQ22iN0EDPVMAJ5hgnxxHyvNHH19D/ggJo3IM+8sDxi59iQunnbRuLqo2nFxad
x2J6NcXTIIfTJltMa+EUsYhuCqAe9t8EQF1x9wBx9vwhUNh8n77PlKviz1gwi875nu6n3HonTDW5
vp46tHjI9Yt/FwvqmBp/BB3kj1qzHyudWuypmn89fiFZQSOB06L9DfsV66VKz7mfBhBh91lsnp+x
jHZj/1o87uMGLPG1I34qB0tiGqARsPFh3j9QoTVnfObBPKiK3YWXoXCn2CynENC27hSBrVEmw2Rc
2K+zEdbfAbtxY0DIlSjkRh0+KL8veqseMlYwWxVkIgATN4Ch8TLcu443zCYo/qa6BqeaveLdrXdZ
1n1lNKsOZfxcFFO53hWLX+mmkt0Dml/+4YhY1PUXnA6WYIa/ykWTeNE5smIPwepbH3ZMshnh7dUC
5bnJHueKW9/AIdFzu1WIK8+nj+kITocVUYo3dIloMYDAjxxe9/p4TDxPZgnzRFgiVgG5AFMavINn
uSr9pw6bmQRq8D37NnnR6ehCazHAcpusaZNRJTlBuwGCegA8wgRGecl4E1mEM39aANN9n5I2YDHk
QlBBLsBu6rsuUR7d2xHuoLrq5chvUm7MVjjk/caP89fygDGaQF4MXzTcGD64UGaue71lSiZMoQbm
SN8N94zhzxWGiOdWzJxJTE0QFtVxzDNO1+Q6wDA2vnfPlLaR2t4Fe0KQEndwQqPqu13uzmbgGnS3
9+P2vEiI7amTYMTfITmD/R8NSXreonIIWc7B7QtDFdQ3BdjJqQDsYCOvYP5HqLUgA/Tn/BVQXBNs
+gxbPInnf8wVpnSRUyr1F2zCXWVdagtKIMXsRs7fCKeqPeOkGdES+460CSr5rl2gFSw8LTpcTyiA
mnUm4XYGV4LtYKlCd4G8H4p8vMU1NX7yXD2r7604yIfTv0OwbOMyn3bBESi439zXOMQxqfQduQ1S
sCu6KLsPoR1sKWEoNKfRDigwjeiJt7jDUiY0y2G+5dhLmw4RV6af816ctaGHDbtOwbNlz8C7wxo5
SZ1hAMXWfKT5atAXT4yezSsakzPzmI0vdJZlqhe+x73pY4ks73j/YB3KCbEuFZNBngwcmJi4oJza
8L21sItATabivEq0eSp08q18bRdgzqfAFKV4/t4OtM6oDrG/W0S/0Nmt4y8yxt8ZNY/4gc95q/Gm
ME9JKqXnJRJHSv74PVApPG9R8xmorVS7VwkQzLEhUvVP8VyDNkukO2+IkUAMu/j8xdYdY3SrFL/G
mh2K1U4vJ7o8tXYXK9dcHLMWshGMyDWqsiKKzUJr90hk91C5P2FS10R+RFqYqAv9Se+0xPgFCErA
+IIAaReeHsl/sHfvqkXpw+WlQetWIrM1oWj5jQAKO0joRDBTjJY8W3qpBvOPEoav2DSkOz7v42O8
GeSjFZPG+YXZ1hbQ1JcVh/pmS3fH7d+8gHvYgDOqA1r1sxNC/X7/pURu8jEGBx7YvBq3zOMMamLV
lUPaRn3Xu6vSvWujGDJjZ3Hpe4EkDsdTTEhyOs1UEW6Yaod4A+oTAW+QzCrKoxsMwzvtiTIEQPRg
Uikn57li1R+IaPJ/xWTXIcWsa3ed74Iz17HE5F+65YCUOvGRuLkIj3HDH5QZpVnL4Pw6MoSffF4j
OgD1GHciax1Zhaoogm4DYN+m3ZKIqEIKf3qvjk/HH0oluic2YqaFBiUR5BrZUby5eSxzCCkTfEJw
e53/jH+G35WQdFn+2z1DRPA1ioKocv+j4B839Tp8l3rw9FCzgSYM53KcOO0J+M5pn9sLsz7/WY6h
EZbB4WUZFDGoRvuc1q/BOSY6rv0goWGZb9uXGbiBLnK12GXFvaRYHUqMfxm+GoptKQi+fJwbzdKP
ft2n2R4SC+89R23SnrEx4ePlA7poOkIewXpctz0YCIB1e/rQF6zbFT6NhaT6Clqphq2j/wLpP1KY
9D6ptvi0U0lLRMcoo2a/jM7N+/a2TTrjBdkRlsETWreXnlyXbz9BM9Puk9DzsLqn4bKBYq1T+hm/
pSc3pScGFCAtpvyKyrNxY3nYGX6BoltgRPjOXITIkq5gqROsdquf1U8s+Ia6fWAjc+jE/Kt+iqz1
kykmnjC9UFIQpVDoTnxBBEe3fcSweI9NZ/9HQIjgh5m6J+jL7+72uOX6wEhhxQoXQGJOkGoaYaHL
j2mvj/xy/4EScxwTuxNWIWoUK67f1VnfeP+BsvpGJSq+1AJqP1DCYlVuEXEZtJSsFjR6Sv5Qp9ja
PmVE2PHJSXrmWDXepxTUOgdat/CNVLkJRCn9jTYj4SgdDqAZAJkkeKZovD1BtKWol6/da0/R7IEl
tMKT7jqgsTQky8y+NIEqb16F+MZhiAQEIK7hJo1730UijqcO6oiZzqdEWcoHNQ/3FZrAu45guQJU
lQAkn1mAUM9pdERYQYhcxKXQghXxO3tsoMUtUXVBt0jCk8xdyI+kVBF0f4W54yR14jkPqq3lyFkM
OmXabtv88Byt0VKUy6YcYt1cymwIleufuj2CAeCT4RLBjg4T3KVZWXSyRx2/a+iW57eeGU9GCCVa
gwwBauuv8ffYux2mJg18kmmvShTs/kHGxbvYAB/VDN8OacHp0w+DkQOkZPpqNm/gGhttteMzPE0m
nKfREkrjDTPMKBYzSUQmrqPTBJzqEbC6YXylmmef7LsOsIJRhlvTMAmxZrBuegdKXJ0166Z2S9UK
5gIGUprLt8JYjlYpA1dLCR3JWte0SK7aIs4YvxlVFMPd+zqNnbLIidv/7tA5WHkwJwieQQJ/OH7X
ZPeegXsmDbp7RdZAdoKdW7QkVhrGVIJQ9TJOC1G2YQn8gOCH2L2YYLPdfIkBe6WagYAYZeOEXlpc
9yINZoXHNxYiw6e130lquegU+OsfSkHue8XCFdvtsYmXbp1xOPZlrVk0lAP6uLXWP/kmu4DGVp3h
QenQj4aEV7Dk3FowEyNfZd4hIWM0oTIZNLwiRYYWRdLHDJpZltgyUHqTUwhJhSfOgtQ/C7XyZz1j
LTxDtCjsR54FWLCuADk1Zt3vWeDfczHeZgRChieEQZYU9ZGD7JbwlgLfhGtKo91CQC/CiWsHKISE
eA9nlMCeomHMtgyJ/iJzZdmFFLn5ggR53nP/9Ljmvjd+T8Q28s+LRP7Z/anSBcmiPNynDDRXyRRZ
Nkt8WaEFdsAPZuw0Veucs/+iJXdz1XJc65GnVU6/WA7avxsUcVeDRXR9NoBCQhJQov7r6DvxPLaI
wxG9RovPVIiZOlSI3S4/v5C+MckjUpZQfLNuscAdGfb27doDkaxttmdhnX/6+qQ7hwgk5vhooP1l
acEv8leFjMG1DY/M+B5hmtksApUL0e+enxmN1EiGzUdZynA9mnQn3WNU7zUIXEA6UJKzLk2R2Vmg
3pqwq5DPGno3OnQh4j2uPg/mUgZ5d/GuH4TOoXYnffyzQbyXU/N5vJ5OVoOlYdJP8kZ/mGo5Fg9x
X3ChckigaWGK5JoFLht8zXBgNEhQkoWERRwXAJl4R3OG8cL8lNAlGBNd4CyWv7f2MLYipUABhXUu
zj15u61olq+wwAniAvsqyhUWI1T79N30zej7GZ2X7msf+j5rdA59ObdDP989h5RK8KhSCreMKtF+
YJnTObxSuVSGzCq/+k7sGQGCtVmCP1/3/VeQG/U1vK9GQYXFGLW0IAMVC/VMcImvWSWHcNEHhMyj
dTweoUYzQPwBvjE9PkkTcDZucnCmRg9XEZWQiPpS+ZW9izGoVppJew8xJ5CGndr7qeNz1QSWkC2O
tNcZqJw8rPg31WG9yUOZog2a2eD6EF/BkKcMGwhg0REPGCbB/uINDrg4o7NDoF/gwW8MBpZzglnG
IDPtrhFrDNtLbz8AO6wAMLPEknL5uO7S9cdyKgLBNeAYbZ8jp+L2HCs4ExYMwM5F56cMjl08Zd6f
xwHIVMw+dQSbX3MiS9Y6CSSSQn7jlirsRli53iWauNOXKJQ2mS3sDOdG4qURo8LKpvGQtWTanPmJ
K5Xu97qrgyMTTFNa68OnEdX6d+YdTyndJA7wR7JBNgAcSOM2DiWATDN/pOez1XKOyOuzEMFisVwR
zU5T/9MuvwmfDUZOLxqaKUEIm9eSeKqCdw6EI4wQI+Y4ySGkJhMui/6iXewD68o4kfLQ6BAvE+tX
KFocZXVr7DwGuLFgTLINTVScb00+nBElFMh0P6a9I0FKnjDWkNZKtMLbHtBlRRoBXVoNZD2exNMJ
1pLwjXCuCnuJF4JiDulklQb4hu/ZbDA6P5CMyFiUjF2bki6ptzQuuRLjjsYdXFzlNAhFiWVEPZN7
ltjliTiJBWIZI9V2zOTDj2dNZxCwL1O5ACeOnHgTH4mxcJRcgMErC+zlMtIAVIGTrOB09Q+OA9Yb
a86Vux5QNcUSEVLSesZFn9U6Ur+ITptl32aDMY6w/AUQ8pPV/VGxmoJEi0rTfjhsfo66s1l9Hofb
8x1oUi8OxARgLtNaQZAlH0X8faBK0TrEG2VyWhXL2hxbRhaJJtfXeKfLDMbA4XXN1nHhYiUxE0Il
WruyhV/6U06ORHTX5MS8FHRMX1MuJajCjLoqTZFoMCyXzTC3JategQWs5HuLlg3heWlVkFDzzU8t
3HcWX3mWxubLSHBJCwEbO/h/37H6MrdNGoVMC5VOhbtyk/IlDkHLCH7W8b6zBTzkAzbDvP2VFH+d
OYBf4O865emru8v9Och9kpkh+5x2SeikB6I5xSEZRtum3RlyaTrHMijbPFgkVQlv5GlozECG2lLe
eQhibzOjKXqVIF6GdAa1KI7MNYkbejeA5Ckw5pKp27Way5gj/1GlkosGGWS7x3zPhr+MQdbv5H8i
tpPisqY0V/A3rRf5qbJvlGfQ6Oa68/iWVPued4HrpZyqT9eZZWfMdtSMJL1pW4eE5GLHeMM6YmeO
5AlycgoAuMlB7U2iRFdgkV6Z+lI3zbm2tK+beNojvQLGNmCYwGvVu5V+zo3zCNSEuUJOQCbVcTnC
g0MA5+DtlwM19PgPhZIS+Ky+7N4JTz81IibLMZOwJXSCJ1QmE8tCzGPAq8k5LYJ0ZV/pcp26BQ6c
LdAc65Guv7pUg8aM0dR5+3N9xLqkeFiyXcr6nJjx271r+Z2RWkns49csvn1nGcAUl9ZpD+eLTln0
RxLdlf6JGSvNDaR/FTyX0/QisiIPRB0EB2JXJBh3Qw+dyoZIbGrb6RtRhLO98X+63+8iL0UJ7oa/
zn/GHaZVpDyIbz8Zx8RPZVGrv4G0RK/nvwJrzM3/uGusGMUP5C6IGK3urnBvi8/MEdqpOB+o10s2
rHAaNNlLYADhRjTs9+g/jY8Nm7NQGu/ACLWRD3GRZpAOwYX60BV1pDRT9o3gd9lromwuRfJ0AZFi
ULIJDy9XXRpubh4YjgCUuBU6VYffm2HsIyJT9sW/2dNzn/5VeS7gvuigz3gZi5TYSMITkWrXJSNh
gRookWyXZNxGkCIwEG97+O09npvWDxDghP2Ou5+inVBXSUomNpjY4Ym9mid3edQMijx017jd9CHz
IvcyS2TVNgNdNs7sF3wL2U2DD7pU8QH9FvKW3wXyh5UHbw970h+wHM/DUM9E6SpQK2UUu0ZFAi8y
g6wgJEO93PeBkhkt5PAPW0f9Hcgoq/rVqhteCRr3odWxVAX/+7A+zNpjM03G+Vpilimmet6t4irL
/NgRYIqR0cScRvQX5g0eIA3AcR+ka507elkZFBJnIIUKmh0RbeUZ8SWA2+hFdvkI8FYLoOPf46VJ
Df0ImpFF1MDotw+SCGw6kIbtQnYpKIc6QzRsuc0DeuDrhtdnGyaCshIIxpDp8jUk57Jo3briIkIJ
Ytoi+yCKm1LJEbjIG5H9TMFHiA+JbzfsAWakq4IJShXy8/CSjyZEQGIo+lJCf2o8lMns+4dw/6Qh
EYsZ7Eii5tNwSBSSEbEZlvOcyG1FNpMVcRkG+fq6We7MIsKd+8Ng3zcHVuIYk+gcFxHTUJDziFju
Z/8AxkvRoLwge3vRr2Yf31q1BEGORwDvHF4kgXcE9cy9K6ykM80TrfwWI0I52FlrPmR7vegilzlL
FKvUMAslUPXp5/w4r93vB2x6wDyicJy7KgT359DXGVOIBI3/5HRLEXaz/ivCl2PVNZvh11n7r+Oj
z9R/rRxfpsy57tvXwTBU2xnG20ygxF8094jZEqIpW5tWfT+I45ct685ldAvpCZU4bhH0xUYgHNmT
xFHgPOTia2/+ZTjkv5zP20EOpyI0qnFtxvpUWWN+iP4xRX6/uQBRjuep6kXiRVhWDEkefErFwy0T
L1FHx4KDmrEqbf+lxdR+j7f03yyH7kGkJaDRqBYo0WGRDsISIYFrGmRXCLcNuOkDyOS0MdS1qfpN
v4P+6skp7HSCg8GyeRONIbVBnotmX45b7lCrqDMh/UFV3QsmD7PnY4exK8UNtDIarMwMbllPGidN
omuGyAA/DUD5FptYJn3EV+chI4Qy+cDmSvZGWsaTnqilgGRP8kKA4+/hd4NZ65yFnEvXwi4sj+S5
ydC1D848Vla5zn7dSsakslV30fOHxW7IUKFoXSu9kB3C094AvtWX7CIyy6up0EY3fvYmn98wE0T4
GfW0I/+Atb/fQ2kQqgB7LoCKDYClEG5a9vKiaZVIs9wspljGKxSt7CkLL4Tbpg2hSkC5fLDlEEVu
i79pUrSPV4+yEWuW2zq4dV1Qy6bkx5r1ounwrhh4GET5o9kgXINU3T9pTLx7uxANu7dSpOctVg7o
7Ze+vLUkeGBlv6/EdX4ZUsEv9o/o4Ao4rGkdyDkOItUhMbejsGE3ONw/iU/MOSDv+5NN8mcfa2zK
gTeMUvVpvE43nC8GByyhUkTbYvmxQiuXlFMm2Lt2ZB8HY0kt3yTJY9tMXSijnFKS1lZYmcZ5GZuE
YI1X/H2EAUZaIreRg7J3eqHm4k4yP1E75F+F4Ht2/gOVi8T19IcONaN4fuPndOlhYlxitjr476/9
1wnOz9ha8k7qeIU6C6qO7MyNrN1a1twVuzOowVvBPL9KE9ZJ3LiKZZ/lncuskAWJPvaeTuibTo2G
r6gXySCO1YHLlrVbKTwGJguOAf9t2W7a04CN9Wl2rvFRbqrtNJkCUf6CjupRGlzYWmE3Av3i8nea
AGX5lO0PBEKCZOdh8Uld3TimQX88BFqf4EqwVYzUpjNPqQKKSfi7CtgSgumm8wQwQF0wELgOgsc1
D1qFsMz1c/1pb8cns2s2XUxLTtyqVsr8A3QQ8aWDzihBIrPdC1efDSbksvAOFOVomRc3KrRvhT5/
RgZzlnp+Lbiu2x4tQjVRl2I/zdxJWYdPsD+DkFK+X7UTR+RpvjdNYpg70+4pjjEksxUGTDxXIRDw
PJ01+U8BQT4Um4t0y1xjPtn/icPEgNvW7p1X+HuFjdD7q9OTHfAB+yaY4FNoPFL2Vm6J7i/cWYq6
RgdI4mHADs/07mbVa+OQO7bEqHuo1XFIR1L2zRlVn0Ux9MWIl+AbEM6bO23vkVepozHkWBFySF6Q
bjwRVRhGaIg9YeRNoj5tszR/BmXB3bHdnGp80T4NlLRMfjW9MPZ0QPI8yOcE9MRgZn2YzKFtoqaL
fF1k141xvGsd2UCFFB4N8zqHxGYcvsysilZcmdUBHsrY1Nc8nHPPzoS38Pydh9g1sjOQzcJ1Obpt
OCVQR4X3IkDT16W+kZVkC6sMLnqnhnRscQ2Z6hCH41Kwpi3YzxwXj46kR/iNH1WZROacGpgXab8C
iW92qWrR6pJbQdcY6AMpBB9s2JHG2TZEmpLzzzIc5sZk1vxXlY1zMs7tQKy3IzNyir2dy5QjMJMp
AV7B2LuxiQE53S7xXUYa/j+NR9MWIJtW5dPn7V6SKrZZmPUYPRXTG/EvOEba0KmNpeFemvvzvmZq
VsRo3uJ6g+caZDPMSHC/qQ3+y0VnfLuB3uFj9a6jpQwW0E8ISBIKRkFX5uQufiqE0CQql2lEslw5
QpaU22kVfsTCDqyLQR6w0Dc9Q9xFkMLmSfhtgxSPpYqB3FI664wlJYV1jIY1OcOc9ua9+mLKrI4k
TYYt49qMDtEQsHgNm8yyK8HKWEaTXxVEXpVnzpgAyefJu5IZjQ+zpuSz6bCsGKa6RxXiOvXiTHJ5
utVPKDPGSHtzxfJ42Qp+DIDbdeSxXgbZNFOyMumCbDo0QgeY86C+JV0VeuxbSMONrl1f8khM7dNy
xFpiNb8lHZzPNKFs5lMXnlERJj9dzNmKcjmf0psvv+BNr9Hv0dcomsTBO1kyJz+JDvfI4oHYp9RD
KySC46eAICMy5eSRxUg9lmLyy2KuVINtznnbNvjzorwnjv34bTpat9DkwCcwDsMX174/RuD+XwVk
02ygqU3vrUMoP8GM+/T3MRFYZq8R0atlMLz39+2brvXsxAd172HMMxq9o2zUUqKcDNU8KBY2gNZT
eFfUw/EmCoyDAgJLNj1O54kiLe+xLvrfjQR+0fgRkJpH7rNjtUlhnnt2ehIkG7+xN3xr/5tyM5hH
MsODIzdCp6b1XNrzzU5qcnRibHxgSuHN3jakrSGZdJB7Qst/sWCAcJNrMPHnRTr/zba71YsrMD/I
CIvtn2MkneGITWLtrU5j+MJvhH/pXo2+lR0buWbCScZdAtmZyOXgURxQE7R+3I+6YvPhjX1aebvV
Xq6dButl9S4fk7IxfDidzu9O62wqG6+6/qGIgjJ3yQOiw0JK52Fdb9SMFp60Bt7a7J67AL2xY5oV
k+0tczqs3G9vmVeVWhFUdql3Q4WX6vKcKdSVOSO0JB5bRpiXP1HOetrFsL1peoHZJWuEOFIKDJRs
bnCSXmg6s/i0c87Lhtp6hZcwvz7+q39ekwsnks0wSKRNqqCRd/JxaMLG0r0r1RDr6zKuxd/OSG+I
XyqJLzfjFXuinqrj2+Avb6Mn4jSXW+NfBB9Znt0VsnrPeBv5Ha1Gatog/r0w76QDjsqDm+MrCth2
374T6bU3NPsiv8CvASAoPj59s0L4OLLFa+hYeHkOr4uCU+f0hSjsEkSePoVTMShSeV81tE43wxzZ
EKBtNvHrEW7fQkad3I5Qz5DUwHQT5//on5o02DpMq+p7VB87SHQAAPpQd04eGgzLbxPLNipBsfWK
ogndb4HUsw/PSl4tT5YIuXT/n2IgvQ8elzqBHpovsFoHeZRJggrllJ6X15dPhp/Zonfx2w/Mf5W4
tQXOwpvjZHSOcIbcCqTU3g+wGz33RGVDSwDpSlluXVnwqOBxtbS5GIbzx8VDIYVphK1/B/wvIa6O
0ocDYBYjS3eZBJv3huESHCpayAi9HTDf/nBDETqD5pF3XCroifmTRa0lhlaM7smLe0VXyhyM3cnR
tcEhL/5kcTtYuU1NIaF/mkjRSk2jcRtZf3CGUJCgSr35m2/MUpJanDRFiZ+nsx8qa7BImqA8QXhX
qWU4EihtYeCNwXwQzQ4mX0eYbV1O8YGmlAB/ml7S2iHVxIzvinRMW2DZKr0ynmgxyv/Ym7OOHKFu
vpQGc2O0F9OExi6kUuQdgBrsAEJNZLi235+XAzZK/w9KSvxrziV70QIx5SqrtO3g7DvtHUpqlDPn
mXRYeD29UprmAqhsJnfubZMUy1BKkY7NP4z13Hj3FhseWHdgQAE8Trld4y2fSScBTdm4wdtHj5dB
tCz1ee6xt+Kc6v7Stw3k7MIn4U14EW2oQJMZw22u6LWk2OBKsZRVdUT0I6g7SnFxqb60CnfsiRos
0JeYnLy2CWvbRsopVSBdkAa2BrdE0vCiemMSfDBtb7yd7zKwlvuc/WZFgOpKeEAIKxf5zw6s/wwP
8ItV5P0uSW2TP5lVNiVJJp04dt0etlQOoJmAZFTlltGQJgF1hW5hOAOppCffhWbl7+xiqFZHXuHp
5OKMe1iFFoObjxQ7+Bnr1Aij2fznTVpi0kIkIeYhvCZ0v/zuGAUCepqreBRYXflbGVwLjEx5gqzV
BTCiDJ1Vbg4Cu+IwqlKisy40JGdVHkkMUFR6xrCKz8gK8vUMX98onuGFZ6aUyvda9+jxPI6CHQd1
2sTRJBMSv36Pz+1evKFSNhmLIX2zGswGfztOQYHFDubh36W02L/Qu3oIt+zv0Zee8nS8dC7QW0pq
nTu9G5TbW4iOOlTD5nGL6pREdmQCmhNMS1w9qxzqVc8JbpIxkuwwNZ2pSz2oZ+U9oIEI1IScyg1K
0y9VF6IijJQvrMysdeky0qa5IU8uvGq6Gxn+QDW4/770Vq3rMyX5EKmTxyt0q1qcYrB4HP/YoNy+
4SpyGt0i/diliS6JJBgyyxzdoTetPG3Oh4RdxBVpoLUP6FNfu5cwq4USuvlmJdn0xg9ZWEK3E2q6
93GZ533tGJuO5ud5BcnrWbE5OxSuaFQ8WoDiPQ3qXJPvz+SbW84LpS5XLYkk45Mj65jHVOXSfuYl
uhaWMF1zkoPHYPdnvrFCKg56Lsyz8QZPblpLrF2JELIE8N60LoP1O8HhI5wYmVnEfW0JfING5H1A
asG3bdPJ4n0SUEZucmGbd398xSP5LmNU4+cpJnBMbJYSJ9Hwx+wpFpaws0w2qEDJhJl3J7Pheh2S
yP/7m0WXMvdU3d8TAjOPRdX6cFFMBZwOOhjU7w+B0jXXuvBihjDdpI9CmuF9Gz7gWZy9b9VS5Iy6
7UWQlWIWPIxcwiyu9bNCJsMhMYvWQZBlpGKG5/pIqTvhGf/KDAxQeRdY/i/MEJmQQHz1byEpck5Z
3xrJEvvz0iQuFToK+lDzdeeEx0iAMCm5BwVPm8HKCk4QZJ4vvEBgkLxn5Y7fvN5ttGma4YBGoy5A
mFd4yr62RjQ47GrG0tiOdxKTUEAMhZsp9mWEMw2Sh6S8gCEEHNLxKzV8QGFiB/7UZDqsAgGC0e91
65JiKipBraliWOmJI8Q0ohGNi2s922uyRZqqkqPWr3MmxrI+T2SBxpZ9QB6NZW8fFL1TIkRKDSmT
d5eqgKfN+5XqUyNVC4gyDloxr5BPosSINgc9rgWbUNBf71Gspp531pXvzaP+paifnxQ8cqkc2TE1
AacG6niHR8V2enzkUSaTqOe0OAnbvh8tutjMNt3r6bDJcGnYNfA+9tFBjYkHBmmO+ShbCqfyT+xv
GhRzWKpCKfRsDugUIgE64wypfmLorYHK3IeOYZLkHjCzv4tfpGjwolRDcKldtrIkt4iUGfWXU8FT
r8TLw93aPBbXVIgLT0Jm4gwAnpG55By06R8dzYSrzFMxbVqN4Q3JbknKdXEk6zXS6+RkFEJzM1g8
Dq3kv7OBWZ4iLGYquiRoyXFCs2+VXfBCxMdynAopLzQGH6IepN02yg3y8NJmtgmfs85ptU+kZ4pv
NaJ9qG+PblQt3Nrjwbq7hEi60DlJsUilbVaoQmEnzZJDO2OTDnqYRiwOcy1kZvhZPGQYUbSXXrao
1ocFfVVK+erhlhrG//ifDKOItV0D1ML0aXrmyiX8Ay1niJa6GEPtLLayaMmV5axzyhumEAUktNpN
6JLWBJWnYQzKJBKZYiohsBB1HM0fVY/MI8AwqzqFrwQGGWUqogez7+66x9a853muYuKCd2oFHF65
1QzQm0SnPw5jXydz7x0Q4WbEC2qdrpIw/3X8YwNc6jkgntwj2MCdCr1UELglcnNRKtrVnrAqIwp9
smIe2V2jJFd0LqWTpIHqbL765jogc8qEyH6bLb62iyM4fVoc4V0P9VbqaAE+16jxAbvvP8kGfpJg
ADDwuSpbq2EGKGv+gOUZ8PWcggGVIYVss3DbPvb0hKZ+p20z7h30xoK4YQrGZsO21vA1/6USZ01g
wCMZt1ElxcUvWoaZqaNZLZq9DL+ag/Mb5Ey50PdKv0SZrdaasIjYmaHi3l8ptjVsw44XCYeGXWXl
ZgXqYYOM9q7DPUD0y+8b9AJ1H8jOGpSinwiUrwDdLax+PUXoiofXXfXR6Bu7/9SJgGqrJgujlPvE
pBsumO6U1Vwmwm9a9jO5zY4bakwTCoQUO3qAlOuE71xxKfsX5j9FQKYCKqPdkx3PXROrYNc3E69a
omLb7a4kq58lVFD10sqkkoi3m88LejXToR/lk2IJ2++TnnBNKshSGVOiK3wWLxjZsLMrDKuLzJBL
MtZZLN1O+iAxrUqiNLh+GSvZv3rK95fQ2MxbUjYed4KCw6Of2qJ838FmmMkzm2twkmkzaj5mbtXL
9e77NSjtAwa8YmoBlte4xAFTDCd/65Q3KUkt2z/zl+tcPrJJmzlfmAmgp5rE8YdJz7RNAha0Ahul
G6Z3AKQK9RDpSlPoZot7M0hXquPMtXoc645dO5T/cHJrxpur5hMoui+UEWr4kQ/gFcTPlq5i0mOM
PIlF5Lv5T9y/sNqOEqbzlVWo+SVOgCQTjrDS3j0djQkkDK37oC3ggPGyrJCUfA02MBq+l1ZGbD3c
eL2RMm2gCau+l4Os7mr7MGsXWtTvqKI/PhT/KRMzaDiJ9kP2djL9KBrNftSImx9ex2da5bQUmdkc
hb+aZSTkFeRnRVLH9vnI0SjrFKb5Vi4y91OAo5L5MNTGnyQnCQ2NbEqCpATUAqkKqvS30g/F5ZnH
TrUWDJGDhK6ETSQYBU0JKpbcnWGQ9sSwSF0qcUdizaVAPS0Y4q95MGllYgJlBqlOpUvbSM7J6MDO
Dmgn8JOGgpYWoEqlW6bBmCERgc7diq4g3jCVIGd6dzRidBbhZsC7msh7XkypEhykcmxDN6GPNpPS
5EbsaW34OH0qPW8uA58rkgAqpL6S+7r6ZdJ1RQYoum01uug2YloS70cznvVaf8ZNM5v/oYVj264U
lDoCCDLWV/wh2y4z77eLXDK7Da4AHYh1ZuGwR6gW1WhjxcwTOviCP8AD9eOKvj2qWETCWSTscXi0
FRrJvIsSRAsqXAhT0fv4DSpd/L8JcT+ZfoJP0S6EuFvljO8WS3qUFGenx6j2gCPP6bmjkau/5Nqu
GkmYMRYh3bQBO2Mi9L+HxMYBuCAWGD6suw0KvqLxJxvMk0ti75rookq8y+7SPn3iHwoKBRVYFdSg
JfYl1RI57Vip787KjFPLtECZa5Q9A6pbcp+Rl4LNjGkUuWcPUxhZjlEuDKeADzQNbby4aDV+Ffyw
ww5yeEfaSWkQ3GB6iHYhb1mpDofzIhP8umJlF0WNgsNsttPjKRU0YytSmKbPpaUAoBMPCGJBNspW
BIsf1PI/JqwxeRhVhKO8ImNZ4i/jDKk4S4e9tN27Ym+BsykAu3Nk5hlTJrVGkSc5WkiaTJhlGwqN
KOqXuJz6mzN5YoXpNaAVvQMxs5p636ORF7pIzaiGoRsf7/R1NyzwGd/D2SVOaOJ9Rs1CND9bdGsI
P2btbfYhvQjJ3ocjRt6EoBtZrFD4sEkCX7FDd2hUIu8ijXjC1eJu/0fUuTYnqzRf/xNRpaCCbwU8
H+IhxOQNlXhtQVERURE+/f+38LnrqeydKzEKw0xPT/fq7tWYMgq7Ksgr0+4dtzO2GqCx1eTI7NPh
QfE1gKDifHo3/6sFBEOTc6Ypg0kHa1jGgGIWyAr7SztAnpJsPwkDhBJQmUhqgaGBbSkn47h/W5Dv
xE7Oix+cOkRIYXIF1qn9Vqwb2BVeZSZA+0ehqCviIDUg+EDVTSJPiknOkZ9y30nd815GoyemBb1B
qb1cBBnv8qg0xNra5l8Fz1QwiCfxLqwSmqN9SxhJ8qXt+iBwVG9ttr0UgDb+hZoRbeN3SKlBqePE
+q71L+IoDQScNjnNUBtfyoHTW6WbJJrSMirPVEoMXhNl8tIMEkFEfQI3B1ajPEmtlc5HPXXqR426
aFqy34JNR/uiiYTLkXu7e+ySKc/BEylBT+EjPsoRq9/xEjFGQfrJjUR11NCbLg8AT+idmI4iVNIp
GG84mkp+0vwZQ1A6+orDDkFekqKMXRgMSL9kK+p5tAocNH8tvHesWtm0qgVTQd19RAH/5Da51BnK
V5KZW5BikJ8MZjFUeEk5yjbMM3RFAGtogTjchiYhRF4Dl7jyXRiF4uzWrLHIa/RCwXMqYQPhv4ob
yxV6AODk/XJB4z+jZwkY4T6niYi+zJFJ8Fg4b9jXT3TaNmsN2fXVMklpIvpf9DaUA5M+nWD7KbFD
LCRKR5AvQYcf74brIwUiuZJcK4AuO/+tg98iqn2hvBftGmXny6rTZhfwrmSXcGBs6cSyPJGkge3o
152q8GNUEqNUmIQinfPsMOjOFanT8+srAcYirxzAonbneFRv+o6Y8zfi5IrkKX1AmVDF9jASoOSM
mnhx2rEaz0y6TE7K25cRbo/tZ8Az8R43fhqnyDujR8kSUmbvPOICW03ujs17j4QeiCspbVmRytu2
xK7Cqkd4alcOQZIXoEPibSLqnu1FHS7kmJKqUIBFqkLAr2JOaQ1TnAjevX0ITS/UrfxFKM0T3qVa
qZAk/kZxJKSCHVp4gsTkEHAQFu3x1HfUY2ymukwMvQ9dMJzRltWXNa+EiNoJmKqUlLWs02GoEedg
UPansqjioeBNwXgktwE96rBXdFF77x1rFNwgvSDNAKhA2qUwW8yO+ngSIiJ7l0wSqTopR50j4k1R
eP+B9pbmUcBWF3wf7Ub/TPBZKvINyuiRijY+tY5QSduNIwn7SHUjWBj60Dt5WTtREyGMRltbH1fE
ELd1XBAKSjhsVDClSMt10cY1MqGwgd+IFVe4hmoeIrUlSdKsKCL8K19JB8ZreJuYQITaXm8oUaJ0
JSUZmICojsxzolmAHc7yqriWzsMVNO4cIFLoLAL0STpglPEtUh7Ngs7Td6hN3p1CY42xtbMXB9rB
czHQg3rncGb9cOFPnStKQpKz2Qi0/xRbUaqYymNFkgPWiedD0RqhGro5EbZWDcsBN1AuohJk3r4d
0Ro8JflnF0/hHPXq0nf99cR3vY+ugDiUL/ou0VWOnl/4ljhUwCLPupZO7a7oZsDtxC+RUpYDXRPO
n073OhMHuiBV2KE2yKNRoasyT6vRn2ROh7tOYo0cx3D5HqcSa7U3tf+g9SLYphNccS/FwuCo4Hc5
bjJZ4MWCK0KhNWfwmpok1+qcFmShTBvCdjO8GUF82gZwnPymOO83TkzFCeVKkSUXQaNOTP0dTtW5
pwitdLWiKwp4SiPwb52+8xJTmXL+ZMjcR88NKVCU1equnQF+GbS1oC+1iJMWxqpIQwp/iYaCUVT9
QNos8KTUhDawHH9pwufi9I00srZCcUg3OzGqd7wZhIKPIgoYITI49HZtXVXNah34miR1dUsHSDon
G0zKP51W4PtKGkpGR4pupx14PGvU/8GhYNUwd7579GnJScXLFiy8rnrhlKBdLPXHlMPXxTKiacJF
r4+DO11zORJkNvOqDiFB46J2EvsavdU5jHiVY0Iut6opz2QNKt9MoxSIrkPtf/+fvsJhXJfiqNRZ
+YkO2WmC53gyKqJSnGJjMVpcFumANr4TuFVdC3667tD24ocH3YbtyTBwXJAd2PDuJPV0PrNWP2EV
l8Tmb72JLXq51thYsDYPOGiwYuFb3nj/Tm7rtD0nrqAjoWmpr5NbykfVidCZXonZvNNTTz9Uy/Il
rQtOLlNeKj7dyxyWLrLX2tqsJ7tVGzqcPXe1wLHFxQfzslz4s29eh0rV164zmHRmduZdtrM23HuQ
Opp/z1lrKnvtjbyqOFcxQv5V6ErhsD+VV+f41mdCioc+qBehLIWF3qm4CgqReJ0xan0VcLrUdY6Q
OuFJi6pTTXRVsKVAitjtJAI6MltbkQmJmRNXDq3+LiWBpwI7kjEo0AUrkZzld2xSLDSybORUkEoE
ECzV/bYIiyWWmTcR5ZiyA7VRBR0da00gREqNERKOdGkIgUaCeN5g0Zl/3yFihYClfMQkc1uf/XTZ
HN7gO5CikvHxrtC4r1FNymRH+ckTkMposNm0Q+7cWffWBpWPcIc5kBg9+IKX9TDVf9JV6W+L3+NH
OD4Bu5xXzf6M1kFQfv8cIM+gaCR3N/1sBr8XvQ5e1GK6dH7JXVq2z1ft1X//dQmgnwe0rbX99IeT
vVqE/3Go0nOgd3Qbq2hxaZFbfHG7x0H1Tc3+lEYV4bLiWnyJ9Q/Gv87YhgYelvG5OMeNk4vqaIyT
gKY1O/C9kwcDnQt7IuER0L9TP4TewHt6ntraNFzAxBbkMluaLDg/tG8gkrjEUmgs0+bY6rUEOT58
+qaSjyEmosxtQrHmBJCyFQHK8d9z9AN6fQt7s1YyhK75+NFwZ3UsfQm9ImWt1n/RHObB38K/TrdV
P1ziSs8pUAUVo3n0IppjyXp0E0G/tnuTeJrQXqrhP0ovyO316eY9nrAx/9A5L0PT0qgAlgJ4ml+8
SPshuWZ5AA36kg7Qs8JVaHv2OA/g8m4MkiTvAUZ16I0+Mmiqumstu5jZ8HkL9IS+/3we8AFaiPmt
KxEyYmu0BSLTH97uJvJHWtkOJu862cyZbbuLhvvXAKN9Mm1EXaoR7OUlJJqkvcGEBsGZWCEakzUM
xn0aAFOR3IbffnSreuWo2FiU8XcoVISodUL7et8F73k9vMO6+CugXE//6CXwQYird+uQCcVgoudv
c9e9i5EcchmAi4Kv9OrHP4BIqBXHf5BgMLzNxubQBfXpuHsS0OdrOHz7dBr7IgDUgwCrGE9I6BHX
twe7ewHVcWd+padXI/3K8O46HuT8F2r5CteA9R7Cu2a/+x3OibrX7n3untxlZ96iMnMFcdoq+kuQ
zEFrpumEs4VeDz0mye7dLddesDBYvNuGe/0IMzfUgTQ1etSs01vXp7LTPw9p4kB7khb1MbeP08eM
Ney/aNfutdHcT4RZ9vEPn/Ftk0LcrLe4bUy/21vcN01vkc37JRzV5BN4pCNjrdy+q9GoGIAX07gI
VhdSYK809n0MSDUX2TaqIELSCWo83GRPzTTO5j7/snrobajErJ5LrdTEPA/tuLcNmkZ/5jW3eQCP
4op+Nj8/5yGqsF/1HqlLn/cv5zVO3dW51UtbvSPNPpbHNdhO3D+uw3+7Z+mVH1038uEWP38eaLRi
fUGe7x2u7uLv6F0WUY8WVrPu1X/CD8QWWCgNBjK5HvjXi7SURTK0d3T5WRdfYT5HrK5e2xNcQzjH
7hsH7ylYrI1d9k0PnL1B6WoLLIvCPi5wdCfP70n0WpgkiUD85N09KL+MxhRCc/HXG0N67CwcuF7J
UT1P7l5QjvOyd4v82y7oNvrxLBBpPN3z3IL2NcHJBSTrTh34Xo/T6xbq+sb8CpHelzc8ujH6Kpzc
rd4kvwSQjIWuRysyz9hYsA52YceGcv/uXT1jOEHwHkPPmdNsoPkRAA6UHsRVNNi8rax1yZbxIA5q
LNFPP/b0+NwQWQkv3uROh3HzZLjmyRchr9yYcjxDqc0wpcmmz47Dwz7zAwdYAr7lGY0k/2NfrGnr
rBKu4wvK++nBgAx8vmd61Lr7MVweB+cvJrHx8r1SGaPSgW0A9GR/mmb+o/A86SZaHHk4GNR50mVh
YvXCn+M0sr10TqdlrCqhODK2hZ/IMzUH2V7EtdHv2yWRvSk8nnZjOGJC7QQowS9BHEaegbxXAmAf
6sKkmlLhQRYKlaDJmN25z3/j2ANwnhOkGMCaqaie7AplGuuUNNF3pAcIp4IndBsFSqUW7lCulKas
NFa9tWalJMwlXKVuXf6Oy3b54OELshmupDepLAXgqxdC/oEvBu9luYJrbysTpUl4SFiJPCIh2beB
qojAE8/ewVsLPBRmffSjLRoPGuxirRq+klSOph99m6RhZCO/8Oyx8jQEwat0xxhYfI+HInwUet+m
t/yJjgB1BWKTlA/SUKADa7sQ6sDbj8mhAiqKcnB8SYhWCkeEOaoEf5rFEXk9j8gfOYyyqYibkg8V
9SmjBSJMwPR3ws/ts/WncStPRpQRwOZrQUg17kzR4jtzpg4FopYJ+V1J99EX+RiUOytq0KhDyHiA
+Ewy+3EGxMAng11pj2/LQfaC7GqVlpLg0Xu6FLOvaMhMSr0KzFW8Lxs7XuhnIAillXyTbv9BZhyl
qHKbcupKGzAvyr9RnFRLIKDL/tAyqBZMERW53gS95Z8od02ei2pbVT6iQpV3HEsMeHfqCPSKSljk
W4jmEdRvm3wJOVOy1ps2XHYbmJ+SubDTlN4Ujw8XYp/U1i4g5Bavi/xjCV57o/wHAWQgVXjvggsk
LyH0mAXZDxLMFgCGBinZVYaDpIguBSv7QwlmQue6ZAvgphN86Mwl37piF2eJWjzwOgGA1uhi4L1g
M+PcKKGYZj9kdEIs+2aXeluQx1lO9EGT05qnExI0hLepePt9SVncGso7S1bwgVAOgUrCP+RDCzcX
A7G29K1OMJD7ruRTuX4p+5Cut34xs+mDqwRKOcJybmVf5rVzxhHh0C5ZhmVN6fJVfookUctJGBTj
VcapkIL7P5MiTJrcOHIbpSVql551eUP40hMqEJJGkJbQQPQuvf4u7aZV4f9DLrBwRMCr59DzCgGR
p/cuYVQCO5oOSIR5SSj+ERirFVOGdo23sF7KDxJQkk1aq9ZcmA4MY7qZIGmaWZ9Yf+aOWmI6jAA3
Cm7Q5JFu/y7AF0YhCE8z98YfVNH5fu2NSIQ/7xya1k/hBprsmgi4ZkgnZk1RpnRoBQSlK79Ra0Vb
5AOpVEq6VOF/Gm/KVNzDIy8ERJiHYt3vmnepWeVKQG/9kWGVimBGihmPuy1y47rAX0PVXDdo+IqF
/NjjyGnQ8B5jF6vUy6SoTPkLmnthdf+LEsOhgAAoYnvHhacnCRnNSsVVKELYiTC9+FvrqbpxMWVp
rYS56ypvMhPhfZwItx68qAaf1yCVDKy7OWR04FwqVVrj0pTo+/8ge9UvSF6x38WD0lzXZw5Xs4nq
64neESKJgXaRQj51wagybLQ9tajvtWikPmQwCiUqM9CBfYrqjrn4LikBR1mrylaOXUIuDw65MtxU
wRCBGQv9fbcGVpPgcPiGrsR1DikXpOcjsSq+cwO7A/LuBpmy7waK0/IzWj7jUDA9/ucV5eEJN9CH
K0g44Ib0H7A4Ksx9X56GyuETmY/G0+TverdSbFQD3B0cOz1Vn76IXXOWKChhwCtGC4rRY6suzYK1
IdMgVCEXF5YA7AOVk2dQAoltS2FljeN9/hznpzlZgONs2q7HVfSdhapgRMXBHXlAgcB6XNXMCq+7
+vzMq3rtMFKSo2rKOIiurj4iXpIKBg9yC9vjVv8519Moq9HkUNTAM7IpNUcwofFb9GEPog96Wx3n
rV2X5licY/byMKqZ5XkkLpxMRUOfTJOp8ak76DWh0LSr4+3iJ9NgVSakiZV3rupjJWkW/Q41syJh
0SlpD5xur8mTPrwLME59bNJga9Ta6e83WFoZ+m3/ftYCkpQISDziVrAoAn5TezS+0P8AOBw/hNxI
BRre+ZCPb3OkVO9o4Px7oLHrtCiHtMlo3FVtCxHT1IW6G2obnYTvFfqfDLzX1ijd1z4nYq+FEW1h
vhBKLHNDHAQiDRU2USfGIsD3T3Oo4/xZ+A1sW1wjlsxww9yF07UBzn76NXs4PX2zO/Kt4rNpLU/X
+YVK5zZNSp80F0p7c1j3ls/TmNafdJlYZg+305ySxWp352S9ViOcM7zKV59j3k/pSfSvW/WUAyq2
F7UEh+mFHFdNjabs6n+96MhWr4WEuhrf8Yx4k7l2Lr2IoEgOXqK6PB5/qOjLG74S6KXU+PuEbqoi
U0pmDjehw6gALpUsav8RNWFLSXC0oVTRp/2o7ZOwuRCjf5hXy/eai3JVpZD6ezolpjF6+mdq05EB
2UmSYQ34LUqNfk+iyFURRmsvktbuwNobJOrKPHshsjLddH1tyOev6ZnTjMLqOzRzbX7j1fr/mG0L
cS4uN7rkPchaOSBnteTXsH+Ti8veewW4g+x27Q0tsy72JqRQrxkFGwVIKaFBJuYNyw1mkJokIqtz
fMlXnjv9eFhxFTrk+HIWuKmwKRXMPX0swrLeDk33WyZkOrrTb8Xm1potMfvVe4IIz5kZ0oRoJmlk
zt+lrGSHamAWDORs2ZGMyicW7v8fHC2eaAe6flaD9mdBR6BoMh478fTuaLPDbXHsuEu6oNjTaP/s
3+mLfh9EjSG9ZMX1zjEGo3pMveUuDUD1qtwn/Ly37GG5b1EG7batPRXOg/NtlxF2Kj6fNy8Lsuu/
Jo2hOmjOLa3zSOYC7bmd+vgI7eqjsL3i+dvBKUvmz8eANqw0dNnTFyOjN8L4J1icHHq+WbSE3i5o
8RxciI5my5By5l56oWxx2rA9jqGm5d7xla8CbZDsnVkANDntXhSusb6iapGCTTza/dxx2zu1lY1J
F5wBKsUYpySILo7dQWxNaSpc9gx6qPfu0aBtD0mvoYExDTKf6TdRMXCri8NsnKwg6dAaFf9Mh+vs
6VXbvyMWy+/FGLeIn3s8VmL4kFMaC8rbIRFvzMLYbdnedmK65yxog8bSubn/4PgGQHsMOGEbxWfU
GDW35l1JbwYVO4afXwaH1YPWaKcGM3IhH8Pe0ZPL8MvLoEP5SjVfkk5XuAsCzFBY0kijIAg6ntGV
gi5yLXc2u9DzlOkysuXip0XDtz4tP+1wxqh4y9badszvNO/zZMe239wWeAL9WbO/7NjexZoy5jwL
7F16nZ8rt1MCMGDlcHReNllGK8JDOD+1/WAxizfneeG4XdqR5MNNWS3oIkhQPjuNT3T8E0ISLtPK
NQid9A067FIiwEKIBLv7mVVuf1l5mt+YbEeaVt0sNzq33JL29GE0Y6q5yLakGfSWD5qdbUzXw9Ma
SWHutnfAN492AGVdUTz9t6H3muWCdxY+FittLE3bQ+jOpClVbgoAyV/O3mbLRNJjEozQ3N9YfKb2
rmaIpw1rgvwxWruad5pt39pSBE+7gR1XYaX7LBU9d2/hwrDQvQOejlU63n1Q8ctg1mi11Ab5AA82
Zs9rEq1ehKHoz4ru5jFMc+kcR69oUPi0F7G2y/P84Vf9M7SUF9OrbhiySHT4/IXe+rDSQlnT8rbT
1L/U9NEi2EDzlREwZRbQC5zOZ6G2A3do7JmO82lcQLQTE+phqzQfgyde+WvNnZ+HFb3YTpvuDevr
/Pv04IVabshnh3+8l/bauxmy/2Bvv5B37FH7+NlJhqbjHip/xkD/WN/kdzFzqiGK4OVhkBLjQRqZ
31ubFuVkcJAqGkOojMWHUUlZO4eT9AcPzXwEDTdaVX1t2za36NxXoblk6hY/dIympznC4C2zXocG
maiD8jS2YPc3e9ED3VC5R8B/2qE/3eq1Dpfdsk9fcYS0qVc4/XrgHB26AuXufZpGSwZc9U+mF13n
LFfRmUR0iEsjFg68Nv1FUaC1bHuoztB+FnAFPBiO67NLG8wn4Ho+rE4EWU7r6o5hhDxeYTvdtI+f
rAer+qQbJIuUB08rKJJhqT14DtfdB+zmyLNlBdA2NF/u9YzgrNvZ8mVNs6BE2TEVjz/zvrq3/nuG
CxYj+bV3GOi0gL6hzuLOztGImLWCkfPgr9cam/lJt0dngO7t7prEiQwfzulX7D1g6J82t2DpTDcy
QdtVxNcU7+chXEvR3ohRNj7YyG3iMuQzV0N0X0Yx3tipFhZNrNW+pr3LzMxnQ6EGEV6D7PTm1ohX
1uvrbAP/N2cRHb/t9i58fp66tAPD2a9+quLVv1y/I+Or4U7sdFG8zv7xtjwcTkOLhcDXKA79lln2
jzcSzOjRGP8+cc7paExv4NXR+TPCBQ/tXAmtNj6cagZGQU0kbqbjsp/YDxc4BUOEIaXtGZ4t+7Ax
T8J553bzULcOklIN23cwuoKAD+f/yc1wpUDHL/sjNdJHhmpXicukxt2Bc/13t/ZPtHyDQhkWMO8+
xzahhULqum2Pynbuh9kuLr/qLO9oVnBePe5/j/zkosoRTLtFrS3ya5D5PI9hwp877T4HDElEhNue
UJAvLVzpbUWzYOPw/Og2my79l19HCB2quR39Zo1ZBXWKuTEh/G+Ww1cj9W6PkEJVMyXDoMQMJal4
mwWF8/Adaq1u7ZVlBoXZ8LLWdYzQXjnC0LEGPVCj227LxtaxiABnQZPckQ16K1rpK89cxOWcobb9
eEPz2uPmykIjOvEGIQfy5h10d1xxIBw3za2z5EHiDVfiT2Y6SVbEbLZVi8YYHK1pcNxYYMxoKLpJ
g/pbHGO1RfBR+LTGzIJweUYjVKPLg7h0vOHsZ2+jAfS5aJUFSCcqHplOf48btCxQ5SYLThuOHGaW
i65fejNNA3gRrXXkrzlXpdVTNOCOaYAuv2yiVYNMczV+KfJ+Y5/8dtd25LWWuMM5Z6jjcuzwnsIz
aJL9CCwS6+gjbKDFoxVnGI/L0+0b2G0oeMtlzng15rY25FLLy42uBdY2brnmXrdOg+Y2U6tdrp3T
1DkN0kCdpxiGsYhWx017y6jOeV/tknlRT26smZlwGTF/ecBO5l0cltGKJ+Y+MTdrwJ2zp0g53qSB
xmXsiIQZu4dPLyluhDrkO8NmXo+bw4rzTROIMUI9Af0PeDhmMmZ+olVrb/Kl78eNhussaXOEKZAG
vIVnsD1zf1ihmBHgLGBgbB3uzCX0zKgFJCaIP/LrPFyeNrExsx6cFAQelAXE+DKXdTtqtXj1tGH5
GRftOzZcBEwbI44m0KuCKfzX2j98TJUs4MqQJSwZr7NsbhmwJSHSxGh6mHGsM83K+To/brjc8ePp
2bvugsNdjxBv+AiH2wZzJdadmZUs6C4YSLR6xn4tO0xQvOnU6xEu62XYcCpxAGraAUkku3pCY60J
DVh05uD8Apusr0Ifhcjv6I1Mabi8e6xfuORerNSBzRNvjpu8lkNfW0SjQQRJScHQYXA0duHKeppW
wdhYpwfveA+eebsZqvyoLBeJRrbjzaHSbjluugt+4sVGc8DjQe8pwde5o8fk+fgds5CV5QFOXjPn
IJDFIXOEncDYGsKS2Nva8FwRoW/uTgqtQxK4TH+NBbYte0fis+EbC9XmGnxjOx43DI1/w2WpQde7
nfVjRKwUYsFNu+GYdWXs/PzeUIwoWl0QRSZFAs4lpCqyAD2FEPF53ZlBIWnl2WOSwiXLxz7inQgy
n9LO4PHyoCnTCXkzx/oMj/ti89GQjon9RZn+ccD9YRzFh9XrPi4as3bL5Op/TkF3Q+y7suXdvL8y
fvUO7Mf7SquQ/zUJz1UQBpJcRrqhufzjIEwuPv9hMHV7ZWfSqUYmR0xy/eioubVi82aDFAHueLWm
sTPkID9Vc+6ZdLDVLZka2GAWrZuTr5SiYoIulmSYFzEIbo2P0/XoVemiaw8Zw59T/rC5/rD7cyzu
c5Cb37gBxKx5Hp6QldKpxuPsuoikzKhz+9lLaGAB03p3gBUg66/jXAntekn6X6ca/oEh7vERUih+
sBbxFOwhipsbJq9zj+bS7KD2DdPs1wn9VmP2TCGNMqgnwfyTE2T9B10A4hf/dukNTL+NYWvALmLJ
uTI20MP4qPqN05pt0aBX4+7vlW0YUMfc8AoqcstcpsXnlfrewjveNhbK/JfxZHB82X8PSmQuRZcu
uPjNzRfNsbu4fq7T2R746Q/hNopYRwFnIudEN8fBHhZsLNRkNODg5qmr2G87rMuHGc1yH1k7OiMc
MTRp2JmckqnZ4N4JYSNOfiTILvsLJjLJiNpd/ssbszuGRONxcF9djNbrP7MzkVvStWK3qEDNNSqb
NfrGTOcQZ+Ua5iYxl6/kZ/GE8uBc/aDGI+bdiWbOfWVxOS6DP4Nz1jLlBloPTC4aMNXOKX6ehKPT
XZ+btAc+rA6Y+S/uQq1M+s3JYvjt+xirlHyC5muNzxuTsY8JbbU6veZ9fEeUX+kCY/N4WDFBFYa9
MT40Rrf494bXg1ngjGxnUPUNkj31sm8i6FgJpX11s8YIZ9R2Ejw5phyrpgvocfy8YpvSC49dlbb7
Tw/LrR2v0Bon7o3LdmjOUE+HZIg6Rtlw6NuL3Phop9+mgbk15KFkULfYSsVn2NlGTAqebTjnZigv
/GGO2hTovDuQwWP46DXjPuY6p9uS7XMJF1jWTvovYgSSX+52Y3KbzmPgvAhjF5/clh2YXv8dremD
0hII8674PtWCFWkmP10IKvaZ8XW9b0sWGr10RRDpvVj699cXAmqe1uUeQ5SjgZ2I+FmAgZAjxy7p
JA3q+ShGPPug4XwUqxeBPeNR3zzmL6GREXYkw4z9CN5MBBSy+dK/OSP0Ia8zzTwEzi9qyrgNj7F/
SRdNyntwkGL/CrWhTmuED9cx6/RwOg94PfStlPU1tnJf+5e+lWwuIixkX8Lg1RasgYX29B489m/7
5rExWlRKdSavat7oTDDQLVxOvGOHnByyyGUP3j1qH/OAW2GCI3NhY2aUfQfV05kQV6VGiWSbwsOS
bHLB1j9uj0I4deEo8C+Nj/T6Ac5xfE04SVAXTdpqEuZxRsz8nY9wpbY8bjB+ICU8n9xvtldsjzYR
gLAHYJCCMGLPHYShXMnNIVuL7SmbubiSdoFnNLB7rAJCscgB7o0x0roAfHi2V0nxySTgqhrIALqK
XvG9wvgwkzFa57FnlzEGrOR797PDGlHQGQ2wMZhZgJo/HqBM58/uopWMk9OYSTecES4WepWTgTUr
ZGyeSB069Tm6cOjxrrKAlRcyciFlBusBi6/wEX5C4+h3dleju+Y8OLNhK/C0ZHgDX6ELKGZkyz/e
x+xRLneJBpzR/JfNFlQYw23M/CPB+WmM2GNzXvGMSPiL9OfLbckNFpxsZ1gXiBcnP8gLl+ZY4GBh
oKAUwBcYs8haBj7DTj8jpD5mJs/GK5wJwAb3hB3w7LHCjxZO5x7BwpG+4tLHnpXNrPYqynsHx8sD
q3/u/fWRaBYgqtz8sm8XEzv3Y9qblD4gCn4nwotLIMAo1u7HiWbNuBKCRnfZxx4Rj6zNuVqwj45m
L8PJbYzCpnw8pjJN/2OrsDZYzcyMh/uore2BaPAim702btnueEicjphj7HNWvT5Jgpd2yhDwLi7X
pbnEMENCmLkCSsEpZ/yR5h9ElIGP+OjZxxw4MsfpAuXOQzHRDaAdw38RQ4ZrgaK9ywAXlVMXXIuf
OSzSO0zUzmXCiVm9JjmW07PXqNxmhavfQ/GFPBJ7CBlADh+cXa/1AZOSVWd1LLWG6fAOFvDS/USr
VSBhh+LTvAbPM7ZHe9Wlnh+tc8+HobmptuwwJg0fnTOPvXzp0s9+iLixgijQRnN5ib3ktpPZlW1Q
AjozmGBc9Fs1T/KkPn1iVpKO945rxtCvJD+NdI7CQY+zxO1Kucyli/cdoquYMLx/acTkx0H8Odkx
c7g2AACeKGtYRLM7SA4DeFIYmwW3+xibAsHDxTXMKUgYu4ATJP3F8GFSeYGHPqQTBBONkATlra8j
rPiUOKE+ijvxEmolrACUoG39Z7/WL4aBTt1aRv8MdEguczYr8Pkb3fkNqyIcd7rzKJ08ZHYZ/vm3
E/ps33Jv7ZgpXMfzL3YmYHCx5+TSy8aa7YppCL72y4wJKz7FvsU/CbSq2OG8x+brtLngGZ4Buox1
tVVAM/YAW/BdCg6tX95p7d5v3+J3bLvr5vZ9mzWfKbyHHMrDr0eOHjCJ3s6hUOzxUto7a9vc0gMw
c5OApKJt8nsOzr+NPeHYHZJ/1puZsr1G4fB7wMcBRXdkUP2emUyN2z8HepTmDheYLz7BNQJcwXpQ
aPYdrnSAQiz277/yyg0FxW8afubqtikAkb4QoragS12+2rLzGOKO0wO729rxzDxJc8uJdL15Lzgh
9sX+8Hvg8KiZKDTPYNYcaNwiDcjmIf+pmjNw3tDeMdPMbOBcsTw7S2vX3ra3x488uMiHrrapjMRq
GxGdQEUsuSqJVayMnl4X1B+LvbWtnyacHX7xXoMcLAmN9ntlr4OTJ7wn+WXEQbk/sxc1G6xAte1Q
sbZlRqVxtOCaPH1vUTSIXx7xGa31oX5shrrn0KuFgmdlKot9Gui+ta/KcQN1AwvDvGtOqy02LvAi
8pH+siPZLgmTwuAohYs9LdpryzOdHgMAth2QLsilxIjXUha9rYm1ttgZetxqy1zbzCKSxbnEffiP
ydqVe8xyulPyI3Ks32rxwB1h7oImLxcsxxmZOPA0iIlWuLnVQJrbOhxfyzutm/lowts0UUwOZkC5
RyDO+hShZqagvdPhzGzz53LPpSou8OIumt0SJAMlwKjr2dWfERBmFSmq147H1mNoLAyO+9VOvAan
IfMbEo61uGdqUamW9gyWSCDImMufg2KPmcPgcowhl4FwGHN0pO/hYQfZLyKBpBFauj+zxhWRTejl
WIxwlpFI9sszsYUN1hV7HUs4eNV7gwRVVA1tG+s3W2DV2A60uibEUiNrWHi6cy2q51+0hJ4CkWT9
MEK4G3gZy2XjU9s78AJECIWhFzUpfLZ+S70sEouXrsyOYW6YE8kYgZg1LySMh7dqnbTrWSY2MD//
8jfuKokhdQPHiZewnbQgnD9JYEqx1zu7s+QAzIEI3e66veiuGRYeF+Mp9ggHcBJQ8r5k53AbzWmt
dhJAzR4D5h1yx+tJqIUDMIG2Tdvwp7Nk5jQo5EEbjDWUtEKThljfmBoGqIXn8kC5/KDtzhuau6Y9
lIiypkjmlju8tyKWLleotuAC1o5rA1/WU6wRMQa2+GPfXQBHukKs9NiE3lbCMySfenDWyNpxIKDA
rN0DdcN2o1Bhywh5No0BXcVORNQk1qwOVZ7YnsyELsjbWATsIF5jw6N42Hh0vC3AL3guBgNMRgxr
rW2DWGEx8E6uzNDyPYNjauvLVdt6e9Tzid2a/PLE7/152eAx1lpWd1N78DNGXzIMy4XD8V++qLaw
h4cYqg1FC7IUEujo+vHC36pa/+5x6B7OYe9OONvCKYTDb1XQjPP+WjdjOp3in2YEvixqYFuV97iv
ruY+Pjo9dEYbmw96Aw7W+/jknPoOBeTOyFiX7QaxCM5PfNDC3LQ7L9It11YFCqrYA6uXeEfw6pSh
xOEiIUX31TJcIOfYCXut9OOKhdw+TpOIQGC24x64p0RA7xgy2AQVxsRlf0UOedwz+MTL+cQlb9OK
AjvIfH528G9vry8sQJz8B10byGtqDs4YnI1ZyoArF+MTVOvymuBwPIj9s9ed8x7rCVA+LH84D5tk
nNG3tJo/YD7H4ifcmC3v1w2mWCf96Dw/begB5CX1Yrh0MapuBw+DF72AtQTlfhfUBEjGBrG5r2Ir
7p3KPuN41WgyHt1tKCP9SOL6dzNks4CJU6Jr040ZJDuc/bFTSA+V8RIISo+tPd5qK52zC5jBolOH
+ZDNF2XV6TwFFc1oMW9AcPh9xSxBW+I5oVWAdBR24yRIvzM6soez/NZHF+J4cVnzFPbK8As/y8lX
7IXu/PJaCzDHOOavt94fHgy3SLCGns6nptBx6UKPm9TeHQE1hCxRQh05Rxe5x9BtXIMw4mHYByBs
XRlfNzipLosydjt3UAguFmC8UZxL2u4alB/HFKeNSBJTC3N/63bvHbHhcN+feLPpx5F1jfJ7z6Y8
stMh9RzbNWAAeOsJ3uQ98xhZlAwxt+JjriACZ75RfXSSdTvdNI7DMJ9STYdvhlsOsHANp/fm3XWy
m2sdPvPuPCF4kF5IKHq47dbKOauO4u8ULvjdbsJqdx+wcF0audvDmIha+i87rYvuHDUFjPro9s4l
uQMVEES+ii6Ve2H6ma5Gsk6uAXmMt1HGczfL+cvq9DhIsPDNauZANdPu/DHtD2D5vOiZoV9FLXAM
91nOHWSyvEwe6T87HF9AM0zE4pCMw8MIGeGUwWm6mkHTLntO0nXTy39GWk4rmlpdl1k+teywl3Qm
FStfJlRfHIfdzmdou8BhWbV4ortq0VrDaUgqb+TjyWAhXZFuRmXaFLDkB2AFy3t1f+/Xa88871/l
/EnLMPuXlLtOZ/Ig8pavLgTx7lOymdNqxipjuONjg6ofykWUk5NvY+k3Mf3uvsx1NoCfXoNja5WW
C8DeE026zv811BSh9ey9dudqVMWfcTlPo1kT2cKST5PxM/6830aN9F+ZT2/N/xj6IXr1LhhgCCPu
6eGTS82MSFxeZO7liW8/OE+bELR0W24WRq6dN3sPMqStMBoejRfOF0AFeRw5k3wlJbactzvDtBqW
6b8LTU6RgYvzWVazIzwIN6NyD911J6dWpvl96QIxYMHlh347vVJsAx8/6QaH/C/ESLi2dk9qupnC
pHkdOyVE5pdFIyIdmx0SNjeGSUYXZZ0ZYZSCiMA1gTI/LSBAPOIXddxmm9LyVmMT03W7Rcd3iyo6
mjsnBjEQ6+y+HGizmi0YbO3I6ZXtk1cZ515kPXsxvijzO/07jv6KPYjGi2hH8eilN9M1Omjdw9eL
NvTtCacsjqNskUcyNgCczR5KMvf1Qa5wAynhP3dR3g/9QxCRfm3SdyPu9Eyybptkf1++/4+lM9tW
VNvB8BMxBo2A3NLYYIPNsr1hLHWJoKIiIvD050vtM06dqtqrFGaTmZn8Sf6YhekqxtvNbpX3sTKP
rUQHAFMSCQD1+6x0aierFWhJJ55hS9ccjEz/0xTHi+vaMz7ui2yuAsHVO6rrNJbXxt9R+4HgV6Xd
A1t2uUjxTuI5L6fXQKPMWO/DTml7KWv2EOsiKik4vLGLOZRyORvMeK48tftM/QT4HJed25XaqsUV
weKUKkka6nPHab3GJM/1oveudzKcvp6RTb/PgFvR2n+bKMv2ACNPqqq7JgjRyKBeorRhCn/f8G3P
LYPm8oGHwUCEk3ufWr08/fj3JtKdjWEQ05tUd1BCZ5NLKfdrQjSArJ6A0AaknjRfpj0y+uJ2z3xb
6akhGtt+h/Zl1X2sK4pK0nXKOjuIXMIdV7ezzBEl9K33JsuXcPOw/Y6uu/FnpRXbW8eavTneyuNH
Qxo/iHx7894cvCYn4eOTB0op1xDCdyNRiYaJRw5pq9Nx/cpdU9K7jkRCDkjGaAvMjYJ16PS6lFUR
ZYLKe+mwzmi1UiN8DFe1Pr5qc3T6m1VNf580uyF9LtDZGjP6pB3PsugdWu8rIs5BhyGS2ufANmFS
3oLF4Uw1ZqZobnUjZ8U3Igq1Kr+0V3DyVgSOzk02qHzuXSUFbJiVzoQzSenRG3T85jvkdXwhLf38
tseis6iKr4vucqxBe5T+6TSgRtkwo4vO4C/fzYUwgEn+UTtjnCIc7ZH3MQ4pRYPq1+084c17h6/O
tugcZf+6EQ/S06G1vxHYyPZcyWjcwkF8LivVSbzmszK1Masgm1sMrHyqwg9BrjqlkBoNyhsvzh9e
ilahGu9eHDpPr31OHk1wpcPd/e+BvNtFcKFn52XFlbhM7sGl+AyYTYmGQpFVzzmq/quM0/xURy+L
xIB02DQRu2oDu/lqPrspPe39cpUUDrvEr+87RZmbdY97oeYZbFpV9mPwbWemwBd6cdvur/NxO+Xv
V767Ny4rg69anxZsHHVC/B/L92XTZBx9ZHg5N1B1372/1lD5wOkIwVfim80Mdjl0JON4cLCW93jm
1ARHTrraIc3r9/sqedwkA+MyR1ozy+0huUnU/lBt2K0DVql+m34B6MF6UaPVJIhweSd0fmQSLX0O
m1cSGNXmSnVnZ9t99TJ2m1ViuHGdk+BFJeHbcRu94k/qBJywa0+z76hIfOr5eIVW9z5ep5mo95HT
ndjVyGqGGQ2MkuBLIaKavYnjmABZB9MJdRUTfKKkuDo0Dy/IBSy9WoOjdHgtQD59vvruTjsNpGMU
UuVkXGhuijym+6c1uOezKz/qWv6Lsghn88mWWbJg6NyAmrFQ1R/9RUMx+7dDiWYdZZdVipzpLwKZ
tz+qDlnR+h41WWjCi1IH9mNucdb4OG0pL+NPOrTT8aPxrvqgq4bKY1I9sbSKF8FWckG0sX7PSPbr
Wc0kaVS/qkZKd/KslluLWbb36PM62G/avzPwrNrEduLVTNG5QHhy26WP4/uxKdieZvbm89b7d5RY
c0q1uHPkzfrxau+cy96SMwoFJdKRKdow60bfZpgwQPV6bl4H/sM2K591Vqe6PkxLaJ3vI7VYtDp2
aomKGyTPTfoBxw4vcCZ0oytVPff+RXEtfajComv3P9/95/anaaeyE7tdqpCr+PhoBtVrqIyMO5io
6l5ul55TzyrWpliUl5WtnbrcNMkNJVx93Mslw3w7KIrfUA5WVBsLgXqB3odVtdRNFTX2VziWF/Od
BzwTWhEUNu2pq4KQSekWzI8FqdU/y9pdSja9dC1j/7r0kkvvlYWdfJ20WFmTOJ2/lG317fMK1tQC
cXSStULVm3GZVkqnp9BxmkK8j0ZmRwp117NDtonu2SpFahlo1cdVxtrpjr0aS/FpN/cRTBolxLVL
pSWMhjVJO7Z7SYIHn7n0DFrLUr+LxJceV4bJPfXyX9TR3ajhdMU+IS2VzKzCheAD9Xqfcta0JVT8
4/fTcwYOrV4TP889PlEetYgfKvHwRhl761akzh3NH97T+5JRo7lXUsJRGzhUJBdhYZ7tpTrnHTVc
tBhZJNXffOaebugPSt/pT8DKM8zb133DHnfg2XT86CDgC213dwA5A5aPt7SnavdMfMZPWwCuFSZF
tXODoLjpQSxD2CIKlx/w3hfEY7ZLlaoUoXBVtFTyKqPqy/M5LSI1revXjDweqIXHq62361CIOmNs
BKsfLKIZpgcucSppk1hWqTKIqI3LXXK4w80q9RLOWJ9W1FlDB/aCro8sgQCt7St+cvjOi6MDKZgk
RyEn/Bqq+3rGisV/nT11o9WWCr8kMCnrMI5ko7BUk4yEBkmaMIgmJ4NUp9RwRlrX6DJPomwF6UB3
Shn8F2ONcj3IT7UlC2aPO5Nmri60GeykpDUqql/PlBE0njSnuIIwBMm5Y/ncJ+mZWfBq40eKdoiA
Uu1S7ToTjv68jb7h+h0mB32SOW41TtZsZLN4h1RTUSvyHHYmrAJbw9IllC4gFNSJ4seQT0ai+hl4
oEAMWG3ZTNwNTDJT/vVjew2/Kr8D/+Bj0rDYjvuse5QR65cNutbKfceOjCLIbp5qY8OukbSmpgtu
T4cDAwapB9n6/i0JqpevGT7KlA9zZVDw+Z1/ZBzXNcZdmAGK5S51obbufQuvu4JL6ajNqHozZdbV
Tl9YC4OaWUpNwQBq8j6X2uy6uW6SDXNGsrjEroQy5+kakUITzxESBIRVRNpYO3V/t+WIMWM79ZFQ
+QIXOjQWW+Qb4WNMTDh5+PEv+2T+NItyV8/ssb5vT4ikvk/OSBffb0/dFU+HRcJakfB9swMWNjM9
OAMRV0XtsbMc0Sc81pmXHOSMbUf5kXnxCph/KfsURepy/opjvuURhZB7rfTCo7K2S7/t4cchXDJ6
Hp1vP/5T99XOOBk/1U5tfGVEAkWW+ere+IFRWYpbEf922SzoSHNyToyKk1KXfkmrd+piDhXu3gL7
KB8rVH3abrvrcOZUl/pyixna40sltDvm7Kq6V3Tep0e5qcahmpqnDsV7puGm3Oa7Igu0Xfbl2Go7
mCK/GA0QXRD9o3bo9Nho1AFfVgqrZvoUos9ICRw1GLDUoUnlH6yFxvA+gubvvjFn8aKdGTMaNy9g
DxtDkczuCtOgFKBDQaxPmsUXPrV2G2PCBdJCwlwKfwC4IsZ7vQVJr7fwSE3wSbhV3MJxsTD5p3hv
Ljv7lErn7qTdYfrX2+pIgDjeq3Nrrk4vQ0DjAVo43rMHGHSQalwxzWhc9Z3LVfxx7WV9jFcGZyrd
dFcMoNyS18Pb7TH20J0sse6ERX6cyXgbP7Fotw+UpBZd19ZEpfabkyg9lOtjA7ZbbPPtBePwqDGs
71zf51uBPfaIOYJQ4ZM830FDFMBvIyG/gLG3Lzxl8aTo+VR2zztzc2lEaPv7+XPzCcwSqJnr82Ze
z55bE6bkTr+OrjaQAx6LPolXxCvnWiQcD8byeUTCk7UBk7b8DcWenrUlF8hz6wyqhIwc39rzN0uK
4Ysjy5JvO3tOIcqBl++hOcMDe7jNXFveqE09qvuENWmXVFbOucfQt8YSARpKRXJGucO9n2KmcaHC
wMBNt+Sx6p43P4/xby5DKI7ILFBUHZVblvtxLndwqfxT+SnsK3LlVHUPhcp5FCuLfzE5b2wLJ6um
V+DkIYcwP7IObBz/zpfLHUneqyem3VydCzuwdJ8lPRoJelLGO2+X6MP8eNv+98RUnsCLOHflEZtU
ptTMjZ934yH5xhASLGtF9yo8qoAXsAyvAZ11ZrCiCpFEVxJ3XGgb928qMS3Em7r99imiU9Q9oZ1g
du2pPaVnNI8yiv++8+tGND3a/UtCClVjeOFYOB+e8vQ5vdgC3OHdWq5jBwKlWG5iJw34HeuA2mzu
7hiBof3j1UUFo/HyIwp7mRzaZWz04j90Is/hCWgibA8DVbvkqljUM0QVlcaMkwMqKgFfEs3Hxsij
turUgXtqXu74RucRmD4EFwv5yqHYootgvGkcPz2kG65KdYFh0lmkB2dQz5gzB9/54ZLlJr5uoO8Q
Lco14/hYpvUO1cfN2c7yifkzQn1i0ViFl6jY+qBHbty62u6LIipd83TfNFC0o7ZQUtCbc+8mpeuc
yDBCv1hTDb5KqPw+cH/yrzZqdfN+9ZVmez2gkSavDer6Aq3ETthB7Z19Aht8H3jJWyPFWxTdFVIL
YymaKnOhJcAo5tEZVAFUJvs44wuMP2dm+hS9Q83abMwh33sccJQN6AJIMdnxEHt2W91Wyi4L832X
+rTGd34TihwLyg4pa3KLgOo8/mwDSumoJsLGXuUehumE4kOXLASK8MLE+23cJShJYJ3hYiGW7s+l
VlH1b/Tfuu+6WwtuXOhCvC81GyZEV0IbQPY/NVEUW0EPi70fsJD+O8g9fSCVhlXAeeE7BRVX5MDA
wmCQKE4E33tDxk+cFHaHoj+V6qaahhDXXuKlfhw4vkp9/TMgGazXDKcVhHjJkJqotH98+9SbVYHm
jcncn1q9lZBE3LyL23XVocNMXkPSUL3SYzhB0XdmWPjRJUihA5Hq2IrBoXM9WlH4T1aATYSRIvYe
S9MrICu5Lov+l+oxSkRHKFC4Ua4+jG+efvhOsWWDJvCvPATwIUAU/AbWUoxz/mlPtgrPO8O4gsPo
Nltgup7ur+LA5M7XPW0s3XZ1ioPgpNEokWlAJEqfsz4ovLU5VKCfg1lX/iDlkopccpW9Vjrg+MK/
Q2pemLmDq1+4y6uLITTuETQJyx+DGBRbYfSeP8SbLjPiSVOStSBsGMXSBUZ4rqnKQRf3LK/r217G
ANBi39BxoaKmuNYOFK8dcFP1bEgfLUqBD8KcBocs5ZE0BNuX7p0CI3TGFjKqXj6DEC6sx9WQbK0e
WU0wOAvbXulvSfEPaPfUhyqE1B0hF4eNzIe02u+RhfL1TAobWp/MWb/L/zL+JheyQo7bHqbrAVEV
WFJ0r+q9B1ttKScTzhhWyCP9xCMFySNzFqaVEdk9/AdepN8EQvbe8TJfCZ6AXelvPp5oLvk8IWkt
AeXLHvVVP12EUkr81qmfgZmlCzKYybSlmD4eAvW4bw8giMKCCWFw6E6lr1G3L8sO7RXF2GoIXhdq
Y9gUkGHUzYZyNeZCJH8oLa6oTZkKeSKMd4FyTjgdMJqNk5FQIDQeuUwuSRycAo4c4ax0cWcthMmd
Ar6oQPTo2Bp1w8suGdynnXXt29EIcqKJurgeEuhz/vXVoZLl9UuaUIduBwXR+3ZcRvRW9oREroJY
EpLDHtG+Ptmco8sEwQ2bAeeQEnOCZFAwx1MFzp0CUYn7ZIRPILeCX4ASBdLfW/IToL4BbIKOosPB
la+jL2HDUnawkCES1LF4BhRH8JNztLmmadHSHegjY5zTMaCFPdPhf/hc/ivoevPvAFXo47kxqmxW
jGuCliRYCoUFh7L0rM2z/2V9M8qDlI2wF1ie5e2lU1FNhe385hHmoICqpnDqGuV9sbW+rLfQ1GfL
xwSMzTX9ZKlDa2UM7uHhySmliOyAe0e3Shpe+bbvpWgmBern0gfMoNkS7EoDaluGTi8JoA6ERmCN
AuqZowazyftMYPXy4X5z/7HPI7evvjqz4EJMw8tSimILKo7fPZweWLseGI7sd4/KYpegBswLRIV9
C0IEgqJh10/7F58Az/Dpg4tCiiGtCtTAoTMr7bqmNcX5r18ohZBcsmyDHHOQutiKIE3IKx1pKBva
vQu6ZfSaNmuSYIhRFuPX9D6FjX9MBIlOnkLlTzd4aOLto8TgFmVCkUY6vf5eZmQX2xHBQDJFpF0t
zJgTGcjlJ/ktKc1efyhEwwS1KenzXvJ3ifwTfyRs+a/hGjbUIJ6rIfGEeffm11v4HeL9+2xNzCgb
48Zfz1+0EJIR4SDOwQg/WKp0sB1jgWvLDzyTGH6t0vsQ6qLp26c7zcSl7HN3a1iwAK1Al/4FYoT0
HwyObSdG4xMwM4wn5rVnRHwGw1maRmXyoYvYoLAZEBTsTNpTcoaJQxQZP8M8HEOfdRuTX8+z//Ue
gAAkIZPTxRYafzC4uraXjwEYc3kWUOEnzEjiZF2EJ8QZvDipPIFyvjFTZcowgS8f2K5ziWDRvAKT
Gqx1jI1qTTDP+aTMgwR1ojVDHimoxgfSXEg5+zkZiTIgXuOQyQYS5GYCxWK98gU6XnxDrEMZF9Nm
cULiAJ8QH5RyLfUHCwzjDDUPtQg2rj5HX/MELfqEDez3zFAGzVAALkNsVZ5B40LBmyBtY7mIeU7+
vVEZ8BR9DhvpJKU1DlTADRC+64DnkXzPf35YW2h/0fvfUBkYUWdS4zpPkjPuwm3M6CU+AcnqM2XU
1kSmeBkzchZMZxl4Ny+DZpZeFyTx0diRx8Cbxs7mEI6+GuYGFvwNsUDlNUwG2JcViZKzgE28H7NT
umnKvD6hbnvS0wcLGBsdL4cY98N9wnYd8adBuz1+3ITpma2U+eOqNH2MRX6b8AYgGot1+bCZl/Hz
iCNt02WcIUEk8pWOnYyf0QgdtrAVy97BvAJf6Td8AW9zVsCX5WmY201fxiSvYw9kgCIisrOYpYPk
THsP5sZ+Dtga1pgPyi5iSPOhN99kcDgYcx4yF6mQ0dJOFi9ighuC5FGpInLEhzCvixQCXKAHOR6d
yQcQDHshEq6YzpR9o8yZDUTu4r+mz76Cm/HfTR+gyhmwfp3Jf9unSIeaIasgMBm7zLjZqiQObN6t
DUEigEyQrW9oC22uRA7kH9DLY2LZeLUecRqD7ZDHccLZXTynT8iaQAm91XkNh4RHynww5fGZDfgB
F7z/6dG0cC8OIivCpS2L8N9CvENmPXqHAu0gZo8BLG98f3SH3vIxkjFyD4nMiVeNbMUBB7ovjNUi
n1qENExYr3+yCp9M4/Fi4bsGPGe6oCdolLrH20b/bVlncqun/04P7iaCHP+B3jz4wr9ZgMOAksgn
nwSiOIeyMLLQLOS/3UvP8lleJHLfnoR0FwFzBuv29A5xpcBP1L2ccmHdvowZDD/k66rPoIk2Eb/6
k12I/5CEEcimRodNGS8HQ/HpczOmq9S/f/twkU4c6hwR0ccAL+gj0v0J478bdyf0QUAtIDgQWY4e
wC4PBxcbB02dJuePHGIqHR3GwJvhI1MYIu6TDNcZxL/ySh4N2E32fd96BB88jjsbxvcQw7/nkfdB
bTSwxzx5wFrKz/kwm3MBR5myVSAtgorQfs8eO+MCL4RZ8BHSUPtgLbzmT5aqo7KNrxH5iAdjyKeU
MTAmi1rLJOI38KsHEsq2/zuVLM0JUR+1p0blEZr0hRpB98f4HiPtdMn8J2YB0ngr/S4LhKlKSzhM
E0ZzutV9PDTcMkfpdwsPwEh+Aa3vzB9aP+VVQMVQZ0HbBFoW/9i7bKWMmwVeYnfVlYYR6oEw4uc+
Kf+U3Wdz+dN2zo811aciFOzjUt3jjkegVsasnXUWolEOxrI70WkLREudkTb7jP4tOdQ4XbBL+Hn6
/1qLJ+vHWch6VK5IErrudBu6YhCmCzEKk8XtJ5mSMGPNP1CzlT4pKSRRmUmgwv+5JogJbfqWH0or
6e6kIINOPH9wnS17QLQCwUVniFf+8jv75xGp4Bp5N0M2zQLZxLJa28uSjLR0bUdcRAo5J9eEYQtR
kb2UFMnl/Xyl4ALAyCRDJNSO9rKAqJPg5hREl7MOfyLQ5y/qMfmlM+Owszd/tIhv8ItshzMwEUCH
I4quPlZJQDyIf3kFDQD7x+Ov3EWodolDmoCDiB6/OPnlkaXl1+MMGHy8XiQo10ajlMSVLRoQxlhU
YXEsjsAEdOqd10fy9kBNCQF0ACYBOZBUfS8qloDNQ0IJBHWfW0aDliOCUxzhs9D3H4u6IkE/UHe8
IlkTswLjQLPkN8H1K5jUZAE4/SwmX23AwzD8yDP5BynX155AJ6RZy+WCAUCZEI/41sDc6v5JjrL7
r/NKvgUsOqdnloxglAr6FK/MJc97BeDjz2P+DUGv9Dmd47i49+C14LIXeacOVr3XSQkH/wZuEsyt
jng5dxQ3FYCEEM0+br4Jdgq6wg1FTHJJv+mS1h/2WJDW+DfGqdrGfzxRiwQwK0BaVJC79mQY7gu3
mZYVW1l50rrX/GmtvvP8+A8r1IbtKf5FU8Dr+osoxatknZ5VNAqItEEPAvD2DTqEGW6TTR19513H
S/HFCbg0gnGhcACBAL0+EkixONqKSxDFqiR08riPiGwwr3tGLFviJGDaaGfjxHOBNLrM3ibDfghq
5FTeHeYwPKFLxO8sevxHQKZMYWZjoQSMZaf0Zsi/sK9M40VSBYwGXxEGnoei5T9ZyfiPQC1Y07oz
SQ+ojOum3LVLmTKQChhd4yJdrAnfZB9YY1CjzkJf1Lt25gyMZYdWymOS1NbIF2TZigRo0DllLmg3
c2A+GEDxSjrjydwBgAzBsUDIkRYGxjCuZ1aIP4UrrQL3vNPl/O2ixlAk/A6i/w6F6oNhJRv0V70T
gOqEXkw2zyOP6e47xD1xubaATomg5tWO35wBRxkp5YLgvSlwpPmTHmy1x34SOQDaRUGxHug3B+Os
2iqEhjGq6beD57Q0WJVmDiw9QGe3uXcVsB/TgpiUwHTEgMiNkhw2/mw/AbSNOzoWOgG7nJzB8/bN
nJBarfl8nYgCIvSLNTauowvu+I+6QAE/4Z3+FxMhAIg4yGXHWBufMIySBl/LRwR4OotP6IX4IWtH
LIxTSSzDMfyy+yca7e1yPxCAQIgQYADGr+NzY3E/ANwRTUFgHo1P0ILPOCnBBQsgfcSp6RI53qaU
clEzg3vqeER3tCWHn1miFFFIGOCPM1vLLLGKuNiYHGvJ5LGaCP5wUuUeJIgJwwBqFHYtCVIUvft9
WEMYdoP3laBsjzcgvDyWGYDlxreAU6C8OaoYR7ZkaaBWxBDDUqACla1/ugB/zB34u3OHDWdJTJmd
4c5n7z6N2BR8hndxEBrLf5BrwE8+c6bAQqF1uPCQFRZ6T5xZTDTIywkEUsLFUm4uzoKBq40cNQvM
7eUn5ohFxnhv6x6xORIEYodaud1X7WNgykHi9OUeSv76gHjHB/M0TiweVw2TZ9+YHZNiUNXudfFw
qFg8yPUitp97htNDXKaACpdt4VKGoFPt80gxPFSfp4IYE4Nj9vhUxIxRiCzavxgn6Oc/Daeiao2g
2wlRJWy6TtgS3X0TgxQV/TwiRGgTsaEIJiiCn6PEGA/2Zrkjxrhl/fghK03UFXvhSTIjwuWIamKb
+DtaUX5yvG3FEwALn+kAtG2UUUn0GagL+pgAgTvED0gvTM9Ml/NtrfiNRxBwAIRGVsWTW6Vn5wfT
iz1FXjhYLDK/c/Le2CFcyywoUQeU1zcPwc45BjVBIwA7ApUvkqxEu8kNg09beiwG1wW/cBguY6bE
B5knS8bceDsLyoCzl7RPRaewH8gso0uRR410tgD5lTBLI8vNonAQ6pfPR24+ssPGsY//N2wLkUT7
Pubo8tn0IYeG4DD7hf3NjnBs0DRo16YZgrWzXAgzL/+yOS8fXYXnwQBf7xnvlzPTzBhgfu3JLUrI
ABjy5nFZcA3zF4SHrefmZnSsE7+zmSw8R5yF5FgjEuVOtCFqW+1xX4hV+ZT/ZJIyq4DjQCyDxWde
zZzep4yTxWUWHEv0zh165/e/sCibTlSEAIsC24mLMY120dFaIiWaYPh13iNs+dxeYSNTYV+T16Td
94R95BosPE4Oz0TN8HPRRh/MzwsdDJkpQo7SNFNf9p89AaLOJWSBXDE0ps++8y0SYwi4IizivmEa
0dEr3fBJVpXxMAoUANOHPvnEWqBdPvcT6Q/c5qY1RC2w4jwdceC5hMwYysWZ8H0t0hBVawpYMEb6
7/DC5iIJKl2c9rIUZHRAhl1JGJeFu196HAFiG7xRojmEXtGWde4RxSBQSxSkCDi98R7dRM2Pgewt
W4S58TXI2Q4oVHX+kghOemBJ+RLyw9v4JUdh9zzK/9sT4sISk+9+y4L2M+B9vAK1xq68wO2wfmBT
tl1uJNaaA8n4iKFAY82DWgPbmb/euz3iJVjyhDYa4M63F7O2QwKqq6xf0jbDoIEGIGrvBlVJ+qth
CJK6MJdCEupLzqgh7t8E5Dk9I5bxn3nijsTjIrCNcBN9e7rqAocT8wi7aIUP1n8SpF08IBG9/KWt
/9ikh2bOQzrz9Ew14sYemoTOhXReAOUXSGzmQcqMPnchgKEdJayys2wI2pb/5EOoL9xyVRKUuPqk
iICQFD633qwZ4KuHoLVnerFTUUcU4Sv9SujPqPnSACanuD+6rx2qLKBV4IyT/ycb2udQceppZXNE
7nKSoMcYttjFaANmWBCXkLgo54h5yIkv5QizutxH/DtyyEVRktwrZzE5JxvUKieAz2PvCBZRo24n
bKHAH2RUcLD5PoeKV3DaRdFdRAVwk/BoOTi8A6v3PkRZi53xTx3pecip4/RyYbaz5CB5K7aoE3TA
m8vY+GcPwnFDAB4wSJXPNY2PpuEKRw7qj7C03tSRorzd2OhDF67olBzLyUXesRGYBdoG2ebgctFx
s1SKqAZON4l4TIdYnwnWU1Bgh7WUICey1QgoZu+JwXF3YneTWyBxQpdwGMkAuIP/iR/HQyLHpFLT
ReDEKIkRkrdDZI83MlQsol0NzRvFSTgNy3ZHgE/H2bJkXPnRs09oVenQStrhxlqwrtrp8eo70KNQ
kkNGI4VgowuYtwGFRcDBahb63vmRKfwLPmIcdfaSAkKbQ27yDxHSDp6tZ6YSo9V2VCDEsMqKR46W
uLewUmAL7ZPqr5tGj9LFeU51WIXcdzlNKpw9mm9p4O9Xn/qYvA6LOnRg4teCyh63WO+YmePahj1u
SC88q3RplCjT4Y5/UGRBmufAgHJd83SaDpIuQtPDPT8o/mJ68HXdrOnDqjyD2dDTj+r2MXYmmrfS
JldfdYWZkNbmLu2ZAXQeI6yPHjd8QMPGEVnLcL6WRCmFEd2J2p7ulX4S6SPayA9UXzpfEtErIWtu
Dh3Nu/rP8D3+PNyxSVQZ6kM8u7F1SKNn/xVdRnaob41+jGM1vv1q4ecYL1uvnOZTI9Sm5hSvbPge
Fh7lPqbXBsAmUU06NbBwtVDJDV/foWHbKhN1CUPpuYtXabn1WQU3JP5OCNpTMv+hkQvkWtNbWO25
9AYVcbj3lJBUeCOiSPtBvxi343rsRA1M4qpPaLpHD22aj1zmtm+gHRQ6pT1X0qbB3Fr8TPcNTx+R
LIJregYDNf2G+W6ITBO615bsf2duxV5DqMTaGGF2Cy/Tz1gJnb+3FVwjDNB+thi3QZcUL8K7LoEm
/GBrXvcIHMB/Msx4FW27vLLXXaTRjVtykyy70vUuEM5eLJCDkNWyeCNlx3cJ3hBDfQWQExAPofaY
KHFUwvSCLfzbhPXu9sdD4mm5BZmjfV620F1l9t3QanJGzZSjjcyZOocxhmrv3G+mnXCtEozlLp9T
odwOu5zU5eu3mL0m1SHp36LPlGgmzf9+Si6UBV2D5hQCBhl8rPCC0jon6A7JDfawKf3P32OVR8Yg
gT6PRFRgFCbpX4LYvU1Vt7swybspesR1BlRIEJq79GigS3Bui01LjDEN6erkSwfBdEptVkhpBYVu
hD8A6OHRKY/EOhpofMKs9HRM8YiCVX5EJSuwB5E/QOmODxJkr8tJl6auG60bXMn93xQfP+tAOk+u
D7HjXklGHAd/WLCmnKf0AC/VTxm7JiHZtUVnxlekgyR8IWfzSg9asZW2pSqXLph4pHOCMmzAIGsJ
OH32Bd4q5vO4mb4ldGmS0+PnO6JNlpBd7/FibSo5v5Nio9PPYOUsOrM72/5nTq9z1fLU1s12ytG5
BI6OuhrldwKLxkWSxOT+rGfcuFTL3AOxFkJbGAyTUbFsUo9oc07zAFf9IyWdnsjfxZX+Dumi6lW6
VPu3CmqCOPGaWi8KdIibCAuC1k8g3qSsvyBDa6015NvgZAroTnin0+m16Uohzx7VTOJ7G3HLfTs9
SjraqN46DYJTgB9doaslsbwkWulEGIhcfPg12OvUtzcxEWJbo9KvT/Z3TjCeJH7Lj7mFoN3R4Jt8
44+WUB2KAYjvpXc33Q/mI4SyZ9LebTu65SuyYe16lpPDPX9RFqCFNhmpUOBR0XbzuuRYQJySlAvz
5TdiGhPN6fN6ABWKr34lmWZebI10TJ5Yvyz7L2g7lq92+D5QBid39ZlMl87eMkf6nAsTU6r7HuNa
izNcR2SwA0q8s0ECQ0iMATG3MPQZwj87kOlAzXNkYag2oKUFrsQaYx2YDPOT8Yg1R/l03bt2eoQQ
ymqEQ9KCdmEB34I6CZg+Jp6AnJWnjHBSyZCneNt9xUFGLb/aj3F7AfosiMRxvczHnER1vcoHT7RN
sXg4MwxN56c1ZjdrgKcJlMVa4gzjHhZpn+Q90idYpHJ1dWYJbb3U4PLo+YAneF9pPq3QcjsewRcg
Mr8FmJzdCavwzubvEVffKX2EID1caVeYMQlR0rbWBntKexArEp3GlObfSDl+rkCF/919zXVSYptP
4uCJ0GdDkwwPxSfWTEwfBUXHzC+NLaQzKb0Lx9W2u8eKeZ2tPWYAITaSr/TBE9b/eKRet89kQG8Y
dZr9ZRNtVvSc6P0LsdwW++kdmj+8M8BmgSJfotK3MRlbhEyfY22ZY+hJswJhfYet6vc6tY9CDl9h
I8EqR62Afx+kxIeZLpl5X/XnSq0MBc/c+H1kQc1CjHrqMhxrmHs4WOTep9kgV/rYP2/yllL6YIiD
QcC8Ak0jnZ2QFcllb4HQZOvjHm4HBkoziEdUB1SYQLRpPjYhDG6D15/hwyBieRSf+gR3W4+4x0AI
14jNQw/60nfUf1JERmjkTM0Gme6cmy9dVPbglBbFDUU9zWEuH7JpAMnBvViYH+k11JE1tk9SOHH5
KbZ2EZK9hP0n5QwkhG7wNbDwM3Jqvv3uggwnsq2cE/uIqX0n8TEfKnaQQbuKS0T3B2rMSFziseRL
/VyXbDFOHTlIaKD3AmqFiN0nNJFju7jYWPFf+svS6JLShMH4mxN+IO/gLg3osdKIO+/Ix+zjbZKl
A3kAuTyyU7H3dXmH+0f6e8DlcFqze4SD7qOU7ARS2F2Dm1J6CCg+vbzoQ/0mKIrffN8UW9a4LunA
RJnYfUCviSUYGSCEc2IwYKL0UUWgce9QTK2bwhYLy10Iixa1uxHRA1K2+kKCN35SaRyRYQnoBeJV
9LPVfUM0r+sdio02srznEBgdYDiyj0ZF7VugvzyKenE2plpUQWNYDNsN2deCsgOxcTXmP7QMUsj6
IpuhmeQ/dzpGfYMKZm2smlTURHMuZve5AQmrMoTzAKfltxs+wlZ0MEMmVTvCF5sJ5Yt3nzrkqHED
eE7EOde5AYDgpeqJagzw9rpXOCGHndtCz8IHOhnwDhOWD/KmFGhoqVNycD3n90j9jvFhi2pQi0eN
BUDOE+2xxEUyNe89/8IYUJH/QR/lDjmhTkTs9Q+BrZYQz4GSUwqzR0cSMMcLwM/JXltM8OexWzkD
3BzthB2MhgGYY+3JE5Z8ctK1cXVB1PFArjOqW7JqDsJdgkOO3vcTHsVjkB4em+dEUtfa4DchM0gb
cpWTY3XzPlhb69uQ00sKGG2/B0r0oJcOSS9vchPwBYf2iZ5yWM3dxZsAFMl6/mOUrfBbzdkrIL+x
X/v0I/AMeq98yJAhsWX13dD3KsTNGeQT/zKH6d3/vZNcIrbS1X8NGlr60unGJ8j1PpCJyg2J24bX
2GycGQ2dlHHHpjdRcFs9yDNbvENrrvS+h3eUXj3OXTaudoQWANO4CfSpM7M5b4cbj6dn8hxa3V9a
jIzeY+wKBgQgj0vmv2bfA0t2W9HSa6x33SSjI0nncI395lBmo+5rCcZRH1E4mI54PP9asDk9WG6l
y4PEm3DMNHITcT65WUAf8AI+Z41YCAyPsBRwdAe4o5BD99ekfOAJ6+sKSkWKe2jvQwe5a3B4uQ2J
NFh+QzwY+kUpHA7ypLjVSY+j2TGEJObgvvoh05w0P0RBn9Nxzc9HJa07WziPOnuYWKYlXwc88/JV
7I3eQY25d91Kh5fX5hsDzWC4ksXSnvJh9erf+5BIklW4pQ1H8FgV9Oh0tvUBdrC541rVgLZX9wH8
i4NXDMbTnXO27m4n99rRc4jfiMUHG3JINo1/x1amxcrP938k3ddyIkuzBeAnIgJvbvHQeCvphhAy
OOE9T7+/mh1xzvyzNRKg7uqqzJXLqM7RVs7pYoZLWnH9xfzL6I6SzTkZcYveRAk+2LRbX5ZLLz/V
FKBAfjz56pSubBZi0fViROFz21yaNpndV7qGJ1taz7DokvYEJ0ngsXF9k80TrlUoZplNIXjTcoR9
41Yv4MCJ1hSQoRjBZDNMqdIu55uwqArWSklYdUX237VyrGjY8I0WFcVaMWzlh3Lgf93+wQwMBXMq
vjTgAtnqQaZb0i6+LsX0o5QYvbaYc36oRO5T2lUx+oqiKDEgmfZJLXsihvyBeEneGpno1qLLX0Cr
RtcO6/iyaMrWqXVvL/oekkou+hve5k8C0YCUoD+1D8RPmFJsAt4h+pUVHuGiMlce8zB+4Bi+JJcu
BBXqZLBQzzIXaU7HB1HqhbcFnNILLu3kpY149lvefTyPMy0WhOlxqp7/TMwLVXqUjsFg5z44t++T
Z5uvXeMxVVG/9ARPB/y5dm8HDplNpJbHOT1J6oZ6lH91bzUBXrzCM1UkLDgTnJy0Na7icu3c4UIV
mbl6mhY6qc6hvn37ix6l3YSkqx+SK17NRCnTp/MubjQgq2NxM37VFcyZ+kOMwa2c/1wDQ5GOGnwt
ahTTZ5aujNZXxet9nFtBLw49nlgbDpS5OqkoIszzWeQnSiOud2TlumjPXo7WaLck4DaRVWDEcjUV
qo3Z9GOWLScKiE2mEv4vgOZhryyRbJ+uJX5ganXeAZqb4BhxYNMY+n24KW+oxixKjWeX4tJoyp9W
BvgDTA86/NmvqqqB3HcYIx/eUu9MsTrxTr6/6KwpxImDYl/JSfxYYj+syeAPNluWTulS+oduTjP2
UBMWD0lTHB1VcEC1D2saJvC/zM70OAyHee+6uhSmr6L+ZZPmIlDcvRiiRHmagidBWelxKT5DJiXx
4V/jVL5U7UmmH0TGd1QxxUQl5MiHRcWDuM53bEZVWd50wvP6HeMlg3hGQrkozzrrGuQHUav7L5tI
xF/Wijqi4y2aiXocOfRPnBoUMSb6bvGxrYnkKN8rsuUPkFK7X/HVSLV8FNbB/24RJwim0P+CDLQk
lL8bl2hb4+y74mTe33DJI6O/NBHrbpaTOnaoUjBHd/DC8QqkcrHWhoGd7ckQgGXmpup7sfO945m1
h+OCcswATpjk1iys5HiGTt7/ocRwJlMGeK1Gxttfd5Eh7vBK8DQjEQyTCR3FQp3CffxS044BwXIG
rGE733FpKGa10LFRLICka8mN0Oixsi+xMysr3dB/lZ88pO6c99/38dLtXM7+Zn/Pg32t0ClEwb2V
J8zbJsq5U254D3MrOo2T9Vtt9TaLrr1EW80aj1RsiDDNgFsCONe92NuxeXK++Wis2Yp/w+Mgz0/m
DLaF8SvMF3NtqhFSXpLYLbq/P/CRvzc/B3o0NjofODfmrBnFZjE+uX4shxdaH9h9P4O4GL6IIuf+
K1T4BIrFw83zCL2omv/Kek8S3PBnNozzYIe5bF35sXrycawQyWqpTHtcZYNB+PsV7BbQPyF6LvZX
CsbNjAnj+h/771bVHSELP0N9DKdnp9vZ9Z4Va52sG2UjoJraq3/4KfUgIHExDcOf3n5y/zz2X/P0
OPMW7tBVFkbJXGBHcsOW91RVO4k3NIjZvtpobubu3jJhBJTvFHK1uHDeAMs6sZRoOlSwLg4Eeofa
KbSx2nOmkCorSC5zRePLQk9Hp7v2qvB+dLxldr5mvPmsX+Pm+ePzjoU/t5zaNl1Fc7CBJF9hi1DB
aQjpXbfrZvJYBWfCoyGyQE0DJXN4SO8Fecda+Ta/5k1iLsGGpSK+U07eQq9vZykWWusxaEnNUGic
alZY56Cti9+a8Tp8DFcmSDMC0yg3lM/plEfpHWLS6wpjjXiU+D9URY7dcXqN+J4U7bil5FSTDGDX
KRI7hPThtbCVRTXbgWLu2kL+hkQbgkV3msYnnrPFXXXEOAsxqmv36FDLUW9dDxV3BhdawYLH3Qmg
FJ1WFfXEsbdt7qrLt5yD8YRVhgLXRzzBHH+INy7U1fhBNiGnCWGN6iKctvirUP6LTc3uMtq0Z71j
kS1w5eCACYdhop6ob9urWqoTU+ls63fM3FzkvK5JCfZDahKc8uU3d5XO9ROEVTk4lgzNSyfc9X1J
+l5RwErIc9yIL3ugEp9LNzF8s3psvGkJdJLmNnqwjDbTc5w/pnjKgu4//hqemuKHXed90bxF55Lu
FRgrcRFzjFCYjOBA+HnHujcyk/8HRC3N8JLPJcx0jFKMbZel+hOStvUu5fwHrqgPMqvRag5yb1gb
WMtHJ24oYpZVbIXfcEXNPgePlgzcEc/SBq+2otw1dKiCVNRt86XGwWpUaJzKWd6Sowe+VNAN5JDu
X8Xs5D7Y9/OTDYUBDXH1QHn7nf5cGXkrl1qH77Mpx8/GdpYt7r4Po7/ec4JM33UIbT72fTzr1n3y
96rCzX53p+Cfev61bypS6g/QYPDrtmVk22yWWPnb4oSZWfTVPcgxRJBxOQjKzlqW2jajVgUpVWN0
EaHA+mDL8u+OkOXbgtrKXgnElSWm6LUSBBnXSj8kAZWXoNp7/yCj84nH7Z4KA8xp+pa9JPuhMqZx
cS6br3QWWC96Wc0ryl2ruW1vx7ju0jbYfiuyt/WQLo95YtJV9bGJAEkZeFaIQwjngD2OgA/KzeKo
f/61HULk4FSMGTU9k/Z+ZdAcAjCcQ9y6AgS6ZQPOHtam5fj23SFP/kEXEH743zsssgGKe305il5m
P7HKaltml6Tk/Zop7zSMalg7BV6Dj83VlduW75tcvoAN6GIwdR5sQca3nfCwwLEGuwGxHHN2JsDX
qUDZ9a0P9UUUL322XY0VJTkimMY0Zeg7IG3OSK+dDi1LmAs5BZMfkJn6rG0k2iXmC8I/1QYIDiHO
xIvSFU32w/WAEQ+05jw3/OmNs6rMZ9Epe+C2iP5j1o6Lg0GTCTxz/xVGbns2cZi57tYzfN7suGxG
YuZroqhhcSBjkf8WULp2Xwe3pG5WWd3Wd7IQdMxwiVNNe9tIqlmdGNGhHEzHH61MK/07c4I9CZyN
AIAQbIqYDjEXAqs67JM4zp6SewB4tp+C1ttJj9K3L5/lOPy7DAF8zQcUMLcJ+sQgF1+AcKoHpE/n
D2z6UEIV3DhLXGRn0bF81pKeGoEbQqfppcLNHwbeNnoLaTSM0t8p0+2RQ4CR2uT1pYTAViEZZ7j9
45BynHsMduPjdPUJLGbY+e92oPHNBn/pMM1SV5JpAiI0oqvSdW60RJQ/VFNpF5bfoPcBZsPmdzZ2
l93DgNnRF4ZaBUfgDUj4h7CW/Ij/xt4s0Wc/KNe67mnGT93LbrxbYAytUDWOW3iB5rbM6Kj1bwIr
MyPaz7C3YxH7+l0v/UvGvqiwGebFmuj6NfZzxQ4g25p27gI0OsRxnRB5qEX7ilMJh9+AauNjO3/0
3Buvc/90u/giI7B/7/w+8m/zk9eIfOhimaT7QIzbe1A46sayRetrQTVryHv4BvPkWBm6yzEt6xpO
sJ/Eus9f1nV/vfOAja0baWVx127gKjigGve5sVpxUdo3ZkVUHslm2aq2squD78zGttk6z4LKopmh
+cEfb51kbe5lMS+aj2jWS0RmikIT4wNBmPVXHWOuFpRXM5OV/a24b53LHF2H8TGeQ3fTXHermZYq
+FE+UoF/bD+OuKu7lkE8k4r2Vb297hVUeHtNcWJ0/Jea0S9bA7Vzez1UGE3vkuMPDQVaczNYROdO
cnLuG7Uop0/dF+WUMzPC34a6hv1/0Tl+rr8To7sU2VQ9PT4Mb70/itbvW0tDDSlLQ89G8XZivquH
RMZVyaijdxnpnWa/6bGOVQt/ED57oAuMYp1j+9hcdhf7UioqVHNv62/RXb+mK6ti+pfS7THavS+2
LBPK8d/ckP9DsDe4kU0DRRGz+5yRIrbLVBQHUq6QlbnpyJdtbbWm62rC4OnYfOjKzfeRbe8TKMH0
ib0MIekFpJCnPrcK52LrK95NUQKly6nO6NLjylNJRavKvrasPupbzTvPXHdNtlHVgN6Ibusu7fzb
oZ6RpadYaVhnf41bNePoWZezIvLS3btsRjeWrobeayyvoPKcmARMSEz62qr4b7BStDHmS7bh1bm4
fD/19rVw5ZDR3mKlZXXbTk0vjTBmy8ugvzUkLbRvcNYEL4/y9lG6flw0csybaDpl9SIrdHN8TXNd
b0ZR9Ne7mW2mvrjLV6BNbXYN8NN7HbNPulnqLXT6e/M8E1ADjD5f2N9ALujNKqtq7PtYmWNid64C
fZmjoYgSq4iNvlbIgwDpZO1d3JDE92JqMt96OdiW5UNP/GlPoIZKMWqsy7PGWbGwDtDE1mm9cNH1
cpUnBVdj3zlPxMf2dQyB8c/8u5ScuLe1zXStjOq0/39QXJHy/WfTz9SfH/FxTNEzXVdjnSDROv+o
h/2Oy549pWJZy+81Ie/Fpaku6oIjAFzqz1ambAyG7gTt8Y3m00eKvU391Ti2c9HLgCBWzTdXFY5Y
7Ux1O9i1Zv1VRzdIQyLZa98BsDrbNKwMMwRzOy6DhjSo1+JT7ln1v7ai2Fw8FEAbANlL2m7WCcLB
vmyGUgRvlvbNFOHaWRlFEEYFmh3o3HppgFPIxs6gp9BEHspUfnAiQw0IR0bvegdjrGuEeRSjMkXA
NxzXzC7WZUhA7dCz5qguVWsRHfJAtdGkmqv8Ve/thGot6Fb/xhlJY8em3TLa9reL0rIrCjoKuarE
yQxHVvjrqW7ICmf3ie359tQxZ2k7QPDTAKPcjGr00RNT16ZTuBJDCwVFlNB8VI0hqnxvcnGMUhAs
bU/v2AnDGAUdlGFWUwRyLB1sSTXjNbiQ1mFpFK2/dd6Ch/HhaR0VqsmRfUH4b/rzXDvXXpHwml5y
bEI4ESN1k7WB4oen+AoFiePgTbVD1fmw6cNhT3f6hVmbCKmejtKuqLxp3nCTcyU7uEYhnDnfXjLU
pS+M7uNVPzePw5/yUPTPoyp0W9Ilew/eJd1lyzstvO0CTCfvigDSLKPCRK7Hi7I9E/pyE3RLzvB2
n8Sm4CBUf01UNcA6aAFJ2Nuxs1Nrmgs0cEMKo8J3cnDRtyTUbeSRmTf7ZedYO03TvYytJNqbj6Mt
A3wLjYKD6eUyXLrnj9um9BxfRuJ4S8yE6mdSZAl9lfX3qbd+B8dsB6wPe7SqYLdUAyiqN3mgWOmA
aplqqnUzrv/7TiIoyWowrsBbCjtYXNDMZnAZ7b7PHcc00gEdqKmcOUhYyWr0TfTscFV6teKfh/f1
23UcH+dJigu42nqYyrFvDvmRrwUw0UYUXeg2mWLGpoVo13Mx906QJQDRnKuzz5dPIyDR7FelbDHE
Jw6Jgo0x2ysMwl3OtJKf+V+xbKAhnaPnZXQuFaJ0hfnm4Nl+NUxdD9VjEwbV1vg1peHVJSA1dj1R
H4PAn3gEbR5dcA2IWMq3Zq1DlKg7WXoXuup2bgiwCedb/rfAbHyg69g734Iy9tQCWNRzg83Hbmg1
+AkRCJEgpco1Ss5divYa9QJnawRAhzSKC+tx2bJVwwMZWJb2nb+RxHMf9tjhX0cLshZBVNMB1Nbd
zXjhLM3pHYHotYSDY/nzrB9FkbOM0k/eQzh6cxO50OnJ89NEur18V2alyfHsmadRepLUI85q+77V
8mmFiicIZZt1+hn/ZDbfjP9cxYKzH3PUP8qbSMZUZ/tr+1yLBFS4UNmumgEkW1F9F0IWfCVMm07d
h70F6+NWxZJ9z87KsfelKOjgy/e2cXau5+f2tZwe5iqFyg7K5kRcFBOj/ccOzLrqpOwtcasN1bu9
6y/ecuHJ+FU429BzJD5BK32rpoZq0XLQvF5d6WflQyXXsN7X5XN74fPkKonBprZGl4zYn8qb3WjF
CGtjpWfvEGFYwLIV1/VMrugYrQCLj3BZp6KhuDb8gBuxFLoNxZlqnEDTQWmZ52qkQC5xSe+EOoL8
bpJvPka5KDENQLL4txt0cFnNarhVMUYK/Q2BcdC061obmIk2Ff0DYBadomQCMso272MeiM4ndyw7
OfR4mffTpVk1Lj7XVa0vy/f2yno91/v4HmaaaHEtVLe14+fEjuft2iRboXvHyiutaqH1Xr6nYeYc
EutHqEhMkp9DfsKAL1LGd2eNXEd2Rf0UPaJdd9s8NjMz89b94DRaPqOHRLiOTyfEwFoMouN+SpnD
YKD6jfqrOlFN33oJOmyaulPl9rW1IxYaeER4PqaUjVcdLFBNEznf6q9o0Ty2t/VXK9USsdF2sAhq
nPHB/nxKa0iSOqBNCcBZFcW12HUpjCTD0R4LoUFU6ATrs8/Q62S1pJX9XmMAy8DUz1S4BC8G4mdK
yXfqDLIFjKp1b0GQH69ROvZu1UQ1PdETaXrU0InqZXju3Cxi5tNGHegc5+afgu86NyU2dAruAKvy
8HNdQXUonlxS/K5maMivHWdDBVe3sqth5HYtU3QyJkV6g4bdp2x63lvVRLDUjs1U+daAABZRzMtn
Jjf2z7hFcQSCOuhqr+IePnBWvP6DdRzEigZwAElSOV8+llfKBAvc7HFfHBU8V+hPyA358KSVT9G6
+2ixn3g7NRbRvqaaDpYMmFCFzq10rsJwI8G3iPWd/eA2OvJzCOnugi4bx99kE7JYuU6CuPxZ6nsm
q0xBBbjfvf1jWYv/hCLypQlnAp6TdXBonX85qjYdks6NMGALkBL+zpAfDCdMQnAWmMbExqKss2wU
B7EdbqgpOEhqVv46MAk5VTgVWxLL6qz8qAfO1qG63TXjIaAsKNghFg5oeKjfc7mqZHfiVsEQ4R4r
DyGowgDjfstQTixszvtavrGopRWAj/KK31UnaNELXyGrVDvqwx5GMnAYsT5R6rQM5bjxTopdhlKm
nmndg9pn+tdmH0JebYeCEDA76iuWC2JDDDG3LFjF1Sq64fragpV9eBXgNNlCzk71tN62z0P29WUO
LcbgagxfUWkDQKTXbHNyg5TDHBRMpC5CjX7Ql3LDcL1Ch4fEcTaKTn7oNCEe0smkniTt41U2T+gl
61ZgBmvTmhdyn/RHGjkrW0s2szwWsrXEl4AHUQIs4LsLnqABBAFj9E0DXq8elXph+NdK1qAVqwlU
5PZVGAILIDex4bqR6gIz+C/5vUiC/tlH3XLKPiSpcPihenwk+9gy+P2cXu9lf8FAMt+TbNZJNoMT
O5wC+WDXCTA5QMKxSQKsCEbHLqjt72AtgI0547F4GXYPw0c931u0Y4NUovSaX/el7aP4Z1YM4TxM
BR3Nz6gT1RtMD/jlbGAiUgop4svpdrwcYuUdxwfE3o/chQ93MTWPLxpP+/j0Pt6yKzh+ZObXn60M
9l54l3jgu93mj+nRuZUK1L+IucEfQ/gi5sbbrM/3OXmuvNl+bypTBzTcb5Nwr58khUnnSPBTsLEn
myHO4QEfdSx+2o80dcuyeVS2D3eAmMW6fO45UVvyN5fg8ob8Xw1RFackPAsgBjDLdG2WRuAh0UHB
7o65kq78jkoMD1PLmUU/hNosCtgXEAZUCPrHPNO7f2EV50ngeXCUrYWPemiZkFbgPTWCz/CfwdXj
8uYB9rdsM/775MtyNzW236zMjnf2OxyRJBahr6uELb3hdbISf10YBm2ZqRFaB9P8BKw66ICXdnmX
hCEKjCDfj3msVsU7tWg314W4qUETCbMNv5PTv+MXWXSIw77uJb9Kl/IzqSeRDBRiyZBUYtBuOu6m
sVRwnP8HvR1/L29+a54QB87k0j86UPLu/6saIa4wPFj6OwtbkQoUdLnAMHuC1FSX2R8KvEcSiEeG
+pW2TFlha9B9xt+bNxl6oAOJ0Bc8bkEBnq0EGImSQr84lCcg/IPhWGilwqWmv8P/DB7eOWA4ZM+6
5iCRa+hEQ5rSrG1M0158htvIyriJ+hem7vzHGy4QX4hFJzhUELZGRldXlEmgdQBYM0Ob1o0H42IC
hst+eDdX53z38a48U7a1FHLZ0FcNlTAJaT67PmEWcGnQ93HYdVlpNV28YPjBM37/IhjmB4ozWN3+
AgYTi8EpMeGWe8Iapm1oehEjm/0vYXz4O7QouEHn157ndHvLQuFMFP5sulV2ZZ7BY+Mkb4QZyKpH
c8WJEYTG9ehRYYLJqPvptC+QL2PfE9RXX1+3N8r492f/hvGWrim84H/Hhpex0QQBwlIlrE8pTIPc
hsvJEIFKUdNNHBuvYUYpY6Us8eYSXS7AplC+jc4Mv/E1PFYCd9glXteffZpBc6k9AOf2iqEsxuAp
rPOqoQW0FXaELVLC0/IRU4/OjB+THQ4huRaR2yZfTSESOIqmbLveuQSiryV6hdaTyOP7usPnQyaD
F9Kom8Mi15TFW1WyzoFvgaGOdbzCvC4wkIuCy9+ZDv1/uefiUKH8X0pK6wQ5YnTH+EwrVhUVMhKx
VFlzH9pgYShlehvoXtYpCmoaaNCGlnLOGAOV6M2o6r5WkzDc8EDYWa8l6UFdagkL1Y4NJHcOdVO5
Manh2CATrwekp+C8rZhMhGwe7psYu8CpdLBMZqVhaucEfn0BCq0yCLVPE5hbwa6BUNCUf6FuhvjH
6klk0lfX5R6jmJ7eTDm3iWYhM/dGyIc4AmBUIrp47QJBh2+OvSAp6NDibPM22QoMMNxzyjXRQTGk
wdSbYDLn/Y06AcmM4ZIFGr2M4w+U9WyT6F/rcGOUIm69LwhrxO+V2Sw5yOyHzoz/KIMD1E9jf3Kj
2Sf+3/0UZISgZqNFkqUWfuadenk1pRnZHiqFa8Ofj/eERpgVJAB5RAbb28zvwZLIz2PspeOlE9ZJ
bz/Nffu5TZsDQm89LgQmIrHsJtWw+KQblI5zMC3PAG6PbBZyo9mnSWwBm948lTJn4OlJl9PJRuzU
pOlq5MqUI7PPZ59hIOMYA67E0L5A60GTLLK4Ya4Hq8QFSFcSxpA63MWuHCZVnZjYpePnYkDM/ywq
beGdrw+5lxvQcfM+QbZ2fXHvQ/oyUrqKuLobxX+vn7llGSyhwiGN6AZPriUe3afWw4/kJWFNEDw/
dW1hW7VjNGSprM8Nn0I/p25WJAuhL9ha0trjTT3zR2lSQkoyjpEc5sQKYUhX0wrmkR26lj48Z2Io
Ae84heZXtW9rdDIUvnZoXMikomSVeZbXp6iNl6PBXh3XQAmceRhkmqJx4of5bSvArJBuk+o+qqi4
ZmnHyVPuWdMBLAHEMXR18X4vrOmgmDZuJ6zUKXC43qoGaEwK1ArwnTkJkw3MCmEUHGGX7BLCZI47
t6/e0pWk6sHk6G/Wfsky05V52Tv9Adv6usfR9vowc4JMPqseM5Wbwsa3+YbFJ465GG/kEM++ihJH
16ol5uNP2d9M1IasrDiIGEKE8yFWzw1jwe8g0L4vb0ghLVacM1b64dnLY2zHA9+cl7pbXJY3BNtz
smkdVuEOvXFnHMb7dnHvLbDAIGD24UH6N/+SxOAYam2ZBAT3BiT0IwjAbvK2DeM2lR6egrdIc8Y0
JLN1vZ3T1dQGW7rEbMGWkm2HzZsMXb2WKZps+fOwe+dS1HFgovJmmczZm1iD940vjNMWExMXYQuh
KvzfyoazDfMHn/yLuyfbE7AksdJZl/TM1CQ5d8TgSciNtfAwaKqqwaBDPzo/m73nK4XG3zgFxMYW
YuL3h+jY/6slV92FZmg8JtcsfqqpUWz1RtPkjHVLDjHkCf7I0g9pA5ACoO0m9yJaHdUxu7D9g7mb
jYkiIF7S4zyKQdHBqay9ujVmqG6UvdD0WfkPIai46V/NSQl0tMKpepKuZ4p5VT8Nw3D0HiYedNrl
l7buYmKaGKUAavHKYXQSBBF4a3fBaOnfFyqOv+tR3T1BI5XCm6jO86axzUWZNzVWx5zDk6qCF1Hl
Bsv7epbOEe4SumihGCFG1nQTPCRSRYdUvmQaBt92zofiAYVjazoYN62lkDD4w8ED8S46AhNFzxxS
v8kbuZ25h2czPD0YNR7wYKfBRy44zvEbDnMB1WBBbJqnWDuVeQss9BDEntMmSIhycFsHn4tO0n5x
rifBzpN9vvqKNXUxnPF7R1Z0OTZm3Lc0GMcBjz9TjctIirxWx0QJHbFzG6FOAlJzcD4eCWV+IL0M
68RFP0vp2NlWtuOA+ibqHs8qOLV+hTL4/yj7ji8HC0YwaM5aiOdAjjS7OXrVzna8jpVEGb8v88WN
Ot/4EOEhU8uVcDXb+39DqEUj147XOdL3Vu2dZmJTmTGou6yteKjdvg9zzLpCM/co3oqbhWlsk2QY
lX22ikYnMdypaH5aMdczQksM133YW31pM18M6HHRCzfNVW0/yOFchFB6G9arixUMtRb90IshJ6SB
MRgzkzNrNWQis4Lp/mdZLsxPvVO9AB47dNfdRHSbLiKrSO29ru6Gm36sk9aE74YJFxIdBy6F2VFc
1V5T9QiaRB7GDuPm8vaIJLwimGGegqIS09OUMqpxvjqiirHBTH8OoPrJTP+6j2lhUFC5QEk7s84Z
f5wrK3voR/UyKrzda0dckfAZkrT17U1t1mT1HRnrVA7RwURJg1M1WGskG1lonlYi9FvaaPG2NRsZ
mQi0uXGpZKBCV4yqlfuG0txyTaJ96TRcoXUA4Ovneby+Z8YHhFNqviBl58jrNG6NOZlEOVdPRYwm
OykMkVgRTlHxe1dO3X1/MT5Djm/1ROnQcfOaeRFzAQ3hEHnqrpqn6WEah/pNrYhnZzuY5Uv6LxP2
/7cshsZjm1vD4XDsvKLlcPMTr5xa8LgaAs7gwD5vxxLvBmeKA+HDk+AzMlQEA84RWj7kFxRg8Z2T
PRIO2YVuhj4KXTZZueKpt2WyfaOjYXqj7WNsbIun7yXlRev6I+Ty8z659te9OLdNMNLo3yRhvO7m
HcCPlttLvhL4JcfaBWlt2QNyAEuSlRcVYKJ1HN/Hef/Ggq+5+rj23e4uXdwwNz23A+B9/dnUt/Xr
QMBZ59F4fpw/cp0rhwiTcmFAxWsND3d1b1zm559TdDI7u1f+5qnoMIzNl93E4MaFdHoyGsIqOtSX
FvliuiJRWjZmG13srvm6qYhEd1TmK7zJy+hvCRmuXo89v19MevC+ZoYN0G4GBkSYeRS6Kg0HZZP7
CR2WKmDzqUqNjbQITZF39VMv9nWfKC/uTR3zqwHe7mwQW8QvejYPZgCHbqEaG2Sm6yEA7LJhiqiR
Hb6mjxDi9rXo57/PIasbhFKMIVNRFll/3ymztXXVSK8UG+zbaEQdSiBzEoiTqmXzGZ/kJcsVY/Pd
cNUuDBZ1v3KXvWvVgLv+18039mPzqLGCd7ju5joYVSoTgV0Do43WwWSuEMGQ66kKxMLpYah1RcJK
shHoxcW2cWIdwNPBJq7M/TOsw4zVf8gXH1Sil+byUox/rZGzYnPHRnvWP3eyelHJXOZ5KpvKeeK1
OEZ3z7XUfNWSilZFJN/+xExxTOrkjLSOA8TqXddXQFUcEj5f803/Mddux9t/I/SEt1WUmeplQfth
ICjnLIoTsi/geUQlud4iys3P1IFhEiRssc9d9WfWyL+jMje3pmF8SDtrFGOUQlT7cny0jja9VQmt
MlG/70uLn2T1dRS6UMTrQ1chXYZ5fv6B2PfNi+dihoPV+hvuzUYQ1NmrbzSfCl0sOvFfO8G/JQQO
FeRiGqUEkKA0TsDmf71caNohyODm92xI+y5uMT8yzUd/b0/Ccrp54cLH5j2JSqRIQzvSjkPXpC2U
t4vK5oZtV5ctlI79bJY/wP3ANC1uD8IVyrtDWaS6IS3BQKGKB4Z4UbH5TBaTa6ImcygXsuTWDqtr
OO8MPedmip1bffHxiAyj24Hntmoe2PduKzH7fyIq9A+Vv+6xOZN0WUwPE51V3zSifQsMCvZkP7P3
m17/AfP+SpdtVgcFsrnnewBo18Nkb9bKjnbdbGNWXk8P0WV4Ys9UPNdm344GOsrqi+NY1blMnP3M
UeXg+SRBEAAEru72IaOcC2W2iY3WepiKHpfibOTYjjLKCx7iOtFU9dq2sKtXuzHgfjXO2XxnHzLZ
umZMyqQYv9cz0ecgNTB3Nxl0kEw2FU9b/TjObYvUesWMuCck88qTI1rgvuWmmWksXoTOf3hzrJH0
u0W66j9G2/bzPdGZ/fMj2ESraPf9tNnmw5H49dfbdAxPudECRfp/X+GkQ+mP9h/51hF36PczR0s6
T/LmsYE45yjW38+uF5uSKDbNuWd3z0y6klcVLKth3/2jpyiAlQt+/S36zCD9vcNB6O+mp+795+Go
SCjeI3G1NR/w3D7gWIfi3wg9WnaT+LPz3Wg12A3z4fas+ov+3jDuqfBLl1JAnmw5TcmAo9p12g2J
Xke0p03Zgl+Iz+uuTKW3S8NQpLybng0NnS83BSBWh8ooM7VrewTQ84LlKqoigUg323ri5Z5Z+SbK
Jgi1RS3R35T+ONceqlxJbaG3BoXf+OVo1212PcMMYmfvsc6esWGX32stNV2M0+/5Xhpjk/OqYiPb
5CH7D7tD9jBAyTY2teXwqI5NqRUu0WWerUkkkXBTzA1WzVTnwVrp48mOyC1aI04m35UZDXln79mP
XTXXQTjcYkib0ypMN448/smtpVk7hK8eatf4r5FE+9J9DBVfuWmskojOP1dCptggjVrxnuRRSp9m
/pTo7F3CiofgNY23z+0M7+K9aokXZpM0o+5fFdm79/Tnpct/9z1u09xEmZanj4QTh/VlVH79NJjd
jQ4clldTCu/WGaSzV9nCw8uHBoklpEOQlKHHWhHpswVaEjZHGCP4bzPomDpKc1YOjZXm3TP8Mt5f
1OVEmEnHPcMi8opJ5SOrDuQDCcNuiREQ792MYXCMOH9VSxdXP+thGMc85oHJb3do7tyqe3s3lMkW
7ftKvlrMEIqfcTPdDMO7h9e4suB7lT8C6eGFiLtH/42XPkZh1HnDy5jZfIJShQhTa+ED9cjkaxst
SCiZYRn2hVmVxtuU8F55NHR/xsnclEyCzkZJ2cqHdRE9jEP3FO5mGz45noSrkjQBIvM71n0Hfk62
sXYxsDAjmfH9v3cXShdmU6y6CAG6rOR7CStANY51mO6c27dpvIEahdDiTAKJ/+zKc07b3b/hRqJW
l7OEooPIrY6PZTqTbKeqq7bDZFG8NY4/8fdbdPzxqm3DuYgXXev44+esRAmA6v8MlD1tbr4vXX9S
8+zPYaR0KoRut2AA/pin7KNOtVSUAOOFOvs159Ze3wyu4+1nbho4xY4XI610Kfu5EUEbjrRddVHb
dY/9Gc5Str/QMpzbyfbr669KQJN+f3s0ctMVEtJFeWe7fQ+cIf0tbI+Is6gCaG+JzVK9fMdXSkGr
EeugQYL8ktjdsVZgNpto1t2iNkYL7plLaDzksvKPDhznc3uuDq5uxris1TCaSmMU4PbSip6bMC7L
0nFtsZFutpxtlb2lCwjz34WKeNdqulwYOzn7Au4H6mvngP7HdwRf+QQOymyk4aB8VIdze9NIurqZ
6odqigu3M7rDUKIy64TBKiLLaBPF26m5cvOd0U05MIFZxETHjxTtE4Py7rEdH2uJirl5OEecmbuw
n/K3Hufcnj8e0ecOydEwE91/uSoZzRpDFbPoqFjjXu0+COOXFKbPLTImY/VuPC40gRiru+vhMY23
noUZc3/Z5dZoaL60XUb4oYNVqGHlXMebGu1KieItGF+jcpm9xYpzU3Vi2tLF9BklohymL6AZDvJ5
eUp6gpXfeX4saTr1ZLbPlKV9xWk4RYW2do/q8sM5hj7rwroZddVw6EIN9a62YVMRz8u6EbdAZRgg
7LHMgXjgJfSXQySYzp8VbuRajakSTWbBRUiSTqryq36rf82qDpu51fix6NuHOCdcItUBypf5C+Lk
wwoicGtnS6GxUNoyY8hODJYnj9GLtUFphc9y6V0Hl96lF1+95ePdnNCeV47nzqqcdHysszi9k7ia
J5WeXE+9Q2bikn5t+sHkI8p+7hTn25Ip+OlWAjbIpg3UoG9g4r9vUP/PgtAmt6ilMjqVcuJWvD7G
C+4St9ouN1iggaVbifzXZjtdq/m2WaraLRhCbtH9b8eMcle5beKlJC21vSexKa3OX/E9nqxJErL1
u7AH02+w5MjQ37SGQgYYAmI69fK/Ziy66PyzmBXsfa7cRJeVdGYGXOFrk5TC+BYAb6NWsz10mmRa
ukfpxb6JNccNJQqERSXbupqpoxwdGeiE77Sl5dPlwcpnHabQXXxGJf/bPV+O5euHbXiD3ZfBBKTT
P2hFdIF7M+HWBTkHU22AULyd4+pzEm8/2/tO+ifTKkxXP94557Vbf7tSenIaapzf0WP2tQOXb7hJ
EmsFgHQubdi0+6jTzb1yzhsRJ4avbnpClVaYZr5uc8bucP3W4Vzyakr6I2UeI/lH0bjxTglgAR37
Ou3kz30Q/731TsPkL76OGvdHpbIbpSQs3RG43bDS7Vg50jn+E7B5NIhllZsF7AI500QUH7iryuc0
JgNfG1RwSSuUcWZWQEqcH5dzHSsnIQL0nvHiQcaCaY1qlCHIV/jf3i1s5avfuBQwB8hn8vMOCVOj
xag/dV3QcmcdLISO/dvkzgg1qO/eTk6Waf49la/er+VVEte3lNmU9CHZscueHEOOdwD0o2Ti1muo
Bzx9P4anobCWdTnP2JI/A4suroupSvr7rldTsCIGyDB9S7gLe0HPcL3q5kcXcOjev/LK4/HGNw2u
Pu6mfOte8kC32FsaRtaLfdKesja5DhzRHKQ2ZSl66bqrmOFBEyttfx7RLdtMrwXuFpMjnVhsL0Ow
GH8vzPGlJ3+4PaFWWWVL6pokqGYWfj8/7zIs2YVhUti/+5epCtj3xfQ9+KPT5K2dT1QXj1KBL1I8
aH4tyjwltrrZrf96/c6GutNrf99ODXKDVC05/I+jM1tWFNnC8BMZoYICt8wgIOLsjeG0BRVlEtSn
ry8ruk/36arSrUBmrvWvf+Ac5m719kbOWVFYvIorwk8ZAGLKyGWgkBsVt2BAeqlRPoyTwmHfGl1u
vMUDkhOkIXtPtLifkJvLsuB5hBUjr+7oQSLYBG2Ki4IBcsfujbhoQW/Pxx1MgLJxmftjUaEL7sN7
q7b1Tjt98SfTfyqossWbPU4lNR2MU8248ueH1hhazN0avmxxZo8IHqMZ2Bt2Hw7UR+f9JUwScPlT
xcLpT1VwB74f/seF0Ks+VfszsPavQ8ugu/BzqipYVTQyODfl3uPl8j1UdFVYARVKotCHjdtkSGs/
aAV/Lu0t2wFT7+vxg3lJ75rbDSq2m9ZYHWOQ9Gc3YHg5HJwnjnZNRdJabmZqbshks4/Sw0N1O1gi
cG1hJhRRha/w/jAszvcizvfzRz9GPND4Oc7Sex+PHjGeAPOm+2cdoyzkyUWQIC1QamxuMUglD58N
+1sGfwH7AftU3Peyg37IArzhamL3cezhqd0ywQA3fMxHn3kGX+QzfzVBo3o91SkHTsW7wsi4+w2a
XC0a79cfBY8wkwFDqUUqIJI6AKoSIdt3lyxv0oIZU5CF/UNVl1s37Ja+LjnDQ9jkJZFpNoId1Bqk
FQPdE62KtTvEbTw50XUOTNhNjIsJUUSIwQAORQbTsRGgd18v13hzeyDoSX4cJ19GmxpViWo8HWwU
LYxVcM36WSO/9n7hJ6zCfPrwZZLKGvMIawR+pfiDK6bXCDPxJ0BJh1jNf/g/ozDOOAMbBF2hy8N1
J3jZfeivKqilYBsC2AuVNDC/4j2XcBl3QxAqe2D14ajdTQl9S2azDzq1N7bdvqtGlYNTVNguh+D/
eEJ6b+/mfnAL60gjwqV3wgUxbvBm+tE46XD4HpHmknpiOqwyn60nKbxJGb8NQcnHOZdEtSFBZ1+/
EeJuCPqkecAGhvuC6YLVQictp503hKeNaQpFCQZIQPBsV3wdnAFC8euUvy7KF72xmGbB/mIezK9h
SG6mu8xWzD1jimwKCc0VlI2KH9yawi0EZWFM+iZIGpNAXV23l9TF/wx0f8Yb2LJbz2u+D8Y0TM4+
QYnJRurzcZDIUwmzwhsbxyaqe/qwiAw7CN5YVfoP90Gqydt9/2ePwm6m/BIzt2tpPiAd2ZALIW/W
MJmYLX70BurMBhYdCWwkuXgcwOmu2amTp5/hcZVD52MsmJ6/h2oLWfoFJsm03/lE+zUylsGpXCFS
2OBMl08Q9j6QP3N6gMKbGMaZMGaMofnDty2bpv754UCJs5fP5O1J1h9RSIheh8aR6ZX1t/xx9QBM
CWwSg52OKyomOMQT0siIaJ2evnqLykxfjRYvRv1nNmRzBuvt/6u2NwtzobnIehJ09jtgxI/bRe4E
tOTCMGeYs/Agr+g0bMHFo9zUZ0OdSQZNFxNkqlDheyAijlgj/PgRgUw3/DVQr1n55Bb2tqSjTTS0
pzjHQ7dDpAEbojf/QJ0Rr6bgMhhMYRdDo24CHhnixufT11ydqGsZswGcwa0KH1w99/rw/Okjzux9
/jdoD5L1XaNRdbEzs1QXY6EpZk6bH/LSvbVCnUGHPNgWTrEcbfEVYLitY40XMjnz4AQ64yXrxJKD
T1jgDgKLMq7Ch9UFt4nI2vpZYnkoHh7TER/PHcSPpUgep+1Kevjo4y7p9eIBHIT7H0SPCLAdgiOK
gvkVlgi6m2Yxoj/uw91BTKD/QjZWBmuDabVBFiYy9Ig1mSqLVR/NMHw1Gp23pZgNDjJrMNfvepx8
CBKLn6c3iWPIB/C049Lydr0g9fFhWFOUmE++TcWvSUIXwm2DlcB/DdBKNLhhwBfj+96n+0QTK5OP
AzXav6OTGuL/J8IkhD8EIziW9d9HWJLYSImFm5ldEmDVT4is8+r1a57O0guryGs2gGfc7Q/IFxT4
7T76TthqEGF0PHY1sVeZkGPS++WQHxHAWHsLwzn3TU4AqUnWzb9ZWgyjVXS8/ocdJnWGych7cqn7
k9f0E5IQZI8nhd8z4dey5MGYkBGzLxngbGQq9TYiq0yj3UYTbFOn2B80yzC67MN4km9xHooICwq/
3stmoXiISdmDMQLizPVKdzRXTuNZu9HmnGrATH0fSZnRc84wN2DJCqYx2wV3DCS0j0CeBekDtBKB
lbxXDRvA6l1zemX+g650b6EqA+sCHQyv7jvqH7JJFdwWJf2IepEC+PywpG6MiW7hCxmyAoH6GRI1
JyxRuIBIk2HYZHOQYC2GFOsKF5GRB5tTxJZNuQIuVwkSUAvgwE5kYbO53ZDSQL/KYAeknqZhmdnM
NAmNwlffqqfixqXoVjRwL1xSwv4R9hRRS71590dRWSygsXuE0wb4fkdyQro3EWeNk4YcPkL2snwu
ccEZsSv8P9JwzOzrUkxw5vKL2htjOyjzWQLor4Ot8uHwEWKjfOmbasmE1VhR3SCqxTIrxqjNYeMA
oFl0EST32UBEjGHNOJ7sj2+G9JO+e5uxMbPdvtBpIKjR+H5IeTEF+np/eNI58nqIiWF9JH/CKTxE
mJwu44gt2shWgoRbJ+9IkLbhcDCphtoPR5hvT+/L5h6NFuMQb0U2ezBg5LxwxW1O6ckAgMAqeGqx
r0WWXrsqTw9nvw2VakF/g9qiDQtG7/fVYzE6QTw3ivA2+a4/jmSVc85AJsZXOj1ADNYbFCjklHgA
sW9B3fGKqPRyW040s/AFubgkIwpvE72NCpYeTkVwtzt96F5Pxe474etY2QQ5BcpUfb++oeAaQ76Q
fSgesgNiYla8i8ouiVkX/rH8rtg0+zofCJY0rxJuKHz7xmhR2BPma7zxO0Sta7Yzytjda1rabKXM
6mSnz6rXgn0iQkyA2+wxgSyaed1AqOBelfbY7bh7tSe7sssWbJOFwvBnBFVQCch/4gnTWJLkfTAA
Rkc90v+qCCSKL0cYGJ8NvfspOzwQfDH/JngNjaYt0DnJQ2yarxlnMqhEbXISaYN38EdYtsEd1Zkg
GiKmgl1wdWg3IeWASlH172NETAAh0lpyFauw4rsn+QNnFD4mV8DQMqmm7RQ4iiloEyCdZDz8cWuT
cGCAzExn3IDErj7sHQnYVAJMBNoz8EeLnq48/fgY+6HjPGkASbBhDfgpfndoQUJAyhB1FVuUTjkQ
w65Y00nQc+QMRJhRyfqPL4UdMsak+PScZeQgrSU59FXoemDYojhcSf7Xhj6P4j6zFinwhwqAw6MH
Lr1IFiFeTNgvO5l+HECIqNlJIFmLi9LQojABgOYPAwItlVNv0xU4XuF+xXiTesnt2+1hb4+3dA6j
BLSJroMa47HlI7W16KvVAy6XLVDub6bNVMiLcwaa9hMsSfV++AxjzrMZb8qg772XL5D9pQB9c/86
uwHR1KwXplu7L8gL0zvAoDu/85k0cTH9YYdwZaoN9GQoDGcgJDAgyC0F8Oq1qY741G+ZGwAcRJiB
4E4EEgzOfgWww+jGFIPjvqCJ67B+7HQ1CupIOz5UnWHXNbhSCETV8U7zt/qwKR7ZbN+79kiY2n1L
c/TeXR1eF6YYJgcvIN3z+CxfhksNJ6xEWTZreaFCVz5Je2PEYBOTgcuYO6LqgrDQ2T1VgB+vCGEI
03q/t5QxC/oucdccAe19ksdBjMPgkMnGQUYJz5Y+zozhWJdy4ycbiDEfGYxXk5EmH4bZ3mMio/pC
KEm9xbLbwVfJf7g1DXsWFPrhhTmM7P0imBa8T6XqKY0z/hrw+qAdc+yArcO5AWcCl9vrP4oLAgdA
lLnFiOxAC/bG4GGq52KdUnYTrPC1SS+g+wBFSXEPb03EcoBGj74po9ojyPCHehQzIfp1FD412AV5
mG9zj1iXvMnSkCUsdXAy4C8FjWRG6F+GSvIO6eCO9hCaPujmwLxb48L+zOq7KV+N/oHWmK+TCSlT
NZfCvZv+KeETcuRSSrpthtoAzAKqMtXxS/DFP1xQ5K88A4CRc0R0dJq4BLT0yfs/pCYlLDtgZBIA
eVzPQm8FGMYkHi0loGCjN/EdQ0AQkhYNgs6VpQ1m3rm89fWc+SaUwbeAOFmLPVrJFZ05A13lbowv
5YyOmhXJ6ANID1xniJjyZfRHBr/9ZqAJLAQ+8gYAUPVi3Qfw+BigEOBmGozqVnTj6UrBlnNot5l9
fZsgCe3A4h7V+Lj/afj7y/jl6zd8kBiO0XTwFIAXrenX7z+dB5kfxGXFKJYnDZO/g7wUYzIY+Yw+
2JTOVz3xksV0evzpC8gZOPbk4Uf3kkvaN/eKJaM6gECMz1GlSz9DHpqSsLo2vwPS05xrar1yYgBw
vTebtw3E806wDfix4TCDZ7ahBFf2XlAR3L0YlbeWwvGHmyeVxdCqiDXnC5A5cBz3+KDYResypFj6
MpQGfP/cpE3GgQHidLF5URLBPSHVsIRVrL9oBNie4AVjfo3fOJgvWFePcA5zqAlravictMZwi+EF
wghH81A9jVQyUEfBfVbMWtaBQ3ANxLunLA1lqF+5cbnwwZEj3lROUvqwTFfg6N1Tm6ZIhYZNzANY
OEDOAYo6OkjNlCGadvr70F0AuyD49U7tgofxCxUJmeJxeCmBqXke/t8KeDwgPO9Luyd9RdfA48DN
jl3ynNyXw2W6ZTN/0s3xfJ61bT0lYYLHM+GNJMQFSNo38vK21SCx/xVThnosV4EurnCXG14+IHmM
my/gkr/jy2NCBygHM+A/ANvMf0n/wA4O5AEZEX4wvhuAiRAwM3/AqbJ8vQwN5AkL3zOYcCEul96w
L4DV8Z9/7Z+G8m/NCZMRvYB3Ms8PFxn7BrwCsN2Dr7xlgUIgYCdh0C3TRnGXLvVGjRmSQnwEe8KH
hbqjNkpZZ5cH6H7zdnhWQvclG4Mj2WKe/7wb0O2wNQfz5W/YuzUeUxmvs/Drgi/b49mTxeq+1UhZ
DJiv9zUmFjwlH6gnLboQprysggodJWcLhyPICMrhq9Eh2btbvwXSHO63OAtapt4/SDNAujUJtk80
Swbr5MW0FkluzGK/0Un+x+6YbtcGVg/wBXuYW4CQw3ZubVa4wFCBDODKRHwCsDc2mN/msQW25XvJ
F7YF9U++YMQBvnY3UaizhcEGRCParThA+bog7OqBjYqr0Z5BXRmiM36HoyQjfGG5wpzZsXOpl+c5
PXH6L1JkUphg47zeE/icthys4Vd8Ep4gNqXXWYJ0TXvwwm6gt+ltah5CYD1s8DFIJsN6XbCDXriz
IKwQXa4XMOT+xyi2Cq6t+u0kn3phT3ic87c611YwEBk2Q8251BeVoRtYCf32Afw+XV+DAp7g9SJx
NDbrjCVDEhUFL4N/BpRX44s1P4A9rkSH34Z1qEFUFXWJPNujq8lW1TlPALLzC2cyT9uGs5eVgVsA
Wt8AjoeKyceT79DE7cDQot4fj9zP51M36/qUnsqlIJYsQVcZC2UXwM6vLB4m5uHNudpjd8zEqFwK
Z2GdY5Sv1zsyrwSZ5etDqDwA36abRhMrjz2LVwwg6xF3hc7/3KVWn8kHOjBWPgIImNhkTH0M5WOV
wAWQFQnehdpyswBSxaz8jT3l3W4ge7ztF2JNLsJ+UhW+9MVtblHSKS1kMCpcHK8GLqx9AqUHEJ7s
18Mq1tmuf+kuzFliCgOodjGffTR5rLk5uOddfkclTa7HgeDhJreA8G7vdehtCoyttvekR2eACwdg
I5M+aFb75d5/bqUThwl3APImq3wMyUZnkpST3f010YuK4A3ay5McjmDC82MSZAiZYvbB8mSDldbf
6y+M6VADC/ElQx5oV2yXg9P3wNHaHH/WN/4c4V9Nx+fntF2PXLTtzMA6HVeA+Bcw8Grn7x37yesi
L7k5nJe/5D1jzb8u8Ox6Q1EEQU1nCgGGD/SPs+d/o8n9H2PqPV6+Yh7AmMArYv75PgxRIFwUtgS4
GYf3DgXGYUwII8xB5oUUoOKRYd2PgfheRgvlDrEhBd0RwGSBHNR/zL8XdZFK6DDuA4vqRZuz1fFH
OmjgsNPvWLVEZ7bK72GkEpJjsJsMmWeHSs/gAwucvRXI8ZBdi6ag+b+bERWzeMwz73UpIVgxa4VH
oW5pLDfqdpQ8Jlmwd/txs1aOKGI33QEZvvVzuILvQx590Zs9cf9iwIz3SRe1c23CM4wEmR6iu1BQ
y1s+Iht7ecE0zldn1QxP/ZB9o0x+qPz7K+ZRHA2wExnY0Mzw4o+Rh6O/InnPnxGfIboleE8eKve2
wdIrKINeVK2rY86+s3lcdVgrs1H4PNZEszLEZ/iyHS77l++0iXKPgGs7jyHeeopz9YYLKKPxiyc+
qN5/4PKf5SDqLmOvDvox11tVSJoyKfAkgFW7t1HWGBnB3A6+djbD4FDQR2rRE4xICzevlzoavOPM
y8OBn59an4ELRekDZckx3zH7kk31NJwWkbq4rXPnGsiLJzJVBYyD5b4HqYLeL7Zc+7GuAw5ELXoe
fy5TRhgE5N7Bk99jIIYTjxCzjQ2mW4VVRBy6kbKmcK/tGrG399g1BxLZ2b2tPV7b1HdDII/qo3en
zM93I+sbwaD8rVXGVGt1Xg6AwL+euv4wxnQaa+z1nBcWwl/A3+by3FWzwpchvLfJc3ablOfsVEXZ
iGmrn/49yeyY8xSxa41CKmXv7lduGStYHVTz9sgHinvM1tyR80Y+TgUNO/HrAaR4H7+HZR36JDr6
Yg1N3weqdl/OCPueq1+buEfAfOrMJxaGem6nnL+wFiepi2RpWy9r8+r93yrbWLPTkcEi0aCc3RbI
+iE4NwJvAiKjEZi/I44lVuo4SF3gXJtTgqK3NV4QGd4XZS2TQOemmlH4bYTHvs9Q+sEQEsa/RT6Y
C4g+77upmzQu/vY6chT4OLAEIcZCf+1NqskbpgF1Je2rsz+Mcx1F2Cadj+Dhcvr+HHlSisob/uTs
CUSK/S8RTgpu1YLmQekqTfrel4mg/eMP5rs71B4KoQpi8ZothuLzfae5/Sh+a7DpT5jJMduvCo+C
GH29zc/osekfpUt/3mM0aZUX3sTIYwAguk8SphaKX57Zl/ZGH/BopsyeduF23j0g1kEJ4X/ylocm
pXTn0wL8HrIlN5FOs4Xu2tDcZxFxnT5j9dHLQ9nJW+E8kGLAi70Eddb+ZXw8iFL41CUjSzuyJl/G
Ha2S/WwjFcgjv7TT8Va2m8N+u2f1PY4NJl3wHj7QNBVMfE7vzePASftQzA+9ztXqBnqmWEMcJClP
YL856sfh+6b04kSohZAR+Tf/hIsZV5gM5eF4e19y7nRwfS83APcD4BAGlfDGH8IK24ETE3MYD6Bo
DSOutcmpD6OJ4gk0/7tEyiM0RkPRXWGM56Ij3XAMeXtUF+4I+gj9EnxS2t7dCLo5idT4JSK+6Ovv
JRSSvwwTqMFJRmDBsQJH6GuVh+aMVMihBVZAqZsZbiguZVy2uuGVKU1wHrvIoCmwBZnATiUfv+MJ
iAG8F7gYVjdlYpGKcqhxBxO4kXhQ7OP2OLbp0eDlZ262Q1DJBiBZYwywUsz8Yfzjb4UvSkjXYLY+
Q06nDCtraDLvt/5+4YHA+sno8NkRpWzBAYRJlbB+J5XFPdXJjzAgLcO07v3tN9KyCVVbtXOv+vtu
6GXG01G43+LMLDN/Hh6eMZdKYQDX2VAJJfMzYdlNBWHhET2hO4MoZBbFfOb2jpSmsJFsQSPpYKzW
DqWe/Qt7To0PE+PnZqrG+0XfxrrahUhhjpxelBmDkMHElUXS24ygJ/78JoGJYb1nMNqmxAF6mKOH
dSwdxptn8mWYdGaGgbx1+vZ+PpbuvpUyCnyaMNMADvEsBtPvGdvHins6+UBzGwR3HuRf1HOyuGcI
rUrfEz/+ZQ6szlNPA4dxPaz++yx3UcdOwRK+S5y/J3D6UYx2BJjUs8oWxuc9kFvhfVAFxxMaRVLk
MwsAwE837ZzVyg3be7mfwWz+GBIONshfgjdY4NhtIq4+u8XPSt1HNHAoEHoRz77deTKsbCJg7S55
hxzau2LLIc2pY7Bb69lOAFxXYFLOWkihMBehe3A7FYghsJ0i1WvmD/u/K7F0xNmLIR5cf8HrTGCk
OqeIDA/77nV2CXIGRBEqBvEhmKO1Xs8YGGxaRu5l1nPawelCVWBqrPC785kthG0/fDKMpnnqjA86
k6vTIbSdPYQLR7BfMjHhfPLZ6hzogNPa1pwUUBBHUKdvXSe/SQaZTA0BTbzxeRTi7rC4O/24WMnn
8oLZyOKYWydEfgd64MlvXbgoLez2lIKSQp26XkTPT090HCF+ce+MYZ+zgVUTLHZ3FIt+acpldk8y
XnKQPIEerxbu1YHmMK6O09XePtFv4hKC9UILC7mclRcZRhBmyW6XtOcxLFfteIsFBQ/jUzw5EZTj
xqm4jfcGSYGnyxHGrNStd3ts3etjuuiEF4lVbTE2X3D2HKop/FhooLySmaPIhVIR4ZPd4X9MKdDs
Ddox2AyMOoBTcV2G8QWbkP5V9Sp372KDh9cGJzY8tBTUSHBB8dxatOsjOW/Y4mAc40BjFTavsKFH
HJwax/2TKKB02p/9eBKZq/ACvD68jwc9jMHOGOIpJSTcZFBHR7OOb2HYBl2ZRgLr99S4qHppFjpL
0+ib1PM8dAUjjDWpeAxMx3YnAF6UPHiqmF+2rtZ4uuuhPdQPLeN1kh+s7cDCvc/5YN2ObtYDt7Wg
QMCHe05pk0jJEgUZhDorEP42RGS5clByDTh3eOB4R/aqnwUB0VcZ6qwLSMUSMVbAmRNh7Iavi9HZ
IHp8IPBzsTdFWUx0qM3POf381vlg2VMInN4e8vsj/+aO5zwgXE5cHYQDAx+9NxusXgHqbg+kwK+N
gsW2xQYZeVdtwuegan//H3NABEPAI00u+NhhckZ2qqnAN0C9Zov12gCbawYPHTUPjofG1YcIjBd6
TuUgBl9dwEgbsvOba32KySexVL3HQmh5VGGchWO9F+69lyNKlzh1m1VH2TmYATLa0ky15WBvU9Td
ZzQ+yZjZk+CWM3vjMZeZwCmzqyH5+YJK1WydPCinLy8GV59oTkMM2DdSWKzZDCcoF+8vAHJl3UDd
rzGXQ3RrYe0e4pGH8ImvwD8htFuDxdWilMKhB18DRFE1PMPTQGD6Tmk2kxxhonCAlbCWo7B02Q5p
YvIdFj1zbU0bjQcuHEdS53kg3zMKGEu2T5ha4SvI7Q3RBGGGAgdNHFAGCknjMz9xyeACtEHjfrnz
cC75/g/rIsxgcTjhXgIQsYcToWHQZYVDaIwIirkKIAKcE4LmmrGRYKLuUnWdiqmMT22Oc9FD6OkI
jtcV5EogYxOJClv4rNzdlXAhvG0Q1U9bd/12JPfyXgBu2N85TcqNkxQu+wzjOYewdKvPw3WqA8Vq
qLx6PM/rE1PrKUUKdi3CgwksxutUqm9AfRJHSWQbTik1+XXaa3+sM+6d1dzlb9AcaL+mcKUR4lxA
ggPulJVhfKaxw98xYARszTe197Re29Gh5OF7+cqEVsXYu18bfq2hJDuskIKHy6UMGVNsXtthIAex
Rj/RJ/nt56gxjOVwHEsUEywk5w5dyWHgHr43I9b4iCJzGHTTD8xWwf4cuI0FX2XSsUDHQWdrUQVP
QRPLDi0qKRqnoX31cg9nqYQJNkGFk/0mZe4i6jk2G/rk4wf8Zsn+urtFKOitr90Poj0ntHrKeYZf
HqEpvgLfVI07CMCLa0OoHTUD9fv9W9oSJSrmR9IDPrIWVL7qpnDCY5WzPPwt7ydhP3z9+29yDdRG
vA52jBCKnMbpJvuEGIE7zN3j6Cz0j5JFu1ELEybjegaUJ0lnVbCNug+mzUcwgTQkJjwuaHC6xeDA
12mpHmqzjYZBRYlQEGRSLd+C7kAbfREifkrqGMhcjDT5S5gfLbmxzNOcAfAD3NUcJN/JwSGGegQv
7JabI6HTtm94r+K5BYCCUTd+OYwSy81dSvqFGEeIU5u5GN5GlVtA/fOa9X4L4k35vyjOIBtodK/I
Fav128yD+/n3V6zKRbqSp7X3jdFlJoT4bcF+8o0aKFEJ8FytxsFvJntAWwytylkvoU9ljfDcUqSN
7TtOgXdfjWuEF3hMTa/xd5ov+57ia873/DgiWYVIr0zozTNnxIObwlWnCGDJ35H7qdt1ZrW+ZnWm
qgOjUuKxzztMJyMNZGP1PAxBlzD7QFMElQUQL2UoKNymy+iLaBNanAcMbMXsgn7KptQLO6xtJAqV
0imOx72nGW8I5FeKD2Ca10JYRKWu4OqU0y9sypCyso+fmFtCuugFe4TGGGtRbSFuu1kSVA18FoKu
Xbyl9eA+u6N0gV+PAevL/ND7YIwst+6zmj+AozmNfnhluGAvbwxCsffL7HFj5kO7gXSA56nsjUYh
/7m/+i8sQm7T69W7duEXqipiHhJGpi+i/ar5Zw6qzH8/bfYR87Hor+oDOiZDC+/UbyxZuBqCf/7y
he1pyT6Hs9XlgQS1mRTT74X5TM3EiZP3Hv+GVo9pKdD8jlFOEV+XNLCPuI8TducVlXO/MG7sgSb8
3Obn8v+HD/s5CCs4DbBqRtbzZ0lPa8ijGJe02zjcXs3mrwOVom4GS/4DxWZRvLDOIedtwwyrhQ33
M1rYEhAcoIRUZvU3xtKX9FGCfFF8d853HLRy+JS8qxJo1WRfTweS98JwEwIMfqcMvm/R4xvcO/c+
tAdDyNup/qjnrbSk0e6QXaXus16XvZXUTNLXJkPXgxc9NoNEIBKGREIl+v0Gm6Y+Ul0g5IWITfnY
SoAIdzM8vGfFGtConN2jECDkFv/WVDgMipiN05DBwRLi8HpVUZSBbhDFhJ6KIMzSUc8KICY36rMW
o7cMM9+7T+sxee8ekvWEnoHJOuJYeJM8VIfuJ4zVqRyfMY5+qzSmVF5+1rCkQfMQv3IrMwPvLQH2
rdotMJ6ulVCrr39QjrAPXLWI1a8iz0Eo2FUK3VqYfWHQiL6fhOtTs8iTgauADob0kczZhiveS9vk
yRWHWdVQsMZCrESFm5r1j7xDGLM9QnzgKsCSJKslDWXoPAVCN8QzIHfw5GiCJWGDSzYDDPIBZ+Wu
/vud9rJdCdsDZNgYzgg2+Q9O5fqx1Lbq/Koc3nblD1rLV+2nBSY4H1f+VsbqisikhrqfYRAJeo66
lKhdUqzeOVthtgsEIM2EGh/0iYncaKNizQW3kINaE1NIZgjZCvcdAqbHSziq3NQoW3cMl+cZPIu+
3u6Ey92i83HuHsXPTQtK+MU3+rb4BCl5aWcACvDG1+6VYJCGfSNX6+6qPLK0vSMLrwLiOvtkHPIq
eBIDSViZYhuDZFPuoLjq0okEmfcfc6/X34+zmDEPlDykTYyvWmOcjJPBFp6Sx/QD0xRBnyZVWJeT
54YnqTqLkXxYsq6pYJJ2ygDjyz2vzRcup2gXgcAtlSgfjAngXdJMDsRcR8Fu5GHfUnwcpKk2hRFI
pI6BgA1yBkcGQvI+SpSPoDMhpSYS1qgPjGseZ5AC1BAIIcZAr2i/8AeC4MvEc04ELzGLu5w5xvGt
6jeQZniQoCUUtpgYM6hARgMGApWznAszCWz0U2PzV5EOAU8noOjDmvexeED9SkMJc4MaRYwPiQQ4
uQeX5rdA3I2wN7Mx2LBRCEzzP56eb8LRB7ft7WOSQ/6rKkF45YSFnkob+pgfy5VoOHoQaSSYTOAL
c0zb19mKKMXth4GMAb1tXoJXUq7u883TwltolUaMVxns9rlQUGm+hNONFcphmEKdvoJ9Z7wCIm31
vt0L6Y6N9ADk9zW/m9FI5+9axNXaqXvzi6WyrRlVcZ9xl2K0qglHW+7FdSyupMimY5j8h2ltVCwB
4rTz1xHGwgVSegW4544Kp7LT8HbhdO/WoCu6TIv1hqjlzyp6CkEI4hmbPi3oPXDIUnwxsWQxhjrE
1/XoXPt9F+McaHvdDNky6qWo5wkijjDgwxMpwuBnKUfwM9YVgB51JNQjls+dvCoGvDwCwFkQAhB0
kuoa8A1i/Ktm42QIKWiPjrvGCoSdFpJCeJ0/l8PjI5y9XfA/RHiyARKAR+rmzAZrPWc4CfF0sUcn
xYZJIjQwfx9/ZoPkyfodYKd9dyhvIIsKlpCgYjU0kuNYeD9KUCIx3Ia19fTOqkXrviDZ0hTSvWoi
JQgSeIhq6E8PUAUgavvLXcN/FYfde0IpQyGcz1gsmXVkf+GNhNkMyb7OCAzJu/mdy43N5iSV4XrL
QHWGopJ/dzsBPzAGRVAmDD+hXAr5dT1BwoH18jtEHugJNvPHQ/NJ5zwKvhcCiQDC8Mtfj47MEs0R
Mghjj+HGiwIHXRMUGrTSLuIaa0zzeiVG6wlVizIQS5QHyMgAawvQVub/8FcByAm+v6gxvA6ALJyr
gxKm0IIdy9yTbyH8PWuMHclGsSUD2zBzjQM0BBwg/YkcZwEI6JxAX3YCaF0sChgQMZmU4s74tCIW
Gl9mrybgywSdHA2QbAowaswzuyrjHz3eJ+oHsGMilV6ba6np+c0E5rviWmOjAqJiIi0EltTHw09+
UnFT4j1Wib3pFVOEDNUae+ekQSSdU+fDK8JbhIxVKMEE2FriIW8C7A4cwTX6wgiHrcAGITt0/noP
FEfEa3QGrGY4cTKZkeKohVCLGQf46/9tizOG80uyTTzkTciQOps7KttGhFHKFlsUgHCWYI1L24gX
OsxYkk3ZN4QRDCgHGx6OfTiL4HAPJ4xPyVWlnTcA0ui1Wx+5d8P92QM4yvqJk44Ok0ab7VHGW5Ot
FL8bjZtJlh+YyhukgxoPJoz4iQDwQI4PTvIxYjrgkwndH4JKcvymQIXYZ0owwAlUe9Eq5cY2M/iU
nPkiPEToFHHSoeyGLIWklutgfRBJQwBYIa1z8AaEtloFgsieI63FvtVIOQyxSxGJOGMu8UMgA9Rz
qoNFICgksm+mK9Js2HebfPcbxB9u09ju47yYksonhubXmVK7HbuwrQwkE4HGGOPPyXsQqpyQIw4m
qVwwMrz1kOo4g7cDi+GH2eDQxOvqXttPAhUPHGpscQrE9hZO92fyeE33LKOvpdSW3C4xh4LajbqX
zCNyL75EKgn1AWxqvkD4i2+7xy5lkMq6ApEKNRTd5IVhQD2clOt6+ka7f51joU1JU8PF1oj0u87z
aYfvUbdWtr0FxOkbr78Uy3zO9nSk6EsU/H2lhRYXl/cRFySxq+DOvme8/zR62+eFnF562/kLSQb1
Lw/Ua6IF6VKL8XHEcQeifhWOj180Y1Z3HCwbaJszjNljafEimkrnkHsfuyN2dvWfPGupDPehRDIQ
CaMe0WcBKs3VcPeeACrxQRp2dTwZSXlJZHeEg8iFR5uEAq9atFSMtFOfjmczXZJ9u9bMByzeF3xM
4fICDZpB1GP2uJTzNipteGQTzkDyygUTFD8YKPbIVWDM9s3hRHaLmTghSk7EBiVGgcU8jI3oJf53
vMMfVxZERNnd+gpT+kE4LVLLpJ5gMAB9lUYEomobNmGzzLAOEzxjbHUMpjqz54zcJ/a/AXDI7Eqj
SR4S2oKnMR+Ssv4gI8M9Dy0TFjj6FHhk4BniY37CbD6eaOzemBxxwr/ETM0fT3poq2bfeT0V2heh
guEv9r45u+Nu6O6ZVaHGD/Dx2Q4tcrI44JqQLD6Y4umsP2kcXoLMpvB6cAyhJNh3wjsHSH2/bBFi
KcHm5IHqs/hT8nDxNCM4iPQWZDG8EnQJw5o5FB+Utcwu2UzoV5jUCb9Xgg8D2SDhBauaxsZ2wv9s
IG6SAtWz9kBmv2RPD4CfBSnDPCcA0Jk/9I5p0N/Bsp8N2fphVJAD2mHX+0qGq27VIRE+4SDEJcNl
55hFpDrMbzF0Xq9d9yIEbHDNsR+FLS1cCB5rBcVw38AOgeEkuUvgvWtGXpw3nKLoDJBVC/4vjlol
BgOUosCRQGTW1QFXnKr6c0KfyYafEQMFC2LeAxDIPDG/AK9E9ELvzla8FPbmRdwlJaOBGKta9um3
LQox4SNN90yjy2XyXjPMXABAYQ3r6gL/j3g4A90lz4n5n+oVx26bUu6fXz7bXEcv3aECr5l4XS98
ZJIPcE7HmejqaAnnkzkwRqES2fh2H8vdYP2B+etLZNTfE6SbUxVuP2OApUkgYYRmCqtt9D+4oJd4
/7+sO3AY5y7ciTdJDCUinYbz+QE3XWSuFB6ONzCMaijKGHpRmMjJAGgAPewFeawjFBTYw2BjMGJ3
QZABLX0MWlhilwq6Ix5S9DND9nIYCWyfHNB0mtB20cCjY37SGw8Bua6znEAvnLPYhivQYJ4FSEOQ
qLwlBpkBiAC4H9FNdC8qF7qYgygD3Tac2umUP7hF1HJEUcl5g2f+UgopAdQ433E0MHVfkiu3HYEb
DjBFZ8Dg0m4KzONO+VTzobit6KgLr3ZhsgjlNSWJsJlN448nFOnFUZqnnkRNcHVbfAXwtaO2GWDP
VMUZTuv/aLqvrkSyNQzAv4i1BCTdFjlHAb1hiShBcoZff55tzxnHnulugapdO3zhDaFXhXXOisE+
xFzlQf4Xzb6Xeb8LugKkHOvrC8CaiJPnojBFcmLb3oU+wM0xQRquBLnR06hs3sdBiv+qypZ9Z8JI
wEi31HUt6+mm/kuw53Boz3E9qI92ws+tp/DAnX3/qiDUXhRULJUggswE4GVNRwAaGqPBiUwos5Kl
rLPuh+AFaNdpp5dMgaY1qQBdFledXWveu5HqOTegx3rmTU+hSj1c20kAoM5LvYlW5SfoP3eLReNJ
r3vdpgAW3WuOeoc3B6Difup0I4sW0FxvtEsK7al6mVLsytyft+Dke8S/+wH+QPNKpPxafDqLFjY2
OzAU9E7JUwsU2R9dr/qgub7sHrGHHvpf2fffD3qV5VQd9sC2SO86HwT2EaPKf/w43Y5c6TFaY1M8
xb+aif3F4F6/iTXTfC8yF/Hruf2BO/cX28TqcMGIaeghYf5idd2bsXq87XZZBREeA957DHeoBZve
ElqHXF+Z4MLAfZCqmRcT7+tCb0GS/z7d1wG5yJMdMDTMAooOROhKKiyWAVVyS4SJUeHJH+bUXPcv
BAYxRqkZ5Eg7E5KFFA4nnWimoEnRjLV+2ehCcTb+mE68CKg3tl+aq0KwRSLF8/ZbW6jenkkNL5SN
odT7gGPxqbJ//3YPmK87Y+Cr2juHJGA02z7l1XXj8BOEak91bioz0GEWLyH/26Ecof4K1BdN5988
Wk53pg1+Ev4M53Mh4t3VxyKSV1xUXBkKQ5CWXRcznZD9yoSKq6ZGdylZDRwlEtr5x0iZokKjSvQk
ftcE1z807chi4RmpxBXX1CuosSvWOPeRTm41IC3cx0IQhdgJ9fFSS6D3oW/1d0a462d0rkMU7TVw
fvEniPuLF1Uq8xibpQxBh1Cagz0j/LC02glYtdLaxMhNivt3vQ24Fbp+B6io3y5Ssh7NBVkrNJH5
A6mUJnTBl41XXdGQv13dtNwKQXTeSPHUWNAnWZUytqnw3zDVEbj0vJQaAQVUFRTYQw8qmBkny66y
eircdKdG13r5nMdnDD02OWhofwS5CqIM2mwEZQtrlJ4zyMxZWfRWyrwt7Xzv5JdCIA08cqxsoy3Z
QN1CNxnLTyU8YnueuA5gHa/Ob+NSEmRXVEbqubxbsS7zwmpqExSiKhpanC0mjaW5lS5sK596opRc
nmyUjGaFygtAAQSJBtGyec1/6ybVcAR9VujrTjq5lmynCt1K35EyifW+JvwS+GuBexGTN13KnqS/
0SfSFGM8ZKP7dbVrCQKsibPN7uFhBdw8QRXbVFAPBPW24++13LL0i1aFsf2roH+kYDoPXeo6tQ1b
EBCsXubRHLanQKDFLR0cKjoxR+KXnADGNubhEQ4IrVsye3fbAhOeI4If6p2BCcpFjoI4UK7vBLPH
eeHYXNSwq5p1xWVt76fDnGJLzYHVTA8W7YuTVyOf5kqsmPLlpLC9AHBpkGcc30AnuknSlmCuW2bP
oWmm9mGDlcExlJM+OIG87EScxc4H40P7IZSG+50r9Y97sM/idDDXLDOF6jjfpQxm1KqmK1EgV/O2
GJ2LsfIV9irRnvR/Gy/9eeNZA/ZK1ib9F7N2WY0NT1Wo+gOKcCofq60+VYplPu8n3ObvjMLKLZ9+
v9i1AAjIQu2qKTiPWGV5K+Y01Kg6DJb73ubejU0GW3VaoX2ulLgVM8vSY12/3CuPt222tkv10/fm
KtE7YNCS/WvbbNLfyztUfA1OH1BB5oq7k4nmQT29eMAH4qOqo1dSevXHE7WsNYAI0z8Qx9Kv1Gpb
mEOx6y09CltiNDg7mHPZZrKx64EX37+YtNHzuQ6AgPtsMr/I+zeSUyJiLThtReLM6BZKq0t1mVv5
N1N6anYu8xtPXfyqZI+4lQ1Y1SURZa052O+lyhyJjp2W5h7qcfeMJukIGUUxUl04N4lu2DSC7ATu
KFFxRbuJ0vOyAMW+oS3fS45vZA0gUVt+SdEHUMpPBrz8XoT8qB4X09Xm7XFtQHCfD+1XfLbXIBZy
GhxPbrGwuNaOy01pTT/ueg+2LXewVmhCZIFc9fJ0yTt6T/Pxy3qUI51HMWjf2kChpnbtM/7180sU
4EDXbVCDCg5qd4RFZWRbntD0EW2GyjKi/+ACIt+L1EbFZsF/40bfX2VB+PAg2HyrTXtbL734c/VN
qsSXCp1aZpKVC/rfCRX/QQMrOK2F3CDzXtl+6Lphzev3ahjlg6o6R63mHLk3U9uWkzxfd7WFJDPY
klJ7KhArTnbgXVpUlQl1KalUURIVc8ccpFFn1411+Q2Vt7MgGItf33fMecstr7/AYiTeBEtxI+W/
/LyP7+1UO4cQK1fVBngTCMhjOFR9nLq7VEFMM021dlUQQuR86rz6ALN491JNj2WbOqcXUqAAEHXc
swo2cOfgSBSvtNat8/CqVC8YeLszCoJTru6H+2GiGmfcANyifk+B4hueVfO2P2kvCZpRn9BXSxZy
I+bCpW9eKcNc93W8G+w6myp+UImKqu0bXCCAoovX/hJMast4Zf59hnNcaM3YOtPDdHcxvWmX+msN
WS37CoSaylclK7Q9lVTG+WS/sRspL+v0hXTH9bAqquWrEqUzLu+KH6rT0X2EBZB/MqBzqlTPFRGS
WFc5m/zqmbFq6JWrOeVfoELOaMHZ6Cq9ypT3PndFWbG11y9WrS5feZoIEDvLbi6vwUXwsZbCeDtD
RXKabx7eYJarIwMBnMvXnhswBAhE2LxGyyHAFaLE+6pN/ad6KNA9+n4I++d+bs9XkSZuBsvI2f1k
nXMqI2Bo9qVGCEQBawSZeypdqFhx5RolfmHkFv0ThAsFllJusFIMFfDkdR+RNw+S2d8I3Mo4qFRR
VouGQSnCqIcDI9RrYGlG91EWCg5e2894I+GuouCb0gBQgXxD49WpRyhFaTGEsLn8tv2vXrYojSCu
C+9fbA37ZHrpqnmKeqMP6pwdS68lBvTWa7nIroA3rnb72XFwyS2yAWH19gtZ9ZtPlb9o0+Bg7itp
Bw9/B/d8roVWKpxHZd87gLGwonaygX+cqjn6Erlusgbh0IjXXD2SvjwoW8hJG1GBo1RRO0YtloZh
4aXzUp03lNCj1rMM/FmO5bUrOzvD+LTVFr5bJ7jB03g7TEDZrHoBDHPi7QOENB2UB4O5kRmN3lS8
zatlft9b9C5tEJRS7vtWhejxcH9Lr6NzedO5f2xwCClt9FddmPDq7zXKQC1Pogte2iOvpHka74er
T4DSX9W7Lz3I13i0G+Ol2dBiStL501dsOUonSfDsKstzShwr8wfWmDSurlX3S7AOH2ZQn0U1wupc
I/HWneSGOQpq15/feTUV1OYudAEChAEwUhbeZBXiNI43trN48IwTBpGyK6+GrwEq0r5HU74iZQTJ
4rSXyRurQGXdtxKlu2+SKn9egOSJ97ChkpVCw+MrjDy//Pum8H7Nj4CAzFShpQJvAFUnMWju+d1v
IZMqPxUS7o6eG2pZ9qbSUkkuS+D08WN5vaK/trlXDmi1pvi1Q/Jnna1lb8XlupjY9yYmXrb5q62+
rLzS1oHBbyZjDtDiXADoaK8/1oFeFuPpTcD+ULowJPrNx4F07vLI47KYW7dX2e/nubq6BTplsvKy
Lj+lU5PqbVNz+OyVJMgxOlfJBAAcZevxa/llr8SxKGdsMa+xfnYF/rv/WRzeV8xN12oTr8PJYfjc
tzeQGLHOE6Z8/bHdv6cVlIOc7gbahUEenUK7cqyTXHzuD4PLvrVMduPn8q/oCD3lVbRe2HD5Vjkh
q0sRAqpEe1BpWILD0CRH4QahTdWM4QH3IItC2iA2K22RxzOcAGnCVnOcWZVQOe1laXJU6Hq1uxSA
iyoWhDSSnRhgLfwlpYW4AhRJg8INi52QSjHQzx/Y186/Znfd9GDqQYZ93cWCV+zE2A5n44umwb68
7oJ+RLGOuUz8ZF9eRC0gOKkkrZM/0Znwo5VlobspqBe+RG9FELKVhpDuCa2NkwN1vKAHItAMOR6N
tWj2gOCt1WZzoeaQT0yhAqOQf+umvKOKggN5m2+t8vUfgivhBzTTfo7SgVarNaMr5jhORcOfxqQ4
HnbP+Z+6xk+/O+SVRjPDX9Yz0U+NIqHbXZe7avAKhjDvf+FAePHsxOzrRz/Q/sgUbGTQaj/eiEqH
QTRSct5zofszKo8af8iY/GbUMrPLaSvmvZGiKTHPp53317et3mP5po/UlRpbAVjt2p0slH2FoCFN
yWZSNKaSFreyKFfeAmE/S/jg4UlBcBMeCFcyI0ElbdGWCz3tWTD+vEXdWEmeFzrqP/VHflgBXJYz
RcKBS/SR0Sagx5MqJIX8wpXQm5IrpiJ1JntANMPrEtAMuw8S7Ho5/t97CCvx2jaOgsLclQ6zeYl9
qvBDpUTUMQtHiRJDvp3zoVk/+/NmbA36cJ2f/Qb2+LHwMxu2m8NL9DbbFwYKbV4CKW4sP/vJiNTt
0IWT+5AQ3nWDJKneJvxQJhoEM3t1HI65oUCT8rqxHr2/oUIS1c0JC9VfbRvDRFTr99NROWUWGpsw
+VRpDRx1Ay/EklEB8DCN9ZAlV/RxyQ+59IH6PsmC8MLzgeOPpXjEc4/a7Xk0VSNswnTqJfbCiXYp
6V6wOixS1irMFTKJoPxlWeF9x+FVLxLucTscIwg3Uc+J6NouRe8F5iSbvkdtgjcUQ6fTV2nsPPw2
VKl1nBMAbiHD+6Js05MjPqOxeE5Kg5t/jb69EipQGbHZxgGxx2fKqOJaMnppqrBBUhIlr0zNRjsH
aNKrNOr/nkyQNKLa0hIhOMoeQKYCk37/nG+9f733xCdmITnd/LcXCR8a12LxHPn8MCC5qNM5F+Oa
b4lSqst4rkGUd5h0mC6rWVqx/OV1JBAIzzgVkFIKkCnD9f2k/P9K89j1qb/A2ZQoI/rJZ5npn2MZ
mdMYMgJU65NgohBAxJf2ogx0SOKXseZv8wRULx6OTk0qrqp/fCV0o9oDQcShcCyiwLghkjsyWp8e
DaZkgkPOKwd2tou2jM50QI2SXgOQeOmg6omZ5nPDiZYm7BjCobsHRXBTLVDDRMeQYyt92GCSQuG0
dnpbSGiTBaAlHAFeZmgOfgqqc97kWCe03DRJJlSDwvMNVfkr8bn6cnpJyRJ3InXHPRIhMExQ66sC
HXekO/TlEy69wbf6OqNQdgxwGEps12sgPue+Dj+7H9aRlDLhSGnKQMPo8xq9KvcVfIm/Lnn3ohnB
pV03OdHNKCcH7aSgzJOrKjGp9uUfw1hf2VUdKrh/UR4eJKw5GbpF/aoou3gng9s6tbadTQufmrWu
2Wu6KoLXKJcOOISXrBPihQqMdMkK8/q8PqlNFAkWHQIC20EmknY/qerQViYvTNpCN+9F42XTorRb
I9P1G02Viuhop+mBphSSTqXOuT6hfftSVVaF/oUs9gPAZ6J1LJzCpfSlK22xgN+1k917d94Awgsc
EwKSNlTMHWWad0hSe2uo6S+Gy+q5FmRDRdgQja+QdkfbHSD+PC8LBGIWlyuV7xvrc36+Lq+YcK/r
WRo+80I2XVryn9g0UjkmH4+W8/3en/y8fC40FBtIiOfOMUdxP9m4oTr+MLONRedqyKBPmoqF57N0
tzr+Utq5hNTPlHfL/O+2cJyVPtLaJSQ8zpVXcoJIpNdyjGaFCvM+YkCxWDdW6pT6nKcq5brnS2u+
ryfWNf3N10XzwcldOBBv5sSXte2xm9hpKmTG0o3fKhPMc7Khu3nW2adpCtdjzGMB0XP6rQgGPXY1
x67JUFgRvQ3whrttTOm8meW2fStSYSyyrpegObdPDdHDQiw/W9RyIQ3cal8xDqVXRSOOeNqmPmm9
1JfyxDs7pUdlaz5BTek7Qm+MHMFvq++JumabDH8ZYIFNsE7p2y1/L2V5aDzV1Kkqk0zPdjRnRgL6
8qTn7SXSsUacmm4S0+xQ5EtbS7YThHFWzSXjEln3fjCnqkY1SE6jfr+22+7rmQoTFuuXooTmNrb4
eK9AaJdWEDoVDg1lQf2v64/gmbchZLnwVLr0LEyzto1FS3+EClopUENOUgd2k4wzA6dAgVXif5Cd
vemXVM/DVPkVPFtVFhrx2diCVmUqcUW9ZG0/vOyiz1/cn2SL53V5Ulq1kBCric7RLEUvUn56I1P2
Rk9c6y3H4RRsxvufSUPQ0ApZ3lMJeR7OF436NHNJxtx0bGZ3viE8vwrJKYnq7yW8sxopBG/5/JN5
yxSTzUeHrqNNUtrigxX2mAjYiG1pOFI2tFrSZROILtIocP93NJ6ki4b9h9cPt7Qpd64Kus/iCIxK
W0GppPx1c+thHyQSLWtYkolpIfFKHLzeaRlksKWnoYpb/vzVcpszCIFmzhtJvut2/vR71ga7/4NT
S6wgKibSxiW32U3T3XNspOxYfBRTCFWSf6CeoNNmRPS2PAHo/bmU8M4NNl6fKHcaJLDObDXegzdx
1G6qkr2/xik5bseOU1PjSO/edOdYYCy4BOuQqTHGuawwVlLvjwE6WLJsWgn6X1i5TIFI7O+h5h2c
Ep3jIoPZojtOVqY4aowRE95v3oOccYg44KGWgmnpwg5EM5AJo11R6Vd7h0RQMHHfC1hf851TQbk7
/4tCC/LymShh0l9K13wSDcN60mzWOMAlcVDrrmWaAaeVab4OJoMlOAxh95Bh0Z+eHpVDtp8vhV+V
FYDembP1K3HLJxVtJ+izxZU6YrocNrZc8fQEca06bs4vaLWlxUFqVJbapJOlbLawiE0fmdbiUr0+
6/t5Z7lqZiEsGNdne/tEZxek6k6zLKMqO9ShlXuOrof3DAVXDjGKdwgxsfbpOLwY9Sw0bxmAMjtv
8kuNmcfxQupQmHw++2lIgJgU/IwmudRfT9ZODbIa1RQJrRciesHVb0hPD0Bk1dbSfA+KTEy6q2z7
illmGPYGEJQruUelLiDClP4elehiuiVuKTGO2BQ1Mxtmkaoe2sRrvrdUBtE/gLfE2VUEf/wsi5DL
846qTDrKtm0K0UHjoDEfbBr8s9qPTg4m7ZbPUljhUd5x6IHg3RCI5vyxd7BHJP8VeegelLW8NeDz
r+1H6QKC1du8nfjjrqtxHrAAMpvKHtODvCt2iKM2WVuvG5lsJRGvqmJelBTm08NmRN75fuo2l/PS
A2WGvNK5tMxBdBfBUs/ZSvpU2mQL/meFgrwo3HPleK58WVe2rw2VyUOizEJqe6lltBr17ux5k7eX
TH1/ZAZYe9m3IF4mvxWe9NlUKZN1mtV2m35C+2tdi6U1lEl8wX6rvkKN/zZWlxpQzOKkCppfHbsn
xFDa2MxvUfnwabQut3UiGms6GiY7/A82FerKKCsOYqNlCZzRaCb9VHc32HTOsjvtktKyHC+Gjs69
mfqex6PL6NzQ1WpRqSRXfn47E2uovtTSP/uBbLM/Ga3LGm7QMDwged+kVEoB9UZ0gVpBtKd16qRH
N6CXNAOB0uLtAZFwLyTJ38ETtU548Zlx7Gs/SDG8x2vXGLkDSRjYZX3WXb3vZxqZzcv37u0FjGv3
QUgJ+U1Yd2WRG8JgwbmGoo5C6IJwBFdbywEpTqKvgO0LjBhtm3ZOeBMfH+rXr1X5pRKjHcO9K12E
EDShr6yubrT+ZE+dDdkwuktlDRH0I1IWf0gALsW2j7XLS3aSlNPSpT3gGOxqjeyUCA28i4/ToqTQ
JhP51WgPHgvo7qVPYnLV1cAu0ziWH+Bcy6AGWO1faunmUftBFXMSNThWNeiqa8de6mdl6J0TFCYS
1pvca+0hW1Yjrk5a2fxVG3ei47KEzCAtBx1CWG6Waqzb1E4mAmPYPLpYtsDmyYVYp/WYkd4MOULq
VOl0J2Vt2wZJiXKulEPfDda4i/d7sD479eZ1ZWh2FKEF9apGlrR/aT2Vd9bL5xVh1XQOvscEJ5+l
V5r8jPL6ur0Zx2hQwV/w5j22oYUpwmoVAVmV6PJ+7qtBsutSPseD+Pa8uOg732dZVjb10IPm1ZS/
6j7paBSp8hTWqhFXlOop17EKtHHhEZRTGaak5DpEIdK6QYjKlf13ShbWSFcXxLeTzeVg0dfvb/zy
llp8zTGFH9+nj5t6lMYX5+lFqbOX+WwEGLleqDhO9HhueXI9OyXdzgtqHp04sS3pX4mG1GAAf9Xa
Fskw9rc6LNfqpau4L3rWAa78thfFw/ujf5P8P7rXBsGugohbaRfWoq9AV+bChTk36SVeFD0XNdyM
2qMelEv3Ksu1xA9zaMCu+3DRe1TjP/suSlv1xSIuBJSEnniej4bxu8GxzguBw7suxr74neTyZBSb
cfokGDbJqhDqVo71WEq2hZotjPRlK97YdO32rWztrBN0Hxzb9+mhcn6PjyYzfGNLX5P09CbFQ03K
9GLll1FKyXiVPzlFA92jmBmt3l9ql4BBY/gnkikn3ykRnzkBS7oRIDc46NFJeWb8SmM8+A9tapnQ
aYi3QclMWuUd8pqYej2MbeibwNsiFURkIJ/q5NrrzmVIKIemDKSp2r/kIYAVUzxuYi2yYy/99GCD
iwBnAw51+1l0As90UX1pnRhl0FWOsr04GalZUiMmI4sfx8e7Xmxs73gKt1lcc6bUREi/n4bg73sQ
psTQzIcKe1b3jLAhrkBmiAmBLQRxkQSAdPvGc+r141AP9K/4Kbr109MTlhMYymJ2GGbahA8YTn5k
a4nvxyfsu+nETwS3Ilm6vcFWZXrx0YosBwjjzwWH+DxFtrAZvH5kPY7tIPZ1H92nryoXQrfDBzkD
r0x83z5MKaA6jl21158U6PPbcrQaPNtQ++4FTIF4hN4UK1QaUuptInS9os2ZCSOlk1iUmv1OvexV
iYhKKHnrWy31tentumZTad05vusF1jO9o6f5dhxfhomHubPuJzRPPKFaWJYfGeOaaScdrElajXeB
+6I2538MIFZ6tilk1Y7teAOfuwkJM+RTXfH8MmOL8OXzFLqPulhDyj9mdhXw+WH71KTnTZGt3li8
3T6uHfDC7rqrLUYpkvzb9v3Q0qL7O/O1J5PyzKAmnXqHEm/HK9Pn6LcLU7F92zZ5Dbeu1ZdP8L/a
oWTJIRPb1Afs2WmH5pQ+59xk1p201IdJwwHciNsaz54bBqNmkuhvp1kdoNXsTqtE6UGiSQV0DpLx
RPf+RdpkmPkKLogspWytN0n4+W3VffWQ6xDxA3pQb6l6ZkpaYrTHxFICL+1nE+hRuqJNy68CWkqr
9rdNrIdgyaMZvDiGi49E67f9YBC4qUDLBhE+mhBdrlQ8EkbUDeq7t3THNIRGYE7VTTVE1d+SoMaX
RV37tQeewDEIypSIMD5HPEfeD98X2r2eQPugFkBSVR4YQyLbz27DDOOYudhpg11zwAW9lqzTa3Vn
CtOokpVlnSgO5ByQ30qrGJlqtGpv+zl+ual2vAOzthSyZXpkCr73Qfr+l7SM7XLfT7XOo180vIRG
+bwLxU1VkCaLjkxi0FmEgLuGLyQjFqIsf4Le7okQ7MI2kKi9ooKGpuRrTw4IKMqfunobxf4UeOeF
30K8E5b1zbR49HKDRBkKTx2E2foCV3MtseKAHO5Za4fiS/upg7dBno+PNg7KYynbWtUykEjKLEqg
IJ7FbC/ro2gHadIx/m4sBpdPqgTKa2Drm3wvFNWU5mQXk8q2vq+/fMHAy7KCK8i+mPHnDvSqDoL+
4Lly+L6P2AEskJKsOdX472st3WABNgN1a9nGKJjeVPIXjd/WYxiEJl8L87eszIlk16qfrt4r0xBI
LeQW/P1Imqv2NhMtYKEyTlE/1ziNMuIq0DYn96mIyYRZlFLP6p8eUdBjDfcA1ANmkRpkWwA/zz7C
E3ZK8h3BZz/Y1XKURaSfpevA46usZ8l6DrBKRNfMwPzRaKKGAMwCbDpwEyycyGhg/zZDO7eHFll7
+dpXElWYCfWxW8selgsf0VyXc415L9Y/zybDpEZ23KsS1fkgWaNxWMY6o/DAgEJ+LKVJaI2ycjqW
nohOo1jjfosO01jnAvY0PztFctbtUWSQ0nJm3sJGfaxl59QEIv/aVjcObMAm4EylQRn+SxVQpHqR
m6Zq8w54I9jTuX/HHL7QAGXoR2hmB0LFkj6/Uvfa9F7eLlbZ7zzUSCGqRSdgglQS2/Qa9/Vt5aqF
IRWuP1syWgZIu09IzOpm9Dt9znJ0/OrkkA/1YBkvZ8EIHhxmGBibWP7YPbZIMTpxHYexymE06R3f
cB/2b/P+o2ZVqY8dO/gsrVgLNmX6fa/i3zy/coPY7FBRjh4CvZZkXXeBw+dxQM4ZL8+vfF4Z7dA2
kQjtmB5R+cBYAZfioJZrrVR15qPzu4PnGe2BdAkon36AgizOA7+/9UCIme7eKufuvM+291bgXPJM
RpAJ+9mu+9tIdl87F9LQr0Qtdi16o9NXYOBb60kYzVmMiPlGh2h0nbKB+pm32MsSRYV7m0eA55MX
oIzoenMfuxYcz1fya9m78e90UHZS42Pj2Ea0GIUU7seqD2ohgW3Cur4FglGlSZaHsg8S00vLy0Rw
SD0vEX7cs2pF9TNfmZHYaQSR1FnPXn/ijVvv2HkFKH93JpHoHD06r6l87u1lPOmDEygrxuGMVoVB
UPtPtS/HSE214tQ5U1EKgpz3ATCBBfmIrpTNlMA/c+PEEAdNDYYIYMzxiFBTJWfWMUTxL9zBm97p
x+s3rj4QrG15MU273k6mfK/dviaNy/hSvd/zLwowodlMwKcbJw4B4lugtNzIqg6Z+K9ATNlq4keq
rxiiXxb0mGJdeqXjhQitseYBssXiep0960HoRaDzsfl+Hd+HL6EEXZ9o/fRu1VT3nokAcVb96/BQ
zfxoEa6HSa3peDfbvhHCK6br1yaBhHyiH/u0sMn1xiov8XpixRWkHks109cmCbSTnuhr/7llAVy4
76oarq9clIFaDzRHm9lAUy8v2Q7fq6/QdHPwHcpHhTVSMzmajANDITR9L+TgJI/59KZ2QODaFpeZ
0mJRlyi/zEugPExEY1QeJHbSw3l9B/D+UvnN1tf2ppd2Uji6bJ7JMV8ax3ORMSSj0Z33gTfa5++p
b31RCawHQCVZuBhvxglG05+DiiNHx63ijrWcz37EAFCJUozuH9u3y89ask09KqZB8IMEGJ+d0WZ6
CVHtR3AfwQpXhlEd/wwY6lDw4g3d2WJpsnJrZLuZ/n2cZCF25FH6mn+5FQSHZ9VXBU/z/fiNar+H
GnnHR7V3QM7XFmDb5B75bU7kIqqxoEsmdzxva8dFvl5L+5FzMN2/BR+b+JRSzyeE01bhSBgaHWJO
pcw6f/5a5Y9v3ux4LiTguaj0K+jiMJDhxVws0jKaJzQC7/qyC+i+az+hWvFJ9soeEeTpBCLTPVdu
N3f+u9Hj16b00CNR1GH7OacCrnSIFtLZudwf58bmc/W++byN7q3N123w8sHIeZDTw6Af9ZkeXseE
TUXzFFdfPze1819kaZdMD/eUfmaoXkEl8tI9jS+Y0j9LxXF7wqp4Xkeo04+xGUt68qhBamm/RnEJ
LGz2tUV3C7otbn5x5lU7eBZ/49XTtqhMcY/VjhuWGuiJh+F9/EB+nbcnoOQmQZBt2xVRaToEWEsq
HoPr12F66a8r8+kpsBBiYxSeG5HQj1TVE8t+XCnn9lblwPy5sDMnQiAx4Q95CIKiUABzfJtzcf4a
Ud86X1m0F5ZEUgFWcUljQZZzfheigtjMm+n+JqfsemFiC7kQxE23I6iQXTMzWg+O5sEPkSjKl8nu
pvFYRsQdsuNLI9unVjc4koffB7+jzKVzIokmQJjnj5xQwHE08qTR5AE0OHA4X/Km0Cv0p12IdoC0
Lh3lkuB3CMJVSwl27fJbfdGYCbjQa4KgWz0xFJDdye6eAlAsaKJKVsyB3ecvDa6co+hWT87O40n3
YMPpp8a7t92bqD5X9/4J1ZCcftoul1+JWhLhhcf29j23oLdQvl/zL8/iWvdGBpQonOLNAU6WTdQV
uLIzPI0kM9ROlY8/V7PF+2p2+Xyo9Yav0NAtfWgvaELe/D60vc/Vj9DZZC8gM99xEj20/Nef7IPl
AI6caskPiR+hlyv30lz0ESqzu9bqNS+TsA+g9ZsN/n874Eq8HYSk6aCGEAI2NLe/j1r2kkLCx9CH
tjacHdO1LMmftBg3/Iwy71IlCbVgIOIe0nIaPCFWNCNFCXpjPjgVSAb8vXkmQsZkWLrPGUYufR8d
0uEC9yI17OCB9JuZhm51yzms30cuFEYmCBboKczmGpfhd7nxnvvzb29SJtXLGyEwCEG2KQrpQIC1
IwhwWd+1LGX5XFCEP1Z3hubuz+4NGqS3oafq6Q5Y0VcNQRpEN11TQlP0FbBjwYeHcGM3/esUJ126
158yEef1V8AgpaW/f3VWUuP14DRUXRtOupNurp31vfyMf93H88/JB6RoOy2SXkAMApeoe2cUJGY6
+ts8iMXPI+rW5ZlABEvGAM9SuH81uYIncjQM8AQIDKCMD98h1j5EH4doyuUvqVge+/sKRXNpjm+h
YlQNDesqbMCf7HdAXmjxZyIKgB69HFbJjkDUR3hpeFGiOE3nvV8o5Z2iALoaDKbhY3zK4O+3373v
Xg9Ox1/H/n4N5UBsi6jXSRc6OYAkNFd1MOp7oNKh2LTya2CEuohBe/oxDdcQoAMBIvHSChACTf6g
xQV7bPaOgU+1GMabqO5Pm4eoPaWUHV1p8fR6g4C8ngOFhtvq9cqdcrkX/leTTIPbaRQG44V/gDZt
UQnU4KEpweTSPfTIiWlo2CYE6TcG7Bo5UNCadwEPbpBNMPxmdf9CTicD0eBvDE+RKw5fjgBrLtii
/kbDW/Rzi2bGjaQBMGsiT9C/WR8Oh+aEixssjUl7Ov14KX6Yiz4gzOFxGPqAPQD1ukffbiYMYlgP
YSGGlRGAK+1r1ENIbQ/CrSv3+mCjUjdI6ht+qyvzN/tDV40FkQKGOREkywrxhrsPU0Rv2SWFiWMn
vrnq8HVFzAhXEW4tUwpPfFkJv2o7Q6hRn/WiF33JAMT4N6/CTfyN6NMtmu2hd8R1ZO0tr0brrIkT
rJkCgCTcQPj6w7exWnjRFgxt8MD5e/1RXvy0QladRQdbC+rKThFG11NA+AzPwBFtUoavABZpfyzD
zK32smzdwAXWAcQzplLgAjlfNgJbSevazqN40QpGR5ilfw/iH2pGjyKqD1f54VDq8Pd11akKjwHu
GtYguA2F/4Yl5m/CnYX+vf96ejpAARNiKn4gHRewYryWG5lXXLiB/nsHleG/rxXDF9g1TTYGSXAb
Ic9moq5IE5h1rwpm7O4NsU+q2FUMdbjSh5AEDrGRMZL3Quzrv7Fzd1dXhVrLKbGcjECCZkNP3ZCE
5RomSrhIwYumfZj0U6v/Y1y/BOyZBs9waPMIc0wA6U7H4+4jCnXveeln1mV/BPUQ7FSfBYe4MfuY
+Wc4biby4zCwYWpKDGmDpgyZd7YTxBtxRMjQTbQIe51ypzHaRu/f02l7cOFGuo1GZSuwF04FuZ7P
VBRxpR/TMHPDxYXn4cHlIu1UG4AQ3y2Aavz3lUHCSUBPQZV18fG77jPcqds3UhnElbYZPQ2P4uPD
hPEVmtN/EBqr3XOyoTQroWYttbVr2EkDQukWVVJR034yDZeRMKphjoLUqY3QjcPQy9f+PzfCselK
gdVNQ5LGzlFD7rkbChAwMClWw+GHArbK341rSmwFbTiwtFl3GAb82DDYBa8ybB9hq31G0/AQgidw
8KkeNEZfnWtU6pSNXradNm4WOOuPnB8CBDA71t7iXGiOY1HbjvsRHmB4h7CIww7xt8Heo6+eN3iU
GloWo1FHdUILP8z+a9WWrVEwqRI4LQ3MekR3ZHc7KMm3Z4XGq9myi2b/kHZgX4Xh2GFyiHSNNtFr
2bhPFedd+iFv7tulwxQJo73Lf3e+vsvVAaqET3I1zWzZY5Vxhn5v+Aq7bNgRYHsa2wbcBOhcGjrs
39obZqJx2C3CT22i2WwNaR++ApE/TLTwHZ65oplfw9EXpmJYq2Gj+v+cnzqKqh0xUZG6EWg5Uado
5JqCe3g4DeC4vr+xgHzBh314YOGRhRhn6sacFc6tr8BnXUedjZtC3O8vjZgNbsAP4F3QPTv0Fu8v
HKboIy3zIKTXTX7yUk2eqsJ9/z48VzuETfFJycneGrbSOye2AKUbm+S/GCmFxWzVWaZLt2FOSy13
KR8+k6ggOhk2yqElbTjCYvu338FOOku6sxlfnXo4D5MG498S/mhOB56EY8V26OZ7PfYUkDrn6Ovv
gKmGcz6s52thfCiOP9hjw+2NTcJtI0QQLi4cgn+xQhiK8B7AVTAJvV7j3VfPhPhbQ6op4cgYh5gy
XNas2w1BiOjbN7s3ncB6/VqqmzyOvOHfVuSq6l1/Dqn0cfMg99Ze85Fvgkf+9BfAkKb4e6svLYAj
1dBw2If58A97GJ7NvxBgYn+zts2QvxDAQrN3hP0hnDthLgoZwqbx/42jhOriK5yeIH7WyXgWto2x
g9UTN1zhxBqEObFmaLPUd1rWniAi81rY1jdgFrt8lfNG2IB4AwpywpcTPoQw4UOmuumkq+XMtd9h
hk7pcqiccy1ddaVmP7WAwPyhagJW6V8RwD7/UnlEkDv+yIX8d9y4Ci3R4E7d/vgYN2FrqbU9Kj9h
ontOEzQBt1yvd+vdsFvB03r5LBnNjEI8EhaEPf7ft9sKRw14ZTSDk/UB9XFYlGGPCev333dItDUd
/TlBbpJ+sDuF4vtnqxGew9c6+vqil4J/F8ursv43hxbWzQqS/c6P2uq5Ixys+swp0DS2pWl4BGFs
PB2zw9egPQ5BG4Tqf1M0bIb+1mYRBp1QoreYWghhOtCND9P2t6hn7QcsXRPYOYEXPw2rMuzw4X3+
zvzhCwfqSTOcz+ETg2kh4yDvGe5NyjAMQdZSwXRJ6/lflCvUMfMFNfm69RPmwCxWtal0AqZWpPRv
6wy7Ys7R/vExncIfMF53fR7anBekV4QJ+W+LCpJ2poQ3V1/5i4NKYQeRwJvLx/zCo+7Ohrb6sCuF
fQkazR2Mx8fCeNzMCI1DUPoXNQAH6+RG7ZJ56EG687Ba2+3w86Z3CJapiCDZULsVHwdyqcJjaJH+
3bBxT5ZeazQFavvGXbf5qpVyLMzYMdL5+1tG9ggANr+Gx+Em/ptz2/8RdV7bqWzJEv0ixhAeXvGe
wgghXjQEwguPcF9/56zap2+XpLNbBqqWyZUZGRmJM9EcjzjR2ZS+V6yAE4XIP1PMJDcfTWAClNwe
vNujZnmqxakwhriMe6y69qQHwoA/5MTzgJwKIDjcPmn1QpY2Zid9X5RtPXNgdUYnEK3wqqHBHY9H
kZXIljwYtXJaSedDJ/8Mac5Gn75YZFuc/9HIhxhzBv24h9hFnrp6WtfSSJp6aDU9jTVqEyi/DuuQ
EeU9J13afHne+fpqwXDLa4w9426rc08TjR9wAdB1jDXK8sPpYvTu3IY/DBfIGA41MVhzwplIpoaX
2FMR4SepD6pQN9C+CGV4BVQ32WNXiA1QG9hcjcb7QIeRu/CXDmxLt+4UDwkdSeaWUswqxDMKrg1/
cGhwgWoGKp5srnfQJCJzJl6bx+73qIdcyxc9eYN/27hDBOu/AIZ/kR/BSC77uLIcqDrBT2tLCOwp
w0eaAJYVS5SjtrMKlqiVbuwj/QUrBOIiGpHIRMH+w+UC/abQbgxC/H7v5d53zRwGBXfVoxrOFySh
/5xSjpRwU0eHFYWR/47vr/JPc0R85oNw+/KDAUuL+/ayu64sjkU9zwXLwHHGwfQsdnnZl81HxHOc
9/Gwx3y2MSPYCefSn3Gcz3U1MUsrBtWB8YjysZQNok4vBTkjupjy3ub9q9f++cExwdWpPLrs2iu7
FlcQ19jVFt5C2/VocOOqBWYj6AFxha/GSYHBZplrLqi7JNsyPsKs2I3S3es4N3GEXsEKeSpXiTUW
d2zDk8IJ6P+3qq09kRZGKmxLVcYvslxoDpZYzCiQFcgDc/Ylw2D3t0grAq59MY9eyWAw+P6m4xnX
s0JBxYoqDnjHMI+TMO9doCTS/gVumn9PnWXJd95WFlgxW+H6uSnmOGGtNnDLuqDjFSr0+a/+U5pA
TyfyVWKmppHjrK2G+Z4qcbJRUfesyPSe3QpBeKq6Z+9UX4czotuFB7grBjhPIGYdarJaVPzi98+c
xylSFCz1dIWVrQ63+s5et4FiRF7G5ZjA8q44b7X+Si3+tFWlJk3HNHRk3Au63tH86kcaA/n0jgJK
dVxJdCVoSgXN9lh6VmOVZ5WvMIB+KbvBCP6Amyy4tZy8dQrMYqUlXR+XFXoaUkWCjhQRhnPi8Iq3
4IxALaLMvwYCyoLyLTXreklDwm5WJAvSIGbJwYb4HSUFeZhMaz5B3dsxvocqCwJRQR9u7LaY7cR4
oOl/7iqWgOylBFS3d+TqqXCGRBpOORQOrJrh54buq3ytp/DBI7fQuvwhPKLA5K4H9aMwBEtHVsFq
If0A9hK1EmW2xoGqh7lOYUqncAvyIuN0qkdN8MNe0h/Q85+M2N2IR9GytkRiSrM+mfSVr8qV+nqM
pzL2zzPbnWLs7DpiuRx5Ao6sLmWGegpI3vIb0ene3FTDv7kXcWg5X6enAib8t+7fMnBd9nHoU5AH
37aXhXZ4V4MEkvQJzrRUNQPP/slKm04jczCnxLB2bSxbmNbQAow3qGtCSjICx4rneW/tOD3tiom6
I/NFtcaMVYut1+LiHFD6GIGaWqRXqdslXT3MF8aj8cRCOTiEkfszZ0g1/ZTQ6A071OtWlTobd7+u
AwdJxdThF/lrL4t6aE+sw8HGCIEholBdsDCsYpBxqzwRnLN+f2nYmy8wapRn8l2A4wKqIYSw+j3C
rT7NslBVh+2rNoNs9hcue6rbOdHYcgBnoRSGB3Xcc84Z6+JPqQ3htM5nl8os3sn7ftPJq2V0HqM8
VS7/bJYizvmDm53iyYK+p3WDQ68MV6zE8TnHGZyHERDW74JFduEnmS92gACEfN4ntzj0Toa+IhJo
QXf6LNPRQczPqSUlQlXo/kO/EhUc/E+HJc/SPqK9kaGGiPvtTvU/8h0yLCyfTThiF1wHARDj2hzF
DCLj5OLXpSyHbsD/gwDCRTn9+PT9tjiuSuRHLuSoxtk6moFBnB66lGNThMeulnZeSTfjUD+g1h5T
xa8RAPGSYZ9RvvtATBsI/7eeQoMCP/37QseHEU0Qhhf0mYZkM1YAzJfR3ygrEw/t02NwDP46tO4l
tb1Dv4PyjfA614GA+/6lF1jO+IH/eehQyIQ0bO/WfU5oGcr1REiF0obg0k+NEiPkoUCYH5BmkWI5
cJHYDd5oe4AoHf2H0dCDLwfcz303WNwAQ8BnIBC6MliJSmTgCbuKxGMo2YSngYjRE48gMjZwQut6
1FkjSwAg94prG40ioUk+L9Tk6jVTht+eTImVdT2ZirhRT4zjMNVYwltL0B2XLFeIh5ViXaP5REMO
ZKKxw0M/V1QLhTCHNuiGbuFGLTlkPxhfmJqb8KB/VEid8ltWyY2xP/pRXRavDgQ6kl71Ua78M3Iv
ZWfwVdnafzytBXZPuJlhGAQkdaj94Dfo7iHEhW3mobihe3kVhLCWf/Cj90EQp9HVq9DxcZtQvRMu
ZE8/fMtMmReKdjuGc4R/ahC75wiG48VRrsnDgOkZuAu4Y8ZmiUcQuePuDh3idIWxIkz0vTin0Bp6
jgRdcRfZ1USfkcHED4qjjKEvRLwTBMFH8AlMEYI/bhi8Otbrmi6rqEkPiBDbG4oDRMfBxwdODInH
9gqqZDRFPtaByhh3jCit+BfuCkUOJHLZdvx2GNZp+2lNiIu64Wfr8t/8PITbkGtwiunTr/xboBLV
FFj5uFS8a+NQpG8h/9qAp0Wgle6Q7wHy89/TokYKIOxaM3QxJvU41xPeFQksEYTCPmyLwCucDvxZ
nK8Ei7y2kAzmOSyx8xRyTATvGEiiV99Y344CpTpkKaRbwuOOtoQFaO6dYMbZxgNWwu9HqE6CGog1
f/CfLWHMiGLQs2f0QV92zAwkltKlN6Q0iht2UwAtRG7sybAahItxe8HOEgzQgN3CU4qEAgbXMxtg
tenDcddBKwj0eXBYfvFH5zZYsPLbOJr/G8w9eHctD18ynJSuU2VWT/mV8nm0v8Kq8PaZ5ktrGHiI
HFC4/UU3EtMhyzKROGcGJfnhRY/ZaoZ61ha9ITgwPEiQAB3/VazPyNJ0Ko8YxBz1OIizX7zKV/0B
X3MLpZ8uzNlGMlVL5ivne+W2qezy5T9KposrxP3xWCCy0SYW6B8ZZvozogh0LlzpWbeqb5+1bL4G
AX+LXF3SauztDiFSPxKZSvTxd6jy8UUx5qVywzS86B9Q2PXPmEqM5TDXyOzYDVu6vG2g8m4pXcIs
6BojicQOo68Yl1W2Sc5P+nNzyv03Ia5qHfBDb63TPxxGU0JSmGliEbL089g87ckm9Jl3lVN3oLcy
HocoLwBMyIZipj3v3YE0uQWWRQ4Yljf12cUfij+92D3KwTboNwD/cEXKwYwHcqHwUy/FV/3GPk6V
jdmmrnBKZQrDCV7SeMKiCZ3idvi+eoRDTlqiS1Qrwy35KgTO+YVyZLeEe1DxIEsZacJEfI2PzLEP
Lx9PTzuRNGVrlhTROdKcnAGok7xgaOt1G+E8yCY86ij21PIVqhupPWocgL0gk/2hwfVCgn+LxEae
1h72knmAbiEwCmyDgq/YjfuB98PtDy0GA8v/om3t1qYxTHBgAu+j0zd5j/viCrKyyPWSCM90Y130
/Pp/vRsM6l3vd3BBfGIzwM+cHqoW60Z2KAPrzNTigxLW38LHbFf97R4HZ9hQPvOyxqkOWRT91U6s
e21FgUiU3bIEKvJeMB38KRjhvhBQQ6EN7FmflIT8Hy+FfpITGjlj0YkG+59IWFu8rNH2BobnDjut
obTA6UbN15ba1l0bvwDS5BkCLPRzSFYJ0Ek4tpgfvEey1cv+mirKOzplUXwhEuU1IqVHGNEz4RJN
ldNFHolydiCVyDcU9Vz0aotar8ax4WpOk2hqUvVO6W8HmDfCHDysPKUv37eWCegEZsp4U9BlX4ls
oeZHE0KKufD9Kh+JXa62Iym0hnrTsEf/bYExMprh+c/SpzojPOI8sExy6q9F9+G/xTIc6RdRBIcZ
CWu+A0DNyfWfucMVJ+VAssG/FHILQWw8v//8WrUqNOERxuqt4scKP8+roIlHjJTxeRSlf1CX2X1B
qhJWx9Yjj4VJx8J+/Pc7nIfm+WKF/ufnRwtX3YNBeMSHI5PHagf763krugLWcJuqv1Jr4Fmrv7ls
evp45Qk3BX/nu+JwSqKE/CqGw5iAnvEcYpx2UZigi2o2gx9VZY+6VR41V3GOfUpQ1dBqf1VchPvC
9yeq4PyLrq4EF0wKfSN37zn21ZvdJ6kIS0LXpKU0zXmofyW3MWJrM9gGCvoiuBBLGHv57rm17kQk
CTY2FAuvB6RqFy7U6vD89byNJgNPHf+am9bpc+r8dc2Tx7CHnJLEnjhOgo80TTBED4IiS/BYsH+F
XuMTJgJFm43GKtQGsFTZjePVXFeOxR5qDE8K73TqbyXEeVkub3AlQZzivKyIE3fgwGHu+BFw/LVE
vsYFfxD7nXqmxxlMT61DEdjNh97hbo6SY8y/jQ0g9LNnUAmCkFq5TCAaUVfUyY1zPFVzNUs2d7gP
KOoFe2Tttu+b78xw3YcimjsW3pCarF0XufomoOC7na5lhsmPXSu2Kp4XdIA4ftCvHULPDH2kPG3h
8QkgnBa3jQ0FjeE5SFspESJQfRxaEJxp24nxAlr6HW5oqoTxwttIUa9+r+QJRqWaMLK17niCbKPZ
AeSIatvJ/V0hwud74gFOVtyi3AGaTj/DRx2CEFSs24qa7tO+QbF5P1W+gn/atAHt9OapgYJIBVpP
5TXkv/T9QurpVT81/JV1HKGOCNq8c1seVrpXOpS6Lg4oO7v3VW4yAUZqa3oBAeYuau+DRoNM5T0c
8gjfpJcaRBhzx/nSGV5OHgCKOhF08ldU+GRounTh2KEyqZOoPbACndtHf/5bQD6jSjTnpg4+vgqd
VoiW0FMCBMPzStctyv+7DLEXIu0XeJrcI6berUSoTDMs1prtp9CXxa+NLPfvIN68tOmYhIK5QYe+
ZpYN8CrmvhO50ikP+66VGN3j9VuwPAdPC+mCRGp4Bp+EI7uCp1fe7T5OcbJFtIpkQG9XKIY5GCTF
TIz8Zi5OAtrk+dvj/fhDy+xMMXEekSdAp/bpx5muqsQPvDBEHnKEXwXiPkg9vD4fRH0n1BSJVCA+
Spn/95Vi4Le9ctZ8TaKXTlRKU7GXX3O5YoaeA8CncO6qf/vqdVlFzTrLyU3DLVIEefrHlA+v8in8
yMYaKDlnqP0nO3hf0EGXojylyqEtb+mN0brBMXunujwLd3eTrybq+8EKnaQRSDBKDavgiyrl2CDT
O1Aqth2levEuUsIdRGWC93dzTv8FK3fALZ6Mz1XhRwgQ5DtEWBPS824IbZl80HJqUe64XKk7RvSK
kgQaJwiLcOgBqSO3cCvsULP+KsfjBZjU6nRTx3YupnLFA7ygymaRpGiOlniz5aEKZ5dlhwgkJXXL
AvLd58/Uz70DrrzpPnqn/tfg7xPRpDMhH2WB9IRp4FRcOnjAjJvlXnQtM6TxLJD9ALEILJzkDGLl
Q6kcZhw8HllyhAZrlhvxRHW+J13/huTkq9z5/uygWuqfZyu4acPgd3QpVcOsijtIYo4YJycFO11/
IKQ78U66LB5W0YGWQQ5B3a4t33OZTkFDoIOBz4i0mTcE9ZK/DpwZL/XZMX3CuI9WC0p/hu9QPB5S
bwTb9wDQ+1aSmcq0UVr/LYxdFYtHsnh8o/0K/SfPVEfRbSAftHOZEpVl60a+kyTmRLiPBZDr0vtp
gT1kl1YzgJIrO8CSobGFpSFWGKWVN/CnTGa6s6KJFaOKkioQFFP13G8xB0F3C280zQ4CPxjxOkdU
PqFXg4YGB8I5+Hi3QrxLNxDUDVY/z08K3/ejXOUArxkp4NpjcP5MtzJUDlHiP7m8wwa8ddOr8o2m
B1nkoigwPL2K93gxdy48Zl/V/fBU/aD3461gV2SWAaFarpqdLcFG0zX4EIvb1GKNBZsSwTeC3Qm0
oVxrTeMfjptibMq6w7DoR0Y4sdq3EatRnI2KLXFZZIrSpWwdWQPYcix0E71R1v3hOcYp5leJfv5/
YJJxbzu4fFya6fEaOQNMANWKtwHWgBqNLGEI66yx+oDrCZ4OztjMrtAJph1kHZUJIlBgJmoRu9Rf
ftNLDuCVUaIFB554hoUHPJLJmUI5UKjBgy3bVPtea0sqzVejxOzV/EP+oBTfYXXXU5IU2/l2nhoy
Gez10/RB07jug8OTMBggxrD6PKRFKq0UdHju8DsxfsgUABmFwTsVXbmGFMUYhuokA2FFXhePMo3p
WIRfsDq5kCnpVyp4ae0EKRPqwRPFceruhlK0JGmd0boGOxvnu8lZnFalETbrtohcC7NPWQQxbq0d
dXLwDut/ZawYLRm4ED1mdE0FTIVzIogJtIjrXvzpNDqf5Q2Y5bKQwAhjad8vo+M89rPpYfHSYDTk
UaFsI9w/OL9jhpNjjN3sbZJsPnsHWgZ0t71Xj5jk4/KZaSQ6f6PUZEf6/EUqo/s1udQeFANvEgXW
GRQyiJC/wZDCzt4f6jWwmBqpSaaD0GftPn324U29MYcBpulOIuq+SPSSs+WpsP9k7naL/U+mxd3k
EeEjHA7uVFHlZ79fqG4WrlNKes7T9WTd+ANybEN+7efQLs0Nss1nOz1jT1/pSYACEUqEbNJ8F/HW
4FbJEE18BRTjd7izBLuHfGkfEYTGX/uByE1yCjbZxIehZoeoiD6YpzZ65xjU5m1E4E7HTOQcxnlq
1bKzF/oXaLdWQRpqxC+U202OZCNmlOX08qhtA2CPn0BHbNFqnlTXugEtFTwkgOhM/JT0uH/V48NZ
hmYfm866nq6eB2ncr1v5C8nsdBVp8PLq+7dz/N70Dq3bNPdJqNk/oNm7ZFpbdmw5FrPIWaTpvPiA
r1e78mZZipPSHZrbdH9rdAHAR6a8pnEr028uyFUyww3k68qjmETS9faRGT++b6M0XskXXJ39/Dn8
6yZC5vqh8eyC2deOo2zxl47Vx+Jg8N7pND5zoNVALEoPnUo0U+zQHuZjBZlpePzwojHaHYyK9mib
UhJh3E+o3tcPVTHARE5AplbpGhNSXoDcfbYyJIvKYl03hhcOFUnGZqEjpxChq1Hq+1XLdFezXT3f
zo6/ArQkR5nvWC9DQ5e3fOHzA27VLAoqvupzjDHfVy+bFoavLk3n8u+3XaG8bMXmHG8XRMOAepAj
opcFBQhw4pOFFNE3/SRw4gEEEByjF3cP2K9EjO7HJE5YYXf516t0msenUYixexTQDDzvCxS5PufP
eX76N0HBH+Oz46E2ZGYREOPg1xE0hQNbuowqDa3rTq1TfdsktiEDR7hZX7+bQzERQXSECeve5yqi
kyKhNDMiXZPiB2khvUX+qi/EQf6GCKCZbZ5HdHU/tYnGa3JYKN32/OGSI2p24EIMYg3nEVb13/d9
BGsIJ019L/Iqo+YIJW0eTvH4/Pj38zjKm8ug1Tg1PSNHiNCve6KvDSqAr60dvVdgsu1cunTqvbW3
qBrvA09t+pZQRnegXxr1TPB1vfdn5xyC66jYN7c7KkzjrdXncl9KjK5BtpZuXhjCZn56mcQ+Yh/4
a02C/93O+P9+8WP/ef45/xx/1ssCYrqXa4X+bBRtZG9VPtZJlED8mt4hJvrvI4HqEMqT6/L15/pD
ycIdZC78yCC3Bg0wUcquyrD5L4/Secj3zsPzME/brfDjDTHlXAmeHKgZZ1D0NUV5GPrIZIvBUrG7
10qcsqLwYwdIi/RARieWDyhouKyn78QiP8vPMKamKn4h5EsuOw8TCIR3eJ198KIygaqTjifGrkRQ
lj/78VrZjox8E07dvnzalznV8XL/94EzjB4G9evr3xpeNd4EfDU8ST44JX9O37FZbHahfouaA2hx
eUuNT98Hruwsfynv4dJjI0IiAcaT3oXLBdUtuKAb1NnVbX9DkO1KwSubE71eql2ptCObIOuWmqWf
38/z52YWm6aZOUrNkWvZQZjQV9yE7k4YPocIAc2L8fCkPctflWNMp5sOU4qrBlJYNqL7rxTA0Fu1
LAEOE1qCIMvaCR8xggcAUEb8LKRC6z+EkKLaF09SjdFpia9hagDJPTj51AsXjpMBnDhAmGtrAi3v
rdjkF5qwWKTD6IJ4c3n4nqJER052MxdiERHpYSqCMiePjBFBI6JG5E87XhGTbBmgm1QuoIlAYRbx
G3kzIk//D2XgPRTa41+UyIQkJ9MJvydiJTd1MqlMMHfLMjtdYix7uhyiNbNskY8MitV0sAbU4NPU
4GxNhjUCnS8lZF0kiCE5xrdIVxBGkUNGPMmkqpg9kTZ2ixBqbjZnauiKWk8wSZBRwoPTgMwJyfuS
8fg538R/NqwNXetqn/RjYFIyQKUItgmQywWRsdN4c0Jn5BeBKoMeQ58coQ9dqZ/oVdEegcKJWNcy
jy9092SS69bQfvA5Ys3zgToMX3fE9S+b/AFLH4cI5lF2yn6i/Su1h4kCvtEvGavvbd/M3RHRUapg
0mW+4klcWNHZVek5uoC8UTmSXON8l9marP3YLLFAQ/RtkULwgh0Xm0F9RywmtUBkBhIodSPIcYMk
Xr6Jv/llKJ4HHRNqQ9ZF3mjd//te/cTwXVel+8jtmh1Tn07PEUT5CFRj9IsK49b87G1BBSabm7/m
NdhfeNQ3+iqlitlxFp0A0ZU/PDniyu2e8s/Egr6f1Kh4XdifqrfkZ3RKAk3EcUuOD987CKfJMd42
j5la8IW/9WXIeoLYnEbW5xy+L7y0txPeFb/xtrizORf86/CdJvNqTtSN6+cZfbQDDe9Kh2+tD3Ez
0QDP7u8d6JFzbl0YuAbeWpqC3jUIqxfJuoRhCI9m6RBu8yrYdoB5OkTjCN11CNzxC1cBGgtrfht9
AZxPuiy3fKQ8w/K2oIM7dUj1s+WsAWO27cQZ1XF+hjuH4Ukx5sQj7GiYLMzRvsxXWiAeAKCsxztx
xgH9gPGsi94shjA9JhLgUfm4xMp4q8u3GpE9TTMp2nkVHXFCBntogm2Ggf4RTRR+Lfzg37wDnunb
gi/8kw6YL9pg0nNwnB7r7o6ZRj54EyIlhmXZyXb3YROLXDvRy7TzyL2u6X+0q6hvs5yy3+k78dfg
gWJDk8rLZvqvyLGly2HjDD45uE29sbWA6jj4CYKEjOQlsMD5RPgGlAFz2MzXVpQxVVeNCaz+iTB0
lM/3d8kPdJNwPUIOCXbPV7Ax44YMzWgvqvI7pL/8gN5f4CDvh284ZxBNS3dYH/MOySkSYuS9qloP
aDzlVgDzZQ2kCvMAG3CoQvBRyvBFahtW2ujvm9VJIzNy7KsAJC6chvMF6Zxwvf0Os7SZZHXjkTPY
j7eAf7BK+ABwgbr2RVTPSUT/TuKu/2Y6RpKCfmNMhAmGdcdIXH0g0sj1U0joOYeMSbkjD+rcI2RZ
UMv0eviV9Spc+xrv/iGjpxHoAS5NbAAJld4ZXfkY8Mi4QgpKgxrUeqzmxfgiGG/d1rH0CohNuRZR
4gChLsS6EP/cFN7Txe8GdcykwaxFuIMQ0xQXFaEr94buZMXOhSaEItTCzM9bMeRdXEtJQIQQzUAW
I7xnIZEQoEMxnzKvRNlqNhx0kpFCK3mgbyJpHk5oQvzXchWMHLbcrCFeA86U+LOHp7BFhuESbEc0
Ayu8DY/jiCxmDiCixskJdRQcB49eY/MXtxmV/LBqgCD/O2CjqigUG6H2xGBUecUHj65EkHvvgAKG
bCcnAyouAO0ULzEnE6qcZAV62LHZWd0TgR9zbwIeppum0gmi5IwgjxcQkyn0sP5citg5JAcJVgt4
sT2gV1vFYaUmYkQAQvQ+ERBCjIysO0Mp4gDyHWIN6fEDnqQpCNkI0m3dTzmufItC0tYFbh2tCS9N
2uCt+JnvE2WyYE0U9btekP4F7UGtgMfN5Avr5iHtOG1eQG//gHyKQmTi6ZnobETxiCi7L8rGJlbZ
8bLyFnxo8wpZiGx3iGy5sFbC70aPKhAk3hFVeVBEyDAqHJ6iWaZUtlXgxicpTlGaJAmBtVUxD3QW
pf+XKIkz1kShZqYzZKYdHG9dZjyYMkMi7VzS2oXCBIeFLqywOvRURIP/ZfK5bzyhU1PKh/NhYgG2
VQH0WM4Yj4zjxeM6v2Gu5l9eIzBVasKUrI3rSDfN6ZcQQKZdGRBWASlal66FbpJcLRN1WhlDoC3W
pdyRkFbC1zOyFjFEXdmzPDUrAapL9FBTvNZwlL2NaOx3UckL+VypAjZ0NBqJACkB7BvFQKDJlakD
LTHxyXBy8vEy4AgceQ51ltpQLfF4xGqxUIvqi3F7wiKFw1U3O8VdQIgE2qSxJTeFk9CLj+XUXGxv
yfVX3I+PQFwyOKUH5qmKgbzItabh64br2/zOkZz6gtYmhWMbY/OzLZR6rg/XSchslQTdJWPQHMFI
92jYWTciqZb5Hk6RkyeHZ37dQC9e6E6pjAM79o6glYXpPbzT2Wy+AvOUWe2a5DmGUV4+zLgRS/6L
qwmtoUkU5qTLTKYR4bYjTjSd2KszvUuyuyTEkRH0U3IpNFOS5H+4v6kUmU5CfhK/6gyH5Iowd8j7
43yyJvI0W/dOuVe2E3U6XNYCxKGvghlHyapo8+wKwx1oieQXvVs6LIfve6WPhe8q/c3Ln0avHW7F
4Kt0fgsDXxFWUj92XHCrorJAo6RLlZi5/At30MsOrW7mQ48sCOIvUd6fzf9jgj0qGdN+55GIeVWY
/KlpNV+PV6F3RFjw4D0zH5TpjPkNyKUxi2WgIvWo/5AikSVbIOHJ3e240x20aaIQmk5ITRH6KWZ5
lBi36e0IXsN5I5lMjUl3yIrjhdl6YUCDSD2vFuYlocb2iGEG52JjUIQWTYnxQmYGZPdN9Y+/qEwp
T/OBh93KMGSnw9CpjSOOVIxlaNxzL1KUm+Yew40Vzj/rBCNHxQ1YOewJuILOGM4ra0OHBa1tqjeR
lWQ39yGxikP8D4eHgAP0CBQmWcmnZKG5Ef2zS8iMAjWj+xK8BnencYhkJ4qLW3k8Duk5OBPctFEK
78n6QtjbRSLXw4w3+5XKbpcxPWbZbGH1FVuVD9Z7NLScBVWniTXADa26/QgMNT8vx0lLJQjvWhQM
ipK20H/hKrXn0kkzXKwvPCDVUMnUwu05YcXNHYg5fTUmvywTy0Xk51uGrOHPQX3Nw2ej66b0uuqG
/oWmi0bhqZjpNOWthjWPDPdUvkRoRl0ZLvsRUhdM8LUC/W2oCCeKPdywT6JxNwNP0ucyA6TMtFYj
eruOL5PU3R+TKT3MyeJWH8MYSgwtyCOQ4ckl1HbvM/YX08Fgw255FCiv6yRxWKCb8P7N5Afd6CiX
phFmi260LYCLV2tH18QOctvBkagAkBpZM6KOTJ8imp+/DtBFLB4ANqzWZUiRpCl/P0RAAAMh8a6M
U56DxAY9ziKu/AuYwJcGgqah5SVfRBY4oLPlF3DvechfZJiuty6t57e3fj43Xfcz2xrviZeNXu0w
+TvJvLoPbLTuplEb7mWSOyLuCcA5DAGhFhBHIJnTupelcT5wAF/j1/gwSs+eix2ghiHH4TsG6vTb
2AxxNQnf8+hL68tvO8dLPRNvJ/+qf6NV8c4SQQHAOIvEyIrCZi+jnzwN1iVUZrsnlDOun5siQtec
oDjeA91GagDQcl6WepH5jdLBGhbZefIBhQKYHQo49S85EiiYXHJ8TJ1m6YL+CnYKKqAa4B6Z7o+h
+B15eesT9vxJvkTRUrOJjcCInTgc4K7ghZbePvZ0sqPbEWagN9Y0GbbzIqoEm+Jf9uQhQrKAleem
jpgUFLnAGFw3OBInBBamAUIPllMMuBc2wLJ0rJ6r20oegr0X3sJ4yv9cmgda+oB+Yl/9b/zjUIRa
xONy3/ghERvVAcAArYoTrIHVARa5af61eBGR1XJ9uttxOJ/6kVPDdiONRnstbCIOI2t4ijEahnmK
/zxHtgcUKIl7eR6pbvg0bpOxYkMDwmTqPKTWieHFaFEmypPDWihxIEU4yWzmpvf3Q14mzqkDxrih
WF95kDHk9B3iYgqAcg6rYkDsNR0eikMSFaQ62XXhxQDD/9NmIaGQKfW1KKcSJ+a1EHD+0kqIwzQy
OpofJ9pLm0ghUsli1zSdzSxQupCeyzenqXfw/oLE4xSMYNRQQe6TOEARm8YqCldESAwe6xHgfWNa
oKeh6v5fOlGCPIQ62xtC60WFnELFHq5ME/+BGbhgpONTIMzi4oe2JMSHVFu3WcS4K7niqIlyOj4E
ZwIHwMaOR4ziqhIZTBaQ1tOnd/FgHXHC5T5WIRNVO+9ESuVWNbTn0W89CtfpiorE1cABcOI16uA6
cICyDLtP6ZWuyB96K25x3uURyXCO7OMbNGbP0cjlBBrTgLujupRiuuM8Gq2fi8pL9Fi9/AMXNQ/D
InLd6Qp4QrAK21pWHZDI+2BE9b56PzhlBni2w+BofRZpgWKZPWs+Os6uq8KuF7mVWmf3UgAGF0jP
lzHFkmFhRrWBvjV/BljP8UMnUd6R1zkVJrrhlzJ7arGibcmTfjD74hhq/b9yhfCW8QB4nS1uHqsf
xxOnj5ftTjjQWZq6a8EcOJCWVTpFvv3nq/hZDfoxQhbKEBlxxN2ZiVsBUBLMji2x34aD4EA4FNqa
U28HtxTJPr5qfa6Ah10SVZ7ia37uuiIr15AKsoPZAEL/qn+NUu/TxyCLGPwZjtvQKz7MjB7oT0Jv
RD8FNHfdTJS/wHDq558bEpxiCBfEa17mNih5Q0oVqkeoMBMFenrx4rYgsk0WIZavS9jH6jbKwGWw
7Jd1qO17DFbFJy1ySRWGhH5U42mHmKLlxba2bv7R6wkV+6/qZc+RfR0mRtLyc6RV/eJphzoMCjBe
4F4p/pNAmlI+lYiBvexYDiwGHH82yRRV1CL1pxzckshDEQSJpLKT/7hjFxfLK6zqhsba1HLgpNep
sJ/33UPwym6KoGhekA65FCbEbwYZ4fv8sL4G9P0hdbYqv1F0/PxHsyUoGEFEZymhshm5WryyBs2w
9FHT5nTKnVarCrDrHt1i5ap93jBZYum4QjTG/T4rot//Zw81EAbUEisMJ/VdomucIDNMsGOAgeHk
jXwNzNp+qgeouVQCRr40X6FVw9Hicv+jFG10T3pomP5wp9nXF4VTCLA2wSBmb91D0uSlmJtPWRlM
Z/ja0uEMD3Tk5elFV7qTRuwv3cl2rvTcvBLO3prwyDrWu65p7O2hQndQXNVpisXAGoTymyzdAsIQ
+FJ/aHVsG1t+EY+fo+bQ24eU8pgnqbaAIE6/iV6mPX9DEkZ08EB6YMA8e6On9dai4wFz+RGfYjzC
107WjpD/OA+ogCqxXDVBU5r7QmFk5q3aCEMG6CgVvPgJGIiz5hSFbh/vP6zz/P0OkxeEM2PSfojL
zOwFVFDmcT1zuJ5MrBcVT2FBHQN3KV4H5y46jnvtI3uXct9K/uP5TlqxjbavrrWj8/Z+RaEV6IH9
YeEL6TQy5rDlxCMcLX+QGblL6RG5psvxlpwkJDbkiBhe7UMUlFwKSPulMMVDghJM1xjpgOaIZzcW
ng45EM1NTFn+E4aXAg6qQjFdrELWXbFfZyUOg8B0pBW1pCQJc7wi1pB5AAukQI96g8VgcCj9jC9l
Dbo1K1CXgbTkLSrkovRcl9UprGBMRUjLiUGygpVftPdRm4IUxAp6xGBN7kUrGm067i48JqLXYuu6
ZZ2M/nRio6bKAJEfzE28FIbJ/IIHfVjeaChSBR1dE4qS2umfijy2yI7YjKeVl/djhyVZLFF1tDkf
4ZE2YZwzTaw3z5ZJm+hx9NleF7dA9YMMTbhjhzoZ0+5Q7rOOmur6bgbDw2U1RZEEOmrk4+/oZOwL
c8jEsCLNSAns8HhwWcKjhUkLvYvmf/6dngd+X79VhhzYee8s7fBbef/eF1okxPuU8A/7w12ZSXJy
3O8GYYgwOHbSknEFGK8hi3OtZY4GFBsCAhfKwwOwULnGIThjllvlVpw3EOXoAABUgZbzPA1OVqmP
1xAEs4/WEV5r5/1I3yl+6ZMRoBAjw7/cCqk6iz+K2Lo5xA787oxX1uHwYlK4RzaD/+FN53ONkVtW
Z4TNXIHhDszIveFzbyqhp8Lv6XAopnVhgw6r1VShajW5VziMWDyfHHYQk07wio+A2aAN8IGujJRl
1FYDN64je6FsnKGAquohKrjwn8nQJ4HcG2gyvKKqnageX0Kpix66GZvZzR6FoPNZirLHdFkD6/Pp
T1iGEgR9MZ0ot+nEzHEl5z6lg4PvWKyzgvWbXXDWdf+XFTAC1YWHC7U3VVvN4sMAyNr4LJKqYp2z
bftk81N/4UYN5v3E+v26K1/t0Rxd+Abk6G+rAjTf3hMUs3voodNcg/y6YrGZot0PIgYBfTPRwNfo
5pt55CrRyLPUAAPEJ3/TxFRl6TzCH9InHsuj7fmn04WuUrq2grp0hxRhP2M9XQWwzBGa8TX5Om6z
7ohGvsyMahqacPd1D8DiprtyN25HNj4mbN4Jrc9k2d6xALRecgDDbzQX20KTdcOWZ/1gRMaANKtQ
l40Sapa3Rgw1jN6l1qOClPxaoY6WxwghJVKz5GIPNKskFJBf0R9iEsIPM6po6aJXVm51Pj+Rq+9X
W7PWrEphUTGgkV3j85N6XuwgWVgm0H1gXLfqrgnHlj07gFrlcaruuzilE1uQCv5YrBXZx+igpiqR
B9ljUZxNL1URTFCrd6IRQGIbbUAfd9vJc7ybF/F1PHnEviic1JW7FKZZqz2b8cLH9xmh/A2bUPZp
mN6AgcPmfVTZn51P/Fide+f4/9ew1GjokqXjJ19bRo1AtyUbWkH97lNngn8D1SO8rAsZGqZSvGIP
E7YAaoTUeZDZgVQbr5BGVHmM8q5Qvuo3RN6p8E1h5ZldAk1rZrFLEfn1RksIH8x2NJbvdacGOcS6
GMBJ2+AUDRdwLYRjxpN2rjim5CReoVOzS+YHrCtbaHtgdVlNXvwtYAuoDHaXJUPQ46ES2hYWkkPN
SsMR7X0VJQloDb2OpQkOXui/4Bqy4thP4Q7tI5pF8W+19XEjAf+sfCB9X2i1OohJNODydzpl/HNR
yxgRYozetSjudqEHJTEAIUMIz5uP4wChy/v7cXDjOlayzU0cIk2+CTeu96T1WKL81//rnPqn/nX4
R1nqNdg+mYvj5xGZMoXw0kjTbwL1GTfDTJVWzWSGXuQghdnVV6RVaSiVoGCevgGqx1g9s5JhaMby
EJzTHvqpfozWbFfM9kGSiXWx5tijDcOG9/WCz+MepgwLnyuOTnGyeehZPrtEImFZipN9ShXveOyX
0l+H8pe+b35E5QocTXIXeB7fjlIBiGJgx0zvGeWbA6BHHCD6b5iuyPStOAPhHjMbYPIe43yAknan
nPZwlIDa+BE1JDq5RpmUKybqoSIfwnvc9K1wLFvTGPrQPB6tTjmaERxssRk6VXGJbZjr4XhmdXm+
qq+njhGLjDmXjIFfY2kJk02/W84lSjmmYVRPakMvDWPW1slKlvIxApUX6aFBbsSkUQD9GN64jEje
YPto4Ex1WqUbJRCQYv1XyUoY2ljUBjzYMVR+WoEn3lEAd2S0aWbGXKWMMuQSEwb+PxeomqFj1m1Y
3iRVhUUvMRoHQ+dwW7Ysd7FgozTbKDlEykqsaI4yf+5mm6YlomNEJcr4uQA96I0Z6gPodhQNj5Wr
WJwgUFqcRhwbdk8t0qeo6S8DaI4j0Bxnx8AnRjjBsfPv4O7jF2AYVRCas6wcN7WEI5hV7rDLRMDV
fIw+R5eNiVdCda55uTACUOOSuQ+3oidkMOdgt27ziISACYJEPYUbFbRaOBItF7cBv/ei/8YVOkta
5F2x2gcafb/ilOiYUIdeYEWo4tHCfnt/og2mBg5gVN6N66nO0pm3gk9OAbGBId7F/IOGVnuexiWm
4+eL9z+OBX0tXyMcb//4415ScoOF1Kp6YKi/iXrAvfRBAODO49W1FUFQ5gGOhfeGoHswx2uLYkGH
DiLntUFnRf6SlxwKqJnaiqqw1Ath+1Eu+aBlm1VZ+qkhtoDDk5p3xwPgRFqjNpksi1QURszS+SvM
23JGtrGkzTHxKXPpyhqDf/KLjp6bo9k0D75oMgPhc+lLAlwRJCjPQfQqhwFmB6uTF5uaOxUFcZlx
bE/xOvmHE6LYo7KP+AieUIanIfiBLxSRmcORaQWUDbc6nfclrTgZeEKLU5H3ZFR0iaqQFyCecvgy
dMRXzA0UpaCPCMqDRIJUqJl7H0QLj/Ljg97WjyKKadTpxYudFpMGknIsIz6K02q4PLR8OHo094Uj
C1bF0tvD770UzRulEelfK6ZxQo2V167WLcrhqdxGFC+RLanqZQ/79UBZlmCL6dQbBQsO/XR9SKud
E5j1qJwwWvVRSnkVqNxpgBEuV7L4S/wo17+vwvZhaX9y48H8Dd6sPK8VcXSOrhE5RVuNHvZI8r86
D5rCrYv0PS2mSvcgCxsYZ0SPhP/MZijERL6nXi3+LxsjjVcP3uTb9P2Zv0n8Uw0+Pjvx4uez9FZC
eApKKzuqTcdRyiy6EFLpVZoqHB5F6PW/XX+QbHLVkhCEIQQCIK2zRXzK6CMxT80T76tx6t0r3VoC
+gMIsffXuJDPdnRtZsm30qlBDEolam2bZdzf2ulWurVKF7dGrXwmSEWgdB9q1OhAaUnSNbwUTsRt
zQKudfNwhHvqaXlFxuEapN43s/skPtz/6MBYafCwfMYdLr4z9TZEw3Rifkt/bUVw6Hb9D1HYl+iA
BBHVtbAtgy9guKJzjQxRXXFIaGE/Okp0fuPAVRiZSLXmNPq6ekVAU0iz48nDZaDCg5X0xCOnDT3C
E3nKzEJXWrKsnztqOe791HssX/s/ms5rO3E0CMJPxDmAiLeKSCJHww0HDBaIJBEk4On3K9hZxrMe
m6Dwh+6u6ip617B8mTamRZCz6bLGv85slVSsIahT/jKWZmp4pZtdz8wHbMp7n3B9qNBAx/Fp5UWa
5JsmPDEZM/iZjlG/V3xBuzhGrf6JTeXzJ+9Sp814c4Xtj6HYuXjMwL1FUeP7iMJ9K6PYswyysXQ+
MprAoNdWVrVVZcU3x/mjCVfVvt3UsAvCRBWRE6IfujLdzfPVa7WbAz3BOIe4y988D3Yt1Fr+8A3+
ArvEpJDYSEK9BQoauNziy4rT2yZvcIlh8FJqSsPlnmYWf4/O/86rQBRrWvd+dpwsjeDxtGmCgsL1
mILxHMeJ+HwxYZLUtHG34vijMPPf0uy4dTE+uGH1qp9yRSNiWvUyiaAqIvp7fEMjk2+rtFZQRqSC
eR1/5Xp1FVT2WmI5Qk0R0eor2NfnGTSnWAk1jfaZ1rdPO6wi5XQoDk/Uek2rLkR3FSezthiSiS++
HNL79zZIFaZWtH5Ayp6ehsLTVM7M6JUuf9SORR/6bpnql1G2J2kbSM+tZM5zpN7/miI39gOdFrCE
K0e89Q3CdYCkWEQiIJnjDyfoAzR8c8jK4jArICvQAYrb7MNijUHNVfjLZ+fBlelDL1RpjI56c9Ns
xb+l8WmaYlH3x4+LbCHTN7JSjPiLVUVHhigO6hz20wn1jW+S/WUBaH5JGQCO+GdhPFIqTyh7/5tT
RceFDaqLxmVa4cw2R+uZy/XoProM8VK77BTBayNTVWZ683FLcb53U/dBd4kxpMslBpve5Ht5ST+I
vMScakAzE5tF1Fs9FGHFdMoI0cXFRNDswcTEpOhN36Pd5Nm7OPthhjsI7oLILhBa+Xn47JbDPeP4
ELK+QDKZXOblWYxzCrLGnd3vZXjcNvvAm6vnuPmL1UeAjnhf8FKhi7TwLOENLtusX0Om3toDg6DR
3jqz/FrpALWI9n194xjC6zoeNXAxa1JGoyx7GKLDjb/jsVfs3ENyjBds+tOg7C7Rp8i93W8pKODZ
PrrQDRbRFpH7uL2Eb++xBVqyT/28vZw3J4UJDI9rN8YX6dEvwgH8AmTar1R9ErwWz0oQmC/uNe49
ItpeKdAe6ejFfm5SnWmnqIZVwKdv1Kuc4ltQFYQlud84N1m+vMqExgenOElIO0hs3MeQFamNrRSr
4jfw1y3Q5Q9rnUdY79XbsnGuAK/WgkIfXRm8nJ0GxhTkW/Zrfe2zJfSw4es9UDIFhxwYvaf38us+
i8V7AjNynJt3TKCzUbGVtjK32roMSLbC/bxk7X4f/gGXncdgN3q1H6ODtfsxZndnuX6uz6P7H+WI
EYvw8O01obCXZuewCJ1q6Z62H/GXmXZEpfP/7+ZkDapACd1UsKCc9eRcgnq4ZjfRQwGTQq9vCk++
+ROWh8aowsy9OMhrePshboQOIwk4Ow13NKCE2OQg5cH6WXNuAUpKSafhcKexj3AbvQgBkdPo5cbo
tCUj+jAefi1sevl42ecZ+fAd7lpLrD7cE4Uim42liP3uwz/KfOrdOWNIMmffwf5kYQTvGe7j7d2s
MS7jaXXyqs4ZrDRmNDVdTAtxcNdDmy0WITSwVCbPsVB9RPjbgCje4+/NOqNwX8UwquqLC4hAomFJ
Z8ceF9LiavnX+JNX9J69jSIR/xtXpk8wo8pUOVEVm+/pFzB4sSN8d4XjnB7t4/yI+u4XimdhZeio
eeTLW1jS21hG3YJXq4ekVqMBLGUDwo8CoaZrv3p34nkG/W4azyvTIrPviTBwUw0xvWsv6RktoUqS
k417u9GyX+g2+kf459+Kg8JnbZS1gfKzMjS8mpfCbxSla+nIavHzf0d0whpfVbiR0V8hvAWIULXF
wqVH7xcPRDjxEnzkLCluLXESo9PD322uvhqcaEn+eCQ829qQYuzc3igujsXuvk0FaX5T4YJL6vsX
QB37IykUTgZCRU4IaawIi/EDT5EbrUmIF6DCiuin4UBQpvrU/zYb9j/TlsyotFdozuEhzgJf5r1r
9PdH/Bphsncrg4J7Wp+6Tbb/bXFLYDZ5gzVFBIcf4vL/qOCVhko91MOzVnRwCBXufB8i+Kml41tx
KLnod1VHt5VBSwAAzl6r5sm5+id6pdn2MCNT6VOxvqqeCp6Fx8Q/j0HTVZzw9MXLisJzXzufdsCn
SPfsrNrGlp6iN7Fuv4DWt4TwIpn5AMI9lnCkpTYx+PbSGTzM2Gs4j7/s9wyP6K8OmvnGqW3XewZP
TMOfw0oMjkVM0EngyTdHzeGLZZkmwcEhvI6Kq0Y/WrD4EhmcttHg1Fn20Q6bnzGwrrOaZWClBrtX
PocUkHbOvmyKK/T7Si9NZX2UoKgcM0nE8/qUxFRloJTHkagZRJoyupfEoJ+kSoMRbtA0Bnz4rjmq
0KsS/kQkIR5pM4VhoGRaxTr0TbkV6wLBZoFGf4Wi4hiQZ1C31goNaPaJbbme7zY1Rtm27yDB6pUE
0EKCVYdVJKMmVtls6EvXXZuokN065V9IG4TWetbH5R5qOAeKl09Ak6tU0NIgnj8wY6y598wC5wW2
HfJJ8H04HG5k8hEaT4FvmQb92s1NEY74O4SXkv8u2+zm5/EOxjRNWch9APAZZOE5yswYzlDFP2GJ
pxrBjRjoeMdDqOJcGj/0aZTwfPYJVEuMb+xjapZR/91l3jmzYiZo2U5RfrIwDU6SHi3w5SKSQcbP
ccMrd8ejXQ4UcT4ndTpEGWWoDGRtjj2f0n5CNwbMILeAmWHiM0Hvbdwrl7RA1D5rINxV/mg0Xv3D
sPb3JuPOmNDqKMEgCLN0+aoY7j/YGenWPyaFfEjU76H1QBIp+vU3MtFac6fDV0OYrJwxosQbfZhF
HjT90nz5qVJrqpCvEaGqzEO6Yq57IBqL5xKTpWWgOhvGX4v375vGE0qf6390CREWayg0s5KAbIdx
u8q829DoJRIuGeye31OIg8L2gJb2LS2pIHpgsfnyU1+QgiE9Nk0G23qtw9Cm90nt9xR7lElJ/+7O
GocmIBdEZQl4fEzVzBZbS98p8ZI83Xdv1B6pnbKA/+meLt/z+DDBLRf667enYUptaQpNH9Yia6GU
3rAcDhOU2A+4a1c6jQBHzcHlr9mvb96j9+g+f/zFbTzzXt5tVYKBpnCv/vNi2VcMUmEbiUiuou6t
cw92mIsnbrVXD/d+0Z/NKdY6F5/2eHvutbeIMt3DKrnwF1On9jKreoLiQK2uTu7O2sxPxNP6KiQg
qmAiAttdRdYKWGB+d1TpoRuCv7/qahXzF4GpD/CTtAqW6sF6uUpNmt4C7Skf6X73bK6t71O8oJqB
kVhXrNdrGE2SWdSJOl/AXHxYkUCQGGuXe/pXE+t0Ma71EBD24WS69KjOSi3CGbY9tr71rWrHp6qJ
qtgNJjStX/il29UsSF+dlKKsjeYJa/qO2ocK/9e+EFjlbt/FXhgOP/9gE7qJu77GCZUiNWnsPmAF
9VlKPxTYv6NDQ5OaLdoDOAgdQTTa104D5g69Wg8IUwyg1ERgYI/gKyEeUOVvlfQRzWUV2FX/K3BF
VMZCZIgH9oHhb0SZB4TvG3mxNvD44NiMQI1C9QrUrMcgX7xZGPSg0mJhCEA15V9XxFfLJ0H5TK1R
moO7jUbnd85poD/n1wm7OLOO+InF4cbtET6i8UAlk8/XTaMiCKAons43BtSEYB0vMi2V+39AqjVA
FQAMS6doxrv5bq7mAEkiSSMyh/UosxpVPXM0PCqB8TH4qARl8+nASaKfAeWPtsoOPK9d9oB9wgc7
yxOiDPyxFnOpN8YFZL2g7vdtXdQFp28Ad2D/sNJkFnHlxwbbcG6tOkKPVSsPyYLoHEFtHV2GV7h0
aqSwLye2MBBAY5pYoRhE9iQCVoqGtGtCkylTRiIFp0aquneOujTEGXpRIBI5TUR9FyjYOKxSOjKo
d5QFVQ+EKOgmcNJ2uOA2nCu0fyxVwCcQJqGJhoiJmF9Xj4YZDluFy5JL0dLCWNh9ovgEJcMcFzov
N7dTu+TRcogZ6ZsKTRaglGdtabCByqPPZJtCceLO0svwRbGWNZ4KPfIp3DV0Ncw5SQIbY8EpWSUr
4+/YmmhS6jpGwexhP61uYi3DCzVkXh08IL/HzEGrgd3IDoA5Q29odrfeTLoUWD7DxOKFIFGDenni
Re6N+u7Brn0JxBD/i3yx4ntSNG6wGiCVRlEycagJcla/UafiV7sNu8lFFflDwPZXWlKzFw9niDVa
WBfy0S4BQ/VSGmAym8iE2vO+S5vOSO3bVeC6N1xMdNgyKPNw/Ni2FFHE9rzGMNW7YKoIoYGSoVXl
O7Xbuxk9R7OEy9LkhBCR4Zk3Mj8pEdM2ZxN2/qLrZP5qzKtkLhHcuWLLA+LMkwNnjeoQVVH6AbIP
wsBlsbtPlqIG6z7oMNSTBhEhpRueQEzAEnU2c66Y0kzwL2mtqXXgwnV/0l/wQL8FLiYBTCOoWO2G
OdsCFduzBqeV8yKFUxRVQdul/kVLAmpgZn/ST+0aUjfzP4NjefOYqBkW6ThOeILN2B96ZzPx9FiC
YSjA01S/rmjf38t+8K5rNSyrhf7ZytYsoNhgg4JAd4ox1D4stJTCYz8MSi1VBEszkTmVBIsUSKAF
uZCu3c89oyQ5Oo/EslPoRRVkVp4gjoiBed5RnAvVRljRzVIbfMWpnjEGfAxfVJ5ycLJrX4tVtY1O
ks2+Kn6O1g521ikKqU8UYgWDqnCUjO+ITr9Jk7PPxipjNv1Lq7PKds+xik3Q7wcFdC2a8MH2TrY+
QXBAyL4DW7eTlrGnFTUf8xRHAvk87ARw9GyDKkA3wUNsLXqUVr2Syr4E6KeW9JvWa06k+iEAlJA4
yCcP78XZ7SE9ctTrnqLQBQOWU4SGxOM2YFkMci8NVAsVlKNXU0vnO2UTjDvnm1ugeelqIhdMHNfh
4XXXKCpCJiMH8Al7Au3i3yVfC6iKx3rt6QvhraHzsDBgsKoLBVa51mqsC1Oy19Tu3eavdHBjv9l7
6xPsipcwVNWBhWkknCQSP8RqjgRivCRMMSJ94jdsr9WRonlE6Z6FYnsTpYASP1uXkA3W/tjWhqdP
Veav0u//x8CVkpqWIn8ORvjH+NMm0WNxJGQPhZJw4bAdHveoZdHxQPRHYs0xG5RGYDyoVIVxO+Iv
hFF0QxbJviv4VlA/ATxVPZeEWHABKQVGQ7zFHnFpScyV2Z5wS2XeZCQOVKi50WRfrTdSEKIDp7wa
j3Oe82aDZSOi3QI/QII1XQdUc3i/H86PI2CJrRCcquP/qH4+lRthaumKYdvHsg0DQUcElMtWx3LK
9eOiEDvwveYI9qFcqp3dUyqiybPjcAuCJArWmmyHn9asn7dq2u2TBRqpFe8ARt3XVd/ZXMfbV81p
sRZ4JC4e2yL7nh50ehH3KkORK9wdT/HDUHwILix/1oowRZtoIhwpwjHyXzgsCDbjUm3kZqiuyK8Z
mXjpJC88V8/XBdY+rcF4JyXVXIQyxosJf+iaUBwh98JvbZUkQZoE4jIjNMcLlW+9Vtr8ablg8+Gu
6tOZpvzNRfuVwIFiG86WU1fuLBpMiaThsaJOi04OvhFy5BKKp81RG53wiwe5heB93PAohFDRlcYD
bQs0YO+HJ9pp5aaon6vtWzUHZGHpndDv4zEO2Bl9t5hh8+uIeuny70K7PQmQsqGhDBj1BsCDf1KQ
/n6mUINv2FSktPxV8BSKUHYWCvXEY9qBSKlChvYA+WkB1QKAJ/4mNOUhPIlpg169L539ZhcPDpZc
dX7tess+csk9sWPSzq2CEtUb8S3YEiTpH6OT07ZAgZsnRQOEmD4L86eQ89gyT1Wu+/AQqi2AplNQ
qTB00idLk9F6bc+9QhGC86NzHUne9AJT4QpR8vvoUfULIyadF//ki+MvVtCCXj7YgOjL3/M04LAQ
FIt2qnFa5crqoUsnRsVjeGhJV+TpAx0IDxBdqvmppEnTAmkTRioCIYI2UD/iOmNUzY6xqZ0/3a0a
wgq3xRkTV0MjUbGYbq9YHFSS4A6gdEBKp5su+04iNbRC3hl9NZLwPQzz6WFIo7aB0MgZj3bZX6l3
W3c8wt0aPSi0fnPigaGGhoZs4quV5tpO+Kr/nj56IJcVPrvvT+O78XMvm+kfxnlILA2zFhsnxaYx
M/HLgBNyuHPvs52bzeDLsVtKyuix/e4q7/BIWhQS3iNvRL3thgKNeGPaQClFGuvD4hIhSwGUCLde
qr7gd63PbWpwt2oN5zQ4DfQzPSCqs0Ox/bqvFKzgNEhol7r2Xp0zMSPI4fXm0dgUWRUSLuYRZbLe
2YUyuzPLkXXvsf+AsdVBJwbgiVQ0Z6+dHyPFYh5/8VCWdVg+BC8k+6lMYG5c+dHtaumn73FE+zIj
Iu9W27ehio1apaQkrxWGkiZIFJgLRHS4MWOhalKDh5ADH12q8Ty+k0wb9wdeArJTqSVi7dEIiueU
XZj132KWxP6QXXIB4oHftcx3Fur3QDF1rCVgDUQrhBtJjr3JJqZ1SisVkLQa+CiR45s6VBAQUf9+
uvXei3If7N0G+wj0RfEeMRv4lqWRVhYD4LNRkDDUpaJ3wd0IFKTmYdpgrormVD+nNcP6XYsm/3DC
IDFHU+rZwUYgyucqkBwIslYiz4orIgEWBV6bBcEO16Ks8Pyc7eiGBQ1qKxUKpGiS8QpKYGwlFOvU
QQ6bC6lv5VBqXc6dyJza4r+wcfTXUhBZk4RJNNXgCQtlYCpasLyn5ow1g8BAPCLVHLSp/yHkxBh/
qwzLDslax7IExwNtSWLXrZZ/w9b909ZCrk1Njp2arhfMaQAtCWsfLjGiOdtxebWvKbHBPEFBZs5v
9myZ6odnt+8C1zFXqQu83Ltz5FAIl0gGVqsrNoWlT0HuZnmEuv4NOxzDlfgnGyKnc7BmQPf0+BER
z1dAMGyIJWtpvkhz6Pk3fa/g5W7Bu/h7sq8krBL3Ft0Csa/Rykn0X+7Lvq52w6fTpQ7B2NiKA7G3
vF8qFd3JZESs3kV2kUnFg4bdBulbBaMa8Z+6Myb1tn9tleeIoXswGlfdFXY4ky52Y5J5+cJB8ktZ
tqPOcd38MPclaNscAlqpV5KGs8CXuaxGYVmUZIbqEAbvDLHSOe5lq0kQjEatqymBXvF7Eebq12yu
+KeviP8T1BPtE6XzzXsAPUHEhi0HABNmNUlMR0xhnrf3viR9RNeQF8KRBL9vN2NZsi+dT5sbvV7q
W/ZmmTWbgV065Fv7Nt+9XN5dzGtv+1WeVfmAhJ6oWItZdf1FJkWMyz8VbmLMT6QqWKvA3qtsHpoi
lYWnn5SHagC82igHTY/npltuflS36N7htGv1g51lkV3cvIdJq9R9xGQbL3J+Fk9iMB4XqlBf9hwI
lndYKPQW9kk5Hfd1AmGUukQ7gIAgbsOXwI+ROdx+ylWslCCDp0AtAa8OLTAwavUQra84yQpgcaxr
ok5ciLgl5krt9rPkvNtafrQ3qTmgEXGq2qQ+iQKB4BdSVu1EqN4dJqIKw4KDctDYVYV/aItStfns
qjPou0+q7G8g3KOwRqGMyKDKfyhXLDhYyAxqEYogEbCf8p2+9NBPmpl3YDVAnZ6QTniNoHmg/+Iq
u7eKq8uwOC1RZhneukaGq8i7fUXO74U+4gUTLXyncTVVf1Hajc42cl77cqd8RnpBnEiCQxLjqPVY
0XSqtZqaDK4dYiIqetH2jRjqEBYtrUk3vtJuLUCvR0KNT/qVCIjSLoei75Vk3RG1UbWIlrVhj92T
A9VG/tGqQxuTZxz7Nxg3hF/IagIx66tJUQeYncYn8WAVm2rZl4X1V6Ixa6OtI7Ec7fXybjO4GwlS
lDxkoK0ATqFl4ZfQMmuXT/YOki+fVfkTxUCe1zo+3obHlQnV/UL7S4og5AwnzD+00OtAtEsgxEXW
ukKskVo7qFPzFzLIDyo7tERx6igd7faSHdsXW7diq3kPjmM6aKvv7r3pYYmZFlu7wippejXygXIQ
PW3UXS43N7+EjZJ3LQTJM7w+w8LNOd58tF8utYZ5oeCOxmHaed6D+9FNyb6WvSOwyz3IYx//+gv+
nWdv1/B/0twuVs3n0TIiu3mX4O6FnWOTJs6ZeM6+dqgcug33NCrM6X1dRDCmnmaZCguBIYXqIiqt
14J5iK3X1Tqyy7ysZd1CWgg1zgecGZb9t2kcRL0pIVdH51uRqlAIgE92d7IbLx3r8mVdDWtHmzmi
r6CmvWrBj1hWaaC/jcptihduCYCNeoqTdPLZfnSe/BX66bo5NsbJT3lQ6qdho1vq53Dix+ns6DW6
Efhzv7qpbvhZ7Wo98O9FIoA/kYkcSWne7B+963YPmktcu3cbkXnCT4jkj3D/bBmJBNmKiwYhza8x
Ov01R8cx1W+Uj/5KKD/lq7SLOSkh2mtV+TsMmywQ40MrIhwsAgbQUYsaLNBZv7wCYL6Ol3CpAESR
WkisKhE6HUKjZ/h69IxLK6v4+5cX14Lo4j6oDtGBc0Tjx6odrFvZOZJMIoyEEUVuNjZR2U327iFz
6mSLCF2RsN1BZ+gcsirtfFOkfLs0zw0rQ92gZDdTt0w+Wgxre6QeUVS0sxgAoDA0Hv3TKyimk/wV
xFG7kfvHc6d66O3Og9K5cyxb1apfSds1pEGpc+3alfPMYCM/tXZL/1Zzl2n/eneQyDOuNh3ehxUU
lJ8E4uLfAz2pn0oQFdpFIoxLWPWrsblzjgGd304huLipW/cT8r/LMEMA+IJd261V64DwMIEPXYIM
uxncveb42L7ASLi3G4MdUwpdeJKmyuCOxsyJBeLBktIMk95tknZSJJRlVX7hOXqHi2P4YHs+aTet
lEKwT4AQVFCI9kTYiZ2Dm85irzx4IyRE2YHQch9iNuDEuCDvR0vsDWgCZhmhPWpaJL64u5dWMZBp
TVEt+vG4+kuhAMWpVuzVRzQDMP3Rvhk9+zs/pc4bd67ccxtaeGY2R0av3CmEle5hvetcZu95OqvO
jXmhBdFg/O7HbVJ859G5we/YEd3kLjFO/0R+UpMwt9V7jkqtbFY9oYhploYXKMWb00/yMquU5o7m
82VWqAawCZTQ1jaLVH+Yy4MXFb6LXcGt9REh9o3OVtYvkg5CmgOM39sXPFVgSd9chLlJSA/BG7z/
Fhh7pMhsTM/br7pVumvSXNg33bR/6hfmoKPRKrPj2K5Dbkk30WYHuaZhHYfZsNxhORy/Vkk/XWW9
6ywaHLLOsWTBXUx67GYf6V/Ex+pLgF5m+/M3mlY67/l7m4+ao/u40X3GZqP1XBXQLcD3wioE1V6+
avo11/CxvcQL4zhIbJTk4HAESSdaIQJ7CKFY/cPEPtWOYDm/QiZBiO5+YzJW+bR9u1EcxE3Wz87h
3H2XRo94sMucxECGbhDX22fidZrlC+EB9CV4tfY9SvNYobIYojWwtKgHCcYXkC/rwa/rkfRy+PlY
dpyKSKgUo5Jh9D6KYtTTMdUTpVs+ip/+K5EDEu9v9Df47AZEyQrOJTHyNWhJW2Lc6z1l/bzDaE7Q
+dFK13iThwi4IjwQIy+7IzfAChfaNP6Q1tO7Wu/JyT25Eg44uImHaws+3kw5nA5DiZDoiTtYL0XK
siocIy9MMRiSn+LQ2Dy5xbuZzw4Pszarb2sUhyPrRf54MAtAFjNWScrOU6Tr6ox24IxNbcvSZbTJ
UJeJJfXhxL7Xg0bZLVftcsOmiAEYyXINXvBy7hipgBxSzoF2Q2MRmTwNBn91FI+gSECJmbxZZjfx
xUoq6Ihad0jlMGAP5hXN16dVLlhHcOUN4brfpKr/sAnAWE3x3ylu6+soMp9N725YpVorJnPeXHOr
UnJyeOl0wtD/Onv0GpR9S1azajUWzNccUYiyCYcRlmVtdVuBi50oplHhfpolshEoEdTUCuaJhXdW
Ql8aO7NXAA3r1jsjp3IzH709JWrDLIxiNKWhK17s6rnNRsWoJdt8Bcb8st4F186xVaqYRwL1BaEM
aPwbnYnVC088lCOqCFhcevufIgnH5LIz66sC0TL4X8VsrIuzZ25WWNGem8Y2Hqevzwabm0+yIiz+
4I4nxG32smlzTTNKArPD2bwO3hVds4tO3WQdzgqsB86NLqPYaRStx9Jip/tt8s7gMB/z0hT+zoh6
O6jfBYhvvRzEUuOrTJuz2yJP0Wfcv8y0aKapw53YDW6hcbTuvDOSCxFi1NaTxAEolT5l7l7JXNJ1
R3WOsi6tTES0jEAJlVCyyJ/WBbVawzK458MGt4/rebXuN/tGGRQNVhCtbpFNYla8tVjLmp3qYD/J
+7d20r0GBcAg+B6zY+89Ps5RsYTxODVa196bxah98vd+pX/w0kmhRK50QJEl7yQ9uH0/2Gx2T5PT
pIzicME7+YVJg6tlG4OMnG9TGO4nFMGce+buB9m6uUi6Bz+BQE2UST3v59qD0EVNqfXqL39OSxDB
W3vfRse5aJVovR2Tg+0ajAisiE+RVWAOgZEicQ0xa8y4PLcLvQZ3W2KJxLrTCjklBenF7WldNxHJ
Lpayk4xm4JJ1K1l50Xxj2uAlwTF4dvYIthv+1Q3vLt0q7SeL44nSwQgpYAiXEJenBy9xbnQJBZXf
Ym85fsR2JUfh3KQIxi5Mar7Yzw6zC7Q+20UYdJivKtM74ABnWjTHMKz7FOfbEEMggdAIB7lmUvRL
g+L8euxUbr1s9mA2Qtwwc3SokGRvl/wSBY8x43fZUTkV1f7HLF4ct/s/ybQTeF+Q40i3aBFD6G1M
z0SR1ByoPRAGZpgaGmLWVCKTuXnsEFqd0LtcEIgRXcXj8oDfJ1XrSeH5CgXk2d4PEH5nkp+t+okp
A7sw6Z8WbyniXyZ1TAJ598aKHkgm7OD+MvFJ2S/NEyo4O+sKgQMVwBLsRXfP0PNOB/uctB6TIvRx
I6ynTmw49ZpXrA4IZ87j686Lai7iN5xp2SOcab9z69g5pyyLzPBm60yIH4/PRHxsyqHRfbgJ3enQ
9kEpUO6iWR4HNq9iJ2E8Y4MubBnI/ePsHZnV7nv42sB1aMHxWxsMp5CkeZlbzLukl/WWARVEvwz1
N2Gz8AsjMFo/7Zxa0BApl6CZU3BqVxdOSjRckvI+uf8vm/g6YlZ17uNLNw8qHUSYMUo5YiRbmJXC
bLbcVOYQymr9MiV1huQ6SmEleoVtNoNO9WT8PDes1Hc4EChFru57+MNF9iekiKmtj7SqddObFQeG
EztR79iJvUuIyKZdHRMD0Rt19AFFfNy/+pcJNi6Umt69Uxh3mv4uOAfHQTQq+I+QHS2AhGbFkxix
zjzcdZ7ubow5/NgwL60Yam3erYfnEdMfUSE6frCmLXebBAJ5WGndu8ngDY83ZU0tuATu5e67B02l
XXAhn3evUPx7x4kBXbMMxV48AiV8ZY+9M2BPdCru5Lq9ervw2Gr6MFjDE5uxB3faP3ULvxVO9+/c
JywcVdtUhqttZgKYHH21sA/vbtV+zzkDJ/HOnRLRB5bJlJYvgdFWjRhYCDhI/AU2J6C0jE8m7uTe
kXR3uYPBZYL69yyB4EKxFR32fdsI8IrwC0HcukImLXT3NO+lYJ/YSMArcU48IW/fB8kg66b9N3Nu
hfvEMWz0m913GHlpO1std3aFIvbvnq1u8A7gGPeriBsxoObpZL89HKjmZ2GtH3VK8ItPTZbHpbts
13kD9NGZOqU7GxsuI/f+s31Dg6/iIYtov1q7DqqTg/ICvenB1SVe/TlQbsW6BiRZMXWTxZdG4x4t
kL0oWPo1JA+r4b13CJMNDIBpqQ3Xs53Zxri8qAxkdxn7DSdvNYYG1O2aJ0YpoDnDeXVAjOTVebeg
UNNlbwyO05LXnJxRw1nXh1XWZLaHwvA5gyg62HMzdhv5jZFgV3+ftEDUaYvO6XShYbpTmRdWVYfN
YlibQ8mlxxqRFAizFCze4yfciRY7L+UJKGgZXd9lJGdRSS395H8pu+2U3SxiJXuYy5XRb3SXXXb5
R1gYnzvx0yKnRaSUW97kNFOKNYZ7blc6zXF1jBqtT89FSBsoGAy0dbc4JKHpHAepW3ENq9wut6RH
hz1y+KQjJR8iSOuSLwaVbrHVcKsMhGbAxAJTNHppiApJsBscO6fw3F52Gt19rx6b2RwGSb/YOS04
s9fkNCjNDCy0+AY3uQ4oT3BuQZn0RVFvQOpka5nQtgrOgJIYAhatqHOd0VRFjz4llzPEpMYGPQ/k
4Sne9yELQ76gUxxOAvRXzAuI14gOJ/maz4Z0P60N9oASxWmDriFaUy4D3XIG60L4JYckbzvt4p10
QvxwXbNZ/9QH9UGjV4DKWRnt6e6qMj6XbtV7Q/d4otl9DAkuW3sWTRpbe4x/+hhOGC0VkPsimsTw
riW39goyyPVfKgdOifa4yqBBbwXUYPdMuxuopltzUjZGbmFjcJpiuwcpvdqL/Z3/+nBR1HN7ANEB
t6euRusARUZW5xjhKxJCiqgYUE9qfoHeVeCwml113hBbKtA/GvxNe59VvTgN+BykTPSjEmOAoywu
9BVQ5qKgFTVsmYxkkuC9/UHoIsY6re+5VXOOGJgdWZ9erRsVu1KL5QimW2OQOnjEd/Kg0KqOCqN0
Sv8K7jXv8NU/r08wXZNxrXPD5AKU72DftsRKAG1GlwYDp9kljkq31xETEK/iZmzdHjZLeDw/zsur
+CcZgSxG5mPBX0aLkzoDuM3idbFfa9+D4uj89+o1xsX+HbsEz+gqXqoPmthOYFkxUtxEdvZeHxt4
tCHIZpbp54RN0GrCib6t6IghVHwNjsikkqQgP87CA9jby4EUEusE6yT2rwWOOiiDKCKIxXpr3182
hPlbK6UlisJAbN8f8EZJFoimqnXkdMYNVIzYniiVsvB6cTe3IwpohBFc0fntbJ3Aqei6f+AyhQrf
p+jBdsZBqjGsRMHJL3HZ55BnCHeuVrVzRrt5fEVIk7u1SEZnuPBZP18tB/WRcW0ZP+SMQh4PgEfY
zWPBQ3AMjk4KxmEYZvpzZ6kdHldNK2drYncmIovtrOTsCcgJV4u0pPilt11lCpIX3c2UzGuEbZkQ
vpD5ce/FBgFa2rnPEqDmWXUGEFafAXv2eEE9pECxeCwOQ6xoR/nHLBgyqhfN6vPXIOoCGcFv5rPe
M6BW5jmfU56/friCJdoDLv6DVouGWwiwGbUvtKQ55+6uW+u9gxJ8aUJsYuc9VSoYLQsFYN28z0vf
wR1HgGuv4RterbdsZ0ESMt7aZffl7ju0T3TzToSf0tLNwotXDRO4THs/xah9PzkzIJBKwM8GazTa
C0K5/0ET8sljrMroZhfbGc0fOxB3p+qlv3dChoJ3q9ivqFWbP5msDfMBGwNZD7hXQvtYMzLSO5aA
qvdq77qVDevGbXuIZrvmgpDsRskLaOMXZuhi/0ckRsE8TBeXxWuRbKqG9UQUnBSbHs2H+WJGVrsF
2vqgD+BXAX+9SaujR5U0u9o1lFKgtlEPwd0SkNa/auU3fq+/1BoKCkDTqrcjyabo17tPjizqhzXh
uEukbvzG/ceAK/N3eUm18O0/Js/1M2wwAxgzxJNkSrMT9k57r4jmL0oMdfb5Une3evy8+oeJGOfc
DXYcRuFp22CrvM3vYTQAFe3jrUNKwNB1dn5PIiND9byO12hfhCEtAwPVAqDP0wsAWEdn+deJcLEW
R6/UwkFrPG3aQHWbAc9SG4LE11BSEEWB/gMUETcqPODWvl6rN2YMzgLSIiq8lDDGYImf5y6kS6vm
cKpD8Cghe46hjQpCuJh2Z0rzDs0O0ipF6VPigjBR0O1g/LsCGulT5r9v2/FgoE+XZAanI4Kmzgjm
MwCqBB0GG5rTp5zNBRUg2pDVayBJrBNiIIPBaAJAhZ6qOuT/eOZHZ4RXiposhPKjD0RnPRIqSLHx
LohKCGsV5VMHxdbF3/pM6gA8ZKYqASFUBjgI/nz4sNJVbVpDcX34hd/r8EaLDu8CWKZXPTme8G5L
fPjER3HVCNPRFoFd2ltj9fkDEQdzCEBgPha0iUZtWj/GH/o1WCg0Il2Ups4a5HjNE/0pUsYpN5YL
qyIPQuL+lqPg9YsOJE1RMtBAhYfEFfbbtd7cac/Vh76l9VyFGUC3j7UENjpAcvwCYq7N+wpA+17i
NdU0oAWZ4X6axfnkL2JNm3jAp38uuX4vhFZksu/je62Gw+3vcPu5qettv//tHxujzNBXRzm6jsgg
Acx+NJEfHfV7P7EqFIhJ334XljU6dxWc6bjUbXwQJWvfXo24i6M5rEcEicH7BChugVfn3VEwIh4a
FM1u09PpiauNI1/wMlHD9/oiWCPBY3jtvTXrwy+m/VV95mXWNKDFf8zM5aeRQ4NRjBMjFED3fVTh
XMkzXLI3EuGSGISYjF9+kghGjEbGtZj0468qwFo3c7HuLGSOLg80uLNiA5EQDBeCbc7IIEjMkACA
VAdabmfTGgXgoUtzJPnfzWeeHcxWoIoaMGlrU3MK7v9DncHOsNhZeGMyS1XQ+2FU6LH4uJ7QIQSZ
EwOniQQfJCg8QEh0AxTPM3XLRLOD7CEsu2RyqyGEeXVuOL/UgzdnFH1VS8ccr2hw/Fl/RyMnxz+Z
6xpePFOLh9YBWpR4/5BRh4d7qBnJLUZfg7Z9xI40F7b/31ZBz33cu1ObMgPjTyOA5ljIC6LsDiVJ
4v0+weIfNuU6fkQJCOUFvYmeqqEmdgTnIEgfUpLVh0n6spca2gKiAbq5AvnnQY0ygL/Pb95We/bR
svRETRVnF3EAHZfnQO6Xa6YGz2q1QuRlNOKScTrTrw4kQQx9lUkLb0JPmsJGt+lU/CcVB/8aErry
BaxCUR2WrWhSn2ZCkiFRm0Q8lXH5BWW9dALP1yFTgsZPeAKtpiQVdVovhRQnDVbhhEwDSs0hkJrj
FQL6h40aliimiTYn9TuBuFLikYrxzqrTlikLKiKSrihM8EhJGb/kUtHavgS39Y17JSYahkS6wdAm
1xAXWcSoWUGQQBXlszL+R9R5LSmuNUv4iRQBCCNu5fEIDzcENN4jjICnP19Ks88/dPe0wQhprTJZ
WVm6rOxQBFF6PUwYd4AtSpgEXCMyBU+jZ+Yaa1mjtrSENoXZQuUHSzYbsJwwpVpE/Pjx0Vsa1BDI
FNkFsI4Vz9DblhRJ0yaCpV5NhD21lehZl8slDWiDdYCaA/uVAYY2lordLtMwTdz2uDlmG0sVRI2t
/Dr2jJmEN8ZmPV+HfsCjmmNvUW+2keFYIwbDZYeM3Oai1vtDBuHNWQ5MyXTr0CoWXxeMOu+VfQ1x
bTve9ON9PJo8FjmXNQP8Btfj41RbpNSeXWA6e+1df9fnNNwW3V+vSHD/8PW16KIHV3ZP43xvH8Rh
3PgR+NXKq/IqT/bC6kAZrCFSHNw5r9oj5madBISsEl88B5c9XAuxeXcdAMU7Kq07esF+4/0MljIi
3CeWAQwqn+yThVEAFEA0WH3VrBEyj/xY+of5EAkHGFWqRyHxCVp+ja6soA/jyqAMGGNG5rFwkCpY
S/JABo3Aka7WHHPAspZQle73DUhu8K7EvZJ0gQr6JrV4EZ/uVKVR+iRu24eMRh3MR1eKOAPSPPCz
6WWaUQFEroOQy+XUeKhMmx/uP3xI8HHIRC38e2TRvBcWzvYj3PBt1NAakRZTDVWUHjFzGSpLNyHr
6WKtb+NjUJxq0hzbblqc6id91b57NqQ6SbAXj/fD/RASSE9TTorYL74td4mR9sN4/A751ZHckBqX
RWS1849D9dQgW81P5ZRHzRN54JzlKVG84Fd/XnsyxKN2HPJThQbwlEp+Y18LV1mDDZJqXrgDAW66
6S2JBAfBnJ4KHt0r0ow5Pq5JHHgdLACSl3ynBfCf17G65YRnI98Oy11k28bV3k4xoIGilNEmgeCQ
2nodDrrLwREjHvjdcVglSyEXsrA4KBui3PnBMNYGyNMg3DtuFgnscZK7UbXFLpGp0/woeU3+rTlH
1EDC5/I45CSF57QLQJL+ejKpTEssBRvQI4hYpyPsWa5z+qeBIVOq/nl9XoNei2nzQRI5dQiEcmod
EaE+iwqvRDj8xUs9k7dew/JRCHd2aojgIOVi84I7kHfNhOfk8i51EnRoc772DDGxFT3SgpO6H9jV
V3TOr/gBYk8EjviJdgm9WBaosXrolkgnRXAU/E9zOJbpOlOoKubKGe1QeauLj5kSYVvi3GQ1/Acn
iOSd7ZXFMZIjO7c7RHAELTdPAn5ET3atM1vyrUKt2mCApSZdRJyRxwgSWKLLdoU4xhOiXgjRfoD4
u2IHjKxYtHKTBx9C1WAGnU8faYSWWtxlpzan7/mxeRf39plpcP29e2vtfWZKIMXkSpAJfPHmHDtZ
BS433ncure/TvghH3vrSHz+sqygPZzcV5h5hQj3RcDeqE35tgNrg5uhTtyO8h72/52F6gO6Y0Ap9
cCqD7TOtRR4orWfBhZqWlVR8NLmDLbx5uxZN1OKMn0CdjFCfhWBLRx9oF5Vs7+qt5igRieZ+opch
cTSY5zIBaGYACD1/CKefG88Dr6PRGgVw2TvTY/XJH0kwDD/f3Y8NoJgK+uolPtXvrPqlgh1zYPil
Qdkre8fxl5x/ZaXlzB3lzBt3nC8+XRqt0l5r5S9Pt4UUMVpieuYqVU88u2IsxUjc+k+n/+gf7CES
JQQBeQ9WXQGBpr6jiHMTTd5+SMXSJtEgqqkQsrUmrRHZG7/bUH9IGydluTrq1CYwlo8TX183wrh0
BjThMj1V9kglXiZ74Bsl7KU4sExxHConp1dPhbys2OuSHqWk6ag3i1ms4M/7niSN1amlG5N86Lyi
l4D/Rc2HG+EzPOyC+EUVTOvlmX9ibRLD17NjAUStwBg6LqRMpjk6+8XHvyEpeWumQBcwDAoNHSQm
aRaDaPDhXWuQkNmBLfP2755qzzmmBqmCLKl8dcNrLtVIJWutnosTbYbtYT+inOjqvBJ9EoT3d7az
kZTfzl60+/2bwxnVed+spGgewaXhXZPwraJNn2i/2fbqia0mVjThFF1G4WZE2sovpACuoHJG5kPG
GkrUFD3lmcLw5ZL/lrPBhfE5qIqRSSq1hBalk6aeB61Ws/OtQ0VhFnTMcssFsX9iRf76hn8iHmAw
FUBTj7kNYxbn2EIHgH7UMD/V1/MSf3UIDgFNfKwjKulZjV4xOZeU86Fb4jRiN2LVSOhOy5Wv1Nks
7mBpYTsXsz2nKvo7L2iZ885u7GxRv8o7UNG8r3uz77VL773YTos+1KaVRctBbeuYLErmmzG2Sl/n
tlHXb/Q79g+3LU+S3ST9WAhzshJ05Q0XmuFCPceOHedEyYI/MvNVD7v6eiBrnVee8x22pq8YOefz
ZbEouMNnUOdxtuVLYZYqDVtDr/4Jns6FvOIZEMFyG+rLYpH3cu60Ws+5w39hUzUQz3VaXwyHp7oO
R3fP4ilCXP4U82Q6EkSyWSFItQ2p4ehOtKalvIGUzcAO2+ktlInEpkMgbQ5KarM81Xv0dadEdEeX
x7Nd2cfs5432NKby5hTCG4/+LwdYqdd5MkL0hUT81AR9oKSkiCO7HQaSWEBXUgNURiaKz9EmjKKq
uxqxQnmIuMCTkdgUGieptQ8/VKbo7o3CPhpmihRFwb3WxMHdAD5gbwAziYKoUNYrDN3TS7GC0fqE
YDSJ+n1i0bzDu0tc6Zbx7cudtnkjbA7kK1tgCB+XD9Y86n4AHeycfh8tzzaDLkd6fg0zYqANshJp
cj6bmb76heCBeb9mgbaylNSKDFuWs2b8SPQE1HkGqoQ/okkYiF3OL1N6UPrw7EvJQNRv8Ugy5rr0
c26MZHvTVlWMilEJTPw8Mvr6iiWZlCg37pmtRud5HBYfPYMZjOXz5jjKXRpboHNii2v3Blh2KDRL
W6/M3GPDr25710vjvDkUGJgLLl7szT8dKAHXkzsykbAQf4BgtPOGaAQ5hQKhyneFtsXor4qLc+oa
TQ05KNXS5vGWrJAYNfJoib1lHxpdlsDyK+n/2OG0InZ9xcdYzujThYzDFdzVtE8jJPujFZK0uD+3
sWK26CpiTzBlIYxWBwwbDsNAJIT/V1HFjaLNip/7XA6RZW4OKooHpxFtnJxeSon3AUyiTo7Rx9NG
P1wKzeN1rq0Tai8Mh/XhkJX+8xba6ouDDUp1xGr2zy45Cma0PS34fenVTlDAjkKUYforKWGb9orK
JmZlheEt1R7hSknuCavKFt5cAi341YuUN1JAsPVXVTqAcf8MEnoAklA24mQxV4ihQzwiMuhL3qQc
JK/cTqi/r+aw5WT7cFyof6+qLk/FUq0LZEHTPoTtfXLo4eeYtBSHIW+Y4z+65MwfjEv74tV5O23B
bhv0/RxS8X4f8C09eFQ9kexgN8o3aoPgFeWZG6MVDKQXG2rFLhPw+JWTZGGzGxncJfRiNWpopQOk
yTH924yGbzSMxh1YfrzDbbYN/z21KK/QZtCksEspuyGCWcOs7QIUerDSPB+N0rBX+LguIQb2Sl2C
jFoZAKMG+PloFDk8ZIcejVejSpWZr4idITZyGJ5oBN5CfzKIrtac7PA21PwlWZwdlezYuXdiAiuZ
WtSwESLkPAz7dTauWFpniIfFxqX+bkkse8gEQuwenIRZwb5h2GRvod+xVuA3+LK2socYibL9N+4C
jNCoGEzr8PqRM+BeN2yyTGOTzHbDOdzU+zLS6u6ONk10jdr1BVFLH1Nk2hEnMYdU9wZcd7VKYx+C
P5aiUVMcI6spqUyRuCjkyP6fXTkOvREdDgdFY3ku/bx3n+0cUL3aLbDV1N5AFekvaDcBWJC3fCGh
3EV5Cotdr0s/4UI0NcQZtYkH2gRW6MJvKF/Ke4SbPmZ2s2o2WTB9Do7hCUw2aTVWIQ9tjqfNNuHY
hs0pxHEkAGEyiVhrbf71+yW0vRSGEpNptgJgxd4jrCZAmM2Y8TLLFEp7gwENpuSdQugmL6mawhry
OC0NwF9Gq6xkdGmkqLN0c/YwdlK/xovo92xDHjWBWLeJWJNEIAwREc0OdWLFI8AlJA6zpboGgX6x
BSEkSa7vZjR5eRjofVsB19PFSKchCxAKGA4B4yBFPCTdD6PKX/JMdC8CuhKuCp3O4JpnTf9XgWFA
VYS46YYAwISdmYaWXHomDtOVq2MTpiicJQVnigR/eoxyj2xShF4hC0x1Z73EkqMhTVFfcCoYDLoz
QwaaIIpqOxtQcU0uMsKbm5tJLSl2q2GcRuzSR9IEpOOVTVbEKue7llfoWYTsMkyvsEja2j6hrsQ0
GibX4JpJadgeEO+8YZ/OFWCZD8D0VL32Y4I/BSNoBrIPdN7/Bej1+uLjVQPuTVTO9VmkLS9Tuli6
vYObLo800swW8c4G+ukD3mHBozrLrk53jLZBqmErPT0u+BHhUxkfuXycPtZlo0usE0OZA/ByRPai
a90CwyB17Bj6o3Kg1GSlAb80ewXCcvX5GDwc0jmwroEoojPCA5YrF3+GE5e4E5H/aLTK42xk3bSU
tRhYyzxDxWdVKNjX68NaTenH6UMY12Xna6Mywg14wemNNOjkYIwF6g4X2jB9lHr3nFBsOXzVlEta
7ElbiuPHT4lbijCwus4mK/a4HrJRdI5dSVv0UUpt/tXALPigqwdk/UJH/92FOEfLvvYuNVGuiW5T
YkPFnzE3Ai6I4TYtjph8JIdS58Ul867+1X8Gz+BQLzSe4D8NGIMdIjv40Lrt4Y8WLftcDBMAPBoh
oC9SCrXlYDdH/+CduB28YphfF8NieHYpfbNaOGSeQpmwiD5Xl9fht4jhOXHr6J47MrlE0yyfKsHx
nMM0CYk5UIjYxNmduCXzxmfrgo7BnvgA7up4674wxAHRPASeJGTkVsDcFvjZ0gGbs4wtR5Pfbk1y
XoluF77IoigDswLhWio1gYiCRIjpV5xuBT2hWzxWfJsKKPyn8LRnh0uQUmMd7sgFIFNEG7+GnSBY
QRetbrAdUzhFWAbu9c0EWuVxah5Rdxx9JeKKcFMvUNY2hNmgNwjcl34XerfpulPnnQbhHppGCPVE
eXvCgsqGuf/oTEPUBYVutb7m6aWHNDKQZGdulCwU76nd5+PqHaoZHRE+Viu8clJ2g8mdBWWOdWZC
a7wOEbA1fPrf3hVOu8TrZXTUIijd3x2NUJqMMIBtwqTwSgcmNauarsAoxw2lLphoAAK5f7NojxVI
YUq/DEjwTAhuGE3drHbmgDXw6sCV/7QO3rN1iGI+n61CmK20OHi2jp0CXqtTaDwUeeUal+FpWCae
GBvTZIy+ZbDt7/1cI9c4wJuFQYYe4atxahm1PaxmcfXBVLhHlQ32ggiimX8/9EbUWqT3g3gZalsy
j6o6KCpWzj2PNOpkiaqC4PZjCsirt18tSPQN9gRo60wIitdzqOoie5F1lGvSoBLTN7mFzqaiUqAL
Z7N1o4nAISbiYFKwzjPg+sxAXGqTL1NqMp/D4Bu1xtMYv6B5VesQK08VSGicQS1FukFHR6UTVSPU
li92ixbtMq0CSG4dOy8XlB1X1twu6QKJL/yTymWUgeAyJRDKCeQ9MkN1gAlnhDEITY7ogYB4tbq5
RgjBCw2DLwsePVyKDYKBhe2n2tV6Wm6CwSiUopKitnG+oNZIEUfyJF2Q/eDv7BwpzBW7FW8f7APR
gqTesa0zAzLtNK4sJXfAxApkWx609EnorAgTR2v71M02inoyVMQTPC7BFbWqqXlXbfv7hlIjXcV/
nxI+khIhIB79eTwngh/RdXil88NsSCuWbjXukacFWK3VufqlKSgBqVCArx0/6zpmUINgp0MTnYfg
vinA8zvgIZVVzDE5W0j/coFf8mdU2Ks40JiNVUZgRzCd+PSXgLQllfCeqGtWNUPoSvgaXZ0cejr6
H9oY4gHSosjAE0KLrJNfugSVkwMIlzed6sl5T7nIxEVcefRtzpwKog4UpxG7ltrB0qprQcoYpGMa
YA/QkoZLIjTRjKoMdtWUMhZihnEueTQXU03L2YXManICvzqTWUOFP+J7GAKjdJXiGlXbhQ3PxU1L
r39ccZRarCbf0MpJCU5WsiLsVwA0F5v7C8sG5KXgtIeblkf5QoerzaiSgk5HtiGUWAOF+UZ/35bY
q8yQNls2i3tArVZrTc/F2Bc28a7DKNmlarya2MGySDe10mDeTLpxvyN155U3BZqlU7E3mNSq4coc
4AbOi5+fR3tJt2370ixHD+yfoqQMDih7kFJJMT7A9bgQQh//NNz6L7rFXuGctEo3SUumQCe4kIae
ov5BdKiJgKj7crFzjkQAPii+yNgQYqa4gfIglhGsvp2STKWQAGp8D+pBzqc4TRGKTgIN4dhp6VFg
SJZpaJL2sDyo/GnF/BfLTICoezTupRVGKngwGZExoaiYblHpkgtrF8iv3UlJghvXCEhehA5dcwJt
ioBE36aPWUpDHq47Qv6EwsAW5KiriDhfIFKaGkPDULaqRO+loIi4RCGVVqHMUBX3ISmObHkTnOpS
5u3OBDSSsIk1Rciku+s9so+RIi0jjqUHsCJVEV8uOfhwMAobMmGM20t/D1BYpfIEtCplkWz1MJeG
V8tq+FpX2lBaXf/7DZ2QDirNWXXfoj7OWChunGzOObmN6YB4LXIuYSyh0fTR1DemQyk56YDrmaR/
ZPwASEp3haTo5RFh8XW8Amp4MyOSELXj6Gyk74x9Nsii9EJdAFU6MkdBoxqETk4ICkTURzb8QutP
m1uDcwR70kRfRTCCjhKsg1RI9GZuXSN9Bm0XJQcwZxWWSogmWyxQu4g7JWVLlkESIh8hIbV9497L
k5YIGpK2eSVkv0sQZMncMD1ba6LVRVby4NGmr3NHIEyxl4oJFRIoHqp56Nd0v3Twcd6cXjhNI9AQ
5SKsr1PttcnV5y0VCOCf6z4cFNhLg2+QB8bF6v/L1eZDuwRBszBhUqvOxpFVFEU5yCh7Esm9D96j
NCM1skJ/BM+rkaqxAbEg7FV8yMUgUu7Lw+m4tPASh/Mo/JqE3vlSLhF2BDOfR77AhE5Ei+oPVbyo
32ntMoaTG6RzvutvSJrHe+6HDIPJMzYigCrVW15Mj82eU+l1VnHR11yYFQ6w9n6GJrxSWIYxN+R0
ZCGiHGSrTCtNz8bEhtGKp07XPUUDrWSkGtPzrb3KilF5PiuBqc61XII1alNqS2XGTbmK8hAlvi1y
GTJhGayStBuUc2pj/Xyq8tpYWgszch4NliKIO2loD1o/wT2NIlTfo9PIgemiqVlca9g+aaEurfqJ
csaHjIN4ZkvsvzxAdtNk1SAY/5xxkE5v4F6DTvoMnZnoaFqJ5GesLsIeHbsMuHiQiqHSYOi/rSE3
qIBVIGVm0iRkIXGlR7qDJRanmL3KkfyQnKGsyVTT7NPoZZrl0irXiBgiI+Su0c8gIBezB0/Q0tc8
r6Atq4AIfYr09XVQspd68wpaUhKc9J84RNUM/5097C4bUyv9TvcCc2Ci7ISLf6eruwKE06IyWLz9
i90camUJABPMkaaielNVTo/CuazA2gG5hfaRXmw5Rr20bLTeYObm0rfKyC9NCYZiIp+nci2FVOEg
XMXsASplptMeMe28d+gFAwS0MJh6ix35Wp1JEBT0c93S5I7P02gqDagSlq33JVhOKfPPB6TTO6Q7
TZGO3h9kVXa7omdR8R7wRrIIWKizTp6Olv9lr7HL6l3P4uAy+RpNuIKZPwgIzltFtCypyXXIIloP
ClDKikDwcRvRaiN4UUnvFxQ8m5KDNW0IXth5QguBzBkeCGEDQJjNHLK36dLwN9He78Nj5PwDbybg
T5uNAlj5J7LFtDKiAC11VFwlXayTs0uH6aq4Kmsj+6LUiNpmLbVSnqZ00UDc0/rV9ftqchEJ/4hX
WOkqZ1m6BtFkGJvACp6sv+3sSUTpgZflkcVJbQZ/vAUURrBcyq6pktSFN2EILMfwQfIwWgfgbgBp
EDNWzJIrp7NJ/6Nr+LtgF2BUuBMtl95qF6x0ijAJ1MSWqlNqM5KrsiTyNvpscvuyHvzMvMpxLEaW
KAI98BUInqJCZmuQ6SLiEPwRvMNlYNmJjkWIzUJk4pomM8PUA5sURtCO4dMwEZNXUsTwH21La+/T
0Fdch1wdywHLQsCtF1JMoedi2aaHJ3uEFRPqNYNxiorJOLjY0+mY6TG6gx6lO2vKneK57FgQmeX1
9DcNnZZtpB4IFpgxOXvo4MCM4PFIBjTY9UgAHhgvDw1iTY/uFYYBWkdQBST615NArB5HwCOlZ/E8
yAs4aA6eBQx78+0nDqdXp1D7jwNi92nTGSkJs1CreL8e+T36Jh/IarxEOmZVhyz5ZKVljExAMM+E
CkZbBdpa6hQwSN+UxME1SbOj9K3pDTJlGmLDUntI4s/MS6BPiOaR7pc9JwlgkKZ/PoT/BY7S0UBd
WCuWBtP+AT28/3xe5vduKWWA/eFa1NHVaqwtzLI6AiPpVu5lKImc2mtMVYyCQstYPUKtNEiJvH3F
5wpr5FUU5xqDzKvKE7O7VCkBuUthJDha4zbkTOmGXthgkAQCuAahWaOioUp/ir2AwbRVmBCUpWKq
SfTyTUeeMEseb5B9glc0FbLtCPWQZQRWpelELDm6HojukVPBLus0yZpL/EQnTSElQ8lBUbJ0z2zI
kaWW0tOoVoMZ4HRE0azFV287uw4PFldVJBvRePTn/2cRlThVDehEXaMHhUW0rpbi5Cc5reiMym1Y
/1qrWqnpmpfj+qXOpZy6HGXW6iTRQJc5HKnzQk4401fWO6s0RPSTLpnkqNWDhr9eIA3IKDwG2PET
MiTU9JOUGfAmoVAklaRV6TRhSAMN4VuaG45EPEChoMIdBXBlr+pr0XBJ+qew7apTIiZNtEuMAYQ+
aWzSuEgRlq+MRp/AJFzp1JGB6h79LxEYlpHYRvZLn4qTVGyak7MoXsIFOoyBwB2agzvtbbpoZd4a
cpmk73ckwNiFbDhtC6X5sIq4QVFiYPC7oenI2Y7WaDZ58Yw/ZbFR4PR7YmQiRUfvpKhy+/q7UfXU
clNkGymF0bZMVwWZbsG7dUsoamq7KBjNbkCtTqF3cz8dOn84kcrFTl3ysY2IFgmQnyIK6TUqdv7W
X9zytXMjN1MGf6VHS9ibsI8MHPwB+Cnn0jJVGMOWHTMinp5KrUtkOTEDhx2mMJPs3MJmeg21DGH+
pYHKJ5zX9ut3ehp0Kv6zCKLIlikZJ0hPvRBHlXylKkNiy+pTatX3mkba6QYG6L+dGyej4sQpY/Ll
H+CEqYtq3vlJjervRNqS3Xc8/kMUqwb4gooo55Au5Bo9XWs6/7h9ILFKUfSB6p603NAT5VTn8wCg
v8ZgKc+X4euEpndSK6Q/W7TYMa3EONv0NyCuD0/ug3XVbKcH9pWmIy73jktIaysEy4dbDXY0sH3o
RfkE5bAcXrwEFPrD+0PLiigzu7H7agVaqcu1/w2uviIU+EvlAjWp6tG6koHUzaW0sbODpakGYbkP
PiGBHAlTS3OsmHQS3iNN9qhIoOmO0n3Sen0Y0Xil87LKziOsuztoDmdS61+WyTVN4IXoqFYqBtMT
sLZAiSdDgd5ENCUf9EuQkoClJ8qvqsHL/nDzSdfklo6cG2FM1+GeOI0Vv3PRTUwnVMuXpfgEO0Jm
TQOwqmC/0oKCXab+84S3IY5mKpJXaZQaRbqJNYKKln6qghtae29vNfjSmkQ/dXkRT9+rPe5slUMt
d7Nb7aYKqTUK+tG+9uLBbRCrrRz5GL7SsPpCeJcCPDk/ykeUqokQ0B+miXZzgu0JokjxD8V/fNjc
PpftLXjj3kEE/5J+3KjkzG3+VNwUNjzqvfM+OxfVonmutT3WEvoiQYxxmJyH3pWuQvUV8oN+m34A
tkBMepL8gUmcbERxzE6RXrwybYxwBQdz3Jj8Qoy+CmoEO4ZBFuwLpQhkF6AnZDewcGJDMk3haLoJ
kHw+ppXy6EsrP7unbM/RMpm8J8/JfrRd/Calv3jnHhefl3NEEfbuvNNv7hDyLCf7+jadHHlX1f6l
H/NDaOTtAiI5X7uat99/77/z5v13tAvRq2Rv0U5R83KeK/61TeL0l76hCX2+fkBZpfeLqS50oE/z
3K7L+9Jql7pVgtY5DaNJw6ghxdHY1bPyiaofMTVZ3bZO2S+4RX+e8mnyKSWI3rNA9drSqGCrkhJH
qpNUCPN906M7mJuIgHTkklcarqCpy3B+kMWGJHBxqrXHUi6XJFShwdfWAHuFsEDjVGgMFyICv1O1
mGIoYUCkCyBPADFAvK2TQwoAp5eCE8DGCDqU0nblAzOlM2dbdYAtAjok/P+shWwGvddo84qrp/qc
3J+yLqEKgpyR+24LPNF6/cc9nxBzCTLTM+uqLonFFADnHE3YS5BPzUAlnNms0biGIEez5c7p3Hzy
WqFqyhpB9VxcHH3KrI4nqMmm3jY96P+wllK0SnG2MholHh+CqGy0udRWBTROGtFIry3siahVN5B1
7N4ABVBUICXHpoFA2vQZLR9wlhxohzab3ILgTEUvSmIFRBGkkCshLsgbpv9zoIO0AlIswiu9Thbi
Cwkuk4vhwBaohdaF+ui96h6qPah/PEvhsmOzUPRKSxbCtTigNDtWmYa+FRCWC+ALPbB4NiV5nEiB
PplCqdyeLg6d6bQNI0gNQqEke5kShImKBcPpKlY4QSoEA93cdRIEP4jllHkD3UdAtkpL/9GJlPCd
2/5shmEFYiB7lqE9NkAg1W6iB9JKgJxslncodAJVIJTqYfGD3t9epQLL7f5VafwIpk0i+l8A57kZ
1HrgEmeIx+Qdac+A2Advj+no9ODmg3mYRtUotKthTcMUMvBTAHAGHOQ5TKIzUDo09FlHugqC1QdL
kYQJWTDpRWeSgDvFAe8Xxf6aluVSibnGPwpCNdErVjgHQjEiBaZhX+c9C1p18RWFHlwo2FRn/gDE
xc9OOW6sPTljVQ9LwdMrdj44eTKeNHB+ejduLz/2qJiPp4oxpb4Ljg5zbKySrboUaOqPUYpPaIYR
60g8kR/jJHKdt4ZKdNBrdwTAS3NRUDstCNKXSDUmpNPL6Jx9pK6UfT1GKX9WotaSrOnTTyXBX+Qp
msfIuEQmgcmlma6qTzRDyZHwtp5sBTPU4lB0qiYprXNlJopK0R1lObwIvbS6wNa1UVVA/9cWR7pJ
ajUj9ISYMQPCYu2zdcnfaELJnpK8BNSYxEtbWNDMKzpI2rU0ho6dt+xD/1wvY3hZAs1vO6Yg+HeD
WPBzDtjGQenlGH/XNqNuKLucJNa3wUl9yUZwcU1rdJic67nhC+k09GNpP1+XCOP7h/4x2kbm1i50
v93S7Lm1d8v5AGp9u9BEQ8Yro7fzVyIJ3MNiD9DpLYwKW6e0pEn1AU0CG8JQB8s2Mb6jwsYK4maJ
XXt2EejbvDbMrOkeH/bnz5qh17VC1YAM6L78Peq5myMnCBFnwLyrIUoqXq6dRDH+Ci+Js61OrggU
bu6jYxvPyQQbOe51ZZnXGz3+GJgTIvBh/rpbxopZgcX0NFwUEeI4WcIdt2jnXhuwsxMqFi6OoMKI
3aNzoaYOZLoLC7QJ41no+EUzgX6MljW8okBcnTDEqb9boWzCUJwyimXbdr6TsNRwo9+dk0vc0+DQ
jadId26dyvJcdiwThc/n8hEla6IdwrAHKDlsyg9n6TRFCYgCEOEqvA/LTrBmy3yTKt+RGfM5hi2/
+wVmz0BH4GpOnoMK7//2VxkgHZXY35z9eCA/5OZRtqOTBx+DRhMhAqxBx0Rlz7QvifND2cqwb3+5
L3okj4cdI+lcRni58peMzMl2sR2ZtMTcR0yzMqGw32uH3TCBDU1659N/X4KheO5tETt6R3vM7Msn
zY3Y2vRjV1EUvgdFWj1QH4AM9aRFw/3QJa/HqI3kvURZiKbgor1lmCrsB6aELw10ZYCRBx+UL2IG
YUG6bn061pDyXenrWzGX9rsoLJ4dToLmWW3pk+IKrIyX/1laENW5NAk90fZxnSPNaT/H7ND1vZ4f
P49ObnhfVPvFFiP3UPbztoylQDD3aO8fTkwgPi5Gp2YF8btqB0WEuZ30TvB4J7nh7k+4/2168hE0
MCZi8u+a4Pcsqh4y4xFJ4oZgx4oOA6b5tGmkbl+6FhzyE3p7lDGhHZh4+dFR57NWbe6C89cjiCJK
rDReSCwxlQ/5A7Ra1o/o1UZZ7UWERfdwyWbLEhflVy8GyMBvhgaEF7P8w9ExD87jAMvIKaznI/6Q
R2ocJIWlACN6WBgixPb4AmyUEGPtFtF4gadmtp5c7Qn6AqhOIN/48I6FOrEs973cNLc0j97HF9Fu
50xIymwE0+HVb3/bNuNwcmrA33I8FBqwAtMYnQEi0BhB6OPZ3nGhCXEZGfByvhtOKjHccXNcmKZT
3FCL584LdiaPeC3o2BsXPVkXyvsV53TyuReSOLed97Jci6LTiI1/4Ch/zg77DNZX8mjiRjHMgMe7
rvRR9GrdW/HAglN0m8Rg/+StkMnT56B/vDj3jmevsvcSqHAmNs5GRW2Lx4VGw7z2t/O4M2fth9xB
o/Dw34NczOVBy7Jv9pFPjAirn7Vd94vsKHLqyAJhNkmPsWQ469Fr9u6iUj55wqZhBMEO/rpThmEW
lr0b1EVrWRxL8wbzAIl2nD+4Jr1J9GPQA0/GTy5xcnnXyLMVMQ3s2njwQ/T0OnrULxNE326T85eu
g0/VfmzyfWPvlYfx32eKOlDlgu6YXzl4BQSZ2NZwhVBvTJw3UhXLy1+pc1xSOjcdCC1TbMKeCKRz
u9jnWZ49cG2R4gWXgTG5suxeCtMLO2dLpE8yhMElFIcb840OTS4MAt5E4cxwpztuiLO442QAH29e
hQh8dYatcVTvFXqZb7Bvpo4xgcWw4+Uv7xSuzpGOv61bQDALSrPzfjtMKryhM/tmVO08InNB1eJG
bEk9flVa/WDRDy6TY+xvdz4qqNaM8zLfIEw/Y809Lfs7Q8kUvdYPHCaC6rNdXf2mn0qgALt8Cyqf
+p7SbmjhQedYNCmJ7taX4Wt5XhqD3fAVxtG5M+/Rv1MkYNpU+oXNsf1iA7zsS+zuSWB2DjlJhcEc
Oy2VMu55c++ZbxuJ0RHCDt/Wk8Y3NBUONmIR8ynOnYJMVdkXCU6BpoTFl0iF7GFy6CLk22f0clFq
CYhAxXQfHDQTtkq9ZXkaX4cmDYNPZLUQ6o04ryXtY9ua+wnsfQJJ7smJo2a5d0xSJ+DAxLld3duh
c+jgI57F4S7XNOd+9exXHq1cpWGYTTJEjoL2CYLkRWGIQNCsMj5MSUf90tO7oBwzfZX9asl7ox7x
cc+3RgVJ20KQr9asU32ebzGvd9uDzzgwuochXmK+4L3lNr8BivRrJEqIee6zDyekTDZphaZVe34a
smA3HAntRk/8UIBKZLRFkM+0uQi5s32jNYaQgHUsKTEHXhv6UrTutXfrBKJRfvqe7mr5yb0ddx7t
y+pHr80f/rvCCKciOOQ+wphx1gsV70MfJ3kAAiI4Zcds/8375Wa1zfUoT+/rG3hJeUTGfyzZyF68
996XHrs8U0XDa9nnDH0/wxdn3oyq5T8DGcFifb+HTInPr1jDFxqYWB9wuclvelySQsfOa3l82nmm
Z5Uck+zkovdxYVTlblXcVEyHDVJ5SUE4frjPPTqjEPSRvy7F3n55oDgLJ4ukLWd/ZhbhLcktYtLY
pH0qGdo/T5BfMe92/o60ivcjVnvpVCOvEfMiFXAMwBN8NeE9nYqr2wozjvtgyCj7ENgOI486I5hc
MUSaJWmVlmhLHSaoeOQnj80ezzHBaxTIRhk2hdVDc2kD8Xs/Kk2A7QZ4+SepWL5569/XTEbJaQUW
YbMSEIxxIsnVqdAAY9mVp/1dzzfVyW0FdHJ/2AyuTobHj30gcC26OJ8Kaed6PphT1701q8Va0Wo+
r7XKNTxGxtz93dwvzV03PwezHPzqoj5AAyL1DZweKZ0K4o9bHA3xWUAp3L+OGV7Zq05LXXNVbM0j
Ro0MzfEFKeKjRqaVGCDUP1xsPug0fS9fRRk2ffdcFle78WmERvFhcWFPDlACITC4MsyKrITaz9Ex
UljGIq1Bp5FZyx42pkDPRqFdmSZRFQUXoFRE5t9I/4KU5JvEXOBz+bFeebn7u/eKVWc+YniRNaou
dVDrytVD0DDp7pb5vLfr56bBZUkTbf7rbpkFmKAK6RCbMZ6hgKxV/Yxm/Z44yTnzPF+NgftMDhBa
sLqbw96OJ7BlVvtlfgUGQiS6jf37BgDnNEDIc5LAJmCGx6tXXBMqoOjS4VTuI6N3G1fOqfrOsNw0
I9ZVDEGH/GXxXBy7+egGSlkk1oO5N36C6B5cDvAYHCA5fhAT/9UA9IY8AyGTyVeCiNkvyAHFGH6F
ILNk31B7+rsjh8PSxCdyaPjTza9n9rBrvMfiocFKfNH/RuJN1QXQFUr/4I3W22+nvWFMCHmJiuYb
TBDaVa+1OX5Fj3WyrqAAeBvAVxsnmD8X62e5b6Kcxn5WYesYxMFu7uMYQMdQyA4+ndkJwMHOIFE8
Jk109G7zwKJ5gCnSNXN13LB9clAwH/4caesRfyGjGd0pKPLm7u4DSSLAiuiy82KaxcbnNSq9MV45
KA7eULWLXQOBeLTameqWsMhqOxRz4Id/PbzdEbKa4VrY/pH11VBPNFGPW+eJiNJRu8ViSVvytzkw
zoL7o0D+bl7RJwdbeJC5Imh+2DkcEr4Wv/Fg7c0QI42fwX70rbhVoLWHz9UmUrygmO1Xd71ixUWz
l3nq5tm5DPhSAIDQuQjPRdQV8EOfOHh8vLLRxuDF05+FHk9IRab49lj7QJSWn6dDozyk077wCbbf
4BQHSQnpT06uW97Xk99wCzCEc6o6luUyFPFF493FRaP4cEGF2tud/cLPuwOsUN5Exy9MFvenbyIu
aDYZ40L6yGHR0ZRcgj0Z9w8YACKt5b4qjTMq6YYXn6ikWDdCrtAcXJeHpnUOcsewYDnFhcSc6Mbm
POdl2M+zguZ1/5zvbf3YtapFb0tbNxjkdD4ukTdQWt7cKGTRZYfq6g8It+K+YVPGSFvVtmfPyLmf
V/h+urt1rlFw0Yzlnlvn7s9JVK/OixwYXnSasZ3HsZ/QKEXkU7cWBtPULfvA8J9T7UHoMkxKKJVV
nDtdnNyjz7aJr2jwulzvGLHHbbNQcu/UWBnSencYZs8kFXr26Bzz8xBykns7GcX3AckpPpUJpQYo
1GL/alYgRSw+x2a11Cv8OtsDTYSv3mPeT57Ng1FXk9hl+kv6ySH8QnmbXoISo+OOQdK4Iij66xS/
DgMjy3xEZaSfcIzLx3jHk9DXQjHPDN/TF4BhQguCmTj4LfDTHzW9AmF+GZoohMFReYE41pmqyWlw
K7eqiJxBiyYdhC2xKjaPfRMnjm/zj7XrJNclrfpWmk9gCpOYveDnCkhGHm7hb9u8V734GmEQq8Wm
VsFR778Mxb9aMyboBCI6h/Ulm4QdF9cezO09O/eKX52cb11wcBbRa/Eme//6j5NA8hL+kEVX8sq5
2nnXqnzH6NITTpkFdOBwRUsA8uojJH2wfqEZMyK9dqkuT5zu+bXxY3rWqZ6jPknqf/bL1faXpB5c
gFBmv/g968j1W5dAtqjYY11VXgGUigpnDpgDQf/v5v3w5gyWuDZ4LKv2evHIge7H8HFdk5rsCm5y
8SzEHYBvYe0eanmguIdnXRvMAnic3YQyHw989o7XBldzm+ydBwqw0EyTxs8KFGawpXHihTne3kcM
+wGDgxpY0d2hapWEc+YmoBV3gJe6nf8fR+e14ygaBeEnQiKHWwMmOGe3b5Db3Q0YjInG+OnnY6TV
Sjs7M23DH86pqlPlFOm65ACCmaU8vmk7vWC4sP3SN/ICDIEHhs0zNdywtPDve03kaj50VIcYw+P2
b2u37NjNyieXSdvZWIwv6iflNcaQFFbEHkkrgcwMPOQgCRBwrCPJzz7eK7OJu8ewFe9E2O27J2fL
J3ZjvwNFiGE3w0K88g6JpMc/fAhZfkD6APgmH8rMHQpmvhJ0RKXBllMW/v/o0lRxaOfTl/sxMCCr
RstD46ZftBu+e3YDj4RzxHPeNjM6fxElNhAXfe8YYwyU0i2ts8BGBqDHHdCL/pv39Yv0wp/SWxz5
7YdmDzdu2NyxiKCBh0EwCuIKiUnrZLJ5aSq73lGBgzP//4Lg8YcflOx1oJleRS2Adh8ZgX7L6w2N
UIpMmqb7dTWUo4TM4aqsWuSl2xwhvGJzZJT71w8qim/jROuvc0++hGskb2rZkfOw/Zw4EArrwLFZ
Fa50Vyl2KAGwcgABsSwYAn3WGGO/wflv/Ah3T1X8tzRF5k/zkeEXTEs4gJKS84yD5WgpwO1FL5h4
79uTr4V0gwntgsUKb8YOMr+Vxhfu85opEA3HbzYMeZ2Yezpwi2hsKZuQDr2lyTNhnFsuqXBxBqdH
NhJX1KcwWfUaP0XuLFwEO3EFwcDJTC4uf0pi1I/ZVdNOs8UTEieyS4wUojCfE2yRFi6vPGFCixFo
L0vs6DOh/exGXRJrBBAhWUMbkgKvjXcdG6AkHZU27wt771eOmXpmYjrIVENfuqLlKGhBXvvXF5hU
+gjoPBq4qf4eiA9XkyYa7tfvmUwKJrM1q3s0VWAP/4MRHRHn2HDoDkWW9KyoVlZqOcVq6o3fm/3k
3r+w9xW8CQVhlnBTb/GXfMt+wqFWBG1kV3cPzKQ9GaJd0j2OGJP9kCcCfTkPhY6V3X1O/oYvBXvA
GU+n+Cm/Elo1AH2atJeL4YrT0/233mtwBSChiyIHErLW/RsJDFfChl9sKTjJTDe5BXE3X0RH+Uri
IPQgFkeAp/q8weR9YXyc+60IQCs4UDpyTPamMWsUj8Tid2bjd11+N18RtRmKOHxv9vH+SeYzPfhV
PFMOYbjHucMxfxvWQ2/z/4o/8WesDol56NHP9J0jwdUoi7JxlHTyzAKWJjCP/HJ6fHm+dIM7BaBT
A+J3AaWPlJi1Sf4nxQApxRAtS0s5stBoV5LGlehW3+H/d8b64EUP4Zsm4m7XU+k+SehTdk9M0/Sw
mZlKQD+UfQ9vl9VMOfZmOXJwjjhNSEWUkBsFdEQp/ti/alf/74j5PpXiRNlSdT5v1fyOm+oXLWDm
qu1KxBb55fIec3Na8Cr74x0V3DOg56YmupfOlq/9WWqDk6NhEwIZnwMlkJbVuSBy+KQgmj4Nv5wc
0MLyUWI/oA1B3lGz7rQVJ7O6zc+gFNw0SMM5Mu5bCh06SyFxP4H4cXki9GJ0pzUOhDlLJnjeBFcj
uhMCV9woPwqV8YXLONpQOpHTSJv2tkcwgwQWFsydqAkDKDOUeMSW2x65+YBw6Bp0V/rvcwPY8tSW
lXgeLa8MtEcct9Xsoc6Ikcilk9kcVUyvv4o9uBwusjTbekmsvJ/NTNnT5i91LlF36smipWEnysbo
+oluOAnNU9p+v4Zp8lw1vSMgJeCsBGQn/eM9b98en5zGVf1O85XynuSb+y+wiUIG0I+yAhop6LQP
g82ME7AeWovElbmLE1ejSSyKaQuoSn8oOB2yIbIrqMLW/aW+TynnR3zbA/yl4SxeU0FdSEvsQ2kp
YpYujqaq/VhrVx5LzU25L/BOAOraqvc1KLL88pv77IX/NwoIsAB10ig0Jyf6hRYAiOVrOTW6JtI8
sAM9bVkDojmX3xuOCiLy3tY0Jra4508AxGCeVGshNj1W6SSUMTl2uK1gg/NIEKyMOKn4JbesrKk6
0O+4Blasy0Rxe7hrGm3m3MrZexcJS/kDHuWDVJZtMB79FKVYwFsYVF8J0qFAM6cYcs+jC5W9iIAr
7Ld06p+AmgixQefVGFDhvcTt7T8PwmMhPrfqV9+R3+emIKFVILCsvwDiWIMxH2jgjdNm0EnS+RT7
/BWKOojmiXtVJFBnTEY0zG/N8vg/FAmYd+KsGYGKlhP6TvokTpVGWrBg6tR9Q/s0DnimsLpbK50B
S3S9sKa7BLed5YgNvCr3xcU15cCHMknLGRVSMszAablm6veujD2p88Q8fEbL7rFjeQHedMNEv4Ar
VlR6ph9jDEqICg5unyl1nqX8fobdiL0AQQqAQYOtD26VBTyzGodTed6VPzW4L6vTYngvWgm1X0VL
VlqqzzKyyTl3hilHF7/n/vwqh2k0rPR40Qxo5KAMkNx/1jW+1FLYDSu5YGY9nowRK3ixKnM+NmUi
/6a2k+spN5UJKPc63LHen9BDKBO5uQoMqiCggYNgZL0IYDoit4PpnOb7tpwkHU/Bvf8AAo2Vlrrk
dkVaYV5GoCW1++UIt6rAihNp+cEt/zW35k+YjwXF0X0PznFiZ9T9FD3Wjg6oJbIG84d+Qv3wbhw5
WXDJK0wk0sSCdY8RUtyg2jSJYfdud/4b4orZMa4EYfJEpeSCoXJ0X6IriLJ040/rD4f6t5g3g50h
s/4WZneuKdJhzyLwWwThXPI3wgsoX0OzBtdK/4Cns5MGsH7gBT5Rq1D5L5uFoeDj7cg9wiyAFy7u
yiVAjSotiqErxiyKYt0GRX55VAiEJw/hlKi/8nChOqg7r33vcoN4F5eqF59iQ/mtBaAZANYndjrU
1ZQZou7gYjx8FhSkCpMZ7EoSMxDinZUwA/dfvo/aKMVAl0npmNsyRdDU+hHHYo2FBJcH2VCn4yBE
doVL0HS/5yJCJLwYTp9L+Ssvsv/ylJEa6ELK/uyNOuIejKI0Ok8SqQnpdYbFmFJZrCqmkFA4goQ8
YUmIEIbXAkL32zChPZsYi8LX8Mufvhu74iL6/RCOiWhtoeJ5h6SjIR9N2GpLiuU/9Si0iOP00GTd
bknusDD891S2IBs+fCBugizN4N1ReMme4iIo2XZ8x0Vz6/IrLWj/lQGzhsQMcUj81IS4zHU6Csjl
s07zbRcRb2bStI7EVTeJhIkcmC873nN+ZvuGAbKluvssuSDlL8nYiCwBaDaGyT647b3G4VwKit6c
l0bIJZ34FQAHcwHftUBvAdPk3OUbtX9ltz9MOeKRxwH+KX3CQ/A9tezm4/IuZIiG8SBCeYqUKyUw
dACjAKTEEP7EejkJjJcwRuqRp4UClO6SXhE0SyH6idzjmG4FVPL53y1Y7Rx4K348DvWaVz9RHX/f
kamzD/MJWER1jGdg7ByzKew471IMIIeA8oC+UY587Gd8JhRLJpvqPWNh1PpWbOcK3kKJyzGetG6l
w2okAIP0KN/Q10A4EtI2fUqSDYcK+40x3FDdiA/mI/Lzm/yi/61WFhiIdRJqXRsjqN5h3UIcUOkO
f5xf5JIJbk/8Njhm7D9EP8NKjDODxJKWkB70FGx4lHOJ4T1LjzKHzoH8rognGcHzsUse9KaJwyGG
4+nf+z1TqX3vps83HY9ZNDb9TOGTcLsA8Sf7FOEoSXyrhNQoGcOWcVxinA5WQBoWyQ/cnOzA/ph+
uqXSV25q+EoPyDbxpliKXrT4OK95tElA29KTMen/jlKFTY/oc8Kk/oBaAbCFYBwM5MafiJRfr29P
0h4AALFlptTdqB5BBXhCaRO+P9BldOHQ7zeCuQJebV4Ow5iZz8bkoOr+BMQIAoGD1IEYWnINpfEU
xi03fbqW8eKQN0ToAYpQWH4o1z7neNn9NfEiFdxHfzCBG2UHzOMTfOQ/KhYaKJ0NJCCByZYV0Xrv
0xCKL8N+k1SF+JAhhWKml7bZzDkYXmdLjyYvhMHgNJCExUxEaJHOU6pKXuPkrX/z283BLokdtB/H
mLQQHAyKZcdcRcJhurkTtIYe21pRzSUcBdl0TDl70ZeLHrcRPKO8kHaMY43CYumnmpWao99XRNrR
ymffpk2drBHgpY+BQBjJQImwXWhV7CxyKtUrf/PfkjHskS90JXy8ASWReK24V4pbPExMLA4407Le
MSRn9L/70yP30X7HqJIpnWOo4iuVbH+oLqgWX67KSbBu6e9HFOvVLoVjTuuyperEoF5eQ4xbWwIr
GKR8iK4O9fKlMdcLLgTaCo6wGjoQ9RzSSZ91f9auMxzVtAlCjDbs+bJ1RTIO43MnBiqg35b6L4LJ
bqYxB71KoMSKS/U8lk1c+W14J0z5dRVUeHJx0Rrf1NTVPXhaux6aPhMXFBH3AAb6dZYfaEZHBlZt
5kgL33VwJx0Nd/gnQweodR9u/PGZ8nh81ZRX0YlNmj7+hmzX1dSEB2mgsRp3B79+l4k0OObsVqKR
iiXZiGEMLHbfDWHpAAFn0sZqYAE8pApPffshvJO7+/r4BI25FIAbFm1ul63XNmGCChNaz28achCq
4FGjwPJU/t1L4PkjhSmnQcLP03Yt66wLhdq1Kj97HmW0fIAheUS0R/mePh6eZXhRbdgPYJqGGWkY
h8K49owuF6xbpmLb1Iv/kuSgKDfudNHbNCF1OUXI+yuTbEj8Ho06aZSXrgpfHKWXpJn0IIydU59h
c6GAabu4Ppsw/sbtB80csabtdURnwvRKGaRnTvUnMoSt3WLSQFT89XhLjcksITFjt/PjWEGaq1P6
M6umytSR/6XeHQ/CPMqQeX6ZKtAiwIqdMBLOb8CJYiaAFu3lbtX/EnBDlgnd+tU4Sm41zaEbpiqG
FrMHhZifosEsD8pXgz+j8nLZBL7Wg3GGycABPGaVFaM7OzGDt5JIe4tQF/kvOoIMC9uHaLd7AjrH
2cjsLwe2ursSE1Gg6XYt714vX4zs58dpUhqQSdu7culb6IOJxKlw3bhxmz8xogX3wR53kBwBmvDW
Y3X6nOXwB4QHTBLWWBQWkvecWxfrFwTeKW6fNR1tKrnWT0n2kOxX/ZyXAQeOm+C+jjHOw9hLuoGx
tmD0SIy/XmgHZK5W14pd6pX0DzKd2ROGCmI/lWwqQQkQzgQbt1MRcCxQ0KZfjOMQWH9942uegjqS
8NkmyLoQLJaKIFm8LFuP+fgAWh70HMjjpDzm1wZMdUoDZSsHoXMU9HAuyDiuJ6UT1561hmaNEWED
73MaDn587f6kWz3nFL/fMMbFWpitBJOpIUZlbJ/kpXM2jb5j3JP4i/Nkk/zSWq1ph3nieu7JC64I
CEekQrADY2LRuIU4JAlUZcNw2Cr0hYBG8fdLYA4rCQkQ/RE8yaYmKa6b/CqSYgcZubYOzY1fE7yG
Mx8BBUYWOc/JLlirIH6uOCd7D580Duin4j/VQFnXC4NKUvIMY14F/dkAcFw/+FEJYQMTY6+t+KJ4
F6vsZPUvQvAx+fy9/vKjQvPnjcsRJ8sRpbcT/wMaE/Ep3lxa0/ZYIwPEsfVY/WTOu0HZ4gOeVhzH
m3gcRmU4lVH+laQTbOAWLslqrB5xj0IMIw0oMCI1O5w1hn1rz99H9WxdzBriBHNkYWtts7Eea+by
D7lC0YmPKjHQuJEWFlrHEG4NvEbY6Nw4yGaUfbzWwsH5yMSlTisSH3QgiA0IEtGd/QztDlKzFyfx
lrBXnai/W70ciQm+4MtLb1n59XqE0UxCNL9SyQMJIbqB+2sPSw/cRuVt/93Ny0u9QcSw0tlXX/yL
wyTp3buJWw6KtqJzesl9fBM4xYN1FYPYJolJo9+yOVMAcKGOhTdYFiX3f9+XsdCaE6sbEtipTzpS
dc9EM5H1A+N3b/wVwvP6TLuHukJSXakOuK8wnpwLZykCI3xB/hzJoaPFaHCRICP0G5YXTQT3buM+
svDZO48rrZ8M6D5l5T4U0jNSoEvBNS8cbVzWhjSH+ItUjF4gOXbGTR4bcZ1RJ8JbHmO8lYCJxI5Y
hRPXkXFrljAP2NT/iMRdgUmIo1D/IofgGIjt0Dbh+syE3EXNb+XqGTK98NcZtGzEEmV/8uITLayc
nEx6Nm2qTOEcShlZbHNE3cjO+BtbYJfukA7IEqiQW/WHXxqpm8HWdp9z9RnTaUANCk+JFjp1DP4V
Bp2f3fLCJU9nWTHSvhckxxjwOJV4E208a4mB/tQLq4ghRNlqJQkjIKL09119hGxDj4ITqcu35eJD
w2885k14T5cKeqL87rDy3uRCQZwxriPZIm+YyM38F96or3Y90+7OfVscH8FBonk9cGZh/EbdcO32
eoc4wOYIBRodpOWLmtXrVtE3R4SrHWj+gFq2A6rSbn9nrryaIYBouumzxZEQD9GI506ccb543lfi
Mjo04RPw3CtuJvru0TBEsha0xdYEUJtHSC71ZoxNki2b06Zc5/QL0/cPcH22BBeHL0MbQlUEZ3ob
B3Df8+JLJrD1O9NnXLIKELAN9iJ6H52KWM4dQfiRfgQ9UFaZ5JUf0I098MFQ2ioSJISQKzNyKSBF
r8RyD3fth0svuYQhRliVbmXpAuFCF1EZzr4FXLc88z15/EFDAci3t8FLaWjtGg5o3oHKTVpOPqbZ
nXzz5IK/xadBdF9oOUSPVoXOpdxT/IIY8VWW2ZZvQlnDN7M81H6rN8AMJMseOfqvsU3+Yuph9gWC
41DaZLbmRhR1TPtvm1/KPiLCEMuSAYJlXzFGR8d/FSjpp5i0Z8Y8HARu+Bn1lU3AtXilqxOtcThF
GzuDWnPB1TL4WOc+zIhVelzBfrJrxBQb5znceiEw+2mAUOyJUPy4SRlUIEdOvcbYvPMElHN+6zd9
2N2dGij9bn+2r7stMNOm+QWJMNcMHjhdfCw6bOUbIuikEcgVhcma8Zt8DYvO3lihG+yvPGx+JApQ
v2PUPGhrX79kf1TdphuTMDVaI1G7Q1+onn5pOaewkHkDYY3QVDdrJIDKIzk6DDQaC3HxvCQR2V0z
dinh12+S56ClTU+sfhPMLRGCcAdDAohTKyKUFvcFzrAy4EwAGqBNOWaWgyoKxbI5uNC2GoGCzjvo
9CWihCfjU3a05tlUG81HykxZRRktiMt7jLIJkN5VHw4SRpJ/GyLEssNoGY5Gg4ttBKhcRts4clRr
3o/TDA+/RVGF/ahjLu4/xQ8ZbwiPVww5wuUj2CETiOhpmNQNcTgEA46zR+ofAA3oWa9NNd5Dx5gE
8Vj1jxxPs9TPspPVzrSTiIg8Hp3DY0ZXbXpmfJTlqamfQZtgUQi511YgzL0dTUW4AvlngNGo+ZgF
VtShdlG2ykWS/Q89rcfvQoH1wpZpfADIJhIiz0ghLXa6HV/EQMNzgut4Gk3TecW0Forj/tKNSBz1
TH6MGLjfDbET7VSoWMT1+Oo7JrI76DKHqCTYMNAK/6NPqr1YfSnHN2Q1Oyj+7OIfvVzV+vTxo55l
znFz+aWABAY57SXdm4mGh4PTLeLpa5n42RmJz4nSOHU6tDuO3BC1TDnAeB/a/3TPf3JSQ/qtW9Yz
QdpMJN6S55poqVsOwJn/vZGEciVhFKvBqU0M8I8bb5K2KLWgr3yJEjK0NtI1YejyZHLSMN9qLqvY
LcAUrro4RRYTTyyiut+Ei7spAgcNVMcUAmOpIr+9uxbrQPwRg+ZGjBgM6NVwoamir8diNF/gVdtC
PDWQG9paZL9WHIDsnJGt+Ai2fKs/9kQJ0/WjdeXbY5iWR2Yf6Am51xiq2L+3zY0cAOn3QxITcZ7T
F0hWT76t02DLL6K8R+QkvwKVmdNGs7UiqDBr2sGHPEkRBorm1X7wV4t3vTwtmx1QpIB2jkg/kl4+
r/XjbccvdFpx0GW3J+uLreTTKpg8IKYvsX4YtYz6eAqU7EY0Eqce3gL/shHt+vC314XHfyr8No38
PXEmSId2Jr/cVJ6+M3hK3WYbl/rTfrXERoYCGY9xUDz2fT6zICru1C1njs5DLToc5HQ0hYnmBmQr
CTRxEnWOeIiOTaqgK1iPuD+cNE9UdmNQCXmZAfQi8mbq+B0A0zS5r3wbIwnx+R4WWUgbDaaZqDBY
j+Pg4s/ABTtFH8NCubzGH/Dw5TD1easogNKNzgWThGp+TA070ew32EY101JXffsFzdyMKFHGRaxR
vgw7rSLCAF0luX6EAJEUP8LsoNsY6RBfe+s8RKJjTIXTzttVtFZm3QJjMWpstzoLVMKnjNmLKQ0+
zJDmokXhKxlGDIQ6KfbAvua2CAaS9xI7XXJdTWiYQ/WKBtI2briueRmskDSFYJz3/K6YeI4nFnnd
bw5yV/P1tTO1zuz9v8LPiHRpRykgrv8V0r4J7Cchjzxu80ptVD6Y6CTmnm8z4+JG+gGmxeDuVhxN
3PIdZdy4ffRQPvRM8MzrIA31XeKM/er+zmBve3s3C+QEWXLWAb9MJsNpXN8kIBbiurlShsEVqJu+
ZPAOSJaLDr2dgkZ8rHdYXtuxiHzMmO0I3pSw245FpN6y8LV7+8Z39pvaTAqc66USykgvnAJ6jRxj
+/VXnOhX44XZLgzL5lBoqTm8amccI2aE0NpCfxw/B+s38VtXEvc9hRgN14Aaz5gLR5qOHO3eLTkq
Gx6K1E0nZRHIwuRhzpXSFQp/iP6qaGtUu9bkNL7dh23VIRuZyGZh68U0juG0QFvd1PQ+yzIi7+09
OAbpEaghxwXJDlwl1jQnu26mSDA4py77yTvUaPseRRN4aJSE3UUHPmqcB0SzdgRRM7qQkoZrYeSj
RrpRm43JI+CmVNXgpLwEqWUsaVA8zQSua6ZMqOXhwCArubJHXsFnzsUjKow2jA94cPkHyJEympYO
dgMOxBr1D0C3wrd2bhacJn4yNYMCLIAX3U3q75ZOwzH3KblrLFfQpmv7BPqkQB4B0DqeGyjTjung
9KnP5B+TRw9HB4L9DLN8ra0kfAYY6EfB1+Maoi8RI17TZXNihHiO3G8jHiPaG+SGYBN2Jk9hblli
UP5vcdJ9peRXAJw6yZKP8SsenwtrGbNick62JXfTIid+7+Fpy3dIb4juB7MHNvF4EDA1MCeDVgdE
JtjUUWbVceBRec0RmQPn0Jrn2q7qys1mOhch4RFgIuhEEPQoM+I6PQD+GlGkTPKziBIas5TUU4+f
1n123yqnMExfM4mYuumvyQ9ZefBQbyEUlX33WeUIN6AJjHOBInSojk+RFIoRDbkfvl/oTZLs0KYR
SuCn+wFBJ2OPMYc4HlkfjzclxosRW2tKrGHnWbt9aw/EewcLVaGOFyrVYz2v5WODd5mBPFlgspVJ
We2/1pS2PhI399cJVLJhnVaecp/d9TWtexNCJH2WrXaTpZDOq11oB/VUEhzT2PWhvmjXTB73Cled
DMW4SVTPxO3BsGXUUQEIAfPw6L5I/H75HK5QHZgxrsRdnwJWCEG77HHNRau3LBbabvC52XGOnmno
rI/6uZpy/+H/Ev/FuyPOnft+w/jW8/ikxcQXa4Pz9M99yzAvR9L0dRmoGQP6s2JezeDEOSziKzny
X6AdnAJ/+RxRGYnZfj1Hc8HQ9BoxCeUvCvN+o4bwCuloNJLs0flwpPg4cdn9CSgdEtbLf7kLlD1Q
DsvIzT0ELPRo3J0fnqC4tKC+oNzQ0jkcU4v0Ktyslbmsbx8gcwYQMOWhKj4T4fGtLiqI/6V6yb7j
Kc0VvRevQfWQyGFq5w5+NONZBPX5MYMnfF4RJFMSsnK0OX8VVDtHHauUSnprou197ClN+FRrJiWx
7EdRz7aws31F/g3y2VDzo3Vmp3tiY8DvZRfJ9jBq5RERo55/BFxg1PGbxwHMqv0pVxKyWuObpc52
CnhK7z30UFDsqUcF1AboF61psSPZBk+C+9fdkfj7dftJ3izcNQGV5Kc+DimIRhNQcrZ7dW2+XCBW
UXOi4x0IwSnB0SzXYogg2fSFY+K3VngWwcKmacMbG0jzXGr8vPERj2kMZZUIYF8fZtvw2LmfoBpK
p8ngdMmc4r58Ek+R27X0xyRNJbEy6ii8M1CE+Lnt2KLv75SH9yh8K5kbeMymwau83PvwxfwHp5p5
P9Uxg9X5Wby8v1JGtUSQJmwqXiiOuylL61m6KQDpsKX7VoQgT45jE6f4/K/SgtFqZpnF4LXFpcLb
kq/9x9EydNLgolMTBL+HpQ1i2JMDGgAD0inVPJHJL+Yh5Wk9hDKVTvUMZLBVDSiFQSBHw86WKF+y
bkTe90/UTvIDUGwSUxkEj+K3qo5dvoN8ggWCXOH7QZrTRiGQBD9A+4ZY2FfvvkzxlSoTX7JsA9SB
kL4LSpAhXmYYseWHksY6mYmvsCFenQnLBpGz2yBxkK5tRtY8Aoq5MqLFt14+oqd40PS+ceE792Jr
63B7GoGcwTueDD9Io5MrhXgTAX3Xzt231iV+MRzIHDzgL6s3tNdGe9uDjMdwjlqw9nLUVnax+CRh
LCG48WRIOMqiCggBZ6DY/pDDi5ko6NpWvNxBzOfQ1XK2yLU1Dbu0ls1p4xeM144DVWiGFpWfe0AR
g1eAuFFY7eIzUQJ3Pw+p87nZkGVsDKwCBCbJCB5o0U6zCr/Uk2XQ7gORDSOmr3CYLv+iLUMYYKjS
jwJLnM+hBO+2uHk+HbwSFiXDmUhhgJ67TVvMFfxUMeiOZgYDnHBmKdNFkqt2a/GeOGCGBrlV+ipl
Fs+aDn5t3J0SMishBPkmUYmrDC0yIFRSPGGcYx3ACRNfRO2NMAQ2sA56/ukgZg6qPInZU/DL6USL
XIr9cpnMPgw/7S0i1bhttXRqLKWNzPmGZpiRhNZ9sNvnYgC8uUG56wt/b68HFgFmPETIJL1sXy7x
QmjA6Jt5j0LKZsE18/gMTQiVj76TivHlvg7JplopV1Ok37YlOqlHqIRvGOswOjcref8IAJ4Vxjo+
rpQjv54aUID1RgfLR24AW4inTrpkoIki4b6Ds2P6G8yOOnftCUuIxsevBdF+6hx1Wk3104sZ39XT
STBoGAs2dZqEUKGM8M6AO0nrfkwBQd9eJU/4TUS9eXWofkdbgJxztU32HK2TnjqdmfVv7ZqgdB5/
sLTcf2acf+kCvJmwd9mPdpaHSmHxubSkSjs8F3GvFO7jFp27PawBElS3IQLrKLauwdv6uKb/gF7X
xj3V0djfJ7kUmLcBvw/IbWbPEMLjxoYcgkI2x1y7X2nHErHFJX3tjHKaI7TPHYPziVx7Cyb65ein
ftdmDnYu5rYTHZ6/SdM641F/GAyqt0npteSKlM7nojKE7ZahLk9U1AA7nvd9WWwbZBGIvX6JW4Cu
n5iL6Bcgvv0BmYUF/UOguaeWQPQMv8UABOOGbHbGsH55yDoA89sTvgr3vgSi/33jWN4zOktY5Nuj
8ediOo848R1hDCXhuYJLW0lY6Rxef4JXhPVBHI3QWSD5dRL5Ivg6LPoxOz+nsaNeBB+buoejgtAJ
ZIt35DkqDlJbxgmyWb7STv22P6LmW+qHGDuIMkiPiB6JEmKYFmLtUdl1QL18jXCczteU+z7AMgjB
qJ5Sqc04oOD6ULhc1T9KYX4U92R8ZayQzUeeEZ5Y5digCLdq+bBm+Q+quA+zWjrTkW5OmcaCZLrL
f27jBWrbhbJNrqMVEpdfTm4d/CUfmdar2fYDQRCZ6IjfXTOOTb8QYDLUHW+zbcvntnx+StuhY7Wf
vN+v+vcBcJa5/GYUOkiAlT4wibOOHKWcWP5n8dxFo/DL0c+v60fxmhW1QLOKSGhmIEzwHyfwdv0e
VEAX3HpcP1ljP7M9mn5ogfc6werF3IrLz5kxJREOByEaIxAw+t012csL4weFrfnNWW1kAVuGR3T4
LKNVhEwo8zs4lrBe/pcCMQTRzVItML4aFAKM7XiVjoNyPU13Ddv/bTMsMfgGuTeGXV5ecWCMEDh8
Ea8R2mdj/Xb9tD5Umvf5gm0UOW74f/tPF0YbGVffOhQoMbed/bmhnFAvyr7n4grgdq3J/2BwBN4r
+dTXLkfz+HmBrMh29qUFZ2aOckfdSGbwdPvv7GxxqEBxHiD4+pVKD8ONUuIYO0pwqRHcN81FXE4e
TNpMlKPxnujfGeK1yzBnq8TifAiAvlnOrS3qi0F2B42DeaZJM4G7V1KXFmG7nzM3l7rMpWOhbCPd
QUAA2fGEC65NnxuW8gRXnIyKgT0vLKQRQS26cJy6G044sM37w7NEho6HE7YhIm8Hy7I/jnzAOon5
nm4LmhjnIYo7kMW7tu2eax7Mmz3NwYlX6rqel47wE5/yYVrfROAMKukdZbG2H0FmUErO98SBZWeE
giGj4c8yApScI73A9EkXIvOrNiAD4tPOv1Q4ZjP3uOLyCXOzKp19w4gRmouPDZJbDjsDDV1KgxJT
kjbIUfeIwMEpJM5ShCSqy+hC3EyHcnnnRCHyYjbsyjzgNARdy3Y5drGUFTXQosMEEyDqULgjJ9vP
6Bcs1/y21s8TGBh3Bsq+zobnSBpfGNa6tAFYKSyvysM7LT810GPxwunlP87YnpHewH3kNjO1og+5
wjQIevVCqRnkHuvJETd9bAdxgUgESOhhI3WU3w4Q54jr7gFcUPpE+gzlLXJNNMFxKJdTE2e40TWW
EoC5rYyma8LIP10R5JH8x5zOB9tr5pM/S2oq/qh5jQZPEGxq2AoBUxICdhlTCoACHwpuDKInuME3
1RF0x2TSifxRqLnm9mqc5Nx4jBvW+8f7+lojd+2hUCEJAALh/48582HBk7MOrxMWbD6PUYajLj6h
dWKegxcJe4bD8vY1J6tuSfNd3NCJgO6YVwOuA6D4uXx/llyjdTmpafSvFPjRz7BuT+WOxhgYBqnx
A/PMu4OgeJRawAPC6zT2C2MuBj820LDWXzV9YXkn4Ei6i5kC4ACvN5Rz/ao9lm5MWc9fxHIyywOO
DEzD9fIyRlufOf2B6e4+npLDeqgMiLa4tGnyVex3aWGODCmob0TBzDAeevYiCFhrZ2G+e5DL6BCR
iQ72boY8onKFDut5oIXY9udoRe3wPBuhzkPYoEiBfai/0M01zOxNHpnb0tpYJ/XwwVmuDFS3/+VO
r5AKWtfo6y1xCqBdQu+LdzL7F764ND0klOmRN4WShha37Bkuju4BTFoKj0RFE03zr0j0Fe3I0AKv
gVG6V7uIOfi40Om6OQmfAQugWyRTPQnfO7S2KQ1s1u6ibXuz2lCqIABWDeEP0u6JvnbSHF8cFdvX
KttCIQZAigNEgQ8K01zFBTqoEIXTlvwAiDW3+v3vxZLcYlyv+K7JOvlFhxekyydiB+5+J5vVKxz2
7NfYtkGOsTAeYLDj3FI1zuyzkGDs6lvVEgWWAomZDLN7r5PE8gNhWaYlGko37g96yHdqUY7ieoFz
OSZH8jaxJtVfPUcKgFUXQm5Vsjne300AOGQRDgA0FS/oLvGBG8+z+tY27n0f61M+fJWF4wGJ+qEi
wBfLgJ7ieIJbpTsccSDZNUduPXY6aRHQP5xd3YTDEnTqm6501/5YYxUY9ba2TJYifno4PKAZ/P5H
0nltKYpGUfiJWAtB0q1kxRxKvWFZZZWgIFHS089Hz+qZzmUb/nDOPjuEzQE9KJI7IDaAcJg7frRG
TCLqSJ5YTuFJRPCJlmTB2kERwCJH5shkZgUxShbcD+1gvIBuz3GIJFFcdrJX5/OQpSvQhL9ObORM
dp57uTShRDFe4UG6jHDXkCpF3KAtjk4a+Qrh3oZD8NutJinWb7yPsxEG6a7cRBSPuAkREffzamcD
ViJaoGMt2aBl5XfFztEDfZ8Q5rbLeldCiUKr/C5IVt+k2/GUxjeULRmZg1N4+KxYSLSYvi3YqaXX
n7lZmM6vqM2X8jeYIwPLGVEqlBOMUpzOzcfWFud+3qAw6M/0U6MGxKn8sUEw2drHCEoV4MFSnpd2
p6OSEn4nYKV/k3E4MqBT8dF7D18iHFhKKt6ZZs/25YwfZtXV8Fg3JmA9nx298xxuLIy3NzEr5D6c
8ZDCq1Alb6Fi+oMYxBXPIdCN2dj1dUA5tBK95JdaVySPJlqS3GDHfkaiqrrIwCfWLHFAuvpk/E2W
5S3xtHn3l6+01so2H05S1H20N7rHS2mJQa+CzHoOpjAP19VB/qtNCn8paPIFTZQp4fn1Xc7jtXHo
F1pnFvcsNZWtDriNMqmzdawuE/Pl04mUiEFxZ4JGWnnSjybQrMChaR2BIL6xq6XlYqXF6Lgiiwq/
DbRTfOFJImx5WC99Da/p0zndXCW+NvtqStMQWfLnqvEfw1krzRqUWXeawlXzYxv+KViBciXDpcxt
ZTfIvvhmmC2xXh/zskDZjGraOHTDro1KOG2zCV1kb6ntqAVQFBfBWyl+F8aJn0wquDfMIfC3BYkB
+VTje9G7xnRNtOCn9SSxMjWqS/WqNpcJG+5ljXNJjBxtJPglDCIQWgSuevoNVv7apl7X8LEyxxTA
c/UBEQT3njMCObkTltdk/0j998sML5rs54qbp+f4OkFPr1HZlF/yt/TLlfjUtFkEW0Yi3Zd+WR0F
hMn7XAsoQlCiOAlMg9e6h2MsHfEAQAA/+MoCULq7C99o8rNsV0VeA5iFEjnyhHajGdsP68wM2VkG
RZFaHgd6Z92KQccUK4JhMA5KSP0a3MmhghVeIC+3GbcAeVP/hNvTe5mcIyrhbAVEgi/snnptOko2
G/zGcDGVCPOGs2sXV2YRuzJIOcDLgL5kj+ZiACsbnPzMHLdnzPm5dNxF8VyDjcHhMuXDMeUrXERs
Oqf36Tr9VVQU04g0ZkrNHSc5PDtaB52pqpmMVPWc0xMwZ/q2Mhhg9pttWs6zzufa5/ekUxS7n8EF
GOsMD2Yw5nEQbOSNgtMrWPGAmHwc8RiSTeIMATuoYzDaoUBpXQ0qgE5c/SulUqC+QRpJvB2+OQzB
Yb7A2C02PBVGp5cUNfe+vTYDfSAOuQCbyJIRoS2b6lCwzbFlaRkQvq1w/qCcozYtRYeREtQSmUtE
sroahyC3eR4FY03BCsMGeS5KsMeqwm/5N/KZ1GRfNF95Ozr5GBuANMWhogFekyEBCVhXOp85sij1
F6tgfDbxgE4WrcOMzMsCUHhGTSeW7W93KL9xt9Dsiue6Yg62SBY0QWoQOU1iyVsKWEasP+jaWifN
gJ0NFzR5W1mhDz3nTzMZjPXGqOHjzqN52jx+CaFH/+K3m7i0yJ/3lXIGw2TdnApHnosbTix8y7WN
sA00N5+RjJU5L6txmUcjkQgAY95kD7G82yDr3KfuYM0ymS7yb4Y99XfIjFbWHcjqBsz2rPUM6UjZ
Ncrpl2zNnr5Q71yjcN8a6kNOV054nHN/sWwatn3bWwjw2yUSIEaaLHCmkt3ekIrR/QgNarTvj8lP
jwVXfZoogcYULdsKMYxKW2WAPmpp1hnTyIJOMIJjqhyeVH0UhpEJ+h6wYu32ZOB/rd/ia31nKPsa
5dPG93QLgYVTef7aVyUzuoG46MmSPZSRgIFcC0khXHrUOT+GI+y4lwef+xLmh/Izuhxp5AIoZwXF
OX6oV6RJ5L380Sy/l+V87A/pkmih9yP2UM2nO3WJznZBa7Lp/+jrm3uLRZb0+9oxVk9BkZVF+sts
cvFaitzycAkyq5sbK25kRkPjTqW5rXZEQjPsQwm3y/jSfjmMJEZqBzfcwkMghei0zjOvOjfjsU7/
90dNfOFGOrU+H52Vheny0b13GpFh51egyCzQbNdO9xMV8yiQW6SOkoNMEk3FSw/aDiszN9m/IBfK
gGIvNxItSfkqukODOpCohqph0yF3VJcKMd3ci6783QN4egj1ZCwMJCPoI196+HyWz/eST/9hy/q4
AzkIYZiF4JfvWQhdK5q1iGT7ixC65T484Z3xev9kGqZPeOZsMASLPj7iwe7OQYhCuierCeoaYS12
xUQcb0xKQFJlGmkjU6XBqXvXHt8rlYtrHLVe8r4m0IQilyNHwCaGmhyLThX1K2ClN9QHhSO5XSUC
EMv0O7lQATMJHM8seMfBZ2sseHqdlXCxPuFWOcnrBhn3jR91c47ZIOopHgkPlLvYPoxmEFjKqk6r
OtO5pOGAZOvCiiGHGi9pazLYlDg2mNVOhVdT24D0oxoAswwMvOm+UooG81HygTIieBteBNm4cp4o
dIRvESoKNf8gM+GBXpROt+nEF9HHWG+F0Su0T0o9hngyFQtqRrbwgBfBT5NwSqFjnEpwRVUHA6q3
P6j3Jy574/EHmR6VkLiqTgqkRRH7Cy2GjpS7H1bDB+MEaHU5fADwFjC0AtRBgTFdPpxocGB89M5U
0b+Qj4iT2tXkv1fPHoJhT7tfsJ6xktA4ECoveYwKDzHcl/2XJPduAx5KdS0oO6iJo+T6/Yc1D5Uq
3E1VOtSYAiNIqUscEr3uA+3u6X8eywzjXLYfR9D9nV1E6fKBb/9eowmgBa9FZjxK5+M7a6wr2NNn
JgIUcE/tO4axXXGhqO9NWAUfjNofu3ErH5+0vm9jFFvH70X8vgM2CaITTpeQOqHZUmO+l93LCgwg
CCwIpN2E2ZcL6BjNw9UxXIvfZMO+5wlsaWgdWLa47xVHMnwJ0u+eGKG9T40LnA4bHRd0xpd/wlz/
Zlfl24KSsNAp5eR5YfGLPdzlwygRIsAw2jFdHBkqJGR+FrUDKEqNC82whc9tzIHKBGa36/b7cRZR
1qHva/j3X3+8zKf94FGMDVcZEyJG3StpkRxfX/xRtucfVg6fRbTtjs9rFVKcJr/xadiHdsy94IPo
+yRsrHGD/I13YW3JO8UFS2tn1QzuRb5IRv8himTM1LdIxDpwy+Er9IyVAjtetQgJdEh5A0zE9nOD
JOmfKQPSoWKLtIWPApFM8wN+Rv3FCl0MFpq2Eo9QSghkQsvHAvUu9x5yXxQrqAjdZEGTUMPT0paU
jT7TSWM2vXFlFm67i9bqrYDnIkKH+CwTLNfD7TfWCPUdygaNQn2P4BHRVa2SPSNsY81HS8d30n6G
M+S2+FZfcPnT1igYX1fFr+lu//nsAaegOoos/Kv+XjthTSnz+isrb/JwAdxGWxO47uiHSPUAcKdy
LrjKW/d5fy1SV9qkPDWmoFA/aCyab9giNBLM01HJJJuPm5kGaYvEKM3p/oSno26eVg9cLloQ/ZUg
3TI1VC8Nno3xkewGKDGMq6A24tXypqiAogEtAavxE4iKA6mWCQD0ayMAhIGNclLAi2DJZOj5RhYM
ggjAscdkiTx3lfsRMhRTuSRQMLgvRqwX9zIoNrDqRg8h2A4ULI9bspkceJhmg/efJcG0u2IXhtSL
rJtoX6+NMyekhAH7aNI69keQPiWcc0aOT/HX/z2wTk5PpQNcKyAv3/0DsOfF93vZRs7n+/2DbufN
+BtBPJ82YwvuU+mIUNyEX6eeQl8N4q1IGGLwZKVr8AF5l5kW0UbWRIJmTtjY1GzNF1wfJy2YvzgY
PUBWms6ML95stGgQ1q9jIh8TN/uDtyzZde1fC1YFfvtlfIAM2gWgHGdFABUVv0kXVfST2ERh167C
rbae3OnskY5SYMj+64QKlksLKsMVKSq6Kd6qkfEDaWD8UfZyp9zwKHORgF5uLnFwhwP1AdUkVih8
iFJ/oSHAiQqPpY+DFInCGTHp0DJmbP3mtebeTEcIyc6jhRa5YeJNBkc84X/QTw8RJqsf0fsMdq/C
MlMcQcT25u3qyZco+s9+P032FKuido7TPT4ubDU0JUYDzThIH0tgt+iA6yQ+ksB6kui/RC9DjC3i
IXCrJQxuHENY8rAyglPsmlJHfqLX8R4LceImEASYzqJGBWCMltztZb7OJ7OSfh5Ma5jjGKRPV30e
SOpGKWw6HER96Q6M5LMD7kRZhg96P3UQF7qW5KISlZ7ztwyCjZRN2r4R/uMYALRBiAT3JTUhUbK6
LbWXB0blDey7Wa3TlGGyFb9sfDMD6PKa5segKtMfEfbiczcU86o4Vsbp81xllCXpMkesLrn1K9BC
zP1cJG6d8i0UZ63dq9y+SKyEJeVE8nTq9pS2hzI59wp84G2PlsDD/gp+HVcfB8SipXDJAXuYkDoV
TRwrpVAX05Z2xcx2zwaBK1NJS8DESVmCW0BoMgjwqq2cn2Pr5DHeMxQ/ro9QuXNgRj4DjDnzJTOq
UnenE5TqOygW7/NkP9nrR1mFK2j1kv/W/V5yY9Hua6dEGVrwzN5toH/sOscDCn9AyGjV7P064mH8
+WcE1zhGZfYrHGznPROh1hpGn5NZcqFveqEQpApvbOPfRCvjwJ3aOabRxLgwlZ/6mMXJsVPBWxnt
RcD9YMr+VIVplF5kuNTO0g3jD6wQhR1o0fN7fK0Mr3UePqLpmfgoImg4gXLQ2wxiO0thqFQkIYK5
qy+PERWHNv4C0Caxm6KCAg77HRbPPbV56o2jYYwDNTvB7BEakmIOmt1qZniNuA3pyeFpQxyAlYma
lScEKw+aIq1WSOgF+VLEvJj4meFjonLvEKeJiBc4+THLIRfDW8GRBPve1E/6nUa+zzbCMamygT1o
+s7Pz+GBseYbJk08h+Lx9zrUjApfXg/960SBl/cMOUBuB8kesCl4WXVtYgzNIRF2dnxjosMrhP/I
ZG0iWn6YO+wO3kZK3M/ojObUOL0YJ1HCS8DGTDdZvYgp7v2yxf9u9ZAwdfGTEC8qZARYs1LrifRx
+kgKxCyTEQBNHfJwJn8IE1FEwuGauMr+NXU1yNLGrgEuZX5+4K9SuLaJR5uLMzLG16LBwIB/kk+T
o46LD1Mk7Mv1W/fDW8nM0fgBKIErBnaMuS3KbEJqqSpbDX36uFhZsniBYr+tjwa7BhIjcLjvjrmH
q+xKsoJtg+wMuEk4utS3/iz/hefpFN/lGbNnACN6CGUOG1Zst0DwIJy5ssaLIglhhC+5y7PI08IL
q4I6U2D4cIOF+k6JRklOqexo2B8PWxVC+QQryS11ropRQHFp8LOmtBihbGUnkyGRjJIYfBaoT+Hw
y5Wt0T2R01w5FJq8La8QaaNZYCnKEcdSaVcqQm5qKEzPZjQjdCIEjR5iutY+P75KqEIMjPp5SZFj
HJ4NVyTHU2YuUo60utmo3aENDfi8y/p1GUKWlwxUFCgNPjiLJ+bmEFrwqRmWHMhYMsgQLYxsrRLH
0ZD12C3g/EfvfybehA8320ltNv1mOA/nNDslpU8DWl250aaZQ6/Z7SVoWAYdlfm6Sr9C5lFHQD5T
TOxMJi/zs4p5s5mNvStcqABdKHKNZiGHIwzjxrC3Yqc5lpDNP1YRUlrR+cIL/mReDRVDu2uAp+KW
PSae6KayJSftGM3GCJ0S8ncycbxO+prAZlHZkEcuF2TCumELBWMg3IrmhpfiWnnQxYvhK6MrQXTp
GEi+MK0Y9f4o9J/FHndBGechgJkpu5w/hq+GCLSFcdssX38IlJ/iJkv3D9rvv6i2HpN5LbhT1UIU
gWgVxiIQ4FnAshTOXeMyvKgY4BC2ysmkwjUWvtRmnSACym5PvJbZOuklCT0Nb4HQfKAXMhwmndPy
q+p/uudKz91njUQJWsOp4CwZHZdQEq85Lz6Qy+iGtjJ1GIrnYVUwgoILEnoYSvQwW7EYUPAzR/BF
yUc5cG+XQAVPXOnWUeO0uKV+PPxbOI/qqQ/HQzr1fwg8jUAD+56Y04gD3YJ8RVBc5UHrwXIVeynJ
qTyVoIbaxEsj/7iQ7+DwKV8QioM89uuvLh41y9Lvhx27qpDCYKGG30xmUg5FSA32/Y01UL4cKm2M
RxD9svgiw2knAWehisfdZxvXFwqmIXeFZcx0Pp5sFNCu8KZQN/xMShM4oCJA5kglDcdJzSk4avOZ
WlD/n/govRwD2I/3k1CJr3rfMSswLpUWVBq6kWUBnJBv2BZ9hcuIBeM31cfJe6i5ePu8wRI+ljSc
P5yECMZD9Cpm3tsd1KeZUaRWDAnm8YvNHienyoiJ0oKaD6A1dng6D3xUQRn5LDB4han3ooamwB3A
JuL5Gm4vjf7ECgW7gGPBf7h7P5DVeVV/TZ++/lg+YZoWJrOoST6XmInSLOGSTrn2DKAfnuDJDB36
BLjWm+SbGgCanJuSIB86sK/ZZVN1oyobBjPNFwMJyODNIWQuPWwqKl15ZgBL1iABNwpFMAqw6o9l
hIsXOqghmzP94A44NNhBv8orcMu0OzxlW/gegNtRqLCu9Ykn9oyZbtO3/Tk9N7TMuTb6CFTyRTJI
EizlAAMA9G3F09Px8Q7nIn0rdhbW24fAG4vEGFl6bOaX4srIDopdzbYMFymGVpUrTayIrRVZgxAg
16gEJ01YivMB+pH0Xfx+mrX6ec+iH6xGu9p8YHiij2XGHaMlUXsjjh/RsZtIp1qeMg6LSj7ATG0o
Rrn8RlEOKuU1JbFOJFuPRhrlrF1Euw6VYmj2ivlLxSA93QHPUNaE0Th57pXFyDaZ0+LpW0o3if0H
FdwYOYiBjh2UsmmGXYra4NVAk5iJ60Sz5IkrIod7sUnskOHBYLSzntQ22R/QgSupj4nAveLwjQNm
GmrvfNClKW9XNWbRrTfmUODrFE3yzL5NsOcpzEv8CtLUbK38RG3pHkszWv3uKJdBWuUrq7ibOi/j
3kzhbmzZiB5rYfb4wHz2xT1ntIXtVviVc+0sxf2ESyKlTz1w7iGmrqzniTEOCRxwEdfMpK74gUPP
nzryUV0U6/rIU7Fw1pzRss8e5pQoeqSoM9meOhPAgMTmzIROBcDN4IqTzybKQN2VlFtguZX/8XUH
r6vlhL/B3Li6v9DIMnoZkYd1t6wOIIJ9kDlTT/9K5irdVYUXxFp4WTIEL7JAxm+ig+GDjwQFwhfN
Fe9D6g/zl6/vZffjhJ58ZaYEbTYYg8HwcytR38D/N2VzsNsAxfyKItzOV0geg3KVboz5mC8WrTAK
89hrpMqp4hfTEuMBYLfsnn4chM7DH7B/mQD0k2g4fksWqOgabRY/5vDTFbB/mDvTvXimWsg2ycR9
HML9+6bvS2GjhTYFhya7DwK/5BWXoYoYBdeYKfuIgiT9XJhGfvLjlAgQfGK4ckCiC7wC3jOlIQJ7
7Ti/RFbPNjP3AlJos0os4NO5/TzlHp50Ro+VxgzXc2BFXL9mDOjCn+akwJ5roZp7n8PnEF8el27V
rar16CyUXJ927VYb1FEIvCJ4PBLiCrDYG6BToP2JhJhlgQZTPpxPwg0o/5QYOTLumsPQozsblVol
XtAVxFiniddps4TKiwtxvzau5R8yqvJm0INCVVrBmqxv5S69TIN61x8yzkfmWLPXGq6gD4P8Xu4g
3v1k1IzcsHEgHI1bmaDuRdVKGqa8StgpvEvvXVuvPx13K14i+DIgnacef52q6po8AfiQlrN1YTgo
o9/bhEHthuus70dEWMdJV7ck7KtSt+/9UHbbD4XGGrExB6PkpQN2WEHyWomECwN1YTYYIiOeC93m
KTiddIepn0H06tdctqCX2ufcCracrR8JRjrl5R3dcpSQXP7Bc41yQTSnDyimedAVo4Uk+mADuBCB
9eMGflV3rhYw9nofOIYkRDOCl/02ik/NOpW+aqgPOL7I0k0mcijZ4QPy8HJPXT9gcnnMVingyadw
OEmoxIr4UGI08R1vmumXGFqp6j5pTGUs9twnH2U5i4W5UskjG1UWgtrYTFP8Ih0thTw+ZzgS63ba
cHWpS0lahBI8QQSTMKokF/eQQebSOIjQVLsQ3y5CA6QAvwzUA0ThfDA72E30pRBb6hX9NDUroRJ6
RiGPQI/bDs7qBkkzYFUyhWJ7L7DuS4V9AieEi7y4pTTkwx7nGa04M48K4YwxPqZERKnbz7UCsk9r
avkXlzH3U5UHarfVGRf1QPria/HovKdEPptyS8QAE5IQ86pcg/sIahIPPxV1aaq4/RbDBAghHOgq
gJDsTeRbXcMwXRQEAlNYAvFiiUsn39iYgJM5Ub1sOnlq74GKtQ1bxO7MRnHcB40Hd9M8VV3QrBqT
jRgvVR0dFnN8J2kBLelcR6mG+STXq/DCwkHkq7VfS8p83h2DpOEaXNxFxCDbcnxJmFu/1jLqzzq0
6JRxRpml9EK8bMbGUuvVoMWxYiXavGRcU9ghtXS7KiDaqQ723ZPKFgV7yNcCOCeoOYW6/NOdQVHC
PzzvKW6Nnwjb/ugwGvnegM9okhQHUW+GXEO3FUtaTvz4D7s6nyc9ZsP+y5ZCg0QGI5eKNbViF1Gy
Ex7kf02AsACAn6OT2pCjSkgvZF8Uq6MygnV3R36E+QsIiiq6OODEL0wfXcGYD3hVQBECgJxjl4+j
iKAxmneeODgb+LtBlsPxy0pREmAsBahIHK6XfQn4j5Ro5QQ/I/0MNQCGJtlX/zQlTwq4Mm9TY/H5
GpzQH52Puo264guVi+yrthC0nuAXC3WFFZzbL3B/YFKCVG0xXcl3cSdvxuCQHmQUE4wAU9gE4xlp
rm77OYFNo72YtogX5QFW16m65UwCKeIY8IPugZMY9Uz85b0G4mR+kSALxnOK0qe3cZ7l1dMHYDjS
lcCOm7azE2VMwkAcc3y2sI5c8Z85CY473cMtDJOlML6Djn9wZmsiHJzDd2Wu1/wOYg7zQJoUweTD
bP2YHfjh7fjx/7/Rgqe+zAlQ/vdj2yziJcwsb0yQremNbcb99ss7wIz9Jp/F/iyfe2U13WiutEi/
tU217v1sLXmm4OqLcFW7QjDe2rGr/XOoB0gPIeAR0PE9vVDS0gG/uU35XJb0rJAzmanRWv9Tq8CZ
44vALfpftCSgwPICZBPFqfiyYfYwQp98gUWwyarrBFdqcTmquhFNe+mWtY5Jf4f3yG40qduJp/yQ
3OtDckBbj0mFJllw9BiAYcqVXdm+PyyxYf06QXkUvO6nJgFV+AKO1hbTp4t0kgGvH21ZY7MYBsfk
N0GDQrZZ4ygMhZeTTTVn1mfKHvyeHYgmfD0DH1TCWnL6I1bXZE8q0z9e5ZSEE2xCjVkOQw5ni7cL
eQq1WXbqXXIbbyP7ch8uGZQi+Wmh+mPlN/h8bUc//7DrYjnoLlgIVlccRICYKL2kFMYTuxM7lgZn
G7zAcDDAh9bT/CSAEn58Bsl58rBHix/Bw+bASng9hrXAxOqofkP1ja5YVHHgZobViybnf87+xJ4q
YmigHTRKWkQrIxP5/TMJ/dAwhcRHSiYQclxbiuzAflapV2ZERvGirZaE0MhhY2D5OqV5oanBaNyH
L9r8TpGUkt4Aze6Y3Xue9Jexk85S0C1fTvcnMxuhqwWn2sLhH0hvuveucq+hKl04gRisg0T9vH86
mAXc31g1G5ORkIwlEG5WdJDYVsNpuWiXYdN+Pfbpgl/SmUDhGHcwu5WnMxcCjXbx19jUrrhAn7h8
b/N5vg13qi3Nsdnw80Afd30PyZPFOnEeQJtPW+dyR9sTOckTnMrG0V6TZ9N68/BjCjl9z3saxN8P
TpcTZiM/MWx2DDWqnzbg1pYPGeGcsA+7C6jfglc0BZyPArp0Gru1YP3JG056g6llacMwr/GB3ubZ
YfKwSkfe8DJa6pDeetEemYDudukRSHakLyvw/eLaWoi2QrKgbv6NBbL+xY60YFG7xGRuPgshKDxp
px1YlFlo0oY/LDq1aDQaHhmwDFQMACccxqg9xlxRyot2REiIXpP3EKCNzmEolOJ+Q0tw6nfRMfMf
6+muwzeSkgNSJbYGoI3BQB71xqBn1DcPzRUF7La8niPAjJHB8csIq25GiYuPZwSsGq+51siJycUh
Z8GTNTrmGU0GaFry93FifwNgNlvZAWQw/ivAVQpT3ee4F+SAfCbkdpi1Y82I34Gp3qGolmzQ1fSs
3vs1cgpEfOuXMFrMKnB6YSiPyhYLnSoMuo6Og5EODoP+sEUNjAI44ePG9onOv7caKmoMCYH6itrF
wkC8KPhZmfEvJEywbp1hy79v4weizWj3CM47S4xWicQcfqLNi+GM7ht2IcNQfSDOwkQtngX6urIU
rC2RqkMVmuFtIGN9MPGlKRYIEij1JSpnUNkSfKugo9CjlHbIWwcvAP1Mu/4I7FGMvblvLUbbKOTY
E9OggHZR6Qw6MltOYVv3jF3gB8H/MM5yfxxEbhL1L2UjYQkOCwk5hJV9zj2EkOqUk5WjIKbiy6kj
wekNUxY9A4Qf0RanFGpSHGFeTvq8Pl+eDvTs80jCMAc1c/QLWEBDOYn+Vt1Ptgj8K27syWYCgJuA
p8TeJAcvIwOH+IAPS70GVNOjCy6fhDVN3wIZCTsZAuEFYvWk9RUEzj0vF4MlsZh3rwwhFFcwsUX6
2xIJN8D1yQi/48chZr6kikjLYk5ZjW74uVOpBl+QoRWInXUp+BEwaVMe4JFLeOSELQgDhPdcgc34
jncMYp8XmE7PTTZqJyLilpx2DCrD1RY/CBA5YYEtS7nB351/C0rscxRbj7LSUcLEaY117l04Aywz
Fn3chL020oO5YyhTiRdGmQecipaF4aBK3zMHpIBSVdyKm3gax/79mIbG8f45Tf9QqjAZKUfLYZHF
imj5BC9HwuxR99tkDoRb9w6eeBp+W2PrveDBUqIjsHbG3RCGY+W/mXqB+pLsecDo9//bJX67KeyA
xIH2P+rsTtR3kBeIZGhbq0M4Wc9xVOQPRx9eMlPAwpnlzCia0SaQt8GIpseRM1yivX0vPoTSYJr6
k94/fuJmX491tpB2qIm8yjM8dS5jpVpskdw57IudTEdWuArk65EWZX200a5risCI2EEcU7Fl/4tP
vMWtGUMu34Z48m25ptYcU89jRiz1T3lGmbvBPNbBN3dHWmONhmMm3Du8NHbKAewUkU32peHHpHx1
6wzTRnFu+EgyodfN9GOyG07VpkGJyqOxTp8LLYi/ZGrSdqYAWWGBFBBz+8enZpzLDWR9wEqukDuI
yTg3dCM/W7UrcUkbNXw/juBBCK8dPu30GjkAcstqm16NnbzS8fTQA4CPD+gfKBiVDzQ25Eo7munn
PvuFJ/agY1wyBMDgGxKxxdjm6Yj/Ioo0KFbAPt8Q7uks36EDZ55xmQiBdEO2EjZeJ06f2ZmFPjsz
6J5djdkSzg2Hz/j/mB36LzoWY3XuYdIEkIXtpa26fdwkjlZ0BCj36eUv2GdL6/AOYIrzbM5sWcOX
YzeGt8E5hLxN7aLN/AdQPw4SHtop70EFhjzvSBr16jNaZ70WzTpdZssS0hYEZSu7SduUEXK0HsXH
MA8e8/73NYe6MPV1RHxjdDvW5O7nlzd39Nf4Gb0C0478ES/NXXiNmS1JxHX5TCrwdULxAYXTTkhm
MlhULAiH3ODra5usJ4uMjIoJod7EP7rvNWQB2SvXz324mXiYr3r5Wt3opPolh+qYIE7QdiAYPaaY
EAEYNZs8OybsxUphVDdhSIRfnBu1DCE9Zs9KBI2gseFORTFagF+8MvY4/+4S7t3O6TG5fwBxhp99
pS87aEsTL1Xx3rEa+iYMXc+gYpZoyX65rHftIfNTvzGZL65kmOT5DR3CDjXbnuzeLWFQ2BXNUp88
gwXmqPdylc9EilW/POFc8QO9fJX69QzKI/prC2OLjdNt0Z8cO/zrAuA2E4kANg6ooWwMiT6Ec8GL
sSqSqs0KOyguMhQbCE80u1ykT16Qo29CqCtYGG6nSKpVc3qpv7gt6y+F9tW46M2yiuZSde3qBSxe
nH1I/YCTNvYlPYRkjKtkxCR4ppyY7nXc0xi/Gt/Jz4OISpxJJnigm51D3CC2UBByEarItMfaUn2+
L9WkMaOusycw/pc0oszCsOz4gPKBpIOwj3dkO7EAQKBmfGBamoCb3N58b1zVdXXFugaJLYmfAyz0
5IJn3Z1RK2A/YiU6cwZdHJv5pri2v/0RwtXwziES22wkbGhm19JvNrJT+qfama7Qrm60O3RB77H+
0HhdHmuGU0yo09k12xG/FGMkwfUv7CYBGhdQ9aiw8sJ6fkgwsxEsMQkfQZJ+HFZE29cbxysYFaN2
M3IHBsAicl4PUgZOAv7kUi3mxdtpaxNIqKCxohwmPpj340uiyaNZeRG9JFDKBsOGG6UG9h4z0pAq
AKHnzWKK3wyUOWb1kMdBhhn7eVNaBh30QO0AvU3iauAQ4NFYL+Mf/fvtakgPRsc97f4+FvuC04AD
uOAGDk9FCWMZk2RKudTW2ZDvLLPpJB/aYDNwXX0eb/i31rCP/x7f79DTYaGMISpBF7tvcSFmtgj3
HSXE4fH0KkribF5C53DlxkOCLWYeEblEP0yXJPl+FzhQ4zbMR5DbQ2ZhwU6pJntTOFMoa9ogb2Ha
A+BGK4A+1EEAJKUrD0GtuglxTJgCknau+K/O/iTuh+8zG67Q5wg1tGgsUJVYHclDz9JWuk3GT8A5
iwXSJHLC4FB9rliHBO8zQQMgmdTdQOVrSEhLaHc34zjdI2yVd/ywfDovJmC0a5xZL8IUTEjVdJNM
AUCOUPJB6VDwvsJNC4knRwPoN0DkyxKYrcvkb87qYdG/LbiUY5LWSUP0WhK1MFqpC2heb1CFEKiB
/iDAgWk7UHfccWLDBIWijMfG15AqzubvssKau3oC86r3EZ5ZOkZKBE9R7tEczMRTe5MD1gyvsYiX
BUYKMEegAlNrNOiC+LIX1HLqFNBpnuecyqTJEZc63XNXMBUfO2rWME7a2KADMfHPUKkgCkf+lpqQ
iqE5YHb3vNcj8cuhlMAYGuYCJiWYDTC5gkUv3++8nziv0t5To62i43ChG8PknHuXwGbo+/vK63cN
6cExUpHHlrgI7p/3IUIAhs3vieSTEpo+VhPfDy5PTibUPLRvX59R0BV9ZX580LbJKnGea22lrRCw
k5DAQMdNrI/b8hiPeb1QrYkLyt47k5VmKygvIOhjesL0ENBqz4nulK8/kcKSHfKvS+Dj1jmjCPJk
d7R+TmnlAHXATKKgJ+6Qn1RsqOsLUGAgXIEyCjHsKb3BaSV/qbkIa6jKR+mQe/1aXD/imXSQMfnH
lc7GEPvcryBjztNtcZx8v9dPi+LpIAck1yc2LDYWAFQN4Qy/AYo9XH4+phizjB9KRByWoTQf1FO/
MhbSsdnHc+FXvSffavCYF9vJobzInmTrx+qv3jwv05PBufbecFgvONRxMpLMzy/rV+MyHWYZ9iYc
FVXtsKqKnfEzCXirg4c2giL8QU386QMs/G2xbvjL988tvr3Fr4dygOhkUOum5Kkuo+cuj9wOxTw1
LPRggoEBIojLBcVDZcDQBhYjjQxgxdTMR/sh8TSdg7b4UIZhlMNYKZfT4gRdEJfBz02oPIIeSNLC
ekjMV1z2+Fs+djEYOvlgXHkV6Q4esaQgI4RxAsoAMMbJf0SdWXPqyg6FfxFVYYZXj9gGjA0xhBcK
M8/z+Ovvt+x96h6fZCcEPHSr1dKStNQCfiASSND7zYBXHYg6KQSlnHRKTWmxAUOESX4qrRAIjMLa
gjN6HJR+T8s7dtJ4EA529uALl/nFxfc130av15vF2DzGxkhBWwztDyTy8SsGhVNuDcAtDNBDYlys
SnNBMRyloMShgY1ub4tcHqxzCEMxhFi+t+59wIPzfDxO9dZiMAgJvmjzV/JxIk6w5L8scnyv+GRr
i6Qr6E4Iaz+zImhKuEkKJfpJbvWAZN/qDd4lOvGC7PNcItBub4ANdm3Sty6kbO2otj5gxxZUaUdJ
Y4k5xrSnoIqNvX9MS16ttxo/+9RanH4J864CggPVNonspCiSuTbGJSGrfzZx6yPUq1sI1z19rWKy
dJKiA3TtHz2cBJwjD16jtVmfkfTvlehj/cPXkfVu0yiHhvVqWg+Nq4Vo6O1NbM63QwsPi5QiDup4
jPGuW3Q4KSdukg8L5uWd6GAPDjmgpi3E1icpVAf9e6xHXDE3LZjLMWTJmoLK9MdlOeNXM4sXjjDV
vKCiOAiLE7k6dKiYgcfsYoZpyhtA0WHu01QCV1msAnNBGam9WKyt2LXbRbP9Nzwa7Z7RXtyNHhzn
JpFLDCnqLwyqo/iOc8ZrxAVMNmTc9zX1D5Peyl5bYAYuUtGBqMNqWDsCo2+ToIbR7ff7UTSHgsdJ
wKNMZI+vtbEEVDP6tMCl5pyiHiKMDYNILETD7+zQdR6jr18JMWIIfJ6N6cT40x3onu7GbMb9cZBi
Ytf+dm7Dqsa6p4KJ6ZCNgOSXLFrkGG7HTLDjuGD2nny0txhsaIlWpt/ayfwaCw1cwV4g+ovh8OuD
w/tHg9UQFuHPZORS1oHWBysETv1tf2sNLmY8YKH0etSkcPJ9SHK+AyzEQfGSzeR1RqMgePn02jDH
1BTKB/FHYUqaFJ+gJD873JBgE0eT6UvDgSqj6Oxi6cmg4OL7mnovPQ/MLzwZDEYm0SrGFi8vW32a
Z63Ce+tgugu2VpAkhyQsWCtJ3TC3jtg1NVHv1rN1gLCEXBBqZzK5oAomWqtfMljyN/gGK/8bXDrF
QEc5OPi1qvX4PfbP2XGIsLJtntLaRfp+sAk5dJF2Cul+yCMLH/TOhg04uobXsEb2uS382KWiAq6l
cgtsjI8JJ9/ZR2s9o9LQ5F+TmnaqKL6kZVRMQhcBZR/W0cJ3AVvWeyp2KTvK1suFC70FfO2vyW/c
2N+7Vz/AndagujRQEm0PHXOFEI5Ktg3NFUnGoGENDoL5Ys+93sjZsflehEAW4jH28Z7WNWVJgFSo
bw5l/cqR1OKCI4WsYMhtvCo/jZJgZwTR8tf/XQbzYBTgaI4yL1Nr72QsP0YUBUkwGv2YnSRYBvol
iPhvicC7R3MO7S+vjN4OJxuNxwiUN+5wls64Q8whpHGzkVLkAXJJQzQrRBZWBquzNxy2S3/v9LSg
QQWAASrtT9O08jc+jLdBmaElD4tjzVGktLtIlj2p3a2Gz16EhXPs4Rq2im18hy5akyq2d5s96dKl
GmXfu3QhyfalX162huFL8xgS0ZmWHZwk0BVSqFyCsZp9puxQBuQQNeSLyKhX888oQcgeGxbqdD2/
TXWQJU5RAXV0RLZWsXxuHRQNODrIToRJWEPTtOZ792XMJ6bGE/DWpsSTf6uM/jypwmmYzOlBZVEp
zeJguUpdvY3FbMYCztWcflekRhPQocFYNnPJxfDo5GcQv2FUXO1dUnfZQiclTj9dWPJvI+4Ne8M+
GL5Dlpd9dbGLjG6711ssYoV+9EWBM6qBHGDOxw+LeNFze0MXdUOBF9wIF1htDer6cX4AsMavePWB
aVGD3HSaDqySSPMjYoG0NLO5hJM6iTo/xYSaT1wDl5yeMCxfD+o72kxgS8guRjCpj8BU7bLdgZR2
V/EkIq//hNIdUFlAN16D0vc2rFfJzX46jJOZJPNoubIioGZrXrcmvCBRJgbDd3XegBoSapFTC6cL
LFZ/exkr52VEO0YdTm9UFcF8jpMxUNjr1tGYY9FzHMzBgcqEEy8pGqUB1EEZ2m8s1a+5gKEiKKCM
pNlmgqWly/G6DHeBlkR1uSjfxexikduHZkMLs/Eg41JoevvwbveGMewJ5PpMUFFv4mloL4o7Vqgp
HdpoKErhq4AS25k47ihEtp3fBco75p4HSEoI8qOHYJWFWka83rDiph0vpPby83Phxaw3aw//2sOZ
23NjniJ/0hMhO20KxVaxxcZhY6Si9/aW7CDSU5y0Zmo74FdX3xEu/+WeqTmEcxUzicom68K/KQk2
AXSiVJ5S62JKuWn90UgEhaE37oIC+zsJrXTYBY0RItPTTg/ldyYqX7ZqiYw+RSdyPlkG5KGdUNzQ
++dNhAf4zKDtlvH0UBptyHF45yn+UsJCFF3K0wxLNtsX4RBj4up7GDpeyHaUDVGdW2lSsgHZjIMy
AzrT/OcyQIaEOf4xx+MxL18tlFqQaixjl42Qo2h0UInLpsUHxxo5Ff2FXCkdC/jVjjbmT2i48YAu
NWYc8+k05bqUR/Dg4wLzxGn4RVGCN3dP7xnqg7gwucV8GoNlnA5S/qNttl0ffewOfaZJObWJP3m3
KQns9i4+D6CgpvrxjQojGYyhIWPGb/jwpY9WLZlX8IhCPf+0Nt0X79JzEbA03ryPThTQ6hdReTqg
+B/IwoPrg9dyswvmVrPqSAW+28+2PoNTyDlyrSYc8QPj9qH7WXbGD0xT88cn3sd4aUFKfUFoz1uo
bPDRUeNxuDGOFvZ2GtJJ0yxAmUjUkgfXF0OHUfLPhkCMGUtulQtqSZJojILkQ7xdPR8mJq6ZmTD2
/J9qB8GE5PJcjo1qvoyCkcSBc5ArZISaiAes7Yx6QZdhLrjAGjvTQ4OOk2S0M3S+OuI0HmUzDpW/
kYwCTS8n2KD9vvoJoEiX1F1kIKumDdHBCn1xfpmsko6GO3bGJE2zkbEkBwOW4EG6NLM7WNaDgReG
KafjoSfwtpy9hlvyhdIeQHElQJJFNNp83mpa0Zztc85mEYw6JZm7SNXVGlWNILH2ZsQnRjwtz7Sy
uVAs3e72Fm78NLwTpq9WHPbYv7v+7xYpQdKY80RFB2HRQObXTRg+rvUw4PNgyq7WwfhkqlHjwF0r
DyDmOl5nBIjB+MIthOf5Y6MzY3fhSnHFbD/SDpjcYBbZei9aY0z7GikGyHP4bX8RzRuWPwEaX2Kp
GNmbmAAsVTgH+qIqCnYTyrJDEkOh2rtLyc/JsiAB5NJas3tG8yjBFEkHe4sLsgatlTEKwL8srBGJ
SzZFmqATYvFA5AL+Y5fFNMUKYZeEKIhf5kvGsG4Esk20ZWv9Dty4J42J48mZx6M7d5LZPLJd4gGj
vHhHme93QANrn8hsav6IggQ9QDsilbJKNP6F7GtMPj3yolVGCQgv6saggMpm+8F8Z5N/Z1n+FzlM
kkd2h9weQpw9zr9zhmE2Y3BQZ8fbKZKWIFsNrj/st4Q+E1GkE2YDkTtcR28Va2lnwiAxp8+Hf7B+
8UT8sjmd8sMympjMvWSqI0GzIvwODU+STH+7fZL4/bqBYuxkf+Xswcfw+/2XsWTdsRA64zA9smGM
+VMU9SOECMZklhVtz3norzN62EiwyEyQJ8m5VEQepZAb+GwTasvKA/E/Tf9q9ktGv/+7/GAV8SSa
NmQdqZXNxxpOWUGoFpbKctnfWHrmg9F5WyOpA80jb2Wi43jh/nW7WJMn7W1slDiZ3ootvGDH96F8
iPjeauC6aVvXFq+/HbB1JlBoGz8FgD/31clXey5Q1FmQh0RbJhd5utgIDneP0GqGdYdcVCsxdrVW
BgNuFBWB/n+3qw7raMB61ZXinRl7vGUA5I5eCAc4XZli4MHCspWG0pY8RIGNKkR5IVu8mZFGWnhI
dqkkYiZH6cVES2k4NLsPO5MO3QfxojmMFeh9egvDdQwRxrZXwrOm9A42JnEpF8JJtOF7IXzRpk8q
fjugCJpu0xKutyVVIdWvcll3i6MuAdWcaYXVXGms/DWNj2zY/MD+ImTCFD8dJuUKZAw46Aa8HNwd
JpN3hVUjgVMGEZCzQZILP8kRaWHIzefAqvpsUEb1Xa1EC1dXgrMvs9A0WcBXv4z0IMazY8gxvdlB
ZLKi5CUe4dtwe+3eEfcaNBXPXlpig0Wc4znyVyVJIUNMhj2P9IMOQGi5VvZzyWTSQ6yAEXeURKjo
6GK/SaRBZXEzRJdY0mpyqPHRqiWflFe1z0DLwSIvEn+CaiWzw2EHtPQXXSnTv5IZmssApUhYvyHD
pB/2nvZMem7tlQSC1wBpLIOkbVU/ad/d45flFr8UG/lpGLPCFy4taglMKLw4yH37FwpEfuRUHeyU
n3R/aXrjyTUGR0ZDB0KVCSTqDltyYi1kMwJCTFpYs2cbtwNphqwVM4c/w9RCsCA7QVG2Xqrejvlj
U90AH9CmBZ8DikaSskfNApj7xNHPT7NK3NPe0wZr2ztzUkcqV3sz8rzs931/2p2y/SQ4k3VeQ2lz
JHKDzm0eJx8YRCX7DMOoxYZCXvTiZjc+oSAwy5K1+6CkXCa+RkkyI0lF2dOLUiATi0P4lNaN9CsS
Kf2vs1rv0QdyMP2aO28St4n7tsaix8hMxzGqTzuWzEPZnxL6bDbRitzh0cv3HV7Uo7FGsXtkC+r0
mUU5kNGh3Z8X+R9VNg51GXR2pLuV4cM8pSV7jKIY84hSmHpF4ibxQYHsbCdFIyDj7Hw20s75xiO4
J2Rv6FOZAtAHeUqGcf4x+uwJL+REKjIflzGWkx6HoeBOOcMgM5WCOZaHnKYgkNmhzRLma3YLMyob
rEZ9mK7K7JN8jKEZWYIHNIglHNyXFgaPxfcEyJIpIQbgj2jhw/7J9quNZYxNJFAEMH8VgcME8Hv4
YDE2jdZwO8IU8xgVLSMp2yjEOr1pAQtoQBiGH+0erFkMaawtf/xu11sw4bsHvzn6NsEbryCOKySy
6kjcceHxySfE5TWWWtglXwtNBoekQ2OqbZp3xzJlDjGOP8eo4bKXaGlTlZlhNXJZvsg6zH0bE1B+
Er0wVWQ1y5TRlz6nT+O0OLVllv5KufFruR9cpoURawBQfAfR0LlNozXwA3oXjKBzc2T46KCczz0k
glAFb2IAOUGiWWOLfchXnROEZCFivCA05HVw23JgSgJMtRRWmTEit01Gbs1EDfL2OPPkc6ssZcJZ
S9q8HljV+sKnhisMTfSwdV8FYDkmCYliH5fqkUKXJVhC2evfIKhaWKN6F2toZ0TcmmRgubGOZj9a
kjuYSTfLMejwM8qS0ZQ5kskMf4Tlz8BW8PB73dnMjQ+yV3toISknD12UG3QTa4MTrJ+ld/TQmJEj
6tQ45BYWBUUO0M9Y4DV2Yu4aEdkYs6GLp4Z4y/LSDnaADFEHtK8AkR8ShzX58k5kNNFVw6D+q8tO
I6BAjyvoMkcGMDgKvA92EYsNiuRPJKeJfJa5tqwPPV5m2PxnmSP52Z4ttSOFVTXmIBKYcppPOiRm
hijWEYtBvqAGR1pI5r6GSPYQGAQmLa4JNm8wekKPAQkA93NpbU2BbDwZY8RC126f3wIxZ8Q7ZL3o
KUeD3mwx4J1jKZNCBqulKSngMhOwSAAlXHQ8uv6A/SoLVmiSkE20eaY0RsHL6Ect3ZEeTOtEyjYz
59ky6Q4IPCd8o0fBlgBxwFvsnDCV6SVvRqOUb4dcN9tv0ZZl7E9N3hUArYT4fB2t5I2B3tIsxzkK
ke3LLEntobqkZDzEz+7FX8x9D+dmwGfCusOeJjwhNwu0FsJxUYpBSCI2GMo5HyBJRuZTlf+zbWX/
IrJAlKTuGb+v7M8o6/SExS6b0cV2ky5lU3k66DFEORKwmbz8pITFGSRz8jyNRIpOKn4wxnmXGtWv
nFzbM/p2OcfUGelus7kKyORMCvkuzLYgM047HZ9JMzMQxT1OmVk2CL2qvZ5zIYIsRmDSDcBykZ/1
VLoafwpAVsERl2jWD8W3GP/wJoQ8Wd/v/vpns9WHfF+iyDYnpxH7XSsbq5nrynqIOLuGU9D8N81m
INtDULWoau1pNxtXGClerm1M/XmCDpeBu7VYYgkOF90D54C88yTCZ7x0BTCkWBzsSl68cQv/kPsK
iD54l2ZYioh1jOYIQINZsVwVGx1j2JWm0pGZJLqt8+DqIdS6l2y8ynqKO+onYafhEVgw6JLsWZZL
PH89GDqLAzIL9jA2c+kpVllH6ghHQRbofFnAxMRDYtgYkQHNEP4Nq84occd9Y/P4WukYKwl7khHT
Zs7QDRF7MDPUjoygxdts58GSCtA+yAY+5pjFyRO1h6wHxmBiZfgaqpj/2dOkFrhqR7Iinf0OBgWc
7XxKNLYDmWWEUdjfxqPEkk1HGguUIFu31pVvjtUpNeeB661YwfEgfVvsmaGHvVthKLkeA8ltaVVf
8HlWqERGFkuZj4BXUq1mEm9ZW9xpJsFaco4zyExp+feIADfCoI8AXfuKIknucgWq8N4YqISlgdJK
ECkN2WieIEy5ppATLaUmI4qpE/KDTZKjq5Lv8R08AHuUsKMtxB/oLvmxz4D1maTnc4iwgsLgzCp8
9gPBKTUgwEqEP9hxpdQ7WlO6NIFsLqeNPbcHuUBm1CHxzDurjGXfMKsWLMQW1cuZKV0OcZjDl+xs
GlnmJqBsPS077Yx4Ppl5oJuW2SAzgX65aAcnCaK5MBfZDbnxrIFW/GxGxOJpD9soV7Ir0ImFrtBa
haeETqDScT73bGo6tH5w+nhR4TiEI1tQ0nWAqIQodz7vIdrGe7lMmqYaG3kMUvhbbyQYjglqGqF2
jwRxllQvo7lUT75RK0rTGQOEQpDGh2QgMybk8PEjI0PwYYtkke4EYM4A5f4Ccy4MSJFK2dBnspar
/W1726YmocOKYvtAkrw095cUKDBpJqKw5xqX7N+d5lbrf/bWfxOD09EihSksJU1EKXymh1O8qQ5X
te6WrRHMbgXrUQ3+BqheXzwuUocpt1IT7e+sdoDLh+STCwEdiomO7rvemjBwjxjiqwYx7Hubcu46
NW+P17R02UK5N6Ur0Z08Ls76geTmCMQpqPTQlbEm6FNgzCP5D/IkHYP96W3dpuCOmCwTGI3e5GwC
U1dMDHKebbDzB9DgUJwvrPvzNZwz7SWJdHSrRC6o2p/URmucHAo4zrsGbIrJg1Ym58Wn6tRqVudM
S5oimWJucfTy6yHtJ6shTCSFIjJMZpmArdvZrpXdDzjnvE6JXIHqBSqIcUpwv9bKAqXAcJLAml2c
18bnzhsOtDE8QlQEHWfPM+3Rv96lS/bcgERdAONHRNoKPOroRJjykkqXNDYRcVAI+dPa1cnWgNDq
SRrKNySbp1nwC1W7QetdOvqOKS3o01TtYp+t07La+H2CAESk4NJmY9spzz8UqJcN6iqeRQPWdCLy
H+PcJtnjS22bD1jbuwT06BPbAGnKnBHq/SrdGlXcQP7yz5Jq7E/TVNcdxJiK56sFoeUuuHQ3ZTFZ
FA803CkMS1jXd/tY6iobxlsFtSUJIqSXkGTxupiTwvBeTih0apjbImnUz2nj1C1AEMHDbNuNK6Xa
fqf0ocOWeSxRqUhdt027ajLMzcs5eKyiGj25o8OlezzAGV2j6Y7PwL2gSKalDH1W1g4tZCqvggGx
cZF6l20bpt/47O2r82Mj3cTwXF7MUxeeZxplQ2O2VO9uevS8q/NvyWp8wzP5MmQOfPpkuzxpglJZ
li/wn5N3NcBXWU0rdEp+DZsQ2DQ79Kz5oS0BFcpkRl/pMUDPLKPBLu1DbdamU49/bVeIPO4Hm3jH
se+R5NMttuG3wIciNYjY+tVvfEnUIIm8rnbwaEeqJN9qMF5uuOtrh/hviRj/qDC8BhDNlKifJX/5
yWYz8c8U8VymTHN1RN54kytTiXhVDg+OAfnelb1FlU0dI5jMfJQe2WJgItR8Khee1HoW4ocSpoS8
6fsfeYXl8IlVhEtNDxuP1PPGtgUnRvFikSvLHFzPHS5RiuenIWK87lCMt+7cgkZ30q1LwryCA8V6
C8YiQOoVLcXYYh0Kgt2tc1lQlOC/W5RCp1QK0vJ0tYOYWwwkB1LCSDiCoxPUeO3e7xDPGIgHi+Sy
lcRWqe1jL6Eqaw/MdQR9Fwg+cT8JdGlTxVAUdaezDVd7TTct6FMexG0gdC61ISUqkG8ZHQBsqJd9
GWV60FBERAl3M/tq2DcWMZyZEGtp4SgfRkEXBfZ3uDKKKp6wtkffGiGCUeHagiGeHp4mCXX0ut8M
ZcDpgCcELS4gqkQobBWQ4k5CeZMItALWCl1vWmQ7Ed4GfaFu/GWQQTyuBhf/+3RrJFyB1UILXykO
Vs+VqF62VfswpSysOCuEhKKpNpjuTgHUgRJ6OoSV1iYkEFWKfojwIIYV936FpdhG6GfnkzqZJ5T+
vPxtuxLBqrMzNsManT2r7B8aU0hhaGPz3JikWj0aZL6XYjgQpMKHSnmiqN6oD+AuIf+QktXhrmCf
Z3lVEf1AaCge70kDiqg2ercZVhbgfm7dJvYFEhHqQswtWGP3J3p6d/ZH0i3ufz/BpugiE+zqcZWV
0inBxdR/pJUxxd5UMbxnl6jyMU/Bm7CbcnRQtHXvklxSCIkOFMBdHfJLT3GR7nTszxBSQaapEo9i
67X8/LJESWpHbEicpADiY7DOofCaEYJA3dkMRSFAb1VsNBcVACRzwAO5tikMuPiXDwZT/WEwiLhz
rScZsu7u6lxvdpXFNKVWg8AAMSyVA7GXsW3toHYjIa7pnmcrUouDBuX0/hMGY2IXNEpzVygX7MCo
DJIevMvmQR1vN9TNuBgXeG4+BR1NemuY1+GjYcJOVe0/ui+f1M2fv/2gJjK6HYqpVnOafTj+CAov
76T398AxXv66av8sy6MbRT102RrVw/ds+U0qdeO2dui5eErXf0zOuXOmm8Lv9+oVg5Jbv1jw5Kkh
i1+mxwd1c/cK5spryrkpSB9csjw8Nn7xcTw96PSo0WYS7+EWzg4xFR7Sx9G+38ydSlHsvcdWgogY
9IoqwnnBPmVdC5ToMqewv4GF9ql/eeIT3a0GVXgpM9zsI6GT6PPDZy/T2ph29kd8dcpLNnBaEI7c
L85jIVnMtFkMN0m9/6b9QAVW85pbnT3sCxtHIUQ9861bo3MKvVM6zf6xfUbLk13XrVDwB87D/2Tl
1UeXKaXFFG8pK+7ZLtEB9NLZUuywA8SYgWU8Zp8HSWK3v8q85r2H5eF7WLNKEEinpb8ba/6KP1Ox
NxCJL2tYYRQAH2zSR64QGwyv3s9vccT9s2oKXrN/aP287fMCToHtANp8eDfrqii6Pu3zy1iln2Xz
3YNiqxSVCR275DyeZ+x5B2rRaIrZvHq3DitjYn3vdrVLiXez1Zheh6XlDly4RTE3qdL9w8P5gEhF
KEcU8oX5pnHgHwyeMcN+GUP0vyYv7WPvAVEYaAIiZFYuvpCMhbUzbVocalU+d5dEVzp21EllNKCh
eZF+99foXarmyr051Izs02NAKcnmZH5TqmIAD+hu8cV2xgCBBSph/pGucs2+BO/wFtTpjxWuO6Ux
+w0ND+GyKZtYO1Te4m7dyaM00RbXkEUN/al9CwqUgZ4F39jfquqEmrQe/S2pTK/7XFAWXxueWJt1
ZalW6rQnPHyAa/QgKNANqbbWZ6qezSTabSDoJfWWXAMLTryTEdWWpV8I45qjSwR1zC9Kg6bsP03z
8zI+yX64D9+DxhgbEGv1j93leCP906rDKWjUBrQa2c8qf5/uvneHQYu4z+in4pS60NVcKXLHuB1v
2oNdDDoIZ80FItyahSI+LZ9kNBwcOJbRA/CTnTd0S4IiEfOkbtPuEH4DYqFrKOMw0ggv9GtsEdRi
kuvqYV6QHIV3PXyTCdbZVQ0yxsutLRzW5O4fbe3gIHnlzIOQN4FfxqxQ5bO1cB1x+xS2TMEnxqsW
yNGdNCahjEePu8QyI4dAyKSwSdZU5khRpUisgUo+1UlY+47iEDgY+BARtcnGJ3MjBDnn/kcI47C1
VcIQ+JzCI8JvuQsd8lLZGVvykxRcUPwEvEo+IXiXIimgP4rak8SC83QgaudChWb8vRxlRuKVLxbP
Fl6uIkMkA5Jv7E0cMiUz1AE3S0l8RdpCQD5HIoqSxv5LHJMHquQTIVZNOK/HitFo68VNl4MZEF4k
mskPwCFgwmMK9nErI1LFLSpNwdTJkeNPch5xxoKGCfb9grNV6J+CNtrI9UcQBJ5W46yQYAqmIRTy
6mirz0xmY45sMWgY2ZwQyxKcLR+eVOkjwhOFX+bIpbBLqmEBFpXMApxvpsQL+Sl3YoMkIiLKTY+A
TNYehK0U4LAhZnMR5ugYEURiFh3hGuCxOxtQSqAQuph3UV3BMsVlFZyBlwrKIBkoA4wQ+AIlx1nL
Qmk5wKd0HqHlEhplhhAuvorcnTQPUGY0eBXIHZmtuCViWrQoQQlRjzo4EdSXwUR9dbwbtoCTCB1v
bf+vzfy223+EbvtL5Wr1d1Yfz3RvVr29ueQlSP4ZfWFSPCWVnYylDnAIkkCiOU7/AztF3nCeCqbZ
JJgBJpThA2DQYLU/dloEnkD7ZeklSjWBAMnZGR22ctxdIn9ESBLlM0ZHc4l7/Xay6BHRK2Aodn8u
SAmVO080wWDBwgqXRFyS4ONqebT/+n1+X5KvIIMcMRFAwuSPCfLofhRS4lYA1jRVQv4FSQtQEeKh
+9+21eFS6DDbF2aE8ePm5qHQitzZzqHOUZTHboAe++T0dSHvqUHkxA1oFQI8cR1ujzEGuuFZuOd8
cYJhhoM0m+p4QdrakMF3h3GvF8cgu03BbqPkECRVoULAlMSt9FHSJm4+MjOaT2wGimGrWvNgHuV3
J7kn7VP5AkrC4MOAlKM5mCWD9GP+d8nYW5BaiP5BISBQ4IoEXCc2Ewtml4FlgoRYcfhKHgPIEmQO
edB8ZTVccA7+CrzHDM1JYqCj4y3ITrB2JQCBQE9WHo9HfxKCwDyStEyqQFmHR1OYSktRw8lbwbGV
tqOEZ8UdcsWoBHTBQPe2vgsAVUKdeDSEBSmFWRcgjC8kHHBeAz0ahWNyKljLDAHIXoZrLtBOgKH3
1qYTk3HJTfG68n0F0NeIMZExmby9Chrq0KrxvSSoTBf5WndPuQB0mUBd0QOKGL7CU9KVWoTSmHIP
hGIoTCytw0elQYAYUBBFI9W7UrREnmUySuaSYGKmxI4fmdzhmDk/kcI+wvD+L2YZor9kbaMnBZRg
EubRVD2Zw8lJwm8J0JQuV0yBp9qQNKgQu54Mj5tHkFLJNYQQ7A8AXK1zJ0Ek2wUI8OQ6FL5q9kIo
TlCjqhbQ7ZLUx+fzR6UQxLoA4CPTtAIlLoUkS9NlKjZfCbpxiTawkkaGMdINSPz1wHsyRFmIfADR
QZzDUAnZYJKpVpNC0oqoPDEv0fW8RapDugXF0WznikZqWGicQEcNJsktvFEDQKq4Ed57PDrXFbpH
U8yANrr8pkgIqjyVKClMCYRIgqw245KZRZrRATwIkb45wt9Bm0hjc5tsRtiyRI+0jvR+0kEAVbUG
8+gcH+NWx52yk8XDtEjZyfU0urk8A0c/EdRTOPofQqjh1qH9Q4Hj/NklVbqkcOYwm0ay/lksGgrd
t77viKmNxh+pAT4szN/JRI080eyTDO7dAnjg5Fqe2RiT4KJVNSiCIko4lDOZBzJ0Eq0f3HojZrP+
kjaTzU0yykZLaj5X9YpLkblsEfIoa1W9CJoq8UhnJCjKaVJd5c2/2DAd8PtB7G10h+Cq/Fn3LsFD
dRPiBhpm5xhpI2XPVr4wWg7temA7YLZBuCcmOxIomx0R92RjyHS/cqDosiBpVEhN+TyegkVacFaV
uBJ5SBosOrsQrZBu6aATFNcB0v8PRpcYMZm5Gis8mMl/kpygITPVia7Lwk4aRC0afkc4UJ9bxXry
UGSu2YQgU4fBGGh9k/yY6p6khm4a13oAE7IlwDwsk0urmBraSEtWN4QCxAl2AsQOVY4Ry8Z9/ziX
tIrfhO3Zq8W7JaTeG2oDgYzmDQBRiLKQ2QQUo9a5PiRQEK7CnjP6wqi++FI4iz6ZUlJ0n10xJcbF
QXH2pqASGwsqt0Rk3EYFY2eJAwQnOOZso/PAQpnRpjkpILB4rFPszvPfY/xt4/jVZ5Nx0ykPv+0C
XXaqI1BKXLRkQ77YI6lRZfZHdW4w8aAmACksLcn9X+zblY9qManGKECkcjPwmGBzr/J3ovIfC08a
wiru/AEJ1KiZFuHsgyF9Ra0kDiTIV+FjraIJrGfejiuklSW9QoHcVkm5jw9yEOvve3BKjgPaKERP
OILnz79DDA/VYVxIGr2y1QwJ9Au26aYnELpy/HCewy9dMy7x6Rcqs+Hh99C5LPb9S9QcNvwKiEpY
jTeUCdIf7vfpX+HOR9OdhiTRwYlVMOptKI7cS5d4t1OFHp5Ebf/tXaJCB/pvLgi+ZhDuNunH6czI
gu5sog3M2GfKEOBJ6NaDL5kSxCXcV2fVgU3Uefqb38mA7PsfY0YFJZ3PK3atu5nWnQKc+K8OvfWK
rtCw56xIAca9RRYQ/GbV4cYttxvkbTQoqnhNqej//UYPh5pTsg+apmrU6eLjbzr0a2hNisZP8PUL
na1faT07dffgUH3ertFUChsaTkVEtFMKSfOo9N7TQpdOQe7T3fReo3389Ld2s9N0a07d/AbN5aH3
na5pZ/xc/vRpJ28/2sX5JXh2P7NCXHfvw13vHO+jZ3c/vtIE990pDY/mylovVk4To0L5UbXunlfk
noBYm+ASxIDpkle2SxToF+0vx8fKj7f9Yx16+pkq0+z4OHW37r6X2+mH4lLca7calTmupKzLF155
DJd1tk9bo7D4zI+tQlKYwpEanIMmAhhQAMDQbVyqlAYfeBYG52HdhlmZ8iQCRoTuduaQoGJvRmkB
tU8z96/dVubaxleQ6QB2eCCk6tYsYpAp/2GePVt6kazfvdFWqlYOMi4WBcoO8hqpHRVUkAXOq12l
OdaYnxq1Uk8qwiCrvNo9QppPEwhj5akYAcI2V/7UDNeJ7Lm/kzcx6q7dhabD9MF2za3xS7qo9LH2
UmLo5IkWzQnNgT/WX9H8gZmVorWLBye2ecYKXZl/GKLbKfyUlJcVKTKD5Y4CubZ+GHIpkB8TAKX9
97b/oDrg4/xDuzwy96AewYTN3sg7hro/CiwooXgaNWLKO7NM7ojq3rZgSYxq/ogMXaeAldXr8V4T
sIqPPqzh0B1uTHf2cHTJ9h3SzmHN6H65vb8GvsaCnUeGXxz3Gtw2qbE7Bz5HqmM2DuyVHfxxdp61
8dtuv01Z1u1uezqlJpnjhSwwcfg5WUEHnbhgzjjbVXvWoNE2d1izINm0GXubGeipVnAHevdsqdyj
0F1bzwDW4GfwpCb63aIu2ifeQzNMyCT7GKI+3BT8/w02qAjG0tlEdAKjtdDE492tb4ukH4dmNhQt
gzAvTlS/kc/BK6j9iY/tkdtlK+yyvJxuZzLrV3t2o2JOxXZy8mSekmfRQxggejLKbjbcN0brZh14
ZBFWICUzCJsox6t28ylgJug4Zt/VfDDC4YaxIZsvlU3ClZiUZj+j/fQ4PXlNt7ykgHeklfRk8Is+
TEv1aOfdbdGLlv0H7KGv9sMrQ3dURqDQDM6D42rfbdo4w44kxtWz/YBa6EiHsGPrxzsHJb7OAeqs
MxmU/ip/j631gcUxXv1ufu/D2h+AFD1DGMvFO/1yMI63xW2BZiun5bTxapVTeQO7saoclbFJjE3/
PGBfoNJMhXdV9PB6RjEfJHLwi5zDcnAM9075DjhL7LFz65QpG1RFGh9zH1mx3ot/AclacELQ+gme
PEhH0I/0dgbRrxL3XrXIzm0VmbSs2Cb8tk7w6U08ihWzlBrEt9v9/Z3ezZN1UGdaWpABWKGkboMn
3cuL8MdCdew0nKcLvQGFXAdnP6YprvtpfciirffAwRDYk1XNzrC2Nw6gsbO2oeAyAVjNEr0gg1/a
SPnnDhxB7sVZt5o00WnS8tmsOTo5HZUciMRd1Yqt7fvvlfbfutDdPTlH/gYjgWvyIsS8W5/u3txh
2Sxzp/Tksd4dvtyPt4d3tTgtZcq1Ao+uBODDF2qAr7+/jwU3/r/PrQNqk83iv0OUupd20Zcq0XHx
IBdAubA2lfY6X24x3eDToKCk4Cj7X+mvqg9pcCjaT3BKAUwKxRSLyQtYlD6gPGil7ymhQPF+xYIV
CT6Cyik6XPFlG8/7v79ddEMVd5gyXFh8uY+3DflVD/IDo5zdlxSf7m2PJnnR9hwaXaR1gwfhfgFB
qzbtAVn8qFz0kxZ/roRFjqiyVq1HZYlwCftvOSf8iPPeRwW229IxNwsFOZzpchCLoTcvXt2Htngz
38eYMFDzQkvFF+oSluJ1oNFeB83FGuqYr00cz32rCydj/xjw5RGE82+courfaK/ETgqT8RPKdk9q
vmp+vJKxgXvJrCZ3s+FQYM/00w4OaWGvRHLyfBS5UGdT+ydsG5QSSpYguWLmtW6nJac7pdmT/8fC
lsqWToCCHKWCenfORpvtZePWBmRMoOlVeo1Sn4kiR7roAOyV1yvKk8wL7g5oczcWf1tWY4fSMm+W
vihuhe2CsuCdl5fc9c6tHlqqTC5MxfhGuUaGTYG97e3/p5zYtqEbPkGWs+Fj2mhUh62vivPwaqMV
pdkMU8mY0OGwd+9ejSn8xx+uemjfjf3yHX3r7MWNU/Sl+NZo/tIkLiEoA5Z9v1jP5/AMpd3kbNYi
Yt3Q5dC9SXqBro/ugeAinX2se4+e35RJKqy5o1D9AharpJzFomYtKMmmYQO2PDAlvqH8FnkAFepl
dl1KDSj9krwSQue7fH4q5ygllt8mv0C+KqmjYH7KE8GHpMFi9CaTEJgMR6cSqRZfJVtv3NY3IN2D
8jOK+slFpcEV+Qmb7ob+63Tvy6pXa4BOeaVlnkLz4/4QmS25RA95d42Ks7Ij3EJFe3znHIqwXBKd
U6Bjjhsr8TK/Qn7TFxLnQRJIwNj3aAlFpPNNB/TWpkYnGZsen7suvL2nadGBi01u2yU5JKqzUK2L
YMqNVUC/RZSFgOLIeczQ0hS/V+9WRhyOHZSDwGiqMxCAq/E4TSfk8pN9CHKi280hhbOj0T47F1+J
s0rASgW6/N9llFtbMhu+HGDltOf4RaEvUEqqQk6VoIZBj3oSDAk506Ms/xZHbAUKoBnWGwBhdGZd
Vu7aq3N2Dr6AVv2eC8Hpl8xo0F/AfF85M+UAX5OqoovppLjpKsTKfT1952xpqhIrJazp35RXwDNS
es67kATxYJw7So+OCpNUIyG0SCCFMtu+Bs3tjSNJXroZnW/FCmQbl4mE5jmyCRMnRe2Sz+LKyjtP
pYmabq6PvubPiBZAyTkRgQEmkTZ/tJM3BDtcODHWlCycGMTrHEBp1FLRq4tZdqUSFqk0Ch39NMxs
NF0OT8bbwY5VdcW8IP2vL/Gwl1ifK4zPos1qRBtjLGJ8waJAoiNslpjvJ6uZ0LLJ5K8iVUCh7g0b
Ow/9ws86S/dXZv7WsH02nK50T/vvf0ydV3fiXLOEfxFrkQW3iiBAZDC+YYExQeQcfv15au/x+53R
4PEYI4S01aG6uvruU0QwsaheomO4BGPzkmxIWPj00YbQsa7qD5TbsVM67PFk0jy5MXEw8SDvp3hW
5pqollfLoMDG8TgJRH0edn+jYFtEMAboQP0SblgNyRlYaPr614qh2oZkC4QtTmnhE87I1eM3BF8Z
/pIlpK+AI0VMOvjIXTEbTdd0H4vBq81CbZZxa29N8dd4BjCO36GEclZpiF2LawahFzajuum1CLUJ
k5pTHRC0ZQnyc63OLSaJdo+5QNo/KoMMM3nKXy/z8+fqK1i7sWqQySeQHP/k60imNBQZjsfypC/M
dp5g7oUxVVQpi36oVZqMCmA7/+cxbBypOBG3yrsjxMscabk6gkUWAiqOrawWgHsIhoyJM4H4Ynkg
p+snSUVJxGzYf9f6EOPiWDlI2Z3QEURv30Tgbi/iz0QUYGTg2Hil/sHnD4cEX3T46SY8eq85Vana
eUhU3Sbi9unHDnUhmd8y7YAmt6yuhBQ45Nq3JGiX2qlRUR7MT0z7pxBRhkswHxjFiWMLEh1mgUoV
OZacXqcZNaOJOwmSJNHynuWCYaVG9d0vBGnj4tKpR9ZlVj4fYzwedzjj0tLg5UTsY/IYrb+KO6O2
ycehHukhPdZCvtV46bebrSF2zUlLde8oNmfwBmdzws3N4AIbrMsDMoUiJOLhTX6yiMxNw6Mpbmvv
TnT314AL8s1aKe02nQd2wdDpz9qQtGOhtqWJXY3saKzAiexwaOxPGaF2D3DEQ9m2xE84lDfZnn5c
DnWPI5pjTI1iLNRZJKxC8itVA90J14g3bkg13F6YVUC8zBVYQ7NkjphJ/hAUmCuk0pm3qiFTUhyF
FNbA6cSLbKxTJ0UFWPC8g7rJtL6xsRhJ/T+jjI3FefU5emrx7rGuM6Y1pM1GNVq3CkUqpMWMKiaI
GSuY4RXKfbSZ64EcmJuJZ7NbYs+wYkWG9ZHzKGJE0Ch4BUnAxCwTOZtTxJVSTEVmXQyh7g2s6TuH
MHXMrynMtqGodmANpM6ons3qHPM1JVxTxnrxhhjKWZOTCUHKo76jTyFr/SS1spuCVqVhdxPKKpxV
Tn8mJkR3w+xN120ycSI+3IfUXPWhX0AE94ZZ/9FFdqLk7U8mGH8PAIfoCAL0vP2rDJwxsmz6sHrX
HyK9n4g9aEnoBb9YSd01wike7qlf1iy+0+CwyIX3q/uTY0yuew2nodOS0dCmS0CRfIDy2BuaKE7q
FqQzRXXPkEyRqPmBydX1/UF14cqH242UP9pMMx9qmofyD+1FqbtMkkyRhGOKXNRTbRXlFye06fN1
JbvrsUy4w/xphvIE539HYe+bFeNJ8ixp5VRbvzx+u8c2eriAB8f+BYENkiW5TbOypzjR2UyR84Hh
0sKeGEzGfa5siVeH25ChxAPmhPDzIneEbhtdjCtu6M617WixPP20pw/wAZ0iqxoiYOydennSPF2p
PDvDMnrvwSvKmwMTZiEzkKmD2dRo0pnFco9gbwOMyeTpa7GaW54VojtB98JcUZCKX/vW1HQnDIgz
FB88ibWEN+tZNrwIv27adOCohuhDNtQ3vQnkneTasHI97RTraYr/Zw8R+Vcj/4RW4mWG6B5/oufX
ZRqs72Gh6lfuIBp7MMsHmm6rVgXjWNQNpTtH51BLMusfO+jec9xyMvqq3EtX8or7OAX5/hWEQKmX
7mF5YCVfm6gaCGdjFENdG2CL8BfybWDjXwx8dGba9DH6AKig28BvZiFB/3uZhcwEm13DItpyBoRg
YdkERD5JDy0qLa5M9CHcUNxUio915W0VRoYrkKlGOtWyDHyAJp3XusLyUzRjlzHRM6IrBRnKZV7x
mBTwhPXh8x/5nHrhuf4JCFpABZvCsbKLDHeaWr4MtQJZI86ymunw9sDFKsrIW5/6goMUW/xSefzl
w5sPLtUS3BaQFM4qmA6e1OP4lmkb9fVcUkrum3m9//BCIAHuLG55sqgfoFe+kMf9jJ8GTqt+M81H
x6s48eTuEq3TXU9f5WdkWf4EroQnybDKMig7ZhqQ8fzPjgNt6DlxglX0swG2u4ZKoDf1QiTD65iv
0qcCRjQRoU6lrj4sQfSz0IJgwdk8RCkR0XAovQo6kriZIpBtqAeSIWPobjAdZqAAvqN3xIxu+gJy
C/UICC94wpOAohw9qIsUqWRbBoNSJO1Mgb9GT6i6+kLW50HyJOUOlTZFH1G+9TR9BaqqqFxHCcmh
n51OVpV1qAWr+Kdf/f8taMpo+NXUW9Dpwcug1vEKMQEa9pj07TGAE6BJAyWqttVmpkkPImAHKDLF
8nutNLk20gi9iKrYqKE4qU5H/9Ob6wVK3dUkrDIiWjhoMEuYv6Wesjff2BKnbQrc00hbp4Knjho1
mwyUv7TrNiGq0l4pCRGpsJCWsc3p51AAYIMB/cQkbHxEbcpIb83yYwjDGe2+FSPbI0a/v5AgXa9i
OLPjB6M50EwvYKaqC5ToowssZFLegArS4aHclUpfWke49Lpypwz/YO5SkCLsiN45Y8ugwxeCdTPf
KlCKij8w3qtfiJxv0L1HL7F9uSFRRHmM2ZooN60R3/bRs9ycGhDCHQQUiXGZ2fr1puqNTPUJQjwn
iqk5lx/EsR3aqSCVfUO2vC9ttZSwWH1B/lzhsR7YRaJEbjNqkBTZqKlR/pTagb48gw0wYr6IMGgI
lW3dRK0B9iGM+MIX4nojonTSO92xpIl2w15GnR+rwCQyFI/GLtxSRtZlyGFyzx4SWMRbyu1MHdLl
YESW0u1Optmic4R2MdlomXSLqiAXB/ZEWQCHViS2+60Gvx18OMOlwKqIYwiMiIVEwdKe2aOunqgA
Kv7rg36aKItp/WpTBuxQJs9RUlTPq+48spT4ZI3OgexC7382uIYCD0IzwiQFY+pMUt7xl204UJnz
eAzdFqhVjiqokug+k3yWEv4KJIGsN7efluZpHZWtgKrzR/VtHR81cfh13N53bsBS/2F0t9hFTzAf
TPfoDizCVABgEzGVJIdRoJPUcr61aAWqaC4N2rIDPStYhfGr6Lbh8OhFpTyNDFMdAJmGHv63/7dl
+H4Tp/0H8xWpoFaYI1BbF+vvyX2yGz/GOewSU7QaxTIDnILVNci01pDgwhuVkGnz0bBycKJ6KNey
mzURL9+eB4v+6Gf2HGXFBBOWoc8M8ctW3XXGdAbFKtBFOtPRBO8RWEb0CyEdkuB6DLQPISD27sya
7nr7Sp3DM5mi1pDwbBH2WNV8dMYZGe+tSwDxlexR4bStJFNL7pEUw4IlPCIJonBqrnaxDzQPAbVY
8l77+qa1K5IIPwFuSl4R0InIBjU1hodMv0urgEkduZ9Ltf2+MB8gutXPs93i0bm0r7+PLCpXu/l9
MkX8/Op9agDzCLAj1o3+noN8WwsGNv3ABZB1yfSRQyP6R5ObuTqZgCk1YBq1l6Mhpdvvw6FL+8kK
reoAMeVN7OCkzWgICr3VhFooE4A37htW4+yI6SG7OHd2G2+1KNEr4pZUpEDdM3k2qzHzGYDA333G
ffcFh2+/XtGLyuUjyg0f0SE4g58Ko78ziE6oa5X5aLvefvAYMUJ3tJvlIe8C6n06VEgSxsZxgzEZ
/ivL9DEmyNYdb6xUjehAOarIhszOrG2hvQHlo3iS8U/RKToQdgXbvsbgXcBBFP5dvDTONg6tEwVX
/Uw/1YsV/kmUj8K7YIshgLaJP17BX3nzEQgV3bPxtU6htv5ZZrovEm4lGTnOwis4DvLh278immnj
L/AaUqe6gnFFQTalUVbiRO9QITl10vgOh6LzqF36916+DA+aKn3IvcLEW4cRp9gX+opYzwDQRC2w
8YgIGHIKwxiEpM1J4pxsz+6N3DmCsIvIzraT+zDhFrIelbR39JU9DU9ngmkWyJ5+nwMU+wCZ83T8
6hVaJYdxqP7t0jwzF7TJ7i7LR1BlNEsX8ePulEoipmmzQre8n7mFeeAx6gktZoW0SR53/i2tOd4N
SijTDVG8xVkiKR+X26WoAHszugXr2Xr2BIZXLpXrXkgQ7qH990TCcFYQ6iFETAAFjYJC76a1aZ3m
t0Zpz5LLPlGiqQCSIWBJiFr2C73KQBUDx6s0lXQoLSkTEX7iausIPNkudV8ojAr5blLW1KnW1Vn3
UioCto6SIzpWhqmUVVuVgFRBqc17GJR3o10iKsXVKL8hpKxSJnCiIxfciQpxId5TDSjF+bAaMWMW
fWUtICUoF7JJu11adGD4WoPM0gkPEWWl7435dzdEFj2CpjlZ/5pIhDhkukdubxqoAr8eot7bEmdY
egHrQLWDtzukDRuEg5lohLgVQAElx3c/000VPELm5j+qhQgwKkS6bwj1bdqm5K7cL0MGeMSPuAC+
ZGu2yyHJDSOWiQ1Zwbg44AQcT6ej3FGbajVPf9qudhlGQ/CeNTnhbVSNdO7uTca8zJ581bp/BEB+
TGCtklyAjX1QSVFvJ56W3iaaHRiPCycGngpqZ/Dpp8mZJOjnuNyk47Uwd3Vv7dCMlDak9Z02/hNQ
LzNsw0oZeJlgu/0z5byZkf0LKh3ylyFqr8y+4t2LE2abkqhUyJc2v1PEUPkOeRZbDz5HOZUcUS1W
ZMaUZfQxnz0n3CK6SNMQzg014r0UgfbJo1le3mcpSs/pgvGsjM4rkeJRs6AUBCae9ytX3OT6EcGW
4dNBbo63y7RJ02LtSScVPVoR09Nq59q5UaiX2K41fVU/o75KtIu+mbAM3/fkZwhos0xwKPRvIUM+
tmN6Zj79C9PVWve4Wm1V6LF6hWk9G2vUEPVDagh3CnWZtoJvJKSJOh5hPkJrProQfhf6V0azENQi
4c7Mu2v0aTvZZf48l8Tcs4xAp/9hwMN2mVkPUxpCwyMVsGs0pW24sYdJdaw5A8XUUs25u0v+LIiu
GTzy7sIOO9YW6AyTJWixZjHCYIkKrdXytaLMiLZyuJlJoQHN+r6EiU9fRHc0f2mDAcf2NpGR4ggC
MnDdrTIbA7fcWHNZRmtqbYJK/RIcYUANfCqCgzzpGjq7JZoSXePFOVn8rCooAmsybVrIEbweSEWw
F+4Kgg4TOMi2lZ8Ltp0T2Sguoo/6GJS/kSsP6X5rKk1RbQZz9iMlElVrVCESP1ufRBztT//0846q
NSqoFSjaKSP8GDHbKbE5bPdasVC7VQKaVrAN5WqYB/o0xUBZjJnqaXwRaK8ytcBHJfGiJU9wPAAX
gJrDkjfES2UNuUKoiPg6YJdD+SulL46/rPpLODzBtr3uHqL3XKXfw3BFpilvxsQyTAzIQc+pV+sO
WzmAVpc2t0uFg3xkLk45WMPGppknKfmZ8EK1uDxkYlTzTpU45edKpkr/OsTVt4fadpTpv74Y8/ev
MKbSmNWHFbKhCAkM2QhBg6MDtoW7vpEbBo1cEQQBD0fF+ioqBfdJ0Wc6h8ecKDxBkEL4AfIFxFIO
jOu0qFbmO7V58ZkUXDQRVDthtRDpn/nKxRf2yeWE9fMnqEqC6zMoQKo1+ZG6ATkwHrCRpXtynb0h
6YqQT1sVlC3dPvZyq4cAej4VbiV91ANvrAymavCfC6kwTfd3j2Xf3cMIhKE44gddslhRxhmMEUtd
KaWrinJ7M4dM375h2+ol2HfRajIiVqwr3obSI5x4pU1qSs2FMFIVn9o401Y3qypusUoFu5IvwA1l
wrL9H8UvkxOpPF4Hb7YqGPOBzonOipKunP+gEsXVAPEwJ0gnSZtKa/MNwewcCqtSM4FZSoe4Qfhu
q3wtpe7FjfcyXSM9Ua7wzy2xYX435DuQ/VHP6YHUQ6VkLxYh7lGvf4mgCsIt8IvnyZuKmORqIqAr
9XvN2TiKSKfwOGhplSfVnjQlVG9ozgL8P3EwVFwu5qAO11WHAwrNMXZRZfn9rfeo/BB0c4CDFHGU
HhXFqP4DMwxuTm/+XazHcd6FVjXM+slsopr7ZnImogQm4s4Ci32HgE3BZMLiAOTk+5cHLK1mCirz
+pXfHr6CD4dqY28sogGQU9GlBsF7cZTJsH9KcgGoIsWEcDKFJljs3B9Mg7ye+SBvsKXeAwVapr9y
Eo7qPFHcbW4IfsToHxIAnohU8ZKjtCATJ8po2/LOL2glGYalYKS0A1DpLS5aB6GQRcCwkG/wTbgE
f9FJKdLnU3lRm3hJO7JJEg+bcBgtcPCpDbGcJAngS2rMmv97qv3owuqY8J06lCl9DdLLZX3wF/qN
ub2utNKdY5lpaDrhNWKSCA6Uxt2Dz7wbpwYvSPGzQwNUzVtOTUAtV7Dxs3NmV4HnmmhGEXfWfbS2
BExpnAfUE+9GdmqKEWWCKebobNTwL3g33TNqKWFSK3eJpIokDGvL+LpdlbGqxizdkwPNX4arrMaW
O7R9fT0GQplEbFy39Ej5bkqTjLMo1QUXSThke6UW5NA3U+5ZMEgKcYKj9vT3XxDBGNFOgaQNjSGS
pn7ysqn8ofxbh+7042jNOSY9gUOtjhn+mSu/FCag7Fs87AeujoELZJzQIDoHmkZke2Asg4MoxKG1
CnqBgJFRl6apPj1tJTjcxEGTlJxzuP7l+PEw0wB57IVNVnYtDmdM1w9n11Dx+ho/zv8gHW7CPg05
NdXFyI+W/FIXT9Hlx92N3110AdNWt4S/Tqa+Z4Yj0OUlWrEU4fOu4uMV7/I6qN0eUObBaQaY4558
IBPQu5LYXQaMCDrfQqZcVLL1A02yHs+vO8VpUmZo+KOHgHXjOUsnyq2xOcb6OGPw7jmbQA9VrGR3
BITwg9SfTrjXYyHhWJyXW5xUAyqnTFRNYHxQKTv7cPIoNZdgyiifvsXo71EbtPZG9kq7s4APbd/G
6qHVTI5uNC1tQ4CFqHRpBsCp4uZhn3p6Kaa0tw57cPlRTvR24UBFSJALFSQj+qjrgIdEPiP1QKH/
JHKPHK1YniwOeYdHiFAVHT7HWmnAmtHyoe+myzw+v69f01by8wkRMGNvFfOdOavhkRDwHe2+NP7y
FuYIk8S1vwZyDxJjgz0+Em66TRwWi9ocjjVATnj4wp7UQ6VNCKhE6elqj3gFzws0FQqksFnIiL0S
/5BwzrcptUOqs+ftY/AwDHZX97sQStO6YKp9DcFUIkLoRZLBlu6Y3eQ39NZ6AKAGYK21XXRgmQpk
rfoHQsOU3HvL1z31mxcUuevBVSlnQ4ioR4bWyBWTv1dt1g6rklddx9OkuwoVRorEUgXEXfHYEYJK
dIu/eWX8fxuF2yDvVhqmshPdIlX19u2TKFluvpbGenu9UxedPk4+BwgzLtL9zGVprMJlJtV0PQwV
EZf8Bbwx8hrxG5i7Rf2KKE3RmW4tAw2kxgCr5qK4bANbWhFalq+meGuKg2J68UrFdIrxlLvdGa/O
YK1gWK4hSkKJl+AurVEe86kd0nFu+H5v2GpwboMZZXY8lni+qg5M8EL82Nb3VBxQymtKIfEWnlaO
SoCKrqrgiaVBmOQCjwCOZJs6BBJIMBODkVDu1wfXg+o/FnvB34XQcIWJOSx4/U5XB+hsa9GPh3z2
oT40BABLaIPrzzlO3XJDpAJkLgBYDtwLvAXvxF7hV7p96LmSz71Eely8Y/tJAZNKGxvLYR3o6pLV
/Fu9Jb8caPU/widCqNkYhQLugBcqNIrPNj0ahIEkZTO1lrWaFSNNAWYZX0BTcH1bE62DcrtygGci
rNCigbKy2keKcijygSadVKxX/cl6AjOF7CkoRCoEs63N4vaYKTWEAFfLYgsNpN4RqV0Fm60SQYHG
+lQCH9x6ErOwOc2aqTFFWp2YdVOuJhuKL1j1TPs60ju9QaDtNs8Azw3mNySL56/6fM5AOp65J+g2
EqISnRG76jcPHX5C15ot3FBpoGasnwPrI3JOuCgomLSaDw3FTHf4nCGW7IBOPJrhzAfT7ngIKZf6
spFKG1B2/K+UOZ+rMU4NQeqLwhup5ezUlK7oM2CcoDnrgoH3PZpaUe/nWx2EDnSO4ZxiKYkW2nPa
9ODFqMuWIHvDGxCoQYIQmgwQqwCx3aZGI7fLadQuRPSdDwa/aAF/F2M5d6WEf9dOfcA4nRF2d9Gg
rLA6NV495ELA1MXDs91fFhNQSPuoU1BXne8aqShw9Hq/IJT1KmYe2S/sPIepM8ORKKLU9qhVOEYV
/pU+yGeILoGRIzDDCxo3NSj4JrjFCEY9uEe8mIGNoaaxi8GiIM+koC3Gb7AjM16CZShOkhRZFCpd
Gb6VmvEoIqDLcqpScYSQtDMJLE4vSulAglPEeROjQ++i6FkHimAZ6j41AnB9T0RMWGxUklE1l5fa
oFEHo4/Op+5bvsaImTJGAxePo1++a0rKl0RkXVq1N36fBBJryDTZdw2cFDvMdyYIo2+sv1zuWoeW
PNu91qX8xQ2gUQnaRnhAmeQNgZ77Hm8IMEgwjSnhd8mA9J4Od7X5GfZVjWEpvlOVNdlwTDpfFpIu
A3xAYY5mZDUro003UpvyCEaifJeVTlZlQwGdusWZl+MmKW9L1ZGlY8MqfdtifczJfThMdaUpkmKy
Uqi6gPwe0gHx9zRCvZSrgWngUWSV29fLGMhN0r6MRVQyp//pEMDZjbH4q/pdyOky0KhH3XhWjSaq
4CpTZ5iwlzZKGP17XVZeHuLSZTQ2deqZJfXMZnCLR+UNgpBkGEw9Ih9Jkk1n05kkn4DJleJdkXjE
F5f/0GEVi80wsX0TsFKgxATBWAUqMg9+bRbLEektbh7IgKgRuJEh74KdVvHfehtofM1Z0tR78lAZ
GE+QGpcpp5hMJlCpYCBbrpOeZc95Nz7Ew70fQxSMs75q8Al19/7wEyAe2OXIEgg3IvvMhvzujEJ7
MElmaClu/SDqdCAJ5jxG6XCASxJiiGIXONsJ/EBK3/i3imu6h2CeiRli2C3n+iQeQp/uD2cwNWDv
+M92pXEO8X2zYsjreR8Rto4h3oUiJif4ADbqsAqf0AvjGNckz24KyKAaitONQ1sanpvCNEVeephg
H8t9mxCFca21VOz2l0GI8avA6YlTYlQfr9DDDBhQnCcnKH/HUelKlWC3i581/dJygIYwEv9ddITK
l+IHzhJ/9KmVlMlXb+ssACd6BOcmjr1iWoDk9RVniLoulFq0UYhLo5l2wNLAixPrqqavdwMcAjcK
ms2oE0x0cvIcD+UWoh9d96lbhboimtS9TjWX77XpYMVHtWUK4LSZSCF7xqXqEI518QU/Hu//Jp08
ah1BrztRQnIn13piP5zWqQgGIhPo4h3InM11tEQppZqAbD87aIykAnURnsR5UpMQUQZHPI7Qu0QZ
T8nrH9VNK1lcvL9N0Zc+zoVTfaKJQvSsYu1GBJESK8WsCnHsT60N7CFCOp639MYb8UWxpqDv1sL4
bYgslqwCnEYKXaGAWSggz2vvbhkUYXp3ACw424BghYG9y6mqMP/YGp8skLVms6mxmS57uxDYn1kL
hLjulbDpWkNNG23AAODnEna1wrTS1J+A3D7rj5mnCZ3KFN158513rSl+JTGwPa0009KmyHLbMRzu
FSpSL5Ea1mV7HFAhiUMg3RZIet5qOqriqoej2NwMC1At1gZFcpQKc6xFky2TddNMFZlBCfuZAITz
sa6r0QMahpG3V6FTLvcvTCJQwnwTWIcnQjp7ZVjwOS+FklegfYUh49i7csgyuXiqm6nzQdWzdazw
8uRlG2nQF+lYF5e42ntguAujc0dBqL28rDDL3bKT4wyZx8u0VIvQ4qLqwBsqDs9C2mJaNV9PvdJ/
1bv/lVkII7n1q0CUd6lvO4/JkV5OKnytPt25Tr2CpeDCWBPAQlRe7BPGUpZxMx3d0gppH60bDk8F
liH36wRLJaM8BqEqTgTj7D310glFEQkguxCGok3smyLr/UdLH+oUmHPF79BY8fIq7f8F6grLyVoh
W7/bRRAZsXteYJtqIyv63N1/5FSRmbAau16WJqYSH19UbI7q7/MSUOuPbgddmNkQWtSCpceSwtPj
IflkeoJ/lO9Td/IIw8k0MOJruLJyFSW6VnSTz2b6mLgHbFbSnwZ9KFPSPqXPb9oWq12dnJir8fjG
7KUxxWtzoJEs0SMQjb0Pm11WCefFLt5+MRQj71x/b7ANRVqdZJ+0RHSKqcRy6+77u24R9Il2QdaJ
Id3pSWqtF4w5oUd/yacTGZPrYDc6bQxepI9g8oYM0YpKDBTMyB5k1EVdKGC0M7VbeI8FvspsZxPd
jrrpiReAVazT122iWF5ZtbJnczeCh+t3uVGtmceBEIw0pKwvYBaUxnEhWgh04tbk9hTbQrkDyjKj
aVcDgraz/Wgz4pm7Wz74hXP9Ib203MrP4UDKNWS+8hcJKwHpECMTJROwKIpHCpg2OnIXolKlMQhl
CEWlLXHwC/nkdwCmSPR1RG6ZBnr1TOjOR8xAcSKALz9rMQtJeYElLEilQ9GNdj8XMisSstKAtkQD
eI1AcM2qgfyig2CPGkf4dJ3OchfVuktsHFou/a0PE7JrrJlukjdrrr/Eltsk/IwpWyiYWwjv6PbJ
fFlnfVRlFiPCzG6/1k8ZTsJSrCELjeTLiXWQJKxXfksWuosaEm9g7z+TN7MetETytdsQXmhrmjye
GG3Hz3d39YtfrUQXI4VJK1o/+/2ibyUT7R7dkr+a6qRXkLFUqvX1vDVXGw/BN06207yRna5ch2p3
Q6NOawWIpG6+dX6jLcmXO3l7/YbQxDlRQjkXV2SwC+emJYSAUZdFmJ4mZKmqIQ5KmSBSciTapIoh
9kiuiQzJiKJ9Q7uRAIj0xgXsz7l4NtNQ04KCaHIOiJXUJt3VsMc17o07Ly9yPKxNlKn6nfHPgSKs
/U31moj2W/V+6Trlx0DSYpOe0Uug0QCWlTYL2xsOhzsAvxLbNBUlHMqm+ly1L7KEPVLINnsRxCb2
hwqie+8jxtEGSJqdK49QtVWzX5FDjsYdFt5AKWcbRXtHwMuI/xjpDOWe8lOCNgnCxa7SRouNcs8V
QwKZ1VrX7C2l1ErpRIqDWjNSEi/Kjn3Q1vtvxJfWLVKbdnyP9EKEh9r0lvINv87b+xL+wbfKbogl
TL2LxcmqMmjDrXXBmp+6u7gy3sUPjAkwBMjo51fxQb4hNCINzCvwVlkXWgrUdH6ondEYyg4FjgiV
OCJH9EQvy1PNFpNisn2hXLm2vpYNrCw5DBDnmJwhSptv/lUbpfBqjeMCWsB4MHnr60VCvUl0vvRx
wB71RyyjSldEK1R3e7Zb7WXkm5W36CTZk5drFumQE30Mrd7mYWEnxaF/bUlM2meVsczeE9UGWjRv
nGPj780MgDL6OLosJiFXPswaoqGJRStFL6k5GaSy6s6VsQ72+LBS69e0Lhg5MvLpjeE0K/tV4qo6
ki21zecyXkhcMPZu3s4p98dAsUgIcCh5Kc7hbx7MRTKDggeFWhLnxJw1xScaJAYGCnYiM60gKK0L
yVedTXGYNlaWThcYrjAMC++AGdMSKPqeUnZKWyCTG3732zEv0cfVnYMIgBjz9ArqrpNvs8eve0Zs
zL1RI/q91CguZXjWbjlmbxSyJkNnLJ0FgbSEtf7kR7gDRpBDMZO4WeoW4JX4WmW6sGT7iE78Q2Tl
m0Tj+NtITCxGajtEDZT5jgCMz7WFFlOZGiwnTC5JOYjS2Kwn8BiTuXaxxF3KIx4GVm8m06u0mqEI
X2ecgz4y575FwUBLVeGQhMDK+EDeCGOtUGdIi8W9/m5SGUtm2ZAQTJVn4guJFtDrTOI3nCWTeE8l
mjvH0uMv3jkU8RoGilQpeEZfCODIXvHwN6Wg8tQOCQYCneZ7qtrqylBqo6Sl4sIGY+p9TMQBwZ+c
k8w5JGYAWFTAz4HAnOoo4lMCcyKcwP3DBofKTOlC9W6BwEQJu4AXGERVsWWxceH4lfVkYI2rtXrl
rcnG6Z2pEaP2CkGODgB1AUix4hOsQVptRmQPVGFQMgnEdVFUo5ReQKxNmGzetuZYiHCCBP9NLKOY
xj6hz8CxMfV1yDcfmlOUtil0fQSk6ATA5izp3PBZaF/50JJ1YTf7Tp7QaMauVjrnNL8T4+k/TzK2
kjl+vZO2YmPvn7oH9raDQcAl8pFGrRVhz1/hzOc8GpqbJXI8gGq/HB55thDsJyZMptUv1zr6Z1or
1Pan3gdiyiayk94rUh/Eik5mHUAeFFcxmiLN5NzRU5Uwz8nVd6dY66Jc08FAbwKyV5u7cgOFXwrC
KokgY12hd6Paec4hNhm2wXlsmAkdhWgQeQnG1GiqUE0LkutJrW0Fys/NEV0p/nec+orlfAV2Vi1D
Rkm2QmZBmG2Jl/5t+rkkFvUbGQTW6G5H+l5bxctBji4NXp1XR1yFCvxnFd2V7slJbRNhveKiz4WI
5rAc1nkSFsm4FBljZMfigMVSYBancwPv9lZ/MOKxEku/Ky8yqSxlqbbzj+i8aUOnNEK3FWxV+9SG
sQEL3GC96Bjo6k6WN1BUplBM7y0jRGxQj5il0VOcYRO4f4HbnOjuX+Wbbwjh/pwlBsj8VSSq0qdN
+eQAcuE+0VfFHpa4K9t85m2uPC79A8W2LGLsgiPBDX8BRGXK5VaKHJkGHeroIDyhxjCfG3sCvgyi
rrYIyUj/Ks2hZC9sVA1s8gVnvnLuonvrgACz3mtuYVQBsHpapxBqLMGPTDDxBj001Ln5G0lXhQEp
Va9HFc90msk15RobZoL9268Lmj038bI+ioHjj6os1gR5K2XVqd0kBCHLO0i1ghelwzofir+kXvAi
QJEbEfbO84gEyQUriqb21tbvP3kGJ6PTpQuf4yzI+WrJqFlBm35Zb8flF79IkC9QLya6yGgiJJZM
dVfnHn1U5LKVlouSJSPucPLDe1IZrBr5XpkWeWY1jK5eaet+cKzsG0SzxLwFXVF5z2cA5KpJpgaN
t44SX5rtOhSITRajbgJOCtVTxhavwZOFFCPQEatNOQUj5uTyR5C2mljhdCAOqv9Jak2nlk4eDl96
n+QDV+/RduhtZXw2DlXulIc5XxqQwN+wBaOG86NTLnzBIgyMqRO0cuI+U2sIruZa092u7V8CRlKm
tOxJVGTr9PqITGZoob0pf1Q7FbzqCv0mPJcCJIEtcvu8pxNKCMyeEMVL3A46VMoHGnyvw1PsWOZE
66zo8hKMsBD5TS1jXV/ldwJ7tJOjy7C721xQ/6Mx9cuTPYOReAMywy2FRRW+zmP5ZdDrEZ5dCLYc
9BNf/4VonLtYGfnWDW5XWAL+lYBPibdySD3s9UOQTm/GUAkGe1A/Q0uyu9RwRu5ZjsHEUuRcAqs5
r3ZMoj4e/xN6o/MjyFsDNQV7y6RpMEext279ixqilMxItlUeESh/mW0oaD15/VqSmHSdARu7oFKr
/JSvfPJ8DFDqAXsMV7A73sGqT2PFGyJA0kv6NoZmhiRBBo21lBzB6+IcHO200DjzoixQ1oXWcQvS
4dPkcPsUWxmeQyuntGXF1KNnGGZMzxQiqLILpDJhG2I5TMUG6vRAsaegAjmPwAB/yN9dkvbUr3Vw
zxy2mr8KsRNVu1IzudO5Vv7ZDARTWhY1PvjuF2JB5fL08pT4evy5Igp1ek7k0oWWTsYPTy3UAtXR
Rk1iXS/hAd0sCahpzGwShwB1ss9MF1KQZQArCtC7AYpYinC2qXcq46wVRVxo6iQ8IKo5G6SfKEhh
0h63q3bSFYo88pjyl5f4Eg9PoNZDlXxRjGdHBwOeAfHHKvcW2JU2C97K3QvHVHh1obAKsh/tYmXU
9nk9p+Tk5PGOwbVfs42QcsZnpI4ARY7tlAcl7xCFm0A4j04MFYGcafqX/z9yoEeepG4bUI5FqyZW
LiRgnRwYmvzpd02ZfNf9lLm86om1Ejjl2oNKrz1cRVmHns4K3eXI0Oi8V4jThAmLlCletyMilTYi
TJQHwHiIYAFuhOIPZ0RMS4JlEy+XE91LikxVLVI7thY0qVxsKsngUzMktbS4tUwJtGYAVDciOcJV
wiZ0Z7jqdjHY878CJ+oKG+rea5lFqdNdPmuLmkJrYAosqIyLEgQ1obU2xAKqcOI/GKBwXarqlI+N
gZWdM7exGcQmH4CO4qn+rYFysn44YObdNshQEMfDzNhIXfOVZRm1IzEGjwTz2gQsOXX0X+E4EDLp
M08NaLmAi5B6y0MkrdnRqEJ+cKwZHMqilVM4l6nHkBCCKHahYN+mUSJ+3CiTS7ZY9ao/K2kNqEW5
RQUxx8YwA4FdR5OrW1LIDXqnMhG9lk/GIOMqfo+giPxaF2RBU5sYsSBJiDxq/3ZDCR6NwHsr9wVd
cvD6QQz9e7WXPOF7ebi7YaEJrNEHMz17t9S/j86tanLtrfs7UnCCtcmzlRvnR6fGsTf9PgyYA9C7
z67LQnjyDyh5lpjCXYnL4MNU+Vp5sNIZoBlpb5ROqoRpUCiSckx5+KfcyrauT/fcO5DdJRcUG5A2
e3o5xG9ADFbutZf5pQu+nR2VEqeXa9zGz2FxcmlXeyzQrb/SQJUPKvu5Ma3VRfenM6Aijj+V/1D8
9ggpjdb239NWunCGW4jdbobIqtr+NFLUj7I7NeS0GQPbLDVf41yWAyuEtMpUux+sw/BMZ+B6UPp5
IIjvzA/jg//6YQBog/67ZMe8LtTfu9M40ziOTl+lsDLZJ09YNZ1bE78hxyZticqy0uV9nMZm9glX
SUkKd9pUDz8bgRWGG8P1IFBfwj3rnkdPXtqvjjnX224BiHm07h95UYa2+8aeHt1p5zzkKhxbTrKN
4BIye4zhr78d2tqYGPeo9ZCzExkxovP15TKc92fjdeBcZbxO1fvJES6K59mjor/3wJLmlHL4fR2T
qJgKLc5gY8qvN7DqacYLnkMl6dr2xNAOY09VhJVG78d/oMehQFiQ0IsbTPETfaQimjG9acBgEsDJ
vzpt5qeMrI8NqUTjUEJgt5YJCxQFIauPbycsDZCg4LAUAxkVY0X2tOqh5QkqC8df8RkBxEzjfned
M49jcmtq2/Iv4dm6I8L/vndkO3ROgzJDDiqYU1Kvjp7TLJRLvUBnlpDDyvI5uzEYiVXMpJRirHkp
2tFz719p5KafQdNTFBhWv9JOylVed7YJLZvb5I4457anxx29TzQyv+4jdCeDEv+Wvo6zC3MWJDN0
YV5Epr3q7QZ6HPbebrDjB9PutJsOpl3G8jDz5lIvxtdR4YuZAKPc1xrRzf1IX9V6gcRm/WI+YkFo
th3QkH9r7NCW/W+SFVul5N6X9+Wuvp0xJOmLYURvxmKxxABdOYc/1+X16fNlmU/HTAj5WvF4fG1H
j6/NaAvyXeo7bK+vIzpPTEk5j+7LCyiLexzpRXquePKc/j0Xp+DbqBdgUomf4aocOx+0Sx9fTj/f
dfqbUaENwNbOd5ljEpfpeVg3qzUOofy93zN/oZRn9FKeEWn5iAkjVfT63dMtKu58Rm4UQNsZl+J4
R1zsJcCiamoUyCwVHjMYIb+pPwnXzN8XHb/ECeAMzMxBqnQBbJ/9zi1uk9V8Nc8UaGpyn4B75m+B
gGHlZrGfjB7atIGSb0/6dBnucpw7lJ2gaVJhdDiU9haf2Ms93WIlPCFLeJw5hf4JDSCgxE1+/qkE
O/zExttDvz4FVWQTiz5TLwoMuKCX4+IzqeoKD7+Vddzid/6XJt/rrDxjXV55DfADXLAe9/HFcden
4EqAUfHWNGcx2wA49uR98JaALt/XrFtBQrR/+S4NL73sODs/kO03ncFmlPspNRFbHe3RXs00i80V
PJXu/UYTMTZsNebyrPGM29EZCt61T1dD69DZ9A3VnbAX/yB3dHoSHy8MI4xRiskQ10SUa3ujsYvq
5SaYHpG79gYRJGp0i0l2B6beYAdACkYDKqMyi9g0JVRqDjVChX4SJ9SYmsSia3fxCNnV4uBJmWHp
1OGJLDfhctV+upv2m/KBEFt5S2BGAjwCWbAysGH4hwQNdPgRWAiEzAbOz6exHhSTTOM03C83s2yS
Q4GTjiSGdkGheLqcwcuCNfH5Yl6G8DWDOAWqaIq5iAvz191qk06Q1qudqTv+Ojox+IcygtM5JKt+
tc7rNiEm7JacZ+8mheHhdnZhOsQufo/LSWZSQsAQbmZAH8+otDiDr32VGpXv29f09zPJTGAgruNp
49rArjMPo19gphEVJ9qxp7iTQvuaVBhWt1wPzkPoZfF6QAce1bxJRTTG1nOUY+7VO6r06AFf7Vxm
B2W7XMpp6zJALaRbbRd7+9H3aNqD5kcoIRVzA6hQv4YMjQA13gc8WWhGjhiJSIkBPBgIpSY4HZOg
KHQi+FFMIGimm0acXCVYioGUkSGurdxbkDeJnlpHbDGuoPPVAklXZERCLlIf+9R+lY3rNSq+K2g6
U3NTIg6mIAq1xU3SwcOHCEsVXDKESq1t8U1p45OGM+tGlLFrlJ/e3OLuN+aKTCM0kJlaUY4rsfMF
eW2PViUiPOgVpc1yd492JQa+e2L0fOELq/JAGRgHHqFjf3QviwLRzdrjzmJtXJM7VZSlA02c+7G3
Wbk5ruK8+Ftevgh7EHahb/zsvZOU5lmN8PowYsv9/B9TZ7adKhct4SdyDLFDb6UTRMU+5sahScS+
V4SnP1/Bv885g212YozSLNaas2ZVTb+2qc5fKxYRo2qVMFWruXUspshYH/IkF89RjcByC/DH38fn
hYfMIk17R6VT+/bXPFNzAt5/bR4rzO3oy4Wsl4rX8BymvcaMIfxKbDrCRElw/WLIlDflWe3vNt0u
4k1j+vFP03RW2dDS7ToxXRoi4S1GmnO1ERdsMZ5CJQOVFu7UoX02rBvLeNWOWdAZ25ppqj8G4NCM
A9z/VMMK3eg34Ba8kndobGA78vkVhnTzt/ZbZUbEVi3tpf3z4v5sX6alr1t/pFoHh7tjhJ0jYhxd
d8haszus57wSQLsCoUl6TEjw10LShPcI3BGQw98ImFJwhqpIjmms8Q6gN91X4YVqXJ7630JMTiOh
JvrxHVIN0JQkLmMetqNVOlGEEbtRDwZR2Bo8Gt10df9lrcqDzje4tAHN0HqX20uQRveMl0bnRcS5
t1uYtyAQZDqsEeJcceGjPUsNO5R3hOjWug6weR5mfiF9pymVo/rbSCXXyWBQxYi62Xv0TQKK2p36
xXXyWn38+vz+sx3fu5Cw58Tigx4fTgzlx2S3cFuxD3i2P+MTLUVgmnKvgEJd2gaEn237VWtXpqe/
G6FP2j4uWDhS/uJH5Huca3/piMhYiL/jvz3mDU1CcDuttauj0x/y/DpKusFyc+lVw/u2ba63SK9G
TISPqdmNV89me4cdA+Xo8WfBzYGr9X6MUHkUDzkD3XrcrnJqLRRAp95pWh0t3TI9qSib0J+8Zzoe
E/6IawRlYvSE0D/ZfV+7mVezL161C5GCgLzej3uxt3NaLIp43VDiHD5hV+y4Rwk/nWfAZ2MVe+hy
A8TYcJ58bGiACLVJ2wk90nnP5YOD8olsfgVVSUknOhaRN0EZrXgq3sapt0VSjHEmBAyJZ5Tl1z2x
sT5BQdB4oTUU9j9GrojsVq4gICbkmOiA9OoGfyWBsR6FIdvHSn/qwyeOSSmS5lpO55A7UkGNIvMl
vRXZ53frDccFKIEw6SciHKf8JiqIdLef/xTKL3s3efHXIljkh0eA/fOBr5WEJlr6t7MciJ/V+JH2
uOy+wtebSko1SFw5+ciUSrY5qS2EQduVuoOSZhB6ECJhE9qUSEOKglthWKUhljOonVWWKHxmP5vl
4BZiXRbKW/Dgv77CVq/VO1Mg/5JXoeFVkak/+SztClQgPkNEONGC9KzExhk+qbv/ttzp+w5o4NRx
pDqEOnexf/rKPAPphq7Czs/rKuKR/Z9nWOF6gzFViFLZerbp9Wkbfak/TMg2t5w108CkSiZGOOP0
yoM31Up9r8ujr9fOna3mi4L25D2kN6+N7xgiX8Emrs4VZSFKJSeNaj7Nt64d5OvsTwkyYC9/B3x2
PqPaJBvJqaE6ktIQRxDMqBFLUYf3INrzT15mHFGoDzch8lTyHRE/6K27Q1KqN+ZAxzn0YI5Brkgi
+Qgu0578737g55prGbduQhQDJra51tsNoy1puwxxcT63a1HTll5Lb6mH+4cLMubjEa5PJ5yhNewx
1tYwjf0KZ0fHIe1roZHEPzd3Lyo5NPXL++3KxQQvPbzEuZK6AOJgHWe6G3Rq9ecFu0lv0MAqGubx
dY53uHOdS3V5Qr5WYneURFLzA0aT15IGv47xhxyO/ZfThaWT2+I6ympOD86kyrHshx473qXlGFTY
uaF5QR8nCuveLZHLMWdq80fRPMJCiWPsizeSFw4LdGmOs5NfGRMCuyYFBG1LjGfrjnwWpfmVqG5n
/c1/5li0/9ugVXjnTho1wgO7lWIvLD7XDuYFh0N3LLnaaScltZurRskZPvmSC0pVcXcKK0b9FcbW
/PywNfJ1Z8jEQfTI7SizQpB31T6Ueoo0ovILiTP3PgWPIxQ3USYLOb3sCFSbk4E1CpZO2iXS7Zoo
jaQmblIM8S+d7FcSoQrro1PuA8nY5Ac5LCzi27knQyQBTSnMp3+bEGp6CxLa6RkBQA3vGmK3ynrf
oT8JxHmB94oA6W0DIEVROafzKDqkwyh9ALZ/zX4d6Mm00a0jUGrQlM59c9eq4MYO6MML6yT1ENdH
qFQBTJ4D51pyVVHKm74IdiI/KIJ0COnjJXQclfpmUuPRPhIbRWjixmJLn6imY0QkXcsHSqmtd5qr
LI41E7HkC2FIxfv8VOi4/EJBfs1PhMkem9oT9Ebae7KTfHsEIEqQktAtqyJPOMtDh6Ov+YsRQyec
7xRiSA1+EoQnGzTu7BH5e9epZItbR18pTJJJaBNSeu/tHQxXXCHgDA9ZbRViIVnscSv+jLj8Iy62
JDmyA3sGR/wpvzRmtAqJ48h8z72HuZmmUE2keTW7I0o3wCZcOEzw9IuNiCrBqhi+8MZlMQH2zgvS
cFpY4l3GUjtJgiTkUxJKsQT+bS/6x0pqxjFzSUXdL3GSNC64wD1p1VVe0Il8UW7AemnchMsDHQDB
s8wDvtbrgjShNZRJrFuz00FlHIf1nmmVBzcmNpO7hSkhV0EUq69GP4kecOK3QNEkL/7IZkzhnLwh
PnkFTVgRkd5asX/B8m+q7iIomoug6osebAxVlUNUTDJDkHx+JnLv6bncuZjXqZycdFTGiQfF8akE
VQLm1NXX395twAKNGel06K/2H+RE3KcqYYJHWdHxWvqTZiCtUZminxrUgAJrB6CgIbqTMRjWYNZu
fuoi5CvYHrqRhGPrOmjpVQ27uLnEEha2Pd4wfwUrEGuRDEAJqSoE/CPGkB1kJnMp7sysrylT51pf
5wtYC/0FdqMFX1qD5bSQ2/0WEFzrO/ca1SAqQk6NvG6MhWufOoi4qymy5v5YO3W0SKlpxKBlVjxb
oHo+ix7UPiL7U/sdo7zX8vrCnCUhntFWfFes9jJUNCD1q/kHJQRoAioNqGKBno/iEBv7VfA+fjTL
x1MpiBWZ0bIDoX8Lh6Nr99xFJNo509+jzspqMm/LIVBblekzQfKWfskLp9j0rH6vZbZJ+KAZU1WZ
sq2SyDjgli0GMz4IFCtEjsDV+N+OyMZFZi7YuufdSPSe93ztjz15C2gN1icn7iW8sT3CV1jL3fwN
pylFqai8Lc6K1vebjQUONTHFN3RiIH/0E/cU1dBeF+ySiptA3E9Z2390r9wY/dRiOcM1f0SWU2Yw
XUMNJ0G3Rd0/a5vQyL4TSKo+y75Ov1ZsRQvaZNaq9WtJ6GqyokXa5QMufzqQ1D35OqzEZZX2S9a5
cxganTPtfQ790viyqn+ls0dfHIUtoCzFarfllBcHT+a6iohHrHrR3PCITSJButyEJGZabkk7Rn8o
8Bdh34GaE1tIDaYXm0ILegO5Av9F4Rxa/8MOQ0gziEuo37NQMtzkfy3xAyU1tTBRRQ9svUEAqFBb
Bb2nw28WshQ9E4CnaAe0MV+GkFw9cQpY33rwFfPytRiTKsSLT0DRV7AxE8qaPfUJIPmr+YffqVGm
ithgBXA6SCqLwq/SvqJuoVos2aMcFWAs3rBMTR3qHANmHWRAjrR3aocllEqQsc45OcvcoyQYsrsS
UooMvkLuPx2H0CGj/m2yygU7u4mI6jo60gIMH0+4O9ba+83FsGkZZOFArL+m/Im+/l/mIga12dsR
UCgVAeYZ1ns8peLZfB7xMvr8cYL1iaJ8EayHBEDzBQMbmWi+SIiouDn3NirIllGQynYoZuxXmVj+
bdotuWFWXlbjh+iMUz8FKwMd00WNLSaF31/eHAIWrqmLY1/DSXmKbBCKx8HXFFJsCgkLd6byWANR
k4N+s8Uc0NvRQjXgpqhi43mEjiRC0o0swiDS33G/KMyR5efHaQWkM37TvVC21Aq7c1VLXj1QLBH/
RPLrlc9Strn4Fbfx1eLeVZT0JvB62ZAlPqMKDZboymvRTCCqjg5Pe3/Fu2z37pST9n2dYFZ69k9/
NXTkSfvSiOKK+6KXkuEssQeBUyKreHqReGoCzhYjEqVrMYY/LZc21ZQqzjilqf9Iq6uvlJXsB5SV
79PwRj1DrMDHVD1lcN/AABULVCLXxdYtrFjfuWdqw793r50KE53m2NL0QjdoMMa6+6q0byfrQb/p
tGtWEPyYowoJZH85PoWZ9w5wSsJysXsiC1iciBm3/epou04AOA+9IxZxj3a1l5EJGSNyEj/G6Av/
Xc0Jl7BOMJDPcmV8IKDZ9cvhg6tHaQzODrZ7okl26JYNf4nixbA0gB/d2cJcLrrhbMlu8jnHeXbO
6weOoJjPRXQ675/2Nn1jOpjPMlHKb56rjYfGc3aI0vDt1brPXq1Ttq+MNm1gD+0GOzZOeqfhk5hg
mPQaVtVO+lX7vki8xDvRCAb71fH+YF2m2ihRTZdR6erEw08Xl3Bu31483A7iYTzcD249o/vgces9
plTVpsfxaXgd3Adpr9U9YPR4pNX9BRkm2QktbqhwQdmpBFhbgmsnwLChvAuPbtYt9ZvR0n+uaXrT
jHZB4j36tz79TYKnW/W3vVJ467J8TmojI3oFFZxLZUZFV99ZMktn98l9susAxQIL3v3X7LI6rKo/
OEwNS2NzcJrVB7Xh1pfR05VwJWh1Svl2/dH/tIOnnEU1lXrEYB82e/SGH9eGh1lrXA6ActwySFAI
hPST/Zhjmeo8nD3lDpObP8Q6Cqu/4O4+Oq8OTat9qtqTyiiLjKg1oWNxXzybhqNa8NYve7WeGZYo
MjZ7EhwbSIvqP4fV0b/VAGKbaGYXCdDuJbxanaRbIRYliUUTGaSA/nxYk9iTVmPTLc1BW4uMRvM0
4Kl/gQJyTmmdASZijk+K1GKoYB9YSoB+afuDGQJo88ddHsF6W+PbzLx3aIR39XeZg6UNlprElwjf
Z69R8o01svNIOs+H9Tn7NzPMzp24RpbJkKcdzH1zxChwohbnzuEXC/vvSwlX0/Ydgj+ysgqii5d/
2nvxAVvzx7R5IH5RK+gjoZOPEWpi2qfMqhOoWM9323hZcb+C3+aq9cPqsbr0qbIoN2zYZwqG0dKu
EsK4Gch+UJ7uB0kv/v4QGJLq3xzu7SuEjGnDN69OaVR+90oY8GOUbDi4pAJRzS9NgVeXuHOIg9Ko
ETWi1qg1Ko2W/uFPTYowI+vzXJ+0dsQYJxuKSvy6gUplxLuDtYFoMUt0T71394DdXav/5H81uNIz
PAc7Xx2w9P/SF1AGTjF6z5+GqPt/mnaetHVSZFXxG36NLUaOVPW0/BbudFLhGHBgt91GB4OP4OMd
OwkNbtTi5tpPw0N0QIaq1yI65a/qHhN3UMfU0OAZfgbfCQ7v9gUEjp8Ck2HMLx4ETPqD5kBOe/Vh
q1cbmP89rmm7BXLUGPB+5L/YzYkUIujljT2fPkR/q6XzRUR6wT1Rba9ufskTsRX6Ko2TcOJnk8Jv
R7KiULpIABSOK0yXck2epSKFxm7akd8E8g6SBbEe5CdWxlFsB50toaWMitGaKm7eeYzHM9OeSg4i
BjaGe7/igfVzwx+p2579zD36ugdlwAE+zvsXYXzVv3XrPG6dwgr51G1RzE8x2iBxsOWtmYX6TFUg
Xrl5h7zN5Ga39OIOdEA6uKTUJmSxrM9Lg7e7/K7w90w0bwhsb1cZvbLSszXlboExlBJvi9As2VPC
/S9IQEmaTBF0JqiFqJqr+nDTK0H7E9Fd4InCTFVgRPnIcovXO/kdtFyfLMlbjhLaMcvzBqabeB43
6Pu5Qn06kZeIMmSRy+50tNJCjVsGU4x6VAuBp+4EnKFW1qrd34Glz1ZCkjd4/xibxDYDUZNLXn2j
72gDaP1EhK8KO4XYyvZLUKwSYe53BeCpC8eDjEbxe3zOmdv7fIy+fJN4jYD/GrePF6dF2vy2lg/m
DkL7qmmft736Yf4xv5o/dHWimodzUykoBS36ZQYigFcd+uQQSpTdCxgO4Uq/1Cv1PlhECs98uLGP
aZ9PUkJiQsRGrMIwZ8Jll7TUvcketh2xqk/uNWcmiWQHsc5V+y81iEq4I14M5tLwOosnuhXeQewv
O9qU69xP+OTrE2Ia3JX9NEqjMo+sr2eX9GaTHeMurDFswx1bvYefTaCWeB8a45lWlHk4omVeBdwp
iPMXEDyGygLkPGp6ur1fE+4asjO5vVchq924h26uOVPrsYabOSavTogTUuj26lyRI8WjlISFe5KF
897dutT8EO3IZIKR7FK8RDK/60B6pt/ke3IbVZwD5bIl2m74E9pOlD8OAb06SCg+bUUPyqrUmURZ
Vt6u5g3A9PRi/0CJLsi8Kl6h5cjok3Du50USpvNx5Nw/SGRDAQplvxneO89Og7U8JiEGSMRLXiCD
ErHiNwp7op8fsg41xFNoiSklQHqrJ69LRYradME1qShbrJCu1rqVzhGjKZm+5tMKJPYbiPjDiln8
yEhS75n45fWWhtFwU67uRcFzH5eDOuw4ckeqnGucrdhYhbtJ99Wtchf19j3wq16jnz2pburb4imF
FDEAYTffYP5AGtjRBqzb6Nf6rdCotmv98962LzxhRKXJk7M3Ms5WbdQY3eaP+X5aIiI2LHyfpsdp
Mj9Pt9AZm85uUIrOWHKyAwoHFBA0YkwabmsBhp9tcMLwb89i7F2WdvbGoqrmcXQAbal3Xc7qdJYG
9cm+PlzkRpDtvRYaWFCLaYPFlYQVvfLOWcZdkyu9anw13lAr48y9n73DEztuQKn6rDx5TcqYX672
mNQe5m84aClQaNaKKnDU5L66NGxsgT+bFjTSsn/MnGfJ2dWd5s/bqSTtOgso9Kak/V6/kkmcdJqR
4b1stOQdLod5OrjoE479aiVofr3oD5gNjv3a1iZ4PiyhctgG1HtVLxoYzxqEfBnylEb4IEjo7vZO
tfeg9QRr/k/6tR8tB/IvLYZEXvEB2ZapoNajG0GAygtKvNNIHRCgMTEXDihIl7Ecz9BDq9osFbYK
06iUYBLeCTELk5UG/2c0FIM7T38iJanyQVNQWri8xZQM6FaKz3LJIsUjmSQ1llIjBi6B2CAcqWBT
CKNRpSZFmCzio+BAErWpgCIQxrmHA52S04mABX2j2ZQWJXmG/gS1HAtiAikULKgUEGmuGh9ISV30
TxE8+XFia4pGCWQQSTwtfPZwcvtKRGWnKKj+2sEF+toxsKm0yxG4P6hDNtJNXZrW6BTDTmgO/9Be
pkSRDSk0RGoqAdQUnnPtkyoO6UBlCzn0qqFEY7KfN3gTY1Tz1YRSMQp4f4PeEh9CMOEk2t7c8vQD
4tZuAYTsuEJFQYeEeqC5S+DN21LRg6LiFmREPoTF/weaUKgy0SJ7Ie5k3thhKElrkonpsMrQVwl8
okDDakwnut4tliDhldplwSwq12KExaEptSNCGO+GUAMGEzKUnqrAEZlJb4ctmUG8OKC/KBZlbCfA
LWqUJCB0Jx3gicXjRpcMpkZ5bcP4orAOiodvMsezAxijna/XtE8er+uZJO/8wYdg70NuqmEjppw4
app6caBlOB2cFy0xX3jUSltxztNUk+8e5D0ffGvkZWvkHTUTr/J3oROnHqcA0gEt1Tvwmchnj3a9
izhj8OgVDbAfgCaXINetIASWkiUvtgxJcbm0uiqyxn8QI2mJh4qBZ/hZDTOI3ommtFaALRX4kjQe
EwkM9BaiM+RvxVc9o2q9yCRbigNv+x4qp0op5xf1epkSyNlIkYRun1sgRuCbDgp6l709obovyYwq
9yZVe9FLVNqndnES1YiudgA+0FLE98hcCFyuyfffot4X+g4pCUzSq+L/l4Ohw0wdxEVgSSxRDtrf
qraDLgklQjeQv5t2kW++v74H+O3AdFS4iOxD4JMOS9BUXsxBYRFRWwpBWOZR6Vu1NC1Zyw59g0HJ
fuYAiS0HlS9dWqojNWClDWxfJTzKTM7IWwSrqSPUR5+C3HY98X0/biPLAfSJWP8lDPJGJBM5JCay
5Z9GvmiOWxxAUes2bQS8zDLkE3iHy4OIkd1DnALd6kKCgEFnYwitAGtN+T2NRkgi/xXiiuMoZJFC
AdmHLPZqJYkhKV1Ywn3VnkyZvWp67Gducb9DOClsUZdO8e7HZoeB+fgHPxtOqO/x+jb1bo9bdgSq
x1amOKSryLVzUXSRN85HmhJlhBJyYiejMARk2wxTd09AFclIE7GpREY3HTBAhh5qnNPkbPglSd8h
lOnUMXHnzbSYGflA/axJBdZFIQFR6Wm4GVJ26mLkAdAJU5W3Jp+SPF4vneBUOuHNdIYlnvtfLHm1
8P5KFud3T/5Ad5hcDnbTfeTAv5Df/6MnnZjMPUl/HSy4BCmW2icwmX5EDINeiikUw1IMCLmN0Yt5
l2+RZYUw3QKhTPWu7kUhJXooDjPs8uo9qUOYrbqlL8mJpBuGNUh2U/CsxCiVC2ZuGQLRSzx0XGhF
xRK3RbcBN8c7hBmo0asiJKpsRXg92YHo0ilZEagKgxL5e8WSWdjdxylJ90JpoJsUNpcp85NuzvnS
rahLufR4tun15LvEYokXtrsGmzWYNLiOIgRvbb4wVednNNCAHTHev7gt1wM05WoqNOLWuiAN87Wo
wSayX7l+DpGv7vz19xNqLdd4PRiI8TMRNUibrj4m8MzjnNhIq/g7yInKc3pjL5w+kObCA56mmSHI
7bw5rg+Z/VkCENVHuh4H7r5SPv2/eTqaq6uiXgBnBvxeDyK/L5XoyGHbC3QxEEsEU4ekwYzw1hBC
xkItzB4Xve+8NjiFIfd6AeErMAXCnZPaqngCiatHv7BAaLfqhFglTZF1kEdoW0JwsI5DmVpQw0DZ
QT2F6l6ze0U/su/SEdhZ5RkNmUYrkB1hEkrxqWqFmtPu+2pPu6NnJLVwaieyaF/QRXpx8T86fOG5
3JMKjL35zx/0aK5JRrsaqtGjv9xgQOEEdxZGZ/he6tKJXTX5rN/r7TjDKmssPENbk5hcJY0d2Zu2
ItZWY6xCMrPkPBVyFZzEEcTo+NS+ayPOCWm8KJTSlEggQ6KHeqfoIi/vWiUzFDcoepKf6YQVtvWt
XpXijy4NxJg/5lKinrjtuozsBiUVDUWtDPDWECkIh2sMoSufZpryCsXDv4WGgSenDRnuAf4fUCPK
ZVyr/gkygqgJrXyF/ik+TpImrv8Q1JnkiZ04WtfNkbemer5rv09OFtw3/FBlr82hEZTzft1g9rJj
UbqhE9D56naIyba018SEdYh4W2V6wj6K4L9wWtnNYisHGbw0HQm09tmHfB0iNim+rAR40WxW5++6
Hd4BBw4FhgiSubT/+oBSLmAw5peZhg1DCZnVMF6VaNXMCnaN7KXk9aTCgIqAC0oKgP8KFqG78VX8
p8J7Bj5HyTtFAD3EqauqrCrlMPbfsP3wvwrlcmxRaRr7OPtwFheXb7dOeb0bb4PyXAZN1+mdZojf
qp/rlapYohvOLTl1C9w5mAqnB2Gz+xe1INZoudR0XpSHsbkmwTS6PFN0/MxnBs3DQNqsC4pSblNN
9TeM/ONA+DGAGj0lgbNVRqNRlrzFs7yMWOUyKo5ULgBni9Tx5j98IU5mEEelYWtYYlNLLsORh03f
DPJOhFKDkxiCTgD6jZouMfe9fYkOi9gCZKDoIlVbcQolG0fHXsvPZyF6L064TroMa5kZomc70iy5
Jr6ymNyYPlsIixqBgiJxVSWGEJdVpiOYPxNBFgaJMCGBnw/A9oX2OI9EnGKp06yodZ+VV7MbN4s+
S6w0kYKwdQu0MtPtk0s+NRydeBWSVQqSFK0vi2yNgY8DIYgVXEI+pnHNu4reFJspMjNdA4ZsxXmM
4u6H+nEHsdCXbGpButyUfsmHXI0k1/wk1zAKMkI80ADkUjewhncPiQJWpYHkEciiMaloBK9VYWhV
xIFFIsU6ygIpu2ylUso5VMJ8dkRGIqcgMWkR4SvaV8wvgLQASRWQE1xja5J3H1VAjyZF6mTKfQSj
qh+uvwgdZ8MuXoX4DsoF8dyjHwfpF6wBhOunB9QQWSwX4vG6Xe5jIwT3pHBwFy6o40sD9KwD8kJY
BLADONLsRRCa4238KPMNCr4AggaLelFKKhrXCi9R4lHSlVKVv5hOFWVpstaIKfzfmrlZm2AoFccL
0hhIOTPVP0IamYurLshqbaeLpUheJ1DhtIqhis7EndXY0h4KN2RfuTY6Avjf8GmEbwINimaBRQSq
UkT4+l/u1qIQ5erd/HpKBaZJCnYI76cxqk8oQve8WXLek3f/XzXs4N3nSsv0ILfmwokORnc8Mk1B
WwZ3pUrwQocPlNMFuqnCpLYqqm4z5zA/yeyWSr5uSPwOnLrF7Lqa7juwZs6M46nuTlSClEvnCygl
hMT0n8pDP3I1bjOU7A7K5YpTDaX80Q7nS8GbApiE/LXNHSoUaAQoLo2iBrVAGX8jYKQUmQy3gQjJ
ulwaYpARRzlhjVEHj5UEn9IAo83+UGJ6d7WgMF0NlSMrFC8IYEqXiIsUxWpmg4HM4kT99VeNFmbQ
rkQPAeP5E30Hwy6PXF72yTJSb9nZvp17xj1oFWL4v2pRB8yCq121Pfy9dfkG9TXYBOoMlhYB4Bhy
A4zP4EhxxfZ+RsSduWLLi2ZfIOMSmD3aeLVqyBRbcb+R/g6V6E7kDUU35RZv0RxC78eD2hyYg4/b
erFsadTLGgvaDKNJ98LyW/fEjYVYjp6zW5doezi2xv8RAhZqaqz5SFxQsUseAIVw5oafnD2qsEur
j3oWahrNm7GqSdMU/yhpP1NOEiuoytY6RLqE5c4xhYIxtY70QqEbSu79fuRrbSht5KwpESe3/qk9
HN7BPPRyDfxSR7czJx+7lbkhCQokuB5m8CJJcVKbztaTPLJ4vf5Gw143kaZnRcyKJ3LYnCBes5Rg
HvkjMB4ckyFCrOQ1J9mpDf5Qiap93bSCNso40eaAOHO1tq19no/KlquT90+tLq4SnjmITMR34ng1
EyHbWYvEVQopca3N3wa1P50SVQwAJDV/ASBR49eYMdnEEZSbTO4nIz8dRUR06WOkqw5BGHRjVLqu
cnSlQFpEisRfrAslClp8tgAk904OrolQCUszKvVPlGy3Y4q03/H3EQlxyRIQnFGm3QWPW/s4flCp
PY8Pw9e0Pn9NkyktrXpmN+ndArP7AhyhnTuPKkhHDSz5NSpQ5TqqPBn7QtGYyb1CN+IzFGogQyCd
C5VifhujXMwN8Ssfezml7MOcJP/CYk4SXqHJ9s+DgTGn4XAUiYWn6LWI/imwEfTVyUlogEySrFWD
il6HktxH/U7BumKoqde5LqcwHqJjGrJS0ys6B2m6VW++o33fth8N2poaNRDzI0iueI0C2AjyNHp0
2rUWZFhUMwvZx58WyR7dSUJjyQqPFDKsbW6rBsqWfdTYVEPTbc5AXvKVXhm2LoTmcQ28w0iDbgJC
QFIkMovUlAoghHbsESaSkF2Zz75xhQYkAXcnQZRDheLkLtPAV26am0ubNaCfu3YL4hxOoTNqoCak
CBO20Vv+W4QejHPEKctA+7D2UyQ3B7wk5CchDwmmNIekmZmC+VFjCEOKM4u0QchNwU0+EhipKZ8t
VggmXgZcxnUSG2eAP9sOPpcFf45zlGI0ntsjKPNU7LPrYiEt2myGoxS7Y7Az34mDtIiy/t5f0oAH
2cmJK0PXwMpfbVVZ3Vg7KQdS6EZPwwip0i+hYVi7sp2WSDbowQI9FdIDqSaV4TeaP1pZtOZLONOU
FoBaCeTkzUe9+nWyy5TAUNMBod3+XqQo2AuWvXjTnDbxGlkf5q8TzUIz+kugjfxSjBNIl3WOWm7a
YB1BwNVgOjrgUmJu6Y9JkR99kf9YXYjvk3mXawn+1kzp7tFubJCeEghHzSFx0rcqgUuKmlvKkbuZ
fMONr3K9jbyX8d74vm3YUerth83yu9kzJWlXBvQB+iqyicJY9Ouyuc2OfsKkAFFuPBa5V4Z9oL9Q
aZs02eCZwoensGreFUxBL7YR2G2dscz+NPUq2qcGx9e7hdcuZvUreIz6zRApAYxGPA/GuLLC4wmo
J9/7iiZxgswd87EfqGKFhHeC6IsqCKrsRJ7OubdX6s6sVuaLV0giorIUUai8IfhJy/pKtU8MFHBM
wjMBlwKl4nWrPw3kOU+qJcIQ9MiUomNFIbtWj0BOlDmzdtFveYZ1iK7ty6T4+DzdWeCsbMAz0iee
2zHwnULfSh60q3+5sVHozl4pHj5NTpN6mpv0hiT1P5HcjvkkrCrxMuSz2DU9aBCN1YQ44lQzg5tf
xRn44Z8mu0jBy82nSudjvxCiu/Cpyc3Oo3u/8bUcIOwgU8FOGuCQ3YfSZ29H+REsWDGrgfP/uJyL
3PsCtIyW1AAT7Mjb6au8wfnkiNR+UK0JeQFYB4R24mJi5JmRfVOtKWEDVu9cK5yRBTlO/ww/bNHs
XuyzI30I6q+v9x/XsPC44NwQXcVoE1oYA5Y6e1oXUmd67jrNS7BPgnc8epXbZwLb1KsTLiYMBG3T
FSkR/tSAJlOGEQnrkhKR/bg628Xu0X3Kdm97IFnUYpXAqBbZPaULI/JO3KOAC77JFHOm9WsuK4gy
X6lJsbwpkVbhRKqT82rJ/EQ2eRzeK22wq8d6+RPb3L58pF6qP9KwFUX1YGd/BBEy+CMbp0cWOiWH
7msskDQL5vYhHSjwYSZMRbZa2jUL7TqadctMUm+Iy/JjuTnZQBDbHYvyUqc8bABCoQQKEHKSBKGT
wwyrN2knRKG8g2ZYSdr/RdzMFk9XsVnF01tVB0qcqnT64NkvNrfZSwIUg3CG4NfrbtfUCLixOYcm
mQYaxMcGtTUGeW+6L6OLpX3rg5lwN6vxEKVZ7QfU94aebIZf7mcDWV/pF/kHoiTQAnoMH5xGuEVG
rrCu9YzB+Qs6T+otV6XOljd/55QBep0FmA36mf/xW67piiN36BQy/l2nNmO5Xu1o8EITvHDLwkn7
heqyfaQdzmQN2Uhg5+377JbW9c4L6hcS1BziVFcDteOqUx7RYqDNzMkYnFj7/UWPtboL+hd3ktUV
Cj2qTWnbpbi/+qyWgVoEiKUhngZaTfZWB/1PC7BnihP//2o/eb6S0xbEGWG1Y+vqREhO0HB2azG2
xYinuAnLYUjb6SKy0x4JboW8gTuIojLZO77EYw8UCyoOMTDyKyGf/ZUdn66SciMts2VrG1UJTRzA
UnSJYpUr9VJGuI0Uooi4oWGhgaH0UQNLW6NXGEcW5j9KnSWS1esKdroSE4gvaDDxENhHKT+mvFVu
yanQrkGObYLH4utKJUEFHIXwwrjrWMu+WJG1GJ9tKveW6K40I3Ah4uUtk2m+HKh9cl76cg4Br6aK
pL9JPFTEvasrgsjZNef0SgyIFWp/XFh+uLpmt8WW+TKoRBVJrDDAlVQmqWZXnY5PnV33glowPFMB
55VbOh6o54GMJeXEryxMMID4PAqUZLAqZPzMK7S9JNQlWERvabW698UtyPwG3+lQ1DBDVBRFRSD9
nGS6p8laaQhoQfBAOyr/xAhtrM6LAwS+2iybyIRCrZSLQQi+LRA9T5UJiaso7/tJ07492lVwSnh/
df5jKAogb9GCRBZVZ+SbmJc0A6oqhCR84K2NXRc+vsDV6t1B8lglMMszLIRcHReysRJlyktZSBxk
ums1mCQugn1qhAJUZEoB+D7BF47bQ5Vl/b9lHrbr7iFua39vhMnXyLBpUhLWZtA5JwD4juk+Rvdf
wsnwQQWNmkn/Gp3ZataSdo7O8fc+KcNhbNys69u79YlGpFPmJw4umTWDK7f5yeZpRtaBU3Zpbx/2
4Laz+C4GFIUz2gzuNQvq6GgPy44/amwapM3E6LNKBmPHXm6WG6Pln3/Nin3+Lc/ub/xdy7NzdJ88
CXKB2d/8+Xnrpa+QNpnnKL54sPN4llCmerKSHsyEitwNqmGctWHv7an7Ztau4aawP9i7l/ep2Obd
3r3CVtPPLV482k1VjsH9EMYVrxp7yWfayKz7b4vGOcj+Yu+a9c1KuL9NslJAEaRRd5dkdyevZgTx
pZ/Uu2nZM8it/GqUEj+BRY4e2Ic/0mdQrkyf2/NPGdzuam+Pzv3TSRJ3WXHesXW9oypq0h0I4saB
XsvTExE38OCn/SrbWyo1rMTY63/fySkPTqPaMSFywGnfe+WtW7t6NbhUN7fxcZbU5Gvu+eHcX9bF
tDMoPNRwyPqbXKn2ve5caK/qLM3uJWsnF6fJED86eOzULqjH2y3wiC3t0tun4en78Lefl39elXY2
20UPEPmSxzv4R7v8tG/V+dm4WKUyukScatb474C9l+i/Cq2r0nIe8CjB7X7i7jUyX4GxH112vebB
X5Y7TVDEX8ZJbkJiDOo3+/AYsdulu3NZOq8gHe7WZSo8+Ebg+rBO8gZvOZsmhboTW03ub5QfiXPN
vAb+udDeKAJ7jZjafv2JlQZkM1Epe3HN7LV2RJwt5+J+vKb7+m013G0XBlMnm7ZoC7ocHnAsTI9u
AsFkvB/W1jWakz3bL8NqAJsDVmHuqe6jcD+tq0BJZpMfigHnSvuSwQ9pM1gx0XgTCJTt0+flxEen
VrcfFwum+KN3gYK0XbrVesvK4orTMlsLoZ2lHwLzxwyx+41ewLBJd9Yjs07ETn38GdxW9+pmyJ5g
C239Rt1OP85rXmcaSawy9GAn2ev/NzP63k4Qy9F+CwgLq5J+i4gTeR6e1M/2+a8MHwPhIvQfs330
jKfdWtC0edkvNyf3vX3CXYg4lrOMr9G8Gn3q1hkSPuk/3EckZMQz/WvvsS4tOx+Sf9g/KGL+ntNn
7927lNmZtslz7FW1ne0dgxITgSa6dgz5UcDX7OfFrUBxW9oPnCDLdNA6r9S6e9lN5qVuPCp16osz
ST1Kb3Kog/WAt4kuAu0B9QUCyEp3j403/Rb827o22g02kIoGpgtleoSLgfmDTU1wjzIbwxrSj7wB
cPbV/D7gTfNhjdpZlwdmF7s+c5dKxEIWh4aThiIFBpff6qyB/SjC9okxXeLWiKp5fjvit5RsMHFh
VGLLsr7/0X06INb1HiEKow6Np8eJW15AT52kFwofJpr0yqA5Lo8hpgyz4XlL3+jD1OxXxrev1K4x
teSlHexmN4nLe3zWO7/+/RniJfVZG90rbPrvHdL3GA7+HU00ywAlliOpxb3RPv02IZdlf/Q1+74G
r6g6fU6v08/f+/u0eKDSXy9HDzLfxXkY03k5nWQ0uKUc2NsO0ybhLi9pAqBWrPMwrbcr3fe1d7wk
k8rZ6LTuN/f+zbPv6fBxAeOHIP/8ujLZfCH4h0iGU8aefvXbWue03013lZr1pLk4S2K0+7rH7qsF
Amqf6lBJcK2Jgd+uwNstP2V5oFjgvdcmxEtEh+sWdRJ1d75A/NxXlwHtqM+9C3kaFjLPdvOE+wCo
43XfrvU+Mj2R5UPaXm6YsKsUchEG4iCKZTO1XCrr9Idv2pWTTYZbow0lJKNNSmGR6unPVToIKtRY
FGXuMtUvnyEp+Z3IBh0I3SoQeW7AU05193Sz8KyA0W2y/DetV2KXM0QXzqdqNWuuafD+1g14kB+B
Yh6OYdimIeOTCzw9Qifyfpw2Ia+q+HjscRR3Fw8v4qo6SecLU2+0fjvKbi/qUS3/Mv9EFY5nbPym
EKGgPKFtp+VP073UvZLp3LgNb87yYifY7SK0v7BfMNLax2HL31I3eoWkVQllSjE6/4eo81pOHdui
6BdRRQ6vQghFBAhMeKEQxiIJEBm+/o4pTtdtbLftgwnS1torzHBaH6KSXaDhyRytmyLKxZR5XAQ4
+FsDCkRqVjFaF+OGcDA2L52KW3OL/q17wgczkaIAKGgokO7JOgeElJqTWM2ehP7ATiCzqUYgBFr7
TSFSceB4gioEfjgGz3dYlyeHQRae1yyyW3CiOAnGjx9qZOiC1B8MmwrmeXxcH9zb3lzElcworbfg
lOYnsDCkvuBVdsbn076SEaC1gBMEqE6PFi2DuLMlMDoCbgwdhPLajt6MxtjiaNkLWrdsMWuGfm/2
ySjaNMYoxdXoB+beQVYYl9A/Dg0XtyCdkPsQVsRinj8/AHyutSlbEStm3VDp46FDT1hz8QUiP1A7
nS1gzgqzx4S6kZm5I7h0sfscNIOMn1DlISHPwKZcQIwjsId4EX1q++ptugdGz3f7jE4OWGr3jEKx
mr41Z0tPoeUgIWS/7QQcOaGQ/yfWLjgP34AfmZrObuDmWt3CAAEKUHVbBAXOnXHRRLX27JXsM+DT
ilu0sH+ybSFwuwhFMuBGip4dJk6pLhIQxFhLIabDMGmoLP9ET4ZZOfC/AhzCutUwD867+8Ib9IMH
McmwZHrJokm9uKpA58Zq3e4cLCFEQrqTLdKux59ScxcwMUwnWjogSe84YrTRuzmlPs5b9FBPzN7g
w9hFtxVVEAJ8cP7F/eG66aS9s5MuCdQeY6KQK2FaiwoexOrEuCM1wqaEAzLfMBbD0J5e896CcwoX
BfuNvqwba1xVmhPtulemwEDGEXNZUHTLs54lKRpssGPmK18toOgIgha4MnHF6CYU5jsmv4duBpSV
S+8JMjfh9PJEHLGNuw3LKF8jSWLtPGGt6WxALnu1SUxoHfmNrvpL4AKSNtgMWNSIT3DIP+B/wV80
aDOpfVFkzlvl7lLk7EGSg/V9RECzac1m6iDtQ37DFXXFAaDQ3wVvKjtRCu6oa75YEvQfzvNLd+dW
JzJZ3YcMCt2dm0V61/AUfDEeioDYRx88s478A6kFixhddZojrOMKF79B/9GqMD23aihzaFB8yHOA
OpBy1gkinMDJu0T57h9D8QAPNTm2DgbYeePaxkGP9FiQ9SkUn+yPEp1FOxepq1/ZppnIRtLXRa2u
kw5b/oMehopLuWPJAlSF6HSHjRkcaBhKLR6C98eNy8Oq0YylSIEQnXFq7jxXpR/dKSWbdDzoA0bs
BV6tf+tW+tkkjV7jAz3to0GOAPgBZ/Pqith39U6TGgoxd7IQtOeWBF8EICk6nfPobDE5hSQFxWa6
7yQ9xLAI/j+nzmaEplv/YhHzBTkBL0QFWGW1vxwGUlZzvvPFs6Avar1Qy6uFrz61fgDSeJ3BvL4E
6KFCEShCr9ybBzKdE00fOPpxKUIoj57Bw985d/cBMW2IpguxdgIiuy/zpTSq/bB7b2fX+NF7zLN+
a7anozTd/i5WBGWid4nINyIyP4LPsjFDtJP8c3LBoQWS0y/galK6amK0prUp8nBZb//zikqr26jY
aSAKOir/IaSz8KG+ZcgJgd06m8/hBqjICnbRuDq6LiveGRB03JxlxBUIhP3H1xq4FT1dGCiAPw/9
8/TUI++vWAd/R57G+KA2hd5UppAtj0v+Qx2goBDd/6rAzDpPZARbdjMohB8HyczoTlHdIWl9Xo3y
tp0BAB2dqBTghzFDcg9ObVpj0wPRF1V5kcvCFAZV9W00plvvvDWoD7fDOTsze/mzd4ETRj8rafP0
lITZcLOqxSQRx6LB05wZUqNOBAyNUSep0u+l3ySlPrURoYTUtyeL5TJkJEkBNtgzNBkxc8Bnnpdw
G7W8kzh4y3ewcGt347V6/pyG5a86V+tk1FaF6WmQ9tigLw5FI9lvL1s3vN302l0E5fFj8sZkxNsG
i1kGV7Amw92/99ugZZnFxK3FgDrYysZFXErDS/QcvkbnCdHOrU3S+SaCfg31crAdoNaywH6eXBtu
PQeNySKSuFWjcTOe661756kosf2GvTWoPengnP5QV+J9ULGc2S4HSXxvGJ/o6R181Ne6H/OJCmaf
dh1zyOCCbGIjpBJhDVxYBlZ1vhg/OWu0a2oWnbWoqE3VbTFO/vzWfgt20qO9n3fkHugT+p/Z3b2t
mASEWY+ZGTOoGtH8bUMD+tn/LILtz7a3+z0x/fhDTSp69rZeNv741eUl4hEnWe/UvUSkjXi228yq
58CCrU2oMd4TlASVabQL90B/EWvtHf1syW6wTgY1ZhdFuD0T2prnCHsYkM+HaEfQnKeMcRYMzygb
UaZLx59JAiB6/AgPFly2HT2hxK0S6LufeHE2HhNWSgVdkHEyeNi78N1jzVNzPavIyL7HxTWcIG+L
pBTXC6sMYmi2zmD8Q46j5Z8Bt36OE4CqccJ53s651+uD83icNc03QhH3bpMwQtI42vhJRCGYQSwE
aTArErMhZcqc+xMlk4IPPbJ7YFjmf9CNBpHNCCMu0Jbpo0xHyOhi9jcr7YwkPJIlU7nSiO1vXGID
eAh3U7ZKBRL54/gU6rFLFFXm1WN0zBx2CL1jtFgvaL7QqUFQxS+tmsBnvMZvGpdm6d/FOoz5C3JK
5FyUhiD2Z5W7zV4prAblQcFfLLeT26w5vFjPAQMq6JLESXdjIijq1gju9XY2qFODnY3dKnOTYdar
r9/rppOxNvcUoZS1B7C0aHvFz3mVe4/58RG9l1xYHp2D66BCh5/z1S9MELONQO9HO3IrlkF9VgLC
v/B3TCAipMgcQLfI4rL+j4gVcsY4nt5pcOkv/t4wYwES+IlHeO3vj50aw/UVMrhOA4VrtzQjgbDK
gPiiSrSYNyIGaExof+kN0741IXK+Obwd0eQeIZpq26Ax3L7gQhIl9i+jAvmRpcFqoeZKx8m8NbzZ
EEXqszJ+dcgCoZcH459MAsWzJzEZEdxCm6VxiKvPNjzKc9PKCjaKbc2K8UbYokHhYjZYbDezVOte
k/adofqszmwg61T33RdZDH+/a1+2nQKqZfg7tOzDwy1B9hJd76F22ePgb7fBBxJZw6RPc55uJzvl
MKl3spNIkjLbnhroyd8OLJjFNK+IJB8mE5TNiV3nqOhg8fbnzcGDxAtAewT/b1QEl1FaHUdwma8/
mb0YICi4H16c59/W/jgYw6+ag51/75IKuvsfJArRUr1D9Nvap6WGf3A7fjj6F+rm82hvp2OuzAKw
R4B68WIGi3XS/EXmT/sLl1GTnT1GbWnMRSxczpULfxcy4SakBkwsZ1fAOU2QGrNkDAt1eLTLT2GT
koDfOGDoeuXZfbZdvyb7zNhAjmgN9+Mr1+veMOAxwBoAC72Y0aq1kmG5Zpis4S0F+nZy4FgsgunG
+YS1VXVQDSpwGSpmqN8Dy3F30QGYATb3p58G4tEX/z64hRXp+6c9mtEhbeP+e/6KIYHbz7H4wxqz
TBSH1otZHR9yKOHEo7gyQV9uAhdlqPhFrY4VAjwI0NxeNigg9DS+kw7xlD80z+7DY8RFtWRrheJl
X0Z0FBtTto6gsVqMUc8kUDdWTHWvS8AtvRqsb7QiB9BCoK+fxq1eymzjYW8Dfgo2VmnC6rvxQYza
gv1pgpgo9g+Q3BbOIYQbsaGN+0RNMh3su2jy0fsqxBVvS0Oeq0/96Z/X5BylKFafozsBmot08EJD
YEGgpj3XPQG4ZGDysRCXpEdbztpVUCZsAFhrlE2m3nxU0AK1gMX0yU1QLvqFzN4jP7k4iq0trxQ/
kTJWXxuZ4eOoioJxYdqK7i5ngiKS+ofv6kii75CnxrfLEulTDwlmzKcooai4clGUOH0NnUJ6Uh2i
BO8fVWlwThkGaeZpnLhczFl3OziNDyH6hy7LbP6Bw0/DH2FA8A/9dFiZXv/unYpDJ5R5yq846zVq
B76Qf1McbHy+O6tfVUa9mn9PPb5f9Fq/Azplp0nWafT3Jj2yNWS7cebB4NtQMNO7VC+SjZU42oLR
L9XgapektINMsF9H2Z3zmtgP/9RDB9YFnOdmPVw2aEWbok4Azm9jaz9P13XGJ4DCZsSc1jBZ3+Gn
vzyINiwEOOTulR7X3duNr2THV2SjDvYBfi5dthq0/JOXTgDsTjL7xF0ARDkS0WoO6z3aEIyY7Pfw
3S0wFHpYT4SNCxz51wpFaKS93nDmkyF5MPVsFeVDOPdgFLi+wP9rBkJbBYDa8MUlzhWQrgs9OkLu
vsevyizgIuwS1A2wEixhpjYqTQrkaHCeYmEGoZ9fg02YuvfelXxLiXZFEyATPclmn4225HN0NMXS
6GoOSCOMxfFgVFQyrFEuhcF3IeMVJhkhqIyQiUXJDDGJ25nWyALMKsca4VIdUCGOVQxS5i+aos6x
g4DRkPOkzyPBit4/wrTod1sPkAeOnK/ZF4/NH4axlT9QvDUcEEo82hAaDPx/j+9GWbcyScelWNwL
Ebb4jODi048Qu1hYrIzrnAyMp2SaJIoDpKHe4ffFxsNcgjrp0K+7DeY5GphpdCatGH0yUqUcelik
9Fb6A9BN/3wHt0ep/yskrMZKB8hU7KE8A5Tv/KbTdv1Jl3Sl6jDIj47kXAX/aba9O1/SCUNJ4KQi
jjPx5SkAXjLXY7LIVFCgJY4qB5tzIPkM4j/H5ZUPCcVE190FV2NMYBfBqFLCmS2/4V+J951TRwqq
AqfI+fJGVvEdiQrqqZuQt3pRTWxSRGc8GYHpmVgXWEEu+k+aAiUjwGoFmSuL6ZYVWKETGo5lAiEK
MJbkf1bAhEs/cfLjGD6GMzKGD+McC0MlhlO1/xJM20XNAywZe7xByZCj2x7eutVj5sQvRfeAyKH1
RFrebkzw9SmJLgIRBNqT5QDsZ6HMzXkjfzaeV1O1OAgDOQCxaqz5kdnYPJwHvCD+UWSbkRM6jpgN
ACvhBnxYL6EVpjYsHCeu2BU7ZEgYbNoWOKWPzXJB8EFD0StCpFwfqOoy3EPGnU1aTf2ThN9Rb65M
02UZNvuHgrq8+7n4CXV10lsAqXyapVVldTPPdMSZC7CKEjwMdhczWZZWtCjR61+9ppIz3/7cpo9V
+ndbPfZAxMxGpVOpdx5wZfuNknWNSRKP9Aabk3N3MzivW1WDAcnZTcOq/Qnwzn2BdVCfBJQNQhfd
yAV04rrtPxoT6mUIaoYisS2A4C9D/59rx+MXAHsQ0gYOKogk7YwvQEjT6f/YEJmReJxLQp+v5Q+C
OydQsGIFhAA/pr5APrHkrOumX+d8IuEaNOXWr0gneXQ9wGYkkbRnPn/VDFcILkHIrjCF5JghH2XJ
EQhbEY8gl4lm9V0IZsmAzMiSKAY0boko0vwFdpbYTFP1IvRTLCzuO6gBPhOidjugycx1rgHylXcB
Tmr48hcuRQ+DU8BqNIv5K+HmXkDMoXNjN8AGzqPxSCw4nnzfuUw+KMlNcSBEfQW0nF6yxs6aklc2
1NwSljpi15M/TQ7hphWtrpzuQHDRlHZv7373DAVBIAR67TI40CQ3D528Ol6vsJXA9MEIp0AKyQZ4
L2cellcQnsPrHAsxqi8IlnBU2XPuZgHwBo4ReDLZH3vR/0xO4130mZSgcN76YCY8YSkOCBXtB8do
t/qM7kPyYvcTw/oMNzw+GV8ykAXDyS2N3oE4m+Xlwz8S7itedUzqbpPIzO/jY3Sal9fi+rOzm2Qe
PYr8F/D99OeG48D15zxCNNx9/2TLs1P+S3+AKLavEM/O1oKC9dljLzEYACCgbe36194cXQDEqVse
9gR90t9uSjILFZZ3DOqArzqZJRNUIIdmXtIP+U0HaeuCYufy1QnOwG+OStA7vlSQL6CbS5ZH0PZC
NchNx1RHli2dz6M5ireeHvId6CfdV4DDHCbJZlbBO5RugaP1AfqSk/eFGaQdGbbJCRJURKhtDwzF
uw2QkuAi7TR6VzylILGiEcRanvnDck95fMlI5vpzzOEBujjyZ4RkgLmuXhV/fGWLJrlzWXJ6qTxi
HiRLtBP0TuntIovE4d97HBZAmKRoZpzasTbXmpV4jPENgTCFxY3TDgEYwIBeBU1eM66yGLHdzJ+W
l0SAHoWcIa4PQqsD+XKNoinMcVHbdRa+T0pGNiYeguCMRxJAq1jQ7PhLrsn88lDs/tLttFp1zL9H
/T925RC7yZwsz6PGsaARsGO1OYzYHHDZiHWqeQf5BdyjUOAeOZSpA1RJfUnqQvMJalx77aXCD+Is
nn0QlMDUhZjVXiXIKyeON6VHqoLPUAGV5LAslEeQ+tbx103BJvHkOqWt/sa/iPggEoRWjfZrXqcO
mm46SRJGURyTkbOimU6g2I7vjsKiODclCCpsP+1kKEStblMhduS7zJbwpRfTHzFfDmiTeIvS1blP
RdYA5JIOXvGVFGT6HBamZRYzMwPq+WU6zAZ0qmi+/tSOBoY2TNOp994BYWLwik5MJVVSkQ0l2EyS
+q5QXVdoEouVvKw9RRoKnhhQWWUv39fQJLZKY4asMQcAPUzurpvepNYD8VCnkC8cAUxuBJdRLNfb
FmoUi7J5EHI1cuZZLzCMSXb/kS21YedZD0s/v3K10m5Oxg88HnghFjQ+xEqNUpuVXLF1rR/M+1h/
pyuLtc20AeRaDn1RwNS+srdZKtDwBNJmbXnCnaMzzxWGSx2XjBEDa+HKUTwWmJvSn6yOQIwEOwJi
8BOoLdjOYcA/OhuC3pMOFN3E6poQSo1K36lGdoQm0iUiDQWmnoFBP0QF5tyd+KITdejTpJZjd9Zq
P2mmFDFgefnH6MWEllb4miDaICdUbzDh5N5IKc7Q/Js+6H62Q/cV3YfFNU0UZNqbRMzx7drmJxYZ
7/xLVEV9nZs0Bdlw0H/PY5H18flG+KD4e7VB9kYsHXYYCgprKMsYPbYAA8/nccwZ4R8Reuj25cI8
5OcMl8X/tqXvMQ6JlLriOWgEglhZNmf30G+6iniKIvnp0oVJECL2atVSGN+ACO09BLHw4SkZMacr
0EMrFucdebD+L7oFvISkMxoqBoykJCDWWr0d6jwfoyOPirSSyTsRqYl7j5tmX+96tQJB1IaGKAtX
kRAlfC26tyC3UpBiXOPMetBhEzh0cnIbAy6OinbE/7/G9D3AqFB8vgmQ6IN8x9RG4hgCAv8zgWU6
AlRV054vYVGI4DdK6AUgteKeyJxMRMicJLnCyR4yPizPLgxdqVYK+SsErwgn+SMKU3wYiti3s5vM
bApotIqyqk84i9w0okKjg5dyDnjBe0Y3O5cfGC28aR/e1lSnEyhk7rHLCGxe3polFPPQK5mmaRtr
u7q3TTjdEF8MeWmuxWgXS0qHTXywFR8ZvOYXHKmvqp4onA2UPZa35XtUG18Gu0GL+UsaiwiR24vl
CMULgNaa+eqfTdUFuqEfTbHQMEtnxjtfMV2YXjmdqOaI3yXsN8M3xkHwXkQCo+uJYq5EpoRHFANV
fBkm4qHMzM4mtAZmUdPpjx4Pagq5ZmJBVALHiw8yio7MBeHv79wDt2Z8w8tOM21S22v46j7xmwXY
Y+uENdG/5ayjL9YRD7QsRii/oO+bg4+XS9nRgjhPzUMH9drZwro0vaZd9m69p5n0i1ZhIOGlu5k6
d3PvwAMnzMQ0Gi+2SIJiY68W+jU0o8ny2AUzLaK3ZoMPNJFuOeusjjzp1XqH6HJA7xA1D2dI8qRY
+YOu4q/sumTJETrO5VelwC+SqFatjPoQY1aWvsRzmJePux5f3/6yt3ybCy2uF6P9Jk+rxb+EIiwn
YiwJ3ciNIiapNosmYvn0QNaLkvs2wXJjWsiPoMwFwwZrPuYpuLv+e9rRXxSl4Y0CAS9z9yGfQBDU
23DjsvjavE1EW9yP+0CP6WODQSBvTOnH7MfneAuLdJLMKZjjVOKLufKJQrA+r9A2UK3toBpiaa6s
TTPPffgt1CDUWpjTQXLKcxi+ymE0QeNTh1gH5QyMnUk+EnKtQDq5DTi1Vz9zJKy78cCudW6DA5eF
5KoZhoPnF4mvbDyGck2s22Ww/Vzyb/+MfJcw/Z8OgWCMAO0Y/LYCAB6FORcByhEhYLzs9Gb+5Mlu
3N0tfa7sSX+Nkqy2MdV4lKOwu1PSaLH36ngqiG6lxEbkPPRewrwmxR1CNFHd/m0yskGlefjlVH7/
Raooee/zM9lY2/mpS1oYoyHB5w5pOX2iAeFWPD5RGMVpl4xeSFvVE2yPFAxSzdraX9xzYZqqPqEf
Acnle2P3jOM8/WILHvYNRHgFgmDBKIrhR8T0iVXURNZ1O5JGK6g2H2F6PCFEmhS1eQ9xUlYSWvGi
jEql9QaIQgFwodUn0q8W6DeOPbpfW0c5VGqtUtei+AF6iMhzAWH18spPT3YAuj0YZUuUp8Gn4pZu
+/bqvy2O17wx0Snhpa+HuAIAMRXTs4MCymwCj3OHF2QVDVgp2nGlc/4PaJQxGjfhQSC7zJiflbGP
Fp2Gcw52LsIIx2CP1PT9V3uDCAofqlPG67tOvgboum3AdOzNekz/zZWH5WZwDIpCcJggBOflyXvS
mIGGS6IFYvbHNbEZ6L/qZuFnEFwwGgPop51Hdx9tBmmEDMPgBDhkRzcFOAk0u7cHqmqGESpbFEA8
MPMn7z6RLGHRLhEYjV+CZsNUCOSLSO5f1gFXNLq2PAGkFdyzFdMgwkBsqVpioyz+7YOKRzDCh632
um4i+wsTZQKFJN+UdC+dLb1xPA/a0SCS2PefkBd6oo3Bkwgag0KlWbXrHgNx40HKFybRNazbj97T
SfuPn91wAwBsBFy1d+1vvGeUhZfxluRztuACORpptDWrk9SqevtQlH3gnHpDqOEzXgfT0Kl6Ve+N
qAArGdzp229QgqdWBmul0CmXjWqZpXlmxjxquOBlWmWXdXqDicx2V8FAx7l8cBdq+wBmW/TX/lLu
//OA13Zol5nFI/WMqgpRZlMPdj/Js7PbSCpw4TDZZYiHcxQKw8gqt0d0ANkXu1hvSFmj1EYng82j
brAaO6L0380ZlB1YOMte0m1S6bBFj6ElSUyr7j0CxWnpvxFIx/yH0W3Px8WjQqwCjcrDVI2bCwB0
DuVluW3XkOC7zxZXs+4/z0ZXdhFyIak6951xpXRB4qJqVlomEy0+SsAWiWVxebb4PcfneIfG17jp
kILy0XTKLML1DZLhDWcLTWQ0cCP0qlZPCa5KuDIavNRf4Uj5F+U+xS3NTFq2pMiElm/TQAmzEi94
u3mBhTyrh7+Ug6wLaX1IWkbdQronYiDFoJiqpJFkg4zKRt+aSBWFZMhPqCltflVhMaTriKoybXap
x0yKCzH2D45qstTYjDDdogiCyrAbyZdRmkuIThK1JN10HcYksqSePDdFrzrD9AufwEn+1UyqiKZF
d4r8uTWdT+nbhc4opub4hYszGPxMgyPllUqtr/LTXNkv9+P5VKNRy/B4/DKvWhQgvw0Apvgj5AdV
swxRQNJmpGpEVQG5NhGdA0vq3J34aHJLKmPTexAJWSA1PBteHRZLr9LJmVuzDloYXaCcpPv70ZN7
4+TRDNmFvsoZJ+RToKHPxi7JSE+5+ERihO/+0YNeZbdAgSGVzKyy1lOyrxegG6E8JEvWsdF748jM
p9Rv85FeJ3U8Xz5USryFbztjTVusvyZnWa1qwd0qh+TOEkDsFxHpb7TJXGd3Ew7aV9lBsUP5NPEC
cxTpi+m+kmbvL+zKXMmQfG8U/yXcLFL9g5khCwpd2MzRhoJWBZtLjy3WHaMqQh7RuQzcZe/qvAnL
2hA4Rt+MXVm7Pns6btzfzdNd5F3Com3/udHgtwHZ22aXJtArbQN2CThHrH2kRNweG4829/E4NQlb
oG3IOv95F0DB+aoMZP/UWwuWEtqCNfilNQqkSzf8uQpocF4G+kHmB0rGccfylHFp+6LxvjU29rG3
o2qkMU2qTNQhdtRa0Sajf48aSkI/r2G+WMxGfqyH/Yk0FfrgXhfWio/vEZUubTpqcnh4q5QfEqv5
2iBr59maF/Kualz20Kc1YN+15oU5YM8Hin7gXKelQRlvjKq5sK8zBQ2CR32k2PGcIcaYjA+x6noo
f+STwEu71RnKiGPRj+FW501smufocX6v+q+kFCT96bVdHiOPRtNKTSK4NZauwDOzsllta4D94+sN
At2w2pZkJ1XoEIjgL72SrzQhqfGmHc75LFGg0nIkE3JYvTcbMaT/JDOiXMFO9R9iWlLno2kZcjlR
q5c7dJ0aedGqIBUmni5IpjSKXtuBkiS19/mzvO+vYlBqPWQIZGVdH4WGSXd36q26LyRQtLI7iCj5
futt92tVg/NzZqh9bt/vRreCI1W0NYrhzjtv2rV5Vu2coaEe2lucMUvd5vtvl/Zurc6FDGL2+aB1
ad4oTBPrsW0f61b2sZCJBATNOqg121zX+1a3SZCjvYO5OFKwfiH4uC+3EXCi8F2omsxpfZj67DmH
orGotanv1yS6UYre0UqB+rkm8rqHEPPNc3Qh2yfm5VGV2JaWujfm9h0g0TJRFtf6G88Su8X0lWL8
23DBnE4BU7GYiKaQMCesnR0x8Rmhjf7fYFtLuo3U1CrkVkhDB5QCAonkteuhk58/JLPykEeqRUmv
fhsFeGI4ylK/OTqWaPwj4YQPtAd5m/0J164E6hTX5GvwzeeUxzHpV+VJI4Ktt78oWUeIR+T5jNPY
g+YnnAxhq+T7SkAz3W9Nt1d1w+7gn2jsu2fUh3X7SpKJuS+BgZolilUZPcM3nPpds10uzV/HeYPG
SoHVSmuHfOEX7FvLQg0xw9puIlCMth+OSJ4Jn6CqSFX/htjGV9qRU2VVzW9kVCTcjg/wax5YHb/w
qLfL1VY7q9DPyAgwFAHDl7GSqRXxe7Ep98pc/fus4BR35m0JsI993m0d3dvr7TeLzr7Wr27uHr2j
ff/uPYoks6xm9mcVBrTT1aolnOsM/n4powxZFbyNs1erA4Ie0kpazMrISr3/7gUwmDuugkg9yjPt
RRkTtuhs6nuNQhaDIlDH1qrq6rf694TeGOO//EBr9ei30HbQnRAFFTD/EaaEnfAQZWQ8nv+kHFRE
FAUlANfCX/MwkMXpQREJuenVquWpVflmS9UGrAmcijtJQqqtTbLBRa9rd5P7czVRqpBoJZhtPkmM
2GokUiM50X+lN8LDKS1pkOvwfRO+uUH7PsDIpKQ4RrWrVaOr0Xn8FLFxkLq3tIolp6Vkrbh6ru6r
bFqMrrNXInV3kicSpe36EYOd/MSlWMoR0vlvQCysQG07M1y4Oe8tPdat93KAOWoKoiJNEyFMBRCA
0ueHwcYHsYbEXTikW5O0W58BiHHoW3sv72M7CQYQquu+AkN03zm9eUal1uilMFZXtdim+wzhn0aa
aHhQ3+i8a+4rhRQusa6CtZQjNFZXm0GbrxJIaaJpUappQ+Ow1uDQTSS+XrdKnQbNh2GK2no6WoSt
QYNbMpLzzK539fH3+U//XPc9wsK4UYy49t8fWx0rhD6FpKW+VzCmGxer2vTeZDKZl1Ig7YJbYuxJ
lNlZa/4DWM/HW95RQGgfNx4p6+vh81NzG5R/9zV/RYo9HCpJIe4Q3R+XWbNu1a8k7uh1qf/ZOdP7
2qVONzv7F2YXB3OzgvjUujBVlapFDQEYmcOLHftmLatnr0PH4hIMgF7yaJRyeW3HF8DCmIBuft93
+14k+6zbz92lvYWlh41HZXyHqtVsvybVD8BxcHLXokkDsKf/9k7hYg0/dhFOuheAK9zQk+P4WvMK
67ldQPXFSK+dA+yXNmgI4wKyxii90zbpwU9mAQs/QLUjx4IDlsEuSkgMwgWGCwD1Kn+op7HzVuAK
ddNz3DqzIsReXlZHrwqbROnTfQ8/wXVhkbm8Z4VXcKKDgFT9JwUzfm+b2cEvzloAcOY1JLqppjKE
pLysf0U4uoF/arcCrL8ZHd+qaZISAm+1WoiEXGO/LDWtPZl1xbj9hkd0/sNd3LiaN8DvEt5NOwc8
HdpPAej3h/Ypswpls3qnE9SgvXx9tEsVI6mT7943YHdfHiA1juDpGGXVV7s8K5fNRrX7gnNxpITs
ZdshHxyhIxsZs5HNMQlexfE+K3NlXgm1D6v+c3PqldHzMFHC+i1HSEbXNHEnl7/9bdNZPL3TZqh8
E9se815zPi/jDIbPsOnEOHvruYoAwhvVUNqA3/5A2UkC9JiDJHg+WY2949WqP42sEFQuK3iR5w0L
icuGDH3CQW0flzuoA8ZzA+YW75IK3c6GORj8PckWdWtlRkSbddBxktHbuQ2LrGfg+EmUhMhj28+J
ZKtaaNvL/exuLzo3zsg1xs0Tc6xFT18P3cbsABdDTUoxvrfkxaV9B9bg8+Q8+bbf/DDP3hbalQt2
hem+0yz7dQzEd8h8kV3uf+4391q2ALsKvoqaOhMwBro1yV0fXvBkWqA7j8kcBFQDw8OY3dO9UtVU
u8e4yBrZI/OLuQk6dbIyuXI7Rt/AJUsa6oRYo458xM2AQ0WhzgUiuO14BKs7zxDY59kZuXadYTbl
MZuLoN6wC2nn9Xcd3yvi7538w8+tAYuXNpdSSkxYR2GFyRg4QHNIRM+iplEjOWCuUDIqtK0fCBDS
PO9iNMm4oA18EiQ7cMFAesW08cmx8r6Pio8JLfOnuZhJIPIR3+L9upEYl5gvZd6qzRdNbcU+1x4U
a0NTeHgTIGB9QJwaVRZ7c/spdPcPxij0fnfd24b+KjJw796j0tlW8NB9IiHtPG/+A070DtzfY3Tp
Lfzb7eGdmm+jFH+uFb82eWyK4eZeIhYl9Uo3bZiPVvgwK9gOL6rQac4vqwy6Ed2f8zqTeXZrEx4+
Jut6iC7ttt1P3n1puorYfjDJojZgABiNkD3n+jdouX3dEx4ozSyLrtriUvZBnIUWiWoY8Vxkr1jh
9osr+duwbbpC+9Fx32u2pRv3om0uQ+tqUA2Kgj+y89K48eXh8HRpr7tglO3/mvWbbsGv0dhvABer
QVAggwiySXko4NApRwIhbcON9OongUGulFx4BPQoYcoMLmFhgb5Bu5IGUAtGr6x7rQMQJHU9Wk+S
81f7nkQbc4/iDZe3LvB+P4Mgo1mECkou+BPwaqaQm+j+itCZf3SwF/2rAq/mwnC+XUd1Hi8Yetyt
zHzik6Duoyw8dKthAZU6yrNLmNN+c0zlmTwLN/hi7UcCqgqh0uoGvK6J7TEJ5eRh/qFeQ4rQhJuG
Xe/o3SSJSmodWjqvyZwp39O8NOOXXVws93cz2yHlbh8IIVyEoA4hFpoPri204iYNcmcYn0/ahTa1
ej7SVOP3gsFwoY2UL7lwp0H5dWRX6op+MtQlpWY/gsPxaISFern1k+BDgILisV2anB0Y2e9r/IPS
mhQjrraQN0Qb+nEan7y9J7a6LAlv0WO00pVhet5EUUFAR4TezFWwObJ+fjP9oWP4W6CTWPBLDgDN
k1dird5dqQoK60UP5m6cywmkZgeyCayn7hkwacgV+vHYybikNNdWoweVJ6bjJavY30JU5vRVNTuS
7CNeCJv2I7eikMND1Wn06s6NTPpBSHh5tf0gHQEDbhefVCD4eOOu3O7iOdyvm6vKECwwpal0FCkC
+Uo5yLJAjTNliEAiBZZ/O05lyOMl68abE+AUaHcxXL0KhqeqVbgGicsJalFtS9Trq2EsVJt8S0hq
7SMNQnTPJOCBVNuF2CuBKtIJl/HSDffJO/8mSBIeTflnwZbVPOTuG31fio9r980Y0Cr+cWhpFPHX
MKdDAZLKQAz+QZny4fnP1AMSJUjewwKo1H4OKsbPw4I7hVCXlz9xQE9KD/9sowNCqcYZA/xES4hB
PuRP3jlLtZF1uW4m6hsqHf5eEJox1twSTUn10emw1+ENnpyrjy7vG1WGToEY21oiHFt+Wcd3+9g5
MiYgKyMO+pvwbBehKPVwScBUC5gTeTmcsBu+IoOMPnUu9qqazfdfbXrDzVyM6MmliSsknglTNdWr
Um3gH14/opPyOKgC6VPqpDQx+LhuzO0aL7Z2k2ndFfIX6wk/NOcMJZusadOeVLBqeULIVC/167q2
Z5LwNK/0WzWspY6yySPeU6lU7h34JmGly0WeKzgWLb9BoLlSVbzapKvmcXB01eVQacl1t5jR98xV
yxnWq0wFf7IDGi1koKYz+dxTlZqeURKAAN0uXW5UYBUuAsap3m0I3criR97QbEkr702Ekf4RI+Qe
4qayrdv7Kwhcu8zw+/QZ2K8W50Dzk9mOwcW8DBB7fagjTptCL6S1bVP8tcfyRJJZjEZtFwrhhAEU
EoNRLSgNSgPkCklJJVdZjIohtFyusDWPhsiuT+Pi49K6ONFlfFrNSIrReT/u20tCkdrP5aF8fjkp
4fed+bjFcBKPM9pRHQ779s5OpFt/8iCfRatO1cPZ2A0fmKydRtvfK2Y6GqC9Hd023qV36h+Gh+Fm
eFg+/oqr1vw63fo4zHoHr0bGMPwMm6PFSFfnTR5SzLc0tVNpB7ErL1MOHBE1APV2VbpV8NiRCZ+6
XjKCquDShJO3xbTBxKOvCtnuQnsQhQqKOhn5lchjUbmqwVlmwsdb2vSk3akRFIkvN4j4rIzvO5Pw
njzGoQqzDRlkV3eQ9flHBdw66HUAobDZ34Z/tR6uxPPxsxrhiEJnpgo1WjklBlMcnD0te60STaR0
7iW3JY7xo3NFDzt/VYuD1cSb9WY/fd1aGA6WAQd8B8zvrGRks9ry+pv9LhDF+mv91TAuJBE6MKrV
1SL4gFqA3warvtv2C9CkGp0CSAemfvbGopxMSZYoADsU/HJz4JYPAhmoELDyDyFDqEOlFyjjOboK
Bbqv47O3GZZ+knFlWO5n+Iz0W+dugYBOz2KY4Jah0/caPrEIYix9N44crBUGOreLPurQ1CHUYzNU
DxmfVLofJil96VeXZ41eayhSl+gZh+gAtPAZAJn0KziUlMx0eIIafBgh5xAuBnBRiKGLQIJTd3fn
H/wjQkdoYvTOfFcGTHyelruKhspONs7OqQ5aUX2QZO1CtNWXQvRGlBFiJX/oLoInmp3BwU8aZvY2
mjxuI0x6ivObPjCu3KBKj1wdFLmVg3Jwwk36Se0vFb0Wm2HqXXL6wk18A0BcX2i1Rhb6SY0MikrB
8JwhG3XiQi8UOYlOKhXTNrdvqeV+sppRfmVGlZtoNvrEulU2Swtr8T+mzmw7Va3bwk9Ea4oKemtJ
YYVl9MamJoIlFijq0/9fh7XbOZuYtZOVrBiBOcfooxfI0jWULGcewjV2OfSAvgpdPaw8lyTxS8i0
sngS7X4w5NHI7T1ZWxYxo5abJQeXIHADeWKAXDlmcHG1s6kAhXB9rxeQUwIG8hpl+WIkgWHwhRQ0
eA/IvPt9LcJNOA/n1vTyU52Wl9bSJBbwjWx3fP/REc7CdWlrb2v1cFTbmrvSDzaNj1nlB6lV6af0
oxyLk7tfP3cnt7jVjzm47+3HswcVXFrtLAHRxiZLJlF7BxEBEZcVRAdyldJBU9LN6GR6ViKJyBgQ
49O+qk81S3iVQ2KxXTQOLunfvs6R4T9QLFicX6TkQWUQ7w64cImy94Gsp6JZjlC4Mo7l12RSGGfx
I/L61EMMR1lamlxqpOy1Y4XqEJGowMRPR+W1CmkFuuFPQIemHGj1a7Xhe/ZKG6sOPJWs/lYVfpC2
mW+AWk8xpiTEMpO1LM1auekVODDs8WiNZWD8hMdy6tKqUkcIvRBy8VNTLSWXS6Dt3IXqk117b3T3
UqoLNnu5S+AysJU+QGUZllFfAtNBOe5//C+84/q3Vr+w4H2d7oVhFYqm3RWq+B0y+OZQh8tZ6Hux
M+C+rfvQ3uoIRcujI5AlsFPKBA7FypE120HngwEMU2PTW0BMmm+1b4qyYFC7nsHVaQQ1AyQXYbBc
JvghzbGYtO/jY4T+P57K8AdRX8ZuyNmqmiMK0nNjiAjAOrfWO/Hem9AF3Q7NJlI6rD9RIzJatAMi
a2jYuMRPg6PRCoMV1IjiBwlVTmfA7ZNrXWtcTL+kxo5llPdMbzPZBagzyyPRh6C12tE1CshZJeKz
8R+GH18msMz9K31+cpXVlKHD3mqAxNZGe/jg1pARqW+0Vr9KjJYXq35cEQ8y5qIlB2YGH6Iqp3/F
FQnlW8jSAdVimrKOf5f29P0LBGaso/mtVJ/D+IHX05x3ydPljSEIM7tjjy+ALUinAIu0pfaaDp5M
WPgxOJ4h+XJs58y9ckS2Apv8n7YDQjt+IVbnDYTD6keOG66dNWeTtw3qdUmb5YX/w4Uxq8/K2eZR
HTMYqHAlYJ5xbSnTGyfFxkg/lZ5DwKqAEiXQbYegLbclo6iz2WVeDkMpc8OusI8e3fvuziavPVX1
QWfffTX0TaFbWiastePqmD9K1EfNO2lbHyIyKUKVyqBKzuKH3+i72EWdBK18990Hk8wG5tpGQ2oy
/ELmT24kLDrmnx/OhOhob55lNNDroysPZofaxa2wTREW4k79L2MriFDSAOBjRCYPkITiMmysq+2T
IzIUunU21BBenuZnCLY+0tUikkGN6Mq9hA6qjV+Jzaz/RUWKAyQsnw+9Gx0yCikJW4y24Qv28uzu
tVkcqhF+eHAFWISi7ht7Q6lqiGZkgXr4tntL6k8/gkXfZ0Ho4+ggS0nGdiK8wN/gLlTRQ4hZFmEZ
u0+T7V2ZxeQSUyo8SARI+gc/Pwz8WAzvrpDMX3tn7uvYaFKdR6P7zAj2k3BCh0jAJT5ARVhL2/Tn
MDOYBqY/n5/V+DL7/Fxmp7VisBNsYB9OtcoEzFf8pQomvSdPk/1JpzltM40ahN2Tn3gySd/zyP7E
cLyGl7QS8VTMVV3Irhw34qOYf59p+QWRQ3zvPvonXAGlt1CKJUtTP8yOD51l7lx/b9J+kG8ZQ+bX
cXdFihdXQERR0UVNEgjkgcvtRcfMP2Iy2/l4CE6lipJK5J1po6zMQzr3qPuPSC9BA5aC2aiEe59u
UdFW6AED1pTgiECfC6mNrPjNUoKGCzZtucVoDwAjl1RgEJGpuSJF7NDbTTBQp846sxyQ9wI/sjqp
ToAQ8ss52+zveM3oItelrpJtwYifWp+5NsAB9+L8ITeQbkcfa0ysTkDlte4lPOpcJmMeiHLngk3I
AN+0Y7trDezA6FUHyj+1QTaYHWalstFZM+kgWY1/lV6s2Fg/KZjV9C3wTsiK0mq939dtAIsNqH6B
nataGcyVcYPFOYaSVQd8mOwizMF89Sz50GAIE/Tx8g1ygwiw5cYn3J1i+sm4S5WKbKgT7KiZCrZe
c70wvE6M6DQ4BF+Qmo4enVFRQs48wBm2fQl5EcKGkJZAT0NyxctOgDULnYjZe9mUagxiow+NG9li
qD0DSoqnlx9CylJfz1nluzNrc+pMeYArhYlx2PTQLPk3Fgg2jI4xCzlDKsYAdThyBCDNaMm4WWfj
pxg/YjHXGRA2FWXGwfWSZ7Fo0AbcIIEfVD0QI81VyhP1WnpxdYphEcHbUHif6Bd240vjpEVVLj31
0ZZFzjXBL/RXahpy+sODJlENAv0ilwRNGJYxWD9XW9Nplh8A5Xed9e+cZp1o9fAwNO+QfuUOnMS/
lrWpEZbLjT1fjaP1Yf1pF360RBc9bnuF5O7xCNZxZJyj27vk1Tr8G9MrvRU/VZ37hXlhCg32urws
D8v9oDYMB6sRK9T0MI04jEmeC1lD6qrCRqUN7FtA0+wFw6sHDWtbrqWsdE7Fxf/JpTQjihLs2zFc
Elf8Q94wdxSfK3OeAhQ5gIf2iWESRjusgpAuvXigVFd9FtJlk8ECAaHvfe9G6uPPCakEn9RiDktw
+uEXF0cMeS1AlAHRHgAF9jXtTcREp/76e/3FgzLkKj0eGA5wBUIw/QPagyocWA5cqcE1wC+Hp3ft
RZ7pX5bv6XdaYlCBkdzA8qff3t37uGt4oN0IZu9tGA8vo3hyGCWz+2w1WFxn0Vo9bro1pmcFiaqY
lwMTFJnxls1TiAh3l4vPFO11hjPemswfl7ef671+BaiUIdyqjaYd6/1S36Zl2IpfswpHuH3cd/Tw
h4wtEDJ3OI1tbDsq7YipEIsTyNDPZ2E3gPGppeImIwxFOZ//lCmu6kcTRC1kJYzsP6p3L+0KQghR
LKR+Dj0k9ho94r3Ioxz96gPF2qjuUAuhZL8z66Am5ThUdl5dFmZMbm0K7NJAZfaTkjmLDGfQTlyH
m/zYYyCr/Qmbq3B26EYMcRxtiBY+BIoYx/CPOhqbFT5WlV4OEiR4dI/ZGw58ta3BsUxnBooHhWxJ
IYd5L6MninRWC9YIDwMJOh4WAlUB4MX7juozSsyIX1u3twgLUBZFLqUooMwagXUklAMi6pOsSnac
bpNbV3OjL8zj0WgyiIMvahw2zU9LtUQGWHJD2q3VRFgRoGJmvy99IGWGljll2BGo3bFRLDiCL0Or
AUVh5eJ1oA+P0zPHaqFVieNJ+gY1i4+ajoH9nyi5HA6MXs6RDmWqhU4VV2E5DsnbklAasiPKHXVq
OiI3ofZQX4RdFzh+TO9jYK5mcbve5rd5PK9NIMm7sbNaPzyDruiIWdkgDZ4eXnFA+nj20FLXxueZ
weMAK4zyUd606irg0MjXnnZWIxLhzlET15SMPKPrSZU1YADPXlW2ToA+i5iej8EkRb7TY9WJy+My
mZkYnfJQunAICJSA+X7J3C3yIHSX4+0VwSpDV5yJvP0F/c7QC+kNKL07vFyOONAZw5v3YcvK5JXC
ca9MBCt49j65yvMNO/SxEaDWOI5wEUIke14f15/GlcwNm/1Hg3N17BfX9Eycho7r3MRYjEARD0kM
qkhFoLGxOuY3Ps5qRsv4NDMJBg6mNWQX0x72bj4wAMX2OSQNM1qI5SDBeDIoAGskw2f/NrpjYitH
WnNX2CUwoNjUdmFf4EPY3/fPHNL0YoLStrMDZ08oGRT3WDrwrW/2SRv/LuKOdWj71A/PZKoZGTsn
5ageTlhClOrMWJg0Yi0rL6Yg5oA1SXvNrVmgfMtJokXCTi/zFWZDwttVtPGehkZJoXlMcoXV685D
LPlP2+5IbSI5gQC20+iLLb7q5qcLbDukYu/eR5eRVsTjpFWgqoy7e/fcFbwvmqpIiHfIpaoRtDmr
I1GryHNPh9ZpVpu/Du3ao/G1vZBB5KfzxWsEMVSzgA4Zf3glV+uAJ3d7Nuxrw+KyAxZm1f/7/N64
y5hVbw4bi90xlJNP+Lf/A809Yj8AJZ4xoH+eVodnfEVWTUq8ByXBDfBfXInRkGUhAjSDN/D8dkSh
0cFq+u/IwgbVaothoVJDA9Ac6VEOXdYroT+Srl/vQxYaVgZ5YqR/pKxSoUDCd1BUUg6R+sVk5wGn
797SuqR9ARIAr2oO/6UXLUuYzh4JvtiV/RL2VcsLL8FyNV/NK+8G1p2DlX9yhAefnMfvAVT44MBk
RMAAfWOFaAzuHbY1D3gK9U+hH5/bJncxAG0O3Fe3KcUVEPjutQNfP7rlgbG0xoTnjt9BYZwOwfVG
h3l1IqpweUF/3wEZXBzGjIN7lfmVYh5j6+7ef6KsVUl/wS3jPLpi2PEE+pEmvZA2j4jTH+dm6edk
NtGw8ZaS/rd7IqnHoeasN8p31ID4pq94LxLaqiPhpHyvVXJfcPDQ5qNNiC2qf+xZQ7uP20tzCJtJ
U98aECyQWVSv77vMB9hPWxeHBlt7KX+IkfoZ6CgGJcDIKkfUrwVA4SY/IOuLCj9HjB2vs8LPdfaJ
mvAxq9twqIv4PttPrG15a26jtTXW0nXxV938sBvVX7uvp0TEzIB9kqtIzBsu18ce7o3wOBWkEqJd
+XVk5y2HagtXq3dzP9qPHjMsTKhgd7Qttx1ONHfaGWhqtKFQoCjZtt9/B9vpBbf8WeRqFPthE7hj
S5P8K51LTe3NuA5n2F8GhMBlyymYtTYSaueNZwANU4AtQHBknXn0AVtpxnA6XwpDkHX+1715Ny8V
wtAr+acBLusD+JIDMBbiWl+YfkX4haVQQ8OptZBAhYEILMk/tHQd7ph2sfOlpjz0RRN673RUt/uh
Mi1qs9foNUonkRM5EBPhv1rt1D1iq+gY3nmoBeOFFcZPMkM4Niv/WNvv7rsrbw/rG0RuDMmgRpZb
GUAx36r3PPmlfqmvhUvTv+rCwE2rV2RWRUzxG6TkiwUKIin+juUsGyTC5cPyASWRQFKW86JfiD9w
0DZRIQDQsud7nLVd3uHy0Q/9EhBkKTvUn5z7ivfR49g/TWSTLyzxBJDJmbOCqCuoUUeJhSps8g/T
yXYxed2esZh67o5re8su9K+NVOGl5yrzel3nIZp0bHtGhwl3C/548iV4CzrCcu7MYz8KR9g5R8O4
jy0zSxIrEE75FR9DIVx+LvJE45GfpzPgljUsDxMfnqhacbFCFT+tHhW7LIhnWJrPK6z71UlpdNqc
5pdV4zSH25Yz3LC0YuWExUi/ApVRGDS1z7O9TZFFKhwwIbljn8K9aJrkZCfeJWNx2+wxmnJAic2k
M2E5wb2X4DbI3Cl11mlZ2lmnaj0scHvfaeXvyIowAAiHX3NZcT+HICkMKh1TfGkgwuAxvCBIaids
8JBdoUyZ7rPQLnSPCAabxeISHPMIHllEfYtPUa1Wbp+KIJaM2VvD0XakdqteH7Xbg/ayJ4W2oN+f
tNXs+f7vten3fBlzuMCWLjYc+HnwXw97fQapimbu9fhGPu+KgDEcvhqdemOqKBXUGJDbF0oBvc/o
vCkpY/dar7danU6L4M+rbzf+kvq3P5ToaMhw5NaE3O9CRMYl4uU+OYXtHrYl7Yk7cnmG8DvqnS51
TP0FXAbPElPb3nn/ix0eY6Nb44274clYlxjSpAYm15VSvxriLgWwuER+wPgX2YQ8buA6w7TlX4VO
ixIXHe5w+3xbrfQ1L8hB0EKJeq6zSSZIQBDvLWA7RSCdmOVlbyt8tvHXYTYK3MnUPJyuJpVRpV9g
Y7w6x8aV9RREo1vqhd3CoDAwB9a4FJQHp1kluLAx72uvVumcLKJ+3I27Z6jLleAwq471VUWmbDoe
7e+pWZuKdv7taApizDRB0l7zHeE03K1lnbR66VdjztSy1e1z/Vnd2qUZp97Lrh8Otfrt6aYIA+wO
2/9hxyUKz4+Gpm/3ywNGdofZygFcowZKF2e6IFRFjCaAp0qj6qVeGllgR/os11U0X9FNwlO7N4p9
uIgF91ZomXHLxrOm0Fe9bE2/48vP8+OYmMkjzsX7qKK3F2GH1MVMprM3iBDhp76aXrOJCNFLEKug
2v1hQg1xwuwXh3f4SsNL2rCAIHFPB2c8NK5wc9I6bMYvnihU5sfdcRfR44HcsVevWncsWazla1td
ntD9U/2R75m9lZmDQ8PFFwlDgQhHXPmVBzVCZfEfhQIzeJfZ2hFPpYzbwxqSWv6s4C7G8/otg0lW
6s+ukGKw4mzSotARAWe3VnEs55/KWEElhq/+PueQKPbGGAJ8okeTFfGxiYbCgFpSHdWaauzpvSWu
lXJNfBNkuljOiXKk+D8qGZZEBiNLFEmNVU+kohtldIYWMFHRkTBoei1iB2paYLS/1/rZr9GkJMRL
qddR4CygNinF47jaeP+88azRE9bj1vowKYEixin56O26veNiU8fE6mxz+zDbqHUtdKN4JNn1hDZy
EWN3GG8e8yKWFZDuwoFQXex8MdlFMnJveLSgbaQSHFD70vmpc6A3aafzsI0Rbwf+EyCH0c5oMU9W
eWaCMbGHD1hVl4aD7nU8RlLn9R+kO5p9ui1+f/E5PjjcyukIYsj83lVTYm+/uEDTR472fWNw7eLl
Uz39BeYNCBgSz4mZUchLfwjiwSV44ZRv+ZaPxDBBFInxNpTdFdCwTIaPnB0S9pwHhrSRG+8it+hq
ZIkprm+NIhAcXLcvjcqiykzIcFNgaA56R9zHeeA/7gnSiTpVUodkuyvdomQsGksLH0QlnL0iV5GJ
QL/1u4KKu7XM4oc9mFlpYRk7M9Te7rVZYDyLxxkvF1/Cge3YqZf6OGKjuLbArqvOx30Fl9YrOKTr
FUAIjNU+enEDcfrhD17kc/PZHII3yEu5C0GFBp2R021xhi/sm13FTluQIwBr3hgSnzA21uPifXsr
/9v79i4BxtUgOh/nyUsi/zLNj0NnhQBAuLISesoAxyc3cjNbqsWnE2NSHgNdFYeloTUqDW04howW
9VLBuGeUA5ilnltlWMS0ucIYsxxYPVToZs/wzV6hX5l8Rji8zouLMn5qOuxhOi/MMTtH7HlYRrw/
LZPpapMs9z+FiT3zSpxGHZFjQFg3OjfXBO7Cz5oe69bWUXYQUTKbEGD2vU/nIrij+wl2JLtxwnLH
LgHnRY5q5ynPruzOw2LywoBPo0S6XfDMa1bbXAi51WBWaILwBA05uWw6FXpbDLbdo18gCFEA0dlL
Qzoe5fGU8Bg8t2r89VkTKIZtKsvFYa+AAsxt3m0ef8VNaZNONaGSrVpI7NIK+zo5udFxIQ2CBD2k
2mUAf/7UQ6QRu8v2ycmGD5fFm3xTueMxIamk9ft69fOYPCevfrE3Hpd9YYKHFid7+eFSxNX5PHjv
wtPk6Vdp/rC4ouphm5uX8EOYVBbiJzIlHhnAmHvEswWYNBqvPF3NUZ7dFSA6/ITVOO5+vRhQFJB0
eO2LuSIey7dX9WEQP8fP8Xf6npbnd9Tr+4ExPPUevtUXOa7oFn/DHWFYrNGszqBXTN3KVIBZTgA5
iCAQZ4p9XW1fJrPeFfYbltJJt4wp5086O+N2+KQev1/rNZ/UlJtX7Kr0XHWUMaluUwfpll5M8WkM
cL5lwcMvgdOFuR93vPJXC36S3QACOAnTGGiZKDsSTiedMS9ZQGreVIcWCIGxFwwBcs+uKZcYW7bR
i7sI4VGdTeRXwPo7iSc36Kzi+V8Beki6KDC79VI4yGo9b215jBd8R7Fo4eBJXoDulJsj9FfAVNw6
nBriDBoYHD481vNuiS+IeO2eeKlrHSiwDsnfFmy4hs1DDQcI7RycS/aTHNRlGYh6Omz3g5INoFdz
ujrdAwstvNb6GFHgWPixJvGfuZZw2V5IkLya65YhyrstpjWTLdaibKkmbmsFe/M5uwCtCOWiXab2
IjfyeulhvLLZiA2YH5CDNUHF/IvzUAQTg/TBrpmCwqhZFSYA01FXNd8gYEk5WC8c8s/rtOVrB7mQ
cYAtGouUrl4v4mAf9SJOSoSWG0334Dg4D77l+sEDkDY5mx8dkpb/9ypBDIcy8ItLHzvzgXtbpJcK
gJ1gKx2vZkZvwKFIYcn3ZiEQa0E+e/9tofAusvmwGhixLc60Gm+yvgRifZtUvs0Vw0L2N5vTwI9h
04bR1nrAJxaTUQ5q8iEs4Iak1US+GjwRToM3hgSH70Mu82b7zeD8e+M5MDlfJtupyeaEzrx1CCgf
xjpF+QmCJdd8DgljYg94DvFdaOx/JJuEeZgdd/4l+ZgwFPUK3Lkxd59GpGc+c2xO0ca3lHwGoMfQ
TztrvNM8Ql4j2jyxUYceopiE7MqiIuEXY7PTtanXBtP2rdkhXI90YhGXE/4VuRJqWVQCgVgelQmv
JrIfrPA0nXzAfH1mj3JHWOyJOWURx78TOWfomGNoBODQPfAgRL8CeoHVQYdyuyB65Vx5OwEl4prD
33v00Oi6BKLTge8AGlDfwBH9mfmqFvIMN8XskcDhoJbiBytXj6WcvVWMGi3hQhBrrAv5yqB4OUgy
WTD402FJ/BIgz33TezJ4rri6/Asd7WBVfP++2+I2XJ9VUOEfiD/3vn/s37sJ2H6VLVJRdjJ/EDGL
ypij9ODy1oskLs4v8c+qAPRSq0ysNQ89FX+Msrnq0bRwA+oM7sc4T4NGl0f2pDL5jqtTmxHuErNB
LMdV9Rxpc1/AqCsPcBWA/zEr8nxqY11oOp9JU8We4FfhHlX4Hjj4C/w8jq7DtI9pbPcWXPwn0z8D
FE8jSMu9OvQ3tLM0xAsp844dZrPM3EjNGmvKcnHQDglB4qtrrdxxw2i4mErt+Up4/ZN9p9jnf8hF
diVcXrXFZqCJEdyBy8sKrOnB1LMCmKfAYRptlJD6wYK6y25hqH9enAaxA3WYbpm/LeP2ZMPjMkCP
jL5mLJqyaN5y7h17dN0cVz8bBjkv1J+1ntbmsLI90le9vWP32LUIgZqZ429fT3UPGx2XaPAOsfgE
Mt4QbACKt4/BjflbOMDwHV1JbbhqEZnDUppTFsylgeCH6QZwYdZg1DA35NIitwW2o0xH5cfJytLm
YiRw7G64T4zt0YcT5acCPqH25vRAWUooPGicYbf/pIzxJT/QGqQrV8uGWMob7g6NF3RXyY0HHjpr
fjDeZc3EHgInFE4efIxjBtcP9zlrh5bxHQr8LGmcKpzSWzufIjFFBcNllAJZl5/ubX2GCzP7e90F
KudI/8JxVG1CzbGm+OyO3sPSREEgUe88V5lXHJb7OpRMs2IGzF4lolfk5lAbrRPLiRKcCiyl9/as
ShYKTA5upod/yLQ6PKue0c3LgYwM4hQoq54sFFoc3s07DJo7Ud/QGiZv1lUaBtIh3MdT5u5QYSqo
3jZP8tjwg3GNl4vvDF47u6hTJp6WDbTQsXrihB/rOPPWRQWfpY0fn9Py689mv78Ph4SN4MCe4PtE
X9V/Z8RdVRlsvdwL5kg7tscxjpyn1pQ1eqpN1OjduR/YGPPlUVKkJ5fK0/kdp8RyB6R5fLCVRyOS
4gvLh5/Nkbsaq4rpWIr2qTf2qs7Vy9JuX50YNrnqKuJ12l6VPBQt0MV3Y7zbKx0E45Hf4N6uTu/t
/8bCxASxnBYbt0onChuf+YM7rA2dpqWJ7xlzpohrNV+5dc4j+gi5ROkUJOSKzmDL8ybnzNqDHe9C
VVNx3gnpeU2UgpOlZvk68sG0zfkjGIoXUMIIhB37Dg05I+9hDcKZcsjVCmXHw9G1UXGjzi1rBWIn
puC/s2jKwVYjtls2ZNPXZcNtFWCi/q0yRmK1b42sUXlUHNa6s0S+VXf4iqcDK9mddTvlrtAASdvI
/9tKbnAGLVot+LPQUKEMPGrkGLRpyq7jJL3Ki907Fgcvi4Zwcx0r4OPYSDuFX2t9XeiehBvIG/9J
/imil96L55Jb0zHkgOs3fIvyiTO+ble5ZuR9OP9u21oi8+Gm3q95j2U8gp6ONnhFlOpe1rV1RS8y
q+K/pWKqmhl2Kb00DdToJW1utCiLt9d+dMxW9YhNMZXNGwvAhpngBj9lPlx1LngrV7HnVNmiQ5xe
SJ4gAv7Rbj7JkWVV8bRPfXhE9Gd0aMDeF2KwSm0N2PR7ktHEiDVjnMiUgMEVyhuxmKWprYL8fy/O
l9WUvJ+1WG4SDoieYcGekKEaoYZSkdU1+X2236M3/mNRw0RYC701IFoOWYKcf6DOkGB8gd4hrp5I
u4oxhrbDfBhKeOxGTsJgTUFR15bG/vCgzSO08oy4Aw9EE7Ba70yPoRS3L7SfxYkwaEkvYkRIse3c
aN1214KDwOwOjfzB5qJtBC9skOvrvIJ4AUNxNvNsTJcwR9MBiYS9J99bjDffJSf2Cyoa0z1tLpvV
7+3PeLZH188WBhiAOVvXYwteBl87lKmMEN2vh0YJYtC99cro/TlxSZsiGnvYglJBHFtGpffdHIjf
azxCDyNuMHaqmhM6KTFl0c9TFevQWFV01Lub+TH3zvVZoSF7U66Ab/sxy/HVJ3gsaGwKm1VSfLVF
vGJ8u1KkcjmzymoIrRss+7DpHsFDRP8EI2JUdgEkfXk5IxJks2aej4LCbqBKGG6xUhEf9TC3kBDw
F9tKazgsAgcfYeFAC9SEn65ZNKsqNlLiHorWlLN4uF76bPtcTyrJ8hH3JGrABWDcL1EWSZb+faNJ
f46ki24tzazmmE78F/GFX3TexIxQ80kuwgiXeWziiHDEsxX1p6lKYjg88quUm5iF819Yt7q3tE5p
CKkRMLsPXRxiqebdzNxhsFBDMkvEUZ9/RFqJY1YmGCMxPAy49GL2q+bJeP5cEDb0EmS6WGuJUSTx
zTd7L2z22K31Vo5Jr3PpD7dIT+D8cO65A7pdzNz6Xj9kLtYq3wcnlo40yjSc/HReTEyyLEqXKrdX
LL4UeV/Sp0tsoKkmlpxwL7HYZugMwBuI3p49DyxuLvzKGJ5lrAy4YJC0gN6TTZWASLTrhD7CZGdT
QpuMT7/ovQ9mUJV/BzE5TA1uvDIMagDXKZfE2Qs9aUaY6cI7AAtncMbQ/s3eoI4HewZSxIQ5qo2p
aK+gstYkLhlUoG8wW5TVWXmdU/osLlz4XizO2iWEh2WNaOvp73GbOg4KPi0aHYyayagF99OnJjm2
d4R07wLEWSpyzngOlX5WAZmPWsepqDAYRUoVUDggJigSjC3MU86syjsTi4Z06TXKGr86szhgDEzE
HHhPnsFrXJsX4O/b83Ra4ZHQDm9qG2NjzGHv8Pb+ff0ekNV3GRwxGcJ3l19Jc0DUBr7NdAyaRVZt
sk4wx2GmE+KtxMWHLSr4NzQvRtlML251Rgv7pQ7MYZeiRcpkjrOTUQUlHWN/zZa9W9McVHqiD5R6
71F5ggB9VBiXls/tZXfZsRa+PUQfKk8xqsmoTCxEQ6JToL1g8+ydPfOvgs+5PY+XckG4Mdg9tW14
zMKJCHJk0HbuZ3RAplvHQD2Tplq1kT0qDyuIhQ7z78iaFBaXjcr5qF1UZ0XTJH9z4sZGFlmvAO81
RxUcmZMZ/FlmNy4Df1r0IA8O8tqnmKd5BGGavum8prfxaxqPC/MoCMdyq4wk+nCy8HHRmth7ITjl
RN4aJYH2v7CtUlTNJLsVV4sKah1E5fSswEa5oghtATgAXzuROsotCOJc1jfMIKQ51P2D4XLwQGG9
Whyn6k500LBIBvk6102XaY3U6ZW+zSugJBONMGW5hU4W2Yzt34he2PvJ0Jy9JubsMUqGyfBFcNGD
bBId9zF+zlBaT3QERC39u3GYiA5ZVs4A2gwFVSrwtDJCJRQFtaCQfcRoYNFjCdIUWw6BFq/ve1iZ
2JPzXNWvDkQY1MAgP87T5yWZqs+2qKNtJqIpYpoI8g2qf/dCGpSwwhLXH8PKPU8p1x6lf+nfndzR
3m1pzJ+BCmMTA8HGi/WdmR+uxwavvtV7eqo3DkjmwaWbtaEKfjLTPUbaI1pfEzOceogazaxbHwJn
rpPP7D6JR9FCr8x7kgzlwyH+aNqLg+u4NCcuildEdKzYrt/hy8DCDgcfrPgOILMCbIQ5v6C07HF3
GpVaePVBtqQfIXAvhHdYaEKDQZKH6ycFNd0KFfvn1TCm5oDiDBLmZwurAFqTBGqMpdCTVbAKgH91
wvNptb2vqwCbAhlVRpf9eAA2EhzxyzQdOZGuNuf2p1o/YzkIONIpO6BCjkjnQKaoNeRMLFay5sFY
JbO/zkBVwEhOAeh8wLfhO8fqrWFBYUWyUCuGaAlzsTKrtktgK1XHe3euwPDghVz9wqV5vOuFQv1C
EiF5HAj0E0GqNkA/SBT3WEacBKBabT7jKmg1XoEPgFTmsm1ru5+Qq4kmEqMVnm+CNSJJiZn4Rd1g
DPgXA5k+fAIZwbqSHnhl69sjOZFSkjHPqVHu5fftGUy1BO0+6pEkbExEZLtx0xJ3BfiqpdjcnGCn
vqfVeRK8gmT0mZRXdSLyMHYxm7chsxETVg0jODaNQveN8yOsKNKXMKM9k8h8ClBrdkyEgoxQgEnf
vSsty2d8aZVaiCs5s7nKsL9eoNU8MfK+ILnDRhV/FA5kdynHaqBDdBJRklbjSlAJCB9tFQZ2j6Rv
9KsoLymoiBpFvKoL4YjlZX5IpBoTQ3qkuiJV2E2psUai/oxfTKAOS/AunuFlecdFVPiJ3LzoU2iB
hNvI9jYXBgmCVAbKi71L5ncChXSgRECrpnZWTanaFWHVDCJwVulH07jYiKZMN3jh1VRdm+UOYmZ1
BlaHVL1Cxoe7uPZWM4L/YxvqX78QkHRvmoEZCIxi24MGMbyCXz/7mgkUWVXQ+r9x4bpCfFFtkN6g
6MmPRuX6f5vtmWkChyjbULPPS1J34Js8ibhAulZCvCY2JN4bA1wvWLSK2UNf9MD5ueL/R24hJCnb
REOnRJutmY5sEHKUUpq2ArElSmkWm7GMuEw3i7RfuR27rGAK3hHFwHcgJEMAYKGvoWWI5YYwSowY
YRvo3k8nxdn+971+r2unDAJ/A59LT2I6uL31zmOLvCqaVkHQBWLTlNNa45wJGeN/JE5V4RBl3W06
5vbkVi0AgGsQhxtIj3FX68FwEd+PscaQBUmhVaZeIUTEVB5yQxVj/9uSLa/kra8Z5neMxSI/8t8d
Ia25xOX1dycrMbuBGaBogY56ZJr3ZDHCysmfgoD0WbW2ghZTHCC+w/1c992L3GSwkIT8bQ2teTt0
4o3mQmA9QbKtTO5/xS1lw528P/BA5kHfEpmYVa+AL0P3MhEsB9kO7yg0/2CiPb3+mbYKMi1sJM2F
KrzPaPX/6F0SZ6EUwcZN4tQDdHv1FMIddWmreVf7jqOzwB1b81AOAC1X81G1qQJqUy02/L8+JwgK
nIbrPetfBU7qVDCqBq7WjFrrKAxxHmBLu98dMMeJYYpMWVat2zwlFVRqQgNu7a1VYigeM+09zmOa
MF60GCXgp1NzUs8gzDLXMe4hCYnBWSXSU3Rd8s4kJAUHEpJ8ANIymxGgTwj5ovudPc8N3k7/2JKi
Nuoh/pQ0zbJyjGaq4WUhmjaf3U/zPPzQsEBvathT+hrZKNLQsNtc4VYe5mhFqdkojzsIC3p4QPOF
x6yj02f1tZJvyGBcRGh1PlKFxBOjEzlajmqdMotcDHIjDMaak7nMInRtEMfHlQtRiuIX8F4vPFux
dIv7ecyrACbiXC98Al0ssBfvM4yH6y5DR54+0yamPYZruJplXDsSAMjgFOfc20DHVFg+a1xbJIOc
NiAo79q8bC9biS6FMObHqWuPqYw61OkoPGtO0c3flzhbGtIyVyLfV467JrnLmjjovcYtGriMy07Z
l923yRzxml0DO+JrfzFbXNhcGlwEv7prA//X9/3ekonk6g8p0U8RPmMMmdHeynH04pZoXmE40m9c
4RXV0CZKryqSMMApGF3ayOcy4ldIwalHiQVTCF5pgtJzXF2ulgLfL10yjwdC3KXikwEF5C966GPf
bBwoIQVw5TNAcdml6s4QDlRQVACEO5GLCP2N3g81iswJ1FfSqmaA9lCfF9EWYHos1rlkS+rUziSS
njEckzRH/xyQMUVekR+UT7zOo+PoOYvXN3QwQl0OvL/tntSAAUDNLhrqOHAQTcfVLoocmR+LD/Es
yiQioYirnyKYOyPevcCPs76HmYtuoyqTCQ0gAZNZGXW7rVoCIVkhs2WXMY/mY1wwmmvKKYnJYMuY
iJBw4jOcYL7OaB6pBfRdWlu5NrOChzTknkwwJQwBgfy7Tqs4VKEddEBCHwWpQ+AtcC3A5GAh2Alo
FmwJrIll6pSlwNHiwFAj2De5kAKtC5qHcUnMZuLFSPkr4gMTSxaa34DwIrxzB8rk0jIFLFtytRjJ
oPbVNAbaZGQUqC2ItAkCNDYbLK7QjW0KkLJ4cvSiWRdNpowge/X84tiLUa/9CpqazD1Y/dht83VQ
K4omVNqvddWlLQMxt7lLSUnK152wr+EUbNgSBvY5zJE2ax0dwgLEM5YlqQ7xOkL+ZEonnp1ENWdu
IN2QmLU3Im+P2DG7kbReBszs2eZgjLVkxWpScO0XRTZI/EfveKQzocMrPd+HCkS6a7CpMWfKiFhD
CMb02RhWI2Lg+eBKn31AOs3lsMgW5h7e2OyeOsXaR29c0/wvWytz3KRx8TT8y55b9kN07mRaXWyt
S9AGxZuA+YS16hXiwO0lOcduz8J64ViNT7PDzEKGepihhJSVJ3/AAObtSF3/g5cuKALR75CqcLdB
SphRpCEwkpwNXfrLZ9xvC3dsvGO1+2cVAAngWlrA8QVjc81wLQ60SoJe82vnV2gU6OOMJsPFJNRA
v4P0nntmk8pd1yhVTKlS3b83fSD93998qlINVNEINvu2KzgfV6lyNLwVdibTHgLuQKgwMy6wymj1
yRAMwbU50v3LVRq2g2AMnq+XC1vpVBum+8zGdojneY5G80TJ4HP9Y9XPF5m6TTj43mf9hzHDp+H/
5Hurhi14vW0OVBBnPL3pfdCbqBPWzgyPiKg3+eJWW9jYpBDbVCjCVmrKMEisFM1EtF5y1QLfy8GK
6Ttrm2pE2UeDoTE7fZ2gc62apJ8e01bl6r2kfD8Yza/ZWgGnUyGolmQmSYmXcg/Ao+JJfhozoz3T
zZiaEzTY228z5LUtBWL8hJmlvalGtq9vVuN0+/TerF6i2iKUvzWes9PkNtPNs1rqNtP2LeWHLEMf
62oH4AY3o0bZOxw7uL5HXmkhFeR8hbN/sWF3Dv1Pm6aNzRR0uAC8rA8FOSLJNFDuCXsW318MBnGh
8/tvzdXL/1P0YfKy5hpnLOOy8qhIYRw2ptCsrzUSg4w2BnhinEKNqI/y6bgmZggG6i3dxCbPBbD3
0lz5ycnh28b7SRVq7at1naVNo4PPL4i13YknlJHA3G9KSdkBaWGIaH9WeKisgLiMpkliCDeirmRm
dYdeyMnN1mzKLE43PZ1MDZQurLR6teSyQ6bS6ekS0bpuu3BUuK5zhoEcVjecVnQ7IKqBqvckUwt9
s7CrckahIEG8XkRl9C9tLXNmUrtbZBlFteeeFm9XxsEFBDd7RtXSEH/b+IU4ZCr1mozJZKike8YG
cNOonDke0+pP58BT1j1x6GlmDQLOSo+p/LUxrXjq4CnPeM/LrtEj5D25P7MLvJZhk+naL8Vgd9Wo
QJgj5JNik9m72PyNT08YuDpxMBR+ERFHmD6lHdKytIS/3Uqb0Qf0XzJvGJ02cb5bHibflGDPQ9xg
yrXqs81B+Zjv4A9Qt3M29+3g13d20D9YUXZ6dv2ovj71T32786Vy42swjqdzDU6UrSsi+fbtD084
ct+9Zz2Z2btk/Z6FKMbDReSITvuELcYe4C0QesoRRxJzVkldV/fG7ddM8KQutgzv4NigHI8hyyrd
btLwuB64tGDte596sGPAxgL/qf8WUM6zFTTjdrWNQJVZbaF7gt9fBRV4To4LEfsfrjACUuwniO1Z
GacUaJwc5mzs+2H7f0Sd13Li2hZFv4gqROZVWQIRROaFMgaTc+br75hbfeoeNT5uN2AQ2muvMAOj
JJo4D8pW+maH4XksiGbMEPrECqygNAJcVZJ0INmYKe+Gr5jzbw/Pv6/4iCHeYYRSBIPYDzy4Mu2/
W3x29/wCBqB/eXYW/s2XjRMQ3843rE3UK79BwuYbftBYTVfI3N9Nh422toSwAQWc2KZHCGEvoLI3
ajwOdcUjvdhrr9g4t9vji/qNuJqJOLZdMKBQoZKzFY3FJ6vBDns4DNSSqtUEShldPFDBpLKgObwK
Wl+bEfJh6D8yaYrq4dnVlaTIyLSdwYd2c2WLbiGevv0cvTgmdjFSVsRIadbfgH0jxzzswlKCcogt
wVvyDqpnowB3XucAvnz8JTZq7CetXSHISkRXdb7pElmsoY9nuPfdfbPYzoVfpAkYTLrDxeQPSx0X
HS+CjlaIwv8flx9klpqdIyXSBqAfsxceqvEV0b3fW/tIhoE4HVRoFEIag41RL9g48cO5d2WCBJep
5NN7enurTjnedUiNzvB9TzsHOOir1H7ZeYaCoIEAv1ge1WcdkGyjfvI/9Cba7qGN4NzAml5Pznh1
8cLr4IsGXXP3aXiTJ+qo6GlTrYTPl4eSInKdj3kZ7a0QYTtaib80XhvyzNuOczW74L1aSVrDf+wJ
x0NEHK4WrqAXIaLJFPPJTMhbE3mQzytxKsJMOhnIJwfjK9psrwA60mAXTyFtXmHoD9GS+XrHBW+2
f20Xw0dqQyG5AxS6L36/G7feSKy1+xheV0GwlcCQ90kW1RyfBR0QzqL9iesjP0lcd80FXWiBWf4u
1P9Sq4yWjURuaAvQseZjo6DRVFy9AeVnAkVVsPOlX9oTa1rc6d3ve/po48vpXrs0G9+OdWE/rzQu
vZMoZfvpK6wm+3qz3L4HoCgHzN8rlve34mNqkJSQ8NJddMPQbbhEdFK2+Uec7V3nmCyGWNDvB+H7
6+xzi9KbwZ09L7r1b0O2d1NBQuBNaADzAQ2CihCGnYq9DTJiPozG0OX6Qe0i5YM+jcrH5o20kf40
2OrP6L60Hu4ec5LCJUiO4+uvyvVpxVNBj2YcNC7GF+gWKjdZ213l7qC/rs4CRUO318u5wiB1t0mv
ESv7KCvnb4QkAi7RsNEI4y71HHgJN+wuxoyCVObM26L2sSZuNhaya1qsp9YumLaThjsdGwlEH4s+
6BX9qC903A7xy3rj6WD5O5eVcONdCTpYC2Nb14cqa2xeYZsoDojrkfEzQufHCav8IEIOin+BDGu3
OUvsVdOXh5utmwDkd9i3iCz85WAnY3axMAy5KObqoSQLy7WZkKb+o+xaVfy38B8NwInC0U1wxuXx
fuK2mbb6mMpCYoG28omH7ZG/ipCfJoQgyLPtQQzpc6HxMiJqff7XT/kuCgpOCp2Ukxz4h1aKJiac
qXNUTh+kC3NQUzgYsAuW5B4LX8d9z7dlejTY3YNwWs76lahO6Ge+9J3DuWKeAAGnOJghvl4l/DDR
vDZGuTfXQD5Whvuw6/31LiiW3D+KPiDix6MMa44D/g878PO2Xzu7X8ZyHG7liL6gu2T0aDf7fXRk
mQNfHGwq23wf2VBzor4xB6CmdVIGNL0b/aXPhbjXeWvShW/AASEdHgrT5h7yoEh/0V9TTuNy2a9A
bDu2i3NWs7+J7dlzsM7F4jhwE0SVUrGL9cciVAIAJKLmkR1wxb1C4LOzVvePNZgMnFUxzJ9cUOv7
Zb0TOqH+hFRNfO1xEzaHNLqBVciYT2yMVSTUI1kxszTCWVf460/89K+dIdn/sDt0Sd4X71aRWLjg
2lfBjDLxzH3N+cZ72SFIn6rbEEQDbI3b5dJ3G2GjS/odh4eZe995pS48DdEQ2LljDyfeXq/u9phk
0MSxloVg8BerMYIOQvzXE8if9qXmGD160D0nDrldeB77iSxmwX/lmxby1CdnBsmcEJ2nRUKIrel9
EiseNvFizFWNJ4/+npTS0FUM4bJujAnEsK0aiS5Nv39qadWN+TYiZdP5IHgUHJ+1Rq3bns6paLBA
TvBGbkdsrjeUCsok6/g0TsvzN2gEEvdRFPVBelyc9MYgjHvd4wiVaa6Ju89OV4he08fONkIi8lU+
Ahjh/7iPNs+siJvDWuuD0ERHCeLdLPADG1dRpDm0QDZoSUVROazwq8Hg2MkywjFcjs9vO1Kk41Gs
R6c/Z0v2Rb0i08POjRRPnglzTBSGbdZge8pinCfTZ4Q/pNalgqTrs2B9TgYFm04ISxKVLO7KSucH
cx4j4hn3wS8akhie4tytzWP5BxykOYHc0Pts+2PX9+da7Tyg3S7zwxPRDjlXgt4TsBG9i0FvUKRc
RvnaSGpcnW7ck4kb2ZsS+AXXA3A7gHULuh1cRUO+3fgwV8gB4vjnCt3tJ0Ygxgkch20kz6VEje/0
rk6s/1b6a6vlAMpmMBX+YfdGbdIF3RvCDgrJqXtcdzG+Kz2Zqbzs3lr3wn6FwoVf+Mf/uX7MY3Z+
z+E5Yl4SBBwnxHTOGZBT9rwfrkZxjfhdcWPh6mn1rniBYueQpg9agx5gNA2yjHMbjXkMFtSBb5wH
NCyoaqmPYFAjEwLYnHaDmoQrd5YWxTM5OnfTmRj+tXgfLKpPSIJ+wJmKFhPdyJtnRQi9seZznU9j
Tx9cq1HwxQVdY+1TLIYDw8EjJncQW2hxqGPFTFSqUe56ad2BXAJQo5b4hMISANzG6ou+CJDBNb34
8qTe5EGDO4OJld3boVR4jFLGI70qu9O2tyILTtBpxZc513rPyUtzIDxGAB9iawRmFPXs+Xt0SGZR
yU7n0RLTJiYd6HSTmW4aRf4mIV7B02UMOn8l1CqMZqCkM5PnMg8wkPMPMH1vy+9oFlkNSNewgNck
TjFKteBrUDWDtoGd/OgS33uXrpghL5zKd2HegZUF5CLXXgEmVx6sXgUIHsLsBTUHlUZvxA8jy27L
LNgjW42Etued7V2+oBGXyC/dj4KEFgb27rru/cKU5XwabxSwRa/H/xepfpbDLm73U4I6P9cfSI8Y
tYO76UOmZFQtKI6gO9BSjHGEZBEkCrISloi1r6mUvuP19PuYU5lv2v6aXxwRcnjKvc/dtNOwrGwY
lbzeaONhBaXfg6gd92Xl+3qS7Hl4jfRfpnyQWe6eobY1qng4ZFru7Oe7UCN79VdDQrE01Y2eD3iU
4NAqadx0XqCWdCWAKEPAqIUaB6Dd4jFzXofmCZS7mjY6hMBUuabVQMGvo0Dnkq7bD8qyH/cHxVN0
dS3njKTTx5XsaT1AMVmKuKA4pLe8YUawYSpQQlxNHjPSSJXSmETQ5HT5DiqmR34ecKEyLNXIFBvE
ZIXSjunai/Oh+Za6dOdAg1xRTtgeRLxi2gznpIidGcw07q5Oe3Z3fOOnXP6Mxdg5oRZoNqOWvrD2
EgGr885/67+UQbSQK/EH0ndnle5aqzTrNavfLMf73FhcIibg3GbxprFG9SEq/GxQDLhHhWF+qOGT
EGUyYFbTlaGMW2TPfRnhDHXOCn/qGah1KjKibiLUnM3EIYM6alT0Yuxh/PuIMWoy0h0N803Rk5V+
ayJLn9iMDP4UKMimCZHIbuFTRVGtx9ydVoyR3jr80RRvZuM+Qn/GufXkWUeI4cOMaaL+IOKkTurg
5L7aVrIPP32hDGRDladm58PkscyMXM2lUd4wKrhH+mQdizFgkfFQHT8CSThpNHjn4lBzQ6gn0Tcy
qgIYTAakH1gfp5bk1GAf8m87m/9dQa2sg80oe//SjEfS0jRZK2gOlwxIhmHJv2M9lSWBApzmOwLJ
igUp4gTPwwVfIdJRlbfFyxSRYvUjsc8MOltvlloVjmpH5gf1yUvkDIYAwh3PvNNoG+T6VZqkapPq
59sl93CAr9NxVEdYYlBIbVJVHnDUM1MxNMrQN2sNaI7oU1Gtaoiq7n6g9quaq5RLRl5KPZTeoGCT
0LrbRr5ZAZnXOkwOkxO36rBCG6PIiB8KCliL7FKXZBRDKoAKYAYg55y42JHiKIEFy3xMj0xUBRmq
kI911OldcYgemp0U5kAozlbbNXQXrPFleOOgvfhz+6mPc+PP8In8Rf+GfIY4ecjLITeHCh3Yvk1C
Y4IUOwM5GYAO5bwGQbINl/iL2qrECJhuBKi51HkU9w6J4DqMUonV4Iu4+rHVIu4T5Hk8RGFwSAxg
EaIQ2ArBGQr30NoA1tyQHh2NjAQz+HCDjM1+IebaqWXRCwZPcyw59XEmTiMjeqZF7AmnABgfSjFo
Hkn6zwQWjRwLkSBMFQC5AlFWkZm6BUrE3jvnCkIglvAURi3mNVV5TZ8f6SDokO6RIHBHgx2QfAYP
uHCxhqSRaL7QQ9oGb6baXCPlzn+knmzIK91X1c43eg9CkmgwmREdinZlWkoym2Fd30p9NcxUMNKQ
SRMerXzRB0Qj0KHmJYkC23h2pUvQrOIN4QoxB5I6exmovj4E3R62Nfk0tqzBCxJ6SL43TnPy5A+w
v9m03CvBtNn8lH8vrW/0ju6R1UYgsoPdZ1pkKVbiVaPuM0JrWo3D2/kQv0hyLXc2PITF5gkcvVv1
533cKhjnbQCK7YIjuhc5rwRPkv/lSSeWb4M2BVkJWlf4PeEt1CXn1Nvk1DcuFOmq1PlOZDZdMUqA
2T257MywyUg5cSddNmK0fYzOECKLb3Wh/n98pDwE2OTrz7piOMhfZ5aoty9MeYYrV2TXpEykYtUq
VZYwHimkemAmzSpN5EniskJ7KrAUr9jzuKK1e+rYHVymasP6L4oxsJKGZVy//05/q5/NzwZYtkU1
YoOTzzW+GD6zmaKQcq/b++anu20WpsffzfyM2ca82ivEeZxr8z+3tNws1+xX+pneUKo5tR7TAudk
Ksv1MxfldNveTZ+wlujWc8lNmc5tj07+2Ty90SUs07C5dvaTNTwsEhfkg2tJAbDUTx0rmNbZrKs7
n6yUo+TLpKGETg4NPYafd1+0ep0MsaYUaTUtUV0nAickrcEN4vzMqaTC1WuKIpKa7qdrVth6qU1n
pAGdYp1k7V9fg6EXjl5ErVlQpJzJgznMezPkbcCTlkmtPmBNoUn1Ff01NsoOfW6ayQj1L+qvJrPw
G/ilCuNCbNVwny2k34n42zBoAOI/af91Lx4AS4Ei9HIktJlRf/QiakGODVxwD0G5tfkqZAnoqBuX
HPMdAkJCgFpaNyIVUNOuLlaJO4pgLEklXbj04ED8fIlpq8EG7aQyOIUuQCLQggkaLyRCoCCwz+Kz
ugwIQ4CmhbiWV4isJeQTUjJIh3KAwwHJRg/DYfRzUKpc/2R+w3cQrVevPjXiY/C5zgZBAXDZoF5F
EjAw8Tw7zYph8jvQSLkCsQXzINpQJg/4xw74sEtPwE+jDoe0JFN4YNjcVoE0r8QQu/lnvkqX/wZZ
CcWzb0xe1/yiXxpA6Nj+vPzj8OVvog3/pjsSSNHCbb5T4dYzueQT4vhy85Kcu4DeBupN07UQIXMU
I7Ryl3B4uAF8u6KEbe6Kzg01oaH1t1lcJo/epQeN3y07yhmUNQAdgtbwcvP4bkp5/A7t4AVj4YVX
yg55tie6Lgh+NNHZSZEBSaUCdZ1vlvd5vUUjndu6re5zBh9Yr0FlQ2QDRwCod3QJbjv3jT3RCGPp
5JVIAwtRb5R7/Hfv4pxQN37aeW9Hhc3E9YP1IZ1yNUEk0i2XLt0AZ5mtTtfSF/6hNgXKF7Luvj5q
wPLL318rkFqcCHl4hvpIZuKDKBiEaAuZtvOm+58MU8ZiB3MmNKs2RLqXtMx1FHl2hVyrqa8o22T6
bdGzCahJulTS4Zupc0weqaWj25UDbJBJtegMqR1Do0cjXNF8BFi60zYcb9IiCodOiSvrGlx3zoPt
YWdvwi1pQlzi6Z1v89GdwQF193dOWRHu/Gl67sleM4fwDZ37OfD486jSPIbl5B3PeiXeq7mc/DLE
AjjLjTq7bh7VyLtdc8stXYA4BibiS+hcCHZP88b6eOse+QEaZNZIMCuM5qCT6Ouqu+1te7uuYPcP
CsJXUCJ4aAE/WhrQslcjMGUB4n0EOj1VNASq/grw8Tuymt/mZ/gZ3khsquPS35eBhL7wBwEjBgKk
7sf+BkTJJt0ThoSKNsR29h+0T/gs9WlewyVrxtZLzYn2wMcnuIqChICEYpmYqYZJPES/2MXEaash
sacD+r26SXAYUx5Eh4UjtMg4HoFEC4T9K+JAvCNKRMeJPmE8CF0h0OFrVBwWF4+sRVAyWW6CSuFX
iws5szHQvf+pX2zDK/n9FsE16UZj22Z0GeC++Sp6lCsfY5CkYQ1dCwbWaXZ8+rfONdXt0Wc0W0Ii
HZehknMqOeAUHk/79rQfpKVU2R+ISFCR2hg9s5Qt9K1QXpscBgQ6/zAFMA35AaR2spm+53K1qk3q
qI+h8vbPF2CDM4AIQHUYoxjbG5meipH6o0ObHfgKZPSQh49w7+geFzozLDjynXxH+LHOKCOMKEZQ
wyB2CvmoS5XpSgTg6+WCNwjf6/Dt1QMhxgSLZZRNuZCnRKLwUaXDJgs+VkjXlxkqox6QrkMQlDxc
E/Bi/GIalHFS8mgKljmKwVWkE+gxEmyTBuQbkBqIkHZ9sl8+RvWoJukNYCQkbCpCJGDwmFNLpsLy
rUnnlNLRzmKIQFlmZudhF9ojlcuS6TiyABqe7PxLTwC3U/vUxkadYYoOagWfBwmFpIaO0kmVIAKt
vYCvAQSE9SfM+4sethmLiUKZoWeyd6yvFZ/697Nz3omK6Hfwii7Ry7BwxBkrexFWp/QQ2SUwbXVt
aU8dO3jPqZsNdyZKtRDobNLm+PLXKA02iR2ky4hWNR2UgL0t3UFwetqRzOyXS2SmSowv+Y0IUCFN
6mwYCSr6/W5IytF5R7++0498KFF3W9ope3F8kEDFbNW2UaASRYr/Oh9e+92Gn2OEitUiUNwo2R2U
vyTkzPN3kKoSdR1mAF6z+JvAdKs7zQPGVqOOl8KI4xe8sKR+IgB2wiVvMy649BychdOc0OgTNVRj
beEEVFz3rraHRXVmvYsGIIs+t5q88RGcb6H+g5LgH71yXEDdph6szu08lYDDrlZb7E7++u9Db/av
uLc/Jac83MMUObhoGmIBVBnLYmX2+/aKmnVfAFt8HRsqlDep8Iz4g9ZR1X4AyyCpiHLdXBejvI5Y
Upfo0byYi1r6dFf06u6plTBIwyBIgaAQhrTNGaZf2NsRvUtKkzICmsXk20V+sPPIU6R7DWV/DHyk
fZp3rtTaBtXHj2RHPp0eF/SiKeJokjmh4yaRHWkepNksX/Woqc/wSQa9gn29XcY76itrFzSZvHJL
MSjV43hRiAj8kigbxwJCVlNM1xgTg7yFUcosktSKLtmXy0SiqgjABwEOP6jiL6uOHdieHfzadup4
KWM92x51so/+yTay4RLAZAvEtFuJkrrzA8QYKTQujU4M79D5HcmW+gI/COKdgIfY4cR3m4suwocp
jz8T+l2tu8dJbzY9p1kNJp2mFziTgF9oN50Wf/GbPi+hBQ6lJBU0O5pTRAJNKF5tm1BztO2mHS37
u+RIZ+/gtLhYA8Y43NG221yWrAg685zDjqY6/JOP9hmF6IVxFnexUyTTowAC/6gD9w5BthLrzuNt
BTzHio5h4JE+AKXVOUGSvSnlNK2gDsuxH9H2Z6bGomQwkPi/F9h9/RuPo93YhxeobVHIKyaABWcq
k2QjAKG0ZSx3Zb4Ii4LX190dU9mMMx+QoTS1kDNBOktgV6X6D4ODyPjAhyGY53ZWV+1R5yWZMAR7
FRMCganOUldHBYFKpjJfVVQISXGj/Zod9BBVVJH7UmUwTlLBIPCYjq9/LoCQyYRDKsiUiFX7YYsV
Xv8WMGrhtvcB5sc34I1oQoqJB3aRzF3gRNWYMGxbT8RiLyZT0xvNgzVQJrV2pupwV8FmEzbD7+LU
gBDE26wTntXFucA662VSIMITgwPh1d/92WAdbRDCBFysEYX6OdKZ4g7mQETKHq6bJTMLnl2d79lO
ilzpOtvntWuhDXFGHvkIaOvjjMdvFoCkfJVolFkbWiYP78ADhn/C2VX5RUPLrwJBqwRIuvEPibTQ
4OozPKFkY41e7O7HPgFQ1MRFZ8vyIdg/OOcnuwjks4E4pYOZkEH4QgGrsRy7rE+e/gL1pdSygH+o
q7B1ensn1xx2G10eruZuA0CIXiZL/+WNp0mb9rIoVxLEperhO8uYOnNZq6aRFd6OplDdezbO4cHZ
st3SXU/pT/dZA+myX0OJ80BRXyfdeyNpqIu0ybg0SvfwxW68Xxo+1K59sjmSKwQDc/acoZcubKZL
FnFGnVNFHfWgCVeIIRKImNC9kYgh2Ey5uJlHtxnY0bbnQQy7mVzxYA3uNMdjtkWM0zc09FkYFn32
9txXe57F5DPNInmf4zRD9GOI+4Xex0tgAkBfHRq/zaBMr0ARlBWjl6O/aqBQ18lSXFR1zdNMn+6U
IKu5O78RNVWNDjVLdCLa6PM+nyuT+SVDViF2ij7NGsFxBcq9uw0q20BtX2n0ZG1hxeh/h/cKzn6O
0cC1LX7KqasmFKkyosg1qK934+SE81rCjfm2NjAGDNSga383EJ/uhAS21oh46eIol1sKKNqCdajz
TqyrOnx8cmLOOvNv4Fl425i9SpzsizvaoKr6G/wSmII0ICPtsDcHQWdpE0oJc8SmlAF4pIyCP4z1
g5TEYJmSIKQ03tJOigYKNE5SAkj4hQ4IQ+629HF24X4qVsvExWUQsAHUHVIMkYtT6aMQ/bgjBZW4
1AhJLjsj0ZiOvkOA5aHNwGl6vIrmKOhgAHS0Pf7K9vr0WnGsZvVV/gW4W9RAQAIjIJlutdgEsEXg
Xk2MESa8qNLvyoVexc95vJ6KyGtzZ6ZwMdmkX4z/PMfBrMgeaSNoeS3shiakMF/iOoVBvt0Djzv+
+7BpjdLfzUbmQGijXNylWRea3fT9aB4x9wWtwZs3f0ibCkW7dcS/4emk4mFTiVJ4P1w0Tit2Z49Z
ntgSvyO5gXLyl5Ck9SJGoxIfHucieODWExzNB5J2Hm5z5NmedlKbhcqW+o7PvKd+0J/TXFOhubFT
mndzFa1820bpD+/BJXvIsnNioyH1a9fcgxSDuFp03dwbfU7QcjPQktYldKUXzHpn8/1t1qLX8GMc
XtlREGi8uqAG1GsDlGi+Gw7BpC+GQ1BMQygwDzYIhCz4GnbrTTqYDH5B4pTpyC1ADLiLGQAV12wW
rsYy4Hwd6AnO4s6iOQxZYXf6zY09MukPjOKl4wgQ2QYTLMQ7BIGbh9I/MXOovY4lqvj5NxsUH0RR
QA0AgfCfjldANTXnERBXAg70e0uU4Wfj9SE99xy6o2LWr6E4aMlJL1s8e8naaIIoJoPq2qyPSTgS
E6OAssvVB5EpeoWpu408MiKK8deMO9T+QtGBxa0mwhXIpiwLPkDlx4pn+qEIYeoGqCFNUFczVwda
W2A/ej26uVuvBySOqQqYf1GPtCUxRyYZpt0vcGx2yK5Z0xF+ygxDUwvTn2b/VT/vxMkQ0gNEMaIR
yXNcAvKonVx7etYrU+hTW0FtwiofBs0inkQEJ5TUBCGhHurRvabEAUDOK82az+pD6DjyLGg/Wu2a
6blemGVLAUuAbNPdw5gPKgaSV361DbMDqe59B8IGckvniaS86xwXSNonbuLg6fyLM4JVvUebjdxA
UwV1jwXaJgeNT6n8UrXNIkAFtklKxuoLXFKhrHdGCn2LIlMWOlGXN5+lPlPp+KvAl2i2fByUOOTp
DFj+tq9upvYhLM+4UAr0CorI5jAIBJl9GUpYZJVK+lpzApXx9A2p9rftE9IBx52jIQriAOKwD6SH
9OSoe3eUjHWc/3ZP+9Xcss3SxFNz7+tMznhCahj69SjJC/6+lcNXrM5NioCrp71uIQyIPRb6Hbnp
YwzHtycN2xVjj1L/ig7Hhl5fiUxYPsQqfOu0sGmqzXovX23GK/9Y9l4Emw+ipE5QW5RZR+wD2gMo
t+I7uQ4tQqXTDx/Ba+0L/0pggyJXLbSJyt36tGSv5zveWnA7+buAcrlIy6TeOofnkew/7lvnCcDW
OeP1jUzP1VVlAquu0rhx8dEyb5VBOt6Bd1JOw6VDKNEugztIyigzraMHJouv+IQgUXvfFI991ZKu
7KwrgTGSRpzc+HqBr8IYsQSCUgWOTA824RP65w7rPjQM+UTQ6zVXkdoVWx/rW7OIEbWoe8e5Bltl
ZKZJAZBs7vAWZDyw5j67ARIQCEG8R7MJ4haTzFuNMACYALENwr4GHkuElonTV89iE9V22ZrI+god
8V1/1v6AujdGH9zhyZH3wfxCyi0nUg6nP9I8N1b0THYiQQ3eo/dog3B1HrenJ46Z6SziekfYkrmT
/kc7cy6dgiw1Jizh2KEceEW4glhlulPqIH6jTwsePqjmWaqgAIJsjhKuhBahk2ahAVQ/P89g/Yye
QJqAe9306EB0FTN0CEQP61qDgf/kBTSSGhJu+fN0i2Cay/4qpItG9iocr3TIxQkBd0Qy9KGQkEyR
hEhBwne14lUUIB4MdBh00NsXfU4zK3JVECok6h11PqxOlaBFkAPEIxY/g4hUZEi4FnxVQDMiucQ9
xT9J/KG3SHqeDcIFpRd9RxFH0WcN9hmB3K8kj9xSYkocagIFNCE1b/PsO9G7sodBQ7EVqtQa0FOp
TcDO1FgUQHTwvdVRPr2APISS7ezhLwykTpBCAQm0/Sn6U3fQSJboh0ouhVYJHVrsYXlvqlFoNjzN
qidhqeeam4IRCSXXgtQ9F6qU0tV41LDiQPKnpozy8b76MpT1i2LEFgFuQRUYVqIRlzCgTgkj6pfq
V7/YCLUx6zBTrWxPYbfF2LmLAXutRRWwqDlDYNfcoQHigz0bma290xgy6ORuTCso5SuJZmONhjJm
ntMev/gl5K9s0zKJZv6rx0sFTFhllRTThH1Y0RM1JXJm9skiufuYUhQMhNoO4zq5tzedavrXBm+q
LvUfzA1yLlAmmpJzAPXPVBflhpdv5FFByaFvpU9wi/zaGimsMzqxIqBx/T3tC04G2/66X4A6ft1I
jOEy/PoS181CRCbZpIC9I0iIA/xCBuNGRSm6N96Q4oP7atRKKEPMYJl/ZV1gfUA3NvAvOp3vSIhA
+kD08LW9SKtEajJI4IA+Zxo9I0Wv0VnTRFrhmemROQ4YAdyBDKIVQzDRe9dONreoMLSh0dUCYqSb
BlAanz9AeqsSsELVvJqrrt36FDcmMoPk8TsL3yTv8kYpEueJsxZXX/TB/RAv4ejhVxksaZLzDeqD
b/fT3jfUiK0QgC5cqMZkEQSOqQfIxNVSk5zghh18+e5Wncy5RbsARojk3lfQJ6g7GcIv0m1kwZgS
kYNqp1BtIb3AJU1FXisQgDdmk2y6tPYPVIPPBn3hCWopLtKIuKWjhUAUvvJv9zDTSFpe3A5PORrR
IoS2NJKSlbYiTOtiaQ8ekDPgLTGTQus/kfJhkWSVjFRn9xmKR4rQYSeHXJQyVs4ysNuURlAh4ou6
hqpJlf+epDICuSebT0PpoX/wVYHzW+ddIpIX27dffcMbg9is0VnZq1F7INWooxSxyVFVSbRRibFU
qsidKWh1u9C+z3QYcd7d9rBH6B4Q+yjPJTaD6wL+g0VGuzG1HSA2OWnqkzY6T5QDQMz6MnwhjraU
cnyYn64wYMpSmoycJBDdGc46gN+dW50zX+ASLjZuSWbBsJejMXpNzDolGcVlaOq+54ozsZ7Xf26T
HDdMREKU5sk/+uvRelTon0DU4vCndEAHLUpalgc0I3JJBtu6er8digtKBL1YcMbHBBsiLmEdGqCo
RQs8mnqa0T6r3TjEZ1FncXXFRlVcUqtEMRA9dEbi2rWyrVprCX0hAQa0xSr6nRDmYhsG1K2PjEyQ
6pE2QxpJb6fksW7MexRZVf+kT3dZcyWehWuZlzNvngXTgp3cwfuKxUO2x4nZgt/eukdYX1tXq/Ee
1oqoTaKrhe10kYAHHBO9LPWvj5TAJv1k8F+C7oIkqI7L8M1mRhl4Mn4ykCGk6wEV+NlRKq6bZA3F
XKO79C8hB+8Jd1gKCyTjL0lLg2Ru5XE7NZp99aq3HTxG20F1Iv4VeCSJ7NK3I35eglyvgqMXsT3j
9Eq7SdeH5ZtGHzKP8YEOF6Q3aJwaT2yMCoTUIEBKmVGCfH9fkEQl+pAJPoBvYrCwHQguJAYsFQKM
2EtYc/Lpt4PqLvBq7ZEIRlB+aLRxQn9KpFE6Y6BtRcxVl0y0Zx3ZHGO7s9fTA0bgvO3PCExtyOSD
e6tgYXRCwnEOIEXrFQ70VfOQbCoifvwHWKwIqzcUYAJlMHoasf0ldURBAxNQnBPNek7gzCzQZiDO
0H7RCAcvoa/mV+X4DZ+wAO0LSjGo2D0vbsOb1NsDkENykgHDCgExE4KeDhpr9OvkbYOmLYoKF3BO
7W+7kEiIAsRYWu5skS+VTr9ETKW0qI9P+LNMzxZ+wRlREu23mUyAZIsFnxCIQn7K+qlOr9RQSTNQ
bqxOlGGtA2uCWmj0qQK1r6lcQ6udYk2MLUmClHtirwvCIYCgbjVnzeM0YDLAjaTcQfCRQ21WqVTW
vA+6EJANmyhIja+mLyo8hEapOuAHmjWraPhWWqHNpz3nx8Anauyn/3WpXiaB0BswWBGwITX6qTAt
lWPp0tCBrDlf6wYid3TAHHPZKBHSoY4s3S1xYskh+CNysMKAunvKB3VH3WDKwQFDTQmcyccoGqtX
9qbrpwxTbDGhzlagiPXyVfkxzQZL9g+wSqQ0JZqGuhfGxRdaqtqrFWF0A/5lK87IehDCJznyLUUv
kPI/QxzpBOz9fralS2ReG/y7X27q982L/pSGshDDBfhx0t1GGR0Bsy2z1PceffiG8Bb0TOiKapdR
sqbdnH5qdgh6Igqcala9wFUogYVMJF+glSeCBYB8WrU/LWpBZkrgpPUu1YfUQRrFHybxXF6Cx+ji
0OdSJd39Ez13oIWC8ovminAht0yPRKTVEtBXQQsvvpkTY1Yg4SMws6GOAoeQtOvpMZCS+hZVjEKo
yeR1cB4cUWuvoVsm5TIpX0GXhDOv33ynZb7o9X4YWKg1pbQAP4DsKMfyBz1FNSaSdZhyLWFSmcyu
nNhpCVT66FwZU59Ym5KT+WehyarODoUYkL/AXFog61s07KQVgtrlkcae9Y+vnLlAKP5QMCxgIxsd
6L+ekPcrnlJAV8grQ3CtRe/Vu4CsXDeurQetwVZxWB5++o/OvSvEPph9iZ/3NuZY874Vk7bwTvHZ
JMiA6DdY02pUqto6EW+665Mrec7oNq92uP570NKESFXk3fnSyMm7FpahgnFKMmsdPzgV4GPYSms2
f2aWY52bNcvhJ5U5x+g8/Q4gzx5+v9PX4rE4TYo/p0kZ2PDPZWFxOy12k+JwN3njRfDAhWLb+nq3
CLUpTi0tTHm33TjfnKbRHhyPJFakFioCeObVilMrn4DoNRRXMA6Is5Rc2cGomR1AEhgqpq68foGE
r7Bvs6iu0gqKPotckhkGeStsoqKCqXoU2jQEUpSocm1A7UeABDIhQeqP7mgPsBIo70tkMcvPMONo
C5EtL3IxUl3oCVXGX29lPv5M3iWrQjUC16tSqFNVtkBtn7NsajP9pGoKRr0SeEr6VQKm0yd7sfvo
pkOgaGzMwOh+QOpuW7lEpsW19hOamFrD2jwEJagHqNv0a+O3Vyk6e4aBNKt3TQTFQA9+HZop2R+0
Gcof2yI3hDq5ePQ9sAewU1h0cchVR/kiduAbSa8jZilaRNfBrncerKevUW5S79BOZke1e0MQd7DB
L/MShd3kjXzEYvaTn67+StPz2F3z5CANq73d8D0+DNWkOw0FlTu7Fe8wUmYA9+Mvqz3h2eARSTMF
a59Cmk/lGlR4Gm6vFaF+jeHI3WXWo8HuZoWB9S6t4IVuBdenQbo/EU95NrfknD9lkps6ZiJldFNm
Ce2WZgmzbkdjvkaXmRhdtrE+bArAJEc+so0M2Wc8PKDvpU9LWwGIRRpLXGtCgWvOJYCSdsUawOxa
kmfX1S7GbpkQygBtfyjlagPtlma/g5DK3MzRvxQXgs9K6+gkWR+DFVRRXcAGTSqNlVj6L/C5jJ+c
jL0FBAI7WgrQSXKlmqWjHj8iPAhzsSV1Aa9CLGCRLu+OwuQDgvgWIvm7JWRaya/G5XgdFog+KkXF
F1RpL4kuie6jH+vRuvyrtu+uzqvOhc5IgQFnmYv+7I4poxsNIVIZYKkwHw/HwwtjPzKExrChVaPO
gXoQj7CWitUHCwmxg5DYBVcJiy9GEJpYXJq0/giuossbWdQfGQ5DxkD4RHx4rvagNCfFUiukhxwD
sFbhUMxftSfwZOowXlnOkDUO/slXTOxBV0gEYO8puHaqTgcwEMQM5g4BIwZ+X5NY2yLAtHDu9ibX
mvPqUH8xAvxdV/xjax1anMPZ6Lu8YSaBwMjh1rs9WpsjbN/g1ZitsFSDtkiKwmoV3MJkjPzmwYBg
9SN0DupvqcVuQVQShUpnmjixD9aDHQZMWFZ90gIajocGol/9YqcclegVkih0KultXkpzfhXDH8kd
nljiD3KdPH14jKzwQjLLKiykHxCjl4N9/iWLa31AOaNA1v8irPmATy5dlxdWHMimdFdt5DY5aYXw
0f5EolFBVza8gwylYyKI80RqI+NcqN0ktI5JfpTo8/NrsvOvwZOMNh+WbiS8Mv3RRloAx59ttGzF
hLh149nF0YWN9z144CUDiKtTaL76yMb0S4C4PqhAipT1NcpFt3jdvPulLg375oOVyGV/jY7Nt3/B
4PIe3Zxys9hEXaBRbUANBtP+CsSJ+k9FCejr2c6R2tzcNfgfXAOKzukFctq6BzdUEj/e5bqzv3Ca
aY1yaugCtDDglRrUw5NuUCZdl40ussSLX4VzbFTFU7f7QuIDc8jnxOpYk+vLfp7tW9Wv9uuTbXfV
q/Krz3Z5a+9YpYPqyy5B7ECkI9mM1n06QFN1Ak09KDS3hh6a9pToCyo1ZKQKEZN78Ud8QjXWaCoz
AWbge0qzRHZNRiVcudI+QYyVUWmAUf03ahdcgZU4HvMs83m/xnP255gAJLKu49dTWqEBPR2358yi
nx3ICZj3Su0qj5icZu+a3ZMX35A5V9n9aCkv1PfK5CQdo1Oj7w+cebI8k1ar8Nbxhv3LzMigoTo0
i7F/HrGSW9w+LikNkj+mbXLgHpnM9Yr5koYGakhYmlLr7ala1q8xf1WpLXka08SwQX+053uKWo0w
6Dp0NM6QsIl6RXpS/QJGqSxwBq4qkHXo+R8DcHxg83uZ4o1K7i2dZI2+mP5Fu6XEuXDH9TaAo2cu
hX+HP6MOnSB83kkshNKhawRYanBYfu/2Y5mqmNDAM3ttG5UVN4dpu97GzpOP0wlzz2pYRzpUUxP+
qdzYAvEowsTw7+wHx/luz08wVY6zY0ZP/tkosa6Zv/eGoetL2XjWPTHVXD5kcHrzSzm7/AgKLyd3
bz6H22T4HEawQeoAEjfJHgGosHyguV+J8rRtzMGcQ40lWksMSyQuvG59Hemvk4yZoUeJt0e3g8YR
f3hHbejA+nQxBUHBwcyDaMwcmWl/htJ9vJrut/rgYImlFkgTAREONb0Pus70P+XuQxIiSip2a8nY
UxAZqlOTEUg43LI5qPrJir0ZbA1tdBk8XqUUbVZhAv8bCRLwsVojmevWZZQAdpBNBTEvxqM8rxIm
tUrV5ycpYie+tBVlibHKjsiYTc6sUKkW7gnQCLLFGVxnT5mHZw31nVIsEkUK/U2Pwp3/K0jeB2LU
iT0mvvYeDndGedJz6hGLBRucsklCNokZonYiGGyXkjacOZiZkXSy9Zkqkh6y0UIwsA6iEQtfSqKC
8mShIfcr79FD6zFU2/yNPYusjbLzom1XmWa5L13eEkAmpRoIm9A0kEBFAYE9MW2Ek1cvWftQj3MA
g4CtOY8IFBubPZTxtvV7+/uO37+MRcttiShCUWuu+3uGykekyGCjkXoIprHtVOIbTUFqmfkDvn1U
ZkPhPWdzUH1KqtPGDL81R5Aokbi5JoMl31ZrnSG5IpzEgfRGHmCC3q5wJoI609NDCIdFf55wxfWv
kQunUvK0xuXQgKsEEPrQOhN7ibkmAMiqmpZetGtJ7EICrGumA0rIr74ryKjUVz+0/+BRHOaH+Xdr
yzaET0d2VjK0OviHdfDakiD/j6cz20pda6LwEzEGSn8LhDZ0oRG4YYAojYIgCOjT/9+X7PMf3B4V
CMnKWrWqZs2adc2OTtnq9nP8VL0h95nlBl4W9Js/XeBwUe3Su7LXkyTJkz8XvEb0BkflrVBGgb44
eHqVcCUuINBEoyzhJniy+/l3J3nsW9cxQFJNSN/uHDb2+8Yx0F1cbskKTT8e7R1VcbCfJ8XXE4aq
umFV4u6Wi1/l+m3yCE6s0XMlBzxU15wGrcaxTGtUaiVyrevkXi0hPwWVKiy09tGhfx6lq8cojROo
cG6GmOmnjBrvHm1G5gcCwTeYuWHQqrxXG5UKohcD+qtWuvA/hjr2FjXqfWGu+YrTquChJPPwYYx1
jXDt3oAfg3ujU+Y/qjJdaIkHOd5zgWprlXA/T+V01UhsPGZN6sG9D9aDNTkUJ6TBfor0jr+55G81
kZThlH6xU85u2EBioVOtmZZxpskYQyGXvS7BCEoIscNIJdWS8KecDIcyLVo0PpQ1s4/KQfsqF8kV
PaqX5aNqdsSHidRF/WNXuSzPy0X9PhF1yVC4o41LUAioWOAPbb10gj5aOG3rh5cCtA56lJAPc7oz
m/oE4pgcLr81tqB3Sa9a6yPh5cy6SfBOPX/re6CT1WrZnskafRQieMeWhfqJUAT9XLotesIXGxcY
eGSh4X+guVD/vVf/ppnXfN3Ejn07VDe3qvYBiUrGq5EK9Z6TG0Q8pG0e0Aw0oIImWl2Ye3Ppj6j5
4LNbDJVAWyiChOsTtfSJCfO2DFl31HcS3I1h36shlPiw4y5XJGeYqgYJSbTEqH9R69I06P6lgqWA
xlm6lp1mp/hZJPMJOrnpyKqBdIh3iEZ+UUSqvDaPyqWv2qmOpRCphaPkOHEpMVQtXVGBhL9Jisle
QlhQxruPQ/OjeYVPbMePbwrxC9BJfZhPEYMS6rZah2QLRO8I+hTbtZQiWe2ZgT0oLDMi1yJQIEwA
Ucqgw4cMeq/8GYe1CGbEjM5UC5AS05UdilczNLb+yikkzqkKypUf0YJWu807mTjGtp+Zf5TKh6mZ
BDncUs50Q+KTIkEQb6fk0siskTtzb+UvQaprqgLwHjJUvw69KZwFjFqRhpP5Nk0U0YAlXMZaHW3y
Q0hRxUHuy4amfpHN86v9s69cXkBAyZ526C/Y/4Gavw1++jmkG/djwXhAoOZX3xtx6mZrcCxukwUZ
uLcrOi1vaHKeaRQGsR4o/43c84hcfIeCijeqghCJIQpEEJ1oq231OPB5NYXlz/QPLwgYA7xfXzM9
VKsv79hI/HRijnV+/NOSeQlCV1cFO9tVqJdcNOe2foBXWi5H3z9gEox7s8iemxrdGzkwYbaNqLQu
jfj/ppzFbONhr7/35UJIM9lC+BzZR/I0xpQO6Mk6fj6Us8j7UiZTKO/S5dJJCYdjaVIycY0cytfq
64Xswe6vurtUQJkvWBdi77/+0zoV4qWXgI8f/WvtGAumUse4m1xfn9CcmMJyoTxkUkADv7brFutX
VO/g5pLpP7d+O8VJenzrnQf7aWG1H6a61/amlXk5UsNzpqf4rv2NHM6+po72HzJVb6f+tVnEwgz2
s1KNIqcWMESpaydgTv61ANbwOfpafrH5Zlt89PDp9Wdyo7PEov7ZzxHXZ0IlYU9818XfQRO6d37J
f3aPfTZwPudQR4HkszwFKw5tRP9FIu4HlYiPwW5wHueoEsqEP1S/btCjWODDI4BKWc+xSi0sbAY0
/KdPmAssxRG1vMQi0rMbAwgsDtBlhSIBo7sVk4qdH+00OCu9X3oMWJQFp7n6jZJumv5xX+07vtGm
mmvShRK35b7ctL9ZllQh6flmqvfOokVhJFLN3/CessHnGh1I8oOHYLsuIoikTOG9brL6Cl9MXnTq
9TSiTzDJ7TTdYv+q1/DcLdT0j0q46d80HPqpL2BScew6ddbUIKXwgDMR7WTmm/Ays8wm21w0qGwJ
c9S5/EHc0VxdyJbdp9/0qivBEEIWDX4oNCvLIdGVWUGgNVUqmRQZJEzJq/yiK8bj5fULMbLIuMjC
KHvkQBeGooBfT/RGBTGx2KnpXrSCD7saRa+vUhv5osgP/uJsNl62Zt0QJmOdY/ugg3ivt3qqzlcG
Oma9oe7AZDXLLvVLgF56OJELQ3Xhg4sTBzQXlsjZi+KfsX1JeMSHSro+R0Zoln8q75kUgHK4weXN
6k1OeS7jz2CnFPnd4Cm54j+knIy2PLEUiXlptt+YV/viPPgLqW5ylReIABJvWWeYPIrX6HGxQvqj
deiwFGrFKgm+Gm+zWiOQQfRHqhbqWY08MUNe4JDwwrrkHXPd7csdSchdOTu15+l1fhiill59V4gV
p97yZTz96jv/sWOyXT6DqIzZkpZLCynFVUBUIB9dqk8EiYfo1NjdXr5pcPBZoRfLvZyf3RoFLCiM
H1yIVYYyl/Jjxc8b+jZxw1Zx0Dbigon5zGpDyjXoC0CYqbnCz3pU6qaGJTzly7+vhkumiyncsVqn
CDuyyBthScKCMKaVGLGA/OVD3edN8Dn87KVgrnzUnw6d3486pebpe1C4dTP5XhqdymOZcubPag1R
4o9zja7BfPFzrl1IV/fo27HzZisb0ExkBOiTsy0XYBGHn8jA3z8bn8UdEfvlUf2kGUOMLSi9b9BA
wU0MDljFcg92OXQeYKAOJvkANjyRmT6STpW1yLg50lfblLCghTVpiwFCKP2FfGqvMIuX/6rU0eMd
oXqIL/5U7eXCdAfyWcuq1H0PhT4eH4Nt7UZhowWACCx752lgYTVqvkLd4AeZzMYCsHJQan/9sbSL
MZqpdnUeoOcJJ5bKoZhepaayD4OS7ag42I7y9PGzF6VR5mdo3vJOK+j83Ey79e4ytvhORlBRi0KV
8CjIRwnIT4CEp7GrPr8cenqpaKzigRjdCd7qfxiyCL3nqulISP8LT88SAquyPb7eafL4Bf90pH2Y
Y/RfwmIHSUGJVMkHWszAp8GisG4zEO5NiiUi4E4KHwmvbhfkVugAQL29jxk9ClQfgwMcFhhRO3Ju
iDhiF7OTTEiBeXHyQWlTH8eknSI4e5De+90AI/xV7/Mvtj0sp4ZBekEMQrj4/xhzBFtyDRo8Qby7
rmR2QH4MpfdIJ5CRo62wZFyp1HRwiPLUdwEtuV+zJ7yfmpmaG4XFT9whE/A/k18cQoiJE+Q1VY0B
F3v6qX9nwm2fH9PvT7/D3KKHxsVXunErEM6xZ0MIhtLWBU0HoKLGCl7utbrobLq0GV1uukoUCyxb
xSv4DPV2TaB/oWEC9KcOeFp8h6T44m4bbBDlA2CPEUslskhiC55JQnO6ykMANM9vNsWYlMwDrXMm
a8VzzcgaclCvoAXFkGFD4Vlgk+PM8CEgywr+9BhhmT9nrD00PdopNG+Ep2j0E2Mi5yjHnp9QOoxN
MdTsralr+Zd7KfnFx3fvt/PbSbp4e3OcKQnidgtdmQmcd6rJetqyTVJty42VxnsIEOzg1niLNMr/
fzCffAiZqSEhMOiJcfM8r29Sve5OvBWNtPj//IyMkkyrhDOScCj9ja3L+08EBtSy/qwT1dve0h2s
g94isukjKWIgbrGdlBymqy3O546Bhh/ZH36IwT/o5JjB2Tc+cCfxez1NB1g5jOSMLLLMtJUaPA49
efFDU9LZgDsh4S/u5hZzPX3zBdqYw0pbNDayPR2THAvjcAU1ADfNLc+/m3xzGJ5Yeg4v838EgDVK
Wg+deocBYXUHAyTF3bXH5s72BWqP6banXSpGDWU6iR6y02vslZHe9KlnZBcAy3x9s/rzTVaN1y/m
mSxsiXNQeXq3obcxSylLcXKaHWdknq44MBJHNw3zNfb0TcfVUUnj4vtfZQuomqncOVj5h52MOFSj
/betZu/VPalYLnLyRJNCaAFXFpd2HfQEJMUQ2MUIIMfDOiutkrgy4mDQwrHoR5r23idoO9VpuQ0w
5798/Wl6ImaeT6cGlYfyE2Ad1QPhF4tBHI+gl4o6aeWdYix3f6ud1Bqk3ZohuiIl+Jx4x/PVlqnJ
tNiUI1BDKl8IZLjtjcgf630iLapLIphwji+UwFyXylqGsG6p4As0OupP+iesUXijZvGvZT88UFbb
ZHw1j6h5H/ju1pvw74jbLHO1AyRvdBOmABJEtl9/iQ9wrgJnuk8LUnDLYiGJuC6mu0QMCn9hSR5m
G/H3LrLgKjcZqRIE5pGuf72TGC0NnvfhPlJunuKX6J6d3N4/wuML3kN2H5QO5TPlOttqelN9AC/A
Qu+DG6OY6VQ4V5oX9jikIt7Yvn/mi3s5jVEdPrFkQOFPtdG1h+9+GDAPh7pxKxco0mw9LE60t92i
1jiulmFEKaikpPK1T8PUClc4o9KSihX+xNXiR/JQRkKWATJM4zH4AjgChelR5oVbAuZPZVZvDtov
tYX/gdLRvAOO2pzaN4DVuGplMl9F8OLfZLm9kQirh3xM8oj6ViTVLWuKIqtTUfAlHZopD9CTiQ80
mSKGuX5/H2AvmEf0bEA7uzPBwgrBmivSe4uRns/w38dPJjEizG+JyzFpQ6ilEib2RSZTMNQBFigR
o4m32dpuYhsXNGWWeCGVY/jbEkq8kTZxuiZyFbb78J+vQ2KXhOt3TBszIenCcGlMTUVSYwPR1zl+
D5jk4jvtSc4sJdsNWSfWDEMFMotMLOeY4zoBrvmJIUQh1OuBHA1oLHvHghtaED71pQHgO/lfKsTt
BOW2ibjulbLbE1iBSJC2Qb7X+WAt8EwN5ATvlpw2r/1HVRZO9TzApjkQPCegcihPFqSseUnikl34
cLrqUddJQxycNBvtHKhGkvbtvpbQkDIIK8dnR21kBe5VFfwzYS4g+t21KEUmzWCt+5NQE+SP5JCi
G651cTwNT2H9rosDwg98VoRofatuuo4msj/EOFPQ+sv7rZYAdyJRaQT6NUpJ54Q5TYicao4hQ8gb
brikInWammId+8MABSBsj6rCv7yG3wplqd3aKn0EshgUWfPHJMPwzEkIAf73kCpobpoMWk/GFaUT
cTZNrzYeSe6QRGszEEw8O0lfgjyiScrnXKt/tIHx/3eUw50xTgyp1Dd0wE9hYlAdDQWn7Emth+KJ
cNQpmDdXdAf4dmK1uUN3kDg/eNuU+Jaun4Np+7s2yXau3JrBIli3Jz+Vgcn9AW9Pc7qaa/MkFnNJ
jqc9Q+WXouPEDAuNWq4uMUBxcleFLW44n1A3HdbYINWgGo2neJO5xNOrviobOXMm/tIpRu0SniPQ
B12mICrSXtihYUZ5Xk4eUwNczoLBg/Ix/KVM0/Py04UdjGt1Q9QHgj1KQ1TopW9gVyUAwdcrtGq6
1LWTBjjK8KTYTFMVy39IZfEdhQ1yQ/1dB4FMgk6Lkcy6oSWyIiYcPoigNwMiX3vs0HMVMRs/iN+I
gtmjKQ0gw0aOjxg95u3h1JZpsI6tFFLDr1npY0Rv/Xy1/xZFI5ODbEh8ubXnEJeWbo2FuzWs6UWm
QTEOAnOjuA/EOyWTx5sLvINkw/EZBG7cjYzdXy9VZW7yJgRB7NgDOKSAov/6+Iw+OLToqHKP5tQ+
mg8wBvU1fohNzVfsgCw1pIsQDfZKpgNjFwjTrbEU5KJCl9IY+NwKjH0gOFSK+8umukjR3FYG2weS
q4zPvzQoXj+XjkhpSx0mPaWnMpLKCLxBi67z5IctRRmX2HHztb7iAIN4E//Jp3S+sgEOrrTAC4rb
4kOy9mBGjiJymqNdiw1Jrn9cB4S3qNJQfKuok4Y6qJZ3vHLbZJQBglTtppaVofe+IRLDZ6y8UxAN
2djYR+pvYUiR/0ia+qg5x+dz62MHpCAZDWCrsRMX1QvdBF4wTlqTltDHbjc08WBzwC53JqQwlFbK
HFKYlzZMkTT4UtdxMh+874GK1Iu0lZBZDTTs98ObJURoEwGvMKHijheEYHBe8GAvY4nYuKX25gSB
2QQIVHvu9MRr0RmvcbYq/9BCrYyWqtlyCqS+V3jJrb7mhVXh5dB64LQEvuKHdnmZxqF1RHhZhkLn
p04w//L7Rjk/Kj/8oy8yXg41f1+tH/YP+q4WIDPgrtKljSqN7k9Uqu2nKMZOb/Qa/3z9nefflID9
HV+HtNK99u/d5x3BYC78Jh8Y3mNpzr/w2F/hnEX37jcvuAK87TPlzxlh4ylTJXLkdVeU37v3bnq5
n90f1eP60v2GJtE99b/pJniOvqKfZfY9+55//1mml/lJcfI3uo4s5Nk0vokDv5up1+z7dr1d35c5
OvmsTzwKDNK6+F58z3AHH9XUtDT9Wf5OeH7x/keLjck3HNAJ0ouQ0bKV+6QwxfH9pLygn0OHB7lD
dA5Hn6OfyZ6GKKwppEhNwRz7f9V9/5NnfHxEn30fH4CWP8uP6LLkIOlz5TgqsLfsotLr4l5NvR45
1Efk4b6gdh2WT9PsAL8NLtJERASUbuXcF+YyFGFldHZMszdK/MtqKdbDF5yrIOy/WA/RhxxE3Yca
K7V8L4tEkPmwK1n0K5UgynowCVtd7MQp6P/UXoLuOKxHGAMqtGcBxoGcel2qEWQjOlDHZc92tL6V
T42Xl66Jlm4rYGbP+LiX1024UzIDCXBMDUbCvuavr/mqBiyyFgqBGo0r9eGAT3jHNI6mn3nSTT3k
hS+vGi5OBJEhgMcdFS3X1g1XeYF+ioslSU9gwIQlWUSzGa56GIaAXQuMX9CnKPwWBFRhPyqYw7D+
N+jjIv9LBuJs/nLGyxaMVlmNZP9IAZo8WT7Ja5LZal4zyW/qWoyRsB53+UeQvsQp91C+81Tx2WWX
3NJyDF+NNNjY98L04uVQZluVoIWarmlGfXj5V17s7LdGbpIPJWEGFPhdGZtrbCxpIRqfUXLsK7Kp
YIVj/P3lGEiA9H8LnfVtGV2UkGSWKR+VcZZLWqkuuSb+ggPdWgZKorzGmCIvUTeJRKihRPyhJGyX
RUbpXvP77BJ2N30wwm4wC7pMB4rzx0GFIzhgP1XTOdTn90PuSIAmC0Ps/sIgz2bdoBz2GV0CS+gl
+TIaObOZu4lJVg7NQDswoJxjcoWMXatb6SIJ3n0fkLLtLmm8RccYS/75GydvLMCnGRaEZbQKILnx
wKGrcBIcKl1tQZtoL8cn7keFvO2pPN5UWt3hvtJgtCuVIGAAyowl486Bkls4bgGwBlTVlxHgXQbc
LYYpVqznDbL0MMizJeM2Zj6MxwC0kFUZd+4NnwydLmBSzRAgqI9RQK+M3wdMBBq+BdzWYFjhLFHI
JxRb+pnJQ+3eGQw+dMghe0hsRnXI+72kIU680NyVf6qz2cwrgyxt4zM+cMxaqnTHCwjXvnsA04/R
44ml8BCi6fvGbzMTIAbMFx/7Wx423of0GeI81FFg7nnDWFIbthjmSKkeMwKfub2ncqVb2XJFrVnA
c+kqmV2uoBswvzKV2TLknpdJ9XbJ1iNFwE14BDM+Guj6fdideWtm5OC8rSLKF4YtbEkzDBkbg1y9
DtYbr5zV633EI4j44lnnUy/Yon4fcKofwVukuI6f+kSHyFqBStRXMkgwa1o1MhEE3y/4P2hNvGK+
SmhHvGEy1K/CLP2DgABZID65u9qlkM1yHAeXh3r0VujiziSIdqnylq/SWL4iKhZFbsQfYw5CdiAu
/uOPiedDiG+sGpLTqLP1I7RQ9hGhhCFWAiKOJzaKD4Anx0bd0+nVfwaz0YMAvPmr0khqBeLERcjP
Go3wH/AEOWePxenXMVQYyZ9a/+WIMcN+9TVt/X5i1koVnL9+RPb3q+KlerrNlVIqfs1JsUSRFlvP
gYEPQu4Ux8Su1l/JwFJixZuA7cUBk1AbR+YWe1zuFCJFehXNc11Phs/Qy9jXRihm8qTviN9lwiTK
kxHop/BDGLgUoxwlyOJfg9/f+Cvxtndm0eiDg7jfDAaEzYOJHSuU7YcRaxGARpe5yawJeCMDOsLZ
dVwx/6BQngGPBMfakmjWw9I5eyDxwg3u4YMxGP7btT7RomJI5n8o2FBx6zkn2Jy4IM69YgB6if5Z
LRWuGW+bjDWeuV7cmfo7vyM/zG+ibwd+Eqtk/p0pPvHx0ej1+7MZwtAwXNkWMK2z7oy95Rp8NLGI
ABd4bC/1A/hNOeAeohryyo7H/sPMl1kCZvQH1STE34P1gp+XiL1p6FqsdZgTLLmE3SWpFpNgO4Sv
KgQWNP5qkkxgEYgNj1tuJ0sWOY3GijWMgklMXozNpzjD5YtN2UJTGLekJ2LZ+IQZ6/qKfZ6V6rlW
jtSPQJO4X7Mf1sM6S5jpw1efYs36y6XG9t8P+xe4MXj7NWIFNN5UZzlOWA3cYqzFPw7acBl2QWmW
mFAXtXvZ0uUfhghyzSqYPECp8RB+MgO19NazD/PtwdaBRBefTE3JeEn7b7FJrMOMMbPMgWKUPNME
qxRv0g+oGG6yL+5y7HBdbPrQzeQLSdU93GG2Rc3hUyBoxGvYl4rlc7M748N59bg1ixG47iPArQGg
43K7s1yFJmVyWc5Nyy4YoHs1jHdHLyTe8xm5rg4N20G3xbVwcMjY2OLxTEFHt2KsNJYP72rJVjbj
OhkwqnprEEWJIxPn5INFl0iv6vs7R52AQmXPAfguU/UH1mm+cp/bWuuXXPcJgaNjlWhEpPiFz3mu
Lk9cMdSj0jjdw+REGBBuTB99vreQadTqhv0btaHourheSW/GkLYpEY+hJTVsStYP64jAgeipTQ6H
7gk1w4S4WnNIJBGIn7MuWVvEYRY5G+74KDTSY8ifQNE/dVB/qrCAuFdzrJGZrgP9WJD/xlE10yLd
CPwXqJZIHBBEMADYoz1gqrNxg8SYk0voT52VbGDi8hjUS1QF0q2JxWZgSuAQ1pbFD1RVRPKlQFkH
YSzPWz03rzN6yxXKG4l3Gq4Upb/chuden1Y1iB+diXiNff9aedxJDefra+wjQ1QjhP5uIFzZdH94
jd3VFuMJeTSF+iEN36oYueRBFFdnGId/6IUq68CDVDBVwYSq3tefzojUQJ0x6pitMmWtdaEUJFhd
BgRDwS+d1cT0Y1Q/foJcBrMh7Wyo4s2bQzED9w1MlQZAPzV97Efm5uB9tdSpgiYGVPjR/QC+InkF
iFMCJhQyFFhJQy9ItxIAS9jDFL6Vg0luT1DE3cp0kSh5Ak95L9p3tM5Brez+IgVSKCmGsSbtc1AS
06QhFJDiD/hMGvgcBArASFDSewsca+ISTMjm8pr/GFo089XOwqBEHmB9gdolsMSt77T5ED6IOGZP
KkvMcUrKhoO3JxBkkTQQvPR5MKzKCin5Ua72RGQHr6MvaC+3+5nxUR/RmWZ+T8LCLTw1HR2hO68d
4QLKS8qd//ZomXMpuPGLgdLX8Sc4r7gwT+i3ArH8G45qR92BY6xWxB+dvowMsCnJaGC+axV5BK4c
8JYzBRP+rjECwn98EgcbrM+NQXJIsb34A6ZOZ54jycGwShJMK6zA+2huZDexZDi4by1gQIazPSlV
wURpGWzjSSHO9pqT4BDIMoFoMk4yf9fvMZ4q8W3/RtFx9d3NF1+NZTag4ou8ISlGVYRMPFLxSwyB
AfuldMw04iJog+VJSNgGQ3zUd9nFyo3welzthsDbxGnEWZYaKN6FfDRf/NlqQrBdzgg9CvDVAc1a
2zHAS2+ezoDp4awQm8MhGLDsRYHJvIjzMk8YLs6e2RS3RhYq5xiQT+vv9Gfm5vO2fUchVn4ZUNMM
RihCb9sP5NNR+QB+pCqHYbXfTty/iuR4hYTpO9zngfcDlJt7wZm9K+nqaNk+zkexsltJCSoG7fVk
3WC4ID9W+ZjBpaG6nkjjhEibgbZY0g+j8geFDamJ4J3aoUvgXfvi+lxQnSk91GKLR4suDRo5hPZg
KmeTXkoDSN6cyPu98T5osU+/E7/QMGAwHMBopsiNwd4H9pEenqjZY9PnJTQ7sdkRCj00RRxeab7F
LWoRX9Mv6blKfMOm0KXLZqvFb+yLy4D9z3e6K/8RjhCFxXkjtyfCkIQoOCMQ7aKhGeJizGahkXGe
XawbsLmxo3GbyHts6+tFZT1BDAytwQFDx20zkeq1FKqM/QSs1WWARAcJAE0Kkoj8zmrnPe0ONj9B
tadTG4uhGsLduMTa/h7F5/zuv3RrqsLK3z/W6xMqTRSG1XfRg3VCuxaS93pj1tKqw4V+O+nBxAwm
h+nwOpxi3G5c7hrZX/YldPyoM+H3LNsqSGC20luhM43FXa1orBr/xZTrtgLTY1cuselqqUmTp+Dg
4ryTNQEEFDgWuGfhcmUMxdrdaxBn6yGSScF439XidlXE/9xISuW5oac69+1doRXQaK/6pmlPvFQi
Aj4dYhZtNmkPFu8NK9yBmDTOq1Zk17kIzxxFQ6KH0YoGiSs2ll7J1A4mKO7eueJNF1NjxhSBjjOq
ChKerJIm1R17so6Lk5XBQZ+6xe4yp8nXI1TR38xtqcxYYSRpn8SlJ4xOThC/ngiiQJKUBFsy/DQz
7PDKDLlS65uVPKMDnefS4Yym9G3kFZqw+aI+X2WQF0rhQD8HK8ecvDvF15REdzgvpBpHDMCq5wf3
YIp5d93SppzCiovkrgnZ+gtOf73HC1R2jCVo+BxaVXPhHLS+IpP/5HWSNl/1JIrwDt/KkJgRpz2T
V0xKA9sEq514ZI31SdVyFC1+YmASydAMi5tx5ctMCkbrF2M352JI1yiuSaWT6zmZzyYQkmnH0/5A
m+/KdMIEwYhzpkCGhmhYgPaURYIjwzKaUDDAJolYm6ZhNV91qPgkszhgJg2HrKzJtNrmBbxxopms
0mfSpcFe0n5nKjHnNP3uJCYF52ay901zMrbf/kEnlBWpoeUD9ZXc5HNclVfm9vqOCN3ExWpuU8a0
pSuJsAdDEw8L2RwKBDDn1licKs+ILetc+zRWNyaddPcdTy7O5fF5pOqwNfYf10RP6VvlXtbm7zm9
viRDz1hyGStuZoGTm57xBDmLr4CNwV2RYYYueBxdYYlaTj/PtjaRWVCzcvZf9u2aEk4cq1xqDhbo
SQ1QGqIVeVwmCZUYQ4nV/E91aMjqo6PikCvmVQjd0SnOPCeN4hzKK12TZFZxpWyjmq0cI/HoO2Ce
EToHSX8NiVY0sE32w3jPcN9IkpqMLXsKSBz3icnJ1e3pU/pvmUkMUeJOnxsRMGZE3AiUBK2un9QR
Z2qiPOQsNRI3Fj8THkghkY6pnqD/31YsuqLibdSsU3xGQKZOqMwRIuHadiir0iDCkWQZsFwiKDAu
fkwHcV7d9MWtgQ5kjN2+RdhGFh7ZW0uO8A+KwQT9We0pnvTKABzQBaOya9Gl2KwurU695cyRds5B
w0Fz3if0TtacbiuLzEXhjjhBKHXFEjQtMxqV+5c6myiuA5npdTvJ4PdMnkQRcz1ZVWlur2Y3Jpk+
o7HP4fjSXf3lKR0xZj7TYElzG+zoieGGfxKh4FB321CC+FHz7nkPP0jP2nVXy8uKslzig93Efgsm
FfWArK8qYG90GX/5u46uZBMzvO4rXB2qMHHpFnN1OGS7BgtssAdi3vASyZJPNCnxtnina02Oqf0L
CzxZwfPYIZrDmubWJO68p894W7Cvb4Pv5Dwy1an7w0TS6WJ5mi3FgWaBejAHBSPvQtC1ZvmAaWwC
jKd1ixjESznaVQDESGOCkBii9OHhAgKB0QDpvIH2v7wRMKIBT2wo+C/EFo1Atz65zyBQdUR+56M3
aCfliE2g/voWjebkHr8bgGcvpgaIm6IHhZzeMwgwwj1+EPOEm8KU2/CLCFC9L6ozAkoaRVjeEbjY
AS1W6gkViPcpdrMEW+qRZMb1ZpiRuu49B6bNoNi8gGOADJLzfBW2gWfJfEoswZRXOKNW+uhgZ6Bl
JCMgPkcpmop8vOXAs/Z+/QxyjdO1/DVeTErXMhnZ7m2Vn907xRktL0j7TQsDM5pRXxVQryLOppEm
k+12pHtWcZKFoOwWCtmxzFBLPUPwqfoTZarwVdvPMS3RqakKEpy6HfQ4dC5dhKhMPqP8kUO70u5X
ObRYWJgIrbEDdGStxG06tQg2FBxJZkmWwJ15TufdFdgV4Tf2JBYEd9ZMsY+quJdYB/F4P0AR49/h
w/hmF3uPgXzie7xFJGbg2kxEpx7NAgm4R3MBA/2plplaeWYx6hec+2P/0jXHdqWstnIdncivQa4n
fVqEx3oLEcfk9Fh+MR3lD9ZXoXaaFbi8DI/U9EAGSz7/cUQvOJitx6alzd9N8mTfzSS9ZboLtjuF
KC259dq02AbGH34k95UDNriVs/A2YOUDXnQP3X3fdn2baD9K9aTK5uvZeLezqvJUtc84YeQUFVRr
8C3CorJnjDPc7RqnTOHKTDEAa8IyIYYCBoEtn9BE/T+a28IDnLPzT3QPoW0E0wszTeU8DQi7F2sz
3mtV+b4T43GMe8XdPdntuR0jHLKVdgXSzRf+k/eTxQFiDD2MxcWyAkYDwM3HbRLJPfVfLK3lib5Z
MVgGoG8k2sSGUnFdDdKaEGsv9cJK8AAgkpyqBEop8dnggbbqR+MvvDWLVDWq9PB4JkO4Y5BKDNGD
lKC76a0GoajyDrucK4ilHtmk2PyGyaa9Zq+SHaQnO4GxOmmvreCEk4qrT8BTZ5K6ARrCtIk7ie/j
0I0L1+tvs/0ucPWrBkFEwoTwmlu3UB//3nyrxYePLai+IUPLDo+3h2FlLlG0YTz0E1CzPfU4caC0
koCNP0iBAb7nfribC9kKQGkvDoBONGYA/AV50QCySZr897u/CQwLGrPprFZ+IuqVfD41CPHTb2+g
ZDDaRbi/wLB9U4IB0w2lpTCjeyhIFx/xxQfxwHDD1OQ2YLRG1mPT7kZmAr/TNnrEmYIm4Oz1VrEg
NHvlCI9ML9otfs7soMsY9/HSPY5owdPb09TjXLnvKhCR05Mndqz8upTuH/PRNtU7nnq57fJ8rOcj
4lwazq9xUqgT5A62jV/o2E4EodoGIETrGCr+m64ndcT2GHG7UFWDHWKYlB4bb7gn/kEiy7HgH/Bi
dHX1DtEUgY5JNrqmQ4XPzn3hK+HmaGPsaCkp/cbVRkmERrkuuWZ/dmo45d3UhC/d9g0DriH2h+w4
yr3PaDFnGEIaYduqT/1DLHINLkDjD2nXR3NHz02bFaJCEKs35tq2hSUP4d22+xMrYYvfhJhmWz0+
F8nrpQbNxZ929Tza6Ujpwqn5CH5B2bybxgPOL+YUV0VI74wUAPsylDlDldCxoXABwbhH+cUUFXnh
sN7kWeZC8IUkXnQYU+s0zLz8js+D2/A6TL34yI6fx/Afv0HUqfknTYCXcat8nSo/pPLSldOu+nUp
Z57LT/HXJV9+BnX8LGPXCgBX6Nwuyj9AjvHXnWzo+0eE0AGl55laUvpIOVHCREfDmeWUAczY1/FM
k7FXGtPVh1maQG062Zvhh7bcdksTv/O5DuIkUOZwbYR56L9MAK7oNAnS9S+epDKvNymvBvDAg/Gy
ZNF47YliPm6GceboiLnZNRTURsfaTRFg2J3KVaNbydJNggathM6m2PaVfweG1eX1V84PfivYBoMd
Ix3RZIucXWeyn/RFoigs9125UqDl59haQU3tLEDylQOy8yim9YhFbb66WrpdRGXrzwRKcWFKIfn7
1/KEvAtUfqYd6qCM0TPBEB0V+Oc831dYSgqfgtYweoTt7AZGWIBOdCOePPirdH1CQSREH+Evf7ui
+toZHLGheLwLSiYIGN+NK1rhDPGWVms4dF7Jc2MrJ9htD2juLHkU6CcOyXeNXmfusuitYEh6V3yD
ZpUIqIe91ALP9ZEwVmLA7EHx+sOPZlthrJzVknmSGijKmshgyaj3sWOg81CvkI9fxWt2RX4rljtH
p9MuPZuO7NrY2RKX5wTAtmSAdohlt038/H97WOyiw5ByuXBuOBBxfFbgzHVNyPRwNAMN76ieTVJ/
5Yl9dWhBwhATngrJeFbcUBhQJg6eyjRp4+UFGkcb/QBIQE6v5Fj2DxZ/BmqcJtiZsou9LMVXMbtj
mh0w3dhIqS1KLt92kmfTENRoOVwYWLCC+PT+4mnHZUYiCMblDGNvzk4Rpz58j4Vm+FDTiUIG7Oju
gIytCdyFT6x4xweRM9UUlYn3YIVrat4kfgRkUb3+iPyoW8WKBs+gL9ypK/3YaV2hHQT2625H38jA
i6KLNp+aCB+EnJL0ogWKd9pVZ0NiKCliumEtxaQloIpQP7d0AWU0/1boOkLYC+I/oD0I9UOAKt9U
cybRr5zSY1OFdL0OIy2QF+acs0yIKl/X8EHLbKcNyMGluGqXqnTkriEH8wBUmZ0/zwqBZCmf94KL
A0jJ6jCWJbplZehITPAJCA7bAJ08J9bsTp8EV8lhXWRIE1ZzOEtGMHCoCW/aA85AK2SIJXHYB5s8
DpcH9k26VwQ8SNFzqRqvdhsiBOm41rFCfGUZfexqzVd4AqOvOv/4w6JjLKdBJzp/l0WB1tA6h2Pm
X5JJrbMcM6IIFTQu4jAAjpsu1wP+0m4ze4yue3y+ZzchNGTLirshRn6I0jWWI+gfF7j6gURwG0kn
mxpNJd1nYHxKA1XL+8LeliEG8DI4Lz4Hfwubx+4/wqelSzaUqzIsQAJ4s0FUe/D5VDcFh26PXD2L
2zlFZQrDM40TWexHXDcnbvCntaSX1gsZS5JOMMOYuX+E8S+hIZjX6CJn5yKUcBd0dazcBv0XI0DV
Im4DuRH++pQE91uCHpeZ78ZPjSL55A+C6h1r0pJzDuEMRcXAUiL9MU/DIC+yZAiPBzDCm2emSSpv
e0q9JRfptsJK9LUrKzrwO2yRvtJr4u0sfc/RbCJhivj6ngOA5pGBYsaA8oOuumm7sYxGBK19Qs9w
9YQEZA/Xus7eE38ATldzRDhpRIkV1UGaM6PeGwmcY4cWlxEnQlz6GlGQSqDk1HG6eHjXJxZaRWE9
ijfUbhXhoHIGW+vK9gAjY0OGzbTcHOu8YqgVBXfG8WO89Cghdxq159sa84UF5grDODKNMbUljhOv
HO6ttOcJPPUKJ80tEzy4E/JvarFrLmLCqE7WyUTmSF4qA1di8XgfQbqY7tgpHHNiyaRr8Pxc7+Rp
P5EyMjmI3mDOqRwC4OGa3fz44Pj2IY40inBYvclmgkfCQ6AxDDfbEgArGfG4TiKZfWZjNancBsbW
lTHv9dHKT+YBdh5SbIwp9A91WiA2iv3d+Ov10WZifdS/0KJqnB/Uxe4G10vl+1ajr2Ch/ERp69CG
q7jX+TPMZZjBAAXOdrzlC/lu4W6QQE54RCqYU2fQeIJZ6kTtR7yQ88Ll4eb0mJsE3gAY3L64/Qxd
arh5ETPLqen8aqy9irjLGfV93v+SeAlzJ57QXA2MbzfLQ0ztZjbA1tbX+SMlrtHXoyR91B4yOb2n
pOH4isc6sckcT5zaKCM+pOwjplSdtSlFKL62TNVzddi/2JvMLxOHeEUOLYApyUZ2opUWS0KRWyNJ
534peGuOSHezJIBU2W5WRiLOaC3C28aAJh6ZEXQXmvcwDjI44ARAP3k9BcA5MLThPcnNPOBCHyqv
Nvaz69pi/cEfTHrHHAVeDSeTL7SMKaXcf5dTk0utQMHzn/XNp0YpXdnUi2pNI8UZZat/R3dxDJIm
6bOakUYA1ZjOGZgnfnK96X2U8E7j2i4sJAlc7qWjKlYE1x6tMt6vSYiBfL6fSHmcSBA8ARI8kedx
5v1VVwlFAh44GtsXeMy6BLDph8ZqyQrW/aSHEkdOZMMJ97ypUiD0YARXDeH21Z9xiQg7S3zyQ5Ed
nskW650hpACYBhPaVRZ/wRZdg1KN9AxID+Kt6qXZxNwif+Ic6t1w88UMHxhxZyPzlCky+aywBTrf
FGrJAdWlQCcSONkN3lnpcmSvFUZNYGQLXCzbTFEmVt2HNAKj9kTxxBuhmzbZ3f4Zc8mmg5mbs9C1
Xjn8AmtWNFJJXYPnkaVPDRGbf0w+SBPoPXAzKHFmrVIt/zZny9P2rfA2V6PV6KmhgV719G9iS9Hc
EgTYZVa77+1yWJMAYMNExxOMv8eDz3LZtc60yuKFRmHst+5uPOTWyZzIUz5OAXnTKfjKf94n7hmK
8U5L/1lxsQiPtJ3NdGGnweu1W4mFihYZpApUD1ceLzn+P/8Yxz9D8IjiuIVNkuXsafP5sa0vBP23
dJ9PwSi8Uf3eNHR3lfPF+ugDyPAMC6lXqrEob+3N/OcjWOAIUXQcw/XC6gaeNA+xYwi1G1f8123M
jtGfTEYgiZa1KM/4S9RgWdYvpGzcIaRbwI2wiPbCcoiwBq+Pci4icEXcBQl+2iNT6ccwyfrByMTD
YC2Fidh7dRspznCcbEZnSp5o8YwyS/jRPMOxLMHXUrntjB5BloMtao7oawmBrGLt8bK9tp/gL+9r
p96VrO+1UkqXn/L1Uqqy+23ShvzWy2ZbOUSl599w3M/dDPX1tB8isF1voN1QXEtj5PWBDsWHBm3k
N+3n5ZnQdoFkyKb9CNO7Ton1G27al83oeXkoVT77gJw44+HTUz813VESzGKOvpuHKHfh2+Kvkptm
qvtbfdtf/JY/+0de1oMc/92B9d49/AU5mhpf6Oa7QV8RT3xZGJFvSdHKA+eTrzin5lZYSLLwVATN
kuKwbXhpbQmvO+fg0aNWrJ1q5xEGpxMywuBUizVdWjYft0rMOK6AZJTeZZyrZn1KODk38gG5sDWE
Al0HElKy6l2rK03RCMtNbQ+WBVPtxDYask72Uc7TKs1+ppAWv9tFnCaDBWYMxsYmOmxFFOG8aH9S
Xa0PvlcPW+ba4BByGYlCtrz2QAk7VjZIQS2Vwkq0jS+yaVEhhPoECEixtqFaeFsuccItuI7F5uU2
y17oMVyInvad50xw/KZ72QLZzs6CbhH0/On/flayNl5IoxSSo6no70+ZL6Ri940v8oafZaQkds3/
EXVeS4ozSxB+IiJACHcrL4HwbrghBjN4EMLz9OdL6d84q2UcIGS6q8tkZm1/b60CCetOxd+srqsy
+ak6aPVGZC6QEdu+7R1MOGTfJB2QASC4mlnveQkvAVCRcCrFRiSXqLIptcpX4CXlH9qy0A+GGeHT
9TZQiVxy8YmUdybwld2ERqi3jmE9fcOqB6X4bp8EXZektDSX7+3ratucA6UKG1EhakQo/TSiV0sa
w8d+0gZs3N51H09r30BADAHgH5f2q2gr3fh6Qnu+4lZxKfuGd1jpz1LVMFmw03h7sx6t8snht/PX
vYPLhO9vWGiNPcnXRBK5VuPWWnSG9zQ2PACTkXHhGbRkb9k3pJsMJ/kt0fDVnEohqohmfR2X0T8h
6MRehGAUJyBHQDdicBVqIwS8ELwjmAwwg+oEf/oB1nkGzgEkfnDwIOOixJcA4UYCYPZpnuPtLIft
KI5StPJKImILWAWF6N4+I3y7bV5RdTqiiwz4D9BGNDCs93iOfvQtbPwVuVbnvq7XqWsCJuzXgXWX
wb4nEoR9ZkojQtgf2yfI732owTAT9IeXs8Fgs+ygfJWOD8OiJ9zqtl/EzbHfLq/+qS5R74baTHfe
sDrd9u9cqaJ3AxT7I6k1PhDFLM7zR3JpkqCSiLf4ExfnG/MTgtqSZN2CdZHSrUaHMi5/tGBuv6Df
6oTVAL2kFEyudkHfABYG/lZHDjEPLzeOmqjxmy/IkxoLCIu0RxHkZTWGVZpCQadA4ZYMEG4G03JV
31B9YyfrGp53EzgQ78etpk4s3YWgt0VrOrGzY3kg7/x38JRBGxBZ4P2RCBIWhx4HCHyl4HMueptc
eIXauw6QI05BMrmcD3/Vc1lc/Md6ryzDg3xuJpnIroRfylQbj7wWxD5HMQDKU4jQKzPgfmTaD3vr
zgem9hN9saPLV/+/qJdiewf9brS/db4oNCI6NXfZPZlgqxyqdH1qVoZmvBkjHPjTdErLwmA3RhKR
Q6yrHbLB+JzZV1XuT16JUzm6tSvDQ+NmCy0F6ombrk+I8jp/XMBznPp7PlSNH15BEje60s/az06g
kszg4lXsKo9SfHTp5MQsR5XYSxHuYhfIHy8ToBbLFCU+/+nfBsiUIBxY9+6cmHR6z24dITVIMuoF
8ejMLeRiXAP80pHDOAaF6NmeN5/tY7Bt0vY7Yz3QuhlZfMMr+CjxovksJsQtLDoQebigJMap/QjI
VGRfe1eKX2l8AV21PbjcTPppgaviwiPu66Y+5G9uMlrCvFzcHz1E5dHF+fDQRftwzxmNn973YRkV
a1+madP8AGqppCWfRCPZk1oIZo1mHBNB7UQVF4giQ2b9cmspUgGsY8ZzBdU+g1m+o/F1vO0VkfFB
yUUfpgYbymukvFOclDTW3/m5qQPJuSNGdpgXLMYem6HX6ZlczBiYn9erOadOCd+6OO/f9/by20tJ
5dIGoZ8GhbE5fAGhxt2vGGHNPfLmu3V8epe4ul/ues9LsDOt0ilMguKPRX8cYP/Hkt2gJ9De3u1p
Kzf3rtOHR2RwJpjm93LstyCAjp6wxwmuu+ZKnh6xSIE0BenewSHaO2dc9SztUnbIb2odFfj4cLEr
pISa57uVQoqCloGfRPrBQyw29zn1KolllKiFHdxK8xWL7KmIQ8zdU5R0CCjxyfQgqeCe4Ify3Eiv
2WUwi8UCT5dFt8Siq8/NIkzFvwulDeWt4wRrTR4Sf/HaLLxUfR90ElkhFYZ57kRWkgIFP6Lzcee0
lMkuNY8dvEN+U5GqgL9LVEJGYWMd1nOyu8raZluW0sz9UwWA90m6UGBS6MtjyHX+FH8qkunTvIkK
IuB5WGCQt6SridWEDXRj9UYJFGl6Vgo8O8aVZs7ZLWFQv7N6UA/mTbVSMVsPhj7ebIBYP1uS7Wbv
PuMzAtb5CGefzAv2lj99t+tNPocpr0WDlYFV6k3jcwlRXUNWDGy6SFk5gUrz6uKprYDUP/WdhoCD
s4gMGooansAQmc5IgrLdmZy/+T6EYDe921BrhDbtj3cl0K/yQa1lMGc6ZCY0EFSCvm5I5NT7j0mD
jgWPRfVu0exhjRo/3hydFoHow9LLu0nkq2sGLsew/9bhVEm0UvypeoBhdcBAZsei88t5BvoqznN9
UFxCQYDvoLZVifUD24kVjP8jQfyR5KkHagix50rJ3ryGlUwHshQ/exX72csuNkKLBgqlaT/tV7Gq
2+ARbgN9Pa22wff3EW54ZxkHZ5OgH1psvbI/wGIwuJUXZ9/UTU2xA1gJ2iPkNkDXG1gnRy7WoMh7
Omad2YO1Wm3qK9Fevslz3PDfNCms0EVM2wfHpOHvusxf/9Y6tvfta+tKGLHbQfb7eLr6Wpl1rxhE
DgfkGJ6oFmp3r26VpegKVeM0fCMc8uEdx3HF/3j735pP90oES6AYiScCeW0sCctGfEf35IbXiXQJ
baf8TfiladkcJ/QcGGGRQdB8VMgmzFsN+9wUNYKEA+bGP4Tp3yFUS7Syn9CJscTb1K9LZM/TVCmJ
JFCPsP2iYScEitLsVF39yfc8s6EgiAbzy8lP7mwYnNi2+Qk1I2pr9f9AstNjeWLIbhnoLE3+tY7u
/nmWLUdI6qc9rV5524od1lvC94/gsqiEtyZ9HfgWnBY3ZFJrDqhhPGI5Joot1C/jiNQvEhQSMKhY
pY56Fir4UG0WT7oxLAwRhKRDkxoh6QF3RQSdnB3588tyD6nkBwbMpPVw6Cr65uY+iAVFFm2QHIcQ
w4upJJIPXdbI7ZTbXD2Fyjlh/0CAqPbPD6fe+dofZF9q/m6oBqJ6IBHPzS0zcMv2DqcszXxtDdmU
OkG+hBStE7MPghPEXXVo0V7EXnrhO5fsB3+TZ8mD6ZtYtShh8DBbM9FoTAlH+IIxpM4u88wvvIJp
Reym4tfYvtyAkyctffyG5jF+NPc8Gj/a1OoKn8x/NMt4fTGyZVwhlk9Ae/P2psMJypMekYofjCJO
GggTVw5/STU5sa84NMYi0AtymOJciXHI+PzioX/xd5GpBb31W8ZLBqIr1zLzsXXw+HWChRC6P3DW
BhAt6xz97x+pPsDjmoL4Cn9/5xEuGaI6qC8aWUNQXXMVL7HW6v+pAZkgFsGAhHPtVV9+A3UEMGhF
189SEWmw1LPiK98j0zIGPuTp5bsndVXdtfzO3d3tL9PyrxA/IeAintd/dEvu4UcmRV1Vyu4EqR38
ZrXZQtWZTR6XrPh8chucNLzxx2iB47y895uCzTHcXKa7zhx8DYmaa2gkpIS+TLnkEXxXyRcUqYbz
3OW/bkMPXPogGqBWmxPHRGXGb4HEDOlqdAxQ8PMkygOhSzxVuKgoIrttQhELa89VYvjQitYjouH+
CBTKtx7Jqo+q0oQsGnDyb3LHKgMU4n0J9Y5vBoJUncI2zh0kZdl73f3Hyyontmnure/BeRRquiVA
/kzg4KBIGohi1N0SEosVvzQXaBcdQXLGrPgFq0rk2pn7tQV1exJiqrAuZl8gzxBWHhHpOsBAopis
/laAQ+mzCmCGY4QxsKJii/t4bQLPGzfIDyhHTlafhDzNMXEfB/LpZKkHcv3lfGkZHAz+BoOA6rAz
4AplF3L0M1j1IFOAv2F0MWN+fNPy65AFj5b/hRQP5Y4hK5Y8eVtwQbCTWAspyOAGHegFeGq9aHlK
XdR5bu2T4RwwdnSltMsvnykAn/AwbH1dlioUpBj1UIN/I4VcWbjFZR4QugCweQi5+Ed1j84iL7QB
V/M+gRUToeZIOW7MLeBmKXLpbQYP+qhC4LBiKtVU/npaDJlEv9GIPiTMGP7/9XI5usiF67izpf/B
oswmR0G2g9HvLtGF21rmfoy0/+m1rtvv6IpYYMqn7KE7GE15tjusbB4tqWCpeUkIiLgdTex+Lgs1
HeEjmb6USUDwqlz0/sWYhO66+LRKiOqiemJ9nnGRhjSvVamLnZ6dEsLbO7njVYHc/89nb1ET39K2
Lu4/hwVvtfWlhZj1XWv+USBgZMgTlFIkhoB7xf2SQQAsrqQ/1f2N98d1g47EABD4gb/yuyTgC+Gm
A0+eNidsikWb0EsMf7wag6R6IKEDVnQMn0QLhTbp2YxXA9E0oENi6it+2a/0pPuFXac0UHFLbSXm
jSHyraRHE5bJf/gKKmHIfJIZPdBDMzf9N0fr8tst2b+4UjApMWC6De2IGzqQmoAGg6TMNa9E+xHt
I5JHo8s9UIaNk9ETYpfyxmwt0vTkBtnRX2O0szetDzkp9JeJlxSCXjqa14S7A+goGbYM9DpzOeA2
DbLrJ5gYrWnZM/KmfBi8ojFXa6xAq8eR8XUFkAWTzjNMM820DBfBHaBMXQvnZA+EzfFhYUPYg6bX
Lbh9jH+F7pWSxCFSUIdnKgn8dU0hIiTNqsrJjrTWBtt/worN+1HCpcHNwhfxX62TXfbWzDTe3B8O
VZ+gXrcAwbKmoJmVUsKs1qDwhNJju6XcsZ7haYkGyu+nsCWyNGEMdccDlO5++F8ZYw2jHeAs7MlN
FFIdBfkQrtuwx+mz0kk6oI6IJIhTKGLw1q/D53L4RB0qMlEtzlLYKAKKCqq9bxgQRARr9YW+jZSC
7nOM5LpVcPr+l4nMMb5ZBENxAw7Lzi0eouuoPke3lrr2SBlFIZ/2ejeJ7y6LpCKYDWg3IHMUq/Ai
xPj/sOLIrTyEKLPG7+jAogHDmQDMubRI7oRP97ZDO3DnSexmzcXO+qAo29UeUB6kuC5vGYQMSGni
XvGOiSRYtdtldzT4k7vXbWXDTvYQpq1A+wPE0VmWX1ZCzoD4snOO1HOrTmSfueFKdre6aprEdNEy
mbqcwDeayHFMAqjWXCI0BFycopqrUm6ORZKQehedOWCWuIVUyrrglvHvJa7AMGdsKT+VtyxiSLY5
ZvkFfzLSjFd6q2lJGjCFsqvGtVMNBIAgX1ULwdmwiBfy9gGadfUp/cLJLUq+Fy0RLkWCC3X+leif
xP/w7KoP8vZmB9gyTYcDaYVWQaRjfihUK8N9gWR0tQCteASiN+o2Cl41OBioEr0TGQ6oR8yPMSh1
A2Yjz1BvUrW63qvRRCD7BdwABMUoE8WDLpMplvEeFrGXjX6XiqcqrGaWj3WxI4lO0JmJlxVSGCJ0
uM+rr6IeoX/IWS9mTcC0TFP2op4eMWSbjLQDQ2YWs5NsiuQFU1XtBBlm1QVOjw12Kcnygdob5ZoC
xTPhJZh7ncW6i2KxInX+LDJSCUBcDVNLXL7uqzCYdSI37LjkUQGF+TXOsTRUr0ioQzqYAe+Z5vX8
jiQbECfgw4Xb1AMIJsUpJR+yyjjMhKcjmpkgOcxibcOFSpOUm1dKzaD1oU6sDWoYwj8chzCNwjUw
+L6qnWtJZqKnY1rnoOJuWojaTGAV87UGQx4hnDvyJ/7kQxBJJPnJ+tLxC/+7HNgkGyeMhD7hJh50
m7+tcVuxYFXHDO/Ne0AxYes0wLGHb9INlNWEuHD7XA1+6OjGDylkYWmU4RD9A2EHFMBKgCi/YLzL
UrJS7cqtEwtlk0M9LZfq7IgSS75JiAcXg8/WaZGreQ+fJ+zN+ds8kLejZ721/OB/+8kzOsPSdG/3
4TcuDk53ryCK8sbffpGGo0pSsO43sEQn+/sZ9e9tEz+gwRykJsy9Bq2xXi9Uug1Jhmj+kBTiU6mC
WHw2SQ5Q/sv+sOwtFiRkoN7tgGpwkSGDLTCHoAvyMcrgkkFUQoV9cPHXWBvqocg7CG2v2rEyO5qb
nWmG77nY/WULPBWvY0hL/yH0W6qgCqimEntfpT6guThWeiMHBZaDqzvltdG2czAxj2LDqzzTRQSp
z2XmziOcxZKs+uVGPoPmrDTa1r6LNIDWKugLaDB0uynlzXuW0MG88q8Oz6DgmtSSQLMKVEH6aAM2
9Oe5OH7JWXHSHECnL8gAE4klB0Tf27LCuTME0DFdcMHU+ZjPMkNmDKVNi0VMgGctIdS6G67Rhf3P
2kiB31YrbyIgtAiwmt08R2X15ckJct5FgiGzgYTX4WQi7RnkQgQpIB+VgKvVwRZsAy6Fky4KkGDv
nX0BptGrat/rSC9zVzMfW4VksQDmCCnq0VgKVfxuVc+OMVYN/8zl3biHRjup9s+Vnf2BW3hzbgbh
xiWNl9UVjiNievVMUk81MYm4C4Ckk1X1VjoF7wX3JJM6001RShB0NjccbTgkarnBJe4rPWQtTwrh
JYzqORSEWRjnOcf1ccVkKCDwSjtWFAtgcYBGBp6Myrf2F0qYD+pVLK39U/zE4YI7Em+ibxPiViS0
wBsBbCFiYK4J5cUP/CLb3BnKBRj2uQusCcxWjdI9BQIk6Ut4ClLmzYUV3gst/VqHAUPGwwuDiGGW
QyiAjnMYiKrY3wABx6AQJ/7dGTxwkBlzqoYTNoDrUPA7UbTwM7na3fogjVkXnz6IYVxD9A26Fdef
wNc5hGXfoAyHb6kfH84WErAcR7NT6Z24B3Qdkarsnabo7BPrs1zeI9ysm6f8Qi2uDu7z3h2lty0p
aeu1oU4zri/mqfsOzPfgNXkAS3pRUhmUrPrbLYDBvlj+ttOhVbv7buJEBFYBBdHNwJiSVfKqU8ND
e+TvQt+TrEj2x1eKf64xNabp+MXesq4oN7Jlj/CyopaAkpBUORLoyYm178/pO/qlp6OasWbhMNn8
0SukQEISUhtBMXmdrAc10Zh+UyJNrbop+JD0b1KHbH6ap4JNdbA5p94Rfxa7zmpcd4FSlcFX5ZBh
kjZk8+c2/gDu9K+iLIU+/CYP+dSh05BLCoMEnUjcYGC5R4qH98xJeYuybSC8VBpWdrfQf06y7y6m
FhU2vm4dgGzKc/eB6e5skbL6rHQCB2H3MTgoFvFMnwkPCoh5jhNYzTA8OSyV7ubOutHmlcxRJJCs
9eRnJ1QD7ifEKb4faU83uSLBM6Eep8SS4m41wT270UDFwhHKWVw/5GeQE1F5joogaU4xPUUs71Kx
VJMf01OGrz36G/dUm0JMhaui8sgIEnmLeBBFMxRV8KXaYt6UaV3Z641aMFro/IJsCsnbYBX9YlkQ
OWpFgyxXg2M0qXJRR1qM+BxMEmsTKjKohUmjpkVQdEb+N4AQ24NISk1uQMzCEf64k7W/5OM4ktZk
QnYaIR3cNfy4EXHuH9os6ITxUThuq2DAntqKzyUH0/BxUmlkxLnz+Yi1RAOlLlCuwS37Rg90QVjD
aY9A9EMQw+BLEOcio4GwDnQ0LZaAb/rdjGft40n6vgSBuAz4wFX6eybjK6pzHCaeH0dFQ9/oD/NJ
MKyS9Rz3WmmxH6iYa14lpZgy3XDmFutfvzWKevB7N7jM7Xa3FbXW/dbvaD/ZgKKmIUEHUt0C7GLd
Bk/YmZ0hKEK0ntG2VYubHEsfoI6clcyhk2Xiv2A/Ms/8iKZ1PFt4Q1wlcT2E/cGAabWTp6MXLv5x
P/SMMEYSbwG/JdY3AAj2MgNdGfR4L6ZfWssKQLKCDkFMP8T8oepcA9joKguHqgAjKNN2Ro8KSVKy
AbgctZHp1FuSDkRt1T3EjGtCALu/Qf2LgELLD0szT9aIenHoKzj0y+7yy2tqyClxu9s/DHB2t6xU
gn2o/mgG/UIJuPEvNX01kVWMq9tVuqhfm1nnBNKztZZ6HuRAEAEYmPHojeSkaKY+/aPErLnCnkGk
v6M+7bTt8wR41kPcAVxevsqH1qKvS/wBEwqAiCtCMDeUx57fAlgU8mZxWrhyj7ZYe52ZlisRfkHY
g2/kenIfXpIduePswkHLdkTeit5MiLRIh5zXJMO3EGdgbQScZwmCBHYCuHb2Hv4B6U5UqyJB2lQM
U6sDLYJyZfFel284Vrr9BT5WzCZtN5bjLY9Gs9I6Aby/9tSDBclQUK8bbMlzsqPVTKGNVj12XHdY
YHwh+If9NYRSofvJygE9/8JSecE4yh+CkedyvllX3fHXE2HvC+1R2ilJWJlK4V2KQNKJV7tFevsC
7pMk/Bn3rzGVByEtzg1kyYpnuDnn+Z+Hlpf25O5mHB45ZvSyZNHuYDGxsn3p8gvlR/hPR0oECqbj
gidG1BioTy5MIdqg7qT4fG9PEi5K5o234TYU2kd/mIIT34ZTkWPA8PKL9IroAMTTAOxNFmRgSain
+m8A4zgXQubnoYJaHuSwfQHuijaN5a3LLx4ejfwkMVOsAdT70nhJQtMiGX8A7zEEmIEwQaQQo4Mi
KKMY6ujI9qHZe8HxkXyzeF0aJdr0PC2aEduQzAYDNGM1Nhk4mrjajV7zsXd8sA4Noinjk/8NuUkM
VOjoWfsOxbByHXGvou0AyBIV17d1nxB90D0HTBMAVkq/XVrdwMlFGphpR7ZySRZ7qdSLYJYnQEza
xxuXRntjQaMzAKFMgcxM1osB2zCXbSgUuyD2vkURrTKHdYmNZyrj3YKhynbXf+Mx9/nt5AM/DPHX
EXlEFu8bEAYMvfDslYAvoohBlApO0SP6rHhoSXgd/q+KbXRrJH0II6VJ1kl5OtK/zGPDzykLRMQI
XQv8nVP3c+j50a6EYj72BNnTJplpVRvnoATu9rIUF2dlxAIc+oRMpflBJm+F8cBwTns9Ab/B5vZw
CrEnzRk1ZWHMUQcBV7J6WOMnbxIR/QE+nMIQN1JNvD9+mt05VRzYJTtVU20NN8yBp/xhzs4EPM+0
EilE8k5S2oA4qEa1ebiqkDUzzYsF5sOw4SfwEnEo9dAMUlj9bw6prywzJbvaciMa9iaWuLXChTk+
oP/6qdlGiB8xKfkAgU1HRTiFEXIITWRBnTxDucS5KPutl5fyd7oSoKSl7IYKRSBKWE5P1FxwOyjB
NHzFHkSafb1GhSyaUadYceQe7e6Svd9Z0bn9yqes16zAhDyC0eHz6MjWfVD5UjS+jPgbZmooT1rM
y6o9y8CrGtBZTg64ubwn5BV5lQZZH0A7npCfBKSGCHMzcqjiCdSTwd11C21KN1lpJkeK7uIThURq
SPTGbvEWqvAKkpVYxMmyWYJZq4icluSwuk+mw5NmT9Vw45vZ1BYSt9BRYkGUCVr+EAap7+ImKLpK
VChaJ2gJiCjgNkJpRO4hIxvQgWqzlp64elcpVspDHBhWgvrxLg4YywZAyxEMEZiA3DvE5YSvQE+b
wyNolCS4CqB6Wh6k/lZj8p1tFMp9sjkBLcESaJOVttmtQ8uQYXuCMpbGvjZ11dZ2DU4T+skEH0J4
vt2CCn1Fb0EJ+EHzRq/RStYusuDtJuqER6NpsJZbf0t31npbLW21uGoZvbrNLT3O4FWpsc3RP1Nb
OvufSf7Q/Mq4RYAx0WAgqySSEplophgtvbVpXmR2MatAUKETF1lsI6ZVOVzpZ+lAVVm2UYDnZ/rF
8jB85ciYoWSTMaKQqqq+CLAvclUykurxocmSoUllL2Uxv9nKzqdpQcuvB4dFK1pXHkOub6Wq4f+3
rF4oE3KLqq4cED6OU56OpXl/bLGAUD/JOLdiJuWiL3kGbKbjqB85CLwGbDImUnkP8VdEB2PVXzCf
9Yv8jGxJkLmXW5OhWSkpy0rp42QlhGGlZ0JQAvK1t404d4AqVCCo3SifqdqKeAtwwGQIBQ3P1yjR
e1gYOvTOw0VQNuVf0lmAF41XpaFZZAm8JRyOG4ADwWHe+iwoW3sBwps8itZmvbGEM7rg+RJnxfPy
YOQ84TIxxio5BUadKOZxaTD/fXcbrepoN6mtioKW3SaXSTmxTgCaTKuK3gvZYOr6d4sCJeax99dc
ZXc8XlGIk/3+2PHZh27ZdKZxzNqt/GfR/jZFtptHHunIGTIJSung3jozB7KeyMoCfMtHVmfVeErK
FdLVLJZMHPbc9M2emJBq4KQ1lHpfhRFRgR+Xk6spo4F6lXWWvdYzuU2nKwJcE27V3dmHMte5ZS5D
Y/g6us8yIZqBEsKvtTFMRkimkEBt3fK7hB3LyZIw/W1PMK03uoBKsHBHCudOgERtAwAWkxvxAKHa
hRvS/jAe4Or52c1No6wf1QXYNPxXiiR30K+kPrU2C5x/inN+JSkI3qY1WxIyKg2wiwjYcW5poFdg
c3itkjDkGjNCGOSu/BO0uw7GWvK72Nu1mdGvSCJe+CS0R4SUxiH4z2gJ0cQAlzHTjrDCMvbY5o41
CZXglr2nzCGmgFInYl+ChMaxID24AzdGr0ItDktC6758aM6OQ3pbJob8IObQ3llnFwnwGJLipAr6
OKrZUgAZrYMn3oGNmwniICii3JoHYYc4Cgl7jrQ2Oc+9Q6P1aaPkMRaTszpTK4vCqvyyNwNAojS+
38Y0xgX1UQl50Cr0AzA6rmAsZfyqbnlYon9kviXOuyvw+XeQeik0DjHxDYQrnpl6xhNDtPnd/R7D
d0awr5Ixq5Odyv1i8vRj5dL+ecmXvuHenxDsJTViZERxcT70OIcPt7z8ekZqXcewnpdnTJ3GrKY4
wPfhPDbiKi52fHari9fOO1RCErsdc3GM9mAWyehMgGjSwafNSXarJRewdtiA2T63i+063VTAT04o
2Krld1YlVvGTQnEVAUi5SfKuKp33FDwpjWxqg0rH7O1xpS9/Bo3P84eRdbQTQ/3xX1tjTbOcuvKC
bpi3XZFA1KZdWsrJ0aIkRwj/XFZKq+kLlo3CjbyDuvrlNAby1SS0k7f9Ffqm1GXloWh8C2ohCN+a
TmXPLcKC1IkDC61yeMFM00kE/rNixo9mdW3A4zpEnX+/gghUdlA0cQqTMzexeSKFVHTeg01q3QeN
RQHcc+I0vDfokPAwMy8tWi3mY1fOhopuuyyxx8/RCwODYyy7KKMqQ6qfNbrlpRwpgmw9InZgghDs
0XSjioF1IjCS6Eqme0TwTfzI4MVxx5rmgSUDdyg3X34iVhOacV7wkXqM7I+GgBxc1INoIKiATIEE
1XHM5e73iXEy/QKFOhWH8vwAjAyERdW1RvVv6VaomfSTqEbPP7hJ/DXPwRPuslroQGeKXRd4WjIF
nFRAzNCpvv17gLtRIy2FMVgP8eGVxsYl3mbaOZyHnNUbJa0h03h480M1RRmS9Rerid3m7a6/6FV8
vaS1+6UBrI5UmyjVm74ZSergwxDKydMGxVzIqAEBt2LGm3Xvbgmdab9qLW4+6V3UNxYlftZ/fbRO
Ep+5Q/z2dA5tI+uJQ7PfWFfUYO+aW1oNTu2iXY3Eu8qHbJFdKrxeqKXb1n5kxQeteWKikTjGjCqs
0naJylQWOALJ44jkexxKcWfXF18szVtNTDeBNDLKHLTWXqWxszSxk6WLnUtPQTnXNXw31W3mENcp
De1isf3iecsI5y1R/JMF3UapxXSPzV2LBQNIwC58R+9oF5qdKj0dKj2QYBmE79Lajo+p/3rYW3Ih
1nl0Iil8gGuBk5oGT5DFH6s6aIw2YNYA3qUft/gsWe+Cu2/z5BtbhgsDZP0avFl79nYC5Yy+Cnv3
Y02eLJKMRjZhohQq4CKreU5ejJXAkoJK6PxMkyEJ83q3hBvgcQI0kXF3O5oDmrSzhjFEjn6qLL0G
uQayBnUNa1boFDqnX3HsdVuScO4/aG2Omi3CD9WoRmz2L39QIcOwCbIbfoNlqsGqGyYKn9jNuUuF
I3YSS16+niyJaqLqsvWeFhFWkWhu0pJp/npz3oochbqqS2Qi5ZNljh89fb2Hu6BhkMTQnVUTSb1D
boM6Kqn7kb7Kgh2HMnd7EiIYQsaAGhKTGmGH+ikJH9SVOA+dhcIFmYFbW3gDnK2rdR4qjycZYAoZ
u06p4V/3bVEPD3WnMWXWSH/KsO+h3No3rUJ0ohpcWCHMCbOOLsWthYzIhat8aH/+ciIs2Q95vPIs
Dxj23I8326TFLKOt33CzT5M6oe0je4m+q7WXaEA42LxdurdaCXKBLmy2mLbS6eW669CJ0l4+FF3d
AMonzMW8csOpEZ6Ch+tdPv57UujvB/VCUCZwqUj0pcLYWeyiSgq5HgOCHMkDFSRlz+ihvCq13qHW
QyWK8u0eHlcV705+FXYmPww1BvLskqYezQJZf5SGQ31UNu3BxZMX+OWrbNIi19zUdJdpkYcp11UA
FtBPxOjAIgNh8D+g9F9QN/D+cz9bND9ZV6Va5PiBtMpGFs8Sk9AAeAIJAxU3xUSFoBCovesRkRx9
jG7C9BNJs64wkF+glfDNAMrjBV1M6ZkkGLx8M3zDr8fyJ2TIZdi1NailS/FAO9QY0jDJxgHPZCYL
rRqMVgkqWwnxblInAsuzMnFx1aNVbqKwJtoW6gCqmCRTasquWJYkI7hJPcBMEOoGIqmqEd3NLXdq
g6v7pcVYTlaVPtju9+0dkQ6SSMXL3SArgDYVR6Jrm+cnbwQGBBsc2xsHUPkJbSBFo9dIgH4JJnHA
PSnPXFkxryP5klJl0pEqF6msocAQjDfZba1z4qFJEAlJpCh/HMNjSD/IhnU3nArIU/KK7xXEYrex
OEmISpxLfTxXgFzBOziN5ODqI/IPwukdKPq+2tKd0iHQvtr5wm6+jc4DtQ/QwbH29wTL0U8cGOqs
qtbkfibFP+rTOrUbiSt1A9WJao/aG7rhM1ZQ3AFlLZ8TtWiQ81xj8ZQ3rq9ddPNuXnfXUkG3Zt+W
GbQaiG2eaxGqNQJiI8NLsYc6RpJaZd88e9AESxNOS2VlwEgkTTmKHQljHTXqRo5EK9SStHZvG3fH
wHKQYGyHB/9GD6YSOQOz5qZNrTki7ypdJMr4jvLjjkMhA5S41DwcgbVT1xgkcFFNMAV6gRjlykLU
wzpvnYfgGYwf5S3yzI6+H8jyaJPckr4r40OOkGSUMi36LGUBcSIyVj7lAxIeQk/A5+CEiJp4IqOt
LzmSqzOHTsglKPe0+lAapbWB0lGCJSXAcYRU5hpxeST+3qV2QFNO4MIAymrtO5Xnaljg8PKN6gOe
G1FKoFWdcOW/T+JgOEryLyxn5E+oIUIwc0s1MirKpzRAW+wAmO38/aTUrlLkoIkVB5wl1HZcODVd
Sqnu7qi6CjEkMAZkO3M6Xwq6J3Zi2a4Crmql1scRiFIHX7eKog2Sd1WuyqDpUn7GSsTplIWG2rYp
EqtALPS9cnTcHwEGCRUFRSbzc7IPsUE2s0lC6BAnC+5O8JyoPZvyf/ldUyX4bUMZIurUXnWUGXMi
Aqbi67eWP6EMA5KBXDBA+2xYCORAxSAbIIKt5LdSw1vJKwWh+klTaqG2GkNB3PJbz/XkJtKxTris
bgsGB7Btlf1aBMBqUFGcJuMTF6scncIH8LMHzyrBKIbhidHFD3k+UW2bBFoEApsBrvgqBDKdhOZW
SgnTNk/2h6QYSmi+sXPfs/vsArW5U9uER/IG4+uqcXIeoLv7xa077yTttDYFJtE+1IPDyT5WoDvd
zj/pB+0K30Djt3NqXecRP+3P/qsQFT7WtWsiAjS3ahgzIDjxqQpKPG3OW8eiVX/Z+wSdghdpAOBN
524DV7zcqsPDpNIT7aal9TF4AJI9oLTbIAquu7sN7NtX+AjFufwA29fg4FwYDzqxX3HlBKIW/Fjk
oKQn2NzBucc8fCMwAyPbBLEGmeyZk0NGxDt4bHBHKX+K3HaOhb1VwTyhXxR9Negco3zCvEs1SLiP
Ex37oO9nrQ2hILM9A93qXE3igPtp0pfVLFj1rvDvGuWawP+F+NIJyDW9BMI6RKAk1BxWPY/BbGdJ
zlyQASUmBETy/olKhOLqkljNJxVgIjZNJm2M0egyBc7pP8g9p9BNBLC6Q27IKQ5FKA/ail6ht71l
vzT80l/RO4WCyL4gr7y8+kA8la/9dBOUdH6fsFoq5F4OYWEGfSI68Di1qrjPb7AzsrR6bIYiUICw
je6wHCl0U6nWvGlwTNL30Yyp9IrLF7y4/fjBRwHqxfEuR/m+BcJ4eCX/OoWEt+MiyaZqGgkuNvca
ttz4/aLcLreFYdz4FbeM5glJ8ppbdUow8MTz18+CEWlr2PDx6OqMO26ESVMhgRmamDKwzmkzbW4B
eMb6SwXXhKiwTT0Vh8Mt/ugDavaXD9pO5kC8MFpk2vXQYQl5o3yPUsu62fmc/tK3Ws/od/3lslaN
8ECqTRAEzIhAURgdHvL/ZZw2mB51giQ7bktaRBclpSFlJdt0k96uuhELuK67IwizBrxsIfE40ItR
xsUoAeSFTcI4P0KPEntF26tleOJmi0WdI93rTZEhRH8Qn/M+mt/AlxebRnPrVhmH7mkLUMPgd6P5
QGkDOqhmydHdZ/SnFJi0CKsJBHVtkJHJWAs7IvTIY3Icye0TwX1OtuHbrQzlLz+4+HHifPqJc/cu
ZC5y/UWjZ/Rubn2mFOyZVDDhuF1FoqCxtS7ongZFv0C2KH+kThVfqm6PV3A2lclInGKbXbG77+C8
1I71mI/kP943Tg05h8CczUd3r65+u3ItpeS1ouaVYa2Bq8pSCIJP7pfsApkH99i+De+9k/dafUfF
4Aw5BBjlDYJ5rftqXm4wM4p1r2Q6r+a+4hS6n4tTJpKn4fDWS2AlFqxzRE9Cr2B6n5ubWbyjWxmX
ybsZvWqDmsW3jUhH6S6NzuhEZWZHs8h9hx5SWTGwv+dwArNi1xK33qXieCEbWminzQrCWu06i/QL
uQTTMdDtBUeP7dyYznznVg37QPn16D0L3T0Eq8eoODAISxHFwuAyWG9W2p+f7BesYjNI/WLdOhQd
s4R2xK7zAqW+tUqja1j3kvYdqiKUYpjHkJwOw2Ohf47nyBWsgQPVyZL45dWXFf1lbXsVHPXvtMj8
pmrQfL6CGhA3cHIEkt+CTcBS6AOTZFmre9i966DQfsIwX90fXnX1YM3bAEreQHkzV5gxZmQS3Jmq
9wDmGwkZ935xzJ9kgrcwMrubUblfbmt+kPx94yEISQNs5YtBaT08OSotHJV+H5dQLhwJGDL25I+u
tkqp/f4JSR7mO6Y4mRS7xc5+/Jp+ptvfS6tQoTR383bYayYyBf7T6Do6zV6jdHDtFeMKKc9Ki1ac
KCRvp9tpOrj0koG+7pf7ZfpT/U1X25/C9PX7YDv10a88dm+043yHgpleI2N0mzUWn/WL0TQKT73y
5DD7Li7r0/qwvi/ui83a/DkvzpPMRiVB2jwIWVe0Cm2VmqGwYOdNR/zhHbaxAirsBDasAbXD9Azo
ThenHrzja6dsWtfOdfA60A+r03g4GyDUsdnU4xlXA21vvx4Ivf7BfvyzJzLBKW5p6t6gSZahOIr3
ZyA88aW1HsQA6OTX7rl/Hc6XoM/uR+tGAo92YPhVNMQ0Ojo2meKdn1LmK2+sNKi0z80zZC9Re3eZ
J0/xMSo10bwCuCtdFxNJFi1MRXC/1WkD3YnnbwFBiQq6J+1X6xHugz1s9lu4b2/b+BDghnbDdHwf
S0Dh2D62H61zGxUG9/Rjei+cOa0yRpgyoKp8ZdZgk3fxG0vYr/XNrpbKA4coky45mJSy7YYD1mY6
u/AbbTPGZzJOxvqgw3Db33X3POadUvSN3imD5OXd/+5/oqHJeydjKhsffCc0NsoaxBI2ULRkKgNp
VF70C+v5FsN8Ji3VLXa1RB8XVUa6JFlTxvn9lC1KqneoDbAKm1dfCTnSW4RP8gAk747U5181Utco
fb2iBf1o75rX6BMnnccIvsNg25l3691qt9Gu4qub3ewGBE9WaZEdld7aDBu9Rm/e2dOycg+9dctW
iLftU6sM9FHxiXwEbfIO9lVrgydu+KkR147Wvj6t/X1LwafM8jK6OMC54E6pXyi9CdEa06RT5YQL
MVGij2Uw3nu7XmlyGz2IApOBNGIrtI0afDa25o8Ou7T4Ti7r56SR3SGzS6SgQrEKvKVA0uIJsuCC
uas8bJL8Eob1Cs/8xD2GGQvVVWm8C0RdfIjUOl/tRsnHW/lsfOzQF9ejf/eRaDGtV8GuotfRPHh1
cnJUWPH0zMH8EogCCHshMoJi84G3TpLOSWYvSqWH7nPNKsmzBTJt2LuDtQN27rxKdlp3zVszfdm7
BdL5dbt6iAol639EnWl3omy3hH+RaymK4FdBVJxw1nxhRZOIA+CIw69/r4J+zmminU4bB7iHvWtX
1S6T+1udUrUVAiJQDjGdBOebztXwLig9a51a6PKvhU3Y8KDQGzqAe5Wkc2+4KXW/L+xUVuXVpZvA
QkLW174fm7zxDwVEf4fPhJ/hAteOR+nBq1zwukC5CJ9zFG7ql1bin/zEN1PHMDBNdivfV0gQRP8I
RIxO4rON22Y7IZFfJnM+f+0+NKnE3ZzPs2P0avcmHzCkrDF79GpvNy03H7Xu9E4K5JSrzXB2IOE5
OB+DiV/pmcO0FlxMRxF7sEu9xnd1XI2cq+UmuEQ1Sk4yurTNZaVzjegEjKKg2qsuq8vXtW3dYEWL
iSQLW0C2JBCJSUAedIxFbfGa3SaPSRw3NbJp6jZNppXl/uuzvMyxamI/mR/sJik5M4r2YV5jCdil
Z6ed2BW7Fl6kwkPVWBzGwDryRJFmrw270gdkvTqzw5yYQxDhNjyNa9Oap6ubVxrYI02FcJR2L/my
WoWmQUBLWGuN73mYXMRgWi9JMr+tdhmCbtkzWLeweSmxdJU03GqYbETI3qWiRhQq+Xxtj3T+w6HY
SwKzIuQgdLO3RU6m/BYJEdxUBn+pdV3W1o8a25ASUoCMBmvVqXeBeKIVegfo4qdsbkEYueWacw/T
3iO1O0/wqohZJyKIYkmeYJH5hMTOtbN3yjAvDn9JBy65d/NqLJXLbdTcwmA+wtvI/IeH9xJa9HvL
HinxFsWdrL/RPtMRCealrw9A7YeGSCGSVn0Y9MHoYz2dr0tX2Xk0wVYoBVghQnFNvzZ6kI0Db/Mq
kD4bTqDYv91Fk9qTG++uu2PeatGttiskhqinJ0usCTDJWbGdV3ylFEpVhE08/9kScMJWByKL1jHQ
zhd1Su069/fhY8oAz37ZXfl9N55J1SfGNvuT2B6kY6qlphRrWZJaae5Geu8JzWCn6F3zdUQmYwq4
tfoZHK8WHGpYOAV+pEbASpn1zNJKC3GgBh9EHXbRJ4mM2Ta2Em/HXRkcceq+y55sgjAHYLct1OTP
EDpbA5i1qUGrFVKo0Zl9Erl/d98/vJv7fnmkozqwUf0rhyk+gcobL97xbm6s7dlnUh1k5F73N+JG
VTEqmAeQjLF1L6LFYfHh//bdtP8hp5KmPMb4oQKnSJYHlT9ttUodnv0qQnXqmHnOLMatnB/kcYEv
N14yNY/owgv5vFWQjdPw+n391pkRt7zsVrihU/f+Oytybr1wixbK8DInps3nA71lEalomJTaUUdX
TZLbZ/fdxUOjJ5eI6rw8y8ayaPoMYtIWcdZ5fWfIJcOlRJRLoXwAJqMjs1tkuXDNgoD84bV8EZGj
HtBR3Rwx+EQvwE0+3LC4JErJyUOFb17933tUWqtUium8svIrXvURW6RdIShxt+IryRUMpY9UIHlG
tz7LFK5SjMmz68r45ilPLXZN7ZxPDmF8D2QBGMbk4UWjhVsfs1mcUb2nKyJI1kXoqHRDlLhBgkPp
j0hZnRvMdJ1ClqYbz1ykgcWeXCR7eUJH4hYuFZbJPUM+GFc/7DUoIJTYXOzOiRDv+fP8OdPDl3/W
O2e/uD1GlYGOz+DqG+CgvXqPYHGUjJPxaawRXWTwzMf2Y4vJRF+yxrhfGlTwtVCGbrX7hMqD0gDs
DHfW7ZGRVclP2KWfdmWZcevfQNIWh0m2OE1Ok9vsMZO5Rza0vSpIjIyKUu/zC/KCaxL2YVcgx8Mk
nZ0mySQN8NPg6iuaxaKtdcFjIvW0rxm966DcOw/2owS7g8NABmsmSvwQiygsTzge2DlZ6IUrmPWb
DlysHjXsnoWXmqTmdw6BP1fEk4A/3ruDILvUPbfLedIrRfrJL6ACWV3Hjkc0kzGuNOJePe0kMfjO
HaigBn6A109Qn32G9f4zCDv4Fuz7d//FaChPd636AXgmzSGakAhPtsfw10YvSWSiKUyzIJpGUyK8
X5WCtcAL68yoJGqeHj4O5SrKLcQzQkQq/q2vzUbbjdybNIM0M1PALGL73fbzW+ucfOdoOCc/G1QZ
BL3ERxWKW5zdu/oPkDHwsb7lc56J+G7c74LjDMxncmTtKvm2d+rYXq3/0bAYX0bpaM8COir3Dr5O
ebkX+ccE3TaniqSRJBEsYEm8gEOMxyyeXYcl/zp89xMu9mX2WVxmbIjxvWX+7dd67rogNn5XDm2F
quSJoAQzLvmTWRSk5WDAdd2PdJSXh6/y0lje51iHIRwpfBvk91JhB1KmXozTI2HlZf5ZvpbhWhnU
dXPeCFiWrMsgJX5hq6KI+rxstIiGJ9UDMP11A6a7/z1vqhNR5IvJXSBSjcGbTPBCg4Tv+9/1r7wt
b7O/aKhg+dbXMqlhWevLWEboB9ky5hxG5wNim6DyBhvxs3b2JccUwMlbUGaTYRhrvGftFNc5WXmU
O5Ef+QzW3oOb1a1CeGfkMp4HxIrFl027MCuwh43ACrhxfkalYD9iqHL2r20Am+bVhz3AiD70drwt
a2FigabZUsyY2D0zyqVe2WFbAnypjUq7uTbEF3GNIMDC50S7lL212qWx/DOy1v24rO/7tZ/0Md43
2qdPi1TvjB+lXylTkjr8WKuUPbU6jk8da1vBeePhWCfnlrSpSu9ZGSvNrOwmT+/DVcLGc+fb3T08
B5tKSU7GzAsZ6kGh8hBpQueNEPOyc1Rcqy5Vzb+05W2f5OSAKg0wHu0zzrIxRP5ay8hv2czIvzvz
U1H7ZXJLytWR5C1i5irlE+CnuKnMCq7bM3iPzCOFdrLbYmuiREJlI8iIDqCW8RfNlvZtigBbCeYJ
WOrTzMGUh2IK+orfEqILchsqRKQ3LbgofO2brOS9X7QX7P7GtcOC+AFxfjerb6eCtxejiJLAXxxR
7afUj7iwxtrw1aDmSe+lmT1lsEEMPmMcAK8rHK32wKwIK0wvXoRja5qka/vdusFovbnHT5PcosHp
ppp4hnXxdGqIOSqjcrs2oBw6OMKkrIetDJTr8Vc59OtjNWE9Ud+Dxs3xzA8e/VWGTa3baXUFK7Op
6YvVKpKSurXekQN+3PuskCieuza0gdNMtfjL9830yqQ590kWuafZbnKa0V5iYvsSXYR02Cmq+qrr
n/vhQN68pz7evBAF6Tr0r9p44l0VBIGwXfdFYTCpSjc8k2goAQFT8ryH78vQCUpOTaEZK66qAzqM
LogC22+6JZJVUFzv12bR8rEufnR3z/2kXxtXRk8YnWN4pSN7EHKoypmSwMIjy7wnW2vLhMskopUE
GOJNQafImrdFTHc0ccJNEpKKa9KO6vivCcOLXlbZKFyoRwNlUNPbyJlZvgcqRCICYOURpAHsgdVb
vCoTjbNrbvHDpU6AmzeqZEUi6Ea4F8QERrIflJ/gz/uBPmQBQItmnHmqEUfdq/dGrQMPi8t9d+GP
eRkn80gXDuuREzjfTtJ/+McrNN8TVeZwkPR3QzWi0YdSRVzdZf6YmY1902K8IlaNnQcEK5pLkG2u
0m+pMhpNRNvQKESsQ/rJFbcpSIs2UvVuEEfgOC0kR1FBOpfHqKyclyQUWGEqAWyh4phQ7YRcQ/4X
r4mCpAL0B+ekbE06jITlA9lCPFqVuJN8TLy5Npe/y59GSLKHiGu0RTJRz9wq9fIM6nVxmRiYXKjT
TJSEWFwMSBUCmBvIDyy31D+gV7IhGNcGBrOnMVVBO+neQF3BqygV/kFjamyfC7rILJLM+fTjBN7I
eabjvUiCrGsxEC0vg6dyp/HXtZvBoDHoU6FJ9IJ3oKNo9YNpdJ1RbsB80XGgel5U0zXa7rSVFj0P
DnUu0xFF8coZphCPwle19ILiIatsCZBCX3ybqhsjVkoIDyVO0vGET5yNPl2ECU5CzVwYmgqEOkBz
ZYDLMFIlVYiWmPVURzqqK1hcAaVYbG0EkSr+LB9bwAWIGgMdp96Hmgl6fHBXfk9lkVqXi4cjEwtn
SwXlFwkbiaSW0tZuXl/b62wTruPf1+bDcfmVibUQL5H0hVXlpBMI7CneNudmLdaX1a1PzKA+rHIT
O96ELi+2aAHYXz1pjYoD/4H8SmdeQgtByJ9vX4M5HLy2R8ojcDoyT4uTrr1O7NvRCSeVglTM0uaU
x0/US3cqCmpFyou3C26nljUdBfdD7I8nZJY3jKFTUJLPgr49wjU7BGKZ5GTRxkjdnkQ4gzfFIgEd
flwfQ6McGWNp3e7MTngdJ6d8cs2LW/+6ukY7/CpoJgZr3ZW3ITszVR3urLWY+S80qasQhfjHf/NT
TNZUxB+RmETIM1BNN7zT1uo8wZqL4z0QwAcQQtKgWVfMPPH/Vl/y689JN7vlc9ekulLt8ncD8mbU
3rkS4ypcwhsb26NdQD7qlMG3csUvlZsEAzH5v96wd8VwODcbRnWAYakC7EePCzepD6Va0DK0/yt1
TAyVOzFxNTas7cLk2JhY/fLwM/qMdgv767Pdf1dXdTaDXW/XC32WnBAh+atfWkU/0U9pa/wl2b+W
de93k6/GqEGH7ZE9ThdV+DdTawSL8f5w9pBuuMDhl/11XV1XeurPNrXczzbpx9C/mHknKDPXPv3G
oZ6NMa4a2Gw5JtWdeFknN8Be7hUcD055Ys7Sno5qV2ws6RwhKA/MIBzS4mUQ8i9rVp3Z8/Oq/lWC
G4HPMTs5VvSw2s1mSktuM9ARL1/rY367dC4dXihiF6W1Rc6BO/fTi5OxzsGU33XOsx05Hxht6Ge4
gFfc91CLn83KLCaSOqiL4vZssS5Byzn1S72b/6AfE+QqES+1PmpdFk1fE+PMCLu0tHdeWdLOeEhr
I9PCqF2sNC2WpgZ/i0xk8EQ1X6uP2MCooPJCssiWtAOAQ6rbjvW72I6kpVEhGT0bZYYYFf9r711v
Tph6901GGeKYQxTao3SIUWlSeDUCPAlB/FHLsBzlzDvREJ8to11nLry24dehu7dzcm2F8fEalRlM
JQ9KuBtvjhuJYA7tBrG/bpLCyBRQXLlK93poFhfM7JYRc/Ti5XFpzV7Bc5yyXqS8xB2pl7rbqFIY
cfYwMh+UxyaOvfvFkclGbz/OtZ2PCe2M7PnhYDdM4CnqDImteO1KPGkx756w5WLf7Ji0jM3PEqvy
udsYmRC2aBnGHNbaXuO8YpHA6Ojuh/thPnjr7YORr0daldSHDHNv9izNcoVWJRz8KvPcw28Af0AZ
LG7eyj5308M8mpdmtYnOA0OJUvPQGNQGdd4yRDGOM60h72xAgvu1FanTlywjdCTdI29BfY70v1Vs
50W1FLHTzpesW65Wknqu1CGE+CJG7J3dqxd+p5RT67xCdVRn0oj1JfLZuUvXcDpaVvpxJwaisJZE
4XkBDXkKaDIDrd6G3Pwtjap0sgWHUt0zRZWTquzTy3qloUaLsNaMAE7hPAazULbhMXRCloHjDdf7
Q5DRpsz2kyCdnINq/4JI8b+xCVgDfAOtjfUQYiJX6NjZ9TL6OFJGm9FjdF5apl8VUr5sc/ytr/fz
3dycqCbIPgacCAaGEYCIVEUOYPxYjvhFVJqCBj1PGzqAY/JEkeK8dtK8gE92f5xTZxVx+N5rMKoR
kSwbOR9J1ANcCNBC8MX0FGlTvEXtPIiGRH1UYZmoeviigQzVBIiQ4ohKc6Tvq/zsgGLsFRiImv2f
tIXIUaocXRbpK6VCKKiRB0iwOhS7icaffpf/SiMFS2oPLsL1CR6jGOZa9xDhSBihbw2sJBmgJ4Yp
QZQ6fzZGx2FpdMepfatrJlcPRbZaDiron+uwGk9o+44cKovpICK1f/CI49NDhdAhzkTSue5w7zG6
CnAhrJBhr4vi1Z3VQVddJiDCUjFaQJAqnDXX1oi7J0I/QL/Ig9zRvLCX0jwSRy/WIPHZMQIGin11
4GxTtrKG+0E4q04qk8rwHRDtd4j2OQSzyURZB7QQrifQOABNh4vXPpDbquEEyxl2JNJjaxzq6Yi6
h+WAAdB/g6fC1gJt1vHJwT3hVoL7LV+Q/bHWL908G1Crf+vHlQCbeLCRJ06xwsSeq3vrgGXrk1JB
A4M/oV7b39kEeQwaUylQnt9Sk0stXqjGK306N8yOk/OM0G+hWzqJJ0XzWNWFj53s59U1vitcj2r/
2CsPnoMEcTFURs6proYIcjm1ZRAtSl86KLK8gXfrU0gzq8eqNv2Mk57NciyVotJs3V6AShJvYqvG
eC3y57MaCfrFQn7t1X+Mn9K38VP/2c2tyZ3K230JtrWkOM713cOdy4gTq+OLq7JhY6Bb9ke996W7
+9+Sc9g3B9YgBRPEON+/dE3O7K4LszADzH96ou8A/vdUsdcMVYoWr26EoO/t9e8OunL9Kz5DtPiM
05Uxa+OyvT5sKMSyx1ASs4aXDNyGqc1hMHnVJ0KjisZO7oXd/BI6O0pSzyb3SOGMCcfwE9QGTyLH
Bvs87T/JKj5b+6s8fo8zVqhR7av2dd/et+nf5d2smdTDmmajeTZoScdM6UfBndXpOEmHp+AyzCBW
l5tWqFY98yqFrjo64UOwwrkcq8JHrwT/Aa2nDhnd1iaVQG8h7rEZ6XjB92RPR4Dp1wfpu2mztivX
vkJBeTiNfqlfxioqaMz01q3ZJ3hPnuPP9BWUsabHabOLnT9uug1cWBSePZCTRoMbuKY1Oy6rs8+U
8FLB8Zn8Mr+PrrB665h/sjvCMw4q6+g3+v0cXIPeEsvSLCnR/KEZgWRVoFUfYIfSEPXdbhCS33E8
OTQzyCSoXfKv8NM03gCsUfuzvnQEpep4VZtlljHdtBvrOEFVHnxGFYJj6QAUoSjDl9DgQ/iXyzbI
qTmkHe0t/iSyfEIuOrTsnrhHwFq/kY8561gmreUeUBeb5X4EtWaPg8yGOznRlLo6E1haI46V36Uk
sfUJo+DzE+1aj7NTgeoDHD78sapUraXRell9nITrb/f+bB6eDp+nRtm30ttt7o9m6YEiKiXJTsjf
bCjgRW57QwODG+DgMgDyOuClFK7vy/vSXqdzORTRZpiqI5bqKAUkQJKuQIIrZSQSCasdevFU0hgo
SFMWX5d3Jhi1OntYwHpWHk/WhowYbrUhslxuQCvENiIvlcmByW4IPK6eIqYLvsoIgTtl2gCAAAIr
GuB7UpOUsFiQYnWONc03bi0E97ldskJ7VMhrvGqJehVhSEiv5FQdp+PhS11Cu2VSDoRySKoUACkE
Sn2lpxVcL/L9gf2boJFwdPT1ozbG9QkY5a3H3Qe4qKPRGG/A3AOTKE44LkbNI7wx8f/P+WCFSfGt
J1m0kr9LZ7/UaOJ7flUpoXTT/Dh06jvUyQrfRdCSNk1pvQ7GHvSvh5/ye/njq91Sfw+Y3pOeWsPw
Pa4yGZQn7L4/K0wjJocgHdJ0m75VYnHjSMXSehs8BrFPbtVGltb9/57QWZ5fi24p2YUuni5dA82r
cApFiHHrwUVX4VAxs8QA6LpwJkNWIXeBN2oJRX9yqlCOWmScJuPzspTguohZ714R2tkDc1RgPHd2
bItISrv7jux+kvzse6w8ftVA/HKY1ck2iWTJGOTEUNgayK3rgDeIBGiSjlhYZqhZm/xVbH/fiTsN
79ipLwSVWl4dZUBxA/L5us/M1UbJp4IEcDkXjEnLEeAcmJliZYWe9YEJ6552Zp1IK4SBGLO4iaZX
Blr7jN5tcs03SwePIf0RvKh3+SIMUTB570v5I1URvhaMnhcnWDvjnibHwtWkRLJ5JMsEnwzhHdCk
iUxmak3rY3tMi6NhOlTqlFOn6GBg/GJjwcS7UVUp6vpht75mQ4CTj+Ef4QVGDrx4ZStMlKWNp7RG
yirDcWmk1UhSKHDMQK3UNegthA0WEabiaVYq3gzhLR9B8lN9MFYGVsW4ZxO3+I3OPVdoCj3UOqa8
XcJDtbpX6HoZV5rpWF2b1ZE5lwqzj+vvvPIIPxhf0SfIOKVM7WJxXqKvUeyz4Q0pSq5QnY48iMIA
aTKuWi6hjQtvLiJUgTF08nMIbYF9ALkl85UsAlYRqo97BMHCpBmZND9FvFUFQaCvYtxExQ2LnFCe
WADrIxfYmqAgfwYP41XA1hzWnkBWn8hOSGpjPRIKcmszQ/39BfOxhT+MoJOqxzAjQ721N5s9doOT
gAjon2YC1xM8FkHL8a6a4JuBlBGlPtZGMjcK4EpjbkT8zI9whlivl23MLIIPoZzM07aScC+xleoD
VPGdaAn/OPkxH5k+nVzkGb++byHAafHEHHwi4a800JMRIlYXapQBIrNUNlKAaBTZcxPD1N+Ap3Fu
QNJkav2FOHOjd8jnIbKWsgkLxdGG3tyApEHm0qTYQAG1WqFol7zJBkbQRL754bds6nVomitwL8J1
BeWCJ5mHuIfis8ObpmiA007k3XsTbGHk3tQYSpAOUooI4NcOXnDHSkhAbcoW9lpXdz9X6qISpCiI
xzkdikGLdcAx16XXIXiOKBx4fH3voSqfHxlJ/I0/iVhv5jB2eISCcOYLb8SGzEfsBEuNH1J/RAou
JoHYECqvS4oe8fsxhK0DinRC8/ynOvX6KdWb+a5OTy69NgOkU/yShBEajqLVxE6NLZ3cjzgtf+mD
xK60M79ohMJOU2d44Mu2blw31En6t27F/adz/FL/SFhDDK8Pppxpe6/ByENQ4eiz8Gp5+UhuC/m/
8TDSQNBDU4ygNv8+IZ+LX8pHBw8YK2pUlxH1PtTnesz1N7h9bigpVghDOR+bGvmcWEay/EUZghqK
SIXs0RFHWqlQ6tADJKqgC8GkqERSo6XBk3gib3efOSYqw8R5fZpU/6rf8FTuJ/ziEE1AqU2GRO7E
HQef+wP7Cpa2VEufrx4M4brIRJAsH+hM1ZCs8QXD5/Rtbx93JyzB2I1OPxQYEQmWXEqvMRL3+aFV
J6cp0f/h0DEIeB/NG7Hl4onQ4Q495l5qnVXp/am0jP687GKgrbq6CpgnaoVzYiUqmTjU9wyIU8Ci
cEUv/knucZhS02Yras4BcvFRoAVmK2jXri17yutUyE4pDdIqABUKD4D9gVwIPi7OmfxZLimY4Q4t
SRyrLMTF3mYkGTC75p4WOhL8EmbEfuqn4wf1y9D9LDVSucLt48BELwvVg7lypPqjTET6J57RZuiR
8mna6zKpaWXWo6aS62IyiigsMbmKh4W1pXYZ5KtYc4qMuqd2XXWh9RvoSSmHQmcLzvRpgcK5nDyy
VkQzlbj//nn/oAQWYYhmH6KHiBwioo9oM3mXAzV6Mk9QZNTaRTaLS1z1ID4yZlAB0hhSKkHGkypE
u17kZOirBfHT7tVLgmgtmpsiYoE10c8HLeyDOmlnh4cGnmXS/CnwKPLIyPmg98uzZlKX/NBQPo7j
VnV533s1QO0hdLFz3E2g69FMY3n5sjrXWEh49+wWiIIWKZlvyOxE91GfulKfnR28wqVuVOUbhJcg
DvnSzlIoXaQORRyKaHQTrqXFjq6bXtpZnS8E8E/CNVqLwYXfuYVrivzTp3+4v9BZCzhP5RiGpC8x
LIWZlgzio7kZ4Iwgx3LiSdKf5g/j7RuFiP7MscufYmfD+DM6OIK6RJLKFfIH03FQmgL96mEQ0uBN
utuFSchYbdKIe4yTIksQz5nLbnn9hbKoUzuCK1JdN1ybCPvg/NDX/IcnCoc11JB5dzR9ELlXvTHU
ptuFus6v8LobL6byqERZoU+HIU/eU86ihdi4QX8CNT6g3wVeD1M1Dfj7sVt8IqIYV/d11A7GUCCP
YB7tEk8/L1kpB5LMWQgO1TnAYuS/vhClCipN5FK+JPQKPHcdxYV1/i3JbWHEswdFQ1wQqIxEB+cT
Ich1Ko3kYy6kRVJQYS5CtT4svWgttWL3JM0rLaMphaURAUAM4HaibE6DKP8x0PorMEaLathtMBSZ
bxEbktjJWM0yDzMoTzS0pbYnb32pcNjZNBUxTYrcBjOWHQslFDcp+4tD8+CWi2hVwC9tUzCPXTYR
Nn4ZlklYUdMz5IvCjMA04WhyBnq3C4V5AbHJgUfKcCq2I5V/gM9Z33iwtuUUxFXf4a3BvSoQ0vve
eBARtnxlqNthAELbRVWFpMBlPvhkQsyKMi8jxYmO4k3IC/yTXwWd+bBN+prMUEHrWmBloMrnjSqd
IiyzU2i1UG70tLbh2YyjHaewxwaX/zLAINBe5uHr7/TqTLTRfYvlxwz+xGUYq0utLriU8Bh8eMo5
SvzeHS9DXe7/ctFNhQja4sXkuwyhmmozmt5EGxoYD0g9gSNway4Is9dW6hMPDLkgr8794+b0OJiO
/AbxiJwAWUBasRq7agef0ck2bf7g1zR+9MaapaolFbil1Oomo1hebLouQjKvrq5MsiowDDkmaWQb
/2xU0HSLbRCR/yjLjBdwbgf2GGrCGDxSiZFQUgTiK70OfGme80h+oZ8WkmiBqbowulgvspMnWmX5
aWg6aBkSKConFyU9hTFFRcOKMwcRmnTD9NLJh67nWnLhIJP8aPidPdQoOIYoKBSmneCdfWtiBUp8
d+5+2W2CwdEXXUv/LxLhgYVuZCMjdR7MJVdVRq+j11WqhxMCqb4U6cVi+chND5nhLHK0wWH5WJQn
6m1U6qWdBR1TpiwRY6xzWfGKhbmIG09Y+vLBMOzAQkSieCPfL7R/MNic+8jqxWyYewac0k4htpBj
4FQTBcvEUv+U41ROqeYBZ0Jhzf+c8OgIAtW0LASmYuS/4FuQIppU0SurhuEkGDSS8ET7IdeZZkyU
ZugIqyskWFrXSMuVzryuAuaIXwRLbNVkNjPFfgJgCVWHBKjofMHcAy0Cui9g5UYL3QXhLXg7DYvV
8gemOyvIqbfrRwf4V2qr15i/xtWBCI/rypc4O2IQQDOnlxX2ytvtBOuntvzY6WZQyOUyP7ftVaiJ
lbswZ9YwLpCmlEpeKPpR1HUoN1yGO2gaV5acDFYisCYOBnArhpH5B25ba5VogdiKJxm5IUX//q7z
XJxnhpP1s370cwhOgQAe5uT23r9nXPyXiwtp2TkOi3EIQM9o3A/ThS6f3oLWAm3h+q0XIMFITeM1
obWKsL1uvsgynm2WalJZxf95xJkvwVw5ZCMsq4rZYQzmsfa/Wj/OUlqTaU7BveJtu1sL5JheYnXG
cX2LIbWN2+R2u+9vK2M89yyMCZe4BE+z9tSf98koJ3moO2NNGWFYjwvU0mwFyIc5s61vNUVCF8x5
Vf8K6hwKsgIiYOy2ZOPOY4atIVvd398Qq/4Aj0LoULz5La1aiVVLgyo1+bhlVxb1XauCdgMIiWiX
UfT2Hjl9++labdHMxBaWXXCpfYdLjt6MUEpR9cdpjC/IlUVUu0NBN8c3V/xXoORVbXvsJ4v6of+h
q8+Kl0pOzYrZ+8QtvFdq0CDpw/l9P7eh577R6/7VR8m7CS8zRa84uNAXrnN99qPaCjv+tDq8ntzo
r97P6q4Yyze6EYgJKLqENKrIc7figdX4qRoX7LnXNlhQxHYEoxqgsJtX5kBkXVHsRd2tu58xr//c
9z/jPdSxzNdzqoNVYy5ShrSvsKL9GiB55ocdPQMN5LfaYPX8QeYjDjo6H7YyBMKF3pXeAO3az965
oUHuiNKBx3in3N0GtCqgWwf++REYE7HU97NfGRyfHvxfeHm0x4bTMLFOzcaiskMh8sTvNigljmE1
X6lnAZHC6Osn28Oudau7BzDka/NouVnFpUfn7dy+WR6w6u6vxPmJiarSKzYjbJo1pAw0evOtaQyk
TctDlBqQcI7N2vgU+nHF3/0l290fawv/z4+TT3A6syGc+ifiATYRUSUEtah4XR+DwhYkjgI2M5sR
LT0q7gkz/Iub0BOb/X9do1LuW+kgqUwb+5ZRdg4Vt4Fh2GvFm250Xi8vfVJ+e63e7cq9Xd1e4FUs
4k9H5A1q4pSC2ehH4Zes6MEJ3YUsC6UEPTYX+tlCW1GxAWrJO7Ap0VrnBwfAxWLxdBYY2/X+/qSG
Yx+HUmmQrl35Hsz1Orx4BmWhrs0mt0hdGi3XHHO3qkcu7gRXPmzkPh/+u3+BejUse8dAot0nsgaN
9mgoiUMhb7Cw0JYvqHq3acKts9ZaBvWkXnsiL3R00mkgN+NnTF1phvGu4B5rSxKfSVcRmWIyUieG
FNP/PcpXyaxZRfDyK1+DPEWC9gq15wxwEOI7rjzphOhQw7vQV+eW9oic23rW2Aln4Ux2DQr6kE9R
Wq130QLJBAKLOZyplI/laxNoAP/JqkS2xkAOGnluVmIxC13iEvAM0C+/1i0N4B1PXr45fniv8cvX
bLEccc23+jyFpYLY99e/avvm2lNM/nMSuuRpe3oeVttKkNtv1hlKeuSj1PUIa2nUpwJwXuF7SYcu
sR6MV6QIovjm0+/gP7PpEbL2sW+jBoKQM6qYTVJbuoW9Jk/ijF7cNuGu2VctK+WKaw1MopwHT/Wp
ebTnYgVpfNeDG7xbp95PCdGnmFRME1D+URBggaorc0JLg/QBHAt/jWD7u2Ut7vdrHlJVXIFZMhAG
cFUxbcdtHeitOxlNWLF5vAAxsC8krBsaXLDyFNth0SuvnXFV2pzbScAqxCsxDNQODffY7yH5+t/f
u9kheUcXRn3gTtqqhlkk5bJ/xxUgwB0FK3dEsrKeYk9gLBVKBdmAMKxkRCUFQrmLR5YDmKf9QWJb
iLAkuTSgHUSgjbVmtKUTrRdC3ocds4oplrkm+I0qaaegAngGA/g5/3SPkyigEmeTaMQ7J1ynrEV+
zW5dni370EtfTQMr5UWMquonWX/6DwwJj32LpJ/r7kOyC01wcUTT1B3g9NfndadhNZ+D4wQ8fsT7
SBEBN9zyj9HN4iZ5fHZuleFmkCPeUUk3Y07z4Noh9Tfj5rZEloUUAFbb9yHpWEPOY21tYjd/cO5k
+BVPJAF+sXxoPQ+9+83BjcLIUNDNkS/fz34jdBLoW9jV7r1zmZ6/zV/cN5u0O8G1F+l+c4lRPs1/
tHYz34Tn0jrCHNQg+E3rl+a+Q+xhwkRcnMP2M3HPP8ataR/RzCVe/d0OOVNtsLrIcG0kWq0r9JHx
8+XcBq/Pz368+6our3cnwhWAaXQ9eO932wqdGpl/D0gjTvu1oEonEfyrTOeuZbnF545OgwZSgfkZ
xOhMJeS1NDuPqhd3KrK5apYg9qNZzNzGrDL94BRlPNwLihssYSCxv8CzG14ysjoh5xlty7ENXMP9
mY5YyAlhY0IzH+E/leI5ggkNp8gN7f6Z+s6xadFK+u3fiBEullPaQAGh83XrHnoMHst5kGN0yrwC
YBT6CWYp5BvyGnyohi//tDSoJ7OLx1Cka1vDs5uR7VaRIZE6lb3Kdxl5nRfum+VZpfWe7qtNQLdq
pfuePozgdGsmcSf9Oa7TnzMoPY6UbKmHJt/wRbuMzHl0jf5/x22WTEzy59l5YrBKTz6LY5AM98Fp
j6ItmsRogI8ziacsdhsR5olZUireuFVww8H5u741VvUtyo03SApcavaXh0MAxNcbrkxlDCnczhE6
Vpz39rEyT+5zy9Iz1q1O3XNRHR/yIn95a2xr26ovJaLplwAFc+UB3trqm6Ebra6Z3kWjYxsp1aPL
ToMEuran7emtex9GvQynpt6z22D3J0xqqQmIjgsqhAzlfyGnOVJnPY5OhJoP955CDTyRf2PbdRjr
OI7iUTZPp+k0v0daB/EFoQONp9GicsGi5i7RVwgCOw8n9iQmS11SajbXKEtvm9uG/3mE7mNTXb8n
qlXXv6pwuMT/QnhLBbNQsRj0Rn/3KAAT913JBnJvJBrcKtKXK0jKuZYuRhuC1ipFWyLwABuy8Qgz
FsosuOMyOI7v5BZTzRUbwmp9zSy9L+UiC0loaPdlGML8xkGh/Gwa+Vd9fd1U0U9trGHVako6DdEV
UYkOetl8iaUiQpMONd1hHRHPpRoC1aswLFt94qRxNFLOBbTuFda1mJEgPpHbh7RqIhSJayvtZQVx
1Qe6hD0tDVhx6QT89ghDCQjFlk565e511+RTwq275qycSFh6npViQSWbGRB/Ui1SKh2sZqRTdai/
shRReKAmcmfGKKjsDabMuQOjh0e1pIbRLkyKNhVtG3smVBkCV+VApd+W7cie88w+it+na47NcTgl
DIfKOg2nu1k4PSCRlYpIukJcWvDwajcG8k60Bse+pNilb7xYBp9xGUuA+hRJ89nGcgnayDV2P7AB
MSpk2ly6ch8oVJHlPqoahEo4DLQTBMw1xGtVRiu7LcYG8ihBBd3W3xK80XgZ4eyrdZw9XelwywDv
JtIunEk4zvPbJvrFfLuyjpdiflZnol7tNrtNtt5vMK2AwflZx5vLxp7QwXRKy9xAo09HqVv02UWc
00s3qHJgX1jdQqrT6MqQ+7lM2pHdYtTbDAMsC9s8C4XqknpyttWk+IrNwsl/w4NB87Nb4T2E/u7d
PfSiXrqufB8Qqu5oZo0vCxIuHalXx5fhPjgx5+JpeXmev5el9XNz+j1wXDZQHJa3pXp5F283wQ91
vpsm82ReCs7zEz2bx9H4vWnwO4+Ntba51gjK6XOP2QpwMcxJc/ae7JdwKvmqpS2r6u6WnA2YrDWY
J9VALMTLMpob+5EZHAYfvERyZqy6eOoz7d3GoYkSSemDFeym+9FxdBhPy51aLyUOnuetor2T1Ofs
5703fbBQ652+ypvD1/W3vEkvrYPeYwcnXXEYrgOjZ2BIcfLv7Wv75KPsgw6iHreFNNrwWGxRGtL1
W75LzvlXnThzbgEEkesckshmD4cyaWPBy/XBvbZrT6zE4S44/Sa/5Y97/m0ETxmbRKS0nzbsMVJJ
LR5MKYhqolhJLipKhyaU7bKHuuCd/B8CWzhp6JE2SPQw0wBGzXp7fPFlU9KgGkdlqlVZnrAzkKVB
PDaXkeGYUp6jXNn7wHOhmxAhVJzjs3M+EiaH6eRxdM2bk1URoYzAZUfmgWg6TTB0Id0mua1GTohj
zsk5m957FXe7Nd6wHTUjOE47fGNG194TqsfeC7vPSu9qDi5W38g6j/MDsC8sNd+HtkFhh92TDJSm
w30i4lKoruSsnzoKt4zcVQM5Gzw3mnsGuHcN4yANSj4bY8mve9/v/v7mRomLnVb3krdHFkPn3G4E
0TyFRBTN6TbNxVAPJ/RwCBJrHo/tiwbW8NmJGrDpHt2o2H6JQnOTIeSE2myiMSMjn8zSdWbtQg5a
69yYL4AnNF3FaBnjAUY8lYK1XlFHaXaaa4Ke/AsPpNflGaEjtgZsRFgj8NmBYMrND0PahBrFsEZw
UBxQVWTEb3bhizyZFmexxUxE20QsZYpecnT4H01ntp2qtoThJ2IMBQW5pbPve28cMYk0Io0IAk9/
vsra5xhzstO4Ep3MWfV3xZuJ0c7fmijCB/yoMgvmJOIQf/JgqrNY/YQGwGNjpUzQtZ+EDg5TDMIp
Vli6gr90DenolflznKMXLGf5OMMPKTeiTKgR/tmJy5O67XBT9k9kdSn3mk1fJI5vNnxX30kmiUAl
Qihibp/x1/KcvHqSPx3Uf88MvwueyY+Vk3/3sVOYKQBTf/ImDRTaCLETRg52AM7k386RVAtPMs/6
RBpRSbAghgWvTIELuz+p3QFsplgB5dQVpzI+j3nvh1WUcqJGjr7Tx1fv2vGuQADfOQZSzKQUhVvK
SU8jaU38mOLWrdm2K65pioZEfjeFslKzChRzf5sk769PaE/rsY3WBUfNFu8Bm+Dove8dk0vvWO3f
8xdjfhFIU1iUbysAsuVwpoR9W+ALOXGpPEbBPPkcJZG2yqe9hTIzZ71FGdnG7skCyYmcUs7ZvnOU
hxefpMRToZGyiCATO3mIalhuxKkg2RBHeeRVf3J2yQPrjK8jH+Rhou6CW3AMjsoh//ZhYO/RXd2R
OIT/zJ+T7rhSJFtI0twlkF4y3aW/hZfkU/L88ZEwlpJBDDuZkjqEdMECA1wKikyT6n72n316gRG/
CCdNetxa2Yh71ceV6v/SU1Cd8B4QiDcZ9SeazmoEv26is1UWlCXkYXR5//DFRLmWcBmzYxVzpvv8
mY4FekWuywFszOkeUfeK+/I69vnW5/q5LhFDaVPiuYUCek5EfIKeBo9dhnWNgAZJX5MYAxmoLtQn
+ZZ/mJy8/5ewR9C3K1WZ3DRWkjiT5Sau/n93cfqLtlaF4PorlTsp0YRirtcmEQmMEueAU3xGSR0t
MN7LVwvSm+RzxYzKhaf3/+qD51yMCQJ6hrwEPdihcKh8PYLDA+8cV084fCpWZ6tlNh2/viSaiEfN
OiPVS9/UvCz2Q7Tgs8GNXCJSv8m1WVZTFccVUggYm8mYjR4LQDuTTB2Q4rG4v+jZ3Bv/Cy1ew7Ev
rfaANJD4wHhubvpWW/d4guVJVhEXq8v+PAMju7REkGpzba7PRMIsAUj9hY8Omed/4jPgb6JsECgz
KYgRjzcCn27dTQONL6JkiWhQqdV1r1zh2J+GZHfNO8RpTAaEJLwm0TSaVonzBODk2oCFGH+9NtGI
XQaPtzLp8+xL8Jtvy/4oBUWwFneLhtqQ3Pql/+evJtCavYS3B+y9XHKTB56Xh2zAYe3RSPW/KF84
rjuWv32gNIxpHOVijC4gCxzJ7yGc6IR6veMsyDcRNBdrkaWsaa1AIoQqH1gE3PAek+sfjnVGnAh0
LPwqA4NLawSw9o+Xnr6cdiucLTQUdC66eCFQcYK44tx5HKGIySOFuJXZ638DyDGV+Yu3XXW9ogDA
WcWDGaWbP8LJwy7Kyfe3/ZlMNu+u2pWBRFDb+Uf/ONgP9tHsnw1WGMDuWCgOcRZe19WfbzTBO5rM
6sK9zrF70aihlyQYflZMlOlzqszQ5OIzlHpP4jqkUO+M8280z0FspaxznCGH+NA5+Ttq3ZQMECpc
ateI8ALuI9nNab0khkvOMJIXOAHFHF5f6qE+6v8mUjcmJDWIvFPugsn3poI7fvEF8BpRfP3tH+vX
spmLNcyciuJP7s1FzGOfYV8u6ancnhOJyzemeo/GXGOSDvQuknh/jqjfkWiJLlEnDy7hf5eyON4/
38XpgfuKvKhwRgQdQJVB31BGLvWKyq8N2KCN8p7T0AktepkFDJZHAjWk0BaN5+9ocAmgyxSX7jmi
kZ/Ru4z0z/jxsFqaDrDl0il/r+fyt8HAPWR2QJGTMOfSqfnzkqnaF2NdhlbZASzFNY2uHAiSjBIa
lHz5Cu0BHLmjb5dJPNc22dFH+IOC9BSDnEEFDkDI2vUTI3MM18MmQ7k16s5Jy3iSF5qQ49ReumCu
ZBohqoFHhfDEWSnxT0FMjiFl0++DlG6OlUZifhFZAIgAdSAa7ZDvbjcMxsytjKVNHU48BGao7jD6
oiZIdNLPnY7xHRIE3tpxTkveEiDQvIeCGjL9AAxiH2M//mCmAEUkuo+mCRaNEKJDMc6RBdLzVnYX
TCh335fAdLMemPzExOS0KG+IzI+1IkV8Q+b2FEHzG+CAAQO3FwZUFP6ECz2mPmvg+DRIovLKG+F8
iNYptVtQncTKkTkea0iR0nqSwzvlX0KMRPYDsWuS7icLUblrZHN0vwRrkOJHwhElnmhgLZ4OvqWB
1RCfJcdrCuBIOIN1BvTMcP3+i1eBvqC/7WhWHtHcRkKKi2xMOlOQWfi+3ph2VIwlkt0p9hJpdcWh
EzginIH2pNVVXHUM0YENomRKc8mW3LWGhg07zhzHxj6dfAs7D7W4UIACQMNxU9EiJhV6PxiL2Dm8
q5UT3tG6YB/lUm4m/iJ42nlnmfw8R72v4DveGl6yBUVEEn7pTlOKSeHgRJ42bW/QnOta3v/9A+AB
eCo43gHARYlWMeJyAAYOfInAU27S/wd/KSH//NDyV/EXup9zcO+vdYIZZ4+hxFVLzSDvpf8WeEEM
TyI/FoOnDLwSD4gACUKtynshbkXtKUAD/8AeiAEZCZCHT7chI3mNm9Q0KmFaXrMXqexfAs4vpxrp
CjH/rfE0ChWegSqK8FVm+goHmf0FxX+GBvsHCnDMVuJ/xpmCPLr9M/XnsKczwQXl2xkp9+cdlOpG
UovIruOWjD4lwMV78oIthgVxjXbEjsiKf4O3ohxIrei9iRuZmTBAytSOzReN+0d1cmWiYcu8c1EV
xJx5r8oG+PSnwlFX43TCJ1O8ix/b3FQ3NogG7Qv+wy7ipI8VrgmWnhESHAQ2oUniahYar4NnyB/+
yv7cLj6rdlGvm6W6bZbKXtn3tm88cFvQuP6FlShAuz+ELKkguQ3uKHMOzcsSH0NOngIqlYIZN2Rn
fvW/21P3+3F4n0RqHsdMjhJDY73szWG0/umD1WHM+fFBUzdrGSWMIaK7FPsdrNSYO4I8GLc+Jata
HsSxLnJ34aFkNqGoViSOoOAoOTBVAafnG76MwUZ/H0uegtzE4gqnhK9YLIZCo8ntz833J902A/Bk
66M7/v39rcGgndptiuFaJPZ4OZjwgjc7n3bPxq4CNTkaPzV18i28PacGLspg1pt3hp9JBxl1wxbi
NCoeVr21g9DxMVrt+lgKATRnDUjOvXiM4PS6sQ2CbGCW7C9hziiz+NF/bv5mQlDeQYZSiBSnQdkh
BglxR4srTtRftAl8Rv5wLBS2TB7reqotRZfcZNmTkIXqTWSau0vl6GtCVtc+k0i6J8m2INXh3lvr
GP4faMZg/dEwJMZID+wSDo1UD5SVjfVGnkqq2uw9Dq4Wv7+5LD/OIBy/vhkvmSNrSWaYYLAxnNDj
kRsYMkPoAcoekkEh6WhsEDBtQvA2kDT/2eHIMPsD9cD40UP8M2ZTm/2Jyw3m4ohmRxQb4qQQ0bk4
RvJJf5quP5zb4rH45yCRrIF/N8Iw7r3Y+nz1vc/XE90J8iAxdUoURz17Im5pZyI3kqu25JomYH8J
7LiUi/GNb0o8ecmtpnCKgACcJ3rO6WNx7U6qEnku1j+T9GrdfZO3hZVrBrvCyJVyiEDi/fQevtVH
jjHt7lS0DNn4ntH0+m4PD8Lj0GNcdrMoJ+ZW7uqaoUJMoQukLas+4sEiUhCNlDKMk1lXc+Bwe+ve
HE1/hRZrjZ/+VOjTd7pUkUSe2s+UfIal9h6Wk+ehYF6Qab2+TYJoF8X0ScY7XpC/t0i3kz2Hn2Bd
nxutoU+hus+nMrBAjK/ZGCXVyJwaU+azki/HrIG/Ia+sGywBmD84SmReAp6Wk4wSELlMRu5gH5GW
IKpycsj5IQrSHvEvvHd4fQczBujG097fmcUOIYgt6djAowDS7Onf8nO7fwfPbiMDIejwkHjI5Ae5
f5h5JjHFuJDlqhZ6W24iBiMUBlkIIlR2BDmmxAOB9Zaz87v7Z54Qc7iksQRAj39RSR0r3HYAu47N
kQRJQdQ6t+ZonotbemvP7RknFqfl2zZ8B5rtGtjinCi4EVcy66DlxnVbM0lV6lwqXfxvySk+sTfg
5mE34crVUSJx7bA9kxLPtYK6obAe5LrEqF9yXDT/ispy2PymVG8c6MiPc+vxi8zsJQ3M8eq1ZCmC
ssGazjordUUY+SoFjtemDaTBpdk3+/e2WLfjioM3JdVRnI5yk6y2HB0MZSVJkjosWCCnRHS1y3Cr
k2bE6F3PZ4wczIQ/Xu56bgfgn3ABiW4YOF3UUm5bOKHPocEWlcEhIpvtzwptGGcs8aKLIaYaJ+dy
4CDnYcYuFhPYyCHpvDoPY+LVnybn6JukISTMxxTwya+R1Ho9sOevhsMvsGoctEtcnHjCha/jdwm+
wzX1QGFrAw+tE39t0zv6l6rgMqxuFI8xTRAi49kDk/qoO9S3wmuL+EMSmKg6kZOD8oCLt9D/BtlL
ojOWRtsAGf+HqQlCDisKEvQvmanxwl12aO8STSi3fyiRSAkkL+yfhIBmW0KcSs1+Xi33KrraZiyR
VE1nRvIoFaDWd2oIIEO3lNx+EVjgGg1dG9+unyQ0PyF0V+7y8V519mfmddc2hLF07AMe/Z9yRzIh
GRWgDCU2kBBBpz5UB/8HKy2wgTZ8wcvLQFR/FuNOvc6k+SUgdxSh6Z1oN0jIkUntjsl3o4FQSD6t
iZdUflj4NYO25DmGbYTuL6AUxAXrD5tVw2nerLQ50SZzTvyQ+U1C91Mx/NEawrNA9LjycP64D9kh
6kixoUt7/68sCpbIIyVn9gNYht68tdB3yunLZYs++t+9u+1uB/tm02zgm/cJtrL0nmIkLe7lnROZ
zdP8Vr4bV6bHil4PCScDqjLcVQO4PJpXkZbIwS7HaUD4gLZsqCjIH0oIbkAlNZO9ICeCqCKhQBJL
StyDov6T+4v0mXAkuzzueSpB+Hamq2GqB4TuWYOzuXlg2pUwYzH96quBuO1HOhMIVvQk1EQrcbCD
IEFxyXfwvQuDzhhgKZI3Hi/aRnBkMVNZYIoNOxp42TE7ciHvBjvxEmvkNmuLeBpPS0hLaJ3riCsc
Kf0AV4o8zZS72Oo+v2y3kNKPS5dkmAfgmI50ioaIaPIcLZS+7a4bmsrgS/1+3+NDGDjNKT40pw+B
29FXB5SbFSvoqEbLIJusxG9LeE3I/eqpY4HmiOTf9Ddi9FdXBO/9dd7E97Mu+q5gLWhHCCOkzqTf
QEsyufoO8agzLBtf+un1VR8Gp/qQ7mpi6fKdGL3lFo1CwbsbQG6VlpssU6AnfmmhFv+Ri9LNSNR2
OvOZyEgU9ItAaH83YNLBk+5YNrveGMcNLwyWwD+f5D+PC+aovlfN/M0V95lJjoPkLDwWLw75ztd7
nKyyXcz9sSHRgTNnNmBeuYxoCqftrHP4fBXcOvfrmileW85LVo0sHGrBO8kofeQmEAWBzaAeapn+
qfgyTsaJE0RyIBgihO49oY9tMIrSpUHTesa5/1Oif4CvvWcm7bsdPp0kIFHMfmEGI3IMgRkznE1r
kK4Ic8sP/ka/63fxF4oW/Tq8ida5SwssB6qonUXjKFpYMQu8mDQnM+BkV40JTGEisyPjrfAXMgEJ
VRVi+/v6fgdQAvuBShLNAcEYn9GH0z4ZP/MhlShAdksSJGB2QezRtO16OEHpwBeY8PIhEFD78/qO
sx3zAKgFKi+lAVfd8sZD+UvC6TMiJYX0S1FofOvzJrCp5IgrS/ou9eskK+ai8cwXqK+RmPhk2Z66
JeoE6tYBlsPr+oWWNWSsX83rUY0FSTEIAxEvv/RLRWuVi3KhqFa2ItGdzkj8+8+RAdbSB2fBIf6X
hSSBddJjhYiRiXj98wrysBL1wnOElbNwzW2HPlRyo2Qw22AiQ9GeouH9SytGEkpDSKXNgmLcxrJL
S5eg8n+6zAkgeAwcubuTNPl80sqKGZcHUmUml3k2/jAlE3UJJkoTzTX1uPnnbZ8lEBgNc8x8lDjR
6kl5kKwu3Vm50GYfGkCBi/p4YnP8OBRGE6IHuOTAJogIdnpMKnqewLg8fdYu2kWCqJsMtjh1ONmy
UXluN/JtpfeAutLdltITzOT85xMDa8dMNmLHuZ7xTf8WvyXFQG11qKRvLVmyVIfLz+U5UY51x0FK
Qmv6q+5VvgPcCwyQtP3v8vJKpNM7R9BlFAGm5SN9bbwXSbEHc1JSsqSk0tYZkmjvucPdtEncGL/q
YBwnw2qDnWpSIyGc1E83WPTnUWeuPSZ640Wb7MCP8gD8LSvke+j1+CSfCq9Wp55yqbnGOmuWBe5M
m4RbbFWOdr+WzDYxaTgRs7A1npDKVInV3fGCq1a6CFsrGxfYh1BaVxaxfciLedlgnV72Y2N4ceFE
z0u848Inys8P7ThwuOSeHMQ1oyTcd99ttF38WvsjXqbz4Dc+xzuFGofRZg3xaXIjGjtGhg/YuulQ
qFGwNyhp3AeXOAgPUjxsIBkh3P0RAQYm2Qgwle0RCRNdQoW87EmWfrQg3haE7z2R3bM8tZPkYKxJ
YH5xRcxDOHrgKmA1XjsPYVywAOlOfxiZuAt3iBV4ygHDH56SLHp4IeadbYaoXc7nDSf0sl1319nL
g4BM7kTm28ZacpgJGXK71Or92Xv1mAInMOqOK4vV+DkkhAnyPAyebsXwISatE6AIRlJbBtFkx7ai
O7Gb/lbiGCA4mXeG1AgXFN9ToAhLlk83bCegdNeDLOGIEpsGfq1RqAaTumv3NyoJCeXnvJOxW9QN
VI+cLfGtsqKjypN5fN0Cj9eMjuYiWMljUjD8wb88kXgwleEYU6vACSG2uLKlWPAOnVV0dWASXrc3
Ox4kHdIYkldB1afF4kM69vS1/WBsHhY5SMAz8LqMf5HYvZTKPFuqQLKjdMF/K8SIscvTN85z4tVX
nUUxaTFiiA/7Mw2/qNDr1ygHdUZbri5JODDQInZn78Qum9sDWBzaw3de5hJx7LIGLN9V6P3flvHz
itwORSQEHW+r3sU3nPzptqQZRyN0tbw9DCvCauK1idcnaaIchUABMajvOYQcQFVPNQMlM9gWp4oW
nk6DLHdWHrJJfq1oJBRIzQhRhtF8nPhLR/cEt/whSJEU6V07DE2yqZFPsqyefEj4GhMRKQJBhKBQ
npQ+bs+0KgTM30Hi1qglEbWmU+KpKZoDp4dPAfFE+VP85D/RKC+t1yW5DOC6AivdwiEmCAoIoyX8
pbYQMqnHV38BC+moo3yrk4UHy7us0H4qdtsDtyTuXhmjH1C9GEFZZIfKdMD0HK4cWOoa7rC85TfO
SkRxncxO7xra6Hv3OyAKu7TTL8lyaWd/eyc0HhCG087SRUbQbeBogaOcYuAnUl7eu9fqtRpg9NmE
IwMIlXClJ8EE6cC+Xt6Uk4pq67lnsLMFXkGOReo2wVJdGLv332t1zYYawoOCITDNRD0yOqa2Xqlb
rdMzhXv/CwciyHiCVoijDJXOVxe0mD8TyNdYaSuI0hYaoFzXS8Id5Y8m858nq3q4Tblog4lJWYgT
X5tGsVtdXu1QIeKtHj+XDQ0ItMy5/aGM5XwEzEmImOIEkSQqcAKCqCTqUPyDwEPbFlfhjjUsRx1R
Zv+FJWJlIRFNQgFAXL8kt63+9g8kCgAYUIWAX8PEKztl1z8brK4jv2BEFpYMitbIwjDhWyQxRdIs
zeV17W/CTUTB9Nxkq/cuJUGHp5RNQ3xU+SJaBSsJsYoYI38STEwlJ02CMyRKbODKOPoCgYhIRLLh
Q2jrXeJKPK6Q+9FEpGcSrxvti2N+kwvnWPzpfgYLlkVik2YREEvyYEgSVLr3Rj6nj3JPcqk5XLZP
L12ikAEoj9w7jqfeiyE4zMsldgC3fGm/VUvKuTczDT6LFGvCIjgJdgPlCnz6BialgAyW0LI0xTTG
owdQhjYr0NBK9qZC7ZgeBOF7O/9/RhOiE/4NwO4BLBX2C3M1+RYAvf1RvhbsHGgIJCTEWLVHmCnh
jP0b45VFowZgv2ShAmW83SuDvYKDupVsedGCQY7/VS+PUZ96lNtOrZ2U11xx4TQ2MdF2jxl9N0BR
qSFusUyS27wYqi8hfoDg1nn/iJ8GKDWfdkBDRrpu9wliR4DGf3axcmBMmxbUMiOwLRXjBPPnVerH
fwVwdyY0ltBXjHxioSnLYIUHB1A8H3JwkZNP6zjNPPlqhz0VJ229yzf92etH/LT+6N+UTArUwxX1
NYGexuk6BHLjN2l3GVjGmzX84qQOp+GUic1UYQLLCEBTEafBQwD0j6Qok+iajMHDnObkQ2CLWEgI
W7YDw5s93P7xOf/WlyjacIRTt1gwW8attze9Ae6uUbjuRI5SegbUndOc9VnCDOmDFq1l2rNXMfRI
BZaGZ/fILNs9Iiepyd65YqDUx3k9DLWtejagEmYmauGa+eIAByfzMSFwH6Dmp7vhIXrn4nXptpua
Phlj32dUpaMuc96qQ/e9UHE5qV0vYLBZZp67XTcKl5zlWWMrtdvnfUMz333BmeGQoYwa5rsVrfzD
iqf18VGzJ23lECULz6fcfEw0Og1Y1VZyiXW+Ym4jBkyVtuYPU5Dv0C0QZlwxThrLAgs3nKy6T5Hc
3X2AnFlDcljOtq1DnZlexnSGws5KJ3ovn++FmWBkH6koUfKpQnKSNuqf1Q1BREG6ZM54WO+v8fHD
YnEpd+KfqpmapzxD0rPBQNnd6XaUeJ+Qy6A1iWIxNcL92KEKyF2fMRhWe3oNxuZJx6XBiBi0ySpc
BpWv/AQfa+zW8ZCF+UZ9ucsH084hOJvUgSQnKnT1zHh603goS83r0rmCJX5YJaxILjLOpsYNUHp8
B7PrL1GTxk/DRfryyGZ+kcj/tF9Y8BdN4WVjxg53+25ijiJigLqLCiki65pUzF07fh5qZVJ258pr
HZIBigmPgbwDL2kFvdVuwP5rUOzeQbnl5MlU8GWdnw+244FdGzDzhL5b16UGjJNwKgYkN12he6hc
7yXlnTmOiBHaaIWXkweqWW/AlEl+XYbhpqy32ntj5N/9dGV2d4xh5AD3A7dOpvCVpu70obd9R4sd
FoaoPOf8f79zVrfHep1yrZpkXVIcBtqYddbg5BmX7OX4767TFgm+MgLSu47bgRe0DkO+GHqBimP0
Sb/8z4j/eAxfLPi+DRf6xlu0NzwF3iNdaLeYOdnV56Aqoyulmk9M/gfuhA2WCh8h1GdkEvaJvo6H
Q1+3T/1JJwS07W3zyko2T4ryY46IrHepe0QdpChrW7a70uksDWwiXImgDRugEdOtgJpXz7me2Dnw
I0L6M0FyAEOIZA99DP6anVYY3w+d7+b7uulcqJoyffTOnUE2HOAnN7AqWM8zVUuy4WyupChuzsUe
RuxQZ6T5N1MFWf4ARVwn5ncI7oAyumr7DweXdTatscB0tiGxjsSV3HuvEQMz0QJ/YxoDk/KwKTT5
mNA7Bnq0I3PeW4KGIcmlZIJ9Ku1YhgTwZKkeiyA/GSglSSk5XZmixT8+yVqrf79iIpiXo45EE3Ki
TZUhpVqGJAxNEZwAYvXCbdffva3y6/fgzP/W0/alTrSPk3yFdCnDQUyHM+0RH4e2rweRe4jqL//p
qc1WSYToBoxUnbrwVNVqVEehxiEjhuGe4ItMBfWhmzhx39iMXg69G6EXL/5MDa0VJGBgf55L33Ar
ODFeEkB5xtb3nBTPHKPs4MkDL2RN9Seskw5cKgi+uteYyYoDgh0zqryy5yCTMui73C5ZeJ3EZvFU
8uWs+7Ya2Qmg+AwOIVpXjvd1u6sjyj+bU+sNTmdMEgj2eN2r5hnaSn4JinAC9Dg+Fcb3RAumjTzs
FGlTYeNdyZSdCl1kMLSvyxgitJdbzdEPPd9+6cN0X6N0pUynnLdCyqr+mEaGzTNemYpNNzboWRoh
ywwLXH8W5bz3i5ktZBOmX5m/qVUflqqzfdgacZJLJZ9kGrKcZN5/2PneGKX5jIYva3/DwSqgDYBp
xxQAEzzhL6VhLhcFfozPQuvteSSulwjVbuQp5TTxneiberQLlEggqVegH6icG4TJDx9WoXOllM45
Qka4TRqCm5RR3Rviq+HIUfqo0ZyEmZ7F6EFh/3ZlqIioj0zdU2qnjt2QStHrMPqDATxGfxHiUYnd
ATPZQRKyiQqmbXod00PfDTwK3GTr/ZGhTa+R1z9k3ZH+2L86yxc7uh1oZ4Wo1cT91MdnaTgKmuFi
9gqJGzTn0V1R7DLdRgxuo2RnL5Q8AhkBRng6oCeZOgJ0IuojtVY0+lRYfFlGdqBrZB6aiF+UhWRW
MomzHsUfRJ4DDEwWkkamZwG4qtNrPqzfS3OV06zE0SpsHXSi0W+PlwbvI04xDO5YiMuhgR3v7b7+
OAQ4hltriP0o3NOBP9eUW/vmB+h71b9dWYofr/qsulgTzv0THPLyigw2nwR9zj5yueJ42QxWXU4H
XCwwVKjEJK0sOz8ah1eN2MgvSdW7IZjYEPiwy6eNDJsGRabd62+V5XOBl5nmIyXfhlEeK/VnsHqN
OTg4h1QuSNA7EA9cRS/vSXnXdSLYBHD/e5/XDScKmZIqVWvXd9++W2nQQI4ROWjCotrG1WEiAfJH
pQLrMuv2tlq9bnW7yV1Dt+sHnQ/8oqPVu+oxfTeT9GHTjKWIRXHl/ylX/Y+X1PaHnKNmmF3amrPX
u3bxU3l1bUfEGGUeU3xfZARSSP1m8VA35hV2INbJdV3Uqz4DE3wycwnCyZyqHdoo4rqMw3ruXrGr
oVIBaHeRxQdk6AUjZhQXn2HNVa84L7JBmOvCoOPc6xBJXy0DiuqYfUE5v5PbK16V/J440WhOX49p
QF9UTP14HryX2nVTppMWpV2yYRra+3y1n69pqi1rMnwdgwsjZksidw762yRirFpVCBbd5IfKy+7h
fJ2nt35io0TelijubRKlS1uZdtbkBpwaUv0Is2gp9KG4wRRZUuRDeLAET69TzvSnU3A5YCt9e0T1
ERIanxFi8IT+pKb9rrCf978/6x6nyLjvsZBs8wKIewa/KNlDC4d9IqI4B0VZkumIEk7SaQSvTRHj
MHCTEJwHXcJ10rhEdCs4zStEBEgwZsYPwT8sDd2q4OJV9guAqy7ZbjitKKuvy8FQO3UeozQZlofr
YxwQ6UMFky2e8QRYVWqtcvhUJ32oOsN5M54SnUU6/WSr5r3hqlVn13ZeFZOKCBMijsad55Rra9CZ
IH9AlXT4pAeFEWf6qfpmtkgDqnwhpUZRnM5msNeY+zd9MlMFE0i4QgFYwey3AY2w3alnKL2VH02C
IHlqUidRRimRKG+rTb+QILfRCuV02XXN9qRgCPt9omSElTUsI3LL1/ZZrpAWW9rZIAKMaIdFHjva
Mp/Gpw5bpJciEGGbkxD4GIYW5JwgiJT+gNf2sTBPRWs/QH3+Sr1OzUknjb95+tCGnh5fCaS6CcBU
WJCo+zdd2xQbHRoppzZA0/8lD6JHlXyBbKXcLPChCr5S8wDE8bw1R7Vd8jKlvTVh4mguZhT5GWoo
fg/lWxAw9oz+VD0AbE1aT8bq8uRDNxNHbSFIaU907Dwz6chgpsCqcLXxdZEM1/wF6Z3Ic9RkvxTm
DX3hfIAm5lRiU9ZhYx1zmMzNn+5PGNiYBLumcMWsBW3G8aNz7dXQAP2u1ey1Kcw5LF9v3Erc+b0B
cNsw7BEUZtV1QgDglKsRC7AxKaIBr/AC+wRRbd/+JcBX/tt1PnOUA4gOQicH5aC9spNVX3EKNoSv
+GeAMIL66pBO8KFmLoe+dntymr9/9AOddS9xAJY/+87D0nGnckQQNnQKoah32RiolfFCIMhLXu1l
uCkutHp7cwOzAEUf7HTkLn2nNy95nEsfwCAmRTM9krlpB7/ssT1UNzISgCmwNzYFj8D4HxA2H7jE
cJWzvjBZx5aGMpXehSK8weKGUIVMzNDVL1HMOh4lmp0/sGssXuawd38XY0DCagBrqCdDYAIVRGIB
/U4CFDPcnTjkn6t2LAjtlPTsq3GiDdfM4Xxwpylv6Y+fG+DGyUAhg7QqxhA4A1E7ckCDr7BJNPOa
pC3oYdOt+flk2AaOX3jtYNhpRgMcY0Svc3hoW8PpXIIdUTdG31WzaVHOgl3Vcx9c4rjR9c0jX/Gb
PotDSZvHjtRbP5HYfIb64QXsOiAJCk20094GyiaCq7/k7O84aPVjZ//WmMmtwagH6HWztbmKOQa4
dgSo85faGEWCzXn62LCKO30uPZQfqKQQkB6N1auH5RHh4hyVJktSH1FfFjNU3NHmsy2ODzbxEWeQ
mkP8oLDSN51NRRt2bkbs/YFhKVDiFTYH1NBd7KDuFe0L4MD3ABg/cXvXYVgMY4bm9BhaNC055NIZ
0ax6PuzQLahuwyW/xZGwYWQYkw0b1KTITrbviUHNT0d8N+aDbUAO5JB2TIzhtQcl/bo/VQuf6jMY
dnqzTjkpELMBeX4HwTykaw7H0gAUTCizBonX69tVB/EGtQjwfHcaZC6FXGOb+eGNLpiOO/wy0H9h
TnotqmSrK8sG/c29+so2zxWT1VHQVXazy1dlgOnM/0zaJ1Qm/h3dH+JbJeanO2w0O4DjwwaKvp7e
34yOyGOVEGIktJ/0tS8HhS08LMlmuEOw1tr1+srHxvC1YAjpFQ9bTJDc6057Y1xoAzka3Biz1AFW
5B4xbxuTqBE6Uc8cffSfOpqiaptAeaOGU4ht/YDlKaOYFGSNGRGcRCzyv0z9zppNiTE8zGtRRu1S
26au4n0mvCe0/nFHXqc7XJHtto9C68mjyry37gqQZdcfS8DW86gu5COJlh1sBqiWnJIxrz99rCbm
bpBj1jOdMHMi/95pZjRi14HXkJxvATQShLFh0NZnRAX4CkbKZ7wtB1YdjJJ5eQzW0yduIOPcuaTg
5EftjM8o+BWXQjhTDgj+dySeZAsCwmUyeEHAnkmJUETrDifluQ5XGv3uLUDrn1mfG0r6KqU5lmVZ
bn1SBab+wy5vMJYVzWdDjJUo4hQkeLRg5amxnJLA5wez1IONREUwbh7ownAguGbxneyAc+gjMHbz
YPQhtYeYgMc8h1MvZnBXnEsgT70f/OpY23vM0yWehilBEXSO4//KNN4GZ3jrvtUhS+vzR+Zo7TxD
Zf9lfvin5A0w/3T9rg/de8s2sFBLSiqIY+9VePiI6OqU++dqPSBzRbOMS83Le4g3x1EqQ1B1RBvQ
6T3aOzsCRDLHSt8rdlcr8K0uWxY6FX5mgIrcQjMdMxGcTe/AF5vZ68APpGihG6v6amg5Txm7yPnB
4Xsa8KQTQRA6IXnANJ3DGgGKyWFvFTseE9Hp64DvQ1Nc5OLBxrzzD1co6ZyiGrbqvPwZXIfFNrrE
+yZip2kymrNLpG3ik3/nEKOuI/cI/uw5vJLiPExJV0qZK0QdzEQ/xtqM9UV6dXAXFow6hIH23hfs
nRBf1SLbD8hcRfGFS62LxM2lfFUphdH4b7I13vR+7fTpiAfgo9gMTRskP+TFxvuq7ath9qu3YPCW
Qd0r8y8JnTmpMyRxeAp4/tipv9pLuX2tscMjuHkP7NehA1+5V2U03V0/QWRmC9X7sE4Q/kioI8mK
k8WC58jtnYKFMb+SNpFNrugtsKefZYqkDAFHsrcpGdHITK/ha49HQ7xSyaaZdb/YW0LdNYc647mD
qbAM7LX51P9+U2vk1kCxOzuaJxV1OBJuNnWHF9A40OzH49TrdSyK6c/rGOurlnmX9ARLvjupnOsR
agYIpT+kL8SgSbIoOXiirrdKuLSzevHZaehnYTwLNwtc9Y5cq8PjMvoudHrAdyDqL0iWjKre7v2W
m+hEgx1861/EdXCWoLUsF9mKIrZzaAbyqQHWQXXI7I7mXh44UC8lVZWX/VA/vnY+wvwR9cpz0eX8
bK3mwpQFSl9C9l5LaZK7zvvn8bKzUIYnICYY5V8UdugvpAQjUSoHBUGpSokvMlb33XoxM5prh8EL
65qYwOScydd8Vj6ZjveMNYBE+gELNqfDCAkzRGBTjt9o8ulVoBsC29g2a+OHupVyIhYRMZBqn215
hwtmzwwPw8bNuGz6It9TASx7DIgCxHbykWp9xh1mYSK/eFg/JtmM0QSMYYhyPxnW+88RFYb3XPaO
Ms6RM3SUECTO7Gu3Yd/7jHxGsSC/s4JsFj++g/p/NJ3XkuLMEoSfiAjh0a0skkB4YW4IGBYjvPB6
+vMl/GeZmZ3ByrS6q7Iys3qgtZWqXwjSEeJaf0euhY6TJ6OV3lvkcVsXB0hpMZlgS6yUnNvRp9JE
xfxC45f5nHPoHge/Mk6pQbE2u7eSCxsNRehpWXnGT9wGZ7SVLCHOKJVwgT+EqDTI33LmASxMnp0r
coP62U6KtRjVRnkEulAc3WcbrFLog1iSXPyffktDk6AB+jPVQaoyf6SC6nutptjH/fQ5exw6z4Nb
uwSni23idCZ1JG998XfInKEQcpNfuXoi/SzTd2OcyKkgzXGybHBMkrNLOuoUPLkFQaD89h77Ha65
LYK1hExc1HS03Hx92S+27Bo4A18NKVVi2AZkMyEWQo76m35v4X3GTMF2I8gyp/uLu71aKSVK9OYy
Ud95MsHM/A9e7zuEtzoDQBLcpJZWLUrdXhf5M8WnQH1HsZ72cA2j0TG4EJAXAgbZxckTN5DRr7QK
WjPmTr9vota4fz1nxEiMUXie3P97HIVMB1t5weLYP5eQcvT2wwzZ7yKMw63VVHsbc1qgjqZNQqbN
Jvaw1IS/s3XJNTr3NvozKgGdk7/G1t/pNT+cfQB/NMDHzs7DgML+YBW6WiViy4kzJLvzmi//R/kK
vuSm3FnifNg74XwnjYS3gwGDCAH5ZidtYO+LOMKHaIA4Yngbfa3wHCzB5Y6YW4HxzrwyYco+5tii
qOkRBLoS9p4HsEU5rL/bKJSd/t3GkZJwUR3tf7JHdZ0mcqpMrlxUjtZidc00aZT7+roXSMevSf3Q
lB+seJDwONnH+DNkBu4Vulu07Rj2HrFZ6p5ewSG8UaRDz3e2y+hry0E51cyP+p09we42zpz5qIK/
UAcGeDGoJYW7C7KziS7pgmIUAXkFB8CjXS1256Rhpk/sXabuhDkNO2Xa5S18ccoTJiwsce6TpPey
9PUYy6iU85hEs4m4SGervRyqpc0cCz/IFDZJ1UYQgWzsjtZkUsb/CubWy3pEG4cStb3SW8ot+97C
31oW11e87TpkVNHRms2+DGi1qOnMZF8r+UjdK8HpgQgPV0PakQfnCfkHt53LKLQOA/wrYTai+3HT
gUwt0XlKG8OoZEH58vAQvwxAohwqiI0EIjCmOdfY9FgrQTAicsJ0bj2qXv5HV4wpBe77xnbqg2uS
/8FuQAxR6b3WNSQM28mpg0UNoC/v0IC9NQ+ZzcHXDMCD6fXZgnTyyiG8M8iKF6dIRl5ya3UXncmW
5AMiTRthW+WPqOS2c14YBPqvncPK+BlUc0T2xuQCdZom3A3kl6S/q/vHuTE0xvAYh++iewD3vLpg
oMB3lIEq9hkNy6ziAjTVfOOB35m769WBfQkOd8x5pHFx1SsOn8GlCKtl9+oUloj8GxRxztRTELhG
OBlBAa2GZp9GXSnWXfDjIY2W8QE5w+ZzkK5tcPHppB1I2ADedRTy1CoduDPFTWsLOdQj/X/BzEic
43juNmLmnQIgBKjxFB2luSq/aLRQxMoQ2U1rOwEBL4tdg031Q9ciW03sTM86vlbU0x5knWw0Zj4H
5vzBtuB8/n1iHmD5xQ75aov1b1I37hDyimJB/5VeoR4U4MaQwPU+awb1Z4bv0B1xOzB83drfOoCq
lJJ2PQyjsmll8YY0aR+bjxmVaWrJZ5zh/O0EUGOIjxIQ+w39E7j+yYMRVrOhm9U5Hhd8Lw9DjKhC
0zoN5WT581ut0JJArq7iuGN3Z99XDXhG6JYG75OVDa5vC04R4O11tDWc+jO+DxiHnz0zTnEMoX1j
8zQqzDYHk+PmmI1mDsMqPj0m1JKvKjNCCgaF7VLELe4ckmVcrzdUE6KD6VnHfxh51iMwCtCeG2AB
rhU0m3lIIAi5aOPKqqkUzt30n/lVw0NuvKN7ug7y7uPiQyK5Hd3aXj1X6EDulULQJyaBwqVTvAVZ
Zf0iDHZpSkcq/4bnwKwB9xdY4U0W0we2qhigeM6xD4EDVrNxigCBYW7wY9/MM/I5gK3nI6xseydq
PJxm+3LzMex+tQ+U9ff+ARbxe/w528UhZIz8ht3etlvvnJtgao8mxiKUSmzEQFyIrfc0f1m1zL5S
hYGqk03Yki3RLH04Bevckuqt2QjpR4rRIaXbDmaCQeaVevhIsxgsawQ/A9DkC7JgSsb2uUBkDW5p
nTLnRJZtNMEeq7v+DnBkAU/l8xqhdWHvUAZwpTVOouiYsHQPzRK+ew/7uNgnBQyg9vAciVHO7oWw
kePAbACbg4oz6q9NB3XonKCG9lJJjYIVGrzouIVlivhlD5h54VqwL4Z7R+/PFQ0VHBiBlhegk91y
cAIfpvPHx35VrfzSe3yaVM9fxfCwocIQbghnJ3Suge2IsR5Uz/fo9okylvyjBTnn3Blse1gmVKfl
qk3vOw7gjdYGe+wMaxfyrP6l3nw3gtpo/ulXMDap2nDGONJQe+tFZ18K6zfXWKdPcn9vE2PTdqfE
/4nAJDk6RlgbFfGEKMfHIihdExzyC8Lihpk3OSGM3BfQHaPy0375m36jfQCruax2/Qpu1B8WolDy
QShygOuU8Hv5FskZugt/39uj9zs578F9wIPMGChFuJqp1z2XTFCs2Hv7TXGsbCMCpcETtDoOcI2y
jk0XCzNilUOAcocdPZ/lk+d7wGhovEZZgAN2/DbiY8m/5N7z6FVbhlt/eQXcQWdATE+unc6GYGtk
JMf4RZ8c094BKVF0h9QNVLlt3kEZVcO2yrcoa3hVZkgcY3xsKKM6qgZ07wMcIZYX8EEI16QDYJHv
FfMYPhb0nyNF4TKyql1mw9K+/UbXEaRVG3VTs0irSKY/G9E4xu69EoxthqA7vzIB3IfFIcfzk7Uu
jtETpyphvDPxVnrv/fJCu8LuzfQLfpk0ooz4I0/I7mizDBIMN/BFmL910GkUL/F5OCpxsQw2f9Rd
rgPWIL6q/66ZW/yXzqpU8Przzju5kVAYTm661zn2F5feq2MiXtoH5TWa8uAWlLwTS729sM11Y7Ir
tM9Dwym1Hh0TA7e9nZ3tGi45sDCLSGjHc06qvSGC5Tq8yzYgXyFirNG3EJV9sXuI9/YFFsAZYSO+
Fx/7htodrvHWrTH8iMpiY0iNHGqaUBYf/fa/08xY1nLntcRfzLt2CIYeq2v3C2TNL53H0TOv9gub
/d5hD99hnY4aKHuJlfoUOwBhmAhHxAbELR4kxCO02AH2NEjX8JlBGk1PHiq4AQRB8MwZP57JvEm9
BxYrnds2w31wR4Kf2uk4G0NTKDJRwUEoQ2Bo4h6BgD/j3G0osxuYrqXNNA8K/8r+KSpRMKBzFAt9
vm54zzbAY60OIgg9LH/R02nHbkSUF+jQVbMbDY/CgzHGoT4iARjtvHsv7RfJSwIAGg83DgoeK4xp
KXlzQRR4owuJwdPdA8v04UaW4I6tKZQXWLd6+CHDbcLsvP0mfU4306fIQQcoo6Dw4fzv0s/Cw8GH
G2n8QemJPtMiCo5P9zqhcwWmvei1/+Z/BfqbUoSKNv+wwGAGyFDHPFC7sJ6f/Vvv3qX2y2ZtUfsc
2hwwquZl0/mroCjs53Mb4tgJM7E3DdPiD4alhYgnHJ/N/Bhsnm5DBhz+M23mB8ook0u22h1a+2pS
urtlm2GZ0iYLq+lXp/yYMVzBhIB04vC4KhVYE90rC1mts5t7WY/RbRd794ht8qHg7N1nt0rztYtq
vo82kxNVHTuPdw/77xnVTwG+5u3rCJNBZpot7iX0N8QUkCjvTRn3HL5SneITBWCONuk2AwKaxn1n
P+bWe3HZeOaa4hGTI9XTnY1XwK21f9pATPOIjbPqOJugzy+HzPy7qvvK4+4LGZx3a12s89at153N
arN6EHRX3MH2mpypLLTSfQD6eum/OtRPgK7hCK2Nv2rvDY9MCLZ5jnIsx/IYSsX53jTLOOtlXExl
32DlacBw8a5aXu3NpXm+OEe6xbBAsCN3cEzyfssYNwja/WL7FJJi2bj80aSQVZnfjzBe0Ow3a80t
Dh2iBe2GP53YM3m7oHhIapkCnotbMJ/cAmFAumXMB8aQ9iB4XvIHaZ9yS/lxZaR9ymDlw3WhqZe+
PxFoAhU3lBdfqKDuYDikfg/KkutOw5Zo4+PnEKJqLhIqt97SvZSh6digZymbUIIsH6kDBRbchGUQ
RKXuscSixJH1kj5C+RluhKFhHfhmY3zl60d5UjklFQdIRXW/vOFkd3p2aHgsjVpu/xI0GczJPhEe
G9Ajdbqu7tHfaRMvUvb6t/dgiOElfif1sI53E0uisj+9UYPzpTcDnAwfzngKvIqkrtTaRmTDZRsL
lBGMSm5qTCEEQJruhlvsIm0OwKlpV8Zcw65/e8FGHxp6ofTyy0xWrXzvsRq8N26DO63sD1Smg9/L
8e8A25/0wmjqu+FhywgwcsHB+e5vQeCY6GGdUm8HXNEzjrh3Ns+vWM8j+8HecWlg9byqYqUBLl5e
Nbhqn862MSLUR65N0GTEoyNGxRCcqIjgZEzGR/Hia+w0pzuzB0z9foMaAQX4mz+5PZ1kU+c1YJyM
iiMZeGWICJnQvdugTEVWr5ALJ7aTWEeALVOuIU0ZXvGyecdn540lJYFWK6UOc3bYALmI09RjtZLH
PIsy+b7E95tYTUcopiOII3TFQ+Ad073WL69qI2TzW44n8AhYwcvevn1Kbuo/R8Ueo9b+9eLi9Ncm
D0RZjqY5KtEOe0XIeWvey9Zuyd1qGaIzQj8UEJzUXpPgrlfJiqYEPQz7o6RuTXIP79qzlTAzEQSV
XHk2/bplHNDjfWEFehNdUQionxlS+K9m70mPrEoIU8mDEOO04bm7iNVvNGx+eu0iTScqbTVh2a8N
/+JEhAt2UvBouwL1fuvTV7FZdegxRoOpSL0CN2M1JlQlJFL3cIwEZglAu3ealKl20AMSV8IXJTKa
dDcds7ulV/fq0bzxvld+Um6yaWtIa+rN+O5RBKeqAgG6e6CpYqG76aRtc6r23vNY9/L872+PCIvB
6DV+jQt4oQEM0lMDyTGlCi4rCJmcs1NPV5tAJ7wNnVEZc5pXp4GpCrMFE88TY0PNJEUX2NqreLkb
jsIFgDNBEz9/PXO2zQWvAwfb2PtpgWIVyhuv4clbzWjplZ8WlvALqUyLgONFe9cteXHZni5kZTwd
Y2Bct7td/ne6U5Y33S7WVB5EH7Sp+lT9XvAJS6Dl6cMhzrrT3F1w5Y6Euy0wuRvdbbqjY17Erg3C
AaYo7fmSxIcJ7xBe/G14ap9G89iu09ezgJ7CqsSffkbb+gpn8wHoOjuvs4kYEzgKYWvwnDwnKN59
9PFfF4fc28WUABxoJYjOcsrfubMsJXA4UHaiqqugHIXvwqhRvx/KuFJptyh7pzv32MznRNj0aLhX
WhVowqxYwf1OZxY4ozRr9M79D6IvNbBXGzrDvcWlpGTfgw+ezqt7UIFlcJrerKwLM83uLCXd+zWF
M71nUJ7799UFGTZl5tMU7IhGLKvTA5Uc9ht0bZzu2MmG8+jnW/+wqix2TdkyN5JncGM/ciwUsuF8
rTZ6UqlCxV7c4gLt0+6BYJ8KiXbFptVSIKHgJwb6gc5dcu/QVNRncinhPX4sWLcOj7NfjzAIzPZw
T/s2JG/qOgfldHmb/dwT5JdWtIa772sOhABfZf9wa3c6Qyn60eGD/oVo5bBQ0U0mKojmgivPoM1b
Z9gZyjkFZMfhruFS/RjkK6FmTcslEFbJBcNSf/QOXWzcpwVCirIFB/bSN3+I0Nq9rcoIHGu8RYzX
fXaxL4F7ZgbbR3hVXODNscTuN+bumdoMMzmSXsANGs8X02V1gOHMa50DEjD5MoNU+40qYIr0iRBp
yMpCuJZY1iO7vKmRMDTr3QlFClStpLyJave/z/3vePduxzDHWAU4jGHNx6NWxGYYOhd6W9PFKv/D
YSNBx9uCxWVCjshHMIFmsJOK1nmBpAyxBkkuqWB1clgVQWWidEoyXOAlxJsHm1btiKTq1+BA4EAS
sYQfQPyP9wSykm+TlnfnOVUf0g0mG0o3fa4KZi/6vfcQUZYnJSMkYcnQdxTDd71Z4dDsAEefPjQg
yDEGvSAz67bmINV6rEQfG+eSSaMwBmmYbSkStUrre8mBUkPsCbtI/DUmX3Iee9PPafxy6UpCQcB2
mR6q0KCtrQmfVWnvCUntB+83mAwlBic0yK6xpjKCXBTizsffjxG4BkD9Vulg37aOATiA5Xz6catY
ZMLmtRpLMhpyorvpII+b3Uf7VYnjsC6HJaoJiKgcY3nA8qnkPShstYADjHpzmmaZRDhIW/wKgSIh
/oAkipjt8K+CqHr0/Mcq394MMQAgpkFC66VrtFAvb14P5rQQBWCmyPZXMSDbQMjdLsyZOard4bMP
Ulygmvudi9l1zfs4+2GaIKjLM9IsyxTb+JRbTL/jO2R6uCtj4+mRhWAOsZQr62aFjV7wbJ+ymcmk
g8y/X6fdyhIzK963hUdog6AL+zz4B3T53Xm3pwvftXxx4b9iKi6PBxWRX8j7ZqRZdWAMXC2AV4AU
gGYYqYMcgQzgHAnXxymw5XlitDD4c1VPwY3XqvZ5BuIoF2uHE5WIm10fEQUru0HAAr/o770uE3ZM
MvFIHKq39VFl+Pgz2/fw00X7AOEAyXi23tDh5AUXFPatiyTsEldz6o1OwytXws2EwskT1qpcSt8z
itWXQzgHzIF5UyHOu3o4ap09tGwA7K9xse6WKj5NgW/jHUgEWt2I+hMu1fOYegvhKOZyznpdUOcx
vlL1JbtYLkuPT9aOi7K6IDQctVxBu41pJz+pEgdWTuLrVjq3CW4hyCjXBo2DmyjST2uY20BdXpFr
BmfWaUYj+GndgFsebCh4MvsPbt6r4bOn6OFooj3MQZOLqIsroIM+lIMHJLrF7d6uea/OnizJz2YE
ir/oT7HhEXIpRY2jA53yeGmWWKMf3Q+ISwqNoOqk/+4clLg6erCQ7JsU8HMUPUhY+3W/EG771Zu3
zagDl3E+31yIBy9xEXEO+eTepryXhmlvh3FnISU6OI3KZyoTbsWw7wWfztLAXdu3jbNdTrGOxfva
wYMXxM4p/0vD8r83iRAsgUYTNkDjPSahRVA7rcbGBeTOyjIM80ikYJJMDDFRUKCiPA1MYm7Yjt7+
7u6619UrgK+DWR4MUiqIZjdHfM7OEWbTGZjBG+DGtE3d0x//1wz3igDBSovefMGD8LGuNGa8DHjs
ajoIzwATcAuNynReJnKNGnVvDlhDkzt8YpGltY6RSFv/vc2egEt6FCA95vQDdg61g9pbwTGcAJHu
E3rLttPekwv9rarWfXagkXX+74gxX8DGzstNak5v/GUNYgvK1TnIxqZz5TJ5CPu4+/k++qgkhLtN
cY8Y0puPCb4K3wQPpkgaHlGcQsB5cMYBm9sfFt7DCIpPCsqGgr8xgdBUdJ87ewvYuCr4cqFzGxvM
8K8kPzfAMk7m8MQ8ZvpFWmrUPFx/SQOx0ts2SXWfbwcWyG2427kfjADvRucaUPMCgV/j7gceNf+7
tV7e1HahHFQ8KAaQMKR44AGSG9b5YIo1LCie58cDOybUUimMjpL2dIoCgBtSUsu14xBHFtfw6EeB
bSTqxbF6ZiK63tBhL3ALIcGi4VBjZMI1hrspeut0MYfIyFC92nUEshOm2n2X7Jv/hkzhJpbbftok
sOOrSkSniqViVWWOunENoyGwG1x340ObX0dKWqlaciN5/do51vkdovnKpAX3tk1+jYF9gIMLfbwE
Jf3qrSoQA9b4KogVKHaeVQHHPRPjSfyxfz7ZSmu5ubU49XnD4Y16MFpCe7X1C55uGbdyAMenbw7T
r4eyCrtsIxlkSIOwrSVTTTyYyU8Vp34CuUAqOKbhHdOfj332a1ytwE8k+g/ST3jyD22Qtcs2LGH1
x9CDQA2LsNa+IJPdoByfbrw5BkIVXOHJMp27v+9QgZdD+evZ5d4KxFxcdKKdwPXXYWh2kWNg/K8k
/fBN0gkJScSV9+tI6ht+8HGw99al5QWhCeSlgX7uB1S53S3233fSQ/JJ94caaAcvNoDH8vTtgM4J
+ZYkYXJ7J7Skhj+ZYSPhwgug3+6s/XTaVzXkXXaGQ1y1LCK4DmEaQcq3+AhfFS1qhYaJatVH0yKK
kiwyjuF7STKZFKxZsJMVb6DQkFfz0rrlRO3ZkL8pcPL3zJvJjmu2pLLcuelZRIXK+VTgVHtG9bzT
TZkpjGXaAanBIKsMJjFvb5I0e9Ekgw96tiZLRbMzbQQ+Z4A11i++3Fnto4X5Be2FJm1t6uys/qD9
t9Ufaj+4QztU9kzr2eKx3+dSdmWnECxOmrSzjNr81V7KoUql2e/HJDyFLd7TEFdF7//fhqqpqt7N
E7FjwYyiV24dppX17hLlkAWyv+wd1f+w+sBPJKs3CfBeFQ+xHvZ6Li7A5KGluIBiFk4L3IdVpa8q
vs72NuRkvUcfdB1sxt/XxfVHCVhDC1itV73Vivoyw8JfH9rr9cVer3u9VS/pRXsrCgcMa1L8KHnZ
OW3D4QfaaGI5TO+JZJdHUuK6NaOl2q+RXp3ToFNNr8Uh7cX6O35v0Oe8wI0hAfrl6g98aq1Ax6TP
CeV+vYSmbBziDvdsLEbAcll0ZiWyo2WJkcX7kayTWiypUvMI0TgvEhlen6sTwnhb1mw6aDNkEKLB
69Grrv8ZnXCi+TpSEX9YPX41rQ75C738kv8DF+ohiYi7dwtl/UW8Gr9oZLhabTy4DSt4OOTvVQ53
1er1wBkmclVRrb0Uqt6Ooyk5Gyvpf13/bmQsQGpBX3QGiIP/yGw6+54ce2SWpe8NpwMvSIIMR06S
VYhX2GE2YAqqgfgb2nOdYEUd99QY4tfYrGINSYY4Qi6tqdX9+DtuGERQQ9RTWYPsd1uSMXI0uU46
pFB+3+e46vHl78giSHDVmxZ0nCxPPmvK0nS7QgUGp+VtKBKR16nMT0Z1Ok+loR40Bxor0Sp5hVc8
0B4h0ggZW0iZMFvW0f9WvQbJ8LNlTs5xNlQfPl0i9N8DlSkxayWPROpcEmGyaCxvbHjw54aT5t7J
9KvvAaQlotXD1n2c/j2O7nFNCRIaQIrbGtNlEa9hXBADo09LdzC7XYySoIJwpz2nDQJ+6pjNpTMW
a9N7z9xbUNd6w4IJkAX/GIBcUpgUcncD9ikFW3iqL/ittHZNjok5eHvHhD3CB/Hn9/b+wxPxO4Vo
KjF8dO2CSKkE5bCItn5EZUXwTzEA94G1jU/jfJF51TKXJARHVPC6Ynh/xtKZ45UPINtSRdLk9OB9
9G7FFazFL+o4d+GR8W4G81j3+RQldbc08NGStZVuSHYtWRjDE3K1TP0wWwGUapGhq59lC5Pjhnse
i/8EGQ8UiSMCVTa1YWW7mhaw8lmvNbX9v2MaTi30xK3EDbfMLujtVrTCBVnbsgKDQ5NGFk+2iXSD
siEKf7311s/hQFf5yHOkV1T6gojr7PerVw7e099fxW6hpZhcuN0PJnyEjTZMU/fKsGlDEay1T3+V
+FLA6jdMkVrjvWubAyDOcidflQy7Cid/ynmtd/F8KKW22dwnxwVN445jOHToqUM+MeSY0v5SUz10
O9gvBOcWsN4lkBxDs7Xm5zSoUjj94ZRUbLhHDpaYEQLzoqZg5qx2CyvBwBCgmFGZK35HSS7Tmh9w
ofFAjnoIPqD70ih040wmXF5DLOW+BmTwcrCT4CZaIUyFM76CPn7t7hZXsPcfMKA/b4MzQYwSuUc/
v4uQZqakl1DRf0NdYqZt9IzZN2xFq8LU/ODlTyQhCSgUjBg3RfOGmD7HP/LWLhvW8tDJtkoGzY31
+HecwUqQRBE/1sL4YDjFqEL/tBHi78T8RAAUVMhryRuS8TrDJqkWvunhCGJ0DK+5dVo9782USnFG
jzhcIa549IJaJ2VPq+tvutXVbrIUy4DxSBrFNy73/34Z1Z7KDk6bf3+t8Wm9TXANcLBsglmV242K
a4IZdHB2C7p/KGhO9vEfdWfYJvvQLNo3LNyLzcKYdsNjFOPeq390LxTukIQGKmnnWHgU4NNWbLwA
hunqsTgjGHNgYxYPHoKM4wJZ9/xDJzj3RbAyR2O17ULy5OuWnDEnSzABkOzmDaHFRzWGW6m6wL49
uQhcWoVBveDhAIHeBrrnhrkj3ty97ZP5XT5a9CEG4v710tbvQgfhHbkYwgDm0a0XTE3/z0MhaTJy
0GTMSo8h8a8JKEbYeDfAJKI35R/YDq0j//4qDp03fXNUQp0wp+IEOuJSH0VqvPeL8b1Zt6uIIcDn
C/apzOo2ppPX5YFL6b4J45JB731wpsBNAZYINqnutt4/0PcWxx7O+Md9rM3O7eM2UMda1+TUqsIt
w82uNh8Xr+1NKYSka7LFRac8uSE5ymMDxAfVerp1QLpu62OCiQhgzxFa0D7HrRWlF30gWvfJDcrR
rEAGNGi0c0hORvgg19yAe2+LTgKpA9rEYENCSGxGi5+SDSf7qvtKsxQ7XcPXt/FpE82gHGu0KyFY
W+NjYUqAGUt+7sCFuJ8tvITxPj/SQpc1+7vmHX1GRRFsFGSUY17BUEJtl5/dRnhuRMe+4dYw/0d6
kw6RvJ3jdFhZz0MZuwisBbzl2vwFJcQTqg/8t2guf1HFpqm1KQs+tJWl8OlqCVMrWLlwgmMR8x1j
RR0njNN+r2DdtL4v5nqhJbgoxOkwHb7cHAMxVULesCLhRTK0mL2HkDjeW/+IzwhBmgwF8fRBuQl2
UXbnpp3igor6re7mVEkQHK8o4T/PXjV1oVlTSGQJy5+ucXG5s1RnPb4uRfxqkTcb0ce/NvPB/N+v
ZAUnkyWLG2EN0J0aNc+xlFvX2rX2y260IffYSGL921oeJXhvs8qUWRg0J4J/BhTW/e/ruZ/YVU6H
929phwkPkE4IOXVmdlqTnUiLmmr1lvXBLlEXb11a+A6FON8VgNYFr5sDXW2H1s1V586qlSRVJ5lo
dgH+HH4vJGxyN5jp4QBaSdQOGiEZwDB94MCWAZC/UPHerUf6+8cYlce2vLZ/39crtIDYRGzeuezt
DwUERtG+96IH+3jfq8f01hhcJ+Pa4DiptTALwCarPiosSqvPtNKlU8jKeOHTWJlmy+OokVr4dM9e
uPNg3u4AiUPPZMR+yMvp6mNBSUfPdwTSFxLfLXuz2aUrjFohpmIuWf5nh4LL2kiIjjJ4klLI5qqD
jjjDUadCZ7CLZbBqfb14yysCmzfVGMpdLEMsEuSS41Ldyh/Os190j9OTW6QIp28zPDs3wBX6OJTo
NtDwahBfKdgZzaJE3rpHGWhm2nrNvZ+TnO8H2T5p9AsBTXVW9ymy1vN6G9TvBEVptf/Bl5cNe9Ad
ds8mloCibyyW1CGJZ6Ly6swbMwYwsMrcCgbHq/ykjjXN3QCK7u4cVCIzqWOjDQf/Dk0cw7VDKTyr
u8R9sV89+3VYB16FGol3x7MFKRkZGh2BGErH9ms33ddAp+fH9n326GQ+kAnPxyKqOMKXAPLkxa8G
ddYFdu0MAMkEsvXrmHhSO6LORa+SyZ6uJcBp/YziSH+HG7m3LWGqBigNPo5RPVouxFIH/NPuCGWw
KAXuZj9rDiSRJoQRgyAYJ086NDk4oVOrOuj/bF1oX4AwPsAu1V4dEYi8pLvz6Xt5rZCy3dqbWbUS
vDDFSL1ag4gaagc+uUcMgZBV0qSl8i9r8AdrnYfK8To6th94Lk9zvHuSSmfXgpuKI90p4XOwrvBu
D/jy/9DXZAmKmiuCRQr5FOqQID3p1rX92NfVjoweEJly/ceDBGGYI2Qh8otYv2ho6386MHrOrDKf
q3PngMneg+6YFI2xyLCxiGEKm9u4VF1HhBAo/iAh7wANXj7kQAwW8LbaR7gr0HZiSafrfx6KpTr6
eNMtLOtms04M4hvIvxki+ADfYKO//Vt7i59+ezMqUEcm8Q3ZLcjWuDjSXOQdlmDcl3QKjgfPrE3y
fbOGKxcmoPvm9eDRD9pYbXZss0HjyPLWPk6z9mnv1voAlMVpehXHoAZWgLtZFyH6wynl/V21U6iA
grdPmLb2EEQUbJqRISUJixA9B6iGAE2AJ1h1wWqief9doQ+RzYO1agBvBRlMySrRL8uwy5gkJAdC
8Xa5GhUQ1WMV07xlvQ/ERsouBee6AouOeLfyv/MKjwyoxGX6J1GifPYLzOu5ex4+cR+dIkwGgsSQ
nJYjtGsjjL0uXxHdHSrRZwDajVjeRC8PyfeL0Qh34mIMrtG1KcbBlTRCN/LRPpAgCf7VLXYy5K01
vGYV72qSJhWw90uztVopSEd1Dl5IEzbwsxCKP/X9H4JGvtZcQ+AH/1FxlAmDcqmaT1Lb3UCk+FVg
1fQll33bJa5l9C4NaCHTgh+9meTtjHADW9oNbF10uJn38SGWgwIBGxS+aoZ1c72i+cvaBv8LB+hR
1kLgB80QhAEcfjASKoi2CMaHAQ4G42LvADkNPk0gJ907Gh29Jkg9cANNKzweGozo8mqPqnY4ONnN
HsDa3IpHi9HBZaP5ayBUazdYk5KyJRTTrTWlYdE4+MtZVR1QjQNZUtQDIWFBYsIlziPzB6tR2Ib8
/gsDzMqeQSlWq/yu2THh/DFqXP2votkPvKiz0Gu5V4bLP4J9X1EDtVCVZR++Sp9Lcl+qlt8K5c0e
Kv8fHgF4BFcthwdn2NmTBPC3ULIlYMayDegUAVXcAC7wsmAZFWjSoVNRZ3m2IrpXTyYXMCrFp8Td
obKYb5AxDwWfbAi6h6nzr+YMwU4Un8za7FvWUuoza0Pj127OaFj/do6xdkdex98HdTyUcZTJgIBl
2As20uEeDoZwNOA6NkLgyoQgn8peh+yd/c95Q3OCcKBIFPQ9IItH8iacOVv4FKAi4B0LEWhRgzST
YEEJTpREBxsk6UjooYwrI0k7Wu1J0csIqoB+ZnuK0IIKh0PeU0ZeqBu0r8IGdYOu6rIPv9N250WG
/fqasSoC0fMVX+gQwftgozrEF50XDYH0cI2YRiHI26ONSPx0Cp2cHEBxmSKz1zcuw/jIf7hwpvPJ
y1WMrxt5JTEMJkfaYORZMf4HREUivKwZ7Tc0GAB5UYKFPoEuaOOKbBA4wlfeyAXK5QnQ1ANJ21so
Ub8IGVsH9lgn8YCcQtIZRXULnsmSSGFIoVs7CAmFXdEGEO1jPwuh9L+joKPGJx7AOhWvMm5wkrU5
SbrprBKpc4Az3AZ0mBVM8fQfqJUob1XmqgT4h2EpF1dOiycKjdVZ6tnXT6j71lyzwKMAXr9n6DQS
zVmHwOxsh2+CWaqxNILQSWp8U1ydJHYLPJBP1B86q+gG8AzjQu9RBtIY16XAZbAPh4iBRGYYnhwN
dKVhEHN52TVRNkyI/HT2C+WZOg60swKDotRdZR0X+V39ndjiIjtjhFwVpCbfX9RIIoXjXMJpZKGz
jpPgRLvduNjqy6G3E1Kn6FTH6AWBi34zikMV0kLN42kf3mSzQME0Ya5QBGt87F1yz5rlDr/dJzgA
FHatwwNpE8F0g9ZS+qaAPW9L7MTDu2TDTYDSbl1oAo4OmLAHV1corRRSm2XBM2ZM7U3Jn38SaHAb
oCh48V/d2nUpbKc6Pfj1oMKZpDumdGQStqEk06zXgdxia3JnHuQrHsXTxTRG+uwC8vpqPw9v9J/f
7/ZP1rhBqAK5Jl4ssPaglHCxxmNqmhYEyMUCwqBYdbKKx7nZpSUY4CZcKgEcDB4GDtmEy1hATOhz
YX8zAH4k/PsNMgX8xL8MhhlPW6EgAGC60XtVGjrxtFgwQFPhBroakxxcDjWW0y1iLA64RmnCBSSc
JWI+mLXxOAcreljRgtJTPGIHtZ96/DcOGWNMEZpQzu4PlfmNY72HPvs3aoG8Ak7pN7nR52s7pPaL
mh+LBQQyorqSqpQkbKq5klxSaQ+InX5a4mfd4KVRB+q+O8ToySRJop8qkEVR1tdURfStM6IKybaH
phkOFbXm6UmH9dduMox//vrTljqzA40cLLq3x/GA60wvZwEsQfVU3WWwQtzFxPnbKwFUOrTKqzTx
I9XistIlofxL850mrtzhYlMNJTF8vU49Kn6zoY62HuAeogUdcwq+zJ41UGvN3TNeKO7SC8WHJnbl
vHoOGtdY50q//9AOYV0aukguUJWJ5KfZoMglr4+mCKMZjLR8STHmO499wXZtvxaAp6eLUVvzu+nd
rq620mMLyt9lj7QcvS8VAyQzvJPmw+VSS5p2G6WZ96TNUupp7rNZZJdC2jkYmjGPMWsSJSY1YeJx
HaPZ7BTMM5xwIH+0qhMjefQIVP9BPMHake4ycVE7kYGOWEWi5PWORhnzpESpl77kAJiUosmkb2M4
6b9BBRK43nhcGTqaHxt7m4HmEmYSl4OQrOoBcGnUIwTh3+phVVk2enWHMoFewHV0d0D3mPA1wvSt
GVoTjHZBBRFN9GAKHE1SZu4W54zdXwtxQEHFLrLm0dLl/zctDzoPhcd3g3R5UZ9Rol/jMum9ehSG
HpinMqmAz/4cWStxPlU1k3yJyibADdMNoDAyWU03qb8dNfqUGl1KqVOKksw11EQ7u8GpDalVHYSp
l8IexoBV36hGiNRUH6wnVyUfH4duj2qwMm511ebuqNbV04Vqx2LtxVRF4wXkFu87F3FnXPPg38aL
aYtqsstMpAuJC8saQNVotbr/EDR2W24aZ8m8wzWlKWy0gNBKTPi9ylqtp92ibu2ncd2fxoo8B4Ne
1GP6wnKJYyxk/7fu4erqQz2RKZDW8DW0kJ7WNF1NsFdcru0eF2JT/q86rmQZPU7bNkhUkWI4Mqx0
7BEQfUMTfOJ4tapfRAFcAnwRgRGcCREV1JdbVA3anF8CKF3A1BT1LvQ70gJc8plYNVsmVOqYSZlX
XzbTLiNEA06Va0IJvtffr4Mf9fQxGhf/hQGagnkVXzjg04hR0DfT8+oa1Wh+W+sXhjqtWlPkoat6
QcO9jr8tJJ2iquDnpajcqysKYAasDonWEzICcgOOY29FZexICYGHBYi7VSiqZdoHf2d39L4wC3m9
KiCaLTngKnNsW8R//6PpvLYV1bY1/ES2JoIItwRBMWe9oalTERVFgqBPv79urX1qn1pVs4wwRh89
/MFn7fvzef8OdVW+GgNzVrysd0kGCbS8HwUQ+NnfnIGnBoHAsyJ76Z+dv0AgvNJX+/eNN6spG2e6
4jpXrqRcfHG+Kv/HfzakU5LVo9vCfJeNySW6jeTJctUF4PgFygh7iVGgDBHJQsi7uRNjknPGYgxn
CVW5G8j92+3o1izGTXsoqTcbjOh0+LmGRmQzv5svYZiVwAtwMyXkSXOH1K125KdS8sv0kafJDHj3
b/hIrOKhACMlav0Cl4TzX8IkKwhHOX7n9m9g68rFnZJdTuUkIOj87o0skNKWSeXmF04YmxBNOYvs
6YbnyaG4+WVd8iUkcvLa/AieO60/LqIvmmVyVGL8QztO/LmY1o4Rj5b4y9KFx9Snh/g7niVNktA/
pJZgsL47yEMl3/wVJxHueeNgE2x2hHyeKdtAUrfdb2o7ozUrcFDacWJ7YuHX4lAbwY6UC69QYnV3
Tb4ut5BbR0kga/2PSRbw7lZEh6lkXUn5FnVl9ef+bwfIssQ5kwIz4OsTKm2n4ctgP3V0d3Xx2ABs
ov9+y33+NL1609Xq79/a5jpyUtNXZROQU8jsTJZ/6MqxbzL0+jdBE04D9SxhobJADzITooaU28Fv
cvX/pqZzZgosVYx8/H+JC+m7/JGeaLfN5cUT9e75rEy2pWxziSNyKbk8i6ddMypZcOxK1JGYI43W
D2aHsi/ulJcsbNlzVvAvtf5VPKwhqQvo+Y5rqV0p22RVUur9Bu6kAiwtljuLlZ/Jaf+LOv9ysjFw
2IiZsIyJZcXyQVgfzGhmLNoxd4H/BVO2KetMmB3yda985P8Wk+EJihPkxYZjK3M2BD5ZBJpgc8dj
2Tib4fjAXhrvOE5lGRk/lKmEO0HRS+r+eykKSHFKY4vIV7/25Ov/G6X814Fv8IxgI8FjdZA+ctPe
HZidkwqwcxZcMwAmLLL/4zs0jwnCJhqx+/kQvxpS6ncpzRUwFRQWOXX2brN5yVHaIU36V8LILZLj
l5jOx2aoXfuzxcWZzU6T2PaOE0W2JzAGqQU+tkSDGTgO3iIX1Acf5l+ltdnIdWNrglRZ8EIylIgI
+eJBlhD4Ff/qtBHvFpkGHKa9gWYNULJxriR5mDvHLnfDxRSIpyU4T0YWTYfhhpvHFpF3MDy5TVT3
w1lP8BPyM2468UPeqXf0vBMbjRi0k3vOl5bGuOrLuF8unsw3/mVOkS+JBQnfqbHGhzFDoFRZ47Pw
7wYPfy8nEI3D4sA7UJNTpfJDeW8PQYkZljmWfAD5JVmVrHuiM/FMrp11KvzZjPb2wwHlI7AELjXh
xgbRwBO5B5RtNuRmINvUfQLXpsI/nSYn+fgLwYkLxoCL/oOHR+7PjU0uI4ZnNuDvA6keJEmJUBth
aKCPgkaK0pVz4Tc0YJexzdiad0+OAwQofmcNAeBvimYTXAh2PtsZR/j/eCqpU4/ZnP/OVkk15Mgn
soT2lCjbHJEwSeNIDhv5Hz7CrLAv78hfSpvw8++9AR3xvRdAyVE9OFD4Pq3JsUO2cnrL9jrNFnKx
NqsAwvbw96zS3gA8pEAEXiAvRqyXVbTb7BpytWeTnswIedkYMAg231wusCzU+C9r2GDjNl020SHx
x6Dm5XqQO0oyIo0EZG560p1KB5LkSNKtsz9kRClp+r+zJvTYUr+9IDtBGgHyi4Lrj2bN+sm5Q/JB
mQcjcig///d82QV8VkyAqIQlK5KN96G+Krr/Mtg2X0fOMOb5vy3DB+PWrL6bhC3GVJzbPOZCSNdD
hua67GL5Rc9DMFZYGQx1m6qBL7kbb3ZDNrQkxgalNAmZRPh/zSK5ZPJVTGssIDN5CZhF/FXiUQQZ
A6AQi3gsoVL+gbfhT4JBOxz4A9WAXCzpD0k4kD/xcPYTS3a8M/rMa3iowMxYqN0xrYnfFFdqI9Vp
YVHAJBaCtHHpP4cpllIz7TnQJ+lnYExqtBBRfHQu4yYCdltjkncjJBWgTA/1XmOkD+TEjNzf3VV9
QdbIrOr/NAf4jnYHboX8ou3GPBctfFzwYGAgcc/0eMBIFo60fJ7HJPbfZu+FLisqggaYo9CwI8Ng
LruvYaNDsn3vkQ6MRlcgpyVAYpbHtfcYZCWMluozLpXFJYYS7dxAYe5US3fRZcs5SUvU5YFSg3HV
ubf8ULzFvRq1iCEcrVdnGoOCp7wd3PFmUHraG4wzKWqHWrfH8JjehzqG6G1yEGXolmX+DbriGPDG
BqeOOXQE8BwRAiwfN0fHwISaOW9v8lF5xgcVGgqoBD+aVst8aUxeQygo8A5r9FDbPqWh3Rhlh9dQ
QZS9MQhnzyB3b/334cppiPEqjfIGzIWH05jxGJ95xWVeB/SJqJrUCfMqB/Dk+L5Utuq2PJg9zWMl
MMst4bvw4t57HPnYeu2ZbkcrnAoWt1dgwMUEaQm08d39co4sDxWMSqYHVmtbouShjVsT9KoRObnh
2eOgTPGVU8dwP+fmGVDBa8+gGV0XGA+rGxPBZPbk14tf1agaXTetE96DxUUMF5gnPhBhppsNo16z
noT+ZzdhfUPOPfCqh/tcwTDSfmY2bCJEhGNaFoVd1ujSWxH6u/ifO8UxGvEohKdP6AHtEwxwjmXl
JBAL8Gy81daDRhmkBXYTHH9sdNAtfYsQtgI9Ek0Q6jfQ/WG3s8y7YVfF+d4AJI3MCIt+B6i9i02a
HdL3wKLvO2phc4ByWj1FpVZdJ7hLorghBqkKEzZRFWjQCSoWHOjovZHy468G5g+ReVDOvewCPRZz
ldYqpoP+slP8thdoK3oaahF4UohyF4v/fKW20P+ui7plpdfZNcL763obQJpR2qKNCz6AjkX0JKah
Lw7GwaNmD3HLXWsj5QmIqR6nm8dC33d5G6bgu4YCqeTe01Ys4QGTTXA02Pjk6DGV3kU7K6WNxDJ9
QzuefQAEgwFhDt6cpCZOAeiwoi9NtknXM/FuTNr65hgXLlAKhoOEQYv5XO8bW/r5223w/GtP3T7s
8IPo26qsByz9pmiooUVxa7hP9g2t4Uv/mvosHCTDY1+UYjbwd/hQqWGZh3L3mJiH4t03VV9Xgmxt
Nm08YQG8k0I8NwVAQLc10dEsetlPeOH+BSnzYbhpXdys2YN9UB0VyAyD5wbjPzpQpqPCE6GlfLUz
7EIwHxznXfMrA0Dk0uP+pXvbMbREjZ/8JEsd1FZKxmzYHqD39oCTjyK2Y4BqR3wBp1M1uAWJ++xn
22KMXEO3/rsfG+sPtDJt/5o9OL5i+9l/5qc2N9H068bY3Hz24Gf082vURIA8uIZeFID0zNkgyd1H
DOIBQKgTGOAoMTkQBM2n3Y39y4RloSLU5zZwjoer8iHpg4TUGBOtK7AEWE19BOCiFdjVkknTNMau
r73RwLO470+3QJ3E8MHBPGc6yFXsQULI3szFjznHGMBF6Jl0fJDn+JIIJKB2UggOw/ammLxOuJtg
MxcTo9LxA0mJtsvMtrVEW+TJImeQ3HBBGdWld8U9/V6KAVgGnO+nh6M7T/rBe8R+yV+ycbrtcCru
NWSQ+4yaEjLbVZaIRIrugQUY3wL6zOfntFw1eoh0Ts1FAlyF5YnCK4AQBXlv1FcgtKFftQ93rym6
NBV0aGzlBf3LFWtj/sS223wPD78EpPq1mNJ+FzqUImxZm/4D6eHK0bzw26O5jngm4+PJa0+7/YUq
CLaG6VZXvDaIBugqBbLieEUn9PfVo7aHlIwqcsOtPlgTOY8MscrgnvX4q6q5VeXcudCv6RXeU8fP
UTS8d7XUrkgyHuKNpCKhduvqjO9pZX8sM5umEw3vHrYPAomZU9+Qzz4gLwQkTSdFnKmDeP9QHb5Z
tlAIW2tuez69bJENOkMxy3mWxZulEYPRK055+FZTJSIySPzYd9iHL9huxuOEPv5Pf5CDJ19hNXvk
OFTpREONRsNIhCK5EujWYrqoHr9z4f3y7MQu1s1zOs5n12OCe9qcm879avgKiyLcpmvUSbLthXk3
YtUuUZxdbG5KAq1J5AehizcwHBWSMED0Hbuk07PDYITzQMPlCZrZ28N1ObZQ/v9W3QdslVlVozNt
gdRrpI5muPkQ3qIxSQDF0hOhYv+lFw22cOm8dk0xBeBtCd9aZRFaOapKlFVpTiHPwXEOEgFCCJJd
lJYggyadQ5oK6TTSu0ru1wxomHKi+t2m1Kv8rM9kfIQEyEDtfrHwgdvnKQFbtLRfqOv9fYfxsd6+
G1axNNYfvhUIL1i/exh9BE2NJiE6GC0Pl5Q4Q1uEIyh6+x38+7akTJxOra14bmqLZgWQAAlpgle9
RnFmqaHilXvm20PO5tsClmQ/UUIEqNqL/PsEtXH4k8/aQSS9k3QbcEgm5gYdHJNCe8Bm6gAs3kWc
MAACkTSy+Kf4676+Lg/IWoKTBEXM9sQxJkPUDjc6pt0XVyGbNGwWaawHZu4ip18lzpPVCPzgDuNG
okxBN4Yk5jrA54tsBgScng9KyGBcLxqG4HXAXXByxD/RrT3bvr1pH9sbnlqe4xFHx1RF/Ts8qwNc
JOdK8J4XSFOvwlHcBdaLLXs8Shc5XLdl6+GAVST0s0LInri4rWnJhgYQt6uQT44Vu4mF9jKk/TJO
JhVnxCpc3702XOztU8FmLtyxyNumKC/R6U5suKfhLtzf9sXkyicF18Gpj5wWeIdUqIA5NBpmINw9
HIKoF5EC0EV/JQE9YTqXQ47Y45WENrpRoyZDFmGMDDC2KyAwbPOg12hubDCkQIwayDYpDgcx7TVQ
MTScyjPeQiqSMWSzhp8klvTTcXEjyz8l/cdYDdqByb1ueTV4TcRpJyUDtNpqzpLUvT4RSmHCRA8x
InZ+bHrwXOPWnt0XsVivlsqqv8B3vRzZK2AjExhrkXXf6nsypMxgW2NReT921snNvdlvQGAkTm2U
cZFFFouqyrRJHcAVGoAcki6fAYjoDTzZx4l0pwPhApRX+Hc9xIPHKt0/9kj3ZHsYV/MXgjQ/lEy1
VLHVytDCrlwEzpBaeWeeumZLon3XxkH2qvmIozPzbMB8ttAyKZGenn976TzmO0ROw+q83BxLhLTb
y2nLYBfaS4Y9ugJYWlzGfABjW6w5r7W/HC0yOhcYdL48HewzqmF4LinsB0KdA8tTv4Jx7SZ0/isr
KYErPdowk7s17RXFa2mo4ffi0mtD0iRRJlvmtGhgUGlH7EWgZhhEPxc4RoebbNZefeYYJyE3K5LU
2aiz6pyqh/VZZNN6mE7vp2QewRpOrGXlRL1o8BqEgbIqRu8RnLTZbZJMtO5zEW4gtLWIwEyiMZbc
4EWNm3S21zaP2XPRwlgG+W3wPWCFQ8s8wxLUaSyk/DHcXIJP79V7jPLFe/9cVOzokdEt0A24zwwU
JukMBkiEYNSBdHOri2rEIBtlSN9+3XxRx6CE4FZCWCO4L5BQ2Rf7+yzafnqPWbNl3Wf3GY4SCGeH
iCFHf7wk7fi+ChV0lfL/j1ljeOUTxqAMAUyQZRAF5B+1DVaim+vo1bI04NwjrLHhvcHUnd1Hqpfu
0xHaBucCE+T7qLmJF/eVCssL9TPwTh8HT5+jdkxaFuIzGdagbJLKuVJMohpOe2YD1w5sCXMeaHqI
dcJ7Pha8ZaUODOyKlHOy4FomEyjDs5RraBxD0KZ7/VgiivTh+RVfAmsIjmHe9JjTYsUGmZu1g+IA
7YzPWXXxJnuiJxpPEy/zkX1HnCFvIfxQLsLABOgz4w5kI6QP7S29lpwGEiL/gdnF4JjMBa+DJVUI
58FjbI5S/7JqHlM+LbaJ3damsdMV57769ssN1lKvI5LqgM1KOOfMG7cA4cg9A3X4SaWSqGAJtElj
42GLOWQlS7sG60mFbMIT508q1g44g5AmWBFCiCDRBurodqrAYJIwMyZVbB0dtz8qa62NEr48tjM6
YozqX8e8QHSKlgSFCE1OdIDpREUWQHg2y3utsav+9Ep+VEidFC9j73HgNXkYIkmtX8xTGWVcaT1h
zh1p1q/a4wFkfAyOf/+ENTd/BkNXWWkOJZSzju3KezTcOrjMeShvwbM15KTIGTiZI4vnvA/mLCI+
nMIJ/wm3SMW/UZJAA4uPiTyLU1PJ1fYbsRcq6vbwTbptiIITr8Cf2zS8Xeg/jI4rFGJJhVfHsKcE
NDmlgKiW5RJlg/ykrmsfzUgO2WvLfQdYYMEEKNDcadgUlrDBv2txFI93IcH7AJA8bFg8iIIZ8y3g
mLjar6+4qvOWgvSLpzrGX5BZTi9UbC/Wgk+pHPiDsgbRtMPuZJifkpM54gWErPZa4hzYDyffNT/g
mOeBoaOsr3NYCOUpx1PwA4g9GqoB/w4r/TV8zKl8/5UakuSIiOJzKhwAYCPPfjmseMQB2sRU8Ysx
glM7XjOfpmRJh3ZQzKtlZ53TM8hInj8jhfKZNvyIjHel75t47ogV92umAvvHOIXTdfBFbK5lGV87
eVAC2OhJiwIlvcvua0SqT6KhcpABsFRFO5rD67l7j0uUo0ynTfZEb/RN+XlxDfD0VApEFSpG9BJZ
+SMVmE49QLjDRByV8gXTBQTu2q5UMSTaSCuTZdD8uK7bV5AjXoYs48XJVFv/WfbQfFDGTG7hs5zB
2BtgY0Dfs7tFA4JqlSxE271wWABFX1pKJCoRCWKsxuiNKh7dXlDvipSYGahOFJoZjcfei/MCZsXh
ja0aIqs4EmjOm5XOVkRZISRdwhXSzkkvMLUFvtvETMDjD6rmIIcvwk7tiQg8CS6RkRTZxt2ut68s
yEgVNiWTJUVDr6QWgLLdYlbHFmxS5VtaZNWnxlZbK6cMr4lVAe/8g80DxyL8B+7fVl2oNKjvZHwO
mQPZQsbAAN4pXb1Vc/+e1OviwNZK5yiWTHFbHpszNDTZvJx8yMex+dj6ZMwg12YYyvcJEEjNQgG7
OhktDUL6pUtU+dDkDbQ/nqKGXCD3wddF5YxxNHuf1M6BQVMEL6XbCv0mOxmrIktDWoKL+JciE/Jj
XOCftaY/Q6+FoKUtOrYyozFxaC0+D1xDLLohjwPAcVTJiPrEc3Kp+/k7e6z5jPc5Kfpt+to9+8Wc
tr/dGbbhBX+HLT8etGf1Idy+NKd8uwQOje3GhUWvgRnl8jUNJykF3DT8Y2cSRfidcEK8ki3oGD0+
J/KwRImaXIR/o+9OcGmQE8GPjPvv67aT9htt7wL6zRiwBZF7Iw9MCeox4lOH5sercGjdUT18TtXs
u/iMSokDr5Mad/kUpI3/apvb7rnTV+HZPIZTmHLRIW0wJ1Sd9zpES9whpCmF1cCX51AcijF6N2z0
iLi7MY9U6G14OtDPZyUXISdRP+jb5PQ8EQD1ieYkA05eHNFvwW1XY/al99qjfPsCPq6v7zsMPBBF
WsKqQ0+pMbiQg7QOjUnLT/ufXjar4Se/gYxe/GShH5Fa6Ovz5waWfdCYfWlJB/j/zW7L+9oYRENj
Enu3U3ZozMyZMbnMdc4Zn+TR2JOWfRePP4RC/6jRoHRgzN7YNKAMGRmWQ9ZloS4wAPSvLWIILsEc
l93vtjmKVk1W44SNGo9uI9p7o2pV84BbwMu+F1r/vXlwhr59iAJIYRJh7qEFHUc/w+knZSY6tAz7
DrkqIw2VQviR+xQszY5DVYK4KIqvITA2DPlgRY1hTgjgUXr3318ICbVunfVyFLCuvRrDGtTTUvg3
Ax2VdeWcHbWOjfsbSoJHduewg7uuQjPMNhft+dNPB7DLCBesuY51xX72oEGXx/iRbicKj8MYjzu+
HZFzjvm0yVnbIXlFWSy+dY0DuvCED9qHNB+RvmAFzYuT+afjafQeZ3PlEBqqR/lLjwXUHMIvSI96
if/aXccsYBqn/Yf/OiGAfGvbnaU+SDaQm0bxqYPAqCFSik0cZw/0SD+77E9FkVO3MA5AUhaPUOKy
trxUiCwMNPoZkOouzgutHupUYDOvymn2L0CCrtb1BCFB7bg12ceWz3gH6URfm9gAPsHBPWL60Bxl
yyNzCtXlm4HlhjqS24MgQy85tbacvFeneUL8t4s4L1rVDWlsDrKBtHhRrEajKXLZerjRXcacXon7
OpFuowxuhX3NjXwsEtATX6FxTCLQh4UEKOd57pjSqSgGjG8p1hpHuBZoCuFFlU7w/B2FdAlQXu7S
eIt9iK4UvuWKbdTqs1C0/gfQKpN9FiYtLxrMM07QHHbEHKufoFrGO87v4sBlZAPHHVuEnLPtr+1A
e+PdwzO1XGFtnOciHxwq3vXtMVR409vsHK/PsUHLR2dQsxS6qAHMYMZOGkAR9unN98cdfploHTr0
dRBfqKwmzuVbruIEw7kQS5mhaj0+8tJ8RX2KqCoBCpFF5DnQKGgsqmlnrh7LMx6rWCrkq2QFide7
DrPhHZ2Ba68zRlzBw+Nl8vEbA+reHS8KoLJzvPSug++mNdRxezF9RhoEWy8CzaJwXDMvAm+8qzcV
YarccyTfF7e92pUOHvtuAv3riuJaY4sAHx2t6gxVJ983NtGMRm7wnAqV7uVgeUznMlOdxwR7xh6d
RZj2MV2obbUn3g0U2oqmFU6LDeIhrTvBUFSTDJonSdDC3/k2q/bJrLN5TG5fa3MjxdizYOUm7ZLp
a1jPlQFrWBVcSPr33N0BAkaUg9SxPkxsW1IYH9hdH+3p9/zW13rIMs+RuiUboeB+gTWPLSS75DcC
Zl+nM/rZw40Jcm51P206966MUDrMjm5+gbt7bOMpdm4tkxkQAXom1Yr+Fi3RxpHvxiXQz6akLzkM
tKO5gTWImTP+3Ai39mnEB3TG/1hnlfTUWPJMzkxhQwpbjTwKFWOGnziYepzCc0x9KWoAKxo/MEru
MqRhYlfJwNQZcrYD6KZBID9Hy+mWdUvmTDCfeQwDZSaMLzcAz6mMmcyCFZXZYuZcBqLKxr8rcw0M
0d2mKTJNY+8zi9fNkb6kTzKrEY+BLcHrCgjm8WNON1BZ7iw6+I/rQ/C9g6f/nSi9evKd5P28/503
py94FuEIBO3phQM4OR38ig77TSoeHKX2eb85eq5bM3NwwanoGVyWkgnd+3fYVh8orMxrQMu9mCMJ
QgJPRdrIT7w6BBMcj4Q0EPmIiKIbWLkfDs90EgftternJyWIp9VQ8lsUyfoYWC+K3h1B83rwgHan
YQ/5gDTMLhvXAP9VBLSVsTK+DpqeMeRTTe8MobngqAxeBhGqWNiDNIK83wJzMOaauC+/5Ffl48MO
NiZ0H94vmlc+8RBtCKWXA9tWYcrDCxfStgfFhJ6UIDK+Qshe576Jr0ITGaKoq0463AqBbmEY0mWU
xpZ8+uLOXncFDor0orDVDZfqzJsCIByi0wy8sPRR32GTMt3rIYv/I6rAuOqCuwH0EjE6RkwExgfO
jlzYC+5OaPWBxhFtji+DcZlMy2QnB9tJVmPrfLEzWGIw0E/utGBdCu5T6b3sxLuPmZE5VCz96/iL
efqDcZTIx6mBAl1UCb4BpCLASCKqn26R5N59/V7UJ07ehuqsBQIkcjuHx7i5TKbIMwTFuA6oYsaf
E/vqa1icQxcEmNHBloEd0t9LHXI1f7v1793PSVkLfuPKh8iXKhTsfPhwCqhQEUxDYXug1LRtLd8s
AJnTwziAsJp2H465bg+uXWYpUzybB1CfplDFCA1KV6iOdKVdrGXAioin/Iu2LJ6vqFzxHbDuptn0
DSj+HuPyJOLUECC7CTSztp/voGVBOeMsgB6JKijjQdhmDovNiqEuFpNicoECMj7UCzxzan+4kGhh
nEl55lw3q+23KUDO123xR6N8CMka2jS7Xz83V7vWkAH27N1TfCVID/kUovhrxj+S6P3rm6qOtrpv
H07F78SsxoG09YWrFaxJtzqRm76mtymdbGq7MdWfcmB6QcE6L9YcttFO69Eo7t2DcGCQcmxJuCmW
0Qamfrz1GUklS+zG0ROD5e7ESynCgYGiZ4yBOMGzliEqhSlcWUps0o8IMxZbxp9j1eeioIyDhSvc
TbpvUEkYvVA5LJrb27BYJ9x8+u6Ux/TgtlEf7xUncQufzkE8NUfv4O5oiHLok0eXsb6NdP5YXZdD
Y6vAJE27nTWfD2vfYm6sPqPmsFyydOdtbKhXjK8ArGh95CCFts9xQDbAqWIQxFUnm2jndGF2Waa9
pH8Hfx5Qs6t8jmLywOv+5oaT5/AW1BAvUh5xmxZMJiKfxvhEHbT9anfZwpNH4xh4QEwtyNjBfQDw
7yUjusHEeQ1tBoteK0dAUXpOTSjJBCqp9C9Zr637QAFQniDqCuwC+0S2nnAjNhFtciDJLK8CnZ40
79EYq5BNbwwKqC6b4nhbtRc0bJU/hAtj9JBx+9x/TcmMoGPk5zvg/oLGdo7nrOgpwqZnnkXdd1vh
EAd2CmXFcF9XdH1g1lz7990D+UZSY1rvJBdkH15rVOD/SLsC52U07KkxEKziNoiGeAwDlXr27SaY
tg3j9XXAZyLn6Hc2DHtQnccpzRbTHQyKnNbcmD8YGyEqwfjZiv+eC2NTjLQ38o4WNmT0wIpR1csE
eswWLRYiwam7X/oBdAlCC452StNMpQHrppugHWHvYoyieQNZKXyX3GRS76/ccTcBcrSpvWSeLfWg
mOkH7dDRrPuUof30tqHfRrMdvT8NpgVqXn/0FA0OEgu13s4Jd7kLFR1xhQZXZFFvQ8Fx1HevTcGF
L6ZfojOa2zgcKzRyoZ6ecqYAp2xq0mwiuiKRAeYAei1v8PxrMMoIpY8Z/6EPnOEcmNCPDK3tx9Hp
wzJgApxFlk+TBtV+LLza3hOl2NRtg0UMHT5Mi2YzGfRSO4ShlO31SQv4oMmx3iXzdPpYomB1p3SA
Xs2YmB1+JSu0VTwFlybt8pOKh9NUA2pAu1SzSqjslLcgQMEJtrssyCa+Q0iZJNKDoadilrbScsp9
i4ZAw80bbvoWH9Vqf92qx3hlLG/nNEcZ2Wl2bMhYlDdNL3MATQKpQ0Pu6oZlFwFhsk0QK5CpYSR3
ti3kXmNGzAwGf4M8MDbr5w4zEMJ3Pr2RXycz/L0oy/DkIb2hI6PRWqkch5z8W8pAJuTIfa4Z6RU8
mBbtrtHsshTNwV1Da859pm6s+h/FVWFjdDhwv8/uLXRM+BmK3UrdnKHz00FxEtaqhnBJL4E+SSG/
xhtMydx/TRPUjUPT4eJfbm4DLBWay1AKuQtf8W+G/F8jkdpGmZ3t69aIQLIioEuzDFInBhSwY+Gg
WTJojjAtpLNMX50gf3G0r11MGKvlHKaMMkFAE5KYnXTpNeIFfUVuO8ULgMponQHH3oazS2S3Dl96
BJg0W9qadYsrVMPB7tso1kXHbhmWur8dX3+dvXmqeuVfuEm5eG/7TdkCzxrg4J+brp7Sc2+fpe9f
TO9+hdQck9GntQ3H8YK2erc9fVEWblubuEfbhIa2OTXwZxLvL+SlZ89e5sfIIIV+a6wdL3uWsV11
3czWu3kP3xpaoWl/hGtPt92Hh43wt1efLyInp3q6o0wvqw6fdYzN9TmeaJvW5nvOCQ5HeOgzGXSw
8otTPbzNn+PaE0kgtPsQWMbgrMdm7W873tfteIVrDpFeR3rp6L0xOKql/9mY0WHWt/oWtZX5Y94R
Zdm+GWDXPijB96ST99wMmmThtAT2Re9G5xwzTxw1reaQ8Z6Jw7FzefUaBzW4bh5bVEMEuoDzXLXn
TuGDRyUZY8hNK/ekEeEQEmGbk/BQJ8BU47A9fhTrMykOTerXQ+x9pwXLeinDAHQ5etHkg+kifQbE
tJGopPDdXaGbEq9S0M/M97NuTH20L5FePz/h46LF+em+SL/Aw5DDE5JMq3K2OAJMOl6TaSpGKwZN
Osa13RJPybeNXuFLigWhPkfcCzDJvCJArYzpPqarOApYr0G64u98XkQI033NdsKVxYoY58DI3+aT
epUyO3I7fZ7Ocml/qHO6WNDG9hcoUD/zlgwoPhaqhypeUbpbjJrd5Tsd6ReXN69XTa2wSc6Ok+dE
wfKv6LdU+6auilXbo8F85l1ZVW0G/Gj2Qw0pVs3NY1VSNtPV6YdzBi7KxRZhT85HcIS75lidVk4H
u9RPV4U2jw6Al3eVvmkrQdgLe7gSDPVB0dfGRf9+VmZosvS/o84SO3JbHbIB+iGr+rr6evk2ogcY
pEE0UHetcYmfqNXcMgKJeIEUdRacDBr7d/BcZoH+19o+AkRlwelcD/Ey3F5x05L54rCa3NcPfqmj
1qKe5dvPpD26H9RhNGjCstF6WEosc8xCG7vm8TOOBmkQD14MUTw+iY+GUqCM8KofqbMs6GVBa5u6
L6fVQ1Rm+u0bY0Z0zS6Lm2+UsY0603f/bcOzYbmH/oSd1Gt70SALsFLv5U7NQ2pbFLhxP0CN1ERd
FZiUjdvoMPWKEa31yW1tUnWkWBOCNmFTpUMgWSORKbCWaCKS4VtMW515ZvM3fwo/3A8qH3gEBo4Z
SHF4pDHda6y4wT3um+fPqkKLC19lVsYPxxG0x9E53CMWGtB6Sw7JQZ+9ED2P5sZI7V0GJRLo+PxR
c6C/sq8++HJa6FrcVvy3PZc2xEE00pvTVh9r5MEHZfVVB3NY+Lr9+6A9bk3bc9Gh9wPHsFG/Mx1s
i+AtC0mGgxic/BR6gOn8TYVB0O4BMYYQBgiRn015VBC6U6dEpdCEcvPPHgHM8WU4xXkNcHKnW1Ic
mU7wN/1DA/+kk/H+emicuPTT6LQ8bMwhEk5eNFdoDEw+cBD4G+MxRld/JvDc39+Sw4v+LI1ipMOF
kP9VAnY41kocCyZd86G+Ln3h3CACSHsKVW8IEE1cTjB0bFT0Hi1doWJDUARgpG1uOWtUcjBUwsRw
26p+L47fHx2zTmVVIFQ5XZhsGSRfFgofpwaTI9ALDM5IWQhYENcRA6OoY5rFKmFMSwesiX8Q/jj2
E/8uWlI3cD4Oh8yVCa7MoJOxEvc7RffTRIIiwEL71mM+zKxWy3slkC3DQbUakmDLeRWuQVvNEF+P
tt0aXCk6cLVA5BtdIAYtdEqL/ov+hIT4y72fpZMmRuHaqVkHLaTVNkbR1zf5Z07YajR900N5+zJk
zNpCv5ieoFv38Teh37Ca3vc5ouCWibO9y/nUgeSOy2NNywL7lRuyP52jfsd7G7Cgw++ZQQMezDrD
YhcRVfzHPMxY1YGpeMiE1J2N2id4XkA5gg+jRW+jDdy4riuRVtKtI4GS0fMeMVSte/VJCB+UX6Cp
XnYZeddywLfE9oN+M84cpHD7K1Mu2zim5SGiOZ77uANBgmPinRpEyBAtf+Uybe+1rhotimhx8WsP
Txu0oBrD5O+t9KLYSUDCfebZWcGNGCFFBlhgvJp+i1QLb3BYgVdmMQAzJT3s5Qh+P72y6HW+7qVp
IyaM33v9mtwNBO/Wt3yqt0+4oGT4SH/ttoerF6P9MZIqKAx1iJYfGgxtF+/5EsVzzlMFkTK/+Loc
MUjykTXjb43qRgvTXyb2+HZ8ydSPj4YbM66TEIU++RMPgTPKKHYBeiJxP2b/dbzZj+umgD9Sefl9
pkP1BySHttpHzhEO/D+UdOO/+K/TcFHZJSW5Pxzcva7EDMKbCFST0nh0stvQZshrh9GDjpSrN+zv
jrMGU9EQM8IYg0YWP+kxQ3JkPvDzCg+1boswaj6vh/1q3gpeYw1UQifqVcYwW+ZMPpnlom0C+mpA
ogxOG5wDy1a8JwEURH/VOCPhWnJ2flf3j5Ns+a4ABLK9MnwPGwsmaQzynqSZsIMMGQpQLyIoBM6m
vPuYoDG4NIBEPizyOSB8xZ+i2cnTe5p2hV8NNPjQ0+++qa0qlzEEwDKKfNJqLKwYXn4o5i52iwko
HHDmFgVTdrfTYpbp6MA6DIfCMQFPsaLrB1AuB7ALey4RETFjSiWI5t4qxdKLT8MAA7tGAFUaXjWF
yyM6dxG20sM5/UNS+xuyxCGljJWRDiBY+rH44fezTvC7uQ14lxZJPo20u3+btWjPlp7263AXJF2q
nWCXUOJ067QZDHKCFHgZ2HwkigQMe3k2Sm/XltMGeEgTKB29IwJE74FGap++b6P/bvRjfHx+z0kH
Q8PTz0xziteCSSo4rwbaqaZnaoL5Ujo+0MYSID1kVnQuvyhNdOCJu3xwoF3UfR9OOqOHhXFGAhY9
zsnDA+GdWRsAcAU9eZm/+NrX1689LPqSdvepePeLQ5nNi4GQZLsr0CFonerA7i+1gL3aYV/BbIA2
F2QKLqSBCwoaMi5Q0m+G/AHegc43d4E38iUYk+K62GAk23EeF8cAWXnvAuTL9QD3AcQCGREzBqkV
J+zYSIgBTsNt+U2LlZwLcc3EKzqHkEI6xz7p9TjV112VM+QEw2dQCL0os8L0mIvSEU65nZGWT+LQ
waHFIAd6jjmoCi7VsaR/m9qMpb/zRIZYXFHE4vaam5y+Xq31MupTpIWQDThdIc93uFX/I+nMthTF
gij6RazFKPIqM4IzTi8uNRUVURRE8Ot73+ru6q7KLIcE4d6IE2dw+g/3atkVBEeuK21Rs/i8FnK3
lSF19T57Mu4UBhfWCA+FFDdlW9k3CVsa4yuKs0YQNB9+Pa3OjNAb6HeY5clQVJiUMQdqFejQu9wl
p47YVCilEIELJk2XP0B/3rLl42Foxz3EBfXDXtAhIIHJOyRUCgqSDogfnmvMBCwqCvK/h5etBTgy
aCmNlvDpxu0EGweodEacT29HGc/S1xa+/I+E0+Vj8v6jQ+Un4sfUxtKfurIYJjnF6joWulZtzAAR
GL1ZW4FGWovKwNAaP6F4ZZjSYUXHOMYrXLSSh/LQrBTvltzSW1odsrkVA1Km+QjAfXJLc2BdtDSz
27gZV2f9zCmR096GYXDJSP9QgopwKsS4nHCv6/R5Yg78PZmeDERVHrItwyRjRnVplu4u3o2r8W7I
kliOtCiL4bBIezm0pu3Sivg9wfRoaiVfxrLYMEH339xWYlKK8SCr31cMmqoTyZ3oOTVHIg0gtz8n
lbEY48CTSqj9w8V0nBRzerrMz10G3F+R+rnDlQ0gbQuF53Xsj3VO4Fz2rkkfZ7cJZodYH172DbLz
bc95DKENSaWPooZxdDYVwzC4MCSRnKCJPLxqxvQPO5eY1YMbSdxcHpekUFL0Nk3ANYyainbb+V9Y
B9bmnvDUxY8KYsdzygCSV2RoBvUGkAn08HKEaXw/ghMqQBlEjl7wwkLPISRpFw9uvJ/7vbAO+G/Y
wGAR0cxt0AxJ6HQhyxcZK/LAyu2DNODagOBXuCZwI7SS5CY0Ef09JN/b5gpqv36NzMKWT3n0Twyr
ui2oGr1CeFtkwW3SJfkWQgMsAcaGcX9RrhpwRWWoreTTG3z6iddnNhXOvKR33iXHxEgfEvMVvmSA
xOPDdsMGHbQBV2gtx1eA/ooIekZQPlEnTHHI3JArnOZcOCrwr+tYY33JpjuWGAZf1P8E5Ljt3Dpo
RPPSjxvOXSFKlmiMUMexX7Lr+XvcbYXQg7OMSvLqAFvyVMzJ4Vn9wTJW/lFl4IvfK4dJKmgzrmy9
Qbv4cNtu2rlEr8UunflQpdEysaXdKqfQphV72oNhH/TQrnXUzxsgJmoB5vpEan2geLcMCXKiIdRB
xsX7HRpX932dSTzCgLPfdiv5i+/nPn8OSxjm1G1fOIaSATqCRSWUmSe1T9k/5JDjuxdjK2nFJmE9
b84641skr0ramXEy62UloyTGqe0Dq/IHINkRbGyoLQxA8EuYmYoavzvvB07eo3wAzDKtcW0cP1ly
g/mO1SY9K+IrOV/9YJvj/MLMC/gbGUiBt5bXsdXKodobMsJkHX/UkZV7aBA0jdqMgXsj+HMCFZWG
5RF7BrR5z+V3WEGIm33GX6KkFFqWavWiP6oiA/stxhUwv8Am5BOGFYeKigSy7MbwbnNgb8Z5ZzE5
XGLYcyrXNEOvM5x5hsAUA7Aa8j312PKzh+7BDcfx3efyXt+zugOIQdtvNrw1rymh/wLlGzPcYf1n
X2RPr/aPBTwK1sH1ByUTxAnoTq+ZnEAPvi7vC5hoq97CnDVEwIJpclDyTBmrguwY8AZd59ZH4++3
gWyA6/1QQrilHRlGHhGTcQjh5yB6GtqXFdQi40+FWcFfGfNiJq2tNcoZppuChrvNErh72iNSYHcY
JJ1NryxVEB8aF8IY1BrzbYt1MbPLDYgjQIup2eSSHmFe7bZoKzjj1Uq4vHwihBDQfneeAg5P3uN3
AmggpSUktPdYPyGoKEpbiy9/1hHscGn9PWsGmb+4SJlrdCmiKBkMeSKP5fnrO2grG8Y7K7OBTcYJ
cVTNXKn5k0mIov2aUZFBXCfTtv/wUblAp6ekYruHEoU2pMbKY6tsPivR5N2cevNe50s4Idr4ugfZ
56/7qT6qN4XXhTi/BdKEuJqYViIhOnNqjrUNBC/OGe0x/P5eQpArmUXcBnEZ4pSK+7Y155USKpPS
68W7AMIaAlsyH2dMHP5YvTes38bLB5UYM09CcSczUlV5+XtK181Wd0uImw7v8ZdM7IsgNM8p2xLD
lUZlLIQxIm6Sq6oR0zOkaAM4Jh2qf2PyXX1WNKtcyqSpv8b4dodiLqZHWKEIvRUYxgVp2Hv+W7GS
+ncP25bUnGUnaQYbMHklv5US38jVvnkt0srPFDXL0uSSQO81yRNVjF79PCmDa3iDmZRHrxO0KZ9h
MKPXjKVzYIxv4S8wGbfB4nA/fm/Si68+t2gI/YNMtbv/YS5/nRnxY1Kwr+ZTZYWpRPwcwsLFzFMa
cY1lxG6yYTBw0g5GXOypknDGVcYZiSKGsPow0ZWIA3vH3zO1wDA/Mb2y1m96O0q6O3G/PulHTzWC
dSEWhCN8Aj68DPhqySrN2kE93Z/JqzOs/425yefGJOOK22QHmA909rBcdjQFs91MTfQpbtqTDyDG
N2ItvcRi4PtdZZ4+6vlv8MkMZi9JIuEzEtm+mMP6Ij3ue7ikXCZS8HJVAIrMxlUbrhFhouyvEWRB
BFf9qJ6gS+NQh0+CcHbB1S+D3UJZ9SYUF9dTb/Nca1v+aGzfTJPAqkqwqssKk2f/fTDhw8mTHcQr
fQNDVZo9E5kZJxntw5ZBrr58RUqA6x664cfCOMpnptQ+osAzPc5NjMGCih/o5b8nzXgXajNlqi+g
4XabbiNP7nsg4rN8/B7ljRz67awMuibkyoVVW875VBIyV+ec9mx63VorZXVBHPu2L4bdsofgtZt5
YLLvCbXq9+E/wa7YODmL32A3AhiRZ06x3E2pL77nW9wbVUNrY/zlSybx4J2QM9fs3sviTDX9Whrz
fP8B2R8zfoLy9oL3IaclM36Y1JE5zMTZHj4SrMBGH7SgVUoRhKaoSpluyqf7n4r7LsQhPjhkE77s
GkGRmFDNs1RwE8d0izKYz5xS/bt+4mzEKs7AzZoLb/2vrwUXnHOvDDb6ofCSNtMGO8Tza72jFoVR
ANrDoGiPRAkGB/O7OfkG/yKSO0iX33/cQg4T5afB5Jh792Lv2DgpqWi7jkLIrEevM0smgzb2HsEq
0aefM5QJ5hG+AWe8W5pHSGqjEt54eeB+Ck1/d7xOHvv3Pl9g55lIW9ju9z2FH0DzWjub23Ym1052
6m+aA8VZu3oyT1XgU1+8Ztjio8AHJ75kGS3HWvxFndTfsEtZNhG8qz5FKbVQbeu5U2pu1nPuxydh
o5eJhoJIxirb+aEMgkKM3+yTMaoqb3/EGGmRYvm6TEzOiLyyl0YUuP3FGryYX6rw8k76plMCfePU
Xbh3hETb8vhgM8YSxBCzMHAxfVZzhbG50K0wpwatYigV9SI0wJzSs6QQ3FcEff81K7aW90mpNK9B
Bu/tMa7Hlzmm3oOKcwYKw7CZUAjIBJexElCmOoh/UbNQpiIsGYLCXSJ5gCqYUWM2fwhPpg056Y5J
MmntvFxAKFI9S2aXciT8qV/uLhUxgjRAZLMItgQTTbT590nrPdA/C74KOpGQ6/U5ZOLhIPkXPzqm
iC6m2NAu3uEd2obgtLSetqYqxRsLxr+vurjBL8TY+cOfH9R+2DM7paheR12khLsE76yzoDCVITn2
/hcdnsI74bAET4ahUlDMhFBfhRZxOWKC4VpEWNxgsyLTxNWZcpmK4gZn5oUcvW+LjBESTye3hYVn
/lAYrAlxfx3uUIntfKIM8T/MWdIezntsedbhynqSJ6d+WNimWwvYHlU+/zmgHjbIpm95BmxvQYvA
tH74Sp4Yiv1WP5x5ieYeopImu/CVXKeP8c37cKXdncNymjmXQY4PseUUcwAsv/SJzg2KcTe8elKo
H8rkRkqUsLpDLolhgYJ1lrzqUNN8oEYyuxWeq/IgZZyIvYv7h04K7XxN+APVNx2DOAqcHXAQwahF
eABA/ID+wcHQuxR4iDKYEa4BHleId2qG9fAx5MQFa0GPkflMIHYGGP7iEiDcNC4eI0MeLUz5FzTC
PBWMyL84X1otCx+1HbTFnF1aYuMzhnwa7xivq+TpWrRRADYOjFjes4/c2MK2AQ0VPw2KXBflPCNX
fNs4AHop3gusyl5sFQ9nCtH5vDh6YdEnbBME54EPny4og8L9xkngkfRnmAJAWGOXXiLMZidynrNy
DAWEboz7/Le4z5tDjgXHjP7WnNWHj48qQRYiqPbQwdj7LstPBPGeqpalTFv8xuqMSjE/PGJy5VcK
ROsVp4CoyveEJp8NtgdbyYzN+HmQt0AgJITlZxgMvW3BqArpJBIKOAN34riFJmFTpc/TJ4Wfkfs/
YGsQPRa6HcLl5zQfqkuUv/KeQCZqP/TnAfe8Of9t8lWLeNJcobI5XbfQrI0DBTlEbjFm3hpxzU0D
ToFKHm/zSeXXExPmBigFJDwTheGfDJ6A7QEgQAXVWKgwa5otLrsh7LEp66waEev4o8fLBi+ArCMk
Og6mOfItjoNffJcFCtxuwXC6YzMfsufPqhW/JxIpaR119yVUNvrMmEvj57RI6Mj7E2tbR+UK8CDb
si+z5PDdZng9/YZwdeFzTh6BMu2P70RR1+lzUi9bnDnP+hF4oA8Lp7ZVKHxcNz2G5oKN07v5eYka
GPTRZitBmXJ3OI7u1M6vfOwNFg5q1LIqCI2RwgjsNu9vfnzAUzkBBlTdcg5tioIR71wg954Qu72H
5ug+/o5oNbzqwTqmYuOvLsloDx+Lz946cJbpeH+kUN3iA62O6XX76+i6L+fP9DK+rbmvN7LqC++/
g3xiWJrHTR5f30uqC6QadeYDJz5ql36VTE6k5gpVS+bR4H36QiqSEcNr82xTpYXtnZuYfQFKyEOU
8e8FjGE5YH5LscSQ9/JPUwKlgY5aNR3QJ0wGAUNpt9mrsRFoMLqCpiYgKbe8pVw49GLot0S124sK
Bgutp1/DVw6K64KyAZ8B42L+UJLpJ96UH5Grn1oRmSmG7LuMQV4RQnVZ3UOK4H8pDdpcHuXj0rfC
3hGRXFLsn3uegWXIEtBqFxFEu3hM9OVj/mNyXbBek3EBlRqGmjKmWXOROUe/ED7qzGTJvCNHx90z
khONAY3brkgx9UrYmWSZwcj9bXQfC1RBiqD0CbKohfiug4L8wvvCXMOLXd4mgIzVHlawBp2xhTHb
S/iUw3JBpikfG8sPwnn/deYnofxp2OcNSGY4lbiv6ZXhCJJjCeYhlNAQuT85sXCZE8bqSP77mAko
MT3BFDXXAjgR+a3uMricyJMmMFbvsRF/RthwjBvfJKq3738OEJBjI/6ejCHAbPBJuFCQewx3U6gY
5QTEXVojIsIsAUXH+5wzKkIMDRIlUj/baW+DIuQ+7od4ZkBlNY5dP5UvsysRiAjYa/fxcw1wS1Tm
Y6bbZMgTbtziPY/zalZ4/SowuJ9rl1xMWkSrnVnmRv8gL7K71teuY9C95L2sFuXyu+H63zl4N0B2
62PVbP/g0SDg7b7TdxkZXdzi42DSfcS9CN/nUBkp00yQfO2yG2DZQcGoUiho7k0N6kdkqKGlBko9
0dX5HQjthk5vd8g3qBMvsL90muBs3wl5uugJnUfaYrc/o/1s0YuOZHDAFPIBkxbTJAtTsEQe6NUb
r2RetiMG1dZg0AI6Z/7mzXQYS3SG80lFHiaCnfOFCcOgf0QHyfxhJ4Z9P9JkYXEsnrVt6AN+yQdt
cZua0XtZLJ7O7wRRo4G/SHANzKR/s8sK6h/MGvwB188zemssMBg7CWQGfAXpNwgFkblAvtxxMKnl
fW/5/mM9V/c5Swl3K6Tw6zAPvnyamwwggGMF82XAMiKCec/AmIRIEHRjYSmD/HyxBtfV43hd5SuU
IdifnQHA+6yMjZNxhtOCdf6ARSzzqvxjNxhObpmmjYhk4OPr1v1AO/UOzEY/qy8CKphaBwRYOQGc
1VxL3yewjXbTTbV5Jr7PUaG5sP4aQB0J2VXtYVizQnCKRHb/5qecoq+8HOodZjD2wxSoxgu6NDSL
GAzmSbUqsoHtorGJBEAfSj85a6pBF34m/YBBbDbWE17VeQX6VBp2BCbp0wJ2o46JLOkvwOMZhFvJ
Nd6B0k9Jx4QEKIjuMXPkGzzKqOi8G3gS6023NqvDF1s27sXMt/z+mBFnhlsL0y56jjoumNnSP+iz
214fS1M8P033PbxCawBu+9A9do6IUp11H3eHxh9yiA+jI5e8rxUZFM6xMrLe4LHujW53RLgtF6uG
L412XzcHxUgM5Gvbi0LXpJ6IBf0MVK4efkYFiMVa3dZ9aBlOEXy21ewXv1iCLpvbH7DlZ5SUf20s
rbsRBgP0xdyKJATlo3uooR/AdPqsrcswKRD1/Qv0Zr2k3BT1MVzvqXK0xjsfC0/omP8Tb79IW97j
B2l0hpe7sPTJDCdKOqw9Np7CBqWvIMpB8wW+5eY9IOtCMpK7iLk5qh5TfQOjA/uJ73gWdjRhx89M
T79+b997DWCMqumLF6vtJzFYpNxcKQa/20dGsvQIYLncsCNsND7uJbRBDpmUhQnWRhiF+G+a32YM
0MSo4o/hIKFOkK5gijPaDoTxMrfCDUrl5jUlH0V0xT5jFZAlpmQ8XKLJBDODx8+tXNvcJdLL7S4B
P+N1m00ZUeAJMPmcLmN2+GLLcIAWEvwLlrT4gzzIuYQGZfA4MEOoPCm1pjszgCEkMWKncCdo+cy1
8sX1Zl/O9LU07XuwOksRsCHlQYeaGVoNWKrhFqqjRWXP0+MnlaX7cJ/I7QlRowIuogr4iVIyD+EB
6VACSZ21K8AnbECYOq6/mODiRgWFTJlcKJ/+dsMPBfEG4cta7w8McP/cqSTmrTRZNQS0knIiVVKy
GWAwZDAASwfam5Fqrhr3GPbsO0SlmED+NfvOy0J9Tgm1L/70eHcQiZugj8gj1sayF3CHo6ZHo54W
41/aH3YErDbbX1r9vSbVvPTfIw2cJ2xHvwQ4mMAG/LTcrwNWH9UjKXpHlyErd9Am1uTmF6i5Nb7z
jspp6TNBj16LnpcfP2Ml7Rb5RvIJVh0hxI8hgGl2FctrVUKtLvRW0lKyuz+WC3a5974/AhdkjcHv
wRJyqO+8WDz24bWbI+GnYkaYiVm6nZNSxoeVymjncOdKaPtGDHS5gKDkoEiSoYRz+c1BWtq+x2Wd
QR5Mf+Hjr6VyguOwvq81ihaIT9DmJtDrJt+UWo8Ss0rlBDMo74Kc4Brg1zUrh8r0Puwm7ew3lZa/
mZHAUuuO1KdnImwJaiVTCtxRctSg7zV+b/id16N3pF1s0pDddp/RBCAcADRlftIJ4qvKpIEhN7PW
RB+zZUF4eCybc2a4OBXfK+/KaeZSn0ELgVLCgtlxc5SDL9N43JFoIXg+bIh9DYlyLwhuMHbFyFk8
DvYC2TZcDDs4KzHztD7hY8xhQMIopanOB5e0tyqnECnKLRP/u0h6vq67K2iK4CKMIAUAgDx+tqxx
F9QzHtPA0ExJhmZYxEujemN8TjdOxwtFAKgPkQ9gE+yBrdlj2mXD2LgpYYkao/JKJWHa8QqJmG4k
lx+b+vwGmaVd7ualq7LF/TWzFuINcBEvy5gfl+Z/jExlz3F16gACYAnCQPAcG2AHT+/rUGa8RRT4
2Jz8pIFDxCKCP9inFrHDrMmM9XChwEGfRXf6mWSbKjQm1fB70FfZ8fun7YtJsegHj7RANQHdiDVg
aN0cHVUnutwtE0BqfBYXuAxDDSR1vVv1uNRvcFVJxSpZ6AcVwDgyoGEKVea6eJbjNg/0tfITv79i
aedeYbcc63NjOuoaMm3cB3VhEoInAOw8lhlKjPZ/44XOxauNy9JZUYJA1KldgolwSGhtOgcWjJ/d
2h9Hib6e4X8oUwDo9/UTzqG1c31hlr/qDfyYAOXeWBjnF/Fq9fFW/sdr7ZoHb+IijFc+j4OswUt+
vWsY87eNfVyJZ98HR/Ea/Dr2BhOY0YM2EqRWffx2OU5HvKZ40w0eSAOOJOzzJTYQEDGFhXa86Q2o
A/iTwouXZDRvRhvDHr0HUUqY64hQlJ8b1fY+7XtzrtDBnMAU2kfvSvBKcL4MpnO+HWDunANmzHPI
e7dBCjFvNNeDVB2k+2b0L5JlFO1HEYEAbztKb4Non44IFdjwNnzBr4iHiofsXZdA9R3vzm8j3p9c
Fs0m63gEfcIbbTJ7P9qws3CqV4377+vUTjH/5nH/vCZEEMFmzxOFAzgvIMKlxcn2hUX+ZpPu9/Qi
/47jzE9Ngsb0PMdWXbjtT6Vwfp4Gf8TWBp8BLt6Q7M5n4V59BqrJiIIR0ZZ3Ozo/fL4RdTwDMbsA
Yv4/NcLwUwQhMy53SsiILjEyc54FNzH4P2iAE8bTcBK/8KopyKI9IiyHMQtnLbL/najCS+clh5RG
EGDIJpCxNo9GZ07SnGgBMhQ4NHyS7L3mbi4BQdnpK4R45kYc9Gbjc3nbQIYcNWekI2U72mj2nurG
5nR38C3j3cDyR6pHTEDrbvoD/u7rjDZcD/2BP2r+nTw+p3QeseHafJQcSVTaesA78+nxxuJQepjY
swET1kTe9jPEsUoPXqp7y8VtqAbSmdXu8hvApCs793cNCzgjmN/I/uXla4qL6P1x9SpY2WzmIFPQ
kfWwh/oEB801bF6WThZDDZEj3Q1K7DdMYeeK6QB3/GaHg4KCbt7NaFdqUZHq+NPdowtUZ56KNKM3
+sEa1SZPY3yBH/iBmeVeVZvQ9bfwnwy+N8/8utev2IHfuQOduUcwN5z6Q3/2A1yAAIwuFqwP5hf2
NwhQ8IRhnby3zoeGXhWkwRyKEnNeZLuXpIGEhgTDvo+ac+0+M5e6Gm7uy+mNQbv54rpl2L+g0qUM
OUAIAMF4+mBxEa4VY5pvaf3ZC4M5ZYH2KSo1xxoafIa0cQzZnvZDZlSC1IyZOTkcfaF8wn0Djf7N
y0l9EnCIkCMV7f8OjJOfYnf58mf4ubS8cqBYtVOBsEMzbMVxRBavwZ7aKu5HCkjp6uloxIXPQdt4
F3xshwYOS/vP6Lah0RH6CaE6RIx+nfUgVwkRjnC7B/3E/QqVEYgbVR2DejjqIRh0GZBRlqHjVB2z
CvGhevSDlzSqSBsSxnwdno9ndQ+LC67TfUGmXWPvlkB5MBHMg0FZm1LytStgMsZCz+nDy7Hr7Mg0
u3gmZNZAovOwBvFvSoPywNsdp1a0goCTc2yS5ijnoLgD9WOsmb5Z0giyxBeQGQIb+AWJQ9SCNcIc
Q6vEex/hQUGX+t8Wqjv/wt1ZTnXG1thIMAj9v9mDVAQFoaYF4PWWEu4j8FY0rBFuzufl/Kg56yg2
i2GleD1+MRZ+OipWuyBhMFTM+CYJ3j0fW6sQSVqTuIW0y4zwZGslbCW8ggwWDCCQzfyQmAjxvqS7
2hryWmNC/wrMzMUBkAE/JJ0PTE4awpcj5iVAPAUiKLv8ezgGM8cSu15wFFBxxq3QnDDoR/YUUjzf
jtThLaYsVKrggx4tJzYBO9hg4K0zTpEHLGeJ+XUgmQB2zrWF79J7elwo5bxmQvLE0Ar2RCss1Ux2
egj1RN39MbREzoSIYIqUwZdh9nS49DAip4HEwZaCkFKMQ+SSuARgeE9ke7nD5Qo6+3jhJhdebp60
Q/Ljf8T3A03iTWxQqQ7bEyQAS+4W5qAgubwYlzZ+lTkJZxTE6Fcq/FZcfvLfzuGiQdX3QNqiuAzt
uaK/CINWWGHYVaKfcOs/0YVUxCtSAO7/QTH0KT+V3DeqASLHm7U0RouTyGGDkQAUUej2LVYDuAL+
a0EfZ4FOWgMdgcKJ5cA4QdMQehlCALZNciEirrW/c+qtd0+wmE1KGgm7FYwxRMVfnu7MHm/jGtMz
phsZkIv9pXLB7w7N0mC3+uCZpgv/tHp03eiSLcqyCNHVo+dRlvFe5VRdPaasZLqFMYEjYR2S21rn
UwPWtsnQs4yb+xGopL4PWRyl3NegU8vOpWQiaetUA2TjjMgYpG4gQRGzT9AJoCPN+cSWJMo5tR8g
8KpiHVTfYYn7ElInrWAYtzO1GX5xtIdVzVI+IOKSa/Jl64X9rYML4bLZ8A0Abx2KN+KssP/c3Kkc
74B3z8cYuvSD647Jgxx+4FAvPmrs5/Hl66j86IPVhMKZ3487jwybyfE4wfD62HOagSTSfq++4U4m
EIpBrCRb/FvYs5zfJqc6kNwZKBLjAuHtnQ1OGbbi4WIQ9hnWw9XyZzDFhY7WUYLZ6URAN5MPfJV4
aJ6KJyKF5alP+4Rd2r9HQtV0+Ysh3YVLxHo2Zcw2s0ZyKI8pzLSpkcBAs3eTIlEnGu1UuaWQBVdZ
aJAgTmi10R84bPAROzfZmAMgPoJIZGjn7NsUM5Eob2z5XyUlaoHz3KYSedsdm/2/DRfuO/+y/YrN
v7TZf1Pxd+QHiBpLFA0UCLlHuXUWUzubYZHzDShBzjyEemX68IWEgmnie9vjomHN5WOmQywK+9IT
ghiwFGnrXkZ2499mOcKnC/mUX78c3pYXhCEGKD8KATSDfWAYdHFMdVA0Jv0Q/3EsxAez46kecO75
fDib2KG4Jz6E02ziHyeon5nw0PEMeIo9m1n2SefM8rB/p713ITHii+lG+XBUFG0fZ0amI2uFaTkN
CyrUdUwkqNpkDJ4WO4UapqpC1Rpf2UmuNnV+QQTjSOcuJ8H8IOmD98u7UXVpuE0W1vEhFjcGJRII
gWY2g7IjXS5LMtHKO+3bVQs/I5lTJ3Y5zEhDDjtj/AO0zYXgrniw+PhGndz1CQ/PMP6BLMieyJoO
cYHoz9fc2s3qNlKwSmZW5Kv3pL45HW+9G+rdbAdhGGO+iFvQQIduQk0N7tQ6+GZeAgMToY8ABJA2
0KnUHDNtTz58pwZwy6maNKyJPb8GoyIMdaKVwz5uU+SV7sa734iuEpDDQPt5i4uLI8sTS40EmpH5
RgTVH2iY8oT/W74oUyAgQFRBuUcSqupLhqd66sWpH65Wea/wNvjG0vln2a8NLbS1gBQMM1qwhKqg
QzODTOqBWGBwY8B18/m5agoM747jo+FkawNW/rnYfOeZg+6Fg259bMaYKCCgw4TUCu6Z1/S8Gv7+
089wNcQfuXJ+GSqfkukHCIAynahIgRIYTNzxlmvMUNJStrLm40iUlPgJM9wA2If0mGZJ+c/WjA2A
JR7hd7Oy3F7IFgMhiqe0qyyVtcEVCzV2Hc29c+3ymfwbG6npjp5IgStpDpWXj8IKlRZ0qi9+RPC2
sCArphLa+KCBpF/ZBvb1/EzUWRiOlnbz19u/tvkUniiXFMbE8/YPif2cIRJ0W9aBPobrbPWUKVXC
3gld4YlCp/UFsRRtC1sUpnFYDwyZ2qERhx3K4E+aVR/kocYwxzuT9F+ypSRpCO2ykeFGC+algVkz
UEvjw1g0jyXToYUKq6U7fQh7s5bWdQzmp382SrO0dF/dzaQ8Mb/xFRQZDHnezqg6exA4Fadki394
Dy38nEp5xgSrmn9R1j+3anm4F+mvdzIk3jS9dEd4sbcfKqG1xf/pWVu792SwiJf5tP17TwD+NGS0
9wBj6nwmAEwdU29Gj/+MarW+yA8HcEQyXxt+33RNZEO6L3stbM4u3AX3IpT5bODm8Zrgs6ZXGPYP
29oEZNrEa4W+wUikDdLW6XzKCNwJaDVLlsWraCpd0Xyy5JH9Mw+YFQVzllc6I/GPiPakk+Qf2Yli
0TXyfdElkVwnGiD+HI8i2sZRXyQ9bURoHX+kf+T/I5phukQ6YHdDArK74YsREVEwXd3Rv1aZB8Vu
LPrjuHHj2uWvxJNIh9roR7OOv3nMYmb0WQbIQS6OavzcPCJrWW8VBGgocL/ejXua9UuN7urUhNn6
TrSHm1nMCOx2ay6fu0FNJfJwP5/oMTOXNmDPbrCXMFgGq2TpZEjC5gQ6yIgBmMXAbrFDaepDz1s8
12/spRjM/wb5Rl7UMD3iV8rIVDbsO+XmFpeDU+9LNeGUjDgIp2xtdW9C9YOPjn8to2KIkWMtc2C9
xRBIbCnpz/tHlE/64pMC00pXz3o6DPGu6W0M1kb8Zc8U3lJ4GzGlgjsfFxDzKu93Bgt7Im8A3kKc
BH9oq/jVurUrZ0dwBzYygm7MLTHUZwQV+qCS3ODg4dTh495Wh0bBxTqGe4O92W6R+bugjbJUBCBT
2hKEkw3zEVUrRN/yT4Y3hZ99zy6iJ3bDuS0aIyEhgeDYFdSEwR2IJ8S8F1HPRXC9sZ7t9FXvNlTU
tC2j+hnk9BkVBeXAeoTay7+8feDmpLog8mC+fIG4cl9ox25E3aymCtaoqN4Sfj2uexDvamQwoUbp
uhN6gt4Z7hNG8o91x4Tz439n1az8q3UWlQFJ46/eQIEdnOhsv4CBfTYC1wLarwJ2rB7FC0tGZr/h
VTIZwzXvO2BvBOCvLef1sHWN5DjXgqr2Drif7N2LRYduD+UFViICZwPeY/RVXd0WcYsc/rA/W2gM
CtcKg0VoMZBcsF/SaMkHOflH6PIAcnoRHnafzZ0m6gQPDBUp/JGn86XCxvheTEhaGBzUokIe0TA3
29ktnQ3UWSokWJwMEd+YtDEzu4i4AabyT4olqnComa+pBdsYqZ6gWX0903+FRWzBx79ODAC0K7xI
w2fOOcNlhYcwVIPUozoWjiO495XMym0EhA18SojVNEeth+2XAhcGA+lfoLCm6xElF4YCr4/A44Dj
cainKgVrMDHFn6ub64nM7qGxkWfaBLfB/X3dSx+CmsscgtmU1aIs8rKHn98j2RSOgXRddz6QPZR1
JEu7s3fR8LLkbA8evAfmjfBl8bfpHPpKNLycymkR3DbA0uWCs/BJdsvdkmWy1AXrvf2D3H5b84xf
xqWCIJ0UA/vyh4nJ4uMqpIsM4QyMbmP8YCi6R5eNueZuZN/uQB98VfU5bqu2sYLLZvAraeIU0GLn
BcYM1R7rhcxRrv69cb+H7+GtDQXPELs+hlseoMeX6i23lUS4T5j4tSTAnzJPIImZJqAfALLcA8YQ
1255Tw0ku4ArxgQkRJ3JI7YuWiJopPSmXD/Oa6Qs2F1nZNnGByUgO+fEqIjhVOU/ZyD3yK/a36jO
tzAevkSud+DLZrP6NcP/3QegDK96CdQaKCWPdXGzK5NY9oEJdvUZbExnewda2jFogiwyt1PHDhwn
CdDA3ny5dBGs9pA5CMMvY44FCcpvkgIZVaUQ8Iss+ecYPpT7ow92y1eRH98JMguapuyBukqYFLCZ
7Z72C9KMnnKvIe/50Wee1LTsQ0N05MYFDlG55hVbKkLGodATm2VLL/eCTMyF1mJK9nSohbircAcJ
++i6i5gusVqr4zuiaHnzDswZPFwWsYujHJgYMhB7hyoRx4zxUH7o+I8W0Q2b19q+HcmF2UGCtRjs
8RCEG5iDeYJXxdXmVIMFOdD2v2A3yzuIGCYSAgaCGXV3WOmjdx+/F1u4xGBaCvPvF0JN+lMcGK0Y
NT6nOPJ59zksaYATDIyUlXZ4zKGgRQ3UxyYQsp7xdfryf1C++sDESrCWo74Pf2p2neElFJnHPkxZ
kaT83FtjsId8j+wM9rV7Cy2syPkshVf7nUQF4WiB71r6WAMhBO34umonGLQxAcK1k6C/t6C9rnaz
PsZ3iQRZ5+kWKyU0Fs/VDb8ohjUreMYoalAhvBN5iMrA2uRjaXI7ZfPvKp/rYP/6Si6dH602jTdd
MpQCoOztPQoeiSB9/MbPwIr7hN5O6YQYOfLvUkS9On/B2Q7mFAeArBQNtFsB+Zlcb/RNkkPfRDsF
buDqHnbt5F18h5KHy4Ytxa/glpihFe5mZnhLkIEzYQ0v6Qs9uBYybI7enjwaPgMlVMa7tIq0v4pU
V6EFvyQG29WNwBncwkjF7LMgve2GultYMQzMhbUgcj2+LOSIJdm54uKjk1j08Op5M1cW7bzaspgy
PBWfGuIrOtObQE4uQAR0pvRTnAgC11GFIqYeSWKnZ9XmC5kUlQPoFJgIv/AFO9xZEOYVqqlybHoV
gTHlAurzAm+o2XVU47XuFPvvuV3Dj/yPp/PaUpTbovATOYZgQG/JiAQDphtHGRFUEETAp/+/bY9z
urqqqysYEPZea64ZYDsEg8Vzuvf0zBjNMfOKygOOX9j1Hhi3DeePdYPR4baEG+QryyEOlBXSevIS
ClxKhK/en3QanAoquuVgmR5e62SHBQgKjvP93D2gtqB3B4NayIfxlrqvQmnmvYLYTeyXeYfsWNmx
910o9CSLeDpe9k4tqr811z7OPBJugKOdPJeoDa7qG5DtqfERux9oEywrHeYc0Wg32HzG4vJPlgQE
Ycc2nEPi2/B1WBcQaH8TxmoFO87DTa+Fo4TnlZrA6KJGp/ivz5T6EqRJUriqPm2s0K1UGVUGDSN+
1ftJ9XcP0UAch9gQgoMSb32Rvc/2C3Me2bnRIRt+j7IfOv/0G2Y2xoM6VmvH+3SD61quybMRZouD
QGSuA6yu2lnHvEek5ehJwH4KGWekQ0NuO+g9VF5WZMvRvFHn/AsBVQZP1MfzDm+Ceimwi3lDfi3I
iCG+AE8Ok/oGZzqb1x2pybIghelcC88xiVEQaCVZXmTPm3sSVuJtDw7hwC5OGWICEYgGH9Efbx5z
ZHHk5exwe6UMxLSIXkN9jSkcRyvFlpacpmGCkggb8floAjkGVLgGAjf7l9HkHtb4Jd9cGPIz+hTo
uan7CYstcnxMS7AYxBGLKCTWLbroebOUseIZrtro5tIU2JypXu7uzc6f8MVAUdXiTAyY/NFLdKiF
cUUKz05YmbminnFy0c+AOGbHeL4hGLKs7TEKYm2Mvm6mFU+1Qq+DgpxFPhWhFsCfoJb16kpdQ9Fl
t/6Yixo6LS/1bTLE+9C9H2/cPGkfKpjp8eZWvkysUBI+nQ9pw3g8omp96PDuLfCRPk4YI068RYcx
KtMHxsaA2thK5NpTTIt14DJ5kY3VPSXkstxW21R7UzfQ+UPL2Srz/alLtBf6BhhU3oM54N6utnyv
PXVPdEsFAwAqV+uDDA7+JTIIuFKJVmMVNtSIAuiyDoATAX3+PgL0Ds/ZrFnAKuyRvCE8/UTyMrbQ
GiiHvmHYwioPemJm7Ar4kkV5AFXP6hukIHtgYNELQcp1douyCOo4OWp4g02e7FBfde9QIWEZTj1v
Yqz6mzWhMOPmBVm8IvZDkAn26hGTJJvqxCoadTAUovX90LoBFiylP+bDGGU1BpyM4LqUj1/UYLOu
w9Fn3jMZz16Y9NBEfFbx/Ba+nJdZYlKfLdOw1e8gl9j9n7iJ6zbdXreDi7x5r2p6sa4pbGHGs36Q
/DFzWfSDvVmHr80wkJ0vTWji1tAaEvu2Ta5qeWphz8zlKTMbxuVEFYT1tFgxtp32kJl2zaef2BVf
SfyK/91FmAG2Xtcw+cMMONZouZbFvFz2YUZRyTNPu3z+gFG5ufSEpH8z2hR/nQk+B04O2c1nKPXC
m2g8u4IXXsPPaoj5f7rEUGDZmeV+zOf56jVNMRdYJn/QvYCXORNuU8Xb25iyLJ5uM7tOH3QPy/b0
2HQatesMp93gNs0vN0pqYUvUTOK/npUbzaw20d57JR+F7ip1rs5woXjYHdHZCfSy5z0LMWUzAYLg
oHVMGvJsM2C7mPaJb2oDBX5iM4Hb4dHB4ZYA6Eupg77iongdrzYhADbamsnzkCRmMuD76hrXfkoh
fj+bjoJR8J2gyMCy5jGVUP329fXXv07f6t4sbHo6ECAJy3+qtjm28RGzJkyZPloBlCtYJG5HSz2B
/M6BEEmB/MGIiD8NkFicrlkfac5o3IBOmoPY5XY0G5CCbrPmkIilmz0PBj7pAocKhh8zefzG6OZT
sqP6BqgMZ7KwVhK+tjeskorwRaeGwzAEUUZENxtWly/Cvz34WN5YxSHPHWPGRIF2uFGAgX0HD2vk
jP23Owpp0YGaBfv9Gs0VH6xTQT/ytBWD4YQ28FKnNtHKGoVRmS+9NVOHtcnpWLBKENZ1YfoTeB08
TFzdrGLSWJIBRBzbNScPlhROb9LCiSMnAhrAzUmdjlfqz1UfJHowS52PFvsD6zWtdWUCD2mEX1Vj
3OeySdsfiuwM/J+WpQP3Qu3gTjI0e1oNDnzdKhOGT2ZJUAdGINB4xt539rXwR8S1kJkuAO7YZ9yG
bORlYbJ/rryvPdYeXKY0jkNiFohqBa5jqxpoNwA5QF8UnFR3v/WWj8Jrf4wra1c73Ne4aNANksdo
vfzXpPTehyvqLMlBPDK9hyOLpD5sSulFTSpPc/QjDQsjnRQFIPbG4Xt681tLNtCeT4i2RSBCU22T
tA6fWOHnf46T6ZyAOl9GJFdeZEC+497r4Dt6YERBoiF41eyj1/NP+HVuLlFALnFXwkAUN+UcC8T9
7LGC8DIthA+j1bjQ/Vn6PnCHnisc1b14hTXTjswjSEtyOPb30/wAQ3IQ44kt4pKkNeQ1QMMvey7n
IFU3HQdjq1hlXtaHMMaEusTqm66dVBgY9ZRIOXIHLHhOSSQZH39kFxYBUNaIaatkYnhrMMDRmQCh
vvkgWySing1bWQ/cPLjiPl8b+Id+AiF7eYYyjf5EJnAJq16FOsesNbAzj9iVn/lpwcEeTwfhaF6v
cyhj8trOFs1LrYDsuCzYG3N9DKELyQjOV6iQwvc2Rj7A1o9ROA7k7Oqz/ezlM0xEXk3NiMQgQQSq
jmFBwesRpuYzfJKD61pUZFSl+hjJdylc3p60UPD3KW9qF2+6fgOXWc9p/+/WaD+VG1wW+0D4CqiY
iUFeTuGN0xx0Fcwp4M2j5qHzYxYHJRUVCT1SiPkx6DFfuI4JG8CYUkcVfYdCVbt3csOQ+1NXkB/6
ceOhXXzcbjFNR34CMeLnf14+DYwASXQC/BqQ+QY5FTZZvN3wnKYDM3e7qCgo8t42mXEylEEM3GpG
Im46xwX9HB95VUewf2F+LjukpEI7eBqpyIjSWraTkS5/6cONGCN91PDwuPgWj/jylnX4/0zQO9CW
G53cKKXQEQWQFdQV3iPa4G6i535hGgJcj2gxcd6tiR37BwatNL3tjazV6kLr+rf1HjVqwdRZtKQd
cD5qlZHxbidNbae4P+uvdYvJDG5QUCqxTRJZfejzbpfeSTrmzFQv5R/ij+Q03oBcCe79GZfTcTP9
4JS+14nXAgzPIgWKNZE4SDaAtVlqWUlrukmyHhHyz74DDcZWTFUhoyUq1vkavOi8PymHmjMTWNgt
KhUDux1s0lrkAcRHLhKqUtDlZt3WBk2yWDH2044H+WlFFhMlPmyOVbvKfvkXzGaJTqN2QZkA7R3N
DkAEnmwk6KAdVPQstSvJ2j+sNguLZIrdxy1xsnTS7o24b7wlqB/qU5xMzNVF/87fjM6Nw4HEDtJ5
d6xj+8lhGnbxb+UwGb2n9m0YugvXRdwSX+QrMuEZal1QLjwtgILAKBAxEeGJ+A3HMlJtGfT2sVM0
eEEahGSEK2yhpfGS9GGzSJqAL3Kj23Oaxip4DGBp4JuleEgvarlpF5kDL1PtXk0cyLfJ7MpQmZWE
pomjxfBYUHAyiCziEQwpHddJlM/i2Xd739zWXdj1qarXNLeNcNaMIfyOEAXgkYKLhqqsRjZdNXYa
I3CL36Saqcf2SxrQa3m/qv2pMCM6ybFaBxmQ2oGzh2egnK4X6BEX5PyEZX2PwpsFNb0UCGQKcSol
QawhvOhehpf6Aqn9PRZcBLwz61yrcu2BrAU7TujyzKVvIimeI8PAiy7u0SV6Ho4wlpVwiiW1ueIv
o4JkxVwJDF4+2p2F7nivWU41iA50cvRs3Fd8gnDPJsYS0qpQTkDKQME4fbuCnaviaMO9lkxGRf0t
bupTqVz6GpqlJ1FXtTbEzdHBJsxKRL6egwKwnsjg0JlBvpZ+M2/BIBzoPNA4M/d/b5xoJRzdcXcB
3qO9+W5Q4aqDRce97bV0LZ1SEKztbd3bwtKPeqGQQr5cZCsYT0NxABCNZF8+jNbjSbIbHt4/P0zw
izJlYk4kiYZr59BPsPjA3wN+J+KuWn2wkzJ6Qj62HoMeEhaHo2dMl+UqAA/14W4JY7mh/1jzYzWA
bMjqBHiSRJyDb0CCHYm7e8nI9no1nOzffu9jS5nZk8wqx8tUv7HWQ3/7zvt7XV6/q6Aam+VPI8HI
ktkTeCXj7PvuETDTi56756zv5rP3OQdYsGWznWZh5UCwX6Vh6gjjw2I12rzCKhy579nHa9cxTt1d
ePrhFfXhKTmV/jMkOPM4OHYWdMo/4zwOLfY8m/bC/ECgi3DkMx/qzZEl6YvouRNgQYRRes/p+9JW
Cmv885rgtYoRQl3AzCu6Z1wvqkmJsQP0lU7wmBdYQnxJgVWVQyFo44i8euAjh6vHau4Pw/c6jT7C
NSbz6Dsxzf4uRQFBYi+a9dsMafPsOukh58dHfRIv9mDHwy0evS6i5f52MK+3tWjRCoqj5lDhmPJx
WiOfjgFL+hNE9lYP+OwedoLUxwFryBYP6r98TzvH8u9DDuV7+oU/3zgDPr/NE3RPN0hNzAA9tAsU
HAPjSqV4taw6bANp3t3uQ+op6UAHD1RZzUarEV49BXT83+WXwhk7svO0FwyesWLEwsAfTUtz5Nxo
nh/TrjNaDpeCcZrbddhf9r4IPcojBI78EnO9LPicYqYNWj6W22sEqzWKL71dhgUJ3PbBrD3ewQnm
pJpQZ7s017dzcUhw0Rkb78Nwez2nZ/Jj6U63zaHjp1HDN27W270CMPYdKBusVBa+tVwH9t2VA8i0
l/yvJIJgJW/uq/6CjqOgOQ0Hc2a4xaH+GGw++z7uVPj+ahCQGNfcQT1PnXO8VihHS+Bb2WTGSEsP
UPPYMUniwSXImBivAGpCNdnEOGhWyJMgNU3rMF9Ta2YizpTOgECE/qnevjb0nPKG/YvXiZSDiONx
Z7h6uk0ly4JY9qBqRn8CsEViIovMMgv3a5gSBh5TfuJDjYEi84r1HO7U3uDjvQ36rF+wnAHa0bZg
zoJkjU2HCoDO80pmk9vcTMIO2WQJ8cM9JZ/0UzGIwwwHft8/PxzuCoufHtAvGLUmxLtY6lDe7Q4i
VZxlWgPPJEFeRNMj0VHNJWbqSyLIifZGgVc49PYaQnCVngWJdkOs/Yf3IYnXe69lWhTgll2UBtrS
WtG5jpAGpi08Ac2TCT4AkwfP+/eX0pSNpSaV80RsVLxUFoMAB4nd9a/8G01eq+Qk8AW3Pde7el6E
XSj8QhgLuKLA+J5gU3RDIIVY8SOLqBvqQ5QLuzgkugdSADwXhpeHL1X0bfZ2EXH05nD6uNJQrXHQ
eMmp9BIhzHmzVp9SEYf2S33jR8VPw+8CdUBzC6AbyluaQch+kn3b8SrDEnidi8Xr3DnU/vsEzYv5
zAcLIBEvSq2XrbyKWTJOBRuJIQ5uV9wnOOa2u2On+J6em/5MDFz+xoufFIEL2KLBezoQ+GTMwslD
a3c1HejkztF/zVEXvyYdhD3AX6XPJYm6s1gS/SpfSt8kdmVyo3ZEN5RsKv8TxJs2Sjb5loq2v+pA
ku2pFIr85YgJ9e4L44ZiwWyuh1chlAuwzr90XbrPCFYKROwqGMHTUCX2EcEHY1u/Meg/UMx/zk2K
+aDYeaDD0Igd9gZFdVCwKsNldiUQa2k7nJduto7P5QEwGxgVr2YcOQeAqSCQuNif412919+UjXoL
M4WmNEomsk0pDyNf7EsHzGy2HWEampzZtvLzU/zDLwwP8OD66y9DzHMJGLWUp4k7+UYCvce5GxJs
UK7HUyWkvhgm2pUSh7nPSOssh/OB4MKoxfkVEAF0GIR3HJkxDzn3fSqG0oWXLyYwYMEk/XI0ed0O
lGbyPF1TQpUTvIPwD8T1wqO0BM/jdRoc7qYMktVy6eMRf9VSRdhpvcP7ljgWxnfsEbyKrLH8fZzb
qM+iIszO3nTRGN8jrEe0PbrQ60BgFbm+mHLx+RTyozgNKNgiFiROCs655yLzOO/SM5sGm/le5J+z
SLEHQVfMP4JCmU3iIwLvLdcoSOdzgVMJAYj9bZ8cewxSGdtx3mLrkRzliMsoXyI3xsSZMmcJb1N4
89+PY7f0RDQAo+xyV3vjw+hM84sGrWd/rcRP0Zle5wV7KCQQ8p6G7gBgfC/N3t9Qyb3CHM47U9ET
RFIobTmI8rydQzhwCGghRGKGQhoDs+hlMVxyrzO4MTcsbbDMMW6eRMjjlXPuzA7KvojEh80h0RKw
U6PuCZSytxtH8pLBa0tuG3NjEsxCCIbarsEz2BeOetdJnBtPF3rATF7cMrOboMmasKTTTdDWQob9
2q+b3RnYNM+DqfAveDPogAJD98frRL/CzOXXWlSzH1GY5oGuBAOPdIdptjsMHmwEobIarL5/0upF
b4rvFShsK8bkCUijAXpEwCO7GYlu+7A4FOtzciAmandDpgPo0wppj4J2DEtIrzBAypSoaXVqCEzu
Crfd1gKWR+WjnYE+oJhmkgucy7rF7vNmQhJTKmKGCXzLNs6WPCDchAITw5WukSVGDCOw1QekqwCW
HCgpsK/Be5bieJ1i/4azkC+3Wk5UODMQvLvqMTF5H5wXhwDZGkRfSL1yaksBHeuwmd5p8QkIr9wc
lIDUGjzr2EPs8YFVqZ+Zd71nF1+TuXPFUn8ZjFUWp9prN9c9o15VZkx6gtkxhgLBazsUxlusjSmk
niPXHSUqPNaMKSkyevw/egcowZCmMgFDYOaWwVZjTs2wQX1vrheG67hM0LuwcRDECODMI59Vy/u8
wF6smH1mPYRIPlGuS5yiNUJaprfVdzHc5ccxI8GECl/g7toYMwIAyhXDxesfFWJnka5o+qjAPxty
gPls9WQkmSx38qRcoSMX+xOzSo7c5O7c/HiZ+ijcIWOg4EauDDOGnpIGgeqRvRogBuYz3fVlv3tv
8g132gva+SCkvZs+1rQDiD9Q9jnpGqMDP/FuAQZYy+yQeHc8qVirwpGPUadNnL0xCGPriRpNnjPv
YlpZY1CNsT4dXLnuM7rBomPxPItewJPdjjO2iUFUQhlDMBE5t/eZ+2BYNQ5/PYRWT5RFMS02+CVx
AGwlaHMk9m+dg/phTH94rLuHZHfVedWp/H+t5AvzNmh6zG0oUzkSAHRolLaZPXDYAiDsxbtqjRjq
t6zWwl6mswXguR5xTEaO2JzLRUJ+bbaQ1xgwR8TxIspSsIOKZ8XsPf/4raOsqkXfRSEX9l387GEa
c5WNRVKeV67Ltawwq4WikR6kU+ZK2/RAh8d+Uh9k9Evrb7Q/oFvbfvzYRph23TZ/ryXMfzOf8zZ5
R0z/Zig66vVr8eY+qwW7CLvb+0xn0j88G1Uinm7XFV+jeUrx5iDcGq3kbUNHdUW9Sq3faM9djzSI
HQZIsvGO7pE877FzMjBhKMSoBITnb+93tt/aeegNl1UA7ZFuGe36Dta1wgz13JnIbJ4b1GjZIiO5
5I/x9WM7FqkkNV59Fk/rTctdrWWPsCGN7TJgsWMfQP2GSQyFTwd316eFQpyGeLDoaglpslFB0z42
updGx+IXv67W78C3B9+oMOAACqzpFtX9mbsVRVguFuPGYUu4oS1Rm7HZRnQkwNY4M4Amkz/dcMcD
Br6FgX+CPpjeza7HLK2OPi4GG4wAPlrqsAEaV+ttFy7F9cgZEflVRswxz+wxu2LRjYSzQeMwcd4W
zseJzQZhdB1+/S71OHyoH7JOkc3zY2Psn0crsgegqC3LeeknUMDAZpdXUPPWe1lk2mBrAy8b4x1Y
MTwE2dlPFZ+WJET5wqKxu82KRRUVi57NqAp4lNBt7jkcrm48jp4+/JOWbfQJhtrHCcYufCECgYSn
RjXrruq/7qqziUNl88IV8DV/zcduxaEQbFB2XbbgeAGxUqzpWCSKJf4rISsQzC44SqzzHfvLHlzj
icoQIEc7jW/QonqboxWc9bDyMMJ0HzOcaAk/YxzsgqIw3IPt7IuGRsBfTC0n+KnpSJN3jBIhkvT0
ZDOYvhc5vnSZ1ztgXRGNEoPw7BfWPxnYOY+Lx8jAnrmFJ0QU4MLrKsqxbAoIoskDcNpdhtyns6H2
g07G0g0qh6sxrsgDFeBwP/vctZheFfV3NJz0SPlKvZt9m+CugbMX+ph4IYdX+jLmxT3G4DiqEmDD
xUNVgrnmr8LpngGkq3nPxYaFx8PG8DjDL3tShGEPT9JDbuQcKCxXdMQeMFuHHxsNRfMllkEIOEY1
KJ8xhNCJawV2zmpv/ebnGRZeU/fRWnmulxE0lHhCrUPFwx0oa4XcTYLJJ9wh5oWUC5ToVEaY2DAl
bUgp0mjOpQPMPcz/GMx2vWTb2ZTQaU/pfLyBNolTR1cLxvQyO2+H/VNXYxTjfWDLeAIf3/H1sWoG
okcKXmrQUQ+7g3fw6JqeO9H1MN7/6Iq6ydQNjnCtsRFNkWcqqgfsp3nehm+LtmqsbnCVM/jezuMz
8Yv8qudhRGZUhvjtChuj/exrxkuvNviR3e82PP3pcPPcCndB46nq3kPd6RtuHmCpmA6R8jNu5bb4
1tf0dHHr4q2r6bpOEgD3YQaB6fEWmKbp/O+js8w8jNrP9E4upMZUNuPF7RVBVqy9ZAESa33xBotq
T8YlYJa8NWmZ7YpAZIPyOsO/4drBceKvRDzHIFEgZxCg+pckLJbQEIsTjrEwbRiBZRNSAtTxSKjR
blF8xO3msyaFZEcp2vPjdWFjb8eYHD5yFb2eAVVde4Lv9ODMFCN5dSQq/o7+GOByz8jrBjSEQJc9
AYeY2chO3Pu8MRhyTgaTLHz6sDzcahnPOzNUcgioaeSixM70/bpexPaHDPTBpZKx83fGUDyfFgr9
Dgo4CjMqAWxqKAAMqpZkJQcwIqVZzirw+kmDyBJ3uw0JxBiEUDAiIGNPHIkTvH9qt6yIDInvPsNg
OCa9Scoc7en3OfXNHadcvapZknHCmVI4ueWc6psvgTK/NEwrGsoSYBxonPIZjyYGhCO2QNxmSPwz
hsh6v07en3f3xgMZGQbvxEOBmCrM1Peo23uwWlosw8ADBmP3KM1RohMpHLUnMasVhrzAz+aoZRXD
3ApaJjwB0LgdtWotgj36kIO40mBaLB/4g2KBdU7xrlEQJWr9Gco+H1O1LXbCzH1GztX7+uWxh8mg
D/pCT6Gsu1HnAPmNsQnMulK04/dWOMM+u+F1Dn8SYB2ZATiS5BQ3IoKMpGsWpY5CKnubL8lBZFTa
9UsDBb0zemu1NzZbZFbWajJ5+spl7942UqaxFUdvdueOlmeYImig4ZQiQ3RkFwAFhdFTtc627XQM
bPXLpAcWkjf5XzvNv2qPxXtHPUK1RNV5pZDha0dpQ3f8XbJ70HdU5/FBKnYUJeeui4HhAbnEmrYV
jSVUBqw/odvkRkHhTqSsEn6Yg5FB5ELUJEHTp89kEwYjpWwa+ViE2jkiUZxv3bt4sAMHQWeABu4v
OS2DA0inQdoYxD0E45rIO8O/r9HFlidAFfYcm2BsrmOFApNXjUwzABXexdtz+u9fYUYkYYrScZXp
SBNtLpkl8BtF7kfiYccekW/Im6IP5yLpEFdQvofTLIRqoE9rbBNLsAEhw8qNc0cdWgIBYgVXadk0
hoeJdlsj6yRgcm+gU77j3nc1W1sEoRCHoT3xfIiiSQH9gMpXFTZxufa2hHyII498GHcACJfcjhpF
rXqq1Jl7Wq1cGi/up49HX8XJVRmsWIGCV5tELjeObRbWkaSbZEZrtVYPX7Heqee8KDZjC96bLbhy
FSklV/MGpakl/CjJTaqz7hoIwgLhbjnyudW1UzM13+ifibkK6oB67s7AE4RgS1IFJgFEOV3ir4bW
Nov1noCoVPnYwP/3X6Akv4YuB3mOXWCP5ozoeLwFynitCy/edUKiWij8bAagEaOR7qHwKPb282Im
Rc8JaMkXOT7LBi6XFG8LghNmIzDu+3lAawtuF/JLefQ6FBH/42bxVfLjKR7Bwjt1vOzv2nk5aSTq
Prze0j8gbf7ud+mq2IyiQt/PX2Y8wRBnRk8TfaG1Y4zMfv6eyrNqxRT6JjyrV1LAIgLOBG+NIrAX
PNx03eGluQiwuMTBE8e4+XtZ7z5hzMidZWc1cIl2PABaPFjvS4tJ3BWZr8Hq/VzQCWOM9o8GpNgP
TODq+WjVnFoitpsT3Z2EcyNg5288PdSWT72yqt07oBrBmbayeiRa9uz2zC1UXo96KDHLCGNAnb5D
FbTTkisigElERy/O/oaNeLjC1Zp9RHEf3CMOmIZMSYrRsomzK2N6hN/6oQTSBMTQReAwNoK68Fdk
MIHxTe/3o+JXvlMJwJPv8rGP2yhiUThHqSDmIUtNqMWovoAYHwCL1Gbw1OCza4pJz8pbrBFSwlZG
DqIw2LWvsMiw/nCapbi1qysgVPHzQ36OnHa2vLuOKxX/o+7ke+JRUe/whtcwG/nmi5MtZpB6Z0H3
KS7w51TMdkqDF7Ixce8npLTCNVbs5aLUYOvAh7I1sBgW0RTii4qaUB2IHxDfFouFsCQUF1VpfE1x
cIik4h4hIth7q/y72oIDLCwyRTSzeNwiq/OB23v/TIyEYKkAR1Mgf4KHkU1geWUTtm8O/sNmRq5X
O8Ud8Cb+L35TuCY2+o7WXxRQlEYDk/HmkjwI3nv4qVL0T/FJcdI5yELmY32neV3j97Yi0ONqw3XB
VPRqE+WIkXGzHK7EayjxXHhsDMN4zhlTmyR8+A/WRfGUOLPFP41+m4uPUCvmrUEY9e5q78QDEg9r
yHuNH5a4KXwJcS7dvZ2duIsf//nQxxAP6bZKArBZe3VEsU7YKcHzvDvL+TwMp1u0PaTWqBSyehQl
mAiR3nO378TWvP2BNtBY+iaTXDUQ+yDYwY2ct+9kMBtinqHMFGyuLcHCER4Swh1C2HRAWHEwwsB8
Y2AJv4zrEsojbyG6R3zzz6nVqOeQb227xPT6ROH8sa5GwJS/pbTVn4g6sfeDaAPg9/8b/nffJKWp
5yM+LFBJ58ulExzYY7iaripPaI6TlIFRasderTbA+giw1ZvPOSjIoaIWFSUw+mpE3NAobepcwdM8
PCDBcAXzRldgvQRUJ9mVUJYLelLPhTz8SZE9Y2+9Fv6e4ogyF1vwe4RDUEFQRfy7jFAgcPs7gLqd
uJaIvsHFDM4mVNd/b/1V//cjsRaU4i+lgSYeuGWdj+swvKvTsNS3awqPXbYRXs2iBfxazOVhmA2E
FUIz7y87K9lBM+zIDrbthoJBKzpI1LwP3EIJ2+AzYBOMWrHl1VNo6SXO3HS2NFo8vxLzA4lLXbzz
/PTaE+ajtUX7ZXbWpO/y3Uq4UtG6kcEjboZlA99BuDwP1KmpRcYebfDHpZZ4M3NTYNOKfhVgyDkP
HRikQhAMh4uPjnhdoAswvoL1y3vDE8ZDFQ9T0dqJf8UPXxEjN7DUKNF520/PhPkNjCMi5vXxWJlU
P7zsEB20tThj0QPbF/K5EPtydvK/xSTCAgWh2diDayd+TLiwrMUvQdXjF0u9j6JW3A9E5LspiP84
G6hi/erxIr9oeFA/qTuG8Cwy/5YagARLmKUGhzLar/LY6jAtzLCsLMqJwM1NMAySgJqQeX76V5yq
BllTsXz8MQmCbo36EuJ+eanmnfVjh3dASwlMkDp6HIUhK7AyPtpH9rKECgJRPZHxrTF+edimMprF
Q/EM1wTeCULDywADNQy3KlBENT8ypg2Y5OK8DzQIRbcL6p9YFeQyyaAo28M1TyJ43vRjUMBFDBy+
t7ipd3R8Zm4mFP0EpwWt56yUKbUK6hGbkFet7/8bIPyrpchYVWlsBfMJExZR8NyY6gttNEIV6i4C
1oSXrngXhRaQZthaK6zwI6jRjvjS7UCDrJ1qAB9qKqEgoG40BsRTv5E8sc5gMLXmA8wleFUksXUs
aUsYGsnUpY2kwBKFHfburg3wh6sy73DdkWobqfkgDxxzJxyVvyhycm2Ra5wFN33RoQoicMxiroB5
iWibXiH+ZEOiu8Q7CYbae349fs8VPrZn6uSEW0sM8VGQB2/mk5GJAB6psGi/qcLfrsi/TheAfvgB
3hZX80rGNpQU7SSAzL0xpAiOI+jzgrH7Wu+NuzXWL1cT6sPkxrEihpZnh6cGFSmtmD3SyLgHGH1y
FChnwWjtjl1NkunjEjsJ5XPiMCYEXoaNgYiLpYszkQ5PNHAas8YB83zJSimCAwIIyC9CTVLEegtZ
59L1B4xzCFnvuPtW7wVkCmyz76F507XnRi+B4tBbPFbDGTOw+RcBSoR+oncC9Ybj8MJ+EweZ7jyO
bbwc95nz3kXjRrtu7g3+9raEPyL6KUjRDLtQpTF53A1w/qzNFn8+jEApa07vseZnbxvj1I8lkfr3
sRgbvPLtC6OAFgZNMrkusGFU18zK4XaysAXDYww9vi8MYobgROlkQPglFykajpfO8FhiX4Bj/BIG
cXwcjlVcDzCTyviZsZWUphCrEY8zumt3qGtw50MRyY2CEs4nT8Un0wvuRiT9fXF+BdMpdXSfUkuE
kNsdO5S9bxLhkO2j95Zw6x5pWzwRuzwFGgbG0oU5ptwvVCza0H1CQYL/+9p0gwfdO2wrSRtxiRE3
Vpv3Hblph8+KZyIjB51/UsyoQWS1x6E/f3Fas4iYL0QMHbIUCwiVGR7aRAD0FrcL8srpNxBNCW0D
pwxXyMuNPahThApzefPyhQjKBGI+51yzLrUquiAuLHFZCW1OwhlIohMZhyMfKxOY0te+gx1PgyFN
BHwbk1wkxlWsW6wZXZxq0HYzhITfOghQue0HlsTYaKjtmf8ylYO9uKiCQZ8LBTD34zfRoneWwUVO
cJ04lNi4yXQQ9LtMoQBpW6FWTbFdm8GMKBC8QQlYlNAT0FFjcMaL8BsdMUC6TctNbyazG1N5ziAA
7I/Pv9ERXKJLkZipw+Oe4pEpN7XxhdcCkKTChRt7MRgPnEUDdZ388Yl85NW+0YaPtL6kX+GzMWsY
IIrWld39gnoREYHsjBaQEp7k/QDRTySLwDppMjzeTtIqO11p55Zfrz7FCh5w5YJlQcYpQL8eecqc
8Nj0OQmxU7JdLsaregGdbR67ZLeBwi0YNxzojirmCLjWnpsIUlg+aZdV8J7BlSR1s7+GSPYGERqp
MXsg8CWxcy7uTubb/w50QH3WsAWqQkXrkLQDD/45T0PFqk3iDMOxBeY9z9Zco6UiqEx05lzfkAnQ
T1ECsr7u9mu0y9lWWaWnyinD66ZetAy7iRBibBIggl40bLkS4zQCiMXg4n2+e6xreV+tmTcyqgY8
tujM2iUY0lczRpvYxrvRe1q0l2/rhRsuayZm6vGEs1ATa/XjwL4EmYrsMUb+w90+ul6YQKcHRv/5
W48hn2CFi9b0BDlwj/sjPMAT9ozs8mz9aF+BxEOcHq4wIsGTEn2AJvd3LsLlaiKWDLYP4jgfOr0f
9SMNgmz0TJRuzIkgCsFU/oA3FVNlwTgBh0welkY3yJ6mjtA61ip6R5s37DtsxI+zWtU1V7NdkRdK
a+7aursBOPQ2AIe6KT7sfv+Kzzz+/1D5V9+wUXtgi7q+cV3dnQmoUT/pM53dCcXb7Pe5K/6/4hvi
74w3HRc0nbvl78m2wSc13mbcs33ibsUfilN+jBtyuX4hwtiu52ZqQI9kjthlUS1ZK5BRZhmOgEV5
CDxO8XgAQH+f6JuH+vuay2PTNytdF395iNi6n/jI5ysXVJS74+d///IP//n3h1/mB8Xn4te5eZOb
5uYBV7kbPvBbAn4FfBXH43ccxP3ye+I/HDX+NTmC4pv8vvhUFzciEFpw4M3m6XATQLTiYK54QhtX
px4n54CnLB7UTHdXPFRXr9SRwZFbVSoliH5y3T9OzfGyXFeuEu790ZzZ2eQZQf4zZR1+h4HC0aOm
cakSJjI5Md9NrtezG9AMjujMAKD7GdwozB7YqJheK7oSJt5gO3aUxsICeRyOQ7ga4iafGmxkVHNd
EZ7KBcAF2uV6hLGXezEh030uOeCfRGPuoEa5SoYkYQUGPZJgdLBr9F1iTEFgcsAiEBjrOXmZ+SSf
YAtiSLQv+aSDTFuxyulXE0qYDtqZGk1Brb9ppISeAR+Ev9SU4Y9jA2HaKYVLZjbex3rAUrBK4TIp
swC1TuUQ5GR2ddYDrtFaL3UIH+QOjPQ33iPU3h1/z1zqg2OPBUDKSK5l5yusCP+xwD1BiKSeIgwd
sSxX5B8eWg6UGToRRouUJVzgxFN0dASbVk89sT/w5D7om6HYG119RCl1Z83qTCSvdl5hO4XyCmqr
tXrmYM5oNMYHo0YSYNXGqEhn7qLSeMDA61n9xdcKofsyJm9qavI3AzXs5rQ7x6hjxTbzUrt1Mo5B
Gryj26+4iyf1euS3h+6aEJbZc4YR4lQba0O14OFx6iccJOKTsNfDSpMO5q/kCMluGT6mPKDliHoe
Kx+eqlcH3Wlv1fuPqPNabpTp1vAVUYXInIokUM6yTihJthEoAYpw9ftZnm/XX+OZcZAlBE336vWm
1X1y7GP99IAnjjCK1vdKqHxI5mkrkJn85AKZXrWu9sLxV6LrjpKj/tU2BeARdRjZ1CUktcMVYiEB
uLHxhf0b5mMCSgHrr0W0Iq3+29KKDeyuDJyUnaN/X9Q7trIHOG+xEZKr6qlMaQZrybunxNn4SuvS
nCjSohypCPJInD64Rxic9pzmiLXszGHnwbCGKMTDWW2ukQa8jCMWJikUv8gRGI3ibDlxaENefCV6
DlQx8b7O0KMwaDqr6+g9yCYlx1GvFEQuT187WOOGQOrLoIWPgWfwCMSB5DncNp1xOq5X1rhYlbtq
YE+tsdlw2q1Y+DWXhKR6vDBzNqPGXN+2U+E6Yl+1xFQmybdskiTuMP1yFtqk2F/X2pf6pUP1PPef
4QdBDJtUfCcdAgtJjV/qs4wi4Ny3PZCwnj5KfWz2/BOswQvfr+kwzc8rZDkY030S1vS67YGTXAbp
3JlnA9FuvXBaRtllTnNscbWB2se7t6cHav++dycV+b3oZN99SAef7plZo4Czo8IJeAllnw8NofWh
+kV4rY+J4UKeLOnSj/A4uPVuUGFRFIfqtDO/9Cvaw6xL6FLYsfRPXPcCV7QwHVE8YRh1hDbjXWmI
EYu+Bfq/jK/R7uU9w4bRjElvgBwkruanjYkgBRlGeB6WSyqGOSvx9AjKfiZzg3SS6YuVD47HmAKk
d+y/Ru8x1rBwt5C/QbzuvWERM/Hc0KJDPGCtpuEj9Hh1ZjBR0sEf5nOiQD1qnCRH39SJzAhuCN2D
K/FPOTouCJxYe38w0lfW6hCEShSKnVkB+2iKqG2ezrFms5Ct2VuqzcSO6LX65GDQTsA/a6yOuXcT
Uot/M+aFVQn1lLx2/zFr4tOkGtS/WPdRrNWUZJhGDC2Jn7DmBXl/np7Qa6ZdNO0AV1Xx6ascnWc0
mfCdRYkStj+doBNgNeBpbDFpMm8J2j11nf1nWU+pb/RlO7yOEHCW5/6NFI0wUWj2xjf/3rcXzb5Z
PIZs5YA+KKIURGmW59noWAEwoGDIVNPu2hUKyPCzqumEI4QgJndhRx9uqJfAoxtjqy8goVPFSVSw
sWZzwx43hpwyJEePvWbO6myM3EG1prP978M1SCgmj8iDBA6/DiR2fEzOvC51Gejf0AorVGPXGSAN
paeBS+UNtpufPZHz4MiXgBBDDrBpUtEoHykzia80AzdhoxowBrB6xR9o91mVM97JCXWHZLUmKjME
ft/fnBaKVR3xPqQtMEa60rwu/bif55jaT19Z8zXSK9r5ZJSgzccFKe3ivUEGpkH2B6Lw4LHD5MSm
dZyFbNsuOK7Rc83CD7MevDdIFey6SJohXJFzjoAKQsFW+XgN9s4OQcHdFEnTGXvvEKtibcNpxQYb
Pf9JFQ6oq/oVd7Hlk5v4vs+gQhlH74Mc7xhcSIBVh3ycHjMxsXA8/dAecnIscDh1u1eMXCiDXFg5
EbZZnQkH9vbSXQWF+0riMMYS4a3uV8fQxcjzQ1H6BpN++EwS4DDH7gvRlBNmiEWIRfnj6tt5v8QV
FeVM1iXB4l17d+Y7DYsl+OBdXtKxcGMM0ZMj0YIqZXwjyFNx+SzFDQeXn0cdac5AZ4p6+qYWXM4T
lRvqiq09GrXc8o+Zb+LNnuLvESjsHnCVoLX/CNVHaB6jF6nft6AD3zALiS97smrffZXzC2bY9LV8
uL04fTXIOuOGH6FiXj2JXjgO6/OAf63Wk+Doa3BdFEdOwSVsL2x8Gx8JlPMLRoCtP/gumwU2w258
csh6gjyDOycCKvwm4AiznNkEJZ3oozkXr36TcONi/3FeYzd0r1bpY6/rK56uJdOvPg0KABAAlbzq
BM5jRtQWkc0uV++mIrvpK+kw/wthVsGOHknhEsGTaDSznPhEYiYdDG1aaVARkycjg8OuFkYb37Sp
Xi14rsbqp+m6xUvcgFtbLdrb2DjPq8fAITZVjsfanLTpUZ3wZLdqZbV4Jg6t20TVFmp1qKvFFWJe
iQaW486Gj2oo2c34Ru9OoKml23Rd7JnadKhSbhCpi8CnAqh3UswnZ0+sG8qVVay1cuVAJWPSaFkF
VRoEOoka7rx1ls0lehLeuioM70luPRSkDUfVgC02qMyJBvVwPEVZ1hoBWc94iRrRNYuuNTy1CAmV
MleYKC6S7nxWUO6x70Z5pHwVP9g6YKVQyi1RuF3EexrKbg4Z465nF+sDGjz6Bhl9CZSPAc/uPoNy
wCT9EKN2/Gno8fAqrhPBPudLw/FOaC4qWoe/yHjaAVQdSDodCWBz57DfJlyJEYFyhXchtsfeA2ET
vTOEyQbJrZnB/TM3xD6RXQTxkvw7e1xOjl8Ml8cCcGNgrjUCaIQHnqLO5c3idIKNKlPiG23pJTnP
7f59CoA51Mf2wUiykd5LE5haU1Bh5BzVEuei9w+kFQHd8UJZ12FJDKjU3NmK4UUG3QDOygxPuCUQ
0xwlJtPY/gQlC2R1myWk/D5/uBATpoHlBVDmChppzMBTI7v3gpg4hJvYR/6HSg+6sbnHxgMfyUA5
1GGxhesXFjiCGCBkN0jnFbG99h7g1cfOqofExCf/ZoJ0dZhtbQQQozvT9IF3wqiGu4rSkHCtX/gL
1QzTIuPjv6ygomX17uFBpxQY8/pP02cqfUIumVxf0TGLCnyzsDl0AguVru5r1E6up7KQ7W6d8RGY
n9IMvXbIqFJQD0BtgHFAdhhzIBMc6jxYx2tyHKyPV+GzXAUZdDsIohRHKWFzYQfTZyHb3k+BZvrt
HkeED9RPIgxQJa90Yr1e2FVBBgn596z6tRYSaoSjLEdK80+gM0FAFCBE6hWxBwtfY8EsCQCjK49/
DR5MJQQtKFrABiTWR4R6AltiuBKEIqX4+0XGwT+gEycDo2u8hgVVHSdZjFXERaOAtnUOBWfQBHK4
wPaS6I0roFWLT8oTxyYyQ5mIkIw2cwPP3aOPMNE9aL86plO/wrKhKKUZT9+GHi5WbaBouVeteJ/6
BoGT2GPwQz64R8iEOn7zqfbLjXJcYHTZ8FDkT3wYyWVn44vgowhVxhmu0OkUZzYqQMwwcG/QEC3n
sw4oYj5Sk1Q8lQycSIypPQdGJuWamZNsCcpgOtJISy+U6T4yK1f3PnPrBzGdAXZYEZB1rAN1+KQF
+pfqsUUqj5Keld2aZCWmmQRABjhg0FBnPThvXwJZvpOnAJiepP1Z3GzQb2HmZTNCxTe8TRGVsskW
ANRicgfLYoiCQcDbGpMtJQeN9dWKm5HQLbmywrdyojcUK2Zj8k0khu9D0fsM1AQSR/wMIB7Ug2vM
E99WQtiiSQmR9w9nzDgLWwj6f1gZMmtODHynzW13X70D8EeBca3oirxbS8ivpFsIfotLF60YtFpx
OTgCyY02jccOTXjDMH5Ou7Pw7ho+4UTxCExknOn7V8Bc3MKmNZAc8qnoOsh3eASxhDNB0QA/DxBL
E0yYVIHQNGgVdGKYL7dACB06/U5xr8OlposTMBjwpi+4Mo2LzQucVkA+kByQUiAd2GxHL8TCCQea
GfazwEw/AEFxN4zjMDx643A83G6houHhAkQoNwfJc5w4eTZ4D4lsEYyLdNuN6A5XyWdApNDSoCDQ
11jJ4eHahvuecEtotfTFI0Q+E9LbcIsSLwhpjgiOkoWAAgAo3flvr9fzuRSUfbycDEla/RvaJgNh
vLhzukHSjGEaYvMZtSEUu9AP91sIepYXjrccZ8Nl17w0+tAHs5KPtG3kam4Y1BDtiLXlXDCLhXRk
wBD4wuaAN4x7mmZ8ZnNZxHzqGQxhVPEyQsh5DLbQALePBQahPaHsjIfhfg/abHjD1t/iRg5ftB2k
iSDNajBWunATKmFxqTgDdCHfgbiOGIAwOBiF8qTvYHiN7yvV4zjccRvqeCPmioimSiRf8PpqCOMH
RsmLr2gYEcVrRRZWAvSAI3yTeFucjH9jl4qt+wjltPM4hpngucIVRHHCwibfZZxzu44b5PvZSBgC
UFP5c6XXgRPCVGg/8qbd8TXmtz9h42XM0BF+XNw417jlG8QcmTxPG26cqcZRfOgGOhHnD4SD5+ZQ
IDs2Hgd12okWTIZyPioWMuMIhakclINPOORi/qMuvT3u4D8G5FCRQbWVo+Y6yfs7LoQIJMQgOco2
xNaFiCN4qhCh5HmFOnQd8AzVX3FLU3Iz3GzlJv9jZG5kgIojTYQKbZivyIHBYpE8I75PU5rRxY0n
JAtKE/pI6IeNDu1EeXnYn//+/ONpQkTjHr7KBZBDZBBIYwg3BOig8lnI3ST3UzgWcRw0yz8KKXHG
kQyyctDg94K1Pavo7bnLpakJ6AWyBQ7FDcPfh58O0YoAggkEJndwzfelWYvqhf+lcStV/JNpSs4F
EwEsEZQhhNdJfyrlLieu+2+e+scu0WmXfmCg3JKzj0/s6B/HA20nMCGGPvBEhKUCisORAMKxgUaP
i3GPWJHJrYppPc+owWDhT0AdR/bEv5/A3J2aaGalUvjHZaE1w+vLY7FNCfCr48jolf2Bei7vU54t
hdlq4YKCfW4gSDxm2fylP0Qop0S7/qO2yGkUyg/FBGcJQJU/ci7kHctP2CD9/VzUOindFrYIvkSe
nPgdRshBxidnSc4UQ0KndydnV94V7GNeBXdmyCQsBYzo59+ZlfMo7/nf+X1zrPIbfJdBcg/+nQk5
Fw/WFM44NCOV5xZ6PcsTX7FicxY+sQSLChfmNZczfZfvQtKRn/GYiZypf2e85fhxvoI4QCkK94Z3
wuMpWHvbhqeV6UouI2A3fzDgJAFEYj8U2rX//gBkcYAd0q+FfSAUBogMOADmvLycNrk35WZhSMEC
JHeWl6ARBPLF033+4wX9MYL4XO4t+R5TqNklZYTQIF7ub/TBo5LxITXJXyoqoCIPzUZy4UESeJWU
f+X1CFn6mxigLMt9KcuonH2u91TOrWWA5KFVIHNc3oHtGyNIqXzGcA8AQIGk6x+E9LSSxW2cKABa
QH9gfCioO0RXD2M1LpE8pRyDvJ4QpP69SM1PIIUH9phLz/cYfJw9TjjmaLwxWZi5BH/f4VT/O2Ny
zv7RQMTEDBQMjkr191ZlAfn3hv/xVWT4W/wV5rcZOr/HbxbkOrz+1Bk6j6rPud7wMxgfGbP+G/Qe
j8nRMbLJKHUYkg85AgYdvBf+uD2dCdKg/kN2wf8YEPC53PAfblJONzeGDF5ZphF08NtUezwKVxn8
VVIZpAE3Gb8BM5TzUjDseTYGNtQJzqdMBfI/Z5A/MpWIV4ZMKzKoeQVfXOpvfzfeB9sdrOo5D3Js
chYuvE9KZ94FpA+8QvFf31P2yrdfHKzMFUdKXR7CG5KDr3g4o5qDFnt8HEi9nF6r9EBf/IQidyg/
k7fI/0iq5W3g7MXiKZ311peFUjwp5Y7n/oCPJ5/Jv/8eJ19B9xrIqfrvMZwWuaz/yLH/VjBlLHem
nLKXr4xpRQzkxlHGMhD+/WUN/TdWZLplbedHxH3Lv4wXmTLkTzZypjKG5GYQvz0Z5Y2HEQ0T178X
ks8YW/89XopMeVZLKp3//fn3Qv/72hlaUy4Ls7RcTEwHOEr5nEF8kDn7/x/54izIrCaDTziDMuAI
4eRSyNDEpfO/OUP+p9XOd+BX9uBiMxTkOTHu4blk3pNB9+9/Dpu6T2YrmQv/vZL8VFabf1/JUPt7
e/zuv7f5bwX4u9X4XjqUwHp5dkoMKgPqAwK55dkwfecnkHb+NGOoNsYy2cjgfQyOZy8oHJw1YiWd
tJcgdYdXdtzuzjFmV+5mVlgXezp3CDhhEDqGWrL1QK5VBD0QZHQPLFsjdtWmDRQSMIrdtLHRE/1X
CMRWrxy1aPuBvMGzYXbzYZ4D2yUmD2+PQHvjA23Adj0GkPnp0EHy5UWq7/e3Q1PuEOgQFQ7at0oV
PGfH/cF5nh5uNTvO70YAoGG+4THUuX+K69K75TCdaaWCMHvIxPdHCIMJhh9hDbWI/nB4NBOLAB0Y
bO4tSFxva/lJNPpxSCmnNRAXyQacRUA/rHK6q2Sl+KPAoIjSJ3kR3LFu3Vu+7vrWNUT4WfhaHmkC
91O1QS9y/WZy7WGkaqEVSDW8ilOggnqGURvN9JLV8xQ9SXZ+jqslHAKEtf+8yTIPRt6TrJ5jAnP3
vOo8gK+sceUOUHAcD9pO7jo2hqgypuSHR/Yev9oryLvpE/6j4sbIZgLJ2G1E4vkvzuu2Gz0/PoIO
daensT5A8HHv0qBDc+8wC5SisDrj7tjBuTdjEJMmBHa4Id4sYaf86aIPwl/BsHHJCXJsC6OCO39Z
DojEnZxm7abetOMjhK9fjDba+UOJWnh8X8WLpooxdbDWokXqf5W79HBfXCb3b6dH2GsrYRMwYwgM
dVhfNGThXr26vLoWnng2HSsJmaMb/I47O0e6rw+SV5A8HLAEvM6esBCsPX1odQ+obn51TE6ob8bu
opll62b6+NInDrOpHnFm1cODrgfE+/C5eR9uh5o26cGFHn9gGKJNqYAEXWiRB4lJNdY0uFGxZtjN
LJ11O7wcEBH0mj0ihWqvfDX72/g2L38oBClfcA4G4zbVgmiZ+RNG5TzTINTzTUAtog0FxfpANFWv
YLbtpIIYFz4/7A9KCujeETunbG2dYEs0dCx0Qg6+jgMt6sx1Ar0tdprQuMpP/Mo8i8aXhGwMXAIp
yalCUj+QC0RvqNaC22daf1avG4ZG/RcCZYg5kDrpQ4AlQYgtZ4U1vmIlWs4eZly8J7B/11nes/FQ
B//EVILgA8VvVf9Vxs82ouX7jEoIO+/Q7B8rH0Lx9atEO+iskBI2LbTRbHry0MvrDmKysE7DCumD
9MzRD9dfx69m1AJBSnno9qUd9U7KgbYzfqxJZ3pDlyY7tWsMRjVAtYfeLSy0Ga37Dj0enaAa/zG2
qPvfS/UHm01DC007udmTzJ5Y79g5f+KHZIWGqYLjSGTgA6L3sM4ojPhUHM5MxBC/DKSweJ2qrxgN
9skYkYVQQxMsJjaRjebwaU60V++Z9S40L8xbonX6T6Un8UvYbWTfJUa9eu/hwCq9+uV5qOuxC3OB
mrrTLxBPlXvikB2IHAZ2RdW8g3LbDj/F9FTs07A5z14FEME50L7ddPBJnKwgBpj99ZFYJECFSIMQ
07+pkfbeQq+0bLE/0ufYllfIsDFOimmkEqxxjIzogTdJkWBlPlh9BvTkcb6/7GjRHAdoKr4wvYnP
av+B8w0K0sfXw/SU0JxAN7Gz5ML5wPUTDgt+nLNqreCPBvcJFwdKiioCPFBJWPvKxgrZDBrdcBAn
HIvmcGb4QWdiDa+D+8qeG1sEMT/5rUdgiQmCDN/lFbRvSJsBdJcOjb+Ppz66+Enc+1pUD+6JuzC/
gI06hq//2V3BTtDI/DV8fv2EaNoYYxaM+PjqvQz/wk5C6Tl6nOUhEh1lYB7IVwIB/AKiQCsCLege
06yHQe7Vj9S7Yhtxe3n3m1in5w8DWMDrAPrRZXurkUIPi/dBPWEHwuOBqQlXAT4TTVCqr8dUg3nW
Np757QKLtyJQtled0XvRmFB198/vmg3GSmI8l+5KFokyrugjttMmDc+lx4Nsui5wFyFXAskkCq0E
BGzvcWdoIFAT+lO9zByRT9McP0NKOw/fED6q/nv6nhrDz1hlY/0ISaVafL46JXyFswjL1ambBWey
yjGq0rPI3tAyfCJBM79tJXllUe30jHRU1IvmfrgQwUR8fDE7ZnsyBejl4yWi/SXAIQBBMgIZjb4C
jGWUDx/dxw4BY7n6EaPeemLBYkwbFIcmDgBl7OCRiHqM/p0CazDVIgfzUPtGJpX3mD62+bwKygkT
gINHxSbvn2lAqvTB8c+6wBdu6O56Sh1cGrLfQGL8CkoKJoqYFjch0rM3nh0Q8HOM8e49kODg9vVo
JS4vpQAouzisZsTQ2ivCR2d8bcGwwwgH8Oa7QEDOFR4Vs/z7BSm/8tTBGbIVeA+hP6SRIhAAIWKG
ddFke1nuP2PnHneQk76oGkKqELh7lRuTiEWABnGrpKATLSvWqw1yN4j8WfjW/Nsj6Lx9HWij7SmR
e/FJz+i0CODwHSS6Jsg8JXljMcrdiyANHuDv9eMDIHIIfLQrq4/Z9eurWJJ6SP1xdIU16A61bwCJ
8xr6J41aiwiDrpVFrGLpoSFV0f5VoftQaVceHhKvFYCtefFNM7TkbHbT8Tu0wnrkbHj3dDBhBrJD
beYUVB+6TwfCsjSqqiyCT1jifnjA6ihsyEgSomKDLHJlhNjchthw+UQ7PFb6L7/SgpyrIc6xPjwQ
wEw+H7vLzvTtv7B4wwqUlXIA2VGFKdpVsaQCNM197hJuEQNTVS/f2Kv72GQhkyqhezz3TcIFPz3+
vY01upU0LvGjP5FE4pnIFsYZaZz3QTUwE90jJsgrozN0I+SI3meAVpndKOTT+A337hVB+SDHYakR
8JTiAzmyHqNHvdWuPZi+2mPSsQbX+7gqI4xulM7grHsFSfYmPSkCBaqdQY8LUAboDN8Ax8e2Gexw
86a6RyjJxoHXdQCiPPAk3H0QR+r9suwRQ/P61sCeyKZDU73RKDEQHePcvz+O7fUdYa25b5roAUua
5NZs3ppj2xqejvPy2b/QNePeVxaXdpGaGEf0DQyGb/P8sUppBDAq3DYs8uB69xVOeif+sK3P+goA
xH1qwt92es1z8HomVxIVjsFNT2p3X57Ar+zNK12Stlfe49b4tVBoW2aYdqIKQlbsnHotxrjq0Hov
zdPWeS8/6iRLRw93+Uznx2ZtPpIGEjgGQM+Inr6RgJPy8f4t7zj5x4RXpGmgOJFt97THjNaCvtHe
PuRrPkDa+JfuO2YYPBA50tgFPj56AITSaaTP/XQ8A0HN4kiWyQWObcyZq3queVCc5ekxKMzZXZu6
eGDDw8p2mrV5a4vTrV8/yFBBE8De7t1/ujCClrcHo236acjqCCvcGYOL1a/cUYbkrx0DoirF9n7q
aZ3EzXY16iaycMzwCWxXDHRnWTXbjJy49LXEg+QJpmaka4DSNk3OeBjg3Hrr5+34nuHc3ivYwd1G
x89cdeev4+xDeetqA0l9+fQ/x9nphVcK8fNpUDtxBepK9UyYhIuQepzeByXdvTTBNlJBLZMmF23x
uG94e/y01ajWdDt+aSvwfZJkHOQJIAd273icWeRCYhlebLXLb+OOShK5ymF2/XkYwYWjERu+mQE2
q1aHrG0Q7QJqPRLXmNnZ7N2MQZg5tvNnzipSTY/2vrrvb+ifT/NPtktP81yb3jrR65GcXkuVFI3S
QbM64vAzvE6u/bOzzF7L7M8d1MwwwUqOTnyuhi5LKm+lnLbG4XmbHHUowfy2aS+v983zlLzu5Eke
7vd9ed/k5erijjicG9IFMlpa5NLuvHotP/nS6iwyddh0pkdzdqFBjQSvjd+dL2xZa5rknYQ70b0n
vCJnrmPMOu+1VWHveKc/pXsap9UdF/D1y6GlDO7t8Hwbv9oJZ/ahrTJ39GpGRx5QLsrrV5Ev8/v+
0044nuzySxUFi2FpOWBrHDhTjvnGwxwSB19qOBZQVzGXGfx9vmAUNIJ9oiXQqYw+YcmAr/wCbZ0S
5mb4akJGv9jYsKvCM97ya/rDp5B1rKx95+xrJRYd9G4MZieAiaZ7RQwCog1//hKQKCL8Dy667elo
/TDwAiVreyqoosvcEx6h8ncIwQxLOmC697D2Os+NsuoeiMSBRtkp3JztXklD7MLwi1QjTPOYTz7N
qKJVhYH92W8+26ukzeCNTjwt62o3X+W0kciewKW67b2BaC5RJ+N45Gn4V6eTy3z498HceB3wAo+6
d3Wiuubh+7Lu8ZG1vaP+rdwWPDtvgg+Ver8Y8C+3jGb2K4MSV3HZPD8gjHIgbHGKmq2LfvFv8H2g
Cxh5jPPEk44HamRahXX4ZgHL181zZ5ZTrbNwinnOzV7KEXMI9/Nvof3oBjazxycMoxeVhgXk62Lm
oyCS6HgmiOJdIuIorW74wV47P7aVMr4jE7vPNIf8ghT/wpJkV5X/4rcKwo7uHUhNGRUC1+eaIrRt
e/V73YFB/Qng67R68HYnRc5GjWtzUPJBQa5PZzD/NBMtX9+YEq34YrN4hBAbMILN2KiIY99aKDvU
4JfvO8vNkc1sO3SKBG4NcIM+qSCqnCRtiGQLMYgrAmhzYOc9uqChSGVEb8SVpnPqwqomonF49RTW
PJEtQUP/I8chuegbZQKRnEY9lmS1eLLR9niNSCM6gBZigkoSaD2zSw9JAKUnp+mI5WFUT49QiIZI
VtgGo6sxVvc8lNK87jpLyv4nz0YXdE5X4gIWtYO/hU2sjhcbjNsVD9S/csTILJSClM5crYulUjtQ
RmBpl1094LbJIXWiuCHwB2e4hxQztVdv87GG2cIYP1Dl+/YLJpbhQGB17Q1GeOdvvF4h9StSSODy
NmnsLlQzIZJxPPiGmquS7S6Q9dZA8TB982PCizBvR7Z367I2tpoEz952H8z4Ot366/Ntf5GAWv8U
E+wxY6JYQdL25hL6v9vFmibQoP82YH4glT8KctHBJQ/VRYWzXc/8SeH853NjeJs17GYIhabcndfL
cvWa0oBwNizEdARGDwpbKDPut71xD/kv2nPM4pT5s2esnf3p8NnmX/pSoQ+7PS/TGQ9b3MYNDj+i
5z0O3qv7LzBHyBiJ3AV791vA26F7vcMHzqNR0nP3jwVtlvl9pNjdaigA/6rCa9wev3/JnKIH82Em
E0NX2Esq+BYbzkzkFz9Xo1v8mP6UJDRyTazo0qf9wvCgimNNRUSDzE+ZnwdXuHuTz7Ic6nNMyls5
mfmOK118GcvjRFo0fWQvRcLGpOIpuGk5Xgga39dDMUWEz+TGiV/REaIh0AzdgxG1uH4snODZ5xam
bk1SLtjsPr5900IvQEfpYqGYwkF2X/8p+lZnfCU5vzdJ39X3zTLr4bDNW2FTmZKV1cWJju3l14tC
hnw6n+ew/9yLdbn7Lv1iQruA+iLWpmnjHb9I0bJf3ot4Q+rkyjfnBno03kRnmD+7+I1ZGFZw5W4m
yrrbbzVWa6/dMGfjM8UmqJXgvNYijaR7IydoxRB+AF/MoY2AeEbPHrV6MziyFnS5BXAMzuAzLbR1
u83GDqdiT1dj15DhrsS46erwyrpKcp0qBWzwz4w7iRXns2xenv7zEMchhjZqvnm7Qrc3e6wnbDJO
/jnJD073sWLTcE1e9EwW6pTNWgenXfEwe8Ri5xhz0i6j0+zFvgCnioQH6GtNofITk/hyUA822lRh
7fw77TBjSdQZ6k9PW5l4JxIOjHVz86uMi4WzZoP+vkJqbwb5F6sjoTe33zvYyPKCpn5qJuriIsuQ
fUjRtR9w0KDd5WDEZXpYssNGmbPAQlaiHsmTx9q+0+1gTjfnOUyavItRuUzWFLB75yOG+czkvQ6g
LHui2BgTNkcTx/KK8ROUYFbCIajEcMgANlniF6R+3zs+7lGNXxH3gQfZ1U9/MUxkaT7+QEFW+g5t
BLQ4XWMEUgZW1oY6TDNqhnD57q5oXSBTMGOBuUS8cO/LroLoSmQyZ6DwNKIR9Ke2xY8XGkU6xOA5
RCEUbm9MxKTo0OeFzAp0Qkp3T5u03Y0AiKx6YEgdfofWB0L5y7Czxytx0x6yHZBiYszKqEnePaOP
bQwtpn02Pw/duNnXaDgfgm7PgLH8z9AIsV9GpUE6K9AZMVTjdwLvAETIM7ugdRYLgrWGZh0UEMZH
mC12B8v59NTljdf+Fs/AQI36twDVBaqGHEaF4i+bsBkf7uEAKQG+llXPYudEi2KuJu0ABxTOkUAC
1a+09QHYk3diDc/xCeD4PvoQVgEUGDfeHD3IGHVBQBkP816LRLCKY8WUfqF/QdgeGn1I3cN/us8K
G1Br5gRHOrjC06jj+7QYp3EZtrHeh87bP/qvvo5xIX3rDZ5T/baHNterekZih8pedNQnELpTZPAe
EBI4SGRQg+Kch0tpF9afKJT7HYLmZ6fhz88N7jamMD121QiYO+B+rKozGIK4RbSxgEP/DMB0Xk8P
oU19IGtQaiJypT/bf+Al0A7pKDwidGPoERukpseYnnQtowLYZUazmgXl2xBNBhKUJYqDfTa+7LWk
BHKC2TKwhtgthtfhE37QacYmCFrqaYZ6PCZ0wrthoYMXl38cU394Gf7LdMCiw5p0DUQGCoaVFHYA
Bj/sfxlyej9DvU62ymFmBEZg9vS1HVrecyu+BXho9DEGgUV2HAMLwUPgVPTJsQSPI18E8ThgBM2E
EKgSxx4zzKZWzI05U0ZY1w+hVuc/LzpjYEivvhazmcWPDewhyHek2AdUgWSkuKNO72/kQTKqgu0T
EQxEK+qQZ5KvMJG3BzfiFaOqT5+RI6t9a0QvnlxqQoXRwimkkmWYT+NdB2p7YWUjqSKiMuDqkF84
ieXwQU/w3GC+ULx8mA3zyJ6V/XYGPD46b0BHvy2IVXYvC6yJFsOfg4WHTQe34Ks/0eaf/qOXDtRv
HJYoTbvNd9kXsyO86XokP/BZjRGAOneH6H76KO8SKP1oKF7oKqoNIg8cmoIP3iuEHe3B1XDVhip6
8l+ERaZxJ42M1UdZ6tDQWATE3OouS+a9WzR9q7H8V0MbBdbsr7M8QlTbsvN7B3SvyxFzMjUvpFX2
p0oWNK9doQ/wQaaILR4Ji69+G2Nt75j9vPx2lTADbagOZTU10XxbbDgUjD8om+7kDjIEKafoo3HH
1cPTWGK4S7wim/713WPipZ/vkJbQY/YDIlg3C75ymDe57txhIAcwbdmx5jjMhOx6yQkqJBHAItmV
sNQeoqsRso0Om6cu7ckbFTSb+YO9aaDJXVbYFTWy/WlGuQHMw82gThWQaLTQDdJc0wiqW594C/KD
WZ4tjELwVbiCCnRpe+lwHW5B2neZXKCY4AECT/rca7/TkTqlyKR7ff75mBIAWdFm/XjKKdBPEER9
OOd0laEpI5LktWwSxq9dd23DCeqLWRqt2QHWtssPCm2MmzFtBvpDk5aw9kHWBMXrqcvnkFQIHwud
8DR6Yu5hhg8wW3x/vjKypAB9g+MPGgeEnDd23D7C4iHma8ELoT3WcvgiYFzL2jGdPiLB0Ym2Dw4I
Z2DRI/eiIEcSD/osiDWBbaTq3Ue0p/oYDxDcSW1E6N6EJL+eUILfsAyPE1q/cTmy0Cm1CBnq6POD
DcLXbcfsR2KbNbyjiVcXCEwD80f/Ou3KhTE0hvlMXWKaSMq8C/uRZV5wznxgxCZGsDhjv0ipYs+I
OSYF33sNS7+DMUj0krStGXZlgb45xsaWbQxwA0UT7eULyuoM3Zupd1fHKIWc9eqdf2x883DG7m1c
bAVfZJCZcU2RNrt+V1tse1fHr2IBSZPo2zn7jOfdswENOPXDS3gZgANmchNLln33MnYJm3EneED1
bMqf6WfoThqmWkQQQTEYWjuU+199dqXh+VucnjAH8O8x8GryZN0wpvTicLcB3Bjd4cjMKN+MXfpb
TvD8uw0LPCTfQy2+xeceLsLEwrFtIF8kwstIlndANEosLNwD6sNLv0FXrpJzBJpxXpzj+y+lCvUk
NhWlTxF1X70GUAkRLh5qzJpxHFwXcfWLw2isx5CCNgQCTZsgTch9n6DwHVp7qweGQIiaQx/zmZx2
nw2Eaad7mo3vZP3kfTqE7D2UNR5x+fQeKesnlHTs2sdPuGeYGdAUS3BXpH1dA+iDeGWwkb3KkFze
j+a9n/g5QWQvEHn/OYnjowomAn/3G1zgzWKYeSkUCsgfc2q5lJBgQQvewDBWFwe3M3VqFQDDfajw
tsaMvU/HZKMZXLHSYjMz/u1pbC3Wb4IycaONn8kzcYbQ4bgS3CxCbAIU//NC4eST2rJ+TrErdwJe
Xf/mvH3o5glXB6yzOPlTT4U8gsERTNUPaCDocOUp4O/bBjLkMl8+dwUAvy2KEvj7TSbG2WBR+gFX
Ki4KcBO7OqjjBMGzhWYDQ01IJ/gdUFlStCpvcfF+UhpckKNVs+f0+RMzZZ9+ANXSIujsWT5onJDK
DrHFoN8h/r6ERus06tnpvsPqFt4QxX4i1yVPl8kFyYDY6NXwBNRI5+Lp3XvqcTdk6/S3xlm5T7kO
msReGp2OtiPVy07JeieXRqYZm6QSVigIhrt2zzz2gM5JVCPT2X2cz9Fxv/cW4h2vxBd6Q2l++1F/
dZslgSaTeHjlVtfao5k7cpJ2yOcoB2dAYPdfbQkBgdA9XGpGNuTJn7MWHFUKnXg8Bqu9eN2fBXJK
5iJCOFcEnj/ZFzPYNqDuOWXpD5X0g007d60tJn4EBemuMOs59bRi2du2tGlt1iG/cmDd3KlwnADE
9ISdE4OIJcTuKqqsifAqPr9gFJn32Gnh/xF1Vluqo+0WviLGAEKQ03iCu5wwcIckSICr38+kVv+7
U9C1qigk+eSVKfnQaKHCncP5EeYCFgNnqi3Am56Yf9i1ubNH7YSW9/pabJ0NWp6Ny8/0KKGwGcKa
aL5e5AgB90icP0BgZ7mO6luULT1ZW+wHpe6NveY2qiFBaVMNxYno419GMJD2aUCyV36750YuuIxu
Lg9FoK1xbvCzi2kdgdg8/FJ+sTsG81r9atp3hGNf3SOtxfyhPUcgAkgM0F/0LQ0AXJSyi24J33Jk
7atPVK7uQ7rEhE85VIye/rWNtBWw9UtUgz3dk3UjYRtQnGlpm4xQ8881WEkL07l9jwqr6wtMxfPk
IFfuVKfGEg5EAE/wEWHNexnQ395P0I4YZbPDh2Rnjo1Pap/Rl6djs8JwjE5WFyz4vgM9qYBZJIWI
J5aJkmVHnBFeJWrlcFTy1JQ0KO7N4gamBIbPu/qDTtc5zC+yESOdfC+DabG+MUYCLgCrD8XAbtGn
YgVorUycXxi8xxDbvmN6E1/nwk/IVrNk82IDW1aKTjqAflB18l8Awyg4LvKn6DL6UBihXsj2ATWl
cUr88pAlrNa/BTBE44ke8IlQ45pHN1K4iLa6LIPRvp13yh3AOfgJBqRyaKNgTk/aMKpGj4ZBnADt
5obP2lv68Xx8LjY2eyNWd/Pq7MIn+Y9dW5F0UHdtf/uv1aFXXBgHl+tgBrsZVNqKR89tgsjrvg0h
iy78Hr4GyQCzxmzhZUq+MCDHXkJMax2G85DboIJxfLm982HSBO+g5NRgx95oc9Ykk4H5IBop98EZ
bYqzf+qjPeEAxTEPSM8HZ6BBsMIbO6zEv70kLLDOYsAF1yk0I5N/JOQ+KFcgrp+4+310ImOfZYjy
UOUqOub2DZZpUJo0ikXi+1PJru7cbI8+u8Q5ktWcliPbAJEYIRW95Yt74nH4odGFvY3KD1ijTm1R
g/sD89q0qkj2EJ8M79ThoFAMcouE4OcafRhXwAoGBZIY1ktk2JjLqV3CSgqhYjw3ADJjq0J0+Pav
eLJiJ/dyrwSTL++0gf52O7m76D1+gVQGXQtyEdkjcuG5Y1S96k7KxnO4zBB5q1aMnNZbGxbG0DCR
4P5VSuEThHHz2M7rmYinn0jH4ESKJwqy1UylxLpz4hFLQkBw+B0/lo9xvKwM391q/xDWFoVedWA0
X/SOhOranT0gNyYZCbXUdamI32AKfZUgp0zv8TI1ylYJcBjl36JDNRmo1z4fVNPguD1CHyUnOC8/
KGUyllkN1y/OQtE+sUqjckxPGRIRLem24b+Iu8EXFpwhF8J0r6NdWIJQubwuyxhK4nmJAeej9W5l
/Tw9LusV1+nhqrObc2+m+8l3MM+N6MQ+iG2ZKED1T4Pct3lCmOOGogFZT/IMrrB7xs8p1+pJ7UpK
sVUohIrQLa7jOE6tJykVdeLM2X28WxXXd+8MDmHv5A27LKkc94nh5WNbmRVoWWJ7tXPO9XfP/AK9
stkEuM4HUELN3Kj0DHHjRZXt7Kz2rVLbnDGGDpSqKX9RMMQvBM1I4kurMvu06W6gMXTspo/W7ugf
H530hkMZ7GmyJ04boXWh4u2OTvnp+icQndQnnx5YlcsrOBz9eE5vYvEp9qvFVsGMnigDwCaLrRXb
hwlSDVgMgDIk1ObrWveJplZmvbv8gADrVS9P+XM2mWPB5bRUi9QeEVe1To0yE8PbjxL6A1bnOTlg
8sm/K07qxqz5IzO2HyhG+KY8JLkS2/1ILqF2Ak7j7e/hnqEsiAtO77M4uZ+3XTFCXOJaaX3/2Pqx
NYy2lQyaGfJOm1eTHOUwVcm/F2NDenN6FBwQcrt7D9fcyd26uuYtFqe7JoK30sZxyNv9PBZNqLd4
99Zebi9HNoB1YldsIBQeT0bWwyQ/Xp18owVCYcv5R22X67YbnAbHujFSik+u9IYypyJ9uqC+XL/g
RkIA8NigY9qsNQDpINJ5R66f2ly8UY+KSGpcWxsdOL/GNJGyzqFdlWj9q0vcvZscJlkVh2u6C/VX
d4cOx5o3A0ziMK1Fl07tgy0nwLjtEQUd9nPCI8QY0ZEntztYGe6c556L+PGT+iylQ+SjBt9tefWZ
FFJUkGGB6mN0ruOSU/KyfsFlpMNZPy4eBIfIU2Go+hjmw08HxC+1dYAy6APTZnaq4YOxi2NuUECt
4BSuYhcXJOo+qMV7KEawz2HZlJ9U+8W+2Txi+0oton4NPhO2EGfXLIXzcDd7j+M6HsCjXPPdxc3J
zS0+Hea4g2tH49O8NcsAJV/uAf9ZEn+XD9jaDXaGbVJ4IGDtzQcgVPguP8WNowLSErsEZOFcIrIy
yXSTsV4C1BzeKTaTFPnV6S7rzh2tH2wmOxVRK0f7Ua/1zqafggkHqnn0gY4lyfCJ5Buj4ERA3iG8
u6OnNy4sQ7E94+kev403LiWeEUCAPvfZhaLC+PaTJv/46ZhJldaJrIDo41m5zVagDW/IRxtoL4Hj
QPqrBeE0yjIrFrMRy+l6loWvSlTOgmSzL4IfC9BeNMd3/4U7ILnJ0TPBw6OBEcVSfke/Gyl89ool
EffJPUKuKLr5N2t3yPfJ7I3dw95C1ZvAgIcBphvmecMthKew0X6FiU03inIQ8CgbBj7t3XYefUhW
rz5r+flpgWqwb6wTEBcfnaI0XSndG0tI4EFumbQqXsk9dGvUsuMgH2YOChVBGjyCm49ZAqoiXCMk
T0w3DtBvxF326VVoKkQ3BBpuk+K0Or3iE0utijh/z56AfxBUysuMfYcTncG4BzMmMxsTPT+Xa0lB
H9GGZMZ2UyKAoCMOMQUmq1NbfsPKEpTA2yov9hN0//d0KOhJ11OiVti1/AMcDqXBkisFWKyxmldO
XjcleHF47dPmvXwtaTuCsqVupi22YuXXLMZVVMWeAIisomFLspwyPdV5qNp9s4NRCJUDs4OcCREF
XvT1OKosgBAde68F2wglXNjUX7+aTLKY1075S0rJpFVvPPK66DzMEBROirbqjYlQT7SjaIawlG7I
Cd+LwuYTqkt2sM69R+vVupHBZJagPgxt64NSTZB0TtPqpNzY95IUOE2RiQz/HRWcBjMfvQoYXYmT
TdmIU+vKcHPLVs2Xa++1Jb2ajwfwGoGHnZfaN+eCDCBmWE7RA1SJvmTN34Ng9PN18ut6RuXvbOfr
cVNKhDFygMfmh7J0HQnAZsW5NkHvtaVZqEJgCoQtCRA+pNiM0FuQ8ypOLsDRD3gbbWbnSPPz25Gi
0JzXM1wAQyyKFAObGXULZkT32sw12MXrxBjO/QnuKHOqlGWo3vk3yg7z9r5Fhc83mrcGW8b2ji7Q
vYHcS69U/wS/DlsumLxWQFAQ/PlgTnRpleinlfx9I4b0Uwve03yrEj48CWhJBan3HJ+H++6lj0IN
rCn2UzQ5CBS7l3VhlKdUV5XwUQ5ZzPqnTrRwWCdrBAHpqCGU9LaLpE8vuwiJgeQK6e+BMUoGu51z
K9kmAFo81qlCbuY8yRBbFPDLhBmL0wTZMpt2Nipln3ppfA9zXcBYz8G7ZtMRurG3EiQ9Q3YVmo9P
lgkjrMQSY6E9fh5WOvHwvrwOGT8p/iZryoFn8qM9Jx/vzAfjGwNrY2G82hXTOQnR7uzK4ecV0dnM
oREAzLBYp9qxmiMM65H32WXyhKSTR9UXT5BcPwYbVxoU8mE6Igxi57s3sglKBHSrzYgIotQxkQxt
EfhgWfS+IRSyOW5zm1NhW3z4uQ0hyI4ln1+bLQNRfBoumKz83J5YcjFveKwBaNXaJsWxWpBROaay
hdkPhaQBSaCRdGE+36nKvuzSJiHseYgeXhiczi5rwOfkfGvebh8qq8sRdQN0R4f62t6vLoEZFGmw
PmzkqkvsosTqiwsuIzQG8PiiiQQ5EBI2P6ZstjlmVnFxnT7WamlRSeZtF+QCWMa4pfkyfTpWz2PL
dA+GfRhgUZCfvCOMEUO9UHFBw+sG93YRX6jeHyKDhu6ncRmaB68wOHfuI17u3MFRizb6gP4ln5om
NR1wJC+MKDeZoyXwdR81Px3M3yilIhJ79DJwclSXeDtVKrd2NcxPKU+csd56WkUcacHtR9wZ2FKB
HfiQxJJgAlyhge5dDNCOtDrm1SCZ+5XRYUfVMU/7MgPMasLqCZhPjzeCJvt64esClTgGb59fsHJl
IXc5auVh8d8foLUCuPUxyyOD6JuciNKufQLfcsi7LNT5zKZukM+0ahL7qgBTRabEM/Zesgs+OFsB
y6ViCeLgbO8aLKXHnAtkEWAiskusqTEkaMNmQWXZQlMFpOzw/aJQiZ5Ln/yaYg9twNyYNfoyJNVv
PZ2yUwY03alCoewQ2GKlWZejVjGstMzWiSZDrUc0gDBvyc9uP1ftm5dk4Z6i+OFmo2ySHjyKLFWv
cLeRsOJJujEoiJdLzPpEQXR1ZgRWGNrlDtefcgvOK2hq2nAdLs05azPRRhtflO27y6C/jvcg8Kgk
M8ZhLVCzo1FKanTHnxEFGSgv1LuUoZGYlQbQC2ipIFppaM/PUc2htFZ004KNJ8bBv5UcfszZxPNx
DqgPijiKG/a9Gs4f0Rt8Wxp+j4H5aeaL/fIVGEMnxiC+4l0/we3Qu6TdQ7HxvkaFm3vnzAfvSJpT
H4e95Do8blBcBLpLRUVuscM9ulDy9Tv7rLb2uSt5W0n/y6SPRd4GSQlDQUJxmFxCzll8HOzhDXZv
RlnBxoo6rLGNEMgUUL0u2IfODZP5vPd2K77BC59Ckp2QAVqaXMiiHzR7/ELEt/7HI/T0MO7ikfDK
woMNWMc9j4nyoqe3Cy8IYb34OW8/KvWLbRBPLkDxZoHe0N67rd7QajAQd5F2amSGdTORaMJs2b1k
1u5pnxBFhO9BKgNwiP5+xX5FrDpk6FDYCOV+KsuMZTt17+Qdd2fVqdid8o9t+rVR6t7U7M6KQpI7
fkX8acAfG7PK8DIx3bmnYEZHCbEzLnwabIhiOxV6bodmjd4bJA3Mk1KGBLyCDXWLy+ay+WL9Q/T4
rfPu/duQJlc9aX5p6BXq981lVgjuKOQfXLWWjeAUVZZXBCQ+Q+oq1HSRjpCXJz3zyTuseSyG0sIX
Sw+vkR+vDoALzDlxVv8OUd5EdJO8/B2JlsNIwgJFmnh0mZxKo8Sfw7pks1WDF8+I3IDiZ4AXMX2X
Cd3ob0NkWqrE1oBGF91wsQF/rD+YaRLE0L1+k/iwr+CrmQEKO/ykgMg0sIffoVOtG1Ez8oQWs5b8
Csd72+wBEODQ9ZgHnBa/xO9rXJdDk0dMdYUelj+mPGZTqODCAPBGio09QBJs/E5/W7ORLYLnWHUq
rRxagEWSE4pEtBDpUSyX6h//iWrriSmp13Wfcyn3WZuXtVqVHJgrLrUzji/ZHbBxh7jTAU7Cs794
Fb3W3yuxF9NszXGPAXBMF0Sa35VerVUN9VlZacPehd/rpZA5bW4u9mYevi0k5qdXq3G2VuRdHOCO
w02vFbWGUcGV0igRF2V2kYABhHFPkEVDShTPz1ISykA16Eed/bV+TD7MZMxbUdVyC0ywv7OSERcx
bFv7HvUlpBcRkkZODOQ6hN/YZjFh6oIEIhb/BVr2bUC4RWxOa8emrc8hBeg/XekLjIqzi760AxDA
kcjehUiPzgmPNe19vQzufB/ouHR+ImZkm0kooUcEmNAbTpjnt/AS3rGiwUSF47mqzCqzbPVZqRd7
Cr8RcnvNQ+MVPZhbt5pFROwzwRQWbGMXlbNkRdEEOHA09/JrskBv7hHAPuCyN8zmrnFoFNsFP1sV
UOJ72fkwcQgQ0Ca+O5/V26btxnBBZ9GtdT9eXtLISWPfelWcPe3u7hxtwmPr3KLcV/P/DgQQeXxK
mkJpivRfR46+fNn5tmgqY3tGoaBMleFBK1r2Z/JGY7n+ze359B1wq++Ia8hksbv/cWJJUxjstKCd
EkMscYxu6kqanQvGinZraAU0/QrHhRVTq2Z5lY5eboqs3AvgPahfuFocNAGgA2RODVHJ0irPchov
8l7Fl+/hdTTvs6ueR4A/vGobBeiaVetewtf2guzmsbXrnFsZMlgkLizJun28NzRezaK7U+g+vcxL
wSWYLMqn0PDfEZyR33pXodpRsQsteu3BrknFCLkx+mTBwT+Py45Ozadd+X3Emhsva67RM3r5zqdT
aNECcnRjueY1dFkAQtkv0gzYfl0JZe57eU8jpfK71fzHQmNHsqCngT6nsa35dN74vBWUKA1k+O40
06MXmwf8BEY9p+8bXRqMopnMFzIep5OZ/T4N481LnC/q1xo2ume3vWMoNQ90m3saeCqXRV9/v5U6
oOn+/5HvE1Txb5kKIGe0pKpQCov4EdqoN+JYVkPqv+psSs5qdWGaU4EOT81XnTWgeWoCZwHwIqq1
hIAADNfZrFgzdZ/YS5kdDJBg2Wz8cQPzh9iaLvhvbi1Si3tWCezmsIvIewTAXPGMN4kKISkPOyvx
PrdKVPQIfxqa5PcQfwrqTzwP54mHSuDybw1QRLh9jKhh24hz84SaC9Je1QWAzEFRlceDAogYXYiS
FqIrK+DH4xUT6pvl+jEf7lvxiM4SDldVRiJSow2twdD9fKRNYazB8n0js0j9NHx6mjlMZltGDTok
vvgnwajvtJ8nk2TCNUGTEbVLLgQXhDIQWyjbZ0qpSLYKj/HFPzS1j2oXfQXUUkB0spyBBKhzBxSf
3ROVNFfCTNSMAvbSoXweRPEXcxpsAN2J/3YqXQuY6SzKXL7fMq4lHcEmjkrzlyw6+DxWpnw1GtMx
YKvGxxuPrTFrNV8s4Tq0memSFpa3DZ737t/2J1iNSO40ENl4C7jIVREH0k0iQWV4eQjmuK+J2adR
yTeefkD1lPbrtfGl6OtDpTiHhRXSNO1zWPJ3ixJ5cQy37YkV/K6VJ1dvADcpd99IBdX62sn1CGlx
JD/dH6lWINYhsnkV/X0URJ4YL1RJZSUdIEhxriGJBbTUQTKg/AuSSwokEo7QbwEhA2u703S7u6h9
khATfvNz/QUxFColsqJCH5BHmhwklGToiB/w1wV015OAiUG4QLPUElxjtF7TkwDIC8jU2fsmlqa1
4Cfnzi9nE5RTZsQSVDKtc5trFnElu1IUoegD/ItGBmVieMMdqoL8jCvs0g/91g/Rd4xVIk9E0QvQ
FajQGQjCwvI0M+ibYrioXl7m1zzFRiR6f1/zkrKGDzaRGTdckmnx8QVMnTydVZB+e9FV2wp5MmAv
IK0QCgVK3C6TqbdTykWqkzU/zQPOE7ROk+gbQhqpn+pG44TTo9F4Yox3xvaCtBLcwhr4DX3g61rH
fKtjhwDiqMYHvw6+rMGS56KRZkwSpYOFyXHgHAfHQTKSLtSFtmitn+snx7Dc/a7gb56opxxEVwIZ
8ffFaIBTjTOtbqWIp7uGGjr53/FAIPw00lB7wR5M3AqbO7YJ6qPuYVxie90pNvOtYhP768G3Xx3G
E1gvEVefzsHk7ziMjDb0huJPAozOXLlrtPeNZ3SPdG/0dyMsPIBRNuYVRA/SCX67k3naONEy3jnl
Zrn54ImOElmhZ4jFe3kGASLFGBeK1XyYp2EL2lF/9nc7bPNlJ0+pyOirMFQLwC3VAhC7xaYMcR94
g8Wr0za3B4KWShuYD4RwIB4EXamCkAm772mZgPa6MgYgNBncCqFk9CGhKYVOOn4+af8GfhfsCMB7
4q1+Nt5hekGGEwHcDB6bdJj6FLX81yahiUqyBzD3Y23xF2rs6q9BARPpWw+ojZejZ+hdO5AqAbEV
nLQDPQlJKLpfROTyUVLgrOj8FCBP6YHA9ejnMj6ArO/hMBK30T8OQXvwVQMg1VF9mT9EU5qCT+tC
JaG1o/cpX6sYj6vaKg5BA7PI6Mjc+R7toQciiZC3IEmvitxf8dwDe2diXiwJqWJ0Yi0MJeIiNRjA
SegmUbslJl62Z/V11WWyggvRLGcdeNqlJvXlphRxNIA0jBJA85x3MKrXSeqxwAAFxG3Dx6l4AJFP
QHZyChJ+5jyEDP7iwPDTKqX1QOJd9Er83O+sHILn3Xq26HpT9bjCaS1bJ2pkxNl1KKP0MoKaB7uA
YjJeWyF01HeIBGMjpujXxEt1EPObq/fo/4n2ZUMZDwkyCUXdU5+4JqNbkuBpTIiEO0P4e85DXTZi
MX5PwSucRxS4YJ0zBLnFSB9S/ebNXWUS9POEOjuSU9JaQi3AktFXAckDKKVh1pPblNRjrsrCVhLm
iMnDAOXRnl4pQcM9N1AeJEUduSoBnQooLrBdyETo2tbGgcUkWRQeAC5vkaxJKkH3Gb65/D1PpD8G
0GKyZTdfbcORE5o+nD5iDbW2FMOkq1PE7+re00vo3XyatJI5ODHkiAgTdi+uiPjHFYsZ6om+zlLN
WyroIFT4uguiQOfQoQ5McEgs8KIb9+Cm7xSeobLhUhDyClBEEaTu/KUKf+kAQsLknuqa128SK3aS
Dq1vW2LcOgouhQBDgrUxG0VtIHscWcVs8SeKFgsKBgSDT5KVD61yRbkKPyR7TWeQEO5CcmD6875S
B8EWYwKFYkgo90vKiOw5SGAQjYeYStCHgSdRxpv0/EogoeRMORkROK089hY8rGSxdPehwXicZw7k
KjjTxu9q7YjKtBftSR8V1OV+6lboWhKxvZF7QAJFki1t5ZBUfWwaFPJvYlvqQl2w2pCKfylhzSUL
dB80PcoIe6fBX6ShpFHRv25P79vNDfGKcExc4OXj9CUTKAETUHSm49YAsBpVmqdGvKW78O8O1xWD
D7gLKUO36WxT5q7xndl8RTtU1nch4WyA+yY3UiX0DRz977OeB8nq6wOxQH8+79X8ogfZl8tU5JL9
JXt5zBTlI+7npge0Ny7kibdfRihJe1xWO8ojL1yij/NlUBCLOihRkqgpMlJEpBT7z2BL4j9/cdKq
M2aAMbUV0CrhPFo3jIqGR3d4jnBX68d2f7vdKo2tOWbnF4xofCjx3W73Fh5WsYWH1Zj9l4CbEqzV
M1pGDyusDthQnhdoBPe5CB1nDqgmE4XP0dDeYsrU3Vtb9joOzCqj1nQsy7XVikR/M290Vo1GawEl
2FoMhwTd0wqPaE3lQqBXg/lv+zv81FS+WKLMYy0LzLN2e7Cz/NVmE/YG4YBfDhTDL5f6aacxnurS
oa37u0F1R5T+aA3p//PJU6Ck54jM+feGeIxBwE6NkxxcAf3f2aSD5FH3sHE/4/V5EZgGkuJDXk62
iKj2AcbWmr3EqQ1LO8HhVWyRypWiUqolBN5kxr8yiwoRmxpxNDiludPbe2gyMf7rJ7lxrkcXC5lI
AGoQDN7O5M0d7UGG+XLZRhxSM4HumKXqyI40ZTBgj0Mu5Q64FcY4ZQT6QnSD/koJQ8ge9gLjvGhv
dflPUnsATJ087Ik54CbgAeyIhiPQuj4BNGH+X0Fd6BpKkUjKTYg4zvSBlhjQJWI/3KwRfa3xR8My
ZNPusX0Hqj1ef6JhMiKVDemCgWxFC14Zh1HJAd4XaZi5KodRcmVFP3ZyaDdi8M46/0C4bQ94d/lt
5NkJdMPOErA5q23smYFuRsDyMDy4ZbD8tKUQMJRormIq2VFJSBEtKM76zX+T91OG/S0XqgbtaEUr
p1EZovSrGn1txv7Lp5lOcRSJVKaOaguPX5kRgMP/DhN2kOmm7IXBtV4KeypjVXpVB3D8L/msuTsy
IfKiGvUmyNDwfIiLsbRGXovy4umXbipMVvKzc1VZRHlP5nxsdl3da1NjzLBH6cwMoX7W45xyUkgY
3zooIG4UqAI+VPAKTKhVqJzdmjwTfuPefIp0GEQXzP6CbHhHcvgJWNQIeF7v3Af5Rr8U8aETIDgt
r9mQ9OttVUA/okzURDANzVtZ6b37RVIEyAbwR31ZUGb+LYJ8wFvUfnVxXx2whAi64B337Mae4bCF
9Z49MJFoNrLTGRxZi4YI6o9I9kWT9mDg9zpYBoY9xi2oPjZkbc5SzGI8UY1UKgC0OTxPC/Bz0TTa
8yRQecJ4nV/Enesa+iLDUSgSg6DKYMimYWkrB8vythqdABsDTEaWLKOgymz5lVAVFsmiSlJZqL55
FZ4hDnXTVJVKJMhvu91OoqUqjwVNqUHImkJlkJoSFUc6UBabRYufMNHbbR615FsewmfZTBe/nN9p
9CO71ZpOx42xq1UeUj+byCp1KUevDr9MVlVMLblahLloJUqemvFVBghFZ+a9+1em0K5WVauEoQqE
QM9APfW39RjdUlvV7+dKm2u8xaR5pqrQKnE6K4rfFBR+voKs1l0Kj1nAzOSIFsQPx8AY7exFFrKY
co2s4d7q9/vbbr9bc7r9ftRfRC0+AQv5y+5MVV+g+omNYUf7KHUR6B1aSvn4Oa6wQmWqzL/bk4un
i6j1zfgZvJDPk+TAlKGzyCKnonChpcKO6vDz4OuDnGMHBJ77qxaSwfGzuQcuhZuJuk4c0KqJA8lw
acaaLW3PJaeT/w5QEzpPcnSjM/rTfyvYBw08qYtqzdJw0KUtAJZW/K0LrkwXuU+U06S2/3cowe0S
42gL40zsLRZHbYM6ptpJaaD39j2VYVTdmUacS/p3PThwv+wZCD6gbPwOWWwOJIEl2tMSFC75oDrp
XId5RJq1ZOqQSCo3OLeEUjATqSVQJygh/AAm5ygou0Oy5pLEOR97wmkWaPJNjKPRcvptGTHldpA3
SC/JQhQwDLcl49bymiymnIFI3lIszlygv0o++ue9XO/f1fvNM/DSHJJjlB4eUkI/8jKkICjLIi4/
dcPAGSFwF5zg77gx1FlSYHCB9CDKQlR4KHlG1cq0nalGplhZA2C5LHAFEN3m/MMWZZp+3Osmd/Rh
Q2PyphL5vMXKSCBBOke2lw6V9+2cPVy+ZHn25WDNgGXrwkOSG259gBxgRrI1byld6E2NwHb/9i0w
sj9dUCWQqp2oXrJDsvhj/f5e2x4CX2zpRUs7fOId2VOflgnLThGuvBsV0uycbVd+hwdULvNYe5BM
SvMSkp5aaGSk0z0NNmWnazklrv+KMHrBPzc8pVqlZqGduOhAWje6M/q/yjAZsntyw1LpR7qYJWo+
0jK8UibS7qQtVSKruXbB+9vYZf1bjZLWgZnfM8j+NIpJXH85qabcJUBMWXvD3/5QGCQRgF33hUy5
0hHIYcBk9Dsw8Cyv0ENYg2GAy85Y1alr44NaOArVlJ/ZL6+h0lRMztlFSTqaZVsLuZIvGsDsqmW/
yqG1FoIOrsE6lBjKsBm63IwwYDBgiHU2pc5m8xeELNHi/dgzJJFPC028M/zEv1KTpuJs1mbU/pZS
VtBLl0Krp/6LIiKkn0gx8hyqIuPSQnpzpypdZnvFvZVB99MEbRtLBTsacKThv4Nd0Bp11+u1qlqK
Z2SGKv1kpQO8pDfAclfuvSv26RxZHGGwumMS2lbAxjv+dWgU5P7VHf58P2HXacigNcChkUVdQcsF
q8Vi0VpQ+x0T4rrErHx1Ov6qY7qNaWvRZ3HVsNRNgsGU41DP4HJL8bvIKpGPPnRz9WtV9v6F0xq9
GKYfsHCXuSftHJo59G/ragfBhuSRqAhBfRU9VjU9/EbRoutWCYdTt0KPGhAg+8KKN8VXY6rQW5MH
vi/PraEud7EttGdF3P0hH6HfD7RZUJdZsxr+5gBzjWhI66DckdVkU6ttzMckcgZZgGCQQjrmV5Pw
kvAuRgEotR9+zExLebkcDKpXq+iok/XAMuvCh8FwjLmkt3FAizWBpGroHpDG+I5nzLF5h5ioa8cG
z+qhiO9vIP7XIX0j7V6K0kYxyrNSFv0/E8oHPFxBguqaZ79l9X+rrrR6pTHLHzJjlMADpM61FHoR
a9GcZajbKROgxJ/gA9HjOCAl5COnk+EghBIYOiMwb4CCw5FhgGDY+BJBJIcNxn/3Zcq9UE8B9RNb
w6wbZaN0QH2pkYBVi9sXbAnSfm38GZ4ilnVQ13G/sowB0y+zjbm8tgm60F4BUgRUux73i+zq/NGl
iwTfpftsqkSgagQ4OUZ2MapQO0LqSKUB6loDmEpwOJ+tZ0vzXfKRcAfqf9VtClSx8+roH2ivsYIk
raJ7j4ju6gWnFjDJB3IP36NUiro33WPc9zRPVQTSPP0lMI9O2WnfqGfU3DbcikO9Omi/wkL4HQD4
IZfDh8GwjMa5XghMnFAoI88jIBc4vMGy5eq+7wEgbgFavS8JD8nI3aGUZmTj88e7f6QtRtxhK89a
/PZhgpFtN7a36n/2h0M25WEU3Rzm0/DktKIp/dc+loRdDeCAXRuZMIKXixf1tVtE+o/VH+PeI9gI
LfG6166wayOHFyJo38Qst6n6IM9wjcp1EGDqooLQ1RqgfYcxTFdVJUa54D7rZ5vUxsFZV+VH+F8q
Q4IapAiJ9RvjWbNGf4miCftMOVAayb+AzpnrD6DgEF8uRP32zWoLfzhy+F8Wv4/YbVDIwjaurgN7
y2YG1S/D+njeq2CXio0grFEwxeMThBRme6Gjo9jKt97trKsy68Mr+i8POCxEI8mpz5uYW+4K9vna
M+/tL23QXVRNxunPCDgeYmQy3PWvQwiCtc6xZOmkHNqn3xE3UQ/jPe0pnn5YB7Vjq8yo3UxLFLl6
vxv7/ZOzRRu6uyWLm2iszBg9UttvsyXoe4qg/FRROJNHOxj6xJ0jx6UVg6m6duLBsTPHOkJbS9VP
th9o/JW+eiRn8sz8lk0Jzge/eiCOMCdGRDlY8d2eZ6AWupgZhDmK3ZfaAA7y6t74gBMq9oZNiHi9
6ijsnFOw0xKvGF8TQPmUgBdAL9ggKqs8PjR5Bj99AEAYmiTI6EX4WfCqyiavYL0V3qWc5sm6RthX
V8RR8jGp7Hb7LQoTWFJnVn002p5IahMEDI+sbc+6GVZCRRmw62FaK0q4wfzP00aiJfT70JeFZPvV
bVJ+ooYOf8z6iFMHY0fo2697GxTZB+crY3tvPFFaA1/ol+ji76b5RiwQ+7WXtvLOkLW66CzSFgH+
EfKjaecdKiZ/tRb9P6XSQuYdxRYYIOL6j3PufWB06jdazcE8gRFAHQ7bSEjMv3Rd9/+pfl/ajG9W
eqR3Wcdhb9LOaad2eaxBL7ynQinNMabJb6Zhva0gjv1yq0q+dlRNRCI8ZpJUBHQDexvSsCIa1G9u
/Iz4UJusrydRw0sR15+LNybZ7l80d450fhQNLhaxxVfVAjbKTrXYB/riXOgYsnZwbUCctmN//8/N
Wu8is+6BGaJTqVkJOjhYa4PP4D8rjFfAq936b8xTIEargvrLCLSWtceoEJ8QRZ4mms08MFJwpzwk
cQkTYOvqIzz5uDoPrC9qSZw8vtFJUOQIXuv3CE0ntj+LcGU9MnlaacvoHVCmJ3b8C2r1Xoq+3g9F
/gh7YEsJBzyM33xUfFl18T/31bVTCHFZqoeHBiwvUe4pvtWy86aWN/7rJa5vif8qeBTzWDWZ4t01
Rkws9tSXuKCE+yzdNArVPFTGzHyX++AnkpegMagAWSbhMlMH6ZkTyoEwwCkaw4rew9amVWqskpbZ
wPYJyPYavOYincy7t8VzAUn1NS2Et5G6Yg94NUOypMHXOQ+QBv1ab0yvprSPKD3HmRWv+PYbYwCf
H1em8SRbsKficki1LmcZOZCKzqmCzBg9U5pOjWr0ot1AgWIHMvQ4SMPlGQ7Zt46YBV4vscNCC7CZ
UQvcnBVeA3aH1x0aTMVxdXWb5vHpvLQv/bhbbDBmGyVNuHbSAAiDMvChjdgTJwLIn38eVPrf/r4p
yrKmcG5FlpeV6+dc9ERXLucZ7VLivWTzFnK/K/mvO6Bi9sFrNDfCUymoPRHIs143r0YH80UKe9g+
t0+41Bc39/C/k/kWQ5KUzbLqmIBRd545Bs0fY7GEVAH5dc16rQqUk3rzzQv5TXBldFYIDuG53IPL
Caw5Eno+1CSb81diA5pd0ZXmA8c8gCLnsXdbY6IGYpTAbIxo6qfmwO8vQjPOTU/9W/scHHsws9v5
8RvdXWpxR7ea2pcftzf/dhEUaL+6SfiBkQJ+mHxgCw2s1M+e1CbiEfAGbJyv0aWdjXOg6qHOXurF
xEvxh/+4SEYXCzZIa9jCH6jklBNo2VrpHZ1he49hoIgs5225f2O9TglnQcFjjuldOt9ZYXh1cxFg
GBNIQww4frdOWy2Azg3DvbdfzQ/QRyRP0DKRBut7hf8RjkNBrfHtZzYLOpMwQ7+5anHZ32z+hUW8
uFMx/UjhHDA1NMPaFpC2xLfgZSToeVpweziLKeA3Lj6sICYwPE9KVjSxP9a3/XhKqqE85C7f2m3T
Fa1ORBfSFV3aNrx7RpmbRnfwS0h0juLZZ5zUXzy2B/r7O83Y9ynjwx364MQJfbPqlsa86n4z7+WX
aHfxDDRNmVXV4X3xAHoG8YdRA2Wrf53Se0T+rUgfiroaYBAWG65yDfaVswcDd0EfQ7rfr/55pcBr
FuMOcRjlCtaVLGdLNCtCMrjNFko/8xu28QLJlqDX0+cJvgCw9mya0EURu9vUlsns+uS5TMK4tPNZ
pLKpmjEe9+sKfcy7OO3HSTJ7bp5DqIVQJHD8AB1bseY4g6FZ3MMN7M3zD6t4d693XFsEHd0i4lD1
JdnbuLjD0GtGbT6hOUMFAe8Fa3miaGvWzXqBUBI4Y16UW97qqVS/weIVE+Saul9axXcrm31uLox2
PvF1ihJ6brKHsjm4LfIVJ9ui9EdHPmOja6ocg6YMSS0yR73S1YXxTD8W0VB6+5VJUkYm1JwcSHWa
LFkoY5pXIo77iEZ+dQa7eFQevfqD8gbEQWn46CS9D8RTDFTYUPmbxbP3xewdEmQ9N+YFWrV2sv2N
iGwnSY9iywD5bvFlVP0mV2B+kZYuvly0g5HWPuTt78H1igdipVOL3LVR6kL4d9IyK1E9nl2HID93
BR9FzRpqgydkPhB0oowXULthjbrnLQho1AxBf8GTARcK3R1gSAFWw49+kLNvzPEKQy54zc4A8YFS
3K3TWnq8+/rbP2H5iUA2OJvlbnJO7crV3aHEROVyjYpgD93dzLAPJfeDQAIbWCLR3eMXMeD/o+qu
lhPtui0AXxFVuJzi7iEkJxShg7vD1e9n5ftPdnVCE+SVpVPGHCMPUUiBYISyHSvXa5goPSuxaWq6
AIr5tcyss6W1wsre5DcW7P48PjFBI4UTrVXx2tuMT18Jvln1NrxMEGsjd8xPxvdR4hVw52p/k/bU
VQCYv5wPqe6rsEXrqjJmtpxmeo8xwJ13QhLyhgh39OhYyOqHQfrTkgCn3yC7jZH7zKUBU3ii1c58
kdf9Wah0/XQ1p89kf/eZGZ4ac5yArZWc6qIQa0Fd378f5gBecUWuUQwk8/M7n3kWE+ky+twUh6A+
0fuz5LK4fRYn4u0qUZZFj89M8YTB9t2N3Kab+PyyasZw4K3wnWIGiaL0QQxFsfDaTInCbwe3Zf84
chcBUs99bmemKMe+D4P19/obvTR5XHVGKossGEjjXffrx6rhJ/tz4bR8K2w+/25gzTTt51lR3T9I
i1gHn1e69XrlJ5/PkhqUfmaalPs/+Uzu6/KZQaHwuUMkvBm/RymkZshWUYMpdcRId2xheTj+Rq/5
xUAx4+snjdwBrv1fsg+G8r1obN5/AIhykAnYfpuGn8KGn9tW6t89BvEx+T6MYp3U4DxLZCrxbzwB
J46e9W4GBpJZoSUoPrvPjvVavXp3MUjIhfBU4YVtB0Ks07eg+KMQfVYiy/IrUlXIrKL+li0mZUFN
GPkZ7JS9S33RcQOKsBr7oBCmYP0yRZezXyAdVmKV+r0NjpWc4sL+6mcxf7BjVCiFpeDcipWeo9z8
pWirnoyXiDZombc7VxoLezS4/KMcYF7qD+zSy8oK32+6kVlX38qTbtX3ppU4fqYJYJ7VGsrwxBFv
2SIgQS753dgUecWKZMNvICL5jZABboX5dXroZn9OkUJygs6cqIZyD4Ks+STXDRfOMXSt0rIJ/rAN
UEGYt649xTLqXr+w8KwZQt+XjEOXXpPGAmgDxfueMi051qAAy6xYbwvndTEqrYBaB1U6G5riESr2
VIHvHlERJVK4KO7kKpcF5H02LZaIBeo8pmA7+T67ZeqaCwFKtto9l8dIsdSqAQD1PoSwRwK2sXmZ
JhUTqJy91LPf+3HSsm+vTORd3BIOjPbEJeybdmFbXuRfXH04lfJNy5MDa4K1WlFtdQX/1USoVBi9
l9IBmvo0y8SKOIofu2IasTDCtl1xE6sRX82+O/dFZck6oo08yIA6y/hdFUZXrvvy+VbNyW/de5zj
Gu5Gs6P3d2a08LlUwc7tat6pgsXIuH8n8isFHl+nbPl+FTt6Miw1Pm6ZRx5h2AIXU353xYmSd2Or
uWbF8sToH2aa0e/DXNhcNO4WLsQTkqo74cRVQSnUBcf0rhJH9qp4+VUK9P9I1OPFxaXsnjKiW+B6
qRIM4ZHNxt/6Pj6oe+Sv1jYAFGjqTmpJWuw9AODaaA684Yw+3Q48JU/Ae1mWG9HvVMyGtJlvfl6H
4gvKY3hoZL52xOnhJJZl1/02Zob3r1c/8xU/03sP4q0en7m8Q+rSOD8DHegY/sndfsE0YU2Mo4be
ItL3ul3UPr1J5bFhwPsAxz1hR3uKLiV3Mj+2YwwxAlV28ttHNls6T4qP38jPtRNX1IUz8jdpVE9V
AeGYQUggudlJTqXEoaTEpH8zHRYNQJEAnyopn5pLnrzyV9XZo2jryMDY1laIaiyJ47NcR1UgCY3F
smCfzuLcmeGzevQFkdSDLVREoUynbSYWBTUqgsxaLt9gWZbdI0UUAC0OS7zuhoXsiPfFkMiixLKS
gHQjcVgRSwl/JrPh9QS/4pCfzDfcb1uxg8r/23UM/mXxyN0cnf/lQPQwSZwQdUy6cAhlGgFy9tHf
7OjxrqMlCYZOqvmundLlfbKJ0eay/dX+5+kN4SFhNLR64FHHInLNoxwoxo8sXWnqp6Xn1XgvPHAq
iq5Zyhd169LzI46o6d4+904/y489i42w2rVAKyF9bbx/k53smHz2/YA8Jr8bnDm0ADjHZoyeOO6p
nzVZM6vAmmqGUVpcfjA07yooVDgZy2tw5SImEhvHUa5BXIBTHi0ZbKohr2pxUoXJr2FpciTxlRxQ
AZiewTRlTT56ix/jjU0fv0JsK/PkLk3T3LzpFWoIAEa9eBoE5VXM1Q6lA0LHKA6oFxqPeHHXjdUj
vQnEua0+174gu7xNt3c33k9IXxAwcg3C90w0/A/MMUJxGM2WRXbIclNPBpaIu/A2V3XK+Qh8TEQF
lsy4UVz9e/8y2MUfjWxjMVvBiCqlkqoXKBdsxSX9c/yw+0HGSe0dpI3sn4dPOrm9gBc9chWegeKF
LZv8VZz4vhTftUufi14/y7MY/NV0Nc5ooihuvVbpj+D1yP6x9xRsI9lVOfn4d97+2IkXFCJEyNur
YXrMkElVop1JM9QoN847LJpX2Nl9fmLpr7MBEvbi7OcEFo9bN2kle+kex/v+pfUFEL/A98aYbBOF
Bds2NzijoA480a+LpgtkSNYNHMm8w5dIgXUeo5sXM3xNXWZZNKp4G4bg601jumjPya2LLMflb65o
4Qvb/JdPRhoYqoxBgIZobYUypHXA1fVx/sygXEgWa5mf879oIS1GCNcwyX+bpFFcKdOF3Oj2ETYD
sioqvhXWydJg82r7P9OV7+rIIVoXVr0Fenv8U9Fjfmf5RTSJD629/zKpoS3PuZr81wqlHpAa0Kq6
52yBoM7Z/Ix0sqPbqZDGPidW9ijaKiyxJvJCx28tU3Qa+ts9xmvWcn6jPDtBIaPIl00orOpETrXj
ovQ4VpLXf/tV4xKvnlGCZYePDGL4fOofnt3sd7KXAvbkjiVD1W42w+7Mr6I2B2N96aka+9/DQO0w
gpWP2w9GykljjZYAErrLgL6f2E3pjzvi4OMwMkuN0fUsjm1k8zYGrODJZHmPSBTxGb4kVd+xr+R9
us9NswDIq49jsr/YlVK7TipXv+UATBs+tj/Vovdidl88HEsY/sxdkQCPr3UvFW3cJoU4zEeD4xiP
XfORoS6Nb1tZ718KIdJLGqd75yjf2pl147wpScje8ROmKodzBZUXdpZ7OU0ERmohR3qhEoPzeZQO
63IMm6VcbpJlWswo1pnknyrajX/kp5QWOWJR/BaLwVIppmWE0SJHwcO/BMLADE1utKqRSf96aE4s
cVJAiA7ko+Tc0F593qpbCZkIkZn86QtTRu730n0NnhUBxkRpmymvmFQZm15+8pNaKF73cG5NsGGX
4p/b0qthUmdP9SiunGPp9rMlF1DKdBP2VHSCifbCeG/z+vfqJF/g0Psmd/7EqPo667HG4pNFuhkd
x9axS/3UiHxt69t3ftkmg9MIn84oc5yle4vRpn3sxlubEYl1yNmP/W8gIH3NJ/VUIznPko1b4KLe
sNeVbWdss1bSIf2uQWxgVXj/W/TTAob3sGReUQCcKpN5Ah1BVd39NDfcDvmwC7Wks9yIVUipZdIz
TS9ZTIjW5JxgNYPUoIo2dp/bb5W141yRgE9JKh+Tm1R/g0LMzfo/O3GKsELYMRvR30yscPqIgkZ9
wVGcG8pcRhjnY9vCbuQhw64ohr1UbZ95g13cRSj7ZAB8HeXKAqfd/Ss7x7HJT1rQiF20EQdkA0nx
XlwvnaJGhvVZGW/7MsegNVWC/fnsx/pow/o37Clvu0tY4UQBDh/PnwRtQpovYLAM2H9XlzRgOLOZ
31FsPYVbJK/cOH5SqSKq1LvDWx1Lh9mK6hyjBaKNCcLqICeOpIbiUiq8iG14O3qQ5ZsfdKyy4w8c
D0ngWUEs7IXgtR+CFI3Y92SQSeUnmaqtBIcNwNexFIuVLvSJIsFgP+GXNSLfYSnapzDeFMLxZghs
5kHPi8HJnD0U1ba4bLzWhtS5sjRz4oRNigfF+cKoNnH7iA1dgQO6jMDjYX6UTpIgz4IXUVXI8C0S
5VWwTcueiG2sLxVBjCvwN0nHosKHtADZFADMKn3e9yarup9DvLOHxUfefvhO3AbPXXOVHqb23+9N
f50oxq7VJ0e3vFxV0tOnZGuieIZXBRwXc5A0LLPk8EJG7LdwcORZVqUA5F6Voon6/isD6ZUJGt4U
9qKfEuF9+m7CCqtiur5EX71TmiEe6e8V1pQ42ff8rs9eXDQmdTRntUVDqUQu3d9Zrqs+dYx8eIqq
LHzmXDAQwAU4yN3s/DwMv1f0aLiWvI5pBlUtBoz+combaL7eNjNIZO5Bwf6BuaA7YU4jaugLf6In
251+Mdexw2Kbj8S5pzQfeDlV2kwjnWSPrLfiPilYdL32zQdKdBfjW485iW4lStv6JdaKXMK7kUsp
Nc5dxy/gHMyP1A7wx0IovwYLLhKXg7U+SoWpUk5dqpvTP6EyFuBi0Vt25XqZ+ifqdaz0ePGVLewS
QyTGx7ZPbA483EVld0A8H/KatCQK10j9nfsI4fK3ObQB7OoJ4BxTpYMFcH3sCOXY4MTSD5fy8sy8
3HyeLnjOhfj++4ZvokvvHZ+N/bZ8J1eSQLu1Adu4yxvhDGG3Poq8JHIwD8Im0e56WUrJA9pB3Kf6
IlGmXYnmSXpX8pYnk3P5vqWzUA5PilgHL+6FkZtueMR7u07MV8zpPzPCo2KEMyo1zSTRr8jgXEzi
fZOLtoiwz1wNcMek/kz87ytLklZ/38Ud54cH5IehsqGA5ITiNALHr3Icf/arfDqOPBIwIb7CC6Jr
+f0Kcj7IcQXu9pBPu+JC2//9UFBZpO3Vhbv4V4LCBiYocUTZm/XnPj66HofMH6GHVbK6GnHZgtcG
7C8Jzgvflj0S2DizlghCiDMt400iHX5QRTKaeHQe4yBiOB08PGdiFpcXWsbgoIfn5//3E+W1W0TP
VY+TbDtzC590PoIpHr2Y/Z58Z5XL+L+VQpIxaWVbKXU4UTtKtGczOKtTsPB+24Yy4jrz978H+wsm
IhT3r1u4afG2vKoYvwohs52sbnHPBqwyWplSSHK5IMhkyS5sWI2QeA4J7QBkQmkjA3f/PVYwIAFb
BcBSqBiT6dlBY8Ic1ccBLfc9Ho8eBbmrVN6DRG5A5vzlbstjAIBMvoEhZhS0QyE4Ay7AXVUCoEbc
8i9vGsBk/+VVQzWGcC544F+Jtlks9fqGABSr/kMOgmcD2/wAUAbsjQ/1QWcryvW6sz79zgBtChgN
Qe1CeAzwnMAn/VaaEQ4k/qCefgeBCoMg/OtgT0cK+H6Ynm43IMB/Tnla7w8AO+zGoFM5yed3MTOz
rEVKJsh4O4xCjkWCEymlPD827yLjV9nqkP8jdZKR31u0mdy667+uVy/VkoQT75QdfOOjkSNE+p5t
nZD01CPVCAJhSbGBARcDSlFCpQ3QWSrz0fX3Gf1MBgF/HYYUbUdO0R7vFwhRUmIa8Kmh4ivUfB3o
TAg35KprSedkZVvDi2xuyxcHxneHfDnpc2aYhYsxlBm880AVH0QxI2p7zuUlUuC4b4ZaxW0thzbX
f9F6uGbQwHKydw/nA0FisQD/3f9y0oe/qrOQlX5DoIWceiiH2ne33XghpOgDLHxSeZVeo1DEFNL1
qiRDVAygjFNN6fHchJUJjnQzKXf+EgqvCxKl65c3KbAt9Mmuv/d4HJ6HrGHM1dk6qSu/9+auveqL
cMNrLqr2kvAL1gj/lsBIH5lNKkdvhfOn66cpPTv1mcc/vFpArIXqzZDVfxcRssP8pwvI0avJaagY
uvref7n8O57ntYD6ursfhn8iDwL9h/a2e2gnyrt+K2Den/fKBN6H/lo9Crxz/rtMkoyiYe2LonT4
p+76XrhJZkbG0VHA3NzVLK2qu7/AxDxc+f7f9l8uXtxLfU7m2bksxL80VerbNIqaOTqKjsKtPxQV
HjVDOEfWQJcV7YfnURFt/11rh3grXWeO3ZsuNKASAoQy9Ye+Sznf9ivc674bpZsdWifrN7ROaMDQ
pHs8OvVsPbDnh3/PJtY0tWiLavj3mgaq+8f00Jc4COGSeHGr3jE732DP37uqLarPiYTq+d+p/2if
u+fu0Stkns1mJXSK5/ZdG5PgwD/WwPwxzdl0Qtvsu39KF9bwWlpaWBO+KFouDhVxoNAN4Nn1yA3U
6lXa9Y9sANE2t2j5bB6H5ut+mBsnlsXc+DIVRvMTo6qGj4UykMsK/y7TyCz8y82i9CQWlcO7JDxk
sIWo2o0zVLeFiwXRVUtIyI6yGUy2IVGdBgLcSUYf/MvNwkiFUr6WPHJak1r2EJ4wBFyG4JEfF+pa
OJz//Zw2NUbB7aIPmCR/uZ544QyH/i7b4mNlwJFy9A9ollU/EUDlYmlPRaOFZJ1l4QKeSwoEETmo
WXzudMY0PeD+XoED31V4Sfof5ve/X8GP8jHRTGHlRyKIatx7i/5/B9nXctDuFilAL7HQ176yU8Mg
9ZEqq4s7F61eAb8m8WbjoxiJsgErpzPveBq2ZwRO2UocMDKt7GGh1A8kejlNzQBh5oL8pfjxH3N4
BiNTz+UFx/4OFL02F+9So9XJMn8a40604Pm9WBwD9TRYQUVwueyjWLYAaByBWnjrRKHxXZbbYhOg
PO2lZhPrxx6qrsY8V8snjHzINw75sicOaZvxXGyUlbaJ1hgt/gynCCf7e/u7/FY5Wr+e0S83eTuN
Vpk/za6haPeYp3PtIFeHA5KoT7ywFSQAD7z2WVVHHId2C+UKUwC99KskpsuU5Oi8gxTeuEP3yYm1
Y2NJWaIX4gl86lpszD5KJH6ZQwSMkP7YMIRasYvmb5Euk4iM3Wmk7RvjsrgDQ4iBITxVIFN3uza3
IAjX+mrqPjy9Np1Y3TDba0mJidpjyNl74TJqADexq0jkif4+YpXN4yOTL7tP1tot2tpNBZkPI2e3
F7C8nN653TcCaUc5Ue09tFNJi/lmum+6WPjy03ZwbK5h6GePudGjbkNJWJmSM3tUf6T6T3JhxSjs
yknAc1lyYhh0343NnMFHXMy++XdQ3xR/Zov5CthhIeyTGe5oKTaTHXWhTvceO5DKuEQIZO82VU0A
OaqZ6MbtK5ou2L5hV2njU3auYNPlMx1gk1JD43OENctumhibJW4JPFptagaV+LKW/ZZiYLz/nYBT
3wxvkiv/u45wLd8q3zWbYtnwDttYS1zrqVlitmgHeHvyXA5vsBVBTFisEGbc5KIgjA7TU0I+c1co
o0QGwmU85O8V4gNzSkiwbZG5gpXSBc25LpHz5VCL3ObulRFcyQykP8LOfy4upgHBv2gzI24Vmk9/
V4g6eWmzvRZJuodGEiDjcSxaTseCnrRCMQI1BxkINoYDIxMOI0gQKu9iR059K/G6r8Xd6OK00OPp
XeUhtk3GS91AaTH14Y7PjW4Ccc6tOb6NroJLdw/XTFXK2wHHzrBid7iMTD5c+EYbTFrhPOEmAsNQ
tiWIGLDpOy8h3XgB82iYk54ZbeL1gFDaKp4QpafTRlGenTIQ7OSW+zzDkRFpYok+lKA5M7inqsmK
q8x0JPNEZ2vn4nsW2kluyWgHpLrMz+PTrmR0O56pI8YnwO8K2dAq10MSKtNh/Kj7a8qih79X04BV
utrpldMK7xptqbJwJHQ8PRmoaiEBjNYwZprSyN/W3ICvao1bySnJZNBnrmxG3IvVCImrqx1ta75s
TIx5lovifRYPN19acklYgPyEZE+DK4AqSNOZZCM91slIIsq2uSNJjspBghVOjK7ZOJapLuN/c/Sv
FUMjp9Jk0i0xTL6MbDxK+sT4nmNE7WuZzgutgYrqjqU7MZ60nuPDaF8LwMhlN0nBfWFJVgSebigV
CC7SZuqezUyNjrB2XxH+BZUhLHwaxl5l3WSkGheZouHgk5OWXle9jxSzoFdC9YGbWHOsuJbk+vho
5ZtBdOaRMVjDmxwsd78bGZ7mjGMAcLQ4MxQNF7KCNwjTRJ5gZWzG8QqjyXfC2BBbeRUu8wTOKpWK
ppdxMNg2b3YvTTBQAlNnUYdRGxodJ0j5Pt4YspbUggu0cDZczmaa7S2mkcGyNlHQnukc5od5GF3e
mrRc9/asp4yqgIIDEh/gE/ZZU0VILLz1HD/oIxhCAxNo9vc9GCmr18Hd2k8WUyoftWySjWxWUugq
hrWLV7gaLWsEQsMwCEeehGlvkCxrAVDr+sQHn2WFRiMtZ1yFhnMZgFui81u4Br6iA2HWtVJg37Pa
guyVLpD+rYcubFmjJFOjoSooQAdTBsOk5Qha71U3mp0rNFIw3a+hm/TB0VpnvoeeNrQO8xDOD+eu
bc9VcX2RzG05ujaGHFijLNy+u7yPw3wHHWHiKEGdyfLx3eqn+QMdRKbD5T5d+vHKc2x9O80d3dy4
lldTzyxZFnE1rGEZC6cKCmTm2ynIgiXwYL4CuulwRhQQbk8MEbDUHhWEGh71V2+1rsa/ZZNTg8wA
JjLetMo9x7GwABgt7jOUNUHI9cQghcG3Zadey4PmwDuKDC7yic3UgAsWqFH4Nnzi0/y/llJJJW9o
mTDjp7buAMI8j31G2PUt3xs0O6J6h7BjSIIPbBsxC5ldPbRwaOuXFcwBwhbG1c9UV1MtpKH+9gNv
iHusDSM7T/Mh3uevmyXCyDZwwm6RG5gLTAPzIkA04z1SUno63G32Gz6yQiiUa/dQfBp6Pgzg3EB8
wKrEU8uE29Kwf6DRQQoGfqzH17Xr2KlvYfVydLvP3zb1HBsYJLiJ3xafULDfDKgwaEL8AeCvg5yD
kmnLqjTWMffxYb6uuet4xkJpvi1QJmCpqFr/77MkpNRH7gK0KZF/LYv6uqZoxYwJ09B8fFCkF7PQ
OtojwTed76VGtkV3RgbzPBPEOJX+BjSBThBVBScEV1XlHoEvnuoNKqdz2YY8KV2yA7KbGtzRzF2j
RyAF0iIzOM1px4ZZO/MaEpPVZ+gxFxSsAOuWdE0t2aILoRtDjtUHNZgdRCK/eGoAQABMAG8GZleZ
w0SY+qLQ3SucLBZVvnDFp6rpXsxoKxZ7i1dwtO/AbF+rnyDEfgK8AysBPNnNwbrv+VMf5V0DxUM/
N4uNtcYjrI+T1PjY3E0nLdOeO54YQF9VAonKHbBTNk7rrpsZAu9WfVwoUWMgMxAZ6IgX27Ay6vaS
lYTN4YFynuqOjy3hHvOxgduafGjn8wzZiveyH2IE785mhD4l7CDr5n8HQCoJ8nV3XzkVFffiFgI9
WbHAM6xMdHDhbU18yOmcKqhHjEReB+HXfqQEYNIS8HMZ6ssK4TPh7zBSbD6IPVID9DTf8OwIYq5W
XM3sc4GUKHwzDNmHWsWrLSH7TUhzsG4+O/FW4t/9a/VJ/FSAyowL2MYAOuZzdd9f8q+Fi7iQbGqL
fL0EDU1X4Ozzd1o0oQUEliulG/v6AmxcGiZXk+lZlFNdBVEQOdpYwZyBdxgxye+J5gEWXxncvrtq
nOoJDBD4gKSKxscvSQqUGAihf9aa8Wp6CthWor/RpBejrUd7ItiMuuXa5N6WOs+in2fzW2y8sfh+
R6EJ65ePH6REJUdR9Kw44Gff/c85s1+FtQDIIjZbAXcHW0Z4VAPK1kgLmKGhaPhC6OxSYtreldGF
X8BSkz2U47BoVAXMw8odWKDCuJblsblBRYvF2D2u6BxpOrWs1N5atQF2bA/hlcUoRHcMikf9Og7d
EpbJSDVjY7uO4xWBbR0Tvg5TFeJQnayuDizMRtrfa2Fs0jLu6RHvhc5kstT/OtA024wiQqHplmEj
aPXfEQM66/q/Lg9nsHoNzOybvTOszxZz62m4Xrdh8OPIbp2ZRw4yXzYt50lMM6yBV89DuuUhEUb4
2xTJBQjQrpEZSrOlihdChttKtpRt50DSJRv7wDi3ajRdz+LxAVVvgJp3c80cwqnNPFEzZZmD5uez
KcmQnObejeO9sZRqI0n0k/h8SkZCQ9s2wSlVJvUuz1Lyd3w8VTON7eDQ2qVBSQhnKY+NLPKLHvpV
PHaFDFiFOKE+ryNyubW2xeMgKSv2i6tljPclH4X7bcolcfrze7NL7vb7CTDfzCEkyZUuiXzMGFf+
T1OEAAU+tFhvnc5PN8Ppe56pLwoQp7YZmCegZfTweNcOTSlzaV21zRHIgHmqlfl+93Db9V7/Xv+e
8WoKA/s0XQzUI5vKuRoY92VD8pOhs+YKCZAdSg2lSNuNQMwKATwHSawM4D0FwPZF1SCOYOSHGVB+
3ZEb21U8LIsJ5JyBN1Nm7Y3X71djkl08tPI/a1gVGx/iHBG2Xd8aCMbwcaoMJ4/8pPosnMaR0Wp4
DIIDKsUvw8M/8h3vQv4rMYdaKIasXKKOfq1zM/dutbPgQV+5oVjBuh0pqFz3GzC7apMVimW7yQOR
w8SPS7yuynfhiR/RrjSQjhwx9apNfT24faykiDHtiZj2QuQYb71+LcABW6EPlW2xH25Xh3+fwRw7
t21J55j7eOP3keI6Bjv8HGRHvIB2Col0N1UNwWPaR7t68mNTesBxK2mVzCMrnCpnkgTGUuX+c2jN
kDNA18pL/V31LBDDydem1X/m151t5/SxpDpdluSTJAGlqcr9TrOj52DyLEilxQW6v641MkkiWygJ
hHZFswU9kDK8f/TC+kevJRqPCgkcQSasZaTnHvPtBhfciminAFD5gm8VKArsg3JLNXRO79TD2J8e
ia11ybr2H2aYYvJ43f5fiQ1SM7HbUKIXG1PLww0COE2tgWNdmHwJMCPCWNVhfBw7+XH8Soo8bBqH
IHBAi1L1YI+MUbEyRH6EmeFzrTSVrnD12hEYYTIeSm8UAqtCNJ0HHj9QhXyVhM+BKfA93VjOGbgx
+yZs8kRatxuUW18lgZVE2qJ3qKbbRWtbtneaxkc3jOCNtPGPlwMasryHGwhefpykvQU+0DcoADz1
xRFvofQQS1y+f4cqs8dgAVpkSoFrddkJaO6bCVmkEv7gs38dV8UYChs10W9BlDTACSGlQkphczM+
OhHILp2kG7pKEv84u17TRDk7v4GrX9rMGHIbFYZWqEvpR0uqEK/JQi6//Aoh4EAn8W5OKj+i4pdW
dOSYWkICW47xSKFPsqMUUWX4L3w4xCfDquFOknXfcB8AIX00F20hvr2I7UG99bN4EsN0acKh8qGx
ciRvuxG5+ku6x+eCUVdFGAYDTdiCOCfgRV6IPeVU4RZfo1fJeFWzjfClmRnH58l54Km4ZENpnUR1
PxKS9rfRgSbf6DI68WTv5SizjBHjiIYP9IkOwDpW3FC1UlZdwlD+IoUmCEwYM/8TDVMD7G+emaVm
YmViJLynsNWpTBsL1XDUWK8h1B9eljAQvRNZVNj1tymqZudIhcwBb+HPJjkKIv0Louh/GOVtvJyF
IeLpdkmOVk/VQzWTKDkI/TE7Lh+LW2XDze9z8gs5LYI/LFNVGbszAz6k+1GD11bQQa1jCRTrc9UU
WK1iBCwdpoE/TZsG0dahpi7LXVjYiEmsevfPyGg9SCN5abALMvJE4qXS0Zf2AmtclTExbHVqt71C
iSZRvl/VDifrTqA53nzkSoEF5T5oiU/DBg9A15s5XHto/HIdMxBhZPHUljsLRbsooPOXX4AbBB7D
xQeuykXeCpBDt2okE4dxC9UVNfTisoziI9Z/MUsxaEbaKi1WRGNXbTmd8tz8C7lP3kMIlyuMsBo2
QgX0WSbeV2roABr7f7m/oa6hjHFzZyEEr5aDKYc5InRDYKS0XffI2YKS7gr77rPm6wtKPkdZlaMk
TKZ8asNHGvzHrpr/0fdkbuSqAiDspYKK4ToCv/LdXD4RHtZfoYaaeqyVMzqyzYvZ252ByAFeq+nR
cwjGmc02HjbRe8FAW+DN05imnOOI8yveehfX3QfAVv3exE4B+Dp7A1DgSQhkN/lQ/W+1/44ROxdW
7a0VmgT6iES5QyhlX0z97Ood7cLxewunCSlmigkj3ZZSTs6XBVOgDYIWu6Gre4psHNuNcTl1Gvrk
uyimmOA74vALvSkELT2fyNZk3OXdXVNIDsn5z9KFa1MhiZmuFuMEqQqCU+EDch18tLYYCAZ+n6DH
Lgpwv+fCWVbS2nPG8BHUalzRMT6VNohzSfUxat10J9Od/D7LUeGNbe3UOw446p+a1sJ4+LUAX2/t
Ha0lG+UUY6ZS749FBePY6jePz/gzPWBPcLMrGYG09uRrJfd57yxBx34palpGamkigX20OCL8YREx
aOJFJbjHWrgPCG3pCYvvEG8TBFrrLfM/zVako0YyBCGCbhmZxucvy07W47t4l9EAydi0CSZNRaUh
lJW6J8bLoUb0NwRHBQ6yeB/+2AYstZM6YRneG5uBYdSHagCdjeAwJEU6FI/fXqrL4S2GZTCwoga+
1MMoTP6hCEvvMb/VJyCp+dRw/WuObUr/Rh9YO4o3duK8wOtjPgJGqqNMwgm3vhvVW4ZEBu9ufLe2
Su4HfZxA+ceSw7xrOd4OQ2Yar+yzWkFY8uhPKkH4OdaN9jcQlX+8qlixlOLZhd/Dp4G2L0PuECe4
YThdlF4fjw+2hpxA8Tx4Xwt8kF8Gi93I74ZpE+2ma8/PtzGbZcrAiHIlyCkxOoIEZaQBH73q7TYN
K8I10Jzq1le8EWscPnabojVm8b2DhgO+mRTTtUgQQLt+LstZwnVZzFTI6UeHmtrf3xMYaW9e+NqV
PzL1nDFezPWWU4zM6ETHb+Sz+WUQ3Qpk3PhPR6vacvSuZ1m50driw/GzXSQ7xYepjw0baQ6NBUpO
P5NmvLvmas3V0sQtYWWVEGN1dZP85R/4Pk67W23zIAS2ZNRXMq1ojUpGcTKMK3CATBneuRF9PByF
+APyOrCpd1NoO3+Djnwj0jdeJ/dSpV8+/GqiDuNuH6GrxPyA2Vr1Mg3WWB2Axkb0D7vX6HAsEF66
+bAMPyp95tBuU4IKvX46473a7y87NyaqfP93oIja5uqv1vVcuna2A2VqFNpq7DP8sh93DIE4Z2Gu
AjuIp4J/V4UThesEOgYoq5A5ltIMiitYwQZwxEK/XZUnVkWp7jKEumtA9kJy1J/r2QuNSlW3Oemp
lWrEEYRXkqIkowTeg6wYhPR+KyZFHVLkKQipIGqOfxCcEJTCEvm2r5HuheIoHKgeEqbNdC/0cZYV
xeKZ/Fg9Au6JWxK64XmoUlJJyO3RKP+5f8JR8tkWdG55M1dgxT48J5sIcujOWZjUMv2VhvwKI5Ja
kx0y2b2jU2ZpuwL/zj9ZSLX1Z1DnivWTtftP+muGA715/YH5Rr+57mifsxhm/GPFS0p9KrCzVh+r
mxIjt3IDz6lZ1d/DW+9QT1qZ6jGFeJfvXGPChMkUjiclprXDKbhjr2d+OVuaxvf8+d9StVi0fJEM
1WVVxprt11b1yMmtYhJLrUq53cdzuPwKJtdhOVw1CMg8mjtOTsJS3WZdv568uZVA56OyehUd2Jv7
W/Wak28X+f+zP5P285Hdyia3/weblhzd2tfuvXP6jn6kObDZojpIBtx1RWeKRbipxvBStk979f3A
as9isIqY5KUMG/fnWBOA7bMP11+rRWf99bf3gcktGtkRUxpldDE9PctllGnbWvhA46AMnP5e2wHY
vUv2ueO9wBp1Svuse4efQ36kzJDGfCEklKVdvcoCS9rWnkUm38jmrbZvUZU7J5OYLVJePVqYsA4o
FmLcPUavqWPCCCgyXH7lCJCgKfizYybq8qKhTtg+67OHNnCEQon1FUHfa7QI1D//3dS++yqxkfrH
2k+s3Hkh7AlHYAUyDocBOGrlslVfgrH6GK36RLuHqoLyrghMsDipA9t5x/Z/bzrdpQ0XoSByUw23
o4xSwiDABB8j3R3Oaa83sBnkBsMwW7cvbf+xlK1WDnB36uO9Ei0xIJQOdN1WMHTBPPK7dqDhhgmp
pOe8Kyo7S+CMVZ+1Ko39DuaGuFBKFOxaOmIndZYnHthgIwTrOVYWlu3em2tZ8earpDap4EpCNy+7
uXGMCR029tD01MGacCnhdaYzAwuzXG7849OSQKKpfLpXyal+gq3ipvo/227YUjXfj32tvR+Go6rH
/KOPO0NqhCcnnobqUV1wMqh+JhV+Z51hTbHqj1zm3twOabsZfaIM3jL4ppw4FO1llhHog5Tju7yh
aiCNAqReuUxZuG4SxIoNn5zbfZWrstZXVQOnwVyZB4Om6RD6YRSuKWz7O8awxHo7Mvvv73R9UYV3
IR5rK59441nUTeGwoaMRPFqGls4PpxPADGpWoEPe3L9dmxOiNga5gJRtpKRg5rnQ7PG5sQGAkGZq
BZxDABPsN00w/CvjQa2N+RTMskQ5tB6mDv5eGPeHNrnbP4QEyFDorn8cjKIVzxFDz/8hJczJwEsW
msbrWXcSnePu0f+AHLcj52oRa7mNdzAoU1sfDpfwNgKyvIfsizdm1vCa/w74LtviwTLSIKsP9FkP
ZEIJaTZPLlOo0ctIa0arjr2o8HRAKBfRKneIBO0rb4+6rUTYl4bY/s+e4kq6g3BCVF2ze3D5skIB
Zn2hlYx/naBLQyQwFcgrpQjBWMKFJesB5YFW5O8iAeUEvdtqFWKT1mE02SL/cpKyQDFAdaB1OM1D
7iTTzNUu4N5f10dBFbiiDQU3EQGzkxS3d6WpewdZ79Kq31mX013xHYyrSUjxQpzgUXX2FwACnC8v
CM88Slby5m33hxUNWsZ6MgPF15NNETQOof5coARPC80HTIBakdOOeHD2m9fAD56HDkOxUN0qxM5a
xU2RQrxnYKTEH4X8Nrz7f38hfXveuhmqqarMQpUQsJGQSp33Z6S/Lec4Hs/apXf5zR3QWyJxKL2b
WJKfpVMrllcDdmhttF3nbCKXmYkcZIAUjnnavGA57BAcwR0I2ax6S6kEtbVyBFoIuUqsu/tEK3Et
czWrqYa9K/OZ+FGDzsDa/J7iAlPL8qqS66tkIfPS54olmF7BrAshk0PlIhwkbFtOgqa95rKHuEz6
y+67GeJGYYmMmYfBmt5w7TOzZxns96fRkkopE6hWT4RtOiqjc8a8FIbxengUjFIUUAkbLEevoahO
LrZ0GmVHxv/e7QTTYdNuXPUmgiAxVSMNbhiiLoj+vOZYnL5pjfOGH6aejhpgAOm85tj+rFRUdNr3
n+G507rWWiAAMp9f/0fTmTUpqgVB+BcZIeICr+wIuCCuL4S2Cu4oLuCvv185cW/PzO22FfFwOKcq
KyuzGfe2iIMrW+odcWbNBFi9crsLqG1UOOLYNdaJxwThwXEnacXt+BYsxq2xdLa3Z5+zzaUDAjuZ
Ffsk3HUsKIjbVkeHtIz+DPeQCxWTv+J2JI/ep1y3hDSXfGkJjGffppu7i35mupQtFjKGR/6FHcR1
culHIhsHf9whLiQ4U1MCMTLMwRtrn+c8m+JHys4XgR1uJdxJrQ7GQJhFo3uJhBg/Swgkj4/aeAzp
g/Mc5zLMJXAAO602rTX0gREpv9FBsrXnwt5G96YxRqXcJz23Tm5nkFq7f//jreS7+HBE1rkXlT9n
jLAbIs46ZWRLrjgBKblBv6BZFHMkPL6Uue7AiJBCPuwq0iALOIG+ZDAA5FsJ2pZtf6fbOmDORrzu
pwplyptzvVkYJtnyboV3wxQoN/+oIxon/GZF8SodXuinJZbxn/MPbA0KE184k2V8YsGTbemBqR2K
ZW4N8M4AVIEyZ0ndoLd317GDJC8OdYqyPvH8A6hp0QSJEPTXOPQ74ZXsXXOHqK8rAOLSxAiZGgE0
1gzG4GQqEGA+hhbewnnYX2ZvY4R4Lfd47ijozt52bdohwOyRgaLVFTlW57QtgTRr46BjCXiZ5tx0
UPpUZJYyNL9+5nsZcHJriMBnv3ZGL+uv4BTJXn3jzY3WCUTcV5QiQUNcfcw8GKiDB01pcy7sCTaw
yKE2wLAP0RWIJEp9AlVCeO5YHAejuAG8DMzMt3nHfaRI716mqcpdjfnnw9O2dACMLlHWsVAfJXol
5zqM21NGYsSaREiGFogKkwQaANzpsVFOU8KAtM++oXjp6B0cIpoLqGGFgUJEH7XQkHkn5NLovlcg
ORiUWtn0yfDTv9ewlxpOt0+jmCn9Co+T/Gw2wHKhYE0TwbAIyWl+eX4ZaU6cxjeuwTQpx8Sda3AB
9jaWUewosDM9IcSFoc0FSxz4gv15c6K6n78LPeRmW+S7YZ7Z9Wj0mLMnTVTUoSvJcI7o3lHQ4J4D
RSZSDViIAhZW1r8SUp5dTKquS5pMdjNWAc5Kl7adz7RA9LfmXxrFebVKxN3codlDc3jtUxRmPXN7
R6e1A2pvT6mycfOPgR5a0xZR8ofaaxPlPNBJhIJofZjRA2ailzGEG4J1Ab2DbBAQPdhGavdXBIYo
abBclCaYeuPqs86fdumI259JiHbyjTIdJ+Lkw8P45X5ZNW8RyHb7aD2DqrZq3ClpvdNYnm6Qwlcb
Sct0CjSsCFJzwAyQ5SCXNWLb9uujJTWV67zXNLXkhTzGUgf7tQ7TP7n5lfhOpDLX7dborVvcUi9r
3thV2N9UmNVRrHGVuDNoLWnjCbDD7gwKr7vlAOqq5ddL/AULmFA4jl2wvgaO9CENT/LBgQxdWX0Q
ivEFLKjbfCzqKssbyqhwXJY0p+G61PQxYgRnxPmOlebm5CxMyQVdxCruJgryZhh2mUUQa9tDJDcC
dnTMdEmFA52ZJ846ZK7XDTkrKrBXglxmOfkX9wtevHK3/IR20Zdub7FRpIfCbJH2LV0SdSSu/50s
WgSltaRnfFYRvvNJiCQcZVzFnxG27HPCCGx806N72b29y46M9nCyrifqTvfaJbVmwID2TZXcmNZS
QNLD+Iqvz8X+ev/mHoqFrqSL12EZccGp3pTRc1JghUCRjd0TT2gCNCnVijBjSZQSjzD+LCujtcXv
dv/BWbA1LIKL+cccoGkNrIcGtJ0yZ17zHjj/YhGKIfCqBy0gemG9wBkUsMZ2vTnIoSt1GNmmULce
54IsumUkJ0tyzKNX7GvkpEUOe3i2roim3l08KbBnkKMf7A9lC6diRs2zPsrUUce7jDsEFdLJ0Ju3
QYiwbZDPTLuDPAYGz+ejthZwt7wnnylmeqghNCxAA43yr01goZQuveJXjHzPdgcdajgL8CGGx4eY
2OQLblCejC9gA5GczAQWafDRiEeCE4w69/YGG9Uq80VXUNfWcUiBd8Xq8+4rj/47m76OEaUbJCyW
FGuuy8YTH3cn02HSDSppLaR7mUPib8LsuBIOt2ftNYn0c/tOgCAvoMy8DsEgkm1F9y50pNIlv2yQ
bQlV4kEChDINuR6HovKDGDuloAbr1ruvzXhWV1Jx+uLBIzkYiemXZOft04eRL2lDnGHwvH375MaS
ujzI+eFbeasXWLzx3JIvX5eko5Vfr19YtiNcGRbbA/UKlGH8LCC3zgLc4j0Bw1cKZVr96+SUnNjn
ofPOeD0SBpSDBpxgBUwOxiZvAgitkK9XgCzID5Jw/w51kLS9SwCWBdKWQCoewm3zuyQyxJnkhYcY
JHwgOZpw0ytiOq1PwoAuvfwOYYqBVE5PD/O6ZATfTae7PjCv0SuHD/8mf22eOVMy9Zag6G/8g+Ep
CArCdulQNYp5ObVI8IFfNt9xJD+XJFYycCHfS9Kd7v/9JBjBM1k58koqWsk9JipmKA8kuWs+J3UG
xhSf31FTUlmWYVooBc9gz/ty1KfPWAJuSHrIIDB28rwbg0KY6ZKDY4LuHzjfXwMEw01dQPJx6EUu
6I1D5r8G9jJ7i38DI/iFHInkWDJ+yTgri+xRsDFwDsGPPzN2BcEl5LkHT5AOVJYqa0NQTP5HFMWn
kYT619RA+ZBYWexySO0pM6yx63lSZTt5iIf+/4kPHiU2h0P8PhpFDN72hzQI4ot2Em13yLde3WMW
CAzSyDgZHjArKCMlpVMJvOUROVlCUlMwB1J9GXIccA3OtrKALAR+kMyYlJV4JRuXs0LDlJVfStos
hYt8+y+TrKzuXj4pMlgCkwi08G8wZDDJsD2ZRPISqQjKwPAWNYA86AR9J62L1bzDNLD5kRaECs2C
nkUXwj0d5NA1VEqoXLNtQRRLtztSIZZS0gACX/SnmPli8h4BNcj8qXlojFRqdKFrc6fSu9yx21Sx
+KFEJNHO+KSIwvXu0TtH62FwOffl2XCycD5+9Wma+GBHRQ6szu4N+4ZS4HcApR1r2UZUXt03vgGa
WWSumq7PifQrz+CoaePGhOSTpiRYfPAaKQZ+F8Qy8PBhKb1oAMihP57ISNJIyKU90uGe0JnJigmh
hPWHMptNsxWMxc4QDhmkyfRKy1WTqKE2hUAnDGSoxZTEMMqyaGGgxEDZCHmtboXQ7AVcf0Na69H/
yRDqf8iR0SoWbIXUCw27r+vGUC68FAe7XdKn7/w+pn6WCIRTzuQCAtYwBY6jdp+Gk6BBB4Jo/JF2
soXTMRii6dizVjTYJOT7zE3uJVpYKb6yIG6/Tes5+UmDgRJ6lIcH79HVYSvbYkDj3MakSC5YdnN3
HF6m9c/7ARvGM+QNYid4mpzzeIQhZdDYsHMCksEcuQJeO+2EkEPzHyVKZ86B6tjNhbcd/eDZs4Xc
ypO6PTA/u8J3fKjNOzmnatzbY+XtHpfn7RlNwRER0+MODthYnLefdb2mDZblQjdrvpdHjnQk5Vt9
0VswmXIr7VkMIooqXFSqU5Aqf99wF7S4EVgKWbxYd5LFlwWBRk9LQ+LBC6CPw02jP4XXfVh6dKkZ
FiNq9M9RMxq2Yd6QCBILP4GWWcQJ3iQox0v3TrmgVRg7P8kdiYrNoyJZIAw/Bo/qWIYVIFspO2hT
t9ukodYGys6yCX19IqLNtAoC/89J5iNyGUYrANgv5sRDpA/zQ+1C4Xhp9ouiMIEKRFjnFf0Kb5vN
acyjcl4EymjXdFzKtblVThHLwn4KwgEMoI+L5KKkwQRwJnwOXAt+ZZ6DTfs16MODxvg5tAoqF+9J
e3cbF5xr1+bP6TAuqRqQOF6AAdgRtZnsoIKAp3166pBugIMZloAJ4mBF5zYuLrhJsFMWI5WOKEFj
m4IJ0+iFuCtAKcshqX/K1sBlECSCjuoflwH4kiUG7xQqsyi3g+3KYtacsZUIHgr0EqIFDUyHgThX
FQhUllp5UNYl1nZ0eAU+lfVL68Pr+9EOOBEWwdRlJZ6l7tM/bkFh9d/L4Br8q7ZDf5AbMPNk4aTf
BqRXiAX0faFVBNPNVxmjRN7tMxMLF429hKVblknSag4iyMdrfV/TIMbiBx9hBswrti+yJHccrU95
WfYwuXtZgNlxCAhZ5794vHCU2UNjD+jue4vPrIFQJBunLOwly2ZtrwQA1Rc0xV3MT8Om6MncPsW0
b7FIArOeZNGnyMn29KU3WZbfco3mj3zsHF4WJ8dP/24C6XMVDaCr3WR3+Tockt8dAI+/ToqOIA3V
0A2RCgfGvK0PoFQA27z7kFZT/pDZ0ZD2mtGtxqnTJ977o936TMddy8ofEbXnDDrfgvutG7B+ps1I
vQ0Bme44CH32NPlg4kbGTYUutaEjAsXRTE5nVE2DEoSsPd0rD6IhxYId//0Tqiilf3AjGO50ZZ5N
1K8Qi3c1NHR7mAF1B41QQ9LD6CV5dNo0HMpSxJ4hVcqlLH3XUPSHHw4cRDYFGvK4AtruOWT+H1ZS
bAPpeUMUHcFKM7t4puK5VYGqaYl7CkeUrr5ujOW6f0HcCEEQIFdwbqaHiTENJcpcMm1kx+FyNe03
V0q2dNnaN9ze7LGx4Pn58p08RoBjHwQqnKsGoRP0m/2CCJSSgxjnCa5M4U06HhEukAjTk+uvOq81
K5bW6oPeyib3sajvFy2rfQfXonmkv5LmN+r/L2gMdJTjoPRFQPcyUYZHE/EBJClcuufBM/KGdX8h
6SP8r9f0oVoXZObay/w7weIvvQX3r010xe5NU9wH4kSnGzNLGkXD45daCt+F5nXN09X9l70H5DsF
s610Co01OI9bf6blTTePj3Gl7gq2eAxz6dRB66o1vrQx9EQsncS+RkYSTdfTrNPeqnl8ADY63AL2
pLJ0mFba52Aij1ZVQQ8M/uTVpzdBDCwcdFNy9CTe3ENw4phmXzvFla2gJHwLFM0/o+OEqkmjApDM
3yx12Ahoi8/7YL11X9GBwuen3qIuHcgE8GRa2tV7dalSQkGDq6omr3NfuxT+W1q86omuYkb+1zsT
ZrRgmUyedZBzvaq7Uz3G2eHqaM/4iF4IGggy1GwjoE1KOiwZt3aTW66zbXcXnD8wev0RWD4/pmb3
KtpbhDcNNHZvwxZDAfW+/A5TpfY0XLvZQA9K1JULaLSatXdnwN5KhZ5ejggqxmldUKBn+EiHvEFe
eu+edy8YfW1Dz+CzOaIRKyVnaBKYPaDO6gO0Hoh2VG0qmgyKXhvWgfe4voEZWtSt+HUPKKcDV/00
p2+tiwjraVWUmkenxW2o1SgOAPPIzE4Ro9CffTQeuAUzHu2VMBluQd1aZmf0P2otLJ/hE/2mzl9+
V81GPah7FdlRTf0B2AkiaQd2oUqaD9NKqYJGJ+5BiXqMb0+IARf4NNrm/grP30kzba4uzWdczkjG
4I0dmW6MIx0iNACgmwlRjLpOuu6dwp46S/UPxMv5BTpGly2X60dr1akYVceQVsdi1Gs9zd53lJYb
Gm3Sr9+iCMwKT79ROvzq63e+hpv71KZXzb8BNSGAVNzHvAEtsnQCfo/Uje6zglYmpKp7llJTaVBn
7ev+/oxz2ruhEGcvo9MKOYT+vVnvL9tnNak0+E0JrYaMZ13dbFniaPU99Wl3yZHf18+gP/NP/9ua
Pe5JF3msUgpZXJxur5CuPIy+bsM2uYbgE8OKShA7odurB822I7amF+ODBhDcFLcJBXneQRwVqR9F
cXphioA+kmv1WBvQw2CpwxLWpn+XHrbrn05q/nCaEKO/A0oz1fI8bVhd3YbaYlapVa8+UAUBgyZN
1oJTTF1cf/UJIPK/TPGqyZeChVoGrIR6nO1unwgAC3bHBvWbdJmfEwIXsac+WqhGwnfg+xuMDPR+
CrC3Fwo8dKBAVdt+e3DUEMJxiRwRMAj0GN/IBJFooLf3pr34FsEHWJWQAEYSe85n3UNINIu6tDM8
bC1s3RFmNe/cLyZSqtwDra5d0sSvBC/UmNuYMTzsAwF287EC8tGLvrIpFFh5WJwTjTTz/RV3lmsE
0pIR9CMI3AX1VYPLEdRjfKrHJzKTKiovszOV0Yb1AqPNgEcQ5CRev6b+RY3eT+9SW/cSKj1bL7q8
2vZ+6a9KndAcyDp3n6N2e0m6D5iQgyS/yAcaqH/BSzfVbANvkV1c+/RIWS/XyReDtpT8zClRDcjd
NgyOAgT6axdg3udsgKpNozm40yXEbmXotdPMK/EIfWyvOfgv8fALCyWv1+gjh3PXLA52o8JC/tP6
rnTkV1T0U+ogU/wGKiDq+N2Iro8x2Vh+DjUNFKkNI6Y1/rAKV9MPKMS3QWcaCxEKfS+47y/4ZG9W
tfO8ybcXh/WSGLnxHVC3IRjssjJdaXQAZyNthQHFzKXgxhJ9QaNKsjryNO61Lq6w6s36PizlFN6g
WeQQHkpwT7yyrAMzF9nJdMgOeS7AGCmko/3xXBzu22cVsNnVxeCqbawzY0J6fM/G+j3KWR5yyudH
ONz9eyuzdDbE9DzBnaPDcnOg/HzrOKjJsExXLWIMDek0NxObktvwa7G1kugT/dP01j8caZtjRVRZ
o94s6WxKKHec/COCRmdI/neYF8Q4nVMIpHBnT2Ihy8hMFbZYFa4E+2CnvaMjloTk2mblNI9bxCNO
KLERvl7k41FjYVb515CcTNJXCuvincMOCIzh3oIU2wHx6aDBgEjpZk/uDkEUVOSj24rzaPbpiwo+
nRxU3Te1eHsd5Z/tbDbbomiCeUPf3I/H2xn1GqQiSCYNSionc7fjmuL+ZoSha/iihuK7vmvgYsmu
y9/5qOecgso/U9/r0FMYvOZibHXDiVsZ5pyQfI0REv6ZimHWaUym/XA+Ohv2ZC8OCbJp0YMWorrS
s2ZwgSh2E7QizDLejsHGJEi+I9GyDbaLFfCJHeGXY0VUukkXmmix8PqXgZWepFUrSVhF12XBCgJW
XBnJglYx2/J3sQ+xdKEbPlm3IYelMsdx5DvHw8BobwX8sAJahIIUVJ5mhcursQwzsbVLXHdQGLbt
+8nQ383D6SDDXXRtoPx3c6H9j8RqSDexkREJlmQF1aeeCbXixHViNQLMrEj7387syrJWI4b3McZH
OIBQnJA++RGgVpiPdYzAxF92MmEcCGA9nFvkW2kotXKD9J9nbsUA4mqOFytSIaJSPgkxp981/nbi
SSfdA2AFNDhJq+jPmWk/kcscDSvCViiBtFGOb4a7G8XGkAqb4//9CcMczlZiuMtlaCeSqIbAgPDy
ybLEN0pllOlQmZfzfDcWw6b2bIPFSBxn1HqRGJAEZXsyth8cLuSrMKfrJaZx68kYN70pAp4WhhR7
umr4kvLrSk5c2qVpMMGqYY+nbr8/lrbLD13J25e3pXSPG/zPKep30P1WiuhNrnnvdzJnnjeTQyHL
x8voE3IXXFwyF3ITnERWsTty45WkI8Pkb/cXizHcMIlH8u3h37CN5sjkDLGWlLNh9wSp41f0lxg7
kiLD94e/8+RV3AYcgOlPI4qYrJJ+/Ab7Zu5wT70ynHKf3Mw4XDKEUPjkKzPm8yvVKpefZWLE9hpt
orf7Z6t9w88tXzfdBEvl/oXFRE4AGjFZFkV6I9Ds1AzaqwJKxJt7HMUZqBE39IIyMRhdQbeiByeO
VtFiyCkjIhSPNAMDZIuJQDnVJH9mJkieK1ZPMaJAnOFws9o48d/fX5z8Js7QRWCNE1z2K3sqWkn7
fWFDZLZvFKcodK4qS0YYbR6oFi5YgZG8FcrdFMXiyhdLcNXCWRMAweiaQwf1SDLXHh0ZMDwmlMCO
xmB6cvbcdrBrjUXAZBiT4tEiZiy8/WQ//meXc8F5Y7zdy1JRmCwXgbUIAm+yn3gz2mr4Cliqpjls
2GgRRbPtNmBhWMmQyRyS461WfmVAH2bQMeN0mJoHuSIHGwq8G7ph7Pvcl4bNXbxe+jGXwrf7fdt0
xRvHXzGMQ57A9wnD5SSI8XIsn6nvDGmd4qgMMSkH1drVZiXrBB1kQWEFwYLinsxL+UhR4sfxkIvE
R5xZ47EXzACI+FUEt5W5JFM1YvH0DcdZRU4iZ3wyR/MueFcYctKOH8q6irGYI/civrxGMrz4A9yD
qdcAU0sjufSL8+5DvGa58Km07sHCN5mowh2/iWm0lYaoK1GaFdeznjuiS8QE2IFjMk42dLXivbgA
RWWiIbZkHX04mtbY8qwx7i7c28yyJMF+bhqtHCd2Y3+1kI+34tMxcDIeqPUZ2IrYucWpVeaIihVe
qnxlRvg1QxuH4cR33a7hxv/uhF0YLsPf/uG7sqy6MW/h7/6g9xt/3Amsr2EY8mQRyRq5SwbEjn+X
zBgopu3KW1YGhQX/HiHah9Hw6GlXJlBhD/VNzKqfQXy0Nk20HRaVI8sEy+JwJ3epc6Er7+0s6H6U
uaImswWLfAKLVK637AqMpwM/WiaL3KMfJ/Tj3Ip3uJSORjzG44Y74ARjuefZFm17aduMKgq3do2+
GO1i9c2Y+xRhbyzACsu93M2C9bL9iLKHeJRF2x59f/j8KhYs7AUTKNhzP8hJyZ7nTcy+FzWM1cIa
b4NhAYmvYSD4Esmyk/j+js8uCxUzEUcnLoMsVOxNI+gjUDye8mlkkXEHtOBVdkN1T6tOE0Eb1hT6
0l3qaTpnQdXBnTXCcbC3Glu2HNZcLm1yN3cP0jc5lRVe0b7vlpZca96N+4KcwWCT2GV9bhvTNkPX
59LFcRIhWzBjut/ZV/ub3zwszXFmeeMg4AM+rNlsjMMlvspypwdjj+/kF4vteP8xJtbK4QCyJ+y9
pmGyg/xW/77ZNz0LL60FMQGvFJiMc3Jd13dWTkwga/7FG+6fE1Ph3wWKXW4dV273g+EnIWAjy5ps
3hA92L7nX+6z0Wi04xJyjQ2Mqga2m/DZOBpVRj6fPZhM955iMiO71vJhmiHPfM9xYIcAwl/zYLox
2x0jhFMvUj12bMx5U+a+v4l5rmyFCbedMf9xFLz53F7jNeGAm1gnCuNMGMIH2c0/ZnT2uYG5gjBh
hLsw8ttW0z+EYctRzUn/w6TxPjQeylrAExrm6GDay7ZDzBVCYQZJF6PcnslGRMH62YeE3DNIrZWY
qqOZQVANYKMMYX6saEHMzNf0TUF0AlgL0KsS+qDN3jaYHtdJzSrqql4Hng/Weh1hRVDdPlEzpufP
UigCX7EllunYgRD9woL+Bu085xbqeJ/orNC3ZbbZZXbFEhvar3+gk7z7dFDiIcniTsgCBEctxaix
2nuONOoPmfNNwHuXSpix1Xk95xtCiX7FJ1TEii20su0D6lQMa7aepX3Zvn49NgfvOhJUn/JkP19W
IVTRUfNHMb4j+0mgorI+8JQt3NJQyoDXbRW295nXWqf9S0zvzjbtr5AWg/64EgG2lrlpmWDLrOqQ
qUPgVSpE2RUO6k0BRHZobjt4wLeqc1yKKhg9frP74A22m9LhLPUU8NjmTMpsbNCo395jER07xc3Z
dfSDgVH6ytGMzZevdTm4jhoLfcHrxI+Z0gT1BNFug0XHllGivdacaXutD4P6ybsjeeFTHSRQAfel
15163ENIoojJPsG531BuhVMMQAstT+UgQqBGbY4KmZB23yE0YbI5UFHcjei4goQq7NwfNZqw4BDz
eI/GZa9csyMwjCMp6BUJL4tEpA2xqhZ4NrDJr5T5R+kIXFzow5n3Y9q+GTAwRhrn2ntKSf0z5GrA
amzJkn+1PgdcEPDd4hRE7Yx3qGflGu1S8ZUjffFTZNCa9mv2gFRIpRSNO64zMHZnkZXwIS6DNxDA
X4ECDG0StdHcQ1ilow83uuPoGa40TFglZIKLDTJHw5JCibe9FxG9bh9o+o6kKrKAI4BmiIUQX6kj
i3uNxOTozKBhTJQYAWoLGGA19/kIti5IChXuE2NesL7jrylvfKd0AHxLdfoQE3vx5xRHEg/xjj+K
tDQr0nJ3iKV+LXvPOTnEq9cM2rbRWUBzBTKX8JKBIMjh2oK3mhEAPAj/4gIbWFKZQ8y7M0j8krCL
Kivfn40FoDpxHCoJ6CuK+Ctmf5HQoR2yzwoq8DnhX5qaZFT41BA27XMiDPK3T2BO0MFB0M8hFUEG
ANo3Lqsl04eeJpc2NJjKUpP92KzDDY/sj5DvGWruawbk/l0AnAHcy3B0FuI4qEtmgWKqyzkxQODK
jCQF9BmUbCZXjZI6EY8iOliULzEQRXbRyOKLdKRR5mAgayZ0F/gZk4cQ0B9iMwk25YSKCQ3Pes9n
7NLBKcqLF1DwIYUWqWfc1+0+I8C7M8mp5YfHjt37kyfDW0Oth1nYh8kJsTtp7cuZ/gddwWq0bbre
ytmDwgoaQhyK+xTB2rhFuQTgrEWtD1oMvkei5SpM3a+5QLuND9Hc86IHiPMgi5t9fMQYxOQweCLv
SE2D82CKMgbyc0UGrpmHAS+glsHFllMUBJdKILVDpiwiRslvyOBq93j7BuIVF8R9+Otymbl0MtNg
UdOspyy4QvYxEd26BaTzclYzbyXtofvsTjd3ov9dBkBWLtgE9ZWUo6h/LXl1hjCjyJ0QAaG5kjQm
fP+xg7N/q9l0Xub4asIBJQX/kHchFzKcjSeTp0mLj7lfsNvSGDS8rOUGL4k30Z0lvEXIw5KUukZO
s0lPa5DNkby1LDho7sWpjV+Azoa+L7C7JX8gIxNF0WBMxD4ZQ8aVZB4iOF9iKzgDa5gtiH3Y2tn2
vS390saM7HbhRJJh/mz7fkarqygghLaiiNi8w280UxJHcfLeINJKfjCZTACmWezIg1cCY5AI8R/H
/heSbIiVVovZlnCP2HgYeZPJ3iNvEPtziQcl7pJcUk4OVh43BYHJgodXX+yRqcHIgUXOVdIeARck
CRiy6qycDZnUkCxgsVgR8UqY6kTDSAJ//lutIpELlUiKQ4DWWNGKvHG4IKmJhmTUZBU1za21CUgh
KQBJB/G8JBGLDQwxnHiPMKmo87lRNdHh5kAQA5SgMUl6TQ0aMIOri9i7cQCmHe+LKO8jH+F2bRUa
grBPUNXwfv99CKysk2EFE2IKxsvbi02sRGazX5LCuKzErHr3DGg2BvLgoxASO/7GkXzJ9x1JmQVa
QcyaMxKWrzZWHD5VBOK0n+ECuuGzc4FqF3YjONJNRnE8wz9RxIVmBJhPl6wOD/OziUmoxYybjIc9
xwn6HjEfZVa2XSPYWiQPXFpOi2FYEZdJMJus5PIsJLejOBsOnaOzGS4WnEW0kYCEy8Cvie/dUkZa
5AAuBq2pXGW4SdzzGJNKEzjOdBafVbiIjsGKKOJ9qyGCb4wNioooz3JLeHvmMtNJqByQtlhoKotw
HI6EsWi62xR9+sLqWG2ulThV1+YWUocoASPjaY67HFKKxxwUzNdCOc6SzGDy6vPiFQw8Y4GfExKz
TVehK1aCXrkM8vkOCJcyhVmGOSwhMGswqz0PsczxEqkzoIh3WfMJNglTD2/5gMp7PxsT3tlx48JI
CR83t24RpvQQh4lxofpdoJMzu0gx4wPgVNtwz+LL/bJG9jqEKT3IEhYMqwnBsDCmY+CUKSwaY789
G+GVOWYu/15WSfhaG4O3HSPhQVhNScwvjDJ828KTxA/A3A1B5ShIivw5JWvC51EYnrAtX5I6q+SA
itmIQuLY5XpZOxhK2WH4AvY0w5dzt8I75G9aa0w8hYAurhCjLz4B9HwuRy8t+arM4izm3R2XihDt
m/PPiJi9hxfHiD9xw0YwxFAGz/67/7CvXgtNkjTR0U7QfA1JEbG9Faa8n0PMzNjmTN1W495AfgPQ
wz9eRpd1PoHoCS5LxZAsGnQsHZG2w8YnlROde6ifl121UTxljuSIL0n2geZJ2KXkIUybpxHfInDl
4W1HC8Chv1E9FEVWYCLIR7QIEFZQ4GSosAaGsCNcKMlrNhLCEPkx25g/M2mHY1VCGbfHBAeIc97G
6Ksnt4+HCujg1If9Tjd9J1LG530vUt2sbXdzo2ISMC9HNHjAs22/rJsaXBG6OvRfEPFS5/sZNGHm
+V8/uZPL0E9pUGcgsqfl14p6XluIVVYGI53uE6/jqVje63DUipHWZ6cTCsYQImeEmgbRqfR5Ii0M
55CQaJi67D0ktRtKP84dU+8LXeoKbAxx2YGhl3ftjvDPoCYy1Zt+laRt5G3b9qHrHGtFeDVQOm4v
4Hyr1XWQ0IUk2l6SKVzTDSfaKYatEssU+3FfkohA7dHYaXv4xCBmUoWtk1+dC74tX2ez0571Mnel
KKN323xR5sUB6YmGxMnrtp3G/WM8u56KAy2Fi9x8fuAmsqkWA7QEydAmnTN9G58MPX664Lpq/9WF
szgsuE6yi8lfrheiOayKrDulIcAb/wroBfNXZpPPygWywS3xwxFBTJhhwmkZfg0/hqqzggD8+5Xk
i1gzi0o3R0nit+nGSSKIyMgFagJnDEdzSfNHpHzFE1cIAy+F85EGepjsLHCsAdCJLIhCvzzPzsYZ
VAS55eF70wAl3cgfeMWoz9CizBfi4fOjo8c6O14zfhQedRrYs1+NxA/Mm7MnFwXAgFNuf+cKrcHT
ihdgAAJCeejT93GyD32oXMJk5usVXeyPe6VtOOloTjn9cvUvFDXCyn/rXkoLEu9NdwutBElFtPww
212nyIPyBpFuQeEud9/3JdVCUq5364pzXHRcPm8lEX6rF3SQcIDjtn6OWq8NHnCXSdesM1oF9JeI
KOdmV00oPnGP6G6FoBLLZP1WeZwHP13ZEqRUgy0I7JNs3KYYIuUqrelfSNEoNaFKfLqH53R6adfY
pXGfwCbuGikV7yO+fyktUHqj31ncWTtfbt30yCXOWCgZrU4TyqL0By+pW3FS6aD3UdCjAyl94xsm
ghObVqu/KWdqvt7cKIqhngyvcPNhojHrKArBncl5TaGiuwTFwb/cR43a2VDfEkaARo6Ami624/Vk
k3HMTadFw9dX0pQNce9GResQUVESgC5miVJsyreNnte8d4Jne0e1SJ5UkwKXPjcvnAHi9A3/O3Lw
FqQB/Uk09j7g8XWyeDbaBOltp5d0l+mwfdI1FftN2fQ38ClRoD4At2UuhJuaFr3yu9oQ5RYv5G2Q
Amjedg2ITpe0NDeHz8HOD+tjI1L1qfB/RJTapA+3s60gtL7ggpBcVqpiPh9jZAP/Hj3Q/qZPbfyR
ua8PERCFtxbkmtuwoNrYSjA4grNSUfU7hsTyZbHlRK7KCB+kok1fDay69nkCZwF+0ff7oHpqfbLo
dNWx3hmh3UiMzGkg2FsFR92F41lpXoquy9VKS+fRhaOhIjTu1c3KnNXFTKfu7qMJ+WD+i5zy7SJd
q+1GCvncuzXm6m15zVxK68ceukZWo7TUDnqGYnGuv6JPz2Cu5ASVq+8H/gUKZs09pWk4ml/4Rp/x
q2PlHVPVPLriZg/4dBWEeGjj5DnSORKwg5wVkx4DEWKGf707Ni2VkEsx1dP4QJ5LxX70POKh4h5a
juIh6IIPTRO38veorvze9+/TwcjQgqfQW0B4IZFFsWum0Cf2sEi1oC3mEEH2r6iH0/iTXQDuWr1u
cRhaLWFPNwdAUoeICZXXcwxpNVSVw2Lyislr62FOanwlgb4C6nj33APsPNMOR7pTRMoKr5qOfcg8
PVs+33QalKtncmNLs0/95+ZB592wmPAeCB3AlMCjDZeYyr5gDZenDotaucq+/RaI/rj3HjyxEP2a
LNv1PqOF6ycV3d7TYNMuHfgF7d1BDehgStSFPmmoothKh1g6e0x6aLK9rPbo4B736aQjzF6zq+N2
YdWKc3mjh7TQkVQ1bkTMQCYWPQXcmj1KHbR4WPpabUcntjrVa+feDX869J+QzlJoPgDoKt1zZpFi
9VA6pVNky+rZKOzWst62ltR+39sSmbCBkihK/Nx2CWjo1X/jCWQ+lh82pxO9ESmGuS08cbifhUQK
6+fJlRMYrvvxeuexpoVHDXdY6WO6URbN/LTlMAtS8ICYIWnfcX0jVTU68LOWKrc23YO0x7boF7t6
PWXKYtxpD++4L3cjHSU0CuWTdHQA0UC00Sq+51m1PbH7Yz73GagaWV7KBykWiEkB7gW9+Z36ceU1
O+NK27boibxNmuurOjrnAe8KG41Gigzd9kFG1wOMTXb3Dor6fAMFAWpY5jTSafs+wCWH9fRa/Lia
v3/hN7SaGu0HmOrQr3AeXbwH3ZCQFEbaZY76lTI6PZ0Tey50P93Mde/Jig4lCue0t3u5zNtdI8vH
n1eIZw1dFvCx7kXAv1/I7OfprQi0K3ED3fA95M7R4l58Wm4Ln5tL/1nCbmRu4l3qovN/hyMBSnWH
S6xJcZ8wQn3BP4IcRs3/++rnvPHpEAEfSeTzAPIDtKAQ2t4XjSHLpVVjLnNxNDVxnm9XR7lVaJVk
IQiRv2Lwheop7dc0Gc8epBHQ0jSvKpblY1bOLhrNz5cu/PUs+JzYvTS2FS2POmpYn/ziNOUJHKFl
f3FdzyBuIszF3cue9mhEbGW0xZ+9FC5XcjyscQuCLZBCJKjPfZbFY+6C2eVLhL1OIUyNRz3/qqFS
+soFzAoGjvYfT2e6nSrWdeErYgwaQfyr0qpgG41/HMYYQAQUkO7q32efGt9XJ2WlPCY2wN5rzTUb
V6UP05aQPxW2n8eDE4CdjZLKYPeClACBThtzTCYeBIuYzhMdN4vGjDeRZ3Y0XmTRabjQQY2Rwj+J
tgfDg1sviBXZ657IGGAOlBnl5vMRhjsfX7p1kPAb2pyP0zBllhrE85kbv0LIq/A2jBtV2xSQZgTl
t9xwAMbaX6i2h6S8fdiKWXgl1kCsqi8GgqFpTCUwMM+Bw3pUQnlLzmDrlVcWYb2lUJwSVpcCQ/7h
8vPbaBRHsJlJyX6yksLvvNecBKtuz7WXocgTscUuOAtqb7Ql25ZYKEpiBAPhxOawQC7lMOrMFCc3
9B9UVsjeAC5RdwIzfVO2aqencKNLWKFhlmCwwuibCfgt3ykXvMrmSB7TqwqyB9uJowKD5XmZl8R+
PpD6UTSXS3aKBw2Hgc5p+mEDRDIFTniAat0cSyA2eXqRpulhbOMlA1kK7DOewh99NDa6Pk7k6lvD
MYPrX0HfToMTpzO2ayhUMr0/OkRtCkcL2mg7PZb3dzUr/zhU9Dn1j+kpsxLUUjDzH7sxU7aENsKH
1nr5zQMRqUOR2V3f+yK2MiBk04vi+eRAomUytrrcFVcRQ2Eox7nbjcLR40baV6vazOfIP1cq3qFK
POCH3F7eMmUTvKgVjn7DOETbdsGotLaxsWsn1njiyhGNxHNYmNy36n7xGxra07NZdGT3yHDD5ONw
8Tr8F4V8KK/dUg2emLn0i34cqBBnn27JW+TafBoJfFhqhmqDsAxLDzqLzO3AwQdLG3aAheZTuNqb
rxkJWfPHjh8bsJWQGWi3sotvFTs0oJrqq8R2ZH7marWVR4KBA09zclkNCKkvvmS4WCFT4xCVzruF
nxe0qw+p8ilWK4uqxadg1m3fDwC6mbmTo2sv2e1at9BAJ5R8LX26Unj16CB2v52EF8D4yDk6QVHH
JlMNB71x2m0pH3takz5IoxByHctnjd6NrOnFCGAQTBxmAMRXYVvXZTa2GMJRKM13rKq86g+T14nH
ioRlCp+IMVjkc7EwsMJ8gmaJaOvyxeZDZRnbfbrQElsbQbR9LZPOMwk5NN9C25q8F1Xu99jCT7z3
Fe48qDtF3MN64IkaWTX0osHVKDoQvPXTqPFUeTFQCX3mneF3P121qC+zaEQVJj6LYmRdXpsYtctr
lilLKcXlK/uEMQWFtmuMcwGBvxVGcjhaPub9vdO9XmgV0W43QTY4vCbw2sWboGP0Pna5e5VCko72
gNqhXWUDADnUa+Prtf5oDmK4DDpT9fnnm9PjvRAB/mLK8PHka1/Q3HKxNwlKk58+spU9j8cYh3a1
bny2ahDpGt8C88r9nIjvf41zg2ORU3FpAvnzodTsOSNOLZD4ycQTnzehKyWwuqKBS2M1Oa+V8VzO
0SWM4OiQI+s22Tn+ZYNC9mcuRE2mzZ+1i1FirzqyQjXMXKJMBNj+wqIFErOqMrUDVGYrfLF5SIFS
a7MOvvqHLoQRjtwh2Iiz82BzmMefE/U4SHf7dCl+abdZw5+/8LMBrZe6dO2UdZ1cGRuUK4nxC448
DzeJ7ZYL9piObOVbl8mnE0lehKMBMVM4stxxJlSxr/8oe5bEdDinrNoq3112k93nOc9K+0FJc6NA
yb81eT4mqgf2LXZAL3uSkBVzbtaMMDBBOKLcOiUkPwTkAA5UViBXbiGAAnji2WWHCwdo9Si25TPr
8eQ2LPvgcy+Zc2KjjD4a0elk9voro1UDKTe8VBBCEUcda1oTqhAcE35HqIpg6RPAWYbahHH8a07n
3KMkZYR5VN7+Q71lk4VIsGU5R9HTEIOgwGBrY0L0Rsnquaa8GUc/hmG33B8vOO1Hmg+t+KI6nRRS
kNRGPSsMm2sZj13hajSSzyVJ3gZOYjSTuf6naoXFw+VxjiLBf72/y9EsRpNbkscMBi3RwfeT+bCs
Pst3UFbwySgfr43xK1L0INDfqqC68k1d7gtpRx0BEifKEArWt3zuKaAZn6UHioNsvOgHyuJi8cjO
+cdHf0ktw6/aXl74J3E6DKyKCFEknzmL9jyDu0SPcnqmI2arVj/bevQnZ7EjtZ1T6791g+Pye1/x
FBx8Ck4EAq89UjzppEGqZIBLoZM73TI1gRdp8i6BYZzqyiWlReXI5k7+PA/9cYLC69m+pzo00jKl
oqbGiFkDLyGNcEFBDA0UNcmIRnRicBg+pq+Dynz4m2e5bz8kLGY7+fX7ZB2VcS1uX3dexKV/zUsN
MnvqReL/rBGLTvbI7f79xSwvIE7HX9VF4qvssozdpO5YtYd32RI8DcVY1cMo6iwTAcGTKrxIffNA
VBmjQowEAH4xNsXfGj87rjtGWuzmMNB+a2Rw/fw5hhVL8zBr+9nzzmJ5+elwTMsXn36mwImHpfml
Mr9+/maBEtY3JfwE+sLY53/lX1NOjWV6ZeGIciIa4x0c/YKeDo6Ip26IFz4aW+lXu+lLzl2dxQwf
/Dlu6HRdmK90Nyzjg37doFv4Le7Z1+B9hDEDlLxWePo/dzQNGtxJCBuotI7DLxfZnyQxfL946lrZ
SlcUdzisrKQFuoHr62ZiyA8Ht5pycAp4LObUYEILz+M3YyQIHOIL+xvV+hyeu/FWQQ0/CS/n7saQ
jI71pU1fAICq/TJW2Dlk+rzqcKMUyyTbDlf/wJmRsEKE0U+E3oRhpF0BwcQi8IZApVOOZR3K35P0
qyL63/IYuL6sxh82pDddovKDiE36wa2WKTW8qW0DSsUFXbNVQzUQnROyp4mjmx7c4JSdGyvWfm5+
uEjmZSRSewrZM2SXlgSd+TvefQIMeyJcfmb9GQGyCFprr4zX5S8RNTKuZ8ZZC0EAGFfieWSC0srK
qhfBj6xzCQ0YZfbkPX9MWLbtYaffWF3z9WVwaJ61GME6H8G0xI0dT+3CUqMZDsmRQ4yZgQ8T1joS
OAbyjTkI7aDg+hJdNXUWU1YwTvsW+noUzSayKTTqhj9RGOFIvxEw+oPQYI0maInzpE6EqgCa04Vc
2c+Urjc+DcepwcKHwwPwACaPTPABssiEldZdSjz1XCWc60s65/38VrWLEbKiL3WPf8ab6bPiFGMv
6XYpircR+ad/xSuMWbgrt+3tD4ZIy9eqOqYFv2ROu6n13nNCvvUsfjvyh13hsy7LXW3ar8/aTKDk
4syrcIGzX2U/zUBC6+zRfpns5MkD06ZVttKlxYQTo7t8ph0vu3jZ709YZLDZDbgcs2GgqIDk1n23
z0X0uKPTl1SLN01ZYppozwzPqEnhAMeQeiBstmpspWPv0dWzcDBjoemPcEZ6OuPaiimJEz7coTix
fT3GW+25xHKvMYEy83yDv56Kf1i7TUlvjrRVprjpaFExvcxcURxEX5G+6TMfBTVL91MNwKbf8enJ
nK2ZUYjgUqDho2R4KcvarGJh4FT7lQwKeVyqUPhnvoGZh5AjzC5/OBoLWxAVnyCAbxf5IjsArHwk
6Eyl/2niUUh+Kq4DUaLU++c3wM3nSs+BD59br+lfX82M2ovdGJoIzQfI9WTGg1gMief75BbN7QCQ
jgUPI3vA+H+Au3aZcv9D5Ii34rfx4zyIypiOnDKBb/qrdGr2XGWTcsX5mkR2k80mzOfJC2dbeYt7
VNkVfTf54ojLYFugy1edlIKOvjieg5OnW36B+K/ivqo5rXAhBeC3wEvMmIBWWWq39d78G3016Ni6
BXwclMGc63/g99Q0vF52WX4HP8SDsYimsuXdcqkiMaS0JISO9/9g98TI8N92SP+GMR9LGB/NsHwj
FGWrhfyEyfbJAI3jL8saN6r5o3Hi50FBQl5bSatN6yf1qLRKXouR7KbQBE7mHysB9tRPsncp6eNf
obGULAQL7MagenwgcBMYIpWrPreQOqKIR6nGo9i+eWUwXbCVAzHgpaMMyHHCI9sudxR2xwTTTQ4z
HyX7Jh+yNqN4h1UEBqzBfEBFyVgSXShGAJlQH8OMIF+3TV0heEcBwgZPjY8nWuSQYwKiyhvkHadg
ExCjSN6KrTHRkcKM+mXc8GirJ45ElyI+L8F2YMVOLjuDfDTekBzQASgoiQybX4DGTdf/oCJxdtLl
p8pKaAX/4KXwyngrLHvA2WjX2O5rLrlbm1Puh6y7Y3k9ia8IxtBnjBC7ofADmkWKyjKOTR72dG9k
lRArwCPgJsaWWYqgM1lxFMkH3uTzo5BBbk1QLyyMblmnyxJyDUnAlTshW4JNNhNAi8xChTVujYHV
a6bBn3y7usfLxlkHsg/D497NrUyYwVn6TbOZVrngcl4xx993hosGjIKK7C1oT3iZPOZgftyDHZWd
zQ/5TANheswZNs/fR3QCDFU6F09UDtVKOVK6MnmVYNJr00uAczfOc8o6XlZ/MnIyWHes3NrypYpC
WP6DH/NVbV/fn0CDkpNdKePBaB87nI118K14TeD16hXSv+MeA2rvmB7HAxrQG0oOelaejLQSJuUU
oWirHrPJd79o7gA79yhMd+Z2FMTLeN9/QVIjsjI644WwYLwyi7H6AQUSb5DJT+1W8H8RZXlYzNFD
UeFihjQJklXCpIMJJp45MzMcrM6C3+JM5rmThOWMnCv74mL659ToXDbxTti8IsY/QUWgRbVxKUKa
Rd9Fj8OERwpGrKyoTRbJvWKkJP1o5nRMejegEvMLLvnz6Ar7jCvC/Hrt6h0CU0A0EKDLZkKmxsev
XLSnLv0rqQaYhTlcuq6Y5wmzKyG5ntiMmaBKJT4eYoykdOiO9aJwfiqL+k+oijw8dDbFyly/mUqC
z5xo66UQhg0xImCVhycZwy/Q3BAAmZjM0wM2YOpPFhGRD92R2qs4VFg8Mnd2ymXv62G6bcJ89wiL
A4bpQbmQvy+/EyyXvz+g7fJU2Pa9jopjhqNwCNKVSDTIQ5Ca12XOOQN9AvuyZbK5fF/Wpfuxn4vW
TvfaZjQXGn8GZzjvNGxAnCv9Vw4yjmZ6RaGF2dzgtYeBOfsK0iN/b5KQwLUi/JScaKn7VEiiVa5O
ctj40dqwx7TsU3YHGyB9kWyEB/P7Xu5QsdljDqSy6Zj2j7BUxoIMYgAczkN7pxK/kBf8tIonq/i0
PdMlszHgxqqSqVH/UggKFiVI9g7IRTp+tqMD94l+Gcf1kBqHfYPthq0HgKETE12SW8Z75Rf9l3+5
Dzc+e/RNqPkWmYO/LmN44j8hNcGCjwIDc+MnbiNsAPv+2mGgiK0BfkPDQv1mSuQrjMkCR3ESv14P
+fQDkl5CJ32TVIe7EnI6j0iIYsaUGN8H89pek0BdxXdEivWN3maBt0Rw+cKtwB0HFdZu1SH/qb5z
2tSbU/HCvpO7pxzf1E+vuYZT2DxZPr+0FT5zVrbu/uTQXFJZAZ6h6gO0V+9dimRRmP7hiUi8SMlp
VzpvTjrmwx26uOlA4G1zHH1X32U5fd9MUIJibnDBMIUF1XqxEQKuzQzBjcO/Dk1Fivs0gjxIKvhK
zs6MWuHM/IASsc7AC4BjA+A9x3IH0hAXgM1oCUqjjtVEYb2PHcMPIblnz8WKGG/f/vAJXrjywaAV
+V4Xh44YS5EoeK25ChkMFRuiYnBguwFZcJ3p9KuoYyCbUa+IYTvGpblHqQnlRDiZQwGwGfLwqkgy
YJHENAK6uMgIwnF5lkFTAV6CsQSqmTr128rOOKu0Fv//xuKbQpVSipPyYlO7G/sBc2yMkR6MorVV
eh+F2kanhkEMT53MokicTL98c6kwzKBEpChmfVJBNX+1TYl9NwWh16xeLjNsZSuL+xvLOEYYgjEl
pHsCqRQpA5w3OIJxm3mdM/bVvXQFAIhS6zXyjMZD3Zk0FvXtxxsdsVfP8blA0Ik4ulkXIy8iLkQm
zm321j0p8joWG8airZ3BadadV++8WXaiWRu+x9ti4qVENhkLpMMl6lPZS82fhBfTcm30j/OrORRj
jLb1kzVhrjAeE0foUQunkvOObgXYYz3g71ffC8BaPVEodeB7mnZcLUrFGuqgMfdSxdwuv2pkBXOJ
Bhe8KD+r6tz9aLB1JOdlpXv5ByP9xcC003p8FTzPZDYBy/PAysbDvAYxtruNgYUcAe/uK2iu8smY
dz5j+BSbpYSrcPpg2jktOVl1OqLKKXCfANR2TU/DfdLGeBTy/9sz8B+JPGOnbxSrCJnJYkEuBdoW
27YpLs+r2oosDcUPn9lKQ+yL774l2lCTThvbdA+XQiKI2t6HkYKFS/I+RBFhcz5mJO/WlblYeZ0X
+BoRMz5MAWDU0GJt8dt89z6Po9hxuBgxTr+nm4yNfRJKId7UFjjotIL2VhmAdcT1wVwQ9KaEDTDe
CQAbKLgW22xBR1G42stnE/Yedjn2S/zkacOw1srZx+pFpc9lvMh1p+0hJVj4WpLJQ6P5PrxNayAC
qRKGo6wXmLXgQfOJ/VY/glJeWu8RLc006Amlwb1VngN921rpMIKNIQN0M33sQ7kfuKe1Hp8FPyC3
LmsHI3cNF3gYfShs4HxjAsOaxEINK4B7MOJ72TTkJutFv2m5VB52Pl4hMn5K814nq0lbkM8x/hkT
F8bvkTGwXMbm+UE7ZAKOD6PDs/8blQfjGZjS10U5Neb5le1TBnv9Rn6un5eN2YSteurVE5tBFNEx
DJsMrbY8bqdGN6smlowi7bLUn6HJxoEjFm6S3Qon8ssz+GhMMdFUQHPTrMd7brDK4LozdtgqXobH
nfig47jAA5i7YOD2wOMIMXM0o0OOb1o1T1Q3ehBtt6HJynBGwBjl/HqCpmPpVofte9vk+4+YjrIV
1TRHLxrqQFHXF+Vs6sKlu9mnJpYgl/NopZx0/PT+Pl+YGeNmo9kla88skqesl0G6aej6E9I/Rn/G
X+aXYeJTL/giFSRbfRwc0P0YcINeFku0zClR5ZXuEBA/YDVu5BVL1nXZey4GJ4F0h0B7qtrxYoRn
IbEQq5G3VCxmhBaDRAcu2ArzCTeyjO8JfDTWKZJv4G6hNl0kh+jQ2rWVLqUz2ML8sma4OwHSNHGp
uuFIaTJNn4hBr4Emw4Tnw0UknONH0ZFuti5O7WXZnrHh5LN7Yvf3rZOHVNt0tyrSLZDALwWZ42f3
esO7GoQu70SpRY85sRXcTSM/D7Xj+w3NZcrxUutfMzmN8qNKDkcZyCzGCb6Qdb0B/WYYIzUnTaTb
5baquA1H2bCkmrwfp9WcAp96GIiov2ha9hDcX1O7DdIFPVoVvLfENWGbngXpVvjDw9zfMzFdptvs
S7rR9bxQeqAzWEOLToLcw5phTTVRrvUTxxuqBL3va9eDxh6qVeKbXpYKYOqxI5LKHaOUQeE1MDoV
u9MDSl/n8guhjVeYgGXWeDvZVoxCBptCMLmakNDQaCNJQBTx1TLxGE7x8rkkrbQ7kTckHIaa39c3
5y0NvGj/MD6kbiE2Eo8gFk+q50BxYvbMWGibf7KDvs1wucRE7bu4wwaMdyCVHDFMYdz8WwbV/RWi
jQqZ9j/RF7soVmhBtCi2Ku3kX8pbBlkFw0WqAYuWjwim/MDOD/t/1eOsGMER6IguuJvTIJ9CBbuz
rSH9Ablj953fhZYOgqXFDIxPAthceL8K8idKv/vtxnJo01Hx2UQOPwxnF4dKWAe4Wj+8js0dxJ0k
R2pOXphuC1vRxCKfgyJR6PDw1eY7hci27+vhagk91dpB34fKFxoadOB9Ndt30yPa7+NyaX0v4ZM6
zsTCAcdi+xGlqKCJLVI/9TVuNZf5mY/wLEU5pFFtCBGxEGfjGvyPTIcB+PSHhZB3jWfrTPwrimTx
CcT2HpYakTI6ptyCJCtYknx0YOdjjIhxF6OrIW0E8WnBH9ZLuJrC5ztbCfYmsqqNEPBCPUMK11mC
rQrEaIPECqkc/99wb2fhNzxlI0WnylT0pP21wCIsMH+f0/g8OeDTs+jAPvNjfqyI5WE69m+wKsOi
akE5p6I7AKYU9o9iEspGxuZFVAX5GQoz4X/bR8ZWIARVgFhvh72EopalHuIORBCW/VExw6ZzwXcs
AhJcPviQEGKL2QNEEkYk9/M9EW9Ef9GI4WNBDYePIaAe3tEkrsDkV8SkJdfEtJcH1Ls6xFZ8I6+g
BQWsw816dBgdLul8dHjcAEPL7x6vUJhCHnaaILmXyIb/wZ9P0GIqjv8uMxd92YRNqC+lC+DrsCfD
ojPIIpu2mcuP4I4Jbei/r0ZffkoqMpRe/Tw+MUflj7IHtwLOpZMGNryIb5QGsIrxpM8t0rBE9eqL
J5ODgB/bZIZDArd8Hz1W5cUzC0eC6InygJObdvLf7cjEh8aSRxtuaUvSwoJJMiDuyVweM+ClES+4
xZ2TlmYETIThF1kJpEVmNrefyEZ6Rj4Qf0Ur898Xq4CW2fpA+AeYnaRb4FWyIRYjxsUKTBIaaHPO
LV8PWLHMat7h0/hrnsvx+xuSKV8ifgjXBmhX/A5GzeKZxS2AFvsXSyS30GZq5tdAanhakwpVzlIM
TSK7Y0GrbFgemG/AfNVBkdjc8ONKmDMLqzR+RANM7xewRGBIClD6s9RNYArxpT5dU3WkGB0XYBn/
5QtxGjZHA/jA/309AWvmSrkyM+B5uuNdwxqiW5BY/v8rr5BM4ihYQq2gLQSIAx9iVeYWtiVAz39f
IF58w2ycvvHy9MHFxPe8UQkjpVIKBZsFay/Ac4x7oFCAK/8zzmPH5huBN94mt//+Zcvgi32K388T
/fPz3JZ7Jk0BiQeUehiPXj80ekI9lxRO3jhgaANyMmKsWE2EaIbN8Z90BvK/WEdj2hixmrZfwsut
R+cnBAY6PdSY71JXPOK/P5mlJKb3GXVejONRT9kppugNnRiRIQjtK9w1tFAju5Yg9hkuCqjPr93d
2KoLCi04IZjL8nmrU4Ay4Iwv0ja3GLwuy9MjpP2oAuJSNRHNgFfJZTRXTNAGmm7qUKHvEEiUBMUc
eXFHVQHrPpBt2QaSsX10M75fz67ojW93A6ds1ghPcHn/ISM4kaP45lZYzoNdaEftCAGJKmmN7OnM
CEJbsfTfmqnDTsHuhax5816lvr6AzMiSrLkS+WE01CEugNDSRe8nVDCGo/oELNMDsrEkPus5Py9U
3YLxLf7UOAPXISlv7F/QAKGO46bMWFvl8xWQCtNI8FtmSkK/9/ytvQ/+8kTvnOQb0m/neBdyaUEv
FppisCpuU3rL1MJw2K8YfwyE3TEln51xRUVwytX073gJUahEMcHZ4v4IU78f8Q9uVP8Uvhp4yHiD
X3Q+K2XBnMP+GQjnGXrPMA9fYRlOFmUIM8AXfGU8FLVhwZyBACTWVy5IyqGXjJMkuRps/Rpwmb6s
w7fom98bTC1ZrEGv1Du+xF2M8cqUbx7Q5R6nx+1x4uBmlnqgYjHg8GPrApj0tJRYfN+eabvPo3t8
U+/Sj3zX8EyW78UB782DciQFiiMHRe9DqTMZMDzPzsVZP9JcnF9QJYtNuyogUep4UT/DAsN8zdaK
00jf1bpL7ASLP7Q2RksDwstildczmg3KEVUJ4ZvCUG5h9KAdKC1YNPBd07FoOfRoPdQEEM6T3Idn
QunDpxpvWGUYvQnPJnwLk3kFCSHeNB+seObxcAQ5Jkqyq5xcB7SZ/MMQSFjMLI533/wMIGCPiVfA
7UMPpjrA+8rHGWuz+JsX2cOPHny6GqpP9Jw4CzkEcm2hNYKxmEQWfwF44Ua5kn0RSqotoA+xj1Nr
j0R79r4s39ExTXaDcjPBbHErvkL6fZ911zTXfRReuB02Fed4sYuGA6TzdHKK9O+J/nUZffM1YiRp
xKeyOT3U9blc081w6iFW+VzhGz4e11I6aM+DnB27YccSHuPymMzrWqhzcTdGThXjNcOKKEnXCRCa
AmeOhmRMEwbpMpt9OjFYMC8Bw4dyhMEU1J8tg5HUsDEhKt53lnNs9rCFhdvFLACYnfuNv2IIYylU
4xWkOgYFFxKUtjDJGR4Ub0zuLLzHUvEk1LCrF55rQnBUA/IIqwyE875/EFXLolyO4X0hWhujfsK3
IfwR+vZ9eMLRx92008WvwJrwnsf6Q6jdaUimWFEK7fNKPHb/HfDPFVuMwMFk4Z8YBa0aj9x2061w
MEkQJ4j/Ojd8G5DUH5drR8gSPMZM9GcCGVZePnlnJLmNVFuN3Ud1VNNFM16x4BVk23UrtQxSWOcV
XeEsL52mcmgV2+ZsDj4+4NAx6rfLPj4wO6OmgIBT1l6ircrYISNlvGWvbWnwpeACWwAbxj/pJKce
5np0I/BxMAQuuCzhC8c1QxOHnZxDS/s0QFnMPNBktuIeejWdjQNRgF0QSpNeeWSpclJFaAsxAmUg
wm+rnA5eWeX0sGfQYGO3CVmRl8H2g6dp4+j9gtcGzwciD01Rn6z6wulfC+5PXfZEMZnq5jL+fDET
/2wcjLuFTGlLVCtAOqWMjZc31YwphxNdODwjKqR2/GN8qLJrikoimdMvP745h8TIDvkUqZuPrYGN
u/qZRv11zK5OnlQF4ciJ85c40xLFe11+eFWttHvTXHEKarBI8DqGV4IWJn0HEo6x8jmnZCGIEO35
YFEDVBCIeoh85iuoPj+DFHKys1PL2vdoCB/swJrfymee58IZLHsDKgAISABw/S75LHEPu7y/OBIj
KhP+iokrYyTMmCc3Jk+cxTeKOzzLdWkl0zSOTxo0aaZRvPrinxBC/02uqEUYDmGVR/3wgvENhTSL
VzUTpX+DMUAz3g/zfcZ0D8ZAHFqWLM1/9UeorwWXz5NRNeInyLkeL0iWvbzcU3YUUGjiK3wVHUor
DouUNnicMbhp+h2sJt68mfoj4N5oO/pjalj9xXtGXPTMLEg4SqbMtaT16I8ZFrMtVAjYW3ba1wV1
0yuQVZzKeEOjftqVcwKhWp5dP2kn9M576IMwEq7C+O+Pl59dx1g833rk5cotDbIrtNJSFao+FBuw
2sVqRI4PpUwneFeSW89VjMGzO70RipwVkQ90VoRhbv6NETY0DMBAwEZ6giWn/ZAWMWa1H0KwqV4d
IDVs6GL9gO3cqwzz7CAuKllxRzJZlFA9R0831Rxt4o4bzC1dgive6Oejnzo3GRYKJ03qNVhHHx+p
DCxfo7KbhlURkYSL4X4ZBU8kW8V7DQkKuKCWA6jNgn7UjJasgrLqtJB2xgume3oE21PyoSeVl4M2
HNNtPfGgCYnFEqtXZF7t1bzs8uTK55ma2GSoPhzgd3XjEVrt45imkuzmPtID9TSjYsb2hGsh0aOG
JTOG3bbRLQ7UQ9inWbluQW1E0NP1xy7Z6rT0jfaVMoTFk3aJOJtqjKqUqwwKE5qT3ueoNeL0ij3Q
DAy7pRONArICJGhznhl6OKNdweBAoOKp/w3MuP7v0npCw7iq3Pex2l0sI5CoF4XsFhaPhI7pW/qV
fvstIdUh3A+gbm/8q26NYLz+LPTUHofx7/P7vZ2QClFsP9vHLwVoc0IS7ph7efe5yb9a8Nq1B1DP
lSgb8FUmsaXzLthKMCOVLGgCvRV/x9+Ej4FkJEScpFZE6UOZyfqIyPC7+6F1DKEpRD0CBOrP9k7z
Ce4EDQ6uJg3YZ6s3M1AkHeCEUvZUbMFi8m96wpQuSmT2QVbAmw5n1xIS5Zx2i1UK8RbEhXrJJcbq
yHaHIQVVfAZZFhtxLk7IsVB4MJK4/NEOURa89uaZN5huy3IlZt6AL0jvmWmzPn1M7OQNTMqLxfOU
zSFZur2DykKZJTumUjMOHt64po9i2m9CEfZI36fNb0xO7czHYg6Pe3grQrbjxEvKVFTcA8KOJkTl
FXDQyIgdE5RBMBVL5sL4q+3oiw/aYtkllCo+JYea4fO/j+9+2RTnDALCoiW9SmDMcA3m2rZ14PWi
PO1t9vn5+Dg5Y2ftyQeVV0Hf6k6N35yo0GD0K38nB6Yeo9dUXYPhVX/SZNpiNwFRgVnZ6E3oZijO
Jcothk6QIVEvRD80nLhbP34x+5B8QflkZK6u2SMEj2KwVEwXWfEnP7D94YkgRoAiYGIh/SGfTVCc
vNewg7PAuQ9bkKuSBRwlCkN4ejX91P8jFMh/PCNlBvfyYmBsQDLo41VTQaoWh4JVCOo9xC7FTj9L
HFKjZEWZQiwwlg2Ch2/kDqszDGmeiReg4oz4nsEy4BNlP+kXuvBqRArxruwWRweIgMjuYOiRXTlY
8mUnVGw8OewEYUV8IazIgkGawmLi9IJJojoQWaGHYa+fXZHBca3yihkfww+Q0JISBoYfBWQAhqOC
KUY9BtmP4ICxi4ci30MiIAOvN3glvCJ+/P2VXpF+0SnWW94bvFKjh3inndo/OlDyJ8ZuUtkpkVpF
+JGsTII+cxW/kWeLLZq74VbQyU5IUJgXXyqjcTwl+fgkC1nZ0/TUqTyVt5JnbAlO9MZhNtfWk1vr
Gk5jl06FWvftRgFpKbQ2UF/mhbF4LbGnzkEEwJ0iW/cE6d3woZpZPUiednstWzd2n4ee5geLIRww
nis0Cit5YwQP/7MsjiBTC2B0p6BRRWHg6NARLiuFs78F6DMc6JrzYT0K3j+abwaaN/Ef+DvBKHer
BYNft7AhTqyIGyf+N7Fzq1qkSLisH8Aa27Dei24dXV+OuSUPbUecs5N9GRY6zlmz0r3iKKBEZUdS
4wJz8nnsYy8ZQMcgAlFzH54Uvojiy5enJ2FB7FwbVtrVFKUvcVvAZWBW+8iYfoG/Qg/H8gS+6Cnf
j28RZnGqo5yKa3o18LLO95wiGlc5WyS6QCBUi2kaWdu4dNBX2qx/LCf8DNaXFmWQ4tY/n1PJyu7U
w6yEydmTEWhdQL7xzKQodMd+/Rct4+DDzr6XQ3Wu+zrV9BezMItEtGnLRe9mSyxE0KtTjwL9vvoZ
eV3LBkvNG1y15y+5DA59PALpDK/3zh2tCVNizrQY1XNFxHVlp2HD7IApORqTh8U6LgA5DFUBu5zy
B8k4LZZnzqP96CfC/nuX/b6CGEfie3Os7sZmCPWT2iFaT6rQWEZLLYAp2KAYOcZHBZ7Et7QtSYv6
AWeWV4gk4LOyvQIDYvkBhL0g8oYtnZKxw/nmvUYclWJkTcq4bufqXP5D54JltFunc/1bBHlPaKqn
CYNdcsJuMXSBs+GOvY9V2sWiOA4HOGwx2XmzN/wX1uMun8kjZ6R5Dc4VYuQ6y1eXydxcwY/NFuN5
ZJsLqBlnbHHrTfbXrUxwAbxK5jy3a+Cbk0P6ePknMhLwJDtoYbxipuhOvBfjXc610co4P4BPuGN5
AYCJ7HjPmu4JhXljU+pYY0IERECj+H9++Zqy5abveM41oKgDOPkVXXOP+vLh4DDrjzb1EkInwDNk
QOx5AXdItsFapdwn9wmRSXQSqQMwt/lndwU2YxvtDCtoXBQmW2bSyjY6PH/gOfn96c2WGtZfChNp
iHury/65ZaZqkdjl5cfSquw3bgDRSq3n5LXY+HCV1mg9Co352MoXo/nrS1rBVNsTD2LHbh0Ue0Y/
6Yb2v/Z1Aw4CcLCJowB3MOYgNbBxX8cXvbAW5JCIzG/Quxmz4xh8GDA9uPwC8LT26yivCc0+yjc9
GG+F6vtjV7Z4yvTwOPK6IHYtSmg8PN80OUBgNdZawBsAU3oumEPNR163JbwNAJ8lHmcGqgjGLFSS
NJe2NGPWC2v4wXhoDraNTLE4qwz7BcxU3fefO6NIkgd/8K42qUcZXC0aSFnXWrCcWkibd7p4emZG
+6RTOPDM1yokLoV8F2Yu6C7pg6stHj0b/PCj1kLKy0QsnacoEJlrNTOylZ+GV/BRX5iFhZQ9lCIV
8AW2UuDSFJ2IGqGolALwhZP4VIJhmdLMySHGyIwKP4DUX5MT9kc9GLLAJQn7hQ+PPAEeXT5nu2UD
xKq1EVAlxFQK9uEEU7lm7fXrc+xLtoQqZBdRJfqJTXbAjhUI9cZ8OJWYCa3wrwpwNaKnplVlSJW7
0Jf3gIkOK+yPtsRZwNXcy1fHNExlVBgdSJ20YDWKgiSzk+vrpOUAaBC6HW05LKkSwCmv6le8j7ac
zOOQUnupKNRGD6fyLwdiRja03DYpeAw6LuvsXuM+mxaz0ZoZ7pipyQLxUX7UA23MyS2d+3o+gSAZ
PH+ggCcz6a/amYveM+wCAw6Ub78jDx4FBeP/aLqv5USzZAvAT0QE3tzivRNG4oYAGbz3PP18uzom
zunumlKVBD/bZK5cBsnlOSYN9mEcO5m54BGDC3wPqA1CzvMDpwSlNog6YGCSG3Hjo8z3aUD/Q7lp
pC5ednoSTxeNrqlOHpVlG5QTjDcaIe4uZli3aE9bz0/ZOX8ogW78FZ1oc//5YCpdOLZQ9B/VbOFS
P5cjghl+Is3l8FiB4Bdz3W3cxXquOIhQ/FNzP/RZTrGZUPcKhmE9UjOkLQFkdyLKsrV7I1eaNjOl
ewNm2j38Tr9OxVXrOkZX2Q3j3WvnXVURrzvpL5Oc59wIZ1uMNe8/ol9rG8j9MNU+V9M1AZCtk/C7
4IvKBL2ImtJLtG7fGVss1k43+X2gQbD5k0Nh9xlRdB/fmdK54cywexatVSXbfLj/fy+/wL5fdntW
uR2UGQdwMoq8pj8pnzvX7qa6HSgkZuvetXyRKIMaUEqLU+d4Xp6n2Z4pduGuIX8FrMvNI8zNDEFr
aEqNTJ8vW/XpGIhIblN18O8g3UH6CYgtXnwx670YltWNLp+IifzSr8VoJF9LdzfS2vZdHdk/vvHy
i3rZ0yX3Dazj/Y/JQtlMRNGlWrOB/sxQzDMy5WvXyNPn9xP5LBMw6ZxZcv0tB2s2mzWch7Vt8Kqf
W4eivDXTs9JmEqmiCILqw7T1OYCH/XCefHTvppqs+Ou5SeR30XqzDHwYkcdLmer94/4Ta5oBEDP9
3WaG+UEcb2CCc8tbxLgnxGKrQ52IM5tZ9ecGhLRhFGPJQ0/EljG/prIEX/57Lja89BqF/fZr3T3N
VpjDLlVTppnFc6om26hMn1L7hOctPOXgeAF59F3TIz6u7qtyHOUAaNvXBP2t9YyezE9GiS8sV4t5
FljFcG8JoIhXNMLKz+RfaHgkR/tfciiK/kbIdCDZQt7MhmwWTFmQh4qbutdv4gVLm1LAqjz/jU2U
41AIf1VFjpfs20rLUJ5yP6AiOAnDQZYF1SqMvGvT+WPoOAgZcp96MZRChby+lwNHElEHITy4q8WB
3veyUVYnWeEa9tJoBSe6ewL76+6xnYufz+apb7ieP/VPraQPLVs8MY1JWnuHgvFEJdVHFh3KqXWp
7K04F0JpW+wuKW/ZlYXJmkGFIwC/5Mj0vIFMSDBHtY0pfo901teqZUNYfYfQFb1cS8x6O3MxkRyR
q5inaUKdzFpxn8AtHUhw1po5lkaHG74eoXxc97XsACFhJH73iJlk0aNoGzxC40bpP3b1Wp4wkFtK
/67ovCwM1ZEziPj49qcZcfTfHPdZgOn8UH3T76S6u794L/Gd+cRYPoZt8K6lR6uG+e26E2mvJs7Y
Bv75crDv4Dsy5dk0gc7V3CQxOY4z7fvBFAJl6EJykmksP299kEW0RUk/RSmjoRdbUDRRQZQv2FK6
8ONPtu5EhTxAB+HpiVxFwwiUQkcTvcNMIkNPGUxtfP4BpeAJEh4K20AaWL3RkapPerqRY6CWB9GY
dx76TH8Ki9zplOUZksetJ34K8V2Yz07md3jC/s0c8R/ZnYwcb97zSUkCWXKClGZYMNhbG0n+ax4X
GvdV2GWAlDB1vBU8/YCVYWZ4fUQ0/UWf6DA8cRM06UNGj8ACXAOPPmwNAGLuLelWbkwgsvtKQMV2
YTfIMbsBBDSWnHs0reewGw6nH38AS14fascCgAgbr8vioy6D4t/G8W9NKamA7o+9kJX/bURxGuHX
20Hi3aIB70E0Vwrbkr6Dl8rqL+Y9Jpi8hEChIzcUM1dWL/oWPSPYKPctzUh4vbnwn0ZEEpzvGjTC
Gh/fXo8xz5aPrW0r2z/MYzX+B630MFHDNTyKbsMN8GEcw79Tg9M82z40lq1cd30oJ1vJ1qufG0wn
cu7myT69VoOiNrdQWuQ6Pg8fa4iAjHR2f+lhuDbjLWDShe2ZQUpxMcsgAuFLgHS+pk3JIt/xwYkb
x0f8ezl79pRt2cGzLuykFVPo117d81qAhARRTAUs2vfcQMuqpIxJOCilhqZ/r51Y8zFi5W9H/lgm
y6/k36q9NqH5eGkjO9fPizctqysxPgwXs2c38eOLETP/APdke/vmtSsdtK/yyDbf810107rW49fC
8i/bvI5RJU4oFfw/5BH+KiLe5y+moaPHyGJ1bG5/7FVwY6pkMcAS7OTllyVmAd1iLaCfD4rYIYJS
JbkKVwSjg4IRbsdctp/pHhp2cbI/7SVHUo5aHDFBjofJex4bB8udj+jw+gN1sTBMYwQqWS9WpYXt
d6yR/04D0O97PUTMZM3i5wEGfc7XV3klzYvjvKDbEYBDIqCvxzk050I+HrQA5+jFNsIkeRA3pWqn
vnbj99f521zrL3ksxDqprk7nLAlAszbLdHPVW93LmE6Og5QItO2PElS5Z2nFPvetSDM5ibcW7fXv
ozddSJF/1DkM5JCnTn18uNxnqoq71kn19/PtPOR0Z5GZN/V7I9k5faY/dk1UpeHpc19dkVDnhTFr
JRuvTryzT+VXsPlm2kLSpO+LNznwGUdNoLNEuIpkwd0SriJKClSWCTXAJVvCWbFYhKWjRDv7XFr5
1RFhM58OH+OUQZqrjlbe7ych6kZSnBisKjWDshVD5l6JuwMBPm/S3MBUWOWCjCXbM5brSQFrpiUg
7mtL2xSekebJfS4vK4sxphaOULQd719h65hd7f0825TwrbE5NOlcWltNVrzsv/PlmDryiKRvoIF6
ilIcFeHSF5G8SRVp/66RwBxHkDlGiihvOJb6Fl0KHG6ZB5CiH2KDSXgmN6gnR8efdfi/LzSYH2/h
/IU14uVTcT/coV1XqJG7A3nEI6mcHsVtG28wgZVPm/gDYl0mXLJWdmB+XIrH7qmnmJIdiiGPBYLH
9K3lcFq57y2348AXAq+ewsOFF5gRrJiQ5//lvdHiJD4dPhY4vNrxqn1azEIgpMx0Z5Lj3Fg5IWkn
RiPxIJeYIxIZYuNg0mRY/unf5DDoKxVFM0f/rq//QMa89e9dU3Hq0oY0weo/Ly4Gyt7MtB7jrPLl
poCxAINT9iQ8dxvkXfemIgIJ5/hDweaSdcrLPZ1B7Bz5t/aueuntem5K8bc6D2kmq6LP3zdBkkiO
XBnAYqZaxgRqAheYO86aMBSqRL73jKEcc+fync9OfQm+2cqH2Orc8tvSX+7jQUjUjJTPflNZVwu2
o0CaYyHavle2LVxIk9Kq5LZPQ8NCHDKRJRjRJnymG9sgBoIeQBh6tz+Hs7YCbvXtuWzLgfkRk/2N
tVa5VjGnm+zrCqKDmn5dSrV30tPR3+tAemDb7UVmcipta+RG3DkwUWb/2VCap7S0Pwpft3wvTnS0
Rz0BOUMgTI9xHpx1vupME/66QAR51Z/l6OjeCLL96rT4LU66Mj8UvuFN9ui0ekdtCbS40ISAaUuL
X4zUPFOq7djyqB/n02q6sKjHa15nNdFb1JO1mybk1Ty3M8PMJKSKn4rUufXvTOUrtCiHb587AklM
DhAmCPp4IbklIzr07oVbD3JRdKb/fs/j9V2J7XuGalpga0Kn4bKuYCjyavTr2qX1hPTmF835suyA
HE6rscqLfTmXGb1lyKB45leY5C9fBSA0L8VU/93UmAFiVlU6SOQWiG+DciswADs5lhkym0bH6nuc
qi9KmvRypPLE282UUpVT81G8lygIILHdaylXf86eLeqoPAFx8nNbReaTF79tRGaZc+H1RRBAM8Ay
xaFGCL5ggCdujMnBJDHGmyFbeIjfy/ItKuSsH5nemRbXJ14BkVPpHC0ys+Pol6qizd319nci/tLt
WXpZ77dwXR4T+RWHRparqk7OyhcsLDIpg3hS+2k+GflXgoYNewt5jseBiVp6hF3BuG6ktNGu2N1W
/bGbQ2gMY/MzVXo9TX4xuX9E5g7WW+9RSRyLyd9TTwbn8QM9EKXC8erGJizBqXYEG27To6IBygnk
yBiIaoGf5F5ne34J1CCVLhLC9M8kh0zUtMEba17AqlIr63DnxmGEZ1d/fkMnSisY2hrp51aKVLmN
c//bmL3sa5kx4pR1HWvi0WsWWaRVdSnR4qnvaTjvk6P/QA2N4+IaFKTmGEoIDk34c84Kv39DVvtT
Rea+xS3nBNzAgb4wLbC1r+VIdTFO1DK1EHh7LNaPrVc9o8FflraVR/3YfH+lOl64YvUV4tOhJbn2
pZD93ZQufblacDPczASsi4lR4Vja8lhc/2HA9q6ALiF+BePFiqqH0oUipATI+jUJu9OY+ZD1mutv
DhWuL4HsAKXGjvFdNrgpOaA20ULKnFH5rLpE5NRNz/hrsy0HQa9rsdmhKCOxEe9typHyvhCRlsJs
HDo+pVDpqVK2kIx07+mUOJV+phXTjVsBHdH4/9q8QNq+TiO1A9Z0O5e/164D0v9qrBEz4zmWnw2m
j/NFa9G4DVn2kETcG0r4wg3dPC2LMb/++LqUvbyKbv7KsawcJ8A5yaouYwBViLxxzsxiDPpz+cgw
2cVs714bfNmG2eKmRh91HoM+6NsI8ieZ8fUnNgg8aNayvbMBa8dVJ9qu6qn4nFP6/2ig4YQb8cf9
vhBAqQnAUiA5dhLP2KR/mtGdRgT5q/aivZoJGMm/WEwn25GGilp43VesLMpmfsYI2tdufPxapxKh
d2NdA+xzQPpc9TczyXCCylJlFPBaBqCTdrKxPWeJ6mQoBbRWIZJoxhW2kf6OJOWcp5LPswipHQXk
nlqZwqkyLV+rgubbt6IZNt4cgQLG8GKSKe3ovhRCKOncKMvP+q55aE4/zuNLcTtL0RxS7RUug3cV
CFqZLQqzNYlXM1J5fLQ33essBr8rpD/Po/0ox+qisP57LIrbxu3r6VZiwBDDRud+wbTvsCnVWMYF
kdRzVQ7Roaffw69yhGdCYlo8gqb2arGs2Ln8ZVOM4DfiN2HenkrKEzIABZcziPlg9X2sci+gipii
FFeZ2BwSxsPrbRjZBm6NC2eUoubgssdFwnGlsQrsRzUJ/pJNGW5uJFyc1UvxvCpuuMDZpmam9sm5
AD91QkRX3P/j9BLs5i6ou9pzMs4QEAA/jUTqiXeAgiCufnv7o7wponrxMXcf8lv75xWDjXKAxb4a
zsT9pQeQsXH9v4DOI7vFgmmnvhUAu8zVCLRxOq6R1skwypTuCzygytpumyaESmIzYiflbVc0ObyD
TZwpUMPWT7LuR8dHt5mmVc+2me2bHBmjvRc7Mn2an/mQbFkkIFDqXdCdQ23FVdRRLCUu988PcSpc
V//gVNuFaMj3nmnCPTib6ZEX6XL2L1HmEwdiOLt1Dto/UuVsGHriDxhvQi6yxrO3pkM/cqv4e44L
uI7z4dK+bpuMdnjwoJFFF5//euDyVPufQ7IrYvm+SaU10Drw/rmbnAUmqbvAWFObak/STAA2vI1b
EFnvEnUks9eixwEOSRgBTf2YjnSN253vMCOVpDb6qhqBgHmPRqH+ut8VjWlzqrhM3tVmTjDPzbHs
5z3ZR0Thf9NpO2XtXBKDQy4FB+gfro7DJCvdawGnYoHfg2Tr7IG3ogokRwrOyI6vd2QmBHZx6qYP
1+L01ue/4jyUUrlM9deJwnUbxrV+rAe/4w3O1AXIP8mxv3A115Lb7+myiqqxghLiFnE2Wp46DzOC
WypMmL2vQ7zlZwLS7mlvcg3w1kFS1E+PP5t2wlxB8SzWT89/fDX0izvgALZP4BNhBO0d2xmzBmv2
uJifE1iRcRIupf65BfiIXKo+eQmw6wRCvVST7VgirLLWsw45hvGHGOFbJXVqZSm/b46mHb9ATHwj
50rmVMupgbAMC1v6p84+vLlafLzqkG+neUWUHz3DMif/1zNXZVrB/I7OdRgmEpV3k8HElHr9+KMG
12CakCtaFZA5EHlI6u69p8VUrHSsbgySUvnLWcShYVzxUYz0sFvy8Y/4z1ZKDTifqOBZMIQhOD1t
S+d0LXP7iA0iQGbb+XCohH6aTwH6FgdkyfWt17qaoNriaYx1rZK+f1/kQCrDarjxidh3S4YLgXDq
Umm5QUH8QiUxnzAQELfONdAJJ7/47FimSYiaJa7KfF9Lm98j/ch8wwqlmqOkzJWT2ealRcBw5oOK
NaIn0jFoPogPczWEAHYV2WiVd6/JDMcgGA+QSQal3iQYJZn9vEvnyAyv7IWvent3koxtzrlhVpIA
LzVEgEfIXsSXhDqFdOCRtv2Y/AWjAtCOidILpMsY9FSKyHZ+FnNgp4FFSITHP+9d3PDUwJv6jUqu
YSsYy2cvkygtD5GjsAf8L8qF9m1C0feWvZJ+BcRIbgO7JbsPauUQcwg+DINGip9X6xwpXIln+veq
WsOUL9AdfJxc6rh8kVefSzopJg1YNUjWrKcixZWmZYizdfxgxCb4GG3sxrhMNScePS+VBqIeL+6q
wsEpJxCmKo4CMJ8UT8/KERmfaaP99OsPEd3BQIChzHd2lrqyZWa0mgg2XI4ob4hrh8PJeWuzBDzj
sxPvxT7Y2XzwBT1VT7NH+zXZPEpLzorD+IOApRxH41EsJEnlLiwIW/u5rbsfk1/XsupnEjlwPqy9
Eh/Hq3vw15KZWxkxoXdw0q4qy0thMTybH98669yAUyqC2W7bTj4H78wkFseBK3CA1WMZf1JY68Fv
D708YWp0X9gNE/Pks/Ba1nU6ufKGTPBCDVJaLWuXbXtXvz/Kzyhvis5Ky7CY8PG601WTrlm8uKrb
2Af/QHKhXXWbaiJVpjFA8dhzcxTpyyTXuLVvPj+RG2z7MRn2Baq61yXAL6XLPp0/MPARTb/po6Ku
7aVt9ttNEUZdt+rj3lTQHruHpVwX5mrVLUQLowZDZu6f9JZfOoLKe6z43k8rUU4C3jlrzk1yEB0p
P+WnBz7d9DkMgDjtJCanRj5eh7qlj3+O6Dve+urmHnSj8zRP3uaO9Ixz6rStGhkss5ZukYPbzh3l
KHNIukMBhsufRbK3CSkvS+jX/tXA+PS6Y8mR45zTliN+/xqfN03MYsZJ9vIxWzunvtlMxXvJSY7r
/6587ZUSplwGt2PDOISQzjuS338CPN2zcT7Iba3HbcLGNw7qqQqTnCQFVxZTH5nu2+v+d1OOIB62
fWwc/RV5y8wwwMQrJWaquf6BtSl39fh7Xedw/3tFNcovf5+68Eg5c61sSS/yi9E/fAQSyEHARme2
gcfnZuYkDqzhILluaB8R8Dfd+3MExIH1m3Gly6p418xchINm6DazKVJjR+Xra9GbT+tEi/JSo23f
kqYFzWQ8/XKWnqbB0BJFg2nmo/UCADvfSLfMRNXP2MXqotyxeP1AYeVzGT00nSIPBsnLOmen1KLJ
T3j6aJ2etauK+TK6lnu7fDU7PMr4lAMTGT9aKJuxVGXZgcGehoRqw6UWnGjt425cnCrHPueg9ejo
NtJjPPqm6ZReOVbKi9quvgzbkbXxxlq02sifTdd113rbaw9Hm35jUeZMlI20b1dap58jIUP6UDxo
M44ND9+juSR7DkEr71hjBNvSj55CDHqi555Vh1goFiB15rbpeIuOdnxI0JBceRmYKYZv6s/vp67G
1evCnRmtkeyp9x+Auo+2HY+6mjhzTRX+38XsO9lfNjUB8TqPGuc52oUNrWApq9Bwqb+W4JAO/rDx
Q9uxCim6TU4Vf+JQH6sWNYjg9UxstBg9Y2JtE/lT+b7hp1TK1BID6GvmU0u5BC53Ll8wisVk0XgW
YWRw9Up6uG/i+p4/k9uSCfrMPEx3cv8h94D4ketjc6NAUrZmFNKolP8VSagBKHZmbIokwPs4+zAG
zoLU04bky1E2vx3fvl9dpcHlVsiRG7YWw1w73qX4iRGc36jSy7vhqgKIRN7ZDbun3wdMoTo/X8aR
V/ONa/WqbyMRC73wRAtDs6ACvG0bW5RP6t5EK/rPtdE4kLEd3tv1U3aCg6C4GSMGw8B4Cq+qqRD+
wRMgiWGkk2kd4uVV0qT5LvpiWjsb2Y6X5cyqbI/C9lbVVV/EGlnkvigbIdgLzQib+N+BCCbvb/OO
OP5XiAxYrYux+rkUFz3SO3zuuNMWeWTUk52FBE1sF+dEeK84pkJLqx5StsJhQRLLpwp2fKrQzkf6
8N0eG4R7KdFLmgMpAVKV9TnYzJ7sgF0P+r/EIGKfhfuPat8atMy0rwNWnW7UTdShd+/HrtUJ3HEZ
a3PgUpK26eRM2vZKZfNjlnWx6nbtEavxYClI5hLeFFWsravZkRS4r3fznKueokas/4yhoc/mJVdh
eV2W2SaPZC577otPtFqdThCExGfrKJfp8pUOKZuo0zMhQ/2QHKSRE7NYy2idguZXJQjP+9RhhyXC
w18VYiGBTV8TeouugdpCIUXPx/IWsRG+gHWkJ2CQpYzFd+jz3BswCeyeoa1VEDLR4YrDozFd/sxk
tU2fQGXoFx4wjZ3OYyvujLxB1pjfZ/9xwQ9oK6jSdRVkmE0BaachYtyLDgPx8BOQeSla/v1ly8kN
A8DgWOkNLrvMHiQfKIiDTywPZI5kUtoz33FnrSItXb/wKq3b7vu1R++/Fg3H7vYW/Risw/Z5OzB9
i747vkv02PbaAluz7Qv/vvGbPw8iDopJpoFIQ/Htb9GFp8ue0bvpjhRVt2VUSdb3PhoCPdPGhfFo
TcfoFa9/VP/S0Jp+PVWLb6rL7rZr9tH2G7H30/yhxO8onV/e4qW0pIRIyXQvjImIz59bHKWRsV4u
RxOiuSutn5kipmkaBiLtKxoZm2j6qfQ2y5YkuNqmH5dUhocdbO7z6WkpciKOrboVj30wcz776Q7U
lI8PpVV71zCl6WeatKfd3eymcO5KF3VhZUPniT+Xg2rsqvvOq31sPr/ukn4ubfFng0M9fOqG281b
5YaAtpis6pkqok312E3N36bw+8JqV53s2osqBcP37e+gyK0v2pdSrvN3LELAl3qH2KcjGh0dWJus
rccOoW1o6pNurvKd8G8zxNWZik181nySZqXhSWwL76ZWTj8NIYyMV/Xb5D3Ihe5XetnnqzJF7A+s
Js3IpeQwyBl0c4XrLAANDU3XoRKwyqLx3MscIvERk162rsD0dEPFVDtWXUzu1ZhZG6wzREGdqvH+
4uPZoQwjx0eBasMi8erOzqVUM+7ruU7cU3u1D8MzM5D8u/EaLRrLzrvGvyTXWo9f5S3Lb1QXnVAq
X5revi6Jj+VOWxz7hJTooeqtpBVUW/UJaxoH+S2+CW8rvLs9/FjAZXvdTvWvmPUGdVg7x/YwOT+2
k419/1lZucVv+ceyyMRlu6U6IFMurd3TTEln7rfNuoRwOYrM7vvq9taNZcv3xnpavEWqR54xk0j/
ve7M3cePR+2emWwfZST9XBl+k2rgFEXhJWg9wRyqhX7I/7nAXj/5u83I+SO6HLE28s4UEJX4MDZQ
R/HW2HcWp3Isv0s23s+uz+hYSc7uH5l7KA0G0RzHyNiq5L/+9JYnw6KYHTkHQ+jStE7Ln+ylSLbd
Z/dChtdv2b8UYNcfg6yvHA5GdcsaCfZ49zX/Kzty0SqZdixJcGtxQWqCMTCG2hDu2z3IviOa03SJ
vGnXF9b5769eawgL5/un9U0WjQTUcF+hea70gcqp8wCy8KyRj6TryHWhsIX3PYsT5Xcw7HIkkimb
0sdb7Mmmcz8xnIMBMV5I5PzRqCAsUIsrW3h7o0OR68GkHKLO3HstsZvArkwd646rfz8iHEmHWxPf
wfUe3hsdcJPTQ9Op7LU4Loi3ll2v5NAO4u3CuesVO2idF7v2ZWSLKNMXBtWRTroOwNZY+cuqFLdk
P/f6oM3GsOfWrzefbQfXS221G/u2DqqkEY+tAlVOfDmAnY8eSB/5hjxZea5qekfbOA+my3dZEc4Y
A+dMtgLCdjrCHmeLduZawCxcN6+FXXEH615hth6q6VYW+r03EE3WYfRVhEmQJ6Wp2ITEJwXRd+zT
KeS8ye60/SHVIxMpq3fs3y1TjiMR9a5/ACwZFJz6rxkoSxH9t/2B86zE1KgY/7l6RUcSSbE3PqeM
UbuwqysFLr9tzNBN4Z4fkwMlCuv+ApEkUj/vSzEBBN5Qh8nVYTt/Z8uH4RSwuy45fh6H5nOs6vG1
lxrNnXcIjvXZdSl3/6OxPWbzGAFabzrARixZwya1T+LDhyGSxX89Fo+p2vJ7ma3HX5XIVD1q1xdf
tyJL2APLZkrLQjTXZGiz21amo+V+ALevvHajXLljT/Dt5Llq9QdCw22sv/yygANFgoP0unVHjSjY
ceevbH3VWFQX/lEgLB+hBYzPItnqMlo2nTl/+fuu1//2lcvZLZtgHM7LlF38oQ8wxXA1KPn3HVzt
p+6UeMDoips7V0NDF+enWUuYdZJFW4oZPsyINIpYT9edF/55hqvNdfYOxYTS4TwIn+3zUrz7O+hO
TeNSP7AJuIC25fJLxizOb98tnOFtK+3UXgbvFK/QTj/Gwtx9aV9euUpRZSmIwj+Hvo6zZNb774eG
GxVBisdlG9DIX3QQV8gt8znaUS4UbLDUgDdyNN9XJZaaVsIt8mzub8FtYVEljtJGnNm7XWuew1md
dK5RS4Ded7Jl/6tZILsqI6/SzyQwqT2j7bcAAZObNoWHHU7p1lfCOG9iFTW/O3h9r7wjQRpEQbhX
K4Sr3hZVEyAu/b/8YC1pKys3cMJUsSoNW3X/A6Z51sTRpp1kHiWv1h1r6cB+Qr3FlOlnPrWbIGrj
czZqdGCEJc0wAEapL5nIqFAxdi/5QYhOb+abmZcEIB5oz0hBc3ZBTOfDdW8qQJnVaGQdNeH9qzqh
AOBWCb+eUVGZ+I/YNhWZu++qbTyB1R1p8/+PPtRaANTa9f0R+TT99C43obKipMlgQO8+/AFwGxZF
PTbwQ/6Vdr6uurvgpGRDNbbq4xhkPoM+GMWkvu4+Rrxuka4Gt0t56dHaBxhOsUCRMmJcPIcqI5SV
iJkKcLyfgXO0Vgh9q/LrwMiqfjtWDrsSAIBrNtN574UFdznjNtt/ADC+dsNpN9vN8UJk5Ve54Bzj
Ak9Hq6137rr+9yrDaRmYiJ2HuJ2bs+wAlSNZVkyNzoNYU3g097FUb9M0hyvnpC0jOzufJSQVk5ME
is2iglEj3bViksrYkIESBEfL01p+WJfia1rdeO33it1qUHWXUokgSnzcTxbxEYs4uZ/6COKMMAYT
Csj1BrV9kJUDpGSHwjl5mAE8youtQSs0J5lrxn+zz5ZdA+7z+V6vrdxW4ghiEw5tKKDDXQbWd2+E
G0Zhuoi1TluxYZVtM9LRKRdN80vnYrx3N8piB1a5cl16sqQUklfZ1EM429MLztY22DU+k3tziihy
tilfwBODtXVHNAZ1v1ew/E6nlQWXVjYZHm51IRYThXwbrrgqGh4xKLZM4wgT1WQH2jhz14puO4Dd
O14AVkasZQvYTj4Tt5w0CkyXUz0yvrTT4EaHp6Cv8WbIm4ZHnG3vMUTmTsv0sRxJTx6UO0xDO+dk
9TCBd/Ap8FFgD1mN6nh16qInk++Z/57vx2wzaPRd5RNdD/tN6LNpcLx7GgZNgfOEdEkdyfv1np9n
K7mbhYomYukWpB2DrBQZi4b3FeVC1wiTpOu2bhqEprsh93BUOBCm9TAKfJceC+YakU+yIHvNmeAv
cbpCu5XYyMs+N1Te3hOBvgn2B0lc/pKGF5Vl/fnMj2RMGKfVj5h4Q8TCdrwnQYbpvj+yJy7ZMNL2
99Rs14GVe6yhuNJZwlhASHCt30jQSwRQe4tCnpUtl0PV1tCejPpi43PjGKQU7zZoZlnsxv74qnan
5ZhkkeoLBlVoZgrgyKGW22JmD16xeczkAF/oItVNRXFYXtd8aNvyPcq6lJE4Jsq5sZjEBikFMZ/q
8YmCTDjEL/JT7UBseGRtgek+33/lxjrbn9NkM4xVsXK/tg2mxu13EDm5E0qGkVuUz3yyeyumP+6l
y0/c9k0OsoNlWQV5ayPCP0Q9Mihgduke+EiWgErTkRe5emG7bjD/YPeT3fA+WIzmREBVfhif6dGz
iBvwmeJFmyhffxR0tfe3vsuSby5m85uBI0J6W/Fr8SRne+ZYmiTftGW9T55jvjYqzs9pOWoK3H83
Un3DH+BJh8C5vWgZhoJ25vFfSO3jzfFLFI9p9a0V/vuMNnMfnXTPzKwm76J5YJy7LNPD9qf1R0Ut
2bGGvw7WqkIsSbrFbxdmSR11RahURXHAH8FCDEurZM82i6teDx9OdHe5ay+cq5hOr1J8FE5ut1Td
7MKozKWs10g0gXOHdqgGnmHY5urzi1As+Mvev1NxDyLh9lVyfPhuPO6ZEFSjAEpeHa64Li7UKhv8
zg7RSXzEMkJpeW5GnKzFeCuRHWKMo4y4jY1Zu3Im2/eqUmlR8TlPlgCkisFPMqgwsiOzGUdEI3Zl
NsotRyUX/Tt3tWrh6Eo2lc2mj3ZA6T4ADyiPZR5i+2BAI/QYeBY3gjQGXq1ygNcCFwDzT+r7kcEa
DIByNeg8ZxrdAEfMJEC5wsw/OQMI3EsJqsZCVp/IKqGoT5Vo4Q97+u+SbTUCwpVyxW0pkR+6c6HZ
7feXXy+K6fZ5+KpGGhFndXc72X8/9QAkkPXrYNEjce6EfPlc2eimj4019kIQprJUEzzZpjh1RQUW
KGpJWU82WWTxaKo20TuO38iN9fN4ir1ejmIgegCpvl5+8E/Sofuk0z2OSHSu1fUsPmB12D2VN82l
wIV+1hilkWZy7GipyqtZR2C/oaC2aP4C1SDe5Q0x3jOhfRaOVesSqXYwLVM0lGCDLy+J7aSrxsma
Tlix6UwXLIC71kWERG6ATKY6uc/TbC113nl4YIR8mT0OhUmqLEakftReg50z40c/RFUVhNKWUqW0
6E1btrMtL8jVuAWBFqdlR/S5Aec7j+UfZbFPl8EG3QQ48w2n35kQthNkCggfJHCyJRrSHqrT/vE7
MFLax2IW5ZjrhWYAmU5n381y+U+2FuneYQHyLL6qh9KhEQlSgG3zgsy72BfiL/Zt7LR71+/LKNlL
drvrDw6oBZd1zMS2nPbAX4GKXM5+ZLuXT8/DV/fAwDSqVM3rHTMUaFvCqR5f5cLa+RXBcpwL7P3y
hvCWu8uPxaEshHSonxB6VXjWT0PmytyY0yxZ8sRyfc2/I0UUBsCSYWg5Ozj83htatBrkXnshJPE5
vhq8jS/Dq6jW9BehggwSlUcH4rf/UoTTEGxr15p2eFeNz/xjEPLlX86Fa+0FkAu+I7RLt1L4unwO
f+YUHJsNxZuZazU9c035ymnRydaXheSxERJgk2ZMOtmGzef33qFmXl8lvO1DrtC2m6bfuAQ60bMW
udU1uaF+DicHM0Bhh/5HwCK1IsFGo+LGRbubvWbJW1OB/Y9b6vix/Qxz7pXsokdJ/GrA5Xf9VylT
5rBwxr5wvJCm5X6ISSlwerpIrg9O1BZmOwItWBxqs66luqmgwQsE3H+cnFDPwWXoN8LgAyyjuwxl
XW1ROndgOqPDzDFCVouCu0DxUSE/YKbXpva8OepoQQP1tfieJ6qLPvNh61wY4O+uzsDZtbVRHayL
Zom/G3w2DzX9NZf8IyuLw9SqBv5sRlr3OhLysm9xtx+1ROVeQuvjoX0wYmQH5LIY3A4CTbWnGx7P
r9BtLiZruNg+X87Gy7lT6c45PAz4AMw6y2B2Farp5femwRp78A9wCRI2MO7KhBXpBSvuvhZ+Q3F3
1NfTJ/ns9FnP2sNHves709df5xrHf4QEpHsDaj4ewpdyjHhuH2zwRLeQZpcijfs6P2RhS2HZuFWP
kyGAG3ureGlnPm6jR/9Vl4d+y8+vHjTvpBbHSem9fw40SzjdWRCrXVEZSUjaqJgcxKs6aWouzF61
Rba4povs8aUq6PB+NlU1kvJo1V7NY0Pc2PpLkjhq1QrWyRN/O0Bt1VOu8p+6eQYUJbDuqXfCl4t0
Hrv6s3kfPE01usK4apeKuq34nPtzJSKWza9y5+ySXreTKoUYMKi4rEbLSCBFStJMvuul4IJfH8ap
oa48FxAGjKLe1cfQpXT/Sc7WMKIvPiP44HccHQRJLmGYnnAeL0v04BU+pHE7GMKNnrWEyEbGd2Xt
HSwrAIwKWmglAxWHWXp4GE/x0gF2xasH/xgvK3tXZDqFZJ/IP4KXRLLyGqlJOkQFxspBC10wAvgx
4oO+YRGP4j3Lt4DpjCqtsgO3Ng2vG89m6Aht2kTRgo+WRstPbHYYHUDfpnGzxwZmJ9+oKq888GbH
VzVVjnQAAoN0b+5AbyaVQ2HltKCkFY49CGi192jXff++3ErSYPq/j/L0VhBUniRTNLkzQB9q8tm2
e0zL/LfbuJEIQdsosKrGegdDuO5X2ZmFuTgy0nj9hi/YPe/5qe+X6dqilsH0rKzfBdKVVvdUO1Zi
pc3HqXxso6LcW6farjwdEx8OzqPkz/FvM2Qi93HdckHXXc18xAaWPpsy29eXaStOhbYpl0+e60nH
uAq5+FS7rEvZRDtDxKfA/di0pl0OTE9uzoXFJLDqpUNTWGiVzckK4csbtNEkg5XgdHyKq8ZYpq7K
NB+RfgIZonULSOmrtapSPQWB8bJr2nasmeXZlKfR9gt+v6kG4yPC/EWpiyeOwV48VlncD+KDWENg
h7Br94QW0OJ1VTFFo43KzZH9gyTxMjtJwa6dx3ymxvFBrsW5unvDAGs+Omdl7+T2sf5F8+I8nq5O
5xe0mvqxt1Lc5S+YcTRK3ZMd1198ri/5jydx27Fnwt++10EtnDk7G7YP56rEw/oiU/M0o+XLV/yB
Z7hJtFUeOJcrQTyDRes6J1weHhEyqT4uhfexlMsOdkP5j7QJmhe2ecmO/Pj1R6T/L5goNl5n2BEf
WiqPdWetkl31cq8mg/yxh/161GJSBC64i7HGos5Emmnccxzssdfl//F0Z1upZM0WgJ/IMWiku4Wk
7xGxuXGgbkFE6QV8+vMF/HUqgVI3JCtXriZixowZy334uGmCDn0DbD7r+LMfijMCh2LNi02LFva8
r2zw868ek65A+0b0lTexoYq332LjjncE1x6+Wsd5y+LJXUyta4zQRf9Q/7lTKHvVypGD6RdzPW5z
SAmSnebGWtJbacSOoQ+t95V0W8XNVWvDoOMD327A9BfRwUQEXVVNNM8DkeRs21u//At12Gdl6fOV
8JsVfeSHXP7tNy9NVYKPEEmuPX8LIOZ5/W6QzGko2DKLvOTFW0oUReCOrQb4UkxgJiBtc+HQf9N2
TYlKlmrQPLCggj74viTEUV/yVRdA1+/4fKjf3vMKYOrzDe+bmGoW7xejXjp1QZm5Ro5v/bRWbqh4
PUmuATQPcHDiX+iE+bE4gYijkFwAehIM+xzTFSKnesvxcdW7YOOp6SbLbaz+SDSOhDjbDxP2s/07
+G0WJwTPRB4/I0FiiVrbAMorUgR8+8Syff+BQATwhp+JLtbhMBen88dZ6C0zVJ6379D93MQH9u94
33HxCYW8EzuGlXM1KpgaYVlcMKsCuiUJ5GzUjqPFOqvldzVovAZHU0ygjJJTXHIrMBfu6eVjexEb
g/anVvUvNqbiI8lCmW+TBcrtZvxRK4zUY1UpsUhHz9IATwvxZlf0s7yHWELftt2X7YRXhYsEuOd/
YMPc2ixSRYT2Td82LEjAI5qt6tsdffbhAjb2zRxePxXFeKTg3XRBHyfi+/Nq+q/mrZrCuofaAxsV
pyEIx1+bz3rKxRYb2DgUxdS1203AEEBEMQRXVKADsMkBRtheTmXBd6LM7dMFyXJTUrQTAbVUSaiH
BPogAQzJBuevdS6pLdb6HsF5xjouYi5XhFV8oBjUB8lb2zEa4yrb2r30DgGnC+SJLkgwa2k4BTYx
1R82Iey2BL/s5Ur17K4Bx+ANfpGXy0YPXEIIBE6gfvYq6Y/sMQ9uyGIcKtdMkHRNRHUMNv3sKV32
9SKhMqr85Gpik6NgQfaEe6NLoPjiolJEUGI6gFe8UynH35tJOjuJ913KGuPXYJz6BDAR6aB+SiOi
Y96R0DnfqWFkIpOFtMuc2ulHyzMuabrLbobnEgnDYYgsTbUiAZCKzacZ7ctaxDyIVzEAsP6KDV8a
Oj+khnYN7y4ODwUEb7s9kuBE43BqA8t6pGfkPs8a4FGR+QStPDU53j6txEO/R7seKFwRJ4MsNRF5
OfZ2lqWLCXe4jB1YtOpQn4kLZhohcS52yfNai36C7nq1tCH3OLV4CL1L8OjrC5ms5TsNCOWWfWC1
c8F+U7g5VxWyFe7/40w0z9mI/Gh8tnTkE6nUJDOIt7VNIiK+UKeH3yzoTkesjtIogP/VA9lTRlu8
3C8HKKhQ2mxNQuM5+6Sf9fDsF54kLjcyQm90OkbNtz/92qLCjAf56vjdhLe9XD7jbm0mu6kQUsaa
LFGRQ75rzk4iUjuw38iJTcb1joA7GXiotTW9e/z5igxerd4V4BsoNgYjts2eVDYPOTtO598yakbG
jT//9Q1eGDstLI6kCbnuFVizmVQT0n5Md6EL2Q5BXv1nhp4fljDg0jcLiK4ETF7lCBHAz2lBlQg5
u6t/yg4Iv79sa9m+68kWm7SWFjkUASahnvO3/Bq/oT8bRa5nQY3F093fqR1Uobnyq6wBib9kmX7y
b3MA/n5WLw6/lMP4mr4MZwJVN9AqKXWTPOmwyW5yKvofjOxx/dLn00C+rJa76s3nfTrUJtChxfw3
2bFvPEy6mT9SnBPyI3p5rd+lA9OsuxkU9uQOm/ik0I11sZnr54gTCZ7vEPZ/y92xbA2k9fwIiTJb
fF1QQjiMTofW7fcddkoh1UOvCqYpIRGJawNJ2rREBWEuS9U3MD4IHYXbDzPf9F2OBQINBBIBmBm+
F60vla7nhzotPywOM/VPZBEhDATyMwGzkjSOhmz0GgbaV6T0ElofUQQAJRwmy4403YEhaNWghR/U
VyLp/VObJn6ht3v6XVdEwvP9Y4kknNzy8p6SDW+9bw0qMwLXqyRsJnm7hAa7q25uBOYEFivyInlq
2371M54VhDGFcNy05y4Xtc9TGZyXD96rKjnfX+1dndJLem08V890fWuH+01WhLidzoxsuPNHux7G
XX5qreXH/ClWrJpHA95hy1YSSUZMVCab1W6ntnpTyqa3Rf6fLAaHaRDjDM01bVYxSts2qVkxQxS9
g0JHX8myX+ef/xOpHgjyjDPTZTNPeqdlGP28x0V9/zvdCWytmzIJLK+48RHDvr/BHOvK5Wd0p6b8
2tzdXzbSExfvKv08z9eqprHbT8Xa7FzPPxX3FfS9l4Hc2GU/AxaSVvp6egg+hzVWusgFmMo/ZYe7
N86SE9Ryr6dGtqdIVrfYL5bKZ+EBa3In1Sx1/3pr7jrQvl8azWs4yMDmuqpahfNz7jn9jHbTeKl9
FzoZ6V57mS1wKjs0525wBHHTChotvNDR+Kzd/L3OXGR+z3IOyvhTdlvhvBXuFSlllJIzUiIUziT2
koCdd1OaBtPcIx/L3lGiqSxJlBD/6JfoBmI8iPjfG51/0jeVUktd9LbgTivXWvRWhONWyF2nysND
fTAAt6h9ZRAozfTTr82G7M49qa9jbXtDi+J9uRMxU92KZZb+kc6G8ssIy8HyKxtRmq/Eb0IxDLXH
mxuRkcy/rBxMBUFq8xnAZQM5U3Fq3iSrXCp0j38XktOEh4mVnUBHjq/obev6+mn+WTeKMkW0CL8D
i2mjg23OBN8D4YGehTLRn0RczL/Jfky1fSpT99v1rHYsK2iOESPmYmjwT3n+KD0TeyROmXS69SA1
ZTyldubKO7DjuzErQm52PjP1EcGaWRs1DMKERJCZslMDPIZSN37+TDjh0ZMoJ5drWoyMlsoiKxaH
h0UTTfG1wrzCSiu2fGep6EwvgNW66bHrmQjHqisVxg2Yx8xeIPugiwukCPxXngFNSkw0EI0tIpN0
pNwBr5VtykRqShbV1sd/Nv34xHowf8rWWHkYZ8B37mUjW4Puz2pmlmUK0JGLgoeh+xhUozC0Uvka
A1dgFmWdYkSPwWNmahZD77MBVpaeARazsOF1Nrj42VqGHSFmBROLHGmx79/AmPcv9/4EoZj7x3hD
PLM1e+lfBUeBnk1cIGkVf9QWbu80QPf8+/eIFuc1k+azEREkiTfgPKYbu8LXXj9KJ2wi1cn5CGUn
6Bve8ih2f/kDWwKMHAA5/tDhkbJJ9ebrXqPTyfPpcnWCwZuR++Mr4fHxBtQQW5qCbYcWYztOK7R9
K852tHHvxv5BSVR43HaMle2TTp5JdxkRRE5txhZ77CIqL/kaY1NCm0uatYnZKUTCugqm2nJs0w9y
3MuP2IXOQVoJs8j0+sXRqPna/b5Ka7dY1/W+C0ziprNzzobhX452u/DvFAPla93erxXrqQnEAxvJ
4E7C8KTK+ol9g2koHC8uvO16zQOEcPEkX2xI+x6gwOyCOy0WcscJZtiu6rDKWZQmD9ObfX0TQoyX
QLbVGGcnGzI121SoY8/nQOTenmY/w2nMatZDKu/0VBT9UpGJyqjqjGEIa2m6u+9oKTtUqrP4nxwr
Ahy4gzRz59Dvb5NoZAcgg73GGIpFel5lSAF8bvps8twO4vhjCVRIRU5asCDSP/i+LeFA++mA2RLU
gfnhcc+7PRZsIECx0iJVOSHj7NL0pA/lOZR0e4uEkLGNHvblkpu8LjZ2Z6LYQeha7MD1Rsbfgjl6
vBkWVb49HdOw7dvRSpkuoW5JQ5LQjmB76DndCHUNxEDMOyUPHpGH5bgw4b06jaiIV4+Iy5sk59r1
h8C30GeR0M+hMZK5vPrhtiCGg8qf+WDFuike5iJ78LMyp6bCBFcNTpynSJAhXv08MydEoump4S0z
8ghRVG8/eAoeAjmBWp7NmaqzeigCHreQCCOz//KDT3rcvBms3kvm5P9fnYopZjBef5ihReFVXB65
x6901xXYPTwY/a5D0U8XJxS9mfotZb2xblry4nrEaLzeftjMSViNj5ONmmMaT0P5Q7tvPzZSalkz
mFHzJCdKspnCTe35ccmlt8/s0/amS3XyTSP4Gr7TFWU+KMKU3rSIP3NtSeqDlkLhzQuxltptazO1
l8vv20y5GRuhLN2KD4ahXyJi629+wDlqSBmcy+ir0i/NrAeu59KM1XQxdp/D99LxFzFU7eSoj3O2
T8aqm7AtqZ9G4X3nzizHyzF7lntGLcQ74iLiEtw6JnzmwwjRC4ZK6sPL9YF+baTTmPaqDWSeUjab
j8xH4fFUqkdHbKZOV3pzw2RD6UgW9vVEs5FKqVSS3jZTI6D05qtDgFpDXVh04uUbfeL2wwsD31es
d01+jx+uD6anhx6dpfo3b5kPKQiHCbN4OU59lN5SH8ZjWubF5VH4Q8ZO3Pes9MnvqOsK7Af9FVj6
vtA90LkZPWFBj4RQiWJer6OJj1zz9IgyUDYQgQR0blj7XL+ognRRdUZMusyFTLruh6JKHybiRfXC
B6WreNVdzqCFyt3rEQONZtrLdGEh8Pc83AUAfPkiUjGrZes7RIJCyPYyLuSPFlxVdK+h417wjhYc
pIub5GdTw6QIr+nQMoF5gTGZGQOXm+QLfL2fI9wp6AalwJxhV1++dTm+5YSHP+MRnoWrFLlxT/AC
Lw+EpP9/3JRi9l/XAH6OiUoG16vTxXSRYknJWPkVl0L8XJ9dMuWub/BqePCp/mK8envXd/00RZCp
2vBdvPK1dhMDDGWcZA0atXl6TGTNYkKhgpvkL3095SNfWFpyay+PM3FdGKirmycy8jzcZ68vPxZd
jDSLESEmjiL55z6P/pwZbrZvQIH1p2DJHRaGM9AcphV1Wdm8evhu3n24srtJ9P35csAhMJnSjxJy
Pg40zgjH3eI87jtaTUctmn4rl5xAooYQ7Y1PFQrQhMpmsqHt+zX99My+YUGe3HvVwCzC3jPPJGm6
EX2+IlYT3rwCMTL+R0cmDwEZ8tAFwqfvuQGNnsH8fllJP20a2cG8mx1sHrJP6cEfmSJadYtKeoBm
ddMpMjMquCJ+yYIfK4dGKIrsmFjZGku+PusCfQWXhTk3v81m+qcRsn//vla1zJPNarOg+QjiJ74k
vpWuFCW4SReRdPm+PVCzkNUxP77lsvXcqVpMd05frUzxXqVLKUtfp/b85e5lRXm0eLdLlMBDoEvE
Rn9f5IhVXyBATxzB7FmI9FuS1gseQCW7rhwlpmM//PVuztXTVKKxyl7NDaSodq4Xu8YLgwJg0dj1
DO38ajCzFg1v3qWyfiWbbb24o6iibkD3ix73ePUn80uyZn/5MKME8FGsMWpq26Kiy4XJsrEdsgC+
s1yqaorVw4xo7Tow9+Lb15N2VX+XzUznZKqPfie3j5+VE63M39YeA6WW70gT/JRynB+CYxWgK8DN
lW8tiIotMEIUadUOyVY/079lN7tKEEdeks/fprKVmffcV5fAh5JnQOgFbLKcW1dX0u8FzhBlyjmA
HW1WDP5yL9XZdQofpdGsSh5TjtffA6Y2/avs/RyxtUwe6PQqzHFe9JarBkweWP/NrZbUulJKaZNk
xssPsijikVmWaKc4XqQB8vzm5HPW2mVqhWKt+FPZZOXYJ4v0/c13A+OgUEKarmIDyaD8vF9YwYdf
zbOYf6FxQ/cdK598w2MRfU10uFA+DgrQwkP19wCGVcI2/47nVhdcn1Vf9uq6zdRGvcXg2v02pGNy
7XKp6szQ+UjdfapidqopSdz5qx/RuZKvZSX3nB0isxOgOya5VJ1hI5mINdL+ywUx6AayhqbbKEUc
Mmtsi6u8qZTYKO6T3Vf1SPZtfripBDmyVH4+8z1Ayp1SGfAacbK1YiSH6njcX5UfkUf9Edn5cmDH
VFQP+oahIUepCfqzr9P7fV71h+3ssb3DkF2Wpt+rwXLbOKLQTd4LiVo8hHlEqJMtgYw52Z78syyC
Vk6QmQiKZDGs/LbU4jKh/o6MOHDHorkw96jz7UtyF/2vln/OA59HhbvFuSfkPbMGPf9g6WF/7T6I
qpH1i6g1kQyhQMrU0qPLu1Lt5bt9e26lV3J4y8fyu8dk8tenPlv+Kk/e39+H76vkl4p+/5u4wDT1
29mUn6Mfsnfbt/O5sSxJAx++Dz9YXQTBW9NspXVOevPyR8M4DB7q7ib5qqV4Y1TuM/UUSePbkLtI
lAOvFCufD1uuYjWXvG8abdr35yvOc+ojulQ0ZlZbVt7BWeUcHaMcwev4IB3jXnaQrsgpFQ3NV7PN
5Q3dyk0jDV2ppgeZnjqh2EQrn8hX81UU+HqxGseinuVi+i4Mh0ZoYmbLE+74XdTZy/lGme5lEo1K
XuWacVuQRCo3tcmhEvep3ZDhW1ZYZkFFtBihg+zgvK/ejFmdueZGxJxwCI2vExWr82P6cxDf9+KJ
r109ND4W3SU177xiizRUKoUmikruafdQeNq9vvTyJDMGRNElgUZRctrmN0mJqrS3x/8OD8v7Y+P4
emxQc26WkkV30VX4oVvsvR8oK7HtqofKcKguzt375FEZnNdn1QewOZS8yXeykkOY/dYCv99WhqL1
5vwTPfQ2rYpGScevqu2ft9Rz6nlbWyeqM9eFwWvZcjuq7RzKk9U5OfXjn1RdLe9rMdyONDJf7nPl
x8cYT4fqmWr1r80lp5Pmzdkk3503L4eAYvPcmjM2lBkvSnFuZerF55fnz8nvo7QfRkxdEQJnGd5P
F+W7u7vhT+XD83344vluQLZz5a6JFlMtXYusu3RNDvHA0KcpJU9ycOo8Bw1rV1VH2smiHooSHlhF
VA1T39X88Lvol1kPzagjW2DdSb8tm9m31WQ1QRNAIPrsSYCoZ2ne/DRt84xKBdhwIGcxHx6tAc+I
5YCvOZaop7VVBvP7vvGpVrqAZjEyMO1Y9qbrD0KeFlIPAePiTVDMcXLUgvZQpAJnj8AzIuVRZnTS
vBQT6o/74xC6/aoy4B92dTg9/ogoILlbWeAAd4WIPlU46j8/R3W3r9EzKWq/zyv9tPVnV0GMfE0h
bnDq+5lKnwIQjoGPxQd9Mgpvjn0akwxhe1X2w7NKYn3/iBzy+iMESRBalbPzPc5A/fUTKhYlzii/
IwhIVUBi+EWSiQJzFAo8f5Lv6qtKnPmKRsBi0klNE5pRPYkicTRYF1T9FtCay/D8rvYhDtJYou01
NZmikV7i3zRi53qeX5+tMNE6iICDE++QNFb/jHeGWvnra/z5JITu6nTO9exxgU7biyFhYX5sf5e7
sTbH4aMnHfHPCcZxWoQyL6+vvkVznl/7fV2pdEjrBoCjhw2nZ1WlHjXjNRrpIuLzlvx4I/Ii3Mdb
fN7vyBXqsvHpeJ6XPygYhQl1aTnPH0kzrsBJXpGwXGNcRGC/SDqaFs/XjPv2+qcl3VTF1ccyK1We
HG0cmVbBb3FA15Fng7E/Q+45PO+Gm0j7zEz/sgmRu8IDHSMecfXkVRi4sm/HbUiXm/3biksJqEiZ
TnTMVPX5BdaBAYJRHGeLToq70o/713S5K5wAKOhgsCz3qjf1aamVShRbrqQ6FD8G+9688VJupauH
phzepDd9kq/t1NEjhkNc3bzye2dYXm4sPlqiB+irk7X0GiNn3/+ultRUyKLvbqIunhu5oFsUBQJ3
XRrRh66TXXsubva/YEJFOUB+XOXt323y721dfRsgPTleEiRwdYiXr59IC9nRl7+9LcudTudJbS9N
LGMWl2GM5U0TRzFZjs5JulKhY1LnvzbJKVRw5yqwxfIm2SWLyYVYXyMT96E+2jDVp6hO7LpQneGz
xxch5dGconJGUnpZ293/3H0P/d8opQDiqtAG6FanjIdgEcaRfQzdr20n+xgCcL8IG8V6jHLqG5fZ
YLc0FpjyVtDJOjF644jf4+7/NNWAqfiJshbik+WKa05Xb+nveRWBP3scvHgAklDmzdE4TMeYFTuD
OBKorISyedBiq4BDtORC7TIDHhVV+/hQd3FZJXGf3OPeOhateF22Ql9wXVmQsf6qze3ysnwr9qdK
qfl+kSa0/9iBvssabMYI/lhbSoYalfd6/BSrNv00E2Y+mI0II403022k1xJxnw+ilaueo2zKxZuF
YMqPXdzagv8RMUj88qhsQugTwsoVQKBFh40W3FdKzZ60Y8rtZXayW94V+lHkl3nP1SEA5TjVwt6x
t2uB2gvTW+VJyDzXj5XJo0I35pOx3h9fu3nRjDfv7X9hm4WVcmIKSRLHmRPUJr5T5Y2V7n64hMM8
APk0w1r73nQfBg8PD4cEk3pwTF76v1Vi6I5MzbZZ/aWafmL4F7r/G2StdfU0LChW8PDQ+SkPqK4Y
1+IG5QfKhA/x6189XqMgR/z/DQjleDMVt9U3+RkUC4EBlTcRkvKb0jzr8nTamltqnr5+Kue7Ej+9
cZSj1Ep3TzQbmVptPKS0mG1SFLt4EMWuqZ+Bq/WD33ZM4vVlVDTp7eN/NcZnJT+cA8PKJ6rYm3b+
Vv2TfE/dqv66u6iSqKjSZqnyAkgb7qu0XcyUHUFDFYKicMdILOZ+344jCnix5O+/6kUr0nW9ixFx
u0g6v9W/ytON0M9LIvae/O8q3261hsZ1ctDYb7NVEkt1X1EJhMv1TUkdNc2AFAHzujY4M5y1eKYS
SlyDbOXmI4WzF7P+3hAOy7RRStQuqN32CkmBHRmvpU6OKuY7I3ctRfmxKfLzWRkMkGo7OIjNf/+K
yWhkwY+tNRbOLJw91shMJbiuMaWiXGpY02Gkn7HzVrVVLXIY1/h5y4vNF98VlujtOdn/dj+FgJzh
WPvjPxc7Wy5H61j+dEExz5QznKogb4EqlsnGeoaApIXu4alVvu/dS8SuZh4Wly6IrohPxZLGvXv6
q/SijGHrQ+pee5bMmI/X3vlKwEnYXutetoLU0IsVPJXkKhLTk2z1d7ip5RvX576yrMY7va9C6izJ
l9nwLL+2FrqmOD6p/KlrzypdMj0P7esqMEuO5aXVIFYBfpV3zJ/pvOntUhJIQVjf3w9hh7+gw3/W
uM5GT3AZc76MI1veqmkwb50bx8aiuqWrZJ/NdxXrSW4Fb+ZliSxLuv13pEzTjzfEb+flJdSCMlMF
lHlZ1M+GcAwYOTSVGDqrTjx3hL7Kqw7knvah1d4Z4/it3zZucd9eXmNhI7iQYJuHi9LYY1K1nH7e
yjQA725MjLZt5aeVbwuIlu+jv/HMKkQnDbfrphIfl9HgmCUfikIYChbS+/v73jRd6fXiG4aZhzOz
trUoT2PTnDduyXr2ek+dfbXz5L/p9N6iO3X7PZ5EfqtPpXoM+5jW03R1uu/59F3LKdUl/6nCfjXg
ph7NID9aYXZ2omnaNy8vqvc2PFctZGUYxcb28FOmHepXi8tT7/6+NS/ffXzWjo1LU7Xyfvj+8S4X
ob6oSwoH+Qwf7Uv9vgXlaj4yeC7GGLPMWtwt1tlVGcaIP0fJ4Ninfq2ksfpf5nbdRrDtxMYVC4ny
Fgx/RPrwP4lYmTGorbwtiR5ls7FZSDgZnL2PlsWz7ErVAL7uMzfJx7H90z36lSsYvkBqNLE/PKon
cdloHtuP7fakXayw0s+V9uOw8fGZDGOL2tz93mcaeTjKqXzLw7eVGUk8OLlnMmJEPwhwPJ9fj683
T56D2d3sruR1ybPamVvdxf38Pp7z+9kR6KxE8cuXsjv5n8Z37lkqoSzeRSBiBRXEb+skzg/tXXtZ
/6XLLNPb9shfIwxlmLa16eNuOEsaQ74sh23IsboAB7F5dZ91NWM9DPXfdliZs+o/pio6bX1EJ4fV
w5xsXdKSB8q7X/yPOXunMMJSAsCFpfbv3/L132/5X5hJdcI49/uHpSJy9yTEK7vRTir0q4Ce4ChV
K3uqPLKK/fZxq7JqbKJxM6N0dBwR6ruhO81IlxyDKS5PbWrh6kX+GnMRKpK6GDThhr3waMVeLY9Z
ed9RbfrQi1DtyS79MjxC5yMmcJika/Fem7OfiJ8yhARgIzMnDFCfJvtVI6raCDec7KkGRiMDcokj
Ft5YdF/DkNmpfB3Y6L6z7RzD7hG7DGsjTiCJW6qy09TCmgUKOARpNPI6Ol3y2cY/PHBuLf1X8/5i
3bOa2effnC/Wvlr39IGvjsf1W3GSkgXD+q+Nu5qEryKhSQD4j2byX5CutrLB4sLPYFZm9iivnm90
g9q5zZf6uhmvxK+nadwDCQQfL/XSG5AXNhy8tj+d8qd+Wfw/PiMJK6yhuE2/icTWx3w9nOw4jtXn
fOuIDZXnHRxpogSwm64JVEV/Rs8dVaugC2PucYBibrJ1XOzlsauqG1+27R0hAPATM7DU8E8xV+O+
xldHtu/FeOT3Cpe7xujG/0xxzkv5NfyQ8L1fX19loSvHtatwoV75Qqmq/3HpFhxAjHF2fXRj7Jdx
N25kV7NJdXIU4w0PJTZ9dsHlfVEVW8defAf1Cyd/skfIvNtxw8vkG3D9lszXnVGK++D1z/CJAtwh
8xnEwKuNHPc6BhDGmAuKPfv63TGQZMDp4dsPpOkL1T06+VhV9H3+rj4z9zYrPTMcuuh7iV1O8Jeg
wFymxrV/w4iNQdeGyQ2TZQUsFAtS91x5TCbt4aLyMUuGw6vxHlYrp47nPR7zSAvl+JHneXFm43qb
/NLRoF7FYuouJXORAvJKtpHeww3PMiZHpO+I2OvbGOVKDdTV+6JrZijFzDqD4mM20SSRle3HVEjx
yJYRfg2+ZMy7LDbAjSPuJ2rBZZiW/NuaIR7TKQ4mMyCc9RxjNSZ0XHbcN/iFfosO0atGqdQ2I5WM
lnUiWztMaWOw5df0GtRZvMSGL43QS2IPZwn3qepqJHEA3YDakP4s+DkWolhHhC1isMZwDWsq199B
kuK518nXhSbeeNsKzyFnSJ4wUePv5nIgPdcVolR+vJo68LPqwub9ZUfWCcnP/U1yZ2P+z0qhjnAB
VQudtnUYcPm+BBilKuvO1UsI2zdci/Olcc9XB81Ah7FYo+MQYlJgKEa1IR8D61ztj0k8+yncaH78
+DX81RPfG25Tp0LLkgvvkgg56fDY159eytPYxm34Dw/Mevt1UI3C/Duwxh/qx4EtK0z/L5sAoa2r
M34q5yH+imtyQUsX91MhUGIVLxeXPxr1XRmN/t2YVVQt6FjE1hBtWFWcRKjmMtEit5mrbX27rnAA
sMSYvLaVcnDINibyFVxhzNuYkcskiOzxE5oYYUwM8gZNUk/94dJfXbXsnOa4+QpeAfJg/JMWjlUy
Dhn1netPuwqLug8GofRZj2U0VmkZZlxROrwGRaAGgR1cEaYLKPLf6k9qy0Tgs17gKSjR4/PFTgFa
xCC4Qj1Wn9fiBCnJOU7WD6mFECxCEACW65GSBftndbhObMs4Z/i/32M1KeDPSHp0bAcUMqsxBy2B
vdWIfqzfkWo6AbL9NmNhiDkZgBNpZgPgsiJeF5v4JRrFjQ2bSC7iZe2T1GztDJspF8uwMVhosggm
4SdIEi2zbsQ+HfH5y3J2F85rrM+xA6peFcueL8bbcZKJz1rMmVUxeUwf74tn1w0Ng2Ikm4+neAVI
AhWKm98fv567BRU0qKc4Zzy9PcZKAD4MxroVN1e7AEbBGwOP/ST9fuBhdhSWINNhApW9bMwsxAsy
9swGrF2nY2wYr68xNjbOGQgUv6o+GtfGr6/eZrtpr3hWhuvyzhCsru8uu+6ovkvq9ZHR5Ne3OvVY
FquYdrnu/l5Xn7y1O6rv3rYoVzFCVWoHVl2Qrkb/uxzrgVZGFz7bX2LmvdoBf2uBSV/tVP/y3H/2
MXsUPM59yVzgxKVNK2BKHMBRvV7vPDDMByq9x04S8OAVE3yFmI77130rDDN68TDVUhlQ0U8nzOS4
49EAHRUm6uNz9zmtFfPaeBz9HiM++mVWfmPijTeK98a8uIKC42UNvDgrl/iibkTcrbiFQNTrTO3H
Gkk1iukW24oLjfvyGsMsdjMDLcB4YKY+tri189W291zuLrKqufsX7XhuY42SuYoOMX36Ovt1vEz6
3eFLdRh+XBuQE2bYRGGCR2RqOIhfZIEYn5P2IzSf7XkqDwabZHCbFKr//v0buZgYPNd2MgoCMo1f
LiPqzds+K3Vgx9Op+sS7+SnX2agGp2WzrrvZrbTYgWlxkF6vq64QEux1RQv8NSQkrkep+utfFEFu
rbzHslZPv1r1HGqUWW2Oo6+2HFeLl0XMMhXrW5h0O9uqBc2ScO5KiNv2j10SH7V9//wFraTQ8S9w
sXjm8AED8laBEAVMugJRRamp0mIcZNiru+EV1QybAnIVU8FtfpxIPom5G0dsZv8dxro5PfEuw46M
o4V6oSlhSuP1BPiXi9KJzhHmS8z8QOYIuNRinocBECbMdae8Olc+FKMx7vixioEVQ6Fk7BciMhVh
PkbY86OfzY7YosySx8dYy2M+GKGFALwMrpE2RStjEtvGjLPrnqxkx+XGxT2OvSXQmRmYM+xfvO+H
2CBiXQ9TihSFV+IJT7EgpvkaDAabxQ/lesU1hp8qocWQT1vW/zPBroufgSVr0D4b8zoTDA2MKjvH
6NQkIKen6YFIx73ixWnZTWliHOnGkZqiGFT9Yp430HSpjEgkrbn5DaSP2qw1a8Xw+GvYc1v4yFr/
pHSIzC/K98J2l4uKNanUK/VexAJ7673E90h9j631esQgk3xKoqKYlKrXIwZiDMkbQzS23twon5VC
WurlB6XRjYOeqeS1v7aMsa9q+mFt2YVGrCS4bSQKrupRo1Fz2y8kKim5+PrrkUa0WFTyg9vBye0Y
lXq/3oIN5DpOr5w7x187jnQ7qpVkGxmJXMfuXJ/aPQmxfF3XFL0TBfu+WtH9WwvDob6R4kXxpVto
q/pTaJ+7eQJQ/TNptuyPkI5sRTxjip2KhH9jyf4Z5oRYVGXfPYf66xzRQKm7OFL3m+G5W2p/V8+9
szzaE1gHAkxWoqSC41e7JL18/USliyTVEfv4qxG7a3hA4Y/FDpxWTiZ240INifm2ehrPEfQhe6EJ
KOoV4R1qBw0msZaQJt0+fTV2W29X0OMopXU72L9LH0PLrP01JVW37F6N7VOpdmp+NX6bNuOOfK/f
5nZw6GU78TwxuJrZTg4DtoBVm6l+tmlKmwU+rtLo5emC/11mNp0sgp4I4rlOLAQWgMsz7IK/RDps
woC+bMrXeFfJYvMNQLcVk5nK0+47acAv+ZYUFm6OfFY0iTKT0Rw9IqzXiDOGHRGW9fUw9TUrP/2S
fB4LlNo5F9Psz5287kZpy5OzhdyWY/40o+8Z9ZaU53Dh0XXUPBt7lnjxfPHVMLAaiydppbvejuhg
9Lvv1R843F407XaCRdwkgRbr2l4hGqpolw6MFkf1DTlg+/Fq9Ov0IR+WB6KN9mOWT54BM2tQYsLr
3japf7hgCfDN1DTOGedGGrl2d3w0yNU0ZXgH0XthJ9GstJ4iOLOywmuL/sD1i9GRbAf0kW2hP4CA
LF8uPJC99r184FT/dbB6/zqo5ZjRCNUZHb54OpMH+HmHaRS5rKg5/KWS78d+dkRA7T/bLQWiOE/i
vJlJ3B/doyj0+0WGR8FcqmA9ZOvQ0kJ/DtWmFIL8+lc3EKXCsx1teqqDktsaHKdFmkRXvx7N3BjH
qrd+EQZ83zbBAKdOUVgt1O3PKIa66zwNNCKuWfFfVx3XHU9qMrowKmVGu/ZR53lKhte7L3faPUFq
N4qIIDbXg/04zZUeqZUTHHQyBJp8adsRVgzzIK+AeFCqSKTbbD7W895NtPaP0MaycbNaVG53te24
OCFH8/TN4MCYZbdf5AKP6HGnJAoviGlQS/ll0SrHxkkJjT5L8vwdRoE+SeddDsCRDth+XPzIBz/3
SJ9ommXlSZd/v5Gm5yYhvlAX+PAnf1g8GThQWXrKqqQ+Ob863Omm7EnJQbf5sjqWWZWHg/uNfY1H
n7ow3dV60CblhHwBbgVG/sxCPKtT/S69kXfBftamw6QoKjFvlRp/tXPlD8u4T3mzestEDFAkhtux
LqJtEP4m8+YXgUFGWefQOkB3sXIaiy4WCHc3BY7E58aSg+8ZuOfpb+dHjRzKcQIbIgJuedT2xLev
/DBKNd3GFS5qXm0plNJyunpCjxLgaDIh24vA3Lzr082Wggru5FIaAJZdxWwsHZ3U1FLYWjYX41Kk
1ofQ3Ko3b05UJUD4VnVKiFTl2vDdOV17IS0Z86oIF4cLlIrbeji5mWTITjPd4+R/1qxcY22NOlRW
4htS4XOcaq61732pq4gZmqPj4Y1MedrolXWdS0xlqn3TPFmafrRxXZ+xNcQIKWssm3gZFpV8qzg8
JRvGjSvBnkzbVPAE2CaFarq9VQP1x8JPNogVS/f4R5NJWFaUEwLrkL1QlZjzMbfHbFprtXp3Uej3
LveKYZ/wmMljZJKXwe/dMtm3N1350PVCT92pyvzOFtxl+d3nB6p9N4tNkd/q/m41VKyme6jvumGd
fHf3DbRHtbMuUc3hZxvJPvSi7v5I4q0HjLVeZnIElN3054NwGpRGHHL09fymoTCfoMNaUPMIPo4l
/wcp4Ocu3Si8GVL9m2am/SWIAX+zgYFFP90nw4ckU65ReCg0VkNmZpdwqU74aytXRuKjfXIdWYb/
a9gjn/biXfdF4TBDMvkJzdz6y7MoZA/Gog7PqUH6Qyyc9Igt8JfM7EJXoZcwoihNWg6ld9dLj5+E
HtRdKLfUwdGecJRzrD4UF8BALEJhKp2rkxf2aKoau+xSEw7lWbKovNtN69C4Qvm9SLIwb3+NkkCn
VqqWdXfCaCBFomRSmBwH9XQYXkqFGFfyuGu/1qiCAaIuNxFb9Ywan1UdVJu/i9hGLqPsF3W5gyoV
PkVKxs6hG7YebQtrYJGoXWSsxHK8bb5Q/Mn1f7DAbgTLzEMF4sBHpONu3qLMvWzBmvxY5lu2AeDB
eguop6BydsG41HrAFkIJ2IDFbk7hx6mHFNs1Y62SeRPRbM/uCz021tOstVd2sDFzf9KNQ40eWM2A
oz5/auxqwrOdbUXJ+f4tE2pcQjxcl1NPWwTBh+KTSkV4PvOLynd/JzDa/OmvWj93u+7y7nifflDb
/XWjGN6hTl3rbjO8eSD99ZBrlx4QBzdlcnA3r4fnl4kaVb3IQN+0PnE1yPApF/0l6d2e3YAgTNhg
26fsb4UubX9dO/de+PtQwOEmpLza1Ac46GFLxa4MXzEzbSQ2G/8PcwhVtrkfnMa3IdBTdbPkTcWG
x4NRbuWFnqGVJsl2PpkmqjWQ7srar09+32qC3d37Dz37aqAkCsrHlh3grASd8e0kgJjA6ma0RNx8
wQLoB6qo7T4cVmnmF8zkah+FZTO/2EtXXHbXS9tUiavaNFLne8U3bmMUrN9tZe/y+7fvafu+/T42
wv0gNsQLogHMDZCEHBDHS1YXciaUZTUqshsWgxAm2VMFD4w5kGScmSv6Ho2wZlmGfWs6drG08Rae
1JESddArLu9zdqlfIQoaFxR26Q7QG0eENK5HgC700RKiYqYZe+J/bphMpP/t0Ha1aCPjpUM5mKtI
Ayh8QRIDwOM4W9gFdMcCqt2O55+wJ6kWbJN4VxQTc27WypWIA+3Sn7STKgs6rSxNVujlJriE1yvw
KtluBZh2XkEY5k80fPEea1KAWuEfxiyJ9+ZqrzFvdSebcdawv2eNl0+G5/Vdz3F1J9rw8cfX+EVj
2HOB0MY7SAh4DbOdYmpiT8bevOSBnRjR0evF/yPqzLYThbIw/ESupSKit8wiojgnNy41CTgjMz59
f1uru4toUokDwjmHPfyDJ6ko+pkB8lD0VXlfeYYEdTIcPsE+ITBiSd/hloskUSPgJF5Sdg6jPC6p
eEHyZlLfRmBKjvC/1Fdq9586hiSkEnDJ7skZ77JsyeeBFhf0ICfAHecYfer6H0TaEH0oqVZLpVzS
TEJ9t8cAkFdnMjNu5ADJvsu7SN9ESt+f2g8efxxMgtrlkLMgZ0JudAn4aNL6aq9jJHPlgMiBkd/J
J+qu/793xDsEcHzUZCnHAyAY8BZ5KwSU2QFpp/X4GJ8jRc68JIKRPZJRDfZK8QrFy/EANVQ6ktef
+w/xFeec4gkUu7fVNaQ15KUguCPM9zRwBFa6JhoPGJuzt5wj7KLh5ACCRHSa2A7BhytQrtqEopig
poW2DBVOako+bECQdPvhMYIRoQqxQ6IP0g96ZI2EcURWGmidGa/3AjLFyDnhTmTxrpCUasjWA5M/
3QJ+TTCGckL/j8dD8xAn7DX7wsvAjmFHoUtArrsJEyrlEUuQobNm3B5XGxQ7o+mJPmu1QULfjRYK
VARllHJFwCbUa34VYo8uLY6IBEt6ixAQAFbc+Zlwm9TnAWx9N7py1ed0WAAOwvO774U1qHfHUlTl
qiAFrzMSqhRbKMQB0KQpcJ+I5SN688R2tTtH4JNKrKq37B2Y1oPUgQhAOfWxfXJSjH+QBKI+IoBX
vKw4PyDREQYCwq8ftvJoVHqk+G2tkZN1QcWaPwIFQGtf/2ZkW9LZQt+NTsKATnfXWnLxVUi2AXha
Z1TeNCN1pweJ3YheCapkXOF36F6ZG3LdfaB8f0JYHycPngOZkioHKskMsJ+zcZDiy6GlD4yImKDi
OsyKP/sRzDCYJ/OJaSjBk7660wrJjS+SB8RmKIWxkXWYqQ2ymWtLZBFM8ZHlZfYXO6IzAwndBkfC
bkktTQrhsO/ZMUndqW+yQ8TWdL7uAPe48QyWSgyX5PrBlZgQEMk1atMCQ0QohTNx86gW8T0GBYWu
n3EUNKc6rt46sQhxOJB3UHPCt9eROYzfBbUfeTEUBuniDMEcy2qMmwEgFSQO3Xyp+MPxC5WyHxyO
CXVkukMHcBUiIaIKDkDznU0+BZOIgs2F29fj6wG6AB459pg3Pxv1bYFaREYLOLWnOMlfHcMcuf9V
x+L43LanCJnzaNWBPGgCpPW1MN1jWNIKo9kOOkfLO/2oVKhLMifk0BHD0M/7BLvTLZTqYdjLnQcR
Y6y/AA8CjdIH/s5OKSoNEIslaBzf3b5Z2VQ0jZTqZjQCneW/5ufDwD9vkvHOrlASxJMN14By3EU+
sERSl44Qxq9fhEPGZdS2X3iVwOxd1hQ2KNGNtLAaZX7HgV3P3zoemh6cqsI9Oyc7nrTczqhadtHP
PeH1ZyFnnuFnMzC6lLjhKN/MUxe5ceNOzR5gyL53jMDfKPhXQbI00oFRkvChUZNbRakbTxAwX9AV
I73xYxQziARh3ZN+sOJG1hXGPM9BdAENH84ifWRoi1/871Lhl6F3UH5GSNPp/zyxSMB+FpUifCbQ
U8aOj8TkUGLCmhk5QHywcBpax4OT06CxThdvc2NSo2lobBobUtykVkbK+DIuqM0hehL0p52wS1AD
z2LDgXWiWStUHKK866FBz5YiXu1pQzOpOIe8Q8fK23qdWAp2wlxTkVLomRWuJGczhap0hr9itSvW
SgNNd355PoFXn0GU0XZGBD4tn/ZrJ+GJSFI5FTU7KCWJlffQu9Hh/+YnG2WIlGiedaQwHwgmdJnJ
raeD4aX6ME9cRbhXgRtEmCehIlDgvOGUCXaHzkvFCwSjHQiuYsOU9Y0aRtA0hiICKuTB3umPX17n
/kR62+TPdwB9AM7P2BQahTjX6S3GL2U/vkl5iWIqVVmB15JrwfljUiLYgD8HWmYUEV0VFzIXOcEb
qdqAPHZ0CtGfAsjuvQ5IdPGFjNZ5UXXHiYZDynh4Dev+JKMWeQsLNYioJKpBqzeqNe+sYfSplnaB
8izoWnWzK6av/kR7uE3XrkubfW7wymE9p9/GaYDVQYaQmC8ZC6MEZ55T/h2rowYJ1mpU3yZddYOk
RoVEVmUtEcVXudDS5I2MK8eCXq+nItRA6Rnk39nuD8TcGLcdjs7rgBgYcl5dPtTZrgoToWd+w1dv
YPG+vF6rg5+TmAjeW/J7arb80EbXg9+AKUTxGxwAxDn6IDuTnUSxH9Ex5BuRrUOoX3Exi+eVNJHa
dXpVDyYWXGTnhHJpNGqrZvN7oe1+tdAcfHyjBQkeiediSY71Ee7KWPNWeudQkHWhswVvDVw7K/L7
Ze7gMVg6sG99+VlkZMiXXqymNvroG/y2+Y7TOQl2h0mn32kv5MYrdRCN4wVaxKaYSInFVhe218Xo
qKMXNbK3xj1/57BfNATLoIL1ya3bJqbP2EDnLfmirsx/2Qdcinj2I8Ym0nr1nRtZJ0CkAhIopSWH
F0ARzYQ9xXX3ad9zSGDYgCFCaEQaOlh2jA8hMjg4IeSGhn0YBYbSjGgNvO2aB3TLVQRcRCLjCQUH
1Vq0Qgbeg5di7lb2YzDrYvadjFROau2miGlgrXId5zu7ee9Sm9iqdnnxIbBK+Avs5M7uUecDmUPi
lX5lYJsUO77Yzc19ncwnAt0oJd5sDnV+R9/KFCcbVSJOrtVUGVoQ2yzOyp32eXfUmUPLQ0L3Ifw2
lgsFohYXZIBVDpbofrKoJugRMuPgqbGOIMj36OkMoQdXFTzKIhTckJMuwdxOFVHmzEJOFaf4gbJu
IaQzyuxyhMGuIsA3tEgB2bHqu09IDc71agxAIYKU25ZYqaPuAS0L/IAiBhblT44R1HHwy0HEVrXF
58kgE4pWG0Y6PCbBcoOGSt/UkFSzd+hhp6IiPPiFzYFGHWszno+/vEdasDpEbTwndK3tnyuYcA/6
XpreBy9H4YHFFH0C9qqa41YRXM96ZznYF98RSrOKFQGJ/I2PN83gDXHk5r765gOJsjwJEM02Op6N
wYPZuR58piHSy+RY9Q8WypebmCrzB57Fh5BdZrSQmPN8RvPxitI4UPMje4nTd6o5fExcxtilhOPI
8QSiM3/0zSFsTmBO8/pnOCbrc6p5JzPv8OWMeokr4klDE1UOi0q2XevIvqOrwmgYEg78lD8dTA67
ATvCJEJET8lMnoAn4uedMvIzqhL7HZo/BQpdCKzIceXtXnrzPdjzmki0qAjYUf+79/QXo1hYGEXY
6+H96w+iaYfDSsTxsHbAMml3U5K5LzTcr24zpF2Uyzzvj4atVRe+z2B8vq3uFOGjZR6tB0+/fyJs
46zHcaCQjudr/O263cmutzxF010r6ESzM5mUakS9sSKuXGH3tgGZXj6/qmZ1by8GcXjKZsM8HDSg
YS77frbuPhad6wr7jyIOlfM8bm+KzvRajIav8TMNoqJBdmGWdIIr/RVtXnFYTnB/o6BFgFN63VZw
SWcnfltE0+tgrhTbjrp+qMt7uc0p2d98NQpuz78dHx8X6NZKHRyLB5fv4A5nyiOFK6jmnvYobvfb
7u0piuC00NvrNB8VN68bhTEflFo2blkQBk9enrgFR4HC7GCslJ62cy7nCbtzz8NJq/9zw8aSBQDt
guc467jnoYvV8+4PKTIcXZuHFSXOsBk/O+6uPb1Q8+r53YsYbcPlpwGFqRAueOoAJqOLqRo7dcnt
GhmRXPxR6qsk3le3YtJsWPGRYQfqB+wSZWpq04joEILgs5hbiAKmsyvdAORtqBPmWHmxjweZRiLz
4XTIYK4+4jeIGbIvcemlmYnf6wvBk5eN6BOVI9515wwojxF4rSGM6z3kBtCAYoHJgksv5C0LLAtL
cWmicsinLOZIg6Btd/4Z9ucv9qIUSS0SQOrrZIjChT8W1Le9Hgi3XVjsT2GDUBaeI5TOXz+VVNH7
f2AHy0V9jEGkj7jyE8nMb6Q7DPgvigjQ2hRsTMOXrx5eJ1tFgC1Ilt1fLpIYe3LRjbmksP7pzY8E
gOyrOYjMNLWHtIHP+jM1kKdK6YBcpmoZtIbhFVfyasZVtGGZjCAnfj2QhIrLhdKmHFc/sK4erG+v
fU7gdKeE/9UZzNvpLAPd5KIOzdG5vPanak4t5KcKTmlQ9kSWnpOAGkm6RSzK300o+C7A/oTqCAmr
UJ3V0yxID/fF2dd8cPkIEOI6NKJZ+wt+B+IgtXPZDsQ/J5ZZDQ/B3fS5bMzkD7GZ3VKET/1syshZ
EjT2EHMurSd9y8lu+rJa8yjUUKDFoDKsvtVNNFZ91anMzD9RJqSCCXVkjPLT7LEs52g72CefYU+w
n/CoCouVZdyfNjhm2S3EyYk2agMDYswaSwjRo3xxGbNyX4dY4bEqzGi+Jj/nu0Fn7tQGAhA0pc+K
1VCwAbLLGtNOf1vQEKO7d86XdXo2+Cl7jnP8BCsHa7+MBjseGn5TMpBqxMv7XEVTVGI6xiX7SaAp
nYiHds6dgRexyuygoVNze5P3xwzbAUek01p1+n/4xQ6Hh2hAClbNW4xD7ZeRqarW5eaWr45+ef4V
reCJElEbaVaI+DY9MqRAz5d5FjQ1EjHZUhmOHliPPBZlXen9t+s6q+v9p8P5QX2JKVOq6zzHj26E
0vidmYVDdXdCr5H20fC8Z5HhPao4ZI+jhkAYdcLghDoV8/Ikhm8M79vLwD2934h6VGfJpHxBvCTL
HRpUb3hPyhZUG7u/p28WzOMrfBgYiK+IORmM0N2+069byI5/PxC1wrbOardtaGJ+5efz29LqjpA/
CogSLskq6Tmt86RfhJfaKzRLLde707HTwcuJKog6fRRm0ht1muPzdqiekFPrpVbaOR1dZdztjpW2
TlxOCILIHXiHMSH9xbswovqNUzDaVslCGRfgbQkvqEPfGF1ykz6+GK986Gf00cfZJJvcp9zju8GP
1erxjQgZVeKNtnl+N6t0kU+JE4nw0qk2xpwP4uf0EqZcX6cZr5M52oGCAaA/FUVYRrBHrFdNkinR
SzIlmOXd27/dX/kLY5NvYTpFYztMFzevT1/MGx4QI/8uvlsbYDaTNuCB9uQDo5lqzDQKldcvmrRU
sx+8C+8zrtDiLSZYZSCAhqyuvL3Cm8sfCSKfHibT7KsAEdoTYDhT2Qha8MAjviDjvGAAZPRWu5OH
rm2GuC3B350I4kiYwFf69co5+dzViyLsLIuwxnh6tyYWwErirJ/OHvO0mlfzFyTyZY7od2NGnOJE
Z7KBRXgtCQBKAoacraH+g2K1gmf3jDAmKRjyOiENBH/h+EMdprSHhd39S3AIVNTr5SOlI5/+JD/d
vdwAzSB7+hqzrnVplDFUHwg2ioRbt0ZYQdwz8iXNbgS25oJFFFxwkgEgePlKFjKPGLd8UWan7OZR
Moxcaoe0zKWhTOg1EpRvjaKQ4HAF2Sy0CtjVgoa9Gn/h+EcQOIJ3zVj/5OeaLlHXE4KdIH0FQS3F
fy7ZbyiSIEET+9AEh45+kD6gMJVBAsE0BnIEPg5RAcG8TYAdScWEZBN6Ll0u0DYgnEtj9iZVkRtT
BRJqE7p53J+MErUG7j3N2KEsDbGtRuvpin0FrtSYLlusx/zAhQm1wetjhBQjs4NEmvtR53CDSA1X
HUoY8wFh7+/XYcfbH3g86eHw4XIvSS4LKC8CJwayG04JF7SU7YQWDOrt8LCARZJLMsFSfnWnRmEP
AeBeHHphTzqNAORBWVJlQFL6Vzk8CCLFPCeoKqv6/bx9/k7e2iJTwXiZYJ7Bl7xaTHnF+jzmxvR4
hKwozYowcbjBwyZxhwfpIjWrnO4SlQw43zw4W7H0ZKtbSGrNpFDHGrrRYEze/STRlmxWV9rJMrez
iTIWK7j4iLwgM5CcMJ3K/P5Mx4plrNs3qpV2eH4rgKe+mf+/cj/cyFyS2SSAOMgtlCBCGMXvG3Ey
iT0oII+ZrgDAYreMYnWhkQW2jrNOh5tS+bdwlnvfa6iU1OfMDwCOkUCBXXBmsv3Ojhrnmsg47C4a
eGLEx3qM0o+ZWIlVsJAmVm/xNJvp03xiZKU4Ba3J2vBrT+hcNWYmzXsrrVbYtitTOJW11ZgCzwTr
nNNUnwuF3ppT3AToBiQT4JvQGAXIiCQ2ZBuAkNPlfD4XOvNMcZ4mxaGLr02w7KgNFHTAZ2MeCmP4
iCCJnVr9xXldbeN993jet7fXff+YrpP97pju8325f61jtxid3Tg1qlE8RiHdHbiopf/23TuJVZhN
b1D0oEeyr5XfUFeDoSb/EcYbuY2w3mCvUex4s9jA8MoGEl2Yc3cHuYf3LwQ7KOBeLleMXighBlfi
fFKjgzEdtPWk1kuiRr4Al5Oqk2XXxgBZDK8NOa97OHtnTy2uFLvi0zi59/1dacca5kwaHJAWM6HG
mNHN6SrxM7MIYWC6nrHc17/c/YVvoK6gaWUT5K0ABgWtLxBjOdcAQ/n6QSik0v/41+jQiGlUe17g
+cGXEBlhn1FV1QX36TszAYQim8nX7CvwHouM2fj+Shk+VDc2g022eK1eq6tFwWSSTRcGK1Z4Mluj
CMZa8PV11Tfg55GOWr0mvYGeTbsxolv68LeHk19k/1X6uKH5AuASHKR8l30WeORbvEPw0sI142H/
9hXKHBxJIVIWI3AloPAH+tdmw9scZ1LCB1H/G5tvQpZjfQXFzU8Jyd9f3dLY8RBQphTFh24PJwaq
iqlx5eQSiCtmZyBfFwABZAfYHA2N3s3Y3+B8Do0Xy/LAzAfmPT1RRG2AkXXNAZE79VfFu/F8sEgk
AmgyMtXENmtCmLVD/QLuHRV0lMxxT0S8MDXvdFffP5REMiiaFkb+/qGzQ8+EIq2Gi09h1H8vxMwa
vYAkDiNZKKYsstwPnZZz+2k5L6trt23qc9YDWrwGLV5zzkEcPH3ZeJr84jEq/OdI8zRvt1UY4Ohp
wYQ8u3IQV7hcmYzjNYwYGROhy7ljJAR+4PubXPdnF4Ojqn95JENWtSgdYcxe7P7mZicGRF4XBZmz
DjynQIWFiiws2p8d2jhn4znWzFzlB2J3wDr0H8ZUknlP2WB8wJSE5biRj0ThxT4Kn5rKPMD3GIes
yIrt8iAaAXTN5rHJV6Q785kVBJCcYaQ2buow4plLT8oxY2ZWd5z/5r/MhjPmAXpv81hcTPipRuIJ
ZbTRXReRkt5cEPwaJEX9j4+6CDYzZ+7Mhfc0bxmz/er+fnTPrSCq/vuAtNXYZQJrDhs1DT1j1A09
GXstr9Pnbn92lTX2rXYy71idNUPDTIKMQy6HXfXQ5A5oN1Be2WKx8RipXrJ/jF5/l2UrvCzbQJlY
a6LYuscsD2C2zRbMsXqR/hWZRUfiRhiLx6vX683rG45V+onOUoTUFb+TJgh/vxOWh9d1DBYqxBZY
Q+HKLPELGbUS8X3fFTRrKHIcaUEc28d43/rmAcPEGCyu6/P6Vhjn9XWthv2pGmrhuXcbXxCqgg5C
uyleRo2F3BZOLY+/amepi/pqlFeDe42P18xuf+XxUpnlcYCc0eA73fa/d6sIRaIHErELBb0epLL1
ygN+ib8SGrcgJP300rHQd3qRZDtayA602l681hq3lGI44QzVMB6Y2i1XBGCGmsjFcg19OkMVwa0T
F5zGJkOgF0Pl/HzAgIJyeTKjD0x23BNJReZoN9W7sUgNEI4gbjdwdqhfjJVRg1GS0Qt3IVrmwQtz
wFMYm52EojJOZee14MCARFk1s4XxC2r2DspjE6/68+6cQPPntXhNTWURoYazm0S4Zl/2KoqGiDX+
JMt8iXfZDMhtKI06QmJrCh4EtesG3Buet/PPh+p66CVsU+CYQDZtUCgSNuPQNgZZiC42ahFtb9IP
r6DfMu8xprBoIOM93gWtWTJJJ6ftECE0orknYgFf7RTLsCY2X39DZjbxWDu4o9NdOtHXC7RbyvUr
x9OE1MG5ey8yJL2zWK8fljLtT85+E6ZX40blLTITzl777MWQEHgheBvbcosuVb7FH02DLk7Ii6IB
SCU6S42OVum1cAapnbPA8Xi6p29pu5pLD49BhHAZzeWG6Pua5iVLu8BEP1S1NuihFiEnbRGA3OCA
nMxEtEEH1WYjQAXrfU95G8mPxhw6X6h0Q8UifzOj2RBSABcJ50zH67w/75vtdS1zYt1sH6kp/0uJ
EbyLf/FFHwTnWVrAs18hZUipUYFtSr3Zok0CSB5hH1qNqbtzS+/kl178t3NfTjTqL/oLmR67hSyn
NAif/n19Z5rIL/vwk/ybXzIXR7X34tpIcofnEyP8zUMVyZTCEZyzADSJxwWB8aCMc19C/mMyzeUU
Y32FlC7mSmuhyW3jWQUilFoQR49lYl8NjAdsQTlaO6dEDVUKW3IvLoDyoumy2GOKR4Is5rizy1wB
sytUQcFKSH0cZtV0+SvHQI4AnA0UV8DhXZzc/XXQvxBmG0eWWcLaRlrGEWbxmWRmbmVmxkJUWvFc
SPryP41up8T/nxzg5Rw3lY2Nn9O2h7TxPpcY+oo95Dh9inTGFxJ81+Ae0LW8B435IvzrIFTAcByj
jv/euJBNWmG+7m+lIUs/VSHUIqh3B3bOXn32qU+oJ5t8DPr78lH8q85lUC6FjS07uXF+obuFsHGA
EUBqk6bZ4aR/04pxahsoAGorREG8YiBSLKmfUHXCUBdAhVjscrT7f+ef88/gjwrEdSZgGYFoC3D7
5FaBimmo6lNCm2Xv2312/sLTDOhvtW+QfMUurWcMt/FPBnJaWMIpPOfEl7cCiLk9L5Vthh9Z7rdR
Ge0NuEONU5aLUxe1VHUbzbO1zBKZI90/+J1O4re9ticsfKSwNOwjo30LlYh9vY0CxLAopPraorRF
QWxg7Cy56hYblVarU7iQ80eZ+3RV6Gmy8SCQoCUggxy1OnmC3LCqRubsuSncFh35DEvMx3iIrBg2
AOBVGw8zbx+0K2I1IlgzcD7bZ/YKhbRZP+bYdS/TpcAKS4GqYIGISAgwqjVYloS/3Pj7fZa84f0X
Gr5UJKiyxXQKASiCZAPwz3onqLhoTKkvA/ku8DfBmAso+xYIxZVlGICCcDtrsB/CfSJZIL9jrn0i
BhlKkgoQTjN6ZQx/AncJ3h+03ImC7nvtHRy1UXFoOT27RtWhY8Vu3+5Y6Fn4KjF+bvT83GhGIs6g
vGmdn0GHO5QhHBMhNe1GDyAKzwmMDSb4I7xAsTmFQq4RDNOQdF543cIOl1wcXrkAUAVVJngiAdz1
19RZwMjgLGYLKO/TxBIukVzzqHlYOxJJHMkRIdGWyuiJEaJsctkR8ROFdRtPw7fsnajhcT0APSG/
weTDEZE3GjM87nOT/+9WuZ3aD0v+2kVIp+9cR0hE3nF0lFMKxNOJf06icv4h4QvcvVwK0F9+EgyN
0Dqz8ENHqvU5IvvA93WplEpG986XUH2RI19A/euRkmUgsNvvFfFzbnrvc5ODt67ftQMRw6EFClOJ
9jyRnrD05SbInIs1lVIXPThQrd/CMPkQiagHoDnldDZCIauBIwt9jMEAlJeihfjJCqdM+Dq09Ec0
9xCoCeQNhBurjaWVjsEL8PAPp0XgwULREg1niMjbNSFCbq8RdjjQUueq1AETLpyoakIfXuSi3hW2
DK7Nk3z6Aq1GyLC04ymcELUxHoUBKLyrM+ATOhQ8V2g9EgEI94pKL2cbmrcjA1oKNsCuEYYStQAh
MpdmymCnx5H7V64RooY0eHO2uca+OGt9zh1VRxsZpDD2P3MYW4B/EonaiD7XSPQrJB0FMA7+KgFK
kjqS1crlXwa4avTsnl3uW46kAPW+Z6+CMyG5bMhdSI1JlAOFnipqkh9hB8nDZCc/4g/nGbbijGz8
Cjl68ntZWhpUCmGzyhNkJBJX6J0RPU/CHREMkS1zATN/FERETQQ9EYswQuSx5OUF3neZC/cc6ibk
W1UfryXvAzYVjiVnlVqXCLhJCPG+rgkZ9KWPHm+G5pvVLQBFwZACBh3htQMN57/0Yal4yTlltLHJ
OZKbMN3ooscMoWeo0hmxWwcpyDRyxsGKpVOZ4BmT/QSw+2Gw6IhUh/H7S5IpfsW/8zmYtfA6lUqL
bAruZNW7MpNMm19QcYzdT3lIcYWjhYbquzQqZDmIia7QvNo1TnwCjsZ1kwHDWsLAE7h0DJyalZBr
/hW042UuEPKI3ZCFT5a+LkU5YWTKeih49ozyXkWF6bPxQafyYYUVDjmMOtnJUnMQIzKboCq5oogo
MxBoAH8CwY9YhJWtHqyhq+yXrlqLWhYFrXSg87xsVQF2RAqI2hp27Gj0i5cLK/rkvOCNFo/fz7wD
lgJORQItCo7CzZVp/aG7f0qI0ONPFG5qT5bVJzFFzxQ0lUQctdFCbavP2gJ9aSSUe6QlETZbkKqt
f6hZfKi6VK71sQjIMDpEiwZfHG5urK8wN3gLSjVmm6S4sSU0iWYFqtfzc5CsE8LDHSFdb6pN6Hpp
k47kHWpiFNvPhp3rgibX7DWvw+s4vYIcpEM2Rbj2iV4MVsTLGIO+17yZ9ZcNjyqhKdNRPctXF+2q
s4FowPlwZdst1bk6j1bqPB+fJqdJclCwpIUUMRhdVshnLYR6+Dq8Ds/fzgELlfAS3qc3bti5MZBu
lPATYaHNBWmuXSDYN0E5G6ztbN5f99a4frPlywLzMA1DN0H9C3NNuGtYZ7DhI6sLuh2T5TeECM07
EuthAB2P8/GYPFYsU+9NOJofHqIsvp9JIpfXE2kx6Tc3BAsglD7wuO0TD4ry11wW14+qjYTQn4HG
xxFr7l+wR7wgJp3vFVMW3TvzTOQDZbdub7KDzLAP0ZwphSDayXA2Pc57X/cDMnwqCquzVU6oTqw8
b+VZX7OevhEtBrm4izSULGASLPJAhoiIi92BMA6/IpOy1rtadHdEK4kXWO1XX18b0VYi0aQcIvFq
bRU+gCiy86HXKfxd5rbRARsXyx2h8MOU51F4b/SwZYoyWOGK6qsETBr8jI/mLERU5IAFQyrRSeKD
tGFtYmxKfUHktZ6bKxDNCkoHL2Ks+Bj7lEF9xumIio3UbUifnRx4NPn9LKNes5tK7UbQihc8zsIz
eYea6hYQvjjYTePghCGD9/Qvo46nOh0PTfxRxwHz6GC6JuiW7w4/JUATu0sNlGFEdjXetbFrfTnK
RECNvUV72nE6zml0/+tNe9PhhHx/cvFPfrfQT35v0VpJxVeG/3WcuDMlUIL2DGFopuyL0i7piQEQ
IBiYqTsDgZwcZKozntALEIp5NDmKCONphK8wvVTqcnb3eAeQmZmyswX6dZVNxmRslJC72nBKr/Q2
zvB7OJFN9oXWwuSTsWiTeE2ssQmsfQNWUk/c7G63R2pYmT51SokqWqyA/jMyO3gPgV1El/ru0ulM
YOmckXC3eLTVW1YzfHvyiRwlOTb1XIFNaEEqYQUq37lNYVfvrWEPESIbXZYyzKS2KENM6j63LyqG
74rZw17lxt4z9nuEv+RDinSg3GRYtRw5tdkodm8/3Gj86rdZG/22POjA/8KZxlL4TkpkvYj0Cr10
SsTVigWdSFYyu7NKQ1Tp3rJnD56GcwFV1Y+AGMgDq82tRsevthDX3+br2mpT/GvMHpGsvIFCPKsa
qdeZVNMyRJJNXotbZChvETLRG/vMl4RqtiytQCWtSke716XXJPUtjiFlOZyS3lcX1GzJqTjDhDnu
XOK/QGT70jk6Z3ue8SeFtDvSWdQOeEUR+JPXF7U4qZqXQdcE+b6nUOBmP/Jzh72XT9EgtZgGOVsa
tOiE4epiPH6eP2e3a1ZL+Syxu3/MbrM0oIKaLdtm60/qlnIwP8cngqRhpBTmpTQvH7tnv3hxUXCU
01JxfxtdRlTQVEd1nrASh0Fj30gJGiafnC0mX8beceqYmQEulnyyLmKp2Swy9pwplhhJWkXgL2N2
VmTEuAHzmgotD3AFb9VIyJKW1KDl0aJn6MnpfSA+h8CbkU0fdhuHZdoL9tWKqDyCnjPvnvwW+fj3
zjcjVNag/+1KRzLx4P4c19+fzyUHEYsZo+W1PE4hObo8QpqCfwuuigSAxniMhvRKNVYslndvxYLI
Xz9hHErZ24n0ASbCrBExGCEByYaC7qc3INYCH9VaUC9OZtXbzCI0RaZH0sV+KF1GhDEooa1//oaj
8EpxJpTr8U1f8xdK9kP9IIkPpXsuOXIBEYmkpXQWTfPPpYzDpbktFVs+q7QzSVJZNYn/vBuK5G+F
KynzyybNTG16HpXH2x9YQUxAwgK6jd0NJdV9WjzJGALbF711CSJLWyRCG0MExT47/FYT+bzYWsJY
LgY/9Di4/7kcLhtyZaO5ETS0kJLsziV1biFweA5jq3FxXXMqZCdRd7f680EwQHoyc28HyY5bS5EF
lzT7yqPuAs4GpQ9Gc5U774/HhAX4w9ZCG74fDLkfAoPfcVGKAMQ/Eu4S42KLGuQ9lLGAPCEzu+/K
8BWpTJkZctuRfcrs+MzskvlNkZONhtq22coy1T42oLMZgYojSyYOv4oRr5NUvza6OlEnkS+3Pltb
MavZoNq+gvbo7uZeGuk4YYDge/+vPcrfFa/PS8l9l1JnYqjhM56Xw6A1iXM/0UAEbbJtu/P3osaC
i1wL0KPNi/QFFH4h4WXt5xguRNMolpDiPQI+ihN0mWX7Ro9fsndRAhdOvsSysM+IcqXjTBBNdCKx
7UfrASIpPxHdXyxlLOIrokXRIZwhkGSUwX2dxnQ1QrzWtsWRa85MC+bzwxJNFwqWsHw10dsgntUP
cIL5htUD9zQb6SCk2Rj5kiElDAoqNaoRLetIdwrEpCwdZsky3ab0KBu9Gor3mX8OFK+E3jOS1URO
gLRAEy4md7zu7hQL+emvQ8nwc9A7QUX6w3VTmQPJ2ySbHg7WcBR/sZg8dA7ZLyhvGt/Vb0WKkJBk
PMBhpNN8mmGXLi1g6R5jWijfupQGSBlEl1iDb0JGQH1Bcnepakl6/7SgGns4ycSjlosLo9WyRSmf
6oGJ/4fopg6XHz37t6L9O14BoMR0aTvUodn4TlmoG1Ia8gpPjXVsZJz8GI/INL302OoanalsylRb
3Nb19rYeLtoe1OIQTV7vznEN4P7AAxo4UsWgxu5gVfqmygMGgi3YgUco9C6ppwlpVvJikQM5WcJf
vU1qeBJRKCrrMD2JPImPZetXoNpOvwh6EDT3RwhuDK2BqYuoh2QuEtBKDvfZyNOkSsFNyGCQvTCW
S96MLiGdQU6BnAcwH/kLFDUoB0gZILEly3tLWy9IfUifhB0DSgclaBJgHiGb1G1ElkCgFSI7V3Hw
VKi9EvrFfm8i/g8ZW2ln1NlE6rmEVT867WO6CPv+/+pmMgFebJLMSSUIX8l3uif9b2ogjE+G60dC
SnJc0UobUjyaknXOh8ZRUpFj/q/KRSBMAFhxGVPJErdc0bb86IiqLwZmxt0dvitWCk8cGufNkNLE
sdQRIxbJMs0bMNalnVhaWLXRSMkYzBl8Wygtb9me3JN1QaLCTviE4DftTgtb+y5sgsTEepIWyevK
2WgZj5DS323f9rCapJuQ+FEwmOBlcZnDmoI7Ae56Ajbi5iaz2m762BpjnYbEHZoSOFCZuzU+zvA0
Y0uj2wmACxlkziiFMdYPSgJ/Q7hNlDLh/mvmKUDuIfnC577e9NFtRZNM2yrbuPCus4ZojorKR0Ba
65jRi3oEA93eTbI/UdmS2ufVV6dXX34eLs6j3TfdDEw5KHZiNrC+rftha0HhFb8HamQNEu4YriKu
zOVPChtSsxADjMahpGG8Foqeee2gng0gjH217Bx83WjoP8bxJIO9E/8WbiY/U7w7T7SR3K4TnMS/
sMfgMhPBP5MLSfK+lIhWr1w87tDFL+Yftl7GSkm3J6tV412JBEG86MH5vRoxzhviSd1bV5h+P6c7
MH72tedd8/UD/BJI2GMPlbhav588MAfpdd2B3EhgYJ2+VC9X7ZqY6KS3t5zK/vRLIp4cyVyuQcCm
9KcN0NaUW9d8zj6hmkgl0HrRsAh5LMmsidoI/EhmFiu5rhILvPNwudg+xr1gQLdXLqDS8yU3N1SO
mNyQM+CiXRnqovIGE+HGyzNaLFh3elEjyGx7KZp/NhEdF+OqGZ0QWiK9i4uhlEoNPVvn/qcqLJKX
fU8UyaWCKQ0S6X18iqxSSWHNnOK2TEbdjt2ScugGdkgBriYXkfpkWkygdnyqNYKnEaQbOHIpUheA
taQBoHT17GTc5rf5he2+TDDJWkZSKBUNdEgujZ6hRopxBy71UucR7hrFYZQOoBPcF09kHQH7PNnO
0yh8TABJT19IIiF05HHhQYdCqoYn7sEL6KAXSFDJ6rDw5pgT5xI9poanhadRewboUehh4cnXnKvb
We2MoGc3Pu2nr76dB8+MfIWuEhO9gdfsFpOOf+u47VYwYOFFywMVR/DAE+haZ6DtUpfpYKSFq0QK
I2+IG9imYIgr74EuwJsHSuvo3NEw94ByEOmlFJGbtxWM2MHEo9sfDQLODgnD9/Ov5/A/hhUuIaWN
Nd5EWSRb3OO3LffKrf/EipaXaDvJUZqfTCGaF8pC2jIYkDBP+w5FPxEGrowxUa1k2H/7fbCiG2jE
xGhSmvwk3lQVLelPSH9ERPRlhW3+6DZioevXFErlylizGMsmzc3Mi30MddrfDRc8ZSQSqjJB36n8
SoYq9l8m/jFUkYhJeTx9TD8/Qq5w29C6OCgJ10rZ5HNzvd12nS6XxjONWbl/Wqf106LtyMtjvkM2
BLiFTQTOP6VVot+pSKCHrkyWK6iriz5E2vk1eU3PTj55qUyrFr0TOmyO2v/qgakSpBXYqm0BsKmg
zSattpwYUAtz1m7RXJaNXSXTgnDyDkkl1CT8DCq3wHIGYWgXixsaO8rPg9DgPzSd2VLjyrZFv0gR
6ptXq7XlFgMGvzgwULIlq2+tr78j2efGrqpTByiwpVTmWnPNRuIOSoF125pvc4qcQ5Cq11JMBLSY
+vxND5AXU1SAXzAfIkqWYvn/ncmjf8+IiS+8iZKCQ+WrcLP4+INx+UpBd/I2aphf/OYDUE58vP7n
HKG/496Rv4tNVsbBQ4zExG0S/92YfN5f8i0bXLoX9rUlLktisCRKBjEaFkYDuGlAw2ZcK3wpxGLN
Sa87EwGzSMyFhob8h3NiLpnlkdmmrxqG7M7uvmW+wRy6/2eTSS1yqc2Dg3rCdY7M0bYWOTFEWjE8
/4PX7RCPkZCH2yR4Edpxuv97RSkvTsSd3l8ykAaMNBpeuzhfmL6ByKeqmIDzi7Ca+5UEoafKNXw4
4eWQPk9OHdooP4sftfTH2ARt+bg8l/wzsUyh6TAmdzVoILwQfZljLl5tDNR15V5+maUIsXWZYU1N
FQPStZ7q3wsj2npR/Ka/9VX60fajHiTAPWyhhO3g4L4vSUDrTtOqwhOMWfS0av6ls+scKOZBYia/
iZuYOOlNcu5/KX9OLbisBaiMZknHD9slt8z0dHbqiqDm/K3flAcD4LmCpouA1FPPBF+imSHL2/A6
XHnSxfyrjKSxQp+FiuJPrY/sCSlhcn5cLcBpvifsS8evCD1ESF3F0kyxn55oLUgjkOC/WV6SrdXL
RkGTiwSONGxozyej6f2Kl5SszG2FmDz5SXX/pvsXDMjwwmaYTD1SucMYN0Az3EtuMdUY89tzhXKf
2DbNFQIoTjGRww1r/0X/J9wdhB8YBJatmKGf2xdh/YCpwVpMH+elmEwK444qkE7/TZ3+nM1iLYYy
apQIRPwWUIAnuhS/+sSlDWqO1W6G4Mpg4e+XVRHZjDOI/oseDEkXEikHhRcEXCoFoZmqPsV/xWfz
w6LmF7IUGMGQgGUMb8avnv/E9PgSSt+7P+gFubnORiBU7fLeZgSp7g1KOolwcxDhxfdp/R8DklQJ
Aqdx54E7xWSDLgyHHvG/Arq1XkhV+XWA7ey/j4jPCsRW2JaJ/4RhLFh9+1c0U6LSbQU9A0zsrBtv
k84B55wYvvxntUse2MHO9zcZlFPgnCnTR4F1CqSTje1xIPjqr+2ljWYMbTCINviTbZffdUR6Ff89
iQzTCLwHPODw/KOcfvNeExHzw5wUG/OZQvsscg+xzBRu9eLHcwCwcV/c2+/FFRt4G7U0OgiScOgx
fZlm3lpDI2LTzv6JzbtQkHe61Yf4+0Th+q1vhGMUEbKr/x9viZOOXvG8IdRoCQlccJ55IaG+CE9r
2KyDe5rBVxlpKqGYMX/rJJPzh8XEovaMDRpkfic0nYu9Es4HsWVzK4r4sibk7+9GCLRdeBtq4N0Y
+VAgiN9iWFTJHrJRamNBSH7Dm2il3PCRrIJECzHiWePCYOJNgWk2vlyLoDsim0VIbNXsdKgXc0GJ
bgVb2c620BYRmEje754ywlycoMrQy4JsARzZAWrccAJmbA595iav2sWfD2PtZSCf5hp2oQTEB5K5
m4iZAmXiI6MKzzZnYOlNk6/uhyps8Kx8eA5jn3Bx2T3e0ZTf95DZuvfH7KqwVRAdxRouRmd+Rvkz
AdWBVqOJCe2aID+Yw+33gGshBqHjArXESgOGAbFLfnp2EGqdyr8jI1csAluwOcNT4Q4nezeTC0vS
HX3l7jUU7rLZElGGTpNGQtpLzcKDTeEV7077kiRhyuD5IpTxMxNqwh+Zy8w9p+Rj+cBgBgl+4aZ0
Mr5Bd8WYPkVvjXyLSd6kwkDKLP9JkHK1cMihJwdSW0op7TdWjqKugz5ODfYEvb4dh377TFZQcifw
7Sl8YEbiNXH/af6Y6rioro7vwE2PJrh4rL0YdpHM8Adx+W3Y8wXoLgkNhfRbMzsZTuSRXVw19Q3F
LzhOysxDlDrEebK0P7lEz2GT1j4hmjlpG0fU4moZNK07MhXoGZDrLZ/wMz4H6LpReOiHDedPwqDu
9jvpS/5t2kGCB6SxCUDfweu7JCu6g5h/Ro1qGOF9jKo6HOQFrpcjZosKo/CeubG9uNWrztwMTpDu
mA9qQ6DET3utq9hdaqeaj5xKxqMqgHcWc55UuGkyEycOPFLiQ5mFgoT/hjbAUaDl5IdbwGiLAL8I
fj6rd8YZE4L+mHm6j7cjdEb+HfRz9E7YOdV4q/N1N2vzVLBDwcED6n9BBvseSMigm89WOlNTniKb
IS0x4O2X7vZM6gWly1w2+DVYmxJQNkzWdM4JpkIS+91ldNH/VmzcOwTpUr7hCbJ4KElBuDG+HbDr
aE8jmoFwktw5BofJE0bD4DTnB74lsOsPZjoKoTRq7eHxjwWns74veCQV4hvnv207MiGT8OwSbfj/
GmU/w1RM2JAaLxlRVJaPm9rrH6nkr5Ee/oxL/3PUFTamwvw540nzzCX2B8zghsheDvEN5w2BjTGN
Y2wr9haQ+ZARLLvNS31b3c8t4rRN/ftQ8ZfZ1yELri5d5ZQcxP2Lyk3XhPNJKaMWNjFWuvv0yIvm
CjawhPA/IEx1I9dvCH71hcLUeIdGn8GkwXExjpGsBtcb7l8yDgZBTdQXm9Whr+ixNVzCRFSg4Gpi
7ceBi48IOwxVBZtI5+dLAcE/Pya384WCDPCFfZAqZPxlDfBguMj8EUzRujF26Xcm64k26MiPS9jl
nvAtVk84OzgAOzNoHkNT3gybqI1ZsNhD6bL4sipgfm1d8zPNnpiit2jumbKUyBl9zV7Uz0X2Towg
vqaiUYMW/q94t3cWs6hi12FkAxCDoVoWl2f0YxzxZLz+9m/CFveK8oSX0vMNeQLJ+YGDIyxswSez
1RXZiMx2BbDDZs5R2nuoUmxeVbJyrqwtbgGvvH0TunyMD7BXiq8l6rQH960Skhad3ooXtaB3xH4k
Bv/YIABxWAQrSCU2FnbtG65ryPGphCYYzpKHGUPJgqEz/QurxwEK2ufLYz8yPcfETGiKhCchfsxL
RC/rYqtCfoK1vHZgJRdbawUDmZFRv34Gt5f7PtvrQbHN9u3SVuPszkq+LDqwmdc86qUjtkoiVhBS
OgAYL5MZhYe3wJHravAGkdqam4rnBY3JLz5s01WkSV1ewUBJYJOZUmI3Wa0SnNn2KvBJtcDqQ/75
/t2TyhY94nH/wFzF8vkNLYg9IMdVBs4FIbk2zheYaHTsNNfxFrVqTMBhuWb5ORc3QwuhYxisRe0t
yg6vbC7XKj9Uu3ai28VBKW52N8aGmAjjnYDh1cK5Lg98FXqeMzWcBR2dRf40uCkPbA7FlVdijUlm
gb3BmYUldFHoZbkh4VWjbqbB3tTTJuVHwq8wIvRGrNliMXAPfe1UBS+Wir8hX4/TEZb+gnxB/ADf
lsmLg8Wg7iNRnBaNxKPL3cZhpwc9yPFw1KmBZayCxL/SYkS0Mtg4//SMRQQHPP9eifkxHQVVPB1V
5A/0c8ZnQ797Hf3rZeVwUD2MZfbbS1EHvY0y/NSG19TTf8e3C89wSLHaIgF3DXmBEIn3BGCCGWRw
TnigqyM/AU4KYiT2YwrYlRLkwij4xCYIio/XjxYNx2KH7YXGwsQwAqfKhu0DykcO3oINkwe5Df81
bsCB+oaoSZVtB64KT2O94iDFLPjKu9hnKwcfjwxE9RZc+RbD/tfUF/ycm2tTYGO34euTuwOyCTHY
w3WBO3eqeV2w0pdcO35ux67cnvGt5P3wBURXT1SUsFbY5xh3hc5Jh6Gn+wrt1IG300LsYdcEsZyX
2EwNbKHArYSVoM/EBYDpg+47zJhwVBA2zdIJMVfIx3W/OeLAgewSZsUOv4xcmHSIjQjKDZ9vOI5W
lcJ4wQgwBmGJcEzhSYMBcsUb4MefHx4Hyak48uDySuGChQLDpMg7lu5Zq+EszZijwX8bt+Iac63p
I+jNfO4dMQW0bJiHYGaKIiyLn28Os3axB3ykXIeiDc/FsWAnYv1J7i8PDn+TUfCf+WSAOVQGI0qL
xOXlvOZ6IDpFVcYO1Ydc1RgCFPEIkYLzh7D82Kbftw88JxBMnDnLVxL3y2Jh6f59hW8Jqs7ywGpE
Bcs9sfhRKTuYw1PC3stH1Im/4kqIFyWnF3dghRzPMEPMCZtVFrGUWfyofDlQdD+aReQMOk5gqe9h
r2EAIu4YLG1eEOq54AUFqxXov/99Oe/5aULX59Fa3jzMsRHE1QnL7+6j2GY/xkoaOzc2UG4a4nJP
njbdUUD+BmscakyLbyzMfkgx2DlAxoNSCJNvnMOMuDyWeLZCyA2LA8t5ceoglOaN81Us+92dAYwF
/nuGNx5i7xCpWCryDICi4R0glolY4hrPd302f2F9xXdmHaq7bDcsiKYNMcsAWGRPR7MMfsGjgyUq
fMRXIeFLjAVeH0C6n2lg/4prU5+54r4VK7hXYCcD6ynAIJz53Sbz9TeKJ4wOYSIurpAmifMhSj3g
nT+3PRZheGdVWPCyUpGifs7F4q+vFRYeSjQxEHHVt/K5Ea9YmJMhu/27WszbYvE8vGKb8ZrFjCW+
b9/cSh5OsCbBxUZ+jfyRp0f8AzS8vAeeP2Y7SHD5Xm/DHkZbYBInWmOKKd6/eBBB/CEAIshh6WWU
2ViXM8y78twI60xYVj4XNeHGTEfeOMcdN4JDlGeuf3nwCg3gPzhWPBDiB/73+DpBYWJ2ze78zQGL
iRgJJB/sXj2mvr/cmeGHCeF0LMjVE7knzScXsONBrVxF9lqZk7YH7Oaew2DcQyrZ8NPo2dFD443a
IHfxeKLx0bPcEisG4WHCN3gy6+YGzjEhAlrYfHYdlXmEgPjv5UGVZYRAqQE6wC6tsGpIinAY71A0
drhdRArhETwfM4ycBC3ZPgUB697s93I+YBrEvsdDGQ577qDk4Tzy97/muwZDBRIALF9PxnsKpsEa
hAPwwFbgn9kvI6ENr93QYFKUBNnDM6wfWWc7U3eX8mjb1lbP4afy+adlhhadiG7an8NA6VzwM1Eu
3w9S3y5lx00iUAnk2FRvxW07Gq9zDYg/wskDvIDiOV12mY38IVWzg07shMrS5+CokVk3wUXPPeNx
CxVtNXV88g61ZYbzNqygaRhfMkgqaKjp18lbxSC8RFjjI3zMqcxP72CuDziNM+6qtXB8sWLhbBNb
A3u8cJ/ZoACH1S9WAWsQIXMiHv8ZCwzuNQtJxwss9xuN3XJsF+DdmIvvgAg7zWUbhF4YSbHJatMJ
EWjeEkjE2L9ctq28boTUnCZw3eCjkX8bODMsDVi20uQ1s3+DQ8QxqeE1oAI/+RJiv4GbQawjzoSx
6EvIs5RC4+sRgvXxTpMbto/LSx5od4ZrDadtx6mLaEXDaqquo8vzJ+Widrg4Z02oNqvGiSflpSyp
q8l/ey5s/c25teyzrmwtJctNt3lzuMM0kiZhIjm5GoCvE9nICdHcJD4URmdTL7G1yz/JFKS3dAvf
PqmRrgAMyrGzv60UcIsY4wgTMnKQnpNdz1iObRLnsgA5KX816Wjb2MJtCjsdFyt/ATWDD+CttOux
HF111ynqrg6pB59juu+uw7W7Us5ZeAT9SuxK9KT42BJ4A67lXz4vHWCVugckcJGsac+F9m/sfHAC
WfXuXYSTm84dwKyIiSAo4eDlmn/X6HLDWYuHeSWNGz0B+lwME1ELP/rED0kWJt1ptbGYcOCiCIOA
A8cR4J/2If8zyxhCNWuQgDwV59KGvDp1hYmEnmzAhb+KZWm7j7V6qD7Gw+XLelV+pk/5rCP4/mgh
aq/8eskLoKw3Fl3YXhalFMwX/7Ondhddq3vZbcc7aMvOIXJWe21m96GG07vzb/5CYuWirRrvPmZ9
N1wAPGVyq4d/uU6/owQrzdPvQf7TvNQU8KY7qEGOVVW3uGx1Y5fGav3x/NF7TzQzE63N3Vf7HT1Z
dub/thh1HTXmxsKPBUdjypCTBaHuDQs1Pp2dGV1Ph9a14YhEDSwUfLq7ldwvQrAWG3em6lCyUKrN
M5CekQkRG3MzcHDLM75puVPnq+6/yCR5gmUvOpXxYhLh5UH9JlxViEixfZ26MHUN/wbizZyD6eTI
aIrnzCKuk3xmdHYO9SULygwKJSoZLUZDaLOjZu+zGffGb/48lPcVnmIjDTCA64V2wPRN9vrZbdbI
YZipCb9U4gCFVkJoJsoXQtHw/hRBBMCk4i+UQbifhneG9iSu0ATisompNL+FsahguraQTfHp9BnI
YWQO6fRIcfhfQjoe17Qsy9u3dltgT/xe/bBrAwCwNXxvimWLxfpyoAV21mcMR/G08f4sPTms+y1n
QYsAn4aLC23yMnADoOhAMHejY0vy7bi1YG2D72GmyMuBAy5zzt0fYXO0OEj//JCcoDxgxn7WkL7g
aggtQdgcY9aLO9AaQ9fp2jDg8dEi1YiKGJHrK6EaufwrkMAi78rQDhwKeVt+ZVyKnpcI4eTlYlFD
95EmvEZl9gCmpj8qdEEyAd6xV7Z/+7BJA04t0v4o4kQRS1eTQVLkrQbUu5wpfEDUMlcSsWX6DFGf
GnqknGi3EFMV18lY3v+KdZsznAJYmCpxqjd4gBMGzdiRjB37xqvNUUKiBwLIf2PjEO6r2UpgPgkn
v+TT2VIjn/B20LEmJXAlbtCDLcGymEjKoCIHNcVBccMinlJaydhEybHXRzdJXMgzm8fu9c7jEV2W
+WFpqJwk6KIZ29hUQajg8M8SM8+B6QigHY8tiwH4idM4mgCwPFAqK1aTZZ0s+WuV7W5He2n5PWbb
iEXQ74cZe7lKfYrPYsDVZn1o0Q19XkhpJmuUsKJ0FnUwHGbv7nhB0/g7DiBFd5N8cXnXTY4KrNGr
oBcVSP6SfkNxgjPKusDz/0yr+Yk3FOdWLSpUtP/7mT4dag+TCqKNlixNvI/t+JXVu8ERo97wXnib
7bkOwQ2NW6CD3pUBtozpTuPi0RzPBwV7JtkblG+qd2oYmgCt2Aw2oW/UPg5+8aIpIYzU3lOI1gf2
DAGcYRZBDyd6J9E29AeQyD2PFGPJAyfdF2cs9ipRWfF++kP9ZwCHGi7HHYR6kMPxkwSS/T3Ci0t+
Lx3XcpaSBlqA4RyGcgw9jhPas9R94liXgOwE+Sv96GXDaufN28lC+nb46xd3sIyBLOx2P4/Hm85E
E1YVftDwbKpygbEXnnDPDeBmVXFkLxjmiXQRypAv9oFmWGEYlt8Odr9GWuV8FMk7pmNFH1VDrMHN
eMT40l0wvst+q+wTkYd0veBshe38Ebucy2vDMEWEExVNiMFXUE9uctbKevE4/q3aGDACjQMdIa5T
I33DiI/D4QEr9O3+2EJTaced/HwdjDiTeEXY1YnSnUfLG7lMsmfe8Bb1FFAsQYanyMMxh+cep5wJ
FMtPJYFAgNKcwe6tuIGc0/LQ9G83Xh/hQxie8CghdcJmKqxqjBK9/Cbikmhcx2hi/t8eQUSBQHDs
tB34Mgc6e2cI5hN2JxlQ1LTodmlPH9xPUZnvDWuDP19ux/jP9OwVOJdrNJ+G39tIWhSCLxSVD9Zb
dnbjg48X+vqSH9t6DwZEpode+BYeWFBCPPM9hQ/NlPidBol9BfzrUfsX3eMgEk8w9F7qsoeroi2/
uw4BFOwx+1u1ciw82qSox08fcNaMWRv31wrmorKysCdprwjR0xMOZg3ioKfbYHWOs1d8ZwnJ/yC3
m1j9+WO/vGNUjVyYSz66BZalK7l40RP4Mcb+xjonn4oRZAz6+ZDikewC3ucIQFx7EkQhLmeBqR/D
w/cH8QuOp7M4rwq3GGhmc5/XD5T87c4BOZLiG1gzHsRx6euOJ/00WLc+AcNAzKoo+2h/8v1IpfRv
sDFgx2ag2M4PTAe33SGjzeCI6B77vnOlu9v+MIrIcTWmlEOV+LAZb28LUqnWl49HcgBKlrvVQK35
cC/OBt4HzAwkLtLZHuNHtkqV8NFBQ67rV6H3f/o60BilJTEsxL2kEfRmjS0sDynHewo54pNjjakF
dA55P4dgry5M6kfuz8S1UfIoq28JbvkTw8YoY+utGEbkb1X2aoCsJavxkz2n/JA/jSfmh+6z81IN
x5ZndZ4ZorRMNCp2PTo8eDyUMwSS/MpQO72E1oKB9cOboKj0vpMtMCM2P/L9/Hwb5B1U6wYLIWfZ
zf6FvmMI7/Ixld20ean0VdHuJYYSvadCHllO5MobNBMYuLKJFUBkrinDZZcHfEjux6rZW5gh33zV
8JlFqapnqaGyocacOBLWI764HPbpTkfAdGzs003GgMi73712DpwylsudjgbSWRQGq399iZ6Qyv4l
hq80cHHMoyHcpbwShzMNb1tP31ul12APXCzvStDAh7LDDnwAXhn8GFxvhmVq7jOAdMk13nqwZKSl
HePsV9O+8lUXBpJIFHoIXQj3I1wSDRyLll0bNvv8zCWk4mrPPMBltebx1UfeSMxeNBrbXF/kvUcV
mBkc0ANUv8iCZLnClrfPDd9EOKPgzg/DoE+XDA6b1/QDCIB4L9yuUW9vFTsqcswYi0iD6uH2t2kh
22zq1DEME7NnWBpMnaIUNHvwJF4Cuo5TxzCp/GIEjqETT/WImU960MeF/MnTyRyFEYYSJ29ahbfe
5taEDXw8HBcXdjj+I1nrhyJEP6TwE6DTqFsF+xbg3CA13LzyHWv9ZCTaLSbQhD4wmASgIzO8xyrh
COu9FINgYQhNkXtU/7qVEtvh+w9eH8NzNbylWZhUHiHeTyuo0cDCs7smjBU+TBJ5nz6EwvEfFvgg
1vTw7PetxQO4wHa/fqyafjVQR43aYp6PprTNtZDTvEFmbQYDKMeAe7ZXp5Al69cEsQ3TzTdUZO23
oUJlimQ7vLHq8D1ald+4cTiTr4mTYGHA0QpneMwfFZNCw9Vof0c3BQdGMDqCcpAEJR2ZQHzyHk3o
4Zyw96DFDQQbtCkoip2CHkVhxbrlxZfTTQ7whH8Gmg1KWk5Ahhqmq0Jvf0YKnANNWTzx6S71UEvw
YG0pivE/zTp3PHVK3OsbTlYyw9iEVgUEKs31UswBKnesXOdVBmQ/mdsH5d9JQ78R9aoTNT0BS6rw
IMg4mIcHoKqO4Zkwcf2xbdFuBfccw7GEp7c+VU0VluzvyW3wKU8jLmKJh3gnozuVt029G+6tNz6i
IYPVQFUgAyXpEcOQ0fYHbDCcgFMQU7ABQ2Y7aNGW9VvlsbmDwWW+Y2P4G6gDOHCo4CtzxXCcweyA
nW+7S9uY8Wx1Jdc9lNASM+HgtFG7py/BVVVPA1V03u8U62B2Yrr8bKFFAlahtJrgyFIWlt4jdCJD
jo3iLUdeyk+Q41liX3wZzUM1HBqyvAAY0FHZQWHh0on4KCqGyNSiRHFrNrx7oAIpdvGjWt+HbTNu
zGE/J8sLOmowpjFQ4WJdQF54AX4ChhIq2CFP0VivCuJdblhm++nkYz4lZZ4N25wiyvb0LmopttEE
uTPjGYQ+aujknn2jUPXolnXmBg/eJfU75qm+2cYGIyv1S07h3CyMHx0E58X4hI3aEprMXJ39OS6+
k53xOoitejPtOgP2anntAkkT2QynRxYg/ceJ6bZokLPVHn3104Xo1SS+Kn/W/zS2rBXc3nIB46+F
S/e4fQ3ohxlK3V38+2qIpuAAD3IbjfV0Ff6q8EJsDLCDGZ18GRfSqqMnVULbCHpsmnMuNhU/t3/p
pNH9srmM8TjFBm27HUk5RwYLdmlVWLkFHGDhx5Cu1Xn5qDcFZHDb7RB2Ie/rXu7SvmiiZozLIh4a
MO7gnkYdYDBRImMsoYq++HzcuPskYtyz06V6t9SFPbtp6z2m4JIsB6CnzNjez4w3L0AMBreUe2iD
xQcNOGv9NjxdCTar4dcmjOalXC0nyAlTMNcBQZRBwwyOQCgrpqCZ5OWj2hZQQbYKQRCTlxr+WIQT
dRTRWo57p0JIsDqH/o1dM79mtN3UB8xaeK4hZkHphlo5+YC+JYuFeO6GVs69mT7PFl7ojOzxp8/L
wEIthNSLVp+1QQAA9TTbK+yOwp2RI9Zis+PbMs/lOSaPDXZ12ngpLUztOVB1OgjSno48ntKGjLSt
nMUXmiIF79f5y2IkZIXahc2QODdefmRdQgP8sjynuCkiDMKzu4qYtkpGyOTSYbZLxOMY1EQjgB9C
NIJSjI8tGXIsfNh798CoQ/6kN0/cofJhlTjEsYMIYwp2I6gkyO1lb0UD6nR0QnLgPHwbvjghItC/
cv/S+IOFca9f0PpCP8eFTvJUk7C6gSQBXL6ZUGt4kuH7yVVE7g6W8JaAI4L30ruNLhqZFCKcq3Du
LQDJFMd9gPMALeJrgmgBRt4cyDTRs18gqX1CAOGectyC6DlHw/Tzp3+5sC8tG8PHLrVDTQ0wD/GC
GEfTDWioaLNx1L7T/+Ncz2F95wiA1RkQKlhBP+rAS5dOxzaorwf8kTh9Kh6n4RlMeM/kMSu1QRfw
xPXcTwo4by4+GZZCxcbYwWcdyLQGAETVakBZ9qO8MgCjEQfUAGugsRGvgPu/FHyEAXSE++3igzdT
b59nTtKuPaZ2cGNcYZbrBCbmLcJ+Gg92w9zI3e427Yzbrk5VLyX9L8vntZVaoZFZ3k2DoIupdRuA
ybYFr4OMAt8E1yjxmqHx1QhfqnFW3mFXjPvPT3tA9x4xEpEfMV3B7SOZSCmlocsjBlW3NXNjAj5K
RjgMD+5EYspM7eh1KHVw5V/S5zBMOzOkvYwHdlc2JrHoQRRtKbIS6FJ8FjUbPSI2+GQm8I+RtGHl
6/eItHQaNFBJ6Z0FVnEeHCiVC9TfgD259wYHgXm3zGO3KveKBe92bAAkV/fqUCmcePlykgVJ6UK3
2duhSQvjrCTQ5Qu1WQUThlSEKDmATPQwqzGO/MXacvqRv/A6ykcBPn53pO4waYOcaod9dmQKU26t
6nVwFjloMnxd9rTXB/vwBayWQdDLHTO67a3+hMcKkZQ1keuBXJ6amjWEBQsuWg200Y9Kc80zXzBi
/vmEBI1ZIswqn+8iHRVYqHNkbjjynwuo1mn/ami2r7RDeLhs7QYVmp5t5BcdYK91u9/n8bkuvuBj
FdxrKo7xEXRf+Ek5wEcraam/zMfWNxKPH1yaUP14P7hOAwaSb1OoKKyUJ2xixgls/qnbJSuQrifE
qT1mnvh8+u1Mj73p3PsuJ5uA/gAemXA6fHYQlh20JxFAt2t83hvM1Rc69uJJMA0fDABGThSK+dnP
icFh60x8B240GlfLz9hsyqggygZyS4W8Ka7KwOAMm4Ibw/s+NMi9lpdWs6yQL6CRYI4EVo+EEuuI
ymXwRRGI87yG2oyEIvo/3omoGFzaOgdcrOSYDSDgPomNMkLOQmitiuZaGJ0xGsZlHvjq4d6bAC6x
zWByVwJHjh63GsbPDChAOubERXA+7Wo7FwdNXxaEOUBElNL54i42dZmu7VoDboJBqz0UYAgbomRX
x5RyspPo3jPBYE23XxoqLQsCVysnVDLsFeMNf53OXE36xb/fatcUSDVDobmf905Pq9zXz3Wb9p7z
YEIk6V/67b5qJH1lWjguF5iDZa0/2u9pZy4GpjadZRE9Va3z6hnURcJI0YCiLGM3qTiPt0KTr7lZ
cpoq4Bg9+ZWE9VI8Pb813DfXkk7aInOncUQ/Sx+hDBd66A67bwTM8ltxo6UqQZviWUP8iIS9m76Q
3961f4YMty5DtqoQWardD9rlgQJ+BRMOl2WCOW7YKwN+Pfw/rpdw6ef4U17pSOZyyeSYc/0CfnJ5
4jAv8rF4EXyuMSE98NdpDYWyef6WPFnsjmxyxG1DMvhhCJ8/vOebyV6FKbVXMp+lwb9KlkDccZQR
U3lYd9+z2GHoaYkdZIb31+QULqpJTOlgJ9IV2d50NRlZKGi5wK/y3RQ2I16KU+XuM21tUrYx2frK
0bgebrNrGCyidVf4DH0qLlZPU8Bi9zLkY4fmffbN75waEWbju9BmckZBWllJ2AO9WYcBBvEd3he9
vAGrFSYAIqZbMKZ+D1Myp7s3PwdtOa/urEr3fiCpsFgocf42vZCoqEZU1OVAePobHEVK5ynmFd9Q
sWmbm74hcGZ6/Jufu1Ta9wEgjP1wi/nMwKxjb4vy+dh8ae/4oLaINXO3fW1/qPAf7nPNsbtItwhT
vdtWR1vNE0t/XzJiKl7w0DQrDy9E3D1r3nF8G18a0yv31cvsPwYSmNBQ36gYYM+tsi6yv82A5jVo
wTC+HtmSC2DGyc/jsmUChQLu5n5jj/jNJt0t+vX3BZs6LuGqtiKWcwt/3jkZwhGxx8mgjlvtRdN7
wp1iLlb+DB65Z0ID8h7b7/y1wwakEYpv4wIQsJmInNIDqQ46P1nD0M9D53bS8GSpcf4MZ0xkTIp4
dpBoOSrQwhTsLSDQeN8Z+S051O6AJE/mBmLZ/O+PCSfwBS1N+5uHxE3wW6QALOgcFjNGItNrOv0j
XGungNACV7S3I/Au6fak3HxO7TFLf4giwmuZBomnDnei3iNcSLtAa/LIH+pgEbjFiUXIfH9r60dI
TIq5ka4wx9L5/fnLSJzhdM8zj0/G4KY/HGIPTD1IfQWafmAlgnUeSJUTdPDHsZddDETDAylYfk5G
gawcbkArenSXXmXcQjNIgYspVI2lTD9DO5HTmlohwEZ2LCln2LLicWdaq4urE6Ti88cjnMblBVv1
JUEzhFP59Ar4J1zI6AlL5/CEWZoYS+dzBglwApUekJe+6KNSjy4vWfDYpH6K8ccF7oF/R7YmrW89
IO+yLlcqPBByLuGKEJVy3yuaEN41+U59Lns08ZyC9q7Dz8pa1s+dVBuLDEGSxNidLnA5QhrqMDZj
JGzskhdjN0ynbMsOytAZmRlRAhiA+AaVgV9oa/WdqUES0zp1HzSSQM4rx9n1eciRTE9Iu8gBL8Up
kdEci3Uon0dYFBQT/g0kFTXlzbcPuMi9Uxuy3O9icK3i/8RMBPiYHgJkEg6WGEsQE6T+Tj8kpRRM
w1QtZPQgyppezPqV4qOwNjbTfsoNKGrZgvSFmirJ2GlXXvn9V2uPtbOm0Nea8IGQrpJ6IGPBUCNf
Ff7RDUpHz5QtCTR9TSFafEqnapf/XrwiGj+xd4OyWa1FTucdwgoRNWSIvz6/QIfBbrTGk7EqUKn+
XC5D8qUch4+Cb/9PoeOQVo32PgTdevpgOtUyuWp9LgCWKkwbKULodkRaKaNyCr8Eg/ClAY+EFpSY
FvFQEFrI1vYIBOcXXozhzUOAwRBPzS/PkXbl9fuz9sDf1becT0CddA8R6YVBAOhk/ztdeY88/DI0
Aa1DDeI1vGpVB8tcwCMtbai2fB+eFMXn81wJ4o8IYspi4kbUl/bXshZOoK/GFwo41fJ5Um2wfmK8
eLG2ta9rrLqhntUiqpyzhhc4YB/uPwBsENIgH4RlmqwGk4E1ac0Oo7v3AlYcsOjIQqA3Tvm1R43E
KGIB0Nez+dPEUixiYo4aQAQWwRG5APa+Y2XO3Ly6cnl4CcfyhUGCcwJ4Q6DTv/HTDexgLkK3+Imt
/c2BexSAR6I6yj0ZsItUNXlZwp7o/MvTzzvEVdByEGYhIaK7siIWZ/0lHZH9OKH6LsZuLmVVe21+
HxuAJTtKX7R39dR86ysept7ywLyGJWuWi2XteAH9lhkVb46cFC0DHF/Iko/EyV7BnAJyF777W4j9
LdI1lxOUel0DUvDtL9zL0VWOkGTac/YkzILH52idGNJI1or9SVE59gk6oV+lS2Jywnn83DJn4JSu
cM6nsdUjyDnF41W9uzSeSRK0xQrxJvNSxTfRvrNaAP7g2LwysgKqtIiLnX7YQu0vkV7zDsGNi1ee
L580ghCh34ZXqkweSy6ghhEnh5tPEWPm4k/paAEkUWWTTMkJeeU2zVhEWIxqQUbptuThC2M8nIr1
H3n8HOpvkFO858Z/+NiSJby8INGFwzz9ZPIGzox+rUgWZTINkKkxcPH7TUHbjUIoQQcARb6TF9+q
FH1P19uOZ4MwcUyimczRRMN0gV4bsfRopligUhIUJ4Qf9P9Z5lPegB04uat+XYRpF4AsUK4Iq+Ds
pacnLRCwa0VOgY7yihnQvBA2hADChIMyEfw/ms5rS1FtC8NPxBgqIHBLxoA51Q3DDCKKIsmnP9+y
9xm9d3V1BQNhrTn/+YdsX/Q8wmkpjDg2YIzcfARFQH/Q7df4V/sYDpsNM6QuOUEWhrZQnMWO6Cr4
8VhUqOib0m4AxZz7GXzdFJctOCl7TdC/aCAgLHo6vDyqYoDl3JMrL403KezIPgl+mA7wXLMY3+Ml
KwqwWTzuEn5M0jj9jbIUUiTmXyYJ1NgbpCNaLGpbhAm3qwcqKnPOkcURq+RqSEAH6bqZIA0rYBFC
hdPX0lA+5ls6ngepdQTfEWYFDTJhbt0x1TrkgivCrHBrnXdC5cjFjFOMBw39RYwbPnIHMm9+NAOu
O85pntglnj14rUE0+FoaT889QrwnMp1Zsk8kp4eekOUxbhZoBKM/Phj5+KNACLbImNI+NkhLax24
suKli+ID22tkLMwaiYtfCLEBpnQ0k/CUCfq8efBpEqjm7IYCArYiFD1T4Um+odFC3Cd5zx3e4Q9I
Qa157HSmt7sptZNrgLFz93KHYjl7UUA97NKVOggAFeMiVesKUj1oemp3wUzGXFmpQY6i29uzkKJP
kTccltsx+XfxQC2sKldSkHHYXFcoQxCYQD2hYCbxrz0D3Yqq/AxroCa8HucFZoNGEMfec98UAWsg
xr8EyuJ7qqIqlXFn3Uuaf/tsoXjVK+5h8AKjO319XHwWmdoDKPVxeb76MCmGIGJQKQiEh90hDBjB
8LyEmcfXj+ySrMehEapzBe0tUjDWTWmLJcBTc4xNrdiPp/0yBgpUs9JluABB7THoobe0HxhM9+kc
4ER+QxmzFfe2L0ATj/FahQ2qWnT8iGtTF+eUx8MvS/+r7XJD1PpMsqW/LwoCOBk9O4eFlDw2JAMz
Uwx1ifkTIoMATh3evGSbXOmqbEh38Fl7209NBC5wWcVuRWnDdJxwMCANwqWxLmdmhk8SWaCYOWSQ
gLtefOjKQXzpcI0NmUmwa2iEyFcuWxrbjwdfWr/ZYG/crzCO3zt2ikiEM/WuRFx39vd2WEmD2+75
971ZOco54KzS1bE9UplDmLUkwBPBbogd+iUV5ZXXHIDl4XazcLFaWggem4PCfBfzv9F9SpCr/5vv
kp9CwYo75TEP8sQRRjuyW+E0J7nkZoHv0SFfHZQD9eq+i3A1ghGBZmvOmAq73FxmQA39iQsQ/oLq
V9DsfxyLydt/rTTwsxW795U9oG8dWWxEtfBXftGKXAf5odsGCROImTHnKkWsYjOtg5dm4jKhUg1x
/VxnVTKBImIcIOQT0qlwOmWze2CbuYK58nYq644liT6uWQUZ72gEbpsJ3lNzo/BZud6j7wdIkshQ
2LOiiqHUu50LlhbYCuSkW/yS1rqwAe8Bkh94k+aYeUqfCdPdraGuN8xUurUVna9h2pnICANzwXt+
T41tt/Ci1LsLyWgnwdAC98psxOJ/dzmmX1grENlTYvuoFqRFRQTOzVTyDXJYvJJLJ1FDqK2Ur23P
+ybzZvvGNOiUDqh7cFzGfmxUQYmvLPgTgpTl8RIBVtp1EgKX0w7UBKSRLkSRw6qTT/DyxCAtgZ8w
7siDDk2tiJgFCjGjJujBBH1srnMZtfeDAsRSLsQCtvtiz8AGTRj8JfBd+pMe47Ipm4tezVFQE/E2
V6o58HhpaRBeaOsgSMk0h9Aw9xhIcoEJrQH0BG0OINkelSNw3JLRIfnxHOwO7JepPulE3qvCgu1B
rhwV6JLwC07SqWZ25t33xUgvaOYlzJ8u99tM6pAhhls2UmbNbvH5yZdIYxgwtBO5HaeakLHQt7hX
MZfra4yeobJy0ZannBUSRijhvXgMZFjqH+8fTDDt8iqbkeHFXD5ZxiufFdg0xTug+y9SSBRfiNkV
95W6UQTshMRw/e3h2qNgI2jiUQL4h6Jjr6CHUKj1vhQemD2gtix3bFVrJiTjEpF5ZjdzY17s7odq
qB4qkgWtpOcDprL14VzKGsu+RASXKJ0hXCPTgAS9rIGeEPUgWIAp36452ajid/EU5PERcOHwlPmJ
pO/gNcZQORsCReI6Pms0iFewseh7OpcXPpJs1dUQAEAa3/vm29Gn6vD6tghz/gM2q5F/EvU5BXhH
MPirA+ofFWnMM1TT60CdU5mA1Ea7FHM4MniKmXIhm4Q9nGYKRwvaXYxLIe9gWApF+ebyupL9s8Xn
gZ4kcYE50H+YFTbZ8sf5GrBvnOTh9B8eV8HtPtKGnwO3OgrOAtMLjeKiJ+Ah9M1PiGeUJIRtMS0X
wDALVFtbVE3G/H6RvLcDSKWiqsx84yhA8vQ+vIKnbLnPOaxcY3vuyOyP5R/Aufwrz9xzIks2Nrsb
w3mtChz3IK/cZ/P3x3yNj0wamk8IyswWo1dkeyIj87AugF6Hl0rs4PUD+L3mTpe6JIRgUEs5yTIQ
QSJstq/wd4oKDKB5Z+meeEQaKXFY5jAZyzWtA/cj0e0OlVN9dwx1r22S5MxdBlQJDQi3CViVG2Ar
hZEpPQ6F7kQKeev4kToNFsiHjuyA86Cs/8MUTJoVhrhdBKSiekgjS4ZzTJ5McN54/Rzpo+ssXyhr
mkvG+5xlbPrWxHoMb357gj3S2hA973gl2hQjN1gT5xLDKf9aBx9YjKDACDxkW8HpBwAe5s1R7ngR
1HVokEftbgMshdER23yuj/+jWa+b2e4Q4qLsLSsnQs/6sCidF1CbP5THixsiBfEjtA5d3b0jN6RV
WyTjY+oJhyFYUJ7Y8+Ewoowp5wV5XHVIqhL8ygfNBoREtx63v5UV0g+yCp9173zblcQRWqyBomID
Qt1g1TMiWK5/Lv8+U4RtRQiWSFWP9gWNddv1+2t1xN7D1vjedHaEWN83VF45nVrl0CzyhpBQArVE
MIqokMzOueCXYQwFSViso4G0YfhOgNn8s+QLMzROIY3zk6ECvTOHC2P53edEfGV/TSkdxjtpm/kU
tJ29MWR8Jh1oYdo9BQXUrP1nqY7gj5UfkaXHYqpZMM+gnyRVEJOsgkxAt29hiaovHl6tMuhP+pN0
+QnrACMfS9iCCBO5bKlsr8uSgHR9idp09IXmi5Z6XZ6K6X2gDN/89g2BKppxxbJgnEL/BKTHXASJ
golMUPdl+FBede5wLWzkHf5CwD0g/ucHzsCN1d+UrO4ehgweZbn/Wjb7bJkuqz10dH0LrEkyObBn
sqzWXJUUWow2qQfI4OFNjq7TnohMGbw9KMNVmBO6OXyP+yGagNdB2yWYmcjWiBEh7pvTxssWN1+Z
9GH08JsgAxlRnpzckPnnV3U1GGSoXYgHyKxGBzszyQE2vuY1wegoC1gXwJ/wbnus4UPJb/e6JJOF
xEcDNEe3GtWlTGN6BZCvmvmbYtUugH52rwEgDfpFKEzSjAdpt8XOcDBHZX577A4kD3aAoxL8EBSs
AVhRMK1hpsb5BvMJ5PDhC/VjMzAskXJTWcJGgD4WGX1iHcUn4gvkNwBCynj5Fe6Vqwy/O2Fnn/YR
KiJf+ZpniUWQO1MHQqQV8Qk2JzTRU3qkS9kKikyfCqmwgLHL8y+/OD/hmuihYEeNFZ1uh97yqQV9
/Jb1RZSQhiTeX+9qvyQwUs94udWgv2jlacyNUarW6y4IhrBzYEwQXDygVlVQLF8HbcNYmKQi+xbZ
pKuL7HUK0cj6di0Vj6gDv67gABQHlZuSVAN6J7oK3OyGr7/uJkUIp9GdoSBj18AcCXUHqyaOxVUg
EjmE8wsyGwiUiaggsDDKrduxRcyMkDFeRNN80T8r5865O2Rr4ubEzqiJLOYp7a6ZMSQpjp8YghWl
wXufnDAB4JyoMxB35rJejr4UPtzd/lxuoc5ekKVMS1Y0Sbn2i8KB00hzCATwHl0N0OJuqBBBUI0e
S0IqcaCplleYkRUudvfpHWUK+0xjxycqRYJkkRfhygfQiotMzUweP9FlDTN7npG9NUS3h5oipPnm
fZGiKWSLLOIyXTD68lVypgnIXpBMi/EyG7wnIjhx8iUVIQPF0zZ0iKzYnf6meB6Su/Oa3aIvgx3D
7Cb3xZWYw1rd3PKgYgKvW4W4P4P3RFKD8uvdOmIdEbN5yPUYAdew43Ub3kPu3dUBQoIPdjdoyf7g
HF5jW8QFyXiijpK3OCYysjSXqwbCjAGkN2YUTI6QNO+yG5yJ9vtMZCZLwESRYOqqgjvav+TASRHz
GvONAAtzLtXNHMrjdPrtzCE1P8vSpqaSyKZ/dmrz9Ry9wdPZbmX1T8WoFog4HX6zZou+XlX3yKO/
Z6X8E5dSw7BfPgCFAmHHsAHlhQ69NdoF8q8LQ9dVM6i8eQtS0PQBUgeMwamqLIT9Zwb7g3U1QnRm
K/t8EgUxhhwm5uiAZK1zUIeRdxBtD8NN6PRg7IK/+1rNOdgu+AP3n88pYHPU5hxBDyUPjF7wOSy7
sVqn1WU36f0ofHCAK3P5QNkopH1jehXPzKwvNn4OUiuLxhsVaoRBAVYHPtqKeJIRO8xCQC7S8o7Q
8LkSBvVzJI4+7SBbYJ+NDuoILkuK91gi8p0oVJPCyvvuan6JdVUWUr07Bt/H7osHzkLiKZFCxIvY
wj8FgBu1no67BaIFXBDmsfueYK9jsRuMRAzOews5ETCXAnLUH1/n2lHC60gyVV4iixDRG8j0rc7b
RF6KVPVrTmK8txBnzdCdD1TOe+0QAo8JGx6hfgdWPrIUHPg4UPicZU4yR1TtZT5bOEgxLhGYm6N0
HMTTO24BS1xBfHQ2rIwcX14O00b3gZEASYksYKwKM+w6OG5d+7aEeRGSpQj2bCxbB3SbL1NlDise
4QCzzy4ELstAjIHw8WtHNw8fCWTMDRYL8oHBCs4DT6uzv/pQFYVkv0W2PM3wIegGvav5ZoiPmxFy
k7s0ePqNC+ykYjNE/efVDqabW/mow1tYG6PeX7KmIt/1V/iJONKyJdzhOwFmHeQsvALJQC0rHd8n
bQuhuES6UoSF9xmhZqX4+Jx6K14NlpD6/jnDKpP7X4j84inBKrPasFT3sUOIzEo7xbjSbILSwaET
jzvQIp/KyPpysEkTZzpfON8p5l0IcwSEii88gXa7DLqm0DvvyZgaMhz1jWGOrSGpYMgoqx6g9LJB
1VS7jWgYPcJO0S1TQGFrYtOjER3I6/mg91SJ4Pq60rwzYB2CtgF1eARsRUHehQiOoSe+nZwVBNHf
IWg0QFqC4P7BxfQgNYKkpEGXmRjHAmt7Yi/7a2PTrgp+j4hUCC7Bc4XVCFgYpDAKRV3QjuMPKlwc
ii2QQ656sJbcBSYb5fZzEYWY+FpVQGOJ3JLUUMwyBFHRzihbadjTba6ZESzI3KQ2TRkZMjbdVJnZ
rdiuTGT/6JgZo7wjNw9goVtoMhkQt7ILC8HY3Av/2iNciIv9zTbcviIzzsdyrAEBHluWKokCQtMO
0kIatrSfU6Vc10xlma2O26eN6aOHf5oDtVUWcyzFjkfqtDe/1vCFrSdohkgDYmCaebTzECzAEDPg
I92KdwreIaZywc44oI1gyPTYQuSTTh3dfR56oTJW4cy5iLWYxXCSqFxsmNEXzmU6fCySP3X09BAR
LjBp4PgzU1/1MOnSpgzWSxaveJEvYszwJuoBYzWzF1MOJydNbDzt6fsxAB2QvbzuL9kpn7XXNRAl
Knl3dtUzFk31cW4kI/aizvV0/TJZVCu0rI/Y06GtNZ3b7tuBAVfW4aPE6/V+u1lNRyKJBzpyAz+i
SXyYdniBkItXBwwXSSGLqUfh22KRDjdZsZ6vScqsQ7fzQT6TWU7nzaTZpjBsIbuCSzJmrnCqbyZf
Y0zj1cdRrtreHqucqdj1r+biFq79FzW44dQ3B316wTwDz6/8hzZ53NgRnrFT9OlM8kWiBDFwdico
cL/FiBPhII09dmWxmIIByEWogbIY9LgzyemS84ZiadLBE5N9+5tcRwZk6y6N7QvydcsVhLzhFezg
0Jm/8CvHCX/O7MLmX8fC/5d/utuF9zC8hbUtHMW7lviWcFuP5+Ljv8/r//zGSRv7fU8evNf04bjS
i5/IAvGbu5H4yk7zRruRCESAchOiMV8T2Dmqt6gyPRGUQLc1ERl5SHl/qUjC8pUK2I4mva0whyOy
lym+cDR/8SjCYppaOAt6xANSJP+s0z98+7G+7a9Leinna+Frwh/hdo+Tx6Klx2y3fV4aFnngCGlQ
5EtFcrvKXv3A4FXA/gdvJEP41xVgjR/Z7V9JOD7ShzRZMSzjweuGWEXHcxHMrUKi1bVlDZzgnqyT
E0KBNrbjebo0alvreq/Cjzl++E3JAEs9v9sBvhh3+9vu9+/VxZehw2KE/eWbqUkCV15PIL4FcOeI
dkM2S+jB5/K+dMmG9JVk3p9EC3XW9foTfZIE0ljEIURAvP+lEGSj/kQasxzFjPPgNvjoGoJkJOzA
gJRlUwmWsBdZpFIPa17VVPCESHYGal/BMryHqAdmvJt0VBATbimLzXdWHMtjffzi2/vc6pxBhHOj
Unjqqn8U5Fg+moBA9LCw5n9/jn2wewjhwnbMPNIysHaiJXdu111XXxT6AA89DBmOClNpzPkwqFLX
hkq6AKGEtuF0ph//ffjZEDlmvtGoD4T/UCK0Aw5MASLv8FZmEe8T5pBvejsIuziIo9bQd+g4alae
d4lwTNamCsTONvJIR/VScWFRojfs1blDBKU8y4dP4eG8qQ7GXA0/DFgLqiFCpDG+wmWMuKbvRj4k
bEn0T28uF8XDyczGX5xHws6OTJIIegdeqxgHgnEMJT6T+Fx8X3nwAbW0g9SGbgkoSwvVkHIpU/jJ
CIu2UDkJw4woeGmOvpTnD7p30e5q1Ams3x8CIT6uTBjSE4x+WBpWHfFQjKahymKiRqcMtAdNPuOc
5v6/P51c8Pl7Jzcn3bp3ujJWoKAQOWAiBBsqGh8rVk+8+QxHIVrv6l29dnqkp3sMMbDCsI89UIFz
Qu6gyLriDIpHUJadE0cwxAwsaAhixJYd4lA1aI89dMPIn7jpecncSWmAwaUnwnhr7JPkAffbpCD8
sGS4UznqRSG/IAxFWE7XufksojTJb5JLhPMoqa7COhZ00N9DzlhgKTuY9YZQrv27c1ms/mU09Pze
sBovLhfsQ61BTACUyHLNJjWPI1KOF5ceHxGb06HjERe8cTAlWqBjXhY8Ejrs3rDvZnY5AYcy+4dE
9T9jpHUkrcbOh0iLjvkYvMiIjQf3gQihupkz2D2A+zaAE28W97HJS/VVoUSX79iuZ3gLm/HwTSTG
9/ztrO53R32sPuPYXKQ2L5pQGJlchWwCQGS+rWj4tHlF/55SxL9AOrChqHwh6TkaklEDZp6T2DJO
+7rb94H1vLe1wmnACf+FXvV4lI54T7KzwI8lFO9wsPpY/mpBisLlZi4G2fHhONjvWPEwGvK+B9V8
tdJ9MjzqoOtISJrNFQ/wGIS/3FicY8zB/vPX8h54dN4/T4C/ynCAsfPLLSc+qABH4Nv8LP+hIhPQ
gUGAyXTYfc94jW/ibvxFbiV2s7pu39aLz9/EeQ0G4pyQpeCIlA1Ow1AEDyQuPtIi//Y26ECpXFxo
mAcCj0lsvo2ldOygNzVTEg46/u8s80O8XOtfSId/Sew3BtS9DclO4kF438JvN/mFFeSczksFBWgM
R4eTkGDteLcW/Hfj5IorAEyaQ9byeA/rJKIT8La2ri4/SzHK133bt/zZzREhIydcrcWV9uBw/tLG
AJqGHfAei7ObuAvLrrlmc9z8FrFz2fZ4uZk9gAzOSeJ/Hk/x5fMHDRtd5g4/cI4Z8b68XthofJdJ
9+/S55iaAyKCdXcfvs09vXGgEnS2AOUHE8tNbguRsMBcgqQF8Qcttw2/A2/rt0kEyP5Lyo96kTiF
68Zk0+2b/CAXpcMWm/PgO3FT4qXFPv1vrxb5lHHoiL9AvETauTpIl7mZZELkxyDCWxzPgekwWyOD
yII5y18oZrh3R4a32f22+TTYP6gHNGIKxR9jNhL/qHjUZ9A/YtUFcU5s0TtwrxFbsNvgziA+Mvon
b72wgb5dGYtE8TckLaEKFHs1fok8X+mShhr0mA6LH0Jl4AKnm8zCS1zJ1womHubj8naaQcTAxE8D
nhZH6trdbKa1vd/DwnGUo+HleyKJKLx4ZLADbyQTTrSJQ+Hy2GcT3UGdG035J9i2PdLp5Epb4Fia
NUV2bUe++nfEUrNDTgKiBAfHT08BIotGLL/4gG3ePlMoXwvfRGY18NeoWrFyTdw+Fgk3u5n1MDgT
xQ3cO7xqSZHfMAYn0+opBtpPD+1sOqPuNUXfizke2B8dsfEa56+BjrWFkImPl4Vl4z/1wuCLkCre
GNypYZ2BObr186C0s++TnRxr/vU3x3AGNxjVBwpMac4R8Pj4wg5p7cFzMM8R2RVY2mDT0x2SYkES
JD+JL8CXjMKGQMJsxawaI9aUEIPk6Z6VpbByRVbBzsmQd29ATcQf0+BoSd5tnod72TK8PpU5F2QY
Yo1g7cW63oQc2N0TzZQjokLqyYoVBB6a8OG9iNjK+2DgFJOrwYLlhN8Vq7jNrmC+Z9oZ5Q33UXla
Xa1AsWWU/j7PZ0H66e6b8XfVs1MGCLLTisdldT4KXuifCvkw9m4sNeRUgGrAJmIkMaUcfu5uhEeI
rzQeFDAs40W4IDyzbWdZTli/+JeIbpUdY9B3I3O0s/YltM7FZeAIX1D+oVoNPQAsmflt/pi/Tky4
qI8JkyTxhOwdMmxgIfIGmOEvR/s+fM/fP8nmGrKL4EU7SplTTvY1R0nmHkRGSmZOmEypW/mi8MZm
RsvdWIzgCVK3img58Uegrx9zehQV6+h+EVmUELjZorny+SaWcbZwcE2x1eU0sUWxcX+4JoHudsLI
8WOez8XxSKUg9nK0WnY6lsOPf0Qcx7dFwVK4vYAqoG8COnRZZFe4TSIlHBrUJ7Qhp8rYdSskfyFM
D40mlvnqe1IJCQlNEO5RIgLuvriTqHejyYexiz8tXB/N+xAdAuGUgYUITnvhp8aQS5hE8rTFKv3D
u2GR/n1ECw4bCThY/I9rANpC5HFXuAGsg18cKGnWszE8Vph8tI8yxqTgbOTKjOFZADPxIjCBop2h
qQ7QjL9MKsVsTEYg7bvwJgO3BdAXROhoev3LqXA8eR5vOltjjustAcFdT56x+DQtjIYudQtlblAA
G+JkQKI8D4PJTTQRhTiqZdzt9aD5+q16lFLFz9B8dQcF6wL5fPTIgI6Fn6/vOKgiJ8KxEIYmsAS5
aBhKDlqScV79Y/McVh1fxNwzFLi+bjZ96BcdwGv9Tvtmh1H4rUS+vex2gro/lzO7lcYf8BMKOSom
xhLlttZ9foMRRRl0ZeqMW2slbModeyA2PbGNIhi3ErZAscfhoPNe1DL+Sk4/Cwi7ACsb2NAZLSJb
sUUWNvp2aoIQxZ7k6hZqbOu+bRFVNBMRX8QsflJafUfYpMvmTAs+bjdY10CO/Huh/A1lIe+AWPHy
38CIDiCSX8+wQfDedgoPDT4tuZhDUl3B/t62cGeWTVzkeJpob/hgJE7H02do+GTzgvUW/vbysiS8
Yi25jAeBJ248cwtIWlprbdTzttBYAb5Kc9h3ttroDVkHd16snUtr251kQ8zvw9O656F6hTSLDI5n
zHijd2vG7whP5fX6RJGNzoOnMjsUNC+ORg2YiLkCP84P4lOeuvaQl8C781uwQX6cd8o74C1CLuZx
oCo4J0Lud/rvWHzAYhVyaUQYlHqkVrdePsp4KwqJ0bJfvnbCyVgyCdWwUbpSDKGRI3Wp5vigfTRn
8UqdijwOyFPWTAkLTKOvnEBfCq4upQwGTtjkR2Q1kRN1G7dm66PhncJW5H2IlCp+xiOfw76dpV3t
F5sLj+zoYTmciaorml80e6bxMycjIBaQYCyNELSfZ/7kxJUyjSyR8xGvsMb4lU5kuF+KjWRfTteJ
SCu8UmujUgxmkr24TnKPB0bbxA48jpwrDDFeCVUQFmarXFhs8wS5J15Z6iaiSEr4VGQj/D4b3rhE
lY3IfIWuaL/HomikPnJu/0WL/KsERb3XMa9bLnFu6wlXtUfuoXkbR3PJTieXh7NqFzI5j1Tq5FD0
XCxgWGR/Vau74vqPnGL43X3OcW71CniR3ufpQDZ7GqgnvZIUbKIYhq/OtAf834Pn7YjbGAd/HpDK
Ml3Ej2FjiXj1wk0sT4juI//fRzThrLBiJEYD7XXJM4z83+SGpWbaWEfP2xS0icQ9icW6E4iUdvmP
7s6N+N+gTTzfEX/i29Iiz4VrhVZ48Oz78YXMzhBqHxK3Xu0lH4w14elZn9ZK89lrqwNq3mnZbfIJ
4Y8jVqGRmGKI+sWRa6tHe7pWOSI1lAWjBJVDtFFn1mffc5u11Ak65eD2OisFnkbgHFMwtXqJJCK+
253+n4GH6AaltbFEcJxGQ0FZh7miTO8fhOm+gkt4MmqhXkA8Nhu2+Ia77Q2Lcyju1J53hTCmWlc5
6FenZKHMZU7EE9MtO8Vc6RoghHoxCCusijYoZScmd45xJDomF780V3Z0w3tWeM4NtQJytYVP1XOq
w9AU8m0kG7ueMcmQoAWvrcgB6nqlAQE0EHNKOJDjZJQ7RwCIAedq9PC7XrZFhQkFNjn0MQoftd0F
jLLeqaHnxrAVIfaVmEYMcoBrA4mSKewtnleHOSyr/wQXD3LKlByCksOMMR9ClFcHaJ6ugp6TvvBD
450xF4ObYEFmJAWM+KfvEJjQBm3wKiJrf9numHvAowJuFfAwoD/+d7AZqmE6lsLKr/AHSsfp+AO6
8WEo8MuYsuBuvyv8eytlUm2+LYSDmJ5mEuELrlS7btfCXTYGQX2Occb29dPjYFjziWQemNHg4He3
52eoS6Loi0FJ/qVPMfRbYQK1EF79GHEMo6kwZmYOxACDJGo2USLMiNqFm0ckD1CRAEWeZ+BFrzGx
tBVJ0eTAjIVftSA3vvDN6DlZM4P+9k341vI77ALOXuHGD7NxMXaDgjeLTT6TH/4Sn4rnBkDn3+Io
BMG/r5CpyhHjm0yOxU+JY9SIF8AXoFPwOUwJvg6KgiV9I3zW/30NWOd3VM2Gwy5+/d+/Y2ZPv8dk
2OJBqYgEM5US+7V6tCORDutdZzoe82ZC4NjT/gw9GKRRAB05YspiQVnWpwyNHVj3OkcCEfrhiok9
hFhXonrmtHUYbxOSwywaw+LsnKxgR19NKezbc9MzrNHU9OZHk8/nKfnL+KaMu6BPnnhzByphK1jO
xQsWHgFfWhllAtxGOo1hpgJBjOHDgKOAuYUUmRFKvW1hePcwDaDP1tQqewHpD+7zkiR4Su89IAEF
3pY7X4OhOoCzYEjOeYB/3alk6jLnLieXEpbE/WHLyLqmrKcc5hNff7q3kF/6eBJPOUk1b6UD7D4d
nflsmG7fzJxopvWM4r4XPlX/8VcsEswEMbMw3DdVxuOvg2UQTOzGxMBEjv3HrKqhwEM/BqrCagPv
Ksg3DFit3O/4EoDnuNQpl/wHpJSngNbZyvjT4CDH0u7cx+mCleLeWOmkwMkDMJYyEVu5gfJyMCFA
BL2Qz8nRYP5lfsb3P6gcZsjBcnabwe0evOc9/QgYmxI1pPTsTyL8/m/Z4FlR2hdjogLOBdrraf/Q
oSODrE5LupApIXCLNLWb2NFK2QJfiAFB2Dr9xUqUWIBKl8ts5vuLcLAg18FfLKi2+tyonj4EJfDg
oVFKIZJnQgj/0KkdbTJLwHzwkOXCMt8rjq/b+tifSYyVkTSd76qdg+ojOifFDbhukxjuCmyLRgVE
B2Bg9XJFe+T2fOAuLrp9G3zYWJG+MexmXM8wbV1PMnuPVPrjViLSxuQEl+XgA5z/vLvlsYuVnVkf
o1fQRel3QbLeRfxKJ6FZ5ymQJdkcmvMYpqj0dp9DH2dGMNdvFsiaez/ksWvsb0APIwN0rMYowX7c
rCPzbBX3NizBIRpQBtcOLHHuLloKRuNfaJgOVubIYzp3iql08jFmGNBq046KHUwxhqiNz66JZJwJ
KVkRRCS+Bgl/f5cKgncUQ1yXz7lh4M3Gwy4Jc0WK/x3+y9Djdkajz50eEyBA5MBjHsNSq6oLNL++
vOCehs+V9FzWJNpv3LAii2k9bIxNgVrMjkYITYefIXelQv1EeebC691ge3IFl0W9/h7i4x1h1UQa
BWQIAKmdETZsimF3DhVQJ40+9xjPsU8Q0JCBjGjCdTPFTH361SyZGRuS8xUH9E4W3fcNmo4sADyg
s7tKghOMORE/ry86Qda1I2y1Ll+MSdCVufEFtlR8UaA5cWji5fPYTxythf87v3dm0eghsftC35l+
mwk2C+uuij2SDayhabhXWIBAV6jAkLBxMmDCyQxop7v1x1LJhxOhnuaXTLLToxfwNTSx+vAVh3ph
c3c3D7sTh9Cs8BvaZdiikmbdLrJTpqxRV6oXUR9JDl5DLFN5ZwwFBcenDrgpsXkMn+8CurEqCEW3
m98ns0kjFQJIJGZY6UorLjNWR8N6NJMWJwq8rB9s57NEC96t/9ymmNTuKLT0DdvvG249c1z2Cegf
yKBbS1+onnzz9WiQX14wCPB9pqUDZc7gl1moMmWnayW4H58bOPE968N+AesK0L4x5eecDVrFbhgk
FybPAoel3qHWmeLVRPRAFVlnbrcFuMt080ktm9oqPoVwMagV9jhiAiqkdCvYHLhlwELyQihAuS8J
869W9xrWrdbRX0GOMrhboNmGWyR/9jJmRK0658jK6bHXxdPoSiUxLSLqeANXFqSDvCAWAcpTsnXZ
cYh4Ft0azphzefri2sVRdaOxQe3V67L6YC1j8jCM7cAKt/wVxfsbsqOenVXmJimCjH0B6gp2Cs8J
c8IadAFWuwEF5L5R87Blrez9fEKXq106xelG/QLgsQN0wB8MXDB9vb+WvgOOYbPSo2XXGLGqU7Rz
+4J99z2k1azV+W/Jwm+UDUTHIxb/dqIGxqzuOrOQ2C85cGCp6PWvi4+yKLKtdPPwnpEY11Eofllu
PeSR6nOUcqCCT3bgtJTY01TTzuba9xKUA5gSPwO8R1mPc6REmJm2Gmfoqzus1ZxdUJ6qCR5WM+4f
3lBGwOaA9MGh3M6IQfAbv4wzG0Y+q/5wGqlCeN/rL8Erpde+g3jPXUOJ/2gnOR68TKbQPo+5ZZmz
kM1tp/jb9UxtzI3P7V9P1TGMXuZeE32BZ/Ey38iG/c6tD9YEjHx3sE4BFeBDwY1/A/Ke4SNoJDDO
+QCQdoZyQ44qqHrOMN+T77Max48NCjDiUbB2zNB35bAJYNkrPIRdNEIg/pVYqUwyLRTYaPcjZFoU
4BrXBGWXOkTzI8PWwOEKN1GUcdKQB6ImhFVQsRXLe/RZT7yoiz/5BseZFxKly6zbOBnpY+0L3BYj
vNaJYwo8ybrqeLHZL6AZchMxBaUVRfyL3oc+HQqfYNHAHaPsCN6Nm9ONdBHxyffhN7q5vc9fI+MG
FD89ldpdwUtRkXUkWO9h1rApNPj1UP1/JUj5KT9zcz/GX8TV/hL6a8Rc38KvH53FpzLsF6Zo7w8h
bs1ebUdZ8dd5/d2fcZB02Ig4LLfb7vUawS/Gf6KUpo1y6ircBRK6ORnhBD5astQZK93d21jp19lD
mumfPzTLGh4I9wbZdkbj3udiSdhhQkNeP19rYQ70ZHNokOprXFT9iuF64/Vxs5ZjmLR9ZfaMgKWf
WJS9lnm0UtFe3XBU1nTk2N0ETx9012iChTOKDHxO/tPbQKIyKxX3fZ1ji/UC7IAfCfGzcJ4gK4qb
XeDFK55QGmGdAjBAVDdGQORQTvhwB6+++ekFm+RTfCb4pLXqGXZPSDue9UgzDbvpbZh1fhKi8Gan
64W00S72n/T/BWRkMHcsRu4Y2QjT4RoySoQorM/cZkOf1guNUeQY5biveDUhqmDVRFEMFZpQwrMV
r/O0JRQomIAJWd48Aj+l5Do/dMiU3OrseeC0GLE+rGgOyaM4tFxAfZgmEbmdK0KjY5wf0bAGFDZ1
ZOe9YY/CBpIveFYe1LlPd/7+Y/O5OV8gPpgP+GYgon78qQzw+xMAMLtN8I7GCUAJVDbb+Uv2cxK+
MKKroQ60fobBSrdh6uwmAMp38wVzUbY+ZCGun/M+sw4MCM96Y0GcllGS4XerHXpqeJ88fu6ZzNpl
LFVohiHAZB4tGl0Zfq8UngtZmLeUK50kEoBJzFjlQ0roSX8AlwffOMHSJxIF0SNbti2SgSEwbSVc
6r8jpKJkqghxHCQfC19ZNxmKxNxyr3j0SLPu6LWGk40bfrnHD59kzr4Xb8l6hX3NzHpIgus0dglz
hVBdUKO7KH4+AeTrvBqU3/+RdF7LiSNRGH4iVSmhcKsMQmRMuKGMjRVACJCEJJ5+v56tmZ11wIBB
3X3Of/7gFA/n9Us6BaQyarkyMj7hAww8USwM7tH35ZTG2xQlEdsr6OgQYlwDAE6NdNs82BJi1AP5
se0OvCAZgdwd9jZjufh9fkJ4ikzLbSr5dab5WeoR03CA2n0dDhaU9hj70RQgWEiqYCCig779prHF
FvBtPiJI4iVc4m5V2y4S3AGqe8mi1r+et8i0w2ue5PgrV8ibvX2QHAUfsOzpjnuVWll2s9+ag3z1
gEoDA/CoBNreI+IM5YPlll+4CoImGxN0WXjH7FEWFVuyW5e/0ddf/PcXLddM6aLl0vDjkfM1ckjj
/NrHcbw/JnyUPP2EfysnNvlOAu63XC9TL4ritbhN6YBD8nfPR5hUeXHpxLEKbngfcy5ThFGWs81q
DpltgxCFeNdz5/5Cvgl6ci53HcBdzxRndyJG0x651506ayuPZyf+AOJJiNFhhrq3pIOLzsWM6yeA
D1ZT8K7qyFrlliMt0jUWBjpBu+zRgnzlZNu6cbg/CS69wFIkJTZWLzxhhe+Vpz/DhxSN3pFKpHeE
10AFug6t/7mrWcYl7PDxaGGP2119thfFxXj43U44XI+lMGMAWzFc7kHcWI5DnM/vCTrPe4Lr+k6O
Cl/0Jl3UgU52Z9zKYjFZzSYAimtgwXXGdUASsJjFDzE3oyHBvh/ortvla+7ncWEuzkfbR5Jzu3uS
z9M5vjr3EIMZybldMqS5Z9uro+uZFzTbWjMVn9RQhA4LUHJ0sDBhiziNkJY4f19IvGIKBiTEDHwl
fqkRbkrYM1xuoJT0l4iN4zTgmYEq5nic4+VwC83CxzzBMeBGlPBquRnNljnmNKsjzrMiaSOMwQn6
M8ci6lifSRttoRzqibqqInNjcNKxRmfS9LOoJ9rGJIy1pibbPbEppVcQGPMEL2NENHNcn+YZeaQq
/E9g3TUg0UQ3XT3Jptr6tGXDB4kGnPtRUM3P3z/p12hNFmFCTjmkSPU4Wld/H7g0hI6msxFxVCMi
nu9TRLpPKhXQrpAsOWVPpjAsbaRUX3gPfz1h4I2Pn6kIgiyjkQi/uZiBcPlWyNR4rEdn8qTKCd7h
TIJ2IBL64fQL2/SO7suRF/LiqWEe6rwYd885wVe43aeo0ZEgQcdpMB8LxWhWXsD1TSxqIWWF38rO
mkLpV+DKpMis6wN0fgd2zuXa8H11/IiFc/6I/PjVIz5tBoLhVsbihv9HRLckaeOcupFjaAFexFwH
SEwNckjKuMRHrzmh5ktsrn3F07ci8pyGwS8WFcbcuLtvSMqY4gNi9V4eW9iPWl8EK2jEGIk0dPbV
2YmUVf2vmt1PTrlqIOSAsMTNOEGA9FcsSgOTaplwyOxgTVTUElBzSneUeWhWsGInJZUm9kVMK3KM
QAdAll+Io29T4RxIXO4nUmxHJKSjkxb25sVGneikJ03lyWh+/Wd9dcfD7g2rWCVJLOdJ17Ri82e1
4J3FGO8PLwj2Cmlzgm/79O+4VwwTSjIpUpMC+BX8IzQSTgG/hbkyONpairiGpOgLAyV+hFyHkHEN
VMzPXExKsJ4g5Z4RRSRFv8WUy0ueiQtSRFR3kxP/iaThjMxL/Ip5KHEPxZh7py0bf+ZN0AS4MJL9
+4QYLP5PV8G8ApN/j/Bu6BqhdeTCxbwwrP66yUDC8txcWwnqsKOVFNx3y++HYc16NCeAvPR0nsFE
n1jhffya4kdPWClDazJdcEt3zHN3qZbQDxlCR6PYPmNMnuDByEj6LoL1JvIFA7wR7KvrpA7heJJm
P0Br1iIcZjxY2nxekMkEC5ewKyGoFgn0rztiPHwtAC7vQYnROBZYEXYA2D1AzSLmBUuKT8xEUuJS
E2PJMuH8YafcSg+/WD+Tiri50zidFPMqyeaQveLP7uT1sSEhYCGk3VqcFteEK7aJ8iRjE54Z8Kzy
pCX3m0YfqyJGdqOZyiJ5xeoYgFhQuq2F5LMs4IZh+TsFLGfaSoIRvm7q+N9cdtIeBB2Pev6HJHuG
t/ZWoNahMw59Z+asAmfmOu7O4SvH8KJ7q0XjMI0Wrk7gCMiGuTFxkfygYFD8U+FMAL3/TYJNBgx8
lwcU2hz1HyDeBgd/C3C4uDlAuChS4Vr07u6A/xALeELGSHBzHB2+0RHucT7m4V7grYwxmgkgRtIU
JH6G9rG+rXScEcK6E3ww7zNDwJ9w8v+I1+QRbQUljmczvroLHaj5EYtPxNN9QcpAdvgLHMogGIoc
GEwQskVMxWtEnLhrrm7nH2QD7ygUzD5Bn7sy6RVVmQRPEVp2coH5zKADyyZGMKStzbjZDNyWywsI
ejk6CyAalQYqX9yFd2gRYHLDr6BAS0NxSTSRPubOXH38irUVQkdGfaDw4gai8juNPxGY8vIK5XvO
RecLhV5wHIOEn6ulvBWhOo9NumpnmBuh9akm+re0t/F3cK0/CjRSehkeRO+x7h7nqg9dPzkO+Mro
7hnJnsPnZ3ELUGVfIomdhtEfZrCZDR4m57UKBheWPPT9vTRvv65UHxm6nLO9t/e1gRCdkOcclr5B
WIFIjP942S9SVY/ksgUPBesB6QxJdzyUyKAwJsYfBHYaYdwpYKMzMMdzrJ9a7C4EPthj1UUL74lE
+nR11/+oOjenJU0u/iHAldW3zjfgE42wnEUg0XvQUcgpV/YYoyK2YLt8LCBvqwStFUxlAAB5WHxI
MgA0pgy824wnBqHoxtGzbpz2NGPz72DLZhttwDTrFDxRYnvl9/MLvXWPAm0uEbdUI1Ux2Fl+GvGU
T4nskqJbsZb3WFfPugG/QZSR/R5Rha/sH1McQ5nnjpi5z2v2xuB0hAU6F4m/eIoQpi5e0tbX9tdR
kOgMocE9/BHHN45yWPq3lHvW0sQj9sXAVuSHM8sWc29886b9go6ZyS2xu/x58YCnpKCzu89sdDfh
+4Cjk/lr/1ZnOiJ7bDNspcTaPpgvYE5hJENE3dbuikShDMGsBmEC41n8Z0AF+Aox6h0yMkxe7sBx
3qedv17IQjFb6x+uJQsfkeg9hAWWrk8wLfZO1s6vOsuxOcD8Q6BunoLDGzwyrnlGYV9ZwV6OVgp3
w3TGa7bXZx8s2MLuK/+W//TbBG8KnBwwjSFkUSGPcVyY21aDGWYq409oWSO2DG2E8Q3FPVc0aEya
PK6rx4L07UJKRq+k67cneBzIXnOcILF4vL/G+G8p2VaHn0MiDid0jYPeNJ2n5BOocSssPEMD4GFg
KgrFbwltEVrC+q+cM55mEozdNX6bEUjVcr0mVyjOzJnN2GeLKzfwRBWAuEfkC/ploMcl00GbuRLK
b5yAguviebj+AJ2pESkINN9+Hjzna9kxzgOkOzV6b3Xm0GpkxHr0XE+MHcgMt8L4ZPf+RzbCJ319
m4j69s6QvwnfiWDnCaKiyoNWaxWaH/8P+K6HOTUj62NOcXwP0zXmLKIkpSiksryFzxj8mEO+3H1w
L1pBsODPsBIUhgfcgoYCz7O22dQQblNhhecKvK3J60cNCfVMZKQ8Y4y04UFwulZY40M8HYsrWNQY
J+B6GB6+sIL5vo2bjCvdEComqhgPYJquiBXg3MfYu1Aw4nBB5Du23TcHpUU+k91jiQxHnfwijrq5
OpIYcUbDMhEr+DrLZ5+gQ8QevTGnIxVyY0AKGGLrJawQXuRR0Xfls3SFW1Y5w7gJFEOFyZljrcZA
E1uMxUvBdGnAVhHy0GMNoyz4AEPMweXxqPrEBcezmFB+YnpRzVpy4F5/btVYRD1cF3R/HY9PoEU2
vwVnEdKIuYgg7DzW5fExv8+RUm8f0Gm4aHHiLp9NeKo59ZHvIYH5wvhFhQi9sWPcE4kHCdWtvEUd
j0Tz4YkAMiH7oWrYUHMkWky6x4vntdR2m2eSLylCdvhLzIkswg8gIQsAM5mzRuu16/HikNFiODCY
TpNrjivbKGaygdUHz/iarckvua8BlYrj25NjavnzY3pTWLrA/R3JezJOr6R4jvOvpggkjsPNqPbu
BHtyOdmuyv5KRw37Dj/fMQr79utFT8++pYfKL1/zSKCMxWt4wSFyxAQHpG6Tc2j9IKANYZX4YE2e
+fOpDvcxMhNznW2QXdNYaLTy7HDgEDMgzTFXHrqeTqjaltSxyK8+gaJRdh6LMVqbPwSz7H5vakxx
qXINsuHxE4m17elupHjkqTTRgi1T+1KkzNl1sQThIZpAsGRkGl/c/KDBUMT+qyVr+g0AgZ3YPUGM
0Hhl4VIFzaYABpbiiaHp9Wn+zI3J8njC3nlGbzKu6bn4Ig9UIufQEilC1ObsMVzlrhGqBWgkp70U
SMHjhR8lvnOMWB7HG2plmL3F0iQ1zL7UzeKTx8Wb0lux/0bG9HHV9zFo31PLPeWFM4xF/1tOH4yx
WnhkpvX2LA2JZoeVKrof1yzrghEm5xcaO8oCvDFfqRy9OPE+zQSXEI6oN6otUdtr0+oxwzKZKHNa
tBQXkXR1nb3GBj4m01MohLgsJw7pGtkIrK6KHJGTvfkw4a0xXCuN+NRVoSI1SVP7duobH0JnPiSm
POB9UEVVTi4nlRJWTerLHePrSw4o3RrKHDeVhwTW/VHobMsUCwpczymys4L1eelW98OIn9e8roIm
iV3ca3H6o4Z4XilRLByp3k6KBynriW4en5mUUG5CSTxarFoZj14bKV8N2uYOePM5vjJvP3SYJbm0
PTcpUZwXBsen5QveC+SudnZDjwr6p92Pg7TTR3sMaK+t6aRUfqoHiIOrFKs26e+Hxjxz3ZH+RZwB
JUk7uV7HElrxYjo6JRbSP2I0H5uKKkFSmcLgmPVavomQrqNRyysS5sjhdJqF2xqQDUPjxWdZJjY5
0S/oOE3JcUjQHJ3BO9aYHV5eV6p/GzW7wVUe4lFF+C4URlRlRNxk6kre9mP9u1EX/e/r7fL6AGPd
D8L8K4sBDzFwqzMizxnqM/cyxjXqJuSinxCstzS8Hv+jEcIul2AmHD3uFbNNTMYjBIF3xcXEqJai
Wlt392/pXzS7NKAghusHBdf2HAUVD4qg9FpPQehgb6ChMD20TFYR8+OQPUzUMBgjse8LvQqBdDLz
KOYLRMbjKEPEPJUWLlGneXtpBR1X3z1pi3oVSWo2Qht4sMYnHvsBcIYFw+toQ0qVNapXrPN12E9d
CWXpGl1BeId90f3qp0t+ojYe9qf79N1NP5/kXiKZyq7V+l8Xb2WIbq68Xf9MXa3wART8rgkzX9E1
MSdtD0TCS5RSeYzOBfF/xiSS6Bb0HQsVFHeTwt8zp09sPU0Chq1FixE0Aw5hZwKXlLHBE/Byx6aL
NzpLFeitOmPaJIwFOASFR5WF2fCdNSqspDC3RsnD9FaAnBXsKQB8J9/bbKxsZaDXEFLuEW9IpoM+
uhBSqo53nbkwd04mlT+qGNx75P8YSqz2Ez4mZl6hhzB9k72lxUg4HMmu/M+QCc0n5t616WimX1rB
y/R1eG3SmLmE/ooLCV/ycV9NT+TII/J8j0d9eOLV4MmgAbgJ9snoFEtE9uCqgDCSML0hJOBHb7xB
wcLev2MjwsaOnwg6Ud2Tib7IXOF7i1rC8nHfgwSLvLpn96JDGeCFPZn/cGYUs9tr/ZIX+RdghHz7
S78AAoqJ2QMKpCNwz8wKKR4e/5/lSmBMBh+B8QQYm57Fdpg+/DMUEUnTSgRhHAtMLL2IR6Xl9suj
6LFEp01LjfAYDx9aJ1ItPag/7jMpvM1mPN/QKeWwWtiQWJvYJNCl4/Z5Xd7WdULaOKR1wULKmd8Q
Hpwxjv+c06Mg/eZ+HwHx+aBLM8w+DtIqQ5dLF4eInHG/VyXVRZCC6dT5TPTrfVRDceeb1BJAFoND
YwLajlZfW/ff0EVCPBZKqMYisb6JLn2MW0HqXFb4ADmLxY6AwDF5Z87Pj2iFdWfBKqe5tJHQaVhe
CPCL+Bv+COI1pmK0jCkEH9FCGr/GZjjcduqD7pZR2Za7ES20PH7+wKlbmKt8i1bXXr0jc9Xs3vTG
5owvHQqq+O01UQ/51pyBJqSJSBkX76noTeFqETgHsWGSLkWhhBAAzhj8qzUoBTaAq/SYLjOIRvhH
CLKWwDO4FcOKOSXWbY5fODcUaWPKmbRqUDVa28kT+jOPAL27R7NJJfa8UL/wAf3FvMeQod5i6UkI
HnsuXqDNtPvqvq4rkvBWDBqu0TAzIxM8EVgmUaIxBOqkWKP639p4QAkXO/GGAfxF1lTQzEndoZcW
fK42oTZ6YlQ9fGHxpgLR3b6YLOjDRq7OpEMYENVFVNX4Ziav+SkFeIyZcFb5Gstu5g7PyOgjE2kz
IjXShuzoiZ+ElqTGpsRCc2NzcHBW50sZg0jcvjCh7fYyg9sykkixQ75EgfuMCBIulLXaj1MteDyg
JO8zzZraJsZpuVo0GNahiadTlfINBiXpY2vkP+1nX2jfmfbddxeNc/p0eG4lK09eJupTG/PPtzTt
9W9Txe4cC4l7yissrImpQyTXep3cJ8zNDipFP+JR7udGEOUPdOIU8ZkKOwvgAZ9z0ie7nrhJxEgY
9jQkS9TyoWpQfT9OKElRDqeztKCBmtiwZYwWAfhTSnDIcB6reiNb0IDw0LMnSLyj0/7jP1bl4j7T
3NHkOYbElR5S9AWyx27pdFP777aCHsYhjWKHmkP80G1WMclZDB4zMK+DavYSdNF0IQecH/hrhUI/
NHj3dordza+F0hftzp5CPbiyTtQ5WVPLBqEeHFuhC0OgB1up9ISyjaMFvcMtQk2BLAqTEeefDIpH
Mic8UyEM+vhYoq2EhKmIoDB6GTFezg0G6liflodmpk4Js0UA1ZFsqvkPiKrfcqy2Y7tG5vQ+vz44
0o8rmAhdkk3eqJi4/BCD0zlM8g2UeCZ25IPUod2RVBNpumNgyZFFFkos7IgRsgizOJJoJgiuTSaU
RYB79IuqFn9hyoIuIpuGsSa0kJ79P48bc8qcgVEQA/I3+hEpfKKGZEhTcSK4PWHpTILRPYI+kCbX
OxbjWbKy4AcwuHnzBBYAwLDAUQC/PIyd8FeSfojOfKn0bzDDZ6n3mwBs7ArvLLsbQdME4BTOaBhu
AUUj/XrhbEYH9s8uzYbYDL3DiGnzB9Mj04BI1L2OcAH5E3ZzLTr7t+105xLqBMTtcR0ZFOu94snH
jKYEq1mEOZSlMEmo0SWf+6GsHe4xl6iJev/tgBSBGFEnUkRKaxlzIM1l+P1Qp8+/Zo8YGoN8UzSC
bodefcI4LoKmljlR/HUs/QYlf+3Oj/FmYx05a0HzOtJH3BFOlxla5bJ1KoViJqgfvnVNbkU8KP4j
jTgxjRajPT/DxfbhSQD2Qyhxv6kLXZD7QJ3dAG6SFTiEqAebY/bZGLjO4cGQwBqkrFWdapgzeq99
g+E65KmWUaxH6fzYl193aCZwkXz4ywDoIEGZR+94O2Sap01tzKQRFX9pXLK/WrF622MSHTrcqHi3
ePPoBwAs8dKF/UY1x4DcBfniPcnhcL9FSQlvtENUO4K84Q7srpXP1wc1wXTHRoCPsJvaVATOWR8/
x3aGFDX/pIaoa04Qx5IrXOYyMj8BxfgbU1IVwceMO+cpjBruLUy1cMTYgggwNdFZl/BPP+snPSgb
S/F9VebvU8gvIwelNnk+YpvmuTzWkJl6c6xiH0l2FEZ3m3qpEl0MnJo6BMISOHDKJjrG3Z2f5mTx
YQg5qU5fNgUJesHrl3mdixb1GdVkjTq/n0Xle8dgDAx+0VjzGKaX0eMEPcM1a8/4xmbXHuLmg3M3
rgdeV+5wodkHPW4uSkAsh3OMj3zBdPZiuIH09U+oMDsGsPNNH3G+ncaP+W0xELtLeNyHMQn5Ixgo
e8z0sYJs3hPrr+5BSCbYADOBFzZ8IH8M1CmONVbmrHwnzcnF++mmj1t9TcnRkpGEt/JnWgAgSRsy
iWrGOcCaaHLewkaXazOflSDGGMiqPq9g/w776/YWWIRW9hNNH9cjHMWpiQgl1VlCFxMzN05FhAN2
+NqoUN6tfVEGRhdRl8oSZrEu/T+vMv3X245U0Lg7JENxJ0oR1PkkIxkH4QxEE8ijHz9FX09Biwwn
ucO2ZkBkw97HMVBQBCHdDWaU4TN2i55o7RhhtvSKdh/qXTh6/JT2N5aTo/ex/iz0qK430N5q0lNG
j7MExTXDJ+I2UdPQAmhFQXiLiiq0WKI9z+Sxya8UfizuxpfSl4OC6SqjPpOQZw4unbBFuqm9aJXe
U28dFTmOJYuhpUEiZtrNn8cHVmqig1Djk/TX7FZdOnlp3y0ePExbqea/W7RkZHrrIXMYNLwm7Qf3
67/aFEc1X5F9yuuajbXEixOtoCs6ByxCSOnTfMQXHW5evD1gAwdI5UXnQcCWuXAkBxstenjmmCXO
sLpX4+5QxLoSwEyt0anYHsEHJ5LSKkKphH0f484PBBTmzyPXUoijcqULNMw3KhV2I0pF6rN7oMm+
XfkjxDfTRywvoG92qH0gXtiefBFdLjbuON6B5mbwnjyaK5qgiqHQyaVpyYuYwA1VIoFtyU9I6rjF
85eUNqhubFu8uBITfg9/Smx/0yqwkeKh9QWGxSCDvoYzsyLMNDJG7l2NmIvxjIGEyZwloe4lIHbP
Jpj8FTwYL5Ab05It41SceYVI9huo8jF0RlHV0u95FBIWsXGNcFLk4drMOz09SyE1LsoLD8b5P5OZ
UEWNeHKANirvgUXai/ifWaEDBjrYiQmTXBG5cJvXEHo4xma0mJx7tFvJkzoO00F5PzodhmxSfH4H
Uc6AgQl+ihjvlRN791oPiR2IGq/cYp9rHq/AblDf6DSIPto21f5JjXYjQnnc3mIKN9YFrWEONxmE
5c6c934P0mKilFhuRAVIYMOMtVmLkcIXc0wIeJnbzT7wtHTPqgL68Y/q3WjaRYQrd+Vi6Mo5xnSj
rOITPF4G63fPhIq1qFDLRe13u9QwN829gb60CxiUy8nzj5LNYgw9CnCNBZYgjzL7OZEgjGfFzX1b
eIR6JrEj1+jxCUxtyr/FT0d5w7AFKo6K5aAHs4bqBBk2xhAwbl6CXyNbU12KnoVvG5e8oEnFxkXS
IfqBDN1APOD/wi3Ufqr7TjGwDUjzuZp1E1k1v9I6wJ2/xShNhqLy/MK+OZO+r1kDoRbWkMaw5Xl5
f2zP5JeT9YOESjATowexR65FHA+snJO2vHcYg9Y/FhCc3exP5l6W56Pr1mpX7xEOxfys5Pd4yaYx
u6uBB/ZtlwGlMnlS2UyVUDpNgLo2Q0LA87+LxN6BrFKTToYbuOmRbCzmJgDQhP5+awhhEWIAFucu
Vfep9N+ZzwuX4TML/A/OO82O1YFGtkfg+t0s7Q3JRQCdAzyjzH2z/4PY4xYwqZZcep9N/9swV8U5
YyCSibNapXpBW7+iFNKvE6NaPNXJ04hBmKoPtGvvynwaljzu1UyHWWIZ9t1e23nAbWJ0RQ/7YYhH
6nW+ysBjTq9AXGMvyg+vlMlRNUX5QGVkLd+1n6lf1dsgE3VSagyTpDLJtcekbyQRpPHp18/hWKGV
gL6hScTDVEjdjehhji1IFcb59P7gx720JADB4FTFg7G/oeHi4EKlRdHvgQKaqTcCukTGx9tJdWeF
lDGvIQCNrK8R/kH1ahRJM3n+GoRbFITq97n4qa8TqSox/v5uQS4fwLuvQAbd1ChKBmjIfUAeVypv
betPcJggq169TsNnzjg/4z6Pcbp276DKSzTSTJnXKSLNLKRXZJCPa1rP/OIwoMHc1PHo13L3sOak
DQzSsNvBio71ZUMYIx1EYPmS80uixUr4PPHcftpJH8BuOcrHYZV+lV/Xvx4AiQIUZH5fAsx6hFXq
cDtNgMpxijsBWhKM/K4RDInh/ptpbvp9zV3onlAzWKEYFeesRQQ/rGwy9spwpHhPrtJrpL3GHwva
5lQzx6Mm5NV8gRh38cueW9bMGMXguSCSMhaFsJvIhEPBbiIZCEYP7hPCcKjDnieUC2v1OqA8J0VE
xCGSLvcJnnJE4YEDIkHxmDXbVYQRO24sBfAvXD7OvzaR4Kv3UH2tanvP50bLOGNDoG19ecfP1/EF
LqLfVyZbeUXyNLyyd4DPm3kjSJL2vIUr37kIJtSWKxkRTAT0AyDVLQwsE2sEHRzF4xoPuiropMh4
kzXILjMl2wO0CrnFbZTI6NnIfRQJilaxGCk+xrinnDAX4Raq0RRS7HzrvyClNSc0I2PEshzmjNqa
eW362Q64TiPa8yJOB06x17QhgArlJl47r4CspRMwPBg5qYYwcN4Ef/HXf9a+CmMfyIi77507XMyb
U8RsOPa3helHS6SAmzJm1Zhleg3LCe8lGo3v51uELL/RWjKzwACTgp1DGv9+hnDvmGIDZ3xKAkmj
NkB/UXB8v8cnKQSj06Xxk0Ny8NQ2upo+N8worz6rp/0lYdbVzPo3ESb+U/Ez5sWDd8VTnpn506tv
ng07ghnd3YNVqzBXIsp7FOxlXdBy1Z7oViIqiX8NPlcG1ZiS4ZX9y95yY36jf5dIj09fz/agUmSA
ruM5SolC5UlZg16oJtfJzZEHXvSR8IKQKeFabNaipo6ZwDYQYRk6EF6NfTMQeR/mbPk1PRTJwsbC
AqpqOURlhEu399frbbnqrj0Xl3xNZtDZPsDLxbyEZgcvDqITYZpiGbNuLvIZlQPfNDXnJLspdqZ0
0CbjA2AR54PmAGMPyjp4t/vH/sbdsQfUIv2UfU3w6Si2ZYzB3BHxcUSOk4ihMeaNupPLHtTwe3sP
ND/Q21nuMMd481Bms2ew0WcEhKJ1oASmR/ThM3cjwaKGI2QMrs7UwqBR9BlbpyR0oE/7EEjmD/j3
YloPdoLqwyJlA8e7GPr1g5gm8gJU//6cEBqfw2inbaN+HDwsdN8w1p7YOxOPDuCbX+zvbNUdOOp/
TtvnXx7PTRxbwZyqy31eHlVhwdqTas04rMPuR6SZUBnp4s3BmYO4RYKoCaJn1ZG/CSirzJzmzMwN
fLFlkMiIQeOnmdVfRcBqx/qEnszHlDdXWiIft673x+NTFW0J/HmIGARXLE/Z+AVLgMEZRoUMkIFv
QCUB89FCnTz8sIEP6yV2kTt7dT8DjGOljzQAFI9n99ze1pxzMgyhC7bT3D9PlaaC/UPF40iLTqDF
bDmgqJD2efNxQhNeguYMeXLq9meUkQxBdhaU9q0Wv86vXXo0DinPsML7gNELw1F6Z9gwVzoVUUU/
KEcEqalAp0kNCPMfkmNcLjFpjBG6sjs07CK/TUzdLcrqNtAg8m2K3fDbLW4vh02EscYVmu4nYVpG
W+mrN/epeCNsWRkbopC/uRmWefwaafHXW/SbP/L3R9re8APG2ACnI/w9OW8pqcR5KEo0IA5Odgm5
CtoeGlAuYRBBRqFM8Ajn+Rffy44pG8wMXPli8yR5Q9jIeBUHMeqhl3z9m0uR2oBdBLMCDZIsKEFw
IijyjTZLayLGvrz7aeVyMTSIMXhVH15ZrYhI43ViJ8eol7pciHnwMBdytjFbNzMP3pr0Qh0lc2xV
7tC7ZpTStUguXOwTgTlMeLFptUlHcWifbVuEAdFuWzQdWKJR1IOw/SlvkRtUHruLKA8lrwSMYr5x
wAh0/Vq8Nzj5q1dHRwuHnyjTzwMQQsFuQUQoHm4MPOl7xC9pIqARdBLIsqAHrH7hD1bjvPCrb9Ic
YNXJT8TLOd0er7Cd/ItJyAc2qOLaLAHomeEYh1HgLWByVMy4+25OZIkRS0V55KTbVgSnI2rp8Qvd
836f6HboDHpsq5ma87a84DZ0cYn3VfZj6DKrw4wMzmazRYnxMCL1TSszyZHz6RW0L3v1xCmScco7
MZp5Drh14Tyr04mpC8EdRw/OOijbOzq2AjbsPZZ6joHJXfFpiG2uPSydr3E9bIr0KNNRiim7FjxH
uPBiuTN79VPOhVFPAtdOFpb+dKq2PcH7GzIN0iMI2hBwMNqqOBMgmim+zpiocw3Fh7jCifFRAgvD
TGjHENbewVuK4FTf0gnIH2mbDLcfmMEAbFUIYbzB9hgHcw9PXFi0yFbAFydso+UzlKayNjYbr+hD
7hLOToeINQ+g/qgKvC/fwmqVmSRnNicIvrO8/eTpHG3gxJR2FQ0PoVasLeosiiaDyI6BoB1fw0+W
WEoZ9r73hrdph0qKNYCfYynDHmwEKlJYyFvYuJvu6EyYMZNKjOxMwtGoad4CRkJHrkGdGXlPIK0H
eSD/UC6LmhM6N6GLWCbgSdSFhHCAPkG3fWDsBOopE9pLbDYyU3HRI/kecEz8eCgsPyadqs8sK2PW
UbmNInxcTY5fFk7h8i5xLjL/+8yEQwIlgkks1wSPU1t2H3RcSFhRdPHuZwHnIv55bEUnJCGUWZUY
y93p/hUrsEFH3Gc3ZqSBxZKeRqLYAbnZVhd240FgM7R+OtcmByRjQWI0JVccA12AuKoko44mUYpu
GNCxXFDaS0SaiaQgOscHBCGulNqReVepuyyf72JCiqgVfIbirTbQAqE+CbGkEZJUGMx8Sm4sfk/4
tFUT9kngDnbVHBWXKMhgYLWQnUEhG5eXj7eieSAYgEUCQgXg5kLnaTJ/IGnzHw40WB7A2VCFeHPz
b4AMxABp8HXJV1RP/GuHElZcTIAzsqWjmlxQJjXkFtOgiJLBvYJojnyaITotGiwG/u96/AZA7D0D
BztDoI6J2YY8qugnaXVuhFePTYmrJoTiNsLmqycS2yveYDRRC1H+4rrEM5uX0YNQVdSRbj/PMcxp
kQz6yg/wEYOMbndib6alx3nv497AWd/umwhLQqCQdYA+nxxCuX2NypquVacn9Mk2r24RrIjrzKTd
Et26V9lujWsTZzxDOBg40KpEiX7DHKYiiTr+cMoy2DjA/jFgROIOC7rfuSZLkhE3IBBVD+3niFAi
PCddHd9gRMYDZO0AkRDgtoRwC2QS9iuRn8w4mJSsNAsljV+v3mO+ohGXwcMncCkE6nJWDzgOURNo
oEop83vhPUToELsf53IL6bfhUFwzUlMWSDfaXQnTBwADIQdyQc4dPj0rHXweOOFA83dC5A8EvQDy
suzKFQwmkcVBxA14bMpW9vSadXsE+rC+r+gXuHh4UTnmWY2Km25H7KH/8DIVYIqal94F6Ie67On3
zGlordCTwPz498EJXjWwo+WQRycTo4jSmt8OjTDGFSWpHKjyvQxOEB5BpZc0N8gEHqnrDfawEOih
VoJ4o16h3mMlwQukn8Skg5Mv5zzHcr9UcdVpM8gPTL8QfWwev9lP9gOJCv0TeBdW6zgqaGy62Aim
SKLpJZur227RJ4oEKP4+POgKKvXHSP252xOe7sA0C78aLrbb9Qt+IaYud3o/pEJ8QAYJhl8vLrXv
91HZlj8KSgUM7mg6SNnllEYRgJgFq5Uu4lOZlqBl+3UsFGDYNlM2clrhKcEbhzaMI41xggIrxu0p
Adh/xvZF49bIMIH0F/W847IqVDlqjpiWVVzM7KXIign2Y4f5NwFSmD594Dfeb5T7pFjcWXV08GF+
i0B+WkR+Dk07Ix+u8TeuTbywOHedOP1HgFMGIT4kAYQ5EgyIfZlHp8uWYN4CEQuJfbrpWbQA0O4o
FVIaexD3MYAUX8lqT2mFOoTAEBWrepCOUQASwtqjfOKLsjgLOIbcKwdB6VGtcwlWyoSnpTXuB+Nb
LgxMU4ACIaae3A9XEWsaZ/kByoPYTqjKCp4eP4jrvVVwBWBr+lMWiGjiAn2s6UG+NWDb6L8QDAqd
oLYSKc8A26qs/vTJ0OF6yRDko5WhdC23d2Wm9OzprH1EfPQBWNNg6QGZG3LuH68OlGEkHCA7rFH2
O4hHrFSIV3y/+4ZEwSvCN42/DzbgAgYQ+D3/kkoj/tbi1+fUQ9/B8rr9NIvriRFrWwcl24mljG/S
xoIKlygSOW7m+Q7DUDvbCuE093m1bJPb/MHElNWPOsGkacAMYonqfktNVy8HqmkEuc+jRnWOHca+
X6vbdklRR2rKujv2a2WDRf/hvRBsK6hVyN9wOVg1C2VDnK3BfslsCARtuKOInFWAIwuUfaevN34H
yrQfixBTUi4X7zm84MVnk9E+QwCj9PsFGWw2T8KLHuRfDbGJQRd5Q0oaSFQxDLh6O0EFUsfKAh0J
WxIudTjeY9iOQRV/gfU51ODMACIc2KAagtvBzF8BQMptw5iP0+axEA/SRD1KcnhQllfUSx5eBh8z
xJvCrVpGEWBl+PIBc+YucyfgGNiJz5JrKuTGTPJBnqw/FJh/vJXAnlTxzH+kOTNFiJPP5YMUruH7
veEKwVGAl9n2T7/1nrU/s+anSPrqVwrmUEwdA20u37zRz/WbsSaHBNIbrrHWEh0lT+qmUyOF94W8
Nb6fYFQACYgbPs6R+Z2gcvGswDr/eIFx9d4APz4WLB7ZENl9/S9O42GFg+28X9u79nL7oau0dOc/
ms5sSVEtiKJfZIQz+KoMgoiIiMOLoaUlKCoiAvL1d6V1O6qr2gHOzDk57NzZOBAAivQDY+Pbb+5J
OwsDfh40p8qKU4lJR75gO+b8VtBID695mukdJz+qfTFFxg/gCsRHxhMUAOSm2D6TMpen7b4g/Slw
WYB2eA/ZVBkzzEri1N3kq85BMfA0qtEUMsfk55kfazDl+X3L08KY8q+4YejSeCToIlYrpABZ7c0x
G8gAm/5v5t1INATKgOTz0csWgrXu9vV7DV+/HHrNDDLKYe+nWGfa8jqcENM5nKLbDImSPE4miC7a
muiiSRhCCdUbYSuIV6A0lQAfrbLpEh576FhPjBDxor6YORQKXa3y+j5Wg8fHOafjZH7DGo7lLze6
83LcX+0O9RSml/QEhQrBjqcI8o9Th90FZEw0TNZxKNFFkiYbaNjw9vv+DDGpgy3HUoAc01VHnJJt
2BVg7AxZR0+MFECZ77rCvH0kXmAKTdRZayx2JplScC7mcMdh5sOPSGgO6XEBpDqRTpjdo6njDKgI
OrgT5MAonv2KvaaHLDIb/HyiKVsMA8QmrS5pXg+8U6l1jm0MxoQ8kBWtI7ngVCgPcd38QuG+eRwU
b7Ah0PCFtkT+6FO9oB8vmGsYZ3qDIy0Z9Ze31fVwhmjEP4Kx3+1rMgUNoEMAJDJs/972JNpzowDE
rvVm88iCt1vMWqvbEsweVP+r1mqwiiftsAk2+TFt+OA+txI6hfsQleaEbNs5VAeO5CdCMcrkGLMR
Sv17yR/+9Yg9mHK6EiUf/by3jRV7EzTs5OKA8smHRB+IJCB0VMt94SU/Be3HM/zTXZZ+fpTNm/MW
VwjpQMN4okwweQBtk6zzSESAUBCegcUAAuq5td+aX+Atig6JGDJUjAkrxb2v+uSLOhJU2PRqt3Yr
v2ldVv1j99hgC0Gb1KFBEhfSqV5d+uZlQaE3+Lr1JrtyuQQpPkP8Ulaoyo1D7vUJ6b5sLsf75rIh
96GBro4nEeIObmMA6DC6Omq8GFDEHEDwiUm2lRgyU4560CCraIbRe8IDDNCwirARYHaUF91T2tQU
XFSvOZs9n/VPiC8+GKSf9vI1f25xgjHKqMTUc5tDPEA0efeqtTvGudLjxIwH+hlKchlegOesc+Qh
8u2hsX+LGxAWiOqEvxCzMXQHzdGlHAIYKkiNqCAbGq0A+FID4gdyzN3YIg02CPVEW0T4BVb0mvLM
57H2JE6RjJmDHVHRaQlzht4c4NQa7eA2gtgIURM2NsAkP2w9lPzBeosRbqye+mxuZPBWCaIgzdfp
jEKoit9/F75dbBDdEwO8iH6aS2wNDA4YJIBhaRuXKBClIQYs0K+0TD2x7zE+5J7z6Ro96g6gucZQ
KLJlp2c9bcwVaO19wBtGHTRWdEqOOIaZRGu4I332VzZOJFSgXrShWJwvozohq7z2iayH3d/LfCwp
02gvlTFDiL6UeI8tVg4SoPUOSEB0gfBWsncE2YbG0+Tm9MBbDuQ9dtoplpJzRhub+8aBAiqrvz+U
bvKDxhINy+3TjgBqAeoe9jE0ioRNupL2Mks5O0ZoKhVJpsQYCa4h+UHlBXeF1vtGBEiPl3V33112
yVyxec3lzC68y4bnKFpHa/QFhohZevv9PeCQdlgdd+Fl/bSfNlnsN5hsuuqEma8sNVTD+6b0meFW
QPt423LqAKwI236ghmg0mccAFx65T4LMM9KNuhdxoONwhrz9t18tUN1pXsDjG/1I0cx6ETDvrKT0
WB1BXQBuOrFUGEvBThzbOrdZ1QKZhMlSQ84hMtFZyc910l2+eeRzr/A+U/LLzTKv52THkn5EP/mx
WpDoW92r9CX6kRv+RiGFFInnAv2dRJGSz+SyZiTum+4yPWYbJosL6O35A0EKA8QZ3CIzJooL+CS4
b1HMg8sPd7AVOaXPC85DRJ89iWX85jTbpJvuHu2jHZZbdZ97Lz/dKGgbrnQcdxZbpTSZkQkp9IJS
usiPvGLjymm6GmYLmJLnSGKz9v7xGmaL5r5yWg4UQMfSffhPkk8yfHt1/zndA0YQIyNDvgvp0cft
OKDLGdX9d5J6k/6+ySN0w1USIgt4xaIbFsf2vuUgSOxqzB/D9r4fvubQM6Qe3kE0nKNCVJy8zY7N
kMsycnCVZnPPSHXDEjnAyyyEKuUHQfUeNH+77p2gujKsAzybSYD36TMlVDlEqVRmSMUIs695MoN8
a3n5xdKKh6+HrRFSJJCC25Z7nbbwB743yaTcoLAey00TyuzuQoX9sTPvLjAB3n/zwy7ouGSGo28E
faeTdwntc9u7RQclJtfEsGukkw+sxJja9DZs4CWExDDpGB8N/loNTAzf4Pq3zt4HSPeeuRxiRtaF
o05Y/99QeQtrriBq5d3bkBjyS/jUohBfmnB5jzARk5hytBJW3Vwn1MYkZR5RsOjIQwldBRUB3bZY
n3Uiar9vf4jq0XL7tSHAVIebm9/+96cnSSGgLMMQyf3yGVkXSGuAysoPkN2pCgVwPhZmvrZHTgly
D/Vc3GGDUbbqet0NLwlMB1DlcuTikxH7Eq4SrE5BvsonkPUtd2B8IUbUwcRruPDBLcN9RY6r+JSv
uOM8x9jKzRh7MDZzDsOrPQH4bMwuRBwlmtD0JIbEIgtFcQ0qAgYzTRIR/b23BE8taOoWnlKML0Zx
EOyf0ICr5CsS1LN8QkAs5JA7CzS/Rq5gtkPMDwhwdoPDoCZO6BAEwJq9aih3n3WhemQ8hx7CPWN4
8lzEALhhCf0IklVKgh9I6JBc2I+wKBBFC0bhPhQD+JfDCNN5hZ9tXi7ZvJEg2K7B8bzhjHydGCNM
wen3Ck7o+nAFXU3ARc9NV4gglKfUGsYCghTQ+kEAIRBgykMy2HWG51OjHnKx2MaIWkNSU3Ad6CoJ
Xywoo8cR/Sa7ELEb0F8i0L7AhmOdBXQczyWetzV+TiFROLymt7mMkgwracwmHZET0tnD/iyvFYmd
exNagEKDVLN8nVrEm8ucAMMhR1kMWTWYBZkbZoFwSZJHMzdX+85rBcQK0Pp5vhCq9PcS45CyYhCe
fMuteoD5D8z7mU19gPBf3DETwa4JkJ4U4SPGiWBz9JGnqAndE+bG6KdaZGIoBa8FEw3gMSB2mPrb
Xcnc1D3NOGJ50VGHhxuU7UQJ4iuet5fltvQbq2L23vb3nGbT9gmLGEcGf6sj9vY/aSX4nHpOY0Uo
MYcJ0G9OOE6uaH1ZI0H4/dPlp8//7Gwf97LmmypQ99WRE4Dzgj34CEVOkyN+zw6F1EEkT4mPBXYM
whUC/AetLf5bAjiY8O5l2AeQEySPq1MCIkSNSjZgTKLNw33tSQYKcvwXaX3wg3hbsdvwVP0QJThY
P/a99eAHW1H5Kzn1GmtUNzRJkU8wlm1L8N/5omRjvmSzXrZ5fAq7bnPUpDlG38zNBz8vCMaqdB21
jlFPcJRJPUFYUgqipg45RyiOxBtkdcT8DkZs9o/eXAG3gup7PWFzxb/T7A4t7WUyPXUXtl8Lqqxu
6p91ZRcMMMT3IFIaIcPdEr0+O42njeR1I+laYj5gPrtPH0+HxxSZpBw4eWMOVc6jO2mV3oAkXCUg
4knradfnEPEIzOcj5kbY6LQ2sYXxIkMhaJN753XCEJ8hIyAuAV0HNpj1sAamZDsYnxUDNY6VQRgr
tiDExRacHt08fN+1Tx6282OzBf3F5za+9/FyGxyfiEE1oXYvrfTf4DpVDD8CTsVO39gRPgNySkGD
7CgztbXdPdAuqmPZIle12c6NjiAzMUntrATUK7GAwSM1Occ62GoRYFrjwRVvvXLsVR4zxAW3jolA
iQW3g1UE4ZOw6eCST3s34/6aIq3E2h0gp18FHGzZa5rtrE4frgrFKEjrczNAtQJdzeqF2hpjPBBb
Uh+nDo8x6kRvxe4h9kDSIkskw+cEeFDI24mgqibRIT0Ai4OIti0RHD9AhQ7VhMeKUcQ2v4OoQXXy
wwtm4p3W6k/JcszIgFn7JN797GAfmp6n8UmIzkp6wt6JuYynDWcrHASEC29JLhk1TMLHMNtPe07n
bTJh731tVTtNiQxyPDY3PdWokTFe2I1OuMtAymLEE3dt9p5AeIkLEjGL8CSqvg4kaCwijpE3/T3i
OUIY0g+3qxnySWQixrT6In81so1yBpBGKnqgCYBnOmYn1hkLmgJHFemKxeYMx8QUgB0OYsVm3xkm
C9DLH2WYoWmR7g4cik86GfaTebJOoILBp34jvJ6IB5O/UdQEaAOZ2PCzPH/wYa6a7emra+9Kv36Z
6h20Bvad1zFOzQ9n6M15Ee+DqF+A4TQIllQIuMYfQxqCeqL0dJYcAIg+HP4XUFh37+XilcTEj/6B
CId5mQ0BnydaI5YTegxpM3xifZ0vsWT12CQgx0QcxeUfixwIvxV2HtxS2Gq4HpnxrU4QEbFqgNaj
IXzCBX1MTAPiKnRSa7RiYqiQrxAO0aYY3/hDOBWusyGLGX8AHDjgkgqT9gPsFmcpIAbkzhg6RpFX
Ee8xvbNeKQWJToRncimwfOshgY87bLTQpUJvkRtv/BB+suF+EIg0gYeRuthreHYRtXeo0jBlY8h9
aSKaEgFM+jcyavb19G4wCmxJdFRJnJtOvS+ahh8Ybx/SC5beoBRAi5mTMv6ukbuuj7WNgGrUQfQQ
CK6ANaNiczKTxhUrETY1xMXs2P72A1cBt+AVF3Q51XALKwdpn9wRGMWIx7iDIMWnreNMwY/Ho4uW
eMD5g85f7Uy2CYYS1zSDLq36aNEP2t4DrK5CALJwIHT9s9v9LeVkuB+fbn6U9cFoK8YZmDcTDMaR
+JEB6rZYYFEyGAcmBa8M5cqOjOeCRFusghPjzPywcdMLnOEyi2RZhRXjOyMRqgh2bIhTarqtsRGx
RLDczTCpifsoH/l4jVtOEgBq8Qc/7z13NNbUy//8u2y+i41mPTMW/wgo/4VclN+ZQBQXVYY5HRAz
G48MnkOcbozQAwA/KwDlAakEdzW3tgVzT9cYSLzyzDhQz/uLfVyuZFUy2DT9/m0ioj4aNEubsCnw
1JGZeohi0BDdg/uxuccuirWiZI8lt5oI73kgy90lS/YRywoT8yHK1qUUeW7waBD5wtnZptliNkSD
ffpY/1md0BiV7u63rbf3MVAFeVjS41fPxhRLP1CIKAXtJpCKoNz1FOOyYcGx6DHNJsenzySzj3dD
Vg2QFKy8fLT5fEcR94PPYyZPARZZTJEWhkgIno/ZkbXEMyhr+siU8ICmR4q8H+/Hy0YUmg1a9Ybh
Z3Kzo0wDk/JtjnQBFnm0vN2Qx/85gMKT3MvDJ/nPKZHu8/QxnFxBk/OAtVK69ATlmScrxelJ9BVg
Ny05smq4g9pYSed6yEww+nDEoSeGT+y8xg7cpb77pYnmO3yHuXNsaASoWz2rYUCN5CQQOUhKhcQM
ifXAV4fp87ccTo6S9aCnNQKM+Cx3dkZAjgOjO9oOOGyE6gXJ0sDr9+oOj9jyyLSwG02ew9kLy5yI
owOXLbmCz+XQMYgsOtwZ1Iv32ZPTAU6Lvo1Hmq+vY8UoTTVEDr0ur8sXvHaYL0ZsPpzRL6T9Kyad
rg3ZkwVTBFypo9YM1hZolcihABjr4ijkmsABSnYJckaPaDP5Nd7QsSBeSHZidAbo4rGEoYIAm6gO
qUUCBg3ENBIfpnei8XACGLmmkoyB85KSIHclJP8CdwV03GSuerOEQccRzHljadzIWDacfUYZAfmo
K7IbQEOAdsVBNZqhBA3ZlUanDj5ZZ7N/akuhiI6JGeKYakuGc2KWszGKqsHZrh5bLsc6mUp748cU
HkkSJj3nSOdwvB7TMel2pvuBjmYjOhV8QOBhoPw5L2vuEs6g1mhD/jwfYYAsRTOiXMYzaHnsfHYl
Vet7+1neN7XFxo3jBe9J6ZYu8YoGENg5arRHPD8a/8vPNv3wabccLCcuCvU+9brLIqghWKzILosY
KudYO0w98n9icrls7nhr8CqEldOc9sN2SHAvJn15kgjIwRfT/+XQzNcfs3HEJj7qz4krGvDbtnHE
hZfRY9zfPlcN4azDs8pfYpCtz+gxvyzQRdBTvBdp5eD+CrAvgb8ZApcj9Sp+PVdWA4Ayp3AiD73r
ucR+dAIL7qpnMObaeclzYAObweqZrZTPTzKJRvnkQhpmQJJkLubb1/Jsd73s8CZcimRF2GdJ9d7W
QH+MOlTbsVvEnIzjDVjMutIf5TD57f/k0wH8FsPYeZEHK98/A0Lxqj2IIdJYdvADOh+i/kp2C6Pn
9uxyneqYDAAwTgDjoDiCzMRN/5jilkYk49QCRgEaiVnnRHET0u70fChpGbZk0YBq6zJrLqQ6nfAK
LXELu0fWycfso92ccnyHZes+XradHrnQX1gGtm2i1JB9Nsle+bCLE48CVpS4EAfUWXeR47rGV4Gj
Dr/EAeBkfOpsM/wJ+wKOiHE9by5AnrAuU8ARq45/gZ/DaZiKvfvp/X7WCs5O8oa2CbbBR/aT4+zC
ewoQFTA3iWDYsNjGAJfjbuTRChiEh0cmnyS8HoEos8sRQDWsw3jTxg9hJy53t34Vs73ugpOAobCF
4qf1ncY027f29T7l7A+LMM7JaY37zG5EoyZqG1ZfiRCB6lGLTZhPobB72CWzDA6Uvwe49BhccF4o
7qoHDKBSDfBneP3blaSpdDhxaufpEhXN86luSkOCQLnTZvCaC4YGPBUwHCJn8p7ZAt9EXAG5pCGx
AMHyVel7gJF6uNYw0Yx2G/5U8OgADiQcm2qIRiEaCrL2xIBlm9jNdF9ATZgSaQGDNzgWbK2vEd5+
LPBsmncQN7N6Bcrt/Rh1Dg/gaFjPtyDo4FNNFmV/1DtgOel+bDZZJPz3sspMQsWjYbrAzt5ZlSf0
NvZNE2KDJf5ZvG2vJRgd/B5o+MAupp3DoSChWW9CzYIHBfCIwQBxHEzS/HnqrKjxeTqzLoDDkb88
wYYAPgzDwKU0XiewCThTCQvqCwszPoAsJZMSccRG2dOUwoCl7AsfwrDw6Q7LExBDoEDYrktMAlib
2EObAgKvgC8AKeLJxSl0EDMJMa1tgfgB9Ls3tcGq/9YoSu68gpQeDQ69w+UbG6YcbnNu2SqHAUkO
4HkRPwWOm685tfDQUnb4MuoAVf22bYpJgITwBMQA2AYyaGOWeG/FArF9zsVwgDkBtQm1A2I48UVg
vl38OTtKHBk0AZvDfdbt8cgHmVXqLzfzzpN0Bo00dmRWK2aC6/AwWKGKvrfZjNJiZdQ9YUM9yQ82
bvETtJf5oliks+A6KbefE5b6Ffr78ratcV4RomgWDkytJoGETgdXL7bsKQmqwaEUSB/MFazs/AN9
gJOqp1hYJbBCADC5nL+gMgCubxY17UcAfm/ZBRkZwvA2xQTHYONnAEeuGmII6ILDWAzg0kbpx5kF
//1PP7Ku2CrZ1gptgCSA/4Fsm6wjMpgz9ogPZw3dG244IC3sCVt0ou5ABHMElZSwVLjMoeZp2sih
WeTmYN8iC6kyfopYjkyPx+WqwNQgRnTELpwNmE12WMcGIrQ//Z7RxKwBdg4Z5Q7GHKO/NgByw4mP
ay4bqbgFEKWyY3/P2S1dx+7IwYMilHc0EQfRs6EeFSnVpMpqJ+cbMnX11SLFKI3+QoqDI46Y4oiM
igJiIHwjRCFVIfbRfiRaeoRIieqEcMfl7T0yJkQ1OGOOLczesBSzNWJaWzMKXHWPES+RuNCyuBn9
iNprfE/Jhhq4X3wUyJxNHekTXQm5HeWouyfgszhGIg0ii3aJywbSJWpduhEPAg6Wl99x4glSkCh1
lPzG8Rjhwuju26y+1KOZNFns8x7DoYY4gI4fN1ojP/byMTqxyJKnp03x1zEyOQLoeULCOZSzPgGa
opVxJAOHETXM6+5RcNBvmTxEbxYVHgpsIq+OibLEqAIZAzREzNHrq7o8dOR+lDqETrAPt692CVCt
URu41ouOhg51kcQZFn1lgMRVBVN+rqMHcxm6EKoML0RPACxRQ2hPN6DyqfMxqiozCsqdNqYvjQIY
b8wkXLIj8p0BFcm8h+UFfYW28y2wy4fP8NLUdqU9SVaE+kkKLvRAknGyBp4GCgqxKYSmovogl6NA
gdKis1E0icnZALIeZTyArgFVsud8XKKKCRi3Kqerv2GCVcl/otOafhifoYJm95vfnpNSL44DomdR
fLujZphEXxOCgdqxNvsERaGfoGQXhFCNUQyuk+SJIw/h/UgAPSZOBCO+ufloQkUCDOIPtsjjxcNG
ZnfG1f2wj9UkCgaUeIz9Ai2FtfMwMXq0SbP429EwKbCCeXAeDVQEHjoyRRN9q74MZudy9VlmnfOE
FhFu23nN6SgPwQcUYzHsfSatgizai/ZdrwvzBrFXl5wXNpaN2mqsUXt2MGWyqkvZXhjAvo0dKju7
IIFUwpSh5oUKES/Oc9SElL7Ns4v3q8MkUzZ5VwM0+IfLLDdxst7sp9sPS3Sbt34uHBRwdt1PMq5v
BJLq4C7jxGJ5NZMxcqmGCfI2jgr75g9gpGCtNnS6yMRDiH2esBdcWIYgq6C/hKZI6B9ZHWwHPTBP
xyzX28vHth+ixmJu2dmskzxZvtTJrT3lKVCfngo8OMgGFjM6OJtsPQ49RM1SyZnY1B8uqnMOahdu
zaagecDYM4ZYW+tAQRokddEXZ9UMWXPw/40SkpYTdKvT9MLkYWEC6DZt7PcNlQj1F0yWOsM0MJiL
FNsiqi3qfBKw1amASyDSB5z1rkc8pmwIjF+5z/AXdOcV65c9tq2B3OImVjcN8RnGXqRzM9Zg9FSZ
49q4P4HNSV+xdWA3q2rATTyiumLcA+CybMBpPubJ6zl9vCDfLbFAUwfAhMXo7RNKLTaJ9jQNOhrG
AqKLffYX1iaLTzANAP4Rj1yWBUW3w09InVccKEY0kt9MYHPajZQcY9rft8WIw6pABITGiI2J7vcc
Zj4Fo4XFZsSUvwSSdp1Azc0kUVQLMZFYUIwZgKlx2wfNWmdHZAxkLf7yJ0ct47EY87B2f1vf+hkv
8HxXYpHuxJYCG7QA1nG66Ex9JJs8WMEyWnebs+Ls8uTuCN8+EkaDxaux5h72g45D5fid6X9K6KUt
9pYHNtk8oKC6MYuwSoGmPLuYMpoN98xNPlOSYuJDbMU8Euk9R5rVWj9cBo6wv4KDvIYzmYoy8Lt+
R/adPGAXYDtu7ymeQWelsTseoXsHSBuPioBlRXcKq42eRY43DusaDnvVVGEuzax2yAmpY8zQCyu3
PvvzGKVmLLgyKrE++hn+1DsbY8+I4UlNNnhoGRsbIlQHdlM9HmcQQT/dmCfo6VZOxae5tbML6wH/
M58ic1RQYovssbMZ4Z1NnKoMvHwrZcRj+WEVyDfEkVE0V4xzS/Z8i2QQf9/E451dO/I9h5PUjgXM
klKeLh/Q78z6qwvaV9Y7Jb1k1HY2X1VkrJAzTUquHBrRM3JLulvQAyHe/OuPSrQmVQJN4xdbSIHp
pU0PpaV/TZImKtwrxasUBeBk3Od/KavHa4Zof57szCbDJpTYMhZSoLz6KwH7ioxkeswtOsY7KfLb
174dHaUEBbprGTeZkg7OhFqDXVZ+Uiti23cyMiDILVLugCsVpkamrD1iUvlctVWmtc+rO5XI+6Yu
3aaunCFikHgILAZELmYZ/bVMevg3wHLP+dtfqMzlUni+qaDWAG3BW0v2A/3v9+8TZooFIJ2XdSR/
E6qFPyCUuugZjdmx0uQ1ZhkaW7EYeB3KkPWM+5FYKh3uEjql0gQV/tq+XTgygLI8ZFNE47TOE0h5
uY9uQLDOC1lr0lNZPXQFCbdihWE3YCHTF1MKk6u+t8h/nLp/K7dg7Dqa3JXRhIoRLfhSKhSy4NpR
aMq3DBojn8pM/9WH04Z1J7zmLENXZe2pduLJCMJwQTA1b0nyYAHX+Q4nT4q08unK+qgcFvS3MfK8
yP081pygMLpQA3qi+1198pX0mwUuRGBi3XuySNjD2V2ZTZJquAUSk8M22qSrmCA5pv2/Cln7jtiG
kSYZlftRVq7U/bci/p5O6a+s2L/+siqRBmX6VLvPj0ynnCvfNTihNqyQXCpztbN5Jr5PAlumdAet
1qZP9yPPmdSCVQu6dllWONwYAJkfWVXsJCnqzcWTRSmzyse/MoTqL1PEocIHPKVsXztzK7cwTzIi
shKl/UIaj4Gfm6SAJotI/j79gpb+7TdNXYpj9uFSZA5oBCQ58syhcY8bw5tPqSbDTScrh42JxSHD
wPmAo1+2CYjhSBTyYuBkj5EJk/+RpORBmMiPbF/S8sKBUp3GARDihymTL/7aKAgS+foj8ywlVEyD
LA4mq9I+WK/4gKYkXsI8yW7590qsXchujPmVR0aWvozk/Sjr+eE2ORRvPpgrV84Xr+Ksu3vykwXy
xc2/+h8uAY4qH2JK6yOR1w42ZRfSMAxo2NloLewtAPae/gMqMaSpLJCTbMPipbQccjH5jnQnmN2e
7ou7QB7bd+/iXSn/5uNRpoyKPVXuR/UBtuPJTTe/sc6CG01geSLabBFYgHwjpbwArRDjosUdGzws
4h9LpYOVxsOwLCCqKDKZJSYdNDLOak4yFjzSUjNs/GQBCs3dKyDHIxtAimkQrQnhnvOs40QjZX33
BgYQREo04OKdP2ERUn9x1Covq7lnhbQ1HmNY9FgA72SM0kTAFHsZ7gXUYczJwJGhuCN1H2gMNtUI
dsD/ocqIwuKLQLgMKR4/T+K1vnE6zbB0wbQRWEWAH4/5R7+FSFn93vC6B9v6Kzs7O3omrAqgonB2
HNPnhg6V+2tFdPuoZyCEtxBeb1zfhbYTKSLAL4/MhkjP5sN5zr358dZwMd3L81iG99e8/8sVLKIj
fL5h80oH2Qw48Jv4ClsWAxihJoYiz4A5JOogvE46ztNvK5MX3A0FrObxhAizHNWzZbHWtwgGVUDt
732X8F9s/XtsrPDdiUtHWNHYBG4sTnWfeJJXQbVlLdWkSY+mXWgbEMyB4aAYMxBPIhYBnZ9JoQn9
Q24gtCBQ4VXRX3uoi3xhGIIwOWj/0lr6+rfh8dRdNnlh8qDQxOIt5y4zhUyFJwGhC6Qguz7CJ4j6
GQTJGWFT2q4pXBY0kuZDek0zOIDgRkcyxLvmQ0bRiGBPsHkH7p09B2WP3ouEBHB9ze0M7gPmqHgE
F5QQLf3NK+bjq88Iv/oGemQjm/Ja2J2A+LysMqQeOgihEOsVEZV8OR8WaIwqSMtRTAlsYE97h4Xz
3rcasweNq8k1Bee6+OHwhRAxQXsUdczq43l5Dacz3jAEYPqZljJEXyHvEDxCLw0GERqFzrzD/I6G
uWdHQlIjfhC+VhoeHWHtaMAZ9MtAETiEKItG8akJ3jCZESWCeEFjDvj7VEUIpfIe7CH7D0Hr+Ecx
gehIpWyT5Z6Iwyt5HJoui4B7iQGrQW+JcVkKpJ0sf54WGkaFUmZDZwMiawcrJj9PJFgGhNnVQuNF
LxceZHQ4k/WD+EoxvGDJ8D1LhsdNmtaQcLd2Q5rMC4PmDFicXX37FaY44NiSrz53ya7D8H73uw/7
0YAHJWWTSbybz3x8Px/IWpLN780y/YSJl8qThqTnM86clyRhAV2p4TL9YMUvvzulsGtW1kGqA7F+
9m/umxsba9nEEP7WabC9+VIR6gRnGx35hLK7pgFBNvjg8JgN2ch12YVpR2P9dKk1OTJSSP9gyS3g
6bT0vUfF5JWUK/dy+n336oHEwTQprklzttJo2bmxwlIhG0TCExFGhUn+qd80YAAhemcH7/9mNIeK
GmuWZkpJJXcS80DiatyA3M2KXEs5d8qTugBle0mQ4599f4+OaEPrB2ucx6Gyjv3X/h0O0BOTAMKW
wU8SPPY3uMQHs0d4d0Dn64OxqrM76z1v/lqp7s6ttiQo1eF7vxpkBDPb5nsUmXhMzddY0fKfBglN
xMcHAqJhvCYdq0Wq9NvqOWk4DUMj5QlbdGKVxChPYzf28XaD6/JJJQGa7DNKLNXE2GoQimJ0GN2O
sV4T64QLkOUxOoDVIynJy4ScFK4itimSN+ckQUk4Yl/mA0ChAaE+WRqwo5OmOZ6COpzdrJ6Z6x5s
CrjrY3cwg8hnoc4foXQSPrpShzOfzD7FWr7uc8wiRopZbNzVO+DcVHB9F6NjxMgKCFJkICnGVnt5
s0EG2AUQQOCEGBRHBsaqcWsSGVesrFSuBz36QBlIttirSI5CsL5tFWPUeBKLS97rGv5T/2q+DGVK
4OhkZ5EsGx+2AZBO65ge6UsMiEZfGjzu8I6K+XaajU3YESzyYOtWClE8HNa68ZjepldT0Ydn0HPv
qWRMiU1cgsDqGIj7r4ERHZlGRFMyYIDM6+HRo5AROk2KiCNSXmwP3HiKD+ls9r0OKYKEVhUoF+Oo
koDDKDQoapiEBmlJ3kZtN43dLLbIm2or84fzWV+d3lydqTNdmUMmOlfmQkNZmyQ5If1K17rz23Eh
izA79o76oSMh0tyRu3umjvlh0p70J6QknlbT0rqMG2bp9OzIvVqrhwXpB1+nNrYbP5pULrTH8+ss
msezdBpr3fEd1xn5GMzlw+iPM5v7J9Gk7dyB4JhduCorF7pLN5o8vdwlws5rOpn/9N5B7i6FzPIy
yeyM7D3DetrCGq5BUuY0nX3bgUvAiyapn7l3P3Vb4c3bN+yPk/qJf96UzhV4//rhSYkfJ3NvHu+C
feLfvDPG4XBHwKwPBylfXL3vbxD5uMoewdUrwqsXH2/BI6gBN3qPIPFj0h5fPYja1lePq9LhI4g9
df20BuqI7zIIqzx8f1dqubvZ/hZkcGvERB79DOb1SEb8sk/Dcn0OGtvdYpWEH6K2ktBJQvn5rBvb
JMTOG5Ie8xcf4W8SZqW2ea9LLuovXutLuOovyFljRGFz1liSeGrYmrd51WuaUdiRjPYLLwrbM2X6
A4cxTlaI5mcFDjqSYp/JDkJmd9CIyrRlendId3vT3bi/iMFE13PYlefKFG+gDQlLd+G9hcmjN/3M
crszzXRGa96bNhew03Sm3mfWmZZey+1aJ8Eq88Mck0kHS/ik8kGGjQe4S1P+tq2+poy8pgW9Oi+h
+h2TGWCkACFuHkE98dNyBZ/Mw0Y+HGgSuJxfXT5VdIz1e7k25g5+9doHn8X3cpXqyHt5fVkpOtfw
2GEjXfVpipDpyjcDzDijZCW3ypcwD3tcCvCDq6UMRc/GXBf0yXEDYbWerMTDqegdf6CfWj4pivho
IG+5gVBhnFJcOxjJBwUAHa3jeyk4ZwoFVY2RjHYIuvoPYS1/8e5Tk3w+0OXOvyvkeimSv4LBNqW1
YBBpj1xFNQK6jnms/11CsnR2LLn9ahIRbDKMYym6i2fET1cZl+f0RHYCbmULwM4HWvsOYv28pPMe
3xy5bgKzc3A1+yBINrJxNIBiCyybsnXYzqheugGl8rfuBu/aGxrGdekqNoEVrMAe8Im0JmkO5cV5
KY2SppHKTJIN4WaXT6QwLi5JKERDWBxj+REktvylINooV98gmJaqBcVAhfhPgDRczXylsoPuLLmE
gnS4DVcAAN1sBf8zrGs+3ESk8R7LN9mKLexAlqOlFMewb1iJB7gEpRWCj4D+njorLh7AKc0BsLxx
MJGRW0Dj1VgON3VDnTQtg3KappHIqpDPtYrP5ApC7mWKGAN5LY29mcCw/27//2Kw1w3/rzgpMuJ9
RS1SlyDe/xXJTfLFzrotqWMpJZGhw1Q3DMWKCQKk/m0wn5NNhNvlRvl2t2G2uPdfkcWhIR0QPH0l
mM/IkOqkhfgHqJQ2c3d+gN9dWiU3S6uK8YN28t6DAQxAPek4R9xGB69L+Z6GgSHn+5LCpQROgu//
BMnxs7OktRy7Gzzc8oFcIh8L57i8YpxBcfACbgvK4OMticU2AkiXT6UC7iYEUob2IEXj9aFN8uVf
OTttx4xJWX+fCne5ZCcTlm9B+d9O0lUQ/vwVXD+ucLn5rFeQ6P21jiFZ4YSXK75ffNsptcCBTn3I
C7i76/GTVw8Tz/HOA/ZvwBJu10gIUs2DEfw2YLTzqhXYWvjAaWdsS2tjuNSlSnkt5cd2TffqsaRW
P3PF3895K82RK0id8C2MK74NlJLk52LEdmzLPbC+g121AQJIKxly8EMSjUA94K4ZjC+FOzMR260D
KBbjQn4hxqWafNuPl5cPgagD8ZfCriR0u/J/Cyp0Qip4BcnO2SaFJXnaYhsqSikPsYVv+BZBgkpp
ygUJjqYYFHVhGFoHWkWN3AZtyPeXb2EPmlEbMavf+IzrVmqr4aiXoqWFMTIXddPtK6//unqmRqjo
qYWgRa6TATzbgB1gsOeSv7/ySmZI6O5fJolj+L/FJ88Tnx1aqxaNpavyoVwov3Ijqg8teJr/PpUw
BcZMcrXKS/n4X/O5H/zz9wNiDrgn1q9bKQXJlViaEXG1RDpI3ARzo19BDeOGmdZD3qBG09+/GgmZ
hDD+WyUQDHqsg4WQYkm+BwqDjwh3kNKINAFUAvKYCL+e9gHUQEYNkr5cJ2dShtNEmnMhp44E1HcO
ID6ulVwCaQpYDUaHoijwfYqXgEvvpKAF4PAaEcMCWAQcCK+jgQGbyhN+rsIgH+/nYzfJSas6UiSR
FKX1vk4umL+6VpSOW10yeUDe57Uj+3O2APT38sl1QKYKJ+mbbYjEa7vOTPVskSib+E/1OoHXr07H
93R8Ue2KCMD3JH46mTLtX82ib97mEAc9avvZmZTTvDSetQ3gXync69P5QEsKdMAs6ZIB3oJQAaIH
cXy+B/o9w7sW7BLvUrpnYpF7Q6N3gOCTAI6Kp5NsyN0h6Sx4C0uOMjAUJOEGfFjjZm1fE9I9j66F
VjQ1QkgHT6A3eJudrAmYeaQ0AKNiHDDPQJvILw5GqqkROXLPR73Js7/4j6QzW1IU28LwExmhItMt
M4jiPN0YaqqIIpOA+PT97eo41VV9qjOrMmEPa/3rH2RegASjVXDdYaH+iEGAgQLrA4FPY0FHGEA7
6QnfMX7/yIS3dXAtw1YEIcqTP1JBCLokX7khbxHG3b8f0DIgTfTxXP6aEvKjEkaP/ZKwvnb4Rvnc
FEe8xEHtfi9DpAwDODQvF8kKH4l+M3uJj/n1oDGgq8foakg7A11IgVOAL4XN86oKRybVvI2a7+x1
t3BKS1RXhvtAROzR+S5hJ8A15/uBQM/kvhwwlRW0DkgWuYQtgSBo8C0hrhBcffgLCJYQkxaEd1hI
Jo4CC4GyK+QTCT64aFMTp5RsfvApUl98Il8O5A+4I0wKmTVCtoA0EQGUDf8RJ6Dw8/dBUxFMjSJ8
qiY2WzwY+D0wb0aZWS7faDy+Bpxk6DTYjEF1QwbAkYcqStwZGcZWj2vJtaJbw5WCP9p3kdz0+X2m
z6UJnls6IuDLCwthaKf7lrAN9V+UJGos4iWheULwICMQoRO6KViblGxYxZHJCeFOdrXc6DCRgewG
8SIxFcnKIb5gQLaUC6dMPCrm4pJj2AG6RTgpbjVIeNCiMvg731UfFtwPxvvISWCBwtkCkJbM7IJf
ZQbPuDUyUI7afCDPuHSw1uDgwk3e163R4WFfClNmHJTTzDn+Ya5dJ3avbz4T8XuIvAvJyDuPvw82
Xv/vdVMPZNYM5u1FdALEwc30oBp/L3gRvDlNps9Ns4v90TTbagtyfWbVuO9+cGDvbPzLQ81krm5I
NDCF/9voQbsiSUBk+l6yKUAFeCYtvjKXfAxenB8dUut3Y7LoSDTDaMunNiQ3rXE2mdcGOaOau8cw
2GtAB3sWuFsgIg10t7WA7IIMyqM0bx15zlPrL+tLhoeF31vHp2RahwCz5EgYXzR6sJXRzyN8muIr
1J/il5KpGLax4tD3GGSyl9giot9+mV/gVLgvPDwcT39L/kWa4aFA4vpqNIWVvNJnPzjHnVndanJ5
cPVCKD7Ltq/J2xUpy1jNIJ7kizM/MFeEw4CMBgF3Chg9f6OMWBujPsuz41Sf3aP2nC5LorhgGGOh
yMVCzXOWZg2s0zVfKKYfDeyqbfe1O6beSGepQf9EJPw+PQ+BN/kqp38CajXwc8pI+lJbkw8j63Wt
r9CVaANbx5x9QNiF8SPeh/RpeMoEhOFRDcMUS0EIU+j8ZNYuyci4hhsj1cC1+Dsc6yMcxKweye6c
8ZPnVkHkuS1dfmkAlHiU5wdeBdwQHPhnuu3gMxnRzD8uyjnFVNSvI6KarJR2/Ln7HT6YFh4UlGlU
zSO+LrMXey0eQ9fjWN2U00pQrgCdjQfGPhDpcMXDBYW66KyM07/Hnw6SD5MVklmJrg07bH0NQxMF
bcw+wVhv+5siob2QLEhzmJx702zNPf1c39fDWX/22o7+ip7RZ1Pw7KA2w9YV56zxPNR8MYlwzUNi
BPs0FgE8QpYrNKcNxGnYL9sUtSh7uzz/NKckuRCS28Bkp9N3LMCQsBZPuBFNLBPlxH9CCUmJSbAf
YLZo2WsMi80Yie0/p1QZg1QVQ0nU93gymX0Hm9Dy1KG4O91n1dC4z763VwEozJIxix0i2v1zTeE9
OzrqPIXIm08Vh9oIZu5enanCsSqLXrH3z9ACtw5eyTO3IHJjYrhVr23UrdSbdunveuvvYrQbnD6Q
bxgOomJgwdM3My9dDCj6oBVH8vV9+Fz51+xu1VxCuINnpgxqCFle8HeMmPW2kgAZMHMiH2UIKWNf
/fFvNTRVhpP8f/gNYOIrnOpjBDlwo/GYIVAeNMBWJ5nft4aWfqvDLCxCzalW383v9qX7h1yyIb2H
LL+h/wYe4oh2jyQy1+Zrnv099rVfg8doRDiqs+ZKvsgqX3Qhvx8Rj9Afc4CAL8p/0lwJ1elHFJNu
P+I1FsyMpsAoPPzb9/ZYPVZKhEnw5XN6TwV+kWyy8MWBi3E3TJbOecR2X+RCOHzFvLSY0dIDWYrV
AYlnbAwDSnOM/Y+GOMn4MWRD7MK11zM7jIWKIP+yEc0+K+/CT2TFMQJCTc3e3ql8MOF4m/Svxu6C
rAH+fRSLZ6te+6vRNl9oOyi/OGXB/dV/tgoiv+lW32nr5+veqveXrB/L77rvkiq60lwYl3PeBPDT
MMxm302zYU2woP1vAObThrWvbZ8XGEczyT0uKZhM4t/P9+VxmgN5JQvSZgIIz0Ruzjnq4exem6/R
rJ9OLsLkW1LokzX+icm13r6u7NhSs7XpYP/cquKA336m+Y3xkhMfuu1v/d5ULNgpYXhMrThCpoNZ
b/yFYiBUu1ixIK5bH6e1EtQjv2VTrVOeEFFoBJBoxoDEzsNnff+YWM6QBtrUllKRoYqVOoxko+Zq
hf810aa6f4dGTBuJeSokgwb+kTU8Qv2y+hlMDxLs7DQP4oTMAD4Mf1k4fMYAeveyRqW3fNvlpD/O
3bcr8POVMs+IDloesSu+PG9xKOyYjOO6N263zRU7Xg5jWC3w4FA3MRvb9LEEWD2t3uw9wYfyvnyQ
Lqp4TDxcSOH5SQPL1PA+m1HRIL2ntFuiuwRSucguA6Ex7563/b2KUw4XuqHJ9jx9Fs/da16uq7EK
krLvMPNM8Dq3dU5xxcw0+My2gsOtmWA7iPRc8J85VzCJdO5vcXxLsyPcO9QmPJVzx1WFpkGjLhL+
/oSmGQVBVSw+QlKLPcuKH4rTrYZOFULRcnvzzmENLEqj8/7/O66jcYccZUskxG9d4C4CRWENfmor
aCf+eARs9BTpFzwqePwYxGqYcNAI4rCzbHccnr3TFyOJrTTpRxmlCCwj94mHpjWY4nM+nOmLe9BO
1EXPTkCZaqf/pzzsEWUeLnG00yPcKCci+2q0z8e5zSW6kXq2HOQLZadi8hPSsrBHCDQkX1bzKnHM
1KvCqZdfPN/GQ6t3690e3KFwlTWxfioOBwzBRAog8X/TRraOdj5hbWXUr8qU7TriJN/2t5h/j/ur
DJ4VqGG4T4wAgt5UD77MBqG5CqdETrVTFR4jzpJe4uc/Uw0+LAwQQR26OSxixJx42/FOvtET35vR
DN2qcWoZJPOQxlXUuC927TjdsydRYeAtZZB4MUIa8baL6IPzJW+L1xo0JOltXzYemfa3Y0tDWeX5
UOJljoxbMsFU/tN/rO4gyxTu3JOTj9lzZVXcN9+fryzvgJEEk7tVpOEDIbkp82abHLNJxVASMcQG
+t7igvOLL28okQI23ud6PKcXnm+yKBoj4b5aoT/5LN4LNNjWI+rO5VU5D8fczK8DD7ScDLHmw76X
59fwp/raw8kPaURV4CBrdXFm5XnjcD5y63PaG78mw227zTB9UhYyoaE3ZfyMOBUWumQMcS7Apfju
fYnqnWCMzfLT+iEGh3AJcgGTIZNQ7SbgcYWV/8NsBPqdl8w5Rt6HZt3Ryxq5G+xjSyWDz1GxUE7X
DyLQkw2j5gn2X9D2coy7HExfouZ8xEishUJrHPknJdSoZ6h2+LFjmr/zgLgRHIwEHkcqTpAdqjXg
FtHiwIF59GPCUyMK47cFdBA7s5aMQx/PfTCSxxeZidm25nAGWZ+w4nbLMcJexCi1P1N88DI+JL0C
OAJ8VRPY1Ej3oXh8ffxbrqM1OgeHXommKQvynlnnzjvSTsWidUnQOHxAesiRddu1fk52dEoQZuEc
+smKRKkHo/UFpIn4r7EK+42yB+1Y1Eg4Z6oIvFhBDbjNC+o/7PfhhoEvpLIYqjrc6xV0dwUKIJb/
cGof8PRThbbf5mcmuPW0XYiMOd2BVTB9O/XkvZTgwVGswY4U7p6jPZhwjgEY5ZtJzBg527Qilafp
Rg9IgtQRTL8qZwBLj4bgt+nCasW+fRDKHI5Ym0Fy4qJunoF2t/lMViPFBQ9sZIeSm3gvKObc9ski
9j6Lz7RwuPDwOKn2AzeeauR8r8QnDVwkQr3JUTeUzuFvPl6mOcblzJPduHLa4wQXZXle4bfGV8U0
ZJCb6oSdkeIAkTFF6JAjrfrYXYhW6iGasZShIhOrhlOTbyskq8HFZTLFFgL7FORF302FENiulxL+
DWykwVUjDsF87iCLcLxhj7XUxq0/dGTmdloIvvthVXQsBLz+0YHh8GuJNpR4xHTCkrFaRwooqvgC
P7d+RGuHeeUQBY/wDkUyf9WukkdUJuAYK4mfY8XNl8g/cAezcr++5dCQfn46x/EKfospuQX8mdsP
OgBnh9E7PFcqHvjGY/br+Bvqy3CZ7qR5Mk2YXklmPmGejAYVz+tJfuDOL7COqZmNjHyR6lggFSmX
iuQUcxmPL744TtbJD/KmuktPcmXjkhk3RnfD7lE3JkzuIbhgH8GbyE35wndM/7KRd3cIFaiE0d0O
DQl1JsbxnWiitMOdyTI0lQF7NnMZx2e3hCTseEYikHFfYYaz7P8x4TxzFI5mJCAkqsFYKvHl1K0x
KyR8HQ7apSqt0ctMsQSqbL41L1s1NyUqVpSZpIOonUgwKAnfuS8KMtZUX3XDK0/L5di7/31gHYQc
DT6XK4rWCRkUpVn76Wq4+wX38BP8xEEEqCl5qCVau7RoHHt0p5C5cJlp9+W5lF0BKVyFXSLmJUPM
sraPw3FWesi9HZ79aRSWgfQ1C3g8eIvAswVZyJ3vCLdqOlXnA2BB3g76oW37p0DUXnNb6Rp3BHfz
2yYIr1h2fgJ1yOeFIVlKcLY3+dyKIUMG6IYxLw2aVV77Y+69juagz/AzvZDyd6jPuZnTprbbitKL
JogeUDEl0ipYYPSqeyoR0f9xeGBXFchLyRhXXodHYLHkGqQi5H+al/1JG2rUUzkp3XVv/vCL3Xtc
MtKYHmesDhetC0b3tIMs4prbE0n3ZjAnKWCRXpl/T2icyOhsYTQFsJ3MLJIz1p/O+b8uzhSasyz1
RdV2HqpwvVBMmh1KLjxvVBwHcftwXph8nrPtkdXMeJ5i+o+2FpNvBJl4cWPtRymq0rtKXkMKBqrd
t0l9hCNiiWiOOyuzqjOlao1jOKTSf9/wcFEL30FHXzVYpRXWEEcXdqIzmmByyHm66oLcAjXDrOys
+9mZ9IW3at8LtwbzH3Ply7P0bPXw1kJAkdvZtsTNEOwrc3pHDzPmN0iQY8FRC7uAP3pVpYSfoRrW
APtvWHySBQeWNaXdnyPtHdde6bx3aScMXYvOkO/WINLDlxo2H4Fn5KJHM/WQb6y/ABcQjT26YHhW
KlQ087ufZ8IScQ9GMFh2QeJr8+6GRzOqGWJ9kgkvhZhHbCl8ikm8H3nXERy1hnTubJuseb7PJc16
flA8UM4ZBUcs9pV2UXZvg65VE7rs+JAzwllSYzF0tykLV7RZ9nO1B5fNrhlzOQbEc53jL53QY9NE
g4j1Zz8XB6zXmI59jx3yEzshYpaNn/u6MXBl7gC6jCE1nREpl7hG9a59X0IEBCoCjoN0DA5B55wG
TIaB0DSwUYZ9KuZVyg6hJ/07J/1rXCF7XD3C5v8mEAJRbtLrTYvVHSDOLwOFOr89J3jajvF5BD8B
WHZGHlX6YENLe7wg7rz/0VpvwCnuud/DRPzo5Hjnre9LEJde2P7DZKR/x8XhO+kb0LGMz1RiRW/6
q3R/3HXQmmA5bRqMQ4waaHJgvEXVkjr6tZk8Ikp0QowpZtmaHt7IzVQb30lSoUmgxBKFzVLGypxi
hxpSZHceI3FRGmg+tT/lj1kkTTJrnZp4W63LZbJTrhqbmu4fBShCwGsqjdMDMkpt9sK/J+z7AGbB
yHl5GXVXeN9Xsv34y2ZYhiz1zLy9eCw8J6Cnkd9tKatea/mPAsl5229MxR6r4YWTtdwkC4A9nz7c
QGg7q0BmZ9l5wAHvPk8l3DpCoRCMneOgiJ67t3uEIwRc4wC9BIK9N4OW4vanR1oyPHfIDx3t7rNC
9PT+nLCJ+XOqw+vpXJU/xZuCB0dfchl4f4DFyAn18fsPbhrFE5zeWWHCZ/WIbLU1p5n/TgSW+Hf3
M6ZuHHhNVDH0SV240KGyGwTy/DeHuYIwdwZkU4PdUFQxR2JMAhnRhQ+JjMgjnRZ20MjXETsZeI/6
9E4DG8xIQELEOV8x0je5MF6L1sfAhWNZtlInnw89MFu4BiMAwLsJrqJ5j4c1dO4z/GEtbXY/kBCR
6w4FZbMtXNkbQGJCJ2OjkVbAnLlpZ98xV/zzwB3ODX/c61OG/eI6I7aMCQ95a0t0nuDr5RJMWzs9
mOIsjqqFPqdP0YbQkecLfxP91aZcIfjxGOEUrDOOe2MVVQcdb7ADK0ZA1dSZtPb4z+zbvQbNbeji
GI0PKl7U2oHTcFp5d2tJ+erk6Duw47mW53zb/Q2j16a55Sey6zgKqqHFsyhCABOC/1rKABzRAm5U
jIAxbsBZHQIm2Z5UqH+0HHjelUY/pms35JvK+rlBiHlY/PidBNbzxJaCpC+4DFBmY7vEdP7WUUrE
1vAiBZWvFiLurvnZsRT0yKz9A5Zq5v3KfK8rT/fgmI3VVa0azf5v3OzvN4xiPYw+nSxq5j13tFMu
5Qasrrxp0ddmdOsoZ6KQbqMahx23YLtSInAxzdG4i7Jdn2IaEXuyUBnjskq51SHZVc+SpRpDV9wu
OMJhWwYrALok2u2vDUTXmTV/6BpYCEjjwcWXOYPObTKzWXNaDkGslAUBE1xBEuO+KAkybCSAf0nw
kYDb0IpwwnCVTPGi/1zUiGfFyxXe4B+M5Uq/tqVLBdAQHK/kMHIJcQ9odrVFN0nbA+aEZ8hUDdFj
LWE11vgt+z1PXgEAO6+g84pt7n7wnaH5HJJHNJoqi+M0jXSsJgr7D/jWbb2YLf+aYpdk5ls6pNxu
nZNkksRuPYDPrTiowLFzk4sLek6LJHEjHVrYAMscjwouNnwGQAn2ur0duJzIfdz8eYur92IUPokn
gvl+6rPrVrTOhTUCP0CoH0+zcBAol4rk4GXtES+GUnOvA7EdTTkLa6y+M1NhqjKm3Uetc3rCbLWW
ULOiD5fTQTOpVnKXjA8wjp+ZE21cm2VPyPUBYPXJJ2AigtmdDeh3XFLZsy57mgnS5mdOMsfoGGzr
Ew2+wYiAD0Tt/2AWedbQfZOkhG/Z/kYgexd8Iy5Q47EnHA5jD+5jfnwJpxP41mNJ9ajiEQE7bRgJ
z74nqYbAO0Zy/jDGYRrbmcntG1CXVztVINlKxG6oEBQS+xBJrmrCgsCUcAkj5KxYhdW/6BCpoI8B
4RBC7x+nvdV3P5hJ+7tTms28XfFmuL05EW8VNzpSWu+xZObwWI7OKgUe88V/B9Jx3Hn1WPa/sx72
JMKU5OEo2+8hW3Lde4PJ6/paP6PhmGuw9W0gNyjhyww4X5DggAi5/4pIoySQQa95e6IwwMQiXg7G
2Vy5MmWFpwgHSp43N7Z5swE2lWxejX1cg5ubMHYXAuceGl+cwvJzzuNaJ86YRc+UhVuY0ofTIZB3
ZfizeMMGoDxdPKpC0ltJcTwhR6AmutW350axKzbSZ33c3i/cJGuqRJC9ekNEc87Rh98Zxt8JI04x
ctfF2APeWYuXZDrJ1vCduFCyO/xvfCw5sXktWwJXFzA3mKLCBwVra2HkPCbd7MvhqZwky4+I0aTp
hnYJggB1xRbSjocnZvaYCZI2y1Jtjb1+oixxJGFkKK6MiDbtZSOPJhuK6KsvK0e2mi3XkGp/532u
xgU0JPicwtKSsCiuc6buqpfv3xam9WqgnvUxGkqFgfpUyJvUc0ulf2WKjM/daI0GGA++KGPQHRsf
7gnG3AzkY4p4vtjoIDnCkJs2K0Ag5EGj0xE4S+JbhqYUv+YYQtJjJoADTZTvUzikxnvz2aDShRW3
esJadoYOiWyuUgS0FL9/A6AewLS8qsd3K7ELR7J/NiYapM6CiDFSg0ECH4tBx27kfBuL7TomJtLJ
nDhoG4d5kQEoGX3omf4kG6NZW0MtzyQmzDv2knAE0WGbvJftv9mshrEFy4TrGHRkBcdo4g6NId/r
1yjwtHmauWIy6msHoPC2BpLFJXGE3A3VC66eZrxf5DvYTJbuNOcy83YxH4H8ifA0bOw0BOP7kxBi
mneianFc2tPrwCi9vjR0v1Y5IcmGA90ozhxF8fW9DhqBIoqDqHFElUwXX9Jt20y4mI6Bhf3+76jG
PdpDP3Wk9dDr9w0vCcqA9s98ONTPlFdDSl1sIeby/m1+5iC+dGXxgREOyDcg/JZ2hlreHTp0rwJn
hldarQb2kFMPvJxnqbdGc+0ejoDCcK83NEcZCyiRqDhGWACK5h5znu1xD19Dkl169v4TakgMSwt/
Oi1xmzGhdeB0dK7PKysvWV4+Z6hTRBcWmv1jgklp88Rp0Eqv8uI9HoqxCo02E7kPkhNxaCk7cIYj
bik7EBiJXhjoocDMQyT+ThjDSR5eDniprrVZHKlsQK5X3rLGsQZ1Cb4xdSAXIKE1j/BeeilBmdTw
unHFb8KjlIG8OpRMiaEyIRgn5krJqT+yuWWAYh8/p5z2w8IvN1870C2VahULBjsJWk/1eYi3j4V1
lNeej/ZwylXJZ1l3q79QONzeE1q28RvFGATsuT5GbInVDxNXeAJG5vUXpJFaHEvpFjQTJW7f0Uze
JjBXbHAzgFvW49soRIaLQzLOCmduqbdbErnFo50K3yfmc8epuueXkWpILe/9bX/mFIZUB0zZYDQH
5TyWUfWSGGnWy97Tuu8+Bxp9Cn46jjr61+n3LY9ZH6GIzJDzSbulN2Q4hxu/T6NOJhZBViW59qvk
GgflAQT2X6Z7HMh72f/90SRzlEXJQXwGQQZb7jjaEW5KNZxjYIRl7zH8jHN8WqYZAU+C35h7HTY/
mANNO6ePDy946vWy50xKuPZA31prYA6Zx/8C3VQXlNplAS4Cfci/JEsYjMYgQM3uPP46Hzg46JaS
OQ2xOkN5oLj4ly5lTKEgXfyoXO7kzjHC1XXGBH3/uMKWiGtBMNcar7+nquoiFtYTsbzzOlHd8sF3
B/VX6Tcn6Vb4rwUCJYj61qfv/7LxCza25pC3MO/Njot63HLb00rl7Ipzy3mMp8yFKVxjsHymqss4
clUaDDgYXPbuZiCZv5tYIsVYX92tJwcb24oKtnCI6bXL4Hd6/NUWLGRByz9GKnC9UeJGAPkT7sLR
kPH3mmtbTgI2d7keAnqHC6r5jprq2jsfN8LmCknWHXtKmwQ7dOn/JEkj9+P0p4PoHQ4cOeSwzxaA
rwB6JJLT8/z8Co4MDAr0u2iZqikyNMIH6DMWMRqY4UbZpPDF2LDZBDPjkLulOUNscYmGWcmbfJqf
kNjZl9hholn5hdO4ssmRN3TAzugZARhTNxoGaINxQItXx7m8Aw0enlLMrNVtZl6Y5jSbrwltE5LZ
kn2dP1ffMSkF94PoQRm7XAVtbwmR09wrjuLIdAgDMjQY6W5xDYStwQj4wr6xqojZqPu7qUcbGcCy
dVjC1BKzdU/gk9Rkn579MkCdUdw9PWzQTCWE6CPhs9Dz8Iuc0vXwOO5evcHDA2PhI10g7zf4XT4E
q9EHsTZbS2hXxZ5WIN+YyXd8RwFEf1ecjnNir9ByIMRT0FqKj/j5b4xxsCeBnaIua3sU4C2Kv9r9
9A6LUx5+L59LcZOWzDM2KLLQ8aBifHg7zApIwxyenh42ZV4z4GkMjHB21XN7CKECgcSPko/Nn5hx
xClaXc/kesHIbSHLwzif6ebAVSdwsAFHlrj4QFQSqorJe9xBXejoHPEDXX/OP+/D03WQqc7qlPbz
YSr+XZzYxUQ/c21D5RS2CrycwsQee9XujxKcBV6N9veBhF7aqvBR7QzOavDrx4xrxALKWctzG4oQ
OtodzRhELTcx1vzxPiCE6EzskVeaJ5yoMa+eMLVwQerG8ALOxr4fxsxP/P7lA/UHnDeirervIEtZ
ULIaBL6KGzNNJwf6VmzoLxEhR2lAYqJQvSDNei4Ut3Tw1WvtMTI+kgnM0pJmxEeaGCyaBeEZ3RQz
jqgN/kDnXUKnnPRE2kixwcU2bBoMjMlBOJBtbvSMBXRPvCmw24F23zGNy4ABvmbCHmevuwMLQWCJ
5deT7ARFqNNpVHuGbj2cB8Z+lV1ttPlrspQQB4R4uvqpjzuLAcZsoyykusMfAhMYujtEbRR0GF09
/uWBZrKlYzd7PsoWth7Cq4dy1dPHnHWwOCOGNJ+hna11ZKnj7oq5092+VOEMe1ow4MzEEIuWHCco
xRRAo7y8b6iBgYgSew7aubp73UmvUXE/vYz4HRICQto5EuqMaxrqdLTF7Idw0fxMSpBUaH+iK+87
3LHFrtg9GTTVk8dBn6aN/Rn/zry5OVPb0RLSF7NaGPTsMyZX/5QDYmIGSH7nLbj0b7xz3aDysDuH
AR99vgE3pdsxdgFO2XmFNQBXQSFh96avCMb/nzpVQl2cbqmL5XQ6gSkdcSZUk9aVKOdlwss2/OcT
vhQnkZ8iX+RIOeAyUtoPEStN7ik9NQd0zFBAwLopaSSrI6p178Vykqyvj4QdSxhy5+7w4TWrvxn9
cwdJBKNLWM7w8MUljucNlhoI5S8f0Im+99aZ0y9i5oD8GFrqrsWOpELs4CHWVFCj8eHIkxEmr/qo
BBHM4ZkRci5CbMRvg6Xz9cmnYEDNDIZX/17y3x7Qn3sQ7r5mIGJ2YfuENL5SsGyDB0nZMRPgaono
NIBNQr3EZIKHWVETMwYdELlgvcLMJkiQVqs5FeFbM/dahJsLgG8EU+wkYET6ZPk2tAbXHufbGIcZ
kwdrdR5I+BIaqUtPk4aIcBprMB9F36Dvd/u+rx5QgFrv5XPOuazNCOIw4gWzMCbKQuZhskMYNwG6
oaCSbV5s4fNXwa3j7be1KU8Gxhm/iwaATWjhmwjubDFRMd8/CsvAlAQNbAymZQhS7kk0JM7o9vGT
y4uuBwO8qAmoqaPHTA1aB5+/mIkzGpP9d+v8lj1n3p1UNizjxeRPCSokkf7wMJzDeOuFzIPrf0Xx
m3UQhyO8R0RyfG8LdReDnfsYO4avye3z5cnLZC8a6vl5uBx5CX3/MYFbjhwzGZkYA5BPiDzZK/fc
Y+hOe/wMjQkH58oqZ4w5FTSeOTZx4GPmApyDoSPQpTUDqW5Eowju97YpF0bhD3CZA5Ld/AxYEIqJ
gT40K2fG8hcTeq5PxgFiuBtHnzEM1+0x6hFPhSx2dV8xdbwAJlHD9nATBoNmQVBU4bi/oDcFHvvH
zKhnoGMYOLqHUdDHN4D0DJqvU2s/pm+fe82JwwocS/cGRMQSGzApGLNRCWjuqDQSuiEAfGLru5se
iQbZ3FV234zoPoXilgh3C4ar3QaZvSNiDyOv0WLgqyHOT9bb70Upqsav35+InBX3x+rEsdS+R9Sy
r6vCAHn2iODpzB8czw/GRLPHmV1ZMKLoB0RcXN67/oLZw2iRUqJSv1iE2U0RIHPoEw6MqNtu8S1Q
hJc7pxFSXnBCvhzVpyyu2fRMHjSEnKJDPbrx6nl64RQCjaczGEjyplpCW714xksdbVh6c/IXjJqC
mhD7npOENeVhan/+BT2RRJXdSgY3BD6RSHVjOLBMN6Ra67iz4iODl+YYw4dwBDk54AoRLhLfv/qQ
O51Y8BwOH3ANeB1VkGpAgtb3oq0bmJ+SnZFrB38C6avi4r/K/BzjW5LtOjDAWjO7n190BFyZQ1Rk
uNFHgygOmd7kXDSrr3OcS7sKxKXhTuHGk3f9ILs98NLnq9yA5mFFtHlsSowM4hVH1Z4VmuwpdKC9
Oz1UvVbPgvViQ2Ttz9UIw2KTWDY0NCBNnD0lHb+loJuVDaV0pAtRmaRmDcApZEcb4GRgZ4SdoKSi
ankzyaGy+9DLMmzg/nnAmiC11ExvPfjXfnerwVXJvMLVipGSNwrwIgCd8Y6CmssdT8C8p9iDJZcm
poToV1BSPG3WmpKgOoN+skTleWJp05sDuwnqDiOVZNEAtQEKtYI3lIbFO2puo8uQZZyc0zgxFvxJ
Ay8WaVLZ9YtoCbI23y3hUUP7d2bMI+cBvao+HTKknKmLYuCQopklFi1Ei0VozCvPJyntQ2rgsmb1
rfvfP/UloIQ7jPZEs6Mr3j1PxRTaV/Q9/sGXpFXOgL4+6wd2/oVNzx98KZol9ujwcp/13K/LeHW0
FaDHoT/+uEPBBoQp0x7dAY5ujCdqVw4rRDMaWlyJidpLcV7TEIBmLXvP+Xes7e8TKNpDQS9wh/uY
ieOsd/rNq9IbBD9s3QSzEBpoFjE+o3k6wWyCKc27C6V1FUHPaTQbRthrngQUaFN5U80KCl/Sxb1R
a3zOn3951rl3dPQFqaa0YzRQ8vQTNOhnq9jWg3h8xBCMfBi+Yb/HzP9lXPG0xDufLTnYwifQp+8z
esQVYzZ1jRwybC/x7TGhbBHRW9lcHse7FMen1k78KijDnOYb8wZQpC0hW+0Vyz4MeU/J39C+i4CO
cgmG9h0/11BsY7pdF90cr8x6hupaW8b0I1iiBrxeHz5YzYtE0AgS2ju0FsR2q4MNMYBBR9UZMCSk
KX17vYkYB+ZbvTQ/WwY4MBwIi74VeMjRI6pTNF6AU2MNTMS7+hBxMR9vAmRgLvX7buQ+iDXEc2J0
k3bslNeKLQU1azLwExcaFYuHAmSeUvC9wqHoPThTJ8dJ3SHGEACzVQWdeebboQ6xik2yIkoMh5kf
Z+B9e98MKGY6V5nCwQa811cyHEzChFiqnHOgXhq0z6EHxG4zuO3mcciMgpEZOdQpfsNyJDjwGq5E
eLOsGo1OVqQ26rtK8DdIsCOCgAlabQ7d0uro+koOIVKnTUjflo5p9AtwQRAtEyq82Twx5YEI57uf
Ci4h0SW2NqmwLnAaohSmg4x/cItFbzhG7qN+sMogRdWlGH3pztGSkaYia182hf1aIu/hV23oDGC6
zXFIFeaivS2+nKk+/hlbQod0s1z8bJR7j/l7WR2wLp2kwad16gNikKH5dxRISMbdsMqYI4zBaIKE
wbR5XE4hxG++Vo2bCV6jOhKrI8LyPg7TjIpZyMX/mTW2jOnntdkyOUschYju8wBiVeyBZj0P2Bd/
Ecf6uTdaPnxtxTZYK6yintvHCdAEn/F71jsAhGNISLkqk7gOXz4gWuW7xPzBkMfvMriXfAnJrpuQ
NUIuBt9GvGuWDdbVScRjS+fxhUJ9gMB4LxZLRyf2rw+krkAChbXNfax6xbyb9uBJTrF4Mj7Cvx3T
PHDr1v368hbOlqg2DOlChXLHH+Rn9i6yU9vljn/gGNOdUSFiuYCbyl8+e5KqA1hMtdnAL55jxc3l
gYUJ/TdsLtx29TOup+8/nh7rmmAtqF8VbEGXfGi1JJl7Bqku5O/qbyS8NE+Ca1ZTfXO1UDnkf/pO
3VE/Loggc8DKvXzVQKKs7CcEzdpthmFcWtytyrriGrJJKg3ewdsc4zk06+znKd20t1cotk+yhlDi
KWuuBJCq7z+GQsZhs3ueCVbDrVt3HnPeETbYFKSNMil1h65IPfdhTDNSWDOHvF8JdbbvIc0FrtX3
FYDPZnShawEf7e1h/0/45WV/FnGfRmdb5m6qwMi5w+95b1JcMEWr0jq9+fHyPjHrhWIwlbgQi0lV
083wH8E6fAyw4YQzktYN+2jAW0VJNJ8VmovjQN5a/OW9w0PzGQYsQenY614ZuV8bbtugw9ZT+FCP
Iv6I0eW5gvU8IuSUcD6cRvFJJA3JUD7mlwpgmfDYQnXeWw8OSrvPPNmS+87wxRikn7qSjqUIoReW
aCKNQ8bEY4R3ivXy7xR7FEhgLJ31yDDdtlECFbUXn+VFbB0SnFMk9DVBa+Owh6JWXqDIWYCO0y5x
hq8KgDPme0dbcJ//7pve+JlZSFyyh98h7mGwxBVLZfMeU5jEsAmT7eMT8rjNFyOjhIn7nUmtj7Mh
Y4pxb3Ffa6tu/zprjN7jafofSfe1nEgSRAH0i4jAm1e8twIkXgiBEN6DMF+/p2ZjJ2ZnZyUE3dVV
mTevaV5k1ucPUW8wQ17/MqFUMKxwr4MSg1wposdHvL4VbzfpUmAv7Ireqlj72BUflUxDgOK2Gskf
HRzKPQ199fZrOK6niY8v9ejHdYB3hmGHAW1fyHTfX1sqEpljBvWfkXPxfMk75C/layngVI+F/crz
sfV0tpLQkrUJoe7DMUv15ESBqSwn98XRQ/l2XGl67IQNTp6RGU3Yg3jl5LbknVfpbvSL3L6b+SCV
ydWwu2H1y86SiwRIPpItveQKKw7AvstOtoRd3Tw3DNK0MTGzaE47sgXsDfdt5TiJLohu/m9jakhL
kb9SRKj8jN32qZVS9yqgU4X97FoHNNVfLj6rclMPDyNeGkOYpc2Dw4OZP48dTMRA7dwarn/yY4Vz
fZ9Hirx6Zn74eMbzx28HQ+wzNj+OppV149lc/WTm0VchvSocv4/GIEp9rYFVc9kV/ixgY0Jx8Vxd
jFuDjgN6TKMXsqVXJmG3Cm3TtMf85Df3GPj65IRkTbCm9eRYxWFg7vI5rV7LOTDWEVctqwZg59eO
Q8z4cf0oK4/12FhntaNZpyIS3RbmZ1uWauxdWrfyuwOPi19E58iuxcWdgNV699+oeAvcQVkE2ULy
d91ft0MTEqldKBtU7faNvt9WJBflA7XRqbWS4d3CiCuca4FoUE8Vrp1tORLBeaMdcrnB3NsORksv
1uLqwWz4IxV8GprnME6KABSLcLy0uLm52rn8qr1L6499zeykcPKOh9GP9L7wpJiYttVfHR1qJ42f
Eq2DclyYU+HM/70N+T82iLJOj/z5VHhECzFpY8lKDOs9pqupRWwdHO+3IcD+iRpLYvSrxTglmjut
Ny0CrxxWE53tKPYZ/819Og96AjxJRsUcNm/N7XeEH82Ko9A/kyj2aNlMIwcWxKLEDaE4ovUrZFXf
IKpoCJ0SQlq55sBcce3bXMKlZtZR96PETn8r5JOjGyQmCFvKwUU3dyBTnc7IIoAim68XhwptEb8f
q09W0tNexA3XwYXVlw2GqRfw1/o2CdbsPTpwxU7A6hvwRogSor+5onI303rTMT6KV+MFXKzao7ts
JQ+FafkOXBOtVGJLU1hWUq1TNYuc3ZZQ5mm6xTU8l+bMOh9uh50/lsiHwWsYHxq1Kg6czH8KqdJq
kJhtnarCehbeREeNQmEOGTBYjQFBzeRM0iR9qDptD9sWH3opFx79t9kKhdksUXmU000+HO1YQ1ab
AHAFDQXpBcvxkd/FQlhbCnKMACQv1jTT0NZCVMb/hIE97qj0iF3QONxMBPAJDt9m+E8NXjqfTJDQ
Aj6LK1wwaA6o/jfRwsFdGZZ7sj3LWsk2+deqoCdynJA3/P06rW5kNZn2ZrT+mH76srXD7YURPE/8
RhE12ktDFdNb75JBlx5Xe619XhUsfz8KASdVhyYs8SRWumvjepNYUNatdEP9RyVFeNgXs5rzn2fl
b3jseK6erbv99lVJNhKlTeOvsnHO534CL2AXJH3r8hM0Ujl2U8GIxji5atd0nBRpLyJuriI5XvS6
hinLr9zvrZ8sH1nTSgManfEZfs9NZKGGBvTjgtBPpVSMI9q4Wmxw1t27jonM1IhNE8dstYKh9Xsr
rU2B2Q2XHiHgAadvFaukzIR7y1xFYm9xM3+LASuqWmpox1YaEGjwcvFwKEb8qZb8wUB999/c4FS8
PfLP7tGRfCq8nFncpZbA5dHxe6swDkU117FIR4uLNPhxHF11vqOQvK0R/+TUBn6J2hm7zzBuCa6P
gWCQcye/WKQz6LecFI7X9r4aiuiWzU9VeduQKFUsVIvmYjMZ8G5GlHQUbYpzNV/FdX8P0+dSfKbx
uAwZ3o1MmY5d+9vx59486J1Lz03tHAqMd1vkpx0rcS9rhPDG75g8quFWimc5twht1rLU3dcM2xUk
pPCfucnqW9JdLRlXbhY8hZx/5M1gU8Q+FDi3etPg9XApbyNlIYHdXQPX2414Fq7FWKL1WBZ941lN
83mdb175Zw+Jl/wYteGPrCqBJvHsbVOFaBd9znQd5xGvuvX6jNIKr9qWuFIr0ytM1z/ZlREKGCG7
b2Rfa2mJZiqlSHFXiDSXiMiprxWPjGGs9twIZlBmbmq+WKRTMVp9aJtwbysOxm37PIrBJzKyOYVv
enASv0cWVwu0slqmwdb8694+1wEZXPtF+EQn5xLYXt8aEjeph/l2oYRwjpymyhlsVL6fsCX+xbEi
+8Wva8l4tE9QzdCU/1kQ9gWr71z5/M8N5TZP9qKV6WT5vR3Bolaobt8cRO2Pnw7WT9DbdHhsJM3T
i+q69+fhUvR3gXu7al7mvkvrNrx87og8acgYqnkjuX+zEUxK6gU7Xab4Uk9z4svotFoP4n59IUbs
KVwWB/ODSnRVhBxpTiZSFzWqd80KouT4PXh2shPpl4C77masm/YwLVKNkyHikyvxpvmMFTWC4CU/
G66mUJ+dS8cG4de16x0sTvrzRWTwbj6cc8dZtJ7kNXZvhTIr1TkY2S97ngHujpF55PP58cLMsGGS
0Ct3TP9wURN+2rZldBz/UO0Oci1MgEfxNX91sUqCDYawUxMsxa59WaV/iubBCjxNdsVU425TtdPC
ZuD+7WCNCaNzJ33frfGcsduqHBsW6uD4+24yYigzKGTdNzWUfs5QPmCbN8aHq2BzVFLkVVCFKg82
cQ9ZSmTnxUPzyB8jOGeIaXXLg5jcww1cjrqvu0/31FoZcM9pr8oGmoNDNwQ1HRsb2Hcw/V32AxN1
VZvEGHMg4FXj3Sxa4HHomxYOp9Kmkis+qlh310YULfrjMdxOgq8JYzdrOd2z9qDniYYu0pykthPk
tGvlhN6/rT++B8lKI0Q7pQbBQ1OWtp+9HydIJu7kNqLUO3/lHDTUzOef6YiiiudcchBD0HsU7/yE
tj3Bjp30aPpLuvO9HJ0bie6qdW0cq1LpBtvOqbIbZgiGAbbYtdnK+3PXtSHoQGrT1q75Lr+ql9aq
vi4/4BPnkurd7+fqfbwsR2rIBtrnTKcD6tEOnXv3XjAEnBaPpU1rJ59D6wZQ5iGH9L8pZqBSUl+v
TCYKSyfxpnRLBWG5X3tAso0mNIPVHOiU5ebvbZ5rGvdsYD6/gGz7sc311FxzKScRyVYVPeDsUBU4
6/R3bSuwHuVufuruvpZKH3evfTL+3O2bcYZbHvKQ916M6C7JuQS6emMx5KCSP7ywXYkkpAPHv040
4+lm/OPVIfbZNWBlsPkUcuwT5nAcrofpr6yoVOXa2zngRRoqoGgQaZEj1fxYnsMfr4nHo37qLI0u
wd4NzX/+rxtWMrU0g1KdxjoMHVVOr4kqA+PHofy1CgdYZ9k46PCP1rEDOJq/sneaebQZhcQXcHhy
m2z+QkUy2TayAAmYM1pJuqBzUak4ZVafPioZinlDmiwvHv4Pd5F0qrjLGiBES+bC8koPgQXmPTim
8HCiw+2zlDtWNwqcRdShtCzc0wXsjXsqiJFSMdVIQQAQDsGKgZaO8FRK00xU9osps4hrISkqK2Ix
SNtx10nNsCRflXcfnej19BzpuXBh783V5Nr5a2zxVCAAkB4kBgwX/YKfOUTo75sQMvF6dDOTyPAw
DkFJ8ELSDFp8JWG6SeMzM2vSSHqR9EMyVHglQ4ZIXr2okvT1qXacGWHQnM6YfL35cqB3yqvUYaGN
PPJ+xrquSTzYzIGSX26G07J3Xbi0Zu27YmSszlbpxbjVGG6nC5tsPmsqrKbt+1n+nUU/wPS1gJPp
5vM1f+9PlYuqaF3OUZOsyxR/Ty32pmj2/oZZu5iIixPFrelUxBJWtwd2HS6G2nSTK2+OtUSydo2X
X/JOVc9hueYRB+RDCTVN/5Vcd2IrJ7xtU4dDdILwRgHsD14M6fsRgp68yzso0aZj6Iw0kOUYGvbX
RHXZYnOwma08MNHyoysMwdhwHOksv3V9hu0yrW+zpHRxGjCDyd7j8zCazjF6J3GUeUR+cvoJDcJj
DM5E9moeR8ke8YtrOc59kCX8G0oq4aCbvecQITDGhE/wUCndSI+Pg31n2mAUU7kOYq7nrrr9OH56
C894SaiSU/pkHGlZw53/4dThMhssZvKncfJro4U24PQJSSod4nOwDPJuzjaurL4Xbu/CJle4N7cc
nufKo9NvpveIB5XFH7l+I9kgptowf4yOsfL3ncRIbX392mwAPfuf9/A09EgraNMzVXWm5+N7oYxY
2yF6rF9pKVhPFXwhYiy7yLZtaWiFV89PqqivVKyhc5sYPEKB7ekoBM2DbC6XcVeAiKcIBX/p3VSi
qsb3p39HGsn+u3XvnupB8npYnIabSbYfnd0mcP21y2J6p3Lspib6g50eTBPxG4+UtxhNIK1AQY50
zcEMa6rTRuLrOMZIi9VWseJFxEvDTN6ujD3jKP9dOXGoubEaXZJjfvqpIHSRDB81CH6RETxfoaA+
/OoedBLHn9xiOX+CKrf5a3fffaGJmo72jWzOElRIjdF3e6v2rRXpJjYlMN+UULdgIhj7cm3S43vn
/kH33I2Zca5m5IRtJjaGkmr+7KEAPeraweI4oTPIQX03F6nYTzT4WdSmX+/ZsseSB3hJEyI/5f0v
j0cvewIETtmsxT/ig/M82jnM9Or2AXCwpwVtguGVni7Eg10XVr1K/PD1YEMxAqCGA6O+6Wplc3Os
19UPT2aganQkIsUxEoOqgGS/uW0nv7XOXJhy4/PiPLw00oDjRzf9Ef/ZzWKZ/G2caUeRsS/tYy31
iyUc/dTL3TQDoNOLIUm0k20+2KiwMqoeutlfsE0YIEJ2+84IckdnHJNny0Lz7mwzTKN85GHOFF2X
CSAxfksu0ovDl5YFyI8DA49wiokH44qaiPVunrJRZvjqrL5TTsGRGp9xVVvDFJm8fPU81Yvi6Wmd
YgwGwgVnrqgPjwk6/upPf+JfTE3S1GKN26N5SpYTOxHRRU359lLUGvzpfgBmsIz57Zdsd8c6Grzc
jAV1bFLmDmDMUH6UAtF+ug+/l39GGaBVzURmkpjc57nvqyksqRNUPtbMOuK16bPjMJnS2//T0E6D
UJnxM7VcIPrR2WadcB8u5HR96iSOpcjsoFHfti7Yo78+Ybqjm7Z7ORiQMr6P9ntOMZPz/GIFfx4N
vPaYvebnOhKk+kTb2cIPbhA202cQQ9lLImH3Xi+ikfzFnbwwE3Up97fxYbKeP2m3m9dTzWO94ZDX
iwCVTO4n8dlpCPdZfl4/sNA2iB+ft8XGI2/lofa5RbPz+OmA+VnP3l3z77VxAA+hDLjSZl3g04Hz
eg0FUZp8Kn9YFuKztPFi1BOXGyMH7YR7UaitQ+CyeVk4teWMlZ0RLOmW9ItFBfXZH+p/mvFsfaU9
b7z78cHxcxk8Ym6jjEv/kfs9tW/fzsWWxyD95bFw4m7+qebgE2B2aCQ/PA/+dwjZFPqaDPpwvLg/
ownwOn9n0e+0k+JfiIsI9SB/dgWokP8roz08HBBTNvnwxwjbGfsJhGI3kUATT0d5HeAnOpSH6U0V
6fWRLUe25ZckiFPVtc4V9pipxuk0XM5SBPhRrJQZXbbFa7JGWxE/VZ7p6nVd2yUFJbfSGWnP5YMT
VNkJ19x08bazTvFn/k/C36m6FDmHf+I5o6JEIsiY9hYubJ0kVoK8gpMVVa/c42xvWsHhAVmF3UDr
CpXHwj03skMYO/wzybftFTqqJ5SHpiXopnX2T2kGPuLlVk8axr+Ca9NfqrCTz0j9SzYaxuJwcRKT
C9zUxOTFzCwP3ov8FXafcYP86Pd5UyDYCdwVJc9XEAjKPDoGR6bUpvTAwjsWA/lW6b9DxVel5fVz
e8I/DqgsWO4FU/zzvvjw+7ERLrwZgORKNwlt9l248myQoHcvhF8e2GzhxuclHSgt9gxhE+4W13hI
QnnaMtZcB+X12695Yu6Wq6vhHe9OtL1xVM59fDhGn5Zh1Un11V7xrg3k4LldV18jqjFzvaxGrRxt
HXuPfiq4CvJEGD7HjKYXl649LVLdtt81wUaLzddZtVtI+e5Y49rb9u4jeTfCWx/MPKKSDyXGBcOB
vRDkQPOrRCRupD5zn+eRXfH1u/m59jdfubKghy93AR/iL/GbOnUew7UK2ce0kl0HkzS/20qpCXoQ
1dTgRh7++N0HAFxrcJVLF8YKOY2KcvqxuBq//9VU4o4ELf1UIoIIOPzYSNvem2iUJR/2Ez7JMR9D
6/h+zvX+uc9Y818QkqPcfC/7cow8df1fArUug/sw+335El64mhuAfinur32RgOsU4VaAgkKmmLIS
ldMUvXHuEaXFwv+KjyD1Xu41stMzu9smygZ2GWo9X22HPaKrBnjxFC8h4qriUKOBmdfFLSsu0oCp
oXKWeKlkZNqmB4ByIuRpHb/T2hp9JX/ra/C71f7jyn7ehXGRCVr04qBglg9eqF4xr2wPrYYD8yfO
yBA/PqFReuHs58PJwSVu6HjMmff7bO9yTqMxITOib+pGJ+lhYmBGkJw8P6EgCDQepFc/y5orPJNZ
1GImW5N13+j3RlOIxx01OzBKI7f8mYYmhPSlxJ7uD4/XDNXWeq89WN+A9P/t6ptjUdEXHZCLOZRW
I7ypYWJ2HdrZcc+mPPUOZGDFpcJZI/LQKoZREwte3mQ6lbVWzrmnO8iird6Kh1CDJJxIpOHH8vPS
+EtWzseyPSnuHX8x4nN8++RPInWPpg5EnYjz/iqsHkVO1CsutIw0jRXORfM8h2cO3vXko4j6ff80
aj4XT/vS3jSPAQWELF0Sp7qM5CmWf7amLVDZ33WiAERbWZm3SsyUYpLs3GHDzkuHP4YNx7xzi7PZ
9FykPMz0ALpQYZiuK7D5vRouGCXho7jAtfViN+ZKiKLw77062G38fn/3k4P3r4qPF3kvmOYJTNj3
V7WXlONsfzO0G2WaTPrkTOur+7sW+cpYSnDiW4iuLm05yX6l2k+3p7FhYH9p4Amym8r2Vy2Djd1C
BfsT9r957OdtYXePHeF/nbiB+1o2bqD8xiZKpUmq9UasIWfIucX5x/x9oe5KCFjThE1kjEbzdASh
crvMUhack3pT2C/wNdAFDKozM9sMa4DQ4ujbpCOZRX7EK5naCTWN3MnusmtHDa1+t8q64q6fqV9v
heuJYWbwOkq24zPV6aaV+FoRaUe1aGrUjD7gvWAdP0FtbiUbJyZaeMSN/Sz5T9+KGo6imZ5jxfRT
9eTn/iMD0L2VYq3XbLXIfDx6qVPe7n6xRCn8OtOeFngYGUcXp4EQtO9YeCb+Po+/iWVpC/TOR+sy
Xk1jBi8V3uRehW7CVyrJ8q21m5COXGTIFZRzKn1eXQout5zY/MyqZGJ5DNIDFfR97r6CWOdrz4Ib
y6Hd1//9XolAd1WjBWspt6skts3paF/3gADZ0l/BLX3dTLVzw+iPxyA62n/vv+Enl64kXukSLJ2g
ffpiYxyDkb3itLK/hA3E4JLEFYioPXcq0KobrYIrQCoAT0dQKzkM1MdcYF36cQha0byAidxgOon/
xpq2MwWF3AizDSI/q0R00ve1HyoLpAUbK2TvL7h83tvJ7yjDt3+I7ObLN6qGUGo+XnZ3XR9k540j
LCvs3zvMjpIj86jkd8hWUb7wwo1+y2+RaSJsbA0APMhB2MJ0i8v+5keJ/wbEOiWaYgtAZUMJ7mLG
cmVg0bJx7Su2G+nFo+VsKwVAD1NdGiRYtWLnRemMVARM3xu35wgx/WXKzFu3l2NY2EcbIVYq5vph
wSLJcIhvYuI31uyCQtxEtHur84MHA/Ef4rv+V9U64ldmyp8/QQHJFsLvyZYOrJhDnczUzCnpxLmT
ztBjSHYP+H3XxnqMdVHYN3zAhuOfJTnKevND11dlCVzI1vCyCSKDOTOru4LICTLCTWcV8E0kqlvp
PO/PtqNOJN/1qkYOmPYkeRlymjVOVPAdDrbxi2OxPbeOnKc1olrf96FMRKRStxf+Gjl6gb0/rUuL
FEoMilk3VsjmzbCJE5almUIJodxgp0vF2DeZOBSNAMvSQ1hNsfa3jxgSWNYIO9Pi7FCTkoufY4bp
HXNWquwamX54/0AYCvf4PCWOI3SOmeGNs0bjwSWrmezkWummkeHXrZ5qSTEp895O1v6wQktLsv9X
MX3Q8oYG420o66EzBFycjRsTQYZ2SOUdO5K5c9/xS0nnEQVnJ1o4ZLbQSP4BmHOCdcJuisDNE6YY
uAytyChdI8uoX37JT7y3zWjV/lJSV9eh0LKuDk0bF1OhIg+wQtAWMBH4IJDHeyfbQAng5FYlYKgY
QHzgwne9EXRlc5osfiQmxcA55bpgeBa3REDE1SZQSoHCCEITjO1Rkrcu/x/DINbfFM7lPq1d5VWK
EYjc8m3sBbd1X52nSbG/TU7DjTzCFPN/hbYk8qI2qjD7q9KXFoIiU3UnNLxUytdWxXK+C0B227LF
+ZffP7RILsjrZ2oJR0ZUHnbN2uVU0jo6XKc//DLfW+R5JnmyWeqPegSyfGMGmJ4w7kmhAy5/979/
n+kSIqCxSMxzNGM8UHwOGpDjWo7DK41MIV1JdJ7oaoZyxWQf3fuwK+hVP6eym/btac/UrhCbvRty
XPLpioxrl+hYV+3X07399xkX2pyhccGXImi16ivBxPFNXmBTSxZMZOUgmqIZCtPv8Hx+mhcEd4ec
KRkL4zKb2OJMAV+sJPNdaB+WVbYeyy+mVY8xDAaFMxidz9ysRqY4+riN+UiUGBmVnvkOTFeiT3D1
d2F31DY0gzyD+9FHK5pqX1LVvTUFUF+WM26EPBWCmUxh0XnQIlyZ56OMVz28WtWWjaEQQ6QMC8L9
0KkuJ5fZprjsyWkZrjr9Wn7ti7aUQfvCLJNvAZvz07KAXY1gqrUuyEuJGpxvfh8x/MmUG/W4l8a3
ekUbq3BsxmsOj1cin+BfmStuHwKgKud3JXKqxusjzcujcB2JEbe6uuCx/Ln+8fH2XuzokUJf87ia
LSuR722h855vPg78DYwOi2Jf/00GIvNkxbX+PVadrLY0ejduNjdSAJGjTeZolYOy5mIQd2r6WbHO
tIXDb9mGOAHFpnHHjf5hsB5tvx0Cxi9/ZRPcXTM3WBsom3bVWTNyqnE9q9N26lDObcuX5iEiEWhj
2LYvkY0k+faI2spnAm8aVTLZizPrw0hNfeK85OYhEBB7RudATIpvh9C8dVbjq7Eq/X07obrXbQ3/
DrlmZ9t7h4wtTYREqAObOMl0vzqq/bOYlsXW9nVKEYUtVvGv0C5Ij+8wR17346J5nY6HigbbX79F
sa5KUSpFIWvPon4sHfLMtGZeB9zZAYLDsODSLvNlfBhnSsirt6pyKCwN8q8KXpzmvWF0vJoLpsM9
/tZQXL7+OqtPEejom9ueQXPMK+b4/WeboIFQDOCaUT0F0M5/PUu9aPtW5tcMz/nQUh1LqdqyeKpL
0iay9iR851r7XeGdLp4aoTWwuSg5S5xw7FH7z9WvLVUtzG+rsazlvkOhqy8RZxL9eaiCUHjvbmKb
yx7/Te5IJEyhiI7bUsfZoh1lWl6dSuthVEHcsl+vI0R676qOzOhtlNVCZCuJsv4Il/A6YYMRTq/e
tr4vzNvTfGXV2TE/QOGa1u6jx/fkmB/mfp3+CEN/Bv+xaudVaNy6Gd00qrYUHW6R80j7wWLSUNBS
tA9epJlE2jjNnCCwEth5/SOEj1JCCrac9sQPPBWk10pmW7gNYuOERKfYeL9AYp/W0sXuvm6O5bHv
MboupPsBJmJ3es+PNt1RII7PFHmRL+DEa5z7YhQv8WktDCOcyHi8zFoy/fBn9l/1dQhRiIUtmtJv
FbpQzj2nhug2X7guPcfnVtlu05uqYwukfA1sXD7ixn23GeeBgiI8/33Kz/1dfi9G5Nzay4CE/Ash
ZyQT0iqurXPLaGS+x2ICrN+Owkum0pr0JYBBzZLP9JMrAPD4152Ca9e+eZznmHtMm76/gM1QURmi
lhiiG/WJsUpCvWqMb6LSSgZ/jezP2XziY7mpZJvJ2pMSKMuuIRrYOlhvNDF6e3gLz1KbKpOmwrp2
bJIHL7lPvivpfN9m1XK3CRxPof5f1nO0jesh+538mSEO+0X1ml1LZ1zY0+WD5CvKrtl1AUYeKM/8
wktcbgMxGOn8UkY3Gj9ZMj5K4cKZWpVPZUfqcLsg7BLj4IvMpbbDP9SBWPUhMmHPWmNdzzSC0ahN
L/g2LPMURLmZxEBVleEEWmHrKCULmTw2vjqnWbE9EBlXsnoiSkCcuho/fxqq8O8cTkJUQsOFpvOv
4ZxNWHJZBqbGZZyANGcM9FJ9qV4NFM6yJtQX3mBWQ3MMW5uif9eID7JCjjJ5XWYILePgUDkX01+z
R2kC32luvhcWtcPnZnnqaVlHVG+Nw0wQTHvfQsEpo5Y5AnflfvNcLi3cGIbRpQ89ljLx1ojWfBZz
xVWhlfJhHWfXMrIN2xUiJpBwOxxOCuJQotRNrhaRdozW/1rkjl2sPQqA+khfgZVuvlhbJPqOFma7
TdXj02VzPLRAF2Jz9q3pF2XkcAvCBH4KEanue2+JbPgwlc7O9akHXSM367985+2UdylpIf7URNju
FxOcLORqWT4lirFL/W4QrujNkei1H1buoZxcB1rcoXm3/9pMy4niOR4q+5JsVaKjZ0p9ne17FNXR
aVrqbOsB9xqBiwtb16q5ai5Hqw9SHcw7p19CsaD8F4TWN35IE2K3J+iRt7LSZLfB+Lt8IjGvynw4
c8lagF/AP/oV1Ox3WTtyMr65PduJ2qqWKqZLy9mrkoNUM/Wr339D8l2qyxb+r7QdHz7RV8tgxXRf
L76qPHo5eXcvX5Jt8cmt3hVLlyLhQW39rRbKb/uM2P5VOk7T0AanK8kXP88EtscwdS5kRvFi+2Gu
TwSVZ7Bc6qFQkP1n24zZC3zTS2G/fzE79rrNW5nLUmfpZ6h+LsVY+VJ+lg/Nv2K88vT8HprJ3qXs
Ejnk/y8kR9zG9KxUST5HIT3a8Tuxj2rOISX8VE3yAG+7pmy//Hf2s957d0ytPP6E0st9MXEmmlq2
N5VIcXCqTxs9uQzFXjAu2LU+A9v4wKpFoVg8eP+goFN+M0SG/bqON5r3dImoiwqwcSqUzAj9CBKC
ila1eLdRYLr7wJd6pPh5qG3zBML4sxhFn1FsQL1S9dl5OPpig5g4yfwZ/2daeHcTtdP8XEpPMEma
yf5G9AXKw20YbcSr4Z8VVnukG+G6t1lEisx1PLVcoU08OUnqECr7thcuvz//rY50/8zZwKaAzJ4J
nX7kJ+MjVMDX7wE0+mQXLZo0cSZ6lVmUx8deUwZCcAriCpDX6wUHQVhTcIbS6VHzWfbl6zhSO9S3
5fv41DqPd0PmExlTt/yucm/IsjPsKinu2EFnioFzj1eYh7cxbLrS9V1LPa+PXPWJKEUt+zTnRaox
KF63wtCshX1zlR0V2t0gR85+eS4Lz0EIBPIYO6MmmosiAacZcyH01vQjntC4JMhcvnFwA5SAVbxU
wrNZ5938XFpEyTpCSSFVU+pbOrGwjfvvCN20b1qLN0eg4Lm9G8K8taACb6hB2Nfke6tSMVaknbfQ
tG8F7kaFngkX3jQA0FI0vSV4uzcYKKIIP6qHSrI/2vRcCz/i9XutWujA3mcXPaXAfqCUaf4ID7fd
eXyuVTYW1keqGS8gZhRDgDLL7fq7TEGbLEfd1tarxAppV2mlmmEL/PvR5g/Dvn/jNwA3nZbXre0k
MQOrAK6uQXGqLmDC+4/BxGTY2QyQXA9BnVh4xUQfnLUcHqrp/DgDFFC26XQXy3qE0aX6Iz/ffcd/
Xt0EeOFdv9pGBTsSGEljHyV/798czWvv2p/ROK+UiaEpjMUvhIs76xQUm/p2SEr+Yr47/drWM+YM
9zBaycywTeDPWc4+zFqz+Rg4eeYryQPHiQahCA5t/MwlQVyQXRq86YEKuQeQHhjPtRcdfiDPAbFR
2EHsCEAshh4O9G2kmvvOGbAg/mXymcfcUBSX9uScYzNJEWsmYNNfD9f1fyJANJBI+y8/3vRMOwwE
HJqa3vKt4EmYbb9SvJxKTjbEqGsFhOKk0RLQd5XYHhOkvvRsSQdU0f57KMw+3I662KRCiKKanVvB
S/5aSal4dzCWQ8g3Yyeq6BxmOiSL6F4hk1Tsd/Fc3bongTs+7XsmcFHuNeh78dqIz+PlqOCBy8Is
2yLgrWg8dG/QTPFEsfZiNUz/SqQ2eHprmcJ4PgTlFRJdDnJN/Rr3AzTrs5Lxr7srT7l6mZx8uTV1
xTIR4MlRpModHy1EgfGOnVa6sBqcC7N4ha5ViYT9RZY9rVwtVNQ+q97cxuhA5SGur4RuWn3n5+oC
qzxaOVezukcViudBBxureFKG+2ZA+bL536sJZ2ewr+UqzCgaXd5oxIR7/U3xWbk9aeieJTmcg2Xr
2Zj/1U8lX1knrCsDs9tJ0rCPa9FsLf8gcnG9FAjBK7EeSIOvyUWt5t2psayklg+9MxNCipY39Nc9
dRP7Mir1sY1HvnwVHn0h2wpzTQ5ibPckctXu2zLYFHJOtP1spj6J/YORwuonPNxZWx9xP7LUtbKv
tsTlIOb2hqbIH++WDdBev/y+Ndftq46TD23nOLhVXO3ybvSws54KPxREGoHVjwFSilSBDZymlH5l
V4FdWH2X/K+B7avC+6fBtaEM0S2Gv+XJ8mD8OUVMuxcvHitEt89rodI/iP3aFGvbXjC4NmzZ12lG
PiyzIn4mJt8n1h4ETw1fjTiC+KNGBhCZxbYO2LzR7DA1OfROC86w1czHZ6y872tsu1uLhisdDAN2
kZkJmg7ZsQG8WDwr6rA9QGfxR/ekc5cPtRvEZsGDJEuaLs4rsLyOvV1nT49PCJ6Xa1JA+1HuJBqJ
caqxr4NMu3iBvj1eCrOaEHZ/+wnpxW/nP3+yhB+2J9w1WrA77wsfIaR1Ig/bNQ9bY2aMnfTtJSap
caYaL11q+5Ia+EiqEfXe1Y3K36v1/CyemhnY5gquuXVSgFSxRPWp5tA9pugepnBAHIoiDBSMdVEw
pWMdVdT0PFWLmuXJfuqd20efeEtzfS997pqhAoT2N40iRKTlGvv8aBYQm0ebC4UC+1lNVDfzE8Qy
5DCCevIBAYu0IYhIkIdyxqCKUlMhqNcG7ByV5NfWrkNfrUSs37m2r7UG0wrvOB+9QhZX3ldDIbrr
PBnVbTppZBKRBFXrfD+JffhMk3D4KYYXdIH2K2bwSuO/LjcIcels1kA/Zv0lLBDRUFOs936mlB1c
i91E1chveO5tyskvnqOlvdMytCa7GkWGrSM2A6V8ca93JdgsiNbV9vIzkKCutN9hg8bKuU71MbhU
HvkGqRIBBhjhbD2bo7QvtWVDw1/PyjK2Mw65rjtW/hqJdu47o3DPdzj4Mg/KdaAzFZzHbY8PXCRW
eI+d/feF1ntwGbzaibKBQBTFtrWqmWt3eBWGx+DfoxgvdCIuM0V2YQbB1A0C87TgFWApqG5jR1o3
+NEP1xNG+tVd51zxBIeO6OuI3zZB9GPuzM9/fIRjnWaauyGRWmm7YJnd50/TOFc0qREV+de65KzA
o2nP1lW+mCCuv1J/T/ShVXiWZwgm/fGztNj80xE7AFad8KOkmxkMH/Vq2IJMAS1R+cbvSCE11gm3
QjjyQcSjs2nViTy61K9wnJTov2kXRct0IIXcPfr7MFQIPgrREW0i8ENZ9GGnShKaZOvOuI97+/mz
c/B10gu0RsQ1vyzl14Ku5F8VoBTGN5x+iTJtuN/D49AI17F24aPmWkSMFYF23S13Y09AG6vtDECY
AZwR8jlvsjZN/R67G8jTKApYZmFxGUkPusPamLFsBoHhfCtFy4d2pJKrr2vrUqrqrCdHHdDU8w38
q8c766GAsdtR/FyYAxrh6tIc1tEvEICxq8Ho5l1MqDBx6aDih4K/vzOiPhZNULct+Z+gdN/7Y7D5
keuvOutFrs3uvRR1QJ8VND7UcoEgAOBHhvR66wkLoJ6BXe//5Eeq5Vh+fj6d+WSxd7kPHR4dmq9S
/0onwgtrO099P0tIj82zbSljhpcbH8qXQWRGMQFfuS5kEpyaDOou3UxnD6fRy2PRHMhECkEZhe2A
HX8o3WHiEzcW7DOeLpK/1/5rsUGdqbmlrwo2rf5kHOsSSP+kTfxhfD+3dfFmpPQDmTM7OrvfgEh8
ORcQUTZNNpJey1pTReFRoNI+B1lZML7ayYdLBGC5fme7j+/X919nM08gjbK7KT9rm8/s4jX5+7n2
rr1l2tMbGUdmiUf5rxMd3lsoty9TDscpt5jxa3jtmaQ97C7XXmqWGaMF9E4duJi2JZwqp0ocs+9W
WZUUpIUXX7ZdLQYWc1ks7kSVBCpmc1BAAxrEdzMnzta2nMpJfAbrtulfxxCqsshSM0VKEajXpfoo
M4CBoe06x7r1+1A2noiyY56/bS9Q8nupquN807tU+BxWXuNX4zVbdg6tu5Ijgvp+byeqqdn9Hxf4
PHQGWM3qUcMN+Grk6zA8LCKYsQ4OgAk9NUDzI9p/d+8k21h1iQIW5Bp7DUbez6EK/XrK1mLF7emD
e3v3czSIW6XwsoupfwTl1+K8cAPDI0YQoETARcbngjmw+/AE1/c/CYTw/vkn8b2kkvk6/ywZBf9H
0nktKa40W/iJFCFvbkES3ntuCGhAQgIhi8zT769mx5nTf+8eBmhUqspcucy9YZO6mlzPJyqreMuu
mS655Bb7JlUJTj5HEfT6mqTLZPnbUq+IQSWI650v///JcFlLXHX/0/vUv8woZduVqMrAOAAKQWUZ
W4PWQSqjF4gWVKIbFiGYqSRSNTSTfjhfBLiJNNCBehYxIqf2+r5TClWraqAcAK0+u2z3YbcS146f
kQu/IR9+UeyiBfdj8Qf1pxi2t1TvOUtd7skik2VRzuTbe5bvIKbxoRyCBTyMRXZ9rfNRfY2YhV1/
dz6i6Mi6bc9MaRm6Skc+ayyy9l/GsH/JUjoaB3TUk5Zz3RxjPD3I2LpLoB/YSR9dHrJJDxVcsoio
cCPs591qFEK18cUBjJ0lkF46gpjF0Wr4ES0rticMbwpMq1O/6H132gE7bpzBP6MA/cXyPaCc9qoV
WFoq6mP6EYjJrDfjQEvTPvIF90YRC88dSOncZCDbvHO4JkyITQxKPOsIjwc66Nz5g6wWLbODgVWb
tAnWn/1lFpiCvwa5K8yRo/A42EF8BXKP2cGHxhy+ztdj4MCIFAE2ey1c2FcfJ50vSCdUN9y52Adg
8N8N6PkBfHquknLAtA0G3U2/f8A9GJ3crRlWdEMOUaZHfdieSBp1VtU6v+Eee8yvmOiR5j5CmcUI
Q31enpwlFFKroHJhqtiYK+gCpIShiPFb8FAEZTNAKoixFaQuwoScgdH2eZZqa56ig3Z2zu+5MgNQ
Eqxq6AGwZYQSsz1/de6s5ihtzHPL/rXq/rojPLeVgDwD7xGPurHN3iA87EzmaN0UD9xROnUW8dVZ
yP9oX3DVYCFTTa5VDq1T6WILxbI+0FA9stV3Ff3BAZCv9jPZZtcPEBrLlOWQeS/mbTi6/nOHJeuX
xvb9jI7STYFET3VEF9gQ9YL3jfd5fHbw4YMvvBoxewKYQEdNJQEhE61b2rfVfgxJBjoVrHaoyX7l
11gtMih1XMT16EXLT6+movOig3RFVn/irAmfDWQwymfcu+E/beyZAZ1qUR4JQZteMA4DgvLyKeuh
ALyDH9CDy6hKSzxrwAK/70djDdp08BNziQE7U9D2YPfZDIbBdeCLsC63zpbvtCUKfcJIyLSsRYrZ
e6dzYILBlI82xu9mmIKpITRnIILeAvYDjPyw98wfGaubXndcwmrxdSwpFgWVB6Jl4yfIHpt6Yiwj
sLmR3A7T166IRtzrju4lwaCA6YckEjtvYLTQ03Oyc4VErLUJIHT5w6QLiuAbi58MiQGrjBuigEYH
y4GbANLgByCQWs8mp6wHU6umh6brBlCDiw5XkF4FClHo8j24lcm6gP5tkXDQB7hZydgZCJGjMtXQ
vUK0YWgJ5EMVjRcN9QgNA4dRCz+PIdKPOeDnKktTmIu8AB+VDLsSKMuovA+VDsbMT37uKO6Pi5xj
CEL10GcOyLvXmKpofbP1smj0VQYdcruP98uFX1EaehH0R8rNYTqDHD9rV7xYfOUdM9PjJSxofthc
g6pmzxamH6rNvTrLnswbmZ1j6wecKz/VJ7c59MAcluozB26B7Id/1ougVezzMkgwbIfO8UVJdGdb
v+CujtzUAiMYjsA0Morb0k2Zd8Nk/Tc35baWFV9qXShiTuhb8QxFScuOGbkhJ0Ee+RlzkjcuIv1G
EVEcGeJS05X/LawfLNCARpPFTYBb32bMnAvS5w/FDbOYtXqW1/ywtnqK5cFGhdxS0oYwRj3qExmY
ilBQuCDtWn97XJoUcug9xzWAV/z2mIwm/y4RnCOOnBkXLpnyadsrlgR1C3+s0KPUWnfTYNKNmk20
pKVjRvrq3QLK7j0sxXJRs4bMK5Ovf4z1U3r/TdlAKYTMJ1skm3KNspV83r/8rjJA4oThdDNs1KeC
OwhyBFtZYVqM8YHS1w7JJhmqIyaWzgROs0EcYtMPL74cYJf3HTOd59/xU8RLVFSh7FpQFZGGkFqs
of8TSRXwHH+SEGrJJqsI9amLFucFQ/vFx8ccaKNEPsUvz8gBotPOnPWH/oBZSR33pg0xXbKHq3VA
HQR9xVXG7ItYPKKeN3sFo/qQqVr4h3ZtJkPdyhflIvyD5YjMBxQUHma7+4xfUFuZYJBaE9BulkOB
JWGqcLZnEiaRlzmS5FG5KaInQBsmVRBaLs98m9x/23renuFzh0dsxIThYz7U5ujzKHYwUkVgJ22U
P25BSP/6DtnmXr822xJ3YDq7R35viLeeJ3N1oU25ShCuqzUDQjAZBGz21d5L5Acpa2nfrZnsH39c
5917QpJog9gB7AFeNiwb5uVaHw14DrKCWG6j+ybAdjmAFzrI/BARPYeT9xsSteJDrOQGX9SIaTlp
njpgdDkwN+0Ribj01Ccfdjf/tVOI3VO4cZ4VlVVXCI8e3RRaDWpmB1YmPdU2GHQwXJm8h3esKdC7
IS7kgKMog832j/RV6lBz+tydzTHeM3G5cFjyHNmY/tKHyHnn8dzs2kKdXbzfIw5WzOMdzHwwrMn6
gEbslt8ro3kbus2fws4IOeaKzRkvoj5RDvqM/Q6YaZ245zFbGyV4jL7BN1KBzgNM+9xj5Bjdwdb2
1dtVaVCTxRfBAZAypE4NhA3GmGkz/JK0fsnUf40FDpsSEronTnTAjGzQW34AJZj5Bva5H/ezh7F9
mWWYq7EsfCzXXhBYvteGh7D1Mlj/Y7etCDftE3IV2CJVo2Wmjo6yfWK5F3qZmECxMVoL9nA2RQxh
Pi7iT9L2CD7E8Fdefoi+AAHjfobFTs9u+BQ1tSRy2azW541wAKj915zdLb1jP3sop5eHgX9hn2ER
jAfre6qSAbERX5yTmXLhAYdp7hryHZ1tEuAIhdfZSGLui0KE0pc3vM8xC+rjEMelBHv4jdixnpSy
NM6gcSTTFjg9ynQZVT+CGPPHtg4pCCrfKIaQRNV15gCAwUprwURvBFuCFTZ9yy38DZG2bGRDzpcC
nhSwKvfpH/JnrPv42c8ndYRNDNwULAlnGuFgwmf3ehqb5AjJCErxjMuu+KAhyl9HlI5gKN+Kq/4R
pnvdwvSQKJWRq2oLk7mM7SsLeSz9Eb+7tDbNiWVQ7IsVtYt16Px9sKBnCStXmmCewhyONIQxySJX
SPdkZqAQePX8xtWG7AhbpuesqSXVZysQRhysEEvutaN9NklQJQbRcU321j4RzBsuTvF87QuPc7ac
coDya3CexnYf+z9+WdJ+ESV9KPvnHyIF7ekLGigzEYq1f49lY+9O9eqCyemT5UGh0O7fI5WMM3Vr
UBRw07cwfqaJRj/lCKYmWfM5gfGCoIFzbD3S0O7uagqvE64YbKngYO95N5RndLS0gIwIZBeTGiSJ
jZCgNHYPySjySOo58Yig7xwghH4cr9rVu2qHv9tDAzYDvfDTUegIyjdIHKS6e06P7hs+k+V4Dop+
VsCjYoqfEgsW8IK7vCbPxLjnRywQqXXg3kgb6g6KmP6RTx+EVp2p4/BkwEq8c5sDM9bevu7ccKAc
mfvCme7ZJH9si5s5Z13B77evrDiaO5ai8GrAdnkeD1Ng9A3HQ3V+reguANTR65JP6fP70LqaKNOB
X4JxgFFn575vGBgFM3mjjBlar2pgfxgHjnBg5vDhoMbwS/fyBZb3c2iEB7DlGQ5ipx/KPfNG9cdM
7jtB+Zfpg+6OpCQ4dMxifkIqgu6aJE5PmgRz5c28rwZboTDudXdjay2J1lU2nyt353uLVI/h15Mz
jW6G+2/Evc3HC29NbDWsm7IamOP8Hq8TAgmG9ZUDc5HcGdRcdKKXx6hvS5HwBNB0e48cUQgDxZje
5wANWiMIh8uDX8u8gJch6kh0Z/SG7HQEJ53Nh+NzfvMEXPQQIzeo+GP5gd0ozRSWVoJm+xKWL/yF
dah2HPqcwsVZ3b0XODCKgIybjsr9fWIhRyd2MuBgfDro5oSQCScxyqIFigQxATQEsanP5/aOXRtx
aYd6V/jZIO33kYnRWwckDbz8YGW9Z+fU7SJPq7cxky/iFN0XUYpucMiGjuIrSwon+Rys2a0xEKNt
4I24/GbIkta4Ab+XMTAq4m8mfIsYhPVAbWee/t3Agerjdhf11TvuIkNDH2A0f4eDj0/ra4SiTXfB
wQyv4iiCe4czkOUyu1mAbo847ua2S5LtH6nVQ2dA1BNjhuRqkGN3GXY0hfVrQIUY3gDKaB/1Oy1Q
TsvMxcVeDAYWOxqmxm7798qpKQeWJQIudEaZPbQAygC3D21AWE24bin4cbFYvYJRvuFaF2SnOcj1
Pn53ldnI778VcoRpPBB49YB8mSrGajoL2fwbyq4ZkEoHL5dCmMOI3bQ4f3f8XrAkZqo0AHxktzFm
xirf139k76J8MOZVfnToTmLbd1qS8RBHYDaJWyfC0uAYraysR0jf+0DgMu9sDDyw/DL1hdG8sDGb
o96whww4kctAYbmiXXiBgkCxaFw47h0NBL8ylwsJptrj2UvUYX8S9a7t/XCiHV+Yn9P498gndAs+
kbPda8s+qVopiOVYsXDktfZgrkCX1xau1TbE0eOUm76yt1WX1LnRRXWFfXlPOPPruSuNgVB08G3s
+o1V+KQjz/lt6q2JsM94fkbqRiXbaJzuoG4Zp+4e+yQ00zvdWx9FOVxRY46z/4ZzghdXe6j63Mux
w5qDqgVLWwcg1ANs0ujgPX5d/mh4vWDJno9DBuCzZK67nBjpxNl9qLMYhG8vzEsgqiECYbMf8dmZ
aG+x4fkJMDjZs0QQZJJ/ZPVLi3iLwiUodQWVsziCqJvT/KkM9L/qL31mimtuGsqcK2sp8CQ4+ehB
a9IKt8o6xbfiqOMpvGI3QzPZwsNYBehP5r9qR8DyM8J6fp0VY+QBQNsAYUAIo5DIW4/XqHyp6y1/
jtveP5Bf2MvABSG4APqAGjAnZMNjh9yGfIKNnx15shwdHFQZMHZeufDIeNR9fRO13o8rPzAD98Nq
2rD6hfVR6/FVJlGTaw2TgSuWkZbYV1b5E/Ey/80/UjDUQpDq8wnxYEQwZD75OXwH5ifuOx7yUGYR
1H5TogNYZ1yjC4RLRMvekjv3bYjg9qWKvzyHbzSykCgR1g6zCpNeH0umqhUPIOX9n/Gyng+5Ahoh
BLx93Tt1wp3W5hPOZhIWm1tsAjWgn26YX7levzF2o6SyszN7H1yC9wUk2TMvkVz5caMMuNIpBjOU
aLhKEnLAL8DT0b6BRL37TjxOuI2UWV0M0bKrxbD0bCol6g7URggmg3tdCi/YnJKbCgc3mM4v52VH
izyUp3j+t6X3m6MJb7cs99ZcMzoIgSqZ40E28fjfputfkJKM20PuJQfzL8ILv/A7Zo76nr9LOi8m
vt4kK2RXcm8A9HIptjVTLiq8jzzn1i4/G25jMr6bYGVA+kBMoPdVLg+3/qC78u9VjhKKly3Z6DLF
iMw9ys0+D5VZSq3ZU1g4dCUfTGeZ7bC1xQd2N65PjkE16ARKuBpODh5vA1mdviiI2XN0bxmExC/v
bcmvtHvEIyRfTmcRm0s2+ylEbK7Zm7RkQkQbbY9eiheNwpkhzv4VFydNNTp33dipBY28FklLuV1T
cn4+ozcEg1sQ+lHhfRFv56PLZ1Bi0BWPA+pYuHog8N9FFO0uF4/CPQ8GbwysiuGXjs1qNnmzkZKT
rvsvhjXkvbbQamXd72im8DKBKi656THAv9iX15rWe/88ksIUNunbj0LxIqKtC4RVCCqG8ZM6t228
0GFrWUTNUcYwv5u1xHagHDEnucGH5nbTz5xROmUi/XoFIzLxnGrMNP6nT8vCbQnvSbkD3ZyRM01r
AG2vvAwiImh+PZsx6LpAkFAOeQo9m/PvXxNGxzk+TAjfBy3Pp4yqdpcSt6dPQUUDdSYdo3Dw+/j1
/tu4YTCJQT6LIVAgr8xtQ+FW0AdY0viDJgrD22owq9M5rrJdNy+SgZOtNL+e5QcGS0gHZEi6rPhk
w6dtBW7FvSVsrmnEsa18vgBor3ipbCvudka5GFCrwgI+AF/mMiL3mKnJUo1Gr3hkq+MSyOMq/E7b
eY3UYU/tX52xzrbddg45kF8w61N1/EYkhdC6EQBQ01vL1/MH50xfvUqcRRfckHn/jHuyBny5gy9J
jbj4PLRbMNSYfcLDw0pqag/QZ+OTSg528/Hfp/COCR6tanhU8a3++AoES+R469er3+hCjctHSukr
4Hf08UDfe4Bl3gHKJP4SbbVKs0Q7V02pJS7jQJkFjWsPLsqA0q7E+c5ZAKQ1YHRowlnd8JTABrGT
HjuYmPKRppSS3eitTgDrS/KF4Kci5TrqpK4KS8FU98B324/4isGj1jcgq3w8dUzHgSskMjw2r8JD
BywFHoJNgDi+quhUMO5PqoEA8niK6FAW3otWO/C4JvQpMkc4u4/dpxcVL1C7oJLokunssGhUMSvl
Kbq+jRCD+3OPrJxnopumS5XZaDFQkzyVBpR2FWOwf610gBU/7SpWxnA8cT3M+NfoAKShtmlJQ7iy
PrjbarouuMd/YJnvKa/GxUduB7WmG+FTaib3olh3zgzIMiEGLZmE6Ra2YdF69Nel/70qrmz3gceC
549Dl1aSrhJeov/Z0yjTNCiqy5BHOOZqTIX79LfAqhgvrpsNXUNFXjt8lztUhaCfpOMG+jqz8TXg
B7QuugRrl8JKACjzsqO+YXtPrktnhcsM+4/uNrfLtPhLYI6RDwWIcOQA41yn3uJou8BF32QBJ/Mn
8EyqGL9bMR74MkSiiulX6jx4TfTE79bf6N/oFXofhTUjOMa1lmesv5b3AvFrGfBxyksP/eVWp88b
GaHYPTmETBKxeJ3FRfJNrvaVLw2OeBdP38QYGJjhiGqQaweKUnnqrH7qMy4ccxKABZYLZHmuKMfR
CgddutG28FFsc1vIV5Tnv7u0KIkJ/jLcwaQyGch9lNcIDXJwbebNQ7omzYEzyX+J7VRAzlo+ZLXZ
K4a4/1aga87AQL65/yEaSmgNVP97Fnmon5UNll5DpBkZW2mZjuGX033QFYiMgXZNJxnCvKNMlMm7
NHeXzKfvhr75l0g+3bKVe5+nzOiTdoDX/jNIbEKHhL2cS0OG5S7WpQU2eXcQl7rXnLRtXfl0FfLa
SHsvpm0M8eqeJvXucjZId9ibWR5xb2bqMd1sYZkwzA+GgU37MoAx9EZlROek+vqNkLHJF4/Ypsb5
q3ZcFCvh16er7XgGnIO+Q/pX/TtMGiRc/AUD1mxCiVivyOLtt0MSeITwD1uA9pAyMB6ntRcxdSZj
k2YJMhEhcZVwDhgyZEXrKegaMf28PnR+XnuQAWCF1gxotcdLkwcJbqv0afjkdXUjfx6tKRh0AdOK
R4Jw/7N5qalx7/qcmRDTFNgn8pOiEPR1gS3LScIWAmP2GoyYFMh4qSLqG1325TLmCKPCjoHbmILC
j2IoJF1cYv7Qk0Y+pAiVWRF4AkNOLK7EcO/BFybudu3ZEAnQAzI2+Xrvl5uc8PuGDyeE5kdNGOgl
RytF8t4rhjhpUC32sOPEf1j1cD6SyaGALYU9FcNofJWI2uP5MxHqyMgRZgseTGglcCjnrTxqzEX5
tA1G8symfni+2YDwPniqAUEK0BojqIZ1OwCCbjCvQmOVAbIJCFq70TZmZzpezNTCXiq5cNjTyOf3
Vrk4myMAwxtqa59fp6n9I4BvQp0VwXMFUKnXbzpwaMCQHhdvWM4MofGWoXGepZt8wRy8nb9WwqtQ
7eDBfSlixjG8V9oxMebsdFrlaImCyu9IVXJxwZG9XHKdHm9CYxWRb7gJzsUcBBUzgBAbNpYlgzly
X1w+8PcfeSxX5i8Xi72fUZjZAH+0+C0NULbB2rwwa4djKkQWJJGBvof40XrMNQSNs2r4zLEVyM5Y
gQgnPpeXBFkCof9wDsVuNbNZ+SUG2Mj4IKnSfYIcvX4urmPxOSR9KBF+EayPT+bT+xsvD6j4n08n
dl7gFThMom2nS/atgwMJ1H0xVVC9CJ63wCNg90CWnqlXS7BD4YXuLKQx2b5eywLLlJ8OIAyop58u
8a4HmoW+KliJ1akCXYUbSjHUslmc+ZhgnczBIqwJ3wUTKIIeEOTAsYXtKki2SUBvO6XyJSgJBdPh
O07uHVJBqAEvbSxO9dLPfu4XdrEJ3pWtMYoRoDx4e+iqlqv9JWSTfHGawjtnZHS+BYyjbaNjDFqL
Y06f+uIygJISXnb4JY7Cu9numGoLpzrw5VSaWcY6SOeONZQ9JtA/zpeEBsfNwPQ8+sjkWoGkkOu6
/u05d3vlUZ1kS/y/ICBNG59TFnuWDgUwSnOOVSTcfdzwqOZcdrLqUOl9YmwvfaZJyoD3HR2h2RQA
m2YfGjO36O8geblgXyYOHimuNATWJOsn6WEYOQVIYelBkFp8EKbe4tj7Ela2DxuwUGsYP17/vBNI
KsJKoSGRSwgvPudiXU7xwFLXBSTWuXQsN5nqYxz3fXB/ssXHA5ijA2UNozgJB6UiACRzr1MhPcut
fgWSXpOgcq2v4Z03gECZIeIwWClTajb5mqIROxCLTelrwQI+5Usqv8T0oO0dCuauWDeF8G5gxrlV
5KlYJmIG5bFEFEYeVl9wWKBPpms2BAUKEmkl51fjsQATNxuUkmtWbtk86gZvJVZksXnZHoP+IUYT
6qm5oQrDO2LyPSvVPBDbGymrUTaGDgZKx1aoDSwSIJB5kXYwYD+BMZmzQNP+EQS8vXgcenHHBJsb
GV3oy8LVufoSh9Xc22aUWzMs+uqHnE7b2mOQJrvsP8qwuZmRd9lK+BHgZ3pCMDRhEyzwL2FUtsTe
mZsB3+pxeYDvFe9gqAh6ybhip2YzoLyW3d8NbA3yItSN8BhRn+OA7IO8MhcIGT7vL+PCYfrSMhoc
FZVrDPn9tWhNMR1/hjYjWGDgbJUuwcE7TvPOh6QRIlwXakFVJOW0NL3b3/2cXTMGL676eGfue0Ff
1jJs/tP5dNCAOQNSGn15bA7YNJmYvX3ECEDP1FuvIZeI/fE1LBtIW9+VArMLCR1kaCwBZkzre/7i
NdyOBgOzNxhBAhca34U/8rzp9LFG9NMfvPoPzD75ZHZCzicUc90/Ln5xEgz9eMjt1xcS9tdqS3ja
glQrbfoZwquCMjq0+D/du414gQceXUiOBm+kSg2sUmWSQF2Hir6AKnFyLOwOkk22EgxNrZcRlLl9
G33n3qGqm0sN9CnwJv0gH6KdSmkjJeRQsUUyBVOgL/Q4KZg0lltjyj0bMXeMW/JjLEnfdRpiIctc
N8TQ17tUWkczY/SdQEGHcB7M02lMypaIMfzghGTE4aItkchi01zfsRG8MP2tPsxV0KNjPjhKLn62
jpYqPk/UeJyW7FaqpzicwzOYOCHzW847IHV1whmQqHDFwtiAwsQaqkdEeymYB54D6Dm3UBjcSf6F
zRQHf+nevLZN66L7eueTgy37l8xG+rSOCDZGcBAzoM+RISXcFDULkWoQ159e/ANGbfy0CVwDB9SK
JeF/KAs/j4Don3aEX0r25+ywIuQIEu5e+A3Tb9x/b0EJoY9UIZ8SHcMQSCGv2Pu+BnzP414Ojp3q
ltehBAagQnXKN9rbywJyFdncAGEtD0KJrAn1ArAVP0DaDyYbRJ6FgOQeMXjnE+3Z6HjI10FMw24I
EUJgOAhk+baRxbPz99TrFlynuhfD/IYGi5UCZxbjF7Q1kVfBGEKkAsMbeRIuMpnbtSylfkYzjDlc
6vGN02Kp1e90xJiWkPkVv2FRuiDG6UGrfHiaEMlIfLn0MbGsYdMxMUdCJyQfZTL6PKDKQGKcQEXD
b3ZB7BABG3o1fMOY9t63hhRVdFNAYXLf+owabHhuAvbmN+YQh7eAAkJClfv5ecDfWDgTnxP/Rhjh
GDhiEGXHy1viGxXdEk6XRp+UDmBHyqmKGxSngdr7QSQ+qGKoVDQivrobomP+CksRpgiwXVlUSC3j
M0zacEjFwlbbUi1DYiLgB1YbNcWDjc1Ufb7dimaLjvnnmtd6Ls8y5B/EQ+x4hu7wj1xHuRZtjAO5
jjvj0CBhkan+GFEw4o9dTFyLHbs4NZp2KGaUo9j3weSHsUndcuj0ETxF1Lz/rFwp+ShX6p38KJB4
5rXPa0N/GFBgChbrQAw3kkU2rtfVuj7DWSgX1gS3lLkxNffJiUm3hkPDZ0xqGTTxfNHiKlXs5N1v
I3aPcpGtBKFV8Cx+GyxhZtERHkKJKu2y55D63Z1JuoE7zmqeYQBLVcKBvCzm7RUXFC+DmFDNVYIC
K3rXzzqbv2EpftYO9rzEW5I7ysSMwdA4WeZbkcTXTQvkgcGczDGEVzVbJ6K+bTyPtjYezcUeSQLJ
ion/3tQ7jeCSYkZX5Sdb3dOXl63VMQe4TJMDnBcWDQflZdouq+Nv3K01BJ/mVowDyFggSa9EeHl+
34KHekK/a99B9eiAA5SxmMFyHN0IqN+h9jmUGDvmIqr0BERs3/lyucMdho996Uvs4xjpXrBy1Zcm
lh/JTV8aa6h2YiOxfUGn0xnZHljZhFhhunZw1jXUHFifDFCoZjRx4775V9LcmfMv19pMOoOqcrr8
w9PpiJE9oWLvOft6Y9/MSbUMTvqRvwQmDAB/Vonw0onZPzhnYSpgdsM0DgUhubZ/7Z+DyNDeGANj
ZS7iKfyKBSavq/dE2itn7nhmquwil8L9Hkv4WQTMAW6BCAHGXZX95ySjSR7Hm/LxE9RNyJvr1wKu
zD+mGD0cf0Jqc6pvEFMUW5BfcLZg669JCu4bJI+LpG+PsWDMxqzDe/3X71HdPOJNLmKgjcfn9AOW
HXNpAAzym7qMp5oXbIzTZd0e7APTGeP6vfjKzp7oU5BZk3YKkeTdeDbXbv+9t9vfnMnJFqIhzPLZ
G44VIRZg5ZzS3DIH5fRbJ2udQQV4tQgb6J7lmElAekgPsgSRFtMUixA0+WDe3it7ks5DfEyLQ/ho
D+9V+Y+aLi+VeXt8LeVptq2mr+1rZM1IYxxlW316mWSnZJ3Pm2vo9GHpjvQjFHfAYbgnDRgNHGfI
UKNy5mzVuTT9TJpFC8zlUJfSfVwEWTKDaAagQ10NWvgPTwn3jLJiiKh0vsuLGLfBODT+ucjipSbo
RUx6IY3pQrn9hRzOJkEX8vXlTbfCnSp/fvCfBsCwXP3IBSXCFoWQI5wTNBhuvMwL3mjvdX/RQ5xU
WDb74P7dllA0wSpCA6/chOacucELmAq0nnQCiwz4oRhjgHIDe2IfRmkFx/PJ4aJWAgiC9wgyysP5
5t2S7w1sxI8t3twf5FAmNaXuFyIOgXWXQG15hi1k1z6J6GhvtTMHFQ/jaNSpZxmwgrQLg34GV4CB
aGwhR1h96ccwoYepBEeYtA+f/J12ttGcMCVReoPo+YWbRyuCFpDRBWei7jcNLs4M/GGXidOV0zht
4XX2GIpFFu5Uo06+5vJWr6Khzrg5wiZ9zW2hbzV18Y39FAodDgOVV5w4aX9wqq46kzXIq/c09LmB
M4OSyIXcGRlj0knvmHrCJsi4ue/cY0yX+E14uNhzmEBZiWvB1uQEh86GewryUB7B26KMwQeDEwof
gl7ByX6n9nnjj8ndHcBLR03z9ixtIM7wyTsZNtXexAGBg5a7qyPZS1uqNk+FYE25R8X8kpNT+m3m
yvwtD6gmwONFERP6l2qly75ByB6JdubU3saRpzB11zWMPDzrXLuwMKOB+MhDwbYyIYpPHZE14okZ
iC0moL+nQsIRxeLPQ42hnemP6eUvmFUk7+FFEzyt2odahz9GEYyZlBe0tPDL/fcfDWvRu6wE0Mpq
2V4wrFAOEHZJj46+03gRKFCr+pI62IXg7BOxn8BJwE4UNCYZIDgXtCKZNPDWq4p1OLW5PrlA2ltG
V9sKC9pjgf3VBwIWEMktQnvUrj8CpMsnncMQliAJX8OfPjbF6I9PPK8eAb7UbmltU8ULLxNZGv2Y
U/FoK23c6AU3BFuHClTA3huOK6rHAhaaNMqsacpc+bU1q9k3uEvxsQWn+zZjHFDkU3LTmmnRDESg
FLBMR7gICymgXCP2y/apSZrLRAhYoENSA79vEfYawaOIlrieNtMk5CMmD/LSryJht1B//XKiQcPB
TnOZ1atvQeZQNODECvURD8Rbu+MX6nLGcz42CsAiTjLErCnWe99oaX3HkrJL+ZSqiE7SNQX+nB7s
mpGlK79uLPILcpwJhSED15AZEKzDBTcS1n2MEkN5ZH4XmKXZIEfkQHMATy9YS79E3s5CkB3pVccO
MvSKEDRUxqV1lon0RSB8YSODC/O+5YUEtWXXUbvg6h1PLmTcxLDFYOQjsJHhhvP7xOJ2+Q7jgMHU
qE4T96trgkLRYi39Y3gNyQ+h7m+D9Gqs72Oi/HLi3KZfTNRUN/jLYtzmhtVdzMzh+wN7LIFrXp4J
k7z6YwMLr+ll7sweOjvHOF+11tghY53B5LUZS/vXgzLsR8M5ULV/hok00d8xSLHASv4HveIx/etd
miNb8BUevJJ9TAHbo+6iOR3JzLD8LxaI04+b7vbVIfGsAecq+xIfvbZ4IT0A90MbPic5bqzc0fnL
nnGEvScSqgCVfyNBXhpqRC+2425D+1JBEoHJtFOpOMfMSd9DydXnuAplN+BQpJ4kpP6RGT6CVC9k
1MASX6SVD2VCrzcNt5+oD7MeMIPD89PPp9x4YMg5tOUVpnJ46Do3KKmwTylfsaX7QcBClZvRoGW1
YFkTr0otxt2qehierkukagCD0bYjBtNAy1ROPgWZ4sC78hoLeCA3zdmybkMAc9IL4xQYTrml1Kz8
l/E5EldATRSANOB/qPpAGNnAslfwKBkuENOI+KIh3nZYSHkPzCHRnL7g4hqDX7zAQrjDoXwXdVMW
OpPYZ80D+ReV2z5eLSSXeCEWld2z9CHALfBoXc+cdvoNOdrihTHR61E742nSzbZAOUTvviN9aQhK
qByASzEhVckqeJ0oNBfMLIYRC56Snl/CkSaagab7JsfzeCyHkKmqORV6W4+KmsZvBc3nE09Yy0GA
2xPcxh7vTMoPVNV4sZAlgK5zK1iw/7z046XRTrOd6exBOMAW4TG35H5X/L/SVuTaTuQlIoNfsWxz
j4OndsYJ7IDcJhag61NeTS/5mPMSGkYdeDon7jMTh/AX3+zEi30Bvg8ZGDXN3CQwkgOQqM7S/zc0
KiaZbx4JKcLk+c4IFNoMxW0ygTkmJDP1sWQ3bTGr5oB27I2CjR3bAZyvvbrIn7Xf9DvvYo2sARag
/Ygaw/nM7VE5hjMhWCmIsEFvOb9yn6Ijbn3qDhXefivIQjzmO6JdplRgcvSP5MF9qVaedLVfGLKh
5sNo+WBjdEohfaNMI4KAPo/K2iDcV8EZ0qOwwLmUkoHzVLry4xxLYqLrA9HYakiX//CIbYam7Ov3
NvE5Urka4kSy3mLEVFLReBjjSQE6DaaNPj1mYvucaG/CTupefaK1ZAcg7p2GIWA3w5sicplXSV7L
cckOJOFKRCmv3hHF4GcLAk3KgU37gMEC+ne4dp4NgJLghQzYgFUdwbjEkSq01H0+6lSQ9NiGgRlV
xHK/UY3YDE8oWmHMOC02aWG4SnuPhThj56j6R1G8cbnVDXUHBbOCBRDOpyKnDjdnJsC0Wz7LxL6M
0rw34hOi3rBgR+NGko2o4UKkJpg3QDxn8I31qWuk/XiUuVwbCjcVQMIawUNQ/5iyJVl/2cgojfrZ
ZQazQfnOYfnkmKMIWcsIT0/1KP/JoLVQFbmDezl+2Hhp9xtzAlmK4Nr3GKqFrE1/H/eXzkGnVSZg
Zs8w/WECPlt5HXsuOx+A4NWBcEb1IDE0h/HPNUaBNinsXrUxbwhTCgl+0aD5bjJqA8OtF86+8apR
edXGSg1zgxgBSH6ggI7/8R1zaSKefdgdQyksJ7EDAfyw9u2v30lz3kF8zMfKLiOslflGsi/b9fu7
zyxuF3YyEB7/bQ2iP1At/ov9ICWINjmKDelsTNCOQ+dd5O2eOFn5wY6GuRQsTH2oY52pYQK2LO0V
HTqulsaBY4ztsbCJgMF6mwEnYxvENDEfkghhZYJUCsVY9faUrS4yl3SMkeirLwMknGIk7+c/ROxp
sZJx5er+xcbA4pFmkNHD5fc9ZMaraaTau7rhM5OGgB2X00h1lbcP5G5ff3/wt5vvAspHTo4mxgTq
9lK7moZOwjVT7PGgOTPVxjsk9GBCXMo1ALz5Xe5LYnjTvUzOkbpFymPCxvsg+fKAfEX59YS8p1K5
dcPinU0v3EPkS4vuzyEAOAAWpB6ilL4MX6LEh6bb+3Ha4H7AnCLCgBS2h3f5j6UzW1JUy8LwExEh
M9wyD4rzeGOkqYmIIyCgT9/frtNRp6ursjIVGfZe61//8IUdW+pBB42GO0b3B9IEUVCtTHsiPPYj
FXEao/K4RuaPidY9vUNrkYaIL4t7emGOVg8bG8iKHFaZUQfw7NAmpszd9z6uNgwTlU9EKmjLhDyl
F7zyvSZwvdMgiXtHOaPRdwBER3vEuPbjinbxoMYaypbjHrYsUgy3ZQVrxgwpOyWq+QrTMKaCDBwi
a6bMHgMuofuItBlOHJbfULiYexA+bljMEWNEWQV8DnA/JqGIdYSLDf+PLIb3pvigR4j2J2rYO/IE
7MR+oJPoHMWd3HgtaJA0TgHwzOD+Oyji/k0XRgfjyaib5ETqg8sFuIvkxS55s6meHbkMchSDr7iY
41lvw6qVfV11SmcurJK+v+fhdYSDjsB0P4RFszzj7FRMGD4zdLVoXcQa62psMynDlrf4tB785ivu
d/iH8FGR+/mDdUFsDvs+onFKOlj0j0UHCOnKBqSdmVmElyLTLiOMmNW33yN2Nfes/RN4RQSIcdSf
94/wO4RojLbgnprjcx21j620H7XVVIGxRJViY2PAhB4urEy5T+VVtaFyTW54cU1UHYftF/zKR/FT
KZZ/VpDo5HBWqNBv4dlavOistXWjjang+vDcYrXumz7ibuBAkwpMkyIAwEpn/ROe4rrs22p8ARFr
sjqP9gtr8v+EV1wMOX/jM6ynhrPCLrSfPNVILca1dCztlYTXoJHUF0obZnRlO8pH+xaReanOZTV+
6RMVQJS3gU98n4ndgQ5PL8as+2+2sHPdex9SCmWY75fsrZAs9Vo/tKz9zpo6/XbHBnGARDZjl0eI
1qFiq9HZXqja+FMR8JB9z9vzbfQ83DQ0HpHKaP8RVWKS7sfU0EhgNX6OvKunD0TAllR8wqYNrG2/
ZnOyreD6GeZ5/FACAY23f/s2plK/MczOo+YzLJWU77lUYSullE0XlOEluedib8vxnuh4ac68f1X8
14e1Kqi7WJZxC6AWEljEJ3wNNrcyRGNJEFBTuyqYKjU1dR5lLJ4GL58sIZViSfd6ugO4yz0QNIPR
t/f9YnB3Hj9EWDcYvroXdWWB177iV2aS9whD2cS5gi9Ct+EmKYHEE7hfdV1EYDYFJKG3DLp6O2gV
/yx5wLnUgmg49YKbz+PrrxAAFgQFUdaAudGTCTDlLIYN+iO+dAHDY408VEbwVTjofEQHBF+dQHqZ
IV7Ic8HPmH4qUSkwRbEofOubgafzkdgoGPP2OAP52JE+9Qgl1ZMXxD0NU2nGy72YOjOpB3K+XkSH
ajGZ+nqUuC/sWhS/1cfmg0mCh6EignQO/YHqlmIWnw4kY9AS2FgOCMgEBs20H9LGL8o1tqoCigxs
ngMvxQUqSPhBnEoLwGgLYm7vPZFGn6mxIXp5tO8wd9ADsu13HtuzUccWAXNsviskoJD6aCqwkKnK
sO3iC6D4pM/uPyCO9Z71hbhcVwfkOSpnx4JaMEbF2HXYhLrlmjWN3RXrtktiD/Vf9hJFp8l0DPZ2
OAoZXNortByI5krMjdLOv0RTmGkfvTYADQoyiiHfYix4XAU+z36yKnLQKpfmBaZUxa6IFBKtpoVx
W4OxMnUzwDlgD0JVaBgalDyHZzjeI1FmMACJ6QUW6kFGpkTlOQOZKBM87uXwP0ALhOP+8feoTD4C
1uC7+YCDs58T3MnKQ8hd7+GC8vkEFDU134DUmhwKRnXotBsXbQwRoi2sDDoa2RWO6CS8rYAizzOq
8s/LwySa6k3wBtFT4u36cS6GU31dA7Y4maJPJ9PB6cBzOTPUrsvuIG9X5vC2MslOZFXbO8ZIG2mz
6z/4VP5RVwYrJMf4CwHrvcW/gnOljhyY4Qaj9u2DLjIF69SnOjnisn9pvP2P8tcvwOsRcXMqsV2B
qejmREXQj+GiPoWfSEIEORUs2v80EfLsNvwgzN0LlPC8UhY2BhPwiA793GYGAiMOci2QKjy3pOBG
qyDzumT94mLxgbGWfGY1AyOstihKlwLoWX3gOsgHGkMIGmckx8svz+eLo3NzHQTZG6ysP8oYHUgb
hwJDkDF4MAhAuO49vOKxXkP+Z3rKeM0qCqWsfVKU+/tWBC00grvgfrPPlh7BnoFDcO90PDisVBgU
8YTyZHWBXYVSF6iYjQNYnxOms+dNdWQ+TbWmwisyhKMXx4bSm0YIhg++wjAKKGf+SW7euw8t8+R6
lDYi751pSXqP9F31Z9L/CaiOyvt5YMgkLDw7H934A8/5r9e3QUMlSsiusAp/LKFU1oyAQd5Rf07x
TKDljR9xNwSjBt/umDyD3d79xwIEqkNrjc8W1ZEyQq9gJ/0frO3LjSEcUtKo6EEWph3VPyp85gTc
zBgO/YOTQaC5Y+mfue/spZj+kd8uCxyZXoUjoeonSYYKHN4gZ7yHFI1QgSGb/7RBXHzT8HKGzFAj
EIrDJINpZQJcHXBRGLB+bGtCB0rmmhPQ43NWB8YCVAYrcqZ9xQidCHDri4+y6GJmB9epLPFsYW7s
XEfElGV6gkIDciIpM6HJzOLiFyzNeAQC56DLB4gAEpuA2gIMM0q8H6SVSYcCiEwR/9fSmv5ADM4g
Gz/WHFZLuqOMNmEnBgTcyZie/JjQKTh19JyQAua8+Yv9/7hPywWSkqxJuKWLHs+GZnKZ/McdRKvH
H6ihWWwQdEqb92ywRGzFCgP4ybR799mWS9Hko+HOhdSwW+FkqaB8lMflQT1qaIx/oT4hZ5YWCILy
oBxDa3lyp/UkZzOepntxCfeRj6grd0LgBzEdShABUTk8hycZf3Dv5v2ch4AbjewB7B5vzhF13wHl
H0y/LznaPQ5J17F+0FZXIc6dnX/hSYAb311qi3rH5Twj6pTpwP07TMwJPPHmTVeJ4oE9VsT0PHdW
np2h93LBT9ZamdnRfsn31FVg8DhyAxFIB57GnMIKeSVE2gMKKKbgunshq5Z5L4UApwvJJR/SIvSS
H4Jey38t6JeIg/msVHQODo4lxorU7Z+CS7MysbIG0QcHEyxYiu4Lp3oDAHGwZiVr+eHLc4QtMXwf
7Dp5kCk2qbZ5ZhnOUMpn3yXnkT6jJ3kFHVoRasyGiarD3/5CF85sIHizz6cv7qWvB6sRxh2vYKwZ
ZVFzwiAcAwxWEEKZoLBNU/M8PRpNnfsDQhh0U4mEcahSzk1F0+HWjYuYh22O92lYSk/nClKYYBzT
o0CXeiuJXEUAsZTNoBpyqFRBji2pPcYghmXWJHz59YPk03itvn0qqE2Yscc8b9eBx++QyQYrMDkJ
Gikiu4XEBg+AzPYKZZj34aFewLl7YPSnOjgQCVZ8gWdWgGe3llD27j/+vU9hHwOqW3Bw5OMDVjJm
nmbcacELzbEU9E1YyUN6kfsGyWJMayDOMTJ0puBkr7boF2hSobelKsXEtOGx4G+UGJbDlykAiEHd
I4Q/6as+s/HEgDzCZA+S00FkqOLQJB4ZyFgaB72VDtqJMTT+jVT/mPCAR3YskbvP8rLRDx/hN/Um
W+SfyWPJ4LtkxQHb8NmyH2ykHzAuAZB27zHPJ6mTt8FmL0WUlzcl+NoLOFsAh6Iiolyk/tdg9gQv
LDr+NegUU0/v9vYw6TrDw0MkiWd+GV7xhjGAhVz5S0iXyOEELAegZKZmNARzOURRYKB5/X2yH/7z
b4HfeTBJrYREybHgCEfr/u9gKT052LIMSTazER9SnQmK0+1EFcK2BkFNmFMPPsmgi/npd5nS9RfQ
Wwqc1a5j++uxNTUcD3WnEkDorDu/Y7wqu4tWi6qn2CqoqJsmPeuxhdVj+/hHYIK0YIz6R8zoX3ju
vDGvEUMOhnQhPwdJlT8DRwgslSDzMVsttSC145MTwL8UwZPTSp5xji+MSyFMmfz67xDgg309ykm+
gf1KGJ7wr9Y/thj1+zmCTMNXADIpW2WRCOqBa3DZ5IP97/14n37N6edFIb7xupBbTUpXBIqSy+ng
D3YRvDpRgfPhuNrdJyTFnuKfLRLGGdBzF0n/ugEQZq4l5xt9K6/H2YJjBCJPE0LR3llwUD0A2vMz
ulBt20FZevIB8W8Xfc7QtDLGWvMWR+guflByz4FreBWpY189J5dnxLmGickbAuhydTnpfJtAtRlE
PAMlj+HhwvuFGkXZAGMUPBySKdYN5McAVHPlBsDMhqv8O0Ng5lI7gTzCQf33nZxFprPA95xR0XtU
oYqRNdskymHKDyoauj9G2oLQJhipXDbeDg6w0hF6Iz6GlsdQvrCUGHOR72OKBMTKHaMVnkx4Hwde
jJ+DtIv3GgQPUbuID3M1xsonLIw1+MkJSggY9jkh70HYB47haPFhybxSlzCLeZmKnHdWmR2k5mqs
Hjp9XkxpReQDn4vSSPiP6vW6JDaYYur+jAYc8oHfOHQIM9Wcq0tbBC5OriyvwR5JLgIdFi/ezOPS
yJ6fVdmPaKaoSOaq91JTeDA4+UCgCuhhyBpjXc2HLBOYJ8JLVm8LKk/4NwV23RglKtByZnwPpVrB
jUg4LJUojosYAY0xyiNO6bPkpHC/07UK9yryr+f0A2aEzeWmTKDtUMkJDDYTqSvED2n4nRMdQU10
X9UbaXX9e2/LsLNZn7CdyVg9ESK9YJHC5HmycCBLp4JkwxXBEKRJUCNX+ABMbDRaTOAoGO/j/gj1
8QKPyssDLbuPBuuPzDPmwSejLNcZd2dnbELt8XPx+cENA2gPTWqMqinCHwuB+AuKpfcqIi4ni9+V
JB5Oq53yWHGmzmBa0sIOSH/GuAYtEVMFx4x4bzwoleXD3Wm6VxRzsETYN6fLL6xQqlusla7CvbTC
vPCVSPDYaDx3+Lvhk6mm7RglvJ3q8gyjlDMlYN+475Aest4pIKxwOgxQoFGNaQRU+HSw5DAxJsfR
88zA2qPTNIPXNcSlM0Rl9IaJcUW9i8/nwL994hxJ5Y7qVhL0bsvCl6sdV/v4UoTyEBp+4ZuYJgXf
BaojOEXkodKTwW1jtOR+rFTPsw8V1LFUdo9ZO37a0bsdtsdGzmCE3gvSYYg2mMnnzPiE4r4sxSpD
MlFN6dobSFB8bGhBH/4s0L8No+sMwHoL2W5LaOJgZeD5CTGEpHtklH+YW3s1LudYNe0nlqCwBHkq
ztmZc5DY+9F7dTmyGGFpgEgx4Aj7I6zneoaBjPlbYK6RvL8wq2yoz3X4PdyWMOcx4OwPDH2+WJhh
IxiaRN8EABwMq9Gkq2vZA1XBMm3+DFjZ0NbCXMbvEQvg+PYMZAyk3+FlbMMMw9XBe+1YB7QTBDN9
qJzqEXQFfkaG1Em+iuEzjQhkSbQVJfQ+CNhBtR3wwkF9Yq9CXkM41GP3xjHAw1Uei5mIG3oKoLmw
/q6Y81HujSA3YtbLbQ17QhgFwrPsiPshIRx/Ot6I5aoWLlj0RnmsMRfz3idzTdeGkwG+f5jeoMg+
U4BPyodfzpTVR9zfuLYydo2A/KikEl5gyYIH6i12toixL4QYFoIDUoo8bt/pN2V6zP0FckI9euD7
cU0kFVzQtFnoaea0BxMMLkuJvyLwCTKDgBVBDxp18vWQzmGMI+GMArbC8VI0TF6VQAfg8ItARlEm
k9iO9cZrdt2ig6oIk+JowqtXxaKYhw0UD34aG9EG4+xG8W6WVy0gIINxW2x2TpkZ4RdLJ/pkr8vY
wQcRt24ZAeBfoWYjuBS4CG7EkMB0QUPTxkQ8uFiXoltZG3E+pdfFOsAnkDHiCRNkvwQm6Tdq0Or/
O2YaWK4Yp6Bds8QjUY9yWPo9lEhWfsFPZKkjKVtcbgaVrOG3grXuM/oKGwOiAlIcD2itBx79JYxn
cDiRwElVgy0ss2Cg3AMvBCOCuQUv97CHvAYYE9TzGXwxZgHdSofrwSCQWCG2HRNvxqG0vpTBtQ8k
AmfmN9bmyg2E0BALbePvhi0uAktaTIgUZsInC9k+KYuB0xpX612JUTxyDnHX6kEVs1FcAgsLHNHg
k0QDVWM/iAcrZh2sGUUT7FcXg6bNx5yRz8Ravy1g26ypnygmzyhUXfmwhzFpOZrPKbR+zswRwM5K
tNMuNP0Rm6d94I77EOr5wMkEKhx3y5RPasXwL6IFBGpWR74cCUJ9kbxc8ZxcA5FSAvc+4GlnElzg
cctkmQeYImwcE/wQ3jiPbu9A2u75HyYVce7MxF8wZ3ViwDUO7etgZR6+lwz/kmb8HFOo+rTKvgCm
mddg6X0mbQH7AmciEX+F07ADZQwz1MKlQ3FuMSubs/6xnOXy4mTbE5Y2LqUlo1bDwWD99zS5uZMJ
bRmfhZYU4h5rmM3Lme4aIoYLLhVTpbtge856ss62lb/GuLDE2QlPgWwnYbIMC8Zph5xVVl0QV7Y3
hSffRv4x8EcSj8jhUDizwyjFmSzGgzpQwg9WQ5BfES7dUtU54nDjoj9zJC/3zn4XLVW/Cm8eRuRM
2zD7xBvOe0VvERLhXvDpJ82G8dI+wSU7aGJN8EYfu3q3l/z3z/Ub8IxhS6nh4P7XN35396tFhUMx
YdYNyjaIHT7tz41rKdYcnm0eCW7ugmWAG/XVO69Rf1AumbxPtT7Bou9sjIBbwPrL01kfyaS7kJXJ
K7iqBdQdgT/Lg5n+r4Iefc3EAjX2KdlY6ChTMELtSJr5rulZznj8MIKgtlmI5oTpc8pKBOCoPpkY
REXYHl6n/RaUyPZzitwTcHN/KJZvFNInim7qOh6K+/hJfMD8EcaP3QPSsMcuruZDPG2weu99xov/
qmeIzvBs+/ktupBsska/8R7te2J7sAGDPxNU7JKJvKB10oePnbasEdNxvCyXD8fSAzYmtpYaLzrX
hK7DPMTtN8aStL1Ew0vxzVglD3Gq2jOKjYXpEUgg08QUhRPrN8skVRCFJDkDDJ2PwgEf/SBjnQlW
DHv2CZs7dsVqlvUpIM316xkT+K/Ng7XMhay8o+OMikhAs+hocKyZNTFO0EOeCMKHXQRmgUQ+ZB1T
4Xp1nLt82ufBNAUYSB/QvHwGOV/uMjXATpPDQEmAATLiBJ5cHsXkMpYyOq6W7o4qWqOvSiCNeV47
RLmYqmmFBE1w+wHcGONHVXRNSWQN1BB7/qTGvfOb6CRJacd8ZM74FKyltEdz4U7u9ESRF1CC4diG
fklI/As79hx+fHSnNH5NbxET1QmcypjfMyLOtsX0PKeVDyQWaUYLJX7/uDLjnE7XNcY7I2Q9Gd2S
cvrCOLyI0ISQTHMdEwNALYeJN8zselTN0fek0uEddlCl21gNeExCwcZm3/EhVeGYp6evkxHjFZZq
Hp8ArxQ5hN/xDkSiHqx+/7ICeKO+JefImOD24DJ1xjzXItLsFrK+jcTiUxANxBVlncHKJ0Q5n1rk
00szQPL4HFT8nZiC+Lcg6YBcQKjURmxMTALL2dZwC8kdyNVY7lZ8W7mE5JyKl2oji6g/EQrEsUSS
zwF4GvQGiDqsWpZnkTD4JCHKhiYJe3Y/hGFdRWKxq4N8qfAORahm9+iL7UwZl7GaOPe1OKbGnNLZ
CI4+JoaQopGpXkcPxkvskjcEWyEiGzp8pqR2QC+mWEPGJRKeCBR0t8N9LNpX3SOyjrXh5iPzZOMU
PkAprRl9UI7yixWeCoN1mHncfaSDg1tDnkzKh5caaLZPG8Isged4QAkFXmdiWyGSj3rn9wQxy91P
KM49mCAzQDD/6yxmRfJFACh+LbDsDgcU6v/+gBH0Y/SgbGOPWBTOIoCUzLgZTBejJ/btelmwIkA1
5VI2KWg3067bDjyDOR1wQemVKAqyXzz7oBi51mSA5EFuBXQAWIL904mh35M1WsPOT3r/GXBMAL/y
qCNcajSQqFlcdfa8biw0GrOLHp5lYZBd8kBBQKNDB0eDlf6I7HfAgwODoZiyDgBL3OfMyVhteS5v
VI1UIC9xuuQDBYSAKNhI1vAOItYJWviGDpjbUfJeL7Hc41qYtkQ4cFIeMwpR/g0DL7gCiy/xHPO9
Bu3DoxQQkA6dK3Q1A4wSIG6Iy1X4HL+n6NQYaVF/3khUE2ROedFMqAXMlPsJydr5l+oHNSb9igy5
XfbRsNVKWj1isAGGbqYNydWDBdbBERS/RB4qNw7lZ4HF+o0NGcBV3P48GBEUcp72AlNEk5229y+z
zwPpbUciim90CwsPp4/Xl82yGNrlX/19hrJJ/B22Og8PCLwKZb9xk5unHPLFtyUVUmewOKp3/5yr
I2uixdzzxkGCP39eQogyFroaSivwWmsIh5T0SpxwyM7ZXladcKBhxX0c+91999haUMkTxenDx7bz
pCX+0kRlrGH2fD8+/qJh9ctMnzUfml+ghYz/ZfrE9AaVHIcvLAuSN6OZPGRi1+hBDg0wj5+rEpai
fJ2/hjjcjQbjd6ASTYoCAf/QsViK9jQ1t8x24knj5xNjc/9hFtQOYuD3Fqkf0tIr6EtQtJyHVMEd
CRS4dXFueTK6RtqJzTL+1YH5c2cCtZTwyhQUCMoDQdLZB4YQJTvVNN/UY/X0PVmH/foxxzFw/Ezu
gpgT9NkTd2KitKYG99f8Mb8k3MiuFD6zr58UHhQOD7s0B/esQEmfIzKOUiUt58XvIL2PuhRdmNPh
AruSmXCPB2l3kI7t1qJDv0/B4Lv1a33RBTh8DZUMhDY2aJjmRNn34XelONcEvLdL0/sCRlQEAuQw
Aff5w3WJfXhUbE2unSOF+B45kLgCkq/mtzGHPuJv1EHil9FizyT+sAT2dxoXiybmcj8Udv++yNfF
V34IMMfbZkkNxV8Yr3jJ3vn5909awFywJR6Se6vnn8QGWvFvRpC15CxENXOb0W3AAghT6j7V3fcc
ij/N/Lia/TCpjW1uZ0iCGZdEV8LX8U13jR3v9HNzYSwT5RD3fJ9UB4xzAGNA5YU1F2N47eaaSQVf
kRKvRFPN/wfv9Lp82EHB4G1dkyTBSL5Pz5i/XfzThwfhI17DhHEbcfktbj9uWYiAXB8jIIy0xVAq
4ZgnjyMPTcxIfCPsO9vQwm0ByTIBJkv+SmoSDHjouE6VfcG7MGChdIDYayZSItV/n/PqkT1+YE4o
6ENt/MDKiNb2FjHEY2mxvhhjvvGf+RXmgUwLjhKbEV68PuZuICIsIH0TVduvGOzSNgoA4ocaipSo
YTdT3A4JboZlinWkjjJor4h2OdasCV9cQJ3P1Ud2Ki+uGL+ijV6++wj0C+ZQ6RlU+jsqF1B0jOTo
xzGzSBAoMrX8hvTAcE05Qjnt2cdfUP5hJMw/ss8kYUHuN88CFAPk+8RLiCH+3vIHI/A6mRecXlCz
yQZmUApFRJs+x9LsfkASzVRyPIBGHVh8frSFqmd1hbd/kl8tzXFPr5FU8wXtzQdFd7XNZ1fcKh/4
8dCYI5n1ft/DdipNmdaxPx1s9NqUkErSb57CzNhlaAshy3pObkQ3Yc1HS5qTzxgaP8SBdozLwcln
n+jBFU6vsYZ7pDrEqE7jdsYPGfNLK0b5/RWmO+bvQwkhpzH1IfVt3DD1nimYiqFodBqVQToGpDiY
Yr3cYiYF6QWfk7+yjKGpthtIZ5AIKrwnfP7eBHyrsRu00C08zH2bcHpDPo8KhXd0eNErahdCs8o/
G/Mi3s/DDLSIlB/Qxx36u5zmrYsU0zfy49teFaNmjWEQLdWZSMzmmeTOSZQtJ65rgL7UWYw2QBGR
twGPCWxns1lNcw9ZIy3WvD7Ua2YoMt3tiQVnq5P2s5YWpgrZwVVmzzxiTNXivNE511PBqLt3FQRN
XJO0In7JCBE3nZrsM79P+1BdqcuCG4V1oiUHCXQZl+0Vfs0Oy97UTsyf1zwf21j5MB6J5eABvrH4
kK8ZMUsCv1+rFnwshMu3mbrZT9Gt43UyR/z8mAFHMWywfbGbL4tvqAFsM4yGmEVY7eFKQcpUhP1K
OekpLQ8a5y98jHOA9o2AjzhPgN75bVwy19gLtg6yCQslAkUKQXN8RGFS5t4w/8EcwRnkp/McLCww
JqJE+kac8gdf2k/gXfGtlN6SjL9Y8N/QBjm6SFIRv/BDQM3NqAIBNl0aBQ70I3T2Z+w+T0zmYdbC
Lvqubx+c2sl8IVeTr5LJzS7OlRKRKVyKAJdLZAPUVDUqIOUyaWC04ywwa4k4h9mOszsvgujbuqTw
mXiNuMI9gUMiTgvhMb36soIOx9MTSVmxRJFBGEUIgJnBsH003hWiIK0oBhAL5ahmCiw/4R5HtfCv
wtViedbSX4XwcweTwRaLZHTHM6FEbJLLX5sgb9vJISH2o31Ayg74eITbV6Zz1Tk7lIKePqJ7oRBX
YpFtunh5+XAQSz8IjQxPnjH0hBeHswshx0CzUYnZ3vAbwmB5eSIxpYz1Kesghk1uP8Xih2qcAWoA
5TmPAZeERX0vDgJYNLKXCqbd88/49csrBNLqY4b1r7xT5giFVIKYqekXcKn7qZwNYnwj3V8UyLfN
IEYKRbH0mXQTBjGmEC7pPqxzX2ezIRm14x8QH8sU+IxUNoATIc1pCEUYS9JnqsRPn8DQaDC25thC
cyZ0ojOQrvCfOGSOpQ6s4WAO09nvkzZpEoRh0lLjPZGh8Urq9LVBWQxpveHDFENcpTz4NsZ4GOIi
50KSvqx5McOzXboSMs8LV0ENVQyNecH2I15GG+ujctjjemeMYZ9/E22s/F6yAYPMBOvHORZ60xKN
3FAN9bCIP8ElY0GOr7NnJiWPycOzIi3V3YGHapJdqo4xckwI8IjZzJ/u/K90pisseTBofvlaeI5r
zIVuq9azEbjKv423Qc7Mgkgts2V+wQSB/ZeapqWOG7AMdwi4x4hBpDkL5GvVYKOHwy6GTvCmbVIl
GRquSu4E9x4TvSleoU4vOPTCLGBQHCKQTwSqw0w2vA+t6XmBlobxiZLA3yBdYBB+J8e7m2R2aDmT
X+Ba91fF3+7pLM8UPZgo+NKkCMytHVuuPZQJAH74xUoJNRIa9Dkpm3HnymNjJz7By8czIdTCCN32
v5SGMsMAdoMQHESe1mNMEF3y5N+QxPF3jRyHlQcRijLhFf+wli63tYe9CtR02n/3nO6dZfJ3ZOyY
YN3oM0ie7V1S1Pxb+vJR2rgABmH9d42rIV5mwTXeUKbAOmBHwGIaJpbLR5tTY8E9hmhL3wDAe170
wp1s+t2YsqeP240+ZlhAGB9KGsyY2MgGDoY17pycTLL1dEyP32mX8jsxisW4Szvi80y+aoI8eyqW
tKnhlzhsO/tRH+ynzXCnBkby+oGJ4Qw8PkDnrK7D4/GvDPgTYsShwNDEmk4QQNQ5xxQJvWNgMM0N
MoU2Inymh8UP1HDhGAc91B+4RgK/BGdYcJVdia+ZujFCQuo53fhNEUOHwYxjzczJa12v63Tv310a
EvcvLQp7NRAeXdIIIhIY9xBmZYIf4ScgRnF1zpRfcbpDc3qBIMeDpKOLaliEuuA1BLndwbHhgWp8
CCRoBHhkuOWCLniQrS0hUi7id7CntHtvIG/zBNX09S/uUcCJys9j6FCsJ3T77KMApI8wnzLbY4Ub
jOWQp63yuw0PNmsRuRb8jcNYdQF2mo2P9+WujAcbfKY50M+vynIG12byQm77I4V6cs06j2NPekgS
JDBTCUIiQvBAV3T9w5IOHOIzYZFEwgklqwap/ApJBWK++x5zKaG2M2LJB34SaImendfP1BoCq26h
CfvYmsLm5VAj5ShSiJVtle6HaPlSeVaTY2sDe7Cg+E8+pbhdBeAqEgm/2UGkfbOes58uTnm4n5cx
pp4/LTVq0tGPCneIuP9DJ2lOmbW62Y8VFNvXbx/zHWxg7ukZwbv+RfSKx8ZJhFtfDghS7msElkz+
bIbHbpM2Eaw0wAf2qJLUr1vYr/cTaVaOdNNBkkABTU4M2xHRhXHN1WFu49ydn22fmNMXd4GcfAKd
zpCClP/VHk3g9MH4lkWFS8+tgo+Cb8DQrFEACGHHffVcKRuFNtD6Nci/9rTgw+HXw/fwmRkkT7p0
v6VXeHMYjkC/g0WzRvSH67fBG1viEQdEGb8mKF9IpaQ+4jwJExR6aJYdCQukuDMEOakVFlmlw8Kh
BhIlSR9T59+Pn59HprjXReff7fCFLzmqMgEcI6UrM+hEd8U7M6EjB8evfyjNKWdA8R1Gwsx5EMe4
i9F4lE7/WHGwN7+HkjcfRH8iniplyehBEZkKskKKlfmiILfyb/jRhuaYDd8ZC+EWTqQ40xUEHtAF
c1s8F9To2X6pOrqz2zGkrk7nRAR85HRKe1+dwFTMLF+NaZ5uVDwLJJwUsTdncfHGXjBKKTb86+ka
ck09G8dOh6UG7lxoY7ixZskFxUVRNLMyQbtDUfFvbQdU93KXlUONo1tKdHMjev7sTcwJWccYhuPe
Qux8/YMxD3GFArPnVMoBRDjnGmPjxIRuvACa4nFni4X+mw9/rTltpjuYF8OJvdu9nJ1N1cyuEa9P
seMFb372MsQPeUdIQKwjWACxGVLPTwWHtPKAl0cDd3dgvjHOUVkWSU50XuGMRyPTWQUXPLCZbpJq
ung5wSiyY1sEk96czY6pYwBjN8JByZn+0aakoiF4+aXz97eEtszoY/sOkv/a78K7jcv5n+0BdgyN
EYxj/Jn49H2A+sH9zCBiMZ2gwP+BpUt6k7hy4gwcmcN7BEfOKkADFuZk03o7L3AmdxJsTXfSEWRO
Hgbo3D7GDKZnoziYfpWagPoCT81HtqvEOv7BlGiMCdnScLPbFqFyBFv7ZhV7C7f6NTWGbUIBRnDi
PqJUvNBFUH/oGaqIOD89U9LRs3sKyMWaSCCXePnU9LX45hLE4UFc8Jlnxb+8Y8hDEYrJ0M0FiuUI
sUbkxsO0OQtx1lo+D/sFsjOO1thWBzRyOJ3c1zavha4M6vO/X3in1LR3zxAp8rcc1WjHSctAL8L5
g7x3sJhpwFZ2NeFoUUXggnRBplBrKxNroVYuy2aJ4xY3eIYu7ckSZC20mI9E2HtmVmk+ysPzoQI1
u2MEC40MraZwY6nR/cjBmZXtEha09RR6M/7lKvucWz3TYvGrisiewRnm/vQ7ILY7H3gwscTCPNBd
jZA/TrMIdsa6xcx40SI04mZNjLNzmtyd8PdkYPfBN82alM9gVuIzdW10gdXFAbM2+vtjMdofb9Tt
+dKc/QdoW4DOYvnUJvkJi7DUiqsUid6kWNqMZHDCxP6DN1L+jUAOKA+RBDbp/liOWFYxI1maWHSY
GS8ACRLbQiw3XE4/4m5sboWBjcnxgHMyJhFAPK+jzrQJV4+qW6Sz4lBMnQgGwwYNszmDNzvHfAis
mAWGVQp+Nn+2JgYnMhBLF+kJ9DYismVPw06LKloqZop75n8C4JdYvIDh+bRUfBPryDvyXzGSGNNA
AHV/745fOcvSa0JM9sTzBLXey0N6Fi4BpzS6r5XtFTRCfAQ+oo2NJEnefBDL46IifwQKAc7jX9D0
cIb2x1oT0P6Ms2PhYutUaZMWyzaFawe4AdDFS4pzsgYuL8ma1uDYMIujhaJRXEuZ5POuhscUJdZI
lz6ZGaMFKG5klWqoVrjGdJtIzRhIMKiIngeu1JkZQ8qLVGuGBqMvKiXI6yfzzPwFOaXgcRRLacZA
1M9PPGoHeLSHf6lkXNoRoKY9K05MQxAMM2Ca8/Mw/qp1ztpDu0oRiw9aG1fcZUtrwmHdXd5ImBUZ
5DYI0RDfRlOJUQhxzCnn4oUnxkdAJHJaXn5f0unzGMJSH8hpJ80M1mDl59ZuzWJ8g4NdjhgXSv2w
4kMAIB4sFk3Axnb0tc7T63V6AcE8Hz8qA6WBdPrWaf+AHd8nuoGycYXq/To4tJ8h+qR7fWZKv+zQ
RxSYMusaEhlDn3TSH/cJQyUcaxj5MK/xixEyGk06FYTUCkblyeIBnLepmKJ9I/B8mJP5jjg/XLVn
CK9l/wEZgo4ftCtE6mPZqxdsixHDPRHuzBUh3xT6zz2mAd9vofHDrLSm+a4tgny6fwzvQTElblZj
uBlCHfkkZzqlk/DdgsrwApFnzWeJE5QpRN0fqG4vBxZVMYVuwtyGOQr9moXy2/mmcASZiKKyznGp
vQlfL4zpaj2Du8mkn7y6b/plZmEmX8Fn4D0heGq8Y0BItQcpkrshh27poCkStpkR4xIwh6pJwRR4
W9TZL2GXYlzIsoUJT7DpflXs2hSqKKKpRhOfkQ/OzzBAVnyQgcuYK7af6GrUp7BGUVgxes9JgssT
plSc9hPzF/RToHGwhyMrVlqfWqyyt6zRd+pDMVnxARW4d8zs+2LOto9lfdeuq/WZt2QOhBhekZyc
UDotxprq8mQuTXypeF9GOlfmjdxgvZGAYPDeg8eQaHZAlwdtrVggQDVAOhB8cSD8ICaUuQONybSC
G6BZgf9f+8fs27p42DA8YVMISZaxZZjLp4SrqI+YnQO4wCMWEi/GUsjGDIBK4C014mf4tAoyQeoc
ak3CIuQAXMSY5JdJR66EsLAgT+xN+mbrqzIDUMBEnnUePQAMGCDL1kgotx8j5lBvAm6OjGK39OZ0
6hcAOEygzgG1dQc9/XdwVI6IuLE1uX+iXBjUr8/38A3Maf6PpPNYbhXdovATUUUUMJVIQtkKtjyh
LFuHLEBknv5+9J2c7j7tIIk/7L32CnQqGfh0rbxP6Ru3pFf6O9BxDRdoIDWTOclTPusnG3V4n/lN
xl0btpzqPPRnt+H1DFvek4BoA8AIO2/+5oO5qnHJCo9DgEGrxtnHZw6MZQYb/B3ZzDyNPsFjdM+H
KRkORz/EnCcPMTpwbnF8NJ8kzSK/Y4oKeZMb+I/DYgTFKVmp5p6flRgnlVkSesAAujdasfmKoobn
YYZPLKH2w2dSeLLgBesFnWfCktLaY5AgW2ZVsOhYGixNpeDI58xRu938jCmynjzFmZLgzZtT/mER
IR5Lr5jgITrnv9gcKO54rjJywc2r3fOrocqxzAJqfG/+brDqHUnHuIt8sGeHwhtKny9hGUOzZgnx
U6or5fQqJrY79DPlypGU4+4hEwQPtMcccYC/RfD1E7FhxagQ6R9wm13DmcEPGlmatOEVaI8Uduqc
mbmVcN9NwzXpmaOxxc0oQ0vyRDDDRlUgPhA7mp44merr/AffBPcXV0vDxvQ2xDDwhHywBVxc7LTH
VBJNz8CXf8LMxT72+dL9EqCT2XB6mseLzJ6wfJqhyX7HidAiRQEjvUJzjtNNE9+ZbPILgO45U2Bt
axlebVCl48jn/ygeb4U3OfuuIYn04RozjyWBhYLPScstLwR48mwSmnriIJ0NbuZ3gdsb48c7r0uW
Z1vLgKfPs54H2LvojL0mmwwMVZ/PrweMWu5OSLUChgyj2z+RYKlrCKz1bGeKppFdBFulglqCEUrL
CDO0ewzpHrg+mVjBUTCG89vM6blpE1YQEakkJ5Y7NHecESRbAf6DaMaZv5Y89J7QtxFvpnai+xyv
2ANSG8bOoLmy+JWA8vAOz5wL8BUin/fHhJYzkwl5NTDdinyt3nCUSXTS7vu/qXj2CSOgsJ7vzeIv
+jQL+D3GD6OW9wHAnYDYB3aIT2BRlu+TrKX56kGw+n4AsE4P1heL17hzk2TA7/DUIk6f4TN+YqxB
LDwHG8GcnH18/pDMWZMHCGuPSsbCktWWnrgoOsaGcNxpwE4cWDzoSP8mxw9AMD3CAyfeXPcH7cB4
eeocaOvhCQYJDzR/8sgUj1HWTDGHT8sV08qb6PXFPAZidjtcpseYIvRHSfPJL9b9CELzmcIHp4aW
tHfWje4xEedlglKnJ1P32VFcECDOGEIu39u3g9s3lpmwPp6w56ceN2oIB/xCyCo8yKtIqjEPmbdg
nvAGhNYXruGpwwMY0agcZpa49ilIiGFYxwyDLIjHYeS9ERd985sX6b7X9s1sNGUPCDqe2mNAz5Ja
UATgI7HeUSlgKshSk7DcwGA132X5aUEzgqWC6TDfz3hP6PH7dGEhKYLn/4ySewRpmG/G9pVrdzwF
4Zlpe3aecI7k40KxVDrtEwJjrB+ZsuM1x/Ewf2uj8XkHshNQOhh+9AsDnYx7RKIPOFRwSjFbmcda
O5YGp0vFMUCDzL//x+hAXDzPYHbQU7j9SqdhDHPIbqrDxzzX6ek+1PbDg/IkLPKzvOjuyc+06Ham
Ih3I0VC6el/0n+37vYaJVN2kLyJ1rwPjqPe6mA4vtOxqQZG6fhFTMam20Lg4/U9lbUHtxDCBWChJ
tl7HsrIqrl48qlmKcGLlvbqTaLN4hihofuVTh/UksXpk28W2IDn8CyKciqgeshFwW2EAltWExXn8
d0+Rd2xvL+k4MlXuLQmR6w2H/krnEmaAeaDPglDiwAUAvgDzoApwod9TS1wZYyR0DMpZLbZ9f2nw
nhFmk8wmOXA3cabx95StguGwIWGkgGmS1utw1ISQiPoL5wfbmz/Z/tKqlJlRMnrDpfJoat+Z8hOE
/ovrqeBAJ41JxhUlQ3TDQq16hjlMWorw3I6+hN+8jsdtPtzlWkay0XYSxkj4Z8Ek1coAELswc0+o
G7sVUXjlWJlJPcj04Oevwg6TaB8Z5+kle8W7tgO/m841SUGtnF5GmCiNeZpyGHspTsM1X5vINMVK
DmqrYrls4DsTYKfTGRgSyUz5SnG6Nvjmq+m4EbQK1gf9pfQVjYR6SpPEQLslDERhrWfHLK9SYJXE
z6ZhH9T4heix1Vf/eoKh35wekwgiHeZe0LNAMijGI5QYqXP7fsIgVd4VdYyEuBs+hqnngx/Y1GPh
L7BWayrdfWMQrOq4ow4/xa7GOaFfjHYpvxwlS75KxKYSiL2s1thsdJZSnmP66VCBSfgXA6ph/CXG
ES5EnyNa7lFE8MOLe9fVagyis46Q6iVcNRx0+8EOo9EzB4lcJK+KBV8BZO4UL0drN38P7gOVAOVy
5jmBSahNfRN1oMdpH2OUbST7V3ppyVKqpC9R1n0NjZuC82JRbZMoZLYNVDH0qxz2YBI16zgU/HDC
U6WfroJJAWvEzZ/A9PZNhbvAmzQISq/VWPsGwNhL2go60moG4kaY+wKT2A6eWIboQAjXMtq/VhL9
N1EKcuO3wg/8hBrHXnQ9MiYeQ3cs260coDLE61BDAJ7WMAXk69hDA8KmWi4FL9Fy//1muKsTsPI+
LIiLLEogxyH4kt93Pa22OTVQKj7kBOw7xk0EKLhKT3qar8p2p7UkKyJNJDkn+MH1MkhwQP6oS9Ep
m9hKpuukpj+xLu0TjRIzaaPvUHxdpLaFKHVWu8ESNybqecWNuNckGY+Wwe/Vz7g2oNbwZmL8yZmN
5xiSc+dpKjYh40mt4eYMN55gKBEsVImr7Gg0LVZK+H3r0j+hFtahXrIDeY8IQ4VbPeRfwQK+cfCj
KOzCcC3QASoaKg2UHJxXEVdGPH6QvRO2HwJkCnZuNxGW2FVUceIG0lfb8JTw50yJZJ3M9VvpvEEV
z2/ivBYRhKMF6DMZmd2L2Da2sI7k+z2B7GjAKxIliiHu0zlAtF0LdbhUBIM9aUlVv0mBngeRPtzV
Wj82CLxpNBwAmhXULbAhk7jhisuT0+2tbnQaBSN30KL3zan966ga3vGvDrMQKW7CGKhc5VyS/9Ly
18TtRlXpijF2f+sUPlywSC7pGPBEChPUKEzEQwxOUZct0G5FpT8NROEEZrE01QCmxJR+aFJM1qLs
VRITVWitWpg9RNH4NaoEF+NI+Ux7Lpxia0woQGPBeyela9aOEC22erKPum8p81/t1mjefvK+ceDO
LYYwRPbQXCT6qD7dB5huE0RQ0j3LjDlDHSITIXeGuJ1ot5F2YtMk4sdS/SoeqgpjwAtjb6L+usDm
MMl+DC2KP67ElhJ41YcOTvsFIs5/6eckzAGQKJgFfZugqahcjFNNK1XnJPAIiX3d7F+RxwatkZsE
mC3vm2ZN0IWg2IwHoYzi+zCuSJwWDcaJmPb07RyoyH+RZMSfJngiZs1gUJ1bwerr3Kyxm+rCZcf3
KdIylJQl3jItDaZCGSWX9Cb4nelUldQxr/g8n4yxVJ37BDcw5o9p1J3VGNS9nsZ1LpK4I3FMmh1Z
BOokYPor6lxkWa1v8rL0uze4effdsf/nA9afVCbiQD9TpeFIhbUkt/yhD/ai4pPQiDLUQEqK5xFL
/i0e2WKcgSlBpwkbbWY3xb6UsZ1wiAmJNyZozy8lTDhssbF6dT8G1P6lJePaVTrQB5CLxjiKK69j
RSReibIksuvt9H7oyVfAEJQT+o0adsSeAtTSaHaLAhc9Oo1a8MaESSre4kCVfBJNe5z+i5y1Cp2i
guQuEc4a5lDSVQu3MTFmpv7Nq0koB660Yb2IZyG0lYhInpOis1bJj5vVoOhu9gIQGXS5rsKimsE0
YtygY/+WumOwq97abOYC0RMqVVJO2xL/xRI8qkqgv7DCOUff79CfAnJnYfY2xqpFQCErPrS/vBQ3
ixkiI6luwamtRMp6kXyJ5X4QiWtBalJxX+TguBnCaE0CqSFzVTrXxDYMIgJPnLSQwMgF3f7iwftp
DNTziXgqjb1aAesJ6UntEOcFsRVlua0m+acZ/VMWcFoHXgXMZmHH1ypd8ZsvkP8W+4yuaFHTWD6j
OYUJ6sTEOiKVEaGCQnfEvB3d4PzFQpev2manNv5k7AHZ5HJ2Kbd1UUPE/Klkbo6fBqdULqGbEna4
OlbV29FfxMvxyelkDLN41Y51JiHlfnXHPB2QPtHicCWGMfYxE/0ZPiiMHvAqrnTREzWmsVgVCHB1
uIt55dLMS4pRl6HON3DIjLKvVqaNialfpF2k7PUYrH7cl33iSSQDGdcM67AJGxppQMNBKZEPxlYC
N2TZV/2bSLj6So0Q9ZsRIbqGAW1iMPR5Xap0Z2b6SUkj0Hzl7cDjDzKm5ZHoxuxZnpmZH4wFuzrL
f+WFvDPNUxpg/8uP0UnZUqp4J1OLhubr2C6GT4PTNZV0ZhCsLSzr8WfvP1pqQYVviA3hqJpCZckF
SvUuW1fBsJHeZ7S95QLl9gIPqWDql5MhHSfdBGLAoboDjeoJTJZgC0jX2TqCIPJaxdFnQQPWqtsK
DpEs4Uc5LmANyDADTWw9hoTsLpQYGefXi1mdZH5XwkdWKXxdTPwYTnBjtNVrBD7IswKE5rk+p64f
guai9wwgX36GDXFcXvIgdUODMWt9qmGkNZKxaTpquDTDaafE6QKsqnYHPM46rO5CbuAxtoPP3KE0
RG2ceXK9S2CNUyH0MqLYYK3QT08Nl3KBAVeB9s2ULbH4m0pW44D/TrjR/qrZcBUznag/NVhqGBpK
znjTVKxGYgrFF09hnaaR1ed/ceKNA/nMbxPnoNitSPnSjPWLxayBHKGihY0NAggtLuiBADC9E6bW
qt4N/kRuA8oaG2xf9Zy9P1VWvymdBUYGBAR06jk0MJjiDAnEX7icWd2ASqEzKZIbF2UjrgzlJk/P
LqJei/yh+mvEbpORNhc2JR/wX3IyW8wemMRL1ZfOaL2PCSeGVaJv4+ynkQW7b/3I/KyNN2jzaern
hNPZFxSvffXEddpxKSChpIJNUkDd2fsfDlKH7UKi4l7MtfqW2Paq9hnHuDXkmghGnbnvTuY6J0py
YHQ9Npcsr+86CEWvcdDK/lQQXa4kHv90zMLpkURXRw0EMxJulXkaxOmrJ+JQfpGeSVWJqrs2y800
Ge4g+2PwckPGvWFBorBB06rkFJ8hZHIsKwA9KJkGg0IBFemQ+jIHZxt3vqbma2PxSEwSjHDGyUTe
eXgI4soas9dqGL5M+EKKvFtMqFmI7pyuiqqsJmwzKvP+0mbEBrQt+en+qTIRxAoSU1rTnPccEcoi
MamaXnjrQyjnbg2mDyFC6TbLnIRdLf29X4wP8f8ow6/YXJfwQ2gV9f5HwYBmXFcZyOW7RSoExmE/
CxGwGM6jNudiVxvlPZAnjkZ0SF21H25a+Sbl6Sm2ojPquAXOx3ROS9WMbsoxOC9+4hol+7Xw51od
j4hAUf8ry9/N6c2qG1MKw15dR7CyY9OkjAaepVyvWYpRBqEEG6SF4TJuSKEQjAx/+FgpgVRAqu6t
bo3IH5PyMsE+eMovxKKVk4fQ4fhlOn4bcz+iz44boEgp7O8kU3B/z+H3VvpDc6v6EC6OebnwlJz5
ycJukDWDAxRTa7/CR8/uanp3YkIhLt57jawl4R0fX8QXdB8VJnXvHvstkz2QafbEGALm4wgeEUfM
t7ub1P/KnWbpyJMq9lI5EBKTkocXFVaxAG0km02kOJACcStqmruQFS/kOQetvRi+3gvY4FwXolqT
Qj+tqxe2zcXkjvgTLnJIMOlXN9GNA13MAHP1T45h4GMClb7IRC0+1ZixTMTTGpHDDQcMShfjDApg
fisYXtpC9EjxDSb9zYABSvnUCdAZUD7OFS197DjXwAsGCPUuG9a9nGziCi3trMYeBUtH/G5mvKm8
eNmZSr4OiJHpxyXyQr4syk0yizlnsA6RFKoFGLQlEEotf6fAe6/+NCV4yIW1/+pVUsIZwBjL/KVe
9UUGGbS1tSl7juY24aPT8vDQUE+XoA9T+BOwc4XuV8UR+qVjNM2pWw/xsVW9WiUfSVNwaninpxDO
bbv4NVn1cQlFVmwuL2PiXFSPcuA3kuYXiHSqy6SNTpAf4qYl057+INNgSUw1ZkhMIcetWH1RMYkc
wRgdapP2HUsTCXu61yu/82JMdNI+sa8YIrR0eN5iNzVKa1GHyogDbAuDXwmZeeEUNiXDJlHZrTlm
VRRNgiLwAANGrSBlTZJinWTFiQaODE4/Qm6po/UrxvzxNikQiRpJvndl6msZs805Lu6lIbvFlJX4
i8XECBUA61WlEW4X6dbAFi2mqeSkHxd4wUfymcxPxXzQKZTRRhEXDlC8SsplhfBlNFHDZaehfHuD
hKMMzZVK9K+o7iv0SdLiR4cyQ/WvKaHTpdktE6EiYfQyvdb1UJ7EyGkSDQ1+su7itwMgWK215Id2
M3kzddUuMa6yChbZWyjarKZpOCkI44m8let4FU6LdfbKPajnRnh40zy+xP4eqCg0FCVzshlwqpjZ
YbTfMdxY9OtXVG1EjcCGqf3WJ5TEXSIScWbi5K4FO1USbHDp8pGk4ueb7qViZtBYMnPJ7m42e617
GsVW0Hj5ZI2wcyJ2/EvYMOHKu13Z/RvwLtQxRprjIrGOYvrCLL+kTEV7xRy4cAqmWvlHvqNbdCsV
z20mUiX57+ESk4Q7s7UOo9jQY2zL4n0FG6YvcAcYu+EAw8PgXKt3AcZglvHHpAUnbex9DmBmM4YL
4saImcGz8sHkkJdV0sZv+BbmVvizt+BrnhozS9dsWmGqLjp8PH0h/RM4tMF2FqGvtgHsHfxip+xA
b3EvRkoPKRH9ssc05wWVMfiAWMecOvzGkxLYD8bF9IkHqI9RyAozAXvyj+i6mJItGRuGFwA8HawV
Gd/y9Q25eJUxX0GQOjxMYD5Gk9aDhrTBKu9YoIYreHWRpZML9ZtCFMBXfFceqxWzTX4RtOzv5tHf
B22p9Rac26V4qUlQ4wrkCqHItdCRjMYjhx8jbOHjBbpLusOIzQML3twVeEb/Em09kWfx2hTUhzCU
OVE22ncxOPB34ekAhc2PQ8fx14o+Wc5RgNayAzOAEpSQRDhbHUv7NHP80fplfonW+PTAbRFmkHzM
YkddT4/AY3CofHQPUlzIwHAhaXBKo5zDfJyHYqFVBtpfMUpR9vGTd8+5FiKJg646m5/ASvtFlIvQ
BEckizOUn4pv5JpxIND+TNjG+ek5cxgQKJ2R3n4zksVQtl6NX+UGPGo1g8/L7oFS+ShgKcF4I/Rz
bzAtJvd87s/5a/4bk6PkNDeEAkCkIO8VOHZJNv0m8J5w3dF6RgfSH9wAUHEZeCwYJowQjRLG1GAl
OQNbk4m5QwAArw+3AL1yA8EVoFezBLqHkCNdrS35znEGj8GWv0iMIsLmH/wYhEL4mOBR/14ShQpd
g0xpNUADv62gdQMmXxplJynorjRGnpTvg83J9b52O0bPzHh8GSZ9QL9B5PePiSbuvAcHnEKnOjTh
asbm3sOK6+s+uMEnFlYWzFOlthengPAMyYOUhyKH/o3FLK2lE7xLwGxHl92ycQZXpiKC4sgo4yP5
1jie0RHGNgwgTJtf3JCrau4MkFXln8KafpieRBSwq1u+HXI+gD1vIhw5DHBXItFgv8I6v5m/Cpbe
cGajTb9F0EafZODFtOGVWW/nL/qOnuR2MyuHQyI7YQdSEuP/6CVPQbUSm/3JwYJeFz6oFZ16JhmJ
Ch8Rr5HPDM0omg2D6f4JygwlyK3EXs1q8SCzWsbuFANLBgYpYkFYLjsYejS9FKk7Yjwh9K8JvSke
C+f1XIDA3+VNtssJt9ngrqvfx3Vkj8ap2IifVedIOLug0XqvQgDaO0zh94z/YEMDbbLBHA3epQdV
yIfqvVK+e2Ulra7vXca9eE8PNC/6JXlKa7R8q/hQFk546HZQVBz42X7q0NRV7sgKPZtbym7hSMab
2zh/yBKFwacRa19rDHxjY6ndp6N50I+0hgfMKB2/9zplKT5QSu3NbSQ7MRkS/0FR0uBWPO3oGEPx
3RPyDbjIa+QqWEWukS4PoByXSIBYx5I+Vo740NYNn+f2hPAlUm3GCEAnIXxx0ouVc2jJVv8Lr9Rc
WHgRJnvh33v1k9lacjRWwjrz+4dxFdjNUKpyZFz8XbuqkJZ7Ndw/3n74T8XaHQQvvWjrGtYD40dO
1mtiV2s4lC8bb+tnwTcwtMROdY1T5uJhUqtcxYuhegwoBAiL2N/x/FoGbHjCoZfdgbstdiZGNn7w
bW6Dvbwnym392gJGRbQ5f6VsZfce5eaGEmKGXU6c2pzEHTTbHRXqSsbSGZWTAvGQZSN+hx/Vv2bL
+fzo8S8uCexE6jP9vH7EM8lKpb4cD9FPvY3v4Rc2OW5yqo/1lrOOM9lKrlcN9Jb3zhCXQg6Lmf+v
kO6mn2C6BUeoeJIvfxVHzEmZ8h+mIxGaS90dv8bjYJcfmEbClYjv3Y4ZCDf/3rwjC/hQQpqmTUnN
/IlTNdI7fRkf1E+ZJUOXni59cYOMTEVESdD5sYKI+qlZwhFM183/sfER4d7Sk/wPRf4ORdwR1FXZ
lHyESFaflFmb5oz6l6mt+QEE8H4gadlz5K4eA8Z3QCjwhT3SqK3xNr5c8hUhtuNzF0Lu9lsPTSY6
k2w1HXpPa4j5XLgM1oJTsi05/OHOQPMl5xxZpv6v+Wa3uX8URvP4DXRQZs82l/qbIS6WFnM8srqJ
z/i388mS1GJ4Ir/dKnECXIY17Mjk7TAFkUavlaxor8IgRfX0F9NEQdVZZTZL8IWmliHgrXB+wt9O
5hnGzVYgfHuVn1EvsuVccO0CFoNVWBiulh8cuz1oJecrp43LvkSSMytASbbYAfnu5Z3B2GCNM+il
w9fqyIF2yL32pv4MOQ5X5RnoZUPODqzjNXOQ3Cuuj+SSrM3f1ljFD9g7Oeoabrsrc4/wsICSDTf3
7/XvfSs/BMtYsRBW/X1aoZNdFVQh+jWb4KOPG9WZByBwgFb6D/Z9nDBoXMisZftHH+1XRBbrCnEw
IU7JPrWonNMC+skN3MNEPAsi9cRAPcgsY595rb6GNY68xuQjUvDu2EM+CIn5xc3DBlE9LtoV7WjL
FFf18GQOIEHsWvtWuswOIdDMxm1OSgUCIL+MqV9hR6sYOv93n4APpTEeabtg01yzZ7/uH7xH+SHz
SeMO6+DHTi4Gp6qL2VYJyfyZcUAUVrLn9e2LrehcIbszIELh9NAJ2bTUVfvP+JfvG0dfG9fCYab0
W6y5im4pN9ZBd9P7a2cc5Pv0QWLO9Yfp1H34wHR5NTMrOSTgJ9KJ8uDcHjNRj1fssrFOoqfdTBcW
xH+nN5al+Uq22EkEq29R0AK03P97/gMM83+V15hL7TKuHuCpHW7wiMS/qT9QW9RLPz4o/Zxc3RI7
n61u/AbwvBHhyOjpLlzSbzaleSEr3ZHXM0NrsuAF6fvxj7xIJl7rEknDqtkl9OeC1X5+TQfUL5C1
3w4XrCWcFp7pktxKhJKt3WHf/VxHb0GW8jr4kL/1A1giFwGSzAtKQTB9vFpuHJzwb9E45xf2wYNr
S9+GZ1IU+2UDGIa9C5focNyQjr6d2MXZDjIcTefij42PuiE8hl/QiJfZ/irfc1jSjVvj58xD3pvo
PCAYymtmj813eJBsDaAGv0krF+jRl40rP2bV9utZURyoGxb2TiXhS3Inp/pABKOvRL9aZr+D1fv9
UsVywtLMZfCT/rSMK2jXOOA53siPmZcpSms7WWXb5LuHgFmtoACI39mlsvm5X9dxc+WThkAJ/19A
7jKUyPDJ8kXBDEKMIEJBYZY96B2yT9YCpwcPVqOG3aGW3cPtmlW3M8bhhU7+6HjDi9U/ncZ7jbuh
w8UbWspfTDyWI9uYpyLf+8cj5kTnvMUyx/S0A1PNKzII93VRrJgvElC6V/y4CcYFERSWjEPsWnwd
N4Zx4eourGDL3L+aiWnEkGGA/7baLffOOWDi7yr38EDm9i7e8t6VW3w0OBrXlRUcQhC3pYiDtDd+
TrsYOfJf4VDsJHhkoLMY6H6gZtE5PXPab86Il0dBzR20qtB3+PoZEEFJ0Dqpp3jaSbjh9PZcBL5s
aeVr/jXGOXyZ34iVeDvkmHaz8e5V/Rg9PrsVVFEOtt+BM+YPGbePk+1G/pB+Y94cBztlz7/pkFxN
2GsWymGEM/gcQNFZFTZVJIcVZY6cIfmY0/OImFPs+BK64R+DFc2PNtNVJFlptBZejyIi2la4r95S
hCOFPVDBJv9EvhGex/6XToicKa6oxbFt5waHEBpBw1MMq3LRIZN1k+x7yuVb+9vZL5sPPLKZrnGp
XHnMKfEhm9i6IsvdA3jB6mo+a67T7+GRfDZ2wmv4RRNaSj5wGhOUs/HJxfN+knq+LxAfyg4MF66j
2TVlmXIAUM9faiZ0hCBy0w/JXt0nih8mG2ZOBL9K8gVjBZT7VQjD6TagzWLcOzUA4LtCcdvM1RYu
5hl4qZkg2ZhvYUg5+gUcwxVaInvWFGcfCL1UOsN6CWouICOEOcsHjmO8uir2XETSCqfO2U8Oub+M
H9sivdWzCeV9pl35/++AaamTYCPpF0SixjY4KjBPWcaF3ZOKSJf2y1tB97QKvMa+SmrFFvlSF9//
gN1W4NkQCDWos7Ejz7F5BZYyhT9KlNO28p0UFl3/cVi1996p0lll9CzjtfzLj64pGSCtHk98jJKP
9fWL2bXsSqx9DmXCX07pobCpcleQnK0BqUay/1GekUdlXq0RoqISpT14XSvopCSS7toLAZTNNy4y
dn3jWVLoh1uZ+wOTpFsQEgsdu5K2otoc7GlfXAE+uxGXaY2CW92nBLRYY+1pV5VpyAqAt18ReUMQ
Id+Pr4awz5xXi02qX97neaujmffsc+bOYWJdb4zOC/ECY7jCUqL762zDUfCX8EFZWYT5scDID5sA
S7HZvZUVM6kkK3sOMIZTNf5p8NIxL0B3fDQDJ7lgnha9STKydZUB8muNk1pwgj3qSs60eXTbmI5i
h2PdZKzzD14PzlDqjVRt8IvMwRfuB4cpB5MSbISgC4CVASgQSUKXzc3ujN/QhUrMAtjSsxu7lz/x
A99Ol+iPARxXBZZBYAPRT2hD8PorbkUBBmhjJbWwcsAghNhAqHtx9ZatxTM6ApjN/v06ZmeU3zTq
jNfh2LgP/MhgfSDQAYy7NNiSz5zF5AxkWz+FTyIgWM26BrBAYu4npOKX2+MQQuQeoA1hJOBvS1jz
xFaxbw/QBgfZfmmH1Es1LkpoMT5zVNjeOvJFxNvL7lJ8g68+IBO5uF49w299z3flzKRnyGWbXqLP
WpgDULOP2RbTJUTl8v7Rb+8dhv8coyWlFJjtnoyhn/YAb2Zwm1sDxrwU1tJ9OFL/0g3RZZ2wjwFJ
LN06cjOvOcFne9t4SgOq3WH2MxUDyeBdBCRerOiaRHkVih8UijAJ5m2AKvMXzvm0/0yv6QeM/2QD
7XQR8dTUOyBR6BKTJDHI/kPgXXJKUOTCqvq9RjQBw5JhhL6tjLnVuVbckVa6LT903Iqki07xn9kj
pAi81oojltQG2aRf2WFkF3F1QYPdRB9x+rGIjx0dMAgg72haPYCecGEmb3C8M0q940x5jzC0YG2B
Yan2JM8JGAuYsLjkfmOVi+mX6WDgRxY8cwIBSzKqJAp+iFZM8p70vk40rTCTOQ7/QHtJmPgZNj1e
M3N2qvibfATn/AIlrSRkdFl9KJ9Yc/vl2vRoA6dz97YYGgoH7A4fzPIQGRK3paPGQfF0S29cJ25I
gyscEdZeFzbohkMthevwEsMeCjdV9rsLKUPpyyK4GDeDk5q6OrPxK/V3/TEgiXxCtNJnGDC1ix+D
bDYrOXNE+oFGT8fsehXmG9gcmItgjvhu7Zhj+QP3w1Xq1gMWXZTJJsXM4hsMgNUwe2NreGeip97D
Bfji9yDpbulbcyxZ4xPm95Huj7oVNpvFXvBMc1mVGyiMAkJAP/Qwe0f9q3+lG4MKEZppgHPlb0UQ
aH10WpwtGSzipwSdcrZPxfcImq/LdYcpG4EQfES2scbvagLWhVqpQ2ld4rUMdycIPd44FOHQzf6J
v1gKtZOL7XtYLw+jndzbb+xeaLnDOdtF2cKt7qv/3Bs0xorgcOIXOdmcBngs7+DoyuvsENxZbI62
oT38fYKyShvO+ZdXbxn64h0ktq74EL/gzKjsImrT89wJcgio1/HZHcbIg+JdhU9pP7zWwQWVA/mV
HgIUGbRsRfqjbs8WZOmzwirzuCAt7Sh3nnAzOptkvbnvTGd81rgwToBqDmUeyVRLxQjicabBhq6l
LRCy2MDhFXSFv9f+2P0rZKQIKIp/MH+C6k7wPG3WpZWt+M4d1OxPVASeUO1xUYed8m26crDkWGgP
mi8U7gCTB3c+TqMVde5YHTqSsrYViwYLJBy6J6v8rRzG9Pi+21D62KPr4nwlY7j0+jkjoDqAhTGe
9Bc4cnPEYKbFFJUR4mxUMRutk1mC4Q4ZO077yHMkkJDAUL0tma39QGc4Drshta6EMQ/lFrGouIrA
tEb0D1SqF7gT9pyfDPLlxA6AX+iUpwFcWYYDSdd6HR8GBNvZaRJ6FXx7NsCj2DB0fFNB2EyYbqGT
3vvPmC4O0Kh8batHZ91kSnhsjuz8B18Ah7Y9tLjHtjTVi9/5wMk2r1vmKU/F57P1UCx70rjFruIp
udFiWc7SE6qxCBt49G6vF1l60wfCGYbLOIlxeAxYN8fuBJl0rv+IEv562SRf0JJAzYNkK9FIQoFp
fszbe9ihrHjKOwQY+LrxrglQaTf5oz62sQvydARYBfrncsKuGZSMXoSf+/WGSATMtsbXGfYm8Gp3
o/MUdBBtPr0Q3cKK5OAfGlEdNONIX+WT5UTDWQ5Wuw6hE3+WH51gSz8DtDpsMm7Sbu6fvRjIi9uc
tn12uzsqPxx2FVYqd+1n+Mmd9IxXFAdXs1ZujduSbwmrAh8JGwvcS/ONjzn+hMvOxmZngJ9tY9CA
9IIPIuwdvKps8YFVDLDWTONR0P3CKlnQiZGjykWJm6PzWnNIM4eI1jTjyt8bVR3Wnp2dMfS9UPVU
SADj9AqUvH+JLneKyVKzZ++mFcF70ZxVx9Bwl21p/JJr8BzIscg+qoOCiyKT+sHHO2jf0aehr0vP
4ED5jvO+fRJDuxDWCTt+Q9+XqreoPmqZlzLonf4DiPVdxYAnXKXpHYzALPDt5lhYSsaK0a9O6st3
hAMjapPewafLnLWk6MPnOBFEK4Qc4nIyfpkYj0BY4Va/CSiCwsM4HAlrqA8N3HC8qHsD3gCU0NRV
4M3LkaekpjVbNOngGfyFAjENTotXDHZGcizYeWsz+yJSL7Vzd7xjR4pXN77WYWbL0KUBVq6Nl5yN
N47DMi4+2AtigRMy/GHCg9U1LL+h2ai4wqcYz6Ox2GRM2Y+wF0V2OwxkOH+zTCNlYMuMFlvcAy6m
1a7qDnxfoh1m6Qys4x0FOvII9/VPo3WAZffzOuN1SOnGIRqPPkaHs0UgKDRIG3sup//fmqWPBRbj
SP6Mv7FqVtVlm0KWxzyRIxpaHGcaQoF+SfI8vHHF4c6hez+1e05KDnbaIwj6JZIIDNh3XAvIvAjS
NKNDSQbPH7muxND9hBg3fkziltaH/x+pKyovSbtK5v9IOrPlVLEoDD8RVSjKcMsMiuCceGNFYwQc
QGT06fvbp6tOnyGdKDLsvda//sGXTmmMNQ9+NRbgHmNVZV61FA5OepbiE9/Mj4AF/YG30jsG2EdJ
bPqL/61fi5/RnOzFVQb0pXrFirZikQFNBdgGxpBVGGTTpiDth2ycYPq7M6AUIZBknAefi/LIunXH
OcySHufR8ysPUtw22x+a71mDkryb1S67LyYaELla7/MFMA2KxBcBs7CjZu9p39BdYdOTw2nJ0W0c
pZN5w2Sw5ByXscZt1t39p+rgZTzphKnriAsI8SENpWFeYQGFGAMRzidU2gQNIa0Y6xwezo/lEd/t
D+6Uh+a9VR/7dixmTOwXfPbS1ji4EQZttG+YBdbUJrX9YkzBiA7Hp5hmZzsJB09fEK5Bzi0e/8xb
ds3hXY7DF3UuFeNfTcZIIhnEP1jwIrAaHYLPY4NtrHb0oMlLyDjG8CZMLLbvIqnROL0iBpOGsi3V
CI0IeRaYQyHRlKbBFQoVhs8N4mTNg6l6T6aPJdqRLioyhMpAB5HKtq9sjdOov4z+6TVeOKARnQC1
BTZB6ULkOA5vS4f82Sbj7xTrgoylez+dRj0SORDn2/LWxKOKcVKxQtuBkR5/RxZ6n8Z4wGaRcExv
2b7Z7JeP4+4ZfyYBqlNtPwi1DcJwPDwR0RHZ8MwwyMq+i8dJCDnlLySMhZeFwFFwTt/QNSd3K0t1
W1LIXcU2VkgIiKCw6juWgnF1QihEM48gHlnaJF/caaQSZotHGFsP8wyFGdu1q2rtm2/WO4TFOIM0
LkXPkEy+8xPaARXIkmynf45SrCvMDlMbm1R+nW+XhvfERgD74CU5szxLK6SDZxxzkbHytA32Z+RQ
tj7y5Fx0GySU54rZkPCpIvYWUdUJnaLYEZFv3C78xPMkwqaFy7h4I2PBWu6i+UbSRZ9trM54EOMy
4IxOozdGA3i5oqWirEuVHyog5L10kC+0yKgsdEJthEFrvzdcRo8wUj9NotOc6QU7xDAf8YOlQ5t2
rHlq+fq9dN5gq2IEyLbxXkK1JaiZegss6p/Z6jv7JdP5RAAgbtqo2phNXFivOwU1uyivbwsuB4we
jYk/YR9YAh4alLhRXEG4WU9u2LoFEiZCLKAdhAgkTNST+neBsLJoYvR2WKGSxEtfvxgj6s8iNTh+
04VQyNADUtNuRycsJxA0XPRAFkr1G7ZVKM+F8cK8+DKiqUN9TnIUSngWHiZTQJIgQNsG/62HpzNE
VwMGygxtE65wP0Pjat8iqN/HjbbAU4A7QlshDv/G5dlA0Y+9w6wSlaf4KW0xWvVLOsj5yEO1HQ1x
d1bn79FOXUtGb/UAoUVr5/i71Gt2ASbe6M6dk0Ki6JZ4kliktZgaoSDeixC70n8cynjKENx+uvp4
Vr0cWuomogUbE+ZtnJgj293lw/ox4/tZ8gdc27qIx1ibbbqeLoZ97oMdMegDwNCJJ5MmntwyxlG3
BPMR7hIkZtZrGzcw68p5/96frk65HvrNqaVmwQ/slvB2xVLU0hwYfw/kkngnIm9MZi1cIoP1FB+1
iekxCAs89bvc4z4D+QOkePYGNZ4Q0kYwckvaK9rvhH1LG+Z4C7xBThxlrzULEX7TBaSzjKgq2R+7
iN+FMFnkm6jZ72cPt4vMbua3uNHGlRaK3G+IatN9Q2gGF4K0GJJOTu9CiJxOD04GE5DTaNaQAemS
3wjrWNmLk9czsA849cppIO9pG2eOYj/XnDp8mkGf1VgGIeDe9VD/bY39EUiAjhMRI2pV8Lr07b3E
lj9J/ZqqxIbgytujhlNOKlGuIWcZvRwZKVnIskPEDpdKd06427IixLkrfnHC1VtC4BMhCmx/POmO
tkcLT4SDhCp0+ySSO6BxGzgH7EkXPhnXkeAUofNTsKw3TmK6U9Vr5UTMyuuQ21GHYHHgPzQFTvyB
C4UFN7fSEBUHBVbGDN48gQ9TrGu66FTRv8KIZRfQVA8VEd7aUFTNAOmnbh6GiwGkOPWvqg1KQvVU
al69Lo5zQ4uu5qGjplZJZTmkL14NK01gJCpL9k4E3m4TxRu+KwaHH1sqjX3RQNWUUcf28NqncKML
9bmbDPU2r/HbGBGPOH7tj/yZNZOVjFzoPswIQL6SM94cyk+9IuZ+kBknG8pSDSjQII9gXIT90y+s
zzeCJ1AEgm96+yn7OfalZ8rHm4FFpwftHtZXvaqG+PpalgyzGF8CxiuziXSDu4ahfBakz3U3dSBR
0EGBwJEkAeltAVsXObLhcAXUBManzsUUvvi07IKpg4sOgD3sWOe+ZvGvzLg90Wt7uO2aKUkRzTbO
N9DVc8MHqWC0pxLPazbkmJCiYt1/gIYZkUUANi290TjO3giLyoXmjdffgkoAGqktyFD3ttq3PJcS
HMRcnOfCaonrHrjXMANsYjr5Q0VjjQ02C3ZbCFD85BOXv8t3v5D3HeZ09Y4US4Oo779xAwkcQpLI
ixkcbqDjL5COQ7qPN/i9J9bFazSxL1KEJXThVQl0TXYX0VdGb2JREoUeDQSejOi2DHBU6DHbY5U8
H20p24x6JpQ7imE2+dxGKs86l800DKqIPWOiC2BBr5z5dBDGhWTDIsALLBakJVbycLq4LplWon+8
hiBhoYwH+BviFiFoniBjAV1BnJdnD8m8NEiMMMnDpvztpj/Ycy0eyHYzFNaT5EbrSOxt5RWhaP/1
dZK6IiFn+B2AgAqnYtFAMiGKblAPnFgZ4s+5h3/Uy42RsWgTeH4VJLWlaxDDDHJl9yh3zyhUgBB4
o+66rtlG+kAZO68oezHUoTqrzMLHbDnfHHfVukDqGBHC0yk4ZiO8XCl9orWhAhvMkROq6lKPrrCD
r0MgK4hWqO2xH8C+9gF4o2vL9Ip0UVBz1V33cDMdvEcp0fRSp0482Mf2JdMYkXBzQ4k1SyV4ZMlE
ddrQGPxbu8asEf3FF6OXUbmf5HJwe9Sb/PoMlHIAGTpBheoBl55dRv1OU0VdAAfGkOcjNUzH2yrb
aPIyH2/U+3T3fl/PfQ7PcKYWscFSnGY5M03fKHzU/3QhY2l1hGyJsJslmOcpO38yl6JCp1oGP1eB
Ca32hAyxfmDsbcFLhLyFTfUOQ6WV0MPM4ZEf36R+W+rXtHde01V+mmi+NHF7oAu3UC6ZjrEy0InX
fwKsrg8Y2AW3uJk/oGQjB0/qv49z/Zqsiy1cPFdSzHxWzCkEOjp4r/rpEvkLY5jNdAFC+XSk4B1W
oQot+Y6BhhjaQ3UD0g1JkWRYCsmcsglvS+xuebq1AGyCxWEKlLKAolLyELJ308Qoh1d0ftVeMRfW
mF7DuBJHuIoiHwEgcy8RoHqYOBvuv+hF5CtJ7n76VTLN2rYDZNMw8yAd/HK7e8oafz/09W/dlnGd
D9RV7T0j5QwDkSV6j1XQ9ySEshu0p5uwo0jPuAVMQsXmR0yyFjlbYFTNBPspkTL8S24JKVEiig5l
rEWdxxx7wnDiRquPPwAL7M8UVSWfi8iCM9Z3sMtCJJFHmxPp0VgzULSf22qlhOLEFAHG1bTiE49l
im5vJmKU4LnH9zX3sp5gXHKaPN0bmjgAPzW5aQ7NTE3QSNgdpG22vW2OLt+Cozgu7aZywvAPJg1z
kp+ja7jX8LaB+gXrcQlVkFm8O8mtAZ/RMYQo1OJexXLs1P7oKexiMwujOiaegLFXVjDM1FElkNst
sxILUfNJ5RUuzUr9xd1BWUqLmG70daaom8JNYVGaUpmK0A4ND9wtCBCOntJiEqLIp5yYZQQsIFk7
Y4gSUCdjT5cdOF+SVWGjgCM6VjCceWGDQxf59gZFuKfgg0/TXeAcSGzxsmaidoH0J1nC8mhGrXpb
cXUla+LgKXCofgGxrzt83d5rwBgLTRkHMtrg3V+s9ISuUofSCHS3n1jkSzDuLyIJBdufOF5xQe6u
Avnc0pNq9VmwjnUe/Kp7fJtlWOb57Yk9YgUqQzGCZburnDIB8wD6ahYuuDBvFKI2EcU6A4HHPo1t
hrWsS7znh/QUEHw8FTa9xs4rLcY/47CMsNJhpqWdJk6ekCTJ2o6SCX0ClXHrQl/Grg+rwPuMi0PV
iYwwPVPXsVJyhhpLPvFsQw03n8kdF3CHebFNiXeD2uqMsKtKbXV789UGn/nP4hpSceSndnOPdfzX
RvZ7R0fPY1zBQSVTk1g2cTtye1J5whj84XbEn/40LPDc5ZJgGsRLz+qTUGiEWYA1G9YjMZ3kCuIl
HyPHGpwuoYvwQ6GEcQ0mLTgJTEF4nsdhiZ9b20eVN4CU9QX90ZxA7/5zx8seLPxKvfxMt8p4+T2G
h5wRroYNbRehsmsfwIctzAKmTMcnd0UvU0ZkYE/Th/KNFOks9f0yrcfb8dNWqZmD1+UT0E8yDQRW
CQboFqj5v0AmLKyDI1yArgeSvRhqYDrBgoPRMv4V7wU5iyDd/V5Yv15pVqf73Bb3Y3XCvgSnpGAA
Jm3d4eaNNtIMS4OSgQzlNVnFIlGCupqlHndWD87y9iow1zvdJWEAPJe2Ng26RZ6kZ9ShE24erkkB
Mss9UzvKeYzRjuToKgWtTVbPiBeiKRFLV5hfxPdmg3nVueTSmaRbI27fNiMNZhHEJ1Pbi6H/3W0+
yFvXoCfTswYNIUxR9MMzQ7xCABV+8db0fgC9uMNB5v0557pVPO34za1NTCsDzno91hFmmcrXO+Re
q9fX3YdVpw6mRLuRCoGF4M/nbul/wm88yU/Yn0BdYsRu5ZdhfV2Dd0tkEGEOMD0TAsf6eSHDjDtJ
vMMA3xyslGsgIvGucjANJp+4XkvnvA618+gdpLIrO+/wuIDLMw7xbRjkgAEUigYIE8ciGaF9P7O3
BkDhFYY9vOq6mnPdziMXId6EanInP9f00VVKalkLJpy8O4dtmPaGnp8MJp7wGAGdCwWYZ2ktkEXU
tCyTmAt+CAPR/Pt+QOfiEKuB+Y9D+bCFNcIak7qkBvFzgML8+XFHZ+x+txrEA8y3uStU/F5Ysccx
Hh6ag4aV20wzhIWVFvETzFN+9G/jiyYdT3lsWlFUvkQCIFmKrz5ihsoYTDAdMUlwuSd7jPNec9CN
am2UARheDlsKYBj2fGNN354ElLiQB09oWmblrwi0DXTvOquRPexgu+k/xPYxMPwFWYPRHk56+PvH
3RVBFCN05QwCRP4sC/t9QVLl9TBFrPF1TAl+BZ1leJ4yfdqSqUlPqYD+4NQf5iegIJz2jrsx/NVZ
f9s8nPJkdEyUIKAzw3T1NgJLYVDfuKxXfzou9dcF+YnYVU1+gStwJGwjQJJpB2jpgoGUT6xy8Jaj
CyJMjN0XexNgO+obVpjZq/OPbsEDPc+c8ZqF7bVoZxN2PnJ7Vn1hQ3SoE5XJIuD07z0e/zD/IgTb
yzeslWJ9oy2f4sXERJT76/RUg/fuhcyjseqYYb3Y8ofFbX9FM32FbcNeuaqTlrEXFI0KcHHCzI7e
e5am7kNi/LHWj8QqSIHS+OPTWopuwlmsgi/HqKla6IQHCz4ZCBkGXRsYs5YMV82nFsdk75uSAMBg
916y85W/PAPFeEeQlgOPImPgMCQtN+Qe/TZ5Ex8nY0s2rOdWWiqr6c0Xb4zKzrnF1a7YMpTH4Fxa
KCo2hSKhE7W+24f3n8EeAgWixhif2nEA1A5NTNkBgFkVDowNuC10tuPXSFQeDkGXMHCltXY+enXQ
AWRYmGaHqqOuqCZbU12yYtjMeiNSkguMAnjUoDe2QMy49ouH6BiSQy+T+UDTVUghAGBan+t6jk0a
84neIv+9uVD0V3Sui2Pw+pfEBFpVWGcG5X4fXlObOm2AxEwbZHGOYrTUduvIZzh35sPGytnW4+NX
Y1fOkQKfB/pv/PUjuyMGNHIsRYy0IV840AXem9ZJLjBsIvwCVgQ/s6X9XBeiYAzIqPuYMRcFQiPc
QPP9E3e7FgRNYz0irIPmNK7mg4NxCLvSCfc0PnTGUJosgz+Gk8sSvaMnM3eatb+APVhtwTsGAgHq
Ycrlbw7VOo8f25EIMstCePZ4OgI7EeNq5x7Vu4NlGt05uzjj+vO5sysuFQMoB+GXF663UoSW3GIy
R9aVNcONYUV68iwn2k9Y4kYTLDbYisuA/iHpnNlXY923wMNXZ/r1CqtY99TcQu3NNmJ9GF1L6yej
bA1rLK5DtQc3RimBzZSfbeXE+MnmR2Id5rXPVh8zx57rX+0C65E945rjjNHixCIIJ4M89Zf7XW0t
wjOTbY8QAOYCsCznr8igVqSq3kDhZ0L6b6/5njj6DvcftlxwvQ4qG0yIK+j6rvIhcaeueTF7cxx8
cJNHw/LzXFUrA1HlvEhuBJWA/RA/t/hhTtzvuKhc0i6guJq9vmCJlu4hZk7+5rxkzPnzOSbnm+d3
gQp5hoRxxtx5tGj/noiHrg4iHzOuE5QJuGIQ/MaAZX0gdcHXMPWKePDvv5qv4P92vYAoMxZuUP0o
S0ZeG83zbrndhrQ4i3pHwkozP4uX3GCcJAEXw2jV2fcPyHagkUOIgepkObg8eE3YhVTW/HPi4vrl
qfjHmHr8YdDNNkU9b2z1+B00MWR3x1g2AZDdMZ7E2B38MuaMqA5JgbhFLZ14QFedJwh51hK0RQym
Ztp34d8DrirPw2A2AM0UXKCwWP/2GK3XJEkKKEyCeD3EK8aXCGOwwcUiY1mk9tvmWHrdwslbW77h
Oxhmjq80qfLWqucAOgo5FZr3/ujjFQ4dkQE9WQyxsr9SqObCWYw8J1DKhaKYWLSjAWr2Lx/9wO5v
ao+9CQotKl4oOJ5u5dvCQbbQnqEITte9y/PWYXLnKutsN3vs6rOU2fo2h3w+61GBe9dTg9Vb+PiR
w4LxS//VutlPh+zSwieKTRo/rw3lx3Hptpv38hVhKUO5edw8/edfl1QzD+5dUu9NbGd78GGkUfrU
Ao9oZyd8S1S4taxoESN+Cz67NIfuuMx2Kn7uheKrB8mVkECQkyKYSsSWbJ8AToOFvGGvmA+ePhiX
Bwbw0DNN+p7w9Nx8gsaDClP74NElbt6omVtzhYuK/W/XDhAIYNLkc/p8UCPu+QSA45dWao8qKunB
iK5B/XfbvIJQEOhKU1o+gsm6he4u+PC4514y84PF88clUxCkqCTKU3ZgubgfERKSr/HzhgicZAM+
AXioQ4kGhDluDByLsX2bmMSUPcCvMQX0X1hp4hvloCclUk5ApJuBQVfFiHf9WEvfrObDDNK89vvK
odPbo9Z5+0ixiQBwXv542TEUjO8BNDNYcKxhEAWQNoZjwp3eUAX2mHqrUWP9ZTEvonzDAIIYCiko
Y8tzM9gJGC8meZR6t/0blVPqCWdo6hRfas37bw4vYqtB5nqvM5vcpzltvey0v7r3hnJ4c+ulZBf7
zrTG0CUu96gjaSF8/U0i1I7fY2YznfneQ55NDyibUj7K3mAJHywbzbQL3uBDGAo5qY6R2PR9G+kb
OVbrtUv4GdUF9VD4tCyWSCunOiLaa/uepV4N+w85kz+EUiw75PiQAJAnz7kSl/PhDxPbv3uAqwQM
DEJiXOJ05gYuejPjV169HNVz46NknqDkw+VFCnNHuRO/d/CLur/jHz0Lkzs0VxQsjwXCUCzrnjre
VDbBZHCNQQCpSpI7U1I4jG570tMdjT41szd6BnDkaf7GzHpCeZsWhBgC6XLEJQlysO53x9KlrrgR
L8sTTSMz2Ib75HPjlk3CwgVi1ihCF3bbq1hwguZZFR4TDL1idSth1TlLl9AuZk8MIhCIT8y0cKF2
YNvEhjxybkXYZIG6fBSzz8QZpqZ0dRp+r70aP0Gz/IY/PtTz7s42sqILpwqfwqHgRiDadsq9izbo
ucK5GrNTJJTMvGgnW2Iq8jMm2vmO9HJwSojqAL0sOKhr5VXVLl7sALglLK73xSvq2Clggino+r28
nBCd5ImV8Bfa5QOE3Kp+p7OnDf4fQ51iNMFQ4hRTEzDpEPC5sKmXQdJO5Phu5J8Rvkm7ijCk3OX1
p2b3CbWTQhq0MGzc4scUeT3ALyRMvLUthmoM3x4kJd8WzBdxEs4iiE6wVeCI8kkQY/Ecip+j08Ae
2FwZNKwmy5PX+sDCDD6xwcX20sf2MYMNSbN+YpTwCoFQF+xveYIIBYx7I1/gK9zXYMB8WC7oo4lX
unTRyEMWDrg4aAv4nNjBwtUTdNChJyO/+tgcAu9mru7Yhw9SgAEa6EE9e0xsNnwHKW6qxGNWn0iH
QNtZcgJIKiQX1ULbEby2Yce/UUgJ6MAGsJ+c0x8iSuA8w/xdvxhLUiyMgOSIuXjB6M0SzaNwCeXv
doa3MDIxGh8o1kynkskGXtMd9kiKPBxNB3L+qIcYVzArGzGCYS0ZDrAUsSo7Rjaly/DHjXglU4Pc
j2L20kyFHENLXSCRMhgMgDLQ/0MrmH3cbCfBZMIIaTDjMdRXE3Mnzb0uSy6CDzsMxeAcn60u1Cqq
UiIofQX3vALP4okCS8aWrPlKAjLFfB6r9ldAx7aE5V79iWLlkuEKCEU/t15N0PEYkKjxxe6JMJxu
Fu/AmPQqYkJgDRJxDg7C68GWivU4g1hJ2/P3qHwicxbHpPFUMOuW5Ch99wYEm7r1OuXdQd5pCGQG
HPPX1+BaMHaSMV2claJ6sz+eKhxPW58aksAcMLEBjLPCdCo+xlIIe17winJnPO/mmgcvesUsmHtz
HN7x6oAqYs5kRhByVDbOhtMzzwPMnai/As6aikWeB5JwtDCM0dD1GOs7NZzhPsJ39IoYMjMcwetf
8rWX3cdjNssr2CxUdrM5YUyFa+vlzpQEJSSsb5jZJBWouJ6aOioXhRVOdQZzthwvhlCHDaoT+Mc0
7bdimfb/lADWSHZ6z0p04k77TWVL+bb1MOnF3Danm7OBUbi1y9sG7raOPQyeq7G4qz42k1uy2u37
mFIFeUFzYPgGE3UN65gn+5Bt07/jWmN4A+JI/uVg5X+knTIl24OnuJAsGYdjoIczNZNGk2yBCfSq
a5LSzg8uaDeMQRgfc0iLxzXSgZhWY7QEclbtLCiCsdlBt+OZ2Eo2EgCX3WNh7HRTE0Tvx5Jp8nZ8
6f2ESeBPvWSQvCVCUXCmaotBGJiLWUatp7rd/JoMm5wq9Rlfl+oGswDyBzYx53ypMFH9SwlYZ17q
MmSFunLS/PcKNTgFB0wjTPpUBxG786VTovs6Bv92z7ionpffrU0sHAKQ6x/82J20HkJmUdAAP/6N
JhbQ3mZkW8ajzRWOErqn27rddvt36/7iy7Ou7RL978D67cHEz9hAd+PKROQ043l8i/JA2kDmpeFm
B2EVky1qOF5pqXtxx3xl2PLcY89NPQqvOX51Dr06b8gKpom0M079dMZqtnx57kbumMNCJwyhSZVt
wiioh1Viehi6Y2wNBJA0rGiUeGMKcWHtjDCtmMNXLMi7xU3LWAEt7NOTtsUK4iyzDNU66SjsDMEj
ULzPx/fwsPvWPBil/W77PbZvvxDIndKw4L49FxVcTTgav2z71F4YTDv3j1n81j94Cxm+kQa0sT+f
t4t5YP5hQPYWbT3RHZ9V6lJnUnkxUvfVnUEMch7rgbIYYoKu0LmpX6rL8S3idjP+u/0UOvbMJolK
q07kXxZxvUSonR6OTur1CXkeKFDvLsPNAhFB+GnN53d3IC86fpDjySen3ZEdjFGhcU/+oML94JJi
j1zpq4TaOtdIlE7ZLkRhGGP2upoQ+j3+08484+k7oPXp7c8cPeUXYtor66mvoo75FjsQHJ0xlwFZ
KLTwOcScCbCky9SlFiwTLQQOrfFjM/OcJK+yYuz5wjPjX4d0fppJKjmPzUsKuo5Fgy2dNmTkG/Lp
I5sDNGMEPJHwj+6CEd1N7nm4e2XbhLq8PUGCwJ/+sa1P3JPpm+QxG9kLv5d7PUnqk4qpfi82Um/F
5uRhCoFlwDEZ6NVRrmPITpCBh+EF1hXpCVQBYBrmUI6tAAxcrP5PCncjXRpreDJ0Ynrw2GJkjC5e
Z+nyHg1WG/QEJpQxmKVYBzmpReI53SRD9OCJy8DtwLifNowXZLfaIrMRDW19ArWYlCaeKIQGcUJY
rwkPZUjOiP4VGnvuZXyXt3wXew3fdY3UXxn9k08sm7QVoqJl9dPA03OzDG48/hzsf0xLiwPhyBg2
9zMPx5hF05k5vFjU70RA4eaJivIoo4M4nqCgsjTVqMFARWLs1MqpvZVnr3UZDptbwrplgG2PSeT5
0CURLYjBlUO1QICG6BiUGVg7DSLzFTg7ho0MQzTj38ROEGrSmal6GFOHQaKCql74dBZqt2wme4hb
BAAepwmOKtdrAL5XbOl96AK09m/kf/pf42iRz9y0VZSjc0FKgisUEooO0hHTjOmMwokpf0NBQ2Se
IEowG76gYOiQfqJgeDxCdfT1GiGZbY1Q++DonjF0m8hIQLjn9On+ll+DLBdhXdOpSnZlZV5LKx8f
mQjP+snRGUnjWSF3tEf9+dE8XPk9Mac3FsuKKeO0wHsyY4IydKNdPWuaWrNeerpOR7fTG6+dHFKX
pMj26+1Xx+dvVmEjggv32+AhKsroqsJ4ze5u9VGhW1Yt6dqwmd7nUkKEqdbst12mLPu79ndD0i/s
SSnL7ip5Of1tOrtNX8FN2Rl47ukd9OVutAfneh4Rslf/yPHap1xO6YHet8vkKTJAnuDAz80YlKHM
0liGE/JqDbBeMdApxk5bvuOWSAfl1tlx/+n9qS8/kCIbGMC30uw4YCaM7dL4fj5+oLBKsl0VGsd0
e6wMVTORBT0n7qce5rqgN1I25eeiPYwyycau13k0VaS+ShJhsPFCpEtOUhXIkv4lrcoReulN9QCs
nX78STul3FRXU6MPpOcVE4hO2xy79eNF2CiWVqd0cftMYGMdUXSBJClP3b1dm6M5hQxyHUhCYmqq
3j5Ql0HGngh/m3HcRNKVx2WqxYQPlP6QcUvLWx2b6/F4IMftpQD84y31kNFAqMVzZGM3vHm91c1o
0FBCjD7IH8rq5ooX17PBbSv1JxPjDBlGZ9PtX88MEX7m5a3sj36H28icvPo/o60Wt+txXjTb2ye6
46zeYWxynz4XzZMgs86YTfsCZbrxJsYvG3H7Mn3vUaRNW5DlDtaRxthQdUEbS0ZE2E2rYw8Jcj8f
QQwZ00+bMmAr9RPS6t1ozmI+mvPPurXaX0Ql92+F+ddCw2sK1wdICg/zKbvsAHUywbyPeRbbUMnW
MLn7cDuoKDbq7gUo8cGKz6wS8O6UfnD2QgXW/TxTbMywxjXBc1fFio1CD5tVRZ+DcdvDevW29JX+
8uVqzhCICSIhObUj/4EwSCEbP1WtNp7fMZqAzbJrwqv9cIf1ZHZ3sHxAW4nIdj31JE/56X4RQkCZ
WOC+gZWQjxyj9yAo7xQoQiSNoZNlEPtbLZqNAmwIfvj7CrQlTPLnjwYCcP6mjgV4ac+IpB3pu8Ej
SQ7fkMKFm48turrUa3lRPCqBk7/rozib04clwdXBxLN2h9qFFF3gY+tCenR6u3Nwig764L26+n1w
/2W9WdB2g40Nf7qnfGWLFj2zYgIj7JkAwNIZ2XX8PqB4OtAuMhShaIGYAtsYiv2SbY3cAvh3FDJ0
lFDqGIpCX6kgUMJwBU9lLH1fjwhloUW7CNNS3MDBuGE6d+wZfbNgJvLYYvjNqggllwQACvuNCjhy
YNlhj0zbBNMcKt0bGwABz6Q84F+DvuAesazSZ9Il61cf634JLxbSZgg6ws0I2xpmOcyt+hkoASRB
aVUITrwJ5xZue8+OQZuY43QD21fQT0gDPAkDczJYpzb+/bwRr0/8BMUM2z5yKHi5eMhhaomP+R5a
7xUTXD7Y4XXBGJ3tKOyRGLiwEgWnmoEM7AfqcKS2eNiNLAIhSMX75pO/aYmIlL0yvBO5yxw/NWAP
xWDqwS2kWH9gx0iTA0G5demD+TvnB40n3/nYriSAd/sq6oXyRKNK2CCIOUvDnbRrKFUV8oAZniL9
oV9cv9NV+0cMGCMm/4F3fGvTEjQipIB9jnIZ1maxVPaPUBwE9mEM4PDCpqwGEye1gMMxjE0HSaAa
nQjI0IxN3e+K2w6/MxEJQUnVb+opaBKk6uM3X31f13w8jttQfnRZrNpnOGxjXkGIe2/oIbj5uWrQ
jU+aMI0PafGpcHFzR8YMg4dD6B8R2wsT64bcBFS93Q0Qq/Bx339K1q3SnE6F1k7x/08kNzpxxtCM
8f9GRK2wX3GLytgD6nPeSWUZ+agRv4ZrwCRPRgEMoTf1iRhoJ346Pk26YCCAhw80QwzhKH4G9ZTY
gzVa1w+1Atgt5gvLN9aYDvkCl4r+hToJrnjnQruAs84QpwQeGru5ysqCyyb7UJBRIfWo8XKXih++
24xBmUoqMvPdJ46rqEUhlqDAjT7wJzrxdQ6bhbyF4i6IpjmgnuC3BWAGPdR2Mj0gvsLLhx524SXk
0uUnyS4g2YB34Eh5K/gJyn6M36DhpqQTqt6V514RMhCOdML0fjtEZaynPq+ikoLLsW8b+g4Y85fb
QUWdgsMVGsPe/2AjvJZhPGNhwmOPcbS4NSiFLW6zYliqEFAALm/OTXF7Sj3BUFVmVSwjhkbZQaJL
GpRkqmsJh60TBIG8mYIHli8DFg4qDXhB/nltkbR4aulCBS1lrA5x3bN7xg3YqUu2sc9SjJnCMn57
becy+ef7sTwc4AGSJTS7GQ4l0tBjsBwY5M4x3PdKCWENaInLl+9vD8WDejHwZtBNqUtyPCF6p8Jp
obR5hbLBNybkAFqVcOQ5R87apXeB+OBw63CwJyiQdYmM8AUBOZOk0kwNjRKTEBIrseI4H90aFf39
szMed0de3nYMCB9i8sBOkrED6fZzghcnbCyyG3BftoaDxOli2B4VAPQTrO1YtHD3JWaChdVCDlsr
Tp/O+R3UrQQtl139MrkMB+bmzyuM0V13YO4OSwemig4Ayf7TOzIhh1DJLrA/+KRKRrw8cTCekuIm
a91HC/EYwGj4OOMx3Z+rIg474h3nEkyAOuZLDjNigPUlYpavYjGaZzOmx8sPNF/uHiJfK7v+BvB/
4Rjq+MjxrmvIg8Vp+jsBMMzcoXTofzNu9+UrfrgVJGtTwyoCRaYE44ZI8uOi3DZsHfEnqiLgzmHf
0QmdcP/xjcRIqmg86z3iE1AS8m7zzmr83YeYeCCbPOhCsG5kvpAUPewsyasRTwL3JXvQGWO1p/lE
QXSdfWyM50k9okMDVzznEITJDJnOuwWyIfVlqj+DMwnx7HN6V1+KDHndEzjQaEZN6I3oVRHRL7II
SsqCBI6lxnQpdfM9M+EpGN5oNSbjD+4R8MkRLzdRn2KXJqMOYW3Gjt7Ef4FnjHwwnkWe0Q/yGkIu
r65B0hGupaGMoLkRHkKIrm6aBQsfmpXOwjhe5S87x5YqgxdoPb9VWKqVQ5fCEbRcISS8a4p6eXkA
pmllYrSZarupC5uCYe6LNMCUz85OuuoD7G0TPcQtzmEfZNliylxYTF5x4iELyNZDhMZQoFhxOqgQ
KbYy5MmSswjGd/VgaYh0QzXBqRWZ4MOmK/SL5O7TlP1OvtIVUu8sOa7P6L6i++KRYJsCb9JX8Dia
evvz/Ipmw9+40dFjCWb+WxNwjbrDoTAHvnNxr64oAP/5PGQeJ/ZGtAigGoBeHaYLlI28bx+O8Icj
BBZcD0lDiXnsrHGrv+EXnCY2IlQU3scjHZto6hB/CuPnygyKaOkfuhn1PD7jYKXi9sH4vKVzvCNp
VtBiIxC3+IYXb4HjLo7PLmyCIth75c8j0WPeDUZodPTJAtyCBYUUiad6T9ahPfmu9tJbZKrftuJ5
V7xJ3C8ZbhEzAxnSFVKQ1SR4sr/QVQsXR9UsNqp5Ic6Enfh0O6AEwp9BTSBmZVvYke51C0azz+Mj
4UlCR9k7YO6RSPA9riFDcFzwdlEEb/bBh3ptNEfKZeLGFj3mUnRGHbohTBtzO3BWIJoASxiOHmqn
hYILE0P1m1TFYILgLl+DKqDzoX2SzI8/whuOp/U7u5TsJwyerNr8IDYwjzgewJg/6R4oVwjJy6E7
4vOqCVl4YNpQcnKrPj1PqFl0h4aZx44ZNnc9tQ6TvNNnNT00Z9DKaqvuTsocbd7GcHt5Xgnnkv9o
OrMtRZklCj+RayGC4K0yKiri7I1LS0sQUQYZn/58WX3+1d3VlgMgJJkRO/beAf6FdsP5nCoEIqgr
iO1OQF7EINqeQvkXU7vGScAscTN9/mDpVdPd4TX53hJqFQV6sWmMs+QZ92UiuPETMetvufsE35tq
5d5oDVVOWUEh0/Dm8FVPm7EmovuPnzd2BuuMGgpt+rASeuM1MIZdjTadO7QlEGFtuFI8wj68o1lb
eceMlbAWqxDOF4474OEqdj+eBq4kIR/yGnoXUDw99k84UWaDyfF3Ou7GNi3hqSPnRgGfUDEbyLvC
Z56FZjjThxXUXKuGtUhZBz1XZFBbrPCSodKF4BGMCJPQBR5UhFK48lXHbgCfEysVow/ET52KKfjr
riLcAiJsvr6YOTHrKgG+NrQLvKrMT9BguzGaOWHi9GBMzn9/Qfatln7frjxXNwmwyDaqLOZiFcXO
nVZLOCuOgUSOVLE+rC0nmA1UOmWJXMqTqBeu4Fvf89WjsNG+ylxwqkocEZJNqssI055C5ouLdLKO
1wocVNXIuXawPdZAoMMggq7idlT23BeuPCgmuKNLQ2DEiaC5ve7l/rlVihn20gO38fHImn+/do1T
D8WP6etQ06dtLVODOCbAf7+DNW1nnhP6Fgc9t3UGxwdXk3owv2DCa2sG3gzm1xv85NaUXHDXx/nm
izcWaZkNvwiIbPKye0f1OGQ6Qf3jjqDjPml/NaGrx/GJNi8xB7mJVTEmY/hSjaChwHrUbAWMkT5U
6xiAqhzLWGq+piqWiOUEB1xyZx1mmClDYESUkBv85UHRmu2T1m1WAv/wbdKLSbBjQlGt53OM07gz
MebuDdBMG0PICj3zAXsOl7ACArggH/YfdGEcD3vmKDTJRTEYH43ZBruUJlliDPVJn/YRm9zLcL/C
ts4a2hXv5BRfGi+8vTf81gBrsIJSOGKT2LvTtR0XyEm0yC48Li/vW70T2M/PF7NWLG7etIuiNkBF
Dk8O653QoAM+pZHSFoJW5HTdvBWdiQaA18+QnOCtRxM1NOvOJHWm8IY5tIevT8tGAsoppM4w1ylW
Q0NiLsVMcjBRYGgma7oMfXagrzBzVKv8hUKV0r0Oy6YDSlPInKjme0c42O97Tp5jlfr4u6JVSrKu
96qhnNIffZVbI6AKQ4UohVJtrwLkTVoMGtWxBPqfuw3eWZvHiDYkJE9GxoHQ9oIIbEQDDbvDCwB8
+FD9FCasO1RlKFUdzgmZ9Ee2xWEXTjK08LQJ6ZfeWWxNfk2JBD2+TAQKRca9q3dcoXrHMzm+DeDT
dBrvJr3Wan+JYUITsmmhWvMPHa9/xJjQJ4rK+5wUgmpu6g2liYRyf7zEDm1bo3e+j3zN127MCq97
vM4hG4vbknsS95Atmb4FTxBfNGoOrKDnX32XnKJpO4eWTWuWSbEllkRDRngBExZa03CL+gevk/Ou
hDEaDOj6cgPTKnaoKaa9mbo8r8haqcGrRurlXC3sSH6pGoK7Zpj4DndANenmbIdUx2cQ4fCozeYp
ri+UTBAAtieo5RFEIur1sJfhDzZeO2mWyLvNt99tYocKsaiUmdoBPq0RzxTyjRXwjM4QcpXpvDno
pszPDmRoBD+W+p09NCm4LY0rQLuBOHXMejoZrgAlTEy9TGSLk6Gwhhr3Zu1kFo7Xgihx5dxZkZnQ
eRF+F234Xute0IMacKeyCYmJEDFm6aJLMVpnbghTg5mZYkh5AU+K1XG3oWsTNcjSpBN8QWN1yvnH
4a5vfAJU34RS+bL8CB4xQTUNkSigQ9Y+poKZQbXheWwvjHWGDgMju2SX0H/6zUGGnrFsHJbOiIjr
QfDGAmLQPh4OU99g/xYyHepVFIFxHkXlRy2jchsPC2PgdgawOydancSnwuYPnHLNIYYyznOcSZgD
OoYt1kpQapjs1/BOQ7BqKGis5pT1GmDB5lYtkR1uu/H9BfNvtAPZp5pip8Iwd9ytYu9hQ6Sc6HDK
NPhmSKlMnegrN+/YMTnJnOpHuq+JZrZQxI3HHcKEqPc3aD2oOjGhogvAI+kK7Rb+QGhFqycBKaQ4
VFQvYSdAnYBsHH44SfJgVs5H15eFzRp1rtom/VOdek4TDZvKxPa7xmgADnKxgi4LtzQ/JmhV+pvq
FnEvHZmCFx1XKB3Tfqfym039hwL2qRNkhPF9LgJDsIZ5J4NDbQSI+CYHEqBYegPTfEhmTBJ2ZKgO
d7QAay/6kJAGSyon3VBff+Psw1LocYtZu5phF8EnY11JDR2eOq5tp/oUr6IVRkmC9gyohA87dwKO
8GPUlNH4UHLYYgxTlvJSdAPZFPwIRlJt1hMNU6kT9FtitIZopbEYxj6S+2ViyhO4KLSIfzghKyDN
7pyX/XHqCbVGpzNmhSNAuNTtPMWstwSCMwy5qBO/bbhqRh1wqqeI6FHWPBHUvIRl9SpXLQxo0wsS
ROzeABX9Hq6L70u2SQN0Se4zAN9mJSbh2D+8xnxs4k31W1j9xYAaH9HDHSQloHrUUl8HrTtPCBiB
ycCzImYsqB3k2BNaRDRC+15AnLoK14L5nwqFrIIEnNQ6Zt1dwjoOx6Rg1bq5tQtKdwjeSH5OoEtA
XpDlaOuEfgTQgKycpBYBXI01CzgAA15FK2iQBYWRrWLYFF+WnwyTdigFlXdeFSxkX1e5yFjOHrMF
bCuzNz7U44PMfkkNo+m9m4L2iaL2CnjivFNF/yUjwsDrYeNSMroM5gOaf8dT3sG0Vlo15uGCSvml
o5qReflFEievDz8hiG7voDObX30JamJJVkg+hPJTMnCn8iWPofeTEryCYbkVhiyDS2N/iNwCWr/i
9YhlFAu6yRTg5djzTJ6zlEX2EuJvAh0mgHpML5YlIknakSWhwQP6txCUe6JO/1scABwwnMAO5Iei
7ae1kDC1ZDssyJf3b0wDQl5l1tx+FJPMhwIv7rC1M7ohbH/BKyQ2ZlnFI2/8nnK+x3hz4Z4riYh5
tHx74PYGYJMVzgCqDfknhftJ3450Xh7Qt1UqaUnk1n57jBSjoDCW2hBC4csM4jn8qRZ2lOzgRACb
xH8SY8H2o7R3Hx5HAT3Z/fv5+L0CuxJ7I89BiIFI8OFB76Dbso91iO7/UMUzSXbGwwOWUe39HE61
0WoEN531cxxhgZyT/+IIqpNSvnwr9xElzhlytd0n5NNxdZWZ9Um02AeyDBISLv+JqZdaDorq5/oB
I/9MNDd5rmm3Kgbfqbs+GU5j9CoAPeQwpEUAkckp76EbYHoTphpAcldIVskqPpV36BVFarWtXTA7
klyo13il7nkP6CNwEb0qawgPuPNkSMBrSsRCF06hHzcKgDe6KPAzHqFApuuOiVcFUICSWqzYPVjC
ggfAbnlYM4uwvCLVouEX9t4xMFxK+AMDY4veJT1b1LuzFTdNMf+skOGp4yyfMOthqhVLkytrNWpo
brn+BormFryLb9B5JF9bThB3HEkPsmrkOID88SUhFlCm0i6aIcWAY0AuagRPnAqarUX4h5jJwW61
mifGhHxEWXyc0gkhKn6tryUeS9fGLv3+LoGoY6Ww/XoW6KoBIDrGi9YI75j/hHccwa8DDDIAmKcD
s/eLxf8nMrF2VeCvvo2QxlIVVleyPH4c6VvR0CNJkElGJ8Qhduk2dnqiveGyuOJ+LmgzcF0PLLfU
YoiVk4DyBhEboa2GqRA79btD8SvZI0/zb6Qj76mK3v5latDDyf5uaaAIusMwNCjLj0MJzc+4/5pq
2eRxw7YbWH+cQC8nre6TysFubgyCSEK9B00e0OlAQqiRexP4/76ORAtMSRXGbj9nJMAevmtIkEkg
7jAM9XtKuk90xFLtN4Js22KiirMPY1jXDdw8OY2dpQsdJc6YIHqwd3qYEz8moJ2YuilkZvjjLUQE
Ri31DxMlwgPva+Ax49dwgjbYYOsVW3K3QQt03j1LpyMwRhbUbYnOynwBIeY5MPiJBpw1lFUP0O9M
l43IpHIbHsGYCqTRISoWg1pXTGxA8P4j7OHguoR3XHezPVkfYWn1HGfoIk/y6iyaAY4eBnbq37++
s/TUii5vN7lgSUSQ3+6UX3iq8CwykQ0AhSJEopxkD23wGubheBK80RpgK83wf1og1G4JTBMK9X8F
oS7EXYL/P9N6zsJwBUYLchfHHQod8ZS7hIbc0EdT0Rp+SC7qP+4jTmDvErnNhFkyg2Z43qgmhLNd
wTSBOHfYN1RMUX9p900SsqGxiqD+VRj/fgyAO9ILjI4gwZCaUhURy9sIiBCci/yCoYNEKrUAtvlb
nFhQwJRxnSZMXbd3AheQWIr3wK/SXdPHXM4p+DNO4C+7D9pJjN4H5wJfIrYB9qMQw2eaNfUwHwAX
BFitQIeJRNtFYmI0lPrRDDmRNBHdybgiFCAnG9BkLhNZXRRwlZgRkV3CL5poODjMdOR0uBHCrNgM
F6ROW4W5KRxv5Vndn+gBil7r6739YkFfF0bgUiGdEQ+pwGH5S4JDPmh0e7A6m/rciVCaUAzrnGm9
DddPq3fN+D53Sn1nH74ECjCECyazDncgS/9j+gN2NX+4hfHwRRz5QoaTLJEo+U9uLAA7ztg+WXFq
u2txH+ybKymvjYH7iXJUc0VmTKCY29QGURYzW7M0hEuuiAQA6apBBHhA/yYpxjbD+MHTzeqbn835
p9o9tVmCJbv2E9LHYor6mnIFlLOf6FCuU20iQ63t7HJNE0/4E1TbTrJRuGbkJ7QJeKaT6hRnRuE3
i48f+a/FyD4vBzBZx+iVErp+jWFKSrcBdqRU3TaAX4gHdDgu6EZTga9SIoxO6JUfiDDvsMo13aIA
OfTza349W6XQajOP2K8dXR5HRCzmsf90NETmmNEJqE927+C4B7Q3w1M3+0AJhEJH/icFdKbHTSuj
2YIOwdymzIo1Cm4jLAkE19RxWeSIHckAIf8hrWOer0uD+kW2FTMDKcMbu77JhjmfJa6+ZwInB3bj
Mr6W9RbsDaXHstgW9mP1M4aKbLEEHHojPF4smYLU9RtPZKqYhAcyqwJGBZRoQOqonFAIGqSOhBGg
zZJVkNNQgeuJd1PdSThF3IIGnlSE9SyUVMryKS2InWwSjefkASdpDicCSiIuavNqQ24OKE9aLSoN
l3pLUNnREhs6HoKH2ESBsnqIU9szc9IQnhMNzRO7tuMpor4lfbFxkOkJPQZyQdrNjGAnNtzl+e74
cTU7crugs4EzEFwH37/ln4IqTbdoj4gSqd6ymKM80ggApsSnmnOGd+7F0EY4+BeOkDCiyScofT9/
MljKkhu2ouHL/HvlSpN2YWDl/NSHGjwIM/ExoU0X0IpkHe6Ht15opdfzDVDHUg6qZgzs75Qzl45R
MPQUjH4e7FFDtmlRXqK+nOnwgPr7IeZr6DTnhTYhlO7PSOBS7IKHs26Ouax5RAC2Bt8MsDOAf/El
o+CK0Jh1Qo30tQw4bGYsUfKjx+dwkq0IxsuTsm3W2p4rBIWbrdIGrSLQpvYELg6cQHZNJkd7lCmT
cH6kxyWEVwrZq/AgFigcSoIKMt3TKu1qiVNEdUMnKu8exIKIlm+jQ+4zDZjINSWDKQ8p5eBMq1gr
GhmjHl6CyAmph1JnnF37qMI69ypI/jyGnIDlsxgNigATGAXiN/3y93M3YJ8YQsNBEyOmXoCS8Uj8
r1lXCmxO7KA1QuKIVoIswRK/0Cz3710hMoy/T7OFioRK+ftdvPZAvIgmPGDLkyUiSJ5SeJN4iVI/
j8TmxYv/dheyYbFZ8YHe37P0cOP/2OFZkYKLpOzvD6cdk0O0Ddcr2AK3hcVhXjXr3+u98fLabPjW
S6BlblpeFmBE7Ii3UXinPa/4iYJrV4ojqFz2i1vyhX5sVuNCVl1A4p7lt/z2Pv57GS4kDbL5MhEF
MJUXK/cxi53/fvISrKQpG6Go5+Q3RLCUXwCwXM7bEPqrsmvYSQy28Byw/NCFEm4bvAdIlGCYpmQC
oJDGdtSNBjgSqBaVqb+fMLXZ9cM5TyP29mUn4h9FRvGGxvtCLqG06rQXDswRjwjTcMl93cRzXz4Y
ORwu7/1vo/yPTjhCyXz+VSZzoDY6s6c+B09DzuknIBRrLzVRBOcBZOqLeg9vdnYkdvZ12bx46syT
0Ln+PcwWD4ePnaf8IGz729TLb7xskVfIawZ/+88WvBq9DXEsxJGNlwTZ4t8fevQu3j6+Af6DfkJe
HLD7l59veAg3UbZfvJYtwGw6ZJ6N94KzyrG8fdAbXON569tnYT1PXz4Nkhcc9Ilnxe75iKfz9IdH
4n99mi3AkJ63EUCSNwLewwSfm7rHo2x8EpRz6vm++NkZJ3myHOFmoLOCY3sAG1oG8sQpm38DMRNY
UIQ34mdrJgGKTq6e+KridYlr+vax4d79e3d5oQkYrwjIVLxGqfrfW1U2lbviRbFRLoHYvtiL2PK/
J8XnVIvijHiHeIoBYIvPibdCqXU4W/kmRyjJ1T9zvs/2k6ufu+2O0QDhi4diaHQCTv33itjO8Pds
cx1ReOdufRn+Pm98whTbyF3xgedN7Em8E7mV+/Jxq/4bX0Qql9dNyHTFu8RzZ7u+6NPc1X//fVo8
N5AZG/8+IIZo7nJVxLvZ3L+Pilf5CKM553U4YgxW8dvz1kCiEa/++7x4bkDsDpfxBvHqdZP4VjoC
BnEcYkCKNw64hTkP3APid/FMexGjXtw0+m/L8Yr7QNw6tM8DPxeXQTS8J2XrPEY0sn1ojv4nePMP
rppfUx32Nehd9Jkh6yM6JJL/BH0Py/JNxhu+G5zMgmJRLGrQyOAxS/2UoI/O1DyZUULk+2/6Hvc+
kxn8OD7S93JfvE++wBWDZFcE5ULe5X7G/0xFYjNMVdEMIh3vZJ7te8wCsbOEHcMkSPiGX0GJhB1H
PeZfUDjxQExmYlIj4uUP9Wb+IYlakA9TfS4DuvSasQODzwSJ5fNBuygDcg5elomK66ChehhOohk7
5Bd2AZ2crSZCFQfknU7eiG9xb2HCgjdqYtaJtUbi1GxkxGH0N5DmxS7FH/EudmQBIFKbW8usB75m
ifqkZjHv6Tt9pzHBis2Bu/09zWZZyTf/Po/RRR2wm3/bUczzLnGuzPM6R4JrGX9rLCTwtOAPNnI2
Ym2WJZ6DCnCAtSHahXLkmiM2IPahX2p74GkcL64jro4F/r/n/30PsZZIc3HwKYedcMRik//eId4p
HkMz28U8jp38yPRNdXrTuGyMk67vxNMj8K4G81HOjTjPJBX/FqqvL05mi4OOYuKkYJYr4dWJyL/z
ruI5ZZIiY+KlgaFfluJiflhquE7izf9+ylzHMw4dJpdAKJoHQJF/ZwdGMKTMM/mrz7khp/k75YnT
33DmxeAQRy5aUYkDFePg37lmtFBU/xsiYi0UV0X+e0PlivVRfAENGZoYSOIV5fL3OxV8HkQzMQw5
cs1KORH/3kMOzgInfodlA5jYpxpBHYITLwZdn1X2fRQVCtqh7MTWxb/3EUctUqJ/63HD4tZwV35v
jxneHFTXuZWpEYnbeCaxIP9b9yJuX7EgiVf5wJlIiDuscqULw8tTuQziNeoNbP51zG9A+IyylMX7
32cwnuEqigN48Zx4jcWNepsrs4u/j93E8ko/13+3HI7KR0DPvxMgtqvs5Au9YKgsiIBNvE1mTqaD
vZuKIoZ4Unya6IHvLG5amQP7clbPSN/PzFbi+4qzLP1/k+LAxRkQZ2tkibtanKWKkSX+/Xd2xO0i
rheX0SA4mmn7aq0yqDl04otmDfIO4+gJ4nhMj5zuCwPgxo1GTNRsXj/UgDijBdzcmwrIhKTuMa7f
Bjc27VCVS73obyDa73g34ckGE/YF4WkAeN9sgFNePxgMQAAff6gF3Pgflqt+0ahk4Nrb95hFdp14
35D/RsqE+ajbfGEYYqhSY3yAcnb3ToFKlMuSZiaUEDhCqDZ4VCBSrGEJKVtygGZgpsf8KA4XnF0c
Ny9TUcF/lEF/qQN9J82fx6+f+zkI0I1A+HuTL88f5T4kCsShC6nBpUFoUAdv3lauKJetZcz7iyCe
nUUPiv5mRKjGjpFZEs7f2HDDkSBmPrbzeo45jhvNOEvdhnndLxc5JxHFaLni3V+fD6HuH15eDCxO
drNhuMOZvlV+e1HEuZNYfm8MuUvOp5net9qsDpgPwoOyrU+9fbnq7b/r0Z5Ub/lBDlFv41W27fbD
I74X6fL51fO1nBjFfuS/tuEqgS6x50E27khix1jpphzvUaHrXDAkE76dg5YLFgzWPeTOGXK+eJb2
SbB6gboYBR1cGiwkT8nquwZuXEQXdY10e4UXJ6sbzmTr0UJ2+4tu0a0+h95OXr9n2HowTOYc4r4+
fZftljOB5UHQbeQti9frh7MBapKY+oUTDgucIcJ1Jnbm7+BvNDG+YN1h+gPupUORIr4hMOOCbdKN
ulQ39Ky79m9PX1s+EZQvoyt9FODE+co8uXS+shgGiKdnNeZn2pr4m/Zo1Fe5RZbaUsTCH+Q97fzp
J9N0TWadLXQbZtmhmFXH/k3Hfx2sYPM+0AkOly0UgNFOWjW+vlUCbfPZ949PD4Vz8OLigirPxH38
MJvZAPeZOOi89xGrs9VnVWypauLidXqQHS6Ga9l/LgHXPWLLDRYYy+FROnKm5Ft5bP7YSNipBfmV
5iX7aFWSc4/2qvOHVTGesAcAZMgdyddWtPKbKliElIcHLGEF/4XenI45a93D7psFKJphxbQ679DY
2dq+FLk5tmvu2UdESunpM49WGkGPYtMLK0im5apA7pYsQl+EYgS0WLkspDm+jYs+9+0+2mbbdFmt
s9V7XSGBje76DWNl3vcj/eD+sNIP5eYV0MJmtIo2T5wjUQWdMZHBD0OojQb220E41A/0jVyDRpGc
w0vekkQDCZDyAmqAb4O+w82VSbkExpGs2nuND4loMYVwaEzqC/RGpj+865dmre57++fhw8DF9t1X
tmLeuHADF6eERbNaI0c9dFy9gA9RTu+zvKKDzsUGvn57Ymv1vFr3N+1Jjw1ImjpvFeFEc+MmZWLg
ngaXFdPKvVqzG0YoMxYpNqtSC/8JXQBQx4En5AtzC68xC3LbvHFZIS4iviPiQ7wAGQsEinJqNZFI
+deqR0ymIw4OxNTKVocX/cL2qVKzMx3nRTFH8PzfLcMUy5THa+pbBCvVjamZJbftxvHHrAaCfKrf
CVFqbo+ITu9j4gnqCtRXOR/SRaeewcHseD9gsOxyWLxT2fauxYoy86137V05JxwOaSn1ffgTLAT8
xUH/T6THB9go548D+nytELUsiDBTFIn+/XsjyrywOjBTs9kztzEz7Y2d6hd2LyB2fDjp6vcHpjOx
UaUHy2YXfFN28TdxsjHOpcL0iqIlEWeeTfEk++fxE+d12FeJ2BLnjVWGj/Iq54DdUVPmADkA3sy0
DJ7BrMFZ5jDYGxExTbPZ4fuIm+j5GlPnjmyd0V4g7EJIXQXh2yoZEFn5o768tJrktCTqn1TFG4S2
guu8ZLUvF1i+rjwZrVqLcX1+7xcG56oYILgfQoHxzpQpCu0BMdNsbliOcV2/bpL9DrmPOHhpaCXK
NP4K3Us8mmUnqgxn1KiNwRdqEJq+nP7L076ODp0wXLGqEIjwJYj51bObV5NInovqhHp80SFT2v/5
7k0K8pGv+ag8JfNTDpPoUhZf5zU0aepi5VzUHdgchJm8s2I62sGyrWty1IHu6APZOMdD2v2ZpK0Z
6UqFziB4wgke4DrQTmL5ONK3KZ7Cd8hpGSW7ntv9wP4ttXEJHYztEAXTmG/8JbbE+7ihe9XtvUXC
FwGiLgY3OFdxSP0PNwGvSAxyGVw6mMs3OkBm6Jz/2hB+BhyTBcg0Sqwks6oI3m+JE+JV1ah1LZGL
vPeUBkfXmDaXwctS/G7GrSfojINJcwPf78uwEAX1G5dMrrkpH1k0vX4yAR5LccBrjNAVvbpSj6A6
HG8A/hDzou5gymfz8ccrt9xR8WctyfP3ayu0TRBf5iE9OF/QNAjIKU3OIvtrMq9OskAkDpAVKVnR
FZPveMkHk0RyIXpxPYe/o8KEtAABK6GTZjxNeXEmTRW4lcYHhaOpImaNVxQCd6CzcFyMnvM6Uh6F
IG5j4vXFYUNefLc5li3dLdxmvzG1zxMnn/Kt0/7qc00UxvCfEN129UC6UvPSJ8IzzeljE93iCSqb
g5/IKWv3TFtol0I07FW8DO3OA8aBhjh5bB64uCTn5flh5txbdwiudoqGy2N+GEzCnZwbMhwDUgJQ
aWa5yZmGroqFhw59I1FY5o6uLBAKfd7XczuNGmfYHOWXryWbIbe+qnp6fR1wdz7DWdXNyudckI1G
FErGD3V11jHilfBhOPYaTnyJeXrXh9tPB5eB3Txp30wXZvz/9IzAKuzGFc4+X9JOimpdBu7WWak/
bLeNdiu/P+/vStN/sASUZMSvsAvQhrfbtu+8q2mMVT69Kc5unc7qL6xNtOND45NCkML9txA0eigI
Aw8R1TOByI0pVkzjSFxd0nnNCLOa77KH67joTokyADZfL3de0iKFURNOOG5dM5gOmWkp7+a5SXmX
X5OXM3pZ2gB9J/rvMSCS6vX3GpPnVgbQPUnKNBMsis+chQHxVuW1iwYtAkZVJ61AUQrW/2ndhKbt
y4yGhbDkRiieDfACAt7Rno+8bniDCLGY2llZ341FX74bdokgYfCz3pD7zouqNIYfN36PnWL2OjwR
mQfM2+jE1h2u47Q+RwRAT1wEkGbF94GTw0LhQ3LEae+9IRNg7mZayHbR/gyBG3Pj7XOeA5HhmjPT
XH3+oX3AHVjZQsLe6wKUP0Dx8HZZKcilkmk/E7arDrdI4ghvJVSraG+Qu2CSoU/7e/bHEsLyTmBS
qgYSJUQbD1LXoHcfukibKfrLpaHw/fRZi5k12gvVaheo1ISraY6jNaQz6s0xzjITDAFYpBhOLXYs
hrLQOJ35mHrb8FdI6waY4ZVcdyGJ7SFgCuCy0LDls/pWOKMYaKtTXJ9XRAssp8WpjW1JE4pCMcuP
4JpeWKuYgs40DVI9sQDrjjL9wM0C0w2SExfpLM+HBWW6Fx6KB5Y7zvhjFy+kbjL6aTi+3aPGO0a0
GqbJBHnBD3aYKuykbpky42BzR0uBGb3g2QTWnU62CFEx4v22bmsQX2Uq2xWMe4T9UHdbMi6bofY8
wIBc0Q84eKz0GtQxdLPZ+ZTTNRoiB5WvlHsK/5cFIrh8rWKqQplnQTmIQvVZDAaYfTSIxokC6BqY
xE9/6bpFdzlEBhjaI7/Z6Xa3Zvp0hNZioDisqXQ0/PkgOaKC8IOzrjRGTYZ6ivGLIILKzgcLgYVU
Xyv5aWrdOhtaHTdoZHKXhZzcvNu3zMMZUziJCqNDUS1pyPDcUZXGTEiTZlXPLqjAg9E4jDs6oPxw
MiWkD7/6pJ3lp9ddRegYI4Yk9Io0/GKqaRhQLaQj1O6Myw5WCuURFUGfQLg8QRGRKYLQyEO4/mFw
P4ndQTumycz9sSIPYQaQh4IPn33hMmEMTHSazuAF04yq+aFHotPMyh8FD7nWGnp9GDkOfqp33Kag
/gePAlq4EYU4uVXMCD9MWPgMkl3xvsJ62BHeGDv2daL9wxwndTyO2En6ncAyQQ6IyF9FVyNsW0mD
VMJsCFtCsZXMv1OK4Q87v8rrMMHeCs9+3sYSxP17kchkXsboiXOiVQvvAnyoHyxBPx98j0OrRsYe
LT/3JCVughxFne8ypO6LCQMcAglYaEKljwioW2CfDXdJ1xy1HtoSAQUBFiy7n7pPUiIduRHPPfpI
yCgroWBQ+KE4iMMbVfyUstwVsMWDs4nOHtohiAJliDPzXbmKTngxkOT19zgeVFC6n2MX8xNynaYP
3Y0DS7YYjR00p7kS5hUn7oF9wv1GqW5AJUHZPtexLW+4fLD5W0B1KrkYAdLOFv46CYJdZSa++qQP
yvHsPde56jZQ9c/YKDcOpLSyJwk1lqQmVv+9qs+434wEro1+lgINbV/7BqzsDnNyTjOLX89kCgWz
RZ/cxy8RM83T2xp1HmkrpQ0++Mkm+vbM2h2ZzzWwYEdRNKEy91y3dNsRvqUhTyzyI/n/KnZeYAGC
08uiDJ9StPxlnjHl1q4k7It785cYiFBf0UUP8fshnIFS11vg5mKO9MkZXveuxekebBm3OKoMVGap
zbeetpBcpPHX0bXbK8fPQbMfB4Vu1NIPvYfLI505SXEeZgShHc5oOMEJnZFazT4KVvew+iz6y74S
2ueM0ZZBE760m8cRR8L2oG01wmnyjd6MnG9QLvY06xZ2U3vJ+KyfDu2jbxhzwwsZqxiKMdwoSLV0
6rHLAbK6ER5H5lm7qW9zSE0V69YtziKVZJ8pNjP34ncG0KLMJVruQbKDazegMdNdbqZSTzMIxprh
FI1tjI8FU9CC4io11Bl1a9aOpH/4KNo0C3NDaTcYNM4SSEH991yDSpSQZbX0CE1Zg5XZmdKsZL/T
Q3h49laNinax4abB3Q2Yi1YMVFJo57tN/uBMgFyrXGW4TGdTKtpLIKt1saqAfMRvjE1X/Ab4Q8y1
KhbVGgsTAO7OzZfVMjsV/Gkpz46u1VoC4nj9EO6LASBxhNGsghPSbbLp81CsRiLSQM+m31/HbJo4
FR1YQX4Iu2fg3yCJNfSOCrgHyB68HtXQhmRJ9ZQdRv1es1E9+YLdbyA4dEXwBgnjrrgMd9/bECDx
A9UaUAlCk74rgxigswEDJSsGkaPBRkB+Fs8ovRKMUx3xv7cyeB7yY8oXFSgdbrcUWeWLBD4J4HQk
sf3exN7ww94UC5C0owQyhR5ypuyAYMqgWTfr8w6MrggyUDuSs7/P8Nofdmd9+SacgGUZiGRcYL3l
Qhy42BTJbA5sUlM1IBMEfwaqO+8GMM3DGUunoLXou5ZvTb7E2gfFjZj+yKYBngEGy0Cc1/dR34la
KtEiCe7zWC/AxncELhRghfm4Cd774Gzk/vJ1lKHizFl9Kp/UuNrEHMwAWyG+HWRegURBkNrUC7FP
Lq3PTc8/DtYdUJ3Jbx2XiWUAzioZpSIK5+GRWVTfCXBOHE6zBhtfVDdxif+qtbhzwmb1ccDj9XaR
++2CMxCUq1yAwhtO18DLuJbPoz6l0oh1tiIcdzgrQi72Pr6P4izkG3JaXLWPyD0ClREhXcTe+DQY
GAVhWVglvHg1vYkal7R7HgWWnTGS3j51JiIf60MpKFuIUpGoL4Ug5TF0LAbBhuC4vTC1fTfhURGK
gfdNuoiwwkc5MjqktOnNLpDniGKZMYuL/Ety1Hk9lAW9gzhZuMst8/V3ObiW22amHzNbdSLoR3gf
rXDxBaYe2izfy8Yfzh87eSWvHhdtra5Ha32lgsIRF/V/Xl5PvI2CAm+fnKctV6bUOaj2UgQc4vtI
BTM8trvygsR1XUwHy8+FtHGfzSu6eEDmtpTpy8tpZSQ4Hl8HDzxqFTEIV7jsgJh0FIDQR66FrUwF
+bFwRs6D1qnDlTR9BNkOm3rv6b82bAWgPZ59VgSvyCVeBqgetgW68YT5hLuk4iMHFAwsD6anxQTg
DF04fDMc61gSsJCcDE15gbsb/N3Of3r6PHSfXj3tfCRePUumA+JojR4Z58WnO5ziicS9KNv0kZ7R
NZIje3s6moj505NsjC72qG3XPT+c0sHREfpa3ezTtlawI7FxROq9PAeq+5kp87cXLd5uYwgJaePB
fnwEFNXBnCljYPpJv8x5H4tsgEcTEZvdnw7XdEN1cfl21BlnezGgndtg1jPRSpmaXXiylcCV1o0E
AzbVRt9oFV5pCe0A7Z2p3I4OMRR3lHp0cehjoko6k+8Vv5plNg2eXYnyLSbDTrpO6OgUeVoA33gu
TUdO4/f9wfJJBaZiyBf2e81kPR1QyCjtzmod2YFHht9FBYeBmoj3mVI/22J4AHsq2zb7CgcH8tXv
Ff9hGBqYiVyFqlF3v9fvNHZjt/uVl4qbQwkfTD/+M0j86NjfvQON9QZXv6QaFx5mglRJsBJHmskc
uRzM+EO+3cLfEKXEEXqHcNnf4/O0ZXc9ousEmau2oI+MPZgO4MMhgZxi+UiZ5zPVoIYN7N5Km0Nx
EnUxJNglVVsBvEbcC7qLotNXAwxnrNH8Qchhh5z5AvCZouwaKBYfcxyNmCJrGyLWe51tOSvzzCit
L1jtgNIHy51ZLSVRzBLl3jigWr18eqH3cUKPpolOtIj5I626ZTFd9YUWyQ+hNiNZAAnmRjwgEYdz
TcBP13DMYyYYEFiYMRoZ3eZiGzwLG0RPtXW6dMPYgNuQuyNgcsyN5qA7gjnkpDNt1aCVzLktupnq
4B0zo1kjPtPUnOwcNoT46iyLoNZC2QyJ+7vvYWkzF36eUKLmryXVgG14OE+TBe0REFeFvr7Slr31
c4MQq7NG+FSnXm9d/6rkDGNckVBfDVdv+20rzmsV4rywTu/DK4Yq/yPpvJobxdIw/IuoIodbKyGQ
UJbsvqEcyTnz6/dhtqZmt7um25bhnC++we0cxv4VqHp7QgdVp89FoPeQH3RHIlkuNiPyQ+FWmXhY
I+bzI19nVLTYMtznD+uuepVNHbQmSrBUy/fa2tqLNvUECqHhfrlPJRiC6QlpNT1nGBso28jhiCOr
nNAa0Ehv021vC9foUbujnTjDBgeBc+Vy0YEeBQ5Kvuwk4cNvNMgh6VGjNzM96yDgrh7vsZbcm5tg
nTLt0c7CT/WCha/sJbCdwwZMpN05iJWzymIRiTDgqTkuRwlBFE+4Zg8s687zK0QOEZt2hkz8kRzC
UnDM7db1D/ULQ1wX6TZOLur0kPAHJ0f/e2Tm7uJ1lLApkl7M87eGzTSFFWLvKrsSpvXMvSN27srN
6GR3i+Wyti2gGtGU2AqBw7gE5+ReP5O7uhWc7i49y6tMY+dlB/Mw2rDYsUtD+8+RbHnFDwLJGnWD
S7HATG0d5ITlSl8ShWt8ihxsRy6ECDYzpNFT91C+FnniADClwToJN6lz8sCb+sZqICXQFIBZl8kZ
+MkNDf55QFLH3/HmmAvz2gP4g9pa33CE9vU63TebyNNwx6AgB4CscWKbpSznq6LSv28d8QaDxplB
+8VP8yRchgOqcrbpNuBgGSkckV/fREzNIEaBsGfJeya1cqwQUmZH5eHwYPeHBSJSkC1mRNOXvXvF
BSo3qIduCZn79NoctIt1xHZYOcZPzSmfwqXl34pAAUJ3x+oJbh7sPGlp2LMHINsTdhzI2gFke/B9
kUTy9H2ADQ4CNShzOMFDQPBf8KiLPfOj5GWjjbIbgNMf4DyulI2+FXbiFi7JogKobEQM0UtHt7ub
8JcRwxdTwR3OL0eBdRGOo95YrRAu4relm+y7vf8+g6g66+t6o67Fs36Qf3JXu0pX8SP88g/pV23/
55rIPH/xNJRoX6/cb2QJht2CJolcC133HEMPooAtgyQkuLLGItyyzAbYoKFYkznsdMG7jYeFb8fU
idmMRCghW9DMR4/sOL6yo3kW97MT/IzON/BlsGnLVtsCY8jiiniNcTTcYlglvIf7cEwuCgvZRSgq
sbtjeevd8GZ4NfaV/l7woiM/wdm4gpH0dEd2EGPa5Ft8krclOPPmENqevo3djl9OeEVlh+FbO0by
W3EwnG4fusXZ3A57EQs1pBr3wi62dd4vCqocmuQ8bf2t4uWv9KV44RcELFc7QkLyYMuSwOOHdJ7P
oie4nWvtQ6cAnOtmJ3Nb7f1TcC6fNF64yxmoZEOZOCR3+ds6hp55697RR+XcqLfmXbzBDLwuqmx3
6QqwefkV0G8K3B+aqvilefTXzL7JNPVX+aWfzT0SIHa0wyfrV7vyqhitJcead0n/nH+p5+CRvpb/
WL/qL0wxXwk8E47ZK7yZH4wguXZwMrsjfD6io3VSd0zQkTsnQuAgg17JevlwZNSDfwufJZtMKqZT
cOnd1lXB7ep4WKqn5J56uVfcqzvuTi5igcPZ+JegTjgdmrPqyq/+Ud1Mm7LfnQgYp+Y88LRDVzyY
9nBXqQdkd3qZV7LZwzgvylam13yFD+GDcJk+ysdg98fqhJnidf4sPRYhV9zhArDf5+BD+qzuKJQ9
ay/2gjObSeOinubL9JPbxgqg79X/IWLyrsxb+YTEdab04c6mV2mDoIlteqJn/Vh36WzdBfxwGgOZ
0OENGdobrHiwxTf/msuL066FWjeCKdVX/Jv+UpnlvxYxCYVFQAn87oElX/oYXsMrfwSn8picYAij
moLY4Lo5iYeFJqNv0T/bdmf5sFzKnA8Q2809tmsPheF16/W73Jn2wx6FXFvVNvOzuWfn8ZleMRa7
WjhoRz+Ck16xkL8keyxXXy0rCwjn6/6I9LHdPiY7f1gf4SU4RbdFtgX7jgvAgFv9oMS8/PeRHiXU
LCQB+qPqJqel8ix/6wfCh6gXTO5kZyiq6zbzuaPoim7BTxI6+U50Bx5V8zI+0ofpmd6ff/Wv4SM6
dS8e1O/gUot8dF/L/2rnxq1eylk54wjvDhnPs3PUo3XCn+qUPbWTclJuomfcx5N0Zs3OX4mP6TFk
8sy42rpbP/Fv+OujCV4+wod/DW7RSdBWfGH+EX6UD+lDvWp8+fho7OWFAkqdvbHg2Rv7+FhRZS81
qOw1jnbW+EPRjc9jo29ORSB6yy1dinaNj2Lwr+w0T+u73Id3eP+QFBm0SnthGx+0E42DF2MtYl7y
Q3yQcPoJj5rw1tn+FRLHvqPPoDDbQTBAMoFZK+xEfylJEao39/0rPGEI6y1CKBmr+2wvORU28Ite
7+ygbwJRYpvbERU4pIB16Ihrw2kO81/JdvVsOBw5YlK1VQjv2FlsdJKWssm2ucOheoWXye1eoD1Q
eze9yp1P0kn04KA/gEU8BzBe2wUTou7UHbL1vD9kKMZj7sDRD6S32GGjZ35xCW3lybAb64eCtCK/
sXQgY7OeX0IwnoQHvAQcrI8xAcicnNwMU/rYusGuQgyGUT7RASrJqXcMOGxOt24O0X1YtxtjlVEU
g7snH4c3OieaOHOfiqQTEooXi0iL1jwgZFvcaQsRFaImu9X/KAMYBL0Ej16DDpPxIhlij3CLXW+Q
7KZ0bdY8NpLXPsP+0ToWh2Gtbod7c24RKr8qT/lQX+XDvJFWHZaZaACBABfRwKdwIFL2WMxIu2g3
ALWpLsyxwVosOSg4+vdgZx6GMwqhu/Hi82LkU0ZsMy4SthfBvd1YjuDARXKMnQ4gAxHBbXYe5Lfw
ivXICTCEVz6jc/9U37tD7uHceh0/82sF+bT2BpIIY617CaRgr/tvrUdyoWyQF56qzfjtbNq8fQAV
vO7V0h7F5PSIFFR79RX63XTvztW5uc/PAoIY5RiH46x8qrbujsfaaT31oLvtBYP2k3TMN+212uLZ
uUltmMXO/KzO2UdqY+nz09zlA+p4nw0dU3ePPlqPr7Ll8zjNj/Q5InQI586VEUZv7g0Rq9/Jh9DN
rwNHUbXxHHRQSTxYTnEX+K7V2XebM05IK8GJMEDp+Fktp/pJN1go2dQkXnwdDsSyQ3fyXemY8rPy
1TaQsFxhb+w7eNKiS6+0mrkc01Zz/G8GkAfjd/T4h5++OudXwUFT1UnO1V1kQ8DDza/aX3X332Vm
k8TKad0vUz7aJ5THoJ/sGK8OKOlwno4DXCngMIzoUxfi6wbfd3pj3sXeouOdMRJSmcQOj+6R0YIt
TJH0BA8zpDUml10n6Ne8mL28RamFwrH1fB54zIOW3fIYnVQ3vyBmbiOSrTksJrylutTdYa8eSm86
pDy3kN/19DUinY1oy6/kJLotTwdXULdBAOeUXtSv/jg/cmc+tiBPfiv0u7KL9MI7kSpaAiWElD+C
RP+sADTF0g8vvTEjDypn4Vrbihd/pW7qZpQx9MJ40wAncGcnuaMGde8oZUKvYX567vZIEZfhXZCO
vi9tVCRFJO7YjCuLJmyGiL2NCYDZFStjE6r9vsn0dYnqXWbmkBFlahEP47pNOA/rXAg32sSwFU0V
k8wvLJiGAASOeA2BDr/1CDKHSbbW0GlXCD6qkjt9AHQKnSVz11avNhi34fwbd+mW72i05X5sBbiw
aFSCCBU0ahktY29E+5Mw8TUS5N4seg32wz3ohBa8Qt8q2wEqpqoc/pssvykLf0U2Xn6IlRtQmNBH
Y8n/7MXow1S+SgtFdp4rZshWCvCgB7GDoG3i79sEda3wlDZo1CgT6kfZqxGOxujbYaBuq5Z5Nxv+
sC/daYBtHb8b8T0VUbLKN/CNg7Gmrv83WqgfSZuMs8i3joJprffDXv/PhajrNqJ4GMT1vCg6AvF7
GiZWqud8YmSOqyR+5quOcbx6S3gJRoy3Io8PSUkPFaECBZ7pWsCaMABDegUNsx0f9QUwh6SEgiDj
lho5xBvJPxoWT8Y2xX8oSUHdJWjNW1zBEt98Y3vJdHwxhv8mzaLF80RdTiN0ywDusHrHnWQDKK+8
KchuPhvzrWHpdw+Zp+BqqWzQ34H99N+OuDK3xkg3gujKBm0gs3YVPnSyLRBTogeOd6m2rWEHF9h+
sgCSEdmm3xx3grntYg8vWYY6cvn2PWHgAFz22SPTq20yH3rJvzA+ysxiF/7x2kC+PNhWWzxEcF1u
bHAwPgqwtOb5mi03c/R1gDoUQjm3ErTIWfd0pAOjVekjdseLf4t+AkibH8VH++BhouCK6LbZs2/G
9eNo+p/tZ4v4TA1kY5uhgoM5JFIA6/qvfWYkdBRzgOLP2PyCMwLWBWxtVf6Yn8qLS+iz+0UpkslQ
62TriF8ybxGxpMwnGFmBU+LGNX/QoPlbvEKx+26Aw5yhAOrJE03NhO06i22W0gFyPtBid+1VYlWD
1hdrsJG9jctanuWosmaDDsoc/83evAQ7f6FmxYx5UV5kqY5CGnz48QfpSzn6GVhog3orbck4xtY/
EPgB9fM39ufIih5Rlrf2HC8RqFFd/wjadhYBTZwGZWPi5SGsWxwDId1Lqz74ETC5jzxelICuFOvf
sLnln0J6Y7/mT9uKrbWDrdmSZJmzgWV7Wr/NjfdzZvq1Tc/oG6KsZgd7U7sOaNIIuE2J5gOdenPF
zkiTHRPJf1TYevbJawk1FNeCSo3kV+LGMoibYwjlpNfOYX80iM+oXIARWA1onoWOUG4lXFclxrzG
CihSyZJQ3KHXr9CgceqDZ/ev1HdckNbthgW0sQthr5rb+tVC/tKd1F+jXxsk6xLqY35Efc/fG5Gt
D56Onmpo97BCHimdYOsOsHq0dxjHyMy69ZfkJQ8Vk9Rp998gp8d5rfsECMO+lqlM8x6vxzWAAdgI
FTIWwjPGf1nAOxj3KPDR0EKZ6RNPcTh+U3PALm9pfdIY2mb5qsG8A6JgjajGw5R/hYcI8fpeXkTU
bZJ17TAaVRjNZiQounMsO1UY4sw4ad8X0cljcB5OcOunXXbrbhMdWfpZ7XAILLfCVb0P7/BbYxAy
OMeFUMiKnQqlsLLnBIblNxu+GqYIGKMCjXeW/BMUFWwWnIE3ZgPFYp64H8L10Oz1k5K5Uf+alaN/
qxAP4NmYnKRVitbTBcVxEU28NeNIRHJYDyBF3SBJxrPBjIjX/G5ACWRzVZ4EvqEKqZ5HYhlvLIzZ
WWrW2sjXNJCqBKqUg0J9FTHJt/ZACIB5WDwS6zYjw7f3UUpBxUA/JgTveQSsiM4Z6iWgF3haIUbT
4LACG2zEIB9JJE0O1whYM2heLjfXpEv5Av9feesVmik/Rm0S6KB4t0LwFpUJQW5cd+mEqO0jWXRv
71JFtcuCN4w2NSTI1tMaqAEd/D+se6vEjn2y7Hz1FyXyzeB/Nz70RvzmWfzSiiVsaq6pyUCbL8Gf
aXTynOVYwLfATYj/xhK2T8o+Xv4MCG9K3P9ThhX1xXDkTw7lagTfIr39dV/+J/Bu44aNWriXzuEi
MbqEXWtfrvDj/Kd+G87ErJ6B2q5iI81u+SJjPcGosd4ifBYAK7lD51piA9tSAyw1M1kAWohf7iJA
IseJDf5D+UQPgp/jj8ryCfvDI320N5awyT8ZC3XX2pU77aM9MjNBz7BjrIA1w3dDzMw3HDaJmM31
FNeav4nufvExnDLeqjfWm/R3/M1/kQXj3Sc7SPxZt4en3dvzrv3zjS+EcaabOB8GlGKhGqHbkY8f
JRq9w5uIJqK+Ks1Dg/5Hv4m0Iz/+bGzS7gPrrxFNC1KwiGz3KsnPA0oHDnhIDOpd6S4Ra7R1C8gf
vfH/JNAX0ZX8N9ARmH7rmb5ITkwtCi4QtxvUnEV051hLX9DVwaYtcfR73tgBSm3vPj4iiE5Du74E
t3FA86Lt3kR/E8OE/84BqyvkX+uEuBggy3L2LAxM2YQoL7bd8xfL5XXlToqtACA5kTJn4JDFXwFW
+FPiRhNRP83ig4JL+QeYmmwDmIdgPlDJrJGgBa6EuhuHcH6ocCYwzsvODV27di6/qz9m5XL506q/
wjcpJMkX3brFfIM6jCpV/2N8dqmUt3ni0UM7Ctforgl05KFpcyXL7JFy16oZefoAaXMRrPj4J/ci
2veII6SOqEl7iiO18T2D7OkDU1JjCBIKXWwjObUyu+ZYuJaWbtS4PBrmbtIuQmN5KdBV3yA8oY0u
RDRbOAhkcskbaEBBTUgSX8L4WlN8N/NHGKHfNz4zrkSLF6wWkP7mIQRkDPzWEA8p5ZSADovEJLrn
+dfsMdRspXD6wjpdxRFlDzx+vReBB5uvpdYzNEjl7b+2ffDxM+AeMhZh6E1kjJLU0FWqZ49EnJA8
RbphMC3VZqZSnjaWGG19bU9xL+2LBJSoSV2U7iKLvD2tOuXTx86lNrV1h1S2Dym3uajZoms9LYA5
U/6XleiQBo8s/k7jd6F8FoO+kUCJjtheKA8VHIdJCIvFtdJ7Et60OoCACfGxDx5YKxxrKGvpqxRO
Q36L9WsQ51uhd1oh3ZYpXXAD8mtwNZbtmUhWzsvNxCBjHFigISVXtNesHrZ+Toc1vivvaXLAjmFu
dvFwzhlm4VtjooU2fqdEsRahRN79rIW7ImchoX3J1Dha+NGHFm5mFTo5KDIm1TaIAggdQfOXqeJG
A2LbEJgT0kagAZpDJISmGV6mBRAenBRHOElfsb/NFNGeKcFKa9sUtI1AbkOM30RP5obV7UUhweVk
0A+/ZRSPaOEUpLa2QOzAOhTFcwb1FCMAEkHWqMd6W3VAx/E7FqHMFLqF4rKxHjLMc9Ba0CyWGuVt
Tiyn7PhEzCSSjxkhkV75jIfcseL//ns27FGIX45fr9egwuX/vni/uDkwqJZ+F1PNYDclVEMqisnC
zlRoi7TBKcnyIRdkhBRZOn7m1upaVU4apoCYvMhw7XLia5A/akN78zXcGen9TY36DPxbxtHwoZAq
m7S4Dh3ePXDVeSCoarQgdVvpn0IqGytsIHTMolvCOFqOxJE2M/Ap3c5jvpoShHLD1I5oshoQ12MI
NG5GB8G6FrqBaSW/leWjVFvOTAlX9oMbMFqcLw2oIaw+JD5ILwBP4CEuN36QnaFjcyCzk2nYXaow
I1BB8sE3rEwORx8gNFD+hShK+mX6MSf6vp0QYiIq8MF4uMW06bhwlSOA84xmlrbBIRxQ9mixD2pc
mTRUkKbN+L1KXiWty9LGiRl0jApyNjjJTkbgG7HioX9rq4PUohlBosop3jJ4tHm+SanllI7GhFjc
ziwB8bTo4WkpT5MfgD5OXhCZfNZGfpbzl94emxlwyVeVh06i7TQL+Qop2LbK5KkEt/+SbdceJ0io
ra9tJp8dj7irp0sQMU2VJyflUDVdtzIXGkZuIEnfU2dU7VdXfpmJtB9wWXnT2+40FC1y0BiUjsG3
ogZ0WvQTErAZE3JumqDsqiMuleM+W59aKqAi+e2VPxOJe4OSQYJ/yiKysVtQr7l/0fR23cmXtLEl
YLIFnAwtWCs+pBcXBcQqiGkaYQFx+qzafLSCY5Zs+4pvXmGNkFChvmZdeMsWadIIsZB/Da3MyBlY
QFQ1qT5V/5KeQIiKHIg5/hKiYSlagkOKAo5QvWnSG/L+YaasueK+MF/SaVzVJOjSlEBtoQ+HFKCO
2m+CSswy0GeLGFt7YTE7BTE5l3S0i4q+k9eRHXMd4lpGJJf5nEA8T2UOreia1knsKg75V0Wv6Af0
89RqWqZvxrh9CDK5pwLUULbHWErWcceQfRwPflgiTSmiJTpmZ70QdgES0yYM9nFGg7Kj/9fUGPsf
f9fIie2rsZOg+hSrxVox/0nGIukQrvzlKlPs6Sl6vrWx7/NwZRafGvXEoIn7pMjtLPWkHv2k7DSG
u0hnjUXMCal84xyHsvCv1g2wn24pmzdt+M4o6Mzo2CToYyHQZAJOjMBKdhOaqMF66qJNSEFXI+5u
9DCFxJS6pXXnCN9gH2x3La2qATc0rd50nACLv+4Xsl0ZtsDmmpuiCOcBgJuOVDcfIxiPM+5PKnBi
DuZ2CVYlP6QhgzwsyanY+wE97jN/rSAlEvlnXt2jjSysFFtt22QG7de2JYQb7ficKxEZM0oGRlGV
TwmNTEwvn1IUsTr/exKLtYSguIaVZ6yK2xkhbthJgCuoUGSkE4gN+b+6SNbiZPEu/6wROELFH+Jq
Iy4JIndAgpIZSZmuo/jTSsDmd56qHVqG6+MfZyQoDbq3Y8lwzlwUbo31OMNEwK9RSiYQrse57jYF
aGXxWabEXMXTrKePuMPEj7dAbdOGLsBRVR/JveXyakybWijxJqCnW98pNtX1cgiVGc0WvwQ2mu7D
5ssXuBR83/GZZ0zVwSWIubhvc5S+iFKz8mkZ/8TPYPgSGWGQDGTlKvNYR6zsqGHqn4oWrhGrXQnB
lwFGMCGRi7tC9TMM9S0YjLeiK905tUjloy3Wp8maLhJTTgZlWexOnWOCdLOil0qzYeI+EnpG6nT6
0eTRCcqxBYEZX01A+ya4yIDMqDIx+AWEKWTSeg92lGq3+ostaWdxnPUBdlPEhKMQEYvpvtuccX7R
7K1v0bC+9CnbGJmIKDeAZBGNd+U8IXI0gNTv2SQBWLc0VJQlbpK2CpY8oh3nwEs0hjiBAmEYGqMM
R15/DyVpLdRH6CA8c330MF22Zgrz6qmAcFWBlxQDsvkKluo70q8IhnQCzVN8Ns1JkxzFxzIlfSKu
GLC30BFBFKhpV0lxnUkEyYBWkVrs+DABWZ8vyrCGhyVaj7H4TgnC/fyVA482+MSD8iwADbftUmLG
JpUr0sNIKov+ezISE+J3UnOKyFYSOpZ2VWRStXzQIHMEUHtiQMHUzYIzNpcY5LKZj5Q/FIs40Dbx
7AiVE/jJVqEwqDqco7l/HcdlsOXobwwRQFCualXaGePXEm48H75Jf+TYPJM11JaJhqJ6voZ0QYLo
QvrFYJIBFtNMPqApMh1FHhkWGSSVntauQ8VqbJD+18y3iKa5Pqbld19Kl0z37QSB8yR1Zd6vxiUa
qMg6MAJ9k21ytjkV5RY44kHEU0RCs4yCa5xonxJPkJS3cIIu0V6X3JumjhSiOioeO2ZjyTeK1wqz
VX360HSoLfo/CYAYf1xjmURdL1agK+Z3AXOwINKdpf4GxFnuq+4azZ+6Ya4K4ZoiIJeS1UySGFNf
fqomd3TLEy1oKUTsPLpWElHDPKaTo5n9pjMvZvAv4RjWkbMUSCaTqaSobbFwguEnQrvvPbQ0Ztz+
9yjd5OKn28zFPw1BWCMkxfPedZU1hDXsExn8HiZ+nDXKYU5QVmJknO5GMwEr8ilIwrtI49ikXw35
yYrsrLimaC2H2rT3B1uXtI08O4yeC+gCS0LLsq8uC1dahu9HuS6N+DTjgNZGYOHELXZDU46cgRC6
GUDtqmrOJn0MSbmkfsrUepeqt7wHdwY6EkXycdPO/c40AVAgCDYYR4kSN8FqSkWQUoj1v4YffKSU
8yHimxOZcblTAs0X2gW4Ew2SyaCTxmbONq2mweIz6DzPs6Ju0X7oEVBVHfoyES9ZrQBf3+inrAWD
RAjKQngGRUABGVCrNUt7gcmT8MABj6sYgFXX6qsffhb7IPdXU/g5QFBpFbhz7bWr0r3Z4jeRltRu
KMOH1PPxa6kRR9lZirQJEwA5eAYMmv0KNHxQblpEzKzgxCMq/d1S2y752UByvanIRkzafUguszWu
ohQAHU1bTr6tG9CUBuANEn5IBqWq8A8RQpKhbPdtuColQHBiRxk9XydR+alba1/NnkbVIfRIfuaR
o8XILOPurKnvJv50z4A7ubg5M5HwmVgpT1GC3UfUaIN6O0dfZoNlYQDfljsiitBWDIZbLV4SypM0
I/hLD/ARyPQQcv3WJi9NxUuaxDFkiPzAXcihm7XQSFlYaX8jEqsxDZbf2tYAZsoEhAd9ScqxL9Kl
tzo9k+4645eQnEavtMFyNN1UWbxlxcqwlpSoM3Os3AAiVSHdRP8Yx85gYhuDcip2W9GVo2nCI0o/
DcsLiEMyUA6OXKfXmyVIKI8JYZ+ItQ0r1ArihY4r8pevgVq6h9KpEe4Na+A6hOoxMNar7TBF0b7Z
zpq/nZDrXZ4RL1Jq4r2BAl5HHCq6bNcTX1YNcklj4ukxepXEGMPfmwLbVO6lT1tfoc6ojZ5owHYc
voMaAwCo777lKHhOiIGdm8gTGt9mnK7pjmVFWynkuK5olgqgiooTPfZosbrQkv0yMaNhXj52XLhB
u2vAGg3sv6RqNRjVoVE+qYF7AXrXNWDDVr+yRNiapE1fgy1NJJ8cxboqHfuu8Z3GqeVssfKJzXoN
+WgTEOKWDDv7rDgUlOJxBhiPRYR4hnRZjnUrfCyvwADWWd5064misdSxK5Ycaru1yuyKacFyDQby
Z0ZzM4qIqBb1+CaU70vhtNTnkXHsNARO2etrRz5v1+vLfenMgiS7nBNYQsmzlp/CDHC2+KPy0Zp0
bXKVCZFJRR0oVPYwAPEsUZ6J363wIo/qlseX5eYma/8CyA1y7TBxoUkFNUa1bDIC56sqYryeWbwp
VI8VE0nOJK9OKqeVkqHukotvOgzICBCuKC8jiomL2KN2SxX6ZqIYmqBGpP028pXNCoW/EiGQPH1M
NSSz/FnnoNPorbLpN+KL6U7c7MaK0sK61iL4FP5Cj89eKDlLC9kZTBqb37xGXZUyXnZ0iu3B+OWh
NxmC5Dl1PuFgypw5YD44/JTWB+lGYarawCkZDOJgv5UK3y5EEr90q3qgzP13nKBHCJKLEmSigUio
gWfrPKe/Kg+Rlz2IDPyKcZ0ABtFZHs4dS6fmQcBXYdOFGRNAup9RXojm2brHzUO4Lhc7NXBx0TE7
Gh250N0sHm/Mhrd+a7kUi+tMnx1TyJAMZOq36GtRd8uX5XGkya8lpSc5Q9vXxHEivulBtRawsNFS
ezQ2ciZsmcdmuevnXsQGLz3irMk6MlkLWFX5VrwfVYwBELn2mVcubfGg31s0wLOC6woe8L/VJ+OL
FPP6oMXlG34YDECh28sM4KmiJMURmfFIU/2u6XBV/FeZUnag1OCH0lr58ZlvlNJx6G/pkNthDHCx
TBnh45QrHQsLdNgw9wjMseQK2VePxBSP/tKykC+Vg5Wc3JfOXmHgZwWXZZzBWeQQTW5bzLgpfML+
YXANmziGkIoDDNGfaUNuXTQeLJdu/Aq7yyRUK4uRXKSdMSFvCTGhCIcAzRuOZNInR13YWYUXIGW+
1DX8h8GAgB9+qz7iFehmhyVFUs3eCgcdud4ZrbprW2mrsbietA5Ys/+vF5A1r1gWDp8qhrK5hGqx
RvLTaI9TcLjYXbcdYZT/V3SYwwM7F2naENsH+MRF8CFLj0hmk00kqpku4slqrRomzxSeEq/b+GsN
EbdeNqyy+j7JKF/yrpc7NdMYLIErgffkxxcf8Hqqcv9LgcXDm5qwp5svGo9rGXZw5QPzIzDpx+ND
MLtkVYuaswexMBes+wqvLa2fQLwGpF1fd0y+sAQivlYudbWwtJiTaCMJGUQLn1JSkJW3hFfDCkmo
oJoW15xVJams1o+QoiUJKV+WNNlkh5PK2nqJ5D8Tn1RFXFx4mMB4hCc770idkAwAlJzumixFuHO2
YzM89pOVb2qz+chqkh89LT2vglvp0mBK0I25XorV2p0QrhkTlks3LG56CZ77fLWYTwugWnCHVj1G
MR1johZETI5KXHmsBlp/FF0KRkrZM+LKjlm4kyb6nfl3Rvi4GnJWhbxsbnLfpDst+NEpEjjMWZfu
rnEzkG92Eye4iqp13g1bKbiLkpdZl0IrNwO7Wt8w6TFAjY3S1Uj2kmIrkIcV1BHaFEZ1Fd0j6oi6
APjEWlqEBVdk3TasWtec2DWgFi6YsiPSGnfqVU2McznvDBquzkSQsaCdYzEbTQhZ0v9mP00Z4c6I
zkALQE4AV66l+4BZtZn8P4xGn/xkNBjcLwDW5VoB5FFK5mUUWOqx1MpbCFeSsFERIBcnn+zLxhVr
8m1qATVm2qMa8iGIGOqKmAlCEEzkfz0pcig2yxCP0k7mb0m5S1jqaNhb4EzWw8qntzJgByN+JcKu
E8YN4Zu2xiy8vOrsQpLXeG0zgy9axDk5WmmPuCPHQv9b6uZKeAU5HYJpN9KxEVK3HTvHN/ubVUVO
WbJEKsIdlpscslTHfFoiLnMBDESeyJ0pCTPKEddlCpIyecOeB8yJlKEq4T8K6Nk9cw5O6mGQUG8G
dxh6NbowkQJxRb1gqLtKC0+hic4GOI3JVeiRLJ+ak1UyYyOWT5386mLwBXhHzRXlCcfIVP9YuaW8
wCr6DHNGnjGCxyn6G58xKVMgE6rWyycLCmW7VdsfABtNU+zbeieOlxIfBHWRmE3NteTztyvFaenL
ZJ5wxiZmVL2lalquMyl7idwBgyZ1/DNYAarIhCviLqqYaEbMNMbiIerKRg0ZeSU8lMCjWBgS1koY
gTfdv0z4ZjeylnM3Z8LYqtemYlnJxKMXjoIEfknsXzUH7i1QbkLIieWONWqJmDWE6ULiWbC/jLRi
m8zCgFfawWr1LVlj4qbVCt6GZgcaXiiucaR/42BZYpFgWrjSGkSQOlr31sHsEB8ZeshofN8lMNZz
8QqD0jFMWFPIHCTQQBtswtN4U00gzFDb8sVpFef6Ou0NL+kIBBOkVhIyL/QZ0yEai28HnOO277d1
c+fZ1waJdrP0rs10mZubuqj1c68lYENFANxH2AIN6Nr3IkVbE4aAcGCnYWIyJ90LzekRCbTQFwKu
XT670isKuJS8BT+WjwZxoMIuYb4OGeJp1IbhJ2Ma3qbK/Vrmc3IC639AZ5xXG6SYoobkV+SF5i8N
/bAEiXlZWnM3srgj4CM/YhlMCwDZBxBOJ+NrQotdTPtziiaD8D+OzmspdiRbw0+kCJlMmdvyviig
KOBGAWyQ915P3192xJmJnjmzDVVS5lq/9RtCIGZqCj24EcwQf9AWBYyiH1H7DkVqr4EuIkYgyYrd
PeUZT5R4lan2I0tz53i60lWFWfwvxxpe98OiV/Owrd1zGGe/IdJh+siq4hjFF72o1jpfbshrUCVv
HnhpMRBxwyk9IyGzQ6oWSG02v3jcy/6gbs6BZHM++bWheAcAdoQrjdUuE+3fGL62INj6sMwwmBTs
twykvnfzidppC6SMOafscYT84BQqmm8HRzyCEJM0JrZoNdExcsaWoJGJw5bcN0o+w2pJVY4oXkjJ
YVUNnxniYg48ximTYOq+WY5ym9sHjukBOVWMKkqH0LcApXsDUSEfcSyI8Xcq4u55hKbo5IEqOhP8
e4IE0XoxgmLlD2Ij8FSUmXPmllpaEPpOfq7ZNrXsBo3TuhrikXodjMtRc1dzTQkQcUHzWF+N5N2M
kZSwZNdBdGMDa1mtpgyWNmSS0xmr8ugV3YKdPTtpuFcrLEDKMOgb1F1zg1IofWpsOiEIA2r6E0Bp
5oploNNSg2sS/mWrnj8DpsxNA3J8jCeJ5LAyVkPi3kqTjIRiJCRE/kVgliCJmnkHBwU7pA25u/ks
EXnwaQMZ64BadYx9uqKrrVhOwY1DtaF5Tk1LM9HMTT7teg8jM1i2waXH38+teH1MqZF78qjbp1Qa
2zBArx+gOEG9Y1Ebr+fI8C5JwyIljrKuSe5j8G6RT0RrzX9KPXHgBl7njrN0YHqizt6pr0I9jERk
1AHtAVV+VXOWGXqX2cYJ8KqgKvZ8mB8EQYRO1ItI3BQ6ypN38Fz4qCkt9p2b/48HpeZWjf/M/rF3
mX6ifU47Xc25Nc3vxqQQjXUXkGhmkW0GcxIJjj+nJ5eC5LPhffSwB3n90oYyZ6e34+Jem7WKEMPb
7mHpweLAn29TFSNobPHJBdi1/tfMLW9vi4ouEbAb00e0P3WbRqBVLNW6/RL8/k+GobuqafbONbJ4
Me/yjyRMeeKvGb7j+kGkRliu1djiTN8xiEE/vqERStoJ2JyeUQ42bVauNAr2AAlWkkCptsMYDt6Q
mB51COIz4C5hE+Q0Xibpge+8IxmuldbCGt6Mqv/nVBEqBLJvFEAC0Zt2e7roY7mtdBRAGsEzOHkC
OGgmt3kgq7uR34NNYPDwoqka3WAlKOkrcImEfy3dGVmCWwSNnmKLq7+2/xsc+ctEPprY4IJPV7Ja
oxfVvVPcNhuR/AP8SuD36i459IAYdYlWKu/fR42QHQGuSCLQDC05kophnWtW/q63dqNA5Fjin2y7
TRb3Z4VcAlUEfNEFB8rJ00hVhkj24pMnwm1GmQB/uHqyAg/uVlLv1b0mHvRIYi5jZJ1aKiFJyZ/i
6qha+g4TGuufeeShPCQcYmrcnDFZbEWKpJLSn84fF/CNq2dXYwMf/tR/FzNDhdrd6ijfdDDCjbaK
umKVkCgp39WrrZbTcn7uXFxFHXGS3nAOmvDcDg3JD8wFYWhu68S41LKN0Y0En6hWl9KJnnPX2bck
/YYQRagX/bFeITHYWP9LV/6alllDaVT8f0Nm34Gjl1WT71zAnspwj7O369gss6/ITZaJ/OBCP/fd
us/e2Vu36WDvK8aatPV2cwbBqXbpxeD9DSa6wKrdyBBzR0DOk6utYSjtiKjn5jthspI++TvVw21g
J0tnrdsSLQMSItHSuJKu5+ijNxhrS3qHK+whDA0CMQ4oz9Xt9E3O0BYRUKRhauaT69q3BAEraLiw
0LZWyDy9bQwiVKZo1KT97SBfCoR79umfHu1l3tN7zLTXOGLj4yAK2odHjyktjQIQrvil2UogVgBK
8a36YDjaxWYJV1qSFvWRdOUxiZ+EW3MB1guTMrkRCeVWcP7Eu3Lm097bzp4FrY27q6ZPcK74t8J1
L5HgIFIdGMFZSkskcQM5EGQBFeKPF3FhGKSCaUS8tdHWR0Uwc+s5eXNkGMFbatQ7J/T/ObG8DcGX
ZLJMhnmvuISxQiDXcT3VCdn5Zn/UovbQgbrrrdynHAsuJqzu1U6djd7cJmAes4gJAeNkbm9j1n2P
4XsWrdz6VvfBpqyXaY3lVmZPqHr5ogDpm51mpfBX49nUxSaavZXQaAdynwNe62jQ6Pp+c4b7NDTX
VMeZaxZrm/8Pi/Wc8pAn3cajJsOZDqCUPs2wGeLa75iaFO3u8T1NEvaJj7ggXTMmealFkVJ6q5q2
K+6KfoBUY1lwZbwDwE4S/1Ab/G5Oc+rPfTMuPV/flh6OcmrGJ4GugN6hrkVD0BFFFv55ZLP9Nr6u
1qsYlXJAfKU9Eb5SBiTQtE9Z5+4iGb0Wic2BbS+zNy3wiUQz1pVvw5PFxwybXQpcIR3msEnlxZX4
xdiXtF4VY/ls3cCGZAZrzB5GFR8qslQS1DWDCV/dlfXO5vUNgVwglQVIG5SPAM9MkR6HCWMEyzvQ
jG6SD2Mf4BUGZGdOSTq3JO83x0o/hIeRDSkgqLH1yFqXF3emFOeYIv6P/acOicQQbyxOUNHMgGmk
IMSIrsbQWhex/ipnSla47TwGsAnIB8mB1k+rgC5X1dyTwr17t5ZiCScMiEA0DjKw1gCXAT+DwoaH
2F0K/tkBgsBuJVdjqL0iEFg308lvi13N/FnULwK6mwEceYW2coCuKroyWNm4/2m8RNgI9e8Cr4Tt
jzn+dfLe5PWpRnkVx3SBMwJFzUX2HEgwmHlJH6DECl/YPByjfMiBCnidAjX8C+bd0HbeeHD4apyD
D2pfwc/m99z01h1qenseNx4qzAGoV/0rqiXhfCj4EY3GUAJ2cm68/GikEW9Au27vdpPsmasL4R1H
tgGzF3vJi2VY21x8IHARfGYNuTvF9Ft2AhhDfQ45+aRIaOvReKp7GE63oi8qvtV3S4fLHtB9JnI/
ZzV1jrQ22RuRGh8zPW1SkocCrRKqAKNFBOUluUpaxMJ28Sj6L+4/NcyiRu+je4KahKRWWhHphTSQ
RwbuQRN0mNnuUS+0U4cHodYK5Ds33irXo/NTx62FRMl0DZKF3pXaxcCbrneqP1cL/nTZ0NcNwQNA
VbGjlpBsZQi5B7rHEdjmu5kQt86lGaFsH7nJQNM7+wa5YfUTeX9sJ4p0Y4y10/Yada9p+siczxYC
mfEzCLG/occFZI10fqG36gPzPUn4oIdssy90mvdI20aF4KD/TFhZmJwWuRQXAbTd7yp6T4R7CYEU
uNQy5jol0kgtdOUoO6JUrNxh5zgOclXc97JeyrWyWU36doblqivSiNWyCaHX1d2eX6JkXRPfVt4d
LfMpmYguqN+EltFFinC9UeNg167GAijVQr0oZXspdbSNOfibNUBPMFnJVTgaX6aevMqGdyiiM9j7
0OhmCjpqvwe2UkeH6vFCgqHGt6kH0i/BFb2DppNeVvDjyWXsPSzVEu3eYgh1E3tBqhAnN9vrQPi9
Qbm8May6ot7m87hCCB4l/XkEwm6FsUXcMubRUxyEJM90Es3y81BGnEmYFDxrPeeNvRwwaY6Y1+ov
m3c31+0vKBXUyrw1noUzIhufBUKjYWcwwBaZuerN8qMrxz1oQzkJxtHqbZhIFAFJcKdDZQMpzS3F
YfF09NuJtEzCtpK1R+OTNVyIJzQL9lP7xfNumm8eY3ktxEDXZb2dS8wm4V/sJIepfJ7AwzzmXw2d
UcQ6TJASwKZHnWchGwI/EUz1r+VocCNE7yEbietQjFgnF5e91uTh1QPtqJN+J8AtRl6WLKHXlOxZ
t3jWM1CZ3kKDrx+rhoIaJIV7N7B3JY/t0u3fAYsZtjs2i7AZb3Vi8/o2PYLm9q2pcjQ58fQ89vmp
bUEBHYiuyAOQ1pq986322cZ4ctPHZKM69qeV0d6q0KZemdWKWzGbK3qI4i0k487Ii2c38zecP+FM
xEFeMsaE16bEKDeiNxhMPMW5+2uxX7uQ4tx5PipqaUAK52hDh/ZgDTylBajrWI/E3tYoDWR7qABK
I1apWkJLwFeO/sGMkB4wtrXp+F5wiM9wD/YIdudpm9GYWCoy/m6cTxVAhUaNX4OxbeSUmNOzXSWf
YzKuQ9RYYhafFXZOfOns7TUFb2P+meFvqpz47hs6lpFcfcrsPzQMKjWy0QEhUhZISKpASulM3i6a
HlWaviB49ej+G2/FpB9cG2VXRHtPOWv71gkfdgLYW1L8HQKwDKjkhbjoyXTMA2jGGDhzBpaNI8zH
IJ63ztevQ0VYXQr9TspWaHdv8hG4aLY0fatBNNgcGwkHll2uXBvUqdRxRZqJfuDQ/83dblc6uK2y
8sUlq0rf9yCD0XCdyUdgGeytcq9B73TTdiAuOOg7dOnZp8984hrvrmiwnhJfHrTH1A9Q6VBrQsYA
q55dW9+jwWAXoqT33NeZmkWi0MUuNKJnEuey6K8EcueGzeovaI6j3jTxRjhPDYmRpkM/XTkNi1iz
r4ZBkOFMyqv7K7y3aNIAQan1aNiffDAjuazxifQ0pjsBythcvyPiu5uRseEVXJvFEU6zLeWq4I/q
qBydCaJCpe+aRPqJpUcISjhuusn8GAxyNTlXeaJXspjQayDpAdiLkj8t1HCOWDAz3d5GMcOU70BU
DOiWhE+VTRTt1F5vmxwE5MSOeCLGWxslDLfzusFQYHMscDwgnua+BiATpLsm2vTFsVm56QmgLk1u
TTreYeg3M/sL15YkT4CcWh3OGmeomnBWsY2wkG+jRuM1o4rP2xe9s+mYmzYI94ZyXgdZ8BcX07Kp
eL0awvXm6eYyYwo/2IdhfQy89HWQAmlpgaK1OxeMZCHD0ViJjRlHm6iakBk44K/hwWE2iuJzIrO1
mFXIsY6Mr99OhY2ZIVxbQ37tHQIwwgnOHtEqKqZ9Exy4Xvn3sDx0RBOVhxQGskaizhY0EqiCggwC
hHe1RwCmDm8YpJQPrA9wYBbPSf8CjjSAG2fc+6mBEQpvCVlWFdmP/MGCGzPiz9HpYsvC8IACpULw
W5cr0u8U5KPAXaWIr+UzZr2Racjg5uiSdT1ZzwhUe4ZJ1MzIlcDd8dq5WbHVA59OFclsMhxb/BiG
+VUZR7+PGX7Pov/kiV/E4wNR8uDhPXA/UyrnnXl+1pkcQ+JNPYt9nI689OyOaJuJvCoeASR0xqqu
vU72peqJCUcWnaeXkZoZj/j77PwXikWS/SOW+L0qZh4Zaz0hSJ+n7v/gaa4XHfxuIb2JqZaOlLZ/
7if7qOdA6SVqt1RPjk2GvMMLMPL4k/+P4QrcmoMMkNmercM8V68W5hL7YlgEG8ZvhYWfaCv4ecqq
enLMdk1j44wCLu6O6K5PNRB07/4jOnRCo1JE5apCT1dJMEZtk3fsOR7ldh5ol7qpI8plXSwq1bf6
A+Hpt7q1Ht3pqMfBtvO/fQ+q5UlXRDlpMPFfHlTbKOAgBznotJdeu2pwKsh63OFW0mBfj29Jka1D
F7alR8s70eeImiWc8DIX+b6vKY9qS8oaSWi0qOCpvCe9dHZWbO2aIPkKkJ9N+lILyVeF8ND5vIuw
Ojey2jTkarpZusqN4YQzJyhoCkSuU/VgUE29gjrczePdqr8K6OAw+fN8H5totWGTWFVKxHtIwCbg
XFvToGXqYDXo92injdgr48LcI5gIoAUcchaTjE23dhAbcyIUtAgaBE6kT1UhN6DkCQvewFRrcz0b
UOQxFvkhA2gYrm3PiJosfY78bkB36DFxtRcekLSX6BIQnM1cn1Hzm2rztmKBC/BQziK5Wt5Cjg+R
tSs+NMMwNmkWPeVev60F4aEJGAtDhRGpNOBngaJRyg9fsvaEV2R6SJ9OrcRDseF3nau753oksh8a
/ncTMqOMFKaUsI0GXhPpQFSiGvw2IILE3enfOo6xskW5gK8g5Mde5T8m7k1gQ9NnQeYzQpoZD8fe
v8/2PhwvMUe0sN4TxL66jK8OH3Gva3se2Ti+1LhjtNZdzJq2yhFZYKljWBkR1OrMmBk5RgK7AD7U
sdnn5XSYUbWaU3AqufVNxOgatGlfTAedkGANIU1OgajgcuHgD9nGUKqpPPc8EuSP30ROp7i5mpGC
hbe4u6XeDaQx81Oqh5GKHGLtUdHIJEew7v7aOc7B4VhtpX63PYnA6N6lKHLhOSrbAU3/5D7xGTy5
EjZ6SRfp1rj1Nq0b4T1lW+UEcwi9Mkr2GWSTUXxAuLXG/RLhXTHxlPPj6g5TPU4Tmw+j92gwxi6n
XRIqnlZ+9OL2VxG+WKiKR0JuR4xqqZ89t8iEykTuNBcykvxabAGtA4i2Eahmsf0iSEdD3Jloksj+
Kn5Ghb5TP+qu4TiUzEeg4Gl4C1AXKYMCtobOuhnyT32laXxqScUvVwl/ST3KN+pp73h4J4wwzW+C
8ndgCfYZhlK33QWs5kXuAohf4DRa99EQa2W+xnzXsgr3CgIPOGQN0qFrf6PGpDSi2pIdX/kcSO7O
d15MgSNfSn2t2WfM/51IuqdfOwRrGtqZ8uGbLwbCZenxbqGC7LI3odCX6ZDVv35DZmmyCTGYG/KN
00WffTRMwaOrMYaN7CIN9LxBEnpVQ2ShbOXD1Oxj37VENDzs4l9gTLu6r86WmextZY7jcQ3Qk5Wj
tgpn/VA0byaaEDXSjsXFTzPqQXmwwJFmopbLyruEaMgbfmXmvfDVLoqiXpvoIWT1noAsJUAHzVC9
Fq4TLxhj+ftjKMGjZubiST1QLsdf47ADu91RuEqEXu4C78mNEHnB+qi1qDR2E5HyfD8OjG5df1sT
WI5dHg3nYpGm1TNVgcPVMMFl8U+3cBhzHVq48tvpzHfFtOuwx+Oym7NT1UA1DNh86KWv38x+Gwf7
BJ5yID9h+k7J86G0jN9byzdMVCvETv7I7oZxOWPOEWTjGOZjJibXzR0w+0UN1+V0MGzk1sujGay9
zyp6hoIo+n4Zo7eMl/OHcF551nkPKKX8QaAE8oSDmwwz89aYxMOyOMTjcjGFz/V0r9sMCSJMrvGm
wL6xzl5cU2wdcRbAAFX11aTeDvcWrywEBDPystOaDb43zcfIPmk/2oA7SZ65+dBEnSNl1IJIAXIR
nO3QrE6JudgvbpYXLxsPp9uty4sVFzX7jYZZDTy/5CTr5T1qkMFJnIN1oFr5uBtbDu76Vz1wUa/s
7yv+/toEUvqjICQFsMkEiNA3duOIYgaAMpjFOgYu7g3ygrUeQ9mh5VGfIrEzAO0Eier6eMe/rAN3
6wO7bjFvAndtut0nYsns/1sXpXSBAQPWN2+Aftadre89fs66oREDrDRAMB6V9H7Lp3p4tXKEmHzD
lqOdXBSUEGg5SHQ13NQ0ITlJKibUig7YFNoQ1aprMQIBFjDo9FPMYLc1OvSX24K8OKQNSK86wvAg
2Tb5iNMr+66ii42GPNrm0VWdMGLujqXeLrjHEYNjwisIaZvdfykxvU6uihrw3JJo7458sdqgs+1u
DcSF1Rw//ByCe/ix3EvhOYShc9Wlz4GyM+ZYSGJUw/girWRrs1uI6THVxSEZshVP6zTZ+3yaV2WE
7C1W+mzClnLgOv+UcagE+KzG8FPdyrH5ExfUnpVrg7+tbv0UhBM0hAmwKUURx3/zyr9H3bOPrtwi
4DxAw1vCvpj86euxOY85EwZPHnLU5lfjwnaj3wRHdBBE6zZCh0VpLALksXgr81+bDAwmaKquucMh
8LL4u+D2gkLtjS07dpz8OtAm/Oek+PK5rFoK62wE1DBVTIz2DQ0HHR85D3DFDVfAdIxVz1O01OzD
5Lz1aKG4AhdIAhvSelBMV0RaZcaHVvFJ5pdSxDstn5/cslhjjsVNGHr5nu/Pndxt04tdY3VwPYom
pBLGIlDBaZcxNRXz0xzdXXVtIXRTrBi2aH5ZwA2Qiz9eiFkCHvGI+nd0PbQlkpjgp913OBz6/s81
Adc07FkkuMHbBma882f725jPVh8j/8Eo7L3ZLKYxHHRF6VK7nqR3UJdmZzJmUM3rJeLkKg+8Eywb
na0I/KLTuLC8fQFIqB41h4ugLmjTfYR2e5zQIxWIhZOE2XqE6aCmhLEIPxE/GOrXtDnoSL2x4/AZ
NxNubMKOcD33m0o8/JbY02K8BGv2gVXKKEcxiyQzYthm3F2OibqFDdwrHs3w0JNviSqML01jv4QL
qCBSe4/BfObx7D/HqeJ1VOHJaMbVyWK+Gbq7mSCPKo660iwPOlmTPNwujUgNYvVwRNv8lcSIy13v
0LCHqpc9xSDMbjG+qcFo5F3ykYuWYjv6FB2XMNw1bOf8raRTCjRvtfzsd0/IUzm6bOdU1tGToMib
HBdp+N919XBmrIgFObzsSinfbVkyc5vY+b+ePBJGKjqKLLrk0Qrb8BYhA04I9IKgbpkC9oRVtS48
EjI4fKpz9evxKdXEnLuS3AjgZpv9IjKOkuy6nBgLf+RBzPEdOZ9G8SkA+Fq5U2VdfGtY6498tL7C
rRT+C9iNI0s4C2W8StmuNWNtBwe/F0fNBYRLqdxtzx3AaTuOB00Z0kxWeS3ekzbOduIl06n07CPj
wconyQAAIAsUR/Wu8/OAFlYRGQ7ErxNUpZ46VsIieeMpDqc3lS2TAvgP1tkguqPrMIEzbnTQvXUX
wji3p6CfrmX6bHjxEdfci9MzHRjVJtejv2L+KjCl6egQh/m5cugso2YkwFY1rANthb8+efCK/JVw
VChgALPkQje2LUnq8akytu+EnyfzLsdP1K609nWUWJS3NcN+ckz7j7A7N+PVKV4FHBkj5gSs6Y9r
hKYcyJPtAlvB9TFl8fGYZfkks/pg5ZAfy5FrACiifNjy0+s/SkJpAiKPSclOlk204o0YruMveRqz
tUGmFiYrCyE0Ua8f6GkjggyjTYqRMjjBHAxQOKSuMnGLbSL28A1phs3kkZOyPRdfYwh6uc8okWKg
JqwcQtQF90XesS5xKRggLAheMJqp9ioeKIjzgLziiu4ZsmkEgtsWZq8hezvAV9iEOx7stZoRQyH2
BQOPJhzqLW7ixdGXxEV0DYkDK9oNiCLpsiVK17Q/IVzF/nC3s41NgGjPNcr3n+l/jo0GBXlAwJ/q
snD1xY8mqcFso4XlzhdbntD7FHCpgPjFR1zJQ6OFe6HTbgR+VrkxxA0TRGJtE7h7PU3QR5Db2q5s
yoAk3AyTW4UZXR0/tt/sRExCDVEKVkn2cXzxmY34rVFFIGksmO3QO1yZRVCH6NjsTbmkBWGM2eKq
Y8oa5RX/vPrZm348+tUCAODKes8pM/bAwcSzEtK/w2Uit0P6aDJ+/9Y8vhzMxa+nfxs2FaPSWTgQ
g2HiLZDpsmZoJBfYFGr1OWsV3Whi5V+KaddVBnRrTqHZLkE+rGMuVZwV55c6xkpFUPvtsukpOPSo
isJpzF/ApvC2Ys7yKAHAex3CDwomUQns4Y7cDJiG2Bi9J4PgN4fwX+6sqH/CL/Do4FXdxcQxtDDu
EyvNYvhHB8wOfwtptaP93JJOPKxtcnSJ035J99MBY4Z/pqireE1LvMEpFAGYykBtOE8inwf5P0O+
wohxsGKOc+SEAf0mVWAAxWbrgdM37cz1YE+QgPhKD1VEtpDrc60SNqNfbZ0STfcFeHFRdse8zila
lS9R1RzUGm8a6eWK7H014+Eo0YlS+Iv2pDtHl3akFuQyIea1CD8elf4mWCVDd4w5hQPOVyKw+OsE
J6WIUFCQL09phv+2eSSCAKt4pq8aa5y/qQIsemG78ZFp8rwj0h+yF19uYnfY1joSv9hfAUNBUMP3
9+ivYHFKYngQgvVV885Zkoc/48dYvd8YUXrUhxJESrBpVqZx6AClLZdk70l51LtNBXZXXxQhwE5o
EYKKnpVvVgH2pSx2Q2tSSMQ7L/yTzknVZCO2XhrPUXr6AEYuTGkO3/onx282R3dbuAT0OQT1DfU9
sb6ddtgIzq+gAw8SyapxtyhFgnYdYlqjsivCibFKmn1lT2eyJ1pu8NKVS8yxFK89XMs+lu0llvRH
x6AVbxZ9KqFfXkq6z3CXEEWvxJJjjbri0CIk6R2SLgD1TU5as06eNHltIvZaGymWFOjDwWLnFcqE
iZfGih8oByIePlzmpS2orJHruiHL1h6to+xQOSTeVohn/cfw8LCNdG0M8TpnoOKF4IoPeHgHTikd
3KbhnkRtRPoqCGCXgvDccz5Hm4MKuaWOwMBhS8KlHCq/+CFozjy+jsbDXe4AoytC09KXZj56ZHjG
w8FEDaaxFpS042qHRDtIkv456bBDMs6iYCTDzn8xwdusZmAr/PKIXJugA4jvaeoPzhwnfJ/Iyepg
0bjYga86tJSx7S8L9JQuL3WkXLLzTKjZywSq6Ni/gc+6gHm44BRx878GAIzPsy7j5WeCorKKMbRw
A+pZB72D/fOsAD7A6YD2dGQ2FG5E5mNiVbN0AjiQvgZ5BGL06wZPoWEzO3CLsmt6cQdbheLSv4eC
Kp74nzaMC5MsiJzmhoBbxbTT5wgfdthuK6myt6C19IDaEIE2h/RhtHGzDbGymd+Zx5jCa1Y33Glq
Ouef8uzT8baWgxqCd92LvwQY/wi8HDbnxsYOUzxs4+BZbxz2G0BDnFMNeRwUIwGYz7AMpv6Zvhqb
wDnWyWmcBK1604YACa9gUHTFhWsn+pMD4uNfnBIzJaD2NXYPrb0lebvF4ZX+wGiU8iuoNuVLb2/D
6S+k1zw4uTZOrkuWklbIz/FCOV5x0++SCi1CmO7IupDlyJX2oJxpOBOrgUyOoY4EJ8P8zsUdu7xI
tg78DQs3z2mifh3ob74BwSlxH+QQv4g4GI52TGgNuUAwKyiFA3xujOtLhpd8+gf0zr7Pb4+U3JIs
RUySSEwgRzbZvf72nFdet8njKWQVy+eHcpNbQXwil+Tb0GbFARN35yADS5jEB96wjoJPkjNM5MIf
2CBYF46t1aDjtXemh7qQJiYVIb2wmYai6BGic6ccR0PCvI0ahppdTbC3sY75B0A3+oawDWsTaYSA
HGbIMqYA0Jm4X38VV3eYjjbZygIr5yq6To+6+gUalsMzj37R4fH+zvSXsHmKs0vffpb9PngJIbFe
9AdLqPlIP+FjyZe/859Yx8hNgZ79466SDG3lMgOfUwEyi4H1nhAC3F3z0vC++IiMt5m/nMJ4rJ4M
oqF6SjymV1OcOklOpsvQFWQIcZHPiR7AzNkN2Tpu15lxjvliIpvmJacCXWMnaXBrlA1J/Ha9SXvM
gLpCJHP3VvONNFtv4XUDoxOBdBahN39EdzTZZSb+LvMJHDPtZRPMa4XClSQJlJzHU3zG4Yn9oHSn
VSvwo36VLCHz8IaxzSVCdEYX56sSlI673M4XvTKaOPdMucQCe61Fu5SEbp8wz8rhWNjYAZzRSPAd
c1HvsgKNCXwLo4R1rcAGCXDJ54EAI3IdJL9dEP7QQjQTadFm/q5a8SyECNBKF1VttrvktdjJergM
YX4WoFA4pDxWdzS7UzJ9zAMWYc6eaqx2OY957fxoNs7FiEIHYqmDn8HttwwbCbQsSvExKjZDti04
uBCRLFMQCo7MR8HvFs3+eugGfPAL19rX9D6lGuvRz4gzCu2Rq/Yd+7vCBVCA5NUIxRD6x4Xk53jL
i0cEcFG5b6Y62zs2UHuRAb7OwodmPZgxgCc3aJVQZDv+dFBGzkvLBhpy2OT23Xb6jZmQPUhQ2ApV
Re4h7+PCbxE1uMVD5GT6FWufD0uNVwF8aokzyUiePCZ9g6Sr2Q+RQdkEUcFZ489GuZbCMKmTGX0t
8myy1iSNl5n9YUKoVFX/2xT9inBKXKo2WlbU/hOxjZ2JQycPXztYuKQ6dv2+MH8jz3w4Eiwe755P
SUONvmyonwx/3/Eqjg3XV9yzT81h8ux4VK16n2qqMEznF5tWOwerfjAJOmJe7U6tSctwsC2bDXAm
xGo8krC40pF+5mvnLyTkk6dqXEHNgDvDDBJ6srxoxS8QnoPZkKWNI2XvgyWpikXS4lxm88X/XRhr
fnjSFBMScQP6UVkiAiyOScvpSQRWRm6MvCeReIoa3rEmImJ/ro+2nN/zjheeEum+m7EFHW17wNLP
Yj/eBJj0nJH7J/1rFhiwxfOLQpiC6t2zCDAVGxIg27/SOQbWnwY1olXiVOP+xYBV7rY/zWbkb0c8
14ZkAAIiDUSER4swriT/9DDjOTiztbe519n3P8kzUHAZz4rXbrjsMY2W4mGzAoq7F53H+WpPG4hB
Wb34+jkgQzo9JpDAhn+LMH1jrgK3SZHTtwZ1H2HwWcTFrboHaXawa04jwguVsdstp0dkp9sM7r1R
V0SUbkOG3oCxDpIS4cKyyK5xf3ede7cJqDsgjLI4RezDwGANctV4XpCrxo4JJaN3HwEPlv8RyPg2
vHXDR9kf++hjKrD2yGWpwb3h93NqSt00TNCwCNhtolPquVtb9lcQEQJfPXksktPUb/XJ2abeIwYo
y2syFnvC05CT4CMteOdec4nB8J2B0oB2yDNMWyaevupko8hd0BsZoi+fHe/JjioGLuvcpQlJ1iOl
cAWeJn8t/LAGsB52I89zxZsdl+VeFO65H55Lawv3dkwF2mbzI3nVyAPyKcPMyBYkdXPo/cMwYHuP
lnyQRNxzRUbxKZrkRaN6bqD7qEvJzeT0dTUBVFgAholDR5Va5VJtlmsver7OvJyr6qRXp95jWiKe
zQzw+jDKhe+FSgKpIBjh2XOfiuXiY/a2MnkOeT1mUr7Ta2ivpfM8faZghdK65wgj2/ZWm6QBw/gQ
ny4u3gt9TMQr5CiDSfNmnf8geL5CLL0YvtmRfZQc8wKRh/9r7aPHHK9H6t7RBqMo//PvzisKMf7P
5Rr6RW+FDRYeCcD8Xn7WZzksOiK42VY++o/m0TzMZ/uT2hREJPp3fLcoV10g49Z+GNMv8HIPfB9E
x7GLXl3eTdz82VK1TuHjwNa0qD7xfw8Vz2Y7rRyiDMzkp8EF0iByCpEvwiiHuSSmCzFTWLxUSJ2w
aS4c5zUaisWAWCa+mlDsLUR4+x9JZ7XcuppE4SdSlRhuLTRDHAduXKEtZtbTz6czN6cys1OJI/3Q
vXoBUNPQMeTHuFA2ThiPCcWZ2lJVxo2KULugBUz6HRKqBBmIdepqgAj1OCaUqgL+F+OPmRs3SUaN
SEP+2vAtE0nkQS/cFx2aPoS3PKoxxMWYTAg492GhxY0/DYGkb+HEYT3loDuQtR0CJ1bs0vkCgTrc
7E+H6RrfnbDiTQKe+dfzM9lBDlKkv7ggde9dFa9DcuB70mTbGzYlDb1LhZEGJKNst3TvNMWtOSJ9
ihnoNceO8Bv13Ur/4hCcZxneRpzNU1bSmP1mMEOLrrnG8GsE4VqpSKyYGZxCQfaKKHNnyPmxVvnW
aqaC/WIsMwar30YgLUXRLhK9wiil56IiaL2Dg0SJNM7FpdHbU8n929etg90SBLQ20YPiSe7ZjSFd
KVTYc+zXXzD1xWH8EzPv2Z/X8SA0uTrdLy1tINUbAxwyumnoQ446YrEaZ10zmR2/oYkIodhjNuwg
u2OiyhCDN46HLFi/RY8ENk2ULWm/Jn+gK6HNiBhc281HD17AcA/r32jTYsQrQrQLjeemrrStkuAU
XAvo7C4z2iN5v277VpOZLiAJBG1pTJWmZmS5uNJr+oLrdr8bLM0e8p8pKwJJgqk3gDOu+j39dgmB
PqpycIuWsZXFUZLEGlIEDMZ7WlfSWFd2mMhlLyZwRRWvFSTGvOQSK68UBpwsQnOYJpdKPMQLpSVl
B4NNhgmFBfsFD1RgmuTTZOsK5SOu8M3F5bL2RmKCX58Yet1RXToWmdX1Abqb1d7MBUI0TkvSkDrG
856FePDpP6VGlMXKE0I9LX3xK1OCUM0c0gWGo534YeH9FPbkzmApkTU/efooospHrnVvEdMvHJ2A
Z9QsdgKiKBvkk/wL6T7ScC/T5tnP/Ok22CuOfl/gpoKpVAoKk6Tltobwm2QGR/HWkP8i4lm0Klik
Q5hvNVM5avwWfjLzKuZn2QSmpNKRfkJsdsvcsie8bHs8oTtoohMLpiZ+e6UxDYSsJclhbrdCddKt
crUo8lLIERXlgdHFjhznnpKQk668d93sT59q0l86LbtIDaOlqAqGZ+abM3zG6oAgMghBXNT8NIMK
z83r6j9DHoDIIBWXswkdqkqjGFvCMSI8GaWqaT3fVGu+pOQP96jq5WHFCjyt+MSjcmUhFykfvPor
YvPLUICFCHovxk1IHij52EHeQJr41EiaIxUNYyxkQ1qk4BWGxUrxMoWgUQZRNcTVWjTwmfqdsY2s
Tt1iEFk2r8YI5UOyY+oS+Gtdqbuq+K7CN1Xa/Eh8a8f4bJRCPwIBnBunm1ZKH76YxXBCSnGdazCK
IrsZ6BwU+aQk/UGtLcasuJW1zVHN09vcWIec/ZBZ9GW9qyKBRONxLnEKK9bRVv4dldkuXr0jFC8a
ZlsyoWhxRlnKfK1nAlNG2a+k5Kj0e3Ah9XVpWg/rSkl+hVTEZLvzsVjaVAKfBHZy2etepQ6XJj4t
guyG8is+ArLFIGuDK+g8fT4fGbm1mhjoy1VSITDUJ1NaTpHIjcZ4czY+xKnbjXO9m0gPj+XmpEjt
SxkFMUz6pOS+KtFBQAeZ3vrpaqHkCcfWVgdmYKmbaaMfz4aX0dnna9Sx10MYzfCP4gcinsyYtJSu
UWERd9JFMnAQJ7S9O5ZWoI4qRm6Eufty62LSrDIi5OLnG3PtXqCyKvDK5nshNDOZ3OT96IqJhSkL
jggkUSmvEdSwCSNM2NqOOFSH9dxg9+JthdrxeyB3y/gFASz1Uw+fy+DcsIjVwzGxuMvzBwTeiQCO
CbxDxq5jQfoGDxqLgC2mo9oNJExKdpDyLMeE1QhlHwwAnTRHMswcfCrg6BWXNvOQMzHIFQkAgPwM
fekD7puFSBQSOkwsPP2+4TxB+gVzS77M9y7bcaB2UOAMmBoOTvDqdmI90vjBFwP2xRMCfSFFtRAo
BAxyLiQ+WivYfAusPc4WkjeGE5dAVgXttWdrRdBggqjbK+hZMPKdD0g4ISZK3HpEUilewiHLvl+c
VoWnf9Tji4BwT9vRTEEMFc9xdZ2nkxpdZDKZuCMq3nqgTrtR3kM/TzOfAyTunVF1FMmVIFf9w4qM
STw5gFhTDoFquK3E2Yydn63MNwbMkrYpgZuFi6V6ESp9w1VgTY2BhXiN8KLUGV6ososPkBO8xL41
aOLwSBY4NNAzMJAl3Dmzxx80jvVCw0WyKKQZaU/eRwx7csv5AABXnLBcY/6Ve+197bF9ifmdECwk
+RGYQIep7ZrhT1/eOwRWJgGSgv/E7giFGxWhGzPpQ9OEHzbLC3WrUxyk3/gLPzC6w5wYxuy3L12E
BoX12XBIq/ABdqrllgZI1DZi64P1Euo67EM5GNVdbpxApoY1ynvDrHhbrCgw7FzL2EEeTilqTYff
Yd0NB79vb0FVa8tSkIb3VD62yi4FWW8eqMyS8MSYC0TsmW3xUR/BzZYetOZFxTkPwGNhlWGKS6n+
Qi8B7sdUQGYyOS1B+VNy9YITnfCX0F/Muz7ewxFHxAsnNWWI+qdTeU2MrrG+JgZ+8S3jyN+0mLsE
Y0Y2fYn4e6+CAJke1b/c+eBI1bwJD5LkYxwDtkC7F64EahQv9ih4SDRZ3tXgQSFkekcJamCvMGyN
di+T8TUDyIAS70kmTLE7rKC+c2IH8V+NA2NuR9MjhKolxlagfJMkThY3Zy3O+L0UNF3Qms5MUo/p
wMTEMzehgI9clMPFf1+L3WHIvM7cFnh5MEp0RwbCAkcFqkeHmWUGSZcmgLEPN2qB3gdPIb8Uz1jJ
di10ss1QBzLKmgeB0kxHJWrgI8yQXApa0qHwkkfcBnUqZJjZcqzisoVy3VMYSBu3mKD6NsCRY1m8
VeqDWfEJ5kEOitHv+v4gwkzUzfeIUy7dCqGfDt/FvM8VGC0+kh0mw9bbAuJ1jfc6WapI/iaP1Fa/
U5g04GlCAQUzhqGcXRB7Aggxn4yJaG2AJq5GNy63/KVr0ulzJ7wTeKvcc2JkZXSsTgTUiXNa5UCs
5fkDlWo1PPGLrl3akVB5WyQHAV8MMg0Mm6WpIjp5UcBoraBDXo9RQIYFFopjW+H1IgyTaC2wMCXy
2+BH/0CHS6/dc3VAAyMFqKH16oGcEAQi895IDXbVNq5IcABZ6iPQB6jYBT3pUmEwtAn/buoHk7fo
a36XsJnsb2EXpAMn18FUHmkHAIpJkF/rbne0tuKN7stS7ElmcIOsTb7SfSlEBuhO3R7l5igtZ0u+
4sBrRgjCHY0VIzoyA3GOBtVJUgfDmoaXqLnwFFduh3yImfcmLpYExFOk3W7CbguAL3Pa4Q3NWqig
U3LHC+u50LgrnYFHyiFNDrPhMlO3rduIgh7YB5Rlc6b2rWjDcHFAvbzY/RcHhfQNgyj9ywiSTO6Y
3kO5+8M0eVY2zcyLXn87YwRMGzsGl9AkDZ8wcXZu72Fj1L7jy1cjglPwA0ETa0ff69wFMK8PNCIE
hNtiwKQ9XpTZyUuPWG+8mGV5z0UAIwrWBPgHsrkY94XW5jhk282JH4PTsqKu9INA0RzpxK+EU4AH
CDSQaHGQHCYf8h+IuapfuFsUqP0C8NeWsU58BMDCZGHZYu4fEv9WbnXZq1ZuncsXOlRr+msaUZQ9
WGkBRoIbxwC1tiS785FlXmkYDDnmb85q+JJXLsymav3ykzpsHGg8vFVKRtwP426uCwzr2bvbGMUZ
Sw1dv4SBFrMD5mdehGD5R+QRo4/ZhJ+Wy0UW0GWSs8wOCVqmZmClsgt7Ac6dIG4y5AcBIvdjgnk7
heZ0DA3sIjr8045VRlkuzDABkTTK2MXwTwBVwHwGYeADxuzhey6qzhLfJvm307+0iSk/GxA3AbOV
t+UI3aH91qwnZj9hkECirKV+3+n3HPnrRK5H/wqxvmGw85b99K/MohiwrAGWSrd+1eMmhpbzSsnL
H4vbCc+Ze9bAGuLCroEoSa8Gcskmm96oCEgd1H/V7XgRz/A9fw2XUnV4i1+7PQAMonV44lS1nLaQ
oAsZX0sPVS2UuOJlfuW1wCRKfsWH+mXt00/hpm/nj+xlPvE+QDilEGWgDZeH9hr/Rfz16SRXSfeF
HpFvMf+J+gZSyfRce81sHeUdahgrqp0Q7sLEb8eFzgk5hb7VumQiFDzG3v5M4CtBx13hChWXK+SZ
1obd0j96YtWf5L3mtvAuA5JvNG4L6Rppv8YLV/aduQ9yjM/8s7/Kj+yuX6cfCF6oAJ/XiBhLrgmD
TF1yEgPzhjBHpXh6hwOKCHLY0K7hJXyGYOBHuzpQjyE9Au7kpl2btoaT9H++/Vz1WGbNpoNNEXlm
nBwMq2LniYTqRsI3g3D+9y8h5y1TNDoXJM8EXyMzc2KI5JLfCDssHbAiKZCY9QesyHGsKCh+OzfB
yzb3eGIwsdQvnlk/UXNsaMNnMWB8AEWQgYr6RUIJFh9pCJJf2fgvndVrXtuorUrJN7EWpWL9MfAu
aL2QCrWBeb8BB1GvuL0t70xH4ke+zwgXtHbSP0Ac6V93k9csvFfjh6dttUAKQJWB9M6wnDu04dMY
jmCthxUlb3FXKFy53fVNdQcHx2pofKyUZO4gB8tCdA8aNyYvHXxw2IDc3tV/nMdAqz0nHcfQQ8mY
qtoEC5uwKN1aDDgAx3Ud8KX1UzPO5u5Tdr2xT/GbNh3jPY6OurzDniIlQppibHGB2PqHXtvJnZse
6w2TvKoGg/XNtJVkJjCw7wHv4QnCkjn0EWYKTnJhSQG/Mi8HAevBXliKfMJ/yd3quTuga3Aau/xw
rJP4Y/GENP/7b3nifq7uaN9zuPYUeTSBDLGAB9dvKFjNrcPLAw5Zq05oTTi+6B7kHjiafBIoFSVO
VtSel+mAff+5cQlb+Pd05tcSyAE2KwnVzSNbi0x3YIx8XmMd6FeX9frSCbbaNhHzQnxvNyn0Sape
uE9fT4yBcUXX9zxoFg1snN6CiO2KDzy1+6/mbgDyE5kYudlvdyA5nmXwXnSBzkMGaCICBO1UimPg
fmZKFtPPcAXSZ4HyeFjWw3xYDZNw7xps1qLOy1+nBHakkCfgMKnUQAlNd9WEhZv2lTDumuLFbadA
DY/TO2+8JMf6MX8Z7/lXJMPwcYSfzNou//0drA8ICv0j+s3/S7ngw8WLy37ng+Q38SH8pIx4ctv8
x2/FdsNZU2PhjvJnfCHYhTw/n7QAbTUE/Pa0kiC++Ks5NWA5+6Wv3QZG1qepdctlyw8Wl56pBMvj
dem2SOCf3WcEOIFnY6ASubbscHXAHidJvTQOrHKrhigZfHPNfvK5rWiWEHA+ZZB6R6EoSAO2cZ3t
isjH+EvAOI6YQ4NZwVbJjmUIhXePPL89CgSdd7jO+lZ/GbRjnrrhlbsQOl9aURPu6gj/d08ZPR15
Kv4hsC/KQ6Juo3I7D8cqOavFTeQwbF7a8d6kd3m8Y9PCTctvqmFyrea4cCd6vI32onnAgaNML6gx
EAZofARILuZhIKtXP6rIYZ8TjM9jiHnI9NEP53I4W8NF04/9RKaGPX/iXV4qR6PbduQwF3i/QJe7
ivnOIJ3SuHXZYa5PY3zspBOdywDkauyaMhBwDMVio963nW9KD1HwOFMgRi4Yz4f9vaEvTYVbSfGK
fco4Zr6FPLu45QNPiV3Ijpnnm/6aj04l0uYvtsWJDUTbYrCCllLnU5bbKP/OoOhRIBoIdcN9XW0G
JDcV256ZL/nWGoGIynaOvCpm6Mp8aIKp00b4f0qhPVe7ePxXVYeC4qvJfqxmsnstACaCyuBFxOIs
4/aZHY2ExU7RjloQF5rSy6b7oJ1E6plp26Y2+MWT/nck9YahFpmIeAZjjaLoByG+lP0ll0htw3do
/i6GI5Nxo/SqKGjpU2cfCBeFTUQ0CL4+Rgfy4MErMb5iUt4x3Sa9Q8dLA246JH0/zHBDYogp2HLy
kUwfpmALW6j/FuTX9mW0Dg0mBTul9MTaTTHJyh4xvN8Wgdsm/enxbUn8XkKT4kRk/RD1RcQL49Ha
T6JAynfDqW0ZZmNIehbK13Q6dPE+7r2Fue98EUWbb8RQEn5gLdjz826C8Og2533jwyJUGFaQqMqV
yBnxOaQPTfgbqGwa40ABQOEvUpkQBT9Di4MPR0jZ6MT/GgMDkGOqi/xzgVBvbSehMYBnpOnb7KfL
eTICS721Ewq9n7BnMtT/PQSoPgLsnEzGqLHCDJO1tonE3RD/hpDC4ScB8mP4PU33RnzPU2hu2Chs
2+ijhjPVjScLGTyNUaj4RvQVKYew+66r3ydjw0J5SMpj7g4zCe4ZBs5YBnMr8/Ef0xWoBgNp7g4J
O7ld3N04bp8DrCp7CgNsIKEk6YadVhdR3uHfkmE5eEfDhNyzxZv6A1fegZWMonAbilutZemAs7jc
LFW/i+t9hMAV2LIh86iGmpY3p1BE7QlbwnRBX6x5n1kIUQMZKlOkQB3HoMIzcc1Gr5Jfk8a10BSM
Lg1hhB5STk/jeNTw+O4JCSGw4FALp9p8U+edylIz05Mm3OsYfu8nG14xr7IQFCo/7G4g82xfYum9
aeEjwcWedglTpHVSo2LaqfJW6yd8VBJsmZ/I+yk/1umJNr5N2PHs71UxCKYSua362z3frPncJcFq
9KqcYnoXSMOKqz89tKgoKgGbGPtYVO0gYgQE5SBDbrMEn1p2X3kAyB9aklWwRjhbBoZN2V7MfMOC
5nahxgXr0vbPCKMZBLWb7iViIVBH9w8RwIyWSAPp2pk0898FhhwF3QEWsBvuknJyeCvQIJiA4e76
ZHjn2EzWwrP+I1wvOtr8R7mXlM38ImSXjsZ+XhkpYuuY0qkvj7Wx43VNNHBwsZZL1o3MvhAXo20z
vxqcmYWtfsRIOxHoOQ9PnWHfhG8X0+UgQ8A0I6AKcDBImfA1tCZkatAZ9EFUnJ/maW82NNsOfIR6
YKzShIEuv0KjqdWtntxrvNZwnTQEj9nM8MNwmWF7ood23+/HkUSvbQK2SZRVuV24cjQnH/DI3OBk
Uw77ZmAQDmWaSYMdvmKDM9Nt4xO+yrf35r0iDjHdi4SAR+fUuofIr6dfSwjYVEX0ksV/+vgnKS9W
fNEn5s4vpnjr8fWQW1J5LgsjMLwhlglVH/Psz0rZyQYHuo3sO4GKOp70+RBd49IRzDNtTq9R6X6n
8VUDoiE1M/EEDSscCCYYqu1atDgkXcoslzs6Kz7n6nMu/vBpy9TFz3NQVZ8xzGYOWb67afnNeR3Q
pNQoUDk7Wzh4lfdMTlHCMBK4lnYUDzqAN5xRC5JAI2g/1BUcY09fIwiwf2kWDhVscdFJUcUxcS/C
BxiRJeDGV+3F8VzTa7YNj998C5tL3HmwJctVgeavUYsA9KrPJUGwNe6RjW6r3WkUd4nmKpgnhYQy
vKaSb7D6mFQSMp5yxbYvRurCwilXdW6JDysjXkrqGbV87FbzPeHAmLcN/Fn5wHNZFbn0H06HowAS
teW8qHA1lH+x/KFFe6P18+ErTgNEeFcOOLlB+e0+wZqbGZJc+6Kx0gt07l6er4UplVbFY41s5KkF
YTYLaAYVXPCkX89gBOsuATx12BN1shWmoxbjiVS+IzIp63MsvWH1ht53k3Qz3rAIQ4TXMD9k0d2o
PFHY181eZpZtIWNYFKoEuzTuqhJkzArNGbvcA0x0xt3Mt0N0s8phCC/P0MvSVxG1ZbSvBlqH7Wwc
4vIgFrbU7CmBev0yLQepCoQ1ZfZ6rtvHM3uzkptFoaIkX2F0zcSDBnOMMuyrMf4iuKBVdkgZ5xmQ
+FwtcUXZLs8DIdzQjkA5LHalC7jKw5969F57YfIhC6xXGwpiPB3XNw5oT3rderubHj9xjisIo+5s
caO6nC4NiljNjbsAL4CRNlQDXkhkP4+/huqfkW2TGB9i8d1ifmcs78yx4XjAwJDJmlO82diV2QFh
nlT4wxP3YpcwJ4iZlkZVyTPHqfU1xqF4wRkeKKI/RTzBpvm0enBVBuskLKuXoWMlvE0kVMdBiCGd
PUJrwk9i033j7MgsgXzUv5n5TAcCuxyt3O9nL1+dYDawEy1C5KHwD/+QZmG69SoI74P1otV/UXxd
yI2atgXlToZoz2uoA0zqbB3yvJOjleGExW7E9NPtAgOV05rOgcjC2cmUIMF1YHIV5b1ZbljGMs0l
AAwaSIjD4o69Fl6Lb8N66cL3DA8aM9DhtuY/9fKLYCriJo0it2caU2BZQ1mgxL86DUfxmoT/Yg6d
7IkPZQb2gZ2xgA5u9pd0U9T2NEP7BLugI4ENhRTogDteUlF5wSiz270GANgirgroBPkRVolLiKMw
DMS/vKNWsAnClXE3EVamBXRPesOfFNW25C5/xci1smEJgFByIg2A8kBez+IwM7XgJAWpkEnyQRQB
kw3GEobNgJVHAwApCwAGV2iGgwdIjYkyK9AUnXr21MbFgfVpa2gr8+QCKCQpWyYsoDVq4cM9EGHv
NY7MOAb6AeMI4TLjM5LeOGd8wXR0+QZfZ1ZflfSn42HpqAWSCOnDpUFLTUZM6ucdvOIfiiSOGzJR
IRliAMuhbGRBmB207oYIi+BWudohf9EJKmb+qWLI7eoLZSERJbjrogvCm9+p8iNhVsCWgkjWxqHJ
fUPfE2zTpVt8IgRofJD0VMcQ/kn1J9uKf8S3EfYaiPYPrs+C7NNYAJhz7600awjTcLI5F0llXh8t
Fv/L5K8e6sTuRjZwNi+YQEZeCJlrsPsSFulFgFCJn+kLlFUZipijMhtidoYA0rCfX0A0vFpMuIE5
Yuy3+DHoBFVb4SnifQQ/7L19U0910DndgT3gGnvQtY8GPmrz1n/DpLGQGDFnOmMRXe7bN6MAw/Z0
RLqlkwyubHjGr/6pbdHhSYVdrjcRY0jH5EzeQH4itLJUgmEIZtPLIPLyp9KyML9h5eDJtlp4rn9/
Ldtpv4FQlH/MMiFJNlyqRDoumsd9pamchgHEMl1ymkcSoHhAptEynyEF+4/fCufW6giTQqFH/icu
YRu8jlBtQZzYLXjaaW7f75Aszaxq48I3YYahQaPUfEJ+o9URwDZo5s8Rm/WTJsWEHQPHQ3WxWMAC
BX9WkI4BdvuD4FfMTpnHkQPLRo9cBCI4RECVBgh9mofVgSBdx6prCw54Yzg40DGJr1Yca7mEL899
+rJc6ARMHfdIJ8aN594ciQ8/SkwtL91xQOXtIBBs8WPO8PyAbrM+qYZ8Slh6FemStgQgr3v5DxGP
sH3D1FaDEPdoPG03y0s72+k/7d5hbqHY1g8UK0C27p6fMog/AIaALJGr/wMaClja6Qcb5XPct654
GndWBovaDr9hbing19NGfUPHsoCnAQY5WugNn7PJSUCUMaTM4ZXl3JxgkMAJ4BSI3IZnfdD35SW/
0xzBWwdxM/E7XN9AeMGBUf2JeAzwpF9jLHLger72I47WmyTg1SyZz1EaBdojmTZwkRveMdJ1xUbb
9wqrGNYgfzFHCaSW/nsSNuM3v/vQPRYKAC8/t936qY3E6T7T9+XIc2M9xSNTU/ya2Hz0P7AOpL9s
wmzL7TqSj6C6dv+WDi3ZywzZhBQ5wooMl9+sgJwiLCPPBWoWU0AIMu+F4C3nOnNk1Rsln2qGlCwD
VihKMMvuqO50jIzchVPWAbNKmRYUKzSrsRsje2YoEzlAXsBfIFHgUVLkwL5WR4hPdvgVr/6uVHrk
mmgvuDokCWjletYysVcbYD07w57HhsIMQSl8L18obA2We+zRcFkMYBtPYcFqnkFMFG4FsIHo+6F4
uQr2cSSBQ+wDfa6QkG30KyYOLa3mhh3Elo1ewYjO0MsjSMvIeRO3fpOvJsEpXyBcYEhgxgi8l84G
ra0fpPmOG10JhDu3pJHAIvY4gfrZbSx/SA/De/EOPKC/UsnH//A/v8oUGRx3OCzgCsIpXIKFryNm
vuAz0DQnRLMwYVrf7/DZ6353FeHLtI7EC6J+Jw0XQICe5KW4YiGXgkhjxuxiqcrpSRJwiIjmHS6t
9ajP7b0/RzueFLKO5orhLmSE4TQcl1Wvuhlu6W9Nt4eEi9cKeWC7kG3KKfSHBWUUboURjaefZKcZ
0cJvi7MUcR9o1pn5QI5n1PNOcZujulSDlGG0CzGtFElMcTnDOHmk1E2hpBF5h9wI5U7iaQkWk3he
h5Q4zLphAiUu56fVgSIQNo59CrJdJx6RGzDgYbUFOmr6P7YZLOH/jjLEspxVcbseSXiUs1iAApv7
+IfUFtnOtCFcKxKdcHBMpo7MV5Gr8YqJqvuoY+AiN1awrPfFyZmIJBucjo+MuRBpsGRjQqehXsWT
7Dd+axJfoWza6Ogo/3XbNRFzJWkCZtPel/84zzHFQwwLvMpxqKxzAz4MV4smgV1CoyUrhBtnpmP/
KtdgcPLdWsOJehvvQa2zxU9cu+kK5KPSOfHbs7FhkECoixFJbLX+ao7Mnp6hXeIdwElE5PRgBKX8
AYwrYrucBnP5t/7intEVvTCtGhacHJ/VkbeMm8wi759EBS14eDCq9VrgGEhMMUyauYKmG712T06p
hVmplduT9d2IL8/0gnZBvzDHA6kdqQgIbQR+4hXQ6TBY5G+BKYJI9aoc6JfZuN1v9bvy/jR3nBzz
q+MtA+PhtQK1+SrdGVyG42v/PLHNZ2YFlGlcdidovj8FU7hvPPLJZJ32vDcIHGR8p+eWOVXE4jvo
2gkWCuo1dI1MsJi0aTj08OAoF003AvBi7BK98P2LRkrmFtNeYt7XX49fHc5oyGH26yRSXz9SQ+ui
BrXsrRTl8ABHYOSaPT4vmB4kF830qhJTaUeHaAldHSYt2J2KXNpJIXnjJoGF5n2o36ThEaXXBocS
CMocyB8wwMMef0NHU/1aohn28BzScNq5wg0JB7eGjUzpgoYCAbeGxORSgfvWrvmRVzejfavn6zqg
s8g8w74AdM6zyAVJL1F2lYsbY/Wh2NaGS2xbiTcfxoIahhp4l4GM2Ckc4+vzUL+LbAXYSG/Ji0nb
Za7POH4tuUyw2rGfvLfvktKRMZ7IZsGeY6Mjf/mR4RttahYYoPi1ON+qtyS1edzZZfDGL57fwEHD
pqKpFlZeIdZ6Aj44/5JH9HgewPFZRvjmlupepBDTobNazYuhfXbGta82oDUQ7UXYvRpJQvBVPyot
6M1Lruxl9XRLRxs2DwPhhlQG+HkldPfnip06Igl3KGDC4xOHfClYLJQdLyXpM59SuqLxy5OMXojB
sKKn9PVpaOhw9zqIIAfZEpiYhPaBjA0/cZSQ9NDVSgfdusTybu5faw1fmhcNsfFQfUrFvbGOMkiL
GdP4BTBpV+b+OoZiZhHFl6545RiSlfcBCwWoGOSvAYE997qw/U+proCObozpYLU29wL8YOmXRN2m
vpoPNKqM1iGRm/UR/InIjtKZsSXAOgM1aLRpTJRa6F4/J5rwvP1Mnr2NDCk7NeZniQ32X5z86vqF
WOyuAiUu4SEQWw/7DnYGze/KK8pqCr7LSJeQf/CY/yOs+0J3ktXLou/6gbhveyKFR8CI0a4SSG5B
Fx5HkHAz/bS4cQrhbXieYP3V5BxE+DG6z95nwkhhRH/V+09ocqP5OhAjBfrhC/O5Nb8H5rQGDl9/
Bi4Dpk+TEw90Afhk7XPhT0OzN86+VAawfsz0kSGAx6ecBHXdfj5SkcoXfdGmHpn4nwecdPVPhGkL
sJCFPSCObZbl5ZCCq1tWHNM5wM9fM7GJeCuxbYNVzAR6pJwts+9uOohPyFaBjst+8Y4cakDDCgRp
mB+9jBknqD5jfBmhwwysGVa3CXBFHbclwV3hVmZsUnG/VHBWXzADWLAl0PERTc7iCCAc8MF1hgt8
EUFlGT+eiNzXBb6SxzhF55Twu6MUezLdO6tXlL1VB1e/QO7edP0jNP3ey+WFwBOfvx4uSJ74EN3g
Gq66Dk26pZSqUvHZ6RA1Bmfp3qbiWJhHITw1CfZ2L+W8lZqVKJRgZyYfmSzpyQOa3uqvDtGFKvJQ
ZGepe4utfYVpCYlY/WGx6CGk6xS/tvp7sTYt4XsarfwgBiM5snf2d48uTt5l7bHQDma0s8oAIoNk
Ete+x47FavfiDNUyEDlcovDRZxGXz8Gctnp2SoR7JN/gHihEIAp3EQhp/FjWz8+xvUYUTwit+5M0
OzoKhFECNd+a/bVqvATZLS63wA7kFD8m9b9mixBXydcmTwXmRQQ8bXDCp/yEmboETIWePQmLZG6u
JEcMDO3cJ7FbmAPEUkhkoZ7Bv8PYRUNeX2ybClzwM4V/VgYa7BTOc5UFDBXIe5q+TOLeBE/jbBBU
ANUk46d6T4bEfoV6iUv/pqusf7trmFI7KG6j5j6QU4Dfxh6uZvuLMJq9S8uoYfJdYvXu9zhkQYHD
FxBtqnaEQ0JE0mBth/hWWT6B7RnJqYTiUdoiw9/FuVslLvkhYhkkf51+ybv986+Ao4dpGANrJvnw
CBj8v2sXEdGPcM8IHoD8Kv/0jB9CVA85SLs7EuSca8ciPoT9g9AMoggx7mxwZVud7yAnT3GGt5Lz
1Pcxg8xyZ6HUoEUCfl4cyfCKGS6tr1ifYXLU810JcbuF17crpF8oRYiR+t7hGk4h8lDrQ4whopgz
jhQXTr63AlvShTYb6soKWEA7rZhR9Svh1RAdCY0UNFbMTJA8ps7yJqsvWH/CBJpI+ACCfa6VGD8L
sfhgU5Mxt2I0vBFPODxKjNJwaqQRQTCKvHwzIy5nZkfXSvO41sX0IiFWAoyYM5gBUG4wTbGhLeAe
SN3GfocYlVL+oSgEvT5lmsvkx6NMm87iiRKrJjweqGZlOTntk4wguyWmE3IRIW1InW/5A1oiUj2g
CrhmLBfCg8TT9B/y3Gj8jq3W7YAKmN1TSFLPNZCR3mkjGyRtVAGdt8Dbwfqbb8H/H+CeZAlCLFb5
SIwaBteBwV6jD9gxlU1hZ7TUg2jmNjRIkOomETIk0ncyWUjLxGfBLqley/X+Nv4/xVgcZiScghVK
q5WHwydwDGMVa/B00Xlw1FPt8vqg33HB4CQKsRY9BXe69i3MByh5CVTaDw5LrXT0gYbNiTjoJG8M
2f/so7XyQRosD25WuzPKehXtPwDNRvwzJEKrV3rlhDzU8mLAC6hXSMSQ8HHOZdfO8rAWhNU8qw6J
mwhxsC8gi4bSY7U6y5xsxCzOplbBkQVi+1TDa9q0WOjAmibcAchwZa6VkNyor3kenOVXQoBWCjCJ
kTDKoew+EvwzeW4D/YIDYlsrrpE6jYJzqstbVIhLT5y1a9G5HNHfMEG1RxK6ICtQ9m0I1PDnb4wY
5W/zezwDiqACAlJpY6pTW17ZZfR3+BNthr/nnllrQ9/wH9pAG0LjM750VwzGtK8MveM/7YYYZ9Um
Ae0DXjNv+emhkkDF87Mr0CmV7gfAQDXhzLkRPqjG+b/88gXZh8w8Ep0WEKKFG539nzOJU275HJx3
2TdSk+gFjhpcNXJNBkz2iUxNvfoHpA0nAKhcSu3CqsCclmsqdpW3EVMcnUvobEIkhNuoAq8iP/CY
+hk8y4EhF/zRlUJIfQM1hJU+H+Frl+BrkPUcimrOMNYU+7P6FvGa+SDzCruDtQKsN1sECcjQnw+4
b2z4ipN4ZX9u2Ood4gpaPc6KiVLypIL/MbT7kHCuZmmUTJncGoI7hFv+DJIhnzbBG2Qo4dLc8ykp
+8kiQ0LxQH7EGZzB2WAjsywsLN9gqoFPcuNt1N6t3njMPt/l0H3DY2BdI6bANu2jPA5n9iV8ljb0
+K8G6t7YQFQtZDkQ5JXfiipLaQN68l72LSj8IH66Z0VuHnr/I+nMllTFsjD8REQIMt4CAs7zlDeE
miaDMgkyPX19nIrurq46ZaaIm73X+tc/8NoYetAfEw+MBUAhRj/58uPSZ6KJJv4TAEbmsfvauKhB
GrZozYXD664yxQDYYD6Jko+eK59gMUerD1SMuByYDHICJl90VL/yPnHR55IhiWkN/k4o0qA61iaU
Gr4MiLBqjn/bAK3IbA9vOtuBF6TxZAz0FtALRmEK0B/l00LawQeoqeo5NDGITPE3c5oO67IJOc81
zjR2rUyQs7A3JlB3cMJgmJxCDp8QMSSPHaanJIazgBiDsSWId/o7A/okdWoxKaHztRaDrWIZDbUZ
Oyr8xnFpdY0H7Ow3QzPFvsG+w+Pok8HIvwHtG+iUIFj8VdnlDgbuProbiNjUBoLNu+BI8MLh4LuS
YOnDRyNJ6JcDAYnW+Kd4sAo6CGgdQJKtqTaUWAYFX1jWmJ6lFoT/XOTjTJvMoSOrEGEzIu5cWgda
EE4sulNGQXqEGz13niptoKe3fy0W3rDE8MGcjOHiqejYJ1pNTNCAxyOliBu7jT34uQIm7XiAUKZW
JFQ7MppR0H6+CMA2BUYcbZayEkG+p8HxG7tqjGsulZQpMVKu8c/5x97VMA7jzoPQMmCYjdbizrjr
zwSWMtGPxNg9GM9SPmpLf4EoYU7Sx66HkIeEHDNkCz4hM3QmAaNbseXxj6meCL9izcw5QsodXW59
x1OLWy7eicEEUfuHe4yO+TU5RnBZJUsGbQ2wsUFhYoHF9gEuWrgL2Qy88Ql4AbZQxXCUDIMJyjwz
5huEJBnxZJqjW/j40knDuCeUQEegYg2ACqqcI48+N5itHt0I5NCQJ4Gd4rdDwxGYwolkEkyt2HK6
4U7hYsALKA5CSg68F9ph/t5THcXDqUT3LsF3B8IpoUAj4hnYxOEdzzDcleI7BQVMYHwIIRWzeTDp
GAPIPVD96LjJMU8d040N+yUcVHAJiuJ6jwc5DbQCCIjvA8suHxZNTsEy0MFM8AWev8wyJmCDB2jY
s9eCS+bB5b+7gQB9bbB1gREwTEOg/w/KmOFkxXbywCgjqT2GapQdAvRSC0cZkZqBBuUfl1YXKBjg
sNjtnGHUuj5zCEyrs3TFjim29Cu7enxnECXu2nOybZ7FFr50cfwusd448wB9qHPYP478cu447wJx
YczcYKjwgRbe8xjarbDjmUIqOVh7mPUh3bxW3Sl2MDq1v7tym2L6ZRkXeIK7ZNedPgf1ZNxHSwDc
Y+PKx+JHvQo7Pmz2zJ7VHnmmHxNXARIw4Bx8R7w3XxN3nS+fLwg/Bu6BcpeeaH3ZEVCAUfk1Rxkb
faqqIZRraILhG1P5aWcAll/qGfmmLNp9e2B0xw+0v+G1u0knZgEwtdsDNtuQaP7yTbH9rpQLoK4Q
krpiSSv6Zb6o/8XLPlCgWT1Hd3nV75V9e4Fok61Gf+H1cxjdIob2+NA5oBJzIKv3djwFMGV5UyFC
NQBbvomPdBhvgpt6cKgvDRN4yIdXvSMVmNLrHxv1BkjXb7Lze/baN4hmD5pbr5Lr96DNeLxJ0Uxo
eS9EU0ybfb0cMZwIl/FRuKYTZpvyIvb6Zb6tj6rjr+ojjhQVzBwIHhTR7EmFqV0HqRhjgnLva6YK
Lg/1HlOthbhobrBJV8C2ro0LyvJ9NK71Ecbaa1+s+yNAfL0t9tXus832yb29+rfkD0SUQSeY4nuh
4cLJFgm894WsP8GmAk80jowGpypyQJgA93Zyl3bfea/gmwbSj1eLA8L6usN8YkDQsNRoRRAdm8wx
cCx6FGxFbBDxVEom1OHGLxixDm8cWKc1i3X9DEB7vzDQrdHdYPVDJGfq+Qd/KVAxISXo1kT8yIpQ
b5xxD7BE4NvXqdkWZ2UqbJL5eI0XKr0B4AGE0F/Um3QhA28e5IEtiokZhGCIp1CO/w1lcuwCKPfP
4rW7Z+v0Rz5He+MKOqOuyrtEW33ErfkJ6g96gqEjoBzYocbg2xGokFMr4RDQKCKHeSCousj2hDxk
OEdtjliqA2YMYWyuQzaZKyexP5DhLRBOdIctTzg/yI/Dir9+KBtBo079AbtYhFZsDALwPog0pySv
jE1p419fPxRoCZo2Ho/kWJ17T/EIt/jhZlYXca082nDCGS49RU/0mmPxrO/RUVkqP8JRWPHAvWbI
ZIW7dv/utDm09J16Grist+9JmoBF00M40NEZschLdnqmD/Xhs0cPglaB/TTbUonxJHI3qe/gK3W7
5MwXzf1S2ALZLpfUqxTAynP87IpJ/QTxUe/1z4yKtFjLbM1sOUtwemB8/qn4uPWTpfGlHcSoIDff
F9YfbBd2Hcjp9S/Pe0rR+gPD6iYw7x1bwb/5aY9DGPDXJKytYbj2hySqQYKTkRkDt4IvxmwDAgAR
+LO74tBMLguMDxtCHNSPiMosYalaCY3h/cXJDwSqOpgYhX++tMAiPmQWL2FcOzyZxUXnIniwbP3w
vUbMs3+7Kxt3fwflUQl+AiqVbVQuaAdBvnRkjsz7kYCx6/Kh8U1BITXoPY0cZyVX9KHBOuiwpYdq
oIYiURlfNIuANIGmEQktGkkgIgh7TOA7VpCV6oAVw9kQ7vM7y6D1+inkesh06FQiZfXqZxDWMJvM
2u0I4wC4aBW5T76jCwibHL9Y0jdQilR/Ah+ccxd2fGExGSwx8zPIlOKewBqzjD/CbTlYuwvUWOEY
3mtuKpNzDZ8Q1JYmPRcYIiUCXKaGpg4VUmAeCpcHEb3xi5YFyRVuRBaPW1tRFwwiIkEchrL8W6x4
KAd7rBIjrHXhhGMTZ0YAz0MXz+SAvAwLUA/4HmgSD5uTxjIbluqwveMjSdQe3FZAK5JQ2INRMDG9
eUNQoXYFloZZxzzcgUiXfictgIhNXwxXj3giRBwYKpFdxj+CmPIT/PS3cvhlGuZouXfgYFX45nKT
Tpf6B+MqiawLnf0YzQ300QGs5tmUn5xDSZM91Tpfp/JrVj4NuDepyAErYmTMKolAMw9KxAyow/Qc
q2UoewLEiiJFfYpjR375xMi7qsMoo/SKZqpx1L47KLXwkkQOucKMRBAwbH7p3tFp23lgsRl+KIaY
bT1CikIVyNAEHDpo/zZNHrDyLpA7hz+SyUZ+/S4Gyx+26Et16/aQFAmyY+tisxePOIBzmQqaQR41
5qIoJw4KW/nXurVIIYDzogmEHd7GQMuIvdwAx5nRBvARXe+yXqbbAocg0KkX03dnOL1BbtQB5RdO
z3qb9E4NJxNnxy9sRIKLuCj7k0NRn5ZfnCssGT41VqtQrclaBsCFEFfI5LGuCDX+f7pB4WmOKxRO
1hBx1NaMvyD11+jhQ9SIUyzhygY7pZkI9/nrUECjdw2ila/i8OCkPaK1WdM7N0O331tEED6xQm7M
uAmCi0TnYlUcDuAW30mRzknuEWFPvA4FgTQvHD2JLUEWMSuxYoPrwCg4FyaYibf1QuYDw5vitoTS
NPpcxZpUomNQ2hOIslZ5kMsltqDRaKV+XXZGqn7DUxhIJY+QOhCel4+axmA2fsLYq/uceyprFmOj
LjNsLOBQQxeWYQM1y7C2x8JKQHmwi+U53EijXKE51jDHa+fSIa8soT1pituSgGsbTjdCs2F/2Ttk
T9rLPlTy2ciY0U2wSwxOlXt80uJ8woC/1632btyott+xxzM/nkGAp68hAiadkoygjbnMjTLNxxbe
kPv6DoKiBwNKaQbTUbZM1xHfDSP6Zb9LPdgRi+Aq3PjFElC+aL5vxk2YvBMkCgu2iwoD5cQ1EM12
C6Fc1irZEEtZP0rQxHqX+GhAXvj6xhbDCx8bAUMCwEuf35h6Q2YmS4erEBhQjQ6vwUq9+bC1cEbo
1M2egKdaSO1+qlvmvghrMNo1YZsKfzjtgdq+XvfXeI/uBlCAVZRpTISngm9/rzpaCwQ4Z8YluEO1
aPjgt1GXoslg3PlB2jS0Pf4Cf4Ko9QAn/BcRIpa2wta5uySYMn7sEVFW6pQEqPeyliIS601dZddu
cPE4+dKmh+AeFJBIg1M6mhnWy9psJrK5EK3JEdTChWPLXznF7dnHmsVmxwj7RjmKCGSjD2VU5wh/
CAgaQEhmn6r+w+ZU8rDa/U08Vk9aHnjJWJwn6jSRIE/Y2uDPzIDIZWBXyBOQbJ/MAeCv3RdyCOr0
aBMIHm1mLFH0uWJv6zQwsbpEDg/OIfyw4RsYzXyc0YVJXwbjfqVmayhULx/HcCJWgHkrL6nOub8Y
yKzAQPcRajCQBnmCG/3rvfgQ2cybeW/OYODbdk3/FHDORzizM+vHaJYp39bozJHh+qMz7o0Iu9Q5
xAvYUHaXLnrMmhOXdhWn4HCFkQrTPOAEf5I0+7T/YQ6SRlMtmnJYomxnHFyps5A6WoTyPR0JpjbC
ktOjuaL3IRQcdjSa/JxOfCXahPcF4s9bXGGpW6GMzndAhyw+zhd1Hauu4SCizuSZIdlly9M4iQ9Q
hX4RZA9RIRp6/WwWkhMGZ56F89oP43U68Yzy5F0eCj6whkX40AKGrvHacfphisN/sWQZC9cPVB4g
7UH3OZq0BomGBgZLsF5X35zZrWlIPTOzC2cgMcUvat2aIUk2z33wfKqc0c/38yvn88975PoU0F1O
E1evOhDe9ENDEm8kpqVCFXr6DTfSeal+7THct9eIoTPQUY7rZIrU84Uzh9Hr84ADqRU9ifivEr2e
9A2dN1fRSL8E/2D6SoauAeXqe0JKOovFc1EE7DOqBvumCFZpOPeJeegQ4dMrjbH3gMwpYXwUw9ZQ
lH6SCaFnvIo7dik+XiPfSnDH5aF9cVBgxdKCRL2HqCyfzYThimJ4ealb0Tc8YLj61wG31vTxfs9u
DNAPz12kKArH0W24DPk7jbSXKxto+FhVWBp12rnW0JXGUKb81+JTKZfIX4P18qj2AdUAXtlxZxct
tZYorgV0K0k4L7Kt0JPE/S0RZhbMMuEUOoXfnJNy6ncAzgrecO+Xi9q7BThrtf0HKHiwY2mrbY9h
UCbzt/hH+/OqT+zxaLz1jfz8Jf80GcVH7a2tI7lNbAHNel0UK3xjGpKiJSRrkbQdbXTthD2VqKqw
1yoSzyOvCXW3j9vt8EGqjH5WhfkUi4jtnKQAkByzZRalo+Olg//eMmqNWeYfupKHrBzbkg/73hM6
f9EgrFZhT4badSwBMOIxqddTH1bJd96W8gJ6gdwG+4wara/vYyrTQoANFp6DdjBV21af0RKJSJ+4
6CciVEoSlB7cqZ3hPihG4LzgML7kDBdk0SWt3BkLvT3YEteDLBXidIfmvxsxmhWZMeLMj5auEHNQ
5yx8xp/R5Dv6AsuHk2BoJxtjYJ7KAcskwH+Z1JqEDTDNGXP1IB/JyEFKhtuZHhkTQ0+9+PNbkw6c
hZByBIQDmjAlvmFVfsYeHzFNCHCA96oIeC47tYYGUVuQqqhEkJJFMEQVMXCPiQ550Mf3JZGAHDV1
X9CwdGjVSO/Ctapfvb8IVLkpAu7aqZJTnlK34vUlsdGHaNz80/c1mubvo1BhIApVTKNL+I4VLyY5
5fU6FgbZTFvIjvCasXF6i+36Y1xfkDQJXucyv2mzJMuMYWbu1i0NevVeGXyvhOWRxYUIDDrw0CCD
czPESFZ5NgVWokbC3hvvB2ozXlxwTKa/QXAoqFoyYbQhfmsqwKOKwHeybCqVt5fBtWeflZ8Dbitc
JlPAKH6G9ceDCkKA3UPs2IW6uV5ddERbof+1y0ZzamGuR4mNSFjWJSeAkcz4b1jJaf+IWn/RvRtX
R+mgN69llh+jjocn6RZ43DWjZxVd1VDffLKtCkei5ottj8UgiMOoqMjvSs63xmxupK6E2pgF+B6H
EvgwSdL6WyO3gth2bT9uV2qFRwDRH/Ak4zGnHbyfWK8mH9xZEnai0fiiYs1C+p75EyYSZFqK32xb
Vb2XU4rU38vwCzT1b5ifD+53Rj6IsvKlBsM1ZAvJ9Iv2bmB+kT8PMCRgHxNigO7PB5usYeNIdNWK
v1dBMXiAVhrvT66TK1JX8q0MnzmUG/eNB5vyqjaagsUCairc3CWeByHqZxHe2l/RVIJpnH4cDSJc
oL+5m7t8NPgc0bjxnJ8M9iOdQT3Bs5aKNwiOgFaXDNK2kfuO1196lxewYsjo0/d/X7qbj8erGsau
OvBqmUxcq5S0AcFglMKclUDtgMSHDGlK3xzDUrJqBhL6IYa8qvn5MedbkDjZQr1iTKCbGr38EK41
WsEnU3ACgTwJ7fpW/TY76Qi8SXWI7B6wEtShPfuoIzDw++1XrHgw6vjUbQjBpOjn7lw1mgTa5V/l
CM0vJU2GecW80B4RrtTI6bvNlz68TZOljuRwFMWEZ8W0IeNoFxZEE6jFIoOF1GYzja0mq3W3w3cf
5gEzhjcs+I8bkCbZ46ylCJU3Cmeyrkz1cJ6qI5wZ8brPngKwWIiMR3CIDgdqJyk51fALxEKUsR14
OdpcQgZsHcG+T/YUkz0OrID0W5xgQ7dBGQ2jjI+DnTCMOqqbGpDDAlsvFNQXNgakGtrjhwGTPmdj
Z2O0qhZR1scgwdVSjh+Mr8IJEz3itbgJzNte2BcOr5Fhg1DFRna9pRNrW/jDFtwFbD1ozonFGy2C
Ytr4rn/HNc2ATzWR5xEoBqMEHEHyQa+VcHQVM/3j0kGSoTRWsJSxi/ethgGZOFLv8DIVV1muLEAL
ainJKi1WfCUQbHCfZ6IpYvIdONgo9s/6mVtluIr25WJ8Ci4hMxfaa6yY6Fn40efnSxYBN3NoFmEs
fF5TYrhpd4SRlzxA6MBxMoSX4NJ0x7zpyyJ/AFmEwaQb/3vFDTDWhKKG9BObTHVoYqufmBKPYZls
EUoIV882no3OSuEdB6Y9yKZ0ThD3W+N+AlQh3qJyS33i4PiKbEu7haAnoGa8OGDwzRsOvxi+aGA4
QbI0Ak/GRKp2EK0yeAeGK9n3Oe0EK9p/gn1ONqjy96lqyEyMIxj3aogAUxxMFTSCyngZM+VAS2u0
/l4BkKpgWXZJPC0+WCmpyRTvSFPOLiV9bdqEF9pYs+yg/w7G4S+cUihBDbz5xuFFy+eNj9pxGDOJ
zGa1FJp81XdO5JPOFtWHkfRHaTVWAA8UvHhz+AqlKKxDiqKc+HA9ImQtkxnVi66fo9YMT2GpOtLI
P44pJdsqnI7hY8oiVANNXRiv+G6EyV/Y0AwgyG+rlSEkk4/fkjumrMZpAo7BFI+0nDDJoJswAPqU
mBi32ibWi8P3Wx5f6BreY3Sgbxhp6N5UdNQ6KMfw+zRdWFFOvHJj0kH6jPA6HBuH5pUg3fBSEmh7
XVtLSTABlzG49CCGATXe98IwJUdWo+BFWgRORS/jyzLKL07trISWIzKYFYisqIURdQl0hLzYvNPm
OezZfqUuKsMTgx8An2+czAQcdDoMo/MXFqTGNYUbPkQ+CVxY7b0VFHTvY1Vh1qEVjHqwc4IURuKZ
rcKtDfwnB5UuCN4I7vWQ4aAzpjIQeCVJPPtc3ynZ7ez5HZwDOYGeI3g67VPYyEtispMBjBwuvnQ/
oQR4ru5f8M59wFEhRBKIiU59NoBA381vz2iwj3pvHBqz1IDFUBNfnI0VZFOhrYzXUgqkFx9yXqbj
LNcwRP2+BOYv5UY1GCVxeW+9OHcCBXmhqmzcOlSTZYigTMAdV8GPR6hK9xvJYK8wt0tdxRSssLVa
I+gkg48BvbgSniNS541EIBpaB8nMlnLakjR/HkpXKL1DNnqSC4sYu5OsPMvhNc8WXCjunakOWZuR
AcBqkCVzEXw883W0FduYfatXZKJPJDc0JNgwAnxsoKgcWWebuxkAAqy5CwrjeHTi3qYE+GnOdwWr
RQyIlkOt2EKNVkAym35raL8BA/0SHGdw0+GcWXxu2p906R48TVDqmIsAwBLQBZqKKREzyZcLFhyj
Tni8r9lKegIZtfeAFMBipSzko3AHQah+JTZPhgqMa+6vIyMtakxykSBDcoYq33N2A04qV/leO2vn
dpE/ur9uyeSYx1eF69MceDP6Vn63uADXg9VDuVI6ySa4IMPoDvmuqE39ATLWrP0Lnm3prti0P1F1
AGIVT+NTqzo9I/SqYzTNqP2kXzq0kqY/ryH4Q+TAQt/0129W6pmHIYtv6utYCj8ipiBh+rFFBDoV
vlMx1qEK67l/o7dvdx1w+BvAdqwBsxj9AWNfLykwCADYrjHUenG0kNNsxtAZS7ce/q4NMF1OSADH
G4ceSkubW/qlkSxAJtyeM1avWkqAGAPcQXE4Sly93lLCQXILDqwnSpdERf1gUFopMG18hLnfjVic
c8Y1GdQnHzHhWwAwyYdDJsJ9YHSKpa0Aiinr1w4urvQ6UouG8sE45s1PUbasakPcS8ojo/vC14Te
MRmmZz2bNGRVHXTTqDK4GI/us/4yMxYz3GBDckd50qIQ+/lodM4huTZQchpl/wL0zBGIfYyVXl8x
be2Jb29BSF4R8ZjC39AlUHOh/iZNuSlZzHL7q9aUSuTaKqCpzDAkGnjNqgFhExD9pKndj/jBmoCp
nRh9Dt0r2utGeQ+76GDUwuITsxbFT7f1Nb6PJn4pboabq1x2M5Wbgrk5dumYzQMCZ/g2MZSSYuIT
4JsUaE8CdtBxEB59Hmyy22dipe1U9ehn/V/OyS1GSKgEf6uGGUeZ4jW421GyMecS9SGfyJ9ooc85
hL2ngITXqNjambCJsJMZkdCLJEz+hrdOdMY3LTyyikmtiOm6wddIZIWnfqY6bE6t/lER67bDFGTE
oCqZtgWlIo1cVFwqBWRyNMfcMh5RcyyNatePDxELP6zODVK+Spgn6S5VZnm7jtt1D09J0RyEsKED
fQw47fNG7G+TjvMWj+J4naszDldqx4Hag2bz2YPwnpmrQMGpOBtlCPc2cX5ssuqkjmfSGiQrLe4Y
VPbGpqcWDq0mpaBdRbi4R67BA/Jq3UrdFsyfm8FvG+5FnoNJEPgIGuYFywHRRxCfTLEGllIkPsyn
pjAs4MRKwr8odxnbcchCKHdQ3/j48XqpwmddJf2FvEPIbtowk5qM358J/m5wTHWOE8ViwsPIH8bS
6Eq6CXICZjT8RjAT9t01EQ1QPdKR14wtZVbf3it+yxcBVAYhaYPdmboYuw3g/7ZEqN9PlXQOCYW2
MwmBN7ATM0NGb74HZokRYhCQlj6g6QFnezjpLsIRtAtxvnUUKALxhDHLeTevfsaT94R8S9yxyw2f
haNmlOzUksoM8FnRthL+/zgcjsdeg4Gh7FbEWytktZgUP8qQbV/Mhvyz8V5ANI5k6EUYArML/FDa
uV5jc2jKNp0A/Pv6TJbmEn62wyhbPmsPhqrQIqTXZpr5J6QPXU2sz1rv2U3zhUIKt77FdUb/rgV9
q76w/fH8Ddu2C6kTSsm4miOOqJX1p9yL49tHXZJlCEP62ywT+EvKSovIgZ003Qznz3LwimhG4PyP
yr/m7bPMb8QlGw0TOtLm6ZSgRqdYNQBv4hWaaj9y4+WOgTaK0Is1HwCkeB8sZIap9RJqNON9pLlw
iUYpNsnUlLSKfjSvzoZhAzHG52qmHobKji7B1JF3Tj5t/iBFCeNVMVlKXFU9SZ5Q31kBZY1GZhE8
R5kDVSiGzAFvZR91Mx3qB/ySVwAkndp+PO9kTAscKDq4yJWdq/lsO967PXE1JP6p+Oo1yKDUn7g9
KVCRoEuGzmd8VIujkHkQ/+N6BcGlNhwF4nO5x7JZSJbvfgEzD3NHRZt1xxyNqnbvZS8XrlX7FCnE
GXtBgsnLM8cd39j36WOUF3n4x9FI4SOE5ko4cNr19UoqbiOugKHfujvWKFegdOZTUJgk8hjMxfnU
SJeCYDEgQ+SU9DPCHhBdQkerMbqdE0MtFYtRvuNE7tPll5/DLDfH9+Mnzaf47dq4+XyUYxUu8vda
fcqM0XGzE4oJtSgV5YiSC5dXvbhl3TVsN9nY0e4Dsb4dzEoRUqSAI4zyyiMm23VOmNbQ889xYSH4
Nyl58mGuy+Y3nErh9LM2oKUOZlSRx7uJ+VSHVa6tsVQK/MW7xNjlEBfeKH7qLR7RZz+7F8WOeR+X
3fwMI0ACMPCyw4nu8H27hUYG3aKmZIU4o4iPpvWi8hYxSnhP4sIGfI2dtNlQhnTFXHp2T0ylO1JF
B/EezoTcezgwkdXYHTp7eIY3SjJbPZDtGFr0V9u33xAD/rZpdvODsmDDsNC7LhWsoUzxAud0ygGg
bpULdpYESuO9hWaRZL7vCUIV0qwmmycrvJ/GD0oDaZYLS0y0MDScdreSpj7ZSkee2Ph3CHg302sM
Z2e8yFZLjLWKXbkl4odctW6Cc+fXTjjoZx19JKNRxGaVgxTtc+HKAnjhA2/FghnkxQ/OvRhmGS/n
x45w7xqCh6BFQTH6uBAV2knAZBsnKuYTSOpUU15lsHbRgLLmZlTqQT7LMwtszGovSWY3Fs58UC9t
efaai/Nw3WzgAKrTbKl4GIfZb/dlCmvCnK8dTwflaeRyU9lo+UjtoSVybKB65HTvECwnTIIYmVxe
cM/wIPs42QlRDfRE6M94m90wel4nHvfsPWWYDYV8HrMPo6MBcnrQmiHpwf4vM8PrN3AUr6TAYlFD
9q4O8B8RbVjpngrbDhgRYG3JvAPCM/cNuie3S3FYiOKh2Ok3nLlwdhR2hFFLMyim3UWZdYdyKlIK
EGFMy0QmDmPauTpt7/iD5Af2Df/ErStIwiV7Ch3b/rMeKE3pHvZsT/fpw9axaOt750dc5FPMC0c0
c3DfzchT5Vmx5AzG1gx7QIg78qqb4xufTQiM/DMer5O4USp7jAmrhWMbJX+1iSbM9cmEvuG8tWX0
Xu4wdQOM34B1Uiu9F99Tuw8fUEaWTMp5+oY797qJFJ8mbBW+ZXCNeVCajQUlZ6/YA7xoBo4On0h3
Mau/FNvWlifivDS1B7LsGSZu4iHEMXA2tnk6ndHWGIwyRY8yq3nZxlwjJILVu2w9/HlMw4s3mhdt
v9ueQSQb5o1bxlJzE6/3eGixBrA5rVixuH9N6QQCD0ZB7HQ/1ByY+x6SWXEk3OMCOSG8IO+LJsYZ
StJUnmBKazj9me73So28+uz908BLeNKflC5MMzu+lE/+zIVzMYO4CD6y7nf+tFn2U8wFrWCaud0k
nsozOmEFB35L2ggTFstF/kt+8LKZoj91/I1+aJYi/GfWzCDisxTeqmCsOo+JXn+viaLYljfWr3J5
Q/LLZnAjIy9iVMkn0Dft/e1wLLOSaKRcYxCfGmeuac7uDlF/rVxUC4OOaejAYKZuxNjYrPc4yswZ
/u7kI+fpP7JRMqG9Ueb8kqyZKPPgiF3LjeNo+BEkrRSNDmT9fs6sFV8MGH3YxZ5al1hmp50gfVgh
9x7obAAcEH9X5ZoubkaeHtbPJqefWS6yNcIjSD5MrNFD0Sm+Fr2ruF+DHD0HgUHULCkXIM8kbgc/
cAC1+Vuo2iE6A0p/5MvjPbz+FxKN7+YhfB0mlz7GUM73BA4xgQevTRoolnDLANk+xCMM7MEEGkw3
Sx2Y493zgxNOMcHjBJaph3kKNquoLdoJxjotnq5Mmxblqjyx34qXZBbAGOIBvL9tPJVsVvNQCZnN
Fa47zgzZTFghgSE/3ATq3WyIq7j5J91lT1jJT4iCbD5EqprZD6nRfGHpH1cmTLSlsnqvdTQJwIAT
gt8Gc+JwjSzJrDxxF/wAC/+wJ7Ahwt0fmLDcG5bxJJ3WbCzirvLQekz4mdWjc3qK2xLavF0MHG8I
zobTepv+TNIdlzpUhtLU2OKCwQlDgogTucMmsh/ljHlRGc0hbnvk3i6iGaSih7HzN8ME8qxwLK+p
g7DAVqCcbdGNOiiCfpgT6TeI4+UJ9QsEhnBDZun0PUeCzjI5RNMvBJiBVoo1a0BCk4nklfXHo/pa
vSb14OBKh0xqJ9N8qrNp67EgiD9VBnroeOkkTGrwgvXoDVjIwVPszMjVr8wNjIGaXN2Tn/bOJKcx
AZ+NVZCZ0i+PNyIsWHHMhqdwKG/Br7Sg6RQn+S7EFBinkll0pLz9TMQ/UHjbP/RufvouBPTWnJ1r
+eXIeF00cMUnCnYdlrhi9EPXH8l2dYZ07aJ5M13aCTtwESZuGKCYj0NxjPA1mH3mJSlN7ZlpDNgE
Sonk+PopxyZuBLti0a05zc2B4wulF84122k6/xA1cwjY4HAfB/aewTE6YgxyzRYgWDtY5MmicFjI
X1c3hRnRS9OKTo9cATv62aBkcEoejPctOLLCYVmtUTFo7vBCYWXcvk56KgC418Hm9jnhiu9A06C8
XvqHULOzeBjDs6E+8pO2zD3ULZdkMdpgC/wor+kJUMjtnBRoh29dfUjr6KBsUcFQjQS/4xnMnvGq
pHyG+oLUy/l44GMTASIjW7T7/UL5cpSW7cKYhK8DBba/4IBbKDTU0H9Y+9gwolY3zNei+pMqlwPC
QcJckQUyB5zhVJd+GYVWlua+FkSQp5EDPJnRaSxkUi0/FiRJGKk2jgZ35vpuuNJ2vPVQxPs2OYSr
+k8k3mRSE0LPDW1aM1uikkb9zK5GkVsMlq+tvVYHqnH2HO8QTVKhiDwlPji5iVWb78FTGk2DJXNx
zJVanQ05PX06Sz3wOYUbkhAF89sbSino/fnfCHWqjgOpXeHzsCW/gXbX67clPR0KKyBLoCzthyH0
FrCv3wlHDhTEQNNkNlDfeTpYuuk8dKqpscZVZ81VRvPXFsbZoLRCZ0+hxzDYy++UbjvgKAgPsCJs
IJIfA9jIVhbZMrRERz/KM5Svx/CBeeYMMH/wwcYs7eOlHgTEGMMFTBACe+ymHgIZ7it3Hn0NjV06
9kKOVzQE5/eeuvO2k6Di07gLFqqZU0H5cBBdjq+VarczaTOcqGvW1FZc0RFHLsSvGE8L5nAw5b8P
dWy/npxB3nvPRosirPJYM2iKkA64rVXPSvTSSwnP9RU8HTohm0lrYI9+o2xA3UYbkXp38/HaWTpP
b9GinvdnuKqYlzClM7XT6MIusXmEKw7AKQ6kDpanPCA7cVf/yTzcPCoDxdNhJtVv0QEhPxq21/oO
kWer0ZivhFOFN/VoDz0NUoNOZpKJFUp1YlhIozLVVjynzXF0yrAdBbI2x/fiiB5AZttcjT/WhL1w
8b2IO3Dg9ylA2gCfABIIkacr4xmuwNcgvcJ8ZgffoMfBljOADVx7OuI/fdK2iJAcCFExQhBOrRMB
zpi1k/lEgCE70cvSkLMcOy7qgP4HHetgtoJm0OmP/Q8UvPeMwIE7hlGAIORRv+cL/15w6fvPjHl6
voV0nesT9Jz6JP6p3HRCmLynXiAXnSEsGMNqVc3jH2SACeM8/hOzyL6mZsMztiiaaKtcwQ72kT2a
E97IF4SKYItv8yRyhr9ysFqd+fe7/btdR/aRXDXcy07suYO8jIFj4/iS7Zsz1QmsG3Zk1u3Wmac/
fqVDG2P9NWZk/0GVgvpE82D//s69a2qeeWlqbjYU01zM6RcPNGvemcfhvXhX/pTKx85dTPD4ISyy
LJg45vb3tzH3GN24EIV4DV7odsprYDTxv+EVtKK8kWRynUfVkz1C/riDPKYW/CvrKP37l7is8JLc
wlXBhM7PnyV86OH/FUgXkIotRqL82b9LsICj+MUQYWx6A35u+M/A5uLFMC95KQiKk9d2hFXATYbk
ysEw8eejw9c3GXgVPuNrW4eqhrF14uiaJ7z30KfG1aIkAZbF01s09JNmATHYhrzJLRxbPBkOt2n4
V5xRFi5g/G+4Vm6Qx0d0h6tNYZENfzJcP6PCGVxD/un/z5LZHIxcLelcE1xsp8nmNXIIVv/7j6Qz
W1IUicLwExmhoIK37IIIuKHeEIVlsYiyiahPPx890TM9PdVVCph58iz/crurjISyO51h7XnASfGA
hFi1jjqbGd149x4YhtqgllVakdOc4SSiM4uQBRbjPpQm8GdZdXr/0bMCPpz4o9KBwD+zwf4iyAOd
rjEAyyHw8VMwLYMeHmm9I+7G+JYp8jpl+k3yCxUSgSnxqwb30/2XlhhmxohOvUc6DMkUyFurYdeT
uqgBfvEFRFuOihUHIg2atuzRW0+R9gBVNsgHyK01s98/jzXzxdk+H+ZparWXfhiTTL9rsDs50Er9
u6f7/tlFJKiYhv8gP8BzkGwGwK81RrKZgc3aicFg+3vzkfnev3cIf1OcIsNhETPKFSyxtCOlIjuF
dpaZICvP3fa1XxAQ0MxQS/TfTmScwZfqE1XFvwFuzcrLNgi4r+8o1Kxn1ymtGI/5MfIP2BV4rScj
56x/GrfZfHArOwz8awMw1Z2Gb2KgijDq97M/4HbEl9lheDbW4soHg5womisQUmanhKRzZs9hqYZN
sNjf9tL6YS2CER6t9uyhA7kDmdSXXv4DU+pLd9znw/SEGEVB2Czib05XW7nHkJUBbSDeMpJ1JK7m
MBm3efBAkQUzDAsWxwvu08dOohNwY5mjPN+9F4cIbd4n2P51IsNB/WiyNXZA8UBzT9B+QJPM/TC2
sQmNCfIsLz8Rf+YIFN8gq2vyegoiHIVELAYw1pJ3k275Whwe0PVxEkqiNOjhUmeA4rPvYcDKyO59
9lMy8BhLNvMEanwGiv1q8F0b0ymC4McpXslhk0FRwGLsgb0dmeSXKQVj+ZRcofjuk+9WTDDIRibd
RvPmCWkQ+0j8pSosie1JtkorLGCwLlo+ylU7CsTeLcer/A22z+Am+eY7QLSF+x35zfSUQqiJuLs3
796ixgXRv5PcerZMJT9CalBw7uzKa02pCCT57Zbo8EruK7NxpRoccB/H0ZvG0i57OqW4n3weD1zE
axyqfrGDYvDlz7GdvNNKfPpjyRxMsgWtBgOLVky2Hgsseecmhm22ru6kKejMEb/gzDVY1XAXKoBM
jlpcSUim0PCYwRFDAwoxD+jWOAUvEB5W5QnuKhwecCv17AtkVgNAijRH9QMeE4wtuPFHQX9V4wjr
QeAO6m7M4WExgKAZ2LJAWCq4VMgtT9Qp1tn4lFCjEIhGAxOPMmhKdsu2v+lwGjrcVa6zUidn5gr4
vSeNppAU6SW6X6A/agKZZkaE0kkEQV0xSL9PUIvCoEmlR57KqENoUWbCnvhMMJIeIgHdcTY1sm0C
0wxgLH+MFtC5BTwGjhtkBIh6JjMQlUYSjXgPRn5DSkRqxwv8TbhbmNgMdNGEkZT5mICtPqHsJNat
tL5D/xuRIIR5DKj7zKcq2uA0WVz5SBLxzunBKM+vVpU4HyBmwexPjUDa03ChZoL3AOdYhE+gzhNd
LwsV9vUDzi9/LWpfYFUfWG7DJ8UDok0vdUaX6yPwM4kGGLCAnM5xDXP+YeS1ieAPmF4+wSlyFqLi
890QmykUeHqABS988jytYdrJZaQG1RkE6CKUoLYL9LvaYRCCJk2Agum8C5ru9w7wqXG6N8ppmdnz
WUADybSkNFrEwB4Qrs1SIt8EUdRea8HJ7wGti1yy6Z9nNwZhHExovkD7V8QYky4p0m574dTEdLC8
N70ULG9eX7318gCVtC6srlg1gbeaM2tSuu3dk1DtQ5zfEqDqMbWUDKaPRvW2JBTTwcAQ0IBpqsJB
8j4O7PuoVbvtwxWXtPQv/4uObalMZxqyuwPQHv4EGm0CrEYeJhDipxIl9vw0iCwxBjoxa4c+ix48
EYU0HKQpk+fb/kKAUvpwalyeiL784SUEGZZagt9FZ7zPUUCBpulh4QSInMXN18t95UgmnA1xrgID
AokixPijDgiVMYwz2hC0pHV5NVpT9s8WAepInz3NdR5kDxyGWhMcy0SFDLICzYxZDPkupIlrRcsM
fRiunsKRc3vPxjHZQOiiA8Bl7Ke/9eceubNlAzU9w1dwjTcVMwFIr+9ap1yaLwdGazy0Q3G56Dk1
kCMUzK/R/xXHUfrLYp/NvKg8FLkJIaKqBESsZiDe8JN7jNHQKPBVqRC0Qyc7wXURK3jmZZx4KF7S
lKKrRNevUJEQ+jeVYwsqCxIfLIigBiYwDlTUBJBJQTuWPw/qIBQwhTqe4BNhgAcfy3/M8sjRZUbZ
gEXJckQ/ymIGHXfpEPU4Nhuk3HMo31Pw18/TBzTP1LzCzGb61/ZMAiEu6yx7WWTBIHg1QmEGqUXw
aYMqxCMG31P2aGFbH0R9IXi8Tlid0jClPcG0R87X4O8kir8aoHrBgRKCK7h/BpkZeFW01cHAdX/S
5bah8XHj+GzR60chjnakMqUX5cnXZjl26z0EdUhPCZKJ2N5v8UGg9bikRzCfC9AhSNoa+0bzhdKu
MODmMmz6Fi7cdTmxZImW1NA/yBc7sca8WcuSq0B7bUZU0+84IRWYt2KvhQDpruwDceoByB3+NmOM
pXLlTOmQCwPUQMOIHh3Dp1ezhXcxRXwXOayZ26EwRi36sgQSuBm8SpBUUw/f9UhiUORIa/rE4+9x
UrFHDeruBIEX40P1PjE6/Plm7neitzy674YnmSA12/lCD4TD4zGCvad1V+aH7nXC+A7QywRU+6kG
YFuhrvRyR8WRjfYqAtb4aIwyI7dZdia9lvsVD3qJOc14GuZoQaSTeJofsv70ppQuoK+gT+1wu9GL
BzhIjEtqzuuDvSbE9nR1Funpy8Dv9g4YpyfYQGyfcvD9rIQSP0QGhOz1d8MwH1EvJJRvZv0xR3z/
gnr/DWGE9SujohPOJrR/bLzEqmRVAymV5RXYksLLUXwT99LLl4S4lfz5+8S2eoy1FlYW1us8xJSj
WB1jQ/G1UbjnxJvfzDa7sslvCwR3jAlSoORG1zZ4bmtbcuh0uIxXw1Eo7D9uF6CMu/ruqPmd2erm
CFzQ+oOIKkfdGrVzl+buIM9SDUOt2WrhCEQUl1cJy3O7b/dlILLtX3F5vZ/7fXnur0SVW1BsHx4n
L83eJ9C8oPKq7T0YftV8lxR+ruQwQQ/bZWDr8w9rZUvbOagDJmq9OyYaeT2+ylrCBM9tPCmeQR9v
9yJGL+V+4sB42z62/f6zb8/Dr/GeX4i+2PkW4OVmtLmbCMfs5/50OdnMNuDO1his4MZUeR3qGYTO
hyeGYtjtb7xquy+8b8jrhvxpOwknsRhP+LtM/0IIcupguIN70O276+08CROagIC6aQqcJzGNTzra
cXKt4mcon54x4T2UNh9/vqKbupJXrwmYoNftdnwbsjm6MErKd3A4mJltFztEdg0hEIJiubi0P+ND
t27X0hGC+EFgJPLYDf5I3U/3k/72ZFO77pBt8N9Crvd3dOx/DOHw2vXrz/rlzVb9uttUvrjqNq9d
t4E9+/T7deN369cuPzV+vak3w7ePnnrlt3xnu3kyB0pP0D3GB+HAH/79np9gmwP7/RkX1uM3h8WO
E/MpP8l/+W/PFTLw2lU7PJvbH+n42EHXTX9f4G+ZKsxlVTpKR672FP3Jf3BXaqYUv8O18g7oO2z+
f5HRseIlIvtuPWAt1BusWLi8issVofAjj0E7gndJfyWD92Ku/zP+ASPlT2iOC4fHqd2Iq+LUrR+n
9+7p9fvHVgxn4KcEnfFPcAtql/7pOx4IyRfRhrWjcjiyJl5h7Xb7WciYjYXWBi/vtb05Rm0/WX3M
cL43GvSPsBWYMZBTTd2Zd5SYTTFpml2ky+LyXErG0+MRIz/AiAUHoONToyR/m7n+Ozf7Q+HzF9x+
/lv4ImCsXyBtD7/cvCjw/OIUzUGUKN+dZD23L//JR9D4zPVwkPWezA8J6bD6n/sqaL25s7XI4fzG
/6zbgJIrZmcN+4h1+ODfaluyKhusBWi59fuGuWnByeeItHyc2h72RH0GrFWfP9f6vAif2+Go3/fu
sMs+7JtFvIhhuFbeIh62WuMNvxPkFnHFHz7/3qxmu0gxOxhmEW85/EbfjV1Mk57tcOUr7PiZJvFa
zMl7V4oHhBrfxDa73oafkOLhaodPhf8Rw/t5xt4a/iUA3s6D6xifXFxzsUAI6Uuh1jCEkftZDHez
uOTr9ZkJxhn62/CK/4LLQA+69lfeivfurtK/bxseEH8hwL6Jeat//8PeviFKIcUADRBHJVni6kh6
4vbaUOXxcxK7nJ7+SCU+sZlvvC1KMBn/6dwhxqC9SM4F1VBBc4uIA4F4uIX7WYqH25TCaisSVbr9
EN/EkNnccLES99ddcyC0SnbueP7jPfh1h5Q0nvAXPDie+ihszz1vMjzqgqfKxZOuMjUZaM0AVc9X
//TV3+s1Q/fhyoafI9NDPXGbbwvWK9/HP/WVMVHOl4B08CeYhZPwxtIgtLslyhnyTlj6J7uwVxec
6PxsL59e8eARSJgafg04+mHK846fMRIdTIcwtFk+HMF72quFO0UDWO2PFJ6rejezheP0InuPwyyA
5h2Mgm71Wc2NZj79mT/Gh752+vUQj/o1UCImVDenDdD3qk7fHd/xg4nrSdinx+k1vQxYhH+fFM+c
YLvj7GVGXyJozOczCWsC8z34hsuZ8+RkQK9nwWuNWaecG3vC9vBTPE9KTZ49n4PHiBpzA84Ud1j8
JT89/GIpQgSLs3N75ZVrYsVjC6ggY0FKMVzw4RwcdEnK8y2YhAs1pE+27Y7voHKYM26eYcMv+RTx
0O77d/iKvzEfQnsF4PMOZT/ys4AjZ7jq7IxYEIsp4b+DPtBIFbmLcj900W96jfYIU6UkYE2UoNlB
gzLrAohGRoL7rTAmiGSGrHMUYLQn7dKViEVdurv93AfB9rmb/cy2zTE5VKt0hxleFGQb5qnDCdEe
oqACAPqHXvQlXU7dx4pp1xfmmvL5u6+bXUnox9ZqA7qu4gh57G7r1+q9pPlvvo8fHb8x1VL7ZbUu
rMIeLXN3sUqxS0J0+nu5/VTL5/K1e/msc45KdGb+37KQ0EGlzuLiS6/mveurHzwvZ8u+uIymFuiX
dBSM69UU+xyRhiJ5T+GAaBqIPR0WJDQBQvraHPAPUV/UuDz4E5SMFgYz9hnFm5XevFJwYAbdz7fZ
WmDpvu1KtITXksHrfBdNEJtXECq7wPraSgg6L6D0u8Wxh4iEV2l1koAHnETU5tJlkm2Zo3bZYFg2
RhqvHPKODhwJFtotZXdlCd05mq/TnmZ7tEpy+z51iGeVhEuN2tDYxqeYYQo8+sWqLnwqphLoDEXR
fDu+IU2/yhTKoTtNaGBwIWiImcZcdzRbcn+s3C9RB1UJwEfaHfsDLDqZm9kP+UxEqjwQSSR533IZ
QZvs/XfhkbSVJkkd4nUCYr1b7HHpLX06jcsGlISsgRgFfBF8QQ/ACM/1yr5/TfLBDPnkdAuRdBHW
GESuUPGcVNpt0Nz50DksUB3/FwF5Q767LgbK525+c7LMhoDcjE4gtOZzKN3EapiwOAoXrzXvnVWb
L1bdE3Ux89pebwQIW0ppCjNtQq0qqK9aR6ZVwu5NXknFgNoCJIeEAq/1wXmr2EU3Jy08AXDLCAa+
hofb7OZ9na4ZaD2fj/mcTM0cB+zbbxZkNiNCwAVvMkde4pTHkY+0WsE5zcZdoA/8w/VNHBo6/AUV
uFs1Jg+YOyCyQg7LjBqwUQbZz0DLU/Y/g6AxJhxVhI/vAz2D9B4kj/ey+PxOcMHLerBZEJEFXKKQ
55abKwk9ELhTmaLa05giLaeUZsBjStaWc118jFB7JhLPt+mWM3wKkSF9Rg+vFhjM5L/Rt/CmTMXz
F8UkANY3L1A98Rxsn240Sgl0Lc3zT9xVp6j+AjtrAGFlfiRIZyml103PJy2gtpJXQmqdfBbWs1nB
IB14FIsbKngnMLo0mUaPkebm42viUla+Ga5fEYF+eALTRWCv4PKI0Ov7/kJlRVFOoSAhnAlMBMlQ
t69W2JosaGfyWdxVihDEMZuRA6aBTUfJIQ7yYjZaGxPlJusXqG3VyMHCKtsz1gMvyTeO535HxQOj
BmQOjqukHbS6r/jZDxiV9zI3Opf98UkttsuwlfdM5gWfHtLnxLQOayyTqpPGB0PKN77qEecgJSaH
2vhau3Oki+g4DqRpkAUgyDFE0tz5YjV+n9hAHJc127XZ01bi8zNrFbBkRdNuwN9cqjU2iF+zdE3Y
T6f77oKqgYjyivJWLr1m0xczyDZKlE7oyeB/wKRRdIADZpQNd0pj/p+OCAuelU3IAKIhDxgYOEYG
k9VLMZALqDeAxPoRRxTSIKxN5p7OCGLYOUNSsDMHnN/24fCC9odp71jNDWlTq7vCECm1UP4kf6QS
BztCX83EXXX9uR+ZFMANpXN0Z4i1RnqR9lS7/cT3mVldoe2hNk8zG1IBePwJkuDW5GPOQ5nEITvB
xRoEZpRWsr+d1wiwufFxoR381Z5m9Vbn0emb2Vi4vthfglEEUAhul+yXbtwwE/sgyMAsIlE8mCLc
NLsVZCXYORHBaB11PDHmJhOdHKidrZPJsSMwJwT3YWJB/6VNmf5pgJowlZubIIKAGr6m1hsIBgee
DNyp2ILlohD+oD9oYLo7q+wZaGVEQZiZzaEUI/WHYpPFat1x0FCnqp3ZX6GAf623QzNfeCrcDvoI
Lpr7Lx4Os00XGR8VreJigNh0eEVMlwkkLvCavQWa8tx8fvvptmOVc/XF+DIhQty8+bBwcjQaBuUW
9I3qt5sbGcDPM92i3mivd5v4IlCMplbl0VdBd2WB0AC+lvDaSpMIBMWoWnYz7Vktpc7Bkn6e/QlE
FQhtI5ohCOBYMpSIm/kdMHmcJ+1Lm2D645N8hxwswBS7c+bQm6GJDPLLGcCksPhUNGFeTxArd4t7
upnP72HOVsVGRgXoCATWLU5ZgEriQbRocGyb38yuba6P44tPjwH+lIsCxsLSA8jF2syPJOfmZI5J
jS5fYR0f0bsJIeh0wfyHzDR+WiCJOH7gwvAazosagfOHQgWRu7fKi762BHzg1sK1amwW9ud+mNvj
a0cr/QfJA6X5TTZPAxliZiegvu4AZv/Zkk4J4BiuIfXIuVOvOC0yfZSsqsgQ6VsWeifrkHDYwJQv
2piQaWCXEMB5b6/0FdLl8FQ5uCAVs3OJYFAiMlAQUGyPoOZYOLLdgrjG+GHoUWhPBEzIS8b0/44i
tQyfjFNtb8FIPp/Z/BJoHxw71QU4pZvXfK6gJdGMLd8uy6UnpuWQizVS+pgWM/M3RB8nNApYrOCI
xJgDn35LuXwL+gex6xroHp3ORbhgKuGjVTunZ1NZqFJd6SMCvPVu76WxBKWy/YfBRXnpbc1CiLxw
CAOedW5AEkoBrMpMtHDJ0qa9TsHCQyV+cvsw/88P8LtQz6ESMXllMD9WPLYJT4rWLwckXyK2EO5v
eukiRt0NUDMOwOEtS7sFt4EOEBGExeoVi2DQ9jvBimVgkBmPxqzf8HbZuQWz1kF+HPQhj2hIPIaq
bmF42GMwPGxwghYGSBuZ85CMwEsh0HOQiE7MGmOKKjgYjHBLnZlK6HhomU06nRmgXgDbw89o4ssp
13MqlfTKZPNTWqhKnRGnQlI2ZjzE2a4+ld1QuLm8EnuAlhAL463ezkkwpNFmxTw/vBuNK8e1sQK3
HLBpMK3m9v89IAwX+aAo+6kJbybNqTpA+pcnSUrAM2LoqqH32mnlGTAnTw5dF4vFQshK2C7MCsJS
NWrTQxE03/ayHuce0UhESBtfb4BQE5WnESdKjEttbca5QZ2o80JZEMMyfVtkheDfPOhCRltyoA7Y
6jZZSrXOR1WC5Q5Rf3F4WOR5Dy8ueSfuM4eErX8tlAoRyfXIRPp9e01V8Pj0HfnkxNJqmKz3LiWF
R9O4GW9mAHaAd4TEW4yRh6SQrwxcqyVKRUOQFeMHIhAgDPn6nS1ZUfNkZ4NLR9A0UYkxj6fDp/PC
emWoIj2a9bOYLCzmxokURF+u/UnMr/BKcnOvvX5jesAvgwMxeXPO3W+HmuU695Mzxpkqoqig/6ER
iE2Y3dZi7kXJlaYw/bGXUSFOkQ6XHpUbPo1Ptaq2wy1oXG3HBJe5x/n6UiNAzShUDO70SFGC1nkO
wikcJQBXROsbg+YGFDOtgYdAh/rgHo+c4VSJC4+HQagnq+T2Gmr2hZPZMd1+OHOhJ8ZFG0YC4pTk
1e22mlrYeUboQVKM0aJHOw9gErA3wEPDzH9iDFMQWD1oBGwqnWEC8KSR3lj0FGuTbfiNExdksk5u
uhID8dy+HF6JEjqiZw6ClVkO629fqrL2Ul8PE9YaFrLKNVMhybz11PqT14cu3PYOCoEnhsGS/8Hc
mpnJUmTMCFikBBugJOvW+oQ5HMdTRbUB7XglrkEyhuZG/h2tb8F097KA/2qMdOBQS3DlVR5b4oJN
eyO3pIBHeLCXvgDkRtcN0igkemieAnDb1T/PI/Sr1ynaB1hqqc3lfmgMAqAFsmZHBbN7GuSd3hjf
d85XFjifPGLBG8ldBCKTDyNTb/s8hnWftiskfE1zhaYCtHycPkwRUgrSuDO3xl72iroT/gRo5SKP
8KKzrviPL4o2iuwzKZnvIECBLvXfXC6QMFKphiq7AgwITGSq+YldAOjhEvyb63elARJOtIiwhIoU
FidHwiNOtXlkMQYa+52kTzYjBFaAR/GS/svxH+hckQ4ypRmBtjVkBcRfRTs8M4u4mxgvp3KEl+Wn
2gL0Ta+YACJDIJRPq7EiI1vOqdOzKwVVyFxfXkqqDgILV+np78uGM78GNTfAnquX8XDIahGjqpxk
9QUHrLdgBvd+wpXvq89K9pmJSjyzkK8Uf+GCKRZ4z81oLekj98cHZzol01nVv3WlCCPtbwpeAfns
0RKHDyF4ZIqDs2b3tSjV4Ynf/krdOYjK7wPntTNWOlk4PbeWvD98qYuV4+eu/B3a2Bn94qiTaDMN
ySpph4LL2wRwz5wSsXbGX/hznT5KUABJBYwXwdwkx4dYrLyZ0zLT/WiwcMd3mGrK93fRBaKfhLd4
SoPGX2isl8xwovVnw0t21mw5XksK+Jw1cK3jnz0y8Pnp/v0s1NN8f+iITQpQMkRXt/dIY7K1Sn7G
aqm4WVjGE6BA4HIGnE/1shh3M21WAHbDXLXn20fIKgGJ/f9guQorZHypH8BiuxIQROO10BBhgp02
0hH+o+Iz73vCz8wZVPhVIK1M4kLRrZRsOVH3vSWswXWBSfNyq3Jbj6vKz9Cxp7DrcuWYGG7ulg5/
lGncgx55mxh1j5V72OudSu4N83TVq7RcHqtaDzBAws/QkrTkLwnHndGUxkJz5kj2Lw+dxeNjPhg+
+oDnys8iv8+Mz3uYdeg81JmozPxif9u+zjDQW9hD+zIyoKlj+DfzgbV8FGlJSPCSLZeDA7mNMAvI
r8VOcP+cSIWKuMNH9BMUZnqQ9kQcnfl9uq70m+lzIMNKZf53ahygxZM49VjIHMouxyzVT8dJrnbX
CYkEuciLcs+c5nhUkCQrz5BOIYbXcOVNVI9TzcSoLERUOqGpzlFEbCT+qBtyB//rIi6SD0IYKBLY
hynaX7l6+DyW73LFmsMFBlwzSqa05zE/ZxHoIHv6+dku6Hhhu/YJqUfk9Z+45ENmtsvo6TVaHhHO
FCPrHnaWSK2j9fbISUsDHWcWLhCWcsTyzkvi1t/IyMhanOdLn0yRY1wmtDw4sDWrIk1iNNuhOKjJ
xmeV7DoGApX9XH+U2jqioiOBgYdvMBhajtDdACY0WLyNHPYHjLWU9Hbdq8WOpos5VvFoNC/EnFO5
GdvPzd3fPsxGG60g8ZukNov8AOARfNnDBdSDmrA6IAVxM/XRJ6LXNdZ7RXv1AUupybXaunv4m4Ca
xjXSBjYexR8lIphuTiYUIpCG+T41wSiJ6nwre5JbLrfru/YJi5+W6bJ9XzYbIqJaLu3TbUkoJG0x
GMxrJw5M8MSTYJNuBIPxB6KkEmjqK+1V2Z9sbmZiZ5g8r7IdgHIdPYLlyU71u3Yqtcrtlr2Gxoaa
BBsZqKt8BE8neCtzfjlhSLTLN6X//KEP5AL+Hzw9OOlZpD9AEmiQrP6sLgN7+Pq7ArQgqElB4lfK
FoFt7TIKdMRidD1V1iNNWv4BL/RwiN3AnVpSOXLRBVkqwI8VLQPrZb4Bmpdb9iZW8j3rA7/pe5wq
NoWrNSXoXhvlhMHO7ispnC363Hisp9u5Yn7tl37BAth4m71FsGKAarfL26leTiGFFPrYKfTouIKo
5obVoHg3jim3Ab+JHOqANEzArySn5ElA4WpvbtUGq8kqNcwodq81eA+VJARxFo/Va7q9wwfHEB1E
BPlBD3a8NiZvfCIGc0Y8ewOQZVcWPXaK4L/2tRVthDX2Hfd4gZQA6JI0NwvejshPDnCYrgnpnSFv
JLAwXsc/YKbM8Vg9ivgQepkHHU3DiwJI6NN9wME0WX06cBvAuTb9eUCtE/3mV436p771W6fPLX0u
gwbFm4QAONxjt0tO5L8uIodac+ZNZTXxKvNJoanYHC5KJSjOGDqIux+ZFfPgncSwmRYJ+AQKM8TA
4Mmy0M/3rf0Jfx83E6tSOOSEebe40n/orUif+D1vlgatlQG5mGqzqeag9rTnydpQrNWF2XN4wsbX
WSZYoyRAXoKcV3i6C/KgrfO40uNRh1MDkm2O+YNauIdI/1ipSwsRSG1tFQBvFtprn9r7jwImlkMp
uHsEl4W47bD1UARwKFt4fkNFoLZbLHrvD5fP/HvObRukjD4Nb4JemaDzWAI1EO2XfggOQ4zNXacO
X3sJqLDRnBu7uYKEJpYFiRak5/cVXPDHstn1VW/18WFxmoM7yPWFdui5CWzqRzv+LJTaoePkyAxO
Y4ITEOwunkqsyQBxMVLek7jjsG5jbfTLGXplvagHhHbyqeKgBYrY1UJ77Mc4Pal5NVBCag0uhA2Y
OuaQwOwDDJmLrujm67/BEq3vjiutAucDFRSdA0QXFERb+3ChjfxfjuunzDbneQIj1lNeNrWjeEAm
sZv+ZZ6IBOq87tMds+dMDGmwiuLR3DQCXKqot20UDsNO/C2059d8vbQ1JiEHAi7eroLDjfJCCuRg
/24Sw9bgpaAA4oGqiAdbcMAiNc3qqZ7EPY0nJEyBjKcLnZh+Tp0OtWtCg+zgcxDctqVW2ADasHo4
iFRM3s2XLdBILl50O9QDzAl8Vm1MD2ZbG0ChmZgpzSFL4IRZIyhhj/NePDR2TeWndIKKWehoOFBH
vuAQbHAWV6uPTTqzFVJwy7R13VZv7ZH2dtNg5uOvdH0wtCVx3C6WgjWIdOkzr7Ro0lyK6wgU/vK9
rrdoCUUO2KEI9HrCme3XCyO3x+wOhXVLaYs043Q5jjtOBKQrMMelpXjNtrcjfazI+YRTOoR2tQeD
/wkrFyxIjmjDv+hCigbcE0QvUyGNYd3wUU5XnAZfmpEqvMnVe4/fACnKnbQK39Zh/3wGoGsGTUUZ
74o1e2zZ2lMTnrOS7RKyPXGIBCzn4KsD/MbBHSSQzZHDcGCJzlGz/v6xcGzaoeqceAfylmi5KjbS
Ye6ApLIX9he8XKkBhgPDHvLU55exgfamdvOfaw5bmJ2tNoCN1xizzWzitIFyrKgGSW92W+QDbzRm
lMleNjqgxdgE/VU/rQf07q4VbmkMJ93zQLYBlxoU/dwCE9vTWzxLNhZ6Nq67qB5DshFlrV1NL/vx
ADjHW1llkcpWteGhIB6oZ146sWQSExDDnV/7+Wbi5tRf5J5aAn2Uc0UcYigaNKfFdXbXHjoWO5N9
dIkASN51Wj5I/IL2Q6f976n3GgK0HAXA02UoEr/iAfPMv3r5YjGCct7Kgyhxan1ldQSd8LV5H/j/
xzoyJofPTj4CAW8CwpvIYOsHHoZkVYfIGqqhCSGw+UF+HdEP4wWge9BUMfrj64DmST7yc+ByrVXN
lZnZQhL4qZgioEPagktV4LaD468wJXZwBRwfCfVGgTY8TkjaW+/A5v2IhxY8vAkRznhCF4BrA3Dx
iPHhgDavVbDmbxssJ2X2Y+DPGXjgPt9Uuly6dz9+6GyXlAF4Zrgfv1yOtxjVQKBpGqUqGREjQDAn
wB6ZKKuvP7HQSF9L5YLEGavtpbztO0hLXdhBSwEs/11Daqo4CGz65VpeKN2pXSFXYiz2E8gKh4HC
81jzADB4nEMuA7h+1/FmtKYagr7RstXA5uMWxrqxGZ24JHUIj7cn+hsImRxlWnscO0jrXEDsQ5UC
E4WyhTC3Oo0TtMI3Qy8ODxyv7fLyRdEUSMiTCm98Gd1pr7CkJhv0I3fz5YsdwMx8BXxNraxU+wZ9
p8J1hH+ItBlVMu41kf1+6/fV4yCdId+deL/xdoLa88AJQDBHG5IA3ECWj5CPAyDiF731qVEnF1RF
yjcLY96eZrCAGpUyF0sfIHqL/fQkJFoRCrt8nQCo20Nxyju/wiWGisJ62qAuXWZrm3S7CN/O/W2K
mzRX0RI3anxi9buKBqQy9RYY75gLCn861vRQaIS/oC6xX1wcDiiOqg5NyMF/BkpaijgGDp6kM/8Q
2EnuAGIUqEGcy5zDG9I0rHMf5Q+Kh+il44Y62hQx+tod/RkGM5vETTBkl/TutQQCHO1YHoAhKbZp
oIynCGiZMmzEyYZdHd4mqDkOJmgy+ll6xgyDucspu74mOm8z91NIw4s1Esp6duULbwk3mz2g4ouw
5FFIqgy518Exidf5boTtHGb4361U+qNEL+LzO/WEbTcgpBXq8CeEWSj17AWD1OiGEOEgZS/DhGz0
9vg4JP4i8earmTk6LCR1/MvD4ySKua0JY6PPLxcKs3P6e1/xY7cVQjIMFozeb8ZmNT3mU1gQawDt
+cxZPA14m0lj4R+uftf1QsEblv4yRxYiQ5EXGSkEcIC30fnWqaxVlDZ+hFNrJLt3AGWU6naxxjt+
d/oi6qi84+kSNNZv5NNnSAKZcA9gk9wa4OSJa5GC1ng66P+tIoMRni/77ZwBKZSSAxL9NGfcMRug
wQt4WOrdRBscUb9qt/xMfiv6fRHLuDpQPkCqpa8FkDb/YLIiSTRFRLM15m/zC5kcy1MTP0GsBJDu
SQa955QCMWx0OixNeL8K9Cgm+EXotA2BkV8idvJLvS+j1RiTjD3Q1AwvhN/epCHGMjUugEwna7Y6
XQYGlbgBlUrx9w6mPCtLXkUW1KPqgNQIT/01NQgZ6abUmj0xDnLL0+X2T/xsc19CkAaCCjGe3omw
pFl6YnGv8CYoE5pGO7Tg0CWiAZRT7jJvq3TWxOcEVp0fRysay1c4talGv2wCV3eNoevcByc/75aM
T5FT6XH5htUWORHPDImecLEBtzzb3MT1c/LTVAPMd0arSBwYfZe59/j5wjUtwVvSZ5tq/erbYxCS
UcdAhnVhYEB73XLsQQQjYDm8JOGWbuvNZLq8x2smB5Qzcz8YxOjplo5VtItOdFgruIc9IzEoyuzi
2gQ1RrdqORvUTr6sAHC1HFDL+Wm644pElxcGu8bdrxp95k53+O7Qbc7cxfq9nHhzZgCrXn8uC+1+
ldTRsPknVtxTdTPPRZlRuQ/tZ9E4vE6C+fBTn/buYayDJ+NuesKKNBsI9Mc78ktKB34zk5i/88S3
UGkn6MTSRWaSKpzgDrNM29Non8NKB5U+nTNaJ7lmOGvIWhJEFuGScy3RUnqSkio25GcKbPz/iDrL
JdW5bgtfUapCPH+RCA4NtPxJNS0xQlyv/jyr9/fWqV3bGgmSrDXnmEOK1I87l9MJV0dZW2jaovq0
oCAxBy9ZDjjblgwfwDQJ+wBDHzZMpkHwKux4ruBvtWBBPQlR1ld4BYtUktxtGEfgO09kEsP6fflV
gTe/cwrYn9IJRH4do0tvxiXilxFehjB/Mj+6EasEtinFxm2Ingq1cOA0bNeYvQJjnx+fzIaVIwFK
OxSu8RyxHPnSX4hT7TmakS/EwISebmU0FsKtfoU9o3ZRPya3QZHH6rANDhhQ493JZjIfHfZhSAXs
QITX1sk2veAxTkgGUlP5xWCIXR6r25F1+8T+istBejEptN/iK6NuQjsXD5LN5hXZAiTxuaL6MAQG
bTJW5iN10cBRKXQ1rWK0GkCXu2qbBl6Y3BV1FW9ZjdI/KWDngpBQ31Q7vA9yB8AYln+1hwyCZw9L
oYPmax02K8R57NxGsE6oLaHCOw3/Qwiz03CaaIXLFWFrBLAhSfwkflDbVpDV20U7OqZbXjSqCeuF
zADf+JJcSsjwou5BmjCMj3dMIiAup4yGd2TtXPmmlSPbG6sTlYXyRcVSpeJb0N6mbGXhrh9Ijo7n
pHpG1FxKPor2sFr2D1T0EIFWE3x9dRVQLiPOw3mVz5oX1iXeIJ8MwE+sIKDMI0ZEtYtThemV+Ttt
aPeJ9xiaa/tqfKNXqkWVHGKF/wP5jIUx/kEAfxHlR7ODUTA6CL32s5/mxGR0EX7M4FUTobGEnuSo
D1uc5VsOQcE6eCVjuhc4qXsc56vzutOoCUroOiK5j8l09Xem0m5YmFiyuJGZIp2xcHq+gngWfAKc
SOoBnds130p8vaT9Mujp2P1X9uQ0l46SHQ8p+nP0sTAZsre4XTIKxAqAyTaBhfor1zcOV1A+CmPX
/kDcYT7P6ItLCTOSfmUwkk+xrljwUkpIO8jScW27EifO0BV4UK83GPAUfwNHVbjB4FPOFnC33gHx
W2/8tpnlYnKIIoeEPdjjoBTJ2ZJOVjFH9jBjC2kd3gllI6G6/cDTLpQXZBLcuSAQU+y5yrG5q2c1
2QXUZEI8jRwD1RHFXE8xqrHZc63q6RoCxxePka74ZEaHr8yNMIfHQOrBWEbcJlNycaecU2s1/Zon
qjn0/NTRvHpR+30pX+qJ9SlVhLHjbI/0gO8Z8eln/UY4vO3KrcupzQ+1N+WQ+ihcFr0HDtN61Q+v
uFlJ7nVAd1qYwnaiXUq79j24/LB3n15fWSbymRPAaQ9u5aJXnfGHeTkTwUfuxz053kumINi+Rok/
OvYHp2qX+fYHFg3ow3BtG4+kA3zoZ1w0T+r6K/XZJfHzgWvyAvvmybLOIhs5KmuWW2OjBiS7Kl6Y
X+lndHOYO/VCoRVcqCpRwjW8RPLFN/Yn9Dno2Wy42bCDYJ2tmBAyJxKFkc+cZTkhySJTjS9xejUY
/jHSnt2bDWMKnP3W9qJ9Q3axZuGJ4E+sCAMMhCMJSyvnKUcPNdYdtnp4B9CRJOSdDk6oCNAq7MvS
H2HK4eBfjyWf5g8Q4Lm8DhTBRbBhJ46eRAiBj+xUgo8pi4lmUdCShuw/fids9HbRtAzVVzb66K6P
nkZvS62DATp2yqRNehY5b9mn8IbEYTr5nWXoEYlOmet4ZbVwA5hAbaRkp8gwmMTuj911QZCZSyOA
HNSViJrQidwY53bt6GsVHcncNuayvgXzfIQxIlThsSRgc3zzphNUIh0jlJ4R+wTFBDu2FQGMtxyz
RGTnkyDPlD9kLL9XNzZI4yXZ57XP6CkHTCOx/DZzmoDPl3ieZYUPEx3bsMejj2+FoQVjNpY2tgBt
2D9e7b2+KjG9q1Ya9gfUJ4ApC5lRxTpYELYO/Iv02P7MqAPpJBHQ6osQBY3Qm6CCxU5xJchzqyb9
RfRnXp+Ag1eGXeUbyzRdSmB41W3EFJiR88kkkorMJXSM0gfXQ2Pvpz0KP8qv6pXCrQev/GYQY5cO
ys1pXFJhs29NOCjOthM7Z7jjUpcJERCrL/sk01M8XDAwQbdEZAfuU2zvGHrzLSB85JPks5nTvAyt
w+xXnAeg7pwjYpjxvGU+TKsOPwPgkWGAJeSDggGcpMaBrCVHKrYVOjtloZdIcdbqIrhzr1ynAnzp
avC5WbWvj8XZw9z55V2lgLrlF2NyEGiRu5otpHVuedJ6VJZ01PT2SMW7mVsGB11noZo/2TaBskkY
sQh+IKUC64intJ1Txp/RSvJ144qceM9fFehMe3YfpZAtYPSHugi2PwJGyUJuFRBkunoYLszkJyAi
MwYM8dDW0ZrRnoQ+3dREGg6YIQWUifElGH3A+gvFoHSab+gX8rYlQAqnFJJxGdho9KW6P9EsjHj5
MDalNWF+J3mM/6GBQMNrxdDVjN67V2Y3SrIpGRFrfvF845U0hQc5ZsA+z3CV3kPqxYQsuMHBjbON
chv3GI4Js0LpaoXUViKKLMZmzYE5bGH6BVDhMd4lHW8ZvxMv7t4KZCakyeJIgzENGAu8/ZicjE97
Nlcpdq8mte4XGNc+2miO2F0vxjmvHAVz9gfUIVlYq7MVncJPySPUbzZCXhEOd8zxiWAUKqtiHRYO
3I4qPczYRuFqmEKDvTah46nTmXgAdL6cnZXwEbFOoC2EEbERHlTqWuwjO+0gD67R+S17T0H7YNYb
OQEK0faz5KDOsDPIibRdQn8yObtKbmLWjaNwxGFkbW8rV6m/tRNDJPtCpgKWPJ2Ovxu1laPb8I5T
ugJMVyEA4BoMbjDioIdDCDWnh8f9EDsYLVqY0plrP+PsqVu4vh7R0RhDRcroy9k979+18BcmXJ+S
cFFe2aJ19kcoExawIhb1ERZKkSdIp9DBIHrxBbPkpsVn0OHEd8Qn9Ak/g41C33MqYbeyNQ4CCove
e2CRcKHQADAbLA4Rg47apVaotTWsNFwTIaxpoY/oLEhv8JoU/bV9sN71u5KCKoh+ItIWW7hHccJG
BWcaAlyCSPze4QDwnKpDA5U4tretsQ/BpNSsx+tAW2c1A3I2Phg2eojZ+Dc0OZO0YbPbw/K0Ieaj
j1FWM9tpqUhsh1D1FGNKkxmJCweDL0zHAtbGLkh0mjGOQDABsRwQDMjRYKaTXPhUIeL0Jrx0aITB
eIqq9aNdWdFual1kklOz7uBk19jnYXLiZvUux/NNQTbuKxwQ8eMx6eZV7U/tOgZ3JzskXiqPPVfG
LPcsUhUYcUBkgJG5q+VFsDbQN+0nCOXdFumyUSLudFTjHG4CA588ESdHXk/CRGeuPmVAvZ0cOmH3
NcOZp5hP9U5i5bsS8KNLCzLCoc8Gfv5GYI1QT3ZwiQYoXSIk3RqxY5vDYzfwp0O1i0HMBc3xhMnZ
sbM85SY3zkCeG05uKMy5Qrbok/JbZHp1vW3oTsZVqzuks4zrmoYNGzoGBKeEyM9Nu3kA1QwiqDk6
tbqrohDlMma3QlPIJ/vKLCrZRaOrH3Vp/qu+mxdMEVwZu8ZgFyVLOfOfCbM78yA5eOlzH4j3THSV
uwJF9wMseubDn9MZwMy1E/FzWNlTWgxLc4vPPep2pBj+DI8an3krz236BajIXg38Ges68nk+wwOE
B8zrEO8iPX7MEx9UjwIIjmTwbg9zNHUnJFgehlf14otqdWBol26QDVhwvCLfiNd9vIbiNrlPePCc
g0x/soJw7MInbIV19oMAFXKgqZ7Pyq3OsFxYT/qq/U3suQz/eg6SEKwidj3PYiy3wgM93A9vJIZX
W07X6/ACiQ65IkIGaMBQBOmF6aRR09aCuUz0FvZdNCEejDkafGF+vDNX9vnLFiaplExgelTl8io6
Po+QOopjcGJxcuN9/QFVprkDDXs0QAAFAvxgN2fZ59xhfvEmuM37GdbHTkwxsUa+AszXrsZTckHl
lS6d7Ip91B26jbqX3/D3JeWoJ+8XG4aOGRsARX6Ok2+o/OwIqbqpwEbxkMRVjw/GgSEDmxuZ67a/
xl7iV9tp+3SeyipfK5+Vj6xZWYO+bQa8oxA8+ZAkjfycQI1lOW58kcEOu8zck0j4DeGbYqTFJRHQ
pITNc5E+5JjRZHjILpone+oaO93QpW63tmj78c1rkemqHp2HFL8n03eBRhKSZjmeMGfNHhsdkQgE
zpeSzRkSOAbrOGxdTVJ9iLqbh7f8U3iTKuUiv5W/VrbssT7slrh5591HhSFUIxinDom8Ns6w83oH
edzMUZQL8iRCdh04kjEMpcZr91LvYpzbPpQf7bO6DN38cemqpXqASfNiuaoTniuU3m/d4QEMvgDQ
pyimxTDc6W5u4M0mTrToV3hiUaybQlv1YEH5Ri/8A2sCZoZ1JDZkeuX0lJXNoduaOKMvi3fooK/P
9zEWVNvu5XnM1t0deztDBJPHZ2Is+DRJjL0R5y58Hz9I31CdlHHAAgKOg9x2bm5mHiWp03yR04z7
nv4abGevFTpzjMvQkPiR4UK3VVAnxau2dqpjCa9jhqFfs4VFVx2f/p0zNKOeFtILDdtaXhjx4qNL
Ma7fp+QQWqtamkcOlehMYMBBsvriSsRhGE12srS40l8nPFP1x1ux6dhpBYRpPLeJsbb7r7Lz4s4j
xRoHCXm2SUc3jAS/UYdx8pK8JYSs0acyn0AqS8LVpjgSIQtOylzxDlqJcBNLM+uFPfsdfxSkg90m
5aocTtmCfpZw0i3kpY3qxifpPDsrX9b787W7Q+L9p5bBtdS+cxVCbWtaOmgwI+XpALU66/YNKwzR
kGDBHSxZkgXD9YMS40vfUO2swUiFkDRaslAd4VR4tuVQAYwgaQ2E+0V3UKrrwJB8nu6HDafBZdyR
60Jzhoy7A5mEsMnFepfX1jp35WEOo3t7F5aRttM4pPhuePVsBuwEVuRBaVhWS0rCCYpOwwJKSv1q
okOe/OQF2ewhetHnNLhQP72ocu9v1pkBJtirgA9oaAEnNDEysQDLfAFgRcKFALo+to/QHHHCBiCY
7hDan0u+RU/D7Y2zVZw2S/mDjac4suRMd2j+K3odC//UmDtSlhJmX39AZ3aogBB/INi4aT7V6Fe3
OX/hYuIDbR5B3yvQ7Dnm956+jxh8kv3uXJ8uQ/wNYCBobM8L1NczZhrqmgwFj1mnl17Y7l9xETJW
vwPbUeWmUD1fpSPRKaOxfroJYxXby95pWLrfL9PFHEbBiXyp/dkPxQwCIaGsYuazuqMsqR4zmMZL
2naU6B+Mem14Lu3rjJ51r+3196TIkDmtWo/CjrIcPc0iIyAycWcwyZKlSgCVdJEoukHbyJnleOrc
I7vmiVHftULS8TK+Pk+PU4f/JkwDedkzQebMsebZYSodKqZJY2pbpV9df2FE7BAK/OcVzGnOxJbt
Ds+R5jwblnXnmtKqwapqwjzUp/0x+e42Eq65B92NzqZb29hmMtlVPMkPU0f24uAdmkrAtHTd44j9
Q6TnDM9fJJR3rXQf6Y3d2Tj3G6bDlIqWY9How4G6hzKO/yT9LAJz/TzpV107TWyIObOceY4FDu1L
vEPUge9X6JA2aicVmLiXfbf1UmtADTw9eFFLEp0+m88Wxij1SbQLGGT0S2t4UZULBvLyhBzH3tcg
55Y/KZc0f3+mXvVLJdf0JLVE5wSLQ/X21TA/eDDOxAuGOd9XTWsGwRdfHci9PnaLGBEwcXsnrRM8
iLXWxaj7DGisOQwZcWVQF/G37Dx47lvA9YDR8bvER3CpMUg5t09M0W5w/kCiCRdI17SQzTn2nzfm
7vIq/gbDiT4HzIBvmrp4mEuA2fxSXEfCK5j9LlLiVyFmfsFlGvYK1PmNvtbwkS3Rfl7BTCkRko9C
cTIHtomkL6YXYqNNpiv1B4wS4mkLh9OBEwjb858S16WT5QSH5BcrMj7ACP7qc8U7kMrb47nCO0z5
IvCp3AqvmZONoSaTdBBa0YlGxB8t47dq8KIN6VZENldnk+sL+vRH+m5bi0VZL2FCFLBrUMbAT+pu
9VKv5lZAMJXLAGza05rzdt/k9yBclfJRzahxbJQz5d6uQLUe12o6VM2W7hhj0gFTAmYng3wI8HWV
AS+rb5197vHwi2L/zEUuL6cvwrXIHdEwypRngbBm+ZywQXtgBThu1T/uCH68TzoiSu1gj6ub8aZO
CNPIuz6P8jHmKiXo7tbkLDj4nFJQZfR3+METdLsc/pKBx5dgk8Je4fzHKyz/jt8wO9IYo6C52hOM
x9HU69RtnxpKlhJY2JXy4zBzuYTyr+wNXi0BI5W00mLs/91IOY0oMh4v5JqCHTH4iy1yfz+M8Bxa
16j7zCgRiotl+YFOc3nMjXP9+AARDPkvaP2wSVDyGxsiPlr7I569tAbqmPbej6+9dpsNn7IJd+9x
fYQHqTtH/TYMcA/AE+1xrqZTF/nttIV7kvNTu79N3TGXbqaCZgWBzGO6VcZn0H4pESwPlLPj91QP
83PE+y6f4PfTfczO2uxF6RF4OThwZRnmN4HXx0eN5CVSbcwV42l2b/jYnGV1uGqg2BLiAcBADOtA
u+UWE7IHZ4rJ2CWWylfrrVz6IO2JsTEn1KSLGmxKcUPLNyB8JDsTXtpCBRUzWRyWJLJI4EMSeUgQ
u4QPlimMrZif4IYFuYAnhQGA0w4zUjVfRYCU7z2x8kRnjMuoFN8KzpgMl8cvhrUhMYhwIqDnElBP
uheiALyYmfY/2IiFvxZmPY9+KRExZq9kgM7Z2hyh+9ywKabogkEBqEVE5Yojh7BPkAEyqlC3fOkW
4Ge2ZOySjKuJF8KuYy7QsoMO8xTAv+YoYCBAHkA3hmgCOKx/SVUi5YPxjTI4AjxkTtUvJ2Op4ow0
WxaZGCLU8RaUStWIxFsEE7XbvKIeipkNO2RamIwfgMbGZdXdJjjV45J3RQwHnxDTGPBbaYGOYVLQ
2a4YSFFCyI5hbAmaq4Bp83XTOgG019mGJpjPYExc5rBUWXpAPIST6C6MXrlDxeBQ3SfSZgzXZeTh
o4NBNYX/KP2oyjVQXwe8IaL3h/0ObGH1l1aBlXucHqdiuMnWdjSPT8xYoAIkG/s8WI6GkTTFvPYJ
+BCBMaI1m+v5kmE+2RxkjORkabaChzKBcqLqOdAr0LSmcB7dnBgNZTW8IkyK0PaigaemFvUBoDe6
vIjt2C3YGl/kH6aAVDDckSaqFDX44wVHC/yrPnaQZkQgeuwJgevEYOhKLNQ13BHEYzDAdgLJB7h8
boAKw/GiZ0QP6F7+kaANTDkQp8NbcQC4SAfkJud8h2XDBqwTDmdLeMsKg54YWBSaWu9HuY/atXRz
bf4TMEVlDpG5IbdezWRxBNCm+WJmTUA0kAbkHl5AU5EhT9O6/2FlwIwSxzk6BmkOvO3VoOB8UKDx
z3tLMDMciHc4ATARAmbaPtBet47RRbvYoANzAr6wxZ0ojYWMAfGBehYi1wpQYYk77ERBaSLJBXP1
Z652eP4+mZWT/fhcT8KzWsHJzDjY7Pnpk0WAnjoykg/tKYbqLARkl9iQmhkP7moVFq3G8Pu5Adwl
cR60sYSyaKE6F6qg9gcGSO+rWF0xloHwirIHMv0KEqnX4EI4YqEemB+9fFb+DWnfY4BPGkTA1IXZ
bkGfASXMfP7ZzHyLACaFBg9moXfkPjdyR5/jqthrONBeLBhz242Uz+eNf/DPIyMR6zsW7hrhlTlm
w9xmpr3DImC0XiU20ALkNiSYpozTHAEp/S4MfnWzXmGZwIxSktY12b71V5/62T7fl+wUJEgVe+O3
aFZj+KZCquqfqxTaXEhJ5VNizRPYMfjEw0OEZhy+kXkVqSj98QlcTOyADJhMvHgxVDuE2nZEljEj
9CM0qzVFyix8MySqByJV8GlCOHw2UkS0APGCvdV0bgZHxGRn7W+Abai9qLRZ5Bg+UcxgD4EZ1IRc
huocF18wcaDFr4RTSs/nYKD/fgh2Vv22OtMr2p2K2RWmZIUvr82XMVuSm0S7D06pHEtG/yya5E68
2qzNf5QM0KPmlcaM1YM+iSNjuMU01GdpJrO6mrnDGnoWzuG41q/rL9pudoUUtOc1hxBDHTSQaooC
SdQj4H/v8fTKZp0eywu/m9VTTEaT8xMdIYQ41NEnnK/d5sawy3gJJQd4X/umy1hqvrU1fHyafUy2
NgnzmiX4P/5//APRDXaMnWf40BPG7Y+Qx7pa9/4THCeCi//MWa6hi3IIDdrK2jGN2LdeT3MJT2Ih
c3qCncbKhlaMS3WBGCFafuULLqDjX+wNc0vmlVzY2Qe5tlAAOKVZDCADcdovsOEg+4TYF6HrBWvN
QVJzn9Ad7oUSEiEqvdyjXKGwRPOPRdQcvVpKZAW9KUo1clSRLRcHod1L1zMabX6LX96//6leiSJo
U+7SNdpHHib+/HfTf3dXBVBQuyqJAX+PEo/836NphXnO/z2En/27RfXEUdK1io6ZMRP3YLjK/xCQ
/++xqqd6CEzFA55/f4qn//9/s7C2LgcVPwNh4l6q9+e50rrimcUr+e+hYKbrjjmlmyEqFH/OSCpi
pG0eY1xjlcdXglSWH4kDtC6ZB3+/xZ8aiRXi74JfaE9f1aW4H69sKe4rX/HaIiKQX+JB/+7aujJO
Xq2LGtwtnIcDnidu/P/n/O/O6Vockffwd1wyCDjavyOptMSF0x27Y+FkK/PveAW3ip9nq/4s/tZW
2QqsmxdDxIe6FC/Ngr/y92zwFVi5GWOtQS+0lbhdW4G6/O9ttC5J8q66FHcWb0Q8mXxtXaLa+L/q
iacW9xEv+9+f4r7dy7/7qx7jVe5Tc5v4UAruJZ5b3CoeJ+737w2IR7Vn8Rzi+OLtcfeMB/07+H93
FE/49yL5VMnXvooH9+fuIJ5ePPDfOxc//ffE4q38+2QEL+BahuwI/z4RDn4Uh+ETTvgo1CWjRj58
caMkcBfx/CTl/R1BvElxg0IB8/ePmPcE9YmHYwByNB1lNV3EQ/5eMO+iP2c8REP5yt0wjiMo4u8R
/73If29C/CmeNua4FVSyv6ck4Zcfi6f8d4jYE/8aLnyzHFAcTNxKZAHft/hgxTudcQpxdv93sYjT
Tfz6e36MDzjt4zXb+6VYFSvkd/yeziiaQOBiN+S3IfZ1z/ItHxEnrmHI6BG7RocO4CrbiZ91GwbV
393GIuTMQA6YvGpLVrCmvw2PU42TX+zgkcLC8wThI7ANsRQm+6ZTZajtl+NAPsaDh4TueJy5lL1u
8auOFN4+NAnQ2KcDV42qriDoja2cyzT6TiUg2tujv41IX8JrCyeHlbTxkCZ64k/DL+6hi2DfRZCI
9/3//4K6i8NpTAiLeHOxa67EL9xWOZT434Nb/9327yfMvFyc5oGvmJvb9VFGYjV9wm2lqC0xPlao
XA7QNnTKBm5O6r1s/ebRsch8lvy6XFawapGQAC7LF96xfKCEh4NgXwmSy97k6KyZPgQhyxn29aWE
TLtgmJNAvYbk+8K8WF3TIT69nrEWVDRannLOzoBKe7KXM+sVhSiMUmNLDssEQzED2cpO+T7b1V/Y
01rqiu6jhHuClzXC8Jdq5z1PsOovwUH7CjtBLRPMWwLKP8AWqpLyft5fyoMkoUehMV4Yd7pIhDIt
s0pyGS0waQr/2YyBPt4di5jVgnEd1qK8aHMJqRRtU3OT9DnU5uDx3pHczn5PM/2EvUjFmBPMRk+O
PQFISEQ+OcnwbsWWi+EK7cbv8NHcErYx2GcJ4fbCWXPgbMGaFDuRU/DX+wIEM/dQsWIJcC7GLGMx
Nm4KQQlP7OLYyTuo4Uhx1JIPyLWbZV8v6dYjXOLNhQkzaLamLmAszPAK4x9ogyqstB+dM/JJNNSK
EgKz0RboilqDNu2EwXb6RbcFqGBmAvFpTN74qgSybzTLqbfolxfpGtDTh0RPCEjsVvfZuQUouhvk
iQTf+PFs2jPziMyLSCMEl4ah0yK+UrbpGx8t+jTY5QzxxZyZbNsFrhY4VKCqs+APZVcIguRTtNvi
LDPOgIV6HF+st9q318O12AWvPIWoIctrj9gigMIPM32NTdwOWpyfbe3riD0rVUiMWdnoMJ30epi9
WMcAs4NLwsEkkNunkyLyMdiWO8wpPG2tncLz3ToaF9JGdLdgYqo44snJQXPsVbkbv2lU63cMunu4
5R/9MTzNzv0bHMEns24QGHHKqL/USIACI5VwZCrC9TVP5F98kaNmP6VvobltEEKQ3kIPVdBSeJWK
AyymPEQYiyyMtXLhb1gPmKn2yb4npRT6MfUNp4YMAJkvYUQBUsDJYTTY7XA+lRMU6yshnmbae+4x
JsPHdyf3sHggazIPmyEgId4CGgUAOvTEsinxm1rQrRB/g2PKOwB/+JP+gBRjvk3nEgr6Gasl9EgY
kwEOlud4N9wrXJfsvXROf8DsaexesGgWwL/xDmmU2pdmqKJ9yB0eTbOBrZZwlTN8+iYejHZrtuD5
IayLjLHuzryab4MDMD+6g+dn1MTgVEv7nLxQ74oejQkH0wasnHpm47ysdCeyYCDtIaCHn134NWhH
3+/g9ai/IEfjlxhq5Y5cYM8N9cYz5I1+j7AQ0Zeg3VSy4CYh13JAkiRTRChqanLqypcYrlFzVGfX
f/8YLaIVpnvfeSP0TSAUuEh8UTZOnDCOm8Nz5o0Ep1oAvNAKzuP0ViabwVjrqifYMCY8VlgMvqKH
e5pFE50JIluac4JfGPww6iHayGKu/R5zzXtx7xHqKkZCsHoYSGBCjus/ymeCP5VPGGIRXwEksdBj
UTQ6P2sPk+bjQwtzrIy/LZIPYDpY3S6gk2PFhOXAF8+3aRyHkzW8dcOW/Sx7Ux8nJqVUrpooW/n6
HwzfqJsN0KsdKgLBJSLdG0GDsR2TL7kj0QvLhPQKI4z0bFvmyY52B5oZX1rgUCW9S+qhpXcNf3hD
ZHf5suxoNLidsGBmxJhJbsCa2bwn2gcACTvHF2iSHb/WpEKf6I9CX7Zc9B7ArMahm63ZDXqcbhmZ
b6cMN647V8JsPx66ccFCivSEVJds5qit81APqr3kvEaNIMNzLLi+cuEHJ8atmlsb2/65jc2VdQln
m77djZg2QDNn35PO6vlRvYQYRqDbJ0n7nTNRG1xshY3iGmovLNxGssHDr6et016SYkmG7nyIkhXm
aQALvbVtoRr0EHA8xme8f9wuAvmt7/00Yg/DxapH3st1lDEiKteFdsX/RAZTQoU8MbclUfQFIw+D
cTz7KAp5aytjMU4H/TiVP/xBoGkIbIGs3r6MZAZ3DvRA4qWbmb3AUo3TAFNZNv5kmWmvwjBZXmbG
Np/FfqmhtsxKeamR0WkAnmgMK5UUqnnwzoUxCpbbpTW3GvO0I2xldiouR2zRZu3+ke1IASrDP8JF
Kv3ig5E2GkQtcEW8ftENLHUbRxqhtAf/kdG0ScCKS2HDYM65iQYyIDeEtQhAbZWDNorFQK190tOy
4AyrEdIa22M3eZK9zxFR2fMm2wj3f30zDvs+hJvYjyvJLE5hZngJhO5uBYRVTm9EpOZQrKqXWROt
28LwOtIq1MxY2fHTN4rsBb2JpB0SlOIa15Csywd+kgxnDhaGCK1z1mD18TGCOyRApd0Do8om3mJ+
jqGLFNUMUlIyh3HXHpLy1CfJWo8Vt/2RVPPMCDpqhQQMyE7tQxg+bK1cZZwWBvtzBO2issqzgU+g
n8RwSUjNgGMQQzkjIjK9NYBoua8lJqRJEapjgWcjJjdCkOonR3nkTE+KPSDbWr9G+bGeOXawmZD/
lW6Z8TlXhFgxps2LkKlCuB1od8G/sg49uzuMnkQdYnWLWd1v+4GME9wSRvNTaRZB8CViFNofI77x
ZUhLjcKgq9zqicU/A+7RYqZBRtWzJjOckI+hRGVhd37VRrTAitdhJgAfoEk2WX7mu6hEgkNQ+M8x
OBCpbjY3uUBoEK5rYeM464+t8moGFjmayC3qjVW2nAyBlzwZ+T8YtDxsBjXjCXpXA7taYQMz5Q5O
00sUgBVQU6lQrFAkVfotItACMlIOT8BqbxqM5Ip1KOIFGH7cAgnovKIZr9+qyhcdWlbTQWBUtc8e
eUyTGaeAt2qMJYGjKYibeq+6ihAQGvnHp4poIkbY2iNoR4yQfBn4OT7Ltf1M1xMC8aQd9s2T7t/C
9KIuf/VwI1MSjc96n43hZSYtx5r8sXyEGDIb3qMkedW74KYXMiega7TFptCS40OHW2aUDy+D0Wbh
dVXvm9Y82hLvPA9Wel2/hhAp5XGh5rI3EKXKeKaC5jmrL5NE1RLSjBe/zw6lc1QyrcDHwVLc7uHo
6bYcemf22AZy9papFHBDveFrIt4HyWvYtCyc5knr1UsGRg4Kl+E+oFusWNFdlhN5M6k5OwBcDFVe
D415tzRrIwPBDX26KTvhx97cxpTAnaZlpAL81uZuiXGRPks3qQZ5CkLRqB1bVPVUbU8d8ptsLu1Z
tmp6MGyzZXHC6iOQ/dawcXS0DzLhCzaBHL0CrQl8H32I0lMOdLcYcpOK0lzk4kozy+vs4BgV8mqX
4SFWMsmnSYLJVqYorrLGS7KPRyX5Yxwy7MSX3LSvk/S8aBb4ICEG0zKuwchkyGP0m9INirmsIeE0
UKMo8osqMeEPA78okRXcyqrx7Fy5twl5RC2+kKOb5ejidEDcR3pIe0gOfUO9xbce5fY6bVU3VR7L
CDRr/A2jl05aKE/J1YaUXD/cRKpwOerWPQqXFVxWjOphd9ZoDSEL2fygO9REMurtR25cWrSrE7Bh
IdUrJfx6DJEbP8a1QRK0BVOobHeP4EXH5JzSz3jofmnGgL3dbnoAYXZdfJR0c5uq+bkqXh/Ah1ZI
H5sRcD6DuWeuEq0jIVJG8RMWpGEhbHhmpJs/kjc7lr77hOvMarZSlb5n4eCPT3pY6YHf9Ax+co41
YNeKs5HleXgA+9gzPIi4jCZsWRrQ77Remdq6SfFje6qLgWLEGnJiVQlnoAxuELk8II5W1KE1o8PQ
vLctTpXFsKZwIFXgmIdvuklcKkZY8bALjPb3wXBE3g3YMYkztmMgHWTLosdcw1ZXkiU7XL8vpMnE
rexJBiixCmdQn5ynDl+wXKfsdzmMjzx8wXcT5ZJU14d2gHtuQeiBCjfC+u1zNEifQKSqQd5UZHut
pjhoFUebcjY5H7QnizJkxXBgeF9GqwfTZh2/rNm6ak4zmrxed0wz8htpl04n28ROu9/INYYpOKOb
hwz1EpE5oGOzEaGq2q9imclYSOitJd16FnIFNLkbEOAykQ3xdwrwzJlmSw5gKtjFxJyF9Y/8VJZS
HNND8tbnnZ5+pbBEE+xgOS262pwPzNtaSlujVddilRusZPtIGYFmBtnVKAx2D/PjKbc3yRjPyCik
3Ph8qMj4q4CUDEV2tcfzPVxrOsz3HHLHdNWRsBFGTi/GQqMWfBqxtqpavoAhhcPb/aZmewyhtydc
Tip+CmX7gXsWMId4C4BJOSvZk0us6Qk3btAS5iOfyIcV6x8M9fQn1PzPtOtcJlFaXGyHLlt2peQM
Zrh69t86Kuc0DSABYwnaNw5MZ7lQGK3Ce8RgS1QX2lUxdITGEszQU5sTgyK/GSmt6bqR4d0Pyzz9
iXJ9ntJeB9UPYrjocVIDGOp9hBVGBtjR/UxVtLZiyU1seV8DcyQQQ9Q29EpOHjYD12Z/b/n0ZaCF
kIJ1KoY3LUQQSUOrjbueoNciVjehpm/iGhDP/FJLxZFp3hsGtnl/NSB4Zt+qFW7VBtIH675clyur
utrCO1d74IvhtKm64j3YCpLh53gRy7pRJusBh1mGUhoBEXmxleBWtu25BP5/IgQcfkeLhDxCS7t8
nz7yu80VFrEoZsbjWNrbvLsns4i8yHttYe0Eyt09PtIqPkxVC1VnBvngEdb3WvmoW82byZYXFxtd
q2rcXVMK2Rgrm4LKvDrlprGHt6ahDJVBPfrn/v84Oo/lxpElin4RIuDNlgTovZW4QVBqCt57fP0c
zObFPHW3JMJUVWbee66ILmyWlB9J9pRFI2lbo2HgNZB+plAMIDNIXqK2CMyyYsxvLHTp3IHXrRE0
CdFSFZemiYWjEE5jysDCxAK0IQVAI4m8SvCO1A3zzY2CUiCqKEeUTU7EG0AKV97w5HWAUANdWHoY
zbwDXKOu3unDqy1XmRMWYBdnfOpFgj1+UYcLN3wAqGVjLxDqctYhPTF3jBhNKjW31S8CAotzqmIz
/q1y2oSlgWPeFAsnoEFe0qni/MxbojTHxGUszMsX8F7EGLTjTTRMeVFwaquH6J9zYuMykcM0o2Yd
URyPutK8SylzdEGZKcMqzot7ajCEDMODaO0U9Ek5DkYeSOZovdNqj0qoHwYBS0F5qhlIpU28GQc6
TtbaVW+qVKx0ee+LREXuJdOfq9S/cUkYpak/OC0uNE/cWoq3jevcMaMBnsiXjjmquph8FpkBnA7g
L5DWBmYGDAGx4hg03NJlkF3lsCfM7SGyy4eMACV+B8Milabh/rXarqW6kLJ8JcJZEHVaKQxyTOIo
YUcmoxPG2S4zpx7VJCeobXMcuMIWBeefVZOlSDerVNmmZHkXWmjR9izNLnqhNkBiZaRLRRudpo63
lYyIjnknZyxBJiLKkBwVXbg8tdAIR+eYNv1fv0YCJZ3EUH3KGdkmGqzdivFtH6xMivk2A4oppZtI
ixddx2QpUvemSanIhbeUr8YFgmmx0BDjotmuhCCz2Q4llAa0P0OgHw0lA03QXJizxh3AsKRbGsp8
EK21QGHS1H9WjvUUvb7XwJEgkndD9mAM6CL7K0eB+rW3S6XfhbAri1g6tqKBt6418NRXGcBL1HGe
uekGKFydcLXi7ruUYJKRlJYN+5ZJ2BhVMsfvbu+zQyO1j1Um6T0JPMmikBAZNcOjlwqOIxajzMC0
Vp7gg/au2ONTl8qhELcStWvr3k31HEstPhYGVP5GZfoYDmzBFUdvY6/GCZhV8dHj4PEBerBnWQyn
4TeLnUg1biLrxA+vEc+K944wclerVkImMlllQY8LjJic2lmap6deNLOlmmIq6WVgTj6my+o9XX9x
HM9DfVWjAkoIEkiz/nUjUhc50dSxsIs1VD8dZXqD9RH5vCV+RQMffriz0gM2UE/+5O5ES5Hqf5Jk
OiM7hIu9R+xRGERjhxsj/Q2beNHkOxchnGECjDbveoikv045n/dnL39bg7GqORbFooqMNY0U26rY
bft64cv+OpT+mbQAe389PTXeWLEqRBlU2xaCJe2JIdiE6r1KGRanFKqBsm5Swh5kA3LAq1cr8o9o
/uO6M54c1UHvEmTW/2jGuWzqpcIQUUBEMkovfRGmjsmj3WLSo/qYR0jiAvXepMgkimo/MI5k7mf0
q5CEBl906JODEA4csTy68r88/40HHV0MbRQcQC4sNXp8QpicAuCZHaKQZAAjnh3r7FSgRpb2En81
ce9jRk+n7ecp1FiEX0lm2S7Z3wxqhQ7CkDWAGrZ1ULeVvyz8JfVe4ItbmTmo3DhNsOwnATDrZuCt
SiJjXQpr3jR5QPLe7DyLyD5ycV36khQwUo627rKoUWwP1tzM/9RB2ZU0OYjhS72XaToWB0Cm8EX1
a0EZ17nbIYyePsMiqMrLBMeEaPyNSOFIOIqR0fRTQjPNBLqFwclkMB4jU0YJ6EmVk/0ZiJlbPFt9
VWz1elgV7W+gZFvLu6gVDgn5VcYlCZAYQZKzxlQ4gePIQjcdq6QMuffdgKPTiIh/SgXJ4iu5p9B4
p32P4iD3t5yPSIq/edFTR7ogVDyMvDwIP3WKJPiPdL1uMS3GMX6DpZ5MVRx3xXYrRP42Cf4vXlEO
g6dybRO9ZofcKZ8H7O1BJzl9K2P8qGmflHeMg+7Qn1Is1WHjlFm8NnyLNiInWXVJi4ALBuEXA7gq
Mprl2JDyxx17oV83u8wd5jWLmaGO89qka26wv6jvJPN2UmjtLL9eeJ6+qAtxqSctPh1YBB2V6yhS
8CudvNBwS8bpIygZQcUPy7SeoRcdwwajoQujwmtAuugs7yW6f1dxNFqXKSENoYBXb6xnXc7IJI+s
P01J/krKuJlULGtW0YwnuUcVG3iunRA0c8fNEg1I9CYMeECYH2GltFVwbUl8YagzJAlxe4nSEtuu
Kq2lDP6siXjQogWYls05wPSSs1moGiqAgYZH9q6tdUsTVO8uDYI0L/gT4twZaZ8MTbwtieLqA4JW
MO+TKOlx0F7QMQl7tG3+H5NNAxAjqRCOODAuVzitcSlVtm4FO1Pi9kC3ulOiHhJ6tIqJcnwEmQd3
wtUfPsa0rsvWTTN1QLNtrUFjUwKnGzTUtVhBFHhT9OKKnIWCkzQsHWk3wLmuDRixxstPGH3mi4If
iAhNLbdqiavaD/clLVZp4JX0onsBbo5VRpI5Ne00DcyWS4O/GmY9ard86hGwObh/EpJz2a67pTJ+
QLeqdb2ILfwpCsaq6aGQg8/0AdO6WkzhETJy745qgcfMns7PVUTCXXkPqLSnI4mBaI5LISuWw47b
iLHdJYVjSUhNdYQ9LH7ZJLZARckD0mbCPCpSe+rcZJkO16/doBjrBNWp1RKr/tWqxkWG2Ygnq0dq
3eqA4ktvO53hSb6o1HhtJsgwwNrp6BCodDrOtgX6BRkJ+dDZVfPqSfkIhJ4zdbUUdbgUcYMRGD4l
yxK9I+yT8HSGk0ZOhjBevNe0tFcjKgVSJaDu1C+NFmlbknKeEVswfKa6oT/LWvbMcoSDVnBiWVvw
8kUWsg4OrYtGIQUAmTgVVvfFvI5jCiiab1m0GMoxBrDl0l+y3zrssWNiLHx6NUEaXrlTLjq+iLcl
bM6VeRJwXqX63uzi5Y1PUhIWX0DoE3AZcd1nxGIF8Uz86y7SD4MOy4Hzw7vC72Z3lzCcxfUqhWy1
M5RHB8YN+0h0cekq8L4BW0UQz2FJn8V47GgQYZydIhdQWE60BGnLn+OOhGiC3v5KKYJtaqxXwpfq
ROiKHhwGGyoEILbiIUpWozrn217CE3/Ij7WGq/Xbgxy3vYtPm8WmC9KgvJ0MZXSQBW+ZMncqVfhE
RC8uSLRSvuOTO8w6hI5Js4uFo+d9Cc08S/EZ/5G0olvY7grwCfwlRRAWqqodU5aXSNqX5ioRV2l5
M5mjNuK6YBIlo1XK6OR0jLUGbO+c6T1pL/QABMbj6B6r/BTxV37y4Zri3Ki9pcwF9bK/Pn49pN8Y
E8ampEV7p/UdrThOjPTen4ywi8TmoS/1VYoJrlywkQxncSPIj0Df+owGiZfFPujC6kgdDrmcglo+
ZcvkZJwMuXr6jBvSVefFdO5DVjwvifvidsCgl99ZeVI/lMS9vixIbuDgG9JiXxJuACa9WHZTNS1g
SzjG/8NIih0gDuIl6n/EC5BZUvlXUTuIzRGVkMrACunRiNODYzUNf3xAIF8ISCDo098AERfcZYoO
bUHPwqJVK2NfBTRMnnqFWfksq7ehvzfSnki1vMpBX7nztNlkyqa0kGvm39ycXP3rR40TwBbxtURv
njfaWg7ypkTPWomrSrm19VeWH0puVJUfeCG8Keh363P6E/qta9ggCthWYLc46S+Dq8rxa7x4Y7Hy
Dhx8mxNMMyCZLTLbxXDBpvcvgXWiTzm26T5hhGHriCG5tjN/XRFDhJ/1wC0IEJba/EhxtkWfNgs/
k1PQxXDCQ87OAzUU9SKFdOZIqCfQLw84XzpHKSlR7HBtkliPwrihFzhl5Kaa45k29aCaQ+glPez/
ETcQ/rr/wFuAtANMnv9VrbnULlnl8FfD57cc4Zjb6PlsACgsV4x670Gxw6SNEHPc0WVccEr6+P/K
HSFKMZrvYCZfeM74tRGfp8tVV84rMOjazGBsz3EMgc2nts5DiDriSyDT4sOXGHCemUfEUwwq01WD
9lKxYPxK4yqHIevRWKVbUkLMQ58+Z2IIJFtnmHnupiCFcU2vFdJPjgGk5pt9he/WQNKHI53sdCQN
LOndEW9ntsIzgZoRAT2rolysBGVP2C4jGsBecLgoGtifGam4KnbvA31dRlO1th5AUBFaBu+cpBAC
ODjvM6vkKFeQomh2s+LMIANKAG401L3/+5LMd9jO++vkAfRekt3+eJOkuX76R+xmWGpJrTiLTGTx
VqOKH2yGa9652bPQAtxhKM+kMkDHvuVG7AMZxSk/jTKfjREG0aTJ+fDLauWyusfF1ZMXZKPgo+N+
9u0CrjOQxxUTx3FbqlPKL2O0DBLoO6AhNV2peIERZ8nYFndlfQqPvGfAQxAJjk91uh+coOjRIBDE
Dm0iEkbx9kQpNcHz1W/SAUAzXxmR4kf7cZkSYKHj2dIQtLD1YCW+Y5v6Da+ICfcg2XmoHOIDeG19
LLubtj1A8Yfxx9gb1TfzXM7JxQp62Kx0Yu3r/YQ5tQxuEEh4wyLMXayoONafEJFWoffdTWIFec0I
7ZcMNtZiTJGIsJ8gEIDhXZBCQ+uTFuHPpBxqZgINJixywmI8VKrNcM5/Ij9nmlrtJHlP4AvIeG0Z
nvFovDX5q6uvSkNs7SwflqI8D8ad+4ReO73ANEQa68z/lvht0U6qFNtgYQcuOa5M1Mh7yhkGLx3j
6iP6h949FFTQz+bX/K1u7Rn8QXmp4007zplvUaIvPbIwTll8N6H+tRe9dnD1oFkpToUPstMWNo1i
6+3yDupt7n2SXXJjWaYqXCln80Tg9lf7xmFVvhE0Gxt3a4h7wIB5Mc8h6si2UWCQs6d++CzCDY0z
5tLTdNYWAjtwSyeJJWru0tnDtCNv+gdVRP4oN3Q54xQFCenu0GzpXKXGPE038JPoirT0aR2sJHTE
ffCM5NwHeBDorXrb8s3tSqjNdsiASCgDLwnfbFg030gTZv4mq+bgLOE8+A/TP1HoRTyFV8hOA8g6
UFLA1tCUI29AB3CR+w2HARQ4KCnKn+J3cDcT36hbwqnqPPwZmzA8wkQqhBnKH2Z8IAtwOFAHq19w
KiELeM06PWz6YoFu6a0Iz757m7/clYwZESTE/ipdUJRErMHgFW7BnrApou9m6RG8AfA9FhB4eF5x
QxiivExe7j+L0Q478D/p4TWOPtm5bX2LqYo95DC+WVMyVMgUuiOSbqg4gDDyh2/aUWXHBL60c/M4
fOnrMl2ztU+KZ5H7769iNoJxZn3qQ1fa/LiXtgHvIZ0NNBjCzkQ0I3KFNOOgMe5h6gBF/MLAb8j2
PYQFJv9gZ8AJPaegeHyPiK5hlkiLoVnL9XdRHeXJDLDVlUMZzjuchBkieiYuOi5wO8HJpijrVlnV
eEjw/3VzFMjoVUIw3s20GPtXatSqPSb06mhoU/Xe4xO99KI4edvmTsAve0Z9jJh/E5lX2XTsODDA
FTCzg7nHOnjCcLgOb+2vdxAB9kENomVZc4CZRystW0fgOwiv46CKJFlbFhuEA1hKufceKArMVrMw
nnfcAkx+pMPZdULvkyBpG481OxAyga8AI6/yJDgQOgJbBlPrnFwj1hvm93E3KczjfIoc4YhPbBDp
L8t4a37Tcyk+iMMbyK4C0GOk0AB5FPHCglkMG+wMZXNgXeWQYhVLsd2zarIekviBc3v6AWCGyMJk
8rel6e0xzZiBiAxeTFBdE2Y7jR/4K3Z3kHYU+9WsgTBHBrIw94kYoZfU0UApgGvNVfJ4tfbQ/U/G
25A4gqQBE4t5ShgvlUhBGCzya0C/2rO+IUURQnYPxtored39cvYv6F6RolOvYuIIR8cEvgq9Fc1h
PS1b+qJjthjYErq9E88yxq5E3qnRAh2B9gIEGgD9ium2gmTqIGzKtCxxlAHXIK4M0Ord7BktLem3
xMSvmvNSWk9QVfeYxS+ZY4WyN8GQMGbnEEiEDmixikHJXON4jqDmRsXPMoac5WQt03O4grEmojPC
80gy75b2OwqtT37p5JlCTXmNdl29keqdd3vq/SLbdT7lDV0Y0p7WyCHDB+Ou7ORfsLwl1qoAbYmL
2UD+AIiOQwMWLnowzKNibaEW9nBMtHm50pZACzgHWTQhccUuPTjB3+pK3hFVhpuDKmKPQAiXYkLz
6ag9QMc2u25NnRkt1F30zbKH2VT37QGTbLU3Ptm/DE8NEZDFoSn3fNMSlAYrerNTiTvBsojYi946
TSCbz1v/db893NdZein+CeBkbyNiYfJGUGBB491VX7RdNTSPXI3M7g8j4kvONMVSvlm6LTMFM+kp
8d3iP9cD+rVJrGNLnYJslplt/JD+atyPzbqoie1eDmQ4TuhghsAd2il9Bl69OHECpk/kBYMTfVBi
QR3l9MAjGxP0+sTzJdyrSbE3GWMAYvDLM8rcsTDKX+g8278Rp+Drl22Dq/zyHz02nRKGEScw9+T+
A3EUPr3aLr645kvxt+LsS3sG3gYt2smtGhUELi2HL967NXqI7lKdMe4Xr+pAwSbZ6gTpwyZUfZdv
5Q1C2vgUp2qXrqYmjK39UB+o39ISiZqOtPxLXFfp/H8cWYkF2UHxwaRnFj48jCK961gvRrpsg52x
av/AVbEj5RWSAMhFE6fI9xbm16A5WKe/DMFp36rm9G9JR3kbfCkf77dFBGLXb+sPQylGF19fFDfG
YT5b2a2T5+QWUgcpN0tcaLfkB8J1emdj/7+CmFUrzuTV1ioX9TJ8yXACXt5XwUTnFLDQ8mpfYKfn
ey58uUo+uNPu0WXaI4cl6yByN/fUbxGyIbCFWA2EuPKWeBPJxkEzpFtL2pP06XjiyU3hVwfFZfyo
wVv2nWjYst8/KAswTK2A36191hf0l5vqFCNw3Bh/CW1UHn/qjYv1UR7aowfvYHvfRs+5wNWc8W3J
y5KsNOw0D6ytwxWzs/BXmwCMOpqi3xUdzpvG2XT6J4gYWiqFdx6vW6yIb2BLLT6tBaTr5sqYT932
CMIY8UHhJDPig1ICAIpBkiY3vlvQCR8Kp70DJfn0FIepso4MHNIOeWYUHrSnv+J/AneOwBaGnHx6
ppdL823RmyQYnQSjIN7WyDJWHmF0440ZW3P2HBPmBnCNaF08kEtlRGGjleaEqMLX7mf6o2dtZLDy
W/hzNiqPqwOuhl/lXtwTpz9ifZpCm+Q7bQcKLZXsxK4ExCI+BXC39SN1l+gi8nptfoihrtfNJf5N
0N5Yf6K0lsVgpfiD3Uj/ovRueHv84e6vFq3jcfJcIotDzDd0V7HCwGkQcBLNheZkqgcUot50mCfE
rCvumcbseV6oV/AGVDURzno+IVsiTEKypJIPG5YST6eVjF1qctVxDmdghFBUZHTdnZkHMcgHaDUR
CbuPGW4FbopPuDmUdUfG+xUu6TDtucwUdLnsFOf0isVHozjvnCnaSzuMWzApTnMwET5XqKFn2heV
cf5dHtmp8YyASkJqd5U/AgjFrTpsBv6V7Ag/pNcidfDwp+4ESsQfv7AJ7kNtfaPzoj8oPsZ1J63i
f/63wt27yqaNkrN+9KyJi/gfQeXtPP4HUUv/o+lAQSG+3D2tbKcm9lsV18xWcnMlzeJ/+T//qz6W
//Q3d7Q8xkcE32+YQAaCEhp4mNhJj3T/Ie1FvXdQGuKC/+k0/HZIWKOLtc1XKBH+qNVjGFbm0ufV
4HqseHO/kSDRIqHj8/ePXg1h5RPIe3aOoJq2qGqQEzhMahE1f5H0FszEs/rS2TLn1vHB76dHq+ZC
h48Y4/8lwZKDbH2u0QIAK4wXG5o6eHwqHYyfPxq8fHg8c32pE7Rg4UChwH6mc+M2/vPXXrWYJHiz
/pSMdks1SIcFpb++crH9c4ZnTRMcTzjl4snXGO7iHeZO+f9CAgV/mZ2F5KkXWEFEmwuf0PTXVqSD
jgKPF9zr5MVTBWzurm1j4dv/ak99gEO0g14oXaDf4fiFgYUP+ac/MwQGTjKeUYhcgiXmSv+Jbxo/
EGpoujNT8Xq35giZp1TQfItPwUMrwX7GXN3GTRt8cJD3Kyp7EqX2kxaYrA46VtNjG2+hP38RXQ0N
laQGAS3P2iLBqKF7xhSIQeFSRUXRXknZ2hnkZzAOJb+TU9iwTPeVeaZ3In3r/QXupPatYANbTI3V
dULcGNQrWwEhETusaPoLOYN/Ewi0x/DAICu2VWXZa3OfwJcVQjCVtJY1XblNcYC2NH4EGhiv6kje
UNEu0Z2M++HpHnxWFwMez0OUWWPRAQfnGo3hoq5s6nT6xRVgHijbKp22b5+tQzQtpCaTAxm5qbbX
3b/0J5kuIjJcGJSU9S7uPshXF9qvmFeGmhDdEdw4tQnfAfxV6LBIQMeZFNSX9AqgWuTEwnPkvdg3
FdhqyG+nC4YyN9T3cT1Zd8OMdNDf5MOxlIOrGh0YOVu4DqMDZl5uTw8ZCvUiiwwuZh5LerRWc5KG
HXrXwMFYoXXw8ZgA4rLggtIDEckpu+vqgRYALQN5wWKA77PhEHKFnwoHQpiTMYcGFAcgcxIaNWB4
PlV/E7gKtewEcF/a0/Chyc0pvc/Wxg+wL3XdRNyFI72VUiDQozvJ0UnJ1qa5S4YbemCGZ6G+HO4p
vXLCnUlG6NeGexvVe6Kj5p/UUlOgIqGkyoIeosYJ3N+MEhA0tPXTKissEmp6AqUJgwZdhU7pH0sU
w9gpqYWQ6CVdHrU50uLh+0u0b9o98jQ+4NCteqy7GKtXhYf7dzUJYKT2hOjAzd8Yqz6ufipewQa8
DDoIFGp0OVP8xhwkaRfDukLw3BOz/D2VUK2dxHZxoUV8LvsFh9y9t1ZFQAPQn5Fg3mWsnwskzlzJ
8dlzyv8RzFl2jl7mac1MA4Mmn5XwTNxUEBZoryPquwCQIRIAe+rxF6QsWi9kzQoJxXONtdup6DxR
3k6nKyKYOVN8aQ/vV5qKmF3DznYXyTYSLsk93oL9BSvr0jg46OIiz4GDIyyfADTqeJOLXZejWWVR
GRnBRcBTKpdhBmDZW19dScWMXlPSIJpYyHjDZBdHAx0TKpIv2JCQH061Hi3lb+U5HXW4MhBVhQPo
nQV658pnvgnKo53k5HP5NnI3YR1+tdLPtEFFNuL8MOFKUG/R9EVcqP3QJ5vu7xUyHspyjSfeIRab
vyhASIYS/OHp5M/ET0qWzUtSV9xbH9Akds0Km2W6iDErEkVk0wmCxzXObjcwRxSc3KPJ5O3Ei8Ah
x3L60k/gFPPYRkeC3bPAvDptpRIVGREGHEAZj9vRZvr7HObIYi4uxsrr4BBgUmcV3IEAmAy1QBTL
7/F5WzfUjvxykpP/UMlLZ+c3nj3FBWJ+MLo7iBmzcvb2Z/d8npPCREFj1/t6ntiyjbfhEF6ILptB
0e7nyiZYOz2FHbTnebFW5gdQ0/yT+uLN78yRQergFNo0J7jWpL18kylpE2A6pTjMRVu0oY3NZNAk
xTGy5VW6Rzw1dTPe1T8YMuaRMcYoIjfaChXVLaIWmaxUPGYUx7xjaOLICbtbCryzs0oxd++bQyjC
uWIY/X/Io//pqhdVeXWHjIWXwmhPJFKGIjInOtEvFMZxfFMYpJG+Tb4aal1vzS3jAuv7QTsgf57Q
lphvG7DnNW8qUchTPzKnD0PRvzZYr9lC4hsnwaa8cyCJtrFoo53ky9WdGoP/JFnWjQC3LMmflbEf
XCXhG/lBnn0x0q+TWwx6FcsOYVSzKWuXRwthWHcsGGV4zxQeNzO6uxxcdZ85KvBPSLlz/R3CJidx
gdlDfIlWEgrxW/rdGx/Z+jLhz8w42PSggpwfnRnpPr5KNyZU2ab7uDmUy7mA0ZLzDynwXFWkeMyq
LvhLcIpRshND09igDUJrkd1phk17AQNTBXOWcNBwRPEvavzh6+IL2/pvT3WjLfpHeWmX2oMcFrpz
4t4K1jgm2W51DB4X7cCCL6YXummqcp02D0jwaA5L8j0ZzppnHQZppz6xBmCcv1j6pmu/i/DEwDdj
juUoZH7QRv8XXggywCJF68A/oBtyKPJhUXKuga3V+P9cRqPYdGgyxRwprf4fbUb10CKrfvNB+uSL
5SubEjti/5seXsk7qaI74sjK+YcM3FXib1gzvamvpT27/oZ6E8s5533k9jlukvCBhncWRkdMJWn1
ZOdgnBttxTff0/M25H2y+Ewpo7P2CaeEZaz+Scm/o7FI7Kf4ZeEdiOoX/R6eJ9oonC9Yt7z0J1bu
5OfyxtGXHDb40XSmnozeXIgT6J6JKDbxGQEXA/gfgX/55emMOlRY8xLH5XNaFUvOdcoavihogBk+
THTPjXICYsh/uySMc2Dhw8xMtG33kZX+NGUAZPYQbn32xrv4nSs4mWy627/BJwCWPV5wCySOeKI9
z5EMpT7Rx3O8Kl7oNCD863sDXF5YC8FRzt6IMM2TiVplW2615s9APfaMvBXDDZEjBoIxiLTyGiC0
nByl/iiFqyw/47wAK6HOfgUIxhHNH/oK9NDMRf5Ddc0RLcw3cvuNyJYFDXfvv3yF0cULcPrikhqZ
bXFIqa5YaBKKmLlA2X/+/3ewHI5xpLbE0dmVDw39SBy9A/Dpm2E+kb42ArOaGXkp3tTmQ5ngwrtz
Rgzx+QbiyWTPcbs1IbFsqgQKB6/szJtfXgP92XKWZISiogbFAvfqC4fgWl59vgYewp8rrB7Fm6af
8VSKaffQ/T/J2AQvTuVy/SLMWIyWOUd1H9BEx0RIQiAA8jdTttKPJXwn8IS6UwQzFf5woF9hZQZO
7e9KPNAyudK21S10jhoYus7WV0PyE+u5BzRwNq0r/LG2RmjE+z18GHegFeB5KhYcu6s9M02dvQ+s
+DNrXt64FP2NNXxUsDSKI427NkQihWBrzoANrQdMJAZ8pEXJE0SONwgVMgdqmekEs1KdHznvQY93
f2F1La9Mijlz0UFsf3BJaupU4nlYORChFzX/pDnwTWjXmj64ey2dwC6i6eTjjuuSgVyZcilxsCZc
yc4hbZsas58g2L+Umb+s+QJtmjZdtywY4eTUo3wAAesTDhTwfHGPCC5OMdg4dJrxmakBhuc10zHc
tCk7yQ/yBqLTQXl9oSzCHEHhvjUHLJeztDtQfnJKYKiL74tmZ8ShqnWnLq374BEzm+8EHgFVcERs
MWsj+GD+HWMqNtJOPfCr8BX5hvZ5h/qXA3P/Qzg6RxD/WxRW8ZX9JVxgh+MGmOhep8Eb85Env6lL
GBBZmALBKGvWXbKL8RXwOpQZEy2oV1smlSJHcU5N53r4hYmcEJEFDIiDswxVDNNPf+pJUCZcaO7G
B36tvlwK9Ps4SmfRtv1hgeS78vQyHPTn8RXbTQsKmIExY5vJuzjK93a8cMQrGzY4GtYTvo2P8y3g
UAyhAuJlnbx0QGAgg1ZMZajq8CByyqTK+tcdXG8RuhAC7PGY3tD0JOaT5znpVyhiJTFecHdLjjnk
upSbNDs3IzLPubrRbhEqZry19/qHko3pAPsDrlhDXmn78J1ojnmsvokz/VFQgrDbzcsfrpXr0QWk
8Yaw3qOk6x0dl33zQypTym6cbfDAlTwNE9n5XAOKIfDWXyFDrvnQaEpQeR+HF54oomCQRRvPJgBH
jENvm9IETzaGB7ckmJo+0k34aXhd9DkbzECoC+NCdc1qJZ88w6HonDrweGppGKF40u8Fh7+VeWYQ
TfvxNuiYIdGMLxvmr8yeaTx50yHDgI3IeR1ZIqKDOUzCu64d3aibMGkSdx4JEPsW+ynUohO7IQoL
LTzq+Amo7aLgY9Xb9P8aBl4Fw4qMSU+MenA+nVFz27x1C23DPGrD9iSjC2SKZi1a+LDAndIvP7mV
NBGZBEJkSn84FxUB40VzUptY80ldJDIZM4mJzHTR0WnvS9oZlR48JZ7VkpF3/leSNgGRCvhM1p2j
6C7nkLNW5lTc0nPB+qcF1l8uGHNetgq5lU8i6lRObOUhugksntFw1p5qYtqGcOtTJjnR1otYjCOE
jejWCk0/ZGV96S04+WJ9ivDCx8hmPcu/1JhTrEJw1I+foqKgxehHt1rkseA4T5/Jo0tSj9EibANb
sByJD5vzcmQ5kVJ8GCSUdlEJthk8YjXfp329qZpgNynJKpeJqGsu1W7ZYvkZC3Zv8dhRu039MW/X
PnQSElG6TpbqDPb4KLIQAa3qXOScWGArOjt5RCpM/e7Sd0+NP6miGGyVEcYIYgk4MKGnNNipgySY
94hb2663Nc0C2nKyvJfq4TRlVBs/9ATpTJiiLcJtUPj71ITfy0uZ60yAxdX/Ci1up2Qn8hLEF3is
0qASCIl0GVaSOj19rnsd4hZQpbyuZEbzQrHNG5IuaB4p/k/iDnZAyTGk7IKODJY92SDSCkRHaYVV
ZZQLX3T/Sot2ebsbZcYbarGwtKlBu5fZ3zxacGNozk1NIGqK+phaGFdXCj3BYs04Dd5fW+Ed4QJk
Bt7eIT+J70xVdhK1lU8PTQdwUN268d6MdystDuHI2N9fm/K+OSAJdiKEnbqnH3PAVF4O/6mREb02
zyJU9kp4bzVlY9W4NQt5nVjSX0oytqXTeRa1VYtC2tTCTRsJpyavTyIEa9NMNgOX12+VsySrl7g1
L1kkLCwO8j2DqOLLEpjV40pE/8H3ykUMzpqYOwKlYWrcNSpbozLZgnKM1dP6ieyo6sll1I+Dh8JE
vk5eTxnVW2n277gs4ZuBSViIYvdnRXhekTQ32jpIUW7z0JbZ2UWW35Q0DpBfgW/Uv1O5RPryVyA3
6PON7r58mFTWY/A+lfWnShRQHPZ4lss6XCXwxHI8CyEGgTrzV3J1t/CfKkoEmG1TqfgCixFc5cZ3
43diAeaBJpiNBJiMMO31eWI6oYwLYSg2PQ39xu1nZW8SFUoEm1qtdZcpLVJFwPBu0e5DIaDc1g+T
9L8NE0IIBOZ56CzoZ/Yak3aIdrzquACsLuWgTr4xdsSuDa5NDnhEz44j6QOJmi27vjiWAekwuDQx
H5UC3deYH567zTJEE9HTKOjT2Alcj0aRMrXPE6bHYc/+spSsdTfVb6YEUE3kMzB+8mHQ5nRttNaa
JWxMdcP5K8vnUjcBTiiZ9R7MvTFP6u7Au5WKT4RIbvZJGAKkSo/BWWIqndqq+JoMpmqlLdg1QHQg
XukH62ilNI03k3hxul7VQD4mCgi0+9gaEkXbC1Lv1Eg1U0DthYv5pBuOFh5RtM1ezvBn0+nevFdo
YaFAmu5+hiUT6I5M8FIG7bZYuNKRn0gmCkrqYx/xMbpbR43a6i9PaZdDqDgiKuO6jNZDTsyem+Jg
IFMjXHg16pKArmt1lpSeaAqQI+VegELadDy9AXMpZBKSRiTN3mA5NsZuA+ihEh9dtwLC0ASnQXjE
yY0BiMY0gVcjgDBkoA5Cw8FUzkNnW+usPhBEtYbU2HgZDwmsBVykQGzznkFUKix42bW04T1D/EUY
AnaCTcV8yOIXQOnZ9//8joETqZs5nbQu+FOinPY2muIEDEbT26kvLxXmDmL4yKV6pREJ4PqsKYSG
sZXq3cYqXFumNZQUTNhZYiLt0DDQ0lOSFF3vUfHG6BLYIW5NbSl3CelxyIo+dOz5hoLAFeVcWB88
NV9ZAVn33Ls8CHfG2OOlon2SDFT/bK+UYAmhVRFqmv7C42m5Ado8F1cg2JcW7CNd9MFAhIkaT4Zh
rCIhxw/HSIvDlBlOSNik+zJN5E/rACTLYAuNw4MZvONv7TkeqSkMxhgKOHOUfH+ZcBiAtXT/kXRe
y6krWxT9IlUph1dABCGiwdh+UYHNVs5ZX3+Hzn04YXubqFb3WnPNsIcvaIpbg0TzzkEQSYr1PMqx
MxSZ+rEkY8V0xmEzah/UMfhPkH6AL2Wb7CbpZQx/Mcq0FnWw73Q4HIRnnTkcWzFhc9FHk3/q+Y0U
LZC0qnkXAIOlDziKrYs+G/TRNuAoCWVLEvb5uKmSQ9O8BfWA3WQL5QFvtwQMPrtQKokGPMJtPBCI
cRbhSyo4pQSgZXOPIhwNb2dQCfTfRn80CVINeRySZf40N/sNOGAJKBNE1qKg6clBJwemDQOcjxAW
v0qHOsT3MQFF2/Kr6XZUBKcy/0R5IzW7gWlv1X2RBbJWqZuzjmQDpooWG3WWs2HLxLBMAGLdtovX
Hr7VCaR2AOUCsxDZ1roPAXxvujWgEVpEUPTHKMNzM6+z5njS7ZQZTdnCOiWRBHKw0enIuMylQqmR
wCL37nwI3X8MrRNM7/zdqJ6dWlgyJfo6hps0b+Lqv3lfyJsfMbYDGlo2SkHHKx0rXJG7Avi6VQ40
T4MPzZXbSR4uGgMN9JLww+SNEQP1C+pT1c/m6F/nG07uzEtVJS8DlxRzlN3KVLctZUHFcMpEDeUn
1Ex0BHqyLTg45kMo6/T/istKH6k00FghuUQxBuPI9j3jAz5KVBJBztE1v9kQsoLfFie1MFAgd6ci
nbUMQXkBS5r+RTATfQPQelsG/wxcpuSTpWe40rOAFfyHALWJEIL2TgBVhlntYMuKym+Ntm6wK9CL
xhM5sP1xYtQ6BddeMG4lM4YW2xVQhwE+4YJ1CwtWOic3+aJ8hx85RJBl5+aXYSVshZtCLlWxShj0
cSfNJF9GX9WvdebU/mVf4DZihEHw0SPgBefytiUBZkGwCASd/Cq++zus6/4Npsc8gBm+dpWO5i44
KY/xH/Utlk1zrvQj/Gdhq7AUIL0sC8Zg8rWhtxMWyMC4UaHpw3DBLwIW0EVqNi3UPWgI5xEQyAGB
eaBL1L9YxfEyegtr4SPbGX9gWShKF/EnsP2jf5n3dK+d448KS2p9K7/KR8YWsy3u3vIirNSHsuBP
zaHfqg/SWEEsFgVBA3wgn2b1AZTEaY0wZ5lBecIO9Ba5Kx0U2Vjc8sWrW5G+tvZ/4DkulD1AG2lk
2KbNNvHpMbtpwKu39GosGGJexitjdVv6zT/jK6q23+JvIGHzScAQno/VnnEh+6S4oqucx3ULkqoY
Bbdv5TG98H+VwRfuowmveVV4i3lrZiqpk7AXnmpndNpncwJsHB3mC05s18/w6V203/wfgSd/Pn6I
5VvaMpLZMeJYZOf+Ey2fwJ05f8GZyhsADyclb34zxCpugR1n21cHr6olRAi728XbeVzYQ1GFS7V9
AZrTo1v7/MJTb4wtO+DyCv28fmer9sD39GE8tFcLUMtONH4EKPX+zJnqQoIbTpdR+VFD7OXNaBuv
XwIRMr3jXIABw85Cskm/hPbDRgp+SQcAkfQWnIz9tMvvEdHbONN80weASpQ9ozt8qRchCKfAKAXH
SnDmD9AguGrfFGxAC/Tq/Z2NYviAPnBgDAqv+AOnarY9YrjxR3+G18mtzvUPt3eMOsn38LOCnWXg
eZ6ZFFQGBKIWyIjDcRZVqShsDdKHk71iLYIDwtal+G9wUcbus3ChnKxt/Zns0IwAfIC3MsdkIomo
nWcg9mwtHsGEXuiDunXLl16ceyfYSKvsxBb6oqlnryai9GSR5z1dCKwdDDTqy+BR2cCJ84dfTA7m
NsWre3CpYbjBw2MFcpb+KKvsLFUNSlLP8SNKlCmPSe55iMUrprpK0YHmLanuXD8asoFAQIjmDdYJ
QkY0Nh7tMTznKFKBf8x1MIqrCPBfrrpNz4g7DJtN1Z01WvJsL6LdiYrbOGmYBYM3xav51J83yVGA
nzmqm4L+FtXTvCWxjc2CYA8Seo0eit0DsYklwjxo2L4PDSY25jG5Cx0oLcxFtxZ3cb5R9M+OuAtx
VWXghMnOS+VTqU9/ZAwJxEanNIFHozoMIinD6EAYc0e6DjcuJEzlJLm6cO7Im1YB7qHpJ/Q1gfqc
Cc2R4nRWtWsDZspELWLwqWLv/d8XaLmMnFLhM9WPNMl4GEkLZlrlBm+GN1Cc8JWtXmj+inNzYlXV
G0AdwCxYg3CVyCnpscLWl0XzUZhOgEsBFIF2DzhGgERpHFEApum2zVEVLgEkwK8AuBO44HC5Cqa+
B4zNM3IX/Ls2YCfqTMG+qTd5csaEhTRbLF0l3GPgTPuUY21xUUTwt/NkEgjUXbRxhRUF2wR1Ayx1
sNIRL7VdS2rdwVLd7FxAY8IkZq9tZ6eWJ9yF4K9ONrOZKcRIWpJgvqE4m80/ixytYScwS62wy5lC
OxdkG85h2nH+RGiWg99qktZT6+HuU2zh7fylFK8+zrUTeiKQ7pr6eqzKXQkc5E0RKXA4rEHHEIU1
QqYFInEfHWQskrEA8r+B+tK1B4PMEtGmGIjg46MkpWPMkdmipmOkQ5ybbaHzqDbU1ESRISQdG6RI
Y/Bj4jSkYIE4YMIX3URIOQZ8dlVmCCeFZw9TFsMgaHnA6SkiKaL316oAUmdhWALtYBxNjpO/SJMI
pnLbXAWkddIUDbjS7xQTSTAiyCpG0Y1NQdWTjKHCvWJRTT0KC+IOCnBKwXxVMnk2/Ir8TwuhtVek
O6Ap6fFJ8QmEE3UC2kxmcjqJDQFYSP425rksM8JCQqQ0zwpF6IFczNj4wtGolpyBqCrFkT03yMki
/CoETvpT0jgBgngoCCMXy46EA44j9Vfd33EPqduX6B+C2hYaW9fXtb42pxPPF0aHtjtpJkYjl4kL
OIYHMTjwdyNWpMNWza+Av1m4YRY3aNs+eGvKE18DVnHofRkR5ArULh7Gf4jcM8hw2EnP757nr5qv
WjxN8V1sr7G4NWXHlBzR+IqE5/x+mpcJK7RqvyJAvag8Gd0Xr81rMG0bim0tncglMtU1H7hrbH7e
tSAkG827qcyr2i0molNM+BrqodkSGbS/Hx1Dc8IQIwzTZaY0JYeK5kB3/JGDTyrpmxxqroJIIvNG
mGZQ2YG2pbxaKNpT5j+aMf82T+kJlxwXZtNukGil07eYHk1I8OBrJuvwpOnvtgoXFdgosm/MAiBd
md0igufeij8FWR3/JuEpec8s2PjqbcKeoe6qcRNJ+FVy9euM6Qrohx8c4nkBEFMX80/BwVHPPa8j
gXD4CrOhkbgT7xn3zBm6gEODf/zR7nSIdv+R6mWElPA440ddVasunHcFMAvw8BGYzBhpAVQRBJzT
0kdZbD3S+qphByo/fQz0SczQ1thqqxF+cU6IFx/ROsOpEBz8tkrNoaZKqytri6KKhTPgErmtZUfj
ggzOmHx1BbnRW01Yw+fjWcPCxhSHX49Tm98ZKlSL747ww8G7tPAjLICYyLxwYYLxrWx14RMjlc5D
8XNQhFOpOvxPyoi8/WIFcKkEOnNhfPv9qa1ScqhPjAHZCbnKMFr65qSpz6DcsnKZJE/mBXxLsFHs
9u1JNdz531xBzYWqzUXmQTyaA79lYnLhAVxew7p5FZsL57bDKVIkV/G/Vfr/V+fR/I83OVmwZ3WG
3dXU1xhIgLBzVbEJAuyrrHkN8axheOAWkbldKDraEzbAOWy3yeHJB3VboHnTtqRR9IMTDuRAn1iF
7Guy/wH6mHz1OOegv8jfAyZvulvANiN8ByaISgf4nB3SQX5rZoi3OrxG0rbTAOu2cevoDcSTU2r+
jeXJVNxSc8WWFby2eCnR7aWrFb0tvghvrauuxfdY4k45sCWx6Drl5ltEPtshDAhY1vPoBQdFujaK
rWpRf2Uz7eLWzVHs7GIdVh0CO1FL2+yx/BKNo8X6C2LHEE96fjGwH+mcQrqk5jOWOMezN0+Q8IWW
GHjc2lwkeIE4N6mkAUGX4+V2otCcExsRRvPeZ60tEl3jhj2wJs9kKnYhS2pwehQ7qJZzO8zvvKBu
Mj/RLp5XfVYkTEYzOXIWEunmUiU4Q/O4+WUCPgFKApPUHmSz8l5DQt3qANUw/cNkOcwK5omvIpWJ
8NEgUxF9SkidMOCkylLLZChCsFInlEYtMoMg/yq0p/TC1SYf2JTV58AsVuNoGYa3BuHPg4Ygg7Z6
JT+GJ4d0ld1zfiqPhw/mhaUwP0RlVh71b5ZWwAOtW6U8tfjkV3cq3np0Cp5xfvLsS6MXz/Tn/Ana
8E0qnr4b8i9yH4fwJUxvla7GGBRAPoWQiCteJqW17OVD0X/J1RulqzzdAuJRisrBgVF6TIPLxjhn
qhpbFumcUgFDoz1xqekf2/qeeq4XwVFwNeGWhv9Y47n0xVkXhC/25DauFuzO5XRP2eXmM88YrRkr
6eIEaZy6OHkMtwrzXTMQDOXtxIbOmcIdzQt01lYurpl/h18W/wz9kbFZDySdByEEoi9u4ghHtvjc
ksfWKhvEVTkswD2gLrPCQwwoH+CfRVZFADouYpGW3FuFch6S8QgUKEGLRR+TQLa3WgXGCNtyHT71
vMJ2ge14LgOoUtIEazEN3E8M15MOWs9BHXNiBR5gOE4LHvdIr/D3qbXJW7eCyu1BE/AyeDDBJWXX
Mw1vzRmqx/jLjugLBgYXRNrhW7eOVEhRI3ssphEkWgZhu9cig2g2/GytEeunCtLCuK1keLVhKV26
CvPP8VEa+5G3oMZ4CfD2JhnvnSGwDeoIEW7w/PCWtyXhwVDxCNMwbAOSzXxaiEq4l6vfpkKZ0MEa
rjF6U/Gb5Gbg1IipQPJYdAOLIkPnynCuTDpf98DxzD3MiTLXGnVIlBkvPv8XmXKZk/ccXPmMHNZK
soz4VpO1xd4TmdvcQEQrOfNX1lGLFJDn64ZPP+xVSCcRqPEYkfasM9vGsi7goww9gSuYxIRUObU/
2KJHPgXu1t6sV1bfOarjYHzkzDkU12uuYrTDpiWJzhrdruFYbngy/BCobanSUwTtj4cxUvJLoMNS
avbKONj0S2m2adFzppshXYvJUZj9yRw9PqvJ71i6UURwOmlBhrgdk3NjwiHZJRa5VucG9oV+EDGu
F6/8oh5tFkBVEHEaV8XgAvEeC8wEu0FeQ2aLm+LrVxzH4MtLUOUdYaCgNmbn5zkB5ukgAPRj6BTK
/G9cA0VUeYjDAYVYef660LaqwMyO72GHszG050xZ+bBJG2bH90E6dioJfg/eT5Ra5MaseRZ+NAi3
RLgxeS0Pk36o0JbyS7oHEEwW3lmPXFmHLOxYwzXxbNU6zLGAKa3VZnY3Q38nr2LvMHJiVOekQqvj
9NAqgyu+mQ16dD6Sd7Caq9k6qYZixeX3wQdLpoRwh9V3bLwyFLEVs9PZmKhOnoQKVTHcXAlEFthF
I1ZMCBmZRmelPpM8zlsTvWuknHz5IVuccW6Azsc7jdKqRugZ3rVkZfxo6qplpl7ZnFNjva1xl/fP
meqwm7HN6MwrZI2SiGFulf3DjhSDzPwCbSsJ8fgBcgFQ0Ox8wCQWurBtZWer/AUG9uI1mKd0qaV/
IkTGbJuBaAkRHC5U+0wWFIgxbgZjLHOn/CFP6MenKzjeGsc5Uke+dfWR+/9w0oTVyndPTQkMJ4KC
cM3E3PVVIp8jyK/QAMeQssRte1wPJhBK48Fym0kbcE75Q2F954SX8azzL8KEh5423TPl5XMc6NEv
f1lhfFAzV7Wg1sEIKB9aLCGk39aFS2gul7SNfue/F3gCEYsH4caC8LsfGWJU4Wj1EYdnljsFzUSj
Um4o73I0heO1jee1ieErrndIahFFwjAIOfxXOUPgAvAvxw6xABKEhx39BtwgovYQej5Q+ZDGK0/B
Z9WFdwEvN+r/Vd4Nap5Yz0N5ibm0/48nbLnMwVlAKFYcWetNCwy+ZaEHw9mQrkPgipg41NFs9hjG
x6R85MojL3/K6Eil2grvrjtbON0rq2ia3zCXwfd3TONZ6PQN3LDQItoKwPbXT4/t6EhkW2L3Ws9j
baaX5ANUG564DzisbFa7ALGgdySa9+7cdvE2DaONEM2KMqzGMr4azl4IYYxHYHBYqxpRMSOXHhe1
jV64Ir48OpdS4fZSIQTACS16JkiEKlTSWiZVJ/iysp/Sp6QOvtrqXEK3Ffxm7RXJNuS28c29ope7
OInw4dB3dXkcBGPTTAJaPxMTbGSa0S5rNjnltbGC99Ni28P7NRxJenVEMnr2ZNzgbgHCNplD/hDq
7QfbhJX/i+N11ycYnGzaxI2SR1GeK0R2aXwVxp+oxoNKYgYe4ssRwpjFeUVGLqsXdCW1y4bQiTcd
Z6DakYhi5AsPx4dPLhaxStw1zXmM16WF/+ovC0mEpVI7jfIj+lczgATksClaBOsJTKfPU++m2nn2
v0pdnnS+ubOrFqwL8gCHR2m+lfwcKkQTYCrosqeUwgFJNbfdpBMysOT9N+MmMCDdv7rEKeMfBcDE
UveTR4wevF4Jd/8Vl5IHcXER3rf6tsH8FZPOQmzYDH7ZnDoURugkqRmx4lGdmJjiNvgVfOaJ1ttk
HiAS4oYLwxn374iMY1J/vO8qhYzFrZSDDaZo7Cb0XhGj59Rlf7P4Bvkq2Ey09phSj+TcF23IjSfa
qXoutH2RcjXgzFjv3Hv35ACz1RMx351BzfPwd8h/NdHxPW+nAe6Zwq1LNwn0acRP2tDeNVxTPwKG
amqIeiMEy/aDVS7PhBtrNcb0o947EqHB/YuA2dr+Qw0/eu9TDY4h6Il5MCPd5S3S2eH9AGQYYIsp
I2jygjXvsLQcfdj0UJPi9IjbdIm2cLDClYnYr/HLnZYcBiyeqDQVnHws2dpokcQkuYPThGguvIkl
ypyBUhgRY73eFOUxUcULhpz1CEiR4UqKK3szJzmC55sh5khMDrKW+4X84AoOpKQCuAIZtAp+tCh4
43bWRX2ZWALAqEoqUvyMTzH8Vse9Jd26zAHxtcZtAEJdWn85w66MrSsQT5VZfYnGnr3CSGjG03ej
KLh+38eWi+v9ND3H8VsJDuFgbnx5F0e/fN4EJY7YfCtdxJuDFFgVSxX6TpAwVLCyZYS6tme6ILZb
JT+GaOTzk1HtRUXBtXFa6UpxkgEoVchxLcYoBoOiVyN89/D0chwQIyNbzLtAOn0JvF9rwAbqVvdY
5ibMTdpPhWa2Gl9m+RN7MMG9fynRpyOTEF2H/w3i1MBiFlNC5v7K6llS1DA+0IZ3L31J4tkzMasp
pVOufPfJmTFOJF+z5oNs6ZFIPXXTZsei+bKCvW58j+a3nn9ShqvV2aIDMF8dnpDBbozPZJ2Ucr8o
aCkkiEs6tyVmWTr1otIx0P7rAvSc8yJ/ajWAXXE22Ndjpp0apmGNxlipQLDQ3pTi0+f6VtyBICVd
vhiVB/0sbFIxPVlA+cNx5FPOXFaJfkH+lMwPX8KHeHZaFzta0QuD2aqwA/M2Fj+0thizCcp6qPZD
DP7kjP1N6N9DevG9z67/80G95TFapoWrjTR5xdKEzpVqs43qt5lh0kG84TFp0NdiJSQd9H7bKg92
hD59whvVlUfl7REu9/omojFsHM0Em5jxSik5zXayA+NCCN9yCvJHcxf5kBInUhdgsBYw5Bhie9kj
DW54cwSw3Ut7JFIazp6MxSA+YbOmbhy+8XyfZWftgskzg1YBwV22HknrGHYE5iFPAhMnMTRww/Qc
y6fBOGX+b62X3HM1Bitw5BG103gukSYwdWh/SIhCAdd/AWPh0dw1uyy0sbNSgE5hvvXDYvjDTycs
oRGvfYKUsSF042yFZw24U9ZtBJVkMTujxVBduXXFge/5U/Puko/SHCbaTB+MyaexbGiiUDDxJR2H
7difRP3DHA6Z6Cq+K1o4M82Z7+DnbEVryPzMB3DvIuWgUXHvOaPaGAdCSneF6DaAvM2eWTJfFdZi
RGokGJdJNkIspjMqbvP/rB9xJ7IKcTiBJM9nfjOIYFkyIIOIz5g1FB2egHMP55/mjxFSvwjZhVrE
gOJdeghHGHv+ZbYduIOGgydDCOxAzBl6YTs/C1vlLwTZ3HwGsajnckdUCaXV3+A0T+ZGwruM7KBb
+/Ieecmw1y4SRkeL5rMljw0uEo2wxeAG2iAKDkwil7RKMakCSDhy/mYpkrbUoyJGWLLLqOLjNQb7
aC7owaSn4tBlilRX9X66DpgZIdIcV6L0MSq/YfoNHrCMYu76HgH6iHuR19sQf422WiQRj4JYO1Ys
GpQ10sicmveSN7Xtj8yd+Dw99mCVAUN+Vi5gP4ZTfFzQZX/qbKlF9O2jiNKJbwd1xii7TMj0hB0W
UqcIAsAyDlnFZqKaTBmCBW6uf0B4nmnpMPIDbIM68RVy7FTaAbpqiDNZLfwZUA0m3cNj+pJh9gPN
PfjsKhorPAkPGOxNbPC+QizV8Lamg6j1+FlfgF/qwCa/x5BauzbvsfCOMsJz2F7JfVXdTr1kiTMk
jiDkttpDgwmDs1Fgbm0xEqgBzAMnYfDuh5ecjlwN37O1f/AFDtYIzWYQzumOKSz2fgHyld4Vfiy5
djyyDK13h9zYw1CKSkqo0DH1l1pFmoyMOCUhJ3Ag0fTVD27mq94UXMxADBo4ZgsFU0OFl85E7ayA
aMHdCqQXuZX18N1JiPVEA2RyFZtYMVWHmDokhKPYgZOKO037sTAm6qnY02cYi7Y2flumibAovQVR
eVRhtUA7mPl+CM61Bn8syD21A3/dFJA0wtYkKVhPxxVjnGJ0LRX6Mtba4b+8h2SFCquqQXXYT1Ve
U6xQYquHDKsAYODFzKRpBEwww884AlHQp32AXiHiyLZi6aUX2Pql3fdQEUkQQrGKgdfxexz/QkSb
NQg7gjQ+KjMAKOwlnD/sbj2DdXGCf1NUNp5XBj4cJNGw3dGK4a2HfwUVKrn04lKibYx2qf4fL5aO
AM4AusA31ClzWGP5POAEBlg5kvW3qzTq5pWIq366JgsZv+4pdchBIjIRe3rYfzDmqmVAeiIpQux8
HLX1KW93IkUZ/r6fhGlIAV8FDMYF4c0+On8cavhDWW8BYxjyIoPCySXQflRNYGqUYPeEFDSCAJAd
oM7l2U9MTdZaO67dasxyJ8oYTBSXQS82sMHEpHICtb7EAA9x+uzxrCimQ5uJ36YCr78H4UTwEZT/
jJ62gPpQNu5p9qPg9liyHcc1eq72gpNKT7WbxGg14aAEATJq5ouJgv+yATTGz4v0X8Q7NjGrmOsB
oz6kIKrxjFJBOOvbvYfnYBOjnUQ3P+fkUoJlAoyPYvjnZ/I33JQMf2vLSPf6BGuYZTBTWNSMekiK
0X/hDU8EikxYJoek1BPdiDT84gNqaiheLQlCsYm2mK11mkNTs58KqwPgN1yhSty2pysLP8ZIQqoc
uP1ASHw5f4gZZ7Bwbmgw/mcGJzMoRuvtLdnjgmwXaSf0BIj3CuuiW27Xn8G6B9At+I7xiWTTU4DB
qIM37oCCF3xTtaN8JchQPbcoQ9AnUTkO6prznIEYjK+eCy7ZJMgpB3eW/dHwMXE3HkzpzXPyKl7w
Ghi38kBY2JCWYd8TloQ110yaxzoPZdkivCE0CQjw3Sm8SYhRiNeiDZ0UwTap7wyl00xuKX7RW0L9
l6CsQ9hnXoE1tLhulJNItLdMQQFrC9N74lpllIgLegoNBgXrFhPnpZJthWCNTAC2QZu70NmhrCSo
C4Db+MbpfGSbaTzxADRF7GQY9zDVhAKPUVGzbkny1m0pOXjdYaCUzlcw+yvwCM9wpTkzyBdWtxxn
hJLbVcVcdwXhjsYHNv4kXoeRgXWxDsBs4Z/GJjerw9FOdk6VqZibXa1xYrZ2U9p9lSFd1d81Vpge
RgMto2i8BUilqDRS1ETygvUeVxawwvKKqA1GhdYyqYP5KMLuo2CCeF/9Ct6pRz7dxNeZ/en3bofC
B/dlPFxdvlZELPMfsD5lD8YGr9x3IRalrB1hQHAvD5taIoIABGxsl0OF05sJaDr2xy419ppxTRV/
F/QMmQ3x0+tGqPbV1QptrdpZLcYky5QoowtbrIoPJVm4/l4Xt91snbJAvCHVqwbLeXxryOKVeVnK
Df0XMus07JtVi21Jh7aeC2fLpOCNbgV2jNkFRoLpDMH1V+sBWadUcbNhVmBjvA/binJnwLvOvGb1
IZa2Da5+I7vUgiQYE0GXsEFpMNVbszi36sbnh0xpuh106QnZ9qp/zljDR7HP+c7ERfMHGwRDzXza
MDHW6RLRfi3K+d5FtbRKvE2p7GtlXSprs1mHI5Fku6Q7F7i9KBQpLVEj9KaNPG0s9nKYfABGM9f+
3lIfeNmTJOtE31TRrsDF2udWmNDfyytt9qbZ+ZiaCiuOryLFXQRkwkeQIZN2rcb1RvfCi4r4f+qF
zViSKjUuPf0+KAfONEPxP/0a81ugD8YBJSzfzDYAeev41Uc4E0Guqm4aQ85xNFaNrmwoFti3xDkR
uDyMbNsm90ZgHkNVWFlG5Go1okUIbQHJDHhyoFcrpGtD9ABbmVnjR5FDvlLZmlAUy8QG7fzBX0+4
gwh3uXMj8YP2JguOffNJAEzkncBQEUzHxjGfvg1qRSMzoN5y/qfHMYEWewkxvxIfuMHnOQkWh7b4
rNOtX20LKV9KtLU1RvIMe6rmAoMiBP6hXML8ehniJyZ1R6oyuklB0x+RapOc0QY3I7wN7bMkDVE9
GPKdiOgcqwIYIGn6mY8XHbNk3bBOON7uKk9xdB1Seg6Gq6HkFcz3mAQX6DGFedXxeLK0rcxUZBAT
PIu7c4DLmY7VMy8et6dMfo24CkrnxkBAhWWO6DTzaBGEBWQpe+EGRmcm6D8TRmLhqul+KQYiEYZQ
TgakhnSUTUwFhVOfJmxWfKny3JUKnPDP8eBA+OWWoZEGBUvyX11ysY0tzGMnbQwGvjGvomg4zAd2
iDDHlAk/an8j8dhKwFi4B2/Ig9D0gNseahH3OMMXUBaMuIoGW/zuRwqwoKuFpaEQ3c655vNm5pgz
IUHayWxOpt4bXhY0zCb4Jo3K69x2AGL7j3x4mTKwgemQvyncxvKu1jhJjYte2nj1j18zFB15S//q
/iBnVIfsiv2pkK+pJ++CERlUa+3N9gBla4I3AtMx8X9qWuuZIKqBbcwFVCwmu5hPOEPmhhQtRA+T
MpDcNFxZdOVWxI0Aya7FA51wDkrE3qDar4eVP1zmExS+s4oJUX8YodOWdKUKUDevKCCejKhUSLuF
uJQEsPf/6ygZaYY55HX2oSBHw4wgzQOwjCOMpqThHufdtxgqH1pJ1Ic8rDqrIGmIIQpuQ/7wGKii
w2HkpHZ6pIMts0oT6+KskM7yMO0CWcGUkJixTMWZD9kzGekDoGE8NTtI9kvdg+WPjUWHW4CuMuRC
4YORtjlHF94nplJqjFh8eIbQei2xWNVTxj6LORL8AbPJSOIpcUyfg9uW0tQus564LY28Xp42KP4J
/i3jDPdRmgi4RZkhIUDtVyeTnMOMR82/PWqYkZZQ8fBCzvJ1zVOKGn6A/EpXfoZwxkI/hYpOiOQc
7adSwmcSemr0OgqcXeVQjYfY4jiqXd1/ZhGDr8yCnEw7wVwHkui82nsCkN/UBhh/qLJLphH9Hx3i
dGVcEdZfXocAZhrYMLBBkuJ136sHafCw4rKrEjJ0vRQU9iOfWmA+KRHxC/yjBfsSZoYlM1dr42em
WaQ0ZudaZCecMINTRZg27OAzgUz9C/VXI1/EeusztBAO7bQnkk2V33RNaQxuf1Vqd24eLM/Ng7vB
GaGBupbYsUYl7FEaPyGEBk3ewmcX3uR4TfFf6PvOxJyBoQ0FFUf5wpzOpfbbTkfd2nbpNqbPrwgK
7kI7gUlHItDwU6t/lniJs+8RcEIcsfMyPSC5W8Z0UWFa0xB4U7H/5d6B8fsTS3+DXLOUiT2Kq5Uc
/zTFZxUT7/ORiDshXYX1TlzrvuNpH10JP2GRsBlaG7FFbV3CQuJZi1+A4tF8dsBKEPMhmOBNNQyL
ejyLWBg2xneAp9DwCcyFN2LSnIkvS6czJlt8trra6DMW8oLETgmBgUyn7RtpI3IV8SFE37azjG+T
KknqSRcxrVXkCUePo6GRIfdaAcSAiHseSwUOymL8FaKbUj6Qh1NrTuImqjFDJJl2XxOqEN0b5pBm
cC3TdUHi65BsqZZqBQmzBikMzyzTZ6g4LkcFzSjFbaPSU1uo3XZC/xkHUN+7erETWrzW6OZxmKeA
66jDBgUBALr9akQuPLDvG4iZ0lfLmU8IBHyG74o5ZcxPywDrhiiwSyr1yaPlYSfrTjqcbCJaZOtz
GuSfCL8qrFw+zf7LUGQIiKbjcxPFfQFYghQ09y5h+gJACSXzNLeIIaBcIHPC9ge6/6Gz9i2mBUUd
O8JAGW0dNQlF7VmgbazEjREdwjEEBY5paLbtzVdWU0ycO6PrgazV+pvYyRLbO4wnBuKeJWDcas9Z
3qkzLIJv+zIWHN3YyMk3KCwX3AIHt6yHiUMO3tWY+Pd2wnRc+Sy8o8+aCGwhsj0JVtF6EK6B9Vmk
V1CALNjW+q73aHUpReQzQPAkMQuwWXkW5VF6tgbsmQ9GyFpxKGHC6sGEOYAk2jA+ZZdnrUH4zzdG
b49o3hmdIH5sdj07SrCXoTshcN02lCkdiI9Zd0uBYb9O+kMdPQG0SVMlBKRnoHZqm3OY3AwMg/Lq
oWGsQmx9RtQH7Bgsy6LDYMBIYTgZt/aIJaf/koFr8HIq9hiG8u3V6S4mWDF+JvlH2xxM5JvE3SXI
sle94RTJRsYKjJtWtGP8pE4YtHoCkoK9pGzkMuLSfmnjHZwkDfaVaPNrWv3rcfqzLWukpRwVC6Yu
SYmAJpEFy0I+jGCfAHsyI6dn1v6O/qsgeIoUyuTU6B+SuEu4WRvIBbXf2xM8nTC5e96zleBzHuXo
aYZXob8z4hv39fgRs9UZuC5Wl37mR+uYvHLtbhjKtiozbmcq3m3j5NVNnD4KxhFBQm4lhEFzn1S/
tUzWtOwdJkldVZK5r4vECRt5hzf8VqM1MvwPSfn4T4fJzhscvNb7fqStedXAA0fKU4xcpXA/1uAh
Ox9L85Gtudb/+rj/nFilFqduTtyPEPIddYqr0+dps/kf5XFSotdtIkc1J/YS7Vbkc/eQwhuFlqqJ
cAPpQYBmOFCK2kKrbhVuq1QQrxJ/Y5aY2xQqM5nsM01zRwurnz6vmVPRBlDEWrj7lgqKeDneFaH0
0xmIYRJ4iV4DASjR93kMv5+i7T9ulbcJQ1udHlb6Wf6PpPPabZ1Jl+gTEWAOt1bOcpCDbghvWyab
mc3Mp5/V/wAHmDN7drBlskN9VatIiSTkwA35z9HpMGOqAAsZdlmeRS+5N66pwnvLTQEc+q0WPtZj
sCjufA7F0SgOUkYrwwE15xvh66jKUEI5oMo7r4adPmSYnfrOZNQUbNvQPOVtQNSE9FHOAxvOf5pu
YHRjJ4aKQBhvZ9XwamkhDcPy2GjWsgZt7E3kdhV9DfXUmlEi4wtjKvNtZrkwvXe/vM9Ezlp89oXG
qN31wHzHq1xtl2I4j219DLLxWDpBug7YYe0QtLFpd9smPSPpeJLsM3+EHGtFYu0xwZrIPi2dxBAV
hXA11LxtYsaOl0wf/3KIWo64MJGCo9qb3y1Anro0Xpivr2XHYQEX12zcBD5UA+LJGHJdm5ZhmC7C
+KeNTszGfXIZLsQ/H8VAYnDDyIVL+b8JAVMxq9o6rnlxGv88RRFZ9fhLBGgS1uQ5Sz/nV7IMnlub
n7yyIIFuchIxvZc5qGD1pzNuOSoxzdhEn5r2iXdvp1+cf6i1/+E2u0vJMEBssdXqpvfhYyhr6ts4
yYtbBNt5im1wM9qPD5qT0xWcTHS3oOt/xol5g45ryqArp+TuMgfut+aMxyh0TtbAuQINEv0uutjt
nT4KKnksW/VnWYtcbKfkEdXOStPizThnVL015xoIbzFRYmXvbPR4U95yWMEEkCf2nIar3KyX7OrH
luR4idF/yQ+k7i+iMBecvUPahYOJulKKKPeye80nLKtm9t7TyyfqNUYzq9OOs3QXUvPfTKPfZHr/
L/dATgpADrkDMLaceJabqPsemAE6IyG9NrBfzJjwN7d+fWRsl/Ln6DAOXf5S85JzbM6OqTyPJXds
utZdUgmltWaZ7t677sVJXyZM+cHdAt4JaZ7sAKhrmL880r63Lx1AEgMiTF+tQ1N/rQYfyFu7DOJ/
oQzZ0R2QkfvegW1TEyvznFNfoB/5vw5YiLFBE2aWmWqQV/hnXT6ldcY9sszAhWU5gMLo0wjOeX+K
LCLYwTFrmYMrwtQpZCuc6y+0uSe/zA86vqIKdaSOOBjwOgWl+8+KrAMUFMqsGzDw5GPnY8l/RLUO
ZFM/FZLday7kB97XvRFAZ6/IspG74FM+0fTyWrM3plN5UI9JCUwpmd51ajET8oY19pGmG4iu6zmD
Ewj1PsQ0NQZIkZgTYptdjSoBhCCmv+yp83irPaOC0sRZt7eocfGdH0uNevuzMIKj75FaSqP4LIHk
Gcn4ag7Gfqqie1zioWuMRS77rTH6GCqtVdmauOjlesreK1KsuUzrRd2G58osPqn7JUg9nFzx6E75
qGMcHVD56mkVT+rA5x3cod26EFtSwpyhzzl542nuqp75ZkYcYOFzhY/G1uUu08yFxLM/kmd2ixIW
kmkYtxBtM4P6O5dkNtKO3kahYkItWOJoIWAqqAqUlnSbNarWKONcTVz6qn8DZThACXF4jb9Z6m18
pz86MRWR01mjVZaGwQVyd3czRjCpFnn2tS+5dw1YHr2XRjPXXjlvyfYx283WTdk824xSvSrYg4Ye
uCXPNtZJQXjjFIpfz71kzkUk+wFVsTWCQ0LkPqExKB7npRHBfgVdUcW9Kry9hOT4Zh4VW6nWsbbM
a3OZS8o1m+dq7DbFOD/rIa5XjWAbYgGtKIDM0ZC1zLkZzsqkErbv3Y+edPwQuKdRVtu+JqIFVnBA
vZV0ZPlxth5JXoPiG+S3HZPbpqG6jqHxB/reNJtDqRWEw3iz8urkWT4WhWQCKKTj8R5WtvzPIhP5
zHsqFo0KziADu3YgYpF+xdkbwI+JEHYmFUyScwYBB26aNlXy3mEw0m1pinX50tOZYxk4JFDWDBwV
lfcIs5STib7JhmxvxJuiMf/pzHJQ6m0GYQTfvPBbz4dXT2MKQ+/WNRXDvm//m9gijrXhIcfnmxpv
HULh4AL4IDcRgAAzx2hlDTSfl4fZpiAumYuD0fk8kshGoMIqZ8TK7oNOa/F+YvuFNhyInHQuPHAa
DrFN0QpTQcjOvsyoXbUM4cGjBNquSL4s99ufmWhqjvzVMF3N5Im0fHgvWx5t2DxlBKAlqzhJGYJ6
Sg0Qi3ZtnQch++9wgAMTEZmZsS5Uw76ciCXmDd8YwEEqKjK/BYDA2h2HO8bAb14AHMbH1j+3y5eM
tczJIbtlKHaGTm6wDrNjM/ZYqO95I9eR2vGMcaZNM36SxkffYjUaCP83M4J7y+iE6jFMMBQc2CvL
ILJGYLjIaRkqUInK9C0wsm1kd6+qzzXF6VL50V9YvMSGwRzfPjiOeQj0YZ/SL6eC7Xma/lW8MUlt
blvznxzdX2CybvhrV3iuqZqeUNy7rucPSN5tYxdl/aEwLBQ20z4a8dHokbZzwpyYejvJXGY06X8Z
YECGF7cXX7NkMDwytq27+bWNmmPducdJPDdhf2h4qlM9PLNHvRrefIvigBZxyMaJTac110qucZZJ
XZLG0ATOo1LD7W6iH8Z4Nn2GrLyHQmV2OBoP6MEaKSzl0q5cLl4MOEoLYodIsS7A58I400LxQE3b
p/Csgdo1mDv1fQIpvmWEQ+wyTa8iuHXlTaNtw8/pd9ZxM1I0qq3EML8WYtzMsE+c0X6HX7IaCt53
fKnFhkrK3gz5XD6asN2k+YjRkkGL/WWymOdtsbXZj1x8ZnxkI+JR6nMTfZus9SQ+u2re1w4q2trJ
YEbG82aE+RyQ0+rCz5R6MKzY0HM2Yf9PjN1lIistwteOYtwZjzYkBdxTzPdItIDewxNv4OjkmMdG
9lakL8MGQr3KGI0vkfye3KvbbyNjCViIBnfSjVV8dpB+WnQn+nQkaRtERc4SixbdpcSPsAp+avCV
iE2QbfQV9rko28lfzA/ofkO/9YpdSpUkVuAODZFKLW6fTwR9qXSAHcI4ajizLGPqs8YfCqJHAtkz
j3jAj3SwStAb8TFPZ2y1hIs8zG5ZykG70OFlqENrwrX+Mtert865usW3ZRGN2HTjbjReWP+ImNbJ
nxwYTe5SfpKxcjni3bLHbUbGPMDpWnkH0nkTEJg0fkly+oWvKW4V7ve6dwwsAM2mveggfxrEXyNG
R7Rc05HDf+sIgYQDDrHOekjcnx3A15YxVuI9jO6j6PfUl8fJZR7JxVobF3MSry0GIdpdeYoFI85c
rmVTL4QRbdqi24Z+wnEs+MkdjflfzXold0B2UF+4MerBtM6i7pOKuX3d669O1TxKGAZZrlebsTZ/
jdL/1EC4RaOxNaZhJ2Ne/6MncJerCqqUNFi4kzZWVkS/pZG+McMaR+BRHuVBfv0kgx8NikwlJZBV
BrPK5531z7rjfA6MJSFFwRqfL5136Oorlv7EvQxQtcDReC8J2G56hWlDbV9y6vDa62Azbh3fVIo2
WHPNkDmpMx6mhe8ynSDIC+xga4k1LA93Ore4CPFOEU6OtlBOyeZV9jav13DHmFgxaScSOFWXIb6b
4SUKtj6RqxRTfBt+uNf2GkC+oiG0W7BxRhwe4NI8InFmLFyFtOVslIAwrhwuHtmpNJZ6tNRNTCPl
O0ZYNyWzvyrNXwmTvc8ehrFpohcPjnPI1pAfuv5zcMHFQGCsz7m1HI1DoW1BqA9ioyGJFod6bf4g
N3D/q61jUL833DwdChYtBuctRiSkZi6Q37NcyKncmJipAW07XHjxjdA9BZ7ss26XXNahK5jvfAj1
j351wLIz8sQtSBbI9XaUh4gKfj/Xj3URLhzjLbKbtfDmrSepRCNuA6tAY0WGiPhH/ar8KImdkNpG
mTaW9GSO2pEDJlY6O1rGLzYYPYGzbwFu8A2xvvpwnstf6l1fphuLAXaf+/TTM/R6p5fkincxu+Sf
XnEAYFLTHgRZACZ3jMFlIX6HbF0cmk3CkG5jbLqd+9l9tfOJX3Zu3NCk9+RHy6igV/mpRRyk5CC6
UcpZ/MP7GexHZyk+C6pRXEzhgFjXbbolA+oay+ELAmYMSvlpnHaasfLA1X0MzWVoAHWYw6Yhqhwx
fkugY/U2/7tzwh6DcWsxvkfxdrCZzqab2SFOjD9GTM/4/MoT6y1MF8gN2CDAGXrGvmFfgoFXpz+c
rSaGYbjj4u5pfJOX4MW4p9fwh3xTxSEZi4bFlefBiLYZvhoeKQg1VOOVB/GVoR4/YbnkkcDhtxbR
qmtWaaI89Tz1pGKg8SbdUfsDmSl9kEQkg6xfdgOWyeHJg7vGhWFY9sw1uzXAXZcJKwULaJXgHUAg
7hCLMfLYIfjNTWW8DWi7Bh/6r/tGnQIbP8GQJw8SFLej7gO/Jl8ciSHg2ILm3rFaTQmX3XNsX6rk
E8YUM3/yb667rQiQOJV/8FKP2Q8ZD7z3nWWvLVTJIsGmPPwrcqDLi6qDJw28NG9XcYxJVD1ylHYC
YTIBFXKm6sqF1/ymzq2ayh1rE6en1yDlRcALWXHy7/il2dpnDbgMH4NSAiXUFMswddY+ODgc3oLc
FiCMlcfZJa9JKQwWNYPE2k36vdIAtYENJMdZ5/hPgmK1yDymWrHLfLyNtvpg82oz4WRQPl9/Z2mQ
VrmIWmzWzFsxbSCm8h53cp25z50clqJ643Hri9feZ4jfziReXgpoA3Lc6RP1RRfN4cfkwL8DoIAw
AgIl6PYWcOzpu6yPGqSjbEEjUvGNoJaLvZGfMGS6wly48uaxAMQ1g2LwvVTL2jK4ZgZ8aPbUlnIZ
w18mibXVuPql0xtHPi6vLq0YNLbXq5RCAOiLxOBsfuw6M2b9B8+DWV9jrXodJ1V8TKCiaHbD7GKs
BznpvuvZeyN+NdJInC6zXj+AQ53pTNH+xdWACYotGle3UehvinPi2sm7wW2tzF3Swry6GDsmJ4by
DUSD6Px8zsxrLs/qjC2UExCQTs9r6SKzMu73GG57FDGaLmDL6VEU95Ongd1zOQ5TQ8o3XESj93Sy
rONEHUkSAyjiVO8xc2qx3jXzPSF45UTxRXUcS8x2aGzLU0WAySfMkvfloqdIJ/Vpn4M9475qnBtd
THSBN+67fDjBbdtbabtersfa3+nzKsIK7JocGlnPpQyWDLBD8y02YJrkdw2+dlQlr6NVvdLAU5lQ
N+ugWRWZ9tqZVFoW2blrX2IS7UFy8ztBnJ1hE31cPWs+iZCGbKTRVmsJDYgRdjr8ml235bsHKkO5
n/+C4af2kIZq5G4nwcRnXNdlWCKjOr9T4Dz6TvAcOfpSDzEgeHbMyqVDVCMpaomJ9hwOaiUGoil/
+PYpYoeoi18slM0hguni3jkhw8ud+n8Skxf8g0STW+zLCMz5U0Z8Z3hgK3f7A9amJx2vDfavi1b4
hzjhgS5bd1tipkpSBiR/I0dMcNj5dsjmhSBKF+aIUARtDV5zh44UTihPbwVdaMqf5hugzCHCBk8m
oyx0si+C8hujHUgrcp6pMYYI6Dbw/8y926tSZnRpbsKygQ1Yd0cPHYZ3/C4tcapSSi/IOMSpXPXj
zzwZOAYcyko4W2jB0pfOogeEUUFe46ODnwsdxXmdq+gCENkr93b03ot5ZWFw6pK73ZIUGAm4Pep6
F5T+IYUZEFLPEbXY7wmUtCAXlA1Oj6OV5K6QDxV0HoI8k4onbhFv+2FmuBAiuNu42PpFOH6KAG2F
DbUdwpWO+8QwPaw5TOiRWZrsp0sOFtPqrP3Afu3ZTNieLIaSXlyvG8zfs4Pw3y8E4+GOm7SnrFat
XKMM6Ry7DUaZBU1uJRsNy3V+mBklW2fbolcCjtXdqpDemPsbDnEng0pW016Z9pceoFdjCgPVs0xF
8dPLw0TlHTGsAlLegJThzD+5Tu+u7uzqgQFcRENutEXn32CqnfKvQr60mE9SDtw6E2F6zdcaTmEU
c8399ax6zeO594hpREVP2B7RZlrNQPXpS63AXfOLuNhM9EXDpBb6bSzNTRhQLejfBZRA333NTcrK
oCYAQltAN8QmPO1aZn8aJjpRjiveIfaD4ki7bN+OGCupltx72AN9F1cnwVQFbw7ShW9INpVvH37n
qXXpwkCyFs+KIKJ4crWHiYAlcaKPoqGPvLnNOldADKsZ8VIK5ExOgS0KBKgSrijWVXX15glycZWD
uerXjCyY4Lx7CVcqUtAg6CAg7/nesLjmDASbSAAX6ijyhV4uMbuuPKPfxZhHcQF63a0Luet0O6+o
KBtH+tTnDfeqpYAvpxx7yocQQtUCucHvH1U0etqGKshquIuuYQB50cl0a8oMWuxHarNnjlQYbQs2
pxhMIKTHJv5gWphhM4CPsYmRbbl8YYm9zjP2vNZZOLzxjO8dzFOK+1ZgZrB1LnE25fDMN32/gAT8
nGj5ikWBXCIDDQPHxUwXYdK1Z90idartomrd559dwCRIv/MTV76GVFxT/f1cWfiscUMXlEx12IKH
wt+mXOj46xrczqH+mVFUfqJ/JFsCsfJ0SIIT2QYLIBTM3KT5S3Mu0adAuepwJRDvk/WBlHxHFBOt
MnzkEIr5D46jglsgYl+MFBdhJg3Sv5HbcYNf0Od78Mj3LVzdRzyPGdTec2zJbUJALLO2JvnMsb8l
jMCqtNwCk8k7xk4owNzvwY/P01PP0Svybvw0+NIHW9/yO1xxm4hf4F/hJmTHcu04AKOBGpou2t7a
aDniudMmD++1ne60mNSX+GcUD2NuzprtLWLcIqbHK5o264nDaTlIKl/vmXZ1qmvNy9I4f4GeLrVq
Y4EOc7FjzXjNiv53dO9aQkGvQBLKNkE/b/MW2hb9EzobuOlOJ0UhnIEUR2Z1azlPti40fAZj4xAf
TusgdhZknwcnu2q9D4qpztgQ6BZKKxLALrWjcf4y08srI+/Vym6wfA4ddkDgPE3AnKqNaLgFI5ry
VqbRRv1O9R7dKzbf2rSXJ4tCH8yNPYMq33zjtWtdatz5iyuAvqQWHY+orX2Nyu+aDtcSBwWrQdnb
jOT71Q7i/cBY8zpiZINj6kZvPetKxGR2wAx1qtr0gANyEcTjYp4/XBZvRYOMtWFxUtFpD2Sch/lI
HQVa/8ZKBmT5Szl4m0dV4MzEyoO1zK0Q2vf8uwMahCqvh9S9b1kaTiiVJBrqTyS9IFYfQr6rOE3h
6FF/VCE8AK8ZsXnMbMqEBu95HopDEHLZb7wjaikzB/vpXkCnA2hqh+9wIpL0eV0ZN3Isk9y19Xtc
/okywXm71cx7Yculybuu3tTwyotriz9LrVH8wAisKwIvCbrhlkVf8PhIiU3QNFXRe/xH9XXLR1EL
dzEz/Y3J8lQ58aIfBFdajW9auGscZ1EAiaZxKGCLm7hP4YsO3XWUhKuqbB5i4GLj/JkJQ9JyHO4t
TiHbKX9z5OoQH6DLBNfhphZ0kDyiYTuV+rkxmnMXNnuhTYeayEXTfk84LPT+m0iIy4Wc/4Iha0R2
5mHphHe00C4jC/2X88jUNIchQT2cxdr5bMndG5zWTOwcTfmIiO766tBGrY6url68+ylIomdU0drT
NgQKUN51xlXxFbjfxisVon/eS/s9GrNrmiENRJ9EG9i2SVA4829LKRSUvKmjzM86DUMNnTK+GHiL
Yw+MbnYcvGhvJ/UL8Qd8EBIIcPaRa9NmTDL0pn6pJcqiP24ri1R2kh/iFKuISXNgFL3HLQePHdbP
O81dgpb1+iEQCIEWHQyoKF5L9CSNtHNJll2mLqULIVfwXHwkM1Cl7F/pyuVon906IcsybJuMWCka
cZ/qz8zk373uWVYTDBQLz+CqZdHrMQsLlg6nvldSmdca9h8V5YhpaUIh1TinUnOmYc1Ls885uWc2
Nlv5nHCDj1re0Xdj+tUsgC00uHMj8WOBRfshg684Cdj94qXV45YW3oYzGBvboXXgQgVgATgLySLd
6SFxDQMCysT0zYxOTXHvKmtZMXTAikbViE9Eu26/Kkzo7ix3HjkdL10G0Ghy7ztlwRkNk3VBf6vd
8NWsHHTBZgVwAdABAxZwJiOJ1GHaTHiuq9QC/eysrXvBTpVMDTCvVYCPmE0/TOnNq8uDyyA1TOqt
12jHTozHGDx1kVzKBBM7CkBYUgLUclSXKEPyTpWxbqmDIVyDR8zeqn111IHhWg7Fe0GZGaceNSoD
ivsZTdsC01+EKUik+ZsVgZ0bv6YuPaXtl8RmVSvmSGqe3MZbDYw0jPFRMmtTZ7KGCnWNcYJjBxsf
4VdgnOH6zdEgxPbOPzSjl/Esq91Ju1r63Y4J4NaEn7q/hL3as3Oe7X0p3qeCmoxhafab3kMbse64
RDeoD6l/LbzgYA3vPgUMjjOcYnpZp4KMi/9nert8QA0BGtIwB7N6ODdh8plVwz0Kwlf8X566gAVV
QI9r4F4nfsIuNzYfCGMYWwc+X8k/wyr2nkNOqKP52VKXisk6FEyU/dh5t+yMQYlYdwBDWxecf5NQ
W0xZIesYMw/gnChKjuNuDd7DXnOXxWxfy9RkVtcww2UsG6XlOSao3Q5LHW2irmglMkkhvY3JqSS+
n2ncdMKHyTJQiV3kclgX7Zty5lPjnTHsNtUsYGRqNX3hsSRBmRH4zE+6zdi/emYG3BP7lJw/yyR6
S3hrypgoBSx5f+IQbDPlW1U1ca6Ru0Iegemz2PgxkVd/6n5pKO7sY5xjQfJAP44JNW95seQzb7Sf
BPeoJIfkawVXoXtcPTzMWBS36NS8BF8haLGQa41GX5cjHrPB0MC9pnl3xGXdG99jbK/dctwJdbJ9
YCavidUPdrOR0m3Ih7tY7PdOfxVskOr775lNGslbFzHa3w85Gej51+DnFAT82Jnjt154GWs6x7Ln
jn0jxegVIZEbwXVg8ulG75pXHUdwaCy3C+k+S1IqhuSAFMo9odSwO5mJt4DNod4sm44hDpIrT6vW
OduyZPzbFrhZS21T4m5nHeG6obix5AZT8x5gR/VdrkXjpiUqz6EQZbhNW7DC1aHLSqwq7+pVgTcI
33B2L/KC9wDDiVgNVr42Zo0p20564TPD4bXZn0Lqcqx6M5SEA92n2OCUybkukM8lY8pMHzmkvXu4
wCOAtbxRNG4QmkeUEYgop1nNam3cGEzv1XuYs7igcWHZdkGph59B5r2GNJfxP4piZaA/lFV0jOqK
GgZ7k2E+yJmHK/Yf7VSoriPnG0NnGFl4TCohaA/twRT5ZeRuOrnc7QeMLisLR1Ra7t28XiQBTWUI
R7bPkQAHSZleYmwXTCqx5/HpZaua0YdVYinV3jS0GE/UpzoRB0fw8WPl4SoUVrd8uEFfsYdLIN7N
fMB0vIkZtVJiMfu7ScMoMUbiaOLN6K+t0bJVEqbU3AmnO24/R+wS/jqBU7l1qWd+Bu8OxGAzIzm7
SQLgIiYiwZCElZ8PzWgE9Ix1bZzUtyxbtS7KJLypMhOO5BzaBt4zPrq9WhEHN94GXD8N7c1z6yNP
TaTf/XRcdhH1V7wEJRSCkiyJZIoSyj/JANttbqJ4dZufgi/RxpodTRR1qlU69uuXEEcDp0NEk2eZ
aWsLgVRPDwr73anvgHu8m+Gg5lZmBNUhpFsi92IwLIKShXBrMhzOqxvLKY9MY+KgxrhIb3mzHFXN
uZxXY6OvKv5hv+b/H+Wzpt0w4CzKpjypJzu2g2Vn3G1YV3NpY4kKTqUkFUvgmXOCJvqjZROJkOW4
5MYJCqEVmKB4NE1qdkiNCfS5VuteeGT++5xsfg3vdGJ6TLTeLUjP8zC865xt+pkz5OTi3+X57nnH
fWuv9fsJMOjwzxrCg19Wp8g8CSSZDPXLG/Ot6BzAFOHRJ4GxC6BNFlryOe9mQWKutLeW8ytjIEEH
k8hbXsDCmiz/YJYDpXOXuUWzkx5VNHxt/ky8JCE5VzMQdVkODX3TDTh43jXElTpueURA1SRdf+1S
cU4YiPCuRzanUbUWOJRNjHjVU3ZL9XBVDfFM/uCQPNpxXCUZTzbJPY9BKDvVTBHgKP4Nrtj50Mvo
Z5rpTC8lgnTGVSlv7L02yY2OFmHR61I7PpFkYBsFhGRTHGuQTj70nJZxkEZAnzIlYwp3Ao2jMcF3
3gWpr4mxDhDEtdbXW2rpgvxRaYz5kL3D3zz/jgJzZ5G8ybgRE6H242k7tKh6yJaeAc663BsQPEbm
ivXYrQrB9MF4ONldG9Za1m0Fx5dqnK/TgGMzvzI5PugESwibNv1WJ2c+GUfT32klY8Zpp3btjns7
k00Ph1auG/A6MRFzk4Mq2UxUHev3FmG/yTjOj/ox5M8JGpxssgPGzBMen4mki/Ao7fKzU0lhj0YH
AIJB03wkIZmnCuFM/b1O2R0EqcBelReF9d4cxmsJo9Ju6QjJzB+XV46vu6crQL0ARZJ/iObWjOPV
mdxLnosDGSKtpc6dNa0WxN9rFZOIo5PiEdRAa9k2AAvGeys68R2yotfNPcZXxY1DYG8Ns736t3oi
8ExwQuT9IvuOeTyi2V+rn67moMZYACGtE7rdQnL48jgeB+mXS87RHy4+UZCRa2GvILqufOU3Bvy5
kl4KtXiozyPRfyUsd0meU+M0UEcfBh8hLsHmrjOctlgTef8mjfYxHkL13v63A/Jaatz92FHqyH4C
ACNI7F05ZxWhs7cCFLhsFldvCjkl0hoxXuaG7ZAzEjO5jzFQNd08abhGsXEU3BDUAt97r5p+4u9Q
X9Ck86Q595Ze3PhbE5LjPKxfazsXOz2iaGLTAnSdSXTiC6dkQaxxDBEnGGaFhsJfGPN0SLkiJK+y
MFxNAGcwMoATM+wmriD20ZPYwJlQo+HtVP1D8KwLjKEw/NaR/QqZUB9OabpJUQdC8AKcMNb0M+qj
yi4mF1weIFFA/SkmkO9cKb3nt1EVSJu95mw12v06lf7v9F3LFKJBnUKA4kPEB3Lu+8+Gnlm4yJw1
mx3Nm/0HBO43TkhN8YpLChabwbn0M7TYiZclNnw8Ze+ctaLszPcwTgfVjtHsnP4JSZ9+qP6f+7AZ
BxrXpN01EcI0o58jVsOGuSqKjbXkwsH/GYA4nK1g+XgxK3o56b2hEmLFbSJkufxH/Nn64LSY8JVa
W33AaPFFDSp+T7dck02l/ygcFLxeb24WhtB5I4gD5IvpD35lI14lxAPQDTZGHxM8DhD4VDvaU3Ps
OCAJTNZxDLbYq/grWAQ53nCw8O1ik3PF0OjQitz2ze+b4ziPqLuc6kjyWHH4ETN5dcwEd+XNlSPF
nsznmwcSn2F9GfCSaGaZBz6Fsl168qfKX+uevHDYA8cayedjFcK0nbMYca3KwVahwFVcXeejTQVz
DZKJshqeY6d6ZvdwvguS5DOTPkoUB5zXNgbdlhGk1RFRe0fRYMK8bB2fuAgXKTYFwg69pI4U1dpl
aDUugOAXP1Nu7eKydp5OPeRRiTTz/8iU5na3wJ52xGTO2fDXm/FzmzXrDKE6aUf0fM7dU/0RoVv5
br8c1o7xbOsQxOwnaJIOKTUBub/sNmKEvzoyaNnGGnKmgNqWbPzKBqA0wizA52J1xwksqmXItSvf
ckOp6nRm7ZA1NKLUkmCPqioAa+FvhDlj4t+iThTEMNTHZGLsDLmJGsFXBLqWpZfGDS/OVnNic2bo
6GnjNsMChnJQ1eM2xKM5dMWrXjMVgJTWkl/74GfhVRHwFaZYVCMrJ1TAC5gQL8i2iMxYR29KKU4A
bwX9i4Nz3Z/0bdbdUEP56jJfOyftvFWPwFw66xaCTjSKk1HIA0pLPGSrFFofOEOJy3nGqF4aYttW
sPXQW7Ero9zQrlDtYg8vD+FGHrnZLY5jkb5WXnUeDfjJVtP/FwRTebNYzCTvDxqiQYg2xVd9cLsY
eykjBklop5CPgq0yMz9JOVTAULQwW40VUB5r65mcgOIHFRElt+KGOwWlQbsiTUhA4UOqjhlHsQmG
rQLr7W3LWMPV0ymSSdCNpkNu4WPCpd3rYKRKhkgRnXoeU7WZlbqfxxWfleCXjKT/9pMBm+kO2zc6
BMo4pXYDxO6SUQ0iO/D8clqV2V4J7y4/fcxVAdctFHo1sTM6RAT/1No+DRO4l6Hx6zd+PJb98Aog
3tpRHfl57pez3y3M4dkH2UCPhmdg0NCtUxu8tXLmUHTK1J99uMNpjkaKPow1Em6WGvfE2PGEaqh4
OlJ27pKft88ODpKy3ieqLReZvGZb8jnpKjCF1llrnaQq2nebgLp4KK2tJNeVp49G1e3xo2OC4DPz
R/Qyk7uceUiHHDPOPm+ZepTca6Hr8zQOxkGR4Cz8R4SjZ0pQSGQOvPiIM81N6zaMD2ZOXboEDMFn
6+/K+n1wt8L/LnnHdIiVJd9KdPUhcMQrYvnVEVNGmt11Xog4ZTDZ38JY37hFtxxZdjR5U+AMLT1J
Kv1C/g6PkISer3uWCHvc4PCk+hqpDet+WSU7EzXa10cV4MUDSgQ5hW5WLea/PsTGly/1oaEwcNqb
HL6UKq5eYa9Y6VW91pldc8kl8eBbeDBNqOILdkU9ZnnN4u0cY18IiHU+yMYgmKtUOSLGLUfHJXXY
kUW2cuIg98yd9132LaXYooeLSRJcY+ALmJhwimZ+eUxksipYTEsDX00pn000Ru70NS4ttzfXKOgu
+q/lvA3wtNmLuTC5y5lDdr9qtH2bkJYzNw3MmXBkLpreYkrh2jpal4TYoftFcI/77ntq552/bXoU
a/wtDjqeNgzHarj5eCjwJ3bAEDwY/bWQn53gnlsNZ4tBhgBIY3EGzEuwuMN8shwmNh76fIPeQAm6
d+PwNFdArkRwDMfn2QTnzhvZY5RnEiG5A8G2Rh02gZn52AIoXrWalcHNxuWNLEfyhDuN+XJdXW1i
vl7wz+EHGLuKT5sdYo1KHjW6JTUZ2PZajdwsn3jNLaSWyOezi0rGLO1eNZDQx23rNICAODFu8Laa
6TyzmZgy+Qr4pgv/ETL59BkkxrTLRD2jOa07ck1jldsaPrI3qmIhn1nhKi4AXZazcYFnhtpqTWJP
kQHifwJynqFmHN1imsmR3YG5ydOMra4dr3H6asI4QP6eYCKaNxbzVm6Yla14GURa72vxCeNTAxgU
a/qeCZcTj1Cb0R6pYWELVvvlbHH3Hqq17TPV004+YjcTryRDlUGp1YsDh8sQIUZN1QKWrgJnFz+E
/7F0HsuNK1kQ/SJEwJut6K1IiZTbICQ1BW8KvvD1c+rFLOZtptVNkWDVNZknjVkgLpArETJfinmM
ygP0gqeovLfutWL25JGC0uiob+dr6J+j6oLtOqJXCo5d4MFHHZeie4no/jxicRDeaOEq0WYy/fjq
GqO1r8IAbWN9UDvRtq0vjQoKwHHOcKZlQzlffe0SZv19TEnzhDBc5pjcqs3Q7UhDBmhQvqkDMUOv
2uN1C2H3ZXyH1IbLwuUpyk3OconWuG7rRQdSp8AXyn0XJQ+VeWROd/W2tfKusxpUfl/Y6rVpbjwi
YszBww1QMxxM92mP0TriqCXxZ1iTzdkU9xj5HjwUagu08jTKfhQDtIIWhX0kyuGgkX6jXyag6Hiv
S45eTkY8+2z62CF+AefxUm3FBGPuSYMEpYRskL9VY8kNpNVKyk0Ws+UnAWM2rROANZ7mbBtkp4nK
syI1xonFRe/1rZiC1ejlRGWyP2Prbk/90ob8HKK50oJ3cC2mso0WEO4q/IrcoewOzIWRoChHTqos
4MPwmCKecx5ipe4rv4yYaiQGbsVqqJpham2B91D/yMBA+cUydpqwy8JQtO4pT1gG11GddsOjr79i
7M/as0NGrjpLLcHMC84DA07bQwp3G9CiMdJTUNlSFIsxZchZa0+tky41ttVduIH1mqBm6+nlM2S9
hUTtjJSkuQzpt9Ocwjfvxf6Vt7D/aLTXyTlw8SQoVD0+i9J0FhZlsDqHjWh+Dr2UYJziXKHrsZ1b
W0FS28UMcwWTFz16OP/tOhFcjYgSv9tkr2ds41K+xKgD6PWEcRkQMc9MkkzeCuFnGxkRrlZ05ncl
6ewfI9MRvjO1SdJN+d3BL5tN/AJ4K+qTxRM0EkGF/wNjKib2/64ZtHBMdqiHEryQ2bxWBa7X5zdD
06+Ch8YAjGZyUUyaIniukUALQnzyfZRU3w5CxoYftbKC1k1bZbowIQesIuNhRzDuHTbRtTF8M0ve
1AhNXGpbjWNnlkAKInvdhIzMAxT6nCaqnIJP0ZrWwXcnPDhRtTRphynxENdECAk1ooAb9sSvE1EO
TVWvI64Rw76IblsRdzrBZ8lopF877S2DQAIwXg1idql/8dx3e1x7FJXxpsFI4+6q7hVT9USc2gC0
Z+PVlwLZrkJQbNP4GtbPjk7a95HTWBLpdM/FJTVPRnICQZtYRz15aZrf1DsYwNRjCg4/wPXNd6Dv
niYU5zAgUR/gGtGKV2zcMjo3BaytjdmSAXW3qGB971ePDi1MmTA6z9p59F704SPFEG48G+4TA/4n
M0KO+8IghaPuo65f0vo4Szwe+x5hlfcQBQ85s4nSufrddBgLZSHZNjlxbzNny6+vn0v6jz6ONpKI
UKOiIWAja5TIsXm32xviJ6QNH4W4YbZPeCWJ+HTTl0J84kv0aZAn/YTODbkyg4XEX+Hnm6uLV50D
riXdrZaB+AvttyD0n5z2X1mtCnA+KcuCkkPdAcjZpQxJehAAuHMjsrvHeedAVOlQ3DFMXg0sFokF
WMws2gaJa666ZNpmSGEfr4ADS+z3JlArHlbEiLRCdO08vCP52NlAwsb8xRnRpNtYBxH4GsE/ZtbG
zatv5+rhg7CPePUnTeSQN4EihhdmNhWgYH1l/rJQzaJDjM46Dg4BwlBIpLgQ4D4Hi96PnyS9HYwq
RhaR81DLHrlFvU0Zwp1a4vZJFsI+Zrxluv7eG+CrgBvxjS/2PkZ7gZba0ynxmAOIjs5fY1Uhnjs+
yBkJbuhTxlDmDIhSbd5l8vKqjwKJSf5aNNe42szZfuSjfVT8OQNawWmsnjExQt8T7lZpuPN1Nz9H
4gTPlcQAH/nID79l1/0I3qOKQqZFII1KFCcIi0UKIZTEO5aX2nuPwlpfczRWwJEQMovlNCMmAq79
Ffc/nvY+KOAX4Oj4G6IBBkL8UNofM8ZE23tjtKq0b4gS2C1hBDHLolZjd3uMrsaNds76aQ7OCfRI
e4nKBVPFNnjxsocxXdvq2kT1W4m9WSLYmZ3PjAOS0WdMIihaTJoQ9NEljRzBZGvb43cU51Ir3ox3
YjSJdFu6GecZXVHey53d18C1npOAimVhO4hI2mWrpKvk1smB2Nf5XPPL0pARmhIWRzFAgL4QRW95
64Bqz150p67glzT9Y9hyryS7mLA8HioCnYgbYxAK7sDNXwg8h/7lZURxBi9+RSRM9Gf6byZfhCbF
fgQEwcNTQfp1NzwG/v7owKbAHwAFceWuhuiaY6uv63VSDE+181Hr9Lnmv8TbOiPR0IJln+rSCScj
8CnHQr/FhciVbNLnintu3ltto89IAKxfr/+27E2pAm36Sw/jGPLFl0wODWGaxqcVvo/wNToGW/58
1hEblckurG9W/poMG34xVIMIgB0D6qk4TEa7Ck5tt7HFtk2Ps/NRudratNqnwWkXBR54ZWHG+9/M
u8YKNnQrgx6o6T3S2xQhsnnini2luQ8nbhChkwaXwucwu+lRWIvJJR3bjoBkzucO5O6iCAbK4iLi
+AdzMGBrm+qLScicMHveWgIs6FBojbLoq8z4MoDp0N3x1iTIFAoTXC99zniZBtgAGhnEpXm2E5Dw
SbLL+myTApjpphsvYt2im+mHhwtTzsybl9ojkI8BcF5nf1bpoyUsQEWKicEokwhullhKBlhN8lqa
5a8bGEsDSZSH0NTxWIuPROV2VowkODSPNIPPZU1RNT5CYy+grpURCkXGPhUPIcNWpAMUnrvUIiit
nVf66K9UQ1rBJVcvDR/VsTPsQ0jrROPjVo6iIgaIgCb2TROAd9ovKpewuFLUAd3tcpRbVM5Mc3xK
MCP+j2lYrydv/MpYGbGXIlzQYIf3hE9jm2rlNjeLr5YUkd7/JXgVzo6JK5y2TvfoJ0hiHMnN8Wky
Z8ZhFuCPqt02TDHzwtj6hH6ZzLUHeCLfGvb+WKkwP0tt3hmSom/pYbHKUBeEuLQUMMaM7mhqEb7F
uCG4cnJroxv+qrQd7B0ooayeCY2IuBrywUSkQxFJzlfkM05kQ2KGkNYmvd+FifHmYzMtWVnqPBFl
EFNe58/Y/F+jZno3Su/YCO6POvgoNSQ/eR4S9TRuJsltm7mMlFO8hPix2PpcWokjx/kuitHnTYk9
nlaIusY0rkfP7cjTYayNPW8zzh4OhwLUc1/fJ81/svE3fTnxlpFPChpK0wkExLPLOE9lRIV3RrCR
ZGH5N4cI3cyGtlyPF727da3VkM3/jbc6oIe9yA6gE0492oiELVFW560y/K0No9BBDHqbyPWRy0dX
S5M3ZlGPamAnYwp0sGnxqTrXzLJgBE7NV2eKbaNLg/3nzFiT1deyyGjt6AXxkVTcEHEQ0FPpYFEd
K2HBj7PDHVW1pMS6VvkTBl8h+SQFbL4m4NucnFyuL6m31KNM96pxuGrFADY2xJzOlV0KZCy5ZBQd
Uk/EEQHzM0zlUaJeTRO8rYxssfbXeO20fDHjPUiBcwBZeGSJ/pKS9D4mjDBwr1mUjJ0Rn0XHv2/S
bvh4SGWUH2B4/jnFvPdS0u+MMbFZbkP3DcFPDQ7WKKf56nMgRiK4TNOMB0ILYvbBrD0lppVUBYXb
trXUYzbvbFnG0CC8zcsu/jYVM7pIz/1Kh/DHzL5xefO0zM6/jCFcV8ibcOaFPR8dKnmBLjh7HsZb
iEqo+rR8lmWJxkFqk4jGgAQEyjRnzz1xED6shkxSHiG10iCyOxbOYu3RIdSqnTUjkbbCzZeFHdiX
AXq7zczNqF4mBMPzo/dO5KvitYFOuBfevsCM0k0IVbyvMb9q+cDXPqEiF6zunGWBlrJjTpbGfKW1
5Gyht/Sy4RT4SmTKL1eieRqg9zly1xJ61JTLDJNaxL+Y4NnxkyUrxa2ZgsXjbCIkiNRphhS2ASjf
uANAzcgx8JPD6AZLTe7gwLlB/Kz+GCIAAZlUJpjSOvpn1CCURGpDUxAwA1yT8rbcmGyBQMH6jH19
VtfjUG+T4eZPh8jflSU4ZWOXGmDazQviomub6s8h7jgeNNsZ30eV9ZoyX0W65FT/XdU6XOjoH7IU
1kI13TQdPXN4Cyb2yAbmw2UaYft4Zg3SGzqwVdlDb6s/rQcBjTtA+MOt9wDzQd7zBmJb3AWWFtQv
gFbR5wz8AkyctkZyrQx7o3xw47IqyWxx0osdMXAWmQePE0IQ8r+M+YjdsfFdJUG3KhvzxWHjhudh
opiR9tqL6sPcAHF2yRzAAj0Wb9KZDrLBjzQ7AR+ve6+KjdXRggAeug1K1V/59ZGJ5TpTqAfmurCy
WqJQRHx15WfPhyxZRyYsYdii/reZCD06s5GRzIul/5Pk/ob1ev5T6hbCbnahe1HNMhqulQFzaC6J
R+OE5dbnLLXiDH/i3SIJVx8xYvJ49O+eFe8TIBLEwNeiXNXlrbPsIyrGDeoRVI3gTHnrCS/kG2Ig
q6fK5gun5uH0MqSYI7wO6VOtiPlQGSZnrELDE43qOgBF2Xf1T26ec/R8oS/XM98C4TirbnAPzBel
oOGvLW8XZ9Q1UQqVLlip4W6Q86BjOVTz5KQ54qhndiSNHvIE7MJ0U/dnjc1i9aLl17TTiJwESMzd
aLjGuvPbXeAb/D7ZUr0NLtPyXOwJQQQEzO4wmXaavSXvC4fm4G8D983qjDOIuEZjlI3mS2WGsxeg
zzTjik4fM0e+r6CYqsjhCvCtjzhSG8wdonRnGbnaHRgM5HtyVQi+itgJWljD0i8rOmfoU9l9ClC4
UWm8WfkjYIyj12QUwFsyg3mX1gTWMaeevkKEfWEz7c2hPxtYD+H9rwJm5qwSIBzQvi99cGqpzqAz
4oFOE4asItlz5N7ShEFekToLrvaw3Vr1X4SSMch6sRzc7i0o9GOLKMBmehhMQPjMtEaiekI0p0cr
1dNXEoKfGDdRMyzUcEHGctX3wbnJTWZdI4YlOkELOSgqfBSdukBZNBbaq5HALOt9rXvh/0mcjsy/
4cevIVw4lX60mxvf5pWlYeYbQqgsaZyc4JYMMc3WCCwdRF3c1cRC9FvdT95dppSZQXlu8rHXgbZx
8ZE8uQ7WNWY/GbM9F5ZJZmsV6XhjuxhzdpRELa61stgYHsJkc23zpJIY8JFmhOtaA6MhCK3MlluC
TuBSogMpFybMTfw5S4No4oyfiv6lDQOGghknYzWHSWoG+bfuGLznfrr3y/hznIG+cbx4c31JTQsY
JIuD7LnBMmzVj6AI8OL13ILl1BAnzDiFMoW5cqgbLBEQcxjNPyJXbgkH81yb+7hU7o9uG/X5frQT
EhUdreZbwVhgouDovAJ3K7oU28myo2vr+2YmRd2HwJXkSg9UsoTOjcZfGc1brAJVfd8nLMXx3ghs
HfZjT4RFLdFTOExA6j/Z4xcMoXZFMjhHebGuBL311BG8TJqiy4v0i/FlyoZdOXj3QjSXoqdCSBxw
e+VyRhqVsGnWarzxh5GN6UCSQJ3yUOgOw2k7Xhd5z8NbJTfHS3Zkmyw160E2+CVFO9VnOXAzTDSQ
pElKqAUb/GHvZ6DMtTtn+jZu6fVE+e6X3t2yg1tguxi7NUJ95VEiwHWNDiIWBMbQJd2jWzug9gPN
fOXAgYsQNusEARHdh/p8GpxkPaNehWEENS5xRplz8xo4xDj2H8q1Rj5I1ZjPyExUDnjIy1AzbE0b
BkDEzp0ZZ9pAxFwHePvc+38T3fSKqmbb5d+ZVuyYzEoGm9pDA1gU9CePtTDqGxRMCtH5EywFaG7D
E0vXg+CQ8xUGDot32W3/cgvHBjI6A63hTEWehLQqbyNivQS5VoWEfVICcHQMdXOPaJUbUjcqlOoT
ZIZW37yB8dI3uhrwgnw2/fchrvienGakDT3uYZ2FnUz7i6Rl/O/DYGs9OkAJgJtk4Q+lr/3Ra3tw
5NSI9zTdhyChqZc3/BpSk6yVea5ZVDtfoYPTk5msHy+m5lIH2AJ4rhd5+kHz4snP0eSmQXlAraFl
3XsOiDw0n/VhOpZBtS/r6sXP643BCrvgNXUYjAjzZZV0iTAepsg7kcfaTHeVgrH989ALYIPiS13s
WvSYTTRe5CEvpl0QyG+xrilbDTWN4CA0SVNQM3oqPRQWxm4g+0Ctsop1NkcrB0ZwxDxDGRbKXH+x
sQ/FE5PrDHwOjfPIZ8PCeFeOfFi1ByGJVliAAxjgZX63eHRqybvPTzc1UGVr1RlH9XeEHgdmpL9Q
p5dQuXpn2TNCgcWec6b42Z/f2Rur2Zf9ppb6vacj1QLU4TgzDRbm7tLxm70ybXEwzqgxWeP/c7t+
PTRfwyO12QjA149xM8A2lFSeYc/uJDpV1Mz86yuzWAiWWpkTfs4OmLKAt25y6FvMdW2fUFTfBWWU
oC1QqDIStGKnZlvJc6kE54zicxB4HYqJFtSChiHftYYVqhymCshD+TJ4JT6Fr9Z5FAHLu73Du1J4
8wtyitgM1/lsrSPTXid+9FwoJgASlMnslmBiTBbhzcwtcjGJ6Cjfq6R8CXivFMrfdXb9ALdrukm2
tDqv1+wZlkFAHYtsZyWPqFZQd8jRw2KONl7pIH2lvzTyQ4ITdRgYGkGgOUYKuqL/2KAREqfG1MQ4
hVoorLJX9JM5CEHH6g7q+e+pTExjhWXVozBjK8JyFNXchvIfP+lwkDNNCQsBMLktykXcD+m+hXwa
sP6aJMt5djHlXuMLZ1PEYuBoMI5LiElIgTXEzDi/kNKA8xrKU8D5JI9luGzTg+xBewNqFuOJmCoo
ZO60l9Xa7U8FkGpsXoNM/aepxskcQ/h1BCl0bFnY+PSLGq8HdWpHZT8hZ8MKUMt1GGwmG+cfZ9Zv
Y5wyzTlHAs8ZB2XgeGe3ZPMIfQn2ZMEqDnIuvu05w0cXYqKdhXypC3Z24SYChlXS5SVOg7S6oS0y
WFpl/vjPYM0XuazFfJ1Q1/o1ZN03FjWnGCAeHE12PfDsntUh4DG3zkYSk+fXqYN45XiZs5g8ps8R
MsV0/qq/gzm/ZeCjy9K41OgWtQ4wBlSfJDlFKWdqrW2t8W7gFUyDcdk7zG55r1NgGhkHpTTe0sbY
jHVzCaJThKA127ecfF14ITCiJkq5rUlN5fEqO7zQNdXKtO5Zkg3jFwwYUqvm7Wik25anR31aZdhe
euZf7lyzo2bbANzYjqhYpD/cZz7rmdjuiTItn75UU4JeQc67enjpvQaqq/4gCstdmhrjkDqHFgR3
eYKr5s5bgxmpZurHgeCjGTmF1WnwQVAJ5dmuSblF6g0DXxOQqjWl7JHLTWtGUBJJO0x4aov6rSs4
DNPGujUZ0OSuqS9M0X5tB5BgH6iZaJgtmfji+VIewJNrPFJXBz8HcgGYFUuOFTcvmKCOATpzBP05
6zToKdSFDknrWhS9pWP5KmR6aUNCCMAH7ftmk4nx0GfhK13JwWI8IqR2TGviRlghd123plPHTc9Z
Xa0E+eKN2ZyDKr1rIGDNSZUhuoV2mmzqoSPSvcj+2LnxolTcBNIguB3Vae74dGEjmUwHKx5i6y1r
il9ZJTuDwUbrw7qpTiVDuLiZGZAOeIfGndFYqPOaYW/IGasfxUqh4RlzuLe6Od/VgUJHTSsaYCv5
8VN+sg2sQ9agIxkJB5Peugi69eyfdF49eU56FCwbvK7ZQAi4P8DaAF8ZEcbE+UgtMNy1gK1f07wI
sUxIaVBNf+55hy4r9m4VXpxWblz3S24ZSGxc/I2S24vrw4iTA2xxZNl/EWejbScnzRdKU7aYwoA5
lcOMk1EJfYUg7ncgjMFDUW+kBFuM+nUAOiHg6mYxs55pOmvuO+cokJZ57Tr8mLcJPYy6LtgsNZCs
gm5ZC+OjpnOrrJb1c0Uh77e0lMLiYTTBbvdDehMdY7WhYilEQCyKmTT2jr4Em2PG45sroLzaKYDc
grG+yQwGCzsPFUjWFMFqY7/KtJZsTOPrCDYS3m9HXE8Waus8V6FYzbkHoZIbgGE5+qOhvJjOQ4Ys
mQteQ5GPn1oHV4WkOd0Xhyxsjv1QEAvCGScz7u5iY1LzZvR9LgyAfnZuuRs8t4TWCzn+uoYNpzEZ
drNTPHceZTo2mKn7SFNOq2BmkE/h6AyGtejeYM0sIh/eMK0/mORzHMOfkrvZ1xdkIuJ5RP5DVqiq
/rnyNN1+nauGIFpWRSznGk+DajDHXGPEWSZcAFWj4S5qH0FVvyEAulUuqsZqY5EO89S3xi2mRc/+
BR4BDHJmoxQ5fxkWfC1IcdJ7/hPAAXWuY7EJlZPHUDN6nXPRjQW6TVyT0L9CTN1a6B80DTJMOtKw
Ou1pNvmjqdU/mxp/QwqAp0Vb0A/zFTUgiL3O/LON7ICZZgDsFrxqcx2DOZ82ucsPytT5A/NjrOKM
W72dxbLiRnkabMHSwHNPnWb/nPUhZyBQ4xH09fIiYRgUlegofbiA5+wg9LVVNX+ZRR2iuIxjP97T
HPCKwrO6CAHquF6nw3AasXn0+fCpDgnGCdj3cCvjonVY//pXp673RgYYKIHR4T4LdC4anEjXkzve
wGWDTaAo7LVP0F/bFRCD373RfZPzbwXjtPeCN+E8G6Wqi6PgL+519idNt8j4n9355Ip6W4wvm3Rs
TgXa9IwwQs0K9wRhkxbYUe96vrbNa4i7WrIv5V5LtUPLEKQQ4Min5hD0CHWzhm0xTAIqb6dI31y8
BXPf/g5jvRjsdGkrIXgyffYJxsxEkD2e8Rm95zCErLImGXw82PPvFKTvoSGYGsBLNno2/ehVS7lG
FbmaDWubS2ZQkppkquBvIFPl4ia2adWruyBj8sANTeKe8mrNYE5CVgU6rLBRert5vvf9yg5a7KcX
JlrOvJ8FydBZujFs95yghYmHdt/XzVmH7YRHMCkYgXUSRR1sjcnCoR9uG78ky89BSgyOOUDfQ55H
GaSb3iFg6BLwp6WPw2Y/528RgGrps1gUWYQ7gmvEJP+gG17SqHiebZJYpq5/SjiZgRAuhgBuLIYQ
nSLefcnGiCO3GbuVQ3+VdYSFiR4WEUKswHgPA/cVju6ZIKLmXJbmQZbxs6xuLnhJMN4UdCul7JJh
9wp71MbX+JczkdfFloKN4j1YqRQoMKvAKcBGNNpZy7guA+SIknpG6CNjixYIj8Ldw0iumhSwv1q/
NO1T0qG3cOt4O1QliKks3rYjKDhWR7oTupyxi6lyLlPP7+Q7IUqhlt9AWky4+ZYwhWASQW1UVj8z
Yak2oe80L3cQKkBhpI5NaCborvY+mMU6FJ0GO8agoPMx22ym96hvOTERvd8sAitJGbbYh3QKTjk+
6Tmuv3PSxLSKTBg/4NychgbkNBqSrHyeXL7k5iSvSYtxKkeTgusPzU62LxmX7Mp4N+nuX+zYiBw6
pvkdfyLr0mGZ9PCqUWD0Cd/FVLAzSN8c8a1p76qE87N7DVG+se29iQOJb3PEFEwYIyfcz5wm5Ewr
MhO0lbp7KX7TzH+vyHU6BIAxGw9AJwjPnhYZ7Vm71FXCZ0beSmmyMRx4gCsv+xWCHgNlNd66zGcm
lmu8bnBslkUQYv0xAVQcSQ0c9d8m6A+sTuB8YH4w/WHXurW/zFPPWGPvS1e91kG1My+hK3eFbm9S
2uM+fdXsd0wPZfst/H6NQaZYW1GKbMQ/ZrW8sKbhgNEUFAk5lkwPMUhSxP76P0quu6CGbmPruVDg
T+3h+8UmQqsmJkqGpAbpxDypJCwjbbJ1G5pf7OF54/OVW+0EXsIyXQewBfmwc5wI+gmnsdGhYBpP
SqNbAAQx7yL5K8EsIFk8qtHgHN5UKFPtwBwBYKF8TeXrOkeC57bOOoAAYenyya3Mk8cUnpRfF9OV
lMQxDzAM6d6uzpBdopy1jQPqASvJULwjB9yG1S5mUkmRFO8r5///5UX6FQkeVKLLIlD2CNyuYh+M
HqtE0PZPE2kU1tiuPCXPQWqDa8lSAjtqzfZ7avoXIlGZNHCjuiNEd7AAPSMkjFgzmiHXBQB/BsGH
CDplUkVLqpesDRiTlfp68l8YwhKaRspLgQ6wiA4jfvx3D9FnX5NdzT3vzPc8OcVACiYW++mILgzv
OX49A0U8c7AR1+ZULl3ofLYlfhO59ky0DAgrTGvZV8OaJeY27rSz63Z/ZqVhtEWlGIOm4qDNN5Uk
gv7ZYcmv1N18jq1NltGLy7aUsc4oTlPMH29D5HRM6y2VbDJuC8srUT0QAgZ5QrchEHneHjbAxzC0
RMt6vwmu4Sr81dz8Nolzr5HOqxDS3fAtc3AF4MsDoIiT91ZhWHkaTKo5q4yY8GVqOoOpFOYvzA7s
Hll3mUR70DGOm4b23Pcfnris1FaGs7aPyDY8WMHA3Vvu/DI5xnq7GlnGWvcKMWSdvUXIEhUoy2CA
UPYJspgEySY+yoQfwAQQXqohuQWOPLUSKRS9HW32eJ6/ioTBRiX7YBm0waZJsdbjFmPPNMSfbbCt
QAw/NY35V6N5d2brk4PTMhQN70tcgEwTcOLsZwYFbgffZygy9rE+yb8Dz4icCQnUesiIfan06P7S
hxnAeuA61YemZmCVl8NjLBpUR+lCx6jMsA2TFd21z65sW9T00ol0AD/JmGczWrtu9UwS6m7sIRwk
5dAyiuS1xuUy59MOB2aXbsirxq/4aTKaWegm2rUegp7nEfdnYOgvpffUFBSG2j5CUaOrDJTKuMQe
ZJ5JaOT8esS1iWejdQ6FkGcHafQIRjSz7uxQLklzG5PyysDwDNj6NgdGtOxAJjI95H51nVVpkEFV
B1SNzkRoUhB/JNRSsBz5+OeYmG+fwCNGwaPD9ius/Y52Rsc1GU3HwCnHfVusU8lxdjZcSp3COtnO
BjgWWkyfbw5+rhjlJd8JlzlzaJz1+dCPKHD4AiXGrimwFKC9Uls8jWK0s6y1EbgkixWYBo2NBsWm
DdOXOm3+tMJ8Zp+3IycJu9iqbsaPNifbl8/ZpbWvinxjI3oMhw1Tv42KrUvqdRVDDEyIgTBYvA/B
AvDrKvWx9EQoJS0m/ONzRWcrw+Ynz8j21NxTHjJWj/e4LrpFgis1ZC/b/mpYb0wQD5i6GqxjOp+c
RXMhKrJRDXs85+BGJGyEFeQh+B0tyraExbAIxmZnas/eaBvY4bnOG4OZJpBiO0I86bNfkwyOhmTd
kUVUKtK+Bz1ByCUwGphi5N0axtE3ui8yNFBGoHqaS4w9Jtxu5k24wZkgHvNmuo9IEtJjW2XEFLyL
0GNAAuu4uAr7zmoVEi79hQcmQ/16qvZVTWCckDTkftn0vYxIG+ODuZpmtkfLC44Vid01AmtmkeOZ
/MrF96jDyUXBSgtDwsy1YyRdgL6J9H/DWLCE3aTJVrSbPHvk3jq2gg9i9xhOraYK2zxT3jF7DX37
rIEdH6BWqyu74D7pIEsb4amAG0WpwIKtxGHg80+A7y6vPavXUjJxbNaqP4auHaSHPOHzz94KUNkW
naPVE4psFVS64ZPdkqBz9SIf0h2NLlvMQi7aQP+ZxF2L//ZOIm8qtQDGXK8/CvzXc6gvu4ShBxLe
+oBIgq8/ZjJimdO1O1cD89H4ySj4sNvc/LHxv1IycmhaBRvCnP4LF7351AD/4zGPVjoDBnR+JlqM
RwQ9AwVbwULVDJJ0tTI0cGeDh1O0TPq1HYJlG2axRYyx8vTSgslpMIMUzwMLOyYm97EOvvw23sYA
pXoYoBpsnI5DmZeewmUAhuvBGnVJXiLuktKML+TCVZ8mpBuVfyZlf0X4mJgTkPsSMz82VWtc/fdd
nFBSh7CpUwrD2iHF3D6ZQbpVb2gzsE627hmKTZcxHoFqrvtQ+2h8/1bGzL+9qx4JsRCAV51OmDWL
Ya8MDzZKM76MPPgaJqGWg4RTFgv8aQxhkiE3gzsXBFt1h8ayO3aEOTtZ7EIOTK9DyqKoa+ffturJ
ESRbrxmMjfr4tIBE0WFj1CrdrTPRxdXsrzCqs5PMOIkrSrqqRus8JIy/8yUtXDBeE33DM9Lx4I8U
CBanS2le/WmDRRrTTpaeTfvReO3ZQBIaB5cIay4HQEqqX3hqCGFhKdckMC0pofp5jwj7i2drHK4O
0zhX8WqadwS5HfGFOWORXLDjjIhhMLGPacibWGePZc6ia1lXPo3EKlOpiyZ2pJxSoVqEPRZLripU
9RTKuKWYeNwb4LiOYx3rgCa+yCmZNzw//Pu/dQpEmxpGM64lqsuSYXLMJ6Emll62GkpmoFRw/CoF
/Q4ut4F1EL0WfKMrX229tBFYyNcIbmFON8IE0G8XifsouT4Tr1w3bQSZnBuh4y3X2jVMtCV+vhRY
TSWWwXg3WQhTDTFKXlolp5VYjyJd5zboDmjwQmVlEthDeaBhjs+sk861oaZ7+uiohQmaFPp/Bkki
OSCEYrj8xwQukNZZK+SnBtsm14ZXPt46ZvxBUmJroVzc60V6VQtKD0YC4v9ZfskOTSs3M6N/3WJ+
Jk+8Ki2+ShZDlql9TWN+khTrPjFgLbGeiPQpiBsoumWIb0v8N6/H9aKRKdkH4kBdQELkC8Bq2pNl
kR89Bgal3En2A8B4Tf+vtYvlMFP/ONNHpgfn1EiPeL65DcpLnTPNMFzvrNfepWvf/I7FaNtTwzaO
uR4657stg68Rz4jnym3DMS/9/CnWv/hNZ71/j/B7F+DnYHmqpTamzLxjMVJ5v6G4JRqM0NYc2SYI
kHe63TKgHs+uIZjg9u9FUCyJqQXPjUs5T3+hdwSdL1YMSZBhmwa+kN7fE3E+b5NJrMWcVIjuauzH
ErYYn9EnRBncxzHb6xbgXs2+ExBrN7a7uD0mNXCsal6NoDWdRRtd4jqkLLrGWYPEGfMfd2wcyq0a
mwwwU+IVAcAFxIgKXP6U/0ZpBt+Wv86eoQIWH5YsPrTZObS6d6Uub0wkfG1on7reObiTtix+Szt4
hi4M8P3P1/aWz7wfQb9HYwji3cMLQGOut+idZ1xBztS/9ybht7NQ/PwwYA3lWCCIOlaIlJMTWejz
RApTQUU9i53pzMwkHRIpfThmDQadN3rMi6zTix/jvorig2HU7ygP/kfSeS03jmRB9IsQAV/Aa9N7
kRIp84KQukV4j4L7+j01G7E7a2Kmu0UCVddknmyqh69ifhtMvoI+3deOWgW3taiIAH42qLUtitAp
wswU89NzNXgeYrFDWZwKwrGYGy+CaZ3QVQuiXDTGBNk+0xGU8QpUKFA41zz2X2jQkV/JnSzBOFEl
EWHDaRqV9rsHVm47Zkj8NDl84MCixHL3oUHxYnzPBem1ZN2o3T86UYNgTcfj22x+XQ5rNFlwz6gf
mmqTu1gSuEKj5sQCJChgysK25m/grFNUnVb/1SomHMat5dpE1UHvzAwlI2gk/+D2q18FUPi6vAa2
C72adTS0XVLJMK6wOrmCJqQvPSIBDnWk1d0WLIKPag6VBTrMe6ezd0BxOaXQDK1E3lvB8L3y9aWm
BAQJFEilO00BR6dsXnkRe+YBMvpqkImXzkPjHEo79rG9cdW7bN+YQJQpfwv+yIPD3n7fqwS7LVCp
lWXFB80pz01DCqKPmSO5p3SPTQN8gnuwH/xrCPqkZGigukS6QR5SfPYpwdr8cj4Ze0F36qdd3G5H
/VLJL4xUsDTBxdDp+ly3yrySyw+f671pppvL/xTxa0YmqzZ9d/h0iSh68wJtMcfhVjn59hKDunzl
eDSRh4Z0RcH0a3UPpBkmxwyjpEVUB0s7OKXOUXdIsVjN0a0YVRXiMfKIep5UTibCTN2TNZITBBKk
vKpvaG543BgqEYcVg5wm3mDMmepvTe2eune+daqB0SQqsrv70ROO3BCj1gJazXs6EQN4jxRg46Wd
fRII9gnfUb+pw58kwoxHtBl3vTLGonbgkX9aiFijW8hYi7vEd1gD9V8EbwnttYfizG+W8ojZGB8y
ymMf4472a9n9akwehfgGU4A61iPSmBUnckCrM1XMOtERhARxa6NNrRZc0apTdpkscwva3Gr+S0vN
N/3Iao/nbCGkuilMTgRn7WFLSri+mpnzQMCOqfxN6RqLWchl23Mr8gOX3xYReD7Z6cHWluugAzKx
0qyPDidEWels2CPqQdOmBeg4ocO1XecGe47hbzLDa8G6qN6eDgNS/DkwUq3Eu2mZqwn5ls1b7Nbu
e6OKk87yoQ/xbCWDt49cHpDApTirFd8ZlNsQRa+u2xuIj4hHFeALm7+5PphLj44z1rxVVTfQN4W1
R4WqkZupA/eJx/lmVdUNL2Mk3GeXGEubCyZuwwTndfdPfNUl18387TYfekJvGunxpZ4YrdSMXN3m
2+QcNgaGq9pU4tV1rUsom5+wtK5D2P5CO361bcGivKjuqUED/48pKZJ7riR7T2TRWUBB0eNxS+HF
8OtkskZ1g6c/fztuCHoGqg9iuGErxSaT/Ajta/VeWNsqW0rrxQtv6uDsazi4pA1ThcYhecxIR8vB
X5YJ5p986VrzMikGjtYZxKt5DyQ3UyIxm0ZnD3EOgeERssIZf6A3wHuxk2PuXZzm6Ipv3RtRueGY
WsBxIUJ1oufgo4v3ppkpuzdVBExdc6/NW13rDmVEj8Y+/NjqROVp6HwT6CFym/Lb0FtjPFkp4WXa
dirzJ+MXTXE5kWlo5pBQpQ+Ls8DOZ2U16WEzNCKPpZwxanuUgpxrEIsJulKvIJ6ijZ34KwCc+TEx
fFLRis2ALpyDj42pYbFIrljHkAvKhN6obnGT4FjQtn3SbIhFXWiS9p2o3KIiADx4VT/nYM/rkDsr
8LVTVyXQjYJjb/h8phEaxw4jN75PD2b2ykn8axU2G1MmJ2Lb/2rVTxQTzOKq+Md5lyfhrXWPY3Qx
J5KgkSHr2GFAMn5kOa+t48MBZ8IAi4g8uVjSXg6PSH6n8OSn5GGxac29TQP9nvA3QKegKgFVi2nP
BIvUC2q7mT5k1OQuttIL3ITVnBavDmwlEPXltfXrq2hRDvCZi3pYe062ljGiNsMmAiIAg+FU6bfs
I3p6JkQjAnoRvDtxtyqTFpief42i7ATqay4f6k1gDH72MxYJ9s1mfiED/8DY4SuNxm09y+uZtVzA
r65LVm8trfR3gkq3TFa+iaR9QMCjFPoxkQWNtXJxhU4t458atwPko7JZZtp76wVb3ZiXFV6kPFE+
TuikOmqkztqHvP8pKrBS66AzkxPrPiJfX6v/u88543BvddC4ijnaJNIi0dk44p5dsConTbqaOop9
/1q01TufFV4DbUnbQOtLsihLeG24tJ9VhcuwD3fO5ENV44zUa+whXxzKaI9WgZddohbBqgvj21kk
mg2cKtV1Ko38yHoMOCHHbSSuum++/v+HH3Po2/xR20TbMXjiJG1mXJGUWN63+qktAp6b/97zUQA0
DCcYUcNLKoFuWxpHyn8/oOC38IuHHVO6DRjvW33vA7o0sURVxEsmoGYa8NAOnjoOgS40/mhtwgQz
hQ/LkGpI9gIqicm5G5/VE6D+lBofB3M+vyWQxgnwmHRX9TGHDsaxte5t7CDd54DxbRWYM5frAX2p
+s3nrMe2gWvFZi8dvtO05nZANg7GmPA25emJZQGuZnq0sFnR7YVtdkmDp231L0bRLdwZiH7PK9ec
WWAuI04O7jj+PnZ6BXnkEE2Mgajwp0RuHhAP7D8N5zQ44UkPhgtydrPfFq6NiTLcsFUkK8hH7iW4
hQXuwlifswXGPcJ20CareEpr6LfVANE16dXAO40vplw6AlqXVaL8UUbuqbJOqIZG79rLR47syhoP
Fr7ciDZssPzdwP5VK74AtqJfzQ4VuhCDSHGdifJEXzSSZ1IZQvvvk0q6c1Vk65Cblzjyxvjm56x6
kifYHfyA7q0MeWf7yQwfp9uHNLUtqmr2/CfFBozKdG9F7GOyeqNrWFZA4iVrbRHxiqOIh1TmYYvN
70yqFOFjaz1VOcVdn2mA4gelrdgP9TXRy3s7iBcykcEBKlI2YfOjqFY5W+fJopB5pDZFlWYRsOL9
YtrcA3hB0dEswnHvJ/Q/DI1KwzwKSlnm9ENkPjrkDrUnXlLGjepNiryAw4z9NwrBLHttCvYE1cwE
olpbnA919F1SWr+BFmhGjjBcRT2qJcrYwrjKSMfreJusp8l8xibmEdsnNUqX8g/rVBboJeu7l9Da
y/UAhb3pGK0TiiP4qjvfOdhFxu4TSN/AitEUG7fT92HT7dxUngf/1LT2ZtJbiAT9t2HnW9n9G1tE
eNp4qDkXjRoJf/UEO7rl0SMalCA+2EETDiqb720kE60lxTJGlJ2ki0JQApnfEp0tXjv+AfqTMGC2
kKzY1aAIxiWMh4KcxJpEDANXtXaudabX/XOeK7rzmMCF8UXFgQqXSSZD60rOt1B6Gyvr32PBuwuV
u7nqLE2L6J1xA5/NMO7H4qwXwNG7gz5/j70Lcg0DLgWBKR7JjPnNMXd+/+CIaHRyk7pPqXhC4iqo
gqZwH6uDIoEsSl+uYePifWr4Q3IHrmBv7zJcguoFzIhpibv2x5fI9jk4yvDbQMDID6n+Y0zJpJnv
anaAlQvyFMKHGDTAU4NnnaHurmyyaBE6DE+bsfPQNKeQDJZwQguQQ9quCBh3EJyroPiVrkhPeYps
+gbqYin8aldGjMxKd+Xar4Qh7ooLwqRtLBxEONTIfK5x/r3DdkOnGmyl9sCw5c/xTWcPazHsSXTk
PnO5S2cWdShyc7x42UuCmrVnxG2h0QJtW4gvSSZ9Gf+2J/UU+ywBoOrVyUz3UIY8WN/I5Ja8qK13
DzyN2OeHNEelEt+wNGzds/ptiv7hFslp8Dn5dWBucXB2+FRSfLecT411D2AvzNTXJAPADGrEPy/O
AaHweMzXdmLMkIxliRbWPGkxdXyqj2+pIJgz5Tfw4vi3C2sYW8pKoAa1KP+uxHRX5V5OL7MeEW21
wFKgp3iTGT7zySStti437ej91UowPAPsLe5Z2yWIazq5c3rzkXwg/fXfp5YQm177KDP/YzKNnkt8
MXnaa8X1U8txXYZwf8kCYkgX187DEBPqbrpbuHFaUZ2dDuaUWR6IsKPc/ZIUcwx1VB1JN7nQ1wDX
OXimVY7hN+Ruy1iFj3SKXmOw1cHYwK3olWzXMsKf5L8qTD8qwAph2K/i8MIwMo+vBppkvWvvmY1n
KKn4erJcW7N452tD3pLMP5SxtP8BDa2gB4v0ajcnH1Etf20XFVkmis9cr//mZREtoC/sBLKPFuZY
RQ8yooZhvDVKOHax+G0qMgQrFVcaA0ShJVIFc4j8tP7rkbfcDSOBtbTwkNkG6IKZSXE5idcuaaBP
hR9RoS3+mFSzYySvzkC766eEuiJRPxDnZQqASlmUGMw9BEKaoGWatzVrYx+7LyHA1XpF7XcIyYVg
hJhxP8dvCqhvJc570LR/c1dnDKj9MP/2GLJS7STQGSWIOYS46m1DdtqLbu825bmqmu0Qh7vUOlBz
qt7I0t11QQC4/2/6DsQBDmctj2n57gUPlrep+VQTiwgjjorvRXR2R3EA4CS21k5/7nwEJVb5TiCs
SnFExFoe6jpl2pkFVLLRqSW6oxd7nWC+hUe2RfTK+raYj4V7V2elkVerkrvEyRBJwDRSzZwJ6uIZ
QkIFClSPrziglGN63rrOBJELxC2gX/euPvLUpwmfSFae/9k6E++Zdld8qb+PqxnlpOdt3fmd47eg
4U2iL2w6CKSw3T8MfvmIe1CW1b5m6KvUWUPAcMTql63Hu9mF+AUcScpq8qd/zVmGxEPRoPoz4VkT
mC2NRXMpldl4Bl3nuXKZ4f/00FPUFkOUAsq1PJNSyxGGNsf3D264a3QE0Pk1cHtuw9+8eHrGm+2e
bPnagH02CdbQLCjMOKBn527Ba50Cj7UiRY71Ukw3i11F2dztkqw9Od6knI+jh0TENb5tVkIpKYOx
159BLYfnIMlvhLsR8dgxIxrVttnGqUe2IMbJgP1g8dtqyX5GqTc46IVM6ClzzufLKCTGUZ9bmoJc
/NEDomf2DKqYdfghqg4wMCbzaohZmWcc/eLLlv2fbMT43p+qEqyGwaYwQw0BhYkMIW7qBJz3anSA
BHjWlUl0grgNj8TcdjtzmgHiOXxj4/sQEAxSogFnbbaKxnRpN3edF67Vnj3Pb0UMnGHeoyVYMEY3
U6T8UvxVq1iVXxrKBHLrbM40OYLzmHy2TWrk3K3aeNsjKEoRM1mFdcX0TbCDZRMbPZEk1zOUYztW
uOwgeGT0L3aKhNkYCjocwdy6zAZ/ho7DfbiqA78pwsNkljdh0Mjahnfxpr0xGt/IlFeTkIeQYsdE
1K1Kl+5ETdLN9WM2f3pJWkwS4KPOTnEXsM82VyxbcRVSotdoEOuHAtgUCB/UHUWy3DQGFoWsNMjP
GVaj7+xJY36TTfHj2bRUhnkQ+DDawFhMPQQqNsFkXlNtgKrNbrQEeyNINqHmoxXAq6izH6NZp05o
yoek57f3VFLdVIO/S65VR9yXrpFUwunVnJuVVtMhaILjDRF/GWxm/TRBHmPA0DcLygzJ9m/2cB80
G4CTbvnjUJI3QB5DK957IZztYtsQqYBKn5wnaJKlP1xElx/M8RrXj167xhFnWLu3ecbUR16VEfUk
mrqiJhXDWhA8pUftu5+q3lqTVy9mdV/q67wiUHC+T9zummYsHf/ORgknmL4IG4iW9PeC4IzZPaj9
9RhTmPHTu7BC2Deo2iTky5ZVsIIMFRbaYcJ7PtnYX2cGnkU2HGI725tJi3/YDNiv8HmUyPrLWHtk
FOAN/gAPtWEzkmuWgR5iqb91W3i6Zsg2q3dr3OsjcprZZhxSpb2xqnImdB3plsQ8DOC7WYoyXVBx
DiF1EXMHoqdUQpl9zmhh/GJWG3bmR+lZG9KlN4K15CeIhz3NKANnt8cOpd1yF75R6KKMBa22K32U
9C4/BQfMbewSqLUKQJ4RHWi3EOqj8iWkRfvjF4oZXTDT6JnvARoc+PEtV/uXxo+06t7aiJECGA4C
gxtZskxJmfxhztfTE9s1nmeIxJyhw1o6aDZDMsIcfEUD/YhLZVCiYw0CuU/Qz0dbmyfPa/g6wJAN
wLYHCnZL4rEMthwFitRFnI1ucLP4MNBNYhdNUj5WPgILgZWKB3+rYdlrRPYRQOz/Y2jsSCJUV8c4
S7GeOUfpP9mJrAyzWmteZi5K+29uA9NhwPMz5TfcsrJjI3lt/HabvzW4y3MeDJCYLqF8vpwJk+RG
sLhN6o5ErDJ/wy5fNtlftVGL7Tu2ydolxINvE5qGO+wJ3QP3tY9JMdKMWbXZjEf21nM4cviu43Vm
ODDPurdopkke382PNNi5AbJCjUOJbRbXDBa3RSixb3JyEDjAHKBbITa4YJcDiksgunpfvQYa2rXT
Tqq/YnZaYtko12PHoNFYyp65l341BRxMzbk6Hh9sbQJwsVssu9aazztElmSVHh5o3Ayf4wxvI06x
+off/32bCFiptzKDKcvJputSAVlJmp/pRohftBfCq9Zk2zMfzN/rZsjArjobxMZiLc6yqGEjouQG
1AoI7molGkV7u1G3dUbwstcdKBgmW1Mhs/XwzMZbyLNGPw0qFQjNdGy0Gz+ZaoU7AsC7buPdzBAQ
sV6sATLGfgvrMsTCsUBash+h66DVuARqZdSvNTQaNda0kUGIW+zMlgwUfzkKbRmPz979rLF8SI0q
F2NuALZ3oAjDql4ZJ7W8DLThECEh0vun7SFS/yo7jOD6ieNSPdOqcchoXfsAAL5995hTZ1ebHk+1
G+EpqL5aHJ1qNNInyHjZYqhwPo3mMgGFoJvGp0NWuFW+Ja7/EpTfnsQDFTdA8+EWYTicBUHGhthX
6qrp9IWbCAKfj5CLsUnAgyFXY/jbTvIQUbiT1IHMHObICFOzduINpstVJp914ddbG561xJbQDlth
2CXZS1TGU4Bup/LmaJFYEbs1HXOl5QW4IgA9hOBXo0uvEeE4bSqsYGzIovm7kSN1oneN0VxFKQpy
i3l/pmFck8l8LuSznKmkSsR6UX8ZDNgxgJFsvmrUC3H5phuHzNnYvY/nl2Db0zz+xiL6awb+MkyY
HGvsSEEhnABmvkbxZx14chngdZZl9zYecvbxxspnwEAvmbvboco+zNwhnY6yNVqbMZuBecQ/qM23
2gz2fkBlDL0LCEnWW7e4aPfu+IZENsijE3HzEfhDhDWoE+c/vzgVNhYfn0a4HHLGJHnTaAAgqMK6
/EUvSYks1r1M/0Yo/tI3NxgPrpEdCcc8zcJ50c6eFjxKzD4FUlNm6sv8lFVYKPYIy3WaVLCsYXmj
kFDAuETsDaoQSbwM/04xFwjipJn0iX0ELEHqzxQgMhLllnAWsRMhD2q0dapgp7feZhb2NsRJiOAM
Yz7vAWA2xNPs/dc5JlHdTZ5eTi3f8/BLLk4sYZH/pgMxGtToRC+XBtiA6OkQl2QX5Utsx7sxY+MX
OMcsTI/ebB6bJn7BJMcjlQ443HryKCMAQEHCEUE5CewKeAInfci7h4c/IfSNzaapb22yulxs8hwS
FnmiEZo+veAmSbPsC7PtNHwio3Q3aTXeahHiBul52qpvVR5oKM0mjdPvIytDdG6cQA0oPeCJ4L/A
Ak9RZO9Qhkejz56JwSXi3rLZFj1lCaKb0EQ1G8pW33l58ZnS1WjMRGZRbMXEiDWETJoXKFRizAMw
4eOQB4evlZYCK9KbzigmaIKvNNy5PJJWuY1KCNhNBjK3ZXYjk3vo07DDVe37eTlP47lzmPYoSexQ
UWLGDBaMKscFES+cev404rcsRYY8fwODmMZfI6qepCBiieMSxx9BGZPzrIbZT6YonEZR/U3Gdtc3
E0vsRcjt38BH6u1Np+VfjRqG6xRaMqNMJMuYU6ax3I9wxHyHFGVh2zMG7SjJDsMLUW0ZHuwgWzgh
X97UogZ15ZVDDT1P24tTXfbvhcJeMLMp/ZOPIK4EQ19SeUmd8yaLr1GzidwTfBao0zNJorzO9PRs
YkhrXLBr+OiTcB0BIDU0vJBPkzrAHeNdw6vTxwQ7Zek+MqqzCnghX6ZibiqFxwAl2lJB3kTj/OVM
mWP7LeDtJZiFY+ueU6HOjr7q/KdWjWunmk5pb15apHrD3WdXwARbaL+6yHfLgh4iHBEhItllQ8od
1msgTsfh1OafTdEwRMyRELVsqpMJGOyrYNdGBMWbWYGTbYmux9KrLXJPntKmhWaTRctcpEQ67JGs
JRhtkJDmfnNLqK1EvLbsS29yQQaLohO7mslyHJrLP9YsjrXJkQfLNAIKzbgztTBWdoShobjAwDnj
Cirts0+cVpPpfw39G3VBwoSuAbljj+h0UM9eNGnj9Oq3dY65TrecO9Ez35rkiYIDJ9i2cTOm7E5N
8yK7AyItWV+Z46X+vziXK8XtMtL3MrE2ArbKIk3afeOBc+QkY2OXvDPSWzuas7Jn7xJZ+FlU7al3
2CF60NtZ/TMiR0peHGqJgJBKLWyvmk8FWuGGQafr/+tj7O3CW0sP3HrPG46sTjDErAd/Vw0nvhhp
uX9U9dwjbje1E+0gijuEfIGDWxGfmRKdZzkcZHYGBFkpr1T3aNIdiYmRdTDdjCLhGgouWhObxD15
6N1GjzF+4UUBXWwo27Z/xaWs7tDG4ppiaLSpS3c7MlIMw3Y/uHTTqjOjUkb11fuHqMgW/q3GsKqm
ujNva8XvbbNV0GoIZJl3jqiimwjuchisB61eoHAjMrGNj2HUXnHooSoA063V3WIAoTaNJdnksKLw
tBYSGz5PPZVV6GqnnlG6viXQi2/AX8w6IQvs4i1e02yoN8ChTmP6N33NXYQALN6X7A9yuL7eC4Kl
iSs24UVNwGopuG7O0rwyBXUray7h++8YPPbOdCxx0ZHJxukLdIpRDRejE850dpi05umGYBrXVvIn
NbEG+zRZICRj5ACLdGQIA2IMXMqnkeo41aJXHuQ6qjgvS+NOGaYGh6mqWxMK/mbMjlg4dg1VRMNI
StTFkuKMjqKWzakTzBXYPUTsIzT6M7uLd6QuZD5DXupCURiLSsvByaDJ0fprEB+MLDzg5EFi422d
gI22Zq88SFJFsasKDNU7x9pVlvcMLFxt0IM00ew0t0OXOhFBVqMVLThfsw4H2yS2WZk90D+fch1X
iBH3/6puZvyRm8YicRyigovXpOcmbK7IWl3LVSds3uIwcOTJ6p56SJY5v0xcUCrTY36OFgD5Ra8x
oqrBbiT2wwkq7GuwtWtWAyw11k3Mq61RCzUVVk7L666KVl0m/Vo9czwyK49SUJVr/vi3k+Nx6FlK
PHseC9CfdKa46ie91JbwZioqpY0vmidxWO8z0LwAdYUNlCXuZpbK1Wfck5l1Qn7yB7bamOfvfBxL
Fhr4YMIqfcVcEZerhLIwochO0fmItFx6CGVHGVw14rm/MsGYgBG7ZIeULV0+mIyWRRIenjE7BqlV
ZdWqZtKlyhQNeFfOOyqNJxGheKkX+Wht1cAmUXlh9UNheV1e4KAC4CgvHorbivlxqvF5Ex1ZMsdi
QVHQLY0M5fx7QZy5VjgqwBQuAJpKOvGa8YzNI7K0/Y41aX2pBiRjpiw2YZ/tHcti2nMNA9LqErT4
vNeuD6wt7He2+aKaoBJrEgUv+ryGkeBdldRIO9VBov4YXLHpMYiQwQSQgXKcMOx2Wkarzm8TJQdZ
C+IECZSYv4uOnivSX/nRdipjyrTgwni7HMFCljIrY2XtsWTwL5WerzhlEThpQt9K8hki6oS6po8f
lkmXHZRAGu0pwjaoNQv+Vh42n4jnoSpY0OBGa7K1N2vfFsQcR7QbR+dQopUsOFalfHQZBLUqftFd
b5lPPzN+goQ3pKBxKKdfZTRHSxuNdCFEtQg0wRV4DWXbQejqemvNRJboPXvJp8X9CSA+JFESsTDW
iyw1mRsTkkGboD4hT7ZbzXszWOWwHx2g+hENe89Ff+nLZhG3inuoL1Uv0+v90ocX4buQJ9CDK73O
gNwXIDhdACABBlilTRyL+OBE9vi51Vs91SEgeOiQ5ottcgfIR0HLasbGpU5+CuzEjs4H1H/ISi67
fM+XMgfvJtdcBZDPn16p5QZcaOVXysbBeBf4hFSvrB5XhiCh1mD8LPJ1W5IUSh9ZxhhEYN1z+i94
tqjByYPfT5zdCpFWMwQwbOudMf5vyI6lsn/VeiYyG6wXxCXHOtpzrC3tb4auOeQT4p5WH41vc0Ek
MBkNsekt+KDFtwNwNEShe96aI7EfBJf2CUxp6JZ0cyY6kZoU9bHelxI79RwsjPATyuzKBLHjBl9c
9LEoj76mL8PCBAXf/VimyiiGXeLwAYS6Mksg2UXiVqUVO4uBCspeOJayzT8DVpUzf6acd1l9LyMy
lJmIZR5ixLHIhdu+2NA80O07OxuHsX4Zan0fsHz3fWtj1eiFVVdvUAFNKdDo7JkOznnEmTGgOTCw
X2nC/A++XhhAW33z2xD2Gsn6C7/tKuNbEJaxKlSHKqdjhgHFnqOj32i841BV7WnL6GwxRMW16qOP
FhluFNvhi0Jx5PpLaAz/RpA5vbG1WG56gjXeGJHre065LOMRXGntqZ/T5oOsnGbpcjSJ8bdByqNz
eTa5QUBjxdUFsKU5D3zFDmzLeSRldWKuz+GsHhJKCPWggnvEB8wiEJEBUDUzftJYujybHqupODkw
hgFqDlzozyi2bQ1KksLX1r/UQx/AhLNStsaMD4tNpZ0C7Z0cjA3EHxLFvaUhy71H/kBYDrwUjJZ0
+mHG34wFUPH8dwx2YYN8CEu9BZFtKJdlh5MnY/ggAbZgp4fqlmLG8I1+yQIzvw8+DKuCoodwzZb8
qxjoscNtdSw4LzHKsBHD1IFDA4KtCjY1cPOpAqYD0aDe/IEPRrUuXBO9y39l+dS38TrIpm0KxlQ9
8DoDqQKhIA6YCgtfGoOm95YzohWNu48RH84dWL119w1YjteoYrARRPElbO8MInCuEBFc8Ft5tNlj
k/4dtGhtEdZWAtJCzcEFiyq1XKHmWne2cTY4R/sa2SVzv95qX91GIvogzdEM7k56zdwYgbbs2B62
rLE65pyoaPIVbmaUFe0G4tbLZLFym3ekolxAmkgkV+hd32dLoH7cFAw5VViqzcVupP2abA21pe6G
4aQOtMyydpl6WTaGVR8nu9uY5pV/FRwsVXtSePToUpCzUVrVlocuLFHzLUJSHmEvbVncIL3jEpUt
CQ1RdrbTaO8xGPBasSucFyeVu2kc0DDAWjSfEbpYUx5rg10+Ix+foKieCJhq1G8qzd4Ec9UKUtxd
90/tECJIblsarvnTjKXBB6Tzszn/IoTYDqm8Hlg8s3OVwvoPqQexskpJD8I5QwzX2vfHIox+sJce
epIzxmUPHaNqzX8qFaHo/XVtVctO48Puezig3Lg86X1/J9iDJVIJ8kdn7NAExWvqXfoJMQtp85LV
+VNVapywEeJnFPp+mq3nblyqWtsjqcuoqhVuwkXgvDrc21gREnFVQ8ykrBddlGNvvaPxiBukTLTG
HlHfaIU4pu0PVTxE+HPHangELPyoCdp233UctuKh+oCheYjwy0qq7YwEQ0T1ksjhBghJjCaVzFP0
sDlLRW/Ro6HF9uiSrlBYJgXze1YnjGjyVQupUtUb6seRXk5HCVwixhiNLtkCPe+wOg1LGJGcOgrh
yK2Py4X72rfogEAJsQUmsE6dHP/9Unj7qpEElVxftRVgB4YXkeMdrN6/jo+BJmDZ1qyK3F5uFbBE
OQ86CmAnpX2cAIOvMpZdMQwNRIvKNSOB38iAjQGL73EreN7Z+AP1ActEsiBAh5gZZG6QptJxyfRb
n6rEhzxb0CMw522Rw3Le8AnVMgf52h405nY8a0sMdOrIgjG3xb6PIAAQtNH7u36k0/7A2I9RVZvB
vkevslBbIL4a/d0K2MxZfX9CoK4wJFHwYZMSmTkUf/O3cA5+9TeyimViujtTR5vPWtzWuyNfXalE
M7a+ovRHbQyuk8xEdNl83z3uR8eBVTOu1VfBSxXZJi3FfBbBBNKndo5FD7qIOlJaJy2/xhzHbXaz
uffslguFiX0T0YhK4BKcV81p4YdXFrcB7sv+MFoXx7rESIHpNv+4zbR0DeabpIBfUBYsnEmu87Eg
NhpXkeLd3QDLdOUzrYrtML3pPvU65Ym60NVQVR2ajU/0qVd9MF9jylZPe0Zu/LUQ6r9MzOTa//4v
/tryPzoqfgfyc0RNL4f+XNb3Iefsazz96BotUGkkohysg+Ocwonz2h/c9RCRlqMOGXmQ/BROib0R
w+TcvwBk4XhF5yxgmvQ5d6wSm+YJ1qrUYE7VlKjJ42M8eD9Z81rKHABMdWphiYOxYPAiD7ZouGjZ
mJv4l/QJsVR8i+p/lXGtucA6xA8zDmW0kTCO1Cet23tVoJWMrBAcxh7CkwhQ5TTrq1o4x7BNwXpj
mYiJ5pko4pDn+rXCFz4yqP1BWzFuMuQL6Jw/nbduBSYX0RGN6u4kLm9nnNiz0MENd8xDLAD/BP7w
SiOyGv5TN0Uon1omecOpw6rOyBf+ZK8zWPIXQ4iv4RSB2LGYSWDimFAFoFQfpbvxR1UHURUiC+kx
So1MUCU3U54Zx+JLzei9cmIDCkXOvLhhutfv07wPy5+wZWHPtIwdeUMSVqouZ96xAbHmiNELi5II
8DMh2C+5V03dAmSlHOxopQJM3RmvGvalWKdYRVjmnysxbAofFq6dXbPRec2hPQ52+WYPC6BaqmYM
1OXLvrck4i/yKiI/drWbr3Rf27IZKdbmtLcRe4o2/mJ06jsB98+1GzZBXsK2OXcuRG3Bj+Znzbvb
Zx/x0L0bnTwmaXGLwVLBUxL/FQJNWOzGud7LxN/VIuJPWKNmMedHgsqbLRFK6GLAvpTghnN3har4
tbY+G0QkS2IkVFaVwDFSSmsLirpLyL+rwocSlrgN3O+oei8N0F9QwXqjtVYouhKUgd14G/tsm8Na
lkN5IC30CKMD0z3jPSwU7lcHDMf+ddHNFp8huwmrzZeBoa8kWL+uFVtR+T+6e+/ZwfFSooswyWX8
Us+pRoQG0UX87KX4Vq3CXBDgRSxEuwSNtypwfSeBtyEo0Nc+Xe030p2X/FeHVKEzSy6sbxhbOcqL
/N+ggoNRkZA523wbE+mW4rUc3LM5eFB5XL7T9ASsEzHYNziztRiPODHCf2Y+LR1Jttg5Z9iCrmEV
q4wmrBy/PbuShAWlTYvNuT6zs+q6nBqR9syudlotP3WcVM6Jm2iYg4Zg0Y4xLtOFIaEp96dLSkJh
0gHDcIZTP/Kk/o+l8+pOHOu26C/SGMrhFQQIRDQ2pvyi4aics379nae/29VdXQFjoXDC3mvNBUHE
2oj+u0kmds86tooLXyxeWiIyGQg1lmDZGqqnq+blDqMjauympS/6XzR2vYYtvtebUURQyN0lqCVc
eL2yz3Ltz6xxIScmTBNQjYDcbAGJURaAHBQa5r3clXuyrVBap+CkQ/VUkj/aEpqT8QlRXZud8mhg
y2lmuc6sbN1gXS+RjIUdD79ZcG7DjFB2vl/EfdlK0Chz/hB5dalM1Jrp9Q8Bky+hAgx+TBE580Kh
vOUJpXdTEfVoswdoi7kIUBgiG5q1quWQ5vA9dX8lYzpt/DPqJK/Ws4v4vMkcemPxVYflrZLGU1Vb
u7mOv8pyetHzwusptlgs2MrxNa8+4brHLDu6bTn+m/OvJabskAzfY3K1HOMKe3010jeY1ZYQ8OTS
zAIzM2dgCapL1iCzNcZ/ec0Wr+XadOD2wKfh92utk0k3ipGY3l5hnxe5OiWgt7KCC91FlkuVhSwb
VsMJ0m5UelLi2AjIH2pNWrchjc+ARrwm4eqSCZch7QJNEnfYaB3K0PlRM8UPEw1WFQq8TH4HeXDm
rqEZvu7ydlvl1A51mg2RvY8T2bfw9nTNJUsCGjEzzgZcPGE0HlPWHS3Ng4AaY4tvs4yPGaHS8Lbe
BnM31SVrHFEhiV/KdN+ybaAZn6v13Zx3omI18d1byxamscIr4+Xe0UiGo/A+zwN3BpZmvABw2rSY
7oE5HJORvw51v8RFFS/00ittl1B5khg1WMC8iy9vKI+ZlemJzXSVmbixCmjJ1a4PyoNaWO+y3dzs
gPzHgskPV7ruHEIbwXxNuNf4ZjBLU+upmAhlKkN2M76qSnoUavNF9cg4Q/nlzRFbvb5GyzWiIVi6
ZNWBsbD2LHLWnQW+wmJD5eDhcxAqdPJvSWFeBJaJVWuSLeDvHJiQGuN/8mdYIgmmlNjCdstzltrd
XBjbXu59xBkvCXS0VT0pdCV+9VRI/tUBM82fElm/ihAHtzot5YgCsLYnGBxb5q3Gni+eHpmZn3qi
bJNN/VvVm3ZC+Z0SBaNwRyETuYak7TTdjPqABj8Xt9VVskSa11BzlNUoNTeL2y1kSVOTOF1Ujh+k
5lmu0Zd125DIVjvvTs3S+2O1sbkuKfxWTtWKamYXmtg0yPkSXpTczyOuNq0femiehZsAoz20G7Rs
Rv9c5u6s1hqhzvG/IPybExFpwkq/i191lQSf3GTAknSdPlSIalZ5K5F9Z9rwI2XBtW00hmfnyc4K
qV7flFcx67S0YFm6IxkKatq8AaL2irKjI/UPSMDoG6KEXoe8QMWQkGUH7Ea3okCY2/BfqXgzOKHL
rkiNEDVwUVTt+cSsnMtJxU8CSiLEXJVsQfSsJBaFRLQ5k3xK4z8x9jZAgEYecR2JXDZu2dxHQqUl
K+Mmr8qzISweSmIeFvvF7tFvQo7LYRAYcCeishP9xPReyikASdCHL2FODNYuj/8qNAFdSSopLBc9
v4uikxBdcVo3adduUtnwlfbUd6kro/orzH1UQQmb1Ywzq986JKelwtbGbjuG2ARbVdgarl1q+05j
0z5gfOqJDwml+DtXM49+7cwwO0b4KzRvZAWlVdMDodOpDyk0FsLDSCgc5dRQNY88YX907tknU39b
bqFa//VZtVcDcXWsc2CaoOgguMsdg3h2mEY4zXrysbQ3salD3OmQn1DPm6YFHMXnnLlbA6slA7ba
ZhbtiMZw8aaj9vyz2GkN+HA0ykZ9kzFflbR3miC4wsxca6wOpNQZDgHPXhQia8PVWJaU3bq+ILMH
QJ5Gi70tQYKQsmtTd2BHYs3kNfCfKFX0CVZ8eAoZ11Y3STIS7Qm6AMNwK7hja+WWz4qnzOp20cjx
a1wLL3VI15A6+DPqwFWBQGWRn+JrVsqt0V1sSu6DLvFkPRS58TAFIp2d7xmxKYGubYXUr+G6irqH
psZMW0z69p/ApSvGjRbOSQxDtYH8dhV+OLZ2ssidkkhvF+oeuQHSLbv2Th4/LTZCNXrNWIXnHr+V
fUi73FFXmpMadLRLCvykBxfqtyMtQBwbd+j1lo33cC3JRtST0yRp/n/VJMpsljTIrlY218ruiIOo
/EKLqauPBrE5hwiK7mj9eBP5bJU+/jONHNXwn6iLJCEpi5jZxO5W3Ixg9NajRFlpSMmiudXqv2o5
o1YUC56MeYTpoKbu39mqhx4vKCGFSM1LK3dvJUX3rHO2oVC+kSfG+j+mKz078TcSfoKvb6LyNBNt
rxETMvTKKRZkJFKHFHnx1OhhxsjQUA5OKlJouAGf1ECCPfGjB8eXLvpNPcUZTlfaTdMZeTI1nP3g
/JG4bebyZyGr94XbpTyjrvXrTvVLiGkZ64qkaA4he+uW+ljATSk+ZVJQsJwkbxujZS1wL2uxSFSS
18H4Vi3RPhrsNeNBgxBVZ4dBiZmcB7ivCQiA1vcAWYNQ3Wevi1ntlmIgrkBYbpqDyVpTMvYJznhB
7zUq1s1GdpDN8HNgdKdoVicsUjE+KjRTDGD4PZyIbo6OvczucVrB20woSBdZsx9piHPbvA9L+REM
gI7LpnJVnU4Ru7PityZGp7FpvP5mAap95suuoPI23siqXI/teJ4AW9tsfGqIyhrzpQ4RQ0OFjKw/
XsKXBratmtqblDOg8hxQfqS7TRGlkGpWIcir1EeSRxdpbL4Vypx6Tt/ULJ9ZG7+ZxJaUavemD/iz
zfE4VM1PEC6HuBdhHUtyLua7fjBt67Wbqrsac83GeqFDzta4pe1hbRPNPmflRzYK5czGSQZn1ZmM
IATg7cuyI16LzYcsKFLFjZboxWnk06KQwQ2oVmrx/tU4sxw6wp19btlQ4XcDExlj6STFMJnbFS27
SnK2DfG6YuthTdFeLpeXQIZXkEzn3JGPVex8OjG7llsqvwb6oZrOdr6P3kxKCWsCSdfz6h6tzu6P
5IHpXj9+qKHww1j5t/XBcx9uunK32+3LbrW/bF9f29X24+Q//R//J1sTqrkfVz/3P8/7+XmUm8ft
5s2rwz100Zyvt/Xqcjo9/dvD/8lXPiWHVbryXf92oxO68/2H791o0a+s1en5FN/1yXJ99Xzy2nL1
8XHZv768vm730NrW0ep+PxwOa/eRr26+j2lsRc7o5ud28uU15Dp+PH1x2Mn+oa3Eq4DcuhR/nrTR
V3D4Vj75GK7v0TNd/d29Q7Nae976+ejXqTa9tInXp8jntOHhnjq+0n+e5jXvYq3cdvN88oGN1XNe
d665c5+d+zy5+WrLn7v84/m88OTzKcrV0z3xifn5eeIL+IqT+9+xubydy9+7T/G14te8xi2OfCHv
zTnK9uLo+UoOGJvH6sFZ4PX8kS9eyhGc+PVJHB3vyr/id0hL1xwILyH6W/y9+xRn7yR+y/94nevy
9iBON3yi/39vXiBOM+/DVRQHyNeceNsHxy2OmOM69XxmcVUGjva/d/z43yfmm5X8EAfJ37BD3p0G
V7xGfJ7nh38S3/ODn0rOOmeDI+Tnj//ejKl7zSeatv99MD50ueLa8Rtxbrh8HKaz4o2fnElxpjku
jdPg+g6XrXTX/HNzf/jhPX4evu/+3LiBxEn2/We/dj0+0EkctDg1/504ceZO4hKIgxDHyjd3J5cq
Kgf2QZ+L60CBTJxccaj853C9waPs2YKtTyTsrD7ESeDXSExW/IF4GcfIH/Cf+Pn036tKznix50X8
Ahoy6LCp3cTdl6L/9KV0QIT6QtnaVE5mZkKnmNaugPeLINVqjI51oJ0N1fB6GDgWqziykG51xsKy
3dYiM4dKt1wgjc26f4B8KJJMsl9BRFveK+tFld6bgnSN6mdcNlVxooC8mo5grwFg+eHdtDTAym9d
fVXabhUAXrZMPw2l1bivdfOYISEwifmyNUYCVjASinCJyVe2W0/uzO1C39P6ieva6wyzo5pfpKi4
OpwnFznLvCRDzDe/O3nUICulVhQYuK47Vp7aY2mk2O1NCR7FwPH/GED685aSVT+8GWO9T53yN6Lh
H6HXnCmPNSn5kwFmNoFxFst15Bgx4fMNr+07GFbMXPWU34PE3I/5vMsSFuATwTDJVJ1Gxbdb3den
gVMmY4/wF6VzhUluATM0oycbpFfD2A9PVnrxQ5gwsMRvxOw+29qOLYWO00slUaIgNqxiq5P5ve7c
7AjboYYSJmwC4Z0k6CnXdapvMLz6+a2W5L0oNxsxBG37XwhYu49eAUmJ+r6wJTaCwGUjzDGcJxsU
0aPGWoM4581yPorEOCvjRLslP0zsmiDf5yVcabHDbdS9Xthbs1i+iaFRndktOogsMXNbBnVZTGIK
67z+M2qsb/E7sUcQM34dpSR90/QAN0ELuJNf5br6SmpSbUcJAVH7ry0mNtuKR5UKtwGAxuiUIynL
q2Bbxt687AaAS8U2Nl8rvGRWTXOfJU1CegQFQdHgtkUnI6b8X47JvyrbzqDeoqveL5jvaBgkXP9w
5iUWE3SchG+laHGy0KBxhUIWxD6K68n+BJuJE0jolePDNNzKlGmPLj3MHOoTfKlMaXosqUFWrV8i
NsjVj4GGvVhMSLaGjdECYNpu2zl7lbpiV5iqF9d/IQKxlIihvyzuoR2ywgQql2cTJVL0lWvyGWxR
/U6pttuwz5RdO7/FCa2L8oUqfLW8W3bxwrdyekrE1eyr/y24c3zoYf2dtOYVRfiS3YVMtCdkp+3J
al4KmRBJba/b+jXDHijny4al08zNifELBVNtQG3tb/Xyocu7Ft2KIyynqPo0+5jBvjSXN3BUrtzh
8ePjFaxTx+WQqvm2wDZW24j67OVfjgNNn3c1Cs1QLveivFAhgIBFu+kUEsNZxJCyxA6k/UXf8VXG
hwYNGvptN9etdQvJRTwMakr3KnxMJsjwQbUuyTQdmjGa2X3Nq1w1DrnqgbsB/cGjGKBa1m7sI8WG
UzL4TIviCX3MMlfEAIkCCul8r0E9nNJe2s1xvmkqiFXlQv4tFfge3gg9NtEx62L1ayHkyMwWdqdK
tZnZ+hqAFAcbDTcAGpL44OsiowJMMGaek7AmK8tDqoPnyqz8xoU4iWyRifJMEVIcMoE4zPeFfPrR
I8LcIQmLjRCtlsH4iRcWpr9Tf2CIAVyTwET4aHHSgk5zNPazskfeOPuYpijuOsXNvN9LVekR4QyI
OfxUp4q+XYQ2Fi/HUJ2KljpRfwnT77YmecUjKS0y/VkxyaItiPK+hiNLPuNf0aG7ZtU78JCXGg32
/jpI3S4switJGFG8vHSJxvDB+FvKqBbIvcIQK6XGtmVf1RH4VanOxmZisJNxE5nbeqZGTwoR1gkb
FAz97m3K/3sehAb+keAAsWx0iYJEWWmDdHIIjFxTygP45twyqj2QrJ5yHBND+eFk97alegvNNsSB
JjgF836YFV8QYdu9mWnXzyayvForXmhRiSYnrZ3u3qmD1zP+pcZ7RNTWwI3XU8qIq9vE90VunTd7
hrop28XRBy4Sd6ReatDUW+pwuxSEqQ7Lvs0+xnF+Nkn9qqrmJlbZbRojabkdQO2NY9KAlkPXJjpR
GzF/1OwASVAoYtw+LbR49s1dgXIvS1xbe1n6ZtuOqEjYwbX6BA3bPHQy0Dxro6YtqbdvFcMJMpCk
eZSzs2qxKZdUYsx5Pi0aE5dd3apS53pBS/GqBEU/K3y2huGg3UtSp1LH05j/bKk8RIwhiyP94Jp5
m0EHxdCgp5a9k9pTxoAZ4myGEeq26TsmUuSaKA0a3g7b+3GH5O9epJCsEw3uuRlfRvqWUhn4VLC8
kkm96XHBY35N1D3g6q0ogJRpf0VTSA71AtZyeBOTVUJuVVSC9DXbrWgXMTVS1u1JSwhE+2xyMM7z
iIFdV83WVdCAoAzg9g4psFrwBsUuI9iL0HWrPGQLpH0GabWZcS5hoqBj64DcNAgLCKiWdEJrrcw+
nRlSvHS/VxRh4jhY8NhKYOwYooFvgDxONeNklBhaSDsEB7cByegXg7mRWnPd4mlEpCUkFmYMRPBg
kjFE4uaamY4xkt5f6GxzwNOy2fjRjBJ2OKss1slnKIhiqTSI7WhTa4RVdBScFvJId06dn7xmL6BV
xOuJ7K1yr+bBVjPtc8oQY0DfUcKPGiRBWx3ZSsIHZs+aVUc7QLhio01SoeOS7DOP8doQI6AYDSr5
e86w9OYUgcscujCienx5MtcaI5Ubq9EpyP9i+UOBQGnKXjLTPNLstVOdEPMhud/NJljPSd7Rad6g
Zt7ZnEi5oHhfIUmDEaaclrR1DVkFMEjZoX+QWOxCO2HSYrPsgARGvoxMADfDygQbz/QVBzToyIaS
5vBUozYZarAJiA/CglnLpv2OII+pS2jzpWbZypQkR9sC5f3ek5Ot8GBrfI8uVRDO0EOjG5lcJrU7
aByPKrKSUM4sOn5ZIEl4/JjaoQ5T9Uc+/qUtjgsAdL2QByDS78T0UeooCpk3kmVwuf0cePfikmt2
fSz0wRW4u5D0k8JifW0iABROJbwbSP+lTlur2GaNFPUHS8jsMYDlp1tLV+hjroaTEPKImT0q3vDT
JrRHRfGybt4KFROU48pSTya8BXfl4z8rAjdSptf7jtOKcudBWBmaMe2XJCZpkv/VSBkywCpLsM2H
t0C5TWRyBzo2d6zgreAgsbUeR1ROMlIBxQ3EZp2zGMsogOZfVBIY8AhO1uRdqWVrk4A2stW0NnIN
bh4R5lWg74SUtlLr0ivzmwZ4F/Ns0X4QSRJX8Ir2VgviOatpbznDSpfIQuYbRW2/SQNfLDlZGOg9
gNap2HLUBprAAtWr2UXEe0eXVoUIx3opHCFpcY6FhKIB/oONkK0NSp20wuB7NUESdgqdMku7yLrG
/IVmYGSnO2t7rXQ2MSO0xMIduxHhLbQFuC0GxddZmpbZS8igqL2l9LlMVdt16EWYIdXY3g4w7OQJ
EwT0y+qzUVNfPFpCclPRvsU5rEG4oCwS30wVOYOEuYjZ5L+nm4DLJGQvYlGzWNT7IKs7Q/9skZ1J
4UcDil+jqqCcu3lc6813CU14oIdpVFcwgnL5gY2ZPiIjAyF+TJ6CaZkk7/VAQ6cnISlQXojoBIUn
09jZUAea1V98O4pCzm0a78LMOKoXJ8X+xOZLpyqVJhSPJekYQAILEDLOdFmJaz5o6uKr8f8G8paQ
EOp9tANMHcUiebM8/WawYeCgzJLQ+X9LEN7nmXyFn28YyBHDuxxCU+4c4jj+sQvYxfqZcIR9mcib
Ul3wMFBjV/4WK7oVBVjO+HVMH+jg1y0W9TAyLpP2xkW02fnkO1ALawlhVWf2lOx/p3CkDXJsspNB
WoRdGtzDwuyob2QpgjI0I/ZYdoZD+EmqbWV5fpl7ZsQ+zf2xVq7GeO3yoxJ+tmoCubI4z9X4REQF
UcA8aInymtikDUXYm4iQBfglqRtd2IQTVz3EDRKb4GTOn8qib5jjN4HKhra6j2q8LQrJ6+gP9CQ2
hc2xTujdQfPBRDuifO87x0tVvOilCcNGXVlqhbEOf7BBbREVNbCrEGeomr9lLNIX4EIzWUwpuSw2
M6hYC7FHKzR4k/OuTACx591LKtnsaVDyGaBXA5ajCWwTFAGZM66yJPYVTiRqXlYoVO4JcMV6jk8A
Eh4V8nCTzz8JK9ZZv2AE3izwZaV4rbKbWUW7gd44oSNB/+EYP/WUUZoc8XFiC2S6GgwmAdnZOtJX
qaFu54Tn0zsrg93g5NQCd+lMWvE6lbtHMO0jSBD5f4kqy1dBPGR85YvUBXKYUm/p4eFCAOxhxNuw
DbftZ7cUPAN3dWE9QPSTFmDYRmdGB7yhmdLne2WgDRf5PCA+j+rJKUo0JhLdaoC9wzPsv5L4ASSZ
Xo9Nj7g7SvExlUR2teZbMa0Tg3qVWECVKVGKB5LqoLj6PLlRl6GERZ/D7QhhLiHMIGTxPoz3QTub
CZsTfThq2bRHEHPr0vDQDvUVWS2hV21Vkrwgsx3sMOheLJQ/A2IeU69otzWnSEOhZ2JFn7lFmcVl
mtiap5AS3iwHXY533B94OUO3bVVPMq+gxBlBoxFSjPRvQpOAl4QeWtRg17nkdb7WmcPH2GEl1GxD
zC8CTYjghZxVO8KIL2B10C4bxKkG/pSx9iTYzsGI7jC+Kcb3MJ3Rjuv5s0gUL22MdwwPqCark9Xv
F5OgPrQujKe7BcZEVMhew1K0hW2pojoMEK6HFTM5XQ+zvo5t9daQal6Ani1ZwlnjX0/6VRaVe71K
7iniQAntZv4BPY1yv3pg1f3MbdIbjA1h2WwPqU8M+XksnGfO41Yc6pwwN6l8ZepAwOdoaMioPjqb
iXSpgbYUfP4xTy7jjM4e1Dttq3E9Tcp7cHLK/mDbeKzYqdLzTCyiIBKyr7/s7FQW+YkU5W3PfK+m
IuJrQJ+prJT8IlcFj6/6Es6etqjMRA9l+q6VS4FPKoPg1Wn017nz07DcRPm40lHVJzViNlqa+ahs
elvblyBrzM43ZrjKTX/pLSwj01sJtnkpx8tsTQgrcONPyb8BHEKJYEvpd2Y1/4vhAy/6ye70e8z7
DK261ZZxbbNGAvGxHs3irEbGRp0ONQ9E1rIlGy7h5MXjJ7mmdAGQbPTjBxHsmyWhBGNmFKCK7mkb
Nx1ulEWGaFO9ztMXcZB1w1jLSNpTupLydcyZLE0sOZOmu4OUfbGu3i8ahX20k5RYLI4lqB5JaG5z
Im3KHB8RsdbSBP5TYvN2K+fvYPjWAG7oKDPIyEGb9t/tWkhsg3Eb4aaIp1PBHidi2LFatD4s0VO4
P50F/qVI2ZN0VOGKKNs25XisCpSXpHwh72pqpskuxzdDSzI28eApnC9UwgNFrdE4mOYBJKulCvAi
IlFj2xnI+dDA2UBKpQiPsjW67XLNCNVpKtXV0WUbSEWwMYP1h4ox7An0pTVMGFUS3weF3KimpUUC
C8yYMD17hUzkcfixcHLqNmFwZvxfnLXcEMkxl/q2Hsmymoud7iEg4fmko1EiG5CYDrHq9zb2JTMl
OBa3bLPs2l4+9ei95PF7YvAJARwnaB9uTnmL03GrKMh98GA2cXoLeWPGBac6B+N3z2piAMcbfbYg
hIgfT/RoH87Sirb0Zq6ctR4VZFXAbjPgIsB7LAc6vuGPyXPVKV9VwXg8or3nBtUkBt+UllhrrCt6
n4ll3GkpQdMYKWUKGfhlFv4mm0qjWLehHaqzG77u61I751ZO3xS7B++6fAUxAOBSWk/J1dQQfIXl
2sng173JyYmO4ipk2wPVvxVr65awazDHCpoLBTqHTbFkpLGSyc9FgQsB3qvP8AfU+sZsxi3BYx7z
prXSEV536UOfw71uslFke5Q8Z3xocUahbiBSBQBbPsUuc/AlSepdaBgXzXxRs3f08dyFltuohDfD
rIyicFPSShRgXm5zxC/XyqLYF+9K6QkAmt3CqlB5FGY3lX8cYqu7BU5t9gVsGEjrlQykSGveGHvm
oKZj2pHAqJFwZj4rHK2mXePr09y0oS/eJn+lqbp5K/rx0xWr01vErjI0MrKK2Irl9xlMcsJpyL0m
DN0JRIkm/MhMwvJmwg7V5GiN2R5E7K+dmD4Y55BAyFWkFLtIQGhxYyJkEo1YIjGHX27bmVKu0xxU
OSIqxoIkmb4jrkg0z6QZOt+G5rWj4Gi0vTdk5JwtJM4SlA3rYV0xpLZSAbiTOoMJEhSeVF37td1u
5omdcqYSRMJ2NqzZU9Om40Yiu6Rid0d0tVlP7HEoOEBNS9hP9/mPBVXRCbXdkgFNXGAU2Ycw4rmw
PnS2jjZCG27nS23LMLycnd11nmRZBCDPD01/yO2naS+c1+CgtsodH4vbIfdBJVPbH+Rugu/rmF7g
Z/M3NOzanPSTfVVS0x7W4ytUaPrlA0oXavnqTjtowdlmYUGuNvv2cMdGdxcxGAwkG6ec0CH97UO2
S6AZYqXft60uSjuuiCmg1bCVgU6rpr0zRr+yPCnC6Jv6HGKKyqCSfnPcNV1m3Z1l2gVOu+4N/VpR
PgUldxtZ4dO0xL5gWdUZkL5DnS21O95XXyMlXcuR87IQRKQgoi5mG2og6gZH9foopDp9m/NXJ7av
GtoF2vgheKz4wcYsUB/6ErPsYZOkG3txgN2S4ydMoEpF3GN44Akt7Y8j0pORibFCIb4E+W2qLwXa
82CWAIJNF1satkJ5M1LKxuYBhUBiQ4L7idWvTGdcR9AU5CgPgjrfmwgtBxZDSH3SwYEcMD4UST7i
sEpmRs/onqbtwUgUyr1Ch6LvUefneGDT/DNM4ZgPqjuk9lbXjD0423RbtPVBG8hnq9Zkka1wGhH+
eA3id01aXM1B2IiGGMUqTQmut6D/98BHt12ECwaG0WQdEczXsyUGi10tj/zfOCh5vtW7owaDTyTT
B21y1KntMOpox5Ss7tFW30qY3zTiV1A+vycq0TOWnJ4uNHvk9UhPczZmv5sA3fQ2KREsaIjt3s5D
51mG4zvKCDCKdQ+Zw9Rm8ZsWYBHqVt4YZXKAmLPPSP0eYuWgaWcbnk+Gkkhfpo3CirtwTsPwqnf3
XL+MOJ+pGgSnNj00LPdYBCpbK7rSb1FwkbZHIl8HcNXOX5VJ9Hi2y7SvoU+Y2bOaMOd+pfmPXdEC
iM/I88XgaaPxyUhTsf4jwkKSpo6N3FHN4Wun9ovZRpdIvZCbprhpKFOqNU+LyICJAf7uTNQ5dQq/
CHGO7sp9tyHsY2UaJ1RD/KKrBgKnqmNjhohae8YfOPoMyLWJE789L5u88wYTvwZ+xRa872T0m6B4
TcmgKnUA/YCu0bii2LPdOmj+nP2ClWem0zAX8R5CbETxkW8tc0qjVx0trv3aIeAFrkBVq9lHOR63
aPgwWO0A49PSXXkPpZlYTyK5qN1mc7CNu8gFgoLPFL8lqNA55sayX4xE+xZBhFbF0lGUWQ2Kc3H2
bE2uOBuu7IgUlwIUUyd0rCi6IeXGmUerKn9ZKLQUC64I9o5giVfT5xgHILWUDXBWkj8tUDGG56RX
abYvhTSL+wGlCAFmo76uTYv2ACa1chXh2qKCh45hLTv0kWLXmJ9A76uXJf1zqK4No69l1WtJcU0Z
iQRh2ACISiNC7w94caCT6Gt2SUzflybE9Z+jS0L6lib9Xe4MXLCzn7aEkSPD6MxngQyuVCIkJliB
5Km70yl8b3p0TIl9KIdXB7LiIOe7XHn2lGUpwsYhxeqs2OVJesqy7DSi35dC+ZioIGqMrdYbrGU1
D8nXjE9yLnGgsUqQaMFM4yWh59nYk6cyho619E0U8CmUrJfpHA0OGnpzKy3o+pr4UyWxpGDCaVn4
1xQWa+AQ2EFkBquuQmqUkb+EwyNH0Ge3k9s0+b22g40y9+DEaI8reBKRbpN4tUm4yUOpOsXPIDfw
TL51sk1J9EtOiYdpf22jAWN1BEGyqsJroqKVG6UrHd10Po4KU3L2LNtzjU1ksbrNIGsyHZrxVR4+
HQq8gDqFYnxcFyWkwCG7Uuva1uyhtJqNdZrdhoUyoMJiECkksVGoLVn/U+gMg0NLDYcEJYSOLwbb
17Zj8ao90rrdQ/nlgpL6kLFUjUvttTB7LyCrmXIawYym/dtDpAqdFstQ9GpQCU+oknRmelyeZgEv
jwLhBezfv0JPEYcDB6NvaI4bdc53tY1me6RaLUcMVcekSI/hCCdjDBC8SqyIMdYPFYnbRyX60+K/
Mn0h4A/4dkmXscb4xRwxw5yom00aFTue/U1XIwRTOg4AQeYuiDzyVCV7D+mACoSSIZfBamEZyQ4n
vYtj/6DYNUSnL5VlqzweOpLobbYPAc3cYXk6BVyYn3bpdtaIZw1DZArebvR7yHgtvjeCAEivxKaW
vINK0YtroEiHrJCunf5X1smRXOZNGGNXC2V/6NF1QlZz5mlD0tedbe920IK9okk3Sa6vaXmPbKwh
SUpwdfaSS+MxwjqXlYQhsQyIqxLXH7Uy6mWZY64icqcMT7G3DbpJ3aHHtp+irWxVXmaiuOKG1Bh3
Kyjt8fSl25u8OBZLel9qMtdm+SPVFcxyOqgqRPr0e7NN1HChZ5oVFmUfJ889SZJPcXktoNwqBrqE
0Td7ChWBhE0e7RWI50iR1wvPOw2JDFuF2MGMeAto8szDN7AV18DbapMc1WMhgW/lyJfO9NIB4Uf7
MuDAkEqkwyMKRkuHLaJ/wMXw4+QE52Oj6tGLSqpDnxEDl3aHoYu8hdQMp2sZSREJYKae5PnYDdZN
W36L4GLUw7bnUbAfMeE1YAp2Ew3ktIAIGy5k64DMnTQoHpUPydc1Au2j69jwm9UDDREBOjmRb0OG
r/qkBMoxi4NHIaVQQhQsdxekw3l8DOBQSOV7FwTr0AAAhQjVKvZ1+6T8F1Q9fFXW8/TimenrjhtT
Iddp+epABanBrxwcZGzXYzdxEaGJGgqZbdJKVbZ6hDgu5M7W+tDvevUZcycXcsgwUPL8t8xSar02
s5QKWOTWpPERd8eacDWwcoQQiWDbGpeTgQ5UBWNi11SUQdhEheB54GRkdViOt0x+tRjLe9aEjOXw
cFfS+E0sKj1S+1oUFjsDroZGnyUloWnxB+aOtviW1gXt2/+MAu+NltxZLLmyUx4jlPVjE+yoAeNp
VVdt/K+1z1V2tZEZGqccSYoM1EUaxjUjKfgSBDnjHr7dxtEpl1mfqEa4sbbRqJK2Exx6EsIthCMm
fQ51PHfTmwHtryNAuySfsBjs/cgUrMNa6I8KHoQ+9iFhHDqGqhg8BfYS9KEIPpsDdhMy1NPvQu5c
A0iK00+btCGCxrLcjALkSDeCSMMUjn+K/laHB9WKOZM4GiBuGwvgf1E1jznL91oP7gnCch0S9lW8
Dsm8QdooJKONBcNdx71P9sCujtNjFHpyMx2nurvoSbsNtU9lygk0POvxa6K/5GAXa0CP6kSRCu4K
pcNAJLyPZ7q2/I6/OYq9cqJfZ/kWF0S5zLi4NWf1fxydx3LjWBZEvwgR8GZLBxK0opc2CBZFwXuP
r++D3szERPeUTBF49+XNPJnjNpkLir7VZe682auO770GyITj1u//TZNBGN9rPtr+jZ1ikj1LY9Mg
7aNKS+rZMj+9RAnTN1zNWeu36Oa42smQWKdAf9bNk4kWxnwC0efW9jtTkRAPWaVQfmTKnpO5IwgU
TjaROil6sfx/cU/42v0YMeQzuvfEeCP3vAWtYOU3B4kDTN97NLG2fDwLjo0EU0uUn9zqNMrtyi3q
pT4AAVhqXJVkLMzhqWugQSjQ1HYadqlE4e7GPh6qKpYIlje9ttQJyPLB3k68NeFLavKVC2JWicuV
geVCdVdDVgH9buYud4qEh97yTbSOj1kiJGLu1HhFptU5zy85BgOPyDIV9aa418oAS3oHem66aPJh
i/gBWLSWP7zKeaEnGeKZz9cmSySjj6Qabs1vM3bZuKpLyzI5VslL5lfJ46bOUJl5C1opZ1lx6uPv
AHXOZO1U3jp9E2BQMEN6rxR/5g6PnkU2lPuGaEn7KnBYG4A8IcGo9VO21mLfsZUT2QQxiFL/pfFT
Koq46HpeEaPT9xDSsUOXvE0K7rMCAeheVI60SoCWoa/Egtz8MKL70HxMZs1UJItzdEcsK8PI2ICS
2r8Tye5p4kCBQKHiTOOEqCDV0zWtiDVEBidLrx3egfaTN4/G/63Lb8r+ZjESUMrbJ2ko3Q3vgbFB
l2obMus9d4FhNybGglgJuK6zAMUg744ibXZg/7WNpnPHqNTn1NNrFOuo2VUDP19DQQcvGPwDWXkY
onUFh5J4N2whkjvs+gvoQNRKpd9+6wTxIRDeLFqs1t96SMIKUeUOvTLL43mIy42U+LZHNhihgwWq
tTEkdGn53Q4p1D3qLgwguDItm7pxslICx6RIOMt6g7EwImRABYZofKg2H5mdez5fnfmbiSew7VDV
w5T1Ng9RgIVd1rEwXTGRSYo65cT4mKLPqNFPEPmLktS8QuTVhAmEh5u4JLHkiFm9ZnsSjri6wf9k
2xS3AuxmmM/mxg14vuS9mR782FvQorjWAIWXArMKVQQZRxzJAgBxZbEROzDw8ugtuH+p8RfEDH9K
CiM5yeqz89BPpoU/WlDHFa8znuUQ2CAjFrEVr/JNMwSrXv6lZ56ZDRTjteWZ07vBhpCLXBEs/OHj
SZwjNII08OM7sjIWzIlux3jJoerN5DBYJpHBfhTDrrn1rE/rkfCXw5URUF+N9w0zM3D3mhhqbAYH
vUct0Rajrh7kjFKT0tjldIVFwpSkxRohuxtN3aVHl93ayJkOHKAieO3iD5LJ3zW9I8o7kmezTHtM
tj2hrWwqXc3kyQCOjAIjMkVUEfwGW/Q98d9i/CPhBaiXKlhXK+OzQrbLax3D821V+2Va7bkvdHdT
IPhlYk+n+YabMVc/IEEEz5iCgV/qiDMweBSWmdMzKwcKp+2fJ2BAwbwhjou43tYd4g8SLx9lPpmu
xZt2IlKyf8RMknLnkNDJSzyeWCEmcwndwJ8IX9M47kT1yytucnzSvd863yTc9XttO/VqmuqbWN0i
MdtdkrMupGCg0PH5Yecl6CanV629ZXiC+HNELPKWTstG4KjYtCRGs0q669WXp+wG7y1hbUEC3HUD
u0NTXuZUmzcqqqpTUIBWqi3Fx/8S8g2VSGVjtS8S125b6TMYGr5LA/U5/8uV7FJP18XYX2as11MF
Xn8sHzTlzyAHI3gEDVhgpwjFtYRhqZknvsWMwKsMRlc6nCaZZ8gPBv3oJtNW2R7M/sslCmzkZEox
miZwN2P1u07KlfxvYAgoKzBcaWC3FYMtAotOciVDF0bj84CKeJPNpfRgSKXCSie23dTcbikqy6Rx
peLwGpO9UfTPCRYqGnezaJiiHKNcqbjXZIhOFNCRmZJRKvMleTVqKDZFwG4Xbx3yuByfBWiP4kQI
syGHdv2UEfiRQc4MwYkPZkGCkIIUqWY2GZwg39Rm/CWA65oug3X2Fnhr8qXEtlqrwzPOsTjqh4rP
TaTjGrmpXWxLfj8dBPTC36W82LaeeWRE3XqCcihi4ppoR5JW0+EFC4ICJVJ9rOZUjbe1/p20wUJs
cTWz0aY+DhPY75hjIlGKlWQCWoNTnkM4TUCL0Wjo8NSfStekB6G/WQoZu0UZpHOymvgCQMcyNSgp
7Bz4vhXFYphLkYFCFaIrO1SqZ1NBWpQ2mZlO1Pcam590BTOLvCC+ZR5Q69JM5Top2NkwBPice0vR
j3Ytmygjc/H3UhSH7zAAg470pZD+CedKb05Ql5XsXzPFWLYYNDRwyGyXTHZTLr+9rm+XbPz5qCb0
DxS0Vocab2ipazZiYq00rhl+5D0lGfQacKb/46Jn0+XtzMgzMBcW+pfFjsACQKSmb9fsTxWf8mhC
Ecs3S79QCjhLhnkj06mehtSj83XTP5lu1UCEIW/MICbPCv+tQS0skz/P+oumxDWyiAJhraSe02JN
LEb919izVZUpzQMlGKZPvfqZdMBkBO8tvTuxuFgg33QOjunvJscMKBbRAjL3l4+7Mhb+xVNgUbrw
ZM8tvSQ7N2wbGm2nwcdFwIYvb+sC5a7io8v7TaI4sqQcmFEFjWU37/BE+SmHlaQGHJBXceo162XW
i4AnuZOpjZ0Z+5B4X4oYprx67erzb3tY9yS6eUoS2kH07HkqtSBaDel9VE++XixM7CI9TFFZByrE
hNReRI2c+8EYn7XR8s15SxVVP2ruRcbbcrCNvlroTfr/77+goyKOW1Sfhc+36q6thj8fdgzIXkXE
MMuRxq259PqFgQAH/ZYuiATL/DxAgPBkd23G1sp1k4VJjleTrrzBMxwK44N6KDb+41ro8pWBFWfw
X2G76yK8W5wjU/1nDnLVJGHkoJdKrFoMDkWNj3jQbs0pFonHY6bCXi0Yg0rzUTXQJvrEFhJkSH1f
CHtmYxcH51CdpChb1am/yo2Xp6J8tYy4QPJJlCocyiW/Pkt55JoAE0Zci8o6QYb0RdsiLsuP5QLj
zLNzHoMv6T+NDuQcP40FAY873RQ3Jfg0NwYSv/l6SIeVSOxWSJJXV728/1eG/axC2Q6o8q0gPAE2
ulIvmuLyVL4RLGiHH/AZ8DuadscRC5zKzR9jbe7xuGzoYuDF261lvskeGQlhMtbbDR4BtVtSS3Rp
cWLKGlFiidtv4j2FYGO07sYXHjHWAQxEOQptw5tVmpALCmOTPGyS0bOthCXXS4KW0PJbxEm3EEfl
qgbJVtRQqttdFI9O4ZlYce0i1H5NjDtdByBHcRtrHqOezrRaOKbIrULBJtYH5SwpM8MfN2n54rDu
xRnl8lg4BCxSnGtFemwrIA+k226s9qVisKPuHvNy0ugS9GNt2cr3Ck9GGR7yGjOmCC+NZUiupWfJ
B3NYbTpafTSR6h2V8V367VqYidhkxRo5P1u4+NxUSFl1tYNtNjfV/6UJWDpIdYhMELrZ2UTePuyf
fW3yBH+P7ieRv8N+Kw+060g/DAw0eNMlLMbLLL9zCPEkM4AK//DoUzZT4VR5JjxjYUdqjM9f+koY
/NL4r+GdlpsHxTpZJlway1zx7NiFW8/aiatBNWXY/JHv79xs5eIPMmpCcY376K13FbKLz/+S4SdN
IWZgDsR9J1QHj92lpW0gRc88Jiaqorzqh4rs73EowRHo5KarbY86MYkNAxBU+KyRLQns2RuiCF7q
YHrUWcZO82ET9guZaoeGhsp31ZSsN5hoGubXYGrSi4Ji5/ZcXsFCkXgXTkVYmlzdjthCcuy6Ht3P
vEi6oLQ1CT+SaUrOyPJAxYAZ5KAM80uELwyKFGnNndx+3DRb5Bg02p63N2FA3PrpWhiItT4989C1
7UJhoIsSZcnwROvEzGebr/A1u+TudkR3lH1cvgsMeuy32TMl+1Jdk8XgV4ubFq5GvwAWPU/Qu0SB
q5sLrGNMDwZCxf9bOdhmheWEWktJ606mLdv/S0113dfxQbCqk9DXx8Qy5hFuxYqaQa38Bz54RRN4
ZIzHBieaVMCtKMut6kdLqCvbIRrWE2e1IhpsJInd1TjD5hUXZ0/wjm3Neh7TJlBGQWHubqtLDgyH
5tixqZ2AAswuYcTrtiLFhmH+CYru28jkK00GHUlZbGVb6uNYz99CHHXe1Z8axmdVJ3Fd8Jf4eQRZ
nFsJXiUuNMFmaJGdwmHtRTgeu6+U97hw6BpxAZnBtjoIPyjFHoFKH+NzQDyhgArWKTqmzi/W6XbD
TaixBemGdQDzRFj9aexPJSNgbZSzgudDgdKSqfiNJFvOTxRL4d8/izDL2U75ObXUUwdMA7cFmzMf
fP9oSHxUiSURz6gDPL3VV5sal2oC4kmonhKeVDkezpk6gASRbE3gnNXcK5IWQNxkX4hfLrIllnyD
dUzj4cVhwTC5myONBPYAeG3P95sZDRBbRzbhasVl92gzi7EG/0pLz0c6HCnX5U7UIoeHhPaVxJky
yHARXdnahNeyCa9xUG7jUFwNEmod41dUjMAKhYPsjdeIQpJRxKw2HnjweOBSvwUuwHq2fIctZDSu
GxNOI02drDfXAxQ5FatTalF3gIFE51TKbPguQn2AVTt+68phjCNbjuVFGK708ZaU0SJCuxaEfWbS
MmoeVLyL6KeK+9eSJDCZIMbBZukW8dbgYkT1aa0tLcFJ3Q8PLLUYM1xiJWQ3rF55ne3U9tVEz7J+
avKF17Jbaiwf8Z+KT1k3DkHyhkS37Ape7v5NDe8WfC6riubTpcQcxgV+KYUJ0cjwvgjTRZxgjA8a
8xA05WZyUOmoFaGPFcWwNgIGQ1ZkzpiBA0pu3MOnFe48jHocSOglIXVkyIyKzJgJEpnuz1y751x9
4bfPq6RcZsIubqUZ33Mrf1TxZmjUqHXRC3sBgt0ny/4IzxNy5UTLtxUqQBXvKxUweCJ+akn6h5Eh
5WVtdWBgo1Oke4sCt4ZWTDgf06mmSZ9Pizi23UrJWXIGS7/g78aTAJhl29aiBtHizAeWMUKlMNP2
rPBZL/HvFfNYU/9pWKpjXT/kfXTKavciTHt+k9ywlgSURQSc9DVEE6pOqTsVs73EdNn52YqW5YPi
Iea2azf//07WsbRAy+zwInIMqm5HGQz7nWDvqu5fIBi2GowIcEN0iyrcxH68TlXyjtonaaK5wTE1
tmzhEcIMi14DylMbGsKTgY4JvOjJUxWyZTHWhxT3PSrrAMAh0W6QsFx0Kyk+De6/CGaywYbM4+WB
RWDM7yUHCAM3oGW0WtN/BeFKq44+FHsNJSBB1eh2moFYh8s0VvuVzvqEBBD6nouunhIzk+xB0OHD
0I9XkfoT0+FG2YD/1RO2xjugXzyiYVpIT1N/i1hPEISXc9Nhx78X+ZyLbD1M/jpF1pOJNu659Aaa
uwpRT/F+eYAkJY0GFF2nYUBmR0A2PjWQBnN5ExllYI8+EyI0a2WymjPd8XFddmP4XYryi2uJNCt0
6kdwaa/UUj4THp/0XNY/3DvM3GdqxQfUILBq6cYPhkNyz/4B0o3Vc7+CgL8IhJNYdpcqU/ZJzwcv
rziG82yXhMNRBQAKCoA+x6siPOjvFZLv1vvFV9tAQa/XecJqPbRN4Vsxj3x4B7DjdNHI5rYUoYEh
QjNZ6N6OuccviJLjJzPqEB+/I1m3PDlbTcHfAFdh1xHCQ9Nb65AnSbZ4yONdzI2AiBVdB6T6RxI0
yIKgjah/JowI9imCNNpYzPxAwMw3IYBU/VOSV+ivA/dHNr8iSO8EBlh3sWUiIQZ2uoM1E/aPAThO
eepxmYg0i01MQImgnOnirjVYTRkWm0KoSIqIYIajy3eprUPfjBU4b3xTskrpJ79QMILm+OOOvLeJ
wuJ3BHE9a6qD5p9o0C2Iv+uoEhLQPnMVqs/Bcpqk2omtxBMwzoMB/zjcISxQukUUocRNyfKZjKaJ
7Gzg3I9ZnNM566cXgAEXkyfOI7IHQcRWmQPcaJfHa5G/AaW5ab1XTyLu9KROAzDC1vTZrt4FNn9g
nXCt+IECsEwJ7S4S7VrY8byx2rFXkWRQIVa91MoTqYJqdFnV/qJXpf2dIbvHa69gFe+aaTm+rFon
Qd0yC+FhcWSXLm/8lvzIsOoRmtWK5h/3Ni1HtHi0Y5YYHszsoZHuniJvQE1dCKWp3l3p395IfQ5z
bipQGUd2rCH85HY4wYQea6cSrUpidabSXN0aYwKbvgxwpE+NhGUAxAwXPu0K6dVL9B+2DjLpJPSO
fVe/B8DRYwFjAw0Ozw+cKeA/5iIaSh45dRm3dHvirlGzbYf1131Z+huTcPKoinMhP7P63jJAJFGz
KqoY+Dl3YheUpR8tDETnWvd5Wnmw6lPe4ZIZCS38GVoOl9OaBwCyjaOX4HUiSiQQkgENUSkwirB8
58R7wF2Av0LGz5eWxqxoD9yRi+Gmh4+W4upMpgYAr0B8hCFs9xzCAX9D4EJ96hHSV8/Z6FW3nNaL
0cmTqzrgaUXp74ZTpz4aakn4xdZjYAsQhKk1oR2Vrp9M2JYdBbk+XzcpVunk+n+G8KjFVYwOhnVm
YBFjNZegPivqLTN3XQBK08fCwoARtFe0IiH6q8we7Fgz14HwduGvz5OsUnPsNUs1++6FZSI9NCzQ
4qNArc4JjSCkKe05aFo7gQocK8nZ8LW1worOahxXXMOm8IZvJd5pmLHMKl6rcseOOfrhn+Gaty3g
Q+spGDQBM2IE3ia868Gn5JyuWI2qzT3FqNXs1PJGO6HIUi0vLrEnz3To4ma55N44PzWr09tuZ+dy
SdHJ7P1gEXjij16ezAXH6+L8Yf04i+bx7AxNY3GGfT3z+a/ZasOmnH903Txovpz389XxRL50Yacz
e5yfv+c4Hu79cke50FJd2MFGPZknOKX8X3qAhTM4eHM8tpt+rs8e8Ohm03ezW14uw2y26fkz+ENP
xeLx+K5nn352stXZ6/ByDvNhdjjPNsFsczq/Tyd88rPZ3JnbJ3t2SGfL62bz2c2dGd9GPgMx8XL+
nGG2/rrM/5zpi5p8FWtPqHLJaTzjD52+8IeTdYkBeR3YkS0sp5+QH3tj8x/v3XKuzQ/u7PAKZ85N
Atj3CB8sQnooqeESsHNPpqi75/43H19D29fmV5jsPUNcCryrAgyHRj/dlzLedNZ6lM3blFKIRsJx
qOIJNjjELT0Olloo869Rtkf2L9YFHpxnmf52ukWhE7uyQkJ0YxkZjkXG6gpdxwSQSi24ajIDQJkg
CAeMFsCqNQ+FS5geAvxNEg10CsQsS+In9Z8kjHltAxcFFMI6Lk4PlSGwJ1SvRtFtSwmlQKbBUvQH
rsPcW2GzLbm0jlJ8Ize/zXBHstwdMOzFoux0PXwBz5uX1F5YwOzj0iQCRmGGWpIBo/ayU/t3UDuh
Li5EDoVGezNDAhkjQMHR0B56YHtizjKl2XgUdLU+ltzaljNOTJqrzFg8x+iOUj+FhizsFKX1EKxu
Ia4ajiB3ZEhBMsWN3LUYKEAljNKxrM/14CKrJwvuajuXrFEh3S3xGv+1/U8R/lThD+V5fqDOm/Jp
NrPdEP4U1itKv0U8jHl1qslCA9/n7nMpMtqTvqRkrQVfg3QxpYtvXOG3yMJb9O9mejPEW2Dedfnh
e99chPjNhuZ3Ufz06AvNnra32Ps2pFfWfFNgXbJU175cvM+V94lY96i/LJCpo5QCdsWMup+0OHmu
nfuf3v803UmvNwIbd0VmiVN5EJi4f7s3wf9q69WIoT4ZtWmAZMAD6mTaIGircNNlTJH/E0At2wT/
k0qnlIHBGC8xyPyUoGFC+QFSyaAs6W7DYm3cqks/7pGX+AhurGJp/Ay30WlW5RJ399cVmpz8RdWw
ApQ0ZqlxlQw7Tq95g5f1W4bKptkNNa/9nDm1ufDWa/C/ZivsTwtpuRz8xZwFDGEH0KnL7VYv57ga
hQtUVRdyJIYTpy0vINir4tfCVSenXIHfZvbOrviWFDLzGy0lqGWH0dKLvtX+1/c/bYinGMiB44e/
VBuBwo7Dc0aQvzxbPm+9j9z+5dGb70Xov6its1glh9/u/zEdhPq5dsx3yavd4H4LmCf4jiwYI+d2
l72SV8Di+8iexbVFp+G6v2H/vKk/aFwPbWPeUN/gWNykjfGL4M8Ij16//TJ+kTVrhqMNLm1M2Lid
aIZlzme/9tA5ed1ynx60P3gO+tZ98QC4CaVvM7IsiOf7ds/1A/tyV89J2Y8f/hdppHZqSGSYnlWn
1pZxGSSXmIqPDb2a6VKnV3Llfwbpn4znK/iNfwbTSboTEjakLOIkv6L+Y8DHxngyzlLzqCTHaNwz
BGIeNNwzq8OJvWZ+t9krGxfepS1emCjZ1Puww7SFXDjkXVqb82Us70xqHZa77hgXB1de9AkV89+J
4AwMUsBQsC9ijfCfofqVJw9Rf9flW9bfXXFt+GGZ9LxX5IMZxLXExL2MHkK7bZoXpzB7AM0WlLPo
SLwrcBR9AvlVh4veYtBEVppTd9jL/1j6liwyKkAZ99S66fpzJNquPZGg++raaVcWN0GFLoJgBV9u
ie2AxY5QO+hDIbGfbHITtu1c8F9N8Rb/muKQUwsYPrzswKJaKp9MtN6xppRlHTd74J4664HjMAnA
57R8xsamvJH4XWXVPLX7G2VaCx4MXuse5Zd/4g+GChTsGX6KciFtKraMxN1n+TPDlEcxaT2XuZiR
+BTp65kHB+8lvQ389RzoLm09W1y7o7XmDj5qy4StVz2JHL9LM1kVeGEOQGLNdcJ9bMMHIgJhVgEh
2UnMqsBK6jUjV/Y73rlBaX8ZzZyZLb0q8VBXs6CicBQWBXCtBTyRX25s0a+RbUEd5xuNbp+ixrhu
OJXhjIPTGE6rPjRZXLEEKFLieCUxFN6ykfaseecKsAALLiMyzoWtguvPF3aisAerzjD7r1TlQ2fg
j01uo8/rmte+Do20wSqRM7Rl+Bd0sBZlxz0wb4SD4Pgq+P42mWEauFq9jpaw95pDZDL6A9TgdsJQ
UJVInq9Y7VY5Nrs4QFW8ikivObUOAgGPPGIT03QLkhvHuvbAVSTLAvIj+ym8sGIsbOAhxBgZ/dGu
sVG0eb0WB7DnXsiSzzEIT8jWrZ3YkPgqIdG2KZvcnn8OCJLlNMQxhuJfnbIsn0CWbPVg2lNgve4i
oFOzG0HqDgtLuQnNp+ivo2HRlDNgvvVmHIBvA/3DiNb5wEquhZlLHD/pWETn11osrnVXfPIytN+R
8CJavK6MIzCQirt6LJyIAGtEcgZ3r2AX17uToP4w8aUw/FRGXKNAHCObp6Ctayn0s4cR8lqxnD68
tlTSl2TstW5Ep6TBNQJcxuUhF08sJ5WAq2GxzTSQdhnx417KLqS4/mGy7AtgEoSL1AYrP8hiwlwJ
QqBSOPBTFkYJuAy9m1U25qdFzTYkFDFbkeWXWUVJ3czXSRRQT4TwLlksEnNTItTCVd3daRoQtW+E
4lUNPFluVaekDbmIqpPiuReYtX4AEyGJWDaySsh9ngwslUO2Fqy3xl6fMEROdkRIqa6NgN9KJyN7
tuaIeYA7ZJht+uTakKIAxfssbq1aH+Q8Wqk5RTWhN5XIY5oHGw7hBOQxwVX/lUsHg5/VREowXLsE
YOGRVatdO3XbTeyb6x4X9ViyOiRqr/5m1oU9BIbCoN71lEZSyzN3eXm4VMtpqmorYccKbskvmRWS
7p0Rasg1zEgH1D/xwhhWxrUwUnglq2FgMruxmgf1oAOnKNCoycwwFHI8IqbdZNSnaQ/L9UQVE5oH
MP/fDUb3QP1LIoj6jEuJjkHlisWay9NMIgqL0aN34Sa8M16kKg7BgNpKE9mpQhNrDd7RVOhiWcBj
dS8oerSqZjdQohgOv3HHFi6Sqh3A0UzV734Dda6jR6hJDsPUa9oKqyzDUEwfmp+vrSwkKN6cXA48
NCdpM2Z0uSZTgM/9qU18TnjLvPBPaBWQpuj4pkt8skOafqZMxSFvpTLj09472M4hIdS8YIxLCjZA
Zk8gsoVLrHMyhiuBQVdOznnfL9Gd8IjEyBb8MTprYV7OGIOTdY5e6tfeSsGBkVak2BsFJ7u+zfUZ
MYIF2Rb0DrdxlwKPbUaTRv+vr98BAMQh3GXsX3QY/QZ1TO1yMnIYw4+hJ1TaWHPTg8ny1PC6hNNI
SFgga38pMEX++Kfqi5BbruxVGK9+9EnsKJPFADEdKIG792BASpSvHsP8FUyOAcwlormKtRxzHc9j
ejUHgFwyBv3Rln8Li96Q+1Qer3krI8Jl3X1KSZ73zWSsZ29tORjn8GvbIWECA8spiPe0W7fZSZea
SfBYDB7ddT3GhUqdFXRdGeSkKmkn8ARn8S5Xf5KaqMbwjIx/uTnglFz7HhinQaY0mNo6+QnOcyGx
IQAWYQ/s0epMhOzrLXu+VtGFN6uqD2F+quKXCVAlpoStTnj8q5kktZuKujgP72cdnQPeKBpXevYx
TULgD1EpEiigRTqq4nJu8NKIVDyyJKWj+5hxCU87ux+nWyGC+MeItnVwx+CUEkqSB7gbiIx+46TY
O+XqKbTvVnEUgr0SixDUS4zvJl0wJxdLhYjnvdEcvwRVG1zJ+mza+tqpHCU6zktjcuCS647xGF16
UNj4c5cVyybEJF15hCKkAEggwQh9HEmIX7t8K0naNv7eUi/VJG+tk5FOICpqrHtuWGg7oO2kJ975
vUXLOFK/Atmjtr47ZUvVWW+kDvaZjWbwPA7MoChEBHm2iqGfLOhvhjXMRTmAsU1SrMIfrcEpIv+b
tKsS42pLtddQHwP88rrZcArC5a0XIoaXSrwxL4W7wf+q9b9u/MLEupx6ZxhpY2uC7W5EP+cRFXj+
QY4DY6X/VqXoGcXasqNYsGNjD6sEh/uxREmaJR0OAE3FJnI0uUlWAm+MTl4bJrqwwa42lX+FjM9w
lywMDXs6Qo+W4b3AW1jSm5bmkHzI4g7trZvaR3L97KanNvN3iYGztGjmhkUdTmIRPaxmKY6NgdFG
8oK7YWBMtmyftW4FI6+kHFZLOXkagQRojtLYu3aTW3bVvfB4zjBFlM28LsVbGrBvqLmx68VStlxG
qenAbpYm/umKj7JLTHOKFkiehk8eBdGZPOYuxCs3XKWatii0i2TxDLIzGd18ZWJgGIgz6yFlSEm6
qbtn1lfbEkPfmK81xcU+w85HR2kyQJv5mTO94nNaQSkBK1lyEBiy1IPQYvvfWLKjBmel2rnpbmTx
Yp4pyMSZtRNIrc4M/r7lZIOBsG2woh0Hb9cmjtrjuwBXkr3ANC8NpIAaj1mAO3oyK3DsAHShvxzT
Llb7zmIxIAdLvdF2GpGaqWpFMVvOytjOE3kLielrUASaQ+Ymk61cPgWxvjVReespHWCImYUZQaWJ
L5gyg8q3ps6XAa0YkUm/dXghoD/18kIoUR0Ju3zSM4Dz9PbSXtGUQ6ewgJC/m0DbV6QR8WYu0n05
fapBRXZf5AyIvGOTsmy9LW+hmX2JbKdc/1ChdlBq6XYWN8NpI/TWA9xN1iogimnF36woIr4Z6i4r
kW6AvmO0qdcwkNDb8jUJXvRtTqpkOiEA2GFOb5piYyKMKCK1KzUisbUoU/3Y4gComI81yks0LOzk
2OnRxaQqzESYQiqfZYMLNVVDFqdYmPymQXIQvZQCGnThOixWE6l6VLDHiRSiN28sLYvKv4XushLT
TTR9tPEdy4m80vynB+0DR47CjDTJzG3QzopglaTPTL8xJPikJnRiSptGFIjzHWVWK60pbWv21YOO
2XMAIAWULIT5shtY61NNRY6IcbjmqCa3V7b/6KAVAnVdsfMIePC8emPiXM0iHKhZy72K/DhqfRDj
YklOOhGc6dWqWDnB130MpFejVD4eb5bmVIwjCOAtrIqy2qFe66K4pf2X32kT3Hg/01LzjDT+Cjxb
COSzqE4j4rCq1ef0Esd714/wzUaHVcL03Pbwd0PR+ppiDyLuvIDXndZUW7cJT6Mh/U0TtxuZQDFQ
s52AYhTKfVkoIIAmjTDvcHOEskCq4i4RqaPMwkvPGUOvWiA+zbHAwutm8e+jxuQHEzSGgiukjrYk
XLl9sbZMT0BGFhbENmNLb3LX3ZHaKGvgVf2R8KVIxkUmVO3xgZvqlzFpz7zkrJg/kvqj8fFtgXMN
E1CswrsZXqe2WrdTyTn3c+5BcXWcfFASvp6UXYjEM2No7MAPKVw77ZszyXO/eib0Rmb010G74f8m
R0Yy0hxzu6APNa8h5AszzSRJXB2s+BpSE85GfmG29Hhrx54inf9dMQGeRRN1TXVwsgAWYE40sPhG
cCWNZRpPn+pp6on7gF6gO+I5dxcYcleh2EUpaWzBX6Suto9i+nzhSJpMtxEmTdMXl2WtQG96xRKm
xovnbb32gN0mGFhn072emY41cMVqzkJ06Rpwh0h62VbqKodpZpR+OD1DXkVC4f3DY58wtikDi0jv
7bl3T3+MBgbyGGPmBCUPFkl8R+cvaZ5mnQA+bxqsouoLaRqi4UWCsTF6K1EVWLbDtKL4yuRcFpZt
jPNdilZVSFgJdnjVTbwRk08U/WJfFU6HUPnH9+k0/h8DoN72jOeglFhbdgMpzaDm9YDeLlgOpASQ
dzwQ5U+klx+tDT+dO9oG2lJbIzdSGWJcZY0cW/BUKFWfljpZjX+c95YlUXdkRbJT+OLRbyWEJ6Zh
lp6xIfxA/59KzCJxonDgrMPyS9xCh8lZ1eBHjq2aY61j3omNlVS7O4XfwlCk9yAqHbxsNArPknY4
GOAZUlLEHSEvzcCZW+ySycXuM0uDiEsBXikbfAqY449xdA21bRhxnRfipa5QzZim/+guXNZqw4mP
aS3jeDKOGV2Dwk30/3m4TUgBMqRKer+dPJYZHDYfQgGkEq5RaGmcJduplTTlsmAiCwzdYYpcRBWy
rxLMFaRpPGLYlDHbLqhmLQQuOoRohR+2bcYIWebAoVX9R9J57EaObEH0iwgkPblVeV8lVyVtCEkt
0Sa9//p3ct5yBo1uiS6viThBKI/rJQvyFmc8yOaTysskih4CVf5W4ZmTzm/WY33Bsh8OFFcqJ7D9
qh1jb9MFxo6xSwAGlWye+D5FEsEp/pFEAi6trKPb2yvEn6iHyqUInIOpQ9WY3gr6Vo0Xmk7oA03L
SirEDJg22imLorVG+ZtGVMK07217zMZP4we9vlXeZPwF/qu6jPLHRefFyVzJ56Ab8B0tNXpLgu57
oB5Vj0aseIxstQaWx2F1p3VHWHCM8h9XnHLeZlfc3OYnnv7KcdWTJuHYOboO7NHOIulXY72tjC/W
j2H75aClaVJcsjNL9nCV9NkGn0vehRuEyaUNWWFIFwYCY5dPaYK3tZpaLMwIAZzHf8JdtsKDHP4a
BoKduYu6R5f8+REvCLDfB3c4a7ZMd3kjmZaxOiJCMmYVlzCcN8iyPqLoNKLgbkYJebgnWgwX1Idu
F88VCTLmTOgTSqCGFIvIpy7Y5gqCgefaKBhIOp9W9AqKo5yvpApggmWQqWOO44UjscrXWF7Mi5KG
LNSnn5g5BGv6RT3UXBKqF3IWUtbaAtkTio20/VLelAbxtaoDkZKrlXua4zxkPNDfBEuV0iNPnOG5
oWXUYNmmapDdDNlRHrycTjrQGZ8F/kepc+Lvc7S/DsVALTmYe3xR2rwRabq0UV7l/xRLQjY/IhBP
EV9lccUCDbiFwxjcUmAwoka8E8aLEuK/YsER57gZAnfhzM+V+xLO80fkjoeQt0Am2wKCjE1JM5xc
4SKabKn3NI+c7QlKEi/w2DE4ddz7PGyZ4qgQkQVgX3Yb9xT0YeJiOCFa6g6C9yC16H0QOGE9G0xd
JrdioFE1LYNCqlhXAGaaGqUhKGUUcBpWtxRonp0VB7ciWqGKUMDGz1H+LoI3WuU0+HSLqwz9oyf+
WUxB0vnQ2kQ1pM0r44iFiWhTApuLoOr7A8QX1vQ4KpWRWRfhvmLKNqqWecZBhZw8aGmVkgZNPlpD
wKSUKRKwPFO22n0QRhvGb3TgJVwzvfrNzZ7QnAC6C6hVBOzRcBgcCXlxS0oqGehXCS8Dh2PB59Zt
Fy6VCULCTdJQ1MuRtUz9XVrORoTsreP6I4GWIyjvy4pSajoM8x1MziqkCmRnFockibFpSlXqLxID
FY5o7yu4enwLloA3Eu4TMQ5tDuamQsNoPho6U63CujOwlozOubvmQVt0Gmwh/zqTVDtdPcU66SEJ
FZyXfJsRx8w6KRxAM8aA/XTKPKwoz5npHebSeB7iucSSg/KHrCxNS2+17l80tfeJ5nuuQkQL/lCD
5LsT3nPYPvJwugSTtda6bIH2ejkX9mEAzud1w05vXC7VrstY4jgAwDP24BiMBpMhQneamfXqAR7q
2KTpQKH8GblomNBqtLa3H7r5FhFv3MT7JJObsGDbC7PvmrF57DXzkxUhaSHoztS1MThJip7pcnyW
9BQFmrLCIfbVd/F0hbtsQkqAhSKylgRjnTNgqk9t8yfbYYnrbUNKxS41X1L8pQRBWfRSQl2vZBNO
CMDlg9GsrT7alNM1s4Omz2FAsfuM040t3Y1HRVUY7EXzJ70JuefMrN/HjAxrYtNDgK3xmK7LgOiB
TB5sD1ariU3UalBLGWihI+Yo+kdNxjRpseN4DOuHrp9y7cXi7c69YaXVw1HDtjwx4FPEsgo5qWFU
h1T/dWhRK5fKNT+PLA1DvhIW5o+W2JTOqM72BHS3ep/b76l/LQmvlL/82tEMj3oxpzcr+mOYjK3c
Ip2CHNuyuwqkysN4BrVFqh4LCtMFHJqA4sWoq3HRBnNlMXALNC5DzHkJAbafXapIgZuaBHjiBQ0Z
Xi39BTYi+gkjpCakIMrwzBDpeKtZzPX9g2hcA9hK7VzUftVIc6q6u8+JnIt3D3+axreLUMrMRH0D
diHKr4L5o9u/U56nxNqI/NPl3hj2m81Xqol5hlUGEoaGchHxITKDe6295GzWmKyrNghnzHl8j3zr
XwX9diigaoZJtjHJ+EAY0rj2NsFzWelfiIvcxqNky16igG0UtHa5R2tYL3bYuGkoW1C87c+gnepy
2OhsUNhtnzXxMkOfqUvmmDlGbsPa+vGuNidkuG9aIHYg9i4yoBBK0VWwj7QZLrHdHCiS7ORvKDRi
Mms+eR6RsNUeIv+GJ9Bjlhn5+i4FLeX12S1gn5Cru8KHqGdZ2ZNp7xCQbZ41i9xukJKTi70MU1hC
fBjzYkEto0bKTfNJBXlsMW7Es3WIYKgKTNV9MrLbGk7Tu3AlcVuZuqL8iWCtjhpfAl6nhwm8lTtB
1sHQ1kTavsNN5mA1FmhWQu4NQC2moLs6+Yw6sKyUr6wBVnYKFkGNWrgvM4u0NNzS8PTk1bZ/FP/s
IKylrVNbB+5jGIDJsWEcag+XjLtEILBMhMZa5F7HE90nSoYJdyDbpwGYUc2XOZ3zQ1lNl7SfXowq
2rJMWPv5eMv5OGQNkvitZKweeZfIu/WhWLLibym38ebjZ3P3NcLtJ6d6l2DPwQxgmi2Xleaf/bnG
/RBzPHgHpD4EjBHQEgCCKseDpmvs69qVZ37Eg/ZLFjyxZM2rRC3aOUBP0Ki7fHbS4c0cDrNfL/IA
tz7on0BzAWwAbeRlHH2XjwpxoXy34SNqfLCJKYP3JN47PVj2lgCaRGnIsK7RGrDB0VOFvhTztcr+
9o2CDg3LXPHnDuN6wE6MTb2pj/7LZL+pftw03h1veOoQeA2eiUT5kTFs9+S7Z/I2UCxMDd0eizR6
MIcosUjkF3Y7tAUokZdKco8QYGCOjmyjO1NMlljePFIqlcstZtVcj0yTQu48htUwu+eMxspdwKYu
iQGGU44Tx7czmHcp74M/eE9puyPqq9OJnX2t7XGbqMrz3CPDLKuT297gr7c9ZJpF7K2ccNuh+3aQ
UNGCO8m7hQw75XYSpqAQlBmVGRNs8rRAz/LcGNM6iHYZFKvyr51+0R0TiZxRcth+ubFRY8XVXyJ+
lSoXvOCqNCIUiMmqHxxOVC7EeGYePYtm2XvGWmTWegxfkVEv/bbbV65YxAwJnaRmZjicLST2dN3d
lzW8Wfsh9AhYDl6xJD+FHAkOrfk07rBHaCjX1NBHZhzQ2LAkp0LZ+DtaIjIDmCOzz1I+Hsl3T6nb
YvPZ5ms9ASbivww6DVIK16E/r6sSWIVWbUyKXkMDGlqs+jHZ567GSKhVLNZrDhLOf+/LmQlUtmHS
XFJAchThA26j28QSWkDKI/pTL9rrWK+z4h+440VK/8Dx/AwrEsKBfawZQpQFJkB51RiTxxSgTOXW
JrynLjjpAnkK9ClEB0GJUd4h/aJ/HbHicHZuQYLsJJOxxJo2FgY5af4UPrDbeJM7p0l+tCakVXo+
0Uwr7uNTxXyv/Z61h9nEV2FD6mfogc+uqcPHjIQhDuvlsBmgcST93gpPbiaQ4tYbgUUkJQ8pTVE1
i5NZgaFtAqZnJRuRWnxbBDyyBrpVdvHFU4lFoujQzngPKLQSfEk80qWK6jSROYa6m2lg/mxL7ZrV
pOhyi6leyM9ViJJ1B4wZBdkpmpS7nMYWrJKhX5oBQqyFwJOBFOVlzuQaaOJB2bIZmy9NSqECFE0c
rkcd4YtGtLwBsyPZ++O1RIJBj4SUEJkk8qyo+Y9WWffmrTSTdRUPaww3yNgQ02bYr8mdE8h99HM0
64zHPqZftYMwOwT1rA3jYWXK8KSnzfOADXu2QK0MESNZLJdPWiKe4ybm4Zu3MZ2Pl7fLARBlhT83
3/gNdGqLAaD9O7KkYguHzWqJpHARsjZ2URSxn9A4Cxg+ou0s6COc9A8X59pD26njPQ9RwFhcTMtW
zOR2Z+b8Ppn+WuEeT1HxDFV8MtgANcC0ywmNlPetJOjkoJo0ee7gny33jkJaTdKx8YB3WvOwCJxW
DudB3/TM2h9p/i9DlY2MazUga/oXEImghGYPKyNaw2JXxUbKZCbbMJ0YyqsiK9gcHxPaL02KE7Gk
yywN9kP5b4rCY4hGaHASYP9/vnlLEJuw/ke7/mxTz2gEfXNOttUzS+eFgjDl9bBQy+VCMxdViiUQ
lBXBaoEPWbVeM0ucHVyq7XPekb80cuJzzusO3ygWY2p6qyf6euYi9927GuS6YKtVbRPoS3szO9M2
wexSw4WwwBMVcMcS+FeBkimwLu2emdYKkD3wAvBTkPIMBa4OF9hasQvPsAjLY0EXXxNJQoxGNbxD
smKU1gS3iGMCq7gLDJShgEkWQRC/dSOCG8PZMwHKDGRmxVLEDE1gBTY4zRvnYicOOa243cVLPMw7
n11TzcQZXPnsxpduenHM3wgVjg3Gow7atb73teyTkIpFX6AKYWJa/BtRIBfkAQWJRlVMSarRixPN
IiZz0VOKRu+ZQmRI4i8p7qdgxaBtxMKEwiJ3Pup+WunaLxSXpSUmpiccutpLPSebAiOaD8o7vdMw
FVrL5mbHw4IENOneO/JGNtjB44hR7gYvEOtM2BgJdi7ycaMW5mdXrDtClEXPyIceP3vvLETtPJRN
+VzSEyg0UjCRiki+WUeLG6ExpNBEy0Xj0SJjPZfMnNRATxoS6gBZurRXZX5rOd87CkyM6G7AAF3N
frin3ZlDYCraJcp4RRBR8qbepYLhhcJr5ilHgPjhCOcHAF6F73BQTIWUnyljt0moOccq3s1wQP7g
OLA90xPLlaA8NkXM2qjfRHgT4Zhpt7JjgF+ulJebiKMnnaKy7fcpZQde/SJgicX0kgQCbr69qfn2
h3G51fQNxpslnTmSmJJqpHoiCNsPyicmiRTcI+AtwEnY9nQ8rWHCkTvFiw4NqFdc8AgyPrAQ7wVz
tLZGBFrrmfnlIKhGIZ1khpJM3TXHWnpjvgGawvvP3zB/hsaRShHRlDhlHUc3UzYqXTaT33MF9dci
7AqJez4fCxjPHu15E/4JyRteP/fdn0BiUBjaPqbYHGnU9ZJPoGfsNYwNaXKAXTwj3yxQmipjX+J/
6uGBrPO1RlNakbaI3IfKS7mTY6TFuqTtkEeF6ggMl0G8KojyFbMBrB7wfejul5bPjE38Bcnw/AE0
d2Ez4NFctOMIARsXwwlaxMCJWKKOxMAeI1ZGJtwKxGQp99Ljp2mKz2K6q7tpZmda/IWiITR6tx1N
c8fsg81nxYLFscl54DPH5kJk71ixBigJXvPTkmACbcMDXc3RQJ4DIZFXn4O/EvcggSbPMT/7K3WU
sAow5Cdju5zfhl9uqTrENigXuoHl269QUxTNys3/meGH4NPBFW4geVo3219DPA0dLFchevSo3yAh
Sn1mBIirYv/Tz38bnltDV/s1f9vQWvIl4MUNAVLwVLAy4q9nHI8FuxU/Luzl8Nmgd2b37nGb1MfN
prDozF+NRwEXHGxEfdPPJnjMBbPdXUYUI68WHRIrwZHPfc7LZgl90TjeSrCwnIgkQwrQSabdPkCU
8c/1V6pYAdb1NIIEDmkTKzIy/HZjRuNVt29wP3l7mT7M0XFk2cMSYT1YPy2yUPZvEi2e7581U9vw
qIRcWou5ZIOBUNU9XhutoM3fwYItRlbFWlBemiZ9KSuDh/PDpDLRQboVigSFSLhJzGvvTSc1Bxcx
s6VpemfAgUsOTYZuLKs8OqCF1U3G7KDIQ4ZrYHaOPeaDkQ8Ac5/AeTGJ0LIxHlZwOjW7OcSwcg2P
+swt5C6d1rnkdWYp/iSM4iIN8VYZPQIcl0Ok2IzD9BFmBKCqUX6lExsPFDKijprQZVWtAOpB0yN4
8c1QLocgP2sS+ac1rftm2fgP3Us3Du7zFHnOYOGSLRnIwLtF71wgGFJaTCCzvN6VdfNjctc8pqIx
LWd6E5TjSJ82iKgzaAbGrR7ovh34tT6ehVpir6SY06nJ5p5sN6IoYp33jgIOzzHOpyxTTBMkABQu
bDfVbJIPWu0h9dFZoZb7yQn2o9B3XUP8dF4iXKt3pIPTvhvMHAkSTjO5dwvkkQSntirbpmdd1d36
CF+3ywKvlf+HfcTAPng1cnYXWpBckuFRg0Gb9M+xN7Ze76210n9tMNNpdxz7kHb47nj8zePW1t46
j72VyO9kmjsU7KX9NqK7lCR+0SxfGgBz3UYHJtgFHROMXwWo4uPJQHxu5doZyPMamJ5YVXu0y/gN
MmJtGl+GjlpWUipBZGSrnGKdYFPtfkdg+xuXXBhqjBogREO55CYnGGYXu2fZnOT44YKPou2equpv
GpeNyyVgvmwN4Z6B6Gsw1GuF5iHAHZyRTXGiqQG7watH/tsxdu8J820e11FUyyq2Nv8BDrT2FIVY
qkzsqr8Dt0NU025mxemJ+mH1z+jixzRY2LieEvi8zbEjFdgw2Lnm3VkDsFcxUZ7kwajppY6lVq4r
YDPVcOkpPfDnPToOBgcltkcQQY67hzXl1qkBwdne0Tfy/yLk1HSBRiDvmT0mH3NPy6jdY4cLSGuo
rIzs/5pKJyP4x02eI8gLAyDu8DRpd0WoqFAdKmpO7yLQRLDkLCOe7c5FKESUDOwRYCcNy8lWwuah
AWHd3ZR/Jht0/9ukltRpa+v6kdD9hl0EA22GdQjv0AsWifWuhRpjtHBxsscEfykviWaCk8NZpd0n
Utyd6FR6+KIJocqpxaOS8R1+LPIp0GQyLRmpnPlq/6cIAew9CxSwKXrddRyRp4g1NsIxMhx1+9NF
XT8ab2g6QO3yV/bsrMD9umxZ6th+G1hQz6Opfjnm1vq+sTr2gRMTdfW1AWzWoQPQDnbw44TOTYza
RjBATh+GklfzZzNZo0nSN7X2ZbK/Tj2C3iK2vh0GsPwRiLtlUaNC1Cs9e4VbMkNVkUgGTGxsLF7g
vInWkQg+NOFuamGRo0cuL500PyqMaBZ21taSzcFsGtWgx5ekJXG8y84+LwUIU2iXnzFKhwE1SRo9
uoa6qjzXqb+ywF/O4O0sToEJyU1n/GnptnKe44Frha9DYc+EzhEyw8PvkA5XkKOioSeWSt9W7fhb
0V+Gg7llWdsy0aEQHU2WX0wKWO1SCix0/x6l8yqnjY5ROfRDsM7vpYaaK78i8sIciSBHOmAS7Po1
zDhabTPNFjBPZ4bWsPLYwzZ6u5qy5ruV/mVk1p1K6xlxVrWKHQKbbX7kQSGuag8kW3vq4vwsLfNS
sJBohL4s+dkTzGRp0hO5cdW74GgoBbADcsnr6UcEVPXRBTfx7QDublugKYm2jbG39choHAwnlWms
h/jTqxucECvparD5uTAaKTUshTC9rsoYcVbeG+QYIhkX9TPQZcZfXNeoOTflq7oqWUcwhMZuKBTO
Hg4HiDHMT47kfLR3BSsIgsB2rhBXDCtfo9nRzVtbx/f3OVHkXlGs456kvij41sxqhdxiQH/i6zbM
CMZqQXVTJYpPmpRTBZsUdZJadfx3E+VwHnvCKMPyIEJ7s9HT6SMJUAnnV7fVt9osV2Zuvja0mVrA
SgBcQYuowyE1ACHpTbpvUN/Zuf3NAbL2gk08kyjPucZ69SHah+sL8l7s8xCFJyPAUpkXeylor0XI
cDhatdgl9HZEXTa8aQ1blvScs5c1qInY/9IPSurctxwuah46cOlVY75v0p37KDUOWIgsInvOcT37
8gFpEPLXXGOdNmfqq0dh4rXlb5o5sCsQjLI1N/UAHBCyw6gxonKhQXzaNTJEk6rJZy3S2Nsm3NvI
HFyOkPS9o7+lNyEvjDyBBOBQ1kcU+frS7Cf1GCMUqRX1IYSIdS1ZNg90yxDbsePm61kbkHMjYrPB
4sCwDsyFI6h7p7cSr1ClExbUsalmhm1zdTgC0zBYyPQtMPFkqt4anbCwgFuyM6qn4LmVcDkpyAyG
g1WewOiEnNQMLMlgYY3p10Qt5fjeCkteBEVcczx6G8IqUWKEPHbaQPtGP5xi9UK6iYI0AlFSQtKJ
UO5oPKymfgobTNPBbx0CEsoxKZ5cCwwgZgPbxek8ZmBGwv6vr9VW6C1XwVb5TPuerNTiRw1TCDdj
dPyjAtBSiAYBBTfhCtI+ZOVNN0xKRhe2FkSfWwsNKvHIgxiZEGTaYkefse6z+dTChqCZ2o0Q3wru
zJzpYFTGLaN6ruXapsOx7IsVoE2k0LUJGPA4S459r+3ttPgw/eKKzHOhFJdW2L6G6dVWtEZQHXG8
acCxFRECevtsju9G08BCfBn8N7dmRn/Tn5ulr78q9X/pYWvArcaibtkioxckGuXYZ1tOIdc7NG6H
EACdFqbuXEFopL7Oemz3LUJ1LzhRhBmy/ha5TglhEfGIpNss8JJIYwVX7KvA8O2W5mtW0xdRpGZ+
v0gHjYYOkrlPlQva0bo1pOBNpK2hIGrqbVGzqp277VyfW/iCVk465lbPUjT59QG9HVkZHwZtZxK8
N/UlVonBtr7ERB8A0cgz46Ayxmx0qJpz6NOWbk7uJM40E/RaIvDwkiKI7bgddf43yU4xdzu6hg5E
aJn9hUwr2hjn0/DlTHcFd3OrXcWHZW68petzuobaNuKG6v+ZRZKTLH3oFWj2/WhfIC52km6VjNEp
z89g7fduqj7dfOLrPlY/zjUnWIHA2rOY8n038N4y5uE9IobIXbW2C5QPE59PcFtiQqWkyc9YTk4D
kGOLHsjwXu0+hUfTMUMZL2FZszYCiIvMzgpu2Wxs2QmYwdagLHUBIwyi+yjyZB2+6K6xbjB/uOl7
qmDlDvt2M7skgsgdY8u6kzKY1YvL7ruuzX8+kxqgl17yWjXh1mIpPFvzzfJD6EHFpgcJk8sPy9EP
wYDyGU4dUEZqAuZD2tJkhxJFHRMS9EfyL++LSyLld5OhceZxTbPmOZfu1lCEO/Ike2OHF3INWooF
t1PcyhR4qNueiOZb4ocxY5I3J7aDD6tBVmACdOp0661sTRAZDwRzsHdwyIllF8vFXcTG2o/RdjWa
9+hYPZez9+pWyFeuEVwhJ/lV4F/dIaOsyYtft0Ps73f1RS/JSkGWEQv7WZHKyJihh2ZSpa3r6KMd
RsTEEQEeb5Nxr+hu+HHc5NXV0Hu2j875LhFhMaIGiRGhB7che/+DboRr+Gn6UDOYREOsUT1CdfAm
mB5CuDu8zfD5pO6wVjVZARc0Puzmwn+x8Y4ENk+bg/8JQRJpSHWICSYQ+IEMB7k+WXd1/1uadL1e
/BolL978CJj+6+Dih3EHRO6JJSsSo4bsMB0B9Iwshb87zxlIolsL0bHn+s0PCTvIjnTCZNMuOzN4
t+ik/tvkxCyNCIiLcIppRE5iJk007n2F5KCod+iBAf9AVLHvjY5UmwIM4j95H/cs3lqwbi2+ij7y
fxjCfPfV3TvyZWnqd6EooyCbB4pkESGiqJv3OsPxws6ueOnZtQWqpd8HNOEzu8Jy3AIj08rPOvwL
oIG2bfqa8ZvagmmBkFvfgWyR2sdQewvdz4FkCJxNSx02E9sBNv/mi+MgmftRfzM/U02+Vxw9xLT1
xneQLGApzqb4742wcWNgkqjH5jh0zs2CHYM6nEg5XOeRR3IljI4E7VKqY/h8cMeeeqjopDu8xW19
D5k7PknBRBEBUxIwz4jzY1rdCtRcrsc5R3VT/6JqsT0uACmWM0/7pBevpDXc7HFEFSFKUho7ZvaE
errxwybMl+mlSRCJ7fEkYMoc3O9Ysq2pJ9a0KfUE+NAp/p7ZsLVSoJWFKE+ytU+Ta9P74hYqsjXT
e9uhDh5/MyR70jsGxqcHbYvdikyOfUVqE0hF88PI9vSqHnnSubcYIGa8CD5BZfbs0xiGcq1qRqva
NqBgMaHG9bCrcKwVHXBafMqT3Ff+Ox8Vs38T40MfCIpy4NA1K99g+6v/hhyHDQAe1owmEtXCm1l/
IQulvYtahovFOhnrjYuu1mO2JRm3Bl650UdzpwcxKGi8tRSFtncXxD3UBmkd4fIn1G2GElR9PusO
ZvAyTImNrG8T4UB2Z/0b+JmNn8kyD3CAmWc9RV89sXsJT+P43rSPJv80cm8TV18hQqm5yRAkOP/y
kGGdkw43qJ8LM+svMipOcxsBtrp0afhax8jkNSP8m9vkUKpASiMOX40e14MPBM6IrC/SeU7p7G1g
7PNhm3hxrhopSdpAMQ3aGTED9raWhMLIoTZMALkhyGOE0Osk+cLssBax9qvm4Vm8biyPvO/DNHn/
2cVKBHqG5mNX6FeNzQJ+zhwi2qL4tXDHu1MjAr5P00cR7bG/KeKX82kGTPsKuziWDK7QUJ51HiYD
R9kgjKeQ0p/Yy0Wm39JuT49Yo1+mJCUxE6C6/KYuQkXzQvLBlqyBiBbVs/JzwPUq3RuriEOt84UN
jcdYppug/Wjbeam3ks0EIDuGRoI8Kdv9KLWr0rynDVx3RunTS4UyJvfZ4I/c8zrfOqUi4X/I6hMK
ZFkznJUE92rWznRnnB5fzHHaeZPGBR+1bziqTHsZ3xjtpejqA/NxNin1KrQIs5unfW88xyLDvIxd
qnEfoWRpZihUUM4Uen5JiZNzSIgvfMEel2XP5K2NwH5O0uKhkH69/8ksNI8xXmX6gbr+OdTfJYot
QUSLjs8sdZsLlyzHUhxqUFo6pHHS4T+otiMPQ5u+8ecLlEvhYRcxeDJGLJSpEmeAQA1luXx1Oe/Y
m0z3Av9MAJg361QayXI23oJeLF1HvqoBgMoLHWfGd4tgh8BhZlAy87+l+dKybTNQJHpsXRLUrjYF
TlbXQDHsRVU9jAQfxU3te8EbPLUuuxt/rX52yb83DoDzkLQPeDERJ3D4UQvgs8R6zw+6tWl5gcUq
fPnS0C3WlHBqdfrU1NlgaiTuRrmvv+CEL7zsu8rRT+cnNqLEGSWK/LSL9ZrNtr2ncl+zoQp4kfQ8
wWfGcC8gEtDwGBSrKoEpUtizg/7yeFR6Zhzh0R5CrLf1Ovb8sz4Tci8wKmnLkHGlN2erge1G++vz
VVTQeWApBm+rLyrkZABYEGOHVHWNtmGifrJpMDFBbpho0xkRJqG9mT06UTd+CZAQNUF3G0jCSAZY
ehQOTAexunQvc5KrZFF1mnY2v2L8q7IdU2wEGLM69vahMo84yWlgslSj5SllCeakuuid6z0hiNwb
GIEQEdmYgruHZvkAGNuMA2+ql5pShAyD/C0l+Xdtb676CoQXjD8zaZdl1N4skzYjaaIrVBnqgYqO
ikEGX2/2jz1ENyafjHYAlGINdr1sg1emcMH/tIxAcdZG7i0q8II1w55EoRC9RI31xeq3zsyhJdEJ
xcafbXHp2256JfmW0YYGUstEWIzu8CnskRrozTqacohivU0zxLzfYwi4aB4D9VBzVRN9FtgjGjXn
RrAUiV/WYqRrxCg7oQOlEQzH/SWIriWwB7Sr8HKszXSsjUtvb63ybehYl/kbTABhyAJStVTWbtJ4
EGLqMoKoKDxEw0jJI0PR3Nqc4UBpzaR+kXHJYUb2MOGT2JWpebvnyRqXMcuTVGjXLmDNF8fXuDwN
eKHNoTpGcjzGBciPMge1xb605MPs3HiguZv2KWYeHFo9JzzJvZj9/JlL3Bq0JBx4Un9ujfHaRwo+
lKTQ4+iUkIjlVAk6WHV4QTAHsLt28qon84c7ag8ZbvVhYERsDAujrYhJ90+R499t631KNilTNxkH
yyEa6a6t6J/kmPU+xhRZCFTjZW2RJMnk34KLW1jzo5+gJFDS1I+OEcK7JKW49Hj6WHGP8VXHr1SN
qIuzH3X9Q9Yzrv7WhDGqB3PT4crE1pDzpSmj5tTZzs/IjsHA9Tola1FnP0NCoISX4uxehwIsjlk8
u0Qz9BC65UgIAuuzbCS8ehXaXL+3rqxuNs5fDqgsjs8+sRKT/dMgqM7651GEj94kBoEFMtQlb59y
mpRA4Y3lNtmXMM1dGSzNrP6TcFaSGUzgq08tqPEmWr8jGiTmoKj5ElRA6N2YtyhmZ5RvhUUthvO5
qYoLYvBNyKKGZetSFuaLMO7NBB1GJ+C0+DPKLeq7DvGOgmr2rA08rNbGrqPMMOMX1e6OqbVFwu82
f8TLPwF9iY19jFZf748Ae4Oafw3aofft1Zjbv0NJccpA2e/J0wCrP4bZbRTm2SmNl8CZGSfEr3mJ
DbGFtdnKfw5B59D7MN5E5FhDcOiJs5HsKNyNroxBGe6VkZSYAHkt07Wb7JJt6ve7JGM+iAKjHZwz
XrTlOLMD64AO0snGIZBPDFdU1dOp0N5Z8Ub5js2dUWyGkJ9F+62inWTJ6MnXPDDA+hen1r+5dY2x
B+ozdZUGyHFi/2Hmq9x1XoISql8wTx91grzENfeRrQzC5GUg9X4baiYBVc1yu156drixDZegzwkV
pPtP74G1+i+VuNjgtmGNKuFaTsCEu3TqfxpDM0WVYuPi9tZKCVZsfoJRnKPowL9FMq617hiOMPrx
+XUn4R60RPvpUdX0LseHuMvqzSwIjMENadAbMIc39B1RsgXFcwNi0ksDNE/ondGSNW136VkUuVON
MfVj6i/GCOETjMSMoPEAbItM8noToQdu/mVEJdCUEwaBghYp34tIqWEI1bDBCEDpvrYRnqfs3LFk
U+5OQ/RAAbmD46dLPRMpSYVXIsMnSYA0hSfpuusMV0Dma19RmG+Syn4LA/TyHQ8UesSIsVTr9ksH
4UNXpR+NjHY+G11rJHMISnpOC4r4pY3MhdtufT1ZJ35Njwe9rnmQEYoTvmbtQYYePXKE9xyVCBnH
utDX05htMK7YLm8p72T8MWgAdt3qOBfyKu0SfnUurnVkPKzkX2qExD9w7wVA41KDJlh+Zt2fKw+O
hqEWB3JmgeEJ/I1f895URwtVdxgjr5wHpIcZgDeUhS2FGFV3NP4MuE3ryj/UTsY2D5pss/C4lVb3
4kfoh4aGegXTiv7pa3BFyQki0nVRco1nsREj+WKTsUQIggCh3WV0WP1Md46xDFHhheZ31gnKbWgd
Hth28gGKUcyK0EOjp1bkrlpyau9Bku1m2jceccbQ0GeTXUyinwGypMM1VOE7ZS7yL6y6VccywKwU
Ag8PKm50J/i2GB4CS8Gfki4WCIqe+to+mDD6clzAwT3q8gduu4D2HT9ah9iaxfGwCrSdjUWfTFgE
rhcprIOunar0pxHIx6pjxrGRePqS2+ZXODmZETcDzHqmEtrIZzg5CqFvLQd5JcPQ3vzOMG/HAys/
4rh8cILnzuOBISMlhlXa48dN+miJKJHhr4uuhdwDzmF7rJ6DinrSNK1zOUmE5HDet05Ocq5psdtE
8gcbhSQa4dQnaFCrJIipvcbz2PGHg9+Rpb+lvs6M58mQ0cbn/3F0Xj2RK2sU/UWWnMMrnTNN09DD
iwUMOKeyXQ6/flaNNNI5ulfiMN121Rf2XjsFwgscMT3HU/OZB2QiRvZzijGSeuGoNAz6zBXXY2lH
RAPgmkqiMsTK0eOXjglMZAW/lVcspbOe9HXYPkoXpA4DUoPRc4HKzBgdxEu4zJx2xW8MCMA7ugrL
V5/s8FRii2XW4jIsYIxAbxAfDCRerOYlX1HlvlmEvAQ+RbB3nOP8mpa/x/7GQkm+ecrBJ/fKopuk
2o78stPoJ3/dlvFHn2nbHiRts/Elmtuu30ZIaSZCGzJ+13mqTrJJlpUDeIstRkAPmZd/HbwMY94d
a67psXQ+8XsJLEncLggA1JMPxIO5sYnOTkdpbm4nyFsMlnmlwBKW7ypfoRJYMAZodTH2GjoB+ZAI
X/nHjOAnwImbUBJloMNhIWAR4di7pZq9nJmTu9/1vNAEdGmxolavMWBBmzJvVbgvVLYzvgWB+QPb
dbHUCvhF8ydZDo7AvGhvpc0dD/rIh2/HW9Q5l//QWQw4/kU9tmhah/xhAZTyaAZtpWz3l9XIsUrn
5Fw6BAkAb0FUxPGfIvjtejSuZF2L7zIhjvuVpQESxLMgic+FxEMi0dTF6wC2KJMA0FnfCSVxTwiB
b2LtFwQQ+IqLFaZ4D3n+ikklyD5puA2mjOSz+jPzr6441mG7S1p6uGTaRGnz4bjaC5NPZDDevo+q
TR3Fa6kjLUYAgmiYuLRFFWaYhEgacqj/2p5I43emAMpto4fxwpC/YLNVbYBE2Pa+NiUeV1liCAQ/
8CXckrwL2qU1xmSCmeC/EcUophVYgP9G3tmisfbI40wwPZjjADGVmMLsp7obwVUOSI0X6IKpE1Cg
NNWtdldIJo2WWOiRWDrzrSd31/4lw34wL8q+6zDcm+sJRTeHSXXIOhZaZAEX2bLAsyw9QSr7hzbd
WptQXnZNZHF2By3CHwoSYlvVv3maLxMRMde0N0E4rvrUIBwahDaT7Qz1b+1tS2/b8ZclZPglsgb2
ezsmfF70N/UvWtLedaPYOEm7kO6x7knoLd675BCwKHCtU8p52VXVO5nNQ0hiBietqd0MmkqlJwj1
dDOb8//RLr7fODqYCq+BGrrn5Ys2ukUq6ieW/ZY4s/bb8b7DDpeusdVFjHoRqjFRif4UkXVDsEEY
7OAWIzDxvhmIEr4KdgwLSUVJJiCo60b9WfB01TzsYBWMs8Uvw9XSlZf8WDZK2ap+q5nw3vlqkbtQ
AiHPeJ9snOJNQtrzWXF2Rb+f/e9klgdTrb9Zl7XgNSwd+DCaZp+VjqZhr4Pl4qN5ssZsX44zJt5h
V468n3bxawTth8s+TC0HZmW6hO4Fzh1NZGzhwAfpDiIH6bWNyrkyd5P7koq3pIUXTsYMjjT1TBZZ
u0Tkt0bJtARpTDVISVl163B8+P5pipmZMTaPA2tr+azTXOyxMELsASNZyXQXH3/uXXsE636BpdWO
0z1i63XL+WqhFdNmmGlddvMneA9jysbGZNmGoqk6qkYu53WMDqIQH/Qq2y40X30fYpRfAR9NoYB8
hrL/CG1nFzX2XovsNxyhcFF+22Aj0Sbqaij7pThKKYiIWgfj4YY3yz0AHIt1eZiw+M5N98fnHqxF
fuhJEAxD6+5gR8v+osxjgh2smkqn+IzTbxFEVwCILAd0MrhHibMu2cog+WZ6+4aC/7fpjWPV6dsB
1WgZwFQIy2JdiXFNdqf0GZs6iAdk9CNH/EdJhB2h79dZ8u1a2AaGqkB1tiwJP8vQWDYtVM9y1TLw
UNutLj5N4IRt3o4Ca0NgJxsQSdTb6L5S8EVuQOLNJ0QQDXFGlb4YfUGxCSwIIgiPdr6sECin2HIs
5FyWAkeGgNJqNF+cqvWR0/+q50Q86Efb/Brnhx7VK8dnh4NGW0Pbm1VgWUhkKUy5miD7uSAPJn8H
Yt9Tp3UCE8lDcoaTNyBjbODX9ICQxOVPirMiOXtNsxcTCLvqHW6zP9CwO+vSgh5Ve9ZZFPbGEIAr
e4RSTNZGdJ1goRaN9beVfGwMidLhbkht08DC6+doQTOFWWoRFh8S/0kccq7Xi2DP85mylc7j/qrD
S9VTyPUsTSeW4NndFxZ8B7Yf47DOa42xOUBiorDGSVvk7Q5hENgQrNUqTLVjiU9trmevCpbZ55+u
BomUGZleHEd0ImgdwPSkgbXKdbzwTcZCoCAfTA0k4kOOrU3PJY0OdmBkC8yM5xy1TvLrIPtz4f85
ZGGMZv9kK2t+g48Bf5KJuKl+Kyp37xCo06CLcilPmYgu3J6lPnENuTKaMGFkDE7gvSzPMyQUULgS
+kZOQrKD+tpm8w/Kc1HAKcr1DzndjdJf1uRy7jOfJREyuoIIiuRzrLo/Of/ZSKboaLNLFWKoyfsX
3R1PuUVSR7/3tOotqvq909TritRR1Ie7nDyFGfSPGWPlbKjhYRHmMPlwPltAHnV0utZP1/QMQYtd
TAvZeRm8wpnvSkG7rV2lTk4eZRYX6lsgRqekvmyK90p+2TR8+5j7kg4xIxOl3jdc61in58MsN6G5
ke4qEJsEFpJBwCXEFROxyR8pzymrXY0ewrPu6tKNYE04vNwwVfG0UTh9iaxY1/HRR14N0K8+hNq7
cL9DyL/lIUD8i+oedhq95sbe+8wLTdBkLjrkiYFDUf8mxXPAJKBkNQRkiBzH1ltiUkCTg1W4fEMj
vTBBt03sisCxteZ6ZBGLlyDPrp28j87Jad/DRnsbTXddMcjUfIay+Xpg0FFwNml6ODzprHQVIyH5
ZP+thSed2Vlc9AfLbw4aPnM6k4RMn6B7T5mfaJp31LpwJwbs96HknZMQRJ4CSquMzeUIM1Dt2ZOm
RbxMu4iCexbWqujrW4jPDa6UN6zYV9jjuBnRDZDtyuwKvwBMqILJOXPEblo44dntcDpiWxlih1jF
jP17vxi8Eh001Z9x7ASGcyVgDsC6yejdKd0d2bKr0kF13LctXS36fkIJXNoHYr6QdthP2ocDwBJJ
1S11bwZtLPdF8tFaoElRx0ljT3BnVgAeOEhzxrZhlGvfS9iP3jvi23X3NugexihCWfiyQ54ou0RB
xzzJxaFhozWqsCGDwykYP6GV7hOIMiZhI59N3324083iRtXra0KcoBkOB2fIt0kFgJuAX2Z4NtP2
fRb8knnOatPYlmRWOBX+cDvcp+H8VHkMCkRgb3PIdGNKa9P4zwElGhYNKhKjdLc8E5WP/ynA6dRo
MKtQ14Eb9JB8WIx/SOIZU8QIYNXQInlEYZZYeriGWpR+vHbbJpb0bzsenNIDiUsGg4oiZ4yGQCdh
4I1LtmBbLov5HvKylLG7D5yTNgAeuHr1uYseeWzQr1hrGZtPxtWi4mQevLcdwUSvWllG/RzzWEC5
XtutJ+nQ3KV6dooJ/Rpx6CYpSWj8JAhxQQIZXPWs/7U6RYjQaL4MmCsk1pKP1xjx3kb8JZGRoXwY
IBtVnnihndL9/dgYu4Dg0oTLwUWPbhP3oNF8rWu1UjHsgx04/5X3voXiYT7mrCQdZ6OWHYD4+vSM
TMkqfgyW58KAWLQ1B/i66XrMHhYjIY99e0TkySR3crzkCiWF1rr5bhtqIGYq+YuSSJjxi6RyYJhb
BXKVtM2paNlekifR5l8oSGk31aZRaUOy524gtNxm96e8POoYgGgqIHs59p+Os2oW5Y5En5WOPnz4
NMmfdyF2xeT76FvH/Ck8PCsxtxAvRBrueJsjZNDEBsJSPmWjSt/G2VVSG/r3iHpJ0MU6uNNNgZhj
zdnNCIYUA8Y2NneLNXjrAtW9DvOgmodfw6WohixEjVvpWIhZgVe80hnDOENuZwXzIQiyqhemWhg1
3UuQ6jzHq8LXNyJrzqlmIUUQy7rVTxkMok4cIxkRrpNjXh934F+e9Ogl082t1iOLMCUNLRIYh8mE
Nxm/ui8vicc7pMV3sNOhe6+Gi0YTjgYFS48H1FQnNcN/0RE7Wj5pNN8j907Q+nu/wQtmnXV4FLGl
4rZh4LM7KIv8edS6dWBEV0kLYMSDOpgc9jH1pbbro+fmB5MTLAm1Y+u5a7cV54LFojV9OJyuBtqz
qAfIXGFINDurXxjewIM00fbMHOZtjxuuuQVCYHl0552HmH+AjTIa3dZHtENAq38dkvSzyLTpKWal
WFk+ur8YxpFN325m6Zvn+sjjsfdn9YoWgvGnp30SLfum9f1mEuzcOSQsAMDm0WA+SLS9odcnIezX
mGvSiM5F4rGmRZchklcT3EPQuiuLNG4Xj00+gnb+iUukrbjb9fAnt7o9IryjZCaioXBV5u6EYtlu
suchnr7UC1IOtIDQl8rgk+COgoXrtGNVfEq5ixokun5AvGGpHXZ69TVY16ablsNAlztukqLbjO6b
QG+dSXjWFVmcCFtasXP14OgxN4tpRS2lGMyLa0sOoMH6g041qB5+9lYgirfsSwKFVkcfgI95LWwL
A5pAusv71hfjy4RzcEOqDvr7hMfHsm5J5S1qGeJox8fp/bQuQ62JqwGpbV89D46/6dJpRXpXwh6/
s48DgxWJ43WoxMatYA4ArasH4BdkY5dI+pQ3tKUUch2mZPLW0PUXAbSV56nnx0wN8/2vAHZAmz5b
5UOYX9xI19m37mP/23FJjcZdnx9jWuMI0FdsxJzY3LiZtRuH5xFxQ2AyTiQOk63rDrsYY+mV0HsA
caDTLJMJIeajggFgQxAil5auSo2SRozFc8uXVL8ASFjUgXJr4X6EZx93/IJs73mroyY41cCOkuQ3
RBEGR3ThsYcit6vlZmcTGtsIule1nS9KjNsFbON2ppsdcSIiBMEJpRFQVdg+VlU6qqM3/zTsiyet
WUe4Kh0T3euPVrzin3vyk7cfN42WyPxXaIJ5kh0OA7bmvPzPDZtGEbw3ybcG0CO+qVLVxSECEN7T
rHUBg3jyj+Cy64rxJqDanOJfmVfxxZKUJlMGfu1rBGTDATmEyjz1Z179/mb0LFTMguu+YSyKoaaZ
N+TRbeMWaJLk+iiPzAGndwxiOHzxU5uQ6OJgWWUjUKZXJf1Jvavr6tuqrc7SJuWczW4b2MgqGYU0
lEiCCif41Z13RxuXXXnV3Hyre9iBzK2OxnzCuj1G3tLjLhgtKAXDn9hNzk3JJsD0qk1D1JPAKae+
4zSeYDOdGZ+yaQ4SssSncYV6cCHRIca3nqxHZqo23LiOFa2JlBqt41AjiMCmgYIsjWN0S/M68OXG
q92XvvU3bYIYMf5jMyxK+SxsiOQFrz3CUjVfmjuxRJJI0Mqby7as+B98c1QrIYGCKmQBnss3nTvB
Br6nRwihEL7kIb82Y1Q19Otx52dskUwUKFm+q98aZOQmrucxpfHSvmSNRwrBuY9Pwe4PTS5WiUOq
Mutnkb805GPSMlx8l/+7V0btYGVRGtW4EBJ2FU2BylrMT+GXR3zEBDyzf7Aym9xV3dWvYnC3cyzW
fkLCNvqqyYjI4oBcC3uyQOFDsC7lYbXWURqFHU2vdwz9W2HAVL1VtPU4FiccmpysgNsMytuRyiPT
f4bsGPJcY61lvqvCRJ07mT93ws0m+ZtEd61+qyyCuyG9cR2afD9lVa0QTK0LEDiRMe8oLtSLuWJC
xU7SPfrDoeMwOFEL+ZH5t0iOg2SAwvDIiMXFY19ZxowFSDhAR/zULnQAeV3NmT3MW5eI6tJD04Sh
n/SmZZc9kgjiQPyqfIxD+mJBk81fkTag10o/BSqvxkeQjpN2YkUmCfB1EM/DvGlpV5EU4BxgSEo3
XlLu+1AyEtNXgV5mdU/177a+jli8UVEtrMHdZYK5Jv9uNsa7EvOG1DMyHECtpSsYgD52M396d+Jt
Xn5W7Xsw+utMAcE5MONLmD4shgd58ttYMTsE1hrICjSm0HMLn6y95kb+ylacu04eZFP/GNG0G/KW
w0oXR70b2cU4h9AiksBj6emRDmPrP9GgMgIx8E/cC2f+kKAwIUAOqz8Tgq3Bou2MWHnm9Zszd+u4
o/ZNt2VzHkqfvvpRBjoapm/GEoiYewUZrT3wZ4Z7U8zbZGLndzaNjj2gfK5qsa8tefI8d+t82FG1
V7utqvZ3ZQFUJFJo5oumbRmHQyDGWYlNHueLgfjAZvCfgggRGmrRxlxVlEuT2KYURQ5TAiRC37Rf
S0sBxyWTrVyoGKH/H7oWAf9O0z+kcG4xyG/HEAum4XJF2Aw62PKTEkNRMZqEKeOiOPKCQswQlHwQ
4kr4KQhq6kBumtl7blyCfFEJgSIvZ+Y8pjg7I+1UoXoLp27oF1Frt8DWnKZb6Vp0bkze57rtQewg
b2tJ+dCnEeBEd/FoyufAJBcqf8HrlsJgM3LG568xyMu22MP43ELAuvSh9TcpmkeqFZs65HMad821
R7Kp61BXJcjb8MX2JwIfAvIUTDbVtold2s/9iOhfcQ0tsVchGLCryJUlvHq+lkjfM+ks5vRVkU4s
jagwpmtJ7nzoHdkIPl5LB98PWTs5qav+EDzU/14yPsqDXz/PD3rhsRIkmQbRfaCRQAVhPkAW3u+U
yt8D463TJiVU3U+9tZ6Kb214C7WtBnolyPj8sKNRVGjDeVKKXiO86ML9TTK6BCN/l7W9KYLs0FtY
/Bu15oTNljBF6fOVF2RbzVmLD8RJTbDpQTJaFay18ijTKwpWg5UtZQcaE4Qg6DHcAvZLMy1b5x3H
UFqVu9kZ16rMyUwQ1Fr5LZto240fXM06O5yyYS0rzWeRg+Nvqr3ATORB8PQ5qYxjhHNRn3YBqAYN
QrtEJ9yY25zAVHNFg/zUBm8sOTx0ldrMz+q8U4t1YvYD5Oq4UHB0F4lBlkgBDzlFiNptBoEFUz/Z
8clOblUuTyZ94TCc6vhs++ELz58mVYTHqqx/ctjGcUcikc1f/Y7TJWSTE7S3kcLRCN8b8F5jEl+t
iah5pvp2znjAd567/IcpFoWM8Tpn0xnsT++A6/Fw6pEdRuVmhT8VhFrvPW+zzQjdjAxE4oVwnOFu
avTN26BfXbKABfmkLaA7lqTgmw3cHU4lVm7sLlCt41tKL5gzn7B9i/fcMfddyX58Pg48kRg1t54O
+hKQat4+JOVeBYNOclNNADItJ9kOibUp4nAdsgN2yGLqyH+KRxd9DToPXOcWRqoGwIJzrlxEduhQ
6pEMh+oQo2OwmFRZaHyobGuCtyh95jzm9qeimKB5JG8pPyGPOZbB4rWbVul+Z+amCaJ5Dhh2XtGA
dd079XCgnBnRAYWTaTyrTYJ0fjH16pP3nNWspzXzoI76WJ655zInWJLjN8MHdwOxHRPOERT3HqPX
lCEGXuMkvVloMbtnQ0PN5SBn0U3ASM9x9mvh+uOBYkLD92Z8QNZbt/iOC1yIqktsea/cDqPh4O2a
OFiTAb/1KDQgGcKbslHRVrXNoIcRTYH3wo5f8rbY1ba2KYPhWfVt/CDI5fDy+h1STDIJPkpaXkUC
7I/MITHIrHxJrLr1E6B8w9GzxFtG+gyMJHW7QZ4Tmf+MJlUJpFfQtDYB1O0QF1wfhNd0IGqGvfsw
r/njWz8Tlt8kLahqaRssYojLbQ9/OCBNBaKTwnk+m/VXVWccUuZBI/fRxVZbJq8ItPhk+7lmdEFo
VdNeOozKDjqi7pEG7jF3euAD4U7jyGBv33LdMMH1G5OIDrlNCAiPiDj4ZcoXz9+FuGdc8hGqfMuA
g/jaDN+lIt5MFoOzatFOwyrotiXUiBCvcP7ZWemB20Xp4Lk1MmvPrtNufPzDSM7bvcBo2vjhOpY8
AAUBPuuZR6d3w2NWERFayfLG3ihvhz+iR5RsBAfuSlaoyqoOW5WtbR4iZiJFLaN7ZcUZdR9jTn7O
GBziiLl+IvdBJi8zuoisvYNkRFXDIBGiTm0nsMaQco4YMPxrV3WH3qh2ZotRb+hIiPP3U2ewrhsZ
qX+7+mmcz0I+eBLPbVWdMvp0VKXTeJmzz5FQFi+cXy0bPZsbX+W7Zyglt/MuaoLWfHTtTCIjxChP
ggLYbASh7oie2NazNkc6QdHXs8b/ADrCCKYwrecclq3k1/IxHvZ/Yc9OKcFA79ZnNjf4FNMFC5ym
e+6aOzdz/j8w8jzrDyW2TyewlVcD7ktb6WikufBdPFVvSXphLR/OymWtfbL9x//3/5FNf5AtbRNt
3vqDfTKM+Iw7aTkjftAnLEMbLFFU0/wi1AuWtrPP/SqmSALPmiJCzk+5iAgx/aq65B45jH6S8hRl
yW9f0ZCpCWDkMmohv4hwkZ7e0K18ZsHnyKcqaly68JOLBT3rPhJxdAMu1+hncIotSIQtZJ6O4CQa
bLatOpIaj7FjzDnBmEb9ure6aAFmE5Q8EQmcnhNaCEQ/JVrMAG2QqovnnsHf9DNNZGGkn55+CRoE
wO4nkw/lhEf0sraHn4FVpcdmsOItsHkjTPh5LsE6LunglekfS9ychhufWOI0PrKTHw3WfGuyw0wY
Pal2DORBA6LcJgobmUIWoyY2APgEzHznY49+2mfeqSGHSWqQmd45LF5Z9CR42ZuG0ox0dxoPwUc0
jmw8Va54iemPpTluW7Ihak6xR4jEs44MSDFgHbjn6nhdE9KLPsoIx0NSsuMZHvSEHbK33DpZWrKB
Id11MFqiZm07vDCmczSd8tWzdG5QNMHG3oh3Na2HyFnGklVw1tWOjblkxe82VEwFatJwmbcGWFuS
XGWsEY7WoX5yumdBZIYxZUs/7RdscddqWWrJcOtFzS5PmAi102buoYr123RiplTS2iGeRWVccn4G
AEkcvB3jKuvuiRZsBR+gILZTAInla/SKn5Q6t7Z20rmAJX7Kiwjne40GCvo2TlvCr1x+w2T6nCMl
9mo5jw3P2iTCWYiyfdQUjXPXH8M8xyxMpi57Hjd4WNJbZsjHGrtYFfHvmFL5mFBwXTDp0SvwHjhh
y5AyJOxelUdDl69ucano/Ku2Wfqg27MI2oG99VOG57nc9gyNTKjOLkNZKku4JB7M+zvooKQmjhR/
N4zMYIETnnoKzB19I0+yBZuCSIEnZ2DO5bMZFmwfnH0EbiehkahnNugVsQdo9pHC2nyZCilu9Agx
jZRVx4hq7xf4mFMWBJwhnkly7RA4HU3/0WuQtPg8/hI5X+7E74iIVEUi6XimHsp2F2EaEK/uKFm1
6HvEu4yzPzohtuGfphenHCl7Qu6qbozMmvu1Ke11WBnv/WQtgvku6YznoD10sXuYs35DkOOnnfO+
4ytTWH4eVEY2K43JOru3Md+KuT7lBsuzTUzHOIoJLEMEVA+RVgKWAS9bCvTbSchRRNYNAEhfWbp+
tbsrprD6qWcphUpYtgg3zQYp1psXXlIGQJSd6n1uz2iucG4ybrhZXrvR3frcDwooQ3SjtLb0+vh0
YBm53v8hWuts6vKrEpRkFoHqk4oaDnXg3sHR9jiGsMuVr/54DOfPzGH9Yj8L0jhylpkdXgZpcEop
U6Ivd4OTgLWadmTKpZbzBN4eFS0jA/BEiEj6/MeM/4x+fuGHjfG97qgAMGPBmGZZfGMRiA6c9T5X
l9ajkdLSd61DXC/btVtmtzTVeGE+G7okw0AZ9+zC8bGRCApSqUCOssMRPqq4+ziStPHXK98KkxUx
XmifObQytFCG9M7WNzgIy3rJSmXdj4xi+520xyeWOWmLiYqoQx1TQc/PE9XRMh4Ozj2lM6IqwXoa
U6+0Qbd0wJ8PVJXjxEMrydMYvzugaHrRHXRgizYh7jnw12FmxacCpBPOg7UfDUtCUHgLJIoKTWJY
7FbV4K+qgA+5o88dwqPabCWoTXxQQANJKXgUOeJ1DTsD6U93PTDAPXRgZa0/IYEVg/1W50Cp9PbC
SV5SsmLBXOhleEwrZ5NE3T6yp425KIqGab8b7DyLEICqf4VCvg69aqfPxcvIpVmzNE8xJKjvwGXE
Kep+lfPmVOKlYGOXF6o2BS6Sp4ShDJivrulmmDlgcvegmT37X+hV2a9NMZ5GJqcwyb//0fOqvjgE
427uL0mL8yha9TzqkXW3CYYSYcz6N/9/bwz1LvKwFDkkLHE9Qp8woM3OE1skZlauh5yfQdpEiPE8
189IRTC1vvI0tMOzJcEqlL1Jv2CcU5MXGauuE8kXmC8UswZ2FkE83d2BNFA71t2P/8YIdwwwmBSM
VfpXhq/Qj1BcT0wpgPS50B7B8SMgo+lkkqb2Gt6Ybrr+YzDh0R0MSWs75at6qjbIS/HruVdTP0Nh
n/r3CfrfaEYcAVyh4cYvHhkICYuPLSFOKsFL7sC2hA6U1/DrUTsqk5+9I+3CJ4Wnbrm4flAbTuxf
dYfhPel5niTclrA0y1olHabcLr/mdfNap8+J9BjFvHkgExv2uCXT/pEjY+p/3eBr0CBkIztukvTd
7m6ETqj7lBMIstaqVgRAp/ip5maXWqzLqVJS5n5Ce9CmIGvCz92kLCh09Fly7dLIRvjDIIeeteaW
8YCMJWBxHVEv50ppl5eiIvHTOU44mZN4A7+oMpMzyM199G306IhYiDXsW4CjNSY3DNd6Q6L8pHWH
tI6fe8HOlnSUXTqxwPL0tT8+WBLJ0IK/ZT3pseA2hozbFLg7jsJy9y14GffF77+FQPtHNnlJ3V4h
bNEhLRE/lWdry95JDIZS1JuZI7JOup0LoSKwzQvriEolOdUjJzHTd+jVSjgU/219nzMQ2VHFy0jk
lcYMhuaG3a83AcLHneUW8OL854K2JuXrrMWf3CkPLU2u28pDMhOLh92Cd2uTlODKwemFqODmYhH0
zoa4KebZ1VqLo03tnzprhvhK840wWHQ1tJIXtOgr9qB0Q01B7nF0zrmUzSmnPEc44CxilFwl4d5T
N15z8GyIzx0IATlcl9F98XjYZmiQNYIytgZQHEYUS3SkEX9BzNuhkhiQeI9Quofi17mKrYqklDlW
X22L8M3iHYwZpgrTvXp2thiZLVUZcYls29WqwPygyV8qGYfg9UFbCJOEkSKDZzJd12rnH2jvWYfF
EQCtzwPeKsMBS371Qg9R+441NhM8YZy/XXg2/a+oxscxMT7BPElZB4SKExqLWusAkNNrmrTp/zln
YgCoc7rads/imIYJlRpqVYcjUswdfd/RyHtiFedtPB/xP656uCDgnOE24JzQHOqImquyw8k67lpD
8kwoixILrEbf6ZJxi4fy8deAXsyaWIbJFt7zKpKPpHypnWsT8skZVzv+UHzhEq1Ae1d7Ga+/UXI3
3joR6G4Cjqp4qdd3dmWk2DMSI0HA6W8DY9XA+9axJDPG89ovhTFDrASxnbL07ugvHa6wAIIOK5y8
bhe2ChoKuCNTc+0DM28ZHkwV2JZyXwj8Rx565mAD6MgjqWOG+zqgns61b7uu171ks3MeTGtVU62R
7sSynxVw/QsAZx0TtkgsEj5VUC2YX2P0lvyEYNskj8q+sRO3yFayUb1ppgeVNH7y9lY5s15j1jqn
Ww/LJy+nzwIY2w3zm1MMyWY2X9z4o6CgsQLvZIpy7XgvsRprkqYJ+4sUsTqCIfQYsxqvH/5B+Qkj
IWrfLH6ui1F6Dk+D/BgMppc8ADogCS3eVANwC99CIYCGrn+Eo/bkOT8dqnUWKie1JmyY3IbIGbBJ
fytj6Fg/Zh5OjZ0o1CImhjiEKJ3rPl32uHX7hsuerU1hXN15k3jOTp0ytAwUjgOPOkYgsiTUbERN
xY36WCCSp0d0RPxiq44NxWkuzgMbgCCOMY4E6zLOt0OKCItgzHD4m6UX3D2YH6hPYkJKJJQ4jgXz
Z5g0tG90CgNygRpxyahvnMA8zGVxhuyPGfZmldNC46kcdFbLNEvCg95QvyVsb8esuI5oFjJmVz5y
3dH7ESQXhiPbWYK5kXpW1XPq32sESbaxx2aexKes7DYtt9VAzcsd+b/exWf8hFLYaw4lspmGpNZ6
PE4dkzjrgzFNxn0W4iOwbMh9lLH1MN8ZFBrWUfDEju5PWL8N4rkfP1yujRxVu4a9z0TsaJGkl4/k
fd3cCAl1/jqz0hHdOSec0ax0EqyIHBBnSv6EMXUPd0rUXxFhDXX11VnnYKjJhYdZLD95/YySpQBz
s3Fb7KATTI1GtP37VDzAh7YWueybiRlR3jWXxJohDVIBbjOgaa3xEnq3ikNbdb6UZmHx6EocDn68
CYyPQfeP80D2VLx2Z4y1+iPP3EUsCU4lXjA8QQmI7L/kyBCG8eiYvTRMJHq/3QRsBA0EW4YDFXZq
ydoZN427dtglAeqUxslozy6LkSkm9Yc6LiDxacKsk6/V8EUYHRpGF7gN09hCrI0Dhy+Hp2IjFkSc
BDSMzGYVQqoE+0tZVTIT98roovvm0VK5YWl85kbw1k6zdeR/vdIYYuuvyZB0zYTVLYM4Z6vxwRQh
6ACN1xYo24geQAkFND/hJLl0zpGVkAGXzjm2WNTYRvTg8Tm8+TMxbQ5UmDB3PctTWGDF84hPUqBu
mtBFOWPHcup7VPpuULSdd/CpEZZUeBg1lCgxNXjCyJ2NyCRytIEQxi3CDafpX6yGhmXUdpSCqcdY
hUEBfmxZTMcCZ2ntmO9Jx+TE+chM6hVizZok+hJ5uI20r7ADsIkyqTU4RSo4/s3RjfxNTU1a/CBs
smjUp9HYAJFcSHpIJzvE3k5yRBCRMjP+gcfD/YRjhrTIAPSeKA+JNoIi59vMfxN2eoNlHCXotgGf
YwZlOGs/gTiA2MaPEv4RyRf+6kXR50uXAgvv9pOk+wzMSz/go2P+0Az4xt8rxhEty6Yc155ORx+S
PVkxnk+aJX9pB6N1XWCcwDnkb/gPJvkjktVWJx4RJSBuWw48hMFooVcJw98Bg0DofJgGY0w45nGo
X9L8rUXWSP+5TLGlZ8gskyJmUd0+6eKVNaudA0MCV5IbD0rPBiWlaIyrBpYdCcsi77I3uKAvxkRE
MaBqfCi0hT2yH+MldXF58jkZEv7OjOWZq77gtYlbHkqONp/vAImsm7/GLptC6x4SYmRkHQKVmY1Y
cJzCdm2Tzk1NH+hbFgxL266WMRw+0a1mn5/OUyhoIoIZ+AbqBun3ywE3EDkKNDtKJOkscsZEtfxp
H70vIUCR5pEVK8g7i8QiAR1dzqZUNks6Arhq6MLjGKxh1K8R7nP6GCvb6ohinE8K9yElDmAQkviV
O2DqQdBiBVKs11sw0pi9WlXI9wFQZrRWvRns1FdbwyhAkb92uWvl+BxzuIfjLpY+XJtrgDgObgLx
Yn31OdveVtgXOIWpNi+Lman30RyMBb4ZxiVEAbLBzvNXdWHn/zg6r93GsW2LfhEB5vBKiqJEJUuy
7LJfCAeZOWd+fQ82cIFzT3WfqrJE7r3CnGMynonlPaMVW2R8BngdNRxDt+JLX3VdYeDHWow9nCY1
AYQUpxcSBFEjEeSYHyR6zs7YGwhVLRbN8/zAEddyfXbCKjLY60RR1+DbQ6HmuFypvrDtJwR3q84f
ZUI7+yJJOjWQFw3rfPHZwPRu2Fr3gmuAf1nQLDU8CS34tykebuPMCUNMlhByrgPqarG1dTpo2IIg
FppzUlzWpaSuH7HlsHps1KeEjxHbjso8jzF2WB4WHMhsc4Unr+GIuoXFjSMvzXHFpGTkGbQTOsFu
kP0Chae4FsBzhk+FB8eq8cSWVNlgpcgQmYZNCENkmCtbAHQeCwwtxPfGxIhdB0CQ0P+v6tpVT8ii
bjjnYbknjlvJF3vlZ84cx1mPAAj7sBL7/YJzUesPZv6q1NoBLyAy+N6tY3rhmeEw+kelR/IBZjNR
U3+YovdimKiOg01JMRTVhJzN9xJ7lRXDWqbthznzxCBlj/mbhMY8FNl9kXe1ujCSHJ8sjN7epNIg
PpzTePyUgXVNVvs/ma0p8NlNjAtrWAxQ5Cqk26haV1CY9WiJgZQwFlWCyACbDhaMV8kCbag90XiD
r8TTgzEOSHbL6lGB6IurlVXLlwpUFRRMpvONslwV5Aw0cucvWCUmFlst71kVEWpcvA3ghkVcu5xd
26nWPUAMBNEeailFuj2RCExujEg1hRkR1UVBeJ4i0bj0tyYFUgAKgLUxm/II1PO/CrlgApnYGKi5
EkpyqV2OkXbPsYYNqEuh3YE/e3Rj/2dW8Uulvwvs8DSoExphQkumbDmwKhXTGMRIXpOELXOZWj7/
P6/3nf0SXfa/JCx8hWpU6b4G8ZRbuIVxBIHLZJwD9R7MYyJUoGVOaciw9bG6+/4Z09vc117PYR7P
/6L+2UQYtM03tV/L9eTUIamMYdhHGI3USkDx8kjw4xNOsjex5ierQYr1cs0cMj7y83NWEZALxnpm
TANyLjbRItJwEYE+M7sOo7d6rA9qI3tRnL5lvcKIBwkHxx5sdni824T3YRn5vjKDdoNPEBUXFNet
UiJM4NdTsbwrQ7qVeuulNYzLOTF5raT8rRyhtqRbgSMBwVVKSGvTkOhRho5abDlOLQnNInbHtv6M
4owcsGuR7NR2j2JCB2yrX6NLBh1qrX1QFK1B2a3SORL+WAjsdiHG26mvuJnfJE6vbo73UfdJfPDc
zOcy79EjstxdADO0bB/zdA/EVS8sr5PfSsb7Bb6+NYN6UFeCBB1hr27klwKF/Sx8Zkqz6SX5XCTQ
ormGV/g2uIXfUar9Wv8s4hdTZHBLzcL2y1CxiYLnRVlkHDKk4L32Fax/Akgo0E1OAPoit7I3gyXb
WpEJ2psh/VagFEotIPx6WDVytKNAU1reJeDBfDJHvYhItpY2rYT5CfF6JFh/VSbsyNFwjdexH/0i
Mk89XL1BYnk//0/bARvngNZ3xE73IA9JlrrPzfRdWnB9E7dR8cXGZnkKxZEtsQF6nHdirDeyopwn
vG5yFe8kRC5VchQKxjmhO8u0m5S7klJuya2acFpEpHAIyAviioGgJnnJdM1ViiP9lDN8gn7Jg5+y
eW5o5GCnIvhK0MVNPHxCH3/oWnUylnifqR12ItM2RFY+hRcNV6mAlqjuQzgwvEIG8cEBs35Zgsmm
XIJacjpAB8bAZDp8CyPoiXq9SRsUEPjdRvYhAv5aYdGp83Bpwiiq+frRo9MtT84gdLxtD3QbVuvB
Z/uwkvS1z/5FOU12PZMTQRaoq8z+iDmFGWclYxroz8aQ7QQAWnFzTWCmyGrqdTq0w5gdLLNHSvF3
OTyPnXVemsYT648ubWw5yj/E8KyvxfBylSlQK0NxF4Yl0LLovAtGgqs2AtTL+KzL4aLi4dAhuE79
QcipDUM2EPkHsQ6pca6M8CiDtAHQk9dHQ7zP9IOqgAMBdRQRH70meBZQ8X5UkERRoYDsKxIvL/+l
Ot7kgZTCT32pb5pxkZP3YkFfRR0qUa8l9Y5blkZVOpmUNVEc+4TMMpjA/DnDsACWUOSsPjijJYSR
vXDsYxpllJkDCBmAqfMqNzCrja5mW9Lj7KLC/M1tyR1gopBCGAnLBs8rgKWq+Akn5rC3GXI7H0Aw
/YmB7PdQrqxRPYS16baDtI1xdLHd8CTpLYuQkFvZDST8TISlUi+nViTzYQArSfjcnJjY+LezWZxD
Yn/liQ2H+eiN7CNhUSZi55uj9rVVuwMxfjbAue2IQzYGYrWSJhvxEotPHeCNChkA3DVVCbAUlFQU
KMtw7aHbZmXyJYIPaE20Qxk2K8b91OZrF28uqlewUmCttRm1Ux9oiBbbw2IQ4dd3P4tSf5i41YuF
AJ1mK2BgXngslcDYgzaILSwEE0cjx2v8ljJczBnd112yrnxB+1Ntg9KkehH5i7YMGxE18AZAJsNp
STAeq1LkuuxKk/FkyjhIKbZUPkcUDFszqjyzqm5mfu5ytAraJQt/9RQTXKS/HsahPU/KOhgkFhRf
GLbNfU0ROuLf5oqDMLVVEPUUarpn7w4NUPN0iUz76C1kVCFP+Ifkj5lEBYBP3MREUtYjFEmv/1Un
Ci1kl8ua0wsSqAesQFPCSFtc3RUSnHxirL77dZ+F9700cJBkzIEU1sEMgGDY0U4yoDcGgweLEzLb
p5zOwlxRYX+IyfKSc3AF+lfDUGVbysVry/gTRaW06Dc9/xrav4Q5ZCs/CQvOekjfCfradlsK8zk2
3yI2B1p7W+0gyoQ5Fw1FNwTnJAQ2JasOZ3T7opcj03lE0Jw+UUWvPboFziICF5w0Z7lc5IOf5F86
RGsTco6CqiEsPrK6I18B+s3A+PyUQAphblZJBz1UDkGTHjEw0BMh0GGTptVAV3am0O51eOXxvrW2
VjOjFuKlZRw3yhAeR3SliyaRT6j6Sz142cLkXYJpD60HPaxTEqyX/fRcShHC9i6hFvmVp28tOVvY
D2hfL1oZwiGlD6a6ScOrqFR8sJyBLMvbarfkW+bmEGxlfyCUqtJu3eC1FPhozhlKpTbzdtxio6z6
EdBGwD5ejD5sHZwJFMdIZA3onsUmhsU4TGjUFF7S/cKbqIxEhODVGRGrL6hOVRmuFviaBfcDxt6F
skyhPdOXAT1Y7UnltZ5+ZIy4Cu4YI/5quVQlKEMkSBpYpsPAVZc9qxqqdtx1KbjT5tSTTWKWf8j1
ZDTYaNiKfmeJ/S6e+33DkHksPDDSMjj61XwYHOD8BJLizQHspBGzRZT5GfMxJJoLZwSohSKj/2FY
xcJr1QLX8jWJcWJySqAUhE6C0lr/zpZ/ZXqPUCYbw8kc/goQaKkCy1xDICU9QXwkvOGxCBxE9BPK
FAFvhih9peE/DUtoMfh1+DfBFTfb5VtUYXOwITe7cbtioyxs5v40V3dN/q6BTzWWlyjIKxjFIyIL
b+sE3ApOlfIS0c/gS7FovZIldfDnvEgAJjrpmed8o8wik/TMqqyIv4qBOAm+9Fb/F+nfnCMOI00N
ZWDLNPA3UhswcCsPwZrerXn4EPNTygwRkEGz9sHtLWTwzZxsI4MHWLc0TcCcf3DVENUjD74hHZGK
UnruBjIicl19N7F15fyBxgqNzrAGFbQmRPAiAeXkluAGoH5lXadSnUjMmfgSQr6laJ0m81LGGXZt
ykFdf2WahSanl32NpYbkJFztiqJ/qC0ASwtLQekxoksk7SMgIItHg80Qv1zCX2zFk4KQX1YVT+xZ
WIooNh9msrhB/8r/rOBkT2dycP/BsQDYht0iB82Q2YqhwS0NY3re+Fmjj+ixrIfmuNWU52T8kXNJ
5cML1zVfbBJzJNIqna5SWsdJAsyfsDKWxrsKt8EefVO8ztPtKJdU4qDkNqrEaneXpPxgWvDWJ8s2
Mr/I0LbVDjv9jGGrXiMu3EXXNhkWL32GgjXrx6lXL3OJ6pi9NaHzE2G94P4QeDCRRxkT+IUourUk
eZ3Yf7LmfxHZMU7FM4aWGoLVLSK03mV+H6ralYLhSLpYY74YdBTqwF9eHrhB5p2IUxjVwEpTqB1T
jd2x0b1aXlfZPQo/y6sIztGo06QKj6+peII+gv14YwviTr1ODpO6W1Xvg/LTTcwLIOwEbH0l6q+M
r7ZQuKMAjcD7T2aEPPqwxx9pDwIWzOkHrhtQ/eynUitmrqzpGb92VEEMeoKUAB5dZLouWnsJmD6z
fcYu4z5E/LxyjEdj3Gkl+4T7CMXDiHAks+6z4L0aYXRe4z1C6vGkVjyFkVObM5qZL3U3YZUdjXtN
WWtpiduWCy/D2wiHb1CCR1sOJHQx1+E/tf6zqf9MXlHeQpQ5er+DAmEBjg/Fc06engrHrUV3nGYT
okXGf+iPUxY1KovAViR/UeKLEoG6lLXXRIiClOPAsUApmRgL2kq4rC1w7LlFq5C5eFcdEin3OSu8
uCdkUguyg5kwqdQReo04UG9xbfmliIY3j5H1iKMtkADBQEGUMSFUXof2qpvYgECLMTDvJJLpqUXj
dsxRmFQnUegu0ynViV7ilJMJ2eCeMHCh6SP9ExZzUNBTo3gjtLJcqDZyn34IofWPm4tuq1pbLjYG
h1QzqIKE4nrtC1kHba15bYE0IOGUkFdDbUMK/IosyNgFWJ38WNlzoaW6kYgnRStOjAHAeVMBq67Y
nQLhjR3pFmLXYUoND22kGbttdDfoAYcl2GlR9BcW8kmm8Yw0rx57EhDQOoQA8QIZ8ToRRtqaohgK
e5j6gVK/dEikEcQwN5wDp7M2Fnz6tE+c1EqwEP6ULYvSxNyGxsoPAhzH9EchrL61wKVjz/sKUTKx
vlHg01qj4iGk8wYJ9TXT30ZcucDLoQ1A/UGso+fOzOHQhFdspgwFreov6tZ1MMmyyasmiW4cGA8F
N1ytVNeSTZxikRIW5265HKc5+Vr+14ovaM/I1MCD0Qrh16wtH61J1M867FW+EiIQ19PViIbTJHGj
mVsT6U7zPwIv8Dgv3tXM+FRexzJ7E4T2okNR2cxF6pupcRL08k+Ixm8iSU8tU+au2RvkHMpFvOk6
EOONvskr5dgJMjrBcCcYKVvBdNMBNqwAxKZ6jg9oKY1dzwGgwYIUjO4mU8CxKNc1GdJ8HZL3MT3H
pAW7bCJz/h2ifwK4hSnrkX1VfqFzqXGsqCn/CdZQkRIfr2tX3Fb/ts4muwMFxVOzcpzGINxlKeQk
1tI5O4mmPTIaEFpwr4FTzKApODV7P6cqWteWyvBYaQEyQhHEXbZ2CnldVg1HCGNSIX6FFZgCucik
5FnPqZoI6bkv/EWR35UGiB52EfJqsI6/pby3S1oyj8fgLcaVh3mZ0RBRr6vprkExV7TemBknyyp8
jYGA1Vy6lHeN0aMMLVRDBWkJOyN5K4N407I8itt1U7fRFEYc/R7CAZlt8WusQi1FjZmryK1DxJyN
0zAdNrqfIeLXAyV+SSYgn3TD7NEHTray+JQ0yzVDVJts9msrPilTc8jVXV3zLK+ba5Y9S8CjSgjo
XOGuaTYpy8R5Ed/nbtkN6Zshil5iso1T7KkOzmp6GZh3a4N+msf6pI7va1JDxsIvmpbvIEzeY86q
hBBSFahK5idqQII0QlC1P3PQ0f528q4wD1Y+4PYlj0Q1rmQ2rRu4g1AwiFPTL5pwe6jJol6oaipx
HfRFh7kyEKQ136pSHKJyZOTW7eJuOsj5o9PNw4oVFAJOvUXejyGdtoWMhEnilHe+iY8grIEKzh7E
bXLZKFh7fCT2AE8u/slkiZM7KQ49nhylBQs8ftBSnYpocAetuDNl2vZ4M5slv0/F8kyuCfC0oOc7
ErFEj6Z+UTuqkELTblJYUT9bkktk8GdiCP+C+Z8o6MDKWhzaZurH8LstnCJFTM9QbiVDOxTVT8bl
ZaIYOmXpM0FalY8MOKZdyqxU5cbnpMFvcWFrPQfP+CjTOy0Y6SbpQxK63ySdye7jza2oPXHfpKFx
UMruKA/y17DEzNhqZiUNwReCAZTJytmIGbyqZKjnzGjYViPXkszwNTb6F5oWGJ7S8JbK+VUveUWY
J9IAF4dEm3fdOU8Gz8IzW5LBJRG1HIAo7RlLGqHutM1JHNlfpgBh1sTQeS8ppEZptDoUH2wdFQHJ
X7LLi2jXTaeiodxPGfuNnlKkm15jshxnJFkPG6VNN1MhbQeTbQDtAztvp470szro35AWXmG2qAmw
bNEalDMcG3ckVztiAIoPAQ3R1ESOkF81vX5muO5LYS+M6UenV6hxMTdIhh/WfJATyQ+G/B4tsIWT
eWfEKrs262PF5Qjp8psBuUsA0soVTW9JHJinpObWousdhPKg07QsgEn1LviogA9wjaFBTXfzCMO7
ZxDIxk7vsKzx+QsDA8HxO5etTa6AkUmxsQ6EpiTFydCfZeoK7R/L1VcSUjdRxcuQnFFjQouShGFf
8ikvARGqK2wWE1Fb+FZe/wpQrKYhvmYTYKBmp6IQ6ybmXhkghXx6lLiSUHZhzvErfJKRbvqMMomQ
vNepQf/jCipFj4mT9h4j6wdZdgh0BJaVClQNKfOK2VCRjLIbT5CN5sU9qaGw61yEn2S9oRCn46xo
XcWLlJpuMy0nC4mAVj1VJj4w/S0VkJoRnValUAHyL8iUa2MuXxk6rzifZ89Mqjv/4HPiufgcELEQ
27OJ40clTHuYbu6kL+9ynG0qGWVW0pyZyieFZ6TXFSSUdCTS4QZgAaejwlG6Hl/iuYwyb2irp8yj
xfrnoo/WZugSRhIU4bLZH9fnLGtpOPHSVzKvRtiPPzmOKGMgi3gJmX6zJgqj10zpn1WSe3mIbbvN
3IymclXAlUy6+5ExFz2yWVZ3pTMP/Sww1GRTVjUCK4/l0m/KpXhlXOJPQgXH2zQwsMSHIEtvvam6
hFKIMXPZTLl5WnVXGxodjeUbzcZQgZkKLYqEW0/1ZwT6c2xAWqjV3lKiKxvCA7NkgXCrXL2KA/rG
fT/s4d3FAptj1EzPNaJC2aH+w70uqtN7Ecav5tohTHCdxdX2zOJ6thQQEyZlh9ORNebz0/8EYH6g
jIqeGoqyjzEftKonjiGuuxwAAMbcVwXB4IAtF2ayo8WuiYHa4npUCrTabeR0NU8ukRhZmuwkVNtr
TMaAjDoOogMZCA+cJs4K6JQEWOtNsvoG7ZjWeE1sHz8GNs4J66fcRE7XlS9zIOBebvYEgaFT6FEs
Ep7SHLAx3MNyPorLOVVV/i4D6+zIqByRkDynQ6o5wUdpOC54UBWBQYTc7NqsRuSjg8NWghc5IWk8
y/p3vC7b1GTanLwKLkFmbGjPYzwhEiKeO33orafwPolIfmI1+zDG1J1UXFfixQh5hdkdB4m2b1GG
D72M1Kk8dGA6pdE8lIX1kPGtJNrnWIo+HsRs5WQxkhcWFDO8eVooUwux/xXFI2y/0FEiPL+ycBi0
7ND0+ilhi6tH6FgsfRvIPWsCePl59y8migsW0MCYf56eA5yN6IIaNpOGzb7pMSh5EWNUqXhqqQJZ
v9g3SveiJ/LeJPEUJZgt61hPVIA+BbPvU9pzFa4/ulFPrl5dU09wutVU13JiURaFbO2JW9GlnZX+
GS025LxGxadwdKxxVIiVCc2x2rOcGu40shFUMZxUHyicLlavE1DEg5KCC2UJ1cbChQsDHCR7UCbv
SfU3GCB2bpLEGqhCIk8aytCzU1lad56lbwumjIENACOtxL9fw3RhEJHQ6UkiKkenRaiiYBy2B3iI
Qt99D3Q1PdmRMcOvFPaMAP42A5hjcN4NuqM3+OAVfhHXwz6rGXvDUkzn6ZdhIDV43NpDp7Oh0Krz
zG56WPfJ4CrmpnJqswDhu3jSaJGgawxOJNa3LopMd0DVwdoVXhR9gfoCjysfRtdghB2ho+A5EWvt
NlqQZ0C9CJFj9tjIlwnBAk6DSOdmf0wKrilsJ2LcsSRm2CL0N5l11yB+G8zFZmynPW/QYr2STbBQ
WlVny6jfFRZvmzJBJaCYECJ4oxFoZ81XaggrUsrCdaAGu4IribDD+jMj4lZVchqC/ICPHdM/c3iU
VksibjlqjmHGwMu6wX7U2ZLU1Ibraxx3+X1cVJYwot/iU+mmlhkHnyfdY4AtWIX13o6lp05E48no
ODq2kwU/W6oYThI3hxo/jyL6QkFsdoYiTqxZu2mvEvzHqHikQ+X0uel0lRMBLgigULM+3EgU8oD7
gcqtqGuBXZbdQ83Ae77oF0ET/hWpuh2SZNf28JqGT0Qwm0Azf1IEUKogemsmU1YZV6ktPDM+JQ0l
TjTA88QTwGWRqI+GXN2KKiwnHUrROXOhw7rV+EgW5X+dVlsK5GThrh2IZmJxP5k9jh/pFXDDU6qk
q6lqZ6IwNkKS/vULMp3mSzYYPmQaq9Fpr+RIzCt9g9zQGZpPMynIDmFW1SBwK5+tOvFhlhDrPGhB
9vout8tEq5iQYgq+V0nchNwBImlHVwzHWz1MO/SQdZLdZRSiUie52cq3lsa9wioZhz8nECgEimdp
VO2M41QepH2lEd7GWGgQtvjRRycQcqAEyUTMIN0RPWnNl6HH2HMZIlk9Uq9ymXztT++9snmNmuIe
IUjR+T5TAi9HidimpuageDQZgFZ+eJMWJUiYlIvexG4POcBXOt3CMtibGjcfY8BdnpeosM7l/Fz/
ZmnyoTfJC1o1gGl05ewOxAtGY9hrxMCTPRexdbNIl4tldQsNe0Osw0YfUS7oQCPwWT+d3uJn9gSE
iAzDba3kvF88V5Ou6Gl3M/ISYKXMBjfAF7Yck9XBRCy1hHwSFslQ8wd7IC/m+y8R7Zc5ZTKjxLoR
H1L71i7YCfjCzBr+qVV7wzzdc3jubEdnO6atEziPVcrJLnmim7FHVBbBLPoZI/Boos7Rtm1S2YR/
RqwhOFyT/rFW6VjEnZw6pVNHVyYPZ5IBfCBrSUQvlz+nyp/Gz1BU/DILT5RP1CvMOHUCA0K0l6eO
b7PLe3Rc+PGQ8xgxik2uJe7aTjovA+BBhF6BDi4ZmQNY3KY5xbznvdzQ+3x2o5dx5MzrnEVf/+pA
dNG44yoLNjrLr5wcR3G8Cl+9wUHOcqZvfaZL+4aii/sgE46J1SNPRwL06CiH+DQLoPCkD0Q1KUnh
W61BUWk5HdmSyaJXzq99daM4ULjoFrfGiETCd4yYvetEPg7joIHPa5LkH8UWzI1u3+WnCck7C6tq
8Ypwcokr6zvVxW2n97fwmqc8KSy8ZM5Q+UNTT0P3FBmmp98djP0mRmTEb6wSDyUdeEan+gEuisFK
7GRc0VX4JSjPMPeL4nNWPox/stqyRMB/OcHzNjrNRhLlSz3lDqBL4MyG8YMwcqovJnWIPOyVkO5t
fU3H5jMRJ3e9C1tJP5MmvAvT6dFVPiD/H3b4bwJkUXHdWbR9+9Z30qOWZbSXxj5Bkq+P7VHQILbe
s3z4kVkrp3G8UyQKMs65kabL6n+j+QZur1P3WbuC//ujKmlEsaPtpw7OzZ8cKLAch0wBGAihnnin
V0JX0he7lH8RvhGns7hQiPIS0a17SwlGgnkt5rXUT8SXmClfZC4fI+bWkbV1ERVv+kLXz+VP8d0l
y6aIgtrVrO6lJ0+nx65eWKbO2Iv4RHjmaoLgJOZ1mjpGHGO4b6Nb2l8lgYGk1hDJJggIdNVDU+Oy
TJZDT0derFQ8KsahOyl0aGWjQkZO/VkAUOFKZXNn2kRHrdEmIR5okIhwOJcZKT5ISGpzuWQ8PYOP
D82aL6vJZD0OIv6ZzIAMCFtNwPuk88OI/JJUeeuj1HWP1YBCCZm+aGv2a6a4UntN+vu8rhMqhD3h
hWGJ09Dj0/7vw/UybcafOssuKMle02DdKOeIXbjJISVYzdPQ5pMkokRj4IKhW2yFI7PtrUTaLgfD
jI1tHibbsIgeMRKMcZPTTOoaOXDFU0zWBfOchmBvrjw9rGBwkLxGX5mH/VFIzxwQ28qqdkGwmUoQ
pTk8+iRL33NxLaIxYMJ3irL3WoTe0eOs6hdEnx1eeuwWKOS1hymeR6Xc8NuyLE78MSsePXNOUPPT
79Dle7A9JB/IJEOKisiLkiMvwn9m/GbYn9ajTG8+aMsAv1Oa0SNzbQ2Ji1GZPTX6fVPaBy204qca
nrIYo2S2uEMq3LXyovFh9AniVuHEsSyLOqHdhOeiXx/4bWutoPcNHXDEIHU/50jyROZZifa6no2d
+rEO2ISs5A9GWBe7S3iNrJeF80qm24KlJGd0lS22oZ6WKf5Lqmc05q5YtVuaOqeuFBBvK3KJnYmc
vkPi2+QT3y+qqvlgpa2+ZkqRmgu0zpi8JXpgAEUhAbwMXsuYyvvafJIc2Dp84finCFYcsAZXj8HI
3VW9IdNKhC+dhQ3HiKCIAzxVUnTmRAgK5nNWtK0V+nr2GeTXeqHNgkgnIgGW9kMfYGThB7dwQie5
2zxDEMcjBw4E31jb9/TES0J2AXwasfKSBBGsvo9UWlxOMWxpWXjoCAaEsliHkG7x9oE2D54FnvCI
Knada7X8/WA0+EskH6yQgdDwKPdK+aR7GRHqGL/rPbW6socXdQ0TMggCG58ZH4hRqswrEdxxf9fG
vqm4dPicqYasF41buCv8lGFNdZpg/0+Lk/Yj0kSsKRVzy/RqJNyyuGigslZfAvfjesGpMayhbEaK
n115dgRsDka8fOIrx1EauEL0RywbJKjGH/U/Zfkh2UTsscHBTg7DeDdl1yD+XD/EhBqV/ol+msE/
wIQ2e2Hoy2RkeaDymah4eYxlUdkq4u+o4sunDKxFjQVOhZ30AHvTB2F2IXYHzzlZQm4sn9SCa3I6
6bx+ZYsZrSnvgdich6IgYY55yIOOGhKzideT/N4eURTSqQJQTxvPPMxfS/A6D9egyHxJURjZclLn
wIEQJMsnvb/OCl0mG5aCmdHSrmhrAdIJ+1yG6SC21gkQfQXwuii+Cs3DSHkaYk/IfJnHHk6EVvzw
zWgtsDO6lvZqoKXnD+DMrILvtrhLqN3Xkj2UTzMKh9B6ypbqJSOqjPGzDe9luDeWR76ci6F3Eny3
PAqDNbtLzM0bvKCpdAtLx8/t64nkBpkfRmj05ctcjwgSer43ZFeTyWNqfiLXInAqCCZakdzlRLn0
TNd69NglePX+GlQnmXtgyRa/m+tLasm7yeQ9kHKfxcVeKJtPDPhXSTJeS2J7bTQ3p1DTzhFNQnSr
FfNG0i7yFHkntvu+7ulhr0P6MpiAHneZ+AE3yrjlJyoclssn9ff4zubpGO8Rp8fH+LjO6b3Yq74j
PAJ26hlu8u5ZznRV13/sML2/5Z7ghp+lR179N4m6HvE3J2DKxSV2k810YO8i2vzOABztzq8YqTw9
VuUPbkpH39MB2wr/fbBvtv3hu/ELegVnsO1jY7suv3okBtp2O/vFs3ys+ihO7Hqv+YbpEKb7jywJ
xe+PEVfxUfHnf+MW3RB/L2SrZ0SqG3ELnsOu3J8f9ZLZaMhtsIz+4ph292ba5mVyCEbyLNcDxsHf
9fmz/qPj4AuO4OLQw5Vtf3wcXT4BUmY20fb5bFwwtLa8//l4PDiAd5F9Tp3nC7m89rE+0jA4AJUc
fuKLsAFV7tz94J/hWR4Cie7N8MTNx3hE+Y4fbT8ewToW5/7IqaP5BamIdnaefP62H4t7/qqPvOX2
4tGo2pAW+KDiI3tC5pTXH9Y+/Aof3vuyA74HQY/5uu3dQj/ZQG34zXgQ2V7B58O8rDmvr4t9+hw2
p8/avtwm2zuatuEtrn9nt2/77tfZSWz/wUfueS9HGxyMcz4nu4e4OecvLIftxn58iRtkww5JO6yb
v1DXb4IL5n17cSX38YCm5oEmfYKqOTzuSKFtUj42lcPR7yNA3FTervLUbzKLvOA938LNzrcTE2Q3
caESbCuveoTbcBs9cEC8G5twmzB23Bgf43u8jdzynm7BJvD7Zm5wQAjmmDuO4i+ydJ3+Qt9uJwdG
v4l99/Eb8Yf6D9KAaep+cd7YhM84iNc9+f1vtq9/mWPeNGA2duGMtrXHPLnrv9tDdEKP1u76HUtY
J3yHGejAavACN3n8/RXO9XA44P6wwfjY9a5mk2lHJ/PMRGQ8EImxRXRYefPuGt6JTdr278g4HRKG
nLdTd6GRs7sNk0BbPfDE+PN35PNaM+3npXTEb/mb5ZJT+PM+26Wo0f2ZKC3bR8CzTXb1b3QYLGfc
z0fBF/wgZntiRwf5yHSAvff2a7ghvNz2r9FO3dYv9Uv6oW/zylYcAtW21SfVtMBXzQOHROE28yVW
58BuX7Pb+qDSvR5lu3MqXq7Bk3eLO+7FDcPyXej4D6Zrm/Hy9UXi6Iu4AbH/wjB029wCqt7Fno0b
JS4WJS5doCV0wfzX+AM8KuCtBRR4wvnfkeZrKruZsctafIQmdZC+S4p9wKglFwpvvU8WVgjr5EiJ
qJhKwI4XqmOW7hZBf8w8iIBltS3yOiTFRrMy0vgAPpenKZVPOVrdtT82sm/4KKfZZDIoJYQbr7q7
2pHbjg/6oMIQMK2rKIyeFrHiuWcP5rH7zLM24WZ3jXh0Quf8RX6uC1Hex21q3+/pZf2ngdvbGLLt
ze7ufHjHD8e93zeJd/+7t/AUXpqridqFZHUbOsGJ5KANVI/5MB6yU+BAK7V/D3/3XWLzUB52pvs7
2hGiWYTpxhc3f/LJk+8h0xUP4gEO0niI0II60omnmuHIy3CryNkj97K0348ck557311NZwcvBTgs
0UwMVex6y0iPd7qzbfu+2xibv4fvlxwKiJAQEL5qbwL+Sv4dDMzGLY5dxGC8HMmu3zPlgz2HUnN9
brr9vPo2neVteUssh00E/7e8TW+TW5yjneS6/e9/JJ3XduLYEoafSGsph1uQENGAbRy40XLAyjnr
6efbPWvOmfZ0cAOSdlX99QfFA7DjTkD7oryFnw7P4lf3hZmG/cEfs13tq8Z1z1UjenFqqPif7rB5
XsEAwjZJf59uhbcPiZxvienmPha3oESozVf8K1CbrDpE1WEJnuDbhNaPQUUtrEM8Y0m0Kl9JDoSg
/Ro9V6v919dLP28wxGKNzIIhQIUWUmeQDKwXf9jLUBp3xaF4j/3U113YLKvAfeZ33PL1sB1Wm0fs
PyCziBnQE3WIw3RLRtIK+RZHLQe8Pb5a2anexc6GruhIGVnJm88vhM8/mqdyflt73qN6RJqzWbzm
iwRBtz9+MbN74lSFyLOijXtNnow99YnQJ9/8WKgP/RFftrWyF3+ZvXt/71lGvnPWH9+tE/D2ynoe
Vj+iVI0f8EpdFDUu3r5P03P0DgnFfzzDyVpR6NfjSeHHxPXJAd9QjNJNtOKIvO1l1/uc1r1r+J+D
9/k58fCL/yveE+jmTtqDgK9vvFBxUmKRyanWHJ3Vt+x9FxcQ3t3iQmLdVLsPWmjP4vAims1Pdm9v
Pfezfmo2pddscFc6VW7lXos1qjkq3uCLxybbfiXbLz6l20vicYSJvyPxvM/efdrn4qBecQtRk/Pd
kZwGvtD81u0889wKqJ38grV07zzcMd/ggq+RTK8YNF8M78c8Gh4JaU/hKcIy6WIfERaAoHuQwiQa
CSShay4aH5/3gw8MH9+0Xqj0kDaO///b5Gcs/+tGwuTqCxbyqrzgxsjhKMLp2h0/CTtpi8jczd2X
K5sVHt/IFyjeauBzW/+yAfM+3nAdcSFX+bVXucuZ8d2FtkzhgCPgRojsdhxybvA8rgo/oyCM36LM
jNuYo0T+ju7xmZP/UOwTb7iLg5cOml0/5qTOljSWJ9GuBC+QvJ86L7wgUtn1O64U0Q6rZi1Kqfhe
aCFInzqgKl5JXD4Iwpu3+D1Y7790clOOi6dvcHTl9Bcft77t/M7PN/KWqR36/b9XKApftsb0fw3x
5pL5PUQsdDtrAiFvDqdbdAvW0mt7KN8ddysqOR85zY4ortUJaoyfPYIn69KvYNnuIt9w7TVj6gHt
8No5ileElw5DnDg3QQ3XvM6t+FlpE3ylq1+sKVY4zW++qWXe44f06NWFpB2ut/zS0Rqqr8w96+xQ
HFilHG0seQmCOBnPxlN3cJ7yNZ3YOfTQe18RJLrWNveI+3gCRXluLsLFcvMbuuPhRNzJCh7AuXGV
c+UOG4bKFU5vHtOza6zmvcaNj2jWG7dQlRR+oTjC9Pp37aj+vugADh/R67KBR8OD8PFmuYftHz1E
5KH8c+Nz6MKW4DLwabp/PPPem3iSPtBer6Qjz4lDt9Cv4EEcoiMOdO64b1xeh8Iratx2L1DvlXMU
f4+1a7ewXNfp+W/kSux5Pd7+6bbdco1dFDNfX7RfDSdQtN1/NeuXa8/fQTDlztoYm+4VG5/N/Nbs
lI3BvYiEl8+dGNA1BlW73utc/cor6za8AoCvVfjVuSCpu2ljvVCC1hJXzObJZlF37Fy0ztfgGr3i
cOQZZ/H0LxtsED5M3/TTt25Te+N1viovKQzRXX0AQJV9HKrv/er3yg3C034aPts92jPw9FX7Lo9/
IAS1R8wh9y/9lOEe8KriIZH4h7vST/YMtrC21gyNW7QHXvyCbe7GugTcTtFReSGW8NS/j9/Zo/42
Ojd4ci7xOeIR5e67OG60zzcmlo8m/Kwj3dWW+5jezX6GQm8ASIMPrcfDTPslb9me6thXqZvhYX+b
lUte0iHsV43f+NXj+ue4NjcEix90hr/4ePndRvbHa+mZ3vy8nI2X9qApKd+FMzGsUbiOu3aOD3ql
f9s1YSAjNDZ/fI6hp9MLTQkv8QbKShOjIhdIN6SX8HWPIFPdVZjsCQIbylG4IjRi3Qbma4nP5mVO
qEfVS99cWtyzrGGleuM+fOJio3t9Rf3Yktvx2mX4ecF+U0nSes7LnCfqxbZYTnEJeJpdml2u5uke
ibqHvTD/YKiwxrnNRe60/rkUW01nbMN6s/OkFWwh/iHocE0UGM9Zego+41Pso4Xi7xfzXfqIXspb
eCP1p3rXLyEnd+5r7ndLEdrpK3+FufF6YmDEbc8VI9gzcxUg5JqQChfa3vEbxjGvgh+IPe0U0Bmf
3WeAgJI2wYNY8myu9a9pl2/xNamfZx7Vife8fEIJ88xT4Dk740L49yre7ijl64uvry7DynSbbehb
N4rlOnB7xNur+lk5ClQPjIJVI94c8cogRYVMbcmDOA4PSRiPGu9FquKMgiUCZqeI0eY2QFaVwzoG
Av+a6msF0kF27SGu36vxZA0l27jiXXS0hmm77VCT0Ki/R2ZyxT7Jbytz4+A5FDTTUUoOAbEvVuKN
0FzYEH9rVXOQYEdGiPzRlK4sEjRKgNbak8wOrors98xtJYwRnfsiA/VJ2r/GwtWcqZ3/svvmRaB8
WbeX1ZuZ7HHYRixwqsdTWr+p8TUtcOJg9USrfyoDxR0Z3MdbRiJph0EK0dtGDDZOFFdAzwmHgGyM
KgHNg/RkZnB/IjwOhO/+WsY5aj03y7asPFNGzYAR7lswctzn6GkxctN437AqVaPbWHlN191tSoAp
I7trgG5tvIfGQ0aO8DO6L+UnljirQKnBG4H2YYFNT3p0XPjGs/oIiLcbXXhLMpnTcr3s2GejV0Xr
ftdLYyvwad5/z2oemKySUmB88PT83rxNTvVq8P6d2jym9r4ur/qoUMgAxmpo4zroWQ9bVtWqdynS
DwMat6V23F5Tz1r8sFUY5N8V7n6qWK7ItJGKALSn7paruMmFydVkfxews++gwi7JLh0funodLLZR
2TU27kCShvwHa2sjdr3z+NOnPfvYu2ojK6hPTnwy4mmVVrdl0nYmaS1qJF1KFTuZO7vTSLCw4HIN
We7XSoIM6m7ZALHbVraJbcArS0pcqTPfSpzzKiT8MYS5DLJpi4ppTrItr1+rUVV18nHGl3RC8aZ/
llz8mKVs1hNwIaBSPkmWUGLPlVsd/r24wlBFnEsSQqdxLt16zDCHB4bjDwt0GrwMcHhOPrvTWLGd
8sf6x8RvddwmLSyGBdUDoEl9KxnOyobEpYCudVmeWyMl4IryoFwCdYI4m+4bPNpxBddvhUIYEvBm
V/TnpgWkIvgOrafP5eJj41JHxh00ch5SKDrDro/8vmBJTYCOo8vAb7ovMfxZ4jFU4m3RwufCBsro
K68kjWFaJBfy13pyRiL68gOu+lt4528tjoxkPux2lXKTSNpGjZWgLJaxCNMki1YvDGVXqwDS+0eh
ImNxHmgoVj0OMmV8L/Ir9juQWKEP1NJ7R3qFeDp7+6IP5dMYIdkEFe+yzKu16UfB5H+xyGChfVXv
w2S99rG8xWJi1apvTdsRYca8mc24tzfY8NSAx9M5T2Y0Ylc3GRBSCcjR/Kzyt8GSL1myUzEYiOKd
wJRxqwC037cIX9r8Fo9Yk0Z39oWgipIQU8s5xvLKq00NSdmFS5XzZuORiAn3V8wSBAQ5BEEsmsdU
wO2Nlxex4NIh9Ro2HLAMjeyJG8LJQo9t7D+4t5445zQZAnfha80i/SMijbpE8gUTj01dt9V018I1
hpKa1AuD66xuxXQ+1zygM5ZSfW6tI9zdxTIK8kFLzAPLr27BQo82yIDVABlJxOsKGFico2aEIaj5
HOb3OcxcXq3Y8UK7ceKS3LlqrTOgxY1IisPciQoGnyOwgKJJnu8wd5gs+ZxLn3Gs7RONfdVoAefk
FGNYvph17cYWC55OfiuaK/tguX5rwheJWGhQTbOFiL63+mueXxdMYWg9NBo5kfDNjx00rwT4Ifzi
oRU7XyIPWO8d2hmT32I/xOxm2vAoK4R676UGI2xzRqLaJet2kjxVf5T9u3KrBoWl2tR4Yf9iTRhI
wRBp0H5wplTmzUQbHGjIJ5gdwE0gz6xkq7tMJhpGJfR4f/C8Rt6H6UoQBhxjb3OnpoRt1oWycgb9
HGBjoZr2XzSydauzlcUyJFYpYxkdRRNNtwBvUqgw6rz41kVp8MHXrbWM87w0vopaULYL9yvtOgBj
HEFWRh+VDtHawC5hYl1tcX4lpeTlWQByfI/lu1VH+MgEqBg4qpxkPfbtK4i9Ad4IUQmDnJOifS7p
4nEEKSarERZzNfmBWCmkbMkTGc54x+1bt5uEFRCQQWCe2UgpccVMn+xnS3OH9DcL32WsGhwYXbqC
yZA6HTthSeKwU2z/9GbmGLqyV8LN082BAHgwClnzWqTbWsuxM/FUpAfbspDsXikPc4Rni/wTxOUp
phxqMEAn3KdVJIxjOm/FtiNvMDLHyLGwIMFAA0hTOLIE2b2TSnhuem6ZIZ08Jc08wYLtehJNQhhJ
tt8p6ZUqT+2u10McfWQJcsr4TdzqC3FI0ULHRfB3tGzV5K6zizLZmnf6PbRuLLH+31zeELitMxJ9
Fo2bDmVfvF/Yqiwa8Tkc3WLLNakpdHgkQXi5mbG9aear2MnWYCBzmaJdjdaiGwm6WxGSM/BVRY+x
f5P0p9DlWnCNQvgd/Wng9+3icTcmXlZw5EJE/+2iYj1hTDlEf1gJ1ODPCukMwJcKvhmfWXs3n6qq
PdZafJLlbOvA0l9r0wkPxLbEEYCSG0xMBJgOJreuxZ6iP9Vx9Y9CJw7WEftwCHyCNDIE9EnpTZQe
retwjGaRDOm2lz4xRKEzEfwXqCxylXkz7hFSQSpJ/KxwVxHfxiMbCPZOlLLjFXwZX9KOCm2Nxo4V
zymuEWF18Az6O/fauiL8eC5QZS/dX9u9TcSnoDNc/aOOLMm5UW4pXVca0h3BtISnoOqZzwoWQSLm
wcSH51x9zAhtOH2xAXwCwy2DdtamcEXa8fDvkS/24hgT70dVaI3Mn4aVVMrSKmhAOTPW61R5AVXC
GHmKZy7pUD3lFnvG7lpAooLJPQGhWz+ix4uTU0wbKsvrZgQHhzMg4yYKiygA8wkwRF9oiTvFF52H
0vtTRw6CKfTS/FHu6gmDylLuHrFBeLbRntGuZ93LdA2RC4cZdshm+ZbrxifpBn6h3NgGcpv1xNgo
6q1kxU/7YisPcd9KzXeA1xwkEIub2qbxU4j+CTi6IsyZ1OcOOkqNwsx5SgDLG0QO8FMbRn+6lTGF
J0E3FslwTru/Yl7QxpqbgRthir5Di+Y8eCnw3So0hheiI2KlfSoXDrl6X05Q99lz1jSoMvf+pOa+
YsUfUBL6pHI19UedHW+gl8vhQeWQ2Rb61U7ndGpBwpECSsYZc/ejOaO6iLF9SYabURNMoka7jnMn
4/CW9I4tBKU3NtVrjJmJ+WhnNnHUj2agzTGcYzaFH/PI5oPN16K7Jn/SnJGk2awMjeHY9dkO+bVk
SRezWW70zy1WcCqHyoD7i5pczEkVok5suGA8nsRNVI5XkfyZklH1j4niuFgQkjb0P0+S9iGTLrUa
rU2YFzUy29l8SixIGKiKx2X0Kg7oHotHrBs4PqhRBwtOXDhCIeKornSY4fcqNAgdu3Iz9z38RFSm
Ve9DfmdG0C16PM5vcivb+Vp1W6cXgVHoA8LToAILxNO+RKoQybSPM9aVMOB1w0LBi4j72TILiAX4
rSSyL5gkS7L8sK6szcmdIUrYGQBAKCix41Zth5T2H5ppBRbWZRAyr33DEtCJhhdzlCAfpr5oUGnp
iUV4EXS0MOOUFN8Ei75BwmftJeJocJiMuqDwxSgkyAsxPkqTyZAK02GOfNazdU+gUgoSP5OJCyUf
6VSQgOTtkoiMnb1sXvqRJpduN5MKV7d3QfyUJuJnCpVDSQcPOZCEu5pToSLEANNuHxoEkBCdJOky
tPDQsST9lM/qBf8XGcg/5Emoal9MaS1WjaWWelXkL0vxXlgVzNiz+PA4vqsBS1EOWAgDgjfYc94u
Ctw01hzd/Bk33sjzXRClMUiv8sjohYpxvGsLJjLqIVoemAYh6DpxkNnVTdCaUWm4IYJ3rZEgI3Pe
0gThBurxmxrrJ59GiBCSy3RzctqUhRm3o5YD4NTUuJb2lNIL7zUxH11ikm+Z+3RK2BaTibdoO9KK
P6VAPWkqNOXUgHJcELeB3qmeQQ7btMU5TNHOiQM+EvUWRkjbQaouDdsaQSGMbO7CIP0RLiO0bRfy
eyBVq4ghbksLryEmrIcGcrr2qkSMho6M9lMw5sBUVhGFN8WhimCVmhkEBkvUyyRaP1Q04DMZ8pN0
HdO9A+e9w5emiPCLIu22QmYbDZtxNl0975/7BSSsL17Q3sFBhnYOvz0hoLlCKUfhOBjy8qxiKi6z
ZZCKahs3v7LVu+IwN2X90GE+k4X3ZJFv+nDvMCtFY76xC5Npio2wNm+aumWm52tmbzljpnP0D8VA
M+YYGx4vJ+NeO5Wzj3GlhfB9GIlmaXp/ydm4jMtyqtV83zYUmuXaOqCpQoRFaGKAtUlWGCtksBu7
OyYN2EV/rTmdYS2Q1mA2CoYkt9lgsQvKLGc3xGNEKbhlu024PqH+UBvx0DcwWWMs0ChnPa7eN8G7
WpTmBdKZZRHU0V2nWduoEaqyGOuVPMuORs8SwNAOJvwRsxdbqLrwEyWldYhY27aXfyPH4I/cRji/
6OW5FVIs9nZtB+IQyT7jlRPt9JiEjEwlABfQXr0m2T1OcRSFUAZtY6GVdSoiCyDi8CX3FX3QgGxK
2+hEX2scwm0uf/VV9OqoFxulZ10/wmzeiel86en4WiIaUlW9xV13NHTot4GfODGERAsb2qsCNWAg
MdAUEQ8qdiff3DozMMXCwnrcmMh0TYyK/sRMIoiAfUlYT+7PNqK319L5yMg5prNxMfPBuYqD1KBl
gFNTKqsyEE0TJWG8ELgwg83psESRL3HtsnHhoQe8JIrAsFMvPC3bqkN8gJaqTSM0ZFZ0bjO0YgQQ
iOFI8HC1IFybRXKxAq/Gc6UxlpUorEOc75SiezIjqHqDeXai/K/LOk9cdCHbUApOOA5J4mQcO1tb
hKWVCAxLX7ScdpZvUR0khnBvZENsBsDtWb11luBb1PEe3nxY3+pJgZmUWL4x/or4uajckRbhF+Sw
kPuOSZJ+lrR816ryVhc9O7KJOHzP4/9ZQx3OfDAKcZvwtKVwrWbCld21zHy3ZFi38qOgLEk9Tuci
VwhONEP1AoVn0HCkgFCBhzvHN9JbFr8K/lvTSDOlP+LMFx+A+GwEQbvISawey41d4dzGqrcOi2tk
EeAE1dhUCPciuhnDWfAEWmO6bZbwovXS+vFoW+mOOnHB6SPojz2sYrzasMl6txX5lfOe8xGG/rIt
kAjbtnZKKTYKS+UGwxM+YpVWGig6oga0jS8aap1ZSMRN1PltGU6iwQXzmdSHpWDYBtEqAFxYRCIF
OP24V22W2dK9YVQvwr0Y8GM6VSpLzuA8DjgP0ZdruOqF6D0T1IlR86UM/c6iy3BQ+CwxMnu85Rm+
kFu6vwu4DZEckubwNvl4y45IYxP7JnrPnDvd+uY6CEoeCrl9GdIE1Zwn4Zt4KEVRpP1u8FtYbCpl
V7wLepWi9MQtPxf2jEqEG6aBigfZkgcLj3W+ryPr596EE1YarsScqCAcQgm41uEpmNLzYqq7mYvd
i7TtIIeGYSTMxHR8NXcc51LMA1Zz8RZwsqYgdI528BakXzEbgfGlipc3g7gSdaQA4B9Czwlqfo3C
U6ry5/BkVPNjA0wb3iddlNZkkwxvtDSjRoaqXMKBP0JLF+TPFKpXo0DJb00StQkFiE9i8kEXri9P
AsVUplv8apJdOGWD2yFzFS2KGLz5BjAIp/AvDG8CGZM5vwX6KDRnOqkvZX1Okr2DbB+wgQtoI6qQ
Hcy1NwIYyvYgrGLCjYKjhC/F4hgfADLSzIGpcjWseDwZEDnj8TL25Qs8BXG5oJ7NnBP8V8YeXDQ7
MsdVzu0nZt2uyA5TSLLSuwAk5OLKPoMlhQofImNyTarUA3MUDE0j1Z/HVtnSspkT5XJAcIvugYQi
yO3DeDFqr2m44KeBzi/uUUtwL0r/0FnYjpN0SnC/H6Z5LVn1kzVPW0KRcByAU4Gtm2I8suCu5hGr
f/09nwBLw+gMlPUsxsUl34sxUwhSSXReiVdqGJ9qD4IsP4HwDrQXHJu4wT4EBKhyDDoFDjf6IEIT
l1Oe/hkyQ3oPVaZrDgjXXfGR0KKe0pLGqyDgikobJvWTSt4pVhdAI8LapCZ6W5fKW94dK3VyG8EY
ifI9iZC0eZKrzSseVm24O/LomcjHC/UcMpibOOgu4hzSQkSI0LwsV5U+i4mpSYBSNpmaytXBNJb7
gYGSAXE1tjTrpvvvpXf3Kki40OlBgHeMSDHLo4KSIg7h1EBHuhzVFrhLosLCaIErfwJa6jQyV6Lo
rAy+zlUmrwFV5GkO/zr4fU2CV3yCbRNqDiETWKbHyNDbEPHMb7JIUhnk3+olmsGHeQcBvvGirCcF
PrTyurW/6UPFCSnmA4EfZOg35oYtU0CGhJb7cnc3vnUE03ygntL3PgGbHLaPEX6hACXELB5r/X5s
huNkqe4/YbOunmgfGmZch9+SoiIy7JK1DazwhjhIHS6S+DpTwncNqXEFLu2AkMSFvll0GeupAeuS
+CAmeG7SghZkIiO8A9u2lyuHZkch6ZnmFyTIDZCj6Bqc5VTuzITQiQQ4L/MkeuOpeUdBIVRLckug
x17grUJdZLN1kdWPEdBvONr6NWFmNuCRmTs2H13sdfKLkZ5TC1WCDYVLByixntT2FtR/aopsHGOL
Yh/Tuoo/KLIC2ac3LMr5mYFT3AosDC/3FPupg/kQ/iH4/VePjfZvLOS3vC8/YjSFZjp+tziHLQwJ
4pi1xQAntz94uwlYNKKHFbpgB6U0E8Y4sd4tr1IIPakEP+IzMOD1F2N2URXby+XaheNyE3xpx+43
ef/nhCHLBW7QVN5Vs4xnpn1jzwMe7DcGyCZcYhqDLnyvMeFXCChqjOEgIPsSTG8MOD67pHsmEXa7
kPLE2n9sTlHTUyjwoDfh1lLqRfhTudfl+zIxPaxjbs5MgUsysaRaINzAT1VshnN5LXqgpO1dFdGZ
wN4c6n5eEQeSion0NcLxr9bl3xJK8zAXO7VX8LigbVowup4eQL1TR4QheybEE5wpnX0Tgwrh8Rsx
aMVqthXVMeSMwN4Ec8s+hMQcblUZUU3NgkfhJVV7DeQgGSgPgJAgqtimYSqpIfCnSeV5YZ2C6AC0
dKGvQC20rU10GHydsBuQWizoeVSpx6KAm5iA9BX2hPWFA2qsstOcxFvxAiYecwGviYIjTlwQX5Zr
FRYvFgbCdnXAWhqECXFbkNA8YlicQwtP6WCdI1x1DE4fScwmzjqYBKWNQ4bDJ1W40j7s6Ks2jjI8
FjY7so7CIWkvQ8zSHUkyTiH7wjbelL54Hcn66NmoJwHi/THehPTpJyRjHguYlvZYkUzRVwgae8Ce
TYZD3MZcddBjbveZa2/Rr5tUxEGLMY72DbZLQx2zVHZcQYQRpS/4/8AWLZPFY6UStig6/UEDjbeM
lcCg0jLFcrAigZjPQ2ddKqO6fpUp1IZTyquu4k4okhyOE5w/B9dNG9ynxeag1dywFStU5hMbaySC
TgdSPBaz3CZO4UEOWb7T5aeCyAZiGKSFq/Xwfyu8AWGakYzZA+SaZHzGtc2Lqf5VdPFroeqWeLq3
1nyJc1IxAefGwA8Ge2eYMtu5rYENsUyzXbDYZXvYtOYJ4RXKv77fJ+ZGtC4THETenCRrR5jPGPBM
CCrouDLGbg29iVFpcCtKFIb4g+g9zoP8JVGFSPAvKtWXGHMDgsyhK3L4L8i4TCLoS2KZBriBFvmW
QTpv8oIqwEek9gHzDjjWhJWLTcJC1YLEY3KPWlHK65tuo7VCkYzStnsPJfhbxTZA9450BY1FfJ6R
Lk2q/Tpl1adCtZiJMYAf3GOnahmk/TJpJWeBeQ4qu4GAwVSViTx8gBuJ/i+T2UQa+ckJSq/v0i3n
+JTOazmECdieJqC7JpwJnhbPTgJKlx/RkKzEC4gNyEjTTc+OVU79vfXxJp+Lj3AKrirkoxyWdqCc
5LrcLhJb2ekQ6dNPMfFMpw870PB5QImfEZWt6EfxARrVdUbu2IpzFzBYzZh/HJvFvphMIcVjHgmy
imKFNbTzMiKTnAcAW4w46qH5zYzPWYJqWpMhuuW9zd2HvTyJwakmlEQIhWQNARjkeUV9aSA9F9lP
VPbcoYjgqJyjSoejcVrQqMTQJH+EBpkOiUdDJeeRVVlewmGjS9SMP0QSC3bKQ3MywNymHl2p+euo
LD1MciV5URR70GAzvkQtTIB7Q1sYqHedcUUlQHqCashpGfbJi0TxWtQflsekTzse88cnMSHPTG41
2EYgsxA6y+W0T4P4Ky8Z1JtqcnkKxAqe/R4SjXkt+qo4wETos+ZpAikX47euXlT2DX03HtCluQGz
mkPpQPUolLViqBXSRNFosHBRFmz9SMkpiAcgvoSEtDEnGKK88ybY4rt5QGHEAxeKuDMlZ/H9i8rC
qW5gFYJUO6F5baqXYQao40jB2EaUaTP0e/u3njkc4U1x2E4Es9Eky8Lgu/E79YTHFzR07rExejOg
uJr4gbZashUhRr1CoO5wcgiLAalLLExQKs5r3cGYE7JxtC8NHOSWR40W147e2QiN86mpbOaOOws3
JVhIb/nKgdEEbCAQlAQSeZWzKuQK1U6IB6EvzkVQnbWQhN+nDio1luQdXngUWYS7NWflIH1O5l3o
C8t9OxJmNPzT1yxA1Xa1ISzSF7JRSn9EJVDbcxEcxIZSSJYFnj8XE2uyf9dKqHBYlYeQAyNgdrvf
L9yW4sNsoONHe3k4E5MiooWg60xYvYFGsWTRWbItHNi5cwihveBwsmpMAPT04UCSiFAdM1lgSN+f
zfo+Ky9t89HgzRlZpONgxlVwpxk14lKaf1ljnzigfaEkBF3tSjpElvDuRH8pUWh8LEp8BmyTAoLr
X6jKRbUv27N8kTS/SV8GTBjBCOqnkhNKNG9pKbPKfOq4liNeaRIA8Y2bBtU8+yY2Z3Hyo2vvmX7m
27bxj6TQm1y7/tGSBqF255g9YNvbKyd3QFwexfLDh+Bk115/Z6tQZFcp+wj6kzUdyUdrJ5Ej+Vxg
+iRl2SkCiska9VBJMQk29e805Gsj+1ZMbvXxKIuQ7YV4q25V0eg67GilgU4LrEeol5yoI7Yn9xkA
Was8LXP5LmHnIngCWUBU65I8yWh2sBbJN/UI+bYYfjJsNvIGdRvSe7PdVEl0rjDZ0eOH0dITEQ/S
xNXB6rIvST7JG+70tMKFGpMv2c4PQTLiOrzsdGPaF9Mtd9jdEWqvwzqGYFGcktryHCnacHto1kdh
xa7o8A2c5uLyWeE8loydtPy15ms/6YCbt2A66Vrl9o1y1QnDSakXJWt+TNBl9iATfkgxW2ULvEEs
0nNCWnIZhoeIv8pnogLEOiEinCFCaG8fDBIdmLyVotyL57+nt9awwRvmhV0fUJBuH6YGCNXUSQts
Vs5PptWHMqbJC4xPDe+gOYRCTbrIqiCq8LUIOjxng/Y3R9qrNc4hMGbK6AzDpqB534AdwWFJTEiy
Fvc22+dS2pccOAskzdjwACLVBa+YQFrXCsIJOjzEUGbbs3mdyI5yBK4h/4GWYQcwbGqD1ZycI0Zm
sJVtQAwWPNkCwoyQUMhTE6wxcGXb6SYYHF138pLh0ArlFx5XZjKUgSUW4at8FHsc0aVrWfMMYWgu
t6PWHFJPtOppdR1RIMfzuzWOxyYOPFsZMR+Lr8peiXN/yklwbfOzEkGdZv5jceAnnX4VSnGxX5jC
a1zXKFsM6WmmLdUqxYdxQ1CNCTqcBOGVCgsC4SQmJ7VIkab6sJARy8CA7zVkGrtobxEWLcU1hWTH
ONhmM1dLJ8z2Ba9K26sAix1DxyGSMx4qh869KeYB0UJngAqMBxmdpWgMbHs6STUYs0SeOeEfS6R/
0Tzm5IVp5s7Esy0MD4IMRCqW2COzZx1ZbZeq4srYI1hUxMqCZBeQ4lK4hQMtLvq0JrQxFhM99Jh8
mVNqE/hjrJxLNM0TUYIjnclonCxqUDM+FK6k2Mpp7OpUBI3Ym+NvEMDOtzi9CF13w+iRTcjcrIfA
y2l67ckXkmKZ1LNG/cxHVAIklk8AQDW2/Fh2hdJJTtAmOB9JjcsrBrkIrAW6KA7aXnNLw2C/4Vwq
3GJ63lcQPgVgfBGhYikFwjSRptPmxcbkJ0X9lc2fJptzYAG6TmLe00evaR+1Yr7jZqRi6tsL2f9o
+wZMGrG9Mke0ckLtmO8jNr9iK53SYeoj25/yTVwcK11ea3reuN5FxXszIeMWYA8FxdEyglmgrvBS
F9bPRKDsaBO7xdw2xeR1KNapjOKOwtlCyge88lJPn5adSjckL/ZWG55htUGCiVibQFiRwbt7DXZ3
lewtJ9oOheaHgeKnosCBaEJcI7MLoXDXWLugV+kcc0awasF7qRkuXTy+gP57NXJ0wjsh/ef/Ts26
OzTGuxOoOxmmC66ZGIRgKaf+DHyouCRAYlFhEHWmsRmZ1WeaFGHtAkNPPPD2om8UuBwNq/ZrjaNo
qxHzCFWtww5D0LgQxVhYGMfWrekwT0vS7lKV861VOGiiO99cDCqCKpfPzdEqn+qBQI9Njp2NqEpa
eNJotATCF4wqUu9mUwCXru22eNfTcm9r5Hwfynk6MfQJbp1enJrFJnbH7g6DZ5AM+U/8TLwDcIyA
wvkkFy9EBiJdbKaOWgx6Yq+Ne2FLLgXnYC2pK9P01NF2TelRgGe3S3FKY/u0qPnOLxznF4jEY8iY
aP/NcasHWIbijnIS/AEqFN034LSVEHpKj+g8ZvCXnNNc7GWwNMtHNj/pR+fg4wE8rUWfWrW4KXgw
ZpgrjWxt4I//2xTKNl8of2LRuEivhCU10MEm+zoMMIt8SmzP0r0V+BRtB4CIgbdLVHwMU8XGV9/I
qsVEOe10hceu3qfY1QlJtxV3WNfRSuDEZtWkLI/kCjv9I00ZqkLHK6b7zJrGstAJ1E/h7yL1j4X4
wJxb2ULOEwOrLuUMm1D+HPWfQCuuFRbkGo7JTh1vBUaVEwzXaZk7RyiEYQDGjsHkZXZvSR6ALybO
S9Z/EwXtxYiBI3wZbAwSphLm8ELkVgWvPQbc4vMrKOZjbh4yVn/gJMG4KfEXDI4ODollHVzkqTiZ
27b18Xjh3/y6rGHS3ji2UPUDWEKAtcvfuePpRUbUNiVZQvzgt8kreiKRB8UUwn83MY7NN0yaa9pr
ifo2SUDaFXWJFaNXVMK6yOFenKZqw13djcrFDA9Gpf7NVnLoOv29/y2p27xRoplsGo7uNCGcAu+X
/2PpvJbbRrIw/ESoQmo0cCsSTCIlURIVeIOSbBI5Zzz9fu3Zi62dsmdsigS7z/njcK8ZAWb8SuTK
r2Idlx4meGptaBCGt5VUWM1eBrAsi/dOT30LNHShJah1xbtauA3eyZqyZw1dXavfbDbAIiSrvnRu
ULcNm2FBNgjF34hgSIcGzc3wwVsqZK26SIcP/AOtWaLdECMkyNq8hIFuismHgV4rEcFi6Y+Le90t
D5qNUaevSSsMN069UeHx3lLQNjZtUpQKncOAFLrouBbf0VgF2EPGVp5KNtycu8nyVur9ROeL3E2S
7lhkDw5i1dh7d4B5OWfVWw/RukQuwVTckHi6GG54URoqnLHy0If+4cdQhAxCIKUoaQ9KR5LXhzD4
tsW1R0ahYB/X/qELRo9Byfl3M+J0g2HjVRNqNsYEbn5+WGKutzCtpDCMhE6wGTpXDlTO/2neqj+a
cxScBx9r5itoDLqniUrfo+BR0+7BsgFMA6L9oSjdBw5K6OlO3xD/0jI7LhjwPMWq05IqTgu6Ol4t
Pw2CvAf1RzfUFPPX2egVKkEjdXGCc3DS/kUvE39JPsjR+7dL0ffWX3lTgvowzzg+OM2h7R+YHt0/
xIBuLCRrEmQcXeVa9/JtVCJc1XZWtUHU/SB09joUX85e/d0p0UL8+ysIDPWekBwLXuLBybo5BCVe
Jq0qyl0VKzBLF2+m6Tibts5x0rah80aFar/t5FcedLSQwfhLcH6NBiiR7geeOdIxmB1p4zpYwOd1
psA9k/t90hIs1Tm+qCbfBZ51rcibDXiObMKFHCAdx8Z44LYbrzuOjUteGPnQ0MRK/D34aNUD0ri6
y0wNBDPT4P6TwK/kSFyh7m7Y1haG5kTIq7cw1iEkXEysAbhGG2IDZak9LdH8zBm1d9WuJKq/iJ0x
08OPhDNAVkRUbdTX/8JNdN1aa+7wtgRsAgJ5cURGSdru9Sj9eipxJmZq2ALIpZpCECok9HXM5wlw
oMS0lXvjRjCtiIKL4bGPAUlF9ZnAnlHyu14OzdJs6ItcOe609nhN5uweE7f7XdpGRck/5COjCyA+
zTUk8xG0TrzyWD4wNv7/kiKvipLiw0SPlz3ABKbMvBASNrEIxaeF7wDVHi/tb5C8NOHTIhCH0jqL
CJEDb1fMr7V5C+HhY+fVGEeqpzZ1B/zj/eQRNrFH9Z4TqOAguOfNLyTd2Dt2D8Lu+AiHJ/qSd7Zm
b4dKfoARsZIKuEzscxamCwMhwg9TF8ZQ46UovtqbY78hjYlhHsE7F6IPm2cdJqmiJw4RyarSTBTu
D2PFjzmRsVxfQ4GtjiNE18XWHbNnbkuHZ5V4JMO9agRrQJ5tBq8E9tT/RBH6bvClpKHkLrDWjfnU
ovAWz+g4XdE8FRNt2oTZ79IJnMv0/BKtdApXDwryT7sX7ermRXQEyLk7dzkNPIJoz+16VRIvJbYQ
Oy2cAQGAq6LvcBuD0PNkdagwclKXArbLgR2502+Ib+LLBG7GDZu3V7XAFRBcgNwQfCubYJnEhAI2
0Tet0I0vcYFNn5i2k6J4dMt40OcKXAzfSdv5dgqjQF1Tjk5uIKAk/NEtAv834WvKqMjKDX2HkETp
UQsHFiY82NlVPRwI6O0FeDXfBpihvjP7hPDVwJNTWu8G5TI5Cq4GEQ7huwRt0ZJGolx27bJ8342l
r4gCyeykYnJKmPikS45dWJ1G6gsSN6JGUKzjOkN1G2Iqj8xxPXiSnYgDG85Hiefz3Ny9SQOvc2TS
vFi/uKFY5yj/6Ry0ZkrsTPJ58Nx43d0Lzi3ta2w8cNFu0+VIhx3e8/bgetMbNWk/aYGIsXE0vlip
6SPZfK2Lcm8yDDUe2ONgIls8qTXcYcS16BBKjGozlj1moYNi5+L07PC7quyhTsxdYLdvrTXvlcTe
K1J2OvvFNdU2mlpcffFOc+2vmC0E9uaRSs9vNW7y4Cp5cml467qgqKzIyKexg/086q9ubwG4V586
IPkkg2Fl2O9JuMl6eTFRj3A29MvbkPGNrvLlMAl4TLhvpqdnJQ1uU5I9I9/Rxz0KN+JUFEiOcQci
q0DaOw9AB3w8ROqm3Sat7U1vJy9tOnX45gmNGoNT6Sg3s2X+1aL8NWzAqUfGx4ilRF3YOZL4DJ/R
zLZBQlO0L5r7UtFAMWuWy55fXRhdAeH59szg3wsWozrRD96Y7qocIzGbU0IcwfKa0rpXRqSHoqgK
4xEdBG+qO9EcW7+1JuEdfMUWRJKNPdc7S0Y08tW+3Z4oEppoqUK4SVGZtGiGSbT0kYOsElbNGgMB
LNA4Bx9eDe4aY9+PM/droC/eWvLjwOKXVPNzCbi9ghGPEnfNvWGRM1tkmCUpHNUxdSwgmmqSIHp0
YxNeVpojsmWAHcS9Ram99mCjOSORZHGJOgyZbMcwjpZhHM1ToZQSHvHU3Z03m0l/2LglXFVJpOpE
g7yVfVTGfECb0BTL0bEpUuKNTaCwylEJyZkK3ESSYhPuohIz4SOObzeNAC9vXnsdMqkOCFgHgtyY
hVoODWaFema5T0zSNQ8JmoOkSd50N3nH3lvITdbEqFkVIo6uAZK4SlzCqZeTkUVYX5Z913mIKMj3
U1IHOqg0M/exwwd0l3smAWBt9aLCbNjAmeX67pTi6XVeR3RpedJ+LlZ1cCOM5qFot9mwkBBJSNgx
tBS/ZW09FehEg0fqhm+Bc0kGmJHww+Zm1tNIPsC0PI8Ise7TfG0keh0uls8c+39slIi/Fxqw2v7J
1OgLAlBwMgonSbInm4DgplAvv0LvOZmfRVekm844BJSOWPK97qe/TkgJAu1zOcPYhOGrq4Od7X0I
d9PPaJsDDB0MSgES0XA0CAjdNvQaWKTTpoyD4YQl2crAB5Z4WjnCfdQw9xNVU0AdKpn3nCfsf6jm
ivvoENA4K33dUz4YMMUQWjznSlPvwf0QRblLKdIZumMqjCNj/gIOpblg/NBx0EcMqAz7DTQJT4zH
d02lHcc59dNh+NC6GTKxoraxd9LdUkZgmUqNW70FHkPw1KDzxBSSMWt0Jrpcgm4xFvCrA7tpc2uF
ZAQ+1n34FHKYuggae+9o2Bepc8DBaEn2cGGCENNjcWp0F9V9eyDnTRHcRJ+BiVBDxgJomyP/dfnK
ZEGJgV/SP2bzuYwwFo1Kef9MhuV3TMjf6UntAaBMOHHcoPmtuoDqGO/WjvnfMejIbj4q/IDgvl3P
0d577Y9htN+94fyxKtIkjSIHyEUfZRKX36XLOjw6DiKoxd02mDZNat55dCY2xOa96CMlLFa4O4Py
KurPIMbKwcjMQ9LRSiUP57NBNUH+qOR/5BV2xfgxxOLCbTcHb0hSEUbzbhmntJLHnkwK8HEv6D9s
cNLCey+j+Dlvlv9kEpW+G6R1qBtxQGi41nihAEPvhrRecTWl3baIzC07nLlgE3VAEokvdIXfvJBE
2vNVD1LaGUrpp227Ai0g4LLD6RPYp2qufLO/9ztW8AW+12jnD69cqHPPfPWdbez8YLMeZ3DKFi3L
TsUBrOQL2DkHFQDpPDt2/NhhAnamM1cG0dZYoDBiRd7BK+2njaJqEC7TkMw3Tid0sGFAtqNdoLl7
Uot/CxBIJbFzLmDrCbIKGoDIrMMOwcRBlvq+AQGdXW9t5LtYshX18rlj016gPXLQblxczljQKcPU
ASmTdIdw5vM3DiqIpeQkG9iWqMt8WS5OL19GfVw5U/63Q5/QdZc2P1XeSVItPLT7mZqdSIcEkSuS
p/1Ko4KSb2aYnmBdlSa+QvXV1MNpaUx9PXnUehAEsxTfM9R8YN0wCjbzRYM4qZ5TfAtJjkIWF5VE
t4cxyxJ/MUHPEO56StcL5T9hgvVsAPYfLKka2B4FYgcpTGp5xB+yEc/K+IR9b4k3/BMVyxg8UTfZ
NLGJpd6G7Z4INTra3D+JPPPxM2DnzZkjF7HWSPVd+9kx+YzpcCT8mPXLS0u0DOY6LsYXN/hoSGgj
eW1kEw7q9yKuzrpTP+qu9eiNHMthYV9p/NvLFKl90PmNGWQrJ4++nSLem3pM8eDAdKfubUxiIEgo
QMwRpUAq+LiNCRxDQv8hOy2IGdC/gLax3f5OB53olAL6JhFUwQjWHPHwLHU+Kd6MgOjwdA/3DRPp
dsWLVUuikGb9YiHbKBaSBQBhQv5QGdAERMFaG6ArHifgDOugj2mPOjX9MVNuFRroIEJlh2XYd3KK
opaTNl4znkdNnif9wkJDuh/+LI4fBlMzmdXhQmESm2hz01qE94ItgFUKJ8JsDCEsP3J/pC49NHQ0
OUe25NzcWmpvcjJ85XS7LgjXh58hyV7hqn0LWxesywNxgH7SzscF4fEAqwPiC+OFhYHzPJ+fRy54
YSFZgL8G6gBSDDjKFTZvFyUImA/tTwErsUtgACzXRkS2TPw8WG85Uy0VujoDrVUeAswxGo2wqJHs
Mj72HfEHOI7syPxtRXefnPwgUyokhZsMTBgrWpwR9beLUqE6Jx26MSWaIxObhDu4tkxyb+vuSP3U
SdwzXNCGy6IxURvsXSrIxwwjavDvBLwufEHpi123IjwmWYLZ+qsNkncngY5EOhcUV37Gl5wlsau4
3hERB+65ItVoXgh5yti841SRNquMogPwIeJ6sDIIHFFD9mZPFinpxH8rSfK8W5CupBNDnOByRDhy
SCE968q7Lu2txEesi9OIZE9w1jmas1XUtpE1ewcWZcDJMpTlUV+lzvTddj/ka66T3lvrZvK2dKTn
k0LdoOPqMaZUCUGvhMs/6TpZqiVxQh7xVmRepeFbqrSpoA5tPSv1VKWhSwcMmPhw7yFGmJIKugR5
WngAStFRtZrLW+l8GDzArQHXMUpgGuKjMpMutXh640DPCbVW45hAngVOonyJI0phJdBpstcx+4rj
jTuTmlhUvqU7T2AGM+5UsnNRbwv0tE3BF1/cUjxF6qZGk7Cq4mCNWFaBPKEV7vqs8Glmguh2L8Id
jrgXH/CNPqf8seNEgK/gfguwqyAFSRq0gzOtFKcFOitp7fVYn8VyCaN/MA+X5cOCHiovriEF5/wF
SlkvxIcew+pcFfBkIO/ngwewVU0UEwqckPtzmKlHguobT0HxEaJ8Ug9FldPcQ5ZOme/RHKOBqrGL
68RBK+0n4ChRAU1vEXAFNwjmUwpgLMQho8EKhVGR52dvJCSKNOVhZibsCRrIqLsssVBWbITVuPOI
OxzGpxlBw07WBVjhhArllAdwGbJbs7p65PmhOHXNY1wfk4gQJwIt4dp+lTVz+Aj0W1RcE/ZBC7ak
0Fb96JIdGlaH0aL8SaXIr/SK1Ci6VQw8CzirEudeYzlo1kwKM90W2UE25IYkTKfLjDtppSV/LWYG
fWr+1B3HNz7eSZTvBQ3RM4ozuU5oXUtmBNXBWxjR8zADMiQDIvz+SYddas3vmKQo9T1c5rZD9381
SJIbspUZJWy29odLWDQP/XM71397r1sn8i0hijTVx8euCPdKvkzXgW/wqjVYYg29HO97ZhASNp41
50KfDmqk7zqzjJ2cmbpwZjAKdBOX8dxwPZB9UXAjAAcgL9wUL7yfkfOTtmJTR4RnDASepdMXhmRg
acPXXW3j1QiGokMGLDpO7+T9Em2PsoeHjE5oZMbAfN78pFfACN74HQXgDtRhanGyokPOL6t6Vwxc
4oP4JWafBmUa7DFPCpRpbP4cXvsJ3ACJhgPmMkhsPnwp67B9CSXTVuQriEdQRAp6k2fA3aTaksuQ
h78VXwxEsZRBDDNZ29syxqBekaGPnMl19rnb+Wl3UPdaZVcHA9EzvSV4X3Y6gz9tu52RvbbmPxBT
bUdGx1GHyB69ZXNVIKVhoetgDLS/MbS7480LXzGouu2bO3ocwicGmRrNq8Z82/J94UvADsSeUIzn
cRk+OdUWHjgknRQv3Z2cM+46S7I6aMjh1ADedUAzcvOiD7xKxk8pvo0G4ageeQ9Doj3WhD3Y5MNM
7rMCoZWanFeR0v0ZoNgarPscIHGYXyW+ZKrru+ijE9ZZYamT+KWq6X1p9JVjXArqPHlZFoi+7E/B
8hNzwNdE+JUucToUr5psMuraV+fgkIGBS3SCahiriG+Z3L+iaB6jzP7SR309DpdCu/At0VLMcuFB
fWicdrl9YjhF0B3w19tR+AhpJCWjdWebPrWaJEfI7CnXVeR9B12bO4DPvHH8F/3SbNUr/fdKKpJx
kncomGzY2zSK85hDEhSat+Epdz0bin86UrSWljv1C/hOYpKwlpFtL9gRAMKQRvHih3KkantnGE66
0f02yXFofcM8EsW70g9GJDdNEvCV43vdR34yPIRPWjps4mWV5e6+Kb87O/xOhwvFYDUib03bVBnc
vfwrBcn5yT6ZPtWNVz6FpOtO8+NstH61vCzGvWr9OO6+LRSfKIZW/M47aDVXyHdOnSGpQByIdkst
Yskia23tbYUKS/kufTdDlbSxmkOdfObIyYVHS3YvdhE5MXKs4J/a03wY8dKl5YvjvnUL9ga99acI
kVtnvy7k64bpriMGqsxOjtkeKLK4BtCXJneVPmNFEvPGQTWlm0gr1YOi7ScTD9hTXVLC6e2r4C1u
zDd0/SnHMt1hIyzowJSAaWU5eN6xCUh+C8SjiaZ7Uthwuo/LaucIYio1IgJ5qt1l2LSyP2gzfz/7
JYC0ppN/jB+CntDeuDvyV69JXS4Q8nLPxXSVTpPSYgQPJCcwiWKTgOr0OCF0JFRzDxm4HdLwAhlW
sy/Wwpcs9/z2HKTHAt2KgG5urHfJtNAjKdMWE15op/7yeiB5a7p2CEOKHmMuyeZeBD78NwpWrcTa
SMs3YSi8RpI+IEQthyJKEDDbvdfeCa9KbbzJpCDZCwg4LYetE+trtzf/aDHWceMeIPWk/fEh9W4l
jST33rt3MRGo9IWSZjJ31AJtp4asH+on4eOsk9vsMhpJQveu/iS1dQXABuC1gHxG+SFbTED9VnQf
MyYiFEJcTPnaaqr11K5MBh/Ux8qGQvMTPXgHyU1kjsFBNN126FN/gQpJi37tpOQIJQ2P475R+Qov
GW5dgFUlcLPw2tf6R4I6vlZwRih9Kw/3urkQl9JttD2bHnU0a2JDXkI4Wju3HkdQ5Kz8FRVCqPi7
qtxhpc0Hd2LqaItvxZbFcc0j+Z32wa7DQZOL7uxEteIMjxMe52i0sDqSNqX8cCgvglT7Vd/2winf
bbN9a2YmSeLWSIlQcn0H13nRkU6OHDyiILhaAFiWAPUgE95Pl0ho9pjZHqsxSmVsqbi0gvY3zCMy
H+4GAl/e6ozyKfzCGX7xPR5yFSmgFlCo/Bz9RWH/w0aaiF6KfgO8piC1liwRsHdrz8nNLRBqLtD6
OY9ozFmu83vtfCh9fDMFl5VWhi8znI+p+8QlfBQdu13XHYLW6tfzHB6L0F4PCUiNTWQZnzZjEQhi
ZZIbDW1GZfp61qpzLag7LAnnAPSK/kyU9+HTYgjlEJjMN63JUXwRrEgw1JiWf1pPf6k63iKJeAhX
em9Y+yzbpEP5HdrWZ15AqbqEsnBxha0vTSIHHaKne7JhGazRzzfBxegdhgQGqWXZD2lxbvp8Z/bZ
q25be6qAIazu1Fm9xlP/CWi9tmK5ocAVQam9aggLLyDi7arzW5TqtvHrLGsmp7A0trXl7boIP8HC
QIucyWW3R7b5r6yZLC2Cngp6Jy4lpFqXLUjEtn2718xDx/LkppcGFUbBBDDorBXoo/j8OrDFUNE4
hO7oH+WfyfN2WvA0F1g5eOJ4VPn4PSRONuB/OiUba5sjpW/bGl3FtU3TLw8vb4Fx0pNfmmOi4uK6
L+36e6KRVhMMZ3ZhRejvhkfAxWdnEu8zHeJ/Y5xHSo5NIsMDUpsLBvHD5BGWkuP4H77PFhI3rjr2
jsS7NPCfXrxpuOf1e6CJx6rcpBYlwcZFkGvskhY/jfG+KKhtKD/anMC0tlplg48dtM7zr7rtP9EN
DOZHZC0M/rCx1TsItymXt3Fq925ugF/Br5T5qQtbJBQkHiJW4jp3bR1p24IwsduMydcwps8L3b6a
bhxt1p8G82vKx+6i/yfCzFzWcnwrbkX4M2icICc+geKJf2zJtIdMHbdqqbfhDpGK6PcRRw+gL4b3
OCC7LSP/F+xIn10cfBLovn/iC8K+ttVBjzrFmtKPPPJ90Sib1eXznFOVve1CIiAFBcFaxJX5WLHz
prZ2sbxnLN+dx0INuvxgTqg5TfdaBJBV+ZNasBdSjsdNn97Tpt9MM/24Og6ZbdThLvKyk1Cwd7Ud
TYm89iydiZqXfSvlqW9R1bwCGVsC3oZ9OXUDym8/qeHgZjV2iftoqdxWBFgDElOrStYRGl/yqxCr
5bvew7nnir2Brswsj2iC46on/OIXAzoEX7wi0MsEbIiGa92LyxivFVTA6KOjFjNRYELPlP38bhjZ
xqLGPdLo2YZM0BmgawNTAvIXELZsWU/d3eFvYDyV3UeBtLRGS9R02Ws/dCw8foVChQcmLZ+HsHqZ
Qv3NIS4eSkODoV/cF7zz3Tyu03bC8l3sbB0GJLHdt9hN/JhvextfA8YauzT9ICep3Cx2/eKgduAa
J0m+5mfAQMxVEBYES7mok/UvvjZ9V58s0LsS45bQt4YgpAYPBC6wZVmXIdV+XG9hoCyttcawZEEW
UnZSQ51W7lZzg5PGL1Dw7JpgQQRaHCBNG4IGxu0ImFX59nCCKsTdS8TyfYxgady7q5Jali/QMMi0
GggvZ4tNsluLPGtOGOkZsWhfk2yi3QknYQiuBDrLe1nwfItzM8Q8KrPfupfyj1OeAGuYUl6sufaP
CVlfJkHLrSO/sGtIz/O1ocZVcXapoPZiGiZfWmGinCXtwvr3ezbJPPDPAx1E6ocfSN3U40cF1XIa
NTs9/+HvrPqSqEhiJoz+b5v90HlQjBeNQrmA/FQuaj2AXNXHbRS6T501neMFmldP1jYzuNqrJ3HI
rP2YQ0T8arZ4Yd5KgPr+2YsN7VXTl5Wuy03bQIbrIVqCZGMT5xFqW0dyxhZptqny+8j1nrbf8zS+
AuV8lAWsPe1yCPwS1LYD3znqV8bwpRxJTGV1rhnEwkMclmfgNyd5zBvjwPDRt+Fr5IhfYeLuqDEG
VTxWTS7A80QtMZAmRykqKPESkkTz+U5erTKjl05Vi77igVXYgQYgAJ4y0GmcYntKGTzo2GIZ+bXq
ih/O20/5vFF5cZ58VPk/c1oxbJXobuE9+Bqp/5ewheiJTj26gkw8WdO7SycRQqRR0kx9cZZf2Xs+
+T4lb5AZV35dFl8xAQZe8jHk1h+lrXHib1RPEDpd/sedzfN06iHTbL5typc1y5LrKwrXPdHNin6p
OfM40OYtDzJHX138DlG9NwUHd/sZL4Sz8YfF8bOlofDQSyoV5I1fagF7+D/+o6QaXhWHgKT5qW0u
wK2oqYynuOYoVZEz1fTqIHhiDh1ZqebsMRcDHv50r8vc8l37qZlIfSy1Y5mKzVK/qZIhfeGDAZwb
ix8wABO6phqheabnQdLUgO3agpqaiGZPMMe3NtzEvejvDJFNO65MytG5effqJBv0YqNzu6I0xsST
La+aVqOeR77Al94iOLCvYLya8slEoBpb0SGYnZ9eS44aX7myIGGINFYwLa0o1k5PNx0qQsdAOjXU
B4sonVQ0WwMNQBSXCHJQJyItqqytWVBInsyYhe+jzP9d2KBqaglV9WdjzJPDfujCj+WKTNCocoHa
tNFX6WZ9mKJwL0YmnKIafhzALckhGjMnapW+Trmm2vibKTUkSFKt6Zy/Ixo/m4Ro+oPtOww3Wzla
JcWqKQhy7GrAaLbVBqCKZoRywl6L3pVpeo5pG754twA2xhgJFprOrPGojikjo0qdg6PGpXRTh37V
o99wqx4vwgTbYBxzOew9JwIODMkUBlIrF6RXRXNxCwPDTxK1GIXlQ4rxwcYEAUUDV1R2g59Xy0YJ
2QBsPEB1/kIYDSVxn+RtMuvLKF/MMSUBAARpD5KGdxIRVR/aJ+5G9faWDjwwDXWi4Rs5g+FHxdrL
7HVY7SzyWIDH9fKqjHIgbyxQkEfKO+w+BMGZwLB/Qt+2O3Osi0LuVL/dFD7LuD54luV38YEfocyz
rV1hq2LxJUiGjCdtDX7cojVmfV3ZWOuDElZfBgvuMn3wRwIsJP3jQsZ7e+43MXczb39ofEO8+lhI
iOcaLq7ALOkkX6bK24f3AYCszHE14iDz6H53AvQZBn5Vk/SJ6Xvug8c01/00JE4IoN1CtcEgzZbF
l+k/OEhcnIH4g7pTw+l4acHkunE+OGFPZS36uneuTPX8UvOWh1flQFys6D2N7efQfJoa1iTgL3Jf
gspa6yV9ZeWpDdFgy5AgEzvbA39hnwmjH28YnhxeNnGXMflSRNfF+KQBzCZcDlGMuDAEZIzVTy7P
Xu7seoDr2YA7+ActUe3di2jLN7PgS1DlwEz8MLTIQl8yKkt7r+X3iXycYvbdQei+MPt28wofcyAa
D11vgofeGjYDqyzuNeELob+QexeF/XvShujuMqL5bi2xll55jUyltVKWAFAObXLIJIpO6l8rsWqp
w2/R8quTv6b9ydyns3ZiX/A4/Nx+OAKV0ZSQI5YaNswm7RBxT17iSa4ZflrEsiz9efhohP3GAoWa
FpSYJKJwiW6pS7+Q4oSKIsHeZ0paSjHCRfcMuFZ2lOzhufAWSVjNtV0wfWZbeClm/k+PwCttCB4b
fnN0KIcaiZtAVy09mvSAVbOSpDeKLvTKH7Rm4XHV8CubJeLf4WtA2J2N8afugFz1PeEko/zNg2YT
BogueCwtDC2OWqAd8qLoqWpYBUfOKp3SnCUbXpNMruFIDmPhnQLjsepxPXpHD81ky+eb62QDkH8C
WuSuNY7V2tTuIZ9n3Fq/ZAY8ePbid3X6tthKOF1TuidPTlBgsm8eqaIC9g6PqjdJ26KcfehpLhiW
W5uRQs8fuMxMWzyg215Lr2ULGql1wXlZsosXWH5aO0+cIgUSM8+t1m5lIjjgemaOjqt7MivQ/1a4
N5MDJskbGwEbeSHF9DrzULZ46gsKnGxMoVp10GdKjQ62QRyHY2Fwj08ov2gwQqMts2jttZ/MVIij
+AaTWG90N05qIu8QwjdoFAGl+YpskTimY61mOQTfCG9XWVbsuQOlZj67VEDaeEwQ+YHmombOm0tO
1MFkcqPwGvKIXNEMKYC5CdSO2hGxhs7Yo8eYObCfh40RfC3Bo2cfUgjVUQrOtafRvNFJnBFiH9hM
cSssWy07tYtpZI5eFEpdRA3sj70tQNakHSOjfDIBjtWd6+Q812ipq4LEGkOBOBNCbaP0Wy9i1iLJ
8aJgIuIi1q4RPdps86WGzxQucirCnQvpa8lvs3X/qgmUsW8BtYya4xIn+3ky0Y1fdASxDluTFWxt
bAigM6Vt/jLIenBNUwX+ZBm+iY+6i6O1ejs9XmYCvtpBh7WWiVsczcnYI/lCYQ+KoBV+C4E6G+zO
KhVIOB8qLlXFBE6cdoztVfdmqdQTFQMq140bbvhHZRayEnw/Shi1bu9Z+8XnmS5EfZesgIYxfE7z
nyw7C8d8/DfRBc2JEVIRhAmFXozjZAvtg+gwViOD0DcglHq5Ef8rw5vhHDQEQ0EGCFiBpF54BDgd
dPHSTfIUBh4JFAd+eZherdiA6wx2ca4WMQbNOdHhgeGB5CWfaIspvY3jXMZuq8gl9br7iMrZlk8M
1/YSrjlwMUxjdsElhP4Ho8qQExpMw6WGMWu2PgrUX2GBPKWtsdQ1WB+n7NTD5ISEpJsHr9A/zS4A
D2/8kkAqw6A0phEged5qgeXhqVKmgQxd+kIPYMYN0E78aw4h3miFYrfZjJn5UFXPKmowJaeQH8RZ
y/IzN1R8T444c4+XwROsKtorQ/Mjb+Tc++WNH3GWE0UiBkXLbE0QQk6bHfQFvjbbjtpjZjj0mU+H
AD5EwWsKZosZe6y53LfFV0dfDVe3uuqV7IGi+JWaVFyMSMReDw0qFwK6Bh23LMFPACaMwj1KI8Yu
cuvAnGclZklvSNDj/uwsyO7IEyc1ZHJI3crEmhC+dU0SSJ7WZ6sZdjgELb7GU7kc7co44VvbqY9C
jflWZl1EKF8JeECMUB/RHpH/VVx03cArwveuuc3onZR5rLnxd4qUNC467qcb8YLqzq2i88wSqOb6
eUb8B+4ZXpCz804wvaH8nggyrdG1qhc9DuMPwnEVKjMO2pFxQ9X1DRb51NYm0gwsDVdlcEMtoVBE
qTLoFs6AcdqpUA7tjmHdLstDiew/UW5iMOSp3IbFxSkQqnJSJbfatr9VkkLZ33ELQEjghU8+IELR
mzOE8RDnBKuDM/BLjrpU4RFKf8mtbeCqL+tl6FmUIlTl0VPOfZZxIjZlSNqTu+onkjKTjzVCVkIY
L4hazOI+N9YxJD3zpxZio2vQQinocHuYMkQPCMJsIvyXmfb2pn0pWIFazirGB+UxmMb0KRXPSm7P
qVeKPdaMcvjgM1BCXktDI1g9T2qIKkzjaHBiWSjFFrguBomxZFdmJGbCI1SXuzMip/+fnifHnOoQ
1eNUyzFuiodBw2cI9tuz7S/kywoBumPvO+esjtMCnIAAvOKtcRP8f+Jg8H5ESlon9O/GrO+jaW7L
MnjvK2j0xfJtA/uhGsWic5tRYeHBPxE3xSvjoipzQB9BygLgUjNuCxmt5rolN9rZ9NapKSBkyhvc
UmHL5yR9lS2wbvjRaO8Bb42B4DcGBp4JyY0/8PggtsDQYJdoQAPf4auE2e+BHZrkDa4e1AsBMz9c
HB9Nv7XlLja0c5W/TJCwGUP3NDsnQ3i/ocdDfsqQ2D2gmF1lxA13lG1Kse7yDpKMXuBU51Yez0XH
fLdu53ElYJnh8hx5zjqkXZFQQa9yO/fbNqxoJnzlIaW/iCccG3pIlnDobEUlfjTMJrVXP1HYqpWo
1KJVGEHxqUcyUS3jOEp4p5oWZ22c7TvlKmt4XaXXrO8ogdfq9ZITc9OI5eGWrAFouzj4bXoV9+K2
ftZ7gLs8k0iauGGHuN/PCkiIvqOOxbuJ6dKh3n75Yyg4U08UJQF7YSbh38ronqaUIpfyJ4Mpjxeu
cWJo6ubCeKieq+q7h/zpEIsIjlHSzjTiGYF1aK8/SfvL9bpVEH8gWXfj+n3q6/VEZkcgSIKpgSnV
+N+ew+msyXI/IUojAgFFmKCkzuaJjdDinSIT6McrZ+odsuCAz2PTu/I5CuvPymr2s/k/js5rKXYk
i6JfpAh581pGUnkDFBQvCmhA3nt9fa+8ERNjeriXKpnMk+fsvfaEuQaMSupamroe6BtLo4433hvx
+Tn5VaUFixoAsR2HUi5azBk9aDd0iai8Mjp9zAv6rRQ3H9Ks3nVLeUlTxN2qDghUZ1Y+SBNi5Xpj
qrS4eV1bBnT4oP4bG2XbZcFrYzignJx1BVqD/fvRAXYhHDCsPSfF6JEZIAgHurw+aRscj5lkIb9p
97mKqpwaQ82rnSNEM1/IHXDIkvs1SFv7b0juozmsSoYrhoK5J0DKxxxkW8YB24wb149QPVkAlpZQ
3jfdQQ3ZaS4VG37O4Gjkcuuoyv4iJrddSF4tKpfOvqunrLmhGOIH5hYpDArEoOrea/K8nV2jes60
7GVEjrIi+pqsL6QstuMp4WQP9cM1pnGftKNPGugxZx3I4Gd3nA3kzjwOrM75En87Em9CPzXoqEl5
ScvvVIIMkGgEYoXjRydPp3mIt2wIBVYx6kOfQyunAQ2f44izJg+PcxfSaG8PdX02F7AB+X9qvWxV
nJ9SY3+IhcD67GkNGIYCv5EdeCJ4nQfVt0kRYHG3yC8PGP46OWie6hEJZOz8NWS7tEfkLZ/tf7U+
1jTwOyOd2nnbGSyNot09VokHgkQ4F/owc5f+A7SSeHqCAsejs6IpphETm1m2W8XzVTJOaiQdtN46
BTA2htZXooysrrp8CdVDoBteOR6alj9fsZfSUIEj2FsEe2LzEDLcrsGPOONtT5zZG6P+0LfajXar
aEOW0UWCY89Jh1qHCS/MfLxyTF3Dtzc1J8wVh9uoYl3rvaYFsi4pe1MbzpSWWHvNb9s59ndnJNfc
YDQUtZifgVKG2PIuAy+ukLsmSFhq5L5dJrtZeJbnjAGRfclxW/DLldrB9qB6U8ZhjvZ09N/9Q5ZV
4AI4gKN9XGFqn47Cz98l8n7uqz9nIPy5bT9KCXuxkFVRCOptBOoXMqCoNQdvGk137tqjZg9kVexi
zrwCqyBSZJnhf7b5tO5m9RCqTDf1eQPD8dmC8LAQqpT2r+33TAEHPMhNscftaPD4Co1flWpurz6s
CYV1cw8z7cWx8p2wDJU8LY1EcUsXZnJe8xaNGN1HkFwHIakTBfTSB7dY+TU0Gr4RjlDpV0HI2P0F
KA8KNAu2+m52nKgLR37RrfTQmfsKzJp1lvqH2WPG33blZrrVx5DpJzDNtbEtLiE9m4Pc7nvPBFa2
So4OckdE1A/Nj7nj/S2BWm29FumHtR3JgR/8lMx00oqGDaC/nhYPAFWmGxtGqhz6O6RK7UrfcGAt
U1fD3dNuyPgorkRa4yqFZqwPL63yMj+tbbyz47uR7RmTzUQG0JXbACFiHoRLwYGZsUdurFfQK3gC
V8FOuJ/RnLTIy3eOelNwGe5QpR3sP/mvBnLYe72ySwJveU09+yJ5vMfaXt+0wC/lVXgymoOYAUm+
He4jpAcbh6RWWuIAFIEPR4/iLzrDtEFnjxRyuTftPd5x3GIEVvlzt8FtWvIIEG1FJk+JBWIbnYfo
Bi43JOCTYB6OZNA5NvO1sPaNjWd7VdeHGm668lrRw0LT0a/AorSIbplmBF6lXZHRyGRLGhtuA33F
S4s5D/G17NvdflGfaAqILKXlotM3WFfOtnmLL+noKr8MYE03Ci9EcUoTJiSsZqbkhQPOmSccNGi6
fFbQnujxPhvlrD9IAcKaAuu2oHl4IT5YS19BTBBoilMkv40EFK/Sc3imY0VMVeHqn4W2RhOd+ign
+GxldeR7c7cxh6fSfuG62jtIJVrKgJDKc8X8XVsNvkbfdqGBf5PwF+muAJKyxuM5xTpgEdqHGiuC
70ymNUXeBnFScUbihCSGw1W907J3sjNz4Dhk0/FcWdW7/qrXm9RY65voG64RCXA8dM4dPUoyHYPu
WdQeCBARfiS8KtSfbjtSj3l0jcwYsQyNIPiV1Oa+OdwcVAoDx7IN75xSbSOmtH5FN4WROcVYuKk/
tEP27D2wdKOEcHw1om/fpLfuXcfr6SOpwFTJAdWNOMXTzuIx/2x2yZNqniIoYy5ywHCmPjuI3pf+
P1QCgBs/9Z/UC/fyk/kLrjLMChSqsepy9Rj+8OtH+rEAXja57bfNyZGQ4SCmcM1gXX5P/Up5arAl
GdqP1FJb2qey6hesWt9sHoOIsRlfVLfiTeYJJS+K3xKMXmk/zB0vf1f4iAMkjoTDKwKRwcY4xnzk
VUJBitsB7z43kokM5+WINMf+vyTfKIADXeWe70N/ajbi/O4ur3xatEAtLacvRxH/EP3ZIdglAPIp
S4hsZAfdc4zTfCEZyNew8V7F+4JKRRc/wsXkaUczWzxxpPIA1qAdvrjQEtWHtuMzaGQKCLWIu0AO
4bt6cekayhaeRqNdgsIN4q2xreyX4o8hTJH6hrIH14VaxiRri81yQ19oMVfanjc2+CkuDuNTrl7u
BnuVqzM/4duPT81AsL2ex5vCBPOQBIAZXd6buH/yfItJrnrQDsXPQHNF2dv4xWjVU/6ApzQ3JKt7
4S1pMRcdchKXY8Sd+JZe6qMe7PV58EA0pWK9MY1rmJ6nEg0f+GM3Dv1kOBexa33TsmJYcNBi6gk4
tB9z9Biql1y7Q4GymEkExGtl7blGBDldURcW88b4VKxzg+GgpCl7DecrJWXrytN5YUxMnixdWL4Z
T1uGYnvDmVpHhcK8ewuilHFhtrUtj86jXnJavtNgd04oH0J928i3fL5m0yWQboo4MMMF0+7h+D5q
d8l6kYcX/r0irQemTv822hfOgwgO4mNpvQXDe1U+EuWVfiVuSeIfGX5BKEFk1r/xIbAIj5t+gdfC
bo/j4C2VODzC0O4HMj4ehLpBzGGhWiz2vTW+G7YS3vOZV3476tdUfUnz+8LUSdto+OvNm80TNm8h
ZpDfHEDYTygB9xPVLKHSS7If/rQ9m1p7ZB+xtvkpvw/UNqEXeHW6cfpHXNL+/ainj8h6or6ouBzc
3xe0Uww/C92zzW2ovqusyLLLFcukI3vRsLVfeDeN9sCJkUG0eJsTFUPkSjuU0d4uXVrUlvIGfihm
jDJ/x56l7oidwHurJuKnKcWCHS8mEIYfzW1lWJUb4bo6xKfFq1kM9Y3lGh87L2cBVLwVJxwKE3A2
QXBpvpj7a/vWbb55sfmbUhAbEQhET4aAwIbL+QSs6+W3Vt2m3HU848FGLdaWvu8qL0686dAy7Tgp
jstkUEWxLRG7solvOfEf5BjvULvBMw3TbzWVNyymM/mtNRURFO/wYmifWf9bSmKVDe1Hp3x57bRv
E1b9ZfyBRpQuHkwt7IXsKepv4biDz+/kfW6h+nkwupn10vdlxXWqffTO2bD8oMRrfBgHHcd67Mnv
CyNxkil6jLSraluxApYr89WWdiz9WuGbhRueoEvOm/8MwKhv/Pbxmn/0zW74I/ae2IsIrA8ek8C3
URSTwbUyfFSUD478kPJec8KUqxN1By3GglADyHu+sh8tnyJD8QYoDCDolk2VrnG3fwPZKS7K6wgl
B2MtSCU39Ck7Yt84sHaZdD/9oTtUA7N4d8bppIAE38fFV/AapbfiHRMgHwgMnwQZ6qzcs3cJ5VdA
ixONkF8D90Zc8OBJD/tn7Bn651D4pfMXmcjbV125X4jewv5Wr161Ww0eKfrl5D+0a4j7YbxSf9D6
2j8zyn4UmH70znfj1UyVjXOicYsPFmaX4obSjjkDF3b2uZSwdeQP7CbsuQCQkO2cjC2WVIyIIDHf
2gL+01rut3221l9Rea9CdUUnPbNdBrS9uIv4HU8az6QGkUTBPI3Ea31hBWHa5TBjIqGIEAhYzgy5
t93ekPcpUdjSEc8HcyAklTQJqOhKyaIVzbnmOOHBELskmx8cKWQpmeFNpT8d6uS/idh4ZW0PPjI0
aESOsmU9TpMHqQTGFbl2YICy8YHwJu7IsJ3XkELkxvqR/bGRJY4bfuYw5+xV8qSYOQU7W99AUo43
yQei6eJpXUasva8dB7/VQoQZsmT2Mtqmo091WDANm4wLs25+q321JV/mnZn3CS1Nhg7fxU+zsy7N
xIvqErnTGWdip9fqudsV/VbG44VgERCfmCPE6SHT8dIxIdgYwZr0CabukOwL+4amf0ao32/YFW3l
0ENzWg2MqEo/n/fUpsBZKU37a+ezL+WQstMNz8REfx0Dh1t8B/ZjgDv5PWnYUWjhoBImCwmk1gYZ
HUfZhEv8bpNZTt23Gzzo15gwEP7dGRzo/8rc6rvr4YWvWEKs3mXzNqZjDBhkW7Gs6JvyZFQcU7kj
ZnEnCE8miqXasO9nJpFzm8jtRyigazb+H0pgTnpU5vGqotX/JT9blyJvJjFR2dg/rH9tf2HmEeyJ
2pJ83iij9HW+3XrYxR4fgf5JDbXM42FnxMEftfbke9EhKj21vam0fOUzxWDz9YzOxfeyqvHl+lbz
Cjlk0/GaYyhFwMIctl7R9MvppT4Jbm1oGdHfWAcq5G9eRw81POFy86uf7M0twzsLRDezIELX1mzb
ziUPPfaM0djm+E2iU9QiRsSvfaUCOsjySeI94oTX2D5oA6Xb1/ZGXQPmqZ9oazh6Vy9ctXJFRIS4
RwgmfU4ICI1GWt28+JvhGJ7n+sX4Ef1hjmzIBdWj8lPGFx0U8V/2ZLYL/J/H6GyWb8uh9+J9SHtp
VbxzGb38q7U29l/xJCXoZ7rzxfIjK8Cy5/DDivndfzHtsjmSkrEJYtezdJdVPPHUyaO+DX3rwv5y
0J+yzfHG0C4R/lIClVoYMH5J2hH4B3pKh0jztU/1Ge4rYOB7GCgy3XYfPRInAAZ1ALnUbW5vu+CV
p6vCIkpNMxCw9iznj95+8F+ImU9J4ynfFLT8eOW6i5J+GMqXxcm4x96AO1RDermvSBj/QFjqQCGz
ML/ui3fzEv8oe3i+ie5RVbGLBOZW+qVU1v1FZqLlI6WQt0XuVTwkTGZLsUVzBmDNqxFcnfvirVdw
oxHoB6WEGhvRJcstWF7LHXlQYDISYPc1jEftMwjfmIHhrIhKEEGPuXgrfCniJw6cbYrvmV4c8vqA
OonFTe1PBA/OgGsO2swNPlXpLfhp48cYP9B0bJZyz4XW0+9M/VrCZ1Rh7jw7yldj3Qb1iw1wTg7o
CpL2wD8ctfcufAYc5O8phCCC67Ds7tgZowPvK1bZnCYGIdl4rahpgujaTPeBO0ZYBrrtV1t5F25x
EyUbJybGSz60kaj7goqtYVjYRl/Zg7NZFa215lh1X3p1krJtQ185cAkmyVrcvls7uGC1wV9fvY7W
Lm+IxFxpD9AU03GQCEpZBci+jP1ABV++DW7HBcBHAlyoQciVQuettP4jkCwFpVPnjsqhW/4DqCKk
nCa6xrL6nLozE7MejzF5QRZKZulKR6hggC660/YOTboY7PKHEIljloR6SYM2wpElQYiPTy39VEl+
FSMS0Ir5RPDte5PuyxmPSsVD+YkabU2vhTMp9pFmLaZgKY4aB5RzTiceNClDyJkXiP/GZAG/S89J
XFjl4nOJW7Z4pPiZMO0I5sFgJ/uRCl9MUJkeYhASwwiJJoD4jzcdDF2IQF0Y32PHWTPjhfuHOQhc
Keo68mZtkQQroLXATmc6ADqKSUG+YiprwcDXOa8Nqd/08Z2JnTChoSHmu9Gm43dBNdFkC8ULs4uB
NOBsz/Zb9OgohAlh9nqDrZbfPnkMGoV9lW6EgZ+E1CrkMHm61oPNgCNOuDoZXoFWQQ78WuHVAU5v
q59L8qSWIwxafjBI5is1OJ7jh9SflfiZ010v2BccpGN8Wlm+/mfZ70PwymV28t86u7OXIRNH/IhJ
UvTHEjrHiJppsC0AWBmb2fytPQcA4W90QP3RG7eqlz7jHC67pD/iPutGa6OgyVbVG7egMW9JSnwf
M9NSrbw2JYuJRliBb6Mm1UAepmxdO8TVUPok1V+RnWd9N5Toqm3lhFrN6zuDytZaaRhmuKAa07EJ
M4lMvB1SLMhCyaeeIxmPSTN6c/q/icGyMTgom8jswzSpBIf7yFIpgDfhUhHp6+wiDuSozlReHrl1
3rJEx5LCIbKJPSBppsDH4Vcc8ktWhmAnWBAZVFXKG5AEVqx/9nslP5G7TLcsbEHMTvAx7T9hR2Zv
cZDDgKC0R3h4b1JIHBK1CQ8HzsURe8ovjVLGhQwcsX/pEk1xunghrQ9pO4yfpqFeUzaAOVO3YvIr
ZwwHOexyLtSJMywc7d/XLxvnbSF2R3HO//4ve1dwcy2CBrV8w13USS1KjH3ebWxY4qOCLDBYZ6iQ
tBrPFuIayjEhFI9vPDc1ha56Edxls7/ZHO3kL6ymFvWvZd0inj6eUSEcxOwf9Nj08HyF2WNmaLUg
c4y3anBCm4JyjTsgYRKaE+PREE+4WDnjN96eydzxvf+N5phhcS2EigCnw8Cl5vHq69bH8YCPjLux
EUZiEg9raUS7j6guWqvY8YY/WC9C2ErK2bqqx7OQ7bUEnvKnsOV7IllTTKSEpB15OFlWEzrovDyE
QiSNjhrwEa5DOkRyw5bj7OtR30UoJzrnbyjuER77snlxpum/MVruIYKoSh2oxhRGMuY+N0NXQZ0h
Ual2pX4rSGwxJ+EvooKxi1NodJsoiV1GyglN2wkxGIOH82D1LxVYGKEDVRAX1Yv8X0qDtwhVqPro
aCKzfxG+WF1lUoKcEWkzF4IhnPh2IsHUou6rfkXerw2OHoXeqpLjo1AIinF4Ca1b0DkszPRS6qXZ
mzXlHxYpXRXxcCGiN7snuFg2EZzH8abI1XXPB54YcWLoXVK42FUCz4q09Y+lSb7GhIlNaPdkFDBa
njkKYT7gdJsTDJu9mV19bePmHcfuextphxAB0ijlBz23PsLoyA2sA9CFADZpeksHSQKhKxK2pmad
kWtgduh+AP8UPE/MCIWMoGk0TyCRYurg4LcETZmqJQRh5L+8aZoY8DIws23Z0wzFdSx85xK1AOmg
nb0TAjowSOMMI4NlXYViZHxaqJZE3LCQP9gwyA34G/DhPyuC2gii2eDE8aOivy44pcsZqY0agJK+
jeFyVpcK316To1hL9006fplg52YGOZwqGOmYhbzT/21AEybwFG1uRpuRTIqL1bMZ5A1OvZbWzBDc
nAjxZ/lro71LkvhWiLwxW4xjx8DC5p3yIKBrQOfilOFFRUqRsc0W4afMGHXGTRMhmx5M2xXLjcC7
yD0VjnxLyuKiFq5QCSEvEnL5hHoXiSS7rcnLLAgCCp04yDd5Z5EfVG+KNzV4pqaQz5GlLPZjkWhQ
kg2XOc2ZVSgmDkbcjQpiKiQEN4XLEjChDkB788aHHNVSA6SmMLGSrdy+xew2I9mu22bKX4T76B9g
Va7WuN7Rb/REyTAUh2fV5afMkH0hkgiteSd4RlJ9tPmJhQvDzaEQWhQatXzyUi7+cae6uPCjETc8
4pFYH/fxS1F+4Q/F6MSoWjzxwkegSky044lBAywQPDXCy941wU8thd8N/zvncGfqOH3TV42Hq2Pu
xIsMSic1/yy5eqo0DctxOxGCIfRkg6LsDC5DY5KIYtMMbstNUYe/I3KVBoGYeLJyTCsZa0DttB5h
PVXce1r7UhUfevJfIx10LOPV8GcjR5FQu6JDJRdYxvzBph9R4YjnBnHjJR4ousFJK3VNF0TzBHmk
jv8EIUB6GGLizg8KnjqOARWBhWY1uCBVjPHanpeXc8YtqSyGQsyKjMGVmYcLygfbn03QwT/Vmn0z
BKgJnRkMAUO/DKjaxM9ok+MhP51yZF3QZpG/4LsS94/np8LEr6mai1KyIPw5nLpDNJ0cJ/kSumL6
6/NbjBCETdLZIdbpiNIQEIWh/h3pLOi8YnbJg+A0NB18xwyOOsAJtY6ZfoPWnG6ygzQv2I0IVTHk
88fEyoTWQixyfIrSfBMQIZXRIOs+9R6lD8WapCmfmnrD9L4JjYIJMulot2AqBI/A6Fy7sVwhQRJk
zhHhkSAOGRqzadZ2nLLIrENcuJKgMiPkuPaGZ4BqVzE81721S51BXWHNB2dU4osCHFujg515vYwp
5R8iP1qS8o2YyAWPSH7t9W9Fm7eGca1H1i/tfaRfVcXCOfTImKM4tMOlbHbbTPKn4Ssy7dd4Gbxl
wIWZkw/WdshM8hz3ESlfqbkerJA6OWCcMJ70IYeO5qz0fj5BVEPChWRtDjdj6gKPAIeOgYd5GKoF
ah85JgJQQIWYjobk7EhB8KUxJW1kiSCvGHqhnF+dWb5hH2HYTGSNgoIVP0GZkHuSv0UMJWOxkEfE
h7zH83jIuQCTU7pZ9jB4gPP+T88VC5ultmZmp8OQZ8ic98ZnDT6e+rXFKyhcLQQfBQ2MwFE+iqB2
OzNtbJeNm7PKxNjypwHM8AIzn6xnYzkaE19s2Cddt26oS2ueOdBtG7OgH0r7LcxDFHD6NvroEnzr
HNkhwRtBfWz6Q4agn5Laltsj82QGDLy5KQEQZpe/dLDuEak1dzHm1YE5WhkN5eV3YmMaUHNZY4hJ
qbqKakWLU99ke1ar+yTRQCkANRakcWJGM3apTZg7UrMwYyDBhHhC5FR16Y9Em3tpoHvg/IW24lfG
eLTAvWSWfJ0A3C00xSqgzILqUhgT9UywCcP/hil54XUJmd2gbibahSPDr9K+DRp2vKXfkffAzFwZ
YSlI7RbxHKsqSNJEdrZKDdh0FvnISA7nmN0mUa+V1Zw5dDATDZa9GrzqCtsQlhUvZ/ibleXvklfC
lrgyy5Gts223RvsmL78VyktTnz5ziM40WPurYEcZc/nS0W5LliPiR1zyACBVbASAI4QF0rQ62CNW
+0atWzBXaJgHiutmqMWnOhQ/ZWQfZrIaC5XjUbqDqHdTIoaY6fRaQ12zW/ixwNwFkhnUUmihe+K6
JVwzrDhKotA+BOxmEUODXi+huu3S/sLBTpy5MqYGIecuVD1rcf5J6uwUvg7cskq5yfV8hIojUjfx
KazZE7iotM7RrU4LRzox7JIOhfqsOLsvVewK85tCAmGfSkQG1F6SUo3TZYiXM3zWbfgaKMkpNLV9
o9BdzAmMgGoam+N/Albcy1/T2B3lZKFFvURwTeEQdhN8CoUBhlE7jKhx5YUfzYhzXm9eRFSi1fwk
81eeFCE/j3tvqfGYJyhY8LiOo/QuZJtiKWMlj3/i0Lz+UxKyTemWfKxZFRpB+xjlezwyBWub7Nee
rZOdD/e8NQ961+crkBGxfKxa6WBo/WXUQU9koeJrDp1YW/blISSyg+LImXwlNk8iUUxSqNI7FE3h
9J1X7b1X00PV2deoEB2aedsTuKJOLHpaG5xzcI+pmjLf6eC01SAUHk0c/1fCt56cmFSp+qHm7FVs
w20K3DwFit8WylfVwl1a1OyCOosUJ7s6y+3Bwrw1ygu2OvutsrdhG6FzoZigRmvJoyAWI7xEmYx5
Uw4uUTQeqcx2BstHFwouZXY25x+nw5OkZruCnmvUVue+T5EpjW/aNF+CRUL2xw40Se95txv1/iyQ
EMKgooz5RxpvBgW4IgO6ODbPGOmOaPj32jCht9dX65ELYWBER2cxrcXlFLrNnPVXwkpoF5sayY4G
AUGt1G3609KkZJfKkhlGCcDFFMn9rOO/RzSBj6cmaUTgaaVB8TnkAdPUZcBSaoXpp7vFqkH76XMZ
jS+zo4bLwkvaD4RpSR4F3GjgoaVcyDRXrlU/14oPOel4ujiIVx2ZRDRxZucw9ME5wt0lYD0V8Iyc
wpo0rgXEjxkn7gIgdtABxOgSVIIGo5vz14vuv/rW9AENYcDD5kTcZvIzHNNmeUjVb1sHByV31nZM
WVQGBxkStdSme3FozhhxdImxMQPJD/FKLbH+j2STyC8ZGUMGC4MoyVsSPIY6PFjC88FhbqAKI7d1
zzGv3+TT5JY1+CFt+uVfwzSulVY+zROzHE4QqjBdkEehcWFDBWejox9Msi2SCqOQKT+6XPanlK5e
tZBMRE6sw4ioZFDNWl/Gwnt9r7XsYqkKfNL6bBMWM3VYRjXwVmP+IifxluBrzBeV/FrPzzBB8pUx
IIFb0+F9VeXKbcJHrZIazQNh5UQMjWR6mjyfOTKr+a2aOLdo5meuJzttALZcDWwdy8UIjP/kjiGP
eph8GzFVELVPozF/sqTadrwYUulgsjXuon1lojdC+9gJoqWe/duFIEc45oPaaiBotEIeCeG75CkX
f/S3D7X/aGpZVsEdw9FZc8E4a1bLclAY9TctugPzs1fP9dJvE8qWjlaiKsExjGB3K3epWKADT/ci
JkZQoh4vw/ZmhvN7o3FSreyKHqHqztbgjnX3bs2k4qltwySJKYbux2irZc1C8wqsgtgex0sdgnYN
kebZaL7pYEos4H708HMYHfSMVSThMxdVqIUkM+U97rCmCE029qaozD9FjAkhttJVbmmvCzZHWY5v
QgQuqfOWVpYFTFFVQUAWm4j1vUwMfFWfiGYn+ZYS5BmRD8nP7EQxKfZZg9pVKKxEZoT467LBuEUA
0lI012QIgzFPU7g/vyUWOQFPR3i35lTjhM5L20uwWGGzWuo1oClFcvS/toIsv0wEY2+bXPg2Ei9j
WMU0kKC/6ZS+9xmRcOh+IksDRd7+Y/kOJW16zghiwVKXxbO7/NpEcIP6rZVpSDN2XT09JmqVpYQz
Pf7OoExnBRdNCthA74Jr2fWfqT360kQ3L741WkMUUxWdUzacSgs3DL4z3rAGWpFp3zU9OA51fzeh
EZc5Z4VFOThtdcwxrhvV8ppL1q9i9ZuxjHdJDJCTnBXBxU0obiqwQwm9plylmC7ae5fpZ6d4l4bq
NgA3wlpOE7MkX8e07WOeJfSzUwRdOa2aamaEQyS3Q2hvi2sJOGSIUbm6Cm5wXsW72K4PSRZso0aE
XWMYJ7QNeWpH9wNXcaApxzGcX9qEA9sw7eXoqyRsyVpOLYbclVoIbkS7H8pHJ7plQ7kZO1Qy/bfB
mDczi/9yw1mVlr414fQ4vdu2jJ776i4Hyj+832Q2u9IikUGKLx2HuAIJhhrob1HYrWeuo1L89S2C
8xx3tBAqtwj0rZXKmBSj8EGX1XcJUbdAS5VqsWlQmnTJNtEZbxDeREAm/NzuJtpl1K2R6DUig511
tioUWjpNaAsDY8sMijAtIXlV9F/a5z02317e50p1XAraTIGyztS/CN4wsd2NLM46cGvTS2uvoYKc
nML2y5H+ZjZ9Tb3jNnWJDHuCSZG9K1m8A9iILgVXW2ZTpiQxPMdO65DF8aZJACrD7AvasaMV29Gh
Btdh95Wf2pDtYYutIshb4pONNNMgym8lVVzA5jou3REPiWfYzQ+OAI9lkagF0zTPVdXPK/SHN7XM
PkbRpsGuX7RU9PR9W0rPcElfHUWKNhM81YHsoYh8L5u8ey29BjReopL45Vk5xUqwKdsfg7QY4Ta2
e9r/yWEutJcgFv1FwjG0noCR5lCpzhPyAEcgGrUd+aVt6I3xNYuMP2uEfKQweqU/kFuw4tuXvIlA
u6Wn2EKyjN41YhYRk6uiVN1OnvsvpMwuINcXx9bBrI5+MFIhEYch7sUylBfija7SIkFy2ze0n6l8
HW5w1iP8adJLz2wSAW6DdinYjyGVz/LGsT5WgZGCsmua9iMSc0ts0KGOypN1xwiClTW/dxkZS0N2
X+jwMUKSfwRqvOnh8lXhVRzlOEEJKwRein06Ys+weDNpB4gTXsFmrnJ0DbDhOepwzJbonbhBNzP+
lOZ1gRuUGfppMpKTOSffSwDAmTafafC+y6YnAnQF/9Q0X8ywegfv+xB/eUGXXgiGi9FhBWncLA4p
oCrhdEWhx9ygJQIF/Sg/kqGotOCuYq9L2eTEBVC3EhuG5MjHebL2CCAiqf/PcLKvqDYPadJ9jyzP
MUPuJXyUgFfxAW9EGtYMs8apSFrFIzAGh5wWntiw0xTYGPZpdMacUJQcZoiGxV93pyp4NwAHIuG+
8HC/MGUOVPOUlTbito1iFbuMFNrFATk7FYY3dOVF7fmZbF8T8FzHtxT0CsuLHdavcSXts1he1/TM
I0rSgcDVqd+Ld65CVtNGgRvuRUgMXb0QmG5LiLaRbTkKNkNwEUDdABd1RLnYsfXTqqXto73HeGLz
R4w0msWAg1HkvE46czB+NOZslHDQS7NdmYUPQGEvcaT8ijIjHDoEHteASMzECcBFmT4mBZSkwj+N
iA/0tIETTOiPWTPAr9A0qhUiA2hTjKeWqkTCk4bHlTbIYcmbMzMk+pkaKnoMlK0wWo+0pVqc4DBn
ipOcPJh1ytlBB83eoWXjqaWXT/LiRciHY8TmBo1X3hZhEaclQmgE2n4MaXgg6O/r7ZtYn8Tncsro
iRkT9WdbcQJGGFJDXtBxxsD+XMSM5zGgHysXew+GxQxNt6Yx1MVfXch8iIdUmxDZs2xNgerrqvQp
T/ODtVHUUMk0H3EO8TwwraifqNTXwkjO/K1jAs0FRtXPsESRK8G4J0RCGP3sQTnareH38W+pgF7K
qxDLWnwoyqc55Rddck5yEd1twpOi2WVl5Hkf8DX03gLxR61/1Fz3cTg1mdvZIb9U9zXoh1Fbb3oL
dvuY3MbuD0+7yM2ekm+dHYUxLdAc2HNEknrF2H1OGC1rNkrBepk/p0AnpK04M0TAUEIECV4qjFjs
E2Qk0MT7dy0Lxl8qpGnUPScmEevluy72bSNSBdnYZ8RcM60hsCtI94NRbLurf/ZF5PVj+liCJz1F
MW4VXUCLEU7JKsKGu3EWGLaUFjGFOaiVPSBbscT2E5w1JpS0b5tSfhWPEg+GyvkGtMHGyAnmrodj
Z/zS9BjgPYu3H09tosJj5yZGBVnC9iGagSKDIp1VAL00gMR6JryKDXHIbcKoKJeO0Xxul0vRIj8w
iQ6jdlmB7pnT8VxYX+T8YrdQp+mYUByJAYqIqhlSb0KTK1paJu4Bvi3cDn/QdQT9rAQiHpZv2MML
Bog3Dm8MEdPqb2C2LAwdXFceNSGL52qy2/L/AhgVg1Tx9IxM3CZmw3zakSxs63Mw9W2sn8UIKTKh
zURnrFi3qSdY7MMocibC3r/rHuKQY93krwXnu9XVkyC5Rv2tY5Bf4u3Q6BhgA8RkH5OIhT8mIy05
ZhHvtVvTi6g/+GAmMCmSC7irULLEioBnIR5EKKgYEId25NJqEZawCbJE2X5yUzu4SsJpqCHsYumH
+8XAumayOxAtqF+r6l0dX3U6CbT+rEkEgFEOMz3Lg+xZYhTsCEMQAV8UNabyuzglNcGPmTZ7fhLa
QGQg63JYsJSFnqNGO4rciqr1GZISffcqtJniOROT9QY7Y0jzyMCy0Y1/KUr9bs+DjOVQfE+lvXGt
xO7VYLOX4RDSooVkasSxJw7KdfclblGSfDWor0VbOlm6c5g7Jya2xty42/9pOrOuVrVtC/8iWqMu
XilCSGnUWL3Q1KVAgAAhAcKvv99wn3tytmvpioRizlH20btlxDB9sJd1VIilEuNcXgqQi9Jr4Fgw
Zv3/8IqZGwmPgE7c6kq36Nb8pgwsicG8QhUevhTOs/rLOY0UPfXrh4iK3BsjZrBbYhcZLzrV2Z57
LV2TU98wlPFXlR+V7wkZlzpvDqBXiw7UpverZk3cu8cKvR7jh3yLh3JS2t28hpnEKX/H7mB3YTsR
EVIFdE87DDGzSQpsB9yfS/V4pbpMr35qbXp6RihOPMsKJZDCvnRb/7Y0t40yGM+Qz2gdk3BpK4V3
w7R3Qk5tl+5WWqNmITAV6ZIJH+D6qrVInspsNfhTdWbWajxwjAn+eKCfNG5BITgnqgCi2XWwXdoA
xhszQlgdac5zCzvFQpDE+tu2fffTwccnlFf4GfhNcFdcgs1M3D3syhciWjr80JGlJBfzUfyEUKsq
yvHUjJBp4wfpQwjcATSBEOvnsMwJ0Wlv441HSMerJxcMew7RINgyGnJED9L2kAWhkPGK5DUTlOR3
2cLz9L0M4Hicfg8wvizaFaq5KHV6sLBrjyc6TtJLoYRAnKSRsQwBD4ueABU/ACXsKdjj1u54WY/9
SRJhkSygKLAwQfoN44M2/P5Fc/O0gfLpkhF3MhZ0gW4Pfq9MuIM4Fv147hVwE1qUJj7JJfkso2Cs
Dtm48q6bDC/nqzUKC9yMGXaVMR6Gv1Wl0zj0UlJOxvY5vjcemfsdml92b9Z+utTULLQeNSAIyyvM
HjSDYlGq4wT4wKb+5dmIkadNf4KvsnhRSFFHqngGxIqzKmXgXD8UGUa9Fr4f9tXqPoAvpq1qU6E+
DR90Y70f+FrravMphPRCb8xZN/Y/WI0nRudYl1ICG06U2vIxvNqHC7E4Uh9iSuB4VD6or0G4RIRE
6cdEyQbOK7oL3VYABA0sFj0iGjLsyIz4jEiRgxzEngVMD0nuF4DilJmfTCnR88YcQwQAXISxrViH
lAOGWgbQm0iuEkvNPWKT0Lzqay2xz7GEwPkuBfXHUDGrcDS2WPIBKkrzRZPZcSVUhGOH3N89QMQx
KoT0zIKtgOcRF7T0NiiV3FfyDH607B2AzxUUoKHKhD94BA1wHO+yyoNlflqXYY/QKtFoPIP4HG7q
VqPbnrFVLQHWAF8Wj0CARqWbjznnMfGjCwhhdnkUTE72EagWDXY7beRjmZmgYG+S+A6YYEWR8ef9
QJwq8WgHbsTuf89A+tonvd6JL7g7DPuvVAp2BJs1aRUlHwp9mBoCMy6KfWyN8rU0D/zFnSDxZawG
nzKkR67+eiVnh4cCSsg6ms6fRFhsYZNgQRq+JaU2foIvn2FtmJjc5x+FDFc06hAW5mMFvNTbBykZ
wnbNLVdVTvq8gsyNiK+jo6ohkqlRNOO0pOi00xl005ihhP7iDGUo7LfLiroA7WgwTydoFxx1iiZg
AZBHRQVxvVznkDF51WqPojkwU4XxgJxC1s7CuewBleQgUuQ34LOUchHJFBwqLE8ZuWcHCRwLOjJO
SOJK3iht2cxNeL+IfbIFPKAvZf05XqjHjOdVllGdRr7oPMAGflqZ6AxfNFocV3DP3D+yX29iz/EA
bRLe+u3sidFsqckOWYpAE128NAQxxUMQHJsQOsCmBk+HQotaovnavbMxZCdR/oEXVez5mRVHBN4x
7XotdmJAMcLZxxXxQejI52xHuM0APR9+4oG2Zyq+AC3gBS3o5nK/2Tr0AaTbeWeIJdMfQMSxI7vy
w8QDAofTCF5xPE1zD4lFQNghi6X3KKd9Olqsd88uE9bChXVXHywLlPP6zMKFdAOqEcjnuCguQHe3
bVcSz3xWmWDCWL3OeYuT6K0HHexYBUYiA3Xgnq6xCdsVdHdyvQXIt9EtEgbSA4ZMuUwXL3WVSmMb
SnXWLZn9esWVsbdamEVzYHcsVDKB1bSc0fu4/8D/RAcAbMvVRXM0KggtYNxQ5s8bqB152nKKDvI4
U42l4AIJaDxuj8U0FWCxjPdjD8l8hIZEgll1uqzv4DZO9s9tuqEvtcF4SqQmgR7qXtoAgGR4kt93
GLfN4MoRyMe9YqQJkY6s+O3RlZGEAmmlHtpLCSSGbPp2lNOSS5THjq+/Ai3AmryesAwNw7nEKuCS
MPc2gsJ4ZcS3UF0W522emCdmhbM0MWOYLWhSUYTkrPL552ogZAaDmZRPrx9369CTprjlelBufsrO
Jw2QMzzVtyURYN7/+X9s8/8sKoFiWNFaFMvNjjGgMWRQEnEH9xfyCY+1gyRq9SvxLFYOZCI+lo+E
T17ka7CvYmQkigFgyAgekSLyrnBdY9tNZjgY6dP7I5Ll+D+sOimWQtp70z6InU63gyS+PFwMA54R
/nLG24FcUaRzvFBuEea3P0A27sFj4NJvY8CPPYu1cVrhjYBVTsuGo0FdXZ7E3xNh1pI4mOfrCenW
5fpaOq+S9EieRyRCTCmegqCFKP5K6EAGQ3wvlTaVKStDyzaQ3nAPQA3g9puikzFNu1YOjnddNKie
jAJegjZDJnDHnskRQh4L7uccfKUM2Gt1nUAE9MdSZoz3gPl7ZMdX0oduV4ZOK9l+uUC9QXmgpDEH
G6htHtLxSP/8fvmGyop1d4FMVq9SMrXFtcOp3N9afe/wof3+midq83Ked9QnM5LLBjAvu4kLgkuj
LAg06eOzEhVKCjx+vZv21t8QCdYFIOWFUbccfUuvuq4971m/OAjQX2L1VwKjC1R7U6bD3dzELYh/
ZYKMFH5Xieg6Tcg3pGKBYHsqauxMwKMJENikGlLnvA8HyRJloVpYwDNjFKDMtMuTjNQ3J4k1nfFH
ILg1cViZKc+Nddnx9FmT2fXD+eY5w7kOySrz1Gf0IqB4uzC8+dzm8P1FN1qU7A+AGFguQisiMFIG
lqKE+fSQsw/6skRWlEmmHCgBmCPDogV8+9Wz0H5ChizBgNhU9bEOmExlQBUCXYcPwgQ8IkUMjCIE
1Bdni9tzdDClMW8jejpT9BZjhSvVqnkvLkkeHG7SMOqYgXfJ5GZ08yT0EB93W5Hb8rsckEAfIvag
FkAkfCKme445X3aGRaHmrqETbaPN0C0EF3C1RWyYYKdI7QWRjeBh/6Q4Sn15IuVge4poOjfhmjG9
xWAbokQ2mhXwYWNK78+Ws8IAan1i2Y/9+Ogs7nAwYS7gaBGEIAx3wMJ86X9YxgSvwIGsQHhUbuo9
JLAjt8C6Wd7xhk6ZXHTnAEjcSRStgmQ4s70t+wezLiwofBBoK+63ZLNW+i4W3KLgis9W7GJLRIGh
GFEaIXCmanS5/86d/sBJTwfPfe0uDPyUPs9tBkwPBkh8kLFiMALXB/8K1yimQ+vicqQWOoailwvf
0u3OUoBPh1PpNOhH2NBggPPL3r6dUO5Bz3ULRARzhDP6K7wbE9AHHGhGOk38d0t/KNVQSFcI25h6
UQnhkVHWsxuMsgdJ8jGqXV0tWRGVgCZxlXAwQwrq63DIYi54mw6pqrxVRB5m6FmB+lDEBVHGnShp
iooTP+mfV2YJ4Zom0JMEljAWl5Tetk1pH7m8khq8oR8hruUepvyGg6asLN9GW1J3kiS5Pv1hnclC
qt8KklbNoB1bMeUYkjOx3+2WVrcjyb/u34HJXF8kBkszeBXO6BaQ/MaEd2DkBPYnvQJBk9PCbs3f
GhWNa72g/uZQmUO7KHC8aleQybSSNzH4rR4cwMsSrUqWwNljujnMVJBrX6Ffk1oCi++iYwAgQ8Nt
AiaUZIu4yFIeWPoQb+ApL4T0N9yaGU/lCmgvy4GFQb6GCwJCIf74LBCHXof6RNiEpmsspJ8dNVvU
FK33HGIzAJmVXceEFuQvV/WroAXq9H8x1NWk5mhRDgfsnUkdW7Tl1C1ZlQCspuwwgL4agfOBDb6O
AlfZ8ojRHIAPChbsDxye1zKZdnkTMpq/tTNBvtjQHjoxDJiDhqeYxQLnemF28CswSeQDeHSKNTMg
AyMj9qVznb+Y1Fu4RXhm4l3bknkGMc4D+22EWUEyZMkqIUtqVqwF3TkqJVQwty3hYIOHasZlYz4R
ndlpIvsB1ouSIBx8LkZSIl94kgEUfnd0pcUNUojGqXEat5ySpb7luf4vppEsTyO5YLVhkRk6ob5h
WFuj31IOlPvKtefpu5jUpDEE6XqgEITzNSBrqR6QGqJpeqfqqJGfjehiQZKUGzSguuPVw4fCLtle
BYzFQsYOs+f5+DP8GX+pBpjs/kNnGJ+7P6NE41lgYuc/2ngAOzkCCCisQBQD50v54UCBnhZ0Y+lB
SurX8PxYPwo3zoIvmxqTtsrziUyThQd2XpDanK5hUyEc68A4HzqPahNZEpcmMwnEBFTvLAtGdsLz
1rmuz8hMXZk5dH5Iim3jkCqUCKjbm7YBnZ6e2PAD3sAAUrEjIsGagtOVGIGlUpA1d4e+8AIibOkx
8A5qgCxoQho8CL5Dkghg+pKNtOYW/kewhoRAbACKJ2IaJBM9RRcL8uijKM1hMFF4cpB0pwdAzFdJ
gsC6Uacjx5UiEEmty4qe9VjAjCOFwb5jUooQTMGs3fv9xVqy/++jGxIesZcEvHe9TSEzFcSIDH5w
5yXgb+jDgNxBYJZrudHY4x4I/Y3YPnlUzF3gry72o9k+5PCx3KkxpR8mJ6bRqKxNJkbdo8Jk1u30
I8uX20SjAF501ENsTAOp3f/Cqnu9nA0Gko9iUqhEm1sH3XZ8r34gfZOIFy48okXMJyUJbgnU0ax8
No5B4gwtABblDFcT94x8S24m1lrcenlsGWFuKEiUuUCA8/YHymKePHJ83fkxZ4oFGBGbH5eClqtk
IJD4BT5rfwSCgD4vxZnwZr/emY4+mwlKfVImwnUSBpBh8bT4dBqGTFUxD8Z47HBO3Gk1KOve3bRQ
yddb3SX8zj4I7D1p6nfo9DEndMne9Ct1T3TbTym0eXdroXnZquzbGLUb69rQ6nqfoa0BmMTYS1Qz
ZJ5XTMNemXE71s6DYxcIx24zlVzbcYP0QiyPz0NShAsAl5l1l0At4Io1l9fLLWwL7esKVRZkYQhY
9E3Q2rRnWdegxvs4o8nBhIkD2kZUtK3iXVMfT0hW6CB3cIiT7jy3xevMUr5coYW3FkMGVSgThAUZ
t5Wb23PvRo6zUnBMo8aW6g/oHxN1d9rhQtXBmH8UWJTLMgcP3MiClfGhcoJei+l2ekkjAuF1cQew
vm1v1PQvgIYxmp6ure/CB2oMoeMdwT24UNJNsDFd4DW7HVrRTxnBwhLLpgwNFjcNzOl/AZwCZi/L
8YLtBq5ejf6sA1LjtLgdRUzUsX/q0Ysmm4oYEdjYWIsWkQOKbabAkzJVwsbr1TlYjHV4ugnXzUeO
WTTgE/4TbmTei4XVUsu69RwOlN8IXqrMij3pcAeiST995HXi5OTu1Ud2P/tX4V0Uz41isAVTYc2l
68e7x4ivQYcJTgJjl543M0DCbDB/WimxguhHhrVqmdpl9ATYi59Szi9BwOUYFAOpjjEbftiHqjDf
kkcZDKTM0PDRziQ5oJ6Pn5Qb7DJoO9bINpowRvQfxdl6VFAvEE6Fm/WjojMvIuzZAFsuWPa0hANc
j2/mt52FvfifeVjf7k+38x3h1duyPyuQdZzQ5D1Qi9X7gSEHRhGgcwEh/TGBEitBMoP0jFuKkFJF
qUDTlYgeZoxwKOpjXRVP18sUZtd6mVN5qDRz6YzXXeVCLWG1z6wD2p8UymOSOa1xyXu3mgYAUr2B
8UrGi7uac7aCCn6YPA9QZ+dx8V3QV2CisEFUD2oHgUJqwjOR/FDUWwc6y7NL/as1gfGqMO0QrSJG
rWBTXXpQLiNC5hPTP+iKuGidUOu8ICDnyIC93T9nDbTz3cPYDYs7kwrSJPGmD7V131ysuFf+ovUB
EzIzozzAUmFeGrr+RjfB2vyWV2pWVaQZiJ7dDqpKpQhVjRSD0Gv9s0hqQ8If1yC6PQBVIMUB8VAc
syihAtg1++c/Xan6Dn2IAzcUGbeTL1X3A/y4j70QpPdswTyAZcst2sTolyUnqhcO4NgzOUH1IfjK
smKgHy95wQMCESkmVBhPGwGn5uhOme+3EwrINfpnBf3GGwUjHM6EMMTYu/uTM8KPkgYt+pu2TDug
ss7Qwb6CwjfrhDPsAELbyd2oAj04kH5eO+Cs5UEagDcg7zo5m215kU7JRKjX4fwFXAkeHCAfFPSZ
fV2fZKSOZ6dIaQhlTysDu6/+3KpLrGjpu8f9nlatdfmqtXJp4LU7uC1sIFzgPZYVseep/2VHERvx
9D049nsYbHMi8cte8cyd6dyeTguNsbxbDVtCW5lPE2asQ9mSMTI5z84Cnk/E1VBiZFlhca4oGHl4
nnO/vWI5kSnAFDaFszbZZxSUyvK5vLw29x/jjODxfLj0xrPWETvqDPIOH3dJqC/au5tS8wPKCZdn
6TE84C4U/V2/z0vNeC8oSPUqBNB87khuq8TXatxx50Y6/mKTCgZ5oC1OBoIeDerqhhjsagIovGaB
PTWb+RepOIChRdybDUQ0UIiJ8I1BNnHKKHOfIOEBuJS+z9WvNGyqD2Pa6vRiq7seONP+UjO3yqAa
7nPuzcdcOmeknESqVXZeW1ROaxR3m8uQELLGMzsOgzCN+sI2nYVxqiKOOA8WqAJAJTzh2gQ8daEv
COZ4MhaXeVjdMAsNKnoZ9pkMwOk8vzPgcGIGziV/SHUPiDVH1o0xEljTBGAqq+cIqugHgQ4sbjCW
OGwiAx5SD7lQDEMJn29VVnGTE2ZeTiuJ3yASlDizhX2BNnBgMIkNBD6+En6QWuTD6d2jXFVg4dML
Ugp6ukAUI0yHtZdXYDe6FVHDuSfL7PJnsmYs6bCYEXsYKL4XJ0AvEN5M4zuDnBkTCjYstrWyJ+Tv
vOHhhmzMCTKbwbJ+dARDKXwhDRSK1SlPqBTrzg50FrxaH3grgE9NXMDoorEdcqDhvQT4aYIue3xR
0BzqGcqyfRa0CgkNEzmljvIIKqvQKSjPbQqLh6vyPA5t1kZiOGkRnkFzn4GDK62NzQYdM7+fW9bA
XaOEbC+YdZz6QKHImOf3QDKt9kewiEq1InV0yb5a7BENxoiUYjBOkWr3IWYMVdDlWf2aQT5B+e7P
QL8hI4+gOsf1HggPBSNc0DpEs1Tt54Okaim0Lqs7uiIeJkOgAE1HS7Lak8CJr2NplbDOzUCQzyAh
rY5TcFPa0uaW+SZQLqx+auNJQSBfXCi4ks/gDVBM+XPWdyU5A8x3h1SokM0LSKg6VJml74dXEXSx
FC3OKA53Tr2yKQmLzHTX1cgVk81hAHsgYjnlllH6TioGtjgL0Yyqnrb6VV+ogOngBGGmnszHchYN
XUGN8OmOsgCdgEtax7nGePaNbhszFox7pRhcG369igJRT9wgXXWMB/JSIineAD6QGUDgo8ONeupW
8OQlp2xXb4r2pCNRZFyLZ3OAKv5Le81cPalnIn6A2gL/yfEUOpK+f6ivIV3g1ksLUi+2kjUqS4Ej
lyU0PpCf3nQEMQ17dafooe8RCX6uZzXqN9Zshi2TwS4a4GeWVUMFDgrDzyK1XmcZCWmIxFK6FcQq
MCeKFP1IG8/OnHWtww837/BsACohLSNOy2xuG0WUM6qZKtXCisqNpJTt6a80eqUPosDHitZ0Z1Ep
ImGaQK2w50P9Wu3m05nu2wRLPLy8lHEU8Bltn74UEMUW6BQ41JRlxdB6N7FghKZq6y0MCl+Wd1o2
gA0INaq8DK1G8nGrYk67jTu6ChfQ7FN3uHVxj5SLnZcv6Ql9Mp1TuxeUdGlaglputHRTC6MMW2NG
r7ufqyS7dEnNZ/aQ/RDneXObzDMq9elne91cSf5NfP9wchcdfUbCpelugJZACQPAAZHpQOppMLRh
K93xYqtAaEGgTkNYsVX6NnvOELdU6VFTLGptHXb1U7z4IrSIrO/ziQFvZG2J/d25WA6Mos9skNRA
ptH8MWnkNgpNBcDMg5EmuUFn7743lCYR1EWBsS0tiC9ApWcZNIQToflHof7aN3gHWOAOIWTGmPAh
Y+d4D878JiDk2maSrLFiQMgQkTAUQuhPuUAUT8USsdGBlI5h8e+aqklv4pL4B8brWmtREUWmNo2I
7NgZP2P93lD1AcO0FfNBmaapkN2l9Ik5VLt+bZwBPZGjc9u7z869I7zFTswPKqh/D2nWgtgabz1N
FIMnih3cx5Ep8pIg63CJUBgnnmJeD3MNauRM4CunazKTKI467Zj+RCaygbealXHNQ4E+j4seoFJN
tdtyiGehxmj284SqI3bVZbwYbiV8B3dKxowG0eggpCbblYcjgDuxG+SgJZH2qNOAnzz4KSDghu6V
+KeIpSmZUsx3650rF3x+OZkQSxBmcus5bZYPReQTfFFGhl9XcriWFkaOypQLdVd0OT1BgZR6jxI+
ngROcPswSsjjWUqCp6+cy0CkaC4kYnTKH0ObAlqJDRKDjKtPJuNazQgj71HquyOrBdBZqiqRTsyB
YaC0rYD+vfU87vJXqXjA4/n1jrp1Rgf67x5Te0khijQheWLGiyLpuKDKJYpZI5XbgTYXmqFhrr0i
f3q3UCO8L0gnxxEOwpuvQhwlbUWx3oaXs9w8ZH1p/GJVi/Q58ygCUaOGKg3St+uVh9FQ8kij0WL4
n6p3cxiQTbK0RC7PsKyv+u4sXED8KVYpRXCJOoY8Xwv2t5FTVCFPzc3zuhdkUn/S9mlxWheMStd0
CVMPuPyqyQeoO0yGH5C455GTd15gIVT7W6CboG/nrUoupJzeq/RQEXiV7dFwnsyrETodYFIHYTmB
Yl0++naRnzhO+aG6W3XG7hOw3Bn0kKBCBKPEqtfwDroEudTNycsGKWgWVkyep9uRIGFy69nmqd7U
n44USbe+nctjc7kuTCggm/xlHA5Kqq9kWDxFpeum0yh26AypPGww6jNzl4TFk3osFPvboIxXel4A
SnxD3Jahh1cy8sBkyyB6htOa8q1M4Dw1cKS3IyHdz4R/apEQ8qZFel9e1Rcq88VAXcuiZsOkNFgR
RFvPMFcyUpwSMKX45378p6esz21OtMjvMHtjgWuDCH2wl1oXdumwvAG0TT9mcCQC6mibnFZLyYBs
magdYzF1HsrCLw+U3GRj22h70ZmrPm+knroBrzd+D3tEcH82iIyZlMpI1ExImWiLYurtEzVAcysW
QM4VK0GM5fX24lIf9ZECAJHTxIiLAIgMBfZTaFotVET1dOnNw9OloWVWv2ngBGRTUFsGshxqXrHh
tCTjkNEYCSzlz2Ei+0BYbdzO1tnvQmeC82hAmwZuoPZoixjrwea+UxuShLsEtVPhrSWJIf7za4B+
fQsV9Y1+ZlsvYRkIZw9x1SM5IzgXUwE+Re+tuUR1xVnDGfc26lQ8aUUVNNGG9ra53m6LzgTfzMek
5/umO+V76/4umkN3bUwYu7zRhpLRV8/u9rNqbR16ziM0nmQ73UwoaPFhiMVFDGHHFZsodxEtr57h
JaZryyMSeeCpI+C4wjCMAsfX+QTXELeXGt8PWXcgUwUEjYb7VqawOX7k59+eWkGuV0uYpH1+L6Oi
J3vAmrWH1i72uvcI4w/0DZOxKnUzGgf12LcgBqZybVwgI2JkRlgtHCCmyumpxLreNT3ibp4bGE9x
KRWjNgOEYQX4Bbu4SfQG8gDijFDAr4LeJD0PgZu0+/sIZxmq9doSkqKX26f7e/u8PCtv9WP73Hxm
O2c/eP64AnG9yZN+1a8oUidoF0VpXCzdVRpfkmxpB8hN+F2QxPwt9BbOslxC4r9pAVz5xkae/qrf
VvvzU324Hc9P5Uf11AA7/eL1OuyVMjjDw/GkvKpH71V5JbU8UsI9nt5ARg8P7bv7wl/m5+mZ4ZSH
cadAyrUbeaUUPXewLS6GB2hEGWUKiIDjeZkBCJp5VU/dVluf9tNyWOd7btWBDu4WCrjmcNqnD9mK
oak1I3Zbqlvwje+dNVQsK3BkC8hFIy2GUmWVLtMFZOKQNVXr81JNtLhI+kUWl/EPrbUtpcOHjPki
QAlBg27DzomQTEoQe1yUCWHBxmczhBwriy/L6xrCZH7JhZIqokwawPW0PoVZ9G3FpElbfiuE8Pjz
/AKlQqAE2TZfNEHhv2G+Am95CyBpCs3VPTIWemTBSVj9+wqTRRUi+7goYyeaOWEaTVkyx+c13FCK
jyt+cBNvB2T/iwIo4zPXr/R9+ppe86fpFU7B5tgd59fi4/SkveI0D8iN8jj25YpxTaQFFgy+L711
vTRRI/EWJU82W44R9ILLYglT1Oa6YRSq2bmrxr9HKmdFdJUMyZTcdlMibzejellziPvWWJcroijW
Cuwc3HPaR/txe9vWh3plLc0fed+czIn7o/LTds9IyPq8n1yfVnh9gNKD5bqt4Z3w66W6lYdFTR6W
NIjeYeZcEq7EtItWYGR5iqe9mwANiOd1ty140KwCppl91LDXdsKDWIPTSEoeSsGjEcKOhFfImFqg
xXBcRewknqERw7G20lanXbWj7nLeeatxQ1q86ZPzrmDUya92xspYQSG8Ur9nWEjrDZqZG2L8hOmn
wtdiRAPfSs+fYzYjFZNlz0HHBdEAQwBJlhisspGczYf2ExIuRE45VJ3wNeaDeZ7Vb8Hb4IHjOzla
y8lNK0SuNze45hZN0iRe3CTGCkmTjcW5yE+6RGWMDKGnxFshzIyGRzR/GhFu+f20VGIEARcIGwZ6
qIdGQLkruC/gQfh7GXHP9G1y/aVPmX+Ob5AQ+VxxWD9bHLrm4Maqrfz7Yl5By/t3YnLS43eRMEkE
Pc7vyLEoFDKmCcTzg+sqE4ykENWtSq73766Um3IzcbvgEV1AyTbHjER/6E8oaobTY0azHz5yK9Ie
IcTUHu8P6sNlbSbflGcz3z99uaEXfCtBGT8yqLMzH37sBN8VPE7Laek+KEEd19vkq/f39+gtXLyR
dfkooPJSsFNse78OyoBSQ0ImxT6Dr8g32WcQLoZ56O3gQQoIgJPzGmo2n+Roy3d+uWHIhw0lDV+f
fl+AzOh6fPc+B/7xFiITz1sRF+BPmz1P/dc/8zf5CRaHW2Dz5xiCzQ8hswrPO6iJfeaIeDGUHmgr
kr+E3HfR+u+uH62CHXyo3PjyAaHs4OTbyzGhkc1B0N8OswcILwKDh0hXd4dCL4ehgCL3GV8IB+zL
FHkxaDx5vZBth7yTFzMekcJ/ciQWAP+pf0uATiSfQ+98R4spJIUINI4N/G97T6Dj8uV3KWfxZ8bU
cugkKAsER+Y+fVSdgyIcX8s9x/bdBSW/IF9B8cyLHqRPiWszBX34Tdfj8dX2uaz3T7gZfBAkwW2d
hVQikyys+A49FJ+GG1+Pn8eaI/3e/NL/xwehbMFHw7nLQeGLCLIQepJAXd/Xd98LR85IfpcP/nsH
3StOV47DaEvYxmVIiY+j/8o/y21vEi3Qfi+fqQ/PKLuEcjz3Sv6+25w5Y2vFtJovG+ZTniL5+t/n
g+bjMygC8JbL52k3BWf/+xUhQl5yVvpS53z+Owv9j5WdT2PKIzAiOYDcU2LdwpePYs9xk+Ek4XFN
EYxG4cgr3af7W3gL3b3LmsIpHBiR59PkscpaAtwZm5wR1Zbku36zN7S9ktdXdD64Ei3ok5SPRS2V
z7rwiQQZESTQSM0vjoilrWdWL/UC1ru23C++1sDPgsMBLu/levshZJZflPO8BerY/yD5g99+0fvp
i/syP+fB/jl5TOLXTb0ZImoLi3SvHIyVmAf41njJYjYXn/rm81OLuLOtv9k8zkv4y31mVfFRzUcV
IkkDFSsdslD+3gc3LD0c2vwJ/Uh0Wpz28rXiKygbftIF7b5anBbnJzlCteCne4bhQ1TkQvEQtGkj
Cqh8RR2M/+YlnyDvCrtYPgWUPL8nv8Xk+CLH1+IrMRXgpNgsHruYeeyAkQ8KdFHJrmcQL4SpNwIt
E8uLaCKiELWYXvGmcJRCL6/wWxANYCQg6vr7zvszE1cOgcOOub3LGTb9LjgvkC4Oxkcm1fwzZyGH
644FDOSa/98VcFX8BnaLfcSn5Yt8Mah+/gTleOg9EglyMsVR7J35YGNv1Ifx3Yb6Purf7/9gv3vA
Aqahj1n6IdR6HNA2uPqvNJwOWO+drKCU1QawKTztRqyMvGAG2EC/wiobQ3EZrs+IBq/cP9bhbhmf
d5/X4Hg8r47XoIo+xYiJBZcnzf7g4eb+6P+rAnIIXlnIrvpsEhbA/r+FsJKt/W/0n1af8FuxLrsN
c+F+s7mFGHxMpP2Eb0weHmf/mTYWHa3kA5Uc/8eKHqDn5fXO/18fHh64ngd+9K4uPi8+NsNe5uxo
sRPjf6cw/pmL1UWMytl/rfxvwOlLhk9Z53VAtnSsiQm5Na9x7CfJz4MZfmOHvsmJ2EwID2MJZM/L
d0DUuEYYH+Ir3+HiwNkF6dL28xd9H236UOy67MFvsbODz3HE1uOZ2Zk1Jk4OqmyVLW4iEJ8wBd4W
EhPKKX/WWawL5Z7nazQFXYgyVgBIbNWFfehscYZBw10CtciLExx8O3ndTRHXDaL2yfk5R0M8xGha
rv97VGIIzc1pbQUzd/nTxGtYK/Sb/1ys+0QgUuC+G3wWnQtOcF5JbEn2/wRBO1NTGznPazS+MXVP
asPdG6LXTeXHXJ38DohpFoa68GJxUcW/OfqUUEKLeBBezBexeQgl8YtiBEo81393BzjyntKh6X/3
C3tjRXbu46qJ4GBrnmDupTP8w85ghy/22/CwPijh75MSHoI0AkvNo00jornkn759WTv7t5eXA/97
oRnv29s+mt7OG2booe6FF+nXWLgxLQ7+nj/cI9bSHKr8kfLDD8XfQmjBP34Yi72JaWNU3CcE84Fx
+ShY7LPdEFKf/L1FkuYY37S++XfAxH00BkBCwysvZhb4auynb9D+K/lOXaVbOYQaeL7C4aekWH55
i8Lv/S+AA6svzS9Wmg9JMaZLsiLGDP3zol7djkS+a37Kewtfwn5Zo8hnwlL/Y4YPr6+bd/GX4mw+
3wkBeFi4JTGk7SPGPEzX73/LT02+u5AVAmrnURa6fBSWhTs8sPRz1BTkpyz+mN7nw0/BSoQnCdkd
AqYaYI+vwRars1i8eg1zu7lGWMA5bQcG7gMlui7rwPd2l3UdfFsRq0G2QY9/oSbGsuYra7ZmpfSh
t5VlLnvnvNSfrvyNRs+zwkdPXxJliac5LRZfyZap9AdIfXHbt3WK00cvju+apeXbHxT6jmirRzCv
hdx/Ehzo05fcRrmKP9u8lfAO9AfbGbKqqPygK8Cdt+MMlRLqwiH9ihApBf5Dw4mXt2xD+9ivlDWS
qaEKIiw4xVRPIzdSNiDQw2Y5P4AFCNwI8pOdFbpBve5X3rJZ8rMAPvptuqv+wgdZkTD787glfvyi
g8xLHre11PzLnu/+c6cEltZ6v/+4cwrK8hpeWDooXIX5Jt+0fJdv7O0YtCHdnRCc3cI9sPaiIUwP
aJNv5Ng43y+sBY9R1gSR6dHZ9m8PFE5wSo/ibh59O8z8ZntaFKuOzGZaM/W8xgMM/uPV998ZF/Q/
d6vd2bdimyhxWpmYoiKYHs1npvThhObZ72ThZDh6fwqZImZExc+fZQ8AWYnOm3aDKhLXwERLJAbe
3VVHpB7927L7wvDGElQVYb66L9GVePce+Bf/pYn6VRsyrMS+gUwhtGPZHZeEzaf4X86C5sjffdMQ
UWFsa9XJwgjFVxfsIYXfUIPssdy5MTlkMHE75D9tgUJCVLGzZ/7kBu3++5OZXZaJGtz+9iYFlE/2
5t+u7bmh96DdYCe+3e31jdjx3+F3uVod33fHYxb8/oNQGr9FH8G3ngxfWcIlGnpLZWn43lJ7goMj
KHf5v+qBmiifCmUYSDqyX/q9SJ8vkVYLtM2U8DV0X8o1vAjPxmZOxscpQX0zcT+nf3ZAtcWXiATQ
Pn7fW/dcpbG8bcXmyc8kXpE4SCIa0H5/P5N4R+5Jv+0Cjftyi7+M8L7b759xX48/DzgbABf4iSJR
PpzD6+4a+Q5AOYJHx1pIJAk9MeH8PcnX9Oyad4k4/4vt63coFiJ5Z/VoBABuHuStVtA8qCGFLf5G
chi1jxozvT6SjAuGRxenR8ZHwuJBEgfJVfTFEKmkB2o4bqYXiSokg+RwjV8+CKP8X/hZP5x25TM6
T3saI0S1xfMQEe23/i46t/80INmfNeCOb+8wRLoKbiI2QH10zXuuv5/6r96N3ScxKMXm/0g6r+XE
tS2KfpGqlMMriGhjG5tgeFEBBuWc9fVn7D5Vt/r6dNsYpK0d1ppzzOAFdH01fvobXf9WqcDKydz+
CU7StWayP7G4tb/mJwSjluanhXcRnfLMYeQxbeB9pC8oqC4zsJpElvPdBPpEWCpbbJou/xRA1zfn
5dG605+A+XVSH9FJ2w+v+CD/Dq/uFH4ZHB6oaZDWSj9anQWQgvBxhYuxdstlSfhVMveNefwr6bOc
X3qsJRcgUnsuTKgqIHtRKMnUFZKsAM1BG4Wqe+Fn68IwNgNqt9SpSbwi9D5ZJdSQ7WmJV9Ce9m2U
sEvyp68RSWEUpW9J+tHY5mnMq4NpDgASKIYXjvVm0HwK4HgP5kfsGB9yXILtCXcWlXNHhlHXEy6i
I8hteVw64mwqKuNUojVUDg2Ojt7TdniE3utONHKfMVp+0bEZQavXzQ1zidAdxVLnSvBdvDje+N10
sgrKkYlgc1cNgHAak1PyUQz0TDpKyQ6LDqVUIXgRH0vzhrd4YK3TMX+k3/n0slJgzNY1iMCWRicF
f5hJT7NB6G2n7dV2VO4QHNaaNJ4BhNW0M/1fK/I/4vIUdiJDKsAwvw/R/5iIBFB71iUnm1SHmbni
dW2SRSuaB4iNXAzZxEe6xMina7W85x2dWWDUCe2ZQbSEKMHTNiYR1aTNIsUmZJyd1RRfZnUZO5ZL
SrtCkEDbosDGiFZYtJ+EMgIgjdA8bEzq7lSXJZoOcUCLdfyuTHWhyaT44LxYA4ZvlVedjC6xsUia
zaq4eFaxT2jgIbz0wz3KRUNXZ7XKLitIhJ+N6jA3FnF2dEL0AkpYjayV1SnHBMsuiFPIiBh0exyj
oY081/jmvgX0bjPeA80gXHPjOcJYjpW3wxEOvyj57fKlYtRuYnowprhJDsQr8TO1xnk5Lt2usV3a
V2OVriFkIYID+CfnIPk5JuTRJvAJA9eoA/BoJUh9R0LSwqCd1fUu199T5UfTT0gkoRahUvqU+NWi
sfKvr0yDLwkZ/0U6H024aB4PfgxNETtrUdHawCkSKfOI34/6AkumpdxNkiCHYC668Yn2f7s8EhlM
LSECGh2FJtR/grSAPj+srYJtNpIJvHlFBDANd8HeNAbX9q4NZA6h6lBwFk7EaiQRWmytWooeSK1N
7jREq3io1l2sLPjsU4W4tcYvqJNYMbfEpySnGfEPwzyl0UqHBS8ITydEvqXwaAj1HkHrQJZ2rUPg
PI3vjPp9XBNU7U9QEvHKpwJoL5WXwTiVRC0KOUSBQNPPT5ppILhgjoX/gvTNxslHU1DofDSkax6a
r7TFmLIjPfODdnEg3l1J/BeVOpUAYnYirLS/nr2i7ZPRAxJypbKsv1osAKqF8braZWOysq1v2SzW
wnnOpa+BLMJunvOILFVLJULrpNqMOP+qT8knUp7EfAqnfiC/ht5YowtW/B+0S2Q0XwNU3UZKzZeQ
bq1mC592ay9hJ1v433I+vptNtKSbB4t3QtQCQXCmWn+qXX7E0lO0eaH+YIJykNlhq6ro/ic3ob0U
nVVF47gVfk827rrCQAiGKRODSA+dMnfJWWxAZBd7iJPEcrHnxsDldcNaQ09kEgynIjVXSv3PaqMP
hZwl3vwkQUOgOSVfjbzbJ19q3S+VpUnYhMMaQtPNYOw3XCmJ7h37wlgVYYsnAEz9wmvu6HolVCSK
5u3aLDqiU3amvaCOoURYhr3khiPtbyZm1KpfhLPDaH8BvyBz6aliBokkdMrvhvErGo64SAUYwdCP
NSg50VAbjKMgOSO2WopeWNB94cKZ046DtOhiTHSUvWRUm5p+iB3oboLUWiiBtNF+S8ie7vuZh60W
eciXGdLszh5yD84+YjM/7CzETBkzNa2mGsdAUSDGwmeisIc2KBOiFRRjScNqVEULCJhIy3dhsB4J
X6t9kodEEA7qiBlYueycncmTmb6Dk3ONTsEtpvR2sx/RTX0Ep+jFElv+Fi/1QSzfb/UqMWb8NC84
CM1Nfwz80gfOlr/wMp0IVT73vwxTjtMvTsKhsVAfMTcun02v5EaaEOAF89G8GLbZDZGi+lB/K2w8
vwm/enyMDzLInvKlOCdn/9nci3P/xWslJyYy88c+DFSrZtG5uFO9CfgeNK/6n3QCWy9fhISLx19G
hYa4cabco9/6Wzr3x/wKnLa9WueSR7Jwy6fgr8zK60DXK/orryFWCVzWq5hWHRqYuXOur8OP+tJv
7TN8ptzhWXM37t2fepwO7b6+8mvKY00rIWb/psGW49RCJW5AVTvvRwBZC7Nfo63MIIEUS5m4ehXx
5rqqVvxkRfKtuUqHjVosE7CpLXr9LRQmkrqqYq3GRN7zWCwHpLzBFnsPP6V0OL7A0y+lyfXGrZjQ
+B9jSl3kyWN46wp8ka5JBqMbgo2ngNzRVHZr652wO+wuKir1eXKKu3X94KkiPabsELQxilz7oRGx
PdFvhYY2s7BfPMQQHoktgXQxx6vMrOs/VPbhVOo/xtyVqY/nvy2mIxbMI3+AM+u49NIKJx2yGlaq
snubBrdoEJ4vLLBz8rznUGLS15wTNhZz4FeRYGyU/MOgZUa+wo3l0CfegieCBzx/4x3qgQDexV/6
LxtOoVEWUgL3qCHbmw3P8stgRXvXKOjGf/mffykGdzqxLPkX0iSVU8xoJGd+PPgMSv7aeDmv9A+N
APnB9+LaHpTv4m4e0uv4GdzkX/1hPxjODEQ6LH079x5sb4lreVATQrkkX/qv9rf/9f+ya3sPnnC4
Ft6jDBH8usHNfLBl5E1qr0nUlwGNkjguEi39Pwq/XOPwL28WbKVO5V9H5Uba82PeQzvVP9k1+dV+
CpdTyR3/6vDJ9R5/uufwdA7ayX7Uh+I5fCo/0TU9Tw/t4Z8m0q6ghh+rb1t8DqoKp/bQfnrn7tj/
QMqmpscgvzbXhKJIypM5PryHciqe2mXcN0+fd8D6xK96dJw8+bAvzk2AsfbFrXlpp/7ePMqXcUDg
+ESAHz2b/fhTYES/8F/SHy8vWQvnIhEGRnk7nQVPGfbjq/t0zjkiHbLg1NbF83dtfvkp6VI9EY4g
aTHP0zN7yrzlDDz4Pbva95jL6//Jn1ylA1vyej8djLP3h3R4DzEb7cKp/Sb/KkN3+pmdJ9rsyCtn
48U8BDcmJsALD427yiXOzqT24D8cH0xUxG/evT/u1yO4jQ/1otzHr/6QXdnXYcChjneL6Wac0Vpf
+4P9q73CS3Nj1JzjM0Sx7KmSaoHMmqvlXZUdMcLNfjqaZ+syXTTqcE9CObkhw4MKxq9/4tI1v8pl
PAy39qA+mIAZFTXz3h+/pb1bf/E9PvNzPn0gvkL0czGiWUL+zZ/96F79Z3KNntGz/dEfxCVyDpGO
woH6GTGxckf27c94YNv5Zd4T1hvcNjP1jmeLWJizeuaV6vWEkO0M7238wWaXXLn70bV48r7i80SJ
S/IX3Ojh0/kTv/fJR4zvCVj1ef018bGrWyOG/4HkVR6C6pvfd5fIZ2IYPfmRC98/UHEF5vvjn3E/
TT885JM2Gy7awcaZzAN38ljjeKrKO1jZ4Ss+h/da3+VnBkx7j+JFxDDiS1YZhscd8Ul97/faz/CV
37UL16V4Fs9R/H3ChRCdJr5DRnTJTwfP8mWe5KN60x7KT9DPk18cJfHLu1kXhiIvSCBGPPfu9VdK
HyqdaZemnxW/I6UMFiB1FvE4fTOSKeVw2qNBOjyZoYJnK6OjmKV37ScJZ6AY/2qe1pd1YEQzrpGU
Y5+YWYeEazuKR+ViHfi52J7BPRAfOD5bh/TsFFzk+Dx86lftj/ugXFJxhyla+zOD5/yPMccukNid
c/sl5iTtZTLReL8Kc0H4KJ4Z1p4LWDqkz7+4VFPLNa/aD2T4BMw0Cx4lkGjTsNe+8UFQ3xgP/gPF
B7xIHl2+5tbytfSw2TPwX789cJD7+F2+uDHjywdswUdmzUX3zRyIJeB3vCG6lHKMAwvO4c6jv9Uv
23yrupkQXbE1m7Edc/gCytA0U0+kKtqvKHQFoxTBEZWyh/QbPOQbrynflHMOwKFhYzoLLhZrvLHo
b7yMcome8ZkvJB1H70w+FcEKPaPrvTDKhDSYXrXYrIv3z5/cKJTo1gM7L++J3xT9kWz27z1DIgtZ
f9Br46j60hO3CdzxBuyey8Wf7UtzZv7Nv2V8XtScVLm5Cj7ZmYRdLfzb8MABG74CpmEPrtCiFiJT
IC+gg2EQrEAy6FcD2d4RVwMrs5ufrIf1cB5cvqhylYd3DW98HRBSgdSLX8n7/eG2T9F7+crqxcRk
6V27R1AvLDonv8qPdeguDNTKlT+U4GF4vNBO1a+e9zaCL7LhbAVboKb9S5W/DQpG8VtJ5qdHDLD0
5lPwUpYUMCqDyAaKtck+4DcYZ/Dl2IgGbTM6330Pq+ir4+azR3Xcap3d/Wd2r+5s4Ip7dlcv/SU6
M1kOZ6ZE86eyXFhcL3rzzEz6g/XNpjUuZipO52z/uQ+UTkaIGIBwURVCpiCPZs6mC6Qq+0AmM36m
Hs6szGzkdFJbprnKANn1hcs45QHiT4eAkXautTOL/1EXxdjPVeU55J/xJUKqg5y8zy1kYuIJo1jx
71H5U5i47yUNwgDJsLij+Uv7Sc/lvb6rd+VonyVz3uzTS/s1/nBAr7YSKY/7bj9cS2WmPVvJhWXf
0uMdLiplfLGrmbELpVaczhs0xlQ9OJu1MnhFAcL6EtEQ5E90XOc0Qjhh4inXvYXGpldR381kpwiM
M3NDDlmVyYsaQaOPa79cSJwmBImuyeqvTOJzvQX4ZJoWiI24w89afhYlWrRAPfhYiBGyUoMtcCap
o+uUzl6YNnqLbTtbiiZZpLkJfn5yc/brGYWp2CAJnGRlgn/Ud7nSKZfnoTuqT52zWCE8JNUe+SBC
fbg5KHnFO3nYSvEeOLgYOIuGQ70szY0jMyGkybRXp48KSIlM4Er6FdZkr1mril0KVpom+/H8dtYh
ypHJUNWTSwM2qUMrUaxIlTo6lNeqklBtJj9tnOk0k0lz+DIqehqG8qBuIZGth48aPMYgbXRoR5RV
4OTje0DhiR1Udpo1qri4vXVUpMHMhj9jOS0DmVpyZHGshXpFLODGwWA5WV/NuMtxIoxTslCHLyS9
Y4XgnFuNKFPnRhuwJ1ZKNLlV+oq6aiWMVUOo7Uqt2ZR03uJBeLUGf4f9aUbpARiV4obtQWJDJyxk
wrqG1tfgEOSM6z7zFw3xrHiF8YQIZohPJ036oZwAztSN5GktIcLXaVYD8CAPrT9W+BuBa4oLgol7
oqpggN7NjPexewekTz1jpVDiEMp8LJ6VNB9Dfw2BbNEAeRYKS3TapFFwID7qBZoruJph1cw86R3n
rTOYS4WRkjaGPhcGKU0XhESCCHalPgDqV/50pVuUvMygYsnCRU4tC6JTWO/+ufxKeFZ6teGd5Sy6
Q0E9OdsnBgTOalWxNpECAzR+IU6XEqYMS+ZcjKQKMWwg+DsVKfOcWGA/C8ZIdtbzn7KsYF9Ea+hp
nbxNAjTair30yK+SNH+pEZeuS8Gn+tOHV6kklBgomIHie6Sphgx+GOB2szyo5id7CaG4x1A3Fgq9
IHXZs5GnWpCxxVcNQk4pLxgg+duooHD0nUjU3FDtmwOgKlFXGIM7AlxZu4rKF/JkYvfq6apjRwuw
gFDK3gafwodab70KThKdJvythrqLuaiDIsj2VJ2KCmSEs2JUQjjqFxb2RRn/WIsDI1OLLcYWqdLX
g/NlUKRBJYaLJAEbM8LCGhPWiI4hm6xEMpdg/sMO2+DzmqJxI7fPtOGbcaB/6AWxxfTnJ//JExJU
D9Pb1dOHwAUaVHSoJrVTu+xS2a3PsRmDzEvWAyhwyRL4WSze1Dp8mZ1XxemWs5B86BW2xaMKh+KJ
z7BxRoBn3hsa74xicGCzcgZNcdM1HPL1n0X0bw6jdOJgRDwUlWoOjdRUhByeGoIGsNkn48wshu9a
Rf5MlGfSfJNzLdywvlGvxlrfCn+FTcnTB4kpR9/ddCmCH1uivVZ3H97Z0Tq4mRN4Mv/N4wUoN638
0XjnVpYMzqo9lNAGLEt/cwrAVBT1CEn0h3lDznMn0XHjIe8DXL7pT4iOP8nThac5c9xRt153m5K2
lhJfuAiLTsNzOMT3Li3XebUeR7SeprMV1Q1b+wg0QPstfTQM8wFSVUNaCMfBGE/vYUhhN7Yp7i5y
k7TeeK3WN4kfm7QcQ7j+navEUwfbqkVqVSRn4VIIGqpde4eyilRMx2oMD14nzwMQHPZ4Mwc3gzPR
UtEhSY6HrwtvJbO+ii04U7bS8JcbH5r9Yaq/eUzQQLQFBZpwf0N4JCNrblSNH+1YuAXSO5nbrZu4
PbVZLxZOfCLpSDmWPXZl0YmT9k1dEkEj/wXxvCV1CobUSlTQMkz/SU1PxGMMZtSVhYM5cr8hPcjM
RjEG6bLl8UbtOrC73aJYDx2q2Y3/S8VRzb+j8U8Zr8L5VEU1LE5mZWY/a+WxdORG89abCFFs791I
OtDtFCCnbJELMCr5P2IKtb3hQ8VSXMRbJV3p/sMJs3kJTNcq5Jnm23MUx3m4gk5GzTKdvgq4aJa/
82p7zqfmTE3WQEiLqNmB2cALWHuowWHRAqLw6F4ZUD10vVzrFLX1wYCWO2uC6bOMoaAT3+2kPIRX
JYH1cRPCaWUgi0nCP5vdhD/GBDcZ6hZpeVupWg3Tn9paFC8p5/TfwqYmBoeBWzU06vdW73E0lN9Q
/cHDVA9RFLVUeqclEgM8XTyK2DlwaABuqZps5UOMz7XFYJUiOiNVEaNx+KeIHDHS8OGraOjHWowF
Su2Mb1+8XraLoNBU+rAyaa6NLO1MOTHtG9Oy3qSKOjbjW8vXRRHDGWLvU3jC8Z3jrkwaOtcJ5bhH
UlPobsFQ0ZwIsfswSBSsHg1R5a39HdSPwGdTl2wUJV1DTcilnVJ8VRUj7w/+6baTC8Q5JUcffBRx
54Asd0sAkLIub0GyABrAMEV/JacumuWULvUUgyMfnilIAtOEo9ajFj6p8G2ynYVoqzZXqoppGmcx
uxuQjQw8UIFo6JNmmxtIkKx1b75h4JGk9WhjFH6WLKF4KYOlnX3LLRomgmTqfpaZFuajjbD7Z8ro
tvlRnZSTmhjfwnuqclRQczh4h4I9c2hvQnpG3iTYfQvH+UjYvJNYgOmasyBpBg4eFbBH8tPSuDOs
n0AkM0LrKtKQIZsHD0IFOnsfZH8xZ0vRJgCN06R73/sJHXsWlIz8ZMl6yhStlistuPXxsACqUev0
ofWN41Nmx0417Bm94XDMzxh2S0gA9MVou6SYQFksMIPO1RIGhs4CSHAqpW+gHMxwfryNsDtjDXOK
fuMARFOBP3PWiRTl3Sv+ImV4mtKZcTZVu2hiqeHmZORYZiMLoUbfsh2vobrt/G6Zx8VKI5Sl6wHT
6X9cLyT91JupUOrof/RzKRefToeHCiqH75CCXrsdrg+SAoTd32QBHdKrZ+l/orklDMKioSJM42K2
q8GVkKHTtqg4cA4oE+6OOtk1Sko7D4ma/Io9e6uNqOFoWvHpc0ZypJwM1EUdzCfhlOPlBdMTBJhz
bahfw7aX4bOab0n8rjbvOjBV681BxpBgfh5Dbus6UV0TRIiiK25XfMohO8CYCBV2XRqgBJCHptGc
DJ3ibTqyxjqGuW2D6DOg2jl0Em4wjLAMIpONoc/M5QtTexkd7IwdwFitNXsjN1dI6RmZ2Dmo5WFP
cq5qBZg0ZpLbt2QT3fKaTDD7FsgW3sSP2vup6vBQCaYH3hSakXQM4gxZ2+QJYq5hXBKariwG3P+E
2TEaVnW64wgw0Wc1qqtPnluG54jFJo0L1zLANdDmspNSWEOY+SwOQONE+/iawq6AHr8UB4EqprHj
Q3SMdm1qY1tovoQrziq/eo627O/S6sk8y94wK8h3uTAhxjSTmpLzVWvfWx0pr8OCgeJMSbC+Ahwh
xKYuCf7Z5xNJKgXwl52MhTrEN51NwkJ+tX1GOS68CEhIyQSmKWwGsYqWofRVOxP2knMbLKIPWTF/
aomYEiV3/SDaG5F2aKZxaek98Mx6JezHwik+9Oayy/qFQAgIR5tofHTBQQ+JnjqiqOcpE96WTDE5
3mS0eJ69eTVxjJX1T/g55N/C8gZ7jMJpENJuDfaiNUu7jtMF3zxRj1WNDT1Wq2veQ2qOsGJEo1T0
5+S+g+OUFB9anK6EEy4fwd8YrFC4XGuFSsKwH3IFmpyzitpjw2EwRDQIii6nR2HxKOEQErt0XGii
G58m750SLkP/rW23LZ0+uVZcnqdaozWZGtsCfHVI5UC1NXdFXLcM99Mv20U1FY+gvSmKLjAU82nE
VkRwrv5BcE8qZpWCvQgyZsAgYgMiogT82F7AjUw770OYerwAUZ4CeoYyN343Ee/J8BILJ3zE+seK
PmFBcZU8q/zImMWyb7gWs9h8GrQ2WmpFQOS40txfZjlKy3xNyN9Iw0Je2BRj0K1ly0g+DARk+awB
yxJjAUgEGzBwCs4MEjdT7ZQCOwTQXrDzOrIJh9LuFb8tUFUnG1zegXDw6eU1komsYVFo67XnJUvl
RZdMzfcJa2qnFRuMs6LzKr6j7IofR/nMcuoO7QgyDXV2shLX2gZHT1K4w6pSgLDR2S3Q4haH9p42
tbCPA4NIaOqKlEnf/iv/xPPHsmwCamXx8YpF7XGq0dEyUUbrrhX++zGyhafTwB4nhzeF/R4FEx3F
+sR3xluWYWr4R8Ekacj25LDHBiOF8ydRpBItyxFYUWLwtxxF2MYEYKRZ3GGCdj7L/XQzZP2vyD/E
uPc5qAcWUuKGYGDgUjQ4rPEyaYd+jHeJtlHBysjawMqzinPY2NNvzEZXeN6g9oMHvKn0Ur0lL9pT
r1QCTn518C6WYB4BccIXKBmx5LAjDXF+cW6tPLE7PJIqzqXolJfPPozJqouh1FDggboAztzSPyyF
2FN7G/WoBT9S75N0OIg9tg2yFctHSCyk2DbUIfWM5miTx8ZxW2xguEI8dBl5LiEfrpp2wXClDoGl
WlGeaV6ue5JOOIgFVCUEXsXgXAt2s9fNrVZHM1HyENm+0FGE7bFSJWHfVBzdja0Fd4X9FBngNnY5
4exUEp5QAMADU7jzirkltUOlLqbX7Mj+qZYsrNmoB1vi096V6q6GWH96mlLRuFDYRgq+CW/fI4NJ
SsFkUUySmQHHHml216wbC2BLztjq0N1SXBUwNluFnQGsVD1KvdkwxzhHX2xSi3Et4pEGc1ZQWvDY
m9ox8eLMvNjTPROy+sgolfD9L9IiX7a85UJA6DjhGxzNqT6sNAVFwiRc40x57MY7jbDQQksgOuIT
J7VSLVuXx0mttQ+fAkruGEvhllaP1GE8hEsGV1wN9zTrXf5P1Jrsq55aH+wTYqaLlgj0ZFoaG2Hs
p9dLoQqbsDlAQzEu6G9GaBT8WmHtrpp7UrO5X/jMxlS+5Wz/D5fhzytqUa15VSnfgp3UNM5gJn8L
2yXmMIS1uJyGhW1MHx4PJDUuRpnYCIirLTAR3vh02p1TSm6u5TuH6kBOeYETNWgCIq4E9rjYT+yL
GCLpV6BRMQlezEsdPI9+ysSIbd9KjZ5p7bmoedhY1xWSJY6SEO/DDBlqTqEHShUu8XVD1Y1ZX7yW
OHoiuaNdOGGb9ti0RmRG9fRQR6hMEIlxZLBRUimCPRPpiwmmlzAbr4TSYzDtVRDHq1IPfgRDY9qO
svY5Rcoy89Cngqxp0hGRgXjNl7B1sn2d8Dm3GgYTJmIbTht7QFbrCEUSkWa2yjM9HlXSmcU5t9aO
IfOr72+FNEOi9MlGAKt6B50K+CWnYQf8G2uNmK+9iqIL+9G/mu9NjWIlfmHRN2urwnUYW3eRJShL
b03KcJcAsmWrHhW2n3+OAVpGKgc9GWMGE2oUv4TuTAo8t6ucz6zQl/DyXV8nL/6IMKVF0k78Lukw
wAZgu4vn0oJ6SvKJ4PNArpaQqxl99kum0ywEjRDGyqc4a8WkXyCvUYBhgOL6Jzab8PkDGEib6GAR
OyQpmwCbviOvdQNsrTEP8rcuq1Y2ygnav1PpzAO8emqEQadul0BQHBzT9AoKy1zIOq7FPN3UVObE
2cl2IleMfWVoV81nG3sLsYH1Mxb35hoXncuHCVJrg0BHLAT/QqXZ5ChoayzT3/odue9fKgCf0tow
ZGOODiHALfE3QqHS2n9i36OqKmIgbxFyzB18imbEuWqw4Xzrbqh4u4bNZNy8Q6dV4ioJeKcJgyba
MvtkKFgSgzkmcQVXoGrB4YGuhgWFYbhiZyNWdnZawtFfeNrJyS20Gpk71OGSmVAssAHYgCJAfabs
ixiZCdfSC/4gJC9LS14jomk6wW1gbmvlY8ICzAeJ2CFpjboBGSA2dhx1mLbGhvUzrTALlftSO8KJ
LVX7DfXPFO/bEZ1paM8T0ssEwQ6QnWWjAgnW/zAj4xNWYeLbAhKPhkaz2W4RtsARR5bzlQBPdVXC
yYXP8YWKRqR0moQ9RBDe6o7KrUH9XRAduoVeBhRyqbSOJRGMcIdAWYzE3osNYX5sipZcI4s8E55Q
y20JBsrSvdibcS2bCLrqv6qlOEYLwQ5ox+bTlHHrVd6tMvWlOJ/zpv5HaXQgDMkksDl9Kz10rICU
5dtERVmom3i80ABabfAOI1hJiVdklOme9NY5IzE4yTqOn3780RC1zORAUbQdrKWkR1spiN4r9ozN
O0dSVDVG81JbpqjGzUKPfQltPpAzFD3RPDG9UHblqZur3aoeaSoYFZVL20ZPLwbDu9RxJRCZTi3k
MrZiBiFBPOmdYGuywEqVtXdEb6/3F06y5Kz0rzhBQftfZH35hoioofKtkGhkdekn1EhqjbDb7GqP
sM4V4jG4Y/jJa73Y+uucKlPCc4ntnnwUgX4Re24D5gF9vIkLWvA4l+OWB5waAWVEkaRRysQHEL/F
ypsH+8oRXWtbPOgVojHs4WzqqgrAEpORR9s0FYFZc3FKhG0a6y1EKbgTb+KIywqy5VfXwGuYvUH/
hRyFOQPqDA27eBU5TYHpA6mZRpVSqN0yvz4Ivo+43+IMKrglTbMHWclqIARy4jDDoRYJnocUhgmH
CobNMGXA51QvkgiGH5JOJtBSkYnWs5biA1M8QVUlNqT+C0yKoK0IIHTIqzPMIkle+oEr2gY2cpus
drNya9mb2CDjT+tYRThliao7V0MJq2OcnMsbzwvndkMG9kFfjHY0zWEpvxod0V4Fzki2YemNoDLx
bmuqXaIAovrwAEuEHjCRJs6eIo9ewHsEN6DSvuGVc2Rw0LlC3zOf7DzFew8RqLV9tQbhJEz6lROk
SMRALnINAeV/UPxBMPM2erCoewHHHaV0zThMoZUq2hU4BuE25O7aXySYz32IdSKFyPa6d1geHkpR
xamZdFm3ckDb6tz2zjnLkkNpri1ViiH04DJ0DOWOTxJ10xpcWW838Bukctsxo6saujZ9zVOYimIb
ICp9U7C1zx+lSPzxu/cpLDaWXu/zwVpxBPsHxFMCejgrCGaSbHCGWYolbaCYpNN6ERVGOSUOAdml
2OHqI3QPWoQCZSKOOWwuzLFcwnyIMU3HxnvHBa6orDC3S4C4bLSsthYwet2pZevPOCe0YgkfRqB2
BZ6wDIO5Q0YsUjgzJBq29AXPl48gEGsM4ypVF2Ki0/WLqm2HCT9eeu3EQSPd1pR3BbGL529N6U4i
fJ3e78gh3U4UqL/ywpt2NvdQbMQqmKOdtId4ONAqyLVs3ZHX2FT4B0koQI/q+5WIOeG+MRK7CNdx
2rxsdI+Cb8L0VapM+Wq7B1bzJghD4cIUARY9FLN+K0gRJQOIIKOl4JIJ1EhYUFc1j2IXVJAKB4aX
eiRbNIH9mhZsFvMg3IH395kMHArRukdNCRjDKJ9CSOqdlm26YNHz4a1Y/iSI2+W8BBjDZ0pM/Wbt
mVD0SZcart5kL8W/6xT7MkVd6TFxOTzgSdAtW87nEQurFXMyqRKKFdChtXVEKfXf7Mi0M8CRiTn9
txkfdoyfkpTuFIsjqDRzOGNlqQwdT6LQuJeY6J2ZnuFEUq9pmq5E4a4bxvm/eA1qfbqar/hkAmtX
dDA5wRwFxrBSaGUxN5FhsBc7i4k6bJ4j4TeYirahuhTTkOhmxjRG1OJQNNR4C84oDH+DTyu2N3r4
FE8+ZOJFjLKq8R1Ya5D+v02+kWVVQsMLIod0lz1lqME2lqVzZa8JGfXIsmzVTsL+NQBdDK+NUnwL
yFMoNP81mUzOH6q1rL1nWLOgaETuoc/Pk+z+b4gb1Valbtbo/lYg8mpwp14ir5nU7hUHft1BKVfQ
QFh6iChih7jzZUUMo0nhVvCBdwJ8YpbXpJ5T38w66HC3nhJwx/aO3qPgpik0ETvCslQAbRlBiLGo
Q0/o/5RdZTSLiKI1IFl1aNi6M9lz6u2RP1PWh/iEzDOg3pbq6jGjQzACSBzJVM/JJ8vz/gMxfdQ2
S5bcmN6f5uBqNr6TlnKG81lMhij164Jc3GwdZCONCT3VYNbR4BN76aJkKuQM4LbyVijg7Z64n4Hz
M95dYsKzvsUGAEZMYmfBWQguOF3bpRk+jVh0vk3DNciSaMujanJYyUxXJqS35CRPjZ0TdG3Uy7ja
xCQ0AOJbibU7I4KFtS06SwPgFo4MY449ks1Fn1j7UuWZYBPKYTqANSJ7h7w5TOS6KrrtKvDTjPZY
l/CpM3zAYEbLncPj5rN5BEskKi4KaudIydboC2h7iPgYnmMhn/c4KKhsZzVqNJil7Q2IPUDoFlz+
iPhynpoSgYLX9jMNjTpHQjJ1xBHO98BJJOHxX3uawlRpX3K1vJTKiabL2s6dDy4mG9JB5xQRWCvf
txa5Z7slQ7tTuCa0AGM9n49cvglGOw6Kavpup99eWP/GzPVTkllFRxNJNR9WGfMFwms2uw5zfKl8
ic5By/6GNcAsnoJcVbI5YNxN3SuvXqAEWaIpsycaU3nDAvmZsbOt887leQ57RzzWQ882qfgocOCk
BnGArGBiBvUG400c2hK6VpW90WyJAEVzo/GkxZgmlY3mbGotWsHO62RmGPSug8ZionmzlMtu4NYJ
KU4EzZvYVcjkBTfsAidOY2wMJUVdN8wcAiDomxLtFaQUiL1Hk/0lFru+P0g68mY2PUx72DzEuxKr
RqDSL6DFxkc02cnH9I0EhSqAIsUpj5HRBcSp6ZteS93eyvYIkSQcAunwbaFkEPrvRoYitBV3u+LA
lCXJzqZRSm9dLLV+ADJsI9MBbFqWJwj2BVJcPhfKYxTi3rCxzBqXSrJJOUzjIFhCDVup17ox4DGe
mPzYI0mik0sviGcrYGujN8bNiOVFz6ykFs2XbVx02okpTVdlLS6dx1pZYnUhjuzfiae/jt20EYdM
0SYnIEjTOVDR7BHxLyI4UfLAecCHFM4F8W+RHu50SRcZjCTLRxi3JXuVGb+jh3Wu1jeeRrrdtOPS
aIwnHbEn+NWUcnhJ68wuGOiwY/JdJ4GimOhiGKjeKWxmu16yqX0Nq87HkMkzIkBuCYFwvZguwcnV
BA37nHFbH3fnZM9Bdq1jH8wL6GWVxirDXiNew2rqTyK26WZSy49tomfUD4si3aDtLEtb6XLx4/12
/mfYG8AXm6//eDqvpUayZQ0/UUWUN7fIO0CABOimAmhR3vt6+vMls+Pc7NkzTQtJtUzm77KjdJXT
gELYq+9DfEnBJHu0siEVXu5YCzdTNx59dYl2hu8nKEiZ0uuNTNfV+unIpSgMR3tVEbApJaBW4N0c
eqIezKug5ngysnDVAIIZfnZ2kPakr13RHOR2LiEN2x4UcIBgK7h9jLsMq+FokRvarvAcMnQAo5iH
YkK8Ei0Yo0xJonCxSDYgO49q0VY3VKaRdevceGmSrSfZYiP4qZpY3yFKdR1/i1DCkf+v8Qjf4ZDq
zE+t7t+9XoW/6gn1I8NPZKap82wa1cFqXWwsIPaOJrFytDx5s0ir9FQ47ipRia1QonPKrRwEl57z
1naGb48SeJoshOjFScAQKgTMTMXkLSRQ2QXwNqoHya3ltgyoBdKeECgP6YeJy886A4vWzrhwkaSA
zgTmfUpxAkbFGoGugjCPSb8D4KbM9XNL1Ks4hCePMeEMdkCBwYMRVqFD7tuHJVQxEq7abF+Rvaga
06T0d7X97HJOafqyOcOVCOkkxoraY+TpLNVTSH9Y4fPTIAbqeGaQW0jA3UmznhDNRSvJ+ZOZBkrD
gEUdKcj3OGULFyY3oCfxkNkwnxpLJQwdU5WoJ3lLY84cCPVWQuLKQNvZ+JU9WqvuThaIKLZMwvdg
KzLJ/4dlAYhrg+QceJ9jv7LqETQJWBfbDE9TeqRMunc4OqmpAtRP/DGB1ghF7oBoUM8yQwQfnGja
6u4W5JfO23XUEITpU0dQXY9o5iPeAeG3BBuH147eylB/eZ1aPInVH3Kcng2WH/AOp9zgL1UVV6Vy
Q50woHaaRt4Oey1Mmo1H6w0NkGFaZBQWH9vkALDospgUNjCsAwnQRqoIJUPXSLNYMe8RM5GcumJD
HMi5yI+Odlca9U8J4nDhVlxRQt54EJYlB5WkaDqycgBz7eqqgjSG5r33iqWB8mF0aS5pGQz/qRyw
1gumU10JWQZiIjOail+qC1AarIoMnQVMJFz7Ae6xuTmDs+daZ6Di2Bu0rVfVjAF4Ue/RiAaUWNG0
4WYf+8vUYHlG6qwyHjxrgBYY1Vky1/Mvaplzhcs/0gjrsH+TgAT23w6VrxL+BogGa8Lpm5xw/PmO
DkQ2ApnkAJYQET35dnVtreNh17bRcTQ/vfpnDrGvV+e2BCnKfgWZJjVxy2TvpZmWmxpFa05lSFPn
0ACDbYvnDEhTYC3tLlBlVRXrckRywUVfwaMPspXUhqaWIpMLyXYOQwYBBJZfkROfMftFBBc8Dcgc
Gm5mTD0A6kKs8OogZSmyaQnBjoKfiIC5AKctYI48IJ9zC8i2IZ4VnEM8ay5zIqYtVrENIHdN8HLZ
Y4sxXkUMkrrGKbTJzh3ddi3iBYOGPKosDFuLqd3NzT+DA6D/YqfJRiYmeJW01/bfqEKko2c00y1c
mCHRnbSytgFayJHmcUHRw4oMrSUvuxuZQUJjPVYQM/wz6YHwFf+FkQh6Cp88jNuI7eLRJqPPM20C
9iFcwOokOBppXIysgZcrwl1CfAPBYmiXNIdV7axkkJSB/s0WpB3iIMWfBtct418Y0CJ1uiSJ2shC
Nwqcgk0HH9Pelv7wrHbavkVGNaLwmFr9KCS7ifBKYEQ2R8Ssjr4SVsuxzQ++dZk9wtSNjpBNNd4w
eYMZblMP/oW7fLqVWkRFc+lg0uUCV2sVj3O2ZauWzISWfSjUSa12DyOjc2ZgopGkorbZBuKGdoP3
GNdcFOZMXPnSFIdyLuJKICtRhdyXM8Kli/RBsGVNaBBQbRv+sGlHlWl6TO3Zh0TIlUqM4oZ7ye6W
urt1CQNBlC29+vAxIV/XY6rokfKrk7G+0m8J2hzfJCy56UiaRchZhltbSTYiMJFSSVRxgqbJKefs
DGRR0w8jYqKZYsn8la/dhsYYARzgK4qjqZ6K3vnFr4qWHcDIik6KtIHRQXPepjDbm8D3CKBTabxQ
77ER3Jnpe8klFckDlIvul4+Ddel9tjnG54w/FZK7wJthlMY3mP/L1MMX+g+KPm3T5M42lxhTmRoF
NyePXGzRcTnsxcAaKJgd7X8e8EUAekYlJ4KQObpqfDh5UUSLOS6sgQC9qmJKT7CKOAF07RfsVlpQ
2+NkY6cMyGn44H+DqtBf22jBMSk201+yI3OxZngcgO8U+EvAoZgod8ohSgJZdmQ7r+TF1P5UpdmN
Qd7xRPIhLSXe8UVYnYryCiooE3KQx+RWuBcOAhxwwO1l20tpfGXn8AGZuSITT5q2RzxLeP4OmRaS
khwfc0nij49xsBwvae99oqtgOkm2yjR1EzIwQS+npQkQYDjDUnhQGoaUkHqZvUhSN2g9sAedGfI5
PGhMhyEIe+e1e1d5b32G1i1v9rhtxlPXP9nGAYVmj5RgPGfewcpPqYuQc5tiZctxo2019cQBrUy3
qjqhV2V0rWlvg/rU2LCAa4szVYSFe5WxWB1Da5Kja0BSfNTGp1EehiM5ZxRUZbIKp40PFutyD8tl
46J+mvyUfGv+/5QcXCc71Jm6Uz0D1vfRtDTuPeND1nHqYR/Rk+cGz77GB+4Mc60ydSTGE5Nyy0cm
rug+e/DUYaWmp2FUXqqpXxpgXj4CYb37BTaQhpESWKQdGnYpvjjE3u1z8C/m5B9UFg+CUHLeSlTT
c3DsjOnFkHi/HTVwD89Yd8XBy2MiA3rECNpT1yLwDfQ3x2e0sWLjnwmYv8oNok3ICPW2W6ciA3Mf
lek5KLQVYognv7VfRjqEOApfi4fYtAmsaK2t9B4MF/IN60mun9FMnhrqJiu2dgpYk4GBXyS6aoyN
Q6luCnTFaIXbcSiYIGxsvIRow3lJtPWGm68tkkPpMaerkmkiObodd9rZEIXdIcyJjWTWYdwkaP1y
8lxp6AxKb9t8apHc1GSHd4yFV1Pi0rrmmuvTavSjnYWSr7YQDIz3In4q625lMNjgP3KHeyWKnrI4
O9m0nwMKZznkoBxBKjzU0EUbwYUSiRVO28zkohuqL2EjkZuIQBwv/4T9JfOHbTbkG0lNGD1qTUzi
ZWDskLfL1Z4WeI1MIjU4ywP93DnuMorpeb3NjJofOR9tTr5v3eemZjDmrrWZVII/goRnGQiDyTsh
qM+/9mCZWVvtjOQEVO/bVxlQUXfWQbSWwJ5KCb4+/ROpYMz3DBIoEzcEOrWDjTxvOH+2PGO+FkNe
f8mdLRXGrEwnoQE4LMLyYRijFwRKokqb9eJtROQj8bqUD8LMC1gF6pfxC3E9s5cgp5ALCHYlxKIX
nbSGgPngV2VkcadshZ7kr2pp/LC3HYuQ7mnBu0BSCufJkkiGVQIWMDIc5W8qEyATm9BCW9M0pIY0
4hnhplZRSKlTAaUprol8KkXW4VifCVhkFBrUSlSDGO3o9dBl2doK/7vY70OygaeD6DKkbuSCEZV2
W8x7cXbE2L3RRUeseWocvmXpDykuZJRuU/w18EKy9WxPzWAF2QeYCVIR8n3ZrpHI+yZ5+2xRhnPA
rIiODUf6TCoEUdQiMcoRUlsAAcJCwQf3xXSdKDm9eu0035xvs/XR6sk6lZYT9Ndj/o+j/QzMU51o
cHxa3EHf0sbJUShdP6dzN0+r2j7jFbaMy4SMBWzI9tASjMhZzxbCfJL3H4y1Z16h9URQPAE6Ui3W
lImM2wrs797owX6+WgBgVizIb0oRHGPd2csVh9Si09W9UOkx+6Gemr09lNsxPSOlRQwYqjdC/L1C
f4icbEljIXrovTRx87zPyeoBY4UtVaHo8uhXJhdgdndAg1lSljApaXSOqcyoooq23RQKJmPuS1Q8
ncpgJzTZOGs2ckZl3W9DFkRNNgBcP8P+3AtDRamLKWMih4xxVLMVdOHNYwph9lYP7xqjF/7rC6WF
FOmGTZloAGr6070nPQSRJg2QCYY70iqa5SLh0OUTR0n3bDun3rFJUvBWrfmX7SE1ltCDosNA2tkl
AAfeH7PNO5BbQEGIUZVUQiyvBBRCwXLAeqaByEk8yM/ipJE3G21y8E3RiHTIS3ykDZC1VeWtGce6
JodCbnSkiKr+7hMDHqhb1/5A5Zzj8UeHEPWPnJPAITnix35y+LIYOZj1HBvXoK72fwymNe6VIdrm
nbWeKIszZgx2hCEOZy1n6OLSpwgRSBTccymAPZsz419lqITExOQBA45UmXFYWky/Cr9nbauU/npE
WWdwHbGU0z0bY+Lu4VAhxQAxg6wUTr7UfkQlprKdZK/kxltOwEzLmWe61E9RsSF51SVNkfLHAIVw
ePY0OhldYaq6B54d9Buvmbfaln+w2kVqK0MsQZ+qZMNukHUobUuPwnRARkqKzQO8iFVR9+xyJ92w
+VSUFzJGLGDA81DTXNI3K8n0kqQaU7289sc3V7VqrVD+LhvmUvB54Kv41ZKWL7JGp5yAe2gheQ+c
AibmEvEBSZ0jmRzk8lND2D6FlmFAbOZbKKqwZBZfyO0JXzBY6IFfs+hfYAE7wvPEJw+Dlj2/zAZu
f+K4ZQ5Q6fGjXW4szOxTZMwy8cQHfREsZu2bqKzE5sINapzoe5DyHWSMIo0kJ7U0ue70Whk8V0h5
5ZnzN8Txb200poc7yif1XOD+olWkF0KDZZPJI68l5Rr/EfE+cNAEOU/pKbxEAWgXePFBtBAJvU1D
my+rjFM8BWf2QNzQ7ioWtXEZ7FlsycQbJo4Ml5VDNRcFRIspr1mDSqOowAHlY+5dnh5/zUUclGP/
F7CBg4hdx/8izhVGQZ4V/+YwSq+g+XO6rdYiRazv0vqyBiu7J0K/RWvDWDzvNIQ9jsJz4fmLyDTe
6W2doXoidJYeg2tT4un/uqHJ/RMcSfg6INqf1CYZ8FCV5bEPgelAW/Tsje/S9i4CgQfGSkl+umpV
GavU+DCZqyT9po//RDr8GsEIDdqfDU0z9vF86WBVS1BPbETheJKL0ECuBheHfgigVy5KG6gttj75
Y9lLkCYmoY6Zyx02FM/aHC3yCY+nfhFshg/SEjIeX5HBiwWsYIvlW+TWzcYgIT9HtcaPMCcD7RZX
s+AiKQ20bF+fPiixIUXVmxgPeroBeeuUNwNGec4ro+lWJgFbVrOqqaSm0fg7ujz+fmGioh0BM7I9
yrNHea4ckjqXl7T1AhzVUyITvF58htczCSzJ30LocGLNkouQFTDaPwI9Mtt0jo212O/oS7mOC402
HDJMJzR4vAjDKlOPsGS7+YjJaTxFgM4FGBeiLYUx8pYXnPiyFD6oVFOB/+1PIyNNmkOcnFv8pSxo
hgnR3HLlM0VDgBl7fp7pInmKZec9wWN7dnlodbyi/8kxW86OfjsaT0AdmYnvlsNPJAgVdgXbS25s
Dc0JjkH8r2xxdpAxILu8HBF/80/R5om/sShxD/C3QTMXMbJvKa88vTmaGVVic1A154Zfy0VKn3Py
iyIrAQch2JmNXIBwVRI3tot5ddEOclyKapsF6M7eZz+cKHSqPn+mcfRbHsK+1felvu/afdPuyVuc
ST9v90Z+eK9jMgLNJ9pjv8xfkHoMXOZ1wndPIiRpLNjzRDLTu/0OnRvDDNlcePh14Asklk2hPTGp
NEEqbnrXbHqdQHLz+remB6YcGdDBzAg6DVKypkdT+YH8dEGW8PASVbMSaT+iLvib7kdm9foXxhT2
QyaEvgT2RGdjhr1CowFOq036miMZSwnyLPNNq8h4GHf2NxpUFKWRcYR6gR3Ggn7XKjIVqbAl4SZF
GiSPs7aQCDGmGhVNirrEUQmfdDGdIsaZMJSysVxYcsZRMYYOcL9fzIx3AeVh5gSQM+UjwmsZi+kz
I2HrAf3ru5JrzWwIJI0jxhptyU5xEHFY1cGhhAOO+OTSKmWLUSvlq7z9HoAGbfsu+ESb7kuIHwHS
wV+YtF1HuPPJRI922bRV/UUdIA5luPcDfOiV1+uc3buGEtPbkdCFaMdYqbF9pBeWoCnRBLQkQhUN
skGvWSk1TB+EouExJKhGnGFumoy87YGAUm5DgwkrhJW4wXNDwSHCs+HSmfPabmJMnVdJb7JiXJ68
v6Q8CMJA4S94KmO/0PnGbbBZeP5j5tz18qOinan9o8IntNdhjvV3mVqHzq2Wo71k8vAoZL/GpOLj
MKF1gVagIuGilygjUZBRGi9AKftSYSrHhlNTgP8Y4pYyEO+s0Izj7P1QOhec5r5/Uq6Rv61wSSbh
BlJAoMeuPaFHeajK1cCd1X/5zvxIOZeEzo9v7bzG2KKJQNLxMECwGXC9wwUEKSUJmGkxGuUnZ6qX
DusY5TraJcF+EHoMNdXiUPG13aUUk1/EvGlOS7t+6bRPkWz2WNHWVbOrqmV8s9GX2uOxTGFXCvd5
LICbIvIaeiBcc6N2DLOP7orXEELm6LcW5KJgXZmZccBk9hKH9gdzys9jXO0r4QDeaQEnXEwBEQRl
SvPt4Vso3Iaqkwu9XeQJ1hsCt4Ts9Y2G8XKIs6lj8oeaOXXeuHf6TRtcY/OoBF9YHrc8tsGLkQf8
1umLif+o2w3DqYHXseePGS6B4KZ11KlrSgOY4FTRnmiUpaFrsTRTjjECijOHU2hheZzyLDqDQJbp
Njx1RfqkV8UTgOvY/nKoNmq3s2JmhTxaH8OjXj+6Keq/N8LAmKm2FdW6NDHzoJ4mRsUzKBtpFyBG
NK4dhJ6hugfxsJI30TGaVBUDTdUJK1oHgK+gkVpZ4O7k/QB+C0AVETMim11ehzYCJLXhoukw4Uec
ky3HpjQ3LdFAUF10syOmdQQ5Oz3YxvEbvDO3ZnvyHvTxwlxzJCFvDdVYbjwzww7KZGFBgM7ZsYmJ
GJmTZR4/1YBqEqkFd49HiPTDeFinZgTO/x9DNjOHplIQpCTttsY4l4TZulEfa5JjfFJaW9DlB9Om
9j4gC2Qy3BmGqY7Wjn2rgLSDLXsHug4lCyd4pyB5XcZo7MGy+o3NcaJSzz0ExI26O+oxDin+1WgW
LobPal8WJ8PFNsghQxikvqp10pJuFrZCVocYyFvu+jkaF0n6CCv7MEKeNbuRqYg9ZXgKIqKOaKkZ
mummw3fWDavhZk+fVXfs7Xnd4mv3x88OVD9sHxWtxzd0YiiEwmTmaEtckjJ+2expjqCyRdew1GlM
wOKneJM3B/w5QO9ndLFtwwy4z7iA3g2fO/+DlsKn5xZI0JrKV+F8TUhEtsSDZa7M0VwSNhjAhM9k
sX4qoE1N8mq3+iIn+KVsaIOQ7DNYB4lhtuwTb+XbySMApTPkHy4ci+7We5HW+K63ZJyw53/qCgHI
ZfRC5SroY8kMJDDQ2t5wPZfqcXKRTJKJx/uJaLiAh1N9zzeXe19/7BpVqxbcrZ7ozKcMD3p9KNG+
ay1HMPRWjr54dI0npa8IOBBzZPYo5bhmkPMDeSj0fDJsc3BdleuwRXxUoTFkUk4KXEyTLyI7EwAu
V/ulZnZbWeNDPe6K5ua7bJOAqzTNce2iD+6IFgYG0oKr4AAurEFTm4eQaJUkfzXj8mCBMkmbw69I
rM84MW8CJbRCepgTJY+ymF2UaiTEDBRo/k35F+HWnlqkt0L3uhddn9aew2ithepjsZwe5+6zxbZU
ZvUeoU1tHI3A3hYyVxwNvdjvwEgQo1kDljhEDRappc0pM4UMJ9arTlDceewgcArSFXsANYdrTWaM
WUxpxsJGqgEc+hmUlquopK0yNQ2eMflyc3jH5rcCBASYmJnB1yU4o+KdIA2IlB6UnPrQCNeShagK
8gDSUWjodefhPcSUIMVKiYhtTN65WfnqGrEajTcr9Fcl08J4cd0ArnwOtCXC0D+PLsod1cP2oJ9s
YHtB+7HtaS5sKTFJ+IriaicrJNFvNn4SGy8QwjqRRSgXl4Iv75Tdt3hx3VA9OtA+wtpzOdkkQupU
IQrS1wh3lvwO1FKcn1VBmrg1vCpKtRozYu49W+IecgNUBqRRuFD0/BCu4lxHaPmg2FyDRAgoZAak
FmHg6ZupPlTtuamsnZ73kkPhWkz1w5H8F06aMRuKZ+940aq28I9pzEGjNNZ8MRuRNVBZLWjqbY6T
Y0bvLmPXkRRFNJ0ycDTCJa8gFVER0nhaB4PIk7dxBbuPaEhBf3QSnW2EqG2M/T49CfvbsAWqkO8Y
OzApisjkqf9MHd0fCTgJcRsEkClMX07zatvRYINowlggr6kojcpzaTBj8kj1ZXnbuT0kHiU9SZlY
F5ofNvlD4/eSuGn7L4WSc6Wg+gAUVqPfPLjN4x1WcOyuSklMp3ohHiKrfCaoMTcvXCkGyqOxg/DZ
eoq6NM1V63yYJumvvOuEmHXzsZJS0ppoR7YYoOBwn5WYXpbcYD6RjXoE3QZ9PStSLW4uKq3GWQ/S
RV/Q8szNPa0AWSCFG7JSRsw7xNcEG+Us7Qp8jo2vTUc0ws8aNklAQyylfK3i/M1vmfmlIpDzitcp
zxc9kaPJOpje+ROE9SGnwh8oCkXjqxVJCjHRPXeEDJy/jLyPvIsoSwSsCiAtTc7GMQBUo6ukEhXM
wEA/RG2oIST9m12mRpREyZJ6y4jO/Ax1yYMMES0gIVHBkUkhpAABwpStzHrU8umJ4+nBA6ASiUrB
narg2aKO1PQC3AAmllwwNrYsmTEIrjZWPLakmaBaM98Ylskk+7NdoDOz3gLwnbn50gjNpUxzR33t
gEj5olbkB7psrQApOrHO9cdw9eHFrZpFpueHGu7NhwWRzyivQSsNz2US6DMin4nsI1Igjbs8Tu4x
+hL5UVf8awoKK9RPPqxmpTzLf/Zbd5Grxlq8F5S7Gb1kM9JruXw9AMVcKH3oLKXoEHmnaDBFCqBk
59y9i8429dtDhmXKRVcTWJ+9dQ353D5oB39VWCi0HCgPqwIwny+lmZwV3tkIEwCBHlsRnicERAyM
2lIJQmcBaxRmHr8Ot4wxEJzB0eizkrnFXSJbgvfM+YgNFMnNXbRik4XtG6bnCazNRkOYaacRKr4a
iSmniw6S7kc1NmMGaZGieeNyQ143EbQ8Ove529u8a6SEK25FJb9R/Dvzu4s/YbqEJcfU9D5n6rYl
RUTD9oWbo8wn9CFnu3zEVyKMGvwox14aPIrE2avPGUeRADK22h4Hmygk0FuYuOTSGc7CYb1kFKKW
s0/Z2ZjrAzB4AwGT6V9HUuaLXQ5r2R2swNv2+TqAirF+sQyKzaM+i0GVwfBNPq+0fiMueOUz5XDN
zHMWniHQcwYNRSv32KIh9591fMv1werpYqjcawGNoVzR40ErpH80vlnTm48a5dh3ZmxQvaNqxyjd
1ngSSLBgdg8CA8/YcJMNZPxQjrvGIZs/fR8R22nIf0RlL6z8BCyDmhL7Jclv5i4q6FXzS0/6TgFg
emSoLuO1Yv2x58yl0mdkQjWvZEJuWzLb8ND401rJ1nyfVUStrTIjqAe7tUdIX3nxXy6fGN0b0wor
BYlN/cq3XyPE9lFjzGSOd/mviMILsJhMJgG22saLhl0z2sdKg7YFQM84oMNqXOoBFtpiWsaKcdVi
CKpkYZvPLybQnFqMT1YJFc1HDuJt5xK9QN4FgH+jcs0ypk6TENfwpTRP0sbTwsuyANmCvNtoAwlK
9MHclU6/SOO3MP1A24D5A/1lKFqp+kwHg/MmRECTZg2eTQGm2Le+ydlzcWL1gZ0y19PKQ8cFWs1m
RIT16SLeH/aamW2Q1TvJr86iCVCJn/3imOXQiRKQDB8BmGEOO4zNAe1Gjvq6fBMQjDtqIXZ8LVax
JjD39g7cIB0+nQMW2BLjefod0hNdiuRZH154ny6aDpMPAakMFsfPoc3O63e7ZlKsQT5IW5BovPY6
XDBWsgboM/dhtTSBKCZUaTosf8Ha1cHPFP1ZIT2ZgcgGQnzGPHMqINwAq6wSXAiGtSLkYBuqDNBh
wiEkaazwaV9USmmbprkkd7JggY3uPQ8OQ9lhglRFnVXS9Bv3MMCegpKrPfkwHg7LlCjfBN9a0f6z
UP9ySGBxkhhjaqP/fxjo92rvlKUC3qqREEDBkk0Mkk70OgpSQDGdPVnrR6d2ZdfrSC464wSaCIHC
I9K6d7NFAsuV5eVrlYl54LxJ+ZsAGWhUKvhlDC4eR5JHODSJeBbxYBSGT3htRWlYcmHUkJXMsmXR
xz2VH4AdFSD6Nfbx2O1FYo+7tT0hWp0q96GvWU/FQ83yH1Cig5eSpsB7kkNRPwUNjm+v3g+YiAXu
z0i3NRTmcMCkNNqKIp4z1KXFLxqSW/BdZfVLju5Bqa2Fb4Zolda++wqpndUbDJA4qpgLVsNMoaZi
HbkMr3XebMIKXQxOOmV3CZfbMkxjHhbClUzqudMpTOIVcnZFzZ87JgaO1l2+mpgx2Izbmaf9REwk
h1CtXgUIRnYnnmch5HmeDaOJUePyWOU/8jQAw6Qj6CjiGc4IGhBYqFMaAnWpVs8Ww56BpnKNaRBo
Q8eF0YGyQTkOB1PJdj6jskskyI2O2w/elbeYwnVr0bfeRWtRGYTEONmngOTq0pFIChrrJn1hz41g
0HztPLMxYdCUckcTItaoAOoFnQpcxd2SyOdnXE4yf5qwA/BoC53sjPa+w+V88ecvtjyoLBF1e8kL
8GGu58I7xy5m85QoMhJskEQicgETEEhKylyYRHyEDS2wnbFZu45cuGSAeySckbGZbpdsU/GHI2JQ
+VKbkLGdwz/eneZc8D5vzZigouJX2iaOCZYQjcciyeh8iTOo1eWIkxQ4R7h3CL6QQkyU36y2njWF
grzvcPcSXlNuIi4m6vyiLpdF9pvk0w7hEx3GwlUIfaAIqCUj4NrBqLvzlx6fzTF88M144YBue/rS
8velgs/iWjK5GioLmJuA5ejbRMvVuAjnCHHKjkFOLxBcoumoFvkri6LlMQIbkBfJ8rqZ0ILSh4ai
Ff2Z6CkmRDwlyeEWI2HYLvxhVsSXuNC2NOsxHbhrMDSX3VW0jO0mD2vEMsmBa38KBmAzPBbvTaXg
wkKtWAxfNpXSoE0bl+RhILjZxI4H5MUpmivPLgeUne8aMF/WSW0egZto64OztMIubgM+Q6CuSpgN
0Jdqhl8nfcPwP32Lyie+lpCJtkC/CdbLtY1LCr07xDEnYiBiiosZgvHwn+d2/i6LjEwNFJVc1NkQ
nyok8QgIcORSL0TEuano1LkmUjZ4gBAwk1+UZNmKo9qLHvOSi4OKqTUuAHpo10QUOCPgG5r4T+tM
8thS0OmIYapzc6zxhlfqgL/rkKnJky3h/SSGlJsQQjEEibHJpTeTZuMaoFHqjfnd0Ex29mhyzE3S
kSX6Nv1xZhBr3opA1rXKUN/myGqSx6Nqw0qcn+ZddLf5oBzZTrS1PmivKH4BmpGFZPoupnHUGXXH
IU3U0CoIujVGBhEWCxzCNhydbDOY9aP8kGwbWX4B3sQsuf/PMhRQFClM8FAbanNoNMYbtwFzsDyM
olA+TOXwBm4nwNeJ6SAm6dopEYsj6aS4QwuSuxtE/0a10dz6OJAtgM8Y2SIiYkmqoAxZ8GdF6r3r
TXmcRhpvRvd0TP12srWXMAyIysdyNha7Lgp3epeCkVQIUX6zwVpKr4rGBv3QoxWiktW+Ir8l2mwT
JCsioebpn4HVDq2fU5ME+9n0oLenpsCaGMrU+25ZEmU6wbQMp555F5qVMgKewb86UYgT08Dy6QW1
C5ldhHbWxbuiUxFQagFowaRKk/zXX1MMgTLTr1UkjoC8ZRRNOqA7CVrbmvk4SCIDj9s6SNYeeAf6
cdU+taEooxlcXpU/GbXOCGrZqQw0tKVo75Zapx/i4NySpRBAB4ukTmH7Gu1S4dx1ME4jo+yhXJ1r
SL2JcJBBHai9qnpjvo/WKyyGRd3saCvR12fJc5l7gsA/xUiZsWDB5tbcrLA99PCahIMgeVSq6E1i
OoSbbFtizmeeBkyGyMO4+paJHW9VF2LRjYiSidA2o5x7y0sucQO4Nly7Wv7MFBCk8HgeCDvNnt2C
YSfP+WaGjhisjqaqP4ylt3Zx/o4kW9ufyDFmw+C81TeFNpCSY8Bg4G2fYrJSs7NpimML1b2xaZHB
Fra/taxpa2Q64udtoXzjy5iMfwLMuCHxX8GtZyxEHhlrn51tkUmVIzKoM4wXDKboC2tvEjkI5EGp
kGRfMcegmpBMkt6okXyKdfrtXPcY7Vah4uaiwI/P1SFPjrWeImUV/XOCeZRbdUoAR5K7McCheWs7
2XbQQLAGE2lpvv4g1gpEIyPTsIzzbKKXtAZSmmCaYfRBvDlX6/pUlqdrjojEjYeVGAiEhsVTUqMd
gfakgRKdNnQk/j7AeakGRsrHPHiC5UH+6fjlAYwcymVkRadoA3xGclNfyWkHOY6vWuu/svArnzEu
MXZmgwR0N6XxticKQOQBReGcpVXlk8uWrsCoQr43zGaHKiHFLV7V5LYAPOJ0ujC7WwnvRe8dxqx7
UAzUN8lysMiZonZPVEhJAErwbSLobri7DLFLsJyEcdQSyoySDmRsJoxFxlLIc19GuTSHMsyBwmD/
IRQQvuO+8fDE/Y7JvLJaOj/6XerwQdn5mHCzT79doSPPCfOeXuGxWcOO/iqlDl93RCpBkDkr28Cg
f/KpX6dkJJ3qohmvNrGZBA21nNRtfFcoanVlPkigjaS18pYTh8mBZJZ257RgLs4FoCTQdwhJUxXe
FhLLX+mvcm5DJVtwf5IMgL1l9sma6E8Si8d51riXiJAMKYpH2M8E8XLIKUD7j3YkI+DQQYspaS62
f4NpNRGEyWkypr9CZCjmCdhH6X4BHfgBN1VfHChu5FxiRXBs0HjKZfffyOJT0L4IoyUIibzEpIPD
CKEPMCqaoRgdONy6bGJHLNPg0aAiYEGCo0kMD0y1cOAtOhU8L1RNo30T30hWcSKcUL1ERLygDeCv
JL2xlT4r5pZqrZsRnHSO4q5f9yhCbOsnVFbUG/Kw5QBLGDaUnpX16Fxlfs+MSU2SNOTNQaH12qYX
3Qgvx5cOKhQwkzS/eTCqmvEJa9aj5DyF0PUYp3r4R7iibp9wCU/d3kvOVXcTwgFpndzIbr5OFXpv
KgiqDGzciN+pDRqqmRzJDeVCi9m5/wX+PjjUizlQmwuvgZ8laR+H+dMBuUeFVVPO4tdRwACpFqKi
WAu262BtHqFcDLHMNPzCu8PlOVrPETOdcjyETRWtNV1bzGuF3p8r9A+wFxNh1v6YKlJW7VcAlo5j
dqAJwY4SEvEiAn7rLWU5IElWiB4iO2MzYWxWFXcvxnbhemvqbtIxTbpajwxrBzq35q8t9ULf2Qzk
CHAGpd5SA5Nn1cUw6lUEPIdtOaf6FP3N5BlYvbELAugKCGUQXYTPXASuIyIM07uUBkFN/i/grB17
K8BFERNGVLbDLIp7hrbQ6RmvnDV4E84YcNXCeEhmxp8P6jM10MWz/aXj6yeImy5RtwZlRorNRaLN
BgywCOTV+hPgjRwpvImEK4c5iEkAORP9tMVaBb2NGnDU2DvZlgEAhHKJPrfvz1J2Rt0XluH/9Y3Q
EXGkYtvkxsqvNPYAKeUHPUjOATO74G7+ji6TP0DfJ7stuWS2QbAWw+9KaK1G29Lu925GCBTMsL4S
aklyCWSzapGOhw9WM2yfHM6pKk5OSQ/qmvj/HMHonZMKIJEmkCqcywOVDcXrVBH8BPSW0St4FS1s
Ah/5JYi8tIuzL1YDRgRm2V1GjjkpqmF7OMjvFd9V2U5rNzra1OGUdCiexNiL/xr6Wp1uUg3X8Hbd
uR5goUAKxYGRlu8OyYkoakzO6wxAtRmQp9A0zItMTgPKZYq7gZApATb0S8G+whmCtEYWwgBsyZDQ
7jRneHM8hjdx/JHzkSvxWqu9tVq3+75FG9Yo2zSnN0agY82oGxHA6Up/zGlSI/C3Ec48U6KnuPOW
OuWAZ/w4xk/UZi/If0YVC/3JpNqlfxYClogJuvs6YiQn159K1lFgkilIukJorsUbgyZ218buuu7g
aCgOfY+RWqQAKDSbcncrI2nexl1wIhnCNajIrso3oaCQiC+8YKOSJKLkHNWxdpyLndOirE/y45xa
e8k1EkCPPlKoOSr9UsVry6YMacaa8jpa5loiXdLgxQ/znVZ+3hhAoPh/3x50xZzfTS67pFiLvUaE
NxKL+3eqsVke5/qZIAHWXjWWrwSuSuCVOPqJ/EYIZCiINjCyIPgVbRz+WBFNKtnvDAVJ3a6mEYH3
qG6QdzKNxrReIhzGJleIVGO0zpZ30VNSpZkKxzrBfRKjL51TNFBzuY3xOAtDDbeAZnI/2Tdke38a
SRkINdbQ4fQ7I5iswllTctr/nYH8/76anqgQwHMywoqBCAAV/4+l81puHEuC6BchAt680pMiKVIt
/4KQI7z3+Po9xdmHjd2d6ZZI4N4yWZlZ0BFm6+yrJqJHFADq56QFOyhtY1ysYc7co5t7ClSKeliM
NBV3BhyV6owjKIo1aNR0cmtQN5FICoHbIxDBH4sce+mCu8kDz5hqe8k6YJjujTszfaTCErNGT2Xq
gKEpRJmIOzPKEh50S7SXkJ0BQfipUojJYQUhICBJRyWiWqkq4L3U5TqGUze4jDlhd2d8s5BP2smL
DT/65sEs/05UJwYGZeI+/DcylDJY6vovSH50N9zoxStlnU29SnvH08jGrWQ+Qi+Qiat/iiERLjE0
DDKcB6qS00SzBDglHw/0XonxK+pvgU3NQ6YgaowZnEK3WEFsoP6SqVKN71ZpDcd7UcftJQXCR59Y
aihUb39SX+SqDe1DUWKGyzJK2sc6P2B2xm9kaUbIGJfnDGwuUzSDJpEEaZKoO9o3P+7wG5aWpNKH
XeK9IzoI9X4jAj0ELDZzXpSRUGPEjI3/8v4kU4DJoSP0W+fkM3PN460BCSq3ImT27Lcdx2PnIwng
2QfeuJG5M9+mplgJAQQN4T2RgDofGhNzNmjE+L6BhxLk25vLVxnfUnxbaE3BCC1yU/LlM3/X4SwE
+dGAbi5/XgoUynCHkalU5LZUT92rTJvsPoccBFteOs3UvYTV18T7QZ8pAma5bhyMPKowyRH/AVRI
IEjJjfo4hMyb4TAzj84hjB5UJA0ovagxA+MIylxZLNrxrfpsa+UOy8J7K2AFzGMShRblr/biY4PZ
ZKYgRYYggT261A5eqyygccZetMe76iNgkJ2wOaZEuoEl/QgnhXyCyIJHE2C0u4x6iHPqmowU+fmG
bqk37jhoXKwaC+k7Dj+QKbQp3fcz5AjrRQVBEdZ4egAbNpxVUMRrFyhBErPMBKAECqtaqLLQWc7o
y/BhSFmYZ9CtEyMhLubCEeT0ZfXJV9O1hBe0ypsqP8Ha2nhwg9QvNYxwRvhhQt6nn8FEn2gw/oHl
PPNkwKGoQTywYr5x4LKiGasf2bMnXFiB8S2mlEROqSmZ2AsUWM22OOt0GDvE0h1nB42Jv1KoWyHc
GfZN//Ko/4RrOEBtv7N0NKb1hrGVPoQHrpbmKmJqIj+/Nl40vAWrFE5VHR4T4+wETAJgBPXMAfWX
1GlXEaaBnG87qR8DTECYKT4Y81nrJStGJ79/KvVLFkIxw4xkQmzRZusujh4T+j8xeED46iIEYUVo
/W5Y04ExJycUPXNFSWfhZWDrV3CwXH0yywnGR7gpq4PPkK+pGggnh9xpPoegwd4cj7/sE0qfS3HC
jFTeZ4CXhwu3VJgQVnMyOZfkYCW2tnnGkllSWMlVw/oULniNjM+tdl7wFEZr0ZlRCJAwQ5PFq96L
g6O3jNju9omQgdEfSeKPsAdAgyYzQx8mUaFvyJS5g66NBUlR8ae2TyjLjLHdVRrHcg3QHhzoW1TY
Pe5KZofIO0gCHOiZiP4ronsxJcV6SNpIvDvXmlnxaupj5vf7GgkUigRKAUp4Ahmup6wkCazHSrvC
chty/8ENPqlCpZeEqQ5XoapfPCYNtfrh2xeNgXTRIA9aoJab6T819SsqIxzYVCD8g1sxjA5PHUVV
jzVCnvv31CK5SgTfA+JbIBP2O4reTmF4zA93qHfnmRIzTrei1OjEvNl/KKS8tIG4n3L7k1wyqmt2
ULAOAE4/Q2LycstWIdU0VjGaUrtdeu0LH1iaoFE1v2E2ZIxehHTSxPouSzEhc9Caf9GZCcsf2ECC
k9rgv4a6iWIvZl2EGz6LyS9XLq3/+hobDGTY8UHKOQb5XGVd/eXhc6FdisU8+NK8P0FTZ+4zkw85
E1NtfYWFurPo+hgmZCgdB89YfkdauWFAvRanDhnKSg3o4kiTSEsOvZkWn4/GfJGpFcC06jRrdfYh
8vE+I0LW8AKVIrPMR/5lGr0Ws7ZPKBOTApXJgEFp8NXj2lhlr9xIWrsMwhJ/HHxo6tY+LGbuBF+S
Nqq0MfOoDoQfzieYhiQCPIRDqnI5zzG0s0HbgoKLYaFk8ADhGNog91SX+t5sXoC9K9a9Ei9kspe7
EN5KxAjkZz9RHnwNmypcveLsq4ALYmMUINBy44w4qjCBCTt6BRO541qSCpdVAEBE5AxD+eUenUr6
hN7u4MDRtdRkU9bGoiXImuU10FhVJd3x1FEXkEvINAJ6uvdLbrKzSfYoV2eI9lJ7Sj9VIVFoS/wW
jG5lsiM04axkbUQ3sK6nF9H9k0cNirQBk1PKlMb6c5n7AoOIKtqleg2ZaVBfzTG0EXsvg5eA+M/d
YbZk9ARBzsJ8onAU7kBM+rNGFheS8Eje8vOhkqTjZ6hq+1HDhAIowRU5E6tmiyT/MPDQluFGBTMP
YhsJT0RKJrud4byJCSi/CHPKjRqs78Zx6klJTDzeYUTKKZyqU8lDvm+pwaxHtIHZmrEii0PIpxXp
AgZ1cPVmFqLBq+k1ADJsYU5q7l4Ez27RZGRxvvNxRgOpoIJj5ERdpQNvqjvOIwwyMX9YyDRY2LaT
mDrH/EP+naDYtc2kE2aNTBj1AL/GEh4K+QuYvQziM5Jgn3zfm4T8D+K2SxHGENZHCwDl4spz9UGP
tfE6tDc4p9w6vMux2cmoJHh2Ghpf0U9Fvb0smdQAia+Frtc0TPOjV6nDhdaE6ER85AQRTelBeIhy
pdXmatC5KomGPQn7laBaUyaP/SJ5LCiRCBDc5BqBixv8DB+5jQsZMVvGAahUVuLFImCMTy8iJ5Sv
zcHkZKX4BGitsbWg+vbQ8KTn5NaOnENvI7AxHCbqvAGKZdqfmH+s4nw/lN+ByZTHv42Uvfze1lt7
QG41Ah6scIdwrzgDm2ouEZahBJ2BzYRZsMq2qnWho15+9K4Hlxw9f4loGjskkoMefkmQVpibcQ+A
6ThpM0csgCwpu4LZykJRIue6V5i8gJGazUlED4O9pa6uPLzAFxajY6iEGNirG9Z8ZMNe9V+ZuAKi
GQvKPTb98O6xPj2q4ud/9dKnCCWrslOLtVEGF5ELK0O/GOCWyfxuLSW7A+q+c394tCzvWY+isaDm
sWndK627JaSlbthHh8GPkCpepvjS1tjIs8kKS22gfnNpJHhNrWBSjIQmWjUNxLXCK9j1FmERrCEU
y9k2bHZ7gxuSScd6+pKrWaRPSJ+lmyH8MMCALHsSJoEOcZfKJ6oQ3T7IXu7sF3xrMcGULlgfh7rI
H5kBbgEvNFh9wGFFsLI6Y9f3JwPHGpGnBeBcXHOBi8U+TEvru1OKR00Zs1BMgTfJjDQYh5XEO6K4
Er+YzkNjP+sakhScRGEVUKbJxDtDv8GQ3wMtC56glr84lBwjvKUWkUGaPRd1Rt0sxNIKXvI4dXtJ
5iNomwj3E36C7vqnGoZt4bB5gbZZWwt1StYqtuxdWuX6ivqWfe9NtfODc1Pr+Ogw9mLpCl1GAAuj
F6lQhQeXzNxshC/hq9QOSrRVEwN3CRxNmBQI/kzJL3y48ModIJRJXc9OLyT+OVDCz3DBhcLvVpW+
MdmjUZJlKR9mCoZeJ1Df0Xr2wuyl5pZadygBXwBeRH/hn0dE4DSLhDcKOPjlJYiLCA9AK6RHJ+l2
wbgUzop4ghkQn4le4cpBvzWqvPptyLbO0rsnEBmegZEIbK5lt9iGOgcOVFFHChgoUspiIv8CMNqq
v+bLSDXHf0kmqSdYWskf8LQLrEtYzci5Kfiqap0cTJfkc+kwZFjhQi7kRZrkZa0HzmlPpcbAc9/H
f3LupG+qr3RitNthumXGJJkjg/gkTXUUYC2EAHFa3x2AgaADdpyb6irwN1G4qKdDOU6nSSkfovJg
8nJkKm+6t5YVL2qEPVGo7IfKwlaoxQ+g2drUwJOOFTnERrAFBmdUmSxBA1Vw43XOOpBYp4XIbhAe
BhBen7mORRltw3djNXEeAoMoLyCw8spiJskW1FbSPquUBANu2vIoaee5hZoCU+mexAH2XaBWIBFA
OC/tj15jL0MaCIsTWJSUte5NQ1xSYXwipgNBQNnGMarh1diCoqesfAgF1Mo0fQu3ci+jFCxxBcDl
BfQ68y66yp9wVD5jIKugyB4Mil+Z2pNXpDtVDNw7cSvNkCG00OC7l5wf2eJYM6tsbsBQvYO1XmI6
YkGJEssDm299n2HQcIjxl0CnoGcZbbNIKqB38KRzBtIV6oJ43LZwkHiFciVC1wCmPcYpVj0FNgYz
gZNxLvhCiIEYR5O6AJSSTp7DBKoAyVIyE9YJ/FMMlDo+uwK3ssTHlpn7sg7b9Yu/qhkLqgZmI+6l
BHIGb4CQOnFjzPEqX7WmxoK7I6wYy8UwhGp2gqCsfM5UQIJKRhGW13C8iLNV/w87KmTHDouPV4qX
spmCrQkQwIFaAab5kDGptxAhPUwx8ppMFPkPtslLgQW5aHU0rwUgIJnMMOAcvOCpJHWEJgq3qsZ5
FMqSMMupHFUVcxxo07TfvBEwFpAEj4cnXm0jMB3llQlEXfXRhmdQQy8TuANoTWZBDrcfqPQktVk8
HMSbQCNn9cBMYHpSMw0tPVVxv/raxEaZEpc+gjgTHiuedhC5BI4SWKCp2RPAF5PRCaUb+kuQn4jQ
FDo4qJX1Sb45PCo3LtcGXLjJU964nirfLwZ5xathnVdPTvtKu2QTVdEMNWbJwqjXafbe/Q+DBR0G
F8s2orVRsTxCya80um50h72gAewdzlXQVVvp6BNYT6OzFtWRyxWXIygteO5HR1onzx12MuvgfeI9
vbTTCQI3xgvFTkraOy3Kukot6BmPafoulGBzyo81hDE7kAiZQCrQX0RkooNhKMwleXkCIrL9omI1
ZdwEgPHlpquu0mYNKLaannkuc3j6l3xij9Yqatf8JQAOvX0GPYPChB5B9CC+8whG6VJgiWbGwpGp
2+r2nhRKaV6SBbV3e/jlQBDzVPuPUlnGUhp/lhlcpSLMgRoWq80xmQCi+UKjumcazCXgRQpcxFAv
gB4DXx1QZERfhIslW5xOkhc4RlK1ODTaYRKe8DV2tQMloWRv1u0iL6SBtmrtLB1zaxJqqF3VgdzF
7hEYhm3EG+ac1o8J3QWfUObrcrVhD4LEiEekuJMFKOJlJmGnFuqJv0wpNoIei81/8zfAohB9RmVp
9zcnl0Sd1RejTh8o5VW8JBIeN4GpGnGfpgTWdQYWH5jHOC4bUODy1XQuOCKadHPt0e20Hf9AnIra
6FDr41IKFK6lEZ77Ktp2IZb04Lchtr2GWz0QhXR1JBkZB1M9DvpZ4bU6zW/ePihMMAzcpqB6smc8
r567dp+ov8rAjDmCy/Y1TBcfoWNYfjv5oxc+TOwXzpPHyjtygnBk/SxDVrrrZxPny+y3tG+O99jV
RzBPnyDaZpgDcL4yCy/ROttPlXXQWC1Ex1d0lL0cyQQ6NbjMFqYxxs82spTlQMeSFcEjfARaCFxk
WS6Dhns7DRFah2tMAUxzmeDUOJ7DCWNWvIDug1TqZQndHQIs0GcFmI2tHTLyVbf3aDtC9cR4cT5J
5hm7ZiGkq8F7LdhrXGb7wHmV48+DlMJFhNguHTIia6bLxF/RX/FdxDuBAiCELw0oUMM/n+yXgR/I
rwR1Jr4opCeEa0QqfnEOjZAJeX7QWK2SHpii+jjIdy2KFIw2BMnzGDSC/Ym3m5KBQfdwROorM+UO
Dge/wom/HJTc5FGBQEluLXwT6AnS1RJRhY8jczC55ngKsOknu9DC0Y3ZiGtg/mgYmnovOQQOgaWy
+RQncFuJ+RKkmxSUV7lkUN4TgoriHSVbGR7Wp9Of7EaUe6iBbAXAbgJ5MGOGPsWUk2NetV/C1xPC
tdl9ibJO7HR5azPMkRrcqklVAukWGhtIMgmYWChzCK39DBj/zPEr0I0Cr4y+ky5QeH7yUDgdAorN
VINUH/hQIaBhNiL8RZkQioxDAqBg1OAHygcc47uxuPRLOmPzAHFHr5JGHcg+kF8ajDSRnI13R0Z6
l5AyjsmF0sf/1Cjfy7cKfLAaRlxAmiD5mhSTBaNcBFucBGhgDWobYfj5yF3Iu0b0J6eIOkY3vzsP
o0h1lSsM9mehd+hUl+67sFtHOBpPxnOL17q1TcHGhofSIPhqj254NbHgHxDKrrmf2IBU80EpIFCh
ggC/gQ7cRx/4Bg24o3AfGPEFNEZJ2S2VCQ5CxLrLLb+ixJWECZrw+jRYqOW89VleJMwS9Dp8h4ZU
D7mv9mhex63K5iYl2WfBpwkVke/C8HBs/3nJIx91iP9UFwwBaMnEdTr1C8oUZkiR/tigvmPIJG5H
jBiARjsSgl/rT1K2cdJwKoLseRqQeRN3EFZDjeUPyhioyVhm2ZsHzSe5KX/SlEsdbMe46pYM9eO1
MHJl7s8dCZXwZJNjoQBEVJdc3QpISV42gqnJ1Nal6m9CayNPXoOfLmGX1BgkYHz8QSAJmRQwWCYu
OpTAbMah5JeLUjJt0uvn3nOXwu5pvVuK6zaXAZj6JP1XmAE3AO3H/nYehkXve5vKxRWMd+FTIQg3
jvkWX72ECCljnZywD0MHS11JFxMn3saXIGG84sXPZoHvLWwhv8dIkh4NKAeeKG3R4HWLgdLFZ8+e
ucITVE2f78snKujI5MuJBCqxStSuYhaJ/wR86dbSF8ET77lUmV7A2J8/7kRZ5cpbwXzjZPHQSGTi
5TAwxBT/A8Q95E/iB4ffgEWV6NreL2I2iKgLkpLPoI8U2rUcR0FMsbqHdNGeakqnEd8aGRab/rTj
NeLqrva3rJuunXoIew1KuL6KJdhCZ07MO3cwouw38UNwkQHgVFxfaTAToRUycrsbWpgg+TKpQ0iI
/OAAOi4XTqAYA31Jf71XKux0ENBpZlLL/C+Egyb7ksQpN3fCTc2xwC6s4hC73LL6H1cgG15OI99Y
HodI+vpa3985oswouMhM8Ik58QgZn6SMdsdZsQfcwTsNflWjXdgwsbdpbOhSNcBhGim5+8zq8nrl
YpUwQFOs2yv8y3mo1yYFFmWlo7PT63UGQWqRi0hxhxto0JwbZmLyuwMT4YxjIv6HhKDgXPooREYn
f2BqMT65PrCdSvPIhYSP/dom9MOmhv80/CtKymjeTRhpwrAxfwM2kyR77WVSv0uicnGjrNPwqWFa
xIVwyrdMK6HDsvj5QDso55yzT7dAzLWyL9ZTkY1gJrkT5qc8jermFu1Cp6EiV1Gs0Rjo3mnus/XH
7PU720F7qlP7Jc8JHOhofEa9r5VEPSz7pw+zvOjdN5x+eE/Qj4Dc5RpyhuTMauK2j5MQXg3TP369
Yr8C+gsFigfGJgcuz9KGQaoDpMKwIz3KKRfVV7ol24l2YnzQ6p8RtsT9DsfCSJDZBWcSEYa0lRUF
uwUBssMx5y7CIO8o1p7Zluwzsmm/tLn+1xOaVNNaVNwFoTH9vw0XcZfUdo3r08Ucif9CW6RAC1Fs
uAn+fL+VhWVTxPJFqinotrAoQSbcGsBQP4UPWHzwQWk0WoflvcDFJtR8UmcAiCONo3grGPEJyFMz
xOEWtxxwoEF7Ens7cDjUBjlmwjRwRLtrNWKZADmH1Y9s5maESpKl2oZPsKdmZD6hvKWOu0BHG1br
oGd/9GMXnYEjZZ+sTNBsvd2EHTBjueuQ3HTbzP+x4XkaaJ4Pk0YjfWV1jUYA98NlwxbfBDETI36c
fVkUHz2kFuy0jGwq5o/iwOBgd4tXWjJf4v67iwFc9DNUDJY8MXEZUWbMZ+8lQgsC+1XGqmIrPiz5
Hd5o7UqxX8CHAOkjYF1ForJWLH3ljFH6BwrZVFZWSa/+X7THrm8RAF1RAUmFRnweNuR3gPtL07qL
GsuMSIbS84wr+nc8jGwyqc/symasAxWkZwHfn8OIvZKZKi2CQQMn8zcG7TJTq3GWuZ8BbuF0J1wt
leodj4KR+B8wh5kJrQ5zR7w39OGnqR/d+Dvl02JbsYcT5FOQ1jmTPX2vQ+5+bkMWjCwH4h82P8Br
i/GSsjJN3sQKJn8X9UzlZhFSiJG+yAlqdryViFTlUoAkUi/lTN96kjz0QRVb6crLHoTW2XApqDEh
qZ3mqdnPQydCLE3OJkuhtBJGLh8TN2lBjTBHwt4kg+JN8oLUASFPJsSt+alTOwmTPNiWFhstYatX
2HBX61I7yXkVmqoSd5eB+0nCFJoIyRhXaWRR9Ae/YITetK2Q08ztJ2VDqpxpL5XsyU3wlQdVBRpD
PtGAcHmM9auCNUaL8Fvzn+NQWcE7j81d3p/D8RWZEVEerDGy+JXaafplHjOryMwploZdHJKK0Wdv
sm6nhms/RHv+ylJAo7sRZbjrZvbPsKIF6psIO00bte9aHf7hIRNky86BCYbJHOk+nFj5W630Z2WU
0pj1oHsuCnyMyNR3dIJ5FvN+MOqKf7qeVgh/hqw5m4B/SfXs17uMygB3kugtZWUWwl/6sIIxB0nN
kfFbcvEJT2P2HU8fRcCWR++BJykGUuygwSJQakvW2gvNUz4NEY2rSXri//NQHzTQUNFw96eM5i3v
4XdRgcpIPnixmEnDaiVbc1zAzQPADv4XcZQqHX44v0egOUwxKJgJsnKeY+vUBvBQ8GiCEkTIBJBM
IN3C1ud+pcyxbKWjZWZRsw13f2lC2sa6T9sG0aKdkYMuOR4IZVT63ZkRmcTeyIa1jOrO3jdYUVJ+
EyjpTpiYwPQQ6hmJU7if/DY+BeuvN8zJWFwE4E4DzaCP+No0++4YXB1cBYRDOuDO4QgXRxwJCP+i
MTZAZ0hKOiI2k2LLXpCYyMwAYDMyGtP69I1PJ95q3hNUcA0acv7p43Cel8jvtXaFy0wV/8uR3DuA
/WH2ULGeMuo75rj5qa+ubNMSylLjv5V1vnDMF5k5gnwP7MbNMV/hewNkwT+WTW7g3uLnBWLTJAdD
p1qjFIT6mbHRiCJcSMjtnDHKxfNzW/hvXATImCXD+kh/V9PzSAJXofMn6wE+Al+QuqCuuoXtvJOS
tB8bXbe7b0Mgvi3eQWmzNZFvZGs9oP6HU30oghYtPYpIaKhjr0CVu4RhIEoNaXj+rzijzRyUCkes
bQL5LTyUP31DcYeC+2jxziOflSQINbot38UAa6M2k6KF5l+cykxkQZSagMWcFj6iPAGpwTcOZ1vy
KX1B2H8mvb8ZIMlQTUgcDZzgATwEenweQpQEZ+OChEGLkxjVJPKSCEk28SUuLbaEYdTNWJOagu0O
nOAccFq4tzK9zB13aaI819BrYCDMCl9eDnUR9gwRkm+E88x/sdb6wf9bSkQkjmjjqBbCxOXMHzum
QlF6wQ6FBkv4YHr7qMHDaDuWTW/D+Z8/SLFAxBFMmHCfQsH2wqOWP8uslHyJoNXG6JJDWghMoJbN
SWV2Fd3lRlufmR3YifQ+XDqL+p0KVJhTdAuNfe3HAw5lqvolNXnC4Ez5pXtP6S18chVCXNgk0a3J
z9iHUAnxbpnbqP2PDVRssz0NeNfMcd47GnCrWKx01n6tkAbyM0KfhVYBJ8IH7xUODf58Gqiow4fk
2hMW8FUZAgY8IaoB8KbwVpfkU/YL0PFKrqVUYrypRWCdsb5KoWR45oGZez98ygQ1Yu6vYj/NIF4Q
TBti8n34OyTw+WnmotcOdqjqsPYIFh6NlW8/Ia4VdgSgJ9AvCIQPxiKEdRmpjU22FXYer1eqprb8
bth9HmHIrryN5muAIOwSsxNZvLB4srLZSMZVvMumuNEwwFmjpVBjZRXq7xpTcPH8DudhJSwnltOx
w6FwjiUtfd2+0VXRx0ibJR9ymm42Pnm5VeAPBsfkg0pldBnNcvNNRjVtpDIczk90XqIP1oxxK1hb
YWebav5Bi7BpB4NmL8QHCtwYZx9dLPrGFxoNPhngH2FG+LdSSiAZ7KhKWnZnuzw3+nACQR6dlZ5V
FfvRf2yDHwhohXWT6toK37Xq4Y4jWy+okuFSAHZgmNNc8kBD2j0sSpzj5bv2/VVVy+OsTJcycBeF
n+3ZB7gXVKzEE7myYH9qEAC/7bFbtu4ugzjRK9vqNtWwvzhsSTE9BrP1ELuHxnxIDEBySCWOdXJh
JvdPNRXX6GK3aLOr5pg0OrzPraeKPyzl5Lx1tZAZKe6Ug7vwnGBPq6m/sRF6lecREAYt6fBaxrTR
hA55w307fRexvrXa5kLwsHFwGDDDIC/qRnAsEahDid3YJKvCe/Pp8i1MP9EA+/iVmZa6dDRn61AG
vjfFHwO/xipOJSwc7gtiWXF0ccu3RjM2mD3sQuSjER0GNP1C6zfoAnMVqi3yQIiTHq+ekh9pVF1c
S6oGD1d2F89lKNJHqNaIejDiKhkLW7wQRpjwL9CoLWQhKdG6G5/YDropFCS+s9iHdUW9Yuks9k7F
1m5YE0DeQuoRvwAu29fBbOjiVWwP1GdhLmWNe7BKxl/c14RGnbS7r1qcAjoH9Ib84O/jtjjMgcsS
ELSH1trSogu2g2tIMWgKa5aFzPsm+edIex8DUTLhSKvxUR+/SzwmQCzOBl8f39acUWfR6csWOeFp
Sm9h2S2cBpFP8erBbM31eNN37xPGCm0LWeBSTkTyeV/R2fLhBBWTgiLhZaIn89jJQa2N/h0fGHMN
hglMtjACcZeCdeu9JgBBtvmZ1Iz3/fnsVhfonksLyCLoxk0HEisj/4TQpOlwFforJPO4sheOwx6d
QnzDIDxweEcKEEyHWQTp0Qzk8NyKhzm9mSUOrliyuiBoc3mBg0xt6qk8OG+n6i+ZdgB+8nG+hvls
afNG/LVZwl2M0RujNMJmk7ARfqCiMhlKjPkTvwMUMyYM08/C75C8rrv4DEDpmU/FvRNLJ/MBR+0d
BRl4qMKglWkyLGN4OFIoM+mh3uAUWBldb2BRhl5DJvTAYfQXDJEZvrPhzWKZjvmCmWCMtl40/2X9
Q2MPvxd/PJSpwuYu9NWsH2glWB88nwuxrzqrJpulIDk6qChxn8UdpeK0ypxLxb1DWlLc03Dh+ovj
34CK3wX2L3RnO5s+YukvhcYyJSJYVbnt6Dj5VonbQvz/nBx64Ajykbuj8rLYK8ZTsFjCG04fGkSn
uv2qnGFZRL7wW7hsAnqnAJUWV0CchSAyJA3NEMWBA+7VFPlHrqXsO2TVK5+bgMnjwk7oxWTVEz5z
W5tA6bC3+l4Beehqx3013HQcT71MxcaLVaAmHSbLx8rfamok6dFPY0YPbdNl/d24xbhaMLxhVM+2
727T2NkA8Yh/7tiflCjGgPXQsTmnPwrZZtjoh8o1oGnqW9QvU4vPTHzMbF1uMM5S42RsmOV4A9Rf
8l6INTRLf8urAA4KWSA9Di2siRX4uk+4FMqeLIHM4ie92fPEeY7kYAnDMyKmohtZ1xC96TXtQfOu
juyAAf7xADpdnHCwtmaBCejqSslfzcl5rEBrZFGT7MTVLZIkngIi5siqfGGO2VId2SJ555XLj+Ao
oraC6RlReM9dD+N2w3AIM/dF9sz2SMh5ALA8BdmTmn5NDoZAOZvccBFjiZ+s29GjYK0V77ZpbWvz
s8xf67J6HPXhqGXDZjY+AUskbeQYfg4SKjA27ExnbUXpwx3rwecU7k3MX/dVhCqbIWsWsqFQBAty
pbh5KdZLnetffA0mxxX6C5Q23NFkAEzhM+NVBtsNYGJOvsE54Bx01h+DDld7iZlP2kBco6vs1fhf
GQBXe7KBR2V865kebQLsi+LVwVlf7Ywj5ZIYt87jFUZ55vpL2S5i5aRKiAYWSVF7cflMA2EkmpXn
UtM3Td6vrRioiMVyAV/Mpner5+FJhccxYFU1APxCIgWy5nLw8aoYWacfveb4wevlMRYWfgWOSRnh
UooWzY8baEfkTwtYx5tG+9b0mzuI+2KwnTOfmvbFSqDBTI4sW2ZzEjSpwwjOFXvPnmldSjz37JGC
3nI3GY2jCrAAwzrWzV0Vqq8V9oZD+NWBEs8miTVE6c3IoQipK8o172uYAHpM2GqGsrn727N00dVv
CI/VKFs6U7sQ7tvUn0qX5XfahywAdSdjVXbResY7OWk0DEapZPFwdSqdQu7TavPHBlUiRumyGsag
NoyhNliKvc3cY08VbUP908BY9VE/Cm1Vh4GigfS1Ld4ElchdgmNqH/zaAqR7FOdukB9ZDLDE6VUf
8uuUwTyeT0KA5J+Ir+4QfquxtZa1MhGT8AEY2JBRZ7MMpPLAbxyZ6SrP4I1cbeWPknQ4ttUFUo+P
Yyzkxnq4laAeODMHmMQxl6NNBCtsGc8S3nMI6XQiyCP5y3p4lpAVwh+amPsQnxrcHWR3pLTYkY6U
g+NJjjtbznvIygfr0Ve/Wa2+nwjDSKTBqKynKYZ+VOJTahSE2uRRN/rjU28+xh5+GA4jCzX/7hMD
FzqqfcrI/z41Mru5TJ/bgWRhinn33USc6NUX+4RblWlHn3ojSQIkoIjLGK6U2EIaSfAPg4dFhlUk
FBGlZCUE8QlmnM+MGA6Wy6d3+QNuB+h27b0MZku9g90C0NTVn5KEwlo5qjZYGFhCEKwhAJgJUYC5
mmuvgrpjmWy/GrKLN80v8uPSPjoYaXFzx+4ttY3VlP1Uzhu7oukmr33OfDygogbSK3GVsHTIf4xX
aVSmSd4t1H9NPZHYdeSmFciU7hXPKr26WHqN/E1ZF6wxHUslJ7JIUXYaxHTnvA4JgiAEaf6T9IfB
xZ8Hrn9mOyvTff2zO5cVBNpCwRKs16OtWbE/Qjnjr99Cu+tp9Mrx6JzvmZQoBrZR0Wu0Trvt8IFl
hwidDqs7kitZTv6QL3aajAd03Lox+pJ4OFS7rNvHnHROm0zNqxNFCkpYxAwh9avIfAYOl2yT51is
IxvhZLyFfhMpZMGWbTvOxsMhWW8ZlbJI54bFCcYHWLjhF+NQ9zB5A0zBh0oNYHdrvGx4eIp7ccks
/Atj4kYijstwK3ebTxAYeM9hgoKy+xDneYWNtxOsS1lTxQuWmknW4oI+cNYxZVlxsOYcAasVyAOA
WmPb24kNK32S76TiprumTp7M4BKmj0EJT9354lvSnrUQVSvT3OEvZgMD8qXd8eLPD1RZbYadAcgc
pebddYAJmH4jYZiT8svrgs8o6zbk7MuWSvy4AzYhX2VPMDAn1YMTXWrSml1x2bBWXnrqxqOSaIAu
4TCx+0J4N7REVpLtEtVcSCJimUAx5oBJjxPeS3345tf2zhGmVXiT5XKWrV0IqnJjOew2k2ZI4nKs
CtKURi/rQZDhacgIytF5dRlH9yuymZeSxgwqL3AWTiw7xcSrkg9OtRnoFzKXhCVB2tDWe5B54F/a
sQ4f42T5zS7x+9c+2Yn/Pd5FlslEc80QeU2VxT6IT+SZaGXK1t4OEQLVqdxRDBbAQoPRr1Wwlqrb
NR/34TooB69QRcJHDRpUyJWDT9Yf40CHiQx1ti7iM2qJkwmXy6D68JJo5Tb6vkfgz8mQ32p5zdWD
7hs4v7LsKQ/wDZppEO1aZ9H7LZDoC73Zm58UKJa2UI0gVQ6exbrH4cgPyZAR1+3L2Jt7ZZx3hpPu
KoasBoe7i6IeVOdiVk+h2rxhQAH/9aSwbLACK8KdBCJV7l0r1AGliUdFPq+M4WZ7+sbAngcZ+rEd
f0vae/6cnA0Nhj5sK0hgsqcD9Moi44uUIEMDgBJ2BJLgKPGhDMVbNwPsWBYVp2p1cYlqbvrW2zHm
nxx3E/murDUVAxFgODDSNYNILpxARhNMWOZ0EZeYI4PQh1E/xX/ZXWBnUcshg+lDl1YScUBxMbnV
SZl/qIn96nFUajP9ylEGtn2/KuIHjXU+Oqhkyhw2BdKzqdYm4bhSBMszVx0cbg8SRTjFwgQTnIP9
oHI8dImq1XWKX8XsR+91hjqYSrKYM2FJqr0pJ3pw6gcujJxXkQZRDXkTbsbar8BmyZ3m/NkZPuLb
WxL3x3vYApXX5vHi6t5CNjda9GlNKFVmuYPGpmL7ABJS0Ge1Rrk3cbqtxnYra1DbFvw6GfZs9rix
AvU/d+Eyo6V6qvyWndPDj0GHRQkUge/V9Qkx8f1SE9BItlb3Qjkhwim8bJlwZsuQjrCM0bGXJ+lG
xP7fZjTJSWGjTAlxrLxGzWdd+fswRPfctcum+6ltHIT7fhMUbxb6A/F0A6hham1DbFDxrRLHQdl7
bZvNQXlMFXftxTFOIjkTTecRbZckVv6KbP+eGgdzumnVo3TweeYxz3zSILv1EBAdRPL5uoBY48PS
FNpB0tsY1ntAei3F8SkDM5czJJoWsZkzdnaL4+VzWOxkeCHA7YxfX1MT4+JDQw1aw2mFbie8RIBw
cm4c0vz7f0Wv7QwZHg2eOBoBMfAXZBiDGhSCF2AibooYmxtoRXHpn8e7wkNIhexvMMQNcfxk/BF5
W5fZUBosDYyNYlpdgniLkY7orEmsjIwojb5G4jsAOnReXDlCEJu8/VbYFFQpz7I5zgZKdYgVgy5i
ghM6C6eC2XfztFjmuDjtrmobBpQ5whv+A0Nm0MpchB2Aop4AKCER9WD8otcjQpGBMFJkPZzpIFAD
N2Zzy/jOZFkoaz7B1LlSPvFU+uRNbeEsPfdmc+bTQqQVwF5jdlEnPsoHRIPKRUjUQj1i11mwzVnW
ssBH6cN/DQiEoI13chS0umYzqZe+eIAvhTPVTH5hxINNX55CFIGM1nyIZIEYLb1wi7SIbGM4bIJV
sVZ7FUGO0TLhjl+FQwAYKDSRiV2b+Okz65A2UqNPiVsyfHlgO62Q0oP4GbP5COSkw79jioenviEk
1LABzxNuxjOtz6zuxEPCdTDWpSADmqvNQ6uC2dPxshVCHP6kROAqo5v6H0vntdS6lq3hJ1KVcrjF
tpwNBgwsblTeBOWc9fT9Dc656ureu9cCW5pzjD+e+Y+i0Y8Ce2jAoHOBmrDVn6vLpD4GyC8EBa+Q
9jdQeXaq/McK4izRaax/ZAQX41Nvl5d20+X0TA7IGgPBC6TR7ib1FY0mgQcNcIbaQIkC3sht0AJH
OtWCOgUSHDF2hRMgjLEzn9v0MRoeM9D/1B1pIqg2AKsHIRk6ZSe/D1tm08xvkP/bCNdEwFYrcOlU
SJEWtBrNvyIJTOK3iZ+iIGx2ARvJC4h30rqZ2GnfxN6aD/4IDR0QCIA6bma/j7Oeeed90I1LjRdU
knr+2BxiYaV9+68aMEYVy9OMTuyhfrVVj/DffzZi58yx9+wquKGk0C2oB4I87TXZoghulU0n1opp
IhqnWMXGO4QC7OraiTSYjPkp5/UvoxKoErVZVHHU8h5y74Dx1tVpzFhzR8YLktp4f6bWT8isk4Ky
mfCBgPlJRj6zDkiiq4l0QsWbPMUl9SCatTIdIs/ZKBVN3UyI/OTzE9Nl3hEVygzRt8naQXPNtRa6
pMtcFbQ+cxg853V7zf8YmGthGPte+/VYU6RCYUFhk5AuDU1fotfSrl558pbRT5GjBQI4z9SletG2
qtFkZ6cm1k7crg3h3naGROsJYhWE54s3zBlfXf00Fc4lI36ISENGJw8c0lQpMi6Nrd7Nh96Bfi1E
uYHwVt0MCizLXzarS/hjPU2+CyXWATsOlrHOYBu8/jemvUwMuNG6n9/FXCaPoRDSM3Wxi21dnShZ
u5jojEWm6O+Wt6fl723dD+gS1hjBUWRqkwcVXvBPHwhjJFsAUDFYY+FLqrQX/i7lL2kVG+g73EEy
7aTsuB6SoQAFYjurm3E66C1Jv+y8w74fQiIdkfBbGDfDL61GQqTmfjvVL33d75FoWbwOFpIMNaeR
0kLrH/lxfFj4KIO2Lx7+EiDByPrqwbZOXlhfmf1peIUtibmmh57QZAywmdFeHHrVkyQ8akRZgKH4
M0kSMoDjzLONtyTdz8hHU0ydctAtGpHt80mq1pQu2SvkNo5AxejaPfpGefQaq3s0KcBjkmQ6iIDq
WO/KxN5BdPeAipHjg3wx5YKGH2Q2ZsgIJJuoIkqe5wxkuVDod+KOnbhNEwQ9FUAslw6XkCM0m/HU
k7wJr5cmN5Vjc+m8x1olw8uYVn0KxZqXv6xX17m019xdaOYGixga9a+HujTyAmEXXpyS2DUP5Qpb
hfJjh2hpjH9YcJEA1aRNz6X63hQLcw86DP0BGQVVqBsjJjyU5os/WJOXu1XI5kPGBQw+TVQzAHdH
s/7a0+tr8TTphB0PCt2GXHjDcKJ05sLkiCdorU3KOo2brQQR53V1CeFbxLTpgeqTZLzz0J5S5fpg
fbkG7SyRy2ZW7YxseDKSZEVVp0+QxWoCNtHtz2BB+gQU/4JFb50zUZVk9lcHJ7lYMym6AboxymI6
+tO+STvlYbthJtIz2sWFkPzt9fKBygcLbQ7hGCq/D8ijWFlF6ghAjkvL4VkF2+c6/LVmMuSwE4hG
QIYboWo4cgXPQuziXDXD2Y5WQrhP5jui/+WpylsUgc9IT0dybazyJe1equF5NJ8zL17zZS4MPUDr
U/6NZWmrMxypM+SoaWPQ9v7WWkf6ZH4S0QEuZzCtDvd58mYsGMKwm1emL8Nk2wcrNr0pel8K3OIq
C5fHFqv5qRIQBHNRk5z8hB7J+aeYGouKILrqNoN05J31Hk/cqDDiie5PBTxz9xBr947KAu5bgmOQ
+wbjCUhuZXQ06cKsdRhxTHzSw2D4LDYzgzm7T1djvQXNEKzCCYaPlMhE1IHERGw155JmKxvlCMSx
ad6s4TNUQeKan+Y6JA2lb+Upc6jUJHlZR2FYs+F3JG8sJMI3RM/InA4Sx9g/UwNK64UO0xmWSOdK
ZS9CgYmQE6r/EEmWNyTBciOms7suDNQaQ4kuJoU4YRzTr1llfTekLivxyO9SrnvKjnq1Q4E9i8QM
RFVcM0aHZ4fneJQOhOafaeobpuNC40lDMRWl66VDSe3064LHmBdM/j8dvcTj1WXrIEl2FbPg4LBR
sdfoVBJjWSDgUq1/dCNbdVEAtU+2XRAAHl9J3+I48taK/g3jyVsS8Ta1ZCo9utDgpZ2sJG/V1K/w
hPxTkkOr+GRhYAOpSHDp8HBjLypUfJI8gkHznboXD1OTyYupF8gZ8rsIvms4FIsQHYvksq6I1wOu
SwoCGDc7bnlOeS87hqq+6nE3TCMyq36bmOoGwD5M5r0DPVQCulE9QRx/H5ZrFLyR+1xEOK3mbTvh
yimQ9twKIRiSexGMu2zg0QEH4mUwWsvvlteEo6MvTT8kXhgBpYz/JG/X41EyHzyQnDbPdo0SHlVe
6AkvYz22+xTuqlDuKMjJit+JfAsewypRScThjoG2QRaV8OWT9UL9c7kJ1SPUX2I9Y4j8WoAdWFJp
sRpoRW5/ookoDdbiKBgpiuW16eXIZzgOeKRgMA4uF4/jPi71baHarWmRRc0HePStmpVreAodTWWM
Ax85XH9nX3WhHBNUKL3pyRdHRojrV0pF3wO6wqU75KSmxmTdOmT8uoAv3V0OGkNb1mDtksJRjUjY
m0Nfun4kfei5d4jys8vAYyL/yUNm5rB2+CTOvbNFxE+Yrlt6f8BC2dwcgLt8SfYR+pmGmAXB1kXB
PdSPFVTKWKBO+hECteJ7kVD1HGgwJ7ledrNJRziiontn5U2QdhBZXqCRKLOQfMyfEa3QVCrbdJrW
JoH5vSqM3FTy4lRbWbhyIP/kIKjPxBLiMlXEm0HsrvqZl1ziFrT4V83OHj9P07or3l+GE/kSAsk+
A7stAbhq/Lotp1IVk7k7r5pgwp10QI8s23dtktaEUyufsBxm1yokrtRBnAstwMygNNfO2bLi5uTV
qkTjhxl45XXoGKd/wROIlYw5A09Z/YkN99SBMER8FPIHo5qILOzPZDV405qTTo4RFaGKY8wMBIcm
09dRA1MOnAnGp4+Jn9BUOueftVOuUxvCld8bnZGiH/NhPhXMBQG3i7i0ZVaco+Y9aPPnLkqPAmLw
npc9Gc8Oy68sy3N5dE367kfnGkcamH9PcA50KZeLdNtJ9m+VzRfgWpOfODOKDw+DaOF8DvbrVKYr
jOdcCMA3PPGUlmBZPUwotuIIpr59INOk1SgzvCtciqSeZQQY6kjb2Ima+FkjHqut3oBcTbnPomJl
12+cLLLwhPwrNhUvJfwIyNq0kR1LVc/dwN/JY8c/KDASkPRVYVzjABIeEc0AcBcvdM5infWoT/gw
kHs6aP+aDvVk+ycpEoRHRyZrUwcZP8vbENOp0ROxYVsEwozkLRPr7BXWaZhg/cEwvNjnSBQGYna+
p/lmsFsYIVME+Q84LhoPox5oDY9vnzWfKcGl8dztBZOnTkEaQzmu1SF+8qKfBY8Nr5pRi54syu8V
lbB/2jaqs+uzQoEB9yrHPyX1pw64q5Nwx+qN34troRdUdXzpq/PiTaBdYDUE5dDkAL5QclbqIK4e
UktEsTzbEZbyZX6dbiB1W9P67kZqX8x75H5omvIw8KKn3K654xF4amFARx2bE11a5WeWGHDHrg59
PFUiR7aWa8kQqLUUWoG9xhGZeAZ9QxHGN8DMjG6RHFu9+lnRfzEOKIrONWO47vz0+Ngl02mS7PZz
6f4X8X/gVTNojLSCfBtZn4JWuN9G2+/1sqepjazhvvZHraW6x95FZfQkSVp8CLKHl4W6U+GxlGAg
0S+/phAtbDdWzwamKAgjUK9TgeRaxNqTh+1YT12HOhmWy8yPFhEFS9WhpzI/65RwEBrZ9qEtTabl
ntwaRiEZFQ1o9BElZkM1FVUnI9bAHCuSMQOu2j+0BRMlPYNkfmrzfAyYFFUMTbI4wHWN9VVhEBcA
ocHi2hTdP7BtgyOU/3AbhfZZyspG86tKqr0A3W1pvZox+bhQ17Xrkdl7rvpNRm2y2n3mkIMN07Dq
vi3GXuXt75NxLdkZo9ltAC5AQkhdExWPi6HKSX96+5N3vF8wnYC+cUOZGmGF8s9tOgiYCkIAmyGY
kbtj2oMqlrBNIQA0tq7RunG6Kc59kSi4ke70uCSwfznFJhqDdrPovISEfgGKF2R0Ddm4yrIf3Tb/
6plLDnp7dJ/nHmWM95ThEFc9biEqx2Q+QcS7BA5uASKrmY9Jz+CdsgUGzeE+2KI5xHkwTMJuLWJy
WceAxGu93juYBwd1z0XRkvyWPtl0AJTczz2UlZX78WdpXULAM8hsIEVu3ogXtWxcXy6vxDknDJbA
euDW94qkI77nhL+NBw/9gjxtFcFKVf/p4roa3JYgPxQZzEKFqh1SKiPTlL0vaEFffwqPrA+bBZ9c
e6HReOm78reDyLX5F5skOenBPeRNC576+B513+P8W6HxiHRW/irauzOwhf3Nc7wekJ9JmIXQuQLW
Nsi8HdQGruVepKG+YRyqu9eykh2nMx/T5Cs1qImaH13Q495NLjPWdiiGmJnK5CKz/v29HuioagYR
izDLmN4oZA+UePGnMzQgHEhjzR9R2ohRbab1rFGY7LggXTTjnskIgqYsvRmgL9qSwHRhsUNwLaLJ
BpakVfUt2UHwomQLWu0zfAzf2UiIRwqo2zj9S2hztfEDLc1y0rK7RRsBYodZlSTyzvuMmwAZIvqd
6iKtWX3zX+rQMjA+IP2Gl4/yBFY2OiM0TpKLPLSO/eSYzr1LIH+a8jDSJlRSHymtx4QCqm+e/itS
yxGJTFD5SeTsdLCE3Gg2wCXysXjeSXZclWcjZQy0S0aalq7fGZcYi6+ed5y3ROiOh8ENT/LiK81P
y05aZ4/OZO88q3+JUWjEWnehZHfVJeSpz5w5oYeOSCPnjwer0JwnbcZMc3MyZCP4LfjgHBRBNqU1
ZYJpH1zG8X6YXEIK57TkyVHo/WiOQXwNIw9bxpNrH/M5u9iOtdK5jCZWUdFE9NVXoibUd7bbpWof
g8UgwgjRqb0Zk2vLL0VkKLuwoBpY/vSRsg4nZPVaoq0zR0dO/LXsiwowe7ZcLNZXAuAtcvicEeoT
ZX3ZGhsSoHwRN3Bu2Op8rGx9N2jRSc+qo0RzLCrRFRHJh0q7k79L/rlMcHKDc6kyK6k4p2XST6L/
FiU/zxRzjCnqej4MEXQ0lr7NnO+lP1gaHapyML4sC5VjLhbbyoRvRF/TK6seZVejeX+vrbxe5DBJ
eEiN2mqKTn161MMXduDGQ3YsgDEhSbG/xC5mdgRr7WefDm88Fg4950EyfqJ9w/CXbwbHIFRBeQTy
AFGV6Z6KcAnMn1hrVMyXghrkaGTwiOIYze0bodD46TcVRlNsgpj2A1o1TVIo3icNARlMnobhgz9B
oa/VwDdNxMK0zGcn11dOO1zMOEd3gLOc1Zywyho6UTU+mQiboF59WHaCKBJsB12bqoOA8z0H3rAl
NsVusZC51RayzQEiYU6ATWO4n/ANyP/+149SHwoeRHTCiKktNqOITaTZ66Z77CbjCrUi5wC4Q0DO
4diSItNcnelJe7FoWFBJrZ8Q+vB0MTMWwxtEcjVXG6UrmPOeLU5KgHGZ/yGR1qH9H5jPADVAnEBM
u1ypBlyQ9wQZcA6ZqQDKKUu5Noi3pabiwUAB0gXw1fHVxSdS1jrg4LIdtd5vPc7WtSSDmURZSchz
rmP06g4iTaAuoAHpnMl/8Jjn8cqklYqcS2gPWZBg/1ZgREKbOe2xSV//eKGU+ZePkJkxnPA5kMX5
RPYC1wZN0BgrErhAnR1ScitFrCaUOU8GPUgJo6QiOB13NO4ilwbP3rwiXt0qNcurC8+BUN+mGoeH
3LiluEqFJIr5TNlDVkN471tyJcI7c99CShLLRJJj4UCRltVMTfxuSr9aUjp+IBl6nTw2JBMY11BJ
EsVJJEDlfXSwphG+FNEwFMTVpjwkkourTGd5Z7i2JMefYgGHUzwxYB1QrtnqJ2XW4vedDWRK9k0L
iJDm3ybA5RgwAPY054x3xI3MbBzNorBzuH5LuBt38aA0mhcRzHk8IVmfEG+WPhVUoXuys/3tUvyM
st5HiArepHW7oOK0wVpvrYPyjQvxD6HqqRnFip7Mknt6IgJUqplFAMHfuhjZPtHeKqgriY3nZhMq
WZQxQgMOQ3Mopfuj+BROUdDbBfuc6AliHrqYI/pPm6zxfwHHgWV7l28BHsO2/s04GwUbRXU7Fxc5
Flg8LTIJtebQTq9ltOOI4YyFV06J76JEd7BuHDmiwgYbmyZIiQa0lmHHyO+yYUblzUveisbcOCaP
MuQBPVsqMjSuxSGEBOgOlXP36uKpIFugTcyH3k6J4kdZwzDDnsCELOs+9JRqsMs9ZvpAOr+4mCXc
2uNvkihS1gQ1pXhw2Yr5AQE57EXNW8dEH4R0mmAbSnM6IDxiVQtnLUHKPCiSCG0BjCzLh5GbGHw0
/GIoF61/AnYbioMCr0AlSEqD6g9EZTmQEm4Ok0BYiEwXtnHAFqoY3UtcksISX/Rgi4wA9dGrsAMO
IVhCMCypR/MlmhviNFS+49Tn/m3nK+gElkLJyFrQT+VG4E8YR9z8GCiEaA/EKPJU4u0XdFhgYJn+
x3MRXBIIBFDQ7UhCk5DucpbzkIiuTP4nXeKqOIwnNXuSUdFZgtNE2jBW4ZEqoGpH5+WjIJygHHwM
af3GQSe9IUm7H8sj/SvsnSoPlqyEkqLRmN5mGG0iu34SiBgeQvSyIIGTjVfN+gnxB8RkC04J4QNs
1wT9Oehaw/hXKXnEmKk7y9gzyzF7slgkVG0bgzjKdBVwvIN91gj/HgmZmI+K/kbay2MIA4ttiuGc
x0tuFBF9c77b0CJtd0fxiC5AoenFLH45wWVHrJLB58xWEFCKIJJYDqc/K+0hj/tHbm+EBxV3XU4Q
MucWsTRO+Ak/wnOMxEiqt3joO1jUCMSqH9jJ8DjJ759qhxjmtHOQqSzxujFnemtbqgdxCZVvblQi
CUKN1Lvg1LVsp8RbhvS7MSgAacjXwQ/FU9JXB7LFsOiSvmd+wrk13APyfZCkyFggPhh+Lv5btqA0
sqaV3RKz6GF2i34VghXR3iYAIh4MSxTdvfIeSEYtQoTc+fIGhOgQMiOW06XonkQ1V4bVxnM60hJc
vyAe5Fdk+k1+Y/PbMQxKagyja5NYJ2r6uA4Xvd+Cmzt8Egv6JD6dmZ+pyjGc8IBqvFYGfsFg/mEk
kRFjcFCT89lZWyzwsHR/OS7tGXqajzTDK1lpX8r8hqZ75aJWoVCLo9YOd1b/xHPPe8AeZN1CzgLU
mwIhLf1E6i33bvfLo+VhW0KUBO7OX+QB70qKdIY9TTdfC2QXLMOEtkicBv8XjkNxRzAXQtbugpyT
gkREKGz9xanRKY8ZvScWrk+MGVyQ7MI6JUL9KYbVaEQ5+bSwP5Df9GDCo3TpTQRf0RnN5aYyBsiJ
u9kEks/Nkx+Y+H4IWtdvAACIpYbGOhL6gTyjpjCIcgMz5ugh0s6ip4F3pf8VyUXVsQoI7cBmi2wZ
oVCmpeAwxACRJs2Hy+AEu8ZzurDB6sTl8mj8FRaxqLsJCUzY+mk9kP2UtAByjYhchZKpb1z6Isbk
JytQl2kKw6L0iRFckF4bHlq+ZJMY/8VW96VlMIfDut2I0kJVsonjyNcwvTS6t+Ir1HgdhTqBj7E0
j6CzKzpzg9BN+taa4adOjlXwOCrvIQrr4R8InUwzQkvIhisTAOuk/IbsiIiay/AuB8KILgq1EA+7
nOPdUt3/VHkgNzZWOOsT0Ir7kBmjZIvgJW01KtvbjdBDbXOGq/obDOVma1idIGlQ3rGhiDR+wsxn
pmi04NEHgGooOllpeJ5wKJWxry0fclES5sYPFSF+RtQpoElCi8xC3mGXPSn8B7UTmXboiBaEvuCM
NdwQoqLdqdnFqq7gbQHE5pivGrL+MN7aCuU2b2gxVy54dzPT+iC6mTNaa0rRLon7EdvvRQfXzA7M
h7CgqchxrC7Taw57wbcIny7XDpEYwfg6aXwnRyXee/81E+mxkmXLAWe9yrehDwrjqkGoIczLEvqZ
JH/HGT/5Q3urGOgN+YqwOmgEcxN9LkANxJGGDJuQB8HI4/GlKL4rIvfFLEFUTdmEHJCD3CSoAoIK
oCO7Ip5Fz9eSwrck1A8KzDZLzZ1FQPLcCRElpXnig9CIYRAtN8CjvLSS/SvQLW5O3vzeZr7siTcy
EBvBqvTdRss0HxHKoCZfgsg6vboXmn5WaeDpnsYeVXN+JzNxaxjDH8KSLdmrgVAJzigiK7gg3Dj2
lfBdzuKIzNI2v5W9vUo5LOsSU4uW0ADws4Skl34KQwmOFw8JMYO3LHo1ml/VQDvEV8CHhAhDXin5
x/1EcajdY0S4yeHKMb0ZQ+WfKDHELjIdyoYaLxHHpvW/AUMC4pTJIc6hgRkmGzfntwk2s8G/25Gd
ghINIGgJIpwTdF5VFsKC/k99zwRbhgz6cJmR3n1OSoS6hfvTnl5KtDR6dUjSLXcMDzqQ199ZOw2O
309ArPuKWDF7AtKPL6MRn7PQ2GSiO+/BrHj7R3Bg6HNEGOjvJP+n+lSZm4cmxnVV7Tnlbc9Bbcz3
Z9NYi/aVnI5lYIOpMG0g+34GnOdesaadau0y3qRpQXY2VrgdbIYKtmL7VjFmNb21Skb3wcnQF2DG
lN93sf8rdc5253XG+47vDkFvyxM/BxeIwbU5oPHuyeuXiGfCjUxURzBx46CtIP/EyJG6z3a3k0Wl
Lq9Bmu67McbdcGoQ5dPs4aXFvwZ9YGIwH3C9B0WH52B8KBsNGhWnMMopp7TfdBTfsYMXiZmse1Ys
xTeXrzZXYSshL9vfDOBRw0eJX6BtCmTw8VrlzQL5d7pPlYzepP/sEvWTwaCbz+k0rK0IfrvcD8Mg
OaP2FQQ9N89l3W30uH5aSn3A4s1gwgfDfOnRb1R5PLvzOSA3OAUyd+kXC5dPj3bp6qkqBw5ncG3j
2uBmdtXHrEdCoiAC43xeDmU7MUw8K7iJ3EBfEbTVRB9DjXYnntYqng9ihDxYxTg7zQHIyHJhbt9o
sXk1PXMXTdegY+YwYuVVMZ4YQ0gs9v6FU/ERdse66h/dwDhU6bbV6T3FyxTGdA0QWZAWuN/IP2ML
N/nWisxYdeoPN3NIm4qHTlJorXmInyO0D6Oxy8LsmI25zyfRtGCsiAasjr46QqEEw5dJIzQTOqcu
TfUfGEFqqvecfDN1WfwBbwsQo99bZJDZJGxxvQ3CqEAEcQlANW4dRPm9VeCCYK2l/CCFgzPbY0of
hzwucWitF1KKW3iK0tP2Y2g80ne5dOhA+HI5/LfiRozb4kMb9rSbHGwK9USUyeroIC4Mww+nICee
Faheer9rhkuTaTlRnQGRzI5fwbSq/Pbl4JxjENOGEJeY3VcidwziOzgqPeWhb81TzAQ6w+ku2gAs
T/1UZY//JM6DA8GvA3OXhN9pi8Kr7s3TZL5kTL0egi4V40idNY8qDIIbtTlUT/YIWKYXrMylR/aZ
Te8eIgVWgNyu9n2tntWg+vZm58BMe+x6vDRrau3IictW4WlOKLw6esn4ELuoAvXg5pK7W+DL1BYP
RnHwO1c96br+zgvjRmz7yfKSd8MldMNzWCLGnwf70md4ZSzGI21l8CfqJBup5OOo4fSWDxAi6npI
lC/T0jGnam9LM7xOHClZ/ytbl/hludq71Pg1e9Xn6w+93wAARzOVZzsbn6wOWzGv0dK6G+AbgozC
p9FcjHVTK34M1MFQ95OTR+Dod9BiHDdD99zYH9qyo644aH4JuH8QPa/bp88CXrSB+liCSVnTL3Jn
mozMx7oYdn2X7R1WDQ9KlgFHxYy0WOT/ALnlzNu2sisHlT9k+Rj6N93iM4a2gquxJx1EgicNZ0ny
K+ToxF0lk0Lr0tpiXNplWJWlRgS11Lx8NvZ54ezM7M9R+4WkbSYeZjyKXIaTUP056OObIR1aPDq6
Uh6iquMExJZF5Ezz4iCJ1T69/K+SuXvv+JKV4GhLyBSIrmqPt4GDxCxg2Tn0RnKB/3CokehtEAUi
elVWRpZxfdqOWewn/K9cnhN4qe2iSDoVufKfFdTPSBuFPdik5IRpSbkXo3QZHXQenQkUWq9PmXl3
K+Skxr03/EX7GsyzwlMyAvpF/2ywP4JkrDnYjIt3skjTncs74znnaUqiazQlx5DwbSYZIWFqIzvV
3jdSdODlkCW1WSGL6j2dNw2vDDpdGQngvBDfx7xK/69zr8H+DM75dA5WZRpuCnPmdaBgpuHvmS2L
EkXatxEqYh2S2VKHREKWfChHgi0gOFREcERSk9CrPS+1sYY3Cjzm8qk9ZdV08QBzRpxIjket+j7m
NfeqlohNJ2EEA2pYWjxkhLTh7yT8Zc31HGrjIRy0vef+TMkbnWElGherME8ybY6Uw8XhO0Nf4XxF
IHIJrq0g1bGyzuiqUfbQHcDL08fV2uOtFm261gSPBffJzLMsDixZkfPMYbrgYhmu+BcARF2CFDXz
1eCySthkGLagpwKI8GEcaW0OpTQbeVZETDK0Lib5/KJ1zxlqbkLGbVJbLBH4TrEfXuvh1EzHnFs2
sn5pcVBJ7c7pkmAXM+aJ3lSOeVpklAmpS1dvR8XADcgnAGltMfhqx9rzo+yINc9DJcvWb+ys6UuU
xVlJFt++rlF09R7JQHdueJyofIIcrVbLksnKqzi//HAV5uWYi4EJHGwRMSlEoHTpkO+2ysJrPj+F
CqIsQ3lSGB+bSH8scFuI0W8BTMAyK+7eEWRIjPGLeha8werCx6TuTwaSjp6rnswq6r8mkPyIP6pt
sxfVw/BTpaRG/2JPnDz0tGEMmkLbA5TWr/4Ldl8PLFLIVLifjaes9xnjgKkn5dectL3AxCY/egnx
gHmIkZg1FH/mUm7J0eLbAvL0YhHKJEhPxp2doMkWp9FUotgAn+lY9AnX4BsVUkhIL/BNl0KMR9Hm
tn0CdysJ0Xh8tiDIOUgSXiMOjp6kbhFfUfXNICrrdwZQ2fFj2ur0KiJ2jkVTL/asGBmHWWRleyxh
0TKdJvufMOZ23x+asbrJHP6H/74XBWNmY6gbG90tq1UPFewwvDMig8sB5JPtINKSQunOgq8CqOkk
nTnoHrBHUNcoxi5e4prlhB/Rzu+gtPI4IXAjFTF3IMSoy0HAmMWeP8EwNMiCVHoCqkGTjYQoDjee
3wvTxpLYrwXHAc7p8lemScmPReWx1uj4QU2CHiktuYfRKNXfgwOECj6LOEJCklrj5uJVBonB36MY
JvWTIEzc4ZaU8AiUQuTWFDO3hlfVfav+GwCpwNz5XuTiHtEVZWDGIl8ViAyw0SVvhlWNO1wMQJKp
w/YXadeIsnjMSFFIfBPQFQYwRjuB39opYn9h4qsPHjuWQbbapP7YrMeWAiK3XF8m94SCoc2PCfyp
CArQ4QXGS5Qkfs4eNiuxIIp/eJTxTPQ7G6bQsog8+CscUvNQdBJuSEx5BGHn/RYpTWwUXIdnQ0EX
NfwD7FdHC9qQny9ONmH1Is9M1pGJ9C0XE6qnmQ/S024ZiUtyiZa//GBoWYH0o/Fvg5fIQZHhSMRJ
eJEvO6CIFUSImBlZJf5PdAcOy1nT+io0V5zQvqRx5upXlt7G/EXEsnC6zc4HspuCIgZEe7veUiAg
bwZACgCCUY1HgnlXJiehoM/WM+r6dLk69nPPwAGVxiuV4hmhDlTBqm1Ck8wW/dfETVS3snm2alyg
XuXXPAACwgmpOW7xD5Fe0YEjdScdjVios9eWhKQJhcMPgxC3LokagHrW9X5Xaf9JqebM0lcvQJnL
gyZRewg82d4EYgBvEHuKSM+UJtmBFn67ysdcQlrBlSjeLkl9BDh2pz4Qb7WxE/PPwhSzn6FpilFK
uQgjHUTFhA9Aooh/KenEB3QWa2MtN1JnPJe4GplG5PTTsrOMBESx+qMB5t/ccALoIeGsAEdajZvI
aM6mgtspZXu1xA8qkzlMGUegCwEoll9WUkj/EDIKh2wOvQJM1iPgnWe/SXceGYqi0HfSccduD0ov
/iZWK5ChZfyOra+cYrwZ5JKqBbd9NwnDEGmMA52wmOtE/16MZ5FIqaAGaAGBTQqUcrjWydCZkwYF
esvLAp5bUzPBZ5kiwmMqdyldtt01RoMsfB8LPl9xbYnCSFhy1kz+IFZqEKeSZF5t34GEqdQT533x
NZnduiZRKt2I5pXoL6t7ZigNjbuZfY4m3D8LoDQoZrcK7qlBpmHv9ZxOvXjd2a85JjzdGvgQvtLE
wRfHyJfXJDIdyDtZj1Xi19FmTogvWXxniNFHYlJvpktvFHsRcywk3+QOP6FC5RCIZyQeTQ5ntqhV
LqOM8oPPSYByGMm/wCIWF9qTOEdYg0zHpd3rSxKMUrHKwPpYnXY2b3aF3YqguzqtUUERT5gSeXno
0Z0v9XlGprMUOq5/cLIg2KkYK8QxKfqNwqCyhCJeTg2SafjEcIJ9NOBhi05IJLYcA7kaVWxkgGPM
ETg2cwhTea0brsrmSarJS8SEonS8BI5xal6jTtnD3Y1c1e5o7eSdtKubzm2y5AZNAvtyPowXm0yn
nFxIFH3d4uAQgBXhi9XAN/56P7FY2NPPVP+giYhbgm3gopiN5E81GgosMUMUzDvjcM/qfy2F2IiA
kLjYDBY6MWouhBo5osDCrSOpfAfhqgJEhDxbKg2f4gRmGEwo1bPTYV0kkMaEBkT5s0OaRS6yZ+VJ
m97dtuIhc2DvDjJ74OFaQ4NM0bq1X4XK7N46iEaX/BrT88gaZ4bqSAOyxAxHgpiIU9xsbZMMIHIp
XiUBZiVrQb5hPqVoUrYVoicGTtR6DzL3xPhbT8y4c12eJoqvWo4E3icHaeUc3JjUWpiR0VGJs0L3
SzSBl7bPS8hQxHEEi49oVfBPG9RI7y1qcg4hD/Ec08IJUKvwG5SsekIC9dve6o8cThG+2Sr6GUvM
tt3B451NQXCYRso5O/JYJLiOhIWzs7vh3k1eSvngOMaFV+oy1r7WPUH7CsKojdrDpD+QojUQTEOL
dEMa1GI9Myuj9Jv4MYgtTfpz3Zb/tOgZSUgUDLd0fszIzArn7oQEuUy3Vh8cjYAXa53rBXMFZ4DH
k71XPPXAdJHSBcPTLA4yXPbqyhh5MD3xF1xjOoWDpvODsX0bmoZdiPKU6qBicoAkMp35kvTdYSrG
o3DD+m0Jsh0+Ie4WXn6ROWKAzonEEUlTSF2SEn+mEC8SBroYw0HP6ega0alW889sDaSN03ydGL6n
hFTxEf7AFh91wcZW/R75UGRphLri3CERwA4oRE0zZrH2MmfqHsUX5D9pc2h2kdHVhBvzC+kdPjAV
w9anMZtbD7hbCvsiqz21hotyDZsBOAGCWlxyq7qs/dwlmQVQ09ZOeQzwaOwr/DheSvuACm+BFsjD
kWF/Lsu8Er0nR18JNw0dopnl6zQBaoaQ5aMN/ditEKTRwEQThoJ633Ku1tBsORZMBpFRpSLePfbR
hyhi4iQ/RuHbFLyWRrVLJUIy+LG4oCTPgUzLoiPjXXbZiAMO+1M5ZadFe4T/HNyVByTqaDSahpym
4UrMkvWE5nJ8S6v/bG1cG2iOdAwv8q6YYb1ZEMsvVrRNvYCySCgy3sacyJCcBWaCQvYAUPTKV3Iu
id4vbJxKa50E4djnfAWCHrkRa+s5PE3znptR6y8LGSWZr7vAGy71o3RgYCoHRC1lDO39AYuOl/Xb
lJsQG8EmTMYn4apzcmOkqqGYep+3tkwgnNG2dW8zqWlS1ZSRLFLqm5Avb6FoT9pwiJnRGlSJLX4C
KFwIjvLNYhXxsmBDD0kxswTiKOJ60AjLAF7SxmMvK4qVruoI9Qbr+mTqqOxZlp0r4xHjKQcNVTUO
iHMCjNh+9STQj3z04PMNbScUoXGC620KwgMBvXCKlkcxmXKJY9I/h5g5EovxzjAOirPzZv9PpQGj
1xM+TE9eRveEM62Ix1ml6VuS1Os2Nvbz4vg6kYcBz5R8axkyP7f50ZVNXwYPMgP1abyhT5fkLAJe
FYX4M+zFnHqkotTj60BXAxevA6hpqScEbfe8CY5iVG2X4lfLKIYmJDYIn8P/kXReS61jWxT9IlUp
h1dsyxljk3lRwQGUc9bX91j0w63uW53AlvZeYc4xU+RYWXfkN0XxpZcwOtW1jEsMavGw+vQQtzkQ
j3D7hdKjuVfFZE0LOQmeEcZ9dGiySH42tP6tH010IeACUdpm9tPYt6tFL++1GjsEh5ljaJv8baq/
plzbZGCFhs65UasKzWopBl8Ln8VtsDg/tCSdS36f6zFo34mqvbVZvlvtvfCQWFm4dNEonKREAqS2
VuP+wFu/yhPiUOFRQx9kYKPHiGX4TTQ6nowECfksZ/qHSrEOCaMMoflY6e8yPqtwl8v+uxnch4br
Csxf1yoMTwm2Kh6d0DvJd+ZxWQzgqIQPYTX9t5hbTEJY+r1C5JxzPyTUnNkhcp60ey6SJEWzwhnK
1jNoidt5Zj0+YZFG3Sb68j95YLOekld7fgN1yoZ91zLcoaSSop32tSESVk5DjiwdOgQbU4f4EgSN
mWqfC2M81Xr50YTcx+c/fGdY3wposW2KlVoEvnoZX7uEFTonW6NtqT6gLHK5M/m5dNNLy1g0tUk7
wBftIiGJkIzIt+Rloy/OctZW1O4Fn5/cGPjPI03bsIWGI4+iOTpZ44EDF15Z4HuD6atL8jU1EwpA
A84KG9uYICR86MXRDKxVajxVGKJsa95ldNwjnH5hQRnhC7c7t3cMgg2y4Vg/24KipznT0IMqVNK5
zrxJ3dlUtgilTXhGvy1aSI8JSrRLXKKY9WdDQWbBK1fytW6z8FxUL0XEXoLOCcmbAelJIpC5gGl1
DP3BYcLPEyYx3+4U3lS9PzKhRLMjdQU9+CdXOzMfeUFkSIcfZuS9YzHYYb/tVfMgL2QUJr4BeKuj
SkpQU7EfzZmx9ZYGke9HR39dMB13d8RSpmlHZuy/aXiwFd8rbc6WEQLMqoh8pX3y9N5n24PbFTP3
kDz7I9PPPxQQpQNiD6EUgBI1lPBkJiWU82wvIuoOhiJHW2Tj7+Zxgrmy1cbsGAGqbdL5tezOM3Fk
JkcU0umMJ13t8t0fH435TslYXHjZAQuUjiVr3m/kKlaVX8nrET+sA7FI5qv9AI6G9TtgZkFFpKCl
ounBoeGReAxcN8i8jyIKsX8SMqWJkgIqV/3K6e4y7ZEZB+gVJ6oY+KDYq2F8jquGG7jL4gu5Gozf
nHRLOs7HzvWeUE9U3XdG5l1FQ0o/Exd8JrYAxwKPRJJ2L327jihNVcKvNkA453vvDoH0NbtaniqO
HpS8XJFNv7b4KMbY+2gWFjK9sTGN7yjdcYOQYHpI6hdxkIwAglU12tNVtTamYGYOdYtNt7qIWVK6
nIGlLavsrtb+ic3aoLlE8SFukCVFfUS65LeGYA6iXJwYGDN6X3Busq1kBDCz7xp2satsFBxMxbKZ
1JltNBEfiFBccBtHZXYvVFJ/DPslNR7H7GyAehOBHQGJXbduVY9aT0fIMIAMiLL1wlOddRGTYA2y
kvw2H+JPZ6xKrUd/rv4WIhYUcTxTwQV9xlyiVWVyIdSfaOKlRMSYpDdeLrNwz201+SLp1tqazTJf
ORf5HE1f+uLube+5YQbOdRYBzSfLLNWUU7iu0n+MRSpqz36zcKF2CEfK/WxlO6vyPguyQNWD+JeU
4Kvu/0kLrQJ9LuA2GM+k6Vn6cYal3uoUPzmKi4pSH05ewTiInW2djRttmi6xnh6sjFn7/K2PwaXx
zn1h7hqzP+O5TtoVXFPYwtZ2bIJvrCBhoj2GvI+e4+K7dJ6yk4HmU7PrY2d5BEl+EeMb28pRHxn9
B8hR8MXbgJMylBWSytLF0XWggWPC+weQi1j99XRlqMsgXkbSYWnMYop1OgxHWYkpu47d/Mg0n6HR
oPXIjZl1jZzFZFiSClHwfs24FJrPLP42jX4fATJYrE2nXDzlpw0YX1v0kZSuVERC8k3MTfcv50NQ
YOWiW21sZKuMJMP60lb1u2jVxgEl/dBxsyOf9d5F8IGEaxitI9qlXcQwMqYiHZ/lZY4i4wwDQjVZ
6lN5RRSWPcMPtBUi2TUYRqjaCtDd8IrTh3nRc9QILWrCV6l1le8E3udAryhKgLqYN53JWp8Acsoh
7tGXKniUdIeuI2hF5IvP2szqrXdeenZZLvto5o4pMjZrSp/Z859jgEsIH6p0BO1w0+FKM+holOLc
eSlG8nhN/cGNshTgt6g4LObpqqVtlUpdm3W9rbObTn+D8lHLix28uk5RjjC24Ud1InekgII/IWJK
Zkl2HhIGA4d061I5hMW5qhsyjtludF99w4o4ulNAbIbYFEL+hUO8a6FnzTpJ7PX0Ehrlo8y+R/5y
p2sHlZliRWhaM+w71oDwUbMnLOKvFMseJ4jJgSCHknQL9L9iqKTuZpg6oSQqNJ1JJUki0uxib7OK
U47EhyEK2R4JWsax8HZKNCP+YIRRvTllAAWCFYLwcIdb0hOsNz57+psJO4f4M5vAzrbYN5617hMQ
Z0JaGjcFMjtNK/Ca2IeEKojDlGegWXC3MsuuoNg4Q3oulpCP8qOO6PiRAzT1v7EaKLl5TRk5uuiq
EXpokb1SS5BxlJsRM1D2oWV8cAPaHZ3W3ZUQLXEfh5Jg5nH5suKo44Vl9o1F+3biyVqq966Brb1s
Csu4G63sQYyBtWL5dDkoFVCpYK1JmFW9SXPRtOO9itdqGkl9BBJgWPux/ZYblruG+wJyJkeXqHyo
5+cUyuPMqoKKhLHx6CHajTi6OE10yJiTcmdUGNRLQPrkajp26HvG3o7/9c6pjj+bTzu45sGX2+sg
t+o7deiBKka+h1bYbzJRpHKRGtV5CAmEqUkN/I6iAs4zArD2x6E0TaJkIz9alT17fCatgWgw7NEn
kJvC9qRnXccxw/xcvGYlPxxEMhmDTIt1b+Gc0PA9kOxJzYMMRRAKxDWJZJFBqMGbO4+fzAv0WnSQ
fPhcaxbHqyjP2N+rHaB054AJqVaICwZaRNRZ9Jkm99y7xMqF4IeeVVv3hy8TISblT707oWnPkSTx
csXUKHWz1fhpZnQbExcfP0bUf3pZ4Y+K4ifNsKHUzFH2DvNzVTxq1UPkHCk/SAiUXT7z3bCEXMXd
H7G068ghW8YK87WySxEOMteUmbsMS2dxKoH2zY+hxwfJ6LwH+0T2QojgjP+GuKdoDHau/eiygOsZ
s6rn9ilBGeFqjH1NshSiq82wPifabuIXSZFX8D5RFpS6gmbwm+EdiTFmX2wFV/InNlXWMJeARKmd
2DyvrvvcR/+kWKcPwuyGyhCirbglQBciOhzS8TKP30WgMRJ7NYdVQHIjjZAZGJzRKP9hQbE5Kpg8
IypEgT7HuMVesqZCqJ6TIoUkVdWEHhCmXNO5x4UmsA+QuyRqcmvCFsdixwfXOcOdApK9KX8Evj26
rl9B5UAoGMFURluIGsmwuQUdVmU84psphw7Klc3cIp29nYg4JD+LSaXTO2sN9BZTU3CEzNKo1lhB
zpQiafjlxgCTcZeZ50W24ESHtxZmhPYm9jSA40Apl4glhi/idPSNMkVGDM6gKKi2Mrs3ouKudKuj
2l2FCsG/6G86QyeocJuJIls2DxH+R+sJAsZeyjs+XQlg7ewrywIGgTPiqQZFGStkXlwT3ABvsdhv
Obx1oiy09qeYbD/EPI1hrQf45nGEts1JCAzZdkamhJYOPfgLSmrookrq7lNUTCjuQ33HM4tAnzkT
q55h7u/JHKUdrL3zjExDBm+g+qi15NmxEi5AUDyjzQI+3LATJMylZYgv36x1jREeDVTt2s0DBNlZ
6r1AkrT5+Hc9ko7h4evMql+R641krnri5yfLCMK6xr665QWaYT6T0sIrUlIlBnxiQi+sQPbZ9oAi
5H+88MJlQjZY9ZkFTwrLw7aOOC/PjfOkG5o0IsLFsdQvLWONKtHHTLTJuqvtJzExpJ3lD0QB8hb4
jOzkrAoo0ggDQR+ActEA1IJLypfWzXLUU5OD6eYZtRsVx2C/7jAzym7CxbutLJ8jDWyYI2C2GMgh
50eEwU9ga9m2M3hPuRrL51RB/m3ARSp+szx6hSWhOs46bucNLS4LDooG/beq0Lv07d9ahQXnBCol
jw78TIRWR2zLPIazZl4LW0LXEzZDf3l6nl3cdV7it1ZKxMGMcAWfQa7x8VuPJL7xKN/4VwhUo3HX
Jk1hTqYJJbtUIaJDBMcVWxxtxZlOO+QDpwDpGILhvcw6CwRN+VCMEQ47RFVRBjKN0KJg9DP0lFxe
NSJgQIYZwu6Q4rATtWSq+FNfXGT5GznaUXGW+wVAfF62q3J5TKJpY82gfn1nCvhJlfvZntbi1VzU
4DZjEi268n2ZWNPgQGW7KhgX4eM4xcjHrXzIH3Oer3jqf1JDhQcVfGpl99tAC6+5fge3ohxgJQP/
gtMDjbE978OKmgsAmTiX3Lh6MAEx1ou3t+AA2UP6PLeVbwYDoVrqzdatN5krmTjCBc6KuAKVcaf0
V3d4qbPkmjcXe/gTIDpG/5ZA3OptOLMdEHXnLjOHTVcRSFK1Ry92jzpaBbM51czDUfkRFhKsmg7e
+BRvI5ssSvN9MEfuyV81vK8VxirzhiOJ1ea+SX5D81mf/4VRfTWKHqcGIezsqUfP2OjwWjlE+Qaz
nLVQHW1xNrF9Humc8opVc0vsR4/uoYNlb/ZkwAYMe/BiBqhVSLAk7u3AQ+awPS+snTJlfrGw4Git
HbyAFsFdTwMtNNwi8dZVP61tKoNYe7GM9LWz5iPX8Tptmf4E55KvS2cGkn+M0/zQliyDIcIPd2wm
nGVtVUxEAwwvQGy4a5Jtgy85fZ31U7nco/G7y5OPdHoE2slNhTb6pLe7qf2m4WKiQUuumxFh1/yv
fu91tniNSLHuS4u05lxfdhoHVNWadGWwE4isZQyHjZvtn3cs2LSzyp/zJzGPoh/xViposM63oQqs
lz7cyRsurbnLZlQz3qdu9N2FDYBN0hm1WaBsmvxZYACaveVOgyMzbVLdfmyRS4cAVCsuXRf3qbfj
XFbdS+sRlMkwBRmtC2Txd4kvaPgVJD5UnQz8DMaGq7QlKAiI6YDQCfBRs5/hUGkMHcIEcigHVxQj
eVGjj5D1I1yOo0G4UKfHd2A9HPNQZ34nlRAmVZ0vaQedrkh22rInaDxVEMxTYGg7J7hPwyMnRcAh
JW9lHXLLrbwO2NbK5ePCKVHQRiVc2mLkfnFRygQen8Q+psbUyhs6NSJJ2GoPvspE26wWXy13TbLX
6ftRuKl0JXUAPXVtIStcxuS5sK0zxfMdT/1amdEWV9kG7gvTLWU3To9NiVZa7zEHZI+TAdpwUmNw
JOHeysNTh+mgbbAuFigbmn+NOzDVrjcNDJWKGaV4yQRyINnAM59rvWsggll+Vb07DMhUHLjIfW4K
sgVV5VbjNrTcjW6jSvJjIvDcYTNzBJGdXqsbczijeqDSeM5U7+iO5mHUPnTqrpqR3NCbPoSkXjnV
5BhIzWviTTKYkFNgrB2rgG/24E5Ao5X0quAqWzKV6D/vLvwkowYZXVPqR+G8JUuLkw1xBIFX475B
p4hyE+XGpcr2NkO3JXxzDlUL/mDAFO6ymSSdii1M6A0M8oR2owBNY7qFKgRgH/OFsxs+xf0tMilW
upNpPtXAlb66/MRvPpQnreMYUXZ5hp0YVQOx88GrF996Bn5UGUEEDS19zgiG0nPocgyZV0z/gvDX
BaKDSwEln+rXNr/8ttPZMyPZYM0xu/CyrO19zw2zFK8a697wJ8gIMrW1dR88uTlX/rgzoPr2PG+W
Tto8S/FwUzML9ZZrhmG3LBgrUqoWLINspd7MdigOmyC1jsvkbVgOR2AwhQedUq5SorANVdX4Izdr
sow+xxg0mVi6dkOF0Q4FAI0/nHNPPertA9hbUt4kBQkxLT2iGShHo1OIqKUOjEzIbK8GPiNEYuva
XMUh6yCaSmuTKKoITrYe03DGNi7g1zBDJcvKAkbwNJLw2EOtKUcwYNDHlFWomgioZuZj5U418bfu
TffcULw7pyrmQaRsie+KFhxI8DLA3xKNypgwDh96Py8/pc8ZqxxAyHudHrP2VUcUMSNUqR6RdPps
QHOkrwKLKhk5qaO2qjQ04HTYKc6XhEcj3llwP0zaeNlcTNF7YjzpPQMHtCISC9cDz8gYNQRIFWNM
1mJKTVEDp5CiKu+ol+gzuB65qGEHjhj+t/EDDSD9JRaJmcSHjITpHVqkqtR3QFDE3F3Mr41xwnoR
seXBoaZZ29Re5c8TM5Wge+qqE2bMzvBR11EeMnuEZPVYD699oa5ykmUoyJX+FTpxTjUgjbdMNzDU
I+ws6gdVL05x/M6Re4kK+4Z3jrcXni+Ztj6hGWDNTLZkzn4cF7Y8zVrLsp1KdpaDJkqqaCNG9N8a
20yG0j4zyc745zngeLyLV84+GRgH1f6AvmO3bD2K37yuXxbCm80webSrf1Z9gxBGN8m0e77XTNYp
kwRd+raDaFJ94Hzt4p/eyRmoHlr6iHFbBwPqIk7JmP9IvJ4s+6RQbvyR5tzvtkp2JsbLjAsIltAZ
Z1Wcn+4n691u13G0TkkwnB6NhHEtajgUKzxOc/Sr8cU8WDfzwo4OiWxrPJj9yrApbNi3P+b0uTWS
RCQN54iJAU+KkB7lTweFS2lj9MudjMzNAem5CmqENodWZ5BvEJuteTYGl2mtBdj8JQRehwXP4uc4
aMbFqRdGCJj4qBOdTfD3fv5oLCVyMDaZ+fJnI+Sh8LhE9KXybY7gBvfqVLmguZiluZtY24loNVPN
LcKnllCIsuJHxxHQPS44/a36KLgxaEsTIpdZcWjAISzRkoUR79xg1NtBxezehBebWsQe8JnhOJGv
186p0cxgy4obPCSx7cwkmvvF8DYgdVzs2gmVIRrs176Ljm3OOl8AsFrWP4TaMff2LTsgAhstnKkC
lzFlEYfIKK+Wn9BzQAHummbb2Ft1udbGtbd0jhnQZc5HX3d7WiCV/xK+oG5hN2Rfg/m9ARLgqS4+
Wbau/drB/62YZ7p0x0x3/NaKxc9j/vRZj5+IK5fDBLGVozzIdx2WrznFibzlfwpYPgFaJWmmRdwv
eyrhI7mOEFjg70UfVs2uv+qfZIWSZC7AZoyAdcEQ7yw2uLEensBl+ahO9iPpgOLS1tprbqprA8Rc
R1xK43HW4367Z76WXTHkecRC1w4HwF2/vNQsuS3qITjMKcUZIy7p/RkEil8FhRus8AZBwkDDkb1b
eIXJFHMfimwP4ILiL7cIWBqZDDv8FTYbCMwSOdLQbmAAQL9E5tTyTwyd5E7RtvFjZYTR+E7WrRlF
FCaz7snFCUv/ijNGuddB7CD5bokRRNOHmGvqvyaFpo/9XThdJnPdISgyDLFfQaqscAQa6UfOplNl
1GthYi22Mxc8MntRTODT7ErrpVU/sDtkGaEp+L2ofvmZWGFzNlZC8NdVIAI/Zn+ftOAOyX2Ib1W7
b4p/o04Ns2Hi0Sz7zguhi57pcHP75mY5bQgw3K0LkgA1ThPuiKyvpvdZvQ3BS9M8AzWcyx0bmdm7
n4bXDAUxS0A228D0egqxYDgpPKES7EuiUl2tNT4D0BVIE1DPNyxcG3wfjo6JwicNWLzramqc/6RV
VAMBi6RjirzWI3CUo4rN0xK9sLfrZPp5113DpybY5O1mNB7G0mKsr69Hyg/W5lb/CSpNKrGMBT79
e1HdV8qD3ezpx5YZsRLgiZJVpavA9WyQYXX3FpNOFTISZUf6jQjDTcKrkbx53U0Pm3UMZ4RAxxAt
OriJ3UT4puJO+J/wfowwWLdypUlUizzhsv2RN9tp7u3Rb9k4ZEfgRA6jR28doOCi4mD5UnfjEz3D
qkkkVhzjAcG83gNYJmvoDrJ+tp32ZZ4N/muCetFutALqG8NNJH7l2K6DmsNEu01a+uDky0/tXVG4
Xf+s6G26F0VsSLp11Ma0sM3BjE4Lvt2BaUeZnlP9oyJwk1eXSaQenVVvQK1xdhL4R/GOky7ytiMA
fwPSzmpmazjHxiV9W4gTwaux6WbiP4AVbAk4shJ4ZQd8G0zdWf8gS4E5pUGckfOtMbYyTpb5pnjr
y2vcETBWHxNsekxeOQmZeUw0bwvvoEzFWV4JBSniCLYDzW9BisvirtmSE1PMT4nR7qoaTGXDBpa1
OLMVA5UhezD8qbybOXVf6nsf6RPolKQVmNtmYT6lEz4VaQ4TbhKO7PvYmuAPBRc9kyygftPlTIcK
7cIls7LdatO5kXfXRczJPF8Dvzdku4CQboPzybLgTOIiTrcF2znVDNhBKfO+HeHIqezK4R9BE5PN
NzWGqP/jMGD0jrNb3ZD+9RHZL3a6DykBU/QYjatuyEBWUKIQF/Lm9ha3T7K3wVfqYX5LzN+0+2m5
mox8JwVgFSqfvWVfCsaR+YwksHzjTQwUnnsDOaNKeuE2Ze1j7+sy3RfnNrl03UVnxp/LfLu+dGCJ
wcopRn+sGRyP+AAr5gey42EwXA939jDspCZK01+DPqvh1kwqmvEEILxuN77ewLSk56D0c8hoygH4
44zquTm7+Z/JmUiguVUweipPDCjhW8Sov2irVmYafKlze64ax4dIZ8cI8B5zkoP3WfGZzjZ4+1eR
Ic1EUf/dpVzrnYPBdPx0Iy7iljkRgHN62bHU94S3dBA8wu0fiHb40JA7jhZ2PuWdsFyEfAIoPChA
9KDFom271Qg/NIzl49Csg7SGFw81hWY/YobizskXMQ+XmEpsgjQIypSETsBC4i8RXGJVUorK1icB
MG9XRw/LcfhIgkF2sh6CBMoUgg6km1CrnhQAA8FPMH+l9tWNTg73Fd0w6K3GrS9Ko5Jgq20PENad
CS9FpwKPUNn0dkfBgWUsERWlulikIun6HZrMFm9y+M7OoMyu6UAaBJqE6qPKL4X1b25PA2Q+I7+l
7dEoTwuVN3IKyFY8lF/5b1mCA3u0/pW2e2czEaZFu5s2Eb55HWLIO9qX1NrkCrzGjd3fWUSyeHA6
dgwFE5V1dPizX9rjPDxlLNYElKa1n2ICqBTDVyKTAcO9ixox5slzubOy0UI6jseCF/v0fQ7RSYXs
tZqLwy/ce9iRrzQb6B5ZJJBWDH7Xjm+5bW7MnJcvWemDtQm557J0U3ioE2uRSkUop89a/FpxqrA6
XnrPZ9OBnpjvb6MPNj2AKJCU9CUeSK87lGSxN/F9ZDEpaHlsOawwqZE6duOfru1zM3R8oyf+zKl3
kbOPuSs/NBH/5AQ0gzYAEn8Xd0f+xEgUIsouug9QcvQH2Q8G1ZOm3enoEJGmS+KfbR/qcDt1NzOg
Rui8jcMlLdVOkW4DqhLm+MKalg+Q9ovFImWNqAFi29xxKOsCEUp+/1juKWS5dFw3zg3uzngdO1KR
2o0KUoDBCYWKnX9gqFjHAYY6HM8V0xSG8wp64hyXW4eq2Rl25XfYkyXEuD4Em1PjpMLeACd4COn5
lWDXttNmtAlRYJJZDQSOZrimZeMDMN3ajIyDpvnimMeacYffxiQZbHp3PEZmuxs7Nqv1zlJeowaj
3nigrduFDuD+cAaTrh6CiKBmGN6VtXGtr5lxSSNSLEYCI5tEb94QPuIsW4a6XOfXtNtP3Xe3DDwk
vmIMq3o5KeBNuriHM937VubhsikOuUJCk1Ec4eqIWwWAJtSkneQPCR2/0qmXume0Q1uj0i4mWBqm
PXuO27aDWNNvbXoS1r1d+1kC5Lyr2/AS0CtEnzIil8Kf0The3oJutE7nPSDq0xIejXZYjal+57iI
1u/toroa47TT6nNSco+j1gko2juM7X/CK2YOPLN/XoLBn1NO6dy4T4MjEmzaa/C/27K4i4hsYTdX
A//UNoo8CAOfz5dJXdRMMHf7N7c+mSR21g9G9xZ/lc0lVV/col6XxQcPjtyIsSw3We3W9psRl5go
8g0zHQMtDCoahN4pvhZ+O2LFj5gk9JS+iSStsfaQnLxOOogptD7dKgy0y2Dl9GoVZetHUqX+vDxg
FEQySl68p74bc78SNpmKa9QLdQbf1C6SFPnM8+gujzoDdLRW0BOvoEjbGVcOIVksV1jMyNKPRQlJ
jGX5mXYfcyhLk5azAUw8rvFPAJP7RYn8miGscq3af0Th0PqT3F0DPPLwc+R4v+9Dfjq9elRV/AKX
roqouUNyp7q1pZG/gaBNlNoh/aEgwaSs0drn2VIPSXQVm5A2PQ8aOBYUGlRVon9DhAZQgcqScsoa
6T3uDTeHASJmBHHNU7sPwwVN11J8uRy2GMKB9PZoNI2nQb/Lw7cRBPoXdi1PR8n1Era7W6DYq5oX
I7DwcplHXbtnIU+LQ9QwlefIWgrVVaJaxwK2WFJSeL+obcLjKzKokVvVWTsDelKHA+5iaHwKwSFw
U5/xbIKCL7DR+PfzW+yRBDl7FxbEDL91FEaymwLHgNK6YoXFvFA8ayz2koCETegTjOaqBpHrSKYJ
cyJBmNVde2V1WeTwigCcYLls24N4W1H+YGIN9K0A9CRzD7CEDXILCoAAYWlDh/BXaZ5ZUYp5K68T
fN5EOvAWlSrHD6zBkOmxWjVvFr0AzHUa2mOuH2L65J5pTGNp5FSi+rW0k+IZF6R55AgkhDdJWKjB
B92U1ygAX11/R+1ecZpbMWMmyufoBv/RbFHxoi8nRnm0UEmVG5tdFUi9HlQegXpDO/j6TJiEPZwN
Hj0cHWRchzEAbpCPLZVZiCDR452uh35vmAncsnxV6fX6Sx9u/H2rvCIfxUJGf7WKo1Y+iMqcyaF4
ofJjyjIz/LSsZhN1fEEO2gO7/9c1CBkcaDylC0GnwCzFzJjFCKVxYT+0+JQiyieFfakS3mL4/LRS
nZyvBv0Q8QQAwXZu7foKdSVWkctAfajS2gUc9qpOGA4JqFACTILAp3q8JURlR6UGsk6BBAWiiYDX
xtV3loltJMr8uPbBMCwPMVRxzWGRFVor7onV5A7wpe4b1eLmAMsOaq9oN673Tun7rFaSyNy/FJO1
mwNSsnWMZzHqMr63nMyHmE63qjFQ3mXaLxUWh6Efdwn4OhR57c8AwtHSXjyZ6BnHZeH6nM1DVt4Q
ek78IcKzklOMAeZbax6T0eaqy4KqJjGbVjEHiCNSDZhSKPjE9kcldGBOJcIg7nQMtxDIYmZenhXu
tLy9pDU6cYKQcqRYsYUOMqxWZv2Ss+GdaBoUdVlrNQKmhLOIn4163MEyxD/QTkT+oJpQUWSU3RfL
yZ3Rb+idGXVuWoptxi+de0gM9SXkzRE69lyBwqGpEJVFUH6CwBmnTc4UofIOUBjoJsC8IykemzXg
h3UJTIW/h5WoeCzQELd5ualNcpbMZ1DhXuh9g3Hi7+CQFCwRFnkFgTpujlAq2hYfrOzS+f9scZuy
XU+I39JlWrV9CNIYHDXoFJl/jrW5UV0EYeBZPWpalTmFrP+T4bMLz1oePltwRAuIo53BRMAjkgL8
C8Md0XEs8W+SAYJH9mrxQ+Syb1DLTQEsu9IAkW86i3utmjZzk6ypkYrwptcuSefVumSbnsXnAjDF
wJIdi3XPvItJPu75BeykyhcsCYBigyHBJMG0Nxqu38X0dvyIrKaEuYcKPEZAPQrQkivXdWl/zYkN
L+LI6DUzFqQwLDRhxsmh66HHZp/ImENdiB97mtgvoQAZcPdpINsZYu9UPj2hlAmvGvksF1LDAqzu
MeqBKELIXzH3/hdCpNJqEmrG/E6ApFhhBHDHA1DggUFfMLWX1riItgVf0EwAKfqBPu43ZvBexq8e
2TND80FoIQlfeDvUD+BHJggCxFhKnZPOxM6Enj3DJJVR53avMsWya/QQYXtnAGeXxsFmsEVUQ0/t
Y3B22I/ij5rDqzVtO95kDtgCux5lqhH+VuEljlFLJH8a0oS3dqDVDYcWsT7etCH8R5ErTSYnk+mc
Bb6DRTthMk2bHRQvdEsXp0XCANO8xTSd4F1iohsD4se+2xk5ix1WGunBdf5244HbYjOuffyaIa0d
UIHR9dZtAueSbyBmVCKqkTzojr1h+jxRwhZSoy1HXdk9McBQ2Gj1ZrhTGfcozKaMnO9pkCQXYvVC
7vPpVCnRY8IKZMFPgtk18l7kwhL1PeeF3t4b4BiUSgORxNPkcv0EI6M3Ig8YrVno9SOnR11AFhSD
ZcRIQijid0jRZJtUARxjgry3WPuHOkosQLQqopwyn+5R5aelJ8Iiz6WY7LlboRhm8+EzsusdkoB5
CO8cZDTV8MT3PtCXjfxruLi0haiK+ywcmDKQX19dB9A8PWN+GE9kfRfaNeOMnZVPTb+SIpCpj5GC
Sgy1a7/Vg3MdHSN97wy/w4KderpLnf4xso1Nn7YHLYHUdvsbKk9MYfgkKj7GvJyJfUPqg0EsHwsA
kwc6+iXpfQmsknEHWwa2UCWAkJydhs1vD9WUNw43PjFtQAx6k5QXkTbqGrbg5ZKFN9ArsJDYS9g1
REnFA+eDPi95wYyfh8U148qXM9ckI4IXDiwhlpvuxRNFaffpbZbF4yBZR4y0xnpkMPrOj1VhM0wc
ZDOz+iJyPCK8D6qyCCmpYUSt0RBq3ptn0uAopFtYDO0oNQJkLvNkwdLOXvuGkc/8VFjQD8BjxANk
B2bymPP/IoUZUncaR3b3ULsxt3UpXsYD4kkQ8xjSYylAOH6qbl4Lzrq2rw0QeGe588SGSDhcRsNr
N6j0WC1l+Te/frGgEUWKRL6yYh/iet5qR8vc5/259J6z5UMhazB4nyObXCF73fSvnjf6MdVt5vxk
zkc1PTCVg7nYM59O02/rOK3zAArTWQGOmrLN4HZrwatZpJh4Jo7aiPEqDqUXq3kT8mvKIlkdd0QP
okrkIuDAUoezjny6aUo4XDCGbesBNcDAjqQKC/wBI5yqllz1V4lU569EpFJGk7Yz7ZunRmhWni3n
zH6M8gU7PRGf5o9HrUQ68Hps29eOXJWYOJ65bbchCPQC1JVFVUOI+pO81X0RbGuPQ8bE5gf6OvhS
NF+HxocrST/Nqr1yID+aaHBF1jWinCbmgCLkXLX2tg9u8s+iy0OgNhfFxuOF93hGO/YQ/Hpl88NL
wQ/VC0g3opJUrywOMlC2PdriFQPVa+m9Q4VY2MwSxMXAvMG4H/NQa7NMDYm8KOCnLQxqKUPkeNVe
mHYILFYmPNjEA6YJJB3Q9djtajQz+A4U+PWVxtuV7vPIcdlY71b3iUeOZ6tCxhYRCCPwV7S8fqmb
vJYf0kN4MzlShJIm93Qnq0455zLIxj2I1z7yvuwgPDUttiG+CH4LkGKiK8jZm7l9dkCQwtwBBRpb
TptKQ05kYP6CkCVaEEGDwtvDP2NTTqDhwm/KoHaLN6rOSzDpItehfZ6Os4f4iOkms3odzSMR5TWF
ocJkFO1FRRkr0t6m2KYxNCaY4S26eLhDyGaQB4zOza3XM4Mj147X3gP/Pe/TNr/4QYSICN5qjr8s
CE+gDPlmbOok8YxgWBegJ3/oAJi6jKrUOd9RKyiMbLFHZI2zZq+rSrqRb1ebER3ayFBemYrHRW8e
Y7ambVb7sEqoX588BXNrzzq/f5EcIckKcZl/0DmyePRwceSE2oggnrqoR+Osd84q8Jpb039QYMie
j+Vflf9KPIqlbuXB1/gneBPzT04Xufd1fZdXE05UWlaeZpmMWuQvLwVL/uyqeym7BbU5Sr/Mfarf
kiajkOOGmp4b/dG0r7Gd4+PzkQxte7vCQU6zkrOjzwB1olrLCKg7sLxnhEj3I1NigcDJZFvG6ngD
kG1QKDGdJDa4CV6RQeRsUZmqTfqhZ7YrAwQDOc9swX9S9POIygfUZWdAxWBnME6IIjQHCY5y1hId
PdArPQBlCw4oaMlyTqA4KZxqrTfVRbrp5GeiTaNvu/zH03ntRm4tUfSLCDCHV3WO6pbUrfBCSBqJ
OWd+vVfpAhewx2N71IE8PKdq1w5yokruRnHEoga25sCKCwg68OsCBCjcFfgFy0JBs1UgixVbahju
XZVtkJiKHQJVEfef/8Z41gVrUqhV2NNVA2m1sxRSQ9SAnzCa4dBE0+Fx/sq4SZDWTqWRYjEWeOP5
XAZa/1VQPVG/bbD9wW4CK64ZU/crj6BtHoP2SjiCNNeEGS9ykFxuvygPkhT3DOC+f+1n96Ldi2iJ
kdTn/Gncg/fgX/+Z/fN+50/Y3drduU8v00t/nW+oGL/mn+htePZf/Vf3db4Nz/q3+1J+6e/gFKdF
f//sHscb19/+ouNXv+gdovCBdLwv/9W4lQwfQf/AsUku+aAVgEfvspt/iW/Fe//uPsGfeiHk5nv4
nZ/zn/KjxaZm6b8G3+ONGvHGzCl+kI+owJ+/UovxTlxJf2l/6cv6hL3pZtiClp2cXcrf3bbbWvw6
HcwvgpKCh/rD+iSCYe1+zeDaofzlXhpjqXgOE8K3KgGIqJ64rNAk9srKWdHXraIN6SOb9rk7pWus
3n7GA5yVk3NSPqT4xjKMjurbP0KoXCSrbBUvERgtsHHa2ruHaOM9UXgd0x24yHFcm3tjW5zKLa34
w7AmiO6R2LlzcdSf7Qs2neti42ymI3GFZzRqB2vrrPtd8pScEUmeo3WzRfmygd2yIH7+kJ2CvfNU
HOstjdAHQszFe7O8PF2OHZ/g1X4gDAWrPI6iRbOMzxjUntMztj2bYmftlQ3yG+SpD97G2WOKuemO
4UFdTrt6oT8Ul3oDIW5dHfuVtYf0sJyW2A7s1COcpafoUu3iB9ySSdaDeJqfp6W+TJbFWqfZ3bYL
pVlbDGFmCu8E8wYEPkCuOnOpNG1pKSEO8yQ36qsafo2izxmXTqVCO/IfKtl5woPLQ0CWqIUtgGFm
K91/8e2TYYLLKMpDRUs++dxLd4HQBk7PzFFUlSugkZn0XCeatv0E8MmcdkDUNkf5qvVYiRQNeD67
yk8HW8KPgP5YjDOnPJ6HfvDuRN+AVPyesxCXi04ld5SDw9tV0w/QL6dbyi4fov4TlekM2VDpGOQ6
KzGgoCRSMmyDySbG5hNvvd/KgN3EnvngMq0qzPwyVk64LIL0H/GaVQ4s2WawF0aNyj36Aol4SLEZ
MoTOZdvnXKMnZtyLlupB5ASF3z6WzrCDKw//ABgPyNf3EE7DoB7nEwpHYJmDyk6BT/uqb1X2USZt
6j9pbnlNG+8JlH2w5/OOwTuWP7BjdDb0CCUFUUVVRHmySvU3zx7o+20Z/ceIIsZu72tXKpUHG3qV
hYd0ql8a81oQY1Ej2yEjp+G8CsmqbMwPQVw463EFW0rQe/bkUecWeKWDAsB07FXgyzpDvkBlM6IX
azcGsioGc12vMFBHF9Nh4GH/7XAGSgWOWza1xsWJ18KiC3FCbwYvLK29nS5csLkCiv78Y/0YBmFV
6b6ebiKrBOq0MP/gblYpsDhq926hxneTh5roLq5RAAQXNPZrrbvPZpaT9vnk9hAxSAoDrHtQDYhH
9dXEY7wt8sdI1ZGgpasABXLhfDdM46rkrBmfLaCZ6jGtDG9+Q6ppCNM++2WqLIKFZhxf2McR0i4V
2hTSmh+CECuP76QDix72DJgxUvyzO0lhjxbwf2mObPPXcV1Ah+ec8Dx7PQHUY9DV9zfAflzFTKpa
oNKc8rLExFg+ZXNq1Epcwp9jkCQ0IXSUBuCJBSChC7GICozQEgVK7Gxgrw6JPcRbezKXZXFged9G
/02jUhJoQNof39p59FZg1Dkhv13zXATbWcM4XiGb0/ulflRhTgc4WZfIuCIz38GRotJU1C8OMcW1
sCH4RFbPw+AsnFYBmcPgqjv36fjUYf4ozXF2zQkWbLF8iIO9CE9QR+g6TqwJsHIeH/kWnJAViV5l
AoMknLYkVwGA7R3RhDl3LixfPZA6oP1AGBAyazd/4uZSRgoFHUw6yqmQn8SIPDexRmSUq/6awBF5
oJxw6ZK44L4ZF0ZRnJlbacVdFLGiG9bIa542DkKaxr3MjK6QSLT2ydTKdUcXIoevohmIg4mcBubE
CZfkJiW7SkIgTY8TJB9gI5p18kDETKwtiKDE/Xlcli6A7QPELDShqLoT0B1lNIggbNZebe3dZqHQ
ERvNk2jIXPoEBHsrx8Q35JqYX363qUGWzZvDQYlExvoYcwOlQrwt1HPbYiOWb2oce3DXEr9mXLEG
1CO0E462MTV4TOmVR0llLypBT0ZcFLmARcKUsdvm6LEtaY0xcnRNMNzg1+upezvytpFNpXjM2isL
UU7JJr7XSrjd3BkX3rTf3GdUUVlQLVz2B9Ok7HSzPWonlquPZgpv0ANsbSBqgvAkyYXUAPaLCqxl
YuQ6tHtWa1ZvA2XdsNKDe5e+CepmpgAvJUF4kE5m6HLkPpRcKNlLZO4L/4IZH7cUUpQsPZtlTg3P
Hh1LhgH1tExicE/CzGqlK9t5OpdOiFKW9CIMw3VTuaFBxqdJ2U3QKfTsEtIqKlDf6FDCXt8RknoM
Rty5ixVXI8XtvS0Re3bXJEuudcDEwNEYapKY2plssLuSuiyHujfhWrGd0/Et97uHypupwNPkOrr5
B0wBwFDEkar6ndf1I3011phogyoTSgfxt0BDeLsHuD6JMUKolHf4M+Xc4XcLkZGBFnTZ3KnJeUtZ
B6iyP7X+d0yVtc/zBYkGftq+oRDR9auD54cKONTjDzs3NaNalyfMw4LH/nFGsh5etbiEia8t5hhh
KNncdoZgCFJNqyX73mSvS8elSF9GismG/JzBvuRwkAY3J0qWCxg2Vy+/yxYsgsJCH1dtTD2GB1EC
HkQ3OiO4slErdvSS1lAeeuTWPeMyDGqasVoYY/7BpWTk1ryiCkqHmzwH/K6bHDh/exmZpoQDtu2l
1xhGaVKnlF9M3DZlaD+FsJLLKf1wae3E7rdTgWggI7K9ZOBIkLsCC9ctBq5aB1HO3WlGTbQW9CCQ
Los/6U85Dtgr2qMYB8qBnGRsinWGBWxNOvcS4+dp/KHFRHm6kWc9sxjWQtAJZ22TBWUCmY3Hs0JT
lFYMBiA6huIpXsDZSx3s75qNnqSrXgB92jAGpyqgwPzJRzEBTaRlHxwirxjzlzxLYpNXQAzHe0ZZ
1slP3+CTAzsnyU1cQNOXIoJZHAP953J82YyoTV6hGopz7KRbNwc2Y+ceslLOuRkOK2RAXrNCycUZ
ih30enTfBVSEII23A0mg1YqNQV3jjI3JwanWPsWiLIHxO7SUVfGKzc/ybvgiGdjmZ8o/HoSZUTei
slSUo7A7dVU/8iDKt82FIckD2aIW1NJ/43z1oMGUqM4ym22FC1BlRz/5DNjiY8IOUwu86zYPzK0m
zOj84mHorAc9gMkb3SdDWduAWRxsEW5+kf0jpzhHu1w0iTwoFfRv7WMiBUnUrAywfhrEUFVWxuWv
fkqzvc1keUR8ZXC/RYM10sX17LDalXaf4DIVPQm/S5Oajgx9tQCsJjzEW1IPO2t6NOdmGWxCfnpM
v/tkqTbXyHNXTUORhJZIDNfdZQ8dRyGIGjPXbO/RCeQ1EcctTDLH38rN5MRzsA4T3ZhDNApxyU10
mGMELAYW5gUcChwLmdK15CPGm8yvf0kWNCPMpyyGl9jWV7a1rOf2mOKGID03JZWqvlgx6XrTLbMR
E0cGfXC6Y7C+blr3lNHbTbR6qr0LDSTtE3up0fuw9kAJo0k2/VDtVrJa1KRb1WW5oWvzDiVxLjE1
YiBZzUh1hbHKQKSDgct1ce7eSGQiD5tcrJkflH8mLGQHiWvkwZ+888p1TqcuViP3cRb4bx8xMFM7
LluroKXg+hSfzugBiMNdmXhqMR5CvrgsKBeR8gD7+tZ34G41IzrUNAXDgLIfTFSjKQDulnUEfRAN
Vg/1DakkucYVUxE/+AS0Aoo2dYww/XztcRw147SQ55ZZ5FaepBnaVAaLNoBdmeM2GBjxS6r0z47t
H8W/Lg8+AQJulQ67DN8EIDlul2Yfi+nPTGcVs1lp0Kf99DGDm8sDHXjQ+wtocPcQUB+PFgacy1kF
FqQ0ku1n4VosXaxLhptUKjESFcApWQUKgTc3TmuHDCv0FgpTNb/eFYxVGFFXnPeSO2re2HMuI4YB
mnMvmSOT4bQOmWHMKe6mzNpzY2T0yK4HuqDVV3CSBGi0m59KzNBkhKPoRx8ZRReQmVbVj1kg9D3l
WlsEzYArv6VmtlRAtjCnQBlJBiPAP8cFks5P7OfkUFcMQtF3PQGnGaGCJqM413px/A3JbGvCUeY0
WdddcXDq9hHZmrNJd5NOLqT+iGTe08/QvKIA5lY6PsKG9fhU9H3sq9IcQjuGYbfCdxOPrdpvTx1G
t2nI9xgo4WipnLg7NB2y4yey8e4ZqZ9N90+fHknkK/Jnb8RJiG2Ob0K00Tabt/q8E8u/v1hcgCEM
nit6S1hwA3oAFG+m5H900QPvWFAWQitgJhFVd1tcZgBWx241OXS5BjipFHnpk1ryRbHFB0qsYL1P
Cqa/Q/5U48VYuvNjMLwN3qufNifYUGlAdxk8mumG9BNCx5HkAydkqII9cMRPpCZxz7EHY0SirpBA
CQmCziuHQ2+BAVYgUTYzAIzkxGFNKjANSMxfQIyR0w14iMlKSGOB/sSIeA/z1DKgELoAoz6bFDWW
8B8VA76Em74a0OaE4qBmWAtHDjIcv/pK0V3luboejV+P6Urvt/LhpK+1odkYFQp+z93y5FbaJ7/y
xjpkexc/YO4RJznZyeShOAxX4CljfiWabr58Zzg4WqAE5IViNcX6B/EL/duMRFZ7H2HiE3YSE48t
YYRBCz5TRW/FgR4T++9/toNxj3OMMEMaQwWDMuAuLg6cCp+1AZpfNqccU1quhKp+0r8ypcy8V8WI
Nh0iFA32kXcXYFraloSDvpqXfWQRjMQxiQLA88ZNFExXNAQ7NApN+N5hVWbX6GIIHkP5lsz/5Edn
aC4mTiEAQTW8tzoYjhOsc9BUJ5gI6bIOlXar44OXG8/ZpGxa7zcjciCBfW5Q8WO96cT5wR1Xhtav
fQZKQ63tfD1iBguFF1NyBo8goQq7Z7YesDMbj1rdPaQ33dhyYWGNAKK3CHYbWED20MOlDFZ6oByN
rLnT0ITxXXxg/bhEx2BQsaslVKbnur6pFK9eNJ8LT/0XTQmsdlhl8FGJQD9UivfMskEI+y7naNCT
oxWfneHKHlgqx5hyLathZn7kLXDPWUNshZX6IiYCXGveuqk4sR5L6npoM5blM+cj1x7bdFp6c/6q
beR5GOcbvbE1weCG32H8rhosQbFFyeOD8SiLu67f1JJs6FZfuN5rCnm8SH5lgTRlsGphT5YjxMH8
s9NuWECsm5l7vbdd/1R/IyRLzKvB/jmNDPywA9XCz5gZtdlPMNZxpcw/S9tbBp7y4BEtiX/+JUHH
Ck6UWN6mbfqNTXBCxeYzQwdLGDBoIoL0lXWut7vG7A+Omp8Rjchrqx1mTx6xvT3Hm4k3BCKC+LNg
XlGav24foTYGPIA6iG+W5euo8yp4e926YGgV2uGh9f4NfyfDUvwfs8LcaBo3WaBkKBFQeFNx22bY
nsQeRJs9ng5lsJfzJ/aCXWMRT9Y0B6f8Fas7Namw7hfINoCh4pBQcZkHl9UEuOgxk2p9SCIu8TbR
woVxVDwx1kof/6p2Zo1wRJEcCRy0cGsgbTzC1dpbt9NjxpTDTI5uAhNLReCNGlDBRwEFp6rDxaUU
ShF22+hHO5a/a3tokaD+h+feeu896C+9joAnRJpQrCioXN9nQzt3EMjVQWVOSgvYjGstY+Nz542J
ibQz74ziPHCMTAB0XWRc9YitWW/oNWgu4xl+XbfyDNrrJsRkETEAnCBF3zgdYmcsCnCfsivkX92w
yEfCFqg1rQoHvURHR6w9xC5AJ2BzkbLfx4ua/C+Zf1LYulIHFiT50AnoNwtWBSbBqXpL02QfGU/2
AHtehVP6kzUu0e7VKjSti1c9WzFlSqouiVZy+5fJ0dce7U8Spm9p12H8c69oSBROE/lICezyQkfl
/9rW6NdDPdsMHvIDvPY0+73VK1yHR+Rq6IyWiRkeInZSNcReZTYfTf9HDKCypFkl0DW8DNgFP7TE
WI5z+zDZyg6H8h5h3xD+G/lHywy8IUs3hyAPKzOlJoJBxrg71IgTC8mneQv0fw6XtbY4zHq8p8aO
FhrfxpqS1pgWGF0QSG5w0DkwjqWTteEKglFkiOgCdGMDOX+YsTC+UB13pekvuAnE81cU3mB6Qtwr
1lNX7QIk0Bk6p7mk0TPmbfjaVyTF28l2yh+njsn/ZIOLeqcEG8Me+6u5X2YZpbYfvE1lCGs9Pg/5
zedUg+C2HPP73GFGV7PxJgXggOh16idhPKdeQ8JkuWb8bUP168xxWfvawXBJju6T1Ty0tyaHO9LE
zIB/cfUoTObfDcAByyTXrcWMk5Me2+ehlZkg3w6Vc//SBN+zb62iFJJMi90oSywz39hYs0p7oL/p
P+NRWSTl2grGczziEmLm17H/N5OwzgivZNJEJIuYpouVAW1WWsIm03H4m9B8WtFWhY45GU85Ptpl
92B7P8b0JZAB7g/yKapQX2DI+W2W15C6BTCjxvZTbWBweWd4hnOj4VvwgXmS2HBMMEBt2rmxhjsa
gj3DW2lYRwbN6jxjV9BD+VY2XYTqlPEG228NiczaU3VHhrPDf9Dopsf30HlzAECy6B9MmFyMuAYd
m1tGdNS3fhIsZ7+4AfFhwQKPc0XGoQLE2yXqgea2r5qDFLQhZ4hnBGvzktYcr5CZpH2TT59JjaJ3
KCG0J0yEyAHJ0avv+W5lb5wVbiIzKYOduzeaFfbz9o2afOdA49KweE0qqkS7XWhuvhYMxIvMx7y3
V+IrKThqxPzKFbsj3MnhIwpn0aNEdqh/c6aPwYD/10ZaRxrjZZTkp5w2qmp7JtbMwit/h/nCSCCH
dYkYvxIG0QA2NDOmbf64bA3nM2jWPshqC6BTxMspP1o1g0gIfZRdfxYlIJrcshVVBXgTWa5c6eJT
ttcZhhYdvgOI5Rh7bimg/iKgGZL7OTGfKADrAm6vjgWvusurOwCZyX20wmSZ5I/jUxNjdAcNT6UQ
bxgwTLV71HH2j9OXhLxjqLEk4IVh+q92c+JJQESN5ggChI2YlvNrtmVXmvBmbXmbCvLgwGS0pDAI
H2eMfAZdFB+0B9HZo4ElOSADEPKYiWOSmE2HasKCm7p2JEWAiWWtAiXQABZy8MPnyJziI8E3mUZX
4Fo3dCLGr1q60FiV5srC0LJHM+IkMZf3Q6rmf063A5mtnG0WA2i32CA17UYBtDaUZqnD+dMCCDBc
msbDGSbstxYxP0Czgpk0WrtD01vpZ79887AEhPhsMya1wUMs7BBDtGoFogyySRfSmUkdqNMlpghf
+IgRY/28h9IHIAJewosCnxrgRBrkVPVkAVmkrni3LxCbEw/75LVMkqO9UKq9lWqPW7EYrpjVgTrT
vjEQQRPb7WIoI/RlgU2fBIBcY66s46qv2HdqQLJSDkrMC9l29BzBkqw8/Unv0BFTxQMzIzF+kr6e
IcqqUUc861SgMCQfPmP/wdm6To7udJV1uGckPIy4ngCVQoCoV4VTveKJyfQoXIlSOfGyjTUP60oH
mmeUkbqEsXAFgBwqxqJOdJL0C3Ew6AJQPx5QKd6lOsc3SIHgURagk+wmmf0Inaytfwx/ODaptYGS
vpZa2IKklnIeQVzi/Fo0Jm292/zrsnid1u5mxsmgH9yN3I+SLc3MNeA1ZKBUHD7TjqjSVvGxd6t7
5Z1d/+IzGJqgGWDuxlhmV2A9U/rzxg7gU7n33CogogLUzvkqC751JDKQQlyqHhpTMSnvAg2d0QkP
v8jB1bff9taESRxWvi3wJG8ZrFyG2WX7icshDQqCqXW4GQhtKhVt2eN35SWYW/e/A4wHKvE2aq6m
5y8jI9yj2VYVQrN0HxboY6rAUwNL1XT9EESkh+CsoukHvaY8wQRpDkAw4TWQ+5hWDHXCbc5tGt0r
wLxni6UuDAWe/AZFJtVR1m2k1zdBnOxb1+Hn99cB47WwygyMoYuzLDBhslXQTRSwe5lA1Ke4QlTp
jARkYdhABTPXKtq3kz6946ddRS7n3q/tUSnA8dXJ9rKM5YDK2qeEaSBr0IH4ZNNopzqEGVQIj4wX
RQCZ9e2imWe+Eh57c7KV1SFjM2ZTWkAVmxXLNPkByRGVQOTD6tY+ZJFDzmyMW6a9Q8356/HivYBM
f6UiKNWgY3dQxOshNnbRXLyW5jbBJFGjFyCbI4MOeWsAsmj8aQOpetvx038TNM+mP/17jOvoOTWN
te9OF0uljlNZAww9GPiU8weaXZiSG75C1xvouTkENR2zF22Ro3J6jnzzI8CQT2dknBJgh77T4p72
J49MDR1Nl4b4OdF/wajq4VdAZ6jEEKLU0EXCzIgKtBhuD43S9O5hejwwz/fzgcBAbxlBg8zI3Jme
6/YKVgB8vCFnhYorgI7V+s/ZEK5GJNFKP35WIKjlEK7FKlKGswKttAU1rVGyVeD8xH3GjWQndZ6B
f9TFxjezGIrHAATT7cCXIUvlnN4ORQTZFwyVeMtGXP8jfH4oP5F4wtsAg01wMzYiyLWmAtJFfsKr
36IrbU8y4ywBCqG6gKKLXSS4tFspK84IWWtcTjskPgCeWkZ6rbEb7e4hmDH1h6yvf6RTupr94Lk0
wmNTopstfl2+vx+rx6qdF8qUXcaMyQHsSL286C7D371heO9SxU26+wix/tSjKGVr38jWPnJ0WJS3
XfyD1y0h1x82+vS6z9dSvwChLzqUqTZ2rlq91WFBD0B27lBtRuenBKRhnbcxFtelvYXiHDmrIOjw
w/3AGop9iOM0AGey9QVTk3Xkf3aR+RDF8UVQfi/7LbtbpdFKl6TFW+8uHCgixqJqiysrlEaslysM
PVGbNtaxhTvg7Cu49lgzwb6el7D1ti3NRNhmjBdfmvibEm/O3XUD4qJh62NBPAHgHUtErlKUN1IA
CNvHwnmoI9ikqIpThzSICg25Jb4YhTtdKzYkh93SBfrjELZZfH7C+uFcdPpKuKYco1OZXaz4GyjP
ce8BE0AYsMoKgs8/3iUfmoMe3DgFxQHVwQP6msNT6tia9N8KY4VB+cC9njsTevkOtQpo/ozRPvmK
zgC5KcOtkhmay7tWJESFFoowank/6V5t17y47IVAbjRMvMJIG43t/eTiCrprtV9BuXgSJFVAbg3Z
B8bZRbvbN9O2govD7KmcQ/YYrMzwR7DdbZCVu9H1NzYCFdQiTn4S7JyWvqKjTSkb5/HQOz/awPSw
IBmQby9chZDabuj5Yr86D9oQM2aYHwSb9Kt5RbcrNZf8mVaMH0lk4NPQr0PFcv8/jGymG5eBemcK
ghOx9BfKWqlwpY5gR+RmxfPN5kGq28MUOe8BK4GxrTSOPeeNVPM9AEwVdFQvbzJQSIv5AUQLl58/
1cWwT+sfF9K2p7+YuHc2QNtRcuMUMvUGYClZUuOJ86Zh3UPCZQb4Y+7VC9VTzNmj+5zMzM+kuOeo
YAzqpebWwbFMfVGYYfUIvqXgrb9Gqg0qOCvbMOdEh8lMh6JyGJF/MQKZiQtO+HANkHvi59u0Ura+
2gGXQA/uvxiWS9nXMpX469nvQUmFQo0spbr8LP2LprfIMN2NjIA6Fjm5DVLMG0xrPCgyP8e+vEi1
IH0VBhi0f38+mr5+JHrtO6B+0XQcFuBgDXHD/yI/iK1m7KI1tT/tCCC87GTw9YeIihfcp+fg+bOg
Nk4Gxb/S75EdAADgTlHdDPcKxkOcC1SdxLq4/pPsap3VoL+ol0IGlSVEjcI2Wv6o9oD1+nFmUAbB
Z2SSyq7nQbHTItzTpJGRsR6+dm2H5Iy7wReWoUKcYKBXX1sDfInijao7Mu2dQdE3JTpXCCE6Dy5D
CdzkgGWhbQIOF9o14ZSgA6CQjJ8N4bGC07xrBIEw7kd5Mw9Q9JVNnBMKS6cU3BQOVanjdb4S4+kW
Jc1w6914CSFGaAz4CMvtYHPhozR0NxkFXkrILc+nPZRPfn4egWknuP1cQLlodvmbY8uT0314JH1B
BcBn7wM2K28xYl8UqMU+5csOjbfV4K8mU7SWKKrgV3VumXEY0m8ZDhdqLZSgefyR5agUlMwm1EPE
ghirctOgJTI0vmVM8hIWOXl8JGJIb3WyEI1FAxeG28DRlDOb8PsB1R2BD9lVw4CEE7Cghm0ryVDe
VDFOi0rIMfXk8rxpw73BJJb4sQHylafcyhn4HE+X1QiSQfwT7V0CeaOSA+MoJRXgW5b8xO2e+oGF
NDOMG0+en34GPt0j5wtfL4Vnyu6IkyyH1hRTfBXMYIkBR09dZnjgSFy8duAAdEhoK0Y6P8bcFrKp
udo5HeSAAGFcg0ckO0zCsH7qWCjR55SjCGg+msjFjx8QF4BGhslmeLY5UKYoeXhSAJNcugs+I9/N
hiABlPBZgg2W3Hw8ATmUCANXr7KOBbGBRhMySzGGn6Z4kodcPL77FtEXc2dJlUKfLVuaQulpudZF
x7SawEBx8panSfeX4oKYIxQ11GTPpgsGz6rgaRviYFkw+fZeAvWDIyg4NcH44HFttA7WjM7wyNvg
DVvByWczamXQUS5J6zCRIlFFUTRMQYxdcX63lEvnQYlz2G8fZWYOTrpUGBzO3Bg/OCQUwbn74yTm
Q3yRCTpirhk4OyCVAhu74O4h1FL6O1mpDL4IX0RsK4UTahKl7VcBDTwxPTQMjU6CLoCR6WO4uGmG
DfMMzkEjxuCL643KBCexAESe+RUXkf9VygDPffSmb9y3q980fBJZEMNqmVBVOcYmrwEU3imY1sKJ
ciHz6M5dWgyNyGdLNXejwfNO+y3+6/ifuk6ysDN15QXJcdR3uAjBtQpwfpx7CJqUKvCiYySwXRiv
OzjL7jyQZn9l35bbyQBSo9cSLlCI8t9x3nC+o+/klA0wHy1n58kiGHBwFjjKx2e5LpOhn8tExW3m
iqUwv4oZazv4pONoK8TeLqYA6mhfWg/EjRnuaMHo5ODS2ZorFnr30Xrake2Fm8gTllv5tiknIUVx
B9s2XzjSPiP0hn3Ln1I9ul2+kcYjD5pOB59E6oXpvRQztk0GoxEvVYtpTd2yjWD5xMgeHCP60bA2
nWJGU1Q3pK+W0G5/w+YsNWYT7PLmFflVl8HzNK9S6vOSQSmMZpwpPnLIBs7eN46sd1ExDD1nIOnu
iK9QFziy62S/RoSSGVa49+uZ6cIZudW8OQdoOlGCVM3aaG5dYJ66FnXBhgVUk9uj4IhlzyyZ/BPr
CPl2Jsep6lxkRwlhxcLsMnk6mZKWigFRH60eLkgw1y2cEkJ2OJypjdzZKJNwGIQgwiVBmBPVHLR8
uJLjaKTFB99Oxgye0qZUljbxdoC7cNH2nho/yePe/zZWtCkzYGriQmCAQ5OC6e9TBs5mf1YJh9Wt
Uf6rBV2VPZoQKGgyTzDK/Hw1cKoEzPwh53OYRQRQIuWt0ThWAIZy/ED9gRfSM16jXJGqi3ehqVQh
avUc1vwbGy6BexAS7/DBqBNGvCyFjcdtYchHCcc7wYeUOicIWrI9sNPlTJBBrF91R2nNaJYzKBNC
4BDsZTR3O9x5Cp0Jw/6PUCvwoo1NDINSc0y2JrYD1YnPJe7KfEE3bPYdjB8ucG9uBArk4spuNlv7
CZ4A96yHR5CaVBkgJ3LaUDe7/S5kRpsn85qraO5I6djODPUFJOwYgoVR/SLNQTOly9Lg4QCCAPOA
mzKfFaZ5wiegxW3ta6dE7HvmUtAbJKu4pUk+aQq3qmHrDbmzFMGzxTauf0h93GbagubUHjPqQHDZ
djH7RrrgicD0gDxfjlgDoA+7SIcwy4LM2gB4HO5CjVF9YOqLZvi1NX0jEBK0hBGlouObqxRKvqx4
4WUy2x/wq5hDSJ/qR4vEe9pAZNHRZworxkSAkvG0oJ3hsEoY+9IgsY1rqMQFwuO3DrTxI2PgVFQG
PMs9IvJy3pDMNqS/AwhkB9zRbH0S3DFDz3ABpDaR5zuHRZPrd3iDKthlc/XpRGTnYF+NK/ptQXUq
/DVI6eY0tTr31FOUVVmKCe4Kho+wwXS8g2djIZI+RYzaEXvAKnY5RYL8NkP5aONvrj2bpxRygIhd
wlBQRxzyJBsKeiGByAAP4gFGCkAZZBXnI2WoG8tew7snnUu39dlnTGsYyAAqy+zeJFldRr9yC2QQ
apjPjEJzC4WxxE2wyZELL4XJwqM+EDEZiHFxMcK1QtaubNkpeDnYLA64M5uCwhXSqCYALwTFksPV
T1+5HfK+Ds91B9cU4oiwwZr2Wta3tIRjBGc1RsoqP9kp71khLqQfBTa8EMh4qRqTAiE+Cx9FIdgC
DS4edC4cl0RVl7UNoQLQItzjF9kEfJkBWT36Sk4Rx6qWDhPAUfOezJwr7hRrBrD0XyQAA8ZLfaB3
R0Smy8hVz5jsacEuSXZKIJo7YlmwM2NTzMy1yfUd7GLReOVBhLXYvm1QToMN/G8koOUDctyfQNlq
GG1KEk3M0xtJ+8esKIVX1SXZnk7ahJbN1dI9tJmyp4MYcQ67xvOEh0znfmnKK0cnDbBNDWfg2FCM
60odX7F2yEDCtGg7KWzx/wZ2rJCVz4rj20sLj4U4lbh0zKZ3a6hHlSw8gbbJwCS5dxBgsKVjOTCX
G3PyX2yopl+kPS3Amv8IWYmwF8wfAd8zHjWq6mHC1AUnAMgYilZl7GgwdRgzIl4LyjVLDNKyEFUs
x9qw5iAnyDIuh5MUpPxbD2FC6XcInmFAQ8Qxc5zvM8R2C2rLHGPenHEuhRDOFNibylPvtuGuY0Kk
Mxwg1TD7TSj6EHlmtNsAqUJ/4oB4gjOdC25Pl4VUVFezrRYzXctFSMDkae8oP7Ob/D1QDfB8SiU1
YSTPImHWyxjgwVKeWiDaAa9a5A9oviL8a2ACKej6e0QMwqxn3VqcMEN+zkeyYLInmx07pTznff7M
QJIf0uWXQqk36L988k1eK/zt5hh/CvRp8Z1+tcPWhVn8ircOmlNB2VQoS4tLLBxO2euYu0BNl0sr
7z3MYJJQkGYGXsOpwGKKucoOCxP0oanYhaHU4bguwZuEAAez/4FShyfRpC0T4J5qxL1UMeU0vkg2
4on82fY8CWbnbIMwljinEsmB2jLY46MBwnMkUTXSD3GOmtFKaOGxBOtAUXS775QHnypHCFVwqOju
6AQ47mifBegHEaDJAgAReMmJX8os2Si1v5MD33e39DraMB79SzvRmQf1p6M3u4JGK/dekthaKbgF
zZ1DAJ3zUALj0pdSX0nNkvU91oYqY3pzy8gn5A+0dXSJcmgGmOF2slQH/iRuzu629pKvmaEzSAAl
+zw6xLxNTFMh7nLArn2yQPuEwYOHCUqh9jRNND1oF3X48L6V0UE369bjcTBv09DvA2SYvULSDVk7
y5nHuGQMAX2qbbpdY9RnGY91YPOMcPWbNPnqwAYpHDg2isSlDh7eirgikU49wgsfB9zk5pzxd7Ct
E3vtrtGlnTo7+8Uu5UdWjhxNgTqcYpv2q3INzsc0X4xx/6Wq4dZLnI0B2MSqxD+M0ianO2aGmknj
aPvAA6EqbVatIE7WP9kDiDVZgkPoGSZ588kCgQ24UcLWU4sZ77cYs+mzsAs9QDFBQQw40SkmT6bC
ZMNtDgLYyfNDBbkpnfd5SLdB+F2VMAKqWfoGaYuR4WDnhKKRW8tGbbOmpThXS9OExMYkON0nwUc3
4taNuDwCT4Lr/mgN7ecQJECaI3lhN84oWlXOAEp7+KFKN75n9Nl5S0HJFiuH58gB7bUu8SagUcBQ
0OpZxyxG0ugAvMf0Vyvacw8fkDUK5eWNjYaD3mELi+HhVCyOjuJo8LS1XApXhLaRuTT6VUEFYk4u
gjRGCV3QrtvQvgYVaoXElFzltWX1LybhXFbeXTAc2VETC4TUWC3o5X8sncdy41oOhp+IVcxha2XJ
kizZctqw3A7MOfPp54PurKamb7cDdXgA/AnIdOOUTaZPNtr51qQv4JaXwZLPQhoO0EEzjd7ovmtk
iXwXz4uXkdb/xFaw7FybYIT4oXVZUIZKgvAO32dBNfM+BS+9ikg5681HnLIHXjqMHpPVndoBToSv
MijOQXptgWJtw9/nNsaXltMwUWa7U5IDcMIKQW6A20F+fSfaFbgdihosOty27bFIiO9A3K/xXPub
eAkGPBJ5ShRwnb53REsRWo0WmKVFo7sK8+nJ8z9cqoc9fQgi1HsdIKtBSCa7+LoQSB1lJfHuDTt0
XujwY/dZm7bage04Wr8pfGMXdAoRbOq/sYpXGQyZw9A3DISv85+nPandWRE/5g5vU3802cjkcYxY
sVZgu84ud4gCQx22HDANlW0HoHimuU/ohhwX7UwA6VhvhGzIODJZx++i+kjVvpLgIno5qBnSaesz
4f9a/WlwMzC2sh6XoA5Xw9RLgFoSP3QDvaWYZYovP/tDrE5h4P9KY2LQKmRQZCEU1Fgfgo7ilxSM
MQgE4+5DmDNfqWJ0hV+aynou869gsUY1rJMAX1/730xR0MjQN6ssHaMwdgVcR3gQrPF++VHTRm1B
FyMoAcO1IJdgVDLtMX+iw+vmFINtRbPEwrPYZ51mwLIcNmcCgAjuS+Q2aSc42qMxeCicJ7k8hWvS
S7bt8KGZfrMZ6CcEbbKVeGsXw4MP95aK2L1+YcioKwhwttfbsBik5VaqhR6b2DK8yTQrJsKoBvSw
0XG8He93gHEZCZ9xmBOA0BTIa8S8YM4tFwifVOl8RjwC8KOwg6uB+VZJBXMF/DHjnT+tDTthX+mT
GbYnC1oDeCOOv5IpO0QpqmGX1LrmGDpovRipY3hLoDEqMhINShA4SoWjrhgupvU9iFO5ujHZ9CQf
uHgM4jLc8wLQMzfw6sBHAqw16VXIAJm6KVro0i3LRa+0kbclSV0SuYlLkdU/LCYDJy/WnpNfLEJP
kCGrzaYFJ/ZwmRu5SOa/OtEsUegLRMXYOfpXB4sOGgsZeFo6DFqnHPyGQjkNAf8Pl392ZVRSYwBs
vUcKytrk+IJ149oDdBRck2XR/5P/5Z2XmVbgJxP3gTQLCbWzoQbyskKY1eGtkyAHcmUoSdloXYUU
6ZJkK1wVd68dp8u2NIju4DkE5iu90qun+avW2fPIuD7VCTknnOBs7iedXb0gENOvUJIyG4+sMBhJ
+HWtbqFrX0X0ISLnsMGlBKWc4ujWnvQSSxuYCp9FVAG7YLDF78/0KY0kL23YemvOAgdXCb/p8cP4
Ku1uwcakxiO7S/3pTQz5GfmKLKFkE0e+DLg37/iDt2SkC5CJyHAgvmqqCz8zcWLQ7ARMM4yaQDou
l5ScTMtNVpOZrAXEd+gYaTyEFeylmwJ5MqzpLHMZHwgTyCLQnmTybYp26RKFOLivBbJ2YIglJMRC
NA4hTRBww8BmB/n3WsxecO6VsnjTWArfQ0HNtFZj6lFRjYdehUtvhqWOJ5BfpwEksz7Lau+rOPuB
sxeGH7yaALgdCaS2kt8UV4c5JhwK5x0/pqYBUBXqjvanr0jjUndN7xCspaOGIvOVlehkol/lDkTr
bINrSBM60avZabdp5nCji5zMeRUc0EhVXARAwZzfiJFHRaUhk27wOvFxwvx0oGRjdUSOzdQZ5LJH
2V9P/N4R0scGIq7H2km/K9gz6J813xRegxiRA6XXubFj0us/BHSQnqKNThbRxkLFu/onK2AX+QRi
wqOSo6U27loQ2aE5dwT9MyDCJAnLSmoGxC83v4s9CeSkB2MoiKvyqT8jKXl+N12MNnoU9FMAYPrb
uC1kphVRNpuJRWlH546OimKLhr/ERSi9Aq9hpsyPIsnxm88cDkUCl5gxM3pnrqaA2R3RkTZLvYs+
EH8zo94ZdlqVdNwAjksPow392SAlyKNXUNn2Cnaq82yD5i/lT+pBhwv7rsNqLa8/g7nOB0gbLeNk
rOXIFVkgipBuwhfLgGAjc4xo8+S3kVKiJ902YaZWkDLogbczxh+bwoX1F/ic9i2zWXRS/iRxLw20
IGzyM7XIUAV274mfVp09uzrPLIWiKfCTrVGAEEQEmyePU928Tw7TeU8OS+mOh0G9AOdPBJvzvNts
fC94o8xhWBXWKeIQW1z3gImpsulpd0sLXBf+HPBSLKIdTo8/mRR5G8U84ZgXxjoMJ9HInj5ON78j
z+I0I2QFPOnSc5uTXw6A6sFVCCBm3ET0MTYTFYh0BdqRePwTno6W0R8uTnCSJzsgEOfjiTnbuXIT
eX8M8Aiog85I5hw54GQQ+drFQpdmgauHlPyAkn/PrVL7JdElgnPImfJoRv1T2w9YGghAZwVipYco
XmrjWchNnrCGXZfzIUAgHSS7nje28WPjLC45hHKHsD5HAKzWoeEjn0f6I7JDhAHv2cbMpca7A0UF
HmgO7JAMPh3cmrm1YyDgTUuHX4TOAL34+3uS/fHZMucOGln4TrS7cw0UTGtqT3qQLso0ulC3Gu5X
dGxcpmpSoJfWzyWX/siBdRLvQfpHyrScsHqKTjl+fZl4oA0EJOO1ivgvKe1gHnxib1pwmGQ4M6Tf
V9kdBk7Jj5jQOcnbwC8gZG6Q6uzfdV5ozSs8Fr5rPIgWbcZXo9kjYgT3KaG7rFwF2u2kY7Mp6M0D
ACYR8ThEMIOk/N6dyYw7tcdkw2fc+zeuzob4MEwYrYp61SDn04zf8t7ASMicCL5Ag+ZznnIaQQ7h
TZygRpTvZqRiK+EJ/JiROPzNQ1ZoQU1EvwIxiMdIvmH35VaobuDbaZXx+zD21jw93fCxDWEBofOv
438CPTF1C05AkkjY18eRvGgiY/lMRB4i0K7xK4Nr2b8W5l888Tf1fs0kXgbWKmT8yHinIRR6D7ur
VVwtzlxifvmSg39pw2O7TbN5LbU2P47Tp3ilSaX+jOkwWB5WogmcIyIpqMdYyI2u+BIEkTdChm9k
2zaoHDl7yk2g5WhgjRgOEK9eO7wFvjcCyc7Odq7nK0cKcyP48Gzven4/IlLkeKmqs2TWsXqUQMll
ACFJE5/tgT5f/FVQUQOJReYNGw412tISF63QSozC9CPEs/XA1/9R00SommzT6U4Cxkj1cBFdCrBW
KNoTShbRNdF7C/8ImjQY/oNQ17DYVvXnEC1W0kqnh6F+ZU8E6GQAAi+pQoAE8b8cpgSkRUyzDOcq
kjnkH6x+ILF6BaZSk+XLd/DtmzJ/6hGDIbVHKKICfKhGhinW+saNjtyvlN8wAhvXJKduL/0OgoOI
ogMXVzAx6jom8PEh5k6KKWbCJLYQGjIdWPwZZzPHJgb/49jZBlTBosLyMO9fXnCm0ti44Sb+LzyG
AQ+a6pCCDVQkTXQEetEmub6+5HVnOiA6NE+7clFpR/wcTZQ8GkV98CfiyIdjgvVWyXaOvkvF4NBs
J1oc91fukQykmI24Sx8/kNCUHs6eCn0Q5yIkXZ9eiH2dLOlRlqJ+NHBWKU22E/wxK0HryRnNgBw8
Glbwxporj1NDgRfgrc3crVQSfAd3fpHflK5ZHAmszWYTBB9ZzEYkxd+QqyNUGL+JPgbPtLsDXY49
znuHvyTopQcyE/4Hv1YUYDxcU17vmYXSSl03nf6pGjAt3ATTSOYTIIs0aLqqnZROEgtKHXqF4bEn
uloncLAIDlTZlWDd9EVc/6K/aYc/p30qk2RTEOxEoRGiRM6Dy0/LyrfSD+SiGckKiD4jwjFav0Uh
HAE5IkoE7Ij3bV9teLfoOWmYVeSMvYFfNtqxFmknjLk96WvGGoKhxZQMCwKMJngoP5rAZiJdnuot
mwSQub2wcgAnBf61DtFoA+F4L3i4ujMyWQBXARp1XvvmLIgfMNiETECMnRBwMguJLjtmIQgPBR0u
TJs5Nss2tN4671KhUnC7A+2SPGCS3ECYadgS9gAm3Ba8xQIuO9iB6zz/IfaYBfcbk/IG0NmM6D1p
F9ilhaCQyY+Bh9Rf3uAM1m4OKcB8S/4o6oInOpWKbKSMF9GPNwGJIc2rzbcEDmJcx2nbyUpVyWT1
1WHlRBrRMJcJ0zk4shfOWxP0g5JYEkAiH1FtqRuVSAyeIR/aYCCNYkGdPFWPN5U0m5S24vaBKZfJ
Jut5qsmfNPUpV6FRmx+iSQGSLSy0967xK3QNH176h6E25O+zboAnaf9CfcsQZXCeb5ACIpO5QzL+
Bx5ovvnNHbt7inEtzwJaTbpuCrgnl1xzs9ieSJ9qIYKt/ackeq3CvwwMBEwTONEEeqZNswri16I/
l3jHsX4d2/qo0IN6+qdQJ8n4JMD5NJnsFn+NNfZhgPux6iTkpHR3GSwL0GEDfuGd3fpXtCbJfHTV
YGu28aECn+Ez52QpDPbkb6xd3lHyUMbkyW+UtRLYj/j0WArPSodbP5ffmf/n+HSLkGYwala+mZvf
ATxW8R4LcYiGf4LBIZhq8ZU2tcvyzQ9/trbCR2jsQY1RXhJ5aRHXCP8kL72Gj7IHDBD98jITES/g
eD2G23tR0P6c+DTRpSUNH+hNyuV91DP3/D8e8iJwUAxjJRJvKlmyBxWBWIUiUEyyA5Dj/GE7kF0L
UaSkf/I1G1wJ/YiujIA5TehJKS6cpoQObWNYF3mgvaUvss7aEqR3YW0hUZZHWp0J1Fo6ujFWFzhR
SRck+5JlXMSJlXjt+Dcu57cKs4WPNzQ1HuPxnmgB8KhZ3SpJCbSkbPfEg8j8XrFTiZxZj3ZrdHAI
rCZWwUoZkWZbKVmA4t3kXeUGsIS2MdMz1Xbd1BtD/SyAd5xXiR9Ri1d9IqUXgIHuCY25Tvnldq+V
l9BSvpj7aggBBYrSIOKWRNcHBM45PiLT2CjNqqRe8XHgcdVT0kK5T6m3anMV3sEb6i2qZGF8Uy1a
aooGkficxuqzKIRA14ObTPr/5clAa9hneNEKaVQ8t+Lch4hUzBAVEep4DcFDuwfg9GhzFDASGnJB
ZaUqyx95XcBhYg7SN2GbLruKhD/0O9ZnByWU9a8ytmU0iql/JoAScTYR+fh/v2T+Eu232Pzp33od
togKK6SMQb9tg/zbiEojqdZCO8jb3juBcA+BxybniRxKAGHQ/JLaJdcckSA29wBSjjHESsc8R1Dz
RkqRUO3C7cQnTTmUbBNpquKtL31JA7GRKloU8ETFYpWvaz07lP1ePj/6NhaZgemYcD2CZc3qyLad
C1pTgVl422t3WMca5nKgFjGCmAO2qwQPJccqQw3daWCYOvlXDk63dt2TRyLs25gHBx/ksYeL6fov
uRdkJqwR0DttR7P6wJQY/lgRe45NwPHHyl/zQKXro7B01bPrvKShumMBFHGVDHX8CyYBpirJw6qT
eSMdnpBzpIGWdNrIHrOoPMtnTuqWGCpqnpmwsHxNt77wlGWGVko29wzhVSF82Km56qg5E4rw5Jf2
luMbtOaVkEhMFfWaS1s3vZeCvFjCTwSIkvFSBcTn6keHoTlPqN8sCLi7OEkBIbCPxtjvvOTDY/FF
wS+MJkRUE6J0hAdUVEw4zRKwKAN1qRgzLLae0OskLi9LAMhE/iRouOfP6BIBtjjyafA58BARTkfd
JeJyox5LqRYBoNTHFE4A3sHmyqU1l/oLyoXDlJyxu5yAe1QL3nrS4V1TI6tpImNSXwLQqfH0RPfR
mxcS84RpdvvHgqJqA4plJtJ+vf0SaDRoECt8CZctgbyiQi/nRx6qZBawbGEwqjeDBAdpvGmSoS9p
HRvBZEkF4KYYa6JtMx6HV7a/pGxzIXxj3HLJkMvjV0M/ytsDjydiiIBDrJXmAUSz8V+4/5R0eELC
AUqgBf1NmgTmLEFdBiKxMByspaGgEexsYz3/KAr67grS3/qSD14oQUEwNNIqiuKNV1yHDChoFply
ZCDmv9l+9B4yBwk10xWgL8pRgbuFSxWlLCdlG7ITuEGg3rXgRvzQJOoQ3W3QO+VBtanhuGoISpsb
2gaQEKINYxGy1HglpBcmv5AFcjGQjVXBgvfhWdSAlupcuRF72iLBe/jJ4vSTqopYr5j8s4xgGnev
c4+x8uDj+lRfVQY7E45RO69mLH5iCRGMVHKv3LZ6gkgR4iu6m6O1g2eNd1ivAqzGv+GAxILZym2E
MJXr9S4EjrP9WGfrCDnroLYXwyT+yxvI7gBzrDcd5EFVE/J/sTl2LikSvX+VhyZAQS50VTrTCflL
H9i9adny6MF10jiFZCNk2bDEhIbxG8U+4A3qLASuytKgEMptRn8mph4SC6SDN7h61ILykv+BmMpN
MSAYEqM3frKlAkhuFT0G5gDr5Ab5ZBCY8qoigOCeFfwkcl7oNwhIAxxl5iQEm6m2cogFp/mVW8fI
uaOZD2qafnPc6nbxWNjZQd4V7lnpzWUGSJPmo2Lu8AZyRLBjRyiJqpgtpJTw/Nah7mLn5RoURYAn
SWPhJohgVrhkAVlQmfF70/UTQuCp2UqUGARRKBVnJH3/P4HHP7bYYRADJEJa0gkTwsTVg4AQQEDE
S67Zn0elW3rHGTxSLuW7dy+w2d4YH+QSmwHC6HaCiL08hgXYgn4oWBlgiCJAACkO4OvrLFnzGKTZ
Iad95wUFOhZAHeL11Dv2qxTKvlHzo+iDg4eKBbaeRoSB4u6y1rwEQKZ9/p4GjyXrAuzyWo3b6rNq
WB8Ojx9p6hIsemloKQryi0ZBzhsOo0oN7kp1LXCVwCHqWG8HQvYL+0VtgqeInrsd/8klpXHblfG/
ejjqFgEu7EZvNhKDFOhop8TTIzYWrj8YTB2tKqR6xQ5ONYiXxgjYeqNxUKqzjcSrKV/doFqrW71C
AdnuCw01+5aTRB2YsJzSo0SILJi37IBIoaZbtQpbwOs5ORbifOI2CQbz5LoRsyGVh62BS5UDH1fN
t6XLwFZlL07Yn2ridUc9ONnsaLJrkKpfC6N5nmJimzT+NJHQdATrayIeemdrWigG9PAirSYFu27r
5wRrSUVemqk/5LCTLDWbblIhTdq80eaAZ+G6rnb0DSMHnZwq/QJNv7B178EBtnbK8jfQqwM/wBKZ
HSvBri4I2/1IFCt+z3u5M29ljvyXIVsUFczkLOehPMJdzojhcrLVo39MBzxRdzJPA6OsNKSiMK8D
rhZWicd5fk6ccZl8qBHaOJ+MiF0OTVzSIcbNwHxOozx+hy2UTl0sZEaVIyromdJ2bMZLt0La8k18
r9xJoW5xocBcmTwv0c9lcAwFF4iWgvVoF14JtyaYkC59wg1DRSvc36HLDzOlKJrftS6PHtQfNTEP
qvFUsfS+zu2V6rk7UaVrbCEQyElTxTqHM/neC7MsI/6U/lduYeQ/TPZ0OhJVgt4IFPcLd2iU0kaw
rUnkUY1FACjWDx4FNQCtCKI3OLkguHevcr0nbb/pPH1lRFieoCayTHlQJ2KpClRQJXBStx38G6OH
0Btk/7Dp+6sfo//nJhLA2AJ0MKsESb2lAWX4Myoam/DEBycAkQ8wp/ase6KRKzciXFNj4uKKZWMf
2+IXV5/DF6gsQt/sMb8RO3LXBACisqRHkknmIt2UageYBMOlivD7TskYF0chJa256Oy2UD3lWa4n
ZQL6LHvvuTLd/iGy4pXoaFAFhTLiA685ICUM94Q3EL4OjavX8njgTrVG/0TFJhpH4E+xRlj+Z0oH
TRw5Z653ewREuvsjF2HTeI8CxghSxe02grsHOiHw9NQ2FgvS+5kx7bI+c4VxKgvWdLUB8RA8UR3l
Ae2dCFaM2MPVwpbuHO8tCppXfsSECIXgbzuapIRb/RMDOJzYgH0jDy/yRs14sVO0gUweEWi8y/0u
0TSW9hP4qygxX2JAl7Fls4cOq6wtHBstIEKX6VM10z2cpli/TB5LJTQIQV/xK8kJr7H+p2n6us+S
l9LRV8kbiDMwuOE9A1/6xCswksjdZ5Ft/eBxrKKsW6XA3WA4BromCZSmIMvbgYyEJsxGkEgY1S6t
GhbYvFt2tHHIBUteqL/SMA7MfHdtziZ2Qg6pcvVApULgXC+djhJ9ajKiNyAINYtEOXSDW+4q4i6p
r5mNx+M9xYuRM9TnoywmYFM9RafInVUnax2K+A3K8aApySkuNJRNvU//5zx1Q5+LTRetL0cCZekE
2ZRHj5JaIcI4yp4MK/CzOfYNmSTktqeOmUFJkJGxEMUwLTlFMfCjvapsQ644GZbr0GZJN0UD5sy/
wUqxduOXLcNCTAY1iRPTDfdFZ5VbTt+d3gk8JJPzrcbwKUZOB4ZKvpBGL+dauBjUzTBVW6ADFFZz
fi3AyZCz6WDBgrFWRIcL/Ng4Gg15QXCMexEwLA+zZ4PP1yQSVDSNJPXT7pG3T7NVKVispK9BAyIT
V/nHjV4RZgiAMbjWhs4NmFWIvcT2nqRwKU8FASEqzkZeVk3OLLcOg6Ai+GdzosN8NEpjK621NFwy
SQvhiAhNHqPgW50JzgwYlMw9pJNsN2i/6NQyy1+w0p1hhrGLPnaODsGA30fbW/avMH4SHzijW5ET
7qA7JXJI+qqI66MZ2GvCDZtN1V6EbiasZIcVU4wGtL/y8zP0SNQmeJ98siHdvkNA0N2vyYXOGZJB
StBtolcXkD9EUUG6nlNiiGa/O47KrxoTvcLlVnfaK+qbtXi+3TFZB3S5Uo4gwdh8+ZYkNkkdgMcj
1q3eI2SieoHmFKRKyGZaMVEerIKOEOA/27TfkfQJ3s2PAJZALJQHyTz0xElM72o3IvT5FGJbmE3V
fwnZEkKvE4FIi8R/JCHCg/6kIWE1+cmr+Ch52kCibOQMVkxEoSASxUZn6kWxwD0jWGvX0ezb59Fm
LYl1hDluHIhfdivBEVJWEgAUVOEC6aGuUUBt4GeleWJ8xqKnGhoYvC/yfpc9gE72zBytFhgLRbmv
Hm0m/o78UHEuKOYfDoXZ2neQvqKeAtYXQlLGP3xKyERZTIx432bDEgizj12pZ+fdUexs/8nnXfbe
wdPyJnU8UQ9ugSUQuXXOrDcR9nFjMVlJHwUXMtJKD0Mt4yHLZg+QK4yWRuPvhB/TcKxGfbXr8Bjx
YXQamjnAcphKlsvPQO4z9wiUCr8uEgMJjVP18kPejM4xl9heuS0orCG/nYIGFd9HaaXflj1dMLEL
+myqP2xBJZ8E/QxVmvMAh1kHRGbzyH0L6/ymmfqdwC5y2Ks03FVzslZ1h8jMYaNwzYptZWTBTsjQ
zhqNbRSkqyTrtgqvugE6Wx8DMyc4Y9WGGvIp3r4ethZT507pEun0/lm1/uk26blqbA2sglka7xa/
m3EUnyS9Im+Ai+pJMcZtPQ6Qg0xXvJGmqFfseUMUgqGxDVzm/7Y8uz0ueCK5yth6m+xwKfC2fPYd
LlHLLm9xPq/JCT/IXc8SbeETGuMiqQKTqu+5PqSTavmtgyS4oqFSsLgvFSQNAvZhERGZY4j5Cclf
NSK0U6kBUlZQCQsJ7BMfAxgiNHaMc9GkU4Fk8imJ8rlEvrEyUdGD+kgoq7giy8kgnJSQU1v70JhE
nZLAEvTTdgnma79Kh4YDRzolcTfW8cwaJuWZYohRQ1ofx8TWB4mgeCco2ggrc0y3W2oewdbGUv6d
YCaeD24+Q6YUCz+/Nkhie7teTvFT3V4gTZzRfelwbqtocVHRvtYAGHqiP/c858YhtivZEpyNaXSC
pEJfyc6UXj/p/gk9iUiR5W0UiWkCOZgRhFNsrTxZJd6FrYIPHCzXXtL9N2jrbAqXQeGtO8qWX5zY
pqV2aOII4EW7MDktwZDo0K2J1eBclTGLEZnN0eTvC/jU0XwOIqhaJnvheKVzJiYqQzhy43HEXKRi
SJfLK/PodTKdW2oaQJ3ctZBsHrzrFMZPgeuiG1o5bDdSHPKwG9M/2BqDh0BU1E8ju1j/cqNGDH3N
UcjS1Ehb0EYxClc2lII3Rh6GHeAb/dbxlYRg6qqaDIij8PthjcIPcVjypyf/lL7d94TS1Yr1w3WE
ZwZ1S2DMhE/TfAUPxrfnI/Ot7rZghddK8lZzflIB152EhV0UAyGk3V1FhIOgvCZiCHWClGCBJ8wo
WHyr6Y8lrAPKrju9Qpdm46nuQWumSGPKb1Z4EmIDn6qLPwqvDLCO1EOj/tUgboo0/5zA8gbAZRn4
W8xXDjSnDspKZA3ZEYfYew7KY5CNxIodRcMrJS6oRRst4GNCm+gyCnhQ4gUr50PkNeyC1m9FQYYw
XDtKa2QoKB/Qr54tiVM1x7fSULaxxzpWr9rYfEIG9bRJ4jU/XWJOO2YNOxStZHCm9uRkALLaEBzW
eiBSkUgFB4cMSGmXHTAvaBY/KAFgmbYBvXKTy0SWXOWxZGkB4iMDe5eyu5pgUWbR0trW5qcDi5xT
juvU23twMhpIBFlGLFXGaKf5jxUzljRoDT4NXd8NgXmc3HbpMG5MkfVW6BM0oANHkRg7kWq46ATY
y8ssXyEPaOwLu5jh0cNFkBYkff8OG9EktAaeR2ct7I476Nc5Iz7Z+bZMl9QqGvQhWbvpltHdBy3p
RPPHXQ9LvqQZCOOvVvcJ+2gAy/AZMMPbKg4TnhHNhhR1iZ9LQb9M0z7Vw7vdfYtGCogbABR1oDjh
B+zBKeg1R1Hgb6MBfXDPUdO+2dH4Gk37YtG6zTYRtJNrX/bMGs1TPOl0RMYpVK+h/wFM51GzhY6p
OaJYPPnA5V7wIWSkYJQmaQd2Hx0rtzla7q+aiQcSX5Qx3sin2kYdTgkeitec6aWKZtw5KPbWeUsZ
BsDTEQT01qPdfGfscTECICEWG5QxCA7foEVZMPH2WrtUMV38MVBELj2/6b4KJAR0ciYORAQQk/OX
IH5LoKC5qZdmZe2YROVBBdPfOL2A2ApkJiBricvIAIIgmJ8N6RvGgjljuxivTlMZn4Ln1uq/LKZF
iAhN5BZnFCktrPLzUz/WfyLr04orA3MNClPMhzg4C39llvmjAz0nzZywVTNDTE2Ay9ATrpdv/Yos
FaIMbV5NdefpH6ayLrv3kt2+/dqxjLWJ4EH4NRNbNA2RgA1GgP3arHYlQyPx6XPIcA/oJTiaQOAR
Khbp+XMCaccUzYt1ZiNl0dqnXsXMCSVTcWtkwbXrJmRS8Is6OyOm387CYoawgNMEwnF3gpB/xj0r
ZL32Cp0nrYZ8Byl4MZpWzE0FqTjIPsQWJ7glkOkcDJDTJde/sZxBnzB32tXECIUClcwOLMCkAOmB
eplcwPDoYqNtx1tEXxQjgEBN8WBgA3QQtU4N0o9arG0ajnL6AJmc6qvIqyxIdTp1GcWZmOA8kPug
aXBASYOzDqqNRzRucbL/4b46ara68F3yWkBdwN7hG934xSmSpZhB2TQPCSxxBxCq9OCAFUzPfgoV
wkkAVGeEUBF/LOBqRxuBQn2C+C7zE50odo6HWGWXav+vVYRskwRNvhFti+3gQFYXMbEbca3sIxaj
+uTSe11/0MrsEeBkbeH4jIpbXg8LgZNEuEEXP5tvlqBKkHQOpUB8bWqYbPjdm6B+rAFKJ3NYzFZ4
cquX+5djAM9spsNqGZNSS642kAUPTaqZb8vGvz9JUWr96VGrPntaGV/cgbyQMiHIOO7L6aFN1HOd
JBRVtjNYRIcwJTn+X5lO6CwoVIwN1VBtfdjyrPsTLYD06WiTsP8AXKyy7AehtFQ3Dp8vod2AFanl
Xokl2+P+vjcxsc/qb30ZMBq3+KVoExwIlgBZQDy1m571l5XyYiBfinSk5fh3WafITWfzl8R4LKAG
0MVCWVvK3YsZYurLsgtMiEAMIxhVTYKRhBcLx9vRX6sk0sVu8uiXOobrowcxK+dYkDXOJB+qi+nH
s9Ttf35JbItF+R0NS5WsT8AmlDv3sIWY/AEHIjy+R+6CY/NbSwyyiZ6MTpwOvgo9xLH0RzFjxXRI
kB976d4d3hsJxuuLQw8Bp+ksgTXu5XDhcz5SpomsI1pTrGQIsWyFplf91RpQTGCFxI4Xbf4vQlbO
Mj+OhXALst+yUdRHaXYEhBfAEZWFjgZfOIXYLrfIgi9Emp7cQnu2za/RaZY2bWUysxnR7pbZ5F8G
ZeggdbNlbHYHk3S0CbuCFf5UFe1aQEytLj0UUqKrLXWuPd5XaODxEyGq31vtojacA8D3zRvrFTzb
nkBOik8f0agQBcsh0KueVI0/eY9rPC0Q/BbRA6XTbN3gUwgsR3ieGUs8riFx0fkdct+EYuE/92w2
kL6hGudtFFcnIkL2ylPcaPuY25R1AUjxjg1Hwncz9jVoZ6f8IrrvZRh9Rq2zHp+LKmV9Rmv/ODlN
oMg+WjaGFaq58fqjgdVCeYIZ3zuwOTIai4RUx1Ajd418oDRaIl0LPRKzmETsxN30evuisIGHcyOE
28BShaG2DxNrVUvm3Gj+6cEgBoVV7gbcUU33NFxgpmBB5CdF0evwShCQC7bW019Fk6R9HZp//B3B
wHiOyl183iG7uMhrPGf/chL97obMgCVKXOf9lGyR5rPAz9nEncQKuSsz+OjUbCNMYD3a30Jjxzic
0tI66SSXlrYPCrJMq1AMGuterdiI2BK8lG6tCc0Sboqp7w9uTElN8ZnwQjj1e28Hv0LCpxX6Nfpf
SWQu0UWPrOcN8udqLq/tN2ykwsqari9ZrZI/4R44JyFpVrgg6eYBKQlDcoONOp3BrNa+Xl5pHfSG
fKV+0Y9sUG9xcHIZgOH8P8AnmU9VRKCdx5JLDrlMmVBRRf0nclCJJuiUlYN+CK/FoRmjl4n6rsHJ
T37y1H5nvbdri5d7snY2yyY+YkOshHsTlk0lpTkhIvm54cGPcbCascaga7iLz81zeCNaCGqsO/aM
3GrwHtnrkGvYHcNNOWpLAaf48MgmnuMM6MrYS8PWGfZSZj0sS9TMei2xY6y3U206BWo+mAUHA9bP
Z0CNVRIlhvYmOJAeHC0rfp/IketbJL5msWln+yrqBousopn9YLQP+BxjqgR+PjaJkJLJGAAzoaBq
1uh4Qke8Bt7SLiCVPhJeEZOtyBAzciQNY1qJhWDAW0yn4OS70sazqn8mSCmZmTeOlp5SAqPdAqFC
Qrv/EVfuKp9Ktrp5UCXUTvoGWBPpLBjgNKZJj4Z0FKUC5izwDswpFqEzhccvqrL9gAByUmtIj3JT
srb9r1zVtiEISRWg12E/EF/FAypo1FcIBsL/keDwqlVsGmFKqf45NRt6KL4wSG27iZJ/I227VZxy
ZPxamm6rOT/kJKiYRP+D6MfDTZ3HY4MB1CJLzc9VNOQ7nZEk8wUoErhz1g0QTPugxvPFgRvDmIlC
grklwlKU9/i/rYW0K72j3Nyo3I5EAY62+u4rgMIG6UCGmfN2h6wODbHF+bRczYv7HiqYz2bnVb4U
yEAW4K0ik9iH5yYoB4mLOQ3fijE021BCP6nKrbuEEkSaB3dLygWFDLmfPFIf7FNg41bHtUPWBW/f
3b04gGuFuxQYyy5ZnKw8m2344aYYBspjMqLu3nlMPbG2Uq1wZ3XZo+u7pybIn4jVXko3pGqAzRFR
zV7vk8tJ6E6PeYLs4/l3YrFaQ/W3zfmgdtVtrvIPcvhaUj0Hul6xDhp++NNNzXtV7esueyYULMNJ
qnVA8mVkL0jg0IeSq9AVVUePwbG2Iyx+Rv4j8Y4aQnT93stvg1l5lIpg86GJ7SLRimcvx7Dbat0y
Tbk44r01aPd9GCFXgesqRx14ioeYIGmPYabaMNpKf9QnDbLuZJnK+hVvq2P5coIQ41S8lZ/AYTrU
M7LxGIVDsHAu3XOCf4GmeecYOaJyFFHGtJdAyTA0kPc++UJP2Uxi0GHgBFjVza389rIybRqzp2rC
hi8KHYk8gCAZ/GAZAONo2Uhw2zKjcMA4BJP/QPFZ0UuSHIlh0MUvk3ffJF/DbgAfTtN3kefIldwH
XLx8T+JOF57z5QbaOonvdiNp9BrUYJHxEZCwBYztJaxaXPsOUZ0BvpuarR3BldC0dRMeUev5xHVS
pGT3os+AJhl9tDCArb7PtnqItaklY1RraNucraWSxmar8Xtfl28BgXYAYQfXRjwg7wiv39plnheh
bUqB1DiSChIKm1SdUkcg8hZ0bGdwSfoLnb2WX6o5uE7IgQqR3CHccYN+W4iOHJCpZieYdvH5cr2v
nqbyGoXuszORMoHJUe4NuRZLIZ4qV/+WfyHIQWeGW4WiAS0c8nyLSHlNseuz+zSWFp9GOB0eTFfd
ys9js7wojD6U+lnU1g6eLi7IiTVzvYcH9x5IVUbaT0GrEyruC3Eko5Xe0zSFoB9Gmlb608ZMd5od
POLpbXplmWAaFANfZxwj21m7mmGSUT08VDYMjMKXiAwY7GlVO/QMv4hA3krNOcbzT+qyvDAzv1S1
W9YJILIN5AZHktGNBv4x1b+HaKu1KvutopU3ss20zBe9chg19gI1KyXfpWzng0jw2YoUkNERbBLN
eU7QtjmBua67ZD9nfsnoEvCowkODRyQeftW+2QJUI3v9H0nntRNJloThJ0opvbmF8g4KqILmJsV0
Q3rvTubT7xesNFLP7KqLIvOYiD9+U8fNVTzYhvKPKWjfYu9dGlWj0TYgR7rhvzQFJpMIlLz6W/J9
JGQEJyls/NqbxGXEU/Ca18vRHZ1NVs27tGw2FmO8WftNpBXTNR3wtkjrlQSMe8zgHV6S6Wh71llK
6SL8WUwNH23CrEwLZxXdzhCAe6sxEr12sbM8/PNjclYr39zAU7rN9Nxl3DxHcHzCEblxKCMmOhfr
pTCQZODxXdXwyr07EV2Hvu7vygH4x/qyieZLU1FKwzhDrdX8NTts2t1afQtYw/WYcri6Oc7KIFnc
juI+mprnvsEhdPrQfbVSjFDN5Et02LZzYwhf48s3LPB+eTjGmD/qRU+WF0Rp9D8cSUqfg0eMxB8T
j7vFwbqpb/xnUyfX2cmPTBJ/jUA83FSaJnqiVHwZa/GksTYDol0Xe2YNfUGrxbsUR0SSBZq7No/4
a8GkYLI1UZuSHbDvWYFyG3ilu8oFzBmdz8hAWgfQXNk3zteNRncz632PAzXCyLg031RYfuexu9eL
szW79zCumQst1g43uj3itag/Ihp+HKaNz1epsqdYzy6N/VVq5FW5z5L7M6fE/1omB3lBRPpi4qkG
diy3SMIamYfwaOU0H86x4Vyx9fJLZh5i+8kJPSpjK2w9ASJFVF73Jt5dD2OdbtMclKGfGQU1826C
ZZy7fxZrm7pvcfvtbvKe2wI0qrafwDUnVW7Let57nn8cLWujgulUq+Ff3N1Hg6Tu+YoQZg4NTptI
BkMaXWjtz0Ai+U6qgaH0nutd99d/Td7il+hfwOiII/idZN7m2HE6iA63d+y/kmbXmsF18P51FNhy
UpuYBMLRkidSlvfOZgAHpZEgsLAhVMU7DjRzKTw/0zmFrr2Z4a86+gYV3kq10yZon0PMJJzhpHv6
XfpuHGVrH+5CsJ+KZF9fDBz+9I1r/nQ1rmIPY3MSPGqc3qYlJffe3vTDhbTyPn3CnstiJi76YREN
1fQ+ygzwmsCUqnpvB3fLsF9VqLvFg5QiEDIDA03rBFLKBV05P2b9FLovwhiIauu5IKRJc60/GS8L
zh5XKS4FJ8/8MOvmAgn7l+7DWVX/CClNpewTbArFa8izwBBTXoN3sUfCo3ilA/21M4sPKcgu1mFP
RjHvAlCY2SA4KjFeS23nuOQCypqa2nr7Gg7PpKkwLxxiQIVFu+jOaUmzgwiu8QTA+SGGxBhA6mO5
lO3yRkWKtfZJT7zDoPMY0O7APWzM8GkKuAirx8opCWFBFqAa3BwdcysObjTdQoUrp4FwSArsVl26
6TuDIAb7DYk4YybsyXEMbM3j1JWnQrH64A7KFTtdZbzN9EaK5zZb66Y6pSWZF0z4QroEt3/FoWWN
YFJ+kqx0KnAsv33Arg7cu+xwK/tUefoEX3RTJ+F/POe6LA5T+Iat/yb2kd6iEVDI3LqeNBCO8eIq
1gdKY/O7Cb74iliXYldjdQNeUFmU+h3e2HxfMm0LlTL8hsKB0ibH6gXKgJGkTxnSwlAN1wWfAeEH
LX31Vx9fa2/5Xqq7PN/Eyo5Znm4Nn/4DkKRuz20pBj08cRopml4xBu7mGpMXygS2CSeLmwdYzcR/
sNTUkWWIjWwQYEvaFmdiORQxIykwZGQFOGljNJT3ey4XxLLpp8eAtyUOeuen0yHltiHZZEFLEVAz
wti9ZIpbR+GvFW5UnH703Rv8CHD0yY0emxB9mut+uAAXcveblCcSrUbRLCOwol9XZNqovk8YUv9n
Z+1hbvuV5Q5bBCCVlFz8cBEpSHBkGHDQRpgB2tabckhKS3gAtI0TxIoZMmzgTzsZ9HL0p+Bv3BaY
dawt5eAU6F/4z0WrGPU+e6UNPZoxXkPXQuEDoaLnvLC6y8jcWTeHi44wRDw3LFhPxUCY5H7Bkeet
7yEA0RvgMoD9M0oYWD1Xt73X6ll8M2wqihybt6BNvoDl6VuTf2Hwr/io7+1X2zw3JsLneTPjo8WT
jY4jPA0CG9Ed2wQ+LfGL2Fj9wkPEb6osgn/zm0Qg8uMhEOr0hAqWl0RRy93MUdk2tmyPisNMy9lN
6uplH2n53nOfSRYA5Fb7H8I1fBS+/Wm+p8iXKp/qF3f/nopP0yHU4Wpj/KK3qDdkERblZ0C4dcxV
KIadyrmJDR9enZSXqcv0irRRSs1Ni6llDuHCgKaLWgnOlCXaH1BsOXUpVhHCbwbnrtzsUDN5l2lF
BQg9ggMnpM4t/jFswBC6bxEjL2r5kwBBwRPobPuYTDs7fc4onF0Xk/DsucyM1RAGDyilKEOv4l1j
dcmzirLX0AKpheTjJ/Ta84sTt2u/q1ifOEowwK65g0TY3TbYXXVQ+71nIvRAXrExKNujTz0W1hmC
IIjo1X9YVGNHxlvy18Pk87YhUWNlBqnFz4fHEAp/x2TaDNYGRkVDjLJrmdYzZiLsPjtBgQ5WuyBs
1KZ+lWnZcanwasU92ELXxRp1vfVYnGfCDx+8KfurUyrbyKoxqVZOj8RyovZRpxYSifiidLCHAaWx
eDDZ0RhD7Kbs0yYYKYy72wi+FLNwxJ4SMBhQj3WbbjFvFIcIu3gRv3DIBhqFpgqbL5ecULwmxBQQ
e8QTG2wkQN2sSgYu/hYJnR+i14MLWxnYho8fSWGdER0cQrryKIV4RoZ33ryDWN88o7mZk30NaSrx
1nlSHgrXhPRv6Uaz8aYbH81k4EcX1W/lYJ+6+NsE09Cd5sHS6n3n4WMv1NemX8Pu/6/r+/eAK2DO
k6dEITpwMs5Sk3isCAJ2dseTkxi84ao6ls2g0CR39yludirgYMCRnE63SNuNpqE7cN7LoXg20ReS
Wlqfwh4jCaJXyWA6WRg3ERD+YCqojuxOniqPsm4OsONXjMzaeod9u8rdo0rBF/USxn5jXnkh5YPF
AIxxh4MbdcMkUySFQq7SU/NQ1M+CGKvhYJB1gZBvYnVViNcEVk8i+zkqwu8JGqDb21D8hCWl9Tw2
ggfmWxA5BDzApWy3NnGejE6wB/EQ7GabIYGnUvbZawejW/zNxUcxC22iBPf99CfEqjW6CZ5UgKWK
F5/vEENEhHoOZFXUUKBS68GdcVoYcJAF69TqahX5HezujqiIMXw1g9p6tIzlaMXNEYX0zR6eqrna
s9ctdTf8T7++eWriQveRIRyc/5L8UlCPDm33tyZ6zkxXZtGss+ksNnI59rgT9ag2Gow9gxhZItbj
1h5DGgora1MGvCu3DXa/AmvAdMOxgXoYDOXRym78dB0zrI03ZkI4GqeXtxoW9dfq2idDI/ex4Y4I
7OUQKwzYbQ94Ncm2wqtjCBI1H1qS7B2AfIah8A9vIeZaNWm5YQQVylneYEs9zUl1VDkb2WkP0Kh7
dLT0HI+28V71zmUY1YvoCR3nH76xx6WeX7u8/OXUQg1aqONrrVgts7Mnr+i/XMOpItEZRZmL9ji0
/XNQUqcM5B6OsIMxs2CCyDQFLEAZ8xc17Zrh4jXSUeC6HzNQW60AxbH+sAdqnxrQb1lF9byLpHh3
Ipw1u0f2wo6f7emzgWNGdyxo0PB9tOqAAw75PrY3Ik6lCdiEMCZFHVhhyLmYz0V78ZC2QWgCrgm+
2wQFZ1Zci9n6O0T0PtQ9S0gsFWyQhNAA4Z526X9QpC8inLSt4EXYNZjmP/pwoTokAEsOsW6th8ve
DtTRYURrZf1tIaXuFxyT8SFT2DBaygejushJ3lbvoo/ygVzQyil40DPcstCMDsums4KnqfnhIzYI
/WMGClzaUJDnsKDc9g8LfZ1nkr/qPfkGZWtIyWSBZ08F81Gt26Jlw2BH7z87jJz7xqJZcFaTTmyR
/reuSX1Sl7ZOWdsUYzbNZ/ISioe2sICqpDj1eFBUXrYp2/Ov4waCJM2h0tHj0zRZp57+CAcn9CVY
8wwXCqLrjDM9xd5jgzoOV6VUvFk045RB1IhTuDrQKfLIwD1TKArRtqawffCcCHvDYN/gX9gXiiSw
+dEpwvfZ9DalivfQc8bWOhGpFk4GGAQDy+qLKKnFeBCxXQXZAAJIW9Z7EoczGnPT3Y55sh4jDotN
lb6kHAZq8nGvN3+ZSo0h3n/ak5/qJurKEsDVBdoen0UupVLaqi7E7jdHfOG/jfQbmMgqPPqxdRJz
hwE5YJ7EpFwLnsar41rvAZ3htq2KILh2YwrkBc3B+NXZ0KYHqIUZQOMvbmNB5+vth4GuFGDCxXk0
obwSLppphEdB8pmMpMyzTe9f6fjbbvKpmplOO9oVd4e1SyhtWA0H4TP9Or6yJgpoEhDhLUBnTnot
uwZwoBsyxGy86HMXWXySkOEAN1hWEBcatidSZVD2yFbxwAvZNSMknO7XieoS4saROuUGX7/gJOq8
og8v4mluhMs9Ao2UuV2BnRga99mF58a16k2EBILlimkGtnQbxisCoDsw6ue6urhldEgMZDkFWBq9
maMbjw1kWtliIY4zfYx8L4WMgi7PYOTZmMjp+ciJEVLWcgCymkUIMznwboL8HMB0cFCS+Eb9MFKC
ecoktqR6RcQFwVb0wjDcEyyn5YE5IGxSTue9cyyjD7EZKKGEM8QK4XamgnJkEc4uXrmqCPlNDfOl
hNgVNbgkE3LSj//ad5upcWF8l4G7q5zmaJWA4waYXMv5o2NhwOC48updzXkcMQlr6ekGCKDkPGKc
Ge1ntD0aZdpUhKcIl9mgILiey68tbj7Dp8w/CnegAByiDZWzJwM7iB21lqCuwdsmQFg9wOjCOi6n
5MVifqnNr1peQKcFHaiuGV47pNd00VrBdOpmEPmXmInnTAh9LtGoxiqKv6D0WwOIN6obrzEfBwe3
pmFGb5c9u6SajxYhdGs9Th7S9jzMZ91HityfkcWOzm+jwQL/RS9nIug7+7Fr35MJgp77maHearR+
85EDII2so5jiuifzkSHgVpt+IqKweB2a9tTraB+DvZ2YTz7Im0Lk4LScInyA7do7FyuADLZ6YRx0
1pNVR4/abK2yKkCUiJfRFD+q4jOLvN2MsUeXbluQ/HHAZRNBEqew1yS7prTuJZ73tM8BY3z831a+
Vx+MbFp3FGYPzmCv1Vw9ORaEYJPiZiIMyHuqQ9CWT+bJhio2vX8XVh/mfPQpuj2fVd+twMKJHuBE
AtysB9QvULfsaFWDqUIaD5b86JrgpRqRm1Kb9tbK0arn2fY28ir6nooHo6ahPnufRfkEcXcxso3F
vmi0bUuGsFdccO9hvtYkNcE31PLVTwOzoKGwbpGgeJCcJlBnY8T8zkWExSgCgLwrPtN4VZhvRkvp
j5VB9sZntMlLsRuJt2IHZ8utWoKnPCWNFrSx/S59Gzc0FlZCTgN5UCn9VTXmLGxktM12DsK1UUd7
B0WvTeazDk9E07f0bYxm3htOfYm3T3B0ODgdsoBDCjmRODDFQdi1lwVn+2WTxuTyLaCL3z4Fj4jf
WcnenBD/99eV8Y+BbgSALRNOA1Mpp3zi9+317zL5asiqckAXKHw0KM3ks/pMVOVvjeE+oQrFRG0x
kDVjvrh18+ukfqD17T3Q36k7okXMBrS6jK1Jw6gZckWfS3etpuZphg2xgMj4vLCUQT6XST7KCNje
62rZGtAXs+jeociugZZgyohQdNbPFcxCnKxEh2PCRzRhziH2m5a3yf1IPCha0EAN7Z9hjacCd3NE
qCO+YQLZ4AEsJ7KQNqOJEGeafCGIKfrcVgUHGKGApvophQ4cNc/pJEJQbjkz7Xe19a2HDdmICHxj
dmbczBduBN38oyU0n9E4vGlpD5w6AzMb7CPsOnvuEEYX0nzrQbMa/Lv4U1cg16Ja0EBu6ISGgghs
91uMJkLmHxVTu4gRsiip4xq7Ujoq+GfuW4IcTqVEJaf1AW+2L7W8mPWNWNERJrv14EEBDdWtirLH
LjaeLQy4RT3hj1wI7vK3Cl5660buupB9fUIfHDT2Q8yIEU3u0hOVGm5GHK6GJfhPr9N/BGEcomLN
P8KW8+mRm3qCC3mRzRipV6lO0q9m4knj5SReakon1Rj381DBgcUXAF4PJBDwrW0L15BBNGfSo1R8
JbZUWGn0LkJO+hgxL/DgTkVwmf+IsMriRi6iL5VfZ7CDAs93WHkJtCx2f9JzjHKY875NEpYbCy9Q
7lzXS1epRpkGx9VkestxLn5EAX0B6NwalkKrP2ulxz4ghIprc3GgEONDiDWn/GxsN79chzdQukci
yU76kI2rkZY3GeOVNyz0pJSJasI8w3DW2ExcHGhcPRk8jg0PefmcOAtbC8fPxd421TWi/gnxZ8mg
vcX+MdVYFFSuReUju2p3Pt70LczRomo21aRd+RvwuL0EU63kP3yYPLynTPUyzKucPdkCeGp4Zlsc
48pndNVD72Ym5p679paCN7eQImQ7RiKe+VTMomdSS9sB/WWxpqJCdYP5ragshp94hv4dHVoufsCa
1HT3GnSHZUGGmgVbZ4CoSz05e6TmLjNO5NCeH5JquHh1d/Gd4BIkGN/BqjMg6Qy8nlbGn9YTeWP0
kq17jmIqrIamngnKaPznpc4KytUGkYOJw203Z1s9dNeJq3NMIUOdh/w1MuNTYqYvMBLQ4RXjKR8I
DcTqlReYERGBTMun/SS2tNSjx7x88eW3z+5BdIABUTjAQ7sk7DYzTMCEAG2ECy6yEHj+DFLQSgTj
vR2oZcg0DW8m3mGc3EpOnvXUXEuvvxd2CqRmvRUTZkB5Ce4Phl93L9Uf28YucEh3ZTz8LUnbCw32
p0dJQcaa8zBPA05qSH/N8jD5wR+qt7nANWVM7qnjH+12KTBC949x1x3TxNgYlrsnYMQE5AUY6B9K
lWCOiPEeOs5Jq1YBgx0PY+qgyw/L+GOBpXb6h4E5jm7sI0pK71ObM4gWBck/T4zI25wLKEaaAYXJ
IQSV3Kx9OMHogLnGPGJIJRSAggP7cthom1gYTtjTQKatJ7Qsl5wSIkB17SuIn7iMt6SNaCg7wvKW
4xXdxodhCdGh7igZXYAbXAFGG20YykEnZK7vwaVjfI31Lyb2QMQEismsmlFX3HAKkFR2izBXL4BF
SVxM9a1sAgYD0lfLDZxxQLLiI2g2VXTwgZb8CWuaxX400GVBXnnM5g4bxy+tRwfmfgbqM/auPrvb
wJooDVZZHuGzc3XrGK6g9TZONQF0MCFaZNVeHl8rz9sCZfeF/ZgTZO1z4bZDf+M6A5xUwX6IkgPX
Zm/eIzc7Glj1QQJckmzz+6aZgRJThKsVyYraVTsuPYy+4DDSc8OOUuk9BULrgCJTzORGDGyxgqD0
kaqgA6AP7PPvo+ZjqnA3G68+NBwYG6vKQtdZSNj2r+O/bJcZL9eUCFlOgqFNbgUTrEz1zGIPVt0/
O3O3dh14htWhn7axlr3SSKasHDxw4UCsR46xDG9POOv22ck3OJrhAgks421rbOW86DOI8xNhRJq7
W0ZvlMAxSf+ShRnBN+lwwUqpfenB/fxFbznrtMI84ATyusAyzVMAgjAPLsQQ27BSu5mnwRZV1vzW
wSOdBus654b9YFPu6iUTBfreiaHuvK1pHOLwjMiUGoClubi7BJ8WvCzneAuftkne8ft3QWVlqxuH
ghq+YNTdEoG7ZjNXbMmKhgJWDNaC3tE6xvPa+cSCu89i+yEKpbYnWj5tfwflMO5d3AAMv7+Pw6kg
kGfV9oxP04wbsiyLbSFiIHPpByx3LBihWO24MIFtaiud7ZvG3NqUDJNzW+Y0eGhZ0RjoF1UCtEms
LsSNu2thNuwZ3NRMKW1qFAU1McNpYHL/dJV2dGlvdBK0cvWOcuYx1vAVq0J8qi/F9MXra9st0F1U
w2KFQWDlWwSrBZoSRdpXMKK2+WTAKMzP6iKn/1zhE3PWuxf2a9K8zyBxhSkSH6QPdUE45s12t/0W
bgIqnx8L7MLEt/qZp+rpEW8VD1Z1jtWtdrmB/W+8nwk0iLA/W+J3jIZH/dC2WFa4y2qq/0iWumDr
bnKPUwJHFQcuVfpLtZTPMPkB8gi747pj6MS35ntOlAwBt5pS2J0ElMIgYchgeOrlW7bUf+nGN+gk
wOdNWOa8R5iZ1SHhqfEF8+QMG9HGZs6eygfHvtEzYyrAHfAi0e/4n8Bt6LF4pch5aPW7NV1HRujD
splq/LCAUuM7y0jmUaHORE20GHCxUd+AtfOHjykNDyqgYmN1BVX/Ru1KmTRSAukenVmBjSd9ShD/
NO5VblB2rw+9WJog0+jWE8ZdnrWs+j59i/2dquM1H0TO+wHDlUezI5FKs9ByzocCrkZJtuC8tCde
CQxY3WdZLc4NOgwk2vkB+6+Ohc9IHwBsbk96DAV2+OFhOmm0MeyPHj6iR+fF/WVouAlF7u9SbIJP
HD0GXhPoXACIZ2MvUVJ+04Hn+mnijA965GwfHB1tE8HT/yPqTbdljNg9LpBZ7Ygg9pzBKkh+/LaA
yXOUDvSFRXhN0V8M1GSMhfPpRLzuvqHaSHmiY93j1OZt5FlEBuce3XQ3nRdF4CJiWXTpOXwj6ris
J8RebHmRHhy6yMbV+dGlhckBDuf/6ukIpvcobxuQjbo2sD+8WCGx3sum05KO45dolMG59Ao7dZ5+
TGlVzd864srO3gy5thlbCmoDt7noJnPyqNY22UBEzMLECWFuDdGYX6lidDdyNc1cRSnx7k56aM1t
gLuv/RQxL+XZFkG3pfXugfLbaTdipsQWcLVvWc81MDNXIC0sv9SEoRhLaprgSa4VrKbA5xa0z/34
ZY0Ub4KjwtJiD4XVFwe9ryHxQh+n52uyDCJp2+hM+YmURNRrGH84+paN59QvKV0q75gBCrZAAdBN
k/5TcDwb/tWg10mpGemCsRVOGLafe/WjGJXqHwHacDgKmWx0D5c0SYWp4+vgwq+Nz2bh7E33AjZK
CbNbum7rOn/IzDlAaKXSPTvlOS0cLjdeSC7MPg6H2a53JvQ0jFdWZftts2t8yY4aIH9NatVMPzMm
Bo009WX/1kKkyZdkt0DlBIRg0tRE+Mug+qaSCmr0HogmA+eTlcGSiLBsSuxHflH5aQXdj74wCDC2
La2CwxRDIJhW4T4BQMRL6JILDISNFLYDMxoOIPpPydlrEKDX3RGp4jEDmFEe4n04a7ZoeXlDlj6s
oWPLfoBeBdOgsA6+MKijn2RMVwGDRvk1Yydcu5Q/8mVa3N6gWUHbkvu7UvZFuHpFRRyt6+4NHT1T
dg8pjWQL0Nx2rrUmPrAiPQpS6Trl8fA7TsBTZuacBjhPxkTUuYPBPw/rpmO0aqSXyL6lyVWhXZn2
g3rjnxD2JL4e6xS6ZjmcOg0hMRdQATKL9HxV5PMaBpYYItSUDBDJpLIzQmdTd88KdMmmG6W9Rwkx
s4dViCV9DM+LoPZ+gvBZYYYz7tJcHUOfAepytZ36S7P+RY63jqHwF0Lq1b9ROZqY7RgjYtpxwpmV
saTbXdIRGlIUecYqHeb7EB3dhBOGVKdWC1+cYnkXBEUyDRt6qkE3/itr/NAWk1LJGs+qjF8cCgAv
I2KqRhFQDgyS3JOLhYPj9pciCb6QD86QFMwUJnSuIdFy6HdQKino2trc74Ioh2CCl166aNsM3VWN
xaadEiTXFveubc6hwFylVnxaiALy5lVrzc8UGlKDKbNVm7tUyBMKay1YVuV1DN/Mxb0XTETM7tZC
5qdHkShYm+COkLneVNxrhgBAwYIO4pW3EdTEAyEeUoIdE2RSH1bPuFrrz+xz6JNXjaM3i/YxHePc
9K8z2dwFjmaZK+6AazhwkC39DZxbfDo3pA9i7NZTnqnOI4LCwev7V7Aoqw0MjExUOn2t2KIXkjJC
UDdsuNdY5nolohp+nQd5Ow18Miu2VrmJAXgy7jO7JLYv/jQ/xob3UxVgYkAIg/+vB6CUM23qrjqc
cBo+t4LNVBMYQ9ICOq/S++JUTdV4GfTvRV0TLgozeW+T8WDg0ZwhwF7giZjLt4VBXLrtZ4xSuFx/
z0NZp7b5S9KixqNpzUBacNPEBJw+HcXXT5O/NENyYpuuPSiBNBOSNpX+ECopQkfCUQBgcJMnjVT4
pPRKuCmGu5guVXDWEqoOwWXxLxXkKlBZqZ1KxPnItCos9Q7WfGHx453B1cL1XkTEUUlefXmxP2pO
T0tQBCwaW+iHy7XToJtr/4LmdbFwKqfDbh/lpgBTexiZD8G7qkf37iT3JgloThAVDN6eA6tlakJ5
njRk+nJnF5W7G0h8tgIUWIjoFzz5mWAU3PwKYgDHsjlRgfq4MT90Zvin1oTMwQ7L12j2iVtPQhq4
ednlfFBZobIZjkiOHvXW+xiwqQKNMJi9Mfe2uDaIvoKIefD1EqYdTQ/27VFd/O3JyyA/R7dIzc2m
nWJMnXD/WE5OrrW27mGuENB9rIlMSYJrO9uSTPKnbc9Lt6uzm7Qr0pUwEnPhonLPYz2m1j6n4zIg
RNX0vQoa/AfSvSdNXPXpWuVHbZHBxN0X2eMqxMhvTodtUH2hxt7mTLFsv3t0cFeghveNebPMFcb+
3Mg+2CNnPYavHIhGBhul2tfes4RIM2euh2ynRTtLaCwYz0LuYWTFJnbP2pQJB0ra+ABqV2RsIRbr
MKcMzqthuBfmlaQ5uWlyqRJoPF2I0Jzk1UhFFea7nn0cww5AdAj1/8IVIN0pi37Gn7jTSdkMn73Z
ejwa+sYxNo3jfjTRS4UDVi4gQ73VSwaLnE5t+OEglXcBCnwAqZTrambAnwXM9oC1Vffp1Phw0w5m
5L7oXIgRcxoTPkWRHmqe1G8LmFwUjmlD9LLQeDj8azCftBbjO4Z/8VNawzmrScoCp3Li/qQzb4+H
L4XacSQoiBEKCbHdVnOqYwlpvwiIotkC4ChY2lGCCXJyhFUS5Xezh7UElU9DuGGaw08P1lHyrX2v
fzBbtcn97pliQ1DwmqxjTkE8YA6cS68ZchamENht7RUdatU1TNsRHjBYMgkHwJ4XaUjFPd2TDh35
1oGxx6OGDB6sis7EZZ+Tc07lhfHrnF0onk3F1It5sFV8oWUQysDDhBgQF8AOLXbmces7HPaW8PSv
BTm7vm/tGSdA4sRe4QqiVwbhmeZWK/IVf4S41APE6wxOVJ4DUC7HMTKfKzhpoNlTFWzbgpNuuMpU
3jPnl8zYuLWD51/IiLrY4Ca2tSBEAMqK+yEFGFFsdaJeU1hpoUG0lfNdDTGXATRsvSv/JJVae0UI
kfWh464XzH8664TLVQDT0iajrQug9LVb7Eq4eO33UNxZzD55LJvvCsSmgCinM5uMSIiQn1t447td
NKy2/uI481ob6/2UrMz2T7B4WDOxq/PEhnM+L3upR0ihseddiIMtzbTcSDEGRUwJ9IqiLfuGdU+H
WHghMwn3BWvcB07ruHMklsmlkOYPWRCtQdg10+j2H+9RWH5djj8Qwofcntd16lONf6XFuKGpBMeY
4JdJ1Z3DUc9lFFZarFIwNxLSWygf+O2ics5nD09+XuxZ9qB8e9oczoMEy4uQh0BGRI4HI/SSeD3S
EVSzIVWwzWRnnHlYNDQW95zlvBEns33l4I3qCzxnkkBFHjRSKxQFHnvtVogqsoUyISx+8xBoOQDw
qk+9/iropyjdcHbhp6XVQYpCbn1vnh9tdLryV0PuFtAY6J5lMuxDvmzMjNUc0tce9r38BQFTXFw1
HnRo8Q02itKwcM9ItTey4UF8mC6Y1G/+tQUCyqXY4dR8iFN2HwlDeU5i24McEHLoWMhBcPoMPb4D
FBYAjEX/Kn36Kqww/CDfiJiSAjXRWOA0pb43/RYRhvrpcfq1FiyM6ClIHwkeqvbGmH5EVpuXJTEF
6ars4xUvCW9qrE2YfSfXuGEoZ26lzl0ibHHYLPl0NZFHV2a4MSBJK6iq0gvJ7dIlBxVraJCoMYoL
AY9wo5l132muBUoLjNvkoTjQeU31YcmzI82mQZEkzebvfwJbtqiTGrjd3d4SZi2VFgSr26ShgwZO
ioP/GjSIc0WkWG9teVEWsq5+mk9ynWlTs6KKdWwMXzqRQsFjGtzoFf/my8go29XLlyGrdzA7Pz3T
P0Z+cI8niKbL4kNxrWGEjkfZ+hgvIbY01mVNvEefrDwXbZZVccEom4rDPec+dh4Bc2HTHG+Yst26
HNCT6QWgQiHiEzfMl0camGM5M/8rHgOEwzXnD10rUcyTiXpzAr+wcJUK1mZprCitL1j1iCVZqoq9
Vduozqp27cbpNaQgXwcmIPgMnjXm2PHHRUtBr17nAPLk3P7R/2qD9yY1oI602Rr7W5Klb8Zi4SoK
MDr3eKZlfCAN39cgMzTNpCLr9ZeqTn6K5qlmBmgF/G8LcoPUajenIq44eR3jYjXerQgz/IrDh5pw
72rmGeXP5tR9w4Ndo1l7qxo8iJKNyUmU2tNL1JYnkRVlzT0B9Yi6WxQYAFHpyYMCADlkkwhe5f1n
erAEmP02PB3pQiNv2IuLDMXZAFEgJ8AqLnHQbK7RRWstInGZoFTtigP9gbqdpNA8eobADaGdNV/C
oWKx0dBBENUm/4BKPyi2SU0gCdeu7+7VOFCVRc8+EL+AUQtxxJaXPctB5hFo4eZQ6iuS6rYiRBiC
dwdBCYQ22ELnocJCoPzW6Tmq9wi2O0s8wDiUox5C50BmtH5w6IlGqCz2zHyY9sWxODjh8cLbUCjg
1XUS+yvsJ8Yg2i3p/yXgciaOBZBqn27xnQND0oVgMv/AmYRbtKasDl0dY/PhzCzCZ6Iz2NqjJyb5
fEKFfoLCHga9hCj5/Dq8w5bchfmulXeDs4WaiqT1h5mtt3BdoIS4Fh2GQ6QPQ72qvAhilXnlqcPx
9oy9wbnSUDyLh1UI8IgZUDbEeCVNZ5mQYMRkMAImWSHZmt3F2guaMJkmtFRzxVnPbt1NNKYLF6KP
LTJ9Km0KVu1IB84hLXDYkXmkxle5tmWYxf9bRSaX6VXiiGqgFQsgwTDNC+i+3pw78xLk0RGnnhXt
AWqAR2malXpLSMRMmBGYd8Hz89BAnvlD/YEBa0JJodOdhZp64ND7HtQqdY3V4pw9EJuW08ox1+SB
UAbNsPRKC/Yg9tQJkcMaCHiLeq4GEF3Y0RxWHP8aX+s3yLj68uyXEdQKNcBg38MCSxUP3EAWMFET
BXVnN0+wYsh36bUV8G+AfngkSnP65MY0ODkTirwmebELXt70nntwOhfeX4uCCto4ssAu+eLqSjwI
WFAwyHSLXid68AnqVa3vlPUWl992mGO7st6CJ7UGd9LBTSYMPJ76OFwNdQIzZC+4oHIOQhV/ysvw
tUaDlVhEQ5u3OnnvkVX0jNQ5y2rzdRk4+Vm7Kv+F+P052qPUbXuex8BJ9a1P6UaPWV3OiK1d+RVx
xCc+wKg0hMyU59RnAzWfvn3mvKdiSvRP3DPYFYRqLkG56zHtRxsHIZHZ1NkjCpiPQSQIqDmKo9if
lko0HOlGmcP09quBFm1ghic9VG4cTEVgnyBeNG90rhGOkb0PQZxyR4hsIYdNQ9MSBG9NxgVf/YCl
t427a2z1C4V6rNxW3T0b4Xz1wOUuFYxcWxqktcywSCiCyzfBCkFE5oQbZ4lPUcwd9PE/ks5ruXHk
CsNPhCqkRrgVCWZSJJV1g5JGEnIODeDp/fW6yuW1d3dmKBLsPuePNbQkGVkkIiUTpOmRHFOIOgBq
vlJCs96gWP6JRO83XXT0OswlIT9L7Ztgve5JGBn643Kf9Luh0/b5UpoPDQSi0b1wz46l3CtZpc+o
P8aMtdy5WvVohI+Qb6vqrpk4rOKvuby4TBJh616JxD6X1vPghEGLUL264iXkeG0PE+1lFcwtxzyx
9p7yTLvINkJHAFqbe6CYng18zAr6IogF6q4AYXWzroddTjuTlW0aJPGzdAKTQIyGwQJyTWPUzJma
89GhvlG7pbPL8+QyUY8WjAebqJ/w7WRzsc9GLk4FeQPIISnyO8OaII5aufhAzWhbosbhQxp51Uw+
AvSbagb0KCC3I8LeoqEK076MS33lMtpHjLkWfh2jnh+lUScKfEYV79pED6fnRhTXaE4O9TCDJbc/
A/fpPN3aSdyaaDgKRAcUKZEKSIBZinSqp3qgMrdj0bbrrCF3pdWfR1ZbfE5+Gv1lFmUCldjSqkCY
wy/x74+z9uyl08EDHM0srCCZtaCppIdEUCs84zUY2sdMTwhyFLssjN98mTyFs3aqHVy2WOdriy5K
si6wpSHWuBa0EYVV/Jj7kq6p5mlsRoo0ms3cs/9rMiHD0FtP+Y8nxh8rrb+kUx6EXn6USbMbnOkg
edfsJXntu+o193UMaqaqS1LvIo53N3OQZ2vnyNN+tJo8IkhgByu1IkdzjhIM8SmTV0W/ixo2QoCu
JZQsl6pUw9o2LReJ/a1LnkUoYHR5aqlQn+nfbDqPJMUf408rM8lDW+hMJr4CD92Cnp1fRRgRm3BY
aITY6/2zNS54hjqxLdiJmdCt8KxuwvKjsnLFygl2Ph3ZlY0iSDu1422qxm3asqaTDGUxSxclJVdX
ZJDq4VXjezf0l8o5aFQCA4SivL/jCgTtMBFPWuiStGUI0h47t+fpB6ecNo2r/VsqI1vHVhJok84x
W7GWEzu5KdrDgsYLWjkn0AInEJcvCJsZ84DyxExW8ci7qfbGKH+cdWT5bfzE6gkbWnMZFRFlsoyv
aVYRthmtDT/II/FIlue72RHV5NtcdkSt4MWGdvbNbedkaGzoXtDcAx/LbI4ws1gXrZ5OSAnxUWVf
S2JMhFl9y5aijpJlySs+7dDAJOul9ESxq4oP3f7vLyWqpIzaM1TNzHDXWSYHY5jvxDSfFym+ah01
YOtCLRAH4hruM/kmgA1HL1koDK223fQEYiZSYjw4YPUv7PJYu5/5HbX4LyOots26W4pYaBTiJeWs
KYVLuoGSzZ91nO9tjzJ/yrazjfR4+iBhTM4/Xmat9RivauM8G6lzYrH/9WPs6ZP4T+A1mWUQwVqw
do5GgtekZOWw6rU9v0zkxycRuxyiyLIcN+ZsPy2V9R5SwEFVy2NBY9FqIhPoJ2z+zbcuoUpSfId0
VpYmZALlnUc8pBHX0UPzgOmLq/yhgyU9tijdfSdbN154R7HBSEePu5IMAZeBpMIHmOXeQBPG7MEq
Z8fFWs8IrLbBC2ePIAz7Mlt7w6o/e5bGwnYwr6vGYQetsD2QZWoGC6FmFvmso5Nx9Nb1R8SK1GEc
MTQ4xfSZXmdQa6zVoDA5KRPEU2uu2CPaBCMhSYPst2QAirCpz2ZQR0ZuQjJVUgSL4NMiYQ8AamxR
pRZtEKGGK9iVjJJornbX5fwUhvcVlWOgEsGcCeE/4Ah2Or4dzkCU9vRjAfPkTridFeXyhbdODc2q
BxhmVwERDEuo5z9Hg8zvEcu5gXi9+GNQ7Ao+e3utaa8dDh8C39HmIAESyjUYeJwLIX+71yhiQ3LA
dEL3jU3h02qat5IlsJpfo9QmwhzQKeFWc/XsigoDwvCUcGbZE4YWvgFEsWC4Ro+TNGufZ4MQWRpX
Lo2MN4aDUQXEmjut1lL8NrDoPP9YOVee+AvbG55D8i/aTm5cMAGa1/MF2GcgoNT99Pg9p2XVLNMB
wn5leazG2ARTFvuEqaHRblNP+pL6R7242t2IMrPHf88BaGx1nFMc1xA4ueKKbZRMmRkeQ4wGBeGb
evxlkFk3A+1TI6wK6FGlcmVziaXlZU7jI6/pMrbEUZljseus4tXhB8nowbTFvWz0Xxelo4zQjmTL
ty5a0pyjJxOJIil+uyyjRI5OCg1psRExgPs0ju1THqCILlahW4ghx6BBzq2hVYlJMiO3CZHA9DWG
gU/UjBYbW+Vbbr3+7km0+pn6bFHhVy3et7WVx1cMjHeqjbEY0DvJB5bW6B4k2zciM6v/9vnjeaiQ
5MDWG1hlsreIVJDWru+LPW9b0kIYGRWl1bN5EY65Hsd/Hpp4xs8sws2yTdltNaphZ4OmOt5JBdwo
btGZlFb3yTditAk+BqFhW3Vir9Li0oTD5KQm59ZtN0iKv23XoNcXKAC7maDvAWowQZyYM90ZJdhp
fiHJjhFjl6FFQ7NfVeREwR78B1uyRfG13tk2Ka/JNsMfIum3iaECuglELYUPZ8tZsDPZ4UEYDZUh
auXVN7n+ZU4p4U8m9sQ7qY8IE8AU+ABzWGG5YOj32IoIcM/7XdYvb3H5UswHfvTQJnmdOt6iEieV
zx2bbEWBqfcvo/naUqzSt/Khfe8tn5EtWtmZvAn3ZpS4mWsSr5wcK2XHDwU0tTAVIz0+xGFBVW98
chvC2YSZbhenfkvyuxm2gXSInsgkDIITUPnBQ5+52iaqiAmMrac5fNFDDytzpbguveaLBGNfOd5q
jh2w8k8AycavPruhI7jAAUCUQn6XmnMSw8KW69Z4/KktKQFhFnAOQBGUY4xBsH1luVkWwDetV7+5
v0+75cdesDcjFd12ox1UKg6aR5sQ68qnuYQcOT8ML+qvUw/gyyLh+eVfFpbPLi/MosvXL/qbn4J+
aK3P9Z5OOyP1WSkZlotv2+QLU/PZoivpuvUQ5aex9w41aR8Wo7xW/ctKM0iUYHGZtIPZJX/LYBH0
4GwzaQfWwlfb7IP2OCGBJ4L5UVrE9hTJq8GJ5MDA+HH6JExn4PQS884QaYztzv0eIVcHsSCdQ7eT
1Ws+ZJHNqH7BofyQ8aAiEWmeL6rMMrUJdkzBwO2CxbmUn25ZfYTJSzyzYGLAJcAkDn8U0codRwJt
drdzDwRAfIYaRDPhp9GYXQw+M8oKcIqBiDzWxEErzK3hAs4GbQs78+1ysimYPdOAK+kCLEHL6tFc
G7i8eETjdw4Pgk8ZPEw4URZMGYlzQzw1RYrvxaJklG2CKRffL+bCsMlppapV086UdxzLf0uI3pBQ
kLwmqDj8bT2wVRJ74iw9gJWVILX4YY5qBbGZphALGTw7YFTX2QJLnJ/QGLYBh5KsHtBDE5pMZkp1
9DA0jRNp+JgsKpS1vljWNmruaooCOnldAXeN9aoS3XeJA1XncAYIZSuyCxkoNetgSVIq830nCJ38
XuovVlqtQsvUuS95sjyj/zE5MxbmVyudbhH/2xgl86QBSXxpG+wM3QPb+2R2WATxkjNrFwwKNh+l
BkiGO1U/zLXc5+oFa9skJ2iMB5Gb0lOwx39nPxZUZVq3LJztpLng2O4B2/V/4Fe7GgkQFZ+7ceaG
GHnDYniXp6j5GcIZqIEAQww1/zqoBs1MySPEgEyqy1hlW78BSYxDhgQbwb3+5LETwo+gs+lH9C1W
uCGb5v9Ebr/cJu1Sqcw0TaIa6er5UmnOdenmj0Wzr3jCIUKaHrYLrUvJBZkgOWWfnOqNR6GsK7Tn
2iufQElSvXwKRbgvlruKSsMGwqhKDpHAFlPm4yXiLNRH+ARqZ1IW1MR89lHz9DltGBbOiyh+yaf4
qbNxZ8Vry2RHTUUIrEd6Frl7LGAGuddbqL81o0TJ+zghfSqyFzIsl/E8p7tFr9aq3wJYLMmr3X8r
MAdE8cabvBrhrgFd8LTCFGVg73zNkH4BSmuoA6ihAQLXYEoW6Cu+ovQ+ut8qechGcFFilsaPsXPU
3r0Yx3zC0orOvOsvKqx1ZvssTPHW12EgixndCXEx2EilOJjRsu259RtgWggRtaUZJhyrOW2URnU0
xbu69kaQ2FkWew+XFqsua6znfoUp8d9AzrZlvA2Vt68HHLDT9LuE0c2KgKac3FpF0NIjbzUOmK3p
GN8UpFCxGwgThNDOxCqq4u/aIeaSd0ntH/7wNhE+lpsDmTH/vtR20mNJWfBMu8ZBOZqWGffidHW1
q6izICqjtTPTT8WNOmZfApSf8PEHN38uZoKdmDHTrOZ5Kk6+l73F3PVYiRCS6+skBAMj+qQa2xOL
AaJ4mjuhYgChNDCWJjSwAkWXAYawu9j/FmOrBGUm8zA5iJjdGAhmIHEgS0bKtbBGHqfoaOryG8pd
0ecE61XJG//HsAjYZ3wDY7D836x9gstB0sdY1RaBaLKDnzk3dR1Lvo42p7M96OQ/vFKKCz4F7+oy
TSj/45BhLoGH4JadhosvIW2mUMnUhWC8xxUt2BSVfWXuZOCEaI7H8mTP7tEb/dd+UjkvRLmrmyzK
3f8EMDzBQcSdoJORWSFtcAg81ffkF/3HabTN2iXnSUx3J9q2Q/TsVe0OT/KqQ6pE41fJL/F/vZF6
TwKczDMq2t7eMhzU5vfwUtGcGTfxmjmoWNUoImNpMYX/xkIJCkMiZ/u9W6Ehi5gmu/pjsolVaFkK
exK4QBAfGMle7AJzEarNWB9R8p+Mrrp7NZuHMYDScuBkKzHo28k9efCfdVLxZdEaGvFIowqps0Kw
40gbYD3aVBO5f6i3HvphPIcud1nSMNt/pXq/SuZvCPE2NrAk+1v1lJljCJCmPU16Q5CbrXqDh7US
CpiLoGOGmEJGcyNK9yrzINLQQsGhO1NIY0XSwza+LWG6nllEBXt9lRCRiU+FK2zIKiKDJbKpnmp1
+UQT9Lmb3SAjQMznmIEsQIb9nyOnI7A83Augt8z6U4nc0m4PYLzOLC+GpFZnfqKEpmWANGPjDGoc
qBeuT+KkWcOzUxUfKnGkUEle7KU6RHoPQ8bLhPR3q5okZhTHgPFYlmiNy+7pkFwtpXYsWJ1CyagB
21EL47OI3MNcjldd+4L5I440lVvWTF4z2tcBiSGYewiT2RliV2JU0519SfUtIIGnb+0mqtG8T9c5
ynaWnp4GC/HLOD2GyA88romlgO0NE/MSmlCqY7ctCBkHtQ5/9HKCzi2Wq5U3z830Glv3IgxxkZN2
hi2OKIqT14kjdHyUkwfXPjXg63FbkBZQbGW3KfE5h+3Etn4v0ifNPA7UbELgoVVGOhFmHkfFnx6b
m8ijfGlyAtl1pAt444sLYtmTd2dHFrcfB242sW0PIcFXkCnM5pZjvyX+3SRFJcdvXek4Rni8pjaj
ELXmEXZJj5vlrULlFMfzP3t0cKMOo8o1Vm+GbUU/rUFWfuRsSKzczFRUTGiZK6t/jxZ/k9QlBtti
XbLsqc8jw5JTdlBbPSNATIxjlqCCCcoUGLDkBeC7f+xY5tLpzhRuSkpTTYU9C7hMXVdisumUsUsM
1ldMVopF5XcMX2TUpqooYaLq2fsEJ342VHQjDBecvVwpHIluSrwxUMmCWi324NNqkwpIzbuOZhNo
TXpKXX+v1BpZRJBKsqukdw4X7TEBzER+q/yDBEjVo7wU+qUzWXmdOaSz0N7VU/WvqbvnjvQNYzjF
wn9MWcTKvnzSLPFu+Ea00bgnZmfMSceCYJ3Ggpl76feRW31G8/w+ZtPNL23W6JwFQ+u/Gz/bZg3a
zJ6iDW+eaUpKMGpNHcagIa3LTTgWoF8u633UEAohWrZfndnTcUnlUcNIzR/tahC382K8GX8DszpZ
WVW4aZ3iUdQOl6JWn1jbn9HOa8rilOF3ZNGISLHsjE9m8t8wdq9WUlPbADbtd98ajq60TU9h5H8i
HE/2i8m0MqX6aa4FJY/euUnnIAyxNnox3pyuNZ96AlW29nT0e/jL0OEATn2sJVNbhidct2ycSUsi
Nn5WWcmrxs9eyxfNpgJ4bPJL1xikYOmgGRz2tHIBZ7nAoqZ3ii0QWAjOlH4i3MjrbqLu1wMD4wLV
l/QzjNx/6eCCD4kLeroLJKts91z3rc30nVl9YM48mO2SHqqeQBPO686mwp4/bJqIm6doLbF+3U77
1JKaASzJd5luIMRZhb1PjDCFXyQKDayXpvFaevVpQBnPVRYQdBm4fv3swqXaE5ktaLdHozjkc7Jx
+B08vbl0XsgtOzFOmPNzTy+uChXo4Utw31L1NxKG1x6qfEF4kMTHyh2NdblQTtTPXryuCEQUZJfM
7+qdmZCdG2LaEw9ybTr9qJX+Tf10dM1vR+sr4zSndBIzBTuQ6m/NYhmEhr9Ja0ot3YHH4YyrX2hu
yPGKyXkxvoGIFppm06reZFpz7efMOA/oH0zmVQ3HgW4nt9wGayEKIBwhN2bBTFeKY7K0wchuH8E7
qQGcWtXWZzxlByZRbyvJFGDRn+FY9JWFB7JK3e9JRvswrpgNwlNL7CT1tOZ6jIpPoJr1zL9oJ+2P
lvUUE2sEm/TuGn/2RZfls1H5t9guaNXziU6xhm0/ResuKuBcUTeZCMS7kpDjqIr+zXVKcCiiZT33
jiR3fi2MtHmvXJNJ/0EUG5lfmbkRTgXbaiGvraufOV6Uo398KlqsvA2rtSAJ3h/nXaPNt7Yuivs8
c6emrF+ERtydOsmhbLkCXhrrnvv0LhF/FAv3g3gevnv4ljNrlcecvt7YP1WD+0hEZbUOvZ5cGM68
zvqV9bJ3Y8TmTeuNgaFkPTKni4nBYpkddM/G1uO9Ct18U9nFbXFIZZmTFDEQsEW4oPtQeS9t6Wxk
Gwd9oWcEGYf8EwxeQ45s1MhRpc3eaYhrSWkM7IM1E9ye7AA2C4wau7Zq/sTYEWiYaesu/JS2AsNs
IiCaYV3W6V6k4jbqjJ2iYZasmY5r4naLD4JYcfzHQT4WJ1onf5IFF5zRmCDD1UeyXL2UNXNB6ehD
htkrWKa30cs/s3AKokzbNWDZca9cLzqx61iGyo96bjfUX+2ETGqcrQrHPfYZvJ8m02xl8aIlP5vX
8b2Xh8bySpVIdiNZcMTozYaW/9Ye8T8eb5bnIsHiA3Ah9JOuenfGDv8IIuf1NNTPmK7WNtdtY8+I
Dp1d7Kiyq/lLYm2qaEUDaU4rZ2PZsAIWuU6CoGF0TR5Oar2nbMMbncOia8eRBoSp+O0ROD/UOlu8
1WJ/nWlzcxvK6uo0aAV4BE4gVR/NatQM7jqpKk7QVwsR2vIUEsOGutdJAS7puPHKHvo33pcV+DEK
x/GperdTElJ88gIzb6Pb99qCJqxn8duk6XNbWBuVh5xIe2PKmhnae8vC7JDWOIDoDHyqDIy4AM5M
HMjBL1x3t7EtdJaF4tk3kIzXS3/3+yIwJKF/Oq1LMBonhLmIsseGDDX22aETuzEWKKqZ+sPq2WEN
fvD1jpznF8cZbiYGjfnR8uhpNXJwSNTavSweQztDeoa5UKXlzigeMtxsHGA0otBwTTglAruYNIaE
sB5OrJQZMjZIPQvpCcRSaJwJLF8DQ+phD/+zwqPpcllPE0cUt8/FBMO5eNHdZLK5+BhIuHBdb6Yr
1U8eWg9upl6qS1gTHl7Ma78rjm2+Nitqg0r48BE9O0E4hnbuONArWpmXiTF9bSMxqBHpT9EeLxZO
oBgBFglTcjZ3LnUzNcRbas5IaKGZwHkkPECDES1FC9d0n+ofobmsWHtsdvn+3MGTTq+CAca1WlpX
TsKPtmQr22Jb//ogbjHy0EQQKuYuR4GkOvkTVNESNEFOhsJQDTLQChgFpdNW15GnYSvikDwxku87
70TQFloBIDlnIWgONdRoP/bD1RBi3WRrSzy2IbgNY9WCTIdvzAy7w8foVV/x7BxLdrfKpwcoPujG
mzqpSckPbAPsvSLpd3ygT5Uk1NOUxfi0uQn9s9T+XGCLknl2Geo7OrmVLr6S6LNmrOos/0HdUew9
o2k8LIaxZlevwUt1LmQLQ98Q7tBjBZX8C5uDin3OlU9OSFQ5uBbk65RUaK/vRrd3iqfZJCr3QzOO
oyS9aRUiFG3X/bJOYZIQqLnf7fgSM0F7IOSUF0Uawg0d95v16uQIb8QzyWvELHLjJcLHdfmH9CSP
n632LzXUw4AMuZKrcmuisiXRdz1SflqX+wLvAElO666bAjB3Yl8f2HqVy6UzIUGNGy08tIRigovu
dQGZoK351zqr24c8BnF6GYgQ6pA5lHnQdi8pzwn1wCtcdnb7Nn/rPvFpzdNQv4UtxeYM6EPJ2Rzf
1TeeFA2ZHE1+1PtAdyFlbKN3K3iPsoYkyJ0NUIdExdOt04ITyK8DE93fjCUc2L7m2ywCLRbYQ1JC
mwji4GnxDUIjD1pJgYbxBhPjcGnEYxSoOzr19g4+oL48yXI/yB92SbUNEKCHVymBVtxWJDml36x1
QVtewKVUUhj7v42qGzEZ78CnktjozfYoEVR62a810ETV0mU5bHH9RGUVlKh4QDf8mdTm7rN2DmEK
GAJQmGpqoNDzF8SyUXdWK526FdQ6YfX5s+1/NdE/B3ODD3yc0ZGCFlzFR0Jg1fKc4eyvVWZCf1Z9
MgWi4oQHYJA6/ueb7jhY5vgRHChBxi70+MhICpJS6WPIc3TG8qy0mZyV4+vM61Wh8HV91DUGNU5y
4CzPNNfnXAczPhFlWX80FAR8ZuJI8pJHECfHsuS5ljvklrkDaogAcG/Bc7oIExtydKcfu3h3aBBm
6kihFIFJOREK39w0WncYPUbhhvnA105Ovs7kV8HMlhOTCMFJcEIZfixHiajGWQ72b1FveLTScaV+
THgMby8wPXKu5i92CCVjsf4N2xK7Uxi9PeNFbfFoDmzu3WvvUjCWH+hba9g0kPHx3CzLiYivjuxA
jrLxE6Zn5dgWKqh7AeVg7xrMw4xW8rEsQeF448XTRDM0I45ndisAFbhbcHy+eqlx+FDRPYPkNq5v
CsTXTBiWLgDFJT7dKb2VMT0a3A4zwSSnsv/CWvpQY4mzH0znn607h4bn9DHka//gkrK8RAnGYJTp
+o+jkAQ+M2n9KeIQZTXa/WYHBzYTJp/UT4X49Mk/LsCokXpQb/GcGpjTUeoCKig6q1S5OVYw96uy
Pi4YVrV8FwOzOdiILQT84BTjcui0Z6L8BZVwKZwnwZRbc0CVNST8V/8+Ma6bD5nSE6UvXFodBuO2
aelnt43HRW0c7oskGK5p/ZfJjW56jxRuRn3n6EhkbUQ93PqiKPam1R+Ry8V2fJ6zaZenBSHu4l3N
nlqbAHpSfSP7e86HLfgZQ55It/7jh9eNZaNkw3Z81PD8yhebl1GSrDkzSMVo1dStUHkkasmvXKON
wftSupnIauB9mRMR2YO8tYiJUiBvd9woMbz6TtNnAcV+MdE2m+NWHSKcQSmJtWTW6NNNmF8TP7oF
/G9I7WGxIMP7Y60lO1fkbxyrmcpkwSLCr+I+gr5ioH/Iv2ee+AJP2Ygx7eimXAQ24aoSxIzxHWKc
pJJpN8rfkeCC7CXWwnOLIKHOmxffqv5zTMSEwyaBM7+3pAuF7qnMb9D03D12Mm/zfHxUNQ7Z6yzx
Ho0f8UZjYe6jiJASh+wZwE8wru5c18M2nMKVwnos80tB24AMSk9XK+eMykpCKCMl4dm/XfOl3EGd
hY6lwcDg/aBB+s94iCpOCRgLuDt4aS1ZSxLbuvkG0Inwl6+d0l2rkp4ErKTzgIB42GEhMrWcdneH
cSMbrM/Rt3Y9N0pZvUGePJgkeU8B0QR2oXomTJblRO4zVxA8S/aO/S80L/M1ffPqB/7T0z1ScFzS
eudaaFct3EEFR9eFGPGRm6ZWDAeqPhRV/Q0vKStQTa5QbO0l2HSHpL+bUqWPlzVFos2y0YezieOq
dw8V8TGhy3OBcjabPsBa+Sh9ewMKwNNVWYRKgdjEzWtcwDrRygWPyY9LFwuQvb0WPM3G8onOG/zV
sJdT572GZKyaUSDnS2nKm+OWQekx82kVmbYPc34fk7fZekUSgL9HtD6ZL+01Fzt6UR332npD0MEB
6nbQR2eGG/yzHIn/f7dt/4Xoui0qQVSg5AhOUiK9TmGhrYDPM3Yx2ssvI1QE6I6Sdy5MOIy3ov5p
CtQeN8XJqa/CPlYTdnvNjs09aY414ZG9teIolBnF8Pq3m+PpCHIkW8VZOUTV9dl5cUBk4lCXpCcd
1TPuV/7RZprJCN1rp+9ofLZ706azCJYUkSj6aJ3UGTzRSdtsXGUbn79ZrTKS4tUGr0Ib///nbQU0
vM25WMXXsXm0R3OlI2yMG5KL411HwUzTSIRc4Q1BclORpuj8Vq5PLJltXSfPc9dypPYUL3PR77Vv
rIZ9mxD9uxxryrhm9pbJZTLX5bZ2mq/CMF5Ne/om3uph0Lt1W7967U3BnOpKl9WZNE9yBknJSe7K
YGHBvJnpW1UcO+XN11L9apb9I6eRaF4n4OL/wFjcSMwH8eQz6JDJizG3ki2A5b9JfKWwIbHqHYhn
8i3BueeKyLKm+ymz+sONqP7MYFp1+tAwBSulhM2JhFabVLrjTBZe60j8x5vemO5R2D5Lk3VpfsIZ
P/Ye7IOqxn4Pkx9gfc9FVdN60bBucKom5Cs2y/gIkbp3+2jTOfsUF1uWPVb5s8n15ResMYDRZKEY
ifZccuKny0c/fuYu4PyvEe9E81aYT5mEN27J6yqfsVa59MOUPBGKhWGoUphQL6tjT9xKuG7Azqdf
gLRypo6IC0YxsG70MxB/iIHzNeljVniK7qw3L0WaHTN+FutbP79nvrykuLsu2Pd7/PUc0ulZkO6q
3vkZBfzWa+8Dybj8I3EiMuhUHR2f9GHO1vIiZwgJenjJFi6tu27iZRx3Ga/UImgSgM7H50Brwjkj
ejoHhVYL8MD3PxEENxCKMr2GeXUUI7+8elOAkrqHagj/3DEPfuvuVECLceDrvVTUtlaUum0VI8Lf
y6d5r6a5fkQph95KdniRk56YBpSnJIvP9r7I/mHaMHEVtOHz6Hd7eyDEA+sfX2LOFoY4DEQbt59V
nTLNv3uDrcurtSP5/073OXj+yWZXRpnT1MSavTrQtWg6cyuIimu/YH5anhpN23N5HYBFFOSw0YZl
1yOi0j3sJZP55smIGhJMjvMtgfSZJV85bu2MBC08Ph5Cpqh5naP01deLY1JmO0z3aHc6oK5s5dLo
ONHiawxocZFvLBhuQ3DEtiNFyUS1VFFcHBNIRT0OQ6PSXXnuJ209fhuE0RdZPFA2nWcrHyNRo6Rq
H8uKdDvUe+wPbD5UCNHYGup4/CBV8aMYTo+P21sFzs7H9sV2aNsvEHNKXh9/UfjbOgeDJkHrUnHN
kYRK49XQHSN/Lw72vlaLEBBZ/8LbK4lHYhdSbs6OfFzPOoXagd8tl18py9yAkQy6rySdf7gLT+eI
HDZReseXswMgeI34GhVw4a2PnxMCJgUhp5EIWNE+x2STqIbPSZKx1NdPUUf6ioKhF7a0Oj8X9sWG
CVv8CklIBNSzLUl04euN7iMY21cEAnbNUl29LZT/Wbu2G3niBu5rgrMRzahls6GmA3mAM4yrdCmJ
Cf3WC45mShW85KUtnkRzkss3IcdRvw3ZBXMc+hyGJFHg6SKDES1XrCZsTn4EzK32JrhSB4NaHUlv
A5ldZjcdWnfjOtGN9jQU8Na2R8/PNovQlS3PNN4UiuMlCJUhVii6wk+UVeOm0Inyk8ve8aklj459
vpN58RHpb8RRprRJ8aorYuwIu61Je5eLMrA9zuDzFTJYRhd23+xOvMYWqvmtdSkFSuytWxymttia
frmPHDoaaLdw76r/gpwy0hHnXuzFam7jo42UfwUttKlR7Mh1HFE6F9I+wmUc+/NzycdnpET46fq0
sXIyhrcVmQ+FP/335I7FRExp+WTRHEkWoL/N4xKYnlAPcimdJDpncQCJta8yTkXfHnduLA5zs+7+
pTU989yxxNOZbZAj3sj8sxjXdMkhGzIpuswex4BmMD37MkjH08HUmJMnI9w4RIA4TXuthveeeZtQ
GbPBmu7UkRqS3lOjQAAwrceQdoQ22ljWMxLXJgdb5ZE0SF9IjGsRNhdX77cmzEcyH9Ph3iFqnsXa
K5bbUukn968bB0w9bIrE9fcBJNgqagVUUP1ivSomnKeO7zokDpA1mdzDezyylhkmkwdZojW+dQx7
MiSStjLJroQq5BD3/zvELesuiO9k2ibDeNOmF5KFHZwOZ5O/g3Ut/sR/btXJyaTtboITl+w0MKks
LLiMuKKYYaYOP8SYrOc1xSt++ESObIR+LXG21tSt6pBKRDx0gISEHYzc0IwwSKDN7tKm5spEdDGU
95m+TwVEoA/fJhEphat8uKSoc7uJGQsQefxYyBogckC5LwYLZ+a2ZqhSM7ur+xvchjMwQELeRIl1
pr9hTdspVULC19VbM++OfhKEPioKL/V3CN7tfq1CZGuuM5CpZGSbQ+Mza38KCyGcZ5N622E6ITbm
NxTQBmMQxiLI2bOZZIgDQby+DITWUxUKYIM/nInHAvNrF7QQTMuN+M0oG0j5DkgYzwSfLFIB2iyQ
zPmNtfPIccTZT8QKBpS1dMuVzlaQmSy1CibzitcIrSKg/kNx1b1PgFVyeYLQzm99pTMikSm0/Cpg
BkIDHsVAv09MpTlv3A6x80jEFDhi3xPZ6c9rFddlppgrCRzO/FcQM4Qx0j8WuE3YmXQkvUjlVi5M
kA4ooZ4q7g7o7Nco++R95lTX4GLqoOA0iwfkeFUfRLK4D657mpsRyQApbfiOynjX4tEiGlldf6oX
XL3Slimccq7A96gCcqkypErB3ZWzTTRefPY5jTt7qzC0iJeFZqsE8onYaisEuTxOElMvB3+ERqCY
KO00iJMfaWOPH2DgO1SCamsIARMEqrX/YEt2pQrVsV5y4rUy4MjLrFei3cGfJpQINmZpT9+oDbID
dSFuYK31V5L8qf4Tmb8jlVK5+Vb1V1sfJZyqDs7d0kyhYY6jRB4fobWPrMewm09C3TmsHUzYI4pX
qkyIlzsbPSb9HNCSIb7vz9I623wJ8dfyTljkxFsi25gGjlzjrwcuMuIaUpqcI+2TouXevJV0I4DD
8Hq4YhOkNViZQpYKsXIMba1+B94QswFMfkAHxLJhiL9G37vkoqhtDqAKbofpfbqDg7R0PzTT+D+W
zmu3cSyLol9EgDm8ShSVo8uyrRfCcmDOmV8/67oHmEbXdHe5JPKGc/bZYR2GjFXYKgz7FlnjLJKU
cQV0MwvmTPaj0tJS6TuQQlsyOyGf+Qd8i220uU2Ne2One1GHXSBwxv+faakUy4yhUUQrrYmkjMUh
bJ5lcWnU7O4wS120zZeuHOwRqaMuBQy+HXCpOzMRXB/OucPFhSJDqv1Dg9YRdv6vku+xKcWYx8Ca
4WIqC0Z3ljpBjVnDVgeV8qZvBysplS3HOqnDd9WhZu42kjPQo9uox4Jd51tb1Zguaku6Iuh4QRIS
WDgznTSQTkhoUnVd/0rwz0DVzo0D5nUKLHUjLgBIHAkNqQmaS2Mm4f81XBsguy5qXceaMQl/mLtk
/Iyct9JBDchUr36JrHqd+eq2z09xyiJwiuvEOJbuowvx7MblvYTlTo+I/xlsBRezDHoGWJkKokb6
8ZKpHQb+04S2nnYHRVxzSYhcQU7lExVXb3zGsxxABZtv8NczQw9i4ACN/G9mSjgrciX7GKKFS7BJ
FXOGUCv3CjU0QIfDkYpRxrLNmUc7r070JqZsKrTNkskUcz92Q4S1cktfAHEx+GoxPQZoF02n0e4a
ZeNrO8wbFsWx8u+VfbDC6iKgW8hgcoBclnUNzqih6vDbfwnBOFbpOZTqwYh/lBdMO4glNFNF1dGd
VJCNubuBUYjBIR9uSJ9gnOJQ55Wv5Og7QvEpM7BIKQ9W/RZ22KneYqXrgt2t4Ey4FR+GOdNKWgR7
XuACuHE1b4EBt4gyd5qrbfDqd6UFlS6yDJtjZdGf1Vf8C8Z+6fX/WHtBtus+1V8WUIOF0ok7ZFor
l/SofEPF9YIbZMZNuvWPvJg1JvTr1vPX4XJ+q44oIq7Yu+6NTXPM1oj5f2rMA9lFoLLbcWscmof0
Vj0Y+2O2sGi2/RHhxpK55z/7w7hNZ/NFfeneocVHDhsC0t+a0IpJvxB3kE9EUUKrcTWAvR8wED3C
vQQtnItApC2XUraPlXUz7P3oUMwm/jE+Fzrlc35Whxdh5mgGwNM0IVxEEtWpRZclm5TB9omOh2vy
wwLQmop/wfDCz/PTD3QDJGkloUs0dJr9VMqvVt902sqY6coCSkL2jmN5925eknXlMsPBJ3ShXfUz
uiIXjrCLrbrLhMBt3mGYfFsrcxt6kCVWzHVdKC8LuGErgm+P9qV8mwUof63QMmvhRzDgO+kVIVYz
HpkeRukCpjM9/xeXKPsWEFbmfqnf04/mVF70195cKdisT/sig369CQmoyuGIuyBjhgp5wkUgiipr
WBuEgN8D/6AMHm7cEIpyyBFusXhWy9DNXeTsC6ztF5i6LQJCCWlG6boW/GJs8P52O1y5eHaw1gDv
PVaKEXGjrYsbC2zXXqrTdE//xRfni7C7ACtEddF9QuPUtuaJWRzjkOys7vs11U/54ItCW7cktC50
vrA24lf5me/Kq/FTPtRn5rKzn+HVPLHr4NEJ4BPfNWytBHEQShg2NewJ1ym2RrF1io2FDSjpUwHz
d6qppXbS3WCrrZsDo4AKBx8vCPZlcIWtOpPekuEoC5NqG5tek3l5sY40dBe0VC7uR016aIJTX+57
+exLx0o/yA3E4K2irkuSddODTf1MtUn6WLjOlW3TbiZx8gkYHK+YX0pV01lP2RKZpqccAbXR0UgU
OO0SJ30GnoCSFeSnmUyvRfQNp4VWWX+XD0XgtlcswH+6N/PkbKif5rP8kG/WwfoWyP5Zf0azF85Y
hkDwptGqGZ4Bq4b1doCMA6VdIw3SSHnxi37fvVrP6EE/xIDyHTEkBT3pVVjDPEhTuqgXJPzutKew
GjaTC9u58WAvrhqX4EZUOlskoj0+wJzPWJp+VuOekOctQRqr18l7+6RId99xigRCWaGxlvcWABW8
2zUWkdHCXkBl0ZZYsp5YmPLd/K1foQXeTOnTf6+2+Q1iL2Qb5B4r7VpdS3S9DV5jB1gm9+EY3KuP
nkbdQ9SI/O1iURnFi3CTrK1fqImuBurz1q3LrUFAzKrYNDs8w35nbMApVTVffxSn8Og7K/3hrxLQ
rRUlVtf/Mvpe2quQZJUwvpghdAqFkhyVHWw1kacnNFg5pzAhqh4oTMp4x2AK2yE3SEbUfszYUCgs
cs4P4KYmCLfIdCduqHTADHAhlB8DqlXnDj0Yh0MBOYlbqOq/0oiqBrP0qgpEpW8ZVA8T3efLMG0d
4+bPaz1k1Ga85PNLE5/78V9KXnmDm5mfUoINp6nZ1IwGS69vLzTZ2LLSqCJQFkB1sxfm7cVl4ORn
McBrpKTK95r1ITqgBlx6+E0afeePziEh4Jt6TIubbd7eLOSVgMcCyck/QQOpYsMRE9N/k7yyreoW
UpLIeeFyT+OHoRrheuohdj796K1W31T1s0ViDUsGeGARgiVhhu/JqPaEZZ9jkljF4BeIfdQjjKB/
ZMFsJS2NMlN2dlG7NsMS+3eMD+w1A3PEuiq0LYpwqUtcWDyA7fypTSUfRYksXJ4pLzsq2V4jloK4
nYZJMv1YU73x31F3gprsacei7iok7RwV4uIunc8OemJ7gOzsXCy+v3EhixYfHsxhGTSijlnUwFMd
G7LDLayMrxUi4BIcRHNV4p+yb9EkWDXTsosff4lhgqgVs+S7Y0SFwFoC7tYIyfNfWi4izCqarRNF
x+wyItcVtMawBN8JvxVpw9wFOHPVNyrpTb8pAgpwbAXIHP/KZY+HlBYsJ1JKeUpMQ6WOeRYABcfl
iHYuSHA+5YXhWzJ1EF3StU0nI1oTWJQUbdWE6T2c3VR32Ww2sU1k9DAmQNMQ73W7I1aEvZ+i4sKL
EDNMClsZmldUSaxeKPuYAzjwpsB0xpBCJ7qZreDBHhlLh+LElQjHQArKGAIqtVrJFzLiVBt3SnMn
ZhouGUw1swfLEPEOyZbICavFY/joBO863OpAPZbzyUS1kYwEDEuviqxsRQAZIDfpwKZrmbGnwm33
i5NKir2+7NQtcMfczzxb0No3CxFybzobp/1TTFao3wkG4asMDdSC5AcAb2hcXFAWwHRq+Tm3zDfx
UYvP1VE8qkB/a590cxADNGahbcl8Bp8aE4Md6ddnTENHSINZk1bxCkzt4HCV9IzCzaXZkwBAt8zi
gEVMQ0H0IKdHS/t7a+lSDJ/BGe5OMcQjdgb7AwAqRrRv4mWX38QIaJxuYxNsQF5765dbdFAR6Pb8
Vv0r5hV2Gekg8qKt/5V9tC5OBWiFEX+qyjs6T7yvkeSSyS0Z545HbOrXBvtNoX0iLmRC1uI4mCPS
3FE/E/S+Ua3mJWCYAYV8+grAbbP43RHTQFjHq0y7DlDZg5cAJi8wfX0fuH7KtCMK+1Qaazv9+pPz
BPlKx5kbGSvUDNC0IIjRtYJMp8+GHI0h3OrTOcq+lX9KDXFtqxHWmxwlAGp5stfY1zTmJe1eUnBu
CMvC4M0gmIKiVVviJqNaHSPcRXEzeU+YPSwSYM++YKn3I+OmfTzQd6pAvyT+cTzF7Ga60Z5CeIJm
kI1b/CFSWi2xH0U1rbE09XUB78ooGCbW0JQwg46KXd3VL6Sa7ScEv9Ys7WFwukIHmHXxSvx/TZi7
Psbam9gBTm+cbej6dfGLo0sa5xRPYNloke5ow8D0nqQ+LEKAiIoilZHhTOpXvJ/yiIkyDoD5R+O/
ISjyg3OhY+dSPQcFJW/ZLhVJusDqwwRNhgo3HyYDjAzubLTCSaSrYBUgaAF3ChMOzBAfhezWo5MY
92wvAY8i7GdeghMLZAwTine9iybmhDLklfEKd5yPyzFQA+7nxiNncaXkQiTbKT70zqnFo7rTfiOG
vb5Mhrv+TEAgFClaYyHdd15Lq6VhAq1jtKGVeAzGllfrxhK4n1OH4D1GxMEJ0stKhAvZCHmKgsAV
XoZAFrCdIgpUD09tTkPBiGxOaLbKlyaR+cgS6/QEJYDxI/a5+X7kWiXGCnBpTnhtAP9szZkV6fN3
1cT+JLjR8jHxNGum/el4gIvB4SHTD4iDycAtT6TJ/SUoqp+SDVfIDLc2P3aYYInhB9PMmjtjR1jV
fFdj9lQZAKUqF3xcJ7jKLVm426GTUJYCfyvlp2oywOd1RUxgo00YAfLrr2Une4QfruGriOG8OGdD
cPMeNTc3k0kDBjA/2Z9MM1QgcyW6RiR6hZ/iBTKksgGqDIiZRNlO+Aar4bm1mtvM+6ZgamBc583s
5tFNeAoRTm5/JTMXzzEmv4pI0E6zRPYoKcfSrokh3LUD/qxkx/2S8pk0+B839t7oilXT0+5Ojwz/
fUclpEVd2UPn2kmzNjWSA4I/l1xtetZ8C9G+5qEXNEy1DY0XDC7HDS+Acn84BRRqKWSSoc73Qjtk
zPlmsJlOKGuDuWDKvCVwLF5NvJ+jX2HQaHzhj4e5Kr0kAJEV4nqlUvpRRZWdgtlDsK7wdLhamrEc
CEDPlJFh48fQfitzjksfLGUHqAlklvoLi6xFw/RaoySRCISp1WqTzdIRh/W4wjSOY7rdgaf80YO6
cacQkcc1wmdXbHDmjTm+z7V5NlWytNhtJI8Ei4DysbDGTY3eS6B4g83otfSaPCMg4lPnrEmZJGM9
PfKqIxOr4pYsFCLBEWRAvjtLp6F8xbKM+xUfD21nQPhTyej0C2OZx/qffV1JcS34qGXyJv7sjq8Q
A1zK/Zs6E5SiLVXkmbDI5CohX4V8587elCVdIrjOoNLKFCHk7pcWNSjGbDq1Y+jAh0xejJWdBe7c
6a4FzyuxkUHA+U7jwdOahLzubOXk4b/o0lYY/2LEgTF4ad8tnmgx3ocuJFwIkznISdABgfKFFYkw
0koTZBayjkLj01E8FdZxNbBQCdXSJzAG+K5GpC74oXzCaDFDjLagA2c6IVohPN7plT/5GE8dwpNP
v/4Bw+gC81UySeMoclzHgnUZPGQ1ZH5AkCN6jmys8fEtd6pCpY5rzBBQ+59a+Se1HpV9H4wnmSVI
RFrXdF5LXJokMzxB+nJIPnV4Lx3TU7I2sAT2cLLxGcO0ssxBHHqm/6yyr5mSR89eVGGEVf9MI4Zb
fMWIkzQHREFltw4YThJZgNKUqmkqL6kOOBXySHHkfRWrvkoAgqejNOLbVpLyFSc/ysRIFtdSf6Kw
47ERiriAMZrg9Q7zrkGfgli3K3GaACNSgOpFqwtCF876KtCvtvzop1+C5z25zQnGoGvCe06scZBI
qKwaCfZamaLyv7W4zJrSV61IrzGtbYkZEaKK3UyLSF7OUH6zbTB9VGFaBRyTd92uPFBarmTHALvA
kX+oVETozM2La0bwnWEd1dy+9twhRqZeIkoXJT/aIaWs+aqKKF6h2EFVlajF1oSuy7pjr+Lg4FN7
Go4nY8OA/ZkrWc2mCmliYevYABCjdR6Qw5r1jzXUyO1wWPXzr3pF7AjKfXjOmrmBin8Sk78qunVG
4lrE2OoFgykzXUX2wF4jAzPAI0FAO8l6jGqyjAStBxOCNm7xR6QwH7d6pdHBwLlXMMl7CH8mRjiO
o4L84XaERLordwlVN9xPwgG4sJbVOitvKbJZHsAMGl5BgBGkDcothcRyiWx06DKBc4tmbSej50rb
jtPO38zkP8X+I0eJPaIr7IWjGJypBJm1rHQvNYNVRX+P0R7w7Mld4+gZeya6gXnGIyPjQqfXwDEF
8vkOqTF7z+ItMrXlVjdjEE9QQFUzYf4pmENRIQTQMiAgYBWe43gEOUeEmRThdYSyT+XrK6Sqqrum
Gy5NJpETQxi6ccx41Q3DjezTBEOI4A3F83BoOcxCX4YM5TAI6TnsqAJhaYjxFbnn6NYjPDL4B+JE
cnYpuW7iq8sNgaR03p9J8mkjvcTEbtAMhubcRGyV3oKJ0G/4WnJ4g6Exa63HR0gCjspxRDWOY1X8
JNWb2gWjIktzIYQZ1Mt0kuIg0snGm8eSdx/sGLQtrf4ec0qjrrcLc61oHI741ZrhxtHBFG2vxJvf
lJP3ho6urp8NiApcvYaMkfnX4n7u+09fLteN88l8lYppCHK08U8CSjO4h5H1mIzvSArBvaD6TKR5
AQqNOcFTVED6Up6GRQRc1nWOW7Yl7oH8c4bDVgxe/tvjSd/A3poYX3Sc/CgBpVHQT7uNlqcbq5o2
uTpC6k/XCYwKqwx/cL/pratlP6LulrSwoHvX0KqjuCbYgLw6uUJ8zrdUkFT4sDxhlE3lpyHjfWgw
agQ7r/oGh+tiKS6qgo2TE/Q8TuleAmTgITqCGkuYPPMZu8c49h7jEwX07RRvCNkqMsIKagtxcLEk
FX24TFnnZvEz4rqD/FsrOExBBmyaj6DlBHSa85gB/sS7qSFfKrkH0VUQS8U2kQNm5/w6YATGyWSx
TnhXnS4jCD1q4BcUHInB+Np/JRR8jVHTiqy6BGmT0VhY+NP0pfVOLclAy3P43pgX0OuaCJFUxEDx
pB4wWOPs4581a6HjYoYlzoC8M1+4+AcYaGerRsEh1ydTM9a17Wl1eFJ9acscqIapLTj3Iq99uNsM
xqbq1wfZbCMcRmpl60MCtBjVx6qnzB0pSrTykGgZca+U5KmWJ328ibhGjBBlTV9z4sKtu0OSSupl
HU1u2TeeRqiwGnNXGupWUH3ImSQBjdhqzIbeMWo4qXCjZOknJ3e8jm4APMJqC943rzrgB4p90em4
6ZKsrfu/A91gm4WPVMaclIkh5PgxC72ew43ry2agJONv1yOPwh8Mw1zmeqPVox1SgViwFWgQaPDv
KNXgMBJ6tept5RxyhAGFl8zLLJBB7ksfNSWe/vQGfmlTy64w98QajJmMHh4mWoWkS1YlQ4qaIZkx
MrAA68rNJyhlnC1HTsY8w1wnv7Xmm/4Wc9qpFPMBKK+cEBc6+NsCSSpr/pkyxGlUY4nJNj3W31fW
B8wYTNq1MsYYhCo2ISvByHchU9FUu2s+vmSEgIiYFeIW+3CXY6YSIoFFCyKr1MLIbljMc8VMHEy3
lu19lBn4hEnROQTP93HEgyyuvnaFdaXzy0hvQ8qHE/k4c6bMxtmJJXyj4q8+Dd4ORRvfohx8eBjl
D5kmevRzCF5Q4Itkb2byDn+ykm32d8kEARMDkA03oPJF+sq5wMRNE4oCfIK77pbjSElI2t+2EFsk
BCyhgI3Z/aG6qyFwCpaeqFcEw7SWd6I5aNOQ+sJO90P9jjABLuq32mDmWtMh4iVy8C2C5BQ01Y1J
K5ntgkFapRXUCXNFqDMWBAWtc3OEUzuqZNxp+KrAo8EsxMZmGT4MDtfrpmTWL/UmkFYNsBQa/Qsh
BPsuA4Iqc5Xtopf/EuNrkBgqp3VLvR3PrjRtKVE+9Lo6BgFp7nhtazFgRYBVKoWBehV1Fo9YXBia
LyG8fgste+tXV9P+zeiEO8JCmFQPEyoq9ZJYj4yyio2HWIsEoapcj4QntPq/CrKCWRQX7tgGWJrV
qzjtBn36VlBwx/mjSgh9yXGrTVhfZyasMRpXyP4HCnu7XhfWEfixRIDIJcBJ3+s9UBftmYQcCHc2
ai5/bAXAYXfqWviR8mNnqyM5mcwUiwEkfrLZoKPGZHZjElhOgHaRXjPzNWA0pIHNUadh23TwMUKI
oNuIQ7KUI08k82lYDvXleDGio/he+FFsk1Lf6sOwCbICNugpDbj34FZn8LjIrFiNlM1mQEQnI5EA
Ki8TY5KFxeRRAxVN7hndCQVpY4XErwBv1/QOeGDBqh9qa4mGC+yF7ECbNoKKLoFslesSqeb0NBxa
gARlts8o+RonfjcYzgnOcSis7jA3GNngdhZfZIpSHKiU9C7HG1INI1Q5rWCKsGfL7CxxTZQOYey4
wdCV41kLmSJmVk42+aZXHoLJSWQWhg3M/kbmiRKaO+iF8L2UR4CtEtTUrXj2sRAYooapnM9IBQ5W
2iWUOoNVg75kh9qnI1QkGM/g3o1e7qNW/kqzHu7oXcdVmbOSQ8BVu4jED1zX/0I/iUkkJZUpnzNg
ylpAuM13TWszFOiXTn62VBHsrv4dXxwmuN8s88zfl822kDe9tdPNS1/WWAj9JGXv4q8CsmziBeyl
E1O1NtikOGIIHykaPam58D+n992hy/c1KBLnpSC/BsjecYhN0IGx+iNaBBPzGBopkPJFfxeHcAys
in1RQ0/rV5zA6AIIn5AjLjeNAyambEWFOUKPMsuvBO82CeEc+oruxYTYN3F+BBbbGi11+VkVV5a6
6ERm2PhYG23Rq5TEEfcEh1rTQSROQEvoGehVhqvE4bLMlHVZ9ygFG87gU8YRTH0gvHGmApUBQ4UM
Q3CfpBiC0PkdFiXPbz8/IY4BzjheMGhwpsjYBmdk8ad80dxkSoIjSW+RfEPDUNpXh0HgWEFnE2Et
eOuEIMUhY6F1K5FrqjsLs7+nKRgdg+4eO+KDUsc8Y5LA4JfAqVGj31GmMedxmaI50qGTExUhMZYV
C5VFkwhOC4IlUEOVMQHMSXF2ilKWMYkMoMEHk5AVRc32I4VLEPr/0jMeHEN9l8ydUCVAyBG3m2Ez
/YJ/Wszr3sKuFVvCcryjA/AonQVGyEd1RtjY2GJAemADSiy/m2rCtYOJlM6sN1XHSRFiQkx0IgMd
LuY8ZnxhR+6MCxDYrt+vCEqi3PNnKo7w5mRXPKzYmovYqDGggvwB01tTi2tb74M15YxORhdoYsdk
b3iPG+RaGundJOhEPD2fI8FZdxnUa/aqirxcKOHaKlvHPgyeHOP66E+ahg8FEbo4D5bzWpjFxGZL
Bh7tALvDiXxXNEgN8iZHeDOSvQcSXbaSN/T5UsP0LAWRaItfRIXicTK6ORYmRwGAT01lbYNe5sso
afcylnUzEBTAHQeHQFXMXdfhcT7hq1jreCAzrgSGk9vmLG5HcUym1Ijp+JpTtsRgrhbFDe9TNedV
Oz7L4VdowGD2WIB9wkYqzBQh8HJVJO6zqq9GcDOab/QMs/1QcbRxqBj9zl7Xc78FnbTfOCc24fSk
ym0lmgoDZgzUVWGYoR9n+ymNqPJyEmCMlBPNAzRotU9h+sRl61qBKsIevILTMsYTYvxlH/HeAs0+
1KB6TVnvEprYnKOr5Qv5jeah9xyACnT1GFHJhTcu8FcWfcNmBvMU31E8BlHAdbBpqWcFzJKUcMzg
qYhtTfUmGPCp0az6qToHis4BAj0BPKyuvZzFbHE8huAM5IJwrlARTz626LT0PZh6/aPq7CDY/Ygj
wRxF39AFXqyAGfHKo+KnmCVcuiTs85gY9wXVvwE92RDRdWBq4EtIhcS2UzHO5AFW9THsUdXDOxjJ
Odn3IECJ80aCEvSV2WtHey318Nwk8ac5lKH8zaZ7nSvG0j4W2uMJcbabqOQPjM4+QdtbqfUppRi1
uflEJChtE49IHhpkWk/K0TBHycdCUeSOefS0B9cQDy1AMUUT74p6vQqHWxyWRz14hn60xwKMp28c
DILR/9AVWl9fuagW7FgxVmswoiGAjjmqz0cz/E/B+wmif10ke/T6Qm/UAwdRtQw86KbaTDjV+SJ1
9SPwEZY58VqyBkyRgoUUvYkMXZx303DgIJZwbkVpyPXKMFOw4os0/rvI6NPFlxPS1lGaXzKR49Ax
hcJ8UqP1H7czgukJBrDSDgTDZItpRiicvYi7WXRkzid8U1RILxF4ospFwEEr/CPoLpFkHWfyWUwE
CuJBofQdIF9nVH1BlpOdCyo5li/Czkom8szCxUFe2/Qz/NCec6h9lMan6PPEnRUb2prJ6czU34bN
lJU/FpYTbWegpx43cr2zhYVOdAwnZoKZ7TmpeZqElpjDQEOzFNPTIM+dMuu1jAc4E8JrFOd+WiEG
uYO6AcZN22prVLii2Ngatyy0Jjik6sdcYR4E+W6kYM9amNMVNvmCXqXEG8BIxEQ5gTzOAnzTMwv4
UET7zVfNEanZr1X3EB9f9HI+hfOYoQ+lxRoiUk4LDTXszXIo4qLBm0Z5LXaugbTe3rcU8LgDvsC3
QHoIpzgvDqo2rIr01NI3D9idypkwFkUKmI54+TTt65TmtHZ4ppDuNSL2wmgonl9j9ZErcNnBZdLC
Rp3aI3mkPoOgE16iUEixPkQb/lft6jfsLtYZcJDZacuyBDaXJ644yeWkjJy7OP4dwLOwdBbKxF/5
FeNozoFPbda2mkwEbu1qVbWRpehVTe2jMaT7aRo5hMFU1Ps0za4J+ckELRcWI7jOMwpM3KKg7QB4
NgoSzmEuaOpyYl6PtzaGRYca0pyA4uLKuQqNLEdlq2Ncod6Z7pqSulNt+msqcAugvB84E00xVteY
5HYkGzfs+2kBVqtmN58XiImIKGNr/0Pvir9LxKr0fzx/YsPvQ+hw+RM5zKyFoozz0USHb+Rfc/yv
zbdqOp6jdloJ9qWdvdYIbYT9j9wb9wI2TeIZjFZjXFsH+tyCa4rYjBHEmk0rFBP4UYWc26LbjK30
MCHwbhjkGiwzcUU1pqiyMzdOftmnpYrXY0+xfqerEPUFV1UFvGHoRJYifjYsJteENKJNpApUC/8U
UZmJZyBZonoiSwEXPskBJVvo7XPs1RXht6IaMmAGDBL3rNWtgxoGGpxxA86E/FBxuig16acN2p0f
DqDl0XOOsG5m2GrJZ7FvurzymLjFKsYxJumjTOTFhxNXuyAJi0ufxdJDnRaO+wKDmycHAW8CMHv2
VWadg4hlw+UJ6HV2SFwE/gSpNMH1FIOZWQfSab81eLlUlX0ETKR78cgvFqREIdQv1hbmfp2KWJqM
Kk6h2uxWFhLpwJfp65j5E0XuTKKIa9gNnGOoq1r+8xDOsClvTOQBI6skNJItc/6ZT1kOtMNkCvX9
pYMj48THkkeYO/jXj8UWtavQYyH95BNa/UbXyIBlqwk2QnvIEekdMSHZa7BiHfzJhSEBNuBrUBsc
k/13XUi1G5mrm+eIBDdOW9xCP7OkI7KH30/9xeUy6BVTmB98jlNQXAWDpSRGPQX81HAzMX+hFe+Q
+87FQHULL7T6wkDklOBMZ5NDq4HPp7RTw6CC4Ps7O1AuPfwG2YGAadmRpwGZSjEXCkexs9QVEfbI
Pdg+knTcBe1HSE/mlMNSnN599SP46qBW4q6IKirvtI42ZsymwHbwJZBIiVG81Ac4DAWDMvkV+qBI
y3E+IN3kmECWxz2EApeQtPC3aWNAcI5OBKriboukg1McRYkg1Qmj4ztIH8WPqHE1bdOjKMHoRbc2
MowRlncZNwhh2KoTE//2kzsLH3xJKo6OkdwCmyQz4iQNIXQQ1QOXgiuGAh3lms0XYnziy6TXJVBs
KdRCqdjKUOVF/ZL1zYZ9yPCHAy8NXGeVBN9mD9wjl1eS2XVUenWA57BC0CmlJwSJIR9xSHsUhQLA
h1/wUVdiV+8+BN1c3AJQrcJyY+KLVND1iU9tAx2GeAs0+NmEnMKsF+7aW1jmrtFjsIVxK8oCFqFA
aBxssRRx9fJXTCRYFBu8PeLu2vwtyx+0UwgZuLpOJmiqmLEP84eYxyucft3suHoLqWugIcASVdZg
TbiSBvmq9eEKw/2miy2g1RuYz0M37vz5zJUjogO1kSAqlBKNSQM5+Wh6w43aIWnC4kCXxq1KtSOH
FRzoYs1AGwjcKuc9jpLXNsswTxjgl1j+WyFrj8Z3fi2rLd3iPeKYpxIQbZHBQTm/14hJUfZjar8J
fAkghqc62JJXJ6DN/b4u6LAg02S3cV9RaQlWgAPMrbTWXeLLGmB/Dmq1RS3puwQtrB4OzxnfmZQx
OFBmt1Q0/KWcZ6AQ3NRX7hjIL0LJJZ47JMY4/O1DQkuJRo2VxlUKahcQjFBBgY+aHEO8FI7VeMlp
orgPXU6cl7/5khP/dQxBTGMb41dPOQ1wBCVFnHpd569tzcEA10IVg/6iXgkUsygY+nKniV8LaV5t
8+4xpMR2QI8Brpzv8KUbUje0cAdqnshZrzyoOZBX4mdbERNcgrUCUEXVP7I7bCDHesTuwDwKHSJA
sAwuMFdPjjmIj1y/ToIIpIZqZIGy3IeyPfx3bGQN7h9xh14HbT/mCwbu2fnrzEKyYNCJqo5rztEI
WBg3YsDhUGUOoe7OcEAYbdq57g5t6xrS7I1E8lgMpmQceEv+3eADS/RfePVB58DPmHTOFBXuRB07
l2gmbbqHx9DaG8TNIVizQ7CFiFiO22BXF74bwhkVb15Awz5W2VqFnRSXpRjU2iqOSxid9qq6jMJT
jS7V4uqP6KWYvw+E5NYtzhDcTFAydrnq4Z8Ltbjb6Z2N9CPeW/WLTkS2yhAy1cO1KL4C/lWH7lnM
hIQBh0QnDqMR9pGD5eLkgi8teuPZNZgYyR2IlK1uGbeJWz3QnD2IZBNaeww1hqpdtuRRChxOzJjo
mWi9YqCLQYp2SIy0RFqhyqWR/lsQ3O6iiBTgkTCOtLtuF6rr3ODcatrroParRqHf1tqdsLQXsz9Q
wGGAzF6VW2Y0o/7ftT5CnJH0X+4WFSm0gZ1OgG5PBI4hVMzANqPBWsy2Tz4KR0Cj7XXFeRfNcmc8
OdbNhrdCBUJNgpTmTq5vJXhN3oj40kcyEv0S7TekEMiaVxzO5vGN6Yw8A7fzY3OLJUNunjf54Wrg
uTeWRQAcmMl3QGRpHy5qphn58K6S6WJU5zAzUURhT0ALnxiAIHO6Acip+DoKmIQGRTgbx4dZFa79
zNJgmTN+ni1CGAFBi+J10Ey6jFJ5WEjm5hFt3EBpxCLXPL1TuEnwreFEGyApR0O20wN9RRcwtRfR
3bcZ8Je9iSDB2KUFqg6Homq8UI5OzKRsFj0N4qANrk7AQuPB0JGLTztGYoxLfcP5yGaAXJfnZAcW
I8LOZUvfjyfWMvTNPT3CarQfY9LtFQ21KE4E+BBjhgY//NeAap+EUMk07CCqp0GhAPcw1FRXfEkT
3mMlsY1o2ifmcxx4EkBNMfeLBjcF8ocXRZ/uw8bedoCDxB3l5PLldvYP0mveKZsBSXjOuM9pCFxy
jQZmtL/OYMLgnoumgvgMVlCL34RVjPvQgObSvFrc4/60YxeOjC4D+LC8iEJWDlSX2FYWcQrcymiW
8ZAAblXkB4zH4RRXkulqwBMqU4IifiF+DcPx8e+e4DScabADJKkhC0I2sc2YTkk8baGneplFGjLH
FSdRyfSlceRLOmOoqMOON6CGtOsSxWDqRUEKDZSWG0YBdhrM7Cz2EnamQECMnyVgnxr8BVJiP91K
IX+1KbG45y1JdU2tP8wpFD0Db0tUcx3cWJvoxMA3ll1veSWjmx4t2uh054YRXyRLq5Hcz5bBk6Wo
/3rlQyAIXRl7JlORzlFQCT3EjcEy57xETHv1M81lFb2y5brkTSrfQSsaE+pvVX432tWmppFicrys
mnqEmxOdIvU6JCnR1CPDEkWHWKYV5z/vWtxp/A2DfCZyew3jsKBH3oG6jUcSBrkbJdt8QgEEklSX
BitOgXYmPEcMjGuLkpKa5BETUYLJ7IumIoYdbXE3zJAbCmyi/b5aK06N9wt/fEu4jp17dja92kxj
WacZeJtDAAS3b6aT3/1paecY5xHUmqmMC5oXWV9SgTjGuQTwXv9Cd/j0ArK0GcL/jUV5N+KMZQl1
A/KQGWnEdJEMZaMEB58SXpRhdfJwEH5hvz68jfqMJBGKc+dsQ7rI4jTAKsfvf8YkxACna/DY9zHA
Ta1y3zof+BdsmjKhdQ/BN6pZfSsENKfIpyDFZ8DMWX8PX9s45ckAyY4BfO0Wkx9aKXnAJkl18Z3F
9ijZCdkfL05Ifbk3Jx8jowgZqnYX5xLzby+UQP9FIU7bUL7xq3r8STpsJB2ckY32NEK0MGQbnU5/
lbpvY8QwSYG7IiJr4EXF+psGe0TPv+VwZWBpS01gYh+kkzD/P47Oa7lxI4iiX4QqZAKvIDKTssR9
QVGByJFE4tf7jMtlr3elpUhgMNN9+4buCpR579qoBP/Kiaxo8Wmukn8PZiclye0bvBAlpNJC+ElW
4+HWRblt7lqm5wJeqRBjCssd7NS9iSELS1FCNdKRziOiNhOFJiU5K4oaSH08a5M/z94wHZc+2ekg
BcNExSn8ruEeF6+i6h6UzPn/US7Du/0Ox8LPmPQXGwECUuP7CoSs/8vc8rZTerYRcPqarlK93U9D
9jgxuDUpcKhCZLjHNSEDPTOyWFI0DEQY0WyaQwcnfX1s2GdqALeYYoOpq5gFMSWZ8EApMNszNE8Y
0QlAAgrHUYaegF3Yg2ZEqpGqqmksPHF5bnjy4SpnHL2SjOjYjGFt8eccvm3avirqjZP7HoAg0o3q
fJpcu4hRDZu2XUJTUy4jvRAUd1gTLd1c/f88aIaL3hOOxBCbVazai6ebZKnlXk4PUCvra12mpEl/
wAyYFjJdkF7nz4W4o9lO3A0FUPcOuT4ZoQbWe1HhMvycpJFMhI87+LRYajebBvqpEHsuzZ3c/qUv
MN2FYwsZ4Sd6ziXFgWEKFJ6eKd/T1HsD2Ot9xl8N6TaqVfN9wbUQkK6q3ucHdkCkct9XP+GAsHjA
5J0eqDi94qJELTczoXmGsOgR1Ong6dZeDd6WKF9mJhAiukBA0Unx+KxJoWWrUZX/RZb9xvLyZp8Q
3dxoU5QNfSwrlMYFR6ntt/MiWioDEJcenDKe4lXU2uJi9A2uBYMVitdO4Z4p3aeohGVt8MTAQ6IC
DCDoCttzjRYwyyrvjhZ2eUnv6IRxcPr/3DbeS55CEZczfLMlWooeCTfsBeiAazQUdx/+P3BaoR1n
GLKPyfAFuL+wFY6eRHslihK+Ewv9ZLdJT7f0u5TB8BB9G29DK95K8a1vcIyh6rpNBqoz3tbjXWjh
xZAI/Nu8KwGWMSA9YjwkSnXNIMEk7aC1fOuo8zkedoIjIg7Qsjd22JWN2BiLxWmCdIzB+AjYToRB
h8Z4ZmXMV4DcWh/G8GGAEooGepR/RxsKVZFQHDF4a984HWxelIWetX+m9oP3VS1/D4vuAHuJx0Ec
w2LscHs8QhpYWOico8ldYsWOOwEIsHoaZodik180I1QEsYbDDu8aYXSmy9MxaRmIgcoq0M+z5CKe
/hRgSpDXqexWpi+5tvq1DEq4YTpV119tb+wFEpyWCd6YS8jEf5yt/Uqv5GC+aBSnpH0mKKpdTNxm
+6jKX6ah3cNldR80vaMhBVLNfgwLAqyVg7SfsNBhw1jLPMbiBq2hzm6eODY99yhr0YQ6VQwibgYt
QdfSWZOxDeUnHRk7TVv8/0BduOKPCU5rim0OhakMqI2O2WU6DfL/ljCrbnBuYXEuVr3dyJhAQyou
GEMafFplMwrSYZamAWY5AmkqOS55gyicBP6wjKgA6p1uQG/RmagCNyvq5sl8bMKl9R/9l4yxMCMI
xAU1rnQ1lzyHJmNjiSBpM7KfCuwSvgliGjGQsZFnawtzNJLt4/zL9MnEQGLoCamP16CbeG33ZURO
wxO6pclhA8KN9lt6Y3RH+hhjH+y/pFd0c2/Wl430LNT952J727F7VwcYWu/69/Re75bT/bx57e0j
Nb9sbYvzYHj1pUgOD8TZPvIqGwuA7YnMc6KOMijFcI5wwDF3YxnjrAV+rMVMPTSc5klGane3Rwhz
81Fhd8dhiGjSMZCAsXLQ2TiPO0F1O/lDRrUB+f+DpKFbe8ISa7lUR4ry+0lZf7g2EBCqLqwgZ4dw
Het/DOSoG2wbg3HQUESk5JvEugf9gHm+nEWbbxTcb/1hfFbC++4Bdy9UyyeFCop7AYFfDy1mQPpr
3+375vuh0nE8aTykIHKwc181au12OTQpWoIji5buI8N40N6qj+d7tucNzeOpopj9AO0TGW7Oy7TT
AhLX2DO3EDDwRCEoqj5ALwYz8PmTet5qFNLsmtu+CNBBdfhUVD6N7UqogZN0JMLHUunmi68gMpf9
WcOIBIcjD8KdObxtVq8dCanfbd5Xg6rB675z9IXFBm4IakLFh5nTYKJKsBtumYVruIDYtPkw8Mxz
30RtqP+j3UrRVmJgg0PrhyWHN+CPySEP91AlO0PGmOXYJ+Q04Ilw9DWIH0x9ird+mt2NfrJ00FtC
P1zyUNv3++NHX+OWbWSAJpnzeBkn/T17lei/hO/OlnJ1Tbfwlwpipb3lV1as19snwZAtfmSuTmxQ
TFTPB+YNt8bDC4fBNwMy9Mw9WXNMvtzqBHB0LhI4KPgHT9U/3JWxqlEvvB1ziEyF4FIwCnRFI8MO
BhblwvB78C3gK0fRonY6cJPF/1Of/UILokVfQWg/wHPagxUheS7Rdjr9XsEjezsGDI3SYPNvRL2a
QUuy3DTzLD/5JOiv9TnQ2/D+jHEqD56wlISaEyoxLg9aGVT9b3PsQQFuvrRxlUdYj9yVS16jJw8g
ow4Ma2EUb3bp41Nl1kBblfHyyhFmpKEGODbNycW0VqaXZCJUoHWf7US3/9OixC8jSijYGbRswJQK
On0XY5pxz4vOJLEck2VnJQcafjJgbyFuLbXNLrpbUUYpd5a08WOm7gCZfoQsO+6rl9svKloiDNDo
4G6CyG4r87AeFeIZKCm3zXfGLh51dbjyfLjpF30sVVdwC7W3cfd4q48kAP5qulvEFb75wMK4KrZE
bh5yKS4kryhDhnxjMD2VQuKirgGalbH2qZzNrx4zdjhqd/VcceDW25LNylEg38dMfu68AaajXNMH
/UlsFu/ZtbpiCGVfl6CIR+gvTv5qYKXKANlrTIiVWCBgIBAx7X3c9tjlEY7NFOvYfKwEWfn2cQun
U8Ihk9yoYH6jjuZUkAH7WrygffnBEbpvFYdiZ2vL4fz4RK7V+s2BUSApEaDbj78FhjH3OppfNBee
fecqKd/IhkB9IFwbzBZGJT6zY322yJuwyPboGKT07QhwvyD+OgoWgmTkOzm1BBg/fEzfGR20Kag/
zYtoCGnkBXCRIjHAn0EGUeGXHJ9RjRUsIDFF/5uT49oQ1mBilg+2XfICjCBaBoQDeIs0vFh2vHQp
VmWtx9wCxwoPdSZCzacULtVqSRGslm/MXgJs5Tr5UyBHt9E+iIIb9WBXCqbTQraCaA71cT2l5Bks
c9RXuIphdStXoZRjDZCiAdygMr9JwopGVNoCSxalCLEEePGhead6Eqah3f1lgRRX9U958dKVegD2
JqrYddM/Y8UQafUMu32BvEJrpQCfGIDjGrbT6XQ7kb7riRcTJXrKcQkqp4vWsDnIJvyjbMLsNGhq
XCbLQFY+iyoWkzF1yXzRTYpC+V5jdl5+iW/jTxC7esCFNlOKmkNAWKnLsnE0mbXZcrRQ4d9RicEz
a+mapl4NRRVW5c0/8Wm4Tfr0fVurN7wVkoMZdJnX2O9IfXHpLzgDTyBBXEd+TtJhdPuRPfVUhsCM
HItyCArUs1ijN9qKasK82yl3BCOnfgePyLPZZzsHMi5+IxXzOarw7tlSXNa0Nuyb4eWB8wvKJWcT
2+/4oQPg3kmI9JVdHuQH6ne4iIuwvN0+Ysvmu6zvWzR8FMdbpFCDz4TwDuNFs45Yv44bqDFeldC4
v9a0HyV+Vn+rkBal75vbZbm/m+m77iYwys39TKgp7tT0TvSUnLoHYgWj9Yfxh/GB9+t9gh8SSUGJ
Hr/cw9DAgs5QYO6wYgkf8heolvXjuGwYkX4OcATB2XY5UVPgm860K4vA8EB3jiZdfhkROJfjIUgk
wCuTGkJmspCHsDwzPmyuNzMcEg+/1IqV+yYsZh5uTmdccIW2uKfcwxnzjCCPSe4Vh+4jringAehU
XJjc+/1lLvY42C+EZsLTMnzVICUlSJ80HAvw+wJlhcl1zMJ+z5TFRl5McNFgwvAJE7hLevCAIrTD
VuRJA2i8QtCyopZoPprEweeqYhZVmDse9PmdwsoEPromJ2Xw4TDzQVCKqfW/vj+B02+wa17ZelCH
Pc9nFiwJGSVRgygtqJJdNi3s8j/KM8w0sivTCN2e6ZC8lkdMVsx516gE15OeK12w4MeOjzGM+oZn
q1jubYh86BMWKTgtMRboqmR/LV7aMVYffkdQGFAIQjyIUes2yTEAg3F839rqT1no4Yp5G3abOnde
stCFYchnHCHhYwVC8Hm5r+3nqQof3QfCG9QPzR2om7y0aXzOSByRhwgck+qVtptPCUWhQg8JRzm4
p4tvidyp1dihy99MEqFK1yIbXKYebHk29YeNpQ31ABPbG6JjS0JVJab5jPPoUenrsKu11rjT2PI5
JGQM/xPK4MezUt5dwdOhvVuGBhsePDdoOAr4GkZIePivTFuAVcB2GaYPgWJbMx5d5rtpcIBMeJ5S
dpUf0LuxrYwL6koTbigcEx3vgY057vBtQEfuz5gZ9fevcm4CIZpo+RlCxWCZeNHkeMcdZy0jeJaQ
BOQzU9LtzXqBj6DtbK1imRWRPmCS/CQX8KPAYm+oVjdgCBY07exFUAHWrNnC78/Z6VbQnHRWokJ/
nckLBIqBfgDFCDueGbMMxuStwPmobAB6Rwtg6FITBGEKCYTwKE/2HWVcN+Ruwt4pCC7gjBLWzlax
twHJhNtmuWCdWqu/oG8fEyOdm/yn46nxYJIB1fx93tw/5fX2jJVicm/+JSsAcyGhdWfgcI9tXsCo
9UjaVBdBEKjwghDEIRCMYl0wbpciBuiRUGDRrAlODi9v1MqLTvswDDw1Sns/tHYSI/M2rZeqK15L
SBCpvCELkaOlnrBOF1qJBZ9VZqAvfd0Ecw3fWWXsqt6DSmvdR7pCeVNxpt3sBTVe3+Q7srTdmk3l
gYQoL2m1ZN3nZlcPJSrLkqrk1AMDQ666zfWHYbSHVFV+pKYPU/3mbzBkIoI0FLbsSd8yRofLmRN+
ibWIkQ6hhnen4KrraDE4XMv2olK4Ekgn5xuf/Nn/SSdiCjrbQhCw4f0r4Hf/NNNdivrYm3QYtQKX
pA6BST6anLjQ8saWNfbQORU4SXpwr76a3I61DvUywh25nY6akGzyxIl5slT0qBd9AebiXlqb17a7
vxVGt1vZ9Pk0LbYYGnQJCOJ4DYwbpim/SRbMyABahj6QcUxrs8sQWuLjiAlmWxe+QCax1dsAPe2k
T/NjAY5RAw3SHymKr0j7n/Cqa99vGFQ7Ohv3/9VIXL1qJIYS0+VJn6VB+h6g2rVC1TVHGkmDjeif
DnRAeufzV8iZG0/32249qwUUI48dDz8SRoi++Px4YszkFrgjNTmOM0jEOp8AKp3RDEpMRsW8i5k+
Xd32lXdDyBoYEFPPDzLHfZzPmelOeJbvcCui5pJvsai8UHuhHAxhuEtSnId32bWw7YDeCpb1D403
WffpM2nwTXXoS28lKf6nOi97uzuxI1D5L32sa7vizpMSKvVhrn402AK+2e3vzRezHMrj27JdXldT
HOAdNobQcMh1cCo1pOtTkRqVu82R+qFOwoXbRY5DNEMw3EyXTCKkj8h4Y5ldtabxv1GktAyrGw8v
HIZIp6nfP2pmmU9A946pvBJ8v82Fy1V235oDdEJcJrv+K3+8bLCFVUYfghT8l7bC7geG9q1h6oql
i4oHBeHIIA/bScqczj6MLAtjwy4IzkeAbWQjNHwSHHEdo++N9HbHdlCiNNLFnoB330BM2vyT9c8K
+jm1/m1bls7yqtAUCc2If8dFHwyXltMdNoGOCXRYruEgu4zOHm8Z/T3C1jeAdw0/JY/oLWYrVf0+
zi/6drBxsjJTH6DAoG8IJWaamxOK0GH6YjfE04rtS14C6my6YoqCx2lA2H6LavkggLP7NySlW/Vq
tk84I4I417hnNygiM7QYvsoslkPpshgUYnr5mh9xSsrDMoacLIoLqmKPLYHcCotcedwMTWd6Mi+0
+DlufCcm9/VxQNP+svGsJyXk06VrGFEFcXVYl7YWPaY/SKNpEWTfUA7Hdv+4fxrzk9WisP7tTsYn
xKJd42vh5pNNLFRcwnpD9VLudG+c3DvJ5jYlsjOx7b6TQR7Be4zHcI67KAmwS0iebqF10DknKU7c
NFwgbGSu5NffVQTzgIip/UbDbtOzDoS71OlzdgvNxCOGGsw38xaNEZNjEfYJFI6EBZuEzJljTdui
pOTS8ulpPUJcfvfaG/nm+Df7MM7JnoplezsUaCYglW2LX0OniCcV2iUkHozlgJMMW4SM2c52vsPd
ckz7lbhMSIFcYCyAmEEIR87inS8BCrXk7f0ijHbJmqL0VdLjnH4Nmx8+OQZxcn8Z62OR4Xc8fqUo
Xp1ZOVg0ngnGGEGhOdWvcLdYoAAC/TD//c4+17MEufsK4DKEzSOc99qBSKPc9uZ3gqkSqKxYWTrm
JhgVX+9dHkG8vzAzI9OGQXbv1JyVSH20PSGqmb5fVPHJ2Mn54cO5BxKl4Ik3XJ/GSw4pEyGnkmL+
Lz0AkFe4eFBsP3EJgT750A9kgDuj8DBHb9qtIWG0y1fCHCcwLbrNe/77EM2VY/yZiGbDJH2qkJr8
VV8FwxqMOmIWgG0FqYpeF+PjgGZEv1QoEojVArSMKjvCz0StAvLbEDBjA4esHdVZ5iWBiQga2zFh
vIQc/FwuDCzPpAmqjeDNl+BdaKopxcMclUxkxjfuLAjer4wnJrbSwEn5Fj85rJN3KjUmvCEoqMv7
bEPODzLN0/GlolDZcq37NVgtL+FC2ofkawow7sONBYhKYmQBhctJWF6gezGYFjsUZW8bqT7gSu80
30kIdFUTVeYgJYxLyOT0DNhp4RMmHCMpnS0wcfx5eA9ulog+Bp4SkhIbAyyoaA3Hw5bg8ViWI27T
sodeCeteZ/0zVIltH87pz3LdBNoz001ErYAktTBDyX6HKMMVKJhC5vdxta9acdPocuV4zPwecveZ
+7g2kRwgWRpC+0cKTSaRB+kHhwTsnrDaDPiRSU58jpfH2MEXBKIChrfibFvAQcEsgURmskYiLi6g
VKzZJ/ahHME3fBvMXgEZHLEZXfWYmDMoDFLqSiFOQRQY/J6lBxbT0qxueajQQpAE1uyzX9YD/Xe3
Z/6RnQEa6dj4UPc9C3MkUGnjNnifIrB1Zu3MKgapB93SryPtBz2NRu/g9szGnQcm9ylFAFX995h+
tcOHogJZ8vCRefoORbOwAy4XBnSarzB5sqlVHArVFWIF7WxImUlQKI0jMeox54hlHxvpAPba3dzm
zFtMAdKvFD7sOY8MXSS7Ep6Mp/uvAa+y9lmjabfjLSAclZkABcDBbbsTdif3PVvVeN9zoMykPxIN
e+F1JcODQAavXo7rB7SJXdv/Wo9/gxSz6od7hMQpx2ASdv9F44qAFkUq97ZjKbHmEaKceUaW2p8v
9+FQ7TPru8XmDepO9QqNhCUg+eL55elCMX7WJBY3JSlIzrPVHSGIp0exg2Weel27D76THXWNdWzf
+q0Zc9NgwYwX+cKyUC+sruI3hRwIyPqvZO148EKa33Sh2txi7A9spECVwcJx5vG6x82+gPlaXzc0
YeumQyN8MJ+7/nlGO3b3miduRDcc+MxpdlDVOHtLDW6CjCfxQR1+cV6bvsBvGwQpOjYczjB+Gbdo
sb/18bvsoQjaQMQgteHmgUfLm5b7lrqTjj0kUbqmvcV8ytOYzICu/sPYM7tSstBFFxua21r1mXnY
DXzHcPRVlinRE29NdlYA4wKFpIgtjKlS30ON+YGYIV2GhLFXBA9mP/qY5ySn7OX21uIOE8NUZtc5
dDiFtkRehvQs36C6lFSn+676NN9u2Fu/NDuiOsCxiU+kacPk3iR6g/PqEUHB+pl2LzUoi1OHNIgM
eA5AnlA6IL7oDYM6qrYQhVs/v7ZW0EB994oiQqYA6QDWipeVsdVH0LERmKUHtHwLhOtzC6ecgd90
QUKV6X76J5cBinbyfljX0awgAdrWDdYykIcxnNxstWcbFRpTX560/mCwjZV7g2cCbfaIb2FoYreE
vuIV22LKK92TSz+7klqDcmyUmC/51MtQaYDv0Kx4S0yGQ9wXLnBBfyiDaWVUQmO8hWXisiVe2Dcf
V5pOCpphp8XCXSJki7wnbhLeL8CgmCpqsfSh3jzQolzBMd0xffkMNwa7jLrfSzDWkNjbIFzbova4
zGWQQNcMyaFiz05+2p/0VwoYUZSPJ5BsPuYS22IzhqWLqw2/ZJhImbsbNd7Ng4DLJ0PgTnAmb4wY
ZgTG/Zah4Xcq3n0yhkNB+J/H4ig4RjdEw8UL0a4oSrfKP7j+FPUtGvOtegYO4kur6oJLSM+yOCyU
F1Hjw8pxs888KiPsHT/UNFg5JbD7/dH96YrNTaR5KjLAxn1Qw0/7/LcfY2CtTt6m5y7W6fM4vJAv
M9TIX/brF1hrfuZlpupTZtZFctW/Gi5+zMisi7tDD09nZrrE5Sj3eWANYLnHmvER6Opbgp8i2xll
4YEUE0hdbRER8MuJQs9uo465B/fz5JsrDVoAE0i+jjRXjIq+u58uZi9pQzYW9g/+tvTb/fUhBRNf
NwPSBtgRDgpm+075XRW470I9dBXWKxVLnCsRh7hFP8NfBzRiBVZ48W2FSJrEyodL2YAzL2ypD62K
zZBqo/hTIZwX2yKGemzF6a/xp73zbRC9cdCEDfxZXbnhZyLfdN3FYCCa3/QdJh+mL0VVLFgtjBA5
xu0P009/1bfh0iMMRVkavuNYEmnn/sSi4/jwgGx2WMBttpuAcQFXlXXPJdPkaGDOFycYXP3LA9IH
P3hgp5BFfeMnyG/yG4BgHk3/GIDTw3w+6CufKkgShNcEyVV7kiLgju5gRwqSb0jMIdcKRzCgb1ap
NQUeNwRa3+OSf6XQ1mlw4DmEa2Ccp8sjzj7rKP3VscvZTvH/m4WZxqnoI52b6Te3Q5a7HCl/yW+B
WUBQ8hYCCBAYAnpS81pkz0zz0RIqgaru2zcQA3Ro+R8TnIzh9RZYTcA/gB2uyAt4hT4iGb4d9OUe
rxsSVgdGVlG9X0RbEUBHYdZznsJHsFxv0RTQqUTqeSICgrKUp7dngcOWS0JUu+0Py1bwVMPujzmA
ussR5tMKy7gNbAXkhuyKbotyVomVK8Afrp+P1VOu7NSzD37Y24BEbBM8Zuqye1zbykeTNlP1z68M
iacyhHiEWAbvTx5gDMWVztPnUNlxdfI/nOyNXRrL5xJjcYJrCQqMH+y1pGK67DlLmAcTVH5hL5zH
91BKICJDHsVuaT/hCxcOlxIDdo7FUTzypiqq3uSHjYPx1NiecNnSbRJaEYp83Rl6/U3oUcMmXqgr
AE8wq3ZwteE5pjigcF3ccc81SX7sPCKLvoyW7H8AV2qv3QUmt+bZH0QtGgTibgfqu1s0nx+DM0L4
Wn32hDwCcH5cpwvUJYaRGcm6bBxMOR4xODADT4xBiCxi/I1uDtgcpdICtwOTOR4VNhwssxlIAtyx
00G3idXEtZCfwxbeeBrm2alHKVUfs7MthMIBRbPxSlY3wx+m6mOC0xuLmWKd7SH97r+tA9UIVoCI
Om3HOK2cpx5Fh4zt8jW/fpVUEd79oPtmKO/mkHACFXqDN1DX8ZoGbnEOhkVvytdyXuBj/KPxGwdW
pAOIO73zY8YyogRMGQnLhEi7AK5Wg/sDHnRYjphACu5ifds/bFm0Mvkl/+CRWtQrhc3i9kgQYrwZ
mNa84Mbyw/F4YLMbYIoBJPq8TX7AzBNDL0gXhYCGTHLahwr+/cOpztmv6H9+TRD5t4r1cOWn2CwC
ioUQrldsfCz/GEpiUMXIY9dzn1EE/O/Im/9yss981OvCHeHUuZJsY9y4CtboM8lqYUzFDywzOv9e
7hpMuHra1+3gLwTJ1dTLihmNuHCznkOGm+6cYcAFN2orxMosASmQ38p99Sl9pBEkRhtOBuCGM76N
jITuu5lVjSQF8Vu6TW+u5Q/o3gOVbQgn71+WAe4BiDdgGcebID8bVyoS4yqAT2yn3SXk+AsJ6qJy
pV+PN7QCgqAf2x60FqLHuadCWOhwnBIfC0L1UZ+XMnpccCHeSKiwI8YGGiqc7pSfB4j6sYHgG+3D
zzuzlL7eHqcm4Ny//aznem/9YAt7MzybNCU4wWcN/JocEtQEVA95cLt7KMlFqYCKGo2CS1kRLfGa
vE+p3ytP8ltzIE4s47Rg5CnWsQdWelziO3Oc4+RocMtN1YX3sqJiPdlaAIGBjbN9X8iL96C0Y779
/2yF6Y6DO50m0bS9HfTS7XYZAbIPd60+8xfzWSVik6kFpT8D2tsWlr60iGbuDi/33H/x+jd/LPbB
S3nQn0ycqRiBsTyVoIT/sgrUXv/Rh6hTgxH9Ny7Z+BO+YeD1j3rkDkLwdoT5UNCOntiiGjkUpzT2
Y1RqmCnLT8hpq8kHz+JCMRdloLF9vBAi0GXYUzmbo33hdQZ2JVeJ7ecNQIfkoVKGBM2A7Wt9g6nb
RjDt4NlbFHT05THD45n8ebJm523twqDktB6FP6SX3L/Y/Re8YBA5MBbcUiFPFKVQ68TwjvSRMhdz
JGzIjJlwRwwStvrXLRV1s73tVmj82wZlAxeeGTVjU1E/sV9uoPRctQ8qHGzGPQuVYJR5j78eg4PO
Q75jEvEoCbtSskAG3t3oJePnA8q7Mf/JFvMCgFpLb12JEbCyvsvfBmklI5F0B6X8SzrIt3+Fdqbe
teE3Sx78gKzWMaPtsAjhvDvJ6475tsKI9am51FTyOHsf4HDHuHaz9C8MubzWVzwulv2MxHU/7+u3
mwuO7khe4pKit539Phr9zsvBVJyWw7HeYzVfbeUvI1BP5Z5pYoSQFNKg8v34TL3I+Zz4rPglnXjy
s+fcxdXUvXviNY/vg/PJAck/L09naCVu4gD/bDWHspZfr2hjHJNvw8eHPxzDcSfBzZAY5RUvuo9q
Iqj9h9dHuDYHi3eLpLh+gpkRrXtaSCeQDlD4T4n/RC3n1mHqPH2aPPghbpDb1ac8CaBze1QtUHkA
P7Y/Z2VrhWx1/r5ynu7O/28pi5c/DAis3cwjLviZH3Pu2CiUv+ApbU3n8n6Luo+fp89js40TD5I4
/yJy3dF1s4SGLfOMU/7V/kK/AKRdLgq922z96Ps10t6tb/kbr+TN7IyPlwVhbu7Akm0C7Wf20GVc
N1+KP3qUWNwBakaauQQa9/5ZJxHYjt632FycSa7ccuvezwtb4eIp2zGyAyq94IxWdfWR2LpEpuxw
EUILRThtccIqdWtu4aI7b4vz8/OpbClsGUHiGxbAiwjXT6YsDVjWYQ2xJYEjsY2fmy37kyM7F44e
KiPmn8fVtZzj3nlpcnIPXeZeqcfI+2c9YofikQ3jLNszq+lghbTOXkPcFixDB0Ue/+WYZjtjuG8o
zPmJ/8J4LbpjxaIRk+agiUPAjs/puDM9e69oroEnF4IHZwbs9ejezFdlRktKgpHP3ZBpQWJgwu3q
kEeDcTb+Bna2L3ekuAw3CgiE1FtGZg84U0wsL8ap+9Je7bBzYapt29fhnXKA9DDCmyCYZ2/lPwY7
uBB6eCLvjMj01IMUotfFb4Jy7c98X1/M94GoCGIvJvwgdos77ac9rYPPxNTPItIRdpIPfQTCXnBF
vJI434wEOJrgDpJhsCUk8nWGQ9ker6m/+UP6zECqvaovKdFrlAemfcRR1+FV8HGZHeNsfd4PPSAZ
pGkKQD7yP4YJ9m+5cdWAGIWf9RUb0vRaUMfuSV9nm24o3yFsqc5XhkKWWuOQ/JA0Mm9/B/X1Ol1r
Rsuv6m2HD+KLghCcBt5privcBtJJ2KqQ6/tG7dFz9xLiRQeD/nL62vxVN5/mQb9FTJpVn+A+ilZR
xXLPvXz6pBHtgcJeSssrZYFGACo0fdD+4e55/4RdDnaGk/QXdawRj8gFPGH6x+CGQFYfMoxFTBcM
LBBLp3Ng42y764rEXBfmVVoZ9oOL+re65vuM6oiWgfIKxP3m2YcJN9obr+UxSCcfAF0wk1e6W+nZ
soLsvu+kz2nwx+k1b87FkRoeZ5OSreEAGPJkHO5XtkbOqpyFO2yBKO9QDYCRlzd141of5G0chLqh
E+9FGPpzRGCZ/J7djrKYGfgExJCmg9Dc3FSvEE09wUbcfBLtUB/TXRvMbF23dZefGGv7U5D7It6a
CpUxFAQoTg2cqFMP9Jr3BAoKSmIThsKlD5kGePyOf7sd7jY4IT5BKuu+m50ZMbhHcMTvdt3O/FWO
ylF9k3/bg3Q0n6xIfvqxHy+52CPpnva3k9o4xjshS09tWf3Q5Rn/NNDt9iQQgN/0qytdpIDUOWWK
ig0PGg/Fk/0MBtRCocElIzJsd/STE8+viQNLwDSLU5R+oEaGUbsYojDReiElkFAQcD7Tn39KjHsA
NyDc0YKLuA8SPSmfLlwsLQETjItjxhdt9RnJg0hAo9pDkITih1ieB6o2Eitsp7rcQHRgwWkAwpCo
HZTsXoF+l92DUbFD7vQI7oBZlQ4yEaCcplQjy6/RYnzxezuCsQeFKTuWjc+paBPUOgaq9Q5zo9U9
Rq4r+ArOnAqfYctQTBuhj3o6uwMbcOnl9rNl/9OGoyV93345/Is2gJit24GOvb6Kj+7rRHCqfbFI
2IxmcA2GlRh7fSH7B9ZDfWr43mx68O/IhdmnlLz0JNRNTmY6P3xiA19bzJXR+bmcExaP4kfzsYmn
l3Wvm/G6A9HlucFWaSKiz6Upg/LLUJr5BaBR+jw+8Z7WNyjSMpHN7uZ+6jpI7wAQGKXfXqgowfgY
ToqibHYFxwVVpuC97qaCJgOnM+tVJdQGKs2tYTSo0IDaGh7AOatuttenPJnJRVV82y5DpNk2ciMh
F0XfHI84+whFj3B4GsvK7ZAZK5PmN5svI0vfJZsMCsYMdpJG9lIJJsNM5aiSl9qaI+6NKym4aGhn
g6S0hCEsJw6cBrR01N2UdEv5P1lfZ/qYIfEiE4BynzzdwtfaGybAeNv0GD5Akb/P+3U8P8yDwo0u
xr0ghpn16JRMvjECQEsNTZsiBpKmJTdbFey+v4Ee6kEJX1+FudhBHTeYGuOZklREllIxDpEwq8v5
Qy19IANy+y6LGl31PxSJUzSxfSzVcti3NhEfN9w+bnkN0oj2+B7WBQIjSm57kL3bXL633Y+wsal6
7TVTSOGCOoNbSbZmOAZDwEPxrhWRMBDFejFSFW03FgCBZOUmkZDySiBGxQPkjoKNEkuqYqFm0JaI
gAPDFsLevWEzbjdFAvCtuPaUoMIsty9Yz+oFMZmQ11pr96rlnK0GRNDNTtBfCWTEfBMHWuloLaQK
sxlUGOGu7wTord3npH48SENHgZNhrbBgualLuxtbYwJKzie/Ibwyim/s0vy5Y2XDYJHKj5HmY25/
uJR45EjcOf7y/z6imC+HQojZ6J+pHi1wGWxuotkx/AGG0ycMZTAYe7A2UVNAgRD2gfadbFXUPPcn
FHgXwdxoibyEXl1l0I4YMDECkGB+QwIid88uyZpbAHQp9/GsvN88tcaGBcgAf8K8Itio8FKsuDBq
2XK1oB0Jx5mNYYdN0gfppP1KfKTCzl0N/VGpCTbL9wTBAJg7n9+EecuCgEXCu97ejKeBhnclHym/
DSclnZ+xy5wX+G1yYOMgR9mOe2MDIYmdlrVZfrfMIMpMh+Viohd7QY6vwP7G3w3RBRrh1Lg2nKKt
rHoL0J1cELQylPt5UE+G3VLN44nQN3kgLbhggDfXhG5eLBWeaAr2YmOIjcR3zV6EM+Edswb6xwYl
wzwQv7aZHF17wfMIhzNhTYudwi0PEFXdqav+o+m8liJJli36RWGWWrwCpRVVQDXNSxr0QGqt8+vv
cu69ZsfmjI011UWKCA/3vdfmextsbyiwuOhALLIWLbHNNwnhtk+fImQRyi6yGpIzti0+EGESCpa5
YLrjZQfE+I1oLNm+TBpO8gSU6nnJwYyiik8xqqfY0RKMtLyRCw3FFJFWhr09QVPGe2+0bwBSAp69
LGPbhBYh2JPM8+7agBFQ3kOeo4Z9GsKPYMDATc8wZnyEJ6nh3YZEITGgRx1WiKUxqjEFgvAwKrpA
+p/2ucWnBA42nL9qaEQq+HaTf+wRIAJnfEgaSZyqsx6Rl5ajh1TRfertNxG3Aj/kkWLWvVL1aaIn
ABEle8ntI+fexNxFs3sKabKk2uPibJparRXBgryl6MtMy10tw6fLf4BFVFEr4Q8cQ0ak8FfHTQlM
KsyDlSXFj4UVDEcGCcix/zS0e4usDi16xE6InfiBWyhelpZBDr5t108xZV9hgItfqiictePWaKJ4
qM2v0WyPJiC/giLHUc8RC19ZBkd+zMAy0TGFKiMH0E24Vexw/OoNmUkcdH2Ocpxcx4QWqAO51SZj
hVDVkJJJCx9AosXA9peQNYcpNQI4uB6hxZHeuPPLpixlXfcWYoOdqfHm+h3oHAYhB5ZMiHSDOEi0
AKwIGJA62FROAfyRx1L/AKbrYBERQF2NABeHGFwCFIJdFb9FXQKU9qUes1NF/Pi09Nui+ICGFHB6
5YcpetGEGhWSYNpYmg8kLEROE8jC4QIa4zYRZUWrrHZ3QozqUXAjVnOwyoaD95j22huwhIrbUw4a
D/BnzjWuKp4E2HfwElgbKpZXl0l1C2gzxN4/ZR2wmhO/NXwJ0WZPFdZ0MkhdynTTBcD2N6bjj5w2
nwaELckDohaxIdtWeQst6zEXd8XMgj80G2iS4vx3adrlBrXPHO8MPkqkOlw7D+9LU16XmgORkVz6
4DY1InoyBajnyosHC4g79QsM01E7WS0F0FrXtH1XMHxCdKqTfmvyZBY1shQHgAybY4MM3scsPxgu
wfaAOMv/audW5LRgcHMJAY+Gzex9FFb1LhhqRPV0qxP80UFzRcjZKYoYSgkLeMP/bS6aRZ+YfiOE
FOjhTIooBpQGYtxAmGrjOvPrdYj6ozmKZ3NK0Lfk0c2eMMUkxAxj18c8U7Kaw4LBdW3hpsf6xL0w
EhDt/kM3IniGgV+hziDIpi35xIXZKB0WNoM2vDUTMi3aPdUgysnwyWT8x8VtMfKEsIgENidP7u//
T9cOUQz+TxBwCeK2nJFmKYAYl23e4jgO42mWwScULkEtadkbAExhRrLOZdU7aVcrJJ0ZmX4kzDLX
J9yh5YiVQ5JgkRIVeZOEa9FKdpg/izhjU93ITRIZqyCfDC9bdy0JdpD+FTpidLISlcUm35RA2WVq
6Fx0eVlTlywTGfohRI63upqf2Y49lkeFnUyYFQXKMEOgKtBT+LGZ1ogRrA2Ml6g6jSz/NHR2RhDp
T6KerAED29jyCvU2BkxIOlprM31zm6huh0cWpEE/wzlR/aMfWm8tgwGd+SbbKNa/oWEqShTYhgn0
OusJYe6ffM08thxIdYPhkL1DG/qLwmi+wfXgyJTAhCbeu4X/maUl1j9CLRALsEDQ6uYAFTLBzIjy
NACb2dRqQlzwcMELSZQIUUusgn80RKJDZez85AumNBb+tQ8PpeaPCl12AlJfYCtMFsDPxJEpXTtG
brTB/9e1EDAObFjVwiJHmp6UhDkS5XDiwekvnAhKdWKSya4ghDf2UjFcgOedqJsM/9OGliigK4CD
3kgb9bygonY/Mv8rRXc4ACcVHTGLhNSYUICOdVPumHxmeLlC+t+1b6L15aiQnaIplkeMPYHQE+yZ
KHJEz8wM1rtSmvlsi4GPholRNxexG/PjEHZXAHyy0UEKEgDWr9ozzfY9vR2PrZh8gMFTBxehAtSP
TdYtp9H+Co1jgrY7REgzHCqYVaZ5g+bQ0hQXJJ9ffCVIME3/riqQTslnqmOluwFlqYBY4ST1OQzd
24P6j6Awqk8qrZagAVShI+m6lFIzVhWLUROrWPqcY8tI0kOOVE7hMQi4JZ3k+EZcab3HvdXty5nd
ur/P1YNLuZ1QdNWljLXpd7L0jWGAHLf65UnIFtD71KVYfu2CRAqf0W2wG+6CkgWzWbrEKsZo7czn
nMAKybkog2XfoYNONQrykpKO4eHArJduz/CHq0uOg6RYtDPlAKhRUpLRKS/1SEIXrLMF8ShanMr7
9gD2wB5lTBZ1zyDzBXWZkDILKkpcv9TPYHkeAEa29rdQR5XlvmZTsxuzdpvwDCh0MT3ZYy3EMWTx
o8khlwd0Kt9m81KyoSDhST3IfkgaxU3dyFkPZQeTpp4OH3FPGcIFWTr5OwR0wlyS9jbF4OI06/Fp
cTHPUXIRmgaHkRnE27L8i8EO8kBNabTRcr4vB+EqMfj3fVK9A/ju+AZJsfPQ5P1WVAJrdD9Hrb/O
bGKK+rgEJKJhFeaOWciFVcsUi/jepfOgu/nJddAa3o+vlAXHjY8xYTbmqP9trQZcuUKfke5865xR
dsz4YNvLWE/wJEAdkKjcYIoKyU95D7DKlBUDq8ZCXM3ppo23OfB76FM5NWWbOgc77jYSRWE442ay
3LUre0k8AYbU411FMY4FO8QWLWAXX6Hhqgk7tdjs4wMlAN7qFwOR6DCgGyAIJLBMduzwMquti1kY
R6eVt19j3W9pG7Gv8EzyimcQWepi2gmC3RzHg9SalWfsy8j9m0wTv+Bj7oJAxHMuTMD/3QFErz5y
Us5CTVgb6MN1hocMYnlnvZ2HnQ1pav4Ef2LN9Rm8ekOM9//vS4yDaiz/XZCvp/bmMk0l6trDqd/N
eIFmTKLJObS0V/BtGdlfVntyUNtoSURqYctL7/BifBRxcBSIIbb25yaLSoga7bk2uxVdORvYSmLM
ewhcz1rkn1LsxXYb31hfUPS4FD6SiCDrdMaybdRX10Aux6ankbKgvHBfjzZvBCBgv/5pI9oUJaHZ
GhE8xkQkMofOASlTM0TnJBWM52c5uZuUs7/GwFjQSxEPiNVUNNFIchYUouBhCrZ1eAuCSB8HOj0I
R1hdhWoy9HTrmLM4KB30cuuX5kGqH+CUFsgJvWwvefMNlYJ1U2JoPJDlI4THOqLfRH031ZtgcM6A
FUgxK2iTRLcU9LQ0JqaSUE1/xBgE0xLfRT/tk5w1wA0OPuMnDCQM2aZzkFVPXK9BkqsNIAkzHSk4
BcQePQK8exryZKf1hyF0njxZ9SGMFtdJw6jDFLDvaDl3V7aDeszXEI9wjgXwNgA6b2EmCl+N0hIt
E9nXfBrxP2jafYPnpvlukp8wfBsWOqeI7lDNlNgcS8Xgh6vrAvyk4uGv2K5IfG/Bx8MJ3bbz2xL2
h9I6UTVQnHsPw2sgKl3OxmVycnP2VcrGvPxM+jdjOotlo6CKtWH6C1BR1WgoqnYj+UULhFthZ+Km
ozLhfcCEZLqsLBFuP5DEwakjvzxjw48e5UOFpK6r+Nr27j0gt4zl0IfdL2+mbFpzuGWpbYvg3Udx
0UIAXKiBYuSHHaqbWKsBnOZc2fmZg3QyZVfDna8Oku+W5qS5tcQz7RfXpOa8GzjYSgPmqDSI4HFt
DWtYG6TCG7QXzCVYNcTTWoFNRdc+WWRROWojgRN2Wa0oTQUKzZ7V0UQTQKEHJn+SbhtuzQbmsJOo
v9pE35I/bVjbxqJ9z8qkeYqrmY/vDd2aSBmnDmG/P6Pp3xlmcEn5lKQ0TzodIHkIGObUXYWE7BLP
qMdogcwIyYBxAjMG0Wki9g5REfLyD0gtDKyD01SwY/xkwfxMXx6Q8wPgtLh7S+dbpFWcm2AvUVs6
F7tl0ianR+qDIqJ3Q3sCp+gEFbDq4VqtFg1bPMHfErkJrLRq/nMxKA44eJf/Pck7tAf47SjXesvZ
ual5AmkwJ+hZOHL6TYpQHP834M4w8bYxB3m/qC8CqbIiXHVZ/leGj5ZuICdh6EMDw6p5pZKXROhw
BJyEPfQxTtRuGb5WOoBw5pfzPaZsn51vvrXNgymdqmx6nTvWbeRLaHhm82hhgchSuqkglvJriTa7
ZtAcQjHykkOH/DKtl48MW0DQ7qXVKOiFBMZ6HluXuMqvI7wVu6o/EHAE/j8OUxsb9WhAaJCRa7cW
dyXPwauU4yCIJqJzUr4TVtRjP6I0Sw5To3CWEnA93HyGQkG/c3hbS7s+1zPDH0V7ylXzZjKxZ03q
Ug/WrUbe3TiMg4e9vLhDFxx7pdYtyjgBLHZAeiNk1es2YAS20RcS24WW5WzjEQ6/TwYM85uYWqTG
xI0hcd5LO2FGe4vCtyoPHWUpCA82X+n0UHU1ffE04p1ZqumcEVFQA66clqPyqOWoMKWDDUVbBcGT
dLOoWTh5kF/r2DDBKdM1XN+jQXfK/U4V6UjGyf/tx2yjS0Tz+LfkGv4JhFuYI+wKtI/Uyk8wzTDm
RpbknbvyLvVOQxaSPji7EVXrMNL7kFeB6E7ZGCcRMjkz7KFVsGAvOw1kavtBcWcdEWprBP8tiJ46
G+w+NRP2VlYJRhs43ED4rFlcEljFIV14mtIeuDA/mQ8ZKh92BgFjLIR3KHRuqZl8yOaUNniBcDBT
atKhJiIBS+zMGGwZ/tbqEIqVdiz+To6FPanbsXlOdEWcBs4xGHLG6zU7rdnrrBRSaVrkcKtV1Nk7
kAN3VSMlmq2b3YWXOvXpvl4F4BNACGGO/9KVkAewqcfFRDqI+RzQrhCwC++yXn7Ejrufx/61q8mk
pSSWJasdeyZUzPYSPdxX6TZRGSG3POwt3QdP08/dSNc7LeZjVZOnAYhSeI5sIgWt7y3bBOelwYND
UHNioZ0sXnFaysSTMfPBq3kJXM6/8K/moNsFyBPtBk8xHZiKc8VAzx+sVLF0tHmHe0hiTQkJas68
zdxcgohE+RREdB7wLo+9v9ZtTgBUjPtixPVFIYaOJiv++FR4Zk4sMY401iLfm6Efo3NoHypMmx3j
EaB4e2WCXqTtbpi3Uqu2+DJ4tkenOC6qPffmJ/jWgmwOIojpHEXFvYyBB7avI01UYYZShg9M4MTP
DQgoF/FXcSr3nNogoHfJuDnyp4iDNCa4oMtfcIw0Al8qc3xVnF2zcjOxrTNS9sgb4mzCvMOj9peE
oIQQH5skK+8+0NX0OTnbqERg4KU5fuVmuAVtQaX3Ldmo8jPkzELe8Qf91al4lxPkULjtlRNf6mDR
HjMAdJGWM0vAK5qkAwQSmoOUnV7JrBdVYxMhOsqU1ZK2pl9zgmbagXOMhcrRtHY0dYkexiD+NnZf
v+EK4yK+WFbvhO8zSO0ORcqBOzwZ7BxOtW1ErM3b0io45F8z4eqgnDTdWPWxcerj/aQDg3a/x4qw
n+lC/J5G8zwn+Y6+Bx1uIRABTCp5qzobYwFjgFIjVbBsng1tfi8N7WRYxYdF+OESTTsAaYiWiQH7
lyI+8lBfCpPNsjkG9hjMyTeCFhzPLGQBDJOFa507CSgE7z2zFV0q5CKcqLtaB+vAmN3VwMz1eIne
pzTn9f4tx2gB9KF1agLvyWGksqBTtFIZF6Ho8u8dvogM6wDMAEhG5H/+ogSgfeUs7kQyR/7Rw7co
kO5ur7fMsLgXZ4swz4rgGQ6IDROOOv403Wsf0DHrbNIusi3nzkNikZiTgTUvaMSzHtFvsfkCAfEV
kV6tjcY+wpOvpzvNb5c31Cwwt2pE+XEY66tzS4nGo2zDMq4YpafmfeoJrBLyrL1dphbI2pvT/Cnj
m+XfIoZ3+hdt97+cVugQBkQIdz4Mc5Lwkv5aFSJ98PfszBaSwpBgXXugvIJRF7X4uKEIWJRkcuJM
RzSA4A16ZnSK87igVbUx29ENUFcjRxlgdO8Mb+R1bJmU9kZ60BX1EDfAhUskXs88xBkY5wjnG1q6
TQVxbctYxmBuXlX81Q7mS8HTOi8zff54lSI6L2ieCd6sRiovN8R0aJ5glwcEY3ltwQi4epSKhIaU
vGjLsld9S8KZD7SMvHfWO38TJ73YnD9Kfl0nTlehLliGgXNTdtW8/NBJe2kyjn3gbAKv3Y6c6ZNp
WFdEykVAXjL0h/R3W2pq3+JlxtHJY+byrnZEdEB2B7Tq4qfimlZrfjYi8QduVGsziEMdc3XHT7zL
slv2Hqhu43FKKKx+4yl6ogmjfUebq6XzvBjaNqHvPBqUKXRa6ORqsbNVtBXBxcyljSYNP0W07FzF
7KbCHpwv0UU16BxYJ6Tv2HXpk4mmtM7hTyy42GVwZ7N/cHRe5XTTS7qCM7Wbw6EiczHglu6jLDK2
lr8KUrBX5ucYDy9sJpN2Dqpv2TArDsVD5f2kVG/9a6CVTwBTX34XBQo7uX4OXXqDUt2t3hpCBBhe
McJJ8i8fOQrba+xtqjbYDsl/SeID+QWohBDTy94jvppQ0aIA22M+yqmf3Y4kYq4CGsoEJkKFc+1C
OgbvInQ3s77T5GdSxAvMf/Ep/SuYVDarybBS5XYZntsyPoHIfoz7f2XfbalP1uoXPf9oCsNp/vIx
s3gAEjjXSPtNnvOAaxcH7sX1sld98vZ9DWYZr3fn4UuhW5CQ0JR4zP6j4dlDlxJnrkD06ZpiwaMN
2YMXIV8hpuCCQTyX9Wulfc+zuxJaiQBlDeKuYuCFHOgOAtYcAXAnjr4aALIGgXeWrG+cubRGn+V7
ybWdDTAjLGa2Ee+imH015Hi/9OB1cDP6t7isnjOMIWBWwvGftHYa75nlSLqlEtnI2boHOI8Zjg2b
LTEIg3U0rInhflgoXDmalibGLV4uIq8klq/SifEl2C3F5bDcNUHEUwoa9rSRk2NBX4ZyscfpGRGT
IzuEXeBDUJyX29VioKOrPmdS4DTmXBObbucjx4mvkQPYtAd3TIC5MBSEFgPGzekO5B3thEBQF8x0
+fYa7EVWzw4HzyJdab52BEsUGkDLxIGhDQQV5XfwrDCh8qgmiIKYba2M1j7k5Xg2OAuMC1FLerQr
lfpweDHlsmtauIKeJr58RttfQ0wmS9fvB2veNMwMVKXunW89hEkv4Uh9WzxbOMDoJcQt2gFhFZMj
YFytwHhgWaWIkJviOtOadZgksofBTd8s6YVm2nPc7nUWXSlKy+YnGFaav2y4G1Wcn7OhWM0BcomZ
hBgHfpH+LL/C3KFw5kQl6GEdiD6w5d5v1iETWKbmtoKkzikLfUr6e5T/lLvWadkmSxtePcgAn4Z/
qeYPl9PJGLHmqzX17uh+Q82oUpO8GkQp33zzeAlJnaIhx/MjKxhLkK9fuagOltXQY7rQeDva8KQw
tIZ1MbgYkC7lP9JHIO/xGCAQ6pyFghF7brYFSPrgpt+zu/MZC8jjZoVbvP2Rz/n9xmyATYz3eWaO
ilSkDAmBq9kQ3rLmm+4XD1PF0FIjrX6Q0PWPZkJ/x4SJdZIkqI5qvDMQNqFZsyhEB7ILKlBXaJLa
72U2diVCXuCW1CFJN62ssH8agOshE9hN/Se58AQxBG+tqm+EPyuMiEqSHbhEoRkzEJ6TfcBA2O6c
W+PpF0XfdkYhNTlnyXGvmEw72XuFXV7xnYP82vO7JglZXNUfg+Nm5IYrM3DWlUF+L9NBL+QRiskd
iXYhUcKyokyusaeG5AV7aN30yKtENyjamn6+S+lLpQ1Sc2bVnNprW305Jh49+NBa+RFiJ60HQtmt
LSlg2ybcytdxw88IgBuFENNHa9X1yHIsntIelxbEAI4v8pLGPHcDLktr3EtOOp+Wsrf/o6NiD8gV
k98Em3TyHskRwZb2NJqYGlwP6RGDFqJGFI8Fb6ruHy3GGjp+WaKmMQgllySgpY5MgM2W/YyD2mRW
u6E4Ow3gAqUd0kbfC/OZOJeVHbUJQ1MkhfQMI4ppOjjNLTYPcxyzTWprSpOU5kJboxLo7iksLWnn
eJwUkIMyfyGmixpKXp1Fd1+9rkYk13DgfbWi9jvuktdgLG4KsA4QwGxkeofUxDYeWQKXIV+nBMi5
5swqTKIqz3oXNmv56jDJVqhdjgs09hhra2ORtuqSEgByaokwFhlQOuJPRi6wSaSCTJjt69E/KSx0
BIXzWP9+O6mwTX/Yhov/5BqJbEMaThdj6wIx4YH3aJnrMJ1yFdEk72hG4N7Jr1pwn9A/RRL0aJHn
p5+4H+O5L+HRls7e4woU1sdssWSjX8qsDgB5+U7LNVr2FiMB0SdZeobdUHseUlYEKmndoxSLtaOp
qiPA5BQGOl8/2gs3eJzrPdD3na3veUI4lg/m5yCpdM/Ti/wKTAp5f6jDHwxQY1Y8cGz5SBfnHGvl
zmYFRKZWsD16NYIzNaB8I7pCKdgXM4u0RdTootX5w8ACVYTX0v0vdn5kZdTr8UlKAs9tNrOfb7QA
qDmgFp11BH1kPTbwGkMWkh+HGzLrFOBI1E+x/wdOQMk8Kiebhifd+RaJUWgTEakV2zhpVswrv2uc
szGrB9qIvawi8q3ovrIzKQMRasC277WXydiPWbYxNPrGLr/hxNk1ftEdCtMRqg9Fh1kzqLDfcwQ+
mfGBWRcb5Gw+AzPGkb8wKD916jTVFT/gIXQnEfq1gF4agMQc3O+u2GpEkvSSi5DvVYm+FXEGjW6E
gJSFzORtelgYNpXz7tDpU3WztjpuB+FMlK4lrHV9O/jXETFmEYx45ZFVQv7Xd8prmEmeWbHt4M6M
79pp3rHm2D0A7hojOvTUnc10Z0/hfspBs4nbL4+OABPRbCAPxzbWAubuuORNhTAHc1aXVlD6Im1V
Fgu6HxBoPNfN+9THj3+9TK2c3AaktbUcIBOcLQMn2FboQEQo1IhPIL7TgG/b5GhhODLDeAeXFgHN
m07e10JozT7MzWeTTyBxJ5+pWqvfhozUXoh/mDw4/p+EF56OHVgTDNYkBsuNNwz4t4V6RjwTJNFf
Kw1P+jxveeYt4FCLO+Bx5/0xwwMh6ZwnSWobt4KXNakLAorvEpVlanzIi0QqkSa2KlyIScuL3XOJ
EfREcHOaBqYABxG6U6xdihIhzPTjgDbRaqOdRweojZgK+7S35O5YLGGpZa6z8KOOcANVZEUDu5Q7
q7p6z8Qu9hCh6swbdAccZ0+UtkYwLRtk3F6UJ87E/7ibGqaxkGEY/RXCgmgot/eeiIGC5ntOxefH
xB8mvCdEjKwSGIt14K3KcLz3Cni9e+qg83GOqMeUUphqE0BtGF17hCpsujE3vrLc38ef50BOcvJw
zCTTkJ25mBCq8oTT055Z3ZOVzszS6E2VF1U+z5PA6vGJzvEE57Bi7lBTevmAbSWNPfzHsRTNDzMP
vLHGfM5Yzjpw7WopUObYD53S/soWZDPe8Zkx1g4mFfXTaIKcmL6XXl85/s6ltxtA6Ytpf5cMh2p2
ysLiVYroQzdPDlD/vIalEnKmkLMhvv6ZSVTNRIToLT2sdyw1T618di1L3kPD0mUgH4lYG+wy3gc0
ttnwbWJhvsoZny6QWoQ803weCV/njF7CSK5+SMfIZnufWz+Tj/iDDLDZdiCPY+iGeS3nfIOuvDQ7
e4/GSTXvNfyTOip/199mNTBXz8XajNiP7pWmrayhkkO3HgK5r+8mgSRq+ZCKSk7QLYwxhhDdEKx8
Ol5C/mssm17Nh2JMuIThPm5PsXkeanWU0amo5WyyyIODAYFK1EhWEm+p6WqCOxSZD9rJZuyZdJck
BM3UrizXf+RX0MhTZX57SxHWxzARrJ8WYsQgpBybsE55NkBuGGeL/oi0/+YMuAxeIoqlLpHKEVEt
f70EAIpmR1SOdFbWEqUac/KyvGUlarWBgYbJ4Z3A1HWC5pCOpWl2yIIq/N/Uj87BSfcuUCyGjPTD
n5PGhlu1grwYUo5J0eh+dEmyrubf0ACkPqCWZ6aIGw+KP1K5lkEovCtd7Whaz7ehfMOL2037gcNI
vDEhifj9jkCDfvmK+2cj382AktSOrpdn79ECuM6RP5o2hxo1fkxn4FYmAD9IBiPC5Q1CXBZiEn+u
hzV5pBwhLUZ4OfnOOASeM1zu3fOswck/hvh65zOlPsFVbXuaXxFucACnP0EZ0oZvDaD0mVtxoOFj
T9u6ELlV3bAtX2juJs29kG0heGHmyIcMgDKwRNQ7sb/PmxD3KQ/8vELMYNcYwU6Vugikovo7ZLhP
904HwePUhUfd3vLPZtxwsmSOF1r73hPJaeCcdSqCJ9++uATX9OecOtvagC+wecBaTq7mn9yCG3jg
wBBo6waFe7/OnWPjEgpw4BfUdgmOTkaeE9iSBJWHTYReoDq24dF962aghKZ78tt2Zx1d1teFbnmI
jkMxaYlRazOhVtVTHzMnaDaxv07LA7Enj6E3vsjS0GD1YEuQVhnLbIC4y21uKdKsILQ5rv2KiuOW
U990ytnTjRAIkgzBJNLVXq4SjdGZV4WTvrcRSMYnx7in6TnmlTagF0QkuCkp5NL+aCbXMSuQLBUn
38tX0x+TqARTg1V7bvJR5nciFOWoW4/qUWf7qZd8Kw954rkAg+tdPr1aw4dZoNaO3M/Fic8t4/aG
5GOLHgJvrF5GayFfu1TMElg+N+laK4q/lcuCwcw9tv2DijjHQt6P4myb8a9M1Z4tUe8ZAFu6l5SP
m0kLiqlEvSLcZLDsc9Ko85ktp7LBKSYo7KiVQqpmp3O2A6oefEcC20YeIlIDG4PQWFvvaU+IIqtg
ijVelouU+SLrpQD7m2g7lMyMOSov8K0sThKtRjgDn+OZTF+lIW2y5XOn+UHh24GM6wji8xl0R8kt
JmhrogFlo6EcYYdIbFKYQ501JedjAD14z5i4pQpxFmNVyeKyT5SmBl0MWmIaIhAHW6yOJjd1nxNT
rQdatAwGL5XxhzRNBg5M4hheGXqO5QctNi+BaJc845+QWy3cwRaLr0id2+yLb5QBHZPVxY+yo69P
mwCnMU0XeWZEIDOUjfdwdN35EPTl2kin/9zW21d6DPV5ejN9bWVyEdre2SMUQwqunC+K4G3d3RZN
PWrNzeXaiAI65L6osj42okdPmPcZ/6XzPsNWQ+owzQrqt4H59Aiv1CcUYbJ57PE/ei82AFVEIpKQ
bcV0IHAneHxeC/4sK/e/HwdZMLN6clm0R5lnh/V7LnFdxq1CI4ugF0K7DpdJUHhp+jN6ySZmEpMB
hLzLmlzy8ng6dl46A4ip2oAuDPMCC7d6WpkXJPAjrSkm1RbJ0BKFrLdXnzB4FfKezHdaMS7xPOOn
S4jhElB49LcA+wbDtIVmAjBqM6w2oQbRCrMNnW7d8VjtIBRGNsqsal/P2j7gXcts41+M9oShgNx8
13TefTt5MQrExvxav7ov7z/5ehzWmuoe0SpoKHL8NiGua0aFZ/2HFljN+j+0i1Hf4bNlXiSI7AyN
teipPOJZzeFDZG4klTYewjMeq5KOSsw+b8O8sfiglm7YmL6AiePkT8yEw6Bmuiry2+evzJSWDNKn
afzKcZPaNnCjsjgEAwQDnH3op8gfsPitbV4jOhJaSpXIFlkwkCkn9ZvKKGp6R9jHU3bTVL0uEAIl
dnxgZjvMN6Sa64St3WyaQxA1hxhxQe3ivSg4aQSftHIUUpzFoUNNNUlcCN7TBOUWm9/CLs3Aqh7/
mPMXGNGwgKhEn02EdS5TnvGXbGesy57k8vGPjEwHxCG6At+kPXt+emz5msVya5hrsamj0U+wfF5s
JobSZHIypoW0v0fStlogSaH1ZCYvbYgqmEwhWuGV0n9yBvx2Ua0RRxwr0g36cHziZRHdNCtvlo4v
v9ffN3E9ooju/VeGr31NlwjjvbZYMDZLABrOhRCixwoBByW7M4FosBvvTePMWgNSq+tji36VwJXG
n/9JYJPSCZtSYDDyGoiOvojmFOoIbWyGi0fMFx4QA87Vs3efg3zrhcuO9tk/rS1fDRZtgbaWdF6k
endewzbA7vXTdG9j751RNjy4+R8Ti7/ZEki3zDu9cnlK3yTez6XkGeZkHYIIwviHLEzEqpzlRIku
l8hiyR1Hhmjl9A4/UnrhunbijCFJ839s1X/LAD8A5u8pRp/oyKUUinFEIUa/2BLvC0rDyBoUKi4a
iY3XqF2AeaZBuUSlV0JSC6qYfQbKnetvODRy9g5k5SnPshEZSAhlXa0oMEnt6Jf0vtA4sX04adAY
Yod/p5sYGvYqw6bDnGag/I95n0uQf0bc7JTDgHU++SaChQHb77yvdWNrBx6yoX/mr9rhsOCa3osi
a/HZVtPSAYgffeSevxGB6wD4s1uYNqTVT4yWW1nnvsATOHzL7ufwcFadRQ9GX2mgHWgqj3n42vKG
mglSwGFvjO1aRzbRT3uJ5DI5cOmijokJ5lA0uMSgovT3HiEsM2TuHaUTocQxq2nLp/G/NJi2rdmc
3GHZ9jGaFcMgYxFbJlnPeRy+d/l3vTQro152s0nr2Ta6N6osTpKwz/HLu9KAZ9vTMqRZI8dR9jWq
M5HVhJTokfTq3f7RhXmySC/khiVFbqTGhbL+8TxmNVRen86UTIp8AMNcZPZmurjfFvvvL5pS5ceF
p62hseT2sJrQtPTxoWRkJw+om2nH2EP+rlf2dRrde63m6xSQTZd9ygOtiJjA/8OnnuRUzVKnz4CD
hmo7h/eqRqrG6luIiv+x89vNKNsvz4Zvkig/YRCGUz3mN909y0Cg+0lYu0TGkrdYiGkHEXzjTvz4
D4+C9Tc2qi1/NJ4nBv+wLUzkRR5CcURgNFt+iy82jDh2UH0nTwGh0G3/b9BegnuXbxr8gTXrBNyA
KffIIAPoTWmeMnWNOAJpKbZjkl+nXZFggmS9G0vtaUqr1TjsgldQ0mjMwtvvEC94ZtEmcRbtuVuf
Z1MYeuXe9aNT4yIomF08pe5hHrsfr9Cz9egFfIqv1pbeMwAjhWXy5n80K1f+1L9yyWbk0JmZr6oU
toMWP9s03TrvP4Y9Q5c9yxVn0D87ZOtw4fXFY9yIMpQq3OdQzXabt2Q79I6z7bzhKarf4/6cIH9p
zfBioMKnvjdh1dREbgxUJ01E5krJINdf9cXn4no8+x6aWFqbG575U/2bc4F5B6BtFF/0EflTcYgc
OCbcI3TTMs/IqVo5my7nEGOBw/m317696Y/TGKuwPUn0mN4DabHchwL7pkncytbgdqArNaef0ipX
TQdpY75yHAO8CO+n1954sVtE8wg8jaUBfkpQS5m9tBA/jPZq2AFRF3+M7J4OLxnvf0NdIAWTaGWI
GvzbGwZx6xq37aLTydNLMAp2f2IWJ/4RnSa3jQ7IfdID+4sNSmO46MtGBUPVikQFIomjHCkl58mv
9zNqVg9VZE7pQy2ts6GqID2huauYTeBzc+k9ec1VhiOZBcd9vrEEcGRy0VTwKDz5QfpBb1kC5cyc
0HRG+bI86znDZTqhxr95qQ9mbJCY9lIuJYxR6oAC+gehTXipu6NrTKcGk6gosFoUtcPN5KpPODaC
FkA1WiZangZdEOZePhAn8dDUxh8KJPkVxlsO8ITDMAtzQxAaJapf/VdJ5AzSJ/vi1CBUo/9qt8Qp
gi4UFc78LXMJixPpQg8z9acnON2nWlsQheUrvfiPBGS67BRedfOVGfNV6l/bT3c1EhFVauj7sKLQ
hK4GtFRspSM1puXEICWc8C9RDf+W+KdKpl8VZTrcY5pEzZjejOKgwRKi9RQrOhv5pz6AJQjIQKrH
ldzLqK4v4YLVu0rYa1xzYAEm+zKFNTl1NSwZbI6Ls9NKWAWmUe3sKX7pvOqZrjP7kei2JeDJoSdh
dJQuKcJhPaGOk93MDKNN2QMV4UTVOQWKw+WxnCYiWiCv9X3xMzgcEX3vxacT4lYjqipvaI5TT7gk
gCujWPeUONkM9STA7KhdfM4/+DWkgDR0jDdxz6ncOORjcajM+MDUD4Kk4b8iLt3HCjzrEq49otmk
x+aExP10QXptkoQySpb7Ec/fgCevhfPfKALHXf+OsuU6QsHTFDCgpu/eZDIUj8mtaPUf7X9IOq/d
5pEkCj8RgWYmb61sBVty9g3h8Js5NclmePr9ehZYzA4GDjLZoerUCUENLXT6MebwkCeKaGSDeBzX
PAJ7f2P/TgAESFNrj3Cs+cSlAVGd+bWDZIbsQSrXUmu2WXIFFjrLdD80BpexouZyT8oLKOi5fdC0
6Il2Wvb4K9BKVuo76yFG9vU297MH7Xw9+NMp0c4/pE+7GBJUAO3uNR6jo769Fx51PbikMkRfmjkD
s4TOXXPOktY6x+8CxZagYiDgCzKeiyt8Vf1L1CUsh7WDnhKmjWistWBGOGbmoRyLiwQCaXU4eRpq
WlXtMTIZcbPRpx6Kciu+6GqLA2RQxJMwTGJBjGBhktogoD6zTdiP4RsKeXzLGVKbp/+4Voiyl6W7
OLHWnVbHLgfNFEjaYtCotktxEakxGyP57XkJ6k1j4exTq8G5U/StLe32pOxdOre/ZWA9DY3Y+yVe
GqjfUTWhVlT71hm2No6UHR9Sh1WZBYyjcrzUhjZXhdAQachgclBlPnsEYel9mUDwMfqCtfMywStm
i/uD1KV60jwFCS40nIlT89gJTplWrCOOI2J+fW+579QRHaokb6/Ksp/CEQek8FGirjNJhLNrQofK
/L1f2a+Kuni0XqphPJRQik26BpdelywzpsMKJ8zZQ7GMjQTIAqqWGVi+gS8spodm3dtPUYzXF+XH
MgIuIPubrvHGNdyrMpx1i1UtB66OSdQ0KV32jTjImLi8cWJMQ3MYsCzV4YoKnbLvQ8ExQ3iwfX7r
UtxC9ACQi8yJyfwebxKL8jSASIt4ldDcMccY2hoLbE1xjkGbUCfJ2YEZ4jZPc+R8cuZz1yl6Uj2r
b4IF+MHD+Mq7p6TGU7W5jhmITffNXAjNAnExKZEFWo1DidWhGshmzFtHzKoYmCLhH7/AWT07JE0+
R+OHhzCjEBJLmmJHMoODzFzrhjLGQDp8kFxOXSAl8mJivsi/aSGvE10MTgUT3LHVYT0Jn307NfxJ
9y6mKloC4+WvjPJ5iRnWFWOznT0B++aKmFUXcVaK/VJ+pzGVInvXvKUY+UITUYnV/n9xLcmImq2+
hKCaAKJGAMpWDFvN+pi5e4KHGsZqg0ObDgxtqbx01G1Op7r0I/Tlf1F7r/GAHpsO138oEhQm5l2h
sCEVeP+/dhBo8R1R82ln+dmmcL583lHXv9gZQutwF4D5VAAyIabmmoHVRvLJ6u4M45t4CFjts3rT
/NRlwE33OAE6BFIci8ZClcZnKCMD+lx4dJP6VSCsRC8agcl30zbRRlbw5HiqHs1ePtBdtqcpv07c
mU4IsTfCfVjTRDVNg+lTtdar5T8xFRoEnUxb8pYFGhQ3qDhG260jIUMV3rr0bSBHMLMXZX5KGIUk
360WaMBmB12T0aTlEV7L4KGdr7b1MiPwnCfmSL36IpUCn+l/EnOdVH1GUbUPadRd50Wr1sL4wYPn
2DpUjS6qpLAlI7uUGVVIDCf7QJz7ic5WD4C0LIltwuhVv5UFbpwF/CbzgLxWtKj2BEml00kHZ5dH
RmNOsR1Tahi6vKmuwIRmy7ifRxEGBAXQWLVchf2Rj5CI6m4MXuR8JUHdt8Y7GFRlXq8LtLLdGXou
jog/gIBr/eTIN763kh/0gGs3xleRH6apeR1mqD723FZ4i4JgY/0gj7+fDFhpoKD/ESm99N3WnB7+
zP/I/Mh57Xre2zGesux4oFWeB5wuE94JQt7sqx6BmMHXMhfVAa6E1BOz/dKchS53kSpjiu9xpU97
wVZqmg7bf0IjKJyLcDcA6hua+SG/S+lfGyNbK4jxs7cwgsv2OpZIE46qqKGLFHtm3txgFRYCBIUU
+C2nf4vW59Hcuv2mXHDWeE7aXetvTLqjWYH1y33s5AccJsxIl7a8kmI+JAj9u0n99pF1cmDWG0t6
akR4ipgr1qaHs9o55z16dLlTN9wKTDepJJLuKS3Lk4CzS+CjLoSjNv220QsODAG1JkowYbYZ2Gnt
jstAOnCgVJMJWYUmtxzjjhEO8Tiew9Y+WR6vuXTWuQ5yPHZjAKiUHbXEwQiC776V3KPITCT0nDLc
e60Hbk4lzxmuU421vwcNPHMkGGwBQK0oUJAsGN64KM3BgutAr8hBTbeoJJ8xbA4etBL2XO0uH8ni
b/qm2udCvY3cFUkDVTcL8Yw0j/SYG+6mSnzrRThylrPXbfk9wPuV/2ZQCkBl+2CAkHOGRiinCCMB
H+zKYTtwzJYRdbs5TZduAg1y8XJik2sKVQ1YenBg93XC2PdM1pVA5et7n03Jb0+u43QNkaGVWXNG
8SFjoOXiN0jJGKKkGup+a2cjZjELKfI8Zm/YNAq1LWVQAV5Ri98W4ytSM8IKY9GiPLP4aeiuARwN
fa4q5BY+qbOI9LUmoTeIGsH3zbadh8wHSFLPGn/1Cu/YeoRTYuqlomxjZXwZcjnSc9jR/L0aU9NK
xFxtzZTsXphbNYqohvQ5W/scQZmyAMg7bKxyWLkKqqAz3DTZVN/5MY6UBFLOlVqNdnScqgqRnccE
jNYB4EW/w4gzXE9tVT9DkALfEWiHFGW6/RAOaAHNwyDtvziQ6zlK94Gbk7shSRcFm2QsgKtAiSS4
9uVaSnke+PVayp2gv6qnf5pekDBFrG21djnWJolTszoypQeI7NoD/jKVszXBOMmYcdujxgMzVO2g
jXAymH5K+M8THNBlYJSeo4Uotr79XPrALzXqNqo2MbIDUux5FvwcypsfW48+RcaUPWFmsRFV+wTr
Ck4CJxJXjC5D9KpuyGCo03at5rNpVlsXIIhfr8deurbEthwrz/VsrFqZvDTYR7o6D5f8jBQv/tjp
1vqDDlTJM+2rJp3CZTyo4REXQuKJ0LhAWEPyYFZyNxR4xEdw7+Y828zTW4RNDs8OUmnmVZ+TRd8C
Vge1YpXBLFgG2A+BdVIyvipK51GYW2uE1IWxTcFyEfiqBEFvrWXrrkaETVnTE/zNkB/smj4SMRKu
vQSsBDpkCMRldDFI1ygQYTwqP1vwFdFc7hLp44QkGO4ToxLVjw4e0mayRfMIjIQ5tDVABh3VycK0
xc9xfoI/W+WkBvnsfGmMH7U9brOMOefnPEBXGS4ShQC4Bspe6JsDWGA8XTSOQ9tZdc2PCqBFJoXx
lQfjQe+aGMaKwga5DoaX0Le2YYLh9nBOlfcwQ6iMKiI33C000otFgLJo3xcYC9QkVB8yyfZGU+9z
2LogIOk2TN9KMexrgOgOKkRKAerCb0tDR7ukdQYeo5x9HNrQBSy7PAqsSOk9xPCIGW925Fgb+3eL
xMK4XekVEuY/07AmG/k0UReXibWPDNRFafochd0e9tG9M6Czw1C86gkOsK2tjZ7M9qFVFIyqYvju
jCgxSipdpNlaTGlUbLDsB3qOrr6YsPZlfQ7xSNIE5zmGT8q2nf6s+AXzF2ntyg4rzKZmWIKxGI9a
t1Jc3b1XHGz4wa4OZ1j+6RWSgEA0nPS1c1C9C/hhQ7rxTkV78osfzk+0kfp3aJYDyzsbLmbq7nH1
kJGlO2wKhWc1PvZw3Br2gy5hU2bXQTEddMkYuS66St869VZzjlX7VBQ9N1kF1okvpZmtHxdxbQdC
KeurwyaCC52ozzh/Lszpx6thpODlLN/AlmIYpKKwn4ipYpGprnhp2YMVnAAbt1k4ERiI5vhXAh7R
r3il9bjIYSOl+RJVaAKRbUOQR4QUJM7aaJf9PF5jzSrjYHDt93rx4N351xm7WAwTmH0B15y67DYQ
tmZibIApq0YM1WRvSoegMe/DqR4jYk5nJvGOf1Y2i4110wKV28uIKZ+5HsgcsDr1rM/kEkx0EN+Q
5JBf/f2GUffeTAhRI8A3jL0Yi1GhL5Z6QVpy4c91oAY1Tbvvshe7T95bD+oiEyrrOjl45KfxvcMJ
IoFwDRiNtRs+AklDdgKJptsBnuG2XVr3Ew4d7nvJUD7qbamhVq9XH5mDbxVPFl2rjXeJALGn25KL
2uWeuAzgIqYpoBxucVCzs2ZXet/ogu9o+xIaB9gPSOeyScAFB/i6R8ny/8PWa1jsgE94zNBwUxpH
9Oqps64woumAYn1MBjhyEXfXN63wDGJ4cy1IU4IJiT7JGngyS6/9UwPMzic8ftKjjIZjAXFMX27U
n4IDrmnDbRP92uZubNA5MTkV3kslrlHgHlA6PItZ7ei6y6pmVvMOQh4CWueh/wDAhxb3bOHu1kXi
bYk9KlgCGtu3MXAIOw7WOk7bkcHGr51j4jIggQ05niPU6neZehoC2NfuDVqF6PTdqq87vSnSHKeO
35wcEBuxhz4jGTX9vwPMFgh2OEMa6iN3vhiB6AcZZa9yIdyUtp4sOLOCfdujF8Q2NEIqHMh2B8OG
yhdrD2rLiS2ih0wCtxK9vDT0D4sKvxwD9iE8E/sN5hFcgteIBkD49TOlt6bimLEinWOfyPDQ4HEO
Zh0z7CzbrS4CmgXeDs13i+NSIYjN5jofBQaqDHRTcmi9CkfK+jY66XruTO03QkPkhu1OxnhXBuBO
WedhdWOfde3bsoJ9bEYcfjK/XStCKriguizFOkhXazg8aFrtr+FP+wVJZpLVG80ILQFSm24fRtbB
XAwiMqgNouXmOs6+9Y03fRXmMJp0e14QQyTHYyRB2xI8+ZgYN+F6LKaVZUINLr4pI1nw/2H85ucy
eHutZ02HAhlR/FqQD6hFmlx6vPCQGhNcu+7LtWswQWJdl5yzLvYFMiWyoTsN9U8+A8frA9Lvp9XQ
lRdOemhvCapEXTzrz0ha+ElSO+lzRGKjSTPTdYoW2mAISN0PCKYb3BDS0n+Hb4k/SA+mk5s0CFBH
9RFcu6Qb8OYQUQnOT1FBNQAEtbkjWkGsWEF/YOBh/Drx2XnbePr9JYrkDn5vakNA9KYVQYBIzogE
ghzeGe69x5StgLcUevRlsfkZ21jbwH/T28yXkGimi4EBZx2TVKlnN+2XE4hL7H3O1XjU93A1+6ib
tViFwelM+EW5a/QxY5EXUX32tKacUhnCTjOdNpSDINc0eLrc6F5sH6k6IIm+ERRReKyIFoawZqRE
iCs1CB4wmb5XVPSSbgMN7o75lzsxmLxArw+Jbw19+JgU4XlBNHewp97Rs7pe9kfcGKCNtd34iiOJ
Nb9Z03McDU+OS25FXz76fXjEpC56G7WRCoBDZkOwDdgakkg1oJoXfSm3OVGlhILiKtnRGTPXewZ0
b2HwaRsyPd2PxZF7Vu8j1He1nd1J3992nkvkyLTix2wMK7qWkXMXJITBJBgd8I0xZOgcDnDYhSQJ
wK50gxMgItdmP9I7jN6Nvz7jQvOaPwsuoVgIjQh2erCUgXKZhaROxTwegGrAPaiIQJt8Y6WF6Q3K
PKqhhdI52nvjRfe/KAVqgtjzZwvWdM8Pmfu3vj3hjT7iqTa9aks3Cc4SQrCJ5I+d3sgY8yGtd/Cr
SxJe8KULb2P0So7cOmOjaMKmORrnaiI1T7eOTBkjJgY1+XoFthghc0zV+Lqr2S6AM2ldvDv8zZUV
XrQmx2Z8rI/+TtQ3wg+53JyD3hZxIY58xAL8PEEMNeJpYHHFyJqhET2gF93cgotrxgFE7ExGSndW
ZT2Zebwdyhq3wuSiqeABtDSaQ4QHvL/uWd/3ZoiGtRm3k6fOVSJ3lWm8dODKI0lIVgIh7qpXrDAY
naJBU4rod36vPlV0qRxN073FWBai01VXOWiB9MrmMt/N+US6+1vekHGuI65J7IiamzE5T/lCViIU
3ADWQzzLF22YMwaw7fhO4ZKVDSEKnWOyFM8ueNzoehjDZ7j7ovkHjDUxiKP3jyWThi6ZCfnLr4W0
TwRJiLA/2/Yc3A2JWEsLvBoVNlxj3RnCQV2kt5W4mus3v+Q8SfWp6xLLrrTHEboOrf3RSzgvv9nf
WbcLl2mL6xM6mBgZdwemo+9nfTprmn06FTr0A9IrGw4GKHlJlGwL1JC8PjlBhVDbObEdtTJQY3hA
+yuXKUjT/Cnx2WbuuTAbquwPCOYa1ZAoNSkQ6FLGlU3zmI1fEdRu+LsxDi39t91hufbnaf0XlJ1K
8wDxRSlhnGqbx5xsB9Q0aBAG8H8XtFambK7lQKg1yGOqmHD45bMCTREyeViaN8uAe4AiV/dDriie
2FeJaSIKpmakV9G4Z8ATKZDtEcdejtamrcKNHb9L4ynTKieK+iIpdz3xHMFTv7wZ2SmzTyKNKBGo
Apkt4fmxrrRKaDHPJmYR5AsbKK2Dmv28G8rqdxAx3iUL1FI7aH7mgoli4r8PmBNSu7Mtg7s2Yl/2
1bg2ImIyfJg7ozQu/qzleVgcYVY1cmmm+SPc0MeOIGJZO1zDFkosB1GeYqqScIa12IRSG/Q3P1Cb
OMU9As6vw0Cu9Z8KRpvmgrqPYwL24fOYethfLdAnzx24ZRc8ohFZU0PgeHGbTfHhkM4U4WiVcr7o
lcXcXn9hAF8H6gr/jyteQHdaZHga4ePgM8rhhvTmDz3QN1v7Tlts+tGhJzw6ItOXayrumJLychTV
X0BxaimDkemrPaNqZdSeM+r1cJHindk0I4E0rzENdTTp1QEIE6J3drPthKIk4w81lqMzwBgHriw5
NGZikl0CcltxgNe86dPxNYTLVZUYd7/BBkXtlOFXwLgKkYR38Abc6KHiguhoUrvMM1a/SD+KbiAI
Dt8zQP5VwVnmt2KP5cFK680ZrKwaw/1IOLNTzm6rIrglGDcw49HcFfAVCHiiv62tk13Xe9F0v142
HiwIT5JJZlj9lSBT7eCuM5mck8C+gDazdTvr1UuShxmdntsknxwRByhM+jhKMnFJH1NFuBjzBrXp
kRuyoU2HPC5K9Tn5ak3/msT1vqXbgteJ53lDNznkAZdtTRRE9/6fe4F6dws4DYr8gU6Qxj14aPHe
dW2rC/nQ2djtWXXmZaR9qYJ/Fqd/wupmYrVBZ+Nd/oNIwmllpkzB4TiA6fFQLSmR1N0BH/j2awN2
W8A1QtmCHHyFl9QQGgQ2THdjFTCpj9696m2h+LLR9XoY2sIYa4sIbN8BwDUVXGZjGzUcaOO1wyQ3
rW8MRik14i/RMdOw6/bqJiTPyl00Yyl0ZEBfhtPBDMhD5yxOaVszZAUDqh9ytYZdOe9slwVkip01
d69BrRwynRlAtJINQ6uIlQsioboe96WCZ5NCxVuW1xKJq5Z+6TeswXL4pIvxUbrZSx5ALIeNr6uX
MH70IMK1fyq+QNDG+oJs2InwFQcdhEsKbNzBoytuGmKybkAXmfDelhn+v1/cRmtkrA46Jvb6k/eD
eiyJKx1aSVaJfRqxCxqr5XmmVIey8uaP207ND62BqDTAyQ+laVzsm25+DxZvbVrt1gPedJ1/CfaS
3WtLYrxbP+j9WtXoOjlCDVzhrLk8mF67nblAfRiPbM4xifZd+zjMCsjF3+kapU+t04xTWUQCsc8g
SAaUkHAzwp4HtFBnFrcBUxk/Qj9pPMUQqKfwoEivJGV9z78aHQHvZFgF8DdOJndIQ47oYH5yyVRk
AlcCw+eGg4Q5IYqCCWNGD6OAGUxnRkac12+1+ulMGK8E3rPT5zb5HNs/oxtvEFQZJK7g88NXgRrT
EsqONTI/dCYVhMszHjaJwmrAy3YRtSWd0G8xeD9R9hegjhd9c1kSyJIhyS+R/2f32D92IVpE20cu
CpgqkveqIjh58sk4enHxUFRJftH6oYwXmjK0USDl1tnh6A95oBPQd8Rsq1DTrikb3KgfGt/Ayamf
aW6A8uhvENbiIXVbypjhqR9SrLFiKy7dYQmOdt59ufH4AJy44yQeFEiJlz3AROKAxIiNyYt3CrEf
oqik9IEoSg0vzeo9cQ8etBknFA9YtZ60WNXoJApHCvWhx9Ddz97rPtkGIZim/BUz3niLqzgwnPKL
oaenAAHaej4nSXg/QH1AYyjc6SltoHlIf90183svohtepSQa0RWQKjw9JAxHZuYHEfTihel8sxTn
yZ63sknehcX1n/1NRYfiGj4FasH3BkO8jIl5xpnmVfXpxEj/vlHFLfa8nwzNSm0iZoj84DbM9cM8
aluJhyStolXSOk+Da1H9QcwurKeaEUtXUoY3LK2O4I/K+6dleDk3nQ8ZtsnbN+HRXdflvEnKt2iu
dpoMBJ4NHzEn9F4eUAihVpE/c4//F5ELJtIhHKhzN3vW1iWNPe9qXOZj3FbabLxp9YprzURJw30D
O21G+q26PBCVxWLQumlZEaMLWCB92kuclJjrgiQUcOV8G+4qbZdXRkeh3HUbf6npRyeyF/47/5s8
7zaX2jZhvvekulFw0soE7yasTdPECRWXehQ9QJwpE/cZlbgNHxzAlID5YaOWgEqB+FSDANLYW02q
O2bBsemjc2PjDochm81YSuBInuGiqMrir+VZajO5gUnSCC2BBjP6dkv6K6yngnzeiBaXzpIYw5y4
9tx68DpMXkcz2Fc4xbV0dy71sCQLxY6rlRnHr1VRHi2HAFU6RUWkPa7wyUymseltc9FRmOXfE2IO
hhSEPBuZwHgyjk9OY+wXm5gtk2FmWtCsG5d6DGnW18mCRZh2ViqmTe8791LJT4oYiDzJ2k+tB7uw
/hzyK9ApbiWFoP66//zxvP6gI+T9nIIRy4dewh8hcwo+d11ZzBThG1FjO4PHCWGhtPIcRnrhHkv7
VedRrvIUxh66VdVczWE5R+20XWZMTQis8Jnk0XZ31AlkMGXutf5oK/fVn82937XPmq5pleG/AGmu
2T4KjgRTfSZ5f1OKzC5hbwFW2bseE2xsRYnEslJoLeoQe/jjoshfFyjWupkcPHj4kiM8jj5ngSxG
cHrC/UjD9tibEQlQAwTcqFCnVSymbcyittLo3mc/Mlz1QNDTpnrRT6E0+s/Bd874DHT9Yy7I3nH7
VdGYlH+ud/LmcBsV9rvvGnejWV3gFDMXh9vW+deevziwEryhxlXazJ+tPC8JE8hsvlSU3JGCv+Jg
jgM5vhmKx9Cf92KeUP2MK7hR98lifCZWdnDwRIOB/hySYtCpiIZbIoIowif9gpYviWvKomCzxrNL
scpNhhIQDQ7hgaY6RiJ7NpLmFzcInF/tq6fZAAK0d/qtgndJToXlZJ+RKp6atj/1nncqCavMUGRj
4EVPTZQeFvf1h2Quh8nLxR+I0jCDb0t2f86CGikI3mrYxhTRP8OpYHQoCBhLJ2uX1t5bN6B7DBHt
yKX9iyx5kxI0jjEZcF8KDC8hfI2Gd0ynYzFxei+Subxw7nAcPHoUPnYLUNbL96yerpUfUJ/0O9Vu
faMF+eW3e6TkAuFs5w67vSo9TZ7/6NT3ICzrQSGOi5fsmCfDPqZRWGfeR23J+7CnfYM50DuLDTUf
myUowAnhHHBpY0y9tM8QB8IuNMhdMUbM4q8W5Cz1KPP4ymwY5Dizj+nQbevW38k02/WdeOySaifr
YG0TFTcW947otW2tAWVOr9SQN2CVPlIyiCmGiZWcNkDpcE0YY5/GiUeM2XUxkLiaTFsTPxrO8L8+
xWkqO1lR/LloXlICxS33sQr3IKJ5bXqBY5oZfXM3d85hjyATTVFMYCjYO5JL7BWZceT9Q+gwcguA
hUY4AyrfhVRxZYogwR07eHv+B506TqUoiH1RYr3GzBbAjncwHZhY4qiEMV2LWyX59Zlj71NI48rp
35gsruOu/SZ/LvKmUxGV5KrONa7YRbEx0ZfsllFn1PXHioHOUDJCncn/6k34AFjvF7O42u0pMsrb
EGIKZDB4nlOiVDoftqeX7KykIedcW5+7c7Ar7HjXo73OZ0ZUcbcTDTwoMgbjVl4q6z3Nio8GwjfM
9oesZYE5/99rTuU9Vk6NjfJwwWh2WlZDxMU40XLn0wnWE4T1/AEzEZ9ww9R61AcQIMBDi2G9NXhX
izk+TUu/c80HH7tQexcWex/VlLnnx2Lf+wryjAqxW6sQ3QLm7YasN1kvAO0kiLXJDN7YLphh+Clz
o+Qwq6ZdM+QGrVyYjvR3UubruRfHCXVDGAd/jp/vCrzmhIELZQDL1p6xs43aw4IcchVLSroGthvk
mItRSvKoLfxFinDlt/Dnl2DcthiVl+QRdgKD4Eo2b0FtHVDXq5xgHW9d4b9pxt2VBIojNvhbIRHZ
okir0AQX8Jbpohl+7GijDGblI11PlTo7SwLGIRmUy3Uy648U9poDjWbJMckudgLfFS2HCsJr3eIS
YrvrVHZvxtxsSxdMQmQrx2GzvVWxSS1vxruqz7cxG7iW3oZ7f/JOrkKaM1K7BnuPRRc3QNAk0frc
69m81jIwTbbSB3STXCuyC2HDu7Q2Fsi8AQgyDXDWCF2M8PqWVXHUv7ifX2ZYWj7rB6kbfC8aCoCy
yGUQyJ5QmFoO7kvIuKAEMZ/a7lG/KSZLmp+jI0rQ8iEuqmheA8s/NJ5zDBrIyiF28KsAZ1RkQxCG
/7xgQawgDmYI+absFwzjSVBx48c8VitFNi7f5PKuoBwBGk0sNQNalb50VCiPSWncMtISzVZc8J/8
4avG2XlOFpukgOo6guCIAq+V5gy5fOPxsWppnrKk/ed0Yu8OzVWaNkG38wlD/pTJGiYjWkqe3vR/
N8pif5lNqA6W+xqxc0bWlH542QBxlElqyjQ/tXTs9kyDy7HEDat7d0bYdJjWJwuELjimYeaDzfDX
F597n/vLNi4N9iTDNc4TArLyjb6P8va+Na5VYpOulT204l9BPq8uDm1x0H94rIp7t0/OBpeZDc8O
ThZYe0xfoqsrBcwbcbiNgnCqGpLustU/tJgKDiiuxxBIUOB5XpTFOasPE6CadkeXQKauSZQhRDpd
niTzoE2MoMW8mkB/AqFoW1dUOLR7rnIwBvfyUzbwrsmYOHnmqwMBAI5lo9kG2JqUgAATx5a7qhY4
hQAsmlOcuP2LRQsQJngak1VTMFlaljPpM6dKMQiXjAJm7u+Y8sshldIcgDQwG2yh2KOGMcrlJ5nk
vOkcAtBSta3675bNLubiZ7TxsPTcH9DCQ0gs3CBehxpFnjUfZwTBPNw31OjrplfHrCtuzlh/dkiM
Y9tcZ+24ax3IwMIW9/pjnrRmW0Pogm1k1e5r11iHGBIHHoPbMjX2uaRhRPWZMX2KuC88YL/0uQyA
tkLzkiuf4VMAB1dtl77jbcZfdfipUFh5JIMZPssYxyJnolIty/exqR/EyDDDZb/N7XNXGYeSN9hj
fymO/oid5mAczYmzIkXw0zCT8SSQE8ZUamgetZ8sVLXWvHRFRf8LuIrHCLGlDb4c+kGJGoTDAQRv
fwtc8LRftWuTZGRa0Yl0JZyez9oFQV9Y2AC33XzJdGn1HlpYk+oy0mMQexfV5Qf1ZmLAWW2qUgDP
GeceHLTtDXj33Zap7tNg3GcJiusm3C1V89gW9QlCfWlgx3nR/reestDSmbs+f6t8e8em4M7O2uZY
2skpTIzVgP3CnTiZWC1TCp6qAg1hvXwmkireG/ZBspO2na91AZLlKU8a2+isNe/ssjv0bgZdOdUe
rJzny2MOcJiA21lWgKIeh9e2ZZBCXYkpdrEcvGR5rF41wVNpC0T2+65Tx8HJti0PraSlLHyhT30M
MB7RoUQ01El2Hn4rPE903RbnOrrCx1OY2DvCp7BgPzRJdMDIQTbBdqjCNdwLrLLBj4gQnqoPqx9w
8ii+Zyn3olfbYvnSh6L+yix3v5NeXGlBNI/ci+yjKx6idPyYuCpdopHbemPgdYZpxR4VoP4ANgQi
szG3gmqaOv8nseGm79x658iPxN/ysPjnWEHu98IXkftP5bgcCr98mJKYcgDoUqPSRf1TTQ9zX7/B
nuJObW5JaB5tyOslFpOsAwd/S7OvietCBA5nY6zBp6aCuD5tCMZS4euATbE6wUNp6nxigdqr5/o/
xlCs9C4OmGibMcEi/DYrrc7M/DMrPZlN/a9jjDta3ldZLf5K+O6TkRKFNoXyMqVRd1fzdMyl1+EM
D1Yi/9mSJA1OqHEhrzASu9T50jMmA8lMKOP7rEhhVSWcm+njWJPuZ5oIxQwHxnsNsOWn7q8rAdAN
gL65QE7puoz+I5ylPLLGsBp27Pu8R1OAEZUxRidhla91YuyLzH1SjImFM2MpwpAvo6ypcSWnZUja
7j4U4jqiIbQjY+M6zLbnhpIS/qYovXu/zWBtA1aUXrTNpo/EwYepb1+0x0LmIizrZPPptciszYjB
H0C1xAKjDQjNsPFRtTuoSdi/4TqcuhCeAKHDsdjp6SqWH/qvhxMV8j3kaLfxZxz5M5Ia91HYmijG
oJ9xQlsXIKpw3hx3j2U96IRN2pn5raYrxXB2pw3F0K2uS++Xp99HCwdFfxVAPehoBwvVGUSlNv9j
dz2EZUkAJ7TCPSFRLRe1W6TAlfwEFSvcGbvTiDzeTkzqqW44+A5p4AS6x+ZfM6gLU4ZVZSRPTumf
F9PY5Hn4l1akk/sPLX/+EqWHOgqeHdM4LR14n4RrlHZXM4QQzR9jltVP6g/aJcUgQgZiBRPgFKuZ
ISvfYqvVieLNe5i7eDXi69E7vHiVvOn/WNb9OVJ/1WzgFMJ3Vw121UYOJcTH6g8NLVUX9fc1KfyP
onJgT85gG0WXNNSkdCyB1x1SEj2UCY06Km3YocbX5JH2nIdfwbDsA0WElTlmhwTZDFd97gPciO9U
FOJ+SMK/cSwy6mB1YuP91X6NvWak3YUmh+ptrr+6gAN4yR+xCP6NveU4FMvD4vjNqljkwckwES0l
/oCe91V75riyGokl3l+C/wh06kLXh0hQSr4vYCjgjJiqy/IzFObeTuLTkAxHOC/lvK8N9WSjOpkv
6ko4V55lVyf2gbqBKMbTaP2IzNrw9jGBDOhz2zd3fvVmXGCnNluzmt8iDMq98as6ddi8xeoTI8r/
9DzYIPHYSEl9QUWSsoHwevEoAtssejE5v+eO2Sw0w0m+huTKyPq/1MzkGqNha2qqivxfXYgP/WV8
TCMNscApKd27xygAY2OIXGwCB416H+8iGtw+JelKweEEcdnpYwiH0F3S+RvHrNZV66I1LXa85Hsb
8XDFWCgX+HEGZA72gJJcFtjo4Km9JPwo6NS+RYAhrZc7FviDdpsc6+w0Ep+VCY/Cry5qpIshBHxJ
HaJvHQRqH5kf3tvpSy6uDmKbtSRbUov2RQ+yb2I5HD9GS8sEkAiQBjQ5ZDBK2kVFg17h+IJwvF5s
xu4kxfQg6zxdxJzCMtAzNMjWu1sIj8lQ2BXB7qYwYjirDUw7GpOkw+d4/IwxLMaWNRbo+40fqwgO
/+PoPJbjRqIg+EWIgAf6yvGeY2gvCJIigYb37us3e2+7CkmkOED3M1VZNmwoS1uVZUuvDreb3TdG
t4rqu2Ad6f3rQpj4TfoEY7nx9gEqXMJ+Fbuf6IH2T3jsGTCVhmeHkGskcQQBI9MPD7J+MMNm95iw
9sJ8xBvXFCH6qXwzQmGZWOYTvkSYSl/vvIZVKkaUFJG1HxGUdFXGgCk6UR1TVr6VNj06fbkzHITt
faGQEOxeSLPp5v5kRCV8KMK6x/s064SdHSb+B03zeKfAXcLF5RwcB8Ye/U4TdBdasMl7zH6YQ8cU
dHOATYkZQpwBpwSPUkdiZ+S8x+Qw08sP7MoCain/iK5H95SJ+g9PG40e6nA/Wss02pksKANiDZay
8B4NxyCz1y7Ptr3eqGwrr+AZjygaGMOEToZdolmoF2iQTB2GFUxr8CyN/UZ/7o53u8K7CiKD+wq9
ysFIIWBxLaHUDTAv8mmta+uaK+AFBgo/JOaAk2OCeu8iMvbZnnHOF1GzsJpvB2ScRhk17cfilsI5
Kn9xQ9F90cy4yATLdusP/dXptI2bYBiiw3Lo5kOd7AsaghdmdijfoTVU5XvuEhaflMT6tPeZjVLu
PvDsQReOsM+Fe8N4L4bn1ExOQz+DXCRAYx6P7JdSTCel3byEfnikc8YfUa46q/uwBvc1DqdtNPZ0
kgdf8mnkYls58wG9ZlGosCyQqT2nCHm47PnWKtFl8i4z+xTWpSCtE8v9kgmjgtF50xpWnQQCPYE3
4oYFVF7V4SHkMekCpgQWiOfSvUK8XRSdoQNS9y/s1Bh5escpl++EwwzR8GXm6Tq1GBWk87pqD2NJ
OZy0pz6gKeOvUlalVKM6EdfUZcziWuimM3fd+Y8pKFH5fRQRToOm5C94j7LvOLvHKEZo3BZRVJNI
h/atTba1VTx0F0k37SByY8QA4y86sZDCFF1qg36iszv8/biNorOL9hC5glMfBt4QhVrVXjE0Opjo
OVpakKFu9CT+jOZFslU3NZMpaXuhQUR8mG4bM1hZrr6qkMZkjbXgQI/ZwVSkyMsGej2hG7ZLwE2y
ioi88Uc0Mfkjvk7CWCmKrasW9f8ih9oMSOCp9O4jj3RDfgXs1kWso9+AY0EzoWQBht6tdE/eZGjD
VUGEz/8zaU8956bEfP+L3cUzhElOw2I+Kn4YAwZoTS0lnraJObqV23Cwz7bkyVmqgp0rzx8d6Go0
fPNRN/yVzvrIN1FHOARqDBAbQvjfmv/PZxpQRu4LpifEAuOxCzt2yfT2urflIcq1c8zyqPBWeNWb
WP+Myx/XaM8WZrsyOjm5igPrGHARpZHc2/GnidBwB5FHQfgypsVyqOWxqd9r9cspRDYesbLDeJkZ
MMYImdhmZcxMxOoOvDm/Ae9hxahuGO2jOcBlm5ujU4WIsMCGRwSpjD5UFfNkDXKl8R6PA3INeC4g
rXU0dUn17jjPPl82gns2Qr3zub/VCSXYX0RBiKDxMz338MBnVhMEDfsZptcn862rNy3JQyozsq3w
R4qTJd5KNsFdmWHV0IG4DhvH+ejzaW2ZoMnc39IEBB6j/i2ucmiN5SAZycLUlDwMHgG5GYvm+NJa
+jYc1q5zwSm91PY+p05fvdZauzY8As3jm2O867zjaX9pB3+j99R/rNIcNgXYwE+2a4BcR7yQIldr
l4k4ZVZ/xE5s5PLD5bF1cqL/POOe9d5O6xU/sbqlBDK3wt/1/ehzoAdXYxDAi/t9WHJxI2izGkgP
4mOS1bcn9R2MPe5wrFjzh0ceDj8XORxqNtKIadXQAgsCJ3/uJic4oXtV1/IuYisYV0YYr7Vm3ra8
fRarMtZaN5y4DBkpKLKBCZ3xSt7DIhzfWlH+cjV6M/cBJrsYxvmfOdo7yxRHr+Oq61pYCskFB9yr
Q3aYptTb03sPqVTvX8COmjU4sOwld7x70vJ5jg31vWWgxJYc/wiGWuUs1IkQL7NTVboHHavO/0U4
efLWsNPTU4VhkvndqzE0HyP5XSij1lz6C6OlQzP5vhOo1TbrjwVTrN2Y8RiH5YdqdkZinCXANVFg
1hyGL/XaFWVx8vmY+/qVFeK+5Y0cpvPEnypT706uCaYClT0X21c19KtBlqsvaHvo+FXg9/hl129T
j3G9r77h/JdnZucS6310AQxr5teOsGK9cJ+JU3uwrNAsba/r42dG/BGaX1Yj75O9GwwEX8OBxT+S
cKIHIe0wMWaDDY9i4vNHGjVSPubk5eZbSE0OG0pc7cpO2RADGYU7sipa9OLFfiiBjjxV7p6ZPuqr
NeaTs8UOFfWLxXuGrdANcZTsNcHTwai7aVnZ9mo36V5jh8t/6C9aDnKRgiZWEHy2808Dl59IDqa3
H6e9F+4HC3cAQn7ve8BCojSJPu/aJIZNrqFdi8fVgJUheINy92QRv5XzE+yw0Zi6fhmwkMEsVRid
xrfZJabH0Qlo12v/2uA1l7feL3dxeDYtcoLE2WC9yrYi3ZnMmvLsY7SQMjXaqxt31wYOWDXNh9CB
bJQnwTLtrE2q2wfBs26ahP2opoqVYh9EW912vzyXNO8kTu7MgADilgMHHbeaW9vgrjviCtbZjAwd
lWBc8GHWZBFBJ1LVCctRIkQU7E0iSHH46fKoAOis2LFynQAjV8XdMvZKMnniA3NdqpZqnxLUHGBF
5K/BfCdfTf9jsqwS7Bd6I0UQoKzyuhQtuVsyrEJ/1RaY44YeoyVsn9K4+2W3ifiEFU5dHdux0DTE
tDlo/HTDCKmPHoLS8UnwF2DV1AcmSkQox7V4D6rqmUkf/559iEfSoSyG5sm0Otj64Iri3NsOJHm3
0F7xCzIrjW9V9KwRRhnMBx7fGAHQRLAAujblT7Hp/NhgXnxVjZhig6Ooo9yNI/PE+aKK6qgLdrQr
nsojHG0sBcz2e3Ad86/qTtpQAiUl089dOowTRHRMOWgnNyWxMmD9Y32XKYkXNpMApuN8PL3QqLIE
OQw64rhLKbVT4cHFJDksp0LgWE2I180R2bGglNm37W8qH2uGcvX1ryj/uJk1Q2frh42xwBVW1jvh
zmAj3WFfjeFWcgymNRW4h+N78L2FxanPt6jeDJeqoJAu2uj/SU2t9hXH5nqMrR9rYP3IviDk5yFT
G1tsBqv6M7FRJFRAoiOgotJeJ0m9dt1v9bmZnFmyQV+Oh3Wjt7SuFV8hmq8VLiElz0uTNbYf9aAY
aDgNJ7oXkwKIM7NwQ5SAq1azP2GUz2xDq0MSF3d/vjnDlyGLZTMB/i9uZoogemqg0e7VfAEv71Pb
JM+Sv5PL56RHaDPymE+f5zZoHyQA8FekdAXM/hcxVTMCK1gWUBDlp85IP5y6dShcSBzN2qcqn5ND
Gw20P/tevloRoGN+0dD8ncmgRd2nqsBCZaR3bAQZ9+Q8y0TQEmpgg7qcqoPrEYBov/cIkTM0c6yq
MCvpw0+krkeHNoLvtNd/NRrUQl60BG5P4V8EnxmDLBj87Nf93zH8NwU4KpwSGHm1acNmEWs34AnI
WixcHW+csTXPs+9mO/6hJA2sAJ8sXSq1COlX1ufPTmTvAhG/xyrwBeR3P38whOwxUViFyspFUKoP
j9mu6fz7L6ctdzoG3Z5uefzox2xlkp9Z2Bj6GxxjFlLIf6F04SewyuQ4CkuCxPQzMKFdxsdgQBHi
2JRqcQWQo0oFrrzmWZmPXCzmTQUT3myPQIBLv2K6yBmTob9Skyr2Z7ysjthnEr6e099G9mu68ydS
e1tI65nX9qELZEaSROw+vLtmiD4ePINJyaMuQk6RRducsV6eulF/tCFGSnFQn1E6/UzxKdWSjYaY
q+vMk69HN6WWU/wmvZqWo17+dGECuoXGE6WKr4OXY0RcJ3fhV1tnSAiPZnmiz9FR6jpiWQans31M
W/9ZRPskIcvanHeYJ6jt8+RQgrFw+BjZWRzlMhUhvj60kZQAFpf5IhmityD0CQ6WmFi7o+vbp67V
jrg111PZYJKF0tMjKIwcupkKp9G8ag2Pww+BXN9j2ezuGmc9LdUW0wtuxwXEjrVKzWmRdMaEXaFo
soP/6Ra7LK2uvf1WYVWZZ8n3ffLpkDyWe2nyGzUo4QBoKqdje4qA7UOwIz+RB/4boA5RSHm54TqY
DNLMqNsIVR6UuJT6XXMnQiPZLYdUQ8tZbDt95Y5LhJaas+hZrG1KjZPIwTXmYQkYawxbErmF85TW
4dqZP42ceDx0YIwI/S1RlkeHW4MGkFVDs8qtfQduEglOMTz9iTm5ubQ1k8ZOsT0Nbr3xESXbpbdz
Qkz7B6/8mnOe+Gleg/jGucovorb8QcVmxAtvXlrUleE+dBl3cf3LP6/x1IV9LrvPDGN2nJ41bM7E
PKAcuiukgLCTk5yh32c6YlEsJvZ06AVSLjs6iYjlW0SYDXbFGlc42gZWjp8Rn5vwgAm55EWPBkom
FtRV857w/IPuvonwsw+tg99NHPTNPuC3JsVfBOzGzFGesRjFbxJSyCYGMi7meATZlpiWxslZmgH1
l3bvCqAnzPRj09zxWXN1XQhuoblkHFT6zDp2A6IOBZHwueERxtoUinQ5Idnq7DhYn9rsgbLPgpgz
V3tx9XmX5HQWNLzctAcdNJfJaqqXBQJLsfXNYQescmm29Mf9sWFbycoXbCjilni6zSWKwVB8ORx2
pa5tcOXj0OQCTuM/MB5WzqHqwtCLkYWrH45ueDtXM8igs1d6vSk0RKEd93tBgHncrYeY4NhsP9fo
9KUy1mLQYfe4WBj4iyPfvtQ4CkYcavmcct7Qp6Oo6I36NOH1D7v60js8iJKMsnxPJ4nonCE49aRt
H0fhrTQGfHN/M1Z2EFPisKLL7Y2GxEml5zKzBfmZcJtjBaFzzlJ5HWbM1Jz3nQQLX4uVF4ePITC2
wiNIOesv6kWzWZB3FfW9GmQd7LeECOukni+T77+0HtuFFII7ox6L2EXK/QXoA2QveO46iEm3fGTo
x20saNxMa9txOVX+P4uJQIYdZxjN1TBXax9Fasbzo3cm0wq2cS/91B/SNEe6Fq9ntSXP+iNproze
Gpi8erUT0TXzRsK06Mww9NBGMX199pHneswA5xhHfzeGhBjQgxnRTYzxR5d+ygj7TYZ7DIc861M/
5EFjKOHgIh4mF9rgOQlDRMZ596AeCZ5ilBF1J9dR+pZ5HjmjIL6LOMDhnasA5ASxjsc8Isb8AO0x
dfJtXlXJykQ+Z1Qhc1RcpN24DgLSh5XGW1sVQb/0nHfH91Zw3pYZ+TW5He4S2yNrhq3n+FcJMmb1
/DBMSQciV6PnwJeeQM0Bd6nnhJTQ6RlOcE6rYlE7ABU4FrTnoXw29VOob5PopLd46Z+ybybOgaDr
W5rdhnbHGheMAXT8pWg26daI4VryB9xm3Rp3b6LVoC3vV9QSKjUgpgINaowJt7B9t/myOR8qfxph
JhfffupuVvVg9xljjIE798/74olrOdzmF9Pgf83PxGwPHI0HfWdnySmgg7Sojy2SNxRZvqPKyxt3
5Vbk9kBEYNZkbORwjM2ADOCjUbkrOz00dbBGWl0YyCg4gYOrFGC5PAU1REDHCIExm8bask8POVY5
Y3wE6N0wswMWQvObvHYp+UvYZtHY1msdX7AT/YKOd3ijeuTlARoaaJb69FFFv0539spVrRHYiVv1
Kfi1wOjxQ5tgxsoz4iWmTBo6iWEVX4zCuKe1OOh09pNG4onovxh1YvYGz8OZpBesL0btYFoHlMV0
KTHZRHDZbQdRqMD9D6rKhSr5rFXWzRz1v4o2a7hoDACcWt4ofFPLWPc0j35Fz1iREmD0aKu8dt5q
FVgn+Slt+2LE9ko09jHhBEIE9Rk1HTEkNpqJfVQS8kbytPqPtNw7rImCZ+wWHLf9MoVkreYiEi+t
Hew5Y3ejT4BB2ppi0Rbx2i/JH7PTRWbb+976Btn6koVzv+x9ZERdCdd+1M4Oh4cZG389RjQOwVTN
4yEHlzeW1/xRS/6y4XnSJFGW0LFdZE6R90xklIubOCYqbY/ovA6SY4h0PFLypjBZeEQ+YG7A9JPj
p9SO+NpICI/x9ePmUTprvm3bju6hk5IVByNNM2ysNbFxGZOvERRMjJRIT1viN6jGbAzpCBFDuEuC
UILmN8qG1xBNgW6DDskilXoXM4IgmBUPrffIHQtIqoTe5F1rH2N6V2zzjCEqyu1y1tjQde8DSJ+A
ZQdCsl+RNIeS5ykbz2GebFHCvIUyWJt9saugH5N5+sA0DtPWLYn/bt7Ro+V8f1nLe1MQ+Q3Shv+l
2oWk2u0Qr5NzSwo6E9ZFaxClhA4QKH7HQAVsv7jrCECn9jUldVggvqnBgrQI1hezJp5Rqd9mt0Wf
dLeYA5g6ggmJWBCdA9PZcmaLbz2aufhIEM/4xYYXSes3mbWpnX9pmP0o3jAhJjPIkShq3tDuJKX8
KLrhuWB9IGOJ1zF4bqHfokNGehWy5oJSjQKVu2xy+GXO5iYdHl5bPvy5WGcReQ/0G/FQbPvhzxMH
t9M3DC22PjLr0V+bq8R5d+XaCf8mND74H9i2kQFLkmkTF/tAlttEWcAwh3Re8TlJWPGZcZ4IQKrD
attiwWigGDTzzBqCfrvhtXLoYDD7gUCYP+yOxJBq3KUygxzZkUCCdMbm4Q8RNpXH1gmOTLBcEUM0
DqZT2+r/L0+8mHg06D3u9BcUwUNnzDsGwSPn4vX1WxHybeNBIpPKAC/NIph0GxbX1Wc5XU1EzMN0
oF1b2b5cyjhejvXIlAHhuHSGnRKuh7PNiJECs0CMKCj6MEIckgSYKNOFQv9gzhCMARK6AL1ijIFg
sKvDiNQ2Tbxj4cbbPDdWFWsDStxrVBXrS4y8zfFOqF4xn68yosOqHiBdLzfeNL0ktbbNW35AEUMB
Xph/GqKmpvV3gc6GRlqvPWp0XIJ/lVLNkd5oCPD8Af48MuKT7KcuQbO6DiI2o3mOvAT0GGaiwcKm
eIX0ZGX/CP9lB/beOekJqBW8M3b4CaUH15/QXVYq4J0g9/rpPWUUglRiKcAw1OCN0zZYOh5q3Khn
jzmQVti/GAjEupwy2tXUirICJjKBr1qLLL6YU7BJZW6ykfXshT1oDFK/HPqDtieWSyY4SKb4O4iC
h0+qSzmFeF9QyBQRogHjisKB86C13B3ejKWYInarMkB4hmGOcqU3/thHU2FwU0vUH/BwHZ6giKEA
0hx8qqkAO6YSt9mawfFTEYVM5fc1Uzx5U8HVmuHhG/TgAyFaScNXv76GXFIY6MFUAbSq2NvOsbPX
be99qh0kk/M2pkmcoWk60yIO0FlWOjIE5bjznxPUjERVbx0dwEqOjJu0T2RL9DkgB/nKB8x7W0E1
BGAH+EQ3GmvQzUjJ6qMXBM+xa9FtoqoPbQY3GE5ohilwGRTEhEh0DUcFKnYzyg5N1m7+t/hhDrW5
SUbbWMsiuztcQWYWnA2GpBgLq8wjOIV/rm0kD5Ru/7PLgsHadMGrIckGY8bOQJbTeBr4LrC4U4HA
muCfh2d9YBReaKAgEa2XVUJAdQdZh5MfxdBOdx5y3A705Pp0hUR39HvnGYXIKu+wOWdk69ZnyP1f
YcpzZ8c72ZUsnKcLkbsbl167TzDiIAzjI51YbIRgn6LKgeHx1jFQEbAdoMJ76cLT0lcgLAs2sEwm
1PcXcxZR3ouW54UDPokP6WTD92UNzXIp7dO1G+dbi29FakRRTMYp5YUym+YgOu1qa2+Cfx6s7MxK
XmRI92LOl1jw+qCkKlIecSK+g5VJsQih9Qi6/CMbsVka7XsO2o/s5NzTgF5gkYW4qobFGLM46fbx
IDdOgFtfmVkBw5YaXv3eeKoGGo7QJkBx+hmqL4sENHCGpIpYa0dVprspY/G8Q/9bI1m07bXGn7eq
VQlupQKKMbgf4/w7OfY+C6Gw3YTNWiOE0eLB6pbDTsOt3XnWFptgVlrIjYYrfutlLT6bwHj1MDzl
UbJtLIj7P5VoX3Oa+z5nheFo/3vqqzFXsRisAOnSwUIoWKzLxi3a27YDJUFCJgI/4Zvuhsvht2A7
1ml3l7WnulY81C8eZ74DEmryiRAZyqNLQK+eke2tPmZ+hMWn1bNgn6yXoEnOnc/s1R74YvZ0aROG
8fazX9Xcmz9VZD8n5j8Ag/hhqeTzDUsMdz9icRyr6JDOnKU0+1aLtkhN3RNaHHYFYdl8AGrcTGgj
PQ8ppJ/t2Umg/MnNb/yQsEONDB0yfu1spJRWYlzYhSjcVvxwBRudkkBd2f4j1VTjGwMm0ci9Vt+Z
8YB+UxCYAYhy/TIzltfcj6pynqh6vys1FbT6dTvxltHsVzZsS1tUBAMWj5BZXtvjrPTS66x3a+bi
+NcttFOCR9ROS3j57ZvVDdticM+Bci25ZnND7FsjLRTasxdqyIKC4WM2ZuZ+AdzjmW881V41L30J
Bsq8OdpXhf88aMGL+lfUjJ70DM3Owy3WLcVQ47h/RCHi0EutXem8GiwZFQGdL/HDN7tS+KCOaNN+
+pOO9THBi7ZqQrBZwJYSnxuG4jr0j5nm7oRTrTXJQAxXlsmgzmnebErTqO0u7A27gFC68gzse2Kf
iFqY8euvXp5BqJThPh0+LARRDnMchyWTstN6NnIo38UCy7mdvIok3mYsGdX8y0CT79DEejrKPT5D
LrnY3ALiZZg2dDv1ZdDyxaxiBv8akXL3/0C8Qoy7dUt2MLzqJ50m9K3qCKO1STv4cEyCxMkesIlS
d8TWpYnScigkwLdE7t1KP77XQ4OrcF7MebTrkANttHbYqhZojKI/NGpMefQlPfYpqsnrI5LILsNn
y8gvqc4UjeqJT4ExhTvs5oLpigW9s2IjorliM0lkmDWLI3ocxDgGu+QumP93FReyXYwBT0xgTa+Y
EVcuLAR1sEsOeq+c7k1v7Ecm40RDLsOSMM9k2Ktn9/9BIcvzgMmUoRNP1mKKF2un61dC/wZzFSGP
BkA/C3FSV6ZLAcREuDdcdiQ+8TcC1e+1EYhDPN294Txba51BYGYykmkZfQSMtrLm4VkmqjxssB19
wNRmyllDGfNTpSqjEtvvXPEzNEdGaDhIJcMaPQEr59V0hmny3ukWc4r2OkkMsxIRGdL+sBsJ0KB1
PZnBV6/7+y6d7lKYX6g5f33CenWmemoqJBICLKvi3ySQzc9EaZGmBvB5I3xymxrtjdHYvTca3IM0
ia5gHahzhs7IHG3LvrVztquS/BrC/h+oP2Vn3icPNWvFJXexKNcNGj+Gz0bvLQoUOR6qrCKojgpD
UhicwkTKUWOpvZ3Sm9c81wbtYsBvMdCx9SgmpYEGFdkPRxRnnMSFC/YQznGXIFdC4KVgMS4PPMl/
BQSFczmmABdRUOhrt/bPVtGfZ1oTtRGHvL/zJXO4iqX+rOGQQ1tkaSggtGdGRUvNIYUD44LlPFAR
Oqlx6E2dq1nlzgm1yiCSTCJ0ZYmG0IFYGc/bChNPo1Pc3LHZFVN5asg0Hm1+l0B7UbovjuWdSvxH
zSnQ+M0vwjWeJyPdGc1vwE42q+IvC2gtbvR+ekOvCcULqVhT+GtFkMiMZJtUxOuyqzHeKxk+ePuJ
oVISf6qrgiQbj8x3UuLmEUZ5/ZrMhBlE3ZGmvQiNbczqqo7W+dGqC1CAuOV1udNlRVjxm58iJWd9
L55m2v6YAbeTFI88+Qqbl6YMzgUeKlTQSMkyd2vA0jbhCzVTetFHzAXu0huzkz87txztgjcBY8KE
g3J9MVjg+loWFZlxRby0stCGsWuzQBn0LKj+74mQotZQe9QOytLQBwMud1Bi062TjVrVP0xyl37v
H1yiBEMYyp1BQ8ZqTQn/1ArdNgbEL/UyIPl9BC7GKiFs+TZMdqX8nUNlLNVwLRrjHUKXpWUDi+yZ
PIAAsJxg5Ws3tgQ1yxNAeL4rHmH9ls/OZuaGdIHgVm1Hj+ZuBYFJTVe9ojZeuwEXGMJjNgNqYDto
r76JmL9FI6qhlcW2EF06RPs+93TMCy0NZ6ceqNSjV279TeKhZ/uLhhxYS4eOFbEft7+FxD0MX7Ck
bdV6QVMygXsm2WElINVUprkmMUSyK/S5G1SRXpFr33EfDs1H7f4PXdwBlIZEc8r8q2gvIxvaIgtI
j683MW6jGChxt4Oe/xQl+rNDHZtPACjN6DOirp2TTkl7n1j0OBNykWwp2JAUDOASerDAHdChsRDZ
6kDhg9d6MlfoBVhbSudVgE7piNjW9Cd+obbfC7qcgTm70iTYY/fyl1VkWZoJpiACH56QiP0Jbl+m
gsk20LNN4VNaSFQXWip2Y2Hc1JC3oLIFPsshm7KQlWeHZdz//wBjUYfFSUkBYl6IpoyXqJ+XbIMz
rh8w2WTD71z8KfSekcZsBEke6gLGy+pV8dIvQ58QPGRnXafTbXHVKW++3EPCUjpAhFtL0V8gsPOD
bOtXBVhRisCCAw9hFmY8lrfApJhrKPky7VxExJh7+p/ik3bEKpp724crW/11FE9+oZ/csD3VTXMM
GAbMVrCX5byx5GtPGwNGYl1M0G6nW5vS29sTqhBtG/cfrR7/TYgChm0l85WuI27JS28xI1Dt8AiG
NLaVETHImgVq5pl3fTwyfta9k5FOD9/PP1U0NQLfXRMCoGFFYZmfjk+mVcY4dkiRSGzjaM8GYFHE
vL+p2E/m/AgYSBhxxjAOcy7/VqNBvRq8Qz1cepyvvRcg8uKSJS7Gixa9m+0Vvk8t/qGR7+YYrhpi
4JDy1GRAVcd/2lCfpNfue446YI4GjbqygSVVeMjTsxtoCyl+eFCWgCHXA0UIY8cFYAkI+1SjbA/T
MH5qpgv6ENW1BIxdpwrSKuof2zuN49fglht1ZfjGXalHeBs4D30yWvthWPvq2e0QQnmr0Xyo7z4K
orVWsb8zt+FEemCbvY20ZOr1U1KigahF7raAJjzVsL2igZ2mlJFlFT9pY4HgPkR4YXWfBdWfzZ6M
TZtSWGs0Wba2nAA22PAMqpM71tu2CZagMbkvMBGuJwO3H4uasXHP1Yhdg2PMs7o7FwcMJfsS6tnD
ZjtS9t3l7iTaQwnInBiLAABpFF0hygvfbAHpUAly8a6VAVKaHr3bgFoweHWoQpKq5LYxlm0c/Art
xu2lD/mGBWLEqduIH00VjHSdTXARnINlrB0EwdkrOOrYPsw1rIQFi+xZ/Xq8TPH1FVyRHYAsr/mR
7dYeOVQxbKsLOVGsc+ahrqYfS15pGe+LwkCGqq95mQxm75H0to3/jwvgSel5HFTyGIAomQU+HXRP
sf1h9+56HNuDYn/UB/VT9QvtHwbdTRWjCJfgB2XOGJVJbAuvV0Pc8gSza+cHCoS11bt/cSS2PeBN
p23+tQbzjMyQJ0LmN4kh7tIl/oWFAyiaDCQ1ruheH3+whT5jHX2o/x4nnMizieWG8tdF7cvIGm+z
jZCzqfrvFhpLWI/vuUF+AVlqOv+WmYk33zbf4EuYo5xgm/M+uZ/NnMHDkd9Fmuy6LDuJkWEwXuV9
hB5L4TP1ypwB4EHeRR+BhSWijWRWL6tdEVUnHyxaSKFu4xGTNEV26n576uq2sDZjQSTVsevn5Wzi
0c9AYGKaKg1ML0335mjRycTwlGB1raGb1TzRCD2PCgJIzRgxi90qeP/8QawSuXOq5I31rTrUuiR6
1ZmQDz2qKRinbv9HY393pfuTFNOCiMGNk08PU5Aa/utwGjSKNjRqBHQKeS6d9ByqBroeryxtCMgc
33oNnZDlP6dZc64NhyRzNlRQe65VwKxibo8uRl6zrZ+j3jmYZt+TX+4uQJzGRbvErMSuloyLXLuT
agIXfmgpGoNlDKryqY96bHqW0s2SWJKVz7leoWkhVjQfzpAtO/uUo3Iiamph4vdru2LRok2oOmBp
uLkUTzgTnCPDNxN0l1S81nMu5ESs5sZajejJS9O5tqP13f2TYDdCJnkZl3EnBfssTd/QhZw8kR7K
cl5E+kQCD74NEGhVU++SxHyk8tESexJVCyUnmEbTxusB1yMx+41NG2cieJswr8STBsan2sheHnUU
IchIf8a0XZRh9AjiAWwRZhvQARzUX1r1VTcCMSO+8kBeEUID0v1N9LMw9y6bs8ljLOqgOG4advdQ
cXLdXhZgBuZK+5ZEvThushILTbdOUZMt06o7dsM1Sh6V/1uEJZvldpkLeh5SzmtHh2Gbrzq02ugw
HO9DQHHCPuSdmDtpgD6L6HmsfvTmSumg2Q5IZG2tLhiWNhugNJwLzI6lexg44zX7y3egRjK7yKb3
YSh2rVHdNOMUGKSdlvVGF2hXDib8ThtXizZH/8zQWw7sRKAibpUM1uyJugFFFTOyKXR2m/42cCAK
8bMfkROh4VJCWcBfa9w6kpVwICzVlKwN+u0JYFhskRfgZ/Ichv/TV1FDzQeP3lAJcDL3xZI9CQxA
oyq0KxEQ4ZD3u0/0pa2bhx6lkguKEAkNKvmiit6mFE8EC1tuMqdwvpSwbKj8p6wOzlFy8eJqY6hD
mTYZF1tRllvKbehf9lHAEut6hjTsRdRFBxir5umg41tG1JRFZn860IOf4owWS+jPGtMczlFdGw9V
OBxhekPiuyJpxOjAao6ytuvsrVmh4hIMAygRDBRNMaO7jNS3uAXmQu2T474Y5/4l+FTDcxSXkSYo
PSzk99bCqd/SHHpYiFy8u8bIJgyokTNRWEZ465UNJN8zwJ7wKjGJJxZn0Zc832GOqcMBTZhsBc15
nhaPGYHCNLm7MjkKJDIN2kVP//b/VVN6bOBRmmy9Sjkt1bc/AVfzi1tSp4z/EEsTnpAhqHYAqhIH
tUPRFIKtTLz84OUTjBBu5f/LBfZhA3Ru5yY7ZdIE33cZUzDYnAjsHk0w/JBLnlPUfvbonPjyLpuN
iI6ka6xd3mUIYqh43cS4ZGwqp080iHTRPO7t+DFLUH81VHs1hHU5rOm7CXSLNp2Jqg2UgBnoV3rO
GDwwduy9Gjk2mrtNKZBUU+OVcKFHIiVw/DchiSYOugQ0Er1dMXGeXnyetyY0qETm+whv69TY3t/c
88XyUF8X9CceNX7jy12Ce18bkJwjypiM4mtGGTua2lHN2jDIIZJGxWV8ak1zaUGj8T2hvVBQD5bF
erRXb2if//MZl2YyR/1U7ukAMKzTYMMZmCB3+nuHB0Mv01WKeCMX2gHFMVQUsirh/zP6a9nWso1V
YwklzPJHch8ZEIaQperuWQejL1nJaSGFW/8fSeex3DiuheEnYhVz2CrnaFmWNizLVjPnzKefD57F
vdPtti0JBA5O+MM0RHi9Pd+8XqDUtI24WGqYg4zHwdrBW0i7dhERIG2Ct6By6AyHq75YiLBRspGF
H0ABvEtcaDxbuZ7FACVishyFobtneV9on21q6GYu4s0BoiO1iXNAN+wah9iaM+vkAAfjjc1sSvpS
zFcGhPyArc7tLAauSWhqHfxg9Vlur5T46Y3y36o6OdqFTGQUxjcOc0UJJeRguFqZwQbs1iQ+QR4v
/CCaj0BUVOMfY+GtqBVEQ0eURbWG9jLxM/ea89DuEZdaAdxamDYUNIChWBWabBeA2IY07/SYibch
oBti6GY3+bKleWCaiKW46aIdaV2FbDt7U4scP0PLiIGUBSInU5tVDXhsHPtp3jeoq8lToc3iZu0U
b7Uj3Tc/lT6SkGxMXjSkxE1MhpQ2wr4NFolpl0u/SK5jjbKCgcB8mO+cZNcrV6XgxOgk5kD0Ozn+
FCQgyjd6/jPA8NO+/E0R6PHV5FijOdg7Bz8xQFJ82gX0X9o+LrIFCG1VAfE3vxWY/slKtfIle9aj
Z8efXyW9xMbFPJnULyESFXhZRdFWiVAwkRVw9OE2H6HomptRRxcTDwWzwhgXFVt1gaaTI6tzYfiq
cEsMFek198gfgp2CgO7PNDfIdXg10moz/JETh0oHrr1x6enso8qzTnN6XxBUhFhbLbET+si8dsCa
tCD+UYx/DaVeWEhXiYtPDSEh9PvSNCDGY4/E0MFDnrwe7mK+JXqosVXORSPfGhEpoKzoY9o4TEXQ
mP+MMtqZMYkVCyLTqelhXak6MxYmn1lqzHNNm/TmQ/H9pbjm40x+OSKdoY/rMLFM1GdsNjdxhyaA
cME7zvNkOA0WbcFi4kU2VaWQa4HQGJnpasgPY0gZL8YoYnqfl/62wOm7KturDsFFjBrqIVqaoDmD
gddhxGNBWyLjbkNEBgC8t5C3xMBAy2SgwAaqCojN98jJKu0xGZ1v2Vto3kl8zLzx10UW7LEfNP14
K6YwMailgT5HSvgXWY1hIjUp+OabUqAu3W6phNK+UqsVgMqJYpdAr/S90KUT8sduSWeXaimBQd75
Zyk2bpoX7+zsX2f4hzwAuoBUuXizMQ5cxGvxXssUqxtS9DwEL1EhqOecNUO7xagPWb7+aTG5tnIA
/qLUB8GjjG8sf/+GYzFc8b61ziLuilacVyZfQi94gKVjinYuM4MQ/IrARIDS0xm+l9uKUCUAFuJJ
iKY25wKbW8CL/oxMRq3UpdXWM9+laq97YAS6eqgBhuUewhlAEWRxf58loD064pjg8DJlI4qzOCWH
Q1d4kOot6eQUcoJnmxs4YqLMM/qEAPEp9eXVWooNj1jyRI+avcsIyuaOLNPis2WiQlJY1zcRh3rS
3srC2ApeB6NjH9UKXIXnBY8hZjgl8fY97oeOHxqgRlMLzWSs1Yz01eiw/lCSRk0XzHjsvXJC2qge
/BgSg4UUME2jQnYZDyAp5i0cJ/8u1QIIfnGI1aewqQ18gP1ytugZxfhgV2AY2ZALRUM3oXUjJAEc
HrXv5l+FoSwFKFnEPJ0urszmLenI+anOzUc3Dv1FhuJN2qzatGUQWW2aEcnhEg5kdEfS9S54TkqK
SFmKdFL0FsmwuKsMEvqBh4pMzTHNS345hQvfkf+IK1DA1JmNyLm8pArPA27+n0b61ixp7icaaiIi
9ijHopUWNVQX8ORbWzXuNtYsbr11bHuaJdKriWBhEUEABe8zrpKwDEhJ713db8c+ZghL+4hmxJhw
WJm0u7yNqP0lj4lDxMn8WWswcadXIgbgFWQ13n4x/nEnNqKJk5bxytVpIlwaE/tom2dtOr8SncEw
vsIeil2WOWCPOh3dvIeYuIckSB7B0FChTjfOF72bdWqBBATMP4IZbHRSLgBguR3sRdJj6cbsWCf9
1gu1uVDQNVpAKTYWm7ysV6FLRlkQlA9EdJil1xsNcyPEWsVsSpYH7IlfVrWs9Xvj3iNN2UBacSSH
qzy+RekwkXXtUGNsjv0MeJwRi6x+1/WwWKgigVWgBTAsDXBIvV/vHaGp7v8WjFlCSGU6USeBc3Fk
vC1m6ehMwi25pRHDx1g9yLxPdZj30OqzuiUKSYvO9HbC9K8ZuqPn0mmml18Dgm+auSzEpbBZyX0i
By3SMkgW2kjTIfwe83QNwjYIJfo0+h72+h7k+kTQj9KqoZlv/4N624/+TBiODXS1G20455k9t117
zYhwo0HFo7hrGEkUUbKBWzEvNGwqRiCBtkCeAcV0Z+kQ0wS2Dpws9vS3V+A48pG6MhCz7sLc2oWo
Yw7mJ8MZ9FwlfNDod1kpHVp1IUqwjKOOqQQ9XjGUMqjQWzKfloHUyOkVGY+DqFdCJkRKhilvNI98
OKOMbFxqQx2kO6DrMdqIfFP8JIpF+wyxFMpC4FnJR8GEeuTsKYnExP0zgmWHIWRDO3pA4hr8QcMF
7pvAQPxVRNEYq185cJ6uSpYKjAqYAXMBfQhL+9fb6kY2R9RgmiP0gGYjvAG002hbCOS9zy4K/OSq
CtE1jZG2wsOpe/8B+uNLKcqLyMGbVt3Gvr8wqe3ETcgQjjqc7YkZWPWRjtti1IFq0Unj51Pgp0cZ
7ThOvYCECZCCeFgWKAXj4oENFbmZR4BOk3zh48foKDrIfWWhAxAXCx+ZGiHkr4jtA4BOg75hAU0S
7iJgMprEO9/6RbVu4Ro1Km5AkW1p2pF6JQnOURTZebsBKFFBwqhD6p5eXxNz0V0eV7lokQXDSrwx
cTBjD8q6Z+GJJ/ToSCDHpW7b5B8jfJfQABcTolHGrf/nZ4+aOSCYBBFo8aFoRjhtuoAGEI0MlkKM
pxv9nfTaSpHHz77oD0kxrBQ6jCLbURkQirGyFn3XvwJAkDCalENm8EhyzUby/gxwV0ajt8m463pU
2VoRUGgNdyak8WIjmZjy7BPyXTEsRgVsJTCKypBuyGeaEkRFjblu7Gsb3yAmUacMAL0KuKTiuYic
TCfFEhc/zlDi1SZJliLvg42Fpy4Fublh8DwO2Q9XYs1blimhe+ZwGRtVmrmWtheRnH511KDmDfRC
kbmM2g0iSnMmgq0SbPvBg7f8snqSjERflcExpUaKpAv3shAwSUBSMbeIHFgH3q5l7mGM8VEvaE0Y
gsb4LwAs4vaff3G6MC6M/xZqZmJLfqPfOa9jWE3BSrUYz4/Q44HsC6YawZdGEnI3zIb176a3wONi
RSuGrvFO9MmDCrAMdhOS152iBfUXQ1rQPimJjuvb3xa0EZB8LsQ3EGk9eHkxsBJN54HfHpO4OYh0
DjcdhDGGDGVUo8g7DeoUUe6aLqA3Fe9GtNEbo7k5NJlVddg58EVLW0D5IaByNWGqCRtCI3kWk4pE
khbGwDyc+yaB3siQJGbozU1fOE8ZxzKErta0v2ehgg/cS/C1LePea5gCCQEdjUcvvlYCX+P2lC2m
DgIE1EKD5Alp8leM0wRvbxkDXhzQ4wjq/WC9YyNj+zhTl1FZIsouVFFQzKGX5DEx5eH5ZEul9Q8z
H8DDTC4QabZKY26Qe/hU/oKWLYpNB9y3KEsFkXWQlEVZ0jIxg1M/4Ngwusu/IbXJ9gy1h4qy9EhE
in3jKyCh08uzn2OGAA9mERpXH2DRtUOsGkA94qhHD10jJYMlww51uDDFABq7mqnf/OgyKHDVJKtB
LwxdpLrg4bOBBZ1JA9uDOu+0A/YsKrgMoTDRkALrQcT5VKBy2QySutS8FAaoBNzRvThaWnLL7GXV
QCRsFf0sWrsOTck/una30jAMEP1WgazQyIMCBDKLWD/GGQiD5MxOhRvKDbgWWVGf0dEURP6sjTYi
8fJHC9INLtvNW842Gu1DUVl74ClduL6iXwlEY4Ej8tKrvZocaSbZ/h8StKzaL41BrJg3it3em0xS
yEdEt42ExUheMO9wG/DX6E1NtUhed2Chm9JcZF5xkEPcsAr/EHpipIEuDAz83Ce71j5K78sn0QhK
99piPVeAoBrTZ017GZSc7l4VZB1GNn2N2Ug/dluBFxSh35Jr7Idff1gW74rE5AxuF2DVZvL3DAgy
4WAfyhL0bAlnRGEo5fJZVVyfSRuC39bK/4H+mTU99bWfT+1dLn2J0qHvsJZC7MVX202djEgcvVp3
ALxV/cOWkZwMl2TuRS2jywX8T4R3eikJZ0zU8C4TYBz19hoxwrZJoOmPGXK/wcJr79QrpAdF60lY
PYiioR3sVWVE84S+K2TauYjk4PdeCVmORH0IaGxohk1dkX0k3VsZd7bjryxyRrv+SIA4D5i2BBAx
BsR52E9VB0WwLM9FSMOZ2NDoP2iEUD4Gb3gaf9RXPFmZVE0M2QXa9J1WB8hyAmtKNRdYB8MGkMo8
XfmOgdbFrnTJLJXgr6+xeOj4OW0I5yIHMK0Qst5Ntr2D+CAjOkfJ3KAFK85vBaRboAv7GEmVIUUu
swJxidCs1PwjeSiBiOJRkCKmpHNKNQmtg2lnAdnjuhCspVRRlw7RJiv/MeWbNzWYGRpJGZM1hh6o
C+IdjkYI7edvUVbXhCqX0itlAAU0ZmHb20yeNyrSxbr+l2iIHEjAq0WTzseBsASOIXBSokgTbD7R
8HRZew03K0X6oP5kdhVsw8b+y/bEj4shIs2FAadkFLCRQiClopAdqh/VQZ0btK0fDjSOknmew2ut
mYnSAgZuf4gYbrj+uATkv3Kr/uzTmI7otIpETfXRgZZLP5jadH0S3T+ZkK9gszvquPRt7tE0Sz/j
rjmJIlTkTGioG2Gzks3wc0jtU4EOhKWNtypauoJpAIt5tLQvAcLTxxsVq7jrbHtdxE9WdNG0EI7I
ZvQ4XFp3taM8Q6nI8x5N/QpBdQrQp6DU/21QegZASlBVXyShWIyzWCaFvBhZHUZUabUQmV/EEzKZ
79Ye5A06JaKZnCn2xgX3oLr9/Q/injYQZDLOFuK2ZbNPGixqudFG28YVUcb7KmS6Z24zcjvxjLic
x7S7IpP/ytrqW0nztR/RGhZXrkzVrfHnccRUCA14RuAGMFLb96YWIlLiUq/1R8Fs21N1xMWzHd6L
JyvZFBWgwBC8ggZKYeBqKYPskCL/xKxdlrAFHP5KL2hfAx5hrcwkbVZempYrIkQjh2gFqnZkUVrg
V6L7KK4d3wqgDRXXEKioRk3Sctcn+JRIdQAbKUezweIXk3SKwdiqpLJF5q4LAM0J43HcINeRqv4O
rXayjPQa+tlKstyvNuumvSq6hQ/UyHddPJ5zB2KRnGhnu4yoS+FJ4AbQoe444Trxs3yDUsIiBnSG
Adtm0NLtENrHIfbnpXl1AsgHAqCKTSKu2gwPAmMpJENSn4/tu7M8f3fKiEIdjDESSfHBBKQ5jWEq
fwH52Ima2irfLRbYCl2hevgRh84zdWb49sEtsnNdFYdATedmk+/6lJqouciq6N23bNkI2eRkg/kI
KaoHpV10QxBx+UMhB+0nYrYzYT4b5OpRdPmE/gsG5HRP0g4iv372COtEsYT2nco4YwjQ3MrAYUXA
GLHbg7+xiwGdmXq6HO0QyWMJfO5ay/MldevERarLUTmMmcRQsgOjgdEu2a9UA4IOgeEwUWlgWESQ
86ivEW8J87lA4wg7c6fa20QSm7ZTytzHohytcvtHxGCBaC2Yr9H/hbKmIJqFSktKpek0mzQdMXLy
F7mEiAHmAToaNMgj1PW4VJKvGPyieLUcuz7pKVZDl4vZkMG0VOt1TK+Didw8xQpHOlVgVlPHR7Kq
XCI6dS8JOSIbNFlZ23nqkboabPqfVnERuJcuwfNWKQ85+so5KSS9HS/Kl5WjLAVCoChpCPk4vmIx
r0azmFaX+JLQgajckYwTpgh9giI65kI5hpad1VPjV35yBhtTpzwLGQ2JUssujvM54B2ZckEEIrfP
zbniEpoxZV/WNL+LwvzNQmNlICUS6dJ3BikMtRYY3MSsEu65YL0b7iZT3NVAFxlG8IeAoxDyf92w
WOtATHsUgmsfQDsBAmeLNfYcix6xqhQkrtoDpIWs0nGh2vcwN+Zebokmqj3Xiwo5RCPdlHa20Npj
zzS4qbotXDV6iYu8YAo09Ek07ZIeLAyqTbSr+2ClQZigJhSjtpZZcUcURfN7Dq4IjUlwPxLK+kBn
NhaxzZOgJjcdTwzfwNTDdVraCfxCwAAtNYN119Zgnxny9empkVA0DEeRhaxFxYyoiJi9qkW8EWJF
gh5ig2rRuGAMU9ydFIpBCTlk8DfXxK0hwQQdnkA+etdI4gxADUhP0KxBHCU+CPhTkUpIneqnNPpJ
jBx8TLuJJPUYFIANMaW7qBqtd5BNIfMJG0SZj+oSYyeb552Lcta2Od/aL0TwTeKO6JS0+DA33ilx
5N/S93BMgweFXcKHVdvlJIaC78KVusQuU1XaD3XobVoHzRAxo0hA5hoyZMaYkQrwiKnEX0mFkKYJ
AsaeDZ7vla1R/mnK2yz/uutY1lSLEY/MuGMnosvVpBpnnpOALdl8tONN6qGF5Ld7hqTD2NVTQwvW
Ze/MG26jmCutGv6llKJ+7ySIiVYLNa+nTafwHNoP3SMP8MwbEj7LsMO/ieYJWBgyQv2hcSVqqJII
KhW5UEIfN4zoRxvWJivR9+PQk+zOSBkWA3ylBK0SdrxtM8pVShoyNIKzhhuzjSyqrnTjjQ7XiYqS
bb5mrK54xtOrqi8PLj3yG3tfsehQ0lPnc+0gjAycllFvrlkUoXHJvovoYEYsaDBvC2SPdPUo6k1V
8PW6tZpiSCmh18IMXeBIxMza5PD5A9I0QAog9EPawtxSgQ5X3ooquw4CxDHkOlBDLHcy4XIZhHM/
dxdoqmHrqRM40i5isgFvS2VkLScfjsKQxHCqS5T5t3A4a34EAL5cJ0A6KO56+k8qzfIJcgToOmjA
WmXh9tOuq6A5KxJi8dBQxftEkuGfR1ni+P1MEUSAkh4Mw/kqbE6wqJDPA1HdpsyuaPcazbbP2pVo
qo6td8nlAkR2DIC9XdEeW/ZFDR9rWPrNkQtgpjCXs5ji0TzzmZPlmTQJ2dUq6BlLh7ITdPSY8YJA
hM3gFRuj20euuu0q8zzAd0yNfJXU25Fed4mWEjKp6ONboDeVrZupq77DIN1/Y+zB1reaz6BngNjr
4azEV31SsA4QdauQvr2zJo7hNpAwuCaL1MNjBeuhGNt7SbtP1GfMigbfWKXRwYPq3ebqnnHI3PeG
ZVm4T29wtmnqnW2turZw5n3MmqUcIEPnPsqgXo70qaowfiUxVH4AoEFLVd2P2K5k6lkMvHsvfhaR
siuYrxo0WLy+3oe29utqjHbr6LONKfxQKAAph2JXe61G9SyKwUrBfbg3/ZWp0NsJhxUkVRFLpVCf
rXQ5+adw1YpLoWOdwFqdyxwP3bbjbgIPgTGfLb9EHe9nRN64/LDD4hx5xqqhom9NeooAo1yKQBPY
SLQI0CigAVhaLbgIgMSh5Qg5MGW0z6CNDJ9mOiHCymVehv9iH2iBjOgSEK8gpqemMjXqAqvOATbe
CP0jRVm31OVlAl+8QH2lx7hidNeG4bOB/HXO3exa8PJZQTCYuZ2v+mK8Jry3pmIEDxtoRC7GzJy/
wpgs4oRqy455+qAEzzEdr22+qG8BaIlSU3deI+9rjU4l3GRJMQ/M/5RJRllqEQOt/sPSr30YnVX7
jNPC1eCMq+2p97PPNHiHdJglA63X7l87LIEvb62m2lkemIdlbeOcuWj6T4ueQLFBWl1xIGgdXHtj
IjMHfLrYOB9jMWNKzm/00nMEMASEFvWjvoSXTXQ1zIU+7FRvx3rToYX1r+fU9oCA1k22KaJHzNhk
csjaSfoNpMTfRkz5p96sO9dP9FsYNgNh/lWExRDuK0cj3+F8C1d10jUICs4BDbXfWE4MeKhyaeDt
DicU341yTipVfGofjj5LIPHv6X82YImNg9by0eDMX4hf6MExLMaV1jFmtgtHZ+p9ZdEUn/GOES2o
NTqJJ/WFtBplMEVSwekFqJLP+Gw4LCYuDYJpjTENmCF1axfHilHdP0xD4Cmhwoj7FLIj4xO5TM04
kK5u0ugUKRfNO0YhPSCmlksHNXV6uEB/YBwy8TeX9NjLZiZ0d7u/5Ye95iLbTKcr3wgYA7dOSqow
xrivITQVLfvhjN8qBF4hFcl2RbVVkf7FnAHFxD0Xv8ZxpxtH5nxhsNHLeh50/yBBg1/RwH3S8efT
dCbiI+sUcDY5ErKS94HYCaxkJfDVQGTh9dEnf4magvEX4ZMFFlNrqGm8r0lwxNUc+TP5w3/mzAi6
Kaw1BSfcHwOXexPxB6A9WDNM0puJ/iLgrG3ymz0oOCiMVFrB3Hqkt/lMeTd3RAj4kcan6Tgtn12N
CflETBCX7stzJiAC9HTCbgAEQDGGL7wbLHhNJ8dRl0E7P4LgInrw3FPBDxdKzsCRgu6zxHtgSTK3
TjfdXfkFPskl2TYzBDvYRSm8qWf6xhqAVL2hs4jIAzaN+SZAA+1CeyIIFoO28hloEIhAu0wkSeQp
GAmdhcAVOgNbjUb8Efxje0lAt0dTvLLJ4rJ5k89wXcSXTsjPeJPq1b/de/bg4yFJSQ+ZFUeIjE9k
M7ecO0xEED7GSsGduQdQIzXeMUhaUL5x4sBkRVOm9sgTelfM7M75jaRogdzvOd0j2bMIjuXenevb
ZjU7+Kt0Gt/0Oz9bHWXs59f6qlqlZ3KKdcb05IpF7lO+0+X3tAl8mehRser/sBBZ55tqp83jGy5B
t/7AGhaAL25/YI2J+pJO4c2djvP8HJ+zVbdyuunwsngyKxVd9JcLPpc3POPBBdEUqTjegMYxOQGu
5Wt8D+eGihuHBdiiHvb0WG/jS6mIJQDhdEd6vX9T67R78Wl5hjxfkClUOYgZ0YJBT2eFtPLRviRX
CKJ7Y5Mewrf7ggE6dWZInet31tq98FjKN+cB5bz2gqJQ++YDEqGg8NFh/kAQg02OFcG92iTX9GK/
eGvufTzFZ+uff0Zze83OLV4IkOgv9c4TZ/3zd4lR1QQdUeUUntmp6XvYsjruvd1jDXpxX5wMdoZ4
++/q2h3lF5vc5DPzrq/Nsb6BKFy1y+xobuHCb915toiO6QY+3Zyid14sxP9YnzVDBWr9d76XZjw1
vkHfRgtnjSD5ul/8KvNmCz9zQRt0jfXlnMHspl+WbAFYJuTAzomjDCD0LuRTjvJOneg7eYWq+caZ
+XMKzQ3yYEcwm3MaD3PcxDa0e1eE/AUCh6d+GV6arTzLN+lTXpCscmSLFc4883LpH1LUZsL5sBxW
iCvxX2lrnOo3vc9LMqMFOyvWtP0W7bLdZ2xIsAanZh0f+P4l5+WZ7tW7/lNsiwW13Rqsz8w/a/Ph
7l7cqTnPl/1e30HtWJV7fZUu9ZV/KZfeMTjWe33L4cUenQLwhmoKlRUouxN3yso+xhtaDOdum869
IynkpTim019jVu75KOwaYsjROlVHXupkQc/ft3vi2Sm/wR0/d3f9zv2BZgY8oVt+dsJJupRX9U1+
jfv8CR9wq2/jMz8yGe7qPbrmT+/K2IeT1JzYac6nuSXAwUyFaPJqv6trvnSn4ZIrcKXNKz5jy6+L
b/mS9V7hSDj1L5i1HhmIbljPZ3evtsOyWGHDvERAYdHs8kO+8fgp90gnd6Of4Ys84n22dXbqNr3Z
B+mUXCW2AqdFbM/87Z/7YpLvuRlaAPITTnu4Vh7NkdPV3Ysjnz9+m3ca82KrshnfqB/wt8ymWTyt
id6A1t7KnAqWgMIsamNu8apbeUfwy3xMdaveh7t5R5twi/L1sV/G+2GNPfXWn/tEZjw3ZLZcAXuE
U6vfjXXJUwaMN2dfbJsX/us3eQuX5Vi+WeS/8ykGMG8cPRc1jwJ9SV6cDQPX88Z7U/b2tj0w7p7a
C2k5bhy2Trn3d8o13Q1n+8V1Oscl7iIRzXE72xRcTwY9g2d3hfAjT9t9fJZXeAWx2cXjyJfZPbjD
ITtABoIqwvXH/xNbxBjpU54YD4ItV+YnCYd8p6VDpAYBEqLGSzeUnu631079W/kc39oju6Jr+Ekw
IPC5d1xmjUn2obzrG+g29QIudVsLM64JikYk/cSUaf4MN8URy+OHwaW5NS/OgzAVoScjHgigVEyl
cDosaroJzHHAeBDrENKdaA9E1D6LO346t+xCUCEVIUrWkKDJ3SfNCX8n45Zc+6V9aff2ioCV3xrm
duE+uSpHUhM9nLL/sM57Kv/aZ3tm/Jq8oB0nUx7Kht2r3ttz/Y64swA1IomXz95kQdzJ6L0/h7Xx
SRjtwFlhb8eh8yeKPgmftIOI3eGmJ1fBXZx6eVtc2ze7gHY/f41HjkqIKKoQXauAWi+x6SKu51/J
hevMu5M/EvCLRXPUHuxgxOQA9xvf+Te7su+5z5xP+MngPxHLvpgfbGDlnZ4HkG3iutQe/XJ8w67H
rT4EqINCzUEFv39g1IgUncxXOfRHicf3BXnpMwK6F07P9M55D6w8J+LBvLp/JzLRxN+4d/PH+uTc
Z0eNW4mgO9xlZ8aroptn6BOSDJaQKE62yM3FBgUcxuXBzsA1qbsiJ8120m75ZbjG3+imcGUA2uOS
ZSlIr+/JtfgdPoKZ8rAe0Vcidnn/7f1QpJ2VfXYM9x32tv0EjSp+a/nGy5KTQBZAQVfvbVgBfOaj
88s/clmCiGUWRA6CWgnys2eWrLpCXeJunUrhjEXn9fltKmn1k8BW34pfthmOdCxXc1X2PE7Kf2lX
vQiAN/ae+2Kv4b3NN5dPXsHGY+xc39i7PKfsyr9YG5TLm1m8sQ8kshsorhgAWBt5h4/jvJxQ3T+c
g8VlAhxu0+4pvqlQjp8xF0SyGLYEuG29tKdwK2a4JM+NNTnL2r85J9ZSfsERQ2B8zc7wT/kunYcc
7OKoIp3PPyZE2fId/LBNWOTwWb/1F9GOPM9chQSV7EqaMfwtNN9CKord4cZedevq6H3FxHd4amdx
e7MECQTv7u6fadmtouuwFs1bEYe4jLfDNd9j003++axIo4hs+/zNi6P3TUOV1rPYGdzuPFaeA6lE
VE/Ss3oPtzW83al9Ia3Jn+2lfPfRPH/y7d2VjEUnoqzIWcQGIYV5k5lmNc+/vdmv/M0Wy58kNcEi
W+REDnXrP4m2+/rAbf6mH2SzenyT8fbIRR4EnXavkahO9V0hkXaJZsuVMF5deWZ8fBYefCgvS4gi
P5Wm2k35lk7Q4db3eGUT0Ut+L9Et3vjn+MOYaev017sO13SK+iDpQHyG5HuncUva4EPb2VkndCUe
/dN/ej+cEB2tMTicKbkfGVl15cizPcyv5Gi/5Fd9S9+ss/HgA3OzoO/D82gv5qu6mvfu1Z7FDtuQ
1bx1kofm6m/Kd7xK3yQ7hAPO5/hmJ4Kyv8v38bM98AsoCJoTwSF/knSBWLzkF0huZNz8DcfwCRVY
y4uhCcix5vv5zKTHrT2PnR2OLnjb2kdlEyydc3kZ0SwltyQ4tLxsxwKSJ6Lsy8dJv+u9d8QSiYd6
Sw/SQ96FlEn78Y2V0VvfW9cC8eRJeG4v9YEw8UYqDK2+qQRhDjomI+9P3gmbpXkhL0U23MOzB7on
Dip1CBlndeSQi+fDtwEzv6LRR4FDwIZnOkFMx1qiYVL+g3V20O/yEx7XDbRxPEWvZi9/BEf9bq5g
0dPJbD60Ezpfu/rAjTB+Frv4UIsdrtykj27d/YaMY4JJcacG4z1ywlhbcYap73hUr7ynQJu6eDA5
YvWMN5cJCrb90/gtEXUq4BBPtH/IkhofLWYdzMXe1DVAKOM3NZv8wZ9q3HIZaFKbUmzN2fjyB4eE
QlauRQVuPOQVjyLiGJnEvn4fbrOrd4W48kTs9D7shnsOVpaIvU/P2tNfQTK/daR1+qLb0SI80v6j
nmHONZMeQPrmyJLNg6vzyLYoPS/6pb7wjvWuI/1Il/EU9vOKu2BBE+mc7JIFoqPvjixtPDXX8sZ5
zc8wDdtzuyE0v8ppMDMXHr8hO1JAvJOj8QB9smxeogqllcBd297I10kUWdTyS0LolSoCnenX+J1f
6nNwHF7oQ9+4uIkLpAw8lvpGJVfdUTojqfiheutv5ovV59gTCbR388t9zaPnPBBDBuZnCFnAhiFF
bwC9owh4ZoSED8zaoHg2wF6IikdsUS4YSmfG0Jz9J7cPthho8iG1KDi92HYy52QBAMW3k+iHW5D2
z9/AUYQbCBC0ePgt9r24svWeyttgoe07W74X1ZiLwgUYNnFdsRVE96GY8IH6T3YKyQRZTP/Wd/mZ
Dxd99XsuyhV7rj8M9/HNL+fje1/lk1qjfRJ9+OwIHFFyeV9gJ4DnfiDof+OV0Nfhc/+S+3VixbF5
ePJVPnX0I38QcvFVwCrE59UAzZ4Jr1S7SI7Ag8PtXviPMjqnO8e8nw4M3t4UjWgSYhRLaV5CjZow
uuQrts3vJ5paXJsILJFKwDVlyqZM7C++EGIhCBN/5qJgWk5dmiwoWQAFYZGOuN+M9twBGpGvgL5o
qI5Va8QNE4jsOX2XOc9hfPKemLtCHmb6Fh3cLc/rg5sNk8QJwUG8BHmjOcGXlHZS8MXf8hFCB6Vf
jR7ChBRc3EbL4aP/rj/tlf6Krvwod0lxTT66rb6KqQi6K9fQEVDjXvs0XwFP44hEHufJvcOr1B4h
36fdsCC9s6g8GPseHMcnx5yFJM6gXQMLqPrlB8RjiH5Gwke4xRdjrbzx4NwZ5/Gb+PYqL9kxfdtb
WDdkgDFFcLVq+N3FNl6RkWxprng0d6IvmVRenRD8rT3eH9vmWLHfD0BbyBFIYN4UZQ9JJFTaW+I6
zkjsiIP3YtEewNWSoBLTKR427DAiEVQ0kykCMZGr/xJ8Wr/5O366L2WPLEx7AFtBisrOfNFFErHy
bl9i0hQi7609tG+wXxv5o3wWV46FDRAXWbtZdC2/KXNf/aF88rUtFyu3FD2qE90zXl25ceiql37v
Prh+bv7ZvFjf5jYWe5OabkUYQzd90pMpcY8M1/op75IHzLX4DZCQqoocm/PLpUvdPr7bZ9WK9yhM
In8dFMNuFFW8Iie9jwHATLpfYsWbvAUwsQi9yj5ika2HONKkCsV8WKtf9nGc90vyz0Pz0a3CW3mA
EnCzFz6dgWwGRu3kfGDVfiYT2Ptv52Rvyz0pN1U+b5VXk3f+tvvAJuWEVuZCeWgnDsRCXoUb7yqC
W72wjiS7/9IbNRXn6pa/tau/gg9x4EYC9uxPrF2LojnJ1F+LJvphw+NSSVwQNycUgB/nU9xiu/7J
YnII3BeFAV1QQg+jHO5d4zN4AAr4HqkHs0d3bA8Iqtxq6mvzXlHB5hdeqj+Ify6OYgvCz1+RQ1xr
OlbSB79xbu5JyygyapK+YB3zgfGMfUIWubV7YkjyL/7AflSCrUMjGg2t7/w+kr4l6NZ9jU/ewA/9
tCvlKcuWzOq9OCgHnDVWBX1FmGoiLaIgLq7K73BnE8vcNaKil1/tLTuSi5ztC0vRsqHpdtCjulLj
H1kwMmsR1NhmHCz+wHPlAfNnOlwUdKJ1QM21JXu58lhob9+adbftjvyR+5EDZ7+K63hjQ/HL2D9i
Ddul+iqfvCjRl38jR+O7Cdf2nQ3Kof4qSRee+ZPX4iGLU0n9UFzJqbhI+jeLyZ7j3khFKKKN8Wxe
hOH0HDR8id3FtUqCyWN6sesIx/9/dgRcuds4b6yG10HBFGeP4MElp+x5f/+RdGZLimpBFP0iIhSZ
fGUWFEe09IXQKhVQFFGZvv6u0zeio7vaUmQ4J4edO3dKe7HAmUSyrld8FZwzsq1/joDmZtiOCU15
ZwoQeBn4iWo9ZxFjRHvMDyaPvYu3+Lee4LnJ02bzwvHjH34JTIczYcobn2YtxK0WaJ9vb8xFDVhj
I9XmSq6VQ8JXlHYhCaPA0Lodjqf4/ZACdqkp2ihYc5wkN+j6i+0MqcdgN7GPx+T0/ktCzhXZ+UN3
4uO4QpJqppS+13gZDonv07fXX+5nfRDb5os4O/UVS0eh7YbelIuP5gl3vG3PxbQRQS9eBfkbXEod
iROk+y/idL+AXIp4CKAAPBOD5y02NzJSB3bLkLozoSbLBykBwOm/aonHUHbdhPV8gF+zBAPFNeO0
+KEtXR4bB+3jIcHGI6CIxEIgcWABXkAiWBgw68bnK11buF4Sf5B8cKmDGg/PoxgjjsQP9lNMhOLV
m9iRSWILDKM1DQNZEuLc9jA48QonNSht0rrq5gFot+2E9TD6wmuhTw+bTUyOY2buJ0t+RUaJOwXj
fiM+LeJFNjkpv4qS24lY10AAHHLo2x7x5USxkBW4jsqhamj8KwxRm2IOk5hpl7u3dMEzThCcoeAx
dsrW57/diG5tF4WMRrJpduDBciqcPduW5cjy189ER0iQENgQ+8MUg47BDc1s1IybwqVFsKmtN3jF
7xPHTQyCw/73YK8cEIIgatlXKF2WTFb1sUalS7RAyKvx6Fid2DwkCnOeg9hJCHoRekBaZqXhNNVz
9s9j8hbqLwqlhSfFcsgWDmkE65d4ROFUuJnM3eLOsak4bSwCVhTnLyBX4rDextBHnD7oCE8ZNh5e
/J/fowMb+j159LBFjYsHiAi4uN2YXZ4ZhyZnAoMRS4hsUTHX3AYYrfpWZ2X2wNuMQLFVoE+oI9YD
n4yWjc1VmMcgnnpHJ/KmUWR50/V0HTje3reWgef4jhU4ke8EgbUWuXpC1hL3VtyYcTB1LkFqBvvI
2w/M+BhbQW7G8THgn8oMnKMV+I4TRdExsoJovXSsOHDWZrCO+JQ/Daxpau6CoDGd43pnVeZxujYj
Kg/m+uJFwfK4jqKlNb34yyAK1sGFCHTtW87av1iOtXZSc+kHhrm2LN7K9ZiWI07m6Mec2CXyLX95
XDqBD65vX22mkJlgj1bkfM0YOUHT4Rj7dYx+nLn/YxmYfHjJWfO3asXLzvSDYOnwnZZ1tCYwUkz/
sm5MXrjZ64cZ8IdlwMuyeYTgZS9ZgOY6DDrx32W09gP/Enxt8ZF15KxDTp5vCoLMFWcZXfzgaq/j
SxCsnXgZRfF6fVnn5jrG25iRdVnHwVHcXC94WMFfHMSVFUP4NWNuNFmqveYN3EROz4kCRjBHAy79
woQM826tO/EeLjE1L/zWDxyLm2QH/GVNg6UVm0d/yz2NufWBf3M558jyxRkGUWKW1t9fYf5dch4U
fg18CT+8ZKEq5GJAvwLkadbFfHgeYGg8DGy1xD7+Xw8hQWX+act6a+n8YmXa2F0N0JtwR4b68jNE
Jkto3Whpi21mCpOjjObMB1HfP4ZMRRypviGyi9CYZJRL0aAcsNV0yoTp+6d8qlDb8FJvCO3VFmUi
HxaP2T8PzEZK6MNRnzby/sl923IX+ZLhh6RgxiSh6iqjUoReC5C3NLaL/u2/i6fzGPdhL1w85uH7
atxs+PQGsN1WSYf++5V2F2g4iF64onPuVSLVV/119MUP6D+An/19f2eiR3+s0Ijbf92vms3S5u3D
Os3LjVQ2cLALh8zjkdDNwwhBLRlb+mPddVxD1gRjOjpGdUUDV2pJncoIyJoGBC8bMZ/y45Xj0qpH
S9StozLsvZyNfPO/U3axue4Yyg1xHFEPnAtte2+EvmokyDgrl2eBmVIxsAYyWbLzwY/LV2jU7Wdd
pJQMteA1ZDL1w+m+mzGEwjZZnH/P+72Hh7Si/TGK91EQxVa0i2RzHxsWou78hpSHCJYxpHSAMsbR
6vWQ2b7UzBOZrgBXLwC7HWJAOhXepn4kaUYyn1qcgGwycmBW1sOG2vdm/OTivupg5pvtEe0+wr8j
5G2mZfOr5qeis6hntqryMxBYhX550+nNgG3ZvK/AGag2VnSJ0oKkOVw2cZz6ErlSaWl07JvQP7g4
jcc1RB3QwpOMW5ughYytEfVVOhEROFBo4sygTDqQW5RC5Ip5Z+HNBm/Ym3BNLAnIi7xrQ4k+IgFD
xPQ43hbT2iEMDZr5a8pMqOCzLVzqE1QrsoXiDhgM1+3epMnAkSgSJEikiGzOQPWMq2Pugq9e6NS7
m59LtocYTZta5jHr2wPh7n51RqdD+kXEoUCVjgqC/RqbiCQxT8RU9sNIYiBSNGLj/Mmb6iItabP6
ItxDKxyUERAb9ic938RbxN2IESaiwI5vuItgjCsgDLgvyX2T2vxs20DvSJTpKFw9F8Pta8EpKzWc
XBpqGbfwhJ6KopZi8TkIfLRZpPTNcUQ0k6F3ggtvVQ8W6uoavGZFzBChI+x/D7h8SvjqXBf66ksi
uUjn7W4UfIidtr2nO/LiG+OxJ2jSLNLV4JepdGjCYzeIzPv47tMjak0YUBLcIHeaI4SHMLD+50hO
9LbVmUz3wiyb82nJVJfUPacDQOF020weEYPNgk802HxWyQ+L50GvJjfm8FkOt6Sc+LzWyexBGLQx
NaT4vWjJAF4uWbMLX8Htnc5mqoNTxd3kvcg2o+CxyjaKTQDmdpPKedrlbOSgXklDah4pLtJ3HrwL
j/IvEBNUQhdhz8kRHq6l2XExid+TcTBymgmpYiitlAmdvj/lyvCrgxRQyvwtV0AiR6QqlX020ezE
zeJ0ns4hFFsZtRdp0k2VzZgiFCUhZp7/tNtypUxvzLv+yabNz3XxQqnRREwuQQGVymPrMVNuWq5e
C9DsDd1w88exm0KpWYxICItNQtM1PUwiFoX/FyFYyJWSxmQcQNAa/5oTCBH1o2pLBsC8i09Q3CiO
EloeGOU7Y/zuXHKQBkdP6OPXge5I1vFjZt4rzia6J1Kv1KXxZZX9Xhc04jmIuAeyX0dK2E00l0CI
g8hg6pBuvetECh78JonAB56bNG5npUcJ2HpNFVLa6z71+fr4ejCmAjcwFqiH8RiUMPfA3mZShLTx
HvZCoDpfF/6vfV9ri3esWy8XTcxw5DEIIsgjgbXBwFinQOJfip2MOp+xVanlfWJyl88sm5ZbyXtO
NXcwHc9ue2Whzd/T6/QL/QAnv3zsxtEnoF1lptnGtHFHgXR4TkVtIHXGAQKBM0Bmr9qVPjJVIPB5
9LSl5dVDRIZ6uGyDdtj9dvDzouo6+BnPDCxVBJfJriJpyVlO+gg2nc3bnYGL1jWRGGQFR5rRGkMR
41x43HDrO5W4/Ockc5lRxILBZnqaz/ZljVKtJlJkTR5fTCoFj6mF4ZFa+6VYTOHFoLYaQ4XgGnk0
3iFebsH1N2jPZDfT6k1RXxZmiggT60BvhJQKc8p7QJtJ85neRT8FtLneQpElHQiykUDajs2m2GPc
mSSIjcCC5le3FsPl7L43B7/FHn392y8mFpwfEM/NkQkx9QtfQNxrP0L5Z1wQu5tMpOTzmN/2YRd/
7ZEhIFTAwU9+ER/LNimgMeD603yhlHUZU/3JTYxebdhv2pwqp0IcB9P+tpFqeTI0BXPN6ChQpnMN
j6twsVzUQsHQOARmspsQuVx/8ETq1tg94hyQAZvHPlLPd5wCtMHFUZhQmtQIvEFjBArIixyNeVP9
Udkh4yFQ2pT2M+smMSsVBX9RW6Mb4KUDQiI7ZRroqJnFhhwQDL3IxANJV/eLGujBdTNcMe92TS42
QmX1J/lFyUfdDkFI3xvll6o9c29pfKKxTRTn1LN2Am/A7999mCytIwrsn9M4foR91FNmHwbVqpox
VeqPa+djuJt6q9ndtFrd8cCdecPT/nEbBhtg039lHez8YDrc1hd5avwYa4gv4XfDm8lgfMWVf4Zb
GiVBvQ8sNTFYDHDvOUetPiI/zWCmBC0TRKxyW0b4ZhUJm59i0W7VbTOH6V9F1XZInvkjioYrCg0M
mzjc9sVmdPkcE+gmPekYu2mt/b4Xt58Xtc7R5SbAieb0WgjK5pb3MfjnQsdcNJxZfONz/hrZHcpb
3A8LT4kZMGA3vE6CO/Te9bOUiFUAP6rHXLWZ4oKxTW7eMHzGrXX39aCxu80jSsPPim0fAKGIp0ZC
fV9Wy+vvaHE/fzw6Bv7ALKEMNNOx92S/weGdg4F4tZeTMj/tjkpaSKL2WijcvufiG1KC2Nbea5L7
6eG5SA/APshlbJ5Ab9JkcILcOWWImzNe0oG2vEdATi6dLetm+oGNgMimqdhXhwlQtr6SJz2VhbE1
XoJS2B2VUW3yoRaK27F0mwLCRpqgPYQRvU3QrrAHu9tEWsYyBqO1En/gwgRytShdvucgkCwfSm5D
B7Bv1U0AcO4+a0Oe1nh9tO/nLxcqBUQYnjCGPr8AOvnjSUUW+MW1oLXv0k2/qLePeLxM/Cp6OIjJ
uonPxCZeH0Y0ki4Je/x+9fyDn+lL3sMBhHReU75tnsd5NGasxxxIjPUQ1b42fy4op86LDWfQg78Z
7mv/mjBSIqB0xdiSH/m3m7INAdFjKAZwDSAJAX+cpAt3fBinh0cwXhbceQOg9fZ7VYFkgDZQuL7I
CD/QurrFkz33Gg9sIIO71RERKOnJhn+wbGTXrP63bAEfgB4TEvfwENEOK21cHsooAyoooO7odHcm
TL+M2VFjU2ICx19+lFSCv9tE+dFnybq9ILXx2rQOOrwEcLS8fufZ74fCLY8CVI2J6dDfe8TT7M9K
3xJuAgyA1anHYcyOAEr/AhTE3N5oMGWXXKnjAAwyNApg8F/YDicEVIjKW49eHV4F10nkzSTYtznC
N7uY1n/iaWZ/HlAUI4miUkCvTUOr06xGvfZfCaaPKWMCugKd/FGBoJ7BAhZFhl0OBeXV25wySBEJ
GhEeFhfk4fVydIbgNj42sRKsUwA6DAN40ey1kU+YewCtEc3b4HawviVL2RG5AZmBioD6Dc1Pg8K3
U8NEu9k0bsl08sLK+6WOyXqGogeZlZoY5E4+TejwgychWiV8AZ2BT4OB4f2fSoAk5UFAcb/cGtJD
8EPujti4UbKDcsOriYDqnmt9CyJXH6gXCXAzolgKeWYH4AT7lmf7P1gESCIIt8zNEPIPDuVIQB4g
aBLCVnaJmslIYCnA1wJqgowFvsZzIZZn2hTi3IZTNC7pQQr/T3du3CRKOIy6zqy6cWCUSppJNlLF
wGhgMaCCfHHfOGBhFGmFLBCNchhXiK5DUZRinJZYfjw1OBRUZrkX3OmQLAH8Rzk1c9kHFuNK8DwJ
EKGB2DdNM6hJMw9QIDwoSgFAwgBmWXAGhPncxxu4IPjxgZUmUEDIAhQHNZESQE7lvyD0pELAlDAy
qoN64btYAIIDBIOVUrioDwIXFHPGFC6oe4o6CwE0VS6oKwLLFLtzw/uhllzwfR9NsIcGpaOxygrG
lYniGZqv7DJMyuNOPQVypfuI3n/6mWUDzlU1Tn8EzfrHqgVX4ygZyBiuFGXloFlL9Dgo4v/4YV3Q
GqiHsXtZpCVI499n+1xziZRxWKlz9JRjZQUcQSsHveSizM+ls44hVIJk8yyA8HgQfB+EndEWj337
5RecNEgeNwQfMM4dPkZoQTk+NfMVo3ahSdJ5DSjPXKQDp81tYm3y1PqDQdWGoJGqzIzbqOzqA6Qh
Pkf7Pzd8xuMWtbk0ZHtLC8rvmKrbfECNV6Yw00ZP9CGB4TmmKJHyZla9IMvCYFAFoY6450P9hpdJ
2rJfmPDggzxVQFdqQ6ec4ifnylrl4ugYYFtzcQRjQyq/Vn1gE31lS5yrajP0lcPccQhPZoTaNWNR
WUcvASP2Z3aRuh9vSe6ovAP0k+6BaLOydMzAjuwb7ACGD7+m3Q7QvjwWT58puTe4lEJzy4JDcZUE
KSuBp/5AItPCar5pXf1aCK5gHHn+ZMdrQi3tRAwF9PABvxQ1Mb6Fa/4uwPhFyscDEjaEWgPUMkBp
YHeumXUIcMTOBTbFavE3FWnQToxRia4xFeHk9Nqz9vE1gLusGMHZQFPLrr3HmUKIvi23DMgV3C1B
zoEaR5Mbf2N6zqR3DMTDHxygW9KWoJ8LtMAwj9SLIVUb4fVH8BeJlShJ3H5ZJPUyOfE9VBINVwT2
kLk9YWOUXRvpR4N/NRYjq5UrY4IAt9ImIhclG7YVyj5buuzOQO0ZfUFIJBDg8z76kAT/XNwa7Bqj
iylKKeIIotzPImVjH1ix3LRmzb8Q1suDIoD4uCfYA9R5zylJ4hqFo4hfixHIBOYC7Pc7rwLsKOtW
P3Pf2Ad4oDbmiIAwPGhhgw7qmV3GFwLqee8dFEBiVJ6IzYECbqzBahMOg9lehin9lTNmFhBckUOf
uzWmk4Px+FgkcMmmt0XO9E6LTNK//oA4USOZE7SV5+uPpNqfMydphM2kPneTZId1+Jy56uxnsCH+
4wZF44BrKAOoFcS6I4eNROnutmaz8B3YG+g2FDk+VMr86LUh1GQ+Zahi6s4VmLxYWmS0oyPP7SDK
S+zMp2342vq24HYqIUWjmDsocmOKGNxeluVrU3vQQ8lJqXSSB3MzKFsdqImcWF9iBQinIlxpHY3P
fFd1/qxUQQ/KgyQsD2Ak3CTCDpRIFjfiVNz8gecxintR3slEqYiO9EZUI8g9il/sMzEIX071S6xw
iqx7Hg7mlXdef7gG9jbPlXxqbex43/uPy1Q5/FCkILyPP7hVPIZeupnsMPxMLunWskroVyBcUOLG
LpNCeDKiFYIFBQ0Tbk3JvAH614UnYGiLqLA8/Z5Gtc5j+k3DwA5EYRm2YtifCJ9foGOBeQS6UumT
YqC8qPeN2w2NDBXNK1WgompeLT5Iz73CTz7Ts4Ap3n3rM0I47Xyc2Rso5MoraHO6XxryihmEC+o8
9YGjssBuP2krPBClL3p4aG6jmESd6TNmvhoiEHbxy/TYYWsDQDGKAeiKwgtgIhcEtqcaDo7zPbDx
JZ8Zi5xqDU2B7eHuiIok3TnsAO6TajOHsKF16y6iOvJRjGWOBEzu4v8F6eVfFQZfjyPFQ+PlkXem
J4Uvutf2O0c9i8md6LKIwhXlKeLFmzv8MiNBlN5Y/+3VFRAa93Qs/COlHp1BB6qN+8PdiAqN6rHP
YE5jtgy6MOjfkZmm6ghnFEGywWZSlsnvopTDY6WUR8sQrVIiTJAdYBgD09c4jGeDL0s3EmwG7gPR
wdgdtjAOw1fiUmHFauQtWrcOK318C9XeM0h5H3BHPeM2bb/T+92u0fts3Lfm0RnyAAGrnC53iQT4
FEYJbF6UtugbYipfa4OKXplGb5jcbdFxQn2JepQgnXFa3DxOizpuQw82dpmCXOvw0YbjXZmoDu3F
JuHvM4v0WfBhCP9UlamIHvLphNpMSmRRF78sa16W2Sc/OCQDh0JHJa1KHIAaM0aGsATJMETEeIo0
EDATQCw+Hk8AP5trEDet9zoj4P7w/FMWj39vfW6Y+Ju2M1pCqIDRDMQ6xHMDqL09CL06e+XfmWCA
6m5DRZEyGrSgcTPD1PCsRRDD3grZogkLjVoAdfER+hAuZjTZ4aR5rTCChgcwcoqRo8a4n9HNk270
JNvd2jhR8Hv0nlRPCLkl+uG64Dp2v3jU++wG4b10bt/F19gkCmr2k7r1aFx+G676mOpZqI1tRNge
Vx8uq+BAMxVDXWhJeFU9CZylKJEDtVsl6pR5fr5VOyAH2oXHT7fJaANHIk206Eif+UCBbXl9OQXF
3HWTz1NYUGZpTL/dVMq9spyOJJ97RNQpTe70Y3ReSd6lLSigv4sZPjpVUVaa0wVCHF4wq4MWlXi4
gHs/ELV4Hv1C9glLrnjFTSWq/GBsbvKNsjq6C2Ip8QmB3ejMG6DPQtleyqfHGSCR9CjGA+JOhbWE
ePgvKUFvnfPjKBDjqwNwChE+vK7qwOfJWUiQcmhq8Avu0CRo+/3HocCIwCNoZ9AQCUUygs0+5tSv
v69dCmuV5inp/4BD+0f9kU/NqT0bJyl3hoISguf4nxv0XvcUKjHOO70h+gaF3OMh6NVZ3A+wqmM6
Owbmk9MnxSCQ5MDFutndD4rggUgjqAtqTNscp1MSiZzwdryR/6UoSmLvId/t0qA74UNZBDfrBvtg
95wLzp//r4fhEWP9gUfhXVFUnuc0u4puNy6d3BC/wW+5zjucF9JDImyyBahneIab+BkyeV66JAfk
eoRzJA2KuHxxCkwqojVgDa8Qe8KZc3huJukWH5b275PwlKQNXA8p8AtB2QnlZIhvPG1RxSf5KkVi
ggKN9HTfGcKzjqDFqcLpQivm2mj/jlnaCHWmBi22bOyg74LXKB4UP5/b70tjLU/e9AjcQo6OV6M/
IT9AnGJQiQbNXIS8w/i5vs/e/HB+zzk/rhJvXcVCIwBjQdBOMZHpWyJsrcneUKsGMCWvhNnAGAbi
HUI/gliMOR8jHvlQhbOh1nMUYtXXmlIh72VF4f25WzhL3DrrrV6SP5xg1hJAY595yDRkDlN/iONi
7couBJoTfhDW8Qm2NF6LBEbICohQkWcES4RJIoTVkAvJzskUSHnpDOhtOh5l2SGtuwuqMv4OPgQh
Dnf3E+MM6s7DjX/oeZqAc2gHGhzhJtXkPmOq/eb1MvDetCCA2HU2bdqoVOPCx0j780DPBN7oDDwz
16Dn8d9vvrSEiIERYrh831BZxEFZX8Zp/QkgElCAZtgBFERTRvdSYfyFDegpQQHUUjerXTtvlgXD
BIdtMIAjbScODNwvep/U+Oore3SRlpKpGTjR0VHTDqVcUziTGOyENN2zZ92RIyNe+Rj8fPWDbjAL
/DeRGJs0qSntjCkOoegG4XNk18woCtmtpA/Z2OVvOku+TPR62iP2ZG7LYv64xeTkZ0KqG9T54qvO
bt20zb1Gjo18c60v13SPSSzeYYqSLoK5ofJFr46p6pEWodKmMAiinSZfd/ygMYHNiThmhSl+THjf
YDSp9Cl6BR0yTayar7F/jSbDennTl9yQ18vrs+27P42VhS5NkgIhpNWYVpNu1ZCb1Muh7mjUKwmO
GHOPygNyfjas7YcgS15JhnoT8wgWw64T45hYT2ivVAy4prG0bZZsqD53cgpsqfXejoEH6eNbME84
kGcJbC3WK5RIFCCUzi7ozcTUcq/QWoLKmztMbuK4Suo2I7+WfOjiMsjgNcBH9GLwUlhdfZ0T1PkS
j4c9zD155Os5MR6d9tabwU1opaEBkYe38aa9n+gcfqmzNqdlyS0YVN44GB0aEXEgDaEHmSAQEwsL
U43VZmPWMYt9vGfnaKCN0kQLr3O6mVaDHd6ymr3mylRa0HEHXMxv6jNnz726/Iv/2QNsQ/ad2Mzs
Nf+7GIT1mfCFOBuv+przO5l8inQLUwCH/kmdgRQbOt2SGFrMOlDx/KifiFScOKzOgvH2OSe2o3dv
SszyiUmVr+hdVcijOEQwBF8EAd0Od0QNkE+Qb+KJoDjxBWTVO75SHBFUiiAZehPZJX0+sbAUObbF
aZDdKiiN2LmBahlFVihoFlYd6zU6j8+4LnIsiuzAl+OzDLiz51uplxC+ZD/6VjQh6yJC49XiwWQH
wdPBRn1LwbASQSRlcU3YIxJcrhtyJx6QgN6jCRfcWeBj/2edrApeBnI6iLY8HxE9YT+AsahRLXkE
dEcTD38R5MH0ONhUkgyJQZQmh4DqQDmFCHSl0X1Ho5tAv3kJGy6SKkreXANGnqLlSdATdzgs4UQA
5Xgs5CRn7jctkZ7oEpoxi3tOP08skx+aINBcIszD4BvmwXuX0/OBgt8+nd29JmQ8wCqftQtlRY94
TsJniEUE91FQBs94Rn7EUQE3ogF04kbj8LN1tqZR0zai19vqTgPB2l3CKPRLmMSCw/s4P+fSnu/W
F7c5qwv6sKDMg6iGYNczAorxnxxKC06WVBMnxjOKu50eAAz6UHW9F/0Bwh9DBKOxsKECRNFnmYPR
M1USdul3l9O4RVHiwOqolix2zgycU9tpJwG9gJWukxCMbCb9UbRYX3iFG87D4dHoi6/PQuLGkzvx
cPiBqUpLfk9zjA9zQVzw50zMFTwo+CP2x3Zp48HuM7sfuJfNie3LQCPuN/z9t1962Id9SWEUVkVI
O0H8iMVHBjuOTPsNlkEl810Y8WNau8qsWybHlhWCzVBsvERKUAN7pjHBYBJrEIpLMdwRMjVzHkh6
GO7Vv9GeFc8t59bsvjs2Hg2R+Qzp1IWxSom3kA4wU4dxgTokarYmyWgxf9P2Wti6/fXZKBPipRgM
wWqgT5WcuxENQmNFs7//Dhv/zrO5zxh4FNzBGuBYz24ueaHPDBFB8KUKwZB5586yz2hEJniefU/E
q6+TEo0mXwd6p21YEDvNdKZTpEi9d7i9ujrtwRQvfS0if3GMlcTx8flYpKDx1YWtU+OVQ5pZ59f1
2Gb1OildZ8yapDeisJmzzY1MnZz+EFHEoRZiAbI6hQ1pM2SLAobwKUQkIFC75Gl0ezAufvI3hps7
tpGwDR8zor/G50geInM04tIT5mdrBHonxoqfQ44JhIghlf7uZ0xqsuJBYAex4gRVmBHiagIYTIoI
5L72DYGt2iX6IZAjUpMgyIMdw8SdJ7tR3B5AmBaSIJstmym1/ihf9QfZXH/o9lUpC7WiRYWSFjue
DUqzGjX7JeaI2nJLGRrq1rqePYCQyoC6MtVlGsghK39m8gn+stBUIM0k7m1ObCsWMSaQRZb9C78U
wS8g5MIi0NhDVIZv8JBwD3mH2EJv+tpEOxh/WCEEJiwS2jvnCBcB1Xj6nl/gA3FAZBQYAWIY0Aw6
f4je/m10EeviY8LqjC0DEKFBlo27gvo+42w4JieEj5L23L/80J7BAbQTiRepPNEXJhZSLV9MlKjA
ClAX3PePjWXBB5NGsR86TDm9styZf1uCcJlngBmp0KEADW1EKMKDYb2GkN1ZfgDP+AHeLf7MuE4i
S8Jmtv0IAE3cmhxQCLEeasD/4kwR5Qn9rTSA5MqiJxOBkc455GdkRnwCPKSLuAx+4MBcO/aCyFzI
HjDC3dJzj2CVOJcFQLTaJaIDEz1IFa9eO6Pc6wjb4VYgInLAgN/PdEwRtlPo4ReEypw/18g0iquY
eihgeH6LR+OIGH+OiNNQkO0jIqHuQ4GCzhIKM7zOUltgjfkfzRxxsmLlL5KI5vmYGINDcU35gVuL
G+U8KXiTfTQ7ERXQYwURmKoJlmsH2sHC4HuJZskeaXsSp8d6wslAKhFIYSdiZYFA0vZFwI2T+pSu
3nlvAA+AYIbG9sGb3g9tq719xFnRhHWNL+sEIf/zXbB7wVlxvxldxp5+Dwt1PvoyOxfxniilzbs8
GqQwxhKJW0mJJMlXlXWizsEXhu1SSi7Sd1ZrC6P7a7R5KW3/Cdk72nvdMj22WfbNrAfbKRnsPHkp
KMIw+9gdtH/ULPjBQND2Fo4Yg0fjDLXGEcGM3dMw8Zzq/Y+UCSzcIeupG3ATeIc1zvXWblNm0MrI
qpTPU4qsej1wArAYFrd67QTb+5YsWThJOoJKHvKobqWpAKVDdGKQA2jH3Y+GY6ZImMw+aW4Mm7NB
Yt46pYaFseOZizz7jcQxiAff25zRfLlfJ+wgkvkBFISe2T/I0w+Sxm2kK3KXH+9G4a+AJjj6osaH
9JKCPnH+i+Y3TOIggzaA2AGVKfmoDdmIT1RBGQDONpownhLtcDKFq+y3BSLVVjFgogzL2Sn0UJpn
hlVBY0EUomL8rFdX7E1XRleBrGZlSG4Bdr5VkUhCdPwLeQvI+Uaz4veJPrMGPVsLHr8pUwIovbKX
Er9kX61Sib+ykH+gbL+f/vhcHSnLE9O+owG8FNm6FStdmb0fU3n81xfOtYta9DCM+SeUh3/91VQ/
x76a3pGWlrEpqommZvcJKs2VaBTqZkBMS7blAFT3zo6ip5atkaYBYF7JUGusZTAiu7ozWn76HnQU
JhqHJd6S3JNlngxaXW8eYwlfrUDUacfM2xnRGvNtqi6QcP/t5psrjORijtPXBOxJ2t9+reXAug8k
NUHtZPv2Sa0ucxXFJ3G6d0jsT2R11mEvbwDKaE+jGtGJpEoiGbtt7+lZzjpr/HAp0D5VDzOk3YE/
yfMUn3BWu+7lfGQnVFnSoOinpO7SHUbGKxhkrlBC0vxvte5yZiVzsFYJZKAehio9/YGxGf7ru9a/
VAFzMlyVgBQpvCSfS4sso1vmOu2NKQtEl+HBw2JkdDBlIpzvABgsxOrxu0p2cW7IGDIGm7+FMStQ
oCkDgSNQzBoK3gTLvmA/WuBlqN3Too8VM94hctqADIoyodokjtBNOen8Fgr7heEpZnhFDMYVdQhe
oeP5E7LosZGdHN9UD4PV4UXJFZoZcjnU04i5x6gIQ8ObJdqBE8Ry8g2ojRmK0GbpaWYS7cc2Nojj
gTVl6jxjaBxNsKQG/EHD3ZhiKkHdeabEMJwBNVjMCkMhB6KHHK2nlgLly6EiNyL+QLIT9BD9SxCB
RrQIi7L4R9ydTJ2AFD/vG/D7J7goGR4hJtoRINssavBFrlYO1SdyZxOy/IEWFMqkQhhRIJuly217
/EM6AGdJW/hYG4NbjpmFiG6f1VW6hytP3inXQn/66ChJzw0GHk2wnNaHG6PfEfshUpAhThCwsPLk
EfpYUKE/53HKswDqg+6s9fAE5wAiKPL5bGJqyaRNvRppxY9AA9M/sJirPmt6ZfJgcnyO/JCC6xhv
hXiANlN0As92f3VvTXT7Tpg3rUrRQLYqOsG1RaJnlsJTMZJ9ft++27Arlh+EHtc3kvqvjI9DyM6/
H7CN9+EPFv77jYrujx3HviJ49oDMFbSxmpFDS0y/6cb+R1p/rwhZOZ98Ak2IzCvPfBIqfGwOSbIL
22t49Q0QfeYVihY6GdC63X/ViUqQQu1hOOt+R4+gE/1GbHwN+f8p+Ko+yYbWk1vqqAiWsIrRkaZY
5MsoZ9EHDz8EJAFQp5gzSv1fFwfiVTwnQupu7BLsCPhsnzeC+BhekZdNRQcjT1ICGE4XAsYPKZjQ
nMcUAVs+EY6QpkG28t4soBaPlLuPLkg9InYyJ2NXabsWHsZTpxuw/gCmoXA0QDE1brXOIsT9w4Ar
aAAYLtsQi8kDfaLx+KoXFfO7oJqACYfFc9LeFgw5jQk+jc/6rc+pHTM57ghBZoCmWUfBDFoAUREN
CqSWBC+EziOR6zTaQbqRU9KYfVb6PzQAmPrIJMZlkQtwAHUyYO8P01VPVGe+NSm9o9WiCSYBlYbB
2FLjIDFnUuiwohqZ7avn6qUf2KiN5hk4y+aDErOFVVFOgKH53CYWvcf9+0CZkV5yClj1GUk8Yr4Q
J1j6bCPSM32mflxGZVIeyFPQm1kuJgFgSl5OpS2I6kiVxvt0SUSOPWTROrSgFRINMcymJUOj0iCA
TELyPhcpAZMNidZOhCgAB/+AvjZuqRzSBwHj8rl82s1TZSoCXLrHrL2Hw/z8us+/2kQfYSYRLAJJ
pBf4GlQUxFX2fLGh+nbFY0nS16kVT8tXQyhFUDuezLLpaIRkyMFUlUjMx5wVxWLZ+rxC/QI4hsJg
uYffDbhxR42vYpGUjt5s4ERNQMCfqxJrBVQ/J8BCKIOtMXqLOPEqNBP1xbUATO/2j/HQZMGjCy6C
stkzAWSCLXguErc601b3PZSw4DJXBdGs7Y4+YYP5lU8pfhFzCZY9sW8FoOS+0IFKWON1zkb/Q6el
KnZwm59e2R4T5azd3UJ1VHk5pjb2zaeMGBr2B9iXNcNGnz/Zdwcbv3sQ7PowWcvCh9fUi15uiNS0
lUOzJgBQiA7DDAzZM5BDHOTzb72gBvaQtmgwKuRWKSQlqFfMxx2WJoq/t1/1FirajLFu5QxQgMf3
HS/z1zQ/ZMzIqsGAZ5T5sNuPel5dOebpKt+C1/OnpOIshthm8+QkTQhjWfofotVhdlFOlCe1ec2O
G0nbZ6kx+wNzmV0YKMXclPj2nPGrChYEgwHp6aYAWRLoMd9IYDyBKOEd2MQIS+WhTNMEKAVIQ1CQ
PzC/AFrd14bJjHyVX5lk2seopMuCcAv+ZrEIsNHWOhGdShr0voF9/dd8RXeP6MWWzadLN5AVVFYB
t31NVdSlh9emtxf5bYb7EV7AN0zMIDH3x4cZiR4iIpHoasVr2pX2fHthD48F5GN47Zt6yQKjAdcm
PxYsA4axoSUlGsQQNgis0qLjhL7fJAys2HI+jrMYLx1n7E1rq3JIASC6otFF/ZKCHd1hLRaP+jx5
/Qc5Lnp0uHZYhybnShzmGfSI337QrdnDQx45FKtREiJjDZNdYI2spx2ox8G0dSxIk/SEaW7KPcBw
wFAk8OAo1pFekGYD+ZHKK9oOR5oILK7tSFXBPPIn96MB+XzvjM98MWVUM/sJeEPg/H+Y/0i6r6VG
ki0KoF+kCHnzWlYWhDcvChoYee/19XclN3qmgwYhVVVmHrv3PjEM4jLx3BVm0heWLvpapOTnopJ3
C+w4zLgYNawTXtFeQ3ziBkQ65p1LvvEj2h4uPLwzaCjaJga3PzvAS1F8kBbzB6ycEI3HnHa/NCSf
/p4oTPzab9kSPnPtxhbpE7BKeDw7j+3aOQ7XVD3kXdhnuxjJ7amEcVKOuvqmMUGLGczCOM6fIAvC
DX2REoiOSNHlpNj3mkW7iAiWoC9vO5fUpLjoBacFOtQ0U/vj3KkgyVRiWy3sPBS6XlxKw88q6R07
9RyvKPVUM0hbMMM7P0oVEMJnNLql1Pfw4z2GCaDs8gN4IkVxeRbTv0/am6i/SQ0/APcusCQSqU4B
YGaFob6D8QrLHPCqyuburWal1sS1VJOdoPjl5cm1t0wtzF9iF2QfZnauFqubXrSBwGtxuPWuFTU+
5XnShhYoPMz7hx6tihj0M1adimwmnydX9TkmvOYEi9WP9iQ+BLRWS4Nb4/bw/HLdJ8VlADfCxW6+
6u5/mRRV6DB0etWf09s6/+x8fhai+3+E4pNq/Mn3pxCZyb/ne18ziNHzI+SbU3tNLvDHa4ew7GGb
0pwG5mMN0XIT3fXfhsPvYb2zjE2JjZrJKBlHfs3/Qqrktx/Vk21iZlgk0I62np3E03euGSR0/BG+
fUzebl2Vjhg2/+GUNnLn2SGLkI+ilaP91P8Cnla0gmlOijG+UGL2VnRJ7i/JJWlExdhgHkpJ1/iY
VmuRTvP9KdN1Tvfpzt9483HF78IOU2SkwKfCpkyglIfgFeWvVArGP4vH/TNtx+FxWHIBpqwjY7SP
JsdFYVR7dI4NstwCK6yCzspUBJieQRPeTM012D5GViiWTFaHkrup9+qz92cygYjc8CF69EReRp1K
Mo06HS7O5a+jrBB5yK3IAnCY/r+m5u6kpMV9fUnCHd6SlhW5/N3rJ35AdOm3/EYlq2TN7jXddYxb
Nv2rFW3vdp21dwU+9H94V8Ph0lF+STadU39rx2Th22X3cUt2He/thVAAsbpE4rJjEi7W5q0Zec6B
AVdMXl6stTXeRaWYlf5S2wbZRhFgvXGAKvHk0XxI3xxFEBJexEMFw541VPAQ6DIvTi/pVzmbtOdY
YwbnwSV0G/+1ure0oULHllazfWdXuDt2OInnDVD6maE+90k0DleT/Px2/NcYWqs37OUN7BYUtoGD
6faWVY/57b/9Ma7pPT4t4+Emsntc+jRpJbh+/0HnL/FCVFVfWw9HCuTH6Pxd7pQ/JEbpJBl+uFf2
8KBIe/ndfFJ+U6w2yGVYir/VbwZVDimWhq+DJgpx9Fo9oe5fN+RYS5KZgBysB8bUTWpkifHw4n+T
5B8US3zOr7ggg/3DCeYEAlc7uSmySK6DeW8ST2LVtHj4ay03GcZEvI//oUvGc6tuW0RDdvcLNq8c
vRiRTDOsi6MUzeNv03+j4Sl6W2G89titO/LpACiB2By8KafB+XJ7LH7Z45+lSLScXvyF28lflWL+
S7uVryzk2jRxWE5FvpzhSUsv/Tc05FncE/xFqwQAxyW5tmhHM5AcS7rLDpkOelrN1XK76jOOlRuP
/5u4SMKBDyuL/oTPG3YOzFCOB9OdjKEvgzdJXvS141N33Mm/g/HcZ6focRw9Lw0bjB7vt9H9p3ay
vfl5Pw43uUn7Xy/e7ZS/tDnyuxf03hiN9+4U33XVSJL+F6vzkS6i/Jjd3z93PjudQQb1PZys5i/j
TdVAUmS90qA2uD0eVWXFi4eszronZ+RkFfVxtfqk6sHAjaNLlGXvvVN2jU/JQaUdtjvbJWCf2THe
/d3za/hmjf3Yp6rotejnlAy8HH77fZsePaBaVB4Ey+RfUe+dlm0M2BYFqyMpjLwuOdcMaKVNN7ec
icpaNhUx3zei0vcxbURHFsqlbaMByfKOgk8879zDXDP4rJ/WWdREmChnB7ccdZ4rmXnJd/vXerfe
NQOe0kRWTMvp9auRlZLDvS11f//5+Rzsd+bp/hNq//25RI/5KvpCqA4BRAgHnnjnBEs7ONtrJ74r
dOtZNxxrFBwb5YtQf3JKS8539G+V2azjRnS9u96d87otX+tXICwjrF1sx7DC8fWey7kvP91yo+3v
j3hqQ7WuPryCH7dekHeZ3P7tIfyj/LTPSnnr5fJQyoWUqjcmMD7kpe5HP+1HNVca+QLfMXX/6YcO
QESQFXkjPI10cffx8VHIQ0R51913QKhwzkvp4vHu7s/v3/HgVbv9knqzxqCenZ8Ru4RthfzqnACN
R/t+bbD9pqnxDlLhWFeTb+lAdRKfESLr0dsldoHR/pum0X3lsxlik6C+eclRbZVt66/5m80eR8Dn
0aY9+Yf+eOcRj9PH3+9++gs+TBGj3bgrpJ1b9AxPFj1fIuJTeSE1gnOQPzJb/WvWv/ybcnujXPd4
crfN593sOXhQyo8wJ9HzKvn8t7RR28u7erfZDa7u+N8oX0fraKBhLhtlr28PKh9Kd2Ue/hI99w7Z
OsWLSk6DuF26P8ezvtJ8UFnulh3htjSyX4teX2tRj1ooOnp3nT4EnzSwB7PPz0+jd9pFHmPavjem
NnpkFONlnFvI5O3te4vWk4tEtGHfh295Lm+3vs0k+u2o2be33dNQ/yf+1+rdN9rXu04h8mUl+Xfp
KN3F96OHan5K3t/LD8vo/f39sypWeMy/88JLUJ+uR+n1ve/zaoN69Ps77XyH5RmudlFufcr3b5v0
FA+ryfAUv32fulG+iPrfU2v5Vn7SVEum/X7+5nSldCrSt0N3OOz79aiU5/n3NO7vbVUX/P22z0Ry
4boNjY/E3NMEojBt9sSjQsbSIAgMd8k5dp/KgrmTBuUkenhiLqk+pE/dTZxQKHiJ59kD2/SRQtRH
NmCA6bPKovmXCq7seLjtA7DPsAYfmk+L18lX+fvyX/N7jiTUfB//4CZelk9aAOtljGlWfd+8Ft8L
A+psfeLh2S5Vcr/XYhdZQS3EIar6vfwZLRwzf6bR/eC+x3RlhOyj92xwn3WibNjv270XSYvQ6h1S
sNPPf09R464RR6rJwi2DM5GxCoPF61Zc8efmpkcgUKDHzADv6zipjtOWdqH0k+TeQ60WVe/HnVG7
lq78X08CM9Y85LiQUvJIIFBFv8bJdRHLutRmO6Pe/PsiUwczUvVoBji1v2tgSQBLf2If8ng6bb+t
X6jZwIAQMyyznSBgOgxPrfXQeGg9zIGh1TW78BRwAA+XUnbQs9z1FsAsjYBHOXJPMFT/nbGY7J4S
Jk1U+Rm/EQaEGleOxpEgsbAB8kyuF32GzvhyD6xzuGTmRpY9wbfyY204G4QG7r5XGp4+Jiaqqje2
S7u0wRZfAa/irf7n5q2m7GH3GUm4/SytvkYGe4MeFj5g5VCHtRbVzShK835Fknsze0Q3gUImGhbA
g86sdqFv0tvNZI4DWVPWXTyW5QNdiiXgFcNgyShDy51kYoPNIMwg1Iyld7HJNemGoRHbvGskDezj
Sbc1vP7TS93/a/wQ9n7cI4bILzrVh+J/O4IJBNIK2WrFAQpwr1iTl7LZPpgYh7FoAxWj8jZWZmnQ
EnhdFwMSDSlDjWDTLVeFy6fhYT61dYNH17ABorhdUpXexUL7c/azuXT8V5+0kpLxFOAZm5XJkuov
8+vv2qTHSpW3MP3yEpuZ11kHPdgtBYhDcm5SNli+lg9PDRiAmdlC6/K/2kXdTgFjsv43vv5XJ8pz
uj+Nqe5pYdyi/eKlpgq3ReZvJvVJriYxMxvugHwKVYjxnc+XmXBvXIBy7ZRnL+UWWcJOnUwBWdUR
tcpQydZaVFEHE9YHOR+lsYcnlXIl8PFiANcHP7istYtTZfpkvU22Bkh/jI+dw6QD7TwxavxXrVOd
nM5FYdIty9ZNM0iRk6rQWapa+abaDF3KcyhATpTa1QvqdWXgERSi7gVwN8b353T5jN90fSa9Yygq
hvJRfTX3jgec3sUyBa4/jvIAtvkTVpiuoVjiSjGeCo0dUXxlqLQ/CAb23HqTzkAYNOrVJXFIlVor
/42HTuPmP5rHeLebWzAsqMG7/67vLf2yV1l9b40mvnhZvq2hDcZPpSkFlNtzSbsBZKC6HGzA5zcE
13cvlfUtmjX7l6LwXkY365mslK6mP7pCgB0A46va3cRYlG3X9r8UTLLt79SWV++XKlxAx6Edd7Rl
Rntac2Z6GsOt+l990vwprPs6jSC715rx8L3WEIQjdK3faqBObui0fXFPmhybzVeL9sFl8ATuoqgZ
KuPaytB2ZxShuDbsaaztjvcFxe9N6q0AojSH8QzUPDVz/1lhdK+ZotaM3PtLUQu8ZaTeKAmtaWQv
sfi12zq1l5MqWfT5clDWkqjdH5ullC77/FtDYDdnop8m86EC9Ta8UVKsDcwhwl97hqP1dCYe8brO
JlU7pnjYS/aLzrMDpl1wnD/fxk/K66NKu+LFukQ2sTJdvvm9ndq1wuPq8nylBwOj5jGf5kLTtihf
8jRQJdahR7Q4vUzt49VW8P1CgZAq1/x7cm6bD+PttUs1Zzy28f1o/gwUNMkXDzoD25ZWEf3TXA/f
T+etDFrFINm/7v5ioBN8htlVRzwONZkOhDOqu6fR7bFWTSbE9Mbtwoe1s9NoNEhEkunT5vyxFTsO
XNQCkmaZmUDkI5mLiQwHGkIfEHbn8tOavY7t5cPdCBDgVnmCf6wuBnoNQDrL4j9WS0sa5+ry6ubc
NeX39aOi/iS/Xkxmwj2aDVtGILvWKknT8suOroo+xSRv7Y6pIROL+V158jFv0X9uprVZDze0Mv4Z
z+4VuYmv2xHWvKineDHZc9wdSeLfjPUAoaqe/lPpr9Dgked4hIXHVikbAeMo3oGBLs0SNKNIK2xV
7s0lq9X77eLBXpqkjSFkVfUrPM1Dos0HPN2b/Z4LvY32Ynt3gi6qmlzxqLPRunQ9DjYjTFLSf7SY
eTEQfToq/iDX82fQB33YxUPhjPg9/r0Ufsf3Nu1u9qqrAb+V6+IBliyt4a9LA2qg8F/9arnVEwH8
ce0eWpa/AHi1Xmfqfx9rIVrzYb16H5ce3Tpa5ygsl97rqAaG+6jKrA+HCYslNqk+NTo+aQtOVum0
Kk+UKjT+Td77aKFPklHjcTRtckvdneXHN72G61vpClq2yqcbmvFjFxYmsHQs2xEWU3O50C6WUvd4
Yd9G80Gz9GKssNfcLh/76tep+L4+GmQDLdM5sU4Op8cGnWcXlqm+tA0QYWRlcPOeOy4t/hHMOEFf
3VaPAfycU1XanB7s0UnlFBjExzE40f1ff4MlLr6tBpbGm4HoUO7dgrCeVo/1O5BuS63Lo28Kmeu2
wil0itGQTkN8ArgS3AKAzmrr2a69GtxR7m09/mkYyAUBW/s4PVQc/iIxWQO7gta55phKHw8KfBp0
Cc86pURf2arPsJNnD+XHY/kFxKVQ6pXG3cu4uzk/wJ4Jl00dfWIaXKIHHyDtxbeqh4B+yAD8kYY8
A/hpVINgdxwO7vNXX/Rqt6/Y+0S0sumW2GMw8OVAR/+8busve3rgWpx0uadHr1kPD2Ke1pwPsgia
yA4/KwtQz6lvalpXgqBkXx+EDrUBQhp6FKfD9moydJrWaNzAp4HXFyBGDO9srfUflghcdV0Ejzr0
ah9H/TFnGN217yIARUz5Yi/GddeSjLfpqEhDMCCVTopjECC1gYflcAlZRitYimSnBSRya6QCkOL2
DVDaAA7tOdZKsUKmq085QxLq+ht+YHbtHqudxYh+kKQPbFXRsNA2Gg+CXyPX4zg1+5uBbvdOl9WF
tuA0OotNf2qQjQqVVh1ddfnRL9AqUsFED51UNEqO2TXnjpNvT96Esev2wSTnRhdRwMQMZL2rEYGG
sLUBjsBGWXv7BMZqNenyPNjTHh2kE2sUIFco6+ozwK21xIWZ7QjAbn4ARNg5JH2tTnDdCbZ14ZQG
Kit4uGfsHPe9EDLZpGo6H6Vsvnx3No66RHyZkFPz3r2swuAvkBGD0xNvUG9mno/AA5kbGAOKY0PD
HOppz4MEJrN596DWeve0zBKxyM48tS3Zr9510xUbwb6VFGP/QMi2WwEuBYr5eMepOikzrXRwJhdZ
NRSv57O5lsO8d9KRQg1R0Sin52tfs3Mx7zEO7hcOq1z/tPrX2T2IA3M0M2zHogow17genfLxDlPg
uByUVOxVNKAcmn0hGVwV0OCCuAl4T8AgVbV6Fb+P96HLDNFDEsPfm67e46apGdq1GqvJfwbEYVUB
JrBR3JSn3oSY9ImbidaNQfd/lxW8i+W0TWCTz2FvRshbHqzV227+aKo087V5db3dayu7LamEpm7d
gdC/dFgOfw9/CwXl4iE5Sn+jtwD/J+bLza75iKC/KOV452h66EZogTEUzgaYaQjKBkg1Q4XtCCag
vIt5GtCys4Hn6wUcO3ySqKuhNxog3U2Fwc/1Ewi1w71+0qFt/EqtyucMnYyVRWu77nM8NsDZF7zr
rfz7gq6EDqohFGLKOxGVL5r8jysGwtf44lYURZvRYv+Cz4sTSNAZ3ZLJKwzX0Brq3TCCf7IMXqV/
Mf8+l2PPanlvZzSUPFjS70YYVOjx9W6D/c9NNRY/rTtTXynQTEtFQaYmBI5LAua5kBZuO63B9cek
sS5ZCZ0JlyE/FFRBw8Pk4kIaPaxCzmz3R4NGfyYUDWAYwD64bwfSDpVcuPF6rYOodj5nV5UJ4f05
bW0eK/W3chhIlYwrQv2g5am5zUgHrop0d57Xfn2ctb00Be5tRJb6DtI4sS99AhyBoFBMi8VIE0F7
e6+u5Nq4GFluoXepgnCbJRpYmiOTB6e/lUmX25nXFkZ56O0hx5DO9jf+YbPWwbu7ng0Z1o15m9ba
WIiH+tPCMMy/1TP4dL3TuqOcg3iv7LkP2mMkEvSK4ZAsWK1Of0TQizn8N0RjR8pOAYmyjym9oft2
fdZBhzK3i/ejMDrOXlzuckYOKc/6OWOgGPB9V3gVN8iybfpSNRyWMT9SyTYtDVAwNR92/nF78yeL
eKz1i8qsx4i4hQkY7jww1UkFkkjomPkVhsuPKZsGHQRxG+8FkxvS+Uvb5RALL/9l/Td9ukU+H2U4
BHNCp81uedu1+Yk9QHzMHta1zmn7td60bxhImzbiVKBYlrOy0pxdKL6rZD5aD38zbXuD07TtA7E5
McVRV8fbwHzHKxdqlRtd1PNmi6Eg32HiETJtba0JUIowFbGzgGqRw6c/211ud8zfKSAgumqwUYSL
w361rzfAYVEJmdMp8FTrya6eYAtrGTfG2aao9Hf8WyTSBV6IEFXGVoJdrrRr/I5wXKGDuMS3g+vz
pBTlN36zdX0gIIuErmxTCnNp/FbAftUH3Nj1eGc15rWOkyJ8r+/fZKfjZrcxaWOi0l4GkxLeUPIO
qrRI1w62J+hel99WDYD0j39/GIAxOSUe2+36XMJboOjR6iN/ziqMVny4PoBW2reiqkvtrslMy0A9
Y9wMjF5lGtIiMgM+zDy4bZfbtqggI35FNigV5ExOy2Ps0nCh/Bp7Ia6/iY2y+XtgvyUwTUE1Zd05
q8/KFAAA4wbqIN8cmOSnF7srAAaKybL29VThjwbHeg4qO2ufy/ScwDRaRo/jqK7j/1iYwlAwhm20
rX/yHXwNTmYgmwIPZ2UwtICga3sc9hSbgBGLmatbvH6m9/S3n5FFgR57PDtfAvEE5oc1TQ4BiQad
14PbflRayNQkKoG1iVthmxGjsnlhF5SjpOCHyoPTefxp9qZPFIDOFuGPQ4S9It6bTNuzWx6CREm/
ULQYyNzT8x1wTv3f/z2wC5yOMmReajAUGdhpQv1giRqIAGInddhiTGKS1qMSTbNCIOblQ+WmPXpe
/Rs9E/RPm51fzbl0nB/fd9d0dU6ui3jRjM/agNd433K4kxKQTim5TeL+5r/dMp0BrF7Tud7N/bKv
LYYk449A5n3eSJZ+CBDzXldRUkhe6msswr9P2b7LYGe7PnniB/PU1VoUzpTV/AdeBhrbePKbl+/x
6+G70b8N5UK33GBKaRWPoSloKtcpPo57qpmbWwoLs7kkrYnNF5popwkFlZToUO2c7JrkTLJSI8uL
741JXJp1Do1E2VMBoVsnlyBKbCCKKW/Wy9lYmemp9gYC3F5pc5R0PBcZsrJmxOh15t5WSf31fFcP
X9dfFx/nR2A5FlW31exuncba19Ysof0PaA8RGzoKy00oodgr9WZksUGVrZ/jiRhJ1Ui1P3M+Mmm3
zcgulsYdwS5uq5bEWBkioOEBiK5dQWaIqcSxzDz74Ui9ib4As0955S/4WzyAXtZ7wgwo5gVAHFQt
qpHYw2Bpg5K7rKc8wkBiLnZdz1l5byReHIXRe4UPFoUIDoMWOPONe168NChy9ZzRpg3851DzUEv7
DgmcXb4goJoynk6bn2BAdF6d7iJrBlSgm3gk784IpAjzpsSPV8/Lb/u1XH4scBHXAZm5ZsH0xect
nY5WejElxB4Roqxjq8wQNxavwbna682gt+P4VQBLb0F9BjRUCMfXb2L0CQIGRpCOLj+yjPriYX7o
ifgE2Q3jSoSmOpWjGM5QeC9/USubVniB7sIkIjnVJmnN8tuaRnj1Xplko5ID/3Q0jIJfxep+lAwI
/QEllRuuRZurXMoukIYBznlaJuC7BXpWNboxh15z05WeWB/LJtMRFt5IICCHm+XEf1+frR7rUZpM
AnOP5+fUGr/AYcwEYwX0ihsnFuaSuKEbIoZBcWqETOf4yaguTgpxfncJsxklCdfql3cW0wn1RtV2
kP8FlFT65lXQ56+X/85h3Pf37NKhLbU+9uoqY2QtGME/xr/R8uZB8iHX/6abjl3ZtH2vOWidTdg8
9ELYTkYBAn76h97mgQez9mXxuj5noqJj89N28ZuEIJic1dTIyfTc7BKvWDs/F5FVcGhrE4Ts1dL3
/Lv0S9uAzPh2l+62mS22rr9ASc7Hgui4Tpl8HGTJHQJyUfHOlLngYD54FNXPyletJW03/5Uqrskv
CVVC56p+aBNZYOL8FticqaKn19qWAHl6JSgJy8lnLbPDdHBZvpVuArugWYgLsG+1FyvRRruySskm
mirSLEeNTQ9utXpojxE2lxiWRfnhx6KReWRcEP8f8LvrTuHcIUZ1HvdPZ+Ed+oPjZmSurYhrV+ug
+m3hTY2qLMT+li+IkHiFBzlj+G4rU+WDW16IriQkXu5vGR0CosCvvHyXDAv8BY0Ko6C/41sf7nzM
zNhtzhvhNUdB6Rpiz6pOpt3GuCPB4sOdz+m3aNRAdatrBnsM4HjctILzmG86gv8tQHC51hG8hNeC
UBUSgu20SIRZdCFoiyzqd7YeU+U7Sx5kk1VBHENo2qYLsbq0D7swAU68KGawZcvp1uCwy+923G+d
27y3+rudKsZqTeQE6d5EYvNTxTC/pWWDPoZNEh1NRb91GSFyRYfTfb2VFW/hnNxgOw3clQWrPlSu
oYIlHob2VoaFRvSFnwb/TxDONJ95epq0a6pmeCy5EFyAHDRJzI47hEEGbqjmNzYdz8iOtUiYh1RK
JpUeMagDLslh0g0HVFnInQDI68/eX8v/XDyb4/iEeFFMwQ+L/ulH6a2H09gRanmY4hQodFbXjQPr
B662VK3Sq6ptXsA4guqaZ+wpKbhfr69Ooi82lZ6LlFNJKryttxKwy1hccHi6qrjHHnvBdnsgtptA
7qgYeOmUAM6xPzIraVVCPDD/EXoGwgqCiS+OAUi5piIUiEPJYUHk4vO0SMmqzYzwrORw3HCMhPpF
BsVDR0C3RpiggH3hd1OG+bzP7f1dJV/+mH5yfSpOUnnC8UekKYhxxz4XMq/wNzvJ0DUIymYXiLRm
vK/N47yyBc2gDiguJ9K2xT6CijOXp5zTs64uBUBZWXjaiqdTuqaejils4P6qP+m5ltJEvhTS2bFP
Inp4/rMFE63kjt1WWOf4Hddbpo7XarzfVmmt2K5OnNBEJFco57RmqFFvP/xrOuo4yBVoLTpyLAAl
bQPfGz1YEUZiscSgcI3xHDhkGVoWhVlH2/R6zc5NSuGC7cGe1ydd6pvQZ03xVNvvurryBDrPp0qd
XOi8Gh8BOOW9lTDSjA0Sv7mxGWTa7qe0clpInubVMvPl556DttuFrnZVaNcRuZhy795dE0UpF+2x
VCokWVRHH5ZGkkIIwznQKRWnVHRWammp2CZFQ7VVtFNY5etqfD12fZCISK/KDXmjCbyGhgZN9DWK
mutJp612a8F5Bo2d+uwY1Uqdr1szqU7yiyYAob2WvCdv3VIh1XIYpFH3WbkcZi+sVkntxUayByWZ
oliLuqgMVpV8twpSZUJaEt9kdw6XlI4il381vJEszfax9et750rKqssRJIy1S0fUDG3Ub2GZfhMx
592p5NH7O11CmD/RrMTH3MVjeE8BnQy11uYg5ESlTc+dnX9KJv0KI9ZDRr4Y1N8jIS3JctHzvkry
j8853/q1X0PNxsEbUJ5v9vA4BPICcUWHavOT8Z1nIuQmi0D53Tar1lLy1pbyhoN1ihelTnALxfb4
hEIa1QvaSAl48QgLXP52Bfqy33RNbsuhcsjk9uDAuU6HSe5WF1rfMmjI0SGl167k8Mu9zb8dQVcu
/oNS3RgigsLho8tjXI2gkxkSgkP7/OMB12DniomlW+4Td2j+BTywGnZ3+i6SXwR09xESL9MuJ/+5
wDwgpGY4569UxGUuWuFZ8WcKMrZWsa8PHtLQ7+39Ynwf9hhJeJ9cJrsb1yeqdZln5+zMDpkiyfnQ
3u6TVant5EpXGjSZ9MuNjV/nu0OG1gZmNWsmurDXVm6l9C9ZlOIkHOrRsbt/3j7bin6gqrSzlSpd
+18gbDk3zcRGvU7S3U0F4S80lgO03DBzkNa+RmS1LslhGjdpQa/SQ6kzwUw+9uugSFu81Z/l9xkP
qxlNCTwrFrcubWGDPVMvJkVcZ508yRVc6jU2i/1aSTAY/JP1UkGoqmCp9GP/fV0+BRDhlqh0HbLC
ylB3znKpOdMvHp6veDTQTBSw1ymtP6faUrAuoLTFCT5VNmslG2dsmoTCyLEbnlwl31aSsJHXqR1t
0Z09lZMRkFEhFV2wbfYWVD8DcbixILkBAzSdQLDV8K8vi3FWKefVZrtBMvOCwNbeOby19FDp7htT
Or1dhrv135zpPsBHXabGA5jlmGvitdY5v2AVbBFJnwqK+Gr/Z3WdCppfTnLJFRXYq+EBsmOFJiS5
l095WpJQk3nZr4vFX7bdo0rM1uPlnkyi0X8Yh5E25x9x+gQKDXJeJ2Sanyq56Q6srD3hkHkAu/Mj
wFPdtgvMx6Q4Hk6uyQ462CWqzZi6kE8OL+yAyhkHKYdWLjAHA2SPd9HiJVYTYpFQWlQCIvtRTyS5
VLBwUd2YjyYozQ2YBkMQze9O2ychiprJJTz0sj46UHY13vxdEWcxniajVk4ZrLzMal/BeAFG4uLo
EUxzz92yApAw/2V6WgNHe2yOZcDjLD/om7l6KdDyMjSIZsOaaFszbALZw7QrLjKaTs1NpBtqbpNO
kPJ6VHryKXWGfBfXl/GlGZ79YRtzLiZvjFpGLXi6vCNbBKGgRkEHToBMwctBcXJ3/f/fkYyoMm3b
z/TAGtO/42fJj0uaqqQqIorZe7SZ6ozmr+0Zrln5jeZc0zcPbR6daty+njq+LL5dXi4+lVY6Gcn/
/7ZLp2Yq1SLRtCU+7oLmas3JqGTVhtYYDhV2AsFtg3tU2YqJdEUgwv8LMSovXh/C+0p4RBTJNx23
41qKdDf5gvDrIgEKY6tTEgJ+Ur82EL0P+ea6EyoZ5vs0o5UjdGx76gqAHonBf7dLx/seYPbNKtql
EsJiLbzA/iMBwnJ6HzXMxpdQxka1kZkc+fX+WZhfv2XzeuoQc3ybRYfvwnb2SGwLm8cWuwD7E3wa
hufXpRi5URkdBxKe0HJSycS2ghuqabeBWOw06ex2XyGsEjxuszKRoLNUzijWfa0zq/Sm4rZNu1Lu
oR26L7GxEK0kA8P9ktDxOBba4yk1ex4/qs9arHHL9ocQr7AuspfRMnMOl9+7R+MxnNfZrWtPlE33
+BXzCBREYupD2y52t6o3a4LCIxPy9WKRqoOpRAP93nKLWK/nBl82lKOT7fhT/u60Cjg8ZZMUa7Wn
htTer/2lSXVzz/m4yfO1jr8cq2G6wZEupY6DRTqHgN035TwH6g+t5DYQtzhfyhniRHmBEykgJpMn
3m1t+iqZmg4bs7Pu971d8T2U3y7tYj3HyVMTVHvTIiheEGPDEhwerOZp06fANc/W436z+qUTJBq3
EMBae8m+tRLeq1HqR6vwB/QCPva5vZPcEiqROWsTgo0vX5ffoJHetHpAQe5pZsrML1o8DeiWXKFW
uK6joZi76tYmvzuCLjpWxCb6276w0N2Qp23RtSKCFYqpOMnNMEaO9ohyKsC6IuP1QZ27jq/JKunX
1e72MmhpGD3imjpHz4XIlhRFJuodkbamnM2GUGkkeHwKNRbtMk0mqf+RisSn9ZBLOfmgWQSUASLq
g0a555kyfYyHlE3NbjTLrA6cmlyX+qcMeJbV1r3xkFWbfhsGKeOshQKDfahsg1es7G+NjOskoCjM
nx5TZ6O0ja/ZRKT0V/MjE16Yd9QeDSRoLdPlhJBFsTMflPT6NeIHCoIS4v2PNwn1w8abozc1DHRD
aQGsKVJcygJWbGXIHhJOW1w6LOSt7pGXDgWu+fvmoY50Tyy0R5q8U85qOQZ83EplL2TZ64mYLrzQ
SVaKklrxnM02k6IJpeiMnLbqriHhIFZz9S2vUdCk119IuPirNKlhxj1DGwa0/ylPBsvk1FgITB88
iYkqarh7scU5pE2z9tTom2tWeUD/7QvYpu+eVrXHBMxJ5V8GWl6Na3fRZgSpMRkw+mVAjoonkkAI
kvpCQh7TYeUjfcHQqt9ISO1xrEnNHVmc5YLfMu8syD62INStK76c0gpFaZHwgDEIcosfPlWgFBKQ
3dAsST0PtWUeesHqJdaa9FJoLclitbnO0R6BY5WVBEjFlH1kTI+1EO7UJ31BZ+0SVbhAlbOWOmfu
RwLo0fW1XH3R1FhdPjxAWbTaeOW32R7h8Hy1unZlED2odRiryzxnja+1Tv0NZV8jTzNKw4MFESVx
js2m+b8yR8u/qOSNLwdJxSpk+ONOYxIEcZ0YcpGiDtHgUvmfwnztwfZanjW+xDkMmkK4V4lGt3CC
Gkj11KkJ8tWK6VSh9HEOWe23SFlD8Rzx/HvXFSbKXpaXrPKlrCO0ta3teoDWCWSorLDPArCSIho+
wt6AkeYaT7kTbfDCHUWC1lfl2jZ9mXgn07kJ4CWP1MlzJFuVjEcwueUZzSM0Xi4hVtr/GKfLzWoN
lHO+mPsPmbFwVWpBIecUB9vbfKyOcrvdmbQ5WM9y9yZbhZbeBGvL7NqvjIaNQHWVWAkSpReqP9Wz
ALq7pW7kVM9KcjGTW00+uaX8s893P00lOFWBRe7IC+L3o1z6YmjTWtq8S5zN9TgvTeIdptAiLgz2
sIw6V3hFsKnV5NRV3O7yrfQ/bUsVpFC/mASZY+GyB8kHTpTOrZSIfRQONdlTHyu219pZttpcqOjS
2buQpteZEBSDETMWdZqJiTjzenj25LbHtNlqF7pzuUdFPHOQim5CaFPuh6Zre3VXb6ngxx4S8REX
WUa+8ckuSit482BSj0xLQiDF85JSR2zW2P1wd3KFy5Xl1fDrGpLBdgmQy/YuxZJDSPBkS17jkVRq
MA2diQkM5eRM0Wah/hCtXvXL5Pv7YcgsRIFEuL9f6qNcoVSd7ZC58dKGEgoSf2ywlFh9Ga1f5oMR
rGUARAsalBKlaE4JZ6QdqNt9LCSilVBPuTqNouXcutp6wlmbp6IZyzOPQtjgcap8ilmswGHRU45Z
3+vyK0qz/kplqrh+w7F1pjzNeTFjUKb1VK61aybb5adMU+liJW/m4TXxiv9uEzWCrs2gH862adqe
JgOTWRpbmO9VEQs8BI16QfPvUy7gMa6l3B8/zV/HJq1F06+WqkFnxmBR9wFr+ceg1usDzkIxTpcA
2Ei92PkgzQiHcVO31kRUSFRFc3DMo7jXDPzc4vMpt6uy7QytMzu8EJt5+2mvrc+BQCzkNDvWiKfg
GVCh731PT4ohOWgHQjowHmEQHJanyg/DNzyVjOKR3BFP7ZZeBWNyqPAv2+706q/ZI3o2E96/IiO+
zh6b38tneOLF3WyfMc2LbHK3NsHo/lIcrM0YWvaZBrtt87pqz19ad3m9UzGGaLWNN8X7a39v2kjP
mxuldVh0jocHsV+4jhW7DwHVrbc976Km6E3XtKNNrIK+rfFuYZwHZmorplLugD9OjVdTrZmUBjun
+jk4hg8+EOmSXl3XT8bDY9+N3c3kUUDZgK8YuNguRyj1oiYP0mVbcDNrY02W2qxW2eCVSTK7azx8
/PnpwqDw4NSzEq2uH+uf38n/L35zIV807qSRTIfB4QIylNWq20uyuffM6C5oN4dlmL8fO/a/6knw
LLTAEI4f7OliH5rx9hqOUDh3ck3nXdZXdy1Vl8kefyp3j895VUstkyjerR691TOTWD/G1fcdKa+D
h+25YkS/ze6XD9uH2X2ptw2jo17DZflQkeLmTgq4xq+bqBG0yfcajlEOs5OHgOxfhpaYUAV1NRvM
fmvgSXSvcVzq7Umv3uZKjNFRNbubPE7umk/F+8pj4S5A7gab19INodaDeyBd929rtHa5L+yA026s
zVtb3akGGoGS1XsCNPN5HzZdCuaV5PZ5G4gwoNFmA/p5tkq8VZfQlB2UKWryT/mtc/6aUcd+ngyn
d62n/xF1H8ttpMkWgJ8IEfBmK5IwVSgYghAlbhCixIb3Hk9/v+QsbkxHN4eiwKrfpDl58uQ131pr
3lJhTSiKdrcauK6VpNS5oZX+rm4TSlbze9CIg7Qyrv0+b9tKM7cE32oySTGIqq+U3rIi7tpXtben
4TuiIGKQa7YbU3ukoab+vexPgfxfij0ITqthPl0NL7cOC7pcNuttNRJYNYESJtMoyDGyXHKbhc6A
cVXFY0uq9u2bG1+huk59Ju8vobs0NetxqD8vQ/bu3oH52eUtKHVWe6726QatetdOY9/dyrvgsNNU
B1YumbQZwUEewN7eqUZn5c7918oklXpboFZ1pJZvjiVU5edETtNb7NLlW30koV1Ewt8YzC6dwmDa
e3SvvSsjJBUblrN1WhuQNkynI5o6pcExnQ2pTnh7g75in9DkbyZewYjAO4jmXe0ir41KVh9gCbYx
M7LaUGxonDo28D0Ug3lxE4piGGEu/pNMR+XXWTdft3HTXvn1tNBOkWuX+tuf854neJ28WmJSObd6
N7jPy5fab/YYZ5rK+mA6Em72671z7UdlMKMrJ7PwtvM+BvRw++fWfXDQ/fP9xzU5J+XGc67rBYHT
StNv6966d+vuBuv2OZt+7GgwjrbDR3fb24ly9091pOPkXFBqU6h8Ipc1nFNpogz8PcqqnC23SeXf
fJtcD+l03idNFDrVr5NZk471+vGcP6anS6iiofMZYZ2dVXwRJ0yLo838zfxAhZoNqf5+5D8R6hAW
J716Txn3nLYbg+q5Vzj38+vsoWS0yZRQJWNTbX7gPFRLZT1Udab8i4aNo8hi9E/ZIQvjTo8LPZGj
3o5knft6DDR3KZNiqgDIyxAUmHVM/v2rEMbP7RXo22pExWrLb9nWE0wWFMv+ZogrVm2TnWBa2hL6
curskmKqRo2p+kmEuhIEGzJjNAsLY8f8ABlGEk4i89x2TKdZ9pej67bjj4rpvNZisRUekbPMPWDv
oMaqncl2VJcJSdsSBR/EG0Wewyo9lCIjZPZEf58zuhIK13XKk2imHkB/1L5N4IXIScbJKxwf7kM/
zAvUvSqAQUap4geZUF1UjRTU+bfBBnprzLuaSHarwlvvWm2v+1bCsIKx1oVMtZ3l+f6Ie+eScXYK
74arV9tT16D8WSRKKa1U0CINjtGXR6TkNvcv3jwYaR/Fz2LUt05uez5qr6YNDldD674dVVMp9LKP
BaB4j8C96+qcKKVIRes+NlC+lgiexeU817GeoNocR09sEIHIEJAssx6eON03j32JhO1gb60caxF3
MUeLMnwdtgyi3rActEGRgsyG+TZoMEy3GkljmEP8gG03OREZATj15PgoVKkKz2lOXjKoz2ae7PtL
pIF3HvVCUYc4Uh69sr114bwRGL7v/T6puRXflY/k+4oAsRY1L+bsncz/Iy9UfxZIFt30Q8IDaqAy
7CXf3fTqZoRqb3skC5FpYulwycshBH3RaOH5ne9DdjE4Y6UO/SMecDmS4cneN6qH2WpshomDv61o
8KIQERnR+nchi3mW80FMd7z8lD++QKzl4jJIpfRjP/9+nnZVNcU+7wsHSX9IVU9LNZUvOdKSHdHx
WtbooZjImulpzCR8vFsQ+JtlZipV+wJja9X7S1Ma/xz+bN8aXq3YlRiexEj/7qY3NgyxXL4V/z6Q
EwT0dQItVCjiEhEthyzkBvumPr7zkxePPdx2HGNVwvji76XXwy+DResTIg5NPyzoStUrx2BuV2sl
bfMlot+98/izHkzqbQ/GW7+uemKViNlfdz2Bsih00SsWnme96WDZGDda1+6sVx3sEZmUp4dkpdJS
b5XO327R0rfsekr0PafCpVJ0cu4vvTo5jYmniPjDr8sK2ZHqRANXUySy33U2QyhHHK7HhypSxDNW
z8PE5BKrLz4pigwjkhIMigd4trdT/fnc3fXWb3sOi07dSbi33md5agTXlMbg+wyvfNvdjtdfq1pS
1ENkMuCwPpia63dJDBsEBmtATOdd839nPbhA/dehlAihgV+9RlvLNMOtI5foq0av7XvplmBgQaHY
oXwac4iUUeZn++6K7ZLFIpOvC8nliRFJrkRawFyiuKY5VF+MJHiDSM7Af2CziM2EOfekwheRx4QS
YYh8LIaYAwhoBuhNu+sRU3b52tw6lxjEYDF3SX76k8ldr9+gfMLsVMp61nNISau5un7m9l+5Wqq4
oK0zd+oWS10A8TKX7Y6S5lq7ofOu0JoqTp7M7bQjFL0nX1oL9eKRQNdNuMf+6ZVkn/hPxzTad8hu
oSeXn3cmyvRWY45nl4WjZA+C7gk1mLfXf2HsoCGXUmiCpZs3Z/HcPZ/at5b1kEqi6droWrG1KXSE
xeYiKW7xQT4FGwkygsBZdIK/Y1ZfR/KxfPZH1KHocD6j9f2P44Z+wnyLaeHuwIZbR2FPe96/8zkm
7apAVe4/WCW56F46akYdBd3m/m9O1LjoFzu4YLOq+IKuanefNhg5kbXJn8tE99S9Tp0/2YUtmWb7
rJDOh4V0Oiz1bm6eOX6BfSgPdiTokQrQQu48ftVKT7OB3Or4s54VRTmhiJWKIaqv0U5Adp7qKzVq
w48KnfrRBF0y6v1qf1NuzfyJ0Ca2ggA3mV4u5U3aunxjaxYMMXuDmbDmK3IG4BgqbGHZ0yELWRvk
updf12Ky0kyrfpRv3rqlX43+pnv9r9G/6f0cmHzRyWc59TNVrN+P7q27/TN7q2fVYXWaVU/d2eC4
ft4dnrfLZI1qp77TPyfzn4/+fva0KXRPzYcqRFrNGt26DLWd0+jRfuTTgxY7kwbM93sxGey15EE2
hZRKfBymWaY9pjKo/RbHVxQDxhfCyJuO4H7SI5pfG2jf2GXbz8rv0u9yr4EQ16Ur/Iaqiu80JQHd
q/3OtR04NIfFeJ/Ouo32mtjxWsbeWqc+zSoI9IgK+5MtFWJBGp3kVKPtVARWa680m2oLep0MK30h
1qxbza6Hp1q3xMK39++5rsnfVByLvbLWoPuz/27Jajvuxd6iW4IL9nPt4ivJ9kqMVLp1K/Equa69
PNFrB9RN1FK6i7E4SufIxHttzVTsCc4qblR21v9D4sWEDjL7pBav75PeRjfWjKlwhSDJ2cwM3XcS
jLuxaSVcD6IrZepwgZK3kfBvC2g8izsj4skNtNpRQQQOD/fBvN8MHf8IwredmYaw3yHA7Npp7+iT
NxUjwNeoWfvfHNE7ZiMxJcr7YxD/ZjiuN03TEmu7jD4knxZTuCVa3P6uWcVcQ9TeEVINNH6uI+kH
VG+V4INdWjj0t5bII8x1v5wejy3OtNw2nn6CW3yT8Of1QEGX0vrxvcyvh/W7teZ/WS1hntgcHh6/
agBg9TnGN0lPlr9Eb9hBMF9hyCSNJJxj2DfFDuPVXIAndERNCvV6POly6h0PsxElfNcBLLodnWNU
lpw3ehriXU/Hr1phr/wpVMPGOkwBkrKzeUuhcHlJkbR8GOLcnTr4fFQqJ6rH+/Lneq7nAyu/1HrU
eoC5Qkz3nLXoqUKzLmQfLn+KOs9rux8kAB5P9B/0oAmbf83A4gvVk2btecp2IioIQLr3XF9yvSlm
m7yxhHPDvH/ckTfOL0A+s9AVHJS6apgFuGW/lFw97fX4LL9XDi89Xq568c/k0jrHexrgTqJEXp+/
Xudoiv3itEX5zYzu6sQ0mpfl7OWGvLpqYqwUaRP507fqbTSbZfV9turtHliXt9FcvFxt/Cmekplv
VE3xnJ5bt0OzkW2PL9cpUc3sUEhKKwWEpzPpJxSAc9d4o9J0eC4MQDFU51QbRBqF9XP97z7XzxcG
nPzp1U61tJsFvVxNxBAa2tPSsgyzXJugJPhEk3WtY0jWm0uPe2Te7H+U6FAY1/hj7XiTe7Jd9EtC
Dc2xnwtTVCjEQo5pKvcMd9TJOC93hudPmSO67/Yz91uq9pqrvZjssjVwx4wcRud38f02WI2Pn7tx
7d/9XTa+f9f1+nvZ3/J1u3GpM+2bfSE1MmK5V3+tI+iMZIArevSeYIUhEmrRM11Wr1qGTrq7mI11
5krqOFoMd+MbydN1Nn90o8EHCtEn4FnvljVXJu7OjWcsi3JcV+W/XXIKo54aSBJ5Dcya7TICue2U
t5f1bC+lcIXIwB7+1Cm1PzI1ZKhLKwTbVTAEFRKdiU9Q/BQZkY931fabyHcbyWXZuf05x/ype1fB
99rH55WZK5uMOdWonQB/tp0FEOFJ4yJPyTOb+T7aDIF56iUKElFy8qzrfqRD8zZh6G+nw69HbL4d
hZCmGZ2VtjiHtrlb/IgUqcxsBD4UqkUR/NYtzexmPhkt8X0/hPslHvqEmLf96BFjSStf4s1ZB+hc
fXfLs91wD/VZjvJdV+HwCnvSQR/TZrF+6gAbcFOfkbh8HBKlBxpyVZmDwrpysF+AX4q8NxJNDnfz
RMUN++4WGUd7tmYhZafaDzZyuHtHyqeqlsiCfNZNyshIsFqeLmxMOWV16DvefysyRHyFlQMLMapZ
q+mtCf2CvewH678u765GYNjfETyzaxHNwop8pfxS55F8kRayQGQmksUQlbf57XK6EnVvZHynLI4D
ynSkXZFcGS2e6Oz3WhbWK8kqV1GDRhrCZ2oopp2y6V/LH3l1E9y7aj/I7RIwiEmlq3a1Xew+MmUD
toya3V1WcOkpjARuJmHNN/C+y8hKHelWcAkUHk9gte2/2lQscyWh2Vz/NnXM36u/O0CsUD0F8J2J
Yj8VYaMqI6i0iAOERZK9ocDlLjTue3pzDjSPYNDd1CSMnMlHvVmeyArxa8VwKM8aHVvyjmL3eH4p
yTIMT2kVSi1m2GBtYYR8vzv9fe/MSq3jv0Mi64SESmmbkG1Mknz1pWqT9jYp/MMCRmAQaF0oLTNS
61lN3/HPT/M2TvSp+GvfR5uM4yW5FW+nu6GOK5lf4ZrpJeEylKh05kXxaUQzf7Qcrft4s3JlbFH0
bJK7kAdyFEtiGWue2IAV1GeXHvLrG4YgZvi0u6GED6taoup2yxdjVmnsrqUdm+QrTtt8nWT+LMFR
i+fHls34IEz7sfkqf25XM8Hsbry//WeI136Uf7/oTbbn6sbn/ioStahWRWE9nd0TreeLjPXcog2P
L+MjX4bkDROcK+uFFnlHAeHSApq4YAXKC7aA+0T8BBCo2WeBXpWaja8ArEsvHL8F7s+7pSGknKJJ
YHmr19z1WXY1S6Ws6B7LawuLby+ntJXRM4LgUV9lmlbi7KKgSVn66jXXMHPl8caE44kcvWS9LDKr
UEuMN5Hna6DOois1Q2E2C2TbiZEU7mEGzcFT9miOff/2aEXZ/js/rEZMYyUCNtmNi4JN4NUFXGja
GYDDgxwydGCT4Wft42QI8pWrW8D0Qqus2t4KSXbJth+guG+OPOtCK8C+ybqVdywxzgb0IhD+dZ3M
8HEt07kboadue9SMqfw3e9k32kVF3f0bWtSk8oUDflkl+3/Kl6fprz3LmEvUhKARx8q/2qNfXjU3
leauOLxUmuslfanS2+XcfbxoE6Am1+Wjc7XnzW7Q2KSl0yttGlPc8yQQozyINvmi6QemMXsQ8X4p
+IGdIgEaVqe+75z+u1Wa9wM06EXeva63ChrBhAC4stozJxojXx4TihNPk0NzI/k9sA/pFb03aEFa
caLkV7e2O5xrDvGiVeJl+m+j2efx9JDcP+F4rv/6LL2/4lTQwA1ypvNqbp4ki1MezA6d3fFX9fYh
LygX+4/cTYeJG0LfZn68/diMq6uG2UtvF7IUCr6gqXVW078PmZlAbMXGe20boT/9367U3AjDivLy
coVI8qldJmNfg57tNsvmrnBprs7ifulvsfRRpk6uv/pMngDxfTWeDXXKf0z7a5EwHn2p3lXHLB5N
hVEs3u5RTp6u2vlPMSdpuBmXtUgSch66WCIQ2WM+utW2rqQCMYDM7en43rpvqpH5jxBkKVbmUMRZ
KjtGCne42I7wlouYInUEEDdT9rpUegsKa5mLrW/9xhCcnHgeVOJSfuc/A5CPa3IPP/8/vD45DUMR
ZZdAv8AxMUbJdJF0qey0UB3bvK54g9WQr7AVLFvAjTAQlq8BJBpcWlhVSIP57lmuw8JvB6gQh3Wi
bnJP4Renn2fFMKlRzgT6wOAH28qLNihVp0c1baiM737eiol6merJorf7c6I0qz7a4SBTAj+iiBnW
e1Tcw33MUgQluqe71nrDUzAcEfNfWrxJmbU4JNNaC7pg7u4fAeriVRK/fdu86qpo5L3MuUwUcInG
gLmqvpsyLG7UfnBRYCh2cU/JFa61sYe5SfEUHx8u271z73Cz++Z6givevv1UwJFPzV3VW+/eER2m
WC2CL1kDEs5qWHwnPyxf3JjrNe8vzv2GNj2I0NM+hSwsHLnnxlvxtdw7FttSca0S76iwivzyxYMR
Pgq2r4VOoyuTvW+TXSGtLF4eygnzvmxULhiVABmdEFYs6ADcZsnBhBsXZb/ONsbJbZa967t+6dsD
AC78AfmByiGdbPlwOQJfWzhed5aYtKRaGhWPCBMjeozmRvGRSk8BtaPF5YchBnMtXtcDmNsMFsGN
kpliFO/d0KCdiSqwJ1guzRgJ+l8Q1po1GEZsTzEoCrte/ZcJbsjr09SHQByP+cHiFcObh04M7RZ7
CwscbcODg1l4yVaiNpCToq8Awwmf9i+3RHlKepxNqygMBI+yUk32eyVLNXAVTzOk/hCnGYm/TXvS
FX8PcoG4jzkPC3zsKycn+ohwvB3YqG8WHZ5inBlNxD3F0UMPwzkge0e9ChuSQtbbos1DtjChsKT/
CoaeSwGbVlAgvhgqdcxnMnzCIEhC32MaZAR2wxEQy0d/Nn1snXQ92IKIfmtCVvwXvDBJlUuK+/er
MkLrKoeaucj6xOHs6erD7s4ahD43H5pU1iNt/4Go3iBpwHAALlvZLv05M8EsZXxTgTuc4FfoJy9U
jjT8YFn1PX3k7t/1O6n3IqF/l5JuKFLQi9VNWccPnbWKyFBt4J7VjlTp9KPxMwbHas80wNbM3r/+
X+VP4av2hfVlKjpq49flQ7TNNggsFF8E6+fwrTrUyCApIVBVUcui8W4Ye0xzkzrl0nlpHIcOOPB9
8BRGTyCCUjQO/sjLhu7vDFtYvQC9LwwsHaUx8s8uO41PQAN/agZjPCSUDc8c508cX9Z/qg3mMwYj
iJ/K6bcVXWt14+alGwrlicoH9D0cPdFUJQsjkAXY9e5uTKiJVYYl4MSD3cf5Tzdhdc12Xz7KUI5c
/OyKVwcvKTNkKkYJ0AC/cvcRFW0hEWQ8nVPjpUYrrK+T+g4Eezs6yDK+GxkfwoCVH8JQyMUWsM7r
vrVDD7u5MZrmbhEu6EJ/sqvfbBPhwdJUAMiJSWd1dlQznA16tCKUW8uAym0CyoEPVtbPgHioHBZY
nUEHy0C5BgptgLhcZ3pM98ZxKfeSPOG5RuvRtNo6jK0Im7CzDIogS1Stdy7nMK5+Lvu3r7U98rAj
DcogIC5qzBkJM+mEiXU8vIBPYzaXp4dYcU/U6NPp74xy3zMA7JRssDkdGI8zXKACwNTp+A4gcNNR
1JY56R5Qyq+8RK5ZsJGLbDlSN16K5CKPuXzJ19PDON6XJ6WbIUiTpAJ5ALep6122IU8n09A23tl8
AaGtf1dvPy00W6fAYvLYShnlpmT3JGXD7Zj/dcG+Jj1/IbOYvinZY8oOwVuJ2HL5SwYcYJcyYhKh
mkfBGIqwUED5Q8yu9kSvOlO5/Ha/iyHWyVAwhpjCD4A94uEjF+Q9kUJPT9YC1kEfk9ePvtgwxNyH
UwifQjDzsby1KXY3q+BuOfoKUroQXUpDFpnEWDGL21+N5yMRlNPGZB+xCy0qoZlJD4gwEjSIbOOv
B7BvjxT96nKPpKyc4zV6WHJKMU1Yb4C3osth/jqI1MKOsgdF2YyCy25Lw+HFagR7Ni2y6yZEYA0H
ni9U+L7ZVGhSWwc4NytPl45UE8qtYeWbBtqayVHliOGfl7cm7J3OPyEgZZ8oz9c/IwRn1XddeIwd
I3ZjbsXAyngOuz3pkRgrlXtQFEt57qD/It0EKyuSVporzqXc6NNf8SB66vVx0T/Jlo+uWNxpSUar
RJa1DyzOLnx7GClEUHrkpLD9v1iZMEtcaZIl/qZyqJlh6iqDnNkkP8hAHNOq8XPmJ9PyCN2ymiaD
F/u9GWu19Y2GDOgAB3+lzKYmSOFK+2vfvw4sCbvpgqIDAwrerSAyrYJB6cvelkAs904Jdx29Gy+0
udp3T+PF0A03L41turWdPpW/YVHyFmmJczq8qfs6BLx3MeZL+291/pvRXXLYbuOe8WdBvTJDmcFF
/QeUUI4Wy8PYDm6k+8WUf8W/QBaPToaD4we8tdoU/vQWtIPBMZQizT58G2I01sxU4N+iBTFbV6zr
2iwPsNKo/F4nWcPvFEIvKW7SjCsZE0gQDXvxaf9AwGA8o2zi+EVYy2PGovS1hsbgnq/GsncYl+m6
0OKKX5BPz4+uDGl4UJnF2f2mImNIzRPgw7me7D7OoxUbOa/z4aqCndvmc/VBXsgHW/tpn1zY1Ayj
BPjlFaLbUZdkVaZ5GbuDm4/TzWq6DHswjXasPosgPXdfmVWJtEr2FyRZR+Z2ZD7jNa7PiAZHTOQE
tROGcMyQvDnKYvQ6Qj+m22Bd86Hso9aeJwE4n4tLCxkupqInASkIDbeg/s1DCFrt+toDLdcxG70x
tuP9OsBuY2/yGJWBeDGyJr1qipEDyArZxFULde/Y3y2JC7hOUQrX+qgdmS2D/4CFOJyT68124ROa
cuma0IH6E9XieqppzcxwRwChFJOggIa+apX+NH4yYfF/ojwGRZnln5SalBzFZW4+5uC9U9YnRXxS
Y04JMDPbPAcUchnKywXzm2axq40m8D8MJl5roIvgOFAa2EvCaq2D0U/tQqkJHxIgzsl+X5Ly/OXW
u1EtSf2Mzqg3YtyT+DPmBquqJH7bNO+B5O0gjdsNV7bfezPJhzvrUoTICJjLMQ6/qOwkcg3C0zFZ
/lzXn5Z/cisz3webtxuekMfapo3C8/6/svaN7DzvlPqra1oq/MhrdkjKWTVb1DoX1MVk9euBAlz+
PCeXWuvRvw6VmuadOYnkokao5LJRjft3b1Dher5tuo1zh5accuMlmDDX81fh1F+jKyqp9JRhjjV1
+KcQjNOCSgmk03ibvAaRp/BCS7RoOHGpsxkbuk7DyojOb3cQowAx2p+FScd0ERyrvuFdtVtC7Ipg
2JbM15HoY08hZPLqh8j30cMmhkyrfPMETH8lGbYSJfpz4ea9G+HvtypXyX38nKKpmOhKUbBNJkQ0
46wGV1KWcWma/YWOgCJwyHgSaYwoSgAo2JUWiLRIhr7QC7gTZaFwDl+dkJx6Zfw0Aag37402Feud
eLQritYZlrfsbfOv8xpwtEeGS/pLbUclqWIqS5sg1PL/GTzi8xXy9IYvZ5ZYSTdasLp/X0ASDHx5
mHz2ssr2BcvyMPWe9zw+AbcjLJitfrqnWtu1Zrt/lzGtBUDPpWZKPZO2GeJfyYhFLkCxkQhLVYgj
OPOK7cMQ1inu+diPKgaAVlT4mSmHsq9FHadIXHgDYEX5KqwbVUdOKsqE9WW2fV8WXtZp+XWRgzj8
OBkam1YIBObetqmBwZUNZC+GPJZfK79rv9VYS9ic54HtVx9UR9QyIUXg25TpFANyg8WX7a/89sVY
G75ofLH82dh25RDeNyC6h+lFRLT24yn7CyuoLHt1fto65ECjzF0uxC33mBynr8LtrQzwVuyILMqg
1nsMxmQzvyeDznTC6+lmG+vVjDRZVPDVrL5dDG9s3t3F2DpF9Cfd4arngDCM82H9kxzX6uPwtRZd
cw5+Lg4PpY/8+2Q1PJNbC8PJqC9m//nSO84+rp+cAbm5Ecnfryl9Pb/oC92l+sldg7tEGwzcd53+
rjOoGQjHTLrX0baugRfWHnjxtYkfFYzd0lgshhDyl7/WK0GaP/r/VKJFNHCv3nHSuU3RrLGxO2gh
ehI3xJKhE13tn7XHCz9H4PIzdPVAP+a5EtYYycHsAxTuW4ynonhs4pNatVL/5YXiWB/joFF72csC
pJ+5H//J+KQ069Gp0luR85B9qu4UzCPPpWeTAj8Roerd8/2fJSmm0ggxcezDIQPkctdU2mR4bub/
aERcoh0ITJcXdNSEdfukco6iDSTHvyXnIx8BpcTAJMRIeOdziRGtBxkaOapdMv4ZgrsPAr2rOB+5
QPCundR/PaJQpEfCPMN0J5uZJSXtN0G/Wn2I2R8JnYDlWet/chCBZLyNhoxvh9MgBTIulNJbts+9
HQBOiG0qresRMDWApS020eX+e3Zv1+Z4mUJUbCDCEqgm33FQUtMnJB/uuTI7FbIrOT/SpoxdvXe5
Sv1qv/FIazRWhysBJj7iFyW5yB3i7PRhFQIFUgbCAVXnQMAOGTddFS58OJe6OiI057WB3/fkGrld
r7Qwy7Z4NDzRLhCWlWCA7NLZB52lBjanYlpl2xWKyVhsRLHR5Jj6EtjLWLBB80CzZ6N7v3fPn5Oe
pHw3/ZbEu66HxnMv68kNKJPV3zWvlNNSVM/YDeu67ZZ7ORylUqfcmxj2MSNnkshz6VUSDawgRz6d
vkwxXNwTyKNboCeLrJ9DUvCP1zA1wVBBiY9ISZzENjNby5EAfqfOJ7SNuEseIgONspha8uaj/umi
UHxgwu1feiY/kUVGcgty13dKrA/wAXq+tEQfuLlu0ePrNKz93I/qaUGvef6t+qlSUS0LPB0eZKHl
y+rr/r46P8/Gi7H7u8sqgxBk/M2f5H67J8CWIG4G2+NgDnUQ5QqPFmAWjUk8tOzdZffkOwRffZEy
Qrp0uwRwWlLnGMpmqLFiAAo+Q3ZfmFT+9MxA0bgXviZgcWxFQn2Ux9gVdDBqGm7rmMmh+h0N+bIW
lR0gHJxOR6wur3qj00gqxq5s1O8hhvFlTz92oZRMT9GYfO4CfXWoSNkrWWGROieXxaD0250lToa5
EWnipJpthdDasqjgJkB85dD827jY5ZuOp86Fjm58ACGN6o/y6aXws4KeRtopjomIW+i+i6HxlQFH
qqJC5Q560aAMopPmJmo9T6iLRPNK9fQmGSp96V2ub4nCdCZLAinPi1o6e5309XzNng8/cRenp5ft
7KWAQFPIyr9Qhy5/lv8O2GZKX98UhPnzoady//gQSSrvCfo3HNMWyjjrTq/PNS0WutqKnXxvj5R2
64LNNrWu4GMr376YXA0ss7hEKQXQdRTce0KkkfWRwPAXJKkFBBdKdPefQf2kdU4/ipIeTbjtoVWv
tBxv6odeOvRwOTaSgCxPC48iwmGpLgKYPU7heq4vYBX3ryMG5awRq2BMXKwsxpFXlwFYL4Z8twCA
rWyNgBGXlilz8CdUG3wOKpTf3byrRvc21+pOPXjaYQ8gVviENNs8OYVMv9pb6FGEBwIn1HpF+XnE
V5TLEHDRBltPXBA9y3iMSOgiynW+uR5oFtQF0b52SFnol0qpPWvtkzllAflvmzWkzZ4yf+hyF9Jj
LlWPZ9mYZkhaoPy1RLKFeymVmZ7egScl9l+PJFPBbZ0yybZnejBIw022/8aI1SSCRUPsLpw7BCoh
VSo54h12Y8KYUalGGsZ3kfzl0UTHzqb6lJtCw8XyIVOy4ioiwL+5c3y2wDIHydYy9fYs6GXaWY9E
C+fqd8Hrmvk10tOD9Rr5DZ7DGSC8dfAqH/I5sQAuM7TRzFJ0rjjfVOHYEo3QaL20BB/dSf7VU/mn
cc1wcCI59VymLVJw+nbezwd80Af1FpzqOyvA66kr66wpvVxHVLQerCczVcNh1nUThY5qS5shvola
lgbNRElWgZDMaV+l7YC/4BlhLgLECFTwqSpZ8fW67jwYgfyP3IbiqDNF/p5QwS8n2vZwx0gd1WOa
69TKPeaMccL3mPaL50HuAnoQhhKx3VIZdN6/ScHlMGKp88jUOjb5aosiIwnIPP06skgabSJnlD7e
dYsrrrrTkvhFqmeIe1BZOUV67BBHLhfcZux0R5txs5IYzrLvfRufArRmIJt22RFjpl+rr41H4v9I
LNiRlM9TZSzz0ZIuL6KUIDVS7JtFjZGmkhtjEC+rvxlCjtQT/TvWuHkd3Qn2nVPFV2mtOqvY48Zb
E22stsgdbVaxOV6N23AZSBmJnRkvm6bvDqs8sAJhFX+Chkq+b5050+5lZUryMrAp7Ay7Ov3LOmI9
pRQPfLJMzJ3VaVnRSmkhMD0CQQ8QLz70XlGWttNMMMqsYOwbrwqCxv6bxI+gUaNhQEelJRHMd2Ek
lhshdbpBQ77+c/+DyQ94/FKE12clyVVH1lCtR7vSxr1S57YrwrVbm31BMtnTSEl0EDhzpS8n+tbh
HoFBpIqG3l1ZAaX1kPkUTfTQTsYF7ztUHjv2jqxpZDVtZuKoS+Cb8W4r3UGLUCDkLj6AA1Qz5Oxq
AK3iPFEVbACJO2REg9Ovs8BT+7XK4lvLvUwh0RB90IRUifg9tmmQo0Md2C+etxkNTLeh+FJ0ENew
TkRZGOPgN+JStV27cm4TZs9Vi2TL89tvIABDSn1v8d3dWmnru7Yj/6voRN4ijQMk0XoQ6QsoQOxa
fl6BZ6K5oPGIYVgQT89gR+HHHXgYgn7NAEoMzAFxXNuB1wB0RPSlQZKcpEYGM4y5DTdm7Ij7IXvN
4gSQ5KwbSvxN4fH3GKodQxZACiBCqd1N3EaQEzWptTghqdG0gkfrrth21BrkHBvzxIT2Km1BIOjo
Ziy2RbfekfpEFDP8IoYQ0hqgtSlWGuOZG0sSbax9C21EwSZMHQoFdEwgefTHMG5Hl6uG4uAnBDwq
14M9azjJ/HJhOro03AjUo5lkRCSuCuYRLosLPJYVE4yoAYB3CWwKbgrfencuSBw5eM7iJeeLbZ86
QJPprKYIwkplXy5PgWrauwJMmbwWWAktAJ06QF0guucbUQpwGTEj8o3QNJCfETUTo14uQhS4tpgB
kMcbigC/FUaYTQvqa/BW9X22olv6fPuC6J/LGM4h/BBAveydy8aRIgPcaIrUWI5Fsqz2sTNCN5eo
I4EZknmXXgigSSWQqzWjeDlpgdHC87ZoEYXZk++QEkk+xZTmcpWSUKW3+6IDwI1cKnruDVeYftHE
v39Sn75/7jBMn3NAyqYeCuOxGcfyn0N1sPgAJYRSwsiTWRCNZgu8FpIpiTU6SL614EMXBBC4TxQD
Jj/v1//kwWvYAxFBgPb7dyuGka4g7DEX63mL7w425ELjmqzu/m8zZKeVvl0YlDPwNV1FzVylxd+t
7rjrz7PIdGGES6OpmiS2jbkdpbY8RWooRaeIze03rm+wmf89YxR3ZQk0JbbNddlJpt0eIsItN0zX
7Ix1z3X0ZN2T/4nj+ZVX2urE/yGjGkfq73AXom2nLyLatB0p59XrQ1ske45p1jJpiSD0Bo56/4w0
IY1w5p0cIxrnuvgpP3RThRAmCiOdCKOlTUdSxsu+JFI8JrPcrociITqcp+0rI+Gv+L7nJ2sspLvB
ND31QyjxY3lobZFnrIWOoil7LVQVxBN4Fs54CgiAemPx+p+R92H9px1R1oypEacRCXb7qoMleT9p
iMcmbevXEZL3yaHyaej60qiB2vwf0fubuTL+loRs2avSKGWsbj/Es3QMZmie0l77jLtjBglYp0E4
tMUY6fV/fDnH25ouIxoXxN/9nFWVAR9BaabxzMxNnLwtPiAQG9VYQWhklPvjiK0wy97Pks/wQ41t
RKnRlDb5udQON3NfcSoZtvv3GHTWm8P+tKOP25uLgnRFELo2+Slq8DbwAuFZVXsaWXsSp6EaH4V2
1IncEzlJDnSqn+DaJFt3XDTZzlWMXQb9S2Md9Pz7w6/6slLrakDvbqOT5B7rhwvQqvi+lPdWK6pd
vi/dnBh57V3zRs8QPS48nde/5GFLigMPYwm65xXaODHYchBPF4Ij0zgvZNCatdrLA9P9ZTpvlrbd
CMwvnTM8v/phWTSGXE0vKtw0ywzn7PaUMCipFLsnrGeLmC7ErqHStUOtZZgjVpiO+8AcSevVqqFI
L1Af4xWUrSod3orVWjanI3s5eRGWMHdeiWtevIgxgewx28Ur/ldNJ403d5HN9sH6zyRaN/3+YfC8
uRDJrWcl+bv7JziLD3fRQ4dl5Dy67ne1aV6vHNnBeIIXk3vys7AZUIcPXQ0lCJJJkogNCIlejQOp
ob5tBnGoCmsy608ug92YTWLhXftA6SEzEK37Jxt8ySiEIyJ5Rqc88hp/ruAIlM0oEXcalxfnQ50+
8pz5wmQVx6ijz0YCANbMf6oeO/M5FNJnvxJ24/p4JytgirhFmS1/ukryJ0Dl+dCy7G7wThh+7tFu
FatZZceQNdyc+wZ3My4GN3h5j6MSPaPUD4KiQl244xc93QxTIV7943F+DsmZiMHcIfuwbALu9+ax
Iw4+lbuIVn6U9g34CBLk/vttp6/Fi3m8X0Vdd2zOgi2+v5PZVYya/rLLsUVxDyOGm49UO+SI2ydp
d8LeLF5iNDVOybbd2OgX3lCQR0MqG0ofIr5eA/r4UV6KvVW3mrf15+LS911JRvFzWNmPtdDNPp7N
jU9ZStLyTsGBmw6qhniGv+buzFDunQfTzZOh47nny67J/6m5En16chB3H9tnZttfuaZIH0o2aLLl
Lr7evZrRPZJmTw4tX5TEO280VLcjyO4mc7DcRycy6L3FdlTMnh7Cwq//mS13OUKq3uWDF3W06psO
2zrkIz2yn1y2XFobn+tEynP6CI7y12NMim6k9qgCr8Howf9j7m+fuFruh7IUxd7nfFvnVDKvfjNQ
tP30C3gN7PJuP94Zj2MGxUjpwEhkFs53n0Jp5Hb7nsilEte3w8ynS+J7wn5qwlHzroxDdIGAy9Db
qxodhriuAuU/h9dr/1D8MF1PF+YJGxBW+rycDBV7ztWXeL82aN+lEq+qS/tVY7qBTWXlGMnzhDEN
khoIHcLXOjAQgR//kVAgvuU5EWB3Bq5dR67r/C8YZtd7zIen10XM5eJrGef757JhFp2QzvMYuL3f
ZNDOw5C+iU6FwguKyJNKVRK9WjZcM/oAnVJ7zeTFhCJA82Z8P4z04yxPP65lo4jzpm2+yO7273ot
Jk9GxfCt1x9KxHn2nFjF6sPZLX4qw1orZ1U8/b/ZWC8rCeqYt999ub9HrBYNPxziMmWwb5ktNw0A
fnhPFyZsmEN1IUQzFLTYt2tbkcR1IGm+whYe7z4Ow3VTT8QYDRoexH4oEUTBUHl0DBQBdnLjAFB3
/8qe+0PB5bPY/57/GwUOAdcJvxdItvpwZHZhyZYjU8V8VMDbYJ+npIpMJ/Ne/hZt2WgKzfDeb0HK
0jzKx27WO5mcDUL3SA2AXMvkb6gXIjeTXtH69Wc6eNJvWKfP0Kvun0+NHoCWnupv8yF+1J52L+fn
Fm2KGULEvTMqdq+js2Fnjr6Tksx3zwIJ/OzPoNWoQDAr5gGJ6w7Etljh7fMDzem3IoeOvPv99ZBr
Fxat222oOWBrTuvvWiErPprYo42fu49NtrlI0TQnPW1yrdOCP/9RvMeUl/0SDAwt1QTBa00bb5XF
CRLR3Zf+GINWPZsSaELKxDhBlRehhWAv/zC9S7PR9P9ouq+lVrIYCqBf5Crn8NrdzmQw6cVFuNg4
4hy+fpagZi4Dpul8zlHYkrY4O4PTD0Pj+6XYeDjKpWHI0G7nfce7xagd6P7xU1OT1nDVZg7WDxI8
6z3wTGUwiSx2TIioQBFOqIUEeUp8HKfrO25CDznB86QP72+sBvnD1/kfkM1amWtlwnNbVtfiBg8E
wrCEX+gGozeEYHUvJx1V9RFrUKU9fj2jHiR/o0Sxumq7ZbJRV5BIbCk8nqVNtwXLgIQFFsbk1G58
CphNft607ipjXWXHFd5tXqIq56ycLwQ5Thfl58JV/UYfSfy9iS4N1XdtdkRXxvvLdflKwG9eaYv/
VfZdbcpOxYFiLo2aTJBh/RYCPkLvmYpJzY+PsuqqdeB8UqpcnUoDngLJpQvDRmUhwITJy1j/QVvf
Y35vX/eTbjmyc6ia2eouKCzdeKyN9nnSX2Mz0XhNhZF8UC2dyt3J8HF3/kDv3kBshdP8eHihr/h8
WIZ8QBVav7DgmK0gSCDDrPJ08G4VrvAFUYKdwYzl02NOY05qVrNDZINowPiE2gCcazeroiSv+03t
tbpv6SU41/ey3jzvtQKaRO+zUkNd8C31Hw7Q8ZCtJrD588WqcVthTVBOhbsRe/8MftSX7/vfTMqi
CeYlnWfKlLFDTI5LUrjGvAynmEkzn17TiJAu7Sh3/bq3x0UbXQBsUJlxDRuVe3x23KdDtS3krQ8f
2F990FpiGdMEuL5gbx1erCEAArXktEslhPsmC0p6iT2OB7P22ah6ok2UqvVpAwp/rBTwPNK252Xn
OfhsmAZJfZMWdw9SyPnytiboLs1g0Sod3jENShmaHlqSOxCNeuKaC0qOBEr8i35OTdr7txkJVXj8
R0wxRie3jCtvBiAorieXHwZQ79thE04pCWd2TG6paJi+eR/prtaPQKtEIFgHy4P+sr0JeMAEEjzv
6JZRMv/TKmryShkw8ZW9mNaKRNLFPz8cQVNFLzZSnXhh6HKtmG40IGUcDWcoPB+UNf7jcXHMCPbG
voMAn9qXfJPbC/wKG8V7tn71+PTaVELl7+yoo9ikV5Q/4MJNcTIyjIwm0nULw2zb5CmEpjLRJerB
bsn4f4wvD8ododYNvbqa1vDdKj1cg+6cLVH2dj+PiGGlnbvhI7rsbMCIY8gydeIhA4nW++y0Riza
lSQ7+KEBgtMiCe9ITaCdik/ctuH3i4/gHW7IYJHmO/q6RryGugRTmRVnBqtRbJ7/zVu7fHZQuh7h
HmWwl+verMnEBSR+f8gLiZBFAsbYdKlYQAlKw+U1nsAAHEFicFspQcKtmMyjlGgaQIvFzMLh6/kT
rHJOE4Y/Pg5EkMsl3fzeFJ2EgWPKuSlqUnFND/N3Lmwz4FEt3b5WjqZBniR8YmQ1ucD02xamq0AM
XSkhltQekYFu5awEbRKG8yZGqlXWY5SeHs5R8oHYtjSovUkbazye7huP29tF8MTI9fgeX9TfxYbH
P3eba4hko9CSKCan/r1SaJklmuQp16xM2qqcyxlzwVs2lzjxkuhbJhNDfGcB3QIj6hIiSp2O6agk
LxeORPkJ4EBzT5oIHKFxwlFtvg7fQsG1JJ2b49Fqt3qNENm9pjRgUGq4RsnufSe/WNOJYkudb+/8
Lx8E8srvZfg1Bx5bJ7juubl+hYnGePJ5sPIhKQNUH5jWSWQ79NZtLt2ulGI0nCNEO7Rzj+93Xf+1
W91R0tXD/O6he5doZKyPtAbON0lykWjorW1p0uv1OockHSedRaovZNrJTIyvaKp7T40nX7f3P6lP
X9ESdxwdzJu9zr3u8/cdnU7GiVDqYHCSrWSw8sl9D2Jj6+Dejjox+mdj3LdM7Wa8IdwDNnbu76et
3n3s2rnvDMCVzIdJ8+sLnhfn6t3/HqZHtL87Ir3/GtjbnXydEjSS+fPHavogH37Ecz+9L5/kPaDT
xMcJRA1gC/+f983kDBzKIuvyH3OVq6nuEeP76qpZhBibjeAjdJ+akF2TUDVekfgPJrNppn8A9k5T
S3XagPcDv72W8oHVlpjUCQkpeTvY4QGq2YF7yTL9kAu4uoPhf5ea+1egdM6DnI+XnneB3wdzAcj0
d4lg1iyeLygk2Nl1ZEtzP/mWJMA0+WIuS1xvvajFiD5LwjlyapSG8lYXr9nq+E/34wGpdHqfDHIv
umrpJHTq6/1GCl7r/8S44LBwa/4Vn/J1UXvWoDARukm1ReL81vX0wytbtwWndQ7Ux3Ax7viLI2EV
4ZRIkfZnLFU86g7MIox6GLmikn7xCbipWqDHEjb7LBO3vVFeEjnekWSIiHKSlNA/DMEZH4yVXad6
leuumWcVoH9SVPg2ex097//9Qrhy7pB3XLNc8hFHQGS9DdD0PAh6HPkDJy1SOjw7hWMK5TOxgGk+
G/CJxQNZtLpQ76g7iojnVW05Ulccq/W1Z85dMbEHehMg5Wy0Fk1OnJ+C/ZD4WQ+aX0fOZZBgYpBX
klbx3Vhdk0S95Y8LDp9G+Ywngsin0VsnM5knHS4s3jVPqnzT+ClmfRVT4KcZtcO1NGtILWcIjBoS
NvMyI/iAYxgcBX3RIeasS4Ocb8gSX/lpe1v6N/qoAE1JSInUH/tXrtA/OZkQU3BtINQqlUjm0R4L
29qKOwhzZvls9TAJ+Z1jaadr1KS7dmP7up72MMBcGml9+BiD/e/n+efkrvq8eSg/FMLNmKVbeYbl
Yy+6kitQrzVLymA0OdW0hdX5feBObvo/VZFKbe4639dAiRNFTlR6o4fwjsX5jUTjH8ONgVXOZ3PN
3D8A1FvBj3krqOAUU65fLTCwny5RilZPzPwkB/TUkWH2MT4SX9SGSAbY4ahLlPYxWjoIcPER33GI
Dmld4Z9jqyEWeQyKT4zXvpOmSEwR6gfJxG9fNfQg49rVQtrrsblmYynsOcKs2sJpekodht0gyBy2
J8gwUrWWCtHxpDsHrv/19+X8JZr7SPz+5WKfv8hbzfGAypR4EINvrwpvrHDtopT34JIOTvi5MJ0G
d5prBml9vhhE746JUvY3ZCoghjUwJzIKOGDfpUxJiDYG+Ub7lNW+cNvl8MjpGcC236vAiS4M2EtU
2qGEzNVTW6qlVGW7vnSleabJg+qgcQdfIhqOkyJPvvoBF2TLml1unsDTag3WGlcduoxi3ff0ip1m
Mtf2x1vBPc6X9tka2vhOyoD8WF7wVVaDqDYfbHT8t6880Yjg2goQjxcgrKTUDNoIOvUh4EZo6239
Z+GlvuFoxGOL2qcL9bmcBRNFumyus9JBfV0BXgoW2tTSlcT2dwl2GqX0qleL52pT01yGFn4HMIIS
qytZBhq5SHuGoFQkk/BoBaMFZBRfHZsoW/LDzsHCUHi37EoFWIoSQTmX3xruynUcKK6rzJOtdcLy
pZIhtjXoU7/uOog35NUnNe211t3TIUMbsu4OL3J4iUp0zjnd9zat+kOdsWTApaq+F0Yw9Nae+cK3
QqGIbzNkTp+A0z2UKVAct/a5pLDNvs/RlbU21nVyKwe/My11DsvefpudTtmKBbVjImXfx1Og11Yx
ybaIGIAVpLEz/BVMgYzJYIDXVDnlO4cnfa7mv47yD98dmPvb0lAfK3mCMCtkelAQAhpwolpPSpOu
dsyv1cv2tnqXb5dYbOaz1MnKk3QKZE/0Cw0mVxa/eSM5PKzvkBHB+4Syx0mVW+D7EzHJVJnpQa6O
gz4bHIP226pcv0ZGgzy6wfeL5VJ4yz9wIyk0tSeGCksqbtxfonqCMDBC0M/AKlv3pOTPP7avB3L5
9cTn03ZQ/A65rqX6vXiYCaIi45PVhE9R0sXN/BPtNB/J4rKUZnelQeFfOnwnIC3d0huZurtWM+B8
kYcgLRGbKgz13ZudDTrV9/Nl4zEaoPyI557/cccdWQA0dS0zpF2f2BVfPNO2HZpDEbHVKmEYEexm
e+s9HwffzyTBAobi1eIGL7eOb9bvsU1Zz1uLyRcCo8OFxBoJMxsl4Xp4nbnvhSQa2kuW4K5MXzY3
+x9JSSA+Tsv6loYafc5fVvcnlEpSRfQp/JpdyQeBBCB5wIfLWj1wF65RcRw1F/kVHVo7lcT+TxfT
m9XNz1XxYtjfvs3uCBEs0/Pk+PbzVpfOI7LUfkPd+z5tld/5V+v2HFoAyZbPuMLoqLA6CtLnrTxq
InAlK1opvQ8h4kTbfjuQwjNZ8AyOoN8vAZqDMy1aQFLw1JY56Z01pPUiCqYyFsHeBF6yg2E0LyLE
x5rQfUPbHUVhmkK2dCrw4h3kRZRWfQf5O6tXbDPM+HOw7MJJ3EOxnnA5HWqmOZlbok/oC0pkf6ez
gr1UQLknw2WkEECfxnilYhdXcuO+3IEvp3duyB/mYdzuNKgzSepCEeBeBOycxx1pV+G7WmFXcN9u
gUQ36eitTz/mPxR1gtbAH/5u0i2p6fMIzuvdO6z2T+ZX81juS+9xSVv8yT35Hgk/Ih6SAUcth0sM
c6N2Xsz7LEEXntXubfGFIICmdRW3ZUQ8GzJoZzA0pW1rdIhfFc16Hmd2KvLevTmzelVbnMqX57S/
jfa3M5WktNSeBt+ZK4al9f3spH/X+xt189UI+ptfpdOjx7Gru3GX1XMfCu4BbPTAcXOYfdjNmqMw
bX8v6fs43z5feUC34RxO7yUgfoj7cTI7HjOD4QS+3DPOsjW4bZs5x99UcjVDEmPNBxrH4Y51iAlg
y19mrluIV/f7PuMJRi2VAobtb7o51tffzZoThtCL8uDaOdSjXMjRzhpL+3c8XSRerWzda/wkcFcv
5/duXc7nv13dgK/RMbqbxasSKNKqENneL6uwMYq3fWh5Ru1yjJ2ze1WGxqndQOz/O5S+u7G/q9jH
W/QgfpVw5rS+8Fs45G9kHegWjXW8bLYrwaNQzi+nUvSUwO6F8iIucA5WXR/G/WJAdtaQMbea5xFW
cBlTzZdzeR7pP17i30Q8K3wwPPM4CIe25/FUrupVMl/MGB8kx3h3Tu4M7t4HfIYMFYSDJPJ0Ht1x
/l6KjCF7og6QUBMNjeMsaMHkVp1jSP+edXhoISjz2R26Nljjw3v2wq1YQ+9GdNY1MaC4e5TaaenN
JiXSfnGtGxVW2fxlQPx1VfrObzR6anxtPjWS/EmWL3q5/U640Ydqke1bITx7U/KH3R603tO41GA+
yqbPqxc9TjTOAg+0d8d+WchiSWdg6Arerby8TDJFupTZ3wNXiPgtedEg1yaNtlreEsgnvZtknIhB
F2Ks8w9G2yyOwjjO+vaOqtk81L7YZPPP5SdIUlBJbYsk0uh5AeOp04DR+4SxFumCfP3twNmpYcab
qTBaXlZOt8j7I1Eqs/7ma60Rldi0dtuuPFOF0aVbXcJi0ZJmO8ElQsvipRFRKSFkH4lmFTo16eij
eH7gBqm5XTZt1/nAhSoD5q+S+smy6QjN/+pbjRxiYc63ndqmNcI9k9Nnrokv76w1wriJXl0frt24
aTRqNZxaek6JAWUVTMy42HUuK6WNfPcbQBVmq4TZ1o/mPNsmC7daUcPRRNuEeXyJ3D/yZltH6fHR
pWc56hd/6+U3enSpKcQ0Uv53Gl6jbSp+bFrDhxWTap1o4sbsuDP1EOkPN4iGm5r/KPGWiC+btbJp
7eY85M4id1XwedxkLlfFUzVLbXytthqy9qb77nSPkVqjlpZWrKjiUU3sNp2JYkwPOGpr81Q+atYZ
Z2Pt7np6po7OT4edItjertFdaJEQdL7NqY5iy6RYSterVBrDEdH4WJw0+6lI88zG6CieJBFc7O6H
79P3n+eqyqtZth5ppcK+lSeM0h3JX7ovJNvrXXtc8edkjeP+7dgvVouDRbGkofLVNzexOlfOuX4u
D18b28GPgp/TPfzhguq7rF6NHpdezFhL5/SnkEkqS3ztNVBgW+tnu4fr3S4+tq2pCL1hAlOXNGhI
aowT815CRFkEWxFcV0BUaWVqiOuNhzFjNpcv4O3aFO/qu4lSh8/RR76anQeqtIpX6+St1GSS9msZ
Yl2Qz3N9UH49PgOxN/rmNctjGWPp8qu21VWCt5hVhJIKWd6tfXyzZMbZcpUu76SA5DWjNTUeCxUx
hfZCQZkGsS8TAil3fdpw7bKDKcz6fhp/nK6uRVP06eFAg6T0AeA36xVvAYDs0u779vqn1My9j+j9
14/65xmJB71YIw7TxUTCDqoNEzE9HVAst8dkJOtYXouwFkOLHAfmCEb2F1nuaXnb6I8w4j0es9Zl
oaWcSAk7T1rrj1p2mje3oJq6PIWksXjJz4XMVSQmp/Qwb49qWamQVVEmf8012KTSLs6b5vnjsE5W
+u/RBuM4DuHYxv63w8H6uQH7KWTrhpMxuIJ0cqwwCxh4SO8Vf0vh4axI9V/28qessWipEMuRKUI9
8HqclNIvhMe2++7onMHu8xPGdHpk7z9UpHQ2MjnZigQ2/cpPUl4nzwfXdmvHyt2p0srnmkv505Jr
s3pd2lGGJhEclOhC3KwjGNH8uGFG63eUVRftn01mSLwLxm6y9303z1b813q2+Hxd3JQfG9+JiVx6
HpoBa1k4WGSS72M2f5u+1T5+PtehDOEdGScsv2xV1IUYFWDgssU/K07a+6FGs2IjnbXcAiQo6Afe
v8tJftTbljrGawfcPmdLMVOt7iEn7z/0ZjLRN1ShzNVhJM0qzRXAU71aqVs/pHWFcYM6xO5t91pV
M7aWPZIsPkstBWMVgThBrss9SX897UGRrsZceGq9lMXXi8k531LOzUZyvNhffIcL0ipLhWDn65ds
Lmjg/IUa8XbfOpw8amulMcI+eXWft+f+7nYet1x/qQv35ZPkZ5IW2pO3/dehGC796Tlho33pB6Kr
zJCCuNyVNV9LKnL4uFsMHhRj9UQ/t5+XquZy4Gk0JDpXJsNZssSbogXd20iPtK/yV10LjIfl3frm
s9Kq98Bb26bMtIdjJrUxHXX2F7NPXKQWSTEd24LJIpEvksSWgrLkTvExfmEn2PDdGSO3tiepnOab
skOb75cqnNPS3IFlh+27jAonWN/v6wkQv4kUtHmSiJDWOqUsTmwiONc5Q9PdxOTQkgLYySW717J9
itoJ/N4DWvVk9wZHbRF8hVa5lyfJm5vmpPv9qMebf7zlcfocnbGzbVZJ1ln80+nhgjBZzpujr1Ky
bq2zSXpINRxNSwliQSk56WGWqZntyIO8MR2INUju5ffTupVrbTjlWT3t5EeAU3U7aSNrdE0VB+c6
22znp0bPwn5+lBK/zNLRu2LHMnK89LaUSHVMVh1Lf9j55lEBFXB75pL6ndSnr+pQ7IvIuxvnOqdy
e1q+dqTYSC41Ua7HTYFIJM6/MPcUCHI9EVTpse0kqKd8yQya1KHSrYcHEzWpBEViUTZQOoTAkyQp
Ypns7XBx+m3YyYIqdqSQ9eV/tsnv+hMuBv/ATKVmNJkAbHJQ+dbrU3ty6EhJr/Iw60q8AUM6kapd
/yd+9Ko9A2GjLOsnC0cdfARm3Ktoy9g36sXZQ2VIGyBi3BV541cDjNSimv4Eokblo6+clkMFOXzp
ViTfsmofDqIu6G/VlupjPkbxVEqnp+Z4DZNLFx+FbZrTrLGQnWr3u2o2fCszXIfNWsmgjr6ORyH0
VnXen5RV413Np/fbrI8kMbdNGyjivi8mJ+2cmgvfh5ermsbO/ekbAGc+l2HSztXVuQ9GpV5xldaK
1D4YnQ+TrjfZSZOKtwarq1l8LKao2FOYbFeKguktRoNr7CY2DXuTG+1iwFfNiXhyW3TFhEdF0tl3
Fzfjm+Xbc8MT3Wi69SELMKl96J57dczWF8RA7r58SvfR0t3Ladyvv0Ne7DMEzI/m0O2uuc/2WXwi
V/V9SzASpwRMpitXVnmmD5Pac97dFFEFveWdCbjSyqdyThof59bsYZ9dXpa+adnRIiunq6t8NbHm
89Cqi1Gn3qM52tNGunlrJJZveszGN3oLPscNYhb6it9m3a3VckrH3dlzKKHeKf1V2348xrW1okmt
tg86rn98qTfzd0hM0vgf/xg6nJJP8TnX0hijqVvU0OZYQUpTdXuyav5+3TE9HbbqVGXSFPMSleyu
7ZjFqumD/ampOCyOiSuer1UXotpM6yIzBEizklSSA6LGdIyOLNlmtGcs0Fjrrt7fpXJbfpdsJX72
SANS4pTia7gZFfrVrqqYQdkJtNVaQieSSXb6x8UZ+zjsjnrTHj+8s+7Ib2810o9hhp6mCdd92Sdi
9smuJUzXZ1q05KY0mW6JGpy2CL/DhdcSMYEU4iB8E8uzAvwvtY8pGmtlQYleaSovEt5nNhrIsrvZ
J+c7sY67ELFcWudfeXOpyHmq+d4izfkw92+xTZgi6Q840d3Erc/k6XmG7+bkenk5RWrb+3aX8iGe
VuK3bmUr0pLthOR9Zthdj/EqPxUHxDmVRtY29TFLdPH2f+VinE4OybJ37pLymTcrY4BQL6fTTohs
1AXdcjMUAfoJW0Ns7x9sS4EsSvKgzaac7vL2Xpv5p+bKxtAyFgoN8jb/NuUKLfX1DGcO5mPupfEx
ecCcYHWcWzH3qadse7G90Bq8ueKnpo3rE8vD1pMJOzfnl4+1jw33Lsmzumw7WTPxU4++UoqPOD5v
Z618b5ttvkLmMMcKHydTOm/qHlvTRzoAKVRWv9z5QMwc0l2vfllbN8dd9hc347p8GQplm0EyTJ5T
KJDepvnzPBwsm2NT/G+WmoYQ04/xxaa5Y70+0xAUaLtyv0Y6lbCrMaETobnW9I2xcFXveSWP1VW6
H3otPw+nMB3kT2RIamcsKuLhxF4HNV8sLhz/4XzNnK5orHrT1txXRJcsLpaPJ6u0fksBpoevY/bT
dXF/Ka2zzSo9mH0uN96njecTa2uZECN7vhsrodG2eaMXVW95Nb3aZiPRgWcX1vPMunYvvy8yJEPR
QK27RT9ZjWfv+Hhh8EyUuT9YrHU/woDQQFkSc1LuhWgY3p6fC8/x4oMH3gR+ZKRdWHYIdV9HXnu8
ylxn9oyJ93VycWxtn/fPHtTuRODII6y+8rdVR9YHMTQNTNZGQOm2dS1kQwT1lkTKqV1K+lyb2n3x
9vyxnHYqhnf8UHILK31L8jFbzjBYJ4xnCRm6d7cmVx2DfVpYJjFHGJnp+oIwvY47/5Olfz9z1zGj
9t+JGjc7moPJlATN6rf8Di/KfGmaT2bTkpER4vKQ/j6nOYML19hhc9jxoIigmCuH27j930dIljNT
yUb///0LmbVuhXM1MWnydyH1ztJY0wbAjm2Ybp4O/R0ibnZ5H+QNqi/dlBAsYAoH7LMzwpLXerp/
1lNgKYbVmyxbde7sbh/kEOPaxXqIg+p46NHK9Xl3Gv/vCv/K16TR5YwiyaYXpkVWvZcM6XrZkl2f
aoTRHBPl1/XEzEnZmhehQ9Phs9hcxBFZIPDWW8hlD/vfkyTf9+/s5CeX424kV1lT50tPQkl4GWGG
HX6HocFUlcye4Ee0OPXM/fA+vYxVZ2Y/3Vpts2izeM9UyOWv2G4PBxuKc2YwStcxYbaZ1eUFm1Vx
otBYIhUEhlEZjx2+NxSLi2I7tm++RI0uABn249quY6YZwdlFSIW4q7ArQ6NsM8bFK8FBpgwvt/az
IkdX07fKhxX2Ue2tmKQn511nx+sYvz9NaZ2VjeAD69fE+b6yrt2TOdeqt48EUqXs0igAkEFZ5zy9
fCpU6XtDfUXSoHSa45saZZ/DoR1rwZPZNVTu/IrRdRemdQ7Y1S0QvrUO+n7/ZoQ2CT/4VUA9CUpZ
4Z1JOMm2fQnMncmTHNMOLqVEN4ik8lpO5KobS234qJai0T+nK1QEef5mqi6gyVkS0F1eMJzSRjvX
DnPR7OrGJD5mZdKr9jx/zPcqpvSWmQw4T/G0N+Uwmw+h6tZX6zcTrwvjp6UkNqcNF5t2lxd0UTu0
mUZd2TfVIyDaKVCk4tJuT9FwD89mWugtozHJ0+FZ7Gzm0EOGN/Ggj4a4abKRjWxiHtPx27S7Eon7
Xr7tre0qyfXnzljxz/NYqTFEv7aC0eUxPh9YSdtyunhYFA1QMVUx8SfIxp8h406Pw7AHFzf1Xv0r
9NXxIt/cz3kmyi0/a3viWrc8Y0DPYfFNd1dhFRoDNssjRt902aMXuS/b69Utz6vNGjBIE7YB2zmj
p1vn30EL94fAzA53816tbvSAM5mKhWYhOf2bv05vkQQm5w4R7jSb9NtYj33miPnNp3TidgUEsp/r
Fb2/aOnv1/tp1Z5iNqhkyRC7ZTvVZj0piqyL3B3ToFfoxO9KY9LlK8vViVYuGwZOWK5lXlxcLMAm
A3Nnm6GJGefFkHLLV0/jKRzze9FSJ8884d99J3Glplxk8G/WQCHG8mB7/ivH31UkxUDHdTe3D4vY
Ja425deNpSB4EeMUe4RNku3UCfkQBkfYIfGOwvyInyZKn9vZhznZI3xSqvOFE8kOCXdTy12fx2nL
481lNti4kEnbzZEyOft/d/5+nr7Vhibb7jF07/Rua/lxXkl3pQJEenyKLTF4pc7pUvFXunZ3Yb7E
fqFDzZzxw6E5e4jddu1yc9u12M9p7SP0S6iTv++nL2CN44i4X63ToEdiWq67a4cqUSEIxjehOw+P
+4vJTaFIieauseqQOr8GTC0pPJ8CQ4ILWXGGYdesthcX0xyr6FewZPsdOVPutWqaEyfUNznWgxo9
jS9npCbW8Nu4IQZvKJtfYzwUS8ViRvaY1vKtVXR36BDLt6VrtbJ2CrMbIkp+19fpkgEdEts9tfr5
20d+cji/enF9jjImfX8hK2dxqc8T+hhV4bv3RneU7TrDZgOjxtBpjlhpUYmRCso0Tv3dE7q/ZDyQ
MV33V0Gkd8hbqsJB+ULkiczwAG62iX4QKB1E1WXzOAmUxi+HRB5ZRwbZgVP+rdjkQLswl/i9IOnu
7FdS6aXmH3KvtIa4Q5MZ/VkI6HBI4kFhv1xs2UFUV/3D7T8xKQTWNw8/ydu4v47cw8D1ybww2oeJ
XCoCs57VuyI8vbCeF61zsu8DMTMetzuctuQDddQKKkVZtz3Mg6cLtRCOxoQjBWW1iqyB9t9czkHG
Dr1lf9mvSM4qvYmRuVAIWtk5zwRpW/EnWlnvyIvTgAH3f6fCFEl/2w5G40EB4M7iThK1yEySa2v7
JhtLa+5mTnZIiSz9zkpp4RGNlrOGUP5tVyi7py9MXAIW5DHTCA06caEJ3rEf2nF5k6t7/RnkfhQ7
U02pKJtBVJpErkGk9I0yOKMsR32C/p06Xr7Galnjpk7T76SajfXwG6YIahp6f3xWdy0TKyYcXDGb
v+cbWZFtZsaVpeilhW6MDMcQ8vBr92hO2vthTPdK9xsgDS+EBmzrQsJOv6fGIdOxyxhb1oqW/nPm
4j0fr1kHD3DyGOZyNRMiZX05eiilr73rif73wp4oS+wJM5/OanTC2Ih53ujAi5KJRRzWgja5K0rt
fL9sNjoVuzDtM+YDK2QLyDaejInN+vfiZh8DmIsRf/0ppecPi/KZAsc8Leenme+FEazVHQuMJzO6
OoW9HLZoPp1UmmuXRPx3lktjdqis6M0+yeVE5/ZfqffT2rXDZ0t2l7MstHzjad6btGQFiVsnpadw
6879UXOm4qO1bJ+KfRxg78riLqkPP6uCsem8Pc78C79xLI2rFQ7j5N6Wv1+OT8dwInGp/fqPZjiE
VQQrVNVTHCkD/YZPaZ9QZfPLkcIPjsJLqLPRbewf++yfTlZo9zxJKfO57jzbTk6Ll+zcGbfiaqKR
bmjU3Pedzzqau0Xf/w2zJSC+r1ZaD8lZmC40TPjO5/70FnC4uA6HfJZRXn09aG9DYZUogp9r/BV0
Yu4pbIgSh7WqKIlfSrjnv2luMM3p7exd81oOAo8gD+6W9JS9F53Pd7zlbFhP51fVXr0doAtrTIfB
KfxDvTiYhvX2ETZFjFU+1e2E6Ta8PRDN4W+FacHwjJW9CSicKccemgCuevuMc4TbDUt6/XL+dUrL
usaVW8uTmbShwT824MvZBR6tZPo2Dh3QDUN3l4qNXRae1848ejxeD8m5Q+bYsEKXX+OLkMKY0+x2
ujV1u4Xusmk1kO0xpX+bDoVkDqSEixArKyCTHxQofpj6l3+LqIhALgSTkmFGxzMwRddGS0NNZxsE
Yy0KFAaIEpb66DGSOKyWHUVQHbj9WHeHWJqhTpZcxvBhyJ6BAsuLEmpsyymu23ioX236v7a8i5es
Xt7zN3EYr6x0fbZBEOJVM2YKyy2YPU4lz8UTOXHoobhrvIX3sc+2lb8KR1BArHwZDyCcFW8t3ETJ
/3M3kr/9k/Jrq/8P8OEjeDffj24xmZJKQXVdZSGxR5o5V7L8LxDskRSz37dbSUCQbFruvUEdDAfF
WVa+DX9++KoBpTW908A6PT5Xhr2fi/kbb3fHJUYfc1UYZ6fm8qq8MruA8KyLMqL25Fr4oDJMFiWa
/bRJJs+BfOsHx5bYd38eio+7AMBHffMyXe/TORUJUS8/Br64IAuYHG/wb9jPr1USG2afBX5BmDzH
h/i//BgWKPhWrJFVIHf7bcesh6OlNSHPt59u1dw9NZEgUZOaOOG2Z5bsTwCQ4wfMu+a1hmcWUPhj
ONpzuhVta8jpHxNiHfobizRJqRRQLQVOv7M0HeUBcqgG6iZI+tJL/UrAfoIQT9PWPwNglB36owwZ
qrAiCUXFD5tRAtpmODRnqRKLMBKqd+dwDI31zty5gPYtgRv0/pWoYVq+LNyHc2gkhpfQEbWqViiz
HVQU6zLWKyfuLd4PFiM+fkBIfD6rNWf9AoW07xJtip3Prdid/fbVsGQICq9Jr1rphUAx8iCwLWYe
eBUDKHkNo07OreWbUV6BUg7N6pcg1j7zDv3RwDilYQf8hq+xls7oJCdXBpPwRMAjlda5dVq0S88B
ac30bCewW2ENAnKk2F9tHkslh27gL63/0Qc9B/iucbceo+4D9KI3unOI3OSHc2t4C4Fw1V41LvVz
ETG2wEvD9gv1hR6WkNKknEiK88xomY3G4qZ5tX05f4xtjevax/QqLNk16f0GDnN/q8cGzzbAYe8R
8nfskqwMBpO10fpzO9jVDcm51+GIlDJ9mkq/JnBgir87wAw3TGKp0aI6VW8nnKUIJ4EJm0ccPa9i
BZ1vJUxi26btqBPhn8JFmMnrhwhKhQyXCKmJN+scJj3Oiuf0OE9nDOXVlbVwx/6/mHcOd3UhT/E3
lvrVvFPl3WZLYG0oyvBTvpsC7GmtwVIrUDChNaZst8V1/Ak6BhlV6NTnqCgGZ+Vn9Zft01EKLJ6Q
Hh3ZW6YlfhNq+gPnahJKbfgi7j/JfMhG/37YPTRf+WXxFPDt/HKY42mJc8mD5D4dBu9e2ZxTNJ9x
6ip97vrTigMXatzi/U4FDpTO38ULLzM3svVYVnlilRqeYi9cgAWkYpuxeAKbCKmr5WGyUPXwkyLT
t2qPJOTN9xP+/pt6M0D0sMiLANhs9TT+h0E7LYKRxu0G86YMTSMfb0M+h/kOqiQ+hZBLv4GtX4v5
QarRZ6D2RDh4LRrFWZUuHofGp52/BHoXkbIccRF7rJqIkDKmF5YNkfy0dF/xMWJwjVVnE7Ke1ojo
Pp1zYN0esuqPJxL6J2NfJ0vP9asAn3ehSumdTbN2P/0qjLJ5ROr6wK1BqIY/xSATyl3QtBdcoj1c
tBD+z6E5fwOTTFIkprgJ01Omh3NS+tJs/ZxWesyIpHy9yuQ7wz2+09Ltud2QqCuTNF3x9gaqWHTj
+DiNmioVxaaBINWkcamNR2AmzXOvcDvULub2O80NGBcAFCmDPR3PbsePxev5M6A+q70OO9EMJTla
U/Y7l1ubbG/NwdXsnU4epcQ7tpFW9FMDiJjTyaYFFklXz6vsfCXIk5SuShqR3BRMWpjA00py9O7Y
qrnv4qd+7GnNKfLXi441mCyeqt385C8qIAHrvSRx+UZEIWlcFV/mk6yxTvVvQzySFu9nCb4bsQrp
lr2AUCq9cGwUXHYPF2/H5vlt1V2rnf9+CZIk7Vq5DHKr1XmpHxk+KS/4kdTL9erLE8CpR6+H7yaJ
IVlAFgcN8w6Tw5AHqGB6mSGQ5cE1Xg5PecsJqwLOFDylAIv2/U/7/kvZnygkZfA1oT1OyXfWOf6T
MiSz9utTUrW6m+9s1Pqa4nCIIh/Uvy3pD5HwikI4GXy96WKBZUUtndIrxn7y9RWchFJ1O8vW1ykZ
hFd237nddBtRNNO7d7+NTIH1/dcu+YxJtBJDDMdXPWS79Pl4vv/hsPQ/dQ27XrzVrjYUNOjqA3Ge
qWDa3GPySfOCPj+dD1QiYCzFDBkf6uj9kQV7PtUOYPRY+8IEECl2Nem73vGZnzaS2cs35F5V9Otb
+18HrqhzlTZ2feqgIWrFDZ/uh08qhvFZBHO/Ppw81IDeuM5+w2V1KzuHMfZDN80AFyG/T1+7x2Jv
3RWghEqxe8nHwEL2D/+jOQQe/CUQp4jq/x/T//VDITNhbx8Gq7TxHmkXfIAQUQAgfyA7CasVCT/t
0HHN2rXQhyEnB5LjzfzJ64yhicmheyDGAsOEjeDUl169fR3x+dfJGX0z9kALcWdeSYL8e5566zzr
vCETDEBZkkW7mhRu47f1o3XbPssd6Uob1G3pjZq8iQW8ybQXu9pcyCsrWeJAM4BgzGQCJcF7lRV8
UgApfHxX0rnlNOacKy9/liuYzB/WMsD462t5KDfLB+NiNxlQ2eRq+QD5rPSWMr11To8VHzCl5MEL
iieNWxs92PpYv47f3WRvkb88tUYP865SH1q3VXxejt3EYpWOboa61Rj/Wk+hxuTu2NwoFxDtam7f
iq1yS4Vrq+DGL1bdg+SEqMDTD/pq+HEoZipMsqYmSI6W9aqQQwAfKcHsbv7w/XmGLHNge/vHHxog
mV2NyvabP7gl81O5aLZ95C0ECOARTy11S2+SuhjXrU0jKRihBMe1ZxtK8CMSytlHg/V4l79xE1cN
OK3kJ4wK79Ws+qmV4IuWI0sA8j6p3dXWpJV0wMG+o0oCpt6Xf3M1vSwM05/34su2X5OakhX553BJ
pdym6GDcqndHzR9GwM3ym3OR/kfUmXWnqi1R+Bc5hg2IvNKLfRvNi8OtEVAQpRP49fcrz8MdZ5/s
ncQggUWtqjlnzdKYXWLhRnDiXWh4HeNN9OG56i+e+4Ffg/hyWfeI5QB5vQF4REbrTwoiI3EK6B37
gf+eAgyVWEOopm1E7uAa1TzfAiPW/3D+kAeGb9NnJQ8eGqljgEI0MOlwusryS5dZiws5TtDAKkyG
M8plekxhRjiePJq92XuZY/JXkJigjq/3wZD5Ogg05TRQGLAk7x7dZDyRHspVBItcedYrWhFWI1J4
p3EKW7noK93FeYXYPuK/dNq9qMEsQGdovPb9g6zdYIsNDrGYVesKvJRMpz8Mn7GaA+0IIPM4rTra
buDKZzR7OK07nBKAfmOjv0metJxE5smDS62NaBr+FBQwxgXZ8AqB3B4LQEvb1WyytSMbTmF0N03P
KC/FyRZ6ZzDjiJ4A8RWOC4PVcNO6bEtsgu+LMNrfM/DpNXBZFQUptvn0oPxMwp7sYDovyV4md68L
vv+y23lNI9UH4pqtiduKopdD0K9iMbbTbBayZUVmwOnLVqRJSH166GLMIdtid0zz/LZZyEteXgSv
6MkrK94U/Sc7Z8XfPU6PQZ90YvE8s2ein7T50Y06q3whNB7sRGY8eQAcEevM4TRM7M5eziFnw+Ms
pjE/+HN6My6B51tOS5h12ZT5vTWzPGS33Goz7p489+rqtGkucnNLch+SBgWokUddcgJsMJbMN5Ug
ID/MAFe2Ap4RU5KLlovbI9kASMN7nl5Bbn4+BoNxGtS/fBWxh9/d0MdjMMPpi3NIqq0v3vt0P/Qz
SheRdAj6ge0Pv/7AR44N7yZ0jP4bTVEacEm+RMlYYlFtlgVLiBZqaGP+onlGwicRLp9WBJLnuSJW
gM1bL2IzMN1YaDBEKZ0LGwflB/k18lSqhoKSqWuW1AZUNzBgUiVJFQKVRkQXcLXnsxIPiKF5CB5b
1u5NpmhV9siItsx2meZES4IQuk2sPrbJdsTvMDKUizwBw8MHLJJGrGU5jdegk9BMXR7XAj0T2m95
pDFkcfBLy9A20bkt3fo/L86bwTl0uGfuS3ZH9r6IUpSBe1KQ2vDEVsf6eOU/mpdtVLcmlh4m9s3f
ZJEazquwdQKzav6ETSE1/0Ugsnog0aBBlsssO1y2FImCAOQBFS5NHmNgF35lAYgbgoL8TQNJwNWj
WZjMWudadkUqL9ses4NIg+Bg/a5HL++mhG5C8cQNHHi6c8KXWE5UtwSL7uLpTrLCr3iC0OFooBGF
0TuGfzq/CHOG1W8Cz1o+MoCNd2pxLYIYQ6DPiz8TfUzrulTT+BPwnrMIVwFMLqiqOQtsv7B4kS8D
tXvppCgF+RT0mV9rVkslSWou7LRQ7LALF8jFHjl54wt/BwR//57Ec1Yy6pyrIQWHVCLxOJu+9zCY
B4yUHNlM3yy9HpIWiYnyWT5+D9i7Yg9nYsJqn+WvON+dl/XI6DTBnj3wbV6j+z0uJ/vcODDPEtD7
tPCiHZ9wW2mN7pMVfRbCJiMKlQSRlIcxst+/Sfo2ooqT75Vj3v0MBMoCC9egpwfmtE67XPzvE5Pt
6Rga09TMKDSWKgG4T57wseQJ4YEkiFy68qjbpALbY8Cc4ltM/W3ezxyGBsmzBBmk2jVqa/N103Br
pNuTcEGAPkjCrmrmYCYvelvloQ6JBfovVHk0Jgd0L4QNQvFwgzM6yL7bUlsTHQA5iWKK8TnIcSQe
BeOIxzmmNuJZLwhkhWFLrCSizZLpd8d+7iHiHaFFByt0cAkmH+bzJoFHCYiML2BQu2RvKC985RvF
BzPVdokJDiJR0n2Jt29ruXzxXHNgzA3IP68JxBc7MDGbHJ2DScBXZ/D+Rrti0hnf7B4LT+RN5L3W
m6/LD1c+E0PZd9Clz/n6tkPrZjDj60bknqZEQQ/hEhQ20C5qKBhQKbdPlNXkAzi7/ZPyJv7BppRO
nB+dUsGoJ/cNKPIsn6FaAikuUVoDKT9p6uEZwrhigooZXBowmKyD/6AdA7uGFUXuFIIQCxNZU4WC
Bkf2YKLS2t0FPO7WxntFL3/i4fM1BRYDNpCn3fmneXJc+ZzcZ9y1MzLANZwiWAn1a8D35PvCqwsF
SR68lKSZyzV5AFQMfdXJebKFi33xL1IdKFNyfiTOouFRwBW+SAhQBN8F2JcDuncJ6PC6eG7BneJS
wRnQOA6yjyxZMu7Ib43IjxcSmSBjvzFLEHOuJxcQvFzEaakrxBNDSiha7Zh9YRzMJCt7mCqqM7zj
ACMGjPagFPGDVccm7WSPle+ys0+ky/b+8/mY2T/0nJoRp5KLcfc/S+4lu3bCysO/aC6MfTxhCi//
lhVARzMV5WkqOzAlcjDlw+fQc/EGnaLwtOGF5MlSWEJBxkrpDkx59mQvYNnYr/PpIo9qcX6u6U4m
5yct6xvaHvrJojNM5V5SD0l5I6VOYNJ6bKXLsCCBbax+hMKPUCPfZjivTSAmbK6oa9k9ydcIzbgD
0t3PK2IGcfNFWjwbMr0KQ2y+zDzdhRx3Nw/YapoxJhiSOdI+/6RwxGyD6CN/0w6GIe9K3Do9PmDp
hr6VHnW2AcSxC8IQPeyktXBiNK0z9cikrmUKp/l14xPXYyu02alWdKryNdltc+6TVdO5RLfjginf
s2HlRE7xxpSFzs2InatP3Se7q5TV2Q6+DUMEWm35bkncIpMdAB7JwA2xRWCzoEWTn5a3pyOTp4LW
bBxmduwGv7JfRWybTDeyXn8cEJqUf5k1vcIcr++16DPhUYmfvsBHJ7GB/u5jwnKy3bJdTGQTlq0Y
JTEtSGYasEPTaFoZZ+EmJQdHFG9keya37XuSIT/XbPCOdnuPlQM9qSbOXaJ17Mwki5Jo236Rlzud
ILQ6jd/jEFKfHYPRuTn9A0Y+lYBMb7h/J7cOqPI+yNYX+qqyk3FzoFn0xYGGB9Rq8xELjINYEqXk
8Kw749wcmkNQgQ2Tm2FXIsuOpYZ+peL/bzpkZzJzvgEMSii4gi0TdMxjReSnrgKKNfXVADyE/CXl
zCjipmQxSf2TwuOgBGHTvjzGIbNlN+qKz9gWeOv/B/EP+WJ0nxZ29g3ThZ9bBNmFJJhkgjxzU/Af
8CRUwTcJ7OkhYuYqmTE+Lge9Ngr/WTEjhbsXOjWigtSKNLs7EM1n9nJTZZ0WPkVpiYurAjWDFzVV
KZssOlOWPOgvAF/JP4wXd0eH/L699J8BHalUX1O8Q8zhtQQNQH5TAftRxdkVgdQIdiIhHV5fkwTW
5OQFM/Kk0Hn+1PD+/yK3ohMEP0aAzgS3XUujQ8YOF8w5BK90GfCL9Z41shK3v8RrBHcrwvFwnIIL
3hGpavh92jgMWNlPpyF0cHuOuv3BTBGZbMcua8BVfV15TTVWmTnKBCKm2n3QTYIsA74R8BXWah+r
U7MLhACsTDA1S3jzN/YepgqSC7o6Y1yO7BlG/mYfkH/y33ez+Kps2FSQ8rJH8LdZTwI2JImjlp4A
jp04FX4xbhWl7/rkXGjCWgPofLl9IrWXEPVOztvCFOPk0bYFLOc2i5qFgkhOQAodFTIVK2uIKVuU
6B9yG6h3FiCF/00B9kiW//HuoSdTafuWoDcDLElwwm8m8Z5VzQMluWMH1rz5JtmwKPDrJY+3jK+R
3Aj0xNZc5SDZAg8WsW+YEggQ8WPzWe8kQUqZYA6rKZk25ezTve8gXSTEVEMCwkPsdyIL/9AH8Bmg
ElgN8cOXQ6Pf5zEoDM2VDE2y6wjLAWIIT+YPkfgiIZdWA5nLJtlqQ4uhhBiycU6E0Cp5nKW7GPfI
DM4+ERVY06p3PRIK6dsEGqLvkZ+Qke2STZGj8JB9yyPeX1I5UugV7e//nVKN1ABRgDgQfWMSmR6f
JZZ8ZCYcE+0LNIYIIjwij83IjeWLcZRDp5mSSoqWIzlySenI4FeTSXx4EjApGotUXHmUAfcw/z2x
+aiPCyFcXD9XhNMhTsJkn3Jtux6pdvE3AvEnRtLd/0UXCZnJhnVE93HfwWmcVndaMbEaxdAYUQTW
mQw+F2iSQWxfF/CHhcVJhrbU5EIQWTl/PKpiUHvkIUARuP3zQcxhcN+O7XSRWOw4uCkKiLbb0G5P
jcD5y+6DmTcwIVuRgIPcbgZ4SpCWNpDhhJjNrQElor6Ulw1kbxtNsOrkJR8OS2+n2QG9W2qy2DLD
ZLh2bA929HqW16FCk4ShhyumqAVdByuCD/ruwn5AQnJjgep+MIfZsz93HmN6RaJvU2YxdNCiPA7A
VnSMB4ehrDm80fDGZNQGm1Iflx8Uoi/rRJTAZxSijrtUYo+NmNRSYZkiM4ls0NEMYOFAN2trt7t8
QQMKCgxmx6NkffyrFyqDiNOBN+J5ZR0glP/Q2Sp+YTh7VKBFQxMfdPwQGMAIHMNaZj9CHEKszOxR
ZfSAzbdDh+QhVaiR7aGy79zoweUnujw9zDEgLCA/AL/Ao5vuPtJDeNmRjeEYRr3inAc5Gvr3v3CF
WxdOczWOhhjoMenw4da7DvsqOy4hAujjUoebFDqMlP6YAflkNJM49+5YVZyQbk86RhCjkWiS1B4e
V21P82yJx1i2SxA5BZht0MZo0AiETiYXn1DhSklQ7BzihMZ68dDXO16IYTRuc3TEhHQoSoteNI/I
xi81mp3IHKHpgsKl/bilaRM5SBceqms1fWdAbght1HWC1B51vVeLbZsHi8j8esWO0KNQU6jYHVoD
1BkdZ0jGj6vGi/5tbwgk8MSR1abZk/eW1g1kAXeXkW/MGwk5UTwlK2L1ixl4KNEwmqHLzwgKvONG
K+Xvuen8xOzYYO+lGw2dFK+WIWvNbrj/BHpwWxAIMj2aKSm8ayvGKld3BxmNu84bq4JmlyXOp+sx
6wkzy33nxMgK84DK5mS/4SteWOs51eX1RH7Q29D6utE3dygp3dO22pRzzQ6lhsS8e/dxA31bSUhV
q21iVvfDS2kMnnbREmnTl6Vv6JzhSpQZOoj7rJHLzdS0STzVNo1Z8JSRCy00iLzF4BJvtZGXsOKo
Gy7FFNFvcqYd7bRsF7r3AMH6V7GZXSHWlsospTvaiVILFcFlNFNmzUrd0mz2+2F3qqBGnnO94gaY
ITOiSP2R3vx7suoY1rPzfKw5Jt7L9Btj43tEJa6+zYdv7upvpCL2CU4k0Lvdjix3l/m7szk3TXte
23PfnrfmfD4/zuck2PzMxjQ3Oz4x577prfarycS6ruD6r/y5fgxvslpZlmddTT54nrWyfG/l8YnJ
p1A1K8/b3EBeVnzRtGaONdtbk9KwrpZpmZ7jOIkxs2ipK819aVqIMCYcezKyOejdhHf0eIPJ4dea
Wfs9spLS9B7GdT+57uEjrxyHY2HqwNuKKHB11TmL1dWTH7b2HGg1uU7ktDCL8w4WJ7rzrMqxvD3/
nIg0+Wqt2O5WvAYLOvnHagKsYk5u3s26RZa34Sw7/OV55m0DRXTbcUm4skRv9tFdgtXeju8+zevG
g3kCh0L96GCebCcWL/1ub7fQvpGhE3Qrt3BNwjImdRsMwmQLkJ9dieQBHyKa7SS3l/9F1bgS6dxK
dI6bDXdrw/t+DC66yQXYWx7H/HjgTrjX+WfZj+c+PW4mxxW6zLPMpW0YApnMj0f72DNt+3isbZPU
w55Op3bXYtcjwM+5sQa7Onn1y5hzwrbkIpKJzI+2bRzzKT9uAzyXlnGM2YynkBuK8WO4rmvgxXc8
Pg3+kG4UvMwuybVdPDoM+8uKCGZaGNPcmtq1PWWNmefM2HHJN9ga3k6jc/IboF11O4q5UKfVNr4y
UNRTI3sxPNfbQeE9T+NqO+Lf2fVDJJBqmSyumMCMPn4Jsf5pqs1PJJzA1P9B061LDkYayeiPSbqD
e281I2WnHQJd/DQ9rNC3TXDr/YP1/CcIRC1UREM+DcCXYMdgdH57Pkgo/Tdsn95z3ndaOx8/kKed
q/1ghCllsqUMWdADsVACO780F8npEIOlxmhTHnqrxxQyScqI7oHGfWrcmOkfFUjJJT+QDuq97WDW
HTfH+7/ukUAfays6uVxa1BfRjrDqQCu5LUnzAsTJH136zmObDzhmSD0bWGq0Fz9zgc56+xNEw3ng
J7BPIUOph85oQhXqJcvPVF+1fuNAP8Aovaf6u4FgQrHvBEvyUyaIP+f1KppSby0ooZgEcIt2p004
V/1un/lxXqtNunSMUGd9SuzDjJJS4pZgJhtabWj+6L93UqcJ83iWnXMG1UuKx3ZMyAMATC29S9vx
w30y/wUA4WXnKGkHGJvS4Gnxj0sJHwVpG8sf9beH38jI0ShnEItRVj3F8aFKrJIgmhq9c79vVecO
tPdFO3d83I5hUkYINRECZxY0aqliU2qNFLsFcNXdMrQSfNH4s9W5gznsSOKWTj+wMxA1aDgSlisW
INgrYqhXok2guQgwje0c/QnQ25VM446crCcOMSQs2PzSXoxKC6EQXAUVVYVS4J666pn0AIMM8rYG
FRWSdQVqO9xlioVNJ3yM3V22bs9lgtRN2XbMWTYZbR+mq+0KY7l0MwZKmdnIifAeReYQ0NFu6P9C
GuSpG8jMSMKQ5eFhVhqf2qRu0RRPo8m07/Z3WyqUFIahmp/YVBuVIs6s+3RLj/XuOofs3bRwcxhO
gTrMgp02B7yZFKmvrnPFKlOn7ZkVtZgkSb/8nMJAPmTlXau+5plZLT7uqTYTTCajTZHZCqQmPjbk
QGN0+3ccadDJWYBVClkTZRZlI9m7Yo7oEoeNK7AxcNUGGVSC6HnRwnhDeuhmvS0o5v+A84YMAezZ
DVcL0utunaiveyiOcANkATCpw9Tg2MSZCC9f6wnd8HEk57Hiy+dp1QlTuR2tb43AZVRbY5qejmED
Sl2jobFkr3lZYQ4iSz7S0GyPqITeC7ovhg2uwxRDTF9bprQ/rCKfw8cLQH+uRUNuvnnM+sv+tbup
1/HPkPMkc9r01qBgJy/Dp1e3wk09ee8wdgg3CmLHvpNxWYYzFSxDtRSc8F7jR8MUJPeErSsY+t8I
1gvFT/BX3be9nydDJP7VW2njO4TXbmINM4O86s3ZxwaP3IwXJLPhsdJgx/LUCEl+waY0S0WdhSI0
Nd40/kyfdBd9kAxisW0oH+P17/4DWUfxiZB9L0A0okJIF6owsNYQma88Jgi9+05eYa1iE696zEoy
acoCINAyZ9hxWoaaBxTxbtA4Klw3ijQ/vQwHFmSuqmMAgSkfGZ33eDlq6dQk9SDfcJiQ36nRWWkU
tXCxh9JRacOg+IL3pYKdD7efY3h7X3Rkobdg21lFyyETULMd7EMfPJQyi9Q1tsnK7w3psokfdKXN
Sf8xV3q8LXG36X3+Pbu2AslZ2gHV4/mzzZefBZggiXrr9M4hlQ81CFuDbkaRLbUJD3mFb4ZTkCOy
PPrYD41zONmh8xr4b/D99zLtzChbtMaon27c2jjNtE+3fnhlw8yR67skSJIQPrymcNNm/jnUmZPD
UNOBTsKeOX2cTkq3m1lsv5K+i2V9l1awhlN26nVBa8r0c+hArWJwElsg3UNcWAPE3c69tVKM4DFo
I/2trCC2R3AH2GkRezGmIQNlLqLivLkxiqPSdhtYQ+kqaSlFWiO+vo6A2A91nhAzYTbGrJriZb/v
3Fgr/3g5VreAiZ/tvV0/79v6DshOqcBco2p8qsYf7GeJfa11Z1Lfk/792QC+NvA6fe9U2gPNKRpr
GFlqavdSu/hcRh23W610s039178BEzZ2xYS4DrMfYA9yMu/cQxT5HW/Uc9LPCpeNE2X4TFF+eLM3
z3boUNP0MQ7BAmGJW6KeWsoXz3kNvHjk6MmYt9BebgTOpVsDXELQsN8tHp0IBWXqnNCT9m0iXmde
/MT/wr2yUF3t1p0+1z3/vS3WQ5mZNhs5NS2au3KTX0/sjvDDmdkCHk+REwxHiLzFJwzTXDxcqZ4x
87wnjLQg8VEO5eKNXmX5Chy1lQiv+fcJD9FrjwnRCTUEbE/uIBTRVQp7+11Pom2Ws1MzhnrxPgyA
Gz9TWtj8PpKTkdHg24dP3hRbo9e+NR/bL0rJjta7YazJUMBbux8dEAssaV5b9Rc64pACn549Z4M5
UYVe45wX9nvb21MjAtNlOQZFTWGfLg1QITZhe9w5I0Z3YnKPZQr9rJoBdc0QyWnl47Da2YGNXuz4
3L2MNicPVYDfx7V08/SeXvcw2mi/yoI9+eXdUdxvhwwzkGtudzGOOFlPZXFHw/IxxiNqC6xXd9W/
/O/hvzbx5jk4a3awyz/sKh2bO6VEONPgPoRZ9XcRKFafiz1FPYDEoEjssDt7NE5C5yRSApyKNDxo
jQGqBKiulKSIRwbz0TEwC+Uxhq4DNiLVigFgUo+i+uXqCh9kbsPIuP+9IY+kf/X1h5VEsfrQ82F8
cmsE0wOwBzg3MnsPD4CXIv6cb7Ew08iMXuZgF1I0avg2UOqPCjvUzT43qRLn1c+1AuOprZBmhf0w
dnSc8vqMFGRquf3QvDhzWti72G5xoRu9LX0X7d67Xrm7+0OysUmVMRqtzA6dxO79JirbC92K0No2
OHAK0DtwO7Pyy8gJo0J4mr2bn36PHOluRppOo6XWPbw+JFFzQk8TI2ZunOrh83GQuLFm3UfAqGNt
Jo5WNciXZinMeu/6NXbLL3fkdVzQrdDB9JginCZQRCnnod2dnqYoVbDwYaYN1DljQRE8wexVn2s5
VU+3av+evWAOEdlsU3hTDo7bIOJOtNKU7ZhbcWnRUEIjqOYrGYdo72ljmnQXkEGd3fBQMNDrtG6v
SDjxFKrJVEITVT4dNzEKmpD7KvPES5ySPi419QBZQY8hjqLZxq60Mxn6/dkIIvuq8R3wWro+aN0h
lXzTl6MxuQnzWM2XlOwP7CXDkp+dFDQ6MEJ93jmB4NV3NFJK38rW6QZ4LPv1NmIBTHkGu43SvJ8Y
2lJbdkg2TfIxwJNhYGjj/QQ3WsOhTSTZRX+C6+IE1LE78w6VRTF5zGpvjQZ4AXcYwnn9vXFA8/5J
h+I/hPn5vJ6W+48dXmez1IjHlSNK7TEKE9hqQ4wxGjuZP8dB332NRYktktP7ODjndoLqJ7b65E7k
dcyeOGGWlzs1fOEWPNxq3XUwC3lPdlfgZhhLSxlvh9YPbZKoRHrex/k7oQcTnSOyetSD7PxoMIJF
u4SysulNXjJj2Gvoe7u7V5E60MBq3VkfkPiINAoLubo9cp0GqS7N/WMc3eAb4/FtYPySCbooCGle
EUozHsMhOYl7p+UAuQPk5F8OY0nDAg0Nh9/Y6dNO/8sp8dMRTUsPF78Gj2UwphOMn+5TrKdAmYpL
GmIhxkc8MjQPoTMj//3YxRTpjB05jEqdFFPm4Li0Z/u3HASVnng63QhL/J6TWYCnT+5iPGo/F8V9
VeJxypXeZPyOjJwJ7KdDN+zQ4hNsX4rNCFrlrwYSKgFXGG8E2hW5GaRnyoR4PyO0do3ev0/PDVZ6
5mkphcehVxi0OSAGofzuLCkEmDD+DzDrX9iJpxGZf0UTRBdGyXyc/gbun10bFwyWIVj/EJ0B0VHw
guzYKNOgUB1S7i9Fq2VIxBdcEWNbQRf/0n9sTwP7Avbuzo+xHdqZGc8mCJX9G/yfm7kkxJ4ISujf
EYZPIO0JaLh1OwHGQ2iCFdCE5HQsgJvQvu7YZ8AtpJ3wDqV3t+erW3fCzFSWwUTWB5ZPxt2dvIgY
g+Xd5VbN3tTeOJmCJLykTjd3J/z47Z/Qs+nDNhA9xS4V34aH/9uYKD2GogpysQQ10TeRyPPbCa1G
NWmYT5eKmTUFMen359UIcOtOfSvVgPEICT69Yw3+fhdARqX/hvlfv88/ZkUyQ4ChbFOgjt+eHRtH
clEmcPexSk9JEOGA8Fak7xNjxyCxFcbjqkfGDC8i1CooYXX3xOJFIOYq29P0MQvsjnlsnNcE0npL
HAtSJmzhS2meroX3+qeto7/gzbAiQ2eXsuDtEQ7AM9ujZfaPLucdCQkbHaYiD9QEyJ0Rge2ecIFc
X8hYFPWNjQjVon7xehNpGFAndAdsolW8SP/A5BAJ0X6d/ua7cvZeNbN6k6624aFHnXBaEk1gRlUT
MEGGeHx5gdG/7BetNOIG2kZHGNm7fRpbUB4gD3vbwM3gy4z31QOvZB9+uxo96Kjk6Tf1dApp1PrT
cNdjRHtnygzetTJP/r0njLCbQA2q1+66v27WIJzBT6gDchHMd3cFHXMIMPwZMzGIdO1tsIE2mz4E
KIH0a0mKZSjyY/VM3qQx50/5B1dcQrAiHGCkLIbyiBJYzq3xvhbxGD/KB5zjmqEnHgY1iCMMkbUR
S9nj/v4i+9/o9G+gHjM/HyyZ/1Qll0dzUzC8Hn24ZJhuvvxTw+qAmH8AWdcqvUCExT5WZD4opg6m
B4wnvHfooxBWJBsAbhcHZpJnxKYiTBT6rM9YhyQ0cPlk/ryrLtNiXpHa7JofUgYuctg/9Eabtvtw
0uT3yQ7SCWNst5anHKikYmw4kySxrhlQrbTVsYSO/VG6Rv0Hb3D6V//10C7+jtopN0eDz9bETx+f
xC7pIoAHaf2lBCeIVvdJD+FB4gXh5NFOwi6Yh0VigTksxAkW8Cl90wNGgzpFwrxJJw3dBIAX23bE
PFCjoVsPHfX2TN1SMdOcFhYHj0xsIwE/4L0xoOxTAthQBRWiIi710GhG3kODQM+xBocNtXvBikJP
67lkpiVXpe/rid2cZp9wraBDQ5jA842ctzTIWYLQymkTuVCtFPb9jKYRWVIyGj/3d8AH9MgImXDJ
OPQ3bP/9cZ8nYJ876EHJ40DYwt5R67o9AUkYOuYFsHvIN+i0I0H6HRHD0MLcSJqG089xtO3N1dn9
pv5GEYTzyQv37w4O8maBtIB8+oM3Ht599guMhg6h8+PC3ngH1IOugnanSQfFU2phf9JFVQbZrJra
Vl1GAyaUm+3dBjrvN8APVnh33z8DXD3uLhN1nlirDoECjdGBzJucnqIPWK/GGmJFwFehDHou7VZV
tqV1ctajY/xA0wlAWXvA8eZDBx0lOf2H5/L8pH14sJEuwH24Hc2ikkEOtsr2CeOH+RNeg/P+Opg/
yZ9p9QQlkJYTcVqEpqFEK/A49J8F44bMBPNHzWFXammEGO1zVE0jh3yoP2DHsnpICOnH1Gh8krlA
PLZJ5NA+gb16QOkHsrpr98V8QK8TtW6PSdlvr13+wxrkp6dAX/Ou34wAGVMApuNln7/osyYzGf0m
k/66s0VS6DCmfsMpc47dtXYt6WX7wQqmT1MdfeBT6CLCdcMmTdmDzV4xzmOrOUns2ca0qFin5/EE
evqqFxBWsIZvnBk6K4UG7i63Mu7Rvvh20mOOCh2o8qF7QU+3tYjesnATtYg/Pz81/qHxMkKXHvYH
3r3OJqcU6LD3o++7Wwhr+3wWiQ4tGZuWpnaRT4NI71CYWCAZKH4GNjGHL929/Io+DQ2gsN+p81lU
6x1fT+BnHw77ZM80pj+RuXQr041M18Vq0ERKUJCqLJfL6Y9t2/MzQlJ56a5yW1dz7wVar3jRyS31
uR4+xxh663+n4X6QnzPMO3tT1EkUkKnNbJdGPav1kYmTbp+GMnX10JdxzYB2p08jfuNlzIRnUgGF
7abQ/eF78tL9B2N2rvH0jWN9bFcz/PrgMVXct0C5Whc/YKytJSbTuTNkWoY5fEEOWrCkKmYdD5ti
hi9ihc5ULJXW4sCM0OCoHrgl3C40Oq76vAAhEHwQefPgb/CngqEh0sVtpQ+0T64Ai+5KxsAmjGyI
9hj0IAHcMZiOI9JQ4dkrCCJ5JV1jhGJSD5RGGzgdocI3T+Y2vWQwKlc6dYiWvDvZE3z9yChwaCUK
/CXkmG8rbDxGCVHbgexApzILngHpIwzAOCZ1GUJSEoPLnS7WDJGQynOH3/N5E8rJEvuwVXCw4WWC
R4ErHU42ZMalnV+Z/djrjfVWuOYhVHAERk/xXJ/reXIkfFLqVfh20ozJx/HIq9ahMJom5TM/RJaB
LD5wiaZQvdgeBAiFSMwgrek9RLuUjyPAJlxjUhdPYCx8C7ToUN25BSjOn+BK4UpkJiLHI0shOXxN
hmC9ufPszYIKP1OD0pwaPZ6rwM+oJs5lYkbZDGCbr3bxslk/W6p8PTSHh+wM0p0c6SmJgfvowA2Q
5o7b7jgupxxPKfxjQ106nGSI9HLvpYKYcP+GP73dycl+8qP0ygAGjMwwYRoHMNILpIghVkz/8MEV
BrfHVfe5+kXhZIHDSes+gDqPD0AH8HThRX9MYnE5gTvTw1sGC+J9u6h+9X2+ZOLCiVC5QLcKs/Hh
ASRrkdXCTFF2TDyHGBuajCnkjGaFtwF2xDhZkLAxes14zYrdkIplcVrnzGnePJkjVsyYM1jA/NL1
NsuR2X4nqtW1dGWVwlSPsdYGmyflAKshurxxV4O+xuj9D0PLeWu/l2fmhAILiA6u+ZF8PV0oP09f
24cToBYWjmgu2EWeKwYzIHz7iy76Xz1wBn+PQwhD0bXf17hh7w5KDyEAOEGLYOacXkGEmHrAzIVi
n80/FqZZz3XHr+bVarAvp+mS2IssEtnnFUECoMVgz+ZN1R0+rcENGURamRomHwVW2eb9PVfYZftG
jQwHnbjIK9F5grpTx7PK0m2Fn/hpEjnEg8EY0Uk2E20ixTp6Opr+6l0NQ9IC7c11zWKoeWK/xyqz
sbrLF6oBbFfKafbes05554xlDZ6RQXhR7GcciCejdMspnULwRqAHlLc545rpF0osPd4EOGiecjsM
Z302lkbFRHfGNyNVXolIqU4nn9wDwno+7QBLk8BtPztVszhUj+lQJAOcSeAyqrObWQpz4ts5q7Rb
MPNTfuMC2CIBZSU4ybuH5ZrDhpD0JW75bpJZnWbRyYDxtzFfpxEEz+MGtHHHa1okUodc8xp8bx5e
3jgI6r5NFYVmRdiVUEHT+5XYaj5F8Mc3486ShIaDjgJroE6ejdGjfRdjmNB8dd1Tl17JN67kUBXI
/Qk0JLGkCVgIoEXDwwNs9G7h5txXzdNzWtXT0XPa5VtEJeQqyPNLr/tx9YFLnsunncQrTx6dkqKH
pg0AfSsa+oGJcDsLTaCvNyq797iOxt23NfjNY77joR6x42zyEm84ws1ztI3VWVexYoRzqikMJEZj
qOloTcemCNIS4yg8opA+e9gQqzAhUJvo+p8ADW6kVhN10h+/vNJq23hW7Hsg9BR86wy6ikl9xbTl
lF604CmFM1B9OmCGqEjuhOgqv5XhpfyYQ6zLKYAbAP5JcZr0cP0hmcL0gM7MxypBe7YJF1BSIbLZ
BVfXo6lZvDc6GH0EM+XFTk5HLDsqODBa6jsZ8apYwlcpy2A1wHbp/RfMYIyxoTm3M9E8tbuefIEC
i8Co+8H1dUaRD7k4HV4Skh7xhmO70SmDMQZC08QgvSlrMp7XbnB5/TK4BLJL98AIaHPG02EczjSc
KZAT/dyymTJhvCA8Avsf2yp7y8sPB+5zTRQHz8U+8pb5pGN5YlQFk6WkL1WJ3bey0PqTPN70aENE
ZpethzSABEbbIy9bhNgX4DI1smWYLkO+mLaJ/odKqvY+1IhELTdE5oXGbjDWPv4JZTJdExAzIGH3
Cw5HDL7OI4ef5jCfyvGY8SzBD2EwwzLB6eHwUC+22L/IZKSUodPNtSZFuzuD0Cd2dbEjbIfz/tBl
oCs9ni8MbEH76SDVcZaYENUD4BWGlJzcBjATh08CNt3oOGoXXlcfq2xqBKURNkBUG8yJbX+RLFUj
m0mzTI/cMKZpMFyelHH9/Ec2QepBHqEpoj2k3Gt1jHJlKkVGO8x3IAbvdkKjSV9z7BPkUH9hs8+e
xjvgXU+nIhspX6QZ8UOfBFgvvwI0MTJgpnK5NKM8oQJasSHPqYfpNoYipNVsuM39VnNR09RAKQhn
sTq5exnFK7QJgAVpD+XA4Ddzgh9lrYH2OQ2acqd9j2PkgoWr5YwSMt53cwjRx0wlvJOJ0HTofvwk
9ZMXowjgE4mUVlou+yemyjGCngoVraylkqCf2F2vD/YqJ2Y61MkXx8zc7WSLLJpwVI7XhabAcQFr
IciOEyMhccqhWah23/+KjqfdydwssuCBQnLuMBa3Wy67P9xZRqkjlUTmBgJxx0NXVgLrQXnJynqN
7BQvfuarv3ymZPVZCDkTkX2QgrsqzHSv3p4CGRnfubuMHc9qGRrOMnzN7pDTmO8BcNdHzgUuO5v1
mbU6Zuh0Dfkez0PdLlinyi4ZujwU/CAbOyuXsr6hBWxW7fiLR4WVlcFT19+v/pJ38rIY19GP8z+O
zrRHTSgKw7+IhB38quzgvo3zxejMKKtsAuqv70OTpmnajiJe7j3nPe9SUDfAdP8EijLG6ox/xgaM
P0hgJk47LMjpADjgdw5tfmdFEp1Cvgg0Qk5slmnPL9EW9UOvBnAtxfIb8ST/oebMJbQmmY3LCvAe
/gdFExIIBAvANfxXOmZWHScyS47nmBOxGOc6KuXVZ7ogL4QBH3O9SmKnnaWSx+CvLRzWHg9B2buG
YLP2X7Bv0Qgz8nuHvRE2XUSJxwS0xTmtULl11uSz5FTj4CQXqm19Bj5oiRXwzdbPyT/TNhALtI9H
T8wfVBNe6xdqXo2KFkuLihVPno6NkF9eMCF+d14Htsusjn98M9LGQP6I/K9jKG1YHF+xvE5hh+NV
iS1g7nBkcXAgBYJf0XKCFHb//1XNePqCN1tQbUI05NkTXE6D9+By5HAOgdPzu9AszNaFJchMWHnD
jHZ5brnr3GCFuVk/45FLs4UghkoSPjnhXhH9G4v9I0zv9JUocM8sJXt8JkoPBiFdM1bjwxX0fdxn
S6eSof5NQaGAUohc5A/tx2KBl6jDGV8scfaONSuR7Vx2eLRJp40ZRiA95ChSLYFpI9sgy19izDxD
hUZu7qO4cj4R7sz/FCCH4PWHXb1p897tUca4pLS64/vK20IRBY19Q76Gg/nBjHua/w3TcQT0Dp5/
w7UiEbL0eDLGKxeA0ab8d7bRWrZvbK7EyyGGM6GgELwuhGC6LGr44Zg3D+Siz9QjOBxqWJZ0zeY0
pl/yWjBHiYsF/YHYUTkkShOp3l4f2aJDHAnVGqYHzyrc+BM9earTvY+TqTG6Gkpz40IIBvdlgtWQ
7snhQO35Dsh0R6FPOJqp+mLLgmfnwQ91DpOUu8elovFQr/RrHC383hG5Wzl95VBlJ6KlcIYcZQiH
kE4t86oe9SOPusmP32cSNj0Is44fSso9LSXRokBhLYsHRA0lc2ZJ+236spMGiy7n83c+Jrg78qG/
tD+eVgjAj5dd/HxgUwY8a8kXq4fqli2/edndlvr4izL8RSEtQgHvtvSX7OT9t8DBhUUVUDMne4NT
Hz0fDn2k4ow7ykQfSbdc08i7OnJ3+QtgtBcOQTACyCCQbdYnL2zWdKlW0W2bb7i67DvtktdoJlR4
a34nC4wfHrY506zJQUN+9f94Z/T/Sw33B5n2fFTRGp8j6U+rp5Tpr28CIekdip+6tsSo32SApr+p
B9kWwI7di6vnDnCwkbFGgqQ6ONV7Xp8q4gTOLqxnpktsSZ3+B/6mMLk9ARcRQlPvjBvUHyEwPWKA
wfYkxJKzsd+NjCQAzjAxveGp44hj0gUzhx2L9oq8LkqPsbPQDiToMGw8Fw6tZ48AArGOaXW/DDAh
OCh2gt3/BW4DWyH7YA7xtiBYagp2SNdLDBJdCS9Xn7rEAlgcS7n/AOwDU+lJSGbTgHffRUTfDad4
GHOpuEpytEF0oQ+fJN25n3KQVojE41uy+dIPlePnGH6hOsn/o7Kkj8tVj30iLl1beq6CyQVTQN0G
4iQgiptJQJZCI458YmLB5+43T2an8pjMd2Hi+MXwnNsH+Vt3GMvSF8Gnzr3ngoKXlphbQLcEAtts
RpATyTZtd2s96NBhyDULeBoMugmtpEunt4LBoh3Y++GPs+0j/YLPUED+0Bg9wzthO8QPhYvB9QJe
xyb7pbGl86ItV4kQgoT0sV+Xe0KBDPuwWnBooGFgzozK/xNyn3lRXp0kTg2G34pBe/GLcJ9LxfbQ
RH6hzgrx2P7KKrXCujV+8YRY8a5clhBwaEGGR3qGo8Iv8q/XpelwLGh/uANm67UgFcqpwCOsWp5f
IT34xzUjDA0MNg/r7EAVts0rziOATAixNfssW2d90zU7Zvl1tey7yChviYxsXUOpUuEBCxrAon+4
HGLjudd6JoNPYUuHWIlLUj3xf4jBi+1FTJX3sd/65onFhjSXOdKUnaD/p/MhtPUbahyGPak9hP0B
OhB929BYIk0HBXiDNSddD1sBEr7ypNZz6DHqD3Hm4hxt+wuBSZA1xDyHGAnE59ULWjWnGPSFRyjX
WEUv4uukdlv494yFEelUM2M5oaSqZrLEHb6bfrFB52yxBTODV0bUj+AF74U5Shc21QYzqv8atHGf
3RbKpZVmpZDYWbo8LyGFlT5/aiIOjcXET7JdpnpU//JGXec99tmv9DIwKkTYJboPyOnxqrbV4PVV
wT+DRsQhBrriAv3Ss7xtYSsvyHlbTpDTzLKlEOUuWYyL3k4PQ/Sctx6hvw7FPapJzJrGVos4cQPB
q7YZ/1z66T5zqBcg6+buZ47QcRo2a8408Avxu68mLiva+J4mvsnuhiZnVKLnMJys/f/QL07otmWK
lq7J9qN7mTCVgn5IaJARcC42ZiSrvrZKNSTRnMSCP+FULu5cGoV6sx/jO/HX31LjsDV/qlD0GJjz
T6R3xGORDkig4cnFisImxu9DBRnU3X8gnDccOBxUkqa9THje9fcO8lzyGiVQkLnkzxailYhJHUrb
lokgGF4fwaCZVy+PPYq9ISjZkmE+IApYqOqLzHsQWchXhuTf9UOVbDUopjnikTOmug9LPLtkNLa0
3nIJf4MWRluqJKqkjqCQBQTQzYTz0NwgYr2zPUSX8uOkzaITty3gD37hdfT6ExkDq9S41Vqs3QlT
O5FeGY3doHjCKb1T9sNikQogM+bBh7SeF/IayF6hUlZwZLAkiAW63/ehQcQdnoJ+S0AI+Yh3Cx/4
F0MM7O+QQNZreP5ngzrcKQ+fbvpmOsnQaNh28Wz4+OZjxajgvQZWeM9NpEhXiQy1+ToPkNrvieH6
Vm8fiHvMRQZLM+ca1K1504eZ6qhr6A3nyawdqwTo17AgyHfYGQBOr6kKWQGvspJprT5v7+TcEXpk
UUiAskqO4n+Enw+qQAYK5Ed0q462siRLOpCp0jUplNTFGQEHdcYb4pnyBzBXo0um30DKhw6Lg2Pa
/Bk+JdLkxHShcIgKYs48Ko8Yk0gfu9gx8IGee+Qkl+6OtAdzBkXiPFnB+B1+4ATC2YHDI1oSMKY4
+WYnVV9/gv8Bvyh8/TvH3gdXMusBPe4U74cwpedop0/Gl34Z0nwNdDFozSgIdpw9z7lGEcaPs6LW
JDbtVIwtSaXnN81nKLcB3IvYOk1k7ytKLxsTK/tpC3NKYnZQNk7YfXlYI7fnyuUzW8B/gTCdq0EA
bmWA9f712UpIcXBRj3cKyW06b5WRxg5N/bSgUsZoMHMW0WyGSpgn8byYwJcYsP0drX8Fh7KyCxm8
Cpy6r+V7U95Q0Rhf6q3cPFbEFc18pBK2u/EzpiUvC+vqeYm8Xj6m30xsnyftlLXhi566widWWZjV
VikuA+2ccVLEEH6KMB7RVuymLqMfQ7XeVx35mDyjMuvKOTNh3ftMZsrh/GW4yKYnN+qj+2Mu/U+T
fOJNmYCaTcG5ZWiIC5A0HZ+sJGKqJ/8QQdei2oEojTdC5lCwk0I71z2OxGQnACIzC0Sw+TN04QCm
nZks5yX1gwDC+vsBPQWjz6TjS/nf9H26H4lmaTz0HmaIAIxV81zEGwHnh6jEvkr06zOnjQ0uKRsj
JggebSqQkFLaIdUM9MpD9UNxVAhkt6geHTHtbReSmKQvRMlOlvDa7JEfibu3nXvpBngaDqQT2499
ef1ssQAlWm/ZLQUrO+L15pxtRbdTt6VVmEKRng2H/IennslwBHWWM2yTXbSfGqL6ujg+f2pSH5EZ
IoCMNOZV0/zSUrIME1eCp+vg5gAJpHEBO0933wHVxW7eVwLhBlPd/Ho7sHJAxBrPTCz/W/n5ToLh
vKoZGCKs/2w0knn85iIFAGYJTswHfX1HRz8S1P/E012PFIaEO6h5+XQvTpzsCJxUMKJHiOQpwbCl
pYaCG6q7yZpCIguZ+oMyL55f2UK+CZiA5ldisWYlsArDNyzqqFKhLi1Vw0eJ/DwkO1Wy6hWI+SQQ
HSmeabcxJZDxST/nq9TPp4IwXERhr6nHEYFf2jArqiBNfjsPbgYjUxqtOwxr6F+hcjJ2nNz4jOxU
ZoGQs2hZ0GHCZDsKIBwmeff4e5Zb7S8p5oZpM6R6IwZV4c4/L80hv9Q/UB9e02fYEXFlAdIieaDP
t0UHktro9kXNdBC/hCBHoO6CyCkIuOlhc7wvPn5/oUCtf18X9bwcvpga11hBwNjQRPyCEuy9IgYm
DRrxUIgdaWMSqkv7q+CuMaL/MJxN5OskuWxpr2X/EyCh+AIip0xhvtLbxqiBzrDW/Tgxrgurd1SB
9pvjnjY1vu+rMsKjj2M8hJzVUHguiSWIyi++wQ8KUUs85RALaFvgO6Rbg5JknV7Tm2kBPwFkZCxg
PCLidNrOJwaMCBXLESb2DR+gwcnqjx92ni6tITyVA23iDUJn7ajH9phLzt3Jls81ZebDLpaIFCjq
cO3ZYAeizHAS+R37f2oq98lAYnDKHyzHDAt6Xg3xEoEtzZl5eiHGuPMDYCd+slfYdG0z4otovxCK
EKOO5vxiuNztik83uAg3kG5P9KAn1ON5gDH7WEBA2KlLUJMTwzXWpsUtlElGmcFNTcMHomSWLVvh
6OFDwN4Ov0Ega9JR0Jf+xh+P+T+4BFg5kPY5CSfn0KjdMR59pa64truL6ibdPj9nW0p3OrAy8ACG
Ea8ZsgCoxTHMkHM/N3FvKxQXp+hRrzjAFrWEh19SepLFN5QbDfiLGednGgunAfhB/LojdHyni09C
D0SnUFpXzO+t0pWHUVMpPCyZTQTv89fGlBdt4nIHHsfs7OHVyPeZQWCp5s0lf2z1nibMvYtbqo9Z
tWhXIiFmop2oe9CvepsNq1b3oToN+GeJHiYBWFEy+si+UaJUqc8oAMpE9zWKZ2CbjBl9TAqYjMDE
wLNKX0qiq+G0ApkfFUgOx8yGTarAFUck3wYmBdx9BzL0uIEEfQBRvIJFOrT24+Mr5oJSOz7bEO2F
PbSkK61oHXL/xiUM0eiAtBcHPrfdKERW7eq1FDSh5L6xIVikTu0+AUT257nypSzrlwW9LUsi/Ftg
SFJXr3OiK97uU2QlT/PlfbAfidP+6TO43BQYMOKFjQH1lLGdGPbw9Sgqv8UXqVF96eG5bSUbWsI5
Bh8+KgneCi8SWD+pVazrv5ilDlf9XTmoOwZ9xhuKDBSEsDajbK37r+v7r2Req0H4mD3kfY2ARJZC
FXh92LEvwmqPsWZbP7Il26P6S6Qq8XKZVX5rYzhWi8i398r5e6VTrgP2GlEBQx3C+fgsJy/X2EiK
Lzb9IlGcj2BpTBoCg5PKO0Ohd3AOB+xCGMh8fBlvJ4sPhLEnxh6W+ZNzXgbCevgyZubKmLAPFfMC
ngkwpdtfE4birrjPQnP0Ap3CgRChR7OIk7n4B6VnIJDc49VMdsNh2veOBBWWYrvh71TTSlvrDk1k
pZE9t8PPm5kKMBZMOxTi2x6ePWT4BgoGGwZumjG2EK/g3c2RZMT1kYlPy7Nd+5RKZ4hsnL/UA5Xk
TjDk4uo16KYzLmVYmaltLOIbLDNSeuMchJhxEhIsJnzjJNvIwwFsdPu+xgqxmat8n5gOeKA5sc1N
9ddpvnwFZ86LO6KLg3ZR6g2ohaI4uRlmQBv3BQUhlcCLCpfeGaavYjUP3AjPIQ06/TUtULF762hD
4B9RUrvsJyJx6ehFEBiiwIINKq1Q4T+/GZFMDt0O20YQJ28ARAdOXFEjV/N8rq2YeKmW8nLzwNjF
EOyotbIVod/QTGktZRucoHLPG/lafYtHoEc6hTelMlpDSKHAiCDh7RXU7fUNdIu3A3XWwyqwgkSL
lDgA4fRlFM6QDTesNHgYzLjLrQGzc5kq4bt1kbCMGcbgH4DmYe8my3z9+ANHK5mJf08iJPyjwYwR
PXHeuGCsNU41JiT9WrlhN7xLZcvXNsy24PzQx4+0jq8VCObTfbvZlRORORNm3cuUoCifY0kIQE9T
Hkv4D+iiqDGw3kFnhq3TFKhUP2b0ttj3e2NrEs+3AK2I6dNhTo1pQui9Co420qbAQs8bCVq8T1VM
qVmO+c9TaIDGh5uJHJ83eAHcwQH6ZoWkwSCSigpzzaahSAg+G+fkk5nE1o/WAVl8j5vGnGMcWhSL
jufF1vasAaB9ysxyNTkw4+bWgrllSPJsJVsAyj4xpTenqjBTZEKxXdxgwXUNl7H3eze5Af3TdVDo
aqVbONRka/B94uyzfhQwFpi/QH4DccLCDqhPgwlk454HgES7IkrIQX0ZJQCKdayT+ukCKtwIDGH6
289o1sUI404Z0+YppQcsiX6dbVnezOD0IF2bnGJLRP7xeL9BO98eEiSYwV8scBqO8Vg5PC+c5m0E
jgfex7cBJzD9HrZMwGHBW2jyE7wTomH9+oG1hpBHkvGhT66C4Q5YZTLglJw20NeHlGNh/tojG9RO
GkTinsp/PYnA0buRzo6/st+G4wMKzwiRMGKubY59qNUetBUDDGAcNomjhOeb125rDyU9yG6+x04i
aK9EcQAju6rm1qyMP8Bng1Nhn0CoknH6+XnuWUyWiYIJ+i6pGvaTed8+E0cvATVxYHdg44vrEz1i
MwcpTb70JbMNyAwuZACDsyzhBwHMdejwwO6W7qhnV/ivGkUv4Ob1hjaGbu999YT4F1eihtH2cFWv
ygmvkhcslpHylGHvwU+fnTt69nW7BX8+85rgz5hFMJWC8Af/waVqzTnuXJrXRQ6WcY+4J1t2jWRp
8EBny4n1ZBBKq9A06M56C86IhAVXhVOGL2QrWlnIm9zUOyJp3QetRRmWo+wHfEtskDRIRecvM+Tb
rLfSnrl54oDgJzhGlB6s07yKuC/pt7DrhQ1DXdAZ/UpdpC94ljI4pn93EB666qVcuyDwfKZm8N7H
d22fJcArZ/asnBr15P9SWtmbJrHoQI0eCHgzzDvc0xcIl1Y0X4vKE4J4/r6SnVovsyWvTkGOMIbT
+zfObB6fbtupnoKY9g8u5uw897QndPE2IEnNbnfQ0njKDb8O0WZQvsFG9HNMJWavefp9DiFoBUpg
Okwy9M3baz0EA9T4tHXnKzE7v8wTWJVzoP3fx+xixFjxKfsuxN8EugrsW+WUWRedXo1B6Sbfs+YP
lBcEXk+TFQsmdvEstFjqEYffEtrUQ0BsTt3why3JDoh6KqweNnRN/LXEkOtjATg8WRNGbdkefBNv
SGAIvzi7hK1Tzmf/89afLwoN5HHfBpQo2VVAitfBOG8+MCUEAS795tZssNhZ463rZCdpAjuNa2Lh
EC7wPFW05448y6/4sdnwSRW8vagabZnD0jPtJtk/ZSs7xH5XhD1WkoqbGSe5Osrn8B6fpMdmnBj3
9OKH7myNEw1CaDih8nXMpAY9pssgWWA6w/aHxQDeWPcpW0qm+vctvjqPgEqRGHJX+L1f+T4CKH88
vxMwmi0yKK9yIe2xISWzmwb8vMbiAraUfSbnew7hotsLVzaHkmnez8czqetRPWhRudC2NzXb8Sjj
icWkrpjT/iFD5GnFeuntlrLdJU6RnHgIIDufyVxvtxJMduj/f7oRvOSvWl9yFQmSrQ6+oaWgavxK
gXV4QLBhwlZ4+TlBitX3QKyXyTIniMKd+NiCpUhBGVC4OLVAiH4MWDIagBJ8yZqnAfoDr/9QaWtu
t+vXzJfFmNnYCiB9lLiVEPX6TX1GKRKzWe/isFrUI2iBG92e839gVhOvGBcMXdDnXscy0xDhyN/l
Ur6OXuGM60fCA5MJc+JDDqxrT7q8pPnnAFoPhzouxq1aNAMI2qJ3X+bDmvvNIcvAo16NT32k4bQP
qxoJiadthE3KeYZ1uY+/MfGDeAUl0yee/9GwfIzqzZE1TfOneA/Mfpwz5y5l3Gx02nKolBMQ4hrl
HRImyKKLKkTInt9oSx83Nrf93e3+7u95N+dLHAFhok6xmgM/59Cf9mM3x80eAQbh0A7MSwngURYV
ozy6KkAyNEec93iR7xEbIC9A0MECcCFzLzgNgX+ySAonkFGWvFqQuPLPpqicFMLITNq8jshzbJ1y
lUdm9drBNPtqF/qlc+9/zXITH5D6Y3uI97j9hpt4TL/Yb6fgaatyrYzEnpIz/Yah0/cEAqPsUkvB
3YSbHjaj3pRJBIllfM8ceZdXsOB5UyOc2RKgHOZnwqquXeagakhrMnpBnImxevKp44ty6ZbNglTp
E5x1EzKWxSiDuzxuGxR91V+7bPbYl18L5+V+cEMgaznsrvobT1q2oW4ldZHS/FSsBexbCJVjyiki
K3UY8L69FC2T8aW1VvIgqDiNhBYKIqDCEPWc5idmWC2ZPu2WGSq07uC86SlXvc4XncTwmNcrATCC
GTYkMFGaHik8syPXtk+sft3uBqercRdQbPXIkBrzyQBemSDAU7rvSEfkL2ay9RZmZnhJL7hML2Kb
uhwGMJ6Tmz5krdEElXO6M2VBCz//EBtHTblDW8j4uXN0v4Jxfn1jI4libgk/LK0C+vgzACG8Ftgq
jLtVtC0xvjDwyJWlDFilWYbmfrwHFdu3wuJEm8o6fWGyCSMxxiOjpuDGjwJtvN1rXkkZh/mMsMhw
eajGtqXCKqqYST8yNR5dJ2W05peQQb03AHEk7icUxW5NCCFynsoekQgbe7QasYrBun6gjp3FS4lz
DRXnVKAX+FH9Gk6+YU8gdlbyRaKVKTMolM4TzxzOZG2pYQAOSvR2WePp78dnuztjIgaiQ3qfuhr9
cvrt3X6jds+WPHwYYFZOydRvfzdm73L21qznqtnmvyaji2+y2/l4XDvqZ/hjyazmBaiVoJV8oE5j
1AB1GvdKiHWEh4jt/ooW5B37GWMnTOHYtNYPOvZZDt720/NWv6arrztlnWDpAfolr+vF+fCKBkTC
WaQiTrq1qZ/dUsaFtv7HOMPuTg/wSIrrCJzjcYs/8xw51eDqvgrZj//wY9xaUitq51PamR5VylIc
wOdu4GPGAomSBHefA0abM0Rjt+/tttrHeiB1ziOUNkg1BzQ95slUFmcWHZrn1Hn6tYvwmvlObCwl
mNNPJ8Gb9D35qnboGPJ3mFBKm6F5qHbMJtq/ejMppwq4Tj0V/SbsKKY94DokqXcGCjYSf7q0ZN28
o1J28mVxvw105UTNcaKWvgZfZM4/mDjokdNJYzr4EncX5ZRG5AAn+ifg7WPRSZ9+gjS//RGZL+DT
yigVjmvvovf7QdrdvtyOiUbLTIkGFTtYsHPcSP/S0iv/lGvxdvnGNcl+PVG54AzBeYFbx/pdT5+4
cRCgR80KBQ5UEK/EOMI5Qz6ITJBRxAH2AJVuWNjNqmefZwaMVwD0ZM0RYFSeHg0XNMPHb91vmu8O
JM++b7MlZ1njcfiqFHg8iupeAhnPAfzmPE5dZssj994dYHYkTrcnQbv91q7JvnVgUsYJrk2zTh7v
XTsv18ITXIbRUQXmkW8+E09N5kPhKfdwWORg8GG5iVFpBc9tt2DpNb8aU+7ccxhW5quJjBppipRR
ZLQL0bq7OwZQEx+HNCC6d3ZkkHEKX74yrAP2L3a9wX9eq/4XHPCehFrsCIvy7TaUoGZU5Isn/EO4
Yg0VJCAhCp3xZuLhzGPI0Qjbk4nQ+KH5TyLBA/qin/gSEargYzYyOcWJl6yYetOjNwj5f9gtynse
Ika9EDEGL/1JwIU5wQk4BaHHEHayEztIR1N8DviyE1tHOFTQU0FM6Z0RakFbTuInUzA77Ra5Pu/+
TAp0NroX7NZYdwXoP8xfCYhqQ6NbPbZgSY/lhBpS9XQzGreMOpgca16QSCA0LIzgIbQFQIVdPZqB
9Nuanno52vyyp8IeraMC24pat8ozlIZvAczvIs7NFa/Kv8p+97ANBiZAy8DFBui1WyJnpPgk/xxb
4NuHSEYGaStJ35RQsOkIv7lf5X6AV9eGA8nYjPbiaWx+cyAXe9ZwwGdpmWHFDKuBAaAqTj9HkYke
43ZSVzusYk7cC6C1vvKf2Js+l2llPa9Svn4Cd5IEmqKl+U0533XXxyOFT8sG+sDPUfUoScjhYLBT
fqVb9sh68DkaBGG2uzcRu96LfclcyUSm1yvsyoZDh85994gSfXomDS/SeQQwRsBewSr38dcrLPZn
KlvT5pCehD3Bd5jGU2VzRCtRhcE8GD6PyiiDmLHP5HgKQK4Dvh63/1DCh4eRzcRuNw1sl7tjvjC/
nTW4TGAbwE7VLSQeTM4Ms4y6dGWqqKeWHBV0ALjc5Gv+OokDDh5kF5DCMH1g8uCwfMw64hu4y0ve
SIDiuroftJI8tG+/hySWWfB1JE/jTCXaibGRv3z+amAA0RvD7nGlP8EzasScVxAvLCCoRJYx0hdS
DVV8+WpvkDwdc1yOOQbqNvPq+XDJ2ml6GjZEswlsmZt6IUXNrjppkRbyJZN04hvcXQzpgJ9/J62d
XR7PIJNcYt+YaSOHxz0284SXo5BII1Dla8sxIqVh3Gm8ftuRfRveg8K0JX5M9B+da/T19Ka3WWB0
J4mzH5QL1JQCTKLMYraIH4U8VRBWH2QUBVAnfmTqTBSBhI3hlKyhZJkZX88oxVudUUwCgDLFao4v
u+CfuRHUtEgV+ml9UJkpsZloqDm4nOtAwXWSLw0GoOF7ru4NkJjLcOkWfNqo3CQ4b8OJoeJkCahj
AoB+Pg7yrp9cZJCCItt2wQMjQGNbvujJYcexPX9W8eQiMWh5TxWkk5ake2QevoTvR7IXlI1erszC
HWA7osZQ7/M2eThdHrwvMKYA3HG/+BlyZ3Rk5xdvOAXAfjhnxNSAVNsHLNpuec9CfaDX8gpXvP+1
e5U6fuKkj6+UHWfN81KwQ1AuI3hFo/3yzMu9WMnG6gE17BM2WMwUrFFLvvQxSC4ExTWHRBq7yUAL
GmSMZwE5iKZE69NiCTN9wnxhEEGlxDOBeTbM7Ohd2v1OKr41fSMOfF43gRf9DHLl0OBMyOKDIflT
wUjdcPo10ZNX0TbvgHFmbb1R/9SO0W+N2idb6GyfE4pP/41IhGT15CjrOGHgkg3n+UEMsFfjXUgH
Rg0dVT935H6AjBrsrNzSzg5chJhvlx1NiDLkItVaIP+ByuRxd7W7fWaVvFAEZd8fiHifDld/7cdA
hqI+N3d59zDd5gyiRXAFQC3rZk4c0KL+MlSHkRDD0YMBeei3WebLyf5zkw41Hhlk8mXehErt7Qrf
3cQtwcUQ5JINKjMGerNHyHBEaB+rnw/G58UJr4iq2xV4GQE6dd7wvmqD23w93k74AqBDfaRHEy2q
Uaoa2wmcEMqv56Yb9vduk3PDm3Wj/cpyIOAUcUa6YplzsXFKKXh//KKNSLzM+eDT1NjDJU8/K7gb
ieaIKKcyEjqJdgZMgYdVUAIKB5xsOBy11mXNY/RqJTocS0oMTpC5uUsPzTet6Mt+SSzpU86ifK9f
dKEUI/RhYjK2utbwPNSA3am0UqU51KMKXgX6qyf8Ype9geoyKzzz1qL5/Ths2tDd9+fJV8lzOGHe
yoyd+SeM49Ed1X5UYc3WmjpdemoQmEzjm7x8HsCVXnM0tfpP64O/YzHoo3X/75elxzTbDke4pPpd
FvaiwwEm8X3TwSDdv7t0bPljVmBsGo8FWGcs5JkZsK3iWEuDX4aPPGIvj6FKjJuBKOAM/8bh/5B+
sSHm1oYzMLN25Z2IxWMDtXrTsZvY2TomMW7f6K6C3mLYd3+k4zUmHjIGTcWpHytvqpF8fQ/OAIaw
lWBd3EeNfUlMvEshlWKMKW6kfvGE00mAQD3PUBXAPvRxrpUt8C4bEcgAD9VK5k9pXyTzHHc+ySdY
U/ujHzNLG+PRPHo6qU+ikv2C7pIJVNnAGZTPAeBtXFCGEB2Iw5Ejwk2H7IjtAYNQAUYhBA8Qw7Xi
aR7ZzJ65mnygUuCehCEfJZs9gNky2mduCLW+spgyYsQLnPl/yMqar8aTGTHflJrresaIgLgjWyZl
8hnJgfRTs3nmxOrcwSpxxrJgABIZYLrDjchPvLHPEePDhYodMpCcg2fMDsstkL9J8FgYQeZLbs1U
nqyiyU25gdd9GYENKe2Qk8bVWDFfwu4Ne6FsPY3T8B2i93gympXdewFr280KR4vnCb2z5EKRUnfp
kiyI4LHMXHMJ1OIqAS7RvAq0QU7tD0Qaqu8IvcgDUw81Uu+hUd3gzCObUR5u1UWxuKyz/adaFfk3
2AnzG3SOseQbmBUl8/M9bD/b/mUxFFFwnUkp7ejfhLkqY0JrvxMa6J2MMdEc6FgbLC5RK0MCt0D8
6P4xD0Mshq0ev2B94GkExA+pkct7HDgMNsMO9mA5siM/sDGW6g8RThBA5anArgT89wuEiNJO/CkI
khm+dKIOUCpv2UfKSGJuB2YNdSI5tb93WCZwNNmgMPErLMa1YBfozxAKQDvF6Zg3yvnQ6Pc2BXs/
mWmoyShcV8BOFVqkCd5iIxuV65x8MwhRv3h6IQc/BRuzRGZ5uHvNwE3HIQMZK9i4fEZ1PmAlYwh0
ghP0+vA3RBYmFE2PAXLfHFImivSpgOq84nspbs1ldQFE4y9Qn74u5le2MgzrIfqElryJM3yDt0Be
mNwgKLM98xkkEnnwj8PX7uMAgT1FD0zlU9FaOBpJ1atyblyLeU+Ct6PcWqSCSoQIAiJuNeyBupAq
3qFU9rMaWokyuzPBK2a8mYDvST/eAIigrwuUiYw+ijBwMM7ocat9pkC/yXh3LeR7/Q0yCtAZx/bn
UMGtwMIzmXEgtPHo5pjXMxyUYtSDx/fyvss30vwcfg5MUtgsLnRarANc1V6pj8B1Ql7P3SWPDDzY
mOuRuCr2FRaLx/NJwZ1PPbGNM7GNzIA+oF0Um3t49mOO+ivbyGdTHdAiY7wECe9t8cwra9D2ZbaL
N/GCpX/5jEYXcLaZBYALAsmTZ4apRBdVATOZHSvnQd/OFgGT6Mbt5hcfE0UJ9wpXSm4OrgJIIyFe
Scg6ajb6EYvjU4Kf8gfUJLh03cg24iupWQWs5thign8GcjRncCUAZZ3Jd0a0LtO0W/07kjaT0Z+A
G8fV1BhbMuyCXgrWTtefWDpzijNAxUw/Xyb3+RjhRJxo7nAnC+b93PlTdQWJkpcIHB9L/YlYErB0
fPd76z07g6Cqj4tqfwFTAT4tbmLO5WPf7k5AUBREP+ouIXgQYIZFNyYAMB4cZNruGHmo+UxEqMJo
Lo+ToLpoLlgMRLrWakig62CyLuN179bITRl6eQ12LZA/QyhjANuwutNNA4miCT48NTdsGLhPRNPN
JA6FOa5LHs9CaPrPEGsnO3FHZw/scdzBM1akkzIgHF2iNL+4iqF2+FyG/86grcNnDwoXnoY9xgZE
U/u0OF32OO4O+Pbet83fh30IGMcNxSt5kMFoJdKBowEPtzuR86Q5chB0KW5ns3jiFARJMT1BOx97
PRFStV1nNtP9OYkmHnEqbgKpSz+hf4lGYto4ANooK95rBcbJbA5ZR/7NVPV8RWTMU8n+8thoFxxS
FqMNvzcEyaZZtUgKfnW3Y/qBl8t5U1WQf+olhPxvGHcCIeOjNtg4GOSnKKNJOQtDBRP4vxsAlagk
D5CWATr+cXqm8KNifZxtYi+HsPeMsNd55QxQphwCIjrQkSAu0cjCdnpZ2MqBdJPTUsDvYrOT3dd9
bWTHoXdlzQM3f5FyJ09ZanKEAgC5wQdfYuQMBsMyH/ngBJsJwxGpoBftLxz+CS7Iz0g1rkrA3BdC
O/IFmS2Ct+jJhXBj3MUhcQDkQ1Eh4v2zBEgpHDiZzCKhNl5wqURskW+y+4Jl/roMomO8POxvgkEm
orCQFmzbwJKTLzJeXqVLufXedYpdEjlLBc/zRZ15CcaZbI+6zudpRCylrHGPryB/FcGHSCXJR2Xx
gboDR1nK3WcfldKCEwrxE2AO02r9teLC+bg99fzTuZ99GJKQ+Y3b4i0ucsCxfySd15Kq2haGn4gq
gqRbBcSc441lGxABkQw+/f7m2nW69lmrVzcy85hj/CEmLdzGvpY+qU5nLwQ8VvFrVkY+CYV3AnxH
EO45E1GhvCCbkwxKVFS4TuJIN5cQD7QEawO+wBfQfuJwel2AxN7gaLDt6OQSSLnm+pYyuI40cD4I
Qoq3O3NfCq0MgB3+nBCKoYf0oNV/9bUIXeD/djvie28SF+WsCcgaAQUHd5TgYwDZAO85aRialE9d
De4q1UsiCmpc/1DkNg4yOIHlKLqPO2JCGzqfF0MDhFZkDAwkboh6SNuSQy4Az67ieM5fQYGg0gce
UAPksMuL3RcwFp6EERQWZW1L+/rzZ5OTnRmwfC1REAegpaP8uhOxswY1oJqUod+QGdSpnZVxPBi8
Qt9GhZaLeWmIOucPAxy4TD/ipzoaVpn7PXfS50hZyVZGWWQNLv3N0AoSX7KndXe6BFPFpO0yeya0
hcaa/bjUahR8zWz6e2Ea8tBwh5atc1YO2tDvldsSjQ+DJd55EsQMzCWl0+Wv0Eev1k/pigY73bGE
gbd5aI15QGEobn2a/aEu8iZB3MBeiJd5dH/jjvAbQrOyuReW6V+DEBnwCb7MyokgVsZA44sfEalv
HT6icB4hptq4EY/EeZLKEqqCcBy7mY2eRw2cLmy9jIunocwNyUnJNbXZJE+WVaZwtSvGobTK+F2T
7v6ZlPFi7FqcsDqwdsEE57NXs5CYEjBKSdXo2pcZO8n0XQdaH/+pl1iUk8y4SvGcn0nysYFkcNJB
xCFkBl6VGI6OACPjEYwYdbl79cOvnxoLMJ4C6RAvdXzDgaz0/CZZlTGC2C4gZSkYUXuBNyeRGwWY
QgM3vXqen/k5eqHsLA7Of7KbqEO8gTjAmWpnkNWYPBG+7Fzi6UlbOZqN29YwvxWyjxRHVWqShxdF
LhObELZXMhjjL+68AOc43CLQyrhechFplhAfrXwIbxMmnc20mYef2St8RiA0OmJoMAJaQP045+oM
a5CtKz12yKZqXpGNM9kB9RJasy9ei4egXXbd/lOdw64ZQLtTortcz6Ni2JLjs0i89Pgcg5vy10uU
9dfYRMaoa5YqPZiR2aJREYOuk+eUSDSQYUQzmoSOelLVdfoh9O98+qILztCuTJoG8EGOTio+RRzz
N0lWxmYLChGZ3VGueSXgEpXb2Y86Bjmc3+lteuwu1W+PSrXgyPEsS/fZWX4k9lUL0aw3XK6gBsq1
i97yOAdI8UutZQcFTlGPtEMmNxVAKvvY01g9xuNKWatoUoiIC9ZeQ6XcsIANBm9H0AdTuhrYlu7n
VeTJ0iAlECBQ075rKSR0hgcTLz/1IoJ4lWCZO7Sbdi/JlASK3K9ayct+e4gk8Q/PWoNMiMCEtckc
iBj1WfYJ0JWxPObdEHmF/whr8TdsNhx4tOv3YKzCW3Tj7t1R2kOl2diwhGk1P4XezJcAgZjp66iy
I4rvOhAJbuakATMfSEm5AjwDf6XWPMCKSgtjfZkVZJFINboghwJzmOIIaziK5iG3Y7OerK+jt4De
SXQBCYHG54JAUcFCgIoivdR4kjEvFvxwI7GfCPiReEW8+/gzqf94wToU5itip+GjAE9BmgY2xVmH
2g8UGOoLtFPSMUQ6dEgAsZX+e8FQXQMCURsv1Nw48y4H5UFUysML2eErAdmsjy4Hu3GpsmuAwMDZ
sqiAA+F4mfkMKy8Nbs2i8EXqKIC2SvRMtof1PIAAin8ZCIBEc/mVH1sm2kAsqfMPk+qA+tBM9Hgr
vvJkTmWUz+ZdXhSbmwX9yTMgJPDbEDCBy3XNHHQWHfKSKbAPy7PNnTtwyhh6NLfCyefFq9J2/vYh
38YFH5wYAnL/XqDMvPacLb4RtbvXFApp9tki9Edv01W8fmEu4KSicsAXnS8ZG57OCNE4KKdfPO7/
0U21VrBXL8bCMtBDEW8lURVCTzN32dLDG20qBU0VbibThPFJ2DZfpHwYPAaB37W1CVNHPPa3Ynzp
EoZTiQVzHcIrR2Z55h/Zg1RS2KuIelG1YQSpTYOYbM/0GPNSI51P3/JPPIsTrHt7FoyRB14PZ2YW
lnIgDngn/pvmY2B00TE8EryUxMpEI506AOvQrKIjhRnuIST0eTQhyAt6JY2Hd09BRtidADjwwDWx
ITOjOQw088CkYIK2tsuy4fUaGmgHh/CzFccGEKoLUMxzdOSjUU1itwHtnwLAA/DOf0qgQAbsw2t0
ZNSFH86OyaLt2lnX+2vKgf7otvm6N+U5JqLITAwhUy2q7DyJEAMiaAdRc4vqzYnM151rlE1YdAfi
7bWzksow++EpPCL+BOfV8KoFcCvgovLUggXARUqQVYn3lL39bLZEKuRVjlCSki2GNxigE5q2DnHn
7wzSj5dITjA4uYCTQud+Ls1Nc0JiGH4u+VhIFcTGQNNIf/9cbvZTPkACDMh5i24TW+sdu/rX0Hwm
dx5AkGvvAZqRVbgHN+S2QM2AtM+W9RqoCjTmXIBHBFmXXKYA4HWj6AQiH27gODp22/QuOsIcvC5T
eHUQf3MgTCQOiLiiGyipc3vusFv68HbEZqhTISVNKWperwV9NfDa0rMfIjKk9VegiuzQH2SRXXnL
rQ+dc5U7uOYAZLkckW/XQdrmK9Z4t/md0UdA05oWoYMZnYolo7Vp7sB3+DuhJXE9d4fiDtb238gV
SwX8ZTXNltBFuk16AozDRREZLvybdsGxWTBm4TFfMxD0lFB+tJxupCGtnJ30B8fpQ50mpw7vIVYF
0+xyEOf4jZXMOtGddFMtUH+ARTXBi8sSuyY7BF2INGJyo7V0TfbxyrXMbizgF3FIWP6POQua0UC/
BDoy/OjOaUbVJrrxrF/os8N1ADP65uN3ho7EcUjn0jXcFhg62vY7V4vijhx8LqxyBJQzWXJh+V0Z
xXpekfy5EcTykix0Zn+9tqwxi424pRLP5fawfE+aLZMGGi/tZjkwBYCd/s7CwtAUW4n5YBtfge7t
Ea+uemzkNOziscvyjewE5gj6M72Xn/OxdYBmA5S4dgziLDpKbA7Z6YX+w6Y+c663mB8NdHLScyZW
wCKAA1PPaR0d/qBD6H507+oJJzt0LGj35Zr3bSDtX8Rpz5jRam5Kx+oOaIYIkqO9Hx2JH2lAiwDF
LjvRTfwOQW+3MR+C5n7kN+WtvBW3ji26uev3pFwzIKxl7Spcy+ltZir7mzgwnfoMFJQXMSh8Agfj
Kle5JblYpnE9lhFse4th4G6p78Ibz+ANEFRnold3yNv2Hok3dhH2kxP0aZKJIAumCqEabNFiCc9M
3vL8You1Xfhv3MGNUWu4sZ2qUyZefWUK3PnYfxT+hoPqyuWXJ/MtsiKR4eZjGlevWVfhrbmzfnXM
Can3LXJZiA/8vy3RJhlz92bLWiHZLAafdjAv6L1kipIck4XrFNQ3mAjSU/WyZbNlp2WWVkiXgLCD
DN/vGcMCJs0afjoXeX4lO7F7MTd420JzhXIBxVGign4M0hWSDrAaIbc04q2qO71Wlnt6mo6Vi+GF
7BnBIFMFi+wz/VKvJbCdyM9HYCAQoAe95pDppqE0t7oLlr06sgla2MY5OoLI4yRnC+eLT2RwXtqM
PYJVj2YBPHxZFUEk04gX/b5n2pUd4c2DUCpjyZBP4PvME96DHmU2mFdWprZHlRZNBSfRBKmvAykl
e1yZy2bNn7nnGy+iI2QmPP1KcMqHdWgM4bJjOc2WrZshY6vpRuny99nY1VTcZ8nmIlVP6p97eOhI
AEu5q0Yjvnq6KxwYeA+kiKjJwp5HXJvphN4nVWptVfa2CLekicc1nk0PxSabUgT5WOrV0KootyES
fzl+6jV/5SfjOblfDfzmywWZDeWBtPflGJ4+8+AkMhLqML8Gy4CcACp//bd1AkxqBscLCfYXPidQ
F6+/PROVN7no7s/weGHyyGQ+SDqkMPFBg5auMAJoHKhk5IdzXpjDhDspnl9cy/6l1XB8mCpQdxj8
tA8BD0d48rfk+VJrFKAWQc0G0RgSBylDSVHN9CFpgBpEwo9fQ0kziT0yje8P2bTYZ9/AaRFZqDFH
PsFEuSL9Pa9l/w3Zj1Q3iqmJMNlAmJ5PEQBGYIP42YxAnBnL2PbkYxmxJfaWcYnC2qD0jF0uDbWF
vkj3tk35v4fdDrl1Lskf9J84MAE8lYTxps8/W6/BBZ291WuaJk4xvgwATuZoBGGxvY2W2tP9IRzm
kOAN2GufdMZnTiTDtkkJ2F4iV2oD/H4AOw82RNKW1ysmWuqhBR32RiZAPzYM4OVfp0DED3df8o1o
3D4lHfIewZGDRA4p39wauCSzgYiSWG2f/D9FgqAEyNo3V+2zfpo7a5nNQnKV9AiGOL2bjidhrV/t
kNwtMleo3EtjfQUEMbNFDjcN3N93kAFK4ypF/R0dSJLzuKyz7XEC019sqNTwD/CE9HlnTKUfNeeh
sXzjtU7p/wH7H9EG6rhO8M81FFwC/I35i3Sg2jdzMvGp8wWV+hl1n2n81wH1I5WDlFtvbLBG7wYG
E4BuyyW9XwxAvlBkr5AGGKc4AAG9SKagf6gdDeKtkI//jn6eTKXYmy1G20fbH21H6+H01/cQ88S/
Wun/LSIfHz4f03jHJtHuqIMMgXX4e9PUVX+IUygzuUOiowOQH5EIQ6zl89moFFzl3n7ej/tIev8G
HrqtLlwD0poKttrpDJeOwZIlZbo1+6p4LKnHwfuueYFfTwNf8zo3H2kegP9rjT5FP1m302SdrPMR
oZqfj+Kl+HPnAlTQAFsfK6ldqyiJbRHAX/74LWlhrT6MCwoo1AgAAzjtCC6M85nUY/xhRPExdqL1
axlMQD1ka2OfG26LobeQ80Zmc2A8knHVDqoHNiIAd5EJwZD9DcfIJ4tipxu20YztHqImYQ736RPb
Un4lb/+aC1XCp7H4PBEtvmSOGriIK72ulwXr0taP6RQjG0hTGsyGGEwbEMYZ65bp2LOFajKiTRHl
ZsUpmKkUZQpXe1Km+tLyZXcHuHeZ4AfUAyI3qU7R1J4BXW9G33G8kg+4WUCEQD8pLUcIp4FNgDTA
PkxVHWoXjBc2Q7ZHtEzsZ7ql/hKTlaUmMqUIRrxKzQHs0NJAa5GNjwCYvCK18CfN4uuDuSz1DnKD
BP0U2PCUZod8DakakBAr3msqciri0GSj90Q8gHLpry4Bwbupr2RsXxwaxNAvB6z+70o5CHF1/kso
iTQaaH62UPmAZuonX3bbN+zgeoDrTh1scZnAVgA7nWBLBKspI4Kwl5PvoYVeilFOJEa0puypl4V3
il+k7KmpaWK9s2OTteZzfld2YjZ3MpscG/yXrRvtFq24UQ3PqFtRNeUukA6psElUIfFWqMl9jWgP
b/t/4rirh2npU2gqSdBDW6WGGAoZAGqa7O/K9aNv2d6L+kjqmE42cI2cthh5wculBg/w+EM5xiEj
Tfdz5SDS4Skkfjm+eFa5JnKOKtrrlfNrJiJrtWn65KDDCzrbYsw+gce5iOAsKV88huhjcvR8Uq7A
YwYOAdOEaiNDjD4Z0X4rhGgK0urX9spVhp+19xzXZIB5XTL5DBrVu4s9JEzhvsYHZ/wwifvEI4tc
WTemDaI5EVlmDlWRifk3WJkF2iB107vici/SCXPf9ZQm87lK9jBKGLkAYjz733FsmYCBMGbl1vQ7
SNrK0J/ECD0gAhScUPikmPCd0M+CG2P5Xw7d7AG1x8zmgJwLggCQ5AA83+TStZVaHc3C464VwbaX
F9SDuV2Q2KJo+V4zg5V4nF+1PYf2C0RIxHKgPhaNEurUpMRxdqN3CKA0ABNelc+YoJ0l7g72Ex18
p7WOurQBGcFryuAOdTehdCYB4n+KqIDV7JF6yuxRdo/iaS5Dz0TtVNp1CAxtIVTAIMhwnf6QVQ9d
RRsT+bXfpyyDO1iwSkQduvpLoSFd8pVS/SXBRLb/TLQfLvOYFnd99UYSBiGmBdUiXMbvJZX+TFTm
7Bwr2n1j/6W9gSn7iK5rOHuWY6vd5OU0jT0N03LAWjhwEccoPkUvCStpOL3yIrSEvNHuByOJqcaE
MGDriaek0kKuxoAe+GlZd+3vPMhOl8LPgJG2O0FqL9DvdZICBRvnDVkc+B5LPrwn0Y62JMtQoRZF
fcxRlJn5XaIYTC2S4mwmZiQI9ZiiyQiN18jyeTjiENLFhYV9ISiiQDJEEPa9Rl0fzjr6zgg7cYXu
iLLWVHTpb0a5Zwp6yKKXgwc+v5QV1fGu8ImORLG23tmzsrrGsLRghNlIfWb7l3VMQEL/k/FDGilo
SeeIGrnQejVIwJPOv8HEkSVwrZMKVW9rAJ4BmL7aHoR5/CedIBWLb58K0BC95CqbaQm7YOSX7Y4g
7dVcKXFnwVAmlopGaOIaORoKi8LevT/4XTKtiUNlqCrTZIl6EvAEyIC/9f9sQJa47OKo+kJbxqMi
ueeiyXIm0EL8j9mbMH5sEZRKHf0pS7BBYGowLajoEx0SL2Z0JDPovYaelhV+ok2j7+mH3Any+99l
x/FqjaIvgnr8m6jGfgUQwYRGXapg5nALo2jhqInHjgiYo5VH7J8B+tAML1Ce9ygJ1yhVa8FK7SY6
Qac0/kKqVkBg5MBKgFdwPJjZnmI0UgFV4VOisG4U+qi1AWmICqwr+22ze83Z6HEan6I9BjMTSWCx
DCHvw5+gPF+NUev8yTMqWjyX6JJivhn5ogPl5bzJVt9rfU2oC3PQtH4+scQcT6y/L0E+IRreNpzf
TFK4WRKhUeuA8bDBsFh/STEqpUMRTT/aCUlh47LguPnMSRcxcSrkGOhEsnwT9Tf/UXGLD+YPrRs6
F1iT+zUnUbSLqz8FZZNqCPYDUSpFHr1RCE2gvtK9lx8iJFbn4dxEuel5+oIhBLX3D9PB9Gb4Plfj
nxYKNbErx6qoynNuWj9k9Af5laT1P8BJBRvOIdB+EfuzHFHjJ18+5nQ1obZcNoTdfEn0A9lvPqBA
PAygSf60NmBZUZ3AmW/LvAChM+evND/a1nugGKJULSSLQZLxm0hpN8aa2izftsI1WpTsLT9OvZdj
HLMp4IeAkLsQuMesGDWFLyB1mNUx6+jBCGlPUhVC5QIIBncRywZrNuUlicapPnIpUdIJ4UC0jfff
/eeqQXKTfQAZQFLUY7D97JNp76Ye2YXUIwE2HYRQSyhwNUTacTyGD4eW8JOYJkUa3LrxSTxOeJWR
mAsgf4zBhnzBHHMXAQ56fa1zEcnH63rPK7ML0MEAFAjYxYoizuaqYQ9pLM3kZZjbBFVN7uT0q4X0
OVcA2vNSMXcUh0+9T3FALXyWlhg4HGcAqcHZnvOCfIFCQQYDQ8TeLcIoxmLBIxb9jK+8rdpOmJvU
XLkM8vSKk7RC3HkWEGx0qOYOqAvzfjRa8IZzcZvi+3wWI0ev9o6XBaRe3FKJxY5v0EcwH9Ferwb0
NI8Hb/F70q1sMHA/ENb69ysMAlO42+AMxyAy6ajsahhwoIpfCAkSnkO3MJ1pPtMMN9I1/De+xUd3
XNcAC/GifPxrTUsvC7ojWBpHRhw0Ed9m9PkgBpcXZijoIT6Gwfs3q9mjaKJOBYU3YrOi57VTcGdn
so7WEek3ehYEAvEk0AAgTZyG5Z5fpoWAg7jGRrrbQoBm0LhW8pro9dz40P9f76VQDxuI8e9AnKG2
7dB1gD75PePImdA7MtSghDhUuIYGS27i9pM9RX/Cb6Fcbwo0AqlZTfb5LtdzJoEi4DAs4heXkHm8
Lra5kAyAfIFcuXWj1ayH/MqEId5DPYh2g3mis+lYOpCeYNXRpcwEBoWPp+G8NOtAjAJVQmPCFsQg
c6wwdxj5hI78xwJnd2P50kX1s9a9nikGJwTddaQnX8Qoz9+TyyXhZuTzc6+Pa68gQoJtFwLsA1vg
xxgyXj1sJ/KRHzFu9B69HiyZb2+gX1d9xWriEbyjzr4e96M7NgFMyT1ntlyxmNgX6MafurJuwZ0R
pR3xVYy/MUmJv+M+3QtQis+sOo8rCNvjJfdB8KHixi2FFANphLc1AOXGXIBHeeTmbK8+Vx4U3tN2
iDL3GsfifzcU5gXyRsh+g/67xVexbPf0i9goIOeR/yJFvsr3BoJJINBIbgBGE5kF8+I2t5LpdsvU
aSnGitcu9/qTF37NP4ArElK/feB6vFX5zJ/x3lxZC/XISyhPVj0nsSGaysd8Ck9M2SfSt/hldvBH
91G6uEiofwxFg2I4LX0gmp99KmRs8JxhbVPC5wzjqztK5/LJT9DdvNv72j55JjmV2KPvWZN887uH
S3VZyMfLhkPrpQxNZQziqbnldMmgMUdc9fhjg3sxMOTpm07xehvpDDQUyJbcbmQmEshy0yeO4Tu9
G4EN72GuaGn+7Aht5y9E4Lj1oQH8SidqwUbBMLCNsR8a1pBMQ80FUlDiZZvFMvg+1Vu+x3qHtvy6
Rd1QWiAkxPtt8dlzgcxh+0m8RIO97PRzgOkh7M1+a07FPY/CIBUsE1sHPMVq+O8twCCS2JCEfQ4k
O/nGNZUYWL0pq4zFWA6FPBsbQTFNOF1Qe2fs+C7WgQbFjH1zZKoYC35UZ0o1ky97sA7GboCmTA7t
gdRX3xL2Psj28MdetbJwCHpSegL3M8UViDovH8dMBF5YPvnH154kUC5mHaEMapB0nXSOem4gNtwh
DrI2znVUT6H5dgNl+HW1bgRpLcD1mg8PyZ9JpL84wF2E+nk6d3FgepjP8tfipoUjnlXcMBdwIwK1
i/t9KqgtdwNpHx/6OTnSBnqZA9Ef4nU3kDfxZaCfeXJpOOod5aELwRWsWqDI5KQDp+FnY3wbUW2R
9tkNE2tCHB2QAWgL+lvoqskl0gU4NwDvFwDM+snSiMbwHLVZZsOm6kcEepwT57YbkSZKbbh1iLks
aCtgQ214Ia9EJ3SLUgAg4S0wQwIVndG52cFHHCAZbYrLgL7CaIkkFGactBXFIRCR8VX8cC5Esl4E
/a1HDQcIn302cj/LSSlCCRq2eG03Dp1mnvW3z6S+ZCOj9YTNEl8gJclIrqRryLRogF7D6uttGMym
5zLjaCWTgzeukSbgffnFPGGVJ2gUpkwpkF0O6kM8NbqMY/34ubgCLh15Gl4eep/1g99eUyHE6iXm
qESlixUFfYoJTNppmt1CYA0whsF2Fh1WFYPsiGbaJ/f4I4+OCmRZhxp6Hp1oIbRI4NOtObCpXM6x
ldSB4dFLpNVyj4crVPtxN4AfSd0NdUcWH1tY7uosWpcF/KOiWwH9pC+AN/VF9k5foRtmTCOJwt2A
eWGrI4DZ33RcmwTwWPNSK+7LJ+MOvnBgOBGKqr7EDWyb3kJCV1zNR9L5TViwMza/1YcMoU+jlVVl
49pegiJFmOnjoz3J26HrObTx9emd5TsM7+LE3EKWnklDA5BdQ+Y28+kXSfPsa8ZMxeoKAPHKvn5g
bwB+ZuJ1gA0Gr72NTxJ5SNB9yHu1HuaFLZeujvwIZXXRamTK+D7uWLScV7CgLG9SBeEbFPKdDuPZ
r/vVcVNltjfLiIlK6oZ1Z/iIbF4A6y9xx6YSa7s4YCSIj4Yj2Oas6KLnanAZFuo2QZSR9KSwVUaE
Z0DWspKQ2HZ67JWKiyUsHRrwM0s6Rb4nmIG+lglJNmaQNUfR6jeXl9rMPqvoj7AAce/8zEmHUYWB
o0Am9OXZE/KMKyiRwawRIkS9O9pU0Ke/9gQXeL70Fa/2S4SgLL2BlBkXMB0x9P5bG9HiN8DDlPTv
UIHVWXm8Av/FlTRECXPRoKpkrNBHJ41bAXVDgAxBNgTnB6xdE71cakDBmsfa4HsHDB9J3wqlkRTV
dYHgZwq3a5peJ6PmpIYT695rxhqyP9RC4B5gdVz7ly/ApwNEVLgA2U5FsxtOE87oEukZArB+Aa+J
zP+q5xTsCRePqWjHw0Rbl9SlYNGiM5c5DMtPJjPjIIkGOLcEZ5mLtmrqiNdI+Blmcm8Yy309XGRQ
D8jDeD94ZthzvOg3yAmtDM0PZ233gz8Hj0D5znakFPK1x4SO8TO8K8AbOPbA+DtBP+R/LXsvtR5+
9OUxGt2SIAFLkwrzkx7y8ZOudKw7xifIZUVwy4FfaiPewWb+c8f8jHrv4ac3Ap6V/5mdI3+mHQwI
hXyXm+HfDP5M8xGl4k5rhaRLVjJ8tVo4Sb8KLtxbI1zyMOxEmjfeQl4H2wFuu9aXsRCGXHtxviWn
AQBBR1+XUH9Rq8NAGtVMEmSocaYOiXUhuocElYRsMGLrOBT3g2BMBg5QN+u7wHpY6DfQHz+UGLQR
/2IKGzsytp8JvNU+UuQPLKp7XLshRlI7R3Dx4sfkny2HAQ9wRw3uLUR8LpOnt+VVJuh2gizRXfxe
mnqK2edtAVfEv79euoPdDXWT+dwxNVgPbziNhBCCoc5kYWJegEWcMmkEkyQ18b159CgCnOD69zCV
6S3DdgxJBWADXmalI9erUPLjEg4mH4HmpOBSwUXJBzVGsyqgbU9FtQuuF5IulFkhS0KhpwaP4RaO
rVSTXUYnfDCiNBF9RNYuWnPqnXeBkpxyGLwxnxuAlecXeXyTelpvqHTrBguBl3eBK4yOqS48f0Ma
d+DbPAinHDqid4oPLan3LbMvnuB4Wm/Q92PTg17MtotRePdvFSFiVjNb1xYu2DTMdj4HA7d4StTN
qEU3ko4ffHrDAPv49xEqyoGdc4rT+Ld6qFofM3km0GeDpsXOXtPP/O5bmoTMkAKRNIfBuSzN+VcZ
1JpvmK7cc3qMK19AoU/WkuHS9XGXeqriWSdVWqMi+K09/GvQEgipoknwUNZ6NnxB7ML+RprYCgSc
Gv2kBmEfpz3QM0Uz45RIsCp4oDGnMx/aqY7jMZ13gvAFK/WFXOkD/jGTCpwH6M7VqOltoKlqqf9J
R5A5zRhjQOcl4NWz8u8HqfqhM/PQNMXDePJCWhSlJwVY1oB/U8ROdA5Cv96qu+aBaiRihhXqWLvi
wYsG3RjBxA+pavuEEOmr5WIseFJvsFm+wT1leoE636+kpa5Os2fEBW+rXqED81lvCp7cBMA5uZDW
oW0B4hUqUlyUBIEzWl8QW3AunfveUqnJF/IjQ0Tv3MwipG773yUKCXQLLGywIKbb7JjfJSqJvROf
b/5B3AeacUtQmz19lzE5651SUMfBpgbF+XX3KH1tjc5dgbnz1AAZfHHaixCnYAelREZ3ZCjaABiD
cmqAZPIV3DGuFmagFGMnv2k7qjfad3Qutzr4Y8QBUc3csBFCFHW6ORTqdIdm36ExuGgMpMPPoY7E
alZS0jVOIi6EfXaesUptawe5WmLbMMZAcItBb8merkP9QqhTm6DXgHMPhsdYbvx9Num8OjMZv3As
+90OhalV/cceyFgHyoRzVZ8zLVl+vdO7N0q/uwJmGw5RaCYGPhtU14q/MpGUPwqVf5gAc60jeBWM
7jT0fzi/gWueRDu0LNkUjHGEmiILJJ0WvX4Cbg+Y6Kb6QQN3WzBwINtAIC051VQspv5tTQjHhzfm
ft3cBcU76JcHaynkFfVBpHrQoBkzmnHOzppTc43eYgwmEjGCDZyTW+BGEbrhuoSaCFAOXW1MqwTR
HWcQmQJ0n5RqNNamZPZBJJ3yjTGK99W0GpED5erAQamI9NgikPwCHaTLINqpzUrqcZvj976LKhME
WR75QvoeYAcAdrdXzyiINSbn3txU3HJsn6mYohbks9W0YKZg7DHAxGs2pZepOrK28OS974I3/G7C
c4FIB0vm4zftUBw27JjYZP3bEdg02BE/7RS9UPRF3tXj83WRyKDWioMVm3mieBKOydj+nKjKmsmI
5f29YEHovDQfLUW2xbycx/WjaodQ/YIHRujMTXaNGqWJWTBmsjdMBUQlgcUJMUy3eEByAOBxLbft
PykGJSL6FqKlX8QX5jKIQsCy/csQT9FRe2+G1vWIGzP4L9wSqSYNCZYH5SJnkT7iTY0b+SmlfnlO
dykaDkJRiDMBdCWwF/DcA9oXwoJQdpK56rHsh+nXa+/ijBBbIo4aHhaknkwOfdy79+7JTPnT/7pd
d+ZYXMv7GAnL0H1RUI4Y2Xk0Z50FwGmuCKW2f8UM0RFtku6+pHKl2CFFyBXTRM4cescL1cl0TO1n
BCpmztyAgEpZbfZdtAfbC8cF2uV/6P0vwhn/yNrEUwQ5cur796IZaH+l3y1VioEgIoiPRf19rfvy
oriBZmI+YHc5jx4YQQ6BjW/lKcSZ1wrTAZ/chFI7xL2vzo2fcCoqeD1jbr1U7sPLmDsSAbkF4uj0
+yL2G+L51K8QOLYnPYULbOo0p0s4lIDZQB3lmDVARrpEvG+uhEjeqD6H2bfHcEOiRyNNzCb4YsrH
/2RDdUkwcsFQPvWNxq929qFcVKBtZr0T/wj4dccBgouI2yNz6TcCWNpPCMLP31NJ6WtdbpWpTmpP
mdWbSECu+90+H9UjxAfsNVxj2J9tn7gMEdNYGoSr5IHCySTRxiAMdIyHqIeyFn99IvODsU8Asi0w
yosmJSUQcVfhTphydiIW+57Ef9yrkLf5ly6RVv8S+yb3bhErU1Ijmj68hBY42WoXLvCaaeo11J2i
cWkSwjZtH11IDhh640D0QAxA0C9jpV46RAIJgTVIvb+fDPy9z+Yf/33kXchZOjZ3XT0Ld+8C7xLP
WP6GvFCHtN0Av+3XnwRpBKS4U+zIZvVQ0aL8XA2UlXImQP9MmM8qcur1rKgcEdA4rW+cTD8dAqF9
oZ7Mi1Fqk7AKDh/UHaiHaNd4ro3h7hFScacNuyNhDn59P/DuYsWE7ihwkXk1QucyImXF9kKqE9Gc
bl4MwjGxObX++ik7+r5D37twfuzPxkSZE9uhqFqdCBuJxLjBDrMxvGHuAZPf8wRqCL6wk6+Nxfum
7qpjuu3II8ZIgZfzTHCR4BYjl6YIOxtMODB/qD2Lmx0ydzBk2sJFdcX5nRBcz0GZg2w1V8lWPVIu
Lu5kWtHn+dNxRhceS8BiXWT/OHbP2BT8c6EIxoU0ycfRsgcr95wPEaKEwgbyrESzrR8s5EOyvKAU
M2r/ed8hbieNqMwLjCmYIYtiJJPzavjqgXKwq40keFQoFwiuI8AI0IfJCezePxFutfGURxkPKZEx
iUhwSiuTpC0XsAUUORPMFzsm09/yApD/aMbAV7/xHFDI/14amGe1vJAcJ1eFNsiA9zTwipKQ33Ft
NFgIgZB0xOoMj6ZWIIJpKPDmUCTQg/vliJPRQ1l+jg05lAWl+Bl2wpDHUSEA0amRlhVd8kPYGWDh
Tt7qlMybqb6Hm6TsgKjT/aBz3/g5oEQfz8mbpkdzxh07Z1YRcvrmTEKptdtSZq02wCLIWJKx+j4J
XqMR2dpwIBHakKr+PiGlsnq4wGPPsrTB+ZAY/q61azqKJ8hnC6EcQWXDegVwhvbM0wnpFWAkW3F9
d5Ij2wyWmORjScR69a739428rpwejVXXDQICL5h9k2RBYTUn0WeREWJtIMK9L3eYbE7DPfoLyHHa
I0zgoE69Vwi8qlCV4NL1GcNlwB57JvNwernQHDpIflCZBqTO6at02TEZQCwyLhKx5gO6P9CEdXQC
BtAjmzj8rOhIeZIjuCL52NdZ3CMawt0BBJwcPOiDnj4nQFmUmcVFl9L+zJyGT7T+cFmN3dY1vGzU
LOqdsoT/4bCihtQBByqU0A4BSfLY7mvSciEhhkb8HGrozgZS/OQ17EeNN0a4MHxcqxDiB1c53DT/
9AgPNk5b0DMmIAEZQ4CUlo9NHaOlZAKqy2zm1mMMarhrEI4A6xNDVSAFJlq1MP5YhRhMAZWDtSGQ
+l4zaQ5fqgzH3jCSidmFF7JRTsCzswOuepN2DtUHHxEYSkjcvv6xPcAa4yAFDWNDveOcbISNF0yA
N3L8Qmn397C83wzNhgmQqPB0OYIX3UA7TJakncD0olaWudkCzmeLm1Q+xKHZ7ihfsNUJH0WQojSI
ZZOqAy3rB0eMiYgI0GI8EC/tizseyNkpU4D94keFF2y2CVGhav5e53hVm/jHCkYLT+/oiLdwWet0
vIanvYNGoAIpheXxkPHsVifv1yg5WT7VdUDLcASQP7VP7zOHa7RB6Zbv96YXpClp7VkYJuRIfOII
8CiWjVNNLU/rM6UXlveac8CNKR5NTIw48yO6RMN6iJXqEJsxKktg/FbqQRZehv33I3TQTOFJEALx
rWH9g6QQbm9ostZeiY5otiyvpasMWH1of4zLGZ0qH3ADAuTpImN0phILDdlGxwP7AuYrht9YoKHT
cbDF6cMxvwgd0ih3sszWAtsJ8IQ3oNyYGnRCwpkpoP6ZKfKa4FabbUii5UFj37wBe/EjR9/LfP7Q
jKhn2u7t0x9Gb+RIJ9iyrm5MPvPXpDfNz8xM7hjgfxHlOb4m5Rw0hDGIz5lneXIwrdIjJBjm63sS
3JjlTElkXgwxB+qZgp0PZSviq62J+4YgWOzYV3chkd7fZ2e/QIhXOJODBKfOPWn6m9fsSeJhceFc
FwrK1EQOSujHq/wc3ICi/3ZQowKSf4fykW0CwdAA+SuL2v13lWxwi/zfK5lPz8c6kqTA0wCZ/0fT
nfWmkixBAP5FSJidV9PsNKsxNi/oYGP2xezw6+9XHl1pNHPm2CzdXVWZGRkRadQm/OB7+5VonFrF
3s2BeWy//Oj7Xc4YJKXcl0bf5OPKsPVWSQ6OZe1Yp6BuDtg79Ac4CJByB3KWx+W0u/+2AxVMs+k7
33AgXstiY2LVWN9q88ZLOzFu3eGeAUBVIT0+ch/sWA2QuW4bmAVCWy+hy/K6GLOPIqE+8QhGRRwT
Jwx+63vLg4l/tP2G81QTkd5Eb/meaCa6QB+n8qT1bANEywVjAR/1l3fNsJd/meaizG6whe9b+e2Y
+obm3+XJMNKEHCsqVx12+KVEj9n0rpGMVm2dQ6ISNaeRA9KG3suI4nzSxVQub9614egYshzih1al
xbsYWwQps6MdY02HcbTsbAcnTj3w/9JtZD5MyYwteoA1JsQiftT2NmvhaGZoqrn27Jfdy1umNb9V
7+9OPrOzA0//9rb9xr4zaPvHvc3/4GtgGmOCCZxoTJpuqtfQJsz+3OrFmVZJK9xxpjK1Qm2lsWQG
7v1p4FoJ0chYMz/M904f2TjXWdbnb8mKSEq1r0vaW/275gM7kUgUMxgD4bdVHOtDXEuhW+jmz+tH
gxb+DOK1nlEf3sXD5ammQ3CbxLp9yRdytwBYXx+lpe5ZC5LYSE/BKMWyLnR81xHZV9PNl9GJ0hVS
6G5mS4pj1nPzsuQL3Lip/I7d6+pqJOvVmHkXmH3jz4Cl9SjcSrm3pWTs3mOw/AY07JzLDCxKmRHv
nMpJc+/wmg6siyLrBus9V1m+XQaJaiImz6yYcGA0xrK7+ycC0hxHTJ+rxy/elxGC07/5ueFhdxEq
2hzpnDv6iCzeP87nym1gLtbIlK2qFs1kHrFn41sJ5EnQaPOvpEHQqjzVr9Vc23F7rh7biXl8bz9a
uYHMs4VWR0fRQNaJHlNl7BsSf2CuBabC+s+1voRfVOYqM4moQvFDvsVmo3uah16mYsN9yoAnb347
+5OrrGqcpv7Jzd7QAEurtrP8x3c1raG0KC2iVB3j/EejQJ/x1Lq1NMSXbwXtpUkNpl2MtYHGAPdn
X8Yz1PEAKG9Gy2t5Hc97DBnnMhYD46aLa0XTq8QcKP3qxI7zilAogIP/1jnnS3Kxqmj+mmhl3wql
1OstsgR8Gz/lRHDsncjC4gIxOwRpTBrnyPfeUaIlMET5zqo1GZ6jI6eIiVmgx9kuLtawuUqGIdjc
gTx+Gtzbx/6f4Gwu3frYBCFcuFy4EEL/sR9uL8pB+ETiC2c7QsaiHfI0XJkX/rmHH2KnVG0er0ay
NfYlqfo8VTnUGLaUpAKlhTs36SBcJ2J8/26xca9m/+3EsLBWNfgMLjeWZ/nNor52KBW7S+e5vXK3
lXNBaVRoU+nSc7Qp51et52AipO0atCgpBq+0kqVb/beyMcCKE0rEsJpXuvq8cTVdwCDkXqLDWcAF
m93xpuLBVFm+5ey3RKwTzDSnSfmAVtG7FErr9gnNlXZ90UddKFSkO+F1+a48sJuIGgat+OGlnh26
wwJpdKlbXM47WhsXum0x44pv5vwdY9ze3UGE/xsEIBAZbPGPXUJ0Lz2+w3emp6JJbRKJZmFPw/zs
3qbdufBYkdyRPuDYZueVXYMu81G3hltYkel3htSY7sbI1U8+r0D4kR2eBpeueuHz9vafauaWKWGs
nihAAg35nqqe042XH1OUomIj+4PTOf8WB08pczMabEecRdgVqDS3CKuti93UNXvXZf2mtMOBDjnN
7ECVVhBgpviDXv+2df4BRliKSISJbNM6yBYAVrXfj+LwXM6S90cGw1VOnyn9rDK4E5AxPvUuvdy/
e+sFM7Ni/SglDQKXpPJwrm+MIL+8yUvaidmc3SPcZVdLzPQpVczd9KQEnFQ79hXaAZ/O9+myezA2
4NYpZghmeolTcN5bVI5NCPukUh19BRxL3fuSr9xrAWg58SFZdAKdndyhjQcRr8w5pOTh2UO91Ltz
PA+Amn2U/vfyfuoWKtL6KNudlPSqontV/d+92xthZ6iRJsJWviFaFCq/JJbbzvxQPw1knIdYarua
IVO/Fkk70FDnkWGsU8v7b392CpPS5tHI7evGXBzG15kJD2fL4lZXBHjpUqllyns9XT/EqWlqJE8y
gixeT+mbbvHZlFbDSZA0bQ5evrp3tMwL+XDk/Hy1aJhOlPYvQfy8V2HH6y9RmJqJTun2fX+pkQzR
WaGETwC7XVs64Y1GRa7snc0s37UFKbiiucvhYw3EN6ROLhkdZpmTLP00ML+gTnH0fCdzlEjn961c
368sO+eZEB1sATSx53xJQ/Gn5xjTeXOILOivoGuTRylfEq1CW6LRvHSdv3hVT7V8WnJ0jEM2mehO
2tQoboURAxsT4NlCjHMF35IAPles5EbLjkI+NyqM1vl4SUdoUB4T+3AF99drGKHNF6piRLuSx1eU
qblZ+UVtn4xehkFKGGYWChVYAaVDfJiBATaN9aJFc70bmxnvXfxVShpZ3SpkOFHERnX9Kdb/q0oy
r7vxUuKt5dmDEqSkPYT6HcS+7vLTsOjWpPP4EtVbueCmUjfezlUK+6lFNeWjwvuX3OPF67qTU0+O
GGg8v/l5LJ5VVZPWDQl9+9C+vD1EzWLj4VAIui6bpOOsz0wtCeOZvf68Jwej14qWxQptj2/Xz2ZL
z89w0K9iU0wspluFRV990UcG27XDYj0NDCIXVcJzfV2Z5BKervAQtPYWveIiPGUCaMfppFSs5dq5
tmkCDaq/8LBynetP0XH9Eh/j48ycrNV4XQkR67dyaSGQFXvPH55klBt24L6FHNi42OH5a4u+OCE6
mUFpO13qmdZO5uYjOazMu17pwKFhcsXJOlYbrxZMS7wzhPFvAZZvk4P19/vWyc7md9eRQut3L6MD
5p7kp8d+7dY6TYJzB7sIIwu9fdiKyjt3iu0HSft0Zf269gQHcwt6Uc40X+KXYtnmphmgm3tXar1L
/eZKQcOz1l3lTzh/ITS7mjFjaP5uyr55cnaxjrBVPHlJ6HOw7Oc76FeRgW5j9zbcuWyXKbYa5SU2
jaDLdKO2GVufqabLl7LTwhmM6AHLN5sevIPgOktOQ5kzzkyPim8q0Pd7+5RrJLrnmUsIgJWa06hE
H5Sa2qqHnOIyDHRvTD6KwORBzulgkLS9bxiCcT7l+/gFkButag9lpJ6GlEze3KGBPccclfMNNyh/
6SwHc7VnjrN/KOKvcW7kriWLPWUsq/TErZ4BlmevFnliEcxMHr4HQSvc8atgARcq5sik33HloVh/
+u1Uk1GMIwqKVP3buqmpk8vat9h4MZZyTRjBbNMwY9IyLMPqUDkOtSecrpK91SxmX8V3MKTjUgj1
5K8j4A/ACOW8yt6/OS1UAjTgM8F3knqqiCW89BQlmOx1ST4uuOWS61N9VUvabobtSFmnxD6whyZ7
t9b8+yU4nJmM+6D4nB8b6aHArKb4m6Jm2Al5ncf0lNEYOoiZ/00kSc7MZahQsRaDUP7QFlrTP7J6
XHBEUtzZ/M+jlX63c4ViNmOg8+ANuCXsHicX7XMY+hfWxER06V1nu7FLTE3dredQ8VyoLL9u4gRA
EszmTZQjSYf2yZjn6Dj25TixpIfKcaJtQmdTAUERliivfb8xSQRdNS+G5xgaCJq8x8rl8fbLMw+C
4Q9qWWpXf2RQIE3ZflGjSjUubz6NSkV8eDE0iCj/+9FKYOeCA7vF3rk8qR0XCHTmbEXrrssJITGp
fpHStNSjNA/u1G83+w9ogjOja/V16G+/FawGhEjQXcDtbQ7Z+hO6YrUbDVE5fa8/gYbuol0yEReu
XOd0fVrAKz9+iedWu25/fL2Xn9yqZKwWm8l8v+SrO5Eq313FiW7ImgXppGHkorOq+7v4TsDNRCEd
BDzuTzFkwvGloUasrT8mzf2ltv28K6OL0vjIv4MKX7XBHw0QGuwZnMEuyILKtMh+eZiUrq1jlH6l
wekYxpRpOo2XX2Tp2h1dRuW2LDGyR1IsP8K8hOU3jQkOW2MlwVl/7BoHtSj85d4OFcW69ZdjyapW
kjCTSeU/DApr9mJE2d1cdjibOEiSPnlnJExI0UyF6UidYhMkw39yRXGN423wkAuJtve602L1nKSw
Tv/Hd7JQ2RNVyfTcjF8e+eDgJs7b7aPYyzG6RxxWwjiy5YBIo2iYX+dd0LctXmrrrv/efwLjtbX8
3gb9NzJk/PhatddW8rsHGzLNIFwDo7Wdvi0ZW6aLtNOlgqsZJVEKqSovAMPBbbldHEKXxwkF6Bba
mXT1uClhCGFQovWSoEmYirXFOKmCw3hzfLRTTSgrcPso7xYuue+vKwK/1JzjXm3SJPHS2ULkN1js
j8e8KLNqVFhs1y16WErffMMVL1vnxunr8oXyaJreACCCAnkNo0Q4gx3y0ePLH29fVcTPdQWfCxkb
R+4H0d3YDUu7vZ8lVqViO/kpCZ3HOiTr2WogB2XZaixkDzch0X55KWfIS7+Tn5gdmTchx01Y4pUM
li2pY20bDjorfhBKnaLOrLpIeggilWZhx0kIXOjM4eaIkhnKo9IzCQs3FYj61/rDag72CNCqGIz4
e6s4EJ2GAHzVdey8PMwO1oX3dJt7TmAWqS+l4yw3XXccr+HzouT0rM8Zb8ZygMwk+j1Ex1godLrC
G2NS9YkGwzf/Mtvh93P7RVfPr6V37EnsnE0nR/St7HOXnfXBfs3tYYxCh/+B0jjWYG8ugC2YEV/h
g66PHrMZsEwVjo1ZOA4mCIIHwoNdxta+ZhqbQXiIq7h3MRDPayB5z+qxJ+t7aiSZg1P/HcDPMtPU
FPx+jGWC7uIvwVww6WHuc4zXIctuQnKPSuNw0xj2UeZT+fvUx2D5Be1Nz1iA5OqsWSRBXnMdHjdV
+XKSmRdkEo4348gyuLGuriixl19+9vxzcJmbDzqeX5rwheZmPF9VDmMD0jhnsVIbJbLKbslrJO3c
+Q+B/Yex1c2XOoA+Jtuw9Hk5DPJdz8VfjHeN65jbUvHdsZJqpjzs34Fx85+hQqXOmXxoPCC+cSMP
CU/r9HbqLs3jUxjUlvGvGunaCGcypZCzLt9IexlrPWMe4qwWzIJRZpVDT2zijkGzwUky7EISRSPb
XmJH3iGe7GrFrtFlk1KitRLEO8TfyamtZin4Y4hNDykIkCGUAw9UkEHQuyuVQtA0SeXz2Gdx4WLn
He0Kms4/x4h5J5UszTsWsrEwSsd78/9JncqKKyL9KnkIC9OaftQ5vnRWKLjwBdh/5dbiOzNM9LgV
1H4/dcicgL4H5lXTupuLiBw/YtPb5enzr+tMnaB6abkp7ZUWPTuN8P1z5uqxgTjUCpvYnvLXFzjP
KVWWUTHVsewKWFSRJ5drFkYnjcRePtc+jDUCpGBSmuvQweuw+sOwc6OTvDbR8JVBLRLcAg53nXx5
+TXgFYjn1oCAdtNUTcBBhaB6ZlVjbpOwGo11/nCzizCvkH9YVYiTL+7VrvEEKGlfhwKt+C5ogHrG
Crm1jnyH/YlbfAj2Fvd2qPGLf2Z19oxYHc5ftxRUuan9VgTMUvrN4dE1FKxKXePUVXKIIV3f0a8D
Ro9yDb4v7k44Li/ftzfwXeP+T2ehY9HvB2igPeeOXHiqHj30OALyPjSHZfRUEndY/DgBPM92kIWF
APUIfg+Jxrb7QFz5OG8azx9TyKy5v6flLAC5sCDqnfvnNjEmMRO1j7jjQOXc+8Ngovv8oVBIHCvO
6Igce7huHdGY/UjqWbqaQzsfChFj4EDr2PcAunkCa+LG1/kgNVVo1EOpUQbZQvrIt+IgaEBvjzO3
ETq26Lh8m2cJB8mmiE+oTbJKURpxci1yiR8HPkI4EOsYCOG5L9hKT1ccKrj4d/2ZDEjOhNkQoouP
enKQesOeCMPtGHtzCp0+PvlhEJEHOMCE4Jpj3Tkgd0CnnP2GQZyO2MNMlml03+zRz3fFca3hZsgt
9JGCbUQ54FDFNlK8cclRqMwufuEE8uxcfrys/YcWFGu71r016T1+LuVLQ1kXKuODUBSaIbWV0uMS
kLnwT+OTyXuU+oLOJcZGwe9qv5yEpC2+psSh5h1DE+nWO3xMZos4owzvbjvHsRT+RR9I9wxnUq66
7SqzUh+IrauSkY66T8WGDqDjsNi4vHF16O6bZ/CiwTiHUmG4uTXExdYTU3GU5t4Psn09jRYzJnPa
0/ldyf8nzpF/W0UDgBqKj6E1KG2dXYOVmkFkfH+pROybWydAd051P2DDdIxt0I5TQrSgxJ0xMQNW
yK/sxxRc3Fcj8aGJTX3dfxZ5exuo62etcN5O2vNM9ZfHEQ7tzv857WZz0qLXgnG9swkScVuHB0gj
TY44HyiCOudo1bp+rkc5qCOY4qA+Osa/h8bPIds+rTu/g5f40pXspQmmXyggCbvgNO/zNCRFGhss
fc5xZhoKp+nLogH5G4YNBcDQ9L8N7vF1PBkdey7mypctnjt8ZjKaTBOWwY9zALMpjHJT0e/Yyw7P
/eXn+R9PrLZU+9J6tF7gdAbFgILrSdPvXlP1bYsK9NYCOUSaG6773F8NN7No69ACuVwGEoDMFKTh
kO5fDAfhgyoPng+UxiFaK8biTFOL+djT/l9/5P9tv9JqsgSH0LuZwllT4TBzOfuV1K1sGmUaAS1Z
1GBVqSlT2kJ4HpnWSlr1dRgfF43MVBoSDk+pBz5TXkn0upymXzPtTDEC5wJ2QsNzY4yRbCQRgIxl
SHokP8fZOfQGsyZlIizs2rt/Niu1BjGX6Q9dAEbAUgLokuhqXHlGuGkrsK80Jvla42qCQysSL8rX
m8I+F5wcM1O9T7Ep05x3duKcLtKhcpxJKCVG60Mt/aimpvPQIBKphQ/9SvdMegMtgP8NNEz3vxTf
4VtNRqdBbgqncUKKiLvGZLS1iJnF9VUYl8F+IDMijBjeOnqJHoUh2i4+rYnGZE2n/3losvGh0lav
Qnx5CN+j/SeP2SLbiZZAwGY8ANDXf5uadma36EFmatnZ5NoIS2scUKdNT+iSyqwnleemDZW6S7nw
s7ZfiqMQQoV7ISDA6fDD5pYRsnToTb13e9upE5sWSUiftgMxf+p5ZjTMTqa7ascO3f1Qe6ilmuFT
IN4Cqim9Tw35SWX5kR2KH60gUK4f+gwaEIEKna2TEJVjfGoFSAMEbfIR4EmqEy0NOpzB6wePVqNo
0h8fqXn3JshFqCxPjvnqEkoxejd/mH8bMJFy4hgQXr7VYXTrAbClbxmZ0rnqsdLL/7ulo/z77+el
s4tf6rn2pA0vVNel34qtlF7Rp9aQpenxZpquUE/7L6Yn3b2esh6FxcqkItZiUNTUM7XfGhpOcw8t
DAjQ3hh7bhtfiWGybsiLYeWhuZpY1HmaTkbWwuIPHQwQJy80iM0KUa0kS1VLS0JtuevYlri8hBzH
OwEC1CCKEaZCghKBtwbtCVRS5n/B69g1GnFnC6QgvmYZYDq72L7EwS1uAVBvYROf+ONdBrtZtrsf
rQdOzYEp6JXk4/VYSXd3OiKHGFfELnLx0v/0qmp32IV6OnLILfPRF3MHAuELLS3xzju5f/Bc3+59
Kr9D8Kln3XxuM7jgT/Fb2v1D1rp83cgSTQB82Iy5j9TX+T3VmjQfowJaeZ+VkPhjxaejVbrqyT5U
H/PmM7gfBBcN40KZJDihcwzp08ZBhgg1GTErWpUePMcQKZ9RnqThGSFyFMTURU3iBs/Bb1GXaPI6
GmT6W5Ct+3qs7h9zMyXqKCOThME5gSKSGhlhrNXEqi1VuRfKK5seE9RhMs5P3vE8gOP+eRwiFsLJ
W1ca5Sm//CNkDS4a/92QWGlY5gBfzUW/rfXbqp/62rwv6ew6i76EtfhDKZr7ev5MviC37YR5mRxT
ir3DO+ixdlEpHPv5f/cqnsJfesQDjm4gtL3kybgqHYnABRe8RenLUuFdnqKly6Fp8y4BcfuJEgGq
jeIQCFFCuI0TM71OPuZoj7VJxyr1dScfEHSIJ8uZVCP0eQnXL3UcDRMdzkE0n+idfx5fu5/TF8Yq
3/8QteXV8293qa7dJaoiQNUUslfIBFswb2VinPxRe2IRC86P3+rcrlecdgV7VvC0GC0dsvZTGxMM
WvyBjkIToLABLcBLCNVGHixYy013DZmsFN5ol/4NtUGGhy4M1S1PWoup66gxoXknn83i4un6HkHb
vn04ywMgfP+EBGnR8G1C5JI5RonmmhiotBoWa7fSrXyOtPda6Binxno66R/jAOWZdt0GZSq2wu3X
NNS7bzwqBrNwyUqXcx7gJafNhk+06sm3593sz+VNFltWoExKxLtChcRZ3hq+RrEbOjUVBMqO8LTu
ZKaFqVc53MfMrtvrUSgk679Z7ed9M995GXhBfF9Xl2a8kaYqRJL519VQJX8YpkIM3Gli3TUKrOK/
WgJKG+NMCaIC4Fh0vc62t4q/OetMrE271GVKNq9wrWP1PLQJcGEOM3DYugrTPR4qjzBFPDM6HSLD
mTc9vyEsJ1XDswnPqpT2b+SEUofjpknCfRO2KuJSElqInhThff13fAnlzKC9qXNMefci3g5FrtQU
dcQ84nXHCXoZmVE+Pze91y3fEGBtLeCp1xVgBr+MSt+PlHIN7/Vyq0+Q7g1XmRW7FA9452b6qgzl
QUBa2dv61vVnZdkB3QT6I2LN5EeaX07nMERdGWwYDUxnjj3TXBTKOe5dBqjQ5hqsa27h36UpYgJ8
DCBWk/5xmf4g0+N41QN2TPMmYQ3WA9fofoM1rjOcJ1/4Yq45Kpw/JErHLJeB1002XI63OM5C1/iw
jsLtdmkvEAYondrnD2j24vDb7tXfNbuGa7zKtUEvEgJHs8YTAiXxLjC+8Bra1dP7vMRUm0f2prG6
89ZzDn66Cecxf/JTIgrGl3BEdE2ugB95BKHxsffgrQmBOIyFZVVx8PE8j6EQgOCRGHDupWeF6Umf
ScnKjlA891GXXNXKxo479gqjtG77YNNTWY4LIwmBYH7rwHEub7zWzOgNLV99JNmB6jGkirrmDqq6
xvxJSnk5lqERAUABuZVupUU37LiwM/TIQofm2Zh0ZKA+W4ok65NkpL4CvpfoP+1F83UlhX+sAZjj
L+8jUN4/yXJHW0IetmrI7/5a6avu9W2hPXUrb9v7drHz/MrFp8Y++3q+QIRqhd7q3iz0/ianacfn
O4nOJF7p3EtWRMnfKW4DXOXWs1eP+qva/U9ft7xq5EapFiL/8DLI/zvOQ8trAPASbvYkRLfaZFk5
y81WFeChtLUwfYGJ2Yq2j+nrs5CHlo2JOFQ2vZwmPaxZ3uPur4V9/MVfcwXvIeZ7QlBUD5WgnO1T
3Y1WZTPf9ePQuutprck0BcfMdJ6I5E22vxqgEXJ+68ih4tcy0/vQX+iisL32701IsEBnAQoLd70w
AkXJKvY4YMMAc6LUpcsHxtw+hfdraDenoDPrDqQpOjbkIGL9+V4GrWkgDHahxLhRbF2aYUEsL81F
b9uxgi7z1nnmg4AoNsDi8QascwJsO8LpPauj5Cbt7vrmoaG6v1XmnKHRaOwl6MjMaadPFbttXnMY
32fuhh9PUmXlPqzAynZXDviIWq4WbvKmhMunQGVqzOyMqzQEjYq0I1pw5Q5Yy7gwDTAaJp5cxy0K
SYVyafkhlZJHK5Akj9f+y5AvNKbgLIfbCqJ7jvnC4s8SCaPX3tsa0r/fKKAarMlM6WDe+qKqQJN6
6GUwlURY/pRzX5HuLE0DSt5k5Ry4csGEjGkV7yShdP+txZNmbXYKjZ7ET4CWgxlboNhxgHks/4V0
1dK2n57BHku++u8onwBdG+QZ3FAgDXjG/owugVexgFEUkJwa7JCK+hn8Nh7lwxGmSoHaKiz6T5tg
W13zTELR0JWRA7QyHylwXabcyqxajBf1BQoK3zE2YGBGyel48hRfgRQgtsMw8XYbPZoJLHaGcKeQ
+aLW1bjl9JM4JdP5qblGTiUBxYVAqocX9++HoTIsRFApuTRSzhi67k5N2Yo0TGRYVvad24EiozT/
YrD938O1Uh2N5/9KtauRW8Uyunb8vMYQYHC8PZUoyYiSwc56rf0+lDtKucKAkXVgzS2/YQHRqXwO
W5elli+A/nucpbQWvRxMG51aOkvtwscKrfo5KAjMIcKzif1EPu+cBtfeuvuYxJozYTCEzobAT3kP
7+GaJa1D+GzsaveeM2+h1JlzEdNN1TyNc0CxYz80oj6K+Wj5zfwkDGFB22IssWwdWHaO9x803U8m
pHhF2JlA71UvNwrpARStget8iOeVZHM3zHfddaE3ANyK94q+E+hC+jpysP9FNckQAM86LIDm9b4/
UQl18S2/xJOj6Su7OZOz+Hyu68UfX+Tz+Kgl3mnkDZg+B4nHjQSHICNRvUN3YVeJWB8mNG7o4dcY
BoFZkA5CAqXOQsh9fYxuoZWaUvzpFt1VRn/d+3FhCCJc4PZKSxD8L5rvcCqQwSNSXUiA8t1Mu9D+
+QmwJJFqTe0IAQip13OQxYExxvaPVLZ482RbS8zLTrKqaEJB3gbEistFX0q/zY5x15civqajukMn
nfbTP99Z4G/69SS4FE0qfc0S+T4iLE5UYihZYzc27i4OKzeAjgptx4lWj4QjtF9PedA+t9TYNAOB
NjB1ChWK+hGMfgXyr1k3q+ZEl3mJwaR8bmNdBL3/K3AwZRZ6MI4RlqTBpZfWo7ytsRmSFCPvOBYc
HMii6W4RaW7uOk1M63B486DDirn2zBXTLAzdjvSmlnHTHY3qTXZl9VV/zrEb0hoH/OXQfv7jC91i
HKh4BYnVeFBapcUGIQAy2UZkLXaovLgHfLPYBPEpbpFBm9nODdlN9wl+c4yhD8vPRJTeVE5l1DO9
z2u1KNfSoWjiAHeS78QbtUAQmrxUiWviXC/dufIpGJrqmV7pUd4jKq0yuC6gjkQuRso+goJjS4rw
88tipVHQwhrdjqVfzTri/Es5L8tglwfJ6e9HieZJHVpkKFS66cRS300iI0wI+PyK9ZWu5z/llc9r
+ZuMMKD/12t5M0xTrc9r91X1McIPX2OMDP2o+Jn/pLRGtdCXMhTE6Gi9ppNBlIYzvkJkFqSnZLlu
6zpwDxa9sLUkfolVE1yYKi8sf7dEeIA5K5GT/TOd7T00sprMgAzu/UupvVJe+Iu8RsheF9Yzz0i2
6TMubHTlsvLihO/mx+gft1JiXwkL2y8mFR3ivigM8XE+3UoTSpNCeTlYaJACgZA6ugW+GeX/UFec
b6QEX2zsS2/WzeTVNO/yLoUYspCBreJ9wOP1HVbDw9Ah21nEd6cZto0ko5cyhVqzTALbUd10DbZB
mB9ghA0z2LmJ183QseJqA8ek0A7No/W5OWn7ocQc96cZhAF7nZBrVb5Syoe29hGwuey46fod+Qy2
jgc1yVRPQZQQhU8tb2KZ9SIOuKbSHUh7xm8fQAzOM2hPxy0pRkYmTayrQvvkNCUiX5cWYyDehi96
y1PN3ko/t+mBxKwif18rWEaq29muNx94/HOxI3a3KFnGnoh3VqtsZhaA7qbeYzM51VHrZLYfq7jY
3SAdac10YLJIol7tdizC/YcXhQfBxCG8I25RMdoMb6dSYf2mygrMMSu6h5zmVotDYN2byRKhgVmD
9gwm7cB0PZ2bOTLBiQJAuSCYBRgtNVXcyrGVHrL90R8o6n/+uxT/RvQa7capkaoN3qlddFDaDeAT
4fnIkBahsbSv7OUmHjHthY6LREiFoAK6z3RYWg6sZXTqmACgD+LHKe7HZoGOHwG2CDoxT9YidSEW
pn9bzdbBeegUVGIE/HNITKXImmAoT0MXxvEXmp3FLkvTKQB1GzYfknuV9uIhsSamsyMOIXMl3vqD
kKBIi5mjNcMcwzS+l8rlt7oZ7n33c0gBft0NOKlWyqr0tDKgqKrtbEmFqHx8UFcpX1fh95+J2txl
8K4ZLGYpg6F8r7yUsaGuxDLTcz+3HeQJbgyK37+XF9qOB2tPMpLo+n3fT8rhBkLdky/l3VCb7rIx
S0luWzGazWqlQqLhX3HmDXS2AndUHhm0bTTM81rq1PQ5qX3kcmU34fdpQw2OdG24QG0tDEsB0dCS
xNfBRLODUasmUXrfKuzqVq8HuBzUbJKuH+fntbD31KOHyMuCXMePwzvgPd2mjpuwVr3KURNOjL8n
drjV/kp2h8fuVkPeEPNVFrssc/3XwwOuAuYZ8BA+pyqOJU9U9Wx1yvzZOF8iVcB227MndmOTu4SP
/zpa64HbsJKV08gcIAVI2X+QtFf4RqXtwNymw+x+aHm360wSXVzUYAXWWG6qfGDfH8Ziqfpubhsq
bagKtHqupUKHZKeSnms4XqJJDQNBewd9a6eipEraU3pldHSu/xI9hj+Qp/G9lMGfJ25AdlC4Jrp6
BKJ7W06sHzLpmaUdzfvmi4hEEoRlZRWvcFWjTXTuFnq53pPl9LX7KN/K2c71VFa35XrFGtu12PJa
Pu1OJeIAySkMfVXLKC1DW/yG/E4pku+csLjLxwA+hYIXuemk/YAoMAOfLHNVDWlVu/q8B8lDrq4U
1KfE7JvvLeASI2fRKnZZA2C4oBaGw9p2TnzLN8qLrjGZ7SOE+AIr/EviSilofbEhKbtXYZLbQVLu
SZ5l4MSCuun9728VcdMjhlk7HwUW+aJ7Kmua2Bu5xrm72lUWe5Jtw1QrxVpRGNphIZpJ+CpbPoeh
NPI/hAYlU2aKf2UeB34gj6TeqqVxrUEbGtzqFlqLwVK8Tn8cvTl9VXve5I8UOwFCJqKLETjkK4N2
i7WXDg1r70iSoluOl50I0/8KJbPUOtpRuqIOxkzTBzs2FKfXPvlF4Gxd6Ayeva88bp6WQzNDZLBu
ZeO1eZs8sFX2+luVRLKxlVDy6RUp2/hriUb+/Y6k5nltO1sH+fCKfTDYa9HqeHK2D+3f8FqErkRM
2FJTlmxqq7bCyX2dNFdlZKyx5sRLfBtQMuSe5kJKdtCBmtvapZ+vbfi1X7QRJoQ2aJ93ZqkIaAPj
9OT5n5drKdDQGfP+zDFnEObKKXxSv8NL/I6Vu2ssNlX3+6YQHe6qmf6meohX1URL8CqUTo1LGWtQ
9nQYFsr+r3R6X/eXTW2099BHNRBU5aK3gmdWGCWbz27B1uqfprfRrTnpL6rvxyhpZc1Pr9Gj9Kjm
uQhBJS/+2mlcD8v2Xjm9m1dlLOLrb/tRnjcLP1l0YT5WOG7x+XvXObvJouLgSXg35vRhYiUhYfvC
aBRz7tOw6c1XarapLGw3H7eJ3N48xGwWsi9vmOW1cSkXhkGwQTbEvGPfLvRkz518p8CqS8ME8Ov0
y0XJ8YIV1qU8meU7eyS1j/PXCxekhbZINh2tp1pwYfFjBLI5Kxsc0jr9ePM+fUEpGzIIAv9Yn2yu
YAdJxWajRut+6n2pgac3VkoMJIHu2THa1k79ef/OOi505vROi4Nix2jwKFcuMgEONwnHLrky1ZFJ
WWXeCY3eQWByAFGD0DPjCLTmL+U7cySvTztx7xTpr6KDhBtM1SV8DGxY6HC8l6lE+t+UGd0L+qT4
7r3slWKlMLvEgc2fqvMW6KbOletb5gdYBH8qu6YA7076S3E/fPTKCfNon6Nw7khdZMe4FVH4skRk
vk6oMu1vl9u+f+4+TMNsZbQwIj2Mol9Lv53tzpC79/DVxImDKJx+DadWAM1NBNv07hQhFiNKwHA+
KnacGOInKFU6fvzWg64yhvlnBK8HsJoF/hd+dpiLzYRg306ySqQb+9q2iwYh8CnsYK4TajA47s8l
2U7jRXddy7PGMAvV4Ewjt5hbRInBpMfHxDp9sGjWYlhi2L8tn+UH8uGyNO9v24u3NEGZSgdhyKzf
n82ZQ1Vw9/eHZ7R78xlZS6npadxwTbESzvXkv0uuksYL9Plotd+n/uJmmed+fNBuW/p9kpKW3Y7d
dzH4LL5e+st8ZdfNe4U6+OsS52sGlFeLNQ11wwLO3wmrxWRslFlFsNEHwZimwOmOoq2U+LpyymgW
9lWO6MRb7VN8Vtk37kYVPCvpzm953jaP/d4yAbOXHJp7d6wGE5bewwTvW3Wdfd23hYNgGcXxMlpQ
Cd0hjNlO6icxyPRsnNp90Zw0Ft1kQf20/ykAa76LVGG9SXc5429yo1lspzQpzFjgvmGiYuOCQyI1
qeRko8EV4zR75qqbwbynWGCFtOv8juFMncQog6LXsjQ33TQv1mO0E3H6u+4dP+fNXTdnHPm1WPXD
Fb7Cu796uVTPOB1ZEci8VQveZ0KHTN6SBPK2u7wmptcux8tOZnjEMEpFq88EiSYr7O6vU2nAQoZE
2tg3KYxki/k5yWbp1E7SpHUz76tkJfVvoT6LmKV74gCPZ+m3P8293/5tAbUld/9ZYTuzxvg3AEtv
cMnbuhKWxNvi+4Bt/JPymN6O3S3xjMbmiCEKFKUzn937OtFf+L1hmksXRdh49zaMinUlVGrz3pWu
wuyllHrRN8zaiIfD5fPrdK/wOhVeHl+nj5f2pplJRxcbSPI4nQ89iuEiVV4N8hLBW+k8WvYeYgOO
Njhw6BsU/nlcufdrd/X1rG8b5nxU5uXKunGHclY3lSLNYWd7qy0GxWXlZpCmoXu93a9DQvLxNtdP
kyh8pq9W+bX7Oy4qRleVGyaJtydTnp0HeWAoRRCnykKLr0/zEqeni+hZ249vY/fYKms81tV7be4V
sl2Ujb1D3TfM+mhZ2H9/6Pg+mdm1m9k2kv8WOM5JE7Fah+/9/HXzeQrnh3WayzVXxpxF+ydGbvm3
7SDNf+3bKXYKrX3/hVzvTUBpZ5sv0/TI18uDK5ZWqk/aRA638W+P/Ujm/dLb8/WZG3P/ltJFqW6L
reRsorYZLvMlTlP3c+k2vg62jQU/Sx75EGuFr/5o9YFZhczEcAfFfl3d6BbN63cipIkKubQfbsIg
FSUPLNkQOxzEaDEgUuxaS2+F3xqnw+DUJypIz/5M+1pKrVGuW6SQ+B9L97WcSrJEAfSLiMA3vOKN
QIBACL0Qg5Dw3vP1dxXnxpzQyNDd1WXS7tx5b+Q+ZFaPCNa7SriKEXyhtHwv38O3Bsf7E7UgvKDl
fmItPp1C1v9WijoUzAlPCkp7rLJCBX4GBYhW0+MZzdAh056VF60Happj4VBHLPumTbdqy3URzPn+
tziXxc+hxhQOp2spvYbs5REqGBJtOdX7dZasjm9I7os3ucye/qc1VJCgK6nK+n2hh/TwKWgmzDmM
jZuz78vg0trxXfr3+dvtOz5AoWM/yafLYXe2xNDvnTME6IuJYltbfgrcLvp3adkXFVuuL1/FM+GR
cVk7/VTtWr++LfvZ6qwXhPi8qD1eO1nXfOUj+j6VZm+YXosM2dKlsfvbxInNTCeaJjTglQAopLux
LCRXbeHb9lKMpZPSDAAHHFWWnaik3i051nwR/sQloa1acIT2vwABjyF/7jir81FDyIRTAZ0q4DJv
cL7Xg3yJoyW6I0wMYs5tW4gJDmc8AC5hJLmaS1XXFk3zCwYmvAX3M1hYKMh/xq1MurzCCY69+TOR
KF1lsV2we8GLgv3taS+4fU8Kcf2VG5zzhUc325r9d6fOZ5vCcZr+PNaZDkg5kEaDUhIfJFzp+vPo
Jrtnyfb+HelB/m0+ENFozXpE0ulz2dm1z53kINrV03dsXIUlpoREIfubH95zhdvvY0AuHt/PQokf
is15jmpvh88hxZmv70fJQSbUSuNe2yFo0g2cGuF+sdLCVTm1yh0kRo1ZkxLqEdk33NA1eiqJxzlo
9ApWHDV335vu8hAManRK51VreajmgLE6120dC97+WnFcmEi13a6YNRVXFg/6W7ZhUddZjzSCtYTH
4Na6dsbaS3TupfTnrXe5e4HUvpQfbrqqrBtjsXg4akHxwby4qW3nVXr62qdkj/3Vwr3qY/wA8+JW
QuJUjj/KmTz2WK1SSish8Uxl2f+6Y7DNIfUt+ZOPbeQkHQGU3GAnSPDP1ejCoXhffEbvR/X7WjUV
bn+XRyFi7y3ZA8fCcl5Kzot5wUu9n9xtXnK3M/OPe6ehxLx0QmOcKcz109qUzpdiEl3b8u00a/1z
VVYMNx7hdRD3mXUFyH99KaYfxd1fejFMvKfXVTt8o6hZQ8K/dHeGn0V90aLMlmUFx0MKw8acy4Hl
Jor5ncOPcVPRfuZTy/ZnRV2+EoTobzdNaUVUAh1/1I+92aIcpdA0vxBkYvurN9xL66ZCEO+jQczX
sZzs38Gvon7q3HkkmlnVnKpl+6yWUk5iZIAxERfRDYq/sAMKuKnb3ajoT8cq6l1Pb6GXcnBzQrmf
9BH84vJvy9ve9Oc9JADwReveok84IZ1eqd9dV0I2oq3IP/t+/ASb2kwPMGCKJBZ9JNuAQdtP0BPG
77/0iuifowY/ZwwTYYHjICZ8N+7Bo3m0ZMYCknw9EAvYfstJaJP82OIECuUloS5CJv7FdLT/ZlaL
F0CVvAs/pkYsUzOYC/me9WAh0qPM7b/9V7KFqnDD3d8nOoyAw+dYa9MP5uMZCYh2QtVZsrH61ISv
8A1T/JbJV+91QrB9chTTn+n/xp+HhomLFW7iK7+q6ENxBNaM3+X7vIiYoRy9zSZr8ZvCdZR/S6AS
mMkJXDFZtucD0RbLmmxeu4+3WbydbyzLyjhrmEDaC+Xi65oiKPm13lE6J/TIWHWe/wU+JjkupXY3
fL2AFo34d+JQW6siEfVOqisWKi1GxKTtraN1pnhEI3UiZmpLzE8/C9Lte5OoXpyZd/U8/QwHIQO4
QMwxBWvpVrybdh2L8jvdjY4KShSpiAsLXwy240Yz3XX/UyO4Ut66vGtf6/POLoTXzz/Hn/R3Xvnt
BTGz3h3FuRLx7pZ8HGS5KlFZeNumnsaaoKYQfEVH0INmj3Ie7Ywo0c9imGzn1R0LsDTwQ1YfpfQb
5AMoKrDBWfRX8yvcCoC109g0AE+iskg/WlGe4XJevh9LrXHXgYoF9VEJnTj+zAnP8saKzrw/v3LV
WTvZ9eez5PvlVtp98ueeVOfXrcyKJo+zf7m/w4npicjyuJi3hLaS9d1X/hsFAqUqmSVpEpd/WvYW
Uy2gZjravem/tQc8Sr+jjG1tvs6RazTUKeV72yZW8Bkx1WIc3kaOXuDL7aV68T0RCqBdQyKGH85f
lQ/hm85+bP/0f+kGFoHV20p6JaGjktxp4B1Y9KFCk+/PbqCaw+/784/uOtsX6TA2+dlt79jLhwZd
q76WFPNXxxEg2c91ogYERJi+zc7wXiioTJhyJQ1Lts3d1xILYSir0kuoK4ogF49qKK1hLhiuwArY
s6TJqSnOfnjKK/N1QnpBke0sXYvl3g7vTBf4ZF9DGQb0xc3cCP8gfNFV8l5TP6uE7QZAucC6Y5z6
gbGAYA7lMOWL5Y5JqCdajW0TCX/uov7o6AQd2P6l5/LjjsErqkeD9Z/ZycjWoKDY8tGrW47frrN5
C/nBZy1w8fdCzaPei2GqFIidV42lONOLBT+SbnYIVVNWoxaCcqzIa43X0PfAKK7uH2jrpJm3EtHz
Emj2V1IcSo1jIft1/Dz/5VtWINa9/mH8tqgZTt30IbXRXogkL4uL1r6pQx86vk01Wc+sy7s33SfO
/C74rmeQh1ABcGqGooYNNotC2Jb1iXihe5P2YLKhL9QpYEzEosv7ILFUOJ9/xVVlQSInlPTaK1M9
lCUZpAzG69ZjAkQIO/9xA/549JNwnPpGcm3SRShy/ajvLfgKJe4BmZuHY7y9xTale/koz6x+WMGN
5jXXAHxcwdrlC4drQT+GpKYVGjPpnhsK//9T4NbbG5jomBDcE4jg1FHZ02R2AdCpJ35hMgzT+CS0
jjsZygOAjJMse9pPoO0TvIjYbTLtoORidTrDJ0ilTSGrB4jKCB66PqElaeq75klQIdzjIWgYwa53
9y20YF+9fwgyy5EQV/yMkI9bDanK7CDxcSnGu8/3BGgaPE1eqfzgPrp1yUBHffMXB0lyzN9B4onC
eaKZWTST7T0iyy+Y0ysDBkkYFhWFt0yEYexUfV4QMTIaNFAs0P0PJvOsfDtWrl8Uh4ziQzRD1Z76
xlvzIf/6FYfYzVRIFMJvfQAObD5tLgL21jxhxuA0jMvo98Yt5soxSEimhp/DHZApZb5uIld5LAeP
tifef2689awWARl9iZGBAcuW5swRHQD1twCKAJVKl8/HWm6Qf5/95zOHra5oSsIqLIrN/Tueruz2
P3NmJpyBaKl4dR7st3gHnsBwhZldPWw2XclcCk0/sUxu9meqeELpz8eBNdywQsRgK6Js6Wxp/bX6
eyYYTEX/lm4Fx5wtpbb9DAYG7PJfC2ri+7EXXkq2aCJRYjc8bMpZlu95Vj6N0fiVLxtMcvH8MNsV
ymU6zz4PmS+P3B5rq7/7qpL8PhFzSPy/8vAwh5KWabFz0epdHM9H4cDX2NTjx7d5orRb1H2NMd5m
pVPynYiPlBDdcScXriyQeSU1vapMXRYTU7HQ/j4GwVe4YhEXHsm21+nSCkG9ssPhBW4euW2+dGdx
46fV4na0xKOx1USkcP0Rm0yteNUfW4EzbRbe9+NGZtff/Rl2eMNxeZku7zYwxuX9zzhfPihvmZXu
h1JCWwBpLY0LqONUeW3IFKKmB4yJcvr7fA+R9MTHTUYwX9iAbX774KG8/2J85gbXn8Vn+nsc78cf
tetPtPiODiUP2n8tmOOmJCqmEhDYjdihho4kVjE7tuwKTIYdZCs+Cttzdf/DDmAQWJstmoJv52Il
qDg6p4KpmUiV7iMwEyGCS+U+WgzXMVu9dh9dD7UNB0l5sZG/Gdpq+Pzwx0XUz0xBHvab3nlrXk31
9ss73iI9S0v5eOm8RfeOX7dwOPayeVnMSrjf+3VbGXuIv1wql3hxEzEsixv1yAIyandApNt63mEB
0n36+5rqxHflmeRBOdlLx5kI9T2Sf3CNU8GahK+7Mjy0ZZvtdU/zTT2rzuxN9LKTV2s7KzTXSzsN
bB3mTR6xvAOxlltg4Qwj0PKoklsEDN3zg+zYZRp7CUbJRbEarEP7gq60m3lF8HVjtJSy6vxvvx7/
brlbwBtPt2E/AuR6hSOGY/lr9Mvon5KITW35cCsXGKPXXGIvzfYJmWTvOvLDRZh1V/63v1Tn8DG3
26LH2HYnyAqTkCoYqevZNHMsUQIE4hJEp7qEtj3tcxAmIKPonATEMmFAK8Q+J1Ow25dt5eyh+foc
gMP4v1B7Ys6iSzkxtVQQDwaYmm43uu58+/Y8uo4WE5I0xauuxcFaQXf0DgB2wV8v4H6puzUTcjVZ
Q1CJb80rxvCID7x6clOf7RpnTQALBnUYF4EozqNp5tZIjBy1VIqA7Mv/x8lqM1d+fiS/nx9QWX5n
dMlWfhFcHcvnqePke2Jb8e7rL2Wpb2kWyOSQriZbs8n2DIjm5Arl06ZUyryV6sSa4QVdWrfku8lx
WY3exv8lpmfLeRYrRx2KnBoLiG6xvPzyShPaSyvXHifr89duiKaZ6fRBnngLoTvZ1bD47HR3OAjB
jkB5lErdPZyFHAI15UWqVkpligtUBTf/HEMxYsULxcsEVjfVYZPvZQsmpswu915mJibloER2COTp
dSM9z8v+mdrLvGLJQ93GuivzWEr3KLJO4oyedfXoeX9TE0tpMKzzgZKK+hLBNms+VrDMV7yqvcyU
UnUSJEniAqJgJajn8lMZaNltcw6QdEyXbpLdgv/gLdtagiLewdJsr4rES7yRRMd4AeSizmoMv6gW
mWZjb71EIgp+KBhM85tC1xkyzVbRz/OBl/aIMFRM/VPzFsWqYddKuQoYeqXkh7+EsWHEfqXFZeBd
xIbJs3ZBpsIj4mWTdBpyPeAymBIiMyghFERIfMsLxaa7iUcbMw6wZXOeBVEux0bLxgxfR6KTmm4A
HiZbcmnXsPfstoO/i93Ip1t6/xKjk/bHKFCBYYOhARCkqpYVtm5lRptxyT/ttM0mhPXE+BPTXb7k
UIS6Wrfp0RILqFArPwThSkHwWGxTiC88Vtsl1CuF+fcbAxbr6yyxMj6qAd8Hr8DqP1TxVzauI6LA
pOSncAzeHboF1FqeX9f6ATcXAiF+bKoMsbPCMtls6CcF2WRTNuAo+jsPvFHvYC6vffNqvVw+e5ZS
y3KKCyHvdufXddOawfA0vYcpIyFa84ESxLOuCkRftnFPd25RyJu2gSLv5jrEyy78aCEzEAC1QyrG
xHVqvpjMu77t8AqdrQDE7AMmCP4gggVK1O98zoguLZ1qK77CpXI4VK+JirVKkpezhiHud2AzJSag
F3C7HSA7TH2FJ351PgAPnqWMdIUEQ+pDGM5REuoQ9xNyU6ZnV7zwPDnQCfQvJJJuC5gznpMZCMK9
ATyE0N56K17chvvfEuUj0sZlKZqmOiFJnm0bxGPXOF7L/owWiMvoJvPfc+pjPQiWsw2yE/ItGxIw
1/n4bQJsjSh6M2q7M0kaBzjXq3v486pg3Evk/r+LSsvfw8SxB94w0tO6dck2Uo7nrOFD4b6KQWZS
RLEeMIdq8/OyHU/+N9OGwmm4YtIU+N7PflMzhN6cFEwKeyiH2Ufm+B1f6otyfr8l/7vGarFbN8Lk
sfsvEm+Ok/RnYS+wq921s9hp3dk4zmo2sXEnY83zrQZJkZ817t5KFBOryj4r9MiNilBd5a+t6/Jz
PB9tUoN1ZhhdW5uLyDvCzM/VpXMYBrjM4l030P21ZdukD9X4obrJtLZSzrmKuSc/NqdmSVhKKWmb
WLyOEtN0vOzg0Kb3c+vz+f7oBXU0IfbIemWmpPUCJrKY6ixyyu1BFKYLxsT4d/V3arDZVLrka3Dt
U5BLeEr6A8CmvZoo9vX/Z8e9830raG+tJtEbBFct1bEzj7KfSCS39ScFTPhRt8ScMK7tfC0nNWz5
iL3tE0CacpQ9SdfgPp2SIiHM0xfULz+F80n3tolKrE8yOMF2AjBoT2zGKeSvnA5Dp9v353TJvnMk
PCMa+cUMHiFkesImIU9tZnc3Z6BFTPNeure8lolONzw1Y+JsIdhsf4MSknWOrlNjrMbt0AdoJIop
xJ72OCP1+hlHKiGChIqAoreUys041vITOtgobyd+7+kATnJPILhsACKZHvBz+E2PjN+m6Z6DKKLt
6+4QymBcSqweLKaGpaXLs2TXwgslYjU7+Jkm8LXtJW4ywSxupJbNxM5q8dQQWUi9DBxEH89rI0SS
JspC7VFgkwyopDGQhyT27Of4raZH7Um+AkiQsPBZNJf5BR4ti1CB2egGuEi8eUmA/xHvic5ikplG
U2+Z68X6XkhnjGZukgo1FwoWS7DHYn9qceB9+JLzGsItae1szyIH+TQK5kk9CnXdsb5zt23xDtPN
p6LexkO4ofrPYqI2Mx0awLqdhmY11blp8jDJojtk3bIwx+3EyF2sEQmRzjaAsvahRtaIAnRA7TCm
BD6n6vqA/qKoArg4Eb2pB9TJqxWQVmA6sCcKXlTxKi6QgFBYKzJYnnfX39lh4peU2VWVQwZ+gkCt
k/gMEGbkX1kOoITjf/FkCTUu+iCFducevpqbcHZp2VaWrmqU8yocxGuXpA+AcbTZnKL+MdmQV0TL
9zebwtDhg0w7NvBWSzCGeSevqDunECrReqh7WdaiEpOdhq1EsJqBKXPcEg4ErMXzFzGg/b+cbMeu
Msmp98MfIEY73WL65Spql98F9kLhO3xEPsBoqQXlvoJOs9Gpc8cbcfy9Vm9SJQGyk2OJUNig2Z1A
T8lAanBPdq9C/oxRgcEHArHdoagbgbzwEwRKamhefEIcCFI1DuqR1aZ72IjhxJNXHHcpZ1dwTpl3
kAwYkVt16RPPHxFELmZUz7WABwRwS+umBFOAcKNahIpQRtPN+S+txu5K7baXbxzUdOv+k4cg0Jll
3dnUMjUPExEVmCxFtXFDLHA5hVbuHIBFNlIQXkEZHjBN41ZWWqliD5wFnOb+RozBadQz74DF3bUJ
D9YA9BRzO1Ffvt2ESVe1CxBVN183N05prpXkZgvId671XE5O+tS7VWEQsn/pYv5nCeeFMgt4G9JG
8QW8vopdkBsBh8dNQrt+g4KAzx4FYUONEi1B8khvIriXFx9cdg0HzO+ABfetOF67NwJTYq1zaiS/
ORazIaPx1FgMORz3EQ5DeyHd20C1x/ohip7qMFm2hAFDgSrcBMl33r1JbPYXkzTvuXCYsC43QNmx
PmV3HwlzDyOR5HDWx+U/MaF0m810mBDNxuczwj9ZrAOgkQEjG2L6u9LlNWBHRwka/GGANSM2CWqC
xN6gkHmRR+TN6by1e5SS7VQ//IVCCAIZFdViMivt+Y+7pm0Nn4+QJ1v+5K6k+hBj1hAbApZKkDxC
n2kA7Qa6qxprnwDRjjrzrhIpvJGiaahrmbT1sHPhMSvz1mLdzXQYEJvmakjxEc7/FMwp6jJi86XU
KIhy+p5VOclSMgQ3G17R+7NEmRrOgH4gq0kPcdN8CTZ8GF6/TNAigthpH0N8m0eqLHup2DZMwhnS
WdHshPxfrkdcrTKtpS7OSo8LwKvOKEpjniGDjeXwAMED0uutW9krkgiJiB4/RIZkRBHsjh/EtWk9
Df1/v/xE990xPAIsF+rKI1ZiHfLoEGClppTKg511oWERp56SthQaYzmR8IAuGHFXBgn6dV/2AcvK
MBjLY4zLsaCkg3JjEdNJudFuiLb2ZS35ekm/s64M3x6lOIzGfsgTMh0mG3uO6GXHGb7YHhj9hj7F
t6+PojvPACPC9AVBbCJjAD6v+LPatWDEue+rTD4K6GgWqog0uLoGBImml3Xfzmkyb+V6hmzqaTvT
7ikzTajQHggzh/urTGyMyxfEHWaZTjPAfKKyHLDxOvNb30Fy+WVCg9DzqWuN5fDPY3kMjy8qh9nH
KvgVjJ1xibVA418mYL4x+jygsj880esA81rdkNiCuIAuVH8IS0idnJoOKqNgfG4/Jj57kp0142hu
LQZ730KxIXpY9uc6sLVfBos9JEZI3e8lT0oWMcRbRQNYpEiAIIKXgfKEdNjoV6YmL+xOY5DELtkD
olYD/6P6ZdasxYh5YNbUJsDuqwyYnB58LlOcnzLHEOgGeHdElgcoaHKiRMP3zyXC2cKDcXgqXrZ1
DzVT28DEuUOGADSj4FWF7LWVJzyfpW5UtxcSHafo3/KiFsZcRyQEnRs2mGejLr5JdFRsWwpNvu40
NOeSZS2mONCwjl/cs0RdwCAgzEyjOmaWYzSdV7eDbDsvvRGCepT7QqFz7G3TvI7oepuiw04Pu9jj
E4LrryRT7RHyb6lQtog7xMe5wxC+4Avt4M6IDS9Ly4GrVPUu0ypE/rlWaiKC8yDeVgW1VvDwcQMU
gVfp8O5i0VuwF/75sB2wP5SYIhaZRTWER25BnDossmH5TlhcXYmWVZ57kIzmfyOFztQSou7wirrq
TTo2ZleVRSYQzKgayJVtDrtE0D1SrLMdzFvRNBBBmTMlNLHapRmWlhm7/e8yXEJhS7sny4Gw1NWD
+1WnwuAVhhEqXFpUHEyfCk/lke6KLD4o7Mr8d/kr6f0mHL1ob+u5Rlr7p4FuM4dK3DA4+aVUEfwf
rhsIPEDN9+DbpNeNxfGSg4FIZfGhfHyymZA4Np9GVVy2adoWnmEyBXfkaZPxthZSQX0+YqPYaPtL
EJv6RcD1wtCrTiDGPuZctepMmz6BgVg/wBuJ7FVAMPZuQT7bSxIh6qpA7NpgCyo/PPLYUic++7Cz
TsPg8atpeSN08iNWGwVk3j9Cr4kbB2TOPwqAfUtrJjl7xLmKk/zIKj2Xn8GtDEMNSgqCdgjd4Npr
+cgQStcA3IMDvLFs+WWVe+S3iXq6J1XhgBMPylI/3NNkBArybVDQIivai1ABdKx/ayKA8Hpy1nnV
jxKnqGObjsIbd6IR0cRmsxtCvEb7DAVhzuiuEnwF3MQk62i5ahq5GIrTy/DcB8SLveujLk6jImRq
+0ZYK7gqy13vPP7crLvL3BsRw65Pp2q+Qq1C1Kw+9hkML8dfU5pUwhtrmsPksxd2qqwr0crPJYLM
Y35WU0MAOgys5PDpAqLcIFHJ3BtBlilgcZLc3PP34StZ5wOutraGq2IhlIz4HBeDA0IZCRZRJGma
T9sEMQJ4OGC237u9SZH9zpQPlGwzr+YqxRXqDINePGzrQgfOUDxVMzLb2vvHCE80CkZBL7kAPula
o7LtBDN3ymDYPE1McdI1QlAirtx689T+0yaTdBN/SAXtRAJzirK3z5MaAInnLcu1cpwLWaDjCH/i
FHktX/+9QzbzvUjXzbUpCfEelh9hLoihPY0ii2cp2lUEVZbJiiWd/LvY5FDfokoG4KbsqUGKIxYV
lo8qxUZ1ZjBILKuX4e6q9ybBEXRpqHuj/taTrF5RflQTviuaWMee4J2vyp7KnghaBMB/Wc0mBVfU
HSEwZOjsS+Zm/esSF1IgFKpfcGgst2mxwRTWminTl5nVgpxYTE3BPfVh+q1VYlY7LMIY6daINjHr
3ox+pQ9hjxvrZNOZoujcNVSaaJoXq22r1lo5joWivDzbzos/flLLn5OCMkwzGJDIOK7qtcKXjLGh
hiQJQvXWLTnI2UPseINbFqbrqkhBL186NTEDGxKcF5DXMlemL141PjRxm9Re4VigU2j1V42HxYip
SFgPCCRmgyUhbDSw8U2YusC9F/gKrVNs1sAxjQohSoRK4/Ota9qsVy7/gqo4CGuqOFxOOd+2+iGd
Gmv1aaShyQ3yOdfTFmebI4ExPLRl0e0fQw/6e2SD+Mmkj1M1q+jZ1mk+YCjtf+OYQD5AYEgaRVOr
S9syeGsjpgOoL8cg2H6/64OORqG1lQSsMcdmtfWjYR2cO7NLx+M3+bsMg00usm+i7LHhUunhwJsE
GzwsjSKb15EJxg6GmmvQwBz++a1sAVQLzdU4uswjnEGzJDD3km121m7obcSy1ODaNjCIL1vXGm7S
NYMUM5yhJ7es4dwwbEm7a8tW45CMXEEMG6k3JkroUKZKEOSvSjtv/qLU4qv3/hlzAomLcAeGhWUL
J9j2GLneKEMB3aNqeNTxqzYyrDUU+sABR8goaNI/TIRpDpPLRHjrSMHZR9Ls+6DbiU36idER8OmX
dF25sGpilNkmIpih6Gs/FOWZRwFhD3u3FO4ptiSh8hJbxG/YlDem0m1idDu1WEsFaAcbU6u6XPk2
VI04iNIlItbOkiwPXcmwiuFNE7t4TPL6LYXQ8OyDwx0M/XJGvbL6M8VznPpuwC+JBUH43Um7Qnwi
HK7yS/HVSuF+044KjsEw8C/uB4xmJ8vDDZDpb5M7T+I+N8DSArvVCyIKUX1nNde/TAGDdMrPbEeH
AI4q1mQjX4ZhnrnyzINbwclnyfkNo9l7mLZ/AVhyx+IaxauOtGrdwkQytecNdEbbDJxB2Ma22HHg
W82VqN9sI9jGBJvaMlrAxnfLWz40pyPXU9dAzUNnG7O7iu6EKlultayH5ry/+zyUx//d8e4ue3c9
wJbdc2jpiQuiTzXE830714vZX8penSUCyMZQ3cjF2VVIWr4VO34/OA9Cd50yqMHZicWAtvx0llHz
CFTbUOLe13JMgRRefd6qnmsD9zcD+Ws9mGum96VbU8QE+wv+YR5s350GgdmiWQrgVCZZOCJ2hhPr
F0G8rcpbtTVmkWPuH7NTLzlHWI6OmZIs+5h0gtG6BNgDQ47x2+y2fGzKE9nlKiE62clCmOp6NzFy
foZyIRN9Ky+/A3QOJ9TTgS+63h4ns5x8GxkJRnk2HkX7oF3C/ZZlJVgtO4zMskRBR/4/PUKg3vj1
TvGIGkjPgzGi2dBg3DMa7xsMBeUrqyomLgfNHkBvPoxP1IXS01C6d0+wc7TMDmYA3zHILJpi97ad
/a0YMLo6If8BniPnnH8hL+XkocxXjzWw5GD6xAphn4XsPANbikBSz1RSqKFdg11l6W6CSqyECZ3n
hQQMiOgQrqMH8oIbNBsN8I4qS32r4N6qP/8NZaymN9dbBnsz7BMOFMuQC44PNPdG29l5Umgi08zd
lyVj1wav5CUDTbjJMIKYA19RGOmPptjZsu0e5Hco7K6zp903z/I3tL3oA/2m1kgFJ42ZKG8eb9vr
iPY0J2JLQ48JiqS7n9cgl5lefnI7JoV/HkRWOvBB+6RCOeY/YRBKgT3cDk2kP8IO/C05VPNftxVy
sGsmW8kIU8a3jnXw/72jUEvbO6tN6zy4K1I6N5dd1EpexludJpnojQYjQRaB7+EF8yEQw2R/i2xe
Qj1ymGF3zOwH3gJLZE6uy2kijHDDoQAIREfhCCkwV3Ok8jTJrxEKY9x+bF9VzeyZDvUU6/gU74Yw
NPXh5flFurCl+XrEqmaUnIGo4KjK26hKNnVj6aZV+3jDxdzlrO16lu048Mpm2vhnh3KYRkkoSKlc
4Zor796pLQcjTNKvpJEppAbpBPqc/CKnvUTsWhfD5FGoDTccEmcXDo412Gba61XVMEkSO4alSIs5
46QS08cxNx2LUKQJVk6UyyWnCyBaLBhKH4wOPZXTYvsH1Q4XLegfDAAc8XWfMT3Jyf6m5N4DZ3pq
iqClJ+yHlqk8/zqVNlOwquQmcIu6kuVLRSQDBsy29a6kL1uaiQl349G7mo97V/Foy3U2hlfJLzlm
yf/5abd03X5crj6ZZF7VGf53lHzd40UOKcgQHLB5vK1h73Yohb+ia91rb95jHS/mb2balItjoE6Z
fRhImGBOGRy3ddaFxCNYAer6CPoS7XcJTjMOMzs8m22wYqxmeH/lvi+X1i1sKsEWB96hDC2R0DrR
bZX0qTln6IRpM5G0pIl0MZvPGfBAfOFJdA11LhkzRtyF/+hYsI1d5PybMctFU3LWmqDB/646Kg1O
h6aAq/fLxCCReJVeERhecWCdMAtBeoXIkr6gL6n/svRcFCsRph5skUgphPiG+U92ejTYq3igga4H
ZNnrCJsLEuFISK36wbpWur+rrD4eQ9cZmUpr3SwH1sjke6BrqQ1cU72xN2eoviactAxTSd5Zd17d
TkyR4WNGuf9WRV7T5NjOnKuQUi2tf6mMzFJ9aFjZ3z0Oo/2ARfJKr24HDGskMe+WwCP3qkVt9sH5
F8tY1FH2jt6tg6HAp9M9NldYYCXf+xXCLBt+3roIXD17tucykCUEnR1SllrVGTCa2W2dH0pO0C/B
7bfyUbB0dVvZvzmbTM6AGMT/+zpoodTzBdL26qzv0XZgQPlOcDmQyp1fbAOahTIkQ0W739Kirsee
8jIttgNqS0Slw0i4YWeAilQ8bTQO8CzeM8XmdiUxD4Oo9DYR2nzc3mPEjJoPNWBCxqnKpTN3ODUi
eLzR+EnUU9hYjqHT66yEq+DDcezOKsLSCiLCll4qcwz/D2S36pk5s510U5+auPLge/X5/RyoR745
XBndSjehaEXNZjOwTphO6ht2RZ0iHa0mVFZUj7L7KAS3FWbL7X6rCX+iAb7+4lrLDbFhMEKzNdy5
IVzLuZIOkklEUMhONcx516P19NCmLxBi7ELkS0hsHFrGnbJyM55Po1nNSUwMgqCh2rCYi+eMe7li
fPKPvCF0fkoLW8psdR8oAxJoqa7d+L4mvROs42yb/lY6gCcpw9dxjpV5/qs3BwmfBkKcmdtj9e5C
tEtMhB7CryYoatjnGufcB/GdcMUCyeJi2Yvgyx6iKfX05huueh9Aj/UrGlUwxEsplZA/mNXni9/Z
tpV69GOLxuInvWktcq1joo4r6hJQ0LufNaRmVFonG7Nr8RATiQNTyDVXx/L5+s4lTO0r+dM3KLcJ
IPK2sZpdJJT4jPXED2Z29ioaPe4TmoSEW8J92pSEGElOY4d/p2JSDMKOZAAlit4+SOsz+nrCS7LQ
ORSa0FdyICDeeNR8OKgf+3tWD7Lt1qKKdqF1Ez1LEgqZ5f75qpL2ZT4Yucnd8NXK0aQvKRAU6Ks+
maJ5aUiiFB8Rw4Qf+0v+sBmXv7QZCe0obxevMxqsHewaIn6EEl6YXOEsZTgis86oy1A5jHuMKHzc
4RyxxHHh1VaKgN/HPad4H/pNbr93IPwai5Bl/3SdLeSkBmmfrnFVSAzn2df977gXdC6zwCdaycm1
dz8WQJtlJ1YoiXT/vTnF52WT2gvetw+zu1QuHiqI0dE66zl2bvFHXywg7M1gDRMV4nDtkEIZ0yzr
qmPH+uAisdF2yGaWrdNQAlOsrSASTcA6fl7Qj0Ev+Gj3ka+Y7OP3WXPdnIppEo/TPG8k5jUcA3Ev
8lLyfEay1FoS4o5bULnV8bEaCBNx5nQs+3olpG9GRBIHPqSzEmdIVRkyfh70Vm5h04SJOAzzb7F+
NJXj0puBttaNCJEyeT8M+a1NaP5hPxOWG1RweJ5qpxwArrYYFd/EJ4hQWCrbgZFdk5Ugvcale7Ki
Eanteg88latbBU8/k1BE9Khqgz1TveLYRr6QY3won2igtrvcwnsjeUlAvpe1JEPCeW0nhx6Sm1xx
eroM9d+xKueFgKy5bmBBeCcUFuGco/LFT7d79yDcvItMzW9Tv9pbjRD7t6Drs++zzv0Pd6uShL0k
5vuzoeSheIVwB42fTa//PeobdlxjMQLE1wocT+t/8M6ft48jegMU1iEcaqnMdLqmq0KukAjUdaGJ
7PVbF8YGWQcCcEeeH9osIR4FTukjX039aeWtzeTnqqOj7WKqhsAeQy1QTr+P1Gbku5DqSsl1bTx+
7j8z3XPjWNb19kVUr+O8TrMlBHXtDApx5RR/qGUXfdct3saeMdp97WdSpVp3BZbIM3z8iUwe3O8F
HNBFBUfCh2KeXAqL66whl53YHfZaTGd59Ts2HYRaSNlJiOErglTaVeQ6II8w2DHnHpNFiXOtq8+c
JHeU08Ond8wV0vuSGosXkYl33QeC7AWwwnSL+Kt7JpSvDY1Ppvcnspfi7VpM3UtrXWraGAEnbsPp
c2zkE6DzoKtSoJ6yxTDdioMViZOKGoade1uw4u/zT/I7cyynu/HuBWQXtQbj+zMAnBtJJBdJFfrr
UvJeXn8hVZCmbyTWvbsqhmt2oo5moV8O6GWGywZQVolF6mcrkI2pdlrXG70RIGZlCnICJsq1L53Z
9fcebx7Uahxry3p2XUo/W3m4n9wkoq3m1dvdKVccNy+f9/3rufrYdjK51q58yjdPGTQlKv6FqWeN
zOYZAj6H+b7AD2H5xq6t41zsMSrHdVJHFyffAYESOylfuMAnv6ccET+dQSySH15Fi/PHqZcTsk+D
Shevm/dd7Xl8T2XLy9yh+Mg3IdlvQWqd/lb3txsYUzE7f7+mOzGmiO6J5UW8m8rWcwn0g0ic8r21
jhMJ5Zsf95zMJYS9FwXzBI2N4k3ZctjcfIRu7GRBRuPDphRteXoU7UN/EjDgAkzmeHcvxB+lCKUF
Gouut88DOKwSDtexsskPQX4fOKDmEBgcvnQr+eQLLBOCRvWDOT6Oa8+P6EE2/BwQdbaS22ku4WA9
Kss5ER7VFAOoRb+r4WNMUskoUOLdvSHCZt9S3xFudpqZ4svfOzFUADAUEXT/bfu5u1QghjfLr/S6
nFyXnhcY7U1tL04AGe3n4/t9nCokD1Ehkx2kl42buhoVfgm8exAHUQDYAkHDR8+GlHQPKPy5qMKD
ncTpHKKe8vAtbruAGgY0mE18uSZCPCMztZRqN1KwcwVpO4L1ZgqknPOlS4TzexmVNTVWlwtccLrg
lf+068/nkrk3lX4z4yxJVcIJ8LltyNWqtb7WfEJ2BmDolKusrp9+Ez93Etc+8NEMfe+5HV1qq0vl
eP04wyjtypJ13q/taZ4DinvlPF+7zxFcYQfcFVI91TdoVQNn4+xhCNsXIN8SU4/Iv0ElG2Qs34um
+TfZXSMHQE8/whjiW48rHC5/mad6j2mic1m1IvL0fCNc+lDM2VR9rv3n4UOQh+W9ndUS17q4suyv
qCzjOGQ6YIgZ0okKuN5mKKG4ObfngH9RgDPmettEM2RMec4BvSugO9M7re57KGqjhPQAcTyXFoSn
gBv7hyEH6gE5p8yLeTgLOSJO93wgP/dgJMLkL0NuBw7yfq0tln3RJ79JqEF4Qr92MnWFNrJS00Xi
BXzjUw+z+PYfAbftuTdwUYgIyeNUzdzvcEzMAs5bwcGtoSQA5MgZhJI3sapx7IG5YDXP6tKHUAH/
vo/QOC5DccZebj0Z0BzzROUI43n5P+7UHNsVVj8VUOflnWjuverpsdSr5jAgLTDd6HYVigeuo4BR
TxUSOhApAPCsR8nGBCjWZKZzm7/vxPTsvngRhcx5lL+E+3nC/0g6ryVVtS0MP5FVZPRWMmKO3TeW
ocUAkgSEp9/fXLtqnX12WMtWnGGMf/yBl0cPPrryTBnH38fSLD1rdxdS41mXXN78a89/Zxhlq1eo
/fG+eUweZ9aueAymYDFKepjl+F6euU5WiuJXmsdSgRDOkGmjzTooSvwdOiifH8fVMTr6aiCteDSs
8+OKyohvu97zYjBT/n87eXxleshHScA1V3yPXDq85gscmQcEFbGYSOaG/+cbae8ujElegjOIIjA7
UzuV7xOLwejsDyuMhn/FWu4fhJxx1CFt8AakBxsrdgCfFCqFpTedM3xskiaotF+V4xWyWtxDxF4B
zFTfiJ8kdhMWbWhqGCgJ2rIDuYSX5QThNWEGs7YZtbFYWUjZnufC9/GGEwNSioqAXQdg2Pi8J7hn
aAko+VBGsA2Yum9UPPk1r28E9a8H14f4b/OlszwgrvBbGaEB79INsjQhNpbQRnVBH2bVieuYEDLV
RyFw46Ol70D8gKfz/XptsU8Qz1RnOBzieG1VwW42wBLYlJUgHwD3SckByKmnfMahlUMEq1EG6eQ6
Q7AFiWWqoDdi6McvvOfed0Bf5H4xRmjwh/weom8BkIaH8mv3Pe5q6lIzpPaiOuVX/6eB7+NZTNqL
EE1Yn11lU1kR7pGOr0/nJLn6EsBkXXpvR3OL4BHoy4IAlG7CF2VtFYRjOwFbCE5fEmDeZBXor5Cv
HLoQtx/+TTX++vUWX18H3l3tcG6N8WG28T/3zHHqvAM6n+8FuOgk8aeJlfBG4wNdqSvtGjcf8Uc+
Lg2+w4kSyw5PHfZlMn7tOAhQj3Agah5H7fdtoZR5ACODQ2VA0gLrkMDd/jcgX2L8OgMCn5E2TNOP
YCkYeQxVqEZwcrLRpi26JdQ573G7B48TkrndExIh7MQsZPiIVUU3fjUWojGOBcjjFJ3JPdDhSjIS
mHwIQGS++LbvLL/OY4Io5Dw75YYDhmZOBkWG2m+Gt0GS5+IrHdGjQa9EmL4S8iET6s/kIa8ofL8g
R4i8NhR45aVtZkM9wFS9a25568U32vAueuYRYgJ6okzx8yagYIc4REmHXj5CDLGT0T3Bw2VZvfZS
Fb1khwkKs4iyQsBnRg8F/qcNXSqWeA6/HUTpn3RDqbgsdBet0hPGgxro6ZyLZqhPMANvEZXUOhF8
IW6MujrLB9dng/9jfqkwU1VmurymxVB3WR7WnLuUtoBuoHcV4QtNM5HTVcUUDI92wgsyH/dTbpPh
N/rS5HAGFB63XP7aPUnnWHJEDCRBlqgxQsD+mrS1GNc3mP0Hbgil9/maVTiJb2z0gBzefq45FU6H
A841rieHXhC5AlHUpEDk+1hYmnFklWt1B2ymizbEE4ycLvh81zmOJtRR3OOv2ZDIGSRHJEGW7mNE
hoj1wOiNI/HGj8U7qRrteZroExFS1f0qf8za/qzIqWfg7yqqX8DZb2PnQvLL9Fzv8cpYwkJqXhP0
RHV7fXW7194eyrDnITEfjtrDUnFfKLDruVe/eFw93N64u0XHJpTPWgv2l53rT4Dhsqy6g8RDWH1E
8kSWZesxjCio1kcaekU6LryVgS/fK46RC/9bEfDATUxJx3t/YymQWJISlHTDvMFsqxghySk9vhGp
fZ+Yi+yGB47UBXBWjoJn9aIzhyc819TdCFsaR0z+ekRJvvyLWwIN+bH6Q4oCU8xIg+pWEzLXIXJd
f3oXbSlll4pdTtZFiZUPxIC9a/7A47JqknOB5l1IW1qrGEA8Nh98WpHZXqA1v/pLIt2+ZjQwIq2n
VP9F09HmA5efJGk+IDhzBONzK7PTI5lyeBb1zMAJRFdcJCoUGRyeqrZQ8HNqqVjN5Hx/cCd/N9Ld
BdBAh0VJyZHc08wCGT74LWIStsiz0+ix0DIHripTsaf4XBu1DogMB/ds5dPAcAr9V8fLWbmTAvcW
Cj8cH4Qj+VChqWM80hUhiUX5I/xAN+e+exGQMRIOMHynD0qSUDVP9EhUiIhe4X4zVTH08B1zILsa
+TSiijVU/w5BVNvfMwanOvTIFFHAw6McLbW9PAWQ7T4TGT0oDJfBO6pZdtn954WZuKRPUZNV38tL
3aZ09JAOPoPE6XQuuAGSdByH7gpOmMdVo88GsHWIZ3kt1TbMG2TXvIA6uBPRc0UV03w3Ce+7/C4p
UAUsDDeoIhtCgiVhZ8efp8agSQTpBXW5Bk7IaKeA7Qsx7G+Z63DE8ZCU0ZLfUdHmDGbakEcZfvB2
+ERG5ZQkB0N2TSNYjheyGtimx4rQBsHoQDctnb+fUK9/EC/DpURb+yQCByGzvCxxalC08A5usKy4
IEjO4Yy/xPmsKQIOKiYqJAOqMTbw3/Hw6FV5oDLgpVzkzGdYckU+XMPLZSxEqeePjuERtKGBGSOq
gUG7RrbECwnd5gxGPhJWgxweLMSxu+aQ0CQPJxZJwlbMO8ohatD0+q1C3Zy3L/+IMeVVw4VwVV4M
2q+OwIIxu68j5gOhTQw+KX9QoNoS5kj7F4cQUhE6yvDdWBWt/htOt+H1GLGZ/ntdTL9YJMuuht8U
YHPJd9OS0NLP3iVqDIrnK08nfjsvHLJ4NNDrccEv8LwfndQHaGPUF4eRLFgRLNZa+2VPMezUT0CG
IO1cNcff4+0Vaoy5nVra4lJzv2JyjfgPOzXYeY5+QChORVlGr98yeB/SE6UbT+P4Z3BSMxSz2ll6
OhZE7wbyRlX/Uj9mn6ESkKzhb00BiL0kVRNFtaPO2CjZZcQlDWOMTGR+GuI0BotOn/5UqP4SXBKs
hpAf3TK2w3pHAV5M5B+uv/y+VnKfy09SIxwtocDhRRk75qX6Ff3ErcXJYdJOBnjvQBYE/aDd4ajj
zWuhvMFxR1kBm3wXeHLg8YcCxwzafDFY516WWs2UIjIt1985H2/JFfqg8uws3joeLO24JVjaS0YB
iPt7R5cAWVoZbtCaUPQ294tiIC8wGdsrMwpIjIEfzzl8bY0IOFfnbMnNCEtf0cK9ZjCPWnWLZT//
KM/fSpTIriBcwNPKuLsnyF9N9PcHHhygas+qHvgjDiDqHM5XE8lCh+WeaGSNY8RZh56ZrqFi8l3N
hxrcqgs3WEPb3+N5XiJ9HQTaazlseORvX20YoL/9GN+euP3LWMtwChlOURop+5Zw4NbTPiHaH6ZE
ILjz5uM8dtm5wKgOSJ2I0F4HhmQSUXjHLfh5RxhC5VNgfEhwAqaMuDQlLEBFlDikYOT+OuNGRUyS
BrEz6i0z+FCtNVtskB7c/Fb93OPsyBuNnf5HTEWO6nbUh4RFfO03SusziDaQaHslDV13mAj8IuX+
M0/9Dsc7vbjo2ZWP2qxA4DuU+Cz7gfNejn4wZsISU8YfI2oI4cEV5cA2ij05tUXgBHRknvfqScID
GZtoGzO2DQJvl0wJ+YGKEikCRjwQdS/pzST0YWrsJA/S6DTuxy0OSVzQu3zxFh7Gdt8w5UTJwO36
uMW9xVYfJk6jX5JFOX9e9TN9W2n4OSoQrJiYxy2KY2TQRSp0aFDjpJBhWjII8m2JdBf60FgXpMVu
/SJbC7JILhRPbPUSxEezQcPJ5MJjNHZoXTtiyJYP3dV0Vz5wn39UsDd6K+d5VbE96y/SKS6E/d4g
IoiEEnPKrjHWxqXHLi3AToHhhfVyWzxbYFyKqKExL/3iibQAkvTmzLVItCodoWgzSBMTYUBghUwu
BpKYPlJsIdWu9iC1Iz7XBK3r0ErI8fb5E5JnhNj85dh6PdDXVI6oxIL3VeBj6Eow2DnQ4asSZvJi
Hmr80j1ToSbqXqaX39BEGTQlQ/fuKUCFY3lNNwegU/TnQp2PvjN1/TolC3wGsKVoO6GQ52/YKO8D
x5hCAe4p57u+wsp/pNicSPehB0QGmtCgkG3DPoXdwej59MQnHmjxQ7OuzTk5UgOL0+aHjvQOaeHT
/LT4ocEuACqVmoXCkUITqJreHXoCVTZ7i6kiUBwT6QrQvF8x5CkTMb9vcKlSPXo1nI7sltE9qSr/
WHdc5MietKWCrdqDfwVUrnLVM34Z3l1xcrojg94b9wCvR7c5bgfkDNJs5cRffbafWzuwnpN40Wyr
6E2ASKht+m0WAVBKlU8F2LS2RLAznXVzyjhTicJs4HNa38LScTm5DrbZAmT7PiMNcbLNfWUkmr8K
MdMMS5rjnPep/j0rTgVuUnk5YmMtWYWC2DNjfqhfia3glmbooeGZwrvGTNNRAPKZ3hAOsbv7rJwS
zhNmQXP0p5+/OjRcbUkaJEImmE7MfU5FYJyZyFBLlH+sehUMKDsQ2mIMGfNJPkMxuv1P7Ddgftfu
nPumN8rImpWB+8S8ywyoIJXiS4xbeGyjTHP1UXhMcPmMjzAfoAToTtGPH+Ho9Ztu40kxTVKLEcE8
Wxk/OhETLN+pzKzut6R+IA0OCwjVTs5amN4+ih3jYZjPm0thjHtOkihh9nYoK6tZZLtqiQ1bcn0U
VuOXG9wmYFyCHKmWQaGJFKk+s5eLJT5VvnpQ7Z7j8PbEVcON47FAgOddQLgAIF5HCgJprPTAWHpc
BzwNNDw+IR9hc8AQBu1hAA0ett5UZjhRB9mAgMSofU96bLrALjB4waf11s1welOkqXZLpwTphcnQ
x/JVv9v3A002/MaNqVpPGFsY2s1YeJ+N0fmxP5rh/Pfh8kLR++E8tfMAc5BNJ/Rm1KlYUqZEKOJw
BV+NDEiX5yQnwmFB2hebwsdtzSVs/JAvwD9gHu21w+Py3jLhKQW5TmLFXbtpzXB1BUw0+CkCWPIK
R6XJvQHog0MA83vreHhi6QYSAhKLNcxKWlZzahPuqxSTGyyLIUj+fnbgZAxyQ0OfADLoQX8Y2Ant
O6bHiMaEVOJhD0fe6ErvWc6HEAeUqXJ05Ng23ML/HEziQRMrazkjcVG7W13EhJIv9hPJvimPEUo2
Y+wk//mieU+SJyd3QX63Mfd8JHNAL1BJRXBfoMy6WFKA0z56S7tRw9TLeocZbIqaFQy92iOQ8ajr
zBXnP58bH+FfDANNtxbZkBjA1mE1HjIPrTivsJyzPlDAiGFmFaFgR90KpM0I+zvycOpj1xUOVohY
vQBkpaVLYu2qQb+KnWZLiSDcTggEBA1SgqeLiWD+S9Uz9Ibfc4UfVSWHtX/3tRkQib7XD/K62CkO
QL1VbPECPgYv3sRUCtvhJPl57IwfIC0uEJLnT1x/1QG3zXrWwb7bmdQELjaqHgsKah4XAHwyVCGU
uPRzx+1zA7jEKkwpm1TKz/HRS9ma3PyjMYYx4LWhQASp9oDXaNlx1PlEadj+g2hlLkrmfc86fPVO
vaxuCXK57swYbBHDGqBgFeottBH4uwkfRejn70PfurDpkZGvCxgA7XQwU11qiXjFX1Q3nuoXPHcw
ynf47O/1PXi7nzysVvIiCSQGx2HVCQsh7JP7LUv1cxhd2Lv3uQQ7tx+/nM/5XruD2ZdZ2VjmJImn
uDEJv5rHMpv1e6bpf/XN+CFKhqbGoxKkcMaQ/Ls4TkumVazJ4wKze6Y1+26XTtMJ1SZuPnN+bDEZ
Qatg7c0/ePcz7K4ZT8Kq7lZJNceD9e6YNp6yDk4gTLtcmnZ90vjxFqcmnKkiLcDAGGTL7eeSg/GX
tGa1UagWBav5uL0viFOhl/Pecy0UBQdBS8QZsHBNl84DSGBHlkKQLl97NcrrADtJzGRnyq5d8lVN
Hzu+MekX19b39A6/dIxjiUjtEdL7sX7pxmZURt0XlbZVss0mmLFEtLZM4R3d5XBjizxO2frIfSo8
jUeze2qBKYP3s9eVWedT2/PQ6EWlG27vAB4rAkoyB0cHGwSnxYgdxRbkoQmW2cPfCr95RpYmPeak
DV8SdMYx5wKLSF1XZ5aQk+2gSIyu8k4790Ia/Adf2M5uRJ/h+ZpNUSU2qIRSqHp4g60a9KI+ilEP
VyQmkxZ69oEsCJQGQmPgIyPM0awNt/APy0CFLB0wu3teMS/64m/ILA/HM9gZlmbYWNtisqKE5ci7
S4vPc8VpXNf4c/GxH5lXhPKkelv3tRp7NGkseJw1v2yRR7l+FedPszTqK64lcXvNqV0YMiaQCfVZ
n0WFuZQ/tPPjUfBIDy0uwLC7Ko25/4LQQbYEVufENprhSD9IibCqez2curQxvZNv1NlE2VNUmqU7
8ExqgjMgM0Q57iR16ONRiO2VXNjfX6gmhB5NvgttydyAokcnWtnlywQdi6GfuXrEvQgMqq7xlsWS
ETwVvOAobwk8+kSjCRbW6fl7YSj62glrn8NgAXS7YXaYP6PnIGCKoDzD4+nFen5Y/GRcqhi7wG+h
jgR/VMsl68DomG16nHC4TI9kWxRG1E6qsvvQhH6KaXOg2MQhG3vUBEnTA/QJh2H7a9BCYFIKPC5G
CSSgBs1Z+uXhZ/202Hd7Muuk38Gihwxi64pgz8lAZD30Qg/J+2uNYoZHEj8DRg6P+3w0fxTguwBJ
eAaMS/gwm9RRoAAqc0W1gDEb37x7RR71G47u91x1TZx3ifDSXeM20pxipZ77S0XuOVSn8ae0O/yK
5UkajmYJlTEFuyvW/SoO+m1j2D2g4m+ikj1qG4yp2OLa4rNIriPYq/hFrobQHO/2iGWGlrf3u4up
Tl/HMK9m5d3VE888q9j2bj53G19J/kqX1pD7PLSTwbwlFxo20rXlsrd6Eh+ltwOOiY35McR/Gfda
AxRVoBJ41WYPqzoR00GV6QxEiMAIoPtS7DhREg12gSh0MOsH7roZS9JFBuv+kCfuGwbDIZ4RyYFD
YcNDtSnVonhFczQk1Le3MNFPSSVgjEPQGskZN44vA/NMDpkT/yyXPvVT0fsqaWbxfrilkzFtZUmr
GZ8o4PGkSyI827qU++oeYAPKVzycspRifvS9cz+Hx47iZQD+dnuWfo1Fz5o/JHPgv0IaDn5hQDbC
Bm0uGbYsc5i0gIhWrczjGx0nN5Xwaxuu7W7JvJ6uhN9Tv2eKhJ8UEzrWBkUdJ7U+nBdVZEyV38ee
Zu6OPwuqZEhh0ERKYfvG77mrwu3U2CpIjgOG0iUugJpnSI54Cf+fOUB5YXFCJshcLrJCxLdtzJ/7
9D49mi6+I1dM5wZkqcDqAfxIQWgdTiyh/zUeG/1+ARHgcBEWcUw4Wz0cicnxu4Z87JZIbNQZs1hw
9T0aGQ4O5lCDSGGsiecank6MGWDKL79wDu4eIzfwlNiP0RBHzPCYdIHb8cNQexay88WMg9YSFiLQ
dUlryou5jMnTM1Yg3PqUJEyQUXKYjGG2GeWOGlSTZGqiFsWZ8YB6eXA1VgP3GXGhGtvC52epPygt
VWEyQhXH7Lhf6AxyMC17u48Pkln9CqwEblichc6/ta6UbkzTAvmH7k+dcxolqLzO+ROIQ5gLMd3i
TT5ZcnAwsADB8jbz2wnOTOt4DkufLwiND3DsiUnu66z+UFXxeUEiinIv6Z7Jn1npiztDM/PfyBoC
K7ZBzVR0JI14VTgdxor3gM5g0p7heTPlQziFNO45BeyouwtkGwxyjljM/fM3YjgNGgvAAwf4RRDV
d1YLVxIkqILS9uijhq+hLpzhOT5gLeIrdrowPZHbDkV1zO5cDSNwEQ/G+VT3gFthSwG2KPvG01wG
mtyhQXnCrJO0ws9ODh8BUdQA5hbB9hYTDXsQmAFpq64ijJy5bjCfuAOfc7Olws1mqs+7sAt79zhN
sd/EkjpKZx/E+1Cc3O2NtXEr8VNCr+vVvuF8bIDy/YffrYsrIBqtNSghO3wesSO3CNYysF6O8P4Y
wuvASXXJPb7AHzmneVWtbPM+kbVZ7h5Qp5jvTEjHDFr7iY2EUyzI9DRDutLxiObTtPb05oJfnk95
00GJcg3Pvp/EwhFzSV3EiBDjmIk001ln3B0MKfbmRlpNuAHY3lzys08Aqjs2qZU/B5i9BLfA+Q1g
etrmOp7FqySSPB/slE8mnlAZZfxLyrTudl+YruTAo3Eh/TjDbvwJNkQPjCWHxUj9xSicWkzxHvwM
jSOczsF5zAayzTmG98+B0o1jTr0cl49V7+5uWFYFzLGtG1UEhcOmloLBJY5d2EWBxDA0m0DGQCn8
dDjiPCxXNRdHZarEzec399rz0GEBHVqLwgEimWK34x0gLdE044/72sUrbVlGDANF5TfR/qBXOPC2
HEFaXNw9oxqra4KJSd7Ig1c/JtTBHsxwjCU90Yp3uDb2V/Yz/Q4t14rGirJVvcJ1wmNFFmUV/nXC
oQAcqERbhKwCzkE6Bs0GO5dmtBEcR52X+ZjeBHhTPWGuTxi531+eYHp+sQOH7PfgOPzT8HxqfeI7
YZQKFImxmB1jCU1mEA49bwoAi+RZGHbNGxYSmER/g8c21b/z0jHL8cf5i8eg4fbXEvGRB+jMMyah
skckb/iCirczfEQkW4Cn0kt8EtBpwFzdqjaK/V4iKEHcvTC2A3hgv3n0WNESLACz/yW7xBM6zSW2
zHPFwyizX9Tiujhuj9Nslwq5Da64ossYx7tMjH0hjV47602KgGL1UbsqZvoZa063sZMIf8rqbsU3
9SqhCYORww8ShocA1+VBYePxKBNLSMOh7nFgQsF8/rZCpAe5EvUBzyb5/XiwVc6YAZIomiO1crXX
FFpBC3yMxhcXSmwxKD/oL1Hega7+e2CNJd+UyxP1GYM/PvL2uUQDTugVKDhnH1rwCSeMzQ4iWhDL
GpuADobzGFdNY17sj5xRAglhjPpkEPtQacs/BsOo+t7TxAN7o8O7DX3emuDLwlcFnLWSheRI2yF2
ybuXL3+cDxWSCQ+Z6MjfLBzA7EZ/n1tvkWISr8DsuKlNUPX+B0LWVJsiwFHs7pbOZNucqGd5jwNv
NLxlxjjZVDesWDv2VBmYLgkrVNoUUDRf3ex7ROtJ4vY4O1WnIwa0rc1WmGUn/UIhghHtYM02LC+c
aXV43A6YWDrcxp1HXUgO914IDzzIEx40VRi9DIz8JCgPSaBflPC4PHrfzTfCL8xvziJUTXUN7x3x
teaXL7wi4GAuuimuRH48G8yTiGKdnqB5R7w8d7BwTxHBC8gd0Icgy4BbhwfHNuUn02JMjg65DMvj
L/KqM6Tt5/K9TJY00MSuWtBqHHo1Rk+9Czoc6oGw7WHu6Q/W1EjAy4P190KrKBhKIFoY6bqGaecb
UKlhElKXDZc6YOkalF0m2+3o4IQrzYZKQKWRTXgIXAJg2GvgUvgCF7IrXjdAACZhC/PORQ7IBp80
9llogkPynLw0n1BfsbMhcU2fywcWxChEiY2jvxv4aj1/ufeQQSusYZ3xqQ8VXZo0f/q2g8jn1ufc
KxtuNgO34J6LgiyYOe9qz8Iu/MpJd68Z9ZWreMNl50BedZjlONlU9pkbQfJ43PBEha6yb3SLj8Bl
j6ajFVosdnpT28ZEPWUu01oEgHvF7ygs+G3aauiwpXDhYBqA5Q9H1vR9obvne5LnTJUMrzh1YUqr
w8mqjPWDXjmD9Wgtnuz4M2050NolimUSMm0QgdwlWQxr6J/7FaffRe20VsqkQp7TEmHWyWrqiOoU
UVv4uw9g7wiGmRxI3vcwmneOZj0cdaI5rA3+KzakGCasgax9+We0+UCD5yuSBE0KIWuNgBawLLUZ
QO5IRLTLW2+dUvfNWBv6Xz+/B/IBXGj6XtD5wF+2Upii1gvxnV/NP9uaVfGbr+4rVecal088+fF3
qS6zoCdndwxNwFEXz5CTn9BmEKHBFPY7YCxEq/UoUH/6H677IyeAuP7iFVTYaeY/dv26mCDAo4By
DEedG2QmUfrjZaQtaR1xUkZJK3z1mHowmZo+I5ro0RrH/Vlsp+u3V2DJIqxusdyq/YHbLcHfaX0b
e3BQXY1IizmOK9A13dpJWO2ZyYiinnQcUXcfnGtehoxCLCqNnRwg4rQAx6anG26aqAHATIGHYfxf
gEqnMmasnZ+57QZT6T3lAbcOEBuDq5166OlQ+A4mMFh+6BOT5ePSjywoTpiVcF/E7se6h//CioHs
SUrb/jCn9/CWGMNXR1ABRvDmpGQ/4MbBIh7DbyItpHOOXrOWSBPrXbpFAa2sNW90KUBSPi6LMImS
gMPCTyegYteO2GtMb7boYZMxl5uEedqWulsfNzes/VHRSGdSF7ZgJMDB9lZoiv64r6hMhJ9Hfnjt
HyQjfBcFkNCOVEgaPuH2rZSiycHU9ScnR69GpNDteYATEjAIcHAebs2FXu91m1vNe1/hEV4BT+BV
epBBHGo2Kj+gZ0xFfh72LAuEl4tgjs0KZnGT4y8NHzfmWh6N6f21qYHX2HDK9mkxvCdRrYmaxqL3
p/t7sHml1CaAi2HUiYF3O5XPRfheaPjez83xuZ+AnNvNJY+G4ddOAdqzGa/tSx42Ela2fP6MDpDY
w7ddLiAIvQmPUsmhGmEpCmMHGmZum6hSvIcPb+xQRozSy+B4q3aQtSax08GfA1YEVNjWzM6rnQHG
SrBM5UnIb8ajQ/JjWOSGYZBE9OHXJyhGxMh8/cpLfdX/Tmjof2L/NTt6Wag53akMvi7e1Q8BeRhT
BjsTuFHs+dJOd+XhGVQiSmy0Zkkf0TclU5LccQFLb9yma0Zur50Uyu7Dh4/jjyyVqqUZi/Bp42YS
YlPOGe/fPsGLlo4rjrxoxdO89ybdaWF7auzMaVxqS56BuT96d0s/3+e89dff0SZCxz3griw8IAsc
4fS57M5Vqj/HdCANWl8wq3G7zb7OkyJv/p436+POEEmC3NQuuEa9Gh2kXbnp7061ayLVFZ/joNza
eEla0wNql4M5nTDc0Rlkeuqcxl8+wAvRblDbp4ojR9myJ+tJCh5RSsRD50rzfPI+QyE4LuSzvtdE
ZNj9UpWEyFXbDJ3er+yP3BirF9jWE4UNQ5yE7H1c6HMYkGNU/gRlES7N2BbRlI9dIihAKN8/uKdC
5PFJOFmW1+GfyRzeANaQTt/N5+gdAS56xHNj8GpKhPqLraRjDGGPO9otO86o5gZOy/yXtoa4ktoq
UzyryQUBZXNywvJ2hBzVnmRMBKZ9+d9Mv39uO/5FySARzwlG195ozkwVTLTY9Ykbz14nbmvOQpUo
E144tXlJeH3/lyXpSSR4AMbkC80j18B7ncqIQbcq/4tylcIstesWx8D2GejHMJM9w9MZS+yMbCGr
IHZoDS0KGsIhyCWpveMSPtaFKoqtLtz7D5zAAkBmMLIkJqY89BcwpbZz3ny6Q0l4CYtwrF6Gy5wE
hV99zYT4GwP4jblUs1sSKMJWcHTQds2iWsY0WGhhJg+/DFrWXu9iWBAoHrIkm6Ax7D3MHzxeKize
oBBqsOCZ1WHyzBwmx39bkJPxdc858XFNhD53AS2Ein9k/E3rMxI/c3iMulVJbVPsQHvkDwwhQvcs
0AhOtxTBEre3YAFPVFHCtbSac2X20FwJ10keriBh84PUDcE1+BdKgmRGY55NOqICDhxT+YBmwme8
BEBBvwJXK8FpuvZRLdC1QCiEoAXGQMkG95cbFWtpunCAjBwysSDVhxQaMqWyZBG/nX1wBIVT+Jw2
sO0XlJCMAK7cZbS4pJTCKAc/OINIeNCgVg08W2FC+z8jGtwbvIHCufL1DShBLZAYrD7wHGaCCSTz
BV052jaUiH8vrwbQPnFSc0VSag5OiL2q8BD9cMPTM2FnzAYvztSfoAaVsDnD4/i1b/6XEZjCf8Bw
5Dmj8wlPhJIAMnnzo6zQVKBBAM0SHwHB+MimNlGvPCJaEabUGqQSgp+oPugWcdsDkkF9rs1eN/By
ySueIcXWB7twLEEZMDYbhUemLd5wRzJO424FXpLOi003AckBBoCl0o6bKBO0aiKFz7Wv+AxrZOH8
Z254dp8fjpjOw9wMShangZv+YEfDYyuDewRwhD3Bvp8mHPnU8L9qKDvmKf8tasZtFad9GZHJ59HV
+N+FGdDoVhvktO5xyQqdd16xgJ6oOgLGn3C1VRk9JxYF2rwImDN0ATg9dQZJhunqua5Wr99kYH/3
D+mfYHS4hayJCmGm5Zb+ogv9RBArRvBW1jyWbgVD78s1SbVo4Qr6/pEP7W9O3uCviQafaRQSaLAE
csFUplPkV+UbmQk+B+pE9vvJaFXuP3uCYybEjxPlQ2jn54vTGzGbBKD8kJ5BqhfEmMpgH5EMGwpO
P32jbPej0+O5xzOUwofhj1hh2gxCUtFP75vcLX3zNV79kn+qoUOasEf6EdtIt6Ai01ggWhq3dn0Q
FQvcXeRUTE+EbJ5vqEqDT3p6jpjbtmMuJHzwz/ri/ftkrKhNBxfyLfCbokulrI8J1n4t3njGwCIi
1ZOxHjVtxJqmy6XJh+9BEcJZ9Dij9obFwBagYKkk0QpVKG92jJSHLDLh9175Q1D+MQIMePgtaiDV
RtnDIcF8OL3JV84C1AVQbtDzAtI2P4IMAqUGNynWPzMDVio6Z+GHXINOAG8yQrOJQqYEa8NuqZkW
CWeQTLjC2q/N3IpffWCedVcc46bFOP3bhpwIOOjDmOf1CuMXq2E6uJQZCzaXF2wNMOU04crTGcFx
GrpF69YRqTTJSoqdIlCwvSY0aiz5lLXRBxYc8EHvv7CM05F5HjEAjs/pLnVeU7yIQnEmAY6A81CT
Zu4XexovAwAkePa1FJZJEZuYGLNIE7AWvY60uodN5sGMCZ4kf8Gk8e9L85p7ZigJR70P3Db8chAf
4I2neJU3WGUjm8lJfH7+DTZ4YyzAFkA/wTxnd8/m0EjPNFCVJpRNXHDNRQpxw7v1ENdB7ixCnG01
MuecC7GL8hnlCJ3WAeyHQR4Q6XKYBDAsBtgsnjk35YvUW0cIcZlVw/ghNyvxEpp61srTqXlzfhK1
StC7j86q4Ro0UyIyX86Q/AK3RW3m96vaM5hPMZMneZCYPVRpqKcn2BFAx022TKzm7ekZDFff1u8i
NWyWZvsDCQWdAuro1TvSF/VeERanwLHwkQhBlKP6D1nbW7JftV0tP4vBuRrBE+f+hOYbvoBD338K
OzxutgNFTPLk+4J8Hcl0c3X2eooZKVZsAhRGrgW1r5wwy4pbm7qXcgR2IUjX++kVyRJAZmhVCwGW
tJSkS95AdRYIVx5lZ6KZmU1yHT+Jd31FyhLXYCp1/jxVIisep9T5zj1+V2W9qVXMnfy4FgB7vYex
g2IafW0vMG4JOn4oj1w+yJryCPkfEHM+uGHNo7wDhakC+hSOx0LbimHgfdaiq/0n1+auZruBB3wh
JUyBaQgOhLAhzgceLsqjFoP+28h0tLPyshpjXKyxSPWYBzHFLy8Ix47cd1xW5O1M4k216f+wVaBH
O0PYkaeIMIc+2ofv7uWShrlWQ8PvcKk6f3uuBxyGYXKB08SdzQC9cflPoIa42T+fRDSPc1Y/oAKg
JOie8EqiUwTmOOAZoqzEKmAjgldw2zw5jVjW4lqFYwgSNNXt0aHa8dm+Lqy2SR/lh6J2ebl0fmep
z9lo+g/owCjbGvCPYkGbiHEHyFBYLfLHIuew4HNgyo7wpqsXlT6tnptUOoN53J8LRG3lkxBJ741+
AvhdnZEvkGFGkJ1qOoWhNud8I/lBxjlFGF/YaIEf1KLzZzdGiaS57+VnW53JhsFe8AkP2Hk7RGCR
QYhlpOJrlzS1uGDmypKz5Qos/rJ1r3eKjbweQf9hnVH79ALwoVkPVQdxPxMuqtvNICi36LDCQRnQ
UkxIxeEp3/6giCO/82NYJYA/EYdROAxpiiKSzufDkL7p0qyz2beYom2tBo5yZ14BzcdiPv/qAc39
jN4TY/7OooHk6dF5avWMk5snrqJ9Cvi2sCXGBAr7FnTxHCjlXw5TnSN4zfiG0xNCvCq5HNrtGX2/
ovrDYg9f8Xg2PoG8fW8zunA6DnsQxj93R8zdTGauFeWM9Vi8Q3Q4iYWs7rlt10PoeWwURg/HleZq
BzRUICr2g0vTwRmLmEeIwpPkNwa6vy+G0+cUv6U6OF4SaHXCYjnSf5LDfxyd17Ki2haGn4gqBCTc
Sg5ijjeWupQgIoqI+PT90VV79zm7e7UBJnOO8Y8/gDvGqf3kq3qApMUMHK6XZwHfDh0Scnrv8N7/
G0dynzit7Kph49256U51GSESMToA2kWDQ7V+0HDW/kYCacdvB9cTO98lR7KgCixIh5sPB0KAfsPO
WO42eAjDrsFCd6tJgYARAAX6G7NNiqioJ+g7+UJdcsOkCWQ7q8DZE7RnaFWVJbKWY0JS2by6XYYx
yDEJktyqDmZJGXjKKBwp2r4mj1WNgA7SUGlLpUVcZnlw2XwBSfNzkbpVsy1IePxwXNhisn0dVkpF
JPckOcTD70Kj05dmNBup5j0HART3amhWW3jIUO06mz9m12IL5HHLJvc/0TOitrXYn5yWSEp3OOUZ
Ww0mz9aiSRgTTCyuB9sKMmcIbX4ojeBGlgvY4f9hwrjn3iwUNjvczoUz7G0wOJQTnN+TdIZPwgKa
1Xv5mtTYtvqAmC37FfFmkxsah7kMJZwikuIg/sXy7DCEMjAyTiIFwPjmMaCGOKavcSm4tmR1hgOQ
QYQpFzrA/rFgZ173tF1mW1GRuM01XULgXw3jcl2u1b8hspDJwVN2xbTY0Q/NDQiNkLZjmUdhI8Bh
3DW7Eppv/MZxJPN+HUL52WvoZ5mnpv5DCapkqqgkOq5ebHHvCqBPf65vulWldlMs7qVNHmsB8Im3
sKvfOaE2X+8TfmAADMJnIJzfkTDJ/Ww9IFkQpPPlMKrm+fy+/M83/Cl/ibB5UUumcnQTNsn3N3ox
Uksor5IP8Z4RCvZusNNzb/DaHkDmCAR7b9+iyiB7UiPY78q/Q774aSvoF0zGBIM77h84j95P0mFt
tVyHOVB+n5BVz5EwJHcXChkbbcvGh2g8s3XZRXg/fAXKfaq8V+U3XgMY/4SZkKwIxeoq9978yQQ4
CHBYwpKasxMh9mprXdgKArK7iQy6hfAGL17pNoYZjLr99r4Kadx9bQLsCPJkkl4O+mgzMPrB4dIq
E+zyUOW+2H/tuiW8gMmQSMNm6mdjDXuFnYhBCJJkPYaABV1PGrHvtfFwAnCgBIWT0VtqFFlY4bPr
92aONsUlIGsHx5PWhMxPfBSpmIB+2e65q/CtKU4otqkZoe1yQoIGo1enW6Jcw5YQUodfA1aTdjnV
vS+PMqwRTpVFWTk4UPVC16iJtc2tH52U7fIVqAf3fUxnLwEFYfPDPHB09+DNQQrq46+pGAGNV3hD
afMMh+M95d6XPvDh0EtD/DNaTgvKNCobxAB1QCXL7ixbLziHwM7WwV3S8GYbvY3QSkuYj4F3CUzv
LJSuoroEPwGutSWcp/t5kUcrwGsj/6V2hvbS3qglufywONv4eXn5Pf8ZOkTfrt+9jB6L3Repyt1m
UcKs+Wie3lpbJpyFgNki6nX4RX2LIl57PcXzdDtMwTuAUxpMKUIKRD1Q8dbGhAz6NG0mRkQbgAsk
oOCNqQnosEy3t3UNHsDWeoSKgiCjRd3JQHCHYAFj/U50Ef9LV+YbPxPEvllrHtoJyT94SXB72LBU
Ei2sblH1DV8vXMztgrAjQus5oClU98XB67ftI3T9zxaImsEwrDPoZVT2+olyieq73TT0OOwWCzIF
w+f1sALHuR0Jc9ugWoXcPmk8TK57VjNThNc5wTcF3OyzwVyo6+0EGKoTrIiP3+p1kr1yyn4EZGEs
cVjD0QT5LyjGHToKHaQE8bL4TLBl/w/SWghCFneADwhSsMfS3cuiG7orPnAAM8COvC7moeH9lEe9
fL+cPSY0VNhvkUw4zXsrWkQZ8i7dg2FkxwrMlz6Atv9cRIRY8eYNtoOB4fctDHYAGBdJiz5s5esS
joQ1NY0GK7+qChcTdsAcYfoEeOWMo9Gn01Vclh/lIzXY4balmSa4SEIMALPalN7T9yBs4W9WLh0k
SANrEHOgd+fy+V+wr/5DICXPGYyBCrsCu8jCSsOKlyirb1QhAGyf7gOvZtiCSdBhQYHblMLs1UNn
B+kEjqNMCI5ikVzi4fiKIFQBts9ObDQUzu3njwoNphycE5SND9wCsGZFU3piMMdM9b7h2dffU3gz
/DRaJaowIWIyAQyBaS7WDQ/iVmLlSkYQf5/mDuHMf548/tQdI5hNb7r4R1vGmPpwwLXBkSqrWxI/
CrdBhfb3s2VbZ6jQa+i99/4uW/r2PIhxexiM8A3yeD+3/S+LKPC6QIEQ/Hb6nie0dwvoHOgWyXxA
5HRJ3qbZ7h+4Cv19OIjoT+dozI+/jczGHNEtCLCQfILQbhtOBpWp5Rhr2ylaHqxIBTYOJka0NKBn
B5NtrPryAPcTMrhGm8fAYnYy5dD/y1dQgni1ZEPyyko6vwIwmjce7fDPfw7X6TbBTYz1ncQvR9mA
nO8ec2lFYWT99X215kIRoPd4elxeClpbnWJ2G9Q95bfiyG8QcHLOPze30+2YrYdLJqyUEGwjCA69
9vqYPXkmO5OU88H5cQAa8ohgZmPGYaW+ExNlVndTpCHY9ZKSjQy9JEFFlIHbNqSWTJBH3Fuc0snu
7pXRrX0fl/KkvYDTo0kDnNgVi3JHHhSmJX2GSTPLFzKSnmm1kb0mJt4YSPwR3OLaLU7amHcqzhke
V/N2XUWMRLABhTLZmb+b80H7x1sJ9guJxW7dnO47KCc8E9oSrJmlm5xYF0gb6vB2bGcsoURlHOIB
TEtimAXCj1E2F6C1pDkN9m1NnB//e9gPtp3qVGw282Ze6KPsa6okDC7UiO3ywKbu1StldzLib/AE
iYkKqzsWOwNDTae73HCHhPcyqWA8dCbHUKRA+c6t0vpEh72OlHg0PInrYnuY1cee64xORSQDu1jU
AlxA1ApqQB1yDyptlAPRnCEsFosvCsiRKriic4BQbsHBgYcFS5Lkeo9R+/OD8At1NCb+NHAoKKL0
vr99rW7oCLoHjTbFRZHvA7/3Zv8MnIy+6ijovXSfC02wlfMDQZfEqWDhf6/qoB4v2O67IURS9Omo
zBhn4TbuDDafm/na1fHNMPsx9t26zwdPUkZHzVpfNxDnPyOZGW0NrOtV0+ZL3dY4ZUXmwOSz4aQ0
9l8grVWiWNX6HZYOU6jvO3yusv9Dj8OQ44Q+1xq0TnXwkWNKK3SVDbv8ZYip0oFzlcegufnNUUAv
pXs3XOsgbA7XYAybn4p9CBfwOVOVXZ2x6/eE3+LDdK9B5dHMae2rxgVu4jzUx+vbk9YKEgR0NMhq
bL/qqVgBtiQ/PyOxqPlNOAxIvc2OFD95tFWDXnMxFRjCSOvbEbgfjiN/BEm42FVIu2i8nrR15ndp
4IfTqwpNswXqcCfZLMd553Injev0GBcSXZJDLviYBZXdw47uUwkyRuu69TxCLN9mCDxwkPiy81ul
uq7fDmTbwXJ/v2joaG5juosfuIm2//VXhHEr6LayUTwE1hjEDSf4mAFfIcFGKBekRELvKbyYoNMx
PqbiIxxCyM53h90QqOux1nDag5++zM8GCWmQwpmPbIdawBVDst/POIAiaPDpvVIIpju2DKgHskNp
TWYbXNxnWPmFfwt+qYtrKESixX3+cZ6b3B9YwxPU0iOJwgTVoqlfFmOwcazASqu6YCPIwrQpsh5q
SOH1ZOg2pYioardSgJXmSe10jzUqHVjNa0nv+T2MaL89NZKm8Pbf/qSbk4kAkQT6FrzbXee2V9ix
bHFXhg5ogiXdgbJo5TP0Fh8IjgE8QVx2+OVh0qL+Lijh22KZQT6ArNJ7ZJECMXpMydW8CG6pONo+
j4tTd5b4440we2kj7WaqZOXBVKK58zhamlCesHVwYsItLiMotPBhQnhAAVOfz5md2OuG9meAHxs+
RzyFqFvt288fbhsYUJDZGEug0ZXxd8dAPVQRY2BjYH4kuLeQd3q43mqi2mZnwHDrsX+dm+sNetKS
PhhJqvsbxPkUYWPi9tvu/0FTkcbPWAqAUhWOQYzY+puKodDk1gPjHzK+e+BCdrrp+y//IwWaS9vP
FaB3F7TmkXZwGJ5RejJ1YtN6o2kxB6d8K8Ckl9kneqmJesVfodg+DJO5ob570/5RLIdvBV72Sjy+
fxvpihTg9jMZcg0xY/3vWS4DVnUm/efNFqBzQTO5qI33Gpj46C103WLzPdQOrTMX465v6YgNDJt6
3SSUJ0xfJuletcHJIAVD6qGoo5nZJa33nEsaLhd7iknGboJjTIFEtB3ctvICnJq6g4i5smgLQPwP
ePn49VxkTw2ykGsDA4qt/oD5v+iwpSi2DLbbq9fhBYjssISXI0Ugwh2KtRo8UIKN8z8A69f5xpxc
MmXmVVG+lGyJbIS/w29Mq/T7M4gR1106aypCUNJk05focp8m3FAuLZUxqMX3PFzSY1UzDPLSsTpO
5pw7ULkRAnS2seQ75By3+BVP2wBipfnuE2VoGxj302D9kgB3RzIiMg6qM5mf2I+M2pCeIvUO9uGK
podOcTAuO+fz7k8WIAOwo+6AR0E/SUtXOAvE0h6+ElATJjnjoWyCxJRQ1QoLxRosVN6Jz6+i8MAE
52OXAAVM4RgZ2hA68BdbvmewLEW/DvKLiNZ/rK8o3vjEoMSadev6SuKEF20GizO5QiRPP/4d6QRY
7JnjWtzzcoz8yFX74mWVfCOgqUQfAcvVIRtNuU+96igfB4uB0svH2JQZC61bSA44HfTWR01AdRtC
We5O0phDXuCJf9O0zXJS1pOAiRV1AxJLTO2YE1bEnGv9RBEWcPo88nBJwwBblQ9j6ZF6go3ENoGb
E25mYJ78Z9Yxj/iOHjtxo8eZo85fAb7msERvcXFhKvDr749tfKiU1hBGYAWUDrW2pM1IsH3kgQhv
IXMB6nAteOG9j2B2851SpPEacJqpBmXW07TcYMTLhxn92FD8G4mko/eMQliL4MM4r/Og125B4k0j
eUc6DAXGFNMgDH+hf7O8oHjezGGfsMVdJaXsv4/4vbGVjY7ntpfXPsuVTZZ2EbgSrv9YVxzQpMJ5
1zYsfK3dvCjAW6L8MDECBSSxeIKf5bhCquaIDmmeeA7a2ri3WcCzoidom0yTwlPhA2LG8h8jSdyB
4QNNC1vkYTPfV7hE5WjQosTYAPVtm9kQfoQF4KPDFkCNaCYhY5np2/9hC6CMfpsSqifWnpzby+4R
in1Hh/iGviDGGgEDwjlSpL5nIgXbL3UfZmyU7unvCmwAt9I4NdyGHRn/NgwE3iY6ZQuMdAB+N4SC
B0c4iWXVKwgMlAKkHgpVIFwJpjBxtzeEwEhtsCqusWh3q0dp1cfHlW+VTiknOJxgesDH2QA1fI1+
V0N0z6nDhb5ASMSyFwk1pq9+feGos0DluPgqPZaNBc7bT/GPA51tgkHiot2geKqhMO5h8sBhEM4f
mAoho10SBAk1Zd0eRvwWpy9bJ9KW9mlyRsOdhFAay6hh2YkSW/3uRfak+keRgqfYZFB7zGVUTsOD
wwnbveYo+Uv/QI/PyPp+rJz81DHbWBhblh8tNrgxY2A8jj5bfdZP7Fr8g7n9uDnS8Xf0cD3dAv5C
9rO5hOD48Ot1fUnr1yPAiHd2eEBDo6SPWsLMx8qVeTn2ez3977XB5XSI+W7l4eetyB54gdx47EBS
ICI9xOoTCyQsF1AytIRMNitQBbwbgYQ+2Vka7unr+EzMM5Uuwt/0JvLVemv4D+RtNUDlLjLYGbrd
wZJ1m+ZugfNprf8HV1qbDosClx+iL0QY3zHpku0XTBRGuS6HpxEMIVhS+0sYQ5vCXtk+thzyeBGD
PEz6MFyFNEtf7P3Xw05At0x7z6bGSxlQm5xasms2hiF6J/B2DIYl0hw+zptevPgFbRPWwiwN8xjd
9IHN5dcrl2jiFWrIzwT+JdTpmh0R8AY6QHT3L9/RfOT4k9fyhcBu9d3QXEgL4ec3y/LpDNfDfYmS
/hHmR+FrPwSMAK36TO85A3fKoQUWNy8xh8t+lIraccqmRIazjJaEexCwSCCagZuFgntTzlX/gFgS
VHjIGn4RpjEur87XpHv5mFX8m2e9qZbfQG6PXntjB7ECSto0p0SLjP0Q8B5q0/iw/JqtJVxFp512
ztfetQuMTJwn3gjW24Wt94xwAQBzMd82wyafk4yUYWLgUCLCw4NbcwtSutGW7mWOUOshm3zFsrQ1
IJvJA4RA8gaowncKemvqchJnbNBFZXqYopr0FEooVwE/Y541l2e/dKlOsWrhsgmsIXIwLviuyNED
B9BRshfpXxSiCv8OE2l3gDNrd6DXLmcrqxIoAZuGJ0o4TGb6SUDHRHfyWisLFWHwwoBlgPwrG38g
kytuBRAPi+h62zKI48req967fsiPCMw0CLrswi56w2ZKjum6mzbIpj4jflW2HyQquJ8uIfqNhbDx
RCuFkIdYHKYNgMkGJV8Nmqlbn4NdxYho/beNBZF+HmAtvHpjhwddrMaKf/VaP3tx+g0Mag235sRx
OXAGjCiiDgtzjgOuV6QuE78oPO2iYUmgAgf1JIX7huelhWA3fV9Fhpap3cFdBahl6gILfmNcbn9Y
8kuWAvEFg+L3LN2DIA/M+4kJqA4njpIRJR8c8aL2UIbdrpy+RSSN6TfAeT4r0MaAcx15+Q2yKuZ7
gA5HCMhgOND8Nj9oOSZTG3bhGyUHbTkWfEtOPgYc5SNiicRdKM5pOMrVbYAMCWpNDzdyrO0V54Dh
nM9zJvQZKD4o8xPDXapRDH6czC9i5qkt7VwXDgQXwBDpyQ7vld8CHnff3DEO5EQqYQijw0/i/pTM
7FQnrDT4mhhBJcub7ta6m95dCbI4PsiYhOnLA1MtwZVFd1iP1On9Yhy/IF8weBWQ2lgfhF8m0R/v
16PxGtxlGhtOeXhCOFaYGgDpcCRKo8zvJgwUH9t6+gsOE0I1j8R7X8WoQgoPFfNlDfb4KRRGXCeu
gsNFIDq/XorzQaiw/A4CCeJJdIcCelar8dO5TYs1sEr/jNDx4M0ETo84dtki5Iu0fTJtzryc9nSM
2WHSfh2V4QnAeDf9gamrkDQshVocusKi0EYiWMbM+I7Uv5vg8pN6xN50j3hOqDlhjHFsnFoM7ZGZ
wImUvPs2vY1bmOH9AWr3W9m1flvQW0ALXqymdX6VlpALClZCxd2L1Cz+YvGFZ6O8KLHlUtx6pylj
sSUFflxWwc1YV5AUXrLnfuow61zl4w1OejkvqfeEEld0smJL8msNW9CX2jvWiZ+knO/gI5m/73mQ
OmJ+eiZEAmCjsOwQ5jqPHPnq1LjjMIcnEHPEVZU6yo4K6w1LxGELGX4OwJToyl0BxRy5GOTYl8fX
Oy4wAOCmUklRCCXmfVttKkhTwDyGk2pjCbSjJvlgJ4OXsLPJ3ej7p6SLZDhyNMmW9eCJyVGeuVnl
9hNFCPUYfgcypi70FIop949PJMtu9/JqihVYauIs10Yqbv3yFAF7PTQNREx8qMzn1xa6NdwscdlR
NNIHkMLX8hbmFxwB2qvqibJtQCTnFje+VkdC54kYdmkMqLeS6slwzs/6x9Tuof60pLcpvezsMWLF
aLPiaqwGX3IZggOTmDoY4EXrDsc3pB6Zzwt27eJN0T4Ihv9fH7YV6BYrRsV2AuUj9POzDN0plGNh
jybg8qI/6UapZj3P6ssrrnc4DefiEb67iVbG5O+kptD7ADsQKvg5YHdKYc00YPJCkNw222zQw7ey
4jTI4qApdqNf8Lo+loPAuLx/doK5ZQAaPkIJvebcoMz8v8Xqk97IXwqGmEIik1wzmcaqjN9rnQ98
pCE+wFSW0MXYvEYNldXNYzwtdGbCYMo9gKIYqJhdTp8vE8nGfJe2UWGi0k4FqkeIm9PhDMfY6bsb
YadX3bz8WHWTqnSN2RshWTdRSRMwxt9rThP+89VJnfI97KqzuzrAQlECVkiJno8zRl98+rMx064S
fTko1P5R+8asxBcR5TLBsgBpoCWdzYtQ3xVOk9oahIDhnw6TVRgL++xull4aa3c7kaxhx/jYzbpQ
gNYA+4DQUBy5qfVxoED0xbH0vx6lQGNY0UPSM1oRAs2ZkBi0/QWuFzCfccfAtxK8B9mzFIlgd+zT
aMEQEiB1kyLjvsP3Gw6olHt0YTfmylmkoRxhWcBHZTjFYjVYFg6OQ8qHwZBJZoNLV5GCA6FPNocE
wSGfvHvfesJmDJADcsOZxE+W2RpSKs49RPRKwOKhMk9xx6O3Znh/30AUC8ReMAOKAyLO0BEER5wh
I+45mTOOMTKZaeqhsvmy3NeqjL4Y4H0Eq6QQR4ESGbp7RxNWR0Y31aHi/6cw495HSY2J05v6vMjX
A4RK1Ju/uZHHsEHorTDkXfTAMbYOID/of7Hnabwhyii87mgb1Xn3sFTZo0Al0BNwgxnI58KcRALf
f7piDBSkM7WBJQpYa0vr3xbxMrZQ/6OwydthzCTB7A+rIy0DpFps64a+6tY2I0BxLsYPbYT5CRcW
aKbPjN0SYPINvjsoosTZd+QAjHXRVfY4En6A7PFL33OFipX+mX72jB7Yok8Ph1SJOTlcwfCP8cph
kgbMNfOIgS0EHK4wg5eO8kCelBe8giFpfXAGuCpGiJdZjj32/FmMmyqgP6AJhW7KiAY+J3Utxp8Q
SFVSdBnsSfgfAfhusdMYuq8AblaHMgkOEyRcsG9EwztS46jpy7GxLGbpDJUFA7fen4NOhHDhub4a
LlSOsev9Z4oVtbuNJXm9piJzRQMZD72aOhOWbY2FBSRKaL7xu0d38oARMklzELIYoPtUUSlqDYQp
N4jHkCFoS+uQqZCtBPSDwPmX704IGSDT60PiBDsAk9L3VHDIMEsLszImJuTOuLB//rPyHh4EMzoj
cc8yIJEUGwthx2COy/ibUgDxpehzNfQc1JO0B2kLlwU30AkODuBecKUAA+gltb8cFTqfpbK56wws
mPqyiu6VRR4g5Q/+cBibMZIjkwFUF7EXpOe3Je0fmwyGFzURAh5xk45/23amzmlxksnL7aL7RIPL
+Hi5VYANBKHmwC5+TcbPbLhkqPyaYdHJo/U5D6b0fZRn1YooG4RItwkABKEY4cfVdncHd6Mzs7gt
j5H/m/Sx3qciUuaG1yoQDWU05n3IyOFU9eMDwrYLu/UwDRpLRKjfLR5xPFA6D2ZOBBhO4m5U9Mnv
H5uJd4ZGa9QyxuMv1ZuXAz1q06ES9IZ/j17GKE9fLin3F/4FPhaZoDHDJg6lGONRHHKBsVZdEw+M
TSYI7jPEHfilTutNG6YVar0O2RMNNBPGgf/sZ4XAb7XswazVlsYyswB7KdPhVt9OhqVNsQ0XZyD8
1ZbJEEuTMCXgJc1uTvg+Q6NF4MqPMxjnV74xmBQTtfrERwYaApValTMNDXllf6hEUfIivIBxdJu/
cEVnR4k6F9S8zj343ALv37CGn6fHBhiqR9I8hcG9rV6RRTO6Tlfiqx/sF+QU1gcTXChxuFZi/Ca1
7v/y6yEx5zHJJlywT7uk4ZsT3+jdTuBYBNJA3YfJBAwE4G0045rFNcZ2liQnNaIx6ee1fSa50cug
4I88XRlXa7r35A9OIcxrvuPjHcKeAJDnc7QnIsp5Iod/7Fp5u2yxXW35wIoLN48aV9d26Ppp9g8P
T/Xyco6YDmCgyZcqg0Li92CrCDCPv66BVxW2m8VYz5e8IMi3TCocV7THEgSKlQSnFINZPpV2b5W7
4q8fKpclijS/Tp0czgasRyIxPtALrGYxmLYbHaCJYpCbTdfAUh4AAvZXIv4ginivAH7HA33NBeS0
Y+LKaIdnVnhNOGn40VfipV0Adqrd7IpUS77hzWqXhyYkzhIQ9rWqJ6wV1ePkfdM4He9vM1mwQ3Dr
cgiCKyj2kBEyt5sbfyCv1WoAX+2Ppn0rAAzeQzZYHFJ0uHu8Nf2WsgcEr7Y9JDJ5jZmm836Qe9/Q
Md+Xry1OlHPfIx4ITXOoVuiHv0G1bgZWl0MS9sllYXHdJl/3tarm4lKbcumAxRB7re9fiwEkysRi
D6eSc4VZCmjYp/DYJWo8QLbwVXg33Xs6lE0pgzlL3Xbg+YVb9djUiBMcGvTbp1xiY/erWeGSv5gg
PyVeBnB3AsRExhSjBHitUe7CpIQsgEF1PFgQD0XTFYPdNshIFhUGpaPPNO1T1MHQGCvjllt7DFih
nOD7CkYOCM5TVtFg0IoNSWfJOAqX/4WevT/iid/GiBPdPkwDuvbFZ8wG5cg+xv3qGCTsXoYdhiv/
7cAAliHCUTqiNhxYMIJgekBWvNNL4e72mg3vZktbzm4NbEDjmfgShBoqgWl3lK6H2cvRkF0YO/h0
2LApGA678DsMAaIi/Bn4lo3b2sm6mpFKgWZtKblJ17PakS/zjY49NShImLsFbCnI4ShSn1YDoolW
0geb4R3BcVnemLD2x6s4B43+4R/NecHfcX5O4xYLObzFip159Yw+0UfLaktf72th9tHLNCWXItPv
/gtgOUe5hq0HO1PnmD7DDKQtWjA+PPUs6wWxQpx/gx0zn1WKQ6mxVJkQQKxFOCZsWrcZkGjASS8R
Sp5MlLEyy9YHyvYtrjW9jhUiPwDm9hY/bBp+nxz4GIEA0tg9lRqNCIx9fFcY3aH5rjL7gVcyg/oO
03El4ACmCEKk6yg243V11xs0HixG/SDeuLq94ydAnVNND9bDxQEBKJ6NAM3JtnRKtB3VAtm8JzJ1
HwL/WoCbOF9mLAgsWB3YfINtUzuDSAac+sOLSH/Psc1pscp4xFR1n/PL5RFkO0ovZFocVsafegLW
JAGXXY8PTf/42zITKqPKMRwxUBh4POZZMHSe1/raCoi8ZbSq7alRyIXHAY4hM0JOzxjrE6Zn3zl0
thlltkL5iQncAuhPmCpu6lMsM0NYiKj3gG+ZczIsU6+3PR4DzNg4k4BPnEcMdIzF/B8e0jFb7ND/
TlgX+bSN9XF2Ul3cS0KSCcfIy3IJZ29sP/iwSUgpCo8BH+oX4HP8eYHa4HJucvpBgDf+2g1RZxYS
G3zj8VOCBtEHgVIkUqHx8FAqQhh6pg75EBSvlB7UAzbKTk5YsFuqx2HyB1ZmMSaF7c0/FTygg9dC
JYba/v5fSydeBbUODs6CM17t0x7RxG/K89ASG6c3aXCoKeQ3FOFNjc0CnD2yFMDgFtCfuRNMiXEP
QfTBtklo66r1NIi8G1h9kIhYc2zRQzxrOCBwGt8Qx+kl/TbJZa1d1HSz7ETRhe86dakOx1yxQItw
AS1BlRpbmjGeuUuAorYYDnrwhbg5k8QXzq43W5jA+ObEblLBQyPpDuIGRsVdP4ThyEgvPDTiXJ9B
T/rD3/wLOn9KJYczhQAf3oBTnlpalLBjjKlZMmlFqA2WvigKesIV+YbtGlvtZ4UR3ojcJg4F1iBV
XzoeTvktSn/CQrkDL7rKOmBMMcMh8JPH34yevA5TJX7lMTVfnzmGDeghlA8Xbm2+euZL6klyD5j9
XFVWStZM0XlV+RTNv45JeEr5mk3w5dfhD/zAl6lFCT4TxdMzn9QvlxpYIBrU50Shc4+zJfP9uPb5
F50x3dJYQFROOECMDhdxOUIYZ8Dc31jqrnj8hXLIsrsd8W+iLMVzFzwusygW8kgCLVNH636HnedR
e5uh3l8hRRJQLo2TCXCb4GbTboP6h72PV6UO9+nK7piOJFgpDf+0KeuzFx/SGI9wl+BIxJiHWFsQ
sy5q1DEtA83DibR2qJr5hRJchWznY8Rj+JgdukxaFwwQoL/278b7Xh9X7hnjAAieeF1A3cOv4rEh
n+CxAHqUd5Ry1Z7J3mD8WKiheKoCafsZF5dsiuIQSbiHupznZJktWA4cqpxmkqNDY1TMB8Cue5sI
LgQwGBQO/Q4puxcq8ueC4pSd90sExLQlmwuM1Vc2TThYfB35DPOIMCGkdof5M5SuGVUEsw7aOgkx
HUIkEZLS7nvh7nczecnwaX3gml6xYmPkA0QwK4R52kyk50Y8YTCLpJxFsiA26obMYpMw4YWPdvkm
Hn1O8yfqI6KKcWEElEgQmPQbAKbud8wiI4JAhpj7OdDrkfnv3ttDnHsyQwdKvYW6px/aZDtyfQPI
D8b6FTc1l+J9hQwMIYgMSrtbVOM+4FEgYrRyV/iPmEfyFdkAVe8zJ+CKSQFyFRPAuXXuS8jYFgpT
tjBy93CGbSKkneYLRdoPog5/2EZv3JVwGzaxOPDRm844OJzdud6h3/eHAPKmumU2gz9FadKXZJMi
yPd8ITP4MCUFT6D64XhC200tR3c25aAcwRSIt9Dv4kcozZAaTfQZlfgU04WwGuP5H+J7hKIB716n
COD0OXBJ3CssMAfDwT4HYPJaaVMC7xTsMgxL36jEUL5drAWOuZ17hxFTYJpz1gHT5dnTNy7f1eL4
cfswFbB0DFi8Fy8kxexcgMIbrF9HuBKArXSWvE7+8BjDKabxWPUVivPa4/TvXTJofRfyAqcjuN6O
4PUH7oSJoOrmUyKPZi0cDfhE1hcG+j2ua2p7SBfwqHEIYp28lxom53G+VWETmngpRRjuodhd8zaA
BLPevyN3U/c7hagdCRHivt8UDg2JtuN2BiQ04ik54o9Etwepc6u7fw22dvQILexRTJgxDmBn5lq7
A+cR8rSCOkK34Q76SLGDg117GKEF3zGZpC22wRTYbzRfWM6n6D4i/Di50wDtWAcfuIM13EV0s0jN
kMTEqX/ACpdrZbbLTyz2GkeNOQO/974kNIcvq4x+mCcA1M1Ei3AHB0qSD19mZvjpRWZ4zPd1pDE5
snSdVA6HmbBI6BwBE3gSNTRKyI0ISc3HLwd7A85VrOXmg+jugV3y0eEoX4GIcBkYWLClRmqgHDHe
xgRHttDRBQMPCj3jamDofhaKq01PO6HePnfjQcgQKoTm/J48TN3aNNb8tShxR3QpOMnVspOwsG5j
TEoySM6UtPbbS+x7QF1T+SgHiKRiTjDFzxMPXES4xLdxPiMuiQAGmBsHD48ZB/FGem+xttP61Cgm
IsJCCbNFf20gxxHTw+abL7E6WU4G4Q09Xbk8uGSv4Uxx2OAGb0PPjzF7cul6LI3wnnrEyk8c+iKU
A/Z79ZqBZGEY0CuqDR8M3pnpIWpOM/fzKc0VDjpTrIxHRFqM69Pb6S24StYKfPR8uk3HwWD9wdia
0ELyfuqATNgpHAIsU58hfj5Y9Sa7+26BLxUE8fG36nljHNMGVnQeR3Iy0mxmCXbjswLWAncX8AOM
SprxcBBcRVwUtB01hjNtDbH9OJybsLJmss1MKKQEsa2yP8ZJjQ+PvyBAqondhDkIkPX1opgX/6ed
wjW0WyeNd89Nvsoc9hKbBhaP/HwsnhKLlTXB9A7LczzoZkjlHA0ureAXM7TKhECzjWEWR/Y5x82y
t8QQQpWH9o1kn+Jx3Qv8eTigCpjgolSDIje5iYllZl1gtXpssZymasIfrgrv7mFKhzEanN++ZCNr
oUmKkVxC3sI0w4MDyvp8+0P4eQjfN5COsws+hFyEhhuCK+Ox3A0j/p64K+mXISYskK73nMh3BO8y
m4vrV/RkGxgavbFQbbdIy4plE1eL0smd6scyB5YNKtxVdBdxAhEheDUQb4HvwfXn8DM61I6YFRw9
r4hveTQwr/EO0094iOj/kYgYnOsf+Cz4hNzdu5sw/t6otHT66ON10xdut5T0Eyp/p5yyVWEyK/0x
STtYmsvRYhlQ0zGIqJaPGQ9PBdC7hY8ZiT74OgGnEHt8YHvxfI+qI/mb+4+Z+YNZvtaRS5kggUyk
/fyKc8VjtPsBP5ITMtJiw+z+wADjKhYnupWMy3YtW7KDAJxJWFA5MCl/BOOZeJwHz+PAeszb+RCK
VM/ShHTbUS16xgsGp3mfE1W4QFDmZoERGhuYvMhUEG5jzQtGaMF1Pt1nCGn1XbNHavvEyI/4Gie1
splE/u++XDyCElae5gy94aaacO28hgaRgbPGRiH6A1esRkQLBxe4rcKoXzcE2WyQKuAV8nRPe0is
SShbrfvfE0QaqeYwEtcVrip82tJJnd7KTthqDm53mQ1RlNtrhIXjYszhsTia3SFixqFYxrh2sqib
JtFwrk9xY52048wW4EjsK1wVSvACb6Ka9cOFy6dfGYTd2J1236iDGXuEPovJRiSQmAWiV9pUnXJv
Z0wsKHDGYNsjDb1y0cn/NA/esflaJhRfCHA79x9J57WsKraF4SeySjLekqNgDjeWYamYQRTh6fub
u6vP6epevV0qTOYc40+jxfbj0hrSTXKknX18MaGRgIyk2HUytICZedxEqFwBo5jNRgGqZSIR47uv
GX4Nqvqx1lC0HhfEMpDCMdEbagYvWelfKFzIS3lwD982LkndJqX9jAxJ8e7Duyvu5vCBg9Wi5ceM
x+BW2kduGRoZkSaN0Rvpo9C70utfzEC7eeAHcqQIcMiEr8D6x96KJpOI/4hdnx22Sz6ueDxon8n6
2sJRnsjeLpC2EDvgIRMaxAjFQ8YP8DDSWkz2QNHOeVkgOXj/9WgSgBK9ARcvqODdZxvVuWRPYtee
/i9+RsTSiSXq4tAPBqDgC+jL/WtVjPmkmtdc2cpsQFOXQLYATCi9xlIio0/SEmGRpxLgDJMcFa1L
SnMrIgyunAUY2nAqole+HBrSzp/xAyEVe0ScsUFMTrBZw/eYpfZLvmwR91FFaOuqf5QxW4uUdIHO
mOktAb2A4sfbwBXjnwFy4FVQHvGvH/JZ0ET+gxWkFtkrSyEEjvCl/B0HIKvXLdMtfgkmFwfd7T6F
JSCJMKVHlSh/kf9SBV9crCbyUDrgHgahbogp4qAApnSvCz1l8WgT5neBPxTjN0BJ3yVXOYM9AJwp
7fVcnE4HkspD/p+RW8CSWJz/+qOzX7D381eXG+QCcOIq+3ar/p1i06/RX5E2AyNnY/ePu6n+QyYC
L+apL7aMg5hCjk1JoN15f0h2GhFMxWhXJQqP29O+utVK5WTyTDYS4sbW38lj4iNxHZKz7qIUZy9n
Y6WB/VkvUAT0SDuc9N9pj3hMk6g6kzPg7fCe48HYpDqZMLpwTzbP+BSfZe7kZ054P7+H13rIJFj4
YCTMzozOHgS298p+gXlg38Vl4p7Td4QGbwyf7NCOuSpifawzCfvKH0cEk9gWv49InRhupkgV+Py4
NQNSxh0MLOiRvAs/DL4UVHhQc2RpJ06PfnpzyrHwuHACKQz/iVmzYeWiCEaGnJZ/50kBFJpt4JbY
UNiGO8m97TrmK5InX7MJXrz7rMIV17gK/qoQxmWizkgU8r/iYJsyPJiuNkWN7kzf+JrXD08cFP4z
55B1f4HIbecGX3kgMC9I0y/qD9Um3e3DRLy4P0M4HTR/eH1sEDHS6g7VgfgXC8UwZWLraZxMmiiH
2N9zEiWw3dI24kvwIq/+2lSBWM14EaLDjBOu5DGUhUaWZ+fyyvQjnw1oi+Q5Y/Lm+r9dpN3oJa9D
JC8a1DQyFdhR18jIR39HeAW4RexkjVOCyaEjua5FD6gwevDY7VEuo2PeRIKpJFls2x/1+G4oz7Bf
fmx19NtDgUIBElrIQV8UIfyqlH2XlOnCIFIfyuEtNPZ8QtKtleVNc38wDeQ4jgAlidMuDaeYG+B5
xfwcQkv4onQe5ASVUo9RvDPgIRwEX+cUY6mFUSDcN+zhpAhuGSvszbxb6jWsc0bIwIUWzSYJ42A0
0NdtcId/XgMq6+kTa+wjRzB6Dk+mkFdjv7tvxebNrCFqAaL0xffCZn13CejjcvT2gz0SSa4Tnxeh
ULd8m0wPoDHjpZQWWkVJNSWqiXASc0Q8Evg5I/u2OAThloVOmr84aEzB0ZxogcAEH8T3sC2hWagj
wsyoRQTqyiJBapSyFPpDEKgNAitg7QIDOA75GwMuaYIIzSB2AXKc8uXknmlw8KEQ0/OP3SbrxECF
mYnxlWXQZV1WInf4IEYTAxZJbT4zOTfQNqCTNvQDaxyEfQWNx9YFSgHERfzPAnAGeoXqHaZLRhwH
eim7TxEEj5CqGl/ianTNKFD12mICyz2jafIaCgo8IRpZnyeBVgB/M7pwsKLTAmbIy0D4Cp878HCv
Y2LH/6CHw2/oOcIu9krJFCG+tZfX6Ss1QobafwNzCPsLZ8mHAQwe01AxmMYcPhfggyIeCmE/2LYm
VKc/pwiatyfgSTIRGmyXVjPX/fOAzqQm+Q/NFMRrBO0yxh9IS0nTlvxY7ejj9dWGh3d8Heo+160f
XaYApeF7CHrhvH12IiC8+/q7KIJ2fKLpfgeNy1mzsdTZJ2UXyy9LLdajU+C8sbrJBIzSYhIu16Yx
qvJMWukuvube9LBJURe73YF2YFE4veyRkADoAj/2158d5ohmpEYX8Hp0/Oiwpy9PhPthhvUzBjdC
RHA6Pyb1hE+8/RHWGQ7i5oqxiDNvrCyFtTZ8QkQcSVnoeQoV/slrdyLzVADgRs5orQxUBw/eilXF
QSVmCWNwfLnk4WBs5KABbJ/Azjc/rItX4MNYH4NdtqiVmZIkEgpKF9QT3W9tzwWrvFCmsNGQjtjY
gACkFXQr0jcEuhRJGHeTRnfkFCpg0YLlgn6V/oh352jDXLFsIracnfH2CVGipUFQKnJPxFBrIshF
jKUaVQgNoD6DYsdb1nvVh9p+YE5FYk1aJSfuGJyUJHMWJ5OdN2NiZXZiy1GmjGlkZCwR23yvbjKg
YsOPrc+q/RembvEjfYA1FJcLvH8nvjb4C9CiiCCXxZN3gYhRkGjZLCDyikR0CJTZBy0fLy8WxoFv
20u+Qk0K/Ets0AFmePqMsdPKY3QQCxwB8Cs4DvgHkF4YehIsCbbBTUjq04pcdX464MRhajfxlwyV
0sRd4bE0dLdTrJbfAlPUZ5ibe2Ii3D+mn0cBBJrPsALD3NzDwfTbj0FVuxVB6fCrm+3ZRyVxTjFk
y0PeDgYS7lHjAqLEqBgtRUx484/JIWwMeUZffDb8AbfviCsAu8r9Q5w4KPzrDjIfcQF/irGd7Axi
+SzE1wZ9JrDzYWMCoE/mKSf0C9ODuAq8hMk5Y8hRVPFD1hxIdICj/uzzNsoGuvfiMlAUTpl3Q7p8
l1y2B8CSDjPoL1G1iNLpuaCnZrYVz7ggAEqfwPnzDIEBxCdjm3FNNDZBTgh0ngsgVr4l8zjBsbml
pEfhqY1/KxLT2Dv5Jrxmg43zMoVA4dMw3eghppLfY+TrX1dFMBKCe4KCCg6B4LQFC4knBFEKq3Uw
5bUQ3nzX3fkx5iOgHPn3R8g5ygkV4cNoK66aOW4DYdqCouVVpCUj3SHOlYAnJQdML2PibM5/SMPJ
UK5VEYhEkE/8Zi/YDM9rokkTIueg8Br7GdwX5thYXSekgTwdNBVvjKki+ltgQejip1oIxeDNuIsW
vwpLB4uWGq/nia1xDM5O7V6jG0crg+LnA0MnMA1uCVAyUEkq8ELdLReIGhA7XHxsDpT4MwQ6z8Vm
+Jgh240U6Msf+fON/ZEwwQG033fmsN0BkJLhfzDRvmzI4OJ0IJ2f/w41gJlGyc0xZDlhTL6yQjnE
3w4IdUDOwE3hSzFXM6BbzBOAAOcmslq43cxD57Xs8Or4RTPREOlGEG7eKBl3oCP2n+vK7AkeIRTP
Ylg4vuQ2BnyDSdrhtuGG9Q4Mh0cZS5kQcwOMHIoSxD1oASiZc8lznLU0gFTiMen5oN4g2FD+IEBI
ecYU3My+EicdSCPKCJ4fBh7OXs6HLNqvo7KvawTE0lK7iFjABhGpc4Xp7B7+fXJesy+g0+AnWAV+
OZsXl7LcYawwH4FgM2N+Ha+6ehTVMPWky85YMpekO8BH6UNxTvYCg1oS9bBXkCKr5HwJQcAwgQbk
lBhOMUvWg/2+jHrhiRnGOxbFioCJhMcKbh4DLTqnf7odE3buE5WxERYTBeGgoOLs25LPATyOUAm1
F8oP0lWwjaKdsgUsig+d7y26KkbuPVLx0C34nSwz4kS51Bk2ANGqoFLjESAiPCeH6snxW8FmQ0cB
T5HXAmlJS89ebyTYZ5hCsLry2V+O5nwClBibYW8KyC+gud70jK5By7sJmpgA8wSO1ZXhSPyriN/y
ORlDODef7WqiLxD2jsUMuXPEpAryMKFB2GTVoYYR8gVOro9vKbMoeR5D1GEBIzEvI55S8vsgroNy
94kF9kflQ7axbX92tX/1iJR02DalnMdzqXHwQuSTxMgMZlHDaGG5QOU7E39OQMfIlAATZRKLnYJg
wV9aI1Ti0eehS+LOgZS2kUmI3n8JpodXIRKQOdr7eLGtaBGbiGMIFffJm3NKusvzbEIEj4tkCEy9
74KssYGzZfxWXF4EPQyj/HpvBEWwwywIkdP/idn32Tw46TSsW6WHI4SYgDrtO+rSzH5uQ44duuq3
bF3GZ45Qn2TiS2xEgBcBVqcUiFS14AjIK76yNWPPX5EOyfMkhr8LVobiyFUcCFoqz8GUxQ3DYN2G
ivsC7yRAgAcfFQErprcSIytIJiCoE4lt8DEZXuPJwXnNI4XsgnjgDdlpAzYyXqNAif4idlTqkoED
alocMdb7BolLMKoI+/gQi37M+L0JFTzqRmfLewWn3RGdFw5B0tPZF9UI+a9jzsgSATcmPgVdFVwY
sRZovc7RgyDMa2YGtzU8i8m2ALfLztnfFZ4aX/5QQ7l3h6N8xoBS/71rg3/fDBYFPRZuaG2PzKe2
opYpCMQI+TwMIsMYPuqeYQ60ddBtRjagScs5MKB6X6T4rh/r7/oOYmK1i8sa7f1ljejkDAwcqYQ4
sw+/d3yGs3uOCWyZVSmXnlytqQi2vjGqClUHk2OZTclkG4GD7X70iS12QpFWX8x/Wc1AOvifpTy+
xzeUvhlpp03UP24EYN2gQ7cIdGPv9L7MjEDCyfhNOl5qL6JOAbf/BbjiDzcSeTg44CSOAIVIDI6o
R3ogWmbKSE8mbSshHA2MwgpPNLnZ1EPuY4+JLnwt2cqYT0k1GPVQsPYS4/BBhvTyKVNgq6lROL4Z
nsJBW0g0TX34+hx2HGclwwOIMESyReIGq0d1fmgAvyEBH/9OWhFICnv7hwL1HNWI/4uVcSRpbCvv
Zk3CaJGwNyrybs5cnIyqz8c+6k3I17SjR1T9QcjxeN0Iu+a5GzcB24w16fsUSFZKYZjAqsG1PZ3j
xRZXaAK/CryA+Y+0fQJlKZOYtcS96MexYEgoeKDTcpb2HzXSjy2BbYjVctojW+Gkc1hdLG9GoECi
vWykfDwjB7LW7M1e9V6MwI2RN24Q+ewePjQBDAXlNtof+w61yJrjUWf23dNaDIacEXPVWVyGyrHd
46+DShSh6Pf8NmQ0Ui4vISrvuQzZ0fDBmRLAqXPhU29Yv+xEAIjJ8RJg2SQku+VZpA+HS2HisFV6
D7eC1uCtgf+vc5KDQzOlXSUd0kXCG/eTe87qvEWI9bbgfaSUBMTrOeLx8l4+Kh6H2bAeZ1eB7eU6
4bpe7cjZ4n7lVFrwRvF39vIPz+PHaq2jGLcDQUHaAwXWDFWDy5ZPb+c0mcIcBZ6aubRvokPhHCuH
oDIR73yZzjHZ8FUqNtWJMcdcFz3zgU+UN7GcF+wVdv0nbtY5L4cm/uox2yEyVIiO+O5Bn3IWvISR
JLj5c/h9m4LX1SlaLmu4abRhGeczG/f6k305RDb2LyNMyXTbHT4PF3u2+80VmMZkznHEkaUHOucc
Ci19TPm1JLtu2rjzzXB+nt4ZRCc4pudoQxB3EVcTwFhp912cgf/I4AqfPIw4acGdv/Y9KpmpuKAV
ZCskYbwYkciKGJbBhkxTq8lRc8p1k16yxnTL2c1h8uMHMIHgUFKyiTMDnK4ZQ3cdEwzxZog2IAmD
4SG0171Ji6he4JVM+ryU/1RjALumUG/1W/t5POB5tA8VM/iAOWt0ptoElOC1RJWCl5epAAFqt7Q4
bv44Udj1gDfcYitimvfyWsdPP6bwIvKAbmSFDOuypAR7wtm1YrKUOWx2N4pLYvWpFd/uK0EnxAgP
5WA09G2vU1Q43I2YWVHr84hkBpp7Ch0lZE1SZQikE0mqp2G2Z7ANuuheDP45oQEx4bzAVtGE/1PZ
a1N53DsIkIdD+SdRpaM7pvhUQiby9fsupsw3NOeYrRz4gf13rQbUiUnj1dGGAUkWRu4xQSFBh5gw
qsfN1Jg/QyxmC1hwnQ3ig6klYiQLzGzhMdpJPBBnl8bKBoraiaD7tFk0u8v69kcWn/BaVcz7Rde4
K+Nm9FuVMRt/zdmb6w70Fw3QcP91Z9Uf1kVa5B+mbGYAMBGLU849PVxxlNK4D9h2blNB3HZ74VPO
tD3RmlvCTOnOejEBFdNqP+IkJhxqSAPo1GiEaafhvZSk8w4Mt027v3P0ie884s+sv+vBM/9rFxwG
I5EwEXYQFcgGk4FDnM8jpGWKQo0ZL+Pxun9E6i9qR4NKidEHkYpIrHXpMdhdogEbCDU4uZg+YVp+
YxMZK8aTi7iuiTQR357ZcXaFzEOOaNTd9XOE0K2LGeeUSwTcjlGaQ2IFc/A0LgjHEAwdDCKQ4yY3
DzUgKEDfTorBC1AWwpZs/CUrlfW2oFtVMrR54ceewBChsSBYmM1TmKEHUAONKxzEt4SF/57XIbuH
QDTE+CQCAJsI+uXImqiZ5SsC6t9jfK3EpNmn4YvTavRdlkfyDsyWwUqqXRKaPFDsjrh8JAg/h9T1
dkPgIfRBOzyDBXBqZErYOwzyZ8+uU4ly3v66xUrbljk9RPB05Jj2NH/n5pKiQrAulrYlaG7LRo0S
H8s6Wtz0NW5CRHop0gqvPROoqQbv0Aw4hQYHEW5EqCzQ71JcBIf9OnjulAO7bZcRTicx/vrhv2l7
JrW7CR7WTHIF5X1JkdI4BSEybMKwwaG4nfwLYd1CLlzw/iSv8d+A8tgUwWGAZnIUchR1C21FpyUx
OoZCH3umyOxiftaUpviNXRNtvxDZyJBHJ7gyIjlIpWH7NKzPCpuQ8xq2IfyJR89M5jycAxsNkuyp
dHzMfxGuoDqSfKyjGsY6xKlidtJlqy+ZjcJyym7bgdDkojFxD6rveNdsMybgDlCX0thlDvm4skmt
OvGBE9O77tFLkRJws+/zvmANmCaF2NijLrfFQ6ouZ1j/QgNhDB9P1GPU8xiDoW+XjdVOQSOXBEXG
8O3kzz3g4OnoSKg4J7pLLbm9zm9TcqgIXWJOAb+Br9JOPuGk4JCUstEtqoY1a/BCG915CroFangP
PIDnXQtdlD4xedGcNXT7jtCWfJ1rjA90ARgCRdjAWnRZb3KlMEk3M3YL5g0O9g23rmU1nhMwxR4q
hyphYuYJJgrpMSISviFnsDDXZ/zRFiisjbjBTD9m1q17niJyYMvnwxJQxyKFuQ5fqGk5wHp7Aibh
a/JmDgVAJp6UFMNXiHac/RbpDjzsZXL1RUTSqPlTcLQDBtgppReKRipHdA+kfNuCgertLyv4nEWJ
sOO35+HxifO8jk40ONS4YuqBII9JORAs0uLHRel5R5Ad6hLGiA2Z4uhuUBDgGhmZqZEJChUSIMBh
wT5zZg6yyIVkTEjnCXhUvLPqv6b9IwKW01jZ8+dQGrOOORvAQLmvFm0Omcjsv5CQWO6sJcVccgLt
K7OHfwaCIniE5JgBGn2C+5yvxqM/0XSiJvrBZkiHxAuL8YdpR23UGEKB+okGE+JTbbGyVMZ/vECY
UIAmpl8hNOICl149O8R1UrPCal5+AjmiEgDqZMH1ka0KLJt4Cp9ODRkN3hr+W+PWIb4ov08dwn2N
PiDCyIs4LGsGi4iubjD5oWoS2kEiQlAnUbyjBvlXfsK+ypjawiIGt+DeEzg0FDStjaRGPkp7LlRS
xB8Gd3OhoAi+rMdMwKoeMeUMGyGHlxlUQuui0G4h4zyzgYtheUwYsuBPjAnk7pBVonP1liYz8m5U
LbgWtohtLeZN2QOYd82DM4ww975ygigoDRj4kImY+P7EdNDAaeP2oB+qHef8nzas4vsMr0V8HTGI
GoTTRfNw96+pQpYcEU2zR0aK1xcjst3B+6f/ZvVwzckydqRly+HDY8AcTjF/41eTomWDn0vTR14R
Z0tYvRmRU3FFc3QdNekjg3A0ocEgwhnUQjDPpAsKH3L5PoJuKkivqBJB7yEZyvB6pK/aOqUNBmo4
zejuMiHsCLVCDntJVCdUkdv/2TKRXCNzTjytTvzFsZcVFNXku8ioik5UT7S8PI7IfnuWLIf9ocGd
rJJHMv/gAAf5o36s0G2K5gFc3CX8OZZRAwBbJBJ0Rfdl+1bIkrCLiQkO/V1pOUD3+U/nqGfsbSIw
ut6Bu4jcqAuJY10gCdeC5xB1QHZZtnPB3EFClNxaIdF4U7vYSNhwoxqMTHbvY2opdCxTJanzTpyN
fUrlpJh/0GDldIf1HtwdQJbyjwjeUX31sCvwI4SSW+ZYsPc0rFUG49kc8uasI+N+MHlg7mHe1xtF
EDGiaAdQ/tFxYlI/7WgWcecqpHjyPhBNctqcs3vMJK9My4D56UEH2P5xQyFLov1jcbK7YmgK+BRw
WPd4szV/wsrBCOplTXzH8hnQjAbAJEBsVE+6GvbyK7YI3ZMTPSZjA+iHQ4HHfcHI0Rm/j/TJ9LfC
ABQwznL6QBmFbtQf0VSBUFHy4rcZs8xV++JMX1M0vdqyhAokuPwCyrY058/x3UXijDFBpHIyEslM
qXQUdHClKEr5OxM8rovzxb0/I7BwUHc05Tecj4BRHLzH1/6DFRh5zlZeMyD2HiJum1BQDQHM+mt6
c5N4kjuEyv1fKhdY0JPhxROMq0CGF0S3nxi6aTFYQW/BTlN9IQUGjybgE/BSHb4jamrAPwCXanyO
AAp4gWK55OBOfvYz/M5NZtYGhKq6lzGnJSSmR28Z3T0mYBBoLFOk3NCFFl65Q61NVZpXsztxBUIr
R9FHNVAgGNUcLHgOYUZ2ybA9OB1wJ+hVMNyZ5kDSeowzS6RlMeZIiMnIXOrco4+1bIKeowpIxaAi
N5KT5gPMSsBk6BVI9Sss4rTwSZTCTkdINx3mrtKBid7AL49RRQg3gm7GAvhUfQbdObaGYqdkTLR3
JiK5dhA9Dw+scQArANRo1S+pPu5E1+czvqEPobS7Lp47BqMQyMh5KzxbAOJpE2kMCyXrS2ceE9sH
hyhKxV8ioRYZDPWQ6Qf+jaZ0KCP7Z84sQxq03Y+BETNkDyH50Yn8Y2yTmAlFm7cyhve/C1Y5Nrpq
pyDDgpsJHjvs6nVMHY3qRQo+/m9XEJAPCoY07pm+FmevnH3jOpDGqJjt9mJliIfigjPDQIxQuN+Y
sxT9XMoe+VuwifG1cTNZt1zbsXH5D08cSSYd9HN+C5voNP/tK04Cim7CKTdRtWppx07zx1JPewQ/
wH3R08/lCOTH+Yjh9uzfPXzoaE2JDCZ2jNrwZw1Ma8PqWpPnjW/oooXMb9/1hoj2KCA8PfzMvgu2
HnrSe0t5hpmPZq23o7UiaBGNiOp2DsIQMN2Ig+C3Y7BiqucmQaEwx4HKYh2pQKZpD7+AKJb6V/e9
NuiuiBgAItv1KBiUQOYxoh2O/u3Od7v0pZ3cI+DJvsWU5xYzR3z2ewZKSu5rwbUTP5B5VvXGuqbF
rF2RNeB+nH62mZ6oElhUBpqTeyqD1a5ukAJYA5/e4xkgNcskeAD6DO51Y39xCy3OX+80ov34+y1e
u1+wWfUN9ypcjiIRhQT0KpDzC+gswG3wCu4g6JmkOx8sTiMjJS+CJM+pjOCs9QiCeDvtXnfenp7R
IPuP4OM9wzJR/Few8eRJxXTorMeGlwz8RR1LQyYq/dMIw12A8Nyi34x8yVxyKxtQieF+4IwC/GFm
tW/GsnM6QBLlxYGwSuu00ky7mNYQ/F1Q7r9Rbw0ulPR8bdQbyXuDOXGY8PfXkDdLpcp6tp4+Oc9f
7qa2Jf8ZIt3YqxPc3yPCLmTeg8pVS577/p6cFVyAyMB8adz5P/vjtbkc4hr0+i+LvHcZ8qOzpLt1
zjaJCZRLQIeE/cEz0ltcueqE/3qaXXB+xNf12ZGIBLNu201GuosYl+NfQy1ShHqosx5DnuppxYwN
rtJTc8vE8MupYtoIC0D6WyLCjBZNG3PC7DPOfJS4Z1sHwkGSwlRWWJMSkbPLTRk8RJLD6xHwvhVa
iOg2gfmmz3YWX7qJtB++EKZTRr6Ih72nv/i+fmV3v94Ntv3sbn+D60zlVhPxUHE8gUcQ+cz1oSQ3
wMsNDrGjRODB2VaR87X2hVld3gaVkcoAim5ZPr1K9T9Apu7dVxasscdEjB17zpTaeqbGsB9eWddo
XCdnD2Jv2fkn/lKz96o+kpJow6pNP4jOot9cij4egYKxwTZMoUvdTjweIlcZAIltYEZekUhmwNp4
I5kNGutYYEEoQ9OjUPLBmUFG9eyUMzDDYXlCLlHW8MmGqK4y1Njrb8zHdh7xNdlM8Ht2oy76HqtA
n5LTFvaXg7SOTGYKF8Hd/cU8iHrCEHj7HTZL8godtPxwU8Ak1sqcfEktmhBF8oEjRzKOyfezKk9B
80UhhYASU1HWw4/NZJXO4SfNz3/ar9U1UiCUd6C69ofiWUk+IyaZxljuEDWSo8bYpVFnaRiKZnef
a8dBODIbPI2k7l/91+JrdxHqwNkmgfmKMDA51QzjDtw7B5w71CfgPJaBgwWwj4MmMEmzvjoKag7V
wqDaOkJny0T7b0SqBkuM3rQIryDheN1w9hi2rgcG+trVry9CR/ror4BRfv6r9Lndg01cfBztxT/Y
5R+QXqnbRC+hD5y8JrL7mp7ZyigwIXlFMuKwZ4XsXuxl5GnxQ8R4oemDMTq3qY4AT8+/0Pk05yhX
z/Ofy9QRB5UZs7XtEwB+rqX4Y4v8QpgpGmh19V1I6KB78I+2+lcRKWELKTLVG2HGv6A9BxKCdR7K
BVdygEGfOArZblKJGRS/lUSMqWqdMaBi6/kRlk/eiqfFKgUH5flM5iQnFKrvGDtdt/WPY34cDKTt
3wtUtfTav4oh8oxEFBPziPl/GNkGefG2SatMeztnEPO9xlqGr7o5TyYY1fbzZNWTNwsE+VDWvUUK
eH8rJQhxi7tVAk1QbPrfXJ0j9HqnN2jsob6V3/zwHjyA7LZ3EiVGvFojdCkwPIOxoNOWKQY4h/8F
1+GBeMkOM3bRYxkKIhVh9iCMlIzkV5miF0POhm4KRz44qjS9rOh2VJfKGslfZ/0CfAuB+ae6aNZp
U0qbXFqGVJ5EU4sG9Zlerw7DDF8YVxGKkwhJRD2tP/vjwlwVvu4w8zmgAn+m2D+fH+wPPArm6jl7
zq4s3cGYzRJhpDeo7OTEU/6zDbcGpnx65gplIbe+WN/9/qqOf3HPvSx4hOSQWy6U4apFEPKdEpwp
FpN2T0wUKOS+Npisfg6+w6EU6dkjFkr/j2eiIhyfZlcscfnlaKwV0BhhUrNb2BoLSbC0scfE+3xx
Xd5I7Q6YKpYWtBhsNwIYgpPLiJ5Av2UZIzkzBu5nZU45onYPD186I0J0h+P5qVoDZpWTkIDw0CfI
MJQsWOshRYtpGYQrpMSNfukufHzJEUNGGVCukBDLyLa8SLuYk5egKAaMzXiEqEi4oiCFJNLu0C1T
f53+2ouoPDj7ZYrmFele/JHBWA+roCYJveQ3qzMpEXrGwmJwD0ulHLhvg5GKnnbxPpxToBXUECcY
+GWlMATw30oby0eAgtLB0k5EEWlxxPHZvJam2sjI3TgFBRflGwCsaBLVDbtNcDz7my0T/oDx+czs
hVOwWge3cqThQeChB30ACQt1W513qJ83yRV3Ax8NtpY+AzG9x+qaXW0jHcwKn7DYBU5gU+wX19lp
tMlZTJyU8cbhH+SQU7OpHU4pjp7+/jKvjlQK+tXrzfhZfeRRtkSB5JeOFM3aYKjvv4hdT39cqCrQ
3EE6WPf3v+NmfyHRlhC1J8NBOJafCHeWBHLf5mzy2z7ES/GitCA4s9dYmzHcK+C+sNp0E3Aq5v8x
ivIqUoKpQJq4d6jU/wfoVtjJsFD+3MfN77rRu3K761/vNJVV2+RW8Hcq7DNO+8e28fphhcAGrAG3
Ymi02BOIy8v7k24sjfoI15hyjLgDUI/UYNbnwFdc/JYpDYldDV+cXAxy45BxKWK271yLqASotvxi
qmYw2N4XISkq1eMTbtRw3o6eMSKJKIlYB51UKDJMMor7C4QaKMIAAo7YKEF5ENhgEkYgqolkGvhV
9CQEtDGwiSBHth5GIfYStCkZoR4CdsPC4bZx5ctxs3j9MaNHsAQPmiT4WqG6IAsejxlaRZwzVdRz
pNyEicIOSGsbtsE1ey8kxAU7mjSyUQGm0ckgykBsgpeP/pk4wkhPG+QkwYO2H0FUBNdC30NFgxIP
UQsCn77FCDFykdm23Vt66gk9ljnWkAyRIIlA6OOUO2BOvhUiLgjTNwuFS0EzZTESDj3mV8eprI5R
RPQOREkilu3DQNJRopCCzWVYxQJ9ERiWieTMkmjO2NEg/3dKF/VoAMNr5fLNq9En5/+HRgEMRvIc
9qkjTcdWCdjaSlu/77xODJT0gIkLkGfFMTr7gqSq7w10wXfXJCYc4PyajfVEHhZXnQhraKCsLLGv
gbspiYQcDA3qlptLIgQTFklQA6ZM3txnUtI6Eq+t+5T5S8lJpfrpUPQzjfJ42xY5dCVYuDf4w03N
oxnVo8e4GpchEPtjiBXWiMRWpy9P4TOR/M3kgbAlu4yLqbmsKPLW1xBiWfMfx6/bozatXEyPfhd1
o36oHkgPIxMdkgHbHIIDZLsUEbjaRwO02AE9x2NnJgoJVVQS7VJHijIpEznrXvZ7YLV7fLHpKzZS
Y1S5j1h1rgnPwCksSTll9RNZeCaGaIW+vA6+cJ6LE6xW3++GiNMmJXCQmLzcNaSH8curYxGaiR7K
+S2+NnFNpL9lEmzC8c2RSUD4bPAIyj9tMVj0RAUOybN4h1R4cBo4Kwn1ahzKNPQMx//f1/nsaQtb
8GFyyN5Xr0WqjSoXELk31516sck51hCVPv8KjVmUzKZkCxNQH/XpxuEPpzRckuZTP+ffk/XhgIw/
NGYo+ITYiKaWobSkVupo/1Dyza6zOqix6pP/Zn932viaDrCKGel5yPdHXZIpQ2xP+qRIGIzAi7TW
ucOocSB8aV2oaCf3tCRK1NHDdoUNybQEmgieN+p2Pfe2K9LHTk8MLEKKCBZ8tUFJGwgSjWwO5DK/
zszkGyiLC0ku2PUx/jG4l0SslLPpuzC/7vvvzsk7JpwbqDJ+ZZ/rv3oqbtP2B2xmq7MzLDdl37rl
2Iu73YuwTwbUQaWu8bXYveFpBmkPQUv6zBlawrSIjxPGJAmrlnowwwFFD6cb0sypwgHgP/eFj0TP
NldfoltVh/aB8kNaVNRuwE/kunpvIM8n6WyYkSiSL14HKOg8snOGcWth4rbsMdyzcEnlpTkandZd
YBAOYME0/w5gXSBanFujW8isPmwlkgPhLNw5VaiCmz4jAyBHsvLemkTGP+Y88dFWdO/fncqlH9ZR
s0ScMxxsvxEuq5YukOMGHoiJZ5fhHbUEgXRwgIAHVCMreYLBdFf4XxJNH8cSHyaT7NB2sPUi0Qbx
YDOoySJ3ThTlSHx5XKlo+a7/KsuvaPgfj/C3o0mQ6lhcaX2olOQKs0YDUb5Wrqb7FL7UoawEkzqW
k5ugBMT2TLi2jtKBKFEbhaXfLt8eEcvH25EVXora5gwjVVkGThSmhOQ/xIGcHqdpLx3cHHrZ/qHJ
ZZhIgjjjJi9A05qkdIjM48lhIjCS+WCMH449zucwBmfQV6ZYhQ9EKw43Ca1VxCNwYhfBVMt93PUP
zyWnOEGvnU80Y1PMC+ZlfENzE9BbqarDL6Fo+qwfOfnHeNCIaxhviD7O+6TC0vmLUfZqJG/rg0Ts
otjxrVcm/1Fv9p/2wxRXlCmvADD8HpSQC1aXmpuN31yc324TUltoJC72/M+KaE55qk7pgm+7y07W
3cI/C58gPQJXmU+vLSq8T5jmvS4kQk5phurDkWABeA7oYjHEfERxxcIxVLuiMsSDA2CqpN8ps8Yo
nL/hg6W8lWALVxAvP3zYWM+2AyJOkuLpirLtFHd0roWrMWfhEz0IfkYxCWhOy4nOTnYwrfA/wa0w
66JzP1tonI6fUVocsTi2HgDeBmiacdM4oMkFHZVHKLUzoVuk4TJ/hN1dmhKngTcDwuyFKbt2sY9/
5goKRxIEkb5xamOKCBVhA9iMtIF11+NNCmeMPkKC2ykDQT+e9k1I/IBH6Midkumz8VDxXQP0GnkV
SDiK+ltdMFRgWEs1rVCKo29fXBWRdKIdvtADwytwFfyWlL0c+Z+pjw6T5IZdu6PAwr/BibnTkOrK
QwLqcRWUNlQEwhyEyH01RTQOXvyr5cUHoQaMuEkS67//Qd3yEyw0T9Wra58ww65ZqOYE/zgsP5Jg
Mj4I0wM/CAQujiiA76OhxDJWAyL1T9FG/5NyA2wHIRLDEOy+zIiO5HRCLMIEcxdwCaLzUAwJUwwN
QGnienl8h7CkxAUmNaEDZ9Ap0ltkWNZzrIFY3TYfLD1Bf9RsTzWnyJmQWCbO9llPJBuM1cfEMPZU
suFpeD+q2K2AdAjkTmHbjQzKCzKodKGXBqJkA1egFWO9CC4QKyJc5f/0PNaGgaXs9REJ85iHiHxD
4KIt6SuYNfNBgTaYVEvIDANP2/kPrJiJYqhaL1hFyh0q44+7wT9taXwwMQUs05YaElSwzBGiF+H3
MGEkT8PHkhrLIYBv1DLwjNYTXHEoYUKFVCPKCKFKAvrJbsMtmF/gmIRasXMuMJi9CQ8s1h3hcX1g
P+2Cv2vy9x9JZ7akqLKF4ScyAkEFb5kHUZyHG0MtBQdQZvTp95e945zY0VHdVaUImSv/8YHLo13T
J0sZI2bcOUfzBIoVAdGJo/F2iHwe8kZXg9GGs8gUlxZaDKTKs04s3d0EgQXHDvQdXBphrudU8QRt
5lnFlJQKm1Z/V03qU2vNC6Kq0BngRlDorH6hEGHl9HtGtwCRnGHRtQc3nC99W6HHp+Pgo/nJXsWM
DfNxSaFqJayrsKIwlwTykDiJczokuxOnSt89fyba/GthBjXz68uGeJ6XWAVBS5NZgsE7IKAe5q93
NNMQPhknajPEo/sWbjo39gbeKMrO1GigGS09YWaWV6CwIK1tq7NDDEsKhuvSIowEBDJSwvoC/hZ+
6DXlJqa9m/02JbKMjCUg6OuntR/QHIzilNWPCFESAMOdQwSOcjLcOcm/HYhE2iafg/0b8CtbdtK0
K8JvzxpfeheFB6YSFSOsN89a8O0N5BpBx1b/ZQOsJ+iZkWDyXk8PRFelTaeMDCmrcbfj0fWLYi6W
J1Kdf8b4UrBaJ7QQhEVi4hStlEn+DpD5NCjzSJLqWaKHQheFFOiNpIfHwoObtFPdF65m/lY4X0VR
DI4YVq5xi+/Y6JOBqcKyWuS/tzxMRm9AVYYlg6FBE7I/mTw/VRu0qYP1q983M+Wv7PtZu6U54ACB
1aBG3DUc+eHiyvFSOVL0bD5qhzSpcd/E4xfLK5ZRjdO/ajy+0xdT6Uuck49X2DnsWJnBMUDPPXB3
mCBIblJ/0a2IhBfeu3iJO4Q3CaY92RJgceywr7HHjaCZYelS777GJV4MZjUlf2T6EMhISCTpwgex
n2m6bGEKgosFnRgyv+DI/qw1fv+bbQCkb5sOTaYZgMdKv0pLeaV5yewrs/ZQ+wc0wDFies7D93rw
N7T6Ti90HJYmn/mQgyEHic7q+eTD5hMys3luOu/4M5QjXDbOqLuLev4PTugmfM6c3TWjPbGpsSLu
xFgxcsaINOAu5l2AOg3DN1iFYBXQtTP0bimnFI7LPFmVvzVIQ5MEeAsZtjDxqYhjV/Q688fBjX2n
t+QqP5B3ELQ5nOUWEUtQ8T87XkhYuHEkCiaaf9Jb0ppOcmyYbr7zZuyToCW7/b+n7D6QIrxW49nI
lzYtAgDILSAl1nieBAJdUBVMvyHvSt3B12OeVkGeGAysn3P0wFoKXrpVhriswdFaK0P+kEJdJTPw
rdRhfWXBovhEFEglDPH70alajQjMKE1pk3DivVulRmNoeeKB4h9gK+e/BW2nC6rHPiRLbhBLSaeq
strTh51c4C4tUQ+h7g2xZr/XxZJUNkK7mXLmiEnO4JhHREah6vZ4VnN4BSvv2OX51u9pSGoZXgeQ
mGm1wsd918xhYpXTWBSF1VBoMcX2D/xGk9zHHN8A/evpoe0MuCOi1mp8vw2KBBAjwkz+WAzyeYwl
CsgPozDHlP3baK8aIaWIBKyXTVjClFkIU7oKi448BkvdEfhqJeTWffPM9cP4yr3dGSD8KAg4G5yz
JYspQIk9XqQ+yoFqJj4TIkK/5pNkcrwSMAeySY8VAw7vHDHDHZUCcxFZJRx1sWpGIzrFWT40szhi
pyMJWG8JM16kmkixa1/u90QViPgSKtLSZLpSf0HxV58q2cSmny/IXCCJQ5iuxacYWxyB9BNaSwfY
fSuDEqHXhi+2CswNoFM9Bi0jK0L18r3lpBMhJdxl5s8EscD+LcT98OGc+nLMgNs/MIR5AvLVhFmI
kxvJEEWWHpvD4nmGqb2my/af0LK59swX0h8oY/7+EZXWCPmhUElg+QKtGI18cCYRzRn1PRkgWTIA
V0ocIjERXGKfkonfazoHR5UrBUQBW7RdTeKb9IGEJlf45cQazg4ybtyYOKZsgRest5JIecNGhizv
774l6G5C4tzquCbak+QtpuBFz/P7vjv8g1C2ic7ZSTxQ4D3E5Jh9dNRrpGYO+KhznFf22P1MOh7O
l/0QWYiVIlINK9ykDHKjgdMjkAFOklHqSe4yvhlYcNL1vDHh02z1zE1bGDVb2iIExEuhnUXULz00
9s8CvOo4KzHjc1tVjC6UYe5qF3uECUFdtSiPmj5pt92luWCK8e43ir9CQgNIw+9hhTOxVeGe6em8
gAHaUSpoSLtVddIvBRnDh6Su6L4kjbA8Fw+RGVxzA25ZvYc4/0gnmMckz+0oEJyUTn/7I+DjYY82
2N9/QHD434PBKZt9yNZR+PRBTmXgYjPfwCHPBvPCs0uDi7m/04PCqYR5RPNZKEYbOiLpnyu5fcau
mjhPAH2Wu58OWl8vqFk7SSco6jiQrR8Nf/kGMP7FzE1/FbBnVFnZVHWId+au/G44o5asIkIDJ2Jk
kZOED0s2SeiKOZUSq0MRMJ8Hqi/rbkEWeanFKZnp3cHNGjBocAqqr8Dp3bkc6NeppCM7zE0NgAK2
mNSkM8f7eJ7MImjD1Xsl73LzStK2TeCEAqD/5oTE4U28sgtj9I3jLmAONQaGxBC+ZzxjUzt6Irrx
F4DUqNMPek/ube7YZTwX1N6dmlAnX6d+SXMffkQ2myMdOl9EHZmTxQaqXNKKwRlrBBhHM+d0G2Fb
uWSTwwItJbasCWktMJG5E/tvMqBMPKDIqvt7Ikq5GlOKH+2MzDloCbBqAB80dRXiRkzPEVuzXRDT
9ZxM3dJHHbyE8XA5fNSGOistwqCIJUX5gfadrKOHMxpbCTLH5w0hnnnGheUMUUOsgSM0j95Kp/He
xj1MbPLUHdl4HoB3HXWmXBDDrUTxnSYsFIiMOZEISXLmN9OnGaMd6UjKuU8R+erclr5k3v6EVQLR
s535SFrOpI452ZwYDRwlKHT5HjmoZ/WqWsSx2cFyd07N22RVnih97zU2Csigow5wh4qVVcofwahL
9sv9kKZmAwbakomWRDxgEOhrCYSWnYHNH5SIuJ9+oG1i3XlG3WmMzI070O2vPwhaZuVfvaqjQSAO
Yr5yKmcNct4QlLtYw8W7uEoWGieCqDZBok6UxkR0vaxhnA2yByb4yoC2rt9zFVZTMMrn/h4l0/uE
BMLV/Q/ic6pp7udt5SsVJwbw6RjadtHz0+i+/5z48aVeeg1p0REBX6spdnrobrIYpnR9vFKTdFyQ
ytokQexUTFOAfodwcQsHAF0kuQFCLlGLMgqGIpgAz1VUvHxVCiEJf9YYGIQYnc0QFDO2y9Vn0f1E
srOCeoeInC0ZdvMmJDCRgh/ebkMgEhALU8wSf0pWm+5wYLLaYtuvic2Btv7Qt2n0EkLb0czKk+FV
7fR4V3vwDI2Vm3S1mJ0Rs5RckENHQyKxYzSplV3eYoqZrFKYojHtU7BS4zPEiYvDDOrnaB4xP3F4
2HVrwqTTj9cRLNp5hPrFQMtMyMw1PaN/rYcuv3FaWSc8ZiaR9QbB32AYHXF+/Et52/JM446Z8ar5
JU+0FvySkaggOhKx1jN6VLtIZooe/SSD5GzqVQ61aL9/Nt/FvqJ316dMjxgxfi/ri6OQ9/45xBft
fAzyTAQPjq/tStvyeu+Xr/dNbRV9OGm+A2PExgtKukCZPWkxE5Wz76qi0yxx6DjPVUcxoAMwvHw5
gQMZX75EteeSKUHTe9mCKyhuOrKdR9sUpM8+0p7ACDjnNoqEdDomI2xgt55ipJNyMvRb9NeDS2fQ
n2GuH8RB4RWtAU+VUJ49SWqYH22mW+6qfWUNdoqTIUl6jXTON7yOetfH+gXhDyN6Ol7G4od1N22p
OoTr2Sc4U6bQVXv52m9ZH+hpeIlXIHvlrrEe+nr6tV+3p0cktsR6ctJm0qW+DA+xCH+rW/3jZsHR
/XxpSxogvb6oc7BtCc/VpA8vibzCUOZK2J8/kb2SpWBCE2+AnLOvXtwA11PaWLFJj8w2cl63cUjD
BwljZ4BiJjVuKdqWyfU4KzDAcGs9kPLcnK7p3nYkb7yusW02rjw0OHw2FvjkMMN6gYSCGZjOoOk9
PIKWwAvjfmbKZV+ojPHA/33N15YlL6Wr2B0Q5MZVRAOQTFHHkPIjWjb4ppZsPfsJfLcgvI0n8WMU
XytFYJkb0ooPrBgR/6pL2EY7NC1a0PNRDfIc9ub0X+RD6x0pm5FbMBnqPJ+sFT0e4IUKRkAo36bn
qE7jU9uqV87jkJrUZ/ko8vQ1Hc3ou9B30DQLJsLmpxkChHmJ9mciC/CXF9t7j7VAEHmvOUGY03uE
nqNEKZ/QeVXw8O0UQ1nLAS5QDJPCykyh3L4mopZ3fJUCfNokCKCkW/fgj/fVurd/rbMr9ijBceHK
9DEuuGQOsPb6yRqlJUR8xGhFunOYMKXF1OSNzWZf2c8NKYzPOS8QMSu6TNjD/Pxg3SOaYOyJtHFC
UF3N/nIV8E5iKGQgPBNV6TxNbUEOH3SVxaxJCC8nTqqZCPFgvqs6f7wn5rnn8STjd4XkwaLpaORO
xOZ0MENOgIMOjcbh1oPIRpS1bHmgYY6QgcbE375haSl54vVWO3oBlsxgTs9Z/vHsTwD8EAt8LXI7
KLdlkUK+s2L0M7MdVDGBNbVPOgaJe/gKhWNPmj9WFe+HtLw1xhfRhwhrvq4hAHvegDD+GOnubeSy
pZA2HWQh/eW4eZMQ9z5t57BcuNNUdMFjLotgAYl8ZW3Mt7iHXHz+LniNvo7Ndo4EksgCWMnV29IO
+ccA5+tmJu2zG3R7/AW6d6BPdN041leQvBh4lsLij0acB3Q+okoDnEFEXkJ7o2sGAwqlL/PX7/K7
YC0gI/F4CG6KMcc5BdY2RHSvoc2XHL72RyLrjDjGqTgeMOWOSFx6OJXd7BDrZpNk8uEgQrw0NaAo
QLC+OwfFPDotQvHNkNgskfn920P96lDovF4L5R1K6BsJhVF/yYALaOa2QYfLFmcxZiZwPCs+0URu
3JiNKX1Fxjk7HgBBRMRKZc+Rp2Eo4y34JAWRbwLkKgab54h6+ecpOYbUqiBJhrX9GggTe82y4/yb
mzFdfuDKIvrmmF1+TC2FpXBbsNTENNeZ9TAoUBYwlcsfSo1N/h+XC3KJ7jdJNShKkZ+3gkmH1Kmj
29NuPU41wocOB5sz2g8NUN0fIS7orwj24jALTkXrBVlfCLwpGdRQGxhsrzLAPOAVDE4nupDoF1Op
2x3ygSAYW7UTjggYWq3BRXXqCdnUKwXcnVh8rPXszJWjuYTXZnBJb++Ii1tG52uPHWAZsTGoUIWZ
vs9cRGRYitmKPC4wD8wnFHoochW2rzWvDP8aOdWURpAs8KbPJQsT67mTRMitDxxD1VA6YdKyH0zP
PUY2bUrBJBpiPDXc10IWXBL2yC2SWyHNAKZmHO76inOQQ448p79OgG+fFRULaBtZ4x2ylkPilQaq
8Yf7EHAWHhWYe97ppg1W/EJsMQo5ZewOoPGAlEAn+iGm+vaNSFt1laBdk6ttlFMKU4GjAWk5yTL7
AptxT6cUKJKv73QDi3D6HqkXD9KbRG0aDmZg/C8FYic4dgGLsaj3RABJtit29ReqG8pJ5xPumgAQ
mSApnDSTBjmGSOlABtELKkBfslqx8fJyCKlKnVfp02DTPvzya9wfOIBz3svY6iCQGk5vCL9llDK5
qeBQfAcJzzGmcmdoqmAqd4ukTKcDFvVeDxGkAHBhVdPC2msupLz/tde1uzwxNBvL1sS8SnIuXfeO
5mzEYnZTzbXCZ3QM6uBGXq4xCKYURliDKXQA+gHqfQH4YtS9VF+BhJPvc04wbiNb72GZZU0l74Tz
R0teM60o6DBfYgOS0cns0cQ1B207OI/NJOSV/f7w13FA/u3/HSExd//AotOpMMtQ/y2CwbLJEyHr
mpxxnCbIFQakNbg5yCZJeaxK5BpxjPv63Qy+1cFNjeOvR+QCmICAM8G6ntPwFYH7wTrWU4AaF6Ka
PjnEWFQPboolKjYCGkk6CF5nQv3s1OV8SOo5WsjebwpeUm6SCHsHuONTQpLrEMGlgLcBzxTeqO8P
BjaUEF6GPjVK+Bb+iB8RMo07PtTjOV1212KeL/HgoW0DoBWlM7EJrOsSezLjcQhzTkSoXFcU/AVc
X26onmKRosU9BT7LJahPnC1oLQcJJnDA6WwiUrzPhGioW7JHlDTCJ82i6eEkEzpsMJx70P3JG8L7
CSfKAbECtjvcEODA7C6cCiWeS9b8JIQ1Oidr3ACE4379dIOzLup52YE2s0CdMFZDdnlCWsX+tFYu
hC1h8WCxb3Ys/xzSEo9DCpdY8tOcIh8YC/Y1wyNfeTXcoYHbjRDc5Q5ukoh3Qx+DELp/CbV7OhU2
CqB9oBIRiJxx3SG7mAxYcx8249SUHDEDad9aXQw89TDwlFhwjsUZIS2+s9cMG8rH6VCEoLirXKpk
CTPjkQRLZyp62dBUphQO2Xp5aZJqDvAsXR7UfeyPzpszCz2ez8M7c6S+0+Rh/JlW1CnjA2e1qUW1
DI+yiNiFNhPBX4Npy9IIUYUl8L4c81F3kXbYSb4khV0eYqJd4P967VWWTjMxESegWuaQD8O75CdA
6RRRNyk349mDeXeO9w4ZnEoUdmJxQt9ywJM4S0p2ssAqbWiu8JODKdkYkPG1kTnBXK8SboLvmTtc
4mGtMerxXYQUtkis7uYG9o7nXwMeYmS0OLAYC7FVq7NzGeJsoOPI8MgDDggAN1OHIDOTyOQJdQxX
NPTTFF08qk54HjexkczHqGI779eAHLqvqE9a5thJT0+UjkQ0f+0exH0W8M4/OLLYOuHioAu4T18G
diRgGxhuukTYG1pzyCT8NQb8ORU0AGhX25oNeyrPJxQk01iXLHiesUZBFwzhEJDHHq1up6kGe+xw
xjcd8dBzFb5GAvIHC8LJ9WtjOi8GVl/1ICSIVWgLO21Nfrm6JIH3wo/r8ARjqCKNER6vchBd9E02
a6gMnq9f6WM6j38cjc32F44JpSUVkkWH9R6BgWKMsQCpbLD+iEWytOA7GILGoB8IQH3+vh7Y5FS0
QwoiBbsIEfjbjyOxfzWUklu5S5qFJV4mEaAt6RXsAflQZ7E4rqsLFh2K3KAe0g2qWIz8FfAMTGWb
RYwoz9sjXvRn0hxSpYO7HZnYpj6x9SQTuFhQbaoaFe2AO6WbKqsWngSj2tjE79THUAlANXlBo40O
1QWEkuMgoYFLTE+sr0+cDLVNylFKYIaRTBDiLcBVwEr/JdrRvoQ8InxRp8lQni4b50ZLtINFes+9
qCu7e0Ei+HMrTfszDNhAvEJzXK4bRIrZpGWExXkltGEYQCYM8GOX6g/0DWMRHcEc/SIJXXOOVzZ4
Kk1iXEAonEi0yDG1x1tePN1gOTlY8pzqUhH6QmaQpJOohNJMowLnQfoV3hquk+Cj+ZRsUoa6SMZB
uQPCvPNeXeKc4MdFmPTxINLaZX6fSZ1RZYvVjZSQYuxLB9BQZTWEw2OED+szGMKeLgw8Z6NpyzTN
ayP7E8G7x2/uRSLj8X0TNrtkTSrOcNXcA5ry7pvsUpgDP5tkBMc19k7hQ2EtZvznIWQcsITTW9WT
1Y+J5RgSPi+m0yleA6YrpIo489j4mWiGO/R6nC3IGeI5TwP8aS0DKKM1kbfMQomtTqF1LZBSlKFf
3FnkUs5eTspLFKVlIBbJmWObjjGKZLRP3+4zBCkzsV70o1+UHw2mkq7ndPuGHNsJe3mRzvjSh3WN
thLywf7UFXoBhV4yApAshvELSRXcWHycRasHFckWiFjfJiAy381Zh4+LHjX1LkITsnsABvzCQkAU
yfl5HpGKgtGEkww42mjCAYyfwUUV1eroPwcfh54mjdFD21By8twOJCpMxQ2avk2R1NJ4T82un+EI
Su9ffFnixMTAENiiQW7kNIR3rP2i++onIvNYQwS8R64SCefCzsOdJfbXYUQIwrx1iW57B9qUvZeV
Fu/5/3tuP3pbnS0C/VjeDYjwMYwY5HpI9CTgJI4HHpg9vW4oGXkHY4/4Jb66xYd3NCgyGJzpuqWp
HYaVeoPhlHOo7LI8hpp+UjsjoaYYytFUrIz4SeEF4L2xPuFSw5zpxvRL4dHlFvCBW1jhH7jnvqt3
RAMnUf70NTNacxqzXxx9+ZzJP6KShDJj7lCXwZ/56CPM9yJTBVHBiDgdHOhkSBSsVgIAQCWanmNb
3hLJhJERtkOnSsNGV8SZnw4LmRiBQUDUGLooV1mKk/dnHVMaYjadT+wUoXf7L+N8vv0R1kcUhXUC
xiGEF6n4D4Ubdjtan3mO98kNg8psYCunoy7tKJkurE8wXg+hFfgjiA3sqAHKNCVu3BE+itPA/WLO
c7DlcXpAXeSNuDwkS9AKz66m0RiSENtH7g8VW8Bima+iP7I6a/t0JiTin/8VjXPO4OzzWYN3JAqB
Ma/rJ3wdGocYHOLy84AQLnhITn+8R1Nzu8MHqH+IcyD8XHMYKsC4esZI9ng6D9lmpydUjLi5ELcn
a4jPGQgfFvjlCNNE4g/O2ZV/g6AFIEOEYXHdKvw1xFkRb7dlYflcmFUFoc1ZZoeQ5ARTr4XQ2m5x
eU26mUg7pniO4etfyw8My2K8ojECLz1G+4RKHxb+sTtAVe5mu9++I47sc+Fpdmj8m/K7kZgg+8Lx
jrq3t8ogl55bDIeBSFfgqRCDMHmuu/I04INiWExWA+cvC0VgGZvSBcaZoxhyYbIDePxIBghl+ori
jTSH19pxN5n0ARLZ0VpUgGH+hrH/eB8vz0i8ErFDJOWUS8UY+toYTQUgd8/XoOd3YyeRnXdDTtAQ
+OkN2jJr6Wxnqgy/aNApq+OmVVeP8PbFNCaBXGbzbj2YICiywAonmLY6jgiX56rakAGG3+yxwAjL
510ifR3ZwipEey6WX2QKOuaalw9+DLchkSAZ5rM7ltmgJl1lEDRh+dcHx25XzeEz1wCBt9Sew/xE
UeO+c8SWCisSoyREk7SriIcnJPBhDPDVnku73Y0To9q0k5LmORi4lwv5v+y4QTNdc4uxAbhGloZG
sxoBDUMSfVgPgIK2MmAZHw4rMoOxkA9B3pDigTqaNVWc4Imf5NiHt3uOf9ztvO/mE1GEZq/uFrYG
Cm0Tc6jPJZ0IsWK+FOl/dCMYBA6jSb5xbKR2gkAT+cTZzkInSfJ9T6/5VpIp0JYaiU+TEokv3Amg
C8wY901ziTnz45DGbCsLawoTbboBTCF0h7krlsEkbe6ZN+eb5A9mkcnuVXrjsZ6f6il8+5FpGr6R
71o8FdLOFBGGLpc25Bm0eZEacfCJXhHJ2IdfcP4Sc6BQHJeauRC68brvEkeSN0JyrKHkzIj+DXZC
spssQfDRq0BLC66QHfwPflizYsk66k0Da56Zj30FDii8vj+v8B4rRA0/on5eyBKgyu3fhBM5AWvW
z3sfGuxGTo1tVWWrPkPmXwbY1wh2H0FekeFA3EEExJMCeql7zRDTS4UoIXY5ibHxP6GiX1R3vS3B
WxK7GpypBp7Fp3+zujjvtPRMfAiJmt5jrsUnUl3Ok1aTQ/axvX3nX+Oz6u+O4f2URLGQR2k+vORn
30AHkICxPWLTMQlBNo4rmL0EZ4x/dxSgME9oISTZH1+Sv8GNU5uQ2x69iqPQB2vva5k6X5IiaU/g
IOS8zCGisGwW+/yjCIMr9jzh133wlR8ZmwhEflvuCFso2JIZci3e/uXo2K1QRhPALqTVcIXqAquG
zFFyhbaUJGVMN+fjXDYWGkg5A/QJfiXGVswaYpcYj96kQqBcEpq0PmoXmuqmH64K8Pu0t+Pz4tTV
Nx/Lu0/RBUlWfOXBCrDIcZ4IQIXPhYQKSFlxXWh/sNUtxeFAkSTq4E3riIrrGFnJ0D46cOkOrah0
7aQLJAsoPiSLcyKfFC61w9DNn6RVPXF7mbuj9XpjNlAiwsVwwORhSipWS0oU4ZEYfGdvOniJSIGx
/+3+1d0WnJi5NZHe1Lmh4RKfjtGNEFKs+QSXTETEsPX4G/nPBZY5MbdVf8NJOQ9pRSJTUgAdjDAN
3H5jQgGwHvYCdUmYEhfZpf/HHTM6EKltYX4EWiBCb3YPXjN8F6Iiw0OlQm4zVjqLAg0siIlB7gv7
FiGUIoaD5MIxB/k+Mnf0S5O72588eVlUIDR/493TRXUHTYnLSZ3Jt+EOPVTLU0W+LYlNkk/rxrSa
8dz8fbyCXkICW9BwSMaGYZCBC3QZEAv9B0dwzRwRruHCgxP/0IErNDxSo5Ah+YBmC4J7CeJBOKTA
OXhtbDzkF7ItwvcJ6aSFyujoIzdJfS3iUdUPOMStoZ07vyeq8D6EMnnZBgORNziNrnDYdPaEDQop
SpE+yEVBX9IrEvpq+/iZJOeizr+m195UCP5d1uUEFp1EU5YKlBh/g00zQ77LadpNfcTI3Dqkivvo
lJ3WUVzc43DYpVMugDC3XdCGH0IqMGI1PJWUK7DTWOKidVTC417/Wpldr3tbFCwsDdP+bnxpJiny
QnxbQ/1cz4ETgSJWPLyIRmZCChojmV9wwkF9iQVNpo5i3tL9xpN/NPEZTL4XQfzTRUeqTczefK4k
vcKM+2Beo4XiPucdx0gGaaYptiN+EEAtkqEZVwzvo57hdSDwv9mOomqrLh5n2eOnR72QXBIDUBif
Asov+tvCBuhDuIuRMIQy6q8AlZC4z/qTu/++kuqfCuGNxRV8O58lyvzXMvafTsGMQhcyGoJBlO5Q
aDkaf7XtZUAAmrmNQVb1SqMv4cpnYREZh91kHUcUmh5nr0VM2r80u3uqA5XUWI1/LE0Wk88WZ+3s
dRFIauuzKxOvQjLBv+UpWY4iSNxZA6696jAHf9EiweehcFuQfIA6b0ReA9Jxlr63MahNWlrKuWS9
VqQVQUNyxklScgTGwRtPMuJZbE16S0IEz/drltgXYBk7N59ehODKQUxhqAvGM52WmBXnY0e1WLQ8
ADSjcn4j/f9aMLASfG4ORz3rw/TZByswj8vOx8lmHaM8/CKg0MBrWDhJthVyVKFeq51kX0VPDAsS
p1tu6uvPFU2Sl5K2XD1ePT2sCZbmPR0SQ4wVMmqOezFiCpZtgSVSHYMJj/+RxtCb4rsk74EO1KXq
EovPusdW3Jn0Dxmd23L8uI5M0GP/EUwIGsBS3ptejstIxTE5j8ZhbY+RseNwA1piTrE/OhFBoXSO
SYx6WWgjIe2l2dc+IcfxcLjcJsdZcVKTkBwptFfTI0o4shApxYWXx/DBbMXveuFo1MvdF1O5XhDj
tnvdEpF8HZT2cTVkXBeUb3FrL5/b58ZHqsyHDq48a3p0FwUrfufiD8eXIZnFPF0WPulR5msDM3t0
uTqbn390v7RP3SPVwmAIMVoSJ9E5x9WH2Mkz2xDGjwpi6mf2YKv3eLmxEOD2x2UkHiSkR63+Y8BG
fIkIi1hHxMi1GdMj8nUGxDxTQ4MypzY7Cl2rIEfMw3KDlpqVDvPV02wwRSv2gKaLsd1yZma3xX68
VXghhy8x9bjQDxLiBxo56i58KqIOpsLxlQY/ov0xNdvDo3fMtjiOx43fxzuHgLGiwxHdZmNUrUJm
4omNSpNm3eiKgrGvIRoz83v4QECHb4EaYVLONHegBjH4IM1h5eXRm6HIGxYhoxXhSgOADaTBRShW
quGFoDFGqA0r/GMFGMlQDszNso9oV4ODGc96bBJ37zVYjOacAuzRAll/9EKDXc1TmzTZOSGxzRVm
lV2QmPUHJGsl24mIo6WD0a0w5bFBXJSIAyWIvYG5EMFcH4UMIJtyaXafSbH7l3PHbg9z99nFNyVC
lavnzkEMYDh6iOBC9TlHA8V+4vXP5bzyeMVE/U1V+8eJGGqNpC42+md49ODv6FwEce1wRUDoqVHp
cj5i5vkRw3g8gIJVMRGvgwUFf7uYKS4YzrIL9Wzn+lzV1GaYOCYnX0I6eQ9PUcZJ/LaishmJJmNQ
BlwQpDrH1hgqxmnEkHcGVqAmkkB2UlCZv7d9jlPKsp0ToTWTSBUk/Sdhm/Dfhf4geB4vHDffgu5w
iOSv6I+E6SYCuBfdZzJvE03RHC346R0lqY44sBdxGOP4T0DQuhe95i16O9lhMmIiRtn+DxXLyNoi
0mkB9PkZWHyYIusWpoNkHMA6o7O5AUhz8iqsUhgVWNlI+DiM72bBlAg/3oO6AbInRG89pPlHnP0L
v3BQvAi15IfDH90+AawAQwkTGK0zh9p6TNCjUgbQGlRYgXiSLybiq8qTslOZT1rEuIJQrQkRQs7I
jUNKcUDOHfnHw9k/XE7QC2SlORwAq4JQR4LJDC1YMsnXAucE5wFxhHlv3ZTyStBxmzruQQdkBF/0
RpT02RTsX062EPoWETnIAuV8CUUMMueHS4I9BgDmuJDPX5IqhWUELcJ8fE1nrzBb82l17GwoArxh
JDI+v9bIyJbtledKVzlT2jhCNuoS7RetqkU08hHR3vUdvDZYHUgP0+Ro0fO0ae7mzIOgs61xGwSD
bSsCSM3NfE6Dij48H2qklQlc83FOkQ5+8gfCHQcjo44RX5RoQErUjHGs+xL00JheAHhbGIo8JF5h
x3LNIhaQcrC7soBJiO2YD43O71DSRXcHo1ggRZV/YTS1UsLJynVFYefPaQ+dYlIUPGOSqIlxmZfh
szOYCVCI93b1lCg//UYhGODHCPQSDeOJAmvmXxiMXUOW0JCcnB/7/NjKEcqzgUhEGsg8n2HjYnhk
EFCdbJpG3xUhKIZKcVlvM1yoC+YGTYR8uekaT2ATMIEjxabsihAvkecFM8Hxn6JMPEs1yXCMyuNZ
iWzvK86oNLHdUXfnsKSpe/SbympILOJkKMGvnPLpyOd5ek67CQ3NU46mfzKrFj23jmrL1ypK3fxA
SYj/WrW8Wrq/HXnDb/xSGla6z8x6oFFDvUQyb2nzh0G7/sXO9+km0GcpuuaFTFIRIhwEP3Qvgtdy
shWWK1Mo3w01n6epySG6prKLuOzHpKE76WeIY7XmlEO7z/EMT++SxRViYtgG8EGP9/77c8eV0y92
JLeBE6huSZEdYZk/j5ouEP+MB6C0+K8CbUBpewqaZfJfTtRwu3IW5D93+INsIUYmm6ml/yt2glVg
TYeiqA3ybkHu5YeboW2UnD4Stm5KvDcfEI1HPNtoLqMGTY1MZNt7W5Lb3WKvVIJ0ieT2DsWOEsUr
iGKGH6JutIsAvpnODfAEAJPxPPdK7xG8Qb8Qf6xRJiy/jjztZhz2Ic8BKdlMosJvRPYPxL9LSy55
BBsixYCVSMHfwvt4TMEE/AJ27f6etmifZfVgLkDPIMCmPKh23e69KRCVwGsA0Q8QcuD66i3HS9oO
zRtyJhO4PeQG+HdIfv2Nbo+/fGwIEowbehIvRMAsbMnD+9kS30L6k8PJlh5QWB1X8Fd4dF2Bciiz
zoQPh50WSUTQi27u4k6yxfg+tGfZLMXaUu2qnSDHQOLGkRAeFFOwMzOekTbtfqE7+xEo8//sGrUB
SoQXn44ksaYgEOLRIk0bcHsBGso003Po17K4giR/xWfIPoA1jScvg3wTXxM6Edohrc9+SIKspogk
KP9pjYM4qEvIvbuFLJ/hOzePnuIWpFOcixmNRgR0/WVc2jvbJe6nQHHhgK0RFr3KHO7e9K0xzoSx
vurjDkmQaNhDmC+OfdWSTkw2BpJB4VT/uTxGN5bjkV94ABQuFfZbEroOHOy6XTF5RFnUcnPvRhtC
e4TzEb5lF+IGwYBIHWRUeDW/lghIwky/dGW/SYQhXQhFMzsyzDWY0IZTvOY8TzxWHNSTqD1hCvV/
F1QO9xtLvkrCt2o//hkNsZNd32cC8MjIp3sB/qgkquDLSWfLXMNHspKdMUVC/2iKSOh0ufl/Rrsh
CMWg+RQJ621AJxVlQLM31RLQ+tqiPtdbSnU7PUMMIk9HoQgApjVByIoLOyfLjt2KBFmix5lacOL4
yvINtPqgiIqsuqgfHdkfFeMmoj4/JuY6ykTn4h4SwdsE4qEaIUlVHNF19gkUZtzZfSNevoFOaNQD
AufU9zAPItZXFQ0sZeo1e3TGyCQYj+RDvGlgaTB7cs8WwG4tbzpfPmcfTg/kfgNnWCqh70IIT4EE
+udlingpRLhs0EoGEzWaA4CF/b/RdMikxJ4Ca6GYvSDxekuZtE5t/bx955tBCL8ysh5Ipx/zH/yw
CO9/GTdgTFQbJKApZoYq0UYexic48HeSg2FAaGCoD4NstPm4xCcsA3+RlM27B/+ZEkZKNC9R06j6
VzwgzHslsZ2idE9j24O3RwEuWnE/ot0OdUxjQzxP2vmI3Eyy3xxpqpC+exviKvox6tDo4YrdWQgS
HoAj8NAwYJ0p42URXAQP+4ixhbnCG3pAJaLKRF4cr1w5q29XHuhismfgRolKhJ7HQknan4FuH0ID
/J7F9Z+TQbxh6FXr5dQ65bSboHEezA+3HHkKAZkmcxcMItS42Yi+ZvRjmBQ3OF9Wgp0E0Gbzl7k+
wDlk3SKS0A8dz5WQ9rPQCNHZv2xtyQX0l1yC9UJCiaDhuPqeSLBll7Ab5CLi+lC27nWgaxX0H4vo
h6B60aK2QfkCY7Cmm56DGFobh2EGNuppvuB9JLdeytRlwGYsWHNEai95I9goejCe6j96H/6TG7mh
+Vc0a0GEk4TIsyFC+lEZikrtO3GUuNJY43Pqniqiy7FFgrJwUjLAyxCACLLxeajDvn5GV10Tt8st
ScM1fyUGA5z2/l1nqCZumfM6ixfoMaIieR6faIsTQBJtDDTtysyHpXVrUSC0rlBAV0ju/m4yTBSq
J+KxkdQgjhKvDn5J0FCo1nheEocesrv3gxaOT2zIseS9VoNbzRI/Gf/H0n0tJ5ZkUQD9IiLw5hXv
vRDihRCi8Ahvv35Wqieip6e6SgXcS97Mc/bZZnxqLxtROx19I2LE6gegOL/Wbv1r5w4QZlWt1v5K
0LkEBh9LW1DjskHsIXaVu1Wsuq7HGnuomUtRpCeD1tkic0yIAI0UwurF284HyObMwDbTeCricI2g
bbn+sbQ1PjVZD1q9QrTzuymg4N7rtHL5f9vKfbZuZWuXCmQKcfgZ6jveCJ8ncnV7enX7L01Imq0F
gq8CqDXtskvYDQ69t/MX3gi6f5Rw0bJ1iqvdXCF6WObPHfKs76CEPQ5Ym9l33+X3ON4zXekbvAiI
+TCi92j+/tu0QtLc5p9dqJGb4/9cJAvGW9H+/pOcSUKNzebqPpsZude5aujDliUItZ6oZYge4T+Q
DolQia5YjYq6vf/6F8nvLP+V5z/Z481LX5asi2nNHz465p2VCTEKfRXVc4fEuJmAfL6dvSaonRDX
nu4Zjpub0xRHcHAwLMejZRErgKVvZh7mjtlKcCmm5GY1vCnQOsMJb40wIrXF0DigpRwFNIWp6gTt
vLet52a6KgwtmUcuIjcP3kYp12qx22acGpBIh4aAlmNzXbwfyobYWfyFjPif6Ye5rYKvHCbPrcAg
5XtZHJthDY4fjxnOWR1zVfLiW2CbZjh4RdZT+dGhrBN+VTnJhtMCV/QDS6W/qgX2WAshhRhH6SPJ
LlV2Mc0QjRGsUPcOET+5nf3+hNbAXGw4VXuELwG1r3TrhIUfqKRwYN92PWPH8o22jdj9OS+41CJa
NLX19QpyaCA4mWDkOsVLV/4qLtZ5zOsJCKPp2FaviBOipIVLoG3B66cV/WSuK2clBB5gEcYnKkQb
o2PwU0WYql2x9RJhAh/zWbNGupHC+5/Zp2QCZJGx8HRt6opLseehyHvAc3GvmekstosjjfWrRX3c
pr/iiGEdr7YFIaXcPCZ/LFv++Y7AnzQKdwB3PXCt8KPH7ju/rcziixdvwLM91OePlKVjvAeJwXI2
OgYk8NAWlj2jz8hPfLNMkLJGKuo9O4Ti8kk7eOxuA1st+jcNYiKODPssL/tuYDNeP4zIi7rPLrfy
HwyzM/1evHJUBJ0NjQUfh3IT6ZeFiHWEaxxDbbWrn+fEKfbaRbyvMoYgAjQqkWqAvIsWJD6TH3oL
PLBPRwJLu4seGPY4YtXAMVtrLmPBOVrX6RCJcue64avZsogwPY0ebFJZtuZMERfUhoV/wwSIPtW8
ztnIrfPLZV5waqaxixcm2Yp8zXFqYJggs8c/SEGd/Sg3WP5WAMuKOy/QJrz8DiiItlRNzlFwyDbC
cFV7X82F3SOm5hb/F1wFFCi5B1Krkl8WAbHuESDr4dX/rcv7CbTr9m/XydaS5g5844AYKAD93U+Q
lYYkkgikBQW1mP48DA6MeUlpeLaUkXKTLTONlptVU9K0/O6fu3/9NuvVcX7JQNgnEi6a7DKaNW0o
pgev8gaRr51SIPG1geWWcf7r11K0AxYkC0nWfhv842yh6e6y9W7vm9QbvJUesGPkSWy68X5+wXll
HV6NUzOtquhTLHf3A1P/7Ge8KA6D94yxPEhgyQvjYlS+wnRbtrMV0IU8sHNR+G1n46ToBSBE9Tjg
Hw02CY+U3ZPDlOo/sOEfn0bYP/MjScwibkJETSB/jITHK8u7xAeXpVUWAXkHLkMorlLuwymNNhFE
awlUrqw2AhO/smyP7EPO9kjrXdKPDVD08WEjoJe1TQj4KdYD8MhpNVffD0/dg7P/QHNEomozreDP
lfWXKAOh8AxD4VwTP7i+pNotY60YtFAU/aKJqja7thZWDLmOoZRx32Z4s3mHvZhu31MWlrPSKTVe
FaYj046aZI5zvmMuONyLpXCX6u5EZrDs5zqpgdF+YTya9qcq6qhPIl0mUkOawRFL5OtqDc3TreHO
WXu2c8FU2ZLt2fbFzkvdESHKkDHQDflFanibvRw9M+1PkZXFTDDIg2JZ5mgEXXDnthrl5k6aH7pz
eIDrZhdeRhuqCOOojWNBDxKrraUgRHtPZSR5r2tLQTfuxfGpsWnl5je5FO9Osh9CohSyRmNaUXHk
H+JGVUPe/VZdTNuXqoQpvJyMnk7x0NWJZPtRekO5I0MpMdf2xU0F0PNBhPv/EyT6GZtji73UA3I6
eROrkZZzyKZja57uX1Hvq2lk9RQJ5b58rqQ9dS3BJirMD/+KV5uR9ra1b0FdilxauPJwGy5+BK/r
7eBUdRbbnx+fh86rgdO8yfOcIo/Gs1lNSFf0FgF8y8kkCf764aS4i4x5Val7G+HpXtDe6Fgmt8nL
oxxj+qJDs/Zv+pI479Jc51zseU4XGV/xb2We9gRMdpXf+i7oG1FoN6KXHXsoA+Jm7pVlh+ajJHu0
2Etae0y3DMomMBm9NiqW7EFS+8K+cPh3/jwRaSj/+K9ci8OOnVVGpq8hPmHATHJukFSamIv0QxrT
XSeuCMZKZR0QGAHq6lLia/XEfngNd3Vs8/zW2WPAeJynNPuWZ7QvEUC8QjW9IEbuhYIk5WXc1IYE
j7/G7NI+td+BBFdFXAEyY04Wfp8CRRkDbsvYP3G5c51sIZhYZwIsHj8hWvzNZrsBQxxNeAYUDn2E
3+FZFxRHWAikSynRTKwPpUW6IXWuSps4hd0euteJNKZSusUUoRqMxWPFBDeD6r1rNw+3cQnvPV09
3yoBp7ICiH7xWdHB5TBwYvqtUc/nW31oL/D0VFql1nVyIvnpxUaD3PwlOmX6kTPHPDeB4vlXPjpM
fARR4fRf79gTq47ZDyV+kctQLqBajB8juNdtZHgeKOK7etTZXHk0Mr7c6qoWYkjSIwyBFQbIU7x0
WmHBzkoJGJLgkf+zHgpLvb4sTj+s/fK9EhK6XpW9wY73p7rUa2NtO9QoW8bpCT8OtLgHaODiJ9Qa
ZPkeIFbouKzcbZCneOj4xuGl1ZDUiFXvlulAi41w738/RuHhfBYb86sULgUdRrx5OYBF9/jEpNbD
ARpylDP4vfC3gH1g8ZEjKcXaVORRojukNrvz26Snq1LjHbirxD/ndHq2IGTgwjyUWoGUhFtcXRhP
l2A7Uuo/MLwqJCurXsRWrb4rPWrpatV5RjasI1YfCekqxmcgH/lTgf0pjrc0LY204hWU/owi+oiT
Aww3EcEkkuZRufPHdKA3U7XNv1+j2lJqFLReyUpsLHYSbiYPPNuy55llFEQM0pzq+ZEM5G/07Cyb
D75H0HlzwA/St5t2G7CQyW9NaRzkaQF0s2kpJKBmeGJqM9OFIx/EujOk+V6kguVmRYouADejkpU4
IxO+xgxwP4eOdjcTyX0agTmma/Hev4uBDHlPLDNIVZM9hN39HPc2eGxS/aPQRiuhFAtN1br6bFqH
Fopt9l59fZ5Fw2svb8D4wr2HtcVI8dQNnKtXx6dYFe7QTvYUiB7FZWUaTE1AEKaB5YRTNNqwb7ZW
f1aBl/EB0zFIrhYO99O9cJkjdVf2ne3ArYB0nGbR/q0u9smwwEABITpbkYcc7y8dQdM2mt6+A/2v
ZJk5TD+yaGlyZLSli3fx+BX92P2c5EQZpJBVA7eMNXQiX5hVkiITtRM4F2+olBleqn+kXcS+neT4
EKKxHkTAD/a75od9PKA3H5faUrTRLY9UDVhg2MZiOz7m9WtZJ9tfOf6g0AXP7gAaGBZgfa8Td7/1
6O+fwf1d+CNryvrrfazBsS3sNLTbarIXt9PV9/mPU/d6yU8bpOVoFFevdyhHEPCOnoPRfnRZxCgl
k6y8A4PzkPdVsgBWBmGVjJLhuUp9qWTkGAtg+x3G946NP0yEP6jMRY95SD+Yr0D0KPGSuOlKdgW4
XujFIFLVFBVXORpyWxJNsd19Z/H6zX+T6909/8gW2DBclWAExalywkRcBRgas3CiAmBqy+pLEqOO
oS0wLqpUNhKA2SBYfjG9euH4KIp1k38dm2Sa6rlrl9joR6BExFPbkTfkF1DfV9nURC8cWFK4GRn6
hCrzuXWd3OCdz3xsK/57gBlRy36xupFcEFxF7ux/p/PdjEm/Jr72roVPcLUlRSumY0fTj0dLq6TP
3eVrFFVhItHaI51kNBiX721/htlfjXzePnSuucJrYk45ef0DE7SXp/zQFKLAHepzKqhgWUJCKZ9a
HJ6rP9NA1q6zUShma29yMMVMY1+F/ch4YdtQxXqqkow0ssVcad+kacnNtE0fOFkd9k1hF4tJmSVb
CuZYoFO2z6vhdUzU03yDQsPKe80UT/Y1oHyCrOYXUmdfEtiKO9jdcx8Y7tvuWsDtqdBYQPR0RnpI
CGfzbBZnP9USTfmiXyvnlsHdgHRckFsWUGoyB7/P9vczh/2XO4XwcxutXS1zJRgQhRRkDkKBznkc
zlblmWfpt3vKM0ARG6j8EgjHH3X++L52EwIoArkoDXZ/foWErCNDlpdOv5EUcaG5CUdSI+EojnPx
2AMJVnNdUmeW+1E0PfPJ6kIfAgPQ4Qyc1+NnM3TYhgvPbTFqz8SovbeWwNFzBdiGVB1ikkLOUUhc
uzXeTJ2Alv5nRCHANTcHoVY0s/P5ZFeeFs+fqfYwIHpoEwYYLFVAygLz6JQt4luJXxDYgT+PU5X6
Ra+LXRa+AoG9tSSjuWd5sm+bY5emLm4qYfQaa5hCk3qGv7nrdEaXhuaVgPHP1gxek+gQu6Z7o82H
TKMklv8DhyMS0HOK6SLldC1ogHEOJ9j0urHA4NJIVpb1dBE7CZ9MBLjYz2AgF4VdpWUpNH2+9qa8
b3UaAcDNmeWb62bcBJdTPXfWeMJTPF1h75fwD9OaCzacFuvHlMnjFo6gTFE2pIqfajrYasdt0tXH
Ispk3DNrLW1Md4L7vWiqDmsZtyx8a3tcJzGcH9R231d2/2dWIwmImye3dwYRnVw8944kOUS2ff5H
4RwIrC6tfGhIZS7s9UCCmc2FF6Nj86EOuFTluyS6g4RRlTvireHLRoM0OqT+dc8Fjnop6fNkgS/X
5utbRqtPAYLu2KAaT68dhY0OWbjUyiGbz3aJ4nSlR2JuV35Xl7301/XzzmlpWeFfXl4VEzIj5ChI
Wu7HPh//MtVDXYIKCsdgI1TgMUk0rp13QDG8tzZaoz9VorOH23RC8Htt2wc+ljgUYqKlv/YtAtnC
hUrtUtkHm9aPZ2P98eZKG+zCSska5FI7VNzNWCCggDdwiLlh01x2U/4i7g+e7gfr+Xyi+qtwfl6K
7OE2X7sLR7JC7lzMdbK9+8+7w6QRrF0KyudlezmClkI6UElgj4CO3+GyGpGd+yxfRkYx0BB6BEum
xxiF20l4GRiYI91wWH8S9off4bp9roWG8SrnhU0QI/Rr51CYlnEkSgRpX+fOasDH5R9bmdm72n0V
//GTraZKXDd6K4bpq44cgdZWP8Clq5gL7jLMZSEv+ROop5Bthj2QVUvjABwZ06+6p5JpME5lc3H+
bQA7VbMkb7OQcxBYjCGS5F7ddE6MbqrB++uSv4IqEp+PdsJ7HC0oj7jJ8kUjJ9fRRAF0L/3LSQ8z
DIEWmFkBcUYs893N6AYbUnFE9fT2lVXnwDzWI1vXWPCoQ+1bT3BD+dvbxBHDzh047EUTFpMPo3yx
bWy5aj2KKWaxa8Za6eLv5+0LWpHo56KFXHutCjPMZ0bz5j2YlpMaQAwEOeqWz2XzyVu3IjjH689S
wTkbP+9RTCKD4fL2h5wNEXxDAkpYCc43VmjHBWLVcNWX8/WV+wiEqkv5txriWrLFZG1ZM5fv/ez/
rW1QzNC6mVKq9SoHcppBa/6fpZ/XP5V2HO2RbP0WsUEFKMdAJ6q4Vx7RVeQWkR5zPHP/9eQ84Pc7
TpVdePV3tu7tyrjHXVe4ZL54nZ11ZTY9ZJtqpnDn3SUiIljii3q+gTxw1gNA31zlEf36eJv/gpOd
brkSloNzmvV7dp7UT2tBYpiR17rn4ipo6Dx790MMTfP1WUf5ay6RyarZ7moQ0j8yBZbc1fiYtru2
HCDXmFKzED+WIgzQyVUozaKroiCRb2YpzdUluM08jf2/wUbZn3jgpiVL91chisM535vEMSx/5C+/
hdir+Oq++2dBuqTgU4G1+XQYzV5Plf2hmfEw3cqJbBk4JnnynySiZS/Hbafzvpe38D6hs5P1spBg
YX4psFV+nm2u3S2SXTN3qrN5zEps25FWiN2qblIfmXRl+ehMpUPlxVA9uay3Utuvk8z0yVnZ80Rk
T1Eyb8rcTu0SVD5hJ8Irja0x4stRZKBOykC9dus9+rde8mMzXuqeOJRPkM6Wjc040dxX9xRKNDSt
uM3RyKI/XReyoyh/i/5Fi0TQ/Vd6RYqcPGHbk/QoEs/HP17onESA6I7r4hKxb3gwcRhyz40NKTgT
mtgeZ93Q2WIq4NUq1u7Sw/LLV/GIvm8gGgzr0usQnREZZ8atRDnWNN7O//wb+rC/RVEY95rXXwIf
r9UcMAX+8SrmWNwmiv6q98XB7TLkOndjw1jzhAtm6+jvvo7dXDk+OvIzD1CpEq0fzRZvV94olft9
vFvNjpei33mJHBnecuPYtZpWF3Oj+vYWCpQ+kvYl2Vsy/FJT88HwskrKbDHBGccfmVTCMNjoev3U
8Ik6eq8kR4yj5hQMJvAY1Mf/XiX+tCdfEfcuxeS7FB95y194bmKmmI182ngUqBIOj+WzSIJgiol2
kkIA6JM4GEati+vfohfMsjriTca8oB77e3ksGO6LqpFa0GOH4rq2+nrWVmSCzBn7bkb70j70o+uC
BJUCx0fkP59tw8TCNkKv6RjKqkoDBLDtQ9i7DEBVh0+tT4L7fZ0HomTb0RM+ocoBiCAxHb8QrT9a
AlxVj1Mjfvd5bMZ+6Z/67vzxS8WVLXrZQyxkRxpBzOPv4IN86Sf4yQr4w+EvuIdXw41DXrk/noxz
3uCQn2z7y8a24bs1bdMAJAxr3UVCPX8IfiyPW2pJbQAyeDUrSGZdTNvXLiRFwaXWZDILDVziZrla
Jo4Y/LlKLNZ9KP6z2YI0Fffl5G7wSqXklnS6L0wSAGtPUWnyZ+n4tOM/m6/RVEBnSivcDZQQm7yy
YdMlyQ//EeZZGSbJYXbieIiXymOei4Vxaxz05Mn6JOYlXwyL4szXEYjkyW9tL5JKvSLy0u3X7K66
m4f7vqzcvl2D/0+6kmjbJ/Ixc6vSWw54pCTPL54NRoqvRM+/I+NTtHN7l3yPnKIf+0F2kVy1kpHS
762urFMUnpBfGbrOV/cKGwGdlkcq8gr+b5lI65oqmRusyKWeiorFBp/wFq3GVkXfk54tu6Cv8fxM
9cBo3XJK13iGpfcqCGQYYkZacjlrcSN5PcG2H1QEfQD4gVqNQM739Chevr0a68f3thk+jxApZSLV
tZrSCGL4O3z8ORzkfrjr1rnulWMS9tRex6GF2vZdR8Z73l4/K37ameKJE9gwdeOwEQr9TfcWrVn9
T9qJdYGQ/vBNH8NJ9cKwdJp/ED+SgIRk2WvtMfI7/nriVvDBjqLvhqv5vu9OGIVc3gU/5hJRuLiR
ZnuraQcDZt8OhPw5ocY6WkUOM2n3MMa/dmwstRgAsn3Rtby0salyuDXskGKVHOq3fqY2zvZiYw7N
38tn0QDGdUcy1cy0dUA0vcELM+NIh6+O85UjLmwVAZfw0KN+bCsjDqPJ/jt4KOAvM3kQpzvCjznm
KudbhWAEAecVqySu9XhwSuC9vjiN3LXUz/pSPoyikBBUdzviqpTYlXVrmhJDNeYIL2EXrQwFucyg
tlumIFbDZYo3nBRLTlu7rHj7HcmjBvxWgSNEhOAQ8YMAvGwiSOUz5sC74ILNjdzlLPvyxhbnbA2X
VQFJ7L53P7yHYa6o72slmcpzqnjkBtuTv95Zp8r6Nn8aR6MyenohOVbPfLYOX+FNz8Wr+/Morg6d
Oy3DH71ut6x4KUp/b4EnN/WCZM2Y8/iNf4bCZPzxQxfvbvVspLhp8NcipZV4KNO77vuIUEIjNBHQ
vzztLX81py7ggU1hzaRVsEqyf3bdrAXXH5hJ+OW61kdx6ZEjH7C2EHlZNcSb92Q/Fv8XfdeSFN8/
3svVgU7cqPS7tjVkfDSi79YddCBGmTnYupYTASPLIpdf+hs7uxXWdE3PEACOdrIXGwR7n50Zxtr3
4IMzJCHFNW7ES9areqVJuuLYOo18QoMUUrrAuVl+n/BttWfodWikrAOm/+jc4ZZZM3BmWtUgsD3V
bNnFDTdgjLfKrnL82LWSjjNmJ1BnjJSgWHprb6YVnW6pAxqrHRaSLsnSDH94MzHhqFxb9Ve+l5xw
gjkAYONMHxgsqS24rYQY6odRBau7n/THqqVjPlXlxvYQaLbSW1cD4vv8UbPsJozXo1w1+B6HYRJB
qmFcP9zXsY7QKoK5ExH1To3EAJxTZJKKIv2Anj/tiIT1h4UbFLZcA+/8gZXS6mYy4V1grqtmD1dW
e/U7TLqqcGXjdccYq/YeoAy5wzO6LmyWuCmaFkzvfdTw40h1R09m6+zg4Wg828GZz5bZ29etYQiZ
7aP/NacFdpPjuM5DQe/WKI/qgQ0ECX+MkP+a6dYkOXqQbLzprVggENro27K1/g0NNaAYjgnL0GlA
PlbatwQgtI/VSOkK4lLqXExoWA7gj9htGmylauhtQcNhOv/IHyFJ2qbOsRwJek7b4uPbSWBDshHY
Sz2ut3TDg7GNVa7J0o30N9K05M/Sg5PlVKZ2QHXDbUiWlxkevR5vqRO1c0KcQOECtmOrMLY+L9Nu
a5OYc9TxK74VMaVc6RcyaBZsdgtI4VRf25jlYBTkLUMA4ZkJ/MlVzRI/y+80DOoLXQxskO0Rv3F0
Db2lzS6fbK+LZjD8sW29bOwlsiAQaV01AWUfabMOKLYFykq3sJcfntWeL0d4BEEAdvvcdnIgmGTf
ooVRonSAo3NdBG0rpuaPQCDJymKeNFaK/QQ0a0AQLA7pFx2B7MxxfcgzFVpsKu/B/vOG8PTHvvD8
sMdgL8+TyXT90l5T1TxaB4jhto/vTZu17G+Y3h+5xkAF4WKv0bZ/aJfXfiDSYQn6YX5Y3l//6FPw
Tkw6xhOnW/BL+czM4/3QL68NlFDrZLY+mN13A/+sjXgzDALQJx457DtrQnv8ic2hs2GslqvSN7R+
cVQT46Vhc1PVcGknigEZufMa9vWHI6l2ckzyJS8uOQeVXh82BmHZ3P5biWFy8v45jpPc/i8Lwvyf
9CQjf+4z/X8X4pN5n5Q22Vrs8ezZbXj2axIGYw4PIqU91H2N/4PW1b2bdhpBUjMePj2mpe13oNFq
x5sRQD7I1iN66AfWglTzIjxe7g2m3LPNh6uS7r/M1gLxcf4LvOPYWuDVaKYSHOyWps74v1QIkflS
H85og8VUiu92fvk97TEl5tlLYtcij9aga65NnXnEFma2LbhvcKUQQEA0pnGdhV8TNCJ+BPxgW9+R
HGC0BtwFuSRZQlXxDAoI9auTYVCwVfN7uBbxgC9oQqlk9J8Su6UWwiXE3kGsxGs/G/fGmkgSlhD+
Cihl/hCblyqJ2UglCvdXOfP7tbrJBTwW9ptPiH52U4/hlDyKz2PvviydWLScqptLnacWUhP1gJHU
e9VnTLNhV/Lq5RChMvkcGPlUTmaCgUj6KYFKHmBvzYD5iIG//YzJPAqOIhGJqLNDI7NmUiNyjoC6
jGlVnFki1ZBnX4mWxmi5vcPCzHON8w1DMvdr+yLfp6Kzwsmynk1/i+crtkcKobCyHaQZhIwO7HaP
RsnZz93k1TjM+KhVn539J4EPczztRBH6eIDxowWWcWSzvIw713/Rz+jnLzOVQCS7DAKXIDLf4j0E
OlBIpA5IUMwua8tGO+XTi2jpySghIHzFZ49gXB2ITM9yuj5G1URVJasiOEgZh26FumVrkdKMqrGD
+Wns5tNXUWTVxAtlYjkBDLpNZvB+jdU6/++oYfwdghRAIVpyZlqAmBtZSCoW3CksIufScIU+lDTy
P7R+ea6293xYYBtIfo1T5d7JlLP10DSweWHbdMqE6waNnZupjmlbOwFgKu/ok56YvGGYNwpWX5sK
PtlueGfHdG42UObNjNdsHcyGEOaGIawla8x8rZgF0YBUt58e9mqoFPLPf4z4kBCw86zDLZacY662
r0o/Sn78doM2HqFVft+Kkuday1T3PS2HhYoCXrr1fr9433Qe//b1LQTd9rTuP9pJoOdCrQ+evvZv
C1u3UW+2kIuNplzZnogJgm06p3PwDcvl6u909ZGRUtNkHJjclbab+pNe89zZgmUQkOqZYc7D+kBt
yfp63njNSgDe5dJBEeeu44OJ5srEFYiGE59gc75xMAcVAJ9sI7LKChtm1+MJi2wDJa9hdXbiL3TD
4p3kJtJNfd1mj8/1gDUun7ftJ+3JYbAwyS6GpDh+V3bQVdNZYV4dM9u34Vx5EfgKmEsda4opzhJK
klZgC/xK+nhXZ/v2rB+oxTO8dy1j0A0gn3PrX1dpgosO00BoWZZap8W9rAwPzxEEinc/RUqgjCZL
qtfgG6AGm3qw+DCiDQc1vlrp0dP/EMP9aFysKdvNOPmSTaIpybo6BhgaIIETnzSiyGNBVFJP/WQ6
GTjLdMT4s2I3yoRPsW3jyOJa0Y29qIWyH4l59tJGCWG5MmCrCRrpXD8ed/qoQElZ1e5j9f2q651+
h9v+75zvTeWNE8cjoa+ut4sn9y61Ywpl8KIA0q8F26yUC2J6aPwf7JTSH87YTNPbxtu/hTmxM4k4
PuDoIcDsWY5AxdIMgguPHsMgQzH8uh/3/jkmRHYfL2Xl22VfclQ3GPuULl1TFKuifeKjlHAQSTQy
xp5ckuXTszP9pjLZxihyMrZeClCEe7PQ4JJDhmXuvsblX8924+MP1ciJIabC41h4f9F4OcU98RQI
7EvuX77Etu1LyrwmKcD5kSbmcsPHUxH2cwo9/hPvLhEGofIn+l1ifstwFtp+Hh8y0s1vDo3jWCF9
Vo/NIrfS2jQrmN7R/F2ZIM2j2/EDw2O48R83k3WR6+RMli0+/Qxpid/86gMjDuUn2LafK7vqrfYa
frBsbawHqycAq8gVZsWj5VLZZEqbdHUTAJT6+91l60ZC9D7XtC06KYVWGqSQkellqExNWL3/aCkC
wmCx2Gw4BIyI7EcWauE2yjFSWP9RAzddAA9/hXv1aV42Hcm6oHU8r8uxRHV9CIwa4wbm8JFCHPJd
00YcRrHyrnvunNrTnj/7ZAe/rR96L56R6cm7k/FEbvPzvcIsBOigPxtI7I0WMDtJhiGsDb2CaW4x
UeW285PoRVCak8KuDQUpGOpns4woZHH/92Advx4GFaB1kw/7b7wi9oF5ACgDzEBlpY3O/dy+d/PT
d3ShZ4v9xB8oiWsCrni0loS8xKl4NikTTFRPsMEilqkm8Ln4DrwW+nC5M3Eb6ALqkPoh3tofu8Js
tONUV6omvPJ9UX8ePzjccSRznVOqrMNX9e1Mz2yH+jwdvAfg3Y1PP4NuC3y6f03ifuhcO7jo9m+8
eczZUh3yPzq03KnmfN/xXOOIIfVal0IDDumYhiN+PToXi44G61R7FMPr8yaT5ARlJfDsWmFpfoiJ
LgyOGIOK+8Ce1p30ctqdeN+GVvm+jmSM5HuXemrw7Cy+xdbUwlk1v7bSDBrQQkIX+XBYvioWPNMo
HK1yYLPa1ErLNFgOdRDv2WHovziVKNSqKsDEgP1IGfeuFZiEkQGVaPto6oW0H0asm+ZzzIsuNwjf
7xjss25vahgcQfAxPmlbFMMl66IWpu78FSBygTKN3dlIQuagtD/rqvIRA4Uys2ARD68Dk30HIVUP
s2GL135aRBvng4QxziNr1cMOCqTb2E9YdhRim499Y5Acfz/yKvRmsmfnybZTGNdB3JFtrf/mUH9J
M8kF1Cm5sHNuulxZatcfbYRRkSGOeZ8u4hsDpkKBhTMwDoXftQoaNYgoR9YfT3MBW69DyzZf6u27
h1qiPqCqO5dfvRukFd0XMVBY1ku5i3FYOrZ65tt1mbe1V8ujUBXnVuTcjkQ6umggc9zidpXcECk6
1uHp20IoLeKsIphG8/P3IFVbTINoZj97GkhO4r2YM+DX90ZNhsnV2Y5SubzFi8Ed5ruEfe+x0kNh
mey1kMh62cICqaPoQz5ZEu9Hp9FuuOzL19E1L6KLkGv1Ro44VJH7sam2iKG4I+ruayG44Qo0KwbC
rYCsKkv8Mr8ECyTei9d55Dm9g4BEUfzh+Cn9xnEJ7k2JUOW0TNaEKV+g+mfawQ4mdHuKxkCPs9T4
FLRCrXIpBcJcyiza8mgnfvO3SqbxaC+rAYlbnBbxXiR4zvKQsttHeoHa9CquP7M0CaBkc+BT+Yw1
YPyw1l/6+PTFBy7TjoVITfk0B4zkr99gK6yTV/W3t5usy7rvPaKyjMOGlKAS9LL/O8yUozDkQF7J
KlM2tcT4NXoQvhHlcNYTs4a200SmHEaogNmKYAeFhcITicjX2AXyDLCAGMcDcOQgJgAyN6kGrdEf
0aqxCLa/vW+ASgG94T1OdFLiTXam4Pq/VLjPTUTa1T+aybp8Kc+qSzTL/wrU70x+vvwz3loWR9hQ
vlRR7UQ6Ig2aZvjlbM8TWyA/0wsHAl28f8GxOZpxlri3Vw5DQlVEWaBZTNEerK/j2K1BqBusOS+D
x/A5eQw3pZ5RfQnFDVwROl+F9om9X2yQbAVT6pCnZg9Vih5xiFLf6nGYUSXwO0e97y2uETQRvG8s
3ffh83Mz4eLLBYd5ObU4AGXPYuhe7AkVa6gaEPlxO+DyatdxJpBManvy4aCKwizP23TUAnWQuZdd
RKDY+TN5mvPGV8Fdo8zp2Mz1aVke2rvhaJE2Vpyn9IxYGswJw72OEvECyUqT5fdDK/guzg7/mBH5
dOwDgkiSD6ASL9wKs7l/v6UkB7p5CztnUxshTlkRIWYw29vUQhthfEZqwH/CrCWSR17MNXB/OWcy
yLk3aYcJ2YmZcPjHEanfUY4k1fi3xvMy8gcdNIAGf5h+DgPzylkMDzT0nvyEetNarPpoGRx2nSya
Clw/3pSN/8YlqL7FZ3NT+/MRUhuvtEVIMLvivr4aBN6Hh5h2MgyUEfucDplBfLHtPweIsObkulrX
kO6fQR6+MSYGmJaQ7wZnfhJVhyEk5IXftv3c0PWEzt74n3qO3T0+1Lqc6XokeKnn9/VrcybIrjQK
AkUUSOIOGvj5tILzSTMSBGIX5rB3NVKZH7DKlld86eQ2R+sTwoB0b9mfTRRpWqptO+hrWUtabLt5
0I6JR81vJycaD0LRL1F0EUpQ0xHPQDCfVS9v6HCDlCLU77DCsEcor4JU5O+7CarKZIW3mALzWDt8
25y8QBCYBdf1Sz9TveIJFrqJXu3atQ0rfNukBwPTyBv12LQeHIyosCvrBl5t9dY7FYgUZmMAKdRQ
DDZE6Lf4i2NcgBsonT/DykXCYcSgw0dAxMH6HcTwr0Iz45s5O0hfpTDaWbvYwGRi8dRazzZ1gpiW
zSjuXpzyE/CHk34ZzB4i1BWrWrSe6xxG+7ZhS+RHKhBoq3ct2Jcr5J7BLM12RRZlWE8SBzc266Ks
MCDNm2Kt29tRvO4GpijuIz+RDv46uDFsOGSstYMut3ksb3sRXcye+QVMvr3rHr/IZdxhBg/BVfsw
o8FoPcu9+uCAMCuM6SdeCZTluWoetQUr/EAyqqv/WNUuYEnP7aORa+JEo/YA1fiY2UCUD/WZbRTh
j+QT7LP/9v3vi4iov03LsoWp1FLhs9DHQeuEPfUYAnnAEwlfXdwQbR+MLhhgigg0EOI3FQ8Gpbha
Bwwy+Ghl/w6SmRFw37abgjk23h1lvSIejqUsDlOG31JqfLMiuOUw/ji1utlOBpzDYUJX4/qFRhkX
IoTTujnOiofWfnJJF9JdRJN+fKA4LzJdrEdKGcPjSuYjXRxmuYnd+taRLQURA2CUZtMnW6w5NK+u
pgOFKEgLHAzLNlssOhBVcFktG+iH29BLqoVyg6DijDOxEtWrN58BfYNPHnBXtpTzMqCl00ooraWA
l3bN2aGyfv6tppOp5hbzKfy4Z7wiXrmOC1CdDg+FXdlGFQ36t/zmVJo0TvI+n+RiQuvCt/eunj6g
Ptt60FHjgHORa8YGSCxYXbGw5/s+wiaib+7REA5zgC1YyzgsgEBnS+6KvzZ4cEdI9tqWOmYiPjg3
NuyQ4rI5Lcc75g8FcswpKZ2nQOjXiG2fwz3SyQj2xFcnylD0mfmYAOa3vVngev2i+h5rQemctbtz
wKrArK81g+3u3o0wau4aDRQdq5IlDiVFhCC1ZIsD1rWI1Oj8kK2QrSAT+VzqHE9ma3Zq3VoXyZyr
ISR+ca2pLoN7focICeEprs+e7RA3nKS2jMqh/guwo5TllIi88BFrPCxm4w3PDquMwEdmiRxCuuIh
gfKo6BiGmkjxF6J2VWSSFu58aVqZgXnRnCIfBv0tbILfMV3k61yI8XJJTsRCQP0SP0csVdTYFgkH
OIjf8HvA5hCeSb8s3+13HH5Jw7oq9TTbJbdyO/ozQokM3HNdkGk1JViwQsBXtG/cx5eFjbSzyZGZ
qTHc7ljljWy2zi8+zqNvFWHMVpr+0Ku/etOPpM2ryySuy08ZRodWq4JXcLF5WFOzjXljT9WGrCnw
tIGRrXfHLNa4tmXlhqXJScsVI+fTik727MVmjwX2btW6gQJVJldg54/OKjO2Y9nxnIcW4t8mnOAn
GSf2/1KHdbJIAYGKzpad4OhQIpgm+HBbIN1QF+R7hHXUcECk3LzUnKC+jK29YKHZeg8Ic5Q3uSYJ
40Jd+PzxmZieLWAkQVNpZDN6VCQQB3+IvecFkcqjZkrKQNC+xGOuPosUhno9+yed8UiTmOQouv92
j210PVutBgZsvG5xElvauXkmkmKPLy8v5FjIlY+1zpSplp1CLXRUBLLRMOFhZBDW4/d9aImXLz3c
KAexFdnBfqNOKdzN7tQzjG3/Om5zSE/SuZQEKy1Hd9en1pYE4axsOovilZM3FBSh2RLnZ39Xxjhk
FrvabRQUoaEunEL7ZGv/kAdQeGMuHpv2E5U38YRpHS8b514+MQDON95If+u6wVGQDse7Un4kn7t7
iGCWc+Eg7+JzE83vZvdGep4cSI6qJmvHGX4UC6W4U7V4NgleTPUCP5tX/ujGMoVbVs6CtbO1VPvq
iFIwdpII+zbS62yKMF5ZN1PtR/fVPTYCWdHcU0JWSkZCCcHxZ+gccKqu6xbcMBt4alPL6cRmpp3q
G7lW9vzSUq1oN9XPzq+fx0/8LoUjQ+nq/0i6r6VUligMwE9ElWS4hWHIIEFEbyiVDYoiQRTw6c+3
POUJeytO6OnpXuEPOVrxeeuwWjtwax7OC4R7cKm/lNo/WOdWahpw9Iz/XR8KfO75fO90JG8vl0Y1
7ONr8GC9aqNw+wWC+NHNji6jgnIg4YquhbX7SeyOq/BduZF9PJ+p02XGQLqSRb6Y9ayLug4rPcC1
XwEbOGEl4cP7mv6OwRW9DcXGYlkdZ70pXYek0HdsGXapUrw+oiWwBThu20+Tc3qriuWpIFd5UEYJ
ZNzm+e2OA55HsaaYpowCcd2+uaWrlh0ZdPp4xnjyuTpa5vul5PhMIZYD6/uFF3mazzVuisnutU3k
KndX7Z4P6ScdE8EQdBVYxesDTZv8i/YkSKuC8uhq7asOMkLnKticaOylgm9sc2y+o51v7z7gZd6J
0OUVwcTzeiSKPtBNgyPNuOzYnekutSggluADTxIffT1PdxNw9ARC73N1M8yOcm1HSy71DWvZ1c/q
PAc+7J6B+lhP/tjM9vsGP3hgot76Tmn+Mj6jyzyXbjdAkXdvufSom4O3ve3nC+3zd1LIpaK27WP5
q17gZ2bKfzQK/woXYNGSCjlyIz4b8SJ4yH5O2+ZSP4fimqq+P54UL4k10+Ko1I6oZIT1yCWBqhda
NJwySeXcONCyO6eVH6KkwvtLPXN/IZlauT0eG5dc/Yfxu3cYHHgFCjoIXY0Kk0D7ImwmJT6rACmx
59NzBYr2tvBQ2OiHsG8jRH0Zr2vXvmfz3tosw8Fjoi3a6VOCc/BuYVoesI4zDpVp6faW0Vwj+1wd
lwfFxlvPNXKsXn80vkbldwq6/fKPCORVBFfhqNxZb2v0QFGCy2jMQG/lUwNde2cr33c/UCYDLQWL
d/ohKjIsFixGe4AwXJFrt/iDiLEbv2rh/zaOS6ixj9vvp92YR6i47hn0uf3x8AN7cyDyBP+o0S8O
WtEg/VDBVz5XGHizVsEFZfharEDgriFF+7231Q7wk4U2xUYOrmTBfboJlvQ2/j32q/MrmEg12LEw
LaXVet8FnRLowMIoGUMYleffN8MvpqGCmu9yV818gT1LbHQ9L+Q65cN0fxxRBC6QZ7/CvQ19s/A7
/C29EFD9pY54nIr8PqfXj87pq70HJi63IHjO38LH40vx1HnjjcdhI0BAeybu/So0xie15R7qS0l0
JwrSFgH/ffnIdOyO76eerh4xPNnj583tTW6as+yuz3d+kCk0QHXKYp3K3eZEoFfM7C5klYWQZ/qJ
JuAxPRWWm/NrUtpic/uOT/hHQxbUmhdWtvma6WwWQwJR58PLDTDvKTcrqi2XyUFJtxSY5DMewaI4
zy1uYVey+vDe0J+79Wl8WXQcx4cubgAcTChqYREQHxQTkNzPBP903/fHVp4wiSMqoakHYQ9eKBSI
u6mrFof5oXioYWu1AtW/nj/uOE5rDw6PIeim528j87wYsiACNMNvKShgFrfZ2tYP7FXQHv9qvPbz
w0xIoVGtqJVqL+P+PDQm8tqPJTs/2IjjiLKe8Yjqusbi5ReMk7kyjF/Tofi2veWaXR5dc2obyovz
M9dDdYlF/cIlVEfmawagg2BUHF5eYF5KI/0Hwd+LBvi69TMptjRmd/1FUhxUkn3j+lIL4bRTi2ld
f23x2TeKo6cgtmN8aJ82vmEHrXB5wp5fd8i8/0reLA2I9+5uTYTxMMpn6te+oSxcEq/NzXv7AFQA
bPddv9kP8ovhFm8Efu5lv7mLqvL6SVaCLbVFM53/EESAjKThA2vD7SiHYvONpRBOwa5SGIHrIPaL
vxmde4LqKHOXxjWZJLIc0pLqwzNPQKc8umMCJRHMjaqK6kBLq6VJZvtpOGU7k1gY3xtUO2ub4eNr
+/FEewmCZGT5lC1IaPW6/C5vNOHD+umEPweUEPr6wZyaLhLIZV1Vgrd3/FfZr5GxmrATigKhbDDJ
0157UyVWo1pTaF8rwxbVqhejRT+aA1aI+uV+SmUavW0x7lCFJQrB0b67VKvcNJ+OgEFKvS00aHox
eqG9j9G7YPWjHcU4wri2IEGXO4RaTZrDaMqvGz/dabgtO4vGOEJRpa8DYsYpkoqPyPwAhqJRvk3e
k88GqhzQgvpQDn35r6AG01Wen5SA2BwhIm1nWUCrtw4czVcTVtyQkBWiEfZ5J4Bpah5ROVRRfaFQ
DxGjYkbGkh4BgEtwgmVxyjrpLJSfxPXSeGOgnHJSO1JLAgehref4XQq76fWuRDJrEepvuYivyWsU
uWQ9/tp5dHoxw7BSD+236n0ZjKow/0mj2abid8dl7cxq56K3RcU7f1uxgd+zNFbQrLnf6jfioAqu
aUPfp3sFsSBGQO6wCiJyHd0U6FafQWZyegabdq7+fFQJDgSUdrzKdTn5fblI0SDSa9YnEko2f3U2
pX4BpTx0y65cdepTBlaeZCbZXE8Ngm2Ah8gHQmer3sXWrIOxBoxWlhczVw6jayTv2qRz9CnFKAZa
qkm5jmIea/Gg0yj5Y2yXGwuhlMJ7q9gjuyVTeKtdIECqg/3m8e06LNteGfx9jbNRJWIiXUpAI2hr
TawRHnvx0D4Rq1x9Q4XQgmFAs2nltkvNk0PKLfv+lWPlC5uXHcn0t8fTOxuufzduAOwARliTnnEh
e9y3tgTq80VQrhEoa8urwLA7/GAPm+oxWgdvyvWjXl42qaAZCAJXi7dW7oM2EYU2zyF9pZwpxZeJ
N08vN49BEnsbFIf7ebVFo6EVG8TzMYlO2kGXvKOf/PI7+ZV4kZCdv8EPbTRC1/fUyRgdqtM/WmSh
MU4fdUsz0WTVeB+xBuP+d28GisnOiGPlp5S5enxoCpgi8wyEu8VUp42Zn1qnKQTjdptDp/3ZjT5L
9BfT4zq5PCioU2j6bv0ur4h8jI49OuxGZR1HzA22wTMTLzCe/nlRgmtfqN1zxpK/BPdt3zzdsaDk
Yfy8xYTLtbRb/475tlWfO5V6bmuxbd18Db6/l28Iet/tRb75+5lu3rq/kyoaalZvxBRW3p3IgWHa
P+tdf6OYBiGVw4qiCfpgt7kZZ4eGh/8Nk5Dnt/xj1vwSF6aXW7P70nAfv7QkmJt6L6kQdd4nv/8o
B9PfIjnAUYZB2IGezlf3tEHgCW+cw32my1Z78M0PTC26+aoMK4fbN7IAJ3oP46olSMG/XSJIoblr
B3B3uCsodIbIAvny+ZIbHOGLssP9SwHdtDCWUw99QLN61yh410BrlDT6RhGqpUk2KUi2ZVzE3vEF
jhKQAIgTxWOmW3hYFT3XJsjAsspw93YPv+iani+toS0x9HZ3q99U/aKK56N4SlfG+rLr/2JgMEpq
FxvlRo4CAoBZSzzQDdWTjVZx7e2ubNO/z/DIsmrA8GtfjA+gVa3L6E//+EdtcYrOs7xK59j/3e4b
3+hR4vkTdtTDkTYoAlTu9sY238jMSgmRcGLgb//oAY6cD03l2ASYP06qXX2eVXHyp+Ol2bvul6ZT
23wIpHMjHAna9rWptsEqKqQ2Zbvq6b6CN0cQuU/oKxVa6hrQVdIa+K7/raQKt38EkF84Jgl1tav+
Rp5LAjyLNveiU9GhUZ1Z7mjDmjyWj+lx+gmw8UbM+lEcAFBnoncUHflFSrh5ReM7vrdk5SsV1xzX
CJXC2cdthWWjlHtq6yG41yo+KKlHeU4hQE/BbQQgVyEsWikq32EBmFMFWt9rvo1YYhyVLzz/yt2i
H9/dNd5ma7Xp3nMAeqv18aPtJPCMb/3MYIjLLzNdJLnbhRJDdSwSwYy6lGv5cWEaEl5UqC+jGxNa
cUyiZ3YckptJoS1fton+Mztk9Ihnzdy/BcHuIBvZ3N87mQF+pC5W8rNcd7EY8hSSdWSM+KJdrv8j
J1/3YHfNC6m4j/Q8/mqWWyB0d9Fd+LSvql8S0fD02KqdV+wQNCQW7cJtRr1USgOU5nozktnf5Czb
+asv0lEa2thmRbzNoO8DpnZ4F45V1gafybNeIpHe984NVL6yNxLfNDcztQmmfTUZuZ0hlNbqq+HQ
oUMLzkV7jWasC8yxQfSj+/Xo+1/UPeVtI3K1XoTTs2RTDvKw7xqf76/OfvX9kpteGTrQtxVxNr/4
1abn29OmnpvmB1ncn+7HJKdPc597b8rtTpMPhke7/oZISK59WiImwdmi6sigFHpvZsg3QI/USo7T
DwKaUiISYNPN7Ts0Lo+8yJ9fE1Hm5/T3qwWLIFkpz/enxuf085cGgK1sPQZdkOnmwqTzJEYclpRG
b9rZdVM5/3WaI69n+DvEX3GzS+v+mizJOmD1lRGkexlrXjUQkt5OclhZSfLDz0NfrM8sTjXy+zcK
WorKL4t/+YcSL+j6ha0rjXWwA9i47dPuqTw8zYUwr1Ncgd1KyC5r2feU0AtAl7OIH5PFY+WtvcNC
p577ElKCilnqvZCBRKpGUA6iV9R2LLe+2nH2BYD4/b0Dap0fgjNqV2jbxZYRlnGN7Do50adtHyUa
M0BFIXqHzXCEFNjjbaB5YdTp2MqW72zj8pRFGb678rgWuZfYEUZqAf3ICc4F6p9uV5eX31PTt9xA
uIWij1fJdLi2nQXW/awbpD93qzLsnkK1tQD7wXXMjeIHHgKhQ90YAfUx5UtXurPH2VL/RpP+7YeV
yUlq1/2LCzlmUl55R9nStb0hcuNeXgQVjm8jXi8aOdpa0FJ3xV1fwFbONxbVxsduyiLvyMAu9yh+
e1/lJ7mLUL/QXzwVJ6KvMx3bn6Saj4Puri1/cMjfdWJPE5YI61zA96ZVfk/dGNT1z6npYZQn5UNC
aZuTpZ949K6qdEgrha4bUK71q/ll8USws/RoByR0e/3sLKrSDPbriXhRfMD+a/+S+vD7d3o+/sUw
aofV8e6abE78+aKr8kOhcRPa4jtwviAJABz/7kZ7bnW81xHqXmsqxg6WKfa2kAjCm0O6A5iEVrvc
lvLNQzXJTmh+W3MXMv/kXd2HQTZxKmaLneqxUYEvyPYEWKc3MD9lr29rYLFToHj2Kbq92G+rrFob
r/zLip3iqX/1rlaOZEHHn0olzY/5u0rN+jtd5MN/sFhqlCsrHnxt0mMRHgyI9Nr7ycZHgNy0dgOV
z3a6nzQCd4nWebY9O4IaymO/gceLCrWZcDRpWlQHy+xDqM4E7FKRvDE7CJ01pjT8f+0beZETbGO+
fTNWnt+JIuDL9EPpAPrJdawvOo4WvDD8VYAlEmvNQqo+dIPfa90ZvE9cXcnByhK2RT1DgFQWF7g6
ffZrE9bmMQDoO3XvkkfUKLeXwBPUMsAdoDIEReVpltXdjoSds05JoRMGIBUIVBnmYaIksb0bRq/G
WnAhzvwcl4Jz7XQBHM+b4BHe710Irfoug6F1DdMisGoZwgmXh0gDFNjj6pbKxLcH4Xp5Wkx0Q/M0
A4GQ3OrOCO9U538e1LmHonlhapf1XcVAc85s5MZFiDsZrhPGJbq0iHscrKQ6LrXoK5hEuT+M/Ko9
ykOlBqjcIuB045CRpS/7Xpt9hzFkPI8YzTijWWRI/7KV+mz71xAyRD4SXygdTp71TKJRFOlofNf2
TW1FIxFqzyhoY7m7V5IjAjg+xKVGwqm9uyABVPHwfff8alwKg3IyiqFTF4p7bRUGcW8xJQIDAwXc
zKQxgeK7hRBDy42Nu2pOSr0Gftga1ljUl1+t0bklbPdFgihODrRuRMk4OcOhtYxLynQ9rzHxAiN1
IKxF3gFEZq2zGr85kgbE1S55htaWm/oyDvZ6Z+owITSCh8YsnujvQ/zaElulBcSITmGyP7zKbbf3
7/f+fFsYxy8C41BoiHMEUp8vfe0EIukI8fslvxQ3mg2tDJnx34yFNSeabKrODKfJsbsXCuPHtYkb
72vLanvE96s+GvHF9OYV2yPK1cbahe4aM8G1Z2EYYXWKy7hcp9pxFaNsZHRHXrLSIHLP+FGMmbSq
fq6tRktQVzMj2zZkgUhY1FfeLcNPOkaD2SwojVUPkCiSmYMek5gFRR9dnlsjBkPd2TLUkeMB+prE
rcTdaSj9Xc+8WOse1N6nkC7tXL/Qv+HiAAPROQBfgLDuSKPcjHXzdZpimvIB4zMXwHM9zWa23Q/F
ftN0tKy36tkG+avl0+SOCWJLdzXJ3V9rrdGIQoYWd23moa2WSRYu+Umvvd9djaDZopa2jHz4tXGn
IlIf8K9+6nQmLWCANZAYECBIC3GJeqvVVSObb2sSbV/m2qhVv3uy3iW/jadWhyEzepID6RXSwWMG
7w0+2mPPdQWO2VIbn99TzaJAf3g0mZANd+zVR9MLuGgY6Hxt1hq4h8bgrjNZ+X3/rJgtwHZkenGd
po3395jMLJpeumRrFblpdrtuduJhtUZB74gPgpn4qKdRNOpe8fo8BqBEIDSZibrSuT7huqU7Td2E
m5AGLI5mQv+qtjQm3r+R8gKggORstjTiNeWTmIf52tzbNbuBRPhJu3PKC/TcQkHGs8c+H24VzFxV
31+786RPh/vqZhvgXVIj5YfAM3rkUZzwPykFXpiriebLd2N+Sfrzfj+4t2AL0FwBPZp3f5Lu/PHc
6MeHfOSP7gvPrTnP9xPEq/9YvX+Grml+n2LZWC5bd62ELuEp8T45fdLnrVPrq6cwwtabi5P3CeUN
XVUMYFlC/l7D9nHdAULo9z2oedeVPPan/9OYH/vqKf0ons4rzfmjo/W7HtVkOer+EjwBLPFk0+Sx
Pxy+1v0MVjFJ0n4y66fTVOPb6MV554+P/X4Mgc9HEZclp2Vx9/cqfNQnozNduLngu+6N7Hrv51dt
7W1NZchgxaX6los0mVAo44/GDOo47fZn/ddaMvLZHw3y7miWeGQgwfE7yd/1hnL5rgYT1HUB83KS
DIfD1KQo12ZOtnTm7qyfPA5TuKbULhV7ZYKb04+nmat7sHOfnndnsHI241gzvOhW1k3fMq5EWN8x
iVN4og4euGs1i2nMVtQwbVk7WKs0lqOZ+J/1r3v+xeMNkTvvnS2Tr+VZcaqc/JwdFGlG2fN3Odv8
BBrQUmDTSa0/vh8bjuo2hNc+FHni/HTQBqs3B9CwosG2JlAWh6smIfXMsCCBV3PMvxijcUxvBta/
INDgPWmeD2LzEWawLM/0lrTkEX7wGELTjYbb30tEYG7w9iziqOBXW8S9hY3Xu68uzicLEHgCDJIC
eXMD0/y2lCwPz/+vwLsQYQ55bvdJDSx2ER4kMqFWxZMju5V/iL0yG77zdI1DwwSztJmdKKAls0+P
PAdrFoh/mRSEYhYh5W8PFBOd0ngXxVvPRUoYH9rUU3fA8VhtvrWMcaFs0Z95eDFJCs1trAWX25vx
bPk3vtbQk1tvLcUaiiMuRqBoq4hbpotpmD0xR+uuVcGz8WziZ/n2p+KsLTvfFmjE4y3exgfKD593
3/ee5ca45ze0jN4m4TwKV2/5XA8/eaa6++br3drPzgr7saiejVyY2Tj3wFH6PCsRakyPblXVyKoz
om/VKk4yZGoosXeuzVDZ3AkauXEpRcBCqhaHOUG8DzBOehyBIw7FdvVkWNnCKL6nzWO0ThYrskDK
5WX/hooTTDYMBZHrWuXR6hbI0fBLf8VbiY/Gf2PPUkc2QgIzQR5B1nqJggShUH8X8SdC1b8QAbMR
XzKDSXfzTCXVfO6W0VHPtczDW7K6Ab3vbnV9uxus3n1zS1W8s+lctRr2dzRr93dX6EpGOp1jM3T2
7TvQ5RuS7TGXR4LHthqW+Wp4KfZlegp1F/42u5a6ZWxGIK/jaMtwabUMT3ddH/jc2H92kEejrxbV
PthZDZmHCCUjnnFlatKaGXw9rk65+uh4ZqtR7Bs29gjuco83g68ORE0PEVxht5PRhzC6KWxS6Hsl
a0WhfS8QOYbtzedsD6GYD8JEqM8YwkvEFjTLD7crtTfpjXXap/bJ70TAZYn7fHHRMaLv4bIMUTI9
tLIPRXW+gqiarckzcRZvtrcayvDbBhWXm3ngsm0a5VrHJlcquEUeJi4/1gHfHynrmWDhosBaAjQf
oE6LDzrElPy0S3P9gIxMjv3XjoN0Qzh4uLEbr873GFB9HJSut6BtHGiLAxhnJzOI1NhCM3Snc80A
5tNLNwl/CeWeQwi5U4zwBM44Bc9vxrb77v2KCfQ7PKWZ9JgSYhqTulNeDpBMrtgRfFjwQrndFh/v
wygek7Xr9ioeGBX/XpLW6qabYdcdS9qNrcosiCxKOGvFWyeC6q/nsvdFx2fTPMSFW/+I6yN26XBb
yZaRetjC6/Hq60ZYAiMQlErHDtGfE+BE5WSDEfMn4s1YImfWstqSnrBDQv45Qww9Q/MuQUaRBkcF
0WvMpaXhAlqPmbaMiDJWnAjOYn+IWcYcw3pIkLAlXiXURnCxfbiPK66M6e7GH+KwX89U3ALG+qfw
E8eTSS0z0+JDdemn9z7qaPdWzvKDuOqBLOc/dsvA5Sren6FCDQ7sneHsab5YsVzf34bzd/B79w1P
GzK74tZsUYQfiUV4RWzvBfH9eDO8yPgAViwobu9FKyaZqQLG/Z6KxiSblv+ivcQ6SaDTNhBrlzU+
Fk+PMFmbgdQJXCZl6MzDHpDBfmSJC0a+q4rP/R+RRw5ktrf9zfxeEEmujMtWkMo42LXUYpKrhx5f
lHgDSn7TNckDFuqyTAY/uX2voHFSMvWtN9yBjxGA2ugGi+Rr+NM8+doOQyCPyhJD8FBV3Sb1lTfe
HWWS6kMM3pe2HCMS4xfE4ow/x6ENaW3ltvUHtSuHb4mOaOoC/r0lhVan8aD41rhn6TrdhffyV4+D
X1ru3CQVaqP6JqQH9k3CR8LN1pNYmnMII+SfxqnxBTzxlX6lv81Dkm+GrffHoEyO6nVQ9d98R+1Z
pB2Das0VvMXaS8jXBROlBEkPFdMNevIaqxD7VYvSEtrdDimQNsI4gKpI6sLfTH9U5YagHc/xo/HT
PKu7dEDzZRAqWLGwUxPQKbTqq5h5ostwCFn8/QQTXWylnW7Hi7c34yWhOfV9/2oa0GhAanhac/mI
UJ/4cr98m5lu9OEOkLMULrkJlBpff2NqH5MD2RM3ivDay9tuiLRZBMq9d5m02IQ6wbGxAXe71n5e
yhMVOTWwaQXfRi5ArFJbZ1+/Ub8JUPrpQTaxlKbrbUa9OzfO9OQ0IkUBZlVwF01noWm1JupmAdCZ
+1ncwVfkofgKLRTuuhz4oz7aqTk4RWxgawituKyg2flRREWxPXwY5RV2XzwO34jFJNKPzBSP9Dut
vjXzt95+D0ha9te3jD/PZgFmrws1XBX0IGVopS/BR3kiWPnRxrISiYUitY1QLpN2R8UahOR3Q4ir
qBebTGwx0SPjA9CgqdFD1+3aQ74as+7IRHxo9nBK/hczQC3tU0MeLWfdr4bnNBMSR3Xicosm0pX2
RnlA1Ah80MxFuBILUuyomWlh0BUgqIawBNI7B4nkRAMH2u9naml7XWtPx9v6uD2eit+hW/uAQBKN
WNxmJ3csCYrE2XvsHG7DoqDGBEQcQdtn7yTZSB8fxc2P0pb5vKsgM4vkMXKPUv8ErxkRfizhFtPV
5BojXl8qW7gJyZaU1a7p8z9J8pgO1zUXs2M60B6mtA1DRWk4bD8+zudWSTlUf+8vgHkwErt6uw1a
aMbVnpXkVSx40HC1zSb4ZvX0eTqF+ui2eeQBi3LwiPkCcI2KVpOISaZcrl1c0B/IB9D4lAsx6Kcj
pu32T23MkPFRgvaoz0WRCkfkpuMgj8/DKShlY6oVloq05gWo/z6IVirdgLb2eClJgNthdru85+Fz
XGO4PuiDPNJMkXwl9sHYvkd2JPWD1ei1qXMeDDYhSNv14H43RcXyrXRmVkT/NfS/Y7ZFVBgPJ766
3aTceapPJskyynZyIvF1uJEBwWMXLfTp9tAQO12WfjxFv+IRxgclXmasjFYSFsK1EVVGsvqXkj4a
lD3NCEaNNVlXEKwOtaHxCn2prQGJfHRXc4GeG9Tz41etzUe7nTzO++lw+Ph4U5dI+Vm8ry4Bltmt
5+C/EUXrBfpX6CtBu9OMncKwNYpEadPn07SYPr6B/8XpWFU7yTEG4xvy+ghvfKjJ0TJQEQTJKPP+
zdBI26MySL7CRlMJiyR1sehFlAaBQggaz4GjuR3fSxiKEOZR1MFEDTbCkk/20fvLyd9/IlWJ7S2W
hXCcsec9/F+3i4Qs8tiIh1V6vASnFyuCtTPLrPI6DsZkCL9KjqbKvnEVdnbVs2/LEK3+QciHxB65
GLPElHiUxmWf8SZHRQw/OcKIoChgTlqMHY7DW6RAcQILWye+ooSldpp3HZdhlLuidhd7uibTWBCR
bG9EGVH2e8XpH8X1x1sXse9nMwJGZZaR9MwesPkXFxeRUJw4CsnKsEIR4cRf7moZiRNEiiQYuhXx
xNp4bq2E1jFgkdZKT8VGwUqp1E1PK616bxSyYzEOMMj/i7Kab0sMEE4QGHtxutFytIoL+/8rCnyV
QfkvvRKcxFmqvAU+3U/sVVK84P1GbmwPuJEZRez1txKb0P/HX1bmqFeKVMcR0CuVszQoFz0A3DWh
ViJ8FHMS8Ggv1XzKlvr1sNo+GK7bcDvxWKCE/n/uzre9r/aw9tSnFcfdhx7GtbmfH0W2bgwr43lv
Ceq98n7/C/0MWvHh/7jxS1Byr5A63NzJmaUfa+Gsb5YZzFbGUQUtL7G4/x92XZPR5/xX4UzlCmM2
svO/yWPfWP8dMkMqkIRMW4FOTZdOvuDp4f/4NJbR7MPuPmJNakMPyOzCtihpGwJutzbsqvZzO+Zx
TMJRxJ+e5528PK+OdR9pkehWJVW0h4esk7GfX25neOZu0HyOavkPu6nIwuKFWbIKfV40Vt+sQ6oS
roIYN4L4iKN4gvFhnECS3a2kHWLKvRJF5vYsho5MRkosBEtGjlP/q5loLbw/25arPQ5OUBKvm5n8
4LZKl+H6Z0VbBYmId6eFZRkV5FZBfh+NgdjHY2b6anILw9D9J5j827vFc7Icr9fub3ZxkK3PAAcd
nplcGeJLFCiclptHkOqpr2vfz4JfUzv5S6UihersJVybkf+rk4qwhNpSxfiBSLUde+qGnuz/czdD
PFG+oIIvbIq3bfQlBSg/nFtrWkEOuzDlIqzbjOD6YTDcYZs8/jiuQlGVorOey9dz7NPL1UpuZOzI
kyRB2gpTR/umo+g9cqYRhQkPW4UuSxhXE7a3a0YoMctifYk3Nwie8Uh80c5JNpEwyMgZ8HKd+Mu7
J8e+LD1+0wqonOSRma7p9Xnz3jjTLs2luR1Zl/QH+++9m3tLf1SFis1PJtHn9nFX37BgJSV1xT9p
Zt8blV3rVABXpSrtEofZOnB+NdNjbosukh7ad1IvmVBrQgVTvPqVFM0AFOCHt4fL0368/619T4jq
37KH7x0bpeFmtp/dpJlmtfnee1pNjrOPp8LkZ3VNM/1yk1jKICs6ztczowK62uomzRZT2oUdYOXO
df5mf2xnO9zaN0TeIEl7nLsL1dq50Fho7a4O5Bcm1UcaU911ezEp8z37bb7OhNOth98midrMqNjZ
NK61p/jl9jtj6frv0+6hAhesrFltlpvXRP8xPdYPQ6DN1hpis1ktw6b81K/pTfrV/pjl5r906UY/
2yRLJWde7mRGn6jcpFAAmgffi9rn4IQg8Nk6Nb7RZXvn3ncvMwqoYPqNhvFTz/FLD3PaYvPUOFG5
7X2117fM7kFcc+k1weZvR/6R6x5hzO8BxQGCaxwcdXOxKPYQKZ19qzL8SveNwuQNYcv7zNl22/tt
FGqH+SHh7N6pDDdP5/TSOKdfkdoUz8lHuLAkpTSXHnpccZe7ZLQYZasRmsqsbnrHp4hEBZY9uBQo
wzZQ8iuRxM1U4TkAlGdfmY68pQNWCU12DzJVAx64vJj7y31dLJuvbxOy7FLZEMyK4J56M9kuGmqg
fheYDrVwGijenR5lgEGhU6Zt1IOy0aKPd7bx0So+5Xqb1mv3yqkpVq8PINW/nWtStI7HaqbnOXkF
Uf1ufd55ERidfndXe6XlgB0yLrVIqIp4zaJ4iGDGMQqlCsopCtxYnEK9WDftbRUEIaIz/Mzn6L7q
VQ5TRQsMtPyiX+U+RF68s6C78lX7rGDM0ya/IHsin4V8d6fwGEHz0huq6nodZ4jCic0EW0RyDcNW
MrsHmNz0P+7Ww2BDbRoMZRo3qE7048mJUDW6uVJs+Z2vB2WCXhQtO6/TQnOPrE1XThq86RS629mP
lV42L23r7FJ9+hQhesK+J9Lq1OoVhhGxbRoFJaydEk8ZZqaEPMCMM7THPpyagI3CUKxTohzBcmRa
n7RcrsqgiJnNHC/SE1Seizq2C4iRFY+KxrkJeePfXPI+f4Ud6eZaP81Kq5RWm0QZ6zs/lCuzcFIM
TPejw7DQPQwDWgxoPIp1cSX6iv6LWCf8daywlnn5RouHsXv8VSn+EP4BS6o9VRqV8f/aavdqp6pa
i2er+O/DEWYUKiMGCPtvvObrFERI5CpAN7Eq1JwnO8v2L3jgItuwGSXQKFoJ7XeWldOP6YKGAa2x
SnMNn8UHaPDLGALUnWZZqArZVzpbRqYfj7mWykP/YxT1KjNukL+dRdMWqlD17zQvT6BMaCJNqSL2
AEJCnHNGZJMIUMeftSduIRrSeIjY0O0in1vXJxO0lb6rrdPhCl44Gg19QW9Cb+eRKOM6mJfCPOYN
d6NfEi9PFCC2oNPb7hXEiV6fyn+o2v2m4XTl/eW4giHB3QvyNzn3Ao6cq1kK5vv3dr7x8++jUDvd
sUZ+uDIQ6JzqFaaEXBOKt3h7FEgmORXrdzW7K5JpoS6hI/H/mjhGhXMH+YPO9X6t8Q6tCL6vdgpv
/g1mBBQdcayGiMbPFTAfP1Lr/4xtS+hH8fb6P50w28vcM2pdatQEVO9AblIvbMgEbQ+8z95rrol5
nBLhJFnyTIIQ0IOyNzH1aqPSW7c3s96lBpY3Dlp67gGW+mO4GxV7bxju51npaT85YEDUsphBarkP
lUTC8YZIhPABnH2qdyjd32bIsYVDJsht2s53t3Xr/oBc6uhXNUBPJQlaF9DbpV3+kd3TqgYMDFRV
/FdFwzr+Wz+M4/mGgW/zu09Zh0jT8PhnoAfm1DuSzC/JS7/79wyoas+MiNe/tc3DiQaEw+3GlVUx
9D/eaS7ikZNKclP1at2l3cGb9ZzsGZWs8TpoUyZVNZqS3bJqWodOyQ/d6Bv4QOjwIfrHx/SohPRF
KaVkH+NiqbyfXryyLvfUjj+U568oiCGccuA8vreMAYQCQm/nl84YWnPyeUsRYlp8tqrl6pmXXCPP
5KPUXqT/Lny3b+HgoB78mxODi37C9eCYgj9ZuSmzEXXsvj0H7PWMFRvW9K+00R+dPgTs4M6bp15o
Vb3X23MMBTpBmAEp9tYri0VqLHph7Imt04XxtRP20gzd2uSE5rQLGiTO2qXR5eH9vjpVpHytNLdP
+Zc8QfdTOzPvA+jUdhdwO6MnoeVAh7EG8lv6TvkmyideBa+CW9jIYMLIgGRTL8H7/Ghn56fIk4ih
3YyQRyvcQKLvW4L13PdOvRAvjNZwfBAiOXkkcEWjV6U8pEx04XWvP9qzFcB2LdP8umUNZzld34KC
jbAEr8p49sz2dljRHBF68AJac7ktgNOrU96uJ+JNm5KFwkqDG6/u9iOV7wsC7z4ez6FDx1+i3N52
IaZGypy3h2Wh+/5SXRXmhXRQST+V/hYUDX9vjy8Wve2s4IQZ8eDbDND/o3dY2anP7WonO6u0fvQJ
eIbJjBU2VGmetLDeZCLvTzzO2x9yTS8+L/WwS5Zg21xLA6W1rSh0uZeREZ0NBBNAGUkUXArMV/WB
libbOSvzeu1Ie47NS0NI0Xq61C+r4AhUk+JUGcpyF06B9UbzrX6T5rgDBtmbwO50MVJWPlRq7CVQ
HMmPXHA1cIFF5qWUmLRB3vSPhqQ8V1mon6c7wAVGg5J7DiwWto1LLVsai3PgNe00RVKmZEir2tVd
F5chY7Rla1jqg5jtVPbr9bKG2LRY/7nbC+xDRYhInp2UsWLr5hopf/uoJ5Nvc5QGZAM2LA+vKy/t
N00HviT1H5jTBboiCdT7g30KVTrkNjA4k60yJR4j1gH8SB+kAzgp8DEf1VqO8ia1+yiUacazxiJ+
VYEHKSHObL0Qu2YeyKddfC7AQe8b4Q/LA2HfWJxinepxJvDaYE4Mbu6+m4Vd+vOWovi9psXnPPGR
6w9rgd/n70vz6+4tbMwxgotw0MdJ7t/XmP/uJyptp5o63VUcMs495S0iT/FWfk6mXT0GXd52sR5V
aGCwx8lWhcVOxBnhY/gsxOEkwWhQaSZ0i+B5u9/9oPOJCxQnigrSZV01o0eoHanvFmWc3QuOhoiD
ZkHD2ykw/R599w/9j+EZc+gTCTfn5a1iaJ+zjYuGKBu2CwUThHmiwznSdqw12qfhotM/6JRSVNAx
tvrAL227ufEx16PSVhnEW1Se2g5HGQjxZnEa+bzI9u9W/sA1HBxreVZiquf3OWTYltaG9iFlCQzC
zMv1CS8yXXBzJVOBdWxx/GrSCcAJKyHqvD2+cpDY9ksPURhEQk1R9yi00nCcUF5J/PILjd2bp9MQ
5qyg2sWWBv/m3Y5QagMmth6a1fFb86fzUrXkoTifWoz73pu/2g6vncM/ei/XQVg2bUfb2NxERUhI
t5/Dn+7itty6hJ3Eub8Z5sdfQNzrhjWC1isS/BdZNRGpycOX4q3zb5M851MB+ixs5oPvvl1t6q2G
dccis10F1uAV6vp1WsKkqcZbIuZMM6SQ14MlFTSMmnD0pdlEiMYGMSyEAsB7IxPaMvDAvfNdmZhJ
boUeFcTj1qH/0/odl/slL+yPav9bfRO44++nvXcAbZYy3G8rex+2M7+0jOmZFlZ00irkwd4FNHmT
xJ8773h5Pzwo3v8N59qQfEYkGSyzGh8V3lef95faMMRX34Xd9tViyrCmnWqTN0mTtC6tipILcHcY
bTJ6WWPgF7VWjQtqYsDW31qI8u3sfQbmun5oHglyYptnGtNQp7kBVn+/c4bi8PlSezbnSFBHEkW5
leSGcvMqEODY6U3/o2RH4O7+02X/2JhDKutjjpETNSXNpKHNxzpZSCc0JCp3LGERI+ySNa2Qi0Vq
8WiKogaFekbItC9GX9vkhjBaA+97GAQOC5mhYODkFyW17m47KrbyrcM/rAyFLuv6uTMCzNLUUUHq
FfpZmmmBH61OzvVJJcVSh5UL5ZijUm7o6vz7BfW0OhWa1RqRAB4lsX7dvvzUZagJMl8iPBosekhw
SOUvb5abZntqHtHZEgsdEtq+9Y/avww8Pc3Z+j+qhLWwEX+rF2ov7/VxScRg0x2Y4i3LeL9cR2w/
1s7pW3vxcp1ub3/r773fwbq57a/7PUC2OUXiWbZZwua8/07fyYJnmnD1x8bvajuVcuOTnG/Lg/JA
GBf+JWjcmcENaSHacoQEMuE2lBb/4+i8thRloij8RK5FRm7JoIg53bjaBBgRVMCnn69m/XGme2wU
quqcfXYIwcy8LAGAJ9kyohwkmAal+QsxPpUGI8ponwVCfrmvlz37JE/NaQqeHTA7iHm/EQ/wAESD
/JYfW3DPMadKY7c/V2MWJjvt1ErAVLY3nBpUNikI9vXkPfyteRb2/MMkRdrcgxvzh+eI37CQLPww
YfvvlhAqp9+QonFf8trdk3Kz7ePjpYZsl8v9iYyDOTaVnrDcfgYSljinF7GVrCnkklyjSGCEr8vT
I2qm1ZcwmYyLKUgSVkfYBkCwRV2gr5TTZ4pihSSMvhrL2McOa7qpetkhFj2zQ83xrHPrEAlfj9Qk
i2Mb+BxSPVQGgtaHgO8MdbBQYTr3v/SB7EhKQj3ig+WfXZBvsLpcERkk1BEujZRzTdA1kNbrm0CF
ZEszgcBdgl1cAPyMHf/Y0UMr3cvhhe8n/QM3Hnjc0AoF3WIXdKImZjyT8WjNRcO5T2+w9CiIYeo9
kWOwxPhSyuBki7T95WyT/X4nBisDyEIeDv/3EVklbKr+K7jgjXpHa3tlFzpNmUvNW/t0YnGnvH40
xbSekgXyoUBtVUYgYjS1pPukQT4CoePWQU+Vok1Gs0KjS1nfs/doUfEb4XkXT/mYq6RK54oAVez5
HBkFFpRXxj1PZz5HESpUNTgMhDLHuvAa3O6ZaPWo44PpdPq1x+Lxy/G1dA6HQ5daHIL94XhoizGH
2BEoBH6uv51HeAqblZMNcWsmJJp9HOd7imcGLXzmgRbt3HIgzb6Y8Fgcwrw9pCdVmOPI5JQhq6Qc
vJkhoSMB3Job88uZgBzMFAj4FmeExWTTVrc1lh+5v4U9eOY1cLpfFSeLcESm4WyphDlwI0aINDiR
GXxBIyCL7Q0NhhavwLVHjGks+Pocaj9k1DCMQG/Yy/BbMfkACnt7i4TPRFM4axB5PrDLlbtqepvh
tLWjPUZC+IMqeBJSSVEiMbnC6xUXK6Rkzn3R80iePOsjsstYjOIu/IIs+Q7QbMW/0XNdelKEfwOw
JiORkTk1ot6IoxFxRKyQVX2iLMKH2XK0Iqn7ZPD4BeXUw7sQMwYIt7PVLBBegpxthDnkHl0yfVK9
NCAp/SghHiKjkFR2fAE+kJGBFnGv/Hsu+5cIAT9xHZIg+A9a6DS6x7lYfYE3EUViDv/dJcLPpcPX
J9JxfCRenJfiRp2xTy17cQuuIrd0aL583bY0ZwcDoYvzhZTCvsJLdf6Xb+z8N2Z0IlgiZqlK1JrP
1Mz4WY56wHP1jOfM3ZrdG1d6jh7WH1AHuRFI818Neh7nmiW7x/Hzi6oq6n5R9nfpfLVMGmIm0H7j
pVkMQZi4lUJ4gyTlDub2ttBt4twx4CtY7FL8Vo/08Uj5Ym4yAnu5GgOYfIEpM1Wwof3XpibFCCth
oSYAoI9pOx7Z1DQDWpQ+s8VJfwuYgSajM52WhOLK429kLkbryejlWvMvuwdlP8UE/GYlqEsea3wX
9X6iaYPvd6DKq68Z1LiG1EWkUIKRIwY49HDl0jYbRDDjxnAlanXDNRWHg/dezF+PcPfXt4BjdIwy
voPv5kHpB8THaKiiZEafEtxxSqN+vCRaTeX39Hg5ZfoCkVyp0X1f43mH54oysr6Q01uOGA4oyW9h
OAmzXqhNvKIMJqKIeY1BW4fDHLU3jx2g25V0QdlpXMLh/x5/sqcSPGV3EZPvYKGA3D7i9nSdIddb
PJLdCr1NWiV3tz9AzLy9922IKRApYHOIRF4hQxR85AXm3mCGcFUB9ODKX0uPghz1vOBo1WBm2p5C
mOqapobagvvb33k19jjQ1cALXfncS2RQOMsV2lpmH2yeGD9g84UTF9MBLo7di5ys8EukF2ZwwRkU
aWKYqIN7A5FGe6UFNhYfaETQivBi5OwfDlqfZ5njI6ZTCrXhxXviK5kgOEvvUM6YMe0zQXWd8YFN
dUejedWEbdon0iyR5kpvYTF9Ich4f0sgn7ywneT3gaTnVfxdwuKgt6QxROKkCHrF1ojb6CpKOipK
kD7iTySeHrd5uiDOHGuC+4ZfJ3yUsZgBra7K/6GGIB7u+vbo4xZRfyaxN0UZxxPjikfMwGN9n6OP
YlgkuC0i7DYPvwJ4fwv2HNy31u+HrzF8nU29ujDLp68FcTMWEOWW8EDjBV0tiLZkK+6d1od52QNr
D4K8gICRmHnS6gminM9eszJzrpJbbq8ut332JtsV+MmM24/70v5+uDqSqof3Y26bMP6ZOH/YwJk4
vEf36PJXD3drfHQmWUMqhm0tH8sO9nIMHD69z99LDb+Tt3fhkJzv8p/NoKXO3ReEA3JMSNMYXJ3+
Bg+wIJsX49sU5XbYxyBdwejlHdbun0BkL4sr6PF1XFOQLC8jhhJ67vCBMZ2JeqXHpMMaIcXtkHwW
w2+sJjgF5fveKT/3FmbSH/LLx+oxMERQbZCPLtMfKWBAwF/7iWgeI4cX8133MmWs8YpuGOCh1fw6
v2U+fQ13bADUheNLiJtK+FvsMPaAUgUoSoxztlH8cnn5Y/Tz8BTbCn5nCdgzR9LSi2YlDte/RP17
T7SQO51PuEOflYmtHSCmkeySozIQfpS7EwN7HrwzKOQhW9Leus1gg/8yi1UFTICnbKssI/4Phg5U
ni53Fq13hPApzPR7fiweC/cZob5wzhRkfn8GAIsELZrRTnIN9xTQY1cN2jZAkOt/YKM2+zzp9vkJ
Wh+NKjYKYyjdLOJm8FwxRq4oMQWXWDDOeIw2GkiGC7AITgGHzxg9vh4LiME+nUTmX8GHmRfgmcFJ
0cQComFGjgiTHZxObvFe9z3Ekyxdtx7TwE1GGcYnM+4fmPN1LEJkucerPJCI+KOJhqbKJo2AbQwj
MSd+RGROAxpnlPhssLNstH2kHcQWJrWMbd8boC+fWuw/9UvD/+4sg3wx3YDTLaDi3+aX9nzk/0bC
gQP49VgSQeHdlh8cE18UCFQOY7YyEsrvvuarZ5Y6rgTjz9DwFwqECkAsI8xjYTmbD39j9JdMjZBT
/1HsIz1paOMN8BxmnZ4VF/Pqrxvq/3lzGg+DxCaU+ejn4Q0yJj4zKO7oCOdi2rEs3I2KDJZCyJpw
JZ963XycIpI4lqHuvhx5uRCYxXfTwFmNGnibyHEmyFmxpVBBkIhpAaL4kd7KcY5YqyRwlFQb4m2e
EqPaNkDuCIyHXscVtrU81DReRyUANGjFziIo5kd+QR5SDPUenBIZa3WwhuZcoGlQZzUvQ7OpMuM1
lwCD3ynvZ/VLRE6MAMflQw/l4I/SeYLVPvQERiYpTv+ZYevC31+HwtYN36NPpC4IUErRITBTqYTG
9qysYFZmgHu5qDa0BtwYx59S+N1w1oT98DHdDT6zD6hBeqSIXwswBl+6eCuINAgbSRK44COEeTmh
5ox2TeIeRYxarjMF0pbg20Pi+GoXOEnj1uHicfg+U8qenmVjam5hbUGIDWHyH3MNaIzxUIMlE0be
T5HDVx2pzcywXrxOAqtf1Tiu6XgyCGWsbRyz4W+SBSbBNJFOc4LuesxOQ+YJsu33nMvBHQcGMqHN
Q5pieqQfgSgkVrZ7XqHZtBNyLgPcrCiACWAB0infFMjXIHfngAoYctJOL66JcRQBwHg20hNe9vR5
T0DiAdZZrp7gFzcuJtagf3pHSP//qNXIv3Gxb7zH+JxudZzxAP8pZXGxdIhSpE8COBBhdSTgmLji
Pxl1T14Qwp6LDGQwxWafBEDMvNEhH0mX5I995+UcKIAIUZEEItCmLYUh0yyDe/tnHYTv73OLkdOm
IcEbWVCAASypqcI/H/s0oCcF68CcEfKSkalGqswn+Q2w1EUGwOD2/8TzLdDJhzDZ6INYGieMQJcl
5vQUIHfgix+KNAgXFQSO2/8UZItN8YBcnWa0wKbvcFlqQFbmFMb9QGJc+xZZCzwIu+C2ubGJLT+T
ai7QF9N/Tu+jOWjMOItVhMVMhjdYchj2R53cNoSCjNFpA9VmOjETfLfTIqonCgM8zqNexGLLo0pi
LCpU13hBkYQqpCMq4DPNmYpFr5j5NV6+Uc5ZWG7qpJhcE8wMYkG3g1zmYTVwbfk8r4NyLC3xfaKv
pbq24NVhJXDrRwrlFexh7KQRmz3RquNJxh6c02OlRmgtO9aMkO8BhcKFkUonOysjNsxir44pupbc
F4pwCv18rsO+KCFiwf9H/Ut19OvZOnqOhQhfQIMM/z/pHal1WrYFBp4wV3liKeoQQxAfVZMrmtQV
lMpjR6tEHSdWFF2DDzEfBsl7IXEqCN8p2LowXklpIDYprQipumImmi1VPFdFXzF8UIsraNNZdNB3
3P0r2HKqjQW5bw/SNsYeGOSUjxjqCJZ8TOPYYqn3AaJ2W0i5TLQwoTYWPxwoeHre+5ZYBWCBqZgD
iFoTai+OJNs61iimV5CGhjTECDUhRkHbVcc9LhkXNkiGBAvQIl49iILCMZzzDEtzmssMocxrtaPT
pPeXnQsEtEFv/CG+uomUlZONrVhMFcqr9z79XjyM5alKQOc1uFDFz7VM75FcH5x9pLygVMKAagDL
m1K4uNOGsNvTzqD0+3tH3xTgYaabpOSAh74mBVFnpTATUAmT+266iYwEJHcQ97MMWXBvtHEccU9M
W2lkcEmF8YSseNJAnIVKUtnwdr8W3S/zPtzXuEHtuu0veLZzR9+/U2hhPEnU3FF9xnZapJ9UR4Ex
9hyaZOAEkqxwG2pDa3r4+KYnjY1hl3bjxpfjXbpi9FbgWoRJxgBc67Z60JAE7YqdL0t0JUKSH+nx
CrdHOvwLibxb/vf19e6XAeYmjM9o3zEusL+c5SsFkGpU7Q1itDaYGlK23UjDY4Jaa/Y9KVfi97Am
QaKxUiKGk7gVD6p9DTN6r05X2hpvlAMknoPFYT1W4NJBQg0BHIaXff4KcGVhwvDFp3OGuzMUO9ia
YzmQjjnF8b4I8PW0P7TowraDfFtsU4yxNsZoYvCKnyCu3SZnh8ISdQJmcWCppq/gRRGN60fnAfAI
DI59HqPxNjTG1wAoCF4Fys1U7tvNVPsTziA5kc8VTyceVthDYvEdUmM7vXWPQosUueFuAR47kgXj
AvXy5NmxBh5ut2iYVDB/ES2qCg0CIHmQH35RSxDwsD0SC1GJ2IYNfiCBOCQEcqUywWlY+PU4f4ev
+D3Dr1GB8Tb57m8MmDS7XN1kkbBM8oJ/B8EQf9Rw5aDAHccYG7B3hs/DF1wMS96RgtfzK3mn15CJ
t0ccyEiE7hIhXk+eTpEo0W+kEHx9+O2vp4vPzJR0WOCZUNtY0zfg3zezLfyRA+4edT1Pa8DtBXTa
Y82yLbZ1azPyARSTSW4C8rlyChIe952LoxbodtPgLX7UfcA3EIKpOQDPmMLYTqs130nHbqZYSo+u
A+ahWO9OQD4gXDOUQnTGTlEs6aUrtgn+gvrSw/kOrxbWFfckx/oDmgr2r09xlGNaHzHNwk7l4u8b
T5Q/+IgTJobzv2CyWOnnnC2psPAqQWJUHa5nwTLmTgHXx3y7iPQD/0Sq2R+/V72RcgFGYviwVhjE
zupERrgpTqYy7f9BFEJPwLnXp6qNH+5tVqZMGcjfYrhsDjr47t15F2sLEPShtSaQOMHhb1qmsrB/
FXK7/5OpPOVhLjhTQ9YeZxFbBMZl55+rh7wVpgnhd5jhLnONzf9HPuK7RJTF2sQ6XJkIfhbiJ+oS
PjXZSbRcH7CFjTEukl3Eh8gphUE0yLimO9WAdx02ASE8zHa45cMaftfD4/ptmR07+HrG7HMw7O+f
IJ0xQP37QKr7TvOw8zfyEsO2+Qc6N+KR85vBBQAAGMcRw9luzPpmrSc8VHqfBOD/1tLk0GPnOrnN
vqE5FbZAN1wRT8KIV9DPfth6X5OGtXZdZFvqISBHihz7w4WXe60h9J3zlTupgu4JznvOwASonDhJ
yNo1RvCaw9L9EfTMlsd47MWL4eLGXEQhhL7cS5GOFsbguojvw9Xcxfdp8wgfq+e68wvnu7pBvQDG
hYnRjb8r4djbAlU7zeImDYnt+FVxvn6y5alBj4kb+b/E1oNm4j+FqyZ78Ab2xeMI/sgYD3f65k+m
kd1RR/q348fiSy9AxiNfhHrR8Md/ONayiYf8m0Ra/HRub4/fJCyXYF8dexJsUJcYhVZvj3Tiav4a
vfr4U4++WOdCe2LYPNaJ5UUsVYi5LUnI9cMj7xd/UOgXnz+1mPaVuNQ96xO01cTqfNgY2nPAeXFj
6P3DfsaVd2n3HPD7X6wGqkQ3MBo0B7k0Mj9Om3vdGRjy/meleMdwniOtE9YBO9SqOfYd/e0HTgDc
IbqBAW0XncbrrEC7cq9kRXLbfE5ARAk5c/ViBET5Eyarn0CFbqcP7jgCVyGblzlVf3TuPO9Et8nY
ZGekOo0EAA9wOmWowkK+bZhbnV6L775iDIKjim0MTcYcjjlSt9ai8Q1S3QF3FXbjiYZdTKpfYnNh
eZaY2ghiyW1Zk8LOhBHH/jVuX58NX+DgumEgzf7S4nvkPsuhjroaOIQflm1ZRcaDJkJ2JMiOraMj
c0HstKj5iluqNuHqhgj9c7kvZGUbakyor07hBxDlfAy7YS3hQEvzULlyL+FOZDxnuddThwRAc6eM
xn1DKAV5fccWDwb50BBoqt/otks/5ZiKypJdfRfvWI0sPwZTmqdDiryRZRsxqyNf4Am9ilHZLrZo
dURYldJ5dIvk8uaoo3Lv03eoHair+F7C+tjRIM3cnN8awJxwHPHSCrsGF0LaE2AuNFnyUu8euKxG
11d7Pbo+NLZX/MUZcZM4QRHCs1DcXS4PeB73ISY5fDe+grTuckBFQ2wXIG2GAROvscO+MMXB7hMD
94IjU/ZyodbshzvIJcb0p/mFKrku+OwB9bPoc/dzxseUjKfKu56B2HbQvOSYVKl3FVJZYv2nmA62
rRJqJX3wIFIdkS7E/yV5Uwp0KWLdim2zw54QKNKtmVxBcFEcRLKvcxfzu/wUrhVghSi5OcUvUuQ1
vXZ9JpAKRNa0YaH/ZruE92mKC8H1cPf0MOeYUX4rCXVvKfBE76KOctJ0O/cuNBD6m+nW/ZpQonay
B2Fc1p1aDdXGVt+43dpP2dH18f06z/NQYrZN+XB63eYvdaHsoTpnyGeTmyfNATXm0uEaGfAyckeO
W2htf8/5d6kogsYMPGYpm+8y0z2QhHwKjPWYmkt5WY3a2n6PyvgysU7ZBgg33EGrJ62JASyK1xBz
NgYkpc9kiIoYJKtA18h/p6gxfVSOUT2Uvad7iy9bMc6Fv4gV0CU5Ly5Ca2ANl87iAWQHz33xJJ8E
l4s3r/z0GO0KtEURmEN/dMPgPO72JXNf8C9ojld7o6x1p4+iMpuVcKKAwmWMd3ohnJlI+D4CwaLg
hh+NnxbWoWWYBey8vCA0KeXcx5jthh4wNVG+FCQfgZujPhmXh56Ie0CtD0QKafW2plAGKoP3tLAS
iIOIcIQ69mrPdnb4pUJjC6MB8Vkf0nnNEsZddqH5cvLyxS+ambaSQL3RzM3BYFB38Eyg23FRniFq
RcYs0FRb0EkzZkXPFY1T3N8y7/5Psvhx9itQzUAOmIpPPrEUFMvdlp8FithMAKgoR+miRAeFF2g2
7bynPWsB0LSAUp68KQznsI+FtkcU2KxFN8G1YLIo3Ijv85x3gqnMdKTHlX3E4Cje/bVoWJdmypuy
oPZqE7FiD7WIRVgiGOegAYkjkh3E/e2Xw4p1A6eSB5/OgEgzSJBcOYcwDBz82n5BSyQukezEq/Rd
k4nmEz5DFvewfLe7MX6CLA0s5PYyb7SXEkufO6TEMVlS01x0tWR7TH/j2y4E2PojzTutDiL5EPi9
mJkbmtLvBtMZDnKGL2wg/OD4LSwXoK0Bm6wJDiUkpD/ZbUkZ5+HBGBf2EnMNjIcERe288zC4g9M7
Q/LDEMg+bu688aR2FUSo1Gwgir3B2Qivbm9jjPj3BFpc8m7wweDxhnGCRe4AYHyM5bmTzaCVg+mR
/y3OsqnIX+TDY5cEK+yvoW4zEYCZCHe1l75ifSDPn9PfvAleYF3AydFvSKNG/hw9gm8d1E8g9mOW
IjDj+QeC9brb1lyB4/EIyVD8YXLfExvCDzOuAW0o0wjCheC4yL6JtbcJIOB9yngnex89AAKQNQTN
nz2bR/fA4qHvkZyoDJgolDhqcIMe0fUZfWF0VsFX8Q0t0piEFj6gPj1+lYcfxQPRf12dDDPXxQ54
hkCjfty7esaq2hbrF6Tp2Yv0IIKUyA06PTkRd/4OuSWQzgOnZkfGYvLuf47yLZDmVuZYy90gD63g
NVSDO/kC3g+YmCZDt9Xgi+17gTTD3c1qHrtFRu1YLmv/k3ndGoRTpUElbebldEDbCrMPDSpHPhIQ
9sslT+EZEcC9sy9Tw3/eGWDpoGpzChSA1hjX8mk7egflgrcHSk4cmNMNuXsDyCr4QABiLDhHbFGt
6rg+9ITz0oy35cgLVhe75UQOdqEBWAbUen4sGwulQuu1QS9g1MmBR2MIwve/Ii4W1PjmlGnqXEMR
cT/RyD7C67CXAN/ehwqElor6h0yFjR6XS+TYEcSV/W74jrv0vlZHdGXRO+79CadL2qIG9uRenz5C
g253Axl7AEvuEXaHl1sEK8VvGc6rgZUgrA6OglPNh+22XixMi4WrgZDKLmf92dfJ5nrcE5z2WCDG
Sx4SWP+E9yXq6ZtUjuEzoSmnTJQG3OAFk0AEC0+nW6GsEQJETCjsrG9Df+CKFjsPjiXKYyHgO+eD
D89jQLuDBz9QsvSAuv/lprfJZfINusg6MZ46KX3fYuw+kCbP1W/cTHCagHnKJ8iwOQXol/wFceRA
hf3tb/yfKSo8sF4wJTqALiRyYkArjRixwcPvA5g/TqiNiOYA9wYXYzgA0RINIusQVxQ8JdwY878F
Nnfo4Mj+Rd+PrN2D8ctZ04RgL6RDh9Y5PwHMxUIMKaZdOAtgBYN8UUl+Y2FFS0I4QnfU4cYUEr1g
CvGk5Ej5d/y6m2gJroVpseomk97Wmjz+7nMztmJzeSUpkwvBecInExVoZUzO2rRco2Ur/AKzKJKf
jSlTMh5ViPZ0bNAl2xAqFcc2jWYxwF+Jg4DQFaj4DDrfPkOf4YUwKKEsYICNSaqseRhbsEsBPnxn
7IS6TI0CHqhbsQINjexGKix2lPvyl5Z/3PIOMUR1wBfagfg3x9t1KTMqEBZlwm7kNXvEBpRIAy3W
m48cOdQMpl14vC1MtyKcDpxNCo43UaMIYWozkfZt5syAITkmiNIVd/ESK3brMGTqMScUA4cvYjgY
VZjIMZahrR4a6x+SPffpQ3icsjsxyVM7VDrYKySXqDhnsNIZcYkz89PnT+DKbTrw+TG6hMa56PlK
8j6wE/xBkiV/7USaFgnYmGZSmeqQBUW58uGUZqQhKJVCRItXh3ABGt/WxZlPuKEwOlTrj0fZS+/X
2c+/fM6t+CJ/EH+x2RoLZXpfvTfi0mfAZnAL+Ib+9r+2Bf0MI7mG+kFhTIqYF6C6HxRTkFkx7QFG
s/X4FdXR3X3BCsDfkPiCgxVmI21C6csdB+I5AicTcQmP9hW0pL4+EZEVzvgU0baCAE/Vm0+XVc6N
8x4DWi5jpEXwDeFppPu1GjG1BqOvk+qowc98QbrRp/eEJe3mPiRCa/r47w3c0sF+8ER5HKTphcOW
uSFTb8B2GjD8OC4J5ZQ1b1YFmlIVu0I15fsB+h4p6D/4KFU/BFaRg/Mb7FxIdbGorYzAhKHXwrAU
luh3eFLXLQxKMFsqWgwJIWT94GLeGwGCEZeeRzjEjdH/wvenfbP218lrccFpe3UhKAUmpCD3f6aY
juKRDN6BNBRiFiTBZZEiEmZRCrsAOaVNfDd8QXJM9LjWhpWlRoVPXHDviKGJe4R+UGNftWLgl/mS
PZHTHvtgjag1m+njXlSeTJq2YW99eTsfUmxhBsF8wO5hdF0B6FOXZCMyCH4czkgl1hqKIgxwBBWe
k5wQ1Rebxe+GmoUnB4y68aiA+mcS3CdEOqc30rduDAYwUZwBHZyh0034tNmZGIVoQTaC3pCTHkhg
CPS1RwS+iCvZd30ZluihYFfNd0HLZoDYHRUrNmZ88aCQPJZBWSOgpl29Q9tcaBCpPgB68TXondQp
lse4ANMa/VHK4fMGDZpEF6Qo3DdccZ5LgsqBCG5jIsvCV4ANYqjAdGZ783BVDj/T3Zm4pauDkSty
R2EPistCNSQtMcpC7U8DFYI+C6NT6AeExVUrCK7j11Qe9v8aopWRcKEP6q2zUOT+6UMJ7T4Og8Sa
QznBC1KYohtTYWPYg+osmB50UGj6X4OWIvpFNSxjoR1fGCGJC0PvEOyz7ctWgbac54JQdv4MNgag
C/E73PktGyQfVXIdtTx9WOPCpaWzxAlbH2JPLQyq+QzwZQ52496MO9WRy8mGhrLdexN+tBVGoyRh
Im1NOHL87xYl4pRO7jem0bruvxDDUmmrz9iBlQrfdTYG8kyKKThJOwRqvU9UfsxrcpFcYh/jciGt
OB0ZA1DfEzbH8OzCEdmy3SCJR3tW0yYnGMTSFeBOtDe2XDsQ8iTnDbKzI+XgGoXpOUN/qH0hcb0E
FQjpOJs5aV9DA3hKYMbwouaCmwpkBHpFxyCK8KJmdZqElPcw2r7Ch4UXyx0SKRAiZJphio2eiLwZ
KMsMHHci9Vqw5amqBs+Ygis0fX0gqIsX9wnvuh9ZPoM1sjQvVOXQ4SdXqNe5h1EdGigzZYOLqThJ
PH4cLoEmVproEwngQqVijJB2o+TtEO5XPXtCSq0LvQD7Fuib8lhNGVPN8YGXtnwCHfyDFi9rPrCZ
haWpz9GHsWSHG7+FWbAwnBfqBW3bZ9cnZu1GPC/aRKwVWLOY7MK7IWgV38vzCv4uM0dashdHEDp5
4ftGKIfXT5jH6XNIAcy3Ngg2rJiJcUsJgNkIw6EZd5eGnsgGDCWKKV5u9OlIwlx11vcQrSgjjFkx
HUe74wNEx98VmdtDpm24CKD6U4ZYIQv/G+o6B43kmtknO5jkMGDDgK9mofM+qzVBCHgKnDumXSXa
ZvFEaURNGhM1rfwa+7zsvzgflF8Won3IETX5zN2AsVxAIDtMIj1ibjfA0ha+NGrMJ7SP2eMg/ObM
oWa47RqeHZSdMxu2bInd6wMp8HDDGD4bmCuNpZ6RGiwPiEBiZ37MiTbCj+I71n1VoNIMeW+ePMg8
OjQMHBBnnniOISfVA0hT2JpdFg0tK+mnKMyl1W0BdDtocZ7qwmpxo8eHF3LmgBd35DHEUoVuEuPH
SNiXC8o8ZhseJDswMJYxAy42ANTUwr0CM65IJqVVX4GTWSvxmU+1qSCGEJQ9bqMaDc2MZLJpgYAO
eRsiK0RiQ7r7Wc5l+fcFigziCXW/ndMOpa2b9iG+PhhoXUfUP8IX3almr6RldZJCxZ5710hXNiiy
bn7PK4LH/5gRmFU/ey/x23HtEA6wlUPOp3eoQh/eM8Dm3GoP+/vkpMyJlRpJY8IApCVbi6cFEm+f
vdSjd/F0poSMchQP72UZ1r05egxETEDptaxIyaGSaH1hGM/5GGfs4TvfYuUR95xAEoVJvfP1icnc
v8OvqY2p3b3r5AfAmWE9r8AZBuQccLwTi7C/7DGUH2hjjVk18PhP9gz6ZS+BIiHUEYm8fk7BUIHq
Ob9di3UWSuyhb1uikE7eNNVw/AtPOeYdx5SrwA5mRgK2t27RJ/kmoYhz3VMBwvkhvPSb+RrjBcR0
YcUs54fMmxLF688uo3fcF92bCSoMxBfD6YIuuODUBAUZ1W6W3MBD3dfhN6nu9HzV2QwsSmUe40mX
7kJpzNd5h0++M6NmhXlCevykpp3BqTy5+sN3qIkLfA6NlB5MikzT6Z10T0pFgp0x4wojGBfN/4y9
KncUlsNBmpFTd1tmkTTbzSRAUCKx0htc/dEVIJNPWZ9cEEuiqscRm016nr9WKiNgRpsvl1fjE4Ky
0Y212X1oTWgFiYJf9xaZ6pilA36G1h76jcJsmp2H4KlQXypucaT0g/JLghaPRO7DZ0ZaMJRSwdyA
Dex/Ds3Y2hrpS7H5OzsaoNN+xYfxxfLbMVHPwjl6n7VDEWiAFjSsOnis84Y7BcvFyv1Gc6UeoC75
LYOyWV6IXubgqspYE7evSfrPv92X8YnXKb5K3EAGZQWp/TXQ22PvNvlA1uPU06JPf1gqHnXYWwS3
XUC/ebSIp4iR4DSJ4hlnEJ+BuduIrIM6+EBLVHxyB7I2smBUMT8HV2rtT+aYNZC10zCebe1OzDfn
1exT+jlDs8TatxHDDACrlwOcgsUxG+fQTNHuMYBDHn24jJu/R0neruXPy5SpKX3ygHbN/0L4ZpMe
3uPPqd3zFE+E0IBURZd1m1QDzR4TsQDmzrzuNrsv3gN5lCWaW/uVp0WPsIg+QHOMde3Vd9Xzhi0M
o9f4Bhzy9BGYj7HfRj3ly97uAK+vgaHHVUJWn71vrrnoLbS5sCLoU1KTaYXozikYqzypsB62BdRZ
O/pUjLavQ6anpCewIFdU6BDr6wvNujV6yGwJZFMYSK6YceepSmc9e8xuVFtoID1pqZwp2vrxFcr6
e8aOgZ6Y2Nnv3oIV/l1V/LdP8+kWyf305dYAp/1gkYM5UH6IYKoHA/mdK5HBwTC8S/Wah5hFXfvk
7zGI/eI8fERLgo9Gwli+w1otanAuoSSLLKIoRl0qT3F74zDoAN7amCU87NY62w5Pywj2vw+hyckC
OLuRkWZRfr43NhG6tMHQ1/MOhIZKfc/4RB6ZZKmooyubBTtGX3dAMD50lQ3XT5rwBzoFWgPoYmEj
SEREWOsMMLxn63TXQF7JkALedv3/WZLyWN25zYckQcSvbnV16ta5NL7SeCVcFKrCCQ/drxnfZjxz
Pdirpc+IpW6jgvxJhFZtJJ0qjAEJ5Sji54/WM2orwqx4OrGIqECy0qoZKS15RIMakO358vlFhdS/
JXfZ7vUBnewedwlXC0zt6GxmRkEwnV20Xkae5+ndBNaqUpznb6PvouKxrD72vYNqZxc83TCAsbsb
Xzt3h+iJWauB9NqRQBcy5/bwu63qfo/P0uFH6TtIuV4OAw+VGYdr5j/ZkzPnnQ9eGCn19ny1xrKq
Gu0KR1Ycvr/39ipQKsIG/9R3pN8XFUwIYkOQYSGgmZOJfIHt/Y0hpr04WlB+Sp5au+UxIzpMhHL0
8CnDLYG5BBzXL4ZWz2rcxxcDV0XJ/wiCCAq5J7OQMTsHkro7D0hA/mF/qXK1o24JUg3pgdimwrt8
vMK0uVRGlzfS0wrvyjzu+LyH5Cj+3gRwDZ59l98rjx1u74wWgToYHV95TsI3ey2w1LgEBZpbD/fC
QAC4m92XMnhTwQTVHVUJ33l6A0czhiyrJ2GZXdSMOQqsLQPkDMb2x1bWJYqEs97ZV8ia2lC9cZ6F
u9z7KkHJDBpolcmdFejYdcHxK5wOVjB20BRvmiecVuiNyE7jztlSCjCsRD02njvF9H3xIzkTe5La
MSGQPx1JgxGiTnniGfqm7IOlRbiE2+5lrAn3IkZ00lIgkKtJdiwywJboPEYs7ARxKTuUBlh3NHaF
7By2C1AgpewtaRKG/KcnajMQkuT0dcyg/Kvn2ZHjhRO0nwIXqoF8iXehmZRCSYVyRJrJWyODqCFW
8lSLxMmMBHjPqSVtzJGFl1JkQAB8YitHu/qX718H5u0/NvVEH0HqCTgubgNlDHgpj3481vMiIDd7
S2VFqy+lBhcD/ArFDWvDftgptsacmYnomFFoV4DlwED/kl/iPcfl6Ety3bgX5CGo3Lq+O5fwNmLi
A8p+ixk7fZhVShFvhr8BgBp61TM0VpOpi32l5DhcKtKTbntpRmBP7ffFNsg+BgkuekarHa80U4lT
CQuG+wV7lTWBQ+v1ToVJBm1FcNPLzZcNTJ0PMkXm+oxDsPZxP1OgW9y8qI72hiY2Ig4QyiWORnFc
4TLkw8l/pxp9CIT2oMQV91ill7SYvLYt59uJ0D99ZZXu7uoVMZIxlz3iQ1WAmGcMMj688v9nA4xj
R4F37C9qFpsHoqQ5eHHgFWCud9C0zrBPoZuQEspRmbAO3vMXKTMkqg92KBsx1KAPZM5Ghis8pqSY
UQgbJqwzTNZQgCteMUBz0iyZAxtngnN8iZDPvl3ufBNMEO69IAziKGDndVSQWY9qNXO0HkCBgzuG
NtBbyBSDBzdPdYv1Z7bb6zyfrWdeXalv60+HJM/+HrdReIoXSG7X2SWGqFavXtClhCOrvvnpTq/c
YiTHofLgpIi6GwmwqeAmMY0FqV1qyx38E4RmB0ggzi9+VKKaLFl9y9KrfdKIHc21kteQGkyOtdkP
chknGv1qNSS3PXgtmi3j97fLdNKtzuWS9Xob5aN/NN3XcmrJEgTQLyICb14xGw8CIYT0QiBx8N7D
19/VmrhjNGckBNv0rq7KyszyJht2Sq+qUbD1WB8jzlaR+Ykj2KmXAlCQj4G5kNwK7xCsKsPObK6k
ZXWTTxXaa61pdEdEzkhhpLs9XtaX93IsV72OK/BAg0kLvy8hr7Of4NNp3IaizXhHB6HEqMaI6M/d
U19j4cWVqGWoSpTUhsRODeVjohw7NTQNZvkgBY8c3YrIel09Vi/dw5dw7p/Crarbn0sWmWdkRmN2
NPgn+O0NjIdVmFA3TCCwn7mZ9fSyr9CBU1F/7JYOsONiE81lCM8KjmNe1laa08VqPc4rV5X0s738
zJ7CnIdVurzaR8knv+vTnO+Yns+ZvBW5ccCz7BmA0bO4g3aRL24+lN2Lf0d0l59d2/0uZ2PlfR5E
zBgsV04JiLjrz4ohqONDSfMdu1CZS3wuUVtVvMlmjRra2R7KhD9JomepFs5RrJQyJMrdSUbzo04u
LctxX1t6fMJi1tEOLEhDF++lG7sfDatx8044R+FwKr2+IMs5WnRFzOfrfcW0OvV7nqln6b4gwGej
CdLR7jc1pSswTRNxbMvqG1sBKSRfXgHFoYA3o4qjM7sNFDFKpVvpUKilX8Y2mctXyeT6221thfif
NHC+aCIVqt4kjiuy6s83df25cI8e5YdqjwibfFqXj1sex6vJS15nzNrmbd1EU0t/MEdg9bhsL+/9
0+C0+Vj3w7xgAVQLX3a6jbyVT4rf+udH+Ziob5jp3oonJeWtmqItwPpZVO2wDu5lHuS5/Ex/zVF9
zqRitkZTAMurTWu9K+O+7fuIO4dLLUfzpNw4R+SA2CLXCTWg/TVxrq+mtnIz4tcLlIbKI/G2h+C2
jmxA0gwUPB9xDx1Z5J5J/0zR4BMHYshi6pgMaiDI6zszfWWgLuwz2iL27TubqVZlK4O9rT6upfUN
dAobBMQJJj0FqHt/A7ZDFc/O/G6oM530uZMCSRVG4cXj2atlhLEnp8xXU4OYY5YZE6wXzHtG9tlM
j5048lr4XI+xoq8YalUGRuWDdzYSzNzSCxRb5r11nV3KbT+MM6afnoT/ZvFmMI4DoPFwdQdxY8Ti
3n7b33fOWDIbBEjAbJ8RWsMgesebiBDesca8UAAZ/x1MYGHuHXYCNpkaXVpUxw1MpL4r4yf5RopD
S8AVU343HGq4UH4a3mXePw+XfSFavYfSb1ZpJuhhwydCNqInyYGRW0UwiwMNJ4HHGz7UAQePgnUf
7hD+kIiSM991M+KVeTMdDFcN1NhP7sZHdNIxfI3Str/up6Lr8DpMuXvh+MKvLfuZ0X6SGYWrwQ0D
juc+OsHD4DTgpNLJK+4jx/T3TUHECHJWHwrUzrETPru1mq7e9qZwhzha3U824X6GA9t2th28Ai5h
HDha1NSTbCPL4Ee/frZH9o3Bg51wehZOnl7aBcDJ9ythTKpVUsKxxx8Z0wOw7bFedMPZQby5lenZ
dVe5EF541IIHUPhPuOqW6+ChORI+ZNtZ+xvW7Duh18DRYurftwfKJWTcq1GSIfMaEcS9yb9XPGBP
F28X3jH59/nhd8NCw61snCd7pxRk7SB7IgkDIsN0kouJlsGcyoXCaWhAdBrHCZZn6fuMfRqWsr+D
bSxHWph8YrTuYFQF5zejzFsPTlsP2iN5QLgSECHpbVgBhqaIBz4DduQHizf3349f5aAmd6H4wGx9
6knDrHxwOybhooXDzSx84fimxxWfMXQpp0bzPqFCOOXwm/apDuO70B7wHaqnyDlYWR1cvlxwEHCl
aQy9myGMYWP7e3rmtRN6438n4jY71UMdGHxgODDvI6JTwvi1gRcFcsW4SrlfRxQX+d/SwPkwys4H
ulimSQ8wZhu8zr36Ut+8jaunesFzG66T/w6Dr3C85Oj//k1zIWK3V8/5WRvXzI59n4QX4qRhCP73
wX6Nz3A4mwyDInFARsC2K4yDuQ7DTfrvRjnNZd+TsfgaVwtOYVd30xz+LIDc/93FQBdUCpkrn6+G
hz3cA8RsdUM9PHHu44QHXCNcPp+e8yZ/urDgiuSJY+/DS/o4ZOjjwsS6PjZiWaadogkYUAzsNAca
h6oTnJVPrXEv509/R+KCFrxhONP/3lZHZICOPDxwyjpRRTxZeXAefiEQ///hCLc2rhe1nsythe9w
FdEF5XhPCpWEbg5c0TNAEe/CvaLwqeF2iy0tP2td6t/hwOmkK+YIh3UdfnKt5Hvp6t/wjUG6seyH
kPv9na8yfZJrPVoxRsguipOad8btYPfHGlGTxDi1Chq1w+HcjLBZZKL87SFA1LEic2FuxDDY13JK
aGTbmYCcb4ydCK0kxCVnpWE41EGl6w+RPlstBHpR8M2hCoHNhkFCISKIxZYXvm/7FiHgB6F+GIqj
LYTOHMI5znjn+6GHETjR6+bP930Yehpp0xetXC5ZVorg+GCrnfWNuO7Wty/4DppBjiV8hMN1+BS7
OFwxjIjmKKyEuyeAE/bLvCF7zrxG5+Eemr75HToiKc2rHzchzDwacePwlcFd7D18jLsTZMdt/tCR
tQNw06IzLdKHsbMeZurDkTNgp10cuHL/HeUVtfzbrw0MBH8UB/rzRRc+PNo3l2FrIX1bmNbzf/c0
/GBXR/bOFaMfso7IX+joRfYOwZCYAwRf6uHQmYUVFlbFExtZfhdmIj0dmgMOfulBU1aMio9isfq5
K/JoCJ96rvjy/aPuatbBhMW/uObsGNDnqUdH/MAZioc3Lri62cbIHCOfg4kQnmXfDn2/drPtJUZf
uvsjD4krzCio6akJZJNwLOlquxluphlcDjzc1EN9lBq1w1McDsKr/65qGMbkA8vB13n49/GkNnUf
mPf8/ndBvqOI20K/2vpqfVb79Z+sRyDt11Zv393+3OlVi7dS9e9kgqdFtqRL6QVuLvpfWBL+2gv3
IRJmmP0wofHnxTQsLI+kCxBe6bkR06M2OZGQ0T7PmF2Fn8f1DdTQ60rKnpQww/2ulFPONb/3w8co
94uIjcSlBYcwwK7rUjVgO06BcBvle9/aQkkYIk+dbO+YiaiatpOLGuemotS2XPfRcMOvdteT7TDZ
ENxN3B0tm2uTECD7WAO2H9wxAWp09DoPF2u2XrrXnkvOwaoGot9nIkOL3R2JxYHrxSE6TMngYXki
omKMPlAT6LYvoul6GGc4weU9kmXvJMKOsr0YnyBtTjc7adY1G/XR07RfO6QHwYnx4X6YXn1HImT/
Mwwueyz6354dwHDQP/yKxebTMh/VDu+mftVV+LhE/b07Q59DOc0pj/7OosiE/SlsXzEvm/f1Kd9/
Yt1DfQUBaXFwapzcjNhv6jf0z0KnaNXCjCPX0FR/PyPn3cK8U2ronk1BxoBt8XHwZjQTZv18p9RS
W3nQrcujoxifHYf7STnGLSCQQlxB4sbGyxDLAUPGkJNaKquBy5Lmiy/hIlIJnxoaoHhocjbQlbX1
6GXL4+m8CpN4lrLsByapfnbwQuzfj+YYPboKjz5uWKQP8sO6p7uYpQCm8int+fsXrW57NXv08/6v
m7RwoWFFqG4pocM9rmR/Q0mMep+IgndhG9zpphN+bthNrCu5RGnf2EkYZC2Twmdo+QBUtzpAq3cF
QxnEgqGoym2l+nAkTk6fcCWIvMIkcY+ec5Rj/MtsKW9PTclIYI7JD4IWzTSCTcjQvyQB26mUnIyV
KstQmOTICG7VzTT2bMI768QHuymZDR46OE/vXVR9VWSxr1fEpUeK9oqUS9tEnYBXvhV3+9lUzQh+
hpLPxVQFo3ZJD+Us8nKa6dkjWV6FbyeC7uCE0jtSDYd35Ls55Mm7Ipy38GbWim95jWKBzF6NJg/a
TnYDD43SWH8eN7zhY+ENplIAQgPdmAIqBzhT1NX2nZcWOTW5o0FQHffk6Pxl+ljziYh2N4gonkMK
hjuvBwKZzdt9yG1pUhiRU6BLUFHFZzuEDJoKFhud+RrWUVzx6wogzv4cpX6DYSYsJjFi2yoDeVW2
sYq9bsWHitRQ/nHlzosr6xMkYIVfGY1k6zm05s+eoDPSbRJ7N9i2FH6zs20n9nsxvAQ4xS9UVwiT
Jzwxyz7wqPArD/nv8zeRc5CMIWOkgsSFX8mIJGM1wD1y1ItT71S/M5bGsIq3bwZqqVmppTTkZzKM
bDGebfp6X9fyeD75EkNcaNzj/fnXndkPUxnVSOmOg7p5dW5IKQOQRDJRlSjFL/3kqxZLtrYTqujT
nz3MSdcCacdciAmJ9TVhnnn59YxiJ47nFfHg4HDRNhVMs2zVj5edRL6aweCiZm/R7UI4/JPRr9Yo
1OLP1z3qrzQrM1fOL58kbBFD2Gf4UQZOHW+/bE6jHO3U6ALKHG3qBeYLbBXQVGaxdyEkOtivj6gU
l+g2Mhwrg5M1xgxctPEISEdD4IjPgvvFNDjdhiEtTOkmZOkpElWEfLlOrrns36Jg36ZgCbOf2fea
80lv/7TrmwVbU4YP+AU0tdVQkILM16sy7yhK5YvdPxeql2x1PQvq1Espiyn4+kWfSxOhcvmrC+kh
l2Gzw8kzCM3PFcHMR6JArAaxEXFaY/ztIdgNGDO9GPPk3pFnRFpnvc8DfUoQoVe0VQ4eWushvGod
Jq0HHfkOlIgTHUfwojLGehcjjdHBNGgNMe2r59mRH9chX4vzUJa/M+C7RbNT8d2AKXYp+NGIV7Nj
RFUWVNLhHAutaw3fK/r5yYC+aFcYBKPqKSRXg2GwqpSeEkYEfmIty9SVbKSGOBVBcBCjbhGupFG0
vBOHydD720/yvWNlFmcEeW3hbnr9I/LkEb4c6rJqUZhwCDsB8lUK/m6bCOZR/hcqtWWN3R19z6v5
7GwbeZj9W7Afy1XWGZqfXCmQaI/lf8GNkcNZa90I5mgLluKsw4nE9h8YRGW1EhUb+pRmv4Z72Xeo
Bpal35dmxKUB069l4JWZygkuVb5Xd2WKSJozljrFX49PlO4+nqWxFoQWYdYvX2rx+rKarJ9qeSPT
vdmfi2Hv2I5fywsSOZKn36tKFmltpDf1KmZBmFzi3o6dyyCmHBYTL/GyjhME6zmJLcqx0WaqijwN
wFgmKdBkwXZO00IyDEVfHt/OE9jPsgIVEh+vw9xorrZ8aVWFKCo0jA+d+DlSHlPIC6LqS0uGK/nq
LfabGMVnlh0HwyBtp99iiAA2vpxr491MzWqtrzhgY7wIOgM9qt+LvnCscqJQOQ7jNOe52mZezbr9
0H/rPlUSRk6nshj43/eTyQH7nvlLJI3ymIEG5TLS1d//47nBisUMj+x6WxYocKy8Mn6K6IOCYIhN
A5MmtdKp7Gt41s22O9Xs5HPUYmybv3cuxECOpdMzvBKpMucFz6JgADL1jMAFgaSeSUTQU3J2XTeO
r7r5616w1CFGx1lHmUtVMuUPnKbiicaGTUZq+gCq4o169ZidaLpSSLRMeDrHGMT0l+vGUy5gwPb3
XCDg7JNlVBMECCGglU/k61y5rXCG72udkfJruvzZkG6qeqD7ggPW0fEHkT/ZMQ9uumov9RYMswmD
EaqXPvuQ4jGA9Vvmn5VD49FO/4BqE0hNfHUcFLdavjKcLjxyOmQT3M23BUTe0Ml6kzL4wUpzNdB5
IB4uNrK2U01X5urMujkvJCu36ZV+EfW0su8fpkRmN44Q55pqxbZXv5+kgtG6r8LnfZfHIRlXm/n+
yWCegAYEt3MvoDDkFVWxi9zQWNDE+J6loqWMFPta/EzLS5Xd6sWfkMFmijMG3ioXiW8L9boYcrZY
V/0njYMHYCeBcofyzuG08Ebn8WSObuBNapCpnwBxw51WV2n9DpXOvB0VrBSSfmVfGa0i9pUKMnIz
pKMsTQvzAtSDa/v6saQBJakWzFmUqCmEY4W7mkxdF6zaf7TfeQDyoYm9QyQiyrwz75C6JObxfpcZ
+RkBu3h6JMI+Dzdvoa5E8eKrj+kkB13i4rA0L/qR2vbtxX4jVbNzoA7eFE/o6sX3bO3pP4u68jZZ
SskwH7XkVwD74pMcgA86Vs727lxICGrKr1a6Qvb7Hvf/dG+VJAGVPkE5LQec17QZ8JvWjV106XKL
HoAZFZ4mjuomdjCz8HoR5a+Vb6x97CbvTfbPUSbfRxxTjW2C6756P982jfLHfJz2ooJwjRCfb2wn
CTWh7hdjDOAmyC26m+bN+UU66hiD+e9L7X4crqaw3tqjnPrNvKerUxwh5tkXNdUJ7OBBszUE8OJa
CdNb1u9hVhscBi102dhQWREiMtwxGO7GmiLemE/Ws+T3Iqb8zKlaTUVMPDAF6bgGoCNW4cVG5lnc
xtrXBfPkmfGN7knY4+JghFwxFNPbzh1NNd8glOeiOcr8zjs0QDSiSS2L7n64H8qllp3tLMGoPsd6
bt6XxRW6vfNg3LQP5qTmQVBP/FPmJl0yXsASDvNVeN9W0finj0gqluLen7JmOY/P0MpAeNfgkHDu
7BtbN329C8JKyZBMb9u//9t0La9VlNQ6/9l0U7UbRT6sdDcQW3nXSA64y+4ne+qrB0kK93x9sokS
Rbj2Qy8RxEgj3y1Ori64cFIm9XKuLGfSAcJ9xBNU1VFt/2XEKY5M28olZBi0Egkd/+KLURel0O1f
ULHVdu2ptKSbMb8uQBKBgBZ4xWMGeLpdsjvJIbx8aYP4WUW4aESzGGQC5rxDqaXvlAzmEdSb29n2
FB1nccMir7UwRIBXV0M8XdVDRYttmmh+y2/u1ChNzbFsD4l2la6o5/xzN9dPR25RTGDXXPhoXvC8
HHCi5VU2CcZ9gmgjMz0eKoiO92aYDvhale8/484Cy9YQRbNWaRB0pOaMuXgxcaKjHx73M3jh30OC
/+JsW2aMufsIcyWsNiza9hIPnfC/WjBRLszBDLPkzsXXBS9wuZEMgafflizIbyxN+HRERwIT2yYe
vwdYdOViXOqtu0QurSHb7eK4EQazUQLJXOaRUTjZ9s6Yv009p4CNN6a7j8OxOO5vf559prbECt6K
4GiGkCFsloc2j05KjVRLcoqx7UDbTHmToqP5t862+goylfXP1RiOMgzt4GTzUM2UPpBvPmNO6mxc
V8K8rGU0ibFT//NWIaVYdCa9R8LcewImLO6HyqOLVy16iNMp4kT5sn0/OESrQSbLIlefFxATZBho
wdfhGaYW/FzG31mYLmFBKfm2UPcDuoXNDVHFHYlz3A7zygN7fF3bhhq1KhoZUILUHdycY93ErzYJ
KaRknW52Ep67/MwYuVSkCErqtv65U+Mm7GrX8uc/Qq+28pFdrGeVFfS8xwTh7a5NkefSAB+sKxOW
Q5av2PVg9XLKQcYoNw/GX3CsNPVC8ZNtfCfxLlEsRZ3DAHoCsvjpCgZaB+JFlyE3nqzAj+LpNig7
yvCCRiGYpa0n496uLnEKLQqQ7yxgugn9IKMcyV7I/dTD5meyZ7OF2c/mLN47yShsxozm8VoDoMpf
vfyxCPMeh54VBi3FSTxadXKUZfjPaXb/olspJNNMplu7aUjLb6GSubQMpaztVYgNFjC2KHhp4Bwz
bNKxcNz1JSdRMsrcaD0JltVS0mYQYqQbmkMV2EGiuYuO/UxtaW1e6sdSFKweXIEyEbHG1WkaLzBs
wAYt39vn3uHt2gEzfIaVtuiy93aBVnaxVHTunT/QzIJr7sPbLN7nHxhqxDEhQNqdoYXfYd6H5XwY
3XsnmSpkAe+ge/u50eVDbawPPChSYHnM4d+m/SQlpmRt5BVBYWQowyUiyPKdJtwNTxVnx/qKL0Rw
bsqgzYsP65kFG2pPp4jeZ5sHh53AAvZwuqS4VegZKsp3o0Npmq5iyivetmUUAO0wgHMpX3rPmBdg
VhtRUJ6s4laeDjVYvCNprs08w9w+jOy4z2C4AMp8Q4k/7zQb8WIzqTaDFs5rzDKsNngBc1p1t3X3
qG/7MIZX3bN6iHgKNOvBbEyjhWYOsgm+L3VBU3bqV/OuRFlELKWs43nNmhts2XAgv215JUsEpDI/
MNBhL+xryf5ldGhpswpWIbOwYiO2EKAjrNdq4O97MIo/AJ2oJ/6VpnAy/cUMzxYbLFDLTExBuxUm
WFybDIE815cW+FGA00FHUtYTroy/hdmigQ9v8yDHalLezsKn6aMxa7u6LcHGBz/l/G/fuNBe4BLD
NFo5am38D6xMIrlVxZCeullejcwXyshgPspHrCjeSb8728+YuHSsZFkjVV+jnBI9Y+UD+cCFzyI3
Q14+DiEAgyFjPfdBRa0ryCHgJF2161/ehbfFhzwY451/vJP0aRWtoLVags17ZQx0DmMKDZEpAyct
h1C6QxpZa3GSO00SFU+hx1hHGseNHsm+bsleek+vfLwp4T21i/YCsh5q5sdoq4zh3GWIkRw0LNad
KRJpQoB4gyt5aOhplvYTdm9FGQkIAk/LXJz47Am7CaVJZ7pohOz2oIu2kg/rMot+5ZuEKRHNOxlw
zyxZE2D3nouJ9WdqMhZFrM5ZtJH6J8V/X5q3FGzxnjNxyFUHibHE74UByIvetrt9P/XyeHzyE1Sj
dC/xm9gQUJYzaQFKqKDrmR1aV5fhHANsSgFHDpYvSGqEeju/tiBaYKLzcP2qJApVp4A8ECPk4D/E
1AfUEpZB0C6bL/IMfhLXMApntqs081VHxAnEZdD01wcbV5PgG3ybIAfxW/wNx8X51/xrX54FdDqd
C3Wq0LQJHfagB7rpm0ETIhuFuRw48yzuUzovo5VdvmlHniRGitKCFbPusG6TlGjkD20HZsggCSRn
SZvxLOSmz8Zy8tD+gpWU1EepIN4oQ29586ysKaZInZct9fB7n0sbi19phQe56g/CtFaGpKQOfBZN
5HeLytROYjM/924e5OsHsiZ8Ldm4iyD0hY2QPwgRvyF7zZq5HcY7cTR4C770YTQ6x+XKe6Ie5pE+
iH3Ys9VdlpzcMwcUgtULnLHfnB1jU/pIAumMVaNFRkKsMpgwe2zmj8FXw3ZpbwQhMk+xZIrfORnz
3PaKdBY86lJK7Uofty9dHuxDTx8SEin1LHEkKTEKbhm2wt0AR6EWr2QnCiN8OYaAfOwDRmIuBm70
o9jF5uEmxDElLm7J7tocgSrUU2A0xzn74FtpFkkQAdMdVzUEwQBv4wbamu574f1QD5fqwT8lVkJh
Yg9bWtd/iSd4vsQr6ubSW9/jcfNL94lzIndXr2Sr46qJQfbTe9EQrzTMh5tL2LDnfUuFCokcY12B
saG5aTu/SuKxzL5V+Fx1waLOEMOqYj47qwFNCV0FsAd3wi40p3SNtqWBfvKjPEAJX5f+SVxKhV+8
lAFSki49IyjgpBVTnU1Kh5UHde6ZAJ/lwxVZTw7Xaqw4IHDkkbEMvpoW7me3gCHNq+QanAZj7djv
GWEvJA2e/DH+60/u3UL3kJ2HAPJKrj9QoG4NA2YqX1kM2fWv+7fuo2lPrNuZ+z/QGhVrWKT3aqii
9TpD3P53qqQafVWbySQrfQgr3jnlOsvvPap0dO7jOERa9MUch3hbzLZzZnkdLoK2H4ubfziFGjTn
7297WmneSNSAot1X860Q2JV+qgldXPcuP4niv0T138POFTjieNyfh1q2HkSYtpEOEIfDJo0Sk5Rr
I1MfBQsN03hDWhPuiaAlttXD3j4N0uZwLTTBIJCLrzAbYtvpmiK4NdXq5zlbGPexk2UWfrKmiRxt
XrbRzmFwLv3L8mJ8i/3Y6Np9KUfz+fGoW7Ifp7dUS3ttJSDjuPDDwzWbI+qP+3fZkxtjXGI64jtz
KL+6tsfA64gSdF8hOikLS2d8nX21ixQUUiW9eo8MGqUJi04XsSYYs2kd/+rlsZNeVEPadsJq4LuQ
eL/CXMTaGefm4nQdaBuucNgJCt3p+3VwsoEwwoD1qDZlX/3U38eTBItCQc5oxi4ucvXwhg8QKYbu
pSnqZBEZArNEmTC1sC/lWry8qn0MRbptsSYXLvbiWhg3mCgPp795NEioCCL6Ct4jcEZe9VdNou50
U5+bneeI/7+/CY+br+5f2RUKSqj9tnzVaZObqLWSYR5KkOt/IFG3Mtyy2QSrPwrvBlipzTZvT62Q
uGx/iUWFS+AQbYrqx2jc1thREUqpzGPGM+nattU/y7feFTPG1GywqHf+yjWO4+AbPZgtnS33ot84
YplyuPRPrtf7kzmrtr1FaKYuN7XcouzrUhdJHBQ68laSoSq37rKSagYzt0WEgDuwZxwC9plSelko
OOeYS+Lq6l6M/WCnjR5fGj7gYqtJf+PgqjfyOCYYCSOUj3B9zCTP9hPvOj7mJYcKmOj0ILI/w72L
Tp/zBrEYyk1KrQI3sYqkF4Y7V1bTTXncCN5QMX+PdQIJufAlGNiVD7MYiRwNoIS0Fvu59nI4JvtF
af65uJS1giVJhskSBrbDVaPNi0mnosL7acBjliFHc1dX7qcr9oeLzAzeCDZ0kmBvlP6MqNO/Ds3v
+oZoZn7z7aWcN4lO1Bi/6BWJqnnHhCFbvDbhIw3Io6oI7unep/L1sB8reCH73khl/5zNJ0wluc6n
xrUbC8LScXAeFzdmSh7MiU3B7Yn/zdJprirsCMr7gfl9S2z2QJDl8hlt6wXMc41LGbFcSyRJlhE+
Tq25dOAZLGieJg4qc/BK0Hq31Mny1KuycT+8erV28QinMGKu5QKLmZWNEzIsapRt3DvnGQZU/xAR
4eGv0KB5cMNmsDBIdBOkM+V1Y984ttN07cve5vOoELzny+yxAN0aIwb5PQrSjyujgWNd+0hNZa9y
eejv4E+uodZ0lP1dli+/ocXj37JUP12lv24V6qGQLbB8uTb37GJtCPPOaV+cXpF7eaQMrqX3hKIt
976emAPhvZdRLvSw8x9ixUkVGLyr4yhklXjTxWoraFatzODaXHcPQcnFct5cW8bk5eso5Y1SuisZ
cxf8ngzJVKrGHYXOReUQVVlXk28/0JxuoYlXBF6w7xsetzTtBXS7nqlEOhmtGhY7DSLD+pNt4mDe
Ov28fkJ6ZO5onvMcHZQQmA9ZTOWC6rIgxORJsITOqq+7K1VPwA2XHYeNWmUDc+8sUTVC6fghsy7+
6THnncL7prp+M5WVGDb1ayNmesC7fP52Ki3aYVRkuspwN1WOYQrA5+mTgolT7herEVMVy6F67wHU
6tnmbXixk6NsTSEqXF/zyhbo/m8ygvHWZLi5rtzbNdD0HyJ6VXO/i5DGBSIhKkIWxBlYvwDC9c+9
FpcGf8d1Rfn5MHFuYUTcRrbnI1CsnvgVf4k+imq+arJ/+w13xOh5FSamLKjG9iQbkHN1xSRtD97C
kJ4gUiBjsIRSDEg4a0yyvdzvkL18yaUJz6dF6/kKFihmqrF3UcvsCe4nj1XrPLxPUs3xJMbmYiH8
JMZGYs7Lk1SPa5P8EHIOB/PYPiMeQd96GJuWxsRqXtXj5PhzYTB5Ml3Gum/QtPIr0Z8bV0QPrVl9
WEw4frk8K5maZZtao7HRDf4FES9f3bWA8GqBeBi8ILQ68CekYMl1TV0gLSwYRpgsvo4DibPWAf89
IE9q5KSSvVzrAXelpljoGRsYvBvmu1ciDcoyZjJJCNi9WWDJkSzGR5CVSiZs+uPirZGTOBGDJw1s
tcGFvTJWO8+2AF3oj3KbDGrILql8cy543OD6LNQDgbZ2sIu9bDXLymkQKmD9+y1vaiBLIBd7HChX
zdEtgSnB4ioWNMit4q2Oa4l9iltvLqpMatydN48dOufNm4Imid/B14aUsr8brCfyAhJJju+qx+6m
kY2W42K8tYwWjcI/X1uo/GQRnDUlUWHCGjvpDxZ3TrCsPZUZ7bgdlnMShfwspGP2UdQ6a9hIZNm4
ytMDfzW2L1+ba9+pDsIo231kjd86y+5D1clJZnb9SxG2bRwKg1Pesz3e6McyF4jJspb69AwO02s8
DYJ61ye0j7ng7X7tottmrAa2L8cGzypRwWVce+rBdtK7hmEdudby0c3HGyfpwTsrOtvAo0/qsFuV
55JKQAe3ZPQCe9a2qZhdPjiOj6PEsW5Mxn0xOMVYd+UqlxvlQeWxets8q/vPRWNjimPsjRVSfw3O
FJ+ZvjD3q74EVKNwNwD7pn5A3Tn8HkZ4HJHBC8KldAZO4ugjTIvnLN7ziLkh0BUmWq6qSMC9JHDs
xm+ojMLus8guVe5l11pHr4IkJ/Yrp2+Mh0odOXZwaMvBh0jzTSqGJAbwOOAz5IrVx+8pGqb7Sjod
ttA0oCP/3I/Lqa/H22G0nIgmia6+mhkpmi/z4l1s5WGfx0xT8XESWOo+Vs7s0vJRbLBtHojOAy+Q
nciSWKuzD6+/7supQW7b3chznf3qe/6eWjHv5K4V9P5za5oZw3Z4+V3Ma731bUgTU5gywLcZVG/s
/NubxlLFKJHCS5RuDmPvNCgjzzsXlDGUP/1tgV4u5UssjEWIfZmx0DB2ZUyTbe2IQMlvoa+GV1+P
1V5f4w9333HWhb/vnHHCz54raZMuqC7jyhmCLIxM/K0m9gG8iCjgGFoJBi2fyvlD6TyT1We6iXfG
JFbqjCUHC+5kEZsidqocDu3x7Zs94TJdfdA76xvQUB94vlh4pasO1bUW81hqRunujVz25aGy+70Y
GvC2/twa/yb5elAHucDH2vXiyzMXLQAfvwm62M8wCdh0y9blq3Ax5tICfZG9/6wZqcGuP13bJUAV
XfAr+53BBvtacWw1ixvORpdvrnM+4kEQmx4/M1+sMLSiYXCPBuuzy7x2SXdW9/oB22oZnZ7VJN9u
5lOw09Ijznqtun0b/1DX9GETxWdzV9m+cQm7aDbhc+C0MjjfR7xYu4VcaVHLdg1a1U1ZTpAgBtfP
DaUpf7to3JUFLWpMZJCx8OKGm5JNQPlLM5xp2I02nWQzywHOHiMdk3ZY41ct8neGFeyBqm43K0oO
kudt5aZtIMT3LQ8b23K4NqPXcLl8yX6dZfq3aNzaY3Tt6uXMBE5Xez2RV+Z7qXoAxmb7t6fUPkwD
+TDsz/4RWRpZrgrVpORQBdMM1hu73lOXctUKhsa/d/QrpQni3qZcaGSE5+l9Ou4mo3Hz1t59pPup
QexdyHJ5Dvool8glsPgDMQTRabafHc1wBH4sa8nAI57pSaoUAp+El1dHYVAYUWDJ3djja/1q1ust
lY5f8+ja3FQkOpeWxPSKih2GngLpGk9nsKN3e/g3y/0w9S4zfefGFsVNEsmFNWu/QlzU5d8JsfHo
hrwhREf7t8RHVl9WfEz2GH+1DvzKUpUHkJqgszUvGBSigabPI9JIsj0Fu5Z2xSQOvGOcWn2Y8NCy
WUvLucSxW2nhWOE2A9IT+fo5i1WOYKiVY/PZFapupyNBShAzmInk3jET5rtK9s7bxrRDDQNpxOat
8KsmtMPif6lZ7GLNV2vzJhk6ak0Gp+nF19Umx/KwKjyiYrHLLklis3TXE6IOlY7r2Xbh/0gwO15J
h2RAgSCBtj5fZS267tsJ2WhjP+jMv7hJIltjLA7bq2netUiaWWCP5Qy/Uq6nq7lLoGwx8KjkhGri
DRAg1lDlmiuDx//CtVGfFJxaBXebOXKSgUibQjWXq7EZG6hKrEYc/4XqOEzHBHDMZFSgKfvK57Ic
q5otVkxDrWnncKQ1uNr2sgxjZa7kNPWsv6LXZGH2QVI6eJ49DVwPso08RxkTtxoy62G2sWxiHniT
4hxRW6KXRTVT4dKLZKGlkXrlUlr0n2U2YbqHm+JwH5CzgCPP5U1qOeXftXqNVVKgNCNW0yUnB2jO
62bZtREBMzxjjjO/CgiHhWTLPwhG9iZqnnNnMU3Y70NGhJKIYqXi9jN0RvQfxZ2xynKxTaEOdKML
Dlx0UBcaTsh2NcrV6ToHJKDP2WkgOHSXEvclVb+SeRiq1/ISGDPvHTsEXfCPRvbf5p3r+yfVp5sj
cIFhjqUfKjIta+bn1cP77dPYMN7nPJDPBjs+mndkwtANsl1xSH/A/09GxGbeVv9yZX5Y6d4rVJlh
lE+8qYbPlWZjCPC1Yf/zlDStCIsr9p6eIQb7xI9EWRK1G7U3LSsk3bv9/X/AySduRZIdEUvLOjdc
eH+dcxh/u2Pz+nOuhZpf5g+leHbwdQkI7dcfchZ2Tk7FIyRdmzxk9pCD7gV/j3loQ4LLSEjVq9E1
J0kgi2c0z6ekE+f38Z7ujD/ScJlcNbSDdZy+dEK+CrVj7RIFj6zspZ/pQhxtJeaxm5oTV18WlyaN
BxzfhjGM3XkohyXBMAZOd4MoX4sNjbqYRRPKNHB+sngZcjMFbHukYdUTwV3LZRvZL8bhCdG93Nce
MtaQe8bKj0mcQxSNp6KZB+BM7oOmacYuenOLV3p3M4CE4lNc+3gyvYC5Lf/xfP81jK/0kpYBSs/D
FBz72J738ZySsN2AcG8GW8l5oIZz9qwg8Fn4c09/UHGRypkromlZOfAtujvyZxXcVuDtycb8MM29
S0ybkJNUeWwH4pPu6wqane55MIWI/AxbV0DDc2+iUA7Fi1mihaJLrzJZTlZv7qak2jw3sWRTYxNO
H1sHExWU/P3d25YSA2luKoQlUmqPeXPbO6QqBeYLMnWSynw5uQzK5SMClC6U4MzPZlE/F0qLXWkr
w79RkilIP26ft3gx8RNPs+6AslxfrnFJ0XSbB1LZMfbm+cUBy59bOy6MoIJ7M2/XHK/eb0hxa7+X
31QyAHVWSQak3lsSt2YYrSdD2pUy29azf9GcIXm+L6LUtZ7dNehFvyTUqTrzV5PkvfL2lZkySy0+
qo8hXwfehjOTq4x7CjO/sxqA8Qbb4HFJq7BN7gbj5BNCCBsMl2yr28/El2ww1pJYdE5pvagwZvjJ
IepZ4hSf6bhuspx0O92hfG78B4aGro+tfD0klrVNSlsDdm+D4P4WhoZKaUMKsRwatKKX+R2QzN6q
JlsQ0O0vo+NQEv0YDX2KCCaU2y2L6rLNZNUPKEy+NERJQnPwKJXxpXZV3x2tioDxm57K2mCiQIs8
RJkg4XzOBKV5H1VLon4emsFTvdrBz42znjpUoIMPcm96JuwNVOus0Mz9EuPXQ78S9OqyYHvQ+3Ji
iTgRNRd8c0oTcPeoK1BtWBW82HsxN73Wtu/7upFTru6xme6/pvdGpmsBrzve7NnLdE+P93wujGsx
FghLERvK6u4eA5l6nofPBVlnoRs+mboGGKF8fpZiv6spjXPV3Xxfaeg2EPgCVyVbDUORk6jc9DKh
3b390CN17GbtGDNmXGZVgzZ4qZyZKv2eKv9yzYwR4A9WjByqtHYy5WT1NirY/8M870EbDJhIBOre
61151pZlZyDLPQcJQkn8cgWEhIQe5uw8lFwIjg0HdKzJ4nNfu3bcaHYmNB9zs21/Ll9Q6ZVdpkxg
vpM1TApn3lxut70eZ5DDaAy5x1TXiZoMC1NHRz63QsMkXAy05+3/SLqz5jSSIAjAv4gI7oFXjuFG
gEASeiGEkLjEffPr92tvhGPXlg0MM93VVVmZWW/M0NUua+CSnqJMxv7IxlBW1ZMy3vH5KP0phyTC
1dzm5axPpQQ7GFWqK1qsZIym7y4PtQs5GkKwCyXTUFsbd3iJM7favBCfzAnDkQnjitIy8HCC/xZl
grnGQQEwXqbKvhr9eKErhF4Jv4dmVBaK/IdBzaWM83pfBeL0E73gen0iCNNDzX8+uDVOcMv68vlT
c/1+O5av3qzqTRIzprIFBqtAu7g4PDX3snmgLi/QZP0yVZj+1VAgu4kOOijfzKWMNtPLdjmoL5SZ
obV+NCVVI0Hz3rOejBTaDZrxpJyHN6jgVr7zVr/EjkdkYHZgV/1aMoVXTsf5SUCCV1xfr43DBPG0
BALxNTbTZxZsqBsQ/yVqoZDBwsjGy1xrEnUX+fopit3N/HmW2w5X11eR5zqp3+2WZGl/bez4AyEn
OLY0f8d+lrv2nyaJa7Tx3YIh7CqX+jILbzz+bH9WP2wdohnl+gkGIV6tiOIxna5Xvrjk8a2cUdx7
Ll7lKKqmUvHvHzcsJvD6zeW7efDXKm7qfnSGuzQnXTatYw9emQYS2KWqhcNrcl9dZN8z269F4teb
+24c2Ux/u5XT6XrW2Pgl4Kmk4Hss4tU8LN6H6TWqaJZL2YqSf8cGohDvwbW8ViZ4Rn6cUkEIOMva
Zkq6v9al2LV3t+9NLqtWOcHuCvPqapIab9I0ANMrh6jN5NrIJ1on54nCRDcpqjASOAJLbDfZlqpb
90E8nZe43/thiAhyTgue1YimTGi71vHyy29+cH9ZTottKDhkKiq512kwQhFWka9YXPPq6SWRjcfa
FR5h8TV9HdEYVnM5tHkmRpt4d2CP9Lt5gKEf8RF4C+0VXvePWJmVXzcFyf2kc+W3djR29V8RKA/M
1zenwe4ySt6rxrOmMtVdNl4/O6nCi5CQUYOj5bHbmIz+ErHAQe2VzVcAn4vYJixose2Gy02NkTAF
E5ncJdcy/Na8jC5e8fpGg8O8d/7uAVizxq4ZoMOpgyG9yNcJEJ2Wjc4DquNsQnL9lwYr0VlSS1SQ
Flogg3lMOLYeHHvarCpFrS85ZItSR3YBEww1RApVVRQL1v2xPG7vOkIacnjLqNO+k+IJEsSJD2rV
Ff2dmkrW4kK5rk3ykTOgU76jmBWC+mt0f0w/bMR5dWFMsNFqnjlw9folxqfmXynB/DWdjXPRaP0G
ldQhlYH7HON9VaKrc3PDfI7dRiK+bFs+Os+adzFyymtZbB7Vv0y5eGik1nF22dhNqn5zuHJfSPaT
7uq/IbncOHbJ2t+5ZjRuJgoeH0kh5rBsnJLDR0bwae0Ttezq45xsXW7fcIqdBnMpfe4lDR3JdkxV
0HLfVWz64JCBYlhbOgwvj5f8X8WncwM50vayt8nc1uXsGSxYgTTdlo1Fqp3/q8KHbn8VCexJv4j5
5Hm2TtdXrMFzfX8sLj7TokX09tg27bdFVD1c4mtxkMlU8qNUvr78fZiR85b/vEWMgWJrSVjxOrHm
XOxsP7hT7z/yo8NEF+7WPE6abC9OYegQ1E2dtQ6OJDifIQM18MMMG7BoqNshhv4m21nUYMHf+ZEb
9BFFNX2azLf6V9Cs7lTK1zHmz14UPTWlzWV3qE5E1b5+OG9wdF+TAoLRaTcyV2exXHxFRcuQ3edG
AVMEwuyzGqa3/gqj6FTNo3pPBoletnXEZwsNtDM3B9G1XBw/SuWVuSxjtfxkFCy0o701LkzJMT5V
O4E26ZH/FsBk9UDU4tmRkfkvKwqARXv/rXMBrrLJ2K+w+V1/fZ4DwHmQru1465peUP0sSvi5jQ5W
KIJG2+lPCZ6OJUdUoi6y+wR8pxkIJrRKB4iXSryiVDuMv10zRZFaEbQ9Khvfz0nGnTtfpaqRHTlO
agivDWadyBe6KDfLsLwqvMGpEhNu2U5LQ00ng3wXnuOUB9fECxjj5/IXTsAV+tKi8REvK0G0c2gx
y1SZzd8fqKFUsjWvOrS47HAtvtrOABx3yPyYh1VUSlKYDjM9Z8NSJvE++XH4JUW5Lbsz4FaVXOBQ
7zuDXYVYvRjd1WW+sLicquovFUCthjY9S3N+i4/K3AnUBbHEvvOkG/V2031l+QZHzQyd1udx1HZ6
SQZ0MLfZ3p8+9r50XLFJeVvumrci46iKoz81c4y4nkQcJWoFDPXqZVro7qPqpUi2SPYZMDz3yalo
IYvuj34GswQ99vL2HEdDh+oTKbxxHRcvxq/Esvps5zxedIozUF/YjthyvSgZ57ZxsV743FXX74/B
8TvTCGymZHNj8sraQqFm+dh+S1XuN941C4NIHSYru0GqsYgNs47atmxIULDugmNY8wwlQGK5xA94
I3EWt1i0UU4Zv6B8ojYxHasAu9UEg0X8t+zCl++JWnE72t5r0ebrconTi3Dzzjy0VzW/8VnLX7h0
/hOq7gFexx4MRjsu13JdjqQSVvEo1Ut+2t6pa2sriaZKkZwcKo6KE9t6KYHr8/zSugjlAiiR9xbF
9DrOHOoihoHfHsl9Vd0YHlSIZQvZ7l/Qq4Q06GX/4TueD5Xk5yqMuO8WjAtDamQZjy1xtpqZxCZq
BoIz4uZt6MUDjN1HxXp3NzbT1Ujq46bcJBk9Bz1DvfbRqjINHCdr6jMzGgrvkDgeP50t81RGD811
L1W9j/pRxdKaoN+jRuNap15v/htSThnYYCmrQreQNdbBw9MLEvfY8EWQIJMSdWs05cR1pHHBrfwz
QO2kDPzcAEL1rmDnUfVOBrDuX1kdjyaZhr19m96wlq7Vh5xjlKGL3wPQwgDvpL04PLAeHN3HFtFs
a8qAJrCulC7evPRafu1jK8/61M36VMF23PhSjgEi6sUwoNL+2/ROo4zduWx3/m42TzXqTaob03EN
jR1i6LZ+iwyQ83qG3dW1Wpz9wrjqgderz/8of3Q+cLr0vvuhVZKopwdmqmsxD4pJZ8uWbR2XRUhH
Id6wjyOoA/UCwYco4byUd7H33X4DzBgD50fw8W8jma2b2p5zWki2i0NO0MjqfKXOcZgFbfVP+66g
/9vvT8pvoYpZl1qQtjqvYi+ES98gcgmA56X0duN24EpvZZVQkB5B228MA7BF0SULIzfA8pyZNu95
FaHCZWHs3tu1btp0dswsN2TDtJnq/w3IV76PCuUotkgmJzm9KLFVlncdpqnxqQURXHUKgyTOU8Mi
sgqLdfOn+1kM+55AuTB1tfMEefWihrmdQ2MaUKN5k4dBwhsnUYRRQnvef/aKt+YCX/j4o4KbBilh
UnLJuoEpu0E9hS5tYkeT3ykzFPvSBKlCpIESBkSCY1qhPs+8Pl8kYJOfRVvdVqyfv000D0k91Jzn
xsCJqj4l6i3N7i/PbTkaF8cJfTMLNdtNzETTbMf68kXtnGiI2t/V/OhefLrh0yMLELwmEpvAMttL
+Rsyff/e5orORtjocKyn0Acu1koxPbtZ2BFVK1z/u1ucrVMjz9kvARWWsVhV3S8Oyyq5yJ1yCAx8
7iRd94guHjHfTIcJ7yjy+5Cfl6IbiDKWxBgU7ggQCNXeYT9XltPnuSI/trVz3Cmv5e2HatacHybr
DKWnmjvODxNIFyBYY5yLzK0TQ9n8M+cblR0snlSux6Vct/tVEoKDuWm4Ed6eH3rXRScHi7aE490A
qF25+UuWU/X1UuNDK1BpM4YOLcjJNu+53mNwf0n2s/tyNlLqI5nsUgytb5eYxlAF1NhNi+Ncw9Af
zvBpVqrlsFnebT+yn5cV0MXV+nqrH4XPaTpnOJIUVTLD5TS1bJ04/Be6uVnE4O+jcOpetdM4ywqZ
6tz3y7ZenNE9Yad1PM5jWL2Laz0zy24aZzyYZW853U3Ku0PNw/Q6AWVSNRWqC/psZXCxxrtL3JEz
TMp/DFigKqmy+53CVB/n8fvi+YsAugGWLA038yFqLiswy/3Tehh6TGdMyUUsOfVxdxQh13k0+NUW
4P3pAXGHR/u1HyU05mIrRy5Z/nqpcQ6+IVs7bsN5pMHpWdC9Jbf1RWf3LuRF6PDzUAApzvOTsk3l
lAPA9+Za0vCq+mTg0grCW+dm44149gU/eUBxW0zJDW3iw3vfoCXoQbmAfj47K5jWb1LaVA8qa+h7
Tbu3qPssp8iPOKi3ClHJbTX63bSZxv8rHS0DnLR8S5qWwGuH9u8NkbF96V+H5xlla9r8CHYbdxhw
O/fK7ab8ua38sJaP6inci/YRq+CNEZTufXPH0X3zqxWBTgGk+sefz9Q39fQbzB4Yn+/D7wNZGp61
xW6nPKwH6RSZe/dj11q+S3U50DTZPnwFe6x7mzMaWhGzo2WXDEnIx5qBqDCqsS3brjaL242SPoh6
iul/80q+CoZFBOX28lnfEyvhN3dUeU8aCmJkLq5Nam4VY5sFXAJZVNMuKnw506Ufxw/ncvIz0QZx
tubTRLzo6MF9G2soTm7MqufoqBDHBgnoSVkelGc+wD3G7RhKNjcLjnaKXMT7N5lTRhdbXk/Tabu+
h8PgEhqy6U4GWFNs5Lv3sS13aIk2woX3ubRMwdiOosaEC8iKVDua4V0ABIomw0wG51HCYDkutfKs
T7rVqcC+vTdhQXb2I9csLmvRttxfBOwMG2AHWDiP/GkyOI72P1IPC28w+Xk0uUQpjTR0boEHZdaK
+gD6fzIRXsRSIPyDipxuvoGJmf+aoEb5mb+Gw1TEusuhh/U3/acBwubNFhwp+lkmY76nWvm3i4lH
JjagJR1fyaOPvevsxryNyXv0vm7hPgczuMsAJm1yz4Qs+tS9v17u1ccXT5Zt5fYTxfsxhTQdRB0G
/qfVXucPgfEEBrwHgfWtk6x6MQfNQLCH0l4/Do6fqCFz+aTwLZ1f4eG920+ujvJnNv3AREP/7Jle
BMwute8v6Z2fPXj1Qs+EjMocaY1z+t9zbRka0hqlmiQp4WWyDSel0wkO8Pchwgt8stLwsw0ff4lN
YihBkAbfX/IdGNd8upPWhKkQJ+q6XTfFspUw2phsS+L+HXxeuO+Nkl9ZpAv0yHSF3h6/R9tL70J9
vZzr8fhmNFzImqlADsyhkQC+XS4hbWGU/XQiiifbAPllNwgWciFobOb1MdBpz4Xg/Qk6GZzRqwK6
19qaum4YpJYhiuhqFn1QikNCTJXYt1IDDtymbOSuaJgGjWJ/UmLLtg59FBrQcLRqs4s4R3XiWzmX
AuQ0cKLY6HkEbrRlbYZ7FDqd1784Q8HEBY3oYaiTepzXWGGIHlSSUAhtqeKpTqrgK2ubomRrY3j1
k1B/XiusmzB1g+on84705oNZD4MRfNm8U7++2WJDHCk8Kd7PEw4I+qiQXFNKc7sXYSigza9F7W0S
QiRGfEezFhC+n72MuNw+Ymc1tKIfvzcA1gc5eOrbhQJjHr/wIi3/2/5N9wUT8so8fNVezztbVmhr
/brMN5364ReqBd2wV4BfqZNKRvJe+IScPNS2AummyozUyOe7otoffbzkaFHevK3fEudaMlda4sp7
hnDhTHmzapho6QKzp8E61b+GuIEHzn0Wywzncj4x8ML1RC+TbXfVvn5brFxQT6d2YfuWVjrs+7tU
c40MqLV1qRWLqsSGBjdQ3WeAgaSj3vfW1ISaV5J/FQdyJ8Dg2biQ6qPTUdB5y/SqnolGcJutxs2j
4YEuGk8z1tTXq6aSai6KavQKjk/vsqo/gaiKzW+LMgP5W5b0AVKEtaxcDhVOoyA2gopnyZG4eVdf
aXrQME8w7jykUqp8qkS1VDn3xVY0XQeTqQlO72Bfsot+wijFEHvRAYlAGGQvxuzlLJwJyfc/N/tR
ofHEgaSi+/CAo+8w4ndeTaP16PTuTY+xCYJAbN4KYqfsb2jtrsYWzWlbyRgwg/RQjlClsXeBaIL+
82PZ5T8ZvHbIx6omoIY8RxunRkwUHJD2gU0tUzBtuzjNVBbGYlTQiitFTsWb2l98lhlgj6HeFUr5
cgaJc90vRkybT+O7471R4BiCVydY9e799OufDW9MBd1vuTg476v7QmxIQuP8a1xqb92eD7MvkHgd
w5aJNw12/pnp7tlMGrpnIBt4H1n5/Ta4z/ZOF+OJP0/9Sz/BFNT5j2marGa3VVKQ6q27RxJdvEaH
WlG5AJOX5PO2eLaMi57eBiviNsOq3Ige3gP3yqA2TFUeb1P2/Kb1VM7Dos6y8EW/6X/NnEHoZk0w
wSZUeFRt34xjwM+0vtcVDr4L7dfe7ufO8Or1MTo0LwNZrvKh9fRNk6Xls7Y1GOheXn3nWhee6Zn4
9sV3yAkeXPOJk1A7taV05DeW8VOZkOQqsBw8THNfNaJTIOyg7bGzKTQ2uhwu4MKipnoi+l7wJtim
kccri1w1B007NvAIE1gACNp9WBkTG5YU/CsOxVcxFSlECUZi9WyAVQM1B3qgG1M+Pevk+jwJzrXt
I9ad2fCCh2SXsGv5IofwifIB8iEShHoysvUxRi38m0DLbYJT2LX4b5fidGCWfwfezqsFnSkDStOb
2pqhVKqpS33ODuaRPsCpCagSmpxH9iYq3QIj4FCJlFcJ44jb6dC0un7gBdyjBqRi+Zau+VwNLsm4
V0wedfAqhE/Rl+M5Efjihc6c/bQY1ha8IFEnQ/4kHtn471iHThiZK5C9LZhm0X9q8Nu02Y+ULtpZ
YVm+AZ3yjYvAjo1IB2NSnsrsAhd/j061HFN5ta07KJG9yziUXxuBbdNQAe2Uw6xYNMRuTeWJGk3e
LB1+REPZ894JqWVFkfyoPMfX8Xod4N1rprfONTEa805+/XN13bF1Oba0JxQ6vLGmkIH1Mp6AC8Ed
f6Piqrowu2vyA2xweN89DbWi2hJKeIgnVD+JhrNxe2k4gcVA3wrueQ45S1nfOb1tPtJ1jLREG0SS
3tf85caJzu5u1Y9uQIJfYJ5ED4qxYRVeCjBzrqxmE0XTHJXgmFL5aIbEKfFSfE6zg+TA8D4pZaC0
+vXsZqOKfWXsFuYQxXM4TN1uVpAF8SNTRv+1xJPpofgOOFFDmwGkbSIvBberdbUHE4eKNcaFzSqA
ahcMxjhyhanPnWITbis1if419XNOz+LMXVvNvJEafOpMEw15vFYmSqCrqQABQnveaueoFtga6iBG
PYGkp3gB9Egv04e4OB8lMFkpH50f2MGpcWrZPqbeUsiSeYlTXzZUYcGUaSiH3VOIFaw1YWyqu2+d
97QmIWFR+xx97WAHp9pfVJ2f9TI0UCGKx7jPcFpiFfLmIyxERZubxG70HuM0TFALvic3PknCdJpc
sCIV8+JTk6PAwhTnsY/zwtWquitWlFQgUgzEoRYdVCbRlpUlZtHMu9uejXm8MchqGWfRaMCR0DFU
/Q9pAOZRVAV5PscLpNlbgFUz4927N7Zg1u9r/ciAQsmWArsfRHWYFo4tsOt1Vdtk6hbD/t5cad3N
QLhy/s37HI8c/HM8SPEC8u1Gw0X1CdLIGF3vmpn5/BOF5D+c+Q96pNSXe2saUk4I9bvmHE5ztfs7
rLiP95rnclULsoxTxw8lobqa78xmoqoVGV36clBj33TUc9oHAQrgBs6N0Ui6XWVnJIc7ZivcU20H
mbwzpCCb2nbf3wa8slzMyIkCHXlubT164RHO0pN2avF5evABCqqh7YdKJtMzSXBeUu6nXkUlDRXv
+zxUPJqV1s7MBlmeuglEP/3p9PvtgbnfyB9aT4fFnodPVU8g15LyZLN6aG52yzpHqHzL9iU+xXPN
YhasTtvZKRtvkrVkf/9xPTSuLOiXDdemC2dzWzRo3vHkSwiKFl19hMu2KWTlD/p7gJhY+uMLimjZ
sH/r+h2CpzT7VD01F+eaCMDD/9E4aAG7CD0XB3HS3drW5zqz5OrPXmiWK5HmpevPtgPGeDItCcYD
0IVFRUKeYaOQ4Rf2stffiMrecl9sLkTSTzIFZS2XCOkP2+aWFFKLf/Or+ZYfiZL5Uf7zz5WwfoeJ
PHrz+2dhBRFnMp+SFSz7VgvEPVq0bLLUmXxZJ1OCKViviECcTMkasA8zIX83nLDiEGLJ2bFBw2V9
y/vSAHIpqA7FX8zBrK7cdE3OgH+9EGCRLW+n3we5RWubqOUu1cRS06xmS1qsuXw1u+wvF/ExoTAe
hI2pPA6boXwe4+SoKx4VG/l/kMuOsEEAzX87+X/ZL00Ei89WXi9i+LnLTn6ql5iAncSVqr6E4SzL
ij5Y7pTUrC+vd808bqPO9SwMZ020eNWKaRI5OnG+Z4a8wzIOpy6k/rBrwr8y4yy/0vcZaCcMXXeo
rX/TRqMLDZg2StWKouDlZNFWswhinWJDsdEpMCQfLfrYAY3i2P+nAUApSdSqp8qXT2/k/j3zRXP3
su0cfR0NkETv2AnV0qllGEjs3p7jA/gEh+jHqEk8tKCblNKg9mm786e4VGe7V6hBVbH3hlipDArQ
hCBKs13avlw5MAS95QQV63X/c2LHlog375HBfI7Ud3Q1iwLRNo/hczLBjPI0VXnh+v91NDYsocY1
DYxR2/vyJ9N6TouSr3j1veZBcHw3GKeVNxbkNn7C8yzdVPU8ZTgEjrdErjHnICaTDXJhhmemAFJ0
ypNbivHzS+FLFV00BCnT3vfOvfTbhgaLDooNJLn1vKYwnIBHFlVcoj/vAvttn2MP6GUHHGaWkQhk
U2XTWZ7J89Vs4Oorv6WYu3J7XV2ty+x5nu6ML35qaSvEwUxE/6wXWpjF0nTxqsWqrCGMDjO1Kue6
Zk1lHzOGi7MVXAsaoiPBp5oS1E/+11h3twAgNt/BGtLUQtyl4JfKcUyn+vSLfu0E5enzuWbmur5V
jBfAMGoLY8V2OIJ2FQ0pOi0qVGQDz0zIoAD/dHRlGs7/AKLSYLiV40RLrVub/Oymm3c/CP3Hl11t
7slvNUU3pT6YiZyopVJrBitpKaImv1K8m86UDI4N9sJTSXppeCivO3/T7/GxW/4rNRqp+io27eJS
mWNU/Mx/CuMF9i1O5ZVIDfXgrfAW3KEQl3MfD+no703PJ/DMPoNI+BhSCw5DilQWisYuFutY28YB
hqJl0+W7qVI+EBt/PAgyXpZfwgK+t4bnN0efmlpp+ebFxWIz5A5/pcMvJdL3BOai8FP9IPvUlNDS
1WwfquDPsjZN0dPUhGDWQDbSMCBR4Gz7awGlnISwIAGCe8AgV85U5BQ11zX4ruh71k+fpxGXDAac
VDj3htS1byRdnZW+r6hGbstpyHLvlT27anA9e9hsp3VANhw/aoL605LDTu/cGc7qtQ5pHJMt/a0E
CySGVvo2WU6x+CmXtX4QNWsn4rb3HFparMCwLpjTGtsun+e4V5o+DXsJBLPdr1MzEedHadMol4S0
W5M0eCtKwhBtYUTJR+nCMMYDf9mVHePaEaX06FRb89R60YH9ZycxXfc3o+yKtDv5ytkQtdEYQXQT
Mz33qIeg0dJZr+hF5cO/dU63citlCxU+OE+zTf7MBC6S31P5B2P+Cfjn++ahmL+H7ox+/rRE2dyy
8/ADIIV4r0hKPeKVmTWXWrKojRWACgTpVW4QOBh2BciB3MahMKkm9h1lhd+DElLf0sjrx+4NQcDq
33dEKIjod+FzSZj2BnKdfMI5/pHQkOX+7KlO/nOPPpOvO+xOKBvN9T//queHikjFIvFOd6FhTpuP
Y6FWjGqBBCn6nZqJTNXs6seyoeIxpEke8q0AUROpVAYENRwJTGun4MqyyTuOllIogaIKFw02M/oA
w50y7MhTedLczwTcf348aCZQcMVFGw2Fpax5DBDQavD4VW+yV7BR46jH+brB98JYS3hr4BcUiOGW
s0wVxb29RxbkbNr7G+LGM48PZmzL6l3K1zz3nvVp8IFpB+8E79UuVnZ1U1jew3vemtIUKwgJgBlL
OAFWr4kBWeM7xCzO11JDTCknAnZM4/AVHMVuhmAcZ5G5gZXd79XCXrbP0MuP7Cc2xPLNDdmhpxEG
Bhxl+/0AI95qCgztxtyrJvIe9yPdsdfErnD2DtKft/7CoZzDGyutJS4KHpA+58lHJTeTDktyNKW8
I5vjL+0G+CW6howhAJGQSkQmr9xM9TUVPSHQzSsYKLdkADuxa+apslwYdox053NlfX8kRU4Txo2U
+e7+nBq54q/2aPIzQ9I1EjgfyPpfdGzbPiIzQw5UXy1/N8VKttjavBfwxHvXsS+RmlEX/etRrYwM
GuLCaY3DBpJxZnbNlR+ZhmJKzSfHlVHq/q8v8XzXzM3etlmsy/LjQk6Z+tcy87IlZBsFAQAftOuZ
3hO7TkUQVXenlo6JLN93vI4n2Wagcn1KHXVHYNr6PSFByA/kLTovmlAr7MbBbQpCj9roMZ5HtjN/
p5pKBnKXeYLVFTmjQCwRHiVmihy5vsxXYfvQz7PRSRi6rk4+gkynlxOcDW8G4pRcrXm61pIEbN4E
pyc0XN33QvuWrj4O1SeiKtqfpfOafra2rAyG62upWPuClFbmr4u+YeP+WXBbcpE/Noj5t/3kL3LV
ULa0GppHOYBqcnyqbPRHtvw/JPxktGBE38CNU0V4nP86qre6s/smUG/VcdfYkacx3uNsVhs9GqCX
l6jnK6ynCpYTddbp/fSeIVm7iFWrWabNDLGFnh6ccBhgBtxPiuzoY3LQ5VlNE35C0+jIeaYr5lXT
ixlol8F9GAFlJe7YrgWShBcG0Qrc25vhGGLConLCqn4TxciKyme2wxQ1+zYQ700UxioHXsy/jixw
xfJ/zSNwx/VDvILEXBxqO9IMOOml+eijGAIsMyjmt5bsH09RkE8lY51UzRp5gLnfdvGj1CE1x+GV
sH+xpTE8HGyOH799gYvwIDP7my7yEdNT2Jvqh1Mbd1CaUFzCFwJdQrasVk0sWiluB8lYip3rFRQ/
cLbh/cW93xn47d/U/zpXzkqD1FnnJrTuSkiabq/qEaJoBT4TpWWmrsC0RqQmVClcjSzS1Mj5F4Un
h/qKQzFPVXUhyUKTXSSf4xy6CtBP9fSW/xVkuCYEr+MFukwi0b/+Q3pTr+d8Pcvsoq6+u2D9ZAII
gNkhSd3fStf7xzEhGqRpi9QW+FCiGgLTpYrMoP/qulSmOHYuImcDThFhTuZlvhZ7BJoGNY3dEXiR
9sb925kClpJSAE1TiCz36nrVvNrfMhPViial7x1VsVR1gUUzHfVZZnj8ZqqqMp5j3zfARphDOsrT
v+pff1vTIK0fdKqArwwEsd9QTrTR3FJAaq3J3bHpcSF1b/WWGed1ZOsazY0/JrSsMZ493Uz8OGSu
JpmmmvM3XUlW9uVt7d6hYqPCYPMpK+cItGXHZFib2TVRHDFom3Dlf/wG0UYiQRy+/lJsBYMyAmk9
NajXFyPo4GMixcnE0cfvH4U1hoIfLkbsi2buoTntaBTA/3fEvPrKxOxQiCDnKDPV/SFENRRcL1FD
MCNtfovam2lmjOsSXHqCL2mR3BIL/os3UyLA+xYj3EXFCvYojPJMXY45HkQAAPnYz34dW+0eYHG2
6KwzjVCT6QvCkJUa++p6moIbDNfv4kEmsANC3NWmvo8TssggGPw9mqWdjJuuOkLSCqph0cAzyHnX
kncszgLzqCvKWzcXKTPMhfMGwxin7DQjTDbn5UPjgPm94ha2BeE3t839vHy9l/c5F1FJG9m3o9Qn
2thNAztbDAFzOc7DwA5Q8z5OoGNpZlX/jLFmNa+QqRc/Hr9hssPtr5ew/j6jZxvWvo/TDI4OMPR0
77yBlJ/DkNnMtPh++5RjXSclJhzaTUC/NKFdeu0cYEnAEJAl0aG28yAKpVTdkMDD5zMYNl8bKaIb
CC+SP5GaFCyqJLc1iLI4FZwsf4Pq4VaRT+VW7X2hceOFNeG+xtVcwb9YtaF0u4RpeVJHmdrcZGuW
XTiLDFh8vx+1dbblb07Vsybq/QU8izLsfIWvwSkxdRX4aCXJz+P3+TsN4glP78MrbrpFi9BWMSvt
sO3qCRXr0IGaBv6iI7FVmDW01VQifZACAQ4EdQQXkZ2B0jbTzdTem79PUF7BdLgdwFSQV+uaaKjM
n//az0n5Jlue5YtR6pNTef957Z8QTqq3bbATSK/LaQUAzxJr/Crf0SuQ41B8vBuZG/MdzlJDGNgw
fA5X33jZqzGq/gvQPfQsXSwotgyGfkm+kwOpwXJj2QaQwD641dNTpgXa3dC/48fzO79tYQgYXsT7
xpDIajJfug8nXANfjFIwjnjxmjFcl33c7MAlJkupE6f44h9DB1VZYeeqTNtQAtmVaM+fgRCHDMxm
fJ281+EEfu1e76Ni7z7efm8/CNJegrXQ/nXDWVEF5BtKRF2RI58zGGbjn9Ni/UX9yYkSU1oJ64hL
sYD8Pn7fVvVLNj5/G5+uFrC/ZigBEMoMn4OSztZu+hzP32GZeH2blvh933VwnSG3CFWyEtkUXuZ5
LKdL3GqZWzOa1INsfdnaF+eBJFRMd+eSn0AFyDRAkELq8xWGdzRtu+/wsQ1djsRQjZsuVg56S2wV
pxnJJDZXglMevL1IiH6IgUnk3E4RxKsttpxYLIMMvKLBBax1IUwEqIJ07mg/t9axg8b+8BuZjC9D
ENAqfEYla4thU0/WhR8jEScp2cIN62DNRM9ZBqbHM3iOQxOPAhPUV6fUqwYyG7ZQ1colwXqgHh25
+036wAFF7Loe1XNBoUYflaVxUWglpCMyslyY/f6evZeGq/HfTBpBG8cJ7wVXhep7rMEEvCAtehgL
gowT67aH6jPQg0NzMDHlCvmj4WTNmBaL2CyhIYw1VY/6T7+60C902Bvg5EjzcqFvEA0XasYjOfNp
EOZrOV0IttmoQCGMpmtQxIOkKcB/8rvYVabql9FKU/xH6SwaKhSL8Z0di3bkkNr0n+OEsW191i4a
2EiooZF15vRBuLvraTNrQm20Oz8QYgu7Y3lt1jpUb9VcpX712C0/VbxT6PmdzVeCKIdN8qMhpUl3
9//YKocYSqpXg9bueL/tTZNsrumK6A+Pasiq8iBXHEhcn8gd95iAwb+HsAIoweZR++TB0lZZlYFj
KMbPzetelQrpej7zIg8I7MUmS4HJl8vxuTlGC5KI5GBO28rj3TzFQJaylnatjKRo9ujnP3HbYaX7
XPm07sjnRapV7YmMOF6+W7UkgN5B28gWcITJl6IlxJ/K6dKUxyW712XL5aW7xnW2D4GjneuB+7mI
9TPMqSX0PV5Eq0rcWDUc88V2vitb2UftHTtuS17y4uxmIQCHDHTPJO0UdHDf/ru7m6X1uXyBr6GL
BAT4+L18027ZM8o714SO9GfreqnnkegxB23RwEcDomaG0MvAPZ7LnDjWcHqBuyU086suTZsIE24m
21OKbK/1otm5DGeJuUMTYJUK5Zd/L/r+/awreIdWDKX5x6PCnyzfYalZc4qIJJgFYQxVNIwazHiY
IfxlS4lUax41l6GPX87hmt/LZxaT69mlkjY1N9N8VglIpTOF6q0vKugXtOy3HrYvPZKmm6qK9cyN
vEoO2nKhBbqGey05SLRC4a4ttXnb0gggm+ho4s1vWrd8Rd1EKKTmAfJcosAbqOUlTXFq1ybGmkz0
2eq0AUslTF0yG8KWUzhbyR0/FwTiSNS4eGo3yqqfta6RLl6F8Q1KW2vbB4GuK6C0Irr1LpgBhZKN
4YxkmGIlcFjSOX3deHKJLZuTVDRQoa1QmWcy0CuFnLmpkqqsw6c1KwjihZ6/Jd/w81czPNih7KZO
muKym7+1se79PVuTjxzNC+8Z4JIkexh4h2336LmLi2Mq5gJg+9VF+bV+PXdWrWSba0wtpGVogfpl
ynRpa1JdrXDONs6rGnx4fH/U7vv2Mlk5vNw/0+199w6q35Sf1UX10nKdK5WWelLfJV4PU1wZBoWc
NVqOgD6zVStitN5gZMXxiiTYS88MDnY0z4UqzNs66UqdSw6naqa/6Jpv/5ar3ZuXyr1Kd/0yITdU
BvMSqkV8pKEzwTkiUclPdyyRgP1vadGwnyo3E41iL9dwWH1zuD5RKd9GdPS9l+mBp2ROlh384P65
0C1mSoJ4CeRaM9zOl5dz1CBDfJRzzllYFfPiFwcGU+5FXyKLz/Zo6oRf0Smgl8ZCDq9DM1LDpBsm
AoiLJB+nSTkzPtSpMRzcqcri47yFgHJUbG7o7M2c1JR/qm+ZbL7qdUA8edlpSL4o/MQYwZdp4nvE
ZKR26v+ZQHycXqfLeXnzeeqsXgqI1t2kJdgttJM6QOMr/Llil0V03M2ovOysIXhmNIDkfuSQX8Hk
34kT1VE4Fo5vuoNiuWgW5/XS5G7n2wLrDvC6r8MXotwiV0UrujirXsBnuxeeE4pJZaUBV0alyJA3
rQVFueI1cr8ZblyaCvH1FC3zX7L7VLt9g7k0CJYsd3wjqedfHLq9YRyY0ni+LC+GwbGNzGAYiG4a
sloJw2f7ONvNS0XprMFgc3KXe+l2Zxv9UnCqDMCIqyFixLfqB/XoavIVQyUy1HubH4VhJC8PxN9+
EYjlCcbrOD/l7zR2Tus77nB04awON4MNOAYEEQ+xT3fbYQA8yA+ygwXS47kivmc7gP+ngceecJGI
uLKkTBmo2n0KDPPPUHnKHg8uOPRp3gHKTrUdA8vdaOUink73e/lG8xYf64+XsJQF587hSSOa4pL3
uaXY04Eonadn2X6+zC9zyfCTlV2SnsKYIqaYRUZ+3rC5f9nIMNuHQfIt8XHJ9g/F8nqO2Jb4TqUr
d2BO/vaVtaQl5u6nJvqzYTiTrom6HhAY2vS3fyatdxLvQxl1S76oz8dPkgZR2s+/wjHMnVsamerP
55284P1B9xEghsD9ekIkCzWH8vxRVZZLsdNgz0INtJY/DozTVj7NfdV7bEdmV5ZUCUtfUVL4mZhi
e2qykbmm0dFV2Zkgn6k7ygqdjCUyGUVt93uS6wvI8FTEaJOJlHDYF46T/KZ3t8DxHT6hgsupIg0+
5L+Tn3RXP3bz/kZvspymP71M01MxvP14PIhM6LFaxdnqRzsO8dSBlJpxUp9X/6PpvJYcR44o+kWI
gDev9N6bZr8gmm3gvcfX76lRKLTalWZnmiQIZGXevIacn5c42J6sD5/wGzOoYjEarxLSfZCuOKNH
c+e3Z847CNT8OWoI1n6ABzCsOfy9aM/7YlUI2DCUU/cLeDIjDJqqYXF2UtZ768GiMP7g3Gewvjyy
FRW/XoBV8scdHPKQKV5raSmgqx4/YtBMiCpQV7baTbAxXxzF2omNHIDt+48Tp5uoVB16CSzrOKgv
FUdt/eKEABONl/68vnQ7leJU4z8VzqXZD/0dsgWA5k94Rfdo5iDmM3FSA8Vb3qXPdHIFDv+TL0B/
U7SDqLJBN+GR18w8GF7bjD3Dmbmip3Gl4+ew5PfVkHlZYwd/ghdxAdmlBTPv3hu1g8X2vtn6S85R
KDk9X22yZexBXoHda72AA0HZwR1hDpTJCZaAFtBEAwGFGDmghSy3/YmvFY6OtIOV3m1xCmx21Q4Y
aoKF/UXa/ZDqPpXXB3+jIv++d7O7tKYQYS/FOnNB24fpBrlRM6KCDvUHBQKhDh3e9MHBTFSJ/LC2
NIxIL/DQPtTMiaj+uDEOsCq4qhKhLYhWIKr/iPPlh9sfDCNf4u++dSdkeMCIFJsEyIpvBgbSHIAw
/ck5RLqLYREKFnWVY9BIetRG5Czo559wchZaEaHW+epQH3pfwt19JE6V3v2blEqVHTi2zORwYWH1
UWM3brPHOuBRiDg/eCAUW7LZmZVoda7RLJ6Pc7qvT2J06H5wk0oWf8gWg8m+Wu4hSakYv3MAISnb
sf3E9Z0NXjTX/7xtP6vEuDCT529/Bu90rZ2XeL3AKpa+HeFcDSuaGCNjcsWuxmQcdHbjtSBNBW4o
IxR8aPSn8uoPDB3iEkZfaBNXP9mcvBzcEmFXIcVdtt9Icfi2acicnbqHC2Fd8aLuZtiHg53iNcTy
d/6QsdBnKwpOOl2zwrc/vcvb24Bc/zVf4Q/7xfO4fVdsmVkazSveYkSEgMh1SQ7gUYzi5tpjFRJd
IMpGq37tbLt7uBi5JHMox8KFFoztIl5jxKpY/IckrVURTVLwhxXbyxELjORXkK1h89+ig/ovYSq4
sIWCeQcjkq0g61K2SE6ABEBAa9DS8Hr5hGsB9rpY8bM+QDwdpmcG5g7jMHYBBTrMnvimCUggf2ak
KWPfWG20m/byEDB+tS//Lvbh3N/SLd2DPqBW2HHngQx4R2ST63oBarlyN0DOUNcR8NxZa9LfQ24O
97BSURfTpTDZEGfBFpdgYc7kD3v/mWw4QU/5bjsu6B3KmYID5kaZl0uYmjNOYxBL+BxrPMmxmiV4
Dk87BrHLA64LEi2e7egB5ZcQVFpfrryNza4YHeU/D6idaQRhN48EWogQKAvTkBl7f5zhUVyK54k/
g5sBe88HvllnOGw6stF4HtEsWRTpORWvwWaMrteeAmfvg8/+OQJN74AV7E9pUWxd/EYNPhKMiFUN
Ah6R5dIvmLyOPQ9MNefeYJftr1W84ly87Ty8O7yH0JvXNx/FaDzBndqcWXvcarHORruxeNt/TP3z
8um+gk0OPd7e/DO2QsSK3EPb0WcsCh4C6OzfUF9I2hgXn5BpXyQwsYpZcHehBLniikY1lDfxi00b
viPOAqTOeA5gQiBQk4BLH6z8E/qj3V4RKB6rsB03N5H1+iw+grTcbMzHaeS+iSqm7RhhJuCMiics
w9otnTFXISXYuovu5e37VbW3nmy0qQf25+fNu7u0FZ94Ti2Tt3wBrCGcumBJYEKjYCafmic1n+gv
Fbbes4K/hVbx7gLBX413efTJXrCmrjmRjLkpbvIp9jofYuNur+GOFl8CLzQnn81DGIyjG+GJ/aYS
iHxUnHIPgu0De0VUBuxDoi9g2cyaad8Bsa8sLWgGUXRyQqAoEfQ19PEf/YeHLpBwYP8FGRJM1UTd
LS0IhyCfjxUtrQHLUVik0PtYymB3D+NBiH7liwg0irAG5piBt80mG9OPGRoy1g/VhhLT4yKHgy+3
LqrIzZmjQjhLcSatizlzGyaSfHv5FDYYhwDpkOzRv2Wb3wzz4YLzJZbT6tlcYssCE9rG1J+Mjjn2
YxoCRWSSCF9qfhp7mRWRWtPteXhyt+pkNGjrUqjdB8Io2INxvlToniiLS6SL8x+MXiBzVRuV/xY8
jd5DWatn+eGIUjQDymBQGM7KEbE8DKDFT75Ml4/6A3/DSwOMY9D+0JKSUQVSCDbuIZv8EMkLPSpw
e8qButdudD//VpAqiwLMuBTEmoitqOfdgRAFQo+QZgm/BexW6YrMufZjrdmpAPHAGlqad0pU8OQI
XvINRn+utmfHiCpMW+ORDUCL7QnqmTs+hTMaKOqesA1CkS56fOUkFrYgtSjAxhccPFSToJcIshBj
ArtYO8ZDBmHMOk4c+oyLYAPOLv2GWhUueR0F6tFe2jKi5/N43yDNRXX7JAJIgID8nJz3gXhTsGlX
xVs/0Mnik8+nfOpiHZ6wxwDAxbgXkf27/oB0sRdqRuMEFEcbgY3ib4vFyHP8ISYMxT0BH79II2mf
ECw+kayyabr4v90zXlo3SUhDsYJcsn/CYUFBQmbcYLtyMXjbimA4MiX4dIeBOOtSSJRcuxR+DzYn
HPCXYkspH19AnzAnYYFQ3wABBT0DVsyFGs6zJ8T7R16WQb5Y0QWjyAWgofdETE7kZj7zf4MjXdgB
+/FFjmuTbLFvqe+6TwcBX25LGgmzMHcZnc/sJS2Htb4NN83KIkCIA4BlDlZf0CTZadPxQORhxYNF
QDBhTrHJI8YQjWBVBkjiQq8omBYU028mA/9UPJC+cX7882uCAEtUsHcnHc0+Y+4TL7zNCTu3r57s
PCJkjpygWNdmd7DvdX3yUASIKCJ4vb/ZGVbVyuJsAqdoeOA/AZ8IrTOezb3fsn1eDvts+gtwPLWm
zjTYZEvmHLzjrElwHwERL/HbPEGhrzLGmGmsoguYVHeXS9xN+moqkblFzFPIAiOAWYIucZpd0lu5
DtF0OcKCrPlyrVnEgsYVeinY7+SYNQ+aDNw7jmmMfVRmLPx18gRH4TQoNqTX3nADgYCMHAZFSuEc
gEYYXnNrVfwlwgbeueJrDKmxFUWMisPBCSmdEwvKJia3DD31AsY7pYaSMqywqqAsgKyUqFFDwHZy
vf6nIGbBIU617I08GhUguC5tzTZ70tq/uJNy0gPNPfxvcTCCK728h7+TP+HuOjtQGvVAV4rPqDUh
LZ0NEQxOyLTb4M+F87z/gL8qnmMF8JaBYjyqFzi3VwYL+pEE+1EsAphjxPaFipc8mW+YTi02vTiJ
CEsAKGKgvEI/CW8XNgINCzc6JXf9B0jExmCVfwMFrHCIeGGAeiw5dTkJqHHmDPwSL1V8FaI3cxcN
PI+zMEG48CtsS8cXeKl6oWgjy7Vwo8TP48ZOmg0pslTjnx0rI1X1tk4hCd3aka4UyV/0NqFlMuXL
07RfwKiFte0Q24xqnOoQSoKyxl84HQCksrUFZuXJpwzxFwgQ8kCWe1BBxitsTYYOHsVfe07+jrS2
L5QnQH4AtnLRnS1IBlgv20s4rv/yGpcYxRIXUX7P+FcITUEPDcg+6N1pdWy2EP4eu3kQRuFn4S8b
YiTXTJLB257bF9D5u3RbQVe/WBA8LXy0seyjHADKsG/BNn0VRWiLwUvX6V7UCfYIEP6pG4F1RiY5
pDgTztDKAjdrPxQhk64O2x3mR+Y+iuN4klbI2X/EXcKCnEkP4hmLiBctY+peuC8YoZAtg3szuwt+
vt7t7EMjRM6Iq9kd/rvDGBiHrXSShJkq/kPsVHlNVin2oWJp8kN9N9bwLg4AfNQiKiGXl7YVliMb
PuNWsxH5YeMv/bgH9wBWLoDPNWQnbr8TmHPw5teIpvPE+8eSg4U/75NvE3ILfhzFUwP3WAMD76s3
Q6BCOTduCteiestbEhUXeDcvmAO32l99cCfjxobLlCycE6kA4Ifc6/huHdVZt8ZaeXuVoYxC3pzf
gxO2Sb/xpqPPEL0A4O6X/elccYkn60HGL1xsuBAhTJVnhEk/lS8/ZULvE63oco7RUn8Fkw+mFs47
+FJYyoDBkWVPsCKoFRFymGlhtJofe9LkzCkYirYwVggOKGUxzQh48kHYHBH9eqCTvIsAsXSdHPIT
fd0Cuy9CMyB7as/wmh5hoc+ZVZY9hPiXcqlmGu3UOtlViwBnTefNMrivmX6CLYFlCvwGX+Qy0MHI
fyyWeD8sUajSZFXzd9xS/6372NCBp2F2KuwsRD4g0+8XJngYAAK9GCek7mzn5vkdjhjLA245cntA
+U5sbln1JEB9Lg0sAB3EvHnzm+yVQzY1tg56mhnp6VAs4VL2bLcC4aBHE5N/M9/RXDA0jyfoAIYJ
sm0zfS3EWEyfSqni1vsmrUAwgwUDVtjzWVyYmNf3JzHwhHwhcu6LrA4RpWRwPkWX4iEIyPAEFniB
TVLgta8vGEviJVmecdJZa+5cnaTUysI8GzcDY0pDAmkBsgQzCtMTBK10ZV6oi5zV3OHM8voBIRFg
PQGxgAAQtUo4BGJnwRIn4yJxu0s7mhYQHxMOFmhAx/5a08RyCM4A9zW1GG4Rv0+sM3CTPcEh2IHU
pHv/k473pb1YFc8TLIPTu7CFNmgmQfapSZAStJ8MqrUaYRbhrAwKHSJn+FqQYlDT99xeADolO8GE
E+IotlNgsk84WKy74UvDYYo3/bK7DbuK7nxikV7LQfhqP60vle6AAxBpV7lzhoXkiIR2MSzpF+I6
REKRX88JDLxqH9w6HIEzcUy7S/I81Fl24DQFcx8xkR13YMEsg1fe2TnkdGkTUP5Vso82TDZb+TFC
sISiwqszrAuzkfqjgjACBksQLqJPOBPBpPibQaD0dyBkvSjHVEA6LKo4yY1YhiV/bLkoauowQ3FE
TWdJjyGHETAVmlgZnPhyOBeNk3shouAAgsShh632QcczaK0e6OfEgincwpyr+h1XiSvGX2hhaMN6
hlT9yUKM4qacGBcowQ3GcJiv4Kd34asNueqnKN5jJMM3CkQHZgfeyD3A0swQjD24SxDabB4ZfjcH
AEUWKonEwjmcE8aC2QX2Ftu6ZUk1x7lymu9TorVWFmFsiM34bfKCVTY6gF6fdfYNZwspePBDkOTQ
AKtkDWc7ekNuF0MoCbDloRCGd0zH2fTdxPoHRh1195I3UBMgJoaQZCAq8O855bFyaRb44UCH8RMM
ENw7T4X6SU/pakdoU9RgroP2as96ui5pCJkCsv5hdQUdyk622w09D0qSK3eUBc7pNn+RHM3dwUXU
4n/o2AM29oRTWgrSA2Ct71yUGEdrWWaijfem1kMZ2/dFTeMv6Fu/CXCK7TwVjS49Nr8iacStggek
bOdqik2f2YN2ZrayNHUKkqZr8zjJTq5D81yWmM228dq1sLSIhuDQR/06ipyJkfRTx5aLSVvpW92Q
B5ggkJIsLPhbc9H6ySaUq7tuj3Mpbo4leZYstd2+WwfcOmP166vboAymoRwuqnHcp0w/ajpcqs5k
yZ1IZyO4V9V3Yurs7A+KFa2lKj20wDGRbJO04Mzjlk22HM4rUiNKk3XnbyPZZFpwp1v11gSab0dE
b8i1e76ILEfaWpNS6bVIOEvj28mjmw9prgqjb1+tERbqQGlOckmiaOkaBY2pUZ4zR941Us90qVTK
hmdSyJSwqJMOTkKI1XjUNHpSxftVhuav9oZti+gKbqTn9s9YrdZhQocVHgPXggtZOtvcMoGtjL2r
FTs5+8ylbFMGAB74e5S5zeYSwcw2aQiAYvAIxnNaiXs6wYsSm/CeIFpXg06aKM8ipJtWVRhYGDVW
HB46vreDfDazU0Dga82WLbMnctBczDbZBfXOHjmetIAn2eFBqlMGLj+aFtLWNKBnKOB0sGn8qIXr
Vs0Gc5z1hB8mwGbY5Kqpuw6ojxbnaPBSsnDLRVc70HvDEGYVbos+H6CgG/up53pIKwgagMXg2pM2
xaRLww7VmQVBsm9KcyFeO0yJoukWofSbyXThNfsVd5G5UHpypJRPOzv5+J9/V53IUPcx08dTGQaS
F4AxZN7dMcOV3sT7RHLmkgGlYFx0KoDbw0VpDjqBP0NcPUsFJ06r+ZRliGwaajuHHqgoJpnX7Tue
5TpGqdrdncj+EM9MhxdQH3yVhbRKq5UzpPMggBKijTO7JqU2jQ+xNUzqD38sL7FEFE7nzbIKWKfD
rrkCgAswIeuHo6Qii7Hb7550usjJcZYZCw8Qp2lZYF+1JNXZRktTtVi2prqwdAAfmyzwhlHKn3Ud
cWwNa0AzX4Q8KeIeiNudPlCoKhySzXbmhSScjfoqiJtX75r88ao9NKG0q2ubLZazUpUgXso11tpW
ePRx2FIi7a2VCrIUpd/5rg4MWHnsNRRvqhvcOl787kr8MUqzPAQZQRmNVNAp+Cs3idmDc9L5ZtMt
bYdPrZeETUjOMuiCm6EFv2ViTYdcPds1VtmJGVxqn1VgWZ3skjUFIQJpmBx1QkuctPu0TMzOVQ9C
eYQnZruthVFm8XYZDsOqn6W0oiGWG8zFejLreGyrnCXo9pWrcGmtX113uGYvuWWPPl7bBMKbfjbs
bRQt7HwGEygga3pY+9FOMRmWh4NKr+xmtBbpxqmAikL9G62bh11bcGSPZI/4k52wM4NpzQ/w64Wt
/1jmNrpFziqFkRaz2dZBMGPyAf5y4zugwaV5suqPtt7YpDbZdwxIQgBM6wtAWXMvvffDTS21e0SV
Ou76wU/vr6VkM2obi5gIkim4Gflf2XA1e3R9TD/d+OQDGBFRU4e8v2fygZfmU0nd2k0WBnHUnAas
gce58deZ5EfpQr8JQyJLzoV29z0OdGCt9p7EaxNiD2u/LFy1qjl1QENwuMDiMRdWmnNLJ9Bo7GgT
ly3Gc8OhitZF8/bZjnKMmHNfO2jlRxreKbmquseg31Q2A2hGsVPURYphk33sQLccuOBGsR7Um6Hu
eNAN5z5YHz42XiA/+txQHnlF1tnIgEunKr8hJlDzKu2rEeN0M2uhglDe7HMXvEzSoZJFlSH020H0
rLd6tuH3D/l1PGXWywdFkXErBWo2P5Lsh4vOVxba7NP3cX7XscW2bmcG/HCjR1e+8kZDuWbjNMZP
OSXFQtVvQ7yuyi+z+RbHh1nTMEespIXbk07HXrIlwpulZHnUPkv7z/NQF29pcaIck1L8Z6E+bjsx
JwYsxPtNGj10a19iT8DCiunaXjv5T4ihlE+Hg+NfDKWGP8IIlY7LVv1r2YSyOeRLUCnZokRDqeNH
ye23ZP/yFPEzq2A+emfuCZc8L2WjZFt+vt9hQHFNgZyaU4JdVLikEQgUjCnUI18E90DrXS3ekHp1
u5C2lxN4w2a1GD7HahWX6wZUuv/lLozqdwqB1Ax+I/dRmSecAJR72v1q/qutliE5ycMy9x6hvwu6
F3+PMiQLi+7feqT1dE7Fo9k8HIRstiaLq6Xi4mjMYOBxrnNLCqoNOhl9Kz5h5z654IEE6/UQDLe2
3qf+IYyOQbdKrdeYkdbLj4YI85Kr3wK+U9jB8igYNLFzpfm1x30FyWNYme5OVpm4l60zT/K1oR1K
90LVDAB8/WOX9cKvJHAONl81wT7uli+Mx2bkWIvVW15fCuzZC8LP8RnF5pTx+9ybp6hkaywv+BDc
rKq6CPKt3M0kqPwABTo3R6CuMu9pZWvf3DvRPcxfvnZpsm9VPUcBk7ERMXzrMihRfOZGRVuN4hxd
ErOrpp5K6IPeuOEMNrJVaNr85ImZ7froS9durlovHRUbA79elTYPfGLeRJOVKCPsFNjJtfUsmui7
pjwqX4O+TutPJ7/EBaymrY63SMHhPqfOjeEyKJ+qdudhoQABoGnjgkeY+sfim89GAVCyl6iCVn5W
zW0KRAjLCoZ+MaMSyuMStYO4fOWB4KjhS/+Dr462h+ELZUkdHgz9pHapKCxlurC2EnqB6CuAf+tI
zjRREzyJ2Rp6xPrIH622kHhP6rVWd1joIpKmZsQeMVg6IWTYC+jr1txBTEiLPVMxh7s7ruhx9PBU
gjgCQoCqhGQLr5v41CJSLTwsR7pl1mnQ1TX26jwxzTp4NEzWfv4yx7sSmpvB+fWpMT1MPrnTt0kR
bGMjvvedhzUmTR7qMFHZ1O7GEZN27SyEuSj+2yjIrFNLfslp8unY8U/UkI0yuOMuz2XgN4yMA2Vf
px1HZFie0lLDtymPD57k0aP6H70dU7kj5BZNa+0l6m9gpvM0YIqC/226w1sN0ES2yPehCViA9KXz
qdGfmWgq1a7F38Lk7kGI7Bpoj5tZyTEZuX8GoETvzrKmBskJCdwrjY8uBtIhNcAZI2ZMQ5rmVTrS
mjZ4/WB3EEW3IS02stZ+1YW9TEoeUxVWHUTz0iCLW+onkoOlWP+jRDi9j8hIfOxX2t+iOYmu0VBp
X3uF5RHLKdfkLOOIkJjfBnsSGJ8a5zZ3jKe4aGNahFrKpaVLNvgccdPNMjrJEUMFmzu+cQDzbNRl
PiAuQEVZz50x2Dl9e7CJLqrxkR12VvQrhXRMJlz3okOXxLRSaPPC4sBjatNb/pnPaatHe29x/QrM
u3AG58JUEjxzExbNGLHe4PXkVFkaSvzKuK217oQHmmaOfERMBpMEkCUMJEwRaqTnCPZQdZN5WSeP
imWxbScA04d0hCXs/db13QRVyz8aVFBx9hKfSd7qbO9YfuWtPulYhYbNIQ2QPmWcFxkhFaElHhBx
GQLrOwAY7zq4Gi3mozwLGXibEvzQGM0VGQt1BeGdGx/EgyMF3dGWHg5yk7LwNx4c4kjHZjjhNSW0
zfAaK4em1KMqXov4wnc94fcHnGmJXMwVq5+oEp0qURJ8eW0PaJ0vZY8y+lMYMjfnuG2LW8G7ViqA
gODstCFrcdRZsH1iKp+rbbwQ9I9rK2XPtvHWkhXQQhe7EClOLnQlLEMbNEdwnXji1ypYcuaw+bOE
ywpRJ362jr3yoPtsL+SKOuWTbuVH24HyI1qTYGCJ3TJK5pi7Js7Bj/pV2m5cwDIx0/QKZ3MUrkx/
nDaB4CjxblAoJQXB7IpJZ8p11uoC7rJ0TmLps/Vc/PLwI6DEGn1/LVT1T6NftGL2fV4+E69TQCsu
KJjtPcfMqC/CBSWvLj4S+ey4AQkiFewvNr2qNPUlhhdTXvgDAEeY6TDZpWc70Ah0Y741XXuTavkK
o/oqiy9upd6NnG2ykwD8qNeIQiseKS+FBY1uTOYic6CXEcwqk118b9NE1O69d3qQCRU7q7OWwQ9N
vZVZV/uBoCZaZmwp8IDzNWKY5J3WFAB3QNRKgE2cg37YRtcoW69W8sF/RyqBl08yPX4mo3rMYbK7
PIu6rO29gM1hoHJbewlYiKthk2fI73I/+J+5ijdwQnBKcpEDFmMWG5oMexUusuab1IQUhkjpLCrP
pqrlU0udjeyzTN6I29Qmt4n+1TrkoUbtwSphOWhY6Nc8ZKQ3ghvULjaEVTlLVWsp86FqBhenTpwJ
Uqkgqw9I8tt8gGkJZqq6Jp6TKG3C7ibTvBhue2yr0IPTmGJJpZNV5IVvJywgDfnlXJWGh9YzL2mG
dHVkHtzOx5kIVxWhcBnvkpGvZB6BlFwOZqIARm8OEBDr2CYZYEoOMmmsHMAn4GIU0Szzpg6CBAYA
IgR4WlFHRrjolHjg2/19TFk2RKqyVft8X1LAW5PYtHKcfsa+f/T5tPavmB47m+c4qxYpG6S6/ki5
kTg59dFbKt4jy2y6dHbo6MtaOuPI+nD0flGDaLuCEe9eeaeUERQDtB4xtoN1+tej0wysYtnlLGXt
fjNUcYSxTHtLGqRUfLUqz5My2PSJFYCVAFkaK2IurKqf3BzQEfQQgDhMloCbpethr5bZd0dldm80
laGnRoIzJFgk2O/RsdcevAuzRP3QnWMJ1CZBRg8AkfokpgXqj63iTL3suodeLPWWgzNU9n7mfFka
NJxEpm+ld2hjfCTUrWGAUffWs/eZWgfM3ok+AERzO0LHEB20Lis5wBbFxaxG17h35l2G/0Unv5nW
BrRIepE+y2LaEJht4v+1tkNtq/jV2eWFuyo5R9QbAJiLk+gERGBw1n0opFG7vG0pxENWYkhyOBbJ
TSv4tW78jiM4eCl0DEhBCfigObyDAHpE3sypxHxOiadWCbhtSm5fpbqXAAt08Y2VLDpj3Pi9ja0d
Rj4siPVR+wgsxqj8oDkHaThG2THIju5wyOW9Gu6aeiOxOjUWsnpyIQtaqM04LRu137cxZoR5t3JN
GGg5bNc/O4YzV9M1kajRjN+NRXg0ghQ/n1kWkeiUd47EobpG6AloVAU2FhhUWY4jD+0ekYlqsnGr
B0aCvb1O2pI5YsQ33l4o0lnzpXlT00aMZ4VTiUNACZSNaqCkR/bKcU1t0tzyVmruNczdZdU6UCPD
j6ZmzOYm6ZuEh4NE27pCgLDuiDfMmbXGQJpbEulif2m1YZY2WjI/tm6z9s4KdhvjEeFN/AcKhOPT
SuoPaeVNu5jDUg+WCjNCmBFrZfEIuwYYMrl77IRNmiAnaVBvn3zlASTpj+M6MDB4ikjGIiMDXSFJ
fbl9rhV3WqjpouFausqwjIF6AnoFNUSApp0btdsNtP6K8TO4RLoQ0FBHn3J9H3VRh7Y9e7tqYJvR
xnuL07YN9IuZKWuDI6NpD0pwjnoovuq2d1maGEw0/aesLXNqB0epq95qrFulMIVSxkGlQy3noJJt
dUE/qg8QwhXG8GJd8ifNDdWh5SkvO5gTp9AldwFUS5zTJhlbSXji4eh8C80CqxXL2qVytex87EYq
6VKq0N2Q18SFevVfNlB3XQRLSLy7YBQNJYOQE1XgSeZ+4OEWX0OAVsZEgHMpmczEz8yjZmaQ4dii
mWqwTdJqeY/bXaSzxKdTkZpklQGYJZpEUkOiVSdHgZgNwFTQY7QRn0/Nl9UQzTQGNKixmYKRBBNA
FYXfoQFf+Fy7s54ulm5WC4nRTctjXaMHemhVdwszFsSVS/6Dh0qlTG+pIiND7tSt40nzXi83oOya
5P8q9njJTWeRNfYjqurN2LfTQTJ/E6u+hYFK0gcWSmp+tvJqpWvGxvcFXler6VSpjlU9wijDA8Af
wfqHVH8hh69qp9xrTf1bxw9PnSYtatp4JRXBxBmaGU2jSqJMp+8SB0jVePrlp9z8xTVUKBrvDvVg
CK1avEuVJJtRl/YCtqs66xIAsat8aNKQXH1YoDd2O0o9T6Xo7GvJ3BpyObc5SeSGtVa0tzt1gh2d
XBCGVeO1wyzv4NnXjAOu2s8heo4JLWP1G1nQwR1OgOFYx/KmldtZPGxNbihFPthBMOMfjQlD3TJp
+jZl38//nYhBi2x4arfwqdSK0vr9r22GSi6+81InSL7Pp6FqzMRoVnT4JvXo8bVN1Li7XqN0hzhx
9Cm2/D66mLJZlZnyjXpLk5Aitik85vjgsoeBxNFGnI1I7bD+aAkyRe/0Dy7hLWpSsdAGPpUcbmyx
zWHlbBe01Ua2EV2GShuU6v5caVf0HmLA5pKIalK6sJrRV/lKvwoR0CbEdAPB1FYJMDL38SYJ+7ev
ql9jGK8T+dPxCJGs7BWzwNw34h8xr0SWx31QbkzRIMmD/JHraoDVLAiU66+1hhHXBEnWs2+l7Ddq
xvMCmuJ1INIeO3CJE5hnbKE578jVJ4BVUhNe8hYJbaAsW3vpVpcBQeMgK0f0bRBBj7qFvBPsUbXy
ex4bO9HxmBj0NYoL4OPgP4hELnSHk2IWp1ZXGKu1f6e93L5l6yGRGFtq7SprnZ2ewLaPIbHynRZg
/DamX03H7kb3LmoAz4XGbMS/W684yvj2Mr1dhtafzckmWeUx6tyZd9GZYKoqOr/13/hVJtFnJVlw
lNvmrbXSMzajHiMyCdeGsJgUgKtOlLKqzv3boCAH9aQRMmAwIOUsjHMddtmcSdmd5DlLoR7jVp6E
qlOAQKlUYfaKK+OQqc476XHtsVyIGbJkIKM0mrXvpsWMnjbxBF3gHBQoFz17rlXS1KrBmjzkWZBQ
qMBZDrsT4HNE7pRnyE04jHSGl5CN5fitWveCNo4xd2Z31TYw1UvYoX43JSx1sNXV9X1Z8O4qF/0w
31Q4ZuTZ98WtkllH+tK20b+M/sZNJq6V8ZTkmJ3I8NE1w8qRy3MVjO8sL6elyZiQxnR7wGs2GaH1
vHRRYBO8PmAFX30X4Z8eJcuBWzVlLPatlkx3oi/deClKpa8cQrgYApSKOdeUNF06pj6NI+ts+NVv
VulXjTHcRhikBupfqbODH4NVVshw0Rt/VZYeXK9eQimCDCOKuPPVaFslrCA0K50b3UcSQYgynPGh
quN3qlU+JVneSpIaTTLNR1AOEVgJ7jWpo9UhcGhg7JIYlfTpjVE0lUITFkxA2rJBTLQ6CzqSP8J2
F7HNCVT/VvnKulEyvHs8EtyRm0jmTySHoZBJpYOK3XHMO5Ure+EMwVLV4tvod3fDzcJFk4RXzTSv
ru/tlGw4+G2FtKqEqpspIdFJmBFU5adphcUsjzFQU8EF9SCZVV23MHyCwzsjfGXBfmwtfLtb+Voo
WjGtrVz4YmuJtchbMorSjvphVOzCSzyg+tPYYv4B0qoF1cqTyHBhT9g24PeRX2yKzjenZZ8TXDHY
qzL5VGQ7X5kQdCoCr/ock2iWcVOtHMsN8noP1F/xpLXboGbJ/a3h+VdZyne1N0KM8DlBi3hYDIEG
c4CQozpMmwX7hXXpmOUyD9pTm2r2ZGidc5uStBZXqAcK9CVVn9K7AeL0bbr1lFG+Onr9WRnDNnDq
i6fZ3YIm6qin9c4NpXFGbKyXSr+qJN3Gj9Be2+zI+EdabxRWY0j0pesQbfgV+f9/5/9mzCf8Ul5v
Ynst/g8uAU4awo3XeUoNDz64g6evulESw9gYSqteLTcGwM+bQxaKJWnLuF7W333C5CWnUIWlgDjO
MGlcXGuznWxso5B9sZfTVmmlQecM/KHn5oUuTp8m6O3Mcem12XKsCpMYIaOf9CizVP3LVaH0NuEH
EqEAq7Y4vUvwYH0gQHuVKgTXkmaX9fKsy3mppFt37B0N6CeZDB3SxtshYLDvh4Udx3vDxdFiMBZR
NwyT1nD1aZlDU+ucUwN9r0iwGDZ5KNLu6YcRljouEkkfGCmgnUxlae9p6q1zcSrQivSPwr6wNCZ5
p4DsVTGYZNEXY04TmRfJcw65GvPixi3Jh5vdZ/1MsZFUFCqGBAFzZ/YfR+ex3DqyBNEvQgQ8urci
QdBb+Q1C0pXgvcfXz8GsXrwYXYmE6a6uyjz5O9S0DNXQ3ApbnoYGdEjpNyZnVGyiSBZZpC8OoYT8
Dp0WMkfYTC335QyNeVDTXWn510lXd1pJPVSO1bkw5wa0bogU1V6ZEWfRghHispAY/WuZ6oyfTNjT
HFeaRP3tU9WVGdVkl7Byl1SGU/UxKONHKqsfxQDeNcOZzqnLi4bf3xSfdtGcomoqsNsV/4Y2cosZ
cIVEtKngb7bYYeOURWhmPOVb+toW4mpW2WeaIhNs3hWpnecYeuGIMqxkLt+V7VGq+XNoJvA4m7UE
nFXyRTt0rVm2U3T08ga0Nhv9blRKBmuEDqTO1kwia23H5bUp+4Nt20dl1FY5Uo5W25hRc5h6tpg6
FrAZayYY4bteqL/q9DmV2DsG5s5Kv60iXlx/pP4wNubImYkPsGqHYp+JBuGA8iJz/5A6DOZ9kB05
tqpM36lGuemawqtFdyuGhM55/3DKOtnBOza4tWNN/WaNhLMNXGOL2a1dJl/tHL1lCntUF8IJC8rb
bASPYVkG+qj5MnP2I8U++uVrPBs0HoOTby9HdFoQPBrFR+58W3l8NQcIylyVXmrf/kzvfKR+VuVS
fDpu06f3sunFk65OzCbTcxNhtxH02Xt5sZUxeBrq7lljJBgl0z2yQXJ0J1HbXuarG7PHmWunmFUj
jaOOZl55vJ2S8N8pgZgX0wOKb+Fsf6uC2EDNc+LPuG4p5HKGBqqPE8aolIsCtbIK2xvPOVrdMPPo
Zu94KsyG7p9pcCwu4ntfZLQWA5I8ORNnCzLRUb7HRN9Yw/CssC5LS7iZwDXEyxho8sfmW/tq8dLJ
YtdHlbqSGg34SAWGNeXXbuClDqaPLjV/luvDrnTOEB8k8UAdVv20RUcjOkNHK2avCsors+tjmsPf
0fJ7OEHxC1UP/iGtdye6qViomuzYGv7BlpVXR7DiSt/HhEasb8sJMEh12hhcAVFmRxWUbCPJk0zK
mwEWMs+KfTIzv3CaW1yafz4qND2BV96k1i1TkfroVmRQVvlH05ieLWivGv0pBGmlrz6LaEy8MvnU
a5+TW6qhtCCQZ3LQYHTKRTjdTiQRRWiNN43XNqt5wpd/G9fDThjaBfLjaBXvbVV/zwMGGxkzSmjD
8ZDwaArZw/ET742Q27rUEUFExnvjK89NgpCLNSaPQWWK4FLT40jUcl2G0vUreQuK4dOQ8tkx4UoE
prjqM2QaRWPVi18Cfz4vT7JZMx/UlCd/tIF9s0qk8dJhkwBtx22ftdrTOIrfpCvRqJQWDyDrs+V2
IrqYpXMu0uAlVCj5u2m5uDlqz7z4GFPnO63GfcTNFR03tBz+hH0wBOb/VLXd3MxOCurDwAox7nIa
E+bGMr9lyKnF+lZEgfcyxEymi0fsLIsZ/TnFblcBV6OoLX1VJdOHTFHdZkjKaQ7egcowJ1hGRfEH
e9pe00DwS866qJQKMq3nU1TLS+cXYNdcoRe3oUX+Zw2cU8ryEfXtizPqgL96Y99KEgtIwI4UGpV+
VY2rvjfoEdKMt6GUOP0nQRt9hWEaer74cwz4O3TtHcmxH9VJo9EYUSqmIaImDUA1zpG9PIAJSbs5
LWi9IZvKPGqUkn0kweyl8sVEek1B6845O4EyI/7khUvV6oNb3q+KKHmlXfLZGequNlHJa+ZGtxbx
QH9JAppOwXhQnP41mygUWINsvTzSy7TQiql6dBEyeZuCHqUXSW+OchpbtrjA7LdhHsB/mfRrwl4V
xZo7+ZKwgwFeSa3BXkVEr5smKR0JhJnqM7OqtyGqrvWE7idQKuCXIPDYqvKn0s69wRk2ufRRRtou
517IShw067TgPOMGCWSUAg2zxjs7hmxI41/FApqHP5UuH1Y1fclWQ7ShPZO1jVTQ8DJRLUZYmv+T
MgJFypw3Q9IgzJPot5/Ui95p5BqCLOpdX2943wLO12zcrNBop/upeC4ZIPidjou+nYh+HXcNMjWR
Q5RrTOuKTlFnxjJ3ySWBJ50knGLJ6NOZg6kds12iDBgK3RMN5W8L97CPTmZlr8de8SmKxL0aZyzS
ySoZcbY0uUnfT/6WNQO/GcEJvOJGWF9z2CJ1tHAbBBxBB25qiJ5qkOHnAPqpnCAqFg5ThYjRO+k+
ou1e6aPlzIcfScCATQb6l9mYaCKxyFXhWWdc+ZRnug4p33WMqfN69H8JI9J+mq9BgKL8/w+ulmdZ
VLTp0BWSuhRnGI8nkrVte9urv+hOpoSBpqKjzKgwv2hNRJgHVVfE+9VX1VoptLe6Ece5UT0lQ6ZZ
m2starzWSDyljMkLscbtZOurUtff+8Z5WHPN4cuiiuTYFuTvhqIhGGWi18yG10p9Z8j7EDLR19fB
GD3sWN58Hx1pywcY4BnIBI55ChrL1P/y9mMAdcBsZxsDimJDoqAednUY/1lz9hGpJgR3fOvWv1nR
Npkxfcta3Iuh++EUsNJwdKQBr1Fo01yqxGPUuuuUoHD2s+634BZmSuoZUv8XxMxKCiygiBR/Cjm+
hhLKY+lv05gu7mLtnKm8kyiFptLvq0ldp5rNQVXbySp0645eJScfRFbx96zCxGyOae3sC90G/zH/
MNV48SvKiLRB7qeGiK8QdLc1XgyiQznbrfSE4VVWir+xBQLD48dBes1x8dh31odMeCV8A/P5wdYp
dwrwEBSes0pdzKmaHGXdVZKle+wX2xGtXLf0UuJH4NNdaSOeHJMOHMfQ9kMYpz5M17ptrTKb6CAy
x9jrIY1UrIARvYeZQmfRhorfjjN0TOiGxoSxC8+DUuxk4cOJQ4mm9R/oeVDTdILRlrL3b0HMzRaY
EvWCL8X8vITFaCzt3GDVQnaEsrf8Qoc2XMfCaKRwhtDmt31F8MUXOqYg/8d0y4tburr8h6KAzqrn
dIhppWS/lQhWSUUWDJy0GDE6xayvwaYFg6vcYm1ea3GznrlPTAfh1ZIjj/zAcEwIsmR1z9pqrt/N
eFt2unfgzYJNEGHCh28Y4+2jqapNCd2zzh26eCf1P6DwBnPYrn3hDwYDP89XkSzYYoCVrbV3qpKz
HTSHIF92jg64E/pJqoQpo2B/L1Uc8cVPI94SrV4hZ7tMiFUVTJQ1c/QYNWbDvFXJPlJxkeOVo/tT
wj+kRKWvaD4FbwbtfQWgfawvo/Jxk2XRU1ExETnaAS1Dvn3T/M0xu+NvUH+3EssAps2m1UlawwRA
yrrGj7GX2sVvHeKTRGQYUSJW7Mk+/bflsutotOjnrNluB9py0ZKXzC9a7kpHbZ6jhS96dHH4lgr+
fMXmU2L+VNAQzrNyonUezKfBeg8Fc5eckQIwiA7Kdqm3rogHBtnqykj03XJnKBpw84Qm3qn2N+Bj
JtiQ86xZl1pDExKTN0e+KWseFIJ+QpEp6+4RZuN2iIjkYmOhYyw6w42fjUC6oJ7pOMimuaTWvCka
YjqWJzeOwMOg3mEm4VsMJ6Y530av3Jn1WE4gAbsRSAXmo+WNrbr6oS/jCivzuYE2hWg7wMzFrNgR
D2UjKCsVpqd98tZyRAOYUeB7JX8pzw08jjph6XqWP7KGqQ8QLxm+0BDeKabjVfxQ4SjPdRWfRo0v
274aUbcPZiB0pf9e5urBwsDhmEA/jAk3Jycjx0FfVbbqax3e0yDdM1k/+yDfbdl7fjB8ViLZKtxY
u5Hfo9XfLa3z4pk6Lsl6V2s+cphObVjvTE4MdWH+0dL0stzzh2BPPRpU9OIU1eSNS7S3XLd2naU+
guVUNgYPwSFxAL0xOTRiePmrcN5UCfVbMdLXRD+F9ORWYw0gr4mldRjFm5Ys2rjuS1/y/oB3mlrx
airJ8LQs6Roj6VYneoqscNWbpXlscx3f4KzCy8GL3VEoQbkq4+tYk21n6PgXfRwPhtynSXLQCwJq
HJoIMkt/yGNA6sw6PuWnqOepzjDnL2FO+fOQ2/fll8wG1zGn0IapM/B5li1PpWyXBmFseccUgaYJ
KbO4zxOYp5ManpOq3dvjTKEGGkVRjVUJFsrS02+/i7YpvYGiyAkdUuWua1CahCU6J5wENaJSx4+i
/7/KxBVbJAumfa3Gct+RAVWaTbDt32XIUHq5UlQ7P1VePwYfKzafYDJx1+fxB/y10GES5SOOCWDW
ZRp+5UB9NM78aMubmOG4yxk+TsPSkijZRvTTgaXWX7SGNCe3o9a/mDorFLeh6KKDUVWbUqCWDmsF
OQ7bo9JpxzktLplubXywihktCiEbfBw1InSrcoGBFU6re0uftFT7q8IVEHaDWmrglBcNXhOyHzom
EzoYpc58rtqBW2TBf6OyzZzinGbpA8qtXsffTRW5GvZCP6rfW7DeWgsvPDP8s0JLfQ6J6U2cRPUK
01pRRdYiJ7S85NBoxfXryEivDLyxmHe00EjRm6sP2jInrWEVGvSLxollKelzh3kZT3lYqh+s+Cqx
GgYSmnyenxrLeKu04jbRRJD5RzCSkuSDNY+6r9DXr8WIzStloOWL7IhRrEleg+IQpyThRulZD2ly
Yw2lS/uMBum1NH6dodsbQ6+twgQpN13lNJvOBVJjnfWk6eh4BaJ9zvhrvo6PNeOZqTp4fbKDdBsD
bmyt32jOjkyb6G9lluf0nP7TSVu9xzJ7GxroplrrXPrQxyn1qNv0Qw9DgJwa62v/UuNbHab2pet6
zkjExC/vw+JNkeCuSPZJ0vLgZM1XNMCuUNXnZsDGqNHXExyDqqDqUcr3a25wKutnq6fy6zIBkIzz
vqnDiArrqx3zkrSzmq8y2gcO7EeF8f+qMwLAO1pPrw49ZZlw46aexyAcqlPK6XuOOMcMlhvRzLf7
8qvOlylQT4uwiMqXBbSDJJ42gXmKGL3Ps7UdQD/LtmMAOePO6e30e0rDaxw64E0Q4LOmqr+LDsPc
p0qPrjBgn2kCRi6c82qTgZaeTq860vnWeQn1gpCdBGQgSFK9lz9Wgrywmcs3ObGwV/NOL9k4Mkv/
yNMWJ/lMR9NXJthClARwL0V7UdlpijhkjIk/gO5koAX7ctGKt6DoYuMmc4yIOTiWLruoin9uVThi
uJOgSIbs0dkADzBK936dHdK+tJ8E8YFjnbuJw6udIR7iEJCuBAFuncoozIwYib/LnrnHHOEiH3Ns
TjW6c5kOu6Tpd7HxTy9n+sMztmarxzikte6QCLalQKdjZDenBi29YNmPxpxKAphganFA64T4KErE
YrxGTIW2tUKhMCVlj8dX/qUSTH9bctcskpom+FAj3Fr2mUSA62rVbSXkl2ysrYXYka4haeLyhRks
JKXJuPLY/w1VuSTEsDVGFbQfQ8OfZo/cA0xpeXZJJ2RyEoehkIRBafelhsxzsW0NgTBI9yzLpLQy
YYD4zrmtEQkmInuoxmAu08S/JEBB4GBhpBCL0gi9VPLSb/rGL9DvL23Betu2JbHetCSeJomyDV6q
VX1K1Jc2U8RJCd4LLTz1XfXRq6+x3hsrx5Z/zjziCkJlIkZXhCDpwnBiWmFea8XzNf9UGxXAYyro
crmZyQ1zXlA0Z452PAGgP/0Oa1VTfKf+Z2cuyRe9/oqY7l6XDn+zWFLGmo9Qr25xlHuAX4yyew+1
xU0mKDQ19K+5Sk+j5W3N2eYiiay1ANfE7jSm4l7beAmF8Rz0k0fItmzN02T3f6NO43oGGrYs6Vp/
q9mUszSAEKZ6HVX16EjSewOka2gInG4dcXT3nfhVn8Du6ByHu7A5yBI89NzsJtUdyZ8IeZbCvPsz
04YENFwUmbkP2KdaXMEFZ6hkDE9morGYUGXb0b+ew8yMTrbp7F1INe3U8b2iv0bHiZgxLV9Lasl4
1+v+NQ/HbWrOzLLkX8ssq0Xxq1Ft2mqHe4IuR1hVH6YSr5OaFrhTUfBnyclsECGqVV0AkTcvdFV4
O5QGeDI9qLmcVr1lvYnW/DchtpgMkJAWwgH2bCwhW/baW4H0xQjAaDninCn6Op/yl0Zq907MP0Wj
vNiwRfFgNEb6Gfnzqcp5fkFKK5z2E0HabSnWy7VY/rdXpqMoeqR7pN86X0MGo4dXNsMj6KT2IwR7
4Tv+rzXZEP/T6zIuRR312idw7JRoY+c/7GZuFrZrJcdK+RMX9d43gNTTZc3b4DHO7yFo324k4wZn
UQB5rcqfE4SGts9Y0MigFTWDO7LllugqlTbwaHaDVqnIQ0I5iCA379JLz7F1qmEwRIZnx9a7pjV0
tNL10APKFH59cICx9FO+itgAtCb4Dihcc0LFG/tD1x3YfuUhqYDcJe+xAsgmcDzN7F1mqgyVxq1p
m6SLwkaJQpqxYlsozSGb6r+MdzMSYj3lhpspyWlK7Bs64bthzV6Kk09BMy6ohkas3w3H27JXaaGO
hNQIk23Ehs2pdteqlwwJs0vOK53X2Qb9JkQjRzlPzsMOU858mcBjgPc697d4HW1pLiE9tHuY52+0
SXu2X0yZ/IoEhX/O26aqJA3yBbma6ox6Xjj5Y2ip4zrcz9pbUhovY5ogqda069QjnNEvDDd2mjCP
jmnMSJBG1zSLU6js04Khv2nq6GRZsVU2TATPbokoMVJfktR/7wUi1CQhXhjkQJKVG0YxT5WhnBlX
bzQVZ6aff8mxeB4VQoRm/xkp9K73MUom4VuTCVLJyg+EzFchMLTgqsIo6bTOwTSgyWBr9rty3xvM
fjuru1Q9AdQ+bO6+Xxgj6HILhww8FFYKWVXsTTF++k7rfloCuyBqNxUtMY1+PrBuHt3fcugeSVJu
QhvlZwQeXPXrbi0YvSQhmUgS8yQn4CHBTqDP13G0XaZvAWpHZ21lDC8d9eQP/WPgq7Wy2+hl8c/P
DFelqcqOJGDFR6MORgROZMX0umB3Xt74qjS/Q8QhCUQM1YweQ2V+WxV6Nn9YUkqnkZNizeHSaeh1
KU305ghYYRRUI69Vy5YUUGRipjwVrJhq1pw03Jbj3K4QjQW5V6AbrKNjykIuq/huBvJmh+WvVppP
uiyuC5xubj8Dm4JlmDj1k16WKLhVZUC3vU8bj2HumzqOOBKw+yB+J/uSt2CvNJ1EJy4O/J+VrBZP
diNfyoKyitOqHyV0ZBD0BBQ/DCb8zWQYnqjLzVj5XpvqO12Mu6KBWchhz2rb3ZQHKKPzgom3/jRT
lc5S33aKvwk0Ze8IUp6NmE2dyOk/3xnWs+Tl4tdqI7DNwWbwY3Mg6EtrN8mHuBXpY6nK2XfgdsX6
LjeNS+3oBHrQVDHMn2CQSJ8qVqP2OMrkWE84phHeZvWfwsoy0553OoF+cNw5GGoWvVnhbyf1698p
KsK7YUwUJ03w18CNqzDItDjNlbtPfct4FRdSklzL2fpL/XpfYwSkpcwUfKBWCwlsrTDY8e6PKhGD
oiTpIm5Ppiav0/BqOM29YGBQ4Mlu5MDWn8Ewiqg38nHEmtAZ3tKZ7Z3PqBbnmnVXpsZWQ6y5wmEX
Oc5qrAwAkfHXlKM/YpHt0agXTQJTV5VerUPP6WYXEao701pDLkafdOkuplrx7CRw8x3nypN2RPl8
nKt0KRoOozN6JotXFsLLFtppHBB41U3J5vMX0C4Arrys0jYK8pbeq5/kq5ajfaJQA8+UDRQFSvgP
T1mHlIO0Ao31AU57WFl34E24z7oM+xtN74RKI5LZjmY1unqeqAgdhfMqSiR6KfkW/XMTmxuTWa90
dok5g8b0nxXd+DJrjDdKsfbTZmNC4rLzcJXnwbuqvRhB/GrK7kcLgHU5/2wzhzphz/V6Fv5r0BBC
pcncqwzBAYRpR2rhe89VmrX01XZFSQOkiw9DSnMksg+svauJI8qmL+ZmbeEv7qIc4oUo9oXgNxQ5
5FFVRZRK26pqZxYqR+fcGK5x4PszL0qgHBqN/rYtMN41w7+uniXJf+rbVGd/oU2O2Ky8t1FOa3zO
eM5IQmrqcW2g6WFNihSclfZXE3yQHxiFCwH4SWj2e0UutqWCmuqsFshyiLrHKHdOGL+SZOO3GHFb
m9YUzZJ6IB8vwVhSjCbKCQYl0RydBrV5+GYcrHuIKYIonxKfn6PN9GUjm4fDAsHs4DOKWoBAVgcL
sKCVbPjKg9Guazfwhx3yxpqa9tE4LpaDL1to1yDRnpSg/5z9ZFVG9Qqf1NTZJC3Yt0EiuhLskArW
23VeSXfCB5r3ybNiKB9sle6cDNkaCQtDWru9ZYmt42rdO059K0JwaRFEQdv40tg8R2kOT350GbGi
LPO+TZjAqWmEZ2lMwAuVuCxk0Eo4MLbvgQekGcDMooVpYDyZdf5ZBf5VGg5e6m9OcexVwXWpEMtW
fNf9R2l1YODJjMlMZE6Ltg4KAe7Sgrw5QNB5uxr9kYk2IUM/egLJskBH0G94ASBNciqSPvE3MoR7
E1GNG+3F0jaJ9Tlx0G2ASXDGf2qLL4lJxZT4VyTgNJwK37xzdMEnsTEnBmBFu6oLBrbmW4+jlRtU
yOeqGXEonycr2NAz4R/ZReumwLhy842r1oRw5Giml/0WjvfggIbvYfUftPhqj0canE9iYBdSv5k8
E2TlZ/OmQfycOfs22na4Cwe2LRPPgvmEc9Fc2ETXzthGI9sCQy7lZ9K+SqgDDGjZ19V7mtAtQqOF
ec86RT7JJG9hsKVKnlh2IYQgceX8xyrlQOAaOGP5H5S2RDmpGJl5pcdnLtmwwHi22m8RuMOjTSjX
VozblI8FuS1vDioKcWguGac6cbTZE220y19574oIK+KHln85xOM5z/GLEm7z5EBfviV3BVn6GjyS
/wltF7SqBVuWpv2wwbUCbIwADBPrCqajZNO99dDHQPPw4BJwExIyvCnfVcubU87kT2pMy8lxHfUX
tZPeXfUFxYZn4Z/W85eKe0FDRuTALtbWtXSO3CuVLx/6d2AWHOGC2lPsqzJ6o8ZEBLAdXJfhgxpA
/kNioVOMqc6+sU5w0a1mondxNOaSCKtsZQGQp7900x0YzSuDRIEYG8JT/Ny2uLRY+RU3bffgORzM
63QLw2NBAoey7l/iYVdlxzoJXJ6QEsD8wIH2twMGJN45w7G+KM8RJH9WHsSg1oMlt5tIgDzDcAjT
bqNRIX5DUGpUbE54R1B60qrap9a1/nXigyBgtjqOJvJHPKlfnFpT4xF3PPhAy7f1S6Fvc58/70Ir
UkCBbUJAjFBLSLKOQdOh6oPCX6JV6d12aQgK0lUee4OfhxooP6DNiug2cNWRT39nj+IifxV8bS9+
hnZpM33zoAWCM6Grd68oPqCCkmbQmduMdJqUju/BgsQzbRAH5LfuDaEwwuLkvXs2y8tCmSj/cTuz
+pEKl9n58stIvOxudnJSSw/qLpanuj4SkwGln79Dl0rXKRTemvkeDpdqfO26q9Fd7AR9IehyBQkc
dvHbaL1lOtOD4liH+4m7zMjFRPK7Qe7SfGN2i63qaQ5/i+kVT6mq38V3pr84CYZ/NxI/qb22zyQ9
TzdIVVO+68cTD0BX7bPL9N12JwcLiYlujDKB0uuputKZxYDCBhSAvwYM+A8XMGUjTYGp2bCuDlA1
GlIPVpqzFbdeC9CQMfCiWQcQEDSL75A7QTP5JYHFiyTDP6Ddxp8eO6tGgR+y4s2j1xO2e7g1tn9V
ihtM8wGDLnYQJ7sHAu/VOSR2IaLtbe7S/M5rMFf4DXjTVevis8qN5YtmX/Xxt2Z4PbBZUuNiclGf
EsSxkLtPjnApXjp6vIfyEykiswmPpxUtIU2RDp/Klz656mc8MG09oBKx8g0TlPzfvAP1RM4a3oh8
3WMCJBcJrc5suNCBiHqw/LuB2WzPsoW9QUsOuHbL6LwOE5QSuzxmYqZzKd+07Iikzipe4F76a7Bc
5uiS3xBb+gabFw9Kw6RQ6ux1qG5phsXrSeH8eBuxfsec2LaMXbnkJJawURKdx/PdRl7F2bg+AZZA
KR2HXsVwr6XjsISPIbgzb2W3k6OnFowQvHDAxk6L7wYOp09cclhA8P/Ltu215UH87hueZYCD+aoS
a2ysyoOYFhiAVCzya+k73+mHAFRAmJee6f775Z6ZGKsFHyxxTlmxLXhEwCZXRMr+TDVhELSgEQ9n
/9D7r4ZylQK0m5J5C6GS1EcABjqC2fZXDS/8d1g5PsQUUtlbT6VRTmk687mAv801+jmwXbz9yRM9
7PZmAc+qTuSMF2+D5bE/RfSuua8RPgcXHxhKjCXOvlpOOAhFcFNPdxPVSOcVryTmmNdJkvS0ltiK
bM7IsYTWV5YvRYzF/E1DLLEP2kdAiDfYPPRkhFEUvxoaYFhO7MbjldsugMOvh0MMW0dzpQlt5DD/
gsGLyj0bESGZtCTJzAT/Z5sXJfzxWcxL4Au66jIvhMXGXcQGiU0Zy4CFVBWv+hNRlGO/xg1Drqan
7OZkIU5CwIKED4Eb1Yjthc+zv4+VfUXMaYV246+Z7nwVLn3ETxnGGiHlnMK5+scZc3zG+ok7avjS
ib9I9615TFtq/x7ILyl9m+HeWy545YVgKbU3ckewOzYTRcyeerZ65c6yW+CAxnJbY4JsNhh7rNdg
eKE9gPQABcw47PMcCyUuJDLD1uGOZhI4RwP5rcEqwM0MwSGLFl0PwYbqC3EuPCnOx+OPQK4GdhFb
y4bFjnkgF7HbGME9tbeMPkntiIo97ei2euLMezbfVQoY/QVtmjdau/JfxDvL3JS8d6ZWDhfuCToR
BAwRXkDuOWFLjI83X0DPWxcaj722RuTCnWOLQQSL0mjGk993hMF0NG+WFDCSsNlxpnLL2wVPXdzm
0JXgTXy3gJTqTvlZxR63jnHD7AjE4GczEveWfLM1qCvC3fZxtA2w4lIAu/NGvseRi5aazK8f0m7o
lrUEj0DjS9bTG0tIIq+Eks/zmQFh5BICoX7ZXjAgJPZMqOLWshM3Ad+O5tNjrm824eEktmyVf2LF
zg1RTe5Yim0PEZKKQva2kLImhu2oCJAF8/lJEWvJbuuXh4y+6szEL/BYRNlylpgt59PU3ObQbHnH
yZfTvPpDgY/Sr/R9TMkfHrhavHIZlCu3DbbyaKZeZ+/p18F1zAXqPsbnvJJAZV9QbZcnluyavuZa
cooEzvUk7sT4aDwWAA+pFSP0Rvj72MrJCQRVCRgSUr26x7RNZAMRM5hY1jCzjSOzofRIN0dniHNH
20BOtNxkwY5sL9dA9fqYsLgfb6xG2TG7PFgdDARL6nbp4K+NnxZg5cb/09ptxWkKEHYCNWy3Rhxo
c/Ii8uhcQjX8F5EQRaOCqlV3s/SgfOdk2usnfpQeeqy+ie7On6tuimk/MeLh1oTlDYwEzL0CYjWZ
CEunzm8FtRysZobyKfY0DT+CFX1Pqlclj55LrvwECn/G2pNBTjeaaUhrvzjiN0adh6zH/lSQXJMe
xX7QXKzYDd7sz1C9CsLP/oJXCy1X+egXpjhEz6vOy0O3Hx/ZLvPX1MPhM21rlDXAOkA6QymU/yB1
qmfnCUYr/aoWkxZ5uZ4WunROaMj45MavUTchAyjiG+OO4ltqB9P/iC0wWZuuhoaL4O8yntsTyDto
X6w/5pZzNxIm8zCSjZWeTWBIYCSPury+h3jMdLKz5d55EFRX96sgeIobrj007wjGHOPRk89qo9xN
ULuuIbClYKYiMPxMJ25ArNUdEfLPID/psE+PbNrFV4NjbXtMaDBJ5TSpu8S26INWCLz+WpqQoqFf
Ve0C611pGd7o3aJZfU6t71YMh1T/x/M/cAKo2q9Q5xjKbLfBDgP6iDZ84k3Rc9WeR/lqx8TFmKAU
tmOPAVpHRYx6lLNPw8ptfeA00SmuyU+X6/Al7k+4e2xiTsAw09mvIFmp7EIlZ9cOJctm/ky3Tfap
h2tMp+oBh3H2Q+bGlUgMLIguoDfGDaXnfPjOBn5cMYEKOFIy8eGytdIx/Nj5YqX9dPt4abfiDt8l
4N+XvD3rqh+GR5K+IMRgWrdUNWRbbv3xHjJRN4IfCw3U6Q/xk+0/+2cn8ijWOT7Rx0E3wQL/x3pa
rifshaS8hz80GgtMHMNuDne844g1R3gI5sHXXJKKuq0+YYGlJ0S6Yk5tvvbxEnkUmIrDbvdWJrTs
aOMuExQ6R7WrbkGh0szSPZtO3G0ESdThztiiv8+N31j/xbhYwqkGrDfu2+Hk8+wSi4TmudrhcxRo
oSxvKHYl5x+O7cU9Lo5JcIwebbvuDvyo4JPIX8LolCOVgpLfi0f002uQYd40iM8+9egNREHm9t4L
IEPnChBgazZeHRB/QP0G/QYN+1OQ/bYS2BNqR4JJc51IKus53Ke/5W+8x5yuPVTPYvPW0UfK74Lq
KgGEOXxm4M66NQuU0zzPm9esOULg7K8ZT7oELtqfil/rrTI2KN1jcePLjV75Zgu3/+4nNE8r/Zlx
peVqzaG4ka6ymCWOqf8cJOv+gPEkGL2kPAoHO8C3pPGPpIcRMNEsUKhMT6YnXX9kHhPIfD5GrLik
c8pDdCL5zd8xjKNQp+ywVxWXxrK9JyfaKNUbxtmmuCMNQiFNcE/GsADis/S6+3AqoKwO2qaj8E/c
GvYhwBlMxYbrHyVkJgtRDo5Iwi54/E3Ky3lkTn4Htvc9UuYdtS1j9KfAWlOhTXRVnf9IOq/dVtks
DF8REr2cGowbrrETOycoO4XeO1c/D/9Io6l7sh0MH2u9dd3G10x6Q8KfOhFQZ09c2DOia4W6k86x
aPkMyj17Mal6D2OTvtfaoS7fuiW4CrExL13Wc2F8L5MQ9PksHUY2w5nttqKSfnip5a3s61WGta8F
LggwKErditSA+tesaOrsVe8z79Hj+JlTsXkJ5Iz2PJKEnYrU08QBiYsXC3azjRdr1K4vzz1b+Shq
ZNkP8BjIi2lSsrpxPypeGOU0mGb7BKW5MKO6YqgVEoxHLPrknzG4Ml/Xu5q0Qkn2SIPLSFQEYrfe
5OksI4NHBFIMUBFornbl8jYW3FHFou4RKbNqLWYheE09xTNIOs9EAAEt6ZbgKZGn6xj7cRdXPir9
TcO+xK7CmIf2JXXrZsdkpaFrruCJFzdC7GnmF0+AGS8lfNBwYeoS55WGpPbzRhm/s/bL7GVMeqcq
oOxc0FYTEiUTItI0iaFkJKt4yxLKF8zkW5FAQcQroQIryzizX9EsgyBirFcGbRIDTYowaSuZtETI
ZBvSl7hr2iDFT/2zr468AQK/3xTkQ1nMHYOortB8qzAtvUWa9qQg5NGLbQSHEqNNyQWmCOHJpG/G
+9H/JrHj4gdUJFo5UBnmnLm2A+mLV5nMNKepFwa2HBB2gLlKPnIgKIhp0kBNokQPSQNMwiEWXWi9
08RDEkCfYB9JcrKZT8BcDHxgQ8oQ7XSEfjXwqpR7FZO7CRYz45ePKYW2LbyLBfZKYdj3MEfiIUex
8oFV2ro3+Xap4cu/yNk10CtkFyvc8kdxoALFXmgRJIyGFlVqqjppHSPXdaQvbVpPO7O24anZe1vl
Df8LmUL049YHwm9BqlPGIJTqNihi8R79tZVjyju1IBzoVFBZpzqc44W+n6nOYWqFQt53e1XZRDJH
vvBnhq+oXU5IRiLC8YdT+QgflJ740zq+aNQBBx/qe5OROn2oyo11Bw8JeesOW3H2KvOYMLGW9M5t
I+VRB7t+A7wuYDZ7z6+0GVQAprLbiVhL0cRitXUzgHLOntZrv41Xarj9UTO8+rcuEV0g+rSbdx60
Id+TYlD6u5CSF/1eHUIiphNirVxcjkRcDrCkf8EfN/j8qM0LRaGMco1mrGeYEWBEtmLDI2y3erOk
Y30bdsFzXoyU6x7fPAlcV2rKBnRBd8JTl5GdMI7xRMR7qnyY5p2wpOpDgPkrPeSEhLlb4a0Ij7J4
rOp3JdhgsDfle2MS1eZqQDmAY8ob8h9eTWykA8fFTBTwCg6MFSplEE72qfGglqPhODAZj8DZt75C
PAIOlU2cfRnCjpfL/BLIswIxCNhDhcP8ZpJ7bq2iaU0CvP9Le7ZCt7tkCyx01HMgtnlF07fVHdv2
zJyhUNULAJK8ywAOtNQtF2SpY5szBuJvpgS2wwIFQK9eWsMbBFh3Rk35CWYIsJhFOwsV1jK+T4el
aowlQf1E/N18DAvgR+HqtYK9UI7Nkupb/BtwV426lz+FLan87ZbGYQBGeAeGEGqQGCfl9qsR71L4
TrpvQSYdMbvktnQuWwxtO0HyYZxL9RYjZVBKog4diW60IcLJ/0MSlmWurfqB+IR+XqpDUUqONrd0
+Q3qz38BIFIi0xac9MnrtfjKqtNoErv2qUk3xWej3cZsgr1Cy3XTesY5r66LgV5AZ60izPf7z5Zx
P+IxbqQvP+K5AiAZ7EbEbI4r8k6OuxYf1Omm4FLUIuiZDD+wBsCnIbogI1uE8Wii82SY7DAo4xKq
mdRLlOl2b4RrAokXh0QJNk1ekSQ2pPih9mWSHiRKVFBoVR/t4pQHsDEo8JPnfQsBkSb/Fj6CcdIR
+TNkBdMNKRMVqO8zsXWaql8vZEY0364Y4eMq2Zag9k1tHHOuKH6mjdyNtNMYq6HaJNpxgn9OApQH
fWYnlmHnfBEUdSDQ5P1GPNYNSiBQz2iNuXViF4ATkMuSXJN8pOGnRW26IEzzrQB4Lzhjujq0a5wj
lkamzhatNpsrwumRiArlTeheYP/8rfKirchHOyWaQW/gMO042+pbBQ1eAHrFy5ocIqJhcJlvUTcs
XJlJKLfNFZVGngJEOvj4i3DDqj7JX110n0yyYOxu3ool9BD9Ko3Hg5GUb0zA4NSaxRtIeFnCjakV
WoB1n+0WrlZmx+IMrupxlYLmZTFiXr5OODr5UclkPO207LtVydf3dONV51+EnSEqsYlnLs33XqbC
wxD4WoAVx11dProCFM1gldgQTI27l3feDdyIYE24B2LtQoxekfiv6Mc11aH4h1YFZYi0iWVHUM8G
aIzMo3z7A/iMUVakFIcY/wDZEJ0X2MLA1ZIzH9D4aQqaRJKQFc8ept3MF+nwMXE1QAcE+RVoSeCb
GZHJrurpCSZAh8JUbubX8FEnDhg+/WcasKlPz8sGFVHYnnFOQm1bwVs/rJcwMoA3AuHAeUizJb+H
f4JmuLEVUvwqGqe6O5b9NVRPyOSpsGXBw1uj9cf2WAERcQgtBCoaOQ5OIiCg78GL7ISEDH0rp+sK
ld2V/gOw7kkGqkDsItlidNbrt35+LqmZ2LyO4Ln8ggQVxaCcUeh0E9n/pCAo2sUiqw0DM7dB2bgG
8UmwdqvgjZd4We1a4il0T29PnJvwRJGxD4pnKSKacVEv9+DcEUGXLlUdSXCkqYLE9b+wOgIeaD/1
sZ3vmKSbCWTAmbakiv0uPpjgxvNKLwVgKj43XoXZtE3lQ05VhPJU+d0yzLN4Unp/j10AI3Nr0Naz
VvqPSLA5Qtthqxr0lsIOzLPB0wKFT5kpjwihF0oaOMSr0abmZDQNLE9VEbla+YC4ygm/vAWRS3es
TI3qkrdjGWyNoe8C12rCrVUIpwrz9RKiV5X7MNdcaB2TLkizk3mQmR/Vt0x9xJ8C+cE+5dLiniaU
3p7Z4it3hCIjcgb3ygIa/c0gobg62VKjXa148xmqS7ik9SdQpN5uG/VLmbmp1AP/wQ8YxGgLMHjo
71jyS/HBGCfhZqUwS4bzv03ldYD/ztaq8JjeUN5UbhsgpuZVwMG29DsVdHock+Ymkn4Kq7Cbf6eK
GO6biC6yWuW/ZXRAzDizrx7TaG9CrhMOQUPtcms3rwaR1RVRait9jt03UbtebtybYCPTTTncdGtV
oXwGFHSJihXJNEGvtVK4VNIxQ55rcaGehbLOpztbqMz51y51COZVCdZE/+biBbFcln0U1btRnEsw
U3y5txREnx4NYoObk05xNrcFz4ew54ubiJW9IWTLPhj6APIbWtiCtSB7zfgAvbmm6VlV933itfFj
fCPVQezvJhJ2k8qU+Nwbx0rcG9Oh+NIklANL4zDJDjhLWy9cHCfyb0fViroWBQizrV+So3TrNDew
bOVZFZdS9fJ6N4HPUjwbbKzELbsNwx4WAiYF0nVJoJ6yA88ermXRMV4izdFfaJjx7NBGS5zqqnnn
51HUCoKTkvPCIkF0CwyE3pIaj/CEcB4iVAPsd7R9cvJ1IKZNwjrzZkpE4RLbv+THtea47cj4S+RH
o0W2Euxr4W+q+LHEIsy3juk0gNX1q3nLSxb6qWHSHJWTxn0f8XPirD76qrTh4ZraCzE4PMcpCXYW
1TMUxxSwxONK5ptKp+c42D51HiY6je4XeqbttxLHvaTS0AIdFaFwpGV4cWSFpD4K5qLIIC64/4Ow
liG7BtoPhl+Mrx8C6IsPJzKDegbxOZi89KioH6H6kYMX5FW3rpZVUVGglWkD+e9V0frxus1ArgHo
4M9M5BGBE2lUX2qob2KUDZgsCQ8bUaIg3FIZ64Fk20jcNQlLTxwhorjmAXxuQCY/bDPZh9xHImA/
yze0nvIVzN5kveqSCDbN8SkwlB9qdJbwJ9yEvrSD8UejJmDIYEWvCU/wBJwHhJ1Zey0oNlIhAG++
jc0nPFU+Wtw4N8bxgY9olI+BP8/7bFXQXsqBFxbzSkyvRkyNPYt3OwzrLZSgRBAbaBZBkEpQAFyT
5q6sOEVNwXQNyjCVxIlYTVqzdyOk1C0RquKp/xPz85htCs4IBQ2NJxo/5dfM/IS0vL02FJmErKfF
a4YjpClCcoTPGBG43+wTmkB+A5Tm+ZPQndCdRHdG9o6J7p2Ep/Jr4QixNgU7kTZx7QjqHzKSYcrH
U7rqBIZWtgQ+n6zaQ0tr6PjHzA5AT/BRfKfSKfijCgQoitLwiqJx4V2LfnIwLM69UjkEo5v0BCcf
a/1QOUV+7jW3q84+3kv/XDXPpCLJF+WPSJyE2wDp5/lbEm5Co1nPzbfEN9pdWNmWxXmBXIR1DfDf
8nF5lScu/XnFb5IgDz2nF6HechkaVox3oBoae0352qauFpV2q/3pXI2ElP7WRJvkhuMpE7fYYGFL
8dB1BNHwBLpQMXJyhNii0gdWaeSrDxDhpTnChE8pfigcJGH77HKnnd8N8VRhWAB04eN9osnIfxRE
j7p8rXJHSjiD7OmnpYaMkCLI9jx4aXnG//GfOJGozOnKya9S5K5sBhoZBFpENM4rLDuRQUhwaCf8
/sUZ/R4NIFze5jko6WGCHSWvGhTVh8eR/iLujw6IwIg64AIU9b24HTikI5g19dKk84b3cBuvqXIf
4srOGNMYFIzoZLLT44sfARyZDsxywyCiIIulniPPv2BF5RGFsrEKFSKgmwFXIxq06WYUj5wnPmbe
aM/hMbKEleD/qbzNE/Ef5xcVBgceimpm84EJofgeYy2iMxrn6BGMEYGbA61s/0r0kX3x4JPN0WmZ
uX22ugpJ3xbdHZUdpH8x9pMdwrvtKvAvo3phGT6Vwq9kIIiP3yVMD5xwDMesyANzvMLzNgjkwIjc
eUeSduB7FduUCFViohS2A8B7SQsUsxCZjwj/AFMYG9tV/DspX5FOeK3KDJMfYUJMgLSQzrIdihul
uAGpCqRHq5tRuVCEQ9DhvI9/U3KmWPVRkctOeKGrawCeso5gDgS6j9AXyVoiaCnYJc8M0Qa6Waeo
js23rnkfWHE1bIL5tUe1xMiRDb/gSME/LXLKp/pHWOLsopbTP1ksTUQdgHWB05EWPbmS8Y5cwieR
cOG/SOc6p3tyrbyl4p6IE4ckHwUpEUpyzkaIJu3O57U2ZQUHgxx6yeqDGTQeQ8pyduogUJaoPx1A
rELFBsbFleHHUYs07GHXjxUtOs8eJsI6EWNzXIjNUXbjx8CdBSy7b+FuSdDMtiqjCpOFfmzPJpIh
6JcjneJeoq36cte3OxIdBGOrWeclLeeOtSx+mVRUVu4074K/kiP7tNgyd7p1aiqbtinqdqqX8pxd
UvCG4NhKyJxP3EVU3GWdF4Jy/qrMeGSPqB+dSvBzQJjgaoycvt9gieaxFt+7z2gf8HHfWNV6bNId
tePUVrUeu+SqJapt9o9BcTI/TfrV6V1BFaxjGc/B+NsHpgJWfSG/Wz70qOCvq7Q9FaBWIxhqhHCU
jdv/5VUIPTWipQHMEzl2WMzRo04nqu0A35DL0SyDcJtL+MHcxH7DrOwPDowx8ByjbEobZf8N4JEH
oAo4ccHuhv1TvYZ4NELjXyVcWJXT6kj4j0ycdvdbZ18cO0wIh5Kb/mfBqEYbQQ1kBQVNtJs9MSnh
ZUEti9NQ8G/v2R8+wgrikU6vT2Wnqhs5pD4sMp0UZU+hoCZ7ifhkY38/6lu8dSiPXlJ0ASkptujx
24Gwy9VUfUwcBCxWgXY0qk/8GVnFXiiszI7hjuBTqTsmQ4zLCKHEZuyOeY18gY2cl36D3A5bSKNS
lACmKuwwB3MlCR7oQ14vG9k64GClaII+SzYgK/cWlmAK7BzWAgPDhp2I9SZgvBHbP+uOqJ9DZ0RT
Z77rfGCFHzXgSQIhgv3B6ZVcOW96w5MRMWyVL1oikfdpjyouGVv2PDX9jqeezYjCeXiI3K5tAgO2
kJxbBhkC/q11n5zy8Zj+zoQggC126CyImtg1M6mHp5rw5MwxKewSeDxBMI8J+jItcKzzIO+nvyV1
a97qR0mh68riHZzis/HR01CPfB3UyM78wwR+Ngo/lsKisOHMGT7UDzlaJ1qwotZSNK6ZcU86dyre
s/YfgJ2ZHyJxm92ifN+S/hm8M6daGCSKs0mEAK/AaKOp6wrNgo3EDmiDcBadVZ6KEIRAm0CJbM5C
/icyGMiVl3ipI3WE9WWHioGUOGwm67oASPPej+3825cIewbSMuo9mBg6ir808QhlH9RX2j2zxiVo
KBB3KRBBo+6RqA9Vx7vZjkY2YMBtD10Fyl2yrAN6CHuXFMRsOAWUxTgsYZojLk3b2fDP8J36TQMa
A7Xxwpv+QvRgBnv4E5zWq/JmrMFjCtsPtnHzMTJZapNn+XdRAXJnKkPu5nNrbKivIZkGAp/m84rN
c+6wtZLhIQW9G8s/w5WvOfhH/aKWvgBnp+Y0aM1BG/bZ6BkDSju9fvkS8cNeZJK6ZwmOllO2tUtZ
NSPTNcEddN4naNrm6FJ9NNtwfiJCdxtla/ISSvhWcSMj6iWailAJX91Q+od4G/7gVDM/A6pCmYWy
W4UvX/80QcN9W8Xuimra/wMySiJXJKW1vojVCynPAEcONiUfxhd5iWL+A3TXUP5BHDin+ylDhFCd
rCt5sz50prElV8WaPkPhDathkpyDN8b+gQQZp/+VibVd9AdbRGuMaoiD9SsF6rUz0se4jI+RXWN3
q65+e6sTROJC6jQGcaybad7PJqiVdO5lOyT/CBwpORlMT3x8itdfvuiQ95Wo6Ksu8LjxOpHfIphE
dWUk9/7fWUE54yryxSBAt0Dpf8BWyzdrXoYBYIbE9U2J6fui4ri5Gv0pdegyDQWGHuLfN61+t9IN
LtPZPOFNz+ymvsjxX5UeBqTWUXErIVxr/0V+Bql+Aefd7BTRdvyQqezeZF7nb60QhW7NA47IzB63
mBYHWjQIUMeFR7Q1jnp+8KyerfqQcLdTeZBseOjuUXeAkiJTs7uG2kah9YzChH8qFFhBkBDdvwel
xIx1auPbgsl+bPCdl+s+vqPW+gvZ2X4m9C5UR1HVNFACDo8UdPe2/NBGLwj3s/SPXPAq2BmYXwCH
Iq+kCcggCdUkXJTrk0FAZmvwKDFYg54OKImxWpr+lutmGhtosHSrov8iV0KAoN9LyqMiJsg2dzft
xhRfI9eEdSFxxaFBwKTNT9mLHDYcE067U/M3coFtT04eo7TJLmJGiDd2SvZGxovMVfYITdG8N45s
bXvTiW/6t1wep+GgTd3Kz88c4zl/d5hvAmuX8tjma+SZmLe+KgCg4iYovIfRGxODsk1/pMxucQZp
l6F0lRiacZuew3OGRGClEQ7z629pblp8qTCqztgQCT0dB3+jdASvXDOk2khlEluy/tX+rssim2vK
05/OHlGbKD9NIh5JQpw/BW2rvrMBvNXwwLexcJXd/+H5rHYt/V/J4roqNunElO4//eJKFoGBVzt9
l6xT71/69BcvagCx92ZykCj1LYAcjcApupVHgQZiHaQl01kNHR+rZ7ZGo5DNhzH+OUFjpvKV2Jaw
w319qNsLDwGeSPM9vqfy+9C41k1sXqVExCF5khfaNenbbW6DfgDQ7+Cg9W5rAAKvzz5M382knJe1
Zd3Rez6uauzBKL/L95FMa32ltegyRX5VQbV13Z5eADRN4iXCEog9JW4NEjjsjUfeXrBXlZ6FUY31
noCKejPEB40c7ZvPa4aEr9u4/07svtjxjrKMFR/diO8Wc05abZgixXQzfzBW9nxRR6n6By2efzUA
pRAWrH31rX4vPGDPDywZhn4vJAqJmD7gbiHvKw97Whm7JK2B6LCBkPXxHCBrQLJDkn02c+CoV204
IHOCvQmfwyM06S7gzFoFhqcBOxRrBaJvLQ5sdR5WCXrjxAYTrsPTK++Qaa+CFmSdMsBHr25Ebtp+
105ub34BPsTmGtU2VA8LYMUy16wDA6r/PJy6DSBDkHshNkzlxlW3zb2YOUFkM7z2/P+dYlmk1pYn
+geqemF3UFly/DXdWSTw8p+lbMjaJV6p39LuYGJ/WM1OeZ/qbxO9FtaqYhP3h1j6qEYidT0s+P4u
PwzK+3wTvlj+RUqswm1Lvvh+FHg6MYPAlaw7VO7D2gL4yvYSv2unrUxxhzbR7FnO+ZVTSqGJ+FvR
IFHxyjWcckenfH5AIMzNjeIvWe4mHX/Rg/D9MLrBZGeJaoO1x7HHWN7JW3QT+XCEzNEY85cXpC9y
ZWh4UM2PqHoz0/Xots2u7feNso/zTx3buYmwpwI5NHf+tNXgu2R0x0S64dBuwAC/BsqBpA2ViEvH
hN1J+9zYkSCdcJE69TMFqwHqrxCMFg4+qFVe3mqMBQZD1CJa4VsKPfNTz3+Bt+Xl3EC4W+Az4Xcq
6F2B6UJa1tEDVNDkZ9IvfWz4TufySpCnjAWlvBfCxZ27A3YqVUNUCyf2Nq/nLx++mBB0um7JhYC0
wxZIXwV9pXJMz+NWTI9h+AfErht3NlV6JkijG6mHyW8orCBgaoGAebtDYkUqvtzYM+qIKADXB90E
Xl3sGo+J1hvhGRXfZJYZw4FxHhlcviYaWhBo0KP7bkckWkbLzpoxNTDX3bCueOlihYZVj7jjqvoh
RZh611kIt92hLYbbF3d0M0bRky65ajiiIHcXhyHFI0Hz2/ERmXlGeGVsR0ciaFkhjPSRi29JXxAf
6UhPogfU6+gQ+V5qGytz1XxdInsAJfoLKuqCun9mdWp34Y+k/mCC5FRFANzUHiJHVCe9gWob5qN4
BSVI536sd+Oz6LyivCC8lpRfYXKTU5Ixw1yMO4jftZAo2YT426p//D1huFa+zcfw4SO+pBIbM8IB
Nds5Uj71Td1tDMXmKuicC5iu3KO+UakOOvnwUZF4rZFTxU5Niroif9CIuKK3iMx6mZ0VW8w43CG3
ROtOV4HOaBY5CocL/anUBrLdUTpmnHH0dtSbgJxu5+4ILyr8N/C3/eHqF3sgpOxtDmjPIT3B7ZMd
1L8kHtsv60/3N0K+KUegE3LatLdFJ63vkWMzJAfoIZqDMWxmuLiGFKiGrHKc3gAeYNfWRuKeFGVn
/ExI5Ybu2cPdEfOO+CEH5rmZPGXdJsBtVnsNczdNIaiVa4fqdfUnZ67mnTlJbxX3z9ZAawJSbWxC
ZT8EhxAVhHpI530Kp9Q6IbFd/Xrsr2l3hEaFmkUzMXlEYqno4WTxBmpS29LDIrizuRbzRxdhOltX
LtXmXDHxKZJ4XUFzOvgrq8yNEjd404koFXFcwqdYjmy4sLQVsh8MOuW6gV8qUCgHkmVzfMQE37yh
egu2yDToSZ3iLfV9hXL1rxwEPM0VYJMhwK7PW6yQI9qY6Cyf5ot/ApQZTQ8QVoKy96s9XwHqj0T/
acgguhsmtTLjl0EPvf+IFHo6VA8TioV9jUkHee3KcqTjAHNLEIew1sULqST1hiet+Omr93oJm6/d
17rhmk7we+lHlDwM8EoEkr7boTEgGsc29qr31YnfLWYffu6n/p9vhOgVbncvnjbxHpsKZZtpskkf
AxlHC9C+6N+WeMkJzJfWiJvxopiXVVN79eQRUPBG1rKxaEAg2zLGdg7rY/DFWdeBau/M0FY32rdE
KMUWwcX8jf1OvE03AjSIBSfY7SOCNH8FZ26cmOL27IDJ3zMoOH6NL9LPr9Hf/A1EUzB/LMO+3T4R
IroNSnnzxDeAWRfQ+I8PhEkLH/aGYhb/2nqaZx1Um2xWHjXwnxS1ZuMqT9Ax0NShvASHkfRoghgJ
KlA9hWnzi1IylH4YjlYD6b0rmN22dpSncZbe/E+GFugCJCHMM+Il/+nlFf+AOBne0dXNdnzJLyaB
PkR73SPcqwtfGTVuELikEisROJadXUvBblnJwL8pOlWd8SOBZ0LfvYPBDhf+TEPQufyzPfwoLFxg
ZC8TZBgIlwQ05LFr9TnSKmozdBX3GLspgsliZRzLNRWMZ+Iw2pCgMHs6xZFDC42d3BIdeGO1ODdX
FTCpSRcNxEb8w8CL3lQnjjmwNboHedc8hsKe/5kv8UUjJXv2CZyluyx1ZqvgmtMszTs7uUf30g6P
6TG/SldEfUw0m+4nPU3fDRwnwMknoTDcgXiQSXgmJVHzTHLCVTRJxG5SfW7d4DCaO7zrDwhh80Mn
z8o4DTwTHvE8EB3r+b1dSgu13BbpY3tVO2qAK2wjkCMLclSiRfxEwcRNi0gCip/FZon+XZWpU1mr
zDMmMOZV9gOyKx0nchqXrENb+KNTAw8ZDyrvDz7ZIl2cpj0aGh3Q8iPOSf5xGk4wqPOERpttMq6y
h4K0B/E8mgc0FwwaT4n8BaBhsgW/2THKMzEOob42iajGSHRLCgT8nAJ0rTlSTVjfWnsDZMdDshBr
pDazsxpU6YKx24FF/DzEBsoYYu1W5GraT+4xMpeGm/ARLA3VDui+bKG1c3ktoEIt9a2JjIa/6YvG
evlFSrcQe5MI/+lWMK2pO0Sks9hSteZik7WZyxCn8CR2LvH2JTjaoQRBJDdyeUCLGjZzTyIXV+QN
4SpC2x5mAA+b3XWuQYqHm9pVueavR1ClH5l5jHo7m2hxWe93VXcLpF04HRbBknAEcSFTFlF5P5+y
+Qw1R8HCGN6YVBBZS4T2eKCZxotRsHaN4jITIs6fkZ26cUcqJoX1gMCey6tLGKN2PSNd5koE4qTb
iAGCfQ4PCLQwAEvrasZBy9dNcMg4KTjN/IUVxn2HigvpgjWsxXaH5bRnkMDkkNgBDbc4Wxb4Aqtu
Com1q/0jIKPAC0ze1OEmVRyw0tLaWKg/vpZ+t8klpmiFQLvIlxvKyJZDE1n5ImkBPwbcbtYG3/vg
xPl6MneStIEJi1g2IhrvuY4rbnLJ7swXMjX+Joe0Enm+IenZGr/KV1hy3FReKZ253VOH0kU+Kj81
Aw1KLjFQmEdwAjObGK1FhhOb207k6a2PH2QDrAsfnsRtyLlebXT2g/GFsDvFsZDsmCUwsaMqn+l9
gHEtqg/mvYizCdKv0D//EPNrnyYBHSl208xW8KSo8gPRA+96JbtV/2LkUQ6D32hKSP/ptXoA6gjt
2aJbnPXWSXMvpplFeVBySSpDpyFCRQmPiw7v/Cbr33Xpof0IP4GPB7T4F+L50AjKFZ4yTkh8Brwz
D+QWx8UD9wa5hSS4BeKj0Oi/BM6N7OQztdzKXAuNPRwb/ymYO0u/RcGznT8Euko9nw44PF+LyPFm
Ceci27JsEMibRmtg+zn57PnqWqk6GTpK0ewHzRrTObG76AoDUoNIAt0FFb9IC3oP7tNiBB5Zrmia
JYaI7qaazMmpucEZSPWu4vXqmvCBgOqEVYcOJYaWyQHxiL4shNF4bJI349zE/JTs18Jgwf0F4Q+3
JxZEGPxBz4T1hg4Zdk+OiIT8jtXTp29iXXFKRlhX52cPbl4HHNALzmdRMyPcKGa6MyyL5D5ZH2jD
YqgX4Es2dHqPtGezCFc4Q3NHYCF00rdKPekt/lIymFXABRWD7SOm8AHj5EHGGIMPwOc0EJy5GwGN
3mRWX2qjUugdiMKDMH3kP8gLipQ3i/IKRACPgsFCIl2nvBgVBBOvRYpD5y0SKUW7DWxAfHbeIP6r
TY/lucE9Ya4xNPM3mcOOfjz87l8m/A+ZOeGRYQDvU+9o1kp6Yto+oXAhFHGJE0DPQtKtY5D9P2Oh
phBwgecBCOVLaW4NYtT8c1rdlfzlI0iGhuDdLBkC6fUedHdUcBQ37GdrBM9Nfsl3uoZakDNY+SMa
g4NLRjjMqkyIvnhh8gjVm0IQb7flEba+SnCKGA1EccSHaLTHiEdJUKQjTvcey0oFkKtFB9guynKl
4oFi4AfLtBBTJOtY8oH8wtU83mUI+c6XaZU6DeaVNTH7B95IFzMLYo2uWvGOos0sstibagblTVjd
8VsIiqPAQw4rbWdw1ZgAaP/hBXIWsjeoaOZEffZM7d3njao6kIbA3CnvAshLbFGYudX2hl5RCrbb
Ur/EFP7qaL9QkV7p9OzlvSHdLeawihJbdySuE9nybfHgAa0qDUmBV60mVwt59RSjOL2qi6ti3BEU
FHihsdF/iS7xrzHDSZyfKdWuigNGKhHrlQzntDIYT8RTsG2Qei9bNu9CAzRBIfAoek/jiwiBsSwN
/3xlR/10Q7RaGf7Wwruhvk2suo8BqTjupU+VzjSbtJ8dpQ/9FoalhutaVFTn1KMlm9QNzOA5P3rQ
sUEgSKJHyYreF1RfpBp9B43Wd5t0h6wGEWQVXKma1pF9tjRAy6Q83gj7J3runi/iDLIa4HoZVREp
olaTtLsJPfVNAVp5MrmxLLug4mP+zvKnwVlMf7m1m7kpkSUU8s3HSxOjnGVTIUNvIvScENzdpG2R
Njcay/HOLK/Eok2I8mg8JhG2O8zZd6DvyvGFudkaHAtHZ/vWJ79FOSxe0UFxhOpPQoRk5I6WoldZ
9w1yG4ymbp3tg5RaC3Rn2MzJJQWgK75rCk9jTxBJyxNRJAv8273YX1udtYqQkC9vjD+osiTAjuKc
bM2+UwLyrtpk3wmuRKPl4M0B/To2xRe9wWsOTgobj3bJUKTHwqGi5OaZ8NAVAYb0XTG6Y3MS5F29
LiriZxE4rgpvEpgYABZ2QAfNP0k9AUBgtBkxIEzMH7jYMDlMqznZtsRp7gSHHJYqufMF48OT/6X5
HhFeQe2LH7pDimQHwtTpaZf4suhlzbg7qaXE86fiU8y9GTkgVqQ3Xb4X2R4iOPcU1xfWVbJXcABw
wudMRSd4jS+NbMG2epYKVQibPHno2BXFXUlAFxZkiR0aqH90CAzA+5qTtP8CuhCIFosWGja/I2Ty
gXpwSN3Fq/lXguJ62Zd8o+wYo61AcBbaIuKx4s+ZXhzxd1QWaymBZ0bwjUwboR2XR+IJ0YRf9KqV
+I+wJtRNXXNIUtRHPX8YUXoeyscMncyioqFxdT2MAJS4nMKcSGycZkJ6yiqTjHwHUjJ1I+liXAf5
R0bQ5ZFl0voIHYE9PfBy8SeHTMoO0/es85ZEffY3vGXK+yJ8I2OgWKcl1Nuj7r36BIQdzjvuJpU4
Dm0r8CuJKMfCf5bs9ij8yv5sWR6QBA+KY2JJ/eO2Q6qKGhKJX7FiUB9Gbmob9LtpWDZxG4HKr9D3
NevC2DGEYKfB2IYehfGKCpA523foREAp59ClpDjckm+B3e4DTUKffleXkJYm9V15L4Nz1mzq+vLF
K7cnDku8Tq5qrfxnOL8qn+8IkO/BebpGEaHt1XYHVMBdKCFKkfmtsPkITsWZBNllliBn69HiaPwI
02+zO+j0fp8th9+iMt1qS/IQ3gwZtycqHYeYO3RuCLHjLZFXtgCJgBUAbpEAwObeV0d8Lz3xEnsC
6UgXGWwZIESTfzAVUAfNm6p74QrXfhZOlTyq4cFrploUHYBlusb3zHZ8EVJX7yBn4R3JeLhG71ii
3xt5j6TfBB1iPlh3KJDbPD8kOG9SAerUEUsekOT3fySdx3Lr2BVFvwhVyGFKIhDMSQyaoCQ+ChlE
IBK/3gvtgV3ucnc/iQTuPWHvtSX/sye+rMqp8nllyLkhXXhst0xr0ewwxCV84vsSVCujO9QIaiX4
GAx0ZkZ5ZNqot+4fb08q7BH6aeMe6y4jD16ptjpN/12elJYr4mj8Q0vL4g6SSKB8TWFz4CzUcF0e
eDo4zD/VwkLZgd67FyFFeR/8JQ4Lo4qQNQ4GgW0ibcqk2NnyqCyJS8Ra4KjIfRcZS9rcqXrMMTfc
DugSGau+E2I/be2hysuhOsTBVtKe73apYEgntyl3WnGZX6pjVkIBnvcyzbAXmbtQxKj8bzo5upQZ
TmAb/+TXsmQvnv6aiF5SRIRa56vkPbJ16TbAEZnMs50MnED6HcN1oq6U7ArfuEGmdpCzMzFTbKYp
D3zQ2ghGWSSOJ1ZN8vvM+GnkDVW1xeeJlRml+NXQXWgr7y0MQOPZsXSR9d04VbGQgQNyTsevjIu1
OJk0iPo/Eqe5Vfoe3MVr1Qc/eB0eFel3iGRQPe/GW/IjYpn5l1fLZkfLfJFHFzVsthTLhYTWGdru
6oNOLlrnRs5kYRGN5/obNTCrRueNDpk9g5b9AktADYkGQTfdbuBU2ynxP3V8RAc6mE/6L6vAzHGV
EWPmCNgPZDcbDlJrT6SW82fYvLiAhV+dXVHtEtYKvURcvJhbM2Clrp3Xy2atYV+lszoVGrqluVkd
Kjc/wWmL9H2+S5iot3OslqyeSVlFsDILd1z+/criV3xSyTDF47uiDWMqGZiYP0DPgljyyiMyDKgE
SbMLodvBDGKQF+WXgG3yNvniyu6YujMJQGxdI4lhDwJH+EK16qAFabENzq0PKconI/S47xKNFDwU
UdUuZMRJsyovhZP2QLPUohfwdEY9KHvUDCns0diFl1DdWPWiJT9jCQCEhCGcuD+GtbTYYja/Leb3
yEGxO1QbAUT+R/jOeXU0npH+USIYsjjQ+UNVW0E5gqLujvJ9SktwRUcJNsrHZVa4bvq1Xq+7G+74
BjntYZKTupLMoKJb681aoNO+aI/CxgyAKQFnCSVYtKcl4k3gjBKmrpB5qsuQhxgrAok+1wbbdw4P
1U74iFhNsDlFas2F5oZLun7TzrsFzwvf7oRvJaXJNuCY8PlUOC0Hlruiegv/3nRyFaOTCxIoOij4
Stg0X3Zd+LJqvzOWwJtE9XX5pHc+LUDpFQT6WLt3AGnHxQBPXqqClZfopB+DcLfZuA3DOaOPZMYi
zdZ/GKkhF0HqgnVMcptZe/z4Gr829Al2Hn/frGuEB2VxcDB2wSaGSf0nL5GS8B/lUezHLb9xdkpO
+Re7kUkPQoDNPH/GX8YW/fI6+dXX/UM6kMc4HPi9Hf2vupRr5RF88+8irGVXUEhu5WO1qq7CuZ1E
CtEGz9F1wIzifoSZ4Ru+tv/cJ/MteAH+CY5l8j9mDGWCTfqnf0/TD47LufaPqp4bytVxm/yZh2RN
XcHHh6lRfBHA7PeEELFi5t5ZpLfSriNADjt8nKhdWflSXzPx1LdvtkIps0C2JuVszDZ2xSaVt4Ru
ovxGvkNI0svFS4sQisAyTG+TZnbJ/4G/w/DDYZ2bS7mg4mWnJ0OIWLcZ3LHSFYkvsxbSMo4cLf9n
vtmVGj4rcyXZWGza85Bzeo6RdFaOO3gEwykh9bz1WtmG3WmxBtF3q69+RXWrZ5jxpskThAlz9OUN
NgKTD0FaMpnNJwIKiDYbaAAq8je/8TL4Jq+YuIWSZ4RJtk9iXabZ2XCvwNr+GHBWmdDZrO1rKJSZ
UzPeQ9/5uQX6IRpBOJCOUx5ja9EEbk+aRoxCa87H6Hdf6bW8XfgmC2Nxo1uibj6gYY9V37LVLca1
XVgdk3/IzRMzZK2FhN7DfNTTD3YHgpVe6Q3iDV74SdiJRTJ6Tr6WSBWdV7d9w5ho5V/OnlHdSf29
XwH9aVWfI7LkaPI1nYA8bi/0k3z6cudmOmld84yKYXKUgEAT+3+gCM3gzteYjzzPwarG+qKDCEMF
F9zrSHHoGZmVxG70XZfrV37glzuk/IpEmVG/RM0PbkDy11LdGzW/QovZT0yKF8f+dcTviXDt5Wi7
RLmYdM758T9alM0QSvPfD5a5vMuMkGKPJQ17CUPEDSj+fjQstFSWFeMoebgMKULLkGIYulS9fN3p
QMybMi8cbuZJuonfLqivEcpM9B0l18IdD5A2niEB5Lw+MnSGTwVNiw2MiOcbJzLL1hp/qb57Kzcr
9cvuSKboFXhOTAe14YWQ7iEGs/4K2hmJnsFH+EkfAXL5dQpSclbt6XsW0bp4iOyPE5sig38cnhg2
u9dsnFsLoZ1wTBPKY2b/M+5tDHOCUCX/BfbElmlZUQ7bIkuKWNsoRHcBlNc/v7jyJxnqnmf3PWzR
I036uEuYEhD8g+oNTdI9pVZMlvxL4KUgW+/R5MPJ7TnFs8PiD7kWbBxGiQ1O2+CKtYkdpfBsY2KR
7x9sRFQhw7NP3BRLjMdTTBAmfhryDeqltU+Q3fIZ94Fd8D42J3FFicIvHme7dvgz/EnXrU6khnv9
/u7H55DW9pvkOdEVP4/MQxWcQVtNQYBL9FBAb4kOhgUXPQMnWtL00hxoAj9/Q8B2vw30DU4s/VjE
e17KzMt36ngZm5XKZgh7FnN7nrreV39zm3WCWdryCtqRtsMzV3+WRg9Ta1FbCu/+MjocQHpEyorG
TMUjzy0dXCQU+8HRMpijTB/zsip8dHO8e9Lrhx9GAetVOZ8atnzrRbK6zF0RmcbINZWgsAL+KD8Q
XQC0f7Et4SG1OlYhZOVQXbjYxzmncFEwymR1E9Kd2BzGVrxn+MgLCBBOXvPLF55EU/REEsazWjx1
8awGe0kCfMy1D98ddzIH5RBvdSY6i9GDbIoKcpbtAGLNQ9o8qln5FLDS0DxmE260z27tqgUwiIb9
1DFxcpoLjrtFsIUT61gzruCFcmpemJPYOWA23EnLr+JL3YJr0PPJpPZ6lJA2bPUf2TKMY+5tPzOc
e/mj4mRY4BsVFxic4UNADrR5unkUSzAYrz2qWKxnxGfCrllX7qnKZ1OkmZsgU/rOV3jjeidKliqL
yhVPJEo3FOLgD+b6b2suW4JA01XqUrzyUDAGtPwqWhW8HgXTM21nVkse1lTbyejZEk/gKma9aRD/
MmxD2ULg9aOUuDPXDailjEGU31qe4aGysqhmktx+cYnTQbPKmxEYzCeExFaMpq8M0v+jevt9NA0E
6VR3hr4a+Yte/SdweGbjN4kE+c2YU+pKk84JP82GWaApufEcSCxYmc88NHz10ZxHeW71C5m7q/aU
yO//hSRfBDCtjqYOX+fYIrkyaz9mTIe2p9yQei+7oh0xsyMwiUNzXn/xofLlvO4GqIZZ/LYTaz/R
Ydk78y4nJ4UDh7HJy2O/YCxzlk3lbjDnqf4gHJahjWeNACrmdLpsa99nkqE+cx0gF4XRXNgSAah4
96piCqIcUlrSS1fsK1AARkLrR6IrU0D6S0dOjuXHwSDXpsfhIt+ia7ykOEFfB22lndWohuf5l8my
C4s2DpkzoiwqahfxV0W8Ae3gsErMEzKUd2azWfXlVUgGqR3ryxZ5xTeD/c+fpdFSYAnEqX5HZR74
8t2aC0/xgQiBRQhueRPy1lzWnYR7It6SD0KoWk+BAaTDQsI/be+qkChUggWuRKukK0YfPBmkCmAK
pmPG4NaigD8nv7JwLPONOQnFVHkF7GzDFl4ndWkp3pKLOO5zobPbGN3KhuJ+5EMgFqlxAqA/QCRn
GAG3rTRrT8U2eDThjzD60GzeKGRt5VrcmRVy/TYrOu+hdoA8Ze57XFVo5cuVZfl6tpS/Mozdx/ps
8CA0wUkxEdrEFFczja1QsG/uwU51zeg3WozDiWaUhh1V3BkpnjgSFvM6fJxyRV76i+Y6QJ302bzJ
MxBp5qRi/+bJzTc10/bgloTfMWUk+71il1HysUagHEc2OqsBCP60HotkPKohBj7MNU5JU/Xe6vvy
SqMKJUv+yRAcpM7rCEQeveXu3VCHWyvIP+YFHYlDSIPNnps4i8hPvrtNi1PSnaA5sB6u8Ian4BCm
PNQynYsc38qYrdnYcVI0GfSQTGzW4d9IUrn1hJBPXxKRiMKgDG8qH4SLRczjy8wO5Sm5FRNgLKZh
QwCNcd2cWZadiEfq/3ijmUwVyGcD5MMtbyHnd/txgYfXJCbGxzDJjwcCI/XTBe+5YfzUw5LiAb+i
tRoexKwFXBdY4V7+y3uySULW6QZUKiv2eEhUHpBmLW0tDk7M56yTK0Q9EVaOXTnt1E2wAn85r2v2
ZbG/qJ0ic0N+fNQWiReIHq4NpEfJ8qXYKSLN4BbfW3k+UU1JX1UYEwJSNxaJ8YQgQ2LPTP6HIQQo
6UbZMO2B3/JiszclPKBEBA3qdmfkgqIHssRwtGNzpPVX3eqYe/1eY4QDSIpqF/P5RrjUChUhG4RV
fcUdRgqwxdeLi+GeJ0yz6aDBFAiHemBKsBEwY/AVMb3byjsPffr4wlVK34tsM/d7fJ6IhF8uEttJ
BIE4bsbszqO8URZBfNbDu9r/Q/rMlgwGmnrACcrTQjM5cdNCdPEOhlLsD3TTIwaz5ldrjm92BC/H
2EJlw+QC+VVyinY1LDSn5yNZVeuEaKVj8+y3CZ/dqgRWOxM2vJk5xV7gkyOyTlh2oyvOsKNozJM3
DWqtAUXYGvbrsNSuIRF7nFX3/u9zgpvMQej1k5UymxzQRIBA9NmmDCBRdZ1/lW3GwJLYYG5PNKaU
1+Mxl35Ym9EDM2895t+EPb0khSbEiU7Z8K/PjxnAQzbJshuy8Hrru1qaP8vF+A8ZkOR5aIW5SoF9
b1B5sftm7d14lQOn3B9mo3HJv5UJzyd/h6yMAqpBfBztX/B8sb0vbjU2Qait5heQj3INteQRebgT
EQbgomNugKRg2LC4/mRbzmx2CtKdBh03zhvevl3oQGOocuixGoQe/4R4x8Bo8/rKXJwUquVMA3Zz
U77tCTjvK+m+i3BQDzuaVJ42S4Ib5hMSK73WEA0hPZNeJy+oZTaV4SG/x5m7i/xLvm3VZYu8dz7Y
2cNo5mfsSQG0TIynDuSjgFHMV8SrXgiTVGQu92sENYCyYMGyCjQWYOXYDREOA43TZnPPA1h8Bf8S
FvLKNv5Kfrtm//EIWp0UJtKykoB2INJ1ALtPYK+SwDg2Pg7nBbnKzutN781JJ8bzh7Tcp0wCWsQq
RF8L8QKSTvULXYhBMiuTUf9CWs3pOkOZnOKtXVXKNkTXfkw3Remo+4/ppr0DkFzi0bGw3tX5Cw23
r4CwqC6DuJDd2qRF2ZG8FKbu28CrOKh8MbAOOQsA6d16+dGgAkssYhQ57Ylkv79sTcns3PirC5qV
S4oGv2nsSLtLshcwgJH2aX0mjG0SOCWfryR0FSY2j3x0k0uD2nNNMYCctz7I67G8RbiSTVf4eOWU
vALiybJuTWxLDlC2yq8v4oQ5mncCzHgeGD0E6Gnydmlzq/tBWpuGvyVRyGTbVCBZt0iehZhg6kNP
4ci9Ad0T5wB8w9xTG6eMN1XjgyuHV10cRltX/6maE5Vb9uL4vr6SJxYlDDWErfTe+xsdeoSEdUJH
BlfalqGEdUKHOONcgyA+LFHEt2tEiDJl8EljklXQrtJSVVudupL3wsAxjVb+bdjc4XFoD0+8KKCz
q2NVLRFspcjh2Rvo3O+wE/yB6QoNA9vSjh3uJBqG5AhBsdbcD/o35A3GopyhaonRb8510a6XkYM1
Vsd8xk/J1gR51QpnxjtadOG1b/fiCkH8cMDAlmxkYdXmh6r0M+36Hg9xussrkNdkRH0m2PGZYegQ
3iJ6yaG6wGpREMQ+qJAwkmoYnKYaIj1vATt4SKjl1mfcz3JDYPMcQuzLtqipseARaKRTZLAXx7XN
V2/Niwh4eDrPGzCt+UEYPTpQrg6HoB52Rs05UDAmPBlGsqgr6/1wQSNI1XnuKNH6U6acuUxBt83j
btGtxBMF3pJuOcLw0K2RXA0bAquiJYrwn1r8Dt/+5BqfugaGrR/ZtQaM2nYwF9gjfMUct9fQzWGH
+ZhuGILCLKjQjdtsM+etBbfKTtAj0c/jWJsMntTY0V/MfTe40vvBa3CSqGjqSa10Slj9FEoHJASb
CgMzOhwCj6y5VlyZa6OrOwlo33NICP2xDbyo+81QCDNGlWPIjcQGIfwttjXTYQMEhCegMBXcWFjC
aEhGnx+Dt6EQIE+tRAW6FHgZu2u+Ctk3DMBUO/rZTjjJKrJzavvv1O2BbZ/fOjTUhNeDqs7VQIDY
H8P76GtCHxs/LbzGWudL69rB/rN7Dj6inA9BvbaMRU2mqc0uvq8vGiqdtHp+RK66atc2SNMpaOV1
ikCrUI6JvqCRExPk5qpfPrGU6pWXc/erpGPCQoWywucP80FLvA+eJpfAVxc9jWeWQNIgiWJBjPct
nnEsan91bCfpmua1HFYiZFqs0ZVt+Wm/R0IGQeZ9q+Tlq3m0jAPle9jBlIltPkGzhfUFcd2aJeLN
HNYLpkgolEkx2vdcsmUI1Y2a3Yc/VoMmSd3i/yhZsqAY1PjChLuAzzKuyhuKesyU9edGPuDcuvM+
hye0wswE0HPBAjFK0kDRNuMdm1xRw1oq4BS5hb7GboiBDS8X/ZZuk8kwAp6UOZ1vRXrEsInaq30f
O9MvPm7Gtc/4REAm2MyH35xjhhlBamU+HpG4Zu8msMzNFi2aCI0zRi7/BR6Xkyx7MVYjtjbO5v26
l+O0/PwgC0UXNs4N05MmBAf5aEes6TmCWDanaKA7iICzj7EwIN6qr8t70i1yDIG1BFAMx6TZoq9D
5LIJhpuIOI+6Qf59x/e8BzOlziXN7494Vsu3n8UYmlnopO0v3lA5XYiorfLq8kK/1mjY5hJ2gD8p
utr4mEkA9JgZnj/Uw6GyRPxCbjKzCjhVCL7TBeukCrMnMJJqw+C1le9j/icxM0sY8EJlMxt5XlQ+
Kb3EG93Vqf7FsQuC/oQJ2CiIBURjSNVuUlok74LXY4PuoI+vmmQr7BxeD6Ik5ngHUFfXLt/aCz3C
AwAm1oHqaoo/gmz61aTcYNtSqd7EeGIDEpSYaHAX8bBQGtcBnNCUGoS/BluBOeG96yaHEzUOTBaR
Omt4o4/h+Jki+N5b7OQK3VyETNMIFe+fvK0Hr+4Ow90kaagHmZUcIrOYD8oVeNb7BSCsvBI5VXYn
PJe4Djii0TloEI/ppQx4LGjUB+RsAco6nGH80R4g354VMIPE3DqxVsdkqT4xHKcbAkQsV9KIna+c
KL+1wjNjZ0FnQ/V1V9jsY4HmX9EzfjWRXP9UCFy+Yp037m+AjS7xiSPIUi9WHzk53601ugYNT68U
dsx3LE0j7hZ1PKQQ6p1bPJkXmU/nQOlN39BI1UN12mfkRS8E83dI180lgb+ErtEvlL+0vJghqtQp
fBLGMU9lH2YLHRFIyh+Q4FUyyrVMMMPgRqY/BMueY7kIrS0xTvNEvsAXUHOEkkiAvN1r3MgXZhzh
5kNv06MMEPdNz+82uTGgF7JyGmH2RwLDi1gnxWCFWH86D2JsdaDEmAUJpDHDQKeqgKYA/hNrNdnG
ybPBn8zl8d4K/+r4gbjI+/CNyTwVjfqNVzEEehVnt6FYByLgjEkAKjM0Iash4theATrkj7uyRsbX
VSZbk2eLf/ZzB6WK07kIjuzzDPS1Ko8O+vUq/QOU8AEwBNT0X6k/C3mvR37efkdkmz2JbcAFuSeM
hHgma8kcyETBz9PQ2wPqCsrv3nt1B67ml3JSUfBA6a+eVXrBhioW0BX5TO7dDPQ3qADBq1o0tju5
24TVVzsSNvAXO7GT6IzUEJwOzKBYgs1x282IpxziXXEN/oXC4gW6yTybIEmdt34A0GHglB/gwXP7
PrIVlsOVepeyzXDlzVW3MQbyk0GOiVeL9nsaDUhwfraYoLnmuAzVpRFu0SKYlB1gbZIATCTqD0eP
TiiOis9FK21tpWi7YWFom9ct/mwpitjDf2iqWEw4k1uEZ7w5tZgsQG+F85ICSfMoDuSCMT/CB2WW
/jUvismfkaIA8NkwmYqPY0eLM5+E8lQfjbog9kCUfwvGf7Lx4tHGLfABF0PrL/kKk8nugBIhqX9Q
M5f0xUjot2r/0JS92X1rxu610tpD+MvDkCe0j1AYAY1wDb77M1cQQ35SW+iXLpIw0bfRgWHZ1frT
+8ZelMCogdjBZZxcRzTv8VfQrPvXdtTt2o08K2bNG62jVbeFcItjkQ0ptn4WgwAtJuIWw34qP+Ui
mPNqHeuPdB1CQ5qhBbhrESOerxQ8/j72cSkKJDstRCZ6u+iSl4d8WtuhskIg/MNwuZTJD+MSb3hu
TzLThx9UlgOokSMDgJdTEGAOe/tc94fidcxZHnKk0L9FX/JR0X3WmAMaXF6jvdhC8bMFGEX2y3Dl
1ONrjJNNlfogSYAw59ICAc+LC/8P5T+OFBEaxF1Q1mXhtmwhZppDVx2ep9LWbvev3N2HUCuWfbeS
CvSQJI+4w6x/vrLVh7uZDapjYI7CwgA5Z44+n5iP0G++d7+qNY/uhFwUoGrAyWHp3RCW0Gan/o95
9s+4/qGJz01aTId6jfqIoNeeXyv61o+U+T/KqbgxY8ECkR8hT39wnUN3ZFj9IGuM5TMbQhfRTMfy
j21hFu/FEQ46O12J+IQvdPsymO18G2v2BCjN/cAHPFciRGU0tVC0LQ0FOq1Fra8JYmiWBJ3hVaGR
xZZiPCITGcMR+fnrYoXHOiJCApd7h+oQ8f4VSW4+ky4Vy30Yo9fgpHnVmbN6qf8HYWuN2fteCBsY
VSTrpghBT+xDAyf5Rv2EXQvlB0OsZ3tARI22vbokw4kVefM+MuRRD+yla/evD1zkJeEutmkDYLSj
569qdAbUFLCrSUtsPQ1yLRqh4liZDWfFevhrqrNUXlA+04bJo1txOYfV+T1ieECQj7zvXw1FQRfo
gQW8kYt8zszDo1Ta1fo0qM5Bxy3YiUiOpq9HGrzWKR9WpPmqTI6DQ+DpduDlksWlhElZVV0Qh0BA
cKzAQ+M2UcnaQOBXBfcYXXmXASDgxP/X3SVJ2OsE0UU4XY0DRz5vuAUvDgsvNBlOXu1Mpa8llzE9
oBp958eEU7NVPWTRCh92kJNRRFWtvbHWYjBl+pVuJrJLkexZLq56+atLtu+Xm9BPCo8MHT4Uxl7x
k+QxYWZALKJ2GeC0aTFwaVe6K/QWEGdN1CGbVv/GUK8O5O3gAlqY3z0h0LNmUfWXXJtmgNIp+WJi
npKjzAjcOlfZAe6eStn9egmuhQTQghbUsalC1zHOy9f6Dx4nxpWGO4ZEE8gjLLWGZYWicgzmxv7N
eBhhVXF8o9ajch2msqLRXUmB+rpTEH+8jhqsxqS7V8JqKH9YSqX6t676cnHD0tahzumqr1z/jhE+
i/z26QNwVt1v+vrUAjTCA1fE/1I6q88vlKoIJloXUoGB9DT2n8Ere3iRSFAkJ7RVwmskdumeMHCZ
TEAqbVOnHgudqMNnVL2mpJFU87vPUh3WLJXSg7HGM7BD8SfW7IsmiQq/ljUsrWZHgJyo+K15kLt9
wSbeVWWfT7n4EnxkQOJvQ6oNcGECtRZ9A6wADgdz4B0cHJU9QFBOMAr8PuxUyUTjDkieGj/4O/rT
eQw1XC84aTYyJmiBiQt/Q88/BW4rEv5YuRPYgkhBpZAUntwsYXx/4+hkv4fxglDRmSbeMhFODdOz
149pSZ4IAHBHwkjOz0vvEzO4zc50rTTHbDTZXsq/LZBg5gtSwp89romkEygvNb24FACF7SH8Q9Yl
tySPAK4G6kSj/9sE9452FAZQ9oz02G9ZgLxqYV1l4AuuaQM/i/Bp+82S+dV3jpXFpwEKLchEUXyY
7w9OFWYXP5p+FVFgHiycLrITZVC0ma4XN9iF5JjgthoP1YeWnvmFZK07VHAyGmo0a/Wbpq+B2w4G
W7ClHpsT7AjSaWoDH2Pyl5Ss4/OVjCXyNqAyklEnlWP4XVKnMfxnvZgYW0E7x59L3nvBuBrig/x2
JJodJz43sEtGxgYILUOISsUvP5wZyk6Xp46FXprx1AeqifEmFH1fvC8ok4rRkwCKts4AnAQPNBbL
juvbA8yUMhOmxT9ZI5KFaVk8BU7F2/D0Su6R4QaqYz2TDYkSH/GJN7C28McsyIfAuFtdoQ0X3wFr
Wr6BuYlGMuh3ADjYwOfbFyNjl/6lyj0hudTaPlIZbOp56aC9Va+ZNS0c35SiHNfo0eNuCz2ZgLDi
c0hUaTGmmc/6T08yZEhnZmCReUMayjvJY7fbVi8RfBNjUwNdH91BqAH/TU9cmDVudXzXdWcr4kKn
WMTnGiLx2b+aQ4lDeLwEvzWbVgkSND6EnWFbb4BG0MumhgLMAAjANvFfP7C1mN0dmkXNYx5yNYYs
leVe4EWbSz1UxR/BHN0Ap5o6FxXeEWMVaE/l/VB1kHA/GDUAQVbxSkasvy/g88xylpcL0gKrBFn8
gomSzlBiOYwYLWH8w+bdaNmer1CSoJqMmKwYq8DU9U1xbypPhqUiSBbM5VaxlPJVgkj3rONeYfqL
3q0jBoNxE6k9MzYgOUugOcX8yGdDQDf/g/ppi+Yo96fBWXa8oKUI1+wyzeA/VaTlEEIakOfCmiCp
VcZrRqMtoYmDj+fCV8jk/VXyK5OY+H1jzPAGPjG3wBw4KpmKFjw6geyu5YdO349xzouqU9NApQwI
Eua5Uk9MgPJXcd7UH6RekEYDmQEoqmcMqDlbmM1bPkgsz/kStOFDy7uOY4RUf+jIepa1GeLlKy6H
3EvfHrJdQzwoNYmpzlB4iDssWvggXX8lPeNoOuhrqdzQAyY1R1+HAwFOGnsXROvMfuMDwh3d+hXZ
BtDnsZvr9NaRKUORamYn8cGb/meJnow2C2fiJEv3xtAhK9AZdLvF/K/Myr9wP5HqrLksUfXdXuHe
1BaytihLqN0ueR8KlqoR24pAfgHHC+/kifmYGkzj2MJRLkhvow0Cfj0CfgK8eF5A86JFtXVzoes8
2YJzjz7fFrB8HM98yRZoKzRskh0PpwCuRtevexzTbjntgVJHY/yKuTGzmdb9RVsRx0m2rM54tLpn
uqMJR1mSDRvGrh98k8xvs5fHA8K5TCjqjqluzf0XbwRy5PVFGCzRM4fgpj57Tb8FxoJ3jY8nMVF2
HYzAyffwckl3URwGxpm8jPk72gj8p11j00hODURYQtBY+jIv3XNHxDjBFCa+wAVnwDz4u0p5mdbs
s6WDFG6CxrZypPxYheOtlt5EkiuYC0XlQuH2YrfCqjPyhNnvuGFs1BGoTYo5rNAmuCi/8YiO8zeO
D1BFxOyiNF6+zMJkDl4h3pKX2vkmi0OFwa3brT+RNyD//ZjH4P0N3GrMFhGfQLf7CPP2S8NQNl1u
TPAOjxBlTxWjdNP3Elfk5Py4xqwnMVvL9O6iE2F6lhdWvWGzeiEwWuJRnTOwZT2MOk1x5WG2Gy8E
/xCRiyjpl0uG0tYYrh9XZSjQhV4gn0engQo+F26Bl6EzTO75okCSokMD6ehJUZ252T8xIq1SBv2/
fkGjuJIEK98L66yGRMjZ+ZHaPEsmF++H10kBqIgkLtib0lmLvpAdkSNuTPlDQgRc6i5im79rHLtI
lK/NJn3SSjTdTjKXDQcQTBhkAE+IGbROa5JW4BMva2P+KZxP6NbLvyDjuqGw5QWeAZxBCqc+BINH
8hor2xJLUAsTCbjPtox35WtRdG60I8uil1ilXwAgqPeg82vpd8rJoob6jo05P+03OiIp9EN32L3/
5UAp41PfIEM1XgxMowMyiu5LXlHHNXSZpksf+XFFb1R92GKEGcA2XEXZrqDoOIQHNVkZnwDu4Cb3
8i/YPfrgAaM4Xo0NnIkA0CMEuxMGczK78D3Mu3FmngrUUY5wEaKAJFpiSoSboB8qilyF2SuTvWZK
lP1Vk4vRbrmom2QWnKLCrnjrdDdkSLWMgnlffsUVlcgc4Mxw7Jq5jiqWcuNk0Vd8HqM4Z2eGfAyH
1viHxKC8p3hhTTaxm6Y7NOjhIJZnP3p7UI45ueADQmFEZix/p9oVASiDmFGbs+QfO8JLWN6+kE5P
PxzzueBSffWMRWruG3NWl0tF32TwrshUZ2w5V+HJgm0C3t8tGcGzLe5cSDIl6xAe8k64l/LD+CUJ
JbKWoUMr20OjTZlRLQicHQ66Dz30wPoS2cwPA3OiGbzJuHoNiaI5ApMDLBj+2uY2PlFjILDBi7OI
uOsZyjvJvFkpAAcIvZpAaQf8EH9kFHzuhYjK74Pm49fqfXnL7FjU7yyGoDedm/SUVo8sh/lCn1G4
wC/YcQKKseXRr0aWyJgdyGpV6A0OZrGgimSx0f6SZHASb42NsE0VL+g6OLxYeHBiOXmAWW/7X/Xi
yJU33IsahZvoIuIGTA5usXt7ZuYVjD0ZSrLDSHUiG6+itQcJPwtDPO3S0yAMYAvc6cnYM1E96is+
0w82zG2EeIvEuZ6lHEomdBZ74Q3A7Ja+nWIr35Dxw+eX9sQlyK9/n/HKM9ACnpo4/pGkzaivwRDi
PBj/4iPb2/C/VC75840zH74n4VN+RHtAnKvbg2DE4WZHfyymRaovDph16IpA/3Hk/UbOe87qEXrE
ZICIEmca0cPfE5CKk0AhcW4zkmOtTzffAzZheFdX3xOdT+wfLGV8gnJDbtegz70AGmgl/TQoL0Fz
ntlqODLCv8RMmcF52KzTgyqucmJF4eA89X3UXbiMEiqOsvIU/LwDHMLpdnLSEa0v/NjmmgUHCT+p
naKDYecQ018qZME7ZN2ExdsdNSD+79ExUGIxqIy/xhEpErXUvTTYk9n4nzJg03etZrHvDgvLeSmb
GODn8NSpNDu3HrGXuC8Bi+FSfNvdAqzLs4A0yMKf6hVHUWD+CXgILTZSD1V5fPC2ciml5pdU/Pto
Nx1dRjfueslOPgvpoA3F4gP9mx2gLhxSyPLvFiYBbw+pPikpwP+QR2tLqfvXi1xlxdLSzwUCbZJD
7/LJEJc6UyLhA/re6ckN5PoOUF4owfrzYgFRuJGMpU38ayU7e+2tb+kQsocaZ/q4f1k7Jf2T9d+R
J1XcIR33wnMQ2iUJXHAZ5j6PPoCUP3g6TyJqjO/wMB1Wz8JGMgLDGPIRJuKSFT+aG5UemxSLkmNh
WaD+rE4ZYzSdDU5yTfmNCWsrFnq4HJGuXDGR4QQi88GnSiGMb236/PoR8LzjJ/fz+Fvm8NpJsAEc
MfZIgyWr3gMHhdWIaIeo2OSp/fpiHEqXMUcHkcQ7YV5BjEnnZ8Kd+miJ2bj1LLJEP575+oUa9SZK
LcQqvjSjmeqHm1CFgnouO/c13A3pS6bvNl40VX/F9aXus8h9o9IYQHku6ysLBVJu3IJdVewTzGyu
kebgnC92b2FtKtPnXr13QoDZd66fjP+RdF7bjWJbFP0ixkBkXkWUUI62XzSssg0iZxBffyd9H7u7
qi1L6Jwd1poLYeqpEP6wEY5+dM9isGGj7L4hPUIC3/UnzWeGot1pxxTWi/e+PZWLY624b83PZ8lA
LV7Dmp2aTdATvSOT7NhLlDvDrcLOmIYfX6BDuYgDxp+UyIpkoWecg1/h7eiO0G5DBNbylWkRaNLC
8IAvq+xqznLlMg0q1QBclzuyV6eziXFal173wSDzW7Shw0iOZKMBVJ4NvC2HJ/U8TFb6D//1AowY
jLrWQXWjB8KNx0s40lRC9Z8F+pUvnUSiZFTbvCFs++421YYdtaqf+bXbxA9Rjc87fRyzl8V4gVXT
MSEmf4v91zK/8XUlRqtjSwfhj4Hpqr0phme8HLZTrcMq065bNz1FOyavho7m3tUxVK7yLwUiIluh
Y37lCiwbgoXRVXLsv1Fw4m0hvwKj/otbAnqW911ACdgj9lfDI868SLTeGI/pzf6OSFCHt5N/9Epl
g0IpI4/A59jXV8IfYgDy1ESmdIgemQIt0dzS+xY6C1jqCspWPJDpaqgvNYSGD6ppfzyMH4TZKB7r
RUbrJCBVjnqpCSdDx9QBvsy38rdZHgqMkTDeXD6ypRDMA+w9kEy25phUP/SV9HKxEug9G7pV5IBN
Vyk2IIivSW7Q/5pNyJAq/+X1FazXHDZyrTfgtOeDxO/W2lwskmgj2Cevqz0OGxpp/tg7ojXFKvw+
0b+spa2usZH6JM+z9WSvTuHZH2KIa7Smbn5lbigj67V5851uVe/IOtANR6WJ61asX6jX/ngDJQ4k
Umghw5ARshx7X449RhUhsEJkZBanyL30YqsCzeg/ijtU0nbk+4Q8D8Hwps8t84KkXXsiuBDWWC0L
5bc9EeV5Ue3beGDrqZ6HOxlip1mOD6iFl8YCkvdZRtXCWfByU8wEnQ9U0Vyn1gR7hIFk/09zTPNU
gSHZozih0O0CaHIMd4CWRwsiAcma68q1SmhbFB+E1Qxa7rcaSvqyp1/5CJkKdkjBeJLQrmkIHrs9
fFQp+1BmFB4cl2Sn8MBlWxCd0vBbD3i5jjXaf4WSaD5S2Bjp8GTVvUKOHJ9D4VNcUDl3hzg2cMXM
GlK76nZ1wlKNsseYL9T6+o73JhXs4mkSWQJlu7YI+Gb99go3b3AsjAwYrbTj4DArY4zXKmf+0CyL
X6JESwLAJTcSC36JdOjVexqtmbLhq+iTQxpafTvzsz6j5AcFz2KiCeQFouSrTFdVyQnk1y2B4lWL
U9GARm/uOXMhfqOgYx4MD4kfOSu7za9CXU2v3wx7BL9lMQI6Zui4sHAyXzTaPxia7VYt3d7cgNjD
aQU/CtuSDNXxKOGOTo+LYQuql4htVAAIazQZkTV5xBaOjncbhMZ64EkGgvoC6LbHTpy5QVmc0US1
UATQxZKmyPte9Qf8mM3iJ2OjzgYV1QeWF2r+g9476RGYt7qW86A+xcdaO9BoqLOppN6Ky/FLZu9/
iAVHvLyXtIV3UBnVe7ngUahNp+t3mBnYHPH1WEr7WYPPdCl0ol91gKK6zt4//HembDpWhzfWuqdC
+jCXk/1oj3ydIOwxSWQgXv+OXoTvl4KZPJne7nfkdhX5VyjeyhqsMk8pI8nxkyVYdy4RJP+LF5iS
GQJI3rvcq+2M9H+gfTF/UASNb1/7B14jAAnuY7WLf8moglUWuuRjlzB4FOT8Dp9At3qRhfSd1qSp
P+GnsBBE/RTu4ubGZcGhKVVkn6BDhREcnaIEsTyYvGtIsIj+2S+WM0sF1tcb+bDlwJnjuuGapwuQ
var2I+FOjYQ1v5gVBVQXyT00PXm45uN3QmgXQgHx7UoI+jFvM8pkWMRB24MI8NKdXOy6FIe/jcTo
m5nFFcmJ4k5O/S1QUevgPvu3MwkHU/3oZ1ZScm6QHhwZG1BfZZQT05HOvwKsdmi6fdZ+GvGhfZZ3
bpFKRo+rBgj+2sVFnI3vX3KEcZqaFImDZzrhckVhwO6z+pXQT29VZYVhPOyszw6Yw3KHDQFVPOvs
hddKfodHIPZ53YWtBO872wWzc2jbQlu1OUf87qeef4t2hMSulODIsHe4qPPFTYqF4pgxzbpkh/J4
w7qm6GupWkNR2kynEKEsCErsnMgZUDNH/9IrOpntq/He/GadI8Mxeiy7DQalQkLQmJ1LTGMD+ScS
CSOCiy6WjaQC/gnwG63sVV84PfPubaRvp2dkRyGAhaUMHd1JSSa1hkvvvPq7mh/o1r/QQBnNGg69
cERb0Jt3eSTq8tTeuNo0eYX7N16HK5JAHufHhLNgAGdKyhhzM6wSMpu0awnY/UX7L3iHdm1UK7XZ
6FsUdoIa9GhFaNZrRooevi599JOHOyUBYmJuJLDe0i55n0Z2X/4MWBdc45rpn5nqFabbqmd5WKGn
aWo4/J/zGZveMnfQVgL3vW1c54R3/bFCragS2BS7+bh66Gs0/IutMPKbOHhxGp8dR4tiHOwVIxSw
PIGZrYvwOfTrGA+ecFxcc+vWeo87tcYrOf33TqOuGnRGkR5ha8aObA1AfjG1y5Y9uNvJDlnVW7TK
884DnFFoI8lsAWAn/vhwXqZnBHylWJIdYcY0K2wAHJRZ55DaCDAQ+vpR+CJ1lQ6eBxqA+XYsgYGd
eqQ+/4x/MANInNIU3/BLMKUyTEr3AfWI/WGQsrV5URQ0S8bFUr1PFbcsvbo6J/JOgtCH65L6tGUg
qJNZbIkiIEB3wjStu20aMDY0C5f8sXiErUVKqI0j5uBfg5KpPdY9Hr7oyqhjNuz8yvg9F6ihqV1z
9mnAo5Wt0v4a0/PNZiwJuoZ/Y62bAxK9RrbjNZsGw5/gvi5pjLFlyqtQv6DkUUkglQ/5gvGF24Fi
A235wolF7jEBDCiO/4upHlnhstMerfYkpD4nKBiofPZSFMM9EhkXLXtHnF2QDZqVyQECN6WHnvF7
h55lyQmrc/K9forcV5Vd3F2I3Y1BHgG7GoOMKRgoCW8BU0axa+mOpwvPDC9xzt/bs5/4DzjP/U5a
+4tg5NnV+UAcgGv5A4ZOo1sitym1m6sWR3VPKBGCqtD/aoqzxnwWeg/AGSJ6xcKHyFpbmtehANKI
YFwWvA6cExOjfxf7F00UcxNzGGnpyXU6YO4HusPi+Tb9o4AkZE9VT4TqqYQzM1AH23NLdj2vmTwC
TiG+Sr25B55g8Okn+KX5C80frXnFpjP7kRM3RtZN6zpgNS/vrEs7yDZ3cn56JGdzhNNMkKUI5ibS
9M95+7flAuxmCCzGrOHI37BinHVJUGD0g6lxzQmuEG6UTIbME0MRJJXribKT755nS4pH2uPLFltL
eeqfOaOjfU9A8/sfjivh9cO3AOVZ6WrChQWkyMAxefExrHsPQPP0nf2AZ1QZqkvZJgbXxiTSAybF
9QjJWnG15TN/LuY+EBYxwJclG6z8Nhvf0ufE7IrIkPSJoRZZGWIuSfFZvm8LuOmrkPWQOn/M8oUh
5Qs31sN0RtoK9tqSM+6IRDfLXb1LPkIbyQo0/3yVKJf3H2giiDvUqPqSLTwq1tAmPmS2EQI+KTGt
yvw46Wq4qGRlh0tM8adyE1qEr7ls6QT79Uy9BqCh4HNofkS76IEVkNdmicDnfh/EVkPtbrEYJQ67
AkqWaPCLR6DWe7a/pnLQrvpwHitbUE51wbGxR8yoyMfFB6sjIKqGiF7RDW8S7Jqd9tf/dNsY3Uy/
Y8bctS6dOm6eQLcYwmQYwx/musXa43NpMCSom2B62A8qNC0BAXtEdsPIOkMrZI48F8zTatY68Slm
jix2qK93IXJ+LjliMrqHnQFkfd17BvB1CCst+ZOZGzgVeyAB3BWRYjnhTqgE34eE011W+JIz2OMN
RComcx0jaMdv+BSFD4x09ftDj50YEfhL8QFcwh1aBBJMFOVAXEzCgdb/6sI/rQ5Y+MuHgQ8fwDLV
b4H+76BjIcS0RtJw/k2Iod4RZEmgUjH/Q3QE7IIdEdWyNKBfKr/raG0yYKCwpMQ3ju14ET7F6LOl
TtfWLUsNmCACW5F5tZh+tPhtIykoMSwn4y1yck+fyn0+XnJzg9+VnzAvXabi9Hh8Pqh0KViV/gA0
tIzWJMvV1wk3tca6Clcqu3p4TikiEnXXQBAIKatG+rwWhI0tQVMcHrAqQYW11JISApJC3PQsmh76
ttCpvdtrg0XngQ0GkGtOhHcMBb299aknQ19qL+VLX71h5bOAVTZK9Kzf30aOfscIBtNP83vOVyck
xuBDgMX3DszG7RBPidppMX5LXPaK8Sxep0lw1Mln0dUwseeBLahz0NnnxZ80ngUoRWiEWbpBoIMH
ZTCHqf0R51Hy1ej+unV4yNTCGT5FSmzsPURyQfzJ8awxC0nIGbwyPqG1YOGPVi7b0uapwkc+nhg5
8IwwRjJe/4zPxHBQDqDXm6J9mqLmQH4lr8zTgi+/ab1og53hED+CBUnomDzuJ6x4ABzPfEzUPo2r
ncFkowi/gLo8IjIkQezxqaEn7lg9B9TBwsPqn4X1uLCUSDyESmQLGeSx0r7jWcCdyYH/DQ2K4rqh
qZAuUm2Hl9HBrt16/cDHtRyQBi5HHnmbopdVKAtlxSb5YJRXI1qMJ/+SBlf3RRflI+Ktxzb+zqV1
JW30jBhRceTWPiY6oYCL37Z+huZekjG9XATezoaQpuEYSw7TNIpWNHtWfBIx3FBSJq6ZLGHSo0rn
1TGS1V4cvba0ks4bTXH4FAX6f5CTExl2W+jAaMy0R0ASDB0GTxiFHL8gvx8e25CQmffzh2hgnk9z
w6vjMdhiKDIZ5GWkJZK+DsZXc0TMf4Sm//Qkuq+UwVW/kdCiLsEBt379GOIOsAnyc0n2IUlCj3ay
PyYVIRkUtd+qTFXWkJ34Tecwn//AVoEU1EDYfgTIS6ClRRejy7HwZ30I59WW6UjiK0eJ2QrL6V/l
7VISRTs1s1Xgait9rTUefw/rB5kTPk0/klq44k4WoN9B2mDBZq4BIK7gOuSuBNsA68xP6nHGBGnq
p0bwoua6m8RdEt5AMM3H2FNiWwNVCZ4QA5pzgfnXZQ6gf1YKRHSmFmP2SYsLNQzGjD2d3zRTyy7b
Tle68D9MQAc29byPBtY5iN7Nlzi4heaZqMwy8/i+43m2/LDxIH1sBcUZGBHWCXxVK7s1MHcYHQFT
RvEUrQV9zk0uEP4gD8CIoDLgIlEx6y08HRRH2lOdwRwmqwnTJY6lZ2purEPGNaFtsfAgW3vNalfo
2NvPlTWjBLruaq5xrIwytbym4NKVVXRVMMIQu4KjhcnLm7LU0xUX4wM+RtqzjUHKFBMZSySrYVPu
RqraUxPS8dHkRhsudIYgc1+erEXLgGY12CqtHV+FbGew0bjClqF4KEEzakCB/5GGVhKz1MlrCiCW
gxGjIXTwxKRkyAnGVSO7ZvH5Itcs7NzqCQnaXIkn/QMpPMoqO8R77MsXnbGgdewogHbikytAKxEf
EaRHQnWPO/7CDCoN/4zI1aI7om5tnkAZvEIKt4xeZs2KNYK3s7AnijA/bh3+YwKJVHCkboNuoD4q
AiHC9yJcLp7KFZVXirCmdx+EF7WUzU4u+X3nRvFeSm7D5LV0xJm9+IepYvow6n9Tsa/GvUzE0nIk
IVKyXjtguZRboI6huK3EG5t3soC/bXwOIWSaJx4LmP41rZIPwFEhlIl6Y6Tn5J6vEWzk7oSsf2CL
gYXhkP2xEKal5Iv5PoklIzCz+RTbKxJnImvQ0oxWSaox1oFlpRL04SzqPa0O/wu52BB5WGoHsuzw
9thV7DMARBBJJcz3likcQgksJVyxXL7mCY7LvsY05OUEtnp8vx8nxlCj6xsso0jNVJzHldlEAmnn
J81JP7CFSxPgjiVnE9y7vBzIkBRejC9RgyECpjDmcq4C+GLDeljX47kOwbTP1h/I9LcXIgao/6Q/
2CjOtXStAFVktOCG311xJxQOAWyM9G78aah1pG/mlYhF4JIY/W1BL6Yf0985he4oNQEwQj5nCAwJ
3wKtCfithNftLV0j1S65f6ldSeLVhyPdpgCUFXkYygGfo01mJMGpGXbrql9ryvWNTgYe/NCdjcZ+
k//jk8xYbhcsJx2jOfCmvQO+Bs0djIKEDZV1M87FbMt06qVYiH3RzAbRFg3nBvco+0jkh3BvdEKR
Hf1m+L701E4Ydma6AT+6TcmhWebHclu55q82uWguom9tCel/lS5W8Ahn7yDljIuMdsNVL1vlTT3K
IMNspDvvDRIwkADks9BKWfUW7uaWmQ9zFDRoaDJAe5gkMaJyRS5g04SGoV0z/5H7Z6IQsMcXCU8t
JK816kvmp7Ak+UeOmioQVe9hdUETCLRvCJcVF1MyNRZ9YelOv10FSono9iXzzLa1kztSQYLUJxyb
JwG6qJ1X35m2msQvqfP4QZnm8f+P6X4QlCFuKPYUo7iPjCtDPRslz4soLcQqVuUMx5B9x5Kkd2Mj
X0uIqZtQP/WUAo95dJSxSWEkgb1TiTdNH4AEYBwNk/khzkGCleRT+6UPH0KRcMm30GVYNmCeXQML
Nkgs9ivMGl/vYs2ORD3X5RFBb3WnAabWb/HmC8t8W35N2+xfyam72DLqEkmi/FtceYaAC53/6BvQ
ilNlTpMPqIA5Okv3SvWyu7aFu/Miew9FOGQqDmtSFqcjb2gZO2SSDRz62YewqtqA+Q3mRw3Ecs3m
EVqfY36m6EI8k4aXCQeDUspnVeCRR31vszbJUVW3EvWT3+5KIwAFZPOxV0xHYzos1BKLSV+qGW6s
A+PDiJxMx3xsSpJoOKObzFI2OLOFC3xP/DJxgk921jfRCKGlmUdWKCon04IGYFoiU84XYJxZK1xT
CkA+p6+vyXKJOpZL5DLLPCDAWAU7ay8h63kScECr7JkWZpjKVCRssqeyAS+lj0d25Z+HsGcgVsP2
AITSa7tZC3fOgF+81ipWwz/YEQbXBZcKVcGb7FUKeWHtCB4EodlXhc0VXhJnydbsbBquAglC+Z3D
JiEmyom20j1mVLRXByYyH4XMu6HOQy0kPFwX2kGUrES2teqYRiyLLfR1xTxACyS/+Myg3jVbOTvr
I3/rwLPHcThUkPhRaHNp8sty6sF6LtJjTjYttYD+aTHCGD9FXy2v8RZXyru0Oaap4k3mJcNOClL6
vOo66ZvF8DkpSLRuBEFwIjMdeSUXaVd+aGuSg7XRoWyS5C20TOPLZLTaem/tM8IYSKPOTRlgD609
tu7Ezo0fOPte07Z672Nj3+LO1wgxZs3TvVes2NFWQ9tk0HSQ02cnr0TwNtLzv7t/7FZow3AAbuEo
AMPpNZQ+dD7sDsmErqLNWyaKV4QWhQh/lJdrmi9We5BtLKZu/5FPlrtdqYGPYDmDsZ5iKXRZ/JTZ
XiZAdIsT8m8iUmCNkESV+cQWUCTwUgBDRpB95Rg17guuZxZ0JKbgbSBO+Bru5HRTohVDZalTpGx5
6svqa2DAPus6VEJXvsjEw3w22gd4BQWzUIpxH0tiQq4oeTzZynDQTYYCljcGLA4lDOWr3F3e6DWQ
IDDj4JakICI2udvX1ZXLNskYCnF2AGqnvU9o32e1ST26whji0Edw9TXKoO60Nb939+RdIWZZY3iC
AjkkzHMtguZBj4JDgS0CimbG76XLDzMP4+yCfZhBzS3K08/yJ/riGHvFLsML8/BgSh/yd5AqrWqA
rDhxGHBYM91wqd8gR75ZPdlRoB453tLqwIfml2yjS3eBHAHrNDFHDNEYzqMsChZioGgXavnxoxyh
O3h00SkO9Q+tPXAAvoarTPfqguWq3hvzh667Uol34l1EEnfOgS0FHPvtF1vElfCDQYMunbEv9Mbs
/UUHozE5bdbk/CDiUERvYgqXULYzo+iVk/heFUXQbhDN6IyjC15icVks7LDckTS6yL4MDIs2HhQ9
hjhJJ/J2m5dFxRi9rplwF7CBzgsYvInaU6DsGe/8iASb3HeqOiGNjEVIcpf9k8u9iATxm5qOkSXW
Be6qRfAAi2BSd7fMfM5DdJ6Ai8a6J3RnRaLyCBSknRQ4SMPZjuDhO2S/xrBs0PY17IRApqgjU3Pu
aAerE7JqeTqpIB9Sz8jJGDzlj9qvyoY568+Dx0mEoaFv85zVDcNr5mkxqyk+hiUChkjzQtFDBiQA
xST851cEQnh7fdc5sjyc0PFKhk3w3r105k1UGoatc4eBaQy/6hjz55Jm2Mz9ku4Ee5huhe2ayfoO
JOas6SOj5L1SvfEv6kjpW8bLT1gxSyzgWeSI7x1N6/hXbLR/ZYQ75ja+g5CUhrSenSm8DrUG+m+p
H3notdV2EjjY0No++G4vFSZjcrxRFtBejnHk5a2jcsgtkOuSF6S+rlSjPQoPQfrV9acZfefonfzp
wkR0Cr+YYo4MXrvdkHiTeeySAEMaZrGp9jKEcuiFZeo7vhNchjpYhFnadH4bbyvk311r8/PNBCj2
2z818xpMsVegAeBpUgZcC7tVyCbzzNZN4p3O1FjTHY1QZkq2jliT4Z9X5Fdy7lDeSCGiS8ycbSAY
xzF4MMOD3iz0gIWWSD1K6crQC1QDe3Ej+07zlYKC4aFt2iSHyB2wDTJ6hG60AegQEmec1fm0Ggio
l+KZHDcWTJgZdSY9Dx9B/8R2cl77KzOAon5vxOJbeXvSip+2oNhbsMFkIrli73yddigHm2AV4Y5y
25+yRwa77saHLZY/uOwStCzn5o8KX6HEuL2KoJ/rf8Qf4G6kfckZlyzpltABEvSXhD6MgGL74rzI
fX5h4+WRNaghCXE0vueZJWrrXvwIwQvkGIqcSA3eVKmt/E1AZg0qEUCmfH2wa5aNUy7Y1dvjGqZn
3kaSA/JaIgmgvGiPL43V60O8vWH9Dsa3NrpTxiDnXwsZI7uY1b9Fd30b3svEEwtOrPkgZ1zV8Zoz
Ep0xnkwa3sQ+sqp7rdr2VzNvTeIxn3w73Z/4ZTTLcjhO+95+6vdF0ITjPqaiuWvYJcFupscsXDe0
57L43cS71NWKTXomNwiRM5aUbrcYb0W3nzU6MWs/5ZPPjedEDNfFNXIXCh/DpjkKXCbhAa8NrR41
8eV9a1HjlmRAddxHrPSIEDP4a3wv+vs7ugrjHLLyWrHrfjHMFGAA7fV5SR0jBY0Ic/huCCWmURo0
VxafveoxXBXI0VJXaBtDqPftrq0ILd2lqOvU6FMZjzVhvoXFWTXeK91kQYYDz0/VVaaAJvMyTwrX
L+2uhH9acjA+UabXjnxHtcTMCrIo3mDEW9dCpkzl/Neghe3fdBLyXPFm6yi9ylGQ9njT0gs6qIr1
Ca8FMEj+Vdf7co49hru5byO6V6TJSeuKoD77TcGtTnTAY/1I7OT3V/YX5YfRICteYlAcMUCXbsyc
vPFl/OM6e5Cuv5Yo42gmBH1lZp+tsZeLr+SJ9EQ30NZbenSox534thpi9XYSyTr1vtV/yBNm9F5V
/+B/cFvHpEIGM0Q6Cwbloyr/ESRUwIbo/zUjmdkMR1IVhPwh3CGc/20epylexyikW5ME1AC+ClGJ
9bOGMqOc49pLEtJIuURtMfzj7E2OjUdmgm76Kt2jvH5RTSPsobxD+sKW3NavqPl5Mks+1JpZfjib
RD2jOrxFMrnWC6SNzRNSPtfospx2CfFpwBj+MaTJil0VsWIXvTq+viVvFDdkT2rMK16HCIqj5EbJ
XlWBf7HW3BorIG/VEhFJphyM4musN0i//pBuxgx2Uu2Dyd5LWP0b1y8sByRkPciwsaB2IGEpNi36
3HhHwKTOjRatUox39brFS6nusG6m5HAioImrbdz6+XiPmy1Ehwh3iLrk35TaaJdEhdUOLfX0g1mW
8CmF85epDD3ovSbzbXHUk9nGYJdkHEB05pJPxJa5NwP1DHaqus89CuDeYReHvgTvTEiVe5BYk3Lw
0qKpgL6Rc9gE9wrJLLZCzVB4SEcHt2IQ8B/VMgReg0Ec5kZuDTWjNMtkXwz7LOnMJcsQDonXhbFL
vaWAjOh/FRFPptsZbttdqHDDBXHRlW1Az3oZVv3xajZK8/vo/8m4yZhqEnWGdUrImNwSXE2WSuyl
SWDg5nuxY4l/WJGwydg29JqzkAaP4foBHHzVnSOExBAgBb9judVk2/mvjUwInim/qcR11ix2Tbeu
wyMTfhwYwDMejzUOwlZxGSnnJRiP+SqGb9OTGNBZ+rR6TzvyAJmofJC+IxSBQTDDtJf/iAocLkpz
IRoPNTM1FBOwK5oPnfhQ2kUglqUUDMZaZXDK2hCyHfOD0md3lJ3pjRg/yImTJliSIL30Xwvc/+MC
7CwXKCGxVi4SeeDpqD7xWRqXB05renUExqyRomNYrii8pRNm1i6ZIYcW1mx12xcnvdtXbLQm6F0d
n2OSbdmFYNFWur+FcicfIDlX5lEBVlz+Ek6RYl0M1e3Y////h9hhbD5JgCHZZcyB0p/MxU/I9C3D
WKrFRyPz+5cXE560+gqFjVp8sfIbGcIQzkRxXpEDQjJIlHBmIiCadfaBIKwmVIKU1tQHmAqL9oBE
Smfmk/Iw/PSG8+CcV4UbsN9SPXf9oUhzJycXSDoVAJQ+F8UzYVBWlR9sq+lfjS8JyEIFrwUqDFtu
nmYp2o8swR4Bxd9kU/Cic1VXMvFb0Qr+hTgiOyMCEg1Rq1U4+IOKuuVOQrn+8HGfmSo46e/4K/qK
3h6zVP5kIUPWoMyO8PpmFSt/5BU8dRlaU1560R2G/l+rHIZ2N6HKgC02QkSC4AtZaEXrPTCLKkAw
I0UDizj99YAWk+jrBSVsSQMb9CJxGKdkdFswTWHEFoNsQ+mkQaJu9V1i/Ebqkp5MT1fMDUoZfZqn
yc8J/VHHlEVly6Ehe8Ov0Ycr3gU+dAms6FA5YKe2b/rmWuICp4YY259i0TsJdEQFqPqhocVqYTP8
NMK3/N3k25lZauh/mPPruXG/Dv6fbieKm9EJAWgh1nBnijaHuv6ph9d85rWtW6b345fAV21RqUtd
/MMvYkvoTDaqsJof/oGQZRc3Y6JtZbIqMBXgehmeabjizx1Fbjdosr4SWXwwnSOYLvu8BJl/fcyr
LaeX3m4f06pg7a7DunES9ZwOxHiZm5r5CczSt8cMF/VEusk7b2BGa6xEeV1mV6bRI8R5EGaHRLdr
9R9AF4KMsjsxqaM9ItyIWDK6IDBwpWcUxzHcjS6+x69TAifPPFMsvxYetXHSXZvFOn3vNAxBjy9d
xfNHQ+QQfJrZGUyD+pjlf9XjPtv05mgDwfA5ecfATDY1CDs6j4KYC+EcQf4QVSIgdP8RbcdNwdDm
HUQqQwQn+nzt5Me6bhZU6l4sHkiUZ3wqIc4G/Jjaevbd51f8A9ML6dWxL481sGl5J2aM78DqMicb
LCJX6cDTTTFsRJFAB+VkFIeMABn5xDCaHXkl78MsWc+mBvZuSQuWoFDISCQmi3EgoACbjWhM7RdZ
mbrtSCRyKBd67VTk3qjhh7AqqnQOv9DBMb9HZVGzSoLEQRg6KkLiGNB7dL2r7SojQfXC04cdA3Vg
h0we98Em6rcP7aKB82FM2R/11w2X8cv+a2rCN9G0KOQEctqCUKWF3zGj69QV5z56WBh6BUomBB+2
zuiZvi7+aFoUu1bnM9cGr0jQCcVXdJmkX1m8deibWWvh6V8Ri5iU/zTweiFDh97N+UkF3LoZQdZ3
Nj6NHF0IuhyGG1sfjSGUwAfsmxPgbD5evkhpAHDrMP1IX0V+E4IQu0qLNrYLiFTQRUQ6SwYR2Qzh
Jdd9sukg2cvwO8Ve3G1barJuJxyi0j0z2pDu3EgafJIzlBT9QQNkqUt7cRZE+8YRY1R42m1o2SJy
T7H8SCRLIwkP6zy5seWPOZzfzD9NWgFQPytG24W6nnCTt9ZEMlu7W+gOYxXkHjEwFgWLRQ4ZQdlG
v920qQiAx+RMiNbDhtMjYRLbMPMydpNmVbLDhQtOArW8nQHfHU9wlbEFMdyf9J0anoHxJv1teqH2
w8jiMhx5/UNn/D6LUAdFD9QOcVVCs14s6PI/BJ+3M+KenXDwPBzILPKAimgfk8EQ3xCtJKBfsMYi
TUZMhGKAZVe4z60HXj3ksilzdwFdLXJ3OJmswo4jQhwqyeyxe09b45qywZf2xuktntL3NvdwT0G4
WsH5ZK+p+MyTNNpKWEcojFu8wYiTqFdZakr/INfB76VLgJLN+4MxIvT4Eo+6D+UKWDlNHdzt3sXa
KKzJdvHGY0v1bdU33GuH4Yc3ugsqZAogKNR/grrhLMTy0vW2aCW7zpmMeeZG5imb5KP0Ne6hJEZz
hhPIrCC9orjNuB0SW6F9g5ZjkKlm/IdT3/Tf+Ov5tOGcnAkfPWAGDj8wzClnFnYNagy8jlv2gW16
Zqq/jl4BK5IH4B5wA+Icy8WgjW4M0gMtJ9EM2wkdNzDBfyR2a7sURRQekYshXR6edhxVdP4fPRXi
6zaC3Rq9XrXbmhRB5Dg9GfPcoei5qUwrRuYkhbtU1Hw9CxcjUJl4pe7IsMCJqkc2AaxZbi3SvqDa
rKYz3wszvEbahsMEdiV9Ykaf/VmzpZLPEsrsHIykn7hsU6fW1mRvdAnhIc42ckcM2muWdubj+wXN
BJajS/Tz/I2ICfzyRuVXedxJ1yrcWuDVHRFcIQWqHFQhFQIN8ZhK5KE72OYZdmbqavH6efF4saRW
/kNaGxG6JWAWqEfynLscH7NKKs8XkX5fgm36JPqx5hWmmSfCwBWFdvTyydMdgIGUrvJsr3zLmK5G
6jzeHMkF2LGPfEPeztogvtb2lqsST7+VITGbNc61aI0tEwpLD9dxGuS/OngdGMRXuIWhy8k4CkzW
WPY3S9YTsvX6hkdvmDsEZORkliO+Qq8K/OEOOOdjsSaQGPAMYD4Y5xAdEHZYQXSQcnz9xIvwGvF6
2KYRoEtmG5X6beUSut0968TjO8xoULfZwxPFw9mD2p+0W5Kef2ZnBBq5V7rhPoBjKm419nfrv56l
R7Gk30s/HlYuu4Yv60G+5qdUdUDBRG11VvgWW6U9HV57HrZsP/V3ZYvhYIHNAtOKUTnjd0My3bT8
I2KXqMWZbj+cAUmueI9ZLhSlw9S98xcH6QjWTHk7AzEdjJvHCAy3l+yZZSy5R/5jRKKgYgQs3kmF
ZPxJQ4GqWSealwrPLjC8/GZPJcB2sswub9dcH9TvmfBPJCJj5NKGUpggfXekBlKU9Zo/Ia9AEZ5+
ZsxCd3wJQBYAE4yXm3H7EzsgiRipExdH9gNERAawgxtme3YBoK5C513cKNlYuAo2FEkRDRl6VgI2
SBXlk7NnGz992QWnA0ycC89a8jhIiMRYKDFimNXpDrtUwJQ8jzQBbHZhA1caAgiLM0Ibfzp1Db2N
mbzfZAENgL7KnvMyl7Egi3tb+EQ2RZ5e6kXKGv2zXrvNqjG2IUpOnVzLdc1+Di4OGvABShLZG8yL
d2LPSe4a2IL0Q3JYGLbgRaOtfo8I1DiZ2OFHLnnufLMEl2hjKd6zE9SGXywggrbjoNbBJB5nTSft
YcX93SYMuS7pbw8Oy3DpMXm5JoPq9IVXOIAPRCh7lPlyeUgZh35D6WgYtS9nRwfVIUqOxX49H9Kr
QodKDKdmmTar9DKYO2TdUH9y04/o4ctD/D+Ozmu3cS3bol9EgDm8SpRI5WxJ9ULYlkyKOaevP4MH
uOjbqK4g2+Tea8346mvXGPcfZV2rr9jfmBxV5WFKkplJ5hImzlhKG/2Lc5+ENCoWmUAw6XXL8R5M
MYHttvn7JE66Mh4NrXLgsabbhmTF2MjsaoN6Z7se143rvQNAP3UOBTOWixiID5mivlDn/jlouH34
Bv5ZmICQMhc7D0KoXsriSv1GB3YQhFvOZJpzRGFVo8APZ7ejOzZCfExI8RXzVY9AqdoDPCHacIJf
icBRVq1Z0DoiHBtxj5H7IQLOQn6xJ+LX8r9TBdcrpT4zHfXLH+hJjhyeAY6zAS4Vdpkpo/7shSS1
JcZFFQp9A1lNxJ/x5HiBnuBJ9HYEb0+xQBSbc/09KK/FWA3/yg+ZNK6BON0liVLVd95CzyrUOAV2
1NvJdyFsvfocVwsKJkn0VSljTnllVxLyqPP4IcsHKH1fYORWL2K4KW7WsI2KrTTspDPAOeTaAyYn
xKPffuUwOBlnUkVGs0PcjhTucPsp5rMh5QwF2CF+fMDKZhU6DML2YFdoSGJE/9du2nuOU5sqPNrc
RKjm+dA7wKFXwSC9y9ZGnpo5V2Tn7XJmvoVF9EMiEABLL03FdpLjNaoo1rrIpAoT+kJYpIxCQkHd
j/89xRo6Km6+Yb+wcL2eUENL0ZP4q750wFRJbds1S6j5GnWy8JUU/HDvSsknn2k/onKp3uEFDVxy
y1Bc525kLVod4hMgeJ1efXnNk8rPsMiXZkfb6i3n4FJci0FjXDN1USnhyv3K8K74EcfoYYaLulhH
5nFUSfiCVCkdYLxW2/rFsup2hDljKcAB/2H+7tdVbePlFnHdAAmdW+HQfVGFLCPjk8D12NCyaB3g
ffTq5bQIcNnT46dS0cWOucU9LiwjLl68CUi42pfEHCEtlAzK5zcijC9+mLRshIbrI1OgWI+b3Kcs
mjVJM1fmLmgcgs6FkqUHYYdPT7EjnyxvKWunijmViXiPh4osUOp4kd/Nyp8w2onBEYBFR3t2tIhy
PRveBllgLNB8WzbJUaocQKuZOayLfoVUhy3EpEOj9P+R5ndU47sGO9GTW3gFQgMmD0nGU+6mckHq
52Vb88nbETCukd+iSI6Ba79GcuX9+j58HU93x5sIg1GgR2Bl+JbQ+68FUKjut/4rdJfeyRwx5FcD
voUx9VwSzl9c2bHQqU3OxX6uvTne+7l3wOra3aT2hgEpQPAVUAheEUMG0jdQrjvrzaVBNd5PWyyo
wdWPDaOeKW3aepOplzFbaYyZbvKOJGFR963N3B3aQ/6v53n5LIDZRQtdCGZje0DvE29BnVSDgivk
Rh00xZi9e2wq0ZbjSfMQHBxEhOxECNERHH9r3mPoHyrp2mTDknUFz35cTVacm6wexc8X0X64CAZg
SAptWDD07UgQYwyfWzZ/QvvVI4MSfzLiXikY52tP503CSgW0YZzLeq8Se4rzkwdE25vDw7dQAzHG
FJSo1xsNf900F/h/RnOEJVLxPhJdqv9lwsUori0qjWWePBQ+C55FUhAWyduDhk1d9TnpxXq0bZB3
HjlUxY6QB8E48XNFAiBKDwvoX6c8BnGTuqqKm5d/038mRsdGn4e82Xy7HuTE+aeBfL1605BLrt3T
y4rnHPBuxx/Ko4MkL7JpoPDXBGMM8GpVudcemdQj6NJBLtXXwLkqOZF0yvKvqWXSLb6BjTE4qZa4
1Li7JOAMAFla0Sj6Hij2E3e0J2a/RXTXYZSGP/88Lgf+iv5fbq4IjvPJbQ4GnIx4SoYNzBA5fiTk
8nKODzLSSbWPaEgQhUVUvDQvQgS/iFgiSv2XFOE4unkI2SxYlRgLCvHaCrZ4glCyr54dZ5S2jOJt
z9+GrGHP+IQJABDGI3gjYGYkHR5WA7kSlyyFdqxd9d47q+M58Qtas54Ckt4pNLd/IZMGWbSin6j7
+qiHHpKNIAR8JPyWgbNSpMBgK7K2aBxkaEiJ1CaXuGDGzthUYxi3gMdEkZnIZAiO+oDakZME3IRF
ULr1SC3DTUpkvP8MaSikeUjHi/lU5e+CzTckhn49rkU7WtWgENQs2fWZRYExhO7VaEkyfBeS8oXe
ZY2OFPXErHH61TAXTxWHFgG8BNO3LmKLYSE75XBk0uBBYcpPvocO25vHcj8y4C5VvjOtD7nG3/th
eoaM32e0PaQlxbWTqvMuCgXn7AMEQCioHj/q+lRXZpfSReWySAn2xcDk5ZdaIfYXqxvtbv1vyM8S
lZVPiCBhJU4mnmvhr0Nam5HVh4Dh3P3kH432lHkxyRV2GhVJ3NLwhtBOD/wbOahBep7S+3GXX/kJ
FyhZY/9tdGSChHt9Ebf0ks6IthxEQrt0W/1cZQaS4cB+0y+US8AhC0ihbwx5Pgw/TKeo8D7tW7ae
EnQmEU3l1ntPuW6uetaTo/UKwtzW0TIyJ/ShgYZjNdV5eVe94gbDrSoVMEMY7pFwFcx5Ncoclk0D
eW5oLGlhR75M2uq28W3zACSAaz1bgiHBtcQ1cY7zEM090yJgHY5jQhthXMbo1wpBJbsVsNtGCI52
bqGzWCQIFBh8RGrCPqicyqkyfP6hckGdm4/o6CfzYD8SOiKuan7e3gY+SjxjLBjVPcPsHUjM8JC/
uXw+kr1I2ne9AyRrsxLY2KsDrArq+EaHiLYpnfzlEiJxHVd9EMzv9aL8CvF3nK2SbX7O69Bp9H7N
FX+H1RFLOtdue44QxOCDWw544hF6JvOkPH2ObExg9foYL6oXmC7N9LgGzyozB5SSdUmIBXRVTGYG
W4GjXPUF6gzTWA6DmxEDwFeZIy44oO+C48hytzxpc0yiHiQKgThB/GqkhWXyfk+hOUSQFf2mANlC
RJBxxGCTQaV36SFmF+YDtRP3NAAi2mQejDHboRmmnoH6A5fP000UDbpkotv6f4R8YzX33mx4FrNY
PGcQUM0nBtPsThUpBExjwya5nsKZxalR+lNB5Yz4SGKnPrIt6m7zYG62o2NI22Mxt4hTYQs7NNQQ
EK/ioKBy0K/kPsBTVs0WkKc0Lq9T/vUDhrVKPRPjFCsr6R8O/ISDLPjhYutCWtDs+AeOXTLv0C9D
ecqQOCDbIfo/RfNlp/dqyh+K9hw0ZXZozty247WssIs6/kaee9u6/5U/e3LX9yQowkShtLv30ldw
ZS6aBMKPYEUkrJ7fiS3x0rfFg2nOZB22ZBNiZyscFRNDtzKf/ocCzwyryHfV7HLAFgtjUs3NOdMM
CuET6GtSyGzyjzRxa1jLtplnFSn2c8xqmbdEjk38MVATxQVQtOmWBVFY0hS87/5VSGI4JtQdtLag
/xP511GAYy6JdjhMEZFavY0HPCCU3em/NPPRsFIO+Y73rW1/jJrec/xpVCPzUEYu3gHsC213419p
zpZ1sSjtqHcyoS0tqZv8jSFhcwX66OgvI7I81jbYCXT8naqxEjuMfgsBXcmvEU99MQx6+DE6Io8l
Xo+ZoO/6BgvnVcF3WM1+sTOQ0wfcZCQus/fUiPrZmgYhLtYGX5q2UCj0wIzH3DEwan8M3MH3SEWg
uxTwnP5VR579webcXeTQSXO6NwbEYcKWiBZ53X7VyRp1FQ8sCEdH2g5r++zzowfoAWeT2B/rCWnV
PNPIINhFpQvLWsD7knjHQWUyPmBkKkfHiFbVEQwKs4vokDoQ7oHjAEM5MDSQK8GdSjmGM8896Das
/ZF9GVCE+MUJn8ZAS7gJug0A7yHnMeT36ESWljCR7xMFh137NRgnVCA63BUW9oBMjxO9YSQNzqcQ
TIY/la4A5NXWkWR71mMl+NUyAPoJmY1vfKwBzQrjgY1Jnl3/s+iUg8VYnmNBBJj6UtFbK2sUvd68
u1ftHjm317ziICRyfEdWJOribuOHzzYgRXITlY4YHdoWL+IBD+GIRNAk4bT7s7qZC8Uzp2Szo52Y
oSfdNfFzQprB2znNAzAXlEmL7Nn3uw8t7ajsuq+UUGqslh7THu0ApAkZq491BbrekPkDkMS7c5ky
h5qlJO855Hm0G9JSQOSJ0VqwsA4oXCunaL40VA/IeBO7EKakamCQYIVElkFiApmaeQ1tlR49eR1c
FZoVlmTihP56lPfGU3uSeVzv5T1nKZkqJ6NfZ/dsw0tE/ShEONJrlaQCaR6ulS/aLmQ3nUNwZjpk
f3BAETZH1worN/WudztbemIYgbmwXswy4Y6Ap2iv+Gt6KarqIso3rCEUJ5NwCdmAtr4yLoX2T5RX
VrgQSIEBoYUrgqLQUdr89OFPcQfFg8Yk0KF3qJLN3yXFO7cRk/G3AZc7054e7EDnombvKR0GMwyv
QCR36EgsOjOZ8A0bRWBXHtIp26FHi/HDN7a4RwSzYOJAxbcMcNeE4Qa+pMfwz1REHU68I0U0WF/o
7QznyhNqvTVymGPAcDoRWXclSrpZPvlSedqhY6exBFNFl61U+SeYPoqdA4/MLVUChQLp5fs4MRiQ
NWxnQAbNMn5jEeGVqTaQZMiF9Mqd6qx4jYY185v2BHunCwcwzSMLxYGu1ABeCSgV2z9AbsI5CzDV
C0G25e6CkCW+BCPeUHwAS/lXrqmLPiKTE6M5uBMrqAwC4pP5jyJr8p8QkQDSa+VLhch5FBAT+QAM
5nnEyjpS6IAQWuKGMmfw5UGjBG5JLq3sAsfDrvmD25DhITvin3gOqFfhftzDt2HWhebaehadAwt0
xwqkuj39/27Oqk/fNDHM1E6b5BEadNHNW4e3BBsdm986uUjAt81RaWi1h0GYE0iI10nU/o3tlXtW
oDGeTAOUg2iUOhRrROjZGrqdjr2qRfCNUyO518/aJo90iqKcd5GrY3Zi2C03uXbMh0fsI07BDvRM
iYUrFyqHD9ZKG+PAe4Qw4CKx3inuAkJUUfLype8nfv1irQ0nopSaDpsDxH8ZuOmaXqaNtKAavv76
PEReNew4d014pyxFwiYUcAS+h3TFgx73V48ZHvYk7Va+fAPiVfUd+n6jfjLpI4CfTg51xT+l0QED
OolEgNeqbl0oPcgc0u9+AdEbvBCkYg8vq3VjYdUjBCl2zJABrifatCmG3oh3NF3RsoFFGb5yIMH6
Zg6viCdy4SPgD5/qfaQsLMbjQTsGfiD9J2ZWjEfHZyCGxd/UyBDjBsP+gqZI9kyVB7obXc86GQVC
F8gzLFfvzN+a2pQWS1RLMvyhIOBpNEEKVcTWWrNMUKuFChsXbaSiuknRhcakoo4mifawb9LnT4zU
RSU8jepfl5A9QdOrwxNJu2lC1i7c8ioVvlSwsCa+lv31k7t6Zs3k/mgWay8gUEOH4XUrBNGJos6p
lmmzcllHJPUSZqsf4137VvgsI9UxtGSRilIaBbQcaEpPVfIJUlp6RKJdSyGlwYxGwSq3CIncJAfR
exZWu2ryR3OJ7OIiE0+I2LfAPxohvDdrfuWll0w5Ay6LO1rpSMWFCLdEsj+XkeCvESCkwzVH6h9x
eUSvYuABxT7IEycCRuJly4NqpgNiBd5WrzdSeCSowg6sbRYfrK8PInCyjfodBthAXhnvrL4LPXIg
lAuDdtORNGRQyhIZle10gnBF99Er0b8//j/NoknpEk/7t7nWN1nLOzY8e4yQmCmX8kZDN64gd+aj
81B8qtlNRMlVYt7OZQuUnJ5qYvv0pgY0AQwhOy7FUJupCyne6KBlUVCxTlM+4HEEP3Av8u4pHZ3C
vHxG2G0FqKPpj3iTYa/CPIj/T+RrL7Jdbs0JikIFtCeB4zIxwOZi3FkC1/Wwy8ydzG+Tx784n8vE
lrb4Coye15CvNCeQIqI+wFMuQ3OHMQp8Cy0D97YIdaAKLBPcJav87FEM4pMLv2DB8LBAjARCUbTY
hbeINsnx2M794+eBZ0ox8SGQFwfX3v5I/S04JwChK4ImTIccyDBb++W/gVnv2/M3hX9Up+tWsady
rmKPbl/Dut5i9E48LoC1hpxY3HWBMy5IHSPrDUbzH1dYX72biIuZM6smyNDkVQXbkB1WndjDbd3z
jvLrQy2Tmobbe64QY6yd9QOhrkFKzi1O+3pRAUGJ8T8CVDLyZklulW1fuCkDZ0R0o12D3sArFiuk
caJgK5/S9jZ+Q4vcL8vBJyfGgFq9ut8x8clJB3Igojshxo4fYJadcmoPehypqXYqyYdjAJtrAhoc
TmBdxrv/kpAEmgTOkMPp4xPFYIxVKiMmYilyalK5vOYTIdqO9jib3GCJaZkaLd10zUPBzkEMisF7
s/bfbfdqmmdBoCiDDGI9Ygosp4U5dnkqiBGW7f5rksmCBtnYrxVwZo+ig+o+IkUgFdpO5/GwTv8l
2sR/E0imGdMgFTQHjm2iBsb3r/YHTphAKA9LlUXW/JH/TQ7a9JAVU/sLCkVSGgS4V7Aaf1etlG/i
vTCUS2eLPnqZBlzOAWBdLIUIVKC+ICq4FFiJF/IPUht5r+FB4NwST2JtzBCdYBepJ2OGbP2KS56x
EI3NJQT0HQhfngUnYjEmUMeW6z/uFA3Hjc0kZ7F+zLUXv1wswsVH+Vbv2hshWfzvsyylzQctCacK
uzuIp3HFHMx/6d+d5nYu1pTCOtbbTFuiq6DUldO79qmZl6s9FNlFV4k8Yoijt5m944ORaJJP4J0K
d5F1av0/aA2V8S/cUMeIwsI1vrmp2e2xY2E8ZKL6BDtYlWFRKpy9kAbWxdBXDxRUWIt4jmsLQJoN
j9OOgoaQRYaR3UBS66jXioNrw7pxl7yltlW/P/TZIICfcfLOe97DiF0EhE4gJ0ZdSsTCAasRgW4h
sMefv1Jh3tEmhMt6S2VjWouu6JPQR3qBfCe4IG3pQNok0VUt7zkcQbzT/Um6OMjfmUg7JXADbxdZ
Tb4rdafo0nbPz/AlDwTL28mvui0Yg7JX4Iom5MAkTKeJQ32xXBHAHJo9DD/JZOVREw+N2C9bmots
b+z5YPA+m4F12XjGsis/dNfTnNjcFhfOc/9A4s4PKt/QJumEmobp8fnlPzLX/NHUNfoPxuCZeSuH
KWwdFBcdBYM3F8JymqMgCmcs0+KaXpKHnZCO0a8R+bHDGF/kaJkZTyrpewv1B+6AYCvjT/ozaYQE
vO3PuJ+LBUc5XvBdxOuIUgEnzrDGppPw3TauWJ8IDhmGaS/+00j1q1ztglaZ89jlsUAdSABrig3Y
Jyz6wpNK688rk365khsN/gXUMjyImyD9CvppaOUrwFMVcPEzlPMNP1MM65C9zsaBW28leCsTNzpm
1L1g8yUgpul+6m7FD+UUwQx286BnfwiREq9EEZ4+VjYoheTxGRC4RO7bJkl30i10ya+eYrs+k71Q
h8bFTiHvK2Ebczrv/ifVeJiZpwqei6k0C1cND5WZOI226WFhiW2iMfvR48BysEi2/tL4wsGOumEu
nrs5skJWG/+L+oJEOYC9sAzoe/4XjJfUBV0Ra7Hg9vPEJ2Oa0NmALBe2YVxlBsYmZ2qJMw8pYbvw
Oir8yfBL0jKHnT5uWQXYjKlyCW/0lroGADsIKRSiGT/0PeRbD9LD2No57Nx+zrSzbkMwOCIdPJ65
BSnn/iMGKew+T7YI4llaSKjhXFR4fi+efGsJ5up4grzvjNwjZmLi+sRr1zrGe+prB5CW6dbjg4M4
dkgP/beA9SUxTnq1r3S8ucfIO4mIjP4hrUdhDV/KRmAiKd23TMBgo9yOYIUuCwkbLsIjH4aOjdgg
foplcA/NZRb1WoSdRFdHgMdG0vaDucbcGKmoWcE+avr3UKmsUvVOOLjxUg7JZ0WYL2U95hUVJp6B
iWI9drM/5YjlDFyc1LuU9gIOaEBSiQZctketPpA03LkUFhGQYkRLcgtlsucuZbXgKEfxW5WbCzkH
7cHXdzTIJxgkzD3vWEX4L5sewuSz9P9K8xG3aeRU5Gh+9pyowxnwY+J50ZcJx9K0BxjkHeHMcrkt
SVCkuWLGfQqJ1b2wHRuodJ7oIUANojtiHMpPlqK0Z8wRnrxoTer62S+1e8kPLDdBGAiJriwvcrnJ
kscwoPEOrzT2qskDrxtvGXdGg94eKbjACjyrGzcaV0Rqksp8GcStxzevXWBGMMAxMS5xQT6E8p+H
mKGKTmLu5Pje+jUaWSDsEx8BUTDJg9T1cg8tyx2/ijNyzRKR/Xxs7kj97I9bFJ+kXfizyWEen1FC
gFvjWfO4fZqjihIEvC/e8RPlNSWNymJfElxVvyJgAnwhqoUjj58m+tDGJapD5TDtvnD9SZ3Tw/0+
kdwAgbP32bdntyLKH9XxZ8kpU5HUE7bXyeUwOMQqgmJUk+cufKeT35nr0F8BwLLH8398QNDqD9TF
PAfaXP19DoSUVRviJ1Eta0e6GZF4xLfJrgtDgw0zExDKYd5GpDVDhQmQQ0ijtOSYcXhsP9WdQKBu
o7s8Z/HcOlYbynV7nWcvfk+ggbTU2hM5lejQO5e1GLlmRcroubmz0eTRF2GPXSPPXHTLml2hdcGd
bIDZhacqZ8MXaVpkwiUsfOmdUOi1eJUOWAlmeGLreIEof92xXbyQ+PG9e5a8UqByPsBA2tjNz7Qd
UuL2YNNfA2ZS2zrcOdOnfMcI3IBx4N3uOIIuCgw0OhkxvBL0yqngmZh6SG19IYQO1nxuvr1gOphY
qfRBNOGIgZMlOwSdCNhTEJ8FcXhuzT/3z+M3Cy+eQQ6UEW4KUgQSl8moouF8i0gTizSjMC/+MiTB
PqctjBYmrk4YCVy3L947I3CVbm0ubkhzOD25d/3kmoXYVxkS18m4fQkxtCzrI18Ukhe4rWbduQXz
J3X3iNznmIM10FccRwhPuyfKl1HZYKMt+pdFvM8+upCvqUV7JPko+Xgd8120LMB7vsFbpOZgRRtk
PAWZTSb6AtohXJsrOAMG4bwvlh7mtOICPYaaN0YV7qhEf98QY3CJbUJHomg4vzVI5EucE4UjREez
++pY04zmHyWkjEfeni0fjY++wMcWZUeNtIod45HnSwwwV4v3CbC9NNDJ8IKZSPvXgrkxqxVMjrDi
VODzV3e2UcsjnwNZ2oanMUI1zrecfzF2QNEE/4/nOJJu9KYmL27JjOV2rxhO2jtGQq+UOzi8xVhj
keCVU/S4LB/w8uDigoGc+AYOIEU/gr+hPCdZdqhPCaJKDWvJm19v0l2PU8yaUxCcT8eU8tQuH39n
TV0vLH1sayh1l0gSQGYl/hSiNejUX+QAO9FYViDztOBCMs0I+gYd4CwlHiRrX/HnVfzwcbofTfjj
QGOBRaIH9csiaJsPMn37k7FuERMRQTYTU7e13gZQsQ3ssMKEQZmM8Tsswu1Igz0Jq6Tvy1T2cTJi
ddCUtXgtnbFzkGwrTPP9LrgRva2sWob5K4+qrB4y72ny4xq8K6dsFK61bl3BGHDmjPkZm3aqEKfY
nRjRBX2hIHWJGGzn1rZSdxq6a3KTM9quvOjEJUMoTB68Bx7MdB5deM1zUrP++omdy84sizrYGxp3
/6EIe4L5Jhc8Gs3od6pGJksYb0/yowOSsgn0tL++p5sTK2u2S1Fw2HxuZiukNmjyBgxCMyoncCLd
+DoKeP4n7yv8K3JjxFzixkAKQLgUhA9liuKcQtNsnZGwR08uwfodPlZpZBmpwufYuQgdOSs2OQLJ
8h4Jmwi3KKWcnPhlBFHSveN8OwHuyPg43NXvlPVT6DGNY79VBfI9XDbEZyrtYuR5ZPKC5vKw+4mj
Gv8meDv1r8a3lJ8r81RU+2ySArUL5S9G8rAEwpW2GlrWnzbfpjf6uySgp+ZHxikZfWXEAcClzitC
MgFN2u+6ujFDARlGDwk2gExlfGXTF7XomJMoOXR4nXtYz4pEIz1be/JKUyanp1kuxa6Zab8+u0o3
zGUHnLuimYDy5aXHo/LH76CWDHXXSbFIq7ipREkcwi25szW6YxYxtiScXIb8MskKjuluCC1SM9a5
EBPfsPsEhh3vxPJCtZenHjpMUEsh2yoRyaRAVjpVgT9W/yQxlyZD9cCpxd9SZ8lM05GgGWsyCTyc
3N0uSq45wafUJWk5shHSJUyUUVsdhQrO7VcBnST2f0P6+JBSStwD38Zh25YwaYSSMBMH41wiNcG0
ReOP4CDSFVR1QbgQ7A1+/aF0CKwlmmW+Bh8S8WYSolSsMyRirV1Zq3s4kvowS/XZwMiEeoAvhBcD
epaKJx56Y4E2t+5XBYncH6fAcF/YEUdBZ5sWTXB7MYBm3yvvF8gwByQXaHvq5NUHhpxCEqrn13jY
mcIAYk4ESicI81ta0WZq4GjrKWHp+zdHFWAtKvSPw5nTzRgZbRAl/vE+sI0s410ubbN87VN6tsnZ
t/J1Nv5OYdrBkzWyWbUkLfx/v2F6CU6ZvqtK/nX/0uasKmTD7CXlzppnYEv3pvuJEhLiF6kwUy5+
/x5h4F9kDITqnmwQggfqzm3fY3BhnKKZLCxvUx9yuEYzEBT/enWfKhegbwsnL6fWgQSBkBxuLJz6
GsNEoq66Zl/k6zRafJik3YnWcdnh4Y8qVyInH1EBGSHm1vryKLuPbL7DjWVz5XjCJtVsVXeIBk0V
opRQFaHRueniD2cspoRKvHIvyBv0w1gEOVenNkRtz0BAcV6842rwJicGdwjjNW8sG8N76tqeWSPO
YFt6oa0iIIe4D4XmD4lqh3lTHbH0t6uUrGq0iTNSQMGToDyw0gB6PYLFKaB8YEb+7NxcZNmdKyjc
JemjfmfDOyrWOUQDyDEa9DtiAqIdyY3V2yV8loGEFaM/1xoOB5KQmum7uIsXwz02CQ18Kib5T5sM
8ZV5auVNM54J+93I6qoub3ibmHEBbiKnvk3KdLbFCq/wEz9L7sM2T7VE6bxiVjBPpHzIkUbQ3/Tp
1b14/1zETTSCQOluPlyJUkjxDu8C+GF/fPFXRxgTmVBoohogQdnT696xrgL5WOxsHfd9+xbrO8Da
iEgpeEe/GdpqVlXlm841+ts4VrFtvKdk/yXTPmep8vnFUA8Rgy8QVL78JvizWUPtaaODr9DlG4sd
zkFagvSrw2dEIQ3PjTbLLMw0zmC6BfIrMCAdZn6d88Mb6nluPgREVLMYA9s6wqm1Gcz/rRkVUQ0T
CNp8ltbRap4wpqaxw/epjz9qdOKrCOmym7LnCBdsz1q6RXxsohEj7zWjdBdXzHygEfKbi9MwCAGc
pzfsCBVwByLnpe7xRi0qw+Ej4kBNf4Mbw9IFuwzdNHzEf2ypcm5X2UqPr/Cq4hFQuiJjlXQ+KyTu
wA6wGIbLP+aPbHA13nhj2ahYePcezj2i4f8RssYKSQct5ggYEECZDVwVAHOauHxtovDkzyLK5/rM
U1sw56G3T0F3iKiifoqk//YsLXhSVcr7nEZxS5CJePrWAQKj2yt9WLj1KGzvW26MHEsr0LS6aMUD
3/KovsOkBToMxVUoDPiFadUfEfO46DHqZkuutkGz4J4KMcExhlmwn7LBObsFaqT2XsjgyqO8Ibq/
2OQdP3G7UFxOm36l3QpwrJj6kptO80j8j7W4uIOhsKCA1ZY3rVvhAHcwe2Gq5jxKlvPaGUHTP8sW
k6b9uaQIBdPRaRFFkioLtomQDkiBOHtKHXZS9IbQ6zZ1yS2IHI85WTzE9L3E3zxAiN8mgTGk6rse
drxftbyC4uRHAe1SMFR79T2p7220EWFikl2mHZgHys8kMSF84TD0R53COJgGGI7GAEx85orTXKXv
7qDyl6BGWrZ7udwVVEYsmDbllf6L4mBP8wMCFGx841dgAXJ4l0adV+MG7D9UCAIhB2/hHXq8gCQH
kzPYPLA/N8IhaLdIOb1fDnqhuAHylQkn3zrrad9y4p4VMFiUovt58bKz31GidUkOjcpogZl3yh2u
MRmpMGkEs1crjyRERjt4tgIRCpUeqE0jy2EJ08KVmMz5uMz0MC8srwlJoysSSWm+IMmYBAmV6ksX
0ZwpEgBwmhBwwAxWG5bEdDdIYMrjixjPeiraSKx/1F50r9g4wicwG4G2VfxtMys7gxkKPHMBPTzd
Du8FuwAwdDFHXROcGzK4udMDcjqZDjkiKbaB+p10CDZDm8ipwMULEWo6BbPDGp6SV/RPyb95/LjH
2bJMCXWcrar9zH+1i9acSyOCd3QMO+RTvNRyv2RGNR/ZlTE1SJ2a5Y3+R2oakXxd9F+xckPgw4/d
Gsjfj0XjWtIa21EB2c6sDABOSJsdVltDvo7alN2SsCewMhwz6Nnh6MNm+rbYzAgu16gbsYPuZvZL
skn5jqdTVqlLkhu5ZK2MT3LFoNovyuqnsdadzWuHetDkW2bNjezIGjTyGDxSQKRT0848ypN5Tkzc
0pI99Pc630zSpXjRnvIz6SSe/pN/kRKV1bsmWRLD2jYEF6N+nwoO42/pX1yC4c68V4GniZzEnjAd
MkuQHY3nfHCTkrbJl+FkWwYnbS8CRRrLHnVeyWO3ECEEsfAU5IouavosY1YmqvymjL6G5c10P+Ny
HBbZb0+9ogabzOUxRwWFm0ZIkHzZWNZsuHtU1hYSK3p/KZpCo0zIUPmViXvtD46G0StAkXaprJn1
p/QIIBH1ML/hTZzgXSTB2QKgvtemhR5RQCuRNkJm7VyaVEeLghBHfuDDgpLH4AdtKmN9ZDgEEcFd
kGpV0gOEE3oCOHheKqBIDKg8DICCxMoYCyyWI6dQtwiNufVC2ckvGFioJS7BhYoMgYwSpPzc6D3+
98mfkhKT8dfWDg4lD6sAR8x09G8+NE9zCcVL2C0G/4wPCx1NcOZjDGendor42dQECsHAkYmOSy24
kLVWh3b82VNwSxEuTErcch9r80G0DW3PxSPF3zjmEchwQ7engJElsG/+kXgvweG+FX+6U5UgzcGT
MWFhfFeSbMfAYfyBbwFrESHMpY5eou4XzDyfem6zJQyEJyGfmMU3K/mJ8GoRt9XzHsNnTXIW8kfz
Hr2dO12PZK9rbu2v+Va1JEuA7pLFaSPvQWFCDAF1SwEWQ173+0BC8pxfgDQkjZTGkm62Jiisahwu
xphw9Q/lccuT8UQJp4puNi4gSvnxihJqpC+oo6KEtiQbw+EnT6NiCplFhgTUsANHrbUr1nKupg/3
9OjI5Vfa7T/lXHpQ2QUvWr/QxJJEj569FeeI5iGEFW1RdpAwpk1LdAJD88AJYuoPf0QEfSDM0wpJ
TGcBI+Gp+1WI+jUqJxZ+eb4CgUu8QzkHPDgC44zKXpe+mTdN6VsNDgVmA/M6EnUBoqzIoFI9ecIy
RgU0mVHC3T2epzSz4J1lQH7avzAkRGBnEjfQqpxWCd4G3jXfn4ZAynwVAz0XHm7uI1jvvLj9sSJ9
LkRFTzePIj0MdlAWST+Ez2OZLGUitoAKYgWhbMvBTv1Bp149soTjX0Ok/5u/reu5H/JzH74y1kad
pOii5xVkKhxOU+05JeYHWpoTf5uPa/4cYWHScKqj46dwP+kp+jy7zB0/H7skEkPzvkJapYZNxzsP
HOzZPNsNPlGmPMRYMlMzWXILxDeWfrQIU0NXwRMq6ZdUo1kC7Rs+HKLnzG0ebbB1Gfk38rLCcJIQ
VUx8TSJ+IA26xkNRYUIb1pHwtGCeJf9PA7zS6fL6R0hC/0euNahR2R5i2JcYrj9AUelrt4o8gaxH
MgPAMMGJJs0zke2lExsO6AdgxIJSBnfPOHFjO1UyJ2AwXXPQoSgrtsMmdT4Hcng+BBLEa//lH/Hr
YMadOPmCc+iOiCR2asLQFh065yVvK9NIsRQndRl0cb4K/RVdSfXkOoYrgjhI8FE5xN8whF+GjiPs
3pJsxFw6ATnl/sNZceSLQ4Igk39x1boDuXuu0diYL4HUszn2P3BxYjT4l/p4kUfo7oAWcIyb4jqj
PBtsYmobiCY2nEqOZQ7mUsAlbegwrg5MYVjSbxU521Oa+i1w/5dtj/xlDSnizOPbPHVGZd3+CZ+p
6tQY/1EOjvhOh5OeE1DwjWaIgAgg0eqnuqtUE4BA/UfSeS05ql1h+ImoIodbCYGEcup0Q406kHPm
6f1xXL6xx/acbgn2XuuPByKo5//UxrSVIbxZw9xd/D32c8Gu9kDvlGbU5EqsuRsUpNJ4DFj1dtMu
aHb04xpoahn+gbeEkrzn2hbItHPr4/yPpT7eZ9nVhFmqnIQg43Fp6GufNHTE1zH0PKpkisOEinkN
EIe0t9U/h+Ag+2QqY+KGeGgjrwIx50z7K3i+aS3esakVjoBtl9bkdf7G3Mr7/B+YXr3waCbHQb/C
o/7x+6rWebinV2QR1o2oFgRksr9Tpe8FBnPSJW/hHx2RBPbpEQbopaDcvME5hFc2VTZAiHagxc7G
Pst7IGCbZTXjfaaMICAOhy+38ZDsK15zYA/x6125vBM8WkGFRIMyViKTlQ5/YT15jChEe9DaZqxH
V4noZquoTf3upn1yqRa2X/qnhFtaJw2PKNvRcEEQF+UbgS1nvU3WzXDhylOzBy9rgRh0C0himltJ
9eprI37T8EacD22JMuWX+jt8GVb3dsu1npU7bcZJznR+A8PsHv1MiwbLGqEa6F+GLVT2w9d+1N5D
DZcgY/ENjrH/ckgmbRsM/ENJV3eC+tr9EL+NJeuXjQkL9biJTTq88VO6nJvc/HvdtmA19e+GyuzG
WUaQal1Xf9XDuJaNkz3Q1g7WDhzWAdw2T7ngRsrOuGDFNEtcKCiQAvWlY4LYFdVuIFaGksUM3Jg7
+j3mM9RcXhFOJfUl7zmiluhGncuRzu8OcYFs3mTE9ea3nC56oBVJBL5CgVy++vS/mbLVb9HY4u4g
Cik5CrcMCKpB9HPi+EXcsw7fAsjUYNMNyErJKtiiekHMOFBi4agPlpxDjrvLsmFvwOLBfgfdzY/G
D3lIQgjMDeETOaAc5FYNAg71JTsRxatMWO3Su6MFDk2YoPe+YCcfvnaWwp1EoiDrOLXmeDgWyUB/
KM3vaCtmXv3TUINrF+jClFsUOqQ3qO2pkP7BJNTDp+yD50KIYUG1F9E4O724ElUUiB4iUBJks9JO
nDu7e+xY7JZJ82m8Jb1Xdd6nmDots1Z1E/VjAbW1AuFS57f+ZtFN5fAplccA1GadPExzxbIRgmcs
ujN5iyQwn8gwW0cVBvdr7nWmx12udl5A4gg//JokZ5fcmJSfW93roh0Wd1U8lOmu8YHoYMJ37cRG
uuJRX2WIxwklI4kO0Jpcvo0QrX1Eo6r6Yllq7hDgQEeYk3mqiYE9UwCUfIMZJJ/5Sf2Y6qMREbfm
ladOei+Qms1Duopxs6NH3ijlbz4vTja6SqVNg7k1DYmweD7Nl9QjaRioVbINNGbTEyM3zvsezaO6
I6CdWfRs0qO3S4kj/Rcx9YTSmxXuEVOgRuOjcKrHOJz5v3CJ6rv06JfelF3l4sOavCY85CmqzG39
5YWLcFvdLYVVuR39ISARb7Xd2xQW7OlIxje70oY75PiIK/Isv+6V+lTTBxEtS4zgRsWJtKPiJfzh
8RYkGxAXqF70PzL1I8f8zdhBmxzfes5ATuovNzREUHKKzjBA0XCKAfcAbTjEdTbVA8gF7wZhKktX
NlxRhfZgrez4m9CG+4SREtqb79G0iTd+Yn99RYgEzjpfcrgszN7xhTscvM96UN9j3iKbHgoJYLuY
DzDpyOjmI1tjqfITIbGBPz4W4aulsCQabRNcieNqmt4m30HirQr/9GzdnziQHMpdn8uQIfyhpy+N
dax9AsyGBhvgpl531cZiUiLEmtkNHSl3oyW8RSxH8oZfIh1u2fzOgA1tF2vvMDnhFiudv0e8uNZk
d64uI6oxA4nCNpXdGLc5E4F4mgriXPhdQRK6BZ1G4S+yfa2JrhWYxsIvDhu+YOtSUz3D3V/2nwTd
W5f7Nr16lU5f24EfEmeNtuGISj6oYtCSy0AwC66VjlizX6Ro4NGodIZgT2s7McfVTqzAmmgYRUyH
c8NCDpxkB26f2pPf5cIDWo/g+IhFV5fVxsKRZUf+ZxtsSUhgjOFfoCFUulxisENbIk6gEK6heRkQ
/ADIF8wAmdc8SKcpKAcZ7NliefOa8qz499L4iI1mQztIvOTRvYvqnzY8hWKZM5aS07/E7+0WE2VS
XTXeb4htrVJASU/dsK/Ge8RKTUb1RqYWNOnB1RRvDq9zcO54Bdj3kXlm3zEzkpQhjSRXrfcwUPGb
SPSc0e/JJJR/8W2SU6Dw1IDlEiSZ4PNCohYW64BTBsW/dIEQTI2djp21H7yqWsKwSE+usWayKlqw
Ttk5IxBaM5ZPu6//maBe6IX5nEBKRuFNL7elQtVGtKWSM+Lqw0dEXh6ZmMw2Oj7BX2FZXTDyYXgC
Jq/ete4IFEk6CkoWmWOu9uryZumntn3TIdiibidz+wrrOHvVz0J5cUHdItWdUcGqxAPsmKh8RIiN
9W1IR6v4g/Vlkn1rKwKzB2bPNuXiRo3FGtu9U4/X9gestRZNItafpRL3DlqAhVn8KsIDoxSBL6z4
M74GDISr/NQLly5bS8RR2WTzAg5SYD5gWEcOU+LYlA9p9Av9AUgYb8WC5jjhpRtYb2P2FnUti8vU
KwZ0Ib1FZMD0HzmHpN7umCHRgfyTjkX2GMl9pT8Ifi4VNsg6cRSi/Bh3OlhouA+CPapQRnkMYJon
quekv5DfT/R6OF5jSCBr/oDvb9dhsZleYmFjq8BVUR7JlYWNih8xckfKH/hhNuUjqdZIJo/ke8F8
5/EpKyh/QuFBejW3/XZAXTCuGur4kEugzrwuc+ePNV3Q8jDx99Vusmz275BY34LvxrHAczwW89jY
+SdYZX9D87v5SF4ETH8KZFdj6ciJvgLIVI01UoZMJhn6iftR4z6sAdQ/ImAxiAS4bP2Zx656I3zh
XmQuBy4ZXVGxSbZYWJPnUrscfJIiOlnwvsaKMhVSUTMe3k1HKjUArbLVBw/j09Bvh/4YaZeAoINM
uyi5l/cEnn3LbCktEo2WLlPy6zNoADR0zD9HeXaj/XxoRhuEUSMl3CnbDV65+YOwG5TxQBbnAtD3
W3fDNS6GT6G6+49wyYlbV9bZlA+m4M3sbUhYvCZ9lm9gONiaa+JkaXON3pPw1nBuYLzaLqexSxSr
/15zZJPTOz8GFdKPX+Nk+VR9revaPpfVNcvsXroE5D4sQfl87Flzxx0GfOdlb0gX/dnrWdBAktpH
EH5CAJZrJnhOVeB21AwYyFbCmRhMa7yXMUzpmrQdWT3mwlavoNlOefy2iAEOP7F/Lgmnz9yUWs78
RInGyPu4QQFI7qRCIAX2rCvxX/0BSYCBHPs5sLjdZxxChIgle2F840RlgW72I/sb9jYtvc6c5IhW
V/1LKuzoah5n60c5NO7wtExn+E02AnJMItMgRj9glUR5S1IKASvi+oOoXhwFVKpSYRLIHwaTz76r
SL9YNddQIrq3Wz6wGz3NCrojAkUnzEdrqblG29IJv4XalXLCnp0huLblimxIyWlf+b2kzRwBgMOl
X23UqxrxVQLHXgoAmwdmNsI97fkdTDlZn191tu7a20xlGZVMDukY1BlUa5Sm+B06l2BrdAUiTcwE
l65A133lOvzTidFw1dg1he8QVLB9V9Rdpb4nvwFc2pe2J9wXz8tGArkEerpn+HdxWKlPeXpMios7
zZ64y4jURtFJ7OgzpynIciuyrzZLsoNhy4MtN69p3s70wM31R/uBXkKJvpZYhkJ1VNHD+pl/E3gW
aAsOxdTDZIUCF9AP1k5bIUIk9FJxlAPhe/fil6ezUdzwY/jt+i1qEf5zLzLz7gIdgBO2LIjYrrcG
RXJM+xwBrJ7ZLjYhXLqjTPUM+xdNyuhvqzeRJ5thcjqrEFzmco7iWjR3bcaycFdEkr1fKljmSK9x
PKBXpwdi9RtBzGMW950K2BArjG+riidzqxD7R0PGmlCsGu7h1EvEmjgaxAPsbbye/B9N+pdKOKo3
6Nw7dGyK2yJCSva19ArvUQsGhTGQw9c275WDV5jbcTh/80oc6ZPCkxufCbGet+RIEMSD03gxYBL1
kvIKuwjpVAIIDsrD4mdAB6x7qgBQ8G/2iQkxaAwYsJpwrDh5ihCkpJZplX63/qr1HcTvWogN7qR1
H7G1q+dTaSEeWZvgPak7yvd4vbeo0mGzIwQMnfMHDi5jwK1GBwK7Tnythh+CrETPgqq08/ae/erR
t/qp7wioxvmbIjla+rY4Bt8tZI+tU92Q6BYIEAh72JzDOxukQaWqHdD267YEytvaPr+n8Xl8RVyz
6mnMP4px1cPVEEKoHuqdX/wO8tVHJ0vTTeNQQ0e6CxG77cHwvXSX8V303J0Am2ia9zM2BMUuhlsf
bfTC9TH3/uyjEyz9Wnq2MquhduAQXDKO3sNDpO3wFiKj9/d0rahvWfPoHjVqZrRCtv6KnxU9Kvz0
hXApiLub/4lvNY9GIHJlJcGZHOQwPJihVxAtouyJfs4CR1DBej8zvtOGBM2GrMrpmZNGXwaYL3aY
UbCybLsKbRpFjEsBNtKiunXhvCF9k5OO6kvG7EOWVff/PCpw9R463Qmx+GM9RdOImlafv830oQak
czR4hpw0pXbiXbbN3kWUAtZU6pfsHlnoD/Aq4VVVPLpDafbEVbeQmzQQZesYloNBr4YvUM+NjX8E
6MH4s/4k3QlCtwZKHnY949c8sTqRaeQ0iH8N7Ot5j9j8O9Ue0uwKw1Z8B0QBCsTCVannmTRUZEO0
GiBq1hNvEb2PICjU6tEXh50ckowG7kBiSSPVNf/0edYJUDJuUmQPvM16+MtZ2mK5YEVA/UJpPM1c
t1q89Np3t2E9/tY+0gcJKp7anQcX+SaFg8SnvikcISo9YKyQrvIRxDtzwpT+Q0KBgbYNzmG5TToW
LM72hh4rkGSZypPBMwCPyuIZaaQv76lMBkIkOXdkYmZmSrRf8YGscJlH63u1Z1oATVoqlSt7Lq/Q
vCbbF1YVwtHVc8j6CuWQFV6yalHHIB4dtsuC9JOYJ36KfyaqFf5EX4OzE2cX52d6Q6O1vmVNOnKS
lq6SO+ptCXujowVSYN1cEoExD5VKj1lg849S9Ixq9DVljeuCEK+12u/lRwHoWODUOAyGK1Erf0rC
Dfzu6AlvEiqQHeVhtCWRUwe2hgsOSKk8S391udcxVzMPU58posAaaf2iEx3EyzTmFadq/CJAMhYI
BoDuvSAA9W3Esz2nk+xUwRMPmuw7yXCBiAro3VMBKwkp7Cw3lPjMtjw2JZzukyG/QKmQ6GTcONST
fXUl4nasHLEMROO72r+cjZt9hWE3Y095yukZsqBXaLW0jeG8UNfiD2U6PfL0lkP86e8NzTEtRNLn
aKS8E4h8p0gkv38nFHvMCKY2WnTnY4NqQn0D1VRkOOrTr2BAJYD7/aRifVqTmpAjyeJ/RFIza1tG
ayGcE1AIsYU1hT7wl05/5UnSroX4258AaYvQNQB7xKUFSdYYmZaSWLh/8GPqjBE0ojkATbDW7CSM
tOpb8aAchjHagnVZic0VqAN9Q64+KP2N2u0CvhMV+TbZWvAIxQ0GIOhtHE+Ng2cWxsu0TeFBblrs
/3V0lmMysOJLwupnfjYQPt1yET8G5l6kyNGbgDaQ8bboljxTWjpdE/3oU4UvATLDuA3wWuBVsnSX
ctHYgwfrthAggvmLxGsKHzHxIEQC1l+zv23El4Q1VSTdM7KDV7Wd4GbA5mm/IBMPgtk3HuzG/niY
L8P8WfZ3SfjFLYlQtaYQEtg7OfvNVnuCRWO6Y5XGLYywP4keTXpM2hMZcjJEE6hqOF9CHAluO+9J
KkupuKbK6tgcfZGP6pUpp0K7WFDFi4HpIiunJtiK3afcbyTj4RdOSbaxZoIKgJw+FSQxXMdQuyHa
QJo4BJwINsleSFQhM23i3W7Uq/kMsHH/o8avtv2b+x+Cy+g+eMlMigFvTk/4UAtPgg5pHwW/o/AR
CnuV/DyyPrkAyVei9JYvyInQxIIbqs86RMMA6EWVq9p8Vx22adp7qQOOTgTV1y+rw2gPR8dOviZb
LkqJDFhHesdPQiWITqJL+xpZ6KXi3KMJiP8tDFi7rejheZMR+X5UEtmj6HiMFXJ0KXyD55PFf5FO
jQpxtvomP6K1jDRXG7fyNppuIAgG52PXXRofN+IThBWtBUkZHv01hBRG5MszI4C4m9iFC6cVvvl6
BUb08En2qNVdYQv96Ar3Nivvkb3VJXIGtxp+Vyn5Fj5J1Bkv2alHm8Kk7gMlEGFLuLvbELX1pQxk
XPxOwZHjd1OTuePvi1cssY9pNnZfBalTqJyId4GZZbHjqWSviSEijrKbL8IKfSf95OMViBengVVz
br8K2mRUe/T/AAGIygYglYtTw47AwA7viQENHBw9EZG0uKgR+QgCDnJ+SDYkmgLCNTwcrt2Tn4+4
FlS2Ex73iXKbtYiviWj58GF6zOAq8DMkcr818Y8twIPdhbcoQB1EecUQ7EjO241bHZ0IGZO2deyA
hFAfcR+++tvMvrKWf8ic6lcJroC9bpzb4iKaO1wPPk2/sH1r8Sl7tK6AXxKyzMmTeILvadaTXQ8n
n8Rrucffy97JiEx93oa9mZpwAkWgnt9r1S23IU5IeAPdU4qd0l8gETOeM5aV6SpFLmgtv/GwVgno
4xBpXQSDhPksWDWT07EDxB+Q5PyEaJc2uJcRfJshiYjAZYCGQ/ygJXvCWKXswiPKKgvSs2a/qghO
5gFCortleJ+VDTar5IxdEjce2gzrUfLl4hBKxw3++3J1IB2EiR2Q0+0/UdPBqHHYiFvdwt4Ocbxe
B7vqw2/cRNyX7xkuDV7yHYPHiDhi2lV7BBarYT/zCUNXEdRAThaSJ5lDM1gXe0ZYv9jInhJCvNyQ
EeCUGLtzg57swBQCcICu98VohkSusf9M/WjKudNxdxKwIe1gCfnbmQH/dUxwMwuBtpy/JgP9vqEE
/hLnb6VPWCP7LzE/6arYiXi9g2MbE7i3SoRzdUj41I6XAPkjAh+G0QtfjjCQ64SNewvuxy7IGM1D
Z/4l7HRwzXvCMzehiWyGZlqMchXTB+6QY8MdaB1wYTdXH6Dsp6zO0bSWKgJ60FeeCtq9Imq2qCAg
vghQZkKi4Uw944hHaF0kIZrZxXBV1rPzv8mw6aS3Cn8IAZSE0JKgtLHI2vmogq2M0t0Ro0NPF/aE
rANEXMt+AmBs8hSnyZmvnfSDGIzAunRJLHdQbCpPKbkgShk6j+sNdVJbrRGbMFnutacyA6MBRcxI
zo8K3iWTLl00DvHFoiYbYQ+6cQ47Uj8v5kO7JsU6onAlooBnuJTLoVpvqt3ssR1NHAvEsOVbguIJ
MkVf7VS4Es45XlKHoHtoGabEi86zS6TIAjTeOhFJmR0Y8L9kfr5Jy2FxI7WGJuDKpjhBWWrtrPeY
utmipZi7eOTxVdO8MPvIfpc+l5LVyS3fLC9zWAvKGuaJui7QyB2TO1XfJqMRD0lEVfFCFZvYO85/
EVZtu1qUuuBgjB6DvmuKq88D8KKze4u5Ef2aCMM6L3IVPsaM+J98JW8TiKj38auvfuPqlKIpDNnT
poooIJTySwhggsIIMQP5VZKtE8Z97Rj5SnRuU/kIEViJZCrk+F3UjZ4/agnK/zWxZRaoNcf8zRrQ
7NtRsR5pGZI2y82CGpXg23fjREkQSXt87uajnDbCkcUX0RPeNa1jyPA9teGSRtibzXgASmUjI3g3
CAXkj0LpUY2nlCqc4dC+0zYyzzZZhkewqkWcTTEzTShAT8YmUW4lAnQJxHKj0v0rQso7nB5GRCYA
gnkSKgZvxkc0CC7xI+fO2jWthxeY76umpDDY8CTJHEsmVCv5MqsAZdQkvAxPH9/rfK/gpJB+w+qb
56wn535jXZNL9l1UmONNBGQ8nExN5YQR8m5FRHCcMDyMXjp8cfV3LSTFrSb3Vv7zw2ee3ovoSzn5
Dgd5+9JIaRHKu0Hn1rr6SCUklitNXLfERq+yp3HKwrsGg0cRm7aLURdxYV4YJzieSR0F2Gh/Zw2b
2XWM7wI0x2S3rxiIzI9PTXvWcZWLL15H6JWRYN8vadrTVpsmXz7KH/LJhB0WojvS8TLa1s9EcyXB
xcZVkq5v/hvqmz6+xk8kocWyD4JrIgU0UBlnvaNwja4Q907ccASDzF+sQtR2wqOpymb6wOv4WbGg
ZOBTNttFdwTXwlF7Ve49yn593wF55eSJbtr7PL11zKcYI/JkibKt2Mi1XS6vUye5RtQf4rr7Sd8l
lmpq5tc6DyC5GyjYPb26KdIp0h4TnvIZKO/GRt5LKLIZsz1WOjHfhPGT+lu+/mAjgi12jk1rK7+m
nntRvK15Ow2ePHQRpLUkqw2BBfFBd8TVmqDYM2tWpH6FwtayfnEkkGa7+HILL9WWnsE+OqjmHYdM
teu7ddW85hqBIXG24Bh28N5ktrU16Gwqt/5eNcn6dirjpihX1HjgQ73XBJiA1tGRLw4IVfxeeP+h
OWHhURCzFFuFKOvRpa8ARhfKaWApA9ZhDSPPb5EBkCSMg+avBfD4DtYZyUUY6oC4aJMJoB0TWrLb
m0FOFAKIftWCaawSIHjSA6urDK2b3Ir6IHNthBvpg2a/dOHzbGFycWMMjG0VxZhXo6cuZ+uvMwba
9K8BWuWzBJ201sVXtOGBIzY24iOy0UmjGMBCrGyxBg7H/l33bxHMNoIlE2wIl757BsFGRL+mP0JZ
hRAKGMHEHbcDxDT5fRc4KfUSTLEtXmrcgFeNRwjngPBrBrR1PibZUWlWqP9V5GJCbXG36RtJ/Yij
nQFXNVbIzSJqCTakMgTP0ces0QI8bzpKJiOObBFQg+pgAVGk7yjsf+Y8rBQxcCaFltIYko+qnqeq
Ur3yUpmkagRQytap4N9OpraXPZOIN8KlRTsi0rtARyQ0+8QbOZjhISJbsSsuUfOqQ+EDi9WGpyhP
gZ4t5AcuKH3+LnR/PWB7plLxwNuZ2nSGnukE5rEvO3qkGQxDCSrxU8umjeE/FdLm0flS6p49CWWW
/8oG7QChh/VCzlZURzga89wemw42jA459VcbfpLZm987l4B36ZFfJvh0Lk7Qq9nt3PReImXiIqtd
kOVIW2n1sba2AxVBpSPXz/Teb0WQfs0e5afSQIoTmjMcVeIvyYPCNw2iDILDcQC28+Re4qqRyCe9
SCDP/ibhbCGBJd4UUOM7ARQ3hWGAeKSW+RZ3f0b1Lkr7mdavgper4UhxebFzyVVG2qVInn+OHEnB
OiSrHS/+uimPWuqm7aUi6sPQr4HMzGkx1vAXAH2d1WhPQJspEQW/BEMhH13P3zPKWbcl3fmWWh5A
qQ8wQu2FdpFRpP6IOsMDX+LnxBqkb2rDGcZThbafyZ4QaQbzsX22JJ7R7mwPwc8Uv1DXtvcA9QgZ
pbfY+Byik9xSeEUpH4HPvyUKhmBbv/cr2Xqr5X+ZAI6EHBJTungwibn/IqMO21uk2AGfOaSQ5VRr
mYJNgZfvQFMkCPdANzusSk2fHFxBXb230y3FL85PWNO0TsnCI9ggP2T2aJic03Y31VzJmEqj8i9F
g6P/zAlRQrptiItbOSEsEb9ujJWvfoTSaSnEotXxXiiEeL1BvhZ0xvGc9N0mkL5oaFGg0TtbO0wu
9Jm2+uCUOU/UeaPAhqJHcDSt3vAkEfnoleeQzNb4kX/BVcJSLt7Rav5Uyz2Qb1D8FTH0K1DJ8C8R
ek9xJLQ18p+8PpL5JH/23PkNzYCEkI3jXuhXl+q761zConGAdg75hjuej+ouLdOrqZAcAj2RXNmB
ePuhZCp46HUK5ODQH0giaW68AtLBeieNniMknQAr/d52u85ntNYZ4GUMRhyrK0Rh4TfZokS6zQL5
pYhp48D+E3gOBiarVMJNLKzi6itS2E9zZCxkroENmr8duxM9xSacPZTGr2F57HuyvKXVqVTtEGi1
QiJzQcWOeORvJOSFOLZ7g05o7h3OKe4wYaP624spAGEI37H6pYJXBAjC0N6i25wRzo6limrF334z
ii53o3ks8oOO5GJNG9sji+0xelwajqw4+QjbX5Fz0oxe2tK3wND1ITbmT9AdDYqh4ZwyoIZudHPV
1R/WRv1pcdONh47zIwxoSQA/vCx8FBpUSnuqySt0uu5PzeyN7b4b11MjolIAukxqMkZyuxN4jmh2
GXsnZLuakaBVRKeSlzkzDhl3UfqrGs2W5mNEjtHw1S3xOPuAxyG39poChh0GtqI/BOBZHbqJY7iJ
DuOtIh0w/OqbS9Nf1f7RyAgNgYCRzGR0KzC/xIwbBCawkg503d4sGDCIOPlAcRq0CwdyEO9n9byc
ql18yinQMf6lRJFrrNvyJYeUHeQTktWMPaZu/0oWch/+E60sEORRQ6QxXM1Pk0WUnsmMkT4tPPgS
0wc/3ungFGKKaDzwdGFL8ipLRzmTlIkc+8tCeT0dauthQKiZAgoBfCO3TAXa3ckA4jPNozBA2GUH
CqCHkX7Lzwi5hZy/J/ndZ+3pluDMKObGczWcW7mw7nD1d6cSBwgU1mjnxnjU5n1kvAfsUYA78pc4
IqH5CLBW6i6sh2UFzrjkM8Ar+tesJGj3YPSEE5y0clc1zyD6y/s9DYT+tRK30/Sl+Z5FalDoRup1
FEmvOKSwkRS9sK4vInKvpdCmPVYKZZJybuc0BxVEWr1znsHicZiK2FCdsNtZ6iEnWyatSEbnO0IU
kbMpP1P1KUYsuis9+Rb196n8VyU/8XDR9VNgnMbsUKW7ET4PcRwJz6bk0nMwJodO9lDoNTcaAprt
NNj8jD1ZymBf1rOp1iTZGbMj0Bn6l8lH/U15+Zx7ATc2W8uwjzIELYQQyxZnMVUnh+4ZZSedIYNf
YeQi6A5muuuxPMRsth9FdBkAyHlQie3s+LoRYx+SQ9B+mNW2Jc5a3YS0eH5Hx5aCBLJaoRvFi0IR
UIjNZVeF/8rhmT3Ub1bZCs6b9iCkTEy/CF9qJFPn6U5oaQoRSb+775ZfCxH9010M/kFv8/LHxwIV
zJ8OliscwZ1ahjnDnZbAMsDGA/EIaHRbuEN8Oej0tJ0h0R10GNBmzBSRXMdiM34ZdBe29+k+VOee
Qkru8O6jReXXKNwYf2j91ccgXaQhIik2xOhil5mXBh9Bh1Ok/I2VR5nd69wNZYpZoImId/Q/NSpp
8u0wOvlbV3x2pGg929JhMCanLmCelm0ZE1AvokrdSskxfIn3HAT6Lt4FFMjAgQgSWk82EOevrH9h
uu0zd/hADqc3roAW8+CbXnbBmmJkIJwuYnxDPEr5Xmy2+jlqNtABxnWi+gt+lJ3gk52NYDhaHOQ9
WQoCHk3d8c0dwnPi1wbepXFv/M0VN3fgxrozgoE+sh9ivogrjHOOqCcIrTGx6kzABigxv4kMFD9a
yhfGfYiwASEcQBnnHKJcvOqhrXUHqU9X0hNxEFxdByyHSiUXqHXGO4v2UvzwzzERrSkn1F8y0v3Z
k90oLPLZ3KCOBCPiljWtuBRUY2C06vC1p9n9cyAOxtxqGYYO3AT5v6HTVoq+H5T10CJVTpzpYkXn
gtBhPOWEihrNab4VxVkoTyVOFsFRNOSsJG/+NcYNPbE3lEsP1iwsUT89Hcn5Fue/SYiUj9TtKUcO
hsqInnaqcZ9YucNePLSk8DQ+Hei4CFX8L6483tGIka7Sd+Wa4AV8AzAQSnhMcCPh0jxp8OgINcAb
/jLjh9Q0fFAhNbXFm2asGTYtZIaXMHNryW0xM70n7RmcCC31dfie2ccRBwHDsF6304ZhXcQXfUbR
Q+mzRUQ9Q35OEve6Dh4bmpd4FHmApk9wrQL47to/4+REwoiEFp/GIQH+kf/Cldt9Qz1EjGT12WPq
rt2gfS8QsdXnyTw2ITKoe01UXp26FdqZiqG6rP+SRSOXPeXsi4hrJAckpSe7CKLm5td0C/mq6ugg
ISFp3iD40rWZT0NAE/0dhTVuL8anptuN2LnplFjUbRHVV42TGNs6+wUBwK5G3O9XlLD2r6pPZN08
9eUva1yWfESEloBc3Un7QodPZWOFdoozg7FAPxjEUf2VtC1zJ2uujGKae4AIw3dLe4eOs3K3UWxB
37ezS2wedCdhaIKyZzNQ9I/I2knNkgCJwpaDh6Oq3qqHJZ/jzcQ2AHK2r1714AE6o2/EGGG2LG2o
FlzgJuDN6b7EIU3HNOKKRMx7gmIRz7QZ+BbtYo6eOKp1RANN8DQuLUykZgIBwSiiEVGCp0a9dUQX
WVtT3fBvkGX5R9jAquYYhfrdjDfZWhXfav6vbk5TtwrnXQI+6PMRU7WUdoeRpln5OEbX5Kc7JNIF
0V5AZG1FQcazwv7+3R4FuuqgWj6BfYnJGz+t8ZK3ds0GkBeHvj/yhx3aCPG4dCDJrkZKbnxTyfsD
xOvPbNO8TCy9Rn0lcjTbVzOdu0uTTPzR8juEmz5fBRVRaMM/7TyC3WIufjbM2zHj6UXhkgD1UEDQ
zM34QOGSJOj4PYT1Xf1OaBTwHTnas+DEmL9NxLze8M6bHeCcFfeSZMsj6q+NIBPLRciNhEBkSXNv
W4T/m2RwhE9otfoLGyXKx0i4ZICCdK9SshPdUPknu5StryMWZW0cpIu5mM0JEqJMEK8XjWUhxX0G
Sg26O/HVQ3oqyW5Ay85oLd0nyQOQRmmnCHZ0EzNKE7DsUpa0xOHlmP2MA4csovCOIb61CedRTwR1
z/f2O7JOZJAOrIcyG/5F/ioJCGqu43SPO/ZdPttbQS5a61ndWs83TByEFIrFzcR+syJPNrEufI78
DsO8AdkDbwh2PoQnLU+ENDCrodoIhkNMne6VMuThn8qGSupa4nY53P6OuUAF1hWOoiSvzTeGJzDY
lLroatOZGyL+i/RnHLgK7Kwi07wwNVpQ0UqcBAyWZKCncP93xXSqWy8fBvZ+vXZ8yiTiJxUWzDnR
H0AU4h0C4k71OT0HXxZpKwrZaHDPaBNWw7/ykZPwXpOexF85CBvfG/uPOD1Mbykng3XvyTj+hmaK
1MEW4JUWOcS88EkGKQN4oyVc9Sv5iPV64UaheqhZCdy6eYQJ+ddbwzoX5t5Cr1KBOKOmwt4C4WJK
V1H+HHlHNHKN4V3xjhh2AT8TL1lYEPiQnWtMkPItAJQpTyPwNFEYZBfED8YMDkyi1zU+bY6c+UYu
eOYSAI9gqpk5GxxqyEXlKwE6pAGNYkVye3VUW+Q7osHmmcLAn6ab4r6EdLfo8Jy2PEJ2sRQ3f9Of
PEGXTXdx4p+5MhDboqRicqp0lpV+zYu2U35kfC/kLdX9dirssj9OgOOGcZjYkc2v5mX9NF4iPxr/
grUxo78B+9TiqXpIrxHgWiWeiLCkipSxzvYHPvwz0FGlOBSyFceCIc6C7McsOjyjggjj8KZ8zw2Q
V0PsKySp6RrSXzPvyuFdqXZ5yqAg/wjKZgQBi0SyfJd1EMm7NrpJ56gSZzYshhItdctZNSKfOsvx
tcaWkoYd6yHjEfuWC47UAeJl4Y5iRdlHpP4/js5rt3Esi6JfRIA5vIpZWbIkW34hnEoMIsWcvr4X
G5hQ04WpsmXy3hP2XjsOoUlgrsA+OhdfcAl1OImssV/yVwabX3kP1nz/nb7mdUMVn7Idy5vNXMzs
1i5Ah2UR3A0oZ789cTPIttyTfrYAarolvUHOdovW3fpDI8JMroWp4DYExzJIKddvQBnK5+3hvNVs
rfgau2VSdoZiw+z2aWyxZ8Is4u8d3nUMq/zIXJj57NGhAf3PGZz6XzAKKCwKJH89mEQy/QZCnJmj
gCDZty/upA27dAIEE8ZypNuB8nSIdeyQB8xYw5YcPuBV6BB7bBELhfmnvTIphMIJmGGy7oCOeI3C
nDdqT1YlppLaBwYrPncNylkMBFlYbjWG1Hi7LjR7COGJPbTnqxxwTRXUij61Db/sPwWBpcPq+Ynz
Ad81YikuO1yB9EssSPbjPcG+50LvPs+fJnRm+j3YxsIG6S4Da6ThiFIoF6GvdmH28HmXM7rbw+PY
M9zhTnfUQ/608ddYfy3oD8e4g1Ib+hvrasPcWcdSZ7TwMS0rXmHz1EgcJAKPemsn7jn62EHtDOaN
ePzGvzw9VPquODGdyZ7n5YmkaEyd5h3TQYBr0DreIlfErvKOq8TaEFMsQZUSkEtRVXtxiBBY2HCW
g40qcBm5ybjhcTGYu7oQ9FjCR35O/cBh1h8R8uFFaQ0E5I5Kt49/ZoyR48Fx9+q99Y9M144byknq
YLAO8GkS1U4Dc/OMl2eDSfwMmcshjmhVfIBMbKzjs1/Y4WXmpQxpUp7zDwEHiOFM+doAPVw7g/IJ
C25+XbGxccxN024BX0lvOQuqLpW4RDE2mJTXvPDRGUQ/FHL0wypGsvQPeRFmr4ij9dzJXxGYr4HA
bmixeU3slXLtIMB8N5RVRrqBj1TFTPuGu0hwz4zWbNMrbN/wtabZ7aapEBXTn7g/DAwtal1aySj4
0/RXknvk43YS4wVBFMa+PkUnIb7AJzzIT+Rr+YxemJZ7J9YuHVZzy4NgbfzlYU1UspdAX0jxuUEW
4hQgsxnPp4J9hU1kRcx0p3FeHZA/jFg3IVnnBwhzykaDiZKBms5pwnXpnDV+TUEx4EzNfybMIW0D
0yf+INSh6TaLOjrZgTzW9cMgIj5/+ihwTI4mBZwMsoPYbuIvg2yMjqXLhiVcclTbjxy8SHTUIASx
aG11ZN6qZyaOhHrmACuAwz5BpGzLQ9j8qbzIzvShVKhvAo3qjHJu6SIMqq1r/qJp2uepm/ma+M0a
bVbJdHKl5XVykj/GYk/njtiYdatWbqpLMX0KHc61aPvy1SPBIXYHlgL4fzGGXZhcBPZQvyVfDksa
4HnXKeyqUzuFRH34gPeW8SM0EBvfgobb5/+cOjgNe2ttnZMVhiEWorxdRI3WV5UdwTWGTDx7yTKU
3bSwJzbFa6MwHgcS328yPXh+A4TVFJ9GKW997R8vRdszCGjftfi3ZuFlov6CYsddxsSDnwid9MgU
eNEc4ZYgsJ2Vl3TH4kPMhgaFeTG/IOCATafGnkCOnbZDDSMGrOubYAAwAYHrJL6wYdC4VEso1fll
yLcsIiYt5z5OKdih8GpzC6+aIUrHDvc+Jxus+tEn8O9JRBNJ+X/V8tbDOacqn4/STXig1aM6bHUw
gFYM5dZ7bWQmnwFoGh5QiW56byASYthMoIydqLsyhXyzjwYjKATFQZdFdDGKHLh3DC17tsa/SzID
p830WgsjS2MlbOHutwNXNZraHOJmphFY2P2DoMRCtkIlLLoqGJZp3KrztyWEehnbDEcxAbJv+v/u
JmCJhV/YphupBb3OO9jj/gRLIy0NAlH2CJbM/6tpC1a33SO30HyCmxCQxKT+hsmmfk/8xO2PG3UR
YmZKYIzIaWFd/oBV7FLmwBI2axac6ic1vjGe8B5xZLO6mwk8S2+AiRJecsIfRh9R1ZZhAFwsKeWa
fMITR5rD6KunQblU9ZtmoYnjrsm/h9UJ1EKN4uflPaAvgFIS0h8WaEVxBkUlS9cYzbCyVyc2ei0d
D7gG8uDE1bhwbToMZHuO9lY7ctt2kgH2g8xHnhKyedujOX+DquBuwpM7vFPXd3eJwrm/cfc8uj2P
YYvye0L+pGDOsfyJhSattaZPdi/8m3TmMdG/atpi82QfurQpL7Jz4UBwYMqBhGJhH8frGoVr/jxh
xypeMwj0nQ4ps/dy07Ajfmrc1IJ2bHl05WbzOKQPhqX0DZLXcUiomI2pWxHjlcTQRnY6nlDJdd2e
6x+OLhQlK93gVJvI3xMWheWwSAQ0RnXCRoz3yG30xyeMl4Vf0XBhonj5/zJmBgxLVhj8/J+4lmrX
cHi0EHk9jF2qVty9q4aKQfNbHFcAYwGCL8cx2tOXuao/mU0iduIfjL8F6mtE/jjQvZMVEi7OcwtS
BtkSLpHTHdXz8yZ6+3Ff7mRKJWbYn3iv0q2AFtRRt7gHgTYeRx4zHx8aFQ50Qzyn6Y5ZyyC8l4WN
I3HcKbYBRADwNH3eQNYVHKrum69AZHYFRMxNfuX4HLOQNTavllIWkfKDu9Jpz3zd/GhfoeXIjDZd
GOpL8q1LyZQsYVpXvk9WPMoSwbM07BWzcmQBz70qsM2/qiAk42WAJEY+wHfLsZiMUY79WvliVl7E
Btl13iHJbwCN0w0hwMNEXroogEPSQf3xzgebUgIigQTPiVFbjz3OgaOqLC3ftFhEcspGssLZQUhL
BAgIYOG3Ztsx5WAUbPMMRgOMA9WZ6JsV6cfsiog1e6HtOyXMsOEjAjECBb1QQJDBwpLq4194HAY7
MowB37xqrBTNRY2iaO8xn79qnBJuxYqxTu9mzxNZbQuNAs65xE6rZ+ra4vPi2QJeek5pceFL0wc2
dpyhpT5GwC3ZBEvP74asuqOkHQmOoRW3Sv5kJOh2xinEYvkEumMGAHDhM6DGth4YFnKJOOFgQU7B
Eq0KxsPeMz8KazI7zEP2oEgBOAs0D6np4x8xdJ1DClLdHapoQ3f03BE7Qc4yH4hQXBG7x76eB8k3
GFHhXiS3J1IKe8b7hDWu2jblWprXU6hzuhAXz0EL8K30rMw1m03MT9f0hORYi9Q1CVNWdPcoanLC
UfKQt5pFvW6cGiZ51L4YrOjXiaNn5WsQWWoPbw968CvF+IDR/yKNrBzo3ZmwBsxy0w0VqZGuH5cc
LzOpBCh9kPtMxK+QpMHbQ36Teo77d2Z9aLkj9uzkzi80jU33XmD48vXVXjMIvgqe8CK33Xpxd+oe
uyka1UH+EuETBXyecNiqDfbMR3ZtkDHYHQk8tGzVZw+ZLz8thTXyRW5L1E9Xvmw+oG8dzyRLshI7
gQt/GGX9sv7iCUCFM6zocfnsyz/oWud6T71JK6mF+pkPAYYo0xi0kQ/kCjC1+K7oJ+Id7hW0bTxl
xVXW13W2Mb6Si7a37Mq7Bvo32WtM0rLETn/ZOv7OPIaseI6wqTkDlzof7M1iEsIdb8fDTs/sCU3/
36s4IfdOaLSDVuMLf5IYdCoZgEKpeCZvyySeO9NlIje1ewnjIPqXDZPweYe6TyxdOg8tvhqihxix
E73a2MpnDlM0ivhfoTJzL8xXbD0jG5ieJDampI/nYfK0FK4FSzPzLO9NO/pSDmruRiRcjRLn87/8
jV1ggrg3PgD6pS5EpxRRADPEm1yc2kxkk9xW/pVPepmZ2cTi/Hm02+4JWoccWacBAHciSp3m8FHs
qzSkhq9YacGTYmgxqyfm99l3f+enb/pzdMV20KxN0dafHyVLZL8/AcXeDhFDgIUCbW7ahfbJ8z3Y
DtQPLJLdGpF6jn4v4GfFA8yjm6JMJOgIzbbyzpyQsAf6URDNVKB3EQ9qe30dYgAM1oYREpfOobw9
+hXJWW+TZ9YOfv0hyL+BsaPaZFjIPIDmIkIHvRd+p2Ijt1eLeKAAAnDmgMUTEL/iKaXUN9zIFS4c
HYR7LVetRtCtCMUEPWSxX5ZyAYi42jzm4LbYkoaPdj+/iUgUUQk7uJPx9mXv6a6O4dXKVxqymaQC
5nwt78oHQtASuTJJw4F2smpvEaEWb4SpLNbB1M/f0a3zMNcgW10+cb4LXuoY4fIC1WCajuJpiXVX
1/rgAQl/DGAefOUeY9df5V+C9MkIHYUrGg3AAdzNS+onxu5PLucvnU90ZYCld8rjMmxM0ccLtKov
D3rNM1qn+taqg5x7og4aXhd+DKwk0z2tU4cMlW6xgFuCWJ6ha5igAStO/acuYjOyUDgEr2Jj7iYC
ZN1IBA6t5h556IiE1RBxtXSonzbkE17cPv2B6PoY0XGdlD+uxPZExuGrDQBpKAtF7QxFCo/YOpu9
/EcrPRIZxgUGAjkMCDICYsQ1JUoQT+mDjlBC0uCZNsGFOjEuENUwvsqcOtzQFOPMLoW95ScW7VTY
9UyVXDilQ4CF/4loBNPci98GXDf8n87B30xOn5KxTvHgY4qpV6L0Y5p4RQll84PePU9p+cUVTnHj
SP9UOiFwIXQpxw5wMzhVpGQNQaeutMOJkP7BrIVUWBDHwWqxvQzPbXJEs8j6W2WOcbVwinjsJRkR
G3uqSv04BixhIX/h5wNA+9DcCn09tIWJlDWXjDrrKO1Itk9WxufEaIEXC5IdG5vKZh7DDKtxGJqu
lXe27NTTNptBdVkIYlsNC5g0bHp9Qu9SlACal782jExZ2kYM/+Kd/oUh7SW6ogn0CXu1l4Fg1Q9Y
oFrwakShLnU1tqL00r3weH0hdRHXDHaifeLY+RswkJySUnTpdVHdMOyCPdGEdLR0X6tCCksR0eNS
6cz5WngGw7RREZyHkY57FpMg4bbcVcR/sXKArAUn6yE4yOpu7T+D7HVoHD24A2JgWGV13W461Aii
NRcUF2E24L0khpmneA2yJozDaId5lEeOGkA+g8Mt9jCdYL5du3cK6OyQA2ef+lWPrVz85cePzUYh
/+i5JoLuKR14X0GFUfjSQF663wyGxtnwmdPOPNq5LVeO5L7jOz6qSJk0hlgcFnoRYA2mWEjX4AGq
mxpjXwwYRbQeoHBIw8x0C3zyXcwJRoUCB2fO9pjk5eatU5zyjIwsY55C9udj/qZXko5y5U1A3NDJ
quBMNiiN2CMzw30oa00CDtNwl0ts072XuqPckhAstY7CCWshRXQIEEFfU3tptXu863vOVIqiF0Ix
GKuIzCkoadse5t4QvOcHUiPKGBV6vLSKf9tLL4R45pmYkSKIm5Rge0RubajyFvHH7otDgVZVH4P0
gCqraG0jwITpVfJJNzlZAolSowq14b1nmEIGhuE9xBOOP9YA8lr9VD/xUBshq45k+DEtVyg/xsFn
xAdquXT7/vLgor6LiN/yEF2/ZfnPy+v1x1XiGG/P7WwepF8aJ6bRxZrjKTM+C4QALEsIS1AxmvTS
ij+7SH+ECzBe7B6YcSANMBLF8ynKl9Y6D0H7p2U4JlY6K1ECLU4PjTkbuHsmX66KKoDJpSbgI8SJ
6DIUx1wDIK8zqFldkWkSSX4hHEhgrtX90W+oRaZLFfLF7qg42O0Hhp8cX2wvkVtBFCDGlM+E/FBc
sIgaNugesnEBEFWpJ26Gk6G6lhUa2Kao4LOvfDi05QoN9z4RA5UGlJuoi9yYovQtqr3hpn3MmCk/
lO7CmokvG2YwQwfBur2MnfIIwAXDjyqxEFO2T94jDSjjybZTax4pTz8h0pZWwx/2TsF9oZzlXw30
CT41+l4iO6Lh54GBKYc+sUxdHXWtmOR2nbKv5jbWJ6nacXSU814QFgd8Z2zIGxLIcmc1WMVQSVlL
bwwCWz3hgJGdzyV2MXIriZuCQERK/dpaI479k7Jnvd1GjBUc3MCusjUjt7mxQ6FHcBih5wb6VTsi
MwGzso8bMsZtBbfex0yoUjhsOiZKO0X8EcZtgd1OXX1jai+OrRk8Gm/4wiQ7DAf5dX4wznC0H2Dw
zb/WJP6au88po0vR0RExcffl9RJs54A/NHBdvzjyyOFknzHDhTsi89GMi3mny/8pm10yYzDZ192e
eKPHHxvFOjAHv6g3dQN3miIk6KP7XIQ0OwKD+py4PHOLTqOBoQCK0fhoVXARECfw/bC6BMMsX1K+
d2rXWyyzPmW+gzuP5t1lcXmtdbul1NhV37noRwzK0yO6iLI6Wjf6X5oemnviCv5nI66tJaQb5XFm
l7uSMeuL93JYSP3DBqUvYUoAY+3uDCSAmCmEPJt2YQOgv4FZC1cNQ9DM++gMBLbAh/k/kmlhuYME
qi95RcZEGDenOfsct5JzMViioZVmMEYnqTgHCzsFjzyofDHg5Yi5xB39Gu1U/lZKKFz72m/UeOV2
AeEiW0NAmqCpYh1A27To+TCIU2ZHxq7943rXfgkJL5JNdMWP/uD/v9FQK6oeK3SOCJvFiozOPgvI
Jv1CFKo0G2n8MdABnlGWDfAgH+TOemhFsYUJq8Z0S4TpXgTidWEjPbbDXnKayh7+YWaGPNHWbkTS
JWU1a/jJU+q1hNOg/DVRdiKjtOzHjSIRH1OoFR9xt2FnGH9kHHvQkw4Cz3wbRFyNkXiQk7eZU1Vd
V1iMkOjbCkKhNTvD8kkNtEuSoLLVa9kFCHwlze3GIGHWyIyi31TlmSn1rv0p7jAKsjgUtKCJH0Co
ED+N8WcrrBFOLwdxf8B1zeutu0urgmTCRlw7EH3I5Hmn2wjKSiuMOxqe366hMA15MEA/vcAq5u7c
hFT/bkrzhPVy3ig5n6G8fJ/ZmUxDCdNfwNdnaC7Q/BGT9CU5I47qqFl3Cn8BqPT8UL1udMwNIXF3
ApuIbUCh9C/C8vaji6e5dikMX57I9Xpud5wKS8paLvui4QAW5QCMZhe3yvODI2H+5F5+fgCwAPTL
TzK3DbxUyj+ZESi6KYfTiRnMgR+dwsqnOU+1Vy5ZtwjLsRoTbjYfqhvTKhAbrLKNZNuka+VXPRvb
mDTsfjX/QNCYjZCpKLq88oc9F30HP4zcl8g//8SQ2S/49AJzb6ssvrIhR/MwbwvatUjHxnaW+Oyt
sznf9VNRHLg1gZLxdgoBWufB783Dc9o/OSB+m70FYch/8diy5cCZZBtYS2J7UHcDgAIr3udTEDNW
bWDYyjmSf5a6SKj/0UyPJsJJwdeYmb5+dATHxp1O6oFMcOnjHf4TJkKSHggr4vaPXGgwBCaIV+aD
TF+eUSAmlwIwxWHA5Qtf45B0uP03ensj123+pXW3DD/6Yr5RXmktKPVfyqcSLbs7i3GwoN80AHnW
HyMeln803sa9IRmW1u95ZcTN2KSvAiLOX/+4zjig0mvNYv0Khs1yIGZpIe1WZr2L005mw1Qk2wJ7
nXqA3t3yPFpEnouYuvitnPs0X4ahOJTx9tUqxyMtsLE41TG0XhR+1RTw3x5IDXD5ji36f9LJcyTK
MVM3Jsw5n1jFKwaM/tEwcrmXpONh2E1iJ+WPfUV52AAcrEw0RtGf2f2zQKiPt049tP3duj/KQKMG
THDZSjHxLO6rC1jjJWx90B4051nagv6S2UwQmUmkjfhBLUDZyPzN+L94nDDOSLOj3ltM0TG6ptgt
b720JjIDMpGobAEfV/I3E8nHAUg+WzkmjzV7ISvb01pZ/WUYzyNTY+ECTBACWntidS5weWtHlcKY
wua5hOaAoAWInkh0iRaoYPK2gxHh4mIyxEzeAtF+rgH2qdkWQNKY+bq5Ks+pQCgnQDwbX9/8RdZQ
GRafb3iGscMA0nVfvy8G+qNT7yNQR8ty8+WB5kyHnUbBv88+kJblb1jlIzigs68mbnM5yk1oRj7B
oyq99Kq+YRpjSPz0O7x7d+VfV15e4rGTOFMwPAoLUf2rQLeCBBvYVE8NUSLaXRowDRHdO0+CKGwI
UyOuiOYXl8vr3w6agbIWDsicC/q957XQuKT0FGYqtjb/RjE8VP+oQZsbY4YeSlde0Nu5HSBqmVxt
WnhfMr8fZ4CsoKyWgIHfKlD45Gy2IVaFGAEjudYRtuMIDiivuyq+LYb+pz2BH6Y4rwvbWD36rfX0
CMCLnQwTWtGuKeCR01Jr8UwMsUcDyZqn9k0G+XAGBd2jWAUmDI6QChodhlitJdVZxjhMp9lK7oFo
oWdUnyXOQC5JZ1i9Zd2e7ZAMy6mP8e58GOl2+cJm28JbB04QSvOdWk7JtwCI4Bi/3P7OlW7uamoq
WCRnc9jyhWT9v/R1pTZdljAVnEgfZBrtPR+dcCEOmVaYSBTjF0sUKxqypmbowtEf2LwIibMJfcNl
7NonxxGUPyuJbFymj6tIDmbmIdIGh3t6TdAP/coZ5L3NYxkbP9a/CIdq7H4EV71kBg1/8e7hMRCJ
wDXZbHmYrE4EUS+DQ+p8FOz317eGFyP+oRgGEkhQyYDxIaPe/FM3EQBTxg3+0jCg2dm9vnv8cot0
Hpx00x5Ffx73RMsyyxKh2UCdsZkbWkfs3jQp52nD/yrsAAB/gv91T/lDBF+MGUT9KA0+1iuXK2lo
mPvq7AgGmG7YusvtHsDylvJZuOP3JdO4Zze9L5J/ldf8Zkcld8i6iq51SxN5HcUdBQr6hOH364oM
v18Am7zu1p6VKvou2UGpSJ9PXAtCJPzU+KHhls/CPsKNNQRIU9AuVe/lFU7EgEwa+B5CvNbDe0Xv
l3o1NCMoodQcb8BmuyNdIsh1xnWsM9idWasY/6c7Ho3nsSD9GQMiVhR849HN9CaJyNQlDxa6YH5i
k2hCUItD1eIZJO3WswJ6JwbtXvHDumuijmGfhvQKWBfDKRrCwCKYB0uDZreHwoHsy1dLN+B0AR3l
dFa478gPgqNjeryy8SfrNK69h7GGNV04yk/CJenl39G+XMa2DfP3S/2Roiv+FYyw/IALzkQkJyeW
fF8eoAFkBonIzNjd//+adADM75NO8dA2xLAqrFm043Nd1W4Gsw2kJPig5ymn1IDeQanFhG1w+TaB
K7EbL08yshmuf3kx8GpDtlLwuJp4G+HgWHa2E2w5FA/37Aj/EDPRAmZdtc+9eMHhLPy9fmQBbjwD
jG2B/dHHBYE9jLOlZeYSghNd8zI21OtsurUQvHH0DlRYp+YZXQlv5OuA0JvKdCVFLBp2JgTOt4wl
FnD3fXT4ISeR0FqH9G9qDtaeDlR/ZMB8rIpL2MVWaT75fgwAJaIz8H2yXkTI99X8zreSusHEznLB
E9KfHqKHJBSMOLwr23jizOQ42xWfTCv7K0RJtvXlM2jPjQnXh0Ti69ICPICYUQB94EXIbpQU8C9G
DAJs7Pn8Fj0Ga6J4jeIA3A5Qcl7bl2up38X4oeWsEgKKCnTQS0phFaiflupWr41+XaaMLAieJ36w
M/tlWlLh0GB087L0bYLc0bn4NcaNhtWcYKvA+gDhKZkHLXzS2u7AJ8TH+P/RAohPAVBvEoCdN1v8
SqKJON+DFIHwboz3wiJOdcRdtc5L33qwjHdAjIlO5ODYoSPpuJ3gAMHLW5xM3oCZKCUVuyTlc5MO
9AAbzfqSqo/JJhoBbf2tn4+IyhBOxNTLS86jUX2AZ9avGEULdS9cajRHChUlFMA0uQ7LnD/gdYiF
c/N6jwma7ZFv2bPJyCNdsm1ozciwQbwmbNvEZ5sOvIpWk+9rOpZbBHyCdTCZsTH0+jLXZW5X3Tll
EryVLJKFLmOGxGbbiaxUGKfXS7oA8rs04TWFLJ0unoVW7gLkiDlnlOlO10u1xqUjmT/zttOJyAhh
yJvIARjf7YT8/tyK1CmTPdikJCF9fbZ+A3cud/n74oQhrhu1zIx8fnSytuOpHUJWCPIHcMbSdIEX
MWTlHFZ+jQd+Jto59rRiAJJ5CCrrxFk1VX6vvLOm4C0iDnXFHYuUA1PhVVfDTPXz/pdAJHAe9PK4
uJR5E4PUXlVI1LxG2SgMuw90GL9g9rRmPTE3y65a46JlbJ3ykore47Ol6bmqDAavMqxZ5Vsh6OC5
S99ygGaMRbRN8lWil/IEfhaPtRBf8NWn6pcEBr7ayAB4EaQ7OLeKn/8VOsy5+43Ba3HSAq3BkBw0
02ul3xDymcnbo9xmJxhNU+EzNRNvfQxJtt/Uz4M53LUHcAW/F64gTmj85RDEAKzudE0w0HsNp1VC
iYN4wjZJNMkJmSl/RYtlAfsdcc99YNgt+I499n4Rmk0nBPlJ1N9UMvCiEDkpMk/KXHn8sPbFGxs9
WE/uHE4sQqYskMXwAAtZfb5HzA4698XEGrLy7QFt4hWCC4eg+A07gMVZHkhArbAlQP/pz/KJn5F4
nv7NJBsjv3ufZ7ruGllEE44mnQ2FwcUS7Cnz8+ABi3Mh6TX26yrFXhTy6MnkvvH4A/BgUPQ0mC0T
lzJ5LyNk35yFTEE58LC9MwSZ0VfaCwUyPnT3hDptraN5ATAdM84kJiID2rAS+H2RJv+q0A8XXnmn
q93HQBH2YvKhsmh+Bdl6+qvfCKZn/JIFA5NtxVGoEPTMqd8acBwfancuQlpUpDttgEgS588oeKBE
qNg46nGTrRRGKttJgbrOHUxthfrKHZd1k+SxnnEGLYxQEu5MaJMxYynZTpbgNUf2G1akvM8rTAbH
kqcVBS12q5aIx8gnlmTNscKcs/Ohxcrc9hnXJrHWkrgCZxIYRsAIYeDDJJ6A7QZv/e5bsQKNNaq2
Z1LVK4GZOr7latX60nLWyquaNoVVyA1JDDY7Rg8MKdiGl+/gtgEL8Bg8AGLin02Pkc8wQ0Y9oHjz
dy1sMO7B9sO8rfZBX67xn5qTj0FzjMJiiaRcF8J6BzVuPFqcHTiaTV/KCcgM2R0xLfSidZacxrfR
AtV/inV/7DYqrK9jfMC2eiqepyc+2yMqoMlJE2/Qg4z+2zLsUUYWFgUQhoT9syXxgUkJdZCrh0Pv
CkjorMc2H9y+Qau/GRnipl3Ic+kY1eGl8XnFwF8YovNvHdx9O9/qyn3wyO9aMNEig2tkmYvxKAoq
BPybOd9dmngtQU9i5GdHd4Ybr0+IhEgMom2PvenYoTEfSYpnakAYNIMXBhs2xD2qPdkFG8dMZlXt
YrJ5NUosbOPhxWJnJ5zl+MYlIw5oXHm0ey+cg+ZPQGlTURgw4O73KRA5Lk4acriaFypPJlSuMiJm
+ZyxFgjvUeYa0Hry3fDHCafDwfm25G/xOodMqeJmp5uUfysZ9dUVViCjqKO1ogdq7RHr+Les2XVm
p0y+kbUFCKvgOy8h6Xg8sLbDz5umkzHjPGR7CX8s81+nrvJG1mqMkzUWCY/CMb9mxvIBmp96k+8I
mfFSc/2Y1upVicLXcCBcnWczI8QYhQi72sfE+MqE9/Mhc5IInANExeEbYpybE4RrGDi3ewPi0C5N
i70ocWoxuNuODbNj9beR17GwTpAy1NbhUd5SHormdXxkC+Nfd2EbSSCVDpl0plOytG0HQlbmxgBZ
BD41I7jMraarUJcrIfdwsquyHz2ZyAj04NRPybjUt+JED6fahngchLc4QkATsspBmN4RD+2If4wm
la1BYZfqf8/6ILHca2gRnHpCvcQ7qkMgET+b8s+C3B2tB+ot6QD4IRmuZBqmxk0/ycCy8FsFGT4d
8BecA25XnjOCxp53y7wow7ZE3cLij0urqzbzxO+M12c2IVBDyeHwhwvWl5gG4C1h8I7oSLA2cFXt
M2AdRD1pa81gh4SaCfortkHhTSQP698I8pveW1qFl37Dd11M5+6OX0teY1cCpFuchdsM97yG/4jG
yR7gcdBGdahMbN7ThWSLbHD+KJWA1cM/clTLjAEi2d3L2fHkuRcwNcGJgoF+wquQxG8qg8Phr2H0
/mTYFsVr8Lblc8vHLmlbVbukiSsVd5kQB/6srxG/lEryk81OZ6bOImJ5m5NwFPtD/RvjqJ+mijKE
h4qRv4JjlgeURS8Ax2STp0BPeCpFu252Vv8xb6l/9DXK9F47m9W3yKxqWoFwxTc7Su8gOllnvUBt
JIuqDKME5uAzywi521ZnnbV5wWE9BBNi6lK4Pwse835j7TmYHj6e3l68juwmYLRqPserzHeLd+Ak
ZLYE1M0XUCGUhxFOEg/4iqFn/CusnvdSQBPKYNjFSs5US8J/dg+fnn7X79bsjG/MHTzUoQR54BBS
0CXbPblTracP7CxYSsBGNaGrM3sqWYzSfJBVWG3x+Gf4vRDKOwyqmF7qwkra1mAVqX3hZpnbIQmw
iODDf+ykmXN7W6Lq7k5d6tSQO0iNxNiGRNEeK1vxhyP1QI0q952/Fkah6LJ7S/BAeZhmG33PQt3P
5z3XcO3OJ2l04SJ12JEmCJ0R8GknR0TEx/42ffYZiH5C+3R3eBzIFmJ29D/uTf17TYvhZEDR4Utn
y6LgvmnFBsl2+gVbIhL3qbKWaJP4ukzy11jNT+HIlxl7fC3NISOAhDWbtot7T+TELus3WXHGtW76
0/RGcI1pHoT5JCbXeK/WYZN8Wc1PWWBW3TdLelPtBxPZk6vHnT2NPf8VnwRZyWpAodk0fHfsclwS
eWJ6aMpRxgzLuh/jMkaXfBVzs2UYLoFTrnL9E9QwGU61n7wNBVRsPz/004llAsk2zZs04r/EEh+s
+aN0wr62qXZqenZVfB+xq8FhyaBz7xpG9LJHq8xgY6BfoX1l8CThod3UvVsMAZOLdB1r5MEApNOw
ieZLONV4pazH4mStlREp6Ce/xprwxN5pKbQr3B4TJeLHCNriX1/9NDILm/CR7PPx3n4ThrZVPqvp
rSf5pvmZb/S1DJiQN4QG899/FrqCwqFIX6QTLJFOI49ABKX1wOIy+i45voq11hFE3js1wYs3xiLY
XYgHGRnQiLga0IxrV+bLtFfL3rsstswhZzYE+SZXmMj8mPV9irhvcTesXwJ4e6aWRRFBbg5as2Sa
zrTlQwJL+1p46IO6hbSP8YKoSpSFKE0XedmAipjWhKisLzyXSgdyb9rYT/IjXpvpI2HEYYJ80eUG
ScVeATqMB1cAAiRNQYSBUMJwW1lr0+oCvbjWXGiWeK1fa/Y2nnFWk5sJXo4h1w63Z7VMf3q3y/zH
QqPGvMA9oHyb5WZCNRZycjUSlcbJqHfPfl0zUkYhpsOet3n4p9luTJQETzRayKb/vV4GmWHiyvju
/l7wMsCklfigjmOxyzGacx7IBwb0jz9VwGrEiYj6voMgWI3B+DsnbtX8FiZWFhZUDgb58deaf8Xk
rdlxAVsAMQ074Sx5Lacp9YnfhMrXnAG7e4YorrJmlzHkx4UoAhg2PkzcRGCw6vS911Enr0ADcKCn
6H+oimqy4A4kYyJ3wIQsLRbog0bfMLfGSoE4pPFtxirLsNot0DcW0NnQ9AcI1knw8szQsmv2l/pp
Nt8HCQqMVxjOFlK61G5nim52d83rs0926uPhi9nX0DNbwI6KYv2YU6tVAvSylYY1htClmSyA5tKf
J/1gDQel2z5635UyEA2FK7/4Zx2DVL6kya0YRlAINenW0vAKZixn05WSByNYSpaijwXAMh0rh8tE
5aGoyAcnR47wPNqsZtcrJwteFb9HwyBMnxMnf3zr6DYZj7VOz3KLyaYtYYun3JSnzaRTgXXE63zX
OpZhcqTT9pvfTqV16eIRBrU/e8xXnELSwQJ9UK3q+nmY3ksZc6GbfmX6N25n4hRG8VQtjYNiF/CN
uNpziNw+Rg3sWkl/qqhY+8mN8381fgitUbgwzjFCq5Jqr4nolhMfRCZvYfdXWMxtd3V565gWavlR
TT4LPKposAo2uI/Rnyf+S5d29f8dpEIsHJ39RrFvk4P2kihBA7Evekxs9i2mgImJ1wt8o+QZe7Ym
FUAk5A4qhhB89MM0UqS/lYz8uguWhcoZT2JLR7sSY6ru6hfJagINMgFAygBfP+TN+hFO/3F0XruN
a9kW/SICzOFVIqmcZVn2C+Ek5pz59TVYQDfuPQfoKtki915hzjGTZcgg4iiLblgeZO48ETv8Npb2
JgoOZUWZ0fCmUnN+Wm9C7njWL4ZaE8UtwXhUxwWakiMNYsQvvFr81C4QnpKd47BPEP3NqV/0ccAj
4/6ila7RwU4i0po7A2c1zgosRcALITLb9U+2U7O9QRgptDsvJcpro4NrhbG5TMTVj7dHNQCvxLS5
xOJ+Y0EB/MPsz99dAOEMd6WwHvSL0P4l5c0QefqqW1xuUEt2+VnD90feZI0imJKkRJJCkoLoNljo
qh3437IgBmeld5wbZ++D8GHop96DBocmC3xgYd6Ewxzni859pf5QjbRf0SMbTwW/fqLG9MwFj9r7
a2BFQnIIEKR49xoLMEkf+NS/WEdLbn6k4GDtKfqHirMKZgxt0oYuRruWxcuNAkcXV2S497bUPUvY
CPOAHT2ZM87YK4niqhO2lvlWDp8Rlk/lnoobvJ/AVQ0yG9BWSeaKza4Fj0B4g/eT2d5KcjHC4mzO
eHCasHMH9ddS9j6MmUcbvqCtSPqhPzR39F8pRXiYvDfBV6xsW+GoaX/1lxohDJdX8dXQfktemrJb
ArRd9sUxlyt3KJWlUN49DrSRrVMCCdSj0BlDOsGCU6RDTdXiYyQMkdeMUvlzXGrV3eS4qLjF6q3o
nQ1iMj3SPT49VK64qXWGUPhkbQva2Ckd3sJjNp19fRELtzZjUf8XMzVK4GpqiVuLG4v7hV5GI41h
pDMR5zqLz6x4X3HyDn22SaPlML6z1hjASKwhZJcEipg4BXWSgB1lYqMqUOdV2mKs6D5OFaby1ywW
Daxr2bqAZVPjkq2yv8QhXmKPY9D/yb8BRXITpDvt10AcvK38P3blZ8TN/SXDxSGF55BjaGCU/IZ6
LnbZO2Ae7EcyB+30J8mBxr6hBrQi+I7JncHnzAW8DKzpGeC2vK4aV0XUnQwQTtWqTu8ZpNDwK1kb
GJ7Chwynn4CahTJ/XBiyWrJUfhB11mTkQu7vbU2ldHHMhplWc4V24q2IIfJ8diFI2v2TMe7QkWFa
yeVL7F/UiUvMXAjiQ4G75Of2wNSv2mTVs5rOyk84nYR2RTxu1D073SlmoMamTi0Y2kjOvaMobnis
O/Otb7/mh5NRqfdA6uf4JAJsFJe1XFI9m/BNGNw8wuFcAdd6ZzOO9hdq1rAvfjWNiErzABBez95J
dI2lNfAwkyWSLS/9o3+1djmpGLQQ/pf5Wa4re0BUKl7Sq7ltNtMefMLacONts8j3CAYP3trcc0Se
THt4B/q1K7GmM/pW1sw7bVE8KnyBOLg3ur6eil1NrjAtrQ/s55rqawW5azp2LiYsdvnaRQKxE4Cg
VikJkFgt+gcnkE4bPC+X9wwlqvE3xM5461VmnGwGHUpXm8miTZG5lG8xWbHXurbNOc7m0bCKhJ8R
38eQgMNuxdOKNdQDEuSTdvocfbv9SJ90sqNbPUwLnQ9BegtclrprLpzCP1jJfAnCh54xc9z3LGT6
y4gHcK9pB2oHbVqcW2jtdiO5xHRmGFTYycyLWjovm2efFs6YxVgowT9Y6vRO+TAaB9GRZKBZXOgf
wh9AFF9ANm+3h8ZcRLJTM2NALji6qrlCgQkOYko33tkc7CECZ7HXqo3EtP9JSkaExFNbsvjXfuah
zvgqH1HPePGcoDhmbbew1slBcdQTvFiwsgii7txM/hIR/KJgpbKwiSbrFy8WrMi15askUWFeGhj8
KHwgvS3TS9PAycZXaDcb86JqYBM8h4Tvb0PnwX2xgbnmDAKDCunHcmQg9W1+8Fb6tFqRO7yH3m9W
bGN/wyyv/PSAEpxpmAr+KFSV0Ky0XcAxgUs3Vj4gDujMnEHJL4iD+D8Pf9jqZ87S8Wjc0x0ReJD0
QCXwH7hrn5CQjtYNEBbSdsvWV/13ZUJScPASZTcmQ/gsM//cCKfK/NFcH3lT45T6TnEDwHsuKSui
dmsRMzbfoJlan7mo7XUb/3PaDd8ImPgVY16w/rTuV7UZ2EFZXXJbnYpi7VdX7F51znRjaelbFGz0
qeGb557lDYpVRMll/YSPNeFZZnjZrBkbvykHHj86z2hkhEvBDOo7dFTnLJbXNPpuxRvlaIEyFbH7
rM3ecZ9xVu7oYuu0BSZ4lphV7au1VazG9gDGIDPd6Hu4bBbDDmZdjz9QIQsIxOFRwtHX1Tvgv/g+
I7L1IPQDoPBs6ZsqnEk4Yw6Gb9NuanbwqQgCqFmQUolDk9oiN19JiLqd9DjdLfrSJ4slKkNjR64N
yRgnY9eD7kMyhK2fu5iy/6Gkbwib8ukD0BkQrsNQHXAUA31DhlhJP2JII0gnD5RGhIkhHckQvAso
4gquVKcS8AS73SZK3zyB0tPEGJaeen4//v+M5EF7Ee8haW8acJAOyRgzd0oFVKhboAK+5ZTb5EeV
1jESLWMWalkhn09FM+KhYd9ixdP4MfiNywGPwIZ5iGJb8Sm+KO/tH0se3sP5V7JFDJMRCYjJOeZ8
857NjUd4wmfQpmueH252n0oQTxtPKMwglCb82gt1r6KOhinQX5lC8ocPFc02O1GavXbPBuHKh+fP
RIwSiLf0KtPt8hlFZNSRSyJJWzHOwsM97ZsSLSnkUcON6kNa/XkY1sDLi6epJC7YCZi6aT2FiV0Z
pzTdjeWrZ1whjO9cFwMJ2RNRPowVY1bVBUk+i/jKBdAhdeQrwmmCaokF9caaqSz6riImB+HBJWu1
hfGjqYyZAKgKvTOU9/xLIV5W43cCAPsZdl8Rp2Y9ZQuiLjh2aYUsFI7el3UDkjEijmpNrlrJWvs0
IQqEpfxFdREr2rIYj71D0ZkyD3LJqhAN7OrXqq6ODSh3k9mxjgugXBeN7dUDvRd9muTkYb8whHmu
7M6GSw97VvgRx/fGnNnf9HM5QhJ8mUpHFdKtJiCuodP3mDRpaZg37iX0dTZJAk/yn/0bcWYBNjZm
zSQaQUdbRCNWc4ZVxTNAiBVZLwyzwl07G2hl/C3aAdX/yOADch4QnMG/5P3vaH8PhsZry7SStT74
mu4UBuecSafyjPq9aX52zaeGRxQaRPjXK4gMLzlMSayA0aGDpNrtWv00mQ7+t6bBCvnCxxiJO8xR
zF9wxWKcBWZQKusCdCAh39mbqZyi8IHJFfxgJRHptGJIXN09jkv0BrhuiKxUvix1xZsesP9WbsUt
BvaJbP9YVadO/0ra20ReRIQGlV6ZkbXVrIe7DzmS+NOLoi4DcmvwmZgg+sJP2diLHaSuTYUtFUgd
ZwXzcz6m7DMROUeErsNJ5bvSMrsqecx9Vy+OJlx6LnwR5NFHAL4dMEa6HIMD21h2IvIcHmQzins0
qEeFvcXUvQe1waAcw+w2LK4Gq1XzzBh9uMeAMTOUsEUFRJKS0rRAsi76hkhJNJPo9zxQxKLjyc+h
QEi1B1LfKAil+Peglwu6y2aRKBtNZqaC434DVLJiGNMddfim2VL5hGBU7sOQaOxdW68Vnu82dGTr
hBP0Cd9pku70HwPaDInRU/cTY19vfz0qjviPUWMKu4NIP0ndALLV6ncrAXlDp0dq44BbF3dlYLm6
grOu28TFfkBfUhTz2VquButS++Xa04hK/BzDW0Pf38d/CEgNVoPHe5bc5dlLBBMefiVLMFW9yAzo
Ew1/t0WRL5yi6Ksv2OtwCBfNOhlBWdfypqa+KIoPIy6WHBWAyhi89Hi8WjRRlvGTJSLQYmbNgv7q
DJ2vdUbEfU7tViGNRgioSIx+L8DFQh/qw3+jlpoXPV1PIo/Jo/+Y7+uBIwy+qLcgdQHBZmm9a+G3
Kq8TQhdnzZ3g2ti1pBXDNAxB2R3ZbHWGL8HZQZvJBtZRfqxgVfjHlPFAyvqOR30hgHc8oLNE2GTQ
bEcb0oCoKh2ldlhh1S3Dt6WKTdfHp+0kjCWp9FxtDxMYBwZJcOLKh7vbQ9xP/5Tc8cGP14A1WGMC
XAYiqp1SVsM6m/zeEUlZBHPXOiPrtXQZN/N6l1Ffu38U2gtCT8SiBElQEr/5/sWc9zhMD+i2CILh
VMkBMZUHnUF4xzBXM+EcoV2snTQGmYTgHoEfaMRhFzLsHF9UMofWMZGJePk5xlPTl7OfjlSbdCYe
dS75PmyYHyMi+MbBJYFUvM6P6jCrICgYd/0L4KaY/w68BeY3v62G8aBA42RyJXaoH3WGz4ZPOTXH
MqiMUAFdjAPh24zCKzJ6qD5zuhO0oRCgMpcUlpB4iJSGXJWSZZlxDYCvomfsKUaBin8myqqs7lF2
U1GOY1TQHMaWk7GrjGN+axFu4tIgGFTN1nx2USIliXKbBQB4FIaj/8WwrMH7BeOmIZqxMjIPv7ye
VXmHOcdF4R0B7DxzVQg5OLbiskemm9zwR/nZLsLrjQejP3c9XqilJB67e+T91OKahjVSIHVyy6jm
sRndYthFYbsYky05S3oyrz185qcC+T7WiA1L7506/dU8FwW2uCvJXxj7H02iWsCtS4Ku9in0d++I
YKg3PsP0bnGSyhTy4MP+j6mmYTkQSEDwkXYmPR2vtJeumwjD8CpMDvJoGyjdHP+VbHzkwkW1rvbu
QGL80sAlD754SC1ULu9W//BgN7zL/onig/OZ0Q1LI1qJtLVl9Ch0Ef1AqsVXl12k+DqSB3GKxdOY
7zpiWnCMYGOH4XcyqNpQSaduz9jpQATZsEr4m0g0MJyiJDduCcIYWDQ6DMJLNbZNK/4nEHOH2ha7
77RlH3RslH1X3mntOy7s+L1s9yFUO/nSMo1TYZSiZu0KrkTvMFEPSBMUdAxR0tMLgbPWt6C9JUgV
1g3YDh7ZemM8I74vOtGRIQADPN7PPv+lNRbl+KLDe2oRUELey0vw1CoJYv48B5K0bYLIRShQsvHl
DSw3uAOuCA9VGYNRBEaW4a+aJo+A6b5uadsSkS6PirXx45NY4zIJQb/hvJvYM8kSGhen8+e2no6p
d1RUCcXwoe6a+Hc4JA5SNuSmkvVs2B3IhHI6JVleOknePf9bhAWRsPeaVWhQ8/GOBuUxZHFhocTA
bMaMfiX/Z8oKRNTOViZqDxtJpmS9xuGqBqeEuyX7ipAl7UIQGXJLEMsliuRZgCucEX0Rt06UK948
E4zPu8SP1lHUqMkBEgTR62J0x2hv8a8EqLPdAe949VczzjpUTLOt+OyXcG8BGHg5b1K1baC2mbIt
iZ8pi0jzLQP64VTj2sDjU258pBreF9TQEkXSIeHdr9kwzPCj3LgyjhXyYyStiIMkvh5yR8jGo0Ci
J7wmeS5LCHuDBcNywW9vLXIw02YkTNgH8Pf+LUHWR+HD5bkCH0XHKNgNSB3rQXRbRXwH5pOyvFHE
KOOWuLFgQfIq2TL+YzDWmgVbY0tfYdgC6hZqBo7VT8NtKGgR23GujzvWyrHoEP6Izri1jpZ1EKiV
+DIzetSz+VWWXwhM2KYLRFYyhJkcDFuMJdtDZvefHBIZcziVA7Z2P3kGNO7Jq5EeSHgq3Ek7lX8T
MT7sNkqSpwg5OMnDXZ8ufk1+9+TmrMsHNWCzg8CqPJqVa9DsaAiJ50LXZGDlBTLRZuCF1Bkvw+Mo
vtAMQGsENjE5PIkj4CdU41fJ2vDW1vFW53PRPukauuYQWIzHv3mgtfHEVcTPkx9KbBaR3QQua87e
e4gMVrNynWLXlz4n8VidFVeXPguOQRWL68hr61JiCdGHNJx7f7YsvbFkTlDsFMC/EGPwYwe/hrmh
HBOST2Reebz1FJfhJVMfuYUdlTmM8JQakx/DJifcCiw0pDdWi9cAEd2iMw6Zq+gP9skk6HLnKwjY
0z/+ZwpTJOz9wUcjfOgSUU0Ao776fjNhcQYJnX2k1ZNZsYCo3OgfE/oQSYEaE74q9CkG39QsRBHZ
sJcdudduDKVXHu9JZS4z8y2iRwOYF4OHmGaFrvGNYempY0JzDfKQAHE5o/o+4OcPzz6lPMZRaRlo
u475AtQscXJMjXlfO9pDCs/3yaA38s8RCdqJ9ssG3pheSfSRCw/FYOKjHHKZNkxGSf7RGNy0gT1/
9SZGfNy20nT2ZLJJGafFvyyf2TfF/lO1uFUPKnZ0njgkLjV68jeCdNL30WTpqIubRFv7zIcGEhAF
YUd8l/K90JpdoaDB3pv1Q2+/eaLUGI0c8jmo60wUZTzY11DcsUSqg7NFKpxfbTSVtTAcVAK3Z29T
fVcQ/TN9QtyD3CLWf2I2ugS54Z9jB9H6P/14rhsWqZq4bD8EpMFkMyAJ1Du7xGCBx6aCwvOpxPeW
LB8kmziGqV5KFS3qiQk25h4diywXfnSN4ETQ/yCD9OEZi7UbeRs12WqsmPN5pU1cIqFEXzTqongg
D3mythhLgaElc5Qq9z5kpSf86jL8HbR1R1ZYu4Q+BnyEoMk5L5toTUT4xBIe5AILJblb5L/Cz8zY
xKI5wFWAaGrg/5uQG1I4UXplfLpA+OrLetc64ssCaDkovKk8KILeOfCgqTk54AJKtFlt8151F950
ZrO4InUQrgUihRJAGGqQ1iFRoVzY8U4pHb7rXdpRgsjvw3D1sRa2KDGXRLFVEB1YK6VXBdxhIX6L
2Gkq8xIUdqel1wJspNjUMPexgPXF6hRkhxZEbeJ9ZFA+WT0UN0tde3Rr7xZRCkuxeZKnJOHsuMCw
JqeU1HD7R7XJOIEbjwZ+QwHbfPNQYHwRcZIsmSXVvFuMgXjnLBLSgJjzBRhYRLx91r4PauLQ+asM
IWS6/1bE3bcWgKJoFPoe72bJy953DKkJI7BbbPwKtb1PmspESV/BQ5B1YKfdxcDmoY3u/J8pOlBo
JhQd/B+TEVwTfxYped20R353SYnE8N4RIzkNeDdrVk7Q6Qb/ScqcuuWaG4yp4Ww4vggWfrhDGfqu
UBCS5KkbRJQZAcfG0n8vSoNDCUAnouk2P5rp4qKX3Cm8vAVUXaYEAu5w61f81JUV4EsTvSTduCD9
GqjOMXGySKCCptgga3Mas2VieO8jDD0LZaKBuA0HumEmH5HKbP0VaE6j6dwoo7KnhK+IdBSBHgny
Q+YfB1RXPXPHLMJNG7WHfvI3onCuGYLExe7/+bcqFPacvIl9xy/TeObFcaa2zsFhTP5N8VDDighJ
HiEsGy8NhZHGLGvbEq9sbsgo1pmY6CvuNqQJn2EL2q9+BGe8jzJOxxEtXeNISBkT7zQm7ySYY4bj
aR5ZIWGcJI1a2yCeqsKvMrkJ7HP5u9MjSyafMQeLAbtql99ptuOsB6gMgbr+oaYL89+wcqGNBr/z
I5I0jmKsPeWDgVTtsWYki2fgU24khJ3oG1AxEZCHseLuFbtWeC/u1fTOvWbdmmeN4wVz9/+9QZzv
DvNAmwf8F3dkzRZItEXrsWHu6cOUZh4bXrvqIr9IYE+qC/c8a5FkeC824lbDclfYWC4ewTx9T89E
10zmBnxJqFyiX86SPTnbKuStZKes1a2XHU0klnBxt5p/Foj5ABtv2vrj3p1imuka4IU3nRTvG7oU
DGFjV+h/ZH8zkzI3bb6rPpJiO0evM9MU12xRRiZdIOKZB4TodzAJ7fgvuvbjHK97EQ8m6S6MOIfd
UK39aaMQskA42NNb0Z0n6DiJ+gvdxMcJm7KVpHB1Udjv6f7IgUCO76t3QbYFvIsLqT1G2YaVE/58
OsUlI/H84q+KNRLEEHSRW3BRmzAN9Xd6p+LEYk+u+JRg7M5GAC17M3C9vBtQg1hDxrNia0x+6/JV
QBjLcX/csHPqFfM6p6s2aLjUZJ3kH3xjyCclb9WVDhpielDYQPbc5l6UtbdycWXyJIgpqUiUfRvc
Q4iL4HNGG7Z+NOyFz/1u48BiUcFoNZxdtwvsyWzwGaPP3a0i2gMODc7q+KQ69K3qi8T26anBN1yX
8l3irBNPHL4+BcM+vhDy1Jx6XgmA7DGrHze9GvkJ0nD/Vq6MwmHtXARHA6XGT9auMJ1r2Qm7ZDZg
TyPG/hS85e+iZc/h5TqratCiwQG9GmyCeF3Ir2pPVULfzW9TR3ZU2OE2YPiJimPJAOVYAr4FnuvP
rvAcnJVN8FVtx2yhAFFXG/WifhY/YrXrsDVhkxogxazGa0yvzm3O6ktzJ3iqZ/Ya3E7anjcmIzV6
pXmreRiy4emWSAZi7MhQjc4DQQZ8DlRSXnauyju3F8NnvhNGNv7KvyKPXolfhkvHlBTrnFioDWcZ
duR6jjdKVs2el98AZ1GRTc3AjR4xcjOMbFRB1VM28NCWDGmf/IkpmzlzjatX4etEsFQ6Wb2yoMZU
SyZnd4b7TJpsomGVbbEPNvXIm8x+1VpXcxpwNy+wq9/xGHzQTIoo+hl4QdUiDkZvT2a4TA94QxN8
riSp7zL6ETKQ4mFxsJ5ytiriPZ2fgu+uaTFHdlhz4lukPJJwXwFtGBBRmGvUZ1hVLtpd24jyWz2c
+u1u3AY8f8GKaRY4uflOlwnbdEZ4wl84/+NDI9p+Bw7Zudeiw75JsFYEd+QkJa15OBUfv+W2zh/y
of6mbYdGRrH14f0pi+GHwQkuR2aMBhQ9pO3MAFx56a18iNQha3gAHTe9CZdStYbZIZhfOgHOVHTl
pmdeljoQuKbTMB6BIfongM78sggVQgWSsNfjaEe22FDlMzEh73YuIepHna+wvxCeyggm/kMwwZbz
N/4rD4nnCtcxfxMkR9vF4yb3791vQqHv8ANCfS7Ma3On6BCcoT70b5JoE8V17bbJ4rtZSxICG/RH
bKVBLQNtZwtGyhiLvuKJ+8mAlM8v/WP6Rv2/Ax0D4I9g4BfyuMFVCwAcznSKrxjqud51xudLzTtX
NLVMRD7RRSgaE4ddnK65uYQnguF+tpwrgH3w/TgVSCqyGRi+ccl0rmcBLUd1e5BXZrp6Ci4wWf2z
dNIv5rmTT8ipw67F24KcZpoW3DomNuOpl6CM0xLw6MwRi/PVwJxRXYeFyxnMYgN7fl39MnHjWtNU
/O4ni1R3lU86Y23t4EzYKytT3o3Ieoum92qffg3IMIzNqN+JCODZya7MfVGG9tuMje6A9RL10j4f
mIWtDHlfoB7iUAdxhfmLKRWajM7ulcu8Mp/OfAVVzf1i8A1Xa8V8C2F662vPe7fy+zC4v8RsER+9
sDZqtgWyQfcq1uf8WswRXvUBhVgpXDuRKQy9Gn4ugkryY3pU/0sduJD5W+Zpm20C4VtvxmNEI8ET
xEjmHpdn1hvKOv9DU4fZA7z4R89goGBLCrXnQk0NaMKGiBkrK2R0UezOTBnNtXrYa0ukZWwZXyjX
b7NRq1iXV3g0nM7GlfG4+Tn9EFTJuBUr17TyXj5wHUecNqDJu/QKS1wnfW5LL8gJGGNgnqCqHa1d
4DI2+tK/FMutflFMF7w6l4zPjTCxcXxxjpSj9UU7V8Mm5FwW9uQhDSdkxbH5H23BozasqxNigPKP
EGPpv3CVqEZ+SOwY2Qlpgv4xySRw6A4DBhC6tgafBtD9iqgLq/sSiHICi2UX1gehXg80vaq5n/Wi
NHWhky9dC7IJriApOIajXVMPsnTPKHHOffEaCLgqPxoFXGO+0omPAfBgbAl+IUZG3PPzMU0l3qYE
OLvQjAW3IRL/7mZYy+I7H5aptafwNwyFU2krmnaE6iefR+UMsPtZoX6zxLMRf0qEBwSrjr17s6EV
T+kU+YYT4hJkfddhD9nQblm9HRj4BX/bweH3k/Apc2SULsM1aT4wXQJ2P30HZr2yDlyQEhDR289m
H+Jef2jBHlxOvcbVFwMcH2xxBrzoL08HuVBv6NxSoCfO1GyQV5KWiPtkh4aeqTa7kEA40c8NxIbX
pB9/5fgOmPZZIOBS1uScJ0p1F5VLsQHmrNwz70TlbSF0yndSRZ5Yfiq4fTqW3T9TyDPP3CNgbY9F
oaYDCyQEST0iC8PWEViZ8j2yeGwr3l+4HcwhfV3kt4GoHxDdXEesonYVTtwrHA2jI/fY9nuoAgmR
Y/w1s+mrRdfeMMMkolIJvvTeNtj268WyevKAlgSj8uAF5cGzbuT5TMUHx8GkXRvjW8OdyE+WYIaC
dT2hgbdW1KcOzEpj0XAVM2j5MUj53ITKuOrnp6H6YPrB9HwsdsjMmWi08aaaVVK4Z0hr2AMHYv7M
p+ZSLVpoGcyR621Zu8w5vyzl15Tu8niC2MO+l1XZkl90ep01HAJTj/SlFw/NOmjRPphcLEbcJAHQ
KGpKzeXVEVBEDgQvBXOlQGtBVSHSm9EL1A57UXn8HLDMW4dxZPQcvaVzVqb+i7y166AZAviA6Png
UGPZAiIBqzvFEcz3l7oSOajT7I/ybT4x23Yp86vefjIhVy5p7erDW1U/8VAMz2A60nxTsJJGXTzC
adPVKDgO6kpip9/HN3Rhdfk9xUxUm4OpfNKmVcVhMg8DQGBr0TCzkgITkqMO8oi9DwUvK55IJRbO
+oqLH0H9yfWdmD/U7HdqpIUY38R6HxX3UfyIon0h/Sn6d/0CPjNgjGy/JE/Yy0XzpsPIQ7QqYg4I
KMjl9AVHJEf6jl5mshAqP3LA2DWAYtT1fHO8wVW/G3DBlHxHPFkSz97gr1qGd6zbB/WPQ03hFX0O
w67RrwnDPJhPvXesqdh/Mq6XGL9HsWlaxiPIr7QfM/sTbj3WGj5GShn1HBlgSsyy4wgpqPozedsw
tdlS6c0+J33cR+7ho2KJvzxWBKjpugzURMkKnU6wyZElJLeRWVu0oW7jo2cMuLiHupRRFIA0oPTB
tec5V34avoORwWfTrudG1DZxrFClsL4xIrj68Tr3L/wxbB9T9gze8BlG716264jlkIkdpQrTACMv
DNgQ4yWnuJVOTAorGsHJ/x7E48RsvJmfO834bviEMW0qvWWZvjLllyqCc17KPqLy0vSFY6Iok40b
zblNnbQI0OUWEpC1CpNw9oKXZBri8hN92WxE6a9gIigdlT0DbzxEwMWUDT1HBBjbOLUBqroaTB/9
EpJ3jPeHehWcfigJaibc8aEkxSh+dUw9kS2w9Qb5TPmHpoHMSp+sOKlawafy/0IdlqDdYLfP0NQB
IlQOFnCcswLYYUzf2c/XPxarR6+95pMjNfUqjDrbxybDsxKI5MuO+lzJpSPam5G6EMzq2zjykQ2Y
vh2pcWsUmxgJU8LXSAoltGEd7rAc0nGR7csgyDyExQpfWTBvTI96exXZzeoc8ggyRms5WT/83TV5
jSHFes7uyEffzYArBdiMPH/w0mNjHaiDK0doyyXqS+VQ1MSwFIcUCFuAg/hSB8sQJXmAnXoQGWpm
p4ilGxEdG8ZrffjuTZtIOkdnvuoJmIxfK66J4zSClCARE+h754NPAwNOcpDBkUADl1RsMm8akoSW
aZMOrLBnzYJ+SkdGDcIMVSFDOWTgwrOXN4KHtrvZsqtspxPUqEzWHdg94ycpAMA7qIyk/G5UoNKh
ue0owRVpbzHIzNiyefnD8Px1wUbSUjEIZGe9YYT5BYRHcEW82UgH078RK2UdbTBP7YkU0H4EVkxS
+CbXe5kQ0BZDaWcneDI6LgZn2hsuUzoRJjTXGedCtwylijDilbj1pkNXrTs3ZUHKtMJi++Xx03g8
2GCAmpIikLKa9DcayGeKNhXsaIjiKZjOGrackn3usRVg3fiOShtN46hYJ6m/aT8NQ6+yejCImGjP
4AaSUsM2wYB8BPlTPPHz6uNKUpd0xhIjKcsfnTnLjuu52QsMIk1ATY9sOmYFON+3jH5hcodnPG1A
wVMg8mdJpS0GTHm+VOsoIb4ZmFZFOChVWmr2UUaWu+3jEWJOIA+HhDw9qNEaz6j5Fd3PFFwrWi0e
28VEyA3ME+brLWK0YMmP1pNA1RL6YJmn/FXXSDCtQ+1UxaVgYFQiGGtKXkac2rKGDb1ng1ORFwgg
huaNqA0lT34NkUpCRpSJmS1e6vo9YVoQybywJrE2m1yaGz/Ky8TkF/4I0++uWGcUTCnMO3Hv9d89
Ag+6tCfwuPyIJAN0VL4DKWWF0JTC5dCWtvKMi1eXf8jyHRVsOLzJKqpOymSslwC26Ehq8gKtVeB/
FwKjOL6zzkC9wLmFF0Hj9O/oj1Tt2eQfAwISpbqIwo2pj+IfgUnWLlOqnoW09FMB3dF2pvgR5kcw
MoyPYW+eM/UHepkCzj9812yZ4uJdqQFqotsD0ucxQERlYfWcLjLUyHTlx7cQGHSvVZsO3VgdeacS
rdIgU0CqxLK090HsH4wldci2xWcAg7l84OVRkzO7DqrDGFq29k0JPol/FdR3uDAIacg5Rca/rNEK
nKODFUIIJovvZyB1TObJbvgZK9hRHplv2ljuNP9LtG4KMNaWq1FGwRRTGmfBV29AfOAd4BZtNSyX
MMCykQUDgcf5I0YhYCKVT5hLDL2CX45Wnx9r4J/r1Hc7/rYkcbviLvmolrETEZgVQFqeGsuemVwk
+4ArQ7Agas/UwMAABKmZM2zHo8eOOws8QvSWdBtyrLLvvRf+zLIBfCMWW4szjoM840UflGWoY7bq
8ZDETo+Fo4LvwrpZ4K5gVss2j/fJkKU9LEjInYzvKvJWUNxWFPBFXiOZWdSK4eQUHTDIBuw9HbcX
YmjM6AScoMWgQeopQAvU5rDjBiba1V6gfLDhrVKBCtToMY7vFk05MfX8Ew/IdGRwxaOBUWHW4DEi
GbQrNTJNsqWfPIlizeoqxLc4FLyIEexTGt5THFg9NR0ETFB+Kidrkb31wIz1S8HsY+SOlvX9JMuE
7hm4bbWl15B0cFOXBE4BIicnqq6+My9HRbyYGN6M6V9FDXiQ62MCv4bNPH6EEvKTweLe1Ra1tKqb
b7XQmIa+BJzpSnitKVwG9QUcj7VXdBYxBlDTlMm29lDhYeVJbjJ4hitJSXwH7BqVcqOQqc0yNeMp
hsSWYkUQL9DVBGvbYx5BFx7TNbJSdfAGNJxGpnwpAO/L4cRX5vQFJLyAS5/TgonG19wkMtANKUaM
VcvdwjNZIHdddxaOf/kHhXPlbTtSZAA3sAjvH+3KehaWt+7DjW6CsGQkzX85bCQKC5f1f/k+roty
MX5HwwYG9iwHnFPZFjrQl5RwX/B7J611BP7oTt8Dma7YADcfKZ5SJaLpIU8oFCEwwKyAouj4poW8
xNZ+mw9OQcNg/tTm58r6ms9LrkSUE/SuyZOXD0uwtcNODfRIBW0NFFfwfpEiVaCG+pp7Lr+Ddp3q
Jyh8UQqXk/HIAhR70dEYVmTC9RF24EXfvkmMTCvqrDHALXSnudA5rK3xPJRPI8dbtjUiSGrWNmfp
NQDrDVBM8YtC4RNL9yE7Dd07FZ4hM1rUBNfwmkMoW2upxft9kKN3CHiMQPA4T8WhgZWQ1jHynKfJ
1zzI8JulF6nICID2gXdoeX0aLtMONLlC68uWAeX/TUFA+r+TYq+FbMzUZ1cPPQRTTn0KXQS2ajox
omEKL60qYy1H1jLkWBBogcTVmGJke2rFoWNLH7CAE6RHKuCU4U402AgxxK4lekzwr8UyZuXHXs+Z
Y9JKHuguxtfBroCyvWxpzmiSp2HnBRWpJf84OrPl1LEti34REeolXlFPDwYMvChsfFAP6hu+Pocy
oqLy1q3MkzZIe69mzjGhd+H+LKf6IlyqFHdT+yc2y84KRmyD25pU0xhQTy2fClYRRKfTm2cocIez
RufDRCXV9+8DwthcTlyVZrjys30pga5xMacX7HkNAw+km0M2zLS/KNiF8oHTwNDpdDnq6qf+RaYB
aJ/GRgVjAQJdpU75m9HxYv5k7BxDANCQ8sroSeNjER9bBjCM/7TyGUKZLC45V1r5N7Tue/at0Cmw
RhFAeiYVLiJqldCq6Erm1Cvuhw4ReCRbKbwg/FzS0+CFDgRfjTD+Me4L+Z2weHPqIqicRLsc1DcK
YcLzFCKmCWFtvFjw09cqI7YRWHnCucKltEi4BUX437jtGFImYHIIT2BOjs9vzZnYrTk7fqIT+xRW
OMththMQosMohtrpMKdp00cMuJT4Vs7vK6l1dXUpDVNpz1MrLqemkS1DzeGXG86Nf4IY0BD5A2ak
8V7CJCJfwIqAkOSr8FZUZrNfKV33MllXWDFsTMQnBiFMsWjUtBnyVS6oEpQy8EmCYlkyEiTOJAxC
TKSsqwl18sifrY2s1vwQzibuxdrjOWVtSGWPuoB8lz8pPOmMCgWG4kBirUTzWQvSCpuz2X7GfETM
vISJz9nXflBss9kJhJYmBALccFb5B+nWp9vvc+9x+qU0kSNaD/p8LdzgYNLeTIEwhdVem7U7LWcQ
g+CWMAQwTNjliRsp0XO7wgr01oxs6AUuY5YtPBCfU2Bp0V64DQhG2aF8HJ1wk8hsC+JwVxXjIwFG
+WxczOtiESDaNZjBIZFiSZdrKzYsGTc7yQ5rA8evQcyEXWPV4HsSt/Mr2m5KyOyUkQDBo/KqOd/+
IkJnxmALM6IhB73xS7ZEXn8na6Ax545iQ+2kniN5nu1lkTtDfqdNiz2RdX+yGeuLWm+a3MnIhKda
xRb78tld8PcC+sOf2ALPZniA7Iz7Y3gyt+pZKicDHjRHmlQ4HHuUTpwpGgpznmuLYZwtWtleIZHa
1CeAtxmN30O2LreBix49/2F7QjQNtHBWx6hetvKlET1UWhlP7zeahUGxtQOqqM8fsPxguAxs+naz
h0x2PG8QLJOKKIUtSk5E9yqDgsxXyxvvej+YuFpfq7Q1e6fMmFjqm/cUZw1ypHSBDiTjmpUgfwKa
Sx7l+mNPg31KsxrnbzpuwmVjP1S3+FGDLf/4RAkpVzLM37T+1ySkQ5ujcZ0pTwTFyU9cbqsbom7c
fdgnCAPT0LSz5rh2ZGZ8syF2X+mxSdf1+yv74wJ9Hz9+Zu3ygxhYb9DJQGImoIpkZic0SExoStUh
tZJKSKJ8W7wCvz0A7qgUT0IFo5yq/C6Wu074Dvmnckgvqk3dXXGGU+NignZ145c5wyzBJLUSxAN5
Rh+sjy8aIG52+jRa/l46sX0BFsGosIGnITR3Qb4Cu5GYoYFy5nFfy/i6JudF+icX/ojs5AXxDI3g
9OZV8qTDhrYAgDc+VJBKwGTTxXY2bAWff1v54IBmJclKqRQ3KCgial39N6Q+ec52bXvseS8bPAfX
1xSK05rGx2eZMGkRiVkhbHl8T0jqPZKTQKCch3ELUpN9Ih1BNNsE2NQwigD/e9/m15TNK7Jzf1MJ
iNL/Zg9gMyhzwk1p18w7ngC6uLwFvJ2W/OjGadIHpj4zr+V3Ge044IqqM3vO9rC6sMbSaFY1F+CV
xhXd2OyTH0lwvuDvoB+NmeqTSsCNUV3QDTEiQLiVOdw8oadfg0MzRzKNIIJbOMFoPXpSf48KXiFg
+7DffmQyQgT/peJsmZ/Zw2oSwulrB7OfYwZnZ6tw1sv/ZsOKQ4gWmuaY+c2r9hPtQZ1XQIXRgx26
6NaueA5TamCJKxQ4DLq6JEL3t2ayJUI/mJyrOMrpxrnBUtEfUdAzKwI5bHfoR1zQ0RSQXMFz4ssN
H7lbKGwiam8npm/zZic8FTNv7ADU3wuf82vufVY4lsZ/sc1G570R2QO9TSaJ6k98GFFZN6YwJ1zW
EqS7lk5MoBw2033OEH8FQTbZS4OfDsjTWg8gk9htpYEHDFQHL7pZfu5VuOrWiKURElghNaO1Cg53
HC39peZEDNyd6PRLwybRhjZj7mlOu4OxGCGgY3ni0cmnCH6kZTX3U9I/uDntdFWeG/2AqCYYOPc2
iCi8d7zVbrxMgaO7uAIHEYtxQvj1arQqpnwjqS0WkUUZkafs7SCSTFr4UWT/teL0eAJtGdHbiUQz
4JXVl9jPedmZElDopu2jUi7zVX7OmbIucRrtJeWGw48Z6bIWMT1a7HqnMFj5GYUrEX36xxd6trV4
T/6YHtMY0QPwR9vR22budcOoMj575QSgrhLWQv3I35lXNr0zoN6lMHiJ+44VZSzcB+O3m7XrUbrp
E+phV6XnXPQVQUbVT8//lVyTW1mNC1bSQMlQTzpsgCXxMAs2VBdvcaKeDQELxOO7pYMcD+n72yjX
ENyJEfqp2uV7PDNiQ47hGm6bfcmzZZ4t2XpJN20k8UM9hsJODTbMT/AUsYrDopFI0IBcXa4WA83w
DGPdHPcAtI7CKeYn4waecR7eZKyT+svvCKbMLuO/950xdR59N8O/SHdr6a7EHoT5gOzsJNvFw63g
eyyduF/j0nIjbBJzdl8zWyVefvaDI1l1xm2tWvRrzwEXb7+T30TLz72cRts4Dvpfs0cMGhH35jeK
CBYB9VC0inGNxSa2XHSbqFCpTDoMcNB/OVtbxvK5g19Gyb/gx2XU7MUp9qZtJed/Yvyh32m3BSLF
ViTxjvp/+wJ6AzND3Uf6Us9OSroX9H31VTbMIbH1IdLitoYGl3oh4bvj3NKNR4uKK8bkx7E6VYU9
3wsff0CpoXKTsjPz+BuwpTXQIAZ7x35QnUxvK37KsXDUkhW1fP+Y8emm1C4MVOGhwRUhfYb58Kvc
SSZ+4pRF0is5TmP71uMFdTULzG64Z6QjXMk/AO342SoYv3oUwognRtWi2Y/N4AnCg7lYm7kIMsN/
2rTYavmuDfMCKipLFfQxp4Sx8LWWDxSjL39VhwdtvH+0Y8XoZpBw3y6FCyAx7+UJ5aHH5EyyGPED
2VcB8mGPdwb1IGxABP3KMt++UpbWpM4W5i/0ImxI5xBQZneSa+xSThrZDUtoWpfkiLxGmKNuQzuD
5KDCAIag4o0uNHMKgJMn8ZFEZzjqaNpoCf4nAGxfb/RoHjidVVo41W9HTK22rJoVeLBUYWTVEfVu
BgcSagjKmh1TgU0CU1hLOUQM3ZkvSs1AVgL4z/RQzIh8oEaQCRY1z9Na4ls1I7K5RJupECJoJhwW
sv0dxIzwoYYm+UHduV1BPeYgRwnb5OcPfpn0b3rdmOO97Gy2malHiVdcnS2LZM38jw88+koAkCyg
HMCJja3XhRo5cEL7g1sYLkf0E6br5ILqj2XELcD2dgbTpOaoYmGEumFjSb7212DnpTP7N7AH5O9z
U3ZSihOrS3ncG/UPLT0Gs/ybSKXP3/PtbCu+/cmmLT8ly/hF5Y5s3VvWy06xFYY9wkSSFS9BvabQ
oPW0AgeyRwGgGaIT5AfUK+gIJyiAH3oUurkCm3yVH7qPpQrLD51ychzYjdL7OcqwpV552yxo3TRa
at0p3yQktY6mrj961BaKyXZ3Xp7E6jR7SB+vZ5w103fhNKxDrKIvqg3ExJfkag9ldCL2afTS83+V
iWD4X8UmEuEUSRHgpch0NckkUxag7iYcQo4AUDEV3kdIKXSYxUWz4Z6kZuRKd4rmgNC3/i6upJtq
u+ESAT7CKmee2QnSVodHXZDdYDBP2a6+RtLmzY22NogX3sA2yX2ShUAy2S823ZN+CamlRo3T7UDA
AYO2/JA0DRAAcLTmlIAgEgLYoChTWF1P+kEuLwwcDG0Bh4eH10m/IqgVub6mKRe9RYgKEAQdUxrC
NMIJD2CX2/5t03g27XSzJ691cM44HPXJh3bq31vE1TV31kovoZYw5iAt6YK4695iDGDO6VTDBasK
8jG2puuP6DIQk+3Ko5tBS8/HSgfFe/++VOD4u9DvuhWZSdFBJr79ALwgW85lU+MURfeU0PemRALY
TLuG2PpFf2TOv4n6ZQx/lt1Z7mKWIWWpg6zIeqLatT8M/DCuBnCtMCi8XQObuX7tYeoKe5ZbLwqd
RYFdcpFYuOpyZkLIGwh8/5muVLY04lIQNqFX6W4UuPP6fzGbttKKB/hNUtdCt5bx01tEkrCg7Rg7
sjFmpkCx+YYUgC2x2BP/8mJBCIc16KjYEAm8bASIU8e+1dym9nID9xE6r4nxYHAPLToH7u0mKtb4
UA7WZtd8xdkqKBw0mnJyxGZJk1QRK4k98X+1Wv+Tpz7UOFgfMFovL+I+strW3M9J6zcsKorLyGEY
Dz/sLjUMRihHhO4Yi34AAk5+MpejSRMb1E2o8NBM2PJqiqtgDndCu40cChnarIEh/KSnpIOrblwG
84lvC4kHAuFuxnOBDFYsLzLqbjh7ruuQUBXWD2VJRT5jOc1QJhzPXQ092sxH1ezvysAa1gZ0MmkK
WVQP8lOb1taGXwW7ol1qnMUUjmL8U/BdZNqRsf78OieURlf9sXRw7NepF1wgqyHgUpCwLFmeceUD
GsyNN2ct9h6+V/pF3hZOgsThcC0STOZYAOVlsGRU5c+FI4TZqmPPtlLOAfHGv3PFB3GqOrE3il5R
31rNiWBt/Yz1mb0ktu43ViNKMga2Ox6fxPLrwoltKtb07fLqGwyKISJtmdnnXCsl/mh0+Ohi2MS5
Lb1btVRC2ebzr7dduRtku7632ndEkHLNHNrQJgRAqSxUcuNTrBJOfVTRidBe0wbV+RJH11So16wP
ERIZHpAsqlUTTtnEHW5xAoqFE8qbstDNHiEFgnVNw2zlYIJ6acw4sdP9ArszhQi5JjBPjBkmk28A
Wd1fD+8ShoPauVRClAo5Q47kCruh/Nf/23wcOd+xi0ZKxx41qdx+PJeoBAdSABwWlv6U+NwmfzNt
N0snlolM4xDM4FZt+oQhHyZ45BLw8fb19tdvreKHpSJYPJKik/LRtFDjbwZf8WR8E+F0FREbwBX4
DhwzwZfUxDhiOvS4NpuAaRkxCVyoJaT3X/KlqssB6ICpPec8paQPUPivYhr4zgYeqUzLgylSDP06
rcqpXxX8sSdmgtozI5IIihbcfMZiTBVY8ttscdHuKiBlgAG+l637YQMByZ3b2KV4FPgrd1Fu1jo7
DcvQ9kwG8gMeZySQiY+ogLE+2RAqycao/cCjQ56b4BmYd8iz0C4DPpX94COTmpz1oKattjwbM3/4
HglRaJnB13v1JqCVfTvhl85JEOhLaa0of5MF/PNNYBVxXx16Swq2s3qmSNBN44TCP6u/q7cXKgvW
sSNOQHyE9G7L0omWT/0WV6uUKb2ib3tqTn5mOMoN7L9TFblEyejNte/AMC/5khMeQ3Aao1fFgDqI
stoyheJ8QcPGePaKnps1CB5fwnbhlazIYVXbTSmckfvkTNAlcogWbO3+0uHYxGuZfCi8hSyIq1UA
TIVMFVicYLdQO8IdOsRPCbZmjXI+A2exYp8alTcKOJ5phl2ifFS6n5Ejj3Xukga0mG/yBX6gcurY
OgNfKW2xgTFK1yZ7QCGxumG38mSXC7WPl16y2YaCDlFu1AMGfkmQjYiBJMTJYPrxGnx2CJs6Mjcd
kDjAKb+HfXENc/yDVl9eEFXpg8Pudz+7pdb8IkSgN5ksP0kmMGwFk8JmRlh8DMeGLVqnPebtFY08
ww4j25bL3/n/ghkwo4gRZ8d56wuDPfTfGps0qj8Wq0g0lzCAW3hD2iVzOMjzX0DY2r+sspmHLIjX
YPTH2wpqLP/Rzhgjod3CnWCx1zmxtOqZfi5A2sBTZVQtMgKSWY1n95qQ2MwkeoxoOkKYObmMZ08l
QAuMLzP+oelkX5/Tqh2gZyxUMuNoSwgTW8394DwyVOf/C1b7By0sEicwA5mbkMSHxqJFmMmPQc4N
HMVymqcyIGiJExaOwZ0rjzkMyuY1hStBoZ9JBUr5CvDRNq6S0/qUPMv5jfggvrDgJ8dmz8b0wmDf
mW9uECLoxPuVbs08RhcpfzarW3xiMAQJeAGehJ+VrDZweA1eElsG0iIxj53uVmASLXMAkNg2Pxnc
iOZRV/yqjGuE5zQyZirLY6UjgHBQKaCGwBZJk8S6lXEqPyl/EoaCSMEP5GLHZXJYWe/eQhKAUyfm
ZmM3rDvMyy9YjNhwTT8ZgalMjlibYJzA9x48u1Pjd2sWK/+Q2FGxIO8cL/1FdiruiNKs/j5rth3j
U0bhjtKIvdADQg3cfnBN01wIZRvS2Qh7Tc2eFx1lBmxiZvObDCX54A7g+RcKBqh2rAc7C7WpBBtG
MnHGIx9by0T5RA4unsRUNsKWZTCbzoxWvbewHPBzBsX0GTHr5wmY7Ti2dlxpTFi5qmB1zIBr0IqJ
NsLBHV64Fs3RnmKZsB+DeFKzPhCIY48/bBeoW6jJUOT0lkwLMf0WZAwpGrGJ9oucISoDbI1LAnlO
Oc4rk4EeZdFlUjzjhXc48DzDpx+BNRf2JiuciSKyw7/W8ncEE5rwQ5lROdh8Sh66o3FAQiXx/dBF
AqJlk7Ju7+q3+IvPfhJmFt+htMApJRKGyr8Naeyt+cbLeqhdB/YjcYSNnSBHp7xtEXyw+TJDQuRu
jJIZz/CB84FUX9gJSBZmj43oB1aDtkADxSddMrRnGszr8gy9Efaz6PUbbIKPat/s+3vLz2ZKGOsp
aHB14HAjbYsLE4cqED9Srhp8civeGtz1yAY16mE0fPkX7S/DgmLH8JtNGkPI2QgXisjJBWf2zERG
kTPchkyrEKDCbSBstenfzx2NBZl8bBTu7DZOGW6vBpUDVHWz2RMbwDCDR8OB1GKSvOiUC0gawBRY
5sZP41yv8h3Ufgeh1UVbTu8BL40M0mR6A+YpczzkjVb/732QHTQgTs+J107faW3zBhLlTnF3pXqP
+D6e0W1yMpxqOpppMWO+bgi0R7ZMUxPMl460DAeDw9lDNN2bT4OJwlHi20HDSheqUpcumi9KeU6o
fxR0fL1VeZJEt9cXYEnrP/a3YAmmUNSjsdHwBXKjoLOqncl0wmMIYgA61ou2DtY3QByPmhhTrWpz
5TaNzbSZ/MQXh4p955FlHc5RQM/Oj5gg5EZItTBA+/HDTXcD+1dOA4KzYCMiEoUnCkaCSlFi3Mqn
ikQ3eLJe2pdPDgZ8xMUen2FwQarJjIm0ABn7LTGznOxga7HMEhQ48oPSntKYnLAWU8fjaGlhdS2U
Cy4WZub5Qf5FGqdCXpqiSlgkmKAIUN/PYgdhyTQKUqZPTq/MGerWxNcqu2ZFSjjeuGBxzIxCBjvG
OrCyCNntE9PYkv2l4K4GTYAjIgVWbLcvv5w7LygNhY2xmhcb3hctbUgGETVNaNMnoppmA80Wh6np
dGxgHPgXo8WMnRrp8ZvNAp+KPemGkGSgfUBxQ0JrDNwO1U5nbdgk+m9vvhfYZvmHliBr3SJl2Z19
GYePc80v5Lpxrb8ZK/PgAxgvASpxFnL2IFLP79IuX6c5FFbLQFcMY2xaLZpESPHC8znj0uTinDP0
5til++QyRiD9Q7Xd7PFuTHN+Gt0nC/3xIlo7vjdwlQzfxj/kNipjjSNRDWx2+FBDzWTsxWsnQDuA
Vo15WjXZCz3iccGNEzPThYfaIy5g8MeRxLtM7R3whDnSMScga5GcyaJP4sVf/4ePnSRWgwL7X/BD
30l5ERz4K203dwsXKbZRVhjzh35Fo2K3VxlBBN5P5lNEj2Jkw8DNC4pknZ9qBkKAhfT0lHwKu0/g
8EOUnG5C3nbSoVA0zFs7Ei1DsBmc8kdzJrY/6nfzq28bzwfjEJDOhLyGopjAVkKQB3P+yyKyuLFN
+TBIgeU0VTem7iVTbEqExHF6usDlmToJU8xKF1zz6ZeCuPJWr9gbf8HztLpNzXLKo+b4ljbCsrbn
3nDTOIrZuFLPvBDPY4IEM8U1a8p/6m60czfB5QBqiqyHO/5H4RJc5t8MT5V/8hrUNdxHr73oiw3L
Ch6RmN30IvtT7upj7vDmCWdCk3xk6Lj+tE36/2PDt/FiODxND5D7cfDQ94EgAppzQBxIWsYivYRb
Ycm6pvY3tMbC/zcfkLjwUiM6MDnKOcr4PGeIWpiwoD9JPKRa/A+6iylBMECx4laKjZdsihEMoR3i
mKlthNBzwvEAdo4eZ0H88bibUUZoZOf2K1QuHVHq+GVrJPi8FtNVe9URBbJEpkywZHCpLKwJCQPs
BtkHzGN6KoIfMZvZ4Rzt5vBnsO5yPyBVTEoazKB44KiEYWfiLecjik6vNRega62a2zha77eFjOWN
9umkbd4c5XB6RWoVuBEmzTPa2PBfVZsMs2F64IpsVZL5zILLQrUSDgWyyf3xghFsHS61PTmYa/RL
nggK8bNqVkQ27dnKhyUHDH6uGY3motwK54BHg7tqo2/d/hb9TBrUxYi3divxKP3E90myAn/vQjIm
Lg1RdYxHMDFb1W9O+skPRjYVli1T+MeJV4n8lbNXuQAfYsiPJxI8GvyEJdbnVFp12+ZfREPyDBoz
xx63FK7qQa1X7zPJQvakRdq1WzrNc/Lojyxfq4R23Cx24Uq6QGUQqLuovlglPlt5Ve3GLclSK/AC
sAHxT7HIesObxNLBkUDUh0EkIK39TiTaofAdDJxTc5xcdac88gLxvPEZMOZn1sP/jvYbzmnmL1GO
NtEMfyi4IVN0zBKfzWM8SPfKEcD/Locr7dM1vJCwQDYE2iT9FH6L/eJAqzj+shYmeitma36pvt97
RoZlYSX/OJ2hoDIxDkd2wQJBity+rN4ADDxenZ0HJlOJNY7Vr9iL/qhSsBNzilM6IPFjskfqV3AW
v1QMTQKazMYVzuGW7wYlTMSJjROEUR9DU8C1/OycaVyUlMGsoaIbI0A+Wq216tQCscFjjrRjoX5z
hsIL3DU7lnVO8w00Ym4LTnJUsaUvjMaKN/Pthzibfgo1LXjziff5jpjJUrDWEzb4uEBNOruQh4U0
LGYCROote2SWn+AsQloHFL4I7F82+pZpvIG9F7Ust8up/s7RakzXDFqxr4kqtiGo+4+TsfyRHdFq
9s1JmrZrDLWocpHHB2dqOD4urnsK7tI9hcfBKi/8E8N1PFa+6JVuueRRZegPkWpf7LsTcxxKBhCr
U7kC1IPrCs21YRVMnZABdEjvLXb+ojOVXXQOfnZS0TiTTYB7B70IsJvJtybz/kF52Pi8F8qNQgLo
snhEP7ANvPZB+ZlQcEEkXDTH5pA/hm2JcIPBGGRLZBeLYcm0bVy0KFQ0LOOLJaqvEfk1nCtcA9x6
LGkQoVCpfp1/kmPJkIuC56lzEoHXRXPna/BUy3ixTv05JGhOkAwqlbhVIS+5WDII/0Vf8/s+4Ev7
xzGQ8NTCstlW/mClwPiQ7w3MdC/aZXwGG3GN65C7TFuyT1+WG3YpOJHeSDHvE4wWxVUK6CHp8ApC
xBnpmhkRkAEBIIBrjHubuTFaZsrrcuSK5pNqrywtJFhUsQ1GEZMid+TYroeJfOJUsw2DFuAi+RG4
Y3kY1qSRunyFIgIkCwUH+o0pGwKBlPYDNgX6Dh5xkv5m5G9YcXiQMS0Zv/xnxjzVRmjwctD0VSrl
f9pidnebZmpiLXrHSvmrEtD4mPGhN6XdDz98CSGEVwEBGnPGELMhX3VxUqCEMdrDlISiXcN2QWHH
JyI6myZwqWDX3H+HiZV6mIH5Y6CZHkVhXcTrDnsavhOiDYgw+p8mRlVD1cPVs7omDAhuPUTYZDEK
NkdJgu6GqdlgSe8nGsnqxAnzIblVsvMX+b2Qzh/88LI/tw7JvyiaelTt3ps6Et77y29lltzTtBoJ
Ods5xrlNtUHLSJ9LUvK94OvhQgRb+iGSxAYWjBwf4rBGlS69tjWkkvpb9eU/tsBkeAuSK/JbzVqv
Ce7tHMBTRVC7hSQEhS3Ph7IkVzf81kfn9VduWTFHDxjnw8LwYzv6ArBrVQ+j3uuBA8jOopggSlPL
NgUBSgShquEEo8CWAZ8E2eqiTTDqofmpiSD/mUXMzdMrLFytBx/uh/yN4n7AmkpFY2XUKkXHNtVD
vGka6kHg+ZGbm9ahUtR4+uWdYX9EdeFp3CJBsy8N3cxJkEXZ1l90cfUaDg2flVrt3977h0FFlUK3
YbqtYNNxBBEv5ar+Lth6U2185BWt+OwLvvBsnblaYJKfB/0BP5xhTaSA6Vwf22fbPSvhOrwcuqP4
1+hHoDJOKqKq35HQ3n8qV0UgtGrVDbi/xJ7dzNe5iJbJXSPRqfHmL3sIrrHudptkKfYHtcf8zXan
iv+i4RQxaD6ELBc17MXDk6Fe6MyG5btnjmjYE4Kswu35XY1uwcYbpMOL2Q1xg6TUsxJ8ebnOMGU8
6pQPH51HAFA2q4m5+DcUi2dKeEh0yuAaEUlvBpjlU6CrixW1IZwrHnRihxxFPXzEr3ezN5QNeVSf
G9oSlQUsUR8hOaCQtVlc8gXycUduyZdZ4ioQkMfvxGm9wpZ/Q6SdMvpSsjRKh9TKaD3sSw5L3+Jv
3EY+U/+p2ftQSP7+iV/oNOck76zDbxBssEqkOz+SzMmCZwktTGCGDL4Q2WAoI1VQdSHJv0l+UCzF
N050Y52xII6GYwj231t21JXyT0XkWruTzqS1YpWzxMy+6PVZQ3DZQGEIEdsHy4Spz1NdKDgOkZqK
KKFcxONhQTjCtCrj5sXFDO5QAzlGPhYLAEa9B1bUXJYldkiP6GsCWxuSZD+wxc0prlGDe9zgskXk
YrH0nK31U+2VnuD1p5GMiYBf5be6K16FEW2hHAekYr/jkU4mvLNT/v4w5WS3fRg3PTfX/KuDRr7I
LwwaKubbYNVPvEEMYqRLMLFAS2iy+Dth4XwssbFGFNCYSe8bJE98kYpDG4Z1hENRRWsHB/WXdvED
Gp2esJ9GYPTRnFCvNfUwBXMMHCxBDOqgy22QLsZ4UTxJ9kUCDTD+zLwCeiDSrwm1T6yCmdBlKyaC
Yn4Vnj6eifxtdaUlIjFlSNw5WYnmws5VV+5sHfoO7F78F3zx1sCSrDkOpB6cOm2vGAhYvOS1+8wc
BEeq9mAykfO9tQ58azpVCsfiNEPJ/5T9nrRWKP2LcGtM5qWpf44EuDGWGDucArHkyKUbGjboDGAH
HHXvzGYgjJwEKGBHw1rYKCoobPlB6Dj+L58jVHbzFQ5nD7PLcfbAuYHcqmhM8BWRSjr2WtL3Wb8f
9A2qjDxeDo35Wzgc9qyUBg3/6rTTTVXucXzuNioZ9jrvwaPpHJnJQGTnSrDbuT1f4ZgtsxWlejku
dW0pcb/1qJ1MwtYyfgpQQ4Q6tWzROounmgs7lbEnuiApm4SXidgPq9BcxjYSo43QB/nS8TQxqkOV
TPBuauE2mXIWycR+e+C0KFR8/mxSWT7jWiPIWd2l/aanuSOkYe7QKIdkffQbSduz3uK/4P+Spp5s
+I17/z0uRRZv4xoY6ZxeWaC5YX/Yngtj4fMxDiZ3AbOUgh/WhE8G/AK0xvRNdIwnlx9QKIpHAl6C
oolL/hcN6hfyFyamEpm2H0t/Y711+DEziMz86pIDCuGleG3vfb6pLQOfe4aJO90yTQQDc6p9BspA
APiNpw+A7t5UkVeW5NpBBwMMOg1X+GHKO7XUtOI3O7xMdEPoJgWLiC8gh+3czB7MWuiW+Aqx8IEk
5BfS/vFr00dp7GepkhBYc2UprCwXGeM/LuQvhlxQG5nTMHHgFDvRedDvawOP9ILtBv/EUojx8ceU
rMNT0hh7MmGzp30qounI00SHEiv9R6VNKNKNiEceyw9v4yJ5vEoiWpgRYQH2qUrR4hgFhFVv+A4z
mwS/zwEbxMZt2H68rjyas2YVMDCc3o0stkNqP4Bo4PuY9OIEm9GGsbziKRJ/PzGuPbOkeg4sB3UE
Wk7erzevGKdNCSLPJnOH3WSAFC6eRnv0P5Tj+OjeyoEcT/paxKJAXQL3xaO3AUazdYCok54pk1bk
ANCgXZpWkbUH8w2YFsJFaLmNw8+jFhjRsU1O7ZJQ/wYRvhXiM/OZ7dSxb0FQ0e4FuPb0F5MivQfm
U36nCZq1qBiZDZfc+Nq0XnZPJCfZpF9cQR8VRdAuFNkhfzGyxT6DJYWejEzxZ6tTxDFERR/PofRN
cLvY2xLxANb87X7S7RDS0f8NnZ/1h5eImcNrSAeBspu5eWDHATYmJ2QQXfAp0zg7bbLU1yvxpyp+
WMhmySXBLodVNliwOjPzCikKPD+z6n0D1CcLatnTeMlb/kwr/E5/q87XlW09rEmplfA86qwKTJpF
Um1/NbbWcXh9WRmwQ3OGG4U3ycf9woQv8KGsJw+gzeW5JT6S/Pc1QwjGW19s9dcqW1FsY8pm9SpP
gugiVyIpESIaSgDQD9ln7SszG0cDX/EknUSdQfEaMBYCrPm/JDGUHSoVevzyKDP2u5T/MykAXWCu
mJybRLyycUSJF4AONNNu3XFl3bv9/Mq/ZTTgG03Q4Rcs7chWXshlbIwg0/KBTBQccsIG+UpAr29o
TiFOzfNAMiAP+wneedD7OqmqaEKpdam0GO7ljsTkP/KHBK2mn965vptqOo/qjXJOoRwKmChNLEsh
npwferSIVMPQkTmZwyVHTlk4aOnT3QyRbWMWyLmLNXMKXuKoR/ABJn0KLkQuDwSxFWxWcgn8NpZ0
oH+ozcqlHq7Z9sehH4Y+oq7si996lNya7LjhAKsPQtM/KbXr0aXHNJkJTb+1oVsxa8IZbkax3FBn
U0BOK6SLYePrZUz2SWxCvt/fkuS9JQ9GGaWR9lrRqasyQm87Xr0HW1OtALX0jh8QvV0lwxB3UKDP
Daeh4dZt8nBfHdwVx0dzz7iQ6vDl/KZHWjW0F9Q1WL/p81P2u4qtV17cQHAn8djh7ke0xdQc4Stt
6uX1GEJ7NI27isMDb8BIKjRmQsYk810v39CrjkwPGa6o3odK0tpMukVcl54x7j6NV+zlK4tjjVUN
j8mzeECUj3Z6dRoAFjTMkjkApukmN2xu2CLemi90vyH7xMLirM/T1ZxXlIX7L50L1yFHFiaGC/7z
SbeIqposv4+L0I9BjfuWTtX8F/xMUrtBa7X3dopF9PjT0NNK2Yox1ydx4hSd9u/6M1EIGV6QR6xb
hX4kwhLmzqiv5h+Hx4Yoyrg6FtmxC+9x+aPmV6E/FVxS+x0u0ly8jskD7S/0T77uSCZXEmloueRM
RSKCCrkRt6OI5OE2ZyjxGtYSaHB6N7z4WxE1D+7gbRGBytmCusIG63S7nOV4ZBwnAjXF1WFQ1/xH
HBCA/wftZzY8R6jz3fAsoU1LLXqYlagzInZUAKfqKc7xfvBTTKC3pjrVsChwugpfldY6BSJVDTAs
klFd2bXhv07+kfpT9rpG7Up/ESnNpoUvJj6o3TXBG9IthXI9xBbqM9kpwpXcXVtj9dG5TpkZdCji
ule/EIVHLO0Id1bmey4UhGxG94tmtK2eRDGE833Io5YYmzBZCqJnlHsUjX1G9NEOvu4ITp7tkjBD
EbpFuiS0a7QsfXw1+iM5boHoI4nUEKcDlfE1ccN0CpKtwCGwxyqKmG6ZzV2OcR5ZynLNvQCMLxSr
x2OMYIC4qyN+olnv6NzybMpSb3JKP5Ati8GhMjYIm7iWs4lYR5mkegzPcqfIfrjvebUITHjl1xrC
rg2TDTx76qImKZYyMZdu9DqQLvce3QBL3x5/ymc9K5bN/FTBBv5qJQeRBMUD2pnhdR0paFaciuWx
fbtCd+vP4ZEPQ2nubAQFBkK4BKgbhiVvq6BfMn318Vg0flZZ4iBKesMVSO2SubTXSODB3LDfEBcs
xRfacYJBNBN0I6Us/92HiNNmJ45HEQ+yi0807b8MeKKh8jUmblmeMRl/UUGV3bTspRyi9Eu7zSze
kQT5rv9IYaeEpXx5Ay34OA7nk8COdVzJvNnMz2nRZTB397CzUQbpkfNWLMYjFHBUxbjX3y0Sbbam
CyhaLkQ5PvjJYh+tVW3H8wbWlNFs2XkV0pZmnxR23XlJgKoDc5hdMOjruEevYE2tmJClZhtW10A5
vsQNJplRP4ZwGh0DjVJKNAZx71+t+PUfSee1GzmWbNEvIkBvXjNp0qfSS3ohZEr03vPrZ7EHuMB0
962S0hyeiNixTRxvQ85Qgt6M3NBmHWEelNqB/pN1O1ZbLb00Nr0XuGhauktkuwze06fwRdID1PUJ
qq1VKWyWeTYtW/bhpSHH8Z0iINsThi4ZDm/WZEumC6IVoSLKUlpie7iCRkXG0sUvjSJbF2OSVqr8
6QeYHawJ+SsQ98n7if0SGedt91L/S67vkj1nmPoDliMdEdNl+q0fDxRYkk43BfqU6BilJ+oSaTjM
YGwHRfyM94nlHEMsdAIP0RVfD6aUfeqaE9AjNQvYbIMUva+P8a+4+HmJ5RuMRkA66DLs0hjYUIkv
0ZGbmq6LO5R6f0Xiwl3H9WwYO1B2uJk0szzu0TrHDG1EnXYd+GTW0WeCxSGILz4uMeGM/zkALe3y
tbocweuCDWIpVJTwzxhnyjd4Tz2OPnZJVAIZN+xu83IzLkMvxGtPid1w2YSzMN9QlTQT4xVXXXJ8
qmFDQ06dpLdg7T0dJxp8Njbq2c+v0SfzEDQ7HH6Gf2BdsFka2p8VdUdDIYQiuV6HiSssHmAHhYt3
BW+uviUnEZfkbFeNDvfWN20v8Pxod6wmocpJ5hZRAvc0TQU0hp/R3PmTZ6r8y4IX4yqan3Hq5q18
8Afg72YZhxxZOKKaXVSfgMpoZTTcSjCpZIvMVnK0DWE3Fu8FoyYbHm+Kn7W8AWtb7pf6jfuP9gD6
NTRIOmhwYTF7gqRzQxgUa74AFbMz8Q96a9/C4sX0YHXmdneRvwM0Idrkc56RgtUwtxBj6O4skAeX
Whs/OeGn90ZRB6nooy8ETSRYAuIF8FijTV3tpqPwI6oqO/MjVsfo8jAQYiN+Gq3F/Vhfay67yAb7
ROxkc5uGXsydhfmCebK1nUqWMJsWBzm8xzZa9om3BTQ3zFcYDyB/JMR6YwQa48nSbuHbnYncIbuX
D726sJmu1AscT7n6m1qXrxrOfAQ9yQuMZefPRwdGTgaczIkUNwKHHO5VTnX02PZgnJyDausy9CMy
/WzjOyFFYx2fzS8f07glUK2hryQJe4XZW1OdjHKTGjvC8BhUcAlmusFTkDenLhYRaNj4CGV5h9hK
0zbhuahPtLpwCqTec6vZk2z5S5oJxl7eG1vlaE8M0LjN8t39iL7T8h/8WAYebNPoLhiPWA7Ay6Fa
ETPEQNZsZg3MwmNwodMUym02A8JtiT3nTjS40cmnBLZaIauCVwfkjH4WTBcOL7MfXUn9puog94T/
EbS3FmQ8YgE9FgGn+eRV4v651OZ2DYAhRSRlLIUNSWBBWCwblY9cWcWH6MG+bM1XOaVOMm5UMlgc
7TXemPArgIVi3ZJUptl3PFNJbk73E2G0RNM60uBiP4ZcKrP23ARztWOiZjkMKZdroFyrsnstgBDg
XziTsrdQ67FlYGPu8BHK+sKwhR1skfodMKSm4x98Zx5zSsd2BO+BSonqNoIx4RQKsONe/eDxoSRP
KJvg0eCNoR74xhDoid1ZJWqA+YIYcZUEeUcMNk2wMQ2HVXq0QRelko5S659psqaCQrR5i5KlV0Dz
x5IKny1Z/qjSlyG+hazVBYymdj56Umo6czRASbjNFFftbC49tXRNdpkJWS8uQAWEi4oHhg5hcJm2
iVxlPl/4N7B5512jnbiDiHlBM1uDy6aOZu4K64DR+4A0pYVMMKBk7JYddj8/+YIaWjUfhafCFqsm
cVNlVJ3n37R7JaDSHXxL9cGAIyMzZOqm/LTvkP2D9xkwPqHK9uxYRzS8Zf/eoK/2AR4QOqnSp8CR
b1gDCQgnKmBvHkOZIUkN3hFOkdPid81ep12Mgf4S+lZlOxUHk+Y/5D+I5VdrfKLvya1LVBzQxgTV
NaAF+c2ifwnBQ9KSdBADyqkIQB9ifRL7A64VEZSvE6M+PGh+Kod4xwThe+Yfkr+37ilBJWoP+t/E
F4KY2sTuF0IL6ln2N+zGV/hWZ5AViZ7q7WgvI6FDYMC6S3DRXeLsRgQHqPYS/mezMUEAwjATT5bb
g7lLYD5YvhJ0OtNdlcRdj5c0vtatU1uPND30+rIa4eJQSZmV3ybcf7PTQmqHioXJfeniv5N6mvnV
AV6J/WXGhETdkv1SW/ch/km1es31P1p3qr2gE0epbLDNrR61/5GMF0M3VrT7ACRNdUgSmEj0wrue
6a+CM/GIMJgIGVPDfSBvCSTjOky6K7VD3pF8QQMU7sNpL5Gew+IPeldsbZdDOtiJ8U5ITll/1OLL
z3aNfMQ9E8G1rlwIAaPqWD9mvM1TEIUtozGshirjRZ4r+Z5h592BBB5FvmUmQfNJQS9KD8ARx0sj
uffdKccoc4B5Sc/3SD5juzhScgXLFnKMorD8e7ULxeNfSKu8rIUVOrWtKW+MxJWPEw1OvpmGf2V2
qqvHIOwH5aFlZ4hD+bStA1psrvb0mPdnS/7U5p3S2SEybnxOsludblUiAZMtlqj57DS/JQ7GRFOz
qlopw8PYzQj4Tx0XPIE00L+MTadhqU3JeUmmrfxZMGtRRyA8UNbFtn5KNE1cUvixD7alufz/CBcO
OUjWQ0bIjwvIid9qmLY/3zCQtGoscGovKTdt9uPXXoWBx+xZkydXeHXb40Bh3NhKZofV1WzfJKDC
fQvkSisv7yEsB+cSl2jZ8RffslVrOmzQwMvZvEuy2xjk+eL2s40XlA8+/Lob3CI7AnIL8LLxYXWt
+Ef3sRf2jH4rK5sY6j3oWuJYeK3TICA1dODv1Z8VsW0FBraOXtoGw7w3B8uCBaYsHlTntsm8SNtU
v5oJcnm04A37DarCu1H8W/Mp5ogIwBEmrjwf1DNnIZm4KawCAeovRHO8L3dh+awk2x/iUzRsBNyV
0aEzMWD5PbhtZ1sfzGg5dBKeTFhFPYm+VoT1pdT1J4EQix+jY6sPr7wQCGipTqpb625UMv2hp/Gp
zHHgat1BR7eBpluonkl6DrgwYLLki7ReOcVAYgdZ3feQDjJCxSrcQl0M+pP2b1Z/GkA9PLR+G0A8
Pcasi41Ajl4q7mA/gcRI3QdrzAaMu98X8k8+XeLkWVAAm6fEuYoA54sAmz2WMjUkFtRDCYYT6bDN
8Qfqb0mDY5KDxExLNqIMheA48y2b9S4SiVHv9I0mMIM6UrnPwQkw5Pk0KrdjeaJP2LUJG7/B8cqZ
2ltgkbhymqMfffxJsmPTY9jplXgJI1WW1WMm7MX6poj7uduyK4P1zkok9Mbke7b+SeZXJRxEz48h
p7pde+yQ6UIkA40j4mfmtPZ0yJdFPzWmn3IGkWihcWVsaMGsSVZhhCzRal7k+ruYP8nsQ8igH9Pu
WC6Ry+qbmO86Uplb+ZWFhBk/R4Kv27+QWC7WZGzXBIPMH9Ymn6N/jcddmF8HzD1lhC2XiFUVApjR
s365IziKwLs3g3twOE64PTP1nMvE5j/I7HsdpTikySlVGVx2Qb5V/M0susaiRpi6kxHvxeQeoFlW
Nzns93LHzwvUzSTiMAFXYjdSM9FQEEyGOgEcX9jwGEW1V4ZcOF5oYTW1jjCTGJwJDhLd8Lr8JKVp
BhTx+92Q0cqh/2oshQEhXc8EBBawtnr6qOmeN28y/CAlvvTwgOr0Mn4vSWl+wG5RPUvzoRBx/tch
K4b/KuZ9IOweG7fdrP2TgT4aqBntTm5gi3/05cfAmFaI0HYi3IbYx8UsdGL8WAT1PoV7ucZbDzpq
sKc/nl+ZjKYz/FKlk4BOxdxY6Qs5PX+6h1yGe6nEP06UrSk/064aWMmJ1d1qru3WMv4mfyH3fHOi
13rmGpxoPDs6omtbT0Cqr0nv4ibYSi2D5DLmNvcaf3p6YuVuBfcyuZmU7m44cG1EgR2Kmzkg8ISs
bpAHAaJUfK78jzS4Ta802w1o+YT5fWp4X6A4AH7bQTv34yVMMMbrvibVNWfgMScPttiR4EsGRK0E
ZMzuWWEm41sf/ovID/QQ0JqUqkembkrt1MhftXJSIAJFp5HY5Jg6seFhjLEDRENQ5teC5Qx8lsK8
TP2/vQ6/tbnN0n5St2H066fvArvsjZVQrT2djYDxGfD3ivBDrF45+zECdkBg3Brr8WFToIWef8ps
Vy/Y7IB5xltKmGDlaYAH6vLYFzjRi+sRag1ESYBufHk2ogqEauO+FGACnh8ExcZJnXSiXnIb1cNb
Xuz+KRZ5SKtL0IOf4hdBGKBjLKrw8G8a3LB+liVEiwDOJzTXUIXbzJU+sAJml7xQ5yEz1TQXqFXz
65RvMXdh1Zk8BV4HQxprIop/xFNdk0jO+vU8nuLgmCHa02tISp1Xxv/q/Adf54pYaEK7IQt/zXRi
Jf5XL1F5cCGr7a1WvDH+7Yd7DW/MerblIf9spDd5uT7xUReNvtyFOo3KYnBUnUZlZ/SHkmi1/BIP
H9r8XkhfcX/rq3e/OQXKlqW0EG5i8a5otyxDPMFNEybsHO8ixiDluUHDuC1az0SaTBMf2TzBbXTC
NSI6gU7jjWlWwGHfIVTpoH1N7b3uv9PkzzLLfyaXWYGuE5PNP3XyPV9t1yPwhcSkRNYI1FaYT3Bp
iFyfhhs5nWwAGdCJ27AUPlP62xzzzhYoIHgo9Jmj/C4UCB/CYi2WTKyLZ1cq2XpzasjNSlnSGiFu
kazoXCYSfIyTEI3mRV2SLx3WeT3XUfJs4r1lLQ4NpoZGwm1SdAG7trx3CI1H6U9LvxrYCQ1kCNzG
AoWmGvFg9zQqy1HZIvR4DPQUJ5+ZRhpMtvpAkOD9ByHZZvWuwcShPVWTHZmuAgJk3ZefMU/pocBu
oPjOTbgpFZ2E9abreyD7mEU1EG5x7Pp/BTtjz9K5z5/jcNNzPmEiyUrC3/C6j1RoLp5oEXR1iPJj
kFw64YBf4DA7jExcZUX5NgETCMm35kNLMg5C9NP5PhLWfBUaTO+rAPfbYeNTzRtZ+05IC1ez97af
YDrQtAmwiE0mOqRkiRTCgoJBSxc1QVQn0yV6I6CuBNTTdShbA+WnhHQ9ke0DzyEMsDINL9xl2Qgz
Ag22GB5a5V1XWW7h4ioiVMvYLWYA50xsNTMwn0o0ItIAk+vkr4xwihIlknoclkI2bFXNmQbqI2u1
hgAzhcYIaQFX2hQPzBEwS4z81hUfJbQbC+TE1wEFolsRfhLeQ/bkG9liSrrPca5gGmI2ZMBQ0j/V
/0kXUkbzp+LZVbLzzn4n5U9Uf9UpWQsa/vYcPRMJdH2TpHbVM7F0yx0UMl2xCOgZrSFjWDqeHOIy
sryPqJsnWkPBKtcav7rLiEeDXQ9VQGZQssLFe+lVlygsQQnkdpNoXyNzbaZ+D7eBFW8+f2k1f0/h
YEC+rAQVUj5wtTRiuZOvyxIrJ0jvFTuplt8l6/9idIb1n7Low+i0oN5qCMpHZrb4u5q/RQnIjytF
S58+ae7SlVhEBoFGdTX6th2Ge+tIU70EidAEA3JmMZ7CicXdRFlm0HOCzF2CneUJKJsx0Cw3nXmE
fgHJG6AHoDpy8TEh8zzOn3JKkiAe1WjS4s38L62vCQ61Ln1fvE/oD2CyiB+06tuCFKy3VHFF1hCl
8OQmsMkfqbEgLo/ROQ03EXRna8nQ1CDjzrMnQ/1DesZqqyQ+IWcF95zHaUdLX+3k0lF+oXKUXu2N
lHXVdCOuLQN5ejcfenRvLMQTfIouUP+VeVVsRyT2tv+tyk7Xh9hngSF3y6o43LGBDWAvJjaSRHrH
ElSuP4V84eaqDvEfBEkcjgqcllZ7FQExsNqqnKHDvTJcfqNub5WQ+JD6I3A2koRVAaNYxvSmkho2
2LGqbCYdX4RWhwX1+Qchm7kChwZsSfEX5LlxhcweCYvHNNW6cKnJ2lnJVXtKld2YYHUjRistQ1AX
7doOhQMlrEYIqYExo66uDyJe7/AJddePSfI567xewXhrMYhxGwK9wNcpUnkN3xOqpWTBb2NczhYZ
9x++y7UJpw7xnBB6WYdiTPpN4PgYX4qDw1AtM2knixMZhz0giidkFQCQgV3I8DGejCvGks4Beg5+
BLha2WW08+EpmrO/FenLxE1MoNqGk7RmLtQEY28GEU0T475Kcu8DU7yWOluP20C4D/2bwGtRtS8a
/Ehm0Rd7Q3oXXyNdfHlVOBhYlc7Fl3/t5T26oYJl4paQ5tWOZK9gfpUkqH0MFisZBRIDOyaNyZGL
2nS4YCGFmcHRl3aQjNjLYk7Bij++5J94L3igDvqRTBkvPEa36a49pSeeNlvLE92R/1UY5W1J3JLi
qgvHHkUemXWLDSxa7DVSk+ADKwa5We6rADZEuylQ87JA4Z/B7yBswjhiSICqh13ISryriMiQT/2C
YEGvnG76u4D+kFfL19bFrui72mj3hVfj/Yj4cTtqd5JWZ3pjSDt0AzRlAj1tZuC/+avmW1p4Jf3W
8MHvibq5KoVrwv7syXbjWYL5H5CNflTZSfRbBcE7BhOQ6mEBCs8UAolkPU3scZrwzNCIK1q8S43v
ud1ha5g94XJq1buITAYkJ8G7iaqX9H9RB91A0bxwSU7p3jAcXcjtAz5Gi3XRlri2YrLFkynTtaLL
KunKPG2L0r9n6YkhMAscscT+BrlGK4uOAWHBkFCnU4DOVbzDb2mksJsUKSv6Cf8ZhuPzcHOhpNz+
CmLoPCSl68G5jH4KhaCCFQMMUhzaSpWLQXtj6lCWQmF9MByhGlGIQUTasNAV1hotxd9IMkbh7q3I
1gfepQe1TQfVakldhDaG7wo3YAiBP5dhwv2VUHcghc9ciQ0kyegjS84FC8mQb3v1h8+Xx6fPtxO5
w75jtSAFW6I02/iZ/2s4yZ1dEbtc4DAF9adh7OlgZhnhX8Dp5C5k3Nc8qwbRkPe6YLo1N+0ISJdL
HTu6Cnse7sxtfZzo3SNoeEIz2bi8wDTgWcIn0853QBgdz70IszDmjvBxkpA1jLJmtiSzpyRvfFTa
6D1RhRiH4VvN2F3yC+aPr52CqJ9Z/5nwnCm6C7a4ViPkz4wfdip+Dxhr+X/jZON9yvQVoEP1WCfW
EISo3gMK17U0bvNxwWlMZS3Xdsv7R5ftO3iTCLgxUNNQH7GrUp0mYHWF56cd8hDVbig45Yxfx7oB
l0OUr/JCUpRt8LYil5Gz5JFQWQvYPYIjWIJYXVJ+EoKXsF5l8UPrvXzrZmHr3907ACj4apx5RYQv
MbaiDkoXMAngc4spgISoDyx4WPXhCS9297FjQ8s+jSKO/cCFCCfqO/69LZztwNEuPDxBxvDGYvc8
hNcmNkmrWxpQiGyLtKz+0pJtSsCICePuR99wAUtUDzcWNqOCrIHqO75DeK+F30D7rJRz++EH54Zk
oZxs8580fkg/RnEHADbqPSNF1tqKW51YakkytrBkz8F7g1m9ME/QMmH2jYwI1aL812HUgSaWRmKR
6NW0yd8Sey208qwpoXKGLlhWqK4MYsAIq5LWl66guKKncOvCZY6ii1ML24q8FBl5tuJPQxjXyGM0
XZMFir9uILIyh13B/jrT7QG3TBcH74CEYsL30BPNuJixBlgvjO0RTv8q+OHVLDpASDRYIQCgw1rj
EQZgDZbPQ9Z2WekUqoeJNSGNBRs7lzEiD7m813SPmALwU1pvYXDFLsyaCoSdQKK1QTwYScIpqO8a
bhcFU0EtzTKs9xiDhd1XPq86dc2tzD9wlEwE2iDlgCuMqfD0qVvE94ECIMOhL8HFHL4dNpc8JC9a
Nf4shNIQqU+0avnj6MCZg7fSF+9MfhU3imD2i6c3KkQE7PDQkKwiKsqhTdkKkWsYIi6uDRzYVfYR
4isY2dkHbrTaP+Y8+jHrqb9StGe0Jn/yf78ibBBqYmO41jR3UPmGqE1oelfll/QHNtoSYCbbVrhu
iH3b4XnoY3iWrXl4DJaLqINxPoWzg8o4cOjwWpTAmkvhtnggG9Jg7ImRmCYzsBWi8qh6/B8Ob1tS
gQ8qN/8dpt7v1NoD1GkMHX+yX2pS98vLwC2I38LbnNEyI/POnGxyG2WNzxL9Z/1VCk7H+hFd7UHS
3lvsFRBPQRE3bGykNYMgLWd4k051xrMGWcymV+BC6EBRYNfcow8ZIQ+08mwf4Z+PNI6NTejCxTb7
dYWiFX7auHg6Tb89WjtsOVlmLiO1Pf8xHwiMFAP2EKzlPRnpW8iyy2MKaDHjDr1hhre2AgSuCBiU
14Ww5pqk8/TRHGJ1Tnszrgq4xIh22fGwF8S1BOdJ2dVQSkvwsQHYbI45MXWUI+ZvBfKV6gGDYO9c
sFu7lQ8OKdat5h6wNSD/oI78FW688OoIesEqVIYtsfFNb5w3WCxGtV0aOAK6aNICyn2GEdBaB3QF
DlrURGuQdzqh4kDHb2CGwkqZn4E+FTMYjPMYAfAzVXac9uSXi4WzhDUwNyLIZb4eNvKpcAw28yVA
/XpcUxf1F1BLzNvijaKbG5wCBsaRc13mNqBJgNFTZGPuzqUNnEh6J/30bCKpBd87+gh5Mlaf7pjb
FrWHH45X6eyqyYF0do5qQpeEZSfLUxIkUSefAG0PoNB4EtmmyhoDBvfKFA8RUIaS8AE8g8bmV2nJ
fqpvoDIaOORvxKZ+Y+wzDHzZukkwEuywW6izMjbSJ64KmhVI8aaPAtou4b4mzhh7mcQ8tA4dAlMs
aP/cE1BNXL5N0IaueVPFC/eiGL9S5bnIuAIOA5qdwxTRKGNxJ9RHDTMWRF/4LNTsARZ7wsBaNsEY
FsFYRPlHiCIJZDuAEetmIoymHPWUABCx8scgEsdGqMnmkc2/rbPIpzOAU8y8+c8CnJUgQD3zievi
JtS8TYbJ9/yLpxyuO6Y91hrKAMOGFq5n0ilUuGt2btF1rWV8rGQ7Z2lqrUIW7fhRKM/E8jjxzHGY
fTNnIeeaN/0fQHRvAQqxX+WIrMavcDOFtuA7ExR8pFEQY7neiARAEo0QFLxGOQTCDvU/Pnhbvkvi
Yl3aTq3FdpSSV41uqL7nxVtY3pKeNcBd+RwMxE0OcuB+H8e4NgFpvxCJpkrogW+LzScbt755/cc+
I6QLngDUf7W/im2znfx/3yoFDzdydrmcBnhAO6jFAwp8tuClDRKInvxncW7gzYIcKeANUDHWcDz9
xSgQ7bkNj28JFsHOdoD4dcyzg8kifAXvBJ8hiMfU2YUq4MR0C5/o7qPHXB+xjGjNlYLGZhX9q8dD
+o26GUJ3eBMwWaZ7kBzOGQxpnBYWvnQ1eVDeoY0T4cgfwwYIoT8bBAZ95BOQsNRt/JJ/UumrBU/E
haozTkswB28iQM9RMGU5bXrUqJ+d+381aSa5JCsT8oVHFlITHsHmwW+qwaKu0rIFSG0weZyIh/6g
zw5ZVBhAQjpezGVY2VVUoJV072ihmLgwuOFiWcyxQsQ3eAoQyEBCH0UpXPdoWbkvOVKdi4g4JimS
3BI+E2xDWLByzMcti1WCRkMermXBClNhGu3pE183fg26VQCOtbiFA0t5ZnNhXcIb5KYgtsVqWwpv
RvPVkVV51kh6bw4GvOUWjaCEi4L2a5IORVqwBCnYMhSvhDcryBdGnBAShvaXlnCUvAYBhpR4cn7X
0n9mgych3o4IdPpNM7qWtWftQrGizlQ4sLTbTmBgCOGHZzxJ2MjK0UOfK8xyJf7Afz5UVCJFfe/b
a1ZvW7TW1SZBiIKVXMAWgV6832iEHwjqTig9VfqNhYMafHX1RpHNVdl9VfeuxuMO6AjW9yrnIg04
exP98Rz8DeO/TiOj6zzJTt0gGmTfp72D6hFEucG5Pd5aoMCuTsosYVyq9ZUnre2H13E4a8JpwusP
frJJIyJ7FLdCfs44ICrcvjt48zi0pMM+KOzoS9OvsfiCCROi020Ppfae88FJdgWrEw+1u2Z9VQTo
YYWSbCVILOOl5zg2mLvMnumK6qGqj2ZboXCiPRm/yh7zbpzfKACmI35Ul2hAg62+VMhG/bEsrT1a
ILU4xjHBgWdNt+cr+xA553oekPNA+ECMhHldRRJnT+gJA+XeJI8u86t9XlBkuBLDmb+m4lfBLUI3
UR3b4FLVPAw/Um/QogF2PWmTxeTTZCrS2Zblqokc9VckDoZAk4Z/wzEJVCBb9JS3AS+3uGerH6Jz
r76s9DgRr5jvDHK8uZDK6kcW30odXxn5ooX0cOI+QawVPhpwXAdqX5YcsETo7JksCXjiseioeLlj
CYfHvrCr6fww6AeDG4qzoLpUUJ1og6zfZhWCAkdbjGNY3IPXKcWrw+gC8vW6wMACOfpgnA14qjQ3
4ViyCttPZeg28aNaIngqVr0UbaRQwZ4S6zNGswiVlJ2iHKnyy4Imyw988Xnm+ZUPFHqVCfad2MqA
HkNW4QoDC+36Xf/f0MPAHJPL/jGxhXMEPL7qeROgm+D3DAcRU6HYQaGb5Ge+q8othessnTejGuEv
W2FLcurCVyJI5HHdzHgfwS3zWbVc8/qqwKh6GQgmcRco2VQHDmikbgEYLkGDkCU+/OIMdoVvCROu
/21kr1qma+N7DffqhOyUA3vtnYP80844l/N9rUbIc5RCrPHPKd5B1VvUe9hrtHBr/7MtZ7jClsz0
anZltb7/kNJdOz1MtzzqzPkma56DOB82MyqvCPYD4pm6B44L3/URbl6Jx1ABPLuRYU52JgGAPpDq
Z6h4eSCtizdozSGURYYSaEaUVOuvHfEuyVY5zoPSsNUNor550RC6+Hbbi96/0+r4q/I6NRt1xsdJ
+eu0X2E6V9GDGy3zchvPLnyAEczaJhLDxQCDDq2mo+8fDeKWsflOh4dfHSeX45B/Zfjc0bnNMNw5
HbzCwhu2Tb8L4lXEnCXS73T42QzXGehZy8iRuGf0lxNFWpLgzXdbNVn76DNkMK9es2sIv2QYjswj
EC7HgfUGWiKNnsXHUeldxP8+Zj2agdnh5LP3cXdlvp38VYJdWcyvLrZh4v1Ne1ajybLe1rAnWcUA
oBH/BkEhnHb5v5S/bML6qEeunOoBy8BiEAzOyXSYUASkKpM+DgOcNOL9YPsqg1f/7Glr4NxgdGAV
WAi43wr+lN74a2JfhgCJDf9RXrYGeGMA+dQLicFs96oGN5PemYt1DulBbOSJPoxPdmqs4A/Wy/LX
HQnI45t2K397Bimn3dWOByGKVOUlQpOElOgiP/Sn+oREmrjGJiSEcf8PBq3mQhfcbSz5VVfHuriD
09W/mLNUeBsA9rRH7jlK7puGuZk3z/bwpu3yK0eWbTMfxso8cX9nN38TfudsRVftJlBuUkW4Nals
8OPIj3pfDKO88iCwwT4n/l4+Giw2VgJ90wNl9Tl1F5eLFlEibhlA5thIiYvNAQbMO5gKezaK2oAR
xbHSjqMwribIadNITuaT4AMQE84Bk7eZXnwHTZJQ7vvszcfAgvgD4ZAh+t5R3DiH6p3FraLvQcaa
mislPDFnNOJLkzFI5noQHYFPvDywSAcV4flk+M6PhC6Fv+ILAao2LHiIEEICa8+ZurXac8zJmn4a
OClL9B2tOxyor8i/w2QJPwOD0UBdNSo48NB73UaVLQ/oNhFXdlN6cv/A7lWWFI7wr4nUNyXvZqV/
dA2B3KYn+zhFZw9GzgFc0o4cRG8hbg8x4PbyixevBwE2quVOa1/xQEj6NvB8oYAABqzyQh+vNag2
11AXyxuc9059U/2rEd4HwYtV5mV1ZZU21yGRw8IZkjkQRGCbNAnM9diBnRrQnRUymwfhBGjshz8s
nzT/M/oLU3dGVIanJlcmYQGp7Uo9D7CTheek/YcfyoBp4/7WTnBDAfgHiLFwW55YRh4De9O8RNjc
5nv0Xtjto+3o3TFrStL3rsQCFiLxNrXO1lL17fynclR86hDvnxWX39aWt1DZprzlO4HevMx0HQTH
7m/8YULB0fx4R5oFVRshv3XVESFZIzM43owNe179PiIjecCeJHbdXplvvu7QHTbCFfcyB4EGjFYB
CeqLAmqEnkV/wMNYsJIn2I8KvsOn9iNUneGlffgLqiNm6JQOrcTefnXh9hHxOzJHj0PyLTvWyk0X
C9fqFCAmwcot+g6TpTP/F+cbHYIBugJYe/KHb/+rXzqGQ64B/Q4rqhWimDa+wiWPeQ0C7MCf5IQi
EdXHuKFTVWhJE/Nkm07zHaFIuPRXxiDgBbDC+d9AOD0PFCrNdrXBo5/Nt4OtUzws3magdDQ0DB+5
S+YxizNo736y6xw+SPEzHr0xesbDZbDwVzZX4Se+A/EKztZwZxa27n0MjoIaG5xKwHfrExM/WjqS
Glfap64zL79H1t9gcMq5Blbx0URO4c4iSx8T8Svtccx9iyhxs26Rr72gtLXqjXofglzh1yWh6eeo
6Or2JnxAgCjgInJE8M9KfA9U2AImHtb5D/cH3tpYskZcEOqp4wqHNdU7iO5q7nJ4VdwcuMtJW6Bx
4+o3Z6HaDx8yLwlU7YdLdLAI1vZsIEGI1xhpgckDUjpv6c0Tz5TKgYtbX0PPFZyhWz2YLM2btT6P
aKcgTQmHGYF8cpRVWxFXyqsX3VR7huDfrB9/oI4PcOfdQdmBPG/JfbDOPAjs/7rVPXehwG7FmyJj
23ASLBd2eOKg4GjxfDAvhDGgygx1RwQ4gCNUED25TgGEguA3ZAxGDyglB+uMv4xmPGb6QhweR9eo
UTrwO/cCyLGXHlOOXM5WYjNhXex03yoNedG/hbjVstUYUZLg5iOWO136lqT39BIJtslGUEtPsUre
0a+C4cF6h9T8n9rVvOVPM+FTuc40q0A0R0BzoEga5t7NHxw0c/nPiWvC1JVWcRF7bIWBBxG7fIR7
jcAYsH4uXVi7nM2NhiwBFexvPZG7Tf7Stg63Rn2ahRPWISkUFocR/AbCwBCe/KrDmqIiA0c7HV4z
DMUP/Ct+urtqXEeTrfuaVyGNEDRd/UoTJnwAIQlAUOIVXLO7myunfIb5BrSOFYyfu5h1LUAVhpwp
aqMXTgARh9EKHrWw9QvkfI8i30oLAJJ69BmDD0vfndgVxji07WampuC3hKCvP9JwDRI4il7zTlyf
/A0Zi4xi6Azc8bBbpoukv0Qc3c29UvESbJJe0TLfWEIqzw9zuoFaGZd89QiaTXKIiKdayx+msjI/
OCIjshkKl0heI+RwKsOGTGK0GuTBiM7RfINmQYbR5M5rZov5LCIEBpaxky0/c61vWVozYSynzoEQ
O4sHrbkohxICPiM5pWwB6desrclsvcLv66s3zTJX2B5BLEl/AjQXyblEbMo5wLf40dVePO0Em04J
rtLCUOMppae+WWg3uRqBw9IjWPh/xS0bDxqkfJ4/T/+TbLe7xtKVs6/+TTQjsChQsU8IUWg115yJ
ER0dDSbdhOphVpt6CWmiy2Q/qTeV5BL/36C9iaiybqn0C39HWPAG4qoK2ZW+MemDpi1pX8jfkbBn
3TlTblV3jMyvxt8Al1b2AZ0ytDP1d/J31Xw66O8sCSFtVho8iwVwY/YYnwISIy+7t2foTkO2+79D
PS466yUbYF5jztRv+Wlw4gL0FgftwuiAdMiwC1Cq/HRCjGjLEuZ02zR7zYh9sWMWSJdG3QBD7SLj
x+aW0jnoWIeAVmNnjv1bio2tDV400FgvFxzfulfvvgbxRYuvauOqVS8BFbnGqDGc2Kqk20LHtFt3
BnS/XxO80AnHnfAyWT+F+T+Ozmu3bWwLw09EgL3cqpHqXbJ8Q0iyzSr2/vT5GGBwMJOT2LEk7r3W
X3/E6CmmKip//h/OLvpdtKUBIqr4fxaNFf2Hk4UEgvhoMbz2r/7zJSNLJPV9zNLKVk2048wvQbw9
7pIU+OwMedFDRUqU8nYrpbnk5qVJn7W2z1WnAUYgZ/RbaB/At+wKyDyya83Qg86gjo+QnpFyBTdE
ITi1OjyuMkFqo44pJY+wexDktQdXwz+MYLqDbMECwNWJMSK4KbQ/rDHTPca/Nzw+ZGFEM8NF8x01
3MffAdygSvADCvtq7W/xEOXkijEqC38mv/jp5u1Te2OJtPmm8li0MI29P2vWvjI8Y9NUguYB+sNv
1iyDfeXetHZr5JMVUDFHOg1niyWfsAapgLEiJs3bvot59JbXocY2CoHuPsS1XpIWMUtGOXKNZ2gE
aLkNEXqK0jNfC7RKctfSDcWxC/uH3Pl/EImKFr5jzI12GT1HX0rzKN2HdRF0sFBqBabDhngGCiKY
JAGr2LUZayiDY0pXHNyHISVtpNEo3W/SHMLwYaxpVXC3iroLcMT3uAJZuxn4GLlaCD0KskywK3R/
vdOWZ8ZahbpU1NXWVJwBSQsmGsFZZRNPOSZUJtvY3HBJYAOI9lN5XXzrjW3hTO83wSKcy055luYY
WA/qg0Ok7ldc6cI0sOHBYGnnmL2Elt4z5HZT0NP3aMvrx2ISIvJG7Th4GLj8jRiCaIdygr9Nqz1T
cRM38z4krxL0NHnKpH5tWhw38Tr7LkZp14IysrvSwdGPP8A4/Q+zOr4U4a/Rkt1Gl+1a9B+m+M48
3tZ3T6aaxEp+cItz1V16gfZY1rfLUHOKHhX/nHwLj/i3Djk086l5+qSrUsQ3TPozVr6VPz41f+0r
Qjd+PVdk0gu/A3wv+JXScsH307h7BHzKi1+f6XFrHfA1WLP6rqUAv0jWr3w69Ar4VrmSbAATDSjm
Jdey23xeZTFGarKyd9HvxyB+QZ+ovq19VgajpCDbHRvbbzyYjC4GquOd9TGmvfiGbPH9c7MVX/F3
I9zw87N8avu6GIgctU2EFwUnMLA9VCiAP/Akxne+6UQpvkvxJFg3tf1xOZXGfMwpHmxhCb4RnfDN
KP+bu0N5nl9rRuExqRgVTmCsGNWCBN/KX9ZslcbR4W5Xo08A6ONYidO8dsA+zIlhP1tk6dPiWMn4
w2edOJdsgft0GxGVRn0GTeMGL9u+hTDqV5CcZU1d2ZypFmQ/eTfVzAp36RksCxAunLLSGnuXCtQb
y5MFvzn3niQi/K4waNko534UsgrsaIEuiT5LmjFBtBvsP8jLiUK2SyTSkLUQrtoc9602Ka0Le5sq
0C42+bOWCgQo8/hOo4Ov1X58g8yZFbBnLXy31RYOzhxhkn3drqV2Zk5woHnHprsWO8R7st3K9Kwk
3yFiJ13CTJQT4NhDWIA/VEvZ23XQ8WV1HNQjTqIUav7zrszQBtZKyaWOq7f5DjBRI0yR2EInMN4/
PrsGCikX7EPPVuI6EW4gbKWBUo1guT3LLesTvEw/4cwOZpF59NV7Ae2bq9/M1pSqX+sVdd0DisZk
b8Z/xNCS2IeR85UZoGj4L8k3OjWu8/EXYX0p5w1v00RLEPYoFhTBDz3GrsMWmhBcFKnf1C5PUswB
MIHfyr5f5ZJNbALFuRRe08lOEH2FB4KkAPRtVEVhG4nvYTP1pL162weYOu7EB2C/FHXeMlQwCWKa
39CO7kjRwBaW/Hk4CEhAnyJX7oQxD8UziUt0KdsJT2K6ZnSmzgqbF6sY7dnd2jFs2UflNG2XRbMR
NxGQkCqeA3M1umN4xB1d27r8/9ZDIYvQe5T9BnUK3bBS8EY62zsxHPVnof0iOYLk8NaqcitVCH+C
XGwdGoBcBQy3nS35B/yzxRqEMAK0IfGq88nR8q8Vk69TTObWnwRA/tkE2qvHkBtcCDN3knDNgs9A
AhJ56KxN1z84YAPhGhyYshqgkPSNuYMoEnXR9ruYaivDKZI/6S9OSGMvl4HxEwZHlahv2oC+y/sQ
rA0BkwKRM19FOlfJQlyhi8iEu2g4NNEgHSBsbh6/PP7BS/nuidwWrr1LAc8WWbNHxmD9+hhvyFw1
xEvJKP1HRv4cUTvRGuJL0rZqtHMfifw0WKZ8al6WLZ4WOoSsPWm4iVMZk8z59F80qWHk/s5ntoov
oLOQXa+Gk0xMOBWIJCOSHnjLbma6h06nzYDctMGBQwBMOOjBbsipjaH7Iy7P+LktyzEgtI3qIoL6
EAKEkbq4asPvR2MR1c94yUip0Bl7ybKoVwbPFF1w7VhTF+s2OmVMXTImvtb9E/qTaWzIkfKOCDbz
LeopBkOTW9EuoAn86S10nWjUzpSH9o+uKJIwIDz3dMgLzY9wCwFryr1nwxEP/qLzmIzEo4KgpNCJ
qDEeyvBQjiVczR5mctrfQ2KsvBUaJY6f2ns22Z8iP0jY4oPrTupDR44VQF78U2PD5CbRb2grYwhL
nEb5plDWJguSfh+5u3OpUZkAlIQm1VwHMam27sZlgKhLuvy2DIGqujE4AAmfBMztOooIn+biU+Mc
/0oyBLUYV5FQ/xl/QLmUlmrL6sTZhKzYaq4dkWHIFVig+CWEi923ULCObmpxF+8AvTt864iHaHtZ
ADmjeu8mvrKmz1t9Jb8f5DfWwgtsPF8BXTcEEyn2qNfFgsvvw1kTI5BLZoPkgFML+hkpXoAC4LMI
GJz6fJv3azO6tv2ZW2IsLqaYspsH1RpWHeSskfnPKWrSeCcaW4G3zfwJPFTXhNy10q7qlnwX1Mzy
gPwePc3+Q7KxcO5nXXYYUKhb+Q8Cd4vxJLrqJQG88JrEuqQ/5cBTt5MNzsg0I7R5l6onOf0OAmB7
9mBKbuVVVDh+sbB4k1Uu+/gvpEUo2fkf+OV70O/64GXXrV2lM016NZpddMgx9O8P7iWSDSp/UROh
AIMlrOFaMHKDxQwSoQM/oLB4EUiNHAOUxsRnvHaVsWXjck1SsKM5O1cmPBswmAKIgcNxEQHWWzAW
SC8ngZMD2FdzD8kIN1r+wH0vD8e+29IuQU569/WRHYs3htnvox4hSmlro/clxdWbHOXyR6htWhiA
3RbmAwMHcHX6XeZreQ6bO5goZthUKZGC5IKM59ik/q24EMlM+Ojuq5VXJdXOiXJTENfI9TMir2mu
jZl/XcEyMmm9yS1kxgvfAWqWMQKfwXWg4Kq4GgcupNafxATKTdN2LgrgmFCck1POHMFuhkIf9Eyf
ArviU7nj22B7quihAdMlRhdiZoIteirHi5Di1uIo4u3HT509aEtrlAc6fwioEu9Mu1Bd2oxtdqVP
a/Oo1QeP8jy4/XpYKyUNbBH23GLLRFeWDvVzk2P0+uHcQjMoHdqCbfeP2z+xNXCJieCTC4Uqa2Ng
w1tFyXNkcXWIEKL054hphmDVq/u8B9UnfXSOrhfhEHEgsMwc/ayLLAYEK0S/yq3lKSMKIAUuwmnh
NPEM99raNLaS5MTZpq5XvGb4SK3m6H8jcNJW8SltF15uf/aInNTMFrvN0JwTwCYYmM8hDqiWXhnB
zFd+hwWwNAmkhotWf1ZTtsFIgJEj5Xs6VO9QE/OR7UBZeYRL/bUjmRLPjGjVJbagrRGoaAPYONEC
cnVqwlMtHETURyKkRvP5joe7taDtGZuxYNfoVeQNnwOBb+xuB+EZIxhrg61pIPYgRhnfzCOE7pHs
mtQqedVpc1G5RIxf186zFRKKKBt3h+8EfTOaCgJAKkKdZkq00N6q6LjKamypRVOhUxE2xj1R05ND
o28iG9htAEgd7qSZfPQdsVCF6E4Kj7aHYhfIX0N5VtxLhK0RhZCxYfBqa3LzSJyz9cA2/V0K88BM
yWVIh+iAvseJrVGfVdIlwNtNLJ8DPdlldiQgApu38LeM4w3xUOPHsX8LFj7ISatgnph2pFa36FWm
3Zqip9+RFJV/zXQrNN/lO0elaJ1Lw2lWBpnf0p98Mf31J+FuF5QP0bFOoEJR3ZE3isu3txV+P8u+
XNabstgOzStE9vkl9PPAeqnaSXVXcX0t/mhHAvuxlsxcMkcmbeqT+Bkc0O0qx3TDr2bFjSmxxuFI
esixZVjWZ9XE5lUHU3bUfGm267g+QYRu4NC69KbCChGrUW0kth6UQtrE+KzxuTBwM9dhcp9yjd9K
6SQpdnX0KKMoeMvMt5QdCskGHNTFhU7mGn8IhBK1SRFsXcKfxhQXPl5c4GeijdGD6R18lfIQDVT1
bj0vy2PnHQtBHCVPWFZqmqOMdQdYHBBf0A1TikTSaFPpX012QNdLqxc6Tox0ZoalCLrbsruKj7cB
isKCTuJzRWvopNzQjEakgz/VaB9qEQ3hbwupNCFzhgQMxtRrmP7p7iohpWXRfjXKUd+LYP3NLKqn
lbTUF0xmmrRSLTsZ9tzYvvdlkkhioNhf1dbW9Z6M++mla65ttm2Zyz5/7IG9wIF5EKlula7Z2od3
FhYe2oU6u4hvoZ9akVPKG23lImn/fJfWK69HUy0SayIRuklQOgz6YfVMiZMpT4G6Ibe3EpfhaWwF
oplevCfJWdMXAiJdcV9HxNc9TG/Hf7K+toTbT/lLCN0Jusu1tkT4ZNzNhzrY1PCwWI/xQZTuHqlT
PCwDzzYSu3qadMISqci8ixi8OIcQJnyUPzshYhscUS7eRkpWBIKadOJ4t4m6YIWbx0jgrwq5huau
X5BWRVfTRJkros2cWil2yS7PWlwyMZ5SfxF783hbTNv9kNpE+0Oz0Dw5RVBXMphALSbh3cIZLBCN
MjPrbUlaKa/GKHnDn4ZgfpSyIo2R7To7SgTNOOj7kUcg6UicmIZF9CkLRlm0qTHUfGp/KMLrQLE4
4Mf33ih3JJU32mTVz4Ab5HvAhP6DNgPra4HeizXUDNknnHQZd8+Qj58/fGtUAHb3Tjm6RLnXEeVI
J42BANxr2VSb/j1GP0RLpKMJfA9Cn1rc50fzkWs9Tup1BsHboXUj5QFR404oX3W1atCfFnM5u/Tq
SWgJnSJmL9+a+mcGW2/guEc75nlPteGj2HsEyNW2DJgodQM61OmGJzq4mP0iLZel8kfyksDSniNZ
xfNFMFUtHmLovZxUlQ+CpICUvzZmdTdfXkpg+6Wu7RA1fScSyXrIx0MaInosVwQdEokoO9EXyG2W
IVzxnkp2a24fPiPgesWl1055tGnRh2UutsULcjGFygqmHZ4c6xXnu7T6KuWZzs6Q11TTdVc+r6YB
fs7wvRhunY4hhkqwlZX9lkwNyl+M7qRFBumxllWMAVa6zrhqpGdEcdwXkjnDnIY75Q90FC0rsAD/
YEtksxDf/ij6HfUxbrd238LRteAl0UgIo9pnVP6SfcE8D74wlrqNVl8eO0io5KYiAuKvB9hnTbob
KeyfgxEtRzKxBAGZof8FIwX4umcn844ymVs8eLBfchqsvAOSEh40lj7+YHOql9YvDhJkFzxD/CT5
pbt5h5LsK3zeCSXQELPDtxtfATrQFdSIe+T+4wQG/stpJSDPcKAilPxPRmys5BSRnT7kEwfua8j5
0KBYQUGmsGyuQH1NpitFOX4OGb3qswdXBJ8/PeBHjpht0w3p2clNxzWGroSqzHltIKg6MIUynGSs
xryK1Oby9SjntENlJf0hkg4aa4GKGZ/kSiGG8WNds2FcyVrq51prVPl2GKIxCURo3DdRbVt0RpPv
OOTvcIfmGtfAh+8zSlOMl2B32a7eNC13DVsqf1AZFbe3nnhSIBGvWIY33kBhW1k7I/l1wZqoEgjl
Iwqg3D/pJJrcpYLbdYGJ2HhxtqCRQVHNh4LlpK2FGc+KAILezeXw+pYBQuri6BZLBd0nsWLoggwb
nW+j0637OxD/sWWytCZ3vhzjKZRfuKl8ykq2A1xPuNPpOpZvn6XHBLnfbOAxPPsuFDF1EtC3KK6n
wc/EGLYgkF+cvXyeqrnJywVc54wfR5JAOEvMfcGEnptOphxlYRvvAiKcedyYHqg+lPkhI2xy8qx5
MlaPLHlG2hcfwvSCglzGU26Tf/Dk6eYvmD05EcHFDCdHS/0OcU7yW+kPQI/3gBAThr1UvaQp8pzq
Nn7phHZENTsK1wl3UT6rF9EFwbJVIhL96gQGgkVHrZlKOKm7CpaVZCfcm5j2ZXJ64KDn8dPj7VNr
5oItgmmEBqoI6hw7/GO+cw0XC68yZ2R8J1ROeXAd8cGfz5FJy+qpErcaWgjkRapFes6hQ2I0kfOL
Z9lz70JHjgn3+i0p22zOHEwJ2kwIOiT2fG5HeCUTnEBA941tUjgG/b3gwOC8+fNPfb9AqcXOHJno
aiactpYB0KfcGIVh8hqbSYHGOKpgxkA4gtkOVLGwpHwP4HN6SSoKzQa8i172UAjSyPhLNvEZwqrv
12j7fSZodmpUs8oqijaSsGN23LFy/nwuFh9bvzU4n1BMSfzVMgYgDiPNVv0rk1Xt2fgAQvUyplZk
f2Z5pAm7sTuvX2bpOuSg7uYJooIRz+C0cNt7T0JRm12ibj3KuHmwK0K/SEx0t75waFEyp8RTpw+V
+SXQftxzQmvjEssRH4U83Yv8BmqymxuDYGbjpcLfilex6Rx86rxLjNzuScYwymVUzONfNBH4T7gx
m/Y4CPHc8eAaEkpVeLlWJFkgqM86EtE36Ushgl0Gp9i6c6EBZDr3PbcmuDBLT6jOUmEG74p7E223
ydAGD6FvyYDA382tzm+gNsgMHLxTBiqkac3595LEr3aNLdnyVphbEmFJtqUmnMZa3LOlMmbPCOr5
fI4OP4hHtELJ0zKjBadXv7C9GKC7M/6mvnEw+tF9kvZ/orWoSbKs90BejDDZGmdIbLcTGqulwxhm
MIFcxKwaQvc0/TEx8YBj1on3qThbE/ySIFXPx5xkHlvxRwAWg0c1HdmindFcV4jyBIHMgD9cngIb
0KIzZjSEjA4hPGTiXKx+A65TjFjYiIgqEha5aUvHBIh9lqFQ34wfrVP+4Hj/mLZKazTSFn3mU0q9
UHEajGpxQjNItFGBZ+ln6+eKdccJVfro3sZnPhXQq9AKNvCXdFcf/TVIq4w/weY2SDNtCTAAP8P2
28wtq1khrsXG8UHYVBEhye0WnD48pkN6CMxlJR8lacWc57pLqmvCWZGDTdA8dCd3k4KZmBJ0nnuk
RhNVF/B5MYdNcu00V1j4xK525O6s5W+UR3plKzZYhR0QgtafU0J7whBZj/bD5mH91fj6uL1I6CH7
MTjIeCJE82WSdAM3MhrK9uMBKR4GJgyleaq9geJhyfgWo4MfUnJet7mwGo3TH+MU6BTZjINqDxOL
zaIXd2LpCCnugxU3SCOPX0wfBcipa03byt50XEFNssYsrAEJiJe6ssEgzeyC4l5VfrPEHo55u06Y
tbDvuSgSuWYwYcaOXqDo0+YlsGg/0/6U7DDO9uC45kxCYgsUyV1tirgfvgvbxwgeftaCt5QJHF1I
6TmqSCcNp7t5X69KlN+c86TZlbPs1pFpMFjtzKc9lZ41fDqcnQEyT3w75aJDuVp+mcBM7JZ+tRv0
S/6lnulVRwkMONNeuMyzGpHHWOm7x6WjZfNonS0DCn5m7HM+3CKGgwm/LJwK7reDUWxMQCLmGt0H
Kdu2C2ZeHdaQ9HsS7+wP74+AhK7orr7Jo3UA1GV0+GAB3QE1YLtDi8VytJCbdSw/yllbfHFe+7e5
9s2Cj3KbtQpgc5JhBSNOAFuT9jN6mgBRnewmXU3K3DYthqMFSp5hV57bNc421V9YFyCgejX8CNqb
cq0A4FlwZtKB0giELpq1jzAUcDivO9Y3eg8Y+1iiiEZcyMsE8/EGKfDnSLYcpl73rtNXTFnJGCb/
QHK0Ve2QG21bNQ4QDe0lHhmShE6x588Ys1OWlS9MKRbRSQRl6C99zQEqtrbqwBdVR+Tmoq0dBXuk
z1ngjUdA7+77mexANFBSVAGa5EnFLdfOsjGCxCgfEhBbPbUuHvF3KVZzAAISFBck6SWLfo0tsabm
VbepYfQBcpHK/Ao/2RtTgIi7gDqH7ZLinkmziZOHKBx8IjHm5JZcBYTfa3mNo1TFdLznIKkAf8dW
KYQwU3wXaTcbG1RmH/hFbdqJ66Ydrdqw/8Kv29y00E71rShyXZEcdVbI89PoHko3iuDUAEiY9Vr8
az01hOXZAwYyoaFzRkEZnq22pF+5u1WQdlLSLxpqADuY3wHvnMxRmOCM94tw5Xovb1iniJC8B1FS
lrEWwGxa6yXRcYNPTl+Ul37Dx4qElH7Dri7wmGWAVRiVgDIRryjcp4yRMbqcm/FBwa5dZDw6Fcdh
TxdIazm6t9aqjSDa+g+QCr2w+wK0daXJ25ii6mEh2AiekQz7/rTAKbnpiBEEkSVLj3OpnPWz0kMo
M2VbMC2AbNgfNj3eQFa59Bd1eAVeyzy+i1+/BD02ByRzFVqDabBkjZXVH0pofPDbZLlkJfhs3Lf/
QQVGbPkM87qoz2tCwLSKtwB/64LjYFDsmnMeGrYjBirlEK2oBCcnSVoOt2LnsYvpnAu1zPKc/YYU
lvtduCwiCEhpW9zc4Ftg+T58glPENOx157g84UIClcC6qh29fiekB1p5IpjrBY4NfixcI6chbe2m
fyJp+D8P0lbH9jgeXaSo9NtAeA0CycijIpw+1Br5XeFfxLiFnV/41U1Rj2S+xUwf6qKGfTLw8sT0
CFbtycdhPmCZx4BDVFIBmqKQqWRae2xKKWwXk1MWcZTgV+ZXiVVhxOYZKS0mrXzRyj9ud4iguibx
XTvh7uULhOd9+Ut2orXYo3pYidMGGfKEJh/25BClP8AV7DXWf/VbRASSiRMCX8JqhyuvGGnedUWr
EwTpmM52d90fDk0JKMDnjGVxLjlGOd059HNsOQjIc5KFS/X9GQ5pcPVf4ejjWHM/ZgNRXATRz/oE
euIqcO2lMOraFFmrsaPYS1AJ4J5UrMgNtxbUm6Pp5ESzTMPuuRVsJBxS0r/VcF0hMiRdEMmCxPS7
F01UntbJJ4AEJ1PZXj7oznk7Dd7pYiErqDnGzgOwYH0p8jLzwiveVyA8iwZviOFocEZRuWJOzSsn
ZptWuZJZItlX5XaHaCAgs/siRTurJatzCZIvtVuvZ+JKlt2YeELWtOfhiuBb+n+jdNjiKNWxLur7
3tj68U/j3f2E9zJ/lsbW5anITpXeYhra8CU1UjKjNWbxNLqi0nCTr1R8I8+TzHnKPsMQTcW3QKCB
/JJIdKXDo7+Z5V1BA0qWr2oeO1LGB3mdoiYg5QmCCyFP3IHiwUv7jTppVcdl1MvJBnDZxBOCmAQ2
Zy9cqLldNwBA8ZdrXhTyZpVqD/HaM8HzZzWkBj2uCHB65SlSG8A8EUA000ejS6+we4wUAuIeT3rH
/cWHox/y5+AtRSrM4ODJUyFFxEKT4w8PE4+pWl667pFRn1HjhD4L0kLl67bAtbxWMu7gFNrBy5yM
yDGpJ42JsDH1qvAT9AC6CpruDil4rz19UhaJE0VOxL/pHuYc+UtDSdyKGzFbisi2EFtxBCTahfme
XRCQQFDgDRjUpbdZLavqJ7bWLXXK5m8gMz92XK8HSIAxPfTbz1DhLPqzL+1blwfWmIPsuCm1E8fu
F/2k1duxMa6Cq6BH6mAe+mAO9CBugFIALwA+42GLup6p9ua9ITAFG28hIDw565fAt5mA/PKU/MEC
wTyoG3HB4aGXK5LVwLSIZ10I9JMlpNqadcW4TxFoDG+euksVIKv/gMd+mWPf6a/xVFvB8RWbADZ0
QKG4bIF92HLJju6OCQHP+XUgIMC7u9w5PQxlTFeARywsC0tZ5gjvuTh+W/joQLzFcDUXXFxku7ln
l4t0o34N2UsBgUsfyRwPhYIRXt+yYjo+ZgTOYjRoJnFv9Gyj4pq6cjT6xqsR8asPSEelfOZCs+F6
kGRbc8+Rx1CwFAlhRifi4PYG9blE2SSxEHw0K/8zbvLGLJS2BCSY+SVCrdI9xS+A9QJxoYFBFe+W
Q8+1lszAnUTv2mo3y/RWvhra3TMlT16FPjZnfIhnw63RmR4JXGLqI82l5da3bK5hF7l181nmxCb/
pYf6UqXSAvcAcjlC6v669JUReTqPPCJdaUZnkJumDz16Gjqh9P56Hc/HQx6Jeh2oaxVZg8xBJPK0
L4UZAnrxJ3Y3IUZgpTioClFnsjmLCOUrL0HTUU5AEwRYaIyEq0Ac1uekBl3AHye8hoAiH+BE1CNp
ePVMchNmwwApMSK/ZfvF/1bel98+cVK7hWOoXxLxhy0nROXPbXMv8+u1f80t/CpL3yctm60S2Wv3
wgjXpE7T/CRoyPFnJPGx5Pz4auHYJ9IXCQMHDWXabLGgMGdfh6DRM4WFRhqjKVATKsM2QMKl3HKF
NKWZSx11+KrrZVIsPGVTuTv3bWAkrr94dcmDAYZV7CiYI5Btq6mGiMyzsPu4eGe6kxijcl1qGjpd
ql+57pKdR75HS8RWeUyVAy9AvMDKc5CY1Ydr8dl9DkO2k9uvITmDmLnIb3ggQ+UCLTzFeQ2QJrKy
dLjZrPxQ1l/BZ+HF30qKgp7xg1RAfgfwZyfblvUlCGexIdOBrAXUOIeAh1bCPQqEGepYZgjFI8Qc
mAvPldF/E2sDrD5mBnQqFJWTRfcPymWOFzRs+Mv6fUsGTPpTQbIVBBvl9BBso5Lwrhdx/fKXYQMV
fRqi77BTe7vG3378eSv/uRA8zKhsJ+rkjOXFbXdiNcfd3m4IboCVLK6UpVnIFcm9R28BHMMzR2UQ
0b3iDQ7V1W4VWbN/rXgecK3i8ryLxN6heXJchN3emPgqtBwtxX3sPj/fokXvhNp56DMQRU7ItYIa
mHNGRgenEbJF31xJiu4YT9l/tnjMTbwaeFpo69aPwWfFs03+zEcEu3gGMjHRDrgkVMQhtCAcLjkQ
tbBP2RKJTWJvtL7II8fZFE+RpEIO05BWLIVzJW9Uc+cSC8iDsXdvxNlMJBZAVzqaaOdQjID0scww
yfMcD6S2r6C2RflSpI9QRuFOVNxELHiXIRuTFXHU9a/U/6Tf3hj0MTakROZaUm9DcUSulfMYkCZE
FQppb5WwN/EJpAb5KfIh8XcxXqeYcdrM6VBsqV1B5T7C5eTytxYKHAPNIct0fevxtGNKb4jMZTNI
yuWAI4lZ0UICzbqkYOoo+dwD+TAaR0R40Tp2sszf3MV1gaNoD/4cYT+A/tjj7MJcaMh7a1fRBE5o
Ksg+lSz5KieG6Ftp1j4eK3CjYmZYtqUifT0ElMPkpOF8SbB6xVg0K9pYdfgomgsUqoL7Q41gH+zN
ih+v6+bxqkZidS/rJW4s8yARgR5dWVZJLq/4916YkJR0Iv8Ffz8e8oWPnh7vJQiUdI0tfyGXnE+e
U4yinWYb/grYeXGX0wvXkBQI12tSaUGRENP97memn7DIeXShE5yKq6TZ5iVKkw7aigBCc3Mb7+9q
XaK6pGoWJXUgebTt7KNFy53kkb6VOQLhWaTBctoXk9s9fbjI9qJdYwNqtt6LUAa013wQ9LV3CcmI
YEjd3pvmmS55njwEQvrWYFjLEHqGOzd8nD1ipilqgYa24ne+Z13w9Ufh7QlUZhLsfzvkyLZLjlur
zELKT4mNIl5lhGGZKVrtynXU8XaY4m7Ek0l5ANhbf8yVr3wheh3auftqhocb0zqwsJhWlMCbq7pN
3UGJs3lSmGuWoUq7oIj9E1Hs8DmxJiQXhOK3C5QPtJvkv8gqqyMQyt3wl0UoTb1uR2ikkJ4FWhKG
25PDYAMK1dMIBBlXLqwjFlIpnxKb5TvUAq5Cfabi/f+J2OGihxjM6txhrv3PK4x/oLQcyVwbz7xZ
u2sDChQvTbz6lE5BjszsnS+Dcs4AjjulTRc49fmXgHdSmfpPkP6WFlKapdgqxTsXeH/hGxDzYiH/
0XkReTHQUxa/vYxmDHYCJDI8+gMJnFTJ7xRrCttMxFMpPFLa3a5KZ4t4vBNnRC8FYGOcYPMEJO4u
fo74Efp7j+CvvLs5nBVZdWPG/Au6Ub7LvMvhT16Ts+FwdIE/enI3F8ek33XuvpLYUfp5Bs3Qzkhn
pwPHIF0o+Wb0qFcZqbsM1hnNjDm2/vzs8Z5nrOlN8k6sTQ0gmBsVvOdLHQh0w/+86JotycP9uh3e
rvRKu5+CWV+Qp2pi2K11MWlUUMdsevkVCgBNfLOZW+LkT3nBqinlQv8ZP6NdpVSKuPhVM/hQwuBs
t1rn2VIB2XfN1QeVUqZY80BEf7aWfYJyErCE0mMV4PK0lFexylp94ynCpjpmpJ8XhGAMiKmXEvmI
pn5rCZaOQKgiJFma5FSAuKU58igWlIk6SYiAsvgYj9OiNfo9NHSpJOcZP27TjrFrtctAOfmEJ0H/
gpVrN6NMhy77WQIMDFzqwJFoDnLumLy2pn7zOk8GJsHadMjc9X40AvRz6ZDlNz3bkkSDMYktiLV5
Vn4W4iLVXn3haOKWPuWMKYxDCaf+EgGbZ3dzRnYYVZSF5QLIitgUITnDxqLsTY1viw4wjolWpth5
h6+L14dP9j4/FDIA6hq9BA6Sz12aPmWeBkk4S813uM5/gJPRAw10XxDg5+Y0OGybgiuS4h1MZRGZ
4WFM+Vf+x8NANVt1gyureTLJtB6tv325LllS+g4/PcIzlPjwj2721XRPCmUFyh0cn/zYCenAvTs+
Xt3NJG3iRFhP7G8TA5mmhuHsR9d/XfVmUp/O+jECEJkHLAOO4zJvpDzK7jjHeXzxEIamzR8VLZsB
5CLbL306yErBFBq0MqqxZ3coESl3+W/kLsP1Kjdspf4WC+qZR4ybcYCrKeuXFh+atD7Dyhnqkd80
cBO6JP3S/s5bof8FRclihfiSNSXiC5YQzjGiTw8e+KADHg7ag+Qh2HHNchc1v9BwSzbaI0fhqC/8
FMkZBTYIyWkvjEj6Sy812jnTvWqmNvV+ooagpwi9EfQIkdV/hUiq3koYiEgec0oATgsVr7z+x4xL
ZmrA6xwn5NgQxo5FT0AYyEtYPccPbxnGdnYaSs7hZXYC+y9vfUexJUs751ngHz5gJI2CGxhQZYXC
n5DsNJ9V0n6FfIsOTuLijb+aVBMSyGredJFAp/HzhvKAOGYeCZOwomSXnKbjFwqmK3ctaOc4nuXQ
EELHEc7H5qDI24AqKs1h/v9wvlq/mXngIykTVPARCpQ0tuE78YplS9Mu7AMtdyKXHneQukYVcm7N
VaWudfHeYvSkpcljoE7ulrKqPjc/kyhnEiZgOjg7odzz8FRhFkQ1XzmAAlq3DDTK9XZhs3H5YdBJ
f/aC+QWQV4W/bX2X5ZMUVQAvB4mPt4nGEo+YPsuR324Gl4e0cogFQ56ZIXaLpYaf8x9H57HcKhoG
0SeiSmTYSgQJ5WjZG8rXsskZkZ5+DrObmpqgK8Ef+us+vY85tHKCMeRdnFvJT6HRC8pjvebyTcDJ
RPHHn20lQHN9hHTsfciKfkqXSXRZcJ5GeiXWhzfyX+3PR9lt0blJwHxW3fGMLbplw9FJersGD9E8
IAzwi3WMk9Hm5Z0RIi0ogacDe1IvKo953gfMkMBmxrkT+4fgpCNHVyIHgG+GvtKwpTGCBLAi/43V
req5B+nMJ8TSjspupVHg8dZI8eMGYm8eP8QFhCC/AIIaYUP580AMaEm8QlFA1GFwXQzbBcYYnG2J
+jNQ7VLhoeaWIZrXDk3OfHMAelMgEaKnSrgKvxrpoeGBL3sWd49RzTz91cufiBmomv0qjdfx5U7+
h8GOiJo1EuIU4TON8iuHSwQCTbl0gMF8kNEAQlCXY73YtvU/KWPOyRMa/kz6LRbpjnu0+PZLAznX
MRCqnIYKp8KRSiBEKHkS03vC0G4U46KmzLu6pv62JmuH9EiFGU0200ZHkfyU7sFv22G7aLalSjNh
z0+uYNwh7IYhTZK+IoYMvP3CAgHensJdwSZOE4boO5HxIUX08ZyJyVUV9mJStMyOCIZZUfat5j/y
Xtadbh060Xkaf83xFVK9S0HDd7AZf/hJMWoFv1F3JE8kXIgABHchW2NDW/DlvIl9U5jMwsK3gYd/
1xEqDXur0YfDxBcg6lelPr7912agXgZ3+FosCZnY4wuzTFsyu2hUayzOEVCyN+fm/iFDaUKFDwJG
5KCeNOmaJf/6DLwXOWE7BSc17FpyVkudOQzAno7OCCIG9VWnA3lrCBeZrZc0aPGdFHRmUX3IqyGh
B+PcaZdZcBPzPU5d2ThTYUf/L3WQI4RK2iKhxXmK5NBJyMGYB0it8e0dFK5RvOsS0yWmmHw2zJZf
ye9c0vshdIfFgNLLa/Vkdjq6qrIeYofktjmwzY+PxehRFsq9iiljBGMIGSegeAWAlb0IuZFWXgMG
jOBCxwD0gWyml7ZfMOxfsrbn8ndJbkjjW2iwT5nBp9k/AD4Jtm8pKhw1jJZzvlkZGegYHxEqCeK6
Gd3C6WJqXsjFz/8c8XMBDhgcDdjViG48F7qBFqPvQYNVq8FH66+JeUmVL0YyyKcDCwuHXCYj1U+0
gaTnl2cDBTbEuzgD2yxR8zTIOcxkD+guTHwy9TKqfF3uB6OyRX9VilsvviLdRv0nye6LrC4sN4WV
4eRJgx3VneMSYX9wMjz2oD7wlC3uo0gux9I7RFqv2uCCEz0XB/BXInjyYn0qaML5m8D1YCBBuPGE
6nTCDiavcGGY12q45tSr6MSdeK1Fbmu8LMwvMGXg5bEWpCOwNe2SEBLaFJzHpHEXJYfG8GQGnLxX
EVt2kaGCE7dp2Ab1W9GQBupe/q5nHV9F+8kfVhrUrWxOGXNAY8eX8PDQd9BQdjXz3/7VGrc9jl7k
BeLuvZrou3FCfux7ZRmB7ecxKaTCCfO/DrZbj9FHVzkk1BRFT5usxKYC94izvl1yKtPwiYg5doo/
uXjEjwhoSqjRwrCaaTx8xzkuYixZ3EdramKw27SpnbJmjdzbxBvvY7AzansiwV/cfEFeJgJN4DWB
Ec6/A5cRccGy61NaRsJr0B2+i5QEbjXAsc9PAqtuHiEJcRyqI+htNUOsaNoEeJ818DsqFyRyVUMH
URDpI64SitKQQHBQyx9R9RwWn3OSBjOafJILaGFfappDOOH0NmBtm5YwsmhoQUmJjVu9LtsDmTAz
2RvvBv7nMdNTb5Q/Wk5Hrb8N7lF8everixBhs+vPnXRHv4ruDP/x10TxjwqyOuz+GgOaGHFC30LX
qJDtKaxUIkR5nO0T+o+6N6kbBBiUUBPJ30Z1IaNhiDuuyJV0beeC9+gEKmb4SFyu1RFjYTfWaMxz
Rbl0QqYkLaOVZpvK3/yP0w9eGlTK7KnMQUjOs9qdT1cYD9413+dG3TCG5ww/nnqVnZdLXdjjemLW
dpeLJ1QBs/4YEXOK75SAKmAK2RkTq0G8H9R9K61DwUooU1kmvzRKdtotDvegSbcjg3bsCcMZb/dH
c0pDQFBUCFB4bU2/zVH97jlrPNIH8WYimtb4DNUt9WEFyy+vIt7OZNnhT9mb0z7bfXKdXsYXpjYo
2VDoHBvLe8OPybF09dbPBgs4tQoDjer3N0N5UwQ857zD2I6k3FMIpeBLnpONHxIOdH96mQZCX8fq
oDvv/mmaHHnrkM4AecWZGYugmNkFkTcUaIE6xx3uieEhl1uqHJQjzyD1Zq3H3RJ/SXphIN5Nm7i9
jMkXZqDStwln0+J9YJEjlfaU5JWgWxwpuDFe+yuX8/EKYZKSU4636l7rvbh25X37KN5sAnOHBa/j
aMcUEszvl42boqKrdCWeWTnY43BiwDVix4VFRgklIK1dy4rAh91j39W4FKkEi54+xlu7/0dXDRVJ
JhQe5O0JBzcrgI1JQv5a8CVheYucyhqYGOLoCiWPsJVxDNdMalazvrWWlL9gtoNX/NmAaokf+KtF
8Hv0slvQ1CLA8JvsfW7nLBHTR1brT990JoyNtxX8zAcORGNirgkPwlb8NToTtoWy8hafOFoGm3pd
lq9p5VdW/M3VLp7HsoNnKk4gMDTnYnSgwgC5GZCMvmaWT/ZGF72m8Qrag9I1I5LiqhEL55awF23Z
q+YF/sAWGHLCnD3wET/fji9f5TCG0YHSpNGxMdajKgukFBz+EeiWNhNpnCD1YFOTEqZbM7bFx1jv
Gd5QBcJjJKymO1bWanEVMpdXsp8ZvlNzJAMBqlvZhv0u5OJMF+ZiWRxZ8Lwy9mpmkyyfRvDGUiGi
iTJjRRpa1wIRA4uhK/fc47jGbYA7QVM3wrDx/XMaeWF9YXRBVYHEFCRCc3LLgwgjfaAuN9GxDKbr
U1xwi1jJjCgwdYgFkB8H2nOdPUp5H4ubkt7GzCbaD4XsSNCKNBdFVMpz0TwZL0cqWDDojqy/uF37
F4VYCkmEdZWvwZ/kbrknCxl+paxLYL7JvkhOspjJpE1Mz9WyuZrxy/8IUOMi+MExUpAIRj/nnFTr
4JBhaQU+PdCz3iweKiSNT3XxNYn74DRxLsW7cDlhd13saixLvC4blcuCz6EdFCtiY0JfJTExeD7Y
S+kggpRY39LDJ5stGguOxTBZi/6peUIllHhwzaMejZdGpYjmR9Yt81w8+0/mIhKVtJwFYRD9YJMp
EOgaN/xrsk8xq2n7oJp1WRGx+iZIQNDg/yulwm9URRcGYpBh8aDHf+KXKh3nnG2/ioVtwTj4ANbF
wRqYfE77lhAKqzOlf9zimarPfEMrYAiQuMkPypQGZY9Dp3LNuAVeOVNzYZcnJhgYzh3RbhJo1m7R
rZDdbuYeTiRdATJGboawTqOtfSq0eOL9k4Sm8dY3KD4hPOfFtvnkkNTmL3AI585uD8a/Kr2tlDX8
DW4/MIlXVQo8ExuO1jxpfpZ2+Rn1sz43r1ms6CnWJst04r0zzyIlPRf/OUhnDMEQkZEruYbyRtR7
mtOv9CExvukgPSEeYYQGW63fpK9H1OzYWNHBWuwdpGA48SeHWTAjm6/vx9qVDHi4iL0pR1lpD9mK
bp1B2vqwI8RKdVJGtuVY8d8MlqS9q+Gvp5w9mzGaDkFCis/cDs+XwuvP3VpFqdXcgb2BFHZivwd+
uN7u2XPQdv3SiyqvA7GYMvBlBEZBdnlJVMK8GwDDb+1ojFgSuDsxuDVyk7kz9QlUkv2GDJ0QDNgW
3x+8plrONunKmHQK//w2ilWeHYLsWKvnBUwD9V7Qo7fvj8Epljy+VSZ9RLgqJDD9j3BlNLCFQT11
eFD1s8pMCg+p5E5zFdxtNtY5PVJ9DETvoTSQpQj9crCCp86wdp7tZdyMtcOIwRdrd/ZVIBCkmqMx
Gaqib106A4tND6P/ja0lmp2s5gZrDmEXlHzCNsqvrD9VyVsYG6U68xzzZ8WQMR5N+lGX6T8Js2D9
MWsxht2SEXvltOrY0nHxo/3UD/MvrFeozoBE+AAqbcHqRsUFhN5Bj0MMH3rcAE+KIy/66TfsNZh1
TGbdZfON4EWezoy80gte9aP7G7DF8PMQH/jpMZp/c2TkMt588R96U+YZWPGW8/CJMRfa7kWiI5yh
sGwTx1MI77Zr9PcuIwFPbxCUQK+ZyH3QUkKINGnXs4H2yGmAUTZufXpV/C3zqPLRqDaqK7U9pNz/
NfgZsWLrW1ZKnZmmLz9iDUhcve+Kv/aRf2N8q4vfmpu4OsKCLogxEf1xsK7DZe9dhg/FLwGzCpjP
st2S/8IfgV7I522c2S711M+ixwk5e2GCA+lEaxI3e+7pUvSln4G/ULP8XvfwcgKH0q4GTjBKEWte
npA6MjfULMaDvppPz4RpTNd/JgQpedLRoAbBJhHMDJrzcjeuMHZhS9g0pJBcw/zWAFIgadCsRcSs
+MaxwjBaN+2Jc0fB9Xcpz0cF6mlkTBkv5ZMzpI+huvLew/JX/sefZzzlf8QOOP6DMn7jhNt1v1R5
NdfoqbWzetgxJ2Mc9leWL4M3nETkfVHSA+JKL/VL+onMewFHYrbohFZy57mCLVd4LOHD+SNdlhe2
W05c7BkTmf9r9SlMYJjWKv2QlCb0kFnnxyPZYTvVruEjpsiDxkGbwHJjV/o92THstLVt/pXyjW1g
iuqUNrh0vhD44erAABa6Zdgfh8oxwV2M35Q3qHQapjLIPeK2eBQ5M5erOvtJao9kMolE0Pdr492t
WhOd8k59FoW9fPGhpXs9EZ5qVRculYL42aJXdMsFu/tTmicG0v4JElc9+8f0gitzI5/4Vbc0N53w
ZiEziQmRWpuUQeR/s53wy7ReRJwGcs3/hGKahIu70dMy6WW/UIa7LU/1RTpiC1LQcKc1qryKjDmg
y89Afhk33DdOhPeNXBzpVWokxZ4Tf43w9GTHJnEAJT4B7ar9C6cNbQ0tv3S2KdfjC4SPfq52uNFx
hGwWG+NWglJ7tZ5xDb9Zfqb+3n43N4Tm6cHAn/kRy8uWGEQvWqgdXA5nVi/FDVz1Cf/Wbk6u/o1S
tvJfFVxDbu9fiFj6H0ASkl0gk/fDPbd1j78p48ccr+JfdiOIN3PpXexrjKzZ64Wv9xOVLeW0rnEF
gaAXWYVySmIGiHRDESq1unX7QXm7l/tn9Z/8L+YoikfXZFSLHnTyc8OVL4Vu/6TLT9PtbN48llSv
yyx9nzMU2qZ0FXC6jnBmXoazdOpjV9v9kEFkeYR3v9I+lU20QRYm82KL605lI4EU2RJuYwgh2tpL
WOU06a24FZ0T6jlAHRAdsTL/Av6SsS9O7x4l3/kgWrCgO9zmmbfKX8GVD1xadFs50lfusSRKWzpA
f0nAeyihfMt2hv9E2bKpThaNE5llU1/A5IhJ3mA3Vv1h7gGScl4EKkk+act7+D7yzOyaH9UuunW+
5E9Hg/0G6yFkBrHY2mxIeGA9rkRPBtH4qVReHNQXt+z3EGeoJLA4a+/GzOmP2OEgo7izr4sPVJO3
fSDl7ccPvcfVP/4rzxx6D7ArmCen+kkeOKEvp4f+RxiIC0OJvYGj9K8GhPWrwvVd4o86MMZsxi2q
8vuGwY0A/k8q7VUEKx7t7/wy6YBk70WwhV6Frh2nm3ph49gZ6IwcGkydT3E4TxIBIDrb/HPJVSwe
91oI1d53auBrO4UwFDZKvXmojPAWR0n4RgLSf0pILAPDgkK9xOa10IF/jByA6gvSHef5XCZuUH2N
M7qFG39rXeZAhB0fiZQPnOJ/YE3y+ukckQauJnP2bS5HOPPe+CGlzM7kJhsM0GBhV0QRQXK5k025
gORkJLcbTL4bwSPqA56J6h55oyKFQqDgFmiFEircOki9i0wcaS1A5Viu1yFRnn5dRmvucqyB7FxM
0vaJh+yHhITiULNccA0AfzEPwcI1QiwWZBAwl8W2akk4uS3Y6Yx4ANfCHYXokAHoOaCjCyuUsqHP
th1deCKyeuDINYSztw1ig5XieKUJEHM2rcjA6g39X5fb5tlcuNzzNY2MDYooMfC1/4nsJfF1yZUr
IGIU8zmXN69RTml8hnLHfvh2tMQpQru6Sbsm4o694yIZf01Ir3A+9SuXEowFELCq96E1bCpmmHUY
vtVjhBwn0FFETz1y/8HwKvnJ1U0Q7MQR9VKZ7Diko4Irk2SXBEEMJvZG9yfzCtQfcoJ5efGsimel
HEdmF8D5lIYw0nL42nEoHDfJEQw0esGNSXiP6/eKyyEQdhgA3/4nMDJNdcu79K8ZH4J60j4IR+w6
hgmwRrGZSg6lExKs7QmMCTbEiKEKDxSej2kNu5N87gw+mBMNQWSJRF/5ykQw9Mv4jI4+dDdSMGNB
LnvuR46jTXBjDrb451Pu7gy/CxLka8AEisMJDktaDd77pGIR5lU32JFG+MOrWtzONkai5OwDpBUd
lCQx2CMXjqHbXpIn9p6fIvmQsHfpq374koM7oMEMmnewalqPUGR3prRBELfcwpi0aFgQHzzDCNQr
1ncTFoA3/fKn4H6TEphfaTYa23z+PdbpLrr4iqP7DnkradqBoOWvR46q2FKINC3xWWEerK3vePkJ
w0bngx8rZMNQvtQ/aLqAhTEb4VdB4M8RnzY9AF98L+FRSq2pZS5BqvUSJwewoYMOAvihd3ZDj8w+
DH/78DMNf0UiR0RO7mRMR/Cc2iXk5Sx2MLD4mLRS02Q6AP+1Wn3DdtPgSrCgzRqaxYK3+GA0d+1p
7Q7t8qCt5XSu0lM0DydKVcAj8OrfpkT8O2rTNmrXqvrk/chBSUKqHXfc2mmkMI8jmDYK3dtTAfdn
gKvJvgMvydJcETDNt8kIGmThSicv+I15qPG0C4IX1c+f08m4s19xYsKvkzm8o6NnYrfGWwAoVudX
IK61mk5MwKvPnMFXZ+E+ENtVwah5SYXCmjV4BQaH2RYf5h/ruEkMwHCJvkikK3P2X6cqD4PK6gNR
obZLSzpoVBcggu4gBsVEEkA7JMsIACc9CThqDsBMuVrpO5JWwQd3lGb+DIv4uuipK8IsiNGa6jwC
MfqKAUsEwS2xVbat745AfMFItbqNuD58r9XXz3Sj/hghkOpt9pDUs/Q1kN3TAV4QK6O1bo7R84iY
+V3suKOuR8bblCkHIl0oV/UzGPEnr6I/oo9AqHOVS4CT02n22TG24PcFgnGqqTW54njiaOi71eUr
OAzjIUDtQSdehi2sYMCeBB4Qrog/ER78mo4chll24wNNJhrp4WuXOt14jcKzamx6BuwGISmrE9b6
rrZiVgViN8m6tjJOpoC9NURF7V7n90m4VJg+WCdtnEQLThoOpHq5c/nOeCjAfpleSyryPHKmkOEM
cDVJre4T3YdeRGIRNMxTCjpYLW7bFV6SWt/0a/wo1QdH/PGv+fbvdHRUNlNR9lzD1RFZCSr+Saz7
ys/wpFAHb0rOw+gq/Dc7HEPUla4l9mpHZ/pAZ5sCwW8Jq/NPT1clor9tHqUIhgSOSkg8h94lZF7z
LMJr5TjQc1NDVLQK8rb+cbHYK6Sz3uWLqRrFitQ0JCtAAj/TTfuTaH1RHVGGmoE2R+KS+73jiwVc
H7tY3EQBlP1kt/O0IbrxvuiEDhARCi+O8a1bxlnjjV3tIdc5wT+IvAfKg9NnhZDTgJfuf4vfbJ98
ceEG0CVjJsSXh8dgcc6+xVsG7/OF158WUCQj7uQoFlWwjABTu+h0qO42ti9jNb5GvLQ+rgNb3SoB
XVyuoj8NCuDfFJvVr5TYx01Md1LuiuYyJvRNzoZIxi+jK5azyelwX/E8XIxgn9NXz9Mq0PyGNm+N
FaSaaCesAyYwanjvEPk6hj28ZiJoMDfwmlliwM0+t34Muy8eUHnX3ENcY3esv5+N6TETohttXW/9
+YQc2LEFEnYj2AVOulPmldfUUmAS02KBmQYwWnCqLtXlzWA/xBYL8MWKP6WKHfsRUMF00P07Ve3E
eZFwUy8et2HnNt/qM9HwTqwD/5B9S/hff1ibqRcgT7OUBQS/vXzkdcTzgTiwfP8VDyyB+UbzskOf
bPA1UKNj/iwU2l1XQK5NZEZvwTd40tyyOA5OikJkz+0yhGGWrLf017NDw3Vr+Y39/YDfe6Xwyigu
oHqS/YrLC2PLo2P+xCgMJel7GNI/0zP4ZoqiwhlbdQhL/KeeESI0tRx2cNCPLVFg4Ws+Cwz8w+o/
Si8o42Ar7be1kHiZQjq1TO0FMVmCXFG8qvqfklaqCtxLXmGqNuxIeQ5xBD8uf0QyADl87ow1HLQj
iSt284ZedC5YZ1IjX6ksn/77FQyzFNdsK0LEsYBQW3hqAqRe3mS8PrlLtv1oOEy0MdIvtjKCzMxU
O5oYcT4ZBCYT4M59ozstX22E7zL8EJ/ZQWzcsiNKAIPnEgIWCbFsv+hXNmWAh5vmfcJNUI3r4KqA
kEFmudCwjjFRlyGWHlj9G/0K1i18NfJ64ghGLrRfc3iXhSWaO+tr/G8CJKp8w56AnSdQYM0Amlfb
dISXutHGdTudGtL49SqNbSlfZ+lZuEHbjujEZKZEaUaxZiO2aF4p8ZmtJY6Ak1pyKXNlyufoWNTE
+6iTJrtrAdBB9ZSMP5Wwpds94AMvBQFfOym3rRqTdLXfV7CJFms5R1zAjTCx+Ws/2tAbGYa2zg/7
YgRdRDtINgRX7kHH3r9KP2m7Ed6rtNgDpWreO5FqseJAA6J2Dtl0uUGIHr++IM8nsZc/YkeGqML8
g1vpTZqWI4n+n1fMR0APobGUrOOSuN5gpeya3A0wTJU/beBVdNWf487mc/ENokcjv7I99DXsd3wp
7KcULv5dOcR+VIyaWaVHzuRuCMBzdkQtAVnmHqreue7YON2MTlyodbErHhdnMj/4SM2XsG53UbTX
zlQ4cmjr1lK9U6jkAgDy10IxvMTYeqgjxb2h3gxbeTvxnV5LA3+omznkEg68OXDTNhKnciKUgGEw
+JMt2dd0oDJ2OkQMBpZWuZNgZ2z0Gy/GXddPHPIr05piZHG3X275OOGLhbKXHL5TPDVk7FZT4Uyw
sP/a2wjXFrjwFVslxhBap53BBa8ln0qLRaD+mXqo7OEO5/ECL2lLksANLirRvv5C4QUuU8ldcE/7
VFBdRL53bEQ1fZfr3iAj/NVjHsS58tRFdhsLr9voMDpOFduP1mN8bpmLWgFeAjUCI+r053dlE/zM
n7q+kc6AOBlDYTuTaSM4vxe3QLdyAUvBslUJDl5T4QzwlNDmENgEt48N7M762qkf5kliwhCzwkjG
lsWGQodxuR1EpwXYxHQjo62nxXlQeMnHmNkCUw2eyNLcsFQmPlMbVvklcW4Szz2ZIsgftv+FZ/na
4YGOyg9uCiHZLns6sWJ0gQVAnBI5c+F0yJcMbZe6D7CDhDkzQ2ZN+/rZowge+Q5Tjq/LbA+5BTIq
q6XyvvP/rOEsrZT+34jMsdGI3H3JIu6RJX+D5TCJNuqwjWGJkeGm77WlX8TVaVPGXQYnA0GXg0Py
3ikjQgknxGnNmY+/xfTIWNJlc9dEj7PSfopcecPQOFhWk2V+SnuC2O/tO7KhFh6GI11oJjvufMEg
YJcCoPoeR1y/WCHwhjjyz/s87mtoNhvM4YwzyKNzyNhxwgXwJm4rKLOe1t+6bC9yfI6s8kTorS9P
cOX8fVYccNXX4FOu/okXX8+hKKO3W+riEphbyrJgS7TY2oOt9islhxpJ+xZ3T+z0i/hl0m8p7U0J
WYGZYsbpRX6+gT4RdwssvOfEn6B+/oF4HP7FyY29SN5q9FbN+MgNFDqfC6c0+8MxSvBQ56pdk9Ec
GakCwahiS54O6jxMaZ9v/IDJDPoDuWxCUCBiD/ieWih+2ZzkXMhxV2r1w+Iv7xq357EXTp1vUDuh
r01QsKkPtpBPpvyy2FeCnfEUq0D5Z+P6rosFqO4dI7GKZ4s5C2hV2naL8hACIatE0Ad5a8X1LTow
3qnXCf9M9MYAQ6Z/kblxhKrj72vLvHJT0ruP98JtyQ3U0ZexjxZ7yUjW8xuCSbGfKrsT/xIetqlk
yUl/R9CQPBDyF4/MJF2D6TKFuJNE1AUPK0lKXyys0lMuMCVcbAtOnPpwMnXyS6Bu2uDlJ1TQkLYQ
cFXV10iQ7QWIMA7Sj6wLdo1WWvBd9e7c9VSR7abPsEPaoec18N6slX33yuTNYvEtLh5YeRnM4FwG
+sbXhVDte0bm4pOR8Cbmp7R1W+g7QXdINWlDd7GFW3Bj5g75jk7iU8jxtZEjK+XmlC0MZ1E5Ba6Z
hXGNAMiF0IbEv5wfVsFDFBktqWfJUnl5Kk5QXvY1/7i5QUPJjHRdUl/b/gb6OQbKyx1nJeJ0AamG
R2I61e1FN0+MjRVpBRge4pNR0RwAg8GuBwtBNHM4IXRIYPAQClU4UeTg71O4ah2GSfRDw42ya4HB
5g1l5RTWa4PprGQX4WZQ7lNFGrF7b9KR0yy+iNaZ8ltvPieFpxlpScNOIL3z69QDP9Rw/vk4sepi
N/D+NuRISjodCJ7IrVf03TZiaDJfv/HDhRzzxUTE9AasvJzIE3JoNQ07b3z3HexZxTdBeh3acaWo
yV/G1adIWFLw3Uhi4gS4cLTzgqByI86N2S0PXYDjULgKfviXV2e9HRyjmqOp0FQksnTIzLGCu5Va
jvzTBEBH0ijX1807coxFztPi08unLkWtegiStInqzkqfcRo6WfLXFeda/zaD4CSAv8qMGD2rwG7X
8zpTEIQFFD6LYB4MmcGrgvNWg2dxnP4Xjp+qz0TyvfdVCR62GxFLvZnvTxNVNTkD3kVRkT9SEUdS
QdiOytFU5DSjG9agclPPqNagOjqjK6fYKDy1hTjbCT6onZQQl9PBa/4hNvgKF87CotMi3f8hr+nn
BL9NvpPAABq5h34FelMIXil7C2WnRN2E+hmxe3C7NAVPOI5/ifacU9QjPn6AVi1VQ5zDG772DEag
IexKitGGEnZc+qvXRxG7RXTqg89wHy9IUErrQHGiAKARlypNAssNJkXpnQ4XpXqTN3ruTPG/gh3b
EJhk0YIsUugVPVTOswPUMQ1xs6PFNU9Gr5yeKhuYANuB14YyNDbecM8EGrMLM9dB+K2SxC1ldaku
Ivh0y4h6r/jRL0z+zyFDpE+4awqMFSpTLIGG0IVK+4x01Q5l8a2qK6E/a9lmOGK6A5rNntHjZVBO
7+GnV/nfPORuQbzoGWLQEZVDA5i+uYbMkjrkSQPlSA484U1nkAA9Pj4sEvj12WxAI3pEQ7FolzN4
l5tzH5IPNWzOuzlE9S6/NP1Dq3AHVNiMlNClC4Iq5MTAHo4WSJpJ4zibnqukZ/O2Atrms7OOURe/
FvdxJNn8rnPvVw9UblBfPBP2i13IStP9QrN3Iia7I1YpC+cOHG/ukz5bt8BfbVt62POdpp0H+SO+
GyqhPdKM4afcb7J8X4wvaBVkRRbSBpyzru/wm0iaV+8rNmb9tEjgPbD3UrvFw4NDjosP/o7zfFPG
1e2kzwRXgrbpSPAjyTJzAZtLK/WZAxwUWPjBH/oGRWTq9rxseO23gQN3Rd6Lp459/jCdUBom2mBE
zu+cw1uDkby8zuAPIfNkZ0W0o8wNuQh240EeOTSBr0YlJFmPRWeiQcFqg7V5w40bINiEXHkmvgCW
b9B4QHkrOEXYL3HfgfwlPq9GuxjdmRaK7iE4MWYbvAbSbsGfySBX+Bg7Bz/vfoF0EG7Kn3eyr/WH
Htm6+JvP+qIMixn0ujIeQ44IrKY1VyWEuvIQ6Ft91oPel6Q6LeBJFe57cv383wLiBY1QG45axO56
NsBwP0NGzRGhiX8DXzgM3CFz2MLbhUVijc0Kw810DYAST826hOMgozrjk+EQ3S2TQ4oPGuM33JeR
cxlCwzsY6E5jaJiChkeiM6n/3HLwE46UfXIAFlpXnRhdPoc3QQttjQ1++BIjOoOYhEh/CnabAJeN
ITKjQPBx/GxkKAZNGmswLYELBLUkCN36WdOr09TOhO+4KQ6L7p62XqYzwkC7pgRvwTevsMwmDbQB
joK09Ji4jBuVXJqEkYmxGQKMqRES98IGS9ChfPmeGP7TgPtxgMSCQTZTI+Wpw6kZtjUUy7ph5s58
XVToa8pfnXEPfWxs+AsW5mGYOId5BQ8VnuXmo7yOyRa5pHq20COdlI4tTi1AiaE9BOupfwl546S8
h/67cgOKG0JGyCziCBo8QHvG9f0jnamw71OK93tLlPBt7rrgq6P3ZzHgTlqpxlzljO4bHAyvuOgz
Uki4Es9iVP4G0xHxNmKdWvBawB886ajIinIzBivAjnVR8BXkEsgLNuQ1OpbU/ij37lhL/0wyI8pZ
0FwUEGwK4lZe8LBsYwyoLb1X9ZJRiowkGlNAD+2CLbldXNr42OmsngpISHBsUGvHHzzVvEDmTvwn
L/5Fvxl8T1u5TdmWP2vCUpl/46Gmr6uUCA8zDUA9w9STwi99SOFGSd/Ip7dJ3WT6goDPSgAeASlk
oVzxqjHXChrOaMlL6m3sxHqDfedWxutEsc34o8AVCfWSM4o/LUMyDhimNHsmYgRc68sZoR9r6zer
rjdQovpGD2a/d1ScE5Orqm6BCbMDZFLbWnUQ315YEri8lIIXyw9pfok7UgRs7uqbG51400BIVG3h
tuOJxQkM/YTNxGdorVwK8e6XH4wy9HTgaIdrX2DFbQhqm79heNfyQyyBA/7KjX9F9WjwYfnzj1b8
ypIVQjV972ZA1bBH4ZKx7yXENhKXxmhG3zoWdnOH128SPtVkJWL6y8Glc28/506EUER+peYXbPUv
od2mg9OkjLOQGCRXl3cDAuZccYXRvOwcQ8a7y0X6oYV/Veqa06+fbFMTYv+BV442wbr5NPRT3CEk
9iRWOBgcteGsbhtpE2Cv6yzpfdSl+wAfw/hFarC5WPDITBvFHsW1vGPJM+Rtce5x18jxqr+X3SE3
vloQF5rF11IdNIw+OyQ08WsUrlp3acCkDAn5TBI4ROK/dGYOoFrTtSS6lFfnFpZlBtp4WI0lgT18
gBmDvaIB833PZDcIiW9QWOAq3jhR+SrOA4Qsd81xWw13E+C1h4JJ5sDJFwduX2i1yHkGLwmZCf+o
yTcZ8Zat7ahAc5Kna17fpJXTQk8X97xzjNHEDx1uyoqb6R+B4ybaK+FeG+/v5qc0GTZ5ErfOIdHp
gfICXK1/uv6PZuhIOA0/Og4TGKMgDrG54gBX0EbvSkAi+xIdoEibS6ZuUXuhjaxrmeAhsD108SS9
L8Q0+C5Dadcjbc0LcUn2wMDXvPVxkRuQbzHoMFFxzMbTWWfBTuR2hgGK0Wg12UKzSTSLo0/pW7KV
+sv2SLWAMm/gly//TLXlull3R6Q/GwQSuM9terwQetbtwtyp0Mr0rZzuAi7RdkyLB/sXe8PY/hAI
X6Qe0euSYGp1ETJnUEQrJbUL/x9P97YNrax6/UfSeS01rmVh+IlUpRxubSVbzgFj36igAWVbOfjp
59OZOj3TFG3ASFt7r/WvP8SXLKRho4GNhDMzHwUvsy2Fx5xE4l44cCbtHMbHmAixj5jOwAeeVN+P
ES7HgPkiTbL3Oo5M4xz61g0bmwBRKV5WHyrA7eeWig3p+UhWFpzdFx3gvoMEp/yFdI9S86kyTBuR
6/btGhMkJ4FCUnaEhNL8L+nf2/eODlZgew1rV0Slhj8jVKr57igodxBZEACadfdBOUPIMaEvMM2C
s/8aLrW2T0l9ARAK5Bci+/pssSky27tqmxyAltOotJaKtWomEWcWp66dp/pdhkcod74gL4TP7mSI
CwleTTdvtRHiJyjIx8KhHpcWew5DdH0ioH235lGJLj3GUWdodw6KHyKSWzBKHxVRuRRugzd9YPsg
2+lB/QPuruoMk7E/bnBJFhzrgf8K7SgsSFJace2T1hWSr2qXaZci/pTCbxmuNhVCyE2mfCDr1fSD
sbpH5qc2m6ZMll2uUBSlK/zfHZGp2Qq0Zmx8pn/qcqT5B9CofAYXI6hNocMCR594UJ+eTCt20Kk/
UVHb7wubp4pUGXqT3C3aep8rSK0BbzamyPabzf7IQb1Ctc8pxVuGjUZ3PC04odzMWhqGj4ppgARW
rBlsvOut0K4IfFnwnMeQjj6JsxV2D1blS/Gw83hm1/GCWq16dCfAo8+Wb3rCLHiP7jHCoc9cvUyb
sS0dR275RF5u8DX4zOMvFmMvXIvxak7X56X5yAUkCYCZrJsQP198c+nqsgdlBLZp0SugMqkGnNVi
CHTIXZAdB93boZ+vcGpOT4IBGLitrTnOMf3R6iOQ+7MLyFAVlXXhkzsEfQfFzxnJVhYAV6YHAdM2
2en3sbE1v3BUZIhWKnYLfWCBkFFzw7/R5gkWzqX2W9UJ/vb/tILGgX5/Ym1/FpjivaWD0Vc24DrP
QOywjynyYQzJzLXzjoiDYKpcMhrfrEWKI+29M+U7+dtPFjTjW6rTsPkuIy/jdIIgMeEpThVieZR1
DbanzWsNawmKZJ5tgKWHjxKIjbQi7xGo2a0GMAo1t1b+4ogi4Y2H7TwrHeG6KBqMNb/DNs8ediDY
z1XTbrKdov/DimyhzoABPxGLBwU2ZoUfpMY49unoHl4IzWeYFWyiAWczm0CEoXcI4S3OCKkmC9RP
w6+aWO4ZkpLDM9HiGN/tpg8te2js5YznjrHbEIEgfHTMSP0R1SNMP8m1ZJ/AkrH2Xjz71kedH5lu
P6bX6b/5HrKw7Fie+wKAneYtWRvhSpW3EzLWNpnzjUJYeigYxUfzBmNFNYmA7BOrCLEIXkPrsSP1
kJvoV5PlkB8UEcu6v2G419ZFB/dO7cGpAHf6U73qtQ9DPIciMuDDa0bStY9Yo3A6kyqhY3/SsrcB
kpAcoH2/W5ShrrnW5m0ezHqBTSIFcIpfEbQfGuETrAOg0zoKygt/Z/iJmLYSVMSEx564NON1z0lv
PUhXU+GgesLEk4vmyTN/W4xH7NcOiStQtc1mxtSxxm55Q8nATGppfYZr/YugVuJZJVDRO1J3CZco
XzDZH7ecw2/8tVvcWRUq2mUECytDuC18P/u12X9H7UeDqnmOXf5uzUW0Nl8uECmlGJDU+31jtlsp
I1WQnQKfqozc0Yzxg9+upJ+ayEXSU6h3ud+UBxXn2Ay/jNr4wehFYiXruolBGLO2p1PCRLIe89nj
qwiQLy2xFHG3orTpC1cy/nXcwskItg/mctw0j8e5yW5c8fnQ03/Zs1UmHmR+PkVb01azGab406nB
E8ZJTqiS4cZwRCJLYX6zUiAzG+cR0h47MDH2ADtO9CihYqBNsAfIYUiThaVpQ4DNB1fyceHMZQC+
Y5dzNIcryvTmjdMJNNO6XpMWUXfoVNhvXwV8SiTmbkhI5ufr/ZBLQj72oXyRDAO3iX2UbEcoU1hA
CTga4ZgIVUmoLzouN+W+R+MTXd7qZl5QMggQ9e8039kIrIzx78cemNSo0G1gHSbT3dO7M4o0OUPw
SQqmj3lVA/oXdAV/o0RgSDwsiXcp4jLQoK5dzfRWZw+LeQy4ToFzD1MgRrQJ8VKobF67QaBURxRe
3UvIjdlDfeNlu0h/9L+CuKL3WYfPrme/IYE491Y4UpaLX28elyiv7eh1BsjSDYpcviTCeb3Dvfra
mqsiJWkWaE0ysN/Gq5kp2Fd2BKGuQGmtXfiTfiPNTGFy4QpFUPST/MN/NZikUaz0n6HtF5Ky5eGr
S8ST/tj/ZOEJ/a2SfU4CtnR45weDMkcJwpTRtlJ11hNyN5dheJqIkUloT8Bk9PWbPL/Ofk1rRLM9
WzoojsK5neewzh/RQ8rJcRscau43oufSzo6UFwDPcnXteaay8U6q8Pwl1PwY7hgHHboMWdJJY3ez
ZZj2wSdIPtbRecukUqJ8gJ5RXMV5bWvtWSe+K5O3XX9KfJlDmZGzGyZLMfOY8C73FwWbdJTmS85p
KtEiu+GeH5/NLzbuOApa2QYpxZb8+vyMDx3ZUHaxpUVInvZDwTVkUUAC+jP1QHE/mWeJyLjZvjM8
Cd4uVRe7OT0cQxDiISCK4n3BfADDc+LElzrROvht0IsB+h1Ld2YACOW6EhH3Q2dazeQEHiTGbG+v
7Bh3bVtOIgP6c42nn2n3CJGx86SrkSy38tgJ7piwWtk9Ep3ufZ8TJK/wZeL0y8o2+YSg4pjeO1KE
T1lMJAnCafCNDre9R/G0zfelX9EssOJb/CjMdShvpcFN4lVPEQIkSNyDtOOEDd+XWiJG4fYmbmDZ
08dHHwXmxPq4VOBR6vvKY8+soNbLSpB+RjOV1iadaJvoZx3AomgXIunGEQRRnj/AajVamfhRGv8y
Fm4h0LjH/LhzdcRzaTxahPYp/rM7CCjuaL8pRLGpY7/SOfRXHWqjCDXJkoe/tlaaItHgbuQvKomM
hhCT6jdiLtxLyCW5WzENhaN9PgkPyFYVE65t4tf1VieAtl9H3aa1VtstsmC7kLbhNgMd/mRXZTbn
0iSUq/infJMv5qbtSqfEegI2iX8jVuzC4anAe7XfHWk44KBwpde5fjINm7IrnQuK7uVMvxpJi8Wn
JQQUVzBmnhU6ApgbzPRG0ULQ4vVwVzM0QDTYf+aa8ygWz6boN9VGCb0I95JuPly66StECSTs3sRs
NC4zYclDQSlNwUvaqoadoX+enEy5xBTETGFuYYu5Gl3dB50Im12ZwENc6/W1yB2IJmIV6M9z3hwN
8zsTzvI8VcEf98X3ZJKtrMfsFEGwrS4dMYIyhHXKWVAWEy/GjH0XSvmwTzE3cp/lSujOL8jIevJp
vQPufI2rTkHYBSu8NdD6VXsB9sb8jRvO4wT7NyumzTG7b129QNkBVIp/qG0tsmuXr7WsH4he6yBU
ZrbR+hFeGrrC5V+m5jrJfuPINgWn+TAQZea3t0h8FmbmMPdIT9HWOh0qZpZORkLJZ0P7GLOrv208
D4frlJ+zHYWaoDqiBCDN3qkh86MbBLYLKeLmzin8sgw/z0jtZSBSV8oyt/j5/bV/Y4QJUxVsPD/X
2GjTcZH2JqFNlNwy2/StTNAfDo8k4ZHFJx0mJ/6Jk46CDf6Q8UkNEiLENl73ZrhW1GbCPIYZz6rV
LHNClw2CNtLkRJP4EpyOYo/iLxJX/DrFDO+KGTQCNnSGkAJqFioVZZNVsPM4XA3cOko88OQL41c1
BtHuyUfFrUWG/ff6rXDe6hFM1qSkjtVWf7abd6MiTme2AZGY3KSsIcJ5Hgmz7o03wDI229XyIXxC
+zG/S0AlasqyxxsbqnLjWHLttBG/PVoU2MmSDOhEiNFItPcTD1eLg2zGGvm9GaIL8VdKL1bnbDch
Jj1/Cd5J+JtZyIyzea9j4q2iM4iiy1wqmYvES35rqoHMwZ4ZyqkOQLdSqS8BpjSdBz723tH3EJbL
+bEeBpIBKGz7k4kxPWg5FRkDbejD0MSdtL5H0qoCIAlvWcoYx4YyRKBbBgKIJxQqVkCS8nWsZE+G
OFlKO8C+YjwOKvDsIv4n9ycQUINRqkvyU/6TxnY+rNh/ebBeNNI88xHuiPAqjKVxM3bqSoIvHD1G
NBXN0shOeR9UOfl2JJ8rDEX35RW/5DKQgaOna4+HYuWyducBBR6gMDZLJgk4I8Oq8bTntos/xf4h
Eow8m2yScGflqyilU3e05E50cMgzgplqY+OdDP5MpTPAnMgNDAD0v9RAxLDE3+P5Iu1AOCfJ2VQv
E6J0CwnGymiOWRWEyB6N32bCqerQSgcF1BHyJHZ98Msqp2R0PkDf4A2VZAA0pCRN6MB6PCsCMLb3
O4jHXWv5zLRN1LTyUovd2iLDpIvrZZSCQUuSaKCfRGj9nTSH6Y3DJLu6X8Gp0aZzT+Mo7Kvq0E3X
SPKTEassh25Spam7awDwKzbRloZJWhXQU8K3B7tPUDJorBhHiJDAA7FCzwFq/2BrZvvovk1pW/9w
lKTAwdCDmeD4JbWfJmy7LyhC1Y6GvYEEfyOJTMWl5QiiFo22qH+GhfN2U2ELopbfQ2GHMZ78V1te
U+LKwQQGghYIh7yGHfl2Ddz10B9qTqt+zIQGnq8Sn0SCTQGa3NEFDKWYiRl3WMpv9AXCTDMNlmK9
cdUHoIPNpHxW7fdcoy+N+ETp19vdB2VV7nPlX9tR8fGTANh7jYuIanKkxX56anHu1U3Hc6UzRxl4
u0fztzvq0xfHXEW3VXLz60tB3sF89S6W5mNuMl0NmJUoLV7STxy5+r/mnnm5nViOwPmmbZ7GD70k
jVrh62+0FPsexm/yZZJU8l6yfYJ1SYx1eOdmoBa3ovnYS7Bh8JdedGPiK6YPtlJGO4uV9m3CPJUq
iD0Uiqv0APwOxIb4nWkKLKKVjJVlrxDLCvWGez99lYWri1uT7BfmINz5cSRQofHF6Iij7SFcj/pf
KMD6d/hTASOy71pD7MbClvJ5KqLboAdvxLnobyi/jX2DEz60Ex4muzqypTn7EMbeCfHBzK3UMEkU
6RFErPJXDVphNCNkw3UzeCKuRhl/iEWLjzB7HXrcycKvTz7Opz2IovIzQux5Q5lkws15NY1XqfFf
1UGC0/5qfmi+BOu7pyWQOCorGTOCAGy5xbYtsNhLQ4J8shXH8QNAQICmn694UCAvBBwOKhq2ulkB
ywN6gr3y+0yIg/srm7nBRUHueh2gBZpnuT6JMk5WEd7cw6MfXaauOep31TFqfxQPs20aWswJHJ4D
xq+X6ZpU8vdwljGPx+uCqLxfQjfqmN8KuRqZW9Msz1VebsLY2rgnODkwVo1a3DdFRvwDpsn7hHhN
5MBmfS5/USGrOt5fLNYAUL3haRFvMiXMvjL2QjpsGkLOmQF7zYR032VmLSAceH8S9YUHEekgqIY4
hpCfTV6m7cfnydCWRxqS1hZLgJslOnD+TPh5r8VFgxL8Af3w8RJPxT49RlBhY2at6KtFEqygR4vq
vo54uk5x7JML72ekZy/12/jokyNG8Fkb6NXNxsfgt/keSQ38o8WjAsk3rU1q7ZIQ3oZDzBVWGaPe
8vdPDH6m4IpspELC/KswK75yCjPgWeIq79xn8WXsoIng7GuBiwcfK79N+sIv3X3+exG8+H9d1naN
9nQ2u82w//aNO0QUbAANiHF6wTiUXh+Xe0bDkMsFEEViF/hJII0Gc20UyriSc5kq2h8QwOiCRKR/
OUvIM26EmRPrhTQEL8aI40NKf94aSSXQE2ypWb9VBDLOqwvUhFaReIAWR2O+CcN+wu0LpAYjwY6k
t5F+8t30u/8CTgc82W4Tg18r9KE8ddoM4VHN4OKCyyOZK3+ltptESPbjEQ/D1/vEEI9D/oWPHfLL
IKS18xu0RLDUCAsRhbtorNPskAp/EDrGH77MUncwxM8DOaEq/uc2U37w4SndTwFyqRadYLlpf9mw
GZdkXrpeWhi3SAd0LldGm+2cWO2p3+OVoSlNs4RYSvFagUzUevPWGWPnl4x+gJwTyAz5Lnz/igzZ
HpT9mrs3EWMMRoTWaGaW5huWpdAH0PvGF/c9KM689Sq7J/+Yju3QY+6qwwvnRVIutUOHD3kyJy9l
h9FB5y2foPJiXjCdim8emvaaVCuDQLaP4Z92zMnoAvpD0o6Rv1UEsBjhfI9E0vf8ssz+qRpwlJw+
CpQUxCNRbfxpb8YA0dJ8uwWqgHQDt4FAj+QfrMZkPzaYRIMxkahhE1nde+o/tbzAl3DCvQYUCcMj
6JRZpdOoe2sFI2fV+OTZAF3SbbEhranuuKPGOAf0RRr8NFeosc5Z4jOAWRg0NowBxtmjXv1PAiw4
iPIBt1um/5JDjoZJRCxWcMgNured0KlSoxFT8QUDwsAUiQH+uDRTd8IV3iEbjn7eRnkc/Xvja/jy
S5aifBqYjRJ+w6QUkGmXzTxVGGojonjJWJ84+h+Jo5huQk6TMS2N40TKmrWc8NVTaPYlnMpl1oi6
lq3VK7++fsRNzJF2ARBS7VlYaoEzCjcGwq87vyg/hmqLbAyjdKGDfDGTbGbnfJxRoAECP2GrvsDr
pCFA+7WuIdsiePl745TdboqWRMY5LB67oQ5+mEVkmNC5XC8eRWJdpPagtgzHTk8GC6ovsI3husee
lEg2HtEv0ytmWxdIbSsdR5S9gNsn3C60dsMm28YUKc3C7Q+ZtDagYHy2P5zCINClj5tKPZ5GFgJG
ixVK7D51aC4ZRsTQHTG6g4yxELONWTmzm5LkgE9ygCrQd2vCchbySck2wpoe9vuFT0GmQesmddyO
IN8TpfTeEMFUPVcSWyMOI3M0CSqUUT1EGYNy1LaCDIoLKFfimvJGNA05D8MgWvbn39u8FhPhQzZ/
IFPnCRl5wmLm79bQwYr5fMu3lPXsSdC4n1DTxY+n9duhsYClRvFqEJCOfTYdccwOq9z0K9+GZkLM
YURAtcG5ch0r/wYJOxcnx6e2SRmJgang/yteOe2tbtU3BC6X1zYyuLzbdCC4FkFjQkkOzQpj5x66
wFhuKk6JGWo25z+RNKHkRMLC9oh2VWSBRIKdAFgCeCTY3zS438LsMSD/Ms5X3/+mjlsUXqbmVufY
+DS3jmFrOQsC8ClnNbMF6evw/U0AygCChc3ErPoCB39v5P7QI95ThkvX/9apwaSQaYj4aUqzk9Y6
w0OVfdkq8R9zOvwqYBdWlotyMUYqV+YfYnhJgUnq7KeOboX4gbO6Fa0q/bWUmVmDq0XAM/nFfDMU
+jFFPD5cMTtl4T+58QrrMVLfsxjqapNGt4mPFByfE7Qcx077qvB46NL7szyFtWdme4sfJFgbC5Rf
74LeS8W1qDtsZCmZGbJ5kvrNSA6AeCvqu8GoFKgFli2eME9mKhPVzRR+C7KXEcQK76LTPt79pgfb
CTmZQnoFzHAz/sIE/dYPJlkfe2E8FqRAtMRY9Ye8RO2S/ePsMtHGaf95dxQRKmus0Kbs8sqZkDYz
3pd6kYCfmPuqJLKp7tPN5IMUqJ+8iQRfIZNkAO6xkvzG6S/GkCWPfpLvu/EjJRmIWzfJ30a5wRb5
jW2DgouJWmwLloHx/O4o5CsMReQIHlnU41d0DPO9iRIKg46+2kztzVCCAn7e+y/EtI4TujawLs8P
2GYYA3atXAoBR6Dno3DxbnFU//ko+bj2Wq/2cFRh2/bI74XvX3ove7Yin3yy6tn47zgHeKIv3mbO
PsHarsw/yN/iDbKUfhN9lNV8UvTL33orB6gSRXJ6ZoN8JmnrdC37MhEnfDC/BvL28yH76fr5EIPM
rX95L2s43PwLfbxbes8HRy0/LXXGX/2G0N7Df9jXv3mBV5x5F74YoCHlMyr/m1/7/9fL/AtI1rzh
Uzvk/NTS+/+/iz65QfxE0UflGmjqgl+VqB6+nr+ddv76jEAE0qrXuDr6MV/6cvM17tPfvHKWseBK
DA4F4utIv72X8zXoMj1OUw+XqyevhDZCXX/tuZ6qn68HVIN+xYcvt36goXD5fvhRmzfuVXtsPYmv
BsFz5/eQO/N7eLlMMvjsk4/HXy765AMJi9wCYVVTtd1IlZXWGKLhCT2bBGHkhUy+P6GPRciOpt1P
y2X4LV11gd+9H7mX9W+6HgJrZawsG4VouQA0R4i+xHDCv/bbFPm29Fu4CCq5LviLPNf5en7Hz3Xy
2XqI+kEMPP4v+fdcD+fkn+l2Z67By9X93jNvPVd3vt49124JrWxZe8AD/DryXGbna5ABzvR6/Ty+
qAzpvzBTss0bahKv2TOr5pXYhC8L1lth03nS2z8o0vsT13K+HlysMwQI90pN6dIhL/CvRbYx7JWv
FC2oW7mmG/uKE/shaIPLMWT9DZv3R+rH/GesY79aaWvqGV664i/ilAVv/nRy77+qFXJlH8L/l0mB
5T+xAyOcbsUc4uk8WSj5tuRZmPib6Ti5JpiEbAXIn7T1u8EXbNw9yTkmguf0psjEroCm01Y+NC5u
9cMn51/Nk367c4knPzeE8CgfmHw9/soBl0UMuBrRv3z9XHMJHdAmHsMMLy3Vl32cLuYXI3+AcMTQ
dh/9U4N54Wz5RLtt9owzuMGqz0quzq89L+Wpm//mkV5PmBIH+Bkx42JLYmnWWwRXLlqNIFv8neXF
bTeuKd2J0uQ/m/n/L6uOh3LNW2q3/RZPOL9n66MtUEsbv65jveX5DBkbmXxr/sZgPj0iaszOyTk+
ltdiTwfFGyWP8YwVk11vs3NxTiMkZK89D9c2P2a8pN3O77TcioEYLKGKHLNzeiyginPvJy/ZJ3tk
5NaBaMUXYA6A2jnal7y+C4TVc5uchYOFJiw4P6/lNjprvUNEm7FIYJkehBWiUzQ1+XYIwpN1aMr1
fxIh7WAczF2ENPoF2wOFURDtYbsfLIZ4W15IA3nQd+ZOO1iHdGsdjsbKOGgChGENWpUH0R++Kd83
PJmnLkBEFV/TK6yY26tZhnwV9GF8ok5QakPn9U3HFsA+5fXmroHNiEybD08RLT3LJt0i4d6G/DRh
gwZN4R1ovLlZS/TfZ5sgo31U/HjbBModqwC+oiHCbG4uIS7zhuphIWzi7fyuV9gbwY1edQFv9VAF
6Xb+JXD7JwptUd3waD/Bx3NIHfzvRymwXnackxh6bDlLs8RNt1wOflu7WwTndGmg7bFb3EOwfb/R
ZXClO6CKdXiiA0TSew1PDUfZ1TzBcjWeS/2EiFq7CxfU6rfuv583fD+vHHfCHeeM2SueWcy1k5bT
d3ejFZovk4WLe2D7x/zKetwZq5xbO99ShpywHHmn2iHfWivsM35LUEQk2HvhEO3nz/ldwB3mm+ye
2ypxo3mpCId5zZCogOHkWSq/Zs+siWa1HdATqzfctlqQZ5nqZ4VTBD4MZN9g8+Hx+DwLzaWV6+Bx
xvjJC3S6TQ6hLNLtZ/QjmOANKWD1fmQM2HQY9qU8k3R60dTacYLFhApe8d3pD0tubIkhQhETgzmK
C41hcTIRUDmajJZCRxkGbAhVV4P3WV4nC5V+u4cvLer2i2jXSL0P0iWPAvRGDPdM8v5crOMzZZP8
SLqLnK7HlkFjs8ET1iPyrbJvaf7bUsRCaeRhX2AQuJZLB5E1xBc3PVbvYEABoG3L+muAy622DJQH
X2qmdctQegovuZwicVcRau6fouVw4VFnDvUlJuHPFGwBT7firH2Ql1RgMcrdJwbV2FD7ZVh+Ke8c
xRwOsJRuT83V+qOSEw+XwmZ44ToBEp73rTtpxqLRPGrsZcQxb1cQGQBdTEIkJDdPDu/Bq9NZoVcB
biuLvv6HTVu1yz+LbPVGBpfbwr2hXsSniOTeYZ/k29H60boSmTxjjtSbJGxJcD/usbJjbAlmA82A
ZTmQnGZ6DfzRFiFXHXSW+2yv45dcPGLiK9xYh7jLRFAp4ITq7B04ZFRYTCs7k2Ym9Nm9QuJDgUwQ
GANUK2tFXn5AzquemG+0VzBi42vIrkS9vwCdSN1C0pJekWKWzEcyWGoh/k5kY7Y1eVz7FwLtK8MR
JfVJlCn+CbHmqCoDVjiCBddIgVBrJK8FAZDJbhj/scS5ZaR6SEgVRX6jahW+r5D3JcvB6Clv9oJB
xPi9YYSB9pHoAga2vcsvFf/gMe/1WxQMbNBi0OpUmg7WIvk29qAPoBlYvnYWnMC3DVNw8Bn3B8If
WYnIgxqbZb+YVrLuxQ+gHspd6/WFWwmaWQZIqPQmTwdWHbu9THf+pGhGWzescNUbsj1B9lO/q1Bk
VPr+eWU5Xeb6KhBdLjDT/LO4F37fR/nyL0/JsUMqiVEVgeV1uOPwZkPSVlUJ38ZVH/rTfgXRufXe
o/10qD5vw+jwJKbgm5gQeSSo0DUdtH8J4xDahUWzHghYWOa/SGWxdWTUhMEdrsQQx7cKBXCPaRke
FIRRwifB93M46HD6tuoBe9naxzUMg02KGVxtjsgRcNe74nrdg2y6DYjDgoJMXgkcK5nDdif1DoKM
kmKMhoHBApeZrEhKWygcvAcQC6rcK44KeB5ixcxdX2AO4dY7HE6rzRy+TC1yfgbTsOxDfCHthOyw
BRSiT5iYUNMWz1/0PVzH9oUsn9KfCPPvFo7CdJKbX2V0iw/rX/IHJwinhFNxAkKDHYNgfxk+nhgh
RnZGkK0WRB/A9cKesT+t8gZ8D0hFVHwe4rcUROaR9YRyAsgTqRuCnfGAavIT05NLflevQNnf1b7N
V0RIANLQy+jbUrMb8cRe4GfwJLPDlCOBwXjXhryn4/3JBq4bi9V0Fm9gaY8u3gfHckF4GQaK2/i0
G3fV/lXaguGA3qoa94zn+uXg7t4tKGhIa8FysI/OVUHve+d4DURvdqQwV9HToTic9aowkI5xcA53
2a0gvAeNzZm2xzl4SIDkS7LBRv4iXoAvqnpNmRSRwye7LNMWX7GS2A1pmeHVSaqvT0AN466fdX98
7Z8aIpR7sccbGPdEFIsvypQrKwrx6FzgUAuH39pApvaKdpG6R582L+uIftiKk4UMxFzH9Brv9Ths
ZcslS7CfD64taNQgYHK+ogz8pWBGZgzXQBu2LHSfWzofuKVHpgyT+LsE/mbyANhIhogdx0cPViUD
aeIZi09SSy4n3iIdKIOrZbKNtimTDQrn+blrls9lCVZnFx4dd4d/JOriX+G7uzadLZw0Z/wLXd3G
sbrHFmQpo2pjQUDZ9RrVweoIWbrzo+3RC30rh9YTvKw8At3gJBi9b8YaQCsE2oIMFkE5/rgT7kJa
xK+4aT/IQdQ/hQzfZ+Sbb9f6m/JN/KaFhuUzxziHn3O1FeLtIwani7mqfatZkI7Sf+Ez60lYRqxn
82yEWtNcOTtEC+EHUNpa4jfI+yoXj+IYU/q3zeoiUPupMrUVFibIyEJ8aHdccOYqT+OA98utqe4b
DIgX1TfdyERKFisSCEyx1aD6bhEbJbvX338DBTTB8S9KfqRItHcFuR1UwcCjND4gvaFN8XEtoxUP
IkJ3UfT6eK2l9nxOMTLGiQRTJ/CdDfUfnk4xx5awID4OqdisMkX9abrvyAfKLaCCDUuKVHRa7BpI
surBL0reEI9V+RiK7aTsJ0YcME2+J5wWlpigSfBuQIgBsoeFWM4JY8k/ZYYHu3rDkAD4lgKLKooE
72dHjIidnMsjYFr/wNwImjKxemPrypYfYUfIIiZtSFsBMb/47RKX74vhA6L4Sl2FtDe9M3Qufzog
IxbIsKSMxUGHrQfgGxkTm1udzdV539kTVwYOBNzNdPZBSM50CGhdgv5kMJGSYEYvkNSEpR8TU4fH
2uBTRDJpx/CHOQmaddMCaSOgB4fTOdoUTqesL+JL+sJOz6HqbVOvkJxUcpFKkXtMNKsJJRqQrnC4
b5Vhwx/GA2CNf0HncylfJqwkJ4z//75nyJfilkLo9U1DwL+waurSJcZgtuV1RSb0EtdvGd5YbrPm
A4hsE/XrFKpiOtv3MiUaNI8NUoWPYwF9MwVaJjem/QS+wy7D6oMRpzGbcVkpfkgMh1wZjus3OwUz
BTlx2VbZUBufLkG+ccneJjkVkCx8zXTAc7OW8GUP+9aRLagHIqJPbsirrtYMgciZ72l7cNqmjaHK
Ig6HgzQ1HR2FNmp4QHo93ZNTPEhobZznlvc69G7Xu5Wxnm1jp01hrOXnSrzNSZJzUpb2lY6OlH3k
rU2lomE2jHlh77IJW4eo22EchMoxx5rMTzt2xazynnAvvCm6M5RB5fDaS/22xv56WDBDRX2FDgSv
dy4FigLsNyC89yvsHNjS+ZjLLbX78LlWFNR7NlOxlLPJIowK5SZTk2UpBWgU8foYcfGha2Ji/9rU
0TpSYVWeOFH7Fe1Gj3NRe3iSHtmv3hyvTANxpaBAx+VCdpCtsuiKfyp96PSvfX2J1O+FxfOE0UDY
/SXx/UklWtOtNrMqgM/GGTR1nBznFiQvMYZap2gkKl+arXbncRWDsW74U8s1GCcFMtfN3BiiBBtU
Wz1h1uKFITvle20R206p8jzp9S1Rrhrfu+3vSn9vMzgFGzU/dvr2BSb6/NboOlT6dWG4iyLh6P2u
nS4KJmNYtsXrGD8qvDLo74TAzC5olt/wphXn9Vo1vSvlAUAniB1pxk1D1cioClYNpn3HnrDrHFbP
lnERGxXjJFTLdfGd4MlBGsKl/GoY/mxUbEepjtlcG0gFjNCI9IpFJ3liqxcMgl2YxIZQwME6hGWF
z8h2+M66hZFBUjmK2HFx9iwwKNbqAx3mi7lPiBAmda07YCn7By03dlWKesv6XS2QFuKHFi/xm3wf
X594IHliAjPffmLrzpFV+JhYs+dSpFTrtju1oj/maFAXQ+Ky9c4NImqodI81+omY9HHG7tjiTZcS
C2QMr2y4KzL2TDZYIz7DhLeJ2T5RqQVxw7PxBGB/pxbxUvzT0PRSfg62hZUlibYaSk60w7j1nirw
NdBZlB/3OsBRlQlIOnF+OvjGMmJiAgQORC5ovxwu04V5NfzY7EAYVtVsjXXyw78WBYxZx5QWKDvT
jwRf+aVJ9Ya3IrOQF5UeDJAv8lTd7iIyt8IzQ3Aq4Ss17YKt5qeoGcL6EbLrrI0ZPMp+V0R7ZdB3
w4Q9GD5xYk9HgXRwYkW/8dKLZUCOcwJeLOJEh9f57L0SYl4n4UT/Wy42GG2yUdgXgibt54l6fEOQ
R7TXvDogBHthOQ/Y5MPWWt6oPJmGUzkuM7/xHiTYANoFWM5TR2HTSchzrHoJoXeY6n2En5Tf2prX
4ra3hCwN1dUEWWgxx7PDTZ5/6k8MfG0A/y+Khc7FK55wqBIrL6Q9/V7M2BH9YiumWFR6JZxsPM1k
xMacfpGvp//S8N4mbhGtQiY9WwnoXIzOqQwfdE7hcBGtoUabiD6lHjtiyxbPzBGbEsjCDFGDCoBW
CXPSLSx/uURxE4N1waRxRSx8DjfICfY4npCDd6qDs/sTWgNhIBxC11gigLXGRT+HIb9BM5v9zHhX
R2uDoVi/EUxb9dtfnqsn1pQdWSb4Sdkq0nh63Csmq5Fn2o2y89LSGbCMeIoYWtUqtouBJS6Vk0Gw
AeMjhLS0A9CobLP1RQ1o3m+kHRlGtbRPg+iTJig/Ta3zhgdoMlXhWUMIvNI75EeL+ERaKvWuQpX3
aSzF/3F0XsuNqlkUfiKqyIJbkZUlS7baN5ScQCLn8PTn40xNTfd0220b/rD32iuc8q9rHnpIXLCE
6ZlOoZqgCroQjbzvgLIvzTtMNigeE3of+DmXWbihPJyZiBzk1ENJQ3ziPYOR6ktfpVMbQc+LbLHM
+Fjrp8ajl2A87TOzwb7i/nonbcRWvrD24S9WDtaEu3nJE/iYD8KSBuZHxGIxb1MDEUshGwOA2Bv2
YXDN/Z3maefhuT48FZvFrtHjopst7EuHSR2OH2v5zu1mE2zlvBZhraYE9IH4eHjQkNBwWSjCOLG/
wisqS3nlKNG/FWjakf9pKFpI0Rg3iHGly6jbxjFFO3+BuSyjp2oeao+0x8HomDw8bZO/Aw56b511
r2Dx+7HOIrDWwNWUKMKDbDePc+7e7FTGxK1Ddr05f5ajzaCZ05OsYG2h2VoNqWKzK+PNZ1daa90o
H2jhsE13lAf0KCV8o5Egu4sMC5LY5XWze+4M+1TiQ7zRTa/LLLqp1LJfwPTzRFrv8l3QFI7FDneC
9pbv6fuWyRsny22B2ab1DqJvYctfKYoEn/7/EC3zz3V6RKnyg+0uQ2YeFe4K7PPzWDrj+P3cIQQf
7FICGf8+Yc7CIRJvSylbP/FKFJ7b4itpQp/yb3x4MT+Q+HwHtvBMPM1PRq8F0zoF5XcXQBILTPF9
m00cDk1qJ/pvjDWB0qtWpHx4iheDtJXFD6FZA1uvnpz0naArZ1oMm/kPxESp3ZpevZHjHaO3Ncbz
O54QY4bbuDc3yAq1P/UrdAR3VdnAf+dmOHBVcehyrXMXazPQc4xzhrn4Q0nlZQR0IdLzgXLQ14MO
Wx4G4SfFf/ojEtNdtRlwzl2LweqQfAIC7seAtfKFy+V+gLWxbiiZfVr3tYgPBjrsfZYdmtRxr+uF
pE0P56IruhWbdjh05xH/UU5ydpITllt1tImLwWbCgsok/oQedzTPmdEO946p2b6fLH5ueNis8GlW
rhr4ub6FP1szEc7e46B5bkRso+eNvheqTfI3Mdz6K5J/MObPoFXDKcWpGi2py1hW8Os4OI/qJXev
GR5G3eentm7f7neUBfonqZmRY5d3lLkPPDdEb5TWTAv9sAIhsfFQxLPpKDKn54cMSqYO94RKDcLu
cXUc5nUeKA38Y8joSQS5yEXsDmsXM7+SoXkJqYtirh6fm05Xbd1CnXfgr1wTzPkdfjQ6U2T012Zz
btv9r+wE8ceiTwPo3NZPJya/E/d898WAzJMWP8ZpD0W1Vez8lB8V1UKztYWyCnXArumsdjqjzMgj
Zo8jTFAsTrTmMaP6HW01wWYBaxcPehs+nWLuIXV4SpjZrasHjO6V+YV0QnIrZiYTvtwotemVrEVN
d51+QSS1flESNwYkUat92itf2rFw5g2ivOwy7iD29d22uUD9wxCk3KHTlnBccZ9bsr1e8InKr6Jw
0OoRUIAMdKcINhHDkLnhFEjX3IZAahLgnK/d6tPj1IcFUmCWsWWuX+EkYUlYsDKPw/9O8xNSgNTF
/Cru1vJN+jLRk0gfEdMx5717A50glmg4N1vdKRB6QLxMy2BvZOWPPsP/spobU+3hIi/0KBuRKaT4
4hL/pD+N+g+9WnLBpimCcMHg6rVmqgstmbwy3aozC7cj0YG4DIVUTYOxDSDUDq0LvXLVBGUE3fpe
GTbGj1hNMOAhItZP6l/kOz/qx7ZzlpugCQb4s8KRT+AypzE6vZo9r3LeIT+BzcBXXuyy/imdBcVx
RMFF/AcmukgqoIbTOFuRjzSNvGVeBB6l/8b1c4RRYMXW686hsg/U0bpPHrj4VvLn0Jb8HPGi1b6Z
5YbqJz3iRiF8JJso8cIX+Wxfw4U85Hjx3kU50h6jjfGvoJX9N0lbzkZYpNi1WsZxNvBWQaRjmU60
gesibdH3TNRRczbbmKDj3ezN/OSX7Kw/iNrceAOTxoKPZ7oN8aP6KtiknbQ7sdFNJ0aCV5O6bKsv
cR1RYmjPgNAYEpsAIGyQdMrWBZPPvIovG8GFrM7K9DlSaKSuws9gQuKOH9NM9VBjcY4eNkfRa2Mj
i4PS2B2UpCFUcANFFKUz/INjZgY1jvHVCxM6m3h2nJqaRTKBz4ezhK5Z6R0fOWqTkdbC6rYQ41b/
NOLVyHgW1nSKr3LXIQAuArPfZyFR3FuFar4E+SexoghEmpznv6x5C0MLN7Rtc4WRBdoZab8Nz3Z2
CjIoYVG2d0B3SAcx0Ch1xRKYMuJyvHbEteFwn7FwQV92UfVGI9d/tx0//UG+5B1yFabFhS2J7tID
Lta2a4b6CLCZoujQJtaKdNdK94n+HPM23jRzDbecz0vuZxZ/ZjAP39rUG9HmmNUlDwFN8cO2iUWT
GL8/32Reyuqh4hZqXErC65X1lH/GWxnDT+ho80OdtmBJeKmsVYxgEAUuVws0mz8BZlZlLfk1xAbk
sjehrgEg6R+YOJoCQ4NHuH7UAle3GcDgAxhYLv/m2pgBTJRwDal0N1cnpsg9cv6/8rApD1V4w1gc
j1KYbeWhpZRpN5DJuWbl7p5FB2u6cou1lm6QVLOkluSXlm1XWa+GevfLVOgYf2nFhD8yfobqOJfb
pg1iQmNbcjpU099I8401MyIkJ3Vg/LzR99KGKAuDDX4nl00ElzXf38g5bUen6raQ/brQzU2nksnh
5Jn85OPekC7zLY5pr0n/kO/Tivi9S5efBx6TsMxx6DCg2QBLpSnRiwwCoI500S6TeZBBL+DeSK9b
QSOEwU1+1RgHLxEtvPTNgFmNdimMfg7lsxBvupdbvbVzz6jVJgRJpsuSwHjH9LsZEEBt4uZWZxQX
L3RLnJJON/3O0H4KOIf5l/JLakBDTCc6Xygp2q9eBhqjV30Z2MUCt5Vgk6I4p+9PDU0j7lDzptWQ
YuM1sKST21DNqmHBEKG5QMpa0SDYAD8QMPH14TC9AdveInEnDPse8W8Cz6KBnPBy5WwBjsmkNt/T
af/gN6B/Xk/pAq+hxJ1urX4IlAOKC+r1NSqo7n8Lxtl5cwM5MksXflgKX/qXuOrXGMgo0vJzyuGM
6zipBTKfVukBRkiabrEJQjUANofny0/Dv73wQC7CL+UKNaVTVRhGQW8EHX+ltqGjsvG5McicKZAI
Q73Kn38i/hdIj1Z7uB6AzaniRt12jjcRMgPuA0hLYfNRodU5x5+xg5UGo6HErok/A4Y7L0zogt2I
4Qc//L82xeSBK4y7H1cYxvixuate5D3YvVecusW/KRx/hWQZ3XPBxRsp3qggCyIIO14mAIxAZ0Z+
pzru9w2W6lCZicIxnVCAsIYitNpk2qMlvUsLyMhhOSi/xXCAN/P8bow9L9ViTkgVH9XHCvftlde/
w5CDGUFw75ZKFqJMS5gLNOrs1Im73Dhl0OA42dcZ5iHEvzQdiSzqGlop/qeNHRG/87qsUmLdR/Xs
NDEmXBgGvU2sHRpG/L19AAV4l+0ZsjYPg4dcGfvNUqemTnnuWeqKW4GbVw6UC/ZaGTSyBZ/FgIyG
BeAvCfPNEX7MjzmSs+0tycZWKW50uFgRHqhYRqTHCuJevg8/ViyJ5fQWOjuzCatg9RRUfEQek2CK
bz3MhDdlRIXD6XQhB6udvbdUYdCBtyECBNyfQcxgn+G+BIlEe6iJFdUOoestwBUZ5QguuLtmj3E1
m+/IluTQlUpXwr2aGk52iCriZFC/YvLktE3qZ+IuCd3xpmXft3wM+j3Ua1YMnxWvb8WVTcmhnR0W
+FjHkhMvmKPK9sGAYPA0Z96To/JLHhMkIDh7v5xB9bE4ARjQTUc6vFSOShJUMBGr98BP6CAKj5n0
aNwH1Yrpsrsd99+/xPRMTgxrtSmkE/iW8jfdgT8QNQmOuddHF2Yqg9mOufZftRO/udOgwf6NLYPo
mzhuI5WFIoS8Xfs0whBbhmL7ZsYU0KHJUywpd6Tozr8945nDpUGeOCxsbtsH4UMxslTxqHDJMYHA
mQP1w/UZegSPy9FB1AO19XW4tKApJFk6qLMmdZf32NzSZQVktuJxfyIaHEk8pRCuzRuAdhiM2b/m
hzgjMg0YGB1p6viKh1xfgxpBzV39iQix/XjLwJo/2QGbQ8AhiALnRhJsGJrA2Z70S7eb0N3yNfnj
5JYadmxaJsptfmDiEd7rJ5loZfrBk+UjksbWpD1PFlLtQiAA7P6Jc3tSwc0tHRd8PIHpa1c23S1U
YkKhVw+cJ/dUEQDpi0kqbEeItsC9TCIna1iE9nRjGwYQKAYwF1Bx3rwv2Yj4+OvUHcwYzzqVe0a3
Zs3v9MFLzTJbir7AilxLDGDMdx7f7PB35Nn91fj7YuU2WQRIPmWbrIyIrHjxxG86iIPCfoptMbZV
xZqt8Q87ATJ8OkIvFWsgwa5xuuoKNUMg9HG0eyxrYtv4Vu8Ed2DTRGrX4vZsLzFoVGrhnt+QKDbM
BwmNqWz33PuwvkmeQj0C9LBYomD1uvwVzxxdBHnazAJ48p10Cv//Ex494lq+loEJleC078uLCB9a
eYKI3b7TpJNh1lxHrCgY0UJfO6+uOBnsux+NeIGQ9SHDjIcOhlxzPpagJp4xHyrxhKOmXhxjVAV2
gcXLQR+ZZFr5JWbZK17akhDioLllkHEYdj4sHsyWfJEbv/qRTY8BskcG5uq2OvTGNSpvwUAJDSkX
y1ovWq8OIJGwPdEkcYs8hCCyGVyM0Q/JhTwAG3j6qLyzoFki46Hfg2urUFX/nxV8aoYt24RFzJ8k
7YRH8E00vDAjyWFETsKhuTi9wUa3G3R4LmR06igyVmb32TkMnmSOhT/xu35XkiCZXVQ0YFUgERxV
yT8IQZL3uhQtAZWosNEAredbu2f8EacnRETKdB1ItisvHKTKuGcbRYTbp2i6HPCz7kTmk+6CA1hw
L8HUCzfcwqMgO4XQC69UXM5OZhOUy+A261z/x6ASqH0KOIssVIgd8rMF41no+W/9OSUqE1tF+DnS
fdKCkukzc8Z2b3xQJXAcMzpZLSapZI0IufOayWJkc+mucVe/I3l9eh0aQEISntZGyr0Ka6JnbI/S
k3A3yqkmmGzilAUvfMOcC1Fndg231VFb6As2ffyBYSfUwO+s2FMSR3fexxDwaNGfcayXQV66M9kq
eDgETKtDwG8Gx/EGcjw3SIXXorikdZaEAgxv3CJ67KkdZH2fmgal6dlMT2TJzaXbqfBzNwIER2Od
CMjTv0oR2TCer1QX8RbcAV9VwVdONauh3jIbABKcg3EDYVjvLEZj6p3eQNCw6TtHwXAiDCr9AMFj
dxbBgdFDcyrqTUQd/70Ej+ROdxyzA1kifW+vRntId/Oj+Xlhe0tZqVUPpdrVSrnWByZyw8tVt5Fw
rZJjuTpxYfEWqfCXAUlP3h2qWZiLALd2DFeZMojIHOpKno6C+xLLliHZvAkxOfSG/IyBuS47WekX
0KKZr8EjFbJvFoWm4VrlQyqfRPu1WqZvkwEiY5vTGfa4EAcsbq5/Bs1EU79zfwM7KVxqoYAWpFp5
UWXX7c2AX7eyWnFTik4GdLdSXPFKboxIKwO2SpaTxd1LDQEjNaa5RTCCWF1FHwNTlVKH6TmhUrFN
gt2VXEk0RqhNA7qRmhEMPTqWSwSLMfHkTsDJoT4tQ9R7+eAEUrAZPCjKv2e/wYg3gkuY2wPtDASc
7CwiFnbaM4g+23ujbfg6HJ+f0b3Hle8M3RIlmy0Rd2Z8okQx2jcZFfMtNRXqT8LMNwWltXGimOkq
oNx4l2rM0CzjA/HQ6EnDkSaDH/1lfIRY9ItvUhyI3PmIXiR/yQLm+tP+OOa0JHjibGnAgMCL+8pB
LLuc4zUOJ4RrfdOLI1EzriANLFa7AKEP5GP98Su+6eDFC9ENOhDHqC2Ch4rA15vSR3W9jPzRALHC
ZaxZrejKhnyTt+av7j6v3CXRCQy88N/IS+x2BVyv93bBEWEdafqBZoXCuTlCY93VlnZrTpzNpxW0
droaRAP3hWhQrt5mrklqUuLeZNupGTsiv2aI4ZnArstC4B6s/lEd/P+Sw21L9FfkbnCI+ZdeDMqM
UXcJ7qSagFi9+qNpTFOfPUPkMTKYYktypXFvSZghaggZzt9ixEn8wzp/ONm4bf8wOAM2drC9ED1O
Fi6TIiAVjo+AC4KCOn+Xye040JI/ucy5cHcRyPJhcrEFJv4lkdewG31uYiyymL574O7GXTLI5nIc
CFvkxzaO/j3jY8ek4qZ5iAEV5ug2eqt/PNoumL2WsF1gldTOakK46EWIgUNMxPcFB2DhmPNNjctJ
r2w45WAmRplF5d2hPbiw4GBCwJ6CGwmVugm60KMQwToH4eK6PLMNcnmJ1r1FFmcTUu/ghgLjkJ1M
D3TAo5YQXV4cFVCgUHctszPZJnpKu9HcAR2QaIj9QBTAzKcUpSV6AhmDJZhgbGs8A9ZUJtKem4ay
R0j9hIv3fXrjI3oPjSdpPzFc5ZobUl9KfbpSVL2d/dQpfohFPlJewyynTSatm8F2S3eTHVMN1YMl
fyDx/SqOOg1TtbQgiNEC+kN1u6kHCM3jnhKH/z8zVwY/XVnSLzagW3LDKp/WDzdFugxjY9IEMcBk
nEIlv2d4SwQyE1QTiJnqv4fgkn2b0cfzG8QWbHhp9ZqjuFpm0jlSQoPcnj3qKgxlxPVUVTxCnsML
Pgum1egK4eHM1Ab8SixlElMS+irnDpAlY7lhRabkRUUqDW1NVRFQwbCTRCrfBqtvv6VB41GzA15r
njoAA2y9xo63Jiyqf4kIsV57r3l3zCRVniiNafKDTAwzXgFAKFwfXlJFEPa0azDJAymRd1ycpbGN
oZkwiWx+HMpVAYaCd8AJUzgKnkBZuzsobJHNgU/Ewq/3ShkhlJdgNpA5ZHci+UbQNoSQBHzRhUgq
3NUeSjn+g1KXoO6/ZvSi2dWcjtK8L0ew1ecNHr/V4+wgtpvyPYPuKVn/SrI0VnYqUU/M6ypYxGkr
gsNA6cr3coJ3lm60gasbDxCMyED26mhfN4o7zKcK69IKqybxV7fD/BbFNtxIE8nkuQvbIBpw2ikx
9EvXF8ZW453IRgkhyfHfqGPYslEzWG/MX/LiJLBuQ51SGFEGQmpDxhhmcusXXkp3xYNMkDEtj5jC
MQqGVc56nZCOY7jFuOQuM/Exr/MakwhSB48ZvMYXlF++uVppNplxG4jQuxGbW7+g12Xj24wJwLh5
Sd5K247T8RlgaIY17qYp9zyttnVBJ4Mix+B9sJ8dX9FF0MiB+Jb8iKg0O69lFIRBcjEToOkK6I2Z
KFD5W1hO0JLPjB1auXY15qEVcW9/orzTO1QwK5FJ7HtI1g86RF5BTzVohm/lX/w+HSfMFsjVLOlF
EaJq5AftZ4d5CCK8LLnw5sf0jaknj6XZJcknBVXClo7PVPoz8GmEawaWI/nfiXjwfGvgdERVXQD1
jdG9Hh6Vwsec4hlabOEVEUDsb9f45rIQAZgTbBcG6SRm10Z3KlPAwhZ3iflDclYQtQSCskomGJSj
LXozsBSd3I6X+sFVbdz/NXjPiVjfsKwW97PcKzLllLF5FfEzz9I/1fwSGcLM4RveMfgjgHuXv0bn
xZfRaZWrTADp9GIHDvygmhWrk18bRJDNYODa5BtyC6HnHvPPp5cVgVcrUsm9PjxFcE47zeHTDQG9
Me4/6edLizYm1Fjaq9fieEB9gEtwDv1TXga3TgQLM2syv23w6gFPXpXvEAmzClvpYhvybpugxYUg
H7NdwxSMpUv786ZOS2wcSIkjOQn8fao64pZlye46aV2pvzWXKEvJkN5LedOMH2XyxvIK3/SYsInO
xG67WM+s92NOLNJquda4vq7yWsVdCiHx85p0mJOvpcmSv8GvudewA8MFi/vkr36ssN4+ZJAUnjvz
D3Aj/5TejW+IyElt54/iWoXr51UujkO/SaSTiVc/lgPdaeqc4WmHkiNeJxWR0EZ1G5s90d3L5F4o
l+m5zRhb1cJuuhMYSWJibSC2/AwrOASEjo0fOgqqtL+NRmRVELw06Trcc5bsWB9WmrHu/8pkwyg1
Gd4o1FK7O3a7iFZDxe0Xs4xH6wjAMWCwCCnJK8QqSN9OmGvDey/3Uv4LYj4HAiEGFNDr5ExsYX0p
sNM338N0+yTu7Dq1Qamf0A/MOCZg7F67xvfKAGwEc0VmWQXTapElj4Mt9h+adB7ZcIlE593uWscA
b4Dsa6Na7W41/hI7Gi9j/W1Qln3m6ZsBblI2ZGn67Xs3YvpzxY3UgNJ27uITuz6fuDA6b+Ic7BjY
9ri34YD9rIMa7l1ChO3CdFvRQvoJrvfJPm22RToGquSOIBXGvn2x5NHGjvLDdBg1VR8p6NZJe+3F
NMfjmNDri6ad69yvZRai7De1H7patYX1DLE6pxYfpL+O3iUixrUL923988xuE4d9Tx3gMNDXnFdE
JpL3MrYTw0v1PWc+qrmK6D8bbA988bsvTqRDV9zH9oBHinGrpjejus6vIFymmvs8C56vQ4o3yoYz
rM689jDpR9KVhfAUNp70WTtL0bxLL0AyKflGawYtYyesX/0XtU3Ot1AuuRMUahDeRukMWbBwV+/E
4NrlYPcrxlpzbpnYPSecEoBRMjMoApMZ/9vZ5FLfD0tE8ybGPSmJMwIvf03dVsu99pn/JSaWsa7y
nq2+eY9i8F1CMKUsxXGGXlXKHI1jUtpHJjrg7j43XxUGf+r31Nxpxbj8Upleja692g3aj7z64g7L
NhPD3ld1kLULuWuNhyGmVR5qMjdlW3rMxqnSFwjqkeg/Rfi9IE2UlARf70bkkoickLp4tIW0fMal
B6uZyJQ7gaEZjDZGyky+4LM+AoApe5FqNPYfHNOMRIQN9lO5k/wkLswrZRey9ziaktbpFRdptVI8
5jGAwCWs7gjhcNsxtmUIQwbBUv4XV39j8wUcxFBkZs9PWLlTaZrJB34aFvaIq32d+DGZPjD9QSFJ
3V5VF8C8JHqdX+WPSVJMBvNqfOvcVUe6x/MRh28cMABGLzJ9ufkjEf3bu8wlHMWPGmwcL5l+/mzQ
mLZfdK3UaKXwC6vsNVwM/DoGb1ydWtrAJ2ckM4zQ/ES8T++9VEsIbxfkTUDqsK4w0CJdYobxtdFm
j45VuQIVjBEGEG9Tf6IKNrRjRH3SXlXtd2WA7LXQhk16b8y10nMIJKJAbnpiJpGRDCH41bgr5mUg
q2Bsxzweu6/u8CTZsQJDQGJJCIxxwIUoX+2a5pRVHll9jD4pNWQXVa52EAe4VzWWnoXPwCA1dnJJ
p8YY7UdpaTADjJonopsxFtKtQTka5/JQModOcO0mp4ySlDkctBxPcXoYysa/sjumn1AxISK1wiHc
qsx9XtuMWN0nM1iIKM+tEsjyEXOWobbK+/ZF20dyNXSG3fN1XtGbLUE/24lZd/NFT1VFoMyOUuzU
Dz12n/KVXlxutqYNmbgKIO527amHOClwxH8OzVc+bnqCaOJtbS9DoOoMula4MJTJaVATci1xtMOy
zWl8bDJE3whJhyA6El43FOk53+GVsB4xNZ08DckW+gyjO9TZRR++5e4Ar3baQ7YecT/laKW8gi7g
ruwf2mCO5UUsFm8EfAChWDSMbgEXAwX7cZyaOS2+M0ysFwVOtVCq1TDQIeO+3EFyUg/cT4Qzb8sl
chKciqyuhOdOpts+ZII5eXNL5uYSO7qMScGInh5z3NYdjH9kI8OPOwCJkVEEssPrqb5UhULXU1BX
Uft7koIDoh8/b7XbE8qHHDASqIt/TJubQMPk2iRHFTotnqPrGCqMlX2xeERPipwmZHqH0xv3KQ4U
vAePqXGDiHHmLRx6gj0wCoMMbLWJaxzYBygl0KlvI0ZzduTyxl8bgky78Qtf5Vw4Fuu9Rkbntarw
4+dbG3tfv+AvrUg7ggdVyDbbVQDzO+PH1BiZoVTR+NaS7zg/bpPmSzEA+S8mDibiWcggvbCIXrtU
IXr2JG94ThiZ+AP8Kjz78VM7h8VvfKUUbhZecY4ZUZm42utzbAaGezaAGfkszF60/iqwDMozlopW
kmx0ze0e0EnkM2Ca6JNYR2AZA50PMn7E1Fbeur8wdErKCbYB8BcY4gydJfRHw+trX983TD8lDy/l
KXMiZGb6WDlogDxki0Sj8Vn9BXkyWm04PCRKkaIAPz6HAvvRbYhiE+cga9zn8JheH1CWYvX9Rebt
n2AeSVep0OsOxSKzEemm9u10SEUgtvm4SI7dHqJYu3lX0LuNDGrLvSC/D83uk5ydfXPhLBgyqmrc
1JHAzsFUvi9xgQPxWsOjd2Ny92g76uoMHzD0mxx/XdBDxiuQ5GNr5uuoGoemNVGIYjc2ucRTHV6r
G+R/Jl8FW+hk7E0szMr5LaEacDBf+xReO6JU9BfT0m2XBp/V8FAJ05ThlMbsfnTdxabJti8TSsqe
NTiUB1n6p1Nv8qjpPhjzmQc2QM1x7s72vNgdLtkjOKlNJILMh+Zh3ntlh/8jeWqUuzEW/Tjnjfqv
OZ9whsdJPveEn55e+6PsJkt70woQIgdLRoNBPGjy83bvXbb1qyLvBza9LSKxoFWEBf+EOKei/wT2
84S35BG964N938dEK5DZdhS9F465oJUnnKp44kWxxQS8sowNqRETQXmkFtb9dvXPX4EYS25RQMyI
MJPfl+iR2Yts6lfxr/DprJvtU94Mm2FiY25b/HGSDWe8v9jLLGfW/M8McBiJMIhGf4yRRB75Z/V5
zoBtO8RC7GVHY4l/k1SrswDpvNSvV+qC73sISbrJVi/CDq8UnOGkJUctC+COcRuQu6Ie1Esz0Rds
DcQ8zhS5hHTgbMLyxXaUoL2xxaWTzgTzJNL2IsVY68AN0euqXOtmY+D/+0jCyO7lA+ywYVOpdxkw
/7vomVSbKE/uhqPEp/fJ3CawofTyTZLITfyo1E/Omrm/lrrfCp7Z7mdCcl/mKlCH3YCkJKhwEQvd
FWP1V3bhVaHjxJh2dSUEi4hB3FlCEBPlQlLugENB/m4ie89+JhifWQPeT+E5Ex6k3juwJ0mE6cOX
T4eNZpfyhxD+NujlEGSkgofXwRRTsQJCuqrsqId+p7TgDFzPoFkmhYVNtDJEMJYzS7IjowvaklND
f878mepuMD6Kwa5qUieY3tPcMcjMfsaOgvnDDD8r7iRJ9/MArjkO8JzC8pX/lvdXeEF3mSofWoyZ
6kGrsNpqjtPM9W7TQk+ChqrnDWCaEFq4OKszBOOtjOd5b83HBECUgd1pPFXEYwLXMHlBsTw5UrU4
QUrlWegC+YXg6thmaMpNX1waD0tHaMQKTTbPQzgxrHuX9F10ieqD1v9/HMQcIuNRFcmwxHgb6umu
8019RyaTTCloMQGQTsniTmXjJRMdi4ikcfJYsw8RJwRYkvDGUy96wIOGschOSVC1+DAXYoFGey1w
BeLO6hqWPAULkdASdiulI7VoW7cbE+J9+oeZPsF+CTTNAU6KqXiycIorImZpSCvKms4rajelZWVF
29w0UGljgiA6KwGanP36OpGNlPgDN7XbCDvOr/b1mcDvDMHOcQGDv5qSF8O7f95KagnErvGOSmEW
3Pi03EG4y48OF65mTxNeMVfrNR26rUEuTr4j/wiTMBgTwu41sNWV7kpEB5rTBnMI9WS+6ZmPTykU
TKk5EuAp1UfsxcIskFYY5a9lAgqClbIuJmfsAzYFIV7jP1y1W7sCIORu5QE25XeJs4T23eikLvnF
YvO4UelrZQYLQFDhTlUJEaW0wNs4YUKmpwQlJPecYs3MHkVJ4rIlvP5UP/uqNOaPzuqukEydrp9/
PZKGFUAWqihy6P9pf8w0afC+qo8aE95P/ZP6efvqjvHISOO9Nffz92hytwU1NsQlanPdfymH6vlR
I2RT8LxDRtWKhEVzBEqof/prt5njW6htGp95cXwzw0tUAn66zfDTsTlnEyJG7Q4CDBCMOyLu4uSL
gDvEzYBSE5DyXHIwodVVVd/86aJ/GD2N8j1NbBHmfHPpdDv7q3RHPwhM9OoAFzPCplBfSgqVNYS8
DaJPuNPsNv6tdf797B8azQmpo1QnYu8OYGhnDeiNwuj5gCbZooiD40n0Qhc5GSDVxNQuvxJQJ6GR
fVr6TJ6eukZXlhFHjP/0dQD0d5PnvjUCUfRwaizy7dhq67sQIiUzx4BczwGUcMFqP3q8aHBWNzyz
PGsw0KVvsuib9is0Dr14mPLfTDfWGVMsGjMVpxZsGyN6p23MCW74WBH0jd+amzmFhJi+Vcq1X4Il
mGMVSJSO0ysYu41geOO0JVW2CrE2gIm02PoqXNPaeuhXVkNyRUQY3VI/Fr/j88beNeMdLg7QHX9W
7Z0oZyPbqqwChcbE4xie0o1p7kcOznJhjzdfYeavpoNUBYv8H7o1S4g7XuQ+JlGHKAjiPJLSizCA
Mr+U4W7W59fIRueQKH9W5MqW37HAbFTg/Dssl+WdfdPqX8SXCHTGr1Np+vOOBCaeQkcaivaVgH5O
0nnFjFLnl/5DkNbTXygy9tzXzxOxj1MNTzjzo8KOLpMEF5rYgVQHyZdIBHFiCDGj9tcodx13hYy8
bOMKy1wwPxi14xuUEat9EOYvhSbYxlOs1MEAzp16kkpHeV37r1VImNdPL1Due6/O768aAnFpIQ8a
jFj+ReOjGJkB79IVtuhVb42dR50yH0ooJzT+BnbDK4bz+G+2xEazf8Jl2FQczSXNWne5a/sZ02nQ
R2M7T7ha5T7c5eJEFSGDiyk4HfEaKcpk4nlHZ2agWQCLmRKhm9Z4KlY2Lt9y60YYQUFsm6PP6ulL
zNsTbn7SVVe/yq4mHAKBJX5OHT50+EILr9JnYSjf+9i4tZSfCh62GpLgGk+u6p1oRqzF5WQ4wJVz
YgRCsXlR078QIJv0KKLcJ711JbUnq+nL0EG9mEeFTBQsjiyY2Jtnpdvzm0nUuwl3QgDTW77nKqMp
puB5bcGyBXSg3NIfTFRLip8jLA0Bdz5cRldEujV0rf70xTxNRffHYTF9qec42ckwd8PX27yLSUA4
pNiJKDdBPcY0hGiY3IgbP6/2Kni6KG66hF/mL0SqNVU+yfM9XpX4Dm9L5HFo55tLonhlcmywXljd
elwJvdTwFfOhjIy0UcDCTXt6jAWSBhjfEopNB/Wxl3Elxjo39yanmEq7qYAmI9giLUW1ck2RdBkg
F13xw4VU8C0IIDp6ArhzQZFqgBnmtf3CJ0D+Wbrg7xkhLDnXy4LCrUXePYv3ARlSirH1jP9HXnnT
sFsNnHnZOomhf0920/UBaSdEBo7Hp8bxL9wzVFf6kxtgTQgYo67m2EJ+y6WbQBZe56/Cb9Be6siV
yx+Qcz4K4lYy8D7O8SeMMW81ku3TUDB/GQ/dixHk8D0StZjBvE1m/LR0DOU0VHWKeCAQ9cBCpm7u
/azh4QrY76b1cSz1Q8/HmRiCpLlOmNMKpvlLJA8C3EHOsPD4j6PzWFId2aLoFylC3kwBgUB4T00U
ZbiyyPuv76UevOjb/W5RQkplnrPPNh7foTVsvST3aVBuav3BHJ1GJEuWY2Y8TJhTaguMJJXMswDj
g/EmNfIjFdGD4qQyGluTzYqJCMBDYeueq7UvU1n3Ai7ycnGOgvqRlF9ZHn5F2XY603tarmCygjeh
t6IoswSDrDxC+bqsRBr7N/AkPdP7LSUIqa2SXT0V83ORis2HRwGR2MIxXoPRn8TqqafJ/hBrrqfK
WfUi2INqDY3elF5CE5+18HfE2OVjvcJsXDT8vQ+cidzsHw16aV5zhV2vQcJk4A8TN0c5zhaFepCN
4EQ6uDTVHgNMBfPVNx5BPOahrVA+MRrNDYvv8SbWxK6GeuMP26H7CxL2SdG8hmb5T4A/akX1I0z6
vYjQDgOEuB9d0fOQbOg3R6hVN7B68PAc1edbSs1TJv4kckKII6KWj7DNSC22cEoZhuLdcNXAH50K
rduzERaLicYYBWon6aOewmzgkx1NuuzGFLfF+Ln6l0RWD2R49gBN+iYLtUXqmWsJARdrF6kKz4uU
BRhBVCqC3DIC9zZx/4fGFkq6LGB8H1XHOP0cpzujq8VZJE1VZPNo2n9eAEg1xkHOFbCVsmMMv6SN
vNMW8NvzbQUliFk8guRz8aKrGjP/pkmlcR/S0i58dnNiowTl8pnMvAZGxWS4e/9w5coFVMYABiKM
Pm5/Uh+0Cs+cMvv+ePK8NG1Nys7o2EUYbk1iIYzCWoOPL5QSQTZ7eMmAXQIEV4utHx0oaw1BWzto
SY02WWg54RZMZXtPORoBPfZj0ODZ0fL6mLehQAdgpGkjtc53sB5QMk5PAk+5mEb5zmpGqlzvSPdp
AK3lcbuRO8ja/V9NMmDY/zU/A2Rqvk6F+lDDbv+v0gywCiI+UzJauFw2qlyYYmKxx6F9V5yRDlTF
8l4VgWtFkmVRYGCGIw5MlPwSQ8i5DvG2p+4apm8IUFi5MXi3j1ZfBB/xL4NFyA8pTRiW873Hzpt7
55y/r3vIyED4Uh86KA4mknRPYzvtT0n+bentFuMoVuCMDxAhvz1lfr6UKRvaf5MjLh1yMeCMY56q
EJ0R83rMoH0ggSdV4WA2/39sPC4G3n+8JwEjXgMrAd/dNPvmvwkINjyWXIELAZ8QiYMtB68pOLfk
+3sF00RserUG9wZryf8T5FAqkYzwAVPKL/GXUEjH5hDJyLcPRYTvoPhjmkyzfbzS8KjVv4IvkfXX
8vWk9Mw3CPD0sJSL2P7Tm/30pDvGpGkEelh9GXBjCTfzCdRQ1L1miUSMaPap5z2uRbzLBSi+zcSJ
POn55zi0//DLDXwUauJASAnEJCb+Ba2vnKJkqUihQU3KM48ZGE1LQlD3fWeucsiifmILi1peJhGF
geKI6IWmbxv5lwxwXoDoC2fZPLGSVT6kjCHzoE0hxZqcp0XNI+f+tjimqHi6qBY7/LToy6yfV/3d
rzAcW9w85VaMv/HwKyvfSYZ51sIHeq6FYDE5mXC3UyxWo/LmD39JDOA15RzXfN1KtjULZkDk9lwo
K7PWWRP9tYGwGn1+9LFZlvm2fOfvrElhFl+RgOT4kpj0PWMPNu5vRj/agKRiesD1eVJKfUOqId+Z
rwqlKs4XqUzLJcjTL8st1EnDD0OxhJQeWTuo8RWNep7F/PRbheai8EcsuVk/LJm0m/BjPNqX+VvX
EF3Sx/JbBPZZK1rxs0OKP4wZLkruUgk0g6DRJwYVONLf6Bj3Rf3Z5OXzJvuLeFhJUb4Y2Q36+Leh
A8XESutwvHojzc9kUOF+ZkDYrirUvXhpK51InzZPPj++weQ+hy+HJgUxTiIU+P+KjpflK3P4Rdtf
xvfYFyCqZscJ/jd4BHnwruH1adkZj5CKBYwFzl3Ex1AEqu4TTBQ0XuAbNhwxfVAfECXNspFyQuXG
fosTzTRLREtudEy0HvzWzg3/d6Ye1LUS3T2+dcPXig0yGZK5yUrE7kZCgY1bN6HMMW0jIwdX4q6U
/bWMjxqg7889x0RLREsJmaMlxnvWdk4qPjMGALQCKT+lxJrtFZw2DMw8XJAD0mMvYveu9aOWV3ZW
4drE26giX/vCSqUjUDOJXVfic6sSBKazW44V/5J/6eZp2iOshsyQRmXTsxZOTHpr7ApEVAT+Ogo2
FUQEM1yykj0cMBSwOxYvRm5q1xFNx7yyKbGZZ1KCQVUbI8oina3XHnGqu9zP9PNj9BjlaQ+dOwUY
b/B7YnSVd6zEcX34ZGsJE3PA9tgED+Pj+pkcFaexZyqrLTAdFzMSH1cECENAiqI/b/jVvZfPtVQB
Hs8MH47Je8Sq8KJ0Dq4c07YHEkr2ErQircOkTQYEX+MSkYb+Jqm+ClZKwHue89U+u5LkMMwPy5ZN
FfFzy3gpQufOzKMDlbXsPFKPeu3SV8zJ7+6LVYGMkKenVpcaGy5B2UnB28D7LoE44BNXmj7rbqd0
Lzy8aiJWm5rZGf+UuWviJAlKM0yab2ozOsh8N3dQpsnId8S4JEft0ulLvSdVvBpvphGsKn5CMUkv
ntyPhv4tcVfo25XgPZCk3B6D8jb1dK7BbBXrIQqoAJUavMd0RxaYGC41lqYALzyq0VfPjTCG12nr
8ELLm/hQAmstaXsNgxpuRlR8S8MmleB522RZYa6buXc+qWdwaAFFIMLmuHNPFaB8iV3p5EEWI485
5SyVCpuKDDjB48nGEQhjjWQJVk0aougvm1UFEyUqkETjJEAKPL45YTpTqi8chrMB9xac829qCQ9Y
/Y7RJfSEADa0iQW8d54fftPzQak3QlgS8AIjqH97XEukPwoIRyYwAvxFX1/j9TWcwuwZqrfQe5W9
I2RntncTXxN5Weno4MKlaZYLA5aEwGoQCxA8F3yblwp/LIOPH8LXyH5cV18KO5A4ZbTH/bvDLSJP
AQM6n8YScuT0rBj/yeCswyIzJnwIejFE879RetbpeClRLmcg4ypfPERa2UEwHbYEvae7ivR3/ArI
tM5C1fYypyshJ6XSrP0Ycxm+WUaMxshujKEj7+mufPv48FhQOjBrLwMHW554LxaojYlFpkuhm6jg
UhKSBwV3RLTNve+EKyKswd+aGfEGHhatLA5EBxnLZpIyST8EVM4/Osdq+I4JOpF7KNUBmqBo6dG6
86JBXRWFVxlscKGWmsNHg/WF6dJwF7mRPXFKKbeLOm0l8kLhq9JhY2XBUGCoNmd03/1Mrrncp4RR
rkQJlTXjTSTbIMdAIp58mkGYfIX0RWxQOt4+KOdsFxCgyze2PYibeEjpRzrAgO+hw0btsChlfFkA
WaUPjaiDI4VRrrB0nCdsC9JZRYijk75TYlPDsFGrv9o3JzHWhToMRbbN/oXsquUk7AAMP3gUhaKx
i+FllvHS8n0I9VRTcP5AaJIIg3FX/xEM5vhL1nvlK66MMCJMrVnHNLmO1aPBuYtVf/XAtRA6ueh2
TNEYgY4aSXH1QS5K22e8X+f9oWVk4muQdCVmYgVSp73CW4ldTWxhwI0iJYMOIhQjXIrh5Hkjee0t
MwSG3mYLy592ctOgLDM+KtB5vulTZFAQTPIBUA1vgZopovO5mPzT4P7k+qPDmhBgRBmYT7LCww+4
Fe/oB3dujjwdfkCvVr+ChS1LKaFLweUUpAIGPE8rrB+ltf1kT/zE9VKH8Ri5I48AJMSOP8bCKG8m
y7ozhnUpiktfzBwUcVpyF4YNXks6kY2TBjFN7hXalkjwNiFJURoX1QbrkDDI/hYSc5LzrNnWPktj
uEaMztHFqPHOBImsFXy0uCkKX1PAd2LyjtYtPFjwcZ4Yo97kTRJOptFF7lDnWeFOAxafnmrI2FEh
fIzPFnrdUeiUIHyiiRu1hVVWthAwYc/PqMHChq+gEYthzvpiC4kdTeL4juwxwQmSopG05jvdKazp
aKbWD6+gAyAjPUbF2TO4yeVnLG77W2R0My8+mNxvZJJQ/id30x4zaHEd2QIuNApHyhj8C+MXBxCe
8X9Cfi6jdzN2LsufuzZg+mcSNP4lo6NnGFmBH8OZsZK7RAIfTIfBh/udngzc77gf2kUA1OqOEcOD
WuwW1eeKwxH3gk/z+VFZvaEjFfAaLTFoFIWrxwbb7gbhqjTQhJKjhRkS2bvdvjA33Ado+a38DMwj
puU8iTDYhiOje4ECDqA7+vxmLAylt0UfdXL5jQRCjl9dAP8YlbDJGA32bPqBdoqfgD7+y8R7n4Lz
lZtEeSbtl2x9+XjMmMchf/r9iDjkqPP5iIkz7AqwCAqChxFeChiEyQBr5QNgy1yJ0BqsQBrEx5p2
7epTNN4+4iUKrh8LBrR/j7KHrzsVYsX6z8yfxiQXJtAqZgYrCSAH4pucDx2/7PqvEd8a1FtP+FHV
HxHECfyjLled8fZyky7qpoVPqaPifRTmn6ndzeLQAWyX1V9d/YntUzb+Qvwkx1venVX87dstmDOU
NVk2FiLuXGkG9WO4+ea5qE85w3B5gSE2pJUczUt1ogWcFQIZiweUesWUhHjth1tFVzjeq+icCzl1
+ven2kHKVOpfOIiFhwvY0ejAYK6Sf5WNs9x1s8REh9z/ZKRhyBpTYvVHr1Y3GN4G3KOCLDULfUKB
qqUhEgLvXvaX/NwFKyn798mCg6/dLcOcHXOA97qBfOSjGrOpLm1ZRpQxy/D97YDq8oMQ7OQYjkRx
tfLjRLjqJwVZyXdOgxWjT+hMcnwrIELi29TdKNY96GyWxKPYRpOOHokWSE2tLfWOTO9XCEpdR+sa
6uMgYzJSUmlxgnKMD5ecfMXBuxW1EzArLHdVkW1UD0skXSQ6gs3BdCCqMsiAbCWBDe+RLD4SbFXq
cy1vVOXNv7c+KTewARtKivZfjfdE2ZGbWW80gpi6GnFo9vdB4DJuqu7RRV8RCLtU/eT5X6nHSy8Q
V02ukZh25rMKUjnHR2u4nY9s8WGAtIso+OEiQbiCio5o0DuUmCeCL0pggzFLIQYdzOFCRcgClOqs
MqvLJFtHT5Ln90R6jdOABVrvR2Ijii4whz/Rl7/G+q8r5mDFvrAsqy29RvBh2l7i2YltvLfJpSuE
YkCuWV2fM99jbf+TyaMZuUmnUntmhqOIsFbYiqQTkjGce5N/ooZxkebK8j3jtSw/kOvtHpBW3kDj
Q8wZsU9ANf0QVhjJK3qIwXDCFoDWhWo94H1omt8NPpQKqKlYIt8xMR2/KRaiF2a7hfIPlih13Rw1
RcEPMDnkIUHZNMu1oQE4+VNGxoMmMSl/pfEr8PZJp3AK0mXlR/T5fshoXOWsIsNRn21ffShznOJw
h/1IxPV9qqfJfNH0RaSKlAz9sjJ+mrIjc/YWBfFhJBk3iDcRbjJCCME0Y764tTI3s5yGV4urph3l
pb2Uni2bvmsN6xAkyrhmc8xC0h6EmUgxGQKyQvT7t0TbIhI6yBA970nWmpMMC9zpqgksU+PXxIO1
hfR5aM8QIdFIwK6v0wXxPnB72H48rK682cYLSAEi4YIlcbcacBxbf8rP8R/sOvEZYZ0y2AhdcddE
A0lICi46IpqI2QAjDoW5uJDgv1G6phdDsNtqGeA1fp9/flEaldoCP8fYe8XL5ofyzWAY1i4BJOjl
i8JGxV73cywHl/ncX8yBc3RtJcT3pn5o+rEDaOh2Q3KlhKfKpcsc6PnH/KbSbEigY+PCArhTseYo
UPbl/SnGaQ0H6cnDT44bRh30teAmTpU5dUTqKNVsa2uCY1gEGgg9wSpoleYK1GTqN3qiYgV9BdoS
AM0QnwQg7WwtgOkkwd8igo/M6RR78JxvafsyMDSH/hS8cMXQaMYrFW165lQ/PTohUdtxdQYyJLyd
NxN4ReNFNP0AKAPo4gOrhuB/MgstRo7SCG4F7t/nNyn46yhSCe5Ro4MIruAkBZTHCP7c1UvXJf0T
VSb9lNn1W/KHZxGnM0blGhXlsMGgUMGpjZq37k4RFO0Mu5LIhfIRdS8Z2Kh7mN17YBqEAhl7RoTm
NNoG+qvJ1A/W8XeTrbnbCL8xSsOdY6fQi+mVtBirb2R5BTOzQKEzStZauLNw7Rk53jHpL1c8ysYn
rWYJUDmXiEPJxJmkvnq4RuVpCH60gsMk3u61cllcMZY0KJlLsZmMJvgVGf5I/vVj4EObLhGlSAiD
lKVMkZZ5S8mieUZ/MoYbL30igUdq2U22DCaDZu7HcLXCNwAtswe8ajBA87Z4j8PdjiSHmMYpSFL+
CaDF0fc4TKc17zeoF+OfCmGy6dNlBpsC2SZVEvMA5giNiaBCWFPLNRVSxQukxT6dV8ZSueBMDnmA
HQ2x3NInM3UVXYeNuooq263Dr05e+1AdmyWLzmP6Ry9O0h/KSiKiQRa0aGVdaRescFhieQ+K3q0n
JBEOZhTbJYCUin5DP4/R0QTBS5Haih6WsSznvBeXFfybhzees/Y4VfEJeF1wSqc2JLEGsiD3hb8V
WLr6iDw1xl4kXOgfMKb+2pq2CO2xTUj9i5ZGDBviwKgOJ9hhQ+YPZfI02qHs7fu5OjlRUPYS3oC5
zsQb3Qj9Ok/2H8pkk5D7qTSutIYo+4WZpxBtdiomuHiAiyU1vjb5LTYlovS5pOlcAFYWdFQCO3NO
Rzm6cnXyII4wJcLQ1dPXEWKLgjTG/iazFWOfkljsw3D9CUHBWpyG8J8FKxKoCMAQJlADAvODFB3q
eS3YYnlqYedxMBhPvCvZ05kxhtBECrJlke2vYu+QKK9uIMIPsTIHKZnhEDa4zwExud5RSSnnytnM
MpbVDVnrI8TrTcCKZTHGO7V6eT27Ika95lLHtZJxMDqBDPXMFvO5igWBt/A8phTJECCi34San7he
Pd8Gd8gC5zpkFnJqgPQiR603VBHBd6H+fppdYd4riEUP/AC9pUhn/uRlTh3A4xa38VZxvHhPdxjp
IY0SrKV9+aMFr2q35u5AMMS1OQVxnWGJGOdzqzuaoPD73B1lR4dJ1q/4gqiAmtaR/3BYYZvAJxlG
nI1gkvGRtlgDe/s0KewvczyG8Zd/FeVF2IhooF1uM1AUwUgXUb/ifZIylaV00L5J41gxaWZPgP+3
6ps1/al0K/dluqIEogRGHQmwv53kLyKR9pGThA9clAf8K0wEc+jySG7zLw3DoHAtrSEU02ffwLkl
ddMhEMwO2JayJW0g0AftWQIvFRf4GJnWCo8BFbxVXnbWydNI5AH8ERxG+io+JkTsNcZh9PFHGVxv
StJdcAz5/rHXp8UEc1vBqXwi3cBSambbva//Bua8+dVB7A9mO4XQRBO7GFsRGPvauKakJL2H9go2
3ZG/ualwB+Q1QteIBMhh+8XeVj8zxmMXYR/HjlQL/jgzgi8OOqJG8KPNNyDM0bDB/BhotPfX8CI5
4HmRgZAvmb7GDw8/3b6erJjFKx7uOrSXDdxBVtJSN05UOwiitQSKv4uq2wQLGBARXhnorALhDIsI
jigsryrZpcpDlUBjFpV6SBCnJ6ceTFDv4RNwCACiNwsSDLLcsY7w2yLCOh2gRjrtGPSmrr98LE2E
+5Cvu2u3zUm8ugzIt5jreG6AeG0hSzhk2oCyo4q37Mz8YVK0+EQYzpLxhQcaqO5RxpgGixewbQYI
dK75stIO8LG1VZ+fW5QEOKhjy3jkyw1wGVdg6Z8D7SOF6MAYfFMTSrco7yBc5Ty8y6BJO/IKhDXy
Sg5vNmm6I+L5oomSnZ6k71Q+SfPsmG4kpuWfOYM5FIJz6ZA+0457Ry4T14IRwB7vQGZA37h2wq/A
hr7QbgqEBRfGMoQhfcSFdobNLfMXsA9dPiODkKDZwZen7yrhaTMu3+CiCuoTGbzvLiUUBi1UMbgt
8mCso7GGHSf9tejj0RAUy5Bgy3A14LQQHQzBgWrjFav2DXZV5oyUvgLCseC2jLTJF3hUe+CXqTxy
qno/7vR25XMg1wtF3psiWiNClO1PcurcKHD+OgtUkZVK397sP/nG1FYVIqm4x2hvFh8KsJGqOxbs
4zVbGjhwTB4PbqvwRBWhJ5P1QHJH0h0SzBAFbB6h07C1p6bt127DrODQ7kLv1P0NuK1/50z8ltv2
HzwZNldk5YlTfp2ENRdkCScBu46W3OYpk4+ZTYPv9kKbq67lMeaDJ071jetyRwQDoV4w4vAVnzc/
7W5E0UvSjraW/vADh+WEN2G30OHDr3AtxwMcgsUSplG6UgAbiIvcmIwKLAiDSGnAHhe6raBmort0
GM94NqXoVLW6p8YRXuOOqISKCNgAB62RAPcJ45+cn+pxg88EJV7iZtsKERa2p/ECb90rQ/Il9CbG
OPP+FX9rHO/5eiIUUvvt8Nsms0b/KtcVHMiVeK7cXkXE0X/sb9RnSszsrXJdxJ5L4y8lDAkRLXwM
C6e0lUpm9EhOgHHEk3xsHUt7oCaf4qbgUexg3UGHymycDbR1i3C+tdlUyoIyEIYM7xbuA/IvE+DZ
wAs9D77NZ0LSxpROQKILMx1sUagNcLYnbRbKzOKmR3DpC1fGkawhtAnkxBy4ZcyXlZW/wNu9PHGL
+TuctT2O6fEGT/xJR4Mc/dj9TBajuLLyITEG/86fNmGJuBPQd90Qt/SsmNQm/c7mmvp/7WfhzzGE
8TEbV3EgAT6K3QlbGMk/J9F3MSyZCGOr0N4kpjr4GcO9ph4FBrYkPPB5wccCi7iZg70hnIA4Yk1u
6uAyweFYGeE0lHbgcAE4OLlY6rNG6misK2B4JEwoQ5ITGYV4joMCiSAI1j8c8KzY0SDMTkamrPVm
32GEUQ0/RrO7jcnPdGPD6AVQG6+sV3KDusqJFx2H4kIOsHYk80FEVMO2XNwsUjmNEPv5JcqdydxF
jraSPokRrXe47A8NLgxLSCyN9C2reEe+SKLlqBDndBiiB0Y9F/VNTb5n8IX6pZDPOMhz4AWog7fq
VhOdeCpzrL3E1G+uondnvD3rcJ8Tl7Af952FJaixpvDVMEk6mwhu8MpZQukEs7Je+Y6u8QfSxKAg
zgmOEBZxu/HspF7DzYExhQ+pHq61cqNIlz747XKbBIJKpDJaBl8wZuTPrj5R+phuGSGnfzB3bTyi
AhDA4lCi/avz9zAsMczLQpjtTu0tCiK2XWu8heQSTFFqt+EnJCLqw7uA3rQ8lbw/u3aROUILiZbk
hsguDPgBOBAd5SeOugw/2EtRrLLwjSN5BcwPRXLNOVfyLW0ALBNBX7BzQn1hmAcx8F//JNKBc2yP
r8kFqeusXEPwkcAe6EacTCSa1NXkvzhDc8WGkXzOwwC+uiCCmTYRVnoWn/zm+MFGkDp0EFweDgOQ
lOPQyzecb6RZ1cqFzTT+POthpfgbwqcYxY1m82Qa3RCECTxfYeZOu4OZloQtW1VyzIKxMkEaeky8
VqimJoZBT0kuYF5EktE0Cqw5H5jzpfFvZnz5yLfCz4mOsmDGxIakRq+AG0p6MNs42ilyUcir8Jfh
RX1I44a1uY7ZUtkw6cnEpyQ+w5ChO342BvJEonLKERsJ7ZEEDmU8PSb8dSlkMA4jwmvR0mJj+/CV
w9Rs8owqXgV17V+m+XAJUZZsppJWk5uUR3cpciP/7fEJAHANIgzKThGpn1Z+tRB5sGabmhF4UAi+
AmZ9CRkupDkkxLOWl4TxYEDAT/9HXJCwKBmFqk4o4IyP4oceDUZDh2ekuq6JxSDtQFhLKj/E7kU8
sa9+S+jlPsbXh/lAhz0Dnb9aPnpCq2RapFDS0SjMBPGAPTOdHIR3ht1xs8+m/BuE09G+kW/sW+RT
EBC2LuCyN+405s/a9yDdCv70ITS1pkfG6RKm+qKNfktOxZ6zUFgzc5a83hGtq5KDStMHanup/uLN
pVqKyWfqw/eA7+uEzTfwRyxbhpf2m9Ur84I3jn6uLtoLh+iN6YRX5pKQLYnWRa1mS3SiGMgzQJin
v7DnFaAlbVn+stIUmycL+NJiwkChxOhiJeMa1mAYgmW+DuuDFULxE9AAfRMEFCCspqzG5/Wbda5u
AY55vnhGoVHoToJjXTJireF1zIfv8YnyI0C6yRCBNKl6aRyoi+798YI+nuW77p9xcBA3+IEj4uMw
VPceQUf50rOhGuoeEQOQBtaVo3nniQHEpgbyHh1Tpu8qEAI4U0W1ZTe80C9sxdbFH6dnu//U00uk
BPcRRKW1Gc+3OiQ+eMybqXF1rfTcm1sEqEzGeS+nc0nAoc96tT6tERXq3BwW0hQSj0Q4+p/Ow8Jt
iDJmKMhmcoaU+sXvpxY2jY11HFbeCcf3zu7O1kGrX4ITmM54kY4Q8wh8QKkVbW7WvUUtvonQTbhs
Smpeckf2gUtKg2dbq332Yslrxor5PDPDfDovcVJd61dVXeS2jj9At04m3lsZrmDf4zOyukc3Bcqg
SABiES9RVR/YtSGzmw/jWh0igZROA0rM/8o6PLGoHzi8dJusDSKy9/5DVUkjd2B+tV/0wTjPCdls
4WcONKqqujCdmWMHeMMGq7uQC9jaRnUofvr8qyBwW3FACwziW/pVK7s6tqLqt0UDyaJFt7pCO5I9
KMr3Hs7z7KFz8R/O7kwTLHaWK9+ROcoiXRtugJmRXd21mXKZdq0phAFcr3hYFFVAbhN9iHiYbvxl
KggPqTqQScJgRrIlFoSX24G26MdnkWPnPmsKSO8L9jbcvOfoj47NmkYHkq2dMfdc4G6UZnAK57SR
qH3p4QHa+RmfdMrVPHeSh3mM99lZAi46I392lLf+pFg+y/vghte1HdySLU6TNwRYxhEkC4fIFrcD
3J6l1bg65lNQ3AIP3d8RuS+KtUcYbnCn74xVckensAPw+TxyGlPsdNvv+kznzFGx0qxtGj8YbVib
yKVySg27XYRnJqNRPgsdLsm4NiBYR3i56XpcfDZoF/KNms4BS49o71CjJ8878GH5lLGDmsUsAv8g
f9YBex60Dp9yO+tQas4G3C3Z50C1MD93KswrDxn064w6wSV0CaP6gfpvVV2xEWama2ycqexS+jnJ
D95FGWfqS6Afmhs3TJ8gXUeLfjf56+L9g2ML4wi5dwFHPVv84r0fK6eTX+naeyvgFe1aCFdgdDgs
zT3ewTkhpQHRcxAstKNy9WvKkXjSfItfGT6izRL7td3w1nBBtMH7yI8eHfrqhe9Wuzf4PzTeGvP3
q4x18QHAsZm7CMwokzN1B7G3B5x7JU+URNgjYv+FEGOnMYl/of2lymgcOkBixCCdTYzSMLmSdUTT
SAsYkvzaR3cL6kW27MCePuYqciHQGEv5K8GNbVZSIWz7YqeD07MTxxHknoWYHSWszHSXMY9KxT/r
SCZFQudv2vboTzbvjCK23T6hsiEUDSCEjf9PJDKMHv2iSs6QLhplIxm/3b266xsmnBJ2LxHvjd+G
jGQXgflTCssiy5e5XDHC/WojRHfYkah0A1riz6USdxzpneJsy4AZzREegl8+xMaNqRzC+ijVO0HE
H1z61kW74PdXMNvA/sViFVtXxB7QKqwFzKICik62lM8WS5Y2MAbOlwCq2+4KP14I/tSOdkGDq+d1
yxqejNfxNjdMwAI4KkFkE+UCc21wM/L1APOQc38JbNo5FJasMeHEKM1BsyCs7+MZEch0DjJkS7oI
ffwZfAgi3dXwinkouDS1MdxqD5FqAdY2b+p9Q3ecQvqqSV5jU4ZMmz086Rv2qh8SV/4ilQccPfXf
8UQqBNs2jpyY5UWFVawpLeHUEwEbb3Iw7WkXyaDSqqStsscb6j6hP4NfSlNZ/OSQ/qQpd7ALcpD3
t548a8DTAgfCyq39fyE4CJbrwsSgxDypp1kr8bwhDScxcPfTDv+/PVDjwJao0RJYPDnuGKka75sB
K1gRs7MB/0nK7XCnju+evV5Abu09QRU1Y1h9micWPnmHV7N3qRra7P5S0daU7beC+PGDRILWUgbG
AwgulyBIzLFy6yHU9xBp748FGaefQWIpgo3wqB3wmIewH2HY+Jtm1z8Y82rMwS/RsnW7d7UyEDf+
4G/h5o/ipr+rt7Cv3eiRe3bpmMfs9NmwtWO59Y7dj9O68lG8aF/Gl3Ui3mWnM+Sde1tw18RVF1iK
XPS5fuw3tauTaqAi7Du1buIqJzBRa4eB5m+3Vn/8CzeCm0+OxAKSRnKrT8G3j7/nRAPKd3274z/1
M7BPRA0U8JqwhioU2tqElHcuQIQsPqT04s3R0VoHHyk7Me/EghJsfNCxaqAORtC8rBcL9R+b+x/U
Gdp7TH9pv7BbsbGVyqdUXfJwln6ynKwrgnEu3UVH++PpKO2l+YFogw+fvBSyvYrq5Fa4/k9NwO/i
ROhXPjlK4jFd2cnsm6BTjKJvsgwxxBaJPhWXDBFwzoFrDq0BCOPD1EHDwRGWWb7q4bZ0qPU7BL3y
sq0XYDTNXMGrCWurP2gz2rw+sB0WA5grk/5tJEyKZv+n+bjiyTxzQ/LdP9nF2IJM4SZYgeokKxdW
0ZPKvwqAT+a8QuMNY3am6s2FEblBRTdMxDtAJVwv6VPho8XXhlabQcgqEi4p9RV38MFBia0f/gBh
egQCQibZDXDHf8sIc0ZSqqdbnZzYJDU71UE5N4D2VuLy0ue/iKoN8vYCBO2wPsaIuHt0sT7uZvg8
MyJd8vtCrqR34h/4v2A5kEZhXAbzg6uuhpxMBl5amAgBHPfdpMHZiIsppWS0QbaLbM2EbdAYA8yR
cxo5CvRBnFNCgPLXJxYMSJf0+oCDaHNp7YdTOjDvs4O4HycD+Yt2mYkOGhmFWj6xS2FVaRsK/VKa
BNG1seVSP+1xmPzXsF2m3wjg4YfBIQIkZX7R7qxs4q0qBjqZyqXTaCBEhSCJLafNul9x43ABQlKB
cRDZUbC5CPw0Z8ZLtlwNoWJsy9Ayh3WwydhRXGFJHhIcx9jxViA2JQMbCeLvpEPklFJRHNXtKQbX
6LkU9TypnqlUX3579CDSwjYD/zLxCJe/6/hukSanf9VvD65pY5vn0EeNCqvlO2VYRnkAlowWONOA
MpeduiJCzad3wLKksSGqon8CAx7DvZmuVXUdsEU2ZAZqSHdsMm9heVGlAxF91K8g+iUXmDyYltPr
CY7LqEzUVhQaUzAQFS4mp0zf4sgZMfDAWGAkwW08c3sryi/Bf4d4Heb9FeiQwMySvo+2R6I5gmE8
/lrascC4R13H4SvBhDCB3WqyS5uGZKfRHW4adWFWXTjJx+7KxDMqblD8GTCq1DD0njlWc95dVehR
ap7SZdqUObmC+MjiARrne+jdXWkR1bb/BD49fAiMTRX+pHMydsxROeVWloJFMQftsoOCHEDVq0Zc
isn02lnU5mNL2hTRQX8aaUIGQOhxUj9k0HjpaBgKUl931mviljqOAaK1Zz5O4DZpZjIHEIxxAfQ8
t++JftQ7/KrfSXaOAAphDuvQtGuNeNd+Ti5kNGeNP0DMjQXcaIaIk005QTp6NTI7xp4HgqrctLZI
M+Wv1XCqj0mzpL8cHsz1MtmaQ1KWmcMBvdCDN1wixP30o28FTZxy/WDvpjsCyQnxmmi0H6jEHX0n
eGwrYHPTz8H7DJYDLunwoiAiw1UfTYgU/C+nt27o9FATpdNFhcYi0sGiU3hjDKBhGC6YLQf/kXRm
TYpqWxD+RUTIoMCrMqs4lpb1QmhbxaiAzPz6+3FunI6+9/SprhLY7L1WZq5MDNzHrDvEDHkS4DAW
95GyQUYHLvC/GQe4gpAvIOSWpMqCHePFp86R33PXlYXKE2WEkzj1N7gtJtKYf2u8f5MzJ05VmPdV
Dm9DUqzKFm/iFbGauQNJMLEg3SFEYfu6IKociclE9S7AcnKv0pEwNyQjOmI+cg6j8hjqqAFt6Yop
P/EO1KSf/jbHaL/fTvy08piI7f8ofhnmjmYBuEjmaJ8tsPw1lUc73QmY8/Qc47SviIM7Rr+B6n1+
qRfe6X4BKnVT4+e7DI0PZQPu9QKqXPBAnFom/WHwOuTjpYAlkyGWx7ICu8LPWcZul4+t8MqUlEoF
p2fhsa4YKdDRDTedBGp11QRoMHi4/tBm+/Rbrcm6fqYQRZ0Dwqx2BxFkiNzFhucdDeFkpA8Ns9hm
c795AVfHRozdDopBVY9dRQNoajydnNnyDI9G8I4LfK9vSaV+YygN3l1JTvYFKUe53FyZQKkUV1n8
0JBhzTIsTA2PCkivl01UKn0tvknjLj7j26Ri253vXxemEbGIGJhv89WE5vCIZZoyVQjMGW/mX9kP
r1UZWYKjyJ5Er+kDm2pMeunYXyANXqvFVzM79v0BwAn/7sdnUtay9vEN1j7XlLIrRWSANlskEuDz
BXtNpM4vAr1QPGr8VxQLevrsYC36OLEFbYNi6DrwbscIbnsyR4hPa+d+FDlTvCCtwowXiF2lwhGz
AKMbluBLNA4iJpMZUwURNW5m4/B11XhYImgxPzcqjhG6XQkfTgmJL3P2MSEaQn8edAunVm0fozfO
h4uOXdpnGsOX211IMjaCH+1NLDkyu/CKTz/9DowWI5GQjj0x0ITKWa/eGskt0RfXZrhMRMoEWUXY
GnzMSSatTlx/ECfOm+oUhi8iwLLu2ZYwIEvZqeuU8h3NqtJGTJDEKLCx7YRh0bFMQuyEa/+a81tb
HMLJhZspzUV0Hig+GAQtq97ksKiGf0LxE8KjyngXsSF+l/TgKNoJUIaSii0ou2lzfYFUw/x5GquW
pMBxk6IF/pjkMeLrW71Qw9sdqEdXX/vsqYuOIPhDKphhtEmrazWxo909iWxBOUJU8Ak7wkLwBkI+
CUnTJtiM7Jis0CmGwEkgqguXqdvK7zOUWLuXMIXpkl+PxsPHlnAg7eugovWZTBYcZO3CH+Ampy3K
lwTGPD4GzRGNvxyb2iGsca61soFdz4rvF3wGmgQTf6Bh5q+g2ZRt/94k5K2+3ST108WWUgNHKgr5
3NGJ94nMyTKBfMPWkeE2VXOe0MzDWzPS9xLWbxnqFjEPCwsCD12/mJr0H1xSp7BTHQHDmL0kgRZ6
FU8jPkTOTkiVUnk6xkV4+ZU4hltStq3H74SvToEdsVTiDfvc3pJbAchy8ncEzmLyd5xGwBNXli4a
VjryFpw65jwoT1V7qeN/zMHOihPvY9Yyv0Kn5eBLM9ESzOr1hMLY9Rud/Fqd5iDh0luiI2XhwLMG
YBOaw2IwFr4yGVLh8nPuWNSbGkJTsUHkdFdw5zdh8xqP1I4UAYzJV28Ob9VM0se456+PMqLL1Cid
kmJ8/sMqymw8xWYOIFC1niunaLTxv87Ff4CjDQcg1VDgk92DARGjPqReYfy/Ek+AH5QqYLAPfnrL
QL7I3JvBvGFcuJH4zd4Zpmc2ZJJlKcE0chxwIz9zvHEg1vlmbJEIr3QXlPKLl240CTtC9dIuP6NJ
eMPAiIzSbTAhxB7/c8QSinAGgVXEGFJuaD7HmfJyyyvFTDNHfSLiQVFgYFZrpDH9Tnw9GJbAykV/
VZ1Q+MMoSE6UrSXdoUbkbQjRzJpB8D2wB/C6bGH6Eif9Y6HzCIEd2wvkmP6M9Iuc+JATnxMivA6r
YtxlQPFzL4TvdOLckbtVQ0TrV8rAK36fy2C+JToNtJKzGEI6PDHSVUI5x+IR4dWMaZS5AdQG315D
qfF1dPnv+ZX+hC5KqEmJqH7YU0YmRWh1QfaLLdUAJzT9Db2+2BoKJk0NEnymj5hYmiuIYJhPrRFt
6E9wmQo3Rk79/iw9pGqtwSQjeoRxduk4+MGcRccPIWyG8mNAEn0aZx6jwwsNlLSMK79d+C28OxrQ
H8w1mMLPrzVD32HhdZ9TCKShHL1eu8j7XDvzKtfzfaAe9Garv/HWu8nNtsHw7KHg0XaFANNJYZzg
7z8KWapnlNdUPKNRXhtmMapVNPvObLGmIyNW0Kmu0UGSYGQEZNL4PuF6BC8RfX7U56LeL2C9UE84
OMmvC6rIN0MVAc33wp8/sbqbMqGTcwDDxJNfXII5VjlZZGGXE1/xiHg+I7jluH2yaKBDEhvTX7sQ
IW1IJSvkmaOA/GSDxxENVMVJgbh92is/Jq7VpBlk4jZ+AgDdpZhTOWKFwHB1WzyBiP+NMVOsnSCz
yIht8O6kTvCrhiF1N6jXswc+8+FuLKcoa6qKzRvCfxrnkqZm4YJSDfQlQeJmyzF9txHhKR2tBJyJ
yb7AcWiP80OFW/PLlL+goKm/u7WQ+OiRL6DNcOVoZPEtoKTT1iX6lAzthzFgSXwUaBNt1aUVxJoD
IHS6yVTD+D8tcjx8Lhhm8GTZ3sV2PcfDlvEHvCQ4bsxigv9wJvDap5TiPdFTfcKovf0M5Xu5VcO7
FkareXiHhJy1iHYuU3Mbs08QYEtQqxzvhbRfjbKvBBsNSXF3aahHhM7TIktu3AxQocczneSidN8x
nTyHEhYUDFVAyOFnmxa7GNRLyO+AxNScobApBOFj49Q/kNr1i5RVTDFzMJvYoBTq4JAc/JVmsoOW
Y+QRbpDnD0hR218AMNK03dfHtilF1lRNOLi97GowKNJoyMvHPGR/Iczk1K36f9+dfgpFDxCSE4qA
wL95Zb7duirpzq1oIy0OME2DRJaGQl4MbngIv+yczeE2eQdo9Z/amGo5NwJMKvT2wPYgJKSA+x1N
w4ClP49reaGMi09/H/sPf0ftB9vRuYm3EpvU51fDgcbtL2Qg3HsfHycZsfzyvZmRe2a8wIBKEIhJ
VSu/H9ja192B84SyV+0x+eMh0/oIAHD48imfNWZlXXuJ2Atfn+vwOjAhmVKVCqhWk/wIbTrrENOD
/ukqlvx28avAWO6QRxXUHSN7FE0Fm8bLjjanxmW2cTD00ZXkjYrwFAMPVEWY2QHaNtd4yjN4IeaZ
cpOox8Ylk2PNA1Gw+FTmRAgDDKzm69folR4ri7in9A8OmX6N3q6n/kH9BIX1p42m8B0eq78ENx46
pNaSnz1JPSJ7ATaWoFzb5kqnltSGchi/h9QBFl6IxLvZk90iiiDxWghWQyYmhsW1B7Qz4haAyjWv
IUNFXolomg5aNuwUh0VvYjen6lu9o7WHLAiatzVH65thc4QOFwsarLNPsXRP1M0Y/0taDHAIF8Z5
JUbXxP78+gnFcw2pyYLRw+NMR5m5xRCQRnWUTtrbL7B6jkw+TEwtk+unt3TJJMwLcVPEnhPJkc5I
CSZk2kl8Y/jZGXCHcrxRxd98/q0N2LZ4+exMxaRDNPWve8zN6rnHBa9uHfG+L5jLYmDFXvwXr472
uan21bjFqwcrlPln98EyOroEd4mwx/YwqLcKwbwc/0OeI9wW5XUkALE/oFhigA7jgQY1YSE89aeI
7i9j7hlUWT9KMxufqhem8NhXEXzol+1dF7CiPEEMaDYy+PgecCdhK5uvUb3UHOVNY82bLTA31Bgy
FuE7wf8M5fCSedJax6ASZJl0GOeDS3d+HrVtItSrdZ4bwhN1CNGDVE3qmX4Undf71sPzHNXKwex6
FQBHgFYyGHmmAJ5sJtIEtQt+1xVel0YAUoV0fcW08BwrG+34YhSvga23Z3R4M1NVf2KmpQn5PIvS
ssAnIuKwyCXSBf2gI6ZwI1rKX4UXI+KX+XFMEYF+MFcmFyYIOACbexLaLTDljTRNzc7JJaIqxMeT
maBRoqyJzddnwc8G74iRp0KiQYgGPb50FBIg7nzejwXtkP2r9cPn9GBJuJWJIeZTdZPDDESV6wu6
DVZ/Wr0X3tYs2i0WLGO3ApdShG+MwfDpVPWvEVpEY94St2/EKI10e13QK88CjEw81G6aPBiaiEt6
v5zvArUjVh6EG7bAm1QBIfYL3Y8qHwN5tnqz+roZI0v1OQpzond+pmcoFczJBlxhxQzj606GNb2Q
kUGvDgbjLymCiwHc0q66AMF9gMof2YKyKzsSqEKqEdwEQgsbOLVCdGh2DzgiGUvshpCmGqnzh+BW
/CwMTV+/SarKJayOGNTqf6QM8zNKXH07w+ZWQhuLSfcrxBLoq+mwbBOsetgDV/dWPKcQRwAGky6s
aZNFCtSSkpPLiTA9a4PFCm6mREhQSyc90R55jXM/uBg6h4qKAB6oS0ldZwRRN0oA4vFtdbO7xCqP
GLIJQaBaTD4mX5vZoRU3Qi85CgG5H/FXOdCuZ2Z7Lh9N4+suReJIFHIguXL4pc5I2duXGMVkA7gs
8EnYYQnbOJHwj8Z3li8shSoUfQcjRpNcquuPSho6Yr5F87MwGxTrkS01FyZQMF2DYKQl6/GJTL+7
z/r9OgZvo23On/o2NRE4B6AjqmZfChcSp9/a7CuIS5pMdlwirQc/FkKjwfMn5K1J2nMkTRDreVxs
Koo8ycEEd7zFMIE5cxYuPYkonaLmFoUe+5xW2AxuiuQM4Zf1OoKTDun3K1jTA2DiGSU+R2HUuhyC
iFQ5hUNoMcK8e9Q1FhY4n9qoCBYWJ/ZIkl31vQn7jcoFpCSiXATBPWQtXt4O/FJAVwkNjYooRJDu
FPQtYM81aixOIfeU9psyWNNtRK3JsYedUUKNiC0XWrr5quIQ1i7wVyGKpQIA09c+eGx4jezSAGFI
qyk2Px9/mgDuE8ElpypbFJblgICQiHTxii2T286A6tuJ4Og1TiasGZY9NpzoHeaT8GRSey08Pu6b
T3bjeE86B4HrJFQpzeDtAPHSHczo0BabXLGRPFH8J+x77A9vp0Ich8VI8AcvgmdOzCeVXW4TkDgQ
byRZqF0ZyGITAkKkv6QSn++HByMomwVlEcUrv+jTmq0o+x2PILJyUFKWYIVo2EYeKOEjymSqvAum
oZE1byjF1Fj+cEcBc7jbAwRftabb1EkF6iffz4QTIHSQAuF0AVmDoTT2n/Nbc1XIiR4M+Et6S6Dc
lFL1Og+cSSzcIANzGZAp34QjuQ1mXWh8iCrBsVWx0/k2n2/V9gyDNIt3ynBMlR33nc+QP2a5R1ua
pT5+ZIhP+AGAvsDHygcXLmrN04fPguKUwFqkHahu1SUza4KDEeYHpDF3+t4jFX3AK7kxJhPnuR0q
bskGMjkbhpqFRR1vNQ6LvbiWe5vDFX0hYUXUTSA+MBY4tHLSKC2ct5FzEOgAgm5K58OygGhkh0eH
S2OMg0q/4U6CvMyCNc8ecUi5+En1G+16m/gtjPuTi+M94Kxj2fAp0aLwVWjfi9Bj8IKBpJkP7b4T
kH+QF/J9YAXCstKn1IpBn0drJh3FfwtIVIbq2TMEe/7eqIhmgvYCas/7pgZO2zpZAoxxknOoMR4r
r5t46zG1GI78rqLoeOhPUBToZFo2GhzuCs8NISa/608jf4Q78AP9mT/kvfB8QUljcZmYtL/AHkzF
JPKpebvT4n7QQy6O6rNF4Yj8RHjyAKhshTPQAdDW9ON4IVVIOprPc7RtCC2Tf4d1slLPU+/1RD7F
nWRdvR7dejZ1gYzjSX79L1/j+wwwtZYeqxStODpYJnSAXLqpgRQFcIQLj3hy56yZwJqpDYYvlFiT
zCv7DoXCYBNh4QJxIBhjKvwXfqvCX1I1q2uR4I66bkXyVu03kX3qDQtgmur9DAlpYGhBfZgLAFVs
Fg7LDpouEhCNmYL2YWhxh2o5S2o4OtBuqHBpVhvJVuK0xXnOECJcdfn+lOZoe+gsblOV0ph4W9L0
KCovtENpOAOdOGbFl0xXGKKaLWh9RXjwOUuTvJDZ25lxKSXlzItEQgEsjPdf784VNrbaTZ2aHb46
ixUENhhNI9BJ2IwnA6RRwukUjcBQMM3fUhbBFBUS3Q/SAx1rdUaf7BnTA8M8XnXT7nsT4PBC/kaP
mVisnyuID0m/wV6BAoisLhVi/y38hTqAHMKq9tW4k3w1hr1BrPBuEcHHkI5KuUT1N1VYTYzg6Uiv
LwtHpqQWb1AdBq9M+JUKFQElWW4VocMu+qQUUqJbAFRSK1cO+KGhef8V5RMAIrtGzyMOHUFcg2Qv
NOQWk+Sa8Q4Zk4k5s2EeXdzUzbNwAZVa0hZX9MeTmqR1mLwAqGJAQMOuOLZGND8Ko28bSEg+wuTe
1GLf+C8ZbIgJNrhpwx6P8vvIFsEHYN8QoMZg7Wj8KcvobUHIeNU7d5hjCWjy8UBzMCMByEVmyXcT
mCJMzBkSPaDnkmhmYlIw/T1QziAl4gawTeCHzufk2MryqduLOgZM97mw5hrDj820Id8qG2xGOkgk
gffUQ48rYnV+MtxB0bM4vcIZbqZMREZo8b/eCq35fK/gFge3NreRY3HB3DWqEb5Xopna4odkbmp4
zr5GnNy02Izx4EHCx93hQwNBvbRJw0lziDoTiomrHRYe04m88f+9v82Dj8DXxfX6hdRSIoly2pL4
yzwWWDV+GBcEykqLhkafgc4hMLhz/FROSjXhiMX+cdpApq+nB80tgFjmPlhPnUmPmhAikwBpY5pr
zzQrD6Yv5Ea8fyEOuckpGs/AeHPTuhU2XlC2zLToNTaV9mQyhR8GgjTMlFqLb82F0qY2/y0VQBBG
MakreTRj4sMUs4q4AC6duR7WElqjaYqEy232PFMeEOcJr/AwHpnRQX+HFxEfIFB2QnfWmMACuZ4d
+T5ctop4ibXXbrmpXDNXAFaMtR9vDmN0kwafEa8LRxs7AaQwByMQPHtWtgXwQ3jM3+FDo7jnGrLO
wXOBURZuJPgXT4HcsOnPAQgKUxYggiiip3uMjEzgpKeF4L2C3UKtwbzTi+gxojfxvEtWMreSe86E
3S8vHd8BJJP/yEwgmkrme/B1mT2ah3pD+jXHbLFas0a5ZYguxdxqeRVTg7XIvQYpZ+2ynKbLZqqM
mVVOclDMX961CH3OVPOZSDnpo7RgKsmaB1YkUU+5bHdwInMeYWZjCw1xKv4WvzDseJMb0wmDVRUM
MV4wX1D2IKns7/M9W1j2hRt7biEl5heMTsoiYm6NLQAKA4Kejg3PL44aVAtopvD9oHbgopH0PSjB
qAD5GMAn4K6CQPcOyWzymNpkjy8IbyUlCveOBc1tRqXAhUosVg3GDrciZiQNTHNQewu3FyOihceS
BrVnJbcsEwo+7E05JPg/uP5zTxmQ+dj0xKXCqPe0Qomz5jbxXPiLYJeYdPF9IsKs2WbgrDuHe42q
G0Trw4vO3DNjbR1aS5aeE1Av4iKDlwtUDYAGzlniCjcgFgcLPN8B+cAcygoq2j32LWy2JV4xqldK
Jks8Q67LC1t4IxYumsmAFfwHnxH9BaMcPCGCQFm1qBPfNgkBI+R25KDxxSKOj4iZ0MiGGbpcISpn
zGehTBBt4n3Sp+wrU6HDIAmP4r991SCSZNQ2RbEpFUdp/GlqtdjoFGus03GjLLbq4AGlcYX8LGQQ
cmLXmLw3O1U5aS8cWM9yBz54IviboSxk9xKMM7L7r0YwJG2CsOtfhjWGK5Uzn4rrnikO9loq2aaR
18sk6BXq/gPr28zdRmLxrlDKJ/KE28HjwuJ2U4QGPj9sMUwOoCXuZhvirFmM49zICNmeuwSKRz1h
GAw8TtkmKtYkkfOi5INILBwt3UHXIqTgdxI8W93EcOGjMtyDSyTy+RVHdz2uanDadjV8aDCWBTLv
9/IO6UfAIS/5DPkSmga4TegElyjLuf36HBg4JEiruIzhltC5llQz1ZllFhE4+cvSJCguvkm/QlCt
Q+u6rV1zaMIlMaEwjWHkZ5J0sJtQUKUweSx6vWJFWLorCJKMgHlnRN2bxoqRh8LkLxdLE/M+FCDc
1dVs10AfEiuUSACChlSZlepkS57csrKAqUQC8xYAYt2XNI0vLjMHKwFtuWHXMIq/WN+leD5EJoCq
SFLX6JHQtiucuTlz7Subzz/kwCuEQCYDjYZok7tNAA+TdkQvTeHES/afNQkMRr/8V5ufe3lO9wLy
bUasMYL6Q9XNxA4sdQIogsKkoftd9shx0aATioCU+F/mix6EqEizTL23UnC7zPDaWb3I9Ga0y+rR
mmggzBPenbDLXKhnXqgD1viS7Mun9nh/MX1/KC0vWG5iV/hVv7AIgPmmws8s9CcZbNrHqb4bq7JS
t11xkz93B1bXGWxmp5bs49yPq0h2Moab+/sAr4pXv9E1NmzBGlFzumOC5UWl/eQ5IoLAxYW1IniC
h90LThMsEa7jnjK5zOA6KNFS3b4QdjHckhr+ncc1P8iHwZDN7Gfa2QlIJr3x570l2mEV2brxPHnJ
0vRZV7v8/MUsMMjFmnEbY75f+NGhJude8FT+ES+Rr25xn9i99pJFtOihiZjV+ngkIf4M/+YHcgz3
0poYITYMaE1yRHnq+u/rJH+xpEXmuXxiqXfYlN7VvylU2gJygnbTrImqwNHm8CWRzANFtmRsibPT
Y/xgedeWt2xpXjed8XXCz2t5mHxH0W1tF355/WxPvracgkGLS7gPwTqt1BL2MepDose/BS+/4U8h
Xoi/go8Tntl38f36g5FYruh0icGiFKcjYcyN4QSGAambDI6N/IHIh5v4we2ICuL8PmqP6lR/DbxJ
dvtFSsnsod86brHmvHZYzG1fkxEDbdXUG0A5uOinXP3MyD+/Cm4XIdOQZBTxjEyPk2of/ITxTQrO
GVwXJxm//vMVRGXY7HNLv/AT19QE8DSluTCl7cIcDpj/w0nSRzyfhEmScEDYM85l3+jS1p9fwZ0m
Ob4oGZGyISHMHySb/TYPLiQ6nEDEOE0YwaonlwnwXqIUwwvwbnhHXB78Mr9HB4oIXgaMju2Y/FiW
HX399hv3P4vRLxvNG9Y0Jd3YchIZqba27XeCk68h8Cb27gpGgAITbcbbAXEly0R3ZvbMH3mx7iCP
8V94EYkxUU/xpf5WfuZPPgk9EZBrSWgeLRMNOd+HP4Tk/mFuD3Uxf5w77aQT1m/6E+i+e4BSNA/O
fPU2Hd3HHjj/Ku9fD8okyhW6JLKE8qu4R1uJ3xjTfECgqkFZwCwG/B6IAjUDpyRHQgC/c2jcj1d/
CXv6pKl2OPd7iKWKNvksu7z/rA15as6mZ8mZDw8g8bBw87jqCezS8v3FyqDhQhfyhcXZA+Evzm7C
DaeO2wdUDbwNodFUVNBtUqKva2uxjf/AmGH+UWFAks9ROiDoXfFzXyI28ia/8zHpBAFXZgN+PUxr
rrRqKbOEVWYB/mK2LFw2sNlg+BQ3Efz/XjaZU9pWPeFaX/4lGxgS1YqvrLDpgVFi//+nsXh9aYt4
wGZ+a1UtOc7vFEfEsy2DA3FTK7gSo3bxG79rh85M9vIGExYXVs2tHWp6iHPC3Ps1yafFczzLDm7j
Vrolysxqd4Eng9/eX8fmKD6qL309bkBSzPRCdoR2GPA9+gv+VKfAYOgaCSsw/puyn90WzHQ+GFyw
BaqSmdHzmQavtDuKud/ml94TdT3pKClmAA90z91WuUB8n5LTfB2Mq9x7ofh8pAfrvaugdDDcwb2D
15B1wiD5pWO8hqnlJV9FNLR+7bbFrTyWR+ZtVzjdHkqvPKrX3BPX6RejZokVH94WNj/H7Nldkr1q
PWKnumRn0RKN8ge7nWO8Vh+vLeP1e1CvfXF6OS8s65flQUbLDk1yeh0Av9DBnvRwGey5Z9Vvxc4K
plQvw4N4rb6G3/4R/sx5LOryN9wWuC4wG4Sc8tThQNRThhoqOiZHdIpd+1xc4BVGBOz9svwFRhWO
6SHfor/yFDN7tufkKRq4hQVetZpfX4f3dI+qrUq+wfw7OMj/mOxc2PnlzbyX3W+yc3rEmmq9uPca
HovMf67eTLfT+le0yKh84BlRp1GjkwK25ncYLxjJfET6fq+liwrOHx3fJLvqfj/uZ/PvctjBfipm
bWiQgIpVEHBEViYhBDqjiLzEv2qNZ5Wz0PxK2FQfC0+9l3grOB1RkQ77YXZIVJyIANSsRvPJ4EqK
AyzUqMKfEtlmhANVpx2PTow/4GfD2BnqKDDuBrqMwcE7bAFzlLDK4pINQ53INu0r2UA1klTT66h9
MTFZotMB9y7fCLlwlV9KW4VIs8gGQSpVYEZhjTKK14qdD3+zhleU+mc5/4bkQ2QhTpsx35ev1vzS
YQA//Fi8h2i46Bow3kQFq6J6BEpmL0zAqNZEIZnYL4EkIZlZIheGK4BKm7bIGYAOR02IUA/l1fRi
d+zC/GSgQIaGUYp+Txuw01yLr3QXHTT/9Xh/D8fPv/Tv/Q1LiWqEnbJ0RAazMcCgawHwQQWKYy4j
98fgV9rGj47xjsSkWZ46IrT6xOFU6wsmGUukkUukEkt22BXbM68b0LbR4ML/dl/ZFrQKBPItYi9F
7qY9G46FuAbLBbxFCSOuS5CZ9xE2ptMsZg2Z5kM6HID2u0qwBiyuRUaPHMD3kn5GPUT1Dgh+JAoA
rT/qd9rbfgMEPIgmoHiCsvnlTpeA63E3TQRmdPUgZaUdg305AN9g2ACDEPlIlAeAPraEes9cLz9N
5C8ByitkU5D6sOQZ8DBZAsXUKEwafI48mjlsO47kTEXT2NKnp8nacZkpQVho2kamGfkmBmAB4C3Q
BgQEGJ+GCU3r0BDmV85rfYMOdcLmVtAAXUxA6IqDfKEbfULsvAX2O8EN4Caa9cKhlm1o8qBHkQTR
46J6aZq/9/s4qb1jsDP8IpGEs9YwhyJFQFdXQ/uLim0uHKX0EKFiBbGFlKQnPSr++FwcBXdk9kBa
//cPsZQljgKJx5j/McH+sVpP/wgbgaHzhlfg0SsMUqDU3b6sgcDb6rv7Li7xvjklP6y/4I6EauqF
rzQVOHjyEqxEE3zyCq7JuDgh5YTcNcOkTquuFC+MA4Kt9MvK4dDlVuHBTbMHgMIMQ3qp6UI1oqw5
GO3Wwe3ElDazdeX0zUSyq/Qct+CYn1RlqdMDShBoblU4CPoTsu2mqgmAoGPC4B390ZelKtpXuwCu
Zk7wAMBBhBThovLbYAogrUkGOowzdgszyFbqVtkXa9lGwrohuoJSmrIfT4DXM3N6InRLyO6pC1E0
DAdMXM+U3tJqm76mZGvy55560E5vn2hER7cVI121nALxJt60VP8vI33CwXFip/fub+YDrFP+f7zw
3CLIqVxtPVu/8ZkgKtyHCuP0dxULWyDZC1aV19pQK1Php/jRBiMcv7EaK7uOfrzJ7hGCZDpwTn+o
YgNdFzpXD5cJwscDLFlBrwm4+9G2oosbxI4ICz+0MHTwo612pHg/NgSWRWfdCXyaXg8rAGv0pmGK
/md4kL2nfcV39qySD6x7bx/fHVxrJlwE0oc5F4sHnKxDhDgoT/czp3HpPJib/BfuyRE5yYzusYuF
J1Km9rggZkTxIf+/Sg6NBGAtBja/dCP1vThQJ66IarBGu3PTU85nhZy8MxnP7OXHAWRc6fyXgAL4
DCaXXjE5uvC7/cIXoyaLNliu2qPzQZ5Kvx5cKWLtyhs5aV/+YkvMiyUZWKvkBuHDZrahszDifb5j
TogShpfOUX0NpQg86Cl/iHt9k9m9/fGKQ3Sg1s7X4pN3lO/NkkdbCaeGUzqi7k1BSQ9BYpWXmh75
zvCz1bi0erT1Vr7LPGBeszolHpAsBZy0lbzAm1OeUoVrnymSjbhAXgTNR/X+UJ88Lr5MvCEAIBX8
AUlEvX5kKx+OMWbs6C4YnoHZyq/qXqJvqLfDNThSK2IULzmhgajWCbmLGiVFZC0M5PH4/vFeDrZ+
EjDaiEyJViP70pgT4KBiKwLbv0ZmY6Kj9HWD09Uk++hYOjq2qvUKy6Rp5fGNydnckZw4pSxMaMt2
xntN87OGWbV45SPMb7NVs4qPxWb8N+6GY8baAPE3kQj+W9iBnbnKT56s5rhHY1K7Kukhka7iZDLw
nNRdtElcbHHdxCXYhc/SOR4tsDfnigob9wazQumIPd9ahC9DPXdEQ+1ntoDj/zK5d98E/qRGYc/d
bBNjg8SCJRZ0j+NWdswcWjJjYWfY/94TF7NKB2piSZO7HFYa2o/lYljCYOgOesxEZzxqfqoczWST
RpjMa7hb2JJXG+yDCDgGb2FX5pO8+9VBWvGRDWbwt09yUG0GYdYMinpAHvxbtonILJxbsRMccsyZ
GM94FF7tzxxmp52ZN7Mv3C9uquRTLxnNOr4qxyndLDcyr1hpmC+lBmPAxuw4N3BtcuWTcijh/57S
T/9du+URiMlicH6j2MyGOZ9n8owI3dS/wzWJ88gmrrWLCdrHzfYNYuh/uLCKj25bb0L+jQFWCKxN
v+n+GCV6+W8rsXpsiEFjVzqtxxxKjCcCkEDJ4jLvtkKbwQfCU4sQK+o/phlMaEMwncIpDerLs2Z3
Xm/NTOw9f1OPD8Hl12wTxS/gperO/PSv+4v2kav/ExyGsllzHzd25HXoldvMSHY4ma3aDWQmJm4T
TMpOntn6Bht/e+4znmVIXsISAYo3MGSzZKO814yJv7nFhdvY6U/qSSvYEVu1eqvxQIePdMlmbjYr
gPklSlCTgOylvInXhdU6BbHdROnQ960D77OJL6pgIeQSQzu/C5h4zNmHKnNYCf8+zyozFfyBwCqw
g8Qy0YnXjPuZ5ReCmPm6fRa7+ACW6bSnbPeyMThjNpLBWTP2c7+f7owZ2J0tcrH4ONkFn33gT4CB
7YgCFJgWW3Qw+isElfc5v5/Dlj1iJfmMfsFDLNVTY2L4tnv9TF7uy+LMmtvDbFCVHDGPxT4H9OER
8TiQmL8M+d/ir4lXn4WZ3d5nfZfZk3d9tUZGtUdIwUw3XZInWizRPbF/7HDbfrVYlvb0scaNeG5P
kIn1LmtXKXsIDSMOjuRigiJ8ydfSp9hPzpz1uJu9gAQkm9gZilcTuzkWfu3SL8kagQ8kpuHJuKR7
3WsuXcmMwvKQ+9F3chO50QjJvMZu958zM8nOf4vKD4/iJj5Q7R3TY93YMMuSDaK9ywEItC0euwiM
dq8rAWjrwQuPTOz+ZTiY3kuf6D1WdYavNu8Vsqtt6XSHF9GFTPAe4h2WNww9s990/EWSMyzVba5z
OnPFLi/9hkZP3TUEsbCFCC5d9niTfvASZvQT3YuN9P4i/sP6430WvxXeIZQwPIdbf05ugV24MLEk
4S3+EGVN2wyZNUxMgFU42U7EzuCpfDH53dAMcguan9Kfxh/36ZoxLi84TFm95NwdsbxWzN5ZuKWd
7DNXNDBhXQU2xbAZuMkJVNFChyv9ta52l7/F3R+DNKz00n/5jMBjpXgksPjCZmUSb+bXqLxeK81G
km+Sqr6a2f1eO2Rndo09UtX6TFOCugcmYEl+4mVGsPgyeY6bbhsZNMr8ep8qe3EBhPgHn9ssGA41
smd1yf8aT+GI6K3ORNUyUnTQkxoRb6CPPaE9rpH3GMVm8PILbrg2gjgv9FFB8AC1g4ZKF2vvf92h
3yPZQfdQ3z7/huOfz3Hg0WBRrFhzoIDcLqZ0a1uZInbZcsh0nUMtSpfP93AQNuK+4eSOndkl9MEt
6KDafyADNFm0p9MEWWYswNJru2TCB3HaFKsdcuCAhnndQX1iULdZoL3nlRZwb8Rj4vMtnuiFGAzX
mS1cpUhXcMOi2cPDSQ9cQK14dkcxiwEI7RmQi+5U3lrcowWdHRqSnmp7UZBGQJrszCeGk8leNC4y
jjywM4DG5kVupoBqFhd1hHhDuPcmNwwJHlM+Jk6c/PBPbTPrQMfGHoNnJlFgN2Aw4CzCrMoHXRTf
CZCPf0PFhl6KcGB2a/o7TpDuigpsHT+Sr9AqT+8fUC4oUfoUgCG6j+SXiXoKhRVnI+HXa4PTa49j
CyMwJCV/kykgnrhYrqZiwSMhOBBTskLFCez7NkEml3/R8oBpD6crYN0V/hwgccTby8Fr0RDd8URR
sKpdhF4rxc+vsdX/esom3lF+f5G7ZSEmNvL/kXSeXYpiXRv+Ra6lBJGvSg5iDvXFVZZVBEWQIOCv
n+v0rLffmXm6qw1wOGfvO+2DMawNOSrFXN9l6035vZKAqsaCR7XHi2l4E7kXUCkMTkjmt2pxnCzy
QDWPsdt74zkbzEIJUVUs3qfE7Y7qD/G6P1pU7ko3WzVnVssf1VPEB83WIGZuhev3HiF7OGb79urI
LiLr1bDRzqwsD+KLzCosxCLei92Q/UveceiNtvEf/7p8IQxtzc8p/o6XkUyYKZJ1mtwPdTS4Nbr6
UxbPi5UJ1JxtqJH/NeUIKaBOs5VI5SktiYgitmmyDO2/qD3qq+eaOcOU0iNbpcR5A50ZMz/xW/dz
oA3aTkEzZ84oYDyvg73rbgK4v/f0NtCC2AEgCRdwsOHdYNJf1AjGjU54ip5xC/c6T34xfFAtDNTC
IH+Y/WKDtdxnqz/VwHy/eDksVEN34R9fznSZLf46FwZg8UczPQro1o6jG6uzVSitWl8wn0nApNCF
MT6WeMOYesjqpBKLQC9LJj9crrRUzxDQk7xhdXdg1gDJicSjumw5z5VkIqExa8C7A5feUfBNmKkF
RomoeDlwppGZQmWZ7HI2MfaXGQGBS2IPTI1Pi9vEZoMnw5CLRL+ASW4vOyXb4Mx7RogMn9vUFKdu
/T06qZy9HCMn+VQs22W91hzFGx9UhxDtqN9WtdFKYbvu9ukXOljiwfdIwQkRuX+V8JHE88Kv8Wl6
MkzxR8zHuMb8Yl9zgsOcxe7QL7Ta6GKL0dx3MavOIBQKAIlQkdP0i8f6oNjJbrpmQaNAAZ1Hsjlv
eUIKooxap3YEWXMJP6e7ZPe0Cst4SSQcV0pbwfkFFZsl8hqnMCmhTlnAuGHUe5mZguQCQYgGIAtI
hLCrgKPLSelReEZs8fK9lexQW9v5QSMjJlC+aq+yMHAveyopLYiPgOmTFTrIokW1KcCt6kfdIj4c
KMkpI9z7dRSIdZG4oDreaDVl8gkYypxZeAu+vjkB3PkQIEduS/yn7hDu86iimOP9OWsGE1yWNcn9
4jnurcJn/Y6XHKGLFGP5NgvYeezUYFTYmaaL+lFGpDz1gIfmPscey2W0ZYNnhkJlKcvOU9aU6GYS
XNivxbFIFeQ9qOp1535knDUsgnH/FoXl+wzgNaaV1A3ZLdlMUECywAf6otQSFxczaP+T8pLyDl0X
0+LoZBpbCUb2lK2IxH6SXVvnu9o8CIzoV8OaAhzSYMe0Uv8hwur4hhQJZhkkt5K6dkq4Owl2U5sp
pVyh+sooPjqI50q/3k3mxRuJxXERNFtmxjzgub+GUDY+/uV833ehSibmHOQWeJbg+2OGVmKyUAj0
KQ2ESsOe33QIa48KWOZrvM+upGyEzQ6QeyuT/qaIXA2UeVvCdPuxqMQKDrNikWwVqCHQYHu6kpEf
KHMyIpbE4Ngzl0hJ4c+hGiYcZ1Psi3XqE3PJ74GSUBLo/sAAqmxxB3THLUE7ydNZEw3GcC0SDaAo
5jxjGrKLxB5jYP1BQM/oFv0kcz7XS2V/dxqXjmpH8QEumR7yQ87/mhiy34Y1GY8CJ6euitnQqLCG
AwJL2idtjseN+AgobUwv8+raIC1H0kGbR/COZs5kmPG5Ct+xL37QJtrqJv4lfaw9XRwGwRPMWi36
9fhc2Ixy2VAYWa9QOqAWDjmaI6RrlnyZ12G6RwWNyuXQWtJK37zWqTclMUtfTBiBgqGyJBHFkFXG
ZWKmtO4OqD9XlbapJi8C+N8td5KHzNXER+he3IIWoqWVgP5ZUJZtlVVsZhb1tlnYpNZCW1xc1UR5
YjX/0lDu3sdvnI9POqYjRg2D0faLRLfUD6qB+RPrNvwRc2fIeQPsR79fGkOxALG/f6Vf/HQ5oaZa
JLRsIBoMK/nNf+9h6SMLpWj8BNJBOgzf1PZ+FhUhDHaYbO+QCh12p2jiuB+qyIoPgH/Kyu0JwONi
whuCBzL4LV/r/sSp7WzbY15dTwy6gG9Gx7SH+rvcxd9KqO2AFWBh0Thk6zWzrmxREN/nqCcXQODW
5Pg5pt59/WI77estL13/3r+e0WNb7CkcMauySNHmsUgn9aJBX8VpEWnO9KB8d0ve3YfE9GBuyyV2
HZP8KSP28k21He8nR14NeX8tkcfg6DARHJ34PWaWPFu3PB0oh5A1Ex4b0nMgIrwc+p2MIhC3XLWY
TbEjI8Y0soubyMb4QFfQbyc7jaAV9iNGe9RGAyopM12AdUjQXXDfaHQOMhb9OT8lfRbl7g77D6XM
2UfgEvURE2z+JDqu2HltxKWjnVkpOIizZX94L59ms2SgRT92Pg+vbhnzYisNehvIYlvCpIEdi3ZL
gSsd0kWOpDyXwuHZezPdY8bioRlfwgfYfwu4MzU7mZL7uXq7sUMrRFs/c4lDZBtWFrQ4OjzE8h3E
DlSS3cJfqYlBv798uqlfE9Qx59SZefdDxkDqzEW1vPgElXtfXrzcIZYe/vP3w3HMsr3bjPCBqqIj
vLwo7q1ql28IpmpW9bL+JpUcPAUsZ3L6WKWbm7mDdsjOkRYt6NT2JCmTCbrJ7eJ3YMthloFqf6h4
j691WZl963O/P1d2gPt+4iQ/yQn67ajhzjlWvr5keSTb0aa6Qtnt0nC0GS2TSF9KqzgQffM9ZLei
UyyILXALZhVyOBtVxDdw2l/tCjkGg9cc0zUPBRqRX8gxRow/jqSx6hd2lTlzcd6owKFcYVaR2Dvq
cJM6s2acdIJg04Rby3XzNUY3t6gYEwpAQOIyVd+p2AxfyYlWjYgdblaTW7S68YeoDoclVgCGMbMM
WetcPtXfOOrPz/PdmRGjmRo9TpInSldk5eZTt2m9aEV4qB6Ewo/M6l/cWV78dhOb36eNUzrCsxeT
xHjHNtNvoc3ezWkiH+QTf1jAeZPOayjew8idiycIONpJprP3XPXil5CD9PtFMDEzNGwIyDXZORv9
h8YqoxmeLdBkzy7QvzZ+pUdrTxULkZRiKmsKWJpcQZxL62mobvUtUSrsZLR8ud12BsPXqHupdC9f
eJsIdvxQaEtQLkEvBa9BuMnjCekRC+oI0DF+Jbt22W+b1R0T2cjCcNflpjox+p/Rlo/zTDANkO3F
3BoMO5DQ5phx9pkL9IZLFpCYdh4F8UJj4hPTtMEDh8WnJkpm/lZMxofnMO6MPeE/nvZkIEregIsT
E+IyN82YPoqg36pzUy92aWVNaSkONII44ytAY30OXHDgsoE1gHENg9mjLRrMcrAeRVRIHuZNuDmt
8fqRF39MUlrVLCizPUPp77VVICjChlRZH74/WOTMTiWcFkHOg4Vz6o75K9Jf6+qz1D+r9yWE6exB
hPh5PYyffs2VIM+RhkgxO3CFihS2Rf30x5U1+zgziUya37G07plR7CWYxvPt5BK9L5HE57oslWbT
/3v5UeXy6ZlBM1jcVCATLg2HrUaYcUvgg8Xo7bqPmqmjA4lNDCyBXP9JbZbMz5ED6NYhcwd9+Sl3
r2Yzfe8v7/17ti8e2+qBuMr6VG7e0MNHkrD+uSzNPhWPgnoqmdcygoENJfsZ1GYFMlE5if422sm5
0hz9GTVENj8jqaaN9vEhEtI8ZmiO6uuTINbZjK6X9juXdu0QqfItjsPngLHzWgJnjWdbZbblOgHv
0Lvf/2BXoXi13tIYI1SbMhveofOe7eLyRdvPs6H8PW5ywNPXfSMowGOMXRQ/mLZgEOddY2O3SfJt
niKdS64spgcMlOd/0x/SiJcvS6EnlsLxkiITQIjhJv3LeNTeBJh7SoCQe1esC4HAkAMXVrhLmCDr
h14e+yVrSpoaEh7WnOdizIY6+8ai+JR5C/QG9/tWAt5PA34UA2TZ4AojONkm+uMNWs1CHFkq+zxE
0N1KKufZ+c8yrMpQplQmnG9q3FGtZR73bRJlHbAbyEDMnmBigkyZCV8XPzMe2pTejL/0cjLFJBKF
C/OwtcSfvfy2CrSeoCf7IhMxtOyafZptsS6rBKsx2kCGVBRsMvNMkK9gDKcf7oLH1NEIc8ndFN8I
Q6dLhKaML59/tg2J4IzBxajMCPLCHDEfSnJR9fStKRGdMXKxe8FAK18fMjfw/Y4xShLMZVGai4jz
XkApWh5AnPIrpvZ6QPssPi2Ca2TeC34T97IqG/i1iXFUUUjQzUlRQlAQbC7SIey82pm4LmQqSeq/
mbonNE7GhPdnnyazK0GRs9I7Ychk3glejU9KDISNoQEX1wPPMsf+eJHgRADiTCGimTMsfrN4Ov25
lJekkxGPBfvLC2APzACRGnr100iH2PWHBhZRv41A0rN1114YvtsZn3Z3kUOFsSl4h5iGyvYHvQ4M
ohsa7/YW0SeQnE99M6IKBHCj31/e050GAItBCytKTO9a2vjzYuFPWzbPvSotW5yvQorscCO0lO/N
SeoqOUdN8Gzdkjx0xeJ+wEpIPX4n69HYWH+ZT/ZpXbl1ppLbdN6Et57iXjWBiplrJZx1WOKINgt4
Sf7nK3d5sRmOECLmJtuq3UldkGLD+3crZzoiO3H/Z7LNB6Tl7FO75Lq3DpnMDTxJCfGOJcOUO1t4
fFqH5h0hUXp8n3uaxBKOcGSxtYJfoC/PzHg72t2P0OegU4m8vNSrC4c8r5X6yAjgFUC5nj+sNRpb
PhJwGb3oaIwaGek1cy8NpBV8KuE7wXwXd7CwYu0gwYKY50OkwqdG2rm48nwAPhkOQjQHNMx1JgRQ
/H1+jNwE3OxibRJ5UVGCGjNy35AkkSOZhXyNrA0zZfVIfZZtIm0/OS5b5smRzTARViYenmMxbBpl
NaS70QhZvf+c+HifMEemT7dvDDj9lqO6nuzJCshnlkY6KqksBRv6HHoUxjsprFFnq8TJB1PNAsdj
iY+Ag8YLdAAPPPipzfUY+dpWhUIlZzmoVrUtH5mKRbmbtoZFtYGwhGwMlFvXgcR8MCHv6SkgmZkj
UB4aW9QJuJowsEEdCiMXqAGZwHSSw+aCzqR5BnxYjG48aHL+PdzDvPD01JdTXEMGahMi/HLZwccY
88/Z4VNHPDVIJPhiYIwSEU4ZyrEF6glV2iIDISfDz7C81BFZ8j33h5IuJ99lBHsk7iXKOS44LzZ5
fWWMM6jxn/VBI6LxhDIDhyUqjA73XGIJxx70C9p3xADSVml/MeepMg+G0PHx7ogjitpHYTF57/hv
3g0l2xNpwAiJIi5Jfk+7sQZRwzRvR2tDHHoXOSravzdGofxxEmbR4X14CWh1dCM7mL/EzxDygOGn
ZewFHgsK8o+RKHM+XEP+w3tdZzuEGfxR9XbfFP+jNhwauESUWJnwKeKv5EKT3lzFXvcU8efc9ezy
VzTLUU4YsjPrg1oNJ+x4hPrPCAY3Mflc2J3EUAF0KB4Xq3jZ2Cmnis0H4YKwspDgoGFEHhhHxN7i
qiEonZJ2dlAI7cKRGntStpM+1zd6EOIZGAHFVBVNAh/Y8D7AxVjeUZCgLBlKk8vR0MNmpCUymc7C
aYpH9YNFSCbNwMRix9fGwvVhreK/mu06wgFjhx/uyMHBPcGimHr4ct5vs0QkUvsMQ+HF9fjWEP76
uaKYAVHBcAGyiR8PTSIyF6kP0vH1wt0YMZ4TDxNhuuhxMBbidiKwFcEkQUQqP8uTyqQZgDgUEBrT
nwmWNYn1gQufCAtZwKfgd0A2c8JWph6pa012uBNEfN+9R5sPwci9h1cGfJsAenwWY1J88fhblbJs
lUibkEu1IsyXAWgdmvDMl8ndhq6a0Ov7pLLjOCB14j3xuX3jl81EGpxdU9lBkcJaICUH6z+XBgdO
e8QmIMyMaBge4RtcG59CtuIFsNVgJSpQ3hIoiMGS7Dj81lCA3bqERizk71ETJSTijK/cTMxQ/Jq9
hLkri5mIhI4PhQZJj1xjkBqSLLfaKgtl3JnMapV8proG5foZsh7YWBs0n63Ym7HjAnvhO0eXRO6K
8D5K3xqahBH6zAWXjXjbFzUcTq8J7iKetwhUGkkvOiCETp34A6wz/I3i/YeqiDl1s9cxYTZ7J9xa
KHHGbwtvBb4dPqUGVYGfFXfbP1sm/43nmMexxd31dLHm/C91YpmRnp1W20TePt5njHRsjoiiuMeI
r+SJX3brEQ+kri5YsoLKgL8Aj0MmjKP5SZgmCriAeyRCmLqb0lr5kcoGIzS0doYQ3c2QRTWr8k0p
4hYY+dg2RzYOQzYR1Fj5S6itWGw8ASzq5ztk2aa1H6sE83kYeHnGZoRVoT6VIw1IEHEEuw9L/kJq
vqiMhKKOao6bCeLF2fIk4AVLisejwLPFyAdsR8SAziweRBHug8kq9fnnM/M1PL3VVzf8sELRS7Mb
IEobPQOFogiDHza8c+vnR3bqDkr7n0+M78s7sKS4KQrUvjJXqEyRvBJCAsv1O1xHu/jwOij0MnQV
YKZwNTDywLoEg6H/QJx2zKN+325hBzBR31qPpkBa43GN5J+3xevzdixdzmnq2L7zqZNJDMlJZkLw
x1lGYnu6RJyG3I/h72+8HDDy+PkBidAz1wwQZEexpMKTrg+EII39wBNcRAzLWHcO4+I2jPVAlt1b
l5CO5GN9IbMiRpQOMOwgdTD7bFh3HEmU+6yvPd+dBwYJDRBrfYXZx/Gkn7FDscqEOo2MW2BI9X+X
F1sHCXEGihcEXQjPEbt1Djg51N3Dlak2Kj7R6u483eLAAKY1ziWWP+iGr8AzajfyqhEqgqNf9oTM
iLNTvOscDsum9IMLQ5XEY0ZUCCPq5kQ3EPHV3iN0YiJi5wgxYlYnkhUHkTB0+c1EzIT1QSsMa6uL
GzBFEta6RDKN0V5AH7JtPN03qux2+SAtDMDlvsOmRgAwVrkBN+XbxQQqv12hZrT4XgpaSnJkC9wL
2Bcyn9F3DZhXZtWRus+JMUVsiH2I3Gu8UWH2hTJcCdpbAUG/ZdANK2Z4mdwy1Fg80Gx/L0eNpozt
8HXClHK4A+h7JtSAdHgpJPPYg99Lc0Y+ow4OBsZRVj7HDxEDd1yJFEGU3dyhK5whewUZ1jNxP9It
KxeDm+o9f2jIqnn9J7eCCS5X/XZgZp/A/WD4LRibhEHl8+oEnxfwVzhy3kUgwgpwOSJi+SG/Fv2s
+jNDRozcn+m7iB4Z3xVzcx77mll6lG2kZiBKeVoNejhi0voNZf4nqqzij2aPOJwLA0VeC9pCkAUA
lo9ixofCSfbEv9jDroteUbrliug3QSnfv/lAgA98bAW4HCAFN86AhirkBQjZQRRMpyXEQqwnZtWB
/TF67m7RHtL1UItWMQYcoQvmQ4527HFsDB3IOIOxEaGUJha2ZE1lVl+poiB7mYkB3/KgLWIQO3n7
epCEGCv3uX9hmp5Fihbt7vNHWYPWLZ+rB5PoUHvE6xHGWvyVH8PCNGehumMxo1Jl29J22A4Q6TIr
hoJ3ciG/Yqe17hpzhcKcKvS+7FnQCHyW0kM0y3bCccHjxOSz9ISRpd69DyUh/LhB0tX91ptopJin
MYEvmZlEsDufaLpJj2NI9l0SXcq5vul92gYbFu2AWsRihM/yjcKmCYolmy/UEoFBKqFnsMkmOogT
1wx0B3YA/RCt0GLsIc9AKFXAjXfwRp3XondiZMB85JVApSBq2/uZvsZsmPMFWxMfL3taVPSdd5Bl
Njl0dWueWwKC93I08uXbJ0I3sE8C7vQvdRSefh7a9vpiFllpsgdTBCKm60q7pehlvG8gaLiBhQPR
z6uE8eGyn35NVYLU5w3WnX6loif96gG+jDGDRCqTvRNHyWa2bxnqsx1FsCPgnp13h0SjNNwR1r59
ntiH+x81mvy8z8py8DufAVZhDU0EC4SjBwsarJDASkg841qgusJpdXgHza7aDX+Je1kQEbJTGaxO
oLj9EnwW95pmEUHjt5hhcNB3s2UaSddXNAk7UgY0d7ohp8vSYh7cBR3CKMqXoDNMCj98TpNTsuu8
z6onLgD1JszqgGqtsuQf+YQr7o8eFe4PlZzYfJPfCVaS0iYtEaXpMyRsFIXcbM52GGEVRB8JKv4V
b1WiAsWyQp4ufTU/8k+2U7cMTXCnywG5D6PdQmV5B32HXeC5zubqFm+nC/s6mw+hyt7MzBZHcICx
MMoQHUIDltK7aJEQ6RDfcoISmn4/zmOzcklECnoyBucvBsJQaQP2VDvZAlwhUgmubwxitCB24XiP
6AHc/lz4cH0/tSeRI/kMuF0Jf7/+aw/Z7R0ITZmKVo0ZAV4bIa3bcJ/sSUSlYQDGbMuv5299zY/D
uvCTkGzzAEUMnKx8yjfdkqChx08fkAwaxSg1ML9o8I+aCCli7UzDYVMcpeXlW3yxzWw523CfLNxf
lrxA4A8W+3I+N9YI58R0j35w+Vggy6cD+5zLkwJZAByMAPbjTFBZMirrr9fsKY6yq3qj00H+8SaV
JLU4+nBGE+HHjAyED9VBsl5u9Y169bHETokzTSeXSEEpscGc/MtJelkiWbI4z1qfh9oZxARjaTO2
PxZKMwLxla9uPV4zA2OwsW4jZ6rCJlSchGay8CvIXMUWQj7cNIiTntzB0lW3/ekSFks8ol+UDIZg
bZHirZisbLIzbZgT1CBv5IEae5InRmzMQjZZGFecHSfC59GHzmysJJ8gXSJKQgXH5OpIWscHFIIe
MGOcLorDI3ig5wPQoY2OURUIFSuRmlJDitzY0tc9YB2FkRjaXWDd07zmwLgiFbPErT/sO/hjMnkS
8qG4ZZvioAeIbew8Snycw+hYmZFpJM7HVBeUMAh6wcIQV6YWnkE0sQ+bEsmj6gNinuMaNyer5w82
XHfwOq/mMcmY57UZkcZRHMlsOmVu/VcctG2pz98nCvz0WxGCxwhJvsn4tQCa2OX/ghqp6L/Ps4H4
HFHUHVpmR7EPTcMae4TQx2U8X4d0+fobNup54mIeDyuolowhcgzW5GL/EFfGkx7FR+A0KUSyEnGw
AGUPfzh4kKsCyyN2qg8YhpB9d4aOprQzANTRx41JKMeSMluCQHgIrgngrH6Z5GmOYfwrt0dz+WY7
74PcUWEoGye3K8Y1SC74rwNV4aR2bcVBbMOM+v3x/jU2FU/cQsJCnHjd+6XzsYX7duLNfuLddNtv
poG6RELt5vYcPb7JGWjodmE0uEBrtzdRjxnCvTp2yTA42g0FGLcbEhYzFlUE/twr7+MhlhGSruVn
sNjr1AhN7vAnn15wIul3jdJh6r0DSoAFZCwuYrMzXu4T10i3CK/IFeeMHrcZQlge1GI5YtoiSCxP
sJj74BTocYd5cZoFEMyrS1ACJtA7gjxMrPcVPlgQ9hRguOURhEUVZlDo45aROw6k2IyM9RKppfL7
Wj8n8043u4eZkzPyXGjvxVRfPNgKz9k5R9OdLmpGSLO6N3jKusKeshLJy5IIuQs61mJiErx+nxkl
TDphgj8sDU0OpKdN4QYbhLKkGYX6w5KJD12xDOgCFtkFdY1d1AAOIsrIHb3WquZ0ha/VxJ2bXW7g
wAHhhbDMF8o/DW8N8yRmyBsfzSHEL88NFQSftzhBZLCxVY3XZa4xrazxZJ2qVsbNh724e3AbJe+u
mLBBpRTcQT958cHEvxUvp2vOe8YwUEqhlmOG8xoCZ1D9D+Fvtflh31bGZyZR1PrxXm/y2fKOkGnq
UE8Bz2PgnI1tQHB1247X2K/Ui4CHs4Ym2h6zyLKTJq/G7x+Q1Xq8H6H5foooLlo+2noKrlwSJe9o
NcE0q7vFtsfScWQ8q0/2TlhtdB6I3cilc608iYzreeYN5IEBp+gGFc5aPikek+xEarlR9Au4Q9Xv
7HYJ/zn741QFzHsGzUmLQj1Kvx880I/bY3VZI+P+nn5R5cDhoAum3xCbIKwgz/BGO72WqoTSwBRT
4qiMEQfM3KTHzWrDOEkfUqIYGcZkSvykuJTs6dSY1B4kwMskw4kxsSDe09wd67BcDk7VNAEEJVzc
YMAFtSDI2HjDBNYdZFVNBYyYkTKj8+EgZr3JWYNEaKwtSEov/qiKuz+V+p9CtzNgvR649uEhGdgG
c6fZUGNUPih5YMCk8nC/O6+/Ul7MYFFihkw7MeI5DsD08GyiiRYw4gGYgD6ddnB0A18h/aJH9XeP
cspHsnj+oXHEatEuzxVy9XlPKITBykYeDCBvUj2j4uNCihBR+iYh9k1kBQPGjBntMtEV4ROeqkbE
LqN6JOYUDelnda8DCm+wXxBJAsYwr76hJHZAR+zHCWJUn+YN+gHbjeb80wAhVAilI8MzlhpZAPPP
z/grP1J70FTg2aJcFE0F9vxinr3WyIV35Q6CPSiE4PVx0/xy2/vTFcniiBrQ2OBIxR9ZMB5oRhbt
XOa0bHkqyCAGmxf8YcJ2ohlQVqhMZ2HV+TpnWgbc6WLfw0/3wkzYUwZpPxIChwtOUnghIiic6sU+
jiAMj0Xuqk0I7M+xx7QNmkpxjMWCu1NYLl8N7JU+hz/kmlDk4BmkgFBEtCD8D47oPDdnb4M/hz17
DU4uOUSswiWoSKRxMb99lpYsk05GVKUJwZMQbUJDYetjKyXu6Ebdwd98T51KcwkebXR0X6qLAj4m
hwntiaGRMqEKlyPqUiaKLpnZxbydCV4bi6El/NKfO3iPhi4JyJSkMkVkahPvDmBCKQOs9z+8D4vz
YrQPyXttKCnhCLgaZIayU5njbgYhQKxKHT8Qqzy6UdaDWaAkxMyv/Y8dmCy727sTfqPHPw8zmCHo
MsDghwtdmqNp8OjtZ7qC+IEN4o/wgAMQ37Md2JFoDmSnkvHO+AJ+lF16fwAasFeAJ7LwgJ7r1iJ+
EogtrWkoRZSR+IXdmHWvWeSogjXzOmBnPAzgaR8meUBSPF3wICCH8cTEnkhcG3hFkvlNZpJ5Sd1H
6AseyssGUEvr1kTSkDnEwhWG+iNMARUfcC8IlwDaOYto1+mWgLqIQQL7+Bj0zSBMIFDE4fC5+XD1
lSA/cFZwZJJxuC7guIg2gbZi8rqJg8Kc8687Gu24PIDcIFj8uUBb4UIAR/5hL6CtxBzeZQcYFwCS
IKr+vhQjUYB3MyJkFnwaxIJMu2FAYX7lW000EQ81YwLD/EktDuCpl3P+yZcnF48Eqi2uRCDedBu/
zPraOms2BhzuIH1cNCTO+ANHnRi9SabS6wpESXOLhQwInT/kS/ALaIifFauDjFasbM89a+SxB/LZ
Y8hnlXyRHZT94o/KrwnyZt11yKICxyRoiaHQYkA3xzbiKeZ+MoyNgmoi7PXEATe/Y6ZeZjTifCSM
8UlI83KRHPB2dNgC+AfmAANCWcwzEmLTi7Kwdqi5yH/A8wpc084bLA64lg39TKIDERj2jC2H9Av6
jUuoRspa32kCPUMC4hFWZdcYC3JhY9q0i/FmGv4zLci3+5XLcxVmGOz+CMJEeBBXHNKBz8Qv1ozY
toAYsIuQarVmLAQ/9/wVH+03WRfbCagxyik0tYQd/XK9/uUySFcavFZYgcnjW6kr/QxjF9CQHNUV
INOKqWN7JKMwiS55mSy60a27EswjLhXVMLXO9m5UPZoOEVQEVFYc+3MWljaUtd+uHkyhoPV7hz3+
xIZcUqZVMo36Z7zLnOZQBNKOoSDHOCC4Sxga56l9CaZ4EV/MKjB0LFOFieov4pDGFN4ZNNtv6jkq
2Nm6Ol32UL/ydlhrhIsjNt9ysJv9aoJbpcP767IOaPQZ5H0Ul35fHD8r8IA7EtOXD5Ud3HfZZjCE
LpxwNI+O7ny/0rsCZrFYtF3Cq034f40OqSCsAND6JP+MHHAchKJbwNVV/0MVg3ZxEhW85XAsonYV
/xC9HzGnQaSiwUR6jzU33G794siQFKJIQdImxuhuTcd2jRwUUB6RYz4XzjmywRgnxVLZ8Gp+4k0Z
IPrNzBRGlA/od+wtjbc1oVGgwqC5QVKb7FufHGS04cLqc455689gl0RxoA5edUeNfyNY9ZCToVtv
HXlVw1RQ1OPkdGC+z/FtcphgY6OzIyuJkXT+DJ8vKlirojqSbyT2upCLyL5rPtBMmCowV9CYLF+e
6lMICSVn7L88QgvAVueXM/K95xZv03ubctlvSJrRK1FUxIc7XTqpGEQxYlFXDALgAPPJaqPeKr9a
l2ygbw3Yunbzy/xzqBCb4ibQArYo+idRIKHhSBYoiMjxQLcGUWpAmK9rOzb1RW6TYUIYD3pvrHXJ
LblR/nqMbUgW45KG9xjr922ORaVYP7dv4nZJ1yIxvp83yPd/RpTJfNpzQdgxEq3akHqmKKpkVc8p
yKWnqRBWUs+psvHqfNA2IfmqjJIQfcl4jcz3zB2Y0EhCgb5FyVMh8vk4aIk4gyld+cT33KTKVXto
Kt7ATP4NmrQZElamNuMV5bEF5Y6i4okXHe0mc4sQl2E4khzI75xuUXapaDDEk+UpOFAQz1vHUFty
O2hRYS9IimMiWTdnX2TXnZK5OtvBMSVEBfY2kDFn3r+TxJ9CeBDyxSyisDtiIYG1eKn8J3t0aoF3
OyD7nFXk276wSgHnTAi+pR8DUYHwQn1N8B/Za8IUAuX1Dkcuu/3z97NPEu/lg/dCsXMmdaNTH0E5
qFu8sdhMGDHLEGCRFCJigG3KFsJRHOWBPVMPKH5AxgU0Q0+d3sMXMAyJsAwXsmVgKsbOEXokbXtE
PGkaYbMFniy3aA34tjA+OlKGcwvSdBbhJgmHR7bmHOW05kuJqeDwBaJXh9nhMkAPF5B2nUgpIK12
jDFmyX+SBpofAbVh0YjtgydjaqwIaxntRG7mjmOds/fVAN7APZFpyxpmpwDjoWTJbF4g2wO+tswf
e+nnoqMmoxrMi8bMUX2vINh4GSy7zFSA2flHb+B0sOsrUfUoAMQJEDsaOeuw0S4H7G224X+tGFLY
iXg3zrMKT+waH67NUJBoZvLNCUkiQ5RZqfF2upy4FGNr8hekJQ8YhBkHILZgmnw8SSMDzgQ6jEc/
2cOs6Gc2Gw45VBgkBeH+OSdhFrIUCBm1YGYd4SwHlIZCkL7Spf5TWfpuStgzm8Z6dkqBgGd7nR36
wb2kR/DxRIFKoo0n7mIRHyVYnhfoFFNW9p+9fCY3YYGaiZGtJaNGjhxildd/NaG+4g5RY+DzDC9L
fRUTd7mD9mXIL08B6rXt1OQUXOJe+aaz+mPCPIgV0/gAal7YpClMcuG14v3nYyNe5SUB+GIzs2fj
eRoBrYmX1G7/7p+43+QL/Eobynv1DJHNHeUgfNhUCGD/sYV+j8oEFh1b1YtsP84NKpvJitJPWpI7
hCSPoGOh9L9p5ykvshdnbEiFCKrMLA0x4Bky9/nLpeYFudA1Ppj/CwRu4j/4FDYeBhnpQqQ4b4Er
7TlFW+dCbP8C/oDbCwxvDUeoMpM92WnC9SNE5RgUfBkeNdYddTO+i7CIqIpAC8mxpsz5fdokQlxL
wh0s6Vh6z2/9QHiUE1CgWdVim1vZWsKXg1KNZXsmeeSrackaYtugchc5RM/FgcIVrJZ6yMyNLZuB
eciQQjqtX+0pxqD15kwyDdecqVdgc1FyERSHn1KU3/P4Sr2rsWSrjeIna0jzzo8J+1rPrsWWed98
Tx4AChccSVSwJD6FWMB6ixZlwPJIoxICxvdnwlnGOCyo9glegbheTGmw9/jPqbK53F+KGJvHi4E4
d3Pthk2FFJH0G5CUMl53PmceHHrAPc8Skc/TTfI2Z4vJSpQ8PnFpYtyEqFIRebk8QE6y5qYzQEAz
6DvY7y449LmJREqu2F6yPWO7aL/m8KAIi7cMw2vAZjxYd4IhKV95K9K2sigxKcoc+caoDPYKiW8J
Yc6oaPUwXPmcnH20TRCqNEmwWbHKY7YQy3G9r31Mt+gyyKARuZO6O1qRJfCc7xUKp9Jm7BRc2Zak
Bmg98i96Zb7kIvgXkk8jBdUZ3KXusNWDIgNhg32jUmPrc6n5UdclaQA6isyadbmnCWbNI86LWW8r
mHkK7I4Cev7hGpl5s6SEv1/vNCxue5ziwuJppYTihPwF8+YWR9maoW0WKgfM0B0+c47v0Wq2XLPB
tblohGCIyR2gi6CGcsXPtzdqaXxs+kpf8a8P43x/x0cU71/jHeAqxO9Z0tiR9phiifdb4dIgW4yo
MKbXiJp4BOdxGyg7UPmiY4WXocylX6DxVOfVMj0jrnn/Uk9x1f+xBmxy+i1D58gIZfzHAMSvxYS9
dLR6RU/zA/+HzP+L55MkCzRxZmOVwQl0BF4n0kTeCU/T/L3psUjuGgD60h7mPqE9DuGzoY7COCC7
0YW/QxyxT6PXjU1VMGei6P18N0vSSsl53UhraQ2kC9IsvEgFWIW+rUCtC6wgnC98VhgaaDBcrQBH
lz1Oq39jp6BvmcDKziafuRscjwTWKcfnL8kx8WLwSbl+OeiN2C5pIUtD8mFoPFKf5+TSJiFCR0rY
+RvzN1I77QavgM5qWWTRI3GGIxKZGGJ4ft/2rzlzWAcqxIG0QI3TwSf/dwcXwIPg8yMiOPdiSJhO
mKdyRdHaGjw74ui9r5EmcOlo4CTGk0C3tlZxZdyVOvHJ02FLp6EUsh6qBYJ1/iPpvnYTy7YogH4R
Ejm8knM0YPOCHMk5Hfj6Hrtauupb6i4bOOyw1lwzsNN8S5xn+XnLSF76OIrj/4dWLYFIV2P/fhcR
o9FB8EE2is2HwS7VexMo0ftb2V5+Y4ro0lkkLCjKtQsM4zL7T6a34KTLdSRTyRLaX3ou43klDxbR
Ero459LYjCGRo0jvD8MVq5pHXUucCA72ujP7yutxaAYTkQQjwej9LpgAEYYGaPleT5+mip+k1DRJ
rEnRwbxVfQ3+EsTlPFonq3b9vPw0luftTUpW1kDbJ4sPj09jifE5EH53alpuCdrGZMtzvy5KmTIs
bXJf8D8NLqx+crnp/2uki2a/BxBCQE2lXrlP/9LML4eXZPPwB6rxsWLV4NyRGMeexUJNEuJWYnUR
P6ybGHt7D5QJZDD71msmW+mvZFCbNWF6DPfMy3LcGDAwFLb6sRv4IkyDxdbkh9fO5kcBniwfz6Vx
5vfSeH0CRp9vUhyun4u33LgfDeesavb58vrz9s6AK4/erOte/KX44HxvhlDDZT/MSik4QTYoutny
Ky+Oz8zq2dL7N9Y8NTjPPkari1QscUvd6+SBQl6EC9MO3JeVR7YV21avDRNkuvVUlSb72ZxHYV0r
gQN7RD33b8SSwAzjYi07NqPnhoJIPjBrD1iH9oXnWraUBq0MwLrP0TxVisa5vqGIdvGXl2nUcRFi
+qCWLn+vtc2q8ppdB4Hbdvv9V7vg3IchcQnRLrUIyWcntqkdFxlXfR6zTIQwaDILRjPLOI/zdqG2
+YhxI8X1q+x/sWMwJg7XT6xfOJXjN6Gu8iZD09q7/DlINq9K7tijPuTJXygnh+qFDe7U6HCu6dbP
zbmw3mAEj8Dj1K9i+cyPvcOP1LIUhUdIbsVfaO+vNSglYggrVDcNnUkt88Fhl6Fznsv1pqSKiS49
JUZYDnMVU76o7veULtkykGohHLaTGUt6LUzO6eJ19jRLEgGzbTAUKjBV0avnq3GAQMq4yTQgRl6x
LEF/o1wjP4awHabOXpceuqrifvuOKJ9ZaAabeq898+hsRVBAKLQO/K5DgvtxaapSZJDLDtgm5P7/
5Ij+j/aYKpAzYW8tN0alkdDA5Kc3mycUyVckVzGy2t36CtXL8iOkp3tV5g4GBJC+N4AIEmXAttA8
MX6wXKfoSXvyZZD0hvphDnsvI6XCt3D34vJ2n1buKSXdWvLyfLiQTMXlsc8A+fn42a6DnpCB4wns
zXV2+gre3C3WMXeGw9X8aZSni7gg2Y2useHi3g/nGB/pr9TyO0weFs0MnxIV+WVkkAB4+5HUGDd3
POQq6UwnFTuV6huEI1fQkcjGOPa6K/sKzugIxWPzcCrDzX6tit2UdSKavCFw/G/99nwWU2/gUaU9
alDOL0sI1KspSZwsjqIrdiM/OlzE80ZGN63coVDL3ov6bGWt3jCpzLJJUhjX2sGQrOX8AeUTYviA
xtYikAJSCE/b1hDINwYFsjfNBrZlc6HszAnFLRtjERdx+3kf+jmlHT7JlfD6XnqNHaQaWq1Mat1/
YfAlWumZdExK2EKwgQ5HXqJEIKGBnRPhHtrcnXfr6jLF81xGBXuSsm2H2H281888kzqFhUzuCq83
M9R1EEMUOUDQtSuLEihnqXIuKt3VR79ruKapU64USN7ox7celblMuO22fIwaDvs7UI6Rz6N8JSqk
1ssUk6Y/Bp/j7fuFZJiGlXoZGkjZcCimNawPJnySb4vFuyLh3ZEYJkNQ31jZCeIq52ex8LT7xjik
Sdt3wo5D8fUqncnywIi6QvJa3D7UKbdjuq9Mzm4GhPfuleeQ9iMXugWkfkLyGH5X8XEPbYzTZW9S
fugSOSU+dNwBX9UbOSLi5Ue2w+/sLiMR/0ejKkFxUboKwmEeHLrdYENI1jTTUGu07yCsXQVcX/hh
YT7LTxkxMdL3rB93kDaCoopIlJlv8MTFk4UtwsoSerP+caQHmF+No/k2rsw3FHfB+VOCKf3NLoBy
ysTQRvMF6D+WEuPoPar5s2GVsIrYtr4diFMHGqQUJCjmBtlKFgzxEs4GwtkBc8NUHy/yV/btb6ju
INuFMsA76e9+AccyH9aNRfZzaTnA1/3bOPoyc711Y9+Lz9TP+nfxz2ALmSosnH+c4lRvdSql3l1y
6111N5OTCZO6akcUs4468XYRXTXtRcXAjAjjpaQaUKJFy/LzD81LL+ZG9COAH/NWrK1Ssp7En8iN
bEMJVHuOImpppSuFOAWJydPs2YJOH4LPX6jiLA0aBQOyQtvXH5QAx0ryi/8cogaQHpUzraW5lV3V
sHXxQwdMX5YtGP4PqKW4VuKydAnmEBRLeAPHb6+oDVKHhZ5FU/KWwD/6VFavcs0UGM9tUEyqEGpL
d8nH/d+oRP+paA4Sss/z3OlP7FqEHZnxJj9XPKh+M0m0+5AhcVQ+ovfvSmsqG8PqbpK+E6b79/qA
z2hYLMCusz7c8OHfpOuOCgec7OVPqk9TYAvIMZQjDdwiQHAOOs90DwyRGstWFIXaTzUWylrFOufb
3wMfmg2Xbabaq2Jq/ErU1oQdo8wvFkumT8VnoHTmzgnjvaNhiNKt5mebyTmJL3ierdXQUxKn6Nt7
u9RV7ClvmBV1L+Q52vJBI5Cf+tXP7/1A/YXuX1mbhn5cvtPv+1MpN4i3jM98UQ4lG+fZPpm46SIy
3FWKDx3abJEqZd9hkS4kvZUCkwl9vLz6SPJjCMTbHGQjV1r5OmhwhhrhcP9bAddFefEnTOCqS2Sg
LE9OjoejHMNWea6/PDZVlvZtXI5OTsY5h8LzdyphYsZpVzVklKXGxjsPxzac9Y+ZaYzu7dQwJedw
Sht2WNfNZgvxySH2PjcPTKc7NA9nyaL5N4hg3iCHoj/XxDtcspvwTlRmBb+Gar8KU1OgBlvsyZ4N
ZtigRDXxGSiKmCWrz1WASjI70m8GKSr6poOI2Yku+6lD2TcdU1giH8tAWijO3+NfVrkOV+Lgq124
s7+Ut6Kf12bawgFuShcznz4KKCQ3uWh3MABuE7Lqdb6OJPGI2IBqG+2ZGOccdDxiVTqewPSkDzG1
QfXN5Mv5bfV8KhUUlMh/T9W6/26eL1Yjjtj6cR9ojIT7AvlIQl4fet7HSdxq+YYS4DtIiawuz/9h
CVgBGeqWbNMVeF42rwYwqWrakg714rm8/lsuS8lF5egMcUUUJIsXX2NtbgHZp/CR+Dn8KShn29lV
Xsj74+3Z2HbnpsVfW5FEL/4B82spUyPQqKDp/R2/A2/yXnvJmyxmv/dNVeE/HP/87YN2s1+pyce+
nh+dGmqWh9bkXHuNj6yOudZgGzJLTRbTSQoDX9h17NpaJ0X0hEWu37khZ5FYY+/+w6YPn/FBro/K
1lixaHp7tqww7SrpannVjn0++o+C37L4Nhhob/7O3w67Qx0s8/za/p5yxW3jVc29bwxJJsm//Zup
x4g6dppq4B2mgu1jLfl17OQ+rh8mzHCXBO9ry2aV7kX8VWaXIRn4pZj7Rs561LKfCEpIYunPee2G
gtu4KSEXZQPp3M0uToyc6FRkliO2b1hBXvYfy5miPZQ+9DSpIJoKNpY5cN9hCpr5XQ9ff+l3XXeh
DZXK20B9g9DZenAcOLQf/I7NIEr32a6PIuuMnPzLgN0PPPvVW2FGkXnsup9XH7FyaCn+YY35WW60
4NFT+Dd9d919aUW/zr9USGzyv8OiyxTvIsJ9LGyxZ4slbiuQ0NA/0siCq6/T1/x3Pg5XR8455Gxg
c/oaid1CCyRba12m8bIUwj63iM8dwLCYHtyNlFSkjpdAmX4O0Jfm7heNmTzdBn3wS84CPuCrnlxN
M7xBde1qEuyfBy+CbibddybthZ3G0wCuqVUDpwHcQySwSIq7eR/pIPXspngCSFOIN09xaVyd80k2
bEs7omjW2mBsK47xwR2F4eTNdl9k6gl2WYZg/eD9BOZuUBM2Sf4qsQbVX+n9MUHmiw8uTa10Qzyd
0Ut1aZC27GMm8RBzq8dG+Vl2tvrKjpUPL76Zi+9d9dJ+/T3dPqJWH/jyhdEuVimwJeQrwkqPXds0
h6ssCLUX+zmzilt36EpqL7RChoVgm9l9tm7ZbnPhBuIoxiNdf+lnVwRirIqaqqSYW3cOqPJ33bwO
b+0rsvCJW1DiG4lo/PzCYWwLF15ZMbVAgXwOX9x0fPQ4tmO+q05xU8RarKoM4IwtxXIl8SzgSd93
UsCEj3sd4hH8hnyzTW88EtvD35TMWzqa8gScM4vvKjMMGqbcYaahZnsXz1j0jEYqCiwq3idQXTug
uGNRYEaa0c0BTVTUV2CgiNQku49/URlfeWFaYdZLF1B42zaWhIB+x02t6m7W/AE/ng2VnALyossx
re8YVmmP8iwpBDYMXOJhFN5K/fKGt5EeX/EukhxeUifXwEcjAWVBV32OWP4ni942meylzh1tcJhy
sZ3F91oLhtdoDtQTj2HeCenoOE3VrcDnghbyPWOEzIioksUezTdZy7Ydz9nB+uMSb6iY5pE7trL4
Wk08nzoFAHeYzD2Q3h5AOnQ9XcqfrawYgqxH/CgKldABKVRmT+Ev0kEc1sV0vqRwyY+3v6uINE2v
4EjWIoGPgcgIkCgM8JcYO5pibPzCKhdthm2WLBZwYvVTlWw9zu/zh291b+WrdV8x0DPamwddAMsO
D3XBqSk4MxSv3zhSDiSbRL8DZkr83t5uX2YOalNeWpgF6AHZr4uZo1kBZEvf82CW4rx31tng8UGk
bkuXsmzL1Um5fuI393kdO4zdIzcOv23X+tlQlwiVS7aT70c4l6gsIABkVqJNAXJQecnkVG6oV01c
fNR+yp14LDrGXL3PttPD4uml3lgXioNYjfK4BVmvLhQ9PNks1zqPJdtaeyA70e1FgYEfqz+FXAxf
9zUa7KaLv9Xkxe3sORUQEebXtecg/ueZmCxh6JY2H/H2diAFxyIFQr5680+Vb/bryJyGjdMlqHKX
v3RO5iBgpjP7hkt1ngNtlKSRHo8M3Flx5L6y6oxF6XUsU+M3X2+xaSqNKvyYPIJmCe/9FS6EguT3
Z6CmLQyEc//4OV3dHHLHo/r/XF9HosfJNYS+9gtvyZmgXuUiA3X7eVE9NvWDOgl7WvuT+9laRh1Y
Dk29mYPnvjW33ZHeVPaXeiLW4c11ZTr70oHKvSSH7N6Xte2b73C9rDjGzwz3gxN1mN3cGlBNIifh
4YS5J9rFJBN5AHs58N950ZkF/krd1GH3H02DTOcJqPhkrdy+YHwgmrqVR0SCDpm5NGNt+lrF6aqV
HpKUFVDE3Mbprio/1NKecY40Kmb01no0M6f6/VRWwXvdXQhEtF9IrVbT09c9sDRclDIdleFeSMyU
hpOFeqxNFR+5nywQUnm0JccCp9xnzWEbKQrpfP5Xs/+m3rwa6fy1Ol8NDC0eOIe7nmlvpgQqinrJ
LJpz4Nrbisoipx1pwfvZMLS7vjZNulmaCc/UF+ccNBXFF5Qi6um0NFbYqsc7c5MynzXzQtrmBbjy
bmHOIOVKHvUdy+BXP/hyMv1XtezTDs3nXWqtTO3JvXbuuI6mrwzv42C4Gw62j/VgyfqQwcLmzxgT
D/f31XPdnOrbmlZ86J1QwXioTC726uSgFnE/69/wzmmeg9L5UfrxF/ZMnw0S55UkV8gw8/M0PdwX
UY3Ted1dP6RLkDNAuS7rZuFcuT9GvkPx9UK0k6hgMn45PPawU71Df9QYLwmp1tI7hlpf3xWMjHRj
eRygr5rr59Cfb4PVtoOHBkU3uyaR9AeIwSGl0KwvsoP/TwY9Y0Gk0TrqXEYxDlT/nnC8e04xFBhd
v4nW1+u+5x7iYWk6U6Of6/zv4uoJAcRKcJVV3jbNBRWfdibVVFE+fV3gL2hm8Tzk732unh+jx4b+
Zj+OXjXyu+pjNWOgFesu2nuAxnD5O/9UdM4HhYItzqiZNRHs71UMPhjypFhfZ9ur+yQ7fopVyHf2
+V6hTQGJVIV6lL8XDy6QmfNRaYf6xQZG8DTcgU5XdGdezFTp/qoUTiW46nro1H6FTvDl0tW25uv3
cHWatEdsJF5B7BSeLMxmGB863m5fC7YV8DbEw0UwoFLKr+s71Mlf8CjJGCVMdG3OKW+OS44ujRuP
g0/TOJgH6c+tH6VU5/c1FpV+YrWrPa/tnIEFhFM+2qI9/7I6fevX2yBduTzKhGu34MEtheer0J9/
zuMVnIEzDvyyylCiYFqSLQq6eoE++Obmw2mUMKp8lfzveOPPV6Zu3R+GYtaeELFFO9oTijY2u5Lz
6tjR4Ju78x6WeNNOf9J4IFNCvGmC948G83s/F6/n4fDJjygPiyEULyX//W8ZvIeqaaTwUqqjSzX1
OjaXYSk9B9kZgKPvW9w4t8hTePa5+BR7S3ZeUs77aZQwKmvoNVmV3i/WUchjyuC2wgbi2uaUsUFY
TtsabfOdTL6oUTlBnbJu4TDQ10S4I+wssMnrgBbhcnWyiYXLvGGxrbD7+qDoTU8BAdjU5TugC73k
s7Iu1KLv/ftj8Bw6Dow/K8fJ8U86wYmRzuzyBmpHYBtHfUEdmVNDGZUtPv48JVf3+W4sgwyI9XOu
bzXmLPa6py/gngr6kGgu8z24X3KQeVYPPOWZPHznx68+RFmRl7yV6N08xMuy7AcP2mQ83ZSY2VJK
ZVE5TQ2qF/xKNVwQeAo/zaG1BzlMVwvfzy4cS9sejiZ0QXFIBVS03Wj347fuaQmvzaX2rIvR/KH3
OdT3s/tk0Re0Xj/77J+CtWweHJbrt4sJaduChwZ7zOzR9aJqr0QRLoUebVSWGC3xA1Hl/gU5EdKn
65lX5T7R36lmEIeH43Pt1N9bzSJ1gxLRgMu2e7FXQyZrGeNxcLqVYqOHPoyBCGQqV5zDtjdqkiCf
VeNwlkj/85FU5c98a6AMrWnyK56p52+1zO911dntSpufw6adLJvI1Ljd/oPilLecFPKl5758+zR1
4ofkU+lYdZ39ea6InONimDMWCHGI1ahm4j1FYMYSyQjwuXk5d+ar3wqgJ2rBl+y7fKH6Ip3NVhOu
Regs9uapqoVJsQLUAK378LOUMwZ2qLKS4LL4p5IuOPLj68YZJ8QsHnrmKgup7Jjy7dsJGltGiMsG
mxCKUwmZmfsHVMDphExnpLIdCLF/JfB/63NeIS8GX/W5uYt2ybESGy43NYfpjop48MqXzop5UU4m
9M94OXAg8p3d5wILZJhKFj2Uy3rgMIEAM4DYx4Yw+20EdVdd0qmnJH9vvwB8gGH2H9I83EohWvte
v+xYP7MlM2nd1+8LL2DADOdPtvJTfnEUvugQ8Pp1umuyYV/O3UwsXw24X8WdINuWAOfFvXubSjR/
JsZLI1Slerap3Nwc6sd8ezEKxIFjM80V7+Rj5LOzbSTttXQuVDYjL4nti3WBm7IueaFgE2CMFJNd
6HugqLmVf/Cs08hZuo4NLQ5D1GMTWq0YKqQURqU1lZTuRkpokHC/NrX1s3Y198TEvT3+sssPWZ7n
bRfHYTtOQ8+aUPjCj1V7CE2G2ZmLHXCeQ6mO4wutmBd6KgbTmYAM2JyGQUZHr6HQ1HVgfJnwqiIf
96qkyGXA79CrP/exeshaWTTTGBqaXuTjRKL1Qr3SLYKFkhWoQSxqDjIxCG+SWO5ZZNReGstaTCTf
C9vJ8Ze1joUEdEFzX7FSfI4Ly/7mgUdwx8JrHBOtBS03YTau6HaQfXJ95LByGZ3ufXggQps82sJa
eQSm+i0s8uWM0L4Eeof5wRUfxQzOqiTT4J0iN94tiEmK1JapRY+6eM3EQXBXnoHst3W3ev2sK7dr
65IiSIp+Fspjl0oI7dv+EkXPd3VfOW57MBNAorv1YIGJZR2X5fCorqOKnmVp2ht/s4JkO6uxMf1y
H2wYouqtENxbJNFY8WafsN6xLhAzN9rUHMIwXJ4uS5HBwmr9pXhJTK0Zvt4ByWM+vfxk9vxSA20G
uw0vbt0Un0Q4fVbwLYrHb/fa/js5lNPLYARoF22+87nm4VrKFd7neUTlYbaVrifT7Uy+vyJX+T7G
hKTsx6ekKXbDFSPBzRneV/uoiZWCjGY2x6bP6RCLr6fUeLnSpaWXd5NAt3bx8nYmiDdSiWw+Up/z
eS+vcU8H45eQH2fvbfCSU7gZDayqB+NRCIqJwoOhwKmJkoNHw8QDwRLf91jZPt64b9+xL6LSfj7J
rXL2btnh9IiVLH6JI8yOVsHdJ7GvAmYz+KnP5vFYfcTEF1UdODGs130je0sWY/QP8eHrHrYBvYEx
otDSI2MlV0B1vW2Rn9ZVPadEU5Gq4ASXKf5xnfk58221iX8dz772IPxXrBqBcctflql2jNniA+5P
A/WmLtxVmV/XjzEgalALrEYgDNZBkRR1lzLpkIPqatDRPX+/ZFg5FlrROPMqUVZMETtd6Spe412F
zK7Gjg8MRcLA/PXeyN07loqz1Bj6vJmsV7+ph3lPfRMvxyWChIDo8kIzlMWlX3XjQcepBGfQQWqR
W9RjUQhpdhAZF5+W1QRrIGMSNXgobv/JWoAqoUS4hynGyWURC6kwmOpL+JvOyJiDlIbhQoGFVSFQ
H+9RdxE0RnRRi3V94U+WrDpNevkj1eP88UoH/gaz7TsdQzHZNmRET8D6c1lG/eBwgB9RKOe7iR/G
9EvFvUOlEL37UukonGTRr8tgOY7PGLKY2KXvrVQzEGYYxIGwXtDF7BA+Mv9FO0DV9TMpCphSuLK1
yqvqsWPbZWepfHF2bm9al/lwX4cfX79W2dKC2+WUOy+N4anytv/IvTOjhtrswFkEWzXcxNCNTRDK
bTGQGXQ2TGwH93dV7T+9l0ci1+DejhpVllD3kdZyYtSK3Woso/JniW9WyhdOrB/bL4WlS7/PciE/
yH0vCixbjx+p9rOz5+G57R1diTVvDJu6dZkBHc/KT//sZ96t/TNvy3gndWlsYiONPE1Z9E6mnaur
C2TALfEFebyvZqxdba1/8D96AAqC1OdLy5zIN2dYNTfVybn90dQyP7pqABPLk/kw0UeV4HA4ugyy
a/rnEoPkJsXq4WyEWXztim/cEeM5QxLqVmtEqgCZk3P6FC7CgLaUNdoI1Bmz238EGVKh+4f5b3PJ
qbqy/Dl8ImxrKdgs5TO19MUYJxfI6pcQkJj6Scs8uHVUMINr7+z6PdWWiPKd9TtW8+ZzMRG1g1Kj
reKW3rjwlo1lOgyGV3ZEMRVT2pSv/UT5AdJPFjPV02e6KVBdrMyzuW174MIBV7UfOr7F1/470TBh
iwdqTn5sCNoxzNx9eqKF3nwgmnhkE26GYLPdZxoLjoq/ca0+5taLOp1XhHkhbMciObaJCIPEr/Uq
NCW+jODQm89XVbe8blgZ5zap7KNiz7+qd97pvev7+b0DDt9/8+0DADhJHk06rsEjqrxbyIU6nUnA
tZI1len9fc9cfMnvGBxJCt/ZPTo8jU0748Un+Tb1p5VwCx+Sn8KAuV7/YetOCiOD1/lAa6BsD5Bt
CZS8elU4h3LmLHCjT1fAO+lOfLBsgJBrpp+IpnJjuEVAHFhZ04rMTs/gx5h6y9CTtw7pmpLNzXKY
Ohh+BHCitGucYu8BTA4kTJlk9h8pEmwwW9m1Tny/uLSXLBN+CE9po/b8EzgO7EAlxf4MnOgwsWyF
weZLCOAQBXdZUyHzASoEn63Mz6H+sPj3jVO6ZhIVprteCAYZREpBsujQQZSlpQHg/jhWBIaSi6uu
mZ3kGkH2hN2R+9FIuqZibxGv6hCxXs5q1Eb7yCSsBtRk4vEw1uJD43iHZ1wqhW87Drge922XEPsU
rds2Ix944raKRQVc9iLKI7C6WzbcQwYVLwjto+wgPf5cY6V8vkTQkPgRiWSAb14NofgwxcBVYXqY
6CeH8JLdl8aVfQaGqs5OjIAj7Z93bO3+dYqKyQluGZdNevUM07nNJLT1YgxFHWue29qWnwK1YPCW
Ww7mvUc/Gjze5FFxVNlM4qXdtXqY2DWHP9qJ6v3d3GQNDh4sO6cqpnf/2M3aazOWEexd3DZgt0tz
/gvWQ4LpAvr6GctMtTsf75prE4ysbJioam74Glmh57ZuVUvhUZAcukTBbF0QjHPBtVGg+vV9UaIS
lvUVADDIY6A71kgsDpPl+7Hh1k3W1m/83OhjEqXD++PB0xiqGwsd0nN4/7i0Tl++QmcEIRHwC09m
EIl/MTCUD9mSzM5+tYOJlfvwHYZcLrKqqAKxZBGc/9OKHo0AUVeQx+T2TZeNBBfcnifvFRmSc7F5
Atid8ru/7GBTX0oKWrR8+WfpV7uwNPlruGIEGHkqjk2DIm9HHBQ6LvgqZNGz0gjfrRma7RsI42SE
vvRhof9HwREowLdp4K6DG7WM/nvQjWqjrH+NvCNZfWboN/ZXqI6D+aiXsxD5PmnmOkwRsXWCx40r
0e/g9omreGoxqrI+scx/smOAAvdF1y8jaEc6ZV+Nm6eX8hqIfQEtMP3dfOGGIxM5pE/1/DDTX9ec
wIWG5mHevWAUWJ0ORfcYtPwraylepvMuQrsl+qO7Y4mxK07Q++EbqxAPiOrCIEhP1E30MdBW52kg
oPICW36oZbo+RH4ISVqU1Sm27LoWec3tFwphHh/72p1QY6kN35A1OXkiatzqOEcwIUMp0sDMDIlt
r4Mt8NRY98W12bos8bSuKm/QlyzKNM1UYRJqa10tjWZw6iudWpNbS0kAOubk0EfwqjqhKrqr2L2i
W/m5tSY+ircmc97hZUlSWCybxxpAoAlmSX8Zp9ndKHfGaBz1sDcOU3TaSaF8SBOSY7yE4IJRIapR
lDzINEUsKtfzwU8L0hz7WIE+J+tFFcjeiODAnehQ0jhNQKbbsWTEpkI4EsZ4eX9Wdz+3/p837qnq
FcZkTZ3HCLbx/BY3H5Y4Us/gZgR6CsUJu4s5WSh41zTgVkz8kuRNeXsc+u4b1MJIsA17aMnIZeUI
Trcxv9ncY2oy79eH9Yt8x2ajhSsW/eI2pusq4luQKu47VBGYVAMleJH5XyP3l21tO7nQAsRGmRFc
vLkkg0Sl5OFFocDGiOXsEzUx0+f+5235/hAS4MuqOYrp1TD6KbyLz2By33j16L0RoFYSiOt3LnPG
xL4j4FRRBVU+/pht38vRtnpiSrGtMjaoUVKkh5Kvj5WEZnM2LjSc80jFfGJ2BU4JJVcJMa7im/uY
BV98FL2b0rX6XDWcj84dN0/tVRoD08ypTh/IRBWhMzvnqdrCfOha49BhNsd5Aa9Cp+FcU7QMbFZn
ipODoCHmKu2bdVreG+vZoaE6WibDnJ3l7j1Xw/uT+e2flGbmB7AyEqSJ7TXxSNglQhsu9dWtO9Y1
n/PkV/WMWBeZ4+TzwgFVS4y5uOWli4XyBtd5nsCbLIOi06RhiZK2EChAkGD2sLi2nB+TRfn1sUg1
Xh+oWUjrqpzhBJ/cFkOXRJEVC/a1+bIncg1N1vg5vXaO47DIis8L/7AWzMHpgN11mvql93vHNsc/
C6jCOjhjTv65VF6j5r+vVa+B+6p4dFhdn83E6x23ssCy4dhwpUYfuovF6NpBwNmyC/69Y3lXnyBz
34vr/m1rZ1Fqnipxg0p3s86G4lyliP5Nl2y8RXeOwp4e+eDLgenfgjlUuuZ3+/Pz1gVRrJmy6ZlC
FLs02lz/B+6BHuLx5fq5n/DFbGvzfDVosAH6HghBLaJ5Jf7l7BwvB2cpDOb7or37Hp63sPB3OOoq
p1zvJdrcH0p8aV8pKShdyd+OZbwM5JpM3/E1yXcnBg3eSPR4QySbZKnWry3o8q0lx8DXd6wgbDVx
6kVZc2nBMSyNEaXzx3LqVUP+1ITFypdHlZFgovqEA5LIXKn8tpVDrkl2EVcVM1QSXMqhkTHk177T
3O3Cg8Z2N7S6lSliKAODDx/AINYAIpECTayGM+Bic+8vnu2DbZc7m/HlmuP9M9wc2fVblgzOY4gZ
L+aafNK0yGQLVh3U41nzrsdR/H3O+zTb2SOJJscBA8p0Jqi+5hugZW8qjUF36x62A2OPMYhsJRhK
Hx41Hcp+7vkIFh59IMr9Vo7kGa9+KHkXf+O9PDIS8xE4ZPOoOVwzGtfnJDl/AymuspX8QXHGMUZC
WC0YcWVbaHjnGclWYz25P6mJX39o+B6IEg0o4Q5zhBX6o0crZZmUxy6sHDsLmwVPO5wMjqWyPpfq
S7WTa2N1fCanvrdrTn6NC2ZdmQAyAAhVdMY/TahD8SP6UP24ETziPM3DqTLy6eZTbh6l5Og6kRjB
ANTS0+8YS/gJVzVQzJ+p85FXx8lOsqtCtomvtTiS8aIK1UE0XFmZrKB8VpRGBCiYDccOAt06mq3m
fp4bZCvRh7mjahaZmmjz1FpA+zCjSrmsOa8aKhz3sZY7PIxc25Ts6W7uBx839L4H7l/XWrIdEjlh
vYP4EIJxxehjhGmxGqTnSsum+iTeTeDE1VCA6/mOWnBO6rYCMJZOfwqhPIvIOwogaCfzflLRRvlx
Wgq5ZIgEtHXNLgjPt7xSngLnyDz5IkiHlPsorwFvLeI8lw7tzfnd9IbpQCXVu1Z9LbMk6ofiuR3+
HdOUxq15DiVBov/cDNhZxtAFbs14iH4W79M4VZJezttDced8Y6zGPuT+fS0HOyvXx2Li75yVkkm9
Qp7IVbXkIh9s2+dY80TUrnhA/TlVgBuTRfhRAsq/xeRWWUy8vwa/Y5dmz8eOMdoLrmOb4EuSTvdO
X4ev+JBavSdi8FTKPovZbT0fiCBefBDec0bZeAs5hZIy4wMw25cVs65t+OqU4qgVyIDsiqZB2865
KFN1kx3O30xnGBoaaJzLyshR3hL0gZNUlq1Y1aKpbKYsMEmC9xk5nJnR/TvVYzm1+zO7efWMdnio
6WA9/EQDav9Po2t2zPsozH8BE4rlqH8CYJbcqYo6ynOzihPu66FqkSb6RJ7TqCdaIlEUGnCp8BXa
vrqoJnNGi5g9SmHMXQOldC1tuKjfjBRa3Cl0cyzu3gBbWV4q+14IjLiY8LyKr+t7plDb85tShgXJ
tx58zaRFN3lyiU2jN+SI2Ch9aVOZJAWeAGqhD2ZZ1sm67Z4eAOzO9Y2Vdtkwa23Ek2+ZE6TiXI3x
wuOoP1pDCYuJs9B6tbWkkJA7v/jcnhuUoh0Ekj9CGPthZKU8Ct15TSe/z34vkrVYr9DTp+Mq3Z/V
pzb5efoOMR/EmEcVcvt86D0Rby4JvNlL47BpZPINvOPQ+ZtY4ixzdYXhVNcf8VhlIUJ507hmSC2G
fHT4B2HMLYeJTTuba81XpfO2d2AKwWygjltC0mA4WE9lelJ/QP5GV2Yvp2u7c7pU83+G9IV0e147
uHKIsEQUZf5QIhZZsed1IMt6NSywKZo4DpaOO6VoJ+qFTfFsZhRTprvnbjxiPCkGo8x8k2VPvBai
NxK1XbIZGyWbZuyew7kde1Y9t1S+vhdcRgWECRdxTMTBk08nwaXiqcnDjCdqz73CHE5R3U0yqVIc
j0d2w3y05fP3Eh5QTmbKh3x7N7s24CT4HShbA4oDD91pusO8OXXy7L2Etj2nG33hLl5PRC3mZ+Fh
P1osqxKvLhusC1ND1lc+xr6GJLI+c57hP1VLCsI0jzMhlXW8UOjoUEqFazMMEjNhuXpFYYpoFvHB
9d1UcH8eUCBeBcWs571VN1ngTf5z3IhcaF3b6fno1D2387X5YC4VsvRMDDg1bkNN99S8WhDHhgGa
ESNrHiCQDpSOkRPX+z/frLOiWeAbVeGjmZ2t24DedPP297rVYt+5PFuFUna8rqkKD5CY9qtPZxim
rw6NZFdcbHsV8iC3EPfeg2LWQn9aoPl99/69jaZspmS1EH+S/9SFP7sm7qMzuaU/cOYbeTvZaGgg
ydcBIfYbAxVWQMF0rWZoUxoSRQ6YAGGCXlkWehI5giHW+oUgyLOpuVxUYI8LtMxMyQjqtWjiDEFV
dEswHWqpXI43MBRoP2/OKZSoGAZgIbcXMG/EAEttSEtRSu9b13PZ8bC+Vr52iU46UfvCSvlizdM1
8wv37IZpt9K6NM93F3++H2uc5926v3dJ+nZocIVMN6Bo7JxUNh62KxzUW2iymjDiQsKOKo/Jqxry
Sjy9KoKtp4SdHPsXh5EaMZcLJMhcoXEXSS79+WAEar3IpHi0LL5snrdt+V6mpEDFMBQfgm/l5oxQ
P05lxDwyFK8jHykXQm7YKbLBOtdT58Z6gxkiVaHI4CItIbYk3YgjenGvCp+yV96Ud06wW/U4BcOe
avsP01xBVtfs33lFpNOKp2opeUMxOqtVKVNopOg4dlV/43hn7fgvRvZ+8f8P6vDGPVmWnBprrmOd
k1YhelYv1yE6lRgFbwrFiuKGBwhY7laDTfhKo3f5QMfU7+oztqgwZUk27ec1jPjEFRP4YXAdvSOt
rmXFRFPBNLG+XyVpUDgxFnmyuHxPtHa1jORiNN1LCYf8Y5NrpJA0SANYarcy03QpPXFGf10+zpWC
V6s8P5bl72x/Oz0fmvF9O4n5OBkeTU8tJNI5Ll3IEs17K/Yprbd36GdbMiGhd2/zHqftTPH5k4mG
OJnlZdmgpPx9nX5neQFx/h4UAC/Nq8sfNn1qJvKzm2zjedS4JRvLR23LEOvUu20bG2D3pZNGmivL
pxxustXzZvyM8uXbq5JK/53tmSj9+zIQT7LNbGad3S+XWzJXvjLjBb+Z8S1vmvnAJfMQlpUXGujh
gIcH1JpX1qm/y3zK8CuWo/w8TPJsTzzzG0bwT0xo5qq26MocO0wIuI8S/kBb5/piYh7zZB9mzh77
viQ/wpWCY3mFLvGpM6VJm7/CaVUkIcXpXF0k3nZPJnJsOyfZXQgZIg96xAe7ZS+3ANQMiXMKZBdo
ZgLQ58XH8Di6bCqPjoeyz3jPA0WPigcB4yGWcLFqGDS/HoFxh7K2VQ2NLq39O0+w9ExJ8UpX9t+q
WSgPoxZttG30SpajQk+I0Dxd5RR4zTVWiw4YGoC/d9Hfa0gpOSlm2JhB4e6SUREtfQq1oQCcuNVd
SmXr0O+LiyDPFx56VBJRl5SG+B9LZ7adqLaF4SdiDBoBuaWVTuxiiDeMJJaAiqICok9/vpV9xqld
pypJKdKsNec//wZA6fPeMWFxz1WAXyg61yemMs9TRJIQ4ZcUuhbAfZ38cbZorispUi8xrmx384N0
d9pvHl8Q6sYD1rw2mJQFuhnA2YEXWondqvg4Yhx3Z3OccV9rSoKcqhPlVfWP0ftkEiNS42jRc/R/
sV36ZD9549wWdOq2h1lEaVQLPRB4ITJKbRoAPE6LORs9yIMg0jK44frouc86xBJBLhOZoVGFt6cm
1C7lHDQdDyJzhvyV1ORydMAEyxW8nH5rMSKaX1T3Z3Az2BYxe6HDTrwb3Qymq3xgYgAVLgH40G9u
kYraar8ZFiSiE1HY4V2o8lPszoSx/ETPGZCvHkLw1O0DsnbWdkvQbYcvJVMsO74kMQ5NLF/2MXkS
GivwYQkHB3CebrLH6IB1m2INyU42uo82tn6FjzJSpltIrQ4SW7p08dhy3Nf7swNRRnDDZGiGyLEF
28AFzoqfILV01DGKHA0BfuEJ3hBoJVgvmM/mChxov47RBcsBEittRmLudnC5jjJgVsSTdvvOqgUn
I3t5VsZzcN1mBLxebAByLMhxeASQ3BrBlphrpFZ4Gv7iXPfDZjEDvfe+KixFEEt6BxZ+fhAVrOjN
XjHD0QjYnDL3nE92JrsIDCHiSXuPUj6uv8XvbM7s3Mw5ePsfZVOLK+U9HJyHKo76nhGrvaFm0vxw
LONqX66y82ZwuWWZI/15ug5W+sC/l/0/gMp4nHH+JzuagZT3azxmD2d3zGMiufBld2LC0yrnasut
o5/8wd1SlnjT5dZYxuK8mHY8uLERPHQf24m4nMdjLg5S/BQH44qPQNnLWnlGWS32933xUfyTaLxe
FB149b7srA0zJjfFciv+aZfTTu1lDu3m8bF5R96KPwimFUg4wNbog5FEW3KnoEny/FLkUD2A0g50
DGZmrq+2OATqZvF/HA9HeA75M0d7TiatYyJb4mOmfKqAzZpplr2f7mrUDTZd4it91iFTLWxbnYEg
3FiuN2K+yw4+b59kdKODDseL3/7ec41qgENiocyGxyyv5wxA+cwVLQvuI2Q8JiZNG7eupTHv4fRj
6J2lLEXkyOHzlMkOXzCwkbU3YIR8n//j1zQCHOTGwfAop9TkTEAq5/iAqiixsEVMtv2BdUht3A34
OJPKA5nr3v2XFeLER8PbOBcl6OU9p/zLnxHJc9jdwHHk9hdPAVARDTRmJoBC4nn4+/X/PwhwG7gU
8Qy1EE2BPfJBMVgylh2O4lMB6OIINPA0wZ2nwAJ8wFGfyu8S8sD/lDYjAmyHMbpnAObsjwnsif+u
CNfvCgVjyXFCTfmFNq2hmywDs4jiZkud+2XuD+0/dXb4kFziAMCV3Ohpf/BQUDz/e39x9n8hfIBi
u7wi17RoAjkygphqIgZy8Z8RQ5jC0919XH1YX6e1h5rU+2bSFQA5kVLMZ+I8cmcyTNkB2R7+/6HN
MGYozDmZOge8eWD0ksJmc6/cfWFj1eb5lqwkkGbuf/HJqvCec17fvhh625RKzgwOFnZMHXEogL6A
GTTq8LdwRDpYGJ6ZIkxtOdnt2YF4BlY31Tl8ABYttBC2ElR7BM1MUVI69tURqiSne2AwxZ35irZL
gNtfIG1gF068zglAcMnoo/MBF3S//uYhfEaslkx7mSSyM/YhMDM8acoDISZiCdF+1aebqVE2lhiF
OVSkbx9Jxpapmbg851A8ZOKD8Sfih3Ienf8eP745Cf6+SWHKs8UzxvPDV5vtlu2BxZAthdXwh/NF
d0RsKV7D3JMk4cIDDW725mHX8YZsCgrgnRmP0Abgw6Gti8HsWWnppL/FmLcOkn/J7/RLm8ENTSs2
FzgJ8Ehs1uapPdo64cb8PtuVvNCVZ+bqTCFMhFRB2MbxbC8mUfaACrsgidvzr052S5+BNHGGDVqB
E5owsKnPrFhkZ1AFW3FxTUJ7Z8Bg5RYFTywDCskxYSkKRDoxmZsaVNfC3pTQ3V0UaNTbrFWt7olH
VfOrL5JSe/RpfPGIrI36hsqK75C3vVV+ycik9csm0Q9bRb3KpCzDxp9trHe4XhQHrPysnwzBGfsC
JAbv81fDdH3Ce4tV84i7S+fDwuBOFNeo5PLMRGoxSxkD0R72AF8VS9hejvasRXyFL5wfoorg8llr
lqb2Pf/vwnL/dj4xmsBMYlXdixWam0jhzhRH8XfxYyZhRIjzF/FCAMXgET1Rd6KLMeQNxHLm4PYl
Z93V3aejN4kxuEs4LEYIjcjMJvCxftkXnhEBgtB0OUaxBDdb9myG7WWVYjtCH8D76+ucUXvP2IIP
Rebgo/+ApFH+/6Mbf3sfA0P45XBSHhHQGPdwzrGy97CXiVsONSuZ64Qaw7JzaqaoJ48Q43tnL/DV
3ox2gATcKdygCcg1tS12SO6mOzeX5ZT2gqKA/y7xNQjawvVLm2xjOb3zNfW7IcZuoIi5N/6P9Png
JvvU5+/ga8GoK62XzYOoX8pmyiFKICoRkjoL3HgLUZKwoINwnK7eCQbJpFre0Ebw9ghnMjK0mbTu
WmYHMebeZOjwxAwukRakV0PYYPmUUPeEWb/F7WI7waqe8hpw/gDnbyNeW8+RzRovj2DSLcq+2Mpi
gkiJoNwBPLHwPwU9VKNtC/lhJT9zL1tDzGUbNQT9QXP6RAzIAkWfnBRb4qXFeTtBETvxUeznR5eZ
PtlbHu8LO3n8bbZ17fDGPnQMsXX9fTxs8zajK571DPwoozD0J+/drV+hgq/necfSAAXJdGRMpT5e
zgyaU0bfwSYhZl9Pe4LFBXWSPRtZqUDnVyPaHSUbXBEA62o43LsUFogSoeuDg23bLoCoDHyDmrtC
XkFH/K+UUHM56AJlMo3xpvAkMmdoXKBhHKhzQWCbOfeMEKV3ZCujCf+R0METR/CPFOIVh06LV48C
lthUe1088pfNcSFQGdMFj6LYe3gFqyyt6ovAkZxn75ywdWAWjhlSKGXnhYrW2QVzq3mm0EKW1ie9
LE76S21jbu6MO6kwKTiRwaL0a8iOCvSMaryDlkVEdqBUvgQR8uPZItMB3CJ6nDhw5/5DJ+HenG6t
+4h+dW9XYR+VXfwzHOAP1ULI6RS4gqSY2czqqLTr6JHe4G5hsKARljnDOhU9VHihVyKUdW5cDiT1
qkDLPI05qtotqIIAVv/8lqmkPBEnwObOmR7YWYCGQmhL8MI54LYPSHxVrzFOkh43+tBFNDAgFBlQ
LTo7SO1waIiN8ijMtzT0bAqsHrHO0sEuwkkT64mQJ8H/wWIXnsRf8Z0cmh/Gqhqiz+hkxDFI5xkq
B62NvKA7eSgBKIlp5/E734q/wEB5G0f7RWMrAA/8fFSGPfFz5LYk5RhR4j08L7pNOVMdWE1nnGWg
bGxHd3TNwob418wRGbEVkkJ78FO8Nuk5kpNJxMT0JYozYBK2NMFkgU9gv95O//2sHdNngR/21/4X
UBC/fNA7rDmVyoNBNLqYkqMY0v1N2vCQs1hTKhFClY/+mMMwItCbuh50ojmFZ3opIplpkN92dnGv
S9PyQTIq+jDn+e+YXbi+lTOQNAFVOlaNvFkNiQRV5N55QExgfOwkxRLQEQN+wprbzeP7tGJdcq+r
qiRAASxzenghiKmghX/cpsR0YyCODeldQDGFEvCUalIEmvviYRkSC86TVzkpnS+DDHbSYVbjAkH6
9S2dsOfWnozAzAfNtU+wwDKt4GO4m/FiFycyTsW/6fBXcXs8TwFcwZwW9YociS0P+lP9ovKh5PR3
RUCfUp5nOyM6A5Lhj2RP1YjKt+tycDbod0AM7FcSN9FEu8wQsvBAcSqxMDudop7hCXelz7idNGae
P6Yq4PWGS4rt9UBOIUP5hwIMz4lydZuC/ZwgOKZdFV188Q5B9qInqsXG8aWMsAM1aN6O0gtxHigr
OkqV0OyILV4REdg69QDr3WsKyHdge9/DW4WwI4o3tm1pTbMeC9s1erK7C8fuwKY3/aBsQ/U5Zcoy
4CVTcyQDZnm/yi/YiLF8UoCGWM29pMUlFOjzkgIYlcySZWMSjNOgP7ycvNgZ3QqJc8GwnXiFuZRn
8kGELx8aNdDM2QhyvBgSQDyGFKe5EaiHmwiVonAQ9EAti+HQTXdCYurDFwJSJdSTP2CwRH42HSse
S8EZVMcEyR1gP2JUJzvXH8wNUWJPVgxhPYzukTNXLmWL4per7r5M4QTl0yXZ1ceZNYOAgYOv4Emz
MyBAxANxT0bPAp9GMWaT4uFXZYUzgnMyXZ4otM1f0J4cFbNQ2CJwVojkvW34KIruKV1EXATr0AYX
tEjHtmrGTXTegwr4UO9k57liduJkfCSPEcPbLlGYNe7Oytl35W0uup6ixaUwoWPb8bQroOges6Ni
zKx1evNyCIH9da5oVM1m3o+kYoaijHv79WoCj/w0azkQ8/e8mJ7XDyCdP4d9f+INmTGxoaFdsZ6E
0zVr4TezoiygTW/kKQfLU8wSXIJoxUrzh8gCI+orwkrYbFOMGiZhx0Se3f+0tH4UOxsWRfSYq87r
0CblN93hnS6BbYFta2bE3cO+fxhzQRzV7G2VkLnSCcMKg+mXaFKaQy/2ECi05UHdEbLMgGrFI0Dz
uSZz3tvyHWqoE17Kg50+yc/A1OGFgwoR5zyCELfxE2afO0LFYLKV3ybL3W3+xvxBFKAU8CfWbIYW
FK5Qx2j6nKFMHs5mcmFPmr2xeXp7pLY5N8zUXOMAxuOTgAi5JwM8Wr4/YbMw2/aKEFCwcSTLLeAF
8iEhOnI9vFOwGtinbvYqHGfDJ78pswl8PWZeF4ekj7jDsGtGvfrRf5TLAVnIGBVfkzEoFnUqlh+z
cIbXCnD69lFHL/hPQNhkjGOeg9BCtjdwbcN+V8A5NYLm5eoseZp7W5WT6PhlscRQJJICzuevvZ4n
z2+JzEkkTG/f0Lo5r+2D9kGHZGzgmisq7TmlVCF9MiBrgQEuG1z2g92rnR/f/hsOLOwldMhoTb41
iCV8BYjWCmotYoUFYCTSTo1e3PH3Zne9s7f894IN5FV2TtRoapmzhgtZmqv/EvmCV0nIG8OcvD2/
LXM2UGvCvGmMmFnqO+ci0rcxmSATnrVU6QPLKmxgb6Lh4Um2IfsXY4cH0sVv0ndYaxjIww+8bX7Y
1hjElSwbXxAyGFsQE/Nc69kwpWlmr2aL7w804XnadypRqq9qZUk+xSRzKk2Bg43kvlzx+my2JqN0
qXdM4rwU5im5enM01U6XqCMhjWoR99PyvGhvmxtuFC3WBSfie0hcUn7NRwSaR+ScimhfKmGJRM2W
em65We60DKTysmG3iMNzcvl9rRhuF96dPh8K9+xYYrJwmp/RHHAPoroT+Bu7gRVSvL1zFfIU9TB9
DIsyUllnwx0sz0bi0RxWMHgDFL2JhMKZBS3tRRMCR5navwq3DHIF2lihBD77FmaraoQHeMKwp/RV
RysC7BzaAHmiIYo8FL5FwNfIU+KkcIKCI727PHvF3RfSbuYsO2ivaef2YCuljxthXgqH1Lqy3dMa
yGQGVOCWAAUrK9ZiBscnVO49llqQnMvVZY9g2rlTv8UjIdKw2RtZEJzvpJmBxk6IqMRwbH0NJoZT
2+OPNC8AnmDGwEyIqcZLZfbYapV7m1s5CweMocMVm6zC5hlAnd/gwObkj62eU9GBClG1MDm4bRk6
0xagk5MJZZTW0LomIpvLCLheqBIzKFalB7bOvEmNdBvG6ay/YJ7ebEUSCFww+AKvSKJs1aHVoQEB
o3q6xmU+qv+YAXqnq1ib0HCzEb4tvNyJWyFkh0X/V+yWpIVw8fTsQogaInp6QF04nJDHzfsT9DVm
YK8oFSUCiDwxcHW7X2ucn5NbHQL6t3lz4HtCNY0YT/KpIaGSGzwTxynYi0RG9P5Uf/ZICQDSTVAa
9rdDl7AkCl4wlTFQ/ifqm6PLNcv0r235CUuBI+hN7m3B7QCquZvfNdQpIMny0LoXJdE3pARB/CO+
TFuPUBfkgIw+AZskcFQIVlfnU3zTdrowXseHXd3xioMVqSyBd5+UOg0OzJ9NNsZu3FbdFgK5pgOF
iSiZhbpk197SGVch34UJIa/YC/TOeSD7w/A3BcWGwGdDOT9dFgwM0N3Q+de97xKUgCAuYZoxRcnI
4nwXsDprAXMYlFeomEyCKXg4QqwQxmwCZGTF48JqEpjUSk/PMlkZHuZzOAR4+gbVQP5HngAbmX5Q
OJTdP5TgnCLVB547ExuImTY2wTiMRZfFO1FI8XoRzUhTprNM6NkDSwAYeh/ymc6OOmh0U2prBfCc
XV5UVpSnly/5g5VZ7CnH2mVJ4a7FaYaVbHohjgOymX/fsMJCpFwYAbOtacqAiV3sGzkKxFFXY8We
sX6+CWQFrMnxeQwYhN9td6dGKdGJXhr7GEPdkC+hLG68kxLU/ckjKYdhvU5qJP9AX3OLwqhiLec4
2RWF253N/dwy5eIupJmh56AnzMsZW0J4xYnv4b51OPPXOc2Cf1Q+oRDQETHpoDTmV6MFgYpDk/7F
G+/p2qfBk46TuSTCkJJxH9xyF2VQore0YuBNQE0vwh7Nyp1GAAYPu72nTMRz9B9OWm1uortCKQJ8
5F63mppYZFE+Dwx5cyUj2tJrtuX8dgaRJLVnmQ8+t+wjwhUDe2DsCyiXRS04IaBWBTBVfHnbDvHb
fxzYhFS3WZloMqbCJIh1NpMAzk7hCd6vKkaUHKc0/TGpl27Z7TyTwKfxQGZpwZ+mD0RpfIQad/Fe
1KoD86Fe6Hxk74rMXyPQwoSmxXmUL8x2rlysS4x/yBqV8+vOc1iF1okBYqC+sC59CnjSA6US1yNj
anhjuIQ+2af3Z1huMPszCcvif8ewwHOBDRAronGe0dciZhnFp55a4jluf3u4ii2RSAwK1QBwjeEg
UDsXl/4MBmv2WnX+i3g9Hourl3Vfym2GyZquOoRDSbLLiaJsMnAstu8nHwW5UyWdiN4drstbG5gs
YUqCGZ8QKavUpCKJCwX8Ocfak05X+MIC5pUHHl+YTaUIyHot21L2eAfj7LEMWC0djOy/loQmmYZH
xQzvl+cUrgFaOlat+IoAAvK7MTMvG55+3CYAsDD84Ph5Kic0eIyPoOXxijDoj2j4aT9eC5ZVzkOt
kzod/zTeilo0qd7uAKHeWj2+yCu/+e95dV8bg2dN/SJMpqFVUobZxTNU/z0DXuXm6fH59JWVRwxf
nel2lEkgcvx3QuL4gJlQUH1dV5ovvdYphjzdXrF869P4hx2iPtBac68Dh4HJbjD+EXQXhqqrXvLM
35GmccuNTcF9MG6/PM0MbbnEgHpGgImitaaUvdHZsBUxwpkO3/IrK7BsSivgM3z5HollBlRunPvm
lJJahNPt6lA4syWyGvKkHRE+88A3SpxQ2HXbWMKUGrpP7T2REfHsQusYNK8Li+BxCps59RzrRa+R
KMdR2NiTwWCaS5bNckPfMA2ZurJWUC7ASaCt4MixUEsf5zWmRZtidw6BO+ijkC+BQsCprpzljh0N
Ct3li2luCdsLTt6dO/cpf93djC0RqldswA6JTuK5xjRWboLH8fMo5FVoKRm5aVl2LqJ6koN9mHYK
DwNXcbBe+o4SBcLnXej2gZOYAfOGPjN6yF8EYDMN89NtkarknLLjsrfx1B/xYmV1MWbaGsSX5wqc
Omvo1fcbhCA5cyZhVNI6GSKa5e7IWoXahpmsCNBEhg+fkNrFk1H9s5NzbRqFKBR/UFxITPhoZ7KU
VOYHfQ2y4vgvowhfuOuSXxV5NzBTdhgL8qEMGGyn7RPlGDNn9igTIziQQl3/UVhyxX7FyFU36Lk9
/FHI1mN6i9P7AwNasYsvReZtcXiH6dO7b94sW6RVEoaG+wniKJrQY8gO5pUHpYId4YupFYv73dtQ
BFozXNo+s14OrBno+ZF1FQydxD5c0x4Y1HqEh1Ta6nRc8xV5x14qwTKV/qw28fLk4XvnjC9dK7do
IEZ3GgzuHT9VM4OY8i1HXA16cd71GakBi2lw9dQd0dKFR8ArbLQzBGuLPauJRB80XZRLcNeqdfvn
pt3TVfBwgEe2eHVMRGZMl5VIWaf2Zd0SQ/pFG/uYrG+nwC5fm/s0ujyCEygCivMrvqmA11dUbC86
FRl5cjf9sfSV0TahuFUlxm63B/Rr5JMAlJPLvsDGLK+LRTNmzXHJsPsp0wrO2MXc4rlr7yGUG825
w/46+y+YcYQN1kmF4DJVqtWZUM1Fh8ipbTO6aGVcs4vckMyrX6ytCDRboEnktkfVVrCJPXC/lSxq
EnWfuUYnRt3YvyGQEqtJf8ID9XZoLBCijk+8xh6gxPDmrDlUtVZJhhw6EAjkpc10iiJZw7DoS5ng
2B4ZAONwl3iUy7hoIovyV/IuXZTeOXsm5MA3dW3znY+4MwOIuPrf82wI6IUgZk5wDmSC2hBT1yLq
v88Y1wo2zeDSELyiSSBDDwOlPjuAeJxGngEXyMa0QWP08fO5JVHx+46SaCBQBltgMENAXltigATd
ZOJIv8DsUP2EZ5sIa2zoskfISligvHxWONL7hpx7Ro2gnIiHnllAcDsQWs0C4rFCwRJLask7Gfl1
NSx6JifwO+a8u/wOb8rXG7IBtEPIN9diYXTfTIVRpDCiL69zsVOSFYkHBK9x2z1RI33wlARtjoud
EWn797qAV6Nha9jcauesYJa0wdbDgJ16SVBQoVc+EhBw5aFhyoxZxPadaO6fHG7KpSSMVfOf30zv
jn0o/yvBdRaMGojlZPWjGzqG6DTF52m2GgidnrVFdIaKNT2uKzVhDnrkAZABUsBBUlVYyXMUOtRU
VA0KrhOZBVgE2Bq0rWs8vXPLAHaIYEmd97dRVHpTjKcuuMqY8TCBzu2eKZ5PGFX9mMfsiD6gh1Nw
c7kWl73y9nsyz8H22QAn/6hbpuqm626uMqnF3IZ6SwVkiBF+MHWb4XhK5Xx40AOYWNlVqwEn0d67
1C1IIv2YqjcOZYuqbKhQFEDGcwL34KbHloJd9m+RMnJnX4YhzV7+hKusdt9y/Tl9gpnhYsLA7opL
IA4bcAiVyW8Jbtu95jX1LqT/d1jdllotzSZY5pTfU5ZDwVvkerVww/2Cx6h/ZXfeT93U9yuEjikh
Bx0eCAQGuWACcBZLOTypy/Q2h6AH7r077vstE9ZJCTiD0jprkc9NffwRrE3N+X8lI/5xv90x6VS0
RNo/mU+Hld+J6vFEhpL1+W5Blq7YQnWYhPAxOqA2E5BAZE7JcMCAOCn2+ppauG9jqCbMVDPQ2uNR
7NPqjmoKnxJ6pV/18OQ87+spXCXiZmuuHoWetlVLNmpp9F5t7eIBoK2vVBycPql2BRJg2cV1UShL
Zg/9wx86b4BHjlAr1Ea6zlAvqWbNXxldBGOL1xNQYboU7YWOrGriaVM6EbDPIrtcsu6WCrcmZS35
WE43dQgOeoM6vxMwQfpm3PXO72SIQ3h6PldWTq9CHSUzWx7cnM6gwu3p7A45O3BpUn1Q71MwSGMV
X6RwYiozfNaM5Wg9Qxg8LeNlGGqmX1FbvfjXne6gRbgNWwyLLxTbj/GYjV9vltdG/rDwLMV/s39a
zgOMoP4R1BttcSrRk7M9j9jQVtui3xpC/xV3dYyx+AQYZHofvRErCfh8HWTq4jSHUUUcr46e+Zl0
MB/4UZNtRnChtb12l52X8SCJDfp/90TqJ4yZqHspc6GHEK9FeSan0JFV+ogP6s/EzNtNtS72xf6G
y8C79XQc8ymaKzGAA+VDUQJhBEOKj1H1gG0M53L/RK0zQk9BR0RM54Suhqnx47juJ0m3vH9gXoEO
ZCskCbfDpfKgLzM9oMd89ZoN9DydNeeZDF18ZEjRRx0eUfcxnkAxtIkDvp4+mR/zXFKU3d23OTOZ
0V3+1dZcg8173cMMH322uy6HKDTBE0Lo5ZkQoAmLHnpMXdwCrhLtnmiZiuVhpW4ftx/1nvSXxUmJ
JGX/egEwOiAZfDAC74V85bG4WTGWhF2/Ubr0JmS5/gQ1w538l4SbgNu8ZcFppWCAl0wXerokjcK6
VD58eveeBINri4UUNYXx+qE6fRQT9/6uZlMrlk1fZRCJduP48LkiJzwqKtNCLnLkuE+npWStkKdC
n7Mxf0jGksH6JOCKSrNxCop6wYbcaf4TmdXBcGTaVsHQQxp7mZG8o35TgKIZ5WrAJ9G+DB0f531T
CHNxVOUnwPxrpQmDfBI8DfqJV511oHWHh/70UfF0oGBzCACV/+TzcyPutXquv4ktsVxLxkECj8IV
v+EzfeF4hdfcmJCIqlyAarLrOcfYHwUXzikcERsoFL0KaYWDz8tbd7hFcVKg4JMeJMEGp9v6rMTF
CYKymehdhk6bbN6eUSTk8TJgESdGWPafmDtPsf5P+8dWbdb0KvjyhIUaI8d4HedveQVneTA8FYN1
UGmEoRofOuGB7vFPoPN+Pu3HNzXC5RGqzmneb/lzeVnL8o6bkYaFdfR89kk4fh6Y7kF1e8N3JrMa
a3o9vnbQx261G1PRMGJC0lixYCpoFo7cY/TlEZMYa80gBJzrkkBa3WHeI+wMh98LDaK8VNam6B74
phzpdPIWJnlMVzIJV0bU7Wc6gwIUqfh3/xWxP3dfqHbIaftQ1upykr4Cwq7uwC8SCCR5CLPXUt/U
n/XPZK5t1FT8KJhA9AYy+KDwmqZtIkptNpQ2Z0FFNlqFJYyre057Cn2RGOTISKsE/hHmEdZMmvUR
Ex/mkwjCVWY7GEbGaJbWKj/IJ9wNv+MvBqFrQicj0whfaJ3K7YvDAerkzfnd9MGY0vf6EWGmGd2R
ECFlAOGSCcDgr1r4xGcjthJtr2J73MQKtrlPao5YXuEcwmwWeiaDJXV1nRkr7uLYQl69Ak4h8vH0
wzH5+Nsc7UdcpVVqzEXeKKlMCSN70YJbSUf03E3InFbaQg/10CRwrpz6GoQrgXQJGYMUU9QzbtRC
aYaurAr2GF6Rbfilb0Z+jD4cEclOWcOjSi4ALseFSOd8RZCMt/XssjGi0xwYBilBWn4L+FjMv1qC
7ds9zpSkar5z2K+bezgltH6kk2BKKmWENi3G8BlcmN9bP8Re4gSFw3m/Os3GpMPt+LwRVAT4BW+n
nCHpB8Vl9jcATgvqAt55J4bDFbYhty2WApvHgQaNagSp2NLMaKOltRwxJe8S+tk2AfW6J8C0a5pM
8F2OCl4RvsikQlOUWtkJsgZU7wP3BHHizB8jWA6XnFsqIuCaK0l/IFxFIGuO2BNMhfNyFZrrNlEW
uEsha2IEWnzpF9oxa3UavjpPHmbSBOd9/0F5biC/xii28azlNDuFctaESlSGdfIOysTIpOjB34GG
skdaZUi0YikFGUra+Q3782oupeInpY9XZuDB44wrHC69K2XBjOFUMC7PmEOEk9CcXz+atEnLVE/N
VEJtFgy8C9kkIfZocZFMQiMpwz6/8pxGeqRFEjpbT49Oi9Pi/j0emhAR1aZc1BsTiuDmGvZiFmyf
wur7ha1lZmRNoi3H6BR2dMq/z7wOR+arFIvJGB23520d6ks9YADIf8a62pZJmVgfx4OcPXItvcTn
WNk9/I5+Y/7UOPwz1bp3jvGxndN1foyzIrzHVnpNJP67JsOhZvQG7Pl9Szhfm+7Ay/6duxY1PD/w
jiZ0NMnovHL1tzs8kLQsT4hc7Vd+3t4PCIKSclNTAm+LNTN5v5pr+Mhsx8hKpV2TTLKe6WI2WSuB
snwHNUerLOW1nL3x5rwCYK1e++ei/+JUV+R0r7R5kWh4CYnjZVeZqws1nP5dw/dS4byY6eP3atkP
vwzV7M0rch5Gjx3vEsM3XBWJupju2xkS95Uc3ihLMGNaYSgbtvELUSX0P2luznWvBumo43qm5Qzs
KcZQ+mxYeyli5/ewXnWJhGONsIi5k2MbthhkMOXoQjhzvp5MvGKKHGlcTFIR5EsPr23gUM6QJinh
iLEH2mCcG1L49qkMaG3RjSuQaG7pFVVtNPwMMbWazEcr/GI/DYuvJi1CaSXNubNRP3GHco/it7qW
VmM8zpq/e+76Ic1PeKoxaU6bf9KqWJw+mGoOn+bUH2KoG58AcOOMYWXNvLTclZESX//VyxGtbfhG
4nB1Th9T3NsAp1JehX+f1h/dT8fhvH/G2Q3KGZUi78Y3p6S/20VofAF9wXOTVtYKh0/u/AHekDQ3
/v6sfKJri0Y8gmINytkpNecD9gRPCnjbBAXmFRYIn0ncrT3GvDMM+0ItnYQlyp+jjzuZW25eAOuL
c2kbTIrz0flUZtgG4x3NbKDxi+j5XUCWgQH8RweaRi+v5gfui9t8uqT1H+gftmJjawRPrV5dFrfv
Zk5LbK0v7Irm+rFFV8D0HUlMWnMRtFkRWT6uaJE+Ex9XnGtpPsT3TyJI5K+bO1n3OeYYGmgnRqvO
82tx+ZFhzC4Kn7vSM1xGsGeRy43RAyGOAKCTZX+oV+1mDG/OCSuo0imXf+w78ErbAPi6eWx9Z9aS
p62twR2/TXSfcBU+6gMZJWy8Z9gF9YEdbH79fLDWCXsdnFmKufRVZvLPPVDjx3pKCMMtG1LMrNdq
/JypPxdk6nI8iSUWGZ3QhKt/WiM5CdXUYCMG1Iu42xmkaVkJhNqFDzaHcnZZGBENEZyY73KFWGLO
aKOZn6GnnTe3b8hXI0sXIFQ55zWWMgLDnNnrbStAKP7RnD7ihbMrZshi6gHBlKEyKznlEsB98o7f
Ak7CKRSzWU1QkYroEgqxJPND5jF523lFwNEIciA0lHuCla172wKDpnSnbejujps2pBJHbRgBeCLk
YbeCBVXY7QYqJi8YTA6PLYQw3JkgIDw/EEQWAbwaXhN4xmdW7CBJYDc6kkkh3vV1QFj7OoC+wpyn
zcZQDjorQP66pz071NtjuH3iVsFnhrqB7ORl7wYmeGAkAAwsCPjN0eUlAgR8/w7wHfsDG2NgIN+3
mxlCU5KVbO3nldLjwwzoNrs723ERwGCDAOZCFmYyU64gab19/sSppGueC0BCpOUxImJEvChSDomJ
fwLV3ZYyM2MnRcl24IQzQq2/KQDOIb/BCYMnCQeMl2ZMy9RkchCG5WxFggnbb3V5juUXvFgPSlSX
9FvFZ2pi/rK9u1w6CM3YnIvIDRBZaFPzyc2Bf0H/u0RpWM+uK8lOgSUJHKfAFz8HTZPP4kBC6Lfj
3SUkT6h+McXCKYvZ7BbkD7SAp45mJhJGWQe6Oto2wBewLGySXKbHqdb4BE8XvJTg0TGT27+2aBkf
cORe4nBBJUOuIkAdugReyPyluriED6z5QU/euVCfd0kzPwkCKxApUj0flE+IWpAPPLw8lbLrnE/3
DVFBrAbfZnZJtF/BXlAdX/4WJO53QpLaPj0iFcY7rRO0oO2D8V6i+TJLS4rYiBG+EfVEiEyDacBn
FsQMcisgY0j5xLksoJ3zdfRVo/vDEO3IjcA0kYGYAApRTg68BQdcTUTxxGkDpZtExABMubTpBUpr
wXQSoawRPA+0HN6b6XImnJ05saAzW1AswPU3AguU4eLfM+uatZDOUQbMc5AadnQIAAlsHCV3qX4a
2CB3oa3tXCK88eUoPVg2DbU7txrkSMFpHn4nDBDoVgGqoTfjHONWi3ZznZ/mLbEp4FXYPjPTZuYS
cLKMQ7+t9gDxgIRMRCMmgtyW3M6Q+xh16rzbAfdRMdHjmXzxenDreHZefjnXHx4v57bEcfm9nWPS
g8cK/vQ4FqhLijw55H7S6g/q+yU0ShAlceud8JXjvoATvAF8EyfJLw5suUD1+JnBEoY/EVsx435s
3ckteGAh+OT5YJm62i4NEGd8gMo10E31mE/BkDCEsR1dOrPMO6+ImzMvG5g5oBHB5xR0hCBcRtst
PgRJDvIImwnXMAOMHZk+bEfkbURvxqhTOI2DfzKRZpHxx1AVzSPEsB0P3FMwZHIVygYfQ3+zgIjX
EOKmmO4fB57mk6Dt6p9lJMbqjQ1T/CDYalbhU+Pq1AvSjORct9JJZeeTsrTPauafwNzOdMaDbwV9
Ui8MuFmHL4mVl6c6ebn94oOINilkkzCgHP1ZmtyBFIW47PzvyraDNqWJ766LppX75JIAngEzAxGb
GfeYcK3y/sfTeS2pqnZr+IqsQsmnSDZhDieUbbcSDOTg1f8Pc+3atVxOOyHCF0Z4Q0KdSDRmiFoR
sdN+Y2VEjuj+xJV9AJWgiIUup/QD43MaogG4R6F1GmPcin2ana3BL1DdRfLKvOK7hJqi6qMFLdiJ
K06v6p2g91wo9PC/VrIJjTEddeOt2JINSXnZm/lO9QVqkjCFHvbj9KXZSs3lL2LYDw/9ryimAFOM
egduDZFuroRB0zE0LN7kjNlWZ6l3Gdir2c9lRuX+QaPAyIDSootqNCgvmBJGI5Tancd5YtYlZYdp
HSAchQwKI5IGPPhJWlXr0gz7IJ6OsL9Z1GCdHZ1Ki/vYjRHNuLV8/T68X2a4Qmr7tVu2QH6+xk1a
VVaOGMrLBHGBZPIIs1/EXh7I1ajm+PdhIiPDrdnIv+jToExyDGlIwYAB4IeGYuExW2e8EnXjdNIW
p/bn/rKHj6j2KNJPqYzQpFwpuVdQzaMqwCI9zXeCrdyQ0iccR+/be/xWCpebnYWq5jTxsa4l0WTS
0XNQ0P5m7ziRZklDQbn3YT2jIt8eVkpAcKfPVj/SNN2MIxT16DC9SQEO7CXstOzSgivf3h72Gt22
bK4NXjWLgamlzbo7M6i/PIIHOqXtFWFq1lMFFILVlOReHWjxn+ImI9RIx0+ZAEXqK3uMNTirN6Xj
jDJmPnDJ2CheNQH2GJdqKxpTFClk4AIfdfYMYjcClUAC9pjl6uwFPRmclIxSgce2frcVHyVGtjgI
hRZQNsxxCcTMdimgQedg3gXkA9EGa6BHInoBgBk8JVVgvPQQ3bjWH0uNHOkNOb6UdgCvlRxcuxvF
Vk5oNBmzOpdPnzI2OE5Ku8BESIuTszxhz3ptvpPg1e8f4iJ2ZRZIqAqN7uTLGq59hGzcj/bXaL6M
t8thwEqhA8BuWfAEc3wAfU4OKvtTNLhjrKkSvR8B3Pos9BYdvSUK1JXbzIluKDxTxkLXFp4/gJcd
tIIJuiAwd8znTk02QELHbpZe+2shHzL08+tmk3kvzUS2QrT/vS2kBDOeLN7JhjZfCDOqPXxQvGP1
xiCP0pv/qTeUz4Egaw4dIJrTnB6SAV3pVI8A0dRVJ8N2nL4egCzyTXb+hmaN2s14U7O+ksysW/TD
E7th4VfTVepDIED42kR/ZEokRAwMWLLsXMwLxcx8VlOaK2DRcmSbmR+Nj5SorWdeC3xooKbjmol9
XwVSaFXvw3zexFb/2b7f9ndXR4Qm5S7dFBVPoTOoFWDH8ttfafynkl+KfpPOAbw+HAYVlA0WZPpq
4QIjYrBYAtQhItUvpYKFWAFZmBfdrVdRLaJbjfiID3GMCnLrfXPn+xMz7SFYL//exxceqB8z/NiP
NEgmP6Pud8IPFbQqbYRKw8SQabiCT0EuaWzFjy2iESRbxWjadij5HDAoHNCdvWUrKZwXzpTC/C6P
3Dy5vckO2djrdFZVxyg+QznTcna3lSpsMsSLDC80R5klvox+RD/l993BI3yTfDUUwUdWP7bH6nrS
rjVxGyGEKQfjMctBhF8Ef9G6CjLYbulwGz4LTUJWn1YrN6fDJQu3hj3HKASapFNcJLdD21dDT31K
LR1dmQRdyWRayRBKwZVYqrhKjh0L7Fn7Fc5otS8q+l60qwDL6stX4+XNunu7r/jwanafcJOhP0MC
BZueB+Gj7CtoR3SObAnbIYcPbR0xCPgnQ7r1WlRH4O8xcKwfZBOA6ZIsZj88FUd1qS/jxeQsA+Qw
+nPFKJzLWFx0ln4dPYGOTwsQNx9TLWbFjPqqvHwsRN1UNxDxN+qS/zdSUP3om35kSKKRzbIZhxp+
T11KwWOvBM2R4bot/56r0hEBCnOLkKlYVLPGVTyufLzg0G4xq2HE9GY2+9LqGBklt32ZI011LmaK
V7gTOJg/lRsvhncIKUiIzmte2+DcvNKWLSpBlB0ql6POwIT76SK0QRTyU/5jgfA+t8x9/ihgkwv3
C57Zxn7FQVjPj71asjq6xmzT/lCWGfshSJx5eXt4QwnldcrcoUJSDP/PxGVyjEcGJRQoGcBHUHNF
b8ZMWCBFq75Fhf0GNwhBiOWX9gm4RDZd9PWlgI/3RcGIhA25GUhyfITWZp6amHF64ubxp+vmCM9d
tNga6zXo9DuKMFPe87qd9ij8JTtVWrzlS1QhCQFiobYj8npi58SZYMqEBHfjTVSr7Ry1Cug0U6vT
bCl09XKptWhgIWwsmrFqaTFis2aM/hqevQQr92dvPRhSwOjQu1kSO5QTpp4zIjh8O2MqSYROYEeR
r2Ref8FaBGWuub0WbqV+EFQTuL1CPBs3+wdbDfuatWGNe1gCGgnQssF1gc/rAXH9feaPz1nH7EM2
/pARmUcH0YlH7KDUvrTU9v98XDIz8sioM57G9juNqHKVrfElhjC1G34lenHTZSMQ7HmgI+0N1uQT
jFpCu0BbiXfR7yzOyuSGtCf6Iu/7MQO+kRlGBXp7+j6UQLrYqWB9GR3+GZN1cq3avYNJAZ3IEulL
k/19zz9CscbkY5tPzOMTVEjhKcacH2nbafVyNvBOwTtiEAshZmJ+7+cGBDquJg/n+Nq99W05lJ5+
iy8I+cXgK6a6n10heDKgFCMxDIfq33oa6KrZjNCCDIpq0z/tmhpwN9mlHPDranQi1nJBDMKew/nQ
/Jg63/suezvCSTPSxghkhOYeuxbVkumeYqwR3kaEHbJkOLoTdOTzPS6zPbCB4ce38HYOHoERYGFl
STddYnJwrd+9MaUzaVT31NP7FYsf0ZdKQDMa70QU5iDEGF9/mRweEK78qrCn06IwfMhKBo3AVWZN
oUeUt8bvpjuhs2sxyI7FTIJl/qeZQP6OMviJaXTEJWKIsXQSUlPGEu3YBvhn3ZeUdH260ARgEdpv
19FiQiaA2pPH7bOyz1LKFuXrDD0gYMKAt3IkCrwJavqrcTFNOX3zgUETkDFKpylEX+vr16cXiPZF
h20rSxh0f3vet0fZER06aB+YINMQDXi2gIaZ+HL0/UR12oApPRIvb2mhWhQwiecvDaknJNVDmq8r
K/VqHK7QkjRIuYhTCu/mA92x6tMU7ZZ1S0hPg8vJ7gx+efFA4sJIfl4M9z95Qznro99FZfdA5tYR
yz9mX+Y+nA6dTaAdxqtyapsy7YM4sOfaqgtdMRsg4QU5peqIF8wVjPF493XQSHXb2EGx3zZYbXxH
B7/rZUSkhq+hSa16irZqkNqjXK4RWL/Gpl+hq7FmSZ9An3hP8/Fhh9HM6zdoICMBcsCHp/YejZsm
1uggq9MUZQ5BXJa1N7qM/gq3rgdfwxc6XrDsbiqbfHJh8KmhRSTamjry2IDKmLId4M1ynoPQAf9Q
O3G21mHZUbbfP8BQyN2PgHtsNFYxUYFbD/IBUwgN0D/qPDTm192IkPJJ5oHp56DSPglYKwPtdRWL
GTuUBcpx3OtTqU438RfraHobxaXtT3I4q8hgciCPD5lFbZXCGvvQoNDGtvSx1S9lpeb+jM/q2wVL
lJD54Ct8xiGTAHfEwy0kr3F17fwmPf7YAmBru1etcTeHcjzaSJHy76/G6HZifw55XTvHVJXpzrsJ
2EtXm6h2DotG3wkfGxiGMvobt3/vJuChgl6rSG+fymoizrLV+zuPIQ/o8VnL9yJa4WRfKArRWoeB
DEiGml5qKLEPLeaNKh8fa//cRoonzxH7kEAJAuevHIB3rVX8gjdDfeAdDIAITkWgNt/9vSK3b1af
RDPrgaeD5v6lzbHsMmT0k3JyUK8S3eSAiXfY/aqxL9RD2ulXqOBNJuYkQljYjBQbh5Xu2ki71wRt
YGwSxz3acGzIGuSDys01+q35SgRag58wrswdykg9ZsVtIPfOmP7MGpcYnI+WAKGMpzbDBSdTzOBF
N/q5f+tTYac1fsFiUEwD+s30ySzatI8lpl6hbPma5pKpivpU/msZA+NlX7l/6DRFeDYZCd4+8IIh
CxoUlcJ5ArSiPU/q9Ug5K4azkqJAexs/4gVG0TOyx8usPkj1+kWxBhoRYh23K2xlVpN2JmOuOjYd
rZmxG1h/I7o5oaUhpQgrcvrHzanJ/4jBEzvtDByf9sS8wNtchcIyu21CeYIgqohX2Y+u2n8qYuWV
2dU24lsfbLsseuj0whn10x0W9BlnHPuRncvmc4Xk1WhKFDyD525+KJTTT3BpJtC1iGz6bNaDntfD
qXxwRzsQptiKEYPE85h/K7+0AVZZoc1kohM28b78CM/ilkXByAjoCCFAFn4iKGTaumwX49BsM5sz
UBWSMOxXR2aD50S9UALAQ599BEcE5n+3hwg60NinG2k7kmyRTtjnFj/t0aU02deTz61+WLyg28bP
mMcawqQZi5Yy+RXZ1f10zjIxXovr9lTck02hmyVbbTV/E+zA/YAd9gsAgkBI7QnN3qqZkrtJuwrf
SoJJKYPHT2wXm985jZcNsxnOc/tHnF5LJvSxPSgG7VBVwZAGu/qxJrp6W6EUqBHJGNCxNPz4yk5U
W9DPQkUawJWIREwwEsOOLQJmyDvdlEK9Raiz0DcE4PGaNk4JpF8BzuUqhwdsk6Hs7ryRzOiT31Hj
KzRGKSQXZxK9auQLPTJAkVOMViTyGSdvQSt5GotZbizMAXUg2z/4YJCxkYWBJcxhsGzM1xLYcwn+
zO6vg94hsR4q9qwN8OoAEOazTzzTbfQJSKvrS7YldwcEKp/ARlfjORhPnbzEqthanxPcGsEtm1o7
fduvdvAEQqToIrxhQxLWUy4n3ectCE9jVKe7bQhH6HuBWZ1MBpWFRP4d0dnWzPDQfp3iRXr03kxU
kC9+6MsUs3spJ9xkRaCWQF+pB9M4fkmzVpKhTqDE9d7leQD1THs/bK0HnwbIDw4MIqxqM5Ngy8SI
gs3HI+fV7EcoXFGMff99WTZTDNEi+fdFT5yFgd961nYnzb8Zdbv+ClaLuhYdyXapZDMudiPhGc5n
cL8EXP6E9mIV/NHp6rapC5m0GS9ZrYXt5+Um54EvTcmKQmB+0PzMLi+v189X+Kmvov3kLryFAHWs
cegjKcCAYBICTRasVx5QXX9VZI1PH0E9CWAW0U9CVxpzkxJhwxU8UeZ/85OsxJl0fW1k2gX66vFY
ZCWEHvkWK3gOT96/IJGUxFehRD2aPbD9yZuNbRDxfSekgYSK3zcZEptVKSJSvmmP8bYQTvgg4TTe
Sm6+ipLfscCZUpDDwkpE83OTypeusR6SW43cCkBcUIx+gc88SAEE4vuPHSUWZX8BjqQBYxmHlo8+
GwPbv7cyA0cK8mKW3fTQg2valX5JAIpPgvKa0f6fDKuEL3o1XRZkGf4Z4Lw8eSe3zkg5PDXQjMS0
iXpIwVtVf089BbxDdZitNyPZcd4VfkA2G5IKbRswLEETiSAErGSmIdRI7QKFmN17Wafz98stFv2u
pQ9GIqddIyiNioEn265WIAsOplOfI8h/jl1gV1Ot8F8JMcoA1erRexl03s4y0AwNLhyOq794Rz+Q
qwLF2g4tF7p7mGgIDt0aVGBB6sokXq6KWLE5Or5/USRFKhOoHqX9ysvAFxY/fIMeU//YSfjxUdlj
qcsW4ILgEY3Fu4AuAFIE0C93FA0rOhO9K/Re7yTEGcw6Yr6/SeSowWyCNmdH1WjiHACW4lSdrEem
GzlYglJQ9UY/iNa4QHUcRNMQZUBZAUgMMMKxpy3gDA3LwQKJktR/PKbND/3eo1rO4st7m1p0trod
XGQoj295XkNoZYeeQgHE3OYz8fHAK+XTo2Vpx6OCaXcc/4IIE0DyYelMR5IqFyM9pRRGux4cEmru
rkxCmR0pP6vqPIv8OrcQ+p3ApUWoHRAo9HlCKcSGrE9vhyvx0AEwhYnCMJEHRCHkNQYOLBiMaymp
i0nQ/yixLdDtltyIhjdj/06DAGyVluKl52tZADcbaYWGRhToQ/X0iqcvKudw9+lhltevEFAbG8m3
JNkzM/PpaAWbCb3HOWHlZNC6ochEfV18z+P2MApw/9TBWbT+O3FEUFuCgeR1pk/Jmxd68IQ19aUA
oxli78Shjf3qDW9k1p8DaEaqNPnfxJLRSMFrmHGxBKIm/hadDZIgnLjhMkQuaFFv9x953myUHzSb
MDWnxbDkHqQbxBCWOWoC1MnbOSQefFtRq8eKwc1Y2sY/ZXhu2gVC92rki+2iVH2VJg6+UY0LDhNy
JWCccTDg8gQD1VUQNG987DSrY3MbW1k3beCnY7fmofTeUillEokU4KePjysSyj5cdO6fEXg5tx7Y
Jf/MCTCZRfgfJmEjzCrshwSb02sgCwA8QHT3FzIzoH4wglw1/VfZYDXRv736J/8O7zk6t0jGY6D5
x2Yp1mYLqXHZHZ7xVESn8O0gmmkSoNFVyHftERdrdKol3Haq02SBbDdYId0VaHw9waS/LBFMQ71I
7MzGHHaJ7MoBEZgXOk2VV+wQY/kslZ5Oq04wq/iar58AfsBqZ6PDzODw3IVrwCE3+ifKQt2pOy4B
apUF5OfCA2MFJ2oJ/YEg1MsXkf3G+WPJ+ObONLt8U+103mDz3tG1Znm/DvBWKtHceoYZifU/fYH+
gD9LPJgJ0eSV7pAbTVQz9+VenpXrAt+0TbfN6FlsqHPMJ2wcqVt51S47P8/vM7+5rjejY7ed7AGK
zeplFnw2L7cJYuPl93sE5v543k+w2ZlrtPd22oFyOVXd7y7CYwixIM6deOaSnbtttaPveyrY4Jbh
ob+UaA9RL+YXgEDHZnKudlSo+4N258Tl+RcSJvoJmxCq1Yn9iotJFZYoDGeP1Ib654PZyK/lOr8A
RFl3s8+l3lcBh8x+uUAoNY+peu+KHaoYtso7gEegYI5YyPu327XXhpV1cFivgjEyNjKQj8cmBzUN
kwFqYrwpvAGHE90EWndmtZMO1U64Ps/hcHbp2J0oRrmsAnmeCtYjn+mAGtAJk20A1+mGJ9ZSTkW7
a3//FG5B8zS/XER0U67lFW0kuNE7kkVWOaIhgXtNgMVdY4k4E46h4zG8DXJhv6OjjqPxHpWl97ai
H2bJPwS2L/olaDT+ELHzrxa85toMtwYmFOhxphh2h+zvj1seFLjbsvhUf59ti2HFUoPrecdbFDV/
qlARcQToRUIJooUpDaJZ4ffbBCjNMiLaWCtklZwqcgt+d5BO49743qMNlZ1rOx850azHZrzfhrOE
V4/zK4h/6/nzMOBbBHBaXyecy4vCou5LwEoloEKEYjo+tp/pw0eKZaP9KmdkUtVjDeZ9MuQcSD8O
EXlklDkCOdbzhnpLf0lx0xnkrBgq7FN0xgVI6sgQgsyjnzQuAXjSsmGcNzrtx/KQuuJR+9iIMHB0
2lH5X7SqF2SaMNBhpz/5guzp5+P3f/VlMnD9hsX6Tp+E9jSiBhkNcbIJOoTSFHgWTQHwJd1v7kfn
gagDwZffZzOtkOT5Ghd2TRrLX9ptpVcqg7wErRt2IVADMXs+uzm6A1QGCU4B8LAnIGugGwpYX7qu
mJa3ZspSMgCOXaIKxD9ZNWsoMbQD6ELiNQpgtIORg1j5FP0BvsPz94FQiAkvnefyicZRoOkW7C8W
UP78G89pKoPTfb0sCDGv74I/p1WLFzX8MyiYSPLEx9GvGPQbGQjke94Ag4UvgcZU7Cjb0WK8ATxG
BSY6SJ62C3fy8gV7d1A3VAaBP7Q9EuAhsEhvQCSi0YJ8gFUG8B6sIKqY6KVODD49LW8QDnSsuQbs
kQWYkH/sPjqVgybwDcGYNcg2K7KKpTKZA1ZUwQLFxgRtNqO700elBlkwUnMM8YzmTmmG38muVWmn
u8fvZ7esDhl1zY1yKgM9N2Q2W977qvfwVAzlRjGXCmhZo4dqUiWLvl550/fRMZxrc3Hx4I2gqt7L
U3QV1/1tciPXy1lqbu0tu4tP3IBI7tpbJCz6E6XetrQ+BJlIVlKqgrBldA+DHsZG3+en8pTdUxqR
bOKgKjnlmNAnm1JBxPqkvZH4CFAp+Txwf2WD6vvz/rznuiGRigK7v5Qn/onn8jL0xKH/hx83VN+B
TQhKzyrc0KUEyd+nEy5ODmxSXpAL70DE0YkQgu/yuxYv2oMyMK4vi3CuLlUAmJFb4kUBYfOIHRR6
Zb8QTkHv5KSRDHCG8kBPhcylyAP0Nu8Hrhv7ERlBiUk0CBiwM8AZCkxLBr4m3J88tJrKgQ1X04j9
t/NCwy+jKep6Gh4T9RSx1TAnRXvC5bRw5xkDpIo2SOJBawG2w1+WoYVLJW/wgHFDQQ94LwQztKyo
n6LYToxI6ocUFbV1AlWSFaJeOBrM+wP7CsvrZ5OgByv5w+7KrQXWNUK2ZOjPQdjB1ghQGV+in8ac
gwEIMIHj8pko88K2bpGOa7dMKW1fAe6GUeanm+evRm/8+jooF1QBOSWls4pTBOSIZTHBqhEeu8fp
01pjG4KQiUcXGpaEOdkpPtSfGbAuBBFRkGCSJwx2ysjIfT+nzPwJQ3nHp/mCQ0l8BRFbvI2oTtJF
r6YAxAljtAJNk8GKAwKFgp3KaHgQXAq1HaKSiRsEdXQu6qKc4VNSrSUX0AJMfVsPUEWFUML2fgED
Q8cA1FV87Q9fD/9QUi+6raXDdvo1lOuLJu1+hHkN2LlsB2Ju6DGTStxey+FK36E6M4mB6aAnRObA
2noiT4Bo/p6XB7Bbo218z25QAN3k9LkIf0QJQXodrgcRLUCaCaQX9cQ9an5xaYWo+VvqVnhA1m08
7y8FjplFMGDCgQIIB9B0U1bTFisQimz4Yl7JBslnGfjcGwDou3jJveSiDlYEJCVgKu7xNcxtmpML
yUov3598jxA6oI5dD7p5GCp8GkBwBFyBtCckKc7SVYa/CE4DlFZDsdX/MJ6o+KOZ8IQEDd7IrnCt
fw3qzdQZnyiHU/IaE0eBGBnGeKYPpOfs9N3yivUWoV44vgyQ+K7ta78nx0lpG1La9JJARf/h439S
k21Gn2XBl52WC0+Qz4qBIsTXIL1hVxkUFgSX/n95le6cM9eW8+eKMAgJ8agV8BpIF5+IjYSsT6Pk
DRqVKYpwNNInNwwpyms1bw+X+iDcnzssuE8EfoR5NM1Ht+gXxTzYGRH2IxoI2fbv4UJ2WTGzyvv4
xJtFv9xt6jncZYY4UjkTFKJxUkJr+p+3RK2BC/lnMkEYz8dDfaUf1Mu4bExq4HiUQwCBjAuXPHPQ
Yr/zkwSQ1D9EH2L9bMYo8zDpYYXCwqHOQOb8vRGKcWoPryMTiw4FGz05PH6ntJfJexBWCQHVAuNB
s4qAXAeo6wpMlLFByz1vTR4ovQyq8P8wKJwHmDNWKeYWShowzmno4JEJv5vVlKmL0ACMt8GdHqY2
YgP/3dFhinNp+dxsKmzQ+r9ED6wmn2+geD3u6Ga8byy/3HR+gYzzg65LPLCz+WUGh8DuLNkj0Woe
VgEbWYVDOkXbJSKPoMYFJp3WAuVq0STVApjLmOE0KqDu/TC8OBnoCRyZzAUfIBKjE8tumm4hk9fI
RbDm6kMowBpRsUHg7eAAAUdwBfWFAiYu1VZD+lgc2B1Tgg1d+B7kdm9keNSzWlMsAlq1hML0xZ6i
xV90V9ilBqYZJSXUcMJrXN2xiKegTZGlpDQCt6ufeJNugxx1ot1fMj5lEKMo/GqLD6wiK5/A5YRa
9yqXqF/KMHJes+69GtC5X0/s7eQxU7GlERYTGVqpQzkOyC0lLQCcA0G6JYbLgme/7aHdivMDFYRe
mb3A2W8e34uUY7C3YgkdUH7CQnKoNyHK+4eqwjh70PHfR6WLaCY2KVqFrgswzENDZjQktOhmzlgb
ZMMb3/JDeSfYYIwRyvPeyql7YVQGXyE25OFOsqGtZCg3yEgm3lvfl+gs2e3ThwMvIjzyTi/SgGZ8
J3tEgVbQzFn7pU+A2l5TugTkcwFPk7XypqtlTV5IYvocUx+sdSQ45IAuYfXiTzHubRH8pzalr3NH
xSDxBkwiMifXAmRgC7SQ88BeBf2qFhTd58Dcyp9bPfQz1Ki6+NoF2D8Pjo+D0Z18xq9kEk5hUyWo
kS6opqiiWfoyQqqI7iYuRUitgJ61UlH+z6aY7KwKYYzGDJypMHZRKhhsZbAjn2CWbSIHEekD8FTz
7RQgNSWvp90BJkQfAoAlkGZQw5jiDGAtOOsHVl0+PiklxPwoqEqXdBoZitJdY7aXndf1dZTuqQh/
ZutJehwZ5uRARYrDvqnJZ1TBmbLWQkh9/BHowZN3IEJTArnfPT12qilrBeW4CEGJYjJ/jI5fzZsI
Hksf+Gx+Oa3nJwY+wM/Dha1Gc17UYFO3hwAHDR+97hGih9l9gpLqYeAI2y3rI/suECEwY/m6Bw1r
VtuHRXFMSlHaVd5AYq+gd7cFQ4g4nlo3twoMbTInMgPRDcwI2dw5lEwKbF1ptXhdb1dqzczfvsfR
dDXs5BdkYpsMtOMzOOyIbWWU8yZ+kQE8sNm3GEcCGIKRX2jub0sLEjIoMr44ySEqhIZxYQLSW+sa
ZbThU1sK0RPuRpCnh+WE0ILYDIq5chkKmak9KEtNSRRNFWDKoA564D4xkhqbJ/H0vbG4CvqRBIZ1
OSqH1XBFvZKpn96VRac60OxYUhoxUOU5yaAb27Pxjhhj8/Rsoge8Ub34yGXbNaAPELelfhOtWJe1
S5mgVoBBOSx3zszprRJyKaQ9LIjH2xlrJIEWsrcoQ2Q3Gb4eIQiDEFUKbcGcC2NPHdnhhRWD5B3U
8AuxJckCkd4R67G3iGAwPHKlUc1CHkJ43zHRw371LU+oy6O/hkBJ1x2hTXNVU8FjfjO1iTWeHQ4L
QIrpGnEpMEJR3e722ETgsy7cQjSUDtw74hLozlyCE2EuUdnA52ZFRX4TDAs/7oPshG8WizlxIYOG
+JS1nySncjpohkCMgVbAE+gg3cCa7PvBJo3PQF0Maf1c2H2gPbyR9rRQNY8k83VMkyl2PfwQrRAE
PaCbYSD+qe1W8EtUtrAsQPmAvQa0Lzd1Tb+ARRQQdw/ZcUnLY4Azegwj8IehA4SdghA5KWsrAE/V
1EtfhDvJTvK512+fUBKlAkwJAnoSEkriiCB3lMvmcuHQS5r8dZn5Rf8K+1D6QKi1Af5kyxWgUqDI
BpoM5CdYNRr+BcEseMboVI3Mh+B8M7OBQ9N5BRB2OEOEw4pFOoJ8j45/67QWLOXlKwz00SBAOgh9
v1cKTSvKE3CwWXLnKt/yhuwYzy9WxqEG8wCEWLnRj6VbEv3w1dg4yfBGUGJ9uSUkktQiVN2gcgsg
0ag1OoWQnn/QukE6U72V/iAvWXkUbhJzcsYLipmKjsdoBbx/DIyECs8JDQYAlyKATOFA+6legsr8
lh4yrenbEgsmSw9ENHgBFh4CYpxgnNFGteBvWaU7XnU3otN/a0Z9peQ5hPXDZ2iXtL6s50G960vq
NDWHomaMM8nvEMxaTHC82wUPEjjSQB6nD/BREhYDbxL9Ed0AG6/+hJw82wDaURdYI9ku+9qU6nGO
QWD0A6bviR+B0ZQmwj1EGyMT3b4xveLSZQwws2s8Y9f1vq9NEW0uD0ESl/r/vT+EX/ZUC00mMCvA
8Gh9lxfC4uJH2I1R3Ftj0EU/96YAng6Pml3/nsFbG28/JvH01Su1dDYDZHIVE8tCdwyURPY/J9Ev
tvXTQjmpwH5UsZSrOjK5YuVV5dKlHUGuA5C152aEXq0YtPIWSUlffihd4mDUldPxj83sASxADohA
J8KzlPL7O7tK+K9qEJe21NNhn+ffFUD9aMeiVjC9rNc6JBd92sU/oWyuG/cOQz6yE5RFUPeHCnTD
+JyCiERbhJhevIW4FHLPoRLoW7aACgMXAhBIDW8M7wddCqzBiVpQTiBm4EEz0iIY4xVLxH8PXhM/
DhEarQETAWT+gK/+/zHx1RU5JPKMvcGD1I4Fg0YUz0ScPBNgsh7CKLmQcxLmEbYSgX5ApPxLGZj1
lEx48B2+z9yFt4CwjiN6EIfb4dv//ZDI8WMJF0IdHkg8wGBmOvIu7T9PXaYDGSFlf0QwYgfobfzD
qo3IBKUi3onXBJe8YAHj7HhB0jJEwhyuHYhiLO7/6STwggcHDv84YVZjEgKmEg9uCzkHoT3PUTak
CLzm+4xsvoPqzX9XjG829gz7TJBipB6Ur1idCEpyn8bVv4vHBeUFD4JdFlbeA50qRj8PjsUuz1bb
c68pZiPETRz3MS4HbgRTkIOTz/Bew156H8Mw27HXVwgf1nfO7yLdOQIDCV15unFQVv4diRfcG+4Z
z3x6PhdvzgvuBQ9ecImJm7k75ALcEa4Ej3JggnCxs3Z4ADXFuYljAOweQoF/p8C58IIthPoXZ8/n
5bP9dxl48boCcl2Q2oCQYwDNI6efUctqlgNT89+l4W7woUjs/u/c0H+q93SqtuWVPY1SA1EpVxDD
bgMCyKJnpfhX/gJER9mLYBN5DO4Wp8+HkG9cZWbCyxhcMvDAMaob2xQDEB7JMBQZAXz93wXo2MX+
XZIZd4Cfcbo8GL5ceJopKPnwY+SRD9BOQI4lxprBmOQG7ZeOK7VTzdcP3HmrIlyiI4PkNSpHQ4+F
4BqdJl4QMcAKqTU7/+dMjOEVzR5hJu+fucEXHIhnfo8Xw2tqvPBDoXUwdHFqBsrM+k3B/Njsq9zI
4IUBlP73Dvw2r3nm8ByL1g5ISb4jHFtX+HngPnDksuDXyxsXw1pHVwiTCZQMLMEt/M7RXIGMcCDh
E5Av8V9Z6z7gPxgUxvhMbNW630VMhTyxEA04UFF6BxQKwnt40AG+ipgIIEb11y/hJ50YdMKaJeob
fAZtPgoHMO3QfThwNwoLm22uSgsEdZHs0muLBKahz4tyRScq3soHFln9EIvmGDYITAYBKMYd9+Ng
EIybLKvGovWGHqoXm6N5jPyKdkebAwNJ4M7cr3syH2pDVu9I1gvOL7oEMbcdkI+NnmwaewT3pY8E
Jl3LCEtSpEmeCyl36NR1f1jEUwzb6ecEnfNjAt0Td7LC4ZpJS+yMvkHywHty2p0j5ANomCHhhGUX
3YW/FDSPX644SiTxyxCCcuLUs+41i3jL34/PtFlHwuzduKgStOgMgrHEBxWxTkSgtXVt6VucApYs
LJ+rBsLBG51IDSSUE7ZEU44CwxPGHLssKfNF35HnejGF5BkhduQR749WL5hgzcDcY7lXwiFyFFUP
p09WY+CK8PDINCY4HnE9SLKSgFgcHf40dWGXTrN8jRgwRUDmIIV+BbXYARmB4hGFJZK4MvGw56NV
pRm7fgpQm4Sjm0poFF9TB8pCOHU++wLuHFRHQBWimy5Ahx1fcJQB/nsVg8uoMJCl4D9NIbZE276h
ds9SnFnXcJ4mjvVM191BpAgMcmHXQUizm+uXWjgqX0bnZ9aOYAns8iQANzla3Aywzpw2FBzBZg6d
82XaeHHkxIsKbX8JrKyV/Kh00vl1Gpo6uA4sJ4fdlvK0xp1/DAYx1FhfmPHCJpg8TBo6rJut3Q2Q
RSeC9XhuOHSxEvZdOq2dagtiEclLeKRcHjQ8DqguFeD/dzGetjqchKnQ0bj1BxvAebGK/2jYa8b3
WGxlGWigcs4ndlmbaUrbmxCB4n6yymtTSZzQaxSfNg8YU9CC/2xNYuzA+WMi0ofXYA70997mDuEn
Cot4+jxRwGdbRx5qUGz4AoFlvUCQTDSemS2mVpQ6E1cjtKAzhGVtOUXC+AdlEh8U9yxKrWe7xjUz
vFIWKfC0h7eFPAzYkg7JOvq1sPbA0YJMgGCBjco3wtbUBqKVj2c1VvMZ0JOlQgM32Y1ET0YiVZlC
g0BoVVT9T7PiSqRMv/FskMniQ2Qm3+FZGd7YbtAeea0H4CMaXEesiym1flxBXuCtOgJT7SR+pFuv
6viZFUBoEuebOoLkjusVbt9du+u40RJVB1sEyAyrGb8+elPml6VyVjauOt6P03UiOygXjRu7gbeN
iftz+VYXabfABcUtR7MWak0SPMotRhhGg1H4aDN+rksat2sI+wJ74LSQV3wg0J2PZEYHllLeBgF8
e/yjNR792udK5+IAwn9YScgGQZVjNO23nwAmX/Y/ns5sSVVmicJPRASDMtwKMojggEPrDaGtjaIi
ior49Ocr+c+O7aYRi6KoMStz5cp9Z1lMzjXhruzsJAJUH2B6WFUA/rPT6AOvMzG+TFSmlnuUsOMH
hH8/n+LjIyyu07M+PtfBXR/X0KP7D4dBWrqvy89Bm7M/sbAbs5yEt42YYW8Tc4AQccOAnODn8zyg
8B4i257WHHJiHD4AtvUAgEm2gb8jW/sskapEIr4zsZyDY6z9wE6rmF71mrPxY6dnJPDNoCF/EU97
ZL4XTVBr2HAEFCKzMZ0u2KPSKa/LRuz2wLY/wt0C/eLhzV6xq6FXBZHIFPOeQNAOnIgQKayg6H5Q
NN5E5NUajrMxveNt13SaV9yo4EB70mlW3r3r28ZugfPyAh+tP/Z95BTwH5ULCiTIoDg+/yw4FgCT
B48lBpRmDYbjTYidphs/LhN5Xy/Qw5oTQW6WwxjxYfOaieCjRk+evtSFVk7e9RIen/fP4+2q6VDw
gsG5Ug90/FsZ69ur6RY41b7CCxixw+K4td7djSaHZmGNL/VQxjpnFH2JkQXHVgdS8M5Yv62uHzMq
bGUF2O1Vw6Nb4Oo4O+loO8/EKXQbVj3oawxhrXhBTY3dGOYnYMGZCLNedGLEoA2UBrgc6GWfZaDA
PZ1iEDP7PWQh2UkzgaOBQuNBVE2WY6gPqrJP3wcYZc203RlfqZ3StTPNzxRbfy2E6LFFgvtIvXPU
bFV0bPBCv4IM0KfSN2CSn360pWy64L1AQz8LoUjj93s2sKQAotXUcl6vvoppRRtJwHxyj7gF9AIg
86vsOb4Yk5tid/Eeguni4wA7gVIKFieTXSn+XPbp6AJo0/I+J+cuXXrSHZfdcd6JCdn9hOZfCTMp
rFKH9zIQJ9WwUF36vgQ/yK1/LIHKTG5XuHCJkiitzhBRhzVITlmInIjoXRS/f38g+1iBhtjL8dZ/
ozERxSPDxr9jZLIP+xJTEXJooNhybzIBG9K/wod8tW9JR0RjmBSXXu7HeXjAwJ8GJibIAjkycxSW
aLcJL0dXLfuHgYF/WjMEHwUsh0HL+OwQgriDLY7wJuEJ56InUSwHXTGnRwTJ68i980BdYkGeg515
e8XZkbw7sjwTVf+BIsiDPIYwWD81CDuE9wU+xeEV00XFLhIzHC5mTxfc9xT0X4hjS+a8fiWDybNf
X32UmaMmPPST4w+ZH3+1vbl9reUZwWpfU6Bz4zppEnP5mcu9cqLwI4Ik6IYbNn1kFRwLvufvfT55
7fVlsX5F5dzBZgZb8ht3Zpx+kSwCA+TCXJs/R/cJIVmPP9lvuq2TtwcJh+S8I3woYLtQcDpdHyHh
UjePxWshx1iVVoibXTTiSHxLxFn+0ryIphy5/AQGhZ7/e1FcyT0kWE4kZELQSHWvYZ6iCt4iZXuF
i5yIBF9QEj+JZN8rnJQq1r1sdI8ulstPJAP8hV6fE75ykmPCBMrEEo9U/c2BKwyjk/uYs+l3MTUX
6/YHUvB4yiovDwNTmSKDeHCJ2oQu/6l2oOM7gDS+H2uvCf9oY//cfWC5R22PVALNBE3LXg0NJOh7
gC5Y6WeN2otl5zzNVo/NB/lG8F/C08MUsjqvb2Mco1H5HEl4GWlQ/5x2CEE5GyemdxoVf9/9xcl+
Ac6ftdCXGg+NhWctPmsQo8be2PDI546uRenYJOCnTTEytKvfrUFb7dQeVUddUc98WKrqhF4eUD/8
JFB6ycm9e+Y23XbnssDG928j5JDJM2HNmZ/jR19PUh/i/Uk9apDRwbT0hP+5VCTW+rHJfthJAPfz
T+41YYEz38v2STyA3YYwsjDrgVVhygS98j354A8L1IYJHPfU/en3tuKrtb/88upUW5NQXD6Uj3sf
pcuRz32fY80t13ds9cyC3wx48duKyqBJNrddNTtPyYLPDcw0+7i5jkX0R1szNNr+9S0Kj7/8ahuS
0R4f3CtHp90ncy/EAgpyoje5VOT5u+167orIGmH4ybZippN7yPz0Y8rGCf3bhIKMaOHniNUKqOEf
hqUAPqnw6VMHJDnMjQ7qnnqPqeGKjIR31eNk9ArdltHLffBkLLus3ymsG7gCmH0dJ8M78kZzG8h6
YFy9BiDKR7ltDBvKPAebORrGJgXYSM0qtoTpwxg2r8WF/QGeIReGhkNLjGVHDuGuYb2ZlGszfhou
G0aKz2aU0XfYA4j5vgivwAmvw3axSRgB1phNJAX/9568R5uoHST0KVLz4TpXuI2h1jYPRWorpf31
rLqdpRJ1htzCeKX+Scn0yfkxyZCW6JfiGhVX7Ntfj5ZoaboIv7Xdsx3HlL0dzXwlc37lWYxVyksP
48jt7ZFk/No+iNz/yyckmHT4HLPb/5a+TcSxvafxTyMoKPhCcjoqRRDn7Jpv2RBOgChfP+ZcfzJz
YoREUwgJkFuNQYS9F4IbgpV7oc/y5DTvTqQB8sYQdUYMbTdw7sNaTL6JmfZegi7ivi7WoqEYxuvj
7/GHvrs2Ns2MpUFBFOuXsQGQ76/s1cNiCigGtib2F84FA8CPSaQBGHu2ZtZrfMmhVQ7Ugjc5zOst
jchO2lyWc7FrZSyx79k/pve9NWPtP6EUgY8CFcQelCn9l8bj2LY8k4No/P83UtuWD/xBvsOXmmDU
tsOXn6h3smkr6bMnSdu4zKmMqXZg0BZ8VZf5url7ya2zuZ0wGA8uSe5nBJtcPCLtuqGIeqjNma2Y
K4u9vpYnVzw3MHuxF7EzGzvqaMfqgIYfWiqmNfc9pvsiAHDkHWhhSkxp2iK03QdGyYTvNDJkgvQT
OhLtyhTTJJ3hacttLEfonuQ1f6m+ti5I2ObDCS/GhxNh3fmqbijPa86BLkilcY3H3tn8bvlGTZzc
S8IDVJBjazGXwTby7Mn+ZUQePASRuB1xVDVl5CK3caRkrEpUmUqHYuMGEgqt2QgMNXfQqk+BkEGR
sgSH7b/Q1bgqpBlUz22WEb4A5RhKqpshlJttlXCCxRllHVEC0NTlOLHh1WRgy/qvwtqUtJC6vvXr
CWUr9yj+IDyGMr9/Tc4QXh08ZDpz+hnDJOrk3sNFjTiSZt2fD3p0oSV+B9cYHgOsgkby+jn6nT7k
ba4I3gUB0wz1iZUcN9rsOAU2Azqw+9NN9LlE5G10j1B4/1QbNP7o01DioYgwhB4T3QQqSVRr6t9L
c7BmEGfCOW5kolyUQx2SmRvxtORFMb7EZoTYW+w7Iug4OcBlz8Yi3JIfH7QbRmiuUdyxNQEBgHZS
K3unfgp2ACeUyQXNHfsBB9raACROq+DjyQjblEngQbC9jbgMVOKKr7YqikVEI9D7rEegN9j5o1EU
7Dz/qVEpOWr4nIZBYSkAG50BSuoVRlIw0BDTAdtlU/pVQ1P5fI43mEZFc6B75uSDHhrw/LcF2XvT
GekqyO2cc1HTehOpFKnbDt92XlK0HyZaTpjKuV4+Rv/O2xOOXKextVXaJxFn3CA+baeHZP8wf/pQ
bH4ngfZIlz/sId8keE+srYzxzgrQcmo5AIXeWcDqz5jKbS7Rhek+OQOCUUaP/ebPcGpP2j7OGORZ
JLOc7opFknue2zTmTzsA2hPu+HfCfTyahTTKEiX3uM4YP68ZDO0d5MgJSTj+Mb1xb0FioOjfCe+U
oPnUl+jj8qh8QmlOcPdyTQ2SjrIxw1Ee8YCvopQ8+L35Jt9TPAY9CwmPIAXqkmNCybkFPWgu/vIh
jzYDEpGU6YAj1zkyI7T1wQhvrzO8SW+t2L181xLE7rtXeiUqK/EEsuCET3s/D0eCYg7CqYLscpzy
vlfIhRNWC61/c1l5SMc2aV/s25Wqvd8/DN5G+Ok3KByf1a80Ihi4PbGcv0GSsz5pKy3QYLgtwu4t
6DoE5d2W83wNXo4PdcuRhuRDscSycYWlTDyVY8K7U1ucUUx+48g56UjNOWsKXzmShq8ceWWu8BK8
jbjOS39vaRO0mVAf/NTm9i8TLoLba9+1fav2K1lxQrK2QNxIzmTb3sivYjvzrTMexK88nRPpO1nz
tS0Jt7Tl4Ssfbm+P1Cbn5C9WuO/FNtu2zBzb9I+6TzuQgCsk5iKF4UhHu3uHAZf4me8UhcdwpKFa
QYF7WPBJTVHagpKSXNr7+ZWv3C5+/eZAYiFefI9kxbkoNyiqLQ2BxP3dvf3dEm7gg38UYjAPJh15
ceQra3/7Wuz58glQIJKOSq99pbYYwqzwLRhf25LwlVspM+Vpn0s2/0pCFmTPdTI59M8TxezzhQ8F
JS8+7buRXVviBHmHS+1NXCIDcff3ITwKwwO/csKqxv61LQ4383Buad+HBNz4MUX5OSExxwPvI2rv
mxHZUXhqj9flSnuRI3eSUXvyr5jtCbm3yXgk2SGBkZKTpFhzhQzzSeNfkvZ5bbaUlQ93kaATqj6J
+C4ju+Gijbf1t9k45yNy/H4oAdcbv4z+XSIDipCkW34j47Z2ueeakFVbDe1Tufb8FoWEfLjIfeKJ
TGzclSJDDIUQSaJ/x/Zt2jdgCuG2Dzusb/VaQHLojEwcUOR+r8hikyUufN+8+T6Lp5Cq/qbiyK08
lIuipN+vpOfiv+MRON83My6ygeN6ey95057teQMx2fc6ObRvoW6vjuYBpZitPn2cTwl088qY9IjD
6F3KxetOSIsUM7pArmDQOMoOn/spRa3qgvnOiFXYcZ+3CLx5pyfNUdLXmPkddu8XQDI2kjJyJG40
MyY96p+s20JiQvt8m5DytKX9V2x6PBcpIXVGzZkqzOOicag/7hUCetsevBI/8BrUOWq/tua5SHYc
ScMnVfuc81Om9XketY2iQDnjQfdti29HIQeeTdYAI8Q93M/PqkAu9ag8+gINwpErne9Jm3v7GLJr
G4F7qWZxRKxl/DxwcSMJD+VIkrah+cod7I2RL8mSi/zKhxM+t3ufh3BCep6ZE/0O+4e4xk1UINoM
isl9/+XxbVbSJtlvmxnXjyyMmUjwHLWFt4Uoi3wG2l94qYnX4Iq15wE86YmKUvy19lg0+elsidqm
mNaeO2gla89tfPjWlo3C84qkeO54ALfWO8pFCjL8nrL9agvaRQ1DUjQAC5WtGZVX78jmKdLzVD5t
1taeXMjL2HOJElYilbW39uQEf10tMuF59Y7ikIJjLUrNT9z/fRe+kaAtBue8Cr9w8n2x9v3/K1Ws
Olwn/29R+J1vlJoO+t6gt1l059fVhc0N1hkk4oPXRfVNwFqQvL3OxdZg4HwNLN3N0qC7T8MXmI2H
f0W/DoyXQEZuEesX+6AGFaqet4MipnMROov82q/guzcJYSXcHy9HRxamsBNB4mPpZuN1e+wrx6gC
JQfXt5OtoMn541txtKuxAYgakZRdKMYzC4azuLgMZBBBlYM2qoZsD8bQq5er0ROWfWAHB+dVQAAX
1PpvfdwciHmtDTtQ7J+G5+kz7T3w68EpA+SkhWmhdxznuCggpf+dPm5+G0MnpMLNUvTvwKPYSEC/
CWMPsvtEmkAO8CGe70Qb1C6CDYwop0CCfP/3M5BdOXMecMf/wp99D6AbkCDMH6C0zHF7Oica/hTs
jq6ji+ErygRHmHp4edldcGKdfXeQ+4/N7emlidHAGOe8iGPzwlE2ukLSNroNDUCrxKe+OCf4umMF
7Z866V7HRlSCtPwtp5AaXp8exDQ5Ya3BU+DfBEFDF2YVaS6DauYNiAFKDKzkSDdHE7CRbCk+djAD
nib67OjBHs1K4xYjfPG8p/C5urpwOfe1acehOKEywUtzg2vyxXk+BhAFPa2eIGBhP7fSd2phx3Wi
eePuRBBe9PjAl9E7xCnuKBf7xF7nB0Ik/7x+JjTSfXD8eevEgLFFJb7+0hF+PiT99O+yryw6lX+9
uAdYYnfdwWFaYBL+eaN6dDMNJoj+cSwqj0V3AwcSLIsVTClDzcOTCBceXHxUsDOMAQ+onOpVnoHD
3lR9BUAyoKienVxlYP4qIGqn13v/OkPRZo6anwKwDN5sMMbg2zE8wJj3p0x4d2sCFQQPszwCQtLf
7WLActfxX5Bk2+8NbEvn8yAdnaF4iLUN/IwwLF1XHYCzlCVIUJcPZLBmxEQHhnt3YcYIMFn2sUfP
GbGnVTV8BoBSry7mnY0J2OeXTnENKMIGxiiUhtPGOU9Ms/fABouN1z1cvlP7ujtXNukvc0Bp2ETd
QJ/rMPSIB3EAiALlDS51domvNaNLd+8wrDCcL7CX4D/tMJJfMdcKbcDYsVDkviBMcSXDwTJUzxiW
8JbkxKW4euepAhoQr3NWPBWHKxggwtuhzyBRwMdgjvcNj9qo0DiRyvJAzUimfUSrpPeUNKaeO65B
7O7prUL/KOE9R9DeP5Jqf2qnf/6rx7JFYN9ejTntr7rYjGiQ+Z6y0X80z8SK3gRC8QSNLx84vcDL
8lXweFLlPKz+gdLpFkgeHhxERX7aH3xeBvoo31LhXSLYiYH7Yq/spCB8Mcuc42vwBpLx9OCOwubx
wEg61MHOHiCo7eVTpeuSrehhZ1c3AzrmY8ELMzaxjBoTY8IfuHDY6QdwqiEk9G9OHwb8cc7Uqo8a
9xLIDpMtXYAhX/EWOEnNKvRjGk1dgoKdkScfXuENgyXz+8G5d+ESvQXPoGa446DBIBNN8cBNlucS
6+hgd2ADJtxe5h2P00PhvRjRDeGEPCYYGXYBpYeooeDljdtEZ9ysij8U7yU1kw2eER6clntHhfLs
M2LY7cHQtanweQRXMiC8QWMzeHj4ELdazX6i08PzK8XI1sPbzVh3VJspI1UJ7+LI1eq8vNTgvoln
oI6reTnqzKv4A5Xizy0a4oxma36BsHKJNIfo539XrNwoIda0K1FtHNC+5xFSq5PdZhY7yEmGA3UC
rBEtM3q9aXejDl9nsYV4r+nJCpLZCDf/a4LYh84sjTE2AbXBSFJ46hYt12/zceHakWkQoIVdV1m/
+kRdUFFa2+owHyCUvKZ3r9opf/XIotEUoQnL4J30tf09QjWHYhuXjHE1fkyvY3NpZXYxeU1YrVmp
qCFIzx4LiFYfhEOmSdAlKd4Nf7U/OGQzKcLFkZo8+9DYgpfQPCoQN8JLkG/kkToyk/QhJMEit+FC
sZR5OoPi0rmOsNTf4Sm0tYDYKT3cdYIHnrUjWZgo1JAujxFwQLRB18SxUbyRMYCwNp8eV/pddK9z
/PYeKIArZoZJER+B8G8N8BYEDuwXa2pKXiI7Sjcc2ewqKchMZTm9ekwDUKy13c/CVwWrhaW4bMbY
gBsIgjhUsDvHOLtHiXj8lYf0UYw9a3Tmbnfz8p7hydHDphx0cBKrIxNuAD9NQd37p59yenx51fh4
Hl52Yh3GChprfQp7I/yUGLf3CbO+GdaBtei4N+fhwU0mAXgZlnX/QhRJHf5iDS2ccyE4ljarwnR6
WNMeTGys9yyFGgTPvCpiC3PZe6Hi/gYK3y5j3b2NmE+bxNjoiAX3qIjTdG7iHukIaxemWNaiBA9M
EXcjDc0QTC1S1bNjd3FAAS+AWDCpdv1XfJkxEx5xxjIDCSIqCDpgh8BRCc6vJUPyMkY46JxBPHjV
MM28qkv8jhQve1ioYPTDY5DgUVXAlSNAkuu+ICohJbiKKRM2trry5ae3kqkbjSXengM3Cv8m51ia
HNC8wWBjpwquBIFyTrhB0jE/D9LDVNb+SqLELDrX1Qf8wGd0xumggj0QX+aZ2p2mZtMzqqGx/sh2
DaMg0GiotlmH8TuGQsG9AU5RQxOaTfgNm0AznM04qQH4Q+Q3vhO5qRBIMeKRTs9inUlVlri/Yl+B
AnWlPxVf0j6gaaif++ApRLgmN93mfrG5DOvhSv2991bWBPu+i6nGZwrEnUFwKiMq085J1wHy5SIE
0INprVvmDVVX7+21wXAaQ9pXHadMQSZAz7EFoh5gVOe36zUOZoLe01HxmvY2xUJ1x8nt4JDz9I/R
3oWfGcZuYJBnJCSFmCiwmUJ+DDPkJ+pucsSLARESXFYpoB3pUiaA49kvJ6/pM7jMMMf76suDJVLv
rfA1HtFpRjXxH/s0/cvWBgcD84JDMEvEA+FVXMEKw+LM+t9jLh+PD9ubQylY+FZ4NQh+zt8afk/g
ZZDuUXtQdFmTX2sh2KyPAT4MPwAUuBn/YrYjNgFqHhsmPKBk7AocnGBxjNhZnjhl7UQuqZzu4GPr
CcscTBcOsifrGWC5PgVwis0RlzSHCR4T66rsq/jyDbDiubehmEshue4zNLz5zSWGcICgEmNynChk
2LVZXG1IRN3aLRlpUgCXik2Qtt65xza4cTCwomasE7RW9HECtkQWRIXvhb48DxAkQNgFMHS4zfId
s2ZjGAJ2Nso3zHEsuLdfUHo9K2JC2H365aBaPrx5Nj6EqGIp4X2KRq1J6jCf2LJvOfkk7Rf2E3eW
x8n7E1q/fpYYM9xrG9SzBUhLZiJr9gyv28ZHM1rFNdhq3++wPQqUlUCpEJ9sJ0wh+OnZFmS+Drko
FCLGyUolpPFYhMqwMxe16bwJC3C9aohWZ66HNxfnYkwN530Kvj3HzIAjR/+z/9R2guPeHPBw9Jh/
Voz9YbE2IJPy0I8WUQq/1/aIFjU4Dyz4RTKY7O92LeaqQfVnDeWtseINvcwxsPuf+nXCKBh2EXqv
u0PIbIjyfMU88/uxQOH4cKFUoKedz0ZZXMfZDlZBzc5WRQzL3Nt5xV1i6A4sr4yPY8SjW9A4H/wY
LmN2SN5dNCs/4ig+q4cvfKfhPkH80mxZimTcg6X+pTPMTKhcCdNLMzL1PxbIlcWH6M52DhtEg3mH
cFs6ksL9/su6ILuvMq5wrnsMikX3nCCy4YxPAihNK3z4AH4HAPTL3QdOfJZY18oiICE3JkzvQtyB
rsvVM60rR0UaN6e1ri6KcpFlXlHGdhd4yf2c5NK4bnASl8Zah0jNzUgDyslYrl5dX4ODxCwI/gnA
83FiEDwQZJtR2UXslh/s1P4qcsSP9ohjwucGBWFzx5tn8CHskjJgUoT+PPVN8P/X+FKscmV1ZEa6
Rbefm6PpzgNBmhsaa5PLKBoylm/4Hx8DhJQrjhr4HT6862GKxMXJLduwm0JEvJ8GlzQqFe9eLhQr
Vpv4Dd3x5xNpykDF+tNUA+sEI5f7xtcU0lVHHnfY6x6u8aOaEv0RI9x1Bt9UT/Med7ciHgzUJNkh
DUuWN80aq0l5wSw2/9xPwEDXEh6XnXJidMI7TpTpuFQmOn4ZTBIPRGUNoMYJIEivwudeWfGqNXEw
P9byjjb9CtCM4cG7fID7vOHsZJemDvXkPeiklg0/XmdksE2A4eAJR4DJJFTgsPaqjvgwgWEBxHRn
A3dK1OQKfZERKRMrqn+Kv2edsK89AXjWfUREKiVDJHVfAzXBEMwszNKiw/BiAJvsSWuEbfgYpDWX
OkpvCa5WhPNcNT9sGhD5bxVs1YLVAQkTSlX2XvAy5AtDsPHhT/yLVF/9wL0rrVm02Zy98K5gGUUE
Qt4dQag8RCpVJvni+YsEqUXVKhNz2B/Fggax+mHVyHO7JyeIrSkOGOwKcGNG8GvcTia2yJ/S5omI
y8qauUvCZwqVnWaf8GV7gcsEZ4m3AOQJ8J/1pM3lR/5WN5eaZ69mCA/JgzeiFciYEy7DjtqMzhQA
e9z6QP3UtjGv3BeeZg6kYz/KGnpfY64mvEOKwP53tXpQpta3oMqchvzd8zHIjV6NS8fDbphA7sRE
OuPQhj4NHiZYuvT+ARQBcS4eDvGxoIHlmdbcmHMXjBZXIF7B5eemsKEQ5NTN0YOrrjR6Fi7rCZVG
g6AmAsuIngwSqSHxm0rBX/pcceUOR/jqQeDEjqNMy7Mj71LZfRjUDZhN9FM2v92OQJ3pbPlWXuH2
Fb2Jp2ibwdHDj6/3glGxcrwskMemc/KO85S/Hafb12Ck+H2fnTfCCXRYS2mjDyX4JRUHSlw2JXA8
Q0N97RKvlYgFgoz60nEkzevK9gVyqddEsZwC+tVGcFimRK0+Dp7zs9sNn+ja0eTPNaNXbBs0FMia
AKggtPGQfgy4/WLyoKbuDWyDBNN0b3n/fiWGc69I6cIOZOG3BxoNpzy48MoeO86VuCHwNV3x27Mv
ef/Nk5fccQc07D4x2QHohyALjdeuM3tSeVNqgxoypo9ltpdXJNnXRMWgw6mrOxFCUjjiIIm2G5ia
JGDkeNTa5oz2g9+2CPUdX5WrQwVTdg2uT8iEUHXMOru2pHc0CAANunbatU8eqq9wSiuTWZnimG8/
KCSh3/LZGaMrvuXBGRPeNv84WfSZvnDW3B62wOAp4A3S1VUWWXG2T3dKTH/6xEzxhITTdykgawxv
wcHBiWz4S7g6thOrfNnZ6cgI0K4/evt7CG97M05RKnV6ezMgVpxzivZgEX7KftnvOHvY0WG3QApc
QYY5T4cNCLWV1IfM57HN9jepdw8blmE48d9e9fZA16epb0CBiSMr3J4QCu3UsgeuXkWFS1gyDK32
kYBgTxg2Zl3WzXLw2PK3qOxSsa2rg/oKjO4R/2hsA2tlqYTg6PPkvXxgjEWLiP5H8rNBNvmQZxbg
VofZyYeMBN7SHFLTq3caFC68etFj1LBH4UUJY7KDpAFKzeYPTxIDDkbhOAKnA5E+zztgwI+RiPN5
ped/roQv6NW8F84gudMF/KsPFeRGjOpzneaGKOlkH01RvNQ5+syw1k/Xrb1X0vXP4K+X4Cp5hxIr
Y9JZHSNY1T1jzkypyLZc9s5XkP99mt4jJEFTE9fHNWfySh3ruwY1NvjnXNDpK0foegV/+lmZ82hY
8ruxwCFzTu2tjClMo48lWVhQ56fjlNhtjr5KiXn3WBK5DWqg0xyPCNRKWPznltG7RK/wYIpIcCYs
9RW1D5895PwiPWyWYYYQfLI/y2NmX6PgE7JUj0DNTq7z4+Q8ypNP+Iy6IY3xe5acw5FZCM/U10xF
YzGq1NXRgkXsSrg709EP0+P4jdPmYZWOX0Sa08ePJdVmGlAnzRX/Nv9sswkdgbhz+3R1irJ1FVWw
tl0nxQjKukgLNThpYYN9enBRXLuO2WVv4uND2ZmfzgHeJi8iZEAv55QuDGkyURtYAWFNd86/YuKQ
fHP8WupjQUOmhFBVGQAQEKpXzTpH/KRz+4WbTYwYCh8XpWo3VuLUZRwXcEpC4C+Ie+D+DHArncoA
xsLHQB6TzpjqYHa2EOaG3ZCQ5dDI7EHR+9DtHhxC/c0VeP9PQfk3FNTaYMYJEpARA6uXEaSRTKeW
4Atn4HcCxg19ARpjqUfaSCO+1qodI+asILLA9UfEK1RX2lQqPeaFYgmcn9gBSy3uEMzxHjK9ExJ7
KR6TQepVElCgCN+wDglmKOIQjOkqotyjesUsxORvxDhyhHJwQGcREFoihEf63SP4XygAK7TUkaFO
HTQ7EVJRrntE/4MdnkZ6L48Txf98ELLoRXruXCKD8TCq95DYTgQ8/hHuS1/EW6QwEeStxDjUiV0p
RV1CcKpuHlfgyvRRsbCiQ9z1lMEVTrLP4DJMk3xRudY6hUtJWjD14kv2V3zf5EOUTS06LLWohF9Y
BHTMt2VI3TCJPlda/IGjdSwnIuACmgafhHE3Pi+pXZixploskNjoZVIX0ixXVA+BB9IhNUXTHJai
KpUpA04PiqUYpegF4uPcmuLy8FjiDkNcxljEPnzA/J1xFBER0+BCPMijLyKomhAUPeMLwQVFh77u
0zFD1IpFcviiZkS0jHFjBzLlfTxmgIjiFAyFI6PwsSWY6OQ010z3sSy39y3LX8bW0s90uzslsoRo
IdZ4ejA83zpxO16okcHJ7LJ5jfARE0FijDYQ4AFvITNx8LbId+Gb0S7mc3WlIlSMy2U6u7fl2ckr
aKHpq0sWTnD9Y9F36I0PMQOUfeabdGdNSXzpmWO1psMygkLK9QqrjpMrNnMRkUec7pSZmnAdU2NK
xJBi+QihKe8gN0W8h/9anuZEnDyuxTyzlOLHljyXenCcIyPz2i+GB3M83ShjzjdXTOIDIWwQlXLP
CsYqVm6Z3h/4lWCbkGKWC27jHyUqtyyyVAIdU2bZpCFTnxafsgCKiupO34ZYPws/G8rQHsErgKF2
AmEGInTMik68C2WieOpIF5ReMiFfids1gujZt+bn8DUQ0UrRGI+0SScpfHkkzZGdXgOF+B4f7joR
wQNVLKI64VhxPR2hFnzY3egxUEdQHFc/GE5QqWbO5+I1v+iRCSBwoZMTuLULFS9CIJKzmWArMjGo
kFNn1Dug2p1I+8Mf3YRJPx3efYN4oNLUhK01gojYJ6gkMUSQehDvCDKLAhRrCtFVCP+6EaLVLwL2
TTzt41FaFYZoGqczZmbnSBAEQpsg5hCuhAlhBvd/9PAV5g8x8UF5yuR+mpTIW2LauoeamDyGakCg
kRDxhRam4UTglnT8pjGt2Aw+WF2g+hZBSDKGJc43TDGpi6+ch0Jh0wm6MQuor4Wf0MAPMWQ5vER5
IlYjM7CmeLnsPyGvhnNPUro4D8UQtCY3RgOhUCkYjnxTaZoN0JIRpOUD4ePFN36ucVcUkFmAmcG/
ZH01eQ0+aLiLGLqcoTTQMLzcXAyi98G5jwpgZIblpBNCWOzJki1wM2V0HKWxOT2xksYHD5icGuM5
6eoxTiIRaEl0tKgv7hGIzkE5l5eND+Y1yEbmVJ+eIy34rGR2cktrBhUqIZ9Xh7mCshv9quw/IrAe
MAujQAjvUR0WRCBOMh5njHHhGh8IBd+Z6MTVtnyVeNLKWJ8+QxQTINsC9A5TKGf8fCDKB5steg1p
fI6koJjXy1qojU+VTRDqaYcZN7IoEUqIjCiLPdWHrhk7StHPBxAD+y/0BdaEXRKGsPjm824RcUcX
6UQQauM0B5MmkezStZFI4c034zq8hVWIzuUJrVBPn962eowLaW1bsHtHGusSUCJcP3DcwDkFCCzP
tvBMU2yqqwoPum0FoPpCbCyg97o1Gk9jnM/PEWj0ZToVRc0jbmiWRzA9cB24ui+MRWgUaTwpMmiU
nOjYROUOdWxDuf/eZ4nIUwcOEchexn4c64I8ABIapHE20mMeC82da8bot/Cp0SDObELcVkcQ9g5w
RW0GnYkaXX2FoNzdwIzB69FE6lJUcDYSoe6eYeMT7zuot3J4SmRf/dZcJ7y61KP/DI470Vm4xy8H
oOBciKWDKlTGFeWAB318gu7VadI+HCG+HKf791gJqgs+xcbsvboQERxYq6g8c1rRfLUCGbOPfSt4
LgtUUUTZey7NKeDGw/zBxFXbRAufAZ80DQEQTFFpgeQVkfgOmG0zNHZ8A/WF+IN6MZLGvNpIjSQX
Ml6eo9Ojn1tapKDfnrCPRt29THVagR5/IKE7XR1cwQw07sbYnFp+4+E3DlY0WypjY6cEl+Vledvi
9cWQ0ONjApCRR9P7VpxH5wH2laTExsC/vrY/Dw6DOhRBzm/L7oruHVCTqXhPX6j+Xp7W1/rPoOOW
GDHucGOZLJaXWEoknKAhhx/Cp8BgS6fG+NChW8hhGUF/RT5E+qbfNKForPu8jB5eJ8zFmE2kMdUC
JlQZN15N+PiS6OKEtv2TQpUdRnxgRFQhKOJqi9ZQDHCTa90AP4Q8YsBKeLNdtzfKWYXPEOBlhvt3
QGnnaSwNuwF+pXEa4xAQ1UsGM4Wg446tsUBFz7vBLexM66vTmdIDcuc8pyz0ouWBdKE+BSM0VIIP
HUAaVqE5zUaM2sicXqkd+E+H1qzNnvtiOjYuOzhrPLdiWOC0dtoeImMHwU9lMwarsFq+Ebl2vIax
4oI5NaChYIih6pyZdP6GatbjZ8gwRQ+0k3bcQtxfLizVWAmgKB/XYb1s35WBJ5DWojpuWyC0hz03
VUv09fw/zMW9WzH6geiKwSAmlSfTzBxCyqk5ZSKa55HGg63ZbXmgkXS6tT7NI6ZKMqi4RVoVc1E4
lLghjPszPOdFFWdOt+7l/JIyxz1RmTIPUtzAoUWkIa4BzDNLbSzKjqvK6sx0mSVE95zgYjaQyYDY
Zv8j6by6FNWCKPyLWAsQQV6VHMzdtv3iajsQVAQMiL9+vnLW3Dv3To8STqhTYdfec5x15lVsp5I0
IpUZluk5HszyhD/HDCpP04AZF3vI/9EVwxrCQk6fW/k/2eQyyNyaycxWPEhszykxsn9An28rWn97
cKxKmI/lprLmxLj1fvPewyaiL+oE4LXJDq+SDH42BE9mSsDqDaH9kPnm+LAJBOOOqylO4ckpcJip
4CAuB2QZjfg0k8vzlkETw0xxZqIetAMyVqylQBYWa1H2M0vPh/9wLeYPURX42LvoRDePPGcXVBii
gkth49JR0IUDl3akiF4/TgxODZbK/MYpQIEaFpmKzsHWwyph/qH75+J0NvPVmlHiT1jQPFUwBYPQ
DrpICYCpORqG4sZt7r7GzsVKxX1UJz0brUxK5ub4RntRDHYnNrCqCj+jdWUxpGbrFnPEjhK8oBnS
K2LQ/aN7TGnmubB1SYdX6ZDjj7HG4L4mkMGUk2gX3UPb0yC1hZR+KUTrrWdjzS5R9v5fPf3yBw/I
OcDUzQ2aoFmlrIc83fFW5Jc51aER/kKqZV6E94jH8MAjhH0kAu5Djs6C3oJias84ceGkrNCc1KNs
2iMpPeLW2XLIXFIMpZOcNcFKIZYnSyktfZ4emwFDOT1Oi/U5sXwEycIMb+eMjDjphiiPK6DRV79O
+yBbgaShWadHlvsWU57IVrKG6QUFONEll0RJpfI/nJ/jEYLw58CeY81DR7YdtimA324hbgBJ/vAU
1pHUJWzGSFllcEJixvCzIwKEhVyno8Pyik3llskpuYQm7W/3VOVSdsIxH2DcsazsfbTTlRm09ZGR
7r5uie6ITdwtqQfdknaKTX+TZhGVaomcE+XiHLTo25P8gL+7Sk7vVaLNhutz0GBr5Dkt9oUd9hyc
9JliZKfaXNsO2KNie/VlE7OlZat3QvshZoQNB3xvg91mJw7nVsjhveXuFIjifEFbjhU5kN4qHtUd
7DqdwZAXMYAVThoz69Bu6kh7ID4Dhoa/ENeGrJ0L/sZDE4gjBtR9ZOzpK20ZkZGnuTlcdUItfKeI
D9xC4SBiLvmeHb6MB6hH/sCWCcRiop9AK3qBBLIRHUN4g4ILXgDomYBAm0/0Pj3gfZSH8hcA2ANe
UVbhDY+QYlFLrQnTFCreibiJn0oLgRKKCdADc0+dlNvylYsssmF4Ry4SI8VbYp2Dl5ULeLc++I+H
H/5wjqPeh23AYtshbXxymOOMDFx2jp9zNsqSGrgGl8Wrg+leYXagFYhZtsBcWQnXX4pWnHryS/E6
cVBvGJn/x0PH7pOXp7GMJ1cYkf8g+z64/7b+iTXMiDKIBjAgB36y+BwcP3h0qFz4JsdL0Hp5WHHy
6hFUsAPHcKvtFar9nqoFdSUsCf0rPcRmTOoZi8e7y6jn0f2M611iYEf7Y3Sgsiwjg4Cu380GTGfx
LaMhc2iTEHhGZM/JCDB76IlEw/DFWSemQaZBloGs/v/Pp8JHwssRbodA2WVclVD+5ROOfBXjyStT
WmSi6u9WOBhiOjQa/B/VLyg0+LQ186atr/CrcvtAFnrJs3DWM57yVDIsZ4eUcpAvYGphp+Er0+aN
pCCyGSzrUKDyHIQyJ5iXKE9fVpsHoX+li9E9984oN8IJ7Q+iJ8Q3eCVU6zwrZO430p6hcBk8sxCb
2WH8ZeUs+r04NJhaD1+N6TTJbsvl5JS25ZN5auDWcA0dM0hJy7OAEuNKMQq8reJpYePG2R9Cxv6F
pSm7R16Hc44/0Z7SBw0eGo3Gns04DfEbOEZiirKcZWQoGAcsLARGr/ckLyQ3o62udAHv+PK+rGQZ
X/kpIJBAEFoNxPMyN4w5c4GPEFy36mfrqZ/iqEISyv6QB+BveV3xFuX7cg7KzyFJo7CKU8mift2O
Z2ZqZPpkUbde8dfzNrzacNJwUGCyvkux9/A3JmrUUpXiHgBttpxvXO/A8vm/0xlGTrrzH/JqHh+R
0ThTNx9EA4qrBtaEaQE9GGq+KFhd0OJExZOhlTfAgwrFo73yIJg3UoghgBp5Z8UXUyT+ycuMu0ds
vsKf8IO8+lvj+XA8/7+OTbVcY6n3LB5ZfUogO12MCgP52pivdW1gHHnn+rfmyFVCHRQKi0DxZAtj
fIO7OZF9K9f4f3rIdudVYYAJAJOLcWPYTdi4XVkZGFnP4GfYDx79dYAyksiPR+3n0ZVVI1PFvRgR
NhH79RZDNJSndwj8eFHoDtha89dclBz1JjEM7iCLYSpzJ7v2Nc75OGh/oR1nLcmxyGPExLSypED5
hNlGhtFh1YOnZakNkCJj9ol/6aqK8arFr2TXMc497oy5B1H8CfxBlUNUdoQcP4SUoQm5JvCuiTzP
nOdhA2Fd5ejji+JVY+wwsK89auHlAC+avhapeIGybwjleWgZbrmgjKSc+6c7c8ig4f2CWQ9oGmXi
qTNPiLy4bsi2k6vJo4s1Mfc3osWXVQkmnGYd0lC8q0y5gjGRMVcZ5WyPF8kyF9srR00ji2HIW0vU
0cGFw63qVOIoeTp5JnnCPOJI+GvP0q/FcLP/gMrySwyXzJwaAE6VKB83FZwIrjQ7p/6VPUVcyL61
5MTB3+dxZVzkikF3gcuii7lkHh0fk/q3lWXUE5FyTcZRPsZRICtOXgvfmBUiq4QumAMwYh6YeOaX
EJbfeFxZTPKwVihtduSuEb6RCAuv9uXRDvHbJR7AHy9T4iDN5Vv4liQTHTnk5S9YWLIIJFJiTdGC
g71hHPmHJ+n5sKxZGWZmgqCdB2cyWHOj3YQVQHQ27ege/uXskyNUmYtn2+GKyXOxQPkM4QesvGJn
2DCC5mDA8Ej4mKwVbsncyZszTBIhSfBASxpHuLxc5pFv4Q4yvKxBJSxmOOjUopRJXr8Ohv/rSEaG
G4b0XA74z8smy76T8ZYzlqHnQhJ0EvZAFwxJjyxYNkTMwzE71Ddl672CF4yyBDL0I75yOzJJ5Faw
j/8fVNwLGQL2DL9YsHkkz8+ky72YS2nMh/aTO3DZ04UwjJ2CO8g15rxLMctqRx4YN5VKesrr8va0
7zMijAlv2gU2BvhI0AalQChgGOaCvzkyi4xzThTxOmar1xjtXNxWbh1cTeFK4VHYcjKXDPR/w4BD
4tPTw4Nyb9a4dvbk8/Rp8VMOPkyX7GtZSfwU2yEHy/9oiZXPw/MIr1V4/2WzfF45oWXtywD/d4x4
Xa9fy4ZjFF/nRoOBku0tRvZMnHb8QGWKBdxTkOOW4smALJIBF+slG1Be5v9pIme/DZnXmCkbEVLJ
w8nSYEhZHfyBJSE7e8YykhfkPjSJjMY0GBEzWf6Fc4K1KBINHDbse66AQTJIMMkGxQHCOstj2vz0
5bEwBa+cB8vBwk8Wq6Tia0joJLNNeo2YmRGVWZOlx7oS/01MrbgJsj94CLGE/L0YL/b4a7neAhaT
mI3BD6klXgDjx1fxbjGBTLSYLQmd5cUxa8MJCTsxBPgZmA8iFP5lEXB3wnIMC48r74tP+gpr/ht+
eS657mgHmRcnEB4cx8puf+dYQX+L1hM2Gaud9ZjSaPJ/p2Epf8hiOJBmw3LzWveyZ+VKr0UX6wSg
YuvkMcVM/jcErJn/71t4KzmuOM5kK91Q6ntNzSvWl+XOIiaAlxVCnkyMLG/NgSpP/9pumCwJtjD8
7AEOtJhUm9gEPn7NObi4Y0UjsKxJbH4nwcrLa2LhyXaSRcF/xIGVc1dSoxVqjdyFKX6dXnRb8foc
YjLvdPqxP36R1IMzg0+8TAk4H4lx9u1rGkd7I8ClYuTIUbNIZFfwpIwY7BnsL74jG09MvgykOA2v
Uat+/6/g+6+cusSDzhGnRvw58cDKSMIiilchTBDweOVhf/GBWC+Akc45eE+ICBmQvUA8R46atdWm
LdX2YfBTrMhn46cwP9JnLXwHSnw/vJPKhH/wvJEDmAz0L5i+36qIjA3Yjjd7jb3BrCKqgSQjewdw
OtzoDhm8g0NbxTu0W8RSifr4XixuO6eKTnCXRMwhkKXOol08uhricwzn+fhducMFBrhOdwbvX3PU
v+0Q96y2Pw7UnPznO604zpEuqVVWf1wnH3RWHbL57uaXX+asBn+a2L+qFV1G0Q6JCRryzvBM5r/w
EsC0Oc7f6reWDAX05ivKQ7656VY0UdD3cka7SjSn2+jg3DaDEFYqWH7fahxmNHACDa2b1rt+leM3
zk7MxA5/xjEW+TdcX2x9aHgn0DRNrx5IGqDukzJmCYJpCpstoNr+B4Igxdm5DA9xr+ggzGoKBf1A
gqF5Dsc4TR10WwHwphmmSWBQF2jEjUTP4xDrRNLnFZ0mOliILSQzwDxTNHV6gLgckIX3sVu+jVTX
sX8ispsOxD3dJCK2hkxh5NP/mwNnnVTg63Arvk5fo/S61ahz++Lw0ZUZqJ/64ji/vYHV+d051OSL
xeXu9p8U38BqLo8gGtXJDJ0MuGDf6ZREY9l7fsOD/gSE3QBVcrkac1C4yjfMwTXYKyCBPyMDSAZw
sPcqrHPn8qeMf7jG52LnN8jx0rgI4QE49pnyUc7r1rlf3f4QUIX4hFIC+bijEjBYvY+qBRqLqHrY
Exuw1DM134Y/w/UI4ijsHm72j0Vj5Ic+1XN06McNKAckbx4iOnWBmKgQIgiVEnWIWIAJJfjEhJyW
doOjOzx48A8AX324x8p9A11Ujg9jJw/hZIcafOhkkHGBD4IooUMiZ9YNY3UCdmzc+TCIAT+H3R+I
IrADESA5cOMNgVSgT29j9iBiBqKBMaRS93StcZpmiIlO6o/8gUdYEUyTujGjxfGXVGhQ+sYOTYjx
DdI4BJfJz4BYRXthy287KOmNqDa9wfsbdQCkuMfHNwgYL1BCrlvfrIWyjNTzXUheB/B9IdhpeBkx
7sJes1tpyqQD3hoXxwVNA4BQwWE3ieo8pubm/gl57nLoV+9Z0gPbRwmSnNOEtx55xYpD6qivyFDX
QnDbq5Ps7JiNNwSACYZ4EDrFphqhZj4pLbfUvDOMFt/XFdNh+uhs4oK9wStAogBxKDDQHQyUPiJY
l79iCgs784ouD1wXWjRgb8JT6pSLrvNWR/+PAs51ICpIsGpcgAc2ToUQKroJyemvEsby09E3/4rl
6BPSTKjdMji+uOu0ASi9P1BKmXJqEJy3v+JHpGXpvNtrsf+ka3CJIaSDlmsPApkldKIHSNijHx92
5qupBp1opN+FmX2tAS5JbI/2OeARlPapS1Pe/ryTNeoilEGtn8es+m7i6m231KfHN6Kx4ZbbED6p
UFfi1H5aqP1WHux0ZPafw0mx4UcwsLGJ0lYRKSKAmvbseQtONOwANUQtmjeqvbPf3ZzjMDB0BGR9
Fl56EdG987TWHYRgDvVc+y76TzhWdwsam6V6I3GhRBzsfAJdDgDA5OBXZ6U9A6Bz+ZrBEd8s9Qk2
AaAr1BxwegaK6iBGgZ4HGmUcqcr6tq99MtinA5jrzHGAxVk8K3hTIqo3vZ4wjdB6f2ADZvV3pXj6
4powpAoaAaTL7cLtJ53oa4D6ryd3BxWcJ1SyLahLRbiCz3stNFKTFsoVZP1lGMOdWNMb5h96lxkP
4dD3W1i9KiINdYNmhhCA1FdHYZ+KXhAXNp3Rp8Gum9Yf0HFCcDhVZg9UnCgBooqaj0QH6FpMeX3e
nj4cNEbn9y1PUJfucFWyGmlWGqLlaTHQqIiwilGQMdM7QlIRQkO6X+y7wWxQzKEA/yws32wQv4SJ
1D2scujAOW1robuA/MLybm6RjW8u+98upoz8kK5auhvKklaxHg9JccTHB/E3IS8f4x9qnvAEw6bz
mOnUzfr4D6KTufbj8ODP1RPK8/gKZtDdLXrYbbE0/mOcc/elGsVomMx3Z+cBCGI0G6k+WLLJ0Ls9
xnuQyCpQtwICMTQTb9kCBuKDjQT0YZpN0fjCHuo0JdlIKMInC41MDcUuxWz0bMIU0nOk+bw7iC6h
mjFb/hfNL1RWNJR/3hhLnOFLfOLo84iYYGaeP1cQzdxF6hYmTuOv0cL8pw7bpIQZ/yO+chisWSVS
8i42mRcd38DyP+ZoT9wiJRHPH3D+AmNiB8Vs+NOgts7ACN/N0Ovh2Nb9MnmFvjjNEpQRiuGMlZGO
RyVebB7hiL8cTD4geRbU3kPqxZGUiqWwIdnKDK6ge7iL1K/RH0THUHNmJwdbXSXnvyq5JpL8rZLD
n2jeJSjI8Ic+0kkz8SOa3dJblCeSr5E8mmRcb6gbK6STcvKSx+SIOB+8QUKEXEAwSRK0j7C58gXJ
NfWRWCvog5CAANyysEQkNx5p66KKu3I1XPGy1xPcokbrmQvsASpEHmiOMiJ7hIAPcmnOn7alfPEM
HiLaCxijdTsGEPQ6PZt0kzPXy2z5+GDWZneklb3R0e9V9wYqdZxpLlyhFyqC9VhZU9t/lo5S3+CO
ai6rFuJXp0MR4g2WyYVzIS8WINUOu3744NXMwEKw1k5N13YWKDtUvdcM486ee0U+mfVl9CBD03hG
7eO1kW5oYYmccCv8m4nscG1SZ4G5BNhNMNU7F0ks2YNVDZHM3d0BqJyh5xrvvhV/BBzmG8gGYZh7
ece32B7XGbxH/uLnIgGNGejfBi2FgMg9+spB2pI01TpXn1rjdg0fU7mt1uJFIGYQyRB5penSDISn
Mpog14L+RHIFqJAeHQ9d5TX93ev1ybeWKkGOOukfUQVAD+KiPgJjeEsvw5W2P73l3nmCZEdjYPvc
8/e9XYIiBppFD+VhkuneyaB5zINK+TRyS7B8gco+69eV4li1U+vL/DE1JjapYgrNIyTXjeiqzGjX
o8VuigJqsbTxpD5T9a8duqfppQIROc6/q8Y5k1dGtx1ZKEDISHPU4WgRI9JjRCeyfNSZ/q50hKBG
OnSNzomNa3KGsWk8xENqF73lhMMm1T6gisZRQ5cVubE2HT6n9e4tO7taoqaqOcnqBMwiDp0yXnCO
0l33XBhXrwcuc0mH7WKEtAkHV4Rebv2zI6Q6L7XNetbOWgJikR8uL6mGEEbNs48Ram+xpwcTFD6a
K2lL+SC8evcPuF+jTEsRL03MLDWeQbkeiiMa5+uscmWi1pRX46EdHkbOx32tHJaDUfAZm/VU/8Nd
GKzrZq0qbtpi8s1x3numP0NV4Joxhic/dx50V17HDxiSfi/+xZqbNP0trdtH08zvyRMaGtqQR/tM
JVeNMlTu0XEy8u86azwq54gW0FmmrR83rBXAetdq/Et6OP4U7QSpZQK449ijj5CupX58Hbzn+Rf8
IFN1gurU/aMIKtbaNl+V3+aDswXmpgceGW5HDeodFrKvISXbi4dg3C7yjEkRHx3f2rdgzg5+Rx+G
Eu38TxFEhM/Yqe23XbQvP4z30dcn9zUiDlBY/5+Bh2Eafe6q6QxXtnboV/t+ani+jfHpRJymph4c
NuyEQkOKR25cJ8j1sPi92FBxpGFcF9UD099d9mgagSIeLg0fa69Sq4lOfxQIqznazWWIByAqk+4M
6uRqe3ivs69jYq86jn4834fNYyhQF4NeprN2heybBlf/YMnUlB924eCLorGzs2NlfcQRJAjVaB2C
BW6vT6sKzvDZGSjeCPC989BhAAyOCEbQ1kbPUZa+F1/D1Z6aM2p0UWOOEd6NFXJYrOD4gPolxFz0
DqxOhrvzANXPUSRTjXHReNZ9Yp79pnIM2tHsEEg3CmdQsaNP23GUkZbjOCFQGvyNIkTAsKFHbz8I
7nTG+tfczZBrl/IVsZJJR109dm3iv8kPpT9IEZwzvW9mrBw/K45LGAKUmQZkdM542peP63kGGbBb
wE+itOENJ+xxHn+cnkFx/7ofvQpS7ucM0ucnMTywKzr7ifO+6fiAQsNNLQlKUKmhknZ5ungunTmO
SSZc3aG1f6KYGfbmR1FMTBTgiXKskd/1btk6qFhViTVjomX1QurpQR2nPTxVsO/Fxjv1TCHHHtv3
/JidR6sDlIQ63M/Fu74w8Mlg/HsXfSsbenUo6YiUnjOVtsjNSP1Szp9gTU7TWfVB2HiJ2jZEFs/h
PM6WI9+87jsW1q6HtQUr4OnuYwVL+NGn62Ji/GJdZjDaKShHnRWaf3xDgI71ZCYybVYTEiO1dNK1
jupSOw7bD2RGCfKak9vTW+Vd3OqjqABs/dyCtpjjRf3A4swC62HkY8R3f4aePi4hAraozYPwuiQD
jTVZhtZM+5aVSo5ilofGwl7ZsyrZLUyqujcXGIdvzZCC+3h8GIvLn0VVnORienof8tNjIgLiZdJ+
EPChi2AR1pO4+lAC43P0RjihrSiqp6p/iUZvAicjd5fYQYcuLufgfQs55F5f3rfUv5dnUB1nsHQA
qsArnOMbeUPqNOqyVkTaRbxyzlfAhgiVa/PTXqoBGeoEGNqlOR1QIh9sBWdjUS4fzm2cGn5fAy9a
KwnwLPY5OLMvqeijPTtDhTD7Qy6LwhZhSKRShh+uqSqugRYmz1XrQYMeP+enzX1r44pU38XG4BPP
rfK65AE4z/CnIM1xprpsJ5BgRjQU2qCDohhnJ1IXeNsH9FvSnhvIa18iilaCeEnkDYfOj5I8QHYY
U3Kd6//jIjVsba7zivaaGVQSfjMABxhLbd4EvP1hYwA75mXx26gChDZInhPAveeW/wcEBfe+QoYK
vMC8oW5Emyf34MZLK6HUi8WVMWVQprigjNdLSx6Q1HmP97A3l4BatoNQX4IwIhZTYsaADKedGEuq
5wLbNOnkCU/AF8gqEImdNiOxn4eNVC4OezCaIDzJR8EWTt5radB8CJqIOHe4Vpca+h8+PjyjoPLO
iheDQ8LPK0FZiCMIVoa1SLR/RdwMqvc+kvU4SuEY9bWZNlNRpYzKhBWV3JgxhTywCmCFzEK3YK30
/ugydgYgCoAKFDxRAZ5LnWZ7gRSesOZkb2B4lTf4ESCa8mORpLwrxP9SVQJJxLBqc+KY9fCn9XgL
bctcLE/753zA6DeUVinCotYXUqJn1gLSBFJg1pcM2ZRFeh+CQsRvpDq5fMzVJXEqWZYDS49XlxFS
GYwna/IcW2vcbWANAMOMKQvZl6IPs8LMWOvDnmcj/xCb0/Kt2ZPbpZIYCoRHoJgNascUe8D7kagB
44kz8SZQMOkCPu0F1qV4OT8574HcTtkdbDp2gJIwz/aPumQiwuEPwT6pallXTNymIJIHdgD6bvDz
RAUlLvaI9rL4HIvBGIAJ410FC6rNkYcJWIA/pENk5ebpY0vIS0mZooHc+0dfAvprqFipFa/Mc2wE
3Tdk1TCKkoEF29ls4LOXCQBTuHnQAhc2e8BvUgDiLUnhUCbFewf5zJA/YKGfyDosNo8texTcpeCc
cO+Npb0e1mSMeHgW5dL+ERJ7LPJWICOwezAszy0zD6KU3fzY2omsYvxqqTVJ0HNijdRSa+Xac+hn
EK+QzE/vvBZUc2Nyr6S25oqnTgfrQUj0PmW/kQAmIK68nrF8GcGFtXp+6yVr+RZxyAAbEHXX1S0C
0nHdWokgOo54G8Cln2MSQKwSWaV0p7HHKhpUF+TKYJHVpxwomMA1WxlryWYuGD5jyRoDL8SmJLFE
wgU0H4tTeD+bgICchFdNwmSd7V+7iw+RQuN3E4QfM78WJOCFvETy2veMSScfOGPCjCXoWbIqCvEe
fytYbmBqzJdW823eE6sDreluwo4FuCfCNiPsY0eLNAdxtiyWqHrOtcSgdXoM3bfbRETBDnxS77P6
Bw356/oUnAIicLLh4NAvUw09ZD51BW9PwwK/sImeOgP5RudkBRKeDoLZGWhFjwrPHQTrETDx7oNC
VTKCnuDs1JH2ZUeWv/PoUAOI1vnPQEkv4cgDsZSaM2N2B0mPl0OvXKz+jJIrCMHgGtWwuASjcBDX
HscyZBsEq2jscOp9C0ipJzPCKn3t61AmnMwT6hIRHVuzewyfE4W5dEc7EE1i6yKl34w2n7k5P78A
+bT4hPd9IS0YJS1gz4DGlIhGr/PkGWioxqTn9PQYc+9Zs8jIfgZEKfdQ/0LGelqBgJw+E+PL9hDf
M6ETCwkyfnG5V+Sb+9QiBO/8UhvXM6QYNzhuN3w3rn54y1fHGT53pL0aHGgtWJq08yOahRLM1pwX
tK7R87KX9kGd7iaaHq5IklIfDrJw6Oq0r9n0wt0Deyp9O+SbGX1p7bBSBX31A3QtzygLAcp5Q9JN
Tjd/LqStQZ0XvhnSl3ePy1nBEPVvhjtwnmQLTksY0adAJxdizLNpuSaSwndEsAcvFCJbqiQUTlit
Uzpn4ifdsDqibtHgk84ilgOxV6Dx+zPYhbRIhQdgXDRzlKt6dYpI+dDhUAWHJOP+11haIo6z89sh
srzjvKSVqPY6tGIOAa5qRM6chawvsmlNkkEcRz0ih3eY2h93FmI3Lb+VjY2NCS4pXFh0ICVFQHlA
vk+3BLDKA01v0gw5DCRPEB+wMoHtWcGQXzTMkXenj2tRrU6LyxvyaExJ9knzUXROq9UgOEXSgtvO
SOF3KYCv4OJzsUUhYfKStwz4Nk11n4zKcVYspDGQNpUFYd7qdHCzzwaCAOcRlLMmPX+iGsgsI8AE
BzXTN3Sv0ZHutsFySLcH1P8BM0LvWr/VljRx0T523VjTa0DbHf1rTTfeBWo4XBZp8Va8HVJaqzgw
NTisHFoKa7fdZGlHz0/MDlk/abNUf7KUNuMs5XM1qeA5XcUjN19pNJDOtOCE0iyvx9a40h9jLR+a
S9epNaU112IptZvrXlneN2fmh/7HFW2R5pw2S55V+sTsKX6qTyN4QetR5iswOkxpSGJFBCY/GSVm
qHPRq0UDGluMRzludj/HvTTdDdP8XTs6NX0sA7q5MCLPzS7chbT4/ahzdj09fRldUu0+R4MplVY2
Gtky3rilr26wpLNzfklPUZeegiENOb80lGEogkdUY9yku/6b9vwiKTdWO2FriHXS6Yt7+jTMJSpA
NJO/G06lVYoWRXq03mjxyejhoV1q9ljco9EsC3fAoI77nhRS+sg9XrChl4wFW8igvpqEpz3Gft4G
gyUG0AiNdRWU++eSjsGbS4POfDjV57Qy0THc0k6bxTt0wpAfpBRCi0axPNADTWwYlYwA+RFSB4Vj
4N3b27x3OH93qstBY4/tb9UluzO/oJYBK7uz6PWgG4TvYPmwP/TBO6UkyQJqXsEEwGOeRpx/tK5o
Y/3h2Pvedke/Ji32Wmw10aVyZvv8Y8QtvXLgwFmlkemMekK3JLMnww9YdkYWQTZBYFivG2tC0gxM
Bin0zfUDPxhlb4fsLCxK9Fzw3tAZlG7h4Ozc9px4QFIykmpjSqmkJjMqU2AogJkCPTBXGmYxyOjC
Kb2iCZ8HxII9ensofCPwIv0TuHM4GAJJkl4EAU2bOBM4eLmPJyH+F448HRCgiXA76TkAWDftFv1C
/+wWSmwleJOkaKmOA2UWgBYghm6DrBwIcMm2SulYKMLluuSn8HTJrhKt4KzPBfwu/TFAgoPyM4+A
EJ0datxoCz0iMGYCsHkISSmtOTrIdqAM+Js1SkRLcU71KcoQ0k6Cn8FJr/eOwUlM7FNOdAt/HlcN
yMNcOiby9DnHnwggVvlD+J0AcTDjYP4YcjDL4fxSACVHq32T9alBQVszkQUlYHslbUmZQx/BfBIC
kYuwVtIOcqNWQ+7+LD/ufX1BqElekKoNK20UFbHNZueQiS/+CUtue83ymZjvlten9eziiy18JvWP
WMxBrMVnsZcxSnggqO3VaEE9YP1ILM/i5D2UpF0XlCtaeh8vMZueXL+pDJwhFYSePpvlXV12MFrV
ydErD+szBW324PW40LvtFT2C3fZYh4q27MjRwsbyqbTb25FQ+eNBsXMk3cuAk+xop0yfUDmwMvOM
gAgGrlqdGt2bafZOZo4PF+/W/FgQy53esmKxq9zTMbjvYp7q3KXQS3Qc32jS0VFOs+cR5wzOJpZj
HliwOpByeroc4Bn4iCEavWOyK1AEZADokR7uwSf0OIdRZjgqQQE9mp9mqMVmkkP9Q/WompS8EjJn
DehOxCbVvVK7vTl/gjUkL/M7ekbVKSlBYXGAFG/04kL5Q2MIMqZVkFPZ6N4ZqgzOUJvS4intDtOy
iU6fHCscSSMwBW5buIfn2MLjbzKPBu/7bLel2bqc0LR6BC5Qr24A5KfPxi+Gm8sQrkLf1t2zBTZw
Y7zhZTyhHiH7+Utla/R3XtCuHWRH/0FiecIAo1KmR3vOAt1KhG6iO0/uqmP8MkSoMCOYShnv+vt8
s3+vi/MMBYmKQhrBEtg7Zmilb3abpwF97YTaKD8k6Yf+0zOLSJzfyoDVQUH8rAUUhq3MRzYV0fR7
Tl3VkzwkZRfKs7BCkVl+kIZqUoXWRQ68DPUJVLGtaHSYr0k9U9Ip4BZkxK3JJfMGV2igIPGYIGYQ
Nl8Le0x+dULCYxmN4HNkxfs/1mMNQk4xOI4ckvfKkLRn2Gnp7sJztxO1W+50soZr/Je2SjG+Waqg
FePttWkEA8shQcFwCksNJGJp4e+censhbWRb5APSGy4QKweAMK2ILC/SAyr6z0+IhgbDHfLVrLow
B+YDK/LqavplnpijORr2t8Xt905Oa/IokZA+ft/nxnu+Nf+EbAFFa21TrcoVBwWYAw4ayKwoxy7O
KW4WafYDDDA+KoscO3+NaBQrSMkiysYa/0Ti3R7TGnh7jocx+N1P8+GHlGevhl/g2yxRQbxv7N45
3VFu8FpIdpPR5LBnrJon/RDmkrQY/2Ckippcn4PeJ6aRyJKgk9QCMeRnNoXVgRwdyW3uTZnLbpx7
BlWdf7WhFeNUah0FdTiIFR/OoVt2lfNADsUAuBXUe+gqxDFD/nWNLOIePJIUnnEe7gHyiGw0iHKb
a9Bak+4HhmeYoM/8WJsQXKKKVuwJqMApsAtUUhKERheIGdC6XNf+qPGHsAYSeV5n5c1pwBI9o/sx
fhx9GJQ76uvzE7yHCNI+xzu6lKlQ+VAA0/ok6UC21nVCEd404UsaUAUmt3JDgHKS392R7dhQpHLq
31x9GBXFrDlHGPTm7AzzsemCAaAApU7JlBFWEakSrg6p/AQGX7y5XbO6KlAtWeRIniuwF2T40c0e
2AHljMd9sgOR8IUwOWCUHbJ76OoyeXCUXsM7dIdtpJSebQMpfLs7j2/kL5DXaBCm5oSmLeEv/2l/
9PdDUFKRhtMx6mH4fUx7EkUd1BNhNb99tWuQAZJhRp/p64YfXdHammaaX3MB+Ewr76QD9w1H780v
3iUPtXzeHYV8Z5voPx2igX36QAWEk5DDdKtNB2QLX1V/rAa67aP77PwIzfLXQpI7D0+9k+++bSj1
Kp9aK0UcctdMOju3mV44LJ5j0yRudjPLy2qfYKJaX41J1k6k/A0mihTviREnueMOKIH/FpVj5yIo
bvzxXQaNyiXK7ApUF/qY0kojLELOhZrBD4qtJXihQ/i4BKxRMsjYGgoKlxT3k+QIArgk8Ey8GPgn
M78/0z7vkHAHKlAeiQ9dkPM7qOnaBSqrerkBoMNA89Ck0V+yzfBoscMaC//HUUZhA8aPRrZrwveU
OrXom8ckfF/+aP8whl5Jxe2LWmgett+nv75nlzjV02uvbqtOjwADuDmsrI+YEsDNVbOUp+l5d/g7
oAyGw1WdFVra7VZPEkLdl9Zvsvbd4MBVBpPjJTDKUDc/zmqoItF+jinQ9MfoDGX01aV6RgWpvvs6
MPvLIqc35ek2p+h8DIYs80wngkaj13uGBelkE2fC2S1YD6evNrm8M++Ee/ilte5aZwgCoAi8XJYk
1cueqGGiVNsOUM1uxHmz2FF5vSb29+irG8QjdGkMnO+aJaJ65rb6ydcF0Ihp9mlfPQIOXHF1/kCj
B1VCuHZHYwKYBB49bVNfY1aoeg9OmtcYLjQPt1n+3BfnxB6tS5vq/SR/eA8dRobx8U9bnoVcVW0m
oPhO3RhqlpEWIxraTvJRcMRL2zR+t+T80hJCfvJq1Hkm7QNNRZJIuKfKKaFBEPIA1uLE7vBlbvS4
Nb8Ha3I/THSu+JgMSk8beRdKoqMENfs2ufcfx4/b33FeDLzmMH+sH713huwbei595CsQzTG5Yw0s
EdRPlzl9O5Cj6pfwWMENda8d/OyOphCi26fTLU269OYG7J+Y6UQEhVtAQNZunHfeIb6wNmCQNcfn
2rfg0oRgAf4yoAYAPGPyO2ALbU6Xt5Nn4XE0NNzfNHCR1dl7lO+DHWkk1VrUHyxVjVk+rpAFSoqX
bjfatY8+OX3epvZArnsbRPhAVhUagDQoRYD/+CTOnh/RGITZ7eDdu/URAOBoXH0esrdsRvGrowvr
4tsF9BY4smjwKnNrS0MsXdsLdcRBzZalmtYOIWnNUexyalLLj4TOAqOObHxJyeeBiTQu/0g6r+XE
kSgMP5GqlMMtKBINON+osMeWUA4ooKffr73lndlxAqnV4YQ/bJP+Lc9PoF7U+7VsDiCn6D/StS1g
xefh1K3+ISi1kZrfW4E8Il37DFaeMgb4eJXQFuV3KX9NEYrSLtPjbIimm4i6whLM8GM3J5cSfy4C
dGTPe2R+e5REsrAoRhBGFYC3bfqwVncwMPtb5osa3jdVNh0Z/ouOgj3aqb86hbbn2Xgir7G1kLpq
XP3Qdirf2PORCN4hQ32j3ohiJLG/9K60n9oY5m2QIp1qkMVhq74RPSVmTpt8vOIEWpF5EMP8RUp6
GQJKyBKv6L3i3ZbXTucl7MHq8Fp9jzqFPbhv8hbTz5S0A/U0DPD4KVMVNS96/A+VDU595opREFzd
O+Fr4ioyCOiufk4u87Qe1Qtv/5ABWviN5nbSlj27xXhZdIy8eNe/0L/mNEEKLzUbc0WYdCxSr+Hl
e2/u3Lz9lXoPZ3AsoFANld26cW80mIHxlDwE1hIARNe0XKKzYvAQGULnSlGPGbs+4qqgb+W1Da7Y
xkBZRA2dSYjqyz/MwTstiyMB5ANtzhMdrJvpswgxmqJay49PSO146muSYrxNoGFE/8bvynQTaV3b
H/0mHfemdeEKed0+YBkifkTbBy2ezJuOBuebvpKAJgMEqZ4HfK5oc7cuTlih807QAlykkd070hSf
4zcjVAxrOYHPZ/1jmSx4MYBjx5UQ2FLnViiU3zZReYatD7urS9YPVONI5YStYEFbF5QdBVSkaUs3
RVk8uuVh8dR+cmV09zn/8AXyS4AZGajHcMk/7yqcpHzHYqcj/rcZKDoYPOzY8e9CQLp6ImaezhhY
M7xMSz4brjg4d8htRNmztiXkbH5H1GIpv+SvynMJGRdfdt1tbGShd4Xjo2DfbhTTq2Tfir/yOxvo
CdHqdlnxNLoP7s2aL5CNy53xrVrrx2+aBiBXifQQDRj99tUk0/zOgXiujdD+h67gbdsPe7AFHMUx
fgryEhrm1x2OOIV71XlLtfMCLFJd48hNRsJRjo5GFRU3JEA3Rr3PbVTZPcCjZnHSVW3lYGyrJBtz
nL17BsC13gzatbc/Bh2XRwM37mexoJ0ziMLJuHnEYJ396jye8HvfxrUHQug2c47di3XhgBlZV5SG
PmigA7wdp+18+zSOGuqM4DpcewGnfaNJ3bp0euJzk7tx4xn9cdADCivAg9KBLDz+oQkcnzjvH6jF
3L0hqF9mlGZnZU099LYWYxbmk6fR4nhryAo/bM5JJLUcd7JOmb6Sb7iYBpUGZWT4gjrCEn+991GN
jpO6y5JApOk08gAto35qZKF5LCiEGR5GuHDByB/SAsq2ui3d5to+/CYXUvDwWAcfNdbSXpFjWbn7
WLbdJ6bDMlLeFkra4AAVB6BHg3qc7csk/U4Ssnjj/so+45CV0djQtANtk8fwL0X8x/ltymv9tVCg
Sr/v43M1nsYhorXMgDUtisRRIj3lxMh2FiIv2u86SqQDuaSrQsqQrrL0ZHKdauCM7+DFTB+IiTUE
NPmBu5rsdRpK5/wosYEGUqCML4/iMlpfmn6W7cP98dQ62xmLdBQ3kw+zuSxPYIzV1ndQmkS/8zjv
xqO2BW7aY9FuY5DtvCMlEGSntnF7LIT1vV25XP3IEr8LbOD8ne1IRwgm41/INwCcDyqKHmh6fzWf
meOW1PlHzIblt5QymVgzq9oz2TT3YGgSw5e6sHBeJLrFOZ7dD7ak+ko2PH0SnbMobleLwPs8CsNI
WF/2gGeG19oY99Hw9OlCmbsuC/DQbQyXJIafutUnsKKomTxS31SP7UQTkRS+9MwlIoIarUC7BYrl
QXqidxMjCimTj65iY7scM2gukoKcc+LyQq/5c7dS/eY8QyQcDzZdJP2tQ4hnOSOD0ljr4me4UxZo
A2v0SHmTlmBNwp887OMPdXhabq9Q+mjOzYEKPl936QEprbsoLsnEkvukVLy9km1j5YWGL60euC7Y
reEFAgqx/hqVVQIYr90q+hMQcqW4Grddn4m70JSdvbzcIFkAny45xlACeZc/k9+43bKnDxZRFyi3
Ltsq4z6ldEUpiRJqiRWnMXIbT7yb1L6rwLLLX1CjE2FQ+kfn6bPjuicioXmPLNEfPYqdHGokKShQ
IZVB204tWyQIH7pnz3Wyo36YYQyBtDP68xDHlrUDSjXEKwOLgczyq8J7pDsnEYICZjBkR6D2o+1x
3NNlVtqofAX+nqLdTzM292TTE54y6BFbLrYr5Tc/bZsA4w7Zyfa13/4IbeIW0MBPN8vLwBynRwRw
o93fIeVjPaqtdBs18zcuXqqC+vFWPjEDk+oFDqGEmOWnZa9TCmy5CB2c3MuZLXDfDBfN8bx11XGV
v4+0Pj4lWpPmppkDUNxoBQ3JLv1cpJ8q3yKAo6GUfQerBOYlvH1UaiBTbdXXer4eB5JPN5uhUBRq
gMmPJAH7TcKM6qu27esofxdq3mj6rwwqg2dYc5xpqKRIbm1DbNnqy365vfcxEHyhpmwGJv0V3Q5q
h85cOZzgBy17W6WEtpoWt13OOLB/lkcdzqC5xoq68Gwqa5SVp1MJag8ZUIQ6HTZad8qeK8XlyLUy
D0bvoFH+80csQn46RuMjvlJBrDhMJug3QWHtFgPY4ouDCCNLm6R/Bq+MEtMQ3seQeiwbwLQd+1WT
BcQSTAC69vYBufv0saFwDvH4m6A/bzeT+sKo2AIK+g7Y2iugZidrRO0v3WsHp8khjuP1bm/9Fj4S
th7Z05h7zQtX2gTKHmH0lkiRinJOLplPZJ2bGFU/4q38YNALfFHriPjI+RnGtZJGeX5WUTbf9w0b
CQYwptdOgTWcJ33X0xg9APMNSkRwm+a35nOUX+9RohmHaTJIOZmW0nUezhiix8BQ+pU5+vZwSJF4
cDxtCahVjGvhNE4pP6H321LXI9KNg67bDbKL6w/eByPhHQwGSJ4oJNbgwbyp+FCtf5Z50WoMvwGI
A+hMt4N1dIoNPsuKTQKKN0v/xczW+k9WJPQzAiLSlHsUS3A80vfSdokIO/PrUW27246EGA6CM10G
IDQAme0AGDchf/lq3UNihYmyEFLaOMB/1gMgHPzu0UuH30E4a3yYgFIqPHMSMEaE1cQERMjxfpo9
aBEl5DqSziAxKM291qnfUGoF1ml5D671kl/1vfUx/lCJlM+8aR2i0SRKVYMHBCHmeAT7NUJUON2H
PVuFUvkjsbkWEYTYlK+lf48y6hVv0d259h/WyaAkFsucDRTtJEHge2l+egAdNBsACb/DSHthZiM7
Bm69WlODKvYES/F9CVXlsVLJmbtPoPUYNujSc3r/bO2NovpS/6KDgHW8qlmbxrWl5YMiKDsfzjM4
7L5jv3UPEnJbbE2lX1t1LfBvN3aHVe1sbgqyo0+5GUm2kFc3G7eUvup/mK1gLjX00fIqpNbzp26F
BIugWNXELfdQT71F5sROgtL5yqnp/OBgnaYRUzzDjgovKeAft3BJouTdjPe8nE2w2V6aBRj8uRp2
wgtq3g7ywRh2TbnBB8tqD2lY9a92dtZLDLNRuHArZ21jr0QvpHor+73tBDI6I4+tMpzJn6RN1h2u
Q7K1BxguX4X+TH7BvpdBiq8/sNvB+SerCOiP0v2MAU0qR/qwrhpwDvZX/tiOZJmACYfsLCG2Kn1Z
lYdFz8wvXHVOw7QhW/9uripNZuhEKrrelNFSzzK5IqFtzt4tL4eRmv1t2DSYfHe+onwkz/q3lEVL
sSkNDx8l6YmNGtVrpITii5NveqlYfcT4FKh4YYFF706Fs1bfx1eDV7fJcId1imYhqfnDOSr9eTa2
rUq2e/sshRVPQiHWR0676A/L4N92SGxX2Vu6IBtxLoYXpMHlfzp9As2VL1TWpEfEudGlvkwyLvlo
b6PEjH/FkHlU2pA8Zp5pbumALsBII5xnHObQpP3K+nXRBqOxme+HsQqLbHOXr/pta2j0hSngT7CV
fP0pyfHQ2tvg5iips2t9FpckuRhYQyl0mRu3pVJTHRv1MFGWRUJz1WUb+/4xi0YoyO3ScNVsmwf6
8/2XMPJ+1WyGiMRo42CLfYu+DXjGZSQlwGBX9rge3hGcT5hMZLGwU6i8kcqS5j/b5lfsbHr5NbtB
3w70y0P282ChNF9FYM5V9RV9dDT5v/EDud12iEjzPevsvMwbVNCVh5c//KHw1X7TCF4uWpWY82BU
gGXWDoVz3MB4xBL2ha8aqrs5Ognv/MOKPYyG2vTM97XfqTqmMLjQgKyzQ4eJCZxGZ1tanuO4fKNE
ms1+pgzFM071owzEvw1s9kLjYEor+gWS4skcxlDlECpnBc8cL+Hj32qBEPNlkOI33shFwy+hHcHq
eFdOaXNom2eyYWor/Sr/yV8elJ7AEqkbbEDuFPGzPBymt5q4ATCwFcnKK2iOWxwaB2v8zBEesnZq
81IpX7L0CxSkAI03euW6+LolQqpb/6CSpt7XvAtzTjmjC2pRmQONgZ6F5bWwO3JPWb4GQFWpm0zr
Vt2hyc6vP7c+VvU0MCsPgSANkdVMUH4uRMeZFN7Y1uCG4ANqbUy6OVCfiLuVtZYHQ0hImBIig+3B
DcNw54QCGvQxojyqECGtWWj3nPZKziGBBCIs297AcNlFBqZBK25SvUX1h1CBypVE+PkQ4kzoGpG5
zj80ltLxSKf4ZgZg2EhpMO5CsltZ1+ZxnE8LpH5pu0CqnV/r8YmAd55XyUAJ9UeZIg0aenFIOwit
3+wcuOwYeC2pHv++DFSRiC6Bv5pBY/kdDnayS/zSuylYgP4JrxGnPev3yEC2mkKgjt9Oku+G9+lp
Zr8HRa3s8erhxzCm6+x1Nbnmd3b37eajfvhIu9tHR/KGjpASArlfJ8GU09X09S/CG1h3UnsltsrW
YOInyIJ7xUHUAqg1HXfBju3WD1hiyYsEotEJG0oR3bm+YelB0ta7N0RMJ6AGk5y6cXdi3+Whqd0z
G+2N3JjjMMfrTHudSdowJ08PeAJiEJOTJhzuv2UfWTAHp/QcG9/ANNIyyn5HINM5ai/QjAa/eO+X
CKDATBlNEgm7SBTQSahotBHvMDO60WsBYLQeYgEOIli3SGeAicDsV1IZ6kkyQLaAuhkwQjoYuJ9I
PzJIK3oxwIpsj7mkI9rVrQucvkQAeqe4kZHMh/f6vEAtmQjh9Dc1w1/UpRjFRMB8eiKy/i4sN+k3
0qeNYjANscj5UVXskwC0ryAGz3gDXu13G+LkcuGoU79oVWkX6B/FOzEk5OpbjgQBzfLZUx7BUgRJ
9qEbITOpMNxO9mr71JA+39cM4f08v3DfJLrI9HOk3o4kNVMorNgOGYT7HbEup9Ivp4sG7yJbU7vW
dUFvTrsnju60wDMrJDOph0j9J5knhp/H0ZCwrEWlix4R0fVLSfD7sWh+dSZPwY0RsnWyiGPy7qwl
Ga24kJ0NEzaJ8AwpqsqXiGSe5DTATaj8lluPUAAHJ0l/thCnabblTGUZYtHgBN30gnWdYr5PznFQ
XzP1o3FQXR/eZ1JrC/gSJQF0d6ltdGGW+vf7wbx5RfxUQVQCSVy5yAYjrN/gPoAZBTwtw2emJ/ij
0PyoefZaNDfB7ZkA4tad8HFwOh9bDsoVEgb02aesCKOGOaNNcodsJ/wnvBmgXUJZMuiQI6PR4U6U
p6fAU1GnUVzS4nEFqM/zYpAQ8ycmFr23q/XbaqfoPucnAsXNr6lAIz5LyvMDmHPr1/FZx6ygX9dY
HqSCgnSnzlgdk46p6akgDOen+vaq34JiPsZWcDdwyAAwTYcfJWLAoF0WKmcU7gJW1XLmnFI+SaNj
XCu6crWgISUFN8ivSNYoDOtqZ92iqsQzI+zbKIXXAQ+HtDEAf7jXTvikNa/xxfhsMcY0RLNYeh1u
AWf6hAIA0oii5rzCcWX8NdADvF9B166cVw1kPaTCxo/RoQINY68IyXXhgw0hrBB26ChDkADLa7qy
pCExvU/HNfP9nWJwtr2NdB+2y4wd186ozmgrdD/6G5afz/2/QXPnV3nXH83tLPIq+NPIuLHZ57g+
rfOj+qa/4bv7QNZp+QV34UAHV0VsCPGMtmqO6t8UsXN3SJ5eWQ7bnq//+e/agHpY+QHHgiLqusJw
rZNZOQrqD598F0Ns9nfKbhkbwBpYMeDl7XIRtMfqneoUJThA13WI7f0h/yL7np8cAMYw0t7Yb1IY
55lXHpsTKqt7OqbZW5HvqA7DoybVE+V5Ru0mYEmSGdAtrPHFs9bqg6yXZny4IHGHE5wLx46KUlm7
+a8sU1snuIZvAqe6QWtDeekd13Y8VQ7KNwBJFPflA5yd0Q6Kd95iaDZaNH6TSyDHsDjUBbwOoguh
SJJd6HmbuwfdS11gkSAGOsv7nHn9BnodxWaDFgzB0IkCs/Ye7xPs4kqIm0rEq92ojk8+56vS0Nu/
vVTFmpIYOjw3j9RlvlM/QQfk0e2KkdfLDxZOBpFqsOjcHrJfvofV7dT7BuIXi3lYt9f8CrCHPIdk
hLRIj90RmEa7+NQdqD7RkKY3bZ+4IEaQ0gzFudJHOICaMl1hAEWJ7rOhIy/ybBJ6I9wB++EkXpIG
7bJGXwCMOcSj2h0aSLGz4s5dyEw0xTXEP2T7Qx2KGgqRArgYCCfU/BykLAiUkIGh1QjByQph3M10
X5GevoPYcVP0jilf0Mz1JXxKVc9ORaxGL4PZR65aneyzcpwqgicAbDUx6A7joBdYFuMWSrx20aiW
Q4DPdvKvfL2ra1n4y2ziF6bW/f7RQ2Ua9rfF5coNzUdXGEgV9HAmSAVAAKzSN6cVtRHeDXvVKx59
yw+7MzkfuHFaFERSdEd+H4vAxrQyfFT1NLAVQuhs3pTxhNijAt4oGMFtzRvJ5fgaWBXf5Ka0RkRN
rz5Tu0jeY1BaIzV1dLHWImT6Ux0e4z0UJY4AUtYyO6GClDpnjSTuSz7dDrxzqrjUezTwOgr9fSTI
x31t7gmz5FEcgOAYiIvgjg79lvvJjQDm57+kDGjIjmbIiOePNYcBMAXHWE/4VQN52LKWab/1y1lC
w8EMecTLvFWv1VF5pmNHWwJ1CloUouSi+KwHxDxMMTFFgQnUHnqnz1Bd6FpRDbg1LCYy0AuvT/Gj
aMRyesAJeoT29A8BgUU/UPRpP+pjjw3SF6ym4uF3rA1Y/Oei51DxYmge1KKzJHzoR127AiyE+2P9
Q0nBfqkeh0n5oFf/ODMSjfOa2btq/LBuh4m2aubCOrfzUw1fVg9SdAV1FJwwYzlSQrsRGhCLf2uP
t3c9XdNXjYGT0ViTAl2DD8dxOayUu/2t84CqffHzAOooSasElKArZVQW3qcZ/AOmIQuCJTrrFKCd
UrbeXUpdaaL5mUJl6diVnqjELsmFqv89+VXyp8Y4ZDgT6xdC0vuApRvTy3JYh0gJmBttfjbtUxxv
S8QGYiLBY4l1A2gve0X8EjL52fI+Yw/8VLoD0CM0rzODbnCYsiH3Fs7QaFMhZGd5d7K2O7FLfU7M
IxHJA0KHIy5evflSHtDeGOk3Ml+W8932NHN9pxpMXSMZMbU29qr9nOYHPR5wBd1KSZiLmjLS3W5P
eb3ZUGKmWEGvpoa0zFe19Gdgs0jn54LKs37Rsq3aCS9cfp/GMVkG9erMTZgeEmxeZXruhd0t6zhd
sjUHT1q4i4E+QwMcY5davXtnWrV3AvNrrpwN+b3lV636XDC7lvTfPUHtBeNA5eu+HvpLq4dLRi0r
iebB1evw8Xg1x6eFcqD1VJanHC2B/HWcSU3Az4LIxqUBgExLWvSm4z6MnQ7q+VpoSKFhHOziNKah
nSaUhMkecZXFTGVPxPdoMZ4JmDwO8pDlvtF8++bHTdjkBzrIlvFmjcdZ3Q7SGoGZ4R/8BWSN9iLL
mehio37KhkuVNR/+Dk0ikyGkF60NsDkCB2VBSoQZan3t1kg2PB8nD8hVUC24349z9k2fDMjkgluC
4aO/Ug3PyZtFDZkoCkmGCmwK5UgQMPQJoCaNP/pZc14tEMdWj84OVAsqWDwB1sVaJo7OEEhiweRb
nq/OI573xhRSnspsGgnTvprCZvxQ8XI4syS65b2uzXWRXGzuYyIK8VkrGopkW2nAw0fAnSaI3aCL
sXpsRUT8VOiXVPVnEBqfN7946W7/rKeOWhzFbWbWnWDCxnuERYoKQX6yrRPbJC9tt29F+nOfnrNP
VT+CEmQbhu0iPY+Zx8ZDbeYrpucTTYavxEdDQFypIjyexvoEx5ZGMIRSioW9J2+WWpxoyat6Bt93
+4IfT/+t3UJfRCYHziDs1ZMu7+GROsuhxSz8IL/QSx2uMhib2BOccbQmnBCO3XO6q+kWv+PCSC9j
UDyLJ9e9IHPuYtXJ2qcPRms0kIuNBDBliabuq8d7jjYIkV7H4LwVw/5xOw6gQDvL41A3lz1nQU0I
UgkNWLmKaBhxAJAZ6SeEPVLwU1B0a6giu7rZnlpzc4cQ/Y6MCJpwZHOkxOohJ+1IPbFX9rsZHBZg
0Kp+qebNgy2f2PGu+hrMqrsL1QUZn3p2K85wYQQcUCh9UNjM6VWujJREHkYWO7a6L+0TQVKqH0Bk
aA8gKuvXCvAdu35Nd3k1SyFxXSyts3xLupZaHoV5zs2W88FCyWJ8stKPBjwFhH0gnY+18zxnB7nF
JxiVLnygI+uidCEnCu1k1fQp/uonkDcEbLeDRg6LqlQZAfyM8VJqds14uFlCwCR9d6oIhExGX7v8
Cxpc3hVSF5ELtw6+6uEhmcIjT+OQVPXWBtw0UEegdFRRyFBFnja9EgbR7KTWi9JHLx/BkcCwlj/t
/lAvYB4Dttx4eq3zU1fvRHO0dWPLBV+p1OG9Ac8XPGYOKT+nWZLSLL4qwC9VLF+6L+K8qQxAc4HN
agDTo3q4IF6w7nHLXSKADdMSDvGbyiAaDW6BCIDgu4QyV+G2kgc442Gg9LMyh12iBjMSs1j+xhvQ
qMDOGCXleZgiHahm6c+ETTVS5jZ8N3yre9hgYHYrVTCJRgwBZVqEybYwqV3Qhh9NCjaY6IXDfAT7
AchVty+drq6Ub9CYI5bPPbJNUINJbiQ8X8606nX5meCXQBhqPmezrjc4raLVUu+HBCaZBbehv07z
ZyLa/OBV84uDST2Kb/llsUL1Fw6/ntJyrqTiJ4dtXbw22Y/e8cA/H+xUshMTfp/576EQFCYNMBhK
6I1ntoHGzl7EAHlUmCn01Dk77ijI63QZZIjMKUi/7BV8RynqggmzKjRoDtU+mcFs7dIXJjz1hHkO
aIpNt6OGgIfldfqhq87EZI3AE5DPUTjo0jVdUjKjQmMtIbamgWBCCc8QKoIax6ir0zL9kIv9bDGN
KRmga05UF6o3UH/jrxP9phQYxG9aZEyP4WmutKCzVL+D+jakHzLJrTNyKPW7XnbWtUZchDhoQtD1
VHdvAorE8fBIP5aRR+KnuBEb+4V2tlSdkwI3RNuL1ZeJA40DnJ13cOmPPuwTbVzd/Mzyp7z1GsB5
tl8QhNxar0OZzq/A0ecBZApqJejQcfjbaBqAzHSyYBY/BzXXYJ/gqISINkVsvI/uktdRbW2yNJyh
XrTzvwSdnK9HAkB13P9yxJcI3mOiNu1bgMCzeHXw8vnahoI3/gKV4Jy/o/c0T1GN1adQ2DQ/7/1n
/aeaUpRfN3Pf0VhsRIuqmva1caRXx2toZH+Nue5Hn05gW+4H7YXbrtQtEnwNYZHdvXFWWdl2GlAw
Bx6Ir0bjUipUv6wsYDzIYXo9mrRrNkVcljSdRnvXNbsFkIS1mQyiJPR3lDPNUYgQj0B/7OKB4u5b
MZ+s6ZSYFrQX4K/JL0KvFJ1woDGXbyvBYvpDhFPYcEO4AQeUu238IVO5WGZBWokeznM2U7nd1oiw
wIFk64pd7nGGRAHdBFnqJve1ZqbbyGjTVlG4vBZpBoln8YgrIuW9xqnUpwjZwbvF9juldSiPT3NL
w5K6VYWWyCCpGKyDZjfwQp8Adia/fX8pl++SV3pMP/r8WuFbw2/dnFPDsS0ioA2THkw0OUDJhpuC
Orc+5fjDIKSDoyoiqnyr0Ni5D2SsYXoLnTSkRfww94zan9CNN77EX8vVQeUv0H5oHeRe7Dzfp3C+
IX7ShNRkG/za53Vch7mfLDtj+piFZnl9VB3smtaa6iuNj5ALItX8yr1qNubXVJ7mNKybkLKAiqQe
HgdrdXEvuASDqHR88+tCk/6ylukOXkvSdKBSIzBe+tS1ci5OJ16VOsiqx8WaePNhbRJowGroNghS
Cr2oD5uOk1cCpsYAFaXKkSQtKLfLL4HG7NGoVGYhycWEAw9sHHsNzgKzoWp8k+6PnlMAr94x82ae
hDUdkowVWEbkzBm5bfckI5Hx7xHJk19We9yRiMM59350ZB1MjiVq7C7VcoocKPmsqWTfpGdi0cwj
9mRXKP0B3LtanpQ0fKw2Yy+tNillkd9HflUQs4E2bLtL96J1Lwo0r+TCdkRNZdQPE4QxZQppTWoE
teVGpTtHrwQ4VrWlW0aFCKAH1t942IKWv2Pg2CD8Rns/IsmQ0bHFhwps5fRtVuzQx6y7djR6ofGw
+jP3bpKJUB0zWLZPd3KH7AAU5JEB0CP5DmdOeNBQNmExMH2uBNFuJPQMZjGJo3XIOHe63OU/CpeU
dcafcU/BZ6iR6t3l7D012bOsesVJm7AhfJ2bM4XVhUCtrk5SQXsR/9GgOVHS8ZGTDOvLQkJfeNS6
OuQ9G6RRm6D4BGX60l/Ej4rPhc3B/+LZBRrh07F0+fDFH/EyQsxT/B6FUb5SnQqvdCmsFl5/odDr
Af/wjTXg/LXKn9rFJJJfyrz/P+6BEGxXqe/S0uyfFw3J83p3i5JI+JiJv3M+E/++RcumE74JVmBs
SuRsa/Fnp/3J1pdRy4eC5LmxUZGzdwLapFfam6iunBWuQdxj7qM2SplLMM0EW+1/AVxKe0J8tcMV
hLOeUvnPHUqfN8TBArPileKteEthBJigv55AUCzfk8jaL4GCYZ6B2zP6+QxIzpRrGCxcunltIJI+
ggEsNtRCAmM9Xh3KjOLS518j4HJ36aGMaNWh64+4uwCY3A9C1B/YzrY/tn77REDINw6qC/PHVzia
nzj/8o8WwVHKlR5Aj5Y28xBRU2CIkGHhzinGb+qIbg6eINidh+gVMiqLp/sqKvKImKATdjsUEWH0
tBHS/UUUByWyY92uijIQmQwQCrhRc+oCRHt95wiCISqiDN0y4TMBHS+iyCSEHRDj5dxBAE/IwU78
/f/sARiHoUCLsFzpU33DkuHn0W5ijksxFXgiVPUHGmbhdOyfGoqNnrheigH+/No+6T595zrikJd5
iuJPHmX4MPLwcfiFEh0OvvBeoHT8RLK2JjnY0ESCrkz7NNCCNhLDpXlEuDzujkfx2BCGRNyciHjJ
5nzFBYBOmIDGzrvQJYZPiOeBeG4PNlemAZP5gQoxhCy2A2aFENKnx440dArggtmzwILk/xwi3CMF
Tf/Br3PcYhGGwsJGrJ4OHCMroGWeg0DhedeRWaxLLB1HeNfSaxKM+BkmWBLUEWYgBjOsZBhktznr
uwEp6s4vIjpR5gaWN88EWb5If8M9PqgwtIC6I6Q8IjFj4eufRmq0JarfhCN4O1iIVYu/kWmJoOZM
Id4Q7NMkhrs4MGHig1W8K1ukPCm2IFaNbD9MrwsegQwnq5QpyMND/bbEdiCjOPw34aBysBsgxxoi
l3tmfUNvYJSQSUFhRPYAMzNdSPc2DXNf6H6TLKBU+ACha75LbA3On48CXw1QcNgNv8lXCu30k5n2
Oc6r9qLv2Bs8CFUsa2F6IPYImqZ/+waFH/YIcGssTORQ/9aXkLyT8QBy4qu6mX7TCE8ejj4XFEiU
QJBX+Z5Qy4MdiYQeqEHI6agWialuBzrF3Cay3gW1Qnz18aujylfBrIeh7tFw8iDUQ0AMR35ArA3e
iT9so7QIpw0RB5Epj4WtEeVu9O2FVPUjBCjFNYsdQLBXcTjhvStGQbxwHNyf40AWHLkmUn95WR/x
PS6ti+RXmDkmels6F5Mc9KD5G8cquqP4J7xfxD3ADfpTDfSdSOy/7FkoVFUsX/OXGm+zoz+74eLE
/fGauKCIISi46Ar5FyEAI/NZEaF7q2/6K2K2CLeZGzEU1vff64uBYIaIOaIhNTXi7YzWkivnqCZW
0h7OTX0QYyTGj9iGSIM8XFx1HAiRwju/KwYREsBORhaOEsrxb+T927m9Nkxb8TXxAhn/F7dC/+nv
6eCKwR7sG/y4eD7iYoQxEDqMwlZGWKnZwZ2bQnTsl6vecZdCUAKtQ/J7fFfiKxYktyAlY8ZVykYP
SIgfyp/CmCC+asxE8QH7nA1M4idYW2goIqpICwiXTAZFTCDemq9SW2SneCCD8yepKFbLhu6F8PUQ
TjrihRBsFyxmPtBgEcuMBAg3A1SS4Vz9TXKx8oS/gfgB8QF8iUifFguAl39CkSfdJXQhhXNMJESe
sl2KmxH6RsgYSViS/FlK/b2bgyaIuGiK+gehvMN3+JypRkmCKxxYX3/XHO/FqwmqMa9AXB6iDSmu
WZjKUFRhIAQru0QTCCUldHZaXk8IPbXIQQl7OaGKxL7P5xxdpQBtCSUZQcoW5ivCkYz9EuSz2Prh
XPz/ZXIzliwAUgVLc/E9wMhMf0Tm/8jc4nYZRJahdcT9hEfdgJUnt/6btMyb4TruqE6V6xu6nnFQ
r2bXRhBETCqbqdExt7vI5JGDfOBAYFqgQMndJb/qJ6VC1GHgmYt5QO9KePrEV1Rb/rXUn+BDMFBC
fwa9K2FvJKDfDNz/j49HYfz7I6tjXCJU7Xla/8QoixHj9dH1vImWlnHM/uaGWP/i8sWuIm7mb8TF
U/uToQJyLqPnKT4y9iAmFrzezd9jBXK/ESpKf1MpeDhPlKKSXwqaSApROREy/CC8Hdp+wd9jewjF
VbFgsTCCh/e3aVB8ve/MB3sGm0GUhGwjIyqkYh0JKVOhu6FunKMY4gqNp/+vkuvk6GXFc87fd8ga
i4WHp1kA+uY8BSVQegO1jMJ/jiMUVaLbxvEtX6xQ8TbqJka7q3QtSp0sCaaquBshHSqjesoN0p4c
/jYjblW8qZiENUuBGcTzeIg3F3ueySMVrygeI4owLVucySajC+Y7PmNcFbk8190wvuLcaGC/pexL
4lIByhxQp/27J7GfNzuaYze+pG5GpfOyeascha6VHKCP9rc4xaIRU0H83X2nqF0VjA8bYQR1MzJ8
QLt/T5H0sz500biDkchX+EeD7B0ihBtx/8lB6O4w13aUPoTLmxDOEvcnHHzUDRKqKCwyE6vd8i6u
Ufws4HZGhusGMM5WqG4w7WIbEdsREZAokIINYeS4XZ4vX2J6TZvmW2PA4qscxD9AMb1/VBJ2bD9/
P9xErBNxbUlosDTYbH0h++P4mivuRfbEkpG96UAX74nOzllzUXUkuhGCgXSAkOtDTVYMqslgimMF
Bo8YaTGWfzuf2C+kUP3sN5YQO2L+Dwi3Oewtwu5IY7comAji4SW8lZCXQUcX6ZcSHRrMn3lzsWbF
5LvvlqhDOece/n9wGygH5ZhHCzmDPrhtgNM9FUfUesKb+TRvtbANKuzQ21MvyheuRY/wkoNtgIae
ussN2APcbxTz1/h4G5L7IIBZT2xlKezr9L6uXFRIoYt5Zi2O6XZF9a+6DHMg4dRzsaSt5vgK2I3j
AjwqpBIUyyGqnS2o/xJi81r3lkhJKZhF7UZzh9orNCE0+gUnCJaRX1D0vIAiILpEFaD2crQXP+IK
ucRdTw0jX5sA3v1OcuX5uf6E39tOZ+c/ks5sO1lsi8IvdBxDGgFvaRVssUNvGBobFBVEaZ/+fLv+
kapUKjFGafZea67ZqFY3ae42osT60oJ7b7LcHUPjwNLaSbDIL3BSNFO/it1YwjonY4ekt5jgd9PO
jG0NCm1h23QHSTX1l6WCYDr9LVJXJB2/MwOEO6EpeK3CkcUtkhR4CI3j+vjDTxJwdkD11h616wAF
f4W2KvYMHiBme+/v9DuTykhCZ4S2XH36aonBdBP0396rsaNsq0AWxqLpqBvjpwKpDEcaoLMZMrFC
mmFt8GYwZNY3Lqw8ZiRkIuWYqr4UDcC1qskgwv0ZPKXZxN53aAgtcQ5k21nTQ+voFIYRv3Fb8kua
n4VfCT+AHoNMlgVMEmMEQ9KU8a6RsoSy3iHZwtZB+O0zeLF1DATBqjX6fLyFhyZ+ddJfm+5Qa2WE
LosnaQEXuNG4Z4arCufN70SSJ2rsNPm6tjotNpH44loeDfTR0LR5RSyDnX0ngMpBlqt5tRakx/Kq
/JGJYHMrs0B5jNGbqLqh/sDNMiOoT6gq+IxDsgQdVEMIXHq66uSTZB1nCwYfD8JCwXKZqeFbTRd2
c1Svwl7xG/JrRaS1QMteTz5XtLr4TPmQA6ohmSBqVL0AVN0hbqn6Uaedyz6n918P2TU4VXKDnkzC
be0P1gVvEveyD1QTlqmn1/uRq9sgWbjbRIkJLsLQJi4XF8rBsmALCMsGfB7kGLYHYhAMqzKUfFDS
1AP+9zrqUVy/iyD+XWEKsHnr8QhHVLbQvJyWpTs459oEh+JyqYyFegmL5gc3lIN7jXIeJgtKEgzp
hGtinUYStjDMBKDHVJjkutBfGHSnyz5yBv7gbd9UDJHhZhlQ1vFwziFjQNllat3Z+f0PIG6w6Mop
blpFUDLtMLMTxLbY+knYxxgDX3pPKsmVSzchZ2FArMBnN6jWwM36d66rZGq4r/rMTOyONzokoAS1
LWSmFUN6SAfCbYepCx4uKNHanIHPkf4sm3Rf2kNLvs+X0CMhp9G+Kvj6U9+ggOiQf/BUjBHTO7RN
uzarytFCYol/s9jKK3KncfXDsJoxX0Wx8OYNfojCwVoIZS+IcQ7rA5zUpDZCR0z+MoZPQMg0YbQZ
yug71K2UwRTouBHK3cnmL/Eamrcon5LbBQjncyrLBYdxNyCqegfGhM+N7oC+EisFF/vjkYcThyQd
gcbyAyQcgLNUmwwbFdGW4owDTUQiF7uXWqzmi+tyKcVX2AgEALb/Ne0jRskwPh92HA6qMahsps6f
3mD/9B6P4MzIu/5412QDn2C5NMhBAI21bwyMeXVLtELDhzP8kQ3Cs/BXeVTOG1ZUejzMgtC8Pafn
kVZdSAx/aMGj17N/t0tL5ur7A0smt268/3e9fDB2S1JIsT9nKEo2vPmVOxOzikcgRvjhglhVpo6V
xpMgVYkNvWKSgx4IpkqC10Px+KHn9HufTZGCir3VZdpOrk9vWJROmZIkhHYnK8jY0Ay8HBAzgfRW
wMkydr/FC9tH5REz2NzeXTpRub58dTjAOaVvDCfoRqKz0YV9SAP9dA2zIFmCOMc83R1QNLUZTccF
qYlZY/1YgfAnSu0zgG4fjmKsvNiu/GT5fp3yNGAKezyD2P1qw/v+gv6OpBz15aUrA5KxPAL5H3iE
MvRE72EwI0od+SRmm7MbrmMFBdUIbgwRKxB005XEm8hp2OGAiPcC7faz2mqvafBVjzyMNeOdhcXl
1mc/0SHI+p/EJBGIn7/NLQfkLJDfH2FbcCzBkNlcP/y5Wz4OsjlTc0mgi+/pqqFMuf9WcHgT8/ro
vNYMgFjfGwlFwo86GUS9yjrz4RBM1rP49eXbCWAvkxFkAv7fkeOAvFLnajPEFtvPHGLygAk7xiFk
qtZ2FZa77mEbSAvx/Yu0EyCmNmJ4hTeA4cCegBKgE5GViblHH6gfFmCCKw1tU7dkiKrRpe+CG14m
zwPiO91vdwwShjfCl9DslB+uKnspNesKXIYBiH4o6QLaXQnJAgFmnKM/2Px4fXk9fj/Zi5MRgzDi
C4t+1HVfyy91H1T5pR5lpuLDEgslLM+ZV9QsyxNAXkjP7z5hEGz1j3mdO8pdpBznGxIDvNcKO6SU
BftxfMmmgqxRMjuIhrAwvD7iWec7uRswb1DyRUx1YahZgbpT1TFzGebS/dyRyvENRHeaChsYGLyv
boLW9GGKk1i1y24qofn04TMb31GFYmORCf6ogFBbBNFmPtPQmsT+ba2xWlUzZZOYlq4xRIacsHww
q0lMaTrgcgtvsfk0j+jzzKyCaDjiWOj+61zc3JqYLDMuphxyNgeGRliaROD275eNPN3/kMEZ23A7
CZkZve4Ws1SQ8BQwf1y6zNpd2MnseGZ+1A85wotNybP0zPdgGk+G77+atAc4YAi+rWILAVbxWJ8f
ljGG8IqgwVLPnS9Ht8Ub7D5j0q1yZGyJu6VcZXaBaMvqLTEvGeM1IeHfHgfr5ylhrWcNXAAU/ilE
0q9ZZh4ta5Apr4YHqcNz5tk4EPHQbHAOIE2VwDc9tFyDSb14wBHApI/WRRzr4hDkS5ZxtMvOFqTV
DZCUMX4trCtpc3/AEh0+pTAKcOrEYVeyyeOAT1r7B5xLyE5qqL7YWQobAKy/1RTvrhLPoK9ojT4Y
sTBjLhimekkbSXuu99iCtCJZs4pt2Pmuua9xLNAnD6pwUrlym+sjAwv9elyOMRP6n038BSs9tiR7
7o4h4yAXb1VHKUStpBjjaURsSob8HQlJX7AbfMy4fpOfPZ/SYHTufQYroXntGTqfEy/PjjLsU32S
4rBKl9mNqqF/rjNE/csl0noof8q0hpwZWw2zum7y2wQMkVi0RErgWVmwfGP0nkO/pGYBlkwmMKCl
37Y6/KBxJYTWG/jhhpQjn14wErE3vAlSTRw4ZucHcstV2W6bBOsUQQRqEr/K3d+GcR5rZzWYiWEX
HUMiViyeTsV5HcuSoNvz1/fAtJBj0hWxaHbLvTJPETSoWCCYPhsrRL4Cqgxq4X5U3m3DTW3tS9Q0
acdCqQqGLZyVwHZRb2KpRM2gQpsd1LBR9FWC5w1xc/Di35hGee/BjNUoAY+iFGKWgeOAWZj+d/yR
zcba13/6Jvl4mg1uy90fMZWfvxhFkAEOOQSGuO7fW0ZLFgAyMlYqKwzNNP/WXNMf6t5UcXIZe+YS
m5Ew/mscx1f/Xk/31TPDi0ESGb0ghZMnzW7ZGh8KgxMNH8ysJ4+Z/vC/dml33/C2nvyuT9gWSIqu
sjHuLD2xlG5Edc7EB9sVJioL1GT1uq6s5vAsJkwV+lGMl4X72r8oCICzkmqc7T6BEOJDnVr0GRo8
oMxjrCtUIhQbyP3g+xOfyIJwr8Xwx5dPcAcYEMLQzSQ/h0iDBeX6Eb3f0+4kI7nYJNZggne+sdRR
HBEW4XTkjNjZUQHpKVwMdnRhpVZjkSKZ6gcdN9ZNIiGIdSq3YFMP9ksY18I93liSLjAcU0nTbO0i
K/I/31D/Wcra3rBP1OOcjDWRv0c+CjIH6/XBJR4mCFprOJV4Lxqt84sGJub1xhWrIqwqgDgEIZVd
Qn6Ze7jdoOBIKES+JQu7gUUxOM2b1x9kW/LUIC2jgzrjgkXGE6Wbw6D+ebnyR9vgfenD8BfGGAkR
MJA2CU7bszEfAdbQKg5sPveD1kznhnSCSCBu4J7Y0DuQJfu13k/2KfCN04NRM2Ew93QYLTrJTLJG
e82AC8IC+JuxwmkyvgUART4bP0Jb8ZzlSRdX/nBRznusTHgamBmcJbqkSQfrih7dT9eML5nbLpBT
9zRy8Koll4AQHW1X7Qky6zhdp+P87aB5GGwftNKMdDDLWOaHFpmr0D7o3mfxnT98OHTwpH+Hb2mW
iwqiMLkswpISd2qkZGd4uwvBFvqdksVQH+GLhH9FBSAHmIBx/2Otxas0HVdMitIJitQeDMYOggo0
uqix83UzHEEmglLhVzLtsvKnLaMOq//8N+pc40CPwP1nM3wmEvu5UYMyFQoZkGQBepHNcHz33J9s
vlF41tuvl+x/xihOd6/PdhhzzIK0mzNOeVFEI5vxMFrpMLODVyUfsGscNrOB7uU2IEkIdxNVuYiL
vZ+QLqL0+KvJbXzZ+OGoBKjtGeeWJ0wTaso5T4SPcTURzqCjtBlLczj1Sg7ZJaOOPtEXdXtyiRgm
ASVajZttDaLtkgmiE0/9M3BFa8fJrlUoR/xmN9DxZCJ6cE5SQufmXB/SFpXyI3cMymDZuh/ep8Hy
tb7vu87iVH0YJB7hAMzGyoGd7+Y8VvqpvsBKUqYDpw9jH3Miomq0cdvOdM2Gl1PqY4nNjxwP6EeY
Yb0dRPMo5hD49fVR1s2QlKjwhY+f/WdO6cAi+45D6YElBT5j1lMKfAXixxBIZKIscM5gES0OBron
+IQ0Bo/my9oKY51ZUG//9sp0TfXMVS9G/clIUGBeS/k02RYUrzV9pg0dBRZOXyV9Fzsi9No7OC6v
3Hybxkph2LFF9Cm0X/Aav04taMB23jnC+mcxeHsfPKJcTd3eMEaR7JlP43nm4EL7Vlrn3s4GyzRx
7upEkae3hXDVICb7O6of4Q/Zj2JZO954C7zw84y/odc+XfiTCWl36zjSfWQw3Jc6VGjwwai/Ju8m
gOlbkieEYgAaJ003nuf0xMkkQStDLEkyb+ZougUHDY8sHJVAL4q/zOkFmYhdi/DQx9YV2gdWfS8r
KI8GCkZ2lCTsYwmBoQ4TwoeCszoyaufJVfoZB3x3B/kYzUZrc4gFi4DMKyjw6szAhRJ2BtyjfogT
E8TvxP9dIIE8D/Q5UK2GC/wZEDPh8KpZFfEVgFoniBQEO76x++iscnLfQ5AHmREUd+T+H9SJLU0h
34QrO06wXocdscDyjyDYDWp8sfjQ8GA8HTJaAAaapGFcMI0brjByfw38SqPqAz/BWO3z8NXB0pDn
PEfOWk7szfm/JVaZD9lQFNRXyNRGED95G8mhYu7oassXQJ4Hkt2JwJmfC/fjcltdWV3RIazRUZDr
iMVoPFxBnHxxgjAGpYRQqO3wP+lLHks8jkOPRTPWxQR2hDE7ggPZ5o4zxqx0xh8KTu4dv4dCmdtG
GSXIf4gUNLV5SRDLAqnUi5W3MzMYnZZql+57pI3f1IZ0XTt1HXa4aUI+vJui+DeTa62YYJvxGWEa
/6jYc2L8XyNp6oicAy4KlZBmnOIsxY2seNq3Me2xhGQxPgnrUcPuJ0HPWETf5FBLO6NcwXOva6Qt
U1xGYBsVrf8bTmDXQIaSR8jEAHMsBIColNbUUGRw2cWW5UCjdtCY1UUDjDBTaHwjUZKU0iLDtQse
HjWE128WeBQ6K4Kl60C1v3/Pk4pR7cN5l25/lTvN8lMKPV49iRWrqSk1Et2OP7ZCP/a5JiH5Oxgz
msnRkCYSEgPgldp60iJrTn+cRf1iVNsffO7LPdpNBj4XYJrSzkeZNvmkDsLkG5lPkCm01aPAkNlQ
MOF+7CR0ZY3XX+gWVXE+ipWZXPuS4eJlnb3mLFjxpBotdIbn6VmNzc6CB4OkK2e3hhhBeaRMG2Qm
oLwutjIL2Pbl+PXHG3bpDQxbptxwMSC2wXqdt8aw/27fI+iwo868W/u+W55pmFmINGCVMRa0UOj+
YzwgMDgABBg08pSldHOwJB0ANn46rt1BazqfeR38PAX4aN5Mk2ULVYt1XXO5o8SipVoVbN3Fzxp9
V6IBYut3jMAQ5GhHVimqXeRe0CphX2BodNZEN/27YDdSf5zWvLmtuQQiVE2J2IsdccFOM208yfmO
yaVBQiGku2aK3tuvprm/KpqxRBu+azAu996H18cfEl9DVc7aQdIw4zz7iu3Igo7NcAgL5jra4RQD
bQpVGb5tv+DKtGxtk6RQ++TwEJf+WZFQ67y9mj+6Ix4Sv4kRKx+WH5enV0PFp1Zd3Afw/+wHCP30
TmuWeoaIk7CxW3ks4UPv7lQNUGctQng3v01hpX8PXP2869t7TPGD4Pm+o2SDFALxKwHvFsUYFAfc
42S4195nfdfO2YJdAR7T6e19sSSCPRHcolc5osXj+WRHwRpe2ICWu3s6pym4uUgbSG3YIX9lJcvc
Rz2CNKqq8zi8wmyEtqDaiJ32A+yQLJB13PyWL/gnuwxSKjmDBzx3iC0iF2HoD226nUzd+F+0l7wp
bmvZRX8x2NOjLN8HSmUIAit9fxWiVxeMirhgTBMwJXkzpB9cMTnO59DQct8HNVMF6wIxEJq7Q01s
DsTct8/KKj9d/eUnggsxhAVofU8c0hZ2igveuspyv2iczwrED1g1nt1dJLStucL3Ajk6OhtGKj60
4BOMBR6CKQA0dpKmcqRuCb0BC5P1+4MSzv7NmWeqmu7gtp9b+kw326Hp4B5/boD5IDyYGYcyQKmT
rmhK7+714bHz98OMRO4h+iEP8TryZSvDUbJe4/02ACgcU+wwmUbDdoO/57kU9w4DQeAGoDCEBpKF
7vfusgUwFxVuhneKTUBjSrnnhT/IOyOUz/qklk3GEFMxfCZnCX4IqcelRG0FhthyXyaOPBriTI7m
BsbMd4QHu7KmaXmg9R+hKAJceiC3nPJ8r3YkoS9OCBtey9MH9Q8hAm7p9xkGA0C9vaeQ0iUb4OID
9DbETTDBWhtikv1dlKse3GD7G5AcMur+cIfxn8lfYdtfB59RzMW0V5C3i5Y1cc5hQymtjcj+E5gW
xKwX6YUA8sKX6oYfqFvNuAgRm3+mRgTHSHEM9g+tdbvN/279ejg0iqRiOdfsoaVbBp8NG5N7CwIw
W9O/f+8WHq3//YQJjvULKGhx1r9P812PDcPqOamXwjdSGxtP+QAD6hk0/JOIoRHMAu7qoXDepD0C
14OcQ/bcRHzct8BRTuM2xIeWTkXC328CXDe+BbdAhh9TLrm/bEGoujHYcajo+Gj5kFzxuWMi+e9f
MZX899FMMF2d/XuEeFTs3dHCeeJLiWmi5DZ2Nqsmjf2aZbMGqzvDb2yRH0piJp/xsjPFf11UBXyh
mxT6dmFLcxwupjUtHj0pz9luBeXrvxFqPi75H/H8YnZeH28j/iDpndssVNzfuu9gfOyolralz2P+
plqAQUwVcYF2sQbn84OPJ5QDYC4QcPPScy7SiUgMiymujf7OYstmuwDgY0L3NQ9zwwdWMCWbRhU+
A4fBrTmGxYQ+hF6mwsLISt7LmhNC1YVjUec3YxSTZJR8n94dZ3gf2itAL0O9LHzk9kukWSgj5dQN
PBI5gcktShDOc8NuD4+Ua2CHmtT6wXijOYDjp+76I+0kB6kNKG3h82NS9/BvgVvp0wMeh7YOg9Ri
Z+X32vHPYqmExgThbYUbJoYS+l7QJAWYD1Tl/iNACsYlcdtspPn2cWxas3Vx3XZLe7e4VJihQE20
hnwsLvjZcKxQ1FliQEvyImc09skqtcS/jIOCejogbTB19IBhLgNdje+fBu7XPFEFObclENiGke4m
X2XLN6b31YowEJHS7M5T57SeY9Lklsu7OeereWKd5hXsIkGLEzPxTyiuQzGcjj3x3c5G/2ir/HGR
oYhQlXMM1mZCgPjvtHXm5XL52/2Ju4kEaguHA+uC6ZJ14zBzP3O4X7wj8YOUW/DyNBdgGHxoJm9d
nIeGky8exsyFS0GcH/KgzZPqnCgOTHAYPkpM7/99AH9jiy4uZXFp1w5icvsfi6Mi0S+fEA3w36UO
wZjHMbkO6C2RH2KTZYurnbg7B898rvV/94C4D0QI3s/u/ipX3LIfByyLjHDIghE6YAL+hA88hmkW
RuAWDZP1HBv/sbZir+bG+3e//sZQ346s+WG+QC4bvhcF98dzMRWErgrX3moivirGr9kPwgbBxjAi
BB0mnhrTwdzgszFVIGUo89+felAP7whagzyi5u8vQc+RTSMQVgj62bL2F+PenyBL9K3vVpDxxLEQ
S8C/tQE8WWkCrAuBiwi3jFkFDO+9Focqaq0gM6enr3XCx8S8BQN3Pj+dyPC5JJxZhqEc57UyWq+/
1nzM8Oe/0/o0d4jl7QktMmcOnR41o0E7mbPYIi4zj2yz+M5qIFr/PgTtU7Y1qKw9L4ak+py1tu4P
rz1P9yuHPWrdOMVWlL3iQ4YpqbpPSKKtTQXnSoS1NzyqEReP/1kWKz0o5smfIE8o9tt+uOKSwpkG
34LnCYuEMT0Ai7QxVvf/Fms+TzGkN8fiwqIc5ePEAuiBDpLRNmZU1Poy9KfhSHCH+h5SdYgq2rJ0
jCVtAmGssFpYI+EYOcmiscUHNn2syPiHMs4X6/U9eIWEkAygDuI4f0w2sTOwExT4LZE+j8lgRfr1
ViZe4naErANyXSlWuuVP04blcIXh/Fv6PFmU21cI2DFc3Y7MK5blFfXchG+xz+LvzgLbx+/ZekR5
VPpbADZtdsM2OgBPUWcjgrIDmYgYq7pjD2xv8Q8lj9gTqzlj725VlKM290jszkk1GDo69E/DwvwS
qgKcHizvMWN5UrXBgwA3FW47NXXxqEMpKiz/ZajXuMXsGLiDgIR9/F/M9nyH/DN+DQkrIACSX7Az
7zH/bPoQUixipF4gEs9ANoBCGGbbuK/MmtH96aqFnT992iDyLyLQhTsL3/a7bjFzr8yEi/GMTVW6
LzRT2hrRO5z1OW9rDfwAH1IHzOAOzb22k57TVyyMzFHpETfPcIlhyI234fKFpFsf4BlAGuYIXC9c
RkByi39hNxe8mfRZAqoSqmslTMqtkmMqZht/A0985eJxQpliadzx9uk1+rAJVdRFVhrwwggEfpmD
UBIGVTUF+LmHRc1Cm/RXpOKQdDSc3jOTx1sGDeX5eQV2INeHwKLU+uDhizETto3NpNe3wgptFdYJ
GNZgckzxC77j0/r1cZ+lC57+YMtX7DCaTdtb384StA5qxD61iDyWQs5RbfacBFchXiGmFR9kC+yn
yi6mC5sjZ8OUXzBDQBCYl2yhvykRPEHsnIlBgety7J04yx8PjxZ7EMpng/P0l0XfKIvU1fcv2WGD
x3V2ls/vU7uP179dQopVc1qnS32Xz4uVvNEuyAyhDkE7ko+PKIXZOPrOIFIxxJkVa3hU8MZkiyPs
ioIkX3Nps5/cR8Tx3C2xwbxmLNDX53gAGWMujV+wvdbE18J/yz5WAmvDJMY8IuIFall2RJFI4d1X
aVKmKdgvVjUkIxoXMPZe4ehcAaC9rG/SqWOqLVk1904yfx1kuHrvBffoVpEZjE3VDItrgmEYbZIK
NnShRd0P6YUjXFKJI3E+lH8xRQD8Eaysbkf5531g+NCbJ1aKrL6HmSRenlb8tVvd+/W9bwOryE45
hbmFF0tvm3yhJo7kHndMEKPKEfbrXFHmI2Y6jnOk9YaKo7r9v/4QyzXcGTAyQFeFpMath1483AwR
Rrw9vbf4KJP3sfeCoYD40G1IZaTaBESApn1tI+Iz1sxH8WC7cPuCwiNiTSjYscqre/ZdD25vkUPw
9wJjub8uNRkYKVbtQ7EMPfcld2pqkmFm5UEuJqpjllEbd9exTM5aOvk5d0RjDCSc3kXfFGBihFIo
5hpDbNicuJBAil7KhJImYHHtktUtDQuMbTFk/s7yc76A2BbBMSR0mEZQEgMrCMlYbOBiaiNq5hek
PwDrFmntuovStzeIak8hme7OKFNf4jHm4DRdDq0y/K1r0iTScS/Kz5Qk1PciWKKC/h2TVvZkfu7E
YxlCBKUYMEENTbM88FW7YbRKnaPCBlOPZagHw9MXS12ExRPMz7F0AdmjEWrGWNzKpzwH9V7pIstR
J5ITp68pllooV9FgNczNKnB/Sw4wx8O5CL/2BrYZc99FglkpEDySWSoLGBpMYxHvXYEoYN1TRvbW
OdQ287XNqR5Yk0lpRlt57PlDIGOcRek9BjZTaib5mLQaQf9Ur3QucWYYgDnOnQjk6L5GNj0BtAYy
VS7ZaviBgYcDFv7oTOySZXehkWdJ/WJlCMOAZ8IqhX+W6Ume/iJcUwgORsbNYccUGxcNS5uCmr4o
juQpTrG4kOJxcrumschc+RHWC+QEQESbDzljAE/EYRUhtZvIBxbWmt/rJ1a21RfoHX+osZ9ed/4m
VoUkIAHiJeq5v0TrD68LjTFtEOXaH5xg5Ln9QyOJSVKZuB1TuANzJ3TQ2B03mKL/QafjzleJupxp
GOoJtQCKiGsf22ZzEN2DYtXiz8M0rkHnC8Zr4pj+ZRfgMgK9Sxy4/MTG8QyHFvtIZoWYu1G2cUL4
3ptyWmUlx9SVHp3x1Md50kf6ZL1jip1he1LaSgxlcq/mxwyN2GCmB0QXhd+wnmFEdfheuP6bHcLS
4z2kEJu/aDcwQp5KYX8u+Y8tzlCLu6/oaBCt34QFmPWQ8JCWOLRtSw4g9yKS2VYsnu0M3luxz1GE
n2+07HtCQgoyK7gooCAwUZqQDPKyKfa+x4GrYszNgYVKunn5D1flNv3uy/2AYY/wTySI8beAdvcK
iQ6E3jnXYF84sQ/5jtSUjrquv8Ex00JAt2L8jMKgN2edWrBXsFA+3lbqlCFBU9Reu9QnK/Byd5jq
U5oVljxVD5iLoVT+IOkoFr/+6vv2k3oGSXTcB+b0XkrtOpXjsN9ssYPaqlEc4V4nntuV0XXHZjHL
iHZAgANGJ1SBJl9k60cIxPN16whTMcx6bOqHBcC9l95dqpsrtufsbG6pYSccFpz/64YHgsa2QU7T
OhtejB0o9Rv9Hp6jVqdbjPOWBJWNdTyzRtWymDXbYqPtmHx/aDh2MmXjuWRcwV1CNS+b2fkW5UuQ
7OrSs+OTAWa4KR8uGthypW+Z6d3X720MhGyy4uOj5DcRMwWuYyzLOG+XSuCYKB9xPI8ZqTOz3yib
Dz9ErUCTxC6dC3tkIBOocYPG0wqICmazTy71ZOA/jyXKelZ7mJMMV/7zGZYHB9Cu6qJAl8C81LA5
VsOMYYJsQIXBGg6jMtgpeUcbjD/2+E3F3xfBmXrj8IaYZ7Mu6JfBhU2FKQ8WogyrgbJ7rVMS3g3s
ycXwFBSijq91G0JrAxwetX9gvwytUtl0GNmwiDHSbvURf0vweygUQX/J6pGJDnKA8AdZAJUJ1xBk
te0Jylz3X9aSAGpYFmHf0Qu+TRW3rudBjEkE3oRJJx5j5kqHgAD54mXpx5gGkOuP1yQyrph2IUoW
L0Nb6Qfl0MMhlkN/5b/tQnf0zRCiJxYs5l/sDh3U6HMGDWF/n+wIKWlC9OwDM4sUZoeZCWeGUPcZ
m+Vtz23oTCTnth+ydN6p0QG0SJO9n4QbIDcblxRufVA9GD8zXmTwgOiZdlTBG1GMQgCEa4T9l2rZ
n7xnQ5V4HUKRTOJBZ8mJuqGmRaYUBnA7vXcaQ491x8lFwLvBYWYDXYPQP8Z6IkbA/J7qXQ7ei0lV
Tl1/gKjF3K66aDt0npSbS2VjBMiZLxmLHOphsHqkyMIlrIakQKbPNr1ivUAKjYOxk7LHduS314j9
LcUL/yGxwy6IoYgyguInyJZTlkAWQjgHzyje/D5j1YNRGxNhZzUEWbPqwnTHrxQZMguE6tXXA2XP
AfYi1O0dIy/m8ph6o9XO7i6XNMAXF/BkQIolKdokOpgI4qCanQZnolvm0ipzsEsGHNwy5YeETIZQ
83XIApITRlDMjudDLmaL+yjBgwxq9XE4b68ql+IWa5L+NgFqeB2qU3rROPihHlJ2kL4noixrh2Cc
J+ztoIXvhzfojm3gcylOdCpswubwVOwVksISF145A6Gv9/H1XYOVM8+bhTTMcBj2oEGj7PDZpEsS
9EbKy7xdKKULSg/co4jspfBwhbwDmccUM9lVmC4f8O/vPn+lIdM1XSo7ig4aJOUEBbkXkooQ3Y5M
oT2CyXbtCC5yu2LEgQXXCYIPgwYonsnAZgwO0wAfGZgeN67e8HNiRNeeuML++ZWzwLP5DSO5s+Ch
L8G8kgVqBOjxHb09rmCU87ceGn9Lzi3qqo7JKL/DQeZQkrr0OfJYNAsAWXDMIIJ37ocVKKZXsG6j
gvhvj9yjNUI62kMZJM/+uRq8DSG80Isx2zBdLwAI8jh6qJqRL36T5ESgw5L2sXM/vXWHmGpC5yHS
NRDi/P53BFTLn3DVsw6TDho50JD3994qHu1POuF27oFpF072V+7xJjTWhS9mOYQk3yBlGPZrIR2b
zqEWarwGfWLvmp6rrxtHzxmy3pt3j83H8SGSpsYD8Ep2x8Ru19nXfgNyXLkXn4Gx6mY13lt4V85r
ffRJbJiI+IgyUcDKjDktRZKW2SiV+ydKI+a9gO2Mxbk7fvuKPHeKgdjNiSOz9CcsaIyJzOT8OLfU
1Ht2yFRz5e0JeUHI/8SqmQb1FiULl7demtqS6pbRBkZnadhR4VxRrPSoEYnjQzUFYeVSBiyFWOAM
RCQ2C0x6ynYQGoiMoDShPOK3hit1psHMF+XWg3VrPcDSkKHOtLmoI7wStq+1bJcTgglKGmLWS0au
zCb7MkZ6o7swv7ZUEJoF5nsZZl8kIRDQYMnMT2g/MMLXBTNngICYkTD6EHr5dbe4najE7tcSHB+O
OfqxdbF432xqI+KjZrSj096pWcVeuh0S8a0sstPwLNz1RPD6Y8oVwVsEeudz34MUVF6pWjJk6LNb
kI50+rdA3fwW9bSlILGp2dqpdqF0WhK8PSHAZJXBJWZkwhrFMdk9N8NziRHY/gZLDtYLhBqUKXfE
GRwdDuhnB+LuaqMkGC4rf7iRDo3fm2KpzGSESx188sCyD/t93qeK2ldLyMSjlBojGRFla7OWj7na
R/Lku/gJ391sRf0/ayfvbQV9oBRwAkTK31GN+hE7nSpuY+7TP1iLUD2xmBajVYyZOeorbV9HEBjY
ToEoiik7IW7zRm7DfMQOmMW9JsoPlq8g1L0vJR5uf8qFC5ErH2ItM2e+z9xxw9AGq/cCtRE97yvU
PCbxwHbcvTncpISkXItFoL1iK4F94WuLipzOnjd87SJ1emOA5FeiQ6y2GTR+u+4LMxPQIQZsXNSU
eBh1ei0YMXMNu8GIy2K8T1HfG1XR98rFgLueTGSmbLJ+4ZgzoSFYk2yfEtEyUdbUKq8juTOrbq4e
tCUI1QkfKCnK2XYlhtdWxP1DqUM+bLeKN7U5ugbLANVKVNgvM/D9xCzNZXDeZmDN4M0CEl7PeyZf
rzlk9t1RgvXNDCkrzTWuYGB1H2sNndFxecSaBxOlBZg0AOw+Qfd1QPHWjRlmVsiviY+Xx6+vxzdz
LL5JBwDXbww2ItD9MPTCS3hJ7DC8XO5e6C0WLEme97HNMAwXi9D78/YXHtTNgOC9nsWKFYZjXs36
boY9J+RpxWtYr3m9p5PIFpbMsDEB0EEB5wfxPk/zw2m+PhwIUDMPB+GsxQjGjCLViw7TSCCIMhgi
PwBfcKZi7tK5B37CMx6mQ1NoNgXICNHJboGWeQROE6BOQ/E7XPR35iC+eByYLeTTOd8VoNTHnH/N
uWLnc/4Srl1mFNjbABLRjPHbc/O06M+CFaaQkL7PJf7+qRmkvCwBY0eKua2toLaWN3t53WIdixYn
Hx+iqebB6Ytqa2BywnQzmL7ET+1oGlW2GBXpKw2zAx7DklXY7ONzyUXu6NAdiDMqXqZ4hwUjL2yI
ee/819Om7Am8Rvq5JUflZUZb6CU8VEzExPsCOeJzYx/61mFaO+K9i4mD+G/Gv7J/OJxUBFjDf++a
cwN0AD7NCReX0ukkvsHl8HDXpxNlIFeF4HJ0AReKNg45tWP+4erge/yMXww9MXZgGsVvred8Gjfm
n/hGNcq8JhiLK0bAZ+LAfp0tRyLSzceYN67w6rf0xGZUWhzH5Vm3l9gaTlH17gj7MHlrHOlgG9wh
TUL8/u/tIRW0Ig7/NijcaLkccdPm1irh5DzMjWJtMvs4wwB7dn6YhbmZzXLTn23Ywu0Nw6cRD7y+
rWvitFANR4nJ/6+C4LysTZQl4tn8K4PlZcDIlydEx6Igua7Rqp414Ojc1pwAtJeXJXsI9XgHJS9k
GfAro20QYNY5llbJmCl28xcfZEwtvv8n6sy2VMWaLfxC5Rg2oHBLLyj2knrjsAU7VERFnv58gVXn
36RmbluatWJFzJgxwwM38EYWTECLsp6LeeC7vNGIdL2JqPKYQMtGAqtC/0kJ9KDNwt21YF1GT2sR
Leh8a8E6ttu8IhmnRghixOZKtmAR2U/r4/SG2yHyH657NN1htJfc0H6ok4Yl4DLfJk+65JSgs1jH
KinmurnB5OSnDdN+yL9x3G/Df6Hs3+KN27FuulHUo0CgB5PaiBb0HDN4YIEjZfR4nD2Ys2cLdqHl
nzjFdLhcnta9t92DlGTL47xq0StMO4oMDkWOcKHxvrsR+mt07MxFSEWcVWU7IPzzETMaGVmzJPA7
7nOqsS6dp2RJbF7JJ4ULPjiK9pE9Wyx6PdvmQt+NHomUXmaEmJm9wvfSMtG8daMGe7koTFfhWRAI
t9db2CvDDvnF4YYh+7Tf90JAAvnSNaOE8PmLPAypC7prJXbdGB1IKcrgQJII78WW8aJbh8PRgity
4MkR/DIDlNw5TCZ4Iazio2BEMcAswXf+GLvdbsSrHUCe4EQWmwJIxgxjfWRBMzHh8JuevxtdSdE6
TGL5vSwcmR9/85cZyCNzANTwZp/M0W7EPjDID97kcLIP9Phi7MaDsBeaCXpDoooUBIcZI/sw8Q+T
g3cYWTKUU3MygQIM6cAb0bj8evLAfmwdw8VNLAXVPU7wsr9mH3soZme64b7DC/762GCxtssl1oNc
Jk16HIz3s48HgYHATmy4YTAw1Cz+Bp/AceQWsxrdZWaIbOSL5dHqiY+J9Qs0c87Bfc35nOTLw+Yo
TyazD0LFB+9AcsMZc5n4hzgJNt9uxfF3IFrsWPUwtBANJWXIR3CiXiQeO/LFS3aXhywOS7Lc754k
WsXcSTJSjOiS2JvMYrUK/GcjOUp4AljSTnVP1MmOaOZuDvfIQiuauh+Nr9bMIFmCh/g+g4Eok/2U
s8+JBkOw1hdvzaAlIDbX4RqyxKKXeIoDclO3iFGCjl8iU1JA+54A/BhydXgv8YwBxWkUJLMYMPRm
8J0vA37yaOJPRrt5QJ5Utt2cimx4XrsnV5RnRyxDo90O0l64GwGCtGE3tnJ6x484tfyw2nAB3pKT
Xa98RVbKlYvJJ9G2vI5lmQN0AvNaUq5SLQlHr2b0a5wbXiAMARoZG1zTDZQWFo5l3q0uLoR0WT5J
dXIp5XTKDRPOd2ImA9ZJLqxcZlkQW0bAareUheevcPowfuRxeXYJiZplKfa+czKoQGaAkJL0Jhle
Wiw9LDzTLqvJeDiuXJCG4Ux1MoOyQ0JiiNnZBrsi1/trsorCK2faDJaEBXLoc9YJWRb6S75KRvd8
BJ5rrJnkExwpqmwDHnFhCJu70bxtt7pzSK9OsOPUc0ptzDL22KxNpUJzd/gYzPLE5mLRORlpr9ls
1jTCGIZCy+YjHxTvkc2eACu8Zz7xAvh0h3HgH1Ubv/fcpXMs9xhAbNRwS1J/sWiYpdnDkPbCMBSb
hOCbhe3zbdVfYBMLO1yHWKVwDcAntmkyMtfrcII2A3ODHaGwFEYWZmi3Q5tvqKL70UFru23v5jWH
mdWGLsd6xSqq2ScXNMOYzHwOmqHq+4w+GXeTQw3NNcObrPkWCQkNk5orOxtBDMQOoqPjv7EnBCGY
vpMPwLZhXnrIEFWPnJFbAwjmDEzM2SIKUcODrcErxZI+aJjVmlNECy1/PVtzaAsIy6xnGVJyUPvR
cFnD+rwN5JnCZjUBByF/a9EBEOoGfX5p0MPS0B5EFILpI2Aii6Yh5Lvvc+1GeVjKvuWUd0B8R85W
TgS4t7Fj7kJY/9LfDTLXMoOVQHcftrTLZKDbEwNRqDjAuST275AN6EfsIphJHr+w6IuJgIKoZTzt
p01rSwgLqDk7N/uGARiJDZCNEw5dDz4qEQiCOvyBPr3sg149SWcXfp845QChJKJli0OoDcii0G2i
8hPkFSs7dmqW2BHZhMRJlRk3lgRxj1BqNVBDlPlVwhL6EUbYy56kAH8+WxvukTjCQsyAcuGL+RZd
CNAlvpMKfUeMl3yy3MsnE6rxwf231f+rnC3myJ8c74+6Qa8uTpWUust8qpvxWDl0gtoG1VI7B8AF
/cG1+3GNcOILYw9s413dPSQbb1zD8+Oxm1l4vHLQZg516czVb9IsjahhLOSTI678oG5iC34O3N+f
nGcsgkIoLGZELBc5hB4FKS5zsrJkiiuPkvZnheiCsznQTibazU6oMOK1HN5oPh/NmfXYFoyTLGCs
VlgiJsCI1WCDXi/L1IBsAWdCNr0n99hRHDLafMrQoZps1+kGuHQj8chWMNgvs4PHXPcnE2/iSVPh
wv1smmMlPDBtxKDggESLcI01WPtMY3ft+yfDp/AqXC9uXXF91tFisTIWJfoG/Q8ZxufNOoG7Qdmo
TZ67jGCyFlLTRFmihc9jiFibbHcX6iqJsZhSZllnjnrTaxSxTQ2bEUGGxw+rnD7ayRqROgLl9GXy
2FCDVwa+1Rg6tNFgElF+gJcVziRgxL2drUvzAddEfDBm3h1nMmfL8B1X8Decp/U2Mxv1ODC+HmVP
FRNE6EXCCqlBnoJPbBFISow0pQ2QMViqnFSJWzaQXYgYx3fPxcksudCUzxrjoWasw6HEe1Ao5W1V
TDGNFtE4sYgO4AACFZ5dkKWAugWrIFSQL5N7/jaQHOWL6WgoPBkxpBy+YmyfsCVgfxpH1PdyuzBf
MFooOrD00XF6n8MGy8mafBysyd/HyclRAcRNtMnvUDMOuCWUAhgNFilR3OMyBF1x8rup5LjJslFu
WnHYztC/jy4dIBbxLJ7VbPppCW9xZZ1n9Mq0Zd9q1cmBEpNwfrQFGQsZ+NXuEyNdjO3dltNKrdPT
omct3ikZ5h78fYO0Zwpry9oSP0fRlpfmhmoPle4Wj5UfzCQsIaFWorFanYmE+wQihUw0uH99+r7A
CHuQfqoYf8yxD34Znpl79WW+yQ3KFz+J+XJJ2YEBQ0zlPjH/CAxx2kh4EgSyQRuQJZjJ06yIXr/4
Wbyk5QBQwenfLWaYbJV7BYZMbN5xii4rs3yL0MjkG8V34AtlpRZOzxPpMvwI/Ikmzgbug+YulwwH
sSYU6bGrDgUY1buhp5mfGb06gSXSipAklDghxT0FwXB/xwM72IGi4HAkHAXwGI/L8QhbT6id4vEt
O7gkYg42HDutoMzVSGJeOULZKkf1jc9Y4trSJxm39ui9xqqTDFZWhEhM1F7kfmupTDIE7M3W6PHX
HnwHyabh1rtZLHUTtbU2bU95qXnugZmN0ASEPR8WON/yIwABvyVsSJjXTD6wq2o7TGazyexwGB1G
5KJZMeHBeMKHlCX9aN37Eh/KqsbfPPrbJldZq2k6yeNyz38IY0m0mrJeU8LqCSbBUltFMSzmrMPk
B3lePGkJiMHYqt/yqBaALTmyPDd7wrKEgWmdB/JNcDOrFX/myXvknSBY5qf76oo3S/GRig4mGfna
CLVQOJcy03JmWmOUca+6CFsypMnbEX2Jk/OhIkMMEUocpIrICMFro0rN/RmnC6WD9JTldRFrScLs
31+wSYVddz6WxrpfG+FIExCKxGpirAkfoxSlRQq53Y/T8lX/QdHoY6pAh5NjFrKcxA2ZOcvNWWev
BRwh7jeUalZaskjY0gMarnIyxi0TF86CbVAx4uRbhTl6nwuRNJsLj656DGdMWHRc3BK9yjqShSIW
mvNNkLax1UklGErnGy6Iar7Hp+AUvIY0gMGbkg0I2aw7hKFEmjJvsRKxPd5jzuRMRXi543GkVbPd
oFGMcYp0Mw1WngTobattaVMdK5Nu+F8XQ2RiIoTIWhiOI1zNx7pSykM7j/wd8wsuqakznZ604BRC
O54yf8vEySY0PajmQ8OK2kZvONwPscvMSiZrzPIOvVRsvVg/DBW7B82R2L2kZIe6IgwR1+gHAP6o
3GKThCooNG8hfIOUM1dkDSnMZH6s/F5yW6w3KL9uKdcXK42LN3gxKF6UthTV9wA//MAIsXNCIL+a
nKMbE77hiWFr1dk3gZ+E+So45pPlBekXBzDKju2fNRTTK+xeWS2EKMthVJazU5nyh0USxCx8SFyy
kuQ2Z182WBKGgNifniyVuJscrOytHLAcR7ObMhwU3dCg2rgqYw4BjjlFL3OWy5abrOWBhn9GL7UB
WNFxkXF3dO5RzHTe89X2QZcHkzo11X/2pBhJvNgf51d4vxjk4Oyf/TvmjNhrLsGWbA00NinkR0rz
xfXDgHGBxCQLpPmGcEovE0ihkC8gcNOUYb6i+8dU+PBkofDh6PRNbCwRMVRd/NzCSoZi0+UrZROz
XHmMeI4IuZj4U/wW84iHhHecQSsTzxJo3JN78QXlJriiONNfkyJXCJ2CMsrnyCtIvzLwNrohKN6L
iFW8OXHyBHuUaLP6cMLGDGjjw84JV/hBi92X+Yu6mJgSlGAnIQBKVCw4gGx0tK8+UIjDePgxXdZ+
LjMyofh+Fj6/uLeCEuDCsKnD31s6HNbvVACfANEJ/CpQYtJlDRJ6sdCUZf/FWxbP+GWITd7hdJ66
OJujHd1SQlAJLjVvJMRju3QpHMQxfzvFlkLhriAY4i/LoeJ4gjzLuZBJyDWrfmQ1PjJuhbZ/hD8u
UKmMVipvcCeEj87/Bv8bv+e+jOHf9psRwu6WOSazhAIsDxJNtxUWoKpcjIIFD+xlKktvtZgPNtMp
LpqQ3GEqc49rsC82TBjKAsjbsuLKdIqr6dTr6S7BVxgBHLrjGocgCA4H8td25cJq3H8oFfhrEGP/
fHZ5WrYBPra8+AOMJGCSnMv/xPXkYsuZWFZ25WEOpgPB8In+R2BhI1DeK076EmdQkgL8YIdKEOPB
Rs7cUk6g4BMyar5UbBTVwJOwBsjH17gXKAiE5nfJf5f9YsqIkbWTAQQ5rEmNAYkbhtLFPUiVlowq
CZ8vNmun8xtsAgCnLrXVvJQWUrzixLMSIU8knv0ate5xIIMKJBiwACBmN1o3TLxphqlsFzSQKLaS
8G80mbAqTzzGT84cUWW08p4dNCrCyZLA8zfgmoff5PpCfy24drAgxC1Gx4vLIz7U0zh7ko3ZxzaM
D6+ByfuVcrT4O2Fgibcmp1cuiQSUMrK/0JwlTf6LHVGUrCIpcC2/rC5dHMqr5Ztpzc1Z/c1HCGa8
Uxw9xg4/upgM1C/lcqIFh9Fomp+57KdYHwA1CyoirxI+/Hcu+yFrixDBCQXZ9ts2ripLlGw0FWI5
kY3GOty3Wd3Uce7llYcv9hqL7sf+aSJ2nKQVH0U+iLPRsDghDUaoxBuSzxJHT8o0yMEMBbBSzDM1
MY/xb5w4t1D+QKYtFI3ctilUdvre8om1DST3gRo8ZwxuaP1UfNMqY6INCWhBnfqkEmIpdSU66Opj
3N9ufXj3oBNszm7HVrr3QKf3L80ZPbpSOGU4vXvUAduwhzxSXt3mEKF9YfouYgaBH890Wx83cZ3Y
6zdnhTChiqLIf5j4+Edih5qt9pEDEC/Jcle9K8WlMbWocZ/uuVa7q3Qf1cL/cWrmVr7oaC5K9+nc
CVouNDp06efG6iQxBAWhNl/uXntv/8tCJKVWKF4Rx21TL0Tkw1h/hgoPStxEybmTI30YE+/o9tvn
W7sNNw3EWTt2H9axWyBffXqE6B3N4o+heW/N+hqPBYiOLT4qylLEpUfqcVBzBvf4oDWEvNC7S/rC
BS5DnazGJpNOnMi6MbNxxRDvWBngS+IFQUMD2aEwR2K3LYNEjJxC/bxoTkdXV7AE1KdcGKj/v4L/
RhLOB1mPM5ohkv+Q2O5lPS157hIRmg3FU1I4XlndzyYQRcnYkfBR/BnZJGgSR+FkSXAhQpFn+z/3
4eRI6JRNUothwqA5Y6bFWBOCEJhcEZgUL0oNspeRA/QvG2GiEcjTLseEirFGQMmV6o2XJXVIUsMh
hXLiAYsvAZssvKxROpGX0Fe0cnflKXGMXlYdj1N8BshUDZrP+bDKtO2tK5oX+Nm428/eh9mKWe5d
u0l465GQT8IOroiKtyFfKO/+WiHwG9HGl7iD8ldIa/XJeVkGXRmHWA9mkGykzrkRN0mc9ENb0Tqh
FuznWiCR7NYPpUODHatEYf1t1QaClcnEL8HSIZr74kUgpkO0KQVox9FxJH5Y4iQT+Q1Qy6KHMgbz
mAWm/3Cx7UM4oHiGWzAg0srtIXEfpF9Mh0bJF6Wl+OK6kBLypnXZvYdPqtbpCOjQEuw00Ib6ne70
MH1MfXtdX4YotjNZrTSIkVq/rNPoPNN6RNb4aC0EVEYw3I5ELNM3HerIfaJBQhsnXThlZ2kebxXU
t18sKizugBY06Cz7rf6pYX+Hr8Xl0J5cDl+0QVw0dbjEHY8sErLYuIF0I32hoGDUaUlk3Hr1P30k
XmIS5kAnl7k4s/FUYiGaBMOsdcTPlWv8tuVKNbd0nmbIUtxdXS+kp1zIEHLlnAcwcG7fejQ8C5NQ
BoxMkp87SuV4FXDcdvVebGbjpqE5AjmjRTPQ6DUrwR0lcvxmvnlVoDk4jZh/1URNloqneE0PYrV3
R0X+tJSGCaJI5CDdhCpCdaM6lbn9r6S5tCPQ54X7HIrqIxLuslbCSIWzwcCSBZKbPSF9+Qk+m88m
BvtEPQ+Fmf6KKvNA1PaT0XEiXUGVIBNWNzsrkZEIkp/s2CRlJ4FPLyrMCIBpycxmkhbVAJXheaSC
TmoW//P3JdCRTX5jW+36ULPUkK6GVSUf9CuH4QSBO0elq2HfQPOcBAp/iasvjrxgRP+aE+AaCRYA
TVwZujLD9Shn6aFDV808w9jCnmyuM2XRXHQUV0c2DPklFCns+uD6CWJMQAFlXOLm8eqPyLcJFZx+
kIhDMS4MlWzzja4SEqdefLke4muY4ABcuSoMFBMoxw50x2CnPYPsHIZQFsYzxQJvQwAgMduVaeSQ
j1RaCeomLqKEP0wrFMKqTSb10cCdIoucuqMRqCeprcESTwtoBfyMwx6O8akoN2Oq1YxsKqu4VFlJ
7SuyrtwkfsyoJRFldan4kym/wXMUAG5/BBz70KeHYd4ZYWxttbqXMU0MwxpIZQ8REEHRn4xxiZWh
uo8hnMF8IWD+lZ7VLd1/dU/eh5vE4bfFc8jqyoigwdeAMTUCxae8TfGoyqHUnuYcAyT+OY3tKDO1
DSOH3I3kHRjgJD0y8H463W9kOFdr0YDKkAp5lyQdUn44/UofGi+Ju8yRsICcYSABCWphSDCTJutK
HEGerYo4moE4hXLzcYGPUFvG7ho3DhR3HfozgREENiEdIiCxfA4cLlH0ZJO8PWrqFA3hKooHWcE3
CI6ILynXHwoXHwyssv/vOZlCklSh+wJzkqJ/cyeAN4h/BlgvIYhsEt/EFhMZD/Q3P6XHgUxyQUL+
BWY8VoLAFyRCtib4A52P5Axz9l6TFudSkBsVkANdCYuSuCrGlSkhS6+ssD8kUdBD8T0vluqpgfxm
hEWybEC5wx99ngHfCFx4EYWLAuGKQ3qyzkskfIjCZVm99gW9+Q+FlPc+GKwSZDCeVUylgJ3CFViv
mRDsmgBN4iec6M9nXkaQeV3Sn5V9kSv8Q6HaWJDnpOnlZ+PdlxMgg+bKActBy8sFqpJHNFL1bW70
7OzL/x8DNAkq69Xop6gTwOUbwlNjBY4i+PCwEHoL8mu4JXSk908e2oddsbD5mBTuugKbuEDYrZsz
U2UKy/8ISUkW7uZk9CUgmPj+OlzYgo9gaxq+xswGVGfBwUCrZt2Sj6VTCn/J7VttrEWYfCqO8BNo
1EgBJ1RQJ5tLxq/Oo0BQoBAA8xR13uk0Qlk+PpMGYHIBRvBRQqRIbyxeRjaHJ2rjNhTMRfl2Qfqp
6e8K7n8cCrzWAoCSy74ymnxQy0zH4pZcp5RiVc/IPRRQjJlkAr5Wypd+SUMgHwZQh/ouxWJe7VBS
T1PjJFFVQwobMSPkSZjkFcghnW6+oH4Cg7RcwX4yoO6HJZtidcx/vrfmM1ndsidKAc0PwmAqWjnu
Q6fG62HA+sXx81FCQX46NRtZ9EDIGlr2JbgiImXnUC4LuluZD9VUO6j2GShiwzi+Ug9J12CT6rzW
maKt0QetfbCEVtCYwiP9HkpQYGDSttciQDxctjEw9TVUbqNne0bY/PrQxs2EYHws/bKb0MDpPish
91Cb0PQ+d/N7QJ62dhmUvVfsaHgvl+lNQSUnZiHqtVBZGr7Mo26hY02nxIQiu9y9qU4Zuy3sLuvm
o2YUSJI28Vq61KlRQf8hTlcHx8u2c/1jT4tXED9n7Xx5TqBAUnHSHioUttOwrDlTG+tUW6zuy/yz
vcZk3ZosrIgHw8OMyvyI0PW6/qDeC49G56PKNjq1K5weCpNeNKsy2ovvoKR3uF3GdJ3TUV04bS6b
vENTbpMd62RUGxyH7zzUroRix9bkBhES+g+ZWlE8J9nRCI60VLvZjYQUJ3xm47TRxx1qYUY3ykig
ietOpnSzWvDM4V+PacEHvLBarBYdNJ03eZRvsijeK4sOy3SFRovBki4t4gEg3EPzmZbNyHKfOD21
fntQ62sDfUSSd6D3337p5n6zqpWL6awj0WLCct2ITk68PDkFRLJVd9XVqu0Xeh4FyrAlepDMjDQ/
ejpNIre4H/ePfa0r6Ul5TxEUgcSbZVAGVNX2GwEj6Oy3vJeL9jpVlPQzdgQkg5aOUxH7pKYCjTqT
SqeihvdRC699ZJiCZFAby5YMnv3UkeL9M3L4764GiZr+ArRbRxpK0sZS9U6NlvO2Yq/jXOHOfG2J
0D8mz1MqoYUayh5o3dDIIu1nLnJVlblgibSl209KY5sLzz+DE00vTuJq0Rdi1ll0Fs9IGcMOHdbD
l9+mvgA+zqiMjqPn/sFWbm77BJxjr8fG9zQU0j+1mONScxAtDxqRGnzDVtPSt6h2/Z1pHnZ2Ok1y
1HR/d5sUlxbE/fAAYNXi4hNODz5tk/rPVfeGYDtUOHLVizPxu44WnXHf1MbHdMywWzUodt7FjSC9
WYm2aCiugg3UrX2dsus37cUpOCKUui7zzYUqAbNYBe1u65DTQLuw4qaVzNPMKJHVIIrNLQ098A6L
RcQcvdKK1lCBJA/4v2O9R3Gb3tN3CuIsdmsKm/ky7cCeFIh8/W56CpqDCMF6OE7jgtZMHTD1xs1O
oxXVLvAYcwNxLZao1M9pcW2fSlr7oRFPIjBtjG69D2w9pDJS5wiPT3HTa7feLb/InK/3mrUf45A5
Y0lRCr2uxxpHAeGQzJBEpCV5u3oXijhjOKHJN8Y14HD4k86a9cUeaa7oHp1PNI1qxahwrXa0adzf
N/Uau5Q4afCw0jlrCb4LfeVpJocWUfa20DU8Wo1+jH9w757/VpHmtb1VkHXC4x+eZ4MyJeNcOPQ/
OmYQJEAl20ZOI4YbdoLQOEGnmRKYxkyrT44vuzXXPJgqNb+MnYzGaI3+U52xznYIInrNj6VO6svs
7nwpF9tAun78OvAyjRKH9u2rMYnzXInaq0CpChnOG2TO7xQDUyOA1Fo3aa4pKunnaMU6rYbdrpEw
I2x8uKKL0Dx8UMgb3NBsAtijMELZp5O0Zj1G6ZASgVW/2YdLTS8dhMhd6mR8nWWwc/G82xmw6isF
pvkNjtedsK9z3NLZEFE5ff6qb2jX60m7eJEHWaE4vLjvb3lQomWTeMgCvVvBxYdkebauk+vgBoJH
IqgzBMS7DKmkotHoxcuWKCA1Pvg80ucBSkqqTjpUgijw0nQkA+hJ2Ayu9fE1i5QiHSBph3YJrHPv
gEiqWe/daLp2nqoz5GGf4LwU5enQ94tBnWKz1NTqGw2VdAslQQV+EWDlyeCPVrY84miXrUijYFxT
3BV1j4s7zn49H16L1GHZSz00bq8iTtsco59x2tSbHgVDl7/z+8kYpwCkgDDOwEMEnVZzaOZQe5XL
DHzVNC+tGzdg7lb00fA7dIv5e99cSvoy7Il1CqqCKVJrdRBhbJEOxo9CNMtq1nGJniYz+P6Zf2Nf
G9Im3Sg0EwM9LKPVImbt2LQ2lBItVw517S8AW7O9O5IK2ndWiP0R5t+aTo4vQv4WQBXW+qy5eAcZ
uXzqR6LjvjZf7fAwbxQgFbSasPKaqdGd8+PVaUaONv+cch2fUvISbRZlXU4bU52KIEUVDnF2cZAV
PlEzfbVeXxsr1oiagDQXomTvbOtBk3U/erTNOlhZYd7OwRe5AZwHr3mmPydF2wLoZJSCoYVBwbql
NkA6KBXJpvp29TXuQzpJIF6NCCeqCId3pAxUV+eLCJnH8fBroX4qSgoaxiek3blbjGP3NYPUMYxR
tLJf4WVItsRu0oRFpycWPKBx228MUHf0GmOtlzgXxH57neiNz7P/rtUoHdT7p8k7imeroRogSms2
h+3Fe5MObks1KrBQ0fHewykaHCmhOg0JXO/DDuQCUilCdYqpounrD4AQpxXEUnt/3xQrOjDTccNc
1QywE64Bl01RLB5kwb7TdwL/fVZGCtIM0/O737w5GZNVXWYNE1Dz5uqvoZKOb19/fAQ0UweSsaoB
TALhPI4L9e6nmXtN/AZVY2+Hk8sfD9VqcdHR661bzz21r3QGn72QEWpbz/Er7OCujhuIjVE0BmR3
Mt5AwWRiEuu+S+9GNnwDA9yMbLvqx/PzmqKX5Xl5p0yzjqY2p0rWkI1KxZG0cKmRILROqVNOFZYQ
DQjvvlPWl6tJzVs2xTakC5wWFYUoatNRLWijxESfGM3I6RrPOvt39ZEyova3FTz7t1HZi9fnORKR
p8m1mF5fyGBYfOkpo2EM54IlL/eyzSb2E3RKHka+uc3UKwFTi6wR53jXAmRXYIGoq+CkLzSr8Fpj
UEc8jS/qp+aDJldbrJz+dZqMWtXJ/5J+bYohR3mraSBNsFHCk8ioUVR1u/TbetDRk8mj5oMJ4u5j
b/PWvNmc1ep9nVnqU+pzIfhDu4/keg8tNQAE+zb/UouvWu1YyitfG8q/Ut2koHyofqDirpZKqIxX
YT3oDBGQ26R9XngbPCYUm9pJX6fQ8A4CBwAPjaUMOhSBqQ61jDGeSFPtKw9gzwYF6NR1n8IWWryq
eaTsOqJrNSXx3zFLRDvkm2IY61GD/MbkgzxUnepJaUzaYfSrw9jKYq9OQ4iXk9OUHrX0v9cBK3nb
oFrWT30wrP51I+qGlPa+6ib12K2ArFQGxzTQ32gwBNknWJF8LT0aaL++Zo6VPJlfarKqPmHq9DNC
SvzUjY8IIZsaOB3/SYc3qBuDGkAMqySDAw5UTxm1tqfVmJbs7RAy5ZH2HFRxkvJj/tA+YlosGsMM
13pMH5MaZLIrGX14ZxRvc8LIHA5T5WvSfcxL+kr4go3LAscb6YqGVIYLPRTxrnHNoTqW5F5rQCf7
8yYnP4tUG71mIMCSWVuZMfwWzOtJikwRA9yVH6mWRciZCAA3R99RcNgex08zJnVYlwJowgJOKdeO
dxxesG+xTYSmQlRDK0ulSFLv2Jf9K9IXDCk6b2uIKZj8KTgd8sP9OkW0NJaMae3g0jyhzfxi3QaA
WFLwNItfE0XxkvdAh9Nwdj/BLXPf9GJXpIVI62RRoMp+xgxACvGoUqWSLGgDZiTxBIVDGotQxsai
l+kZvZV7vOeEmBnu9Lub33oqyY582EStl3c9yed1OYjyZHfqsOQ/5DZzq9b7fqE0f+sIAUPZo9fL
A1xu5dEAhi4wU64ErytbKM8aNVSkEa2/jl9tgJ3C1hEagdLb7p1gC5NQuSJYcyWE0xB1pKDtc0cV
kXN4hql68pOiMPL35DLBTqQDbC2elP/qYxWIBeifG5RdBVUiFY0Vel75KzoJ/gSnRMtNmsAVTpvE
O14+3v7bySGOivLbnVotqoPx/yUdKOnz3030jmSr2xuqJ8lVtcE9W9a1SjhQGDvBMR49ZhKlxCAk
Z7M8Otd9zCK5P4Ec8TO5zU6Ty0CFHlHlC0kJpoB6LHR2w6KpGJpYKOrTnLDtyu1/92UlqSUMKdgs
dMdCRNkn6UEk9OjDJeuX0Ts601tKrqkqtYL601faQal9zOK+SCgNrW1qf7UGGb2nQ7SbvojQ0Q2E
39FR+xnat+ogKcR4dx8kp69O3Fg+vk3ze0XZ9XLxO0SQdwzGN51eOjB+O7PLu2Upy/PlCL8RBtE1
aBfj+xMMJdWgkNYJ9snR3ZzGue1lb9auGmwBFDiye0+tvZ1U03vP3b2879uSJanZL0bQ50PWWIGo
x2IocjCd0not6ruSzJRi3qbJqL28HmDiks8q1tog7t7DU9CZExgjdwDE3pqXkNaa6J0fEV4coPw6
ui4+rZ56SOqD5hZqt1ZMjrlNoc5jd6fck1rR9Kx4z2Ss03DsSy+aTXFCcgV3FJGK8jxBY6kA6MJN
oK/UE4hje44DvUGldb17gut2plI6H1F5q1x6LVpllEBl5x0dN+4ISKJz6r1Z8RAZhbHEl9KL2tBC
RfVWdKg+D1VgkroXA0V+/Uy1YvxcQHVWPEreY/MxmdSQFW1tkgeozQq5yNJ9Q3d7EE5ZT5jPmnEC
gSRqgvDIGWhZCXpnwLuFpXAKCNTmxyEStMcdMsMo9fqrwXd77lGG7rYiGmK8B0h1HdAB8q6zfPPE
x8SmBl/OGlB5u4GYLl6nWVL8siUZwylojVqjxmg1gRHDMu/dH84/rWb7c86f13x6rXU7unkhBH3Z
5xONs6y75sSf7hktFrofNMwMfuTKPCPHjS+EtYqRCljd1jUMNTaZykoS4uGTkvLZhd6X2E34BOQE
cutOZxkqQjY1SBy4gn0ERihSV8fXPlHyg5gWtW/0cnB+STGcBoiXPPfPPR741U0mZ/vj4kteJvhc
EyroOVqaqV1HTB5ctnwwOAfPMcuIn01JkDs6uC3NlUkrIu2OAXm69TlqTqtDhgAzK8KfTmnr4jEu
yE6Ov3PpZqqZPNH/zBNQv3nK43Od5ellXG1k6Ub1ueavRk+7bSPR3T/7yRE/lb70D7M2EZGBFr57
ZrUTsyk6MejPBO9djnpBlE5YN6JadGVOWQ9orhIma/M38kXAKB2rmbqNlkmFMfLfCq0IpukEqSnk
NJtfQ6GJweCz16P7jv7r9bzXAkfOnAw9potJ+6MHXvMyTQWWew/eCCJqe/wzTOhnr6KVQUvUW/ic
izYfPdU+h5w8EBnz8THEgfeO4XOMoFE5pQMGQZyhYibRqcGQBwQh8ZoQtuHkXSF+3PFrO7BCoBrY
VU3Kcw7rCdA5cahnpXlf4b0REWNdQ2IpCiNhsuVBbYyU3b4Wy7g4Lvmtsc5wmaNYs8sIEKPldRAL
peSfbNAZrIdwxI6FKn6h9vPpps4TWZdKmaARYXtXi1pYG+vIrZXBzX0wDh6zZFKAjK0W900HXKiI
MtQaBlrvCWj7APxMLN1GGBrFiD3jFGguXqqbZ78GAvldf1w9uGPpeWx8ioDsIBXpbkZJMm5e2CLT
e0LwcOXrUeyDqE7BKcD4FQIbGXb5tCGyUK8QuVxakxMXWlnNX0FhU+A1pfR8kRqX25cJYmekYttG
5+8cUlg8gKvSGGCVgKEmLNjvLcjJa94+ICTRopy0X/evAQ+xI4ylDqyvlf2O7ebKzpEzgVMCmoNS
3fKB7EHmlLQ2JSmXGp1dh6h7RwDGcktqJKOaTJZB/W2+arT3s7X3Mi2cFr4bGDUCDRSEbc+H7A/B
l2ZpqEDSu/hu0+ztzedMWbTRQ2Cl1+rmvWM/pUWZl96c9NbDK76crRY5qXlu2ifvvVSQGyD7gBbv
2aSi/IsC3NOiOXobXae3SMgko/tetED2q+g7PS+OW+wjLk97Q/B+2t8LPxC6/8rGgi6SGW3SUhQd
FJpiUUTiXDXnciJu8Vt0MxetmQaJLwB4GqvpU3rhtFX3QYcU2mf3HwPl5OTj+/hj1UZStQISWXrl
VzTznrBub1TT067G/L7k503a4mmjPpY9zC9yHeg0vlztj+KWFrRLQCM4uViuv9bhOX0RH9CfHWBd
R8mhgX6j0E2/PUi14XF3GSNwhnwDbRYIEAgiLuGzh/gPSjZH3BxIKHAV4BUkNhYd0562HZ2a+NK5
lc67E9TZHSAMg3P3eYNxiPzDM7c762J9VUzabDd7xA5ful7D9XybV7zDq6823Tqf9zbQVFHMr2p/
e415jhsCX6Vl1WOXt6Z1L3062r2vZd3TKsxp7ET9Bp4Ul4esIn0LXn7jauOOPXt16EiJfadFQux2
4CAqNAxy0CBkzbgC7zbnnY55ScN/1Nfrdm63inx6iTrw2Dcd6PlQbJhoW52kMLyc4B6Qa4BtzMlo
qkOUK6kHxUfz9PH5bGd1406VQZRM3huswuvtdTqAC9nKKoMa4qGjZEAq+HZGj4Q1F00qHCP3UTFK
TkCnLBOSHjMAW7lvbFDRJEzwSSbzX7nFxtjdu+52GEFbDsk2PbcPa5tTnoE0JQQeKbQlAw6RWfgD
QiEiXrOgBi1Iz5FMklQZ2WFeW4gIP4PZ7YQElkhKY1DA2l1QGOvWF/4gQU2XIvyCLxVrKAyXldQg
OIiuSFb8zJPCrBLqn5RfX/fo0Ewkkcz/TToRznCoaPu5RNwWttW/ziTIW6iQD5vpYYlEVw4IklrA
NqyBt1E+0QE9e5+xIBXP8dUrpunihTohNpxVDcNSn8feXTH5v3b4zj9zfav+3cL7ZZbVZuiH7T6f
9f8Rdl5LjmtXmn4Vha6bMfBmYnouCA96n8wbRloSBEB4+/TzoTQdIak7pMhTebLSFQlu7L3Wv34z
5S8QayH49Npi0DA2PJrPJXY5s81zi9Tj8HjDOktWnVGac7TxDdWHQvXxW3wo+PQJvprN8yMnKtNs
Z9ZYEoMqcLRzebz9tgHYEpmzy4qXJuSEh48lI1P7lN+xYsJq4kziwvs0dUiXKQ09I3aMcCrIuvrO
XIk786PjSshzBVr8gNcrU6XJL05+TH+9t04FiWElrtMT0MhNtQqA/NxJFVtsXGgqcRvcjtFq9NJg
5uEpt7x995+PTbS/EXd7s5N15L0YmTBxAhG1by7yDz95uJwIKn4gkkl0bLeMjYso4ZN9Gz0cG+e3
c1fNS5FBEEZkcgusScvA1zcR+2DEXemm8PZoRwEDI7zp7bixVQCld1Zmw6YlunfJfZDG54ni5wR5
jcsEwwqZ3NUUOhBEi8geMk8aLQp6mAKmR2pstWuZBhyZZokFfYkBDILV5prURhzvCY1loPzAScwG
/L/lIJdEao9EUExoPZWZatq1L2L6vlS4kk/KLhBghUJLWCWd1x/U5bh8banOOOtINuHpIZP55m/C
L445de08v6NFBeErsojdUX7xQDpHWMWlO5JypqLpBivLL96HNTF4+LuaXkPpinULlUI2fQCSNBJG
zQbAHJrWA8cu4GTuT1YlyszK4ahs8fCSwU+xbv+k744gZXFblHMVhL10ZXjGQApUg7gEwxn+k7gq
inNpJ04I49Tt3z+Nk7JjJNGzEg8luAcSirDA8zb6xZQf4H3E8I8vXyUi9jIYAc+dAXiO1OsLZxh+
a89eTWnFiHoEqlI0XLixojdvcww+qe3esBz6LkwLNNrMfVrWB0PS21wX7JLYYp0bFuhM+JkG9eU1
ueJ5VVvdOP/kNCBj8T7Xb3N1iaOu9Ult93ruuWuCfsnNvsDN1HyL9uSSFIKfSV4GuWIyGKciVZcp
nhSMqp4Q4Lc3LFt/UgeH8nPO4QAbDqHuKRIsCtX2+PympLt54/71tNrfGL/Y2mJXbpn9MLBhIzPm
01S1/TS+G0aAb3+7tdLEKr7GffMWocA6dflcOowwZPzOHb1MgpAMVmRP3/pazj5uLk6v0/72ityI
2R3PGcyzmuCgcT0NjfV5crM+Y6u/sPRVh5EK4S0KfYW1zS/lpxI25+6Die+4j0TuuAwyIBv5zMoe
IY9r6ixuW9pfHGs2cecw7Z08aafAT0YQM0fXA2MXV64I6fVuk+ntDTt15vHq48VxJaDDAYy5E5DI
0p9AEmApQAxP6M6CspGvYuOPh+L5Fk3lfLWCU1QKnzORPSntdkTH+fWT3CIf0Jub1aAVf0jxnJq6
jTfCT+qnsd3WNBGf+EhG7EAwO+JrvYpBlFC6EMzISIRoh0WJAnHihdRebzivzMIIS6w3d6I+yDki
9kh8AzdyiwttPXjMC2jclrfCZChQk/HTQPhXdgaYJHdEy8O4gzEmy9L002r7uo5Eug+0bhRebHZf
rGkBo0fSEKkXuFm5u6O1CFiDoRaCkEXrgphvAFZeqgV+ppRYCZMQN2cg8joVL8LkgpLDOQd4seor
UB1Wlc+nnV7EK1AQFkoVcGQK4wyzWZ5kuss7Qkvy8PT6yD9K3NMjn3sk+sWTg99aAVRoFkmhwyJ6
4FrrHJKcB0GbjU4nx8gCSQwP8YW/G3BXt0m3zEYEcgLq6EgSCwNHYMX8fSQbhlrZMtEsynNHZ7CE
eJn4mtlVh8a3FQ93nlJ4EpNFAd7MZM2wuddSKwf+jN/SyE7omhltz7M21Frie+BjYEC25P7EzOyM
hMiebLujt+pI0ZS6tN0UcJDzSDd6PfzOdHW2XltZiidNsfgWYtCoAXMraxxlebuI4DsVVSuMlGpD
8iPpoWT/ZZcYtYUWnqfdjSIP3lDA/zkZufsbFEBKeM+cOnipDjtitDcZXGDiqbrGh9y+vSDANWHn
QJlotwMVD4GfmLNJZyEhibw/QLZ4Mnzcl0xaXXmZbwVswH4jyRvLlcC2TbFCTxph36Dtm/Dua7gt
WeyODeMHXN+gaPzmb5PietJIRPhXSH60AdHk9cAfKfokfaZfVhecrwIAY1YCuDKJbVvKdGalvaV+
jKcDbn28rtcPnKyXElzEXbFp9/U63VaBeIYms2yO4spY5GF74uWiC3n+EJwe3FbF+fGdrWVSCqdc
k6CoXHbqGg7QQBqkS8jITMSCCb+leMCJp8aOxcR7x2d551NXgri4Oldn7PReMC33xTlLfEZOIPdY
fPdUYLgs2sno9jaW8Iph3QWCue3yQJ84v6soLiKHlO1HP9ePQLxnLfW6nU7m5vg2mZuxiEQALTir
TFxdPVoyuJFW6SV6Ydr8HQufOjb687IPo9wxZ15Rz+X7Rrh5aKiezKixX1gW2Hmu69VkZPMiiAA+
NFQYakIEh+Qyc33taJNtINSxZo4EMUJiZ95QHoGvtDc9DktcawkXREYByQKrSJyujC99NWUfgUtZ
1SwwmBQF1Ve3FffQYbjHg3ug7p5nlY7G8GaK2yhwyLUl/J0nbHNA7vpDexNBDkhn9WueEXI7dzA8
kW2C6JyKHYp0FDOI3eq1qiqvTDzBbtezsF1rbgGX0qLS2gLgEj0xWBWFFxT8iNI38p4Ts0T12Br7
CyjDUt33u8qNkBi2TomoGf6S29ASG75CqCAMKcldz7zuNrmIPfbx1iTWcoPog6jACghtNbs+dpO1
Kce3Q5s1HPP1C4yEIYhALtth/MjXmFt+GPP1Fa8aHGPKuQOVysImYX3FoWYitGBPcjCH+Rcz34av
NJOBA+QxmnRpfsWmhh+cqFaT4hErh7ulUO4BGMLYAg/HH6E6muFaDzF+EC1n2aAjw85vfgUaY7zC
5Wd4FsBhVr7SY1HtcGiDrGXd1sXFpI7mnGJYyulceP5rSo4RHyHeDaGyIEXjkHuJI83rPRN9XCmU
RcqBuiFZiE2YERBpQw+6YqQtLBadPGf70VssHDZTkoh0ptL06cLk5jdwqtAtEJ3IVntJPF/YmX6F
DYr40xx6yDNv/bv+wdXjLNi8BCveKm4WMHgIbpvRkUP8V8ffXuRYx3u9mbnggNrdrkOxtRVbGLes
QDb1D2gOCc3cflhOP9aV9oXVXSxnu25JB3Au4OJvO5uUwWgbbWcAiHGQLYtA4CI2lCtsDdoXBnJw
v813/V1fzU7KYcAZG+0fdced8vhmvYppwgwmA0KYI/JmFAIydAIWmu2pZSvVSntv4AUDu5gI6KW2
g/I7+yDHt4WIiptQZ8VP+0btDTeFlXyzhG/NLql8cHzAhS9FoTDDEmP09ZUOmXL18uEO85i405LF
63fo3ccZWnn9DFrD0kjgW+NNPjw+OIU4MvTzyCkeuwXkbE6NRQ30T+ysL1ySH14uumSEDx52WPZT
ckkmlJ4bfMcpXAv+7ZsvPh321QpSwbdWHszt871ctT8UpN6wTHmNbZbLHd4zTOrcJpWqsalUSMe6
Cn53SdjPJ1tWwmsb0oVmuODha9XZb9kHRbM+DTAapMraApNrfQNKB1Rf5R5ewINJJqq7qz5loBKm
WbM5WzmKwkO2mC2bS44RvR9q/uzKAgL9YWHxiEdsLqPRLi44Xm5UsB6PrRt7tfInPkifwueTLKu5
RKN+4ufLHxZt6eE7smtRuhC+vIg3yhru+cxCqsKwCsdbFXL4j9YyiZRgX6C83SRTkFTYn0GtiZjj
QC+50WBMnChSeBQ1TAWbdKF3SpjZV3ItN9m+f4uw7+VSfzH/fc/fECZElztsMKCVN/PreWSqirzE
sAAnS7y+w7yxMNXWyzf1gMYqW8nHLnzrN30H+SS3z5xw6pYha3l4YvDuPzpn0KCnAkXhUxtvs4Nq
kS/Vq+z6HCY4jEH36qxhX/nyFB2cnyK439jDB/1VJoMHb2WHpFdp1fLwGR4ulTUxaQTea1Mg1LhV
1uK2vdKtzaF8WDQYMcxnc82Y1oyW0q4cpg+7bI1cFOWpgxMiUqq3dF9eI0e8wAPQrq/W7dqVpqzj
d0KA9BzcwASdZAJFvzfRTXz61v6iccpyIu2zO3oVe+KTUZAxOkNoo3IMMdwI0nwpqhv9ucnIiaYR
z1awAjTl8KgP7cwiZAeE1a5kd4bvXYiJo0Ox0e3H1hOP9CBMkEASpMTXgLD8ZrRWigX6XI/uY9sO
7iqa7EKVDwEJmmx6tLBw70iCpRwLki3ogvYMjAEe6P2Da87074uTO8LotKLmQdsZf5RlUFHSMpaJ
XZwba69lQ2MI6uqyk4FGCd7AgT04ts6DL/HfApOGCgSHFmWNJx5YEhzj4sF4x5bk+oQO+tGENI73
M9/N4JghNW3lhVEwgXUZ7cZUd9Nesk/zag0LChyCnXcw94VFfCA+L90ovnqSgLr+hJ3X1syLqTBF
eTe8JXvtc0pSvPTezNO+mKv0XC8oVOpCuIUc5TADQDbYY0HT6nOxVeF1sT2vSmiFxQLWu84IyaAl
sF+OGI77J8lehjMjn6QgYZA7SI7nOWMoK3cUhB3UD9olPqjbbgHP6aIGxGk0VxhEE2IkLpSA+9Ex
vorjk5ERjEXZsPRxA+54w//bzsGYeEJ94qdbukFhk1HqQGjOtmQ8G/Eyb/aInAoQswitRgT/q3Gf
F0m2ddByWHrkoyDccPFk3d61IKM0YQ84ze4/auYOSoCXqc0MOfuUHuSM29rkawMngscM+wkSY8mT
Xyg6jp5y7RkaDRr3DBlEwjn5c88gdVy/tsMwzyY6wuLP1tP2AJ6WIjkJy4Qm9VIiOdw/uCLs9KPL
IQU6273Ja+QQ2fyKGstMnSG7YtYNhzpe3pl0USttxWsztycf19jAK1b+0c/tvkwCmoE2Dh4wAkE4
59osHKDdJaA98zpEnSQd6t+KUHYQ2NFywIf7sLqKjIrByH3eEVKAFU09/1I4Myc5++TdR8OIIGai
ZxhBueC7lCCC7VrDR9Dnk59KDecVgiJc2SfmEIWdgotIy1TmJGdrWTP03hWUKrd50XLNrQTynojO
0NyhkZqtEJBhtk2bnSK6PFT49fdgm0ciB6gSGL5t9GatskEXjur3h017bI+vJfcW91kv2mSY4qmP
o7amW5DglFdoRt59tGOOhs/R2HTmJf2NfoEQ4sLNr/kksoGVEI48X8HO8O6PIKZZxSQ6TY6Qr+fm
w2amNAPdXldY3n7elsYx56wjz1WfslBhv+lYUoI+6fF8+STA/ObInMG6NTOdO3ZvzhiDpkQ/lQvx
tFmnWEYzon5XK2vqvXEj6ecF6h2mFp+ArQUUHFSRDuQ3SXfAs9YPiBmPY4dqztNR/UGA03yDbUOF
fAO7El5YO8yReclWhC/Eh87JU0C6BxFXIQ39FkFzZJxJee7iX93bQFLIZ6i34eysWRkxPR+rBFQ+
oCZoPwT0Da2HVubAPYjZF0VYs9ADE6to+INsBli+v6w6d2VCz0PGHLvdMPfRxSBuPp3+5tlB4YNn
GCXpBzsdzShUbDPk47s1/cGekP/WJ3jYsPqZQPJWBR8Cfhj8DNh1fZ40aJN9x/SHBZqfL8jTsKOM
qMXQjF/+6LjM5pdMFvDxScgdQGgQCU77xGwpmqRHsLJxiLrPJ1+fn5/76ufH5DM/fHIxqZr6+X7C
p9PVH9z8GIXHyIFVZh3/P8SOJhjKpo33QWtPTeQqxt3w+/tl7VDoHIYF9ozYNOar5vI8dYvd5MeI
SsP//sZPkAOYepe3yasOiN8VrPe3SSOMSviPQ85nNN/QDfOZl6suZKIjd80fjjMnVV04GiUFwVJw
HKAlXEmhqeRlhmINXWlPejPG/jKEgmKej0v8yvug2AOiJZUfxcGT7r+zbytCID4Sst9h0Of2/Yd2
KHvYAsCFNK7739sGEqXfQxk+VqN1p3cTOGKO8Ky1zKUwJXNwhNBH/M46Rls8x6m7Ht9lXXf4LdoG
eSSza3fkLvzGzMDG3Dh/OOXdHjxC2+wZnm8u7LC9wi3aENq1SM/RBciFeIB4Hp2N3fh2Xwgzp90y
++h09BZhKrql4bJfQPDWtZDDC3ezzlHuITcGnEDgNiKWnmy5GCWS4YvbMeUAHgDfJGpDsbpNN4kv
D+g7XHYZuAnlSVYO8IWo5x4h7wysPOC2kWQE62gkjcLOEPOe2zWn9+l5os4lZBS+FwPEWCCEq6q3
T2Khb/5MWAggfVb1WW0e+/wZmAOYPwXgvDddjaCmDhh1mc3obc3OkaFKaEjJmBTm76hqoFF+xZ7W
73oUCfhBwRe828p1wIUCbivI0FpFOS0vOAJuKunxmH790SvYBUELFw4VxIskLRP1jmiVo/uzuPRX
hpQDpK7JjWDi+nQheO8GM18KiultEqJVIYRdWGALA64638jpjy8fOt/tJEqrfJvC0NLWPcRgi+IY
mu/kT/H2NrkuTGwh7CozK+C+mmZLk/xvMkqA8mAfGQgBhf4xfmL0NOGjf1M8T9OglNNhktzfjkDl
fATnA2rbHDBsMbHSSXgY189LZGEDOxnBSnDVv7Y/P/v7fBLRv5tM3ieDzMkUgBkh7sqTyeOkUnsG
/+WGNwWETw92Ijdpux7aU0LE23Sn1QwsVowXmCoTuW11C2nx2t2h7VH1Fs7TXJIPi3ceJg0n4mS5
Y1+nydBoMm9Aq4NBbnWZPNl4pX2QpDncaBiA37r9zaVyRg5YaS0HuT1dqwWVrg4e8r2e9ikRddek
rr7G2heDVanC+H5qyiZCNZoc2rAzSvmACf7itRC+H581s2JuRfBLruji5hZfFYjdRl2JHrNW77YA
Kth0COn6dXaNrq/3cl9tIWq/iaf+5xVKn8Nn/dPhpVRK7GkmhFgdhw7GemyMpZMub/64nv38R1nq
smbmkFuSxpXof05A1Jw1UHHHS/FOXAKa9ylyI31bEmSVGAEO0MzT/P7CnSgjjaFA4EgnKxpw24GK
LnHoiPZzeUdyzzTJT5ZEdUXQJtXDfZjLBBc7OrSMwCxp+d3SDDssX76M3/4A0QyySwYFjvzbYznu
lRYSzJNTjzMPPVbIVOL8Cgb8EjsMWk/EJe440oHCUWRM5I0HngZbYEEP/IEQ3fzh7xKIE99PS9pP
Ziuc9p2wq68vaAeoU5jsYqjBEJLUgXCavYQzdK8QH3BRwpmEsI33asepbkCceR3Zsu4z8gGjNTM9
GfGiAZPJgpc/GYtMbF5guWGvflNB06jmGAMxJSSMvWAG9TGTmDyEIt54yAx8YY0eAUN1iJ3MPNCS
f3ENiDKLuGfG+au1uo8EBJqZskR8LxQhXKxRyXT3n+fMIvertkEMuCjt+EkdpHHUTnx5yiw27v2A
tq2wSyjoXH1yQj/xgRQtib3n7sexXU0rfQ6ijXTtZzg93iiYqm4OaAe61by9fh+/lCsmTcIwF7AV
SvDKXyJRr+5Evzgp7fBIGht3LhWhVgWmR4bzUTvMzrNNeoa02qL7rOzqsSIHbslYAQx1ry4TmHhh
nduwcW42c4aug3BgKYiiJ8o0BPMZlb7z3JTEYsHntMRPht6bFkHsw4+RgssHBaamXxocv73fUYw4
tzODpAOhuoxUIkK2HkfthMP9sIs/qbjlb+EdvvEcDkhyuq3Fbg6vg12f1ibaADCc6HUeU3p0jzW/
oHgz/ILK5R17UknwQKphKwGjvuBpoBDln0NYTQW87fZw/giQW+tkfg6sSf5BZa5eoD0aW8hb8c+M
PYLSlxwYDX7Og6koh8sh38gXVhK9IPUj02ABEswZrSBn8x0VwydzS2PL6q9O3ep1LM6zQ7HmybCk
WKLyFwt7avqjc/JGxw8j2x2Jx7uFJeVVdi2B0o8M43fPRUQkGO0ImEZ+um3qH2k6DmZXkDQwGcLO
2vf8HX3JRkLlx6wJ7BrWP8D6FTr0A9bRlnEH84+MfozmjwFAsyHKx1NcUAz5p8sR9TDbmfAPn8Pn
+U7M80paKOidU/tjiGwV7J/wTnAVu14RRCEbCKwfJeMf+EG+Mls8Hv59w+vzMs8Qg++H3Fjq19s+
AhSWGY3atCegJzC1EYxsFpxPAn2GYjfQzuUrcy3xaubc5PqyvibLqYYR3xSYYAeBCjmk0mc1MV1G
NPFk3gSfEruH9fhl6Fb91cqcWEDsMpP8KSxzCNmaLG1nwE4CjYTdrvsCoakryNBXfQtFHJF2QwcR
Gl8UVdIUPL0gX6NfV1pg9v7NmLfj7pV7mZtzimdOdWhEnumAAtjVYTjKIa5sWWTPKjcGyHuIqyej
mfDml+fHHizOYLEllrCpGPgqTtcv1I60E7LIvNfoqPhAj35CBxgvtWI1sj+sKMxK2nbFiSaSKl4P
vlRbDyZqLfrOc/sBe2amIgCl2bap9WPqLN0Cmnu9PJmtBZTCapQlmJ+666mVMeEide/uCbo/PJcl
WxD9G0ME7MURezMiXl7k3bgWpyH6fEoHHHfKtwJYsG/cei3+qioxfcQvlc5f//K//u//+er/9/0n
22bJcM9ef3k16TaLXnX1n38VTfmvf8n/9vng+z//ahi6LEqGYBiKoMmSLssSX//6QKR3n779P+Kq
us1GQ+y2My2QXrz3mdrEeN9RKjEDTSSVqcL4rjL1M8uVobDbaLpnmiS09ysRNFG1B3CDdA6myp6B
RCjFhaFxoARk9Idq0MKM7thQD9XdZw8izKymDlYaasFY55WDA8azE+IvpKSJ8qE9t1ILhVc+VMrl
ni+Lp9cqmzui2Htw746Kvrxn+7S9KjOfTUAdlrp5zIfl0AYJGFN3NKpNnXtax4QguGlODVFOxHOV
dtAvqkCmy+ZAnW3126W6rUpeRZoa03vNQHsCFoWm+zfcPuSlfFuryeTCUtD65whiSRdCoWXrih0T
+I6tcXsaFQceuhCv1PSjltcQwu65T7AayCeRXdy99xfmokGl+E1kk6I24ErCsBArh96L8rDK/DFe
lI9wFnvPMSSTzGTYx5KGNQ4yD8/m6QocybGT3W05tjsluOuhlL7pfVhQiZJEQhRVweAZanMo3321
CwroAYnTi36CHFwl+W3eBJCyhMp/YAnMCaMsKtPPIPcmATRjWfRELgmuKzJKZTfGyQHYL3JVGU2x
l8l+ny0riG+xraq2CCsFwcFXI9uU75C5Fbx4BrcAiCBazXCqyH20jt74/2aNyuI/r1FFU0yBN0XR
NFnVpq///Rodm/6Vpkm3LaARjnX4NGDO5ymMnJ3ZyxtFRzzeiqg5Oirv50f1ktk0JNdUpuSaaGe0
zOH7k8JMsBgxo6zprluIixhbi7n7kJHMYRxxp6zlApZmcurVBx4GFbTWjMko92lqJAtZ2ioIELIW
YUUB7zV9V1sm5RGK1fxpMm4TnZvJUdebd1eWIAKkBSz2bHWHaXPvU4JHowFdHOwlJC5D1WxjqXFj
uCEDKZtRWZ7vWEhpN0fUdLLPJNSEOjhvpMDXY1hSKkmYdQx3RwKZiX973SHwvmTPyNNdlxJi/WsK
yKj6gVcMBz8e0N14vSVK2CFPq5k1EEasQdq7A2pW0cdt+Kk15HRPnFkemF49KGsUekJl/SKK7kWa
1VCIwKGM7F6VozxMO4IW3o5hNSP+FI4Z4qKZHEOCQiHKxzfWBKF15UBJWJxVEyuD1OlgY4pUmkAT
Yvv+1OEIPkU3kvd6XDozEYDpVHTKUo0O0gv8kcccV6AYRb7uG1oqPbL+9UJShX9eR6qpaYpgmKps
qooiTl//u3VkxoLYJvkwnl7m3F719rvxAWLuJPRepb1abYg1xfmsw83Mnb8+y4v3o1CngXiA+6+X
ne18MJIfbF7oqXMlfI4AgB0CWErudP6vH6so/bcHy8Ysm7Jg6LppKPqfjfvvHqwQqbqU5Wp3Mlaj
i4LB8Gr7vh9dLBxBL57HyL9BhmqXyE62PTw8M8gcxWO27tz3Qsh2uC0mzjWGLqt4j51OKC4SROpw
rx6YKVHSokfz9TeoNfOKvvKC342H0HkukvJiBLlDyKQ1oYbG8eXLjLAMlM3miuiCEDR+QcynN9si
3MAZDUoKZmWk256lt5JgSrCs575Dwvcxeb0w0wLgBg45CBeg7iBxUldYWFJlhcy3QB8FSkQcUDbd
Z7Iyg399GaX/tnX8uYqmqZq6oonqn6v8d1fxFWeaYshme9J2dVAem5UCW+RIWTxbT+ip4KoeU+t6
rR9Fsreok5iwj9d/8yBM9Z8XHo9CEWRWnS6apimZ/7jw2mpMb88sMRZ1ThNR3i9dibqqRhOOb1YF
tVTRPFU5PZGdigqOGzCsxOz9UYE/GUxnFKruUurnVQYFzLi5VQcVTR58dhL07P1SFNnby8cineho
Mmac/UeuwiSMGJe/xGUdMb3R34eHZncJ53azT2Pnlt1d/RbUOpw/+ovk/imIpTsDDH+o5zEul71I
G1TenFmbrvIHTrcUGb3zvK9vTWSVwjatzveUxceGJOI90CPSiZ2HCiECTnePZpqUO/OxbFLbNCTa
bh7a1HxAqBKgBD9yaZs/siBV7oRz3ef1d1HWftFF/vSMX63mDP1HecNohFy3+in7zevO0FhFSMe5
019HSA5mwo4SZ1Cpos2r3scM7nLM8cxipT97L589VyXi/wcbe17v7okQtPWKX2EPI66uj8F+wq9T
kouQ11RS+epBdpuQ+h1ZpDx0tRich0B9E+FkpO0fGe5/I7xO6f1mYBzB2fnKrqMih7MC/xCpIHbP
YGPsVHgTo8IFWpbaR/fAmLROvTzXwjxt99MLlrKrC/Dpn/lXdztnOoEnYCS3m+xFmEunSIyzVxAP
PNvodky0J6Ov0y1BhanBR880q4GCNXRo1IFVsn2e7G8MAaL9rA0lWqei+Jg+6kB5AINTlaEMsEe2
119EQifUp0/YONTOiUmbNqR21NIXbLvXTjLf72gG5Cjy74MZ6hGEX40GNqpdEawv7Q/dYz99xjDq
99xcTE+tf/pikp/6KYEY6e0sYSpaM0+f9R1UZH6bapLH8sCsU4JrN9eAXySdXrZ5XbqshyTXBkL2
LkrUldSKD3LhzQReyfNnFDFnhDJnvN5r7eGrr/tyBBJJS9Jq0N4bCT55MBfVVAtqo8PQDS1pJS7M
ogo1qXfYCuyaOmwmIQe9ucNdON8ovsUhDW4SniWlDMWKH1civ9Q5bRUC8YYGYbppCTJhEylT85kO
+qkD2T+x9+BPxU0kqL+6VC+HMgq1h+Cl2X1d9uMqQZXeQKwsGG1nuDWoNBQDJBkVNXpfdF6t0XOp
5UjgM2gGPo1kVkvovbHxb0iNUySyzfWS1dY4xqP8ebQvu6s1ZBVhL8Troq3c7AmYOIE3zDOFmGIj
TbxZO4AOfPbFQLMn/ZujkkPxf9qyREHSdG36T/2nmgvp/HPob2ycdWE/t4SAf6CI9tvgedSsfJOt
m1WD1yMNpicu2oOKbNDAuRJD5kV/QSWF4F0FM+I+ChrsvrRD40aYZd3XAwJ4iVGD7FS+6cO3cuWN
vDAInujCKRDxdX1sn8tHeN/moeBXx1kACcDFKWtl+sW5P47B9F33s7KKRqbd0ab3DBdPBprSQ7kj
qmnRf02CXgLXNI6T9GysTT9eN8ANw6X2XqEaMLpNVoZfBfiu+IVTwUwnpJqPzK/HN/S0dfOR7sFT
hvPjGq3VzW1nBJFHYmqI/8ym8ypP9kvfOBBnGjy3xJc6wtvTV75mIDl0MsgiuEO5xT4prGRfOImY
Ycg7gMfnWVvWn7MVVBRqPQ6irb4291DFwohkVGzjA6wVNt3WABnA1Qajx8pjJL9Daeey3aFqEuDw
GVvTwteJWArylz1oQ65wmK1Hj+kXZBeisbM9LxKz9MzTNuv5bQPPfTdzZJ+xGONzfVMveeQh1KrF
bUcKpjuFYnj0aoCfotdMDLEA0k0075H49VQSiqNhsTgsY5fAaU8KWh8l1+Rdim0oFimMHetQW2KH
OsKGyhY3ZpvyCqsrN3MLLNyqzfQCJaGG1TxctAOZkUxqJkMzbM3w+9s9YXJA+8U5yuCJTiM0/OXd
NMCnzHliaFWH6y0W4bCISFNZ3t3aS+H/ZEHu1d5jLTof+CluZpCNIBV6tTOzx+1s+d1gjnrVj8w4
jFP0GV/6DYP5+fs06CEa4Sc/dKsyKNamO3jtT/mTn9Trw0uOQJzxHomIG8FD2s4Oz2P10ZwZ4AwT
ZzxPwUXNL2zlxlWxBRyrjukVD0BgK+ba0bey7E8SITAibpVQyCqG+cW/aYeU/6ljVwxJkWRRNCRZ
V/6pmOi7pni9ou5UkyOD3nOdnsU3iBI3q/AZaQevY/rH2AhZ446lytiMkRHer43b0/EsI+xj5vHR
4FVW3gw324qrcj0s9E27RAq6/rfdmzIhCP+AMFB166qui4YqqIb5p0T7uxKsFTo1KeuGbZsKc8Jg
yQgGsFRCLQRK1t+idc5fkkAJpZB0KAWVcrQW+ESCoDrH+jzhPdGcUogfCxRkfIz/vJ++PP3cK7j/
+Q3MqfzJzRUNnzdNyNEPObcAQJ2YANkjfNbB6sIrfVD33CfCGn+oOGiwXQXO8CY/s8Tp/Brn9Ij+
wwJecDXuMT0Y8NdMYPRORoYxYi4PeqEc9r9iCB+A3xIKXxi4uulS5p8dQ9nLf6dcghz/M+zQUr7E
+0DlGyWX/v6/PDnD10/nzwLsc/3Gx2bL/TdFpzgVlf9w3aeu2VA0g4su6LrwT8hOW8w0Q0mEbpsw
9tJRaqtGv3pPBzvRP3S4sAMc5/ZJ9zKj/JmD7ZZXIQpfxDnH2LHGJ1qFu/2ko+3YquTa50yf5vId
8oimou6cqsAB0DwBa4Axi/FECkpyYyz/4Idew2ImLxuQsNcMNqV+kHtKT3DRuEwJ8j2qGC9UyVeD
DiheNNF3S0el5ZRq4qfMNEZvf0WkbtFGJN0WnqzitnCW2Is6L+oWL/H6Ahkt4ESWsILWTX8wOPqp
CrTlrTmO4yeDeyNzH1D9Ys/Eq6V1sUd74DZCVk2Db8JcUHFvsZ/5OkpdmN3QsvIOAGWXZcEwfJXP
L5V6oj0KCrv10ZA+wGsSvuHpVZm8iNGza06C6OkRYCdxq6zy4Y9jWCSbCEaM5gm4R6c7s1tBqcRl
Ad6kiZfBgpG9QNYwFin3AIMlgyljs+6EPYhmd/MoHXH10iOvaV0JRx55IUfrlhJOukGhhRk+e+y6
DLeq+1uXPxZG88CF/mk9mCkaFj5P0d3WJCoRS0T3CsOePsKVPwijr8ipxfDtT5D4+DPhSa1rMESF
OspArLKnhZCBelqjAYl50uRVE+93AQ1bZFpaL3jQibTo7z9yvXnFXipZqezIf8jGJoR/ppbwTqKj
JJ7ENpBkv8vwHfILPJ1xWcEW6eGLYAWEUNROY/o3rviPBnRMsz/zeyzCpP9H2Hk1J841W/gXUYWy
dEtQIhkMTjeUjU2OIopff54lfVNnXs/UuBiPMShs7dC7w+rVoQMyZ/mDc9P8Q4exPcM0MfRty8PI
879Jys3aue8cfzcbvfSEQACGcCFC+lWrDZKo2azHRbWua2v6g4T+231Nh1ie41r4VR1DEvw3iZeZ
m8PJON3nI1j5iKD2tp9W49Ij5bee1B7I7vPS80U16ODSguASNFMNsEK/9W8BYLl/efz/NOPb4/vX
c8WwF5vZCD5mcgJqpLy8+ZTuwS+VEVVmWlJM75mcIjJfIhKqKcIKOJowL6HqHuSmyeeBWngmGEKI
6qC3j31i2WKJb03BnRSkp2g8jRsMFzoHVuXm2x4S2SWh5/x10fl4I5BMKInSsG+HKUzSBKTvNd0B
HBbZraEqA750qmiSef2TzAkRdFIlZxdea0+C/HwCA1jW31YpxST62xEVVallllH+iyLq0KIaFrHN
J1rXuxI0P8ZPTHCsa4jrYUEUYT4UT8B5dlBPR9SJr0FaWk07y8bAVQ4b90YdGFJSCLC+E37MQ9I7
I3iNeoeI7CLy1u30lBiwcZAO+Qx2EWdfz05ZNm0yMQioAYIjeZoyxn4yHN7a1LzA+QfgyukKkUWC
GNjKS0OVhoY3OFFhmxvdI7et2k/jx0Pbnry+EkmK8LY/rKkhSG4KjJqHNtkNIQx6pPYa7CWq9Eqd
kQaqxjxmr256EeScqmIDD208TyHqyaLu9imrTT3qzLYo/9e4pZMNHMeRCfkxyf4NvIb1V/IFoKi2
+ip1YrdB9kC/EvnoAxbkewOyqhpD1J5BExaIbgaTKMbFxIgGN4KI43CA37sgwz41X+GAhvF21hiB
Yk9VOWdNys0jnGdRVu9ntf4RKN24+bhpTIHnTIFX1deR0+hPRwSAoXXdNabw0iTj5nQfkbbD++G/
5/2f+pHt/Wfayxnz2+qrzMfjzNiNK0Ort+lajZ0V3ubt9aNBVtsM1jlYP+qDy/N5hPS+1D5QQFvw
UBjRJR1XG+eXe72LNlfxqVrkg68kHW/gxxm491U9w021/spRSsBsERXo/7vhlvuHZkfLfTZq22Hb
NnmI/7Y8uxqzir1Yz0et0K5ThLL/Sd1KIZdU6mWbzIdFvQ1inZd4VhvATz8aMHaAexzKlWJlN8nf
qwUcDRVf/RMc2Ln2dA9hFiL8UUu+oCgcAupgTAfDMGJqFZVIdlFC7dxnSn/XBgMwdEA38H9CfS8E
tIpfUgWTfUZIYmICDBhwI5rUOdQHM0Awry78mvuPr8PkIWt69e68FnfbxK4h3x/c6sC86jaFfMl9
UK4z/0ezWoiTVWQ5ISWg6xPKieOTY1OhAgSIsCgnr7Z2I8ZLKJ0qQ/VTDDXD6BJDEdui1FFGql5Q
FE+ASnHWsRP3YdZB0QsvCJsnp3mpYY5QXgE22nOY946h3WiLd+sWi+d7HkJE3KxPgdI1Mmbk43hT
I0VmmW7gu6oCHRn3/N4ruZtA4uu7x8fVY05JVsrWJOPG8A3R9fkYb8INi29KJwdIPHU3sc7Gi1Ay
V8Rg66VVB9LHKn0lE4S8ke6yFj+yDIRi2UBADUsdAgwSiDCmgjjlBQnDHmL4qqhMQ9rqY4aMfWLB
xE8tp9Zo9Kknwv4dHmK3aXzC7BRBcz39VDVPlXM8xqvaE/mplBCvs+ioaqqyk5Vi2R3J0MDdEz5O
14R5dNOPK9HfBEjHD1P3p5n7fas5XH3veGPNrRNA2rvBmeo4L0tq522ba0pJLiAPhTkoe4aAC33Y
9uL5Pd4ka5isGyQlkblTByw5OmMXVp2Y9BS/a/zgCcbh+oc+/N/V9U0uXI2Td3FyVpc2LXAxLbqN
mpod1RhRQQP2rhtFTQyQTuyU+PzJuaduI9FlgrntPGyT8lNr47etrVoLTYjEACUFIrE9i3tRre2z
vHpmM+mRftykchXr7Tk6NmqrdiSObS27Cbje5vu7aPA3ofn82GcsYqZEHzLc+ihvpI+fZ5Bhnxyl
Mh4ZsKxmrd6vtDXS5x9CDKb7Z4c42I+uZfhG4Hmevv9NUN4Dw1ztPAYteCTn8+DWzBydtk6W4KW+
b1f39Q4ay9cB+scZ3LsesCrEosE2Y79ejjWztR7Nnv89j1zvL01yrYAgjef4WC7fHOXmfH0fVy/L
+Qh9EprQIHxT9eK30H3v7epfafPhwrhc6g+rDt7AiB6NHuCg39TDj2EvqeF46HaLZKvuI6u21Yj7
4CU61OOeHmOvcUV45XHfr/+70dYfE8txqj62OD3pVomw66F+68fZ/HaojHOPEnOXxzHeuNmi4Wdf
Pg7jM9m49wHE0IvFc26s2Ijeqvvu/QRnxmEyhlvaWZ8jCwT/Ke+M8ZXl8I9b89oEi8fI1rWg+oFL
+b583i9nsW1117suJoCH2ZlX7B9mQ/CHufjtKaRN/vYUy9t1d75bx9twTbYixIHoHWajYrcrLxQU
ggcDqrQmKTt2N2hfjJoFWc8MWlwCOj5uQPA0tzycQ3oEy+nxyWvZkB3VQtigskb+VG0eB0G46wCo
9lXGp7HqbsggRd+CtT2FGRLkW8fxw7OZgCiZvblXUOyz6LCtg9cw7eYFHQnpjUHf3xqRCyYMWzwb
VkmaX8Dj5eA7AyZ4eTw2JkZ/g/JH1tkswmPk4YibNxWBb5IUodh5PYfC3gfsFy7CPUCXz6C9EoA0
MvY/dKgr+/o/9rc61DQN3zZ9wzOcb9Pi5C73lWwGyM1zBrvVMjGDTbitjLIl94bg291ASfm+I4pz
ynqHrQM661rLjsl91T6T8jU2QoJ/kXvM0y0RqpzUs7W9RWRSrGYMD94S+AzUg/n5RlrSs7FDId42
1seG3o1Pfo1YxRn1ebUUp9/+0lrkFEicdR2QB/lkwxVxDzQOO8qkvI/nkJuOk8o6SI85QOvF64Gt
3x4Pqsf+eTw0Ty0fHtV59dQ6m9fYWy5axsV8re5mj5dt/oPbwv8jVPat175NQ7MyXgfHYzAbtV5e
DmgievV6Hcw3lRggja4+BKlV+wCfSuopxWZRriuD3lvjbZgkVM8YQBogpOut9lCrdZvSVqX83uon
lFppvb5KcTRBjU8DCqkDNGUjXUZTqnrn5F3PUyqFxdfaD7qd/4ct5jiGYRm2aQSmVzX8b4ItZ44Q
o6xeSEl48U9e9wj/4Axf49h9yeGtWIWVSnS3uluiFJVOhpeRFEIKmx86+fb6NoONGJs+I5ltfW4Q
wgHnlGS+0d6Tp3UCxgIELCClk3wbDJ4G5952pJ7n7/n64Uh4N6hdXTBa5L0ccRBcvU83fz5eKFoH
wzb0F8EavEy6ZZDvOORc6P7cN4ChltWDgq26GO380fLYvhH4hnHEAIoOc8Z2YYCKD/ongoG50bhc
3i0n9AAyZeRgBEQLL1HF6K0J/a9hGJ5dw+BCCscRXYcyGBT9cePtAvD34hi5kKg5AAp6xytxjrye
VX5YiH8RbIZh+4hmL3DNqvut66/ufsfcHYNhw5NXed7do/36xZ6NMqt/Gj9Vjr1/bwcFiuDbuv/9
fp7kwm+C9LxYV/Yzn6E+QZlo9gN8w0g3fPXkFAUfPP/9J8vhL2vGMBzH9nAGW2xD3zSbA2HP3bkK
ZeB4vQGwYTTXxydYGP79XH/b5gzDxX/LPheYRNP/+1z3w26fZesr/DwBuJ/quJvPt+ltf+74cIaT
cAbCrOPu91+3zEzsLc6oi4LA4LuMqvhpSIa2nquXaDFHfV1U7mmeX+GUQb0P/JbtUyho4/m1lU34
YXEG2Fq7r8Fr7fZPGxIwKisrXKwqjeXyB83V/EPj0ML87am+2VxVY+1fiN0TV7B3tbk/Ty3xH0IA
tXfWTcsenalIYvWPB+pG4hYBt3ib5e+ukKgkkVes1sJctLdQKtq7Q+uQk3btQ6KcNYPqtbvbQ/Xm
r2ePLKuIqfbv8TDU33/MM8908TQZlhy8/x2P48K2Z8fxbd1mf/EdICE39FHiPm7zdkd1yqzm9kDS
C/TpLsQN/7655f11znmBYzqOi7L2fXfLDoG/3jnX65Dy60k1qqaH6bZ9ns663E/FH8l2wzdfTU2o
i8zIpAR9NcqohFCNfNxi1zR7gQIsypLT0GwqqlWFVdXBWYYDCdy3y1nz5BReU7DnuKDmVEGdJ9f0
muo6+mYJBJx69ePIpD70EY/NmBjdiRiXfnxIvpZcyo3UhCWn5ultwhbM30FvX9zYodJztQk3htWw
2nl3H556lI+OtpT3u2I6wubWXr5X8dxbmJKrhFKvKuelasMKJ+DUn0Dznar0kcGP3uP5b1JggCgA
6WhKvFP179XXLN3QvMVXFsPghUav0x2uGURm6L/cANoo8neB8ygExkr52Pt0lwQEEifn0H3U5Q0u
TMZfEy4FHo4UnujSgo0S51gIaVfTiEVKexyoC6sw9GRJhnUN+x/PCWqoXZ3uk3uYtbd0LdDKakoZ
A/ijI2OivtGf6KMpH+nPPEXhaJsQJBfhF8bFpgbejOII62fKE/DyBPqBYAec552ShTBeRUASscCd
5jGc0YF2Y89j7vkrGOUTFcWFC59adlYaRHj59bT8sl+2EDOg79ABNoyk1hT9jE45JA4hTcVk7NBo
XgbyCioL1A5VR0fvyJamggj57HFOAKVCgHncPeN1ovgKIcdzAv0vNUUgDOZ8VWjGx8ZrT43nWLlz
x5gE9zmT0XjU1ConmiaoHrpCBAgaEwp2uE0rmZNmrwqHuhOMKSklOL7whHCZeeQMfwzZ/GFFSxb9
tqa+6T6zqp3dxkjAdrbY172Juf+sbtIlYs+AvKdiNi+nM3R61P48LfomBBrUKqRiHmgB89K8mat4
sYfq0nV7jn8gvjHN529QEf174Qd/lzr/v+6/7aauZ2TX+fWidZ+n47dqsbRVbnSZ6KWoXTmNtOj1
WiaaX8fpicU/T2bxgRqP+EKZIfh04i3FVjQDJS5Mqg5WJuIudsIDkLVfR0JgyFzSsjFYb6oyBLME
GTzKnPT4nRMt9tHweeNFKsJYhUHDF6HEHRtAZBtUEUsDBn7X/HdvGH9V63wzAFpm4bUrfA6/7fXW
PFuM55fjur11zBpAncA8NbJTX3ipfNmpQDx49cCWsrZcWE7OZD7sCAnlLWsdQZJwXM7CvXn5QTb/
rU1IZe1qvmO4zjez3jerhnu/Zcu2TUkWiBkgeJ1jiB4opXG/9Y3NuPvvTtD1vu9D7EK2CUbXdd1i
xvzWB9Wbedje55dZe0dlzFO/aj5eTh/zzce/7/LXrv79Nt/UKhObYz4b75bt6vprucLFjqui4jxd
DtWetYEcdnyuLUxoKSoEb8cZQOt+5TSwred1TrgLILfsnn836a8djV6Js8ImxP0d1VfN5rZlXq11
+5I/z7L3MVmR1IS42mRV2u/WOP733QAr/qWjLUbVtR0Miar9TQGbXY18cZ6tcA9fqR0hgvFxZwHi
qlFNnV5OZuwb3s0KCWR+Q9VjByuKBuL9xOuKwxeOI1gxI5lOHLV8vLVIIqToNG5XUgoRiIRnsLCI
N3RgE++vyLhVHc8bflelEfrtU+2BBES4IzGtVDoxSh7Alrx2m8/PLiw3yrlTxTCo/VrVjwpxLfyb
j6NH6io/zptpt4g4vD9+xvNaqopp50TempE4cbBe6l3czPDKjLC8yAhqApsbBI0jcXH5Oc+11jm9
vFJKqfGjE8z42/S1wAIbrmUZTOBvatTBOK/HR9uf4RY849mevSuWRcFqKwQAgrNPVfB2deg0Q9xN
A3qCLvsin4Z0ZThtSIbvkd5OLrHKtatrB9taFN1rSRIOiYAlYRi+heRED5LhW2dX6/B+2At7HEj4
K6RHh8ngAe9gkgyTKIqaMYCXNE3hCHptR+2vr/YDPZ2QRp0kUZvvL81XaIlyrNom41zByx41X+Gy
x65V3vZoRP96TzPGAorZxig141gO3/7nuq6UUqemh+t8DIe9jw8qRSqb8wma0xawNTr3U7UMoRq5
tvCN7xm52ugSdUfHpPtef5yS3fcJP3Xth4n9NxXcIkoKpAV10vvDYBrfPW9xDCpDyPGXD/fQezzW
Bmf81fBApWYjTbfp9Yd72n9buzYY8KplA2/zirX2m9AyTg4IxJkxG916a9RENz28b5PGy9gFYeRS
3t6vzwuOj06vRRLTHVcvQYpNBz8XZDOD3SnC40TEKL42YK0yX7DFcxKJX8Y1GDeCpxNaAn0IN8Xg
py3nb9PVA0gMkIZdhyTv/2r97qV6P533m00bmufZprsGz7lm+/UXjX+Pyt8GBZwkZp6JTfmHsLnP
siC43vN1+2SQBudg+0Db5fqRfe4uZ8sfhqOwVb7vIXKf2oZhmEFgSDP6bThMI3e3tlG5PkiAkzwV
4JGAWLSxomj0KjahbAOrQd0OCC12TbgiTgzZPN5QsIbKIzmp5sBrnAj+AY8Q6iwGK2pCgwQwj+RF
I/SwiIFSP88/rg6o4QY+7AM04ncSdeJsF5FGwT+TYpOHBkAGQiQwCpHcsKfC6a0ObMG546iFiK42
/4KcyDuJeMncxSTjgOqwF+Fxn3qwHnHSrn6msBlUODBIzcMfRuQvfmYDM4+VUnWrmrX/7SQ/W5jL
PM+uw9KSOoX4Xt/Q1lH2TyQDoz35IKvGkYUhJUvAbHohbO6o79QTebvFcFwCf5IZotems4numCiq
iCeVXiYP6hNRMGnYoPZhrVh2L9MqOrl08fFLhi5+7qlcqSBLa3RjDw35BrAXmMC/n9X+6Vm1fn+b
EFVndlpV9qiZMk0ECcNhLAsGomoYUqi1EUwymHTLx1xTDNDDEJGKKB3QQwP0UBJlROgniArc1q0J
sJGnW4RB8lOD5QOhSX/M4d+G55tmfNxdb+P73L0O4asOM8xUMt2K8n+VWGYrK6kwZFdTGbAyhC+T
U+h2qoVpjEE8GY9k2FJEmP+lOfudZRt1J6pGVxnDFPTAHl62123+mLDxYxx3yKdo+3C180Vhycma
mWPnljr4PEExwPw21nXZdTrEjAp+Funl0sz10ZEMsJSCTdh9i+46yafSJ/TFPNnAU80bfbVtl++k
q2/b+uSAta9ZJ4sa6F1xgzxCF253SlOAdBRgB4k1Ka2CGai+UtMvoHuRmQY9XdXlneLB+s3tuVuB
/eMeazhXhf6rphk6CjczgVjRIgBWKT+qc7SE+qP8UCexANouP4IN7pku60RPJH8Chbd6+s4u1gvl
zUvvBI22JvpsCd8p68eNVl3F2pfQfehqLCf97N6rID+oLUEPnaA7B4Lo8FTbhDk5pxaDkIg6GpcD
tE/8mbVJ1tLK1Df6X6BGYRyFdZQhnlGahWKND+pA/U3JCNqru6krNMPVHWo3uT/5VGgUXZWH4yLU
w9PUT8d43egT3XsB8lONlyG16nLz+afsKHkD5APQ2bqRqrrDhAsFOfdgKVWnum3WXnG6LqQuK8QJ
JdZ5k7VhhKWn1JJ1Ar2xOnXRvYM5cCNrUrp59NmsqwZcpyu6umwpzeZCfOXTKp2kp8rahyfapobS
w0wivqXH9m0CkJSVQmlJLfZdjtRzXWmcfEnMTvwFxcGc3NFzlAPr06isvR73dFMzzaeVnrCgmqj3
UPPFmsyK+9LYY5NOLZ71l3tKQyJnE72iTl7zEMwCZ4Iw3XNfTdcLnGDFvVg4vNTgDVOhnJ+zLvX5
WHua7DqY8kJsX8xUtUBX0EzUoXrRuUCXys8Eb53RUXPYqCP49NaJB45+29ZF1HZNeC2xWdfrcUVN
Z11AA6JWsFqKGxBrn+rSvlKrt2074llFy0dtK05W27Ztr8cStiOvN37bchmyVXkIlyO5GEndkgoy
3svHU7cGYKSq6RkZoLlH98phpBePJA+RmmGr5RIYugvXl3CQvNCfajmtWOKsQwpFu6lcShIl23Yu
M4XemieXABSVvHq3SRURpPRwRoseWNPCcSk9uKIEVJF6jkCTV4qipG3k3pIryZdHKgGEAin14XSp
Zbv0REpyItfkHtQbiSOujB7f5sB1+zaZc1X8hzRD17Z6ha8LUiyWWVqJ58kZYT1PxqMzf5H8YkDk
IjkOR0DG56fwQr2KalSJty+VOENQZ5MMDLmEPnBsbi6BXonHI20AZ9qA6H85vZabwjmlthauJWjF
2YL8ps6rsFW4I31aviohCbotXFAUKBcG+cBdbq+VcPNxAEzu8Nmh5eDMELpDv52k/MtJFMhaRhbs
j8CWcXTh7AKvihEFUWeHDOCOx6Fr/pIHC7OqRQ0OclbOxd+VT9EN6qLLqLwRZ0Rudx7tWgfeCX9i
JVYC8mnz4fBmDmZZT64nCuLyuVTaTJ+r5YsPPac7ghG+3AY5+vSaR/CRgK3Wb/XKhSfT62TVYGiL
T7BX4CaqxMuMg3TqiUPJaozWdLczB/F3xT03b+f085ItNXuBhq/nd8zoMHWYuxo77Y+rabFpMj5s
sm94jZmCpOwQase/V4nh0+duGmo1vFCoWrNnahDo4swtTQMm45vJQGsu6waknGjT5eDJClP3RWdr
wqiNJwaNR3rU8IOYTLX/6yr60bZNsc7//aXGET3XB/9rq7zcqAGbqXzbmr46QYerJ9iDp1Yvm2il
6jbawf2OFITLBI9O6V7X/XQvpmtPF9WBczonj6At3L/MUSIKpeB/d9TDlUqG28le1PR5gnKh6a7h
PHIjDR1/8W6MA14jkDF8a8iN1G/Go/v2yzWvaV469ouu4SrMkWG1y0jqxE0LKho9mPFY5ZxMk1ve
1Td1AGtKt70UN9LA6FIaWd38QhQI0aDn0f/VaA/tujQpO4J1UQOiDzU1HKpI8/T8EcOKo3HXxcuV
LQFN2kEb4eUWogYhN2Qb1gabartF8nMFhOavlwTVfMiWFKmQE7C7B3bWlI3HTis9tkCclD1qiHMJ
m522gvIDU81AG7REsyS/fpTV4Pclfw4AH+Vu10bhPaJHPEo8+33JbKQm85Z9T4dLdEqIl5uBMPns
B/yyuUxOfEUXcPuzbuURzef/pa2OGvcrPYPECj9VZTpYdIBfbVBkSPVhzyk3d+kInTE77/zBoqLS
pbclegDV96qpknNUdg6rX+dozYcEFVJMhhXlUO7x+etM9v8zBZCosLR4g36FCiJ4bhXcmKWyKVSZ
uwwM2EPUcKod629sipY7zGLzk/I74Z6owPLDbthDE2tDEQFp4nB/IYWoFYjok0hAXJAWJhe9JA6i
kQQtzRYJSQlCxhd55gIbhZ2yQgKQfhbh9ksOeoUC9CI1Lqm86giYGMDqkXm6lVUTVsMDJDoyDKz0
CKBrQ6xlx+8DvM3rbjW8NY/Da1sWkB0e/xdFmMdmCO02UYpdAuNwtHiQQVEwEuNkplTuHZf0Anf0
DCJi4joQEru9VRL0DZKnlgBz512Pz/Qj97WOIP8LbNe4t2orNOL3ju31dN80CCxZEQnWXG+ND7sM
Ke3IAcsJC824bWnNFLlgidJMMji393QtNTMpWyInuUPmi1zr+9gbEZZ5g8VxpO/3mHcKUsmJHnQs
rnSa6gpyosuZ7kXb9y2lU7qyAA8JiXHUaD9Fpw7sNXFGVOXYy5Mt0GOP+JRNvhu4gFm0fK486b6L
Nrk2yb0otj6OyQwhXqVQkH7GoUxLfQrXQTsYGZTGLtuj7/YEkNSyMsJ15lo6bhye0kt6DG99vV9E
+9ZtMI55DgJ8/MUTE3YrAgKiLYM9+pHy2s8zEtNgD6VHyvufJ2qJnvwBti1Ik8iKHTrcTLNRN7yk
uqEydeyG9RaMikfh9HO4nsqUJH+HI0iIo+EzBo86POktnZHzpnO8zo1vcSonlIRQo3jEYASfNd2g
6xpMCA3PJd296Go8TqprK5Kx4BuPwSnjiLqu2qFvz2F5fR1FPjDHqZ23vvlIqwlMBu/6RkOtLqK4
zIvudAyryX87Xs+kc8s7mmB7aUp5GzW6bKCgsfTjqzpEn6oRijYe6S71nMb0V+jlki5I8FfTFfvz
RrNoH98hBHYTqi8xCpT7qDzd+sFoG5tWc5EcXnQ2CctxlTMqT7Oi268Px9db/5R6I43S8dUefhFr
5/aSG0QOWxT64UDJEjMxC1kyDrPYge6iBf975LeB+napzQopZZy1vMGCUOipBT4pwasxokIykidr
kfq+6MAb1LURTu5DRmF5fSEiVPsh6JbvoXtz8X0sIq7SscDydqlSzhEn3CSnGE5F+fsiP9nhJDlE
B1I+qx1qfmJ6oEsq2i01stxzx19sr9GhBecyylipO1XJbeAtQgvlSVrR7Bl3AC5sKcIy4pSrduhb
DZloqPWR/YY+OHLfslAmP3shGBs2koxtSLuUlPET5QOIsLE9sfGxF/j9cXRKVs0DLA2ryKYPFHst
hEBXEfBLK3+Fe47hVjRWw6wEuAspCn755EUU7hhWnrRstCw9+l/DpnFg6GPIzvfNHcHdUxx0K91S
8CueTVwbKiT2AHXWInJZmtSty1oLHEw2sQckEFJoX2wDdgOS9NLnlLUy/E8nT7WsuJkGfcnKzeL5
Bzlm+/JzrtCAv9FOrq8adE01/daZdpK/2p8Zl11E+s2nrT1Dxl+FcCiD4xrqFYXLKdLVIhsWvPwh
ojwj1fBWTf2/DvUiNfK5HNr7h2YckgFxuElOCN8rvrAjU1jig0nPDldIjoj4PJJxH22jffFaEVs8
cE5G+8S1q/uDlOWxrkAGFOC/Nw3i20odZP9p6N2Okm1VfGgESYgta4PSNQQx0IoXjqCUMCWi4E48
fcF+u+G6ED+E26nBZAT1MKWUGi3Toq2MEOlvaqmWsdps14peJRulqclDLYkJZhyk2HIOzoALXB4g
z8UtuKaS2bJh0FXa0G+Ul2FFqVeFodAsucQadA4qDs4ej5wivIVwBwdqIwp9cCRrJqB/l+GWXGKj
Ab8EmAz9yANJ7j3udeGqT3CVwP+IniMLvLTGS4P4EqKe4dkplDSZmjK43CbQ923TDoXa085N1Bec
fo61Mo9aGT4rLplI1ymfUdarvBQLzPIym1QemV3XT61wwTMDpvzSBFjRKFJBYiuksJS6YxZ7ocfz
6ck1ztp61ZfaK0oppNnlN77ghGGGa2aT3kQnzRjwy69JO+uUntUMoIQ7zIu5Cx2Opq6Wh8/PibMR
UAyoztSkFZ5DU7s8Jn+df2j2a1+DuuNZ7+whhJSNYicdsbTZPQ/wP4u302H9sHXBUtTWbMvDxXAL
W0BNpRGqKDCqEBhAFO6kJKx65LoKuVKKeLiL3xDnLyvOnA88DhEOI0hNEBOk3DNL5TQV+IVcYQXc
0WCKxaHwexmGp25zqc8A6mByQ4pjhzYqVoXOKzczhwUFBe6TOlI7vxHlkyvvaeokeJO2g77zpv/1
WpCKq33pWmyRxRY7Ql2kB9Tf7rDssYwJKbVTUlkjKb318mg0bkwvkd3g2KLkS18uFK/nQdxXek5K
R5YmiDU5kTRaeCnkRrHlWdp0M2am/H4rVGmpydgEpBwXJzMlS7+nzIjCy9Ml0xUnj66pq2vS+dxR
k+6XASCfmnKcx6xUGytDpoGU8Hy6LbyhpelC6Wqs9DPxORnxMpxnz5r4uRxFeO2PkdbejrWmnwO8
A7v/fXKLZ1TAkhZ++tAOKC++NitJIE2xU5xXav7/dj0EbgxzF2p3KYTNVx1QCElO0e/xp6a+h4Yg
77mE1hzmBWWbKS1a4JxSBdbv8YuEmc04S6UuP8/ecayD6vmlYhMygFOnkKMaVhUJliLxS+ErVEIm
tXYkh+qGe6SrwE2SnXAL8Cx6atYjchtpE8JKglRxwvzdaCxi+I1iLXvZMPrthLe2FVKdYhxpKZ9I
MJ9BjbR8sKf6fUI6VJtUVm+eBxTW42RhzPRadfeJEwbMogPdS2e2yl5RE8gt0CfF6/Jxa9EgqKnL
uo8wBBbi8K66kEWuoKQhlR8hXQsNPoRrCXn6AWI9hVwT4bmLLh9I1+LRtOL1mLMU+jqNmwSCFnKp
c463NVHxOs1gJFVIeq50eG3IlaBODTREhxaEUtx5h0gQ3gxFOS53Dy2w44sTSb0v0WoagUWivZ9r
nyeEp9oGQGHeukZN6yybKkddCq62nOOLNhL3gdnzWjZO31FuiCui/QdgqwyS2LUHKnV9G+Ugr67x
KiSHCpqODVYdjMkkpGFEvcqS0vQJ0n1X2K57swTUVd5WiThQubvUaGmWQccE0rVG8LD5FtvpGDYM
gfogl3qBrld0VEVgCpaehkNrl+9GekVi3AarBLI75qaAZJeuglfcve2HKpSrQJbkIMYLnVJ5k2yS
rSXpJItKM16AMeoVROIq8ZtydcEEESnvn1AYZ936OucYHl6kSGkaF4rBSz4R1kgbvYdq4PG+jDvl
4Y3Jjx0nxCB4Pkw6gqiLJGCTLu9fDpbknqSjXuVvVHW7cXIo+gm+f1aIRH1R/mgk9X6BJHc4Vc03
Q5f+XUKxYjagJ27At0U/2zRM92Vo4SrAFNF9yzvkkxWavBSNcno4EUkIbANXLquLPtjwfsh6kaah
4bkXqj8FluhsGbA6TbrKKrlMcz5ZJVUu6aiNPKdFZRamEv4ZqDx0yvJduwCleZbvUNsKJKl2aLbp
VZpJC252S1Gi2C3m3RMej6DGLehRdq96xkgEn/J14hD8wHXJpMuiK+UkJIGKkaXeNfNb9vypuWGr
KrUptWdDbSCYQt7VYx59on1SrVUTtHI0rL80p+sESLrsJP2UPUSUvxxebXe79o3z9ezZdEf9mWrR
y1o02lt11U1bx+muPPJv+DSmB6xe9IZOZ9j6mnVqqIHELfBqVEwLyy1VclPnW+mmrWuWPxokHaqX
IKMS0y67NasNDbLUKLUOwXq08PDi8/WSAyjF0scpLwo2Az5Us7PDT6l9Jh/IPY3nDh/r9iXD+Yav
8MSv0lvLwdgh8rLNIS/lqArGTMCxBv5O4SP1f85dnGTxsUQbPtVhrkQTloJQ2sSav8fCotVjLxIY
cO5FB0o4qX9lH6LLRHPs9tIakD1wxi7EQEaJxuAdadKX81fvNL3uqYYRzeIdihi6RLcpZSXY3cLA
yAqtSmbOqSUZthoR+C6MRIzGQrboCOFoMZKQ8TOIfRDFyGpqoScyF1Tcm6LA0n9luspVosVtIlIc
oDk35Jiaf+tLRKupUumkxkmWY/gUEloGtubY/FnS1xzqb7lMdN4Cn4IeTPNQK3o7hcqNdYdAe2EW
lqaHZIW6Us99Jhv7jPpPJ2qhbpJ5F+2ML6SSbdoeZ4qFpAIrD92BUA1Qn+R+ASyM3TTjZFl4mk9a
MpIQjBMCTa4i2VabLx2LUsrmI2GhdrFG6GqtnE1S6cgV5U480LnSDR2m7q7dzOgctRI9dMzxMuz1
tFuslXKPsh+0r7PPM+gSj5r6Bdg5oAE7fGCscUz/cTh/tl+lJcsRcHzRvjBLqr1qodCgH3/SzcmN
NYRphuGj+VI4HxnXDY/IjlkMRGkC3wfwgrzO8DZlOBul/O5YTJqaehyHzpIY0HvNJy3pcuFqPUqM
qIN/CQxYc9RrWn06SA60AO0ZyYgEcSjkC9dn6EAwHVMD71FDov6IvI7JhbzoiHdRY4IdSqMZKaps
UKoI15b6BR8pD7h+xkTO6DI5Q5ZkOFOGLJIvVjWnF18yP/T8ZoKjhzkh/yHLiUGX6blqa2Woe+n6
mN/cgL0yrEIPIENznmpfrTa0sxocIa9IadYVuHTZ8auvUtXBBdISRkTDUCxAZjPJHMN9vJxqG8kN
qrPif0FtYXd+k9tBg61BL7cmah8jObXsSxeUJpKcvsVUYBfSdFW/epQvEtwdYcaI5hPvzYCMYP9+
oEpeTFnh+a5BBiGEyN1T69a6PM/hc6s7H+drc9OH6Fnpgxh6T0vyt7IaGsYUgOtisgvCTS+Htw1m
A1LgT6C8F++qbHWGnO3pjPUsZX6PrUCGlRM6oYlmKec3KiBUSYeIBDNMC2nWY4ognVriiRyQmLj7
ojWrTkatq3EdLJSNXbdJ7jiAFuGhvxiYXeJraMunxg1+dzKjDvHC68+ghTlRG4pISfNAVERxtTxS
6LFEXhCiGM4Jg8FSTDhHTh9iT8juNXI8wzOww19ArRYpVDgNQnjUipgbAVePoCVxF4pOWImR6Jom
tonivkJ0WMSAtm06oMknBNhlm5j4ixRMkhedeNcGni75m7QpKArBq20k1TeqUlBGtKOymWVAl/Cv
4sSKT8nZ5QLHkJHj909tD9wEkQcOtImz7nFLKTa1myp+o51j3NlzphtVHuUqk+OqSpxFaSLK7tB5
HuFgO7qFLwRFCKMI8CALSw0ieNI5TYibKE9EcT3uS0BAASCLaJ/wHWXcWN+5zcXHlfiYS8Cb6CDm
lmwAORl0X4Xpi/srlq2H8HkcbWxC16jPZKvZsFH5kWZEOSfMpgIpcpgIXLEC8SAghE8LF/SzOqDK
467bweOeOBtALK635mp8ysMp4HYihJX3Ky1hgRSlI4ANCUtPkBzvkTH0+/uk0vOjXVfOCRsjZNnz
4P9mTUmeyf2y6sBVhVHSsh9kmmR4OmcdGXEW2F4Xg+IWL9IttAayDDcQ8Glhyg4MqNjCNfTyC7sP
WmpSMOSCkkY8RilEYa6ybqRD3p5kyOmrIvIxVObEGv//srlBq183F/xPrVT9DUeLi0YfFMtY4kRS
QTuGzBqEQdGmzZd+l3bNGMuEvZ+oXFja+qV3mU2QnV8y3AarzPaJ80QGjfZ8eZ7LzcInaUTb7i8k
l7YOyXBtTC5cbzSjLvtUG7PHp7e0pt11hkVMFQ6SxP3EoVAAYtZN6EkZXvJr7elFjxbL7lQAQe3H
k8/uKfFVQb7rFtTJsvr7qaI7xGPQGuT7keRUB99aEFbKLSyrvLTU16F8jPiRBrBGMYuU1iQZo6mY
FaxnRggLKO/ganOZoZpwNlFDIS0EOSFrpzxaZ5cWr9UQwM3n4BISIw9GuQD3rGuL+Xl9ugsawzQC
v2pO7WtjvcFLPY64CXfF18EtfRwKwkYJVaNjZRU7+MT89IKLwuJ4+QjltFDkEuGCs6LgHF5rkdVB
5ZYLmNmtmSyEmkAT5Q/gPISCpJrm+BJIh0LYY9aD/6Z3AnkIioEo6OuY8jNoHw3wFsiMKHvRbYQq
kTQA9fJuTErHCkuOCwgSJtFVxsYlCeT81oqeJ8ZEcoCFxmW1DBWslmgsw8HIluJ7LUmdJ8Eid41y
zNQjglPJAakrzkDEaElvQcDg0OGYCxXTx9AonjHv16EVw3LJYGjcFDi2GnvseyCUrR3vjUbpohcG
qwKTngSFnFDcBxGyI1osR76eqsxiK7uk7LD/ZWOpgfimNBuAnzEO/C4jyAlJW3pceZhm78cmQQDk
K5ECbQAkIiUwTtYpvgESYoFrqthFtI9Y1BsSNETIDi9ZdwrrgDCpaJb5C7u9kgSUEuMvcpqWXEh4
zvWL8qLUhbpf2UHBJJhUJlaY0Sn5k0HglmnMzM7fLf7XZA5e2GdwNm+6brrpXtr6XbpY1JXyAOvv
ExOQoPpUoelxBJBLp0KzVOCiNBLapjTa1dSY/B9hZ7qcRtN02ysiAhqahr/QzIPmwfpDWLLEPM9c
/Vmr+3vOa8sKK7BkBD1WVVdl7ty507YT5MnzUCFR2dneFGrnXuZpz4k8aaSEVIkBzexNsIRLTUBl
RrKj2n3Fg3yofITGyXsvxQtKCH5F9t3+tIOSRwIMEMOgVSJbzofEDnPO93/IpnzrAwRc6PoHVm1/
JeF+CVpO/K6BfuiKQ5UsdgD240E+Mj4Ehy7NXIf8LGYPETmjZtixWJ5a9ds3rSZfYgGE+Mj9S312
PHMSDVOcZAk2I8DvJOe3zpLatrqjmqjqDOpjZnWf9dY3GFz6GIbtUk83rF0jII9NRiSWsCCEPqbL
XCO494iF+2RCvDdQysTNVtk73Z/UpF/V5s8DgkWGh4zNZpBOKic6i2KLAnipV+WC5WLgXy5bmpLo
uTPVs5m37go2Qgoi+dbfiacGRunWkyddkMlTujaItmR+4jzdLZ+9CadtlznXDFyXlxSOIMHdhvMe
9TFY2TCXRsiLG6UZsXYhhMB/HTkBZfQc4Qeg+dOY9CZgrlvYB8MnjLZNwro58FtWSWoo6UYfUfwh
RMOSiG4vVjT1Y0Cmlixyh+bi1dvhby3vmxzfXbhbLWQxvmmDVcclbUNngdo809BvxDOf0LtoIFuC
X2DSGn4c0KmvwyNLmg4RSHwAWyF41qdzPcpwqzrNrKX0LMpGDJgsAyPt58OHS2SSWMliqKHv1sGd
XZW2SuIltkZovGADQIcX24IzIYSXvAANjrSP08CRemRQLGawxSbvEspG/JaT4YcNqNM/Ji8UlU58
kEKsLzZuDH7Zd7ukPfzfNdcIhWOojG1fBncD8COizcapl+xAdnyaZBtRATEEXfTaTYo1C1QnwTbK
EtfYdnEW8aVKb4cPnX/vL0XBplAhAAcnwJ/o5XzoX+jNjfopSoBnyeE5iuCLfu4YS2nKlL5tIABW
O73qrukgpnAM2vWJ46dvbNsBKPCgGsvRG9IX0rt36OmG2bY+ilvcNr81ApveW/F+viPUGlE99GmH
wZDi2XOK85nq7Cpv4rN2H/5HUxtC4IFG6xzwv6Z4YenwGSTh5zmg9anLhAYooVmX4P28Szg4veW6
suxpcDG/oOi/uyrr2DCBSW6dANZA3oJOYzTalytGNlsdNfL4An6YGccUpqvphsjnk3klRWvxrHcw
gTuJNiWWNarNybq6evZ/l/X/UdpTEpoWuCbw8Of649zGwtU+0PR2SnSh1jvRftmR5yN32OXReAuW
D6YHJhBzKPOnVpFrdEpMTldbV1wnaV+htj0G84IVeHNHQBenbUuQV97S9n0K9p6+5g24SvpyyLUD
7qMI2FkTNrIQAht1tu/A/sSHU8LT9oHV3D/WdIX/25r+3vaIGcYUwSHsuaCz5jWDn8aeKGYzI+Zp
dIZkOk4qmCTW4tTs8yfIEGFdCzKrlSxStKF/0xnQJYCJ4r4Qz3hQmEAYnwhHhy/60+mwcj3wQM7z
vpPxM2bArxGv1W8+Ue4kmfVSVNhIi0+UrwtfAxV5ESLYQhf86WIx6Y9+imYEIECO83TmdModYt4y
kF5Pr0Y1rNb8jluBMeoqWqIzdWoO9TVEtBmJGGkvuWQaS3WJd13FtkrGh2ae22lZwc3E7RRV1yzR
VJTKTNAG13tO8px9uLvKx1tKQePC85kvHfPc/SIuJq66wZ48NmuWqzGmM/pVbGdrct3OELuLjQtm
p8QIeJEc3/R33XqSbqmdBZhivDpPNT0WZW5EEAAjgqeRenlkLmhQursmpTtjDHMya2sQJHRcuovD
efgzzS+QeK5xlH7jIN9+OGa9I9R8GEOgFsyDTh/EaJPJyh504hIdsX9PN0mHOwM5YoI7l/yIrr/c
sgyz2f9ex3pmFp/rwOqu6iDvsNF0jEq4dEZrhz+MshiWExsuMYvpEuHXkfabJNi7nKCuL5Htw+k2
hfTWQMpOfQzOBFN19kwRacK+IUWqGLi8s0iG2F+2PkM0n2l4zbIlZ8zJuXS1p+gxaCDlglivyhyO
EXabT1DC1U9PaRC6+JxpEIZ24KWDUGxfEJEvb/ZIXlIdlWT9ID7ynug1vLfxPfS6OYbN6tFTRm1X
CNcHOXlUup71l4Cg6WBPB7yNppmTPi+2t8GLaWv1OLjTLjK+qXvHkwO6uH0GorsSqnSKl2gh6cWX
7LNEcwGqW/Fu2sW9JSYwYOKftxbN+fP5+m2N4VM+VQo8vsB8L4O6NpOFu3yMpLkIpfpK10LWRGKI
0DjeD6B7LiKaQlpbMNuaoHIif80A2E2oVraTk4UO6uhV2seqZgmW8k/pZYcQL3eO4nIj7ElDi3pT
AhMaeidCBritRehb06VFWa7o0bbcQ80P4Vrj58T2rp2oUusFsACMTb9WygxTZXKd216eOW53JTFi
2Cw/H7oZkz3uzVApU50RZ2n6WOo55QeN07Nkfmd5sjru9XBzTJUXhv/p1oaj/FRLbhdDvh3S/EmI
J/yYQ6d0XBrEMEwog4C/jvHo54h4jQr1m0fHkYOxMbpdJyNj3dJ+0UTaMjSKV8Yu0/hlyk+TMBe+
SJbTvk6s2hh2msNCGpogA4hmbJ3PsDZhdRanoHqsNqzwgEwM/8fCBGpxUfeT2au/iSH8kmy262j3
lfuD1uDaEjlT9JMBRItQ3hxyIbeFFHUXOa3Wob+o5VEWT4OSaWbd9MfkNmwbMp9e8/DwgPAUHCHE
Elpobq8QsYjztMky3vXz7FzC+hS1KaEeHsRrJC5UD7QWrcHXLKFXrNlMa9QOMFRh1AL6UsAaphJ1
7msh5TZo2zw0pDXHWcbrK2w3omgWbkQaCvItZFso/1GLmvc87xcojo7NQitpP8wtn5gtOP3klkLZ
9+XG7NYHOqgv+j6MM35rtmHAMY/YZZizgLFQUGTZ7uMi0UGtrxEbCqqnLg9h6ATkgUzy28vIg6cN
AIyj2hr/y6WF9L5X8hjxIF3qBb9TG1BDz853SdQKzLUP1AhweiMxk1kxQAtkRwX5Bbc+q+UejJMZ
pV69oAbSyDap05jFBt41Cq+05QkV0CmguU1rOcYJ7bhpZDsqjfD3E0ULkr3OzSVINXWAs4jvC41t
iEb6e1ILOhMqGlEbzX7Y9Xa9SXuMH+Kek9qut2oExslrm0bwmngnvQRVO1VXRDh1VFKXhd+UPZBi
RvGaBHiT50xGNsG9aX3BTuOrcweXxjdwyHqSoPF1Hihhw256PWjbNVa9yamaRQyA1OBxpjpbP1C9
cFGoHAnlLbuLYnW8isfKnM4hg00fM9SC3PdX75QIWNduRm3Eudn5Y9SeDT8W72XrXZ5nNwfMOupK
kgU7nPcGANSTOHOoCS0gJp5ZPSzeM3H2KYYdgE5ZdTu7yWY6jM5zpkPpy9GxRzGfLNjxtHYIhlUS
bqfV0bG5XqKrXjlN3jzjGr4xFdfr0ztaJfc6QhhzFsa7oLOcU86ngmgrSUTNIFthq12x2jxXKJOz
mb9yls3RihKUAFjXRhz9ak5Z7GmHe1yRy1uszlkzSVpatTPX46vZ+7B+5KJuwtLj4tDMXQfT3poi
V9UDWvfX41VttJ1Xx4df+8rw1J0/FWvzzhJHcUlmTqGf6QrUYzwnMelMN9OVMwA9vUOCzIqoQ751
OML/LPQhtvdRGcR5AobpHicUMfaNPFETaC4/3CUxy/ksYY92ctdpUo9b8lmn2Mfz6nuqUaPQx5QH
uKe8RJdLwWA35+EM93T8pGmFh4ZB35Vzqnlf7pqDk2NH/yZUAOe1H7U4Gm6AcQDiws0SMgeN8VOa
zyNktOygJl9FD3HJFgmFNXEegj7hdw5sWhIN0cmjf5NvBefYu/emPK/JQu7kZ+Yl7ZESiKiuXB1T
V4rLJDWEVstymUw8vEHamGqovYQ1y0REUKLLZx4v+rVukvHUKdzaAEb/iwZZuP3ctQkDOY5Dg6F3
DbaFuEEEd8Nz2miBx4cuwAVtm5zM+8907a9ktqPxI3tp1EtbNdN12/w1l95HWvEU1TwRm2yb6ND+
2HaYK42o7zm58e4Jl8dPx/wqs6xkcJENPamU+TO6ngCv7TuG4We9EQ/KlTH5cosCZ83jq3rDXGl0
PbzadwhSRdcpGsfGjQkFIZKjeGC0sQd9pIn3HXZZiN1NqHeQOOumOHAs3HXLRywY5BX/AMrjvAMq
eHChwCu8mfX25nOBc9A1+PPKH+2bJIjh5/snKWGpIpLtkmaTbVEXis372tJZ3iU8gqRh/+tWxuSE
1ibDq2tb60+avuFgybdOP2zr1LE8M1wPP3xS0ky2JePCrTL14VOyzf2ZPZfEbmBFI5MOt2DIg4b4
x7OO6PDpuxztrzQfENbOZQsFSpEgovBnTjnqSUE+Mw0znRkRTpK0mELHmEMA6afeNPv67wz2L3VF
fjtb4ZOuSKGwPpXL0z352kj+ZXIKkS8qlymy7suX/PnxsGqXN3e79d02QkuXAk6nIvH6E8S1y8M4
bPz7Yr4SayuFQTkqokiDqsOnOz9nVlkqbOVH3ekxqJbX6A9nHtAf+vdJvsp/L4VIOCCXVwxLpU8a
DuvlPDPPjKNxNztpLqgZtKjtVz9nuF9B87B53NDa/z7fV0oYFEfMBsgulVHhUULgN4mAYzk4zybD
1ai72TznKC0P8pFdVIrfdeRXSgS/n+aTuOJ5vRhvJ1E07Y5KxcogN6xmt99V4f3iTvIBmj6oO5To
oHzw551MV9viOFuecYo8Ln62Ub7cnqPXLQ/xv1vsC00PzsPgR86vlCt+VtmYnwuT0SGXQzFw08xF
KAWSUZkP4uhQK6333yg4/F1+Jgzz/KPwRgF56eJnoZJNaXkZ7vKjaZcyYvFxcX2ePsfbZWdbGMZR
5hAjllXahdXjaEW556v5oZY7owRUrAXUPtyHp0oe/enVavDNVX3VAugVFhHLRD6lkEhi/zZmLtvd
vLQ9o9c137/uB487EtTyN+HkbfGdCugXc02eNg4oQKJEY/RJqymYlsbDRb48VRRrREJK/ohaHw/C
7hXpr9HkGyWq8O/TIcJImROe8TCifz+fblyabA/H7RhpRcJo1ReUfUbVbXULiYTfSOi+POcrnVnr
ED/zFXL2943rN6ogVhHgh+iA1A6lnhHJLVEFjOpdkJwe+j9PDUqUVRAUWlXPFZZYQcJ/D8hEIutP
zQyuu1QMs9RJQSf588R02g+zx/0pd3nYxM+Qrqkz2F9XwvrhGvbsqTNEyTeqzSrXP7qAuPsWZYHe
H7ZI9za/mbpyfz/kyKKhP1TkEiikUvw0lwTn4mm9yM5HD1RaaB9ptSXZROMqFFNcpvIkJs/8G9W0
nPP/n7fOKSlNg+hR0aoPn6bLzfGyK8wv+fP9djSqTkbZSjFDuuPi2ClqDAdUd8yQnT7+yByH36wG
ScWtT6dG8qis9hHNns1+mm8Wh0tYvoyWo4diDyz2Y3iriG+mtgXPfM+2wOml+2JYSwAfV4vNaQyP
4d89jwDv3/ePhg1X4VrBkvRpXj0wZ+xPg8XpPvsiVSJ4MUSswIthPcE58d1EoAZwVVJOrrkCg1Xo
koqnxgVBBqnfHq9v1KeUKZwibAhIVqkwiK9EQASMwLiRzN1h43IrKqBHL94xbBerEVCFUULCemls
3aAtHJQGedC3RYoXytkhOSuBGsfNqH76lQKWMC/AcyEj4MdT2LEIvTXFWr0GUahLCNglTGY+pREp
4Q35FUsce1+T2qV3vFpRyAU+KybcDHdeE84Qyx47T+NMyusEL8EE+TD+pgf+LlOExD7Tc5bhHtIT
0SerIByFk8K6NEXxnba0Df25JIk9xwfzg4xrE8EkXIGNBNlA1FMKgNH4JWaayeGkJIPMG0Q1VitK
T9TTyDdYMXED0nkxlnsUSZ687zH+BFFnREAWJB1tH1LuhKj89kHSJcVzQAAoewBSYCPapKKgMieF
UW1cI1l+f4BFB+wArmjCAgBJvUzUzAhOkZ+E18IWpWfbPGRCm9UKT+qGCpuofyB3/Yhl+02rlv4W
yCznQh7sXCGkYDnlfv9czINV8TzMHygz4biGfdIPyPNbNurDc6OOvF6pWD0huGBhIqI57Rkc9WJ1
8jaMKifIV8tqvjm7WvaWVUKyISWLqGx0Jsb2NOlT16cavQzuqGb/ttzTAIheVkb92bqKrupN0Qc2
gD33GLzlR9V9jHZVjTjwmQo9QSUHZMgAnFQKnegaL/lqAKljWwmbhSpZ+muCo4y6H4seZRkfdr3s
0xAPwPDOqLWKS9U9aoObeqGXT5QOpk9hq1QDOkEJwIIlm5jnhAly28mg43eMheTWlBu8fsrW2z/v
RjdMJPWPWbXZI1gyrly9PFKC4bYz6t7c3VhGpvLc+XWsUArlplm9GcYnpNNG3eEttKiIFbM6bz6j
bdAY3k3jS286ojBc7UKjLKqbCf7t5NuaYV+VK8xFPBSlUlQKirgKf/bffJIPB7nFNLifwiqnNMAO
sk45oMpaa13bPxKlKr2cIMmhV7F7Oyunx8TxPLhF5OhqioE4i7Mfu331dBVw2W/zDD42NcDQM3yI
5tUcBZdux2RaNw756rhPBGkNUDGN1z9RbM1kqnOK8LEE7ysHGWLDl2MjggNXG24qmUl18xY9H/O9
WaEZPhPByyDVx6IRVpajarhubl+5yNcdMRyKvQ/jMlG4cZWaw5X95Wr6NHzcl/tUZWjPAxSqqdA1
+gWMW85X54t4+XOS7R8GlUIUD3NXAUWtFrUTGmioy1J3BqnvNWXrry2kVaxsKPc1qhxCkLgZMMS5
Hwx7g5fjA4Sz4Nf6IZjdro/tA9GJyaWVvZtuYsrUBxSzWFWzxwYuDzVKN9evZcp03S8RkUSMPs5a
iLmye2fUlp6iQxyW+iG1DXhQmfwDhA1zlACgtuUmpuAPVUm3P85MBT3kPrevw0Mlg4b9uRndZBpU
osvGs8dofJMJn4vD2+P9dBwDjJNiTNHPdmFcGb3kLs1NG/ZxZvE+2FOTrzWAEji4y3apJpgjTHO4
Pl6tr7NUsh/WMy0uaXLDQ0Rt1Tx0KmR2lr0pCpiyoF94pjZTgv6Lp/X5brC8Gb8BZU1z9F68vz7U
Tr18AM003ufQu68M3k/7xjgbTzbV1fp2VzuTnkc8oFQrNrelSnlEIbColt3G26AawYuDNUoJh+Xk
G/u/9LfNgQJ+hNBiMVculMqFT2vubLs6Bcv88oTn7UQs1wb1CeJ1xn118OX+I9LxbLqAnxhP80fW
kpwq9zKAturmYkkMpqXKohczX73KeFAo06Cr72UzywQ+U4J2dow3teDNpAcjV/4WOFaNYZ6wHwS5
nZ+n9dk3c3JJe+ZPe+fP29b/+s3qn5XOs0wQzLztXX3MPInMF8nAsA1NJYaIXb023EImGsnO0F1u
5VEi2M0NncipFuI3Em/S4bhtJuy2t4h3CXtTqumsnpAsQaOjhmEM8P5mypVcNQpZsOI0VQokCbwE
UgVYu3VFZ43l/+noAHo8oJcDhPcd5PEFCuGtF4ulIFcsRfnES/vt1te002C0ypzvlzlHeq8AmWBY
P2xqg1FzQbrG+qm8fAqgCkxeyovGetea5DujzfkbW4PKtF91QSlLlRyka8PoMxoSHUaTQbnEyHNV
XNZU7jFkJLnKiL7xZaO4BpHkUhVh0WU/toxNybaMt2djxxHqHsQ8FOMG5Dbyoe0kdGbLikXJdkgi
z5Bx0/EqFTplZsklVGJPjqGfmAcNr4xEygERnWkPyijd7riV0SMBg1dnQ+QnoXUQ00vjQzJBCSIl
jBcouQnlY2zsLBnvsl5IB7jA23X0mLlpsrH5i5pRWD6IFc6TIJO7Gn/yBIb9DEUaZswR3CcWHFby
sGY0g8hUIMhhfG8JhRgmTFjN1QxdiO554yNYOqJ7aawi4T29CwkK6gnA+SBr0x5ZszW2eeDfVODJ
3dlg+ftSDVoPBjMVD0z4hFFKzMjU9Qt03zOGlyFqQ1sSDcwfNDKJtsMvNTbSaDYMWUy28oOSF9Ou
wTWfLucDKAVwJDXu/GsGxTpbO5CPuaqvyMM2zq+duYAsQSldJoWIUDIJTu0c584jAL8kLrYjgGLQ
Rkw1NYhBnOuDS0WQWWT88iO4VAQPQRtJUyrWnL02MFm+e6KKXxRK4pEq50vUEslH5Vz0CdgbTJbl
42Q5Ot0jLEbJ4XlN5gcpns3Dtppk0ZMrypThCGTMrgWgVdLadoI5pDPtYVlWYuVi7ljI4uHJFv/X
j6Lh5laVHpY1p+bxh4zMDWqREm/k+c9ay8fM1QYOQxlLeoVhJf1HOxqOw83yxgz9lLBiFv7yxURp
M2mltMCDaEq0wNCsHx8wLtDwObxKS5SZYjKwKTgpo8kAqEoSczjOKflVQSQf05SHbKx3Ae95SEVC
+SwSGo3sneubjz3pO2YgZdEukV2y6RR+JJoaqWjEDr53GgVPo+HJXw9SsVcJrcqIeObRvC6JMWYw
j2lV/EBybknA1XM4PuwbPsLlZ2mdGyYKH2xyuGsSdIrVgCG2iFEgqKGTC+NDPqcUYJkeB6YFpgII
mkYYU2KucnjZNpzWOAu9SPqIBJIteci8Y5oYvuReLSOoKpLUIJxP7p6WjHd3CVklJjv5UYLK+bGI
OMEBVlOqLpgWVEBOMJHvOidqYuoa+eTyDIPT6/Wh0sZwyCY/rlT7dgqXh/cJrVe1OeW5NvUtXxB4
d16EUexclpCDGW+lB3XpEl20tzQ47y2l5GyFAd0OEcSEiEURrj7cZCjs9oh9kXmUk592vjn3G+I2
EBr4eU1DwtITqG3Blj9J9rog4yHZYdg4K/CRCK84aSYHe0AzBw+DZdXjuSETHDH19H80fGCQymZ1
RlnVymgiDZpyn4bMLv+RmpwGZS5QvZvcKlLpcphifmn/AxFAAi6014zcAlOPPmHK81t9SN6gkkYN
x5ppAxcLjiUUAkqeq78B4QCiQUKMCiumc0mEStNG9apycGHQYUpcUcmT57chh2fmNRfWRLEkJy6h
VBl1lomDAOXbGdyC+csk6WwdqouHlKAg5SeNVJu0lSY/bbk2JRMORWZaeTm+JLeU3i610rMgwQ6H
lSA0KRfLeNQ8MRfPeKUr3pTvt/eLWw0mYYQJN2WyBuHq5pk48d6odoH4cBI10tJQ1hifN9EaeJ08
GLWaYNYnASxJsEbOJr1h3ZASuyUp3Yt3YlQsIAoCGlczIGkQLAkfudqUiCUSGhsxeA0xudigJmiE
jJ9ro3nOaqsM8zL+CXXxCDttm8Gk6hGZ8wQH1h01vRQUNI5X/hW20BOevzpHCoYY4DK8bXx8Q2ca
cc++ovdFQG1CkC7RO0wCqKwF3sY33jyFor8wXPJBLk8p9aBUTGGs3wyofVDYL9f79eleOIMEg55m
RUrcP9S3H84mgiIaFanApqKjEsFV7ZQARwbWjYDIqpukVAwQcFP/U8lUMw2wVpKN3NTN1C+Zrik1
zB6tGdVMu+ijqmkh7dzUKR5nPJl7U7o2XfQuxkjQ+a0JHIVEzdT/R9cFng2SHKDs/Ce+imrtkuPh
AbYXB/JNCu3h7a5L/ohvB43xrfNB5q0EiX8MUU7GT5oVwtZlkkKcPwc3C1g+Zzjyyf5b1PDIfOCI
2Q9P6YfK5JmN4kUoXOvleCQ180SHFMZIVWFLR9ImOIAMOxO/4NcxUSOvkearpekoppExaamgh4Cn
KRo2UtoSTmjuMuwjk+cX476N746cB+07pF3PtJ7JHqYXSN4L2oc4qmRoeiX+/FSVkOW6ej7jygNv
cRmaoOM+Wn82K+2PpEybv2Q8ZrkjpTxUSo0QGEkprfYnCzKEyzc7N1WW9QxnutU+S2/QKdhxMrg5
JsqtEeLz3gt5iYo9FUZkNaYXn6bqpGuWV2lHBO09e3mF/4kamq5jupsnX7QYDFxkCefG1U4iLQOK
41ETCmlcj7jpZhDD44LcaXi7aJElZJeYj/GiLob4nX0TkJNhT/7XY34qruetpINbnVhH7v81EhkY
fu+tK1Joq6if4hY2dWou2KhmacxaSZEo+9E7cGTbSioxcgQfJkiYdrjfumB5UrVv/XLSsuYFHE9E
IGVs2sKk1VyrLrT8ycmUE/Ye/KHb5+hD+5KO6nlcLEV07WsVdLkKzpGednDDOBvzfPq4etgMHeRx
LiRgmaxndlQyXIuoXrs/F5r0sf2bkkSLN84OM3Z3sfWsPsucSdljOoXq5XxDUhMlIziApyY1EJgE
g3GAsCffcYUjkiO5ShxvuXWy7EwcdO4pvXi9p7rjbECmpsdCC4x8K2RiYVmjGs5BaRxvuaRJw64a
/Tvyo9ILQ0478btmv3yMfd6lu0qFFXenHvsthm2i/4x51GbRj7XJoKiqTjHCITJLVia6Ln4A610T
zaVahJZ0FFwBV0r/Ukpum9Dw/A3FksTsIspd/2WDSI8NYUWLpqfv0xQXMV9Pmr2TaW8ueepguFRP
wQO9HZRZWRRM/Us+TfzvNAnGTyTdyi3zysagDvLy9s+6U3pYUc9kGSjRpmi77u4pvA4e5T7KCZzg
Lc67mV4RCqjaeuZrk02IwYKlcaMVYVquy2/KGJvXT1SVlAq2eFneFUivmNQOOCzWjnK5HjWtSaV5
kDdvvjVGaDrh2lLnV59Os8OSYxA4Sexek6xOCaMrk9bJTrjx+3xj9xE2Mj255FogbhGCj2PVjCsH
aFtcrS4aCgCQ9ewL/9p9KEApNW/UN3tf1QALm2krIVDC/0QoSCRHoaK9+ikB0M9Jy/44cDbQGQA3
gm+pbeL/E0QiuWIZeOyja5q88jD8ckyUh4rmj0fNnXkrTJ/cQ8rYs72Ty0ptLvU+UFdpT/oRxhJJ
8d1Z36Jg5/jyKMdY4Q4ZwhFlXOll3iRmkpsuseTKJLpfatKAuRsCPbahd+K9cR8QQ00tdxSOcZ7t
+fmz/acgoQ6qfglQRxG3O00DxQKV+UiayOV2UD/uSY7S3TXff4s3Y4vmsRhffIOjAxWO9oNnv4nR
LFHxQ/vTKxXRMu5j5EHT7ACBTzNLWpSmlnZ+qqMRYdzsqhFPi9czeyoQ55DIquHpFZNb8qJoz+xD
6n8KB4SNzYd2pfelRbntTvqKjQ6uVPBUngubk7gUkGijmCiZav/6sgMLiHXp2o+axUS+SQa55HDo
mSTZ8LLZGIJmC0R8I8mTyAr77O+tv5YSdfmLnJwCfO8S/E57gCZwcC0YRNrBDp5kUIPwgvetW+uW
1G4iNAlj3bTd8a9sUFlwXvvaYSl1HGK3g01aqXpvaZ+TA3Tt8IBaymBkmPz0TpVvSLmg6ehKJR2W
3cNH+jSlkjzODx4rc+OAMt9qwmU6hrzQ4puZRR4bmTSUGvaqrLSx5YHyCCN5Ou9mcOXBHM2AL7xD
QvaDZsM2XzAFUOS8diCCl7B8s/Gif8L78NlS3sKG8InK8qSqOutjL502paEn/cVgSscnM4/kbjs+
e5dmk6mjav5dFg/tdKucSMptljmuK1R+SIU9ZLEn/rQJJgkqlWbfgdCioHACHFBMaw0cBUhgjI9s
yjLs7kMrqOnaByQnUWmF+V+nV6dK1GsPGaAxnONAcfmU3wN24md3i9TL/6kSQDh+KbyKyI2T0Jro
nNOegUzFfWGG4hlIbbNkSDnJMtK51ZuVJxb+Shlk0uiEsSSc6RboGAh/FB/y9/MQX+Ebyz77FSIZ
lsvFYj7Klimoo+H/m2EfzIPDZjnKHDHshXFMo78QExapEtAxr9e8qh0gMBx5wnOgIJSyLV0XfkQ1
GfNyxM0EP70OAYXHoIhLWm3MksiC2NUfNodSpGyFFsmqdmas7JAihsPLdCAdkEA/HGwLqexhC4Ju
dov9xLuyMfCGWqW+sWC/Es0zQiwAmuyImySxTsBebWR5pHpb4TcMjdxX2HkR7BhuCcQSuBp/NtMx
nEazYH883w+jSXWVDSuZPJTy/M2isKhntlNEDUq1cPs6CAY3pcLPc9j+dz8laNpn7B6kLaAsYhgQ
Tv0Ujpte1sPSqTTJX1Me4TbfKVahzpGwNuS+CdqXiSGMq7MYdW4qWq+p5Tm6eguOlbdRfIqqRfj5
qyb6xBWCktX1+/FSQdFj9LR/G30EV0X8bHzn9mgfZ+4z8ezl8LLov+V7VEOpDHeQXljsiHOusxUo
/EyA0/j4VNpRI/o8rCzeJr3SpfLvey0krKC/bhZKRjlkQBaIIf/Z2INpcbEZTcan+217jsQ3qUz0
bpOa3KPWFi8QxMoqMohnvGD3Au0lmhvay7g/egblu2VYT41q7HUcG5oIoPv2gEKeaIm2tmmBVIRB
jX0Ch5gRc5+MnB6OPn+hZw+ASolMLFfOwXsVonTfRZoTDikjc49AbqV0awRDv9+yAQkbl6dbxFOy
KWThmlEv0motlCDwzgP/ILoVdTMdgSzwrQSXDhooY2D4cntZTN4z8SeeSaxWvkAGBHcMExhDmm9k
HpResJsxqLWedYTOiYF9xgDXyfO3Thau17lSPONQ6RwntjuWvE6CPo2WuGoDZPvj5Yql+SBdEvaq
cYZJMncJqtPZ4BP1HRI6AcBIyF3olxy6xaqZg2nm325bdb6Qp5LrAK6alRjvH6jUCVCY6zAwDTIQ
FHsd3TEV98ZtOg8kdg/T6HxCgd1ilwPMy8nPSbIOO99aBtWFIqU7CKommd0mMml3AUgJepFSg5ln
9o+yT6l4rEkVKmVpHgiFpYawprmfE09A8xLJNy2KxYeWohvlGrtEo643mTHnu6GFcFW4npGebkri
ELtEwbbMg9axSC8qSKOqhrUGHxldGKcp2GWasgdWx8rdUmM+1fUTaDaykiotD5JsE0396MFwSIl4
gbnj6nd7xcJ0mqSicr7LYLgrveQ8G9BiKII3x5NY/W4WQuSJ/vMj8Bi2IJWXW3OUMfpIrcSPEF5m
iwd9iqcCNzpvqUQ0eDP1mqLpMnb+9zp9uHofapufWi6+tJx21UM/11vfySBZJNacwQjJzBt4OgkZ
2kSB5r9nh5LB2b8nhwJVCvPUq46CT3GHYTBen0/Z3ZEo5oGkLJH9bIGx4zDKpWVUAQhG82qhfXwM
kxysLUMSP41UxOSHZS15veZep0lapxIJwaOD9aT5wDRXgKNk+tHxLmC5EqM8YmlrI6bqjbYA2X4J
OGk+ywZvLGDBNwGGjBpyZuZkvIxeFuSMf4vGfRW+hpHx/1vg0/SYZ5XIhBA08PV9+oa16+EvkGca
/d9Nnf/6RBEl1vIFikKWPxHktoPyYT2fZs4P0QKGS+c5KFVPMYnAloBcx41urtr/WSvfPL1BUOhS
jvHm1/zp35fwBX0W06Twv0v4RA8sDIqr+TTcH+9FrNSm3VxDFzetDUtSqdVyA0IPxsQWG+Df5/6C
lfnnuT+zIUer4mBeOF0eCr34hbjxc2+0rKDF1Ht+aUH0+DF7ep91SndPASWc+yXKfGbizuO/ryH/
Nz2QawhLlBaHhANB8tNoP6xyk80sJMomwUyyn7EWY1imBpMNhtFq/W4jqwUMLv1WPRVDloX6cIX+
6BL3fB5PqQFhUtQC2/Lfl1j4ChouUvmXkoX5UiEsfjKNdrntYXA8ZS+QbsPK8/oxWyXp8nZdORcr
mcomH2cGldK6m6scH+63BUqsHl7vp73GrILS2Y/qpt0OD1djFcQ3cHTq+erPw82osqXqZrbyce7c
3XzDuIzstb/mj98u95PBm1/k9sfdihbdGAtuq84zauVR4cEaJ1+/soU67EfWTim8lJtme1tuJWH7
nRPlLKCkcYK9LSgYtgIQofTA3TDRpLsw1+s7unSo96DrrD6HxRZwuB/eyA9j1s2CB6GayNdH/DL9
9ZD0t++6ppRQWP+62Qi2AWQ8jPwE1v/Nuj/n8vnsIZNQPiKGjYuvkWfVf4dNEGjwNjTHNDZAFTEz
xOyCxvZjGMUqju3IJt+PquCLAnNJzAzbQeTcGlG2F0cQyjy2V882lNBa0Jh/SJRRx22HTiZ0XlBz
Y3/YPs8SaS6/tNaN2Bv+1b3RVNGQEVi9YLqBSlL0zGJFFMJ6SMN9FBuyNlC5WW7Ono2lRL/GT5Yw
Em1FQCEpIThmi11dWbK0OF8KI+7oak0uTS9NuXJzi6UjDnv+GIDSRtzdmbJc3kJKB9DccxEztkK+
To2bhCmhkrL4rgJEhjEHqLslMccUrRfqFYeVwKs5mipdiz6r75AizMhdwaIl1M8axNLNuFf4UWfp
gHMqsdeXz7nR6cnbiifdZ1ut/hOrunofcDsprmKSqvoGUxTMFfQlPbWO0YLart8yADEVEgwE20UU
hdIsb9IRrCegDA3KHDsuYt47NbeIgRSrakl4GgWnpfkYEs8k6pKGP0+3Y9gb7JY43yCRslFxAVlZ
jbLrOodQX3OIIgmc23faAaOEqAI1DfAVbJYZTAUCpec3hEI23fCq+CAGpPJqcLNnFCo7Q8EktJMb
08q0kumQF0VmXkruyPyKCKuR2ab4nTIL2cRo3L4v37E+sZkQDTk0gx94/ZR9oAYDl3i5tXiAEViz
m4nCJuJxu6aR9Dk2ltPp+mZeC0EEZvV94whCIKPaS2WaRXsOfe00hmD8wUCOWPakW0YmeZ+ECs1w
9R7JKoR8savHh3rphRGYdGT4tEVS0ejysHar5WFNhjy0GzD5hxX2r3O5yovqn2A+d0w+992YmLwW
isBEWN/fEqNPYAl5DopWqn0iM0FFjy1bO8ZUAvc4C1g2ikvIhBDokJKhySm+lvBr6irnTd/lK6hI
5IAo/ALiJkNdC/F0Q/Z8a5SIS+dBORUZSM3b1SOji4jvtrsOMBQXfWV6UvRKe52Yb45v8w3Y8yXw
InGjCzrbCiiM78WMMgCxvhMCzrGvW2DRksteJNQERqa26ha8VIhJLFFQjDOmoKrLvgwZh/Z/gLfY
kDOtKqd6CjPQtxQ89kFAds9xb3UVDGqeFy1bcTOfigiLX1xcR+NUg27z4XuR0w0QXPcIVO4x3QXT
78M7BJvzhlMcTfGIRPI9FhEsscxuIOlManpKpptvW6pSFKgfgBHpaux6TCocyoJIOmu5qHGJzcgi
rXC3IgDu4/q9ulXaObW23W2J/2X2NunrCaLqwSBW5oHhRVSEWAscCFSqXkbiKJEJV89QLh5fsvgL
RqXxZUPLQk3CTL5SlxXqBCM6as3hQOHpxetrz+Vl73kniuvB/XYBCgQcdb79tzVBwfGv1mcAlnIu
l5WO/8mcGJ0L4ZAq5ZeHwYkZYHiMt7WQ+qghE2Rcpmb3y2iAsChpuZXpKS6tq4Xq6a4wje+LP7O1
S9wrQweqnurny4IM7irbvrzku/eV4B6Rr1lEJk25+j6Kh7UFWYiVqP7SY/E7V5979ftW5X3RufSZ
QSvDqPmUgZ22vgHd/pErdkBEg8o200PQv4AYyCa+8Oy+7eMhxhYTRpz/yM/jVSVLGfnqoEOu0N2m
1yz/uJnuKvtKcxtVsuX4jD7qvxsrye37a3mH0xhEWQiFlKf+EygZZqerS+EYnR/CSlymRa4I21Xy
r+TMUp09YLWK88t26cch95OiMhdEQmaVWu6jtrrN9eBMPzUX1eaxMt9Voni0rG+GzX1l+jqtLIrN
1dt+WLnkK/lvsJ2koPi/rvgT9XY0JXVrcsCeF9a4vBXnVI3dkcdizBWuWP3QdIHT10cY4UPSyK7t
SlVqQaiV2SWAazpMxOOOugtD3tiTjD/pEYsG+ZVQiBjYGhb/bm6Skr4am7+196exOVjnsvnTeUWq
CIHRNL5JboDlB13u5CFZv3TQg7Ue3p3bGiPaO7Pu0CDtahOPoRaw9gOSzHvF6o6YtHO6K/yAu1It
VLEUAVUFuKfwr2S1DSn0BYhHNEQgYHgP31vNfYF/gllqs4/6mZ4z0YK52WQfoy9G9tzIzaZEgco9
Jcj2b5qoMtJ84e3CW3J5T9WOEaxjbp/RnshgEJ9JYCzttGZ4L361bE6fZGstKPaZqV9+mDlebkFG
YY90NtPBEJH9zhnNRV+6QqVSuVzOBuaWfDLcZ9NLeClMGTqalqm05qpLFoFonpZXdgM9Y5ypGScX
+LI7Jq3yXa4MZCiZIeV7ZUEHpCwKX7lhavQaUOcTkp7ckrg8UXgj3tbWNiYgO1OOJhIKLKkyNlHE
vFGtaXel1QTZq2aoiTSbrpOmIrIpucnEGwNLhFMY16lom2iQUBLsqkSjZb/HIBOLEZUxirxqDpjX
WdNSbXjjG5fGGgbq+nlT87dhk3xbubjCs7UXUs1Dj5mqBqbFNFgXCerkmPxljQrUmFK1SIUxCNKu
ACssWWF3+1f6EBm1mMDB/q4LA/GCvx/+//XgJxB7Pc2QbTIpnB8Wz+Gm9ti7ul9LFdUQXbQL5Fz2
J5X2MCYzNg5//frm4f2iMDnpt0GefFQAjTD3OTF7lVktVoPFBu41joiopz/ipvp7EiikJeq+WA9H
40kE9UxJcZWc9+3LnZGYM1vugD7VuELw9l1T64JBJ7QE1Fbbo1g5h7s37WYeCFs+Z5moND6yPHIW
VcKaQKXIMLr26BgaX+ZBZp8+I+gcj38Zk9rYywxe8JY4lXprK6zyeS05C1sQQ8HkQA0l6VkX6v/6
DmZYBQMhEVfRrBCYSgt1ybX1x6V+jLwIz6dZdT7facXJb1r7q1X8t8b+f6Sd15KjSBumr4gIvDkl
Qd5LpTInRFkESMIJI65+n6z+Y3emeqL7YENRM93VkkAoyc+9xvvRo2oTQ8/7azI83GfN8TLJZmbn
gwkfXwofiZT++c+H0/+rKQhbSTeg/1oUuz8C4cl1rJOuGPeHbush2OZnr8t17U+RKvo0D5LVmy2K
u/+4EmK7pXjI/hLWvtfOz5XtSPoulGrJMfjxcb208rryQmC4j7Mv2aOvKHxR7gB2rlCtyg6CXHXA
UWRtLGtEacuN7CuVnUTYyq6OrAS6T9kol6heWYI0lGUaEU+ibNFVOshGr7QCAIbJDLtndv2NgGcm
PYT3xanyEXgi+2um/avMjOWakmaNcq+QAM0TcAxJ+/tbm0FT/6tR+M+PL2/8f7QZbvqldc3q9r+e
Ch+fuQq3UQ+6WBbW8gb7VY7/ur0sJNMl5EaGfEokWhE9Tk+SGyBrX1lJSkKqlNwz+ZEUWEnClF5q
ubzF2EZJxY+yyyVzY2l5I7Px66scTuN98hWt26/sIMfU0gdFXgoZE6kjiIKywy+hC7CfZCtX7oxp
2IHElIocUodDNrH/vDotyXX80+r40cS0Bi+mx8fOIxk3YAufSko56xtK3gHTjidSfveXDjbwtZBE
lVhkQzcnO+i54aWznQwGchwuyxyNT2vN8IPD5Efe7lQS3+OS/ph8yM68zPklSFYqpNR/6b/r1n9/
2Q5dJUu1XO8nl8a8ZH0faw0tSbKdZR3Kbo00kZJtIVtaj8mA/Av2qcrd8/vrl1+8bPr8bw9lWVQj
eZ/IrEkGajzbJbxNQiAl0lH+V+LUbBr3MsIzwZKxmrgswaLSIl4mWjJkyy36PuPGar/1DmU8l7/8
Nf2TjYhvOCjAfMln+dUkyaa6zJkkeEX+QoJwZB8OCTn6KlIy9Tu4MlKSv/uVZsn5h0tXRdaico1J
OMR9ZL4DAZIlajal2KUTs5ADHuUo9VJ/8Qhkhf4LdABNLJQdnV+CjnJl20JW9WooQWfyR0p9ynnG
rw6BlNUlH6SZId8JaeAPFarlpP6O/LIolqd/H4Vw8AgEYFDIhfVRfvglSibL1Pjj16yGc/2SVbXJ
XRPx7F+aa30odQTlTEMlVZH1IW3i7yw6fVGZZEipLcR3lO/BO4JKslKUt4gUSJVCqX++RVDe+M97
5P+uqp9jHcNW1fqEDMeBNcC49HLe1+q0w9+CaSBTbHKCQ7TNq1HR+UhtGeiPUMAd+/XFE8qk2MZH
i2kef+8eTegw+ygV16cM6YJDcoyuqSRtwj4ttamVCmiQWDA1ojrUuVC1pTas6kRojahXtPOgszvo
cQivWDqjii+59Pv1edEeLBo+jYgGcb9M3EGY1UY/+yX0UMCj9tx8rRbJVwp8u4bWcwuy2qcwdAW4
4hNdM2rKQsSvihrESthcQucs7vQzIUVlWwRxEtO/0fV+TTOhxX66KeBhsmK2xV3ozwPtx1Mw5PPK
CVyiGwY1ySJzFlYkkN/Ph7FDLbzM8F0fgrL2M9TSTD/xws6Ak6IfHeTG75S6Reu303LpnUcVzEuQ
S4Cmv/QMiAdN3H6uH8omqNQgcYMGzFopukqUUaBiLuKI0yF61c+B/tW+R8B8UuTAgosaZl5Q6vOm
88808EhV72Gv+iim2jEJLTxRiL2przthipqZFXAFOnehaEJhhPOYwQhmrBQFUH1zVPv6oBvz6n7R
oP/3YG6KL/sW2P3YyXxr5cbImfkR2p93vzwkXJ0oLF6Vy5wWVB+FGGW5724ZJAflKk7WKo1FH4sW
973L13V2KsV5CEGZFHGgnoRSBmcdXU+fNaItGz0wSr8+BaeLH9Po2JyvocO6Mf12WX3V/Osg9ItI
0f+/+aiBtV/q4v52YXktT3Zwb8f6zb99NVFgz8nMH27P7hB0rQ/bd9hB1kWu6rYzSiHbBx/uKSip
mug/u4LPkD0Nl+BGnX3HpaHNpY8eoAxQF7RgrdAoN84ziF7063xtgKQM83YM5te5BShPmRN4JxB6
Abht0k904FhNveaj5QdMCb5tgYWkXFbiWvrFgNodN8u1eXPL8JoFiLPdMTwHZt2P42fc563nyIXc
K3hJ8Zk3nJGw56c+gBNvXcLqRX9PnKlqhukghkH0WACr07OxbZvA6nz8XbiYmru+2Qt6Qreneu30
frzv0xBsCFx18s14b7t+aYrIY3350NVPg1994YTGdwNC0uuCqxskGUvtb5nZT+QMykgqjSTD8BgW
G55qyY3nH7lJfzHMurW6ckUHJGheq4MzqVdD6/cBGLNJIxirLUxxmeU7lT08PF7H2ud9egk+yrAI
igCs/zgtcFUEOn44H5pwW246v7749KdR7EXyMlAmHkp4qDyMLSmQv9D2TSiRxSe2mCAJzqII7Nq/
Pu01oft3kk99/IHewKgfxSvNh+4uPEDeeUU7rfHpCAbmrnykAEOxLAmMV3t+99Nl9mjA/gm4haYT
bW2sT+MiMMftOwDlRSruoFL2Onm/+6QHPJ3ISjXzdQ9BZPhJ+KKPvb2EXEd+YYq0Fe7Z1xblzHo8
YXYGXy8KWpZQGjiVAEWA0/bmOrf3iahHJJ/X0Y6bz5jkD/wCls4tHApxOpaBOVUL/1r579rE3eQP
2Uu5hEkaI9vCTnMFz/mYrpFXnbcA1/anV+OroblA9RPUi0pmqksKJV6ubcugRzpUn9IlCTpC6CET
6dFZgrDYuodiYow3UhZDf1aaEeax0KoTPw3MjSOuMOd79P0jn2t7Fm6AxCoAkNhXn/GOEkjyrj06
frfQ2JZPGzNo5+C05/amMwO1ExXNpDZM37TVsD0fzb27ByuRzLwdXcXjlY59/KDD7WyCi4E40Glk
L7R7cAoikBSIBoVQufnOOPV8q7F5gb4QuYgfooW6vq/V/Q24Lm5lmZBTiBsi7x4qPvbePrDSad3f
5uraBifXogKOBeZi2KYBIozPBmCa+KHHRnpyXcczJ/a7qxjGjHXQtFWWFPxcKhoCy7sZvk+lPY81
QfrgSfEvYcdEY5gowgofEQSw6WT2k9MIZJj/fBPp/LKJDHF+VaXdAZQaruIpkOVm+qiuiXmjiAIi
QiLD3V+PU4STMi4Gyq69I/FiEZoFyE2ONV8DZOaB9ouX1znV7lgBgZI/NawMEqf33odBzKVABIJv
cwP0jI950Bj5xMSlIF5iKEc5EzRXgSTn1fKv7GItrY18WuM2ZQeUt+xEJMGrhC17liMblzMnprM9
w9QKdDkCPchh2lJCsPhUFB8KlxkJeFX2PXB35RC4YcubqyKiS73qRg/Nm7XJAvBa3LRd+BYDtD+8
ZD6bDYg3gxzHnN/RPj3N3BWArmp0e69D0GLcuQqd8C/siybO+vjVHZTZ3XfDLwbpvkXDHbFUCQFR
AM5N2GwVP6G2lwaF7/LKJsIat6+ohIpCaOLzHHwuDPGFJA+SoLo0IHhi8BH59kV06wzj+KkTdOiR
YJe7tda39+wuqqvoSIST1W1xXyJNYegBflON6F77gxQF0th8anapehLvSVTbY+Tv2eAXPSpX5q4K
RiKhmOAz+6cQIYdFHKS+9cX1Q6CEfuTX62wkkG/Q/Wib7Doxypb5MpgG6urK8J3B3TjlrCKB0iT7
GZNgpqD4ghqi/lJdcbyKO1sNI0ZhPcfsc/MXJC5nnW/TUyaBQ78KcxJay16QPsB2ax6LMXOJGWIX
kOM8cIRsCGpQiXhdI2ZprsjbwPc5gRqFRuN72ch12Dk7f8WTxsqGtSBkldZwid4ngzC2xvj5y2H3
tREbEcZI7yT+kTjYhezMAVrs2y503mFf8WkRJwoJVXtjQ7tDsGvPS/HShD2z5uopwkFeriY8v8YW
GiwA0VXwNOYbOrDIuRjiRJfMnujzZJQTy24+qj/QUKCyBQ0a/67QntF8XJ8w1/bL9d1XPs5Lg+uu
ig5tmCvBWmH13ScRmfNpYb4cXepMa42zQGA8Sdehi79tETmmOEf2BesJoey3t50Lkf0s6hA7HD7V
EcGGxRV8EccIdfhn9qwPtgSLx8Y/cp0n9/Dif5jzWAxHIzxxKkUQhV7w50Td1n50dn6Lpz964KBV
osj2ruWqCkpapO3otGDYuSQiXsgOL69VoAQRSz4ZNSIOIEEeTorPl5bDEH/KVpErLjuy1JikJDx6
IE6R7RT1kbT/WH55+yshkita8uTh3Xl/yoLj5diEcrIxPjTS5okwfXk11nWIvi24SMlsk3w2oS3Q
SfdjplP1Y7yv3yhanGl8JIwK9kwbQTfVx6hl5x28BZwZiEzGexeWfrqux0/O5v54fmGEi4Y01TNZ
5iMIBTmcCKwAoiYbDhOR7C1/jNfZOgFuFL+5Ybw2sSpjJBQYH/U90JeRELfj3gn6jRQ3tT5YvyE2
OaG1d7fxq/FRjZy9VbJciz3ec+iv+MVTPmnCOHBXxnP/LCVrJpa/Rus0DRsvsA50q04I/ezb52bG
KqAtXX89ucO0CrYulvDksj63K8568694tG2Dl7U2GoLLDr67X/D5lPVbPl6nGzXc3Xz9/X1gVZ42
JZeDPRkfh1yc+fzQprSnamqCIUatgHxhi7EBynmXkktazzDmfvYwc2u4s+6fL2xPwRuU80mh+s0z
0d1FG769+LcZIIHxaW9uEG+nGxUa4jFGUKKan7ifmLcpYclgKjqom883sJ7cIlQudEC6kG73HJzi
2qDPiccg5h8gywmkdLYXCD5l/rC9hYWfjZ716SGGPuNspcGjzdvu6sCYobP8qjN5PqqwiMZvTP44
+5i3PQcK8+7WP61PpLxjdZM+lu/Wyw4LxymrkEgIcHNmE9jQBzwWBNR2Kk2zLd2v9uk+n53o+Sur
y4yogczN+VEO12LU1b1leve1nYWHKW47ULrxVfT7ryq8zt0g/iRWXkm+aMbkIz1l4MjFBPwakX4M
6BrFfrLEXDEcHm0kkhHqJZ85tFLY4v50Xp2QLo+fDQJYxXTXEovrXPns3t1DNGnDy4c9h3EVE1TO
r2dXnF6LCEAR1pvDLk+5UOBaa1iae6nzT9sLXGzNvBMg9VQRJX5DVA7WioOjraWtqhBzt2VOOIsA
inPeAMU7jMqpT9+pX9rbotZ9ipI2HOeip0d/XdmTGGUtfS1BpFRwIPdV38XT1nwqdhUNKZDjpBLv
MrF9Jr0c40U9u64yBC0P6P48qLxENrCVcUwUnw84XnvbV2DlfiMkI9FCZJHdOiNY3YPsYIgsaHxt
vUWudXoishh+HASnmUKsl03seBSPLP8Yj1S//JD/3tJJadlVPpC8jlZYuBCfClH5MvdmorWoK25Z
dnDB6HC5ZyhK2C8CUEm8TUNn3K5EX/ylDNF+DK9+2zV/DK90NS/j4uKcVw5tuca/L7NJdnSe6vHt
baiE+dzO6CAps/KQTrQOtew/79o/hR1/HR54GDqcumbZ3/SGfxRBTmyV7i3ryxXYqan9iRtI9GwH
VQiwOqxm9psSDH9pyX+rqP6j6fm/Q0o1Tg2cLmJL/667bKeN7XPNJ6b5/dWMh5uvpmGEBcYCypol
vM7XQdr+bcD8U9vJcei+I4WrSSQiQjvWz058Mdi9YfTQANt0pEbJR4dbh26ww+iknOB0YShV9H8y
JssMnMFzIRaA2p8Tbyt6jontGwnVaI+3RvTQeDRShnOgWUsToStNJduCZnbHn8XF+FS113VTiCah
0w6EsTmh4hyTUg7Z7K7dOeLDcDkvL+lAqpn5UB38y50NNXsY7i9u9GL1dmDeqP2y0S2u/Nj8TJKw
sEr/5rA11vfxuX5p6IKeINtlepgjbZfb92lzIunpuiBzctLkJS8I63R01ud9G9wjh+7KQ5kBSgbD
Zw1dYEX9o+09x/ZapbrLKFmSCNGNv7SFf4BAf112DwViHUEtS/8pc5uoZhlZln1ZoJdm6ssyGzfd
WIcxhD3an9fyTymC3w71Y4p4jW5pljpFuViS9fj1keRYZrEgz2XGtX6TgSYO4zAKTrgNg+IgE0du
moITEUAUEA3y1i4gWpMPKIc/n9xPnhAnh6qTDlbaY9mruv6j1a/metwlBs4Cl2Hp3GYdMSK/Z4ei
GDfWp8OIpoYF0SZMMtyR6RV/yc7QVvx3G/W34/+469pUs+oiM5i9BNmuD04bibJTaYO2ZCJSZAqw
gsh22sh5ujN50TAsspD0ICNRhQ4gQfFNARdOKH6+uoe3RRv0gbfuQsn8vhOnI1IMhAPggIMBpSdP
W4xX9gElInqlJW9+49Wq0J6gwstE3ONXqshePXIGDAF5Ys5TEYNcDby1KtogPcjvr+PnSXZVMn9O
Qrt8etrW4cdHw5ZMf+r7QeFDQ8XypXHWeUpuD74Y7w4UHDFe9G8LBPL8Nchs4P5+719ExgOwo7iv
q8k743weGvVt5T9uPsefn/QpWCnaxMHO+O0cXNfnwJpnYT6rhVn6Dp4MT+n7CWUmj2HU2wtGjY7/
lPOhvHXOkaTi4TByZKEDZvhpSZAKkHGUMJw2IBcKnpbLJ/l3lRxz/bIM5kte/YLQIx+TsQFv9PI0
vws57+FFO1PEZECYEZKK5EgTnoM0yInWtBcEXuxE7lrks/XTEfUHCpiXt9onzSHRCVD/w6TZnnr0
OzLxntCrMAnISAaKV0u8Pr8aOH/AYvAl21UZy9/TtuEZsFa/rwpY7IIUKRt74v2+eawZFMiXU4Xj
MiOnzIX/ipwAAL6IQooi9Pseko7TKfeQ7gMEA48mZ5EwJtbtrt3KaUKxlXJVOvXgTZgLrPaemTNw
5HxKshBeNvYo/9COvMcke5Zn1kyz5/vBZo7RbFxme1i+8MrKP01oEYluMdDtGe8OGzSySX2UrZyA
NgST9iiPnUp/3nFMbf119/dG+PqqAsgyhDzmZSNZ0lSrgfeVfazY2kMIc6NBZIcuuByq1/7IG45j
8fC1nRz/vCPov++MSMpqbAcQ93SD2PvvOFg0Vlm6igYHViUQlZVQrJ3hoTN5XRn9UwZe3tlo7ZdR
AF+hEXTuF45aiTMN+gy9R6vNQ13HYpJ9tHdKWtE0sxXbz87b5Cyq4UU9P3jd9i/n/GMY872LeCiD
6wY0E5eS7t/nnNV6d3dyFSADX53Ctppui46JB+Re7uHqNDEJqNHgiFvijNyrcOITOdOsvS2dfJYM
JG/WIjmve2NeRql/RaAzc3aNaz3X1fjPp6r9Vo6y4XoEe4kKsnSU1v99qsb1cnHMq5svonrXqC/9
Zd0fBuNMTy3s1E1M19+LISr+7RL91LeVlwhWhooejuFIOb8fl8i8pIXbaifptI2/9/Z0ULDuHphx
fMmNUCNnfh0WJHlgxqHpzPjTVllhazijP5rM2rmzgmS7RDYSRngtNQuWSE4vvG18yMj2s4cTDaWH
60RZJgdcA1buPN9fM79eN3ttaS6GZbPP9yjdHYcnyIGhPsHpiHuGuyGEEz7rpufZZV88dI/No736
q2i3jCL/yu1+fPgfPQBNaW9XvVTzhavNErJYJWx7IkEuZNBnmct0x1E2ZCeMH7z2Obv/DXHxE83z
v+vvwFo2NNe1zB+3lVVndy2/eZdFFTShFBljyoVPnkc31JKCwmsNGLU0o3LCscmQdgj7sbT6BCO4
/Jpc9rFAXnzc0pKSe1UycsM/L8xvKcef18iWYwcXbXFTU38skDyJb2rb5fHD8smR4eu7zyFpBZm/
XI52Ltv2bvpGLfu5e6/Asy/QPfSbQNzGdAzT8bGR2My/5Af2b2UIX5ykE7FsPQcLjB93i620VzXW
WbVM10vqD4Ye3NNr7RGPyMuDsjvti3U8rw7RJbgfq4N6PCVBzBxwV33Uu/tqmBZ741F7YxKw1DeF
Rhfa2SaH6L0fRPTEmIsRT3ODIJ9/nObmIuVHPdTr87ZiJdaP+kpnLfbP3qF5TLcaAMjP80u2N6Yf
f772P4Fm34vjnx/zRxakNm5cFr3VrGIaOSg3k14cGUuSb13rJVaW+ajBrulNrWcR9eKrevCsYLiP
5bjzkTGf8bdayPyvGwaOFJ4TLrvFL9DzP+svW7mauUta2FaQFV3Gmda53WhG+XztneBePrQOCJ0b
UB+7nl/nvQXByNazpa6/9Fgnd500IkRSJqIERnm4c5kbZcIwmSU5yfTWX2cGgQEXisBaqc+eCYKz
eDg3F+oUVcQuRiTLvNom8BBU0j4pZVw/N9XSrp6jyzbWCOqEn1tFwzLdXhvTN61OqFVwsT6qSut8
tzsH3IPrNLZn9a0L8pwUeqgDzYDVxHd/ifGOugMeV5WRO6ihnQ6L1OzwyLusrkmBpNGrc3ODMysm
G1b3RvN187Mny4ozpt3Kp1e/YD6jlsubyuDg/HKtPk+326IDxozatYH5JUg9GUm67aXB+Mq7jIzS
mMQxjcJqmaIHyRedGbDyr8fWBCCFy7p+CXj3TZzSNobdfkUGpsn8onnp7RP2epqIkfsvwGwO9hzv
Cv+WQA9Xm4Wa1fvKZHp0p8ccf+Q6no2qhYL44EeD9Z53zcjGdKzShIqqWAU+vTiJzHUD+QJl3nrV
+gxR0gKSkmX9yrGq1a0HN5KXozaCHXvrJ0px9019o+jqX6qw72j3c9NxNJiCyK5TjNk/Fn5zNmuz
iCJ2RRBn0QvkKVjfkijThcuDhlfpaeOOkTuTo0Na3xAqZ17CcNMd13SqU54GICFUBGMdRnXpzmUa
VAcSO0UW0OT+9chsBhiC+pQdsk00P9Ea/Mu9+1sFg8ychcqc5toGq/O7k/KPW8U7661i56kxv+tX
32CpdEoXFGkZ2KkdnM9MVirH13KPuTESHaebbzWVqOOrn2mrQp9HFvdAtcxPFBXuzUexOvj/PEGJ
9vrHCSpGl6ZNcfZ2+LDO4HDP+8dsm2yLxwgvwGKWrd1VtvY2yfG0SABR//nozne++PMrlj4/5JOe
6ak/7Qq6wtEiW0uui2ZmrM2tvdSmGmw7DeZleihLkYOZOdyPaJlt9S3K7OnCWHt7411ZK+v0IGEv
i3YxLKxFPrPmLcymjI6nN7rMrEl1yFfygUzAFuAMkKzk2MxOpDjO+nQoj+URkXSa8N3xeihXxaba
WAymKmKGMTfml8mw6Hmn6zPwtnm96hcFA3PGVfkrgnvGE2CYyyuCrfvsNXutv6x1dsyOydHZG2tn
b4LgKaXWw8U3lzScZ8wT8omO/dZpGePz147dkT3qpiZYH3tC7cw0EGHfuabQqS/MwF61CCyusPPa
dI/3ebFUNtHO2yibYtku79PzpJjdlvd5g4yjsjBX6q6ZeRAJTwv5sJfusn2Klg5SdiBdttFWWSc7
7z3ZIQa4S+YNDdNFMk/mt00/dSYDPxaQVgnNKkGIm7N0c+JRLS5cFGt+XcsgY8wdXmHwOgsLPf4g
r8k9PLdipIulrPlelhmgBFr9U6AJo6clc6pZxQywoVCvwBeDLvj2z0WhG4gosAWwxvFMYZ7dMoeX
RrSDKCagaTGw2dATnzBAY4IqLWxuYSP1vqgE5ZMb+h0GNZuBloccRAOU8Xwc7CceTyA/mhZzfRMd
wNy83TvhrDRoPo/2xmPg8Rk9u5uY2e4ue0gezM6/asLbJZ+FhgRM+9jevtMGHJLFac8sIX6hz1c+
aLUg3NYPXi068Cf73vWtR4A/13UDSqD5vGy7h2pfzqJZuSpXcPWzFSqxm3hS+ufNZQVuS/2Kd/EO
hcHD9RDPrcl5D0ChfOCFy2wOnqvZaYuehRzvUvAu6Dtedo7Oi+tVw0NdtnvywEk5IwdfXS/CeVq6
M4YiG2MxTC8XX8E1kcVrLO4oVG/kH5vVjRfXq3xXr1jJ08uE++OxXqZrd2oHvuQOlnyr3YMxL9Z1
L+5WcHmpP8tlvB0eh7fyIdlm25oPmzFQSV6Gx3R/WrdDwGUxsTC4PETPl6W34totJQlNih9lOL9K
ah3yqQAh4im21zoOsRKhUM29lbK7yGUEFDxdcxAVo4wIiVep1VAvkouQImHFSjsWqzMNxmm1qlbK
TJm5up9t4o1xlzqsjUhpvPvxhhqipNxVttnhlIhkc9oxLX4vbL8vxXXlzBw69NF7Qy2/GqBTbNje
D6cdrxuE/ZRsONYg0l2zSDYAZ+U/ROvBFbUyi/C5yKlb1KfieNF9b3s9Otthhs3pVv6yRMvsvOoW
zbSZdtNy1GMHqs8LCtptvrYn8s4can/gJrXn/fg6a/lTs3Yn9uTy7rw202J1X7Qrd+JOWl552Sf4
BZ6W7q5aXmeAl5BfGZUjc35bnhksM90Wkj+X8nSq0WX7oM8v68seE82HZM3PHnZQtHMM//wQ7xV2
BzcS14dzLpTn7lFJx5EWKpvzg/WsLC5zjx9zx8B4gYzLQUElpoFkLPcNV3zU8+6xWFYc1gAfSEUG
4S6dp/N+ZUfMaU1O2ni97apdvak3N0wYGv7fHYxXZiC7clPtGPuXm3ZVfnQHPfLLTXMoN+WmqARw
Me5bGFrIS/FM59iv+lVEJn2aAyZowGjsqlkNTk+jGoSZti627TJft1yQet+5/l7MyOVBBUsSSh6Y
E3Uer50N08iN8Xz5C5teFnq/BSOHWCRDEdX3j7GG0jbF7VJkxcptHoZmpmRfBiiG4i/qR9/F9G+H
cSFXMU1waKX8wJd3vZukXRvroI0Bga7qLRvwXBHFF1pqfvxeCeK++HOg/f2TYRYg7eGIsI5OnP13
lG9L0rpbYmERe5sZJzhmlEG1aQq1VP5yJFOe/b8/ne0adBFcaPo0MH6S9M+X7KonJr1zDzJ7tUiJ
munmemgX6SYiKmsIqSsrG+ghpF+0vx/a+eHTExJe8k09ZdrHzVWtumk/Nol8OOFukn335q7yv3zb
uqxZ/32mDhU3X4HUfTfw6fv3Reksx4orr80XIFh1+Pj5iUriOoQ3Un3tITorYZ6FVhL253Ng9ksa
4aHdbDsDl10096ttBA4iawNIdGFbvRhMhe+3nme+F7f1n7++n75ilIAOjXgcC8mCmUX9bGGpqZrH
bXJHwe/2Gp1ndbd1U7xNaBAFFRwxNPi1h78c8qdu1fcxLbJXhDpwFVS9nyV/B+dluJr3Q6UFDaN+
zXf2CWJlwPZusxJYXoXV76RtxiV0oBc8aK/Cm8RgQOnhKstcWwIattNpo4QeOltu4DIvf2nAvT7f
gCDc/KQRRj4ZLNTf58TVctuQq18nkRncQcbQn90z3RneKOnLlwjRd833HkFbtZm4L50VSLLLi575
5oOXCRXEAHnDELTwDpiJ7NSPO7KmwBJfz7M7wDfzgPRhNNcn5ZP5nj2fdloq9E2t8VEAeHXP1vY6
uX/05EIZI+vMFJSCYFkjJ1TeYqo3P/2qF/YpNGhrfvZ4eQp1TQHRUpJu5WwMSCxWgBnqOkQqE119
5sYgupsgBS/Q++XJz68EGs/ipAQ41ks77vbaawWYTbp5Awm7XJf9y42RdCwKxnvg+zNhpSBSRWxO
8yLUdx1q4WlQP7oT1HteslFsjTs22LNIXjXsV11xRjyKlisgLiBSiyu4G6IUxLDd1frLTf69Rf28
df65Nn60zCgQrfKUKwo6e4i3jD+hpGPx7sPIw2X4zwvxt62LCoreLYNXWrcmd+y/71L1XJxSMzL0
eTcwCYM3Bt670GmE58Zfuq+/bwg/DvWj3qyia9LeNdM79ExCyl4ix1HJ7qeJzxwGmvWDtroeKSKf
kMU8134KriFH8Q+Nv/lf9qbfW1vfp/Lt5WYSKH722UtLzTQ9utVbG+TUXXhYnpNdgPmHR0MLgK0S
5h7/pQpxBXSBaGST44Ve+41ejrFVEsUpcCDU0lTogzgV+Tm0yfLaoESyfdWBoQcQaIb3Uij15FaF
pzLIe3FlyNSPM5QwGDBQpTZ+Uh70dJEoM2+YKqAJrVHkTHR0VwAbVyDQA8krB0Adby/2Tr09edYo
B7REZAeryx34YO/+vCC+m6H/WnwG3RnXQD5Iw/3G+7kZlolbqX2imTvrvXGFDXQE75uAu//21r/p
fAaKO5q4BrBSeBWCxJ9sG0BIRWfjFBaDyHVRowHAdQAelYb2hEnmxRQ6A4rp5PyiL/QcQB+mZH85
8d/6Zpw4jQy0hThv0zR/1Nqnm+a2XRHrmx70TqEtNO3TsyIohLsEv7Ahmin1rL+vrhl4F7tmdzyU
NAswjgc4HSQhRms0+hRV3GDCSZaD+VTDr7C8x7rb99leuSWjW5/OGhJ3q0TTJNVeHTg6i8uHYovo
vrggoWEvQPvX9l/aCAaohP+IppZJGc8ggUTje7Txj0aCXhR213rnK80aF55ktJRUJdmiQUFllkyK
TTstPip4clKxUEqVS8l4qWQuBWigOwGGlERoqesuIaLJzp61i4QQwpvIrk8M9KLCMDF7w/f8IAX7
7NkN08FhBI5zfNpE4LnQQYc2L2U1lQIEpMJDakGoUKHtLaLmKJVXEiGKoDjy6PIAUik7f0UOS+qo
M/pY2lvJaJSsLV1qjoN85xfyyMrk8iUZXvayg10thfP5IHw0i3mqieek9DuSdPgC2p8kQlIpM44e
RrIJ5TyiREp7ovgAuM8XtyA0ShkWMGocVnLBYHiBSYXVzcNEpx2HQU5CSoYjvgOBsBhh+jqGUwGX
RqLHb2/pWqOG9t6siTfqds3YYBpDcgViepiDg9fm55ExAXIx1k24Ow7EfFmBo2p6ArAMPG1MSOUX
F0kkA9T5UUHPypb0f9BLTfcJ7yXfH2EJDprMhrkUOzQxG+x8i4pzhdAOjimoF8xPeynEhMkkf8/g
ngEPRwZQwqmgdCH4ZwMwp+jHhFLakmiUvy24NAc6cDnGO1H6ivWPqSJOa/hCvMWM9gvVLo1hZ35f
yurVmWQ0H/qpRqHo3w7Nqma0vPAYAdP6uR3Om3zVtj4z+AXyNgASpsMimuUrvFBs3wVz9tTioIcx
QwUV2/t+QD0SODOGOF0Yz1KyCXkDSPcn2kSoULKEkXmauEsPDgrKOLaUSjtL1cqFvu0om+RDPs+A
SmWscXRtfOkzY2+vSMkr+2hJ5KjZYdeIwLOAlHXGik45zWTwr6TDt8X30m8Z85827SJfgS5m9J2A
F5fKNTpjHjx7Ar7MRymc6Ij/p8RePt1mUsdRNkxQOEYzDmYoVAGFzsidUbCsGU9Yi0id4vaLXifI
+XUyhYXzfwg70+ZEsffvvyKrQPanbCKKSzRxeUIl6QRBFBcE8dX/P5e576qZ7l9NlzPdaeMCh8M5
1/JdcmQW86HOPw5joW3j4rcf52jAfe++IXdD4UYvAch99YVALlfSfOojnUGwZ4NyJX5WffysxLIF
GMiJF2MxNOqBjgeTAIlVCKwaAjEini3iTaJxTE3mHVVH+Y4MNeQjvmvZOEVZPg2lvX8a6UPzlzGp
I/CDomwMTjKx0Sg+RSLgYKKGixrnIW4HB4jjWbBDKUgYxCo0ANHzEf6iKEbpoP+EmygqQs5T+8cJ
mKoiqgGY8VOG5xIdUKKWY0yBG+pRGUSLuEalW/iCwiXUgJxjDXj5zrgO7LSIxjNqSGlauMb06FUy
k58KEzBYbUgTu1B0VwA2IDF8fkVkeHsf7RD8+NHPl+slkgadn29gMvr1BA4raGdx4+r79+COcHDn
C+8Z3W9oFO0nbEvEEERjXIRvcgQMMpA9otuI5S0iBwpA7gw4osGzd7A/8nyOCN6e1/BpXHkr3kW4
41A2A3xAbLLRgon40zqwPeFU8lv5WbjFD4JZHdc+YX92EPURbnjS+jOAEyJtXB8wfswGTUahqPwQ
HX94KrA295TsRB2LtQMxVA11LyPUkZA4hcboNlC+tEihacpKhJYAF0nFWC+Ld2E6k7edIYCft4dY
ixoy+tgEPoYM2I6lIfWZQ0z7XOQ6oK+SPCCXRMAuStsiRJoNhYRxgf9M6BfIWiI6q7A9vJSC4Z7y
YeMJ8wODt5FMSpupibhzQ4XpkBwS6D5cG8LxiDJeHjO9EJYQOrnM+Z731YwOiSxfKg8tunB0c1ls
ZW2TItWditWzzxbzq2tyOroAa1ikeh/9LzrBVOXwlHTRBXwM81E3Md9loWIhIm4cXSixamMr3MPS
UqmZ5qN2UtDEZ9jYEVgShTlDghRILoxdF/BebkNfnVjeLA1r18aXk9yYrCgkM0kjYId4F5yfqifZ
cFdyY6EHJVP1R5xVbrs97HBtH6eL50iCIh87SU0x7ib/yW2IegCwuYqfQdMOumnu9acBMqszA901
mfTZuBxl4z7s7I4ALs5h89SxMuQfHMTJkPd2v3pfaQhKV+7pB4d7iqDOTU8RGpK5b4+1yXFlTJDf
mpxWxovxQkV2fAeTO4PnNKlX+Wu9AlAMEcfe7OnU6oVPDdaZpDW1WkitzUdqUJLNv8xNeeVdheoB
w361Xk4r/m29qDRNUv6mwGtueKkzMWfy14u5yZP6I38FxmHS0vV+KrsfOfHP7PDafFDk/ZBSb4qU
wIoeXDqTibJKN72XHjVKDojKMHMq6b2YLUfgTOqP/WsNX8rfJ+x0m2LBLlVMS2YdL9teX/fz6u4y
KQ6Yvs4poMYQnuJ0w6b2kQ7ZJ7/4ZAvA9mNVUVGe76bQ0/ig2eXq8R0zc3ZZ1TzkJ2dib8wNh65R
yLt6ChQcytRt6+WJ8WLKGVkTCq4rGQZk35LnaaaaS8przo6KixEXjWx6piTPUN7SMTdyOs5YWgEO
4NFx4d7OWMdlqbUhQPGlDKR8M2+Wl1jUc6nqTmQVRlzWHX7x5ZB4J2LwxaemXNdypE2UmTaxx9bD
LVf9GXD5ic7XaRO5yN2sHCnDdCzHIS+3x7jCthwPf5SjbtbNqBYszXEB0npkj+u4jtOoVZlm2Thj
X8p5ykgaiFQk0mwz0ARBkPDqOm5iK8nYvO68Iw1LSssiXSwcJVkxSMevBO4uFV3qMRPA2y8aOGyT
NU8Jj9QtAPZP7SkCQ5i/wg7Vp06iT5E6Lt6ym2clIMAFtsKfZzhOtEinj8ljskfKfWSCLL9tlJk6
6Wb28qa56E+1lABm8tBejqu6wLbXO630n2vE5ctfzU29OrG6Xz2Z4vYmnWXbbFvAF52qH+rqOLVI
SqaQoqctTacuqbD4axMLtAfNq9Etub2eE0F9VBTtmVJzmViHxJ6ZPSZts6I9kc6KaTGVz7glNdj+
SiKnEfAkdqTBcui8GIj9EdPtprzYnsls07lCck24QR/u6eCeKR6Pumk3u790M3OcjmUGWBN5STvL
xwp3fGIwKNnYSoo33T1XbrrQSwavfLt8G3MZNo0/u5I1RIXePVWm+ZiBnGtzY96tGW0BATlze5ot
s2XxzhPlG9xGfarzxh20SIScZOzn8JsrjQ+weLPOv7U5cIxk95aP+1OZEpkcTTamKuN4R1AF8CtH
5njYHw7KEV4fV6IJizOUybtP9GGK9BYeH0kTnyIYlDQhVtkcAucIMaJQH9ozuhxJPqfBs5vK6+1x
A5nzQuOdSaiisy1tADHcoPwenuJzeP3VQ0jZBHqIuBhZBkw+Ef3vaN2JkngN9qZhl8ZzuE+9/8wr
b5iF9AYCUkTYAzz8YD+TPVgjTEKhgPekqkdZ6JJgp02ls2NB6Lny04mmgj0y3nvs2WWkR8e4mlaL
Mj7GJX2/MlYBVaN3pI/KWBnt6Se2Tx0k2F1Dfh7B0m4jiAQQl0rvu+fn4WIhEn59AISXFzRrCj61
GLXDXnzhPqkRlPeqWe+7mgHJ6/WCy6RqBGUIq4YuzGG2n52XJ9oz+9lhJn2ZU+6RLVewbyfFS/Gy
5wX2Wn46LIuXPKXOpcLjeOkhXuNl+J9MbuMSPvxYx7d6SJOjB6Drnj0boNIkke5GGXAzxPbIjGic
0DwxR8YdNgVND3aY+MRDmil0JkZHfjJH5+l5imQCXYNqKkUznrzv3fud+i126HVi49C7dw+Qm2oa
LYwgIy7QT5vRpx04oL8y6o+KGIXr11OyZ/UGOyolNwwZcMhrRyDUu9Fex3lPGZ2PbrnlVdP+SAJH
ialAWi1o/CTpBN+9WckV07kQFsqf4v0oslRgRVl7+tEpaUdlIhcGBe35DY3Nk/+jDwtni3+lwY+J
xjFBd1zmAKzQbgWV1NsRAMIuQUkqyRbpS7boRpfXyqbXdOGc7sRPixpj9wyH9lf6QlNQjV8lFKnZ
6fXyqq/6jF4FWImJQ0vlPKW1spW/MyR19l41bb7K+YHfMbWmZ+B3auU1X9e9dwJLNi/n9Wv/wwTp
ODWJRRNl5MzsiTp0ImRS5uX40MGM1+cQt58NZ2mrH0baxuBFuAYmWFxw/AnM71FvdI1vseRQuFnN
m7Wd8F7b9AGU1L5IpF7jw0jVXIsPuMbKREhwx7FDe//6dqPv76yLmbW21vuX47J9u/YHLUCvHUoA
tFLPStSe6Ya2b/kLZPa3DpBM7mUvV3r7Zgey+fzmTMXkzpke3tK5hbnXrsGUTYOlQKrmwFwhyf7x
4kLSiIP5f4cDBqEa6RNnyf/0y8yJPdklB1ikr3ToTRZ7jncmVx6BBrn8Du15C+qu6RUsy/x+c+Nm
3gDLcZqAXhxE4b2XL46vR9rZJk06rNdtKLYe4h80N7joD995MmYFYo5pGrKrWC3WMH4KPnzH8s0h
mC/mizE0QRGkk9tH+UpLhENKzGB0wzvBmCJYg8SO1BWacUdfcyblC/rP5J4O9DkBOZArP3n/b8b6
CgT7DeardKZV8XT3ygPPaGsLt7vd0p7bc8lpW6SReyNkhBmR4yfuSb7IIwwfUFxlWPBrZHqXXHM4
o0gfpXFGnaOh4XyOgU+MqtiKeIwMImviJNxdYRmTLBg865BCNOjNkUxQmyh9QGIeRX4qHbIHXjFU
kKpD74XIPGoH8qn3sTyKmbEWFGozPgMdhsX/luFsKEKxeVxMDwkRkewBEiHhbPruvKMPOByKzbes
+CoVBrrblD2g0vnIzJauNO7rIbojdNWpCknFqQl98bHQFqJ4eFx3A9vrJ+KZgVog1GqW7cO0H8mD
2r7JJhIfccsUudyWWk6fqk4PVg4jL9UtvACZ0dVbzvykDJHOfwACTsi3U8PKKIhIGgXE+KmHJjKu
km5RLkmu6PeiJELBRF6XDijaikK1EBbkQKuJ/V2DUqG7T8kkj48UhURpSkpT8s0iWQQ5F+qsOMxk
uLDbHOCP9PVuJh4iJkWow8tjbHPSItTUH4xYctnO2C+iLoLHTQlNzIu51rHgVhp+cxkosk2xdApy
5cIzZxrXZ6rhFX8CzsfRE99R9/p0/HEQWuyJAGOyY7aI7U0+ZffEV4DFlX0vOkwVvHF6yFrLsTr+
DZdR9LulXtebHgBTcJ3Pk20eqWOZA4ztdDdz1oJIvg/P8S0BozDP5mAxXqt5l3TJOe4S1AzH7eS+
VMflyZXqkY07YMdKJEreUInRg5RvNIMyMT+K+JSgWotkSewMwYYj9/WsFTKCg8cshW9+EgE6d09S
3U5PLybGSTbgLTaWPl0A5G8xS1BG7CIIqCD/AixX7oxcgbR7I3tn/acsmU13z8GSASNe8HkjbDXg
fLGcvZShqD/iAtOnAFgBJeHxkqKwfaEmSokQmYinEHkdWks7gFgdsV3I1n/l3RcUpylPDjKqAhAo
KSXacxP1ca4onya1J5taLNVVdACkRiRyjuIGIT8L7V80R3uisDVqQtmfxE/xhNRbj8qsLwPVMpUQ
Tj9+9iLQtt+iZyX80opbVXyUUW1O9k+g8ml6G+zW+0gmN7VfwnhqpU+T0gtnZYVyg6MOx7suFBeJ
XSkljFpMnwHfczeY8XG5N1m99qxcVM4gSjSufnEbarRcMcOn17f69etH/E9G7eQ/pqLVLtdVY6Ii
CvhRfYgrLbvPGMUf0U+Vl8vGLCZMKYU/ccC1A7k46QS9SIYAvA2UdaG1K4P7J4403pwsjJ07J8Da
xSVEO929IM6gyH+FLAH9Eb29/kguYYGiQ0NYURKm0LamXoQoMkGGwBhA/tnAQezoPjgB82gmewFr
G+/nsBvKA2hxhJwOoUmBoSBzCrc8ZyBFHcJRnOAqdwcolUqX8onXnhRzRFpZoebWIoNOJQ7JSVHI
RBSaYh0JE+WcFs0EalDoUIybQLzapM5zRYxEdMBa/hYZWhObPIe3pTg6ijintZWCQDY8U1k5fYh6
q7iH02kF649k34N6sLUStY90KasTND2KX00kHyNqnugwhTD0vAP6m7LUWD5BaAicgSIWcs9MN4Gz
tP6NV+eeFDUpZQDIFNJuG8q7RcNOYP/34DyuETFDlGVx4XkNXW3RHXUGiOCRhYqqrjHor0UHUApp
N7+mTvKgQMbk91JUBq4BXCTECoiGBoQv3Hy3kTO8sHL1uZjF3GSWE3X2fZuLb8GXfereSp3fiU4+
ENynxN/tu2jQcMMYgAlx+VQG2Tee7zLDiNxEgvIMYPMpLCs3nOXeIKij6uxYEdspqDtKyhcRgRM1
fvUTSN5NysLP8OkBFwzwzeVT7JOASjz15OqNEP+eOnJjbndd3FPlVmQ2Jnc0AgoaJdpCFOR7Y7GT
ryH1N+GdB5oW3BonHy1nOiI34K/yQGwD8R7YsE/lW2QeMASOKNA9ndQ7aHAPangITYdSF+d2WNqQ
tFm4WbFQb8DojXUJ9QdniHYaWYVoaf889vDUWMmvCOYaQ0j9NlpqvYgFQtwC2O1EnhZxKmmjyCDs
cV89TNq3ChgltXo2Gzu+U6NXKY0ZEJxpAnHWWC0QtXAfSzle4g7K8ACwEYg4B/m7COWJWSoeCYNy
LYYLGFpBV0P3s4NlFvXxAWNITuzb6tQM9ivp+2DBev4WRT4GktEMBCiM0QG+Vdgq0F5Jt1eId2iH
RdWqwqAaVTgx1WZlZWtSIvtjz2DIni4qfBwdPrUwltBHKthIaYAC4XmiG5Gnr311LZ6yYYV2Gt0j
TqcK7psfHzeO8Pzc4OTUjGn1jZoS6ytNLXvO8NBOxieLKcapi/ODzylzejJlb3x9muzfLr4GuPLg
Qr5oWNR/NDmhgz/VCUX9VZSaW8okDIzkG5JxHLlyBV5GZnBcX3jeweTiwUwuwcByrdCN6JjNtMpw
+2IYe+GVQZeJzk/S1WZLuThYiXSsuzpCC4nII9Ndw428I7GRMZJdr08eWg9IysL74LGVOMAObeRy
hC0P/GIETG3PDl/EC7n/frZ9iZ5Ksmqd9Ba5OR5kIdMyBuQMnE6Abo3hk3+gUjIlNUrSl7NCOEFI
bE+sGRNzlIGeO5KYAIltI4WkidOVcFmbMSt+jMuQzq7Jng7ELEKN6Vj/q+CG3vKZoeUq845jkk8V
ojjZhJURnCSywrn8WGAO52BdCW58ch7fxhgkNewOt585J3dB8VU8VavEkFo6nfKAjh7skvvmiuhw
j6GS9JyoQuaSAtRt/1kG6aoMOEtOAS4tenf+CXOZyMNu57Yq4YSKf4dQSdtAvJxluiKYJ4sN+inS
CpBH80VOikljnH3KlsMJYO5O1gk3lTuahe/6kfkLMbI64a++Y3Pf++ANaWrn4X76zSXgAkJm6nE9
5YFOiNzM4mTabLq/wCpU63/2hgF5KwqmLZCIlN8a3/uml7f2UWuWCl50+harFVh4A216XEvQ0wvT
uwv+aq2SkHkSeKRJb0HoJaGDqHGK8KX8lOOwoaG2qjDNc2RFuXdgsLLo9J6mLy2qnLJ4yPrJn0xw
mehi1HLGLtpZNJDL5D5p8IbUeWVH3xWhFmQ4ZYWQVLD5tLfiRydhcIGSpyxl5kBi9mdAxDeJd92P
T4qYM4uZiyIydodv+aqSO+pCD/sZiXEassrIqihrAWDoUEF6kKcbQigiqRSxflkthbggmt8/XtMZ
S6X8LBYwQK3EeEW636jmSBv8IgZ4IhiKRAyTTVZXFEewkhIDwJq4WHLd+7oUo2lpaLPgZwDZDTIz
eUCPDmuCSbIndHrgRL/RiD4uJcS2B5ILgNHjF1pI7vhsRD9YnCXOswcYofNl0p7uyC7YV1hW7blk
GDTiOZg+ZvGkZGxa/FKa+rsl6rAi7EOqUg7FQl3WUH3wcz5ini0jTciPJxHrGCt6fyuSnJItGL/2
buEZS7Fx2CHVKSUSueVYnEUVvyT0lQdpCMsQYR3bkMVGdFiRqRhHD313NmVJWiR1MScsvWONNIZd
EGU5eX5H3I99TsAGLK19iRz5Mln2iBqfWd6OTVmWbMxaPrShLI8VqjSkMExXMeUxEyyVno3705DN
xR7c6cOIHj5JHUqVWLAahLNZpH/vZn3SyppLIdscpzRG+XAFveh5srLgyoSXvER0YgV90CMWf+Jd
ueHB+LNWY6G47W9lPmEiMbG3O2aaOizX3YU2dvaNMdEUzpCci6SgMmzyv8Hqf2MlKr56Q2XUIfjU
SomQZ54LH55uoo3Koge9kuIWZayBqAEBJWbE28hGLIcwGeUhfiIzgH/C4LPyU3kUVW5UGTCG4/XD
gouwS3COlIqFXCrAxyzFEnAjZ1YkLU9J1YKYYSZxg/xKDkXeKb99PljC2Fv4hpYDlB1GbFHlOcKP
ybNRb2CpKtOg94ufuIZUp1ELk6uK5SzX6IBx5Y3NSVbEE6v4z4chFf/MLit2f/CoXIcSJT0uhqAu
+sRmxVAknDOCIjEtwKwGD6H76MSdYoTOSiz5RMxaD2qW+e6b96BuQVADq4SPkA+Re4DcmU47N0LK
TWHGKeiQyzNjr/mTacA9LKuO4DzkLpAU/kfPlx2fzV4uWvFcbX7uGG46ETJDRReUzPmdFOiKMzmH
e/vuwevAK0jQKnxECrlCvP7ORHUi6i+lFAGMHIGgqDiEKhjAS0Hozs9ZtJ8Qj+IrKicNywaLKJHz
rghwQCYOrOmNopmIDbf4VcnSwWyGsQ2eRfUfwPtAIF2RiTwEp4WYKon3TyOt+llLNBvSpYQLIG4A
N/KSR1z86HbTwBVWgD0V8WpxoZbaujhKKmHxLk18GvifBjCNuEP0FsO3x7d4RqcOqY68pQvPNHgO
JDrStzVokIolcj7oeq449YISeEJIkDKDgix+vRruvsAXACtIq4umNr0Cmlc1RypP1ZE+LMkXRIS8
4C98g3AALHxpu4j7p+BYMsQUaP1meEaJaLF82iV66TYmEof503yJ7ixP/2AOyH8pfBmsmuc3rgYX
HP02Cjp8H0etkpahpkTj4bYRQ2chX2SJFdBXhzxREhdEdCf4X5psJ2zs+4tHLJLfYskj8gYOXtrm
Z4NzCGehDyGucNgoQjSRNPVoFwp1R7K1emQxOnxIcGBbo3kuTe40zCSJEyFmekFHdAtFjV+63RkO
x4ekj8gp7xfEyWlk/+K4GCEZIxnnnwxQRk5STDlqQYN0RIx8qvyPGu6HHLVAI5CNeg6N+HfKT+A/
aJ3dNlCBo25Dhx+3aySd7i/ShbxuJBeVyaIxPpIKis60DpYD/AFWoHQCn3rWTsIpoJm5x9vUmsPc
wyoU3UgQMI+YrraKIhSS6ByWmInJFBFJcfGNEEgLFusXOtRyQChjDSzsKSQnRkFdQCqC+Ih/UBBn
euaT65r3rMX97se8QhwNuK18K9R4YJY1VN7+v9K5iLfLsD99SNfPDjyDzQeQRfNttE9BhKigonLO
TllocA4l77anxtMEXLTvZSZLT1Yf0p+ygvRXA1FGRk4e/Jv7iXPjb7mCFlM/5by0K1DbB5eVkjKf
IZOC08TePqMZmg0eL9ewh7nGj/2C3GI19hjHL+lI/PQlCJOfiuqSaGP3HSKtx4KOmxJptx5ajInc
wnKfyVcrw2IlhyRXn1tgVD9NyJ1J/iXkrSp5rgEjUNninW1z/QGAReZSrrVc7bsgMOAUygx5DOwx
iAE+GqGkp5PgEdiRmLeoFCA47Hd1e+L8BQkkXylTUBxhpYNJm/+C4bm4yFALY+mU0FiCHFlKJd4S
U1/JzHto9Oux6oO0mkgwyHJMyKPhhCoK5HLP/czuDK0CuQ8FSyKkR9TTKEBBf+MU5MvlrpUpLddS
MCXyP6/Fjk0KLT92JPlz2onLicwtseyScZcZBjLjjS63LyfCzI6urATyaTLvpTgjM/smYmaMttyk
gsMR0xOe4zWMMt8BqYqprQ16J7x4USJl0otJHnIILIgi4C6uvNpgNxGHMCVEzURWSBm2A/43Ys4h
dwi6cvwtnmAajXKVR38NtGZcsaBI8UTMznREdnuD+l0KLIIgEsbRbWjiDgu/eSb66tL27A1Q+EBT
Xux6ZdG+8hnHiYK714Pems479bAEmc5qTMGHBJD2pxYYb6KAUkTyoLSVIbIipdPyBZduxFKMbz3s
0XKdXQFn9Sj+WLFg2m7jMzNX1N+PEKZE4GQ/48UcK6+hRDDB6QCg1Hn8rP8gXG/hj8a/h3fwZ+1Y
amgymW9LlX+LGMudk3vwszwr/zvxgQ8UUFQ31kPFvw4BV20Om13UISHGQHDIUiCtngAsOQWxKDPp
A6OgHezIdHHE4SoAogN6I7uaxoF3Y0ReqH43A51Sn+HxKtqAZGBYlUk6vn+SmMQi0WLPU57Hr/Et
1M0J+KhMkdlJMCthJ1EwwWlLrkpvjbqAVNDPkQppnDBLYuBnfZOXUwR5hk9SKfiJg3+qPWIpeY3l
bRRWth13ifh0HIka9s/kQYJxqZAYhFqnRA5RwiyJfuUdTvRYSDFCfL5RMsVJkrTQ/AseWv0D2g+r
5R9poSrk6X9AhvOzVldghlPQvLh4NyInpHvnWEWGWI3v7xt7LRYf/w3CVv9Uj5NvVRX4SRCi8Hz4
jVCQny4OGtoOtlelN0KwiRLO3p2qU8RatXNkLWofcPy+GtWaxy+6uU38B4CloqR0yQcESqfe4F77
5TVukHNd/1ocXD/WUDWePQ5TojZMHsljq8Ee9w0PyclaiKmIdFc+RVntNmvBp1IWJplFgn6qNv7L
Z4HuRO3v7tMH3mo9tyWDiij1nmdY9cH399AvBPid6Ll/W3dI7lVBk45mBNv4rdQgEQJ4i/5tyY0V
nOj5N5uMhH/drVD+25keVRy/+FX7o1497W4zy/Ama4RFP5B1PYW0Mu9/k637HzI2DDH8EFXrm5aq
mL/JmfQPTlYUanGaWKe5AarSyraKlnlVvk3vrevUDCuivYRh979c3f+hlfHvb/6NW6c19aVV9r10
SbBsfG7R8Dp7OSpUQ2PytRLFJ5V9r09hmID1b0SVP7j+TCyHU9Zha9koufxGHzGVxnxUJd/9Jgmb
6OE+QpEta4NiZqPI3nP775cZoxGdpl0CeCrczx/oYQ3dYeB6bnyCqDBREBMXN8W+n5/cyT3YOIPy
3Zkj6TmE2Hpx40X0PYr+QjeR+su/GBW/HflvVK99ddx1lwwFHB1RpOsxRuvPRGxZ+8qvCbJ9Bz35
200on/jHN2qKjoajbtn204b5H7d+pl30R69resuRj7RrwnUSmUuRMAZOn4TJWoktd0Rh23LRl5kW
yKtmL+lg7ftRHHvvvUEQ/UKp7C1JttseyEtg8bdkOgQb9CTqAJSiv+EE+kyoheNgsOloPQTBeBWs
Ag8NTX8Rv0dU3Y7B0zEHCYzRzqUn6fbd1wh5MAXI7mTheZH/l6F+Lmp/njkkTMpgBiKCwqP4x5kr
e00/FzfG2qoNdweyGKGhA+rTKuJst+RqfEE4TS+m+98j/rv7OWw+2+pjvG2YeM0ha/jbWqte9Ppc
H7Ps9YbDSGK/I4ty3gd5PE33/iE5UWltQaC7y4wwbSVQW5KxbkhtwGq9BgaDPuksqQP8dRNQ/5x8
/z6y39fj3DK78nLrLTVk86S8dPfp+E62ovV9cNejNwojczT35/zj7eAip4eiUGJQ52+99SO8IxIs
jShXDz7OE+B6/vIF3V7LwxQAJVxiWX8mYnnItCG5BgHcFSX52v1s0I39ws4GDv/D/fhg9n1nJmp0
H9MvCBHX8HNlgp21gs/cGxD2WOIQLzHzPRF/XIhDrzkY7G64Cxb0A11lfKYmokToWP2a239ZW/rG
n4vLv0fpt8XFsu/55f64Zq9S4tWDnfdRIUAAbnIImhEe8UczY/cMUAnAWIRnKLsNdksUpDnXkALV
bml8luh4IeAsKogPP41Bu/MBqH4gyvcKbsAjVGdwcoRx05m5Yeva373b19Urwg/77bo9TU3T04By
iMby9fUAYwPFwVHl7V/TGc1wL3ORs5NkjhAaWGk6/NpjEvAM4ZF56M8ugsQzf+kzkXV4OPBEQChe
omPNjinCa2Tiic6rUBAG7m25LzBNvnJP1kgQrzt/MAFn7SOdPj8mC9BM7K0V2txseq9FckaF3Ewc
tGDxErq4xvIcPTb3wgeiAxEeiNe15x23TOjLq60CpFeWxGsHnwmB3QoC9s3bI3hFRHfSTMYF9Q5i
Vbeh/4rPBLrU9/grBDsEZIgu1CdCneztZD0MV+sTouMmPDaRCwCEih/BZfJeB8XVdfA3Afu3n7V0
Nvq0AvLFDVgvEebkurKWDRqDs/ts/2EP1nTvqHh6HAiqvsqWhtO8Cmx6p45fjUqP6sl7yZ5l0Rig
X0UnDhbuX/ZO7U/xOaaYaTgozcK3/Kni/2NlspEw6o6qVo1LC98dc7OrVPe2R2cbJQLG4LWnDw8W
2+cBGUUgz/DtrE0K7fO8so/LdF3cptp5uzfHBuYfaRUdLpBlnR3SSijR4y5B/TRH67X5y17Sf9Ly
/72iOopiwkgzYQPq5u/aZLilHC7ZqYVPB7QNoZyFcGL3UZ8OQxaoqq/2xwV/AchRQD3z1+PgHW8U
zS+lsJoBGxRg5u8jrRebZ095b7VY0z29HD4QP+gjawLPAWjnFd5W+n15jG4OJEv/BIA6D/aUXneE
g1zupGXUqsUDj51FPYS51jF1jaCPhZgzoOp+cu081nJARuWvvhrdtIEFBaYZQFK6Q4+XoHOSftM4
RsmpRt753dHG0Jp6u/c+6he5u1c8+/uI4Qm2vBEHWBzDG7pr+5d+kDuj/OQphg/zD8ZWi2xMNzg1
ofNxG+R5BG8hmx8tziq6UCM6uJhvPbRhvou080pfkqjic3D0KvpoOCJMDQRiMlcw6B930mx0vy+o
Q3loJVU08OGSxe3B0zCnJZqip/QrmxU09cclzQ4uvIM1lWurs8OvI0YauY8aXDFh/pihAjn1LsAI
fBQ/uU1KPKTWD9NDJhMHozfo1QhG3K4J3Pv+K1hEOssIhb2BTjVobrzkSNmjZnaH+nLY2HTYtpdq
ZvN1hnvOBtqbonuPOtSNcY8VDBrEBn8G9Imhx7wfQPbBd9ggByJ6T3wdRG49vDQ+ch3dsqdOD5uM
TwIcteCt7BuokiH/8d0ogY2gHKDp127v1ZBnw8PN3eURUNMSJTBSaRPlipt3G5Mznry2j7/QtU6u
J7dD08RwH+/qMdjR0ete7+xr98DEFoS1KLJat6ULuPcuBq1059d/b/d/kjHxBrJUzUK/WNPN32WV
CuPwQNKwKieKMle5J9CyzM/b0+HL5siU+9d/f5v6P0QfHEPDMRKhLkXR8dH7d1BTPs7XrnvY7VLZ
PorX22PYGYB9aZelySNUD15vdR1crPh8fFFMj/Jl5Wn4TzHJCo+52Mft5e6hK4+4TN+ElTx0wAeY
g7Kes0NFpuGX03YwMO8eBMYAZk3EzlOEEDQUEmKUdDxq36u7a3nmwpqbn3DxGWL/sK6DC7BrBeT2
YaE3YTYtE5V6E41PDiCYBIQDMIvG6fTCBgDYFs6+VpHH764uDKQjdW58s8j1esNXi7vVb6eI6gHn
ubzOs3BCbFS9f588AMvhHqnbENuVyqs20OMeAHhUNEyIE1q3AffzetqWN8oivTfWeHvENoBrenxE
7Nc7ztfFl4ZlEGJFb0gM0Iv9CzvX+iPYdixERTVUWxXDIQb899XJbq1xVfRDOanuW7Xa3st5v9j2
s9er+Ze1WP0zrBeBSMMWmQq4wE/dgH9sISfd7Irj41CPtRq3AAyi7bd7X1STKJbn6BR5Cnb2E/V1
F/9NSuzPKNKxVRVxDE2nwQy/+t/neDrnx0JV1DuObD7SdZjH3U7uTfPyxjvd5Sb77ymP0Pyfg/qv
L/wtIGMcjMsxvbRLZAu1RZ0FOIDDBK5mKiX9A80McDTopWKcd/GmMgLAPmCv0nVVLP98/GqMF6jd
XaC/gagyYTDBcqGD4jsTHbQZdO9j95m2Ljy39UHxetQVoHJXgz6eEvN+O1RH9Tm4vqbWGP6O85YO
tXM8OO5Qg/ca5KsLL9VdBZ7pUizxsgQCjV6FxFzIIeOI3So+LZt7cHrbTWwmNfWn7uWEmaJO/Sd5
b7anQYqmBFo/x+CV7oPbjZ27d5pfH75IkqHhjhOEyyU1wAL6zvaw8/GIM6+BcZyROKBL3e95QP0v
CjIuAKywrDkCl/5lR/dvgpqL562rFRCIj29vLRovAlHQUdkYlA72beqenuYZ+rUVKVtEWdDlA89H
VOulCA6P0xdwj6YTVBT6PyhkhN1xqYeQeBB1GsGb9AsEwcnkSOgiov7SRfbp0SOhGVBs0ZfQcqLr
BnGQO/1NXC4aj3An70IMNWgBD9pu1aectzrhhOfmhHyVZ6beeTR/M44hBbiu849rTGCoY2y6iG4z
Limll36Yx7/ctf9zhpEemygdIH3BDfzvKX1tisJpsrIe3/ABdQb5Lilu8549v1TY1UE8BIq0g2xH
oLrDF2q/xwvy9KW1gFhNBL3ztzYHTYHev1n9RcFIk5vpt4gL5U/CRA5MMfp/4DkqPBKc4xVc6bBB
qAonPOb3iN5O3oexhD7aXbpatInIIcgHsPFofLg+9LRuY33nIxpxprEFlWJBL7Wd09wt7vTV7f70
lP8lqn1WEv441j66xqZl9xXtd7WIfaN2WWXlWE1hTwPyTKO8SIkOQjCKKTfk4WENOB9QqkZ9Mhlc
5Z1JsbjBU0/RpVuLBxwigDhpbAmSOEP76EJ2orKN+P2QKdYuCAjQ3AI8FECfscOM+ttdSADMlb+s
Oc9x/a9zkYX+H8urc1YevUt5v43be3B4By/7CJQytpyBCVSmxE8hLJ0hFlGxjm5C5rasAo5vQY9G
bL0kx7isa7q+i47YF7x7dMHiZYEcN4slccsusEXg3R6oCyXmsuYRSiEtbBCmeDmk4QUR7TLcQWbe
j+1vICdwpMmvb155jVIAhFdANu286bnIZx/X6YPN3QegQve5OIREzx+P3McviWbMgRVgUqdLTEJR
JXmkfo0MQOfl2oCBbslddWCp1zSycdUo/DpiqVK7qU3L1eRfgOKxo9rmMDIdeFp0+IjtLDA4G+sb
RR8bMUJQ1r3Z3fChCC2g4OCX9AEPEGeruPd6Nryauv6GApfzvk8yygB0Ax5GmNfDB25Xr+aSegj6
HJDXr6MD+zLYsg0Sg/TFoOn34vq9WmaAMEDkhFfyO4T5ae7EBIEYP1LJ2e3IPsZo1pUEr1dgxZRm
w9r2bPysYzTp9JDNnih4x2IEwvBC/wmmD/cMCsK7KCvCygl7anjaAhPflrw0+oZWCNLR5w91c2+C
neMeVqMUAXhIslTn8QuDbiTA87/tqn86vUidin2zb5qayO/8tq1e1KOdq1mK47SiejfdWJs2yjIa
bnHVedP2zwvNoTUFJ6zJw6oF8mp+3cmxHSFs2lDE9n0PbdQgxfPzv2+GZ8HqX/eCpogjBTptOgeo
/a7eVfeQ9WrRjB3da5SpSkxETZLTc7U+FhAHjCzctZavhhfVfGBFa6ZXr2/0Rkb6rt1x0shQmDzO
1TS5Iw/TS2PzgIkn2hBgWa8M6V7HOirt2Krd+/WEtV90Ufaec27xBipqvzOcISphpwqUzv7DMPC8
cV5u12LZ67ThzjEH90vt3g2SjszvsDDVtHNwOG732QF5y7Kb9ljx0FBeXBotODXUS6oW948+gO87
pap+lZjn2+R8Qu7Leb+2TXg8+OoJVp+JuaBa+tkVsFT/Xb+/tL1sflUQ2uH0sitmFuhqXZnS5ymp
VHlFVCav5wdn+d9jr/2RXsjYmzqpOJEWknK/zYpz2ihHp72Zk/JQ+Lem9A4H1Krsj3JP52MHdAoV
AlMDBV7gj/eIkFcPj0xaGVBEqhroerkePHJ1UOabWqHa+ojNFGAKvMPuegmIYD2tSaMeZKSUXhCq
RnmxeZxY4ZxTeFZKSDtnV8nbILdflfr/SDvT3ba1Les+EQGxJ/+yUd9YsiXL/kPYjk1S7Pvm6Wsw
twpfogQxvqoLnJPck4aUSG6uvdacY7qz7rulVvzjDccnpFzWTU2jpUAp+/tKWxtBPQxdgumFja9/
9BALdPOYQHBhWZDSYZ5VAPfdg5Itze8aGt8e+26Vr1q91zNwdfgECCFYh/lmbNeBQfyKw/gfGFMu
Hf1uEeMfUFbfXNk/yui7z33Xnfa7LBS9rIZIwtqMrqxEEyxeVbiE3GRLza52wluN0zyyRGCp0SLI
gTdM1uHsabZlb6kxEOaNzzgaWMU89u3yLCsOS9ukOBXo2f77fP+cNHG+mkktYurseP/gZIlD79ea
H2UnddyXT4F8nql2aL7FSGO7OU9ZpK6NZPnvg/4pZ+WgumGa0xRRgX9+V/pngw4mcgyi7Qzj3iHt
H3Llq8Fdlp1vbD1DpoZdjFOuum3M7lPOaT6ULCGXoFbsUtaWnrrKIpEX5mtSHpuCZlS85r/VtQGp
nMQ2ZfgseDX++6SNP/YrnLTBnEelGwDtUL07aUWL5EbpbtmWbeaBjoAjf+Rb5O8jvU5AkPw4/Axv
n+ZVLTu3mT1lfoPOYCqjHKc/MEXcTL8KBtYW9lMSbfgTTBOuWubgE00iQhowqRNGPPm3vf/Ajh/x
wDRxnyArBrP/4oHtryXa5zeSpiYzocOAlZ95cOOIsf/mQ2t/e4wNWGH0NWUaIdLd1GOQ2rHoJI2g
stLtiVy7KPBwA2B9djfbebET4EXrHApp82q+j6vmzbx6l+KTirVDajBzE4SvpDHhfth76xToS/iU
fuXsREonk6zsilLqMVkbjnbQSgcqXGvYvTJniTZ+NJ/iu3ni3p+S0AD/xW/PlAwpyZyknDvtJ3P+
bpv7H/++zOzo72tzWZKoyEGO84+u/KSn/VIjtt2tq5NaqI48wQYpmtoUDi48+QBGA4fNsWwVkBBm
wNvmpb8ooEcOcx8p8G2JLZb+tkaPKrej3ilfAiIKR7t98qS5qoP9rTB+wyjKbVLXZ2/je/LqmzZ/
Sq1tKkGQooPp8jJKRksa3BvIB+0ayBf2LV2B5/8xRGxNKzRgthTYlUfEsZtWy7aiQLNbUvoSb6/j
eg1hoG1H5FZ0mkUS2bfmbB2SAd0vMogcJVXqijeB+TUZL5G/sh0D19yvSsOt+0VDQqJstaYdXSn+
CvI4r0ZjlQkkkyfhbHC7E1YOUF1Y6+OyKY4B6d/hykRmEZ9uyiI0FmrJa2wtacscs5qM+5pAw12U
zPkCGzqPtTV2Fgi17ihA4npmd0qXX+0dCeUC7UDugmjJ3Ciee75bxPMBnMDwrLdvMjGH/jzlaVIm
+/DI3iiw+avgvAnBkk1mJ36zNv5lmfr9Trh74iNSI0ZDy6vjDJTt9sb2ZVcZ7pitZHQJnx1FNjhf
5XkmWknl5ua+Q2T6o83neJXzs6BjZAjfu+BQ5mdN2bV0D378+16V/tB/TLcqA3Nes4wl6d38/pLt
zC4Fdeo3R2kRofSoXcGwBOGlNfBYW0lIuGXTz9V9RRdkq8dTEH27m81OsxjH/qqzmudGcumkmT+Y
9/z71P6c0k6nJlH3Uv4qEujV309NKUQPdUNXHwf9sVw1J5UOux177o1u/jFVnG8ON12K34vZ3w93
1z8dGMbMmlmICb484QZSkkVcHofM9YO1bBC7Wi+mdwS5hiBkRMAGlf3vE1D+eimYxxOqweX4o843
9UyKm16sjuFXgzcD/EpjJ51jfphXAbDK0e9tQ8DYZhnoRTZAI4eLjF8gf0rn+ANJ0649G16U1Fg8
bkXgoFct7Hq0KxRtiROMVNeWZZzQH31MG9P3iFm7j0Vefmq/2/H/OQ+arp2q0PqmRNWk2d2iL0Se
rjQynbHQ97aFwZrkSU8+RKZ83IstkgKspvp7JpCsUVMhC/nRzPzlraRdO6OeSbJtXsiNI4Y0mW2Z
BTtRtjIkL0klEmST39JtBHOWmjOJOpO22mvLbi4Uge5ltLy6QLZmEZUHZUCM0iUhfJGsB887Djhu
xjivnAzwYydW7LVN40tpPztEQSGzAuXZG/OdSmtkhH9bw86frf0AXaGQOWHH67Yptv++7uid/rjz
6NSyVZo41CqN2+nG+OV1EcpyX3mCJm6KZNF0kjMWx1jB156QAZXOyFWXwQ/R1vF6Uqzli5QDDFTi
h9YP5uyAdJ7Anu2/EDtXXyU4ODcdiUZL7TEJ0vlCgk2DTl4kKS08Ne1rHLzGpbqImdZktCgyJk2F
bvshUiaYpgOgg1uARjs516zFSfwYCQsj9p2aYlMoQQSahB9Cdhhn4CHYWwXpeejBY3lk1PGaJYg7
BXSKvj3X1jH0wFHl0SkcI5ftwrjEzcaglg3JA1dq11WiGEBqarEuQcrMdrN0eLx1HEAUbdI6XDmC
vVKPq8rAc1HQCFSGBTt8v5tdtFZwpr+j9pWl6kdOqRF6bJ647WyhINnaRPOblq7PaasQf/zhvVMg
GGSF698eK6V0cipjdnDBrd3lIwMs49uRzJ+Vj0aQmEmSmMQapirTr/9yXTutVxKla8XNQKM2mfCi
FPGF/FQNR78xrEA55xg6cl0hfeSz7OjiDN90CcVp+f59UeMUMHyB7pVUNup3KrA2D2dJn+gQH0Ps
bGNIp4ehDxqSvK+sqiI6uVh62FklGB4h5LvqSbWXBUnkRrZW8mbxza3+5xJHwBkNS5MmoAym9O5O
H2s5zmrdg+cCcz58M4zsZNCR93LmObm60YBpkp8gt5JNFp1fuPTY2qBxyltv38zvWqh/ecHopNeS
CWPomsLE/W6DGRZalmhdxvWR1jDGw1lua7gNk2XKSeS5nTJL9fXvNGr6n4/774e9e6/dGMbHfDfm
rmxsIlXAN36N2wa320PnElOyJlJ8b1Ij1k4moCrpP4RHY+rK+Z/GDw/sITc5na+t0TjyJuD/qzvt
INo0td5b1LSgfhxe1QBDIciBFosAUT97WwI3jnCB0v3+zVw3KxzvS59MGZa6t+haIKUhNAqxO/AY
Eg9Rgtlh9d3F//NzM5dSRIlKQ5b5yu8eBymIZE+IVIyYdP1rf0bZ318yQV0UN8nuZ3TPArenhS8b
UN0SaSHo0MqVeh2n7fJGa+Lf96L85704nQ4KVEK0SDC+fzSUFvmgJvvqsUCogwevg+nQ2OKT0hyi
eJE+ajrB27PhIUMhYGUMthHrIm8eprzxOdAtpzVdcErlnvk1se2x29M7+lDbY9/PDfhYt43//s0p
/1miGDNT1Oj3mKohGT/fur8sKH7btFXUVOJRpFJnsX3s6ICveTvkvlNhfdrJkg1kIloOaHiGmxV7
tnj6MBFF0baBqFbOb5cb8go8rh/0bLVDv5BfJuc2ktfXf5+r9OfKw7nS7Kc1AEcbdvjvi19RalE+
JNJso9wea2FXQZ/XQrbmqFXnZs5uNCL2qrxMgciDPHxWRvVc9yUtWChuSmhB8WdqX+aMhbgacm+s
Z9mNFEheTJVTDD2/J7WloUI7JEB0/ffJK3/9oiVG9+Q0IMYR79apXO4lxWugRLeyxtgMAMFtmWCw
/Kpr1/sCVZxH2yB6w5DpgKU1BfySCERA4ae50yPW8F4AnFlxtGQAGk9dWUxVIglt2NzngwwNhXSD
hYJDcNwkL+SRP8mIVdkjxc839aXRv/k4f8r7ZFTWLHGiTiyExAX5/VoYYj/WsyATdk2yEIFL9R2A
1bLbh1QSI8C8eDaVgvRR4XfNzlH8WuincYTLi3w4K58qRAW64RCe9u+vWfpLQ4QTY75G64i7RZHv
VmCxU25V4guwLedlMtfnBRow/NYJ4wg0qCkGLmXVnZQFSfQ/lGozZZAJh/ahA5YjHkzwHgxA6W0y
RgkcOULD6QCilg5Vbfse3PGHsbqqj5qKHGcdgqkWUMXgTBnJOlF4+SfY+YksEJwqfa9hgAP8SOze
Wxk6LZdmAyPVBHTJRo2GtH8V6ZogJHhmG64ocIGbT1U66c/UYJhkugulJyHBZPwG+yi3JSh4NxuZ
j/KSbhDSv9K6p19akpfUoH2xKXc2NdpPacIfA+qabfpF/dX3LnOU/oKKJT52K6kAfz/nm09NlyyX
bfbhPXE3qUQx1WCT8CY46iuHYY6KkkERoajTavMdHHtoxXC3eoub8dCbsHduW1HeFUT3oDaHllpE
ttcdGyiotroxhkULsgEolDEv0D1jkFNfjR9S5DSfcfSkxgsey1QGBDxOrJKQ8MuM1A2kqdFcVZwz
5AFXSJaEQmmZJb72rv9S6Iuw3WdOumG7Ip4Api2jfF131pf6mWFvsj46Anaf4+XaH52Qcd57oMMS
CG/z+lzNPlL9WaXFG2xuJgNlCQsP3/zEfVkiNgShFM731HHJRwrTki6/cGot/TyjLFwXEHHRGJY0
q+cEwkfVpsfY3pLJOOFgYe4/e4zVUs3OnoUUzZmFG384dpQgJ2qMqsD3OwNlpeyad1+yDb7bZSMs
SlCBua2wC8jseMF8Qixfi3eERjH2w88MheUqVwmNYuifshp88/j+OYSeHt9fnpK71WjwZW3mpYJy
BMWG2XeGF5S43+Fcda7SL7QHf9s58bKAw91b5TpJ6fLNeCKW31IE/rIs/nYi05r/y/snzkO1EovZ
DFgczPvQ9aYCieDehB8z/6PIUxp2GP3l0iWpNTJHy1A8R6y978rav50IShOGA4pCR/Vn+/7XEynS
3mgqdoJlJjo3NIIRVeQI482A1hvJF69B6kS/ryHX3grqF4Hw7ar7Lqvob+84USRih7YmGgFVu2sZ
CEJa3+o+9naZCmq42QnkO1rp+zSLemBvGu6SxoFu6T103UL8Ch9Un/nk2gea+Og7qmTLPwoq8Zsl
P/1vFtafjRNRlnl93c8MZ4ZZ6gIGkL3MOLk6SefdbdrpP0is59QJGryiL7VwWD+1YzZbCR9k67EB
xvmTzpWLukSR0aMmFuf9FZVDRXcYzTOxMdm5OesglKtjBdN0MtcFc/k5oN+wFjfGiwzzEdnXmZSe
VX8qHO9QzY2WfY0V6w5QWKvb1Q8FGs1NB1aNJvCbt+5cZuVHlH9A9QM6nUHLWag8xIdsMbGAF8qh
2G4BNO/xAtr+2UNDsIRjzC4RRhLZx9hw9Vflw18NsFXZGiN1TW1UpxsPKFJ3RUDcv0dozt8gilDK
YeDcoYH25gS2TiIxFOnreJHbL5qMMDp3X5TlWzV/CTtLv9R7ZRM65ksIUqm9pPuGz+KCRCHZi53b
QJo48+ctNkA7JfCsdc8RtMfbazKnHj+Y5/gy45fCOSLcBUIWG90fFCZlTj8aSeQ5nBfvwip5THfa
CfzCBxGtANcQh6/ULYpym0ZnZwOLaS2P7enOv9CWok/uT2QunrKF+RhIVnstviS+yYlTaHNxAY4u
kM9YNEueBICxvZs9tDs+xErEQgAVYLCMq/9Urb7YUVwa63G8ZA70PIqs1dfZO5CMgwAnnGLZLR8e
SvOO9gCFdY1lI/umoFX1aa/z+/7UgFWiYNjh/W/CJfl9RQkKgUjhslaPMR0tQpWMDW9aZsG39EW5
PSu0GaJtlm0ES6ENrJRzH/Go6LTauRSnwBUP9h8qM1LVKoAzX9RideeqeOw9J8bIcIX48TG7PadE
pQxuNFuN/cY/qcOzJrj100F06kP7LELYDNcZr614hZtWd4vZNXmNQbiExya4+oz+EAwvGgn57kff
ipZ65T+0vPPY1PsHzMA8/X71o9Ro8+sa6QxU2sVhHDpLgWctWTpDmJBoxdpVhOnzSOSjMKCN+b0m
acVshrrhFZ1QYK5ktJrSF9OhFVqxD8k4p4h2J6sUgTNK+T5pp9PpMLwyfcH1ae85VEF4g9IOHsLM
LqwMRPmDKbrlSKMUsFS3G7J5Em9aDNc6bWXLpybgCtNl1lT6KU59c0s0W6ybDOtwS5b4mLnbuVVX
xiOy/h3z9+jZQCcafL4Z+LgFG5c6EytajTOSKDRfdsd8LaoHExAhavWCT7qkoEC5Qm8pIPxZfhDn
t+n9SO8NbkKwZ9bDhza3KR22Kw6c6wx5yI2S4aC0bgti6DNNrlq70lo3ws5arGcQLCDzI1buTkzw
9HhrfsAImi2KH+niEn3117RblMAMRtHy/KME2rDdTqyVqH0XhTNpmj9KD3XHqtt5KJO3vn9QweZV
n1r/dChsddyAKnzuCIB45LvTZ4Q4Pdwa5EcTnkBQXluEaMU62p182DnEfuPBLxZSNqdajt/ZKHrC
F/8O2k8pOcnKosPRTPctNSQ7St770lbFRQf5KntF3ZLcrMg8BjpaCBcxdxQ6AoXh+jYcGUxNbghx
NZMcn+8LGN6RUXyS2E2zqKt3JX0iEJirhgSR3Dou/BUZjuma2Dj4skNrLdpV43qQRFMKKSVdwwxL
irVG5Ro4bB0tDY3guJGhNi9pYVMlptKRQxaYmp+RAivtitmt9DTuA27chbJ1AJpAz2EYwd2RXId0
G3wlK1TekJysRlpWyCzxb+m+7VVLEZBHsetMrrDdk9EGzhwBn4gcS7O7l5ItHxM78MetkylnNQKd
pH8Oq+6JvbWvuhqBHoVTNHauOyQ1Z0TAjm4TOIlJQDQf0bNrohvzl1F40IE2Nd668p0WE77iDC+e
v249myKxwal8ErHUjqs639zGwy1bGAbritX7a4BzuvaMyBxN+7ioIResexf9GC/kGuHPWbshCSEv
wjWQy0uwx4llad0Mpv3upb1EVw++YC1YNfGbjzRdRQ4qzfNdSMM9PXIdEbRDCdSslvUgs3saSPWJ
qy1R5IP749lEMrmP3uPa8Z8beAOrLNnd1Mc83oy8FbYcfahzK5cOARwrbw5ZuZLcDLhcOveKed7Z
/LzQwU9XA34FeSERqFSJP9pXbfaRFE4g7erbjpxBqxKRSH6K5HAwHYa2+zbZBD4FB3LMhtdRRaLA
XrQJrjM/h+oZO8jtPDz2X/Wp/eSd076q7GW3E9VHflCoaVdnp3nkr8q2GF8Z/ZX+ThiXKaaCGySk
U8u+Z9EDvXiWq3V6NVgRV6PC1PBNgTzTCddK0+2axJXZRsUNRGeKdpMBvY42JM+S5BjsmtaKSLDW
Ohq3MpsvfKpPrb5pVh6xqowu3Ulvuun0+b/rpL/Mpnn9IM6XJZ0kSFKhfn/9CHGkF5IWVWcERkjm
2BJIoGsQTZOLkR/9t/oDBKBKABeiHwK9Ftz4JAzMPosj9QXGLpgKbFk2LOHMp7ntIWoMNkOF2eH5
I4lt3De3i1Qvplnp0avcaDV5DWHY97jiYEo2LLT04ZyEsEl7Tb/GllcEx/37Q4rT7v6PdyxJVwqD
PInG0V2/MRUKvfDSm3/avKLzPKvVBgwH4sWVSvSVXSE7/u6I0t+OaDLKYminafgsf/9azTJs9TFL
xI0uX9IIjHhDydVd6PHVHa1dmUxpwsE8UoGHAYOK9s32wPxLp1FEEfU/x5fvpk+lUShB3o7BHnLs
B5PXA/VTACt9S/P/y78Q1ncFEUlwG7gua0Q8uC4sZGrbV3M+/YAgNndaGI7G+ikAVD+epEf91TiA
+6au5Ma1CxwJFuSWxWTWG6kjYcHsamtSXjTXhjAYJJu4tPT1jRigFFMEeosLC42juTxaFsKLYkOK
rV4iznPKtxSJd7l4e46tKZd1KaGUxAjx3VX5S8Pzt2/l7maXy9Qv9bC7HYUNhVL8RKkQoaFCSOTQ
K8wyq6AHsmbDNHuGR1i8//s2VP56H3IT4s9m56ZpP6Pmf9m0Sb0qBJIpBvtyrui29wpGriT2noI3
+FGcruZWXyHi9WySIA7abgY4l2BPFy0DplgmzBY6wDldHIyUwKPkDy7ohPopwU7NTtJOJvIJ6vc0
k6ZzzjBqLze2os77LUB9e9Hb8nqLINCS7HFenTAosISuykN88H0MldJnA2XGXwq05ANbJS3phzgH
Xj5YJsHdwvVGC7i0x5WHrOqMwHWRvI2cVOxEMAlXzTFjQ6EAse5Bn8CJg1uAZg0jC/uCSZ2eOzEQ
QDIEUMoLkKCRxcJ+GL5AVF2Uc/wyOhwywFpTnBN294OLyBPYHqRtnIzObVHPCTd/02BRBXb+GB88
h5yRRYnvs3z8T0I33UNaMuQI2ew3HXJPALwaj7MP5YO05R/mWibtiOQpa8r4Co8B9y79JJTCtvcS
MX+CWC1gb5uSpFzzfBun6Gh/RcLHO1UnmrfEggpDJoM8KQEscS8T6iA9ddcZMlhMyuBLarc/3S7p
BQXOjIin6mHmGB83ujdokYqJmjRhOvCvhU+9O2yJMQZ8MsDTUeinZ+QPMW1NN6WrTrxHlk3eNtTA
yBeds0cp3DmiGzqY41B8855Mj5OpCFivhQE15cPpYFFSN5lLz2ys0OQvITuTzwwO2ulW+jo/EZ3w
FLWW8UGw6O3UPEnzB0Rfj3DIgyUGe2BMNRYNAlWIwuD3la5w7jAmjC5dsM1gvY02dxBor7eS+Qnm
RCqH4kkY7fBFW6IqjZD/ov0Fy42wao04aXljS/a4HynJIHEfbrvJQgqJZB06OI0esMU+yI/IeLo1
z2L/AeVwFZ00CKaqaGUXAPSTOgz2G823BW/E/Gx23NzGPnRm1st4BEQM/4Qwq4MkouvzReIRtPfh
mS0EXHy+mgfpNhUbokv3j1P7LriX9sZf1nhsqmAWTFXCd3a3xnaBKddtHlQ7U/lRC+W2KrjWZT4f
2vckYHtsPOjkMWXKzDHTQzK8isYhkCTYu+qDdgO5mAvJTg9JAxPbo+rrcy3CaWKnSY6vUj5I41uB
wXWMKOKjciMxGYw6KG++uerT4keWrmuaO1KEtrXdVkSuGwAScRhJLaGDKVcu1yyvCJj13h5abCxe
wZoAzWHqD+lC4+QJFFPusyqGHENWhZ/tfJGcPtlbl3RkG8xpvsI+O0kfW3VYt/rgFEpJOxpdDEGg
YcvTHCcrLZQfstpYSnhDO+29atuH2IO2SgMX+fElkzoIJ6M9qwhiTN7q7tNjf9OTmEvV2Rehk48Q
z+RdLshuUwTzMi3Zz2GhKXWbnr1ljNxUaBmiArRutIpH3He4ugQg9r3U4XUgYZL+ryYYa30m2OUk
tzfog0bPYok0PsoXfdzatYLpLhzcLiHaTue3Ca1TjgT5iS308mHVG7g8a3MTENlYVM5NIBdO+NAx
600yi1ZzfPH27s1eJomvvGo5SECDL07NuVR6dGJOXSyfxAFMqkZ7KVL3EjaiQsNB2yFrDP2DUXX2
v18m4nd33927rG/Grqj9vNnlPFW8sVg8nijIzB3Liit1VihYsw+aMQqu3cXwXR7ufxqM9zWVSQQq
1RTxzPL96DgxDLmPc6Pdseba18J1LpubvaF5YSENdrSdClm6nyeXEfwVXB24lCeiMre7HT2DiajQ
2eQ51HOZ1f0iW05j0862Npt63tlH2dr8uGwuzsah9eY6mw3gYQIBfnIYrtfNpp9fBxuEqqNaO53/
DLtjd93xDzhRCwKeXdgn9n32FB9Ygl6YoGuArRz4uSjp6KXlFqgTl2oDkPdzwe/hvfGweF6hJH1Y
TFRwmlUW2WfS6oQ3U3fd1cfHBDaf3Fix9TGFH1K5QpYb98VHvpSIhkPAjxb1g8HtqnMMy90TVMW/
qxU/2Zcsn+5+by8f0eg4gtPR0JjSVQZ2AmxJrI0/n769f98if5k/Kgy7JGlan7Cm342W4kBpqkyW
2XPU67pxE2LECziaiwGL+L+P9FPBenczYGxgIovQgsDynxq7XwqbSjCkbAxN8aEmRYFotre02I1g
5fqNoc7p7fTbWW8haQpZJYjvZe8Uz5Yy2kg1JbRhqL85nz+dwEzIURiju5oiw5m0/15+t7csCmep
AtAocVIw06OLBVKtF4Hqpk8mPnmmxAvjZfYDooaOUNxbzh76DRoykTmCbqFK9Am46vftlxZaoPoG
JreuiaWGXki3HM1LKVhgjYZouWzn1c0uI9d7++Y7/UsJrxI3LauE9MqSrN2NGkoVwYrsaeoxvxZQ
sJLNBA2V6QxQrPfEa+3kfQAl7RmX+Owge255oec1WXQCV8IgiUr1uyVn2rTcXeVfz0i/e+FpSZGp
Ztbkey3ZlyZ9nDZ0RqW2PY3XSTV+CZAtmq+0HC6heDF1QiqS12BQjph8/W6wcU1q+7Yavpmhyn+5
z1XciRr58JM3yLzb3SVYbKJcHXQicikWtd6Jazs7dw3DO/09KFam4NDW0ZWd90JTfdy02RLzjQqL
lNH6UzxOjHAJCoj6oKrOmJ8Zs6m3H8HUksh3InrDH/IDzhih+ubE/7aEYxvCwDKVEKgw7r5PtYJH
nTSyfkSr5uGSRJTgpowdtjKWuI3hSC+8w8EeRMq2PQrfHP1vF1OZ6hbkiXx5977OTBZFxs4NAM7m
JChfMaMqdG5MjobgtY/2nfrNlvTvn5aLNFla8EDeu/P74YYEZdZBau+cW3FIx42UrM1+sgshEcAb
eJsQBmJ/pi+X5Zkj1AjjPBvX4L8fLCqz3+5jplQsenQ9TNNUdMQNP1ePX1arzJA7VGHt7NybVsrb
oVzkokUCT3u4vdBgTNnP6GyUbraPBRpYr00Ajx3QxrJNuGyMkVa39ZkywcJoJIO2f0hFJ1jku4rm
jVs+xIcIIPcnMdcT0lwgPti4aGt1WZ3rxL5tywf93WhdmYgIwBBvwFRQwDnZW/wwPkmkJOOapWG4
wN8JOwqgpfQmqfgRrfBcffoAUt/Zkg0Gr7hKnA828kaGyuojlpyQ8BO2hADlml2N9fWQr4rX7KLA
8GN78DHxJwlLpKNcWQYdcj64OSeHuX8a2bmPGCv8y7BXc4cOYv5IKB0hvb0Nf/PRcERalJZBx2ZR
Pps7UpcF+1a4pjgJU1MArfK8h3Tg2z4Fq7wcBXtCeGAkcY1kVfLFHdmnPgnAYhna7rpPI14VoCuK
ta9bZcSf2vm6Xfk2dF9h0sJZ7L3Cs6Du0oNR8GmETzZnqfUeOLdmXoD/qS3dc0qSWD7Zfhneumns
MH8KadjBQ8HT0SwxWbfdR5Fuk/ZZSDYJXQvT6gk16Q96RueHZmztpqmrfWRPFQO0HywC0SE9+VfS
x0TyJtlPRFbNpBkw1kZEnS66/kHHE2OpnYuCxKyd2egwGMypIWE9CmdA/f0Sn5wKH/e2G5KF9Eyz
d6KVYJ2zMAdMswbS24aP4LaReXssdSKMGZHOzRcFeBORXJHTSW/riEyHawwkfX97RRpz9pbsBF/l
wZq9K6fwI5zzh0dK8dbyv/B/rMJrwi42RWUKtkcmoaNlsDXHAT8qVvBGFCWfxPdfmAcxFL/Av2wJ
TpnIrTaxbd1zx+YsYhs5D1BwsVk9DwDWCwbXi/RGrTJzgpNsuGG+9tlYk3wLi4fothnvbtujmTdQ
u/GY0qY8rzWf6F/6yBir28wWMWK+Kj44/eFE0li99V6VE4/EN8/zXx9nSUQ7o0z/+4mD+OVxNm9B
VIxVNjtTC74eIHZV7iv86Pn7aC0W27cXz9pvKfVeUGMsj9+sonfy0v9eS345+F2lYcZ1kMcNB7/u
5u+xc3OoEN1zai/Pj8sf/8cPelcRNI0h0vJLZme2Z65KZZyuYNU5ExWYETceqcKSncNp+8zMHXTf
ywfbO9GOHkR3/fXvU7nTU/35se/eubnYmGGncirXV92i9D6sTg8LhPbOC5v+1L78+3DS77XQn4e7
a6dGnd40fcG3PNHZdvM5fO35u2g9nazTdrsm0MxeP34tv6mf795Yfxz13rdV1j6wOvnn9/0Kf86p
W+twWC0G4h444mjvv29QTrfL/yux/vuQ01sZ4SDOAUn6vXDtByWMtMYbzyUguM6mTIWIXn0Zi8oq
2ObEXOh8NZ+D+bVWO/XAN3H6IFJ6nkw8ugv2bCtdzQsYZoDPtvXmNAesDtD0JLiZNV8sXlzLt95X
nyveHHMrsp/YYGUkdpBh4dTO+1O2m8jieEw25nlrWPtkvn7p7RebB/zx/LLdtrbL4nwx7e1+O8Hs
bhteAfa5XccX4xHxJ/Ku9DhbRoeO5i1DITuBqthaJzaJbNq+hgUbNpK/rKMLzcz9+lp31vS3s+Gb
9oSt42y+7/r+Xuj85yvFhDZtBqA8arO7J7QKpXTmZ+l4Trc1eTd2BFG8B3P1cHP/fZeK05b7/uKh
WtZhwIAuw+j3+8WThVapVDEZzx1hFeIzb8/s9cPALpSkE2Pp//9oEzhWFdERI4k17z5XE3ahpnul
BEsR33j68FrYmjP7ANR1xdfy74P9rAbvPtpvB7tbeozQzHTd52ASdepTA6d7XiVOFq0byHNEBoBa
eWMrYMmAoeP98GpECxBgjAhaBGSPNHTKt2a2QQVT3aziSpf0LaEfKlot3WTGC+cg2LUVTl1L6J+G
dj9GLi8zYeWNDiMy8YUC+d8fSJ6uxb8+0N0C1qtFb45xJZ07pIrKXFlHm/yxO5lX9UMg66EzLNMp
WxvvonaJ1rq8lLDV84l0J0vmTBeDdc4WkFjQ1oEnRFFgh8F395Pyt3PUUFchYJrMvnernlr3Qxv6
nKMBPfktfEeuIFEjkITd02Ko7VJDznM7d+V3txbdnb+suBMy93+ObdztTYQyj9RByqRzmD6IpkWk
Sv0kt/NmFzG2fayYDdGlfmwxkRjWsCcXpLJuTyqNerRBzTs1RoTNmrwVouVlK6UQhG/H4IEJhzAs
uD+xg2qL4hl30cV8Ui19hgxgXXXLZHlrbPQ+DAQZEXmuuOJGGD+F3h6eKaGqTQodcQqiEUqn/CHQ
w3yLThF31mfk29Vr/ACS07AazlQglZAp+gK0G8M2e3Zk1pKAglKf0ScjTWErfdXsOHcN0RpRVKOj
ctVX/UQNrhL/tmnBKDuJdqVWDkhdvQUOoBYka5CWamEuVq4sRwtZtntiDAmy3bah27fWQDvHTc2V
grGTqDpwSuZCeKy1d7BM7PEC4AtIcHpjQVRsaA8xAk3ABfGj0KM8BQq2wzdUf7BJzmeboOVvPBbK
Qg43sfcVUhAO8D1AjTwl2ao+C5Eze1YfusRlYwGYr3yMCNm8OeomX/UfpmRzw4KA6WnFK/vi0lI0
GFa1KwfmHgVJYv68uEBBMtYm+ie7QEtDD/eVTLi2tRC0eTuePYZOLPGOsaOtHL75qpUR5gZTGsMo
DRwQZlA+y2u1DGkL71CUKBbCNB+q5/CFLqcxHUaJ7E3caUdFtqlpCSORRyPtr72u2Kq6qk5tZ5P+
sRsLNw/nU2gJ8i5TcoadytWdAifJEHk2p0gDjRHPHqsQyoZlhDaE/FMuFra043+RdGZLiqJbFH4i
IlBGb5kRR8TxhtBME1RAQBTw6fujOk7EOd2nqrIU/mHvtddQKJ5IZqFkQz+flNP3YJWBocWlu9l3
WqJjjx+RZD2xJ9x+klmm+sXEY801jf2dZajHoLGh9tpmD9x4FvDn3gI5f/HxC3WknYtE6WSR3q+z
0U+lr/Lb+tHOpIxwPLe5Wdo7AH9F4m3ERCzh5fZ21WaWglL39w4NGox3/5VCHhNZeJDvOkvRvezI
nxmjgvrSKd40g4AT+Y9UpfSNymvxfRPsaOln9WGNCRIQrFrYSqRoomFWjyX9Qoou0IgFu9DDrMAg
3BKxt4L9HYrlqpulb5v9Wj+X7ct59ltxXrV29vMAf2HgTnNAfxMMeVO/r8J6cHogpx6rwWvkFd/9
S7cmLPPewZioHxhhdCjGCGvBMy2wKUE4fxsXfONoIjXnNDGI1BR5w4wZ/Bfx3R6NBO45E2tgidH3
Df/ChKc3kzO57Hf/SY0ieLvkwv5PdfeZE4dzyJ/B4YMqnBKgcXIyYCaW8NsH96tO0nBs45OEoxDG
pF/80bPZYSCffal41oyJW+8XYSrYMYXPCyte5MyKIS2JiYsJrhmw4cOYmb9WebX1+enNfEcdpMKZ
xPIV/ofhOC/jNFenGJ9sDsvcjr6B/wmuyXyw3LI/xvXaGZFA5TWg1vxkoy5MeV5bBxyhSRj1sQE0
wh/xl7maFXJswLSmAdBM40gTbUjnAq/HiCGmP05M1gDhqZu75YfFHnwat+ATaHjQabD7++kAY+su
Tk94c3Pk4SB9RQjCvN2IotP8lEaye1KnE4NmzSmOzceEzyV+bTyvVtga8VN9qsL9LUpxCl5d/Ygu
f1oIy8vEiXQ/vGJktHFXYRhF9AjkxEBFO9FBygxhMSsFfQZG+K15rI8dostlM9mmq2Z2gt2HO68d
ppYv+qvbzMBU92tEKpNgLNGOY7P0+WgaRrogKBYJTa0RHCwP3S7AfmNVfxy+Q7Th6eREI8+vGbYb
Rgrh0LxrQOmwMJTOhti4HFpHI1mljEXBYA1sbw15RaaHn9jOyzwBzzg8sOeWthJDJBPNBmYvog16
wLv6BOXT87/0Rbi9eVeFYe02DCGy3btdRpm6Qf9Y8Uc53+YtjomXT+1WsoEhHnmNF0mwLlLwHfxE
nibMfni/DrGijEaj9wkDArMKn2G20kg2GabUpS9DJCv8g5q7rH3VbUnLGbloZN4Z70djMFYaGpid
X78ZKHMQYe+5wN1i95kxzIawag0LszfhIKMJHf1wtQBlwNsrFnXCdGy4WBEp+Bx9NUNx3AlwlWuD
OU5xzEUz2cx+Kw7Vz5J9wIFuZj98Dx4ClNkh+/HLcOQeYaNAy0CodGIslYDTYncRmWxgcvCybtJ8
zrXFC7zZZXQi15fXFXTLHRexgRM6QxRkPSA6Ia+/G2QdEzJCjHdiRtAa8fe7W5yR8TE3RYogfjmz
Lkt58HMeKCQBoaem8h72XmufoBdSOyDCdVNLh6MJipOZl2Lz2g6GmUxLTdwfPjPhgLiBuNLh5Adn
408+2eQdSZFtzGBIUGZPz/szF8XiLFqmR0Lomp5inhGPYWAM4k5mIKSb77U3vN/eZerExbTjhks5
qkqHfRpbJMdMICLW5lWwHf/U8RYmCX/8tuBHVObprnvPBaSY8EKw+42N9YG5anw5Ne6zW2+oW1Ka
ZUsiiFmIYmCqwhPGm2RpbqZtBBPR8izyF0Y8kNaI7d8pdrXWPdgw4A5aY73D79zqCLjTDBJGeTfw
G+AJ2KOXNd5VPPHHwlIMXNESOFBv74+WYRPgMEZzPYQQD+fdEBHPvkodbfayD46TT6NqC/+C/QEP
zThh9itB2RlSuv5y/haIHJi66nx1+5eUVtoxbKetFod3vhZHej22Tu2Z3MdF4UShD+zGY/IdABT2
EUGIBH31tG8vY+nHR3/OKu2Jk0WjFDkxtIOA3428JzF+mD3ezCt/z/G6gmHsxt6VqHNftJcM9jlv
5y+WyNfwsVJwQz/d+P6lUi3FGxl3KjACCUiMbMVhRsh26px2NP33dzGjZb90Q3I2nh+qSMKdx+tB
Jvp7w1g/xN3jYz4S4mOxduPSYhGXK67SMx+/N60DdQ3bYrj0YEhE+pimDKscDqSXvUM5ZKRXSqpN
tXxgoF7O1xNrzWk8r8Ka8QGPdj5i16TmvJmBcRKMuntN34Yw+2XWehE9NPWpsV7/Ds8yi+ALBqfn
l6MOlgq3hBa9XwsMGqrCExmI4gbpbSHHA8oMJZOZ4J293HheTFzH2rtZRAZ/7bPwN9VfVoryFIDX
WCfW76/EbPU5XGnayODDDfUTgOiwXO5jK3YpAvjEvRlYr2mwVo47Qlv5zjNc5qBPVMNRcWrdCLKZ
KQu4epZ7BRM4j5xLGIbGg8DpC+Qij8yhf2Gf83a6Vhi6crdFt/WNA1dds86cyo2QDkVpakTy9jI2
T88zjgM135woudnnh/ktEo6A5JLWFH61XwFPaL40D1c0RlscCgg2YNCZmdpxsA9vafdr/AlZ0pwP
p+XDW1JzR3yK8PYvHpLzK4jPVvC2ufAkZ86teGAxi3ZmTqy/1FZJWZusISYlXmp47z3aiu2Y30kz
5L4GDx/l7TOdQ03OXzcFo6wH6hQmMgdZQTL678yYHBJPNqMh+8K5pAPMQswexqgnvmFmFRvGx4Q9
kERgPCgBOjxX5pwZZN0bo3g6xxKMVevItnO30g3W5PwWqEijFyVF7KcO9xaKuStuVcDwy8bP7sac
UIDV6SAExAAGTy9opwpXAHZk7ombeneJBC7FNdCNkWwhNPFAOLjn1VkwuJsID1mjN9pHyEMaXqxo
q73hQAk/YH4fYczwVCx6Z+QPaFQya3k5ydND0BwDQlgDMGoejVTMWPU7ZXmodif1j/m8yN8+5w4w
qWPu1lUeDufMufQLZvWMs2M/nJjX70LYuiEiL8NHlu5R/UkeIg2db/awLyfRPPzzTgo4g4lNmM/l
7XLeOXQpVIKqyLsg9ofS5nRCrjdQ84Hah5NV9+h+aO5dLIDcmo3PZ9Gnl2r6wmrQfBlw1FPzRPtm
4AiBLwxrf6e6J+1w806jCHIv5dRBsnKPlC1qsIgHYvqZkxhhyEQ/Pe/H/jW2ItauQVxiz5V7qv3T
Z3OztQv313vLd0DwZ8vm2L7fuAlRTy1TRvMGVBpczZaVu3ROss7CWBaaiwNQ+LU4GW+qMWcR9aZ0
YOfBM5bcaopVzIWiipuUWus9BxzQIa1gzMGreM9lG+/KwSk9CwtrAkkA3qTiA16C1vLxVB5BcTMO
0mG4r1NzmTlRTUK7d1v7S0Y67PAkpArw8QvlRi1gOBAlFoXNPryxyR1rqNkYL6xYjex0OsDO4wdY
EbcYJR6Y4ccYKlvKGzu85gKVlxaysJ3cw1SerVbZ7PfT6WUusZqn3iye3tOMYEWyDTAuJNFE5Jbu
zErBDjg1HwG8QX2HZoARjq/fLaqqNwy29mOHDRIfu+oi/t/b+olTOS+E/9iRjiClo7gaGSfWHClQ
/0I1eIK5TUnsoKAisqqc8lTIXHGBkxPKX/mYXNkJ1bATECZQnX0uYGrQfZjPQyeY+yzUKV7XlMh6
azboGT2Kekzx98JwzQvEvg9Rf1LYaSY81ds8nITdv4XL5zhpPFnZZShEdMewi8iNwNjT2Mv4BhBn
P1vxlBL7Zr/dy3J5OhySM0mr5i2sjMvHC3FJ1qMy4GzwKYZP6BY28VanRHOWEa8fgwKBAjWWLFEy
frQt8vNVv7xew69Rb5aSxf4k+JsiYjunLtncjOWEC5dlMD9JseFQeWqaEWWOc4VHT8W95zT2+RBP
O+BC0cCcKNRheU4QDHDZx1fO6chneMYujZK3dW28+ObmpnoMQ5Lv7PoCwZWCGVcHZcpVzaOj8Rlu
FKhdFtuW0vi5VY+CaIPYvSge0VtdvvPMG3+Mc+W/xoiflzjrUZIaOGpS9jqfkEIQexGjWUs2JNax
UZ8fEeI3RA7+8d5ZQMWwBpH95Y5uHJ+zdAi6wJq/t+5huch/ZQfbudltskVSvqnxOHmbjT0WHKlf
ynKo1PAmJzkK+JUOruiAe/DbF5g6TmvVGs8+GFnlxnlSBuW/1CJvw28Yihyc7JjNwvpfvMCwsww9
jN09F5lu3sZ/L4k4BCMFP5tMy2KhZXb/O6EDDqSXsQIJmumSqRHWB2XWpWdn5dFlWdsMHd3yXBtZ
iF01IYiDu6uxbdY5tYsRB2TBnbFzNQABKsv98HQMZBPEtEHg9JPa+uoL4/6aKXO3fduj5z6e/Mo+
Qqs29trC1EpAd3oijeGmtE+ezq01k1n93L2c1aoOVIh7Xtu5MnqXyQtV0g0PUOdTmyudUfWAt8D7
WrUrcv8GehOU6kXFzoh0fP8HFtLS7nty/Iih/MD8FTYfa9RTJ2rZMBmosNe7sDXnpKTQ91i+szzE
2+CwnPuQaGmmHnwW1RituFjXnKMMoJ9Ozf5uVqQjVz4ug4nxm+FPIXgJ4P36NVU2bAPanGEa9zKi
6G5RkfKpvoASfA2tmxWS194XWsrx8DSv8W1Vvlc6MwCzjDFyvMn7GoSOv+MaFrI/nBv5li3Hpxni
ThhfetfE5hgY/tkhH9Xw5ecsse94oxb+3Rl/5v8ajdzlz14f6FA4YmjMX6Yf+ezNp1tBdie/HrVh
W21LXHY36LH2kz24xhY/NP9DDpyp0F2xHEG5yYNTcDM15uCgFOm0SjAOQ2VV8b/y2BcgsknLw3A6
PIeGa4rBHMm0EUWyeuSZPtalOODgErUiZcU94A5YDKoqe/hsFwTVDvftbdo+LIkUDeoy7keOKb5Y
vkWTzul29ItN1F3gIyzTDdPvfI4ajbqgMpfqeWSU5BNwvp9kdhxr5JLIQY2a7b1E2Z8Iuxu2ASKm
WaKt/LTum9EQPEfg0e3rvUT+/+y8QQ+J9/uSu0kZmSqX1wuNO3IoX10Wi4pcncyq1txW0s/39wMb
+mHftdWdMdGxwaIWvobZoZAnkgeDxvHq/gnoa7KYKbX1+C475Fjc0slz6JHFM++p3eJAMLrc8Jhn
uy7HRHMjPCEJBM5AMi03787DqUcjzSI2wJjb2gF7HYvRU7M6jOw4aY5SoEFc3fI3iL0JlX+NgzNA
WoYPAWp62AorhXPfQUi3fIUqjfmhPcvfLfjWWIlgXoyposhTFsIXXnMdMVRGolj1MiF9GSMZ+74k
ChWzLp75lyjdDlkXfoRnpLmpfJVohc5xZ7ZIc79u9bAQO6se5my9cf/i0dgZKsnXyVmF3Q8fFCdA
bhnU6jKpfRZ+hh3SJrekr3WfIVj3+NofuwtHby/40ht0JJAmwNM0VwWcmNYkCOhHxFv7iheETI3g
cLlVnduGz4lZr3Dg7zP8h3HHeaH9AiSg8P9pZSrPW2FnKyBFxMakV4B3NYZI5kSB/G5Y73h+PQJh
n9ynCD9LyaoHUzAo97p4qvQgRpWWcd5kqdsoEDmsie59nxTX93BEDGiRuxrucO8whQowcj4vP872
Ml0cPA4xBXK8mbfuDDrYMp9WrsqboDTRx03ELHUvyfFiw1Ymb+iS+RafW5jWMCI6PPdvXO1EUjy1
Q5usMRqpO9BOcgAEbBd6FSsaOeUG2uTn+jHr2EYyfRdxHx+YHB8dxysCkXiBDUot757jyc0fe/N/
VqgD0+ag0/WkamOn0l86sME+yiJ+XaAoPhEJP5dvAMnn4tB+GTuARkg3zAycR95gQ3FKcutQ6mj/
elwCJ45CFoteBHmv2H1L5ELppL3TJryu4vhBU5okNQk00wpQt4rdj/zzjPdtLRHI48efpy32ZDWM
QTzJ/hgxSzCS8/0DADDmskMFgmubnQTP7UsFGVDnY/oQnVACUOXkjCUYoyAV49DUeqPc4yhZNk7p
6Kty9RUNR+TAQ7zp6ncP4reGoO5fjPoT88Le1pw0usu2QEAB9PnMyayehBGSpp64ggR5yZymQdpN
3JX9QP7aTOV7lFDzP6cYRo7atYgRdGLKYvih/cjsx82V/oTcUs41yhIIKGSUbt+MU2pbFg0ecmYR
+v4Ni9Z7YrQq08pbD2Axbt/zu7bvyb6/Lx+Hz2OFnSByUlv+vfkkWGLwQXwvZ5/slNfR3eqw799k
Ufx2BKdm9gLdmTwKZiXbEZ08LR7emUa/bmYgOVp57P8mm6edzZ8wYYCTVuICAiJPm8FUjlSfBehi
v1p0/EjZyqwJB/dvZcZ/nZ9jpAaGq5NbwaCCedalZ07Q+t3dfVSuUE/jeX4W3dL9oCn4+ii1yUFa
YKcxXmsHLFyqMybRATliPS6mxDv0VrZRJoiv5mi5ca7/AeeEQhbmHr3ExEmuo9KlYxDgRkuBKgba
tm/cuzUWveoPO6j3VidZvR3im0Bm80ULIKcQAy+EqdkciHXiYH1vC9XvERrepuo6AX5eyn/pZ1PG
BgIg9qHM0jjfdipMHIzsLEiGaGZBGhjMxUaCZprAOXYrtgA+pcowzuIXXGHBHTKBEouFyxYnVrqj
BLH5qWLqpU751N+SzO/00O/ksLXfWIrz5XkRsxf63KgDe7QlIikK+3lK1trldiqClI/rlsww4Y0e
AS/eFaluyunj5VMKUMq3xSQgZflxkqy7MqD5IZPmnvxHEC0QyXIwgB158fwtmqTIDQPoxTC2ZZTS
q2b8KwVgqT9veFTYNUCjA2bjPDQThPG25lc387ETEKDykDjGOT9WjHXhz7PHh1irfMrJo1856Fc9
RxDZYo6EiQC45Yc8KIpIp4yoUbOA/rHbi75yggiSzCUMwk1dderWvfGAuU6xmW5JXXJHGBE4dK4t
mUD400xF1cEzJzE/lElEGPKLzcPsf7lmE3ALF+eC519+RjFendJlr9mPqWq9cCgPuCvb60M1FQ/w
jhejD4Q7RgaqEx+1/SQU2KyuBt+AK6KLOP0eU1na3D9Oe+QWDCgJyG+JRIKJ1vofrwjAEdCHBBwP
F1OjZPSamDcy7CQf96AaAWA+zVbC3dEWeGv3qiUdsFpckhCZ4Lr/MEGUKUHo8Ur9qEH4wOxdAF69
45BxvDvvBRNMLtEetFP6eYR9RgApP2vspXfzQxVSrLp+Bb7Y2yXESVobuI35fZU5Eo4W2qwBu+ek
/poa3j7z8fvI/Rk76e55VddcjsrsNf9csMplZY59edlzzoC6uey2ctetB+MfQt6CRjHodTDv7a+0
q/chsXzM2xrD6Ju/xzOasgnlq2ZxsquruvT6iXkHJrGk/ftngqkNQh5aWYW/ujUYNTDEE2itgpKp
6FFExHjExWoBUAiXtV0kp1ZZ9dIQUaeFNwRSQPLg8pzxaxIUjq8tdO06qA4NI+YrWsOcznpkMIdg
KM4Sux+oOF4uf5PkYQzNBNGhS5/KgsGUWjUfsGokkxiBTjZLeRaTKEn2IhWscIkpCuhH6DMqVDMQ
xJme4uGzLb6EqbmTRRdN8P9dTNANgjWv+FBIQbLBERX1yvKhzUSB7ejRFV8SiPlhuQQErnS7WqtT
BIqPBdnA0cMWoHQRNbDCBPfGABanuBREI8iZiM0/njjv0ZOvapabm/VBRrbKEBQ02peBukSkZ3cb
CL4a4NptC2M0G1SDyqBw5G2OdkQZYFdhE5aUYsJlPE64FhCO2XNwBHAAKDcIVy8rRklvqrEhv64/
l1yWdFHWZ3qn+aLhJBDl+J6rO4AehXX0slOX24nok+b4sV6Lym2J20DKRr/rZe79xGQaguN43YEl
Ims7tIHIrYt0g9GbZDarhsLAv/O4ASuHaxXTU8LRR2TLSxdu9fS35lxlnWZD80MDvQF9ptMf/IZe
l7tZFdYneG8ZTH/+sHBT7O5mpb8QJ0gRI1/yQgbmy+r2+MSIyyagbAQrXGOOOansDL0iyQ6r70Jc
QVCYcZgkizx47Hq6gLnisFPr2BI3yby5OSMy7Bnf0/It+gL9Xj7NbYb2ojkugYybPaTenvdplpBE
QzVk7D6j9hZqU+MzukRvoqZ703ExSmLEPntAumENIjDUCBI046m2eRNcqg3ot/l5mLwAXlOz5HTV
RMy2HNZTPbSlJrOFf4KKXx7+ktaA02HVFyZgU2GNXe1nvHghQHMZyzVvh/K0QL35dHivyBdGSFZr
xrUWVGQdD22OxDlPrlmOob8Bx0FXxoJh+cb+6lK55QpMTvuuCm2L058iMSh+s63UK/ad7zkniMxA
YSGU+4HSAAJFCRKwgUazr3ebAwUotsaclZsb7wfcm8ldFH4VkjNxaWDMhxak6qaVZneS38orDC0K
i7m2OTm1knFbxwAO1jsz9dkE4dvbLptFxnknjhgviMc6w1inpvPFqv3rq1GFW/jk7yXDj4LQspCv
tN/VxMw2XTb/ek/3Q8gGQsrGxqn8FirUB6cMa4UDlnn2DVdvb1hkfzd+Z8mgCuURppw0wgo11lL8
HXnsQeo/ngB/PLgtbrzT8wiVCiX3uX9b2r45xOv0h11G/XA3EmoG5mi9Fa+w2WXyKACc4ak5gsj7
WJPqABAB5P1ciywYmlCYKXaCSTx1iRrbjOOglGJB5EhUc0YyjTeQvYJHHlCC4CxDPHtyprosomxk
iH9d66Y+9yKV2pOEEMpRWqHuxS+3i3arKC7nDL0eE1VwbNgm/eJ15cUIZ3WVr8uX+9WmcRnWsl+8
3KKyyhvQY3J9TD8wUabACKPxrhVmdxghp9L87gTgSmd0rBgIwXm2tYAVOBogiDFsnD8cUSTnNh9v
Xor1wdEdo4NtjuYVvhAkD5lL1atx/2Qyw4FSWQVlzLQcigCP0+YZ0qrUcI2Yl8Fy6G3M9WAibV+V
TRXS/1VYdGAhJxpPwrFh0CgmOC0jYcq0kr7WmxwG8jWcLTYiGNLTxdWfTan+YkcKR3/K9As9PLbL
r6nILtP92306xoxp2V2wmlvHR4pghPfcavBzPqAbo1CiQCar0INOVI5nrVsVZkWbtKJFbEAoGD+U
XoNAze1xGHC7PR+r82mKpTD7S7BM82lQAe1pKUrUDDMyNSCoDAMt1uXwqF5uu+C4NYcC3xx3VjHj
K/CR2ArUbEW1VFIKVKnwcHuYPieLL871xvcSs+m/Nt3ot/yfYYnW8mmx50ekxTKPPH/26d+3/yEw
pYeZVXqpcBRX2M1cRngCrwWCDSArMz07ND/5LqEm5DRKnQz7TOM9++Hk0n36Oc577kTzQlbv6huC
5aF/Gk1rqIP54ZHY78ZNZtQXaCLwxa9dRcb1aR638waQCjWt81rgGYvI4W4j+XHUwuWxxVuue1JS
1Q5MwH1s0fXBxeIntrawrxYQ1f6AFSJYOYE6T+fxWprdGLjMAQgargyzCwpH3UkHSBB58AW44k20
jOhmQF2bjhE/RlIPfxJU9LMQk4w89hqe27okn8sFUv2GumLGwhCFJUwiKnlucU6NdtttkAhj27NX
uNHBRAA7YB5stMqVYuuNXf8p/Znk5sjT8RYxpXLP8dXtCyHAF+XhNpt71LQBCWmjlNbLpNGWXlj6
2TiyjddPuHT+YPXXk36Vzyk47xacO9Hu9m/eQmprryG3lqGxjOmPCWWrX2MJnxTUbZ8LqC8O4cvY
LtbaqoS+U6ADW07QkQM68GP4bWJnifNMMMcHBAzTT/S53L/el0lhJvpqSlLRPwMfgTxvlM6eyhvn
u9V2pVNSDnzBx7Xw6G7gkTZB7EnMrccUa6JkfqZvhmkbPMmpRkHV0K6HpDIkaDwOKU0VhzSGlssm
RYrt3VqvpZPgrBPMinAIUq5IaIb+JA3mVYztEMoi4ohgePqjP4YMIi6OfrduAmm8fTzcetNwao38
IfOWuuM7UN7k6e0PS6a3Fe9GjhyONgSSuPVFcj7O88zL5oQC7oDFE0OH82qs3zE6ec2xGy0QjWAo
FCGaQexSEMqEmz73/VDyLsf0BIpH/EAHgw1rihAzrvVopoSvk0QFsSw+NFjwtvbjlmhpzawJDWFe
Y+jCNCGygs5Zd7tXmFAtMv2c/DEm6T/zJ5lIjnj/6fLD6JLl65RLj+pgZAqiGTcWBy84jKkNVlFY
bRGwazQX3kTezVl0XBnydQS7SbBvWkBIMe0hJDBdx2ncYvyeD57adsplpdr3I2WNcsBUJKEqhsKz
1mb36z2KB5CvX3DSv3aoYpDxp3MwnftvEQG0w7PNl7+7IdBFcejk2jl4nL2imYcFFFvc21N4lKc8
fBZAlyCruWamYzRDdg5u9PL1OQeuSHNGY7KTz+UsnT/Oz8VzXQBkDpY22qb+eQB9etxupdM4TWMV
/kccOAxNxOpWT705OpCyMtUYnlJiOPhGExg4WG4cOvgpKNI3Q/Qc1BwMneRIW1BUQ3kDlPSBZUxt
Xtrt8RPcUItR1mOmAdx7c8TelSaR+LGTZ4esbRaPnPGYswCrqv6HbRGz7kJi5WA3zBm+7CQnv76R
ovrybz4HwnnTCaITo1xK5E2rzd5365vudcm6qZ74jApcszcY3RffCwWQwNahX8T4g/JoWp/IG3/E
JsJFrh7G7407RProFjIl4oKfEVmU2sMjOZNJQ6kGgwVLYYPMsHvaqFFgBR5KKBsQqkRCkXsk04ON
w/QXph0vBgKFZEy39Y6Q7lCA11Du4uV9IY+tPRNAofgr3LuXhllJ5+7lx8l96EakD7H0QHcjFaDX
KmImE1Uz7cpFKZO3C5/379xM82pOeE1ZLprCVaFCcgEneNL+YdTEp6CJmaC8WL1m2shtsVZ8pucR
Ry195Pk7cjv1IFAhvV0BS8LJXHzhT/ebVHgs+OMNFVBcmOWFXiHGIAMqI3KqybwYAW4eAG9vd1tV
zHSvdg7lYS8YNcf/C85p895RHFVxOFGneGGBr6apkwPRcNmHxTfqxSHkEDCobqdvZSoOdpaoOL2O
jK6bE2P1ilMvAS7ruPTem5r9AjgWte9D0gfftwSfBZTQkk7x26+9BCC1Nmn6xwc1wHuV0NjUA9jM
ZhI8F52SYflaqRfMF3sfXdfrN+mcetHNa/BuFoFTz0fziUuu9Ux9egpftTaJwN3Si9NvUxiOrbIy
ZZLq1tJZvOGQixUgkjuQX9yx8H1SV+UWX7a76FGeM2V37tWC8IyP4pSTzWMl388PCYMwVNIYu/Hf
wp8CqPWnkWjEEMp6RjJ6wb0yaI/HCO1XylQau+Tg6JuJO9pJf7z/x83ml+KJH3MeY/9gTtxPvJAo
IX8a6sfHNH0N7XnMPuAuEJwxw0tsU1g2Ddq7/NuRCW6PFEfDCnn2Rc/Y2MqWz0vUO/PNESmZvvha
CDf7dZ92k+sLdcHT1IPPST+QCNLtRnOVqmCbYkRcWTJ/+K+NpNJ5UVbPsTAfPSMFf+RfPTsoKqjR
jYoXG2Ln9fxpoK3I9gNyjjidPJy6caXWff4pL8xd/gA9sjbocNG5e4DIN7w5p93blhSzO95UIH94
TeBlh7hfqkWg9n7fg3yvvg6kBVahMYr63iasdxmHH4erCVxXdRKf5TaOaIsbdJJo+r5LsD3QHwvB
noAjLw/jSoxBDE2insvcMh/uFEsYk2dX2TrW9qmZYtlpSF9GZEb++8pY3aF2Luhrbt4Lq60tGCpL
+d1vyp241Fcv/HNEFOSzsUdAL4ObI+ZmiebmR04LIj73BKboXm8Bnzwc7GbrxNc+NhFwrD8cnpsB
MDq9IV6OHeVIEcRzLXHX4RzTjBjOMFh1j7epB+DdxN5bJsZpDKlgfBzr5kM9JCGXzSMoyGMIHgHD
GqXxhfdUFDFbs3RWG0yBJRWzEhPvKP2VX4fYJrqqpHGq58C//yYuuGBKsYNFIG7jIP+QxWTNQj/a
2rRk8ALKIWKbr0XwJaD3RlsSL7MRc5fSJBa3sXBQVgR0o/AYQiadZFPtc40I96h5e/UzGocA4eDT
w2NlBL+rQ9Kc6vWdlutB84CUGWVndlVzXwM7um8RVbcrmcHauVq9lnR2OSDEGsu8GLI5Hi0YAsWu
ppu8PjIrK/+DeaLxkUIUnpLgv6boZ/XebDBYPqTz4joWsed0xz25UYx8Hh7fFqIj8FUfTGQbxrdK
djPbDzEejv6i/frM0JQ/pKkoR3F7oeqgOdQZ/J5pZkY/AyYC4yX18BUYczg+lSiB6/gPGhn43pYW
KKEOdOjeSJPOmfvO+DfppwXKp9Jpx3MGR9kqP2e1z+AaV/XVaP7VZ8DXaECzadsHJajindMLtrp9
r09jh8i6YwbtCGoGa+s6tPwtz8FIZjJUn3NPTZNvKs7FzBwnLv9QLJj7dDkpJ2Y5B23mhMrD+u2X
6w6Wuuaptf+I6SbX+kU7c17hwyh7r0AAN62dYTiTWfDNv3Q71/Fn1z2dVJ+BX3f84OasLvWfmOhn
CYdxXkMr74jISkW2j89L+r4tglGVmzlchJoVH3SIttsExwDd0e9OvoyptNupLjiffCNKzCvGM/nQ
7B4IpGKD8RaHXYNa+MhpkrKorvd1d/ruklXSWNK6s++os9EUfVzyWOLE+vYD4YBUktdq0k+rABP3
575clyFWOprH9Sb/sg/fM/ERylToua3TlNJLF/tcnUlAyP3HHqHy/gJBCpYyY4iNUTbjgNgfVoRO
71FgsLSq0eLq4lQ/tYKd6T74dBIiHFBABIIcxcPdfcZXge7LKSklQzhALVd0mO0foJLlvGE/5Uzt
c9vua+8D0at5zdIE8QoxOCtMJxtazw1FbdmATnv5xxBOyd0mla7hvvl6ghJMMnfEOh5Z9G/yBrIH
ba1291TZxq4LeIzBY4bNraF+nfhQSlGVrATRy8ZuJgqYPOzBawYXnzooR2fpJEPhfDufC9WSQuO0
uu8+nZ/lQZr6JQIVuN+bT+5xqL6+MyqbXLFffo9cBRU/cnHcQdtdA/MM5JX4WsYABBgTdH7sUH7w
NHwNa82ZcGIBwDCZuAsexht7k/KHguzpFJUtjGy4C9lQ/aAYAQkggcoSO7/7WvyzfHe7kanV7o3k
7CglORt9EijTY/6GD8E1BsoiDo1O+3WhAXYBPYFAUfn4GUsbodokoLPZ5U433prPhy1dMskumUIw
eEqpf/CIXDSpxd6vfxndP6ajHxmC/3tb3o4yg1848uiCuIN6K717Y8pbBR8oqM+1P14WFI3a2Oej
s4wbuD/4gNL7zHrRUwgCmMKLVNN5ptqjNHhAAZR2OdSvm1m0m2rkfny0N3STDI+x+yLWmbMhZk1Y
XfGn4tw/b6jccJsSueaGNl7oT/9xdF7LqWNZGH4iVSmHW5TJyQTfqAzGEkoogCR4+vPp1FR1zfS4
+2BAe6/1x8oA/AN3IwYSTApIPpenqHJMHimcRTDl2inSg6GcxbwPkSvWjtyiYnc+L3ROLSefJ1sT
3biIKD6g7EA8DBaO2YuSJtlOo132S4O6SEUJlpHHciD1iW8ol626RYEDPidB3/JvYllkW9qAcKPV
OZpzStZrSthxn9wRRcWOAtCNE02eNshLkb4TEzEp9mPS523MOjvQKmg4WRNoDNzCWp/1M42814f7
MrgHv+5HnDP3nnI7NL2ILxxZmuLiU3VS9wgm8FNrAQXCSTrgaK53mOjpXJNJxG0oIbQtafYh+iKF
GtZW5e2R7utoTHqo0U6mdibYUM9cbHyz65TzzXswKUWhQFTbXo39+DltCHZkt0pss50Of8VvxcRy
oy6B0P7npOz2BeETls2OWiH/fi6f5+aqqv40ujSZKy0k03kD45+SJe9oYhK3MJfAmriiVtpjOmxf
AHvarIdHRdYGkKLL0AK8dj1kom4MkHqXD+dZ+aXkZsOUJVNIesCUCf5PpfDNJmQWFRhw9S2Hdd7i
fPMQmGW/bYvw9ZBKi1r4wdxYICSLfcnkboPh4SzgHDFKJBfLut6zEjBKPkmFtVGjRFsTKksnL6MM
a4OHc1tXDAJhcUGTjItqnv+Ak1u0bdo6sYBXPq9ju4vNQFhQ2TA8PRVhqhlIP9YtWgrkIGqe+WdY
46iRCbsG/S1tJUCYDBs/xC/Wy+6CCON5hFtTXaA/Wr8SI6BdNSKGsQP7sYnEdpng4Rm6RQKB+Twx
cKefiYQCMfKYSRmkEu5QQGocWDK8iJ9mzpOcb4ZNcwnfY37HfzDHaCVjwWXw4HhxiAESpJvYTDoK
7MHFGY7BQ0is1zYPAhVBkTqHfXj2enkSeC51pqrziYPHJWWj6e3hKo/sJXwNDB0st+yUZ+AmhDCW
lyvUs9hclR325fdJl9xaQkcxafcS0SgM2tmcZEMsTp3T70Z9XO/weQ3fnb6UiaftvHcVZjSpSGHS
3ghWHh4I89pmkel/fTfplfnLujy4TAivV1FX4Rn4hHK2G6pNN3aozbt8K93nvTZrHAOVg7LSFFcU
fSN2cvOrOclFoMCTGwHkDW8EogUeCM38AaIi45gvRuwn9YYnqoDoF/1yzkdXVXsR+lIGsNjwX56l
LYBQjSjc6uU26ZcJ7ho793wnIg4Rp8mo0yE+ovWqxBVZZWGfzYYjjyxtYconghaE9/0h+RHKHUaF
9NgNO1CThFVAcjQqQZnVGDCB1ZOeG3hEfR88LwZ6IAcx+uekXdEnCPhKf7g7MzBB4arcRy5i2x77
8pSxNKEhZxq6PaA/CcxOFsyypp8WttbP0IS8p+ZWnHeQbvijvGZrqjbjBe9r9tsxktMUULGT4IHo
nfoejppH1e3+xL2mLWP44907Wj1f4wd5N4LShIgDdQfyTQ5R7WikGmvI4hxeTTRJ3k6r++Cqd3HZ
LV+8AA5AsK/H6gk2x5eHRQjLP6tggrcylIpApw2l8NHuRNcI5a0TLUthEu+s2LOm6ondg9ElvxPw
yOjNcGtwAxCPKd1KdVIbO2vwCFp5eEq/Ka05939WINiE1eVoMVcZ3aG8lJ2wlzBW8qKFifTTHxOe
F/VEuG3F9wsCAmbdYRWrrhZh1MTk13vzW3y4mhBiAX5km6gIWM9TI1TJz2CCaKZmeePhfZYrdFli
ZRfZ5nH3+gszQfa+8uP3P8LzatAyuBlifJO5eOnSNQt3B8TS2vgB5f9fBnY2snYWfDvvzGyo66Oj
jisa2q4MeKqpPE5vDw4nCTkloiCnukZk3jBH8TBLRoDIQCIdiJfLW/HiCiWuk4gf84StSoR/BI0r
J+qh+xyHbF6aIeYh/DJcyA/eZTMotpCiaNZQLpajGu9R7AomLw+4E5PngFJ8k89nWq1N+vwmCGQu
XQz8yiSeJkwgGBzRpW3wbghX6b7kd3pesXaEHepibj8C84m/oJxJCFifAHel35gStrmigI7Y3GMl
koNPYKDZ7X38m0+CKG3Wl+bU/2UyOZW4UO3YDKNdb4byiSWC9StdV0PsF4VFNAL77Hv6RIjQaI7U
frercT7b93Cy2lIZJu+Wx31RwLg0fpdM7/LFevuVsojwn4E3N06xNy2fMMnoVJ/5kHiK7sATmFt3
1JODESTxsSEVQVXtpJg9fjs2Xf4s/7UefvJ67KnwCca8r7NknAwY39BRKhsSC1pHcZNt9vSpUN6n
B8EfWNCOyr54T0wy/9at5OYU8ywftEd1MVp+xu0nzy2RAmv+5wA6+H2fg1R6Kt+hVYVcj4gGTl4X
WI6/lXnR7B0vO/8pL/JREn3lrVB4Np+uwV/H+IGdnnFMAcBPefaYgvL39o00llq77uPcFxUCY+gw
/kx+Xrb1MqjfFIdyy4QN0jpmGmjDbp7C9/GRHPCGlvI0Zfw5ktn8M1i7iivkgxzSjGhVavupYXjP
+16SXCnfJPBPnGBi9aMgAPsuyd6tUCEERjyvv6xsdc9nKd82VrrHRu93KneoQRwi0/9fCUj9nKbb
SIYBInOT4KMpIAQcaSPMmf0+zQyRDPcgFHo0IoxE9alunh5bhGHaNMMaDOOzybnAoOMfzlj69Nmq
OKtox9uAZTTL6Iirhbu+ng0LZdos35DKl2bgJTMOLqtbRus5x49kcyjzoOafaXuR+zlgnYzXecIy
8QZE4JvWRRAq164fKwRgE/p1eWjPqT6liRmVZYonHcLOfKABx9Vk7A1ulJFH+BV+OJminSRvWvJP
o5/szG151xYj/kd417EfxQmomT1ZtF/Mb+kE29iXuSWS9pF4QDrp/bdWgweLd0La/yS+Ymyqn3b/
3BFcr1ohZ+8T5Q76Bi9xwU+pJxTYmUlE7cO7DjaLMk+HE+WEZrI4DWujn5XiuqMPF+MTyBEWh/5g
4ozK1hocXkokTAv+kCw1kXTk17SuV6y75YNRMPcMxX8JHlOShuRc3mmK/0iddpj2j68tf5fAKO7b
8+athKmOmcUHxFGRnvJgooE3/oZmzbpP6wDC97D7VsXJS2J3lYQNt+rzvo02zQutgAtyllbfgkgL
9fR+9wYysdKDIfyp2b7rUXZxg5rY4n+N7Dcncq/i2JOaPzPdZp/Wf79nsnWpml9BLNyEwUz2eXY5
yDLwJ8R2xe4hKU5NfAE5V4MTf7xG2RMscu8QvnkSaRSfx6y9/3C93cHHFcPRIB2Itm0tX4OZ55wr
jZOYf1eM17ry9xZMV3ltU1pcc69EjTKX2YiVswT6kenbmq+/TgHXKFfl1C94/KnUKV0BQLxeiG+o
Mv0ko1Hth6P1CQfK1Pro41fElcUSV0p7MbE99TP1KU30avOM3AiXqY468b/IiOc5PuBQSI1R4tJc
YIDgjHb1bXSJCe6+9fnCcjKJBDv41aE5vKEuSnKhUUf99Gs2PGFjTHVPnmwgDrew5OuSHJ/Zr76g
8MzrYTbIjnG1MPEN52/qMkA78sgtV/Sr6RAwpFBP+BP93O8DYgi9jK6w8T+l/bWEqiTnoQui8zDr
iBsyf+OvbMFQMlkSphAUu7FVZY6Lm3LRW+WhV/BUGuqbA1cygzDM2/IDJ89mS79xhS08czA6wEyy
703IMxt8bdqunwvoURG9KdZluhGY7qLTB4SQJiErvP88r3WALEXDYlfH+NR5rxBSUam5tDzOF1CQ
9nOS+UaqS5jP+mbGXt74xHl/av/D7yGgsMUrCdl5Z2xjrfQ/odmHCg0RDawqGptyB/CoXR7vaX8P
6q35g0jnxbtDwp9wUGP7mfjDqGeGb5sPzMAqUk70jd5wQQrI75R85m/Zg4hGkE3BHLReTakzJoRt
u0EA1FdbCxfoRf3Sp+1f+4Me/JSuIBweXwg4fotlQYsTNyx3/YcsZ3pqYMgS5ubx5G3UQOk9SR//
/hvgb8OImZkYtUbAkLERpvKzTwSOfvI60JsFNFBSjYkRsv4bYnYJUlE9OLWcJNv3LKKjyZMuiDPk
xzzCi6AGImpGDdc2iANvZSI6unKk/wrZvOEWKpeQd9dRl0K1+xYBUv9bmohvibdFHvLT4EXtDH1J
/Y0DjpAJzIMtG0+2GHU9ZB/ePuyHGqC9K799qQqfInunm5TeIG1xAk7qLZIZDW6KRGs+GexUMfYX
/TgeBJg4Hk/GauToXkqoU4k1DMeNz1bDbSapIe+0Trzfj5pM8TX0Xsq5gN1kc/96DMshcnPBhQKj
r00A7pQnr/AhrIz6oLSegXxw25HxjKdp5EicF/pQbtIQhd1UUZ1sZQz258f8P5E2Q5BQIV5BYQXW
TZzT8KLlR52g8sIueN8hfxbGHwme6TKmkNxJVyhtf1mCjLWM4ycOqv4M1D14XTZ2leTsH1LmgJVQ
VY7jSRyOrREUw0zbiL+JhiXdq74BqMiPJ+Nd8wpgH2YPXix3ejqXRiKmYd4+wJVJrdctSkShJpAd
hM222QLOPudQhBaze2dXzc/7ThS9xtWX8f2e9BjfMbDOFIxahcOY/yjs598dui+x8XO13H8mqJFT
/r1qB7yRX+dSwIJzqYJfOLyTAvpwInId6s95875pXUx/RjYp9wrVHaorj/vzj9+rudtt9q1FrsGW
xjPxS7BSgQ2MHLsm1PlrG/AaP/UavklBNTLRphIVmMNPofHH2jo7UYULhcXD73+Tz766iYnX4stu
1zQAWZBuniXsrGIKvBepKwmH/Mg6JDEQF8DPRMYM8W1eabTlI+YdfF8qBLDW4X0E6jX+GFhwHPTv
NZ9+EX2hT9ftgjTwmAVgktwDTfGMj/0mVQGF8xVkotE8QfRBjkrGACLQWJPPQP0GZkKRBdyDaKq7
mfiZMddxPY3+LN4JdKA/RuvJJ4WsFOpr6Ll8IKu0gaS7GdIWNqsO0OETiPoY3SkaiISDEoOLm9Pb
8QlM9LAymC01RIArR+TC6ezVrjprFtNj9KsiEzD7E+/5WL2UzvXdYDC4uDW9LO8VQgquzefnWyE9
XzyKDEN844lNOqYoJJ62tmmeW9VcRdjhCb1o148XDQBCvmNYBTMpKcqQFlXrmfMnDrQNPOYzn2Yd
CgTP2hRvb6JMa4x/zebVTaGWreZQEtDb/vBNpdIJKx+RynU5/SzVKFRQRi4/qi3/jDj9OrnleFhA
Rm4Y6nSga+pnlt3dThs7RwekwRG99RCzfAxi+AweBVIyefqKfeAiyNToQquoIM2opbRu5cMnBsnI
3BxJMNhp6jQLagpInW6d/pglbkU23t5CEfXx9DYQNrxdbJ5c2hSjbWN+ZyCgtU5Fw56+eKdYW9P4
NdU20vedDtSrklIFFoCF8Y8Vp5HS+B6BMnRUJDJzyWlTSiOQZb7XvTVqjgkrNXiX3xQXk8DJhmB9
j0QsUzae/t55IE7440QlePppSzzv6JPmsO+b6qij4iF86rsg14dMJA1VGvoNt8WcppxfEfiaX6gH
ITv2KkCay0uA0yY9eqtb3vsyqpJW6qzEnmFRTaGJQYRjB3vkpkBaWGzz50qv3DcXHqn6pptjpUgC
42HLpBthzv7YVXfB95kiCSiz8IM+dwWrHYMkFR4QqPIHgsLoQQnW67f7Kr9wMpV8wuHoXi7nceG/
UaD2FwGR001SqHghpR/8UoinNZ2k0iW5gbr144thyhL28hJ9MOJNT7r21hHjSajytaFzDeFxOinJ
YKDt737BepQk0+6GzePZuwnzrjkpdgqzS0IOrCctGDVeO2i1JAl6wTa3+EZYANLv7MRIGF/TytO5
fns4MY8OLCZZtrQF2BQHRlMvqx/5xeBbH3UMf2i4+VIGfM+tv9RFj6tSKcf/y2CdYFeWN/KVD9w0
kQugQ/RMqZ7c4y3qIpkOAZisaLRS3quNFp2Ez5k9B4xUBJyBCENmDDZ3YbQwlV2OxXvwP/Uxv1gW
3z7KB+DP3AKbyUKl7+IKaQiIOELAX5CBKA7BFDiZOEapMQBPbC9PbpCeMpuwrpxmimM2r+zxNCdP
BDiSEp8VZEjz3qNOqLhBUZurq5GlXdzPKVhnjd0L4deEXhNhw0cvorKhtYW6PZsrKqlmb3qbmR33
I3gJ7sv2z2NkLaNk24OS0/Wk4WinKwQH7EsDSaPi18s6u6XbD/AfDBWKSztoYsgl/JDnpOQm+V8r
HQjwlVmlSTlOmJVSZYUOw7QO6MLzbJGY+64IeyTx+GG73yL1i69yJeaMcO/7AVl5cUMUN9Qu/rZ3
5RWiG0HcUS6FY+NMHFT7o/H1dy0VWwnzo6C690saEhgXMIu8fJJ+cCYBMWHlJpsuY9tykM19tD9a
rjHCrAyEKLlnkSm806VVlW/ePF4M/QNYLKlerkWkkO4w1jdHgRYYKBF5zXhEcg46YiLninRUU8nn
lJovoodYGeJpDOfE7cdcQuwD37FpcSivYuk/16PIOkLlhEDMnOIOKtoxHkdCGosUD6kUUQ1HTsSW
ph13dDpUfpRv43Kb3ZiTrG19EiEvjsq4SoPThFjCcSJuaXt8TqTt/Qvc+sWZEzuN5WgbbRpxoljT
jgxOJNQIr9ldmVnrbG1mrqwf6R3kdFb/DNPvCrKRF8XBmvPAyN8GWxdjHSw/3PHxeU1Qv80LWPA1
CjAsVhgGxY34Xo08cx407R75WYLPe8UrQouIbzScYFzBFTi3eABZxpFm+q8Fq5SH7Le94X98LPLn
rk94YBC7Fc+wogjkedFXADMUug9ofNEGkB728dDEUDqGtXhwzib5U/L0YYYa+cP9Dq6pt6Zv0k0B
bBvivQV6zPhmpeN0wX0GGywhCu5pIyClj32fpW3GDKJK64RXiQznfdWNSSrNELAZDD3Q9duoCXPu
ctWLjuCLHWaVRwC49SFZxXKTxq5iCMXwbW2UwSYNWg1UGMbYrs0tlXwWJBU/CTbDNmRwsKb1LJdG
eDYyL29tWwAJEpLBqud01VeEMs1nZLwz9bSZ3YgnLVu+UsH5GOvMnBKaGZ+sm8ZB/brAuKNFAAaC
S+ooWDNICmClesTztsU2Bvk9cHXwoPpZQ/7WpGjOD20uTAeubEKX8qmagW9qbz9BCZ6YhAxbSzo9
37+ECCBrTy/WF88yo0l1D5vCB/2Nur2yjEM0JAlxF06ZB8gZmpohzAVreVD5Y7m6FdA/SK2fkZy6
AWzWG6WvzzmnQSrixJ0aN7Fi4XfgHZIhaH+tYjfy/1wsaXiM6lM9l2J7WHKR6ldoptryn38we3l9
MZZcb4w/7w37ShQwd0APPf1PdOhXFtOS4ELf35tz3/mfJIy59pLggzZT9pDVoGKpL9X1w94/suMm
KgsUYAh4QP8Ln97Bx9t5pNjrcCrcZ09EjQgJF9ro9FoJH//u6OgrZ2XuAgoo90AM0q/4YjnDx+9F
D3Qng3ACk6KmIfKeUsgpnDzomrI7y5XNIN02Asp8H9AQFvI6gLy9GQMD9RzNpa1AgOK6gBuZaExa
oOHbgUJe+e51A8pbDm8pDhACxaiV2SSCXl8B20ft5rECr1bi3cNC50hwXg+zjs0DE6XkRcbGfLEe
c49eWS0NHhhEGr/YisuAZTS25vIwIstIaTT0TlAIaJb8x7JUnG4O1J5hiQCMePn4xOGLgGcP5R4r
pbaTiXLx0VzM0oH6xlkUa/ieCyci5V1zxCoQdE+6xSSI8SCzOM4Ewuvefs1x23stpTHmtP7VE1dt
fUE/ClDtj5VhHMm6TLhLqdREYOomc3nsXnfLG7GwDXpvduhA4azGJpKj1Ub5/X5RAmpzqxhfn3b5
IUHq+NmMDjDMXlSD/6bNTiwxb3v3evMqR1ZiBGdQIelbpgLASGDKBy4hZFxY1+LNuAR81vdo9aLa
prgJ1N/SapfB8zkCOyKL7hS9IuKMEtIFtOBbWIBr3s/ZKYeVgz+alDeS1uvLaCPgeJR2YBf11Ogn
jDP4SiHm+O0Q0NwBgNjXmtmTU+bhRXRXmTBr6yE/DN8tbeP4QRW3LYiub9otcHX1U+qeeRHOFrs5
hPCifTJ0wb/AZlt0gHL+cmsZjlqeC+bzz4oDTUI9IiP6ow0wCywSanoqlSdqHyBGlI0AnP5j64r9
lv8+B/DulGI++Ie7kxdLZjBpV9RXK7cFmg1Z9Ai5sTnTypv4QTOuojJwX9oCqHNYozdrWQlIft8x
CjaDrb/n2U6v/aL3ki/l94OSQuLnFFT+HEFaGIOCwin/ougrRbevz1HuIQGqW0b36ZrhMgO3sTgi
KSWwoJHRxdqUvnOuOTCUMud7zOjK9Nj9CNLmxYfwsWG/1aKlgGttYiPQaA+j4gAdHKS/MT7bYcw4
xyffIjJw88c1Mv9ykxPwhJojsZXjHTwvYrLIywnIUse6sYUPBi96Q2Xrl1gnpJWbR/ZF1HLfpA2+
mFugHxaRx9Rfsmmpd6QUEAEt9kJQ++xJRQnaN2A0Htdv8aB91lBHg7xuDTrTIae52uuFSU+dwft7
0y6v+HhPT4V+fOVuD1Tgl8f+3HKAr/Vf5agVE9yF8h51MHi1fGIFBSus8f1so7PFPRYy3ZASKESO
YjKm0CZO4GwzQ+FNVmsVoLwwKL5OPIu3HIeWnY7qAucFykO8Y7/gq4G7o8WZHcimK0R0KNuDRdGV
S9CsxHvfM9/aDKrPC960hIsIAoqwS7zDWNGb91xMaaDwSBZSEIxfzcjt9s+dhhxuhOQdlJ44pAZ0
OgCysCU6PbqZK2JveWADJgbjbSKDmRiznpAFRLW1n1K6cGsXYAAx4xG+akdC65UEIhwGU13n6YOd
0qchjAMOAZoMXxZjzQNBx6RcVesHewS3SITlhCoyQiMesd0D1cFGflwiV3+Ei/Ec3xs2QGqF+Wcf
t8+l3ryJcSjHZCdTBREje2SAksBnzJ8GBqnxGIXvG0LO/EXIAV/gX+1oACzo1VyzkPs6sWELw6Hp
1kCcKoRbuqw+cz1dZ/BVDAEMNphPKk/8opBvGruD5jOkoOZihOSPG/ON7p4MNfXLRvGifHiYIuuP
+wUvg+LoyHBFpubW5l2EjMHcyMuhBuA5wfzJi1YufDFNtlMySAxPuMnFGakLj83rPWP/REb3RJUF
IDgKcZayOBtEIuPCt4wIWFliSZSVZTRUk1vVzjpjonUOOELWkrr6WI/IRRoAQqeoVJlzuZRU7KG4
+pCD8f3ifquEHVuvsNC+gQ1NqnVS9FSIMF+z5tqYB6MLBYquV7QoA8dYHKQt5+5EBy6fCd2eLY29
hU3jYQVVfEJdlIu4tL3SAWpd8TZF8xR1uLRp6IbkEaPB1HL464tg1RCQBkuDguy9XsEezPAq457j
YJyL4yhWbq3NAFq65DeNZceYmgESw9R+bqofNEKwj8UlQsyPwYvPDVJa2n9O/QZ8ovkuQnSLGdnW
/3/Nh2OtDdbO+1dWOPJSviDbOygLJm15DVH+WagAAH7mSTtmMArYPX2HjA4ZuhyM4s5re+zDznCq
1/xBzeOnmnzlYzUYw/LIMQfPnwoDxZvUJdC+Ecm7h4zr0jS+Um+05ES+/xXH/KvZ8KHy67GbYI1g
mSMAz2VsjC4krX7r12GjEniY+tKOtCllzx2E8ctA6PpVujF8qGEbs+cRHQZUPQgsBfPbJ2Koa7oe
VgkScRQeY47REJr+ffpex3tgue5PnZnb+FJxlqyxxxYusr77Wlxn4WsfMQoxMu1JNE19Y96dSIHW
yNWZyoxZfv5VbSBjmo1xToLkD/HijYCJxGfk3Kf+SCL9tivx7pnL8vTEweg9aTFVSEgMMxYNjHch
56npVv4T0QCFOm66MFbJLwNcNeeIwuJJQyHonrZGW2BN1EV+Mz0NJGiqHDo/O949RA3nsdaSrqfX
lNUF5tVO1um8tx19jA3ADY8T4KC7fKgMwzxZvnBtZwKpIkcKf36eEIjtND89iKF0YY2ss7IuXzbC
dSSBC4T4PEGn9nfckHqiV7xs1bnlHyz4Wp0jREdy3M/L2H1cUGndHt5j/sEicHp4uJdBGbxKI8AJ
3dTTfs2U0XLqRF/qRrnmZ2R4+TpeMp5dBRb7PZtYvAXnF1bx0ThZ5LG6j78Y2bxCrbRtgnpkjvSD
g/uxAkKJ3OepO5fkkmw+C6h/z2Cq/jY3gPgDkrqd6TcnciBSoKh5tHgcs9UrnutbcpjpkEvt6IuE
1aWpA28GiUs4R8YVQ/DL3UsWQmCs3j5UzNI8vo7x36ih2pRrmS5bcmtm2B6Yw6DPhbA+iuNW066B
r7ADWBhH7igfHdlhfho4D1/LNADIQpLSbJsNk+Gx0dejAAmzzyqjL32JCpGV6zNnFJGITDhqZ3AX
oKs6RDtiHbCH1Dtu2NxTF6lv1i4AEaWpSwAUlTr36rvJfCEOsKsgE5xAIRMgDYTO/XFI5+2q3/OD
+Q04Fx0XspzRo+6guCHswEkWGIBUG9xgL5MwcUgW0qmdIRkWL8oap5lCEMdMWdVcWqPsHQXTF6gI
BG4ZCuSS+3AGz3oiVCPiVqJkJRhi83GRRg1cGZmTf/Oj7SxCtqTYcRvi4MAV/WUgBXIGAFjYaru/
tHybz4ArwL8H9ahSdwmgDq7hphgL03m9r39fDHvS1PJzlnJ2GfjdtTkT/Q+BqUihxww5MLolFcQ8
cPXs0yGd4lveXZnv0ilnN4KKO9CZe/9JyXTCKfqAOkJd/Zqiltk/ESs6WUAUQvSFUv0+yuIzzIE6
kI5bEsYfj2dnukDsgLdZLVxtX7+3eG0Zusj1gZwMDA4qehaaPaaJ9q9c8Nr2qNiWNBGTF1X3jqHN
JVQqaJItv++wok/eYRFSmjoVj9gSC6cbIe2xUGlYxistfJCstKPimTwxAZMDAvJszQL9Q3oJQQth
dGEXYw8C1Sk5l/uNyl37TZycSj98vmbgVbIpl2J85v5uvhCdo1Mk6LbwieVJp6aHkwk8D1XtDoGd
eklcHltWM8pSkW9p1+QblPHdLvGQz9/JWttEQE2MoCw8pHMHDUXgk1KxhTmgJCh1vQZEt6bDl1iG
hZcfPi5ny8hqT8zZkfGq9/jd11D8EHm6V/6QzFcG8a3DH0fUDc/H9bUX1u9RHDuvZ+xDtCuYgVKt
lWoZIYHCOWz6BvrNrYxlO8znn5efhBgcsG7E14caGnGIcIHb2FyxebNu96HBFwBZG8rAGaIOjYhH
vvTIpTayB5SICosEYvkPnJuh1s1+FR657fO768/qZUya+O2v6JKhgT4wSzYxjGT6hcK6ncWI9BjS
QDU4Z1PWusN4E5tBszXWFNpuq3rEUtmZ1EtLx5U5Lo0DNteVjjB00p8ftyKdP37lQF0acyPasoni
gjomaOoxxbSn7lCvhND0Xo6ALORPXtV7xH/8L7u/MQr51uHpG2eR9+iNUNcexvL5D0rzG0/mW119
8LSJIeY4Cy+DwHljkIZL1xomB/yjvrQom7WGOY20uL8IEsmECJryrNkU50Z/UruoS1eGsIl4oKRz
S/+p+heNFYLYRXjfyAxSMBQARjOMBiSJx9L4V1Zq1IzE/EY5L8rTxuOk5DWPtQ0c1jphqiHfecBo
0HZGr5CE1kCcAtQdX7s7uz/6Sczwbn/Nl6nbMfUKHpI60LYDjgJolxtrKPEobGARgwQpFZ4EovoD
haBMh8Ln1j5Djlh58Pljwuw982hNARJ2xsVwlc1rxX2Jx8BYIvU79kELa2XZhv9ayafn8YPV1+YD
YwXmG3iVfky0eX8RiDZa1NNwi1ubZdDWto8TzmwIb/JO4B6UObffIvf1jS7vqcbAQczzQTrvHrxK
jGyi+VQGD7BsRpg3J2n4GPvO1Nv9GyYbo/yZTyzlYFwyfiEqGTObEmZ2DgICQugnRv7yuIivNbBZ
UU8/OcVvG26G11rlCNiBzhDKAxqyaJ6eFL7W+eZ17BQGXztBHOkJq5RIi5fz4EQaqSAc2Yt+i+MP
Y5MHsEyO7bIfCN/yn9QysAqiRgyzg/ylHyQSe/BPkQYIBsbtI/njJdGsS5gxUlLpPmQB3OIp8+OA
rae9DRwaNSXQFESMO4fJ6i/ZJGEMHKlIo6PlEM+E1k2Vg4IPvEEFC/Z4bD9sDBlqL1uzFrRoPwpf
ALnout0HiAVnvoJEYpg6Cs5pA/cnf6z3pK7pC4J7zFx5wHDafFv5XX2L59tk1uPdNH7HN3JfHLOn
jc4vt2EdMDUQQjgeYHLA052TixRmPGKfMwc+nrYfRuBijo5/gUaQqtLEz5yWjLEJsSDqFsJNnI92
kIv1Wy0JaL9oZ/M9IUsgVAPMZ+8LN1Z87aspiqboP1rSBwP8UT76t9R4gcP/qC9Y4HsSglvX4q3e
ZTyz8/R6/2F4jdzWbTGgUFoQKy6hQ3cHe/J9SfGJU2xk9GL0zf/xkMlvm8nb5ELvcTmzDMQOWrEc
3oisQ9JXQr47zyVneWDROP+FDJsM2sBw8Kb7OqEYIQsqrCAe5Ol91Z0t5CGkk6NRhxL2h9PjMn4v
ObWIfmPefnqvevcyvbc0qvX592t+a0Kx8I+zSJwAUc4SLu7pf1Xr3fR0b8SswoRATdKSenojkx8Q
TBthwio2/3tMzy9U2NNm018A35f1VMXQRmLHEeitcgmssRhyIg6Oijx9fhdh9uQi2ceN9wR8Askh
6HIlXa1feVjVYAaAyDyBeYgIlGgO/Nwd5s00vJeMmsKsZR8MMKvzL2Ty15yPbnPQgpOPW/8w432t
CXNTfBZ0Viog/GpVkN25fA1u9Kd+VaG1UnYUKT69+w+Tk7LqUEQJBP24ok728OvL8hCnVGHH73w1
SAv17kvzB5f9G9So2avZlCdfWhGKoRNa+40WbrzadvoymROcVlG7tMWrQVP4ovrmjhKJ/HVyeSJ+
6ehp99VOPus3UBIol/6L1JTR/U3pwLd86MaJMlrnFbYxYDDPBAcGECUoDQhvXBsZS4gn8hAMkT4g
zYSYTwRzziwjzuYip7OElSeGLuVY4N4zmZH4OrUkM2DCmQy/za9m+UUW6vIUkgdOT+E6+BCPOyUl
iO5h+nPhlfgZkS9Oy/puPtZF94N3yxI9ZddP+S3w1Gc/Sh0aTGvV9xPDE7/GuILaDMzECPLpIVEK
GiMkfJOnabwFGQsa582YRHTMo+DSd5DOoWKci1uLBCnGh/u526SuvIx/SORtvoYrYV8EBH7W8Y49
QfzRF51T++Zcv8GKfcZ+nqhwRde68KlUxLro9j2ouIEEu4UOIEYsbvCuqz8QOyUhg/uFVm+SfRfy
tni9K7JlrXsXEBVcyLbM8KXuyZkUTH47m8oJP4uW+BYRyZXdbCi8Qtl0Z8BAddEpdsnb42aLnpts
1tTumNr2AiOPofXRApM8gHKYg14I8imuHTjDZsFQJ27lTfacg+Ozt0i4gc7FdxcO15gLBJXke15j
agDcec9L2atnIhLPAyl5j3KXJ5cX3h2S5oR/nJ3ZrqvYlqZfJZXXZRV9k6qqC3owuO9vLHutZWPc
Yowxfvr62ClVrvCxtkupTJ2Mk7EjwDCZc4x//M02FggVQi7KdQ8892ZPXgYQg3MIqoRyRuJAgAR0
iVtqVzOJtJ6VRuOa19jKH90j/Rg0Htw7OeTzAvcpcVT9YHiSefm4BnyTkeUwH8WTvnF6ILfojtsM
7Qxeg9crFbrL0uUL2LZ1GPet5HyN02sXlyBseRS+slM5YwBZFl/7gyMX/RbnlLpz7+w4GNAZexTI
CGObed1hGRZCpBbJ9bTY5hvxmmDAcFw2rPITOmjUa5g17RGbNRldBYAgWL0Y3wnd3fXM3Xpr2HfK
Xa1e7JkJ7GBK8V+yqKZKATJlK83UAVkv2hg9NBKNsgJWq9n+EuGZ1LSbx+CItD4Pb5fFctcXdH4g
Y6tI33v5EWKPGe3Xl3t4Vvw9A8IacaK1R82sKT7NoZQUl2nF4Dv1doDxhn/6MmODJpN+AoA7DY5F
QEG6pb7nBEPDgl4Tj+xEWDOUMb/TGKceOr3g8fAbDs6KTu8WMIW+iyHTNBUjR8iLchNUhFSAt1Wh
DfLvWG6WNsrZZ0nmQMZ3up+eVe9eezd+L5QN+i+K7domVYd8A2Wuw/FCHAIMMTJ1XxfCSsB3GYur
DpLP54MRzAVEV/FLqDXOCf90Hqmk+rcxIEFuhscvJnD7e+8+zqr4shAaVuQRpijD8m0b+tL26zhn
nAYkhZkGHrFg4ZSKXxJZJFKcQ7ba48mJe8DQlP1GWHUrV3vGxLBcdafQv07kyjKppRmTMAYQRynB
HHxAD1dcuojZ7kiWxeQAX1ZyUmm+M9Z3s5MhCznohU1Np+ckjehhiZFvHWCYkFIsiKvrHWS48u/V
4sJR1Co0PJ7w5T0x+JjgT0j4n0lttc4fgObhXnzi1ndcsHwY42tqDE6oFwMF80/qQBAiICYo7ilb
ghiKwOe04CUqr7ZRe8vSf4CzNBz4oXT3s3qsal4NH3ZNJU3sg1lCFLCFU7RMTbs6T8Q8fJIXLadj
kw1/S/FXILMTNOuRB0d58URJlE6l693J9Il4RV/ctJ9goVv8ilM0EsZWw/Ork0Mhn8Gkb1q5OsyC
KhQJf8egeXxcP3oBaGXp0F2V6wxcDcQRTjBumdmqWu3vg2cR5KrHS+a8yk6rFEfKVhuH1AitPkVx
KndYkV1T7iBN2ZFH5y/ZBhF/Z8PLnwTH69dZt7iJ8633hCDYJlNPwCrUqZdNbC8sgZZzzJ1HMz3G
y3qxr+MSSa+sTC8X1VvW8YNcnQO9KjrWMncV0nnIV76EVYYD22n9AFh4Mj1A9wBLVP05naKj4O3J
Qdn22KZuoHJP8nJ8F3PAbd594PZV2hmbGZJ6vQ15+oFv1zPYq4wrp3D9nhw5TMGWmHlicwdrNzk+
fbIJAaplSPsX3Lgj9Lmn2hHKkYK6i6mQNK6xTptew+MJnq2Cymk7QMIpMHMP4ZMcDtOSccUyafnP
xRW6ioe3Bt4Uk/0ce65vDqn1nvkNCTFbviC3UgJGb3SgxVTqqFBADfvRa/V2oyJmffvIhX2Ql2fh
kdfIuMECAbsm5SgbVEePYTskQ5oeaK4tC9oajtIThCJUZK3NY4NEFWOKHQrZ70Oii0M1vPJc7RLH
NY49WqF+hqIP7CQxI5oKIFkE56CT9JcXBrnWeXXk6UDwY7CThzT62Otq3n5y+GZHOeMnRo9N4wwP
ElsLoO0jHrMuQ6Ts1mQMAsMY+AfByVYqZ4m8lO0f4o3PQuCMayw+9ux5hpOrQYrYq1sHZ5ElgnqR
1tPVpuwvqBrTzkUcGV19gku30ZY8KdzCXiQIxhFmesQ+KEy3SvBIGLbtbS3c4+0FnvT80VU7iy4d
0DNg1hNinhxy30EKpCEjdyEww+0db7NdezkgyjrejtQqbmaeGdg+MCoUi7Sj7Qnztk4J7dvduvjg
MClBFmuc1m1WBXsSFEDd54Q9+VCMUveOMo6cCQzd2XMC+KUYOPw8k3KtBGXMm2TvoUJPrQwnHuR+
/PFWiatgGWV3t+JoZ5riMeo8wE06D+l0b4azPGKkhsHDrisQ4bTgyyI5uwvv1EJrulcQynBj+Lcb
/pGJrIspJskF/Sq8ST4EkyWJ1lcsTF3Jo9bjEziPHmefKgN52vWn6WxwfLOPJ3t7Z/GgxhBqh94a
ZQS9mUsUKL0pnP0vRiwwFhOx19w8iFjbXDTDC/fOPh+QDj/HBddlAlCMWAQZuG9bwiswqrpg+PmQ
U6qm22wzML/fmY4yvnfSR6Pq2CrJjj3uQrTV0hLxFII20XvOIM+dYkLJW984IAkcVM8v6idbGmCB
QEu9SEFydw/nEJvfWp92RrexS6HFQ96JErwvdRT8kzEdC9U/lmWcble+0UWxwqiaj2fLD3yAE4c7
DBNxLBFIIFIxOSZb5Ihvuo0thpi1jyQM3cAsBw1sOcAf6h6rX1JfIJ5yxgpnckrLQyhjk/GEgeYJ
4Y1VBEBN2IlEytbR+znw76rhgETF9MbkkF3aKjfikKYIeTIhXfgfx2A48IAFQgtkD1xrb3oPWFY9
slyWP5LZoYuF+xMgpoRloHpQTTrLcbHmH0HpdXCVjoZCj6sTQwRPChoKaMUAZ4oQmkCrnzE+6vJR
PWGf4mgQMb9l3UkJqYQQ/TE+v4FhOS2/mj1VDyn0SQf7b6Ee32GCgGCERWahG8Q+YUxwEKJNwke0
gMGLZAFsw4Srvm8H/IbcZTlkylJsY6NdO81N4guA5YGIp5+zH1CS4AnACZt+H5iTTqqIMo+jg5tg
D8/b6IIqWohvqiClxLAhxL4J+rX8A8WPTaC4BfuZFGQJfiL5eboFVpc3DMOh5ML6ZJuq8JUMH8hm
gVCz5MEmtWxr42MWqrydHrUk2TQrqa/cNnrhM1xKoOnWd2+XdWnCj0P2obt96hPTmAVFRIuo/1Rt
sGci7ywYw8zbD2245jKuTdxXAENlB2a69FDl/TwP9qYgH81vLVdwS4J8CHlcmiqDk2oDxLemkp+z
znEFjcqUjVX+UdhxSNTaOQqiHsZZao/BO24Qp26LM77NvxofNcAgT+/V7DnXWQmvqtlqPD4thMjS
giwBhmnHbQJ8c5s/j0RvsANB6mGoRheV21WSzevo1GiAXDTj5IYuY1hCjBbKgH9brqOeiKgD+Sqo
K1lIl8mzYMDDSlA3wteZUwItAOQsWDoM+krofQ2CRJNzjfnIMGxdqWwXbH5yG0780tY6GSyi7gm9
4HRX/TARODHiB2XTezg3bbtHdIgNW5PxgOIxo83AeQqngU/RfyTaxniiEGRpoa6OGH4zWwOKGDMo
ZT6y+77/CP1WV3tivYf4rmdcXMoXGn/MqZqxE64Ng3xjypRtbDxnT/Iww6oZzjEKO7gNMkL3DBYQ
mnV4DhtafLQM+O4Zje/HioxJcqB9XToAafziZcdI0RkJOWIJH/ItIl5YZ//+b//z//yvr8d/bH/O
vf8MZ/63U3nsnXenW/G//12U//3f/jWz+VcmcZO//bXCUXnb/On/kRr3XaadTtL47GIAd2wjtlHm
92g7MoCvoeP1Lz94Ef39ovKbUG9R+HXRJkj610VFaXkQHxLJ16yaFmdLqBPzEgMdkD01vYVsHxin
X+DurC7eoVt3aaYWeFf1lEvCu4KSAmsaJqBO1iXwyCxf724fnov0Nsv61y02z+3XLS6N81M1H9wi
XjKnLqpaE+MVkMipFvI+cPAfyggBvlKUBlRze2oS6+GLObQwYPTs0918So5uUq1/3U15U8Tb45pL
40NIch9i6h0WIBmfKvitCHG7j/21UjpHxaLpnImROCHXRuuCqz0Awh35CZor9v7+FsU3IfCiKOmS
rIuiagrqS1j6Ya8Xp2etis0Ijo5vefYJTdN6FYPThfKFLUM5PHZbD8bgeMTumhlvXE8/3MO75fv7
Hl4y1PXzs5IfOvdA2PgxKpGkSO6DLAsbZWpPizG3RG7/CD9ctQnqfg06/33Vl6Dz9FYcS/XMVbc7
sE8bmXaBmYbglNTWkr1zPlzu3edCWLmmy4Jh6or48va3uSw+yqUgjrMm6zJQlM7yWyDJA10Gxyku
oR8u+Pb7lCTNMARZ1UVdevl92TXPWlqrJYxLTABwah8fRtWWSK57DyAd0VrLVijDyRcTB0gU5I04
uTSNgIHtJMA7SqnLuB7VQG4Y55hewSynsszgw1NpbuL1Jfy+yZck992yFg9ivRXHx4mwgaT4cwXY
w9hogmjJe26gH0OCBZ7Aj6Snx+r8w+XffZK/Li+/hLmbxl2sqyOXz83OgSFE5xlskwJI/+YhPGgl
FLmnBaQAuIit+MO13y0ISRZkUZNlURDMl017dzZTIb9d+Ok1nUy9qjCtKW0EslT+Aw6+zofrvdsM
f1+v+fu/tp9npgjmUeR61xkG1LrqwqFXOynubhO8ADjkoGJ5H6759vnKsq5yYcVQ1JfX29JN4bq7
nMRxoXoPlMRYxXo6VE17N5LH48uqGBqyvR/qH9a++P63/r/rai/vVUw1UxO0szgWfL5u8kw0JEBN
LAI2pM5lYeA/eflwHr49hJtt1DAk3dD4j38+34v0VJ83nvB4Z9iMBw5d9Pm4ArTxx2q2cningLgf
Liq//6H/ddGXj7z11O6ng5iJYwxIB5AmcOxtEg0PDi5ONgX04IL9fWuAOK49FTyBSvfmj+lPg5Rh
iYBrKELm6tNH/fatK7piapIgiKb0cqacNOOi7Q6aMDa7DArwztG/mEccV7qnd2QFcbHLtkJXLayh
Xv99xcnNinrdUPikJFHVdM2UXr+qVD+mz5bItfG+tSVEIjpG9HvSU7PeMiIolUhFrI+T1CNk2ZHI
i5Hby1BzwHZoiJS11L4lGa0k/5OHzMjj5frc7f/9HrVmJfztHl++ROWSmYrS3OPVaeKqn8HJgyrL
vUju6XsXYAJBjAMeX20M/GzianGsxmiY3hqy6YJ4MLt0sKTApR6ORLKNyNpyrq7pAwP7Zg+rTMao
Fxd2fLIMAaZ8BAb80zWEg72nz7Mx0P0R6/55NUXghGH7p9cvvFuUiiQ1J52mGpr5ctSlyuVSPvJS
gCECOdo+Tpiyns5eZtKjedXk2oOl2iL6xYNBLC6dFt35YXXtwnplEpfKLoRPrRqhD3pUPWZIEDUr
uOvnWFNtHAkeIAeFDeWZKCEGbGkNjQzVLF6Fw/TUrnv8KalngIaTW3VA4o11TuOnDa4KYHyd0OTp
rEraQYr50486vx8HuQzBsKGQNYIQOFiMxnHsZIZL2Hdj2bKbPrADBg9rIaoBInEw0zotAzw6we8f
JZwSOG+g9PBe2nSJVUNu33VPfQx+M3yiiegF18Jl9uid4OHlxw+LXn9XQCmqrKmKxj4rCC8f3OGS
SllVG08WPTmGwSxL2t9NHN+CIXWck2WJPjkBbPWbpdXbWslkaTuJd3Bgas3MNgTYEJ4ybISdvU12
iW913Fsyxu3gvrV6/t29WW7tMNd2FWs+b9w6MrefJhsHRRjEpurDzxHf7R+qTOkiCZKhKWbz93+d
VFX1FLMa24IxgqR8HyhCcDHIYs683djQg3lGcBOq4SJgNhr+/dN8t3v8vvLrgzRz83ApU2rCjohx
TnRscDhQMRWC59+vJL4rP39f6uW4yM6qlJ81fiTSDRC/I81loGeNBvYZsXj9v19Of1dt/L7cy0Eh
7J5V9jjzy2Q9BJjC8GA7oLNnoqes5BltiGbAKbC2jJXiWxkJqxzCOfcy324ACwDBoYfXqiONW8/O
SR8wHs517/KtjNWBCAa8ddUsYrUg3WQoYsCq4Ph5hLvkLsI/dVrj26a89vlM1VbnYLonzWnN0xam
kPZl8Xz45sMnZu2EZohClYSVAX4OA/VhXdFrgToE52GeuumHw/PjK3ipTvZGtRfSmmfyHDJu71Zn
4ifr7sOmTQcQ+PsLkP6+qFXhpSSRKrnOW3dO6l1HYvMmARqmMGJ0YpBJLXLJrPPu7RRzMAx7YsiL
thBfBxzO7Q/38e7wUVkJpm7ooqYZL/dxPKTlTZPYnNFaOMAwND44NXgaCainGFrwANGm2dETJcT1
uHvuwgvNuyTVtS8JHiEflmWz6l5Pwt8381IDP2/LzLzeuRnNh1pw7cEnqGYa8Wwfvuu3xZmq6zI1
iWEg/X+5kPSs8/x8vvGrTWimecF/3J1z5O/tbIUzZNr+9MskuTnlXn+bRuuliZJCJSq+7iX56ZHJ
z1wYV/1JHenWEp2WY5psy6e4ticnXGPQ+5PrzMAIIbl1HEh2l1k7Lsk/zybj9IrUFNEsFZ0tQJ3B
/RRvRIdhaLBYyB7ZIV8Z446w2FBw6lsXBtXsEkr2I16ocTdfHJxz0oSoEvSxc8+7CBTmq5soG5If
LeyGCvfppSOAzlkOIu0UALrWfnAaYSAxWUaLmuOh2xAbLCFZLDfNaLAIGfWzXUj2HZsBFyPIaIEJ
G7HPBN+IJ2s92kU5+g9zMOC8fvpWXMTIqi6NOyUbHBC75MzrRpu1qo52Hpr+GUVVevLPcXw4RExl
GTXheG3NIZ7gIRFDW8Npfb60xnc/baxv6IqCYigF4BE0pc4wqNrfjwzrAovWtGVt9kNU8JUdKAOA
6Txg+MD/3SBJyCWXQSF0W0uKASLDCyhfZMB+7WjoLq3xvnddKTNlBsBO8Xx3tiZTKrsc4SFwRN9m
zQ0T0qcNqthtkoQ740s0hENElKylz9F6rb8/fKXSu/0arEBVNVNVTVV7ga60R32STvpWGAtjb5E4
stXOp4girPbs2NFnSMgseANtKfmu2+2AIFg7hzPFSZ+O8lUOZSURPd2CaUIUmbW3vosAidr31Zkg
CvCTbpc5TFNsNZ3CYLBNdE7/fdz70Xp7Ozz6D6srkRs/2lqDZRxaXQjci0Vqe4NH3w9H4jQcEA/H
aPPLb9kaaG/Q/NMHisxyZ02bmQPsPucm+Lkj3h0dGX8gDqZwbjDW2BhdsbbmGQj8WGnn3ajDWuhE
mcWrKy25ZzrtyURvEoW3ARasheUtJu0gGN78YV/w+04k2uO0bUfByQ/6zznU/unk7h2thJC1bnII
TZ7BoqvGa2+mWxPd6dvletPW3OdQ6LdhYA6P1mx3tdr9Vq+yvrVBf5h3Uytg8A78yDH49/coNx/5
v2wCv17jSylsqumtdbi1nuMKht6kdPll3SSPFjDfZwvR6lpIXYe7EEWAFdczYHdrXjursb2prH4e
7KZ/vx1Jf7f766omSIIsAQyZL7t/rRcX4bGTnmOWRr5hGkPqttd89g8nmyuTJ1/q/PJtelgFCD+V
z3/fD7aDGekRrCRM5jBh4y8PYW3zMNUbRll6dzs5ssFp/uzmtBeVu7jEjldYydmiPkwSGA404Gob
4Cms/3gz4uW42W69mujFh6NM6gnbcZWIAUKsdFY1anNLW4mxFp1GfIZoArqGT05V58oZneL/M6/d
2zC1YZQU6FxiSuukpg3CzTHYtc+dFm5NSOiYQ1jP9qDlPpqEsGdHXegE9nRxI2klJbgXjB0XHSeS
hx10a7u1gN99DN1OU11+uTHrOIJkGMdi5xRIvV48RRxszaHxesxtOh3tS+9LzJpixEutvuzr/mkF
oL0dQQ9nC6NsxB+IdAargJpwINmQcJ47ExJX9cGcIXdfn0FNAhlDLwsFQ+kdY+T22HmyJd6PjjEj
Rf3aR9CasM+ch7hQ+jiBOFl/U7RVho94ea9p9pyifRgv3ZbDWMZ5LphpHq0+bmRO2TZ7DK/6dx/G
Uz+Nzl3INvxTRbDtHvxWG611OCkCvp32Y248rQkEM8QsjUID9yUox528vXzC30Q9W6zVEC09XUQ5
xcLzQxkmC28XpaaxIiWKfeW1X5RT9SAci4KPxJa7eEW7WEXRyIizcgO/CNSZlOC49QVLkAVk+DgY
Ddnb7KZ3pnN2WrMtdiBHun3MLJDmkOWNXp3Zzx87bry+RN5swbpZ1G6OL6ilzvDckr1ly5Ump2/Z
u4QUYdcQMm8MQx07rKgclAvCRuFwgB8sTqE4A5/kH1nfemXHtNhars4s8bwQY7i7NRiR/Va5Ozd1
9v1sSD+b99FmFn1Ej962D0fP3rbpI8jMggiJo8VhWPj1eMkcl1goKi8n7xBg6wLBH8JGFIS/6SbH
Rtct3cpWfEBQfipx8SkXwyczhFAS7CHPt037yTBwvB+j1kxE9Gn4IQfLWLcvLvJLkqkTuX91mZp+
FSaKcpvVryf1F6Q5777JOoKnR8eeiB/d1TemtFn2wZWws8Blc6Pd6VeZB2DmgBbFK2KFBhbjuzna
7r7ACPtoP+xjXHoQNfz9CDUhYG0zXB2N7fv46NShEO+/rwPSbELIBR7Ey/kjydpaO/eYt9oocEIK
A4qAkegKMcU+/7DQeNAvZ9gGtiJqG7fsVqFKEA/CnsdYCiLICa7eBINBqmbRo8MMLv4lwVfHp6LB
uvqURKjLoApgZvUNxwENIQKUfhYxKw2DKlgOdL6kbz6l7zRRe+iv2faDemAG+JAG/DUj08z++64r
vyv9DYYrJotbFikGOSR+9bNP6axdb1mrHl++8NW0xK3jCDAMku46PDjYis2b90rp+6M4yJ5szYrP
ow7amajfcvpF8H350Iu8RQ1/39BLM6jn9/09N5Y1eIHaVBSrZn+Xh7MkKewR75VbtH5IbrItd2lR
avGcreg6COz+f+PJmMCloglOaOj/2unnZ1nKU4Enc4uPDwezfhjsEnGeYlKLVJdNWgDtiejecbNp
VNU4oPt6v7jjLgY/5AoBYhke8S7x9ui44WVPb4O9GdaoddeAXB9u911RZipAi+CKKnODBvj69SJ3
1+tuebmDs9xYwXLj/HIaZSE980WyNCE89UTo2e3zj64jbZUeHtJgDFJHcIGiYumTm36nhtxo5NIx
9MavQMLOB4vz/w60AIJomoZhmAKQ0D9vsyiXe3NbUTui1rMOaJvb+wRebYfec/jhiTT/qpf6RhI1
A4gf3FtRtZe+aqu29K1eSvVYSqgomLJruAv2VRGeMFx2uQ8egKo+tzXfgPXs6Y3s2RjtuKGl94gu
G4lj9IDPLyMn7cPAQ3rTgP3j3l7eVr4vWifpzr0J7KCobZwbMUl+c57vyZqitPWu7mNyg6nR4njr
76YEQA8+jXnetYGSyEBAUUU2AE1vNodfa0bUT9taMcR6TOHpjaCNUk4npdVuexRJYRgO/J3tWhw7
thnZEdbo+DR4f39L75/Er3t4aUVvt5a2VC88CXJ8t5M7YE4n/W6EDziV7h38khHC6zAxC+C/i5vH
mChG90fDc0BjhqoaLwuoMh9u6u3S+XVTL7tiLWW3O4Pn5sHIHKjJIfY4UAdPn9Q0SOq2PXQ+fBh/
RjD/slp/XfJl31uqZWmaO55D21tc55zOuIk+gp+HZdr+zfJd142GtZWSNjAeIhy1Jx9+8ht4UTLA
IESNmbshvGJAmlaox+vlD06LbMEGgbAkpjRdwqjsdTgYfN2srykmpKEYyfbNjuDXNIEJHwous/mZ
r4/h9228fLTasrhey4OJqM+hpCK0jkKDgHlldWJGIrnYIMzIx4xlj4wWyqZz5zZah/CoELZnTj7G
ndCufL2NzNrBFsz9MZxDG+X7AKu4sHSaJobG3mXYBB9J8GCeL7LJMYw16g4k+L5LR191Ga1w+Iu2
BL3r5h8vHOZZ0g+GsNWtzcZ0YHFN4dC5+KI5JzuAvtbkLMs94ts+HId6sxH87Xm8bBSXQtmeDwde
y6R5Kzd+NDL+5YaxoacHaG2sESgZ0b6js8++BVD3DPjNun1nEEPSI6If39/6NMCu9XQla0it4WA7
hgV6n8SJpF26CKQsetGxhhKR52KdonFgOowNMt90iAa3v/++0pR3H5cps8pk2RD+9aSStVrRC+X0
HJ+hQeV4l3hmibS4iYng8z/NWwyASLxu5qDe+QduMi4cO1fvFPg2+BDTn0EGCQ3pOlMBTFQu7jmG
6nRuoqG05x9qbrbAjei6ACx0Hr2/3/078EMyVVGXTUmS6QlewA8lNa9nudo+xw/PWMHOvRMg3fPj
jm1XFp1xdPNP9t3T2ssPR4YovX1uv67cnCm/duuDkBmpqqYshcItLdZDbSdJZS8WpneBL4fTMREi
9sTkPDkQwTnobW3S3MOz3c2c7qL7tHxr6ntdhnqWt7W6uW/1fkagLWvicawQLQcTSP707s+MtueO
MbOYgnw0wuSLfbWHEWIkp2/3N9+0ASwUkb8FvRR4ZiXbwGBRxB+62THm50F7EgzRHDtOQJGIBvBD
tfNnTPv6WQCXmhRnJhDmH/j817NQjiCphxtvobJL9+4A6lijBt/zrND/opaxK2/e6UR7j1dCxtGH
y6tvqmZZUhVRUExJoJB5ObTMuk7TI15rnA9e3aEwXa+FpHsEOyfSPdy765M3anJFUVoHuFy1u6OT
BT44BBdMIR9HuXf37/4Q+w7+Mjo60dkZ8r84Qls1UOAngs+bTfUft/tynD0kKZV2ObeLYM5VqTRo
23u4T36crhtvqtB/XOnlFFPKWnw+Sq7UNBNJYkQiojI6RTftPZ3Full7o0Fo+TgN0UmyhtsoQoCF
BRSxtM1rspIswe16bGgj/nQBxtbNuuuux77njUJftwcs1oz1O/Br2jfnYMXadwvVmXKxvo4zn7/r
h4pltWzf721DIQQ0HKzDsMl5B7j1Op3MsmP/J5xCBL25WjdG9u81b8eJ5g/bZdbOKr7YQRR1soFs
u0/b7ZydVe10VpJleKzxnYfOdVzcrO/aJ+/J/5PCgfK1DPQLjHUsXGyhM1m63+0ZHQw4X3vDF0F0
oKsiS22gir9vSeIfuP7la5BltlLBUBmzCq/0jlt6eGy35aUez5JwZDSptslx3HLv69EVI/7bKB8I
lx4hgMvdtBD6iWJ7F4P8KaThcuekJhmCsn4qWAPgKFmnKeilOI2ILg9Y2LWr4+DrusWuB6syFS64
5WVzb6CFdwT98mC3THAexjkYk2NZt491Z15CKb3b2tXf4AbcgpUrIx1PGgjTIKVGR7rg4R3RR1op
WY62IODHuYz7qBP626FNG89BHNPs979xyJ32t2tIbwEa/CIfnlFGNuanBBadY9oTKPnSKVh2yHH6
wb+v++Gkejfs/cdzfVnN2vlgXgG76zHHbgPj3nuj3Q/KA5jsKCA+NgXvPlNZNGW6Fcg6hvKyq5zy
s6RdH2eagr7MYS8lgJps8k9GYetRSHiLjTN1eHVxmGbdrngMS7f/aTW9K0RlWWrwLtnUNekPYvBr
a71U2/tNTFlMOMv5cjdpG/YEOImWxA8fbUB15x4tva851G1GqcB1H1bz26fw6/ovT0EppH3x2PLQ
IQu0umynaD9+frJpr6dYsTHFtyxzPlRZ8ptrwglS8XJTNQ2i6csGmT0E7Xo4HapxGk9md+gHuc2Q
a58MjNHzag8e1mjfZ/Zwa0s9v9kqKMRdwPkg2HptAMrzxf2WP3zV/OJ/Lf3+cVPN3//1IpRDKj0U
5ViNkeSjmF+UbuJxXD/bRCHa2IIN/CXH9Vl3IeAA1RAJw3mzlr1Fs1hPf/6DkYPMMXQ3rDWWHYNu
c9QjW8W8zM1z6zwePQB25rjzWCgBBz+H9d0aecVilNHs7Hxfi7+MRnM1df0GS7wHP5DGvR7qo8ku
Dn+2GjyffQIDiANX+HLZnC9Tv/VDsWmr9pjoyNziZIuK1IrcOL5ZPfj4ld2TEzdeRUFrznFoeDYG
ghQNsP3DasQ+O3e/gLd/LlMZa4ERnHgbNwYLpYof4YZo3xOFKQ4tkNnrI3AROvhKs+9eEflX1tXD
O3k2M+5O++bkE3wWupN2HWxuCXVIhGRkArocIvVY67iFWhsMHoebkgJFnKshokh8C9C8O8vaFewZ
tZTqmM4mW1QBVXCuWxTDDQKNzc3/x+v+8LZfBv6pUuXCPWMJPrv4EZR20pUdL1SR0Qc8cjeuHXfs
bHTnQ9/3h+b4cnb8XmV6U3X+WmW5rpqHu7mv+NxheW/odoWNZLcsShgAISuljcqT0XU4GnzFcUem
C0UBP5QQrV0ncx8/MygQX0f7B2WgL4V+yVm67Zl+bNsBQ61NQ1c36k93/a7+U9icFNjKMgTOV3Cu
WJ7ynWlw11KCMoPKgQD6UQNV7nwyVE7WNO4srSDAMNRy5O920d5/+DyhvL17Yb9u4WWfWpZCpV/P
vDDZgmy1TIRIF/lO0RLtrdnsFC5QsefWos3/l7NjkYCS5wkIy8wYf2c+wKmTnFcLSvdRiD+vRae/
tUIWoJkCxpiWFz6YDQF2opYa+FpPCysGoDmWgd/UNVr3YPEdkduSdeaxPo5BzVet6D+/U8bx1FkH
xvGEakCiGmKrYjHsYkGZbo+kdDrdPli54KwIsF2tKPIpPU+uPRwOgZ5PmRv0Nw/ftuIK7QTjUzjX
cWx3hhd8c7cOJUxOg2j1sW8aO98lHr0fHq7UNFH/sig11ZRliL+Cob+0OuLNEJ7VPmue7ewKS6xl
8TSelhx4tOqOH0te9PCHaURV9ffT5+OVXyCxnbB8ZpnCwiIxhvHGzGEEwothGLDq+TAFwo4L1Lwh
8uwDDeTducuS/q/f/LKetvLhLucpv1mhqSMNk3nsYqHZ9G3hz+ASTLHvbzbWiLdlhqygDxvBu8b2
H9d/OQPF56UU1eaZNwdgt+lkOPf8wzSWgbsoiFu9fv8TvKF8vOrLISfK9Vm46M1V2bA3oPy612VQ
5eT0ttsBbksrEEEs3BZ8wSgF6Hv/3EiDXZxXkk3vu14vWl2WyM5KHAzLpv3AtjvKrBOVXSSpqMDY
+MP2w0MHxNwrahudfrsetL+HNpP9zpTDaGpYLnhWjtqOTpfToBUAiO46go1vETZgVnfxkJxFQSdh
zHGWICCRcjRiyFb5o+LnGRwcjwYFEWPSriYzdps2jXjz0bXgF1uFe+TKJV5qAkJEC+4mpic4UwXR
GGFhhxMydaM6ZMx+sqzDpuEqRILVVHcDPaR3doUB000rG3+bgZG0d52lyiwugZfb5ZQcgEGMTpn9
E4brRIkabzgdo6OFJ7lhth4MGmbOzgq73eTm4PXhzGait1Dc0aBl99TC8gfh0Q1x6HKI6GCQ3ji+
tuzB6D5kO/3Z+QMtnvrzdOBG43nEbR27zwogGIscz5/qNrb1V9sXvmNrzjwLJdyWp+peH9Z4nAbs
THFsxP4AJM66pNaILgJ+7cM6+0cbVqcRs7PQfz1WSOY2lUOoLLnbLmAV+JVljdgcw4ruHocjy/zq
5tEIIQz6f2tPOeQM5A7/4m008H8O7a/pH9NQpoXgDj9VEAS0ee60RYKn5cJbtFcrACa33xoFQafj
TptzS0vpHxUqixIvKc3rYG3gdmiFCitiamKXwbcwUAbfgb26Wp0gKJu1EXz66t4gCf/46l6O/d19
2Srk5qtrBapFm6FFTIkX3t492z9qx4+nlQPHZ0UVBSjH+v77dvdOYvX78q+Mu9v1/3J2pjuKK1ub
viIkz8NfzzbzTPIHJWRiRmMMGJur7yfya3VnsVHSam1tnTq7qpLAEV6xhne4nDbHnI9HPIfZc3fb
DAaraeGLHafJS3r7JtX+6cz8Edp/Ogi/8g3jrtX3/MAnnv0MthE03/YiMro7UHx/f7fX+fP/DaiW
8m9mc7QWeV7YfFIdNk9r8ToG825wGKZAigff6L041nBqhx3ZT9Z9XvrWm721xQf89VWfIrp+zk9l
1WABXltxRQHnBEvgb1QW18jqjXAyJ6I8Or2BGGsKONy5fUKLwYlX4ti2Gn2EyjMu654To6c2psU7
2sJs9Y+uRvtiN/hE7mo4PMxrkec0d+HG8hWkTAIcyFBO6KOrypsaMWTuXGLCGtJZJ+xxnb5CLjwh
W37XFnt3hVlPV4hm3wAyZlyedjSbVSL9gLTvBnzza3MDmEv3Q99OcA5w7sMhffT+uy1/8zZZT7fJ
Qrtey2PJE588us120QJT6AcxH917DKZ+o++LRhvqYO/ShleEtn/eo6fX+NSoU9U48cFMEm9O+06p
tlTG3GQjvRkHLd3vVS4os1NMWgqf/OEMU7DpzXf36bsdeMZQ6RfoDbecHfDabTzgqWL7BHrm9+l3
Lw1pU8N2hqOP9s903aR9YnTeHQL1Te72zHKR9Ht22t7EHpy5+IAUBPP5GTUrhNeIbCD3dmyHEre2
MdEfWQAacpJA2PUxLHTeRJtX08Xf+/Lziv6KNua21k5XcSC82d3v5kH37I64NcKeg5J01um4RFWK
u1P0JvaIk/7Hq/88JVg0zGNW79mHbNY0V4CoXfruvPiboHJwUO5Nte7No+alicJ9RROn//cCfnAb
fy3gKYO+X863Yg/zYozjKBAvHj1u1Iipt1BY4L3c00Qom4Dn/WlvesM2qON3uCZb55MzFYA/7CCj
oYAxvlnWmxf0uW47N1TbKMXhoPgBbojTzvTQJS+4tUF1ZNHBCQUfyE8SdOP6SYJJX/g5pIgTXfx0
+WYx4qX86xk9xefqsqnPys/hODmgt24HwFxiq6ovDBwjokY23Ye4L8bfJqC7FpJU9H+jH2ztEKxf
U0Ul89rOxyBh3nZ/XleX/6casJ9C6cGyb5UtDtDZx/7ZF2nxT33dEhVI4Sb96N2Lq4sj8fQ4dMnQ
LEOVgbuZz0XX5XbLbrdroxzPyFc75wkSDxbqkoi3KXdUjISuHFiSzUheST8ySmdgZ7drC7uRB3he
2+mKBn24b6m6s5tIKFODR8ZfYwN/bd/C2ShnQNODJLMxnJtAWssubsYQkHgJ37z22n93VodrZDOi
U+AYK/ZTONZS61ydVabIdUg2bDvtvGe4t35XX442QyDgDRLd/bh04gFuBGKAmpEVDAagHVqXuENz
A0z37hEiEjwc1s0tcq12jBOCC+rQ8N/t9QvI0+/Vqs+j9+xm7e1zuhAzby1Bp6eJmi5k1HOY0trz
ncH3d8WbYfsPBKFR2o4jf8d8ZYbPQXyZ1uHfb8ULGC6rkVVVtxRDtkzp6dnB/c1vds5q5KHVnklI
aIIiJXKfnOYpaq6z8ZrJMWKc7rx77IMNKEdV3I3VZrxH/hR7Y+/o2u73IphOT7ES+BcvJL+xRU+i
9winHzKSFK0wzJYhuc3da7ljI6KSBxeXxkza1/bO+dLe3krafw/3P9/qJy39dRHsrsb+YWZ8q4kW
HjkR2cKZY1XVPadM0PtcTW3R6cIQnFJfH/RWJS0kyxkraAwkQq6OGVAC0wQBEW9DeWAiLOa8Az+Y
IuD8+wb+u8gn8MNtUW7V/M6wH0EXx/xp2zxANrL3zsWRvXi0rdzUx38FrOHGie1O40LDCyrSwpPk
AGPWauHe9f/NyWgXO6ooJPaWzNtyn9zD79yBO0JQwFUcfRVnnBy/Fs0ETMC6ZlT+ZdTeF7KqaB23
0ZX9OoRQcPd7d233Nm2gDtvR8U2+9nZXnlL0+nEoGrcru4JG6d21u+DOvdE+GYGTdg4j2Bva2Pps
0ANG0pP++/eqGtyD/0kbEPRK8P44uscvdDKaO2edj9GnESAM+w0dXvtvIi/2xTBt5jK6KclPl+nZ
2miyeQIKyMCy3e7KYKMa/iD1RywxuJb0B0ajOA4R7ggXw5bsfjwmyXiI+w7+U2LyN3l3Ul5g91mR
KumqJTP8JmZzkn4d50dx0U8nVX+MZ3t/QteE0RSNRHGM49CmKu8xpdSC4d3r6aELpYC27gHRfugg
3gG25d8h40WWxWrQcTBsSyZg/DTVfq1mZ+iGlarlg+z35tfuydkCKS5zjxYCN0LL76Tup9x+zHN3
jYzdu2D/31zr309/2p39aWttrSufTrNQcgPoIV108YLZ8taHoJnghdMcjQDXoS3sLMjBYK3EA1OE
+tbh4X+4SZ6MkQaChotK05Q3AaLHwn0HWXiRF+sS96sMeuRnSivy5l8P6aKbu/xaqESgR3cyM8J5
5alBV/O7cYOF6R1gC+HNa32c4w5A/giR8Ih5w5s3jrPxIsb8XsbT01KOWUanEZaFMm9e/Nns9Dmb
TBhde00lFHri9K0QCtWHCD/YDB9vDIsuNLfQ9a+8zQc6zkirefvmuTPntxQXC13nmjtdJkkkk71W
HUz1ds/2xbV6DmPk33vQLUk0GRMUGHZ7OZVt77QKfYTm8ZgBQfK5G+we/pnukRDugoHzufhhMZ26
3AvD6nsYWaazZtaYYIr6c4TWk3e78wKUxO4InK+q6ZIl/SRHv3bnJNfVwcrA+SPSpXaRVUVOvGwp
E06P81DBJ8xVj8o9iXu6P82IyG18GHXTRRaj9C8tivGi42LRIHhXdBDRV44YGL15z16lNYwnTVMx
QWsqz7ATo9ptMrM41iSFR8eb0V3kzZ+P6I3HaNH0jOHHxwcE3eGQkobA8/env3xEvz/9KSU1DtnZ
Pu6LmuoeTg0MF8u9obZ39+oaJw1ND+YxkXFwWIYYW16ClcpU5MyBTil5g09f9AfRTY2Oq7G4cUBO
vGlm/WCHn6/P3wt8qv5rs7or54wFTiymQggrU2JQBXfjMI9W3xBugLOKnCOHxac4Y3qsjKjePKRX
rxc3hA2C0gCN/awqcj4bt4ZspcA4J822Lpog3a4gH9KpdHra1yCOoagB6Ox9IJBWe8gGurQC+jLN
9eEwS1w6w+/C8wuMvy6ZHGlmWKpJUvx0WcDW0xeK3KjwoKGZGjW4H/BVwJacrELxV0bXZCUdFAWc
M2nd2Rn0vnGS5AVFF91Hb52B1gPD6reRW391r5oyObppWwzdn6EGFys38+yiV2Ob+rR9Fte8k3rD
GxO9h1e7VVDDa3k4SJazlJXhzKHRuA3fdnMHg3kGuN8i2zzgfqCHdYDnBqtFBZCwteAf0e8ncDCg
+nuPf5ooz+fs97Kfnuf5nu4bFGjVWEwWsLbwkUvvoGiISoYcoJwYbKN725zq0d6HsNLRUMVGpg/C
/inENGFkhJtQAhi1CA12AidOpnKXQA5xduBb6ImCsYgWpC5Hxp+O4MP72wRRYq9K6uAc8yfCeqWH
+HKF51hoZxgBzLfuCUjZCdlUpZmHdfOrn4WHEPOcDr6sKO3ZURH8/RSQo3pxk/x+DE/x4CofzMy4
LapxjrGI7RnJJtiDxsu8oguFFsshALyJEmpuGdUJ5mJMJgQysQKrcOGr3TzqwDGPoH8TnnBldGG3
ELfi4qAGiuYnX0rwRvpEatfnJho/lgaUpXLJQ2SAAjjFPY6t0ciGIprGaDm7gr8mnkeJBxP2YpDV
MDKBknNIDvSy6yZngqMjBUKHJCU/+uHh0jX1kbbnEGmR7Fugj47BzcsTHHNiwUnAh8vDRkjvGT5S
JQCc0AGP7+5mLHPWircIuhdIFN7VX6/EUwzL5N2JpgQPFesDdz2boxTOMABMJhXgAlQn4IrcHR55
TGgntnkveBdAMjfd3OWgN+9Qmr8+sbJ4gz7Vxef+58xrhqFx+WiSaj2lDdrxfHoUV1BBTbK7CzTW
fTQ6NLz0wHgMTRRQyOVyMBqV00E3rpZgBtzzHKLmCEjpoNfr+K7cLucnwBZ5sj6hfAqzYajuHeq+
HTjdOxr5TgKWuvnm0tJfHtJf636a55b5Xb6ZJpgq+MWztrI+OZO6z+zQEZzh0aFL2b8JLF1gfIDA
xiI/hDEXH10nZNg6PsvOUALgTQ20ZokdN+t8jsE/ELLftMbkFy07tv7XUp/CSq01TovqfBa3+6zJ
ifdvhpNK7laOukpFz25prCk3RnJUYUbjbJOH07UDTE4II3HcE5Dv6SCMt8kI0GSbbuusO5fat5AM
cwdABywCbEUxHmy3rzEiUKNLG0jwwPQNbxAHQdqEnK96oxHTv1b40ZHbjeQT3dYg6zOcTDqyO72u
/U4yBA8W9YGt7qJPEmdgBLmBTq7TefgAWTmbaOqSgNyX60gjTfFQzYDlcwrP11gwqftff4chQzyV
/xxMXSV3M6hA6Pnw+78St1re388H5SCe2p5CS1wkP0n1josDtFS3Xbbm3dFIbo66esR2UyEFjQHE
yMcAFYB7AEd2C5zK6SDo7sDwS6Lk4DI7mbTRmQfACQpo50YIAYM4Glnum11/ven/Z/lorf27fEPO
5HSTkdKRLrQZv6Ge8ADwEAswc5y2aVR/JKCCh2PWl3TgLm5EKgy++u/HqL7sPSC7wVUMrFkyfwLA
r+d436RWXmSKuIsPIH/2/j3kbPHRDHuhOF/I9RfE8jODccYnaqC5sjeTuIMfQCSyIAsQsY/2ydzE
PZguBHnwxodQJHsCvYFQlCOQ5FuhbLzEW7CJHyYFBaZw/O/Ve3jF8OJC+3ZKL1JdvL8CSBX+2b96
N+LsGO9AfmyDcZLi0r5HHYJE4Ox+o5fMbZAmB2fV+ilNQGCLmcPBpf3o0p8UClW4k/gQbQOV1q7C
BQTlALsQtJug8WNJE6Bb4ZPwiH/ugUoD+gF6DUCODIOXURt6D0bCZcPtVDnTA1jz+49AhUA2PwKA
y2gVnUNAigk/NjC8G0ISQGt0YbFEkuKOllBmXQxCffGn0kR8dIPLihSLKCkwS1MhcFT6SB64IST1
yuMrIS8RCaZR5faOHIWPde6E4KG9FeR3z59OMaiBqJrCxElZaxmqfBj4ZP4GfR2JiQqeIV6IepWD
py8MprZHWAAEqDfFA9jTWERuGBCX5ew6sPrFF94Tf+kC5V6/diZu8qAzB/MLFirDSAHDu3gfhTMF
Aow+9ic9JMXjOObs4IKfM/7ERy6QuH5KMAA668LLnH/H4u+DaOe3BPXE9lic57LMxO2LrO/q8Xpt
oYjvaE3AlART2qDVapFQgKBueD7twDUBWCwN+sqX6jAUQHDa+/v8K69KK9OmmUJLRbVl7SmZUY/K
Y1+cH/+Tit6dmQIsfYLqqresqBniOe1tANDUq2Rf3jjyD874TSR7nU/9WsLT1X867E97OZVIK512
TeNIvA4iCxD0DHCWIAI4jR5eVM74M+FlYnKVuW8W8QLVRvlrIYqoGLqsaj9djF9h4GTfZcJsRbrF
jNCA647nEknddfEZ7Dv326D2z1tXmTzi5SHA9bXh7hht3zQObIMrdCdztPOF+xhcQMU59nyaFn0u
B7r+qCrWWGF0EiwNcQiFS5UYvJWTglnwOJvn7btzgfLjMqL+svzD7O/9/dm/52sCbVOLnhlyo/rz
PGVXpvW5sImzzbqPM287E6gcqM4z7LJodTjw7Ocm4SCmmOZ2+E5NAX/HWgP5g1brgQzItZ90WHGi
opSdutH72tH47+SUZ/9rjU8H4Lg3CqgTrLEIjg69d4pYIRoyE/gX1rdcwsHvLgHd4ihYhtxbyEEk
Resxw9YTiNTWoQ3Ac7+k3raFI2UyLf1by/eVRZB0EIg+9ih8obV/8KoW7pW0y/2C1vamAlb/O7n6
91s8XciFflTMy4FvsUVIBSTkXGgRjGIdENA4fAxWlSswov9TXn6KnK+/e3eKX4yyfq/BeL5Vy8V5
py2OYre3td+AwT/c0rqtvO7gGn2PgrlRizyhOemTkTS4Tbnk0a1pL3F1SE4uI6JvnJQQKcAY0Cfi
TUs9+DgdXTqpw+hNhvqDSXg+mWAcZXJqW1ONn4rg1xt3qOpGrmVU51gocHWJxA1NcBa7HaCjdPGZ
nqM0Ug4RTnfRPEEGetgd3dqxQw8tdzpgxqb255Quqxa4zCs+O2ZS+cRft+9NmrN9B4GUwrsGHgQu
QNi0z/1OpyBOL7jYCd0fjfX56n9+ElzJe96kN+Z/57066rG6RB9SUyTtOatQ0vp0l4096c0taZsI
u9McbvOoFyiNe3aBUe+cyeYIPg+t4oGAuoLyX1CzrRvzqb1AKQKqLzAtOobfRRQemuEFEifZWjLM
x4BWh2uabUJWEhTqsnklX1PaNyqhyFuLq0Tgf7XBu2ahIeYw/9myX9/q6YjDj7iimYzBzSWhySQn
exN/htPkEcyPfuAg2eh8D+Lucj5vrEANbgmOJ1FgFBGB5dDsVVJY7ZLWbgLaDesitsGYYUCRREDR
+2hI+mr81c/HaUCzHP+6d8uX5VdF0a9d+bkEfh05c7utUGpkV4pAd0oeGrZWgTEGL6+FOCmbGLXc
sAfYuLg3Xz1Z8y/I2sAHFnmUtI/kWUHXc0Z+fG2hPUVuJ7hbTBjiyX49aQPGvsZzjINRCqndRpdj
61GJWCduMnUKem985Jawtp2BnXn3m6+2pW5oGHyeBTONLTdLMo7KxauFYVSOoAe+knjwRviPghhB
M4N8Q0KBAw5ZdzguEhVrOcciNEOn06brdPhlouGOFRitIG2AaRS2nrZ31V30WzKmuJhS/T+wsF5e
Mb+fqjg1v57qJq02ynXBU+WH4zJsRrVM+2NfBHUyK0UShrMHjH4kYwwPWbSD6t7zlVkFV77f7HHx
23s6XGawrA/+6NjnjSBfFo8K1HW4UslUnZvNY0EyyPDQH7PbIJo2SDSQKmrAwW8rsr1o9cD57k51
A3YQ7Ninj+BK/dVrhb6efIyZXKbDISmjTwLz6E/5W7NpmDdX0rBno8OwI5xglOKsrnQrH6TV6P5k
ZJ2Fv28twGoiMrS2SIEY7LdJi4dZzYdPL/BvOyRqWvT4xpYS6QtK5BSygooXCnPEcTTkJsjfpGza
q+vy9/MW3cVfz3t7T4uGeSLIi2kpHhxrE7I+iPtHzLA0AlSCOIcHDp6iz2Heo2Mg4TTMoLdyBFre
7RRJQ8ikuX1k2TbokAHMfTen+yEO/SdSKEJ3WeVml5/Hzvvz9XKrRDtYCreUk6dJCjSv+hmyJJMN
I/UZDnQSlRXz6PLo0lXpHrw4RmIXRUv3+wcSo1jsLuZATn5EC/jqW6nHaLo6eh+8DSe+DDP1juDe
ev3H16QxwsKE2W1/H7ztbqMK8d/IB9nCRikAcAAh/emZw0DcZlWjvuFaQIqiAzY8w74IYdZI6I2Y
ARARfCS8GsvI6I7R2tkz+uilkSnCTmJv8ha1jb+kO7+qSFoWNEQZaTMB2wDOusa35BEoLoQJF0pT
mWjeN7UTl8XuRgxBqwgLXthAKyT9PInKtLe0Yi2+3dBIKKem/31yf/I1MvZJjurOyl6bodIlpth9
NUHUp7dQPOw59AmGI8L2OiX4qn06qqgPN7w6dQ7zNFB7/OLv7FNVXkRc2HRwNE0h/ozIwr9ndVHo
d4kq/wZfWf9Ze3cXZJRFkF0pcV0TEmq4ixWRlmTeMXxQSH7saMYILUWOixLiqdPFU4qxnBReuew2
zinivwVbAeSiM7iB2VtjxRuZ9ApT73z08LMvNBeG2BIvUFpKeIA65XTh1RhZT6tISHAzgVwp7rVn
k3dIwCImNhX28hyOMJGEI0Lt08wl1IHdavQIbpMzBTM+Z81NoOK5OVYjFM8oTdojmlILQN2wWAp/
UXgrtWjpncbAlsCZIePpGOHdlRIifeaY001w+1j0soghGq7dhPmg4V6nmxWm42VXuXm3gYnhBTaz
ubf3U8Rq6u4HKXeNUzQdXcDhBogsTAIWvRKxFNM/0xjPPrOoptGUxerBP1cs6uJXWnDZjmsbMykB
OQLd9nC1mYTSu92Rke6iFsbfb4V/HFLj6EEkZXjoq9+7tkLADe70B2Iln3Ib6q7Mj26nXh1hbEYN
A5Rc6CIIMRQptOai8fSlfzRQN66zTqX52gaJNx9Rg+PaolcXSp0rZx2zdErxO3/tLvScKtmxKjgm
pybVDtqyTmG65PWVh8NQQb38Wfj3gEw9pRa2BoKjxp9dN5rSYPHNj3A05mkc4HOMHfa0Cn1tuCCr
Xwy2noJgqP6VtbHALOkzXJFmhC2Tu1jTY2y36OKO1wd02ZcGBxy6vMfwzPwOTFnt1cGnKDwZGWAz
Uq7AyfDv1wGxydqJ3qUhr2BPWE38oIwURUOo5993olTuV7UurKuI3l92k8SWflCN3pyPoThBADkH
j74IQhYQtAfHkZCxQ9jI5XKZILsNnHki9/5+Uc0Xd8o/a9L+XdPtaGfbTWVcBY63e0/0FUF5Pvka
GtMjDgQmCUVBuAYUBS8VLUBME28h8Eq0Wi/BTvAWkGtniGVuGXFcyHeuSWNsoG4xPyIpaic6oqGt
0tcpq5Pak32KMm+tCzewi9+MaJlx3mmPCeWT86BCOVMguGsufDb8TcdPf5GaMxGk1jcNxLkBev37
VeWyISmbSr0CxTRoxZmEnjnSm4JWwrAmWHaZWLlWPGorYXu5iL8vdLZKMGjIvkLDVOjGiH5e2k09
tyUaWFfRHYcgZvnHJu3rNkn435vzqleqKbZCAY8nDDI1T/XxZVtvzMvpeAXocUCgeBHiXZx9VXHm
iZ7WQrD/WpuJGKRt23mUM2Ha9xTv5N2H6WznI47uUwh5SrLWlqK7+A7Hp4jD8XTZg8kBPmkAnLNZ
4L9PVJFKdXew7cu40Wxw5z0cU6PcIZsuiICnBHfNUOr5xZoaPK9pgcE8qDr72Y28a/z3o3rBfUDO
7ddSnu5pmKQS8/rFZax2jf4NiyhXWQtVQs3fcCqLJqoIWTMd3RXImqR83UXrRn+bWdI9Rh/exqvh
XVvgRc0ETElB+wvVF12Rnm7AarFZXKrG8QLTZBcz1ZjguwurCkfR8ZaNCivby5py+ECA0nI30wX2
1FR+eqJFkhVoxzhFiUf2Uchdv9u3V8gcnZGWjOOHhi2E+VTOmXqjlPbpvRgfZhZFqsJjQjL0gkM8
DflLe3AKM5kXu8TdK9ySRSIpi70oblyty17oCCZ5+zZl0kqn++v2wGL9zWa+OFe/1/dM0knvql5m
9qUY35ITVzT5lBmc5w/MISyv/tKGOepmczW0eT44Kge3pjYwR7rhv1nGi8bOP8t4Ot6n+/liHDbX
YgxD9ZH6GnCBjuplXePj0UEQwJxj/YDvnu7SKYE79E4pTLzdT2/XPx//dKT3u6NyvOKYRdGK5RJW
LUigXsO/v+Mr4PA/H/J0J6nXK4KIGkehPMezcvQgzQo3Vwe1i2Z66Gi+vsq+zMCeaq4NhrSHuLQa
ncPT+Ni+EgFRRyh3Lrfu1gpP+BZtmDbfPdty5YmE+Wxc9ov5dkhZtNuhXYSufFDQM8Vz1l+4b/mk
4oX663k9XWVlucv2dYPtylEqOnhGuI8OZFq9XYyoVu62K/q3xwQn92/myp37CqHZLa6HR/eGbUK3
aPf/frSvmg7g9CyCAJM6UzKforclS7tK0QtO8frsN/AVaXQa+EtKjtyZgvg6eZdhGhhHweT/+5N/
ipLnJ8G41RJocAas/9HVsKBj5JJxpjCHE4W/kLicHbYsMhfgLyg1UiYl+WfdUv19kLW1wbu84uWX
R1mNj6cTBrpeXMa/atXaKuvGxbzjJt5H5ToRXGzzig/7SQk2SzM0orrhko0hbcBk+e+v/1Nb/Ofr
//rsp8hr7hpKVorPbmTObXKMuntf0jy0Buma6O4YP9nvhvfusn790H996tNAZWc09kqxkM/jK2rK
j5F2cmmvt3enCI/WgeEsunmH0N5g9mPHVod2jdwDbvwOEyaLqPDXl386dXV23F13NV/eCGkPtCoq
Tdzp60BqKchqb5yq+//xtIESAofVoB4gyvPvTp/r01nK0u2ZSg/plo3XRf/J2c+NWKNx+bh7n6eA
O+JdMi2/yOb0/z20wVHNek6mK7PK69NByznjwr5BQsEBwQEhbm+CKkWYPHP//qKvIMj/fOJTfLlV
i3SbN9R8THHqHT/Tzo3J5Y9yhMDQrwiC7jfsXK0LPtKz4c6P4Q30+xw7+hWiObt4Lyb5oj1hKnSc
NYwVwQIYT0ddkU5bDM3KjJICDsuRpJY8w2mP4jJq+Gm7d2i29nEHjodF3tNJkjWMM/MNWvxVz5tF
IBxr0SEBLvN0hxRSA/0445SN+fi27AEXV+Fgb4IYI+dFrOx6xRQgKQ0ezdt4BVpxO183neOueYLJ
XH4fN1870G/MptNkp8VmtSqjQto73/z57+886oWF36KZx8B3fF9iEGsF+alVbL6MqrXVYuWxVKvw
eGgbsL3syeUMdGR5cLUT9cuu8Q2VqomC9sWNLBJj592t8ypH/+fLP52Ks61b1n57yziHtD0FnF9A
9Oh9MwuHhphp8LdxFqln8smr9Da+dnAMXCkOpw5TCbcvy03aqG5JEpaV8QZyyY7L0W69e0/1Fx0Z
E2VYhVz0Z/byFJ82Z2Ovq7t9NlaHQFnBEGIO6hhScnzEG5zSU/oyhSgX8BDGddgFOyMTyObS57Ju
j4QkRI1wpPs4ebe7mHjKmBed0IqEP0cvelV7N7m34N27W/HHvXQ6FRW3AdC7Te8gWtvxmh7/3y/k
q6GXTXotvM0snQn2U6iDomA8UjjP49x2UCo+IhgpiFxlS4XSskeAnH5IVO/9I1uDQS0RFwdWflG4
Kgjti4sG/eJLpyuEo+fXEdVXJnZIebUOmbOIbHyXG9wbrnV1JMWni1bgrGws7zP8YHZeeXLxYlSm
pUYj3jOy6Datrt59WTQcLHP//qLGi7sFHBqQVl50BTi99vRN75WhFwcYGWMZzyshw5yNbt97OBkc
njgLquDSlD/4vQgbIBIfg1wUefkbthHX+DHCRAaP+4ppAFBFLB2XjDYsv46YCPu1v/ned4rRPsJ1
J5YAj3zjEu9f46Jr4ZFycuzWdqiP7knZSk9hefHOcoSEu625+celnbaNFRrne8/Yg/fcR43VYYVg
mtpkLxRAtAws5obqnL93l/DQpb9fW60rQ68WWnhyhGT6ycmRkMt8qW0Uone2Ef//sXMzGm2St698
JQ9Qazv1S1y8UV6MNcqkZsmuYP0Bb2cR3x/uDeEY2b2AYon2bSbyu+FxLmHIRrF15Y84BzS040Vb
bfEHuQ9Twb48jbPRZqV518/Hsv4iu2bUPFxE5kC2nd0X8OUx9hnXNc24b+hIi48KKto+zptSAsIZ
LybFcDHG9tQZVe92XjRtvu2Z/4SgvGEgNGU3H5HUL0aNFSpayQFXmRgte+NHEp8swDnPNHdT9Bv+
bl10ccK9DvfjDZJjJcEtuo01ZoDtW41JXtY6fBd77+Q/Wte4IubRg3Hy6a1nr69hMTF6NCwrRC9q
A4MmZzFRetUnExDB/jsgfBgWcdpcjMvgFNYfi66+NuLL2B5Ys20sz7PACvcCiWr2jdGihwOF2iRD
1L5SzBFGJS06PbxTwqtLvXNs89yM3Ll2y2QDUojZy5faUj0+nmdRNQlr16UcYie5B+XQ2c+lD6yc
P+XBvo9ApFvQQ/EZiVtsd+5Mb0E+TfHY5X7Y0jH8vASK7SwCbguE4FKfbkGGE/mtf2Xved4BQOeR
NFUBtiorvXN4uMqswdQJUFVofMC/1EjxFYpnQEUHl9/O8Z2ngWWHR90vw7vpAG3taaq72DoWXtKI
73MsLsFjLq8X3T1qHKRISutkh431IVEQ6gbuqhfOhrSir3W3s6KDC01euCdAqA8B8bPAXWEc1byg
1DzGH9tgUNgyY3yFUspo/44bTAHvXTi3Oym59owaUkq2ZAp8nU/1w0TZdn2jCy05RR2eChz4BO9N
RW1EdDrl3m5OU8L04OjearRXsPe+T6+s6BM9frlt3rhdXCp20T5MGr3dNwuRuDdAYf1YRqQMpGbU
pbWAllFAYjMUpKwR8e2I178RnIjN8+pzjyn4frVYQvI9QRVI7pHUukRGnyYupSCjx478WbZVmsuO
9QD81DRbx8AIYMnldXhZatG5ReS8XLz0GOSDK9q6PRUQCenIqsyDxrpoU+GAJ37saerS9MVh+kG3
kzc2Ex62KQX1oo5sSH5oL+JyjpHC3pF9JaIzeCF/xAVZcYqwkRT9Or6VqK84iMrH2w+k1o6rmlgz
3neVQdrN542x6mf9qrcbnSdVm9d3wUg0OA8X38bc6j9WGY5MPE6lc/7MYYf3uDL0GTK8hzEWCVid
U5mAP3KV1DlO62EdGUv25NJF8bZzaZK1PLDr3HXKbxOjjwgDLnSFO4d2Knk46/i7EPVChG40b09N
jHg57ugWDh9motJdOfv3Fg/hEh86jYSVs5tKc9NUhMXBjlvoDXiZJs5/qgAuDBXZeVORVXF3PCXl
aVqeDKSGxovv2qfWYOK6KZ3j/Njfd1TIlcmufegvOjWwCyE5tMevCEGcJS18Y36XQPnrMb++fhw+
FsgUSKDLw7J3ibYd4g8DXalpBbtE6+ej+6Cyia50+FUObhNLoehokXIdaZTmK+5jhfHfRwZHTefy
nWfElBb6xx967jS6dUfuFpqXt6qStoM2qZpYckgh9BrxwxJIuPeIhkEjOn3uowLqQLvu4jBAxOoZ
CdcARSQ4+euGl94x6yAlr6GmN4JSceyp3ukpvbzZaLjHwWN0gaA0vocbIlGz2gY3LG5UrbtP1FYZ
cBrJ0hgtVc6twyUlk+usNkN8uNYgQ4Fo+oyCj+17Jx2orU1X9sCFTvKgPEWmv23ZPuG7jBhD63p4
6lS9B642wW7GADC+0unEZvfmYlBwP3rGZ3XqMimxuCx4iB0V5/HJqX0c6GbEGZ5REMurgm5u6pjN
TVfFSKeI677ZtT6rKI15ghc8FkJVctKHyN+qVsbx7eWtbeeRASipIukD1t8lc49nh+d1MVx6Dpkn
nWmbFQiIV7Rrgi3zJC6L0tWwAqidRYPAn2waiSaHZR3sjeZjtktDDSrKrmVIIeQ45p67jV8dApuh
VT8jXC7TH290SwmMOmwovg3yOWqUjpIP5IeXabE60CUeTNS7I87KFJ8O7MnNuxlRhylLu/4yycJQ
V+ptBtrK2oA98xbLTbts15pbWJ4uRdq+ZS26Vd6xqubxEdwXuEs4h2JyUBM57VfH4cFsbi/xkYXt
I/XubWj3FIEUG70sUBgjNZzjt86NggAjzafrxS2GGvaFTevrhnvmyYNREhsBt8R9VbfSWdkn8ChT
zgL266ggDGX/OG1E6kqOBW/i4p737mNuru+xpTjXs8uIwpg2ehn3MdiOXf+BOK8W1uCZ7iSULqFO
mbKnS8xK78vHPWoohKLGzTtJ3lbGSyuUr8Eu5WVyb1+X1jmQlovuY3JvMTEB4cBVdc5cemj5N5P6
89ftC/HZ0tn0G5Z33noC3LZwrgBIabeHV3wsFM+uHaW7WXgMCDGWgQay2fub6AIW3a31UP7cJHZy
XlVJaK2Irfchrkj6/M6V0JRGeWh+nAnQ1/l+tlPCknkPy9h6FchZsKpdkmH905r+L8LObElVrcvC
T0SEgIDc2tE39s0NoZkpPQjYoE9fH/uvqIuqi4qzj2lmkoqw1mzHGFM71fNSMVoEKNHE8tJbWs8h
Treo3pp8fj75CBZJRNt1/f8VY7Fa6v/NYLBk9M/GwAomRP7/q9Kgy5+3WCdSzfwuyFxzyf/YOnMa
n8snmI9yIZsSQ3sf4P4Z9mHR1TYirzbHRrWMjda8u/SR0V4CyM0Ao/uyd5uFamvmw/lOlpOwPbxM
aaZ6iTFew2Q0a5MernEPwIU6hJ7LfJWQvPaH3GRz9pboft3s9AYvTJlz31zG9Ky4nj8xG4sQQxke
+afow+P7xg/qh8vT/rOUfyrmuN/kn0yayj/vG9/JP8pP9uJLfP+tpdXjYau5HX9nI7gG7qtYPnNT
b02RepJGUd7Cfxck0nB+jzjO9PIdkEn55cMe2PIsvTCA8N9DBvSa1vlFglN1GdFkvQjDbxifRG+Y
KUocTHNe3+gbnvXoJvKaSGAQBwKxPPJmHNdzHF/0jTAclEOEdAq3/8n3+NDvz+uIGYov0ZnpsPFk
hghrhAyjNqcK8bW+d09iLtecGTvSKpFno9V7INq+fkYrMRifpX+PLcB1nt6P0kr17sfOHhPfWI2D
JII5jBm1T24K7+tD17i1KqYuFwZR0SxZDDp39eIN1ys2I+PtPIbbS8MrnvcGJT7YYMPArhr/XRmd
UzqCldj5QBRN10ziW2YrzRqZrZcQ8ogLjd7zmDF2nUlMVS8cxgijvwqifFB+l0M8llWscP+2aH+N
xyK6qvxRsRgE64gXD5IjOc2GmdU8Sk4aPK+184bMlYTNJV+n5j3UmN8QM3GYmoSZk6SVlyzsLcUt
bflQMnpqEn5Zovk+Czuj85Ai9TVGOmZhYY0MJXhYuZmvVZIw0jCcpmJVXsWcJSDEI3rczbL3JKf1
7vGssOtN5XWHxhGWiYvAKSEWg0RnmYnQtPExSr/2a7t3yMdCIbi7JWc3trWN6r1Xujv2xdPYl0P5
BP/Lb64dqv7a6eNkDD+rFnxihg1PloMMzN0biGITmHjFgisAMywDkZMv62XL3OsS61rtxcXD+GBj
mc8DyYwRm8HDEE5pQL+eUWiZmTiCAZQBjVV5kTkkgSjX1tyzEYFWGTw3qcV88sXLE2EcZ/wmQ0J+
MgSfyK0qNul4KITxpuPOl1vBaO2K3lkBDKid9YaEvFrFqKmR8/KSVXKOAziL9LaY470sPKK1A+fr
0Svwnk7sv+kVcHurVbopvDdmXQs7vFHidbYyb5fxWrKVUA+jtbBNvMxi+N3y4T5ZR9muc2g/+Rpd
YAnUPnMujcyNzpEnbJ63JExNEpxFZ8TMwkvXz0vjD+ohb0MPUr9j9T2MfPkccmsz9yU7NhUnX1RW
wkK/2zCRFnc7s9MgoYlS7e5/zNByWNDB03leq50edgcGb9nsE0vb/NYEl+lSXYiWgGiKHnLa88QU
rMgXwwRmJFPFFvSQISuwjg1sdcOC6/zU1JfaknDLvIP0rtgNjSOtRUs3VfTEtGXvTIyJwWAKA7tG
mJtYInCUkgbQy1HDAeU0aBa2bmYxntOODGJsI19E9I9UwNpPr0LiJb2kPqMLGaCOHgMLAagSXFfK
JWaHTmVqagyUluFTxksiM7ZHa1Tug6WOihZDP3KsemzCjeS4fl6y1pl5batmweaHMOMWQbUcX6Ci
whBYymZpwx51cjNDdI3zzh19Wdr0Hhqv/BPWKqwZrrhkxHPVTHm/Znj9mbqKjNxXzJeZMCciXyim
NsODLmPzTqyIJKb59CMj9R/u3VJXb7tyy4u8fKDrrnH1NNAuD8iok0W6T7miX2v4PLkN3d/6oMBW
L+/GoCw0spkP4OrXdI00Pc80aLM6NNqHFc8LuwW0ov81S4ChATvaqIO3UztJmITd5evGztvnajj3
jb58Gm0gM9JJGa6bW5q5qbi4iOXHa7zcrNcva9jWdz73E3GMZg7hx4xZ+LGp+wDWQtkkXzdasvd8
xffLdP2CtUSX9Yf5diZ3cgFs1X44lCRmiVXvqQixFnr3ielQTBrBPeWhbh7Nqw3MXz83KcRS7xDN
mjbywAV+G0+jXBGqWy/K3zB+50mQBMPEmgSus6mDB2BrXAnP7HbbgAl7G4/D41BsXkERVtsIDUg2
yzAKk5y42HZ76Zaus1C91awj6TaxUx7lwe2V+2QrDd7se/T++a1yj5v9HsXjUMA8JlsyvnovbPCZ
OY5vzKBHlF3WBLjNPmIGNocyq/etzZWJwS/75+B0u9xMtvz9P5dX78Ujvr3ZZ8NrZdtoNbrFzOHk
m46fAWcUfv7n+2bPn2XbJJTY/PEaEYliO7p1+1fCJ2ouBb/pLi83Czks2SZb+UcLhCBdDyJTVJ6e
N6BJ0ZlVFYBSDrLBIbjvgZMSgycvHsZXnPKPckG0Y7hXK09lNGpqR9uyn78nMby/Z2I4Xn9Puiu4
2q8SamgL4b/+PX5P4/XYj5hv7JZXOSTdczV33M40V95OZGPsqcjBxwfJR8GaUugmWRV/ESmucGJk
34rQbq6SJo8c1WFQL5aWcX7mgAXgv51uPXb4JK/csDUXtQ9eBYaMVRkvr8YpjBxYxeyEdqHBpKSC
gJqXPi9Z4Wi0mDWuhE66gdOCEsW0S+ZniE7JPEYJZ594Jbs+MViFduO3LtmUNWbw5Mj8mJMFiSku
f2wQoANMyug9RfMBMNcA1cwgVjGSEDIAYEOjxcLcUY2hcofWRWYxzihkkAJx4diObIXhlSQ7Rg7q
7b3igg9TIGnrP4wn8zz+6XYCGIpN9tYidcaLatl56rxcaOwzMg9eV2Y/lpRUv8x9JlVewk9zJHZ8
7DzZDoo5/F53yBst8ecbNEQbGUMQM4skYylcBxsDTdhINzK1ypc1vN7r8HLIz1tLg2X/oD4Lm8/Q
jxRvHJWXrHe5wYzKRY/CwVbjXVL7dciWkp36d+suTSW2v7aIOcXhBFrooLWtYwZ6M9uA4grHGFY5
kK3EE7kQ4Od2CifTAwOL/YldWZWFKXPGhmzVzpc2uswppXbPaHJSY0M2iyWFXqiBmR0t7ozNzIf3
wfzxlUeiDl5DCJ6g9FBVgON49zSrQ9H3P9RKERYihncgChrRUmf2goTxGZgb6DFD/kJEoAAMKqOi
QnnFfCzIVmkqCQvVeC3BW2I3U0fiuAY42gilOv8L6LaaS2gSyIT3A428xFyNFznGDpPGDR4vBjM4
3ATZfBM9pcvCTonMhpsK1gFMbL78/mXQP5VldaIIbtEUsUpuqzzvudK8NWXcgiv4YjFVy3QgjRrd
QrJViJl85n8aZjBZIFYx2oVgm48ILbfCZH8PWaD7AIntLFDWlVOZmvckOtJA1H0dEQUEsLlzeY4O
2qw16au4sdUtx4Fi6At8Fy0l7qWXoo2QMuBqHLYmj1bhoKQA2/891zwmkTqfkGO8x/V7yFeM3ZWx
qREJ6UFx6nO8ajzdKZHmgLmKTwSBKM0Iu1dC0G5VVmq5Sj3J6hEYkM2RV5r1KkOUf6Bcvdx63fid
n5zKdedPKK0yc+uoHyX6SHt5mOIKtOm9f+/pDbzJh1rudrJ49Q5lGUwdadHnVgsL7ad6YZWbwUa3
S4YqD5FG7dTXpx1j6QSqpk+b/bWqDcHvGS7WmZr7MdK96g3P3nbkFZR+NJYpMYEfMUc9xrMx0pUb
MLI7mOEJi1bwYaUarA8KVm+ncVRPsr/m48AM9vl4LVvZ9o7PVogM9GW1EZ0Jcz6ITQx0uINsMyR8
3yNKDMNZYoiXr3nr/kuWSIKIqRIyJm1D4TXf50MK1R/Jimim7UmVUFXAdtQ3ffPfzijf87PhwAIB
g/3rR1pBzLph0uubtBqv1LMcaBsFA0YxHDM/pEKIlvwoG4nZBCMOpkAJZaJJZq+fJ8RE2xE56Bvo
j9nYE5z78Rsg4DP2JK86Sp7EbzRXZUhAHz5OZbKU1t8B3V1ii8B4yL9iWA59Kn2bA+k61AdKsMIv
YOzhOTW35E8/AUrA8O8Az45NzZDhmGT2xCSj8qR5v7h7GbhhWrd4ALhKZm48SaMqe6j3KSfJqeyB
R5+G7TpbqWYTVn4UiGjrM1HC0F0lnFD9IcXQORPNnewQE7lQM3OF43373E+4ihd9o55VT9l0NyEQ
f1icGwXn3uzzNegRu9qUmOB/LpWBHwzx7hbaRjCpPxDgfwz5MUvcYeYQV4hRqe4gCnLLjHm3EJYo
BttDutCi/C8ZgJlJKmtqAAVxksjUqsyVDNHKVkTlXrypXCHQjtJQxFsKIaVkNOKYbzty2r9q11zT
0VQIJfz0eKUHgqnz0VtPusYbwW0JtWWrCCVbWgFgc/QN52X14BKHNE4nmZvY5HYVLV7dZCmHFW9I
iOipaJe0Rr0ZkVJoTNN9OhFqPgxUp9YKUshTbWoILkGkT6rB31akIWMcIG5ty9QT8zWM6Q71pUIa
UQVDNHbFBC4ITnx9MznTtp0LDJiWw4Q+OvWk4ZY6vK3zJHWotxgjh4aGVYcMBXay84cUSXXGVuoV
vF0JkGQVrbO/1tNPggXjKL9OvJRXbt3IGxMYoNF4kENxA/6S0x2mEcdWbL1s2evx/JWtW3IgWJIp
bEWuac0d4T9HoNiiBNCHoHUmXh9MPDzvRcK/Sr4WKrxexmDe2tb8ylF/FWyTuL7j6ypXFKcZxkEO
EIE3kz9GCFtkrZAZ6dYu7m41p6PlNWg49pR77ssqeLgSY+tFSyIi564wrpoZ5Z2XriAf+V8rXSnm
x1OcyH7flHDsf39wInjszpMPPSFbf3zaLeoQGVWlb9gwVyX3q+V9QWfML1zFGkoTwy2VVi8LnQpf
WSbW8/qhA3ffQLoP4lUNT4y8iiS7djpIaAhuKS4mKPy64iC95T/32g/VbvOzilYvtwrlJ1Hd06bz
WWyzUPhRWET1etgBzaV3mawtbCKP7Ir4Y0TAyQcNyTD5w4eFO3UqD2uIwR/+Hyz+kBE0f6KjkS8Q
CiwHG69h6Wt7cNg4wXMRFEGNchRp1CK2x3STuCj1qvTGQBlI1zsuJF1W2Nl2f707d+dzujvaOtpG
ZnHQ18JaW0uneDj6cVDWCtWHnRSOrGg7sUYn2ZfCB63EiftdRaY4TE/BfDDPGhW4UJ2P55n/AMP8
4Sfi7FKGhf+1Yytaxq7gAfu3UysKEsKBDqVwiQWWmKjZUf5E/EbkBSVLAakevk+qK/sjJmWF93oe
bT8YstP4dAdptot3n8dcWfPLeDcZz18HYV0ajDgYfque2gNfZJTwEJpUT4/r6zFlttiVIWH9FRhs
fE7PPC//+uvkPVXH8xSpBBwttfb+QEK8e115GmXz7wMNynTodXS7bje432t/BS45fNHFRZcvvofv
lcYC9XiU/b8Hnqbn//4iHhplnp7BIKRn/rzBhYsHEAzdjtfDWR34kXiQhy/5Kj8//6oNvwKZztH/
Dvv3l+XwGt9D1SwAAaJeSgPOoRBRbRRioTcG90syV5qx+b4l28lKPjIOmHXYk+RpRwYrGjmRBogm
g2Vj4kZNjSUhzwkaSCdl84PVIdg0UySLBMxu5aI7YWTzO2CEgpr7IPtQzT92Yam2HhSLIXNQ5mRE
w2vhdmXKrrTmZ7E5KKazpFCJboif6Onwty+7dhu32KcsD50GYWH1uONq+brS7jFi0tuGYsmdIizj
layn+51eZcK+hnIt8QrVkI9BEZXaRbMSaaMoa2au/yYsOHrBlsIcR6LYMYWMkuhNZAI518qHfYBx
ZvxF7HxdkAJ/923tf/bMgV8UvF3jf4bc15Gv5Yp3odLgxyCrZMIHeTAhO0KO8K7RqVY3sn13oBL6
VPPJD0ZYFMGPdxHhqGbKTr4STYR2L5XP8vWwhkt5U1OcK7fijpyfCzU2VXPiaPYk+PzIq9iVz6Ng
FDCAe5scRF9136dRKPrJVVzL6y997gO9+PFJgEHFrrtqGiuUJhaLk+91+BWAntYSg9yIsLv94Cea
PxpDWVB7EZn8tRzzV+rp314dVHhTEp/nvseEDSvve2A9DV909EDWo4qNTx3DgKH/82Kx3Cli1vZ7
d0caVzsgAna9B23QnNts2Qb34UnQnT/e2+vO9aoNIsiS3mhHncIWDoU4FQ4fT9qNPJKXM3CO5zl3
Pl5y1B3+u7aBcGiDegXBLj7HXPHJb4Ge1j9/o2zolP8kW6r4a3l+5UYz+GTVUJrfykMtYju80GvD
664g2tj9BjyG1W9kV3fUPbAFV0XRoTg9fRCSm3L1mDA6t2ELp8jEBuRbm8IVNv2S9H5bha9t6vT8
T68w1B2UxLdv3MWTFZM6D7IqdsXyOniIgVYy1K2e+9q/bz+L6xjESg2fz+6t11ak2kZ43BBEP/2v
+2HCLykmj+12cruH9XrE8yE4oKs6xNEJHboCHEa5jm7tFrbYQAsGoIMg1rbd8uW9T+GD8OfteKYQ
UHNkC1/+ghdB8vxCm3v47r7NTrI73mPinVf45tI/V73V2HdsQWmy2JdZWF+qrXDEAfDTYSvp7LfS
F93GmFi517OJMC8G5sjjiODLgq4OkqX5yUakwCmRi6ihgICAFKiWADZeH8IOwnF4QvaXMuGLbCfa
QHagCkJBjelOMcU1aVCLI9FPNq95ZuV27QlrcfV2P9bDl4037zuiHz31n8vUGh0bS6DOTMF0I5nN
Mt/EAbql1KafVn+D2IFKV0hJefVcCqv4dPfz8LGfTNu99kF0O38BSaB1Mk322R7akrrpjmRYz6Nw
Tobvspu6+RwjQrhsRb9NC9OAcgYF5YusiFi60msPml/gu2hbSqGyzq6y/6ZBF1aO7Cv4tclvvNPW
IMji3b+dhEX4zLU1DuV+AMfYHtqDTG/woJ6AImsA707tVYa+cFWRkzn1h3pwIhh3zDkhLjCKFeYe
lzBY/WYnHgTAN/SzwfC4vBEEskO+Y/viwYC8cS3bQ3GN3Mgdbzmf9XAY5JLVGGU9MEd26o42dD7d
4Sw5EdBqQDGZNE5TlGE85L/1HBw/xiKDmk+10CsOI6tiQIof/0moh8zfAprLfHIpTA6FI3vZTfEA
NemrwWFLPwdsq6ftILZzIeR1Fc3k9WCiKuYHMr4qO3yNr52tKzoV3ZaBGMc8TMMBocFVpw+pbtRN
SiluJa6U8/ff/xF6NMGE7oITx4vCKRxIr59gMIUo9hf70fH9o3gP+zDeaJ7mPYrpa1/SaV8rt8T5
WKIH/89u15WvBsKO+MN8h7HbHRP/5UinF6ZVZJW25ijoXDoKx0lw3z+PDzu7VPtizwdTVorH2jDV
5deIrdqVjpI5MsvlaKl5ufdYjJmO05iyVVLzjTcEJ4sBIDZchWaezmYMCNS8CEc2CUbL8eZh567C
FZhsWHQQtlbFTfMEr7iU3KWS0tXgUd+2sEl9IjwaaBdKmqTJlxItRcBy7AwSeSyN7gwlpobSCMRW
a8DUDbus2RHnenTTk4Bl8qYyIx++DoM4RCcbQHflDugJ2WcSttK8QKoQNBpFTtL0oZTMqvVkT+Cs
wBtgdYb9Ia5SV1nTmzFHYbckCgD+yUdiGjni6AEqUxSP+2NC9P1ZTzwiiPPY7w4thND7ceyNvQmM
sLEnbsZeDffAHn6oetpWC++79i/dxBvxhAKDWbioSNy+iH+QofxQxcacft18/QoYdS2IM/Hw/OsP
wzK/Aht+HAQ/N8pHUMB8e++rLzXb5VjePLMfTdppjZHoyxyeor7tpKX0pmFbltdEWnSIgH/pmv+W
0vLrxPTEpeVdWrzGZvle3KtjqYViix7D7KGvPjkjYsHAGQAtXq8BvUh6+1pFsl+QaymhonjwYMDr
VqSqTMJ+T2EXc2/QlntnCxSB8EB3WymPAB1GzW7S7O7i+nl3BSxptnjGpnhffJuDRCtLMVRIIekp
q469Yg3xZW/n9HxqM+ZWUepnLYnOK5/lTNIC0LKrLvCNccO09OHyPpkf+fLAux+eMaqP5NfUaN+H
gbJbmImpsJaVlYTNlYoZt1UakHXExxO3XRCigJjD8s4oPGE6HMkq4Dbp0+I9p+QhbIoOoS9xqTAt
RfJGq/4nGi9p8Cqbb/BZIyYx8fUQqjNaVlRGPX3Ti4y1VY0PrQRStec8/cNoZvPHZw3iohHW9SN4
0rl6egTkgrbNY/P5WmD9vpWlZ9s3k6DuCxWWqGwOeP4nf+g20T5+LzJY0ZNVyceJ5uNo/wZ0khs1
LTl9JRZbWQmaz1aFB97PMor5zMpE6FVcT4BmFOHkFTwqr38jTOF9qLreTag/5a64aqvmCBWduKaA
+XdOcqucWGK+GVv55a5dX8LQeteZDA9X5vroFvTItJk8NjPNY5bou/C7ry0LM62xO0rZsiEkRvEj
kRLle1V0vg+fKEkZe814Lk62Mq249bcxvveFsEiFtUzlWg7EdNu8tljdSD6k0rJ/LeW7raXLLrYe
zSKmbyFeCyA1HyNPzL7f83iPIC8ua/rdpETN7hVt+aSchkQNuPLeoM2IVVs7V+fv1K71RQGmXPN0
BDOBp7wXOcXRw0tcvMphRMXrO/u0Zg3VFlX50pJBh4B8Ggfjp6dV5nCalAPrpVJZE8AFXPV+G419
TAn7q6zXar38oj+BTO2fonp57z2kBenUIzrdm0UqHstXoFGGYA5P46ryMl7E9BlgJGhbne5vb3Qn
JVlGm4quU2090SF9ew/ZGaHO09gpDSL09XpLvc+7CLUFQ6c1BTWynbXd9K7PgASCwJEvbTWPtaDD
NDHIE0TyB92AOUKxHLoH2qnt5VuVmxKcr5/vJYuPUbyIer+VzHhLSNxqy3QUovpRd0H0W+/7ZoBa
dgXxGyW03/QCOlA9V4+5jHBBxpb3mmXyMklDKBytc+r+oeqVV1ryv/FFh7NtCN/paBN1i1FjvZ7L
lsBbX2MnnowRofGJ8/8At4V/M9nEDF4ldG9hYMUT6wPm4qexRvmseCyT+wwt3ADR1de51Iz0B7yP
dhtl7sgp+Zit2SSL5kez2dFgLBGMySb0DJTvLPHZwhN6RJz2z8iaHIHNdif1l/VHeuV1Vgze8u8+
mon9vLqo5VIubN0rnmsU4b90v1KrFIy3uCwNblEHyDKb/9Y0rtFO9prFSvUfID2czCo9ufP71Zdi
KyhiwXpRcmo5ERfwmGTcqwVeHY+ePmfCX9MFJaIwmgG2gkKGH7lchdwbqO2TYOy+ds9AJDgmSP19
gMW8tbdoKZHjExq4o+3jO6A/xXQGPPcB37qbAgEDjQT+FRApb/NxtXO2J8o7ULHafletnf621M6J
5ToM3g96C4kzYqDFa6riC5jMRf/mNYvRegBdhXEvZ/47wd7PsOSMa5GQFARrCkyPgqo+LZP5B8wv
ABBGG9I9pJV3e4cPJgsdxxteO9Rn2Zybnh0G3bQr0OjPCbNCRoZZif8AOmOrwS+nCQYdcDmueRxq
cJEP0YnKPF0j43lKDsmBZQjFXg3XuUf1RJhOkGUZ43q6nTUCffQ4UK4Qh4LGJNRww85kO3HlFcEs
ZyVZ8plT4n3zXfcXr4oDMiTG4Pc1u7Oko76SjsVeCupj6Y6DZE913+ntxI/D++VfBDYOPsEkeN1A
kB17eo8bZRVzQ7gUOkPrP9OxyMWb4taIFbf1n77OkVHcjIJaHvRlFAQYfltmrAEIuSGdo3xm4hBR
d+3c1VBDgQhaDsA0bTKDFFrqllLOmcDKvwRRvWSuoaXezjN1yrVnP+DWiOO5X/whV/iAjp6IzE97
43YA7x4Qbsk8AvJGuNfMKsL6mSRNNfQtu2kDNhgAPk0i0JjoxDHYkV1BavadFfqsi6ZjaS4i0kv4
Q7DWzPjHyVQI+5wncNejqYrcBHRQFHQQveiWLAv16/cLFSAQ5Q5GZrXzDyvhNe2T2ec5zb4zrhfL
5sPr0g+BYgUuZmSx0kGmq/GiAaKlTnN5+lKH15baOactcC20OctMZYFxTmRt3fQzmsrCtNfc+3kg
m1yR5+lZBqy0Yf6qvI5+B4x8RXcL8D49nIn1/MN7RSfRz64ZEFO83uZ+SnDw6RQ42VeekQf2TArp
pl/agCXChtMMAgsIDXYRuLIP9KSpJpJBUpaK7tPsMwU3X7rNHAsF8FDYa900gyEDzBRcOiLeWIRy
qtzZXaKBauhb5kbz7fci0gDh5fzRLyte2rzv0/zPoubWaDSSSqRN0VN/zGDZjNglYFPBDiIY8Rl2
zjuby4f3rq5nz78uR0txCh/k48PMkY4KMSqAE5qHgLXe01rg6Cm5TvLDkcqhTwCQo60iu1QHyhW/
Y/+JFENQC9291wXB0fm9A/c5+RUuD2UaS8NuwfDqlwY7+sscGUwoL9yjVvDX8hpnsh/ME7fvZVNt
WbN5oy2fIBQ8stD6CAtF/e1ONXqu8vSrTZk8IzNpSZu+xFnzBxKGfX/gc2tonfwh700JlPqhOJp2
a3p+9axEewdEPU37yZToVuPd1x+fMBPgnq24H9CxJ4DEVAu+2/up/x3fYML0G+VAXE/VUTmA8P34
zY5P/rqSnj2ZnJpca1s4K0iYWC8PxGaRzgTgeK/Z4ztj3cJxwLlAaYI3UF1HR3ClUj1l4fP4nyca
mkLIv7J8mVGoAimei59BjiDC8MHQ0ebobSWolrdzAco9NCnkUWln1VPZ53r3K1aL9PsJWpwbUmN0
qs5cPy60sGeQuSHsmx/meU9+2yu3HUwuN4hb8mFuA7hVYlOfNaWSTXNRMSbvMLtyO6orVJIRUTWp
DMo92FKYtEz2gf1/R1sOszhhWg5xNpCeMUDIKbDoekdJbhLPWmGeHbt1cuSO8k87FM+puI32LbCJ
LUURjYkMG/2qRQMbjP2i7lkpDxrh0X6y/7rpJVo9d5rT+eN97ExOiimQOFXb0tcOFNOyIP/r15ON
fPuuSJcJ2T87pvBmgXRiDR0+IZ98yO6kkE+ZXbsf1VXO6TY7Y3RkEjoM3AfRq4VWzFuU/u4z+C8q
Do0xW8gKRPgkc8w58e/0Xudnsnxp9wj6bXdGvRrOTX2mlhyfWeMQbB2QNCww6S8T5sNFWEs4nHy4
ajk9vT3lv/ffUBaOZ/1B9gGwj345/H6FfdMCiZGmmGn9wl2klt02i/pYTKB0TFsSAUwWlYArWmcy
cmeweTzwvx/MMCpTq5oi3LTjQ+m36u+xOo1BTifMmMHBpMB6vOaq36fpAc6LxKpYRZfuH/+jCRok
ev8yWmf6KfIhisDdEHl8YBKMDmJ2Yb0oSFNToaAUGY9qjsod3p8nHT0kRPBpXMtTGDkEA29KYy8c
xYx4kJCA519EhNVpP9BF5p9oyuP/fEvYEBEw3p2OMC0ydESVxjOe8yIq3Wg0oTDQhAnjWTpIk9zP
it3b7V6cPfwJRQn2FLAfmoaMQvt3FBab52lKeIo0cXoaoVd8nyZEptCSuK76TIOIixPhfESvBC2K
MBVDnczJc8Y/Ai79GyCkMakD/UmNRQjT8U2grtp679YTCxsHNRLsSbeoh7uJu6QyiuQXsem+vb2I
c2mrnKnISCxu5p5+Q25d9AkFxgy8Z6pgDQniZwbqnvDPxQ5JoKs+g8MSv7NUnkY0flBkhvmTmOl7
OekcXNWjNt/dWW6NRJiNg/b0gJ9xgPJRWC0Y2XLW6f4YoqiyeCLhnE278fSOLo4yzRlg0znAzp+9
ITvRBRpfG7bHr8WG7CECszdB4ljFa9Gyq9l0w2gBviq/oFCvHY1kRLY0BuYN2xwasIKcRDWwTAmi
MAJ9PYcsp49mFNtS4HEDaWD2yGbaZ467qf9obHx20NO6GZUrQhOdItV7Cs+MajHzFw7sUfFACS1f
YXkVl6nD2WyMbWE0ApnPOjdwcgQv2KEPImzwTTBf+rCPMqIXtC6+U2k7uKxzcksOJVpmvuyLvmSV
x/L4Xenn9lb4xTpl5IOweO3jX93Ga5Vht30Vdsd8i8ms/wb15Eo0jgtUkSrDPWRGP1r0a56ySx84
kWrOR+KGUkLAzXwUrvCMdJxhMg0ywfkSU1GL828x79DgmCBvSMRJmoGliDAW1VDEw0EmB4IHy9IX
gxcC/wcV8YvTyubxmRIKtkCnYcD9MKpDHMbpgjJXTnOS9uXf+Jha6DZt2sUfUo1waL10sPrT7gYJ
tKXghuIazBNaNrvnuTw3O2yucOW69qMp1pgggmoMZBzdzz1S/oStfQDdBxrOFY9PsJnlmQ4Ill5Y
ISf9nGKOKmZ64zz/Od0k+NIjpSuwatY4yfxM+yzHqPcUXOtsDk+X677Ogc+T42w0WIDNb/772Fc3
yrKUjCXrtQcn60q/4+3nl6DhdeNgqm8b/F+7/+ds8O0qFSAMVbWfUswiImBej/CH0arJ0RBu/8xq
WoVEKQDlIW1w16PZI8A8slQGluNzSAYIUV/FnCjnjhYg5hIbvZVQk8S20nmh5ktcwylzO/orsfxT
gT88l6mtZlQmZhzVowWQz/trFqjv2SsaKKoa0nRD+YAkgVVant9opBwnfx9/coNsylCm2XPf0aeL
lCkKiuyq17H6hUCk40T3z0tNmIxsv1+cUKquL+9Ld3mfxht9rVLh00hn4xWfQDkre8q1V9ZBFoz2
4wD7+DpHGOedsOMjkzL19pgQv9rqjnwQzv3qCU34p19xKVm+98M9hEub/OYrgkGuGpH6oKj7Q5LA
hcxuEKC4Zg9bXqcLq1/VR5JrNhJuBs3GEZpqx8+PdCQaSZiBOX1DQvvJrvz8HQ5XJZuRMbPdqttQ
fbXrn/i32VQoZzBAnS4VPIQEYTrmVGY7lmFzgAfEce203mb+f7F0ZkuKI0kU/SKZIRYhvbJrX9ny
RQZUghaEJHb4+jmePTbT1VXVmQlIoQj3636Pk29W4OgJfI/cEt4uu6KyLI6kaUO5oQ+F1Kz/r1i/
adjGWHvg8SFYwbEAcPVf/fMlLNnzRQOWCB319ZjQgVoLfUv4dwkJaWtqkrt/iRvkZu3Qbq5HkhX0
0nDoYrlZqc0YWYU9hJOTZdH599qcf3NSPAQS/5Z0Dle4OCTAjC6REGDM9ZAJDAfe5vNIDs8PSwl0
V19sI0eiBO2Q3fjjdYehI7qgRdHfqo/vx47/CVjL9SblHuKQXWk+odiwmiN/URSCS2tIxNxP7kc5
4olMqBHBPd7yZLLptdBG9kSuxZosD1hke50A7Llotkp72wC35IRLyltlozMI6+57PeiFhWe4/KQL
bZ63SRFTDAof25ODSqH8SBz4lasrVXTMxvqWYDy3rzQGDEJjTlpBnkZogFuW/DDur+h5tquNdHq+
JuPxwKJWA0OJ7v7L8bbNMGmtOfBow7BJCsJ027of9xxTC/f5fmqoaAe3ecMYcc4zPw/5aAMcFgwv
Ybtr7JOT0S/wnHp0PDu8X09xHz7uVFNBiX/wD1348yKCxDIzXFEOTglEWbQtsx+Xzsmp2RguVJLU
6Lb5BKqlenxu40ePZfHv6uSUDNzTP4q6XNfvmIoSqaARdiRrZi8p9PGTVbfjbM5/Wyt1OoeXo/Mj
s4i0FV11RWR9J901ZCVfXpPzZ3TTFjwgsq+wLnkCDclJUE5IUy6MfSIi5j+RdbExUCrHubvlI5+U
kZYwWIuUh9fibGLpGTw34IRwlRdSqXm9xnLqEyBglkdJ+P3rAtwSTw41i/OALQ1doo96gfAOUVEb
c5yTZgxUpt+RMozPs3Nn0gFBzK6H+LaGOaD8pVyUUZWN4V9jarzz9J/iMZEo1n2Z0tp3YAgeWX71
QY0GP3qieleWQi+8r9oABZMEDGl5eVk/ra5pLHNHOzyx6VIGj14bJWxNJFG6xXWmOvXp7Bg9bILI
lWIXiwcNqnkMQ33fwTFAB9d6mNRCtbewqKwVs1nq+9Sutreg65BQl0nXv1HT6Vkfp4yx6BpjItbT
9oOskfQ3991pm/8jIudLh0fitXSjHb6YLXhQeeZXT54Boc++ZtmKBhc6cPszsvoAv3x4ds/u3Xt/
R5XfWXdwzT8tLdG253Vp3iaDaUmDaaz8dDhSKXD+TnsuiVca54nxI6W4fJ1N+37XJym+rzDK+soP
GtnmtukcCq92aDWxGzOLT3TH3I9lottpVAbFimd+imslSvFBVc417NiFXTlds1lfF9IRk/ovPEjp
6PSvv2lWJ+dpG2GbaBtt9oh7q3PUBh/nvhKpcIXw/0ONDndD7VTJeWe4+ba/ftjqtE7aWcr2jFL0
17NlENsooWKlNk7sOUZh85EgX+gb0oGbY7inObnEQuN3Qhz8Ill26VAozc4M9Ob0O+1jEhK85ofe
HuFZsuNtO0Dwf767i5W5lGjWaUSEDRxJ9+ngwHF2bHbfIw9Jf4OIx7xkI6PsMUGbGUKp6I1RrZV0
+niM82wySKcS8kJiwzc+GPE0Dc4TvZ3c2bw+U3ZBxKvbaUp4ahATnya924iICm+sd/Z7+/eawDIj
vASW/hdh0lVwufHITEiveDa++3reWxs2FfYKBXdAnyGd2OaZU5MWlmGMW8I87ZqAblh6BFOr2lFO
995mFnSmeph7eBh8hkLECDXBbYuLYvHd5BFH6iqjanzb0NeU2p3ZvFn8lvxC0EFERPmTXYQDrflM
iVIQpWIO1neU/8IYprP6u9BM6mwJXCeHnYFdaZma6jz1Lzb5f5U8Vxp4B85Xhnz2IcheFhzoKOA7
7sJEPfY3XfZ0RCwSGqIWIr/gSejaZSi9HuB37sSEMGxBG4NrFr5EOyUk6sQcM92Es0uLh0v2IbJD
/o8+yttlc9fkS5hH9nve9wPea0jr7KxLaTf1+7i33keebu+GuIoEsVOOedKNh2FzTBefDVVFl5Ma
qyq12/eOYrWH0EeiFenrbMeoJSW4BZhjBwC/b1MUJP6f34AtjwtuMjfzH2cpH4XMruD4bsa9EjAQ
sPYxVQXVZfgqLNLLBPntw6NJJqmxS45J4BAJe8wawk2M1YPGZcZIIA4TBKKXsEoJqc7jNShdrmq5
rfky/gamRTahmKAd+rPpJ+CVici5aV9spy85YslOyCLYgGkBC2m9/CvTvn7Ln0FnRJT8+KV3+7ln
bXFY6kHuvDbtuGGw5tfiyXT6m+pftmPr/GwRVNgNomb1ci8+l/p+5LghC+cB4g4vuFY8IekG9RQB
vJvceb7Z14TqQKCLLrmV7GfRxPUB+ZUgjfeNhJounFOib/RFGfB5WWcEEJRrYKujPoN4ORY7jU9j
aw4hVu8649Fr6HyQwAShQMGN8LSu7BaKi6kjD3rHqhIxvfz36o7OkXF8dInDOhsiIE41lsYraFbI
9+9V/o8cuViggA7mp2RolfwDh9T6q0AOKVq0ZpU8nJ6luBCdVvK7PBmgXF/5L29LDUunezDCU/I+
Ft5wXpuIX7OPlY45rKZXLp/874YUHXK4yPqdNKj/YNqPavjx203HP9vd5GwXayRz+jeGdCjWIZYy
PEqlq69oFsObyEghSzre6EwMalwV1bKHsYAOH/fsvymOpv7d1iZvq3X6bGfn6WA6oNsLtd4rGf9K
YOI28K4e0z5v+TUr3esCCsSYeNJX7A/N880sDcr5hX79N/1zQBxHfdOAFcOiWZwmdLRN7m4Fa5fs
nJ+pen9SvafML3OmX9Htq07Bpdg5DMg7dd2BxZKfalhS+nRUI6rIgLyBqQZnXBLpiNpkyLm1MFzZ
henkHdUm3jTzNWtWtFDSUjckDmqmtdnSk0CPrivLUHjhXOFsbISlOeCcedD4MJz2J7r/hR3/tRhl
C7JcwSZ7c3r4cQUzS4Gea7e0vPe4xjNXsNuTrk/eu7GMcYI8DvWNnjMMjcrkC45fmn/v7nlKAwh9
Fyd2ieuqdfIAV6lH4jw5e4NQnfcpXRAPOIS+084CltqWyu2CIBdsIQ1Q+CyIcpknCZFjfLdPJstg
nm+79BylMzm2SXIw1tzHPUt8tsXcMOFqYxWvxYMyGVh0DJp5MKQIos04ORcAUvCxUgrArVpiKqLO
4mvy7BHuYa9oFrTNJECOEs28ritXPilbPen4AsuUL91BeaSF9CjOxO+SWwrHH20icCbyueaztPks
Of5UHp855if6WB9OA8Y6N0uHshnPRGsyENgjVOXpQHuaTiszi2r+Y5mo1jA0aJE6+4+Zyn/8zIhG
6JRV2BrGOmRrYOIutfTx1+L+cG84QIg26dud1QuQzlBk/+zBVrNQflHoTPzLrJ8Pnxe5j7WM0ILv
FtPVBB3AulAcGsATaBgkwjr/OfPQDbnbjA2IT1gocpe+EdDhH0DcqXeiMd4w24WC17k7b+nwT2nq
Zt79vEurDH5TOPONmLfM80pxv1bp0jFqsjAt3ZR9yhuwDg23MoWuXEyb+Sno4eQhHJhmtHr1LJpy
HMPKbFo2aAC7mdniZTKcddUyLEsBx1SbNIDMKlpAdUwwLX9XkKdgxX3w+lyoGU7YxYkeGs3t+Xp4
dbKkHxI6LnSglxh6k1bcFIR1VN6d1gSqgH/2Mz+7GV43HM5eKtNErQttmh1+hhby0gvMADjqcuJU
UoyQiRc8YvnsNMO5HiqLlfTY0zxIl3fhXmf4WeyBmS17OFZq4r8B41PpG9rqEe6BdREW4Wd/p/2/
vz+H+rqh40x1G+wWTwoPRURAWkT5v8brbNJF6nznitwbLk0XD97LfJm34GNm9uDIpCNPPVbJaatv
7oJeLaIsUo81dI0T/2DDxiuHDy8ovMcGftOqIiQUd3HDDRZ3VWsaId1w7nWV+ifC9Qct17fNifYk
LekHp/Dl0Yqy1syuqUQQpRZg+iwGi3qqxTUHJHPyv1YzZaTOzb6tOxMDsjwDM9jIqRBPdT8nqOzD
M767GvfkbrGzzHhJ1KLWwYThX/GHpB6fa5Kx+6WzUUmbynUOisj80H1F91SYEUp0/RQMCpOK4F0p
UTr7rmlKnNVJb1rT6Han3ykjT9BHZJtjMYD3MAR8aBbkuuLlbpYYK8w+f0sTAu7hm9Wx7mYDz8Wn
df6g+p/wtO9G2mmURgMzLLNxF0cko2Sdrjf4ZyTD5EtZa92umdjVrinPnZeF9XZlCm22rLm8jZVG
GEemXZu8w8UpsvzQ3qvE7D2YIxSanzD3zj7me84A1oDt12qDh/ni/K8dzXmzASMlsjOdI4CRmvlx
2DBAGVSs7Y9zmX5sJRiYD4zyPe6cfD66Y0xxQYKbwbWOv2WZYcH8rDPrOj97PWAFbKnj/uzldGmU
/piYS8wSweTmoNiTFczFu59DL8IlTgeRHl3mQzhPdL1VfM8bGVyPM2qgBWctJ0pYB2IGwijISLor
QCkVwEiGYyRbfEx59Y598j/r7kKltZ1PenMqolE5xFNkE8WFys3mdTN7rIu7B0okRelhQYQVe53C
xoQO4XxJCfKALTxklh5Bximo6RikCwtGCqkh1lM2aqgNLCYuf59X5ycEADtm4KytjGyRQ5qXUcAd
UGSZGSyqkoezxVIDPsX88pGzOTeb5nQBwIjnvTV7U3XXheF3swfbwlVYJQVhCmCQ6UDiZzZ0juL5
Y8ycAA5qWkDkT3RtF4CUMFA6+nQ4gf6F+f7JoZM51BIWRixf3drX+cCEL4UDdTBapeMneMUzZ/8T
bB/jA2EmKBMcnVMSGg/KhFur+FsLDLXa7JTQhcR9ftj3cS1R0px3ZXbDK5trhYMUiNO8wzhkCs84
jK78wMqj02nS8TCIuh225Ld/syr7hSdtGOtLsQKX5HtQf7nClyU2K7/rqqbKDqWwUVYr6ci709j3
Bv8gtq4b5uIvXvPutLPMvV6s+vqP6qt+tcMdhQNdfKoPt8RLov9efWqT738lZhRxgmI6wUXKaIiX
Pi6SNzE0PeNlPkakLG+zKioxzdysrkWPI9AuhY3xise1WhkxxCH8+D+ZU2CRkm33cRz4mQMjJSkE
cMLb2+p/f50lBoPOMn5Ou+6ZQ/9zLJIvmS4EsMdRiTP+nQW1eO9uluFIr+JzIx/6cQS5ED0sQcTc
c+atnJMnJgCsBQ4OYxz+xqKHAxvnjf8+FE6Pb1CgpHwP4thT/c78G/MDuboGEJKOp+DjVYOHpc8v
Pv0Zllwb6odYeGquk2bdVoovHqeu1S5uzIYuvZrG6j4hZA+rbAWQ7BQ1WAwREbG/9ue6m+LExtSH
nU/2IIZgePdtB5oQjjMn3X2DbzD4149aZJcIQx9tgYkqSK16PfzPy0ftrbf926l6jKOffKm0F1MK
cy1nMjKRCPm39eA+SaMuDIk7oz9wYS7+YYnma/CEcQRaj71BH/SFp+z4Lx3JRn2zezxpVxAk9pOj
7Q0Iant2O57hvDijL1axONOGqLCIldnZxLAMhwdfIeurR6N2NUsjnhMMbwJA7kcGv2MXHZA4rR9r
g/k0sbKFkqZs63xWYqXJn8GQhsjfz7qifLlulkCVmuWZyUrL7vr+2zDJuorvy+dvHdfIuWHJ0Gta
vn/eLvi3uPZ1+xFfrcZ6BJDHSQTZeBvrtCkncTbHdrYqtqpzSeiGBS+2A2dz2j03H8HZVMceratX
jgRlMbGlw7FPsrmpd9dsmt7sYfg+5kEpPeckPTB6VsYPdQH01CzSD5TM/9jidwiVnnYwXFq9LEJ4
h34j/XAKKLKjU/Q5VnMLFqNwFjSkznp5twfTZnWdTn/bicHBeAr6B/IfU6czsS1HFBYkQcldwkp4
9OQTZ5sfDtVJYlqUIjbmk8/GB+aboauzhEPWF2zKJQSFOz7RTk/zM9LYF+NxjxpKTZgkW859PPSQ
lvCvGSZFbo/AyRFoS5/v7SxegOwyF4QAvc45KhhJz2/OtAlahAlgKRaOMr4D8qL1wB7aJeii6UeC
wgmhBbwbMgHGedMyTVAHPuRhX/mCYSCm/04Iwcfu8SjpxGdnR4yUF/Nm9cTAQ/DEmCXM+Rk4FOq+
cznUbngccVSscKtPNbtwDeepsh0YznXW4mesZ11Oogvd2ZyITkakhYuTJmXdvW50djg6bX1tqVG8
BXKgBl16+d37dsguc98qWNxP/HW5V3m68n3X60YNtTO6O9b6kBHgY52ZklCvCqtev3iQu7B/yN08
wSYdbgMQjzmSLoSK2qOJFls1G1gfQ6O49TvscQO2TumN1pZDsAu9fypshhs/eN/hlXi9qBuV+36E
J1eijHpdyUPaZ+hUdFuDd1w/9kU7eux5Kl9YaOHoIBWsL8uzPDD8/rN+rXk+CAP2f8+Qsr0/Jtcl
nYRVrO1pD7HSNeAGW13qnNmPgNq76hZ2x0GYczJbXX0c4sbMG4bFTvff1mODSh7STxkSxhF+MrCC
KVVimcoIrc8EyGibE7F7NaRvZ68KxDf7pU3yYTbRyzmjGX5wEtygbVU0kksPfUEMl+HCBSok2Iq1
3GoDuITm6d6Hn6M5zaJ0xU7ynZe4UI3fHreZw4KBeZit+D2FTvPkQgud6QuJX58R5ob5k0QVV9Wi
Q0TCEGKXoeZWGjBxeHJfGFPFbQByE0nOSlO11T/7fjOdjwyiKyXEv2lRHXbpAiZtwtgPbaCxJKqC
PEF8ch+Lmxfq8eIzsmBj4UfTrX8U6eM7qnQF6ImTd/Oy9BCM4uplgRaladpwVHOYyOfiYAoo+MKs
YVRVnJL88grjJ4E8/BrWKumZydhzogZmQ80HGPlbrm8GyEqdMMSE6A/T8UyCxQtRrsQlPIcxA7Ib
tyR3Q8PjUYXDRGjUEPAQ6E4RFPmB7fSMv+hq3kDUCCiBBgmIDAU0pA8flJSDH50Cijh5F5QGQJwY
1HqL21yOIIFqQAKdsx+SOnTsjIlNipORSyuMRRpM3kB8gFsssBNwG3pjHcQH84liwk5oWB0OkAFO
nTOXkUSOpVLzDvu8z/PiOib012Y1kKIPJNE7vgkAB3OoesR14LNIaiQhVdggdNi3NLNPCxdntwV7
aKp7F1xW9U4Ps6TUCSiMzTkh2UrS6EmLK1HlvCVYAgzHu72tz/AmuuHHgnKBvfvq5BFXAm94ZimC
K7I0i/1o3IWxCIyJoNCAfAr3kuStCxhORnyrNn45zMJsIuFjbNPCN2ljonD8o9BRuutqNtcnHfOE
jjJkpdyJHKuZwt6KjBA+uDwUl2AMcSmAqOSQmwhCrAbzZQmWorY+SCM3DzWZCOBK5PX4m/sMOsW6
JH2c62eX3t5JGnYt3PjfmQGMgVY2Ti9j0rcz2FZn0Ew5+a1hlv7Z/WAcVOZfLIusA5zk9DWMW//u
6nBaSBYirMehdJs9CEYJcqw6Um1jUwRVJC403khCo4bJzmgS1GIshuYcnBPdhf8FYrYzPxMIvSCC
cRiQP8OVgk2ZurrbroT2QbhlEnYUlkgpTHlC2RrRJchtk+y4Sz5dkNZfsSXTZILaMxAJESSZ/SXC
MEziaak1sDfcw5eZEznkYN4GWxQ/V2P0Eb8MJ97pn7pjjN0ETC9Zq+Cuzoynpi6ERHFnjxkFa8j7
pI6FRY5yqCk0fmx0ICzbD4swan6dZRwWH6sYdXhXNdySK05xgFV8xWvRtQ0T8M5Ybia5KBxUGHiA
p75sS3fztspY/xUjDWH5AKPRf7+QV1IoK0I8AUq0A+CA90WQFhqYCd1TKFRxth10sBYUrRaiOBjo
JQoBPB/dKlhXipN6WUhY7xKNelpUOERqoLhonHVgz01P/nOJPWVaJFAoWCgaaQQdWks2Bvy22A0n
3H9fnLVFQLoBD+8z74SFo7t3pvto7gmwBkFqpHmKQzDIOiEXNfNYJs5jQ5lBD43wHM7eZmP2Q/mO
Xlw4crXgEi+gIdovu/TlpjK5YvIYUY1kRvpgApITxwexvdXCVuFdcys7Mq+RxAhzABso7b7bNEq9
dh/e5KNLMswmok2NRQF88y6rGzmDvXCewQIZ4qmvFz2slxenj1G/mJe+6BaYLNgbrmNEX4UpVhnk
udsCMBZfcBO1bgyH1Sz4k9RZ6R+zhuxg4uDkPk2K0YOXfbKjAdoBtDSY8d+DB3sSuOcJDZGjCrkG
+7/sdFa76sNlIHjgPj/Qs3gQ8UW3nqzyq5iYzlOJxhVbfuX2rHV6hLYaAbC6zVyqcJCCu1G2HG5p
rBhSUKI2G7DQuYTEvLOMfGqwpW4ZCljvtW/qscH31Xa51pBQsp+KnLnkHqbjGFHbFBw/PXGLLiIU
aD22ZLmwTN2D1YT1GArO1aznOM1MmFrYqsldMKz2NncEynx3YgsrIRWJ2P21MYjZpDxwa1+guVQI
Chg2Mew0Sd+iGTJfSGH9bQ+iocdBP7/EwsS7BMOZ0HrUWekRAtOA0jsQff0hHL8+nSg5lkoGAdde
RpsUO1Uf1lWRgKOd6WENoqD2FLI2ddOlkrBS4hfhURulkBFfx4JO7KPkpWRnRoyyduwDhGxJtNoj
uBNdSCgAIaGc9KaZky777je+UxDf8JrPx2h1s94BHGOnZZxcrNjyx4cF3MElG7PyFb0iM8C5P7L4
0+WZgiCJcLlmb0MFJNnbDx3lOf5AOiUf2hvm+MTmDkAb0jp3H9QMz9mfK28QCwxPUSYGlVCD15Dd
umHJdMLPXF6pwwFC/xJHS5OcItJJEAN4rQt2ErxxjhobC2MhwAgCvZAP9fMmqSOd8ySJkzBz+I/g
7zRSEj3Kfm+2TvwgOXZGzxgJ9/XQiztheRRkpsTLjFlgRt5wAlqctYnBfKpC45SrJ+AYlZGZ2o9c
jk9UcW5pUUv6byxU8wsnGHq9Q2a+KHc6K1oucQuqpqS7SJLl5r9MuIU2l1olahpoAYBHMhzgaT6A
JDKvFGiaUMv4YrzXRdChT1ZIdnc2IsnP4a0dGTCfgsQYxkQbvKI2LxIlBhotIXB9RIfgZVP3uwEn
NVFZn0/zEui8McGonROuX4Fis8OSczBi8ngAcKlQVAWsQ4bG/GmQb5KPKz6UO0SEIQcPhxqFFoQH
hH7ZXhuZ9MFVj4fc/gtU0W+ckRCcPiPhc3zBHXIaysLApejL8hk6+VrwQ/qy473IS9RgQIgq351O
6wU+oEHy7UGyNkg2qnUfRFq173sw2PtevQdc3qd7KeBig2heK3Sf77NlzpDS5WPdY/gyfY1AV97G
yngCvzMHl+hLhJqOh/0Jee95aWxPMb+5LP//r8+eptA4KydKIOhKMuYAdZxbLvNPXnzDKX6tL6BY
8KSyiVEEYo6T5MMf8i6ZUIgaBx89/uzz2WX52UOD/9B4vVe2uJthv4BonnfqRR539llY/PTFpcKr
5/71t/RLv7Ov/DcN6W/mwxZhf3227i4HDuDOOq78Eq2+vy79L03t/uUHLqp7/y3Cc9jfp+AxZsQc
QuIsHzDOJR/QZucdYi8Fl9Yh1SBPawDYUBB0qWmwnetL/mQNkQcxISWZRzNEcpu9LRR/ikO3RIRu
4J5YemuQWLpzt69ksDnR+5V2kf5M956kihW5nxZx8JMBKgHoHA+FHQn2OQcGSn3gYV5XzBVenegH
ks6HoduPv4DHUJQpy5E+LximwPar0WEQaAcdJ7tBgYKMFkAp4NHOvGNNXiTy2KRIRZAbx6sHj7UE
1R3QtTWVac5cAeTejVFFHRQxDZjN6om7hP0CRFj4npzgvUHjD8HT0G1u+KWXBThbIYyiqfMZhGfZ
rlQgDPVOyI+sdbMAvXaGRlsQ61yQlf/0bDCsfD6OLHiHYH90EATvv3+DJAAUV4eY7qbs8ChNkOpW
dwAdbyijuLV4JIXo2LVqeJSpyySYM8C5E7v6f5KXwl4BjseEhcxsWG36OAIADTMQld3JdcKlhuLI
hAaTDGF6Z7SARENDEHinBT+HyFPhrGDIr1lxjgzmgznteDPhFkkVpstj3iNy+G7S8BRBYGSfKAJB
dUAzm6ZHMJ9TAaH2OfA6RDUp8W3KGdyb9GwQOjMVVltvQrKGxQnXND+3nKqQxL4zpmmMMfWA8qpC
48CsDCrEUeve/YbJj7gFnvDQhvvW6q4ufrnsUxMeRrff7/q9vgPCYPJybLgDt4u1qt7QyHU59kI9
bo5dn65Smfrdbgbw1c40pIIg+gWzh5dj2Q+0xIiqJd4A/F3RGzsGoBAEyqTlPcVgFCNEaRZ8C7j1
ssx+2cNDYhCaArLRbTnYQ2WzelSl86XUptNtiei11IIzfSKqp6w0p9qgx2NkoOvjbGfrmn6ViF8+
W+27yOBFAmn3oTdzOGROs+nxK57bqM+2rtgcLvyeg2WAEpgtKTsFxKN7LTKC1tcpDb8h6JKe0lvn
/H0dkxE4n2FIcyz3vfcW5tmu+Hey4aWsPuPMNGJwY+yLXaLUG9sJilx3X4E9fi/72ejlfxjL8HEo
3Qc8lgiiqt8N4U8318kLV8mB35a7fNehs/rQO5y7iCXvDcRoLJLMHDoBlCL3raY8PWdATQNfHiCC
Nb87l5NdgtLr5rqBrru8IuKKyfzGXt9LVPMdEN7io4oIx+TtyZuXX3MIlyXdYkwnEK4x0iuZrDKr
YNGU1EUbZK36r953RM93C7DA19mAv+qy+LpeRTVAKnVcIAoryzeNyIhsd4Z+MPlhhI4Ju4pgT4CA
aEwNsY4wbKFJuiQMFIOFuyWVeX4aAL+UJc2YYoZYUbqnUEhIPhqDKANG+3Q+0yEyce4xx8yi35i0
sJ0zGCOsPA7WiuO0QWH4oslnrkKeyEHvnKwXZ/PQL3d3XvmSQBdDQCMMW5EW+/UK5du84sJcSPwi
2RxHZdKfwjbiCcs9dZO6H+IC+oPj/060nknsik7FE+mQ8drwRUmfmWgAghWeqk92FBZJd8qhz80Y
AMhMw2Z2Nd/OE4scjFtl1qcMTGTAd3UiufIsAVDS1VoOTONftec+DM0H2zTgzURAd6cKSJAcuxzW
SWdxW0MJJGBAmI9uXCEMqBZJEklplhDoZUT6OqU51ey7rBv6dwj4G6idmNXtC8nL7VjCBKxI/0ni
Z52IWNDpEdhg+hg9dik7nnJovbtvzG7eC02+2l2B/gwZQlOFVDFCzEX0oAsoE9ACwBg+XnCyzwFd
2AUXFhQnWFn6gawM88mRSkTPh3xOoDLAuhazXydA/KD8bZj7ksP8S0OiGW4QbUZ+yorWxuri5H4w
RNfQwVqviqQ+gACdNmMCJHCzmCQJ5Yw4/fkeTjupgpxW8lSDUuCMufOEQ2XeGAsJTTpcQElLpPzx
Dmo4h++AaMj/btjjQwlpCFBYh6W4mqigDPm8QoOrOaJK70YfIGhxBnPTY+lQn+KOacgGFJhRsGQ7
JyUK5c4Iqa3HE5i6xkbnpHlBfgYjsjgt72yfJdTIyqplHAeSwkOdq8q0QnAnKKDkqaH03WxlKzx+
w7ztP+ucEnEveBP+wnPk5w8deWLfENHQBHlWqbaCOuHhNf5RJP9HthcN8TP8bV3tXvcg8REE+cWv
YQLbI73bsxXhKoGHTdn39xT/CaJEO8q2JIKCZYjgtaeQ/5v70CcgbhcjgiTEPIqdJvU9Kho9sx9R
EkCz4/1OSOeo0ugR0T2z56kTCt9urs2PcRdm9DgkCkMqIB4DQUOARStoqY+ynywkcFoTSt0ZQDqi
zwX6uERFBE9LbJ335Zs3yZ+eKG+EQNBzYbUTKdWT3gCtvd/wCH1gElgSbeEvHcPIBtt+mYrSqdl8
mx3jG4Uxz/ExbcIn8L47QdnV7TOLyEeM8i8hWF7ED5lIzeHjgREMaO+n7inl6IxPrDgKVc80epGR
KogBxJZbokvQ9IpJNoqm6DPN4Zj7JZ3cxJgUibbCQn/sX3u4HVRZWglXpWSjyeSjbEkFR/fy50yP
uDNpdF6etTFXGkhiAQgizn4+tkjTQ7Odco5Z9PpwPQgdi1BYIM2SORqVf/75I/W/ZsVP5VPT5Xga
0p/wjFK7oRNMelJ1Wp/NC/1CeOjeQPh1B3sNEWTrvGjdYIhTQo8T+jAOwCQL+nN2A3YWxJUxYfOA
eJdRMuMi6ln0xsLg7zgFJmhka8qqjdfQYUXPE0X2Cp2KsRJIS+3sytXoLEreEM3VBKEXYr/W3AEb
ZKAAzwzb9Je6HvJDIBeOewSEXlTAJwJX9jv06bfkIKQUziHzck5bw0y5o19pT1n9yQxL2c9VBITv
VvoMzkTCt8VpB+eU8sRl3pN76Q3YRcn48eDDKoeOTLMBT/qfpESFAyGWlcqRRpVGQQwleU1IQPoA
zdE40ZQ40lBHqCtPQFOSJDzYKGqqMFRB0bMpbQNXRn6jKpp7D4RplgvqGZXoqYJwLRMWbjwgN7Dw
bOdEhq0oO2jJ7bRP+psxeaGDsG5IBwcKEfoXpxa8C9JCiRrBvrC5KMxCG5Cw3Va3HbVgrCYOKCiG
c7dUjgXJWzKIDkHK/waIZIuKcT8l1WhOfV9EtaEPE5zdD+4qSFBYn7jhiFI7gMjKVW+DwHAgpMau
QRPtbujzL04Cfcyki8tcL0dAvSvCW2j3K012TK4hBH37saDSRQUMWvIWAO+i5XewtsKWdLhaUfmV
WVw9dE+JiC/Oa84cGgg4zwkFdkSA9OdhdaOWxdDbXIiKvxvFpxhO/MSWTiHgJmKPKV+F+EMmoFtf
B3i+WRKM194LPy180Rs1Z3pYqBtf4iJ+Qof7MKcuX6jw5T9HkujNl4r0kzJlb8PkjXpK8s13fzBW
lTv1gM5t35kvTr2eSJ6wDdHPAbnC+pBV+qWxBWkQKyYqnrxPVJw/fBv0BuZLXFEfuYrUsRqR4xwA
+KBK/xQGwJEvNESNejkric/ABk7bz93sbTQS7Qsykx7eN/Ldf+pi2NqsIDL+dvrglqbzCn0mlQSD
r/5wyBADWjKNWBhHFOQT3r/XZaIHwQo0wAcCFYclP/e26sJDJuYk4rjOIKow/YiE6KATe3zNzpS8
AXohamf03rw3DOj6WCrR5IDSP/0Fm87xnNQMAtxkwYtAiIaDnTQBAA1f9amHMHsK3DraU/JCqFIo
XMyZyCySAqpudEOwyiMDGYLDeiP6Vx2xEO03gZUIZnnUOYKm5pZlARoWcGHEjo1GNzAuHFoEsoSV
Zxzy6EXgLBPHVCyY4ZWsSeOZ+BAOvFmnEDypOK8q3lhHH8uMD5klO9jUxHot6vyLlI4WV55H1Chp
vRh3xgSKHeohZ+paLVxj40CEtyuC1uscK8a/tMd8pfoXLpnmqhvhyn83HUjiZ2pG8Kko8iDB8MFv
R94Rj9Gi3Ss8lT0eJ4KiFeqWEEfhOD0ZbyAcqq5VJEPuC594rtGaIAtQ8XXrw30CuWwL1a3k2O9N
HkDamftIePM5yqPDU0hsS+xRwGEWfYa2O1ojiXZBaIt6JNdF+4vuSZd/JDyVTpw8Ig6ckVYgnw7h
/a10RsdMLpy8krv2YA1S+kArqqOcxpEaSRst2Sb69QYHXvLkPeWO88z1iMQWTM1J5xISs/5CbN2L
lp1IIn02FQIfdXH2n/va/e5vyyYuF61VxKD/KAY+LQbeE6155bJG7Tr7JRi6LjQ29P0b4moOOXII
0luJi4RhPzvU0IpRLiAy0UJCzEm+UALlgR1sQNn8wOV6j4dERn9gV8iFlOTglFLNo6raB6JOII52
8Rgdv+zHBLxSdCTPyncqNiDqiYrP0prly0/whX/79ZqhICZ92vcsDZtJ61LQFKo7bHMfdV6qQiLT
GOzcrClSKLmz7z+F6xV2KC73MZ0C0ANsn9kvOKo9GkxfnIWV+aYvOUeCgby5YySXX+yKHd24YM5I
xLIJUerr+N/9ZbLJg/lFOlElD8BBidVD45xN0eSIYtsjv6DcHetj+kOIPwShQ0Z54l9ayDKjs6VK
4QNSccKLx56V/uSrq8FEg+vmfeihX76Dty8B6Yu+IAnlM+abiR6gAbyWvgAVku8pIldi81YcivWU
7QUk/vbfASMNaNTrgL1+2Mb2RQvL5VfZftairr8IY9LI2Gr0Q6B85RyGxU9nLQpY9kOJI76+x1Vc
+cVPwR8R3gh3fomRIG+QAhJaEogS5PCrRKYUARVkwQJoNl3x56WylQa0M+IW186jMrukOE9zDBo1
jVef+TCWg12Fz/31RTo2EpJ1pk31GQNT23ceYvII9G8g4+wlPZ9zQvKNnG3J4Lm+sxEP6EGqV3+Z
wt+Yi3rFlCYRzFfkGfQXSC+TQdLdkB+rB9miW/YhSedwGgKQ/nAJeTTY3Flki08EBZkY/CEVST8z
5UjJaE34chFfbFNsWjtB4IOOahhV0sDN/2ttOlScHQwZQdP5y04k70Ltj6TqAPvJG7I3yTQDlXd8
Zhm3Y5bPFy38/KLYYjjMqaAfrl4bkmYm5MekdIQka52uNZU8wFjcmX2hxL0DCfDu6TDhFsroGycx
GZvHHJS5MXsBr/0fYWfWpCy6rum/smIdt9EiINDRex8wCSIiznpiaGaqoAyCA/Dr+3qzDnpF7Yqq
2Gvnl5WTgPAOz3Pf1y3QyWSerFNIgstmRITa5D26faWoe6/kE4oyGbrdAMlE8NgYs1sk7XQqF1Rq
9TntOZAhCC5EPVfUez/jhnhIOGaU2aBLYg1ES+6XIXUTFtHyTp7VG4Bghv3YoMlQd8ZOwyBM1wni
70U4PUX59qeHw4MCS81UR0OMWA1UYqhHydUY0QSlhNP3u3mOuiFBswqfOa5C7i5xf7JT4f5bIW7K
FqQj/TxX9xhRE3GBFFjvcU4d9rZgUX7jh5QT6cOkzr1vI/6XsXGA0vRxOzJfHw4srQMKQlBhRHQi
nO5ZLReJ6ILNO2RtffrdkuwLPmPZHQ9RH7OBOL1LN4uyiDDu32+k8fMHaVWY/67Lh5sO6M8epMZI
YZfB+nwxBPTehTopNVf0qCLgidwMlifcgJ2bs9qptqJ2Lsow5JFg+2enwKViy0HJg9PlaolII/6r
/KnYAXACIAlmBFhheDe/JVenTdizNz1hMWCjI8S0NBaJgOSgxcXIopZaL1uuRuwfxGEV9Ek5GbqA
7xWyJTPEC4ROeiNSucR3EI0SUJmP3yslEOVs9mRCw0F3eVOwH9T5pgRK7mahXsVMdCHjdg8zNKyQ
XRLbR75CgUSkRGFAnXNUw0flFqcRgfL3RGeUCLEbroird4/VleYzAu8BwlMwV2hrN1yqdNxSNBcD
DTLcSMUedx2XKC8geyFCbf2LNZ3C72MEl8Gjs65cim6zkIwQpECnmumOHW97ypGdiP4AW7oTsSob
Mq48doFo7sXY3w+UzcVCsDsSDgHhwRB92JRXQXmLmB6DhpBJUctVJsqE2w3RxoMdHMI2Z0hYAh1V
NouMmishsR0iBU62KHWjAU32N/pd5AwREhTUJ5foMGeM9fMQcRv9WKE4QP9MOJXYpguxNci/6I0U
eCFiAdibBqhm2PA+omaUj7F+jodsg1+LX9Aq3QLqiGS18UVLZDzx0oKC/PPip8GDlOPW5x/2g6V1
F+luGNexa9Mc7sLWPwQNZX7x8Y/P76CV+RlPov0gvib81Oyri0hIIjoHtgXmBIE7uq7FKeV0V1Fb
IKRLcF6wS0P7ShDZlG16eN1zCjk9DnbqIg5WaAiVyZBDqKMhmscXZ4ROdjH0qpiba/TeX6wE5ZDw
MTTYK9oTG0nRmRFyGZ54cRXE2TE8EYK2shrnjTSO6ZfNZT0pncpDRWfTLXZeTNIH64NAGIgANRgU
lKLWOpLg8SPYIlJDGIxpl7RbhE5BRyZaMpMRhzMSIloW+hyE2ouaWBl0r5P7skR8IjqINjEvS5R/
9JZKihG3X6WUcG1W5hF3H5VRFjVktd2RVyPKcUW+beIeOJA3Ic54+Tgd8bjrjoG/5MOz8eF3SNn+
bFBjeESPsQBD9YoOL+PcRTgENpFA2H8G7LrIXGDbxCjJxpISothITntsUl/c/KB9ucKDSephFKNG
TnvmydFQXPRV9BSQH0XwC0xxYsbo0dX06BH5s3v9iEZWzKCKNE2UcbPgD7mBEBoMyTBCBcI9m/Ms
D0iYe7K1vs2oA1Bi6HvlCmXK9GNzveIkQvIqJv3oc9JmIiwEq0ko02zi72MikCgPg3C0b6ZXikVU
2BKic2DAuZFtcGDLTN4QVTXEe5wwKzMVXYYSV27t5SFqGGakHk/xi/2Q4bcmaUe8EF6RHAc1gwWa
9cGcYAeu3hDr1G9qOR4GId+h3uyKOgAiG6xfZOP4aL/5WQ5weeU1i82LwAjeYE4frRkKGtIT2G72
qQEiw6bT/2E4vLMYabFO5Ss2pbN0xYQo6txsOXLykO6r9mL++1//+7//71fzfy4/xay4t5ci/1f+
ymZFkj/r//q3+lehnfpA1uWBKstKX/9TEnHdKwfGI39hV0UQVbOt16ghPMk7ELqaPjsuYoCJjVvK
HqhpHwQk7Z23harfrvHpdyOnQc80tIc+/RdkhIrfx8rWuqBrFhdEVxXxTqkwuOH6KalSvF2J3Wzt
/cNZ6P/+V/nHyfnf//XvoTqUhwSP/v+z+FP06E3Ss/67ehYrVqCId6lNI0nYs5vCUcazPqVYzh6V
0mgypgI6xZlPA0piVV5bnUnqGbFFBLdivHsjZ7wsHxNLs4iEyI6Ee7qCoAF0p3V3td+I6uBJ2CwG
2wtNyT6SN8P/h7NR/ufZqMpA56yMgT7U+0O+/3UkfvvCOyj9r4SU1S6Tb/mqPjjqZT5c5R9LRgbh
Kar5IMG0ov/OaR7ij2aTA1ycQcD0kWTwpcrVKrvO7UfoEoTgwQvICusKkoT42Jk0Am0x+IaLhtGs
51wRDeH66fwHO+zMuvkTwEdPze5h6B6Y+cVt8OV2Fv7d/unZ+4cbz/iLG09VZPE/XRvy75/eMpUU
2UvvzUlqD5tGiLptsdG2VqsJxUdfI/rYupGu4l9P4DGIdNpUfRNcS7eRoRAbxKTZGFEU6HAAXBJU
eJqjZuZL8HYmFe5IaI7odMNU9YfrJ7wQYgXA6XTW5Tux2qF1sGUA/Mxg3Q+oNakV0KLbT+8E4IUm
39O8YVojfR2dJ+V2HOayVXY+OA5Dt+UfadUnjHSVhpdThv64tKWfisgWuIA5NVMWLgYDvuR+NFda
0DpQb26K4F4jpJ2nIC1MUuCu/3Q9JUVS/+K26Q9kSTL6kkr8rvj+f9w2l095GT70frFauyWGaTMz
t/l2a0uUKPYfh/8i0x67Nt8pzFP0Gi2vi+XSP8wa0dT0r5G/XPbM9GtZg7YBV7S7AP/80A3uUV9v
HWBAd1czzLddfFYyeh1nWFoh+Oj129Zpp1KbtJvaQaBftW7t0DJ8aLaO9BxAhnutPIMWZOPIywLC
icW6ZLG47xcGEreH9wIdYnYqs+k1/KYeGN23MIjoRSXRwpjdLa9P2KpVSozSms//pebi452v44V2
ZZQvSnshouh/blv4h+H5ZapvBwUOA2bzcgLNxsS7oLbsNez6KmtxuVln6rwj+KlcE3nLXWOiWxNm
nGEYbqXC3FItdPeJdxJ5Yal7dX3/yc4cffWoGKFO51aSCWTcG7Sd+tZ2MGJl/cnMNR05EzM2KScW
J+mvewG5IN5alp017RV7jWJvS8TVvmd2fiS54bq0v2PCNjPTWyxewfedxeuN+sg2MMyQ6KBTMiY4
aGBl80ixOt8lWcS1t7IZfNOEnMffXQSFiWh1MwiszAZwdTCnfXNs2LZqc1ra11ZesAgb07H9jmQS
S0DVu5IZiZrYoeUuQLPJXXL1Dz94Rb7ZhPJbiBajzygK+1Zot/Nccx4EOFsUbcgsMN1l40mmS9XD
3nK6cbaJtRmOcfOVmd9cZQQvHzN+E2pt9oItgblmaXNlOKuQXyak1A05tWCNNCN+0jYqzWAbSuYy
G2UYcsHUdKbP8+efwm3waali87svh985GQcOXw4eo8JauhH9Qm7I6AQwHPSeC8modMCOQ6z06feG
+632FUJfqcyPs3cjf+6Xgu88L0a+ayPuh6A5+Uas9gRguA3ptIV28DHthUps9iheV/bWDdGJLTrz
Fi9PRJfwtk4iKpQ2Ayr0KCYNNAswBfl7XE8ySc2BdRIU9oLfy5zlkl6Lf1nNr7YvgZJliCVkgqg5
Y9TYQ3ZAlBxHr3MHjRjpwvpJaBkdZoMGPO06k8HI7qN3sRvoqhkLFQRbU6gQDbpx5Y0s9BKdQbTB
GrRjJN0xEL81HfTU5P66IKzjoYyixPThNvlwPa09tWzoafTfb2byRB56cRmoFh67ARvI4YKJ2ovJ
RL9jmztTlGxNL7cC6g5hwC1OSMbDWvbmCKg8NorR3D3tQ5kQ5kHfeqAnth6ptR6EdPL8LWfA7TRZ
b9195rxWlBXMBgv/z3DWc0i1W/JohSq4LHXcf7hcd4t6PEOTvY3tReYuICVyT72Cc1DaImyMG3s9
dOxzHIhBq7Ol5XKeBz4JttH85zDhkDqvIHjPh5Ax06zJ2yGzaN6Yl9hf6pR/nAQ/E0Dt+RJmju0X
wHBNn1N629iveHb6U9ZTL8sOIz/78aNwz3gg+WtN3DXEoLj7xkYtgjfMDLgii8L2PBaWmYm40xiY
3SR6xbW5Fw1nTozewcvcanwyAzO5OzG+cqv6hEeYAvVvwogUZcC9ixs7DE+16c6pZ4Qoj0OXCqlZ
WD8l5xb1zNt8P7Si5ZsrBztCNueg9zJLgipIehEf2o/D+1ruIp6py3zbWioheJnpVsvGplPDgBW9
kUQ/Rkvu4ZLwnbd5Glq+P+9BHTXfoBkACDBgnh3gVeAmj7vMB8G33I27/dScADPq3vbmtc1N5n84
Vvzz2irA7rbviiJklwm4asNqyfy5uj9caCIRw+hqcWUHZ7ATnut33Cr+25zl3sQEWHFdX899v3eE
yFRZ/dThnUsXIDaijtMZwX+2u+nIeTqOA2FFN4/qCgE6LUDzihmAzTIr+b49xZlPFoWgvH1cwCTQ
SK7Tm/+sXGh5phzeg7dmzg/+3OUaku/ozwkAgHlnGYAz7TsZrGaNc+uYjCoP2hxmGXGBMscfGasZ
eBFn19q8kLUrzQ3Umg2rvdXTwk7QAmqCeG6lPD50YhfeJ/AWsdzzvLF30MwxzebwXO6tF4CjO8tJ
w2rW775nILm8Lx7XI9jJLzgdsjSuNY94DIMub7G+dbMM/cfqsZ3VskluCeUQ7hVs/ubdfuB4SUIW
MfBSAhRgAGc22FJW1uITLKi/W7vc3HUs+Rq3Yi+GcMX5cF7Ydb9vo8sK3iYClYs513dz3a6fgtYo
pcyg1h30A6/RmXW4lPo2Q6+v+DPjCKOsFiDLzYRNPH8fxxBZiS9zMmHIcqaWDEbiMtvdsIt340PP
rW0cdWl16kbInX6qgNnxZ8gVxlQH4WA8rcbjjz0h7N7qpoCd0GH6fR5RqII1aoUQqM7N6qvWV2LN
2NZ+Fqmp0nNm93+xXsu6F8kC0yBb76OKSwWH0PGCsbcynQ1wHVxU9jRD5Xh3xtNJfpxMavurqSxA
NeOZfHc2CoftsFUeW4wn51XDLExZrmdT/aOAb9gs+6hYMBY6gy2bc/N6ZgBRnZm5AwwxtujKLK5I
Lbz4YPVwDrGNhiR9otyHRADrDiJ2DI+i0nPHt7eIi42aT0DmMXSZ37rG4sTEiPYwz9gqTrl1rsJ8
NNhwili1d7TF7+ZEN3fH45Cow3PifnssruOLfbNjb3zom6vcOcp3c8ry1eW9Pmt+fN8G9vk9Gi9i
e93jUUWLfPuH9fjA+IfV4582Hc/3NWkuassWyrO3fYvneTl/YyubvXa8reA9eU7FU8q1Z/3Ftphl
00MJ13+/95HFfvNPOzm1z050MDRkTVF/D/M/FrGpLt26i/woVl3E1NeaTCVU+txlRsmWifxpbkxH
N7mL16JORJL8iukrDv7+KKSBONu/OYzfw/yPw2jbtNDTlG2x3jioxdWAlZE+Cvfd8nQv/dNzVpvv
gxlpBJak1omZ49i3um3KRqrzthTZ90YQySTKNkHizIFLqoeA6VjyWM8RxcaknC73IetKbrtra3bU
XPouLDnsfG3P3XRW4ZfH6QU24pDHQ0/MFdBRPGWj8ZUbYwqpa9xKprJAmrSg/TGaFrtVSQW4vxz3
xuqZwRMvV08xuX+eP9yPLGwuiXs+s9Q8TBWNNQDjCGDSEdRRPy5kj/UDD/7x7y+j+pdbEkVRNUXW
DE0fKn+6qT5V86rl/JKv6DClkzwnmcaonTfS4zGd0/WLiqPq3h9hDzgYotWB2aDNpaNIFA5rzgjE
IwEf6Nowvb1M+WVeB5Cxp3rqD84Vuc1rhbUUrbbHV00hldSBI3DupUZMsHnHgISkN6H6TSIBoeKG
ZH9u40EXXqTxIx3f+qMGKQXC7FMBhRUu7fv8ScAsHgKNWDTqv0bQsCKaKkQLt3aKMZsWhxIZwLA/
oGENFhbdczHIT5oR19dF3lHDHJyut4fd/jyZ6Sn7g9KhX5FbEK2zMMGxzXY1P1UDNjsk0hBr1wAl
HGng3axC3Sj65Ea7Y8gKirDKciKT/jMkTsNVkafLHmBSGZw/cOlp/2OmlJylC50bQTYegOXPWfyu
jWKssJbXl8YheOCz+FhJ8pU89sPrWmX+w+h38epDYxpvtD6SNVhl8Q1pB6WF1Kycw+I1sBMwkkHC
o13aUHGwAhMudTDvOFBYNI8ovN8yt3dWWEaOM+5l0jupL9OPYR/WMy+IzTB/bpUrEBoZmeFXgbMI
++QWII4G3R/Y8vYeDviDtTl4mxVMdNII2KzOXty8aH1yFZIDzTe7D6OE3j+5E06+AXR1geELLqNP
TvlmyK7arE7qhtUChFLodKwJauKdrnOws2e4FUOoQTukZ+MkgjmdMtvrZm5YmI/j97xpxGyus6Z0
UPI5H/IRHBLWQnx5KMjKHSrZTbYrpzSFjkhRNj0PMZGLX3yIzvAnsYFagwyCzI3IrAfwo5l9oBSD
ESadwuw/nZsyeS15ted7fsPX0JlaPmqvTlkYViFPLsZKgZiLx7whoe4SfxqLMDByjbMfaMHNyTgZ
GGo1FnDpqbA+YTZ6S46yTCPdrs4Vbk7KJGAoJyzzvtupMgNBxKaeFeTouhgWVu90Cz+sbQ4mrC6a
050P07oXqpl9SAR+7YpWxgGxuFAf6DMreFnecCuRrg49EBspTZL+knOrN4TYo89UHLTBxEYumcI4
vblCce9mDenGnLofivzVenBq9qphvcMWC/ZchfiA2q/8UVB26pZCnYWmbG0aMmRkhyKWalFQ29MI
/8EanmveZT1c0UKGIf92epMS/lphP4AFGfbz5iIaxqIGToy1/+xzznccCZVZOFaIOF8KQI3iPq6o
dFCbgSj1HB3etiHb6KxuzqcQzd8XkQYbJur9szFvaP9YwrnQDdnINIyEEBhnwP82Cpt6F03iAbsR
m+yL1YcbPBlu36OkNdGqcrdhTa+uKIkPK3a3r9a8Pm00QsOXy4vQ90vxpxDdlR/IwoFI3x+zzfmw
yz7yo9nDQn+c2hJEz+X9I4rPZY+gGru+hy/qylcXbCVbZv7iY9QyEvMjGO0wdUEsezsUTGhpdgR9
VNbfj8/KXxUa1YGiadSMhpIk/an426mPWrpeOyihK+xj9xceCsa8hqY2W9MXxBNYfujAefoIREyY
8gL4wfs+vv2DA6pYNRNQVy37VItMX5rKg5kUv70PrVs2WeC8ICrcrOSLB049lqBUCQtYHJTR358F
9cK/mKxVWRoqssREo/95lsl7lXxp+89sRUz66LACtMGbwQahmw4JihIZBDjoXpndfT2/xDwC3OWL
89XPyPyTn3plnORJNm8p8mc2oCH6KBe7HtqaTDiTWV7GbWdrx5L45PbNSOzUVIywe8NvTVlgIj00
yG9wPghpqlAizedjdchne4uXEEwdUCF7Q9UWgY3P2XPx6WC1pltyDfpkm5R2HVPkHJgfam2QYy2u
Ozpl6inhRbWhqPeBSH62SpSQT0YaR5O6CmiJ3fDM1HhH3mh89ac4PIIaF8v8ORO9DhVZ4/gePKhv
/qRRKxOC4VIoBXTCdpE3YUfpe5BboMHJKlRMiaJ9YdUroad6hc2k0s1CD6rdYc++USOsGbd/wFB1
alfNUtskxP7QYgpufi82wvdvIR34HNZrS5vrzfiNbCPZ9ZjEKCC+bEPdKxQVh2MFwrzwRyiLEmVy
dnPUeTcynDQqiT9I1/iA2SawSSpm8mEGM+/g6ksQ+SnJOXtsdCuUNdQo3cceSuOgNN+q+aF+czEv
qJ0LUQMmgIcaLtnCoXS12AXI8+vi6ZGZN4GB38UluZRYUWCAl85t/5lLnlGb+sAqmHyWNdzJPKiV
xHzdrT5hFFMQ9f2VfGK/DUGWN1Qzq5uIR9N9GZsr4VFMmPRqD15v3pHatmR3lcRsruCWsmsD49mP
Omjq2oq5uuMdvHo6hutI+Ua7RNqfQlH0lxhCyZ4YWQkDd26zlJinPavxHzVa8+RXwP2AwaXY+Rpa
qLZnHUKMlkgMetFs2r8g9iNZ3wyORZivuz3BPKRoKgTkMK6fOeRbyktqJUt35auX2TeIfu/WUr4v
IxmrrJg3X/D6vPeqIyI4bgCCDNjjHPvLNO4tUyIlKRUdGQp75ys9azFrmq+ZFCpEYT1MKBnIHTas
HYeYrpZJg6M/42n/Zufr4R/cKZ3N0N2taTRfXWbIdgHd6Rk9WD4AChh1cFhjZNmKmfLHEbdjlx6/
aratLo3kgcLs1G7ahdpzGpYIcAAWik38xoDDCvJ1Rl5kcXclmnBYV3fVfHjqLeUSEHbfu6/YHHrq
UIzlOpkXMSY7ilvPLfJDosBpeE5TGME2eHT+NIogW6eJIhx6a1KId/BKFjqxjjpRCG6Fk+B4/Vb5
MyDodVO/hBm5EYZYjEpf2fGzfr8EKvSkBVnCPGXdibsWNsspSazLJwXGou8b+J4IZ2GlS8LEfZQQ
TdMbHWhnpiNFGb0vHhXtV2enXN6AkhrOdO6mE9MHGtme9fyhW7hJQfzHPVyAPv5a+RVWdC9xzebt
+HKZ9HsWKoHHwOJ0H1CvAByYTYgojXZxQT/4MM+/oAmRiSEalbyj6Yh39B5Sk9czR593WAGKWUeQ
BLENdm/38N5sPSzti3DdB5qLsUphD52Q6jBm+s3F5uZgFmsPoMIpvRuU12JpV/60ovpH5vnHxjlS
PKwb6cWCNoYQqzi9m/HzE2ftpClcvNc0l3+03d9PBbL0VzOBosq61pcNSZZEn/A/tm3N9ZZeBs0n
W6kX21gYpgoq/7GSuS3HZHNJpxd8SJjhAK7VPUxDELkuMHjiqHQQTe28P2F6LjYPRgkv/fn7YxvK
8l9tsaWBMWR321d0XfpTy0sxtNvlPcxIw/H1EUo67xLjUxuSW53DJAacg9X9vritenO+/AivIpPs
M3ohV4RZQxg9ItWwthieJr1tNu99KcR2fWHAxfNSrFHr1ecOiZq86GYYhVjpYBBAVEbz2PBYYo3U
WRYAhwquM8RPlsyK+T5DAIoCqOex0oUxIMyIT7S4mBxHpCdP0QSvk+lBZHpPGH9HQv0mEFs6UcL4
Xd5ftICaL6w0HAg25VQ4ovkgPufuvWGxMchbXRf07uNEBFSSUgmgec3nFKoX2Vl8vAoaD867fT/G
Mif0bgfauPjS8B697doRHpkhcIsMTXiKKewKuQpP5xTZOieFYYN+OtALBNBIdRZYAkQXHbn7HWFO
i/cI0ZAQA3tDvDM8CixVoKHxb+6QW+G2iDqRdQJ+AFCASEGoHJAJCox3mKHEhNdHsmyOqgS5TTCA
bYH7ekQwEGoAmh1BBv0g9T9YRipL0BAat5zR3/8maNFjiIfpVzvCVKlhJRTAEvR63mBlRA/Oq/EV
RwPFlhK8Lo4KOpx9CKtlhqgZYbOXIOQVUmrh7hbS2BvD5utXk1/iyM7GVVQBYMq8pwcIZfL2P6MH
Qgh4OYgBO16nBhFbEwVbQO7LISnmfuGhMCRDkWUSDnJQ8yw02N8Cr4TKMyZiGn8SsmKvXkmBW7pC
T6z4coCYL1BxaBasdsIHtkyyP+hyFjZ53MrsMCFZC6L0TST4rvVFOi2PzTpb3qckGX5V63T6BFs5
iPQJf2uqLy/EF+enwcxobWVWnkqim6tTtmJt0my6zm5Oj58klk73iP9fEEoK5ge7V391Jeps9Riz
hgoZiR/jil3qWGlMGQbJTIRnd/j8X3PxcbjOPKLDf0PBm6U0ucum+M+ORHCgZcEnfMWgDH3xK+JX
E/LD81m5TL9boiTIlhAR3/q5mON8P9/m1ZK47896eG7X9xkR3/fZQbdex5eQeB8H58E54WF8zD/T
G02W6QsNJGpLMsDrYyEcAgJ496E4ie3heONP0k1S4pSpYF+cgZmt++jd+SbGy8uazcyvAZOYOEJd
MMABwBChPTm1bNESQbgO+VY0KRFri89K0vjodtFHwpt35EvFkS8Vx+LIzxRH44uyCGL5dfrNHm42
PONUEBuUUpxSvnytZeTUW5WKleS2xCLpPn/iccRT+PnjSrzW6paDUL/6Z4otBJZs+Q1tK6jrN/Tw
RKnnrFjhqzm1OCDji1dXt08ePcR4b5OPvwesbglE0XWLg1gq5886m19391m95iAxiMwU+gYKeA9O
o1i/1o95vU6ODCGNAL698KHKisN1AVOBtS858oH5EMEAiti3+BKNZ77Nz/7xHVlcDz4Vv5I5f/xI
tuZfRkqE0rcjrWwu6kNYBpOjcIKg3mNk01EuIe0KB04OsaXGLYGODg/13apBDWbr3iK0H84QsrOC
Y6BBRT7EVwJQY97b9oh+wVk5GNdhIpxHEyi4qOwHWAXwlo9lT6ITj1cQbW9voYjyl3Of4ArAeG1M
nqjMwUXQ330iAjPQ3GPqDoUkXkGBNcCuLXBHAJEAJvUA4/Rs4VolssrqATmjh47eqB41AEJuDq1i
mvahYEjIUXYW58V1SJHvcK8hTtZDYoJHbIYFcye1rJt5CJmQ2IdUOOyA74xQ9yLaKaaskYE2HyBy
3d3cliaNVzoqBR62KVskQl5J5tvBbsw8OMy60yOsQ3VTRmVUxxLTDCEhWFr7a8NNv7VtvuStRnUv
7mhxd146ai7cUcWx7jnaFzeJ9mV8cZu3Z+3rw1fkbShvCbSiKIhqWSRuZ8ip2dZlTCuCU4FeHdYj
0LbYWNTnlGPnxmBCw2uCXFgRFhk8vsyoS0ZgVwCUaFmRPssY0DFgqjglKDMuRVxJuaACumTt6emx
eAuJmBspDiziaQE84zA2mJjziRh0cWTAkuWyAzHBwjGPGow5vYgUpVEaqVgL7sv2LAxqgymXH9/i
EwqnIJAYXxg0YhxFmAL663x2nz3mWBviN/wAlQjxw4xO4bgIq4WgdibsahjWbmERf0bdpMVI9w4e
q5LGmjp9Bu8Teziy6yuv2iSQqnMw2Bm+gENUkrs5zacPJEwGWTB9v53lwYgduTqnH1RuKoocO6Jb
sAku7ov6p1hRNdqx4yLJ8BWqAYvymcCGyEFzEnkB9BNrQk5fo2zFt38NN/ruurhHxJDIjKN7RmBH
Ch6xjhujjsVQ+kYNngRPnLkaIx6LlfcSO++xXN7myrlvNWS6uRUSXcnNkUp8HCHyUaynjzN43kya
iQDQVPyNkms0xC/UPz/Wvwp63tptuTyMxbslfvjtZ55Quve2lzneGO4MwfaLbjzGNXYQ7EFggzDC
Bf3Y4NpjSmVVn0Z37mQe86hd5zBSLkE/NNzeFm9Y47fhA0WgFggr2hM3U2rfYjkQ51nQIIIKhoQM
I5KKxD6dJV7nqwAPX+vhugBIhiN3ojgiAv4zKmI+UmdFCH/zhEm5gIWmjy/Be4LPaFzOgPxwHgKD
B/pnJZwoRYg7JUYnupGw7RrTLHytZI7lzUSeBBoz8HuRRxnHV6HPkCdUEoOa/mlQLR/MOewa591k
sH5QqfkkVrUspgoXj1GX+399/eaaLiuQPtMBQYo57zDlhyczwnVXT/PZgAG5vwb1yvzAr2CZEZMO
NrCE51HeYhXIHPWLGemKM+vXHyVvmbJ4qCmJzhjtG2pjvLFbVRRWUDPw2wmMGKidFJT4mAnnEcMQ
XjEBG5K/+MAgAmGM5IStxlLwtoYr230Ju/bvu8O7XuNQabY89siKWofPSPwQK8ffpWSyxmMuUEdD
Fo4d7ipIRMHvAlLQxJ/b3gKn4xGKKIsrCiDckCwOyC6iQv0jlhV1fPOwA9VzaZIE7TSPipXGI8DK
m5iv8R+rghbuGm2GFbFKgcbQ1vkKF/j+jU1oPjwbL0vMpQwsdDK4iO2xmGfz39UDH17kuLLB5ibr
8zuXIN2xl58zDc/EVPwSM1+5zMQXWGu000+oscTheKZv1je/x5HE7UpsDW77lHdeulmP8XvxGD/G
JSk+e0r3hGF+fspIY/MpvkURdFLPS2xnCZk6rFzymUwyoLg5lqlM8tOQLFEKXWL44WWWDc9PEffI
MDHmzw0lm5TUEvJqxQBxadAKsRf5zedbkPbWbWj0s/mdULpFSP2YQaac9fbJRCWsSYmoeGitlR4v
s2E0XN4mhLstc+85HiwOaEEfLsjosxrqE2QzCXLdlt4+YedrANTuEIaqNDWmjCDEBYBMDRU/99ro
4L7HnxlzzI5UmECblp4xlTmADvblwZPnF9JsPrQMqD6M5TGI1SXtA+caHCI1fm3l8RCTCV3soyCT
DycVAuwU5gyeChjULEwjJfp8aeFzTBQqfOvXFteHr2wTn/wphMrJ8uBR3B2v8I3AkSdJgkOBkC1e
cDRc8OLRjc9744KOrjat3YomA0R2ncCflDpCIYot42568TOsyeoYu8psAJ8d7juBO4KrSBjQzIhJ
KFwfFsoXCR74x7pRnz654g+hS7P3iKHIEMjSjzj+DcN+IBFiThIgkPVRAYm8whctor3zceJ6jnB9
TKtjOq/h8XCOTrPGzA3z8+Vfvff0Drf7w/kZoQJHZ8AC0wME6pdA+7Q4mUhgcAcgfTh1+/tbs3OB
Cl1+JuWUPJHl83ibETe0JSEk7n/lHnkFMWle4/6MEJ1V46nOgAgExaToSArRwKXIFmqOhvuwBxoH
HTry0pxKBFr/8DoaqCw+PifYoT5JF1ggqjHiCBe6KUGm2FhgyxI4h8kCKvNkMK9+Gd4PAJbgUguM
3J1uI0wlXvo5fR+J77w3rDJtPqHNJOsWzRYFXLBCDKV5nQ9weB6vjS3p1h25POL3zqKDks4lZPTL
YmCToyt/bFSvL8Yt3Lq5U2PpwAVGvh4xSSy1r+JnCPzsGVPC2BO4xldb5udZTVakSzvX4wVwSVxM
NOuOUpLdcUS03cHr7ak+hoclJaCwOt9kS46Vi93TLOlu9y/2g3y+gdWSzNTF0r6Nuulr95lJUxHK
NuPKfhtzCpBMQN5ln8S9aX7SZxS5T705MJrvZEUL8oIOfXdljfYK+2Hnsxphz6N54nMxH+D9ZCRi
YfYJ1UnmZePudJgRGEBhbNds6h8cWqxI8oVgboBQPKVg5UhH89Xp4ZvMZEom3HQyoqu+L9g6/dmd
fRtVfmbD6WHJP/Jc5b5fYaTk1Qz3eVLnN0ybWcj3lF2yEouUzXNTK3Yl8nW6TQ4kc2jl0WNV7DXv
w9CIj1PQw2DOHbN5HrU/wJH28pOZrb8yAupqe+78MeXdw7IUo9RhVwkt8PtE5HazeXtvD1Oof5jA
6kJDM5xlP8J2KXjNLHcCKN4/lGylDZXkROSRlvTkX3hMaajtSJOx+NEpqL6giS+gq8oNSXXxfXHg
+isoxpgLLRQ1cRNcwnStz4y5shhENO8opKqhsWJM8K4LMmgmCslgdwrlw4hkBcaLj0vGykKKOzRp
xpT12mWCTElZqI7EUAbaihwFeQQ+n0edAcpCHY8OSicSj2cblesHy8KQUBEtJMcvWbauIEQf2IyT
A8QYMUBoT3E31DABXacHT5omoTGveDApjE4GjIw0HcEEZD4ErUkDk4skD5aIDwykw4UAAhgkS0Dl
DJ7ey54QLk12Dhovvp3RMuTmlcYVqnfxn0Z8IZhE8QSNBCUiwAgBnaymv+FmjLQGlHtGNVeKtfCD
NVUeO/e1zDVgSAaHqxNTcfD0BVR9BjgFp9YTcRr8HEYJlqogEowQ0y2Yen3W33H9Af7qM51UFnkM
ahf2ZkWJh6GCkaPnJq7utpMWrMTl+zaTz7Qh4vdaHCKBIzYSm5r1D31JHtpctCe3YMDLdUmacpj4
xFqNnoHKToBSRIzahwiYC/POzNSIw+AMRhfCT3QR+4IuCpMeICIqQNBw4ViAFWP/E2IS4Q2T4KXd
qPQQPMiU11ibH90WU8RgkWD+fYFcKPh9LRxCgGTUgEBbuhpROKim7AHz2zC6HgXSguaDn06lOCNF
A0nHgymkT3bc/+PsvXYbx7pw2yciwBxuxawcLcs3guXAKIlJEqmn32P5vzh1vAvVwEajC9VdLlui
Vpjhm+Njo4+LXTLLpineLOglFy1eOOUcAb++0FbGTCCyKKGg6csICQkQoiffg9e70aMbrkwm34tc
D0cOGUbW9VWw1YRr2Y9f4nFz3GSiR4HDNaStnbyQF3gC4rKIXTmfRblP+DXHvNWZS25LZ6jCM4Aw
eX6mxJRxafejnkfmoDvLPYPpCYMrmKs0SmaXScEKpgnN1FwGZwKTbddw80nH/FkPqE1cvhYLZVjy
1QDltNCG4gGI4+O40Va8ZswoFiX3c4YtxRETvmMXGit9kWJWtOgZgPCYY1AXzk6bWfwrzKMynNzS
AAunC1Ue3KpnyRtx0yZb1RxtlNDGdKaIs1NaT5fI3tIVWl35eIYPk/0pUGLGSsaojabYVSKZvUzw
Z8NXKt/b8eBnvCsub/hiGvs9mdav2kpdWJzs4nPiumZkVI45P8iX2i+F8ddsfHchq7HKC+DVWMjy
xABUYxIhPIAo1QPXY7ROzL5h26Hhw1hF4jslsTW7RCLsIM6d1lOxgxxOnSu+Vjg88Sp4Ovqi+7Z4
wXgbEw/1ewPjQZk1Z81uWHx3vFnVL8Z4aY6TFSc6gOQ7m81eih/SUwPVAp1dwNfhzGKBeAArwe8f
RASEMP4tRgfA9ATv/oxMUgXr/QwRGz3xGuH8iPE4YSqbZcigZR4pvhmYjBEyfrUu4ANiJBJoGMs8
x/hGByLiyXg10lqcwgOfp7lwxoOncfzJ2ElClp6Xe47BpTktoH/f/am73/duI5jT62PEwn9HtxJq
uIIK7rm5aXnt8uLKu6woS5rsUs2/g7ATERv0HPZpPpdh8mfTfiU+RmJETMNEeiveCkcuj1mNH+yF
ZMu1PrxiW/OChdSEz1ZsbRH2bdKxBdsRmYmfrgnjAmC4MamNCZjjvBcfWr52xvlaZy6RL4CqzyEV
N0waMm3GaHM1s8YaZyvOQRPa3usqsnxlxdPn5EjGfXQhPVrjnDUR+HOoLNjnSDOZ/mBNZ6ydwoKe
XADFiDm3ZncDncNoVyDvgRltCo5tNDAvBG/emUlCeVLh1GIHVxjSTKzyIZUTCgeRBrxa99kFMAgy
RvWeMzENyrQrU6U11jrYQKwlqDr9S7o+40SJPdMHG211Zjx2Xb0TJy4sRrHLHWVHoD5mXEF+v48x
tcS2EPO05TEuwtBxaU1F1tzg49JWFf874/GbU5NCFLnqRAdyw3OxsNUqYnZzjAlsRGDIkY4V506P
eblzes1TG84jW4lqElshyoMra+ZMTUH3GDyAz42NEk1wg/ygx1UIsIUgWuFw8FxXbGkRoFxZ5+jo
8PZoOBMrglENP1l1eQRbSKHHP8bZSudqs0VMjROPip+SubCArRXh1z06xtdZyn9m9DwuwL8YQF8y
zzYXjlq8rHcAlBPLJ5uJ7CXtjBBLOz41shm+uoC2+GRjaQyKYsvjXbgkOx8DBqQ04Oe5QJpZww+q
sYNUgwEcaDO70TYY9kxpRljcMhmXLYzYwqhDBPw6pjVqLEL9IxdvywXBSlyjRp0xhhlijAP+Xopg
o/sMCgIwl7nmQQky+cxVgunTMMVGirPmxtyxGpi8LiwEBesd2hWNjZUwA2LylulKiZ8PVhNDrp4l
205lxhgAUq4NJilL1suND+jIJiYJ8uUFNmvLbs9CICBAWLRUUQCjzOUU0xh6rFmJAEP5kzwyJ+Xs
MUEVxizzwE2A3nVCqsesdU5bJWX+FTifaFMIKBSpEQgUxokx490kYcJ61bGtUFZcW5SubKytSEiz
1fkrY2brs57e4poGD4ty2+2TXbnHr29kseI53FIs+7rY5EIzeYA29o2gzRdMXTKqNTDnihtRrB4M
JFPmVpsbc41zyWaWALGVX+Bn1QL2lhmVlXAj4GJDD33EJg5HPnH8+pRnyDNxNeLcFOOmOoZ2ME5n
llt7RbwnJ1zUMa8GubqGuFKGuyS+/BpUc4cB5OdXG2N/iE/dsp+ISmnHqCSBNFdbxQZyyF+FW6jB
77pZ73NlbHEUAv9BFofdmRnYjPo64xZ4CMP+Z/oo2ayZtFNUeORDRNcccLTvsXplubN6oaCw/Hmp
GNtefNySyRWtuY6HH6suuK9xoEPrDrp7AU9rUu0EkFVMjd9ogWULdIyrcqevaV/N7oQ56RrlvQi0
9E3DYWnwzjtGdVlqDJ5bfnNqmCSGHbcov5iGRrBnLrPdBbgDhid7xuh9kwuQEWAqsip81B4yrLQy
g8t7SbuIdOg2ZYKZFFx4kvWnhHd2pvZozenZkmq+MBc7s1Cgge2g0mzG+UtLmMpOnxRsnjYgcxqz
jafLkXA4OZKQY7u3ZjmF+rIFn5VtJLDywCB8nQlmwZmr8cEFAwJhCt8NejsTORIOBZpvAgtjZHBN
U5EbmMiL5PlCEQHe7EL+SDimCs6LZsLJDMUCX+K4fCHu4bAhtphQoIgKLicM2wLIBPwjwkRhoZnO
SeK5DtMF880h/DbuF44hrs8L3pLSSvyXQymDQYeopbUG6AfsfaR5F9x6iLjBjltxCZQpj5VlsgBe
4t/odgLO9zJSCGZxVwYGZcaKGcfxY9oyjov5In3AjuzoSImAuxI3P4kepswTEBCxx8T0ofrjvKXF
UDPA3aXUSH/6n4BH+Twn+aoJuYC2OISGXE8kKjX7hAAevy2yAe82Gj9dwL4/rpuM1rsoejjPzoIx
AJfmjK4tX+HDHDsVnHUhPYAAzPsAew0iXrwv/NHAkyHWoJ+RrIFms8ZJGTh6xOpKiRbOVAgoHnC0
oueLdUaHxQGX4kmi0iE5QluCSOkOUJTuYqodVs89tDzwX0Q6FIn9OjwxjH6Bk3Kd86cRxDl6n3d4
AhzEdJTFa9EY1uuZs7svLABCzwiiER1irADigaeC1wjOShIUYNELVkO6H1x2XzOG0DCMgv2AuCmk
gfPzq8CXFcGNR0vTGhYNvjzY0Q18K/hrzCQqTCWmcPtTjhosNVgJNftRIOegR3BY4TYWagAKBrwq
1ZCGHGA6XC8BIvAnIGIuseHZ4NsNjw6E8HXkjHHAbyYUnWk4gUZoPJW7H6s2D9+DH+ywGpYATgRk
StxXVtDy6s68pZw1x/D6CpOLiRIYAVJJMJ03PpraR6RN4/wGwtSGpYxtHQV7c95BrgCqSrOp43Ho
846vSXnHkH4nhUsDBedeViAWNNyccADEQDytrJVwByp3tK7JB/gV2AKNc9wx0CQtGI6Fwp4Awar5
gHIgNRAEQD9eoLExVjmBuQErqYG8mtku/R0CbC26LChphBKzddhyGR7QZSAW0kEwYyXeg03TW7j/
CH8iltie4wPEZTKn/QPAlWkt2U0gWjkRoBgATGDHeIsCjwY+ANgWsKwxl+yqBsVHGYjkE4QJLDrt
IE3lOUoBhrbwP5njwga9x9qKD7XCgaYE58DH7124amtQSFpsLa/7XLjyqpPsA8bwjHuZ/83ECHIF
G3rzGW9ZYAvYKVxhp2EYN5MhJTnTK2QkC7AgG3wj/FKFZU+yJFPBQm/AU1XFagYQJXiXlOLZnQpg
M37EZFd7XgDKZeHrkm1NvLt9vAnn163F4aIyDq9ycLXbguZ8ubbI3NWAOv8alVAtjH6x1kHmPFLJ
RTCYFGe+tDp+CJfK7l2+ueYHftE4WrIFmfV0cEKsAyT8/L6aNUAWrptsQdMLmhKPR1ALCYN14k3h
ozhMlRd8cOY5/iZPF3MqDhZAkSJPI+WG7jwuFtEAnzzDR4HxarwLyzUBMRmgoIEneA8tlMh+aSgG
J6sMaaMSFW/MX4yk9fkr3dB0Ggt96k89ltCQSgO1Zyjha53qTA8uX5p3uHRLeF3dWK9wM8S1HuDh
U9s4xgsYebFQkfCtGnDpzSwvPMCcsCYAdYIRLRYdfw6rvcAUAiUKpYgmBtc3QdXhHcclS94WFDUc
DRkSqyMkJnC4n4H5Q+dGiLKUWComQIfryV7nO7BEIqiXTywLLHFN1GdwzImXhY9sub7xYd6xrIA1
Crzmp4oArZIj1b8zwTVemxRrTA7ea0zAiZYF8YAIYDHJzQmygIVRVy39G7JMPlTULg6brXJ1j3Sc
cBQPTmjHd3T28M6nLePS4sxBvjJMsk3n3qncsjS8DDtGhgYoXCgM5Dkulp5iGU0GrgAakhaQHINA
jrzPa5n0JJIZMS1KEMLSoYTCmTjgl3uGVTnQLQUbPDrgEc/rZSkTLlM8D4TShncwyRf5gtpmBH6B
Vyp2nMb75bbiYxJuoFBESZep1fjC1lYlNxC9g4TbjmXnUVklxKz4Bxwtxwb3GkSN1GWKYomePDZf
j0iLUPGfubhM77hsKdBwcYp5fL4Bu4Xam4jtexD9Vzx0LVfYXDsrfhBhzJmT2lwcuWYL9M0aawlK
AZFeRiGIh483DfcDDilTKtkc2LUnfE8fZIaYGQfHgEdGoEywzKY8k+c+wBBRyU7HxhJWESInmzEy
4RMl4nWmFBgF0zCfkvF1aScJPJSacYp89ZioP5dWAgmKOJvYjW+3YG5hZqGLtEYGrU6iT7a05SFj
44rLOKWZYfN6b5KjcCSvC2kUu2k3upAII69g6NqYM6HHezUJ3GoS8QtewzIBRMHuTGbmlqQb0Q/N
TZKmnL1MKkdxGXhg2DI8qURHMiaI8xiEJ4BQkDeEusDzxNVLQVpHi2N8JZhop8LGk3j1JeMnXRfM
3i/uhBEH3GkBiDTEvcyk7o/EdBeOiRzvVK5H3jJPlHta9QCIgWiHXTMrtueYXI5OBhFPlJH/n7cg
kTgKj+smJF6PhemWyQFpc8mWP8EvNB/2KxTWscVC5FKAtZvOrvsrvXl6xAHcGhrSr8l8+DaC3kMx
QecAQ5+je4vBldB5EAQck1KwMKhRUUgMY+KxneC9SKR595khEKQgFo/AykRCRAa9hrk7v3C+MKMA
ag6lxuTI8hLgfDzpuLbNOYsNwnHJR4gKDVz/0f0UgY+JTR8cLaxQ+1m2IMKacluPUfPhz33f5SuA
YkcGUzAwCizssK5s20fUcYU/GTTm+vMbHB+FkKHkcsGEHF3//5D+CFOjnKIrRmGkfsnGIM9PFldU
c85SHNsgRtZHpCOC78azicg1uLkWtrA/GFsb5CfUJwYMSnPuKpPToJw/2JKay0yg+Mx0wui7f6ce
SQKNARafGYZnuLPSrMJhAsjVldo8hy/fBikGgYBDmMNIB06XOWYcDFPg+4wRpEUs/ph2oU0pF8dc
gwozMDKIZJvLF6SeuIoNjCUSBJxrgqY5ooVYoK7g+kIVbliedBhm0rpDlWL8eHji5gAFZFkT1kq8
LE2E0QH0OeIsHcwjbSbOJ2Iu30ZseG6ZYhYeX1rQCgUDfV3iqYzKwHXcQisG4EwJGZ968hV8synA
tnBSH2FDXxltQgzk95QuL1BIdSxzRVCpRHRYbhRPgfVTmat88j//KH5whuJJeQXMhk3PC0Nq0F2k
Dc1y7EZFz9zZCMMdG0fyb6jl/Qfyy9UVMxnMIPBfEf/9P8cWGzVmChBWw0gFsNsCdMJEEASFsQzw
16mBpBx9lGCXDmNz1kYiY+Oog7p1YdqH8GeJDwHP5XoSoOKKaq0CUdZ0eW/iRa9K6rwZMSwfZyQs
RlI/Q/nL7kiYSX6wNwUaTWYdclxSHUwJbih3LAZWANRuchYcUWaJKzFhVBICtFDGxd2TbysPCM0L
KB3CB+HBdNnZDDP1hH7m+sFKdvDCZQ+trljaGUvsl7iqcRAB/5RDTETZ6Almtj0XIV7/WmBPgY3B
XFoIGes9NpDynGf3vR2WWwLLn7IYNxXHHHbpq2ycB8xegcsRMSVjHh5mX4RiTGizzwmZgQuLIFcs
DzlEBIYVh/aaRJhZCP0mxUHgy9y+BKqormqMmBBEYsh0C0viAK4H3oVFeE1SyRp/wAkhwA6PceqS
TXzhHkM+01BAgm/jXXZQopieJuXrEMRcvHyTBi85poHZ3sTkRgjPFLSmSA8x+JK4IymrU7HNflxJ
ZJ4D00NMGjkjO878I5dcFp6Y5Ud4ppMbPAO8Obnjk4UwohEmCU+odTIV6XTRktQ4QUZcj50Juhcr
OLLDTD5pYMwcd0Ig1iBoy3kISJtCaJkLM1RDQahFF8VaIcQA0Q4c2lsZGCxZXJvaAtZFyJPwKLjD
hgXOuiZ7wjPghgFhKi7dn6ZAuZKW+AkCjafkSaydc1KC11txrZEu2SBK2G/qPEWPjECIu9GMqGGu
HEx3arFWl6JaQdUCLTu40TPBvgBRdeN+RVViRuk/FqUEbM1h3lNJGFET5PLhd5ROMu84SV67XYNH
JcVUprrhMNfYSqdUpcRCgHNP38mKiRJ+0m04pashEobtYuH/TP+Ri/F7niq4eTZCssk5hASjW5DE
hujB4hBpqkWgyBKLGM5gQYl9hZdGrGAGMIzTZcOyIJDkBffwiFls+EbREfSFwE+OzG4kCIsPnlv1
Q6gDTw82saaoS4S4Eyy+/5H7qMa45YIGWqhN7pQSUSX7Fq33znf4iLIF5TbKDRVXschsh4khfMh9
McbYMaHP7F9UgNap8NK6i7dfji7THgk2SiggQsKCw/zxLuQq28MXxD9FXIKwyyOdS1rYzOMnOEs+
jnPp08ZXzuBSYbbBwmdAIvTlDuT+vVJQ4YKjh0i6uRNYRGFeOFCHQPEd5bsW01NQ++BhqVEQN32r
GH/wzPFWWT6lkbUlHKATRknD58ViJBDpbqycGJkIhpHtswWJjZjlZOga3ylcKkNeQrdD7j9OeLbC
HpKPhEk+gAoENBRqafv7nMOWh4QUh7zWExciXUdQOApFDor+lBJv/CQckiFPBg3I+isqzI4E4uwR
6kP/Y+bFhZXFje5ECqmnNMk418SfqsTarGpGUbNAQn+9U8b5O5Oo3O7VzPYxBiGoJ2MLM4JpLoZx
EjfElCDg2BI6hOeSbYBjHi475PihEdUzExON/lMjZklDjnlWU4/NBBYNB1GigKZKx3SI+fAxYGLC
gcADNChVYv6MMduIbvmoWFxC8NZ4V6I594uT4cq8m7HrbnYuNM50JYoftItgMV8Qph8JfEQ2xwgQ
JlVjhuFo2lEv4oQjh+EuATjIw7/xef3ERVwRWFCKrJg7HobHTqKlTeAHxC9bErEhixDtCSvklZAo
DnwvoMNELoZHjclNAWKSkHGytpMsYJX7AlgJLpY7pAdznwLZRM9HoTnnoxEeCqACWRAkwD9/C1eo
kGSaUooZOPwqASlSqDw1bsPpQkgviiecygUWq/xcurw5VV+NzINCBWe26HSL8XjGHNkbpHxHQZKn
cs+bDvEg5YASiQlzNkHNFcjO8Llk+esgvfFvhBo8bn2Lt+xMCQU5QTj6QWlbU+CBvhAbUWweC9qx
wPsxY0zFUGFnJS8CSJt+ifRH4vMc6Pn11G5VNJ4V9zH+pwcIPuaaiSlRMKI15WDmQ4DIsYOZER1+
lcb5c3LGi4tuG0/xQQdFxXr2zqQE/ICBS4zKCJ6b1hLJNsuSV/1uccpXEGEV8P1UYl4lHAjyr1oY
xPwEZDTE/j0Mo/1t8lQxZcOwHNPRlZ/J1D8GdVpNM6tWeV52QkptoI1F4QwbofTM+DzN3IQs1/bA
8UXywXEfQeWKXYnseQBe3vsEq7DA8DhnN//7hZliBuc3+OHPF/YLolZ1ma0eTfWye0LJf4TlBd4P
a4GNxpVMSlVTxLq5HAZt1B8UT/JPuCP89KNqtx11uHxRBSPeELjZZMpph1wB5DEdqI60Eb3puNnr
qC86rg/DZbhzKkyCUTa1Lka6MGMTqof/fk/q35gaf76nXxQG27TS9N7znjhm6QwOX0HOnYz9R9iP
kan4UsxYf6COUiJxdf3vH66Yf8PSqboJBUJTYEyq2v9/JsuxylY/mx00Q+TrIMi958T+CQ+ZuyO1
EkkTwnbuxAeieIPq4vWtj56jBt/XlqO1nl8QN2VjBkFQMz2QTx8PREaLriV5ZWZEh4MVIZudo7on
hClmz+jobSkPkK3b2KHTr8OgufymOzNmiAeUDmhSPaSmy9mPvh6UfhaUazsA2swBQRyjuKLlyRX5
iUhvXgf01Yjq8ObuSa4zF2Co/2RUt8U7uwXVpeBQRJtvdAdQkM/pJpyDFCfe947DARf3/YMAiWsK
BLVbAc+xaBRTyCAVF2cJVeKQKjkDIdLijqtUvshGrwyfj6mk+hLAC4x5qBK/6gSa5eweAIiI4fdS
w/33x6T/haDJJPj/9ymJDfvHhkx6rehu6e2yq8UYSod7SoEMKlsRHwPAA8rv5Ysr98xJhFQ8H7+m
d6lDTcaeJmYnjkS4ZpF0mDMnPtQxqqDVE6QTvCdaAQSVIwqHoJP//bJV429rW3V0w5Qd3ZF149fr
Ts02zZ5H47xLCRUvMNrOGJNgqhq2u7YYMQpE1kL9jvn6Mnb29A+o3LLNFDd6vfl3gP9Z9HhjJoTY
m7uau52D5mKOjq9+uVbIYLT4jFwQ3bqwSeA8pw52XuYMFOBOQagmuO64S7XufXLe5e93xB2VPEIq
i9a2icnq9G8d0sMVIbwzwSks6k9d5TEaMZOYp8q+tIn9zYh4B45rgkasmJ2/FKRipss0QfR4x4GT
xquJg7VDR1tfWvMnPSGaTEx22R48O/pRwYMQ44GkVOf74l3XTT7KkUxJDFP1HXUsN32j0wfA+EoE
BL4swHMGgGuODVECjTX1aVIwBmdhrIS0I9JCfeQfQWtB/kNMkMXSKkP9pEPPpJSDrzvgaT5iHh6F
ehFOQT9AcrQA4ME0bYHcDPe/vX1ATEKpMcFKoVpLoVTzkhg2WFy3x+tIbBIvfaPLRPeK2IEaGeNi
62ZVze9v15+u1oPr9PiO8xJRyRP6je1Dh/O1pf529a+n4wpoC8sKBicOiG4OjDefPX3hKvrvBWab
f90YjuVwT6mqbau/hjbzZ6KkN0c/746z+omnK4OVN44lManEVA3pkPZR81TBUk1FGFCGjAV/q7Vr
ut0nyoAYJfzzA2n7AFum9MEJwb1oabUAZpzh5v3mTHsIEugZ69F9jfpGaEOO6PoZHGJI+Z2Bf59R
DXyANqyPEi/nvQlHpHENamIojylQtoIekH5YPJGrm3xdmBJ3IL15A412Ssm42bduwXAn9sZwRyj9
QoqfWE/kGQoT/yhMDUJl+CgLJuvqUf8pNEwqv4lVklJyEBJLkurBr/vRFToGth/YCcyULa/eP78V
X0JU0401y5Xec4KTLcScq+FKjmu1aEANRB0DOYDjKUeXaX07qJWJfI+YoFcUv+FFGGGHuMFn5I0e
FOws6COZq6iwj0bwNNJnwIbGIASAMD5qKaD/wafsv7uQqjJPyq6vRs8Tb/fr6NVfaIo889scU5M/
5IHRuhiFYJWmukYA/ZdiIeIQNOirreWO+1BeoNOZnhmu08Tcf3oLBkSqEz20JiZDJFABuz1uwhtz
XPhZP8qRW53pTg83gQ5A13hSyRuBhKITwGwFA/ZA31kUVUA6AQMNMQAYawgjZc2HNiClwZB72tVz
1vIST9Ob++CtgvblLzDPmLjpK/uaVI/hHBhnbHV9y1N6vFPBuhJ82N89aW3jNxMGqN6y2ePAcAzF
NgoO39c3XXjGY5seP9bMcyoelbPHqzank9pC23E1xJ5wdZdwB5S1sYbXdgQzwpLgetMZYY96Zo1f
TchCJwSTCPhfCLcC5YUL8xZTnnm3Qsm7HzqatM0rleUP1CNnN2HYb5YzwGN7GKYE+qn4lDl8sf6D
JhWc1VFSwp7we9M7k6R2LqrEG5PlKC7SdYaFtukBctA3iItu7qDBQlBC511n4i7z5K0eDK90xKEP
omGmTPKAfAb2G98wVOCT+5czJpHZoI69Ek/ZAXJtDXngB+ZHG27oufyabPUp9RW6XghrxLJH8/hA
knopoGGJLzbGQwBDovsGIvAkUeybEbWo7+atjZ45HtFwXWbHXWuNBijA9LnTcqRUbkUHJ0VAHjYj
5INQUkaguWcdoIPGGZ1XA1ShW9S5pc4k//k7DflB9LEXPMnqXfK1Ez9MCkEsUfL2oKLUgor+iMDL
0TC+z4QPAZ5PN7fZ2N9AuKn4cNZQuoPmxJwn3zTot9JHs2S6Mj30W0a5upgBbJkHycBx5mGGbH2C
sah8FevaNTkE/qvtGEeBQMb/F5naWFt2HwPo3guQZLecYkDWj9pJ8yXTEr3JsDBGuFZxbzGluSsG
DC/rA+ScNG7nup8zBkKHcHAv7BSJaIpGBAMirs5piLuENoKAl785L81tUeA0ZY0SmNxvdDvftIJC
cSvquENI9wuoz+0EvyFo9338PADao8RlkCvVL0j/X8Ap3CZwpiTyfn7SJ430oM6DYaPvAQx1O+cL
3gXyDAacIHKr6GIDaH/mrnIfW7AHJxqIM0p+Fd7LaP1a+LKIVMX5XO8ZxmUSdczlzThRvnzM7Ip4
rtz2QR5qDxAGTLeig2Au3eOVQPEJm8NlW6A6PftozCAXHvQvIB31z1Mf6AEbi2fFu+pilEg4BdkQ
BxX32rqQg4gtrFeMKCBx04tg8qx3BOe6xas9vr9BzBA1RV4oaPXwaHqXD7JN5bP4zrEsrYlm1DeQ
QBQ/SBAuszYdPZckDNz6rc8T4gTMSW5blltXU4197hIYFdSwOcFeKYMyLjJmNiq8Hs6idUevDqsF
48uiH/tg5titOLQPzbiqR4gMI5QKVJxzelAxbI8WqSbjX3t5pUH7wBDkxLrwqIZSV5Ljj+5FaNxo
bXchc/QjXoy9l6fNOxYCuCnObp/dm/JlOGLnzo5vFn7EhETCFsDgOEkj1pMUa7snU2hvxYGogrox
9kI5LyTZpKgV2AzVG6TWdXKiKT6REXNnLqgrfZExboCUhWL2ne5Eizr+CynxoWNK8R61oHWDJ7BE
KirbguTrumlZnEwACDbm9kobx9pY9Nf6Ha2XmHVoje8v9MT5pIBt9lAx0h0vI9s0Xwhx/h1NKOrf
kiGBWtIc29K0/wtVpGRyNTSygrgKAy3mHhw2FInX1tgka8mj3LmiEUQYxbj4gmfec/xk78w69xyB
788Upwh11mO1TNz5eqUkw6q7+MarxISyEQh5wzC6UCX4OBqMTQPwAW4ku0gxa7Rtyuihe5A3+4lG
/nKi7jfRqeq9U+n3b3xPkzEDpJYv5scFS1mQU4wyqgjGOeLw33hvXuTX4UMUlVDmrvACODio7HLG
HvK1MUtPYNIRdHpV9MDYlPYuo38PPEn0dTl/opjOPlUKQRe6PhEg1eoJmBCbh7g9KTSQnCV98wUJ
xPiSkFnzYOz/yENV7a+UKAMqiOxoum45v2BX2dMw74WcnXfda86DfHiFGvJEszbgoTG6TqBGVXbf
e/K4mxo8YIbMl63tMr9fHUfd5zBj4JwB8tavKL9rnk6ZigjiFjxuSFjobsBWorkMWqxdOFiDYIww
zeBCDaMHQKIPPiLYLnSs8NRCIfjSEZ19WCS82biEFvOICN0F5hjXbdRS+55T8pvZ+sfdu31pnvpi
RdZJsIduy6OxBBNkus1xpHNIoggo3GsPkig8U3VbPLCF34BnyGYksIMYVGlwbP1kcuZGTEKP44yI
/LFA85l6zkxmeIUgIwnVdpzc3KMphIOgR1dp4Q4zIFEpa8mVOdbhn09zkF8V12b5cv7sXfkzY8Ye
jN/4/OlAeBolKNVSr2d7pe7wocJn+EBRr6Bnq3zOEvD6u64bcdrKCBO58uutAVwT/08m+SmX2qOO
I22uCWzr+VBstO/myZigIMyYI7FjzxuugjMspp30XU8J1UxPf+1wq1ffEgX1ElAb46URdfwrhDqZ
K7oVBMCdkhLrGe/cJjbL16EZY8/wHB3Xn/qRv3bDdKWDzz3Hfw09HccFHJudhJFp+PyyP6wXbZdH
BWn7G/dk5aajeW8SinDVUjH4jxPib+mGaau2ajiOaiqyINz8kYfbdtsYunM57+iwrLN3E71WtUDA
zxvFqm5OWWyijRNKk3X0Hz/5b/vjz5/8O9HRpPzeZNV593D7oIurg3NCR1Z4cAf9wbvPq3HSuWiI
YWv+B4fufzWg31W3P3/2rxrRLVGuylnhXT9cOAoVYi8m+J8ACIkIKME/+FCigpJIOTbzGK6acE6D
c5ZjOwqFr0i5McmiELbuLm46JZaMgEqJVp7OyHe3ZNaZye1viHoRdnwziRoes2c0tYkEDIaqlHV7
yE+EdsSzjZ+ETAQkozOck/uEjKbYkZKXi5yzEpXwOs38x9yIqs9ifXu79u6T0oYrv2STihl6CCC3
mrjJJpH7dAJ5Vqyr4GIjjimEVgI61wM1DS0puqr8RYfkqPLzF+kFcB6Fl6mGlol0Eu7sgTRlWPbr
YsqLqj19Ky/kTyrm6J12QBm2iExubvrSr2/Qo2f2Zlh2fsV4V/pyeaGCFUi9y1ws5S5a17bLSBTZ
eT7X0bmrB6HvevKda88AEB9LfhnYXkk4OzCikuzAtCHKHT67MWwzzQF69tzrDBr6ZGTtCyf3JKcl
AEhlT1Vzj6L6xmCTFhLg9q4zZwZvccOEhGFzAPC4CuvzcsxmOlej8o0C/SdzmjIFo/tbHtGVoq3t
cZwg6ACF6tJR32dCN0Jkz/VuMyCOeZN8wkvou0XYLgKfBTZkqGtH1ipdP7ZMrQqpBycjaBaEHbBn
2hFimZjBMbigwbMImnxEOC8fXdOC2eqRfRv8ESy6NSTa7CTkEXaIl+icQXUpwsjiwNcSf/EVNAxy
vPmIhdVV88rdPCFAFO0uE5ckxHzM+IF2hUSHHLJ1rYNi+aWOxUD9Dbm/wu8DdvnB3CEYwAx9lU5B
YgrR0b+3rvq3avqf2+dXEeyulHpiVNczIc3xDZNyY5E8maUvPy+BkFCDlCSYmqgHBlNpoK0Llw77
wXi/0+j27vf/Okj+FuPA39J1xdYMU/190bZn5ahcHsV5d4cVGiq0nhn2gGrOWgxLejq0wnmyjGPu
kWT0/2mEIs6K32fJnz/+1wmqlZpjPWx+/BHOFkARsndp9JBwygj6lyzgBkG38x/RhfI3tNefP/TX
4dmUeVmWaQlJk/LQt8PkMC6UFEqwRb0F6TcptRzJb9pBF5kQ6y8PjYM+/39YBpaum5ZmqIpp2r9O
UbN56ueL1pa7x6qcsmRxFw7O7lcxJYJrX5mS8p8R3A5lkiBBE9p/qLiPfb23pv9+IX99GH+8jl/L
UTfsSnucu3JnWWF589MCOIQW9fgyZ4GDh+51/O+fp/0N+2ZjXmXLlu3IjvmrwZGUvd1d6xtPP5Re
Z6nuQoZ+eRRMA1LEtkcfX4zwbodlTVVqjRdaVE+Rk33WW37dq6xMJL9U8t32P3YCpOu/rEXborAu
G6qlm6a4c/+4zZUuL82qtnkSGwho7+r4srVnSEsILRzsJ6xPlj/niOXeHZE6X16J/dW3R0LoHCob
Us/+40mGIGhPz0CbVtMuBiyzczZEyAPajhvRPrH7yJKCB3CCYQSQDUHEqni63S2UYLyNz6RP1rRJ
fHIKa5g/NYJ5wV9j2BoHUZS4ABZVb2Z9tN90Vanf4YthjOTvG+ZuP/mtOnMaX5K9G0lr6eH08fQ0
IJMLLErqF339/Dyn7vVUKp7W+sIx9AKxwx782wsEDF4RFCcAsoiht0AE5bsHI51+n7D1HFvbFptx
2kB+9/H8oD88rz4kZicpJ8Td63PJVuUgvla+c4/N0yNWDpedSfEblqTguY6IEEry/sbl7s+/amgh
XeqdjaDFew8aHmftt/pOWfS2y1+Bn1LcfPRe+UkqnsCt6cBB0fQHwEZbqYiMJk66qXMTXimASiSc
FUjMdHd4H+aMSK7uyShnKpx+9qE/8U2Vk55EFyOk/kLVLGNwdHAfRKSkjjsLWc33Fco11ZXv84AK
Wd2mPGpnBCq3lFwDi9K3I7MZ2hy3jfKUjCVyZqbZuMv5IjF4y2jesjp7CWRSyyVNk3bDgb92Q/G7
a9BizSmu2kx52Fti9H7iUP1B2mNB4Jo5SLazrTztigjV9/y4YR5ko06PqojdnZU9tWkxNvMciwUm
k++7BoEmXUGCiwryybkH7JMrrjCf4H2t6jeKj9TOzoBH8P2wNw0eDhB0FZfCojKv+1CrfOARa2mu
zOlPNOyxGneWHF7yyDZJZQgSTvnJYgLG+MkM6MNZZAaASbFVnJB8tOAv8T8oEaoMJAPj8qSQqYwv
UOQe9JRuC4axqFwt7sTslQukG3yng6t1EfWSrzwpGjYgbSHnvksGDjUPocg6C0OzK1ooSqyH9hVi
aOPdmIZbPwf/jszrgyKlvei/VQaOtwMj66KnnEzbDwfKRxpZq+TrPDPo/ob81q/LgCMcEfmWjIep
3G+kSchWqdlJW1DmBDxDQFhDRUVxD4BE4bvSixAwbSxz7dkDpYc1tf3h1Ow4adDgMNaAh0SLOA8m
aPVqfJZf8ql+BJky6gnFMrfGnSnFB9kIGUdmVeNL/O9Dk8vYEbfS76vStm3H1nV6G8pvXKaR2qXz
GJ7lDpM8NjDXZYx9PJIX5mSCakr6Owdu4dmfZIqT6w/5t/fuQfNxw5O4A4j1jIfEzdCVv1P5HKlz
6vjjYk3m/KQ1lFDKRjrG5I1g7KydhV561oKemIovCKbF7D8UaA7SOiQAFDAEi055pSqnwPKAu/2q
pQIhh0225cln/wluBxE9XwhT7uHhI5DRYKSgZs+GFaTwBDNO62CZ0/Lu1/BHrFWeTx6VL7Pc91mA
segLMxMrRNAIxKmWTx/Ygtw++1311eIFWX/zEKwN9hriMZCtKoQOl8CRmKPBs/cFhLSQBnNAPAOM
lD84Tnmp6VJ6bVDkb4s1R06x7j6rQJvIvvQhtKQy2NkhyigrDuH1Ox0CJlY4oeVV8wFiWu39ntOx
sEZW5mVXT5fdAo8IvL3mWGFvEElf0IinK1RWn9lJEnBQxpguy2dA7QwbuhS8A8W0fKS/UQ8yOQHQ
L1FfmAumk8n5nm4p56nAkXCiM58j49P6zHeX2f8h6TybVMW2MPyLqCIjX0mKOXSr7RdKuxUFkRx/
/Tycqbp35szpRMNm77Xe9YbJLKamXcXwZzj4VuH6tUfA45CC7PPbCRv1YeANwNe3OPaTOoo+ABLU
N8oqDzAz+urpdXDeYrbJJot3Rgj9gT7dw7OPoxXTq4aQAgc4hT4Or1zVDh7qI7520fKJ6SuxfrlN
ID1BKiEj0jH0s/ffe5Puh1f26TxFH0hPfRPGWaO8NEK7/BNQnKq/gLTrInQMcnNFTLi5WDcMFhwP
xl+IAT/KhWjerXFvr1YC1IHDFWgi/zOP+BVDoNNn2jGyHhxiWKTJgCuAvLhWBbtujK16y+z7DlgN
H+LXFkzCHKx3YOFvJX/crMF7qXMMjBVTl9auJWF78pkmnZMjl+Eu7QU2Yf+9NTcc4ErusIo4mytk
a1BW08XrVM4VgrwggG3hxc1AVzmQU6xu6G8w83+NRlIcmCxsoChQJj8653vM0FBCySv6EBh5sBxa
YgFes+wLU8UOUxuu9AiCiNMwrSluxeq1UO1nYxtvrwineuvIk3GMNgREZwV4VLI8yPGL4P//iSsJ
YQq0Ntx6OTOFQ4gCLlvFrcN14cRKUg/EJ9TfADMg/cI0wgidobbLe8YaJRWOADKJePUt03Q7/pGZ
n7OuYVXh0jDFr0uH0VCcGV+sg86SNtqmI9HgjIv+GQc9oo/B1kDmVRtvroXmqZjqvOx4D6iGIdwE
TIgfCgwtLVMcfFE77ZsfoulXzFAZoOLLiFPHH9djfD2jqQxB50RqLteaq9MUt7ekt9hVeaqjayXx
6HHJzW20vcaQjyIIN5+xoEr29RpvHSYMIm92tezOsKw7vM6wCjqzEpRfrim9ar86bF0HbZg3mb/c
50FYywh9zVUBUFr1Fq0uRhKUDTsRZ4hTMDOZrML6j9xscD7prGjvJRkbMYetl4Z2i1oNON1j9RE2
QKjFMmbqc5CeVgC3lZafOeFZhzeIv1HnPEunhUgQWJ1s8TTfCHzPg+TADPcljyql8HGjjr6eLMyH
uQkSl0uuxk3Cj5b/m4niTqp55snwsGGEXMzEx032LyxNW5cQvnwBnm+z4tgPHepPcndDp3KycpZg
ggu8ThNBBCojLfIKU9uEYhN53QJCyBo7uWULFRlB5o1B4W941XV0lxWv1rG+cno92qt69Z4/g2wJ
v6NLMTR6/ThydLJZkYwO7sUjnDIaHrEWKObsGlRBKrOdw1cO5GlwGuBo/tPjgoPZJLKBQ7vHa218
/Zi53uvv/Bs7QwavOMY0i/oe7mh2G5LAcWFtySrAaJFxNZTaynrCyfCxFriEnaWd5DuesKpdQvl/
z7k8KZzyqitYYjC2n3NASVi6Uh1Vc5PcTz+3oWVi8IHzQG+/7xN8gxvnPd50zEWjcoZJ5eiTl4/W
hnA5uJt8q/TKXwvRUiRjoOsODclAV84P/A95t3onLDf05CC9ZHJF1LME6rWY8L/BKyG4/VS11e+S
BzsEEyrEGKibgMEAVXfh6f+45Lc7HLmxWyCNHHr4aADaHuGzcJomo5UxZPpH8hAOxEp/tev+W0cq
cW02Io7lzBIQujDq635a7DAxse2cbJv9SY2NYOHBBkHug8yaYH0B1WDrVhIr8GK3Gg37KtN6o23j
WfOr5h4t/GjiKM6VQ/BNM2IUbgLVRjEtotduxbZqbACzhikolGrKvzPmgAwz00fwLe/zBWk3H4iN
w6Y4k9YrbCjCYUyXj3qOiJeTmiQE2K0A10PECm6W3HQjdLEPNBzWJgD7g1ma2ozxQJygNE64qOIZ
plmw7WfJLSTaZ60SlucYVuekcxECh7gTLzQPfAjmcGZ/apvb3M9psmDi5w6sDlqgkhhzSKB46N9i
hfHoNLxNOqv7wTudJn5NJofyR4wrySaM5ggZEfeoI6csg2yJZf4ufLRPuDX9TjhgO+0RZalo9iI8
ST/DNjk1eMxX5PYN0G6YqXE2+HRp7PK/yKYpRQjpc/A7pISKGfuy6MJ1tMx4P59TWiIFfn24xt6U
Kml3W3Hx55Hf0Gx7l0WZwEpiEONTUlmx1drsqKvert3KYdchpgRH7RPQi8OgH2ZrT+IahyJAvQtm
5Ua+vuKEddgCoi/ez3Pxq3yxv9nd8sw9PosXviXsCU5b97XGgnrWoC0Yg14YIdu4PFJynNWdepGq
ETejoyXSJXLekWN+xbc6cxk3P7+R+qyogR8Ggm5IPi7jXIa8eMShrkQzShztk+NEcJ5wagCbmZAf
Qjv5uib4Wcxmi4oMNKSMc5u9zFoDwk9D2MdktngUCN7E0i03I0TNqp3eQxb5du3eglxcW4TA/lCx
eJb9gBQPD8aiV3G+tSnTqhw+NqUW+hIWnLDJEmh+kK8cxTm/bX53YDMLnznftMbbuKj3rAxW1R+k
JHtB3qO9au2L5HCcWbW1uqw+9tnEmOJ2DsCaXif61eQEhWn5xGlB2z5oE0a78AdBa+TIJlwfKQtj
f3uPMe/IbMmdj3Snh7PyVpr1R9vFPtufCmij4jJxZufLajazVQ96wEG21gPItM1u4BMXx87q/HEq
rh6kxcn2uWJSHDp/z93M/GNdzzmUz5dyrXkX0/ryfMbSloNhKG67fDbgO06/lY9UZMnckCETl7cq
2fHG/+KGWNhtQPfQPMM6msRoUvTbCQqTyWNcdLRgvrapPGpjQkzxvWbms4ANQYdTz4/CEp4zvvNv
u7Z2svXYcUCjVitZ6Tr8/xQKNUiA13jOI8XmizC9Y0QAbDuvnD+EqkylF4tz4YOfwJ2YUSGMH+S7
KVzFCi9Q77WHgIBhG05qT9s7tyQSV453GSzvkvkXmUeqz2u2J4xDKV0s08IqyZUR7aTXwm+5DBgx
j8Y7BsguJih0XkdpU853ojU74lMPhWI32ZG/wVFJ2+LQjvDjEcQ7RNMxVB7Lcwjx+YwRFauCktme
8RIeIRSMUnQUggimkEFxtWMC83jewqlYaTi/PJk5BzaM83EK36zpKn2Uh/aoGGLXtR/H0oXBv8uc
GamKdohelEdpOOU8QLZ7nVjz2ULhCB9DkxPvgM+Uc/hhXm7tFjwGB2b+jLp+tsNukN8KEukhwN44
n5bTL9ZAhOPJjYp7Z3LXxjhVzU3srxyX7MxnD0dF+/ZQ97J1127Hb51RllIjEXnrxovBBxcgHRct
FEQm/xhMDe/t8F+r6ktCkowceJ1bG0JeYSRwQgzkMmCYwu6f4aTfQgZofhJ0w4L1p6+Hn/SW3iTB
YioHscCE9QfGXt4gFKCGb+2PTh6j3WJ9TF4F/4f0/41M2XoQkPvNazK/utiSWfhFWL6Px9ryeohw
1CjsdgaNypnTjR112AqibbLmMb5++x7VN7Fl/JYomFd/f5D169P4YFAd1QuirUWbLGtPQtWlzlcs
+jd1Lq4jziiVC+xdS8Gg/NZQfkx+3WNGHI/kxyfhD/LH81uLqGII+/TY1BD8MpMiMZJdBnnCBWnz
QsPomnpnR3uico6SvCl6oy/Lg+aQnblYi84hdGgWSKv8WPMDhOFZYWerA/oTd8cR5Y7ee9bhMa8g
t1wPs7/Inj12Bssrt879dAenFduhOdt0uA+mPSHaSya5TMbYQ5wzTcUY5Vvzeut79uL5jpHJSJEt
3cue14iY5/EQqjmo0H01tnwxlh97/rEQmExc3i/KA/Y2G59v1v+wSTROyHrRDs6oripU68PA1I/F
ZdE4CnfgV3gRwVZumTs8Fzrl01IMrAlkk48bST54GXm0rz8V2A3/WjrKY7lNOdch2526u6I573xJ
ghl3LAQq4rq3xb5jGiW6VWFLR4OYLSbiS7bCIEGenR7e0+d3QZ7uqNxpftPELSExPrKzztvbW6jn
1hiqvc01Dp7gNx0yC2XPWmQnhRd3Er6SRawSzvRnNIRR2xU6DsGLe0vWnVc00p84/Z+pF5OZZLgF
WXuKr9Pxw/wPCK7bFCLVzaxB5hi6tTgtzFVN+KCRWYm0y9pTRbvJXU13OXgaSWIUVNJ0UPfU26o0
fzN7+81bR4dizSwNGgAHRO6XybSj/DFXOlT+px2bh6Zfi8m0Rd5SzFLshDZlPNe7iwqPrV8z1CZZ
kWYKTk/F0dET53cd9zUKV5ValufLDsO93sqB25RujiM5wO8+T1wDUq44jQ2nMa8msDFStHRLPavH
c3K11HBVYXuDPzr6oeVLOL3Se4p1PSVI/tVW5N5t5HguGbeJtKulaRZfsqejJ1MhuvTJI1AJBwTj
JjSNJlo/lwRo9O7ks4BQFSkP2NKx6OfvgyiuCI4xxnYkVOYd9km6OxmIfKC83MnD1MjnNdsVIot7
TBIrQR/tzNA2crsytakZbZRmG3e21HgJrjiNB3YawZ+FaltMwTQlYhVlLEMhEpnaRkKhJ4J8O81k
Xu8CDFLxxqRFjhfm6+cdfCVKaCvqtdVtMV6XqZ0xqzXmteZ8GaVtUnVm83cxhZ/bZteURp0UCEgH
mATAs9C3lYYzu6vppEAeinD5yWavzpcEW+zs12s2pjFi3kLi4mtm5m6HDSO4uLGtZKgmlnILEawi
1yR4pHYy2a4ISoy8ATP6DE4VFrIA9e6n9fRm07w3E8gBhEKGThN4L2xJh2lzMKoT9XOW+dy9CiU1
7UvhfgB0QGhgoGN5Z8x12eMHv/UphtJYhr/XHXI8xJa6reQul1ocAqh/eux2mi+Vp9LYJtm+13g+
26TzU/3EHVQ4x8Fr3ltZOJJFKLGX/8ixgzW1YBvVoovtSt/0nf0MvN5canxfflxlQ4yLiQLjVc+X
k/fvE/0sP3hCHOMi7FY8hdZcJt2KH/PGOuI1V7Eeeh6i/m7qK65ZkuG0JjsTUTnCZNEpO//JZtw4
H8H5JF8M7WOKuXxuCHbLlXYzWbUCHg48j7uAUC52YFU2+VzBoJIrBPALbW72s2Jqfld4Bpi1AGzW
jlDaCZr9zBPvEQEBKDtfc55gzO7Gs2HCoH5uKFCie5isdR6fAiJBVlnN/7V68YQm0/+8XowuoGEj
q6Y6yk232GRAitC8O78USZCiCfU+hRvxALXZxFz2HcDY0ZDdF7MTxRW/5dDW70nuSZ/VYKz4lV+6
ExssJavDu1u1Xswh9pn0r5mGzkYOemNViBSvCmkvod2P0tPODx5Y2ldYfRDvPXG5r9FZSDA7dvVu
Fv0mEJo1q9kAnMRWfyGQTu7sqr916Skwjji96QeDqkf1agzEeltoHMg/+Mmb5+7p5hyyaKpf6GGk
wnpC6dkrg0uEqMTAgPcU157QbiCkHzpqfaonGN57Sr9gL/xMoKpHnpRbCqsEHAj5CaK1l1Ps+As4
eqFiafqYFJrbjbxqaeL/pI73xilVO/kRdVe6iktpNRxRmf6LGOU06Uw7Yd4/AAaWf41uacdml4TO
9QRRCkN9rPhnPT/QKb4mD9awE/1Um+cvZqLtBW49H/xWbukcjta+kAGmgWzYr+ZngvxcjWVhvY/q
b05Yy9dnT7Jpr7gFWcCXMPY48zipytpV6CoonlcZlkcIcu8aYV2bBr1DsRN4XXcQjsebMpLGm13D
ama281waHKC601c2GGgE4kRQNTxLkrgUt+KxTtqtmXktdQMyTc0pcE//5b9SxB5kYX7HfCKTLGpJ
gmZ/u6dfH/jaSCcOfIy7SvmBuxwa2cuLgWtrJ7jxZU3uBYungU0PMwfhYRKPto9G09nyt8nsguT3
3kn1WY8BPeST3E5J7NM85WE8iBMNf9B1FMK6UOaEnr4CC39sGNUmXtftgqHMG7OwpaY7XTIlLjZH
xS5Nx9sH5AkFGrY8MwTCdT82/p5Em7MwX06dO/AWJfiDJeTDCe5jeGDgZQBBjInpbujBKmDqOQ3W
e7Kv634E+sI3N8k7P2TaIvxssvQ4IV4YR9jCC0u3QkIIw/PCePNAHK03YCSvb6JrCXCFuHyEHED7
4CocdGD6z5kZGE62uO8Ort570RWzvu/JButPKBXr4IxheAkIu+NmhP7b+oEy5ha5Pf72kM1HvjPD
EPBFDdFgboP6kR8kHi/PP9Bv8nggKAE8oHzz89vRJJILgEq1i2V8nKxE+xbhQciv2/+my2DTgQzC
jnSw4TvjePx4wt2Brgu9fw9XecJXa24vO5xnBQHSgOmMjGHryyPRD4p74gq9LfJZJHFwmh8EHG8U
3gybOym0G0aPLRS/duT6Gdz/MPuWqvWbk42OUpkhUpigtB32ukZUshu3M9zBEQB8F5FNbcLkMzsh
OGlwPXMKMH5YkhgyitOMmXRNdTMD1OeOmK1DnacxO0G1QuVHwDCX+5maOyzV5bN+Lj7uq18kiOcK
R+otEQUv4Qgm3HhHZrBG10aQq0C6qMVC4VJrurwZnctS+/foelvBZgPv5AVG2bfgB2cpCroflAc3
Fg70JTxsYvs+WM2XesWbYIPCCd126nWc+AAIH+sNK8WrJtw6S1i/KWXxa6bSHZxEtfp4/WKzFBbc
DUakxh60kQirwFYF/0MksmT3xrKS7Er1E/zP4rVAXsCYYNnBhJ+4cDpVEnXSKdHhiubCEmHUIIur
3jzomhXuzXPOvA1ygPaL1wr9PAw3GFKwGAY3GrwJd4qJGNHGuvVENfWeEasjj2v1+QfO/0L0I/oq
cBoqe4UTbK0irI9PTLgZ8+sQqCuywcUty7Cha0icppwZmFHyMUiu+l5/hBMnx9uGJlqlpGH1Tl+o
lNgwmynZFqximSEtAoFZwPC19yjLJsNM/9wp8jL5qBj+C/ZCBjZ02XCDZ19EcEAY2GFR80WGN4a7
O2lL/4TSTsIgGVmMz6AcUoa0ljfa9BvvCMU66qt+b7csKjhC7DcYz0gu2cCf2mliN4a9TXQoVVpH
tQutFO0zbOL+xoRwKmFk3eOTYjI7ImsIgP2oLV+5R0K7oRSWgGIXUdGReRTvJAUkuxoD2KOOFAQo
c2PsXljajhF4xVYfbB4QN1WGMhPugEPtlXaGVWFu4ofxtg1Cbwq/H2ZmNQVADL5BIWwkc5+7zl/X
U6ZZcNDda+gA989JK3Y0JsgTu+s9o5hNopMgeLp2Ftn93xif9xeF2DHE7N3pjatsRaFQW7Gisrod
4M4KsQxSkd4rh1lR+ELo0CEU8lIeYMZW0+6zMRGwB3Oq/ExyaBCewNCg+PyCkV+aa7Nd1HyqMAKn
5m/5YSPwJoSsVyBd4C/i6rMEasNCK9wamB2XXi3M5Tedz1we8V9PmyaY0YZ/nyuRoekSo6ZrxtgB
HQzp3lOUlfTI3HQN3330Sa/9U1i9Ia9Xk9tZ1RfSxBewkMAShAQ1oVgJ2CdAVSRK72UDu4fpdByi
EY4JLMOEJqmWMf47HTIixEAHZnyk4fVcH/pexRqwzfrtKnuClbYyou3wi6iojKcL20QdNi+M7Cf2
yIxnoAejf25y++io9HMuuEyNU4l4WHdkTqN0DOG/T+XBnbAlw5djmgv8SEmBGSd/k69N3Jivcmlt
+ivvKgqHpoOEMqEWsqjZIF7XjRMco98QqLVx8s6VeB50tG9fC6b8QVe8VIS8YhnNXGUYUkO1Nu0P
xmmNHZpOhkbqZTNgNgIrzeyycz2+B5+hE/FLWizuLMOXgEGC6QwvRyrJ7HR60xXQn1AzMTACguls
DTETo7fQNjhM7iVecebYHqihTYFIfUnVrwgEXkBzQjj4KadBD4nBoYamHpSJHiMvtGbaaX8mc2rx
/L2gAq5aj4Fi8VllqDZ32WReSL+0WpS45a79fv625OB1dlS4uX4wwyX1rjj+gOcyb5wh898Ku5zN
Z8jDvAPIVFylhQtoEdY3oe8B3kUc1rkDpCIusHClzE8ZJXA99wmQ46X5M0/hgu+Yc941Do+gke0C
FhLiltD74BBAWA2QMVJdUtGu4+2M6CKcJ1qh8CgyQlNtPle/PutZQ/s+7zD55K947eWtUk65qVHt
atUM6aCJXyjFq+HVoacfs59PjUjT6b5k3vlyr4lOP1B32XxC2e75nA+p0LpblXQDOzWZl6Gn4bU3
HsVwNmiiAdy18ss0/einKGG8rZiBI5OqGCf56YfYEC/bktsUZDSWCetmOSSeNngRQtJmGhMXZtpV
wPm2Lt5LvkFVftWg2pQO2PSWTlQ67M/1tQkXUb6JMO1zRbZsQqClmTzYGjrsxn6XZADbzKUTMiK/
3sj6mQu/XM30VVz6g2mEk5W6Y7hmkpHwBA/FG4gJ4sTZGKUv5qykfS1PhadTD26sex1pNV/a4jWv
TlQIwXM7wcMTWXG5fpvOJzpIvc9ZXxrfE6bYZTF7MnnORzqxaW6HzK4wACqsU2rMOrwpCUwCe9jU
v5OKBboOkOigSzH8QFoOL1+kaP6szdgykf+Tu/OavSRn6NlSrWnKx7RdThHwdpIAS/LnqW6nk8bu
5TVq1zf5zOoqrfCXH4h6YyrzsRMGD4b37PdGYTewzVo7b22zsHPiZ/vz6PePDBPZBDIORkkR57Jt
Gl+wnN6ipTTHATgV80O+/On1Bpky3/z9U58Hf/yb3PNU8vh4Gk0/0MHYbdJlI+GFF4zqJXtUz2VL
JtyjEIOzDHeRAT863olDe5aBm2C4rF4cijEh9vYTCfOfjOk9bDXNNrEUwfetmb3z6bv9U9B4qdMA
bz/JfWrTEt+P9o9iQ8XPicuCbZ5ZMXOzYM9v2FdOQoBc41PGvKJF+dqW0F8paSuHxOq+3NTBvkqp
ErG21hk7QpaJb6hzW4KVKWQ+9uQvog9JgkcYbfnGUvdbYFA3OBPDFdI5ZK/2s39B5s2bFRemCpT5
1KiXQpnxvwrDGHjQZJ3CyOINrbZlN6+GWxs5+sfWSDvGOSBaywZYjZ1AN4zqbdu4fA3fKKUeUzAW
NNZEii4EHN0RILiwTLBW+xBXl2Kj9D6Y+31MisgeJTyZGp11/5BbWy0+J9FXpq3T+9iFIfRYQDKy
P7dwGh01d/SVHBPLS0wecZ4mmQnXaC/ESbB3mJ1YFa3gRV2ORjbdd3H/gH7jOlnk5Enjlj6W1+aO
Aha1ShP5GohZdMoGv5Wcd7ANVXdCSGC60nEu7tYKrYpiSTjtBbPBdET8m+hoxhs15e1Jod+XmxY1
FjxB5ZCHs9RYdsZ4r5DZYJdvj/6NaHf/hZJreFdQX7e1L2P90yJ3VHaTX32jEXtBePs/u0ziozYl
oVhEfDSwfIcn1IQGZazq6CRPxByDq2HK4xp29U9+NgzaeMBTOzpy3fKX6vS/2GRrI92vJUnnOjLB
liPrBeqGiIuYYeuHSehqOCmfKYVmkDdCYsQgz1FccotnFcadLJNubuzqmp1opRDP8bKah9Y6ZYNC
aayuWlJgoHuVsPpoiotuNmaIEyZ7+3TzEpZN7fEtRs60NAoNAOKemd/fab1heP7oRK4hUn3hyZfi
zpysTIgVE6vhn/3S+PifbD6c8inAGEUgZBAoASiYAhguP/pPhKoKRJb3AhCmtJR1F9mM3YfMbZgN
R9Ph9maC5ZaiC40N8MrkPOF4VU4NVPFZcwO7I+Zzx8Ygee3pgUAw/1i06K1s02wLtTMBa4YAt0Bb
a46zLAB2HavqH7gomuDDTK0N6yN5iPnLwK4kb2itnU7DRP4mGAXoDZpm1Akmfac4JyC2HHfwes1p
vyFTY0HoLQgQhpelE9sJ/skK47kOew5tgSGNnz8wofpRBCvEHufD0OntU6fAeeG1XFOOTDJPpyGM
WxeHguwABaSsHbLcBMujp3PU+esozPgGP3E6Q6vLL4F46s0YC0vSKwAgqLNHBKkD7rNn5sL5f9JA
tBbxASepKwHan1msz0YTGdlpQKXR4lg10DmkXAp4TV9+6M5mClyocBz7N158alpbaq0Jg3T+6Y6z
7ppwSBo3y9j2J0ynQusP4m9kR6qV3hRoQtz5ELcEjeGrKxM4gNXcpTwgbV6KDGT8ZE2hHjywY9y9
LqaBHJRNElIJO+QHG7zKEfo9YVaf2RPm8nCTlRN/TqKFqfgfyWYby0l6IOgRLlk41zGlR82oTXth
hpJfYc2y9xbytSI9GdLcSpYWk44Es237vnX1lj+L6VWRvzV1M4m2JoL1yW5QrkntyHBAUMwE0fqj
Is13GvGGhSztihnZurp+ITnO5rXwmBjLVNXovn8F+apJrmnsuvaoEso9WSr1dhj2Wj6NgSjhKeFW
+dk/keE1PUm7HkYhSrloVWxnIBDTFNcAbHXzIzcrsVmhuqNPb1T/VW8U9sQATqvOCJcwCBLRtXVn
fiWwphLQw0hfZbCDq+ppR+J+wBcOCq6UnAMcLkpsdhbDy0v1Lfj5wLJ/Kt86VxyyVgZ8i4Cs+eg9
x1HoOcdWgK94yhiwLWr18E6xzzriQPHCAMdFAm/Jsxq7vYmr3ian+JztZZTJ2krcDsm4I/4jNuOL
oO3N/XPDOcGh0vPA4f9yQAj4JYxc6xEcwtmUcnJZY8M7bX9AA5p0nqVO0BpeiHsF6vJ+HseujvEz
EIFKZGDvBMFM1uwahU7Pzgy86E7+hn+HIT9dRi0DE5ZKwusLmyHOhwrihOoIiqHcO6C0tc/if0fT
ihOrcXmLxXxKeypBBFetAtMW+4yB50FbPqkr4c3CQO/JwexqCuGZwu4ueGUPBuoWY7cEz6PbKswb
BdVJcHcEXa4XBvxRFS7rKGZnwImlYrRUGNxeSlgc7Oh/kCqGTc6I+lLgAmRsxVO+YST2xJwRoAib
Gu48t/omxm6LTUmIYlzbfBCoa9NO9bOcyQIea+m+Jikt/i0zwepZEy3tfVGwMRoT+HLPe/fexdm1
Z7dPV+/gR1KuOaBlEQAVZvNYQzvrvWInb0W7pmczoBRVo2nB+gPGXvP3q54f3ENe+mC420JKISzz
XS2a9p6y/wzOmzc6Zvkk9aYpTkGE3cA41GOUEUGGfGPFEQCV00MCvtXbZCULe105sN9LxWESOaqw
h1dX9Es5Ytv8UEJBXXD65kdvd1W95p9GRRHPO9EvX/FC0i8xVd2nY2DH6k1WTGVePUTsorD4opd4
ljXJMnTefirz4RzrW7VlD2OVkfNab8LWz6JNqB6y4mRoqwLTavXUJ8lBT5eZgotfs+rgu/OyJ+JZ
D+9BtEWn+9Q2jISKev3qp/D+QYuLg4qFRjprOLfEWxjkYGrbkPtYXgZh0QgLXje+A5MsXeWRdsew
o7nzmnrNGzfergpKfgqtyeUd5qXU2vsTuCgtmbMeQzdp0fNAJy4nyzb/NhgEaPFXq7ZWfm/HR5Gs
YoLlu10NUS0S4EPEDg+Ls2FYtPKiSFaC0HqReh2CH50p6qCxOSvfYnDUiQZ6MRNn40Akn8a/GY+v
Ya94d8cP20Zk0Mor33ly+/AnM83tbPh9wbAPu12TnNkMQkRfykzXtpOKgcEyDe/Pel3xLMntoIRV
Dgp86eLyjL/Yt4JuWgqPmB2UqlmZ5Zh1sE1G3GHNsEwGE2yDk5a39zf47HuBknWgAIExEqmO1jw+
xYnHZhSHVPYa5sD15tV9pd8JmGr3doYC9ABLBZE7Ume8wvHvhJHKp5imHb8TqCETPJXgU57dhLwh
wA8WV3sMUgQhLp/DjIjRmMagorM/8KYY/BkX7uMbY3igqmQsY0pYQrQQjBC+a9xcJhzAKxNSw+g0
S3XBoR59zs2EHXYM/OWpDyflpt2UW35nN33zzjZb5kxjKrCOZn9FeFnk8ftDmFctCa5xSqu0SONp
mwPxP4oJkwx2YmVWsnfE046RJIFV96+UWc9zQiR5t+A0xKPqXsrQGBkb7AmVBBGyCJXeqPeG6eDH
0jgNybyDooAQiTIqZd/kFRrdoDjy0SswIDiiJBWmmFe64uz9nY6qa5jX3ndgjZb+nZt7Odz01C4h
YxN1iS8m3Jcxd8MhSBWrF/2JSBR9Kqb3fNYb78WRzoJrLc4wNjZ7F/hY9SjE8PQDIBzu2QL+lMz+
lyrWpvAeYGiE3nVCcf9a1bVFp6kftF3vdBcm1q6CWYrTcXx8aU5gM1mADpYDoos/EgymP8KqSF9l
KAVFJ90Ul+ZCIaoxXgFXxnRd8aRVfcgli6FLDoGncdrDGx7croaD8R0764qLJ3UShk6wUO41HtpH
dSfARYJA7MyYHy+AbG3zAFf4AXE3+gPgff6piVNelXP5KBTbASN1dBhZhY2mfaWOhfMlobZNbCIZ
SusbVL+5xoGVA5PbpKxBUwkuIr65UANyeHEJPi5jKKPqBScIMtZdsiJsCJ/g7KhYxjTYwl1HrnFs
N+JSXRInBi8oO384Q75N3c+ftr6KC8+AdAUJ7lt3tT8RKRUF1shR6/dYR29yV9x3LdTJ8TIJiiIU
SsFxDKCbtrHBMhcvZt+8Rg/ezHwC8MrsQz7IeI//Mxsg6XZTMgA4VsfX38Tj4JABbk7yTRStCJx9
nbrdLxr8tYx/7PMbDhSEKsoNEhJGCpPi04PDPFKsnoYUgX5p61SDd/XjG6qDqUyuzgh2IrpFxXGW
Onq5xD6JAJCis3rBzrC0jR2TxQtKdnfAi4XQ72GAPjm4fEM7teK+ryxFPQVcW4T6rHQ9c598Szcw
+/vzrIPkAJ8emYs97y8Pvst7AZLj4VfECG5uUpzeaAICqG1UGJHHvqxj5y57fPuBTYvqBlV45kUo
xUhCBHHDfbWYcqwn2Qzr9qp2akyv8YuegAzCm2OGT2wLU2QMtrFtob2CaBci3l69dsRkzgX8MRkQ
pMMMVoaEtc8Olal8KbHjYRX1TsH+AfNQdVROoLR9FClGS3ZOXmpox2Bs3PwKWBRWxbKWbREFZAem
7FPIGYi9vuXYflJZMHDFd1G1xAyFtMcsHFYvYPxCN1DZUcCwwVEBOQJ8zm8JLyJnV8Cq1e1kLi0Q
t3tI9ykHNxO3vtFGFMQxXgp6ju/+xpkhsiMJFgsY8d4YAkTTscy+mq/gmJL0dCce6UwWK3AfEWyb
kfQwGxx4IBCN5yUu4PHxwkD58nJHmRFcThpEHIsyp4idVKDcWBupTUdW4+M70C/MNGTsJgPOaoVf
1M2kGkNCtmCIvxM84Quy5fPCLaku4W8a+NVlgAUJPu7j0d1gbkg7jIwvKg8cWZToTbmg+Kd+AB7K
2NXLhRpNVYoQqkf8V/jna8QwwggIyEC9x/oJyfsYKefhnRwq9nv4Zc+xlhnPWjIXY8BeSP/1jkD3
y5h316/rjzM5ikf8fh6Y+mBlQJdkWhqWse/WhnaDt1C1xbT8hN/arYbOhqeLuUe0B1mttSdf/Fsk
MQ/3nDFmShPRQlgvTMt2FW8EP3ujCej6YmaI+8mWiCymOeux3GN/ub9Cu+MLVu+NeJe/M4ZqpZXa
gW8wCKZ4Ftb5XZY9TrGMsb7MYySHUcE5ZLKsZuA5JpN/uGvw11ULlkt+bwKHH8RMHcg3nkU/6mhk
MhoEgedXnvJTnqQ/LMRGjhtanHVoz5rza90WPO5yZ5yQax6S75DpN5p5ZEWGGzau8HHe/5F0Zkuq
YlsU/SIi7JFX+h5EEfXFUFMFRUGwQb++xj4Vt+JGNXkyTdjNWnPNRlYxRFtQ/o/++OgK/YKF6abh
XiYaLh8wZ8G5B+Djxo9gCzgW3NXpBFORt96FU/uLssvj9gmnq47UAtjdWMou+ti2Lj4RGYmbfkoX
vyejh4SAC9bTbFUIyVDkK8aZ8wFPaMqg1O54WqAA0uKNrz217r/FfcYE7UqWz79tDmuBeX4/4Oqg
HKqTa27JdcigszuVV3uymgxBDrQGH5P9GPVSQu9yDR5HKQQUuu+HwARgCchN5/09ZS++Fi65AfoZ
K00ywRptiJs3dMWXD/6irM7YipIziCEJow+GLABzosh9peObSjHCsTZyoCXRgVGsvI6fVDHPnlCI
MT54kOhCbe5xXQejVPEeIWCbshLfLAHRtaaQJDuRH72B9qRRdznK+sx6uhocgnxM/UEvxUFINalV
lShvKJiYtoUPGrW+2XGvqCMWWchrxM7iR0YJLy0V2KBQfQKGgyIa03Ue3QsTESyfmNuTL8SIStLY
OPz/Jx0dhz4T0yf0lAfFpXpfcKsybxKfv+BEuardfgImGlFy1ZCo2G+cdQTYgzRREIvQ55b7aWp8
gu5hwC7a1iajh8mOAvk1uxygNaGR6kMvZ+qfGzW54de0ZVY8QaQCam5NIOEClqNpccfRtmYdX+KJ
RvAzr5EgQTA9oeUYa3wSABYp6bIJWiDuOrMmTwJcFXQT8weqwZegGmHuJ3GfcYMwVy4YhDAnh+XF
v4Ch9glKaNF+m2wpAO7rAQK6t3ZZf0sGrQZ1e5W0eCz9MTpgrsR/HRKCXquQs6jaaJcWoPqPBCGh
hBKzwHSk4p7tZtR0ryOsM3lfbRQWVwZ/BGztOacCv4YIdTly21kdwdO6rGqsR7sF5iXHS5/08Q/c
OX4MctSgdyp2jQ/dM4Z7vUQgqhduS/AB0SfGe0GOtn/3MWeEHj4CFz1VNvbRv7iHGwEcGLMFopsw
DB1H7wOyQ5y/4IesnqtRsN1RADIlFmZm2DoXS4Re8kOvseo/jFfN4kk+GGKNzfkEJZJVYSl6F4nk
FWLaJA6ui57PwZko7YYnvH802abCFl4eFFuilqGVNl8GRmHqVh8mnMsgmYZijOLKgiKzhKoLW6kj
43bijwBOmS8tvkynwURhq2CbdtkD25ucTx6+qtY35mhSB7BCLhvo3xbBiI1aLCq+u6iAhIL72RMG
nNO7SYpoMJ34jB3YB3WGmwzAFGplljpxwZsyynX+3ds7cw2woMzBWgHY/oRX4DEe7jujF+AEYLsI
eCSlhzinivHOWuu16aVvmv1hBn3Z6Dl8Uh43v8kVjFSMaXGsmePBmcKmwfnEkRIQdkIjMZPznns5
aWxKcSJ68HpB387sTAdr9mAxcB9wS0CKRZVVuPu3+ZuXCAJGBFdv9cHfZE0qNPFSKHBdIl7VwbrO
ALS+kgrSNlhv/a8EGn8OyDFe4XSfECls4EYAMfudYQBrIkj3GZ8M4ukftubQ//DGkRIxAIjvZBUi
ZxQBzgZnxzAhVY4bBNCNGg6tAIZtoiKwYPqjwyMJlqAKGTv8zv7I4hYqgmEyJIC6R6BfpSMNw4kG
T3jEHdw0xFlNReQvfHHWjwOyScYcdet2viuwviVPQ/0tc/wwOAHU3mpMAqEUfHXhrh5WPiMt9QoB
GTJQeGC3k3XoSrOHXziQi3H2YUDBKOIb/1Q8w3XOLiYUlc+RL1M5Y9MaEuzs34HxIASVIagD1QbG
9sBhvcOQgQRd1Xh2OT1WEKZYSOLHFYgIKIUpLvEDstuMNDo+M8oXhuek0W7N8WxyuBEwNfUBwn4u
3SRxZm9Cn+DYL4CUWxEZMpOjJRbBGGbmEjRDdYyD33QmkPLffLz4Z38hmjNMGnwk51zxCSeB+TlI
nTq06KqDgjo9Nwb0UVjHMUbAVehLhhUfXfuoV8zrBUH9exBfnEPhyw2C2qZ+qwMm0quQeWvSf/kU
IyRlXht0zupPrK0BUcY/i3BxLcESMq53VBA44K1vq4Is6G7ZLZm8gg/nSNm4ecmfly1GEwToEmKw
r607bV1jfM1cGOrjG0f7E5IVgK3JVP2fFSYo8TgGObcFMbnIJwzAAauv9Y80pighA0YEc+Kfdz83
z86BSGqmx2H4opBhSswQPw09UcTW5mCnSe0lit+P/8UCaDwXrJwv+2nB8UDKl3hhggAHt7+aE7eg
UjzsAeXBuXPXR9PNYg4Z8TGD4XmMkCspuoTt5tkklRnqCemO877BAyUgitrYJ7I24OnFGOtZTxe/
VtrWszYgluDFslYSuDmw18QO/BFbUBDrNnCoHWiF4aQ1ycTUcPCTNmX44g4hpazUmhVSb36Pi31P
FKvTDmxig8hj5A9MnegUbJSmOlLeiAaN2Fe6XK6dfQ5ZWvsKI9c3ym81n8n8RsaaLFP+xNA6I3iM
RMAtzLAZBL+lkvJ+P3Ft1JCSSOG6eLdot36ttm9NSW+koBYorqMivoSsczg52+gGAyS+OW/iR1CV
knrTqQclwDJQi89BP+mHbB8iveSg99eygQcqsSBuT5Xd3xLYGEvqOnxCE1uxeIk4PeEwhHEhradE
VCJpvs7kAD083hJBPF31p9oNMsascz+xOJHjoRgWgMzae8qI8KdLe6xAEL7XJiMkbK+Azjgx6Th8
6hZCaf2Gg3XxDCdo+hnthS3BAEyTnR4J2hIHxpPYAs7QjKEjMxcn33UGsBI8Y5tdlFwj2qc3DNxc
faxzb+RfMS324e99kLl2+gXnQc6e3Rr23pjhOROBkTGa09gPuURQlJZamRHBTUz2MIQLMYO/6BKf
bkubNxn1I4dYXkccN/mJr5kxX8+zmizkO6H35xTrp2g8y+2LzcAiU5j4/OIn4yLcYDqi0wYwo/xm
ybJpvirGntn272mXe4o54rRnPFzcw4YWWoL4zOrZHkar8+JDwBDH9yg++1ho0BZkuVicI8y7qGqZ
HVKD8Y/xyFm09Ng5COiIUOdvvHYJFNNJnZuyx2BK/eNrNkYvhpxmZgC0BuIlMoNrksJwLQroHOBm
MhwPOS5VEuFY/n0+RutAtzVpqwmBptYhXf2c1th3MNQnNxJ7Siz0DUhUiNqhTboKx/yc002H/WEg
x6lwJwP0avlZbwOkiTe2VWFy4YZuldpu6NbLn9ZPxNUfv21+a3HkcZAwPXSJcf+YPbSr+HwUiA/h
igNw1ZZwkOfcgAEKVar4a30WZ448MnjSvOi9g0LJaXan5/0oj1HTxld8QyiyCvqpqS8n2z/KBDl5
WE0k4S/NpZlju3Y26EjFk/8h/xow6oNcYpBfRgoXYBdz/HGC9ZqB2T6fEKUc7hCllmbKjkPy74LY
BXQHnRjjGS1rMDLGmgSURD2PtAq/uwfWvfq1dWroudxmOAeoIjblo/da49e3ZMp+qrGbwRB8KBmh
fIIwJwlnAQsS9oeYDBbH1RnmQf+mw4Y9Uxo0GCB4GN7cr3YB/lkjbLl7YzAdCKdnJjhS4bywaL4Z
56EvgXF2op3l5OiYYPTVKeEqZ5j71pPk5d66w3EZGQ56SU6Et43fDpp98lXUNrjOur/COGL3w8mn
aJQ/dOlF+vMe6XvPD8bAj1V4htbHElpXwSPt9iKDFvCYYqj30c5BnKvnOVcDNwJKWLiOmPMx5KBg
gRQ0O89ooSYOfsHqx/GnC7G6a5z3i7S2e3OU/r8EziSBH0xmgVN3lFa492+uG6TaS9gwUtT5D7di
LsmPLHXF7NOm4H3OJhBcha1qob7L+t7WrdwyeiRMfYlTlFSsH5zJiCEuY1HCmZcU9DZJWBFYMoWa
wGRlbkASCARjUfs5ZN2FMnx7nOEtlp5PJgmyeNn7Hl/hd/dzuvnPkTKhWSVQAykeaJENbQLdIupn
FcSRrcKEzZ8Qf8Sa58CFocmuQzqhXdMilUiV6qa4fZQmbYzILv/ZQQ9LBNm8cM6Ywjbxal0wblIH
ad+8O0yZZsencV1QbCt4zIKZE91NYLpxBpPG/v54swAgIEFQs8FgM7BD1IGYGOSMHAwSmYoATTe8
LYDt/RdU26XfRykvvcxrirRE//kvCyatLYoxj06M2CvE/lVw5XkIKap2+xg4LaFlrGbIDHwy0imD
F4unLgSNT493sJbDq3EzuHEqH29bU2yc5oJwnFhrHBd16FbchdWPmos9Qe1GjSkmmC33f9qQV5uH
jBExG2RrxVN24seH+WW1fh0Ol1B2d2dniED8RkHVn31e+Kv3MB394RcE2JtMVdVi8eii0uS72tDH
l30NPBwHpB/ItV04zDedwwvAN7eR+C57EKn9kjmuzkVp9knLBFUzS4JJryTSbS203TQ/Ty9qobgW
LJBwZA+xCiWknBqpE/75Wo9D4GzxOLhusVGmol/DFGEpQdGSSSUsgnurlR7qADFT4zkLcBmgmIOT
8g63HnKq0Ci+8UiZnZ0L4fA/N4Zb5uOBSUoY6CabCEdG4ajkwh2jNpG06+yuf5ZDYlHPBulPCpcm
c3I+y1X4omtrfnBfoyApqI4Z1nqjxRNFoxgMU1CXNDZPb0qp/TZI+dzJAWZRnNoyLw5SHulemhLG
1AtSqGgslJjIdw27bwL9tgRnvF0gWQ7q83yHUJa5AI5SuXXX1q3+WmONSCPiRDh8OwC2VJS4lQj7
FX7ps/XBG1/knR/JP8SGiRMzBbRhBvqjJuG1kM69O02N35whKqU1dbKb4oDJjuHeXWzBqohFXTW0
P0zuNWQT5EYQYzd/2EAUNB+5AeUHY0ABgkt8SN5zSFqVJadvtxGHxHoYyBt5drch3TqYl4C5wHOE
onTfkNbutnaJhT92hiDqxIcqhPjg0EoSCNWWIchUWGJf9G888bMtlTyZUvrVyqbcoef5Te/zUqnZ
1T/GFRD3salqMLRtAvQU5HwU0Ol55wcRpDxRxShnkd3tyWJMwck1E9QVxa7Pvmc5UhjOD1Sqmki+
k/5A7SfGnHkjOc8j8+P8Ng0WPyORZuVUc6xZSf0hyzMEjTNO6Hm/WCoDXHk5hCBg6z3yf1FmoqVw
OS6YpAktyNNwJwnlLwavqEU3JYORF7GqFBIm0C22vhgGiKeDOTkmyNYEbwmM6mz+06Jd09YwC6Ls
8oawczBycqhvH5z5oprIOPiDNit08mc56EUqkAdqjHFXGVBnQSKj6sS7ekN4K/tEXA1T/WVSpLG1
aCP4H9U6JhV2D64RkFAMgIOcmfaOoh1qs35NY2gPEHn/fbAbs4c19jkVsyK4EJ6iz8ETPIAAs7As
kASTEpywWWYbBc0MZCD2gWz826OkASqINKY4QciELAKFwNxG5jpDR0EwQM+QWViVPYx/MIKifFMS
e2D9eMtIzAecutRnGPmQ8kLqC577cHtwmUdKShj6dUmCnAwQpMEmCe9pMd+GA+HOQdgiS2u8UP4e
/OY4+wwd6e/zz4iVOsMqAQtihhkvkIMI1BWHYMLhnsx87Gv0AuTKBl7rgLCmTZpvXvtJItzV+Wzb
ZBz3+MbYWhwntbGlkU2gVGAugWs+XCSatGs0sd/WANSFdGRBcSI0FP6UIA6FOLezYNjX+iUYs7um
cFgxXFFpvBARkS97xm4QfkRzhIquPHW+vjm+JhY55XvxgPmivQyAEdJsEbn7ZPi4o/E0qAd0YW50
IdXxeuBR1xsRFK64Qys9R8qaUNwUlt/yM2duiLDrunpAAdRGxEndyYeiSc53rdOEL/93qqdawZCE
EJ6AgA0ilFkHOcOHO51ofNFvMkGhsFVU/yvc+c5/SBIot+SgIDVHobf5kBNX/F0YxW8Qcj3+4NB9
5t2xmr/mNUsffURlk0q0Fv5Hko35jv/ZoSviJ8DkYsVPtYb75Y82lFkoON3ZY0RhiGllD3URDm0n
Zm76GDVrIBzfRoQxSKveEgHh0nsmHRZhxHiyO/tiMEVuJRidztg3wN3AvjNQ1+oND6HgjQCVEhYD
5QKuHwjt8sytz/2BKFDmwBAh5TfTbQg1nEreeS7GxoXZaynsEPNod8bvwKIbMWWF7e2/nGqB6szn
5NH7uKMZiFU5QIdHhjgwHc8+PQrxJ2yOnN0yXtfBQK/DkT/CsS0837SXD37AtpFh3HKRhiWpgNTq
nCHcv8TrlMIzCk+A2Yhk+seiDCdf8+MjJX8saEeZvVLGNqgIcAD7aYjYAFwow//O4IzPOT404C8I
GxNqIVNgjuTRcUZILkYNON6q2zd/v54QkU41yRnP8gQReBGljlE0a620P4snU2ncjVvj+9IARXql
BreEfgsv5hRKE4wNCgN6DJRtX9OtJ1pKxUdHBYmvChSuJnFNkcdu17aSIoZ7GinxiOqbHmCoFcyv
ET90TA5Xjz0a2I0wb0PdvcSDzCZimTBCUK17oKw5CpjuQ2LByUJh1qssP7xmDmAIgIQ3ft0emiNu
BYnoQcUvLbLqN1McKiTra95twHEr54jcmhQHbBuJrWxMPdzliE1bVH+TlTyjcXfG4Rjcj/3KbY0J
FjfkAxhV4ZJCl8cHxrvE5prYAd9ziSgULiTngd1ROVWHN3c5xZ9GizTjPqkI5QBtwOQVPKKDOaKN
8Ng7YCItbQRDd9Y7tL6ChMqizoH5Sj682YQAHnCcLFRJ1HHiSh8mgOLwCT+0g3CGfYSyEGeNgi4s
AyMBnhpj1cRH5lSDffEjTZXfIvkH/LLm8BYyCcxKaAfTh4lNweK5HDOMamyAQc3Au5IBz/WhVkeE
z9SjfWq2M7yGbXQ8qxipmD/ukMEffekZvITJMrcT4zKVZlj7WXnOH+pTYZCPhEsMRxHZwDSYCEwM
KYBHS3b20zhrNHsxVviYANL1zBGScs0JgAotCBX8e8ksR2sAIyYqvmPznFB2JEp8xhcZN61/xNbz
wJzVVij9uxP9rV9Yh3opKt+zE261AQpFeoA+cl9+1HhNq3tPRZIn1yGVCn00VWnlXGPIKCu6oaCR
9YNitIxAlxj/+/iBizgwThcSaziWGJl41wDA+Uy7hKW9A1EVeR6pxSmChIBsHWqkZpYxJsKsitd7
t0jxNJCkrkY+tLk1loEEVWnlTnbx+Z694nqGUoLd+HRfCnlDonvJ7TaGw+I/VoAwVO6eIH6zSHin
CCM89CgseLGAwCfBj+Dr27ux8dLbBTlDXOr3EDLrDNtwY+TDztTHMyCjSUTTtwDVOtGkAoYMAwjV
qOP8fDdYiWA1PCru7i5r2H/wMrypx0zHkr+IwKjmNIkf9lUpNQMJ/wze21KyHlRYrV1g60gxClDa
LkhDpwJE7eylb5TltJzwVCCKYKMJUGtgNUPrwTSTd7E1/qdmQIDFxghg4xfzfAAoSsofXxB27rMe
1h9iJQtGOQHsC87n93K4hNTnQ+AAgLzqv+BqomzR239lUUKdMAUspANhpszNKq/h0wg3zNU2ePrb
09j/BG1KMJ03MCiXMczrWfKi2gu85Bev7joTvATxNrGOUH2bVcAEiLOWeJHgjvPngwGB+ohzb7rP
RYYaRtjGa/+xxeVUinBnVluhz588Hwuwk7cv6wLkILt0c9+QVUyYMBG/ZJk2FPNsF4LAMnJlqCYY
4Bih8Mi/Z63uD4nHBienj8MngKPr600T7DwANcWzkyllvskwfuGnhItrjK0PEz3Cgz/zIVAPS7ty
+jvU6m18Rc1L4s7zCPt7UQZ1UJlbdisq23XNkhkAUK/TU2NinvKhkByLngLojcb+X8NhTih5p+G/
UyKYYroVySAgAjQSiU9AiWMXjac+gVUDme2nk1PzpKV5qBes44nJRDeEJT8fjdfZ6a8b/AprIlxs
fUUYMxtEdHGc0ZU8ogk67B9uZDZQ4k1OhDqeLJh+3PDnfuaEc7F0p6AyFI3Eo48xR6UmUsIvpNxx
vazJRqvgM6wezg2o/BJgE7RCsgf5dBi3wGaJEsOWxI70HWCyFilHpBwLvMqMLxcbqxa1oLp5hMye
8dHEyrXRTw0WMxWmF9yzSN0JWQNhRG1kPmOYpq1VBeCrvDmc9dCfmtp33vMHJidGi+1RKi3RmdPz
QaKndIMMAjA7e3tctjASsXue3TkBeQXrAYg1NxcJdcw+OWHG/iU38WgGTiKUIGeJSVaDp3HBimZ2
gzdFkPfV6+yXMYGtjtP4Q+fmfY5fEAJ3imJia3442oTwUrtnU78nblmmW1dC5EAzbxbkEBXnUbKH
UKiAnzMS7sPpQ5NAk1wugV9ZYhcRPsR2PZVWitUJh88/vE3W6mxrgs8mrTPcQSjW36LLLdQ8eXIT
3rQ+SV4XSkkQGL/jGyBT7TiAnz9xPtEc4OFtvGY3NyetoYfBUdyn3WfEB4WAyAb6TJaLVXsgtgGM
shemx3Ta3MtjfbKZaieiF/8dFr3NVpvjzL68MEwlqJMFeyj8PnarE/M9wx3cXOMEqLbR80rSidaj
oc5DFNJWZyG+SjEgUvmJ9H0gqANhWpWhxPYpUCEazacmwvjvlirnX+sFZI+w7zgcoa4mkiVqD3dA
3c6+k23PHNsg+YGLWlDysMAFDxuT/dB4BS6VGELaMW+VagAk1bqmv+zD1oiA5/rGaA3O5eKuRO0B
Onk/3UC+YZ5CHdbpz6sDYjReSzn3WPEQIh4B0M2TErDPJOXKJFMIhzoXWP2If6TdxPcYVCiS1QBT
dRUwYay5VweqqwW6RIc9hym5jftPtXLJ3067jKnrxyj17xJ+H6VauaT2iPGisW+UglM1ecfighO3
zyiijbUoKgVWB7t4WZrHQx5edo1RHVAQIegDbsrwLXO3jghKbBkjKo0G8MhfjUe2IrO+yQAgHtwN
qg+MNbEakCRB0SGY46MN1o3dgI0QVpFSP/Htrto7a7waDVU559rV0YPQiTKITasI7StrZSomW7k9
0B/znr5Gi/BWs57Z85kPUNXVBiBnTl59ByCEF8gACGvqM23cEkb6pgeWgN9rLu0eLt8apt29w1Fg
gJPoiJnl5mIexW3euK9IQOxFMGJ0jPbRFy8ByQyLgcxtJpsZxxBfQD45SBrw12ykP+3zSD2yyo7I
lfcWn9UeQzWhsII+6lUg1B3ALOUF/4WCB7hfZnsOgxfnskz+VKsziDIIHhUfvz3mURxWEZFp0NtU
H1QHMLDTFtgrQoCi5WRYNI1a+j588fVy01PXw5ApGow8qqJhQg1AVqYYeQBe3SxRwyEN8bdAAsxo
uGPnirP8GM+FrC45wi7QGHFQ+neDPcDznh4FbUNcKqwdLeZ9vlmDxHXvR/uz+bLTqcje7OwY0TBP
hImv3QXljJZX5ybAmd26slhVcG8UwRwocMYlbYf/iYr6RorzI0xgCyw7TFteH4Er1lP1xeWCKxVF
NBbS03CaMDCddwF8NywALu4QkBFOW4jCAcCTKYU0Y/wmbHG15qbz1/MkbWom1H29F43Dq1Vg4kYN
R9U4tsSIQ2j3O3eMZ5je4KxqThwcm3VgePwRzD43MeZ1xtTs6RK/BrpsaBhT4LWBZvNUGUVW4CuT
7BXRzq6uiPGp/8dm/YCy4g5ApcfmRFGvA2R6dy7Kj04j1mtXjwf0CfKIz1bOO+w84bf+8WrKTHk/
YvXXywF2fiuZJowLx0N2xUUrI84E8fjD+xoPIdJ+EYVPtceefl8SMq6PPQp7CUZewxiphXt3aw0P
sAGBp50tg/RfKMhZ/1XatwnohdMNeq+PmLgTo5cw9M0+GFxqEH9gTZwNWBNbZ/tHTG/EfvkJCerU
516S0a6fbpWqbKYP9k5Fz99507/3vp/R1RjH3ZAiOi7N0uSQgQuhwahi5oAL/Hy7FrX5NJZxsAgQ
DtXWmsbABY03oYvQpDjDCDdgHn0Eoz8SI3uepvd/kciTtuegCoFRUO2tn2rMaRDxlsRkHvwnuVn4
yluSEb+Nn9ExS08/QJE8ltV7rF5yrX9zoDbdEKGdPcGL/Tnv+WX1TaGUczNx2g29+CCysA+CeuAD
uUbj/TcgVNYCMBUqJ3HiXjwMnpwBGDMwvwr1jAOzn5wxW7j5okXeYnCIZ4WGvxAVOF8YXswhPv8q
JDMuhjrc3cQLEdcbpzLjNc6e0oDd4DyRu5EBrF7sEceKcPBkmkkRuRbt+JCC+bxnkih6Jn5/5rGY
bogs8D4vVUZ9YuDXZBV2NTu7hHy/OTPhm7vsNjm56HvKJHinPUM0jf5XP0DzCG/pkF/9iA5PY3de
GC5Qc6mkkfPwQ0HXXvdAdYTeiHKCeQjXC+75AxLt8ZbhXO0zrh9wPEEnmC89+ObghD3t9JzlruwM
QhxkuWU0ItllY33hw+Yg8rCgbGY9YcxLp/Xt+NZyRqI0l5TBVGXkZLkXM7oxaNY4y4YBYleGphN1
1+MGLtXskQ7iCX9z+Bn4JKIsPWEwytPstJh6zAbbpWdna77s8RoXExbVL+FQgG3jkEZMMZ6ux7Q1
99DZ44HCyGf/vtHAosG2Dnwd5ygzaYrl0n1asqtYB3FBwA8pNHkJoEN9m6Qvf0DjI3KaMcbW8+Ql
WjXu+A5mNRwyhpxN/EhuGiwmbJSQX0AwSRgEaKS2MGBZY88hWCU6pALsVa97jPYMnmc8Dn1qARsH
Z3QENzLGxZGHxQtH0A2jzRd2hODyc3Hjve7MFrhxzAWkWCsDQ1bFYLrTadK1mqIdSoIYpnGC/jQB
eJ7N3HgShUYHcqPs5/LhwcD+3/ngRCpiDAXgrvYao6RVTSpmRFtmEv5Tn8McXP+SteS20ZpSjiVY
REOk5/s6ZX5L/c8zQCZZREJS0No9ix6BuUBnkk82F5Ayo9RaPfU1SIR8tL5FLjdMgpIVvQ3HOpZH
hMLBxV7/FdHEgDJH6vqDLG9IhMAC8DTYLVtTsCWIbDNJpYhfGZxp+Junf4ILmWkTpb8acoMNLebz
oJFIPIwW41ks8pYDol2oZF7pVo9DQQ99sJHhA32jm4+SwkH1KdgV06hnkjDGgY/u1cZCWYeK6NK0
fEEq1yCo3oEA5zDjWsC8AmBdXG74utGRwpTQOpoIDJQT8GYvn12YqzdsyL3k4L82l49diFPkS8X6
67MYcGsmg4HOepSsvpsvp9HPGjgHyFYgCefUmmaEqDTeQdyR1KPGwK6ZZmkHJREn0MOkS+ZS7uFT
zXckKCXf+BNfnJXykobP/joNI4lfLHpiyd2u4DIZh9KYeB8mPMWCAnOwAniSXTA7QkUYmOokmzO8
I/WaiOv504bg07JrRw7SbypSNEB676+b/WblEusC6ch/Jad4hI1oX8V8KMf3XswdxaMh4pFnQpMg
ZuCHK9UWxRmtP1Mb8Z76LvDX7KqtKxPUAv7XlaPOJiaXZhY4DIx7yIdpkXr/w7LgXXkT0CyI/xCl
EH9wXTRqSt8CDAVhQk6x3dEnSIVlGE2aPBtDVJvE/Y2S1oYL9xnKtTay/oawWu50vVvDBdFdXzKR
E43qhd7mu38iB9Cr+OWQtXZCGYGhAYLRU7uSNzwc7B8AzgpfFPXSseZeAdZmlLa6ZNgltbgb7LhV
1SLBSji8ZHADOETBu8F5/B5nJeCHD/jN/FYbBkqATaf7MEsL3H/euPhwiUYPqqJxZyYIxstvAOZG
jl7fGoYZ9nL6G1DPdrPRgmOG0+BhjsFxEKObBRhas3v5ADP3UAzbBGNC0gX1j56BYogii4LYLMMH
tITpCFoIxat6Z+SO64EJKkwQBY/NHjDdBOaa8qDfWIMJ5KhecurxYkkAP+0PtF+CnUUd0Lk1RRdo
Ep7F2pSjsaBYEiyuCQUNwPaYzBx8sQ8IqIGlxoAC1ps5fTpxxoyEGN9t14OY+Aln4AtiGlQnUME7
qZa3H05agpsnakRpLcROH4c52Gmg1p1KD58gL9WVQgXsYfYyg6rCUVZFZ4DLHsPiicYfgZ4l0JEc
A99c/W0k/bYYsx9lfYl1zbKwW05ed4BL7yMrrbeFqjhj3mVtkyr7WnWp/QA2UXNrks9j5+ldQfEI
s45KrdZzHKRlzuCPXRN2dp5fse9guA0kBnEQ+xzuPGXdWNv9QIfNdXqH231ngA/q701pP61X3MGA
Y8dx9VQF1p+03FB0gHEXlBJYEOGzppXEy9JrM0seUuW8QL2v9hsf5gtdeGPNkKe4Px+7BpL5Lsk9
mZoDOK9QsQj30/G+PC3BQVpg+f2HajF+PzGvYfQGBia+fMd5Nlaz0fqthcBrQDygkv8Ks9N0zjPn
Cq05brhhHrZkX5f8dgA/3a5hk2y1+ngJHoRRoLOyKmA8qPSIfPA7NnPoUHj0Mzccvcx2T9PhTQmE
is97pJy0KnG5hyM1RtPQZlVW42HN47T4mAKAuhDMKmrbUcZxWc1HfrWuQ6r/CTzCFSSYVA5uqyuU
KbKHhImF+YX2jMsFs5Gt91iThwypAVZudNceT34jGnfGi5jo3e3PB2bHh/HAitPDzGdbcs4fhgj/
hSn1EZmJfTj9a+kP8j/DTq8Jvnzi7LueOEUApVdQIyi4UrGb7vZ33Z+h9DO4S9fVXsZGvnTyGJdV
c/Vi/HhxS2voDILbXrEVVBlmGWM678OSwnTce3F9oLrVn1h5zWFdZpVRrijUeXic1Cd2OTIehIX+
N4Etud+GDXSeZDSbMMFSzA3hoYn014+L/RAW9r8MR67yAcNRcht7tVbBlji+bvwMMK5s7CDDnj9O
cnRfDaMRJH7upR38zMVvLdeoazXFoebkA4MpUsE8U27whImUxaAKpwyQXBLSvYolJJjamvInPv7f
by5s6tGLc/jTsulPq4+KQiRiGiik7HdQGmcm0DaZwZwSYoZNAHR8ejk9E/v0mGvEui3EFI+YHnKS
BsmkQcNEyo+GKqIWSQnhi2DPkwJ/bH4ltSDo/zE8gY4zA7IzsD0AZ2st6FKREuXWapS+jMGMwXFc
2ZPgsWeaI5wDoQCyVymMBHUMVY7ZQUl1S7vkQOI1UbswsppVtX7TaZRYgzT7bF+kHGbnfDZExXKg
8Ju6LCjAIA5MhhcZf55/bMwX3yO3qNI1GwxL352Q/pkfyjikjkTVYaPNaxjHSqz4xV52yhRVvCMT
cQ6epYNcWjOjr/k5K2uiprPJ7IPBBoJIQu6mxnvFTvBe2l+j/f3M3kxmwqdjXXJZ3JZkDQUVdiYA
0XdC3nTJJhbzM1aL7IZLwMUY5CYb+kxhVy+h7ZIEfjEmJudrdgdSQ1wUE1OhviX2Nz4X0Irtrzv+
45+/F43ibJuCYPPTECuqA8tVgh1uPgDO/bkcfWA68ovb6SOm5qFHecImHECuKMJOx9xMtf++6OOC
dv4OZW5XuJKgdBf35ZXHN7q69TA+ZzkOMHD6VrWz4oQ48m5gXTPT9PGJ7yUPAo8VO3cAx7X1lRuT
obObw/slFYTbE2zFfMQsMYulGhA+qN/mY0KvSJsg6AI0TC1vuPSqK45OHJa5Cwot6VDT4M/KG5PX
V3WDigDr78p+2C3RIl6DJwenOYuRbuqvdITX/4RqqvZFCswDw2ugOEXvY6fItkCH/KBRTxgIjvuk
++DXYN+p4/rGEGEVgYQv7JGRm5/tgv8niEJKiG7e/pJ2bEmshrP9YnQDwo5fSFQRtAx3iQZF0Xc/
rYYEeqr1bcAiYE3K614GZqGdBcGAXoQb3MNkGlyH0PiOvhIW6Rrcf1YfSwunbUMsUhTgnFFiyrk1
UqYmxi3Cm4QrXkCa/7hfash7px3LXXRii5eudMxYPzzZnCf88KmyGS/OgK9tbiVHVPlftrvYUjAF
TYaX1Ckv/2F+mcTD+3ng2O5VUY5nGvMzOYYmgrC1CRiWmpdK4wLIPpCDLvyr8/xFT/uG19DCl2lJ
Bw6o9cD0MBN8eQ0B1+KGxlvFOe+xXydVQXxBj8Dqh4dVhMqswyaUKRiuudPcTBC7RXEvoXNV5jQL
QPeYToxCHBZRz4z1sboiW80cRxynds6aAU+y8sWQi2rgAs+4ZYzLIpLxpyNF7Wm6GW0GkHENePNX
vy/mNNoNTTYHFLZXPWQ822Dk3kIMJyJU2/xchjAQCESeSX0YOiKAjAAvKHJwYyLaSw1yKowRtZhT
l1hih2OQ4k+CF7ATsmh1vMYAyZUjmYN9OVzX5M+JiAshR5G0ZAKi/9D2N6Ne/PygI7biMhD5lbdM
RJ309atdru+8YcJN8MC373o/m8YwXo1vgO9iiniJ4IeCWT513i3BfOf2M94iK9k8/6LnCwcxpyMF
hAfHjWeVzmMnopUuDKD+yTHOSxmmXKFuyaMmrwh/Q0SX6uaPy9rjoDIG7KKR9Z0VpUoo1ZQ6CUPz
5ct+MvqgM7up+3c21YPWhb2uluZiuLkFi75HAjTCKvUOoUeKCqHRN3/Yo6n4ci9vfPqv9gIFKvwH
pzfbEwAJKj24JrxEXFzh+walj99mTWAoxx62lSNU3/j0n5rDPwGDCo8OYtCUgAxs7ngy6HcYLD4D
RlScxJJd+1trj8sWx+46n2NdaX2XykGZ1yvxICTvefgyo2D8AG+g0Jc45c36aoKGCi4pFkcH1oF9
zYZO5XG70xGoP2doEqZEpBQRclBc+uJ53Pie7XJ8mOLayT+d7ofKQ1ESTMi3xG1FEF6HpDHTb52G
6t8TU9Rh9FwtGYnqMO6+VkFsByyHQPjYH7BU6aJZ66eztlEZhtcBY81F636tN3zUkfaM5D3OLfAk
oL2uMFaiSMlQIDkFJYnwjhJUosq4LVGZm885fHwitgYg9pAJ4URUqr53OgrcHik7/1Lb8I9gFh18
rdaQD/8Rdh5NjiPpGf4rG3sWQvBGIelAwhMg6N2FQQuAIOhJEPz1erJ10Uobo5jemd6q6moWCGR+
+dovzxHlJlwVDt/tkpuKLoRMrPnolLnMl2RvLYkBvXdxq0WkTpI59YU3ZXcA6j4zIVpcuvMYM4Kr
IwB2xuxYYfwJIOS4xsTWw81CN366m1uXq+CWHCCt0MnQMLtw/y4ikvjBM0s/AV2wvXvvOW9Q/Fhw
tTfARVAjb6L5ZlzP9PRHbiNVooXPL/SuJUFY/AYXJ992fmWmgwNjLGhH9rSNude8uk+ZDcJsNjG9
j6evSOpZ3s/Jf8aBOSIajNyFe6in+QZ3T0hDmFvjprjQWUTuYnZL6r7FMWoJ5D46u59J/sT66BJK
+5wRcYuh8pWITrJqdoeSeEArgsZ2rYwab143MSX9fEPpmflMbA6xGSmy4xLUfIA8neuJ0tUjcS95
Ni79knntKYx8WvABHkVkgWH2yspXbvmBaWO4uTI3u7hp4ktURDrB0fQxoLlmQ+bn7+K/IR0Uexhr
b7j5zAAbXVu8QsKmO6iZPIpdqfoKHqyX2NNNsiGSH+RIXxrTRD+8AdH3edZviwKjOpeSkROpEUV5
OpAACN1U2OiD0BoYLq/e9zG0ijjH2SvRh5dEWXBPFYmJQJjedYbpb8zb80IKpVAuwRLFrrEtNAGX
TDWkRQfMyTf0p3RhPIrY/PiUBIBp1ymWk2s9LF9jQ/XN70xHplMFdE4riHERvbK9ss39Obk0GMmA
zE/dUujnhnpLomCnIv/vqnjGHj0gMeRjOWZl93QPngMQA/OYufogT5L8C8wSYiOZJG//jqqEKsqU
RSIqlsg9FKAVURAJGtyTSGjs1KjsIQyy5/SVffn5n+EtfUybHkUbWyZmK3Em6GCjD8z++BwKBR20
hHwlDgMdsUfKdvIlqY/UI0fkf/8ggc2oxq00MvBKby/QgOgRnpziwW9QWPw2nIu6TfZaPdIQOkTi
8HLqSYjLtfCNyBArARo0B3yIeZiRxB4221Yh6DN2dLekdL6aXOWR+u5fPwPVHj6E+fbVuz7HNTyO
TDzWvSKIfJ33v2jqKX+9aahTngRdXxYyP62Cl+YFqP3tPr7d1iFwFxdy8r0S/RU6+JIghc3ul6Aq
ZOpq78NsZxN6K35pqi/r4a/qWXaibtXtAzUEYCO4GJtf4+l6SJqEBc1xjwl40MCZwUQ5F5PO0gfb
O3lN+ASwY4jQO7/Gs+dt1W316Q/zT3znpGkifq+Ha9YVM0Ar1kAWouH8ZNXa59us73EBhY3o1l45
GOufwUnziVcwCGY9UQUIy15RIy9i5C/E0wKpMfx/Q179q3Jv6D8rcpYIqghqK0XwUXzcx+pcxspB
4yRSuQWnqBX/tW/hiT4m0le+6QXop/HvHOEvWNg4gOnVcm0GDqYswvQtjOv+j95Lzm3cRDTUfALp
SD7QvgKYxaryptVEGLuM4dM/z8tAmpXJaQYaN7ATgC0w3ecBXwDYpi046wSxKPo62Gi4hNFnC84c
S1MtwKsFFcFRWrgzSatiV0/FbjltkxfEF+Ue6IAMDBnxHTnjFRsfflZ7IPBTlQHf56jLEfE+NwbK
gP2Pp8YgqqLMiO3svmYAxMGHXBbmIZbKN71OOeJKOXxm1Q7qnF9XcvUmjftO1k6H7JsAsC9eFpxd
OMeIcL9DDX59mmlxk1C8AShdxCzFrwtow2lY/3lD9OQnlInXyPRfAcdzQAYhc3nCBe5o0jHAhY2Q
3zhlXPAo1WF+8TVE88/U4QRP3l3wPdPDE9Wv0F5gSVWwROcJ7jvcThhSEXMhlcJ5+OsebHeO1jaD
Xukawx/cO7Eg2TX9oEDAhd39TgF9Y46CT4J1BLb2ZoNldvCfSTUocbPl0curJ8IeAJsIb8wPHk1b
v4x4EwIdDcJ9y2QubzFbMYnrJO7QWcC8qXm/lDnFP3Xv3riAdSFXBlxIWE8FJFr67GaVjxJ3dnK6
xlGLH0Jno8wqDuIj0CSYSqQOiEgjnGVI/JD2CU9u0T/3iWiYVYvvgbWiIcwdiidFc7/A/KjiMuPX
zm56T5r4jg3lrQuoPZI9iam7pnRFXIENxhLTuuPfD3YElDl+g4/FH1yoQtGvR04fl0rJkwavYQ1F
sjY+ijJD9l8AAVNyOtaGAI6AVJ+AlBmyk260x/XEHSnFF0+YB/67CwqlBvDvzAxmvP3gvEsDxdHR
7hbJESk9DqzBG1qEfFekJ/neGWJvixFJ4vj6o18z8aqhu+Q5doX9XahIfr16KLzZzBVoIgNBQj7x
ITEk4YO4BtYI8zmOT6DcZ3RlqEcDj/Cixn9j9OhV2Z4hQzDugGNjyANswsFNLTBpoTigutpofso4
VMPBkksLIYY0IEa9BDSigmARVRSdgzHqhAAaD+663IM4Dz5cOeK7wPbWXtM1A44qnf3VHyI3MmE6
9pYrGhseEF4/wGgyWNAV0AH4B86FYRswVA3ZQYF59YSOlx75H5zQRYXfx7XGHOYZcAo4FV7EAois
GvBeMAazhTF6CCaeomhk4pwRB4++gxmZe4fcskHrNn4DGcfgQ42vt45FZxrBqyxCwW92YXi4ocFA
30fwakAiEze3QLBbiEzBcRwRXfdFwJI+HNtC7I3IuEkesPForhjOZXHsnghNYFqPH0PSJz8bm+oI
tcPf/4ErQDW84LcyH0OkzDYnEXDWyRennoKOhstvh1/824hSKDVluqCvjkwl4D0UrD96Xwwaz+7p
AJ8nkoPnBDEP0w5uQu804nr+LFcnz6nNKO3Al6hbEUUOF4DCmsg5appPGBHgKMgSQDGM/hbGDMEf
39rGToQ8idvGnqyXkwsDcAG5jUTAwwOJ+vUK0XQFKGaMctx1pMyr+D6VMLyxYVMXJ6NV9VWm9gzZ
Bn8dzGmmBrQIE7VBhxySWCHg0gfnLTt+uSL8FFK+GFt9BCM8YfVkVHbM2X2ocOvi0eWvhpRmhxrK
od1jz2gTCTHKhdO80P+U8YPzjwqNXg4JvU3NCR0YaEYRTH77IwX71NJmsRVZX3StdBOE10ESI1UZ
gFDvr8Bda0+J3mE1lsNNwvhxTeGeIHkxc9S9NVsGqU4jWD7WMYrd0FIRroBwMC7gmoAEeGIt/j+a
r8iJ68FrU4TcDN3JK7oglNH666DsHOxMGfHnulMn4ln4xeaYMx8bkeQChBA4jep79PBkHknYBfIU
EArAXrBQcEWs7npSHlTsT7i8BAgIDPhbkIgr6OPuc7H2T1uckUOY3IDmku8Rm0AqlmB6RnAK6b3X
kAydakyfs9fUSMhIQ+NW4zRyC5hjb92fV0fsoagd+JMB1mGEN4hciH4bgHkiUFWWPE7xeQqGAg8F
/Annh+7t3M8nCo32uzZD+wJNhTUAlb/wVaoTYRFfj0fPFG305LkDXYHEM4J8oINA69s6u7qkKrJ1
GtFlB4QPb2RnNd/ToHqaAN3ovIDo50WuF4yNSqxnVA0GqCqEhklidyFZ2ceiorDefmP2JeEodUYG
uYuE62qBgrusgf8pQgHCvv1Lj94wfMWPMSeJCQmlgZM6wwueNy1GAFwc1Ygbm1crZOboQUzxYuCE
5z+ELsKShIY6pS+O5UREE4j7hv5LULvKhc/ljyyE8r4U+sqJ0N020Td9dDd2hoGaXZz78dW/xDK3
GWvZne2owMAgCHVk0V0j4/WDLdKTiiPHwB4SIiAYNaxzXaDmVGFFRXn89H99rmomCCT0e0KNdJka
S3af2ByeEpvT6kgcRQiUuXYWmAVSstbggqC1ZOaeW7BvSYIuRw5wAqhfE58j9fjj6H8/MDp62k5n
CEZo+/TsoSxOXdfeul9mr+l52PaEEQpL0eAT/TiiJzkgG1kuALKnhKb0zZ3jopVx1JfA2oD4dkRd
OZOGXEGV4Lf+w1d23zfw9ZWH7TvgWMSrVSIpIScY4Zq43xoAopkcl33Sr/qwKptrX58tGopsObdw
nmjoF+lxUUCMbTqMeZlzta9NLonG0d7alZvfzuBbctoDyl2QGQMWYpKb4/ikK9KY+GUGEoW2eBDp
cicbFwUFQV3PjgxI5JB2YRFATTT1oPiwJr/6MHJn8MuXWyGTvvqGdHx/9zYR51cSYsdF1XuShtkG
p6p/J9OzDTRnphT7F+S6xdjILITsIw/xUwFdPgkpHMMhhd8BitoD7SoIwbmcgC0e4G8AbvYmTDkq
ihD71Y1gDxviGxtix6YxsTMVFbqInG6HHA0ZPzqT3ea9ec4qpFbUmcorDr35JcKt5+yNJYWE8EnZ
Fb8eKwDRAcJUjaDCB+NITGLTGCBgL+4+Hj+21T+8acSKB/hsrTAx0OJURQ2zwYORU+DTv6WaEnPJ
LqMdYNyHnLB44QhDB4CNNMmzF2TEuaDZ4U90XuwB5vGVvMmlPENv+LQ1CJSaJmrOxdm1p44IB6q3
UsKfjHlHOG3jvdquPXV+mpqj2/TZI9otfCxQfmMjUOE2UoffojkbIWZnBlehtaBews+yWjNckYeR
KgwCYEMUzIq0SIbKTjWxMzjalJYlaGUmJ+BeZv+UXGP8MCAT/P3naD1sYoLOekDiGU8iH18Pf3vT
k8ZC59YC/wtg7T4kLj1YUw7Cvs3HnuA69+EnI7hJnqnHllgAh8G/K6H7pTaWcl4iiqre1xWw/zo2
1iCSJHJ58mGFubOzyvjS7TMtRVNe1SsQ8aDnrbs2dAM4HEQHdiJKK4RVS1i2Pjyuj6QcKW5m9V5R
gzh70G6s7EddS+19ds1QHel9C4kOiVhWtzWIyQ3XUxxj4EDOmvpqKxKpMw+fNumYMgpfp1kT6Aa5
FktEIiXQIdLbk+heIC2N65+IsM9qqwLMKYsW98dI3iiTT4RotodOIgbdqJAcM8FxG4Hq0cc1s2Fz
Nrbs1ZgAvgH8B7QMqYvisNxhke/+9tym17lJ/8FtDlrhyL3X1SeNtGC3RbEEbWQj1sRTCC4Z2f17
qES0JwQtjcIf/8+tm3F58KX3v4NfJlrFT+lvQJB4DE59ih5+keI6rZVuw7bACZkdfGt7wCug9FfC
mXVOLdvbAVomgqqSkqNgr0QkzDmlKxZwTPPtmH4fXHegsL/MnD4WDSxdak0gAuclZy9+udaA55VL
OGxj+oL6zECkh/zEomageMFU1wXp3KEw2KukTaOTrDz8ca+DRJA7uivVU+4dzLJf1xZ37BAEOrul
6y2JdQR8Srye7IfBYsspVYStLtmkpQkrM1PVjVJ4VCndIvgOII7xGsjb8ZXtRhQXw5DzsHH78Ncb
NO2M2SFYNIiElHvSgAuDx9LkdRiuQhwBLlFjYxUhKXgf0iB1dB7gG4ADKlWWAgDYnzW/4fhkBifH
k+8xAICpT7Xy8GBnE/E4674G2VcCSGyfIaAPYYyjE8dShbRh11IWlcrR0SEJlXmpysjUFJwOZiup
SW9DvE540dRtzu4DGoL9kLlaQdNUDHO8gFN8IE2P743VExqWM5wJ9oc+gbxwLAlEB8Oe7rm1ZEE5
kuUE84SidlywdjyBSoXBiTxQeXuOgR6+zFeEihSJfnPBbrgoa4Zd6hPswcceXOWktIIr2Z5Sly+2
UezAIhFRZPU/tFnm7hnH1Ll3AazVfD4lI5ySSJP9Et61kpCvWH214LDWqXZrGKMMIOSLxiW1jbDJ
Ks7R9GG+prBZjYFYsatdXP7NIQAsFrU5LlXT/VC1A5iCGAZbm9X/QtiqXaOIzmcmjS9QM8Y81PfS
ULZHdt091eGd5xOfE0QWx3TOBkfKGS62uz776500fIPHwVMnJp42fF5kt0Q1YEbO40M7RHSFpF81
jOE7fdvOgSJNYZ52XFQmft1v1KC+uBe6b1DuMu7NasyPHK45O5MRODPZL6DynY6yA/c3csBqaXfB
vbJjCQTol3LPGjdxPidCtD5SXPV5d4l+y4kSweHSzfsnRr2WKDy8Ph35CIeQj9QY0gCevsc88UpU
792XFs4b62q9KUfNhj8Bwvxr/dsTNrK7xrstolVhDKgJRKp62T+oYOu8JYS7LosV+LMMSUDLDUFg
nMHDD1HQaH6bqZ13bQSEo2Jx4nS4pL9KQwCbAD6PpPnZnZBssTcHeXwZE5JyeCxxynAifLt4dU5n
UK5uSbDe8bwhCqZZxyaJcwz+ifYnAKl+uLcj2+cbR9YmD1TkBsBJn8nHJs26V4G5Te+r91ThQUQ6
Qp4FGcMYBfXOc6VMHkvqN6C8zO4lk5SubrjqVJ8BKIvis9f4GjdcCfYgAmWjd/+bmOwUUTu7bqoN
gLP3Sz6JyQjJTVB2HvhucKEideOipuwKxA953z24fTP7vgMT3WzAO1FMjAVEF9EmZXjvSyScYjq+
E1r6SD6L+0wP1HgdFLUof68254GCXTPGp+8au5K8QC5z3jcD1kw2fon4KymRR/URoDksZ1dPG3D8
JnsnaWNYK1zy197VE+augDFQibSlQmBD0FAft3TC9YdN/NnLOcjxfKgwqBVOaIyvcUPcxQUmilsU
YfKBgxJyIrTkSxNqtCRZyeVeZl3hCzSbMFbXqAbrj9+Q2nZJWYBUUzzVuuwSJUVB2w3dYOld978v
1uTKdwZoY3qflen/ZhwOBcIr1gqd42LKKWRgRe1ITeGZPWtCDwaqXmlM+dlqtGvEmWTEspNBaUEd
0HemrrRJjpwC+olqwZE51DIroSokpy/hR8AsNXzhiauheGoze0s9zNKMaW8s05ggpCWP4Okb1qA1
FOmkCj+gNlCpUefQdWGUDtXhM1bhmwomDhzMNHsbk+s2v8W45dc4uT7+q0KwI6QSCvQOVLNFM9IW
zl90yTGYg7bYK4U9HuRqVs6bmJl8zwu2JozirhNCELVd+M82Xh8sDnyJkelQf+vpd7fePNxV4W/l
mDDHAllgUhOqgDQfQ/jWBmQhLxaD5WNefDv2xz9dtlTC2s8xWg82VygplhdgvbZzZP3P8ExwsJG3
MskR7FskqCE4ZWpnvRfE3ThHhHNj9T8eL0GDwxy1MX/bGUqvRQMpVBjDRakLh0xshyj80GF/0ykW
NdcANaT+ZlUzuxqHde8R68mpR6gc6DB2hy6OAjKvg0uMQJX/kmvuAddP9bm+FS9M3d5wRfMPgQjs
4sMTX0dqd3yKK455LxxTdVaRpkz0mncLwMfJXwe5LWL+WPhIhZlR+DzEJ+UePpgD7CYqvwIjJtJX
sh0sZG2ITYhIJ8mS/z3cmd1FSM3cDYPD1ubtAXSJ8XZ5aG+Llw8bCrMVcGjbmAFkJnt8G1uMJ6eJ
gyIQXm6gcP4h8ri/mnQGDPBzpbvENr4nZY+wtyWqxh+6FLTjo0DEC3WCXcAZfVQmu7WvTorjfCAy
e2z3MOIu7ESZn6Z2sFgYHNWQmIwXNDt1Fj/f2qndLCKYEgyxO5msiIToVnDELtB+hxYxpiWfxmP+
uXdWirtakdgc8VGbIBv2FLgj73qcsWW/Oz0hleeJf7iCgzRXv0yQ5zRdoRJywmE4jvNuzAw1ZMEQ
ypx7r0AfAlvQsyYKHVaDrxBMOBz/OGHdt/Bpzy2zLae1gMlBEkpKZ9kwSmDwDi4sVFsCCRjdcA3d
bn6xglB7MMMAlon3+RSr81JyXxRfdlk+8EWKsnQSxcWqom/v48tK3b6wbBcxkwOfPg+/B9CLbMzI
RhogGT0HFh/IG6mJPqg3BDvF3cLdDmMK/N1T5wg4IIOmxONw5r12NeJWzD7UGPZY/pLGRsao9hSK
OFwyLaB8mDHh1H2ELydPn/O9SB6nJqNLyn3AByGa+HhYk19K0sJQ336mME28aHsO9cQwiwfAhsJA
0IjSCt4ocFbe8p6dg6PcOe734mJDNntv/qk7+33DC+a8tLp1zzwgku3Rw+ndM+53KPODg0mSis6O
2TPDK2fGeMmR0vNCt1d3ej1ua25wDNNfjr1XgiGwcnPWRc+c8hp7yKV4pd/8zycsEzE+iJkBNrzC
n4tDabVGuxkLXtzcwnJ0TdbthXwC8+xwMBjrIULJ4VPlqW35WZpB9fAaYCqCz2/RBRWr49kwXmd6
tsM1R90KN9WiFL1Wb3R4qNkUGKa+EQF7OSET/foAtqIs5RFCxKjeCjSPclWvdgliuaVC89c9ZSLG
Q++OSLwZllRNoe5IpCmZfEKr3BqAcT88D8iQI2f220gwJCSOfAKFZCzqpGG3mqwkA/IdrnNIpnxA
gkK1MInEwiW+QNO1Mu24QhHBFWW6Fa/eoxmaLQcSDn5MIuiU8RQv/MWtnRgOA7wK8mTCZFi+vTNh
tB/Kd71qab/Cx+i3oowag3N18WGBzHVH0QJJia4s8xhFEEPAmpauDd4NWg97DQ8ve6DLDJHG14Vs
1nKfD74x0r5hk7xT27UOV+IfiKdj96zEgYACG+5HMMTbikNKldn18I378o7l72l3cjkpisihoQZX
hx6yiV4IhyH08e222vRTzdiWzka/vEakzV9A1EnAYGdqCEBiUaeY0JHCxgEaYpBdE0D+WRY6bqsP
ei38/9pGAt3L45O8KAkGBYIFM16b8ancW+ftkwS3ylvXC0ATGrg4LhwfNxrPYLPKpY7SkdoP6ns/
/QaLhMOYVRDdgPutynhYYUB/4tE9U1r1x+96o1wZnj7iqaJ6gAe1hF0hYQl5MPENlXgIABz5rHhA
ecFohHPxWHJLP//0ZNSoN4kPZN2oYDJ7MO+ySgyHRjoxjse8Y+vEUPgOdady14FtmxU4w63eF9f0
Q4iiWdyOKvMVcSVUPp599Rl+nv5FRmvmtlVSQ7Rce6875dteXRPHJPo2TE/l8Ckl36V4mNEpoPoF
InrPOXujje4ipfkgExN0TkjoOp5iJHI3diJycThYEZ/vXFgKJeQiwcP2zRcRN2Csj55g0z5bw+oA
4eNDgJIhXfNDSIk5KCjpwz1BEF+xlQ4yrT+sMy9IAAZMwMhH9OOB007YWXvlOjXHUBY2hw2EWgSH
1It2OcHe2P1CID1C4reG2HW8dqeP86gBP5wpI2v0meerZkqaG+kN3YPSs7ZlXKXUDuq8t4fz+IYp
0iWEDAyc78HJOMdHbJImL3VotmRe4ucCBRZ93TLcYUj2sPDOYlqb5nEFn/Hc3Ed0tZYMhP1i0UxP
/iuEROta5FtwQrhhihL+Tj35hi0wjT14p8AzILx8iibKroxRCs6KdAMjNgo0/fny0iFacnePtBkd
y+xx4KQQuugZRnimkA6iROXLRbjVs4eLwELZIEi44ynYi8jei9MVkLHmfbGIvTgJv0gmug5O4Wt0
QfFvjvq0LWE/JphugG8/bifvzJ6fYmnwmq6RG1ICwfK37rGDEUFPpgVHaph8aCzOlMNX8MRNi5R8
efff+IbhKFm1LjEP/1rvvjOVvewrtIVohwWzLYBt7it/epmJKnU6rvbADhjkZkbwxJ7HdjiqxpjG
cVgg6cBQoDOJ0WEKIo/QmMGn9ml1i8SAtGaQ1zyFE7/dBSfYk/g5lFJsuuwNKnama/jARS3v8Cy7
FWJ2XFS0mAEIMz9kWovlUArAAAnzrDpjERxnMkECpAd/sPIPKlc3PG2IHMDBYWfV5AfPc4KyKUjM
4/WQTQFfGAh7DpaiPjZl3oAc5fJzAg0fECqB9hTqzKWykK9cM2BOH/AQR4Y1fh60FSHjOD8T0iEA
fwFaop2sPbR4b74GIsCjU2oIGB/YC+fYJOLcLRMTi7zrJhRKPurePpuSPSwiAWniMuG4YHgFakmP
mDZ/DAkKmYg2WdRpi+ibmNVQ8+xe0WtgafESoMX2bWBcWBZsH3TGueqs7gzZUGFkTrGQc3/BwZvA
QdgeCJqHRY5iNg4THpwVQRqIDIYCgs7noikG8O/4gqpEGta1EYadEDbTEJtR0YIwColYUm0FXkjL
Q/KKPsCOoCodUpaKlRXRjKZiAIXlqsIcKQdD7SMxjyUsMQMffiNQnCIGWRi/AXtfiE9bDpPse+GX
pZMAQzCqLeewtNi1M8TLhGEyW/XkgATLsIHMqDbgn0Od06UwVzlE7vWoZNJC4AiKnnm55+T87oI+
3jl582YThMZy5/S0/UV3bxh7UTYQDGJ5GkkHAKPUw5mx/h5cmlAGX6fJiv2KZPMGhgvs6WlESjuk
bIICki8pCRiBSVrEvfJNDY6UBjYWlnpGEDvsB232dutBS27Xc/Ce1JPTxhmWA21mMk0Kw0Tr3mbo
t1lvBZv9Gd4C4fR7xg1QW4dp6uqTOgnFbPwJhso/nRdJ3GhKBzY38GN2CkGKxD5NVJvwWZYzQFoG
IFFSxBN6GeIVodRaRGeHCOGmjPk7B9GAUDHbIhAgRGgBH0/8NTdmS/o0c50HwG7sKBCfwClCasrB
Oj2K8Ad1QTnpBK2JGPDOK55aDheXLgUcKN57GKjGVWYtbSC+00HyoXpEtVPuxqwrQoLQIA9hhAVm
460DViZfyz/yhA4Jv8GTROHdkCzA+DdtQ4uMO7QxKNJr8padySkpG3dGrMXKzoh35vHmWQHuQPEC
yc4oLI7BV++14xMzmH/StkqfpxU1M106WeuSyOfXTOodGs9pMXgkz6O6uoGDgCzZPNgTHVEsP2oI
CIYNX95+A+5Hoq+EoAdUG8qdal+jR/goiwRzICUDTgdo/fvuagsDZ9MR2f4pgQRG+LKH+2PRQKUD
hi3DYWPlsbIapENKNPrWYdyotKddXhBWnNT77L8kSnVJZuwMHvzZdm4sr3Mhia3/oFqg+P2qRyJi
Rx+dpoVnzsGI131MKiVDFg6QclNM6v5lMLnHxLFsfosT0VAWEUkBUCmXk5giAiLpqoGpLQL6EWb1
TCLqZT11EpwNLXGrh/ccMB3n0sjAVZXZULm7+mgOX1ylO48Ycx7ZOeJ9EfbizdUmKISiExkEFC0f
JYSTd9zGjwRay91DGSXnEZZesqgEB64OIMshZE/M+0O6xb8iEGrZoFtmcRdBYNW41UKjmSh0Dzcz
9I3a1bct8FUBiOekPyB3pLKO7XB858BAJSFhOl+U+0JOIiQvIrYMGxFejGrMwIWgK2sm18lnVoQi
GgDot+mxmAwufWxK9F8h+Bx+pkC4DNGfKdbIhRDXILgKzWk5F9tXTWE54g72fVdbFt5tCHDFT0/o
FWfFInj4d29f8s7asWy7LUHXEiiHNSB9CCwIIJX6gdZvk7njfbuYX1HyC7PwM1QGTjRuUeoQUMbT
agzW3hmhypqV8IfYXvFx8CSCtgOA8/P5JX2GlERB2QaO9140Pn51cE/eP9xBMxXhvU5iCFwZqurM
XmngOVMrkQmcJ00Iq8uRGlU6NAJjhyA9UEfP3iVlD+hZtLhQWzeQdLcg4YDlZl8L1faepwZ+KwL5
x2VMRxe4DQuukfLvdR8MiXiw1nHvhDCdUmoyxYoD3kqYxE/IavAI3rlzS/CVE1cehAZr8wvTHsAL
ySENLkawNFg3HWzx9fLsuIEku4fXrYL9BfW48L9ouw+Nui74pv/aPyZNQGaix6J+Qxhf9u2ah/Ll
ztar376c36QOUt/vkgcPNepXyM36zY3i+e57Dlkk/2GMQjhpxDXMy/RU2aMH2ZK4m/hrv1x9ERqJ
IThExpgy40oTKIKK8/SUxM42rMdQ41QMND282+cDzwhLy/A2zcdO8hs/GaYYpfxTX9zF2Lp8EeQJ
tlDhcSCmhHR8K1aTX6qGQOdv3k3Ihi+mOrJocdKggnkj0YAldOsZdy0yD8RGvt479T4poBNmFQrz
sGJN1RBVy8w41hOHEA9EFTOL1eeMK+xHVK+I3r0PUPfzmUes9gh36bRzTsLRNWtEsy4/DBrnMxbz
NuCsCdjoOYN6a+yRLt8WEEW75iIoyxKSmN2hf5m8cQDScI5twwZ7Eg4IqO7zUiVqeCWBIX0XdsrB
uKcGFWcLE2AHC1a1uR7tVBo/RQi2Amovd/Pc15JiB/jEqtdndWLhPmMDH2/bTcmJAatBLP7WDRvC
m+AxBcSR11G7oPxyy6SKwJzWRhISIAvRtr+PV6go99nHm4AyaPoaEHu9cLJTBJmaPDb58jG6cAnk
7TU79bRZvgeJ/xxRwb1YWgFsiEsYcsRYMzbD7XqnY7s/bekJJDpPwhElGg9MFNXguYG5kn+pJtQM
0j383KM1nA5hZdsn6FLZN3jphd/SKH3173eBT/NAKQzEl+Sn+LD6uTOBVyL5bfwntkUEmX3RTz3E
YLueXkOYQTXFv0Yq4k40nk2sTrbGFCID5b6xhxFdMIcTpcoSIXcTIWTWm72h9LRvfC19slMdbdwQ
G0P9Js7iA4Je2BvOpSQ1Dl+MWdwo7G1D23cCjltCHfqbEneCRdiI5D4qwxQr4eysM9btIfCHwqny
pD+IbdHnXWKg+gEeKjvBUq/7P+lPrQ9Khb3Ji0fsaol6nVhPkX50New6EuoEwCpGWCoLUsv9tKgH
TFKiDJ+WFBc4mLuQPMEJJOm4mpkrWB9OmyzNc27XZL0rJ1UklIaYQnpjRAboZaXkl+Wz/Pj1cWXg
0RDmAqQDnGhp12qFhyuHDfj73/71P/999/23/HAdXM9tfr387fKuB9fy8nr+x98VWfv7327//fFo
/x9/Nw1TMw1H1xxTlmVdlWWTz+82o/KSiy//l6L9mJZx/52n9THfnOKnh2KB6VGBM3OtRyhxjiSP
ik4JhKJyhLvFDu79lo7ojkKeW8Bg4OQEgjjDH292WtkQNW0qNOuwa0OTGHVte9u+oCPRKKHhotw3
tLY/Sn4OJ6pj6gAkqSDrFNsFSsqBPKEmgoPxlf0UDBtXDWe9fE3SFx9EIki5AMKzhoXDwUixOk0+
ICX+WUVyDG6ePghVUNFL76TBtI00WKHB92Au5ITpEL7YGesrg6AmKpQ5IO/U1SnJt6f0ry+pZln/
7JIasq0pjqHYliku+f+4pJfHdX2vTP08RcRBjsmOJxrb7U6nPyH9jZ1M9fTVZ3Fho8Vm1caoDJAO
ATX1DYLW2DayBwb3s6/tKjV47FWMAL0qJIL6NmZ7GHx6j4JmvfPASKz5ekmR8Gn/KDybxNujyfTc
1+izmzPt3dGK190C8WBO1TfnMg/G8n4JHCu8n6L24bP8mYQqXAKUPpCO2q5EW508JhXvFtEcG6X3
FrH+y2vjOYgHDsXOnp1LD50UJKS1o0Vt9ZjofE/bfUzOS3uWs4jROZN3fZUsM+rptTlesRvkPqn8
UbP4jowRpqQrhDfKYozG5GL9ALRIAeR45z/9D3Kc1AYdwh/insby8kYDEmH4JSdee0x10ojfmvs8
KkpkdaRp9S8bCEVyZ5nZB9/4PAOLoJ+Y37JSjwGLaUXR0nbPQM9M+Jt+Npw2PmTuBJdhsy3nT+Db
fAzZlhQHc65jZ1y/qeBbT967cqDuKIy4UJW5UBect98QmYb/nugLg1XyRkj3bdYs7gu+3CGWEh1q
i7t2f5nBPFH2nGnMVCR5IKWPqpkGYkA8Tz4h7Bj84LWAs8sHxuqyMY5mVoyK3hW8P7qRPHvrN2yl
6WVuiRCfom8n+o6M6o648VsfzTqRUu9EQlA9Y+wEnQhPfZrQAyuVVtdpnoA4IAboAzHAcGw4ST2O
BD08dTbVu9P5HClfQTFupQ3k7RCaykE+Tt7AoJ48AejIhkVZeMIpO2bypmsd2706Z9XVYlwgzQ8W
4UQgTPeSln1aHUfGoMyc/W3BTQ6i9n4P1lMb8eTDLSYSy+45fUAfjKVJWZHUwtr8xM1HVD9YEPoQ
jDkGZd8LM30tWrTTD2oL2IHh7hftqAqtN7S8cFG9j5raQXq0+IDef7y1FjlKr73FzTW6D9jFnhNM
nRHjwDxfcokzaIZJlf31c60ozj97rm3bVC3T1GVbUf7xueZjl9P59MDBbXRei4KzGsv1SNmpAc/t
jE2daQD9qhzov0g/8hndey0w/yBrV7LXMu9ffBuj2sN/hufkt7j2HZElyn/PWe3ZMGERSihPGb5Q
ZF36SkjEFK7bF+kh5MQB613xIFQMi5KnjBqAJHJzifDTszrVCbzqob9P0aIHhLaQ5Id4FYXni5Bd
ck94u2Oe06jxCfoNyEG7WS5LqURqlJpdI9AqET3lPWYIOf13JKHGpVUsINRnUOCauE3pQz11/vp6
6sb/cznVf7ycL7U4N6f7/Tx9P0SoZjmCo69GAEKCbT3ajXs9/vYOZy2uZKfAM6pl2vgVlbAOzqoa
0BQ0voMl+mRdwfp3q6Tx211JbhigNjKk3VW4CkiDGzDISv5fv3hN/r8v3lRVw5Id27Btxf5fLz5/
F8rZ0i/X6YzBLtEDchVXSodWhTyOqFVJrWcn4AwaU6OE4HrMiXu/f8Z//SL0f/oiDLYZy9TZakz7
H6+grN+esvPSL7yIsfzoyN206f8XYeex3LiSbdEvQgS8mcLReyOKE4QcYUiAAAHCff1bqMmtp1aU
Bt1xO/pWiQITmXnO2XttkaWymtAUnnwICZAM+xXPFEQ8GE3TzXgTzWfx8SjMGG8NjRlnRqrCvz+V
ov70aP76VMNr9Nfxp4SCUOeGkh1m/hkp/r59HxIu8pXysh/FlLMzUvA4ecAQ0i85TJ3LbXF/r2rv
xmDYZMj7748jDxeYbxccXf7v4xjDQ/zr45h1X0rdnYekLharxSR4fapwANrZCOn4ev5KgNpOfGlm
O4QNNMt+eRjqD9crXeZupVuaZXC9+vYw2raLkjqXsgOO1ONp4e/xlAxOgq+WbZzRMgZTJ9p9pc5a
nqwze77EBoRpUKTtAOrdXjrjcWNvxCUj3usvL6D+wz3l788mfXsyQiTL5SOWWT6nResu6tX72Zxi
CHEmfCq8Jp5S2e+q9x6SVNxH3lnF0cstbhraXxy6qVO/7wvooZPtx2i+JDgSGRsDf/QHmJW4bB1L
6GQEJaBc4IvdBsvL1dffN6E/3hz//R0rP2wl/+83+bYzR0pwlfSYJddsjg1uWssORqt+8s7qi9z9
xHzdrsm6xH3z8F64f7DhTZPxATUlKjaneJEm//488m+f59vucK9lUYms4RUgacCyB+sH3mdmhvaX
8IYv6IVbCv3O6SGyrdcLE/1//3ztx43hv1UnfbuBXiPpUekhq848uEMtKrl3iPRD3qadr6QZuMPQ
2RPtZFu5NyHfOCUj5qsfESU6fxNQP0NfQO5IsEXu7CLPocjHeq66RH8Npr5dZO8oe5xfahHzx43j
r089/P9/val386reO4WndiThgw7gWfRImaI6W0A/tleIWRcnhFfnBWvyfuZqtOrt7TZ7ITJijaHK
n3NDelXtEdh3/tBoH9rr9doDmUnem82QY0xdFiw0272gpbiNn++3Q0i/cBN8IfJjvOPltnLBsIHu
Fqntp/xLYaAPq/B/dqK/fr9h1fz1+6nXQk8NjW+lYTbgXz0+IMTnJc3C/fPpTuA/vKOfuttnxfUn
221FP7gcWI1f9Utrf6FMWb90LjMw5elOg9nuuoN2ePv6DAx7vLnQf6WxRcsTkRIMMwJfPv+9qH4+
8v76+N8qRSXWzTgq+Pjy4vSnKRwvF3wtzMBZ2ZMvfa/Peb3CNbuW4tDxZ7bJAdMwhvplocg/b6qK
JmqaIYmy9W1552IoX4MrC6XyCfkwp6t0um9ZCtJ26MG2Hrh6ligyKZq8ifPvxyCpw6n6v1/jfz/9
2zK99n0rCsO2KcwIL4dYwe3/89xPCI+TvVU8s7jK8NYZ9gmthYvu/JRNBiLNc7uXv2KSjyEjbM8l
PUwYpJMaS4Zh97tj7buNt/DZfRnHTo3ll/6EkKqu29wTETkvh3SJYEZcIcNoQhjs5+sTVVQPqf/F
niOcnY53DfMy2kZM5jakiE69cN2TyO3g5bxhyJou36QFo3y7e98x3YMkmUx3yD1T23ltXH1Fx3I5
FDW88mf27PEFCBYirdUfzhgYDpp3dkWy0cvGBEcEqy6ZcrkJ3Qt3yX3u/vsxWz9vof895W8vi1Hf
gudjeFlmwCfse882erb8FWkO9h1gqTHbl4c9LzqdBueajLbDLaMdI9oSSpvDtWIq5ug52JPZB1s+
KSfzF4PRPO68mJAEUhiBY7AtwChfT3fZJjnzZKaI3GiZDwMVhpprfse7yUAUoAxT3mPuzk63CcZ4
QDAwaiVMQU9ng7HztmBHhFG5wZ/x76cg/3xE//cUvr1zba60tzBipaOMc+ItxsDxCpvtdt1v19c5
dygW+8M5XMIVRcYnWJnxvz+A+kPNQ70j0uSglaFb+rcPIBihkgQpX0PlQxWp5tT+/rs6tKvv4FtS
1GmgCQH22cU53iQ77jTE4ljOaARXUPWrczpAEYicuK+niHlS8p7Yroinda115uzkF2xfow2b7b8/
tv7TAagoMjd0UTUMXfu2Q3S12KeyPqyeitld654fn1yMY5vzZCWN97gzx/vcD47vNwL5aFFOzElZ
T1Qchv2SaLHFyyupryyOJdKvy5A1OQ4ZWQ2pQ/GOZq1pj+NVuhsjqrtE3u6y2fz78/+4x/z9+b/t
Mb3UGE08HIX9isFj6TWbxazHxBA57+/70OM4qPA1TMhWVN7vzvYrmFtv6zndCroBrxj47PKE35Oe
OUu89aA+D78DzaZopX3+8qx/vOz8/Vm/val1LXWGkLIf5pyvKYrHhe5M/C1dQ05mcbJGF9e5zoHL
w+YKG/23/VgensX3/fjvn/9tiYZVG0ePUMsOd29h2Yv3YvRcxFyttwr/aTmdpD+0/VXn0S+ku7lI
7TOThHXtrgR7P+ln9lZw1veP9etyOb1NvSXJRh9muhXowjvty36rfk4IR7XZlwmRxCPi4CrDOtUh
erBfXpl9uVzau+FONHh3UHMf09mD+HYgk5jptrcFfRGkDMLnp/bJiT3aJZsL/z11qMk5MjMb7cbS
4X6CduMCvpWNvnLr138vqR9vV5ooaubwPlAwfnslgv5e6bn4SA+cPNgZyks5tfbSCvQMIwk6pViS
N9o4nGq+Qm645rZueQDU78UeeywcrKM0Avy9rsbtjLyAKxENZILDYbG5u6SESufn1qtm/VgjrlEh
erPEe02j1kV+pvrCprqI0HSzaQIAi4AS9DJQwxU4n8Y6gkuuvgyJbIhwJsksXtGC5zmMs42w/m1H
M346vjVJVRRJ1yVJtL69WkKoPM2kjdODsFIBnNGOGhmQDMvplWNmIDZ1b0gPYhwXHOhIt8ieJgT2
Nr4iJ2QFMLaadr2n68zEiRkVvWIRt86DcweY/nu2NwhHplnhslTm4lr2cCfTjzgjvrPgtXR7c6xA
B6DjTWonlwHUl9g8u712IKPOpgferKAhII8qVEdi2qxvxNgmfxZxIrmLXwXC0AU4zn+vDe2n1pbB
M5G47RiKrCrfOglt2IeKoeS3Q86dZR6Q44viUf40rMU9dVU8mWjI+JKJWXpLyFaZ8WyMhysRRIZS
DJTgc58vzGwkYvijk0+IiLkzUBFzTzFGabLRlHWgjJ4gMwlOZAKPpd2YhzyIKhrnYLK5A9HAHSil
+HPI3+p5e1KstEA/UYStGiBmKzSRNTz0iJgmMXKjaULE1YletPAkRhhMBUzPkTa+lS7N8Owj3j0e
Y33L5LBv3Hohby2aRwL9tUswoWVLDi7Aj1GEtnAZwHUAiRasuoA04C8V9Rbj9oddFEud1ih6gM6T
PvrKi+C7gSg8NYx7m2lQrmO4M4uynafKuHjs7sXIikc0mwgIOcKl5utEU0w2CZOu5q2DUSWsAozg
OpKQZ+jTdF/0q92jRYJScJZq1FvMVVE0tQA5CZ11FYE5UH6CLCjmo770ZL4BBlf9Kgu9JyYE0td3
gnAOOgf3BaPiBqbaVtvlkRtD/0T5b8AitpmQ5MxRCEDOPEBFgL1OQx7PDorHcCfFiaS8KqeSvEBr
otOCj90aVVfmqfDcmTUQg4GSCksoSd4m2OOReF9ipOyvvkq+3kkpCTYdXFHB5Rk6Kuo4+hmBXdW+
MuX6pcmHohvlZNpg6NjT2JWTyS0DICzNMkTMO4lAIJw5AFyBR6zSYc8xOxj+JCVUnLPztjsD8Gzs
vNrSFA+JoemXXTWl41lOCzLu3PwFjkO3j4Ox+ARz5WpY43fyhLGpwdzXch5QmggHvu4UBkpwe9Hs
sey6daqPQhiopKL0+I1WGTXwOt2VrJnY67WB6FImLill/cPXA5/5hPpnXHFDI8EAG1kJA4hpoznp
Hup1srshW4MlWdroQzsv/bohmbv5ujHxCDnP+kmO6f6QIWODqAb87K1YqAXkQztES84OekoJSN6l
nCnkS2RQkbDDjUpIuxt8VQGeOKfVZ+baPPJPKF0JB90+e79OYWHgOrNT2ZX5li9XHI6QEiLks8xH
ISMjUFKOmeA1KwSvQn4US/c2u6L3ctlp6kO1lNAxdB58IZlX474yEMAiYluH1RiKDWUqDXguvNAV
0UEiKwOOyuROdSJa8pb9eLnt2q1k8kq71NglBiOoDGiZ1mxhCnrfdQY6kHuKOWpS50rDCGbTOUQw
CmMG7avXb2O8l/if9wb/T+bGrKR35l10JxSkXeuEBcyACw2SKxduR51/svAgEoJp+hoA0YGD3SNM
Z06BkgITCK4utGIdcF/BDj4MJF6ZTbohYxPl6zl/PiYslsfbg5nTkpa5OFFgnPBCEBt6SN4TxCah
jcYYbTl/tEOYykxt3r/pL80NTy861DhyG2gm+wdjPfqthKHuGgLM6FcDUr6PckhMWPRl90ZwzfLK
UG7JmEc7qjRAwxEbWkgIKJGLmQtRv8Qh8pWRZzt6PLfNPuEIPvx7W//p8m7Q+hR1XVR0UZa+HXUP
Ia4EvdOuB/OMnzCR5wqxGM9R+lbcPT2aPrfX1s7lAykZJE0BWqv4vT2FgNKJSCAKoVpjca+xevjI
WBxP0fs1HKufJPqwFnS66xGt5ZyOLv6NRYeexkTScnfFsxEj2wVXoL0+vprwl8Pqp4auIeu6KVqW
Iim6+e2+F9dyqNWydD3AiRROeufdl+UohzML2YsThSADrKBuG/kVyLtxx5XiWaAepiVZ9j5qfw3w
VAyWP0q8fz/vn9qQhmwYkmSYmmwa1reGqlYldfdUy+sBq5g1DWctPstgSO5Wxg9QMzw8Qrs+S2EU
lCPoYSRt8DrlF3a4Cf575FvXGVW2tme5oSjE7AT6G0lN9qVBHjZ+eY6KNlzMv12cDdmkiaKYsm5I
xrfetBRchbvW5cxXKRTMIZQr2neM5RQ/O9e5LYgzmISYiUFlGjMOi5jaWZ8F6Uy0XOMThNz9hXuB
tsqwaBEg9s4IIkImyzLnUYd2/1ETJkQOdH1Uxgx4Bjvj05ZN0sYGYxA/lMK6IgDsJIIw2FRrUccC
MHBybhwLqAoqhFTX8/M6lftx1s0KadKRFuDL8kj4wMnaM9aGAKw6XBMUYSpwARMBNRL7LLF5Tyr6
MMTKyvYTnSKBQCSurAd5Mhyiu3NT7CdT6HDX565Cuywlv2/TgalN15xAn9IZz4t022jvWsow2pFo
t5wDc26MNXYtamDZlWTvFrgFkkRi6HDbpgsTTiZzbnx14hhzqH6faehN9GUROmUzVtSRGsDj+2Bh
Fjcnk/cKl1uo2obHFoloAWMJxOjHbRpCINM+Am0bp34II1bkXHHNYlEjn873WrntH+9N6yvokRd9
SnxjhhVO9nlvFfT1bLumrV3IChLeuGBiHQhvfjrPjyXl2QFeGrrUwGGOKy3Cyms3uAMmner2TK+x
ESCOiF3xNZ42r/m2PuigAq7wIB0suwg6SnPCrg1WMMIzMu4tTyjW6UdEjM1rjnGJMHlknpbDGm4P
BMevH0eEjd3Qlk3GV1AtqotMjYk1zl/AVCSFgeJasxrUdHCLCPC9WrchO6gDomCrH2ySt4u6D+cJ
bTI+kYyO7yvFTSfY9wIELsRIbAbPfbPDqHiSP6O3mC/ZwG5kI6ss19oRjxT7uYCmHv2Rtr6TCcGF
yHThEj4sp7Fwv3A3ZzdAWZzfvPo6jp9c8cl8jOC3gS9GNvKCGE7NR3Ajqeyw1VnjWPA6zceEzPEm
fLDmLMs2yfG9L+64VRM3gSn4Ib8oEy5HyaQnQenuMx7nrCfNBNoNPkw0SiUmIsRXAzNgJjD0tDtj
zGF0/dRnrYlJAXtrC3loyG9OkN7SSSS1ntJQ9q0LpWetTT+Eg/aGBH7wguoHlIBXUlmbX+pr+Yeu
tSFboqlLhmrKsvmtbiyDutItM7oewqX2CfSV8y91ea0SInjgE3PA+iayvzeS09joPLR/4r55ef66
XQ3b+v/sVn99jm+HmZoYgq4JCbkRB2TGQedFn7q1Axncropj8mmgfhw/7q5OnwP1iC2uDfLW8KSH
n90eU8rkeni67P7mR6cALwMjg6l5iQwaGfwv4x9tGO98/6iqZYiyyEmgKvq3j2pVeZLIwg398qSa
K9boif9wjIxBq5HyGL5UzeLB0kYr2Nr244aoSGNpvDze62nLjXNJNk169ZStNL1t0Hsj9cPZz3Vj
bnxdP9PYFyb5GUzD7dwBND5Eh3s2TiAhIodDa0FuMG6Gfx9sxvCBv/9CmoSS6c8tQvszb/prciE8
Kpo8ZpIcpBXPHmj9ATEsl6+7R8WcEZx80nyr8fNVCWO9BRXncgdLiYd1pY3hWRR9n/cDDkWqNYLK
IDWpA2nUS+cmUCt8KLQRFwJpG7QMC1/dogackC/CFTkmbm7+YB71OGgTdYGRYZFdXcIKxn94Th3x
q4PGVfLu+yGI2oTEH/ryWV7++wHIf2ah//MEZGNQyqmyhSSOJ/TXE3joD6XWSyPmK1WRK6y1lbIX
syVFXgmzhmbFRUPEdXPiN4STxSawBvo8XzFsiG4RjlsfP+8ln7Q43goiOMb9PJ9wAqZT0uemPS8O
q+GERyQ84g4YCN/SqqZUseMNGqBbZVfFiJA2Gq3YBOgn/JFgVfsHJRPVxwNh+Np6jh7i+l5tDShg
noKfg6tH7ctQ61/TnGgXqMt8PTCHEl8dRPEEeFGhFV8PkrNBb01VvDZ7fSeub4abdERtEqyTbWtq
kdTTdxqWMYYFO2bCBIFSQvmqS5t9pYYTYStPzGEfEKYgU4QLtr1qw64ZAWl38C+dpLf7rlTHOSYU
XI7saB0YKOImiPVwhS+MPaFT4x8ehJcAj8zzbaEjfby5OjMtQjMBWk4CfRLsVB9r+50yn4v90vzI
PP4FmclFBlmH8Hen8K/8jy/00eaZ8/sQbVBwQ4mtmPhjyIIdWH9Zx3hdkKfOjSVfNHv8CxvRsGsy
4MdD8Hcs4AhS3nCuaPhJ7YgKEz/aPP4IdtaFH/jLwjL/dFa+Lyx5WFOGIcui/mcv+WthWZJl3aV7
cT082Ja6Za563PsC0ma0WS5ByBgX4AfU7VNcmAbcEfcGAQVHxHUsX6fGA4TK1FwUkA8es0IbyQif
yYgsx/yDssfIiKLXAuFIubLqM7/Bvw7FF+MZSsrA1s8x0I16fBNnUjbQ1LtL8io1a/mKQrfY3lBp
M0O5BNknpPic8CiLpRgx8SqGQ1wNZmAcngQBdI4OVVxYN9ks4lSkz9ARYvBwC3Tt0msC9PWKaZce
2byMHU1wIqR7EMOhKUvsDbMrrhZuibErFauOuBtC7tAt5pSJgRcQuSwuNAjU40bw0Yo+4PHvzbVM
uimTvs5Pakc9DBdHNgFSOAzfwGUBfTRypchOUFtqXszdU1B1CDKI/c1DQSthEajr+KwSVEjGuuUr
iAPbCz+YkFC6L100qfljmp8e63kJFMS9sbWuy9xv3vR+XAxPgUmYU/4JtIpOwTE8gsoOGDfSk3rp
liAAuoN5YaPoGMcNGAJ4agp5Rnb6hStUndyXcuMKL5Ss/SX9qMZRhf0CQ3HHZSWBq2h1nuBFXCYg
dKAIJ6vM9KtVjix0rbz3y/gQFz7JjBXBWFAF+RkV5GTb/OSSjrkLbl/nFfsesTkJLlS7GjCVSbt5
9EDbZmWzqdRFAosPLg09qmIiVyMVHOgR2aBFhwEtqFsT83RJoZh0+DWdpzBFJFil5C0iYWTWs055
pC02qFs0pgrGT0naJrfEob9jK8ui9B5L7lgtMJreloG5dRODLgwdXZbxza/pEiPpPxR7mcB5PMMU
+8SZpKOExKGH/5QdCVnfAoV6cuSyR6n9hGFBSGLpZBbZ5TlvZQdbwxdw9C06YdLEIyOYya8ZBrfK
JZfnUjB+uBQfgkEGEN8LXH6aj/Rg79OI1sx9S5hPRFgtScsklfU+FtCC1MTK766r9hhgzzUmIGQb
tmU6D6T0kdbbQ99+e5CDFfPg7m4V2XQtaH7faRqIp/Y+ueNaYT++kUbXYyCIR6ayK8LdjZmXBirp
JGXTwmJr20TMpwM3euFc52szTJ97nwYZzoTrHeYbLZ6k2DDjWVlOH6BcCP7Ssdk5EoUKfsFiHyYH
+lpNOw2ei1CaobYOyUXGkcnF+KzNWIi1wQtODGWmjCvFy8tdAHBkcCM7OMjLyBWrxRMNOw7CkpaR
K/6pYTQS/2BkxmuUB6VC85f0UdBPa5Cp/MqPS5ROW/piuHs1D9N0RqGHosbadFyDlxRSGW/JneQw
HRvepHpLSf6t6P66CkgusMbQww53dnoSXZkPxK/0zK3rxjjlp3Z/1dxcRN1tN58wZJLLdZ2cuV8o
R5K81bEJc7/zNJrzr82nsqy2+OpzY94SkhCRg1ROh7N2zkK9FT73/UjDVmJGPqWL9pXA0oUcCQYU
AJxf8avQ+JkJPKIzPXWD0cZeOcQXZId9M5BLOOPCUwRdoCO+g7NKOrTUWEue8UOfUQnx1igzgyJj
S+cjw4knj1q8xm/RC9Xb06+PeCYuALAZdqLjPMgce8v8Ih2YGpt8Z9MHzpzWL3gbYG/ToUjbrfIY
X/VNduBdwS5Bn8K8kfL8p+fuP+hD40PDKEMjiZcARIJAX5FKvZXdBrg0zm7ZrifKS76+Mm9q7OxL
WhtMvE1Px179cn9XOSSxVZHQxZBihq9TwZZXzWMGiyvqKHrghQEexEkpZGLvJs0G5PonlQ7Xsoh4
IHleW3j3bSn4wqp2JSSPSWm3sKABS/4uD3dgGR6HOlmzE+DFGNBk6ojJqAhh+jarwB3jQCaphGYe
3gGLX5leNBFPrK0RQmmpYdiwDL84bZ+nZz3WCIbeFPuM+AYSmWofJskT25fuYPzuRhkjqXfpPhfr
NYrUkqczO0rY3yAh+TUYTjzBFL04ysVldR13IjBWYn4LDVmt+moksDoioCBYVlVPnlN7UR/zZ/hh
fYEn8vlegE+P0Do/Sy9nEHIK2WIXz4W1LKspKfWsn5TAjYmwFxBQWNBGvZTgM0aOnGnbtn4r1vcX
NfAeBY1wty9on8wlnQQLPqBk2Yk2QPnhbg/NT3IPeY/OyivafzOZVuGb9Z7gwxrahU8yw5HgS05C
JsEUYXW+Mz/lr8wY7H3QkCF49E/PMt7pcrT8s+AzdylJ/sUwz7+M6xQ9OKiS65j+mBW9haQ38oqC
7HeYwarJQhkEXUOuSv2c8MV3eGONo1ou+fYCLC7KwIXJiIIwXnTJMUIGT95w9EPzbEPWY2lfMRgA
01wLa9YcJhxhjIuBE1/CCdg71WeieFcsLmxM8v2zs3YhNsR6TwqBuqxO2g4JiZlN0JRp1mXoR7Aq
ZIeqILjOBSQdBL7XG36fjPviZ3UCxsAJ+gxmsOB/udmrP0gsDEVXKNUkyzRFaSjm/rqAaW1siGUa
0yTFGBR62fBgPlLcn8rcMidqutOpabjWkqMluk2zqlfDLQZW7MMlayw68J3WAKW51dNlDkfXfFYI
3mDISOHFwaXYyNAKiEkhmrgcM3VK86UueKY+8NR1V9/JCYBdTmrm1JUdY+zuRlbi3PKx2k6funPl
gDlj6WCu0lxnWThXcpfdsjLtSEL+48rA7TOP2Rvd0FsJKtWLMAlgr6dr0SzgaDa9nZi0wiYB+Ts0
Frid3XzVGpzK7OCCMuJYr7GLFmDLeRMiwKgFAZmG96j94qDBzNyUGPkCp88m1W3DqRtvZWnE7O96
d6R3zCLCe8YYAn8Z6oN8HK2ujSeDQTnmM2Y2OamMZGodaBMC6BmbtHw+HuvoRThEqq+d5U+MQSJM
A6D44xwmGJ9i2S/Ar7IQd7CB2Hde9ReaRHRfDHolG/mMrzD+GJjx12lyobOju9f5fa9s0y9A4DcK
5c+EUEeqil3HRoRXYx4IMzH2lXoSAaUxvJrflx8FlmUj7jEFI0nhvzNcm1QQIufwQB4DaBs2bLtg
InVUR4v6kMmAQOznuiSgfYmL+IqDPBmzn6SgOScgXtp8XqxoQPGhgdP03H7sfBDJkB+gZj5PV+s8
GWkCWl5jHL0p0QIz5W2qJZNMP/XyFNn6g3tqDCtmnj+YJXBH86vi0LbTPt1W4i86uj/96O+1hyqp
mkYzXVc05dvSr+Ls0eVZlRwsKOAr8+FTyJoL6lk/RLsQHnmjGezxDXxoTIiwAu+xdfD5t4U+FKwB
phfZ7jGb7uLQkV7EhfxmfjTDF2Ojfw/m9UD7YMDk5neX439wgW2FZZC45kRcC18V4jSsZoTQ4Yza
lp/Z24C0v08M7rtUvj69TKwoz/1tS7rlnsEqzAon+8qX+N0HGhU0iulVxg+qjpMzFFHqEvk92HJs
aZNqcX/5906h/NjeV+mF6aaiS5phDjvJXzvFtRYase2b5CAChmBAEnKxJnrKLrFTEhmYU2jeV4s7
7UUYQRpe1WezUA+NRcy4U0ejPHZPBssfMH3qm0eRnKUwo181zahXGLGUrqF6Gj7D5KXFm8ieE1q7
rFsm2aqRJ/QVMUriXKNvCeisnCYAi8vpDTA4aViAXZ9LcMzMBd/vgGhwPdXElswYZmvd6UF6IjHB
qvvUphYlheD3Jz4xmCKmgox4fbNf3JS5rPl1OSk5YTHqmR4CL8vTryOaDfVc2vcztqXwDk97VMAT
YMxHumrM1+1phh8GFyud6FjABp5MSru73EmFdyVLwHQjUMOSC2NK3dz2Ia4osiU28ZzhIl0D/lK5
8QJc9YljCtSnfpHN5QZ8KLB8l2umsc1W+UsqjO7z+sj44UPlusSypMkfDtPKK8f14HISP+nZq/tC
9fALBrMGqj9FDCNSy0tPt6VCajuiNbhfm+uJw5uxYM8+vgk+bqRjT6sLWRbp5PkJRYgqjJpFOXaR
N3Te8MZMRTfHUBichg2dIYXNbZyIj8PVw2rGPBaV8iLbseXGT1cDuAZpEgHhUf4w2+WVrxzHtAG9
JGYXWwUAKBd6D8zcpEjYNBtuWggISMYcDjmnBTi3JunndmGAXRJ2Tb4VjHdsjpfnji2UIEKMPaAt
iXIfTI2eoKFLmWkMVPCuuzEPFZl9RK9+BDGrcZFXsBgoOj81dJtuM4gMyJyAjdoMbvd2qTIbmXL5
AqnNTgXftR8HzCfo/vMXhkuTNxQEI37ZiPwZ8CkwHMjNGMB10pUr1+ZpuTHqax70Nk3G7CSEc3HZ
mRbyPAHKeaK9I+LuwVtxAvZkvfKWcvtO4V1I60hxsnMyEpieNh4ft74Rl+g/H2PZb5foZuTxwxri
pf5w/j7wHOeV+8tbrQ396++bIBJHdFGSqcrKn3HjX291UDZCbnRyclBVmF+AbfEkOlU0qppl3c8F
gPyUV1Cnu2llbURqDKb0lNmSV57r2Gs4UVf1TEFd+NLPq+co+aBcB3/aggw56PGMSBgV+KJo0zYw
4LzOGgZEaFhbOh6oWDtEHEyH6ae91jxuJicv8t0pl8qpu04pSpBxIO4QSQdz+AusOSNWiO3xhpm1
OU3lDTcuAaHfK5IsmniK5SJeqBlKM2CyqeqGd5AyBUEDh22Hmhh/IiwfGsybq+mm/Avz+ABeuyUb
fXRnjqc5zLYpxZiRdW/JHnB3PUm/GNdXqt9RyCNM4nybdAYPxBHko/jG+d1unqrHq1VwS95SKVBp
sjFmo+umeS0PGXm73PVpQ8yG7Y87B/fQYceEPlUAMFgmODjROkyaL7QfITqhDWV7y/5PZ+GMEzWe
RX6Oh/HCJE2JRpbJ0fJAtRBMGejcND8fP96LU635d6Q58NwI/ybMGcFU7FAEB1Tv2B5gsgAdlanK
3PJDJ/FubgDDpTI9Buj41hEnnxvLLs9A/0APwdizeWcqp+McF6bMu1smOZf+RlwQ4iFlAZ0s/OQ+
0i761t5ZHcm3XEpSaHtet0ufI7EaVQQFqm63oV8bnGXap0sajRWPngcs+ZHkc+8t+rEE3qZwzPeQ
uG5hgtYTCnydgZObJBE3zOwLRh1FbXVhLxQBapHFxlhxRlfj/trh9JsZ2qy+hKDZZV/u6A3zE/b9
oaIXfVsUqt+vY5lEIfpOQHg78je+iOZqd8/V/SVmdwPdZ/j8Ds1Licn9MX0I+KqFC6RIUHsaE13L
udaI9IRwZKykV6NaNTFNtlGOtJSV3M3aN6mwb8dseku8kr9wn+bDeZSDYHnPFvLcoE8Fz5dRLEKx
1yG3bXVVQHAk02LYrAXwgIvQcLstZErlU+UARyV5It2SaOXEZQInz28QnFGi6A6fs6Z8+80vI/+g
ckYRqRq6IWqKijDw/5/s6f3am1r3TA7lNM9eOakqFFaFI3/RugiSGQ7mot4rht9Q/37pcyXwVGNc
H9Od8Jrd53wV9LXFfdUzCO3XnHBV8ss2Jf2gWjQsxA4yMzhLU81vAr0sq6L2mgTRgRmBCluSyNMF
yqDbKnmJCk56xphoXxD9sOhvU4PxKS+P9IvA4cda6a9P8V3goAaRlKq1xacwR4z6+boZ5+vn6POR
28GFGX290gn8onfxHAm0WtNdcEwPyCzbUQsDFYmJV11UcgvvCwElDgq/doVihks/aO4AcPWFRo3B
ZnEsofcw0KYfK1IA9NclmGBmoXHtq+UvQgjL/Gm8ZamGpHAMSCKekv//9cuR9hCzXokOOkIEaRQm
E3z7UbeTBFCZXoh3Njg9Ei98a67jHm6Z4UnkL6RjHSg++wh6NrQcxri7POURy8bolqhQmLlAtWYK
woR4VGvbTKRweAdSjBO6vW9qmQgS0gjKt+DMyfrkXbKW4BOe4WKIYw3GDTE53OHAAiWj6rmoupFx
O4rinLBgqsGnnzZun+LefpCMtisKR+dSpGr+tfKzp9dadrMRIKzyQjf0fKZlOY/KQb2Qsn0W8ggV
Z3gb12B4YPAGSxGgos8ylzq3fU7F21Q8Gj2dQotKdlQoG4VS38AE6NaBrQF5ijwJQQdBJ7cDw+/w
AiiqTHcG6fUk134US+3FokMc+2U/bdmy/HszjpNlH7gBdHu4LHhJoO7MWyBj0TRsJ2kLYlRkeqlP
HwhiyX5AygkSga5laTf1UHA8TZej8wnerube6EnjKpjEhG7E235ioklcyj05E04LkGbC4cupXZoz
fkFVmoRc9FRvkCVak6j3b+rXFekQQLZwkUYtxE0iZens0eKWIG5HpBjLLlpEZL4ZzVP+GD3Fp1eb
drUmR85BxROxjYU2+pbg+OSFIy2rfq9pr6Fp3KO/dCNz0vUrExg4mszShreg9LTF7eehhWzGNQxQ
y66UJmBxKGluZ5pnhzZ/5S8ctlDdI5RX4/EI0+C+HITHuo0UNRyiLBBwUiaU2UB1yIAx3IZ5IBeF
+ChRCou0XP5EUNx1H5RXCqAXlM97SA8NqsBrLqPNWYAYkVyGE8XS7Jz7AJcXL2h7uJYPA5XrXL69
CBBlaRlBcNwEgVdNuFu0cwAW6ZZpb7ERUUSX70/GSc0IlEbK8dj6qeU+IsJejrQ6enH5vEjEWh36
cpbcFsGT0SfjNHVF+VA3l1p0U06E2B66FoorEDVyupPMUnvV8Ic4mi2Ojvs8wjqF2qcDFdL4wKd0
eLOFd4MtVM3bnMH69I6yq9/eoExp5xsU4Hoab6IYVo1Px6ZFb3R30JNUb8qIlv+z2VfqmwQXh9R5
QWMU1jhcRJCvPslxhiKSj6H00FYNNw05HdroBjaQssmcc2VTpwzCuOm+mZxJ3VSF8M4p8aqoCwGu
27LcMU0QLZCyfME+Iw1Fd03JjY44NdB+vnJ1yv+PsDNbVhTb2vYVGQHSn9L39t06MXQtRcQGEVC5
+u+h4o/4q3JnZB7s2pWVmS6EyZxjvONtcMN7YslfmmXaalBKTTKqRsIcjigcSzoacFqORMg2LJa4
amLIDNAQt6LNCXhD3UGcMRmG54CTtxlzcpaXGSKwYQNmAx4CFYRNpSodfd4eTy9SU23KjYLGwhFw
7/SrizdsrUvO07AMWNG8/wvx5zobytiK0/cv8Hze8DkPVyLYWp9ixEzxxUzaeozoNSh5TlFP9OJ8
k/s8CI3ylP5csEFkZxmlFD6SIcTS7ajufE1MrtQeW90f8O4if8W442Sfb86NJGCJDpDMcMl5Cz54
/4CeHpixW1J4cX6dyJ3BjBzEPdXwRuysS+1WO5nfE71qZQCMqETuEX4V9bmmwEKHip71+iXMhQi7
YDWtPAHXC7idkDG/csLeLJmRUtga2FtQklWtzQwY3mdSLLcw8Zmo9h4i6nczf3/BMgXabM4x7mc+
LCDGomevWgyZEPZUXQkbwqHhSZVbd1ae9yjaY24ss/HzR1/l9DHE9TAah6p6N6/IcGiZrTeDW51Z
EzQi+gYrW0iJ4uWbbYzFCFDT+OlCELkTQYFSKYT6PwQPxZVB72lspj4b9Jkx1xmnOZMA6emKyXY6
CIlTx8ByrLzsnH0/vlcOboAnWyYZsPE24Cb8vG3lwHm9pTJFc0DyowzztiB2ixFujF14RSkMtw3m
/cSILxO6MjycWESyCzcV/sVtd2HMVZnnVDa8dqpO3x60jzdO+I9EY34IF/kELjmnWj8r7mOuE1a6
7kL8RS5XW1tcyQXAPvTJFAHMyD372bzdvaFvO2esfTOmt9D/k54czDLBjfntsg+zbQ/HtABxtSgC
gjZ76pg8vZA+yuYWVSlkNv1Mvhb+7eqPkfSZqMduJ+yFeQuiyqAnEvCS2TP60XILPjiB9lQN83Ja
HXTiAHBuyu3qAMp2JvB6G4I/PeBaLDHDYC7UArnMOhQLI6UcnwXnNoEKDF4zmBcYCq/0j/1sHBQK
aoRdIlsSWwX2cMTrIhy+9okqhLd0uCSHdW7Bua9w1t3Jx+bq4E7UYw4v6eeSCtF2zdhpgLUw2ysz
rahImXJzRNmXUBxzMlEob79qxYG8D979gUC9xaC2+bj1JbxvoN/WvTfSTgvr5TYHcwWM2zrvAd7W
trp5xPfZCUdG3WaUIfvFvPh+xdDGhYAeTcL60cddTh5XtISpCjPxcGLZMoO0q6OwpvrCAZpZH5B3
wNnsFdZ37pRRPifpdtNCNft6h6DB283WZ4oo81iCQWtvYz1sILMwtCaHL4/zOR3DBMK3hgXoa4Wb
FilDjPNaIhYlglpRehg8KhC8w/3sMqDTfNFpaidnlXY+/sjaeXY6jTAQ6o2BFIvLKpjlnYmfrXaX
42BHfGMmjp+VzTB10Oy2BAJUfTnk3a72u/pm7fLmDDEuPTQb5fiZnYSg7QKNp9nQTRSr9krTuh1v
OVcq+rryG3s5UZoM5WXFnP/lKlL00Dwhi7M1N/JCwvAWmyvG0dEDe71tcCb6Z2t3nAzUd7fwqTrs
sTrxI5iFYYBEPivc1JMjKw6U8Fz8S8Gq9LjsfyELFJn0AJDLVIgj+i+47U3UlOe1zE4L7dljBBQ5
FKZvtx0eLyxFpB5PiDQShI3X+oaU6/t+QbLEvsUwH5oYrEroVZlbMBXqIYDtEtmGWDtq6xcgAIy7
aY+LE6NuzayAgWv29LjZyCcCSHEOLmJjuwKbOQkMca32zQSntK5viKX2O70PHdjAmfwXRp36vyRE
DXcyWYZpiECJL/7fCr2+Nfn9cX1lC1QYQRUosbBQd5Cnwifo4HNSbd4zJa42on8lUXEYlBitUdOx
oTnsl9PO41zWydLVQj3neCstbZxxftG3YZs+LZMhcVfDiOTqCjRKnfBDiKoAdObMh3qJa/Bp8oy6
zQCLsT/DT6L6v/AT30yGLy7+8w2Vvjf5F/ykNl1DDXrLFr1zZRmfPNgcDo7oZu2XI6Ce5ngakzIT
G8Dq5sNRHcNmANcnxmJdGOAE6rEFIHXxCXHAW+TxVY41JD1+g/nrjXw0At3c3s27c8HzkdrgTdwR
vYajW8ZfKWFuzNq9MO5Bq58yqhhBeSecRGGLjbrJZwxngvx0H36iBUrt9UTKCo9uOMn27gOvuHWw
UMZ1l5TG8RA/Imw/7W8oa4yvTOQtVkzEnP9mwMRYJoKEgsuQROZn66gulF8yQhDsQ5oBPdwQMUm9
gbl8xFwgLOY46H91/MHpPcI9707IIYTKwh4EovPPx6QFYabQafdqihsvisXeIjmfPgnAQ2iDbNv9
87NS/7dN5BGphihpCmMApgD/fVTZuyiM+nnP/hFj3/GKgYOSvhxoc/u695n+OKNXWiN+FGM2dIzZ
K+TFxBHhq064uFMiPUOP0vYVTB+e1PQhPgRo1u5ghhTJobQidg5H+ZerhXe8mhRnO3vGBhLkcrF5
uczSMuuzavy/ae3F35HQdEEyDEFmLaqK8Mtk41FdjbozTpcFS+fOECaQreHJx9JSpry5mMjdX8sL
jGf3NVWvYTUaAsJ4g1m36dbk3tDSwI2nQXkRd7cS2A7N1wEfunWtOsLyDEZHLJuSIq5BK/TujScH
C7CAR+dSvN7eNr7/1e4tjHLDe+/OhDg+Jygw74BvJ3MsIIUFfpmUjdNvYZCRisiQPZrTF2kgHAlo
BaEqwE8XHczmDOhkcPCnTxKV8ZFDoRJCX3l0s4KiWzXhqG8HIR5qPVz3I3Qp6i2JOoR2isWXFDgT
HS6Z1cz0qdR3quyPbgd55+3VjKQhyIOlQ7YWFuXAu8mOQaf9PZzeKYPQ14zRHrzAjgNwgwKaZR9X
81gxzWK6nY/eUHoPjFyaGVko54WmWB8cc/7GJ/zfo4FZ3r+e5C8bZaYX4vmdFZdFJzuNZr8Ho34C
f/GBZUq2AEKucXWG8NnbqWoomXGsJrTYB8TtlQKV/RlJ0y7bCOQdv3pK0fWdFNF5lOPvfd3pTfw4
aM7ne4vWLcbT/eQUTyYMFhNNDdkeRaDsvC/2w2aegEBIBbtZyHBK7g5VEikl9w0CgBr7PoLqwXQ9
LaiBQcNuc1lQHo6YcbGcoPSurmOoz2ZzsekUsANrkCnBC/7z+yz/5oXuB5+aZIg6009Z+kWvk3Xv
z02R1WKBbhWeIxUduCSiy6c7wG7PaddAAsOQZM7JA1GZeyZTXMf/wBh9IFxOujEloS9SHIhWQUKw
5qoOYTik7ZFhBEcAt37xe7tQw/sE69FNFcPVOP0ArAPY31AiwcJZ3i9ruD36lqKChb3GAHRXkfF1
jy6xPN0CBLP2SAWBkTHLZ8gmsAo6ZxEetES0vfB09GmhwXXAF9TkBUUKwpiLuODcA0opx7vNuI8a
8rqH15GdR29EPJhrrogM1Hk2mJ4z4wEpRJYLXxc5zt1wh9Pb3brPqCByRnEmFvRCOpxIG+BXpgsz
1btGqscON2pImziQZHobPXbUZn1WKImzTLDmkJFQmHfgNzvIKXIC6EV5yDjiNhfRGaYwRk9jgiZq
hgsdeGZBqGkf84nBLrsAtXluQ6GUlzjsA0jE0npI2xgrw958F2yqnssLo4Zkal6J5UTGgyXsnbaY
PhHnFDZkVxvBgFInPNHzutvDvjtDfIugFFxugQEITwB8hO2R/ANNdA3SQ9MPzMNMBu5mqPbRKqaA
bKPAu6J3I83GojNpVjtD8uiq4DkmomZOr7Ip17aKky6b9oamEYkfc7KMvHB5TlEu71p64oUUPnr3
pYEyUnSzLGDVkKtjIWQByWLGEdXz566lVQKdwPMPdVC3aiYQO+7XvmDDGFC2deyjAQOti+pdNl30
QGIyY0YDsPCOMnwhTmx2pHTA+wSVCt90xKjrNQIvJOavVN/MatPH943kc6aDePwmMtkMkDcIjCmd
rnSUJqUQ+ED9A5W6jV+HFo8Ot4vfwFk3Py9BM0AYzfvEoIXKgk/v5tlztDBKyC7jUx0xCkbiZKSl
U7GTUlQ7tZ9fPE4/vxY9BKgIexr8BMm4eroflu7Tlhg2owA62bpgCyAFhnX90XblV/dVH2AyVxM+
6QFbHj/xCRt38WMcOue1Li/9hAvGnXhsxpkRsMM/m1AD0MSBW5rq+3sL653Lgi2Dx1OrWowhp4Uy
FenWqvNKh39W4F5PiiL4Xw/we3Sd0BI7FNuHIjkx1CaPFAaCZhWVjXP52znraKcpfK0cgwYcmqtX
YrRJUTIvsp6P/twmuahwYYGdoUcyTj184E0zQDnkm2EZAJaIb99Y4th57lHdanGX4PF/X969BoU/
37wAAA7AzM/9UE6enAqxLAdN7sKtg0qCLfwlPGNNrTvyX44L8bfHhSHKiFQU6OfDXw9+yTh3zQdL
SyqsN3XinYyU4VimCMmsCiDmzzvu7+YsyDb//4/75XRqmra93wb8OHyWYepB4w0oaq37dAgV09cY
klJYBH2+/Y6hUhXqLgpdFRtbONEEySegxA5cxb9clvS/hZ2qi5omwcI3dBEW/n8Lu/fp/FZ1hkCL
twuxqw6a5fZh1fMtbva7xwRa65uA33KZBYZuaTgRLauemwE82idfjN84DTk7SHHUctCt/uo4pfYP
4dd2T0QioBhYjPamNv+9vK7rpFwUTvmCg5tGj44AjO1wlUYABODa5byb0+u2VNobbFJluLzsiUoq
RU8gjNYSkifRfDr08BJCOgRAzoe02BTI0TY36Hwm21QDw7WxK8l/ySnAJjdck1E20h9Zgy81/qxF
/HTR1B+vo+5MOIFVY6yixyKPC2wJskYvKFdXMBsplbQ2YbR5EiMt/sv66dfHr3cCBRqG1b1fta78
UoG/hkM5r+RBtrhT1IQA65wp2qqsZyIdeATKrU3PMOXDGk4EcyINxSnQKijzzw2+YX82D2keakbm
B0YnysB7fey/XOL/riV0X/+6xP73/9XPDVFKyfVzmy2uu0szu/fWIPPt2UGt2GzKe/hAwoCdxMfZ
grpH6jbq03tfPtRg9RUrgmtABWM0YYo/f76uf2xN/nTrfhEw3U+418LgzBYKSmQv8zH4xrxEROPQ
95Ec1Qm82Z1oUmBj9g4cmlkr/WclhcRO+PJG2AD5biSccl7r8/Ezqke4THiYZ9j/GJNY+ND6MNTd
H/pRcICrLTlGSBEVXe1TjCyct/w8Pge6B2eFgI0q+VHMI9YFBM2YMAgbK3rQ12gzklTjoac6T38G
JDR+BFhieM9I+ctjkn6z8/33Of3yzqvXppNeip4tQNPnxuha+Jea7HbRJSP2jTxmJI7IbsS+pXGn
Q6eNtwvAotNYcuu56Kp4FQ/S0142C49UXPcyznZkCJBDaqwEp/PvaZ5StnY/7zXZsdMcYKzBj59R
zAoP9SNNtRDQCXrMNGbG20F98RljYYIGvzd363pVB0DoPexsKlCKnjp4RzRV3Gu8erCzV7mNYJvQ
/T2VAb77gvIA7YyatVjIQR6ip9FoR69LwWoDY6ZhUFsHsP7HINZ5knsQLZF+1U4T5AlSndWA5yc5
HxiXigOH8mnTqw0J9OljVVTBGsQob01ppqYX0ghlHHeHfaLo0N1GxhezZ3wwXly3g4ZmxFSzxdJo
+FOt8gC+kwiuKUHYJNJLtvO7e/IhhFLAmHCCbCYh1cKAFB1c3XZyczb4boApq0gxsJ5r9rsthZlT
HXvi180fJNRT41uUhQT9Qd3qkue+cCm+F2jUiWPk5KwsY4rq37yPMJ/gR2ALMzmeej0oYg+H3Woz
cAwik4HATAH4EF484zKcxIVe9GUXM7o1SuIXASJ3+/np2xHxR+nj1Rlz9ZxpXpLO+jgV8aN9iAWb
n6/Y3Qi1RGyhSiPDFJ8IW1lfzePDtQCkBQCJCp93QHeyc+3Sxm6JBkD3WE46du5P5z0e2CD7WKL5
9brjWHHO3muFsh2stoOUToYG3+w9dKH2en/eFaTfQolYFQiSYEj0QcovJ3Lxugjd6SxnizeOWDkl
/NPZQzbxuT3WwxGJpGC/IJSVtfEF5C2uDajmNsI+95xg7M2Nt9t1jXQN9ytiBR2cFtadTVPSDxiN
GbK6qOlTrNUJkiSKiy0xNnAljsZM4cWHc+88+5IDmcEemxVK+P0tWuWO4jPVhP3cBcZaJVfgjqu1
5JU7uDwO4h279YVNcZC2tsqL8K0R8Ig7WliSDT97HSSMFPMdbGPGJT6dkA25kmL4Ytcxn/o0IVod
ePMCiDzzF+eGGuRetlDta6h7nGJjQu8CsAqsbi3c+Kd5chqpyKd4fdtImW59yHMPu4xgssZsioy/
rT4zGeCXV+WFMoOEJ/vkKyEiKsYVfSDO8LvH3EXa2bTz1JG6rnYkYc27iejJNpM+7JB5MUfAPpiY
jmucGJVjzUKNiecYv2YktWpjnLFo0fB0fAWiNS5COglUXSRELZoRC4iYMPKVbWQpZGGI2H4zrbYG
G9rt9DYtJ4K/yP5f+h3RL8jFjzpv5CViUsNLALDvsOop+loPE3BX8WBQ63MlKQL9m15oMV3BZiLo
xf5gvySTOtz46zySQK76nDe0I9Hdrhg1bkEb9a98R7unehNK8h8gH6hQFsSGcOCTzo5hYuXe4q33
CrtRTkJWjmcpnIVY9aAYkhECijd9scvREnq1jUnm6OxtsWNxoFP5VGfrh39KmmiB/LCXbmghCA9D
tgpxPfY064Z7f0D4iG1lE0OewG/46f/5rRHF/rD89TD9NxL4yyH/Pt+L+/ZTsmi8bEr8qKXZULfX
r7A/4TIfwwVLWTPItnjss5Ym7oplJQxHJiqIBg2rJjqgcqZ7EQqgefLWX72xcs2+Sz/qH3Krjh6J
Pq4iYTZYsDkrkxoM9UOq2CB5sZp5EDrde7tk5RFJ+PA5NzyC6PzcgWFhy8Q4bpMz7YqeamO6EbsF
1X1bBMy7AkTTHtImMdPN0jLAcWf2cZZb55bUX8X8QnwR6PIUGHd+cbZ/KbTl38H41LBQiIZsNiRk
/Lc4qhv1omcPIcOLuxu9eeikqfOQnw6FGhUCkSFWFelk3CaNTDttfPGA7+BnWESAI0BqCnA9XROq
5dUHhqoBeV4sW80sxai74cwAAPO3S/7nmn591jjFKcpQ0IciXpj/veZzPXxVZ61masuZR+2UgFJB
8cJQ6YMdQ9tOKiFCiNs9NyX2ErxzkIa2ofKYywOsmKwXTFgEIEw5ecJv97EDj7suz8RBbR3lOjL8
Vpx9VLjd2PKb7fpOFOk3o7LBGfnW4t1gycRYzH1ymLGoJVvizCCycEvEGNZSzpVs4rU0FjgE9y8G
zMXqCR8SoI/NizmlN8T1f6fdR5fOxfxsi+6Ecg0DK0quFTYOze5BAgN+I/cowwyavN6S2ZFzlmLc
CkoR15FoAOWEF1j3rvUULnB3G/XzJURFCNzEUP0kZxxvSXXB0gWJF9YMDgyVLfGcF3ZClTwSyhCz
kn74W/AZ9S9DHzWFr0Oug4oNazsZworBwsR6t97b8F8wloPnJJ+g48zkWXfzOyRR6a20azm4XCcy
JQlZodQZ0EC2G2jXhITN31jiKSgb79hJITJ/IHUzwS9VDGM4+BXkhtDfRadSPEVjNdmNjOBMHktT
6J40DGWd1kr4nmjX6DOGB860CIoEYsPGK9CREmcWa18tBlkmynPG3gopo8ohrwNN9NRujFMZO/i2
wfUueNkGUpwh0yb8yCpyryl9khfBDy8EXW5JW+RWcrJ9hc8WAXHrwF1p7vH1kE9g5EZw/nmNV9ul
hNpIYoAM0gHaBFaDJVYG0QYRYERTF1+nXVQx5CpQ5PNevH0ey1xGbMl4rA2yycPWbSzXXNJWIM2i
aRYIUyeCVPIR6EJSb5tU3lDpDRJEJnB2fQzwpth9k2oy1UdXyaqXTvFDjzvw0AWVKWwJCA063KMl
7E+CmshrfD0hn5nnm83HgaZDI3AZx9df0O+hoHN1JbDfgNgSqF0aAnEIBVOErujzGMnjd4Q4WXEH
yYPmaNR9kWdHaBwxrve4kaCQaCBvhg0UKa5FpM0QVPGDG47wUVEwzyARiim5co6uTdqQ9471h2IT
NDz0bxdb5IdOMMLu9Rh4hzE2QYYbw8bY8qgZEYAQsvYycslPGC3pzvOney/qdlcdr6+VnDmPb5g8
T3ZTxRl4ECpuCsRalyqS4DfFlGkNeK6EWX/GZTlrGE9/640jXsmNqTVXyONu63yQF5IsyfLIbOlL
wCSv7lms5XIbF/AnqL1RHb1QkYxg3GlYrCnWE5Hlmt5LkCyINUhgA+PwYcXhWayYamOqAFe5CZM/
33rYATI1Qq5dWpBOmxiROCtQOlx2GCRR5Wae1PW0JxwPTl8fkiGvvGTMG2y+eBkie+yoq18J02ta
LDQmYVObp6lCbJUPO7cMCSCTvoeQ0pnENY4mOe3NhSzXYjvT78bz3M3lUXH3SVJiOnJBQn5e/+2M
/Wfo9OvGq0m9LaWCLwJD3/9uvGp2aV7ijcmoDonMuRFEhXVZsg3IPQf/OL6/y7hHvzfnzXMnfVOp
V0xq0yc6O+gmxzM5cucFygSVeeApY76WLQW4dZUNpR6yDgG8d16kN447uxY7YNTqsN5RwT8WTCMz
0vou8fZrEDQ0EzA3qGAdgUSsGay65mN35Gxb0KcHo+Lis41VDfNwhuhmibZr+vKe8F1Ncq/dU0tq
Jtugrqc6h5zkVDi+cZYNA0OCveDd7+G9JPI27N0j20l5j+E9P1ag7pd+xyFn0fDfo2HutgkqMwIW
VlXah6g268c3gE2YbT2FptGkbYkzkadNNO7++k0e3l5ekbwLdxClgGUMTEw94h50U1wOivyoerSm
pw3eTanZeXDlTuOXObkkw1QIi2nDKFpN8xGsQmxDjNGTIhAhQz+hvKTGgiuLX6s7E5JBlE1Orh6q
3sC/R3Jmnr9QnsJvauanUET4AKMA5j9oDbmeBxrWCBaNFp9jDhUV1pZn/CBYLRg0AdRc/jkiEn6Y
oQY6OTpXr/7mVy+MID6O5NNSM3YZkQGQpfW3vhjEeno7kM6bXveQMR6+iMknBHRMvBcUmkHNPuzg
Vz9lKpnhv4Z1K5+2XTxIqRDWJGR6SKILkuyQDfZENgtSlP71ch5fl1GetAH8l8OAX+HrWMHFZ/KB
uDd8Aw1cAgkv8Mql4jcY9+Lz4yLpgaMkuTdsZbH/uh6ln4osVDnMDU7ClpiuALZtTFIS5NoOZ/zP
vrG2STmXl9jIRjW7Q/IeUyXQZm5DsbfF0L12rkSSDSfotBBqxvzYiQoh1sWYw8aFZinsaZMzd+Xr
xO4hOKRVojH92Pf9WUYIXidvPGfR0qC5gKKZAto1MZ67mD5OC1d5WT3/xqq/O3doZSE7du3T+9B4
hWy51DRCeJ+eZgW6+W4l2rxsuvWMTnF5UKdq+EiE5XB82+d+s6TwlSz26JqxD/CgQ4rtNGfJJBgO
9FCTsjqvyx82yZkC9KGhIyrXJ+j+c0js6BnYnKY1PQjzl7JfS0kWPbw2eu9PL5NhA7mKDOWIw3a3
nnS1hOVz2pImcx4VACjQ6xY66qbXt+bQ0Ikp4nkBDfLFzT8IQqgepVd8uYdbTjIZKiTWKFhWzjF/
IKrsadWr/KuMPoAqI8NFCg9x8WsbDxf8fl2GJzkoMmzB9UDx9Q04C/KS0XZZJHsVlYvT7QU+kiZj
j4MI9QW1vTy6rcQ9H31lBNKFw7ER6RviKwhHn35QiMZYhxjRJ5TcDK9Ub+txq6D9MZRbnBrzkSDI
x9I0uozUOczd7IBsl2MCv+VEdM+jcqQhN1yXTGTV8WBaAfVUEc4+GYbW+K6mBmjoM9U3woIseBhe
FqI0/zarRIqImq6PFjV4SGYxcHMuaAFH5s1Z+iNQBY2eCUohULoNiw3JN4KT6hpUy9f+MtHXJ3CX
o/YF90z4XmBQupBHw/HTSKqLfTsq09OR2ZpAfU4mWesJOFH0/3772PqMIwyGYIJTKsgQ2w95VTic
sNhsWs93L/94dinuDjLU1Xu1rg22aun7LGxu59ntPc0Jc7k7Hcv7ymzAYB9WHjNcJmSycoEj2L3Z
ctZV7sjLzmvQ7QRUabAPUeMPwuFI3kDTlkAkpD3UYdj4+cTYE7hRfHG13QrYIbhHZaz4jLcwU5p0
MZ+0uR+MKed6uzqtjegWaKTeX9wyIJN1fYW3YGe6A/doqlrqCyDJuiZkgbk8mfeUYmMszYRjO0MM
3QeWUn2BLBLw6zBG47CR8IGV0o87OL5DiT3J1Dgb1gTPeiXGK4k+evwA8yVYlntKCIbli3v4ujMU
M7fkvYZhC0yWnL3HTJqedgPvOQovDqPHj10TZ8877hUA9HTyr2+BlvyUvuCKE+IsICkm4k050Eby
RnxBNdU8PF2aGSDF+2VjnZf30mlGigOG4JE2HZQeRcmpr6cF4jQHm4/f4dlyxAcqf4fVvvGq3mrg
POgrVvJA+ck9L/CKDNeHKYdb4Hl63meBPkbnfp2gOuMGsUqeLpUKojioHxRT5fQ0hZIFgVjtgx0L
NxuVy5ddJ92GFLmaILh4GD5WaNZndTKIz07tUIriqIZJLXcOGlo9eaxU5528yN9cf/x8z9HZsil4
Olqvn4rIi3JnXG2+K7rhqEkUR1i/NoxEKRw9zNDjPMaLhhOelgi2bWQkOOTOdJCcvXjAgULHhYei
L5KYo77NfIycs2DLCoSte/+BDNyIFsSk4YztrMAtlhRAUs79bDPcq/s2JFVv1pdbNTsPc8Hy62q3
faC0gEoBGcPDptozklu6RdJrqlhM6dHtS2jd1rsc3xA/R5+gt/Co8T3RNZMjAPry1S7meNXSZNxC
LKzwEqNXHp8j1nz8inoDw0T7agg8YtteAL1KCAAfJuba/earBVDenjP4GeeI3lkiuPuGbRww3XAy
iBhV5jiMf72AF1QLgma+4ogfUzqrKefbm3OfEGSvJqhZ9vjoavEJb+MqRipIEOq78O4rzEIx3+hT
lgkJLCkAcBF+eML0bJinxAjK5Lm1Bz+vCYGxwWCmBOdFT1aIsEuci1v/qrsVT+Fp4p5hU+ELqTyh
00SDjq4E8eCeC26Zjmge/5TGinfD9+vSk1HGTzJI+Sf9webPpejwN2gPQ0H03qIxHIq68AvaU2pt
06ivbosakqENrssV9put3OGStNcHhyJf1j0M0eKZTSGjcJzd8Mu5r1thoj7phzNGyATxvnnCYm7L
9SK/pYay1+vlp9v/+Vr131yrOhRlZmO6AMbyq6drec6bc6UOLoQhLNeCdZmPBI8nOoAed1vXwNJr
9Dp3UAHTfXlzuFKoUjVz+zPd2pl5/YJPYPZYEeClCYDfTxlwLIeu1k8OVvFtuUL/aPLtYotAOXwn
jzW59sEEnBu4ERKPFVLYwIOeYdpj8/xWJ4rWcBAc/cnF+ssQRxwqvxmN/vvr6r+AM8JFuhryWe+/
bgQMhPkY0iULZWpjaoxo04pR/63HMCA+TSCiw47H0t28AzWeQEHsZWFGhh1lR5aXm7ASkzb+GmlR
wDE9HyUGiSdfLRSUh/MSQgmUZ1asfj58Eljya2fgWjBFZE5kt+KzFY17lQzWXd+PnaDZyccqlljn
x5MJr/fPz/IUX9FH2fUFfsrr6qzXGnVkgil6P2/C/48XuvU6bnxwHvO2FPGHHqT+vp9n2bGCUrUa
DK1yrYl8geZ43dGSO9iGxCPELMDaCIMHvbXt05LifdV6+F88zQTFDzemso0hcH6fpMMZxGEwH9zN
BKka4LWvFgFutZqNU0wZ6y+7GjIaNEwVcP7pfj2ebPCDtehyYUMLc96BMK6ZBzESqajykKLmTMlH
ItKmQD3bFA+g/505eoR7PLiPPRYF+aXxnrsKbLRhIkL+Mx//1EmYoBuj3hnT1kb0TsFor7mjwXc+
BR67AXF9N3hmcmYO4bjjnmI36UiAlGcaErJAn7RaIj1GdU+XHS57E5TwbV/mCXYH1lr7Xr8Efxtq
LTwclvEPNC2P+tt+f3M7YrYS8/YDp3bEF/2YXzfJ5HI/yw57IG4KKfGtuUd/0RtrDbDOeZh7LRrl
5pTZE68MlRKTUH4xH71biyqC59XGbKzmCCJNRxX9jubzYgGPSB1P2yi4WwxK6SpzhgJUnXI/rX/H
+JH3V2ML3ntMlzRwk9Z23WdCMfK0mgnpdQ+vTzXif7yX/f9z+IZ3MuLJUNBNeoM5u3Rvt3xlYEMF
/Undr9YuY/S0aLXNBIs28znd02cd9sMFl++V0TT74vKYi1AN6gGv+MAiEsFztRVXCYGaWQuqUvvK
j8+YaNnIO/ix59HJPcMvZsDPN3/TKlDgnZeYEITOIvRpHemdnquLZWyOHNyWdZ2fU91ceRQVF9OB
+YRFCnpVLvVsWkRVRfwdY+wzP1jccIuzusRy8MB1vdw676EwBF0erGLsvz656aSKFVrFbIbD48Ig
FJkKb2jWCfRKN83H/PzGn5BFFVah6Oy6oxOPxS8YjrR15liNp9QlmRmYtWoDBxD7BIbuhqdIpK1j
OCFER7qlx/7mzfzU9DRrDOsLUV/0jTUwfzalTxBNwU4NbzMmOip20hSoCRq5yUHuxqLXhRuH7BL+
AEdVY8YbFOqoaHQ33axOyzeDmpj0rbdnzT6mnm7TD/VGlyxewW4DgpZCmraY+yfhWXOraZrizo/s
3oKlGq8+jTnGhabyb/yojaXsmiA996NgZpM+7KSb2ZviTzYPmxv97TR26lx8a+h/TBsCpRbMMFom
73xoWynDKlyWCve7cbkNozgb62bq3AmS5fcwMHJXkrdhHPqyscaSLIZQMGe3I7UPEEoJbjHrxYyo
Fi6VTxbHP5h77lLxmOITqtint69GPEllJ8Ma6T8DG28AabzkHekYm3V43o+fm29qPidl/uU4Ttjz
v/1FyD1vNkiIYHK5T5sKD6mYY07ZH6ZjiAjWbbcZeNmmGKcQCixCtthCLNufze522DobvsvDHl6s
GOdycyGQppPGTuYdOs088CwZZDFjE6ce98/ZweNaOKL1T+rOM06tzO3PJ67Bydh9l7fdyw4XHGuz
hmSn2+HnuupKUBFL3n9Mec9a4bGzMXnZ/GXr5oavQKwRhdAl8dFW9VgowznGlLhCmBUzVPs1293H
24gzkaHNaHacYXg78xfWJtZ6PbQ8pxg+CigvybPeDe3dpn5YcRjOYMj2q4SYoFNY9Cr4ASs+zDZp
NdntYt0049wiwdQMTjN2BjIPhWDcJwmFVm7PBNNyTlOHb+nheojdfGsd6sj7vvmrziJWAkjLtvzP
dOucD35obfo3phepJdR535t0Nzx5oAabGJu02HPi69BmRV9tP7d9Hr2R20t1+vNZzXgcKcVwixeD
qa7TXZ1+7E3rxDF94qCKMcEIcT7GrNkwV6saoVPGCJ44qF5kmFmDh2WZJRTHeJPP+S/g7HFtfkNU
7SPBOW0CjyuAvRcXcdkl5ZEh/iTV+lu7AZRmNGvpZliZCx9yq5+GLGIBGG65LVwNS9IRHnhpSgQJ
FoYU1/5xO/WXPs9qInAa3yhjLXaiZ8xd6xdlu9TNXcY+c7xZExwAfN9/uDPymn5EIfq5f6yfwjyy
RVzt48u/rybci0VqxZJnpovFLLNDLw+YmfwfaefVnDq2beFfpCrl8AqSyGAMGNsvKjC2UE4o8evv
p33Dcbtdm4dbdapP73a3CZLWmmvOMb4xWDgFNlKWBhIUDlxBfttlaosjZ9LMMbTZPMbOPKFAsjjB
jIO7fQNLWu+hm3YOso1LchuiC3f+eA5Os12u5+ZiPiyXL3+vFOVfSycVjhFyKqb/8o9ZnJIkpVwV
YXKIRlhd69HNxm9PT5ACqF7vh5uK/EzNIWQum4FrT/bSeH3YPSjh1H8LEA1d/vYuftTWQZAkcdvy
Ll6BjdaMfakH9hyx1uWyU7AV4rHIGKOu3112XzJnnz0XMT2CjYoZG0igIUZ1QM5juBu4WorDUzKs
fP3zg69rqCR/dKN5o6YKLUsVIWH/EErkVahYjWrFh+DlPpPO8VvxHg0pARmV0TOnuOFwPOEY4BkD
sAYTIth2IGiPBJu/1ve6JeqYOBTD/KMV/CYvS62q0YqOt9FOpCOL89J7IiwheE8X7CT1xXhSn9sz
OrK/f3rpjw3pnx8f9DriQ0UEkwApY3hf3163qbv6dhcMfV/S0h5dZwyhcPLYd2Fe7kNx8Kh31TR/
6p2+tZFKVev+WZJG+crSnVRyzXWBdiBZVGdggUgZwBUzj0A9AiDi2VhqG05zdT8uKMQh/jL9JGWC
E4W6rml+hytpBnUhvCj04NBoaPQq5RNgdfzd+P1pGxEYNTY+ZIdpjIUGXZ5Q/nzRWttFkzst3mEU
2KMieaHTZrbjO9grBoFQwsSx9A5IJ9rSEUrPxQpQI6WXKrD0BJ/xMWRmQBPhlaur2ka0yz6waHP8
iyEIzBqmX3dS1ysXDeUkfymerMGzQM4e0wNgLGDnPhvHdJH4mtP0lM7rmYo+w3jxAzZENd96ypcJ
p3LA/WYbIJIAVD4BM5FBsUg+FAIK5tdt4o3/fiGVfz31KjfNYKIzVFBHivTjOoZR1HlSXHR7hhpY
mxmV0KvGDcI5oadFw9nQHGfb5JnKFTU9tAZgOXtvH3/hucaOYx3Uff+WvDKGQqrV0mW7bbGzeCOR
gpX/0VYJXDF7sEqQ6To8Xj/uPwn5q2ZaiJVk88/9+e3+y4O2MWLD0mmk2x6I4Pv4XSE3jTSwj7Lf
wQ2ia2508IhPOuWkNQFSUX+pBu2HhcakRnRE07ldrjuFXjFK9VeIhelTLo2EZFRMQBp1S5DSKvpi
5rSAJoKxItqFyVR/0lws9PP9J63phFY7TdyrMYkWcN8Krn0FMdxRG/tWbUJuMX2b0fugzQ7EnSmV
spOYxnIe/sgE57a712OOki8c9Oi4E/2Bix/0H+FXmNCZGpejVP4y/GeAbym9tGBqXZ/4ddeOfJPr
lDBnbZNHL1IwN3M7g5rcOsIX9A/gjrcRHhRxfe/IQ3VEWM6yK9B1Sh1mq+/pu0dyg78TpmxcrBVr
EsGQmdHufkq48NHytm/MsyGBjpk0zMaZt2e2QV8PcM9b6cp0b2BroDYc6/UapvyqANyLFbwC4cBI
AmkC0njQs7DJazvfa8wpp/5JZOf/zOV1DpHgOkmCLSxJlxGCZB2q4dNieObma4FzWLaFMOCFMXYu
DBlE90X7Jb9R9g/WrmLSI1b5UOmsZ2OLTjmD/HNB++9FOCFdxuugGRwQndrfiifKBsaw3R5QpTnh
A6H48iixOHINvjEsjYTuDBRiwxzp8iQjpGQfsGfLdoDTnYulMFfE2D+TGYR6J8C3onc0qjmjRcYy
ZPDo1YK2mHKgwUaTWXNDwAuAXXTO+7z7EoAp1bTDz7xTaRwIJyhwFoyMMwNeAPwnsFtZ6EDltPR5
MNdfYjZWhvOfLCkFP4+G+7AvDxJTCWCMHLlMMtfCG6KDAYoSYihQNuhDPdE2gHHIcBusEahwO1P7
sWSMOtTy1Ritd8NkETgBq1O5KlloYrtCl0UXfjcoMMQJOj6eDFPcE+7GohvbLf/sGVE5j1OnnbPE
qfAyieBFFt4BGQn3gm6uab1L8kt8MQ91zyUH90lbu3LzftfmT9hxSvBzc++FdsC1ZhZFCGjWMzR2
ggOcok5Z1gdatCqNOx+qFxFNprWLFooxiC0MQGDBAd/Bp7nEoh6/dLmDUBpXe4RLrlkR3MZIwozW
98V9BhAG8CTdCCxQPKFAC2vIyTbDo4rOOlMPpkBJNua/7zR6WM0m3PQAWxqXIZQ34NTzc26OtRXz
Gv55dAgQYRC3dw622lIP/whkptFS2YJXvfNcYYc2yCpygUXrr3E0k1HBI7PlTb9zVqLTzQ7DY32q
32RaCW8FMDEw3tqoh0iWoPHr4pWG2hY1fTdg4/HdtvRIELBCNJqUgq1VqEXVT51oRfA3G5D4HFuB
Sd9tkhWkvYewhJi+Dps5FI1xy8x1ll9wJgjPHWb+pccJfAqjwV+an5j4oiXhPB+4nYwzniaonATe
EQVRbf2tiYZ3DfQGpy/7oXjqXplAt5DXu6EpZdISPGTMY5i9sudNumdxg/9J0hftXkPfgvhuLhzQ
rIhgzXf4bxB3hEwK1rcv/H1vnDDKxPE23QoSI9wfSI7xqRSn5qsqQ1iw73OERveFwix3CRRsEIFc
n2+cv9EofGKnei6Ger85gY6g6ez4HFX3msU6PGrfwDjS1uosV2KuSzYeRhtcVo7WHhQm4bkt81ou
SxdSxy/p9N8jkhPYwz7AL+aY5aTNZrD1mYBqqWPdp3XChGmMZ1+8u22/EMQVkEzQhBm6KGPWp266
oPXex8/D2C07+fMKHyw+eGsMgMY8cV+AUAKRKZ6K2FFa12ronSAJDjf+sr3a0NnUi6BPbpdqGxJz
wAJeL3B6qW8thw7CMaZC4ojAJnCmO94rBiaCJV44MZGCxIDWQ+bnGIcOSmXZDafN7I1cFMCxmjQx
hKXSz7hbdZYYcyKjDvFXN3x+biNOw8wxOgQ918y5vlsvFmtk4FTIk7lDzHEpzrQXRifG7TmNd7wo
rBD9wymo1Xamt2momMqVX5HxONU7jLXlCvjdLRjDRbS+uJ3jxs7e/I30Wj23X0zjUAPQz5bXLTpe
+6aPjTdxL7wJkYOsRwIYOWXRIKklCV0TvP1tzMYjsKWs9LOljxi4VARKTGDZGHbUwGBXHQQ1AjEe
qMqmnjA1kElBv+CAKjgpx8vK0fqZRkgTT3CFadEWDv4nz3oFawUcFdrUp2xPyDdWLV/mV45L4DB4
yxeMPDLXq8bmmlQBC64Uowvtg/RG1AnQD1MbCUu76Rc6A0Yb9jNIywJqIvcwHkjC7KRVuOXaoBW/
+xQHjjEzNr05Kiy32IGD6WA77UICLsfXJdSZbhERP/csAhkQNjSISAVAPK1gxd3AiZc9XuP+oePa
XGrKWFagF1BMy180OKE9NqynyKznUfEiwtof3wnu4CQZkIE6TaCVEEswSE46pO6UPRBikwWHDcG1
GEbQE+4m2ZvBFJNtBEHUO2duQMI39HEDF5dkmq7A94hkalLU6+RIKq82Ax4LV11+zWx0IsWbSc20
S3YWt/bSW/t2Pu/Rt8tu4VbBM+O0632U5dN6AyAjk211V6652KQBENbBXkMp8Qx9h0NPjedldGtX
OcKwbXuudvA7VCwGaI5eIOYHKPKICj0rb+G0PqsTfe0jddviAi/Qcwu2fu42CCfNQz5E0njyqL7h
kiE7XIXqNUfDEwFqscWlv1NfpRcuAndAJrqoPuK9OR5sTSA4XmMm2OwO6ZjuBGs2AzN0B1eaC9y7
HADi2ZU8zmHk5yVu+d5sPdylr7fajl5z0CmEw/fwU+3mNpdRMRQ2vtV7SB3I91g7JTj+ITLE1k5d
BBVtzsCxzCE1u+mJZzA6xzOythFYAi0bZN2BXeAt3hlku9hKbRuXvxf15B7+Vh1bmkYcIlyQf/EL
da1TNE8o9T0hE9ag/FQw9BDcs+PuQRVVfxW9jeZamlwtVOQTXFMFrMJyVSD6vD9lX7TUOAaUOFBU
NwRWbAJYVkLYlfyZ8iGq3M53KqJPaN/LRBhsse6hy2ZCQbkDnVYAgoc6byrE54FvT3ACOTJ090A/
+bsEldkw/a/PdE3DQ4EuoZto6FMmHqU31F6n3nF6jvRJlz3/97DyTseelCGAGzwRqFFeh31rgEmP
zDn83CbfD8c+HibOLpgzmSnfXWYGmgcSdV7PWywgxHTgOAc2I3krxof6mpyG22t4IdVGW/osExao
P04u84JQ+3WH+3CfnZCh8oKRODMt8m83UrcodDdC+NceMqYNqROl5MpOrmMJDuELvwqXDgXPkNNE
FbocCHThgchi4PeKuqnkRabZ/SGHLYoM6uIhf+I0GNrSuYNUdsMd8FRAkqHDytynnpgxwE3nZq1Q
0gT9uWo/7hsKdU5n0qYggJPTK06WHAGMdRZ5zD6tQWlLsZCnDFFU/JHWwc+eNWkMns6iKTHSjkk0
EUOn0Vbhjv/kvgcFk1YMo2G2gXBfYZmTP4UAXuO4ua918k6jo1Yg2ZdsjB4RzWq0OUdkkj0gTCxi
R3Q+3meD+wnTDuv/ythAgVOfFdZAukggnHCsoGseMynFTQLmj9LuOSyILQDpODgyKIBitFR0+Meo
NwrmjtY2BuiNsnWSfVLWUZwTYFK+aSQrk04lox6CTQeMLl+mC/R/2i5onWDQO5pPueUGkAWB8R/7
TxNr0E2dUnAZjZsSO4iNNZrd9rdLkDLUYq+w9VV0Kta3q11S9xFiQE1bw9/DRozpBiZDt6jXQTDN
RZdrKyGimnw6CELNtysl26RsXY6LnfZCsSRziT7rdiQftKMBIXUkzDvjVd3Q80YyTPQH/4g2BYqm
es4S5r1SRJGxy+YC061QxuDocmqnVHVJRBOpMbLxRtbs7BAt9CdCoGOWnAZqOPpeccNdltyGdqA0
D0g3GgXUv0d5k31ynn2G7XTdiTtYTFbiKKCRBujNezfliI6N2XrPBSdY+o0jDRx+kCKY+HByAlbq
L/haOtt3qImvd9trkUMMj9WEohvuVjkMICh8GzSg6Bq/oLfliS28N0d6Bfkund4YGQJLQwdMpi7I
p3dEBdejuMQIU+0I/OUA6oOpam4ojj80WDMEVeskWcaHqMQ8jkRW6xzx4/pFoC/BS1w6Dg6DPIpH
Cbk3BT/JYhbGk4HiW1YL1NuIvanzjecSOpoNEjnfcaeDqoCKU4zJJVY6m4oCL011f4r2TDHm1oEj
IEZuePTWitwP/qSYLiMtMqXIorjw6+5ruBfpFEHVAXIdPiO6tDP9Nsfmg1+ea2V9JRA3cyawiPY5
Pyv6kscABVg8CxzA7giCn65LaAvKRWcf5d8iwgW7WErqFmq60tWeOETC50NgOhQk3StZ99n49imH
qMNR2gFvYtJSgdkTOtzy00ByzMJlJNtClt8JQyCBeLzD0Gls6wnVZLiyphyeYWKh00vQRY91KFB0
qTjNEftN60mBDjf2d+yzEHNMBnYvqPf5XqkEmKs4IfO7dXpAJFy3r4U05innv/LXlt2911OkmBaH
BDewkyM7ebPVdBemTjyy9ghxeGDB96Kt4n40TumKqhne4w4VtnhUceDxvs68LnaF5g2fAptgkc/l
RW45t3WCk3KlBi5imfuLULrdBLWrRz8RHTt+BtayoXhJztebXSszdLbtIp5zf+kKVnmKmfsqYIaL
hPCoo8tNoiW5gnTrdhwn7lvvyQzIQxsJXGplkiozge9FHnP/clahvhOlkU6flnOcG64NJ/0C+gUH
wHziy+/hK0wA6lG9gKRb6AiaFiGjY23FZlbi2xHtCKTBjFqHC+ZVs9uBGjwgbmNMfyI8ZZ1rbaEq
eFNip8fwa+Z3TGLYnlxBX+TEgnORomW0V3cQ6zkBs8YjJpgzmHrPeGdMnImRrqaNOOZJaCctonRa
UNOQK7fvsOZPITSdUKTT1zkjVlQ4xU4r7cxj6lVOjNxLJiri0DzDAuxfqz2PQsBDqo+udGMvVTkT
fVt4RtyV7/BVJO3gLu224a6ZsTFZC8mzrx/SGbqDcUYqJq2zwSdBqQcrdaEt6KBWLpi84kl7Jr7t
frQgTPLvrsIUHbpNvah+FC4lMhqn65+adKmvihdjWD64ooASoF+TJzMYBph/cMB7CUlfnwi4CHjc
OcRhDaBXPuWEoJ3YaVDqlhgkuEfjlbjUOY7sefZALdLPXUOUhRDCrc/tQ+QfHaVn/SO60GvgvvgQ
OZ4fcQ6x+L1FM4PfbbEgOwZNB5KdXuRyxmwI/iCXR5uYDY1o+0aUoN/i7Zlwxta27axaKpztd/ql
5fH/8ASXGWJyCFEVkg/LVYFTvKiw8IEtVhjfcXJmI3vFLGI9F+8tDW7cQRnyyjvMKyqWKY7uezBP
buNIscUzyW0csN+uTquOxTOHqAJgSSyMRLLBUaF0Lhl+TovsOz34Z1CQ0a7f6ghHMFMMgv8VnVaW
HtrK1hJnMK6H3f1TugxorFEECxo5O+rSV36V8vGn43dEg0xEpvmcfxab+PD30lP+p6PLNKhFFXXA
Epi6SOUp/ZjfiH14LX3q0jWJRRQy6JtEy5GjCZu9xuGKThQRkOEaNaWaz9LUvnPC5QOg9yagMnM7
bxrVD4YV8j9nSv9+Tz+MA3VtZG1/TdVd98qcAW85suHXHHwZl2ndTWkVcK4f0ajAkuJfbhT/nA7U
JU2QB9Ma/dE7+TE0koUoq5O+z9ZlGX/cUNr1SjPPPXbBsGd9SF8szgy36MotD8In4JZuhLdIo4s0
z9vDPSDsHu6+f3WyYm6ql1u4DW6W40EViC37djsI9PE6ja2mpYCPzTV5t9HuxkG04OitZ64l4DMU
UOWSEHnvlZd769sqPoQ0hYzsz0OpX1xDbVHl7wFg5cCcFR7eBP5Po65UTHOTqZTSHKmusW4LfjZW
QQVWdGKN/KBTUqX3xq3BsZeQVv9/N5b646szqjyJtK7lecfv6GNXo/QqVtX70E92lIMx9+nKfsTr
20TTxulKOtB+XgWP5iXycP/+Z+7wr3tJHcjx3+YOvSDGSX+9Z+uUJVMotl1oB88+nQopPClaMnEl
cqNvyYohXJf0Y3x2wZ0RFdno13Rr6sSnqlh47gtTpy8bZvBsnjy6d3//sqQBVvCXd6n9lMF5adrn
Kl9WtL4q9m0m3nEM2Yy2SBqnZUlPH7yhD6oGnu/mERdP/udo9H++IwOui4hJktHg8BR8+46ktFLU
+61I13lNH4KiP6DqjxNIrioKBwRmitNeEwe4s1V6s5J+HrdYiTC466BYa67XPHn1dRyrod3Ij2CZ
kvzrlwPWhXgPUF+m9WM5qCqlFtq2kdcqNnanK2Y8DO0p8XbUF3S87xIzCVwys7JYRcLANRfJZg9g
YufJkr523ozw6YXpTK4RtdWwmcVnIA6d29Hxd8TrNBy8h274akHyAUfiCGhY4VxLMzJpjQYdynun
TXL262St7WhwXTmYD5WojJr3tvVZKMFJjO7kw2vjLLRzaYzZ1ardth2Lb/HCGIaQOMhkUORgmcRJ
BlgeXxvaLLzbRFqQrTodNt+c6n2uNu4QSMf5jzcaXsSRcttoADUYnVjSRqwXAbrZfhIQ3hfPok0O
k2uliG5U7qp2oslum+z9+zK7LvwWu5nNQebajcuapunKy6Zc3yqfAwrHkM2IG+0n86aVdpGIEIMA
hjb48+939sOL9+P5uylCqrVmfV9zfWbtu1KQkER4JsDTyZUpzr784vIgn+xp8+WrO1Oxvb8xmUSi
d3S57UtGUpgqH0iCpV+3vf+7pyxx+Pm3Wz6qhKDOm2u5rsO5hhTPQjFyz+lG3DYNlqcmpiyCC9X5
6ML7B0+78euuAvpVUxnEm/LPLAgxULLi6uX5uqYo8AN8D5w6wxCjbYAgvbLwvCpfYYzIn4yzbQn/
LS/mcTURQo1UwnEIPZ2jdS7sZUaTHdT9XLAz2R+nUmTH0VYSrKeCMVS6vdFzpxUz7DByd/AoLoLg
s098aGNk4hLg0amLhNg8jpA98Fu8DndBmWYpJ5G6/OyuQGEGY1kCEfI6yxWaw3nuVuR8BFVNrHPE
/GMZhvM2DKd6Sv9AkyDKeygcDVikeC0CNJ09bipSpbUwWxdwmCXKjEhDgRxMyYIflab/gMiq/L5c
/Ofb/XHH3e+5cUsi7jh5rn6hBmXz4eEloIlBQrTo2i+UqsSz9zJGhm1AVdtPyn6ZmUtG5v6nN2WS
YOLH09YEyDUtk0iny5Y9w7tuG9MOLtkqnjwYX/6ymv79YfkjwvjXNvCfG8MaPtq3u1ILi1718lsP
+lXYoHUOG4ADmH+JGLwCQKeQdzrEmVN/KzvxXgOSTwaWC8sNQgC8ekrGciEj2RdxKc6ZMGeXDr8f
1Awyu1jLREfGwG5Oqtfat1kTm/oLSIbu0hkPGKsjsbZsk4ArNKLW6u47YQ/xJ4cRSWuYeSlNHppZ
MDiB+KF/jMdIXqtpRxC44ciMruhJ1dhNh9EzZ2DYmxhZRKZnD8QE/1RA/M9uRdAjsFOZTulPhlR8
7bGaGgUocYVTKAFc7eSmvKveWYJJ/fcL8vvqNcCqZEW3FMAH/7wg4bXjXeieupNXzJ1H1qAlxmPl
+qNnBvFjfDsbuAwd2iUmkfZ11EKByZxq/uBt/LZaaSKQS1WBMgx+4Z9vI73XimeUvI1+/EqLgHeC
umOz/5wd9RGce8XZHV7AYT34on+tC76/7I+zQRLdlKBHn8+nF+cNtu91szSmsiMgxiTf5JXAuA+g
9S4UhFk8+X99ZumnaaMyuq6K06pYx4Sc5ixJpfxVhMcC+2gYz+NCdhL9tWoPRY6d+LkvyW7Wzl1Q
74PwPTG8YxaSbQz0mAlvmz24IJI+yGx+PqmaqEGTkNFV8Xf/vCJ9RcWWBR41yaqaoxLZKRtG7UgX
R7hdpD92VGFROcIOHdM7JtwPZvb34S/FF0ca793YBSfpNZ2BjqefukcBXp30L/6vf1nd9vUpey73
+gtLF8qo4lmiZbhQD+op5jbjJPxsnrQBvSAc1c/qXTha5wEsINJQoqfKUVmmY3eA+j4Lv+q3O0Ip
p3rrLyqyXtokz5XbfnTb++TmkJ2Nfhy/IivfQb7EiK/cfN2heL2flC//zX+SlwzEqpn/Vp6aF/D5
ewoKxpY0KeUP4gC+9A+G6N2X+orcw9vch3RMTPA0Dvb+pZqZU3EPuG2uOMmbuIQufvEWdGwXRCVH
o3ybuP1Ue/PG8hp3LAaqAwRZxnvE+KAbu66MpfRWgJwxiIW4AOl9cEKRfltIvl/DH6tt2YV+4EdC
vo5Cug3k97RwjBihGIXbRNuK9pphE1TttY1dDt0PULFbGCKyfDCuD5I8fz0AsDtqlAMSa82fn39b
+QujVu9mquq79CN5wVFC70VFooMk3wVzOoQd8qVGF6YwAFmhRPz9Yfv9q/jPyys/yqE40HNLjuJy
nffaW1VY2+gk1uzQFaWCZjmK99b2T41GEw2Ob3cdAtLJJNE/ElVZKNpek9tHK+9vNdK3L0T5seTJ
QXwLb3rBxfFXMnWzwUw4Z7BRQi4rFWbuIfjW/roziZilaymEFXf9uVQp5WJpYt0Cp+AwkPktvl4i
+uR3sf/sb19//95+7VTA3VRZJeEZKuKPW4jCKlTUSFN3C1ZmEav0e+4yZB1TuI1Zmu8vh3K0+/q6
mI8u2K87wrcX/nG69q6dWXdXBTgRJ7bXZhbat2nxqmytSQZW58Gn/O0M/e1TSj+uheEl98oP+ZTy
u7aJcb0Uz+0q2vrvVBxoVp5GASZMYVXbFsnajNO3/bE4luGjW+LX5/U/n/lnqyqOyk7XfQ7JYB02
+aXHgg0msn6X/VmBLXQgdZSDNGE4SBQAzki/FZ4a3zWGFvWEETeEQw5Bc//49+9HGqqAf20GPLSW
ygFaMX72GKxc4dAaGurOfJfc/M2YVqv8yLhwz7K97N3oUs5h5+6yM16E5NHK8eu3opMsx/FYFw1x
+Pm3lcO6djfVusrpnqnBBkmV7LA1KPZAkgow/mvzAhszI05HmD1qrvz6ub+99I+bsMwlrWyyMl9b
t8m1nURAchlwAIWFpBDYcv5wwX70WX+UY3fdyv0ilpFBoVNQxi2DO4w0OmJhGaxwNYdZFFYOY9g2
mQx/E8x6bUTpwMwVolHziiW56kdkNt4RS1rQUdwkuxRZMDUUMNjI0SD8zviLJrh57Hbykl8V9q7O
8QaMgzBEtvF7gCf5PugZELgOv7EnFPvgv9AqDxC6Y2zaGrMIup64ThwkgIxCz+kZbuSlZOfOh7TQ
EvwL3IlsGNzJlwo7LG5lSHucOUv+gWLZobJBnFxe3ZTdEefVG73st4lxkOnu5SMa5fy5HaHG0m0D
8DLcqtS+Hk2cnvdnH3FNSm69za9kHnEbXpQUZ/xB4IyUxk4AO2GGuY3hJa3zo7pHCXjETR980qHT
n9o3zdw19alJHEa3wBxFMrRdjcklcti1gbJ7I1fjfM30SHRlFP9QDcVpYQyqqEL91EhN6xZaCj9l
msdTADakCimpHfnovMZhMEcZnY8llB20snKbACgrWDTpmP2/LsjJG9FIYlBePtxQfl0xiYfkAbV4
Rv88xN+ek0pO/SgKE4hqZAj0EkcH46yp94knrvpybQ6XL0D0Lxpub9Ch8CW7t4yZV7yGIDzLCnLv
oMwBGC4l50p7z5kRPlhGfnuHuiiphqFppmwYP55kzjRG0/cRd7fAFdz4BtmznOjGMpql8k94K5as
h63HR6/64yE2cuGqJB6vmmJrJRjLtQDQ2Vk17e24s1FSmcmjD/pb8fztg5rDW/p2KQLZlzw/L9N9
C/YOLrZrjGj4TJCajs2NuWEsPI4fbJjqrx9TsWSDjEgGHX98LN9esxZKD0RRKSO2GwBn+FMCB+58
Ljt95NywHhDCyYy9mFxva0hA4s6bMYSjkUe0nVbyXPQWrA2iLqbKCdCBQfPQACxlI4bqTcLMwZ9B
YbNxBJUAzEhIJ/jZSW92qj34JL+2rvRvn+THbpwld7Uo2k7dvUYnRD/hE92bY/9KJX6Kjg9uyV+v
1LfXGn7+7Vu7JmlbNqKsoj1HRfN+v6Kb5O5gkjzBSyeOvrpDPnl0rX49dX/7hD+Zpnej9q9FV8hr
Y4NAiPBGneBCEgQS12LuhGZTdkyUfOpYgLSJO5NoZSLOye4geppnG+xvgIiXifhM1ifeEDX+6Br8
tvPpKneSRaaR8i+9lqjQF4sESd21pYv0RDFnHI/bUwDaVno2d/FJ9CdroKEywvWBkf+4C/Kn2vlZ
dOiqpTGzs6R/d8VbTTJDg+pzp74bG5BPTEonpK064IHJVhNIEoC086DY+LW39v1FfywWfevXSlKx
iPo8tESNt0cl3b/kwdJL11aILA9QwdW43EN4+oI4akow7ApoMjyEcWIhBKzGMuP9Kn4ugEMU1TxG
GG+St8ZZkimvD+WpuwkjJfii9h8p2SlG6enJh5ZycuKrkwe392+HjO8f50c9kSqBblQNC1FjKzZH
8DHcYkCdpwS/3vbvr/WnCPzX9dIUUTLoJpjKT/+ZXGV+nUr34Xq1cyJGkemhwyEOHOVdGMO4s6t5
RZ2CVAs6HTxPslxgKV6ENXIDzvR4I1CAw/rZ1K85qVeU3m8hdul+GZ6GuM1ng2CtBewHlfEB9AEa
f3em41OiHGuiXOfNc/Xgbvj10Er/7X8/0s9OXF40kmeEPAVD3SWTkXhSjGmoDogkHJl3cwzvhDDD
LnH0CNrdGuUFGpa/f6+/Dvi+v4kfTSpd6+M4FGp1J4FjQIT9kj8RSXqUZ3CNttQs2to/8PXVromT
FJj5HEQaQVsiVo4Hq4I+nPb+com1H6uldxVaPFsMqigEAU2LXyJgHs1B0tNAIqwckBU1emkoAMRH
0Ue9o9afdNAa7gxFxqaJuswRQ1KHXEwhPYAnAt8ll7/RmSG1DvoXIgCw+CLPpHL6qCUbNY0Ppkok
FGXMBhW8IWuVQVn5YxErDoOBaIJio8cxfB9CfMJ40pNNSQZkN6E8Vwbbhk1wDLlUKb+AmdZ7dHtw
gX5tlX2/QD/OyJhbSqG3Kpo8pAX16xw4o1MokzB0+Q4Uf5GhuqVBhWzF2BrmNomezIjs9b2WvoPT
rPFGBeJrd1vU12OhkDPi4srxPyvAzwYlG1IzdJ3n2CRhjPRBJCY4VZB/YekYHJ3yRK2da7YwUuCp
bx56cn2ZNzM9nekxUj5voeRuz3iznCvJmX6yan6gAwmlKUKiISM6ndbaLLsTgr72tUfLz2+7iCFK
A5vGIhP8z/30bXdNSoYjVlTe11fMw+ma6Hgg7zc0vFADZtFtUg7KIORFSJvR6GSugSTXcDQUOA/u
3F+fZEOl+2SqZDPIP4tjz4pEJWuEbF17T4W0Eop50qgLA4A9rUQzPxDQuOjTN6VCHMuMCYBnq2f4
CaFJ31rn70+09Ns4GlOxRUCbjCrlzw317WuR5M7zE/+W7t+LeeTcR0/LzFaPl7+/yq/NbYOcB1Md
VmTG3v8sbRB1BOVVzsq17C3DDLc/MqEWOiQ7VR06FQ0jGK3GWyhFyJsQyn+EMHZlHi0mzrRaS5iC
Rb1Ius+/v6/fPr1qWDh1aSrBALJ+7ElXWUeyYMTU4/VEHrLYJyT/DE8vcl+7+4Tf+fcXZIbwy7IF
HEmUOXtwF/75+bfvu6kyU75KV0TUgwt6nGBLion3Qv1pe9sNTuCvQfsYk4agfMhb6VJhEj2b224Z
vUfTgjjSUXFMX8mIYj/rvzguIPh2w12Ifs+OXhgYYf5Dz3LLZv3pGjpCzQM7TQUMw45/DJ8EJGt4
qkbXeHwHY2gRQzZrshknTWoDrx55HinIY4bpTOENmXaso4MtgwuAkIRk3w6ikxt5Y1xW1eR2XXry
pBKnJdmlV4dwe1SVCrshiMUX8pw2yUpbSjNjgUaV5CtSy31tQLwZU5BxvAhaxHAySFLv9vBj5M8Q
Cd+br5s5JgGp+1Im5cJ7Y3S9RgOGu6Z7MV6C12BjOthUlowabtR/zOmm5TLfg4pbwTxGB0uyKbgw
NK4TvE64cOk3Y4HJWatR6qK5Q9dbjYM/yR0pamxlsKzlQGiHQG+nrhFXzzlpQ2LHTxGfNMDT7/IG
u5oPZOSCm8Wak1LtYxdDN0vrBYr1SCD51xxVDDjRYFM4ZIQPcSoxHE8bixe4sxHqBNICcIeAlAWu
v/NQtzNchng+03co5zDBRPSrPvyP8pAd+fNRPZLYsAPXOK1INwzGyaSi5Ze58aRxy1mzjJe0MgYg
GKJ6zISI8Q7ZRj/fPxv0bnPAZuoVacmo3jdbZc7wZmkS9Civ9Wnr4nVzQQx/JV9o1w9M/OVjdRSe
yKNhF8Oven0HumYAEPTHiYKLg2+bhrjIAG4m7gcfzzv5x28pHsJoMGF1+Fc+cc50ENsadZCn0hJ0
0xUM3fl1KT9HX/1WfFaB2Zyjo3Upjv65ebMuNB6Ui7xipKSySaMLPcSk3Bej5sComvkopPLgqEmE
92B9Dz/VY/JSutzwAUDWs3CpdvoUeXALUPJ1MFXzKZ5hCVDg/f2R/dNw/VlofH9if2ypidB6ZV2r
5VrQ4Bp6jSOUW+yCqbYMulUnHnqjJch6bUYp9iEkLu6D15f/vWKorCP6sFCxbvypyb6tGGLaeEWf
0jPoaFHVVjczrwQYB+kqa9QPP3j1mT1rqFUb0dq0Kgzf2jROD97DcNT48R0Qu6rSlx7GosqfdfTb
e6jF3JByKyjXym2Semi5Pm7CSSObDhoWjopsy0T/Kk0Czxv1Fu6jeIMYj1Cb9nQDw/zgzfyyk6tM
K4bsTbz5ujl8Yd/eTJDkUVR7MWmi4RynOIxho9jCooATvCrgxpMTRyB6CLYPWJ84eFCV/qB5O3JR
yoWUPIhZ+q1FgFSKRERzOJ/K4rDif3s7RZknMTNtCnOb6ufJcunSg7X+Ckf9+VGm0+8blm4Zoqnr
ssFJ9J8v1ode66dSVqzl0lxkMtxPQs6b/+LsTJvTZoJ2/YtUpV3oK6CVxbFjJ7a/ULFjCyG0S0ji
15+r8TnnTXhccdVbJF4Ao9FMT2/Tfd9Ls3hoaQM90cc+lJs9u+iLOf8ko2M6/3Pda0OZ2sVBOxl1
cQ/uyXMeU36++Pmwv1WW/77OZ179/1xnpqpXtXnl2Tx2WmZr28aHzPKZ89odthCS0GKeGn5GSlnw
vlxgRqkC9TqgkY/r4ncLpBIEKbQLURZD+8XLGDvvnKyupd/7KDwQezgSAZmCQX5aOzGt4NR+zzp4
/xbjHTXfoEiDnvWDBKr1xmE3nYLw6gKYu6JiW4Wrc316qiDvpeQs9XcC05z91MatOX1x+xcYmet9
5jiErECWUOtwvc9mRXU4pkmpb12Ar1tPEADgPqhWw4aWefs3tVtjXPXvE6RBP/N133kgWhdxsY8B
9WmduDgE7VcJROsz/eOwFBJJw/l2HXgm+7EpSjObtvW7TUvLzey5v9UfaJun66cNhufprepWdN13
rIi1MMyg9csEsBmpikE6iaeBn7/j9Lt7B4I1rCnbPsB3Q8fponnswfjC7aY9YeZDdKSHtP9AlabO
AFdddAmg/1SrgTtkg3VK2Uv39G95AxXjE82GZ4pqIw+sUZ7994Y67mwzd86cS/fIlgUahd9OC4N+
Io3u38Xe9CB22IOUOyxP9B1M8y75daDaSb83qbEbV+cRUhjgVOCLAKOhwURSvnP5Opuox5lTRd1x
wEz3A41LAg++IHEfD0Hhw5ZAUTsfGRgv7kv7RlEB7gNF9fnb7Am0ueQtedh3czCVN8A0wOCrP1Em
bn6DlXENq/uGRrBf7q39vYQDIF9XnuM1q/SBYsNI8XbwcEH+A5QXdY3xkWHATWMuwUB3AF6qIZ+y
AtU/x5BIB2OcRlacrzuPYmt4o6Cj9bOIPnuv5oQjoGFwA4XHunKWs5v9liJw2kdKWhTTOQDCFFWe
QT6zaOU8bJXgQSiZpwjiAGh0KEfzp3XyhGvDeTElCw4gKnQRw23q715pG4gPd/262g7rOqIzoPxm
+01cf9dX+ooWaUr2seq0NxQbOLz9Q1Bs4NFZwXmwcr8dNrO79qd7n7/UglWOYAwHeOCWX1Y0a58Z
PjBgZjPo8xCe63JYpyvbk5uh92rv7MPiZkZ4PbfM8De8uPmvPcC9tOvQ/fuFJtAkffEfTfD/L0wd
0t9yScCW7o69Wtwb1CGB0QOqIKCjG/U3AHqLber3Ky3691749Ir/PxYCVebvK6ZHqxpaQwMxXw26
ARahTdZ+EYRLmPefm/rjElem8tztSjs5nC+XKGgqPAZ749nGk6m/qhn6JMz6I7Cj1vrvm8lGpcpL
02m2h+r2QAUDnZzWCcwU0GYmUCFwvw0pzO8fzjRj9pax1Cjn+fd8fn6zwOACxINzcB3zOqexHW1F
G7ZH8BCy2buUupplpPTDMvuyRuqTMN5ER9tEsnLqYl/5BaehsTJbRU4fBciFjiBPix92Xhn++55I
d3+yhID6qvbMJJliXV/IMnaZu2/6bju2nr1ROMZq67lDqzLdIe8E9JzOwG2G9tx1HIXPfqWQgGrw
R94M4xpIjt7w+2p1+r5rn9uD5x43DcA49srRgPtepL8sXVDMpN+V6h8iwqN7j4I89FGdUFjq0jIJ
c7PyqtNRN9xm+qMBMnvfUAToErCad6PzMsFoARzycPjd9FvWwDsTuh7oNZ5NZNvOpN3SRIltg2Cu
prT0m1t5ur5ud5sTZeIauN+7nbZJsKcQkM/yVafmgZGBTVvdTpMFlIwaDR2Y440WHwowYPJprbnu
7aCf1lKqn44mjL2YLQhtK85D2pRe1wMmMMu8Nqn98mgkUBeptxY4zIaBpfmtHLWNqgA6dJressld
JBoVLerL5FSRpewA1VAACzFokXynheWAlXDPYINmD+equmsmx3PxDI71MP9RPThP1hc64VPn9o/l
dq7U0OSW2u6QFvWWRnIalcgjErZWcC4y9HTRw3t8CHLjKyn7zCj/eVXxRv9wqY+zmd6c0rQjif12
So7wRr1Zu6e9UoOulwIJYoGAzTmIfXom4pqNA93tt+NXlThf3vuVa9Akat/uhsO0PTs0K7DAnO1n
9qKgLqylRHfcP86GbWExqK/8wE+1/0x1LNXk9Nx1r9XXXimyPh37Ybs7jYszzTSHGaGudZv35ptr
VKuyId7fUbq+v7WGY1QqVGEN0QTIW29/cZZyBX14KQFGtfzPWK7i32JKjaau6G53811wGmtIk3r9
1qZ6wK3JipB+L8AZz7K3c2pAAQmfdf+QT5zijgWU2nRM6gXnUaTH69+jRlNv9uQWL9UAnBotjipA
As69mbj/C+U701SKhFC9pDav5NZ1O6dVD02zbQgXUvqxegCV90AQleDlzb5KI4okXNs1OJFpccAu
k0m8Sm/21fEE2poY6zkZpaBbU74LCt43MOW9Zn77xYpon1mWPy5nX91cbiZD1x0SDSCG4NSGO6oD
98KFhn40lKVJjvAM1xv9tcfnQ/pda39os8f+O7yI/zYG+qUs+B/3feno+2OfVr1iqX1nZNvW/Tad
+v2cHSkmtst6D4KYM2nKk/7m9Bb1SUNQwnlgJW/npJvXw+uJfGCacUp1aECtHB7cJtZNTBcYIdnB
AqrhtgQT38lHOr0H99U8bwoynlrtmUdwQmtOt9zVmP9U4LCfNmp5XnTqN5d06qDoTxplSNP+BuVg
N/k6pf5EhZBSh2fuucuedyZoqBOnNskJCIlz1PaVryX2dgAV3LKhcbGn4EQLKzx6uwSwzzzM6byt
kpdZAyPRY5a/5XvYNEDO6jhhasu3Jj3GHaFqKbU8HRkqDqrrQ/FdOzzrZxgZ3KejxYmDfVq2NSnl
MVEDoNihF2g2WfN7OHtdPzwde5o9n5wuCVXasu3UhAgp/1lkm2lSbyxO3k8g0+zoUDDIbSq7da+B
RDKzVoObP6XJXSPUWMo3vRuov4QWz21RmyPF8i0F0kkHuiQAW3lr9hyS02V33FcP+nDY2oZx4+yA
1chM1LlbbPOpfTGLfK5TBWtSAFMp5AELAxBHqh+0W6soOMkx6Aa2XPpXm1+KDloX5u5ePbZrtQNs
tPHVHSQ+RnX3syhAcHQpfm4AhVFI4RZZqJ8PPuTqPxSHSikABg+W/Uan7DxRwUDLlajRb6UTLito
yePEA2DcrF8eDqOXD6fbyaS72jlFTjHQSmJdFCAtO3MVDkianMaUxsveXffjq52ff3RpuT3Zupft
ZnFHr4Sxe1ONJnBnbJLSk6UwE9O3QO4DqivPx+fKOsMgQ9MmDW5lmcWFtm4ruK4oKrg9wPU9vk4m
nBEJUW3jZ0dQiBDif2+qT02frukmRUmqQSPE36Yv35eVPXbltG2RxhOxk5oB7klUPPU//n0lTRz6
/+xe3cSTI2+lOc6VlW3T2UTh/6Hd9tNtkz9m1Fz3FOnRIHqcz6d7t1g0jrYZh+Df1/3coOgoS1X4
IT7QU//QGu6hnHocC3W7J1PWEOSPHGBXdbGwcr+tH5Te9u22Wdmzd6VMl2fcKrc+gamCB5g0JLu9
dHrNC1IRuhq0VqCpu4fkBLTyQ5Lduo5XnyFjTv1/D/pznfvHoK9UvG6ck147HPXtqb5tdhsdRB4r
0DV/t7vb+8kUUyHoWquGJp3pR6J7Z/cHNWvkOv49jEs64j9rZuAS0I2D831xHP6Yu7Tc67PKqqdt
59ONiSKjCPUAcAoVKW31w73pf2RhFueb1PT4B6ATmNkT0GTRaQd7Yijg0yDot96wpmVRoVmRM53F
oV9aIBXmeVR9deD1Wfac2Eeb2aZGdsW6ThwWdPXU2elcbRPwANou905dsBsecuXN2NoVWGw9VDmo
gh2svBwvuekX0vb5AGaG6lrSfv+BBvXHjPVOi6c5I1vXU7dTAyj7fpiARstv9f32UMZpu9GbeOc8
F+UvVX/4YrlkC/1nuWaua4MgS872utOgxKJNtDYOW3tagNuJGHP2BkQFywVPIP3o5XljaD+Ujpym
EXFGZdsPdRJCcV6nQU3MAci/8e0MXe7dCK4GDrFJAEmxKbCVvkvs81Vd5OcC9seIr+TcVPPBsPfd
aStMIDeptumiyfYBiwkLdbn3qzoAew6AiyTguFz5ZffeKaw56jvdSHQFLEVr3+DNgRgBtH1suQv7
ZXLvZ97O2Nj5F4gBMpbr2SWb4Gga5WGmbl8psJM2nMt0dmi2RxyNgSQuZ+g1OKTHB2d6+vdKfipG
f17rKhiYlHFwd7vM2Ra/AVwCx+YE7/ZubtOEBjdKddOVgfGWQ/fZfxUMfaam/7zyVSpjOClVbewH
ZzuowVR/y5pvuyN3DMnPAMcJ/cX+rts6x2+O8f3f9/xZtY/pQo+juRYVgoZxZYvU05j19l51tlp+
4+Qnv6SM9+aIc2ZP9yMJzVb5NjYUmtFQu3cAnayBeyWzUqtAqUBtmxB5W5qzABJgXpl1UBoYlvq7
qz5ahvGF2fyswsB0dXWGSkQccPz/tpuFozWN1s20LeBxGkXozvIEaioYG5mAvAJc1LQLasKBraRa
RVOj7pfaeZQbAAhM7nBmfKV2Ptv5nAdRAGsCYGCaVz66pjZGNzZnh4wpaHbT+kz5AtVkU5ykUPmp
oQ2f9PiUa19onE9PEP687tWe0Ean6vS9M25JrJzN0KQVVbGf231YAd9cLY365tiBEhsK3CrOGbVA
kAmf4/0unIBnbwLj+LqH2tQk+ZI0zRfm61OXwzWIJgFkhyNqdhVL7uuqthXDdLajHZRJDPjGOLs/
ZJtBW8PRqo93NunhDkDf/Ktd9Gk074Kdr3JWZ9qgef8tIM3JaJqD0g5buGVfXd2jXRumYKsM8314
OvngCE/7uJ+RVHhKYDvdh0k8niBwu7MqisFATovsyBE8WLZ8Xvr7m4Y1lNLtA0jNWqAe/R7eEaJf
zjDIE+A10yj1Mw1JZo0AFlAhm82NkO8QCoOCx3El3YDq9zMwntRc7BYH8ADyYKZ9n6Xb+rX5ASl0
YB7uTbgDtYXR/AKnqzQ9cJQsWi33IXmXU0QjBacLIBjaGFFADAXXapuX8QGUAapgyYtUHrRzNK5X
w2r3rMGP+Fy7387a94mzFAAkDiuVqEJLQsXc6lTRAcUxzW5NDUAqCDiK8bZ6A5Co5BzqC9UiquM/
qtsiv+3ouoEreLUaXeccyrTu05vaoJrYfu3Vx1P2QJ363Kk3vbI1TmDzOAulerKgw6Nwc8fpXp7/
2Dc0SuO364tS2WjVt04ZwOvQA+rLNP1xBvre8JS7cILWnBzuvzACl7LRq1FbNJ7hMNsgwuPW/C1D
U1UUg6U3I6yv1iMcSlOxPFjr4RxQTmis9o/NHhoXjwZ4imw0ADTAEjyAOSBtJJSd6AZVpT/JVtVm
oFY/qWoYDyv3FIKfpWUQny3o3Kg6H8CmnDb+Z0oFv0rxf+bFWqprA/uBv483e6Ul82Pi5hmtF5Lj
N840YuZeT4WjC6CoCWwlZK/988636+eGakCNfpt0atYDvu3ZSIjFvsogfFauyHgwL7qobe36KH9/
Supxd04aKMs37j44gJ3oktYons7wr+6pMFhZTpjvVjNBAYODjzhRD/rDvXp+1bRhTmH+UiHfUCoj
rT7Qs6VvTgmeFDbAIqIDXOmATZoyeL6oLtJ9FXRsU5/ruo1rTAkHpS0jva75E+00rX3XqaGim0uD
j0imsKBiMy/uzHZjOcsxGCeKNo0fMxgcMgNU5fhIyY95gP35gONDb1wCvAj804lxt9/TMX7Y7M3Y
yV6/2Dif+DzYTMofDIvOFXL9f4vg3jqlibM3UGPj9ri/A7eUc+Jej5XRA77mVIFpdzcaHKg9UgM1
FlGBirV+2b+SW1h/uBGbAugxzLPFAM0zx2saTMSUc/57lJcGj+uNolu4/aoLKTXD/XuUab4zZmU+
pDcAx//oORKl+JpeZHtpgZMAChiMvJxOkks/C3VZGrRkN6kK5IzY8cGlg+5ydPzemNOLOjypv+nB
AvWcylrDsx5MuG8fqW8CIoxbGGBrTW842lGdeXKTvfz7Ri69uP+5EXx36iM123GvsYLcqU72+4O4
FRCpuVSswk5M01TezAGGGh8B8JydPRRVMfgGrrkFaiJJTyjWF0BM0rqyO/qNttEUz4b55zw3LjVT
zRSUIKxDF/GV+/5ZbE2NOGU60p5IRcrVBm+b/phZJ0fbujWFC3L2nNO3Rl8RYEpPuGzGfrmH+IXi
4wxbthyowQevHHxaEjMAA5/AXl8QFjK34FFTVGCguZQvpOOzAlgLPCwgFqgmAOfhapDn1MqdylCV
bQUvsxG4xWZKItd46Dp6iCN7d0ex9a6LrVEQsWmDAB6JijD7f3FGiIhatqM55D840/pbSA+HPKEq
QLe3Lkl1Cpq3Sff7KE1/mJtS2zrk5TiTB8Dc5lDm178F6zN3xLJlBqgYUoGBuvKtT2OSFvnhqGwV
evUIj4aFa23cFlu4Gm7qw8JNYuWrjpIZN3QtzJwQiu9FK8t/KsnacjAVsyo7fGQwxc9wggAPCp9L
/nbuaY1QvkiLf7p5ODKnxJlCLYcI7e8Jzl1lqAeLahYwMk/18lxT6AE8oG81y2EA21kQbilxoCCy
PyyLykuUOeimYJkOmQdomAIyt7ZIEGGKS3MOBsHGX7QG9TCkk4HhEeaNf6/KZTtfzxBn7TN0q6OT
671aFcWozTzvq2lLQ+v0AIZV06+O/XYwtvVpY6ev3czvej/dxX0ST/mdbsJEWM2PL9Bo4wPqyZ0z
3fQJcHGLIl1kbVh2sXOM3SFshhCMz/QQYVPrdt11AGL7xuyX1YSJdguWSnXwDqcQcKmkCGdUVDoQ
9jmeTVmfvVA5bzt5/77V2WeGBBeAyhdgsCl+udqESqvpypgMzZYFivZGszZA+uj3E5VVxs1Qv+UK
gIMcZTpZEZj6bXKcqJIvvncU9tu+AQ6lkaogj8PAkwBS8XzoT8tjqW6GA3y7KpHDDtoS5QyNdA3C
DYEWlbipDpkHWCbHuT5zloc0WzpCKn/0iNjJOizKZPJa2vmmBKJsZSDDZgInsimG43LvnNEQ1tzK
TbBfRxp6Rug139PRoGv3uTQ37u7tAAb5pjUebJjok+cEQJyWZG/7rOIZaDsQiGbf6v0xcKmJPuzV
9bl+NYwnZgZm2k3RvKkcs8kRo6qMYdJRDZT3y3Yo/R4Df+RYWaNaR52O4Qg2zxGYRO30hfR9dupn
kxTFI3Kw7CTM/t4v1uycJvvyvL9xClRzEUyALhegQljtZtwJ6BAJfqqZTcpQj3FJHFmk+XLKv8B0
+iyUZhiEaQJ/w0n/1TA6t1ZSqzIgl16OlDXdgQudqgvnvJ5l3jH1q5eMQq17zv4OcIbOi8SfnciK
AuK/Atfq31L6SZgAcBftGoZGQQrQQH/PSF8a5TQrdNrewB0HD4hi40W/zr6aeNH0V9seh94ix4FK
BoHoai/kp6biItJdR54Z0tY5Jgd2zd3jl+lQmbvrKxGFSsJdd2wyo3/fUJaXQ162TnEPhPjSmtPz
C6NoR0UUgOlfmVlRr1fXol7YAKWAfLEDF9nf1+KoslbMA5MHx1b4DGTMkogjns2pC7G/yMR9VhZy
6c+k8oTbgirr6loqbnCpHGZbM/ueHVeUd7gpQDuEPqR60kGF5csC0QrLc6/lr7PDDT7j3Krx8wBz
RdrLogO4+qsw8zMrix6X6lxHV+lyubJAABna+nBmuu3bZ2M5CjuoQ4kafVhfTbYs3PVkI0CaKn65
bl1HVoQSpxaXTK5kvDqAVx19SClux5iOfr9ZJMsvUUk+UeDCrOdwgMNZgGZcuS8aoHajwu64b5aP
ery7FUJf/Op58LOqF4et6X+Pvzoxku12fZM0CpkaUHpkBK+rQY7Ms9vkXJJCSX8W64szCBj3RyCd
Bw6q5r9x2Bfv/9YAn7XeOg70fa7KuboDU/ffkrU/U5bGkWVxD/E2J+s67SN0fswHwDZM34Zls/9q
KT/bN8AWGBywsKD2dY21OesABrBYSrTBfrGB1tiDkGgOG7affKF59E/0AX6wZoNmw4HffxpVT8nZ
zBujkT1qQ62nv2Vefbv3CWsXyuInRHh7D1wkGEpqusFX/4tbJbuLjjBlcsHVufJ3jufUPitKVdzT
vbHkJPy5XLwCcx6NGzV0v7jXTzajlIxxHuzAtC4//b2Smpakmk0OBYEVQrXnZP4G0BPa/Kuedskl
/i2pMxxqmxsSeD88Xc4H/r6Wezxn5aiaw33nq4EeqLEeV5Hh84B+vA3awPEtJBiU5UjnNTU+8t3k
pwLe7WxbRVWkc4C+riL13YyFhHsXJOEOxIYqkp8MX/WMcAzpRQ9drwkdDyCC0I6aUH2yoy7MAhgQ
AE82qaN1vP3Pnb//mQ/zw8+Wte39+jGNer95p504i1QfVLmLnnCD41b1wT/1LE8qevmct/KtDEhf
H+im2t/Q7FsH5GzuXKjTCh9Hh6Y9sFGCMWzf9j5p3VUXdoxoxhi6kBIFwM9PNMoDsBCfX/ikGCBj
H9rqzSncMXaorcM8yDbZhrPYXdSt0g3DX/HSy2lFOpLq41N4XtEPF5KiCuFi8oBv+L+zNgumdzIM
a2YuOEQm83yI9GDiNxJczOkhGvivB9UjB1g+KIWBrMZ0R59o0EQZg2LAYRmcQ2KCVbGEJjOyg31k
e8mL7dkemC2PJV8V/7KKz/KMEtoP0PvwXOPbD8dH+Q7tXoA5ofKcMuL5CUL23Kt8dZPGqSefDi84
N5o876I0HrkWfOBMH+sfsPrBRFH6nv+HjQAKtmG7UnwtMqKSZ4dVEcBO+NbTeqf4vCfAf4ycqA2z
l31QPA7x7gGM2dD2IAjBlDPQMiw9YFV/ypP7QB7taub1oRVRJdWH5JWCJsj90seLjicfeEhAx9Tv
lpdE5JpZdPfBYvlBxv01PJn3xYpEyX0V7nwLEaN4kFd2vv69pcS7981X2vRiNzhDbm36o2ciSiJO
tGuZrwa13sJeTUeQDzsaslh57eVjLE99qpDZ810VDlSUS7348b1H8pxg8oHNDwBoW3I2HKg/q4Ca
6xBUlMiN6pc2BLa+XbU8sQ+sqF3ZdHuH/csQVsH++QSnNcRQECm2N+X3zN/H8tcF/+EbL/iYPpS5
htYUzk9EoY87v6KpgqmSJ2zQST6+qwHS8py+T0hM8tO6r3mHrPrHf+O+9LKf8km0gTGSNuxXfTi8
QAvOig2hEg2wN+YMgJLxsH3hNa5MbwRXh8gsKL0pFp0A/NA7zBBTDKIgVK0mDGssICfrgXE/BWpg
P+wekGnAJlAPxqsdVHQ2IuNDPLHu+wg6Sh4k1QPTYzsui2UbFEs4opAt3UsAb+QVlIfJn1frY6Sy
M1zYdvlGZxyiJ5tDnpyYB3kmf+/8IabvoAypIGLG6mjy04hmg/udDwNaYAT1Y8/Ckm0KpPXKm/Bn
wJ0KLH61+MkNdq9KoHkd3feZL3M/XG58H9iedU+GNWDh3o48Kysm01KHFKxFSTiu4UjjppHeyHgq
PY5j2IrF+hDJ5hPxty5LXjPt+2B3nu8px3eZ6WOgRFPIySf8KSBTXpbFp/JB1hBcsFeZp4kZu+jY
gNIJPlYPEjCKzTjf2u9pSMmTZ/jNfXbXRB2zaSzJRqFnoNVBS6veaW1fVkuGV9OmzT6jyIhZU0Lt
+z6C5gvtwnzJCiuRiFzml8ujZ/OVh08vmt/wbO4TZHtdcEBIdR5nT/NksqzYuW1oN6VpIhbVC04R
24R4/rsWoLTpAociHVJb9HyGSuQcyBvjwdfiLMoi+Ul2zvSaRc17xoIB17JQmD037GMyfQiciBXE
JvriQ3e5oUjY/5Pn2YPoNdtLfzLFS9kBIu0yyeOTEdWXHfOhSKgQgOn0QTaFcT97qF5tT4vkD2QD
Xb5DLQLlMIILzC5XFBV2okgKhJbjUmaPZim6MSKVJZARybjknXoADK1oZxHEQ3RcywqpseFTRYK5
EN2URQbSZ2CajEA0keVRoADcFlpE/36Oc+47R9v0qCZRX3BPhHSFRGJW5aM+zMOH1Mvvcil5TqR/
tinWBdtDjO8xcl87rO4sgBNwbWKgTZ49+btAtpFsJjHN8nqzls1nB3o8IFpqbGNUuDM+FeixZxEy
2eQm349r2OS4OYVNJcKoc0WRbpHrD4MlIxE5x7gw8VbUo1SOiAtqeql5Zx6iE8VKO2hIC1udR06Q
RyIBGut/2ObsvjMc2xLIga3vJTei9/fsNtkP2ASuLQsuI5ni/F2MIUtRrMF6ZSp6hioDkmFVax0G
wYvCkN1XrWe3CXxc9fsh2kfQFfKf8y5+Vi/OCgRSfhJ20bBNmHEKkjBqxeUuj8wmRpk5KyLNP0bk
4eUpmWh5SiaN6YF9D9mpw/RnLWN8lBnbR9r3ni2d3qT+tJpCUaxiwVp+mnlWpIgB5t0gKcB9Jntx
7OfVo0yjTOqAKpvi8+uHYhtiKrhlPeQhzoANIQ8qmJ2xR5UOyII8L4JXcK+9B2c0v+t8spiEiym4
SFCBGmiYMFHAMgus77NcrniVcTBD9Onl7/W7OCJgrIu+dW5mDyzrRdB1tLApY+PCLDOvWjegdLAZ
ZCA73icf1r3yn58ugnCYiymx4KeTdZSHWPjTq7iTSGBU/4I8F71pXz5a5Fru42MTiSzKhlNCkXTl
Bileixep+RfHUkQZ23ERYnxTRBRa2VhEXzZB/z6+YhovGwC1LNJxEXJRJTa4h2q8C47fTD7YuREZ
2t3KZ4i31MZyd3JJNU63B31+XA+xqBhRKmVIe7BsPmyaSLvM74QVFm0vGsHmfbKistLsg2/1qgw1
HCF5L6u3Vvx8VSLV2rePd9ShKCj+8z6RCZHwD9UhwiU3NduUnqw2JNToQplYEXXM6q0MUR7TnUIH
N/pH/jTZHhECzKyIzmVvsji0gt7bjFDGULno+tmD+PRyIS6AVyhiiZnb2JiujyGJvuzDIy1j08Xj
EsN0YBt+qLwTNzuJTcbsSUxg+ZAEEBEUKBuZ6xMzLwv8oRSo7WPGZMuJq93cDHcgYqGOGCnqR/5G
9hHbFJXVIKLVOv915JO1JTaNjSdTkW5Z71ieg/f1Y93lnZEd8w7gkAo/xZHndf6CceCdSpxiLyx+
t2ObsXyIGfQQC8dPw5n8nd+t5RURqv95gNPJPXWRKAXdg416qQS6T/edKnSLcR3lMPbQyhqP78A+
BLPXei3uhBbsQvchobJLgpPWP2PvitDyilBcT3E7af7AqRFPoUPmGRQa07oR3fuhdZmQ+1lcbiGt
+u4ybFxrIqeGoGsXgD1B7GQjtEk4bCtuUCIWYpRVFiSBAWXg4x4eIlK7a+sOxhlCFzG08qCdMZlz
Rh6lvJMjgiiNlOdyTfiPxyM6eMIOl5GO1RU3GL6KtUPzqTjV4kSb/N2JDyO0gbgrgqqXEGnHp3aE
PzmxzYw3YMIi56Ei5GIMEXg4YcMj4YLm0v0lngDNkI/QTzFRx235DX8C5wokBS579sBb9k+B6etL
8hGvNTwvPDQsYkvLIwPMgG8wnh3q5MZV/iYhF3WYL91KrqdsYJYMsm/ylaKu7WFbM/QPO5tE8g6J
F1sIex3sLQHdZbTirn+4HRR6M+bsMmPd6rSiFo/YxpB7e5tF+5vzipKspSgp8b52z7JYxRotKB1x
F2tQrDEu8WXfXWyDGNt0W6w1HAnZ0rJlWxxkNAZnt/m7mFPZts6NCIB8nliUdAvf4OWnBp0lkj27
vEpqqljD6iYmSYyS7Nvz6zGqQXnkDzS23o5NY7LBzNsPO2A+i3ci3owSAv6Ih9qzvdXLZhZ13aBF
Zfud1tlWdLB4AgAMrgeoCblP2Y8X/SGXE0tg3lavQ2whcZQw+nDOBrQkZ8FHkG5HJn2xH2stwi+u
C+THP0xCJRotCaDE6z6+yytFmPAbr4cCEy2eIs21gWwSFYfQjIYnMAhX2TCXD+z9ec1nyGPnVyHy
5VUh9MPEuziQTyLZJl9Zs49tsCGRgFwSum/lGYm8T3AbpqQRiPgeuDKbUr7KisuYxhh4FC/FK0uj
hK+yje0bEFwsnjjzJkqSoB1MAoBJAbQKzneSd2h5EDmwfXKkErlGwrtQ2Up8XAYcPHD/Jk3DcofO
A+/iU1PkUK5KjQUHUlG1mkXMICjm3BKuslxLBpAhuDKsgb5iEWDatrPoHB9+yEbN2Layi8z73pcU
bI4aGt/FmcqJVyV0kcf54lC3/eLj13Kt4VGd+cSBt3wEPcV7+yiTKr9Z/LGEu/vQgqXOBCHfQBOI
VnPQBaLvgAOOQIqJaJUnjJKN1fuy0Z0H/btotY/pFT0xi0p6slMCEeBkotl7FdVbw29/iSqF/sE/
3iRxik+bo/qRq41so+LiiaLEA+sVCBo82FKao0hCgHmp+fkWWcSmi9chPpeJPz1Dl/NnWJfq8geT
Z5KpcFCsEgWJ0sQT2Sih+CAH9plYIFzWtYrJFAMtDzHYe15Jt6doj2aoViKHLVJLjPgkK8cjVC9y
bUei0TqcdHQH0pQE2rNg0KJpkWSdVy/rHdn31NtHyYYJ2aD7XkQ+RQvC4repXpRt8SKSgaR/v1Ta
zFtkHTGnhtCXDYCAMgDHQ8amJ3OpRzpXT0iAmXymJMUkGdaFnJMi8S5CJPpVpJJuLBlI67u/9Gj6
LakNtDxS+5HmkJWpaP9n8YT+QDIbNcgaUBFKwqPEkuk+XSdkLFy88n7tsvL94x5awTziGWTAaeag
n0GDd8Zpd4I2MkOJBcW1Fy3egOCtL2dwiyuxvgRunnhR88h/EheKURGRkv9nMjUiq4df9VpH0Bz0
vdhVlb+G0SpQCabVcFoRAw8hsCMcfRITS5A9hXINCSIkzlQCynQu0i4Bg8U2kT0pqZmP+RVt/jFb
1pbVQl+ADxRxAAnQ5Gb3m6wiT0HKFvcSJHtZTFVtkAdk/diVswq0gEvC8aF8TC7BmGQJxniMtct1
lAfZogZXkyuK3qBn7EELimmhPcuOkFnnouhIEQFoZPMAKqQRw3XJHD6fVwcclVHEgr0jcbDsfdlb
g68abFuxdYdfrS85ttzLyIpUZFzpwEG6u6j4LT9JwKJ7dEngxYivIn6w7BGJHSS5YETiXH6Etkoo
oVyBC/sRyrEfJAWDi8bpI1sQvwrPWBIqEkBWa/cGMmm+i0cmO+/I5sQaYPL4RVy+E/kVNTh/l4ST
QaJRi5KX6lE21D5yNHIWYP8G3ZP4/x/hxxTkK+17gt2TdI04tcarBKBJeLqXHMV47/gu9zNsczKk
kr0/3WtL2cs4POx7sZWwdl/uMdti7KI0FH+PbBHAjSvoe4KRLSELjcMRsRdI8Iyx+C9AfbDlqss2
/dgwsoF3Fy0GQjRbQjTgR0wqsWgezV4nXyWtWK+t2IqN9xoRrn617AvZI+rFR5Jdo7JrZMe4QbuW
TynX+y29iqjfci1LKKIhelYMnqh+91n8LjGIA5jROIeyI1H+UAuh4jV+FSsgxsXy8kdJn8hbRJ5E
x+7+708QTUIIfULU5b7EzIgjIwJL7Zf4Wua9vF2/v4ih/I4OQVkvAgjAPvSaWC8mhHeIjjMRQOvZ
aYVyg2vJ23ehmO6Lcrvf/5TRiIqTzA18BcitOFAktXGlZpHMevpGEppEt+TZJU1cBuklLZ3hVIlb
IEqv8ZSHyisfxaoN/un94tDxsySI5Epn8WAd4DZkcXboNedBEv/dakQiJH8lgbn49iLvqie/l3em
1+KpFUuD94g8iK/f3UvE8OHLf5xFiPx8BEot4b+kDobYuOn8jwzN7qF5BG09mS1IehAeiSAb+oJY
nOgIfI5Lfqx5pNI8yrFhCbLGOcCb7F1RMuJaoG9ZyJGTaJYRACcWX5I47rNoCr6j2KkRcx7aV3E/
WGPS1bLm9TKJxlv4m8LxVkGFiJTI1/Y1BYuEqmMQ7UQEmEKWIwSHXdLa54BWAd6IeOdrcRbkGkZw
isV5aDy5sgiSCJDyMN6Kx9BycOKIgDTh/ueHMyzpKP74Vq6T4xDJT8QtGB6RP+Xh7HBtKrHF7ZAV
k6ycxAkWa9YzfpE9cUPkdXFwwPKU7J+kb+QPPt5IqwImg5JJtHTzPsYlBIoMVdZePBJxWXC15Acn
0OLTu4nJkSJkMkSyf2T6IEKV+SwxRWIrJN9o/x/Czqw5cWzZwr+ICCQGwevektCAEPP0QoAx8ySJ
QejX3y/xiTh93Seqwt2usssGDVs7V65cuZJIUyZPkKysSYRhVpS83bXNZFZ5d4E79dgAQPGNt8so
LEKQHILEMwzoTDchNpFr8FjLP9DRLFfeimQXllQjYRqdY7XMKUkQti5caVqR2Rsovkdy/Kj92Krd
hBQwIaLWiGvExSAnOvGqH0bU5BhNu6b5zIYh5ShG26DZ5FbSQCELntsLBmao60nG0Gw4keHOk1Qo
A33JjiJ70SKuAUoXn5PBsti7sp/sJdecyvUR9CY/JRhPLqAEZ8FyGNxLQey5eZDGSTgvkcGa9s7b
eWWiaN2lWgCjW/cOzptYsRM+BILgh0EVguby/fJ2wYuoixFsL+O1OBxWouwvcn3lXiR8V97QanEG
gi7lbp2nkmLJE/ET204fyCM7lCxUuTks1YB9M3gwI9K08yXYwyfl43IVzsuvAR7qXMJn597POzUt
44xPzqP77DFk2j3bByeFeJaayg1SQkhq+dsu2ANHXt4Rnu31KZHgEiIMlUQfQXtC00K7kAhhgDNP
+VXBGlJY4U+s/7x9LGy+8JVSlilmuK7CX0rhg9IHZRHm0H3oq1BKOFIFETor4wd231LJkuRKjHX4
YX7h9E2xJvpgl7C8ukUXCjdSKBAa7E2VpemXfKYGUVE5wK3Im/783+R1Fn1ejXeR/+WzHIAQqfIu
Lw4FNBSipqN+xky7h1fyaZA8tfgkoIl/xWQZjlEA1IEqzqElF4QTKyl+ZBu/BFv9nBc/I8dfWgs3
LkddRW/B25yiBq6BvDtfcDfQUPpUpz68HZyV/LUih/S5znj1cdXEU0jeWi7By0vwxecHelwzFlbC
7yRhqc1nepZhnf42Eumjo/qHmuI/NWr6bmWkFeZxv+rh59PJbO5LxmGUOHds1RBF6pKh7jZeP25Z
ywC0TK3QVSnDThSyXBQCK/+sn5r2bXRQ3dZTffFnKZqcVLs5uihUh+gUHnZDpWqrD2rkbe3N4GgH
O3XRTduyH/ov4gzj41f6r5PA4YbRbEjS6791L818v69hU5RTaN+1qz0JUZK4bPvCijaE8enf+FrY
XVjSIb2NpDx4YFGCF4jIIIKQn+vVUIrL7wp7KpQtU5njMmQtQAwAKAEPAq4t319E76CJ36n4sAul
W2ejJ8Dd28KQSTImTKlgwLR9hnWruLt1DY5PYjAWHp9ywq193dTiCm8pfEQjqsX5lxALoEi/vGEm
Oy1Cfu0LWqQPUSE8nzFd9CqwcvAr0efgexaJ4WEN14AB3Q825D35SSkAS6U4BWhCdEbCQv8w7ve2
AcsI42BLImnYgnvJAznyIwMT5QMe0pdjvsGnCD8vvyvnIuhWCNEmpwy7wjkJWiiGwhJW7BoygApV
7QxDsYv9II09BhmX9hrUVsyR7QufaNgWVIvUJLkWNmcCdSKZZWPE0n5TAhcS/MFDJ0U0KoWUVQ9R
c00NZMWjvCrJg5R+V9l1U3YE2cSkuCj5k+RRR7KpA1mTxIy3LXGNTEtSM5850a5sbVJCwGeJp7Yq
TzkP72dDkU3s6F7m8mJlnsNsdYrYr04tlOeyMR0gbT/1E3Y2imZByi1ufgqKZeC9gH+S7X0HggkK
qs6nWixlibBmC3V19fKtfZlKGSwJZa8QTC+FB5YipNEe0uhcaFmpQts2YyQf3M4yq3HLP51YECTt
0LmSRlixJBS3NusBJuvD8vJXzG7pvBgIVvvJREQ9Ir+4pUPoR1UivNfdR3v2YX4+WTUVfcm9wbCA
VYH0kkqlH+EGxMqN1HgPrXQjrxZ8Q9QEhUuaKDhaKpF18KvkgfKx8IVH3UMr7ly+fYNXFPa0sd6S
x0sWfyY9FPHHM2TNsUoM1tk5IPsQEnaeaHKXb2GfBQTfw9S7hc3lE2O4hXfj7QWLPX6AH2HwJ0DW
/WewcM8cNUnpJ/kUEcyTFFEotoTPBp8N3k0e8mwEqEZPj6fSE/khXXXCwdJbF56jUkfSVuG7FnBh
DMQRZF5FBE5KtA1Eo5GvQccTwxO9jpS2FpvL7N6VjLJGbZKV7pR5HuVvFfu+FmJabtlPbUCeHHmG
hKWXwkxCIYfFDJFogg6Oruk9BhKGWXYUwWV/lydCCoQsAYhqYU7lQ4Q2P1lsk7xW1ENnuPo9qbec
5T5gwBEfe4735BZy3PSnkCODtbEpbiVIbeRc9gEKnm/RotBBjQjHmCz8I8lHQ9gRwKmgHbAN7TGg
CLzq+VK4rLP/BJrKLVh4ZW5B6pCltSU/PIrvH6iwALgJIsHKfHAFtlWci5N1G1QuzzYuvM6n/P0h
KQ7Oia/OSE/SXg6sEhgpNIdUL/ddqBUeWwDSXNKAw1gwbAnbQJAzPymESA5J/cPz/RTIF23MVVnG
QjoI/2PAAQKWnXzTjCRNk/Uq9GKTKUCKpcqKOoL6wfsgS4Qi/6nLM439zPFBx7j3nqAoOS4TOQs2
EG4FHQpkzQdBnYCljBsbHQA/gqB2QTk8CpmDep4vQEbsM7dWfWWu0pa83OdF7WfL5FKIHuDq7k/6
6tJX+dnIfn7owDsIKXTr3T+yAXm3F/a1iDBAc0m3tqzppCsgVI7ItMu8VMURfHcF6/F1+6fEIlVh
wcBJ1wTym1OpR1iQ+hhxA9p/vuL6gnlN8nu8I6bmlwH8lnxCklt50AquvtBOFhfpxT1/Bp9rOn9C
4Uj2ZTJRmsss24H8woG+Tsl8Ptm2XG9JQUWj8HmkeLAky/2hk0hIP6UDgcH8VHT8bAvCPSCQCovw
h0eiMMGDLNmy7C11WZzhzwbFdz5U9acIMYTgG5JnkwR0S2PKHEISZ66JSEVyMEHMPxTzg2tzdvFV
p9otoVZArdQcpaxAVQ89ScKjJ6Kokk+5We7iT2wRjCtRRdRSp+jhCUr0AYFEjh+gKjhOosiOHm67
I08BKHxc5tnZzuR2n3m85QWO7nOUMj5HXjYVyMznQwB8Bv8J6hP4eoo+rxwBMN+hYN8LKLi82gUl
v9TdOQeWmendiXTC43HTiXsn767v/QZ5HKyePHiuGZ5d2V3uf5OMfzqB/oSwfvX/Z2lxOKf3Yz4s
eVKkliKKUAHgLcK3qD2MAdGwJRAG15oPUSVMl1BqEA0sFllLok+RGPKTpb/cy+bl0v/OU1oaSRBi
CNVXSsQRPkaS8rcEdHDwn/FiRY71T+fyS5J+sLJtUq0citFLC0HBFL1QzoPx8PbcsI9hov0SZTp2
TjrmZt8EjH6jXbVT56Jy59ZpTCu6jN+4szm01n8+tN9mBz9o/L9A1vx1mQ/76v1ZMi/FKLRUdPaK
qt7pRD+oyjpPJr+dlPSiqIZKuvmI5DPEryTTgJW/qGR/9+X85zgaZXSy9ICUf6v2M+tV39YT682t
funoquJMxflqaJAH0JqQqHhV8bBSZ6a9cu/xcf6kTdgr1HMBxNjTr+acYizPChUjXZ4nY3zqqGtH
XF136Pv96vp40l2rTgONw7i5boL5EWOt/VrUdrxU75Tu7b5xYyzlraOhrRwRwDnTlZd4Hje7PFIb
RiRMUGA9PcQ/V/cvd6HyS3v9r7P/pfbeJtdacjJ3xehAsyU2BEi70iGTsGuDd1kfN8ZXncrhrDZJ
Ro/tN/WH5vwJYNeHuqK99VDvWfNmb4fVLqNbq5h5SRtdtayaMzwe/rxePgrify/l/96nX9Lp2/52
YTXfipERwzA3D+10Z6cPrIrsV91uIGVt9rOsY5gdXIUXV6c6Py4rzEl5atpIGe/VwCkgtZnlc11e
OY3V9buaB0XVhxWuMyV4G77HVmN2R8F1G+SV+RUtI5wvJO2Jfk5DYWdXr+h7Xd0rw0sRmyXsqHTB
ZHIZakQjVVi6YuPfMJxscslbJNHbpluBg+TOPYal518uxv++bdg5VE1cq6o0Tf5/ufXpUrKK4z79
ZIEocygRtzHYcqIH6RobERkL7w1qO0LFUriBZGbmeXDZSNiAWzr6O0n1/T/fop+Gxn/do38c1q9m
aSM74oNWy+SwpIKG6hBUymMChCY0dnfgtX1Q1+RiHKHwrnWqaj+1ORGPIbBCN0HcsmIpvlXYeSVP
El2f/ElW6lIbAfpRE5E4Cgw0VskHvGImihaUB5Qxix9AD2wfioyBcg3J78WWTFQEb5L0fpJmUCrz
+TjCV2fPtSo7wgSXx3JUYFo+UgqRjB8id7h9mNIfLZ5QkgVwUGCEEIVCFcIdCtcnuPEIGyvfZOu6
LQWgXP3FV7OVj0uETAFZAky2aykNAP+gtwSuSGUWjhCm0aKgegIeyosR1D9/MriPnxO67g2LmfMq
8jomZVipbeXwmxWC8R0gKlkhQ6cps9QdERmZsHWiH2Bno+BSGbyCeiSXVD7kX95Pu5iJZrHURmNG
DpqElVm180OH/WVtNH51XvzsNP9YG786BC7b+ulgNK75MIVcuHCtG609VRu57iZZBR3IH1XNlspV
FdlLhdzcgEGQyo6IWUR30wiEEZDcTaDWVu40VVSkMlGT7/9kNpKDSbns2Lp8ChDI7Bs+nz55GjnX
p74mCc8de+dA1CHbq150d+zm8PWkDucA1xCWLQkEKZtJslOxs96P+l8qFvz/qc79pF21lZTerltN
YWmrRe0v6V/DL8+kWHLzciTmUl2tMYaU0jFZphxwSkoqtRE5AUnr5O9MeuKmSqL0Q/EJuBGGQMg8
EX/Ld0V8DWoSKu3tHeYiNz4EZ7f2orQqmP7Ww9JL+AFSjpbAMMA2oOzO3+6tJL735OWhAC4fAC/w
TzAb42Z/MhVe4YK8RsjoGjN1jYiJQHznyUuJtlwKriI8PkVNCoZWV7gCZPvONaygHxGEJI9WCaFK
bhO5P38zEadc2pLsCQ79KNcgDCEH+CxchBy1ZFHwtWQZF85SJHX1TyMC69I3J8Liioj4DT/45zVp
/c/g948l+QsdZddksX0+nvnoEUwjJjIVdkYbra618zt7lNG+ZHa0hYxVtF3haKGZyoVqGkOxAb10
IT0i7jcDerrdhduglB2X5qJEYsKWszSfanScjkyPXAtL4aOurwaYCpNKldXIWgJ81WbXu8aaARJn
O/B6J821VH8+v49f1L+2Y0yamLvOoAyGkv7/KFEpZ8mChvj3iFm5bjid+/39dxrm1nBRdhsoDyvg
LHEX+wKZwLOopdaD3qJ/0pa9NfT6VR6yQ2Cx+nCqZ29cGoaL5Z+P8H8H9X8c4a84dn08TniDF/nI
MNWhFL+dco7Bp1OtQ8a+0jEQrO4eSx1ACOMjDM8cG23j2bqc24xI2qtYUYlszrOrmm27h07mMw3F
Z2RDVA1xNc0GrPfAXEDOHrOoWTjndbW6WWTerdN59hm0rq26Doxo+SZzrbtvf9Tb0hpl/QVg1n+5
APxsfP84x19BsbG/ZvdrLc8BmBicqMwBZF6v3y/nKm2ixnB193FDUG9tqR1zl2xkw/N5orCPUBAX
cButftU3Us1oSRpX/S7kc7G5qMYUy+t+5/3UZXtpnW3s3/QhHDFRN9SBc+hrHbyZOzR4qN6fb1r1
fyYV/zihXzv5rnp5PqtpIlFeUiBRCggHJOQxklHoTPlIoA9vyBbx4YaBETau2TmthLa4EU+lINXs
ZW2p0zUJm9c2lTdkk95B/6WHsvLxuPrTU/DrKX9XzfvpVn3LU57aU+OrQnih0TpTD2ea241i/kyH
+2vrxcin7XB1BD0e7QOurnYZnFtr39dG6YAVEhZdnVpVH0qtJxUBav4sUYwVouFe9U9SmsRAo6WG
mEDqjFG/17AMHX1p3Qs3s8JyoZ9lxmq1ynrLlaJ+VekV2KswpOntkHE0Q252L/luUlnpXCaF6b1n
haUaFXyNofEKdR4NYQ1VOaNZ+pCxB6Ew1JXpVU2fKHtg5HN6/Ny4Rq+mMSkd9M4uOenkxYCv/vZu
d++pur9Vm1XzVcM0EKxfikz6rYOLk+pB2dtQiNK7o9qpajh4+w+/XIrvhbNQVs3tlDaz2RHVDvNc
XnHHOQ6Zxjq4MLxQzQy9fLZ2auPZ9tWZMo+W2V8qZM+wmYQVDkxvUC/ZxogxMEd7wMS1/tZeH1W5
M55Gza/o0cHibtF7wHSquK7jfYCUI46OyKjtYppTAXYwvPaKhXJxrZpOxwP8K9QiXL7LHbNwsQB8
vUO22nt19mxgWNq5Fq5BASFTxRIjheXD532H7btq9YvJzqUd2dLdXE9IKncOF+O2mcyypzI0uWY7
ODmDshqc7U4wS9rt4KD0aZ5H2slT1e7gf7yQmWhMZtt0njBW7Zcvxjj6ZnhYb0NwSs+VTKFvdNZX
xx5jksACS8bCol4b9pylwrjfM2UEiFXObPl2SkykcymGTEMvyFvLG4ixc1CDbdxj0PLW3SSGGiUH
tyzz5k/OM/cbq11NjYqcEajwIfmijbNcbVyzQqbhVoJ2KWtTi8qcS+bO2k8smd7Myr1gfhc11Acf
et6m91B/SSH/dxRlMpK0sxrYq/zaww+HxrNZXBf5sBy8nRqlkostBPLj+4AwVnomkV1AHF9sqUOB
o+ysdXOtCdR4KJBdSHLZIgDpkLYip83QWN09FI10xb3wb4NUOlCyELiQficNsEvZu8yFcTqBDORP
4Z8WE/lKKEhhnG7wVn/e9j4GHf/eR/57nr/28cK8nq3kaHCeHy7oRudMiuybVipa0JCUQPGLrFNE
pXvAuyhZqnbekxq3qDBEp8LOx0AK6YDSKeCm5G8/jNsPvSq4HVTO/ikNATUaP+rOn0/Bkq3uT6fw
a+e+VZ/5dnu956Orw3iB1nR686OdHiZ66BrtaD6d7sdvbRtuRKbl+qrbN7u+b6iYiHWzF/NpWcfg
8uF8WqUKEzGTkCCcQIzkk61CkVNoq6EbKss8zKtP/ZtivlNlnKqLowdvej17IR3rfz4l7DGqv/2N
/hNh/3tnflFJ94WVvbJDsxgxVXF6atcPHrXdgLF8zHuEycBcO5hLK3GiHv0oGlOvV6/eNLVzw2YH
rbfm7jGMLfG7uCpqtr0eTKXujYvBuNqjSNIjTbqqedxYzimOB9HUTt2wt4sO+jQNQbrHvU5KznRa
Ub3NZmAqb7DZtUKEbGr6cp4mLzqFWrlyFLtuNG0wIToIrYF9XpY1NifM1mYwXxxevkAHkxpF6ZzD
pta1tenikx1izvIKDQJSOnR3GiPSVfPupPBlzG9XUZi6VNB7JMmM/2OuMoEqIo1rDte018Yem9G4
xkYKonh0YM+mN9t7K8QDjJmMvMFtPrjonmWnVcrV6/W43MLboMzsSFsq4lPq48xC4hCYo+TFVN82
TRXHmXZx9sRCXKG/a+3svSr1+w27f9WNWa76u5hFY0eWmh6oLXF9o21IQT3/XN/r0kIeyG3ZqTEN
TFhloJAB+kDLqKI9h4CqYbno4o4+fzmRHdad3gu0XAb6eNvBhlmU+oxJmeK7Zuj1vDw+0nJjc6Xd
HU45FPBbHBv/Z3o4d8/KPrTtiMvmF95wp9l5S1+8Z4eepwrv+mIc1htnkEaLxdyZYze2aD3taRiO
ef3xuxVO6ZxXhrggqMqUf3lrOnqY8cvcM6AapWs0m9zPMR77r/AtsenWGWm9wbL2pQD1d9Uby6k2
nPVmv1MD3QgHvUPE4zDQHWKPNtXADndckH0H93VlDMKeNzDt0XZvL/M5OZdoChrO46DXVGjt8bqe
oVfxKJboUe7oYNP0F84N/3bFfC8Gk09Y26gPwL4MsN8OesY+xL4pKvdCpAlvfzAghaRem7qZQ9ub
rK8GqFuDSqcPcNEYj+Samt7aRF/uwzTHSC5AIaPjYRaBUbxEsRgsVsfbeXCPUoouPEMUg1nqMBku
lkGMwyZbcBf9/eCmb8FoF3AKsh6beEckq54XOE67GTmzhdIsRe86uYaIR3hoxwb3sWoGosdAWsKR
NEYPejs5udDzNKKLXPNO9kwHVW9ArWI9vk3DafnNTaDF4vPAgaX75WVsqCvVVlyLClVaZapiRyhY
h0RgdW/y6WmjY7BUiUoFgKUxes7WPPIXfY4HIU9SatcU7KFFX9Q4tMni3mADXbJ7azOqKaSr6s1C
pacrbNqDcrg5RZY9xkraSVOPOT1vDiU17JupzuN76iFoHVu7brij471qOHsbf5Zba4AbaMk+xjKC
6yav3cOKiUM4OIGz7XZGmyy8RGyavdQd79qUdDd0yaueDvJxMNIXvQnX+cO52T0N6LJHPMdrnuOD
GsMN8Eypg2ZdTc/qsnMeDtOrsP/S4M2HKs/PeDZWFNMX/J5H/gkFWlYBd/rKhC1ULBf9UuuHvtlj
SegrMb3FmrqB5wXLXX9pKp1Gm0uLqBvcx87oMVham6VpBxftFSXe2GNt0jAwa6hOcOsFHStwNFok
b4RK5qaWwaZkD3q9d0gV59kZlRUjTTmEzZYdqNJFL6DLgT0eaGdWQ0m+7CyfPR6SHVdmwRBbFhBP
A88J0PswLOBtTKy8NSeZbeqt6bZ/JSoZexugZVc38/mRnbMS7ntb1TeH3f6ZUBev2Jv4eCgC2tzN
9DEAWY/QT7/t+HBnUJG6uFFcZfdNbZvpBupa5trVnWlUsIGIQojRZ+oCXqVXyvXZVaMG9z5y3fhN
WrAaIjChWqGe3dXFHR7YMFXcACVqnxFYuHAUE38Vz19nIPs865h6n6l5dVQqE00z5c7TJ1/qwh/m
eClrREjpepX0VlH0tCN243g6LVym/t49UyfLR9kva8w2l9Hhwp/5zoni2G90czU0PN/HzG363ezk
vDTi11XGXGfsf9Sh4tR3XqIZoctSLtSjZ03285O7QlbNA8NKaC3Ge0Ym2Xm7qXjCkVK+uWZ3WqyU
mbUvSVSmDfWMT1zLfMenR6tENSvOROmR54N7LaMMMq7tbS5bLaDiuHnEHnt1yPMdsYmxHd7ElOB9
8Zhe5WLZPMYBLnEqqjJkjR+iRb/H1JHvHktacBBeoMwIPMiD+ZDjOO3Ys+bZ0kSl9Z5XSfb1bbZN
tcEef+0Nh08MkNTK2IX1ZfPUtoj850wBw++3+FSKynrfOS559nHzNG9MM8WeiLDIIgzew8DjkHrr
ywvPelb+ZxScO4+f3MTz3K9r9hGCFLExc6bJyX6RynIGD9XgKqoee/zmEgw+TEJ6sJObs+7Bs6lg
Fw42vYQHpFV5UZd9s0EwsbhMOEuc8fls39lxbic9RYxGlkqn7Ftxm+dlJz65fn/bUj5R+H1bY+ZW
3UYsYNK/ir4xdLjGhtOqLpynnRTxrbq+5GFOEkBFMekZd9SIt2GZwSRntvmAXynrR+amjDAoWzaj
r1nRaLlVUXLvuXuoOthsTq0BoY5bfSkFx5r7tlDIZRt6T3AjOXoXv0nVRTERVZ+J2XnqlUku7Wkp
nuJ+OWdMMyGCse49QucUPn9h6ROVmsxJ7Z1/3GlrUGMjJvSeWy+edPoFik5DTDPp6nkLXchPg5Us
ibWEZjxWp6VBum1xMMzEYgliTAZYHedxRa4QSfJbFSaX46rG2/F0emA8JHHtgMSDmHRdsgFys5ox
lT1zxOenzcQZREXXMQNX9JxpkleV+vN0troM9jwmVc1V3/CdJBjuHfQ8/fLM718JfqTW7ZL8/lux
PZRWiVoJnHDjs7PiyR7u7H5lsnf2alhnWSZqLpimOTizWOZzfgisjA8x0FpkAP2S03R2tjk761Kf
AbaOGxfDeDjcISYsq+9qvX2rRiXMDEAWZ51OEMxr7I6HuylsgRJ+/NI19eLNSDQbzuzCS9D0YbTu
NmN7cgpkau/F5QjkzuFSYS07c2s636J3erbiklqMmfA6lMl1z4k7jOf3NlvLcTONIne1V/Wre6UY
u6f0t4d8KDJdeDfmoh31+9viC7VDkdF0h5WFjR4HozMcuBddNrdJjOfyiq0PB0VKIcd2teQky123
ThvK0Vuk7jbRLDrQFxej8GguyTbll420a18w/9u9pza9MRV9HifjghHxSGoY4/mGcGgZck6n2aPv
FiU93LNhbR1yx5gZnjG+4sQKG1NPl46whrpqaP796HtBHY54z5OAXXT2zcZehBT8jjwN7OLslhRy
zUO4ZdbNLKMnmdyVNQDGPncLII7JNCVWyqlrlKKnCEKLIQOGHHZza1K78rtcKf0c0m0LTcdlsi0O
uWA9gSNZbljeTHiIDmoIJnUIFQs79c7a9LuV6PGFSe9bGXV7t8OPrkVvxDXoA5+9fY95dFWuujFh
/3j58rtM86JrIqfdaNF+dWvzO1PqWpBOPQYuJ3ASdcIgy8DpSEV585rc9KDhdc5dRDPUcZWXxI8Y
56eLsnrUqqpZMDl0OstiDq9l6hGfv6ARO7gfWpuGOnUauAHb5ledBErtb9EOqmLv1cW8Nru40Em7
ydPiwrJOedj1I2I92OcWoL9Tbz8tnTptYv+l07mKEnaz6ANNyqr4hrxJ1Wtoqpt6tZe10WsI4DBd
51Jgde1WUjXr0mz83YwuqpQqpxl0gkeMAnKeopDesLk+VpuyFySuLrWYK8xDzBWo9PLTBjfN4urk
r3bRofOhZcZ3p9a7Tr+YtZPnTpchfypfter2pD0ru6roMRgJPJ/hh6qb80kboNKpjBqrMn7HnWZD
L/NOcI6Z30WhZFD1Gi59APWvi2ISK11Xj3xSvQ1NyldPKBanKCHlIuktQeBQlmNwkH0eNlSx4RiY
3LC1m3W7iqwKtxbNCEYm0IMy9f4bJp7dt9PlakHLcS6Nr+UBpJkM3oPlnYkp6rJsqHp8QnuA/phW
IGnaScid8hb29XhCli9tKtDmQT1V4+CU+t+7+B5+i4KehiMU8aOzGyAha+OmlveaqHeaiE++0pf9
sI9PNeFtM0Ye87wQG3AYnXC3Gdj2xDwa08J9l2XFBqBKRWur74yf5O8W/2BW9NO5w3RoSsp4cN/z
ePvQ3b3u98EcsTtn7zXBxs+viiEQni3XUu7J9lsX7BlkSTWwecku8ftQlsG2u5o7udNLrNqz2f7I
vUhM+6byMQkQeBENuo+kq8EVasAfsWFi88x/XzgXtyi2uGnqdk9ht86vCEmatXa6Pq6PmyLnvl6c
aql7XjKQhy2FnZukxpKNGc7jYPcZ80zWk7thMTiuiGneuBHBwledkFE/DPpg396tk0KXiEE2HLcR
1LHEbeijRaxGTpMzu/jcei+c2rtDLjB9abz/x6i+VbZaW+uQ3ERAQjXACjFm5JnKgYrz+XkZWXHt
i4C1vNZVCaWtvJFErWrLaKr05DYIjUZr9x7s97rED7L/mbo2PQJatp0sddNmRJJ12NlP+8G4T5VP
7181U4/ZPIPx1aFQttle0YtgHbWr2uvK1UXf+5GPNDqH1plm6pJ/Z6rCXVUqitwLyoFmIEG7UyTQ
lLniKnv/zu2jI8yvNupX5HDN8c4+uI1ZRolTsyUxZtTBM7lP8DomknEzQ9jdDYrJwmZSycM2wv2W
SNEs7KH5LbGkCG9Pd/vyeRYFmyatuDoyFHKakx3FxAfE92VHYBpYzeVeuS+mVKs8Lma9pKzOq15N
Lns7nO47bBs6Y++l2m+wuyocOmAbMCVTAEXc7gZP9wAtvCdXjdmryf9wvwP6FrpO2uowjonU8t3q
WRdd78CihEdhw+bu1jnY7n1QTlS/2e8fYuAeVt4B64Wg/n38JuKoHTmsvg2Gz8FqHlVkmcVv4OG5
Nyxd7STywQ+7LhwHc7VJFiquzFSfwvI+bWP6xmcJ5QNni8YHU3iyiNJdDa/C8X+ChM8QCytEDaWS
+cE2VndmfFM8tnpVw0Ue+FIV7NdJBdEVtJLRDW95uwRlerOFeFmUWoq74Q+JwTHW4083Ft0ueHUj
Dhl2Ha3KTY8r2CriSz9vos8Omy8WRm8hmblQDORgXbR43jZOv9H0kPcqQsiDUS6jHrv44IJpYjzY
Gnz/jNtWQV5/ULXuej95t44Cx8wjfXduDHIa+mfIgu3Flj6KmPXh+CQPfCuBhtr35+iIuaj0uJ8V
/fAAoGGNMY6Z9g9uFQaDywOJ48r3+n636CifSfR6dQxXDPMwBYUDU996vmq6XMLGsopCPxuDiwt2
6GOAM40ib66Q9eJEMto5t9EeX8c1lgrISYUiIxOZx5a3AiHBZ0idYZWRGGzJvTgwAjrL1AJ4d1uz
rD2bvL7uzklNYpe60V7Pd11ApblwzLfD8+fWF7joMClBXxJ/f9AVlXgNnRMpEddTX+EiOgE1B0IE
wwui0bLUCshpB3TE6CuMjRmNQYnYXejSXU9TEC4fnSY1dNlAxhYp6PrlbSjCq0cctAuqGL0Jwp52
RyNPEvXsTd+/mU+1vqF91iQXefdF/v50L5f4paHYblvO2qggqePf66Bti9v2UtZsc9MUgZZHCIeA
7PqlQthJ2BShVID8R1iCyIXQO7aGUPvxuR+/OqvbwAqh9vpIeZR7a0D52Qv7u3RWfUHJQhJt2dXM
jQWtxLTiJ4+rOO3AIuSMgmEMvWH504s/N53h0aH4pgVtsmJZK0321buT1FXCfAx8ycigD3bh9c+t
b9PnBhz9SflBjkSo6t68p0Yo070HrTTs594QANX/Wjw1Q+wZMaQadvfVbbUf0yaBWDUM9bVtb0lu
23U7/xTXsDdGKQ+EGe3nfQ6jimqj260Sc7sA+tX81HXdodVBj9iWutHDbpfjzCZwXvH5GZdjmhR3
4+rQ6H9bHWQkYHd81YlgR8p5e+eDhX0yiO67i0B30ki99OzMHnvVMfTsicayClYZfu8MfTpF3wt2
ZI1ShXGehb11SC1r9h4d1K49nGOnoawv1nwNvyE2lnkJneJoeP7mToIpBMke3PxODmC/5VpWbmTE
5O+vvmvqE2sVEvOh57E7hKznozHc632bOfU9AnjNbbdflt+gpvcEVAazLmNhJqdxpcfMHP3qGsje
9ftuoxcwa7rRxnLjFH7RjuhUDbug8YQWI8OeXJYvWy877z3QJVjCzsE4G5qSLgIScNXsBIqPC2Yc
2kmjZfToMX6q94ylM+SZgn2Pho/WsP9dXXeNefHWp2vnYd83M+Zips9lkvrP2jSzm3m8b8bndp1o
WlPNtw8gbWi43Lt9MMdntIe1mAcSXIOC+qFfln0vBTil+7WmqphtS4WIAMWu7X0SOsFijWMqNYSh
jodSbQdjz77zyRXEGBO1STreDlF4hxWDJmrTGTh+OLvMI1BzQWr8OoGXT9T6zi9bAsvrMn7tXHg4
EeRJUX9q8EwcqBUyjkiI6eP3mfLsVdd5MCGe8FrXcyHIH097RUKaNrw5TReDWHigUzchBxsOLwN/
FcW74XwOphrJ5vRUR1yF+uRSmgWzKqCjqKyp+9o663OdTF4/C5cJWNAEqOZsqqwkHLT3irLiPnx0
LrTqQGydyXYu69XLKZNqJYJBoCH2fN8mq3/aVA2gfishER2635vP950pIgWstKtrcm8BRoKpsJzO
XColEZZglj8Gl9xdqLgSfA0UKCkqO1sTzJCQFh2687u/erBTDI3Q32JcFzJ7oI6/yiK8rygfyNXZ
ouxXPE4MiqJp0TbUCnKHMC6X8jonYPYvKwK8pVrfz8lWwU0P34SV1zLrR/Ntf8q4aOASeXfurwxy
qQWpeede1t8IdvBSMZySrt4pkVO7ODoF7J5r3SmrhEU7I7B23s75sbqgfvKbGCrlxBmcRt66nrq1
rxM9uljhs0OT0coZ0dK6Scs8YyZTa7cnb/t/JJ3ZkqpYFoafiAhBRLhlMzjP8w2hqSKDgoAIPn19
+1R0R0dF1zmZCntY65+W6cD1d7uTCnFbJT9xoTiWIj7+dxo7m34iFF0UHQ/BgRS5KZbdSdefDrPd
WcR97u60WRfdK6N1YXO4Yp7gQki8xtHZ9PlGGhEPMI00CszfsaMlfSXnJz+ZgVqMNHK4ZWPake2w
XCrMHNnqOZfy4uOritMyHUB+HJVHqtNY0+6+5JTxL/1yZc8vunsyR5EUb6mdmSohtq8pDnh5llng
fiTKo7zmvfkuue8qPM+zWIBGY4WMiLJCMo4wpdgd35vRyBhQLHwrqoR12eEGvAYF3AQAtPRdHkz/
9KZRFafxYbx0kKiAOb+Z6uCuB4DAlmPO1MW1Phpu8pgnHX/HJZSBc/ACQKBC7MrC7DEflyoAII4C
uPuxA6AtY6AtXxZJg3ou+B2Htz2PXLWiNN3cOJwV9gkrKvq3AEImCdnaEfuX0jrJ9I2fIFo80QPi
Z4q5Ru/r14i7+dpazq8nYmIzjr8v1tbPoLt4V6ixh7/YeUyjH4Kh9BY5ra0N3l78r7Ml64vN/nB0
VAFuagp3H/cdtzf96QcCHPatN8l/4vgsncD+loMWA6E9oVN8MfxonllT2jxt+BdcCRK+cfFsDO78
N/kQC9ewZT+f+z3NI3z14XYV+86zq5YMdEADYbeJGBWj2atxYJVqFH/d7ayPfNvmsnLhJE8g6KwY
h7wUbTB4S+tTBXk2eq47l4hhxryuO/WeD34JH4NIwwQTqp3n7DRuQvd3yGUTpTPbYQHLi8rQ3pXj
5f11WwYuLdRXMmP0giAmO67nCf35D2giWRyD9dHyGT4ciXOki5no3Z69wZZ5zOcQxtsOUQFWYlQv
zygszsfWYw5Vwd+VOID5Ecf4TN+NWON8rGZndRr95Uv0gHxdGGVDZYrH0ZhdtZXJ1FWfrkbF0tS3
42liLu8PZkLJ79S0o8hRnK5yixOHGjY+tYydELl4MdBoXOg2D/PrBnvEKgoeeybLet2W8Rk42HH4
Jqfu15GoSD57DFrwi9jtJ3SWkFAMGFNE+bG3yqhgDLXdE4FOnCTCGX6E5aucMiNrychDr3/ism86
bkbmIsk/w3Rn2HXPI0pAWv0pKigHuiIYy1+z2xvrNxDqy/5D4zFAqGr3Kja7lLAoYhEM3vLZMgqJ
vxGKbbWsp3hs2C72nXoeD7gkcNJpu79nP+eaqW4qBj3ej1ffRkWfxVHMEJvYDUhH8Y/MwY1t8y5z
cPAvxJedSx5PqcdvF+4yZWIALpvXZxpevpSEXV+Rc+c9STRmyASN2RK+D9oYRQT8RXdCySF7Z0Ds
12GnEx18SWBvu1IMfx9AfQ0G7fA8iWcvex9ltP290Swf/fOW4eEf89EYxW1LC4o7q2bAWoldbTlZ
nZgZf465+uAvoF3ho8B7rwtCbwCD5FFTN2IwWLd2sb1/x9dAXBGkLncIKnR4N/4ouNg09K7BDaPq
fCdJYe/29DcXEArZqsn7qxV06//aPWC3k9RkybM1Aj1kcBOZ4khlmSnO8fkBDw52lx76Q1DmJjj/
K5g/5D9k11o5BacXtQak1Bf4s9hcmrV1SR0lcNI5grjThx6DCaqWiCwazM9S9qh5l6OZUbWR5Ww2
X0nOMImdgT1ov0ZQWGRRuNyBzAeJobAS+KzntKwcs+usmOL7tDfgmhK67EYuwLRlt4QZS9ig417K
Zb1AWvl4+FHFu8mfdPhPtRHc3Ga6DtORsQT7fd2UdQ02vQPK+C2ojQibuVPZEA3i/SALL0HrZJc+
ZDxzFodIBpj3kuz7tOq7akcAztKck9v0BLt5B/ZZmyDHHIViLQgfQLWDIz4UkSOlOqbmSkBQFdCO
e+SKjjI6H4EvVVGdgXr+3/gWTJKNzHNX0lPZcYf/O6eWa23wSxYO8+Nej6lp2bUE2TK2AcIPW5nq
NnU1Kxvmd2Ha22Nuq+5MTjBjAWUveUI2M8YO2zO6r3i7kymX3GsHk/SUJ+hfHbu5jqOf/NDKLwEU
x40sJX7fddofpPnGePp9axr2vG8P7ULJUqvetqLySYOFUZ1zhcavmfe6q9CcdZaJZBTd2vuRw+B+
7x0gnAjhQQJzvIbosrvDq9W1Udq+L4FL6zW+r9NlPOJOu4Tee//IJpCw46mkNDuuMQLR3lVO9QAh
bzxz+lsTPIFPb4mPT8gNAv1qYEDAUersYvQAkLe76yAdrQfMMVDXyArS5f8887g735nbsRS3JPZy
uebJrENvsJbSX6452uPEVgbRQ9CVyhsALBu9LduEW/UQT5a4N2eMhfkMz4ItuJOqViiXO6uKfyoR
3kia/8PP0aa/VOzKEV33JSafmc8/nZ66E5TWJ9AZYymfPJ2onX7HO0pmSXPT8PZt9UCt2oOz5Fe/
R/a8UEBgZH1Cn76SOgXjNYMxS4WJJ9+jUqffYksEwxYWYPikQpaCsnk7C0awUZS+BhJDUD1mzBOE
XXM60RJ9wNk32l3FS0K3fcIjtOPTjB9/n0LkFcoJEr8oLOmuNg2D+6gzVfsTIm+LjWEpKJ27Tib3
bwbVWPrcUW83cmGF7errz3F66+zhyqCtaUTq1GswRez4xqy/ZxZcJuL10xAgNxSg0ruS4ntu6Dgu
GrTSs6UV0O2cmXK3OW3cm8DnE04zJ3ak6ry5qINM4HG26+tlqgNHlU7BbORwaUGFQQYhONv0Hu4L
bXD/0KUxlKdUShlgDlqjhvl+E1C9fn63ZWf6gTqS78/w3yQiOT1r/qD055G1YtpjaoCKKJpLMSWY
yCUtGtiFP34o8JPDF5jwQsDT33BqEbCU2m+MYW9daqpCXAHf8bNa8dSf9r/jpPD0jmtucZnlojkY
Or9NL2i/yvPTRGDPiKpq8mMel3ugpn7fUZIYg+aP7c0ShF45BUv5/+/etnFHI9TAxWlIDfmbKIWk
fvpp7wzKFZv1KrVe39mJAXxzaCqVav9WzDc9CZ653QrcHw6IJRK6m+xk4nj8kAsF//4BPQaEkKsD
71/HGHdMoTKqdvBa0H97HL1fX9nr8tnzU34XTmjJtOdj6eCelZNZYJebD6IMCDC3fbiKdjwqhffa
ZaRBPRz1N02pkVo3Pvc4rtGhmv2LDleuaxNOtOK9azqUgTg8wqd47YgaaU9l6Gf8zZaTrk64uYNZ
WlW2ccgxB93rYJ08PUayRp1Z3B11cOLm88B+WOJZi3RVpfsIrTI9F/zc13ms1O9WY1cFKROYi2H8
y/ziLYpP5Hz0h/SxaQflN4TfqNyAqfEf28inn/6w4Fbk/nagGTaPUrwGi+PxPeQIRcUiWik2OsNU
uD49OcOEQ3uh5zZIDKWmy9Lyn+SJ1YKux72FH35IMUAbOfmN7P1rfDPQs4/tyq3daEMdHIDoLBbG
tbbDG6Nc22sszc0uOuPCPq+f4F/pYFYr1AaE0C45EqAEmaEIjM4rD3oe23iejHW3WMOScsEf0NgD
/8N/0g0Mh439p4O3OEMOFSLB7O5ojyI4EYQhAGmvwFNx/bHLN0+RF+ub7A/DE4Mz3qJeg02GwF2I
KIral8uRhcW/xhR6CYIVFKjjb/Sabxwjac1GpT2dyrhqWpQOojJkonJpRfb39pSnWDFR/z7ulJZ2
+Btv5vPTz+ut/zEOvAe+TWX5p+kXSWxMFiFf8zLnHJO4cg3NYJ5av+LtsMqO15dgonBnD8m72FkD
tiaZlovvGRyta+KleqO7beyL+XEehatwdoA6JYhsLS9CJet9G9gFUdEwinZ66Ws2gpkNjfkKrwEs
0oT0XaW1sw2lqT0rFxj0mWbJnMg/+s85nuzTlukTSM+GmWeWZCK4bjCHVzrAnaXCEpZ7U1aAB4ZA
lGAn6CTxx7P6HrHwqeBzit8ohJ8qXNRk9uSTY6cBANjEaB5q1A3kb/zpwxUg0VBy1PPpxrNf4315
qOwFTT3o4c/erCpOCocAskj4Kzm1RfIQyGwWCXAi/d8S3GBTbU4G7XNCt/6bviTyE82g0Kel3Uo6
QlbX1Jj2L3N4qaZbjfXhG4SHjM14L0EWjWGBdI3lPL/8cvfWxCImFTX3rXj54C0vwnoQMrWQFhDF
40Zb4BnvzvO/HfDy6etHlts87G9/X3zsU+ecbxoQoOqCF4A6+RBzwh0ONcdmn7OLc2/d7botXWxl
zaM3tuIhdPwtnMYXOZiVPlZC4xxCDkCf4534Ec5nNFaPY8dLiH00EXPdr7LfVrBxL3gPwyWtq02w
4jw4WQQwkVwpmbDuHzdo/HCRQLL0mH+XjWVoDhS353GorQBWaq6z9/Sx3mxKcQE728mzMajYd9oO
0SwL5+L1S/yT3kYTwyGXyna+iQ8AFPYqWKxeJi0LzMRiAyrhldOSd1HO2KXN5iTzWlFhUVZoLQWr
lFUVR7icojP7OdiwNHmoI+BIEYsckNCN0SZIBk1P+dO9j2BL5xzL2U9gGNi8Jo4UzkiAgSfHNkhm
B6oMgkTGDDOFW5h3gRuh7vEScT8UTjSjKMtm8IE7+csltpSj8ek6P4ea7g9tyy5R3ARVZgNBl9qH
06U/7g4u2vYCSQD2cG/IMOemQwXVyCoyaNzunAOnptpaWJGjHulDr0HAEVlnYr2mPWvtpOO8RtsI
E4mPY/i9zht7ZL1tsR4ENNShjmjqCuGly4Ste+gta9nnUkI/plcpg+R7Af5O+96FAbNvYbaUHfM+
gLdC4JAJYf9CpSD9RFxfYNM9AMhWMhQUW421LZleKFrq3fY15kGh9daXfUnSWvX4pQLuQJmEzTzn
/mGY9thAAQG7gIoYlOG3lT0WCtwvtV3V+MvvnoM/X66RaMm/h1L4IPVACNMgWuzPTootKxDRD8jP
Eunumip0eujcOYt5oNBjhVzqQKgYzB64pBH1tcv80A+dQ5AA2coyo0K+mNiWtMdZ9O+gF629vH6X
u2Cq/lE3dumRBkCPjfNa/HRhKGuERBu6NCgh5BwzMxIlcml5F1zQtVn8GsH713B7cW7Eqj18ODcV
QBA11Dzl7aAxmVrMvoU/aOwhJQOkAuk3sBdkXZG21ONFIbYeMH7aZrZq4byfY6CQ3xrOdzAeiG4D
qyOb8MCNYKVcMxr0P4PEfv3JvLHnLgFeKuQk1gRItOWAc+myzrJsDlsbNcxzh4QHAeSdiZs18GBq
rAIEUl60Ql5lfSSpbpuUgEISW7v6BcdjdZCsGyekT00XiCzZfYRKiCDNgtS9o6OS6nJgnmAQkRYF
pIfFCma6/+EDadOrUQje8zh8iAdEWOouCwxG5NOp9SCOx4wbvS4RqgHhlSWgQo97GgcOrff1OY6h
gJwXToZ1lA0bptx8pwX7kRbWiZyHKxf8K7FZwSyU+4+YQLv5OJHixKcHY3DdH9U1nRxzSe/mXnuA
U1nkIjYvP7B1nsTGtMMNzR35jggqMBKIxpclR7YebbMusoDYEiMNbS6DHD8VKM9gZO7j0TuhryyW
YhYtXOl51+Zd/zh5YuIGvmnO54Q0FPbLsoZoRlEIYoN06TAb9c+GN/poznmmWgLnkA5l+MNG13RO
4ZVPABRHDoBTUYuAke1QZ8wUpChPZ1u/peQmwty0/jJ+kY0M6KSSoQncX7EQAvYHY6xrF/Qzc5/g
64c3UgqcvKFbQFHnE5R7ZG1Q+mHiSlma4sXeAVSXm4DzX8Nc+3R/fwajT76ORnEOt/hw8tpuCkdi
8HSqXvM4J290NIOGIGEUAVQJ6E6I0FFHJnsM0k+l/nXqYFToq5rpPe5L8eDixoSZit9aHeYEHuEM
bR2D8a1Mx1V12MGSPQg+zdUaiZri1nK7T++bAEsz7gPlGfzAXAL0nscJPUQAC20WnTaW500D/3TZ
hGiM9xtOXeidYIqClbps80zcwhyFtBNYmxQZchlxTHBqBgJMOwsmTZeTTpvHyqUNDwlNB+EB9CZs
cEI0qNiNcFRpWybTRrEbde7K7qnYXMhJPTXjRVHP1BDem7innx2i9GnGkTVrq0mP171pk2EKwETn
VXsZV5PhWnIrfG4AbFXOLdDry8nouUnwtttS0F6s1See9bT5F2rvRfShq3Vdi6zp7uLVG72RaGlf
u+pQkmdePxt8SsxubvOZAa4X2aBm2OiPzg6N4tdn/ne4TB8T2gg+A/v7yShogMKRSpYQ419IJeWL
9PteZCbO+8GpCtxaLxtj8yOYxaYyLfre84P5UDzGaT6Bhv9sVAIkO8My9XRC3ZRJh5wAxmV9BnzW
Es0Ap17KQXRdPbiIaVHX2RRam7JcGFf4PDgUa7ygHABYlCVF2ZtlTN92G5JhclX0XoMIzRwNk7y7
/QcBasVWIUwagteOoMteivOBInq7uebygX/8iMKURRd5DNC2xXrz8B7f3QvIHITFTjPni8FVKpYi
yyYmZ1Jq9hGZ0Yum2v49B3khzrSVycL44KK092AxfwXwBrC9n6I5w1MXrghiioYF/41HMWc26Ejl
+73l0ULN5RPJofnH4E+3/5Ci5e638vdHC9rV70bwxyHSJF/7AJ3Gmg9S/3GAXQPXWpKuQDvt2pO+
uC2eIoCgA+ijdCEBMtqCGzHK/Tjki7y7dGB8AaIDkJU/HAs27qYtFGNJ25MIFk+ncP/oKVDneySJ
8+8z8ftR+lNdnE6ctf90LVhPyYiBs5MEaBFQ3/IHph9qHjXkf9BjzhUKkqEUaGaClo+8Asix/oqD
yKFlmkQYi6QE7jjrEv0wWkM+PdxmOiKcKZ7t980yEUi59rxYwMG+KoYrS/AAutOJPwv+suEEMVbp
LSxBn7VY2JP30N2HvAkegks8kb+Ktua1hzjDbfZU8D51gn/Shcx8y4ePDRQfMJM0WCF81xgsBr86
2Wye28DxpI8K9FPSBbha3C7qRNlUe1hyJHWpAUXLBcS8jOzrDn1irgEjhW5xxMY7Em9lvR3SSSXu
avjXznsnV6rRaDx2Lo0id0bqkHw27W/94W3DfBjpQpK/kQPwn9gWt+0JD5TdpwjWTuMvvNoTccW9
//d5i1M9LFfdyNmgsJHo6iYaz4vupH8A2ACtQmIEwSe9IRGtAlovnt8kjR1S0h/jcM9P7B+pgx52
HEo2hZtePC9aIaRBJXbXIY5ykc6MLjyHZo/WkfNMqV7I9DFJERmrpMOh+Nh9lwyfg/DxaQ9/NOSE
onxXaHb61TgiJOtSbv/nh3lKEnWQhB2AQwMPa/AbnYzh6CRIief0kyzCJQsVfgZ6IHbqN6KsYbVn
GIkn9VrADMGuRnKxBjJm2mi9Xy1WUetT3eRjZlSsfR6mwg6j6HuUl95vGryH8dcJ4D2YLUDfE0P9
OhETGxTf4NaL5qDOlvu0Vj2dacLF5HHXC3fxgi7BUCcihVHtZB9bwSKw0Bc0c2NOArHTJR/9GIoP
PrJFdY6hPr9OYc24U/8gS/LZufnZZ8SFh0kjzHVnCN1BZlrO0eWgl2xfYqFt1KVhQzJi/zn3xLb/
tuFK+L3tPJzQ/8X0Cpm91/8wF/1SG2ZD5Wp/42qZa/2hyz/ohXM0/lJwlYY8ldM722h9mej8JNmP
w9ZVYD9AZbVBMAnQV6WONaacfB1R/oYXKWjp3I1lAj4tAUNwWDk3y/gNH4WjoAvoE6UAMBnADbgH
qOHHJq3tcoeG5FItVLsCsiCC0FwoK/Oqk+rbsTuqh6a6XWXc1bwuC43ay0E0Q30u1x+JpEK702+V
Ngs6HCSdebWZQ4WXU2TmYFX9gXSDm/cWdA91B7RoOWFTdjAMKZ56vLJIKY0YE5yAdAXOtfCQR1EV
v0fVOieVOmMArnrh/GHpsPbM/gS6fSVlqUyt2POk0Vc6s+R4dn93Ts5JJKzM5WxcxXR3/csmOiEk
ie2bVKEE8syUitFZi+d8xltKxZ91Lmklphz5PwCnYQIJy6JHxu4lohow/SRz2nrQqTjBS24NvPH4
NMSPXGEcKpHXJ3hr2WSDUEJ2YQLWUkmElSOErJZo9ATr67glutR0cpFuGdlptMvpQc3m4MZTA9zi
5TZOU9vvFW0+0gkq/uLrKUzcsZ8hth/sYW/+Y5FpwoZm7giHcHaCrZnXG4R/oUi/Mw1Ye4Tj8Xum
1kkxMoencqswTghedlsbvmG6JIM0ootawQPnxLGgIzIfFr+R+nXNbJiLxPBRYy6lWuQw5T0zZf61
7I/BUmHQ72twx884+M5G1XaAWppGYMmuxXAL6M0wm3YTqKLbjhouWrckrrBjw3SNQDFC+6ymgzMs
IxqZdNR0KD+GRQe1rDwvke6Otv1dSHki+retWY2x4zXJuLMPHse1PMEgssR7Twit6pqu1ifgPBrD
RNC5JctnOtWBhZ1sH3SE3t98uLDLDxPLxhJonXpPdwj8RVtpJ9sG9TMc1KAG+oCjWZnD0OVLEqE0
4VAlBYrEqXhAlgGrutxNabBnXoti4WcnCN1Rgg6/8nrl30tzRo9u8rqkf2jXoxetwsBaXCElWEnO
s+e/GO2NN/6zp88yXsN2nN7uiSJetwxEi++0LDKh7dcJ4rfv5guvvYY/1MdZH88lSUlgXTSyBJaP
r/GUFkixl6mPAa+r22vo75R/mQplk421GS0R6hjQfJpYbZQYXGqnE8vNsp8oS2qcSBhqtFbIew6m
h/PPzvJ19XbeLmsgASnpWyCvYBjdyCbDAJpAKuPozospzq0Vbamy/6GYcehRc0//+brl6hyh+IxQ
w3VsgzSNeRrP8/c+0u3gPSkDWkM2a47jbVdt3ubk03PydBXwlTNBCWZhDn5pbvxZRNRBlvfCCJL3
tlm4fjLV4zN4J05DZgBjLxTRj3ECbrNMdBqREQYdCpNRxd8rk3ko+YwhF/bz574+flZOuKKaNTAK
Be4jGxrJzDgDttB+tvUiqu9mRzRfvxf58Wf+NDefBVVdGCBmQB8PK2KX0SYg3JTzZvEDtuYYuGZE
AaARlxIk/CSkT4ejHliLPrcS/11W4vVlzgLOODKQOraJt17xE/j1H802f6HemugbcLJ1vVof9X6i
Ya7V4VO4LX45LGUIG1XKMFF/iUtaGO3k0wBKO3Sc9KhJO9EpbXWnqF2udz0ePK11VfkKmaPjh+U8
50rlRJI+N5HZiHJCmck8ckq7QXRBCFGUh0eXNBaUZfYzEU9K/3iKaORVu1oy7RDsHzi6uipV29An
LaBxho2AYvbVOdI3PLntIWMM9znXizUNNxGWmJVEiZEWjRGbAFagmhlV6gVYRQPO3M1Dd/PESy4v
X23sGMoUOUXl/fqHGBG5gpfFjym301lOAgJWWS5Ntuw/0UyWrnv6quitEgJifDmUNB5lXGxceQD1
P30Bi65BytaU6I5qjarWq6pWoJmDkum8x6XplAWd5OKVD16EHlENoB+af9WhoQ4Vjevn81q/84ff
CdYIADRbzadxNSqCeQrIRluhOWHBjC7p2muhPoJhX5PbQevhwE9r93FiwOHsZ+E5cEzdq8EWCwBZ
h1tWQ8uXGpf8TSBL1/tqwBccx+AuoQruemqIyNC29XcZ9Hzjcay+bpyL7JqjNFcXbbpp4cr7KKiW
SJb01AFierxPGnSS7pBq2mw4Qt+ENtAO9igdnB9xr3hwtiH5DLDqrROh7Kc5o5fS0ESS18BXJQKb
b/J0fgBMa3rnjuW0hszryUbkXCAJKb0viEenuGv6Buim/c1bSileeVheakq098B6w6g4Sbb7Nu6T
0hGFWX1UqOkyp5+tQvLffk7NnCnQPT6xLSHAZXex074TpgkPd6/JIeF4JMJg/L5cB3j/pwdN9bnq
mol+y2CMaNJdTqTeIkdYcGlXj2pEgdz1rHrxTbBR/f5iDjD8I9pZRTx+TGKoZu1UUAVQln+dCpCJ
wxxRPMmB3Ez7xwSSrj21ZFOYK0Q778F3VIMxTcwxunB2KhINFhuh5WymEt8XESkvLAz2+9gOuo14
LNVtCAKSiF5MYS002MBRO6lbuxzmPHsZvijMVZ+unL9/6az4fJHD7Ffe+1ybpFzCuUhHGVb1rzCk
E/yBCH3/6fjWtR1+I7khgn2mC53xAo3/mSQTg1qvRHfTnNuxev3s85O+egx/BxR2JqNfOwPwhf6i
9S1VCpwp3hljFwh1DBZNMz5UyOr+eyI1yBGYORZMBzfGBmNXF13Xlpko3K1j7oBWcLEpawJgoPCn
LOKWDCRzFNMuz5sJ2ZQmqfXkEV4eKnaJ95L4untFz31ICJdjytSwz7qcdTWXawAPZ2mHO0qhktEx
0n6uLdNJNqOpVied+xtr9DxY1sMvFdKuM3vW9Ps2giywHetQL2pGKUy/VHs7AFUs9C7i0u4YD52j
H1NoVe03ZC4AXCAuZA4BVJufATh1/po/cLXpjj7jQbAQG990KVufpGASZ9IZ/boutPE7HfQm3b1i
erlq/w71XyWZrugGVnXHKcJ1Ae3CDWbKJ/S9f/wOepvlg5B8HhjQ6i3WRUJjFUv7ggl5r9txIn6a
W8MgzonDuZs+iA1W2NDuz6JJcupcoyl/RNmTwdQM3qQci4/LR7TmpU+BqTPKqGtDYs07S0gELzKQ
E6oH1WksJwtHWv5y4HebetZl4F7ioi/FxsIwJNjEXmcUIgN8Jl5E8m4sGFNJKVgCihCvHArldymy
RKTgNjHeopEWCZI2ngw+YH5RPiU0oE0HMSPNUHMWRKEoT9FhvJxLo4AXRBIG4TTvb81lscAo+V51
aYuHwJNob3Y1egIKYOWSzUrFzXYBBNzwtyFnIJEcBTEFKKRbV6VdpKqYdMe8O69z1+KBhTv3WFMw
zVMCpvi82ZLJC8vnuL2ot3ZgMkN4oqw75xg45oVelMe+ogb55XZF/t8+uvegMAyHHC4a5WWwLEe9
6+sQgFTC6k6wDyGM2hfq2CDNY5sEgpymCz3Id6qSSbZ+NlAq22gaYoxAIhFvPoQ2BxiPM+fXH1VA
srFjkBm9qS6d3j7IJqwS817BFa4+PvL0X7IpgIeyIWvBwpKg2k+KKfKpjqE1och+Rc67cdCb9ro7
Laf8VRfGFxMPzdbOIlC68gHHrde2c6oOEdVK/hFRwa1rODWPMyCljo8KjIkiNB8XNUiWG/0GpolN
T2qceuMy9imnyhk13I+BAW80h6UAlQUP5d6BKB10EKlrZP6lH+Y2PX6OETvPr8v36PdcaJUqd96j
dNFh3R4R8biGJj4xCL33vOWka2SiPXUrV+O4x8f0oAl29Va8kTRhF0KXgdSAMOMpsG0fJecsLiXe
W2zarl/TzLgdwjoNTmkonWpBDC1idmLKH6KCnOsxC+LVF8oi2Yf8vK4wpo+bgXHLljYYCdZz7ih/
aYlW+bvsLSqvxwJBW+Zy3rusvg/EPihWh23tUqHKIQpUIMTU4zTqEHf4GCDtCW4lM0pz30T3Avsp
Cig/8h/ibZQOeNpvpM/L4Osg1gGcAlPFrPuMh8lnhaX+2T3WnG59rwG0iUTVAfridT0FAha1FPwC
3KxGhGSiz/l+0++/Q++77rdImOqvz6f/ENVA9+oniKKs0u0dfrIC5WnjQQX8RjKvDlo6QxMRijJv
EIlqrhZ6AKxmbxNi2KWtoFliShTifRK6Nmh95iqWc6d7/biWVylCuTD5FPYdZH1RX1nPmu4gGqgR
8KANz2fp5qHNFAZ0shYUR6XBopk+9sYYxooFkqEW1QelTIlHGbE9DtotHPqnAYzGgB0Wf1SF1P3N
S5SXgkDHYtS5GCtrjhanphGPHDMgxeq7xO2OAXLyOnWldkydc1Uq0PeHLBmwWxtUU/vEBF9ShxYX
yAMV59libEr1ZUNSr1Db6SBOI3oK46zQ7iBlnqqncMrXN+5ydRHTBE2yyecJQzeMkUHg1Pz34DqI
bpQtb4QId/oW6WeUezRNuCPqYTZKtlZ1B8am7UaNlF4K3vNK7W6f0+o16gSrBj8Q0M/d+K6fkESV
MBzMfB1yLcd9pjuUul2Votcdasrw1/vZNaRvb/qCrrL0Yb1/MhCxj4x5bLJbW2ObwZK8BLavLvVt
duZwDmIqZzfcKs/Fw5w9AhE2fhb5+fdPU/dckq9z+Rm91UQk127EHeYHeyaSwR0uTMXugIy/5y/j
CmWcdxwmWUzjfyl6SDr6rFS27A/hIag2dkTuWnLrY6F8/yIWa6fr5gAvpPmGo4DHW11I9I77p/ry
oB47IdaxtsmpWkcrKtMfTfa1pWKJQWe7xANO8ZEXe1B0UNLYU/AOJMgHu7TJ8w7oHDf1CcfeF0uI
PouW+MCRqqKLSHwrEB1ANDLKujZEJcafREcq6CXsIGsYHRvLbSs31IXVGaqhJ8sZ0nHgphU3BH8l
kqK+qC83P38kUKJOX52hYfowF9rCXPfAXsCfvB6rZZhnPJBsSbg7gTsdEo9o781zVDrNvc4WReD2
iXktxOtScIrTCmaTmKDcco0tQ2mu0WOEQYBv9HyttGDwuGSTHu6dCLLUBDZfhXT+zX51o3jyCaaU
Y5I+OmMU0Y5dAYsYa3AzFyueOMD192vfUC/4umovtErsjfkEugVJkR3PcPYCBK59BMFNa++filcL
fNxg7Db499ybUrbI3BXgL3Ce1AFFRqVEDDvnM06rbMqn59H52UtMmA0WEjLzWZy7I1Tb2LSiSVu4
AEgMUMh9sC2UHvMG2IFzoQEzpeRgPYCVB5O/CbdP5VaE0u74fspiUrm3lTfcZKMC77t9mkar6uFO
Tyw1mQBbCjQpqC9SZGso7xxLczAfKfh0gAr6A9RhFEAEEhh+kTsgfNLAf2vni/3rvlj03QVWxxWF
GuB/uEwSh1/RkBrAGPFSygqn0+f50GdUkjM9kdJGmgsBExBOt8Yufs5qVaAsUIZNcsBvAgwjweGN
tcdvCbnClQb55a7Yf3b02v5ZrnaUWqyQE5jbYEHeQDp+J97fihLoFvk3yAAXG7wY4Se4AaPYo2dg
u/V9H7ZewRm32c/8nMsE00JnghNEJIc6AaEgLTFZMADvBT7hyDdfp85ib37sBSsE6/kEk7D8oWK5
jC4YBd4dIHPue5wptjkYKfeZ/nC64kxFPkI9Z323QAZPOdO7EYmU/u7NVGBUy137NgT9hIsH0Xu4
Jwxww7fY/EfSeW0pjgRB9Is4ByPHqyxyGOF50WlMSyBAAmEEXz83e3Z3Zna6aYxUlZUZGRHpMcET
ASDo88NpQSdYIfBXf1kBp9pEmYZ/O/XqDBtSAGjDR6qFsZnQotNqXNJt5Wwj2dU00YOzK7+wANnL
ttpGTvUlRc3N2Td8bZ9vCAEAvh7B6iWu6nCGcquZvjNrS1QAqKUZ+5/+epWWfivcIxsJZcwTbp+Q
a5oHjIY7rpau8sGtJeXivp1H1Ng608jPgwJtMrc8YYFfZXXTlYm8Ajn3qh+PdWun4OtN8iwORhpg
vwGViMXyZiyQ184czzuHHv5rjTQv+a2IC4stSW6h12YkTbRL7njObpz4Zxcej8KEM7Nl8BucNrDb
IxqsmvV1p3Pv+MzqVoe7/sPVnk5vSNPSPBytpRflXwu7gBOHtdUG5XTuP8WKPv7H01Q8d6/OvM3a
KGCJPe+2oiB64YMiBXmM+mEGFeFDzA1JIFo7+K1u34VJpw7YxPUcEhMaCpPjFJBs82ghWWvpA8EC
3REFAVp0RNQb4U9cVyuEbMxX6FmiIgWAo/X9/QxrR28wnFfBfM4c+5df+F1opxD7ncGOG+jrWAi9
hG1qGZaqj1r4AukubZWpIJKbyheKzM3RZ5PsOcznnMOhOnvQqDT3QI3Z0wzabTvrYZWKMtqGnono
x3pqnG/R/UaphjVR+QZfyf1axTFuRDnetuy7S5IGZ/g43k9Qb9lvqJOs+qMcvGhLUJ+cOcCvJlX2
6/DK/HsBXJ8X5q8MPiHg7X/YIMSjuP2F+9Jfo1tBbP0RyfZASS2ggRx7f7zZGggWV5jQ/NFmGBps
YfttTkvQ3rcWB6pqpw+eGawC07HMBvlkkF8Z3uphOKmXiGQcTNigxA/PiTPMEQ69Yt7VL3NiSJDA
W3TSGa8FE5fCZIV5rpDFDOjKfAsDabmkeL1h4RUu/rySMM+joIEDDf9s0XvQUAP1blv0SyAvuvzC
grAbqRnX7fuImdBgtXCfmmUwCp4W6WA6V4Y3xe9uP1MaSPBCzrjpUNzy8SCdfX2SOIWuD1nsaaSc
QlLMD0JI4l2JoN78vJ23J1riJtw+fBIi6AmoLB1G99X27oA/AXzAK8Q5BnmJ9wBRctOhszZ4idsK
tAoTmuRpp8xrpHN9wyzC11RxbkHDU4w/8WP8GFMJrEvI/HRfvlHjZ6xUnxy034UhzBdmWYbNpPzt
iAVPFlIxm7m92bSmhocFkwMHY3Y6Ojq+sDVtPVT+UiAkqHqQdMYyx8rvJ7nmPasIWfr+ydGGvqWw
qnk9ndShkXAcM4oHPzZUWFiFVlxI4dM39DxwX+P2wNlws19MDRDlM2jWBSN4AErzc1KHvvk+abFJ
Ek0oVVcMVraZ7Wf16XzhdQBK11pdZ9jtT9rW1658BUMbptchDhVBJd7Js/vsi8UQ/0XAy6fxAx/j
1THJBufZEcbM7Cy+/UegiCw5Ytb3m48/os2CKYcvyPv37Mv4xSfMOjrg2cDAb/G7O/tf9zyTusFU
FlBWH/7TkTG6VAyghgR9OAFg0Xhgfv9I4mcYD2blj2Y6XiqjzWLxRvEFqEWQaFwoMwDlvZ0ywQbU
auhKOQZdA2A/qwxfJ2hZfVvYa3SS+fKTa5Li+s1u9kFZ4FfhyAUSs37SNtZHjK/GWxOVPCnrrD9o
JzdGZHqUJjibDY9bPVLiDsJGSlKDGqZaqVBpPhOgMBXjstZeGSLHJ/lnxJ7D6zi4imHwt86HD2hK
8Kg+jBel4jU/UZs9ekIGZU8t7Jit3MOMQfYrykt22uINAPJ1cRSm03Cl6+f8VgeRSvb9lv2IgdlR
IbZZKMQm+GAsDesZLqDV8AP0YDouN5iu1zPWt+wStOGhdlBDzaJ/BbIHgdMVzwu67jPpKv51FOVg
ezCb4Wqf7dIrOCgBmTEUMGdUMoN80vIJRy37M7jHDI+ykcWZPzcs2PMkG69Pg58pVoYQ0u7uKh83
cAZg5HP0GRMApWKYDcmgGR/DzRU5hzpVPOhrDRRHmQBY/xY/yN1HyEVS0E3E/nA3P1LYs44AglBX
tZnUCMNpRSH1Vhka0sKcvjtsQ9FlSz9gT8EIEm1Na9ajebQulzVqx5bJ7e+NyWFDkf4Uv1e48cha
4voXVUL8xjYCLwePZqpBsQbs99qpJGCUwM+727QYmfEMXrzv+EUjTBYO5pSDt/XFNuXlNhrD01uI
4jEDJKzxtJvjQvGw28jvvhZ/tQGMv1P0hJNn8bAjMiAI1DdAHbTobSbnreiIlH0bf7gyTL+mVIez
PppN7mXJ+TQ4EecgQVTYxOLjMq/mxQi8J9THgopf+ERgd2isrjjA4yyCNAyqog79F/GezjL6u1u/
5Pn29OjWD04L6aD8H8cXGvhNMSwbG5EyMshhMYjJAnCrLnB0BSEJdMu69Sd0NNX5eUHlQWarBjR5
qQb04KY53ZuTH14Gm9ROi8lHn+WQEvTgwngpUpHDwzruv/NzMVZKO7sF2TU+uipkVR/WmwGW09mm
ZBos4AxLllag0Ek4nAubqpej7lEs2lt+UHnS0X6RK+kTTqgKLzOvv1ZCEAc+zqNweL/vx7wLJN+2
IJgiYyNKEKtOd+agdln20PAAiYhkZP84OFl9JnnQjgM7PY9xuku9ImSKh/JTL3pQtahNawzbrB6e
C9WiKLEl5zLzUqcIx8YO08cxPMZ6cl3DO+EcDMBMsoE+7GizNphKPcpRbtKwYSoryLUeSeZGuA/p
qLwPRyrYAeqkr/Xmv2GN15utdENiHO8PelhZUbsybkRvmHjAiRJnH2bYoAUCjizvVqa5CNUuvcmj
nnyZL3O3jdq9c5TXbtWEne6iKiEiHZcZ3np2s7thTcOBrWMoYbVudmdFU4PTrU89QPtoUQMMLXrK
otvY9zW8ABzw27S1WYPIAKEbXMXGB/g2t+4Xq/8FKgkFR9jVSRc1aDU4bvAFijkEr7lX4BhKR7Rk
GWBZgRSK/jtqhz3uRZit4SuA23uYMu4KMJCzjWTvHp/pjgZAdHz6N9Agtt9aiDXy+eVxjqYL5Dn5
7rrnbYCpfjkaf8mwvj5cFwWyqjKoEVidTM3Ae4EiGdn+C+2DR4rRBQjD5DIhvb2/XHojIFV8pAyh
zXdMSd/poG7uUl667ee8vg57d0ftQItsTY7IiD9kWvdzYnTpRViXkOd76m71jFlmmeqD+3EygueA
BHBDIdDX8M/23z0QGZ5whzpBJII+DCSqldv5jIZCRTR+O8WAjhEuVQiL4Cwymrkbtnp+s9TJDTnA
2AwAZ1tjjNuervpvhmsFdz4K02i/z8AALzFpzb4RTvzc2n7DeJrboDW97nE1XKq1U4Rw8l5bI7p/
LOAFipribTYQKRnYiksqfm48q3dPZywwypwe0DgTHLpUN6fu/ImPEtnBG9M6q37513KgHt2sco09
FZbK/JlVRSsfYnluQQcy7qP6yc3FgwRLIdQLpACIqjEw7ABLQK3Jh3hA0CvDq4MIOuE7+c1+/5Ca
1173uMvoczHl/OHl2C5TmjHjMaSi+oZ60iNhbFsvEu6nTx+hvUcKAiQDAQmaYhEoB0ORIo1iDcyp
U3m82fI10N+RVs6h3fV/GqwjNXtdzDMiCGAfJMOChoD7vs1pXVwLy4dSd06tlhpcO9bzaZ9K/3GJ
6YJfmOk7bLL5yU3PSdEEtDc6HaQskIs6G22sLrWf24Qej46gEEAnvrZCUBb+RuQomOAEoMO4S1xX
KrvV4eKjHX5+Ie1YIGs0c8zTTsXxvoxZFla67/oUYJi32HBM4P8hH8DW6+r3hB7YMu9TXPLJ1Nrk
ax9n+yGtHn8w+sxkEq9zXxGYfi+/zYpeU5ZchjH2kbDCXPj/rdHGBW9IoWrVuvPhjnL1mBk+YwLs
2vBp7zspyiM6BVR9WBnwZsbLxvLGhyJOoW8wag+yHi2mqZ7wPgVWg8aI6jFops2sK/Ii8C4Qt5Tc
wvD0HRrO6ObAyx9BDodG9xazgjdVQXsYxnbsI9bxXSbjfQKIgKA6ogaiLQ0iwV+eXj1pqOiOds0w
rm0H2hu8R8jTUESgQzgIQZMUavGMK9l2PosL2PeZZLDaP5OR/zyIQhpq4kysqt/D14hRuyLsGW5r
ryDsQzxwynknPE0L/ufAcjRBL7Ux6p4+hCTvOGGSLAiS5l/58lpAk2p5ou+H7aXvjU2rMqMIPK3j
LTkIg/NPdyd8KHhu1ml0GrWqwJ8dDwZSgmHtXhAj+59RvVZmsJ/aew0ufG5VA2ZxfOhx7nV0CHzy
FpXA8BHAs2Po6OS9U6YNRTUMbxt2B8zYfNHalBGaPO1v2ucjOBzwKEoSj5rf56WMCHFfXC11mL1s
g5JRtzI2lyXWR+Xo9XtUNCzdK8AslK7Ly9Fs2Fv9H+YQigQPZh3wK++Z4vE06hhuwkjj/gnbG0yU
QCq9Q8Hg0hjObgK5y85ohkYzrl5jHnrC4dpVOHZbh2rZpbPBJfaA4axyDpqOG27KaroxPdMGOO+p
rPTCS7AsVMaGnVzm/tG5IamFL+Yn3mlbwTertslYmXnLJgBIwgBBM9dObbdbruBw2B6Oh12s0nFD
3EURBoJF9KyDm+Fd8A5AVbvqMvrLuS6IxQtyepVE3JVJTNoU/yLxTiR4LZfpoIN+TCj1J5/FKuIT
nYMpdp+TLdQ+hu4AME6P5vsw00MwGPjcOdLRARv6bTDEhjLN6tJAsokDlFo9smo6bcJxFc6pIj5r
l0Sc0jEfk+4jWzpul+7hsS3oTtppEySl2HpW2JHaj+0rbCmsn6PhwIZTbSU7zHpISlnuUIBeBTcC
L6ebV+QD6flS5YJ2MfiORGAm9aSP2C3qBOpkfLPPND3lmXVlwB7xD8yjFRKtpUwxonAPuYCjsPZg
B2C+2rZrnGSRkMUHiJy8Tpz4fg9UDpc/aVOxM7c0Q2lUDmBxv0KYzCxWmFpiWqmwc0640xbzBEui
m6XSeMBNzNpKDNNBgQ+9hPhHHgAUNxqj3IMKg/qQz3Ob0AtajDZdbFtESH67eiiZ0oAzE14wXb2v
SZPwBu+VwExpzhyNi+WL5/zs2RYXMeidWEpMV1jvbmdJK7kgKRVoGnb2wXgHLUuATdVK1OH7ah0S
ndWNzPptoT/N5sY1OkA+53TayvwRQLATHCH31vO6t5DR7RPwP7YOsIHBb76vjRH7HapB5YwZ7nvw
dCvSsKMIAvJrxnYOHWOkrBqnGN8XYmUfPdGZ5nYEVunVNotz1501ie4oR6+7xjkLnIcOwckWc2C3
Y29xrqZfLtZg/oEggSFU5gg421kyRwPu6xgW7K6N7vFvxmFmGuNDou3B9KjQCFCN+T453MWk2OD2
w/WHdy04njmqxtvZbGYm5s0WB6+IhiWZUpsyWXcembnjupy4+dwmfrz0iCg+zNnUOlpjdRKtbzyL
MQaUt3Vn51wic6wCgJceTOMCz2LYka3tEdCCxMZjI1+3DzotFlFMH+2824vokK4lkk7A6bdMc3g7
3DHgH4ykNptncrVV2rK49tY5e4TG/Nk9IYB3yIYRN1u+f5x7nhzsAei/ZqOu5LfYW+q6pd0AuVN3
fPRK3nkHrJuCFDelz3CE8h2j3r53JJjhBf/n5RHjMc3Bge2xFWNbd7P8fJrcty3SFm7FC3SY5dzt
uNnk+QYpbwYg5QToF40ZsLR6yJa6wNf5DDJI+CE5BncSNhGz2m82Yae7Qp8AKdP6wWhnMkT5/ed2
s0Q/RsfBGGIo/qTFAYZ9ZPgN2d6wQ4aN088iWoK0Q5hmDNtf74GsZEYW3m2ZvsdN6Hkk9f5N0LhU
fkMS3aKJ5a/XQ/Xnp2e97ZZM87nh9EUJQgJqBAZiIIZERa0+WVwGV9jSd2/chPn0COL7qExgBEFt
J2b1V+UwrtbberOlmuAWdQyOXuOnF0FXtuALQdM3R1hMwxDjGsFdN+zKGMCRo4lcWXeo0B7pyXFI
a9znpWAxHpkD8a4BD2CKodpkHI5FKFSKJUSWGiPMNrnLkUbJncjKoQ5zobSuCthbWUZ0pcp5C6IX
RlyfDv7jEVIEGNFkxVByJ5rNwPM1EUq0AvlfBnLgPKJMLOInzWzOlbyYqaiVcvt1JNlJ+k7iPZ/m
9eJpnPHWWbdr+/z7VAACqgmLCBIlUdz8nvwlMpraVr1Pz1q2O7ZuwFjGML1211D17CV1LU7aJkNg
OZKiCGnyumd9F9j29XAGCr7BMdLneLMunmtEwsf4EguNGAYwjZclBQftcOy+5BOfRuQ4tFZfCOjN
dkr8RkRHwXniPCa16NCsuYZPal67vW5ZZ1mW9DP7M2RUyNtFvGOVG+YAZKYK7VH+vMUz7GBsmrTe
KAcqFrNvmCUFtwlwJH51bRWttb257ruog40DLzknLfRdSg2y/UNCr5aqlKTr77pOmf0sFkNEqacu
G5jCl0AU9kKozmLY2WE4GariinDpz56c8NCjkUQ6debSoDSQ/r6HHEnSV2qWtA7ufTshlBHSIOjQ
oSH+Y3e2hyTE1NcWLBom6dB3wOcTQqZZTDgsnXzF4DKHveA/+uvCcP5O3xkiwQnWkmTOHLxidXym
V0ujLrkCiFt6coylg5dNRIjUGj4EP228wyELcvuGvoiDWjYBtW2tuN32hP0golhp0MEOrxNaLZ85
uoqwnpPbejjoAW3NvrNvhJ4eCaaIsi8KEE99Cb/ULYhlS1A1h8qXGnJD2GHpp0MloDH8dHRgIY/C
M9Yu9rYYcDxiJsuvm0XTCsiCwET/hx1j2H/ZxhM1oq2coGU9ojse8Dii21nYBVPmGEI8bKoDJAM0
D/lhhbCPoNP0haVudwb4mowKdP0WyAzusVxtF+eQ9HeLyvnGdT/R1HyFh0dIl1nuAwJXcoCC5WTg
Ofjk4nVVNtppqcGo5oIa4i4+m21x4GUYq5U/HBIXjLMxdjsjoxiOD4/RVkfNIPPa7l0xK+ZA7inW
8xejdohyzgn/FumlANX9OYfQJkDQK9Dt6IyN1IJBP79f7JLF0bd2kNesyh86L58FoGBC3mGhE5tl
SEQ5DbgZwXEgWRZGLaDZJ/8j8HGM7nuD6e+PZF+NK1+bg20z/Ca6LVqEvE2bZ6O8hVFGFkY2xwDr
4T1CoE2MglpF089TQeqgh0BiGVJOE5/IRxhnhCmIAMs+LufkWd5JHPoHuXtE2nCRZAqLODr5WcCZ
wzuc5y7HCIWyVAypzVRj3nfupj6MNRl0iPJm9OJUGbGFOeKKDd/DHkKyLoQLJnnAaXqjvmyYSVfO
0zVREVx1KkNnKTrIxsPz9DRiRq3ZktzLoRePBusWvzj1OvjhmMdEPtxo6yc8hDECLJ+htpb30ZET
r09r1E8oUd6u12efpKSbMBtuJFW7MadSzfaz327q3uwDZjBJduhlZnv9GFSMpZVz7rxtr1/URayT
Merog4ZFhuIrJCbf4ctKXfRtJJnj9pTkkBR23k+4EjaYl26VNHBIwZ0jmxbeDWN5oTxccEnhchW4
tF6o8SXcXBgblQXS7cDm3hUdnZSgypoRHdv7UmoDovZT5xgZne2/EnCAk5VmXZw3e/aCBz+tJCPu
eqJi/7o9Zg/qWCw3NscSF4fv8yc5pZhVy00yt3EPcOSHNQiA/iYFJQ/b2IN5EFRMw5prdKL2AKXS
8PpbyB4fBFJiTfUpEQqyNAWOFDYHGkmKfa2c8zLz7oPrkiop+ewzf5e6fKu2SbxtndOldhHY2bsX
FvOXqOMZU0zelg1d9rvzdts7Y3QBc/nhDHJfzmd1Jy3AYljb5aiaMFKFW29i8bYWs1+0jHq8JL2y
NJztsVmM5P87AUkzAsaHA2niG+AJd148nHx4xLMO3U5Fg6GHoLrv/QzReKGktD992A0ceTwP7iFm
+oS54siCuCNbsp52mWK5x+po774844eHrFP6eG2qHQM8yGTAAJOpesMOvL7HSCfowLpFdwQ634bO
u3gTM9uWFrDx+6OCptErOib8OWmNur/3qF7I5utP6c+cffjasyqC7a2voKda95koCKmkQMxhm8Wi
2XtbOHpzU/OuqcEeRXJoMKlneIZVxdHIrKnWlN6um07u0fGnt6PVQIozejpS372YZpUNsXYYMU4E
RB/bhHpxTOjR/zSsklfESF+HXJZw6aRrji9Ls0aALLQrXy7uIBFlrL14MzabXoCj0j7TpzSczT0N
4Gr+OwlBavAhpSDCeBd14ACTljeGmRim0crgey0zZkJRnBy4FnF/k0lWzzb5mjCCeSwCMui14tFM
Pw6COQsPiMyCvifZ2ogIieiE/lXHbyeV4Nlhy5Ue1QL++3ARXqlDkL5OxS9zhoYCB9N5a4w3EBjf
4QR7bv5cnmMV7d6y83JS5+ThV+JpCeOk9/QVRPNdDphWRbdcmfSn0tLVwPO4yDBsF5W/Effp06zP
Xhq9MUXixNTNBV56J95xiEKN8CrdS1qckxtcGFqkf9sGW7IRXW/IDo3tkvZjrP7Eq6Czzj1liEs5
97VHj64P1Zb2cM9XhpTWjI/WnOPSYB6DtYcKn8jAnMLGf5PJMzaTpiBRmTzTAm+JMfZO1JbeKTLm
ddCjK8LLcUafeGy5NBys+W2At/ABPXjVJV7uu8MPsiSnpk1LT2icQ3KkMwTyR3/tN2eIHI03Hwr4
fCrCorPHL+sUq0y47ibXE2+g46t2Ge7zmN6Rum9FStIb17RW6MEuJhe7tC/8XN/mJTBZGp8AL+hS
8I73+2YMGYGUg1FFBcIhuq8ET6rZtzS9r8wssTq4dbyYlfud7vEcY8sLs0Abllvmfc96zMLuD4z5
efUMlM3NYS42dQ10khFDIPD1JHCgaFd3BTlIyq6RNB/kj76sEZDFM3Ph6r72HSJYDyey60gP9YHi
iB37gyMSwrWLpH/7xpb2MX2QqVMnkQSNOxE086F4FV1xUJKHH4Fc71OB2G5D4xceJkcQdUK6Pga4
/IvNEw5J4sf/jcqktUq901gJkPdD4OJHh/gW0ePleFVd1aVUIwGCbsJRxqvZAJw2/tFOGdBQZxMS
G/BPkvHrkEqxuPmyRQn30PBIR4PUn/F5JmpIAizP0AsBR44TMhcu5Iz9fHRIfhyRM8J09hA04ZwD
pLClgvXyqXwPph+HMXmoI4efxRiO/lA01fdBd3wQrIuDSUyIG9Itcq0b74nXxZDb/8uEQ1sJFOBY
AKNYFJpbIRhsiEfYOINsIHdGtRmc/W7wgTahbeQwqSKFHcG/nFlnetpvB3RS6mjF2m4pEBmzRXIS
yJaaUTSQhRvkbTJQJ58aa9y/wtkZkIQulXvkmxKtSAZp11JGxbe5vGGyShKBpIwT4JDdGE8m3OVt
5h1wBL2s8Z0B8ykV9MEAVVFwu+K0xXRfZtmTlHAyg/7MOXGlLiDFPHIyA4PA2h9A0ZWrAZVweV0W
3sUz7Pu276RRNchirqBha3b9IgXBKenF4FM0sAB6mq+sqdUM/7q8b0E2yGFy+7slRSJN+v6x00qP
IocPwK86vkwwxgzO7tPDAA/nHw16ReVKI7oiCGF/zrWmBWpuv+7LxW1ghXcfG6vFEgD+ODqU8Nw5
MDUnow6BCLcdCdDUkMobAaOPvnbPxXJigFGMD/oEBl0MHxFq+wUECY6Ksw9QQUoJsv50GIL5cPf7
vv37S7sK2eFxdKYL+4Z1wSlJYx8xZ9+3c68e3AF1ic8daAKwvgZVH7Oa3rTm+f5IF6vcP/UskIjc
L3GBwdmJ2ZftCbKRh9sf7DtjjFz2PWAtKjgyEqmeSXgFmRxBYKDB7Lc9JrdTc9jy9SvyXmw3rDeP
alzFe7CmIM67PTJiPGJ+KP3/AsB9BoweApQ7cBHHpEOL1MMEfqgx1koLzjNZaNuWeZ0Js8K+JC+M
qiXUi/tRO+5FfZcWNEvkRbrGBARsSj2uKsBQeJwnossuuZsIs8HJpby44eS8JzzH2Kfq4r5H8mXh
ZcAJ+rHiRwTLA3segFe0S3tYCYwXYGKkCcbaclguZIMsOwqlLY0R+Ed8pNTjLO67cCDlw6qj2jGI
fLRYTC2Q1yD6wQ6JmC6mcpoI0Yohl9C2BuJgq07Feb0cPFgoKcMfIrDel4v3CnG4/YEfI3NCGhda
rnXfQdEbfveaI/49NOHGQpxgLtpc92kA/lEvCMXoEZxP0geK/lsljQt3mRuNjQdjmnVbDlfyIz7O
QNuwPH9fKxEvwN/ZYWhILUoD54fYxOJvOTMwWIJqD0ufjqsEZGQEEflswn0gvv+RNzgguM3fVYdx
bQHuXGefmSc17A/GZuFg1hD4uUzuQsKJvBc+vAXUznrRSYlkgCK5FMPxmghzTMqbAGk29EVp8oEp
n+kTyDRm3pglnr2ITXx0AQzEOLHJ4DLyjgjXezWChjfAZdHZXjg4kMMG6hJ0wCCrl4JHZOAomKiZ
VJfSld43QfH/O4PRge6XBC6mVw4NRXyhqJ2kQ8CIZLHOAB2wxakvx3fuBtRB1QpgnkqUGkgMwcgG
Zj7rS9YacYpVVjJoSnpT/E2Q8idY8YkwdnIvG+G2smjlafA4CEFPWD4ArfLZ5QNvxdmRkEDVxDyR
15Ksjf+hZ0HQ3QCgvCFDaeSykhuKYy4/fxKqZA98WyT2cgriNWluIUphhdNwU3vAH8ewQ9jHb+7L
pBl28R/XTeKUdAkEfJAb+4KxRFbsnWaQxJjRLrGK+O757maBQzHfgR6nMfNU58HcXfn5v/qu8esh
sUuuHQfMmeGSXMczso4VfHzIRn/7SPb/86fnbhWLYVewkUlxkdb4LXM7G9XxbNuX0WRvdPDMvSH1
AajG0qw/Ovmrbc9OF88haj/eK/GGiQUo2CyDnftgSxnWBGl4qEPsYxtCFQPcoskhKyT3j4vGPfsN
zlsSheUsO1PApmNqW7o9OJhwBRHRtx2KKEuN5LjjCz0qbqEioZwmgL3cT5AyMmDVmWr0DVVmQPp8
JgY0yFhmnFIgUSGDOybSaaEIaAfY7bc/tF4yQDyQiOg0O41pPv7tZp2+zoe6rs/FZ278qKTaWCzE
xph/d4Qh3M8e0UkV4hk4Nm4lnahjZ0BN1mP6nl/tfNU38PQHeOE4Zv7W+hgeYWiQrg3ZLfTp45KT
n13A6bTVienW1eWfLY1ZOarajjDqur/yQXuDESOJGm671ARkZNxJOFWoXGheYTylSQvpmXyqcQEn
ns/6Xtxf1qaxv7n9qKgY07jdDTouWfYRc9nt27mqzgbLew3Gub9Bp7T+RsjSHGNxXlfrejJiqrUd
8pri/UY3igqEcEfYZ1ZNf8U5sMv3CmsdegoPYY0vrmNeza54Eo7jLilZfwU3Bh4heSBqpFdEq/aX
8qxrGb89Rtb3qKBWezEVFFxZnPlau+rFsSOEP1Aycs83v/LZxyJJH979u1/5HcqLwEBwxg1Ho/W3
fI1A++24V9o3ic7TLHiSUmQubKcvuw8VlguMpkBVSVizC/j2j+gRtXbqSguOiTTG28gF+TIUCDwE
ZUH1yCqLIW4aMNb6sDGFREjYQgrU2ORjiw4FZLClTCNncugH0UgGVMPW4cjB1HE/DukZmmSiA5f2
NpTtlHoUiawjeb2WHGhElmziFgyZ6ERgwAS8jo3Afgwqla9f0UUWVTqRt1r/6NDKf1ojzXtAkiTV
wBavYmCj8Iy5yhzI9GVBEEzueYtTFpYdecmMjjbKzd8+8kk8Sfg4OSeF1KcAlcjQMa0yz/tjqIdb
unccu24suSVQ5gY+yHmsMV38/3DaDUmkH8dMx96HFnjDeogJdm7ak7i3wix3i0cb8aMwQ2piDMpX
EILFAdlc2YMwCBjuBsSQ+dFacQ0zsxzACGtg27T1B4OfD1MGfxyYGhadsYREixBDmwpJAw3XgPEE
w5sfzAcUY0w2ndD6DmQ0cpvaD3avcFhu5SGNBRlgvNm9iHoZo0uHCEyJEt8lBPDbJeiRfAOfGGHJ
eNS18pPn4ZW89+JmmUtT4vwYtNuDjurAAsjRyJYem/GpCR2UkgcrVW5J04pZu+/FZYjodjgiRydV
fSC/6Pq7xOX8Dkm7AHOp7Su7hy8h9fpNhkzaQktFxLx6LtTMq7CHZpMAqaej1GuNiqTI4+vDoVLW
VwW7OLdZhTCVpKNJns+i52WB4EvmFPQChH45dT03dw3px9tyUC41urroWJfV9B3n9CDxQQTKoOMP
U40SSWY+bV4R5xEJZdsTFnzFVhHQ42ORUUwlF9Q5qvsdArq6A3P2U16aQ4YHSEyElmJJoSGkT3lT
gKja5GlYrPASH1sYvUz3Ps9gk1KfC1hIElGOtAmPO5LLoOmfdiVD7XovuEVP86v78tQxxt/phvwj
W3BG9WG1vvEzNCYdJPtY2sGMg7Q4YecS8QIUptgnd7zzeYNs8FL4+d6gMu9F+R4GGD/CZqGDRMvi
ZQNYgsFuNmxczhIdNciqmqXM4GwPikvQRY1jtVn56x7MxsovmsFnyM2m8wEbLmGnbC5Xdin9L3Gy
z+q/eJTPmh0qt9svpFFt8kVQCYCjmphefrn3lwUXAAdnJOLTDLyJz+4bGwSXQhhm5gXGN4ZH3t71
IJjqUwTgGXbpj50+PUfZ4m5TznWC12f4H81KY/QGNYzhZod3pdiZVv4FB1NI5AdpBQm1R6Bd8Wst
ra9K8nwMwI+L+DKHmXQ88FsXnAHW9oAqjIh/IO95oRun72mme1S2Gro86jM8oZf3pUGB2pP+ipRt
jyVeZF0ylHVDv/vwJb69wvuSBkkxV8km5go9ZmNfxo9BdkjH2CrTBMJHhzTuSEOXWTd/OSFz7UTx
fZwkhk0nPHcrRC5zZpbCeyjnj+VNJGuopl+kbc0WlgBzXx1EVyRqDPb8KyEFJ6dayN2OfE+gV9e1
4zBk4AKQDpnQGADdXlAkCPuHHQNOf2IsMAyaZklVTtqCOUkIKm7u+n9dMBLM0att3oBdffyRgIvh
H9yFq48GcwAZOc0G6ZVecEFVq3bnZLkQY0gNlXGz5InruczDfIStYcO81AC0Im4NJRmkoH2RDktN
n01eW1R8KZ3nZoCTBncL10axKVLLAXyM2zwdd0uq7nKCofy8J6wgSHRQFb+MnoWXiED7AEGysFI6
PDS0Zu8EoikS53LSIKcBILkFkKxqbAYqlxaM1Oudu0czr8TKgDSv6zLHDzUUsYGShbplg6ZayQew
eLrUYKpV0FHlVifp13kn9FweGJZdxypbBU9migxt0tvlcFEniGgvTFJlYXNywNMaGOseuSSIW9Lb
XJ6TTPczOsj0RwenLTLKkb7JW/hgoaWHytQH9161e7Z+c58IBs8Otnu9xnnffKh0fcyyzKMPsQGj
rTsRDu0beGTbw7jx0Qkw1XswxJvCb8XQ328MRacRaz716Ncd3DVkgmkNzvqwepV1Wz2OfgVYAnqD
8SXNMbdyTsvT3azuZtMO9HlZMd4SIuighXC6xrLp7l66wNfXIuDF7nhdcFOqSc+jqY5BC63c7hkp
p9Wlzji7+K1nuXNjvkgXe7yfdPTkBM4HnY5F7ycbtu4+8PTLXi34B6iKaE9dVS7QkB8v9j2HaFkM
pdwW/FmJuxNBGxeS8ZxIFb5/ySsBUOPruP1KM+FBKQmj0elPiw5CKjjuEpRftkYChwybSqh2lMlj
1Rsx927URhOmRwDucOv6JmRwRgNkdvF7XwETNLumz9nl3ld48b7Bh3oeFS3aP3ixubVanKyFBtmK
8hWsslxcEQ2XM/Tap/sAm36qR0L3+TPkmZ5fX38CxH6CGg5s8L44CnojHlbFvPIdi4ErhFbnsWKy
Up+GxF/sq1aQ0m/c7n7Qgo/JFUGGdAp4A10MLy8h486zDyw2UZQzcg0dPZx3JX6IkQQE2c/kieB+
RCFcnKbtttUBOxcoJY+QyNpQ89X9H/L6DPt+ZrcZBcKE09Xbbzx8F7w+Xgv0LbB0Y8ub14utgoFH
pY+2kKFyfh62PAaLvBbnq5PuvhAcPM3loLWfozQs1/jWtc0m7nA7PB3jOOs+OU+uwd1jos+45Yul
Qx6UhqlsixGSa681OxkOdEMZAvQBaUZKgdUbXZe2OW+8IDfv3tVrjSepVTqsL6+vDfRRF/cHi+JL
4OYTiNApnjyh1gMOIaGasnpg3oMkW3BYfzKLXqfLDC1m+bktW6D3L9A36pO/QuvEofpu+yomr2DE
P5lhfxaP6IgdNa/FkSyiiNzvTpg+Anf226eEKX7UNOAvsZzk0H/tyuvdZZ7u8rrof/0HvGpYxWaP
MVnckF/Ve9vlTPm45+HHVlwZAKDs4KeyG3vRm94f/D5PmVVO5l0HEEQF17nErZOldij0dbQhOlXN
08OEDeYsrUgARkt10A2YJc14Zlc5sM8dzRSyXYPKs8TCIWcI6bpAkbK5H0oMNDDHcsu3mzHfQkeQ
aF3e7rXrnlT73BUJQnVjFgTGH0461N/mmXCY2trNU0k4tmlyg3Zrt3xNGalYU5T27xGWLhf9HF/x
bhnrDYPLBudD+x9LZ7akKraE4SciAgVBb2ExI4I41o1h6XaewQGf/nxZfbo7dndU16SsIfPPf+j6
+1IPkffIwIP/2fYv6Ga2WFEVh/4lsKG51U6x7/rtkPXZBNXdeyfYN94R5P30UCHjbIyiogeQ06BK
Bbbc4gQGXPHv8A9vFGvhXshUOQD+XV8+PmTy31tVTXHwjRio5BXAIK3yKTBgn/L+KUI4vx3XqNWN
kOZrrK3vv5+r37G9g4nDDfY1z+T+q3HJo7STD6MorKZmlVzwPIEcFFz9S2EmdZ8Lsf8s8dzR012I
ZFQHZnY7sVacIMmjkNi524fSVydcEgZHYk99HAwYCnLaan0j+DDRk1CK7wahBmeLrR56vyG2OsK7
A/ILpyqDPYhSECc1tEDAWjWYPGWzSSpVNaMJiczBZYIWO4A4Ebk88U5gxIvy6+6yuQwUX57Wv9Xp
afLyTlnb14JqdFXdrnNEK8nkp8Rb2mfFh1XedjZ6clbGx3mATK/LEC4NGthoGbph1wvd+C9h2jRT
mOPMfuKl+NdZ/gPhPadDfPLOqlpjd+NkjDWZi375ajx/DslZG+um26Xzsdc72z/Oq5HNwZK6FNaE
i3+93jFC726+SGb3O1im194Ff4V2sGsNTj2Xrz3uITtSieCqpz6TTuVv1zrVwarFSHPnaQ+nu8Lf
J5p/bbys+s02IG/jCod2sph14n1Oerm+87aUhqSEH8Lv5MDUyWtSLa6iHcyLuAZW9bCHd+7RGJNb
T1cHfPqUgSPbsIXCOStp1KRIYkIHHmyI1d0DOTJekhxJeKrhmU3q7iUojz4JeYDQ/0A1OYAm9RuZ
2AMhq0y/XpQpMLUzdDcsLcgp0I6F/k+JZAjzUaB9DIid4dFdWQ4C8IcZ/BtSAlG2vZw8yLKQ0+7k
buJs+m9Ii8n4/x/TFtrc5KFBGXIB5hg0gP0huYRSBVP82DdzU60uztL0CY2ji8R3OiEUkFjxtwoA
6YIgu2SPff89GtcBxwGCOztHSBGyzd4JBtPkHUew0xl9cUyijgv2/lGVvNh4LE9bd3BxC67EwGPu
tx1wBMRZSrMZRL9QZQD7+JWA8rwHxImZiASZBYRkQDwCKkCIGJigSlknaLYkkazyPM168W14nGMN
h4vJHAPFCq8FTi824QKizIBEXZtnh1UpLsvD9+gw3IWHIYYtnIaIzKl+LMck740UEqZqDsN7NR9z
xmYSbG9jXBOwVW+37JjbXYx/3cp0sROb37KWEdso3g2PqzO6DLeVOubXbbKfX0f6YcibpJ/dJ/+M
Mj3NTExT3ykWI5OlrlgmiJbOroGpFdBXjPAkYlM/1HHUK2B8B1UKMzCwIKkBIih9xsge0hoZk7Tr
F+iHT5V5hzCD0tkJJCBr3uUksYNmpzpIB7POGVszd8cIb6YFZPTt143iNuaokTv3kmF16/A77N19
rlEApFkKMXH+wbm1pgkmt+vv0w/Ma1Qn3hJV5vPZy/OoSjubM5Ib6rQN1Vh31QvuozbBeDaXk30D
K9iuES9NLP8m0TnRPcKYbyNGv/O3mnfcd7qdn/M2BgEfuLQO9Lk23aC6ZdXoMURieMlMX1dH1FK5
zru1CzF47/DY5Hs1KeWmV63l7Lznu/AJE/LmfJfViM/fsxGXeqqnWNwjI4OYOulNFnDxvHbaRJ2x
1QXL6EAID3ZU0068pT75uPpb1mYYkoPRb/n9vlIhVgboJ/AyDBvn0S/rPnCeak10Ne58nKW8Fsg9
Ca9/aZqT7MQo+qhn19rLlmAyHkQQy7GDQ3hhJnEMH8t7L6rO/u0U1V1ZT/YSPtUuQBm2c0QlXsau
62lF5rW8xylC8hTGJbMoVSR2So3aGcyAcWUMbJeCDfl9WHwAwUDIs/4kRBl4C9A08hoUkxLN594K
1weXETvbL86yt/Kof0LudBae58ZnP2YLnjyX7fx147g3h5PSDt2MTEvNglJycuZUaF7sxhe3CJNm
GLK2vu7+iIYwTPdRms13YXaCxnJNp3mrwGSi9qbULlS+vHLcdSDEwrA0e1QVwuvHc36c99xnx821
yWraIi9TIhgP7NRHYX5KuDHQ+7Om4RHD+H1itlx/xlYV1YAsF7U8Gk5sdrwTK9nkufKijKNTfsYN
JyicGs/N7qP5tRfMzauTtSZZRhTnjVWLURaWLO6dMUm4X5BA0A17JOXihIGNYBrLhu10qKGycfvl
Hl5Enz3XVwidxGKEcGI+e0w+WMPAQl93efuwYGUZxkSot50GvSt5sO4Jh+P9qzw90q/w+eBOKq72
4z546uWuHcaHE4S7mFOoJBjv5e7OTtbZkBMa7fMWi36/Z7vtqBPVHqYWlFxlVSEtOVcabx7tguaz
QqUYwK+KKcvmTpMBXqsIUtb204f3l2XJ4giwZYB+66QWFCeGmxEh2kI5wjWFHqxgTZ1zy7f8LT+0
5bEjeJnoxlQdlE2i/9IJhMWYUwHCLASjXtCwENIVF4rNHL2V7eFboatx7UwKRtv9QqR9z3iAke4/
JsykYSS1ALu85XX9HF1zvA6GYihCcvMYfXhEq8ZuP0cVSojVYan71+gcSXjVPXqmjapGX6/Lpu9N
mgh70uF5dMwX2HFyBJIoGO7CNhvwFF7VXySn7pQ4l7HwO3kvX0A16Sk26l6VhwBskodLqT7h4qbo
iA/xCTqH9Xv0r/59YCUYWshLp9JN3iEyYhI32Cif/oNn+3CpNMNXcaDGx7QBGTRyTRg5vTcGDQ0a
b/aYpsoT9/LTiePMcqYcP+kn7ngPj8OTK4CTLr4sP16LU44Ln2+J/tHjz/Bacia7Gn0FmBmdEvJy
7uViO2jEwffJXQgqQvLEyWtz6NdZDGn5rZbY4mEmQfHEVcrn0eX80yLsIOh+yJ2kej2Ad77jpGDT
SE34TBHUQJOGpO62o2kw3eYfr0otmGlPaGy9n5unUfzRy7vYkfGTvpt71KjDcE7pNXpNHsseap3F
QPexeo26Du/lg9d9G7dDNOG0QfLuIR/0xfwCuz2U4lz+1HdQZJ1CKDN7/gbl808xobMeBy4P8JIt
ZjeO9TfjAN4bOzhGtzOF5lvRMXAs6erBdYQrBJ9/CjUiJrXA2Aitjr37JdhRSf8lAg1M8DAkGdGa
zDnZ6Bmph79orD5eJz5lALqswR7FJfVYIlUntqKuBI28WVcwczgYhsu2f6y4fe1Y9+dT4LMVYHpc
vGlnJ6wjihLVy+X5t3EpDo/EOEJmmusYWPGGY008vozfIGAWEGvwThpe6jOnNiCCYGo5ezIzYfun
bD+x5xEPn7P72xIZPjxSl3T7vdvp84nY1I66zpL39Tg7xbfi6tfuYyjrvC02OmIowJwheFEOrau8
s4Tr65uhtLAUjLd+zTU2Js0keASnmF3mLrjka9REeT3pxMfa+3ZdbNGXjW8EDzn7eY4U3HEcm2F5
R8nFebRY8HUE+FKTh2ZSbprkUNzcuIkoDOgorS47tLeFPdj2l69Cet8L2oUd9g+Ks/0JU6lOLbJy
/SNya/+puuW0Q0PoWugkneCpaDlYiFX6nN28Ox18/8x4GhZlD5Ew1SmcfyGTDh/h0W39NKfl6kCV
Vu9cfl3tG9L07pBb8ITpqSbL5SszxTnl8HHwiaZTC3vrSesdW95daF8nZInPhMenT0sT1bpDTi6b
pb9VH7Kvriz99EzQi9MeoMJhj+g+yzFDbT5GmVf5sT0RefpywaJp2Phl0eu4dK8X0ynN3/I9wJb7
4IyxEnZa46NC3B6/gozScpltIcLy9LOLFxf0n3JOxAKCjNnwbQwp9kc3jInC5WW0Nj0oj7B3GIXR
QrHeC0CJq/LiO4gIwcHcl1YC1sXOQJ3QqMUsfg3ZF/U/auxBEW9ViHGAzVkXWuGYSoTDveuPOZnw
djF/ETf60P1Comsz95VhOUGOE5MQSps33pNMF2aTdn/yQLuUA0F9BpcLjjcwIJ4In4lD2MOSdqvr
x9n/Xu4/Z3QzQ/ged7gY3w+KatQxOQy3vR9eB0gqBQkgHGGzwQV9cm5gTkC1fSJhcbe3GDMO6WCk
k7Etr2N52yemJi9OvSqWsBM+rlHBuk9SiCHdSBTUlsO1/owa9pZLInA4uYntvd6EL7/7Gcy22R76
4mUB/XyXK+g95MZ8r3M4HxysgExn72OPkWljNXEv7LLuOZOvHcAWQbXRALHhHuo8oBy+nRdcbJyy
GX2ZRAwBsV05sgAJwEa7np4IzISM+olxtMnJOzi2vc29y2FeAUrF3pzyZrtT2Odn80fGCK4hiBb0
ijOETQT9cI2h8brrQefUVBjSIAVlyU9bm0MizXtu/QYtkuVqw6zyQ7klMmqCbHz1xyXmD3ONO+zy
c3M377DGfMs18lZUz/HlAVv9C2K9hzSWWN3inM9Sfddicv46OiGGRBuQj7Ugiu2PR5pT7fTyUE9K
jNNopqsoK7k7QYX8IpHHCUBoKf1n3R4STO4ZcwQy+dNJBBq7PV1hX9siQGHVaHoaagdns2mHUDd3
P7dx4wC8Ub72SyFbv1/OMg7llurNWQ822xPPA+g9Bzzw8DY+M65XOCuvny2PGHKeP6xQ8bgoL/3S
nJIT3sGlAFCYK9iw3FgujayLFa1afpdUFYePmrcoQ82XE7fGpf57CTZswvLgkN6N1TJ1jseOZCfE
lF9joBAGl7cYnYM3/v7EWXWWcy2msYm7Ib97vQUiBJcBHGSHa3lYcU8H615EXCZQoHOBSMSrwEx5
S/qmZ3K3FbuCktPZaNFm/ZnT0zsAo++igXq6xtfljQze2ZB9+NMynb/8qg1AmDYvLsVRLWuXbgp8
gcOsS9FUQ/d2s9gNeRkMLTU8agqr5a2NvJhMsEYlXnircEY6otJikr/G1P3mrQtA6ZiMu8mkg+SE
0dfLjtjZxcE9Tw9YlgC6RZizNErWF3ABXQCIO632PLlOC/AvcAN3gicTjOcdwmn+fafO8zrr/SVi
t5P9fAjeDp4cLOAdLJHigKNM9Q/3RAQbQPL/dJRaxN89W8vqqrgR+Qm67vFOOK35/dds+ELLdsqX
5d4Ak3/KO+dExUIAHcKy3DFDXVNfjpfZmIfa+FjAfbFjRtLQXAdMS6kE68ywqBk56LnmkoJKy20z
PjtB2k4BqPn5wpkzX5xqn/z1diYLgDt3Z0yfwCsJlJanW/SgCWPZLs+3/nfrgzHoyaloTw8/RLNY
MYDeLrh1ePU4JeaX8cKzMjN7hryEBGYurK8TdRbmB34nB2PEgshjSR8BGkmuDayEtBcmB1TS1gw1
cXwEY/hMSDI9qmNJBj11Jb/LrCauAy+StR3BRybPgcgIAgEpLchLj7/eeO/rDrVWQ4H78rLSmu5g
FxcywX96MCFeuG6LHP6+hGDynqB1ceAlYWB3DxZMtWFHXvz33j3MH7n+xyBlEpMz8WPg3fIfKUYp
BGmwgAd9aJXkA+oBE8+G5v5fDcsthaQ9ZI1E8kIVuTO/jx+SpoLmtweDMDgU+JS3f7vsicJKzEp9
f6x3fi91wjRYDHHTdaobOj3nMn4mXyAqdRqf3MQKqomMrGX+DIVoQojjooDd0344SiuZwxIeb5T7
yXY5uwtjXpjBZBvWFNEIiLJHbqT3opNiD/fkyWFDl2Cv+R7DZGY//zzHH9Y8+r0twco26kN4PtAh
O7NfqBxgQUSQiPTGHd2wVgqfBaYK/RdWf9i6LoVX84uIG6E2pDvm3N+ZsTL4LWXA06A2wlqOES/j
INleTE9kOC6SZuQoP8KNEgm4hMd0oMz9CTKN1YPhGbA/zO6iM2Dw0tZJsHKYpqdNDIe8m3XUDLJj
hUO4xneA1AG76skZx5Le/wr39BacB5v1Gt5Ct7iT9tZxmDxMoEYykNAGjPSZwvfvmw8T/0sEUyZA
ujbpBjco18iocivoBpjo7TPsykIJWcbtN353HH4G/widUMgyMAqKRw5YYMM/lSdEmMwzxlEOMhh4
af7kBzfQcw75Ezai81y2N/Ji7wVvI1qw5Xu5iAlJDrc9F3pPA2/nMWJWAXN3gCJgtV3uoh3irwLP
bkSDTAIPYmyCmZUJfVuUAhyjh6Cdwbpn2Y1qv+b3bGO9Bq3ny09+KOuH8ddr1eUPhnbdAhM03KAC
6IozCIw3jNL55AuWznCslkgsIDKKL8ZuLkThI9RwUWlB/ZaQGrQ8w3qKjhzNO7PPvjbkw2wq95Y8
IfpnWHwI3dkewip2DeSFPa+bM6g/Bl3g1Whb4JixhQX9CMFP0TEd+/ugTYuA4fWRjuqujOIFcRab
zRVXM8IbGhmPipY5Sh7c6Zmf/pd6G9vMSrVXzcwcfJjr0aPUXqePo6535cw7JUdU3kEQzGkW8Z8w
sHYUleaNOcV8Mcc59i7RujLj73SRnd0ZL7fbyfETCcNEHwvtAM6835fSzp8Jk6lHqAX0N+wnIOtD
DbyMJM7ro7g/YI290kfajnVATmhWNpwMuInt2OK0kRkemohM869YZ734m7DKbMFy1EpZiHBPIL1D
d5K8FI0ST0ufGAnxZAEhsF7ren8UapdC7YtHyA/EhF+A+9ie/aD75+dBHIPAB8cbdT8vEZFa307g
FCrga2xacSZLHrmEtO58//XL7LzFq2F8zBHHXo8wwPtA+ATljggUq+mltg5coEIo1T1MZJHA8k8Q
TBc4bUwBuDkCf6/j0RkEnLeYUTMTHx+wMoPrHu6g9EKp/xcNkLuohNgeJvfuiA7k3zDB4RCuJDaM
uwLL54RLDb4uxO8BbMORluKcNG0Pu5k9J04m3A8egTVlOhUwnWImVC3UZayRAnvwpEukjAppOkDi
tgOGkO52U/MG65lG4i2oEaRGoagQDAfrBHlIpJX26nqGMRLdsAWOoeahhmuFaAjFxQRfnkmHqKIG
lqMk2GplBS75R9HhdL1UoVCAGAlC+IPxtxKyLlzjlKgFYigxnYb9Zk506KPGHiIliG3RbrD0UJLC
K44Z7WKBrAmHrWRL97KyxhhvU/7Q5fPvzkjwBYjgVcgfs5/+qJ6KH81vXSJUDbELVL0VfoHILB85
v3QXGyUiaMgk5z4sDsgA8YIfnMot1r6Y8yiCm4MnzN/vr5FAFvGP8QHZyj9mif4QrbAGOyY/BwuU
Lkw6PoBUcEe27MOzmzOwCv4TIKLjFDeOE8JY4dMRKjys81YbNu9lcH5jtWjO6wRlyMCYGqE9rYrR
Ge47E8GAhNIE81cwPrSXNtUJgVvic3FQtxJR4Eo/Qst7SlYxzLD70pIpuQheXmrRF1XaJTpEpxGe
YmjrGYnD+oNoKnIHSxGKLYR3gsVEMSvHMadfLGfYKdWoASB1dAsh84lIR2wav2jd4CaaXOVbZJyw
VLjhPxGeWOl52EzMDaIUF7OSPTJA99CV4+wPerM5i7Ts3G+FQNz+Ij4PRZLfEypmdudXv+NifIyb
cQ91ybg9huddDffhHksMEWaD52eMHOWAow2/roz+LVyEluoR5rUN2kR5/zv+Q8NJHAH0RLYu910C
Tfg6/D17vD23vZhlfxVEPbb1zueIHZ6D+z9oRP/k/sWMJ1gI8wkVUV8Ulr9dEANsIkAy+ifFUs3F
x/g+Hg2sjRXDusNicthBySEs3PuPPkbO1KbaeUUYmkOiFBWNvDjYv9A18GYnH2fJU2GIrn45VYYD
OJNmn3ubExDLKAjzUMI44gZQemE8ZK8UErtnLW++7TMs/fDQcWxScIM8bAis/HPzrBxnkj7mRKzR
b3LvH3+qoPpQbiEP+iPWP0qRJ4nWaRs2FB3nzPBPeXtiw3Bd4B0qh14PMquwQ+DneLBBfGYCHKoP
JYOVSm25KfT1yghAHxZXYNng7MtwqUeXcgrr7BVQG4ALWIxZ5jWJtK5gYuBhMXnsuDaoF36MTfgk
NnMA+tSidr1PJx1nxvHIBSAUQ1joo/5M+he5dW1FTz3Ylic8NNcdHAn//CI4Rd5QiNsxE152/+yP
Vby0UcgmzAU6cXunyJ6anZm90Eg9glsgPAqbQ+wO9qDRKdPjUjiPoKx4k3Dri0ZcKNGNd8fmyVCN
vMNn7zl8D7+RSR4ETgNsC2OKMjjBFUMGjB8ugO0PR8KIA/hf9e8BggKyws7AForAtkEvhS8DdBjT
avaP5QnOB5FTl/477EUMPFxtjq/nnB5ngfJflVfQlLKZNuBjNe+SngDKXcuSWRFv4MEhZgjZDaiJ
OCvKyJ8XS3GFSutX+Py0onLesbAAIEtsOgGOXBoQjvS9L7gsMwS/O739daVxD6QVV3fcO7pMyXAL
oUoG4GeQCSb6BiVlIA6gWQ2OdEN8LDwOiGUDS9LUhgGrG1u/7ZDv57f6hwScHDwFmNl/02g8SWxm
8LPwDCgIIltkLBcWnQgz3oRW8OGbP5R3G/zR0EiLTgjvTVaciGJthJ1Ww44gCXObNN45E01QG/Y1
o16hp/f7s74izhcjPHpaskAUTeUQl7mRmd3BQzYvMnt4F7Y8azz+DK9eCT9KeE5GeUiRQ4nCVMZR
h1Q4qR84qQ91iN7umsuEQgLXoP5l9XR7mKce0pc/SRBuoqsUiWgvRNKDlKIXvlZJUWJQojp9PWJf
zNshwwjGDuWcfMYXVu8ZnBHXjhZuWS4zEFNssYDz9gqgVLnZ9JsFc95rkAS6uDVdN8+soG5euKgM
5De+5MRz40UN2RSelsUhLLX2pc+QwPKKktkuQjYE9vSdwXzZ/SWctoqqiP48i3nl1OjeFf5wR7Wp
4GV2nuYkLiC1A7jlC1reVcksGzyOEA9319fWXVfPqCy41wHWfNlKXJl0efOKrZ5Wfxr8is4x1zJO
mWCRU3PIkU8cjdMupzjkMPIO8pT0DGe5BKLRw9hJEehLJiwptDb8nGDOtwSGwC0o11RRzhm4/X2G
XAmUpJSg7dGq5zESc6eMrLpt3hnQLla6hfxDtxS2kb8afqJVMtF8fHF5/hpyqi48J5spSkteyz0x
RnrW/bDU6F3Vt3zM2gUKJv88W2DE7DdY9WB0YqmusoeYpKCTH1fih3ZEn9MjG/KDjN17OGOpHFgM
KOpEwGVHZB9CQZGGWz2nRflwpja4Mpi521a34WdiTJiG+Uy3cR4l+M29gAmbfFLggbk2yX4g2/Hq
v0fwxzHSNtzH8lbx1YzyaUoYX9DZDloPXNXs4kynDcXN/wQ6lJEP3/mBj9iiyXbZbfJWLxzFstdG
9zVbfRhPjm5LJtpBzfz9nmLXgwxfCGtZDIGDeWrKYsB8tZfcIQHNDcdEDLZdygJvx8bsAvnwLVgM
rxcunDW0+AMTNVTbL3KrQNiZOjpasBho/Qr4uXaGI1aIj0sMw/YOw0uGn3cWn3/MoS6pa74DJ5rL
DMOSgUDQhDYve3r5VzPzi5twY0J3gta0bsi2AqICESRICObbgy5Hd+RDkZbrSTv89kH4XWP0ebtf
iHwtrw0pGv7eXBvh5AhizsEOftIVL9+afSKmwlJUS62DJfvRUUei6+CipVVMih7C7lGrbPdxZAeh
EE1ZrQ6UNHpwghEI4gKaQCPNnfMGcQQDCXvpGhwVtHN4ca8Dkv84456YIwO61f8eoNrgY1s20sHb
nPoQ9hxAdxUe4g2rZN7Jzaw2QUugVVVTMSWnQ8470TW50ocIg57T7hRdJ8eM314+ckPdn3AqMCXb
dF1mVWAY4FO4FoLCxl6QgfR/3aws1pxNReMAm605kEO+ZIJOacC7A155SqsNgtGlyAlFlNgNjksT
xj4njEgfO8oai8ZA89dHroEz1gEe7jTtaLG+TR/hg6N59P/g45Xxp7rAPaoTHJbMX+bmIHhis3Fd
rSw4zdhfKQyjsOXJTMg9BOQaQadf+dbIdnNoIr4zJEVrEIlfx9b7lwdwPKavmEwgVjcTcqYkwV/0
tAhs0L2hmKOie3GmoDeIMCc5utgUkMdxpj9C0gSF35tBkH0626m0djhJciVvva7ibIANxtClMKCg
GNCfGLoy6QFq92x+Fk3qOzVnHH2A3pZNZ+M82SWAmKcszXPuQTtg8BksQvl5k6n4Ht7VJSE0U7UH
nx3TIIsO+1/HM34W4T41Tt4rvqECH+qRXrbLL+4kFPnIvGVY9s+GkLjj5stbdHD/sMKz3QVDxQOn
oBGsbl43rWO8uKLugBkX5E+/8Xv/Pj91AHWdlusAIPtAKATjDzuEprD6ZEaDuaB/w82fIL/gNLNT
ltq6BsXltmWBYC1gB9vfK1fWrm9w93D2j9bnrg/+x7kOAzB8T6ExMnRm5PdEKoykU/hZBxfMkWsm
QZOGr7Oy53v/gdEB8DLkupiLLcbMw6WiWHjFZBeJE8nfiTt//3LvB7f+5edZAviCmI7jdyS+A8fV
3e/FnQkcls9ylzwyLb7DHAj3+Rw8kDp9H6y+Q0utjml70Aw43BjbM7WFjWDAqHv1/8C7y8+VWzVh
hpF8flA8h5RyDBv/fgCNnRYJKYtyo2KQz568/dhU/GWLgA6U0Vu2sR2xvPe/n7yXvhDWART+UtJS
dnQG3aJxu3RG8X5JT/h0LQ/v7UowdCpNMxPAx4hmqnA9b+6V58GbJctb8IYLyU7s8p7oyad/nD0Z
yh5YaE+/oWB1v+xZxVphvjg+K5ILZFZ/VjHkmDsMguv6y/+KWhNxTLtG99HH4mY6JAThWm4FJFle
CJhlUj/lwgANyXf/qpYL5XOvGON0mZfWfSuEzcEFMISsQEMVEcEc7TaY30KdhEPJzFJh4t791R0u
gSb6o17ZcHBJcZVxZO2RepXafJFwbffkHWMHCNfdYNrJvXJbwsDyjhScTjU4+6RyHjnmmCxduBBP
0E2rsMPBOhsMRn4vgYrG4GRJT+8YqJsXy93Bu4PSjbhImCls/c3agqgybOVr88co2z+32Q4ghl9k
UPvtbDu1vg6zVzB7cn654zkSiTM7IgLY2DPEb8hWZO53cPfTNpCqk/TlOKM9kLJN4A2b9GiKYfTw
F5dCoQOg93Qn6wXmjzLMWHCrVVPcuKljyWAIGj4afEy1gy7Jt3uTSJ0Ue8pJt+uX4CYUquXf+tp5
e/8JPWB8yoj2leE6Vym4MHWHQfECUqyTqvHwFWSC0Mw2kIC/+YUCGToGc2TuB8g1XBYFijvGdYzi
+YaX/gLSNX/j8j581Ir7i9UrJiLSm3Q9Hr1Bh/BzK1pezdAFYrybPNFb3dIkdFlkneKeMm3V1Jo7
K6Qv4CtHu+D8K7pwZvwh4V5yy1HIiqKdCYjFt3jyKJ7O7KFQSopSt4atnrZmNG2QCIX/Cbki1VdT
3J3FkZVz7IrfBF510T8LxAnXzvAxfV3V5Rc1Bj4GYnBYnv/Mo/A8E0TwBd1w7p1iJsyQF1xyRR+e
Nl74ezdgHjI33kpOVw2WIVNaDn7m1/K/GDxqFKKfrBl1gZ2pe7NTZgc3oQqy12AR4Q+jpR1l5FLE
atFOsKlZewdTHErBg2ZGXP2FRf4oxi0ScTu4XE6tETdSO2ozJKCkFGYXZZmyQYiLFpTy+s+pL6Am
r/z2mil+ssPj7hEexN7v8Sui/y/R3sOcmUHWTd9zwo/z1xSeOSYpLwq7yrflM/EcuGJxoX8CzR3m
AbxaZiH1DUpHMxMKMoIRbdnKsJFlubLuNs/Zc7aPPjil4+5LxJbbzDoFzD2Astl19r16THnBXdiT
gsC2gspvFZXf8W6JOGkhN/dfvCxu6AR7tDfZf9y+eDq1MHch06gVHNMXQFh5fDsAtu93eWRIPegU
u6wDlO7ZsTGpcsgBoRA9bvgC7tSHK2r1hl0i+VLYQZoDCxltupvsJi98IWcft9tOFwPomxoKcuLK
U04RQLsV00p4XjvLf6Y3uCg9jn2hCG1XvX/dhExUxuSALgDV6tsnILiUHhTiOKxrEudgWB/XEFdZ
CNsc1gHHC3VT1zOpdGgXmRzzsA2p7OcGw0zSeej0QLBkynOJP/9iqqAPzD/txy4uk92QE89HsBmY
K4jnQrWA3aMKlv+Ryo82jDopmQDLccgaFF4f0FD6htTMkitEww5eFxAwPPxAqb2JuHfBTWW+xPaR
mq01YP7+I/1QoZhz7PYiha9n4P1vZHryrYi7cvTfkhd5HrwCWgnYim5c9PjBR3/sTeW3037M8raR
5HrkP34VyXBYWsgWiPtXCukW5o0mokaEAO7NEyZxr5AXVs3oMGvPgVKld7mTW/BfwmLz38Vt5N0h
XGwslnh/RLfCjJZP73ippE0h4fF7xXt22aSeWzDlRZZjp9/BTV1pIxWqyNkLaOcLPoQXetLiPIxl
JszrCeWcp/VJ5XB6J+AXMNv2L6acRrHA2kT6lAdSzNk2R3EhTCCI/5EXwt5cc2q2kzqoXR4TMVlT
nDhXNf11aZYsMX0GJ6QDdbrrS1sh04Z0Di1pjC3yE3XWy52mrltKkWHw7rYGTSFC+Sbu9i/IUJi7
iAbUuvtNIPEoDCbdOVBTCuixpd3erCedWiwvXrgCySMSkOHIN+tQDrRplIWAh1c2cwQucajvSHUy
qg+cscmPmgt8dYJk9SQuZO5Ng8D2/gXz1IN2tGwgEdKnGR6079KEZANzMquXrMRNw/lyV/DhU28Z
u3JKXeB/LXi+T2VSBeZ5K7bZ6jzgOuZyo8S10qk+mLIA4neq+3AEJJYE9jk8IAQ5c82fyFsPLs4u
gN8HW2az4yzsEZDU2XGJXZl4XGi+agE1ZJsUsPB3f+w1uaffU/QrcChpRtiX97uSThIO9hL7NW6y
hVtomgMnf8yUAKAGSXQdNJzNcHuhaX4od9NsLF38uIouaDWY9zc8qmq2IgZAWQCN5/G+ELz0GBhD
a9TKIOVHBgYXYg6cTlmluhPPu4NKeSmV0C0YxzotqeFCADpWFKfmcMEvyPO7xcvW5PFRWnzL4IOz
wELeM65QZ/7pw/YEgqCAR9qLXkydlm9lYUUnREz67GlgwOtEp7o2IzsT73BK8LHN7dW30MN43ehD
hA7QB4bTIGDKHGGM92vC8XmFJjZemLyATfyph3TIhU+qIBp3fvQVwjcGOYIectuPqaaH5+T8C7WI
wvniupnu36n8qrUUciBBjNQ+8TXdki8f7f/WEscbK0zolC/P5uJhR1fcC6wy6rO43HDKIO86+jSP
1P/P9AvmsJzigEcJZge9QljYMRvj6ZDEY4ZWYnx4q6iAAdooCBEQueOLx4BC6It0hBc8MVgtXc8a
0g2uO/PW/DjVfLXGvJJpEAcFIUMYx/BfFQcfUc1kGMUtURGD7L8gjeyxpeCuld3mnvlPpJEQFJIL
26zrUq4FcnKirhzZSlBLeg7M2h58+gu3a5iEGpDLY4VKmalsVsVkPQGrAuoyAbgD5flAqcDt4pcE
N2dFsdQVYzUM/4bd4WHc+wRISLasYS4MWu3buObF4boAhF30sO2Y6aOrb3gXnFHbgel3Z4St/VGG
BTrCDRKtyJRbS6abTW5kTzQbSStbcEOO9Kh5JYfNt+j1Oz/ct9fVJeSrojbWhyTzwV0QLzd8Yymf
4CJdgm5GFNkhUEli9QVfOgTrS3BlrY4N6p3gBZdNirYzpR3ENKKTfZPonc+Arfkt/17W9ffQp7gp
r38KsF0MLSFf8M6bmTU0bvC2cL0jisQtrt7L50aZJLByKFtJM8fjZHB/Kzz2yl76yaWXo5XJadz6
lD/+aSzAqkZ+zoFWUCb7L6UwgpvcvSelIg9F1F/kwcS9lJNvc0iNUkbzjxR7s+V/M4htSNR3cpi/
cUP9rGbiznTKZdKJhRXEuv1US3d9wQR7o4763Jzk3FM85ZcE9tx/gdMSPEF0pgQvNbnNZn30qr1V
N2a6IlY1ezx3xE4GQxkU2vgfA0ndEmvObOxDOSnzlXN444inSYhbVH7iR0FBOjhPXoxvicrK8U5m
CEKEC2cb76fhfBGp7lKW2zk5pO2A5o05lu7+9HDXeWDi9FJQIkTtbhaSjQVd5M8zo/hIBNrvaA+t
xMQOqMf6g0HgIUDtAMfU/glYWBprYzBp/4hudXBq8SF9iIcWWE/M0k54P3nc2wGUIkgd6siUBpsd
hdACXsPPk6/Z07fzjm1hW98QHMgtKuZFWM2ySyjsby5/tUBuKCJqHpaXMOPIdiOttApp6Nl2a9iE
YbswsAT8sj6OarPm8/5H1HktKY50W/iJiMAjboW8QUgIe0MU3nv/9P+36DlxomO6e7oKCkmZO7dZ
xsKyApWvWJAcHLXAuOGwdfJCet7GB6bECUWLG0MNinvV89D1asAiU6YEFjv5E1gxdS8Dq8visrMV
EturKnGx1kY5C+MkFGWBCECrhFy/vboMa2G1iak/RfHZ4NpR+XijgHx06mBVECoLsbFDCWhWgNVX
9DH8Zejbr8PXQTnaf3ywGzBfpJL01kGmEDK4nHdyQmht6xV/GImHV5s4VZBA5KSdCTlv/mjAwb95
8yaY8hNa/O0PHia0e6dXdzMLqHq2cKUrgfDTgN4B+a/jBpbnQGUp1n+l8RaY9rVVAK8DL1HpY9Nf
ar5SYDJB7b18aG9t6XjTweV9kGV3/nAdnvc4CiUGQgzet+Y0H6lDC84SsD+1IcO3cH5sXd1770ib
0ciQsRlLmwoVKntMNVUHNEYTgnvq38Iz7SgK1SpgzToCI6xbDbCK7qo/nMtEge9ksgIsdA2sFMur
qJk3I5oMcbUNQkvN9tYQY7vgxv57MqU42ey6PXch+2RCmx6rVrX9HFVp0H9gLpPOXsLSnPqXGlD5
0ZddI9eIJxiHU3+9RlH2ygZCAudGfJFAJsg4Fk81ezJeHMD8DKnKR3fqjaZVBI3LGNn70Pe/U8JS
OxtMSapWgX2HkffLBD94njnOjcWBQtvdr4DFgYroXqP32npANEQCZN25IjKzg2OyQdVmldWJxTMo
7VJ/ARtFgopGKsI1moDyG4pTTg7wYdrkYwrWw/ffI5AdrK8aqsmQXZZlxJoIIh4HurQFt9bEX7wh
EKHyh0r0jT5hZ3BfDpglP5mA53o2kzRO0G/gsXoBhUYtOPiBR8uCW/UTmHrwlC+eATIHeg1tNqB3
cbNjcMXceQ7HGI1/HGyiIsIktED+DtnXus6NPoa6D/gpJG78YuYoFv5kbNDb4GX0LipoH/lDZzh8
/CEXwiwLEajfFKcUvdpodHXuuVPub+fHTgHkWImmULs5vObkbFTf5wx8qIamDx+uGsRfWkVbr/XJ
DzMEaMj6X9GuY8yaAajrddZwB4hs2hBqbkP3G6whcVTcSrptm+dM7DN67tRHrYNzcc4s90KAaIO7
DouWKHIoV0eX/I+iawuN6q+QMrq133SD3PaGvsAXm+Inv65Uq/WkGX+DHUZXCeUi1N5rn8QkZsbg
T5Kdj8PJJt/+fVuPiYkhEbsKZSeoSCuYIBWb5P+GbeOsCATlD4vWSs1EKhgArDqyq/y0MUnlAIuP
CsEB3saXemhkNCmDcBQgX4RYGRxJMMgiKStJpSvBJZp0d3B1eG54AIgI1f/aBRdQYn/7xxdnjExu
5iu/dV6+bsEtr5E0HIPXHFLdMxWB5TOdtMVdXeyYxiEQncC6p1pgnrbgNtCxsUh3t14JBmd8Tl/M
ZJ89Gn/v3hpsfAZZtvUGLQEeRMUFTf9nTwNVWJLMde403VCsB+7idFtBr1bnM966KiaOPBOm4ynS
5u4rp2DY5Otsm0F0ISG+dA6dyh+Ba8xT5rHDEc9O81WrGZz8bVv0zqL1hLQPdyKBdxf0yOadc3rl
xjBTJv+jNSflAIKeIhFnkLPkg9G/hWtOykkbPMWklZhjIGnLSkflF7Bj0awsgImAFQLuyhbbKo9p
JtWgvJQSskSM2Qx4pzOL2faQJfC36ZUkzELeJtjBaEEVprW3qeoHQFSBmqNnSUkEScW6RKscad/Z
zWcS5J0N4m2JlcL6edJ6xPCjR4Of9J1E10YZ3931AMdeB/snCi2t+6BJNmW/aNcxEizRBVm5+rOe
QPOldELijsl1w5V2AFxDrqIUA7RAyoBxsLNJ1nbRw7326BLDGqOXd4yBNW1xkJiCN2h/R7T9XnCf
IcUUU2NcQ48AUbL0zoFOaUqXH6TYFz0sjUykeyjI95seQKeaiRNQ8U5ToMdhodYiOnJvtZh6G7qw
GBu7Rybn08fTaY7OmLpb+5ify/eAN+iyjr03rPdxeVoYrbrlKU0NGvcvzp29S/PP5gFwCtCoKzhp
P6YVT24FCR4xRrjfRHZ8aYiYxOc/YJAbj+k0mlhK1jkL+uqcogR90IHxWDtMQJnv2NViy9imtfkE
tzzEmL+ji3ctObupARq7s34Hlc7zmR4GJb4XmziYDitN4epZbcRxVchPpDTzZwH0l4hjV1xBAvwq
GfH3uCYQwOUSq+k1RS8AkgBn1eKDkmbVgonnrXASHq8sRr3cjee71Vjs6X6uzhYUIZYqA28XyRfn
MwAeAWHvY3UPHMHwCxjiMu8Qgq2Gfs6rlc6NniQni3grC7A3PCAUV17i8hGt2u/hF7SmRDiX5L1G
DxnM5+g42zBpw9jLsdAeDWO0P7b+ZvlEUOw8/CBYicEvB+J1YzIWbPDr8He11hiEAZ9F4sWswyeb
AZDqVIaHv0ObvHSdI9NUo+eRvmwcj1urbwuwGIxc2D+MGvez0gSA4a7NlkHTbZ8LtrgBfoj4FDqE
s2JAcl9OD8v6uNTtT2ASkGjEQym2CAVeSdScgFKCSoNKLsFYdVwivVfGOABsBM97RabIR0sRuZJm
JR0pmnPgWw/IpByjNRI0Nh8I+2muim4xNYumnA8TOsyWXjcK10ySOO6Fz6hnLA8lkdKD0LH4aIUo
N3fXPk8rAGLDrGS7pR0NLqHpkx41IqPFlqkgNh3qEwLJdRtdoCdOwrQucQrDcZP0o0GT+j9xTZB2
5fErLflr+u7CuvStPpJe0lccJ0a/auMUgF3nrJAcDrTxkeLju8kSvTOxyN5N0TR9OHOiEqMDQLhA
48mQIaSoVhTlAhDs6Dbdun3DBu4YChBQiC7eavqVUmSxDfvcLP6aRphaCGRJWkzfj4OoRU1Er5rS
bWPXgeJ6VVbg/EkQJJxBmTzb7IPGnOyqQMoQch/Ii/inDc5lg0sIHY15AqM5i++gEPJoUjqFHFBh
GFIKDIcVs38IT+AocDylWnLA2aGocyJh37qwigYA1pGWAuMKYMelBafuYZimUKK8NJ3fyOX1zutI
3q0hpAofUIuHCl4VcGsaep66pD/WBrekxrJlKtCC9Q3qk/asyfOZc6m8C/reDtwI2v5SRUd+1QWA
kwm7YNgwa+DWCEE0xwq85XXnlHOajfD+YI/4JDdAsWtSIyhommW0YGQQo6h0GVtTIuPQTZ9B+Ivl
1l33NHCgVSo2kPqmr1afjyNM7UkkmbYa9/okGkFwu7gYhiIpk36W5IEQQ7f24hJC6sw6sxJwaJDb
vYrkF+pUynQqBhC28ibo1Up+ond7YY9kgDpmCBEdh1uwst3JnvbtCvmYKwn3NgLBXkkK3nUGkruE
nzxD4L/yuBAa8ZlSE54qmShAjg+9InsfGfGqv6UpWqPepuSkC0wXg4g63EdgwtwNc3hySUbnKUAK
j4bG2yH1I8fmwABZWf3Y684KQuiwCJqvb8SIlAaoLnO13BReAA7hB1y/W0y90HdJP2l/vqQ3TV1J
t0CG0zKWN4AgxKhqxk22fomw35xVwLODGsf3+tAmjS4uBcAHgNTvp+mS8u6nRYqDWyuJY2As0Tmq
JSFqTDBs0s1gsqB7w5LnKjA2QFgKLOd9+J5x3Y8lOE60oBCXA81JCj+sItc14e/lYAcO85pvR/W+
0X/nEwQ3y2igT1wjkJRuc7jt7DvNIRf8ZN7I8JwiAHLAkwOzGljX/PKH8N2nj7FsgDpYgOogP+ce
VYYUiemhL7z9OSpghfB0jpF2h0F7BakuWigqxvX4YHmUCflsSKua1azn6ErWlFJUUUuyu9k2akXR
saDKPw7V4IVGx7TwgabiPn+CApEFJce4tfF2oTQxr/6ljZjoN5qAStZNbCQT8NfiDKBTH6kuGAMA
QWtKallHACFH4jneDLySuw/G38Kcy6sHJ7YYC13kI1DrVjx2Noz8JZq7cTPTd6ZJhh6JUADU3I0Q
vVbEFS8B/kjJDrIH0Vty9O4xOeNdcFAlpVcn0xIvkc2jaaK5wiyE/NGg+WkjZcNU1vnMBd2qd5pt
nJLW1MNI2VaQCIJUvfjEr+yBWsymdQAU27/7XxCxlEGIQ8w5vB5A0FkEmJswf9xQpn1R5KSNv7yz
FcieUB7TeVW2EYpNq4vm9EtGiukLzmoIpuN5Yrqd0qdFvXE3Zy69X1ca7fURQzLkkmmzUhBuHcSx
95jDYJ8GHwb6DjjoPRBkuTDIu154XYk2PcApV6w3XcAmRyfA242Zl+BpXBNwvR7S/5imvbvPpP4H
tBXsG6JS/ho92W+073BZV0DLCAoimyku0R1l002ba7r165gMXBEYjtfAlhOqK2lJytGesTkT6vN8
B+MFx6nl058E9JwqEsdjzUm8W3jSj02eBQq8wvPe57VhZYgvOI9c0HYKWygeG6xCdKBwUAIlFkaX
nY+I9QeaEyHLOlpnTKmSxCJB6c9ZIssPT1odpyZxWRGDvTJJV9kmqwZK6ID/8kYSnq5wc2D16B0O
rBZh/hhBUfi3Yq1gBFFt4XEnNFH5jLzwiEMJcpOsT/0pjThWrt00V+Euw46eeKAWHPsOqVxc7Je3
7NiBfzVxqy3U5nXbvsj7iyyzyXTnaJxhOITcd7Rr86ECRTdKcCoBdLMrzpNbsOGNpZHbYJ7SMHVr
8i+Ks8L8U29fkasv0vf7J6WcMzqWACzq5pEsBZTIxvEYjDhga64jpWHw6w3UZmXig8IdP6Ad0zEC
9I1XFZ/SL4H4RJyG56L/HtTP4IPJhIlGoEENDBphaH0Uww/9N+1Csg+eJNEbfLA+IA3NU584T2pE
Q4q06QNvH/07OpzEixd513AMLPrfD5G8vBKSfS6veadgkoCNmQJycuLTB349OOcU//1CslEcXuer
NvHlSgAqdA0Cp5HqEUiAr+TUCXsfe2wQNXfZo705WuX+k6X398rOzoo0vl/K390XGuHoMiOHoYZ4
mZwSPQqyPqSYpXl99K9E49MfTRSPBUPA7leGMqXZR2t/7XNWswxRXueGfP+tHnzQVit80JpOlWi9
83DC2M+rSwyuS3TwvLuP7Xb+gLv1VktDVCQ0MSlw1DxWlVFxvlYdNInbZFVqITRn3AqtuJL5GNdP
rQ/9Tu/+csDDp8Sdc3IIQH8C9aalWu7XWetYRXz9AvoA3VpUjAuD6TTWY5elWsIBdaVptpNkO2vz
xq3EGWlmSfyeY5Tf+leevwO2SRg+8HvEiSORA9URyIL4HZ6DywJhTTUmt6DCegi1/8IsgsJ5Zi46
PuQaWAY7e4cwqJiF+AoRb+/dK4wImBzxwW46RFyB6WG0Eo5qznjfWXk10PBlli93ILqxM/YdLQfq
F7RCj/hhSgOWrgSnyL81iWYzy3T6JUqK5VO0OVVcWQgopFWDAkyVE2Zt2YxJzpcp2sAFWLdxjyGQ
d7wqGnbm5wmNYwFY68oSc+GKQRSyJkHisTD1RpR4bR1UZAy/WNPw+PQ4fnCC8C9YELAJ2ApUH8g5
xipZFU/5WsvhnVU90H3lgzBtIZ4852gueg3vFJy7+n9phcsfiTRcgQJp7d//EY5LqM+/qXMxvbgw
bUoq3FHuWR27jc8YL2RCecnDEsNR2F4jVk3n+Ozkcr66mQmJ/cPN/YUPr0ssBs5f751jJFjhMBDD
C/tBWs6cG4zdvgw/LKPDURNfYugK7iVGZJV/kxUA9puWOC5I67vrBJ4YzikWJ0CI0hcCrk18zjku
ZdDAWRucxtcuKqdnSLq9Q8Av9gCBn5jJhGJYoXWtQPtPRV8a3GW26LTBg9dmKxNp9Tuoc4K3HgMJ
2xND3jz/d5JzV/RAM6RZaWUADsnwT820/EohBJ8fSFGI5Ttj9zfHOWySnx2XZDPoI/FMIIzhxpKD
mGaQwZlIxkamx0zCzFm3OewSFGXYQRwDLAK7jvGsfp+ird3Sq6SxLYKQruGnuN0SG4Zz1CbCeBtP
4UuXMJ5OsfTjzzwea5mP0eXnd0IrvTfWxLrDFQ7HlG5DdJq1ymhm6QbYYwxRi60hXw6H45+freIy
y0KbgfT1ayU8X+q88RSPW7G5+Ny/+8MFIAAGU23FlgE4xLxg6+Q4KbPtxWzUiuXa+XZ5FnChXG6e
MBvi67wlL///X3mOSnbuJ3kuCixXvrN/P4O9vQvyLIcrx9IiHvCz/ew/21o7+/eYsDMkTvBhcFaw
ax6JhWKCk7PIf0+Qnzx1vuQj+nYnz3OtHfkjrAIeprsmodFX+Lsebc674kZLH4QNKz+g3wdR4iXf
nt+nxobHT/7vwy/0ov/+udHWW2c+LtS8mvWymGV02PjQeRJzAR+sg3+3pfT7ZDzoKTdF905kwrXF
RoDVgw06NidwpgiDDGrkGMfSwuTiR016oy2Xs4CmhMffexGPiZi60r11T3YMbERWor9+4pVcO7ch
2Tv5wTuQ6uGy4eAEcCMGELWjKUyx4NPnSWsVaS3hQDceK51AjL/8WyFyciFh1LLQrnn6kiW/87te
wPnCHmLBDBOa707sxMNfm8OgiLXQ3iuSOdM8GYM/i8dxQmCSMWWTw/rFuTlukIDXOAXkMQaGb9ID
oEKdLcq+gHSUp33mIzTuWiv0+M9QN5qcEJeA6hwm3Co4xc0M5PJgEl2g7MKLYBgQF+lQdVa9L30T
puyxwazGvUEWbVey/bTYqbCJhRh+dRp2LTPy2sq8epV4C+PC/6ZV64zPB0KDhH96x179haogP4Tp
VF6wzVVv1St3XjBhetdw8kzpW4IOg49bYfJDvkdcgs3b2S3ghjrFP4W9VWCMGvzsK0iE0hhIXXif
0vasj0olW+KFb9TtzOdUzosVT8/0gBj+Qmm4MfJzbA4Xx4E8lvOq/WmLCoYAtDXJJxFmtM4zuAe1
GCytO4NuKg8O6NEwyIYheTCQ4Ueg0QaaTWemlIVoTztFk0r6AS3aDRQF5C1sRsWphnPNPxjZo3ga
ayeRtWjLovhrK1sSMVBGCNSoZKnQapg3Uznz4IgsephGqrxU6wgaJ14MRVL1GrkE649trzjzaVE1
aZfhBQkhsjWKgEAxXrLvQeHv6B0io4uJLXRiaercPaPDTvB1G9YJf4d9UsCYHM+sZNXbD+THaIx2
TJThL6LRjes95wTfkuFkCUPz0DqgLHDB3OUUYwC/Tw7pLUPSx3+0G2Qj8BLTNdd88L5YdnBRUFbv
ON+5zfDVvmSXbIfZUyM8O0+MOGrQJXWYkGt5k+XlxuG57ehmjB/wUsVY1b2ehzREvA9cgr68SXSa
a5nrgNGgXmAk1N5JugnJ1ZSZvUwqJrHynqr7Jg9/8z0YAxnjM3n1B+8O6LHOLj124YEOjl3Ex629
dcZ6QaWC3rbCub/DPolSlUJv064Nz+zZ4LVUC7sYaDi1Abb9Ep++kVTJVkleJWlPr6H4J+Q9Li9I
KrdP/dJw08YhdfMHGSt5DmkbNLuVRKeHGnxQpj60RK4OnVahRATX5a0oHsCtgfNIaedpUYjJBUub
FcBiYQXplNGKKnC4Ka8iINk3KJbENcQvkU9CA3naQJy0fWOzkcfa97VzhmDOHBiO05XdXIaAtOr9
c/t6gTPB3XI/RTZdbAG2vDF/yr+41MZadsdZXLMv6DhDVoRwwDc02oZVal+xEW20V26zXQBOWcmI
2Yv3FI46sguZAXmSJeSBbX0OJh2GEJS2wTcE5wT8lVN+tHv5W46YRea6NsMXGBpdFXpL6awhIuac
GdEEgf0XRa4PNUroBx0qJDImnFhSmYM9TThcdU9W4VhJiTyoq8TdKYnWBdl5iUlcYXiwP8go/zkm
aGfRWv552pSJo9JfLgZqndyWkJRTySnyaGxmspSvY2i+4pXTnT36yARzbaVWfEQojAkL5QDSkJDE
q+IVeDQM+TaHDV6wnXpHtHTfdzA0i2LH8nPfd30XWWDL7bhkPz4H8L9zS15vqvx1Ei6Ir8xqroMC
229lPxZ+Pr21xmXGpR05w0n2lLACWYiTiHCmFgIe2mjwKXmT9aySvJv7pJlHWJi+mLAX7Qeaic/W
jhvDiPgbsvhJOH+tFoxmsX8jM9qEpDUqfHfxEX1t/vXonKhJDnbuk6FtYFojl+W6+I048uwkQsFz
EOwzVeMGzKytK3eyJB9zPH7NZwj3X7VjERDDAcTngU77nV53qbv6+q/gxKYjiNa6RffbBYZSjyfj
es1cs/xcmoqlGRbM1JoFtgKSAoibgoAkYqb1tAmqo9m9z64zEJboDtzv7je5D/s3+ospdpExKXj0
6RXBAgI96n565+4thi3NvfHQSkHo/xRLIKKZQW+O8DZr7fhv4rBNwvvgOUAnghMELjiOCEYHYwj7
RWkCuWTn35zXCKIJVAu212NUatf9qx4AIDe8BbzP/OrdvXsIFd25tBaLGRuBW7ExwfAB23QzODfU
1QpruzawBxd+pI37HBNHa8uQBmj5b63JVgoa+wbmq/JblB1Y9KpUWMlPZEtu5sudKhLi4EG750Hc
gLkK7NSkY9guWZCi5buKW2r2sane6VSy/k86NGjolPIvde6LCfEcIvXynP98koQ2YOixqpux9ATo
6Mo9A0UIV+arK4CiVXf110jU8x1DWul+k+MM9YfoGEnq4+qc6feDg2vmjQhI0Q8zVYB+tY3QuO+W
qW44P8JnOOkgb4n5l3wqrgPyM+c6PVCwnBY7uvwjIDUTQFnEtYaH6EvtBirqQkx24DBw9RtUyAkP
f0ILQErtS6/BIbfEYkt840byWMrjj0+/+dv0N/3tRuji63C1ZE5Rydc+GkrVlONgxSy2W0reCJrE
Jb+cfTsnOK2YfmBjwB1fsoroQ/YQUoruQ5q6NLeqKSOuL04AE0Qafh2TlH4rWRU5AW6FeEy9XAjh
4YPcH7o9A2YUuhHt8MiFnhAQCLvNa1jJttMPbX0W1mdUn0/yc1jLyp0q8ULL8pxcmJIOigs8wRFk
Fx80xFKRrQ9+aKEiUR0pqRbUsVun5UlmE2ALRUTIZsQBc5XN0zBUR2ObYxVBm4ZDhaPDoFe7nj9p
673p5rHP2wg00KtVnnn1VxlKBnRoh6UhZrrIhHcbiaZtW1/gMLbn2i94NxvyBOOOcA7XGFEqfMYh
3EYP3Eo14GHQ4gsXDsGwcy6FcAxro4k9n4PxOmFpuo5AN9rq/v8kp4Ap2t/5heyu8+0ClsYCVeNa
gKErRmvzeUjnj8pbZyV2YARt0rBgiy8g8wXO0X00idWX1kKAuxLpV/nYUeyWBVqZzOKEgMB5List
3TbaqJwYamhQc4cUwNhS6uA8pJTK3FD8pl19p9qp9DTrLeyop1QpnSYw13twcxi1x0+g5DfoSKB5
cakwaePuTSIwlUmRrV+38L12XUnAIAPKv6NRgUbq7meV+Tb1ILecHBmw2iJ1E3n+YPHD1ZZfJFZ0
uu2TULbV0TVsTLAxvU938doqsc/J1Ml+irEuApNTjti1lbgThCoA+F/J9eiNfDCQZmoeooiCv7Zv
RDudwyRATAmZg1BaLbIZSFxGy5sf/qMEbrrKBYi0JCVKcaCxF3FmQivDBmiTRgBAgIxrlmc4NWBy
Pdv4eoW06RH/9QvAWVY0v5Y3+BUP6nQUOFq83PgBnjGz3inDdqbj3HFNFxpwVBtXxl9OwW8AtZCf
yHcc4hUNDHA4vyOeXhGtDyQ8rC0YfqRtcHAbkC22P20pB7zaKtTHsUVrgfnF5SckFzsk2wiQu7Yt
P/JCH64gYTMpp+ouy9s0ZoGSUFMhI5KsxhqHAscbz33FJ+zYQX2wh6+/6/RowfHBOhmlphtF7b9q
9PcAjoLmKrIj4Osh40SINTrv4AzKZ08vThMnFqRoopK54gfMtrA3EdJHI+WDo5Pc6hGeQpJJvREl
b3V6oMpu2X3sMySagEnh/kkGCe07V+W65SQ/8fwMq3YwlazRCGSNcBAjg7LgvmF+Yz2O8GQWBL9k
SnzAmI9cUGa4W+uzOATT6b8Oh/RNNCuRhrrekuOJBAVRjwNvCfSGfPhrLm6jYvdNnXZo5UCx0Odx
H5hWq3HOMHMgndOXx6QxHIZxnJA9cCKq40VXIKG34ACdAHkBoXEJQFA4GDDH1gfBTenAM+z7rIgB
gJ3DD+mups4A7skesAjty8SbIRyWGZLDcdcMeMug/mAS/74gutoa1yaN8oEQGkgXlYkHsr6702mX
NVMB63BE3uwis3rFA+JEJDMS8oGs3gNDDZZv0vsy37paH2o1mMIOwYnQVYc/vMW+pOAgekAlB/IT
QPDLfEGFN2wpiAJnwwJCoj5gqbsS10VmAEoxficfV5d0CneDU9jIJyDZt+4t1C+BMaSCC4QlfniT
jHMdHPmbEh+JocbcEDCSqPWLi5yddawR9YkERdzvHKPZQhqRUXbwaBAxK7T+1WEXAvf7c7AFYrOP
qin4aKeOeIpWH5QaEiEAr+voOCy6QGhBrSrmUlx4oUAOd5pRleQJPhc1a5diA6C0BEl019EqN+u0
6JWw3RiIW8y/rTkoAEddAyIxrxWZWl/X/4XDYnsf9ZnD2/UeemfiTVMLz1PkOVXGIDnW4kkTvnkh
catFFvcrkH75B6oTWx9RKd7SChEeA8Bh4otwsvtDC7V1dcfGsah1PNKrmOe8FI0vdgfYW02HNOpR
r436EscfhixNEM8qjnXOTdVio0sHCrKj4q/5y9HhIYn7KGCGZNxYGawkDRjUsTeY7azngKaZWE1c
olFY7dPLpE83Hmrab1kOUlONlkvW/Ws+KjVTzk4Qx6p6T+dILoPT/EEnSm3yKa3zc5cEl+jF77+p
Zikk9xzfdtiso3qE3QryVr+JVrGFNB/10xB45KtP/Rs9E/JzFH6IrDSr+Bg6BGnxacM2CdXw5qz3
YKucwMxJVQt0dTlk6Mrg49tjXmnfB/ewRAzjUKHHxdZXMXIiRLwZQBxs1FW7qNtY5L/kYRJKq7XL
vrBjZBA96fDu3AnoOgrJcl6h0JMmLzdgVn7AWOLcOwM8W5C6iOo6pxNJw1IhF/Oxhr3iiABwa6JV
TUIyIw5Gnb1KyQJHmvq9HSXb0jejlPRWKbJCLrJWvH62aZ2G5fmdUTURivMPwy/OgYQpr4v2HCm1
mqM0DkJ13kFak6IjG+Qdu5L+U9UOJ808M7XB1jpc05978M4VigCHqSBmbNvuabztYksb1hGt6ERB
D4EL0+bwadr0OOo+bmMk6W1b+tWWWKYSZ+karT6CHwYfHaPZBWLuxFGODmSZGmF5scGOu27988sZ
jUjz+avdQ1hUGcIHTjz0YO6ynHQpnF7kOH3ECbrFgJOAt6lEb7bCg5CgGeWLupOwPSIP4anRsQ1p
QnKLjM4m7swUqQt2A35ODaVMiMIzsKPqz9CL5lNtWisSkA3eul9Pz4T5DnX9s/WCI4P+BkpyCFSa
VJ28S6sjP4IIMLJz4XziTGTQL2E2sRzuBA0wJnTJAYk8UBzBEMd+j8rxfVTvETQAR0BzsOIJ88Ls
rUYNrO9VG1DYsqnzsIUKoCPGmc4NSBvOoYuOJNgboW1Qi1OTqwugA1zMY2Bktc4D/vwRAg60DKCV
VSBV63jLr40zafMqLKe+HJM6Ir5sHTB93xHU8pBUseKDw+P0ES5JWfnVCnunEfrHS3Qs+v/IHA0J
lQkNRCIDbgsb6EmPigWsAyJm7OillAoFm0DlBVSDoBkvt4gJLE1f+kKXtEIRQrCgQycfWx1e27jW
aYyMtui0kAY4yiYgdH5NWkUX7GFb5X6B2EfQJc41zOn06Dx6zPRJ2Jkp9JtDJd9VcBd08Hhzapag
1q0lR0ou0oR+CuWtNReV+0xkg6wn8P8dkh51t/+k2YUMyxE6Ck508CmH8ZPA24dsY157HxOmOwwH
VMu70J14kpxPHGNvnWspqbyJ0EETtj/KRxxLYgUbnEZXnqPUg4SWI+9GbRnR4bGQ/CAWvfW49OL4
qgGIXQrfj8psLORGAY5/leqJR7HmrAPBCLgRlSO8VpBC56dIaGFFT3P+q3bb4DIRWkVcoY7CTK1j
2BuaUhb1EIfO4A3KFsE8wLEHmHbUAF7RXEquBtT1Cvw1HxnwrER2Cr5kUAr+x0NPn79J4mHLYluP
18EDWyLnuqiDhkRzV/dkH3x7f6i+2+hB8CIKEmHnpE+ip0ZC4okTCydBdLRLKGDaLQCc1r54rHnO
iyYuyk9n04flAqieftHLBtzprIeSqPO/PpGmR2nhnTs1ZxNeUBfDKpn25sa7ApbYhQ2GV35hw0QZ
9AU+sKfs5eqweoNIKEU7zLebiuZuBTHRWrQKQdcwPlbp8kifnXd3p3llQPMH7IuyuhseiI2w2KtF
DI8olbGnffSbs7FmFZr1SaqtxFkJ+B/AGlv5h/YBQYcG2mdZZYW0KaNBD+EDQSO7+zq4+4iyryLk
4TE/tcvgo4gt5hdd0Q+D/gYE4qYwve9hoaSTUYa5dMOKejPDxX2VlfyTMiU5eaAxS1nZh6Kw66/p
TtCAULz42EfwFeUPP+Mc7S6ce1TK3EhEXp0zOE/gCg6NU/oUK++Cji3QKHQ0QBkxhbBhDuXVuNIF
hiYreKhzEOJ+SNZZgyQaiHXDY7YCamdyycrnDp7MGD1Z9ZrzRuqRhOgRgPhqtO6okFTte8OrIQ/K
mq+ig+Q01ggHoGJuF04c2pWHa8BOM42X1Vxb1d4H8gDRaudeAVJd7BsyCKvWE6YjShPdwrN/pz42
rPKm86zFDPNr93bp+OsAHTiSqwXZfbbqneOU5rrVpGVUn39pGOaTvDh6s//fSI8a/tMj038O1t1C
9oYJDxN0rCnuLq2Er7jmPeIGZEyOOpADxy6VYutOM893zEHHnUQzqgC5cs6opzbkAmrS0tbiPLgz
d5EHZhU0IdM6pjdwEyndbg7ry1dNoRnepZVrtEgDt+p/1041pxe2pVIotDmTq91PIg2Oq83htg83
xfBOT5kOnyDlnG1HDn3U+tsTRxqpDY6hmyUhtPZgJgVB6ZjW9i68Vh2Diz3HEK7COg+Bu+pjG75G
vE1NoOsvshQ0TkfVrXu/0wlCeK/k5RMmK6P312IG0bvF3P8tx3lzcAWTT6T+LKiWADWgXv3Lx8iI
qKJrbc3/VC6vrTO8lTafAo/7P3Xo9LHQNDkQVFDzoIorpUgxRY9ojTkR1gQrHxJ59jTJPiZWdd4A
KV+JS1ccd0yMV2/mggfbo3tIb7DlzjpU+KsYRVk6PFWuhnE14jzYuk6wsy8vXj0d2yvKKFI07o/9
GG1alVhuGwd/MBsM4IIgsLfpwPD4KwWduzmg04pGz6hKeaYkkw/yNpmaEltqZmn9q+SoT0H6o4l1
JKAvNwiRgY9wSxw3qNvSQ+1seufpfcBEaySdTLXTACJ8OJI66ttPnO1yQORtZf8KQqADpDfKEen4
a1CEVx3v906/NATqFu+7aNjfrIr4GJg1uhsDVcHoOezcGYnUyxmcvXe2iipUvvim/V1eZgH1sRl0
UOcQ3Sw1TQqLlbsdNOwDq4amfzQr+9g9TPJ6zgr+tk07YB7q2q6f0MtjwrVifU3mylENRJF4V/sJ
4Aeu9JlHWCZ9VY776WAPPSz81eIrqhmVbOLsITSbNvfvBFiphBHIJCEZRSKpf7fxGLra6/YT9a+9
2hhwStDHgDM/+3p0+tUNe1vGBw8BzF+pOrY5YYppzMOGgXf0Rf4CVvphHqdKhHWIxuZ06kwFffAZ
VzPUQ202of8qmVywAPYTtAEK2VbZvic5lfI0IY8lbcEtiFN/JTNrwCYBRASqJQW2x5ImJBUwPcoq
pFzgnKQTHwoc5hzkOBLYglSBTG9dZDEaox/yjDoIhgqqk/HBE1jtCYLrS3CEd2WhrwCFrldJ4K1Z
NZIpl5ZwBKhBQlmwCYjNfao0mcv111yVdwDujsjt1XtwQnAVY0vXKoyH8Az1mNkxTdecJbnj0ajD
o/WdET3yXxdCg/66r9ba2zAZ3JC7u7f4CNeN7Rns0rVTGjQmVmlaCk/xkdWMXAhf4V32iMPe4n1y
ZDh4StF/5d/QfqSE0vJthuUeNBBmu0CGShyiQsA0QoEiQQcokLzRo2/xP/RQTH+xwbJOoxEiWhvd
lYml+RQiy4gHuOiauAMEghEAgU676bGhfx2VV2dArXKkPQU0K4hoVMFOxpIZf2ALBr1bTZ5XJLHe
+LPdJEUwayDAVZJChvWHNgY9orJ335k/HZWW4UlO5YIIAE039HRM3EWQhgwqvOLgH8F7PtqsGT76
gh9AIEAZcMTX8B7tNt1HhD5IvVsj+RC+v0gmeRchASnxpUHtUO69oyPTHKJmViJWFbvPlvTj+DA2
YzpmTLikxwAHVdLvI3oEwzCd2HRpaXh3Q3JZivIP1r2/xgIbi0Nc4wKV6D8yLh8NqAV3k+4R9Zlm
GC7CXpi7wDs6RYgFcJ9oBL7QR/oiWedczTbDZ8S/ELUxLDfrPByfiTAG9TFdBJY3i7xNu57GE4hG
9sh4C0Kw4ghea6Bb/mXHgdIy3Bp9ngbq3iZZxAZUZDz5gRFZgCc+7JtOyXMmtPPqjx7xaillRsk0
q7Wj6Z4GwPzOIEhNngL0F3keMJEgo0xV1CEa2VVTqgbfXFD9QhQW2GUSL212t+ABa/w95BtuoYoV
JgVWsf1PMlJQfrhh7nJtn98tnGAPDgDjlcPfEPlAtGuphtfpblrI+i8JHGb6y/+Tt/PvIu4+LQ4l
SyCluTMa6teYD9KdEJoSnFqmQBOXbTL6vV+b/YsiQtBdGWcy9pnSzC0vi9SKPLmg+OuUqVG3J45o
SMxt/VoCNIzJ0oTrPvB+ALCYiP9DsYFL+uFhuUcUIHQiNViWpoCwog6lcz79/RB1XNjwQzr6lBaq
Cbj9CeJzaiIy86WzXe4gPMZRcURQhzExeQzNCXv221T0HQKOTwKBmoWPFAwjCS2tnbOvzs2Upoif
xPy1bnJFAGQuJpDNF2Bp0X9KDuCYD30tQJsMsGK6TiG0Zp7LGpbv7m7265JgRC4A2oVoK6qEqIOG
l/7vU1P68eRoMIodZVn7/JCVW3qrmOzYic8+eLVHdmsl/jMU7ucfFoNOjbqhUw1Fgf9w+Ob0Rk5u
xjzWztwq0a7aYScw+4tzPNQz9WM4zBjt+ZlexICKF1J7h82wCQ5ScZNCgd+n4DX0VQGTDKvA2Bt8
G3KXdfO9fFPQczsr5oaTep18iYyHdBfsxqe0wd9vII3hTjdgMNFyNQDWCV5J4hxyz1DvE6qnge9w
zZ9LZKeakTtx/Dp9KO2tF4Nq4jfYSPpsrEYv7HP9PjmpjlXXHwsBzlSYeXKTRkbT/jwz5eGC6Atl
vm6N3yAaxhOws8W/S/vcWYVOnrmNNgevaUv7hHdFhBXFGM53Qqv8BNMU4RV+ICp37z8zujN62C2A
lBgAU1a+BA+vttojdZMEzG4Pog5hWJlfBd/5U0xf2kpAuaosZqJ1Y6j1YcmP7z5resigGFkylvx4
HIPRj/Fs5xB6e81Mf+YOfTXwEWC5tRlWRJQ3Ay+cEmpDrgNQDkOd7B4S2daWOufjF/SKd8QDYmTg
59suYFeHqbvJ4ty1k3tHEzPg3H5TqMJxfnLpAjrAlnzwIpf/sXReS4qjSxB+IiLw5lbeIEBCON0Q
LRoQvvHm6fdLZqPjnN3tYQD9pkxWVpaARpXTHlQBJD1wbSGG/c3rGx0SLNof6Ougw4wmkuBFT8+3
ch6WEW3xhhrdhb1gIJXS3qJOl6U62pljFYYxgDipBrAt4rp48SpO/c/XxVgnyqIaiwuNUGCcZWAP
wd8qhq0FBCuXJp93uLKMGYDOLif+BSToseRkUtFPSz3WoTCxKMwPZMmXS9weQkc9VGKNJUQsSgS9
UkLQjXthuZ7L2/CclTiMm1hw4h5uXMuDWrEJcxQnkMKokDZ2KDkCt7K+H5Ds+c9436XFqYoO7o46
CHYUzlkZI/1Y27c1ocmfVY0uIBzcbXxEhGmp5LAUj2S0G6MtHJeIRsaiBdf/Hx9oT61ViXidsRtf
ZEVGTNUApNVZeZTBMSLosZXtjUe+fZzdk02YAgNylOlcIFvYTkX7vDFU+5cwgjydASCf7s2/0qBh
/AG8EcOhoa5KG84V53xS6vLlMIrPRTYI6bTLYCn/2XsMcY0Qta9lbvp+pukGh0RmjgYMTkYGi544
9h5/32xtQyygstM/qkC3cUWTEW0Ls6A6bp4Jgpb7K0Q6EkVlnlUB+ZnFzDOK+E8Tk0G+qoptmSkq
l+6ZqMLXQ7dXeMpEC6Xq96NG6+W2isMP4/AXfbwhh8rZm/EvfMC7TZ/hWqkV15FbzxPCo+Sr6rCs
ae7hhuFD1h6c3bzCTtIj8/I+KIgu3YbtrpeNJDmGxFJMy7AvVCJ37pE+Mj2ZRYqquA8skoo1tE6f
W8R7yJjRXkN5vDqC+7smRKay70H/gaABCw2iUQ5au3EqNLjNZJc6piKuAgXiuDXSoNCsEi8WCd81
MejZrk63vU2quL4nueCfxqjt/SEQRcHlbQwbZh2MWmNGBxCc9Q8FKm+nOaWnnvgFXBpZRgqFJG9M
2GWO9rU7o8CHIBhZA93wCCqAy7rb8ZpsgeF9di3qHK02k6b8Oh08FbcUPy2EuswK4xUf49nHbDWQ
d7r79g+g9wltp3fHIAz6m5TMBSl4sED6r2n9eeSPhKTkn1LSOx3NgbhWIkSGbYhZ9oBK7NwTyZV1
7PHXXsFCcZyTv235xr/w031CqLHbVzpo1rQfIJYbEj+JuRM2gPVSrAZ1F+KcwpagjTRsENFR5dyv
4vBPdmXQBhHSnePCEeKpkrxOGtMTGtaeWA7Vf2GIUR+J/tocEMUZR1LCOZua5jTzOBUrKlLNd1rR
9mrsfMW/D1davriik01HHaFCdRxacTDcesDOwHPRKrgOXliXwhttHEQc1YuhZoud/Y52Xv6XZrTJ
wyKi5dA88LUAMNfoMV4ZN1helOL9mCQN6cMHWB9TJ8PaYGtTxr73d8O/0XaEl3vRCkfTsE/S8dc2
SsnOdqAcEkpAPO/0+ijWEXi9uWh94k98dpKmkUc5A5Ty95cpJRKhiEdovcfTeaDY5zdGBbwJSd44
0pavOIKmCowzzE0aBqYwciGfMBxYeOnHKQasKLftH2MhyvINHzHvJg8rh+lFpk7I+x0w0jAscXpP
ZkuFG7j9+HC4Gtg1XLH47bo9EAJofqJhBnJnP4dsSbUhn7KyZXcacalgZbb9zRIbbbru1Vm0CMKa
1oAEQjktIzFwVMRXJJxrA4ASnidx2ulpuA3tOHZWbks8VaIseiChsEnsHiJX7VtU0tiLfmS942/Z
DyIcgRJhD3rDk+0PZX3lTeJf4zOzaWdY58jQJVYhZJDjvTJKAGcwVeDzD0yW4MozaGc3pznCLe3G
U/JlYiHLR/NYBaqUVI+JQtuv+b3Dw6hwyks00hAd7tO2O48JBBai6qm0yDfOSCNE4YAL6MmTySLn
dbPFm4Lfc0SvPP+uodBSD1oNyHSomqZULNZe3mJsw5cLxXwE5R+l/gUXXg/mMZDmnXFKVORI9svB
8UoT4xOQmysEExNOlJTA/HgcrukXe02ncG59d8JdXy79HEI2W/TkDpTjaZT5/QQwBxaIXxoNBoab
9H1WnWYhNa3RN/aD86Z2DM9z2q/afI0dai5asgbR12ljtg+EHferc6Mt7ruSP2rKVHH08FPTpKp/
jLq3aVGk+B5DgdRwXM2KAo2yOx9tIdiRMnE7LKbvEPrQVdktReCDKq8i/ExVZG7GV8Yb4kA+UTWq
Ryd7vep442OXRF/U5yPV58KfM0btTd1d9YwSLeK0JtOOXptROKZ8jN3oDFE/dwvIRFaDAn+XevSD
2hQFmSpepzbUWwE3i+eK3FKHxmwrInwDkLKjvg8LudfeGrD0lL5T61zbHNIcpYXJZcjpcJqrTVKh
IxwZCK/cJUeWOHgRlNCOvWPsmcuALkQ72S8JR4Xe/+4YdLszu0bvms5RnwsQuSRDQzO6j+oYkh+3
rDDOaQ0tlN1MkxqeIaLEF3M0ezu9oOk9+w2Tv+Iy5nNtIjFSdh6ajW1f8DhX6MCORsz2UPerocxC
yvc7JkVRsiaMxI6v4T2vsXZUIIwRCrMXBKckZaV64k/BXAqPcK/jb5ydo4Hf+4aBZAP8EmfOOzIV
WVqeSCNiWWcHX8O3JWEEOtZw7dnoR8/OfMDB82Z4w3v/5LRRAOVd0aAxVg9qKsMX82wt5rINOwN0
3hk7MRxKPvPSYGQCI01nkJQI1IOAXy2fJSm2eLT/0UhuDi+BPhZJGt7sEtttY9CKYMJU7CYv4ccr
zeaJpH3HTxPLRYTzxs52OFG6n6JrvEGpmCwqUVy4P1S87DOFcaFlaoC5x8ALzoNYVi2RVDrI/aKM
tnF6EV4UBgg+sqtpQRygCssoS/Rq/phFTrxi3cy/i8nU9SXx8qwIGDHnSj25hJbXMACT6M5QMTn5
m/RF1cJ6S5jKYvHfxqZ/Q53lhpNCfBBVsT0SfEodBQqIiHZFqIFy54XCrFNNQMKo5O2RUH5jo7uF
G8NYs0mpNMPYajo/LMrbeQEiXlAvrw7vjPRSWfzk1/fOrPcTHKFWfOw103ULD5GttO1cBwfuDUJf
wOhCUBD5QVfXGICQL8iiymm1ixANX5TnPVMl2JILUFy1cIfUeX/aYdP5/jkzrhHi1iwMdgopruHP
TzBimjW7LYGa56Tkb4armAGeYxJGkpIvcaJBChI+Ic4+TXCgGn3+fxRMETxAlAAJA2bgUaLT4OIL
o9MCUXc4Uk6P6YsW8zbLzpNUDRBXyBiD3mdB8FNlvokIUTeqcpxuZtGUkIxpr1lrjYOhbkuzPHEu
vxaPu+wdUVpFz7Pp/oEbOjwokcPRQIxNpVscKGoOLA0pvLAacnopF765GcwW0gzPtvMZ31PkNK/K
UtBsnYdcyo4L7DTk7fmAGMEHcTFJJqqMX6i77ewa1HwEnP0DiWZ4doLrlTeTqk6Ni8weAtldksOg
7iCk6dyINvZBlbHHR41CR8mhGe6sSp2hWubG0TlszMh0327Ffyd3SgwjxD6o+jJ9Z/KHROlqPFa+
SUs7ATSn1zIZWGkBxSkh9lYFi1Xm8rOxNkVN3VSKm0Ou3JGhrmivoa5oAipRlsBF9ds0/GZbNqOy
pIjWNpgMycyYP5OCbmFDS1LZ9h4y7ViSW1LMRXqUYdA1W+ajCrhsPcaf8YWlHzHXuvBqyEE1mZnO
EQzQXgUZ5yQzxsbDkpqQdxkTu415FK+sTRt6OlAb58bs9Asl0zLf9sw6/WC6cEoWRu173viy4GEl
f++i98QJRe3i6a3e9BgRlkUor/Ow3zE8R3fI3HWPb/8OeXZU5Dg1TBZFgQM9eORp92aAzbODAglT
mKVIa8chEwN5tDFBJbguJdm2HZYT/AfLHlKntr6dE8xg4yzT+CkBDkT7PLbrz4RvkF2x5vdBJboP
y21k6iBADEcVZrq/aG5hd5FfajAd3j7QaHDipYxpDSA1BlgIZeUuOnTVCVrtstvBRZZSMni/h0kb
S/Csea1BMZr3zvnpajaQHKX2fa3oT9DXxxIfFm80s9h0BKUeLhPn30zdPVKav7lNuD5mgVoVCvbd
Le7Etn9MxnZfTJBEiFQUxmGFf4FKlfChEXMRFEJzSozGb7mHfsfvfbJuGwhPB8HwPuHGOR6XBC3T
iEGdCKphthD4uJuMTaSM55AahCt8wM1cQ8QaDc/OxTz3g7YTIB4dHHAgrwjlrbUYkLZmVEsPdYkF
Cg+I4LKtbb4CGcVTc0y45GfEn1DVl+NChZpL4x13eDO+5LIIWgORZ14NDOzvmm+3QaKvjr6iDzOQ
8w5JrjEjgj8uOeO4Qfh2OF4wVfYaWRQfdRiIciCoHFCPup+NbtKcJUFur3ALhkaiK1ONOt0TklMl
R0o26m8ruiIQQwcdj9FfvWNDkNQHKjcJSIBRIP594fMu42tNwly6NKwxZMHFWHWPNbPSrUYVzKQe
PemOO3vxP2KEeAE8HYv8nLT8Gvd/XAo3E+vMrHG0qYy4Ciy8Wz1UE8fucHBMuNeaoUkw8JlSNC8H
lw385XYM2H4wnCwjULbpPQfMoQP+QRtAC3UkJQ1SloHRh0FUvkYEIzj6ABGbuAtQIm4K+JDEJuUg
ZgHfKPFYEte7ievPnFJ/ilK/fV29nHpM7s/XGVd8LtL6541WAZG6815FY0oAvRDoRITCerBHoa0H
+ZvpZRFAIuNz+8ieSp22bX5mtT82RKcdw6CTXBqs1OO2imNR/s6Q/yDfDNA97AH34WW9lbgWHB74
MZALx2euyjoPy7EF32RrIrdJ+2I9aKLWNB3fHCg+HTRYY0R/6FNniI7LrSfAJafo0x48EMfsYhuU
eGmagFMEai01VswBO2QToULiCxSSMp/XDmt9EjLmmE9hpxp07fWbJLdRNBb1hPQmItKPGFnthahA
TEkeALhAIw2Uqg3yEOrPKpn3HTJjy6EurS4jchLiZoQWOBn+fqDZfCTfJkMu/rrUUlAUxUrMfldj
/lIUpcbCTxzWGWmHcXXFa9lRGMHvAOtKnwzGTLwZaEMWfgq8nwGlTk7Ur/5hNZFN9dmcGASS+Gkx
YwjF7v70j0IHwT3ouKPOY/Ad5EaQsIAoaPF90GaE/UzTNKAcBGqD2MLmyXlfii8bM3HJEOW364aN
we0uClJHMJit0691MzUSzl06vemeoEcREQPqMHHL4Dg/mY4ejT2+Nfh5TFDLmg0Sh47D24YvsfUR
dUHYhVfOM8sBjnLXiTqex2MIQQLkxYaVJBbotFBPC5a3kkH0ikJhWpxggXZT1qfyXVbSkXcgTq9o
1H/o6Wij3pyYMC7N2MSz3Qb8rX85aqwIz+o4pFEcnYjl9cYRXS9uijyzNeWE7YwsWRjoJFi/bL7T
N/jufMxzTA+2QtWHn13HFd6ADtrxuOargLBFtextcndeGn7kOFQEQYgSx4q4qK8FCCU5sOseDWYe
8OHICkuzS9IIvks8eDOMPqRRcchI23oIedkUBgwKhDadX2yIej03XtXu+zvw47othSu1hapvTWhZ
WwW7ux3RoeVkRBGQg0If9kOuHOlOUn0hNuaUc/A7lBQ4+bIaBMlrXFhY+FM4s3wDB/949qwojPIT
3FS6xsioQCm76AW4H8+YcPLh4ldgaTAa16eODnuEHv9kkPhqS6VAUlhpv2alR3QDKJjCSe/oOftt
V8xvanFA7NYZ1qGL4UlVCS4cfRBkcPBE1+jZPwsyuGBj+5Q2kTYnqrQAYdXWLkbFywOTgLWYq56h
Zl4oKH3HobWZ0gQt7LYjpKSEPmwEFLx3DEA5w+VrQGEfqXPLZyLccEiVc0tfXdNM+ceDigZ1J8Sp
uQOpgVJ8NyksbkmkHIUEWQNyH3nhMKZiuTGJu2+B36G5rU+rFWOHwPSP1mVIDSLyr0taXF3emJJ9
muW+4FLhpAUUCScFeuAjeEhWMYG6wpPy4/AwWUQ8a8UQ5DdBknR75P6GWfcYlTQxqBU4wk+XCQMm
s5f3LZADLoPvZPimEH9vhU7uLJMPOuVEDqa9N2zPNlgONi2ZSEnePU7a1nrUsa9bq8mUSPsBHbRt
1YF3SvQXPbzNiL5Dlw2ZY+CwYKxW6lA4BP+WkFAnTGFecOkxtLKTyYSgy6jQBEijGeJKajZLkTxw
KFFhTthPsKaXv5+dElVemd7T7IF9OA4AEf3x/UOPDB5syCJ6pVnm4zmoaDGugICRYPY7RisWPtnv
13I1H6jIrzGtCVPqkD8yXBGnP1YuTZPo0l0n1UCoNxlkELYYUxLGyuvkU2Ec7JEgBDwbVwZMCywA
5JSNflPp9RAwAaBdJgGveDdFFPd9qk6+a/cMA3reC4iR62qFxCArimBOVjJSiWwA37hdk+GoBxtc
EIILl96GG5D4aU51FsN3N8evhUiIYQRI+JhE9Zh7T00K0iwnA+CHfhT8Pa/m93Xb9+0usAYLo8on
5AbstjXmXMOtsdlPEcRR4aCWCNOnabguR2GN16D8ka5jxJ+G3ErQGd4RzSIr9IYe5Z0X1wOePR7Y
ikP9QTjm5C07NgUvOCgULjnIvLpQhV9OjIQbc0jxTl3YMgGfcIOh31Bau0fHIY2poeJ47+sdI8ou
bpfhYlgNesG58CE3Gm0TESTkIzlOG7DaHR2JmKc7CCZ4NI6Ys55zf3P2UdR40d9ztS3ubCgJ2DTD
sH8Qr9j3gRB9jEAKN5uNoke1BkVZ5Y8l0Jif5w59dU7uc3SXFw87m12pW0GWt6a/MbafJ7JQYNjZ
gJAUAQb4WgA8J8eHshKsPp0HVssQEqbKHCbqBMjF1naJIOB68F06fBx2VRybG6fU46hmeO2kbgx8
SiJu0iX/MElHEp8nCn06JdXZAl3TQmXC4D3gYHlcnroLkrYxlgsAIY6Yw1K0+hHPpZIxyxpBdCbO
pXsZc4BRi6hiaR9jAg8tkppvKYLMOXkzgxVw0Xg1fBBJyutUigxeyy7gohGEeXmoXGwtVMIMDKi+
Rhcx4RrKZk+6ogueh24NivZgLBRakqXRNbpQXahT+PSxiQAJR7CNUZ7o6LETKdSQQfLxqG3B6KI/
HHx/AWkfC4xuCshy3eRQgzIZrIMDfJpeXTZXpa9UjAJsB/5mFVosIkluH4kK+oMXNLYyUpxT2zCm
DiEJZx5hk8KMXhbn+haiO0vBi0OHdjrXhAiwiRiildHAAFBPnMb2NrEPOCaDi9NnFcsJAKHIItL3
wS2K1I+Rd7KbsPdx5GQsGMwgVonzkgx8dmc/xAYQY8cgzPBlA3g9REVMFsbDDNENgXK2D2HM0SXH
09HmhCzlMCRdCXc9QcpGF8zQBZ3xMxqdpkLgKX6rdcRg05yIMyosPJPOCv7IIUxdY9UHLg4Bv6iY
OJzqSQTw9wnXeFmdKjsRLFFu5Az8o5P4y2TQ7RqOKgIlzwJoR8R+jEpOlLL1FiqgNIpzcRLXNkaY
Z7yrA0TPF1KjG7h3sDb6kDQcWhYKR16771MxcjcRf6uLU+LY2wNQJXMy4zcP3oopqVDiuAgJWDs8
noTaPf+2C47DHX2PHHhuJtJuqvwrfMFnNjg7UchABWBglCxRx9Wl8cyRxvlAVol+Qwf3yPRonT7O
Pn8aKIUdktnbTNSJMdtbP3NydhcNDmrqgqktArRQZCZMNA9DhWKDEaFgpIjuoVet7Zzvg5XAfHCM
iDx1K+DmpsigMLWFm+uwZooUZPVytmLpswMcWSoeNN8oTrhGit9zrEHqLu0Jf4AQDpsEsGNeXGR6
LXBBEszAtHWz7ZkJBYtl+7G7sDnpesfrs0z8DtMQRRgXvoS4G5wPtd4NlpSQiHssWLp8GFO1LxB/
ve00L9OFpOKtHBYHE6vqUzuB+DaiJDrCzkpGQx3hrv2jzcFEESW+cLcQB7OQxUZDMEoJvOBSYL3c
5DEhWhzlGQg8PibzMVWcqJQ7gQdGUIr4k/Nim8wxwtlhs/wcZgOHi8PEoWRlvzuEAfb5MnolxU7M
Igd4E3MmiI3nBG6viSw9jommGlGNVTLHpVwxXiRPfdaa0/cVVQqWGPeNuWQK0sW0IYOyKEqfDqLu
lnBKZlIyoQItjQSOH4oiqI3g/e5INHD5R4co0Qpc3UOcnoOn269S1FCDOBICujkVfjIkr7h0ESLa
uCkT1hxHEIMDnsxCwAfiXJwxApm/hIhaMQdXoliXe4HcAhbZNzj/f8bEx2dETMyEKoP4oM+KDHmT
PnuJ2+B6skbEKXgCBzuvsyZSAfmDnLeUoWRwjcQBq+4TG6P4GfVJIIixORxtxaRQuNgpTImAR94P
Ig0WCE+NEpBiDA6qZgaxERaegxl/KUvncuoJ9ThMBIgU3y8+gil5DQEtnowDgA3l0bkPyJvxAUr5
c5VgiU90J1C9qHEmNbUyHMdoAYOY44QIIPh/DPGU4M4xoPh8vShHRsyAJ1eOUpNbDhQR4GQKqJXI
Pr2I5nCkkJbRiWqxvIo5aiyMgjKcREqhn8g58bFasGU2HvxVSrXRmHIhoaASQwYX0n9K0DBlJANW
ggVXbtB3po6/pS0dLc+18qUI3O4a/pZYbsKTYD9UvAICuIKZYGE1ySC4NVwDp0QjbArRprAoOdqB
nbSVYtnm0AsMZoVD5UyuDu+7cdUrDR3BfYtITOW8zYYdvYTv2ump1Mka4jvnXeKXdD7wG5NclCb8
2drIbqmIuXAfil/6JEipkXyh3UCE3HrA4dN5E4eJmJcsVG2JDb4gGyrIdsWT4oZILe+jnMNkWSsB
XVRHwEDGUZXSe2gRJ5SYnYaVJnkYYn8GD0TY9SQmxYsAL+7yaNAh+dUfEX/V4r7zrROJfiVkjRBQ
F22Ls1x2DHqbzxZta0u3O3jxJiQyXQRZmAHrlnEyWECRHvAZWK1md4BJ4YKTGbmcsuXNWywXE7eU
IVxLrbgM/RS3JXIszH3Kg3QevHgxYQBzIChP4DLpZIDuQwYpAi6yf0ENy/rn1NrIYGMHYNMM8pzU
CS22vB+1A55ZK9sKOZ9RJv0zlXBp1v50s5aXnzl0b8SLbjTASCSQrDY7/9Q4fBkaBRq0wYVBbpX0
W4qrnNVAM+lLC2neviGtHPC91i9ekOMerWEYwYfZJbRw1Pj7SFhYagO+IMfJZ2/TCBWQuQtVW3Vd
8iu2a24CBlCdc3UArXgFQTOOzj19FoEEluBimhYCw3HZsMifkXCAUS3OZcrNnRJVgPnQGDxY/VLs
w1sTKUVTbiCR3RDzFGO7yRJESFI/6nEgRYgmbXg5CALBn9gCVi45lj7apmeTeB2lDrIjfTwOsK6a
MacbpZh+nhG4K/IU6EdrVAR1rcMT04RmkYQQ6iEnkyTEztTxmKV59xmSDl2XEYKEOxgBrEqkfCcC
Q/XId7hXeFm+Nkd2CuCUiaAg5AjhN84b4l0Jh0CJLNyE/hS3QXEbWiA54s1IsHAujYwuSjyEkDtE
SVoOnpbLVUFtFwkyzABV5yElX2rA/AeT8AhiLR6g6ka8mehniOAwR4ePrvHcPuquDrvD9yItIFcN
k37eR+SQsiEyHiSonnWg7ezIjmBQDup5ErYiI5oeAkZWkbSeIxlbJ8/Tvg9tLyPeJGpeZ2SVJsJA
Txv8KCJuijWmy4gxwYo5CNv6sjyxB804A/jKsAnKjl+FcSPn2dmdXJRQsdhKPfhxnp8suWTctYSE
P6nkfsTiOpLl4w0JYTB1/LfcH7Jk8kH43uk7xgx/6YZYGOxtnu/+bw7gLMEVdFtsOkU6zqQYmc1A
zDklHOx81E+KL5RD9OwAZopk4uDVTiMgIn5H6s61Jsy7WyAKwI6cJjgp7MMUniH0fJJ7GsOxfq8J
1CskudQKBtpbDc4tq9FHP2VDGxvosNgBbYSZGeREeqjmxJKRi/S3PEH0E6sLQsrw49F1dCaBf6Hf
pPQuBxelsHvItn1smy0iG5oE39RMii5qT/rS8HEv3zMFBJAe4IyqKw0C/sd052w7Hr9HPze+koug
bp2mv2hziMFuofbQ9vIIXyg9CWJohGx8RBYOs6ZCroJu1LI7IYyx6dHRQKV7JDFBDVd6TJipCsGJ
gaLoBtpODdEZHMnOrLWZzZQQ5FH/GZHnDQYLYF9pXkpBi/xV+c2UwJ3h3CgdLaFqDUo8svqcaKvC
bBYW8lWEOpUelhPa1oTPEZy6i/8A/e1m05gj1N0+2vOz2V5JbPc9fo43bYvW7jv9DXM4XL33qgYy
XKDX/6FJY9d7AAf8HP3a9AWt723U4UgsCoR4en/dTr9Iz+PSsMMgL00/QHj35VTgwUhV+w2nS8JV
TFzu0c6IQmFKo1DTejDtlAmZft34AIfVYvHceABau8XX27n1wc2jqcbfzy3k9W75lVkBxoa9/bPL
xe/2QedQ6ee52P68iQ+plZI8CM55fyEdFTGpndlUbCJxKdYQCzUJj7IAddgRRb5Z16jR892w9wyW
bHt1cEx6ti3RGQ6p5oxAlxOZQo0DbToJ7lYrvhBE/mvHuVoTwmt+NADzIeUVgu0jQoJ0kq9dJoab
+HyQHaySWJRsYMfG7cuEKSQHbITP9o1E6bWD9DSi+ck9IJEKgCcNSPaTk6pzTUAAIIjsVhsOEhK4
kI75o68MrkS4JaaFF8Y06d+oWbsbPkc/j/BAhx0X9DZJvgaXeiIt11/lbgGm2EdBPLT5BB//RNPm
GVkfRE5s7kLwyE9w9mzi4HMEtKueF8nPQHXRv27s2kSVhzk5TdIkZtEVFFlSmUciJi4uPeUCgMfi
liUEBsT0ZVTyNaXTyMtwH/1w6kEkpgDXpH1a5YTV8OfPoPyopEwiGarfiBu0Gwuv5ni+0J2v4IwI
b+EFVyZ7Tc2K/5gxefrtVlbzxbFXnqqM0Ijvzp3mwckMbgoTFkfBylv9Fi5F6S0lyrexogzkkVh5
uC0KXjL934Qy5PbCtejFnoknWXw1TIA4u/Zo9POjCrNKyqv6TXOU+lAEPEVT0tCghMOErTWKGlAJ
8yP16D9z41zcm3u09/YNLg+VZMqnF6bpiIewYbZfsZz3rrkGYtYPtGfcNaJDskNrhWll4EqxP+aA
iCvVq+4TZjxSn2IqoccMBp7E3dChtKUBRLVMdUt3YEh0KM9IF0TjC9Up/JoVrthGaIdIRCMsuuht
LMoQadducQ8ITf4+zuFoF00MwqCSNrwzICQWlVwIRPafLC9NT0ShqjWVaZEl02IHZBCpFWD5JI6M
YDeN7dUAfEEIDcVRQozxm5rKi46PGxsHOpIRYOn3D4dl/h23mE/EiAx4Vk84JZq3pjLBmonZO64Q
9eIi1gidMvVXJpFTfF07e15EkZiaa8c65wXd3dtIC6b/psLyXQLn6PLna958brNsBqtHxs85E3WI
OQzM62AN+RuzO/SELUwbzWBdUZwWuWVttTmOUvvXj4wGf1OQkfrUGCDkalzBg/qlEDrodWTRD9pm
0MdBZFwN6kw2QYXs4RR+Ez2YG/VS0Juq2xjeeOGZkSQNqp6KwtQLwgTifqMPofT6NZdNxjHc6VXW
36PI5L8c9fI3EAlCytGUqBcd0P8T9WGhdMe8gK8m/iz9RnjVmtRqsoyoqsEPH6NjsKc9XhUufbcH
XDc1i4uBJ8QIQivXimIm3gXXD80bZUxdhj86/+m0ZwP5H++sqSW/Hgu5ol1f5R1pQVDQInwAsqTu
pKw/8i3Ts8bcXlzBWITwtitVQ5WDAY9QIPDYjX8HWwugjyCXMy1lKgj0cbSk9c7lBs5LZXT6igEV
58jf0/gGjXGZgArVUCwRk1NAkJ5EPy2isvr3Jq+9TJlxJ9TctpfPW6isQ0eMizhuk3rI2ZQSqNZJ
K+UwQwXOLCvXQRyTGAh+v5XDvOeTFYEio4L1lnAhvH2iw/0M2IlRB6qnwKO/AqpcYROjgVogCVqj
0jgdW97LVUpdseJW0xxK5qGKyNPOfiHHTRpbMdQSTKSCniWdyl7kMDURsbK+WAAtvpaIx0hMmQAb
SOFRSx+ThwY0682xZy3KF94ey3Fhd+cmUj+U89jSsVVVMxe0KkTaWRiixw6rL80O8tWWQ1/A030R
EdM8nYA+Epu+jBqvniGRRNRdoySq8aIq+eX30XuEka8TT3OhvzUkYiOP2HQumjbzfnSSFKgT94cr
WDMqqDA5jsMtQZ3vE5AKEuqwgSTghLpglBgM3kNzYYkmi7mhWrUiPdKUcHWL/qJr/zD0FEZR5CW/
IfNXqwOLRKwvURMqXpEXAlyc8Y3qfpBpuru1I/9HVl/+qSOYBpMfeA3BWNjUlLUkL9WmtYGA8BTc
owc5IWAdJWSXXnz38W33onxPqYhsBJUthhfTNmRl+ZO436P+Ou2nG7szecE65gmkZOWDOmUcFp20
Cq60YtQEu6g3kbkC/s2h4K3KEdisbgvyIexExbHA9aATXEn53pRZidoHZGiiscIIBt0MoifZWAEc
RjhvPLtmgmh2nLM9Z1IrKkPQQHRAeqR2yXJpwIz+ZQ+I7bVVpJ8XB8ipJP536OhKWOGKaUE0ehGF
08qSZdD8gZ8AoMk3+IuaU0Kb5i/FelaK5op0k2iq0Zcw0TZDGFKQ9cDRyybhAhix0hMKT1zZlRew
U0DgyrO+vwR5AAmj/EOhMPLJT9UnHSkD5689uiTSjLoPAVEotldhDDtkqFlJCYOIaTtIx+twmyoT
+Fg1qkJccoX8KDTbnSkR6362IwcAeM1ZWMLc9Mr8hINiWqUWZdXwO0b+5+SqBUbgqRw8ijDk/fJY
5x4DCRJ6tUpkv9nmR1eGTPzJxK02t5drsuI0sl0auEBCjrqx3kf8YvVyXawNsjgYUKcZFX49OmsO
MnYVGS8UH+KSRz/0floQIkMRwKX/ANLABQjHn2GNVzKAlvO/7z5pzMEpqPWzQF8Ty03GK4oI/7ao
wr9l4sNm1TDWY0agLXhPTcl5E1vzbwj7Oy3keRF65u49kdy7QNY52SI7o/QVnOUPEESkusTdbzDE
DKEbkixctQ4mGvLsA5DziX4fKq+YNLXvp+pnRi4q+HKbK/QrH+LqmVOeq9noDlOfeWeHZI12iEKv
g33wtot378FG5Snpy5XEQg2EL+Z9sabvr1nvTLPm+MEIiBdDAZjY23vCmWdmzamNuRD+TCMSUSja
u5D3NT4IQVRkZopBtc0y1TRFFHAlyNpoXqn5FllFjqtaQZlyYr1X5Jv02j0BpHNVJ4l5m1CxrFNE
BEvYvVxs6NhTmF1YpZ50ovcgj+dR52aQKGIaiDHsVPZQ/egMSVEtqpdXxy++cgUdkDNtjyybdEgr
/CnnrSuw6DaQU6Hi1HcyOhPatCQzYC/RAYM4Ya7DB1U5aX+JTMEhdi4NYqYjROLDV3KFXzEc9JNW
1Tm2ZdSx01414EalFUIjQJZe8btLNGUGJZL0PQawGlQcxqhoKMolreGcm0HzbRCylc33ap2Qml0K
HIRm4+HNNWZJERrIFAgTWpnEy+qNx4rKaKXrgFwBJD2RDP4VgS/a6/w3Ke4t1QoIfGC0A2rxLU8d
7HAyQJ2Z5kpTZYbuCxMlmCtBhSzvKFagkgHviz38WOXxmnUU9s4RMxuY+JwqfXP5fQG+duMdf/X9
L35HYp7bQTPgsemtnjI7BcIPZg+H0UR3UKySDCzRN/osiMTUdh6HsZfXuoC/OSJFlLj7z6SGGvYz
eSYSHc1zTIvWHGADzEn4FJau35m8o3WLA3sKNI+gkMWsDqjfLsEpvjrNoSIffhohKgBBfflMOs52
y3cX+K+GsHPwxol/OBBq0VS0hHSv9ehuIKTxLBrZlx/se0xpCt1uKtrEBSrB0iLYmQBE3nFFZVrK
vh2gthK4nYmmChneDa4tXwk8RcHXKZaPKk02Yf82VPtfy1HnnzQNTpyHBpYQpXLvk96ArmVvNTdj
p+gBPEEJ2RY+CIax0a1xahlM+yvXqa7pdrAdXH+gfrDeD6b1Tr8KeMD35P7q0lXIxeplLZ13hQGC
ZnzMQrIerSNJs5TQ8VBGepEuiV+G7k5PncCUxcKGbd0KerYxezqtyL3gjY3F2ofeQv4EiGyXRtvV
gkx7sgYK75DcKpvtAL9he4BvmUZtvc42Ggv35d4q5Y82DwfYVcVvC+55MIZXp1fHsLmqrjo8mkYU
SAVv+7tJNnQ6OuiRcfmoy6Q17wlxYF9i9vWaFKZDkQdAxD1Fj7KBDIy/nM+EprQHl7xkw0SZiZ9y
o//Yq/rHt3U9W3XrE9eyP3uHtV3s6faNbkGziqbqFmIssiezj7tB28vtjOak/GW/VkN0rhZ9ktJ4
7ba7Vb+YALykuDm3dAUAb5Pi76LdiOwb9X7QjwSse92dO0vSS+YRuDcPfJ3FHJwWr6SZlmm4Ay9A
pQ4Ap2PXKCFo6ZcgBwO4NTLYFCxySt2pDpMO0jpqJYMSZ+uE7j23Qum2v/xjoAThkovK3FBh3ldW
37zTS80EgR2rjowQ3PXREntsJ8tTxKJMEMUgUB3sJxQrLojkoqu3ido+ktNhA8wYZJo6PKhNxd4s
iRvZyQR5/gFNTkjmYH6fmIQUE9k0EIlnpBoz3O52rQZ+94Q6jz9E8pxgK8/FtyCu7KMstjr9ZBT2
9ypBGgJIatE+NIre0zkQZDK+AHG8wbltF/voCs2sYtzedmW0g+JHEhdfWnD+/eRs+tT0nkQnTqVX
5FX/TtclHQ7GpWKmjx1GKQWAQYJicOAMvBhos6GDC1e9An2hJ9Z57+j46RisNie7DjuqQYxCbWAi
1StMc+8GrgKIBqhjnf7sonAPJK/mM64eCPDqKU8gjIRpH1AbsrnbIOe5OOQVG2cPc5qxyI4XKyVC
+Be31yA3yRm1B6rLVnBlXNIBhLPYp/6Zz8YlEnHoLdpmBdUvErCWVZDswiqGaaJ2NioS5EHXrwGQ
+syZ9Ufc5uitv327skD4+x5T1BqFZhw1uUaExtiotU2xgL5tjkqDHAipsX6TWZ13gyijHXWG7ezF
rzGBmYYMvUkAK0NUObF2VTNHbAxRGA+ap3og8ExoEECIBCSibwa8Yatx6PQEn0gBiHCXBfDrYdke
1PCOdIczjIq0vMPaLuZgg6Ax0M7BFcpkDQf+7DFVplp3P4tm/IQ8xdSxNm3jmhDVMQjdhLxLa0u9
e9x969nDWTEljXBcoD/8m5jpQBHQF7DcoAU7+UAJme2cbH7qRE88DZxhGuAJ7ZDWRKSj7m7GDwra
UmT+dB8MIivbuAD0EQ48W/ls3IAzXkajSvD2m1HUKB/N6vCy2ztzdEeMU6lKfEpsMybMBXw3OLDO
NfmgxzPjBW4CigdzZu3WECued7cTCrbyTuLgXvwjkDA5eIKaQcNUHDDZJOVPdt+dQP+nVvQ+ALw7
/t5EeWT37lZos2949TpoBO2V5mZyc+rrWxdKMXO3+o0N7YDKoq9V3Dqj6JXzrI3qE4DyNEUIerxf
R0XQ3DP7wS5WzNddgx3T5p4ztAQipvXx9tYT6vLGmD8YhMdh72A/EX4Cfm1guwtIahVAR15CWOhT
2KO9aA55B9XMGahhjVI6rAFalidL6pt3yqDU6r+JRa1744p80JPejUimu0y8MQYfyjYkWMrgon/t
7y98HnghZrw+ahMbDh8Dza05xA2QJqUnralSH+To+MZkzlQY/5HLyOw37Dq+kDrvvmQdgg4T0hpo
nn+o17wl03HrdlCOxbzy36AsBeJu60STHm/+dnoKhGRl0jfp15ckylX77/fVZVLIltypGWyhhigb
8fZphy/yYZrIlaEsjML5+QAjUNurTetQpwhVnr0aRbUn4fUmQ0GO0Q/2bvkC6RdxLMTYT/4j6cy2
FOWWIPxErqWioLeMoqg4W964SksRJ3DA6en7C3v1Od39V1cpwt65MyMjI3akokh2cMSSkKzXIvTE
4Wmz29HO5IsK6vDHPoEZEWtfaGd/esvWcfaU/0y2t1/Dx9GNZzn0y1M0OyOSCbGjfQk/CGy9gEks
R04aMKVdQiJFAjpDPCLuVrOCfHe9s+LpbcwDLQUgjYk6sKKF6emICYG22s83rVh9ZpzQnMsj4bsX
FN6Ue1wWh4WgmRMlxN59oiI9ujbsx2oHQf0k65yvhBwKX/dLsPyzhtcyALZg4v8Bng8PKm0+WvfV
GyGngFbYkZ7uYaJmzI22shTN0B6hFzLcCArnkuCLPla6uOPocLCTBbKzbS0aTgbRdmVK8f8spLWw
3szgszzdOxy0GSpl8eUIGwZOq5RQ0AritL750Elw19mcONosdSjPLWhHm/DF6/GeHNIMunMQQb+X
d0IjTLuvJVoyEFv5CXWSqCvTQc78PiCKuHL7dZNsSxk0g+ECoR6RwbHtnjGx9w1SdOgZ+AMMS+um
bKAJftDRrxq0Laalfp2vWYXzOdLUVyUs05iHW59D6gJHk3YQZA1JVNiVEHV7TIjT1cCcnNca/L1R
TVKuAw8tnS26+qBzmjaZNscNzQgetpJbFgJx6tza1d57SLYlrdQM+ZOS/6TMnULSwGsVFpUNSC64
cMpsHj8jHAqDMUzg8OamMrjfyUvRl/AefFDQGFGgbvoL6S5Uap5IEVxhUEleBsxtMbZmFjgAnFjw
SbMrRAqNeAZdaDsKG9ipPam2Zj6SvP2K9ippJ9SheFb4cRKi5SdtK0Td52uQHry3ANt0oxmfRgK5
tWQ48xHhukCUZGiDM1E4M6CHg6FCfcR4LweazjnI+HMIKfRhlTlfnLHyJORBkOS9UAMR47/urSv8
3Wzrbj/wM0JRCHqRfqmz9vgOUt7WV4/8YlBfLP0bK8wKKs6Emc3uNWgxdu/0XrSKUMohVtbYetAU
XOmE1VFHtDriZrHOnRjikunut4W/m+ZevWvkThPMzXLqXfSNHQOJqj19rOvk0W3MLv3qt82Ue8a+
XV/MjvbvjnGwk8+EqfNA3d0Iyv3cQ73GcpjxRmSRluusNrK6Nb4Ss+BDSEH92+JBfX+CuUu8mV3c
V/vdv17t5d2xFsXa6l7mx+3ziIRgjWyVQOoVDDiyK2ErxSnT+vWgefXrqIf9Gu3y+uE1Bx9Jakke
5zzd9zgvvLtElHlpIhdSkUSbI0MiNMsROawP64n9Bgq3YwYNf7L44zXbThY/Tz4yGPWPcx6+3WZ7
3zMNPlPl0DLv7Yf3du+zPAQgLPVrIAJrWuVGEWjC2uQk+7uHbywCtqBKrMXdz31MLCaP66pN3aU5
riecI33HOknYfsIQKFK7d7SB2I9ACFHVs1rLqVSFSYP4BTiPhO+epGYqkpUAbvnF3rzsTS4nF1R5
jVj2UlQCfccdPB9c92TDIGVcgy0LabD3X8OJA0d639/ZnBfEfUhwrTfnAp7A6D0/+rJwSIcqI6ve
icPjNi1POVMCzmCY1whFYpmBuC8bCTZy54mjMAICPp64wGfv3olpZnnVYpAR5UBNarKAABXO362j
wS8kaLs0pDo1uhvysiALpwPU6BVlqTART55tTF1QWcdIgzmZO6muiYAB+/23Ms9+EajCRYUDUsot
QPj+e3uZNgbqvpWJN7dpsUUN/MxNLfVPv1duLXg7gAG7iGg8YpV/UVHVrvCVtkqsBArIlCsZnCaX
AN8fapMVRyib4tWBXwuXD2LlkwLGmvHTI6pn/9ZTFfjf2hf6zC9gmyeLENXBuEr5L/gVkHmIIN+j
a/LAKgsGOaytA2rclJRP6h+a4XQ2Oqn3JMPQGYI4tXduNb07s6OMB59t1WWk9tzRBDLFya48iV4s
SjMlzaENWREXTt+ChMXFbXZNBmk09tVEJQXrk6/wODqXkwPnRdOjRv46WJkEriZt7UaE+xQcJkRG
A3G/VEzpjL0jJw592k02UqnhG/RtyHJT/Fns6zuRpILCH8zFenBzjeASqRsgisORAw/ER91UCOM6
jcTa4OZygzkIoUXJgSlToc1O3ung53dxF1Sonfg6idP3vdFBAwXjeHx81TSbwxMXqb1bs+l3OkXN
I1hRtdPQRmzVljFUwcB6lEA8VJeEMorPDItdBIWJzscquqEy2fug+HFxb/7NZ9rF/WC59+BrS19C
nYhh8hnIPPgXAjyBMudekrqRr9ztwkfDvQFPQl3t2ZM+7stJw8J9rmnEXtyL+9OL9lWcjJxLeOzB
LjG4PVevTsMfeYWwRp/nxwqX3mmVuCM1Wt+t54wWI23GXXfHrKD2g4uk1TlgANghlrqwGZy8Lcj/
SIt2pwFnP3fuk2x0DU7fxq3Gt0cO7UEGVCdvv87QuUFft8FMaj0o3Av6MllYnhttg8CV/DXQAdBL
Ger4BsfBNbi2q4zVoq4Q0IW8tZpcFfrPTp2XzIM9o9BHT9eBl1pU9d9+xWkGWdhAuIYDh08nj5MG
FFJwlk0KbMrUEzqVD1mjev+XFwRCjqQHko9m/wDn7oDeqf4Ui66Kl7jVk4JlJZK/q+Y6Xp0sqLfy
HyRliDas/Au4qdHZ96sXjrwy+057BUMAH8zXW1ApE3eB+mjCQA6DF0O6WLEBZ+kveQtY0vUW9eIh
CA0YZbhN9rPBEhXXeq8cplGxLnVP8K+3jVFpkVxdKzDnFe7erlVmcj+LXo4VMBOltWZXhiEIRb1n
luxEaR2EGTxQ6qB+S+zdCa8MqiKhjg1CNt0RDus08vBAC2PoGkwRJvZKPccx9EOjzQntvQasIRKw
KXYu/Rt0jht3poAQm3TzzrmVBpVhvYeSMQAN7fReHZMy2eFwVwYf2ZUyXBQRnOkdHHoI8okKV+8z
Kat8QxwFdQAyjCROcvGlage3feFtzHTgoNl/g1cd6FCkCNFCHoHsBroSVBfvoeU+IQQcaHgzmE1i
JwVGWUrTHXan29aAJVhepT7LNmz0klFjCGszfHa2YgRMGT7qWJxi9WV/6ea/e3e25gGSmynDgJLB
Fg4KgB9NI1whFgHyrjC1poACO4LmMSgN9xgrqskkv9YsgFqjMk9JWG1TFih+rtBNY2COugBwcUXE
wIWUv7Wo/WBJgUoFAlL/A3oCbnb+gZx8RbNF/Y8TyPgxqHV3oOCI0e+dS6fosBt39qHPCHiQb1BD
7xadHSJzaihXYrQC9s655p5mlTiDhBDk62eO/9UDf6fd+NtHpwXFLZd6/zE8/B7Re0EcCIYOBtIv
8G/1xvN1Qf8EJKPOIdi6o0V/3HPcff7KEOxoKKoPKg7oKpOl9ad1gAtXaVVWGVlg2mZzzHI8SYI9
VC8o4fJXGmfdtN2cHQaEKzShV4eN+UPUthFK0+47dAEaAdMh2ARUc5S/R/8BOuojp5V3YAQ9aFx6
Hya7wX6ItOXw3bcoJaS7VY2rBmMe5w7AoXueAWfBn9bUlYfJw341BHMbDi9ouqDE7daHlLf4xIpx
rMgvH0y2bcOtjfcr4vYEPDO4PB2kjdfB7A5NPgvf/swroqe7nyI7AhfmbC9HtX4+ffry3jQGCCKf
QNRy3jfpmjFAJZpo9LsHGtVNOLEvbSik3PNE0+dMOvGgk1bpTCZXjU0XYH2uI/HmWigbJ1VNKv8c
p8u+uVZUlEDtwystSBXvXvKQ2caLgU5ilE8NO/sESXiIav399OqBUtACttdkiPajnZDOMv6IHtUG
3nF8cdfPmOifclTFpLl2Gn0GfHNpGpcmx46J0Mq0Crt4nRPIAw6aajjTUcXL9iU4nXNsID7FT6c8
FAImgU3FJl1CDU8zfsQ0EDc9Ayiyx5VOkXA0SWq8IDJqIOPlzHTRYMMFZD7HmSCI8It5xnXRJuPP
v7H55Vwi7nCvt++U3YqHagfBPEG54rfqvoJnaFQDp33xe4e/SsPp/XpH5C4+iCpUIRVlmEbYvz22
wqhn9kWX5Wl5vbvTnnl89KNNf7MPkylzxV2j1EeU4aGB6ZdztsFB03Hh17uPdhouYVLNrbdDQl4Y
Dgpx/I4a8O3t73oHgI+g6sOxSlDu8ZZs0+jF+et/PP7oOYiMB86Qxw6TfsPxzdAOAw7wbJkQUIdk
zJr/Zg8J4HQCiI3mnhNBsiIMhELnAQWJ2S267XdEnxl9oUhWOWL/eO2z18vAI2i79p+I3tTm6BNF
3g+sck4Mv4RIJAk9hNbhqUvjQHVF4QbMJA83yxJdfOZG7U2UhJ+AwpAeEUMyPz8I5f0wWDGbvf2P
7oapWiVvgRhfWxVVWjnRvRDejRQ3uQF1PTgC9DPG1ULi1FjF3fjUlaLoBgh5qBNtzDwmawuiSTQM
uBnqH/fp4eNCDXoMJsBhxdtf3IC3jdYqTwMoKQ1G2ZATVjwVKXZFX0gtqXu4kg+6ekmaJhzvOXhB
/xfHHd1XBoMMsGBZbS3gXFMPq3uEy2Aw1AYntpDerdexRAYezpE7soSbxm2Ps3mNLai6FME/wgDf
y839wddWrAZrpepb07Sr1VfoUSHZovZWkQPBGJKu5qEbodAZ1M2HPFmdtHoh/SmmjCIcj7zfp6kC
xGVr3ASGsOYyTOhfwMDy86bl5NA0pnFzdCFWkFWikUUQ4dZ3kHrbKDSyhmjV9Psr/g64TRBc32F9
Bja+o11mQoBTECYbMnpExscKYAiKljIWN5vhzI5sZ8T4E1noa2hNiAjnlpzZCl9oJio7Wn4JRNwH
m5uMB0VDbXMQG/ea2HmrFhNRQJE8EFBJKSSE6BC4icRFYy6sT31avanV4pFxMckAcV9CoAAv/ZlR
PlBAcLJxk+BP6i6JiknTRIcsPghkqRurzHPiuWywtHOvLf2LrAOoNQg0xJIXT/tKr4vBGKYESP0x
vyFXR3DyMXqZNOFUgsKw0EgNsz14V2mWY06i9H1u87kyBCEZ4iOo4NyHU+wrGW+hHLNXjHBcFin5
OCxdTnBgLlUSDRDCFI4wwALdNwXPm8+WI0hJNeu3h7IQ82Wjrzg0vC6HeeUW2mIS1vp49ssz2oh7
lxg2atcD+cl9cY3uskXVHdFcwRugbdAskevCGcF9xYM4FuhhhvGm7u0hR+CVuTyDDzFgM1TDkKce
XylugmOHLiFbF7c9pgwTcGSCDbuf9jRnmm45kWbI8+F/Q91GjQxUZkuKS8E3qz7yc/Q5y1iMAOao
VuDxyMy95Pj0J0CceE8eFmB9Y5qzzqptpgkYC4Jv0BbNpg5CT++T/jYHQFTekty2F1LUk9NVqZ9X
bYvOvg2MJMZc0bYYNIlLvgXT0ghRHxHrSmkNiNkg8ZHNCcQ/VpmQuW2689IPgoOM9szJZ7oGQSRI
ih1Zs/1VYkkhi7RFBwVOqoQd/lCrw/4caAHuSXRB5MjBs5I+SNHWfE/DgcSZAPHNmV0YCJKQbbS6
JZLwl/12Ma0RftnuKf35lXI3XJlwfH/Eq1sgFMFCYRakV7+yRQFhh3Jbu7bl43fcruCsDivisqB7
H4gVdS4xXCU6wIobq9KMcADxtz77zGo88AuSlz3D6T3dh2dJ/4utiPwbRYrhlN60StpLQr1vcMQz
vpsb/TvNFNsvptlgTvspgZnuHj70nhtwr47j11iUgg/EC834Pw8k9WaCcfeOIbkQP2pnTQSIwYU1
zYgqbGU2JpyEQ+ZJw16bhTwpRllcxBRv9uXnybPqfjj7oDtuSULoecGDQUzh7dLSZEE+oLap4kmc
08tefdmFBF0WWKfx7O7BKiwnawLCppVgPvgbkOOjhoPgx/wcA9jW16blJse2sT5NjzwB1/p784zq
9OSKr/DNientkq9+HQ9aklynBmRTsIQSLRWZlU6nbqcLVsQt2rIQSUSonFCiOPurZqcxfRBwUDxu
9l4GqphFsBtRjlDf+ncWh1tMat5+fo8Pp3YxrSfBodc8MnlPX9EvMIUgla55lCc05GikoPYf0FCz
wLaOqEZ6b75Ti+YdmBMZ7EmSHf2hEKaoVFCeLEx0UTgoygGgFyVNN/1O3GY9y2cWSPVAH4YJZRHz
TA1mlMe3Erxf6jD6hYBZZ2ofRSi20xUFE1hcvvH29+P6WlUQzj5ME6Q9/fmsMFyCHiPnCW1O6Mgw
pRFUYdqFruOhtcJBfqbTd6Nje622xoyMcYmnxnG1W+3pGUK0D99//NHY2RHGKdR6m/WGg5hjB2Qf
YOcIOnlm3e5ZT4/REbpIjQ4kSpscaBDqiDKkJxuOwp1vDyMmPpDhBc9ouMdV06kM4Q4wmvzDGVPq
GoPITlmKOrqwD03JlplHkkdLCTxFx3WDk2+3OrdiBboDlRiQjFvdQJZrpZ0UizRiEb1/BmJQp5MD
AQqopo0FTd1p+BWvR075o3j8nx2eBzDOz9T8pHsahxNlQIMGkvNbwOyCASYuqnBI+lXMVnPSBEOM
aEC0M6BCeKOqVOc+U7ovRvji9Vdxx4cjw+glo+lAmDRaGX/i5OFBMLeF04EBtN63h8GMy0GMzPuJ
ODA14IhHClGbhMgaaIDP1MHLlpwxbsn70KZAcpNMsd9XT2nfH1MobL7JgbbXojDxfNY8tSjKX+UH
Blvh2pbAGd7TBezhvgXMcCUSGPNsmiL39MB26b3No7QH6LhGQcpNsG6j0vYee5RjxMuWDJ20nsR5
F8qDACNSfyO8DwJUoJBDzFbJ3c5mWesN2wSKt2DQDI22eowco3/qlFom454oSQ0v8oKOrRDZRf/Q
h3Y+yOWgQIzH6neYYfx7N+xPY5O19grbfxf+RLRvbPZK2HOKLI4KdEybXiHdoqFrhRXEtiGs47jJ
PGlzXCE48q84VCGJ8ofPGYQraC0tAVJvji7CREgD2AjrpOcVh0mAT83dT/ab46ZgMqyOpRiKTFe/
1ILsDed8z/3Mx6V5lRAt8jYj6mB+5Jnkblp6qy9hlCe75DgUl/P9ZdCDOcAR1wZ/EgnoqeNNep/f
iNjs+ARcgeIXnrsIpk/Lrbaf2++QPUeNmNILnpn0iTPmERck0P/HJvS7xcL5pEynsZpE33ry6FRs
vx1IjnRkKNm75QVgAJqr+orTbKGKhF46U11EANiX4OeM5b2DdIYi4hhrPyJlsUWaDENPA1+9GlPB
gNTImP6qz6PYInWpT/hfBv1C5grABM1UJ7rZrrbLbXOAb+3g3Tawb5af6Hl9/ykhp9wgZpd44loR
O/xRmxiSShL05eMBHvjcG8gIBRTeY4gAGlFrzjFIQtw+Mb/1Ab9XTqdeSoKIL9ZPWMdAYqJg9k7d
EtgmJUhI2CL1VIYOBtyjSAXeVf1ZjYWOWhg9paRlNWpa030NGxHTseNjR42ZQ9joP7xTqJCnvP/m
klcto7yz2SF0QuEdaqZ4rYy3yf85HbtmP8XaKuepdQ8RetxmlM13ZHxfpp8v8zUY9SRgTX334O2D
MEYyb3lh0KhCFQlGN0OBFgP7Ximwgny6691cZ8RAToU5qEOV/s8plKHKKar2rW65f5tTa2MxT5lo
BB+mmV9Do/saQn36pZu03NmfgcyHr1TesiE+t+50RaEZaTYJy6wWtvSBUM13fAMSxvmm9K0/lGbQ
GVF8FtANyggWnVKgmXGzp/F8jS7CNBKqnZCT0xBmdI70r5W2wbjl5kGrGnNh2utCvMUDJRkHlcfn
KVwTmvWC4OHaL2RC2i2CRaFx0ITUuzNlxgkw5DJWJy4ZouuDwU5WNq90nelVxLRJJ434wai75ryq
P/Cgki7GazO803vCYUpe+WkfwTCQEMJXLSDXuM5IRlVvUiJhvAXGM8Gvo6e/6UJTbEg0zwU3gOlF
fJ5aQypBziV1DP57eF1chuaAL/HrdE8xmZaPiCaqoNch0t+tu3MdvoK7M6E3FzSw+pGCJ8hXkPnn
9ujVZazSZgBXoETVJk/VSI1yVeP7bSl2yHdHiqLSpa+ABCAvgmJ8u9Su+r2qewei7qnVVwnS6Ebz
40U7VLD+uXX7EXyF58iPlntOnU4nnscBCZKWhMpemT0t4Gtzr9XcgosDUw2GAyCZ7mEyGVJJkubT
mQzHOphVcqvvjE5x4VF0CrFT+Qg1TFj30leFt0TLDH38EDyJNn/NBkHTvdLzxn76j+IZKOt/LNQz
Tr0SBxm70ePczbc1qkKOcfAqjYsFPz0v/tBIlYW62s04nK1ptR7B3w+hcHiavbwj5AvoCHRPqHF5
nzUYcxoGaJoo+0BKggVE2Sj6w6GN0BRx2FUdrkRDyMmQJQb3raEkh7ZlzL+i6ASDCxKW+KVkb9Qj
VcjHVVp9shcSJ14R/gDbivzqa3xJvOcMV4ASZR16ensO2wwxOEQHG04t4ZzRwaNZKY391Kk0dt1a
T+ZDyv1evkTx/r/Yi1Cpt1BF+SDGfznjTc4O0U/PUITZGvql3t0BvpqADH0+AQTafNou7BSyKhJY
VdNazF/ApEuh8n01SJQkF3o7ctDvgZHZ1DgkHzxYPWGmPiSZie+GPUj9dHTuMrVFk0QDYc9Wgqht
qv8zo/V/jEmK3lNlLzpmPm7Rk7cFIIWuLPuCF/0nFYz+k2MRPOcwYNi8+3/H68NgO8usoxqHmFny
i1xWPG3V4MJi/pOZSVyxH8OkOnehxtH7HUNU4Ufe3uojtsfXjV5NkCZfFDcWntOXhBKsh7o7gglE
exKLqBjIGofSntxLIyCq6bl8SPuccjwyVZTpymAcSqrxGhNats9jcUhktKEWcsW1/PtY3dRGW4CO
bqQ+vPJZ4W0n3KDfiA30rFbuv3s1pqD0C5ISW/BLdxBRTlMqgghWH+Z/EMRhoq/CiXnyboEBgVj/
JdyIX8Q70RnZvrzCeDPmRqKExRkH+aa5wvM+fdnFZI8WxkpxkzTdg2Y6u11YAAqxAhCxWyI8bjSK
KoI1SwXE47DR32SYTDHZ4lI684snS2F9GvH3igvvylOidduFTvrIuSwsebSLxpL4AO9mmbH6vmwK
jbMKxmWWZ3A/wDk/g99XZngT8V7Ft+yFUQ1Zy2pVSTuhC+K+rMHUlTF7ALtMT0O46LsHq71MExU6
SQldlaL7xgnutPhwgRmHDGYoI9n9YEII/VmYvzD6DUjT0q+5JqASZscAgi8M0+4ceTOso1tl3BmT
4OIaXTrG7H8JEH2jXgsXTW6TluoQRQ3hnBXnNVWqr9MePDaEc92hkxUtOZrPngX41jIJ9j9P1yuo
u0/hjwHuW/h3psOvrVq4UWwS3kMNQFecoV0tfc7HVhlMdvGCZk5LHIYOPDQ5PIfQsuGqfEgt7iQU
OiTNcHPi+eK9fXAyzYtfusaK55kQqvW5dclD8XsQlMNamC4794uLhWjGeV7vmlFCg5BqfI87ZBHd
p2/OkzLpeMWr+qQVVAycX20d+eKlIGq4dMt718S2wDtt4GZ/yKIyEFK48h+m4eoMynEWXHrPT3Bn
N7c+ERuCtud+dFrs/NOE5j4ScJMyCe3oRCyWmySYr/Bfrpej5Y6B5ItgGDXGn2E5Jj5PQKpWIgTT
sN+lPpAgPkFIwAESl38wEf85fIewdz6cr9mBCyNGfFe3zg1Og0dnGV8mYkyuziz9+uzilNG/ZWQs
aT09nOAYebcNjlZ6i03OR04mxYHBGyLJ4gRj7cvqg8nhNDaPv2yYNlxkC93T5iLZyNVzWIlEnxAq
CGCYMMLVJJnUmmcTdyyiKzA4EAgrKGkziEFLqcNmSAZMtKSJk3WvKboSpy73hGylB1bG04K0t0rx
E084qpgu7FTKdrGAPsBsmgrrGgqTllO6Opyt+9m1ZcZktYJ9BfsMN9GdnqoXgdQSu77IbxA2IkHN
mib/qkyNsnXdE9D+IqoFiCFoII+KXdahsOkCqH5xI7zsO7qrVeQKBEeiGANnnruFhbB7fjsZ/3lx
OdgZ/D9AVWRt27ustctdWKUAH1wMjcy7fWOCT6oMCOfdBuavTqTzz0fp65tdVPabi6tXcUha4WFR
oS5blQAHA9aonGtufNiWwTDkDyjtuA4M8ENuCEgIL5OlyhTJT51C8Y8LFZWaf8XvlhTtAO1N3PZz
yUm5veaeTUQsWjRol/JByRokkfWy89V+W8NAByW7zeb5Q/OPN6XRx6AB1E6MI6RiAl4PN5ntj/R8
QKetvYSAWCMkrH/OQzgn31eSTqYJLg5ruy97K3FGKuzkTwvZm+zlsFyAopV+grcenGLvvgH+FncO
QTY+DBhMWXfcqUv3TTZKZ8/d7EmOA+hl4CnefUUazdJSn1guiIDvWPAClMebKr6l3E+lWYfgs2LR
6UpXTHCRVWtoI/zcyGXkNfXqcNeWcXOmMRnORobXbHN8bZ3xl4zpuiwja0JOBPz3PlPkHGlReXtI
G6Sxn7baAIQuOpKdpOaW/8ggidNL52HZBfgcbyTayB06WpNwAMP45eymhhZJDcqaVg1Ljv9ijzm3
Hy73YMe71TK66+qrYTY3FrfMjukA0DucI6anb/04NXAMCBK8udF98CnlcfvKMQ++U2Iv8EwikveX
I8LVES8mTBogn7HEOMS28N6If73C3ZMI31wYKT5tysR+FninFH4aVtelxbdICq+/+56cl4zgvT5u
y4XNW7z/dmh47z2uDWBgpU9e8ZixyB5MY1peEn0C2hlnu0Tf9Ok/5zVdQOXppuM0fnIOhc0BXBh6
fU8/pQakgg8OYX3QXDCmAhjGoERpAif4xLzP3bms67UO5WD94lf70AOvdrGuFfyoNWD9RGfIkuuC
8a05bTNz3RwcwlvBYfBk/KWbQYQkcYBsNrjyc+hkv73bukT7YXHEh2eSRGm0IzGmXXvy7leb7mKp
K9KjObpCj+F8R6cB0RR0GDKmIUlv6rZZcZ/Vaanm6+/4AkBmz2J6kjyiF0AeesYn9wWKDDDPxBle
tIln1OC1ezR0DjpZTiR5F994eQ/T5T4yjvMCvH95O4bJL25p8v5Tl1fqHGd7ckKi4TeJPQg1dBBL
SNQ9vGgYrpSFaaJCGS/bRWkL8pIO9OCMeYRfblaDU5gs6w9A8QkntemycOqLD6OQXJh9me+mR5wp
oGt2GwV2Lu2L4bwNh94IPrSGk0AcAiqE4lplkdTmUFswpCG/6FXah1L70aCigkv2LhxucD6tvO0b
sG8Vky4e8Geb3Rp4fN3QPI70MSx0/nfD3fBSBWxPfqp+vX2LHtMGeQLZwserQxyy1eVngtB5hj1z
fglLQfrzjC7xA7zNtHfDQ4xHSpTUnOXcamMJE517149TzezffevlVbZVH6UX9z6tMbM9h4a5nOc9
008AjV1ru8SXJHPLGug+xWwg2Ep3cHtaRFUXh4Znf9dpHu0GKzKq0M0+40zS+0yzGD8Jk6Vme9n4
45lYdJg+lrKI+CdOo5MPj2e3hMAKCOKMZn9MfH76N5QJjvbul6718Vd7jKUOLS88092jwKLi9T/b
dHwIuf1vH45POHu62bdLPLO6N/6KwVdg9jFx9k1+7g614Ti9uUnEK6RUoiyOl1NasG5vc1Y1C42/
Pv8jFazhYv15O2yh27wxKnyi+IhvKp060HTZOyk7xa5YzqdnLJpN78j6HBEnO7CH6L6cnTvFEwMx
wYcqv4kA7N5h7ivvJIzmwfRVrKoT4Y1emePGjBg0+zFdft5iWnvHuUNjdm+TLucduojEgiY9zidF
df3oPbCSsZegIW6tX+vv4EkkD2JPaTLDaAz0u9a3FklBDbr/bbIHl33W76jUVXEujiJrD9maLW3x
JApwld6XPAOkL3i16wN+32J1ErJi6wO2ZXl+glwCgvZdwQSBXS+r2gn3/ML2C/MpazWjrdHle+AB
s2KXfX6iYUePM/vrhWkDaHalOjDXuLD4se1fHGRFKaG96BKV9mGem86T+pSXRhz+8EunE1HrM16R
DN179CXoG0hOVwZXtXZp/XbS35d7j7Lfw2/BI+/VeE7UCntwRURIh8qN+tSY8nqqDuXnw+ynLMgY
Apchp8o7jTSeoxwo+Tal0XAC0WgS0uzSGhJZYCFF3gg09qMyWrYDiU9HFTsziutptX1XqwfL20FO
W1ClssxuYYf6mGzRf8tpnJiDMhz+ebE9RqfpSb1CZD7cii4e5v33i3YN0h89OuRgpuKvgq1mVzhg
S9yEyoTDNHys0WNZ1HcYG9Cy2e9d3Hy6RpgLq91jIlEbGnGthylS1/RMr/JzmYEhJ6s/C8GZepzv
PcOM9s7jGdSGpqwecBygbwjMa5LAouYwda+o1u8j4G5o5nggDIy+qq4a+SBRDnTY7BqI/wO5ptM9
eV6dFmStK1WTxgBvYtQ89LlzIAZRgZYTHH0H5QD0ds5E+jmq460mrpt8z25bFDDmtPvc2xZVE7y0
rMRNG1hMwBhGNuUtgzW32Ap/Lg9oSkWf9cPf496F+iNqawhEdikJ2Y0gBshOYVh68wwe8R9kMdpq
4sjJsMDAtBR1srWsC3gUCPPJnQAcbji3gEdOWFMSTk+/B5jSWg85vx5uaQRuIpWBK57O1rrWtubv
aTr8YCDEu4s7Pt7Ys7NdxQ7Dl0kd8OYsenGuQEanK+7siE3M2UQZkzaFm1O1GUSnhr1cE6azqLmY
gQGtVqwfAhV4cnWg1ooMo2V/ATGG0VqGLI4BT0XLDPEQSIfI5HJdx3DPa9ggQwzfXVFKuFDZlqSl
T39jgGQf3ULUBqFaf6JXdLkh338T+RkcRSNOfGQKeJXiGArQYIR35zwpeNkHQDWqUTh0UGu+h0+O
ITicKZ7LsUZNbh5OddT5EDudFQdjh+lKilXSz58KIAhE9kqVRk0NcuD00GPWmREMnk5dCoqrU3ul
nsBpyFC0X1mrfy7I50bNgkynp76AniwqYKAWb0THgl1cn596jXYeH+N7hF3oehe/qryknw41icws
IBel/bYMzO2bsT/R6mlPiegg0F+wWLMvCug51Pu9+BGso9UTqLChuXr4R4Lw+bY5TqXxAamU8S5e
ApeJql6fN9c54/gfUKmqK5+7SqFJUJ7Z4fdATv/965UzcWDuHP58+ZVl+w75wjlM96Gxvm3To11e
ep87c4kalKQReo0+c0KNuKE06KnbWYTUuoP9NawOSiTjfGl9rjsvKPccRuVOOcAD5u1YhZ3v3Wvd
eUD4f7qvdTkPlrThqKJvwyVjr5abnoMjVT1cRSZSL91LKX6hJ0ne8XQPDef86lRPQCKMAC3bF7OD
tUpwlZoIEgqGY6yTOj5gzqtJoKxdiZfNvPuxEI/gheeE1GpbNErziAIsxl/asHyGI7xdu3HjtPR2
MBLt0sFvdLNTQL8YZ8Nuh6aK09AepXznnEbIHcFfcIUhNFLqP+rORQlvGSH1YK+jExfUA9VmAIx2
7N45Qs67OaOB9aRtJssVxitWKUxYTMVwZcKQCX8joX01eOGh+9dscW3PRq/EvnDTqw+1M5lWUb+Z
PtZP+Qgyajt4VKJ70+58DG9aH2Xbxr6Vbdkzl3l18KbLTYTZG8695mW/SwI6HXypTfSf8nyTQqPa
xuvq+I4cx9EJnsrqskbwU+W+hbPj7wOhPpHvtWmBZLdNxYrxEEbLkxzr+AvNhiGZHnUFYCn98SUi
lENhxHDi8WamsQY6a40vraxFuCI6lwOze50bKCGkNhKTQGtkELWm/Zy/Bk0kCPHuim16xXdvZAWQ
D4PuGPldqnBMQ2CNRHX7T6pMd0iZ7zYTYmVEq6Qf9g60/aSyy6gUFFaqO/OP3Kp3+dLueTpSxKDh
gk5dWgrXT9Zjl2bSw5mZ/cf2Nt/fonfK1OH6jubKaL+9etW+0vtG38NQULqsF7YUTFpae+82EdXo
i++AWuAcNW6fpX6WtwGcn4RmuZD6bH7zn/F6TfPESbfVl3dpdj7A0BQJaIuw0GkJZyGI1AgMGE16
CDFVhIMFSUOCSqa3rckpzZytjZrIyzciIM4+pqbzuYbl0FzlG1FlmT8AhSFIcGr3P0QT1KAvLiLd
1HnwTEBpxmq+EAsDetzdLvJqpTCh2ykk2eDUNrE60ZAxG5fPRixe4gbzoawE0vwA+lHxtvIb2BJu
q9SepzkwDN0b0H76OWOoBvVVCQwPigBTPEmXHkgLTbUziK+gU+ZSr7NG/JktIasxJDgEdbyl8pFH
yAPt53vfZLqKmRpcL3mCTMnv3Jz6nYYNNVodpgTrvKDQm5aAabdW31hrXCcZnn6Xn5CBVrKVZv+5
FdWiSqzZuUYhLUfkX4hgZFz5wzbWVcq6pp3Qk6Gb2kBr1ernES6hb+c+TyAYXu1kW7m0KgSl+enk
LS25YSLOdJomvUzxoTm6EBW2SnXme76uSLgngFyuynOkOqOnQaJzgmFQ6WPteaevcMWX2KnSr9eX
xWrSVmT1Mn/M0X4g9bA4RZ0CF6L7TzMCewH4p92do7eTzz8/lZjWN3lKYVd7u4BeuFOJkfL7M+zG
xIo+P7jjojlVtpvjP0TfnGzVdJc9NQyWPWo4HDVHEwnIMaXOClMjhHyiQ/5EHPEpcNtYm+fdUpg7
29Eev7fcHsH6wSiMQTDtJglTd7a1zmRU7TSGebDzcNI78wPNeIL9Gnz2amtnT7jN7X3myDHda8Kk
weYS0AjAADQuVjuGjK4GvsFn45WXDgbDYnZJoxKFusmxfegve/WwKefW6aVzDpjkrITYU/nXCVZm
bZzNTv3UzYN0ZLZo2IbXHrWi16s7EyzvFDWhJbmln9Z28EQJ7zw5c/1Tk2Z3wxkMRoP3rIZZIAZx
6qyw0Q6zG5sAFBTXTa40W2Gv187xLsYQ9G1/TCff1Hp/MBo6hz6hOsdiLXdwHlxcN29IFwjlLZ3r
hp/Mu0/uiwYatqMrXeNtsdpl+Nw140PDLqHQuK/Zu8Vfw0EMASSkk0+O6BiIKoFINXdKz6VgGVxk
Sbr0pFRohIMGo+IlkSmcUjSFAH/9v8TfzplhDtb7HBoBPJeUkHdpdf6Sfiub7buDfWAOtfxkjuls
Mf6Lmi0jrsdFq7OjuzMU/2FQ6KWrveqiw3D0b4be/X+KMwZWQAPIcQ24A+j+TRmqn8v6bPqHa3RH
wYLKAm23FuS+UYeI9+TlxGn5455vO1wn7lIKaDBK6GmxKiFbIPTXQtusOqhwSWKujAaV8NTRMcBn
sJ3fp8+JCOT5j6TzWlJcCYLoFxEBwr8ib0F4eCEwg/dOiK/fk2zM3b07DiN1V1dlZWaVcb4GBbqC
lqMXcSBss9mod9/qU3bf9rZ7DeZwzI2xgc3kMS6XOU2vzJ2qR7vFepvqMt4dxCiMsN/AO8MHEqqF
WCd8R8MJ2WKfDtJgkUkvZNbDQsSIuFHG4L4vCXnInEE3v9pMBww4rx7hfpp5LBFOqzFbpgZmWWK9
Pmm7x7kXBHYw+L8SmtAiq2iu5GVJs45YWLFeIWd5e9fOeXpExS5rPLg4M3YpLTUDE8Xv8jmu9z7s
3ieprnvMfJYtWB8CLbHp5CLYQIVJ6KEAiyozEv7TsPH1sipaj18/8Yut3ccpUgHUZrb4HvcxS6Lc
LqYber9tuEIZG4yEwyxl3JESlU4ySzBEpDNatZrURlVkJzePCZxYajQt1uIxVSKCVIxhkw0IcR47
+jGa2XB4OhuSF+g6tCuj1WFxI4Vhx3CxFFleC5J6WjfOqm41aSjZs4G874tTNtDqBc0H4hB7hoJh
bzHsc/GQEFNa63T/pyhAKLPrE5YGO6JTIzW/RJeRprtqAGqhD4lowRTkTeuEEMMv/8JJYcVy2lVd
Rth19+6X4bu2rpvmz9WYNXkL66tVk24pBmA0WInBcZM5tFCaEhmTGozaPCMcdZGg9T5JebANc/+Z
zkYn6zw99bZEAirLjVn/a4RHrzr8TulsQPBcm0k011jOKwyrLYmkuE/7uGBdkZrekJGzrbqKsjIV
0bua2WvJmXewmQip7tUMcufmFy100wVCXfymMjq0iETE3q3MCxkLH0y+QRTgemIX/DykLewYeKyS
BxN017xrjzDCwrybs1BUBgIdjihdINPWhUgIn48XenKOXsU5I88oUckhqWaD7iwjZJwgYruNuc4W
6XBFLPdwC2byccHa49zAQiSL2oNVaMZoo7vD5XXL/FRa0e2M+ML0ZnfHLtn1clxpWLd/CJV+r8uw
si2dulP7R/XlQHiaIIWdNSpAcxJ4aYWpCf9p3JQsjib8qAgXL6ncbrJHyVtuVNA3u957UYH7R1zg
mrgqY0Q2n9ET2uJ58e7TnnSRt9IcguXiXLekNA0OUqirQLfsS4Qs9Op6KLqCC47Ce5rVPx4NPxgg
YXJvarDS2nMxIX/T9cWegs4gHRYUuVSPaqVh5/nFJqeGBgmmO15BaFcTWC/4T8w69CHoytCwOyyq
5dZtSFPpjRsqfY/Va3D7u9ObSw7EzgSa13q/LIMh7U2DLmaFuG3NwADdY//qQ+ojz0oeIJ2wvO5g
OvWxDBKe0e1sN8FSk+byo0l6FFS4Rr7s2/BNExh7hNcaJumaZIkHkD/52f+OAXbgEVMyl37lYZ2O
PdXibSMi6XGlEfI195bcsA3ZeTPWSPfe4ap2EYwPYYLj+ALj9tKVs0DRPq5K1t2/JWUwAPLGE730
jYeMA64i2TYuZrD2hoKMihDDcgTYJ4it+VwtQJHpCs0fWHLihZBPUjDYvG6p+q7M6SHPBXeWDShm
55SmWJGQZ54jMin4tgQWDSqnvundsO8ly4cOp1xFklW2r/ntsLvc3foVZOkjQKcOPQFagRyLq3AH
cNyxn8uns43KGwpJ4JAlPhP0bOl486RizGGPRdu/x61f7OIip2sXh/Aqk2sHNfhMFYqpi2W8vcaE
xcVGQmf8FcspFhFJnUhsTG6ImLdOaXEaaI3VF8imppfplrJ8VMCQmb4+vPNs0MQ/bj/GsR3IYVoJ
msAK0yOVP3wJVrIoJ0eodfIIpfgBBygsX3NQBwjg3San9wmfSNCRJvgMXFAYJx7swgPL0sZn08Jz
yDCf/fMVczVU3ZAeyGADGjEkUrMFjefoG9eoabqHyXd+T2pMEqbNXWt95w2sekKNTQczR2r7tW/+
C956eX06aZR5UEHCW3T2IOcg7OZnSqCAS38wbzDa0HE4p3ZlQbrzgDu4cxQQPdI8zsUcRe81bvpN
i09qXYMseIkYv3nlJkLithuJCKKEyRWJkk8mtGM2K8eQu92Ysz3BUX7RJCsFkqn338WpeDKLbjgN
jy5RdOoX3JLZgKQL227nSw1WXD7GQN69agzi5LcmTw3nQKOB/rcKP6+cABGLTcCbDg5RA9YynhCm
2jf79WV8hcnDUrx79WnruP6YD0Kw0F76Sk+MXfxPw7zOH35jSXC0dquvnc1a5gmWcm4NgDNbzeDe
HWw9KGfMtn7i5MCIbQuQyHr4ssE424V1w7sjNytamU+PISp9NVH+7Nah3npmpLjSwSLMubYMkkaP
zghsgQufRgdz8orkZwNNi27YnBYLMSDYrHKrkE4ALKyPvetIHd9oZVuraFjlh9Nouk/D3eIJ/QpL
mU+mqmS4GAIsjPArrnIgXuyVaMI1yTTqkx4nzd7kPNhA1p0ldf/B3TgTsBlNHMsAWrnL8W/ncL6z
rHSaalZoLflObsyE1Yabze9WHdwHEwZyKdBed7fYk1zj3n3q6VoMepqjyuizjLTZLvSVi+H3TAzQ
juW8kxf4xjn/IQSH58HhReHT6m0c7GehbFhKm1Qf8YgN0xtgSf+xAwMscguxj/WIq3iNVaPsgyVl
v8LqnuJilhzdz56YcWfusBGvMhYpB2vKs9EWu3L4lZhOX0Y8Px99RGPr79yM5fMx9/NCWjKfSe7z
6jUNnXyRVIxDmL4sXJwMYf2WmfTVCdnTCkozplTWeKoyTV5nh+E9aqQA8WDE9fZuKJyjTFIF5ZnT
WW+bkIhrhoVRKrRoFWZFxl3j9U46Sm60bQ2uLbBW+k6cx0EZdvfbLeolay1I0nX2ljRzRWC1ByU6
YfCQfq1iUAkWeZNW3Z0+ND9ysy4Z1NJy9wts7UHeD2gVAiBY5cGXUcwjxoYv65RC9KCDV/tDz6ta
DgyD5UZTrrgf1JZgLvYWv4VuM6hEDTIEfoWUm0QGLb/hYRzA6Pfb4vhOy5NZUvC1dJiEzgcBlDUP
l5aGqhpXyt2f4oKYpRRl6gr9lG+Mr/PyOucoaHiviFdWzWnyVYNdv9JCnrUnY2H0QBGnBWidfPIS
FSh4saqn/IXpPA72DarMgnXrFcNNjzHgZ9cgjUeFFCox4tL+AgjZD6uD6Qd2Gc56IbqE1bJ1CW+L
ulWaFCx2wTc2954g7Gys1qJGsGPW57xdzGfIrXp5Kx/xJKPrtDSg8mP+/JNMXiO8UXfXWVckUHBK
v7HhXSwWNBGSg4O3cCCqskI/cSk2DuabAhxTe40tHxA0eYlcSu4uUSLNew0aQswir/6VYrGG7vEg
36Kcqv694x4+DPwc60Q5ZZoD2pDKWOurOXjinrDhQ1foPwjfIKIYToEp7w1Hie0szHp0dcOGx6qO
8uhF2rkxiaROldWV0R0pk/8fccmnHGensEfuMZO7WzV2JFmbOLCTeY2WJ1eC2sD0enobbEg6Rd6O
8RLc+Zh/ATdsHOWkBZL7jKkGWvbiYYrJiASAvLvpyXaliImT/CfEwWfVk5IW8Klv+i9eBaPF+cNW
8UsUAspENVqAAoyJ902LifT4MEueU0cvBnGQFd7i6vBFyrzuNibfp67A9J8gSwpL/OBGDVBxICpJ
6z71DM8h3VmBzbbpSTVRZQq6diIBhDS+auVu1ZIKTTxEIZ1IfFwh7E1AEPEPJedRC+h/B73AlpZx
tVCd3KRBEYZ1vqQBKCo5+UOVr0JL/lU4zDgqdyVUYgY2iRsdBKKCACJFENXKTYtzU1dOifeeK3c0
rwO9jwvzFmI+XNWGDXKhG3nQi6Aq3iiV7i0sRFXsHq1P+8QLorWFRq7eO0agjC7YFj+vjp0gJLIr
Lrgug7y0RLkUhA88yxbhxQxZDKEAE9IoXwO8S+2c38OGscxLf6KIeDsENU/aKSwJ6DzQ/fgxF6s4
EIpnD18Q2pUIqD+bFdKdBc6rGSOl1JTYJZsE+0O/TqqoruQXyFFP/wKRA05nIvnTqdk5EfJCABfe
EC/wYqe7qfYD3aExMwWkztAtqKLB0ocm+Wn6AgJHgZd3jKGx9aYVBCkJh00RqKXku+JLfO0YmNaK
X7/gJeIBI4rqA3XvJnwlB+/7E29puLtUGnfcE6he0wK1/NGlPFatxxJav91v/MGeao5UHyig2bkO
8kVxQe31aDe8j3tps/GTUvx2K9SOt8k5OOCi0nAGH6Lv4rR3amEjfA6KkLVL5j44u4/wS9DzuS0k
vsAZ/s2r+o/wBEJ1pMYyBzOYca2gGD7xvyeA3AcFKyUArNfHP2pCKMKc28zg0GbOwddeIyZy9Pbu
ZbSFMTZiJaHImXVfv7Hf7ACe6cVxTheiOuFaS5rZ7Gxj+ce8gJFeoyYbiGMnBgYafLHzIgAo0BHk
W81hw3n1DRIRDGOo/fZBBdzsPrhzEXvGiBVLXAD4ug6u0zPbUwJ/bCzta3zC+DeUV9g5qHnwKchH
9/y/MeJB1y+IHx/7MIOV81wvsS+l135c056nKQBDxDr06+42wUYlwn4muM7f9qFTCnLLcI7JbHkf
3uf3G1QEawMFlZOuAV2D68SzC/JTQ2XngIati60gabmYGAAWMe6dYSjrrf0egMBgPchvEi7ut5YZ
QHKa4ynv+5TBA7ENaqRjMzwX7Cd2fhJU2BW/SztBznqkoNQRsnrE4BbKHCQ2909yAAMjlSU0D2ZE
mmvTLrg5bH3iL4aFyt/+E3aggiA4k3XhHdcavBtkDHG3leJhqTCC3o/5kYUeP4cUQqVHmtvB5EFW
YvME34RJxAPxSQB0tjOXIxLLLzZiZ6Zfu5GbBKbH8LNZd5+icGiV0gqHLOp9OjYMIsWIIVm+A3wD
IDMGS5o2vJVOsfOAEFqjkv66dbicLq4DGB9l2MbAz21BB8GmBsfGD3oakb82qIXTSTI/OPNBjxTt
5W86J1rETZe3dUM+oMSq6EDbnXEVWRrdPXsTSCJAjj1ISn93sCJP59wb0OVIFqFjUCDLk3MKA7hp
KWansfQ1TsbwThagc2p4wBCcRLMu8RFoiFsMsrsFNjmCsZALABkT2hmAwrg/zpD1rcGUGaxLKV0O
6OWK4a7NClA0xDJwdcSipRlp3IwQaSZNBD1jRlLKluy+OPaY/LEqRIrCzxIAtpBmTpCJnkBIFpo8
QCd27aLX65mrLcSFFUcs3Ry+3QQk5SMXJot9zTYqpo3YSEnMGSOZm4CLepALmfXMRgcgyKeGTTtv
if23b5E8KAvfWGnDBrtND6OSD+sjuXAczOC3e/WVMvSja6A8BcnGQ4sY8v8c4ZpgutT0Mc+h0whm
zx/ltrPkd6Lr0CX/VIlNT75hN0mLDtbBORCjlO2wg1h1HybT5tEcF4vaDz+CQEcSdulplk+OVOE4
KHR2FuC20i0qQDSFnE21LsGsLyzeY7xbmBJW/NrPxVGIH0/HhemrnLgCn3yCYvfFCLnIq5Kc3Hu7
YmtY2ljl/vHjFutwMcZUwEbVYcwIJ16h5tcQvp3N26i+t0rEyAA3ZzkozZjUynYYBECL1vBuDVNO
ep/0nZtKUOT+UxARCBr2p5O7NeaYF6dFt+BlyOR0TZFMHsHwSYgE6ZY7V5dIUevqk0MJbL4Grvng
vN2S6npZ+pzUoxsn/p1Tvry6Ugzbp0Ux2S2eE1gq3rAhaPgGT2WWZOCZwKjE2kOPTgQcO88Am3UB
UAnd4G5vG4U8gQjrnQTg7KU08mThEUhrpWzuOoplxDAgQrTWNHHBiF+mNzQ46UgS6FkxK/nu8LrJ
fQ/tjPSVCjK+8rfqQdbp0VfCQQ7mrn/WSxwCVOD2+dMqLkj8+Tjb1eFpYlg5RtHRO5m1glOnDAFi
WLRefkK+rHTuaA5B/nNT7u8HbnbA9IzJxis7G+iyyU2yn3xYGUrVCKcJdG0GUoWJIaoOTvJg62/9
U8UZX+wKLmiwmsxhyZe7zsqqJJcRsCr5ITwbcwcJOj4iZs1ppDqb9v6PtL1TiCowvzN2a4Fcpjao
xeBtG/aUcN4qR+BjpL4Rj2KXmXCkK54KfgC/ZpW1nn+sloNVpy/FEmEV9wounSquH2nrSpHhTuWh
y406flLE2gwBYB8i7BtOGZ5BWEGA30K4ezLv89SHCHZMvrBj3/R/HPH7R7cI01XaovSeUQi30KMZ
qBcoW4FvSL8VD5suBjqfeXVdg2gGsT0MjhcE6q28d1Fu8OS2v6f1vwIYRvp6WMFpsgXps80vZz8L
xzOwieP4MFOGN5/qGrGEeTA1uNDmjPfEnFJKDC4AxIBSWx0YhFD+DWNEnBhan8GJxWKe2r8yBtNd
0uvtQJuD87zCUmFRDIT0P4IhLdBK2jhajKSF97XtY2a+rOE3heMjqiu4ZlpRUHokVBJkU3OoX519
rRWU7RrJLcRW22wGt9XH3bYoj4gu7TxMbwtyjlbd/5xNChuNAtvT1wQv6DzCMtkPqD1VxR6YegMu
VcVEjnvsNCf1zm1UiLCf79Xi3dCYsgR8wl0BOsmNDPfrMIOvdyfTJuorbeLI/tj45FQJZXh+QDCx
k/mGf2qxHwm0CllADkx4lEiMDUpa9N+gQhDF1gY29+dfE9Iw6YF+rTBhIlfr0MsXh7YxyhfHjblN
7xBDgQ7+iqN9Wgmff0/XWBx6D0r0D52/bWB4ypCu8TWnpqHJRLicdbd/NWLQC8RbguYZo2mgEdDG
gSsE7HmEt3cDRDCITWJ9AQDD/sqD07qI4Im1z3IPrnCiYsBz/ruc3e/4szwMTydoentNudqT90gk
3ghVUQMjVZCilIMsenJs08UffoanTmO502DaQgyFFBe6zCkFkxcmj2WcTkopTGZovZdoZgxL8G8L
KCxrYe33eCLc1om6s9Ebk0D9OaYV7xPzrk/nFj3SxRl9OjRNGnru/W/D+tDFUIZoqNE6YCEs7ngM
FomL2Qjw5hG+gmP0dDTDA2pF2MSHL/1wYs7h3OGH/hnPpq+14VamtWkthmEESt5+QA/AAyI7eIU2
hDmqgrJZXOP2PhfP6eyjGWO5zuLSWH2yBrQ+1R/NNka5sBYrcSX+trPgsN4MeUBomrTkHusCPkOM
s3kEs0GWfhFR7+azHDKRKJqcKVfk0wR/Ajjc9vaj3hoOd/Bk1+q74iolMlUZiBcIB8YlwVq1Evpu
2JyqK3U3386YF15dZusxo3nGMLGYvGzvIU73a0FlfUmm/Zvp4wbM+CILwNFMeicnMB9+df0cGjw8
GfXDKaJ+ZFAWaV0NMGgCM48e/Bdm3n296WfgbPAp4LtOkoTK3jItjVllfI+aw1rdZ9O8poPEpqNK
jXwMgoR8Ohl4Zoow/DTClt1aB6gZWsEcv631c70lK0bdFcGdcQF1IOD2MOes9UpuZEAcfpPRpwZM
34cjTj/O3TBiyBehex/8TT9fbodv5FCF9WHySW6Tb3y0oUXzbjYnszgG/ukwcxLMLTkmePoJ5YV0
S+bdLnPetWvtRm9ntGD/8xYh7+5gHeaY/2XR0dt6l/7Lf/l57919tGEwJOfuqXP0mkAh9WBLESYc
Zod81b1Pa4vGjtF6ZIWiRpAiOmRlnnqMKtr1weYCt8Y9NtG/Hhxxc3acym0jOY6FYDT7zD5gCMKg
3qFmey3o2i9uo9nLEVRBzbWNZafwWPAMRNo7WS0htxFihNamOpkMKlQb6GpwbOBMhXexptpiSlXq
eaki0snq9ahXZl2yTsXxWZ3/8epMj/ayl65W384lLHZr9v+mNi8Z82uOdRWPjEsAIOEOm4f1eVzu
fdrDAp3eizesgFVuOBw/bZCCSZESmvtMoCTjXLHgbY7cuqVm7w34tbcGfVng43ME9aqAswpNVu/v
jlddb8uxRHPv11gHkRgygknz0D8WlJt8+GhCs9Sg2zGZUdVapUJoyMaGLD0AkrjKDHRYBhlnCg4I
4wbrYy7opDg0qNx/NCbZC8M5GJZb4QpDSPyyZdNxR7irXg7le/9swR6lSo+xspfatl2YvNbMYtJc
5GYPrh/dJWUpEvYawZgTQoQpnV3NntADKFqxNY7VRYsXeGPvSGCYdtS/1TGl2o8zCiFbPkKy3IZ3
pjlY2jhQg6ey4YA83CkhZvLIvD0S2EpiJM/Ji4hxyun8argVNJajaDk3rwgvS6UmJhTBG1SPbod7
j9+0Okg3UogEk8nHRC4i+YhP63d59qLRpNFCJgDpH8r7h4IOCd4OOhlury7fmqi2xSo7iSrL77oy
1s5t/nHoOmfamCQ39+mbu24ZkQqnbZdqLJ1su7s+TlYPHIyodW0Avuf6JpFA7lAbdXKn1q6C/Apw
Hi2XpNGTW5Qkxb5gYrq7T/eGqsVBkeFsxlmvPhx844v17GZsvvL8SbooDBXpQICni1caBPNT59CZ
ITeB5sN3v7RWqOjL7mOs3swOiJjycfxooki/Zpamlc5aiSztEjQfnfk8EehnBhOsFwwq/Sy6QvmR
hOdtJ7yBhP9P7BIBDApywwVFLgCOfxAezbwRF9CWVCPYd7fefCAzqid84fmdNhYobB4lim2wOIoW
Xyvbv41Y8IUaFnHMpRmu6ouvXiwPSECF29p7DozFeaCih41hyyoMxL4a2I02Znijm4Wd42iEIhB5
OxN+ZdWH6xlviO/YCVdFN+xtz+cnqzZSz4ztFF83VEh7Ct47D7oPKHGZWUn1Cpek6leSU8Utkdav
zvAL2E5C3cDOxJfd+rn76ZQ60P+wDoFtzaxMg1aj5qKR83Ho9+CPJGG5nQcC2ihw/EKUi3gr7hd1
Glys9gHsXOYxG95MKZgtz2SpexoMdLGK+BSK4o1Nz0i2ZY3WnOHAQxZPMimxIrfdRpvcllXNgiFX
m19bQYr8tenmjgADfo/Wl62ivmARZmBxASdBKHOeLvC2WR3OCXWfv2IIJmSryDl0cuuYzC9k17If
qPjLKMnIUF7I1q72CToL19OCLQQvjQDnlzOL80PYSYQow7LX724xoiX29+o1/4Q8lex5tjraxHdK
enCEP8NTGQWRrH11DZ7XGxgW7x4ULmaG8ki+EIZlgtbcAf/DrX1k0C090Cvi/C09oilTHhFATt/d
i9MT+lzEEbPqJgl8CpJuPJJRYIE7FGHFcKxsHAVlMVTE7Jpxglxs7iZAbBoSp6aMBCBQRbj0vx1m
mLaG8LnokZW4zTDXvr2MmAPxsAZH4gKxlykCFOuxBee9gHS9HVOHDYdVK4TOD0Zd14hwMOrinfTl
7ViQSvA3imnDE+ZQJIRMQmTMaIU5j2OGO2JRKX29Yi5jCykMPP00k8e6WCRim4Sx7D1i9srB5Auy
MUCRTzbVCBjDaPV+j+y0QFl9ioEnfHgWJp2zIA92qtxfwQbKEoAnWnldihDweIbURSZ+coafwkG1
rLDnWTwtDHx8kuLcpN6Q1REc0A+zr3g5YRpbaGWygCQJXn33Js/lxr1F+gT83N4l2cna4R8/1qRB
AcX/a/EaUXkHARhQXYQ+7V7IWe3qJAsz6m0VsTr7ACEwAIJ2svU5rZxb+qRYNuscRbbclmUzAKuC
y/rlRYQxxBCHsWoMB2tC6gecxi4oYD7NDZwZeQA3ZYqECBS8gBPyuQMpA0CZuRadJj93F+UOrObl
1S1Qeioyliene1dtiQpVoNtItn8wDY9/vEgK8soI7zwmN4EpYzUHIKg9RzVJXwlth8UpnafZIbgu
1V5QyQM0pKxuazMiuDcYJAjpCKn3lu8zrRXLSobbIegWBRq7WKDAh/jMJuAj6eWAU+hrP3z1kxKU
xAEGdyIkVVB/wx/BaWjIRr9srS9XMjo07CsMrgF0mCs9cfp7VVwSGy0SmgDvHptO2vqXfXK6kClW
02+QbOdVtxq8rG0y+jKfWoAqBH27Ot8LqfwyFGlN13MfCnaQNTZ0LJO89O72iE3fmEKQTmTCoRgM
il6geu5kDdT82uNR1rItZlZT8MH2dxLz7T4I3OAAvJITFXyJd0XXcHSG1QmPgywHHAxfEQXc698e
wysCLi/dNjVbWRXeMVCpvIeVlZ4AjYAQycM88xl7thmxdmDBpVAYBgVf3P3eWn0qEUEPUMc8U/GQ
+am6JZYHONvy1o8FNNAjeeGWLIxewoVES2sVsuKnvYcHZ6eIFxC2rjB9iMqMRTYCaBQcnu0PNJY6
IUE5EutfdBK5ooDpWPHZmrKPZjYrShbarEkW6PjpIGkjduAopeqCFKbd1jyt3IxJcs64Q7JZgtAi
M0tDkiy1VBBj8MsIl91aQIIVk7/p07LVCA6efDG6XY1XRY8DvZ2+CTwWnNAdJPiMLYnJ/mS2ho6m
vUBpOr/3b11NnYDFlAfxG5Epbv6ayXQdU7U2oE2VIHx5241d506dQiM+4vsS7+la0rVhf3MqevoZ
q8zwBtQzp9bm5WQpGhKQv+I5qNKQvkNsdHeLDxgX/cKMa3cDx1zIiAzp5qaVKaNtIr9mr5PTOrl3
j5/uk4UN+Em87mlwXzQxzR4NRYrlFOm3OYiwdIg6WgoHjMNuHFp0Lk7ATxzA1pQBryTrzGwfAL52
j27CchI5Nn15lOjQu1YqOTmDKew39KmJQMc/OZgJX9TIiZxeVx40vfEH7o9G+xF+CeMWzc4evoiX
1sLBNA+XSkwR5JaDvoSyjTDOGCj11TDAaf7vf7UaUyNtDMYNfr/cGqZr9j1kPGAh7oa6gFV6kpj9
86s7bFet8ZA8v+qvhrF1xVaMmhN+r2E7LKBhA+kc9HMkbvg+eky0XWcp/izcf9JwCMDxGL0TxN99
CzJ1huCmU0vKK/7B+gUz/U7AjqPqqtpvPJDOtL7XVrHLXyfuQD+EZvwKQuqrmU2ejO1/v1B0yhB2
voREYL7CyzO6lW4hYnra2x4+9iaPSrysJA8v3zo1w7sBBxZbEDs+e/vHY32UbNrKRFDYim6TJyIx
/ESlgncBZIqONEYGPfW1YAtwdBsP6pd7bIRXPKh3ZyGqbG676DFpPe9lPUCNUSPc0JYPX/4W0lGG
1pg685kjwP6mFUiBXX/a5FbtpvAK8XVaRkTXg1+4mh/EwZD6adeQ5xE/ybmBzjfkMsRSgvEG0HJm
54BGIF+iRT7a95jIA+B2ZhEyPhhiiGVmIP32PVApW3MuZCd4+9EHEBNGvWDeqTkf0OgDqMNFACx/
B/G+wgP21t4na5Vp59MuLNJB7n8JF2c2HKO7+Dpo8pk+HX769PEYr0C9KcC5vOJnf1zpDPbh78fL
3NMcb0UIWmL8ZmGhc4HzD/eD/uKZZksBfgFQFhKqmzijdBob3Y0joA6dhnoBI73gUszh1Ku+rPen
dWxG3wPidTr29n1QXNz/3mQSB/v+4fI/Cf+Fdea/0xvXipyajtezVaIKK8BMzkKxecDrz+CGYojt
UQjQFqFwB7fjBYDjnlv0e0iVuZEO33auJHG10d2l1aMBFhpkMThC1aV0pXt6/Tu09wFvyXuR1l5M
5X/b6UEU1ylJ8EgJ/6m3oesBs+gTiypV9IxFHqrY3SMUkPaBu8jJXK0BrPGbzD56uhRapb/GQv0S
kUDecQbeYgD2Lp/dL5SOoD5/rWBVUBsFNH45u3l+WLj0Uzboj5Cvv/p16iIE6C8/qjkHyF5fHDxO
fXnUIUpRZn2mJtp3L34Ne0JcyarrS7+0xhVjUnQay6b7sS9+ZYm1wX5+8rcAxwxnEkh98kFKsNDn
7I4KDOuoM0gF39CKfa9bH9gtzrvkilnFVHX6cbrJB5o7YIjk87lF0w7AperOep8T88Qos6g6BwaM
kMxXxn7tGs593nS33UcEOPTC6B6GHnJ+JrfVrBqk2buH8KmBoGokNsnNB76C/pxZj4iWIRUm8g3Z
utc8blzYW6ecmTcbg+FGl0WwNxmmPWv1vHLLA26nRkqSbSLaGIIA2tXp1q1buitICtYhaZj6/9gC
I71QsDcWItzQzOphakkL4Xd/mXfyTt/una7Ypbc+tY9prxfY+NhjQEqjDVq2kvqD49FfxyU+BCDD
8vxtutF9mFmD5GSJPcmlERXw0OZFDAmPP3q70n7gG5f8AXbSRauDl5bsPVgoAsYZZ44Jx8XHwYgK
UDnGFnk40jOe+sc5Y1GopshZlydqJApGGqUlanoxqt7kl0d+Ln/gr29YFVKkhNkGJmUsIBNvhlA0
hVDEVQKNtch+KCnNE41wAg5d2SrV8NfGsvgMDKcZLgf/E1TkswFO3eIHgDD7KqXshKLm3MIDBfkd
q0srQwUvVFlqRAK70yNFK0Ek2neVXn4phPU3wPqro1UhftFTtZGHnRk1NB1cdkHGKC9CweA7+Lgs
os0YoAIaQXSxbp0GZPV7V92WD8sMKSFuBoKkq1SSo8wqjrFUsCYbcwI2ffBrTcDrjB/mjgnMf8ds
PfcZc36nL+PXtQTzL6TaO4I2b70HG/J4oFMJl52LW78Asj1dCBtYOvDmfAhkuowhq5+Ap7YmlVtM
r44ErpLcQs7Ahs3YYFFhxErBgBQM+QEF+mXPUkZvoJF52AUPHAoM3bwvCygBdgtaI9BrljPEuWC9
zKPOfkNQvo58kN9MUacU/yDuqmOBVklqySPMSSrIFdKT2pDr44CqUnVK1fo1NBiQUCQcB3hX0fgX
AmQGWtbq/1HWEEKPNikHKh2Ls1/Dwk/zIaCBpC8Alnh+Eqlondxs9Je0q4df2tNwb2IEGL6R0PSk
UKGR/fLKk9qJbBWOF9FKa4h2MEtExEt6yDwdOyvwVlVh4V65fefvuzPD9ok+aBZgqWrLtBSqVFBv
7fuqopjazUjuxp1PD0kN5SJa7v77DUN85pZRG7oMNGOoqX5IlB79vSBtndbcq0GxBfOKulPC7Tq1
qGjpFXOqcVyn5DX8P368KZcmROVMR9fU7yq+FYAz6kpuPFkwklBl8WIhvTSjU5MFNRvOpUfoS+1N
aGAqrTnh1Ei4nj1IezXJMoctJCX6ziOzRUpAESw6/SFpkCbh2MOfEqprabWvgNhk0JK9z+KCjJ1l
9Fzntp+SHfJw2S5rSLrQy9uw5MyY4oOY8Iz+MIfgDw8KBSNPyEA0FaD1LQpwKFPrInCiI8eWsqWB
1p9oFrQJsNCs4DYZolbx/BHibrj8CCttCFdvSm1gTjJ+vcgP88o1vp0rwu9XkJQbARJxf+aWuMof
RrP/xi1iZkFVzjf5JUZL93fJ1cdXneGBdJXhif1nXYkMRx1rXhj9+bNHf7lThPdMOHgNp5TLzOn+
XSQZCuAbaDOM7kPd0nDLSPy5VBqjxIzRoy9jgzOEWe0h/C+wkfhxuGB2BegLxjKeRYA6pM8zlmIy
pw1GO3HyMo2fXQbVBpo13Sp5Z8pZrGm/MWvqo5JX1X7s52uEa3NJ3rUYHiwZmGC6eaqj9n0E9SKu
1ajaH5gUMmJuincuen9Wo3NB04AlH2+lEfywlqvG1VYCNLUsJrzbpPM+Os0nCyoblNAY1FlNVa+J
697WrAzq3gsTOj02F6fAPxZ1jbBrffqMrrPRBnD5UUwMoRfSEo/3feC5Yb7Gg2H+xZihaL6Iw0jz
c6b3MQIOb2NmQLFSlfxrxnr/v70rw4h46w2r3H0yQe0EhwcGEuepqSkBVc4X65Zq0tyDF1XndtXm
ArnLzn7yBQKwNyHz6fG5lGoBy8LyRgMqPiyt0ujDlJD6pnVl4oB8HUsL0A1+8swrYDhFA8E4I6lC
mSteTOYbY1lKPsfDYB9vMVA3vQz2lmoVbZA71/raL7zMN0Zpfn2Muh8ByYeDTIuE9zqk4gjb05d7
c/toGzEq39kg+m+Hrv4UskGZ0ncvtxFWIwOPchvHAhoHXwftjE3rs+KWQb24x7TV6r0b6Zl7Ft9x
h4MzbWGaADl8xm+bIcEy3JT0qEIIrNZdA3zG3jOvy3piLu5kVGWNJrIS/AOYFXrDlb2dd2dz7JrR
mzId8Xw27/vWd/XpPCfgq2WqoEtI1CMMkqGbsz/GFqA120M0tChgcRohcusj774nFS6sfxgVMSo2
ITowhdH94HoJCjF61Fs1VFFof8Xj2S2K3X0FTlEV9dqNyoj66kIn+EQnoRAZXUni9HOX8L23K91t
jOC3/2rtFkj8mD5dhwnagd+5oCqAmTR40McqTZDcUQoWogd2CXz/wzzSpNGtJbeFqonVT5Mr6iyo
MKo6WkHUiRw+9IbEwUdqB8FQj/edPMCvqNluI2CzPYJ0/Ep0IEqMNHMVWsq/4G0EZ3/TlSMFW0d4
2NV/zBWwFWOrAAscBnCHiJGPYQlWCrHzzR2gBYubicIm14Smr+GWGUnaQ6xNRduI6z2ataSt9MVh
gRCyxvBuZ2hHqGePkYHbNaYAzt3RhS9AJX0xsR0oEFE0vOGMXwGD/+87fkNePGPzB0acd4ey1TlH
8v6+jumQTRog6JzdRjqWOY7sO9Q7usKovYOA1CCjqqW76ca7ZIfZSsVlIgmnrA08e2Zuyc2+Ae5o
yW5pKZfaRQCBcyRQYDbd+6X2c8kUgvZtvffxTdwkJ3w1iHeM4BzippF+nBARE3ebSw4cRcdZn4jY
u/eNQM1xlfYgCW6xy0BbCLpl3gt6K5IK2gPvqBZgFjDMU9YghF8uHPphjv6tL5DI6GLq6m+jQpgF
Bfr58atKDnDnYokarFUi+u8rKLfrpVZzAyKAl8XvHb6odG1IU8DYVPvKOszyBJJNWOcPDLwsnCWC
RAodi8oT9/YB6OtPn0ijkGxq3YNHl/7XFv/vjVLb6VGkSyf5WK3leXukUwbvhy/tyOrhKgnRLIY/
2payofIvI2INUB2LFIf6Hdo5jyKWjzQAoGu0N6gKMDQiY4KiOgXA2QdvUWkflIzMkEVFkJPQ1pye
eK00mVTP7EmfnuZcDBalxIgW7F3/5Ef0yTioNTVs/bQZ4NdXnQMb0gJqXNfoq+yG3ASxhVkBVYQh
wDyri9fEloimMm/JFCEcDnxffCZtr19BbVLroPw8ObTvbcqtE+XCk/rjbuY+tgOUVrPWIFF915rs
W6DYUFq4CpTZCPqVt5LPxwYShswi9S7iK1aiZZPAPxTbFcYu6bYKkCvJmrJDI6TzyFepRphOh412
bZkIB1mv2AqIZp1OzQILDmhfiP+WroMBXAor54PBaf9YOq8tRbUtDD+RY6io4C05I2C+cRhKMWBC
TE+/v2nv02f0rqq2DLDCXPNPCa1kOrZjBTrPhxPIA87ooGmesv52MQXdm74tyFBnescqbd7SUxyy
caYqaaFCUIBjgKggK6FBB+e0M7kfBUt8/JG7YxxnQvdsuyQ+qP5yNKo3b1QI8bWnL0dVwlGZFgSq
0n3eoDc+4ujXQClFbcb967idCVJcA7oNmjGObvQAhPpZIwSgZhc3KEGSoYM/YX/j1uTRxlIpIqkM
WyxZwBayrLDYUYRjgq/QhS+cJi5XB4pgenespV4v+0dXUgby+tUKjh468P7g0LZ3eZ/WFl6igz7b
n914UUC/cHEZ0d/hZ7gJgasmxR5OBh9DzlqE/HJMbjn4bvfhVR6x6TyjPOMozpbP8Y7Kz9E5LsPJ
CVu+HA6ba+LbcMC4/p4kVKMHZb4eZuJdi5OwGJlibI93vsjouSkOZpoPPet5e9Ln/0Q4RPwXW1V2
Z0PHV1OM3Ad/ExWxfdcXpf1TZFA8CBtcE9B3YfMEb0jOWGamT7ae6B08VnuMGPzCzv4GwIGDyV9p
lFGLmiC5Jre3TtBOTu4f0KzxXSFCIuBWpWdcR4TZptgyks109CmXzvbNUSbDe3KZqyspNBpcyJVY
Hh/9nmZ9Rt0VDryN1fAWYWhcWkQquhUMbgqNcl5F7zbqzRJD63L++XvQQqNYBZ8hzqYVwJrkTlJu
NPXODM9Pr+ZQN2lgT6Jm5M1CQsZVE8OeTI1v3CaDq9FMPhvUX3DdHfHD7C/bG1LRq9nCVqPJGoMY
B8aSnenWZMQpMkd7TSRJN6W/sf9IKgAukZ91L9fgiJhEevI3BG0YG3Z9ETmiZWm5mp6APcRkHX77
BPKMKHUakUiyl0SfALYz92eCwYSz5vrEGtPjAa3tbvOinXgahzPrN13BW4kVxDjS/6yvd/v80RkF
eNHVHIWtcoprH+540u/htbpYJ9KLmZL+GX0gr9Lk6SW8AWSQH5OXenDPIZ3P+k4YooEjFYvWBuhN
ruX9qAV2jqemmDnTGzrpcX8rKtEXCuFBPaRBIivG0Wa9bEVn6zg9BAW0JzPnmM+K9IPW8/y3VLGc
GTEjfreBNztAMglJt2LFuMzeBHHCzSng7TThJiBT74Dt93Hbb2zFud8HR4YIafv3qEg5jtuc3u+O
sdz6t9kjpoMrPEq8FIIiKFz56pJzjnZ6gaxuogocLWezJUKyGBtSegDL/UB1FAMyOqsbCNJdtJXL
Nndg2oAOd8iaNmrY6duYWDAEPyDeXLo5NlUZoToVJ4suh4ywO4fgpCVa0sEQRVoPrUixaGWAIMOx
eIq29hoTH3AcMg3Qa4wHzKVwMCnD9c4jB8qc3MdNNg0aLCeo9xrXmGQLuPROy38TFuF8fWwEPQAz
azILcTEdlsNFwrfHoRWu5ebZ/RTfR86ZvN2Jg06gxRo7keWDTB1AjZ4rfIcRRAdHAMDjzB/d5598
9GCXWGDR68T8G5fyD0QDZMVoh9JthnZMHjj7m+LUtkgSLKfphXcLR9afCKG3BtfzpVdFZ0ja3Fbo
9wL8s8cvbwTXHddO8YoLYZfEZDbCzIgfGKZbZ5+9bIQUw3Vhh+d01Ghz3Twrdn+Zpyp8oOnBozsB
gI3nPYXAJ4DYCmVSYwqzGKFbG6GS0X06uL7Kkijmpvaow7v260EvUJADUIRb6l+Xkx27oc97hIxA
/03o+/S6hFsl/bBL/sRfpoQJqVh1XgRQLu6IlBF7itivHC4VGv6POJ69LXpZsMr0mLWYHIixKkoQ
+XBdlADrQ0bnzGxwhEufzEAu1kefcAfDF7siL7U9jN/+N2VRRwgV0/c0+9mRyDVHcjuAczi4Y+V8
kTwEsU7GJ3LdnOHCy0L+JyHY/AzJCEv4QDUyzVx4g76xczAnzqAeD9Ce6Ag/iN7rw50BKP9hE0hD
3gyc2QX+JmkYzEU+J90jqWRalixcbZAlJk2HbpyTE3fHUYXeqeFqtk+lALUWfUjPcmFB5JrIKK4w
UIRnTicsxx2Ego2SgrOAMpDKo3YhGN/h7uUoZ2DceK5P8vSc/dlMqSvFS2QjnP8GbSPT3VIqsg3v
xsKCvFIB78Yi7j9ONhsoAnTcOwvzSckDscWht/+MuM900AHiqlxjOAtsK/YZhX6iOkbbeDGZ7kw+
uqEf76jgIWueHnYHjPZs9uAGns0aJip1/VB02180N/f4Pe7wmx3RDTHxpVAqN1C3hhV8YYwyhnfM
b+lsYqdCc5HFkoVcU7Kd97JftEkfGOq2nSvLdSMS+U1nivXQWCUIiorokEncSDhR0opqkLEgBt8N
46/EMN/LlBihUKxterhJ4C89kb6mqGcwoR6g35Gl7N/aiL4LwOrqa3YT6UKHOJOb/Ugvdqtrwi0+
YMrCx3TuWlhDP+oP6pUKgRiXjpaYuQiREVot14geLgjFY6RN8juN1wU/pMBOELyIMFP6g9Ip/3EK
Y5p7Zt5zQZrS/brjAnezJlBP0ljGuBIcC9DdGoGHDZvmEzEpzWs4NjdYlT27Gj7jA35m5m6GRP3g
1p5mxzL5X177qWOF+1xCna/DLivgmnA83IC5Ze1wuazC/UA+9idcrE89XWn7BXNqsYa7A4uKdabh
oF5lC7yFMM/ExLeECUal/bMUvoXLM2Vx4R7cFjcLWT8sK4u9EW62Kz10uau47Urb/JmC8jLW3SY8
3b65CVBooorUOf9fzaCfA3rRb5vTTTCquIoVG48+a9XgZ+COVtdWzHm93GfFQFSLvfRhmr05sPWY
sLj2vOVd5NB0wc+OtAAjReFNHchAlyJSGLb8GeNHZkXwUuSVWmSEQW0sNqKJUDkui8ODatL1GZ8Z
gvGejiNHP2fnNpnmYXeNLZpQhulcwKw5Mn0knYoKBoLLWDhgX5panS3B38mHDtUcUo7VWXYxOTMl
PYDei7WaQ0f5dUQF2RddJGUPhI5PtPhDghpXfuMJEnuF75C1s1sAxIoGaqKKS1C56noNuxnTNka9
q2XEgEk7WJUTn6RJee/ZjQMzhhkUzg9SuR72JztSDtEtMAPQkFr/5srwhtcAe832I9FVfAQMGmBS
LjENEEdbPgs4NSDkC8F8mz7hbdmGVICWhMy9ttG90Gec9+kESCcT7an4OuIjSt2Pp+SjBUviye9D
/xRmZtDlFe92a0MvBQ/Zm3tEPYLrkABKmBa41cXskXq+ukOhueLp1YaYDWHiofMFlk8NPjWtvQ4O
RiL46l1M3LLU1v+uRxeqfabSxTj9bTeYdqF+xyzYhv+9Otz084gTwelogSXvclh9s8bgNMIb54SG
8aXfe0w7HMaak8/TZgL6BTKfa/RZyemgYbwmxfzR0Zuk+fzxUL78wlE5mou9fXrTrjAPqZDkjw1T
uGtAroJMONut4QMd4TXs87/2Cmp9mxPeKT3MAY6JzuIU8CYe2/vuDAWqzx9oEP+v8oPf4EU4Bnb/
vpR+eWs0avhIz40+3Unn1PbYuh9wquw3pgA43m27ftyxY9Ikb95+8GT3F9Gf84euURL81OjrF0uq
3wiSmidrmuWeOD8uMgPJ2JoY0wFJQmEIwGiF7F1tr7L7FN9/64f/1Ad/QyLYCRZfmJp3IAxWVzIi
TcSZn2WUhDBYol6X8tITmQ1LgrC9D258yHaDRvrFspFtUbwRRPYYUivhFAlz9evXWF4LHI8SJePs
uewi6y9cqbUpdt0LZBl3EdyoKtUlQigIHgtYnjC0MYRqst2vlNFz/v17O0dQ2z1D3qq9NlbY2CVI
USuIJZDI/MQydJthtnL0ztnybVEP1GaHGIc1XvJsHNcxkKf/9B8sbNSMzSl1Z+ldhtRwAFt9OYPX
3om1UYBVsc4/Y6/bkYeAj7KgXpcPehGE4fnXWBmD9TytQ9bhBPm1OvZjqYwvT+PkCjOqC1bJgTV/
v9EX34H6H1B/oRCgPdEP6cnvX2BzvkeFxcHboPg5WThcMSqU0SJ4IklKSq5FOyipMbExKGdsPnIi
Dx7ApLKXs2FLZXVLlDcbU8W2IZyA/uCJpVVJUUBfog5S4a0LeHZ2jolILkVRib3YikmIhmUrUiQs
QANIrZl0d7YnOMrypLzWkL/ndVLzNnCogCQt7NtijucesBwCSPby8R3QES4vxfoNZItTr0O34wn1
jKR16BdfTLNALbnB56Xi7zkBLSloecBxIJvIl72LGjrGghcocTdUfI5ZsOmOwxsgasmuIUYbFYg3
N6aLEY5wkRVIqmcOLqXdQrYMF4SdFrI/EF3jbLxAl0HJbWzS7h2qTul9KSxTMV0sWlAmVqesm8jK
5LxUr3DOGtXIun/S0cELAVR7wpPo6lANNfhlW4gKt8E7boa7GeYRGs1zDshGe3pmGFHcWV+gGqrT
g+gyoxopHrFmOcK1nV2zeKAc3ZmsHnvE3yoCAGk+gU03dYaruNo3n3qFBz0VOIUR1vQ4+ALnkZun
GU8YFHIi3Hmgq9xgcxLS8Ykrj9ob6usejgPqK1OZ4V0irU8EkS8Gyt5+jCqw3ZxZw+lCKvEeTX1T
2ZZdFAsuz/zp8NmfZCxwkDwv+9h9ryHVdNZax8KRNeyXVntNHkBvXZIzVnJIwdenOd099dbHemx7
+GLfPWxIKMoqq5fshhyrYJFNn1tOworQG14m/m+hloMJJ318dl/mIudUft0qHKqepfWZ7knkkjXk
SBgu0gvSHdLz+ESZLj7yJ/2+JfDCJUMhkqFTLCWf58Ew6BLP93UaI0ytj7RTODrCSu/kZahyol3Y
DCwsYgm5HnD8GqwJWYnu1tkl22euSMeLZ28P1RGdFU+NmhuVlexmshbwLKf4GCIXILR7b4TSJJOY
wDKspwu3k1e2cPMXIVIZ3tN4H9b2WrXIeTP2XCYG7qRLxOGaaMMwe5OoKgLzHt4qkjYzIeHX3Tnn
oIOgSzO7hKi0CdfAqN8KlxOgHaLjzEV4IIeDBy3cHt+oFvk34FlZy7wZ7QOTqj3rzFpURllnpmRN
2kYxamKrZ8K9vpe6EmEpc560slbW8Xp74jwwVTLWCh7JkDy0zS66wjy7ElmiDZW4PeOZLyzrpZP1
uGBdq1j1TH45bm5EqVusJCry7v6hKidVUEJROkNp2wS1oj8h/Dn1bNG0yU1Z/X50gNR35ad3lYgV
TkpixYVxMBWn+6QZlu0tquy904ol2SQjQOYa7Pmo2vDu7iPciWMSDK2725yJef4++mMf2pOb1+H7
ffSQiKF+JpsPKJRNwq8Y3ZKcFEuo33lFykxRGR8aTO49eLUwBNNIorwHkNT7v+wpMhp3Yib2WIkz
bgeu+oAgvF8k0I1UewzpeOoutLsAS2QgPdnkPGAydz/nj49tBiGImIoRYQWGuwN9tof2IanTvYuN
74p86PAWA0/HtDKpITHDKIy+LWxj2nA5p0vGNrFgHeOW/QNYKr1OQfcAAAk18iXz7QSC18Oj+bkR
PicZ7Lz6Kb+MBE2+RXTtkmveXZWWGigEUAEvWm934Slw7zBZdxXoMCaB8E4fN2tsEG6OBL0tvAV5
TMpkhyMfIdKg5MeAZweXFW8NsY0TTQIdWCX8ehAaQdDxjvtYp44Igxd3atRjsOraUoj3BI81QOQj
roJZ/dLZxJsD5J5v+Kxovs1LxhMAjwLDL4GqiWCBAM5Jbvmtwd5PQCCoKLf7uLkVg3seCQD8NaWk
JwgEEJaGIRdh/jaTTyTPJpiuBPcV5h9WKhiYNEA7JVW1IpCtSxfzZpzgkBgtgjZbfKiOVboENAKz
SrTbwWS0cKKPvgEneFZCb5cWrHp/5AOtdilhcTuLRLIVkCwtSnizEAneQcHv3xwuE6PgX3AeN0ls
w3dECklyGaOCu9bAjpWTDNbJMiwlCeqGjThR2cRLHq1iKqaF9ajmZ7QX/FagsGDjTy23QoL+eDie
dcJYJDJK0s/erny+xYDLifE3xwtgOM9zPNylE3kIg6Jn7HVmEZxMqcKwUPy7Y/58X0nLYkeopDQv
NNKXnhP6E6Y268eEAGaMBlKkgI7pRlvZwUb7LEB5RmYYa0o2vBiexz/Q/Cjyv4vDLJM8wdLIvvJi
GVwHbgEn5puRyesS7uQQ3MbF3elHUtg4StM2kc8Vyb2CIGxxwA4Kku8gJbd05tvBhIiMdeOwNECn
bZY7yckbStKeZFwhpyRtirvHC5LvByR+MwhK5I2dTezzOHbMVwtOX2Lyc8VW/2P1iBeHdmIu/LbV
GhLva+5c2ACFAb15D11EflLMEOA616E6hdVQQ+qgpW++QyFS7Fzg6WiOJz0xAxA8m7BSREWWdGB4
IHSYa2OVRYZhwEASv3MZCgK7Swode7+xSgSqJxgabZqg/mKaSCtJv2+QQfCnwzy++Ul7yeyRWMOE
UfkiSNptmSthqcxxEFydB6sqI9Eg3gUVudgVv//mZvftBNB7g6whhHRtPD1mA681lXkKlA7zZN6C
Z9IznkMoJnB3liD/wYf33DOGEuX3co6/AMMTyws57FyVoWRJnk16/KIxgFjDGyyMR87XvLmaJekL
CQjm+S/JoE65inwa34bF8faaS+GSlO7LqXFXML6a3mSeIp91Kuy7jWJdkqFn4iXeWLVHndHVrmXJ
ymW562GhCJEDoV4rAHO4+PyIOiXinTF4ZABVESn3e6AEVjva4rzzFUsW07B2hiSc4VrEW2fhYsjQ
fxPk5e6yf9zwW7tTXRIXPJVqQIm67PAVbbBMyZ4gKeQGssYRKzDoZlead5ISyGa9sHfs7zgPmoeV
bIiE4hqnyZmvyS3GOOYefNkiG/pp9XC7lOIy09hS3Io8WTQh8d+d/aNhnFBWTHYcIuE1e+w6HIjY
EEf4zDDvFL11tRbw2j1oGtCzmS79+DEB+liYO5ZQqha2cGbmM2CDpGFil8yiLhG7O2inDaOF0wN/
Q9vWK06Y5l3TX38K28E1eeTPAsdHPekZXTTvv3VXdUu3ztrLW3arICA9hv2p2D0Q+tcVMU/6RLGD
K7X4TNXGT0ULb84dj5/2CUidnskNnerNeqFJSE/QeSRapY2uGifmKfbSBHBgJhF2Ck73ot8RKcsi
Fu2ECBM+RquPYhoNd1oMYc4RRUNjAz6Pf+yykjctzteQbW4COU3ORAp2gfcUSFlX76YvxocpA+eG
VvRrlhWzkuxQpq7CjkCmhacw+c+Sn8mqKf6e/WxPb+7t7nwCFlluWIskdnNvdeHvdENswLy9++4Y
981h1rauMzZb9BnEttcYuT72usa64ewvCDl6pfX6/HiC9/XFfVPQowc1uV+vg9mj4GBgOIuhdmWN
vQegaRRcgyv2AkQ9P93FbDEo/0jeqyKJWmxxPIQHJHokok5YxSCPSc+j4NJh4esIh086JEIxU1hU
WDxkZy+x4TaSVQOLGUvsXdmZfU8MdOlzdYzVIyEQgBlSGveVmklUd9MrHpQ3fc7evRClXTNZd8wX
PoikNilZ26sh7IJdUtxS3iZSlVYQ8kt90PTwCSIkEmEe5SvqcP7SyexCUQh2tKDliocCzR/KYH5O
Z1ELjnRPtOyjY5Yt7G6hceMXcKCX3AlIwUWN6OT7BAZrWiVwzqFrGtdsCXgDpZnkK0ipYNdoEvHS
nExKr02N/iKzBrLzUjGWDTw3KkB0H6N5HH3Q7umpGTzM6UYc9DeAtO5mg1yqzzF2O7rTAZF+Z+WJ
hlW417xD2IMQla+88Y/5omvZNNEc4YGAQrUifroPmILKlf6txJT+AJC9OOYJaH/OusbySq8AeUkF
gCOnStYEaMQAc+g/G4B0e49nosHqMi7Q/sBJEL51x+6RmyawbNdRHHKm00/Sct4cZgEikGNZUI+x
fMHOniefXQ1O6cAyI4u3bY00mK2xSN6RLp6NnFZpx27bj7NV0Rgdi4HWnkMgXbX1R5Lo2usnTZkQ
XLIPDPmZNqK3/0I9W6/lQPSlYqc6H7RxEo2pnx3VkkhbqZ/v7iOQxGtaMmRJ0fm5Wy3V2IU70Goi
RPTsiJ1uRuxksD7cdZpAC4Y9IsI1Gudw4izMwRrhrkOAI6Pm7TfXLbRj0rSh9W/dsGfgwb3kuiUA
kBY0OGrIUXzGLyDPcpHIlwyLs4/FEzqrawA93eJ8pVPPZ43xN0Mf+uD6oQO2dgM0wyzgT8sXHSi3
sX906K11IKN4XcIH0eACXMJn2myRbgJjgf9hbCVkb8PABkX4wjg9SjNi90sNSJUhaktMm+hAGAFW
93BRJF9aDvWGC0Vjo/HjJtQnKXSnAcwpAFjYN2LrJPekgVS0Rfstz/FEpDf8tGmYylxmw46mY3Er
kiY9ioo8hUukJsE4zTFEbRl0b6Rxj5sQbA18jXoQkadzupjJ025CZEApL26rwQ7uFlaOW7oQwjWR
bwB8aO3ucXMVb0RVDK8ILCj+MNwQTyL33aBBrs7EnPf86/HyVpEzNbr8lrhAVJPujD7njlgeo0Jy
YGNk6y1i+j4YQOKMN4P8IMSbAmihP4CYP6LvKZDFTrw/9vYH6wAmeY7WIv9MkL4LEYdrm0IBKdKr
MEFEn3IxsYUYdML9WsR9+A9luLhx6/F1AO9dTOVrIB3aYMC4ebrBwQuBBnQWAiCAFq2JlTObbi6t
1ob5mJ+yM1OmqWsrmld3sEigQQztuZHGNULHwWKzRzAibH/wRoRNQsmn2+NLjvxBp7MH4OTHP9+x
JnR/lOQ0ORqiUXRnqv+Il9e4CRFGhNOCNDHWQjyDp7OX4Ie8IfHQFCwRJJ/WPt2lqz7rf4ghhNCO
kC+8jg8sBkVcemJt98JnS6Til3A35Djv93Kw4KfBWR8MidPsTnfUGBCXY67Ttyg91sxGCmkYF/of
PYASxaHjcJz91cFs+xEe6RTrFNTyW8co47CbHR3AKadjMj2zvcE33oOCB08B+hj0aEcoIYBxaE2K
Fi2YsqXwHwyxRGGwz10814x8hLgKW7kcmC+lEfjkEkp38J9vG0JV1nABXaFnwLLPuVCK8RxbvgHg
iyJZTBG29Oz1gFH2IUAAuNrI+9yVJgD2FrMwaPnYD5tYhtX44hvYRpBJdxoxdoAGmWP5aV7anUCb
fIGDe8CYIrtBUfAAd8r8mv2mRcMWuM7hgsdn4iVaPqLTfza6rfTV0ieP7dvAVI9iT9SpdJIKsCaB
k1DMkgzJf0CtuF9LucG0IIG6StMgLFKem7YYbgLpiPX/5fl8RIA8tDMzvzPBbkoCXYLNeAxhT99c
gFW37QA/I3YaIFFppiqemz+cH7cSdSgSPZYIPprgtm22Dun4Cvw1C5fi6kAvxVF9sc/rMvBF/joJ
GT2zFj7dT4vNRewa0HTwMAYeHU7nD+UPBJ2FyRoIoiZOuC4ESFqBDF0fmarrA2LjQoAxoAkuZua+
2OHhGAGCKMoOnCG4ZdIO9UfoP+R+svXFYSxUJfgoI1xbWBosaCZoEJaXoQS3CsVFxCNnXYdTgogD
UAexUd/h2Ry2OlG/LGnn5uDyIh3x5Q7/7m9qGvCdav7e6TwNE873oXnAz+OC61sa1gaTNmdFvEYS
7QKk5/Lu0LKZI1l2/T4sACy8DGM/RCKChYqKF1hqkKJggM51Eaqr+piVgeEklqaSyAMnVwelYv2u
WDXp3NIrxW8aDJvhBSMQtzAsM7ldkKiZ4GyoqONlEd/6XaOmWBAKHZw81x2z6ltNlrct5QRd3K0U
Y6ziAWkpU16dPzC8X9Sc0demgBMW/O94JnS0r500dBtMUr4RU33sSsxqSTAjjkAhrQsIsewCUuFR
6bEYG1BYe5a40kBLw1Gd/YfVvIFt4QbbUBMXl4zMGoy/DmwUvbgGv0J4etDZlphtG+nHF/hSSz7L
mCduuAxX7MMAFCF4CvuVzKlAeL9sDS6yFxfAD69Aq8M+M9CgxXFpieJQZ8UfjE8LRXMF1cBZZAiu
EqzdXzpA2mEEWfgmIRJ9T2P/WalQ4FsWOwA1X4U1aWNQV2gTQbI+Ynj3z5pwkUFtpOgG6SdaMIIy
Ygv1hx57dEWAgWFDcyX0UCA2lDoYNRQ+XzRXhcWOfmAXOaRNJibacMCwr2YBZqCVsV93580kj05z
8do4Huyzf0rP0AJtdh2RYInU6k5lSvv9hDbwDo0IeMRu4plmVUlv8oxKG/xkN2271YNRT4YxQDNr
gGi1NCiVwOZn65VDg/pGN5J1AJX205N7slD3UWOYC/oFNMfHBeQTGvsVPX5i7IdtVpaWheyvBnsA
/y+ClnWx/VHcpuw5DsQrs2lqNPp8dQukDTUQNgIldBl204Nm0Neu7RuFuLCIWo64xVxY8x6UxJiN
4CVzQbwFAqZQcf+U907XAdtwKg/WAq13B1M+G+XecSBupC+TjUn0VFIudXEBg5vJvsB0vFIPiwJN
VtkTsrP97LZBGPdG/aafKDAJvrLbXBHK7eVyMZWNMo53w/tYLNNUB8iLklxLGvT+eXOANOImWU+h
zhBKeyfitR9VdjO/mceQT2MXW1X2NkkEf131ARAl8I4U+zjtYzsmcv/9oPKq4W0oV+kaF/QYsVXt
O0t8Zm5UCh9zKY7hfac3lSv5HOMzzk/xLntTS0pIAJ16HbrMizVQfEWIlQZ7my3rIUAaf0aFPnqx
r7G5sESlY1k+8OxipnGAg6b+65KIukXm9ssQiYAC57cTa4iblcGOGslt0wlG740o+ohNgoe8Vpld
Jh3YNaE80Y3dcdQId2I2QP0E6IwmFS4NPKhehi/vSnjYYuwr5GGOLyxEKRMeX/4+02IPQ0ccfoUA
zfGpuWBrwaGAq8M8geOzTw5zxm7ubowG7jYaWwQkZiAqdkOR4LFVUxSmF+H24HYKrpVDqaMEqkFz
llCCwBQ/fDlqGbMRewPVk34gAkd0j5fh28Jz7BYC02D0ajbXIV37wUR1JuHT79N1YdggmYZCJvQk
ycubTI6eRgQRJLeuABmM16d/M3tD8GM5T2p5y//twrMnBnwvl0o2DWSbkA174c5EGQnDCM9K43LX
3Xx2Yh3G1THvrEbhjuDjcPlw3nCInAcRFZBgVkYqq+mTfExpJ7DxpSkEgc+KiIO/D44fDoqToBhp
MDbqbYsIOMI+L/ECAfy6lZxD7EBtoduLw97D7lm71R3VAEU2GgKq765ZBt3hRdX3k6JlP9gjahvZ
XltgQRIwBi9WJRaec2rgsQuXh+2LGh87jl87ofFr9WUaol4A50XwgR+B+SvIoq9NFNElNswx0cDS
364sc1uaytJnDLhtGFIcAcTThT0ATv6YpDirjdXdBUILH4h2idd3zx6RteENP1dxVj2MqNd/8KDY
TEORNyBIBIdRF2UJh4HZ4e8QVRQqEvqLbpHL5j2TtjXtpLTc9xb5OhfjD0RGozt+MdSFrrbN+Xyz
pW9TcitciCiE1+lz+41WaMj7wtRGupq6kozh3IyZKxGCgpqTC3eCk/diBA0klpxBolNh4blXYDZx
bJJoD+dP2nIrez4lDWi/JJkzBenxsWFeU73tKYubSW1ntdWSjL8D2HzMUIxVoIXG9DRY9YzSn5cx
uz2l14kztRQLNZOXxcc5AVEO+FTfSRXBRaZJRNAnpgz4envs97gi/PJqjMv2bbd431jpIMo6baCH
+FeOaKSwbmsrGJO0tsGwRg6Ad8/2TokKRZqW5wv8QuTHAScwtxekfTOg4QvoYNnsy6YJ/GF2pwpb
/fCavAPRv0R91DHwX4Ak8BmbJvT07TlaUfw1pJdNx/bXf/obglxIh+v90Ie0c8QJTcQv+y2p9X4H
p7EHREoEUwSKLeYinMI58UYSsTbnOmLogKJ0h2P8bllZD4UHi7KmC4uGB0/xj8zp06ERn/ZSNSfC
MK+2i7lwjhAm0sE1ST99TG9weE7hndA5UWGJi49oOz90PnCMtwoaUSevwwj6Z25x8vYiZOMlPj6x
sGI18aAXKA/AsILutxxe37b082iS8ZsdG22JWDM+1288LE8e7cTvupsccLpqOqSkraFRkXR5CruJ
6Gmx0U/e9n6JlRuO9NOew0kazanGPCcB7WmTwUnEGhf2rh9fQhQieflIo4KzG5/64HVbvLffH8KU
eS2CqDhGcxUgm2yfa97My1da+gfjwRPRygiTUI1NjyUSX230IsS5xkvF7+cHximnOXKI7qaaP+zH
WtLXiIXGtrLcqoDmIA43D9OnpBc9kKgBQZdWkwsNjWkxb+HychxrUW9ObmgbdI581q1ytBdz4rS3
GFJetkwXcjg8fve6wxS08C5ujcUST8T/+XiP9X4Mj4lMIfJEaYgi8SG+IL/xite33ZnjVElcpFfD
SnSbqXnaIeDBNghvj4bbekDY+m6erEOjLpYc5jdXw+taDbHmnaO39DsYeQx2bPJ2Cd0NsG10oVtO
hh5CuIqexc1+UtD4i+XjZ5PYnLMqHjCLR2w9vfVFVmdXfhOmqq3SYbV4oW+ivfUedXGhf4G90epF
5bYItREvhbFBjsA6uq8/KZ+GS4xwKuVyILmCasTlJRjArQrjgLo476XafDFX8oLWK73ntRbhLrV9
YobynnY+BqmdXDjIYQW+YmSFKoT+WP01cOExflOROK1pNT4TQsB8E3WVeAPsbNUTXRm2A6PQT2Gb
UXg/+fRdPQJdLZKEil4aQWImUFnRxZiTasvsFoYMtkiswdT87nT8oj4MlykLtaAp1PkkPnf86XsI
lDnf0SsJoikdaJ4TMxG96dEfAzsAK56I1owYib24IH4MnpaJRnk+l1Wi0n+SS9fbBWAjR1YIGvag
upwn5pRMbC+CtXt2gofMmEMlBJBQYv1emBa+cVWdspk0OWf6+RbHA/1PD5e4gHEQcuGXUhIES4o+
H9yaWyWbmQpdVz4bBxdgZPwvXG0pybFuRwjFrK0G7xSKXuliQSQtSXvLD5rGeVClpINJRvfZVCdP
unlGawgc44PCsP19gW3wkzJ7Pp6q3EccvZGwNX0IivAEJSyboa3NNbF4LcURjdN/YbLWkLWOqYHB
pSF2j1KQmPViiN6zCb1jzA3n8bvxd/20SUKUzfu5Vnn/eM2F/bzwjlv1ZrYL+JNvArOnCpE7XgOi
DhO/3LJ+0K9DWsfskZHFqGo73fxMbnILldbLbNAsp2hlDZoy3NSclSFCp8w0frJbju82fjsO77U3
b6Yd+XUWO1EqijSS5XorTuOChlBlPNfCRG2nfHnucyTdfd3ntMmSAzlawumv0yI8I4AV5zS/7fQ5
3/sKe3TjbmkRn/Vh3zgCdoBQZIxIDbr4kwMiKsnRIbyw8PO6PHk3/yYNd8HGlbZTVk4mWM1WduWg
yCuzlE/feMSJUFGbC0xDWJApydkfX56z4bYj0bYhwYZ66jedPew1dhN2V6G8smawowv9s6uL2WUj
gJZ6CnupKMXva3GY/ZFllZy3hsayuKB0EycjepOGQXfMgLFGI2Hp564bAACdvKkEFcAA27qxwaCl
TxH7HLBpp0zNgKM2v2bh7LGlnqB1QbPCpSTcSPrSP236PpsnVbqaszvw0kxC4mqonFC98j3TnP7T
wpiakYA2Lwvk8TlgYDKpAAIPuXe1X9EVG1DgUf7I0iDE3Y7D2kMa4Z4PX59Mrux+22SNEFt/cmio
2pE3hBusq7ED4FC8s7eiOnhxXi7+8pyuQn9DIFpGoC7t+5yyYJv3kUvy7jjsmsqLoGBx6hpLQcac
IqgAP7yIT8xDpXErVy2KEgKUI5tYaJFCT8fpWKU/VrP3lZztLUQUtb9J0xSLBmm8Cd35bk554vnK
kwahbbPpq3o0pkrkwQGWSBy8gzFlTBDh58T5OkUeDY6WXPSoYyXMsiA4fnkHmgGRz8QxjP9NowAv
J91FMGhEZrSCg0JjQJ/O5/fBk1gVoTYjBzY3Yqko3kSpi1M1LyLtjDnPiTv3m/dVeDzOboU9AgWA
h92dK7izVE9TM92aRoDa9xernqxe0XCeRPMprSpXfH8M/JJYjuDIXnUbG0Mpr+nwlDGEaqGWzFfN
0Svu8k83ShQczIbwnjx8JDC7ajvRzVDR6J/sYRTB6AaOR7r+dbNzcnO8/QgkEH6AzgmVxTW74HTL
d8ilBBEe3C0HTcbRgW0q0MWEf4KiI/B96Xhrz7E4m1r8LtWgzZikNAwymDwJLrM2N4G4DSPWadHC
dyCg3ENJp3NAD0M9g7uQrY80JHmjE5H2adQ/dj9GSe8ndnQNx7RiI14MrsZrAOAUQp7IrnmVvuI9
VwqjtYXf10+D/vS2hBh0GLAjiGGEYq5YnxcOlhjApkwyNWd3G7I9pKq0d7nXFWHgwXRDb3KbUkGx
G9DR4poSwszlo2tlRoxBrjkbTYYULnYcLN5sbj3LsLiLMaAYW6VYTE6lncgJgFQkATUC7hiDnE4y
TpQW6w4c+OC3+FysMS29TRD0gXHFNoKdMmJvdTl2N2kJlxiNYVZNK01H/Su5U3wrY4hryVkKd0rI
XQn3NpqTK4GdWRSJNV0AShOwtWLQ6GUPP+OWyzjipMLbYi6AnE7orPE2sftLOVHL+LDJ+fQKmw3Y
4zlw4TYBq+V6R3Y36Bk0Ijx9aK9YqMFKhcsQzYXYX8b4ZiA2nzL4mUTkTAgxXHzkXKAkGZLRfEgZ
Dx1lhZNeuslxAeLf05TJ3Wfc3RxeLbhybXglXCukBXhZ9hkuoDhjWZX5VFx30ya1ElybPmGA1tLw
GvrTS8T8k76ibQ+HStixwHsbMMReTm/88Niixym3LLJXthnJtMaYD4c+lhRcR/H23JEO309YDhhS
fC2XhPo1iFbRnbfN7MJzgsqEtZCbevL4uTgMykeyvUYsV4mS5iempQRgWdB1R55oiA0gTxWYmpW6
trnDNTRiHkTekNn2gQJjyJwTdxFGnGZw8am+TFZRM2CPgi1CIcMNkwVaDrW1FUWKLHlTE5dBJhXl
l6wkjDtl3aSR2rTgD0R42NnebTTkZnPU4HYI8nb2Wra4DhScCIcMMGT6UfJoMSXkbskyxfASKj1j
5jd0uRJcFu9PPESQfkh5klSscYBpv8NeC/8QyBXJXr+lSjDEQ/Vr2owjDEp5B/bQ+4+lM2tSFImi
8C8iQlzxlR1ZRRT1xSgtRdwXVPDXz3erJ3q6xyoRIcnMu51zLrMEySTPzmIM0PLLVsmxHZBwoYTE
oFzoTAvwiCI8jil/pDgTe0vGHvTRUz+hKRpyM2tVxxkENslDz7L95G5wwnUmcLjTxCM0v5jXEaj5
QvpaLVUugdSPPJl1yI3Mbabb3eCBUMzgqcjDVc2QbYBlw+nJNgP9cpDNtkK2oAMDK5dnLm3gYXpq
WPwDStD22IG4OIRocDAaUAXZdcrggU4Cni5VW7xWbpV5PcM0EbOTubflEfMoBMv0YW7zmJgZwFxZ
VszIOTKp7LwinvIExJWmTkAyzgnSNPNsqsk9i7LxVjG+QI/zI0XiFVvxwezkL2Zs4a5DUF0C7mGW
YIRkcvO14Jn4tpSUU8rbZytjXCPweDyPlEcp4ES+FLlbW98OLJ6OYILSobXlLuXJ4AdxolUC4IOz
5ClPqTZtD5wOaBBAPlxf4nipF9syQrpz5L5433N0EPsB134APAN+wtdZaFynvQKTm+pOLh8SdAVw
0I2tiwWUMQYCx/NJAz1iwcg4xQM/vk+lBzEzxRKNladzijM9PeGdeyWoNXadBtAVE/Hi/JL2+qX4
jNVld8+YNADFMpBccfaaZjGWm3iL6wCvBfqr4XzMIwfFcJlvwj58m2DChjYn24lmmk8YgmOBd9C2
lqzcIQaGQqGx2egUh7hz+RyjmaX8z2YG8QQlL3F1ZLGp3IED0COX0iQDjxgPgDXWjWiszIUDRNRk
x/wJQ4U92/SXWUrlkWZYDo8fwFonIGodMZwetBGmq5cBdbtG89DE3kmOAvPEAwJuxq3ZdqpYXkxy
KMRl/X/NztlfRDEzFG2np8NwLUVztLe5ES/QE/nANsKGITLzTMc3cdwckGhrJPCZyrzuih8UQ3C+
Hvitkl6gwCEOPokP40/VhBdEF9R6Sr3GekqTkbuF+18j4NXsxOphTpH+4lwzcYQkZLjvSInUtgZj
rJzRuR0r0cdfFC3WHpupaA7UpBklXSP5EMllVOL9k2vRQpUwDFebvAkRkWgvKe4XmbEiOs6uuydk
SE8LYTtqUZ9Yl3BHI0wvZpI8GJML+Aucuo5GgoOY6mRqU7qIzN+ApG7GGww+8QWwq6EkJx5DHd2b
L2mQoGwk4mK4puiKhHRjJkqRNMg+aAjJHvjOpIZQKykjSpff3wepnHrzhLEN45DtkBTRpg8CjPQ1
MdBg0oz7IXcQSOfAPlaMC8yVC/LTI+kT+xmhkYHcgoRXRD453WmgW0xIoRNF3MwCMDNtuSiZqtZE
wAs7KA/gHlbROyzs6Z2meOMK8qqMJ0Us9nHRS9tR96F6/TNlgewGe/jVFoK+FPOEr/HL4osvNhMH
nz/OsKO1CeY2ns9I7V1sRUdjxIJIDFH254SqCXSPFsVujS7xUvlqwx/c4y7gqpNMbLuTX3rzmSTY
JC9AHlmSd5hHn0lZz48/EjrcI220GmmzIxg59nb6lJe6ZO0kgwAOnL3mTkR8YLMACpZ4LAID5DFA
RWYsq0xa6Qr0hExwUh5FPpYA5koSW0PERprfIEs0hzeZ9fDvYRaaEAFBdhJPE9d0rQrDUNsis/Mc
xxUyWti6N8FpSoqa5dIa0WaApYrvS+wIju88usQCMuuADdh0xfoAmz2D6r866xpdM7J9xo2VSgAl
4GzZ63vC9jK3yl/fBW4LkK4j4MY7pIOEbbNmu2DZf4ila+IrLDZ7Ua1vn0hJYRT12d+K4XsKNLc4
Hh0oyFpf0A0kgDPwDWnMlR4C9u29OYhu1qYMk3pEdwReyjidDYo4Sa2HDaDZTXL0IGlQ8Ab0MD5P
n2ya4O2xBnKtaQrJnlHkQJJZ5t8kOI9Tz6FUztvYpmUIZokGwLq65DjjtsYI+cflZ/pxzgU9KbpG
Q1cekoJ0ddMj9/dDfhGFormnJxSTzh4leL4lBu5qitFDv5cRQSqDhBayQawkXxJIc6DIGzwEhLz+
YLxiorB85FMIpSS7dIcxnL4NL6vAhiuIbRBrGKl9sxvUzTWnNoHhAJlDQVyyrGiful9kffU/pDV5
+pJBeQq4A+MsAJLCcggUFgk0FUGYSkvzq/GZlngkMSmKN51mOiXg5VOmjcif99x3hnYcFFhWoEFO
nV6YIOTxNsYiPJbV7nO6tzl5H+xsczS3WMSl5+nZy4qPzJAH+TxX1U8xw703M7DL4Ynkk3jwtIsm
TOiQuHzSUQfPCN0qtr5mxBZP1CINj9jOl2tk4cjgOqJIxupidtyw+wLOFBbBzRNtu/8NmSTV39lR
qBT30QBMe99MgWWK5jpOA3h6B1YEryk/YN1euBsDHJsLxksyvWFmb2sX76wkY4+yiJdpnpjfAyH2
3pZkvvR33BajtlcbJOUuKnP3vpSROaLkR+UBnOVsifAVgQuYHZ74XwafTWn+nrDozZfDiUGm/hED
oOlfOYGKrtPb7rCpcVjPPv127ArIPVfhX1MyZnyDjXtM4tJ7ePtFnYFvdZnDK/MPr177w0gF8K6Z
qbQlkTXX987hwY5XCU6IPUg9L16us5WHHcaTBfiLfwHU09hPngBbQ1If6EjNLxMF3yftg+i8WQPw
+tIZpuWEOI43sPoQt8z1wWZN/bkXRJQ0FSAz563BzxODDK1UzsYENe5UUUQI7wBnBcE4HxmV7Voc
shUu4J9bRhdM1Et1ttykWSiGgiBC35O6YDdRrBvb4BeKDI7YtAtRRodFg9Y9pBvkDTjy5lf5KoFJ
ox+h0IO3ZgGX0H0gspiE4XshH3h789nFSaQ2RWrxYr4B2qtsWS3KS1T+oisyjaKgTeMy1DqJAtiV
0pvr9fxCR0UBYCLXf5RWncComS/4cnAyoEQcw/OWcYQKAolKEpZXR3DjMv1Y6+DonXN4D4vpFT/1
j+GTl8sVjjdjo5+n7CoZdmWG048/ahxD2rmAn2TWLFoJmF/zgZKbCUn0sRuMNX3xhqU5oSB7cKQ6
jMohJldwjgggCL304BdG/UO+//eawLOjtSzZ4jES1dnJbSb3xZdO9S3z9VsYL3rND52rp4SHGUoD
4DvLLjR5YGp2z9nfjW4McnfDy6iylFDQljVwtPnN2t6sYfgqLHV52CnTNrJfDAgz2Ls89ALPaq6O
h9PC65J9jYfTp60AignO81sjUMugohKQDC24zB/BwytW62NU+duHetKDHyCT/CMNCCwFS4lTGIbf
7DUmGyxx0Vxql2R+Hsaw1E80LCRnfB+L0bxuD5p+IOKVMe6lA6sH1jur8gbBV0ho7B5Ze9FnyqKu
hGYDzcPn1ezLptcCDdCgDkuxh1zY3urDykkLBUQxErBtvwtJhmrihEYAFabyavTXX0zGXtdyGnlb
76htam1rKMC2PmTmAnoq1YH2urumlv7XuQzYIOokrxhy9Q1a+M3obfHA/DNEyT0lXdiiU3AdfRAT
aMyalXFGxoKyeuMit+e2ll/480omjWYEjUhTUekNBACSA4qYDGIsvfd6GY6qQ+GNeg1qgeyclX0J
hvF5dqLbqiiOoSmMR4n4WN777QjMxxtAbNcoXV/9wW+DrF+l9/ACKr0DiruiurGfAkoY9IwBeUZ4
ui/3EtIBMiwnzbrNqmwBk1G4Eu4XqM0YFZZrDJnbY2jq8DFSwSOAcEGJ64HrRTsrGyF3lBc6oEMG
M+WkD+nRSqkYCYvT0HixXz/NawJfGVje7Ebd4eXBaF3Ni1/ozEAJegBbGlN7mE+voZSbXCIFF3je
n9NsURn3dohugB3f0BJYdK77m2pW/chDRa9j9t2pI15D0+1vhk6JTo6K8k5Bi7S/BBvKNdKm4TQb
UgwP1VGX/QAmKM3v7g/zdIbtyW/ejVWSCkT6Fqj1gBIChQa79FiSEzjuyCldgxY00zG46AYYCsrW
49PssgPlsKxJwo9Ac8M37yz76JnDQOyF6rgaPe3LbsVkmKzo/gOshdLS5gRGWfYaaK1RBzYI9fQO
laEIIz/tmxf4mc4qUYAdY7r4C0tDNdPEGkUemy1RTYIkZQwlpM87Z+cY7u1BBHEE/5FtCerSXvcu
lI4h0jvHKQQi7JjswB0XW2hW/sorXya4/halbyLG0SF+MvM1fZh/ttfCyL44H01tqCSZevlrexw1
0yea5OHduU3axPvjod9mffDMlz0X0a2bfWJiQ0kYK1dvgAjoiwoQqchlebc7vqoYvbxLehYsEolo
+4PpwzfwvihPGN+gYw7z8/KOaioFXvcWnybYL/tkQ3mJim0Rsk8CPH+7PQvmZTpIcemMCrt3wKgK
mW0N2KCPb0tOE14gtKOOezA1CG1HZ29CeGhty9FreppcYsqM2IcvboGjLm/umdMMU8b9C5Pso9/Z
RAaGuiycDyh++Bv2sDHLqXYxukLcVAa6tqhZAF39ut1PDkfM3Wd7ZoSF0EeoOcCPuk87azW/TKAX
gQF4ToeqoTyN+uZ+auOg6g/YGsl+o20b6ji49Wz6aR3QGRVe4j45XqwLnm8GAOCnpvpOLDe+ns0L
hm1MNAhiooyk+qS8cITb1O6bhqI7QR5FLOIz4kcKofxIUEj414wrW51QMf3Gg0ClIgDUMYcaDg//
QJXm+o+hDm7OPYxlqf81dnNO09JGOAflbOmC9/Lv0vcbrJJG+aKw2buNQ9CCDaoPN6p9TDtzLvT1
swfIuje7s5qHWbjCvukawEa89+8zkgfcc3v5ETwINCJHybGb0BVrMiJBoIyPbf1MjyxUG/xvisew
CnqFDo+WSK7QhzBabLw1kiQwnIqpWOd9vMLvIOxYH5fP6Wd6JaDk+jnef0wOAH8xr1p28ZMtMYPf
0CrruMalwYy8nOt4deXqXiGMpue0f7T48JMLOxofyHvuE3CWBYcO37KNsi8dIiDPEBzDhHtG2CLS
dQfWrOYNDZIg+0VIUuMXaW5JhkNK1d9rvE1z+DAv2f0HRusMZ/p3YPcCICwUpH17jhgAZS0pDYqC
CVtvjM4Jxc7aVibn3cGjsnQbsoM/kROg1F/OQCQE9HvMARTR7Y9raYwyYLMpPXo4UiwAWPtDjPsw
1Q0bm/tpCK6AU1CvU4n4gTlsEBolfwDmQ7AZqMz8QxmA2xihzsKXifTniedKNXnUOAi49KkvqxNK
jz+KeyPdUKw/43Y0/KWCdgFG+170pW3VdOAp0r4jHZqIdaUzUBkAw8eKPdt93L51M7/JHrzsU4Cw
9I8ntXqcIIsiEEkF+S4afuqdH5Ftuv/eb0DQwHbSAg9RFeECCHh8ZRSTDpgYgKd//XbueJLr5/qM
S4q9GiCzcL1RcsZwFzEa6OBGp4Iu32kR/SfsFk1VkVv09tvD9EPiKekdrH5UsOnRWj4ocuAOQfdq
gWVYr2hPApR9fQKT2jJelGcT0RdGrJXMhJja3i/KMSg/LoDl0bAo+fgi6HIYN4Tr8PvpTz4dwt5z
njl6o/hqvxjYAaU7aPLJhe5GhfQPR6MSyh6iowTz432tN0BXD1h5VLVeBph2yQ11wyGedw/0jbqp
KF6TsiawwYcc5Mw8QjaukFz/HR+z2NYXnNKVN4za6N55hWa96b8zgXgtfNhDDFVMda8QQ9n4w5Mo
KI97Yjtki/pMTxQbruBCDXbki+Sh2fuVvOc/mPT9bT05IQ4zIBQaQOphL4OYDeYQC7P4/FQe0A1d
IWpn5/oGbQsl8WCoK5vCRcXHOtM60CjSyxl5XMkN0FAMVWfJvNcejWU+yJp/qNYOsmdO0E+smN2J
rvh+q78gqUe0Q8X5AMqCnCaLDK6uURI0LCnQArZCq9YBG0cSZ+xLxmcAiKaIcBfTmqzJfcmdE+et
zNsaBn4AfZaxeKHwrswrqrdlidi3Nr5bJIA6VAOes+Fc9qzSejlv6I0rh2V6sPHXYXmTk9nCwMWY
KFABP1uVYFY4r+mZ6h6ZeiGaIhCFjRQvvxW+nJR8JNHNwD9aqvvcCuf6tibSxCgRRxCl1O6JhmJs
IW529JuwQ0bik17MDkzc1ewVvRPwYmnl7ZP9ir1e5PEfAfka6aNJLBKTqdBGPYjFFPechjZ5phqc
055dJS2KT9wQMd2BPG9MotlG1Mo+69kRLyPLviZgC3rnAnDjgt5fwsOz5TFFYHiCaZI61p6sMVl9
YfgrkQzjN4csLtutlJhq9wUvenJcXreniSR3hEV9DeGk13ox1uD85Zz1va7X7KJ46iKumWIjiZdg
wW6RSbLv03JEhDR6uzUk+d76EuND3MiJkFRxe/5tchwDwhm16RLe4Q47RPQtVoU2ptPTdB0P9T7d
KAiclRTYm8+cRjj0FpejR9zAMyAF3VnfJnyJ9YgfOPMjIjGIvC2Og6tfjjo0yN5ej0SsQq9cEWif
4mKs5u/1KoFCi73Z2zXLDNI+68juLmDRktiensPVB3o+scKaVTcqljAxfx/5jZQTIeEXbYIJNPnx
G4Ioek/j8+guML0zV3FctrZ9ZvbBPo56uEMdfDCF8xP7OD1mgrDrsXENre4Ro7iQU0NGAq5lRGDT
fHSh/pZZMR0ygN+B/nlbEqYDoTUu+WfRCdvZfY5I5A7JTxVBoWvwHR1mhdevjIuLHa3087ztQdl8
ktc9gf3W4tYcVghc0LTD8d+R6twA0LglDONOpJl3RW/YQBG+Mk7Mx0zV7CHCICRvJpXKznKGO/sx
zqyDOucRT4Ae3mhcMlb9AV7E9rps3aEuG4P1y2FCMavCBlp2VRlKfmYnEDo3ikeGVE1QyeAfHCNv
6L8nYC5+LqXTruw9APKkpPK5vi4RinXvyNP+iigCc3N9o9SlBte0b7TZUBdv7xqJagN+7njPEsSt
Y+iKaYdC1esjwWBNqxOEosl6dIznPO84b7Lt3HHpXdw9dpIN0lnZLTg/L73ZfMiAW7z93GhsVh17
o44f0LWc8gGeftg3Mb/V2XmiYGTWo/akZHveU6JCH7cVI64SlEY1OqyArkpuTfhZBfzIh3s0TlB4
je057CdlKJoiQ0v6wPfx3ruLRrXxP/FtcS49UU5Ymee/rOWXUFkU/UloyDwhy/HOcV3XyAHkJDIZ
Pt5FP+JLYlOEIRCbWD+n+Fii6IGuR97BCz/g86rrZ6jm7avxAlHKzIQ9jCei4a9Wk2b7RZSeHijW
cysU/rUQgum/tZX/i5zEzV7NaDVAvoVAQGOxEo1tX0zei92mBpAM3KF/oB86eLm38VicyCzjB7FV
Uy1O72l31ts7WA3y227pqoGiFz5dE0mEkN2KpCwkwhulW2Ut65Hd2MVguFgE/W1wtK1ZH2rsL+ji
9kxjJxTRgZa1XzTkDFo/bUOkF6S3RJs0NxJ5UKE/aOCMVIgHHDmcH34/cB1I1HbJJf/QgfjnWptP
1I1IHGWH5JY90I767RVOtZq+1LCLVDu6R229pmF2ZR1rEymS09noNfYDVDs4L0AUcJY+dOAo/JKd
+4QvekW5QsSH9/Z9ex6pPa8JD5j0G7f8yM5plfVY7LPmFXQV6/nz8D6za3QkL5vSmfUYPWcIRLAm
AMiPOnQipp3JYN7drUb0QNiVaYuS+8mM2fn+Slksrz0Vcemjd07fAVj23+7smp4qt5mRvv92gjvm
XFpbzPu46zeadTREsqjVh0uPbG22XFI/p41fx8VnRzZmqEsLdAarB/K5NhkB7GPnZQCDVKyLB5wW
PxZUpL1chzGPeR0uaUpKbeGaCjKnjOpgKTz8+ZJeKUZ/dEzfXkkDCXndcGVfDNTblGYbGhUGEjq7
C6BDql1vFAf1pYk6nQ/KHHwd8QRn6ho3O6ZaRx1xifrEcPMOrpGob1BH29xnp+ySwddXA23HI73z
cImaLnB9PDLGTJFTBoK8ba12/R2NLU9o4UdEIYG08WhCYs4L6KIXXrzWZc2Qwct7604bww+QcYPJ
wEZQAmlQkWCsRCilsDypIlPQPYpSjn8Ohxev/JDpxK5c3bf/8FFqWJlE0axMPs05+dvQWca/hhnZ
WgECHczhgICxz6yA84/KC1oselpMKxbxEHpr/mV7oNzISXBb2Grxv/DyFoO0nBII3XCf2XeT6/Qe
EqUT7FgnTZdgtkMquIqLg9HVzAGMRfuQ4GdJe5Ae/Ge7RSsdYrMnf6SHBen0Y6RsqH9mpywk70y1
QonVeYn+3R2f18TjUB5e3Zmtxi/rSlWaJBv5ZbQ8mLmQrI4usekFyVToQHRp6gLzXoX9drY/G/XL
WaHL/bRxWQcPyplDSn2bl2Z8wTaO3wRK2YHP7q3j1b98oz2P/+s9ODMNhHAkEV1gDZytmgKDfWvj
5t2PbnFLbprXvka0ukUFonMI9oVzqP1VYygoDwzxpN2yZ9+qkdYY8zZaUI1+uMZ1xxjcsqtm7MlC
AjrkaasLzq09A/Xjd+DztTGG9nPHpLv4QJ8GphYOB957+ANOvqEbbUXfWgqfqFQSAuwf5uokuNLD
w6SES3Oam/HdUGTtoKkDJH4VfmAgU9ZYLcvZkytACGwJ2hSI74Y2CRUx1hdo+mpZkW2iBZKgPUGC
A5tcLTkLX3UK+D+/akbFDIi9QNWr+XvOafnIB5T+nUN6Ewqyl47Bm0DLec0XgDylhwn/9kj9Q4/H
k+zpYEx5l9JuMeMlb/LvA3g3kSYwCaDsd7RjrT3V479PcCCf/oz4RdnIKfjwA1Y4G+bfuf5+L6c7
Ifrv8BN14w9ZdA6k1a5KzC9Q91MgF0V56e9a5CiubsaJ+Y/vpJ+E/EtEBygTTlcjr6v5ccf//n/b
46LapLLkQ50JV8BnOE4updGHbeO4q0legDxGAoV49H03+Q8MLL1aeCHY8FbXb5rwNG8t6+SGECf0
+qH1eRhPkr7Ec3F904dvoxWtft7ccMso1upvtajjN1y2lkHgV8ettHE47FPo7VD9Rc4UZhjc3I5Z
0YEExVXI6ZX5kA4bcsbki/NL0xcA0U7H65KCeFPPqpNW2iIzS12YwPFP44PzXSWCpgqIR5LUyYlu
lb/fSR33zDIv8yHdW9rpOaepS1Rf6AuMUkhSL3oZjVAd+pX2vEE2DBoguJS3VfqADX4/XaoCd3+A
oODBoeUmPLMuHM9+pPz2ox667MSU0tv46WvWNVey1kD/UqdOyQXL8YTCHn+Sa74PFdpPHCjG3XP5
w4H9FBi/q2TD34HXW6w4WLP24T58QhOlWdi0t7ivD9PvwURtGIJpcphKiw2p533QTuimZMqiV86n
0k5yoAsNIFhvkLxoW3LPO4t7XtPBL9TSe/6l5QodGXoLuYmhh0Jhcqf9LZ0t6YerwfrSoqGpeEJF
Ay9r0gcZGYJ/59Jo8wkrjHwUVB4fenUiN/GLTKvRQwvOhHiAziI6rkTtJWniSAm6jfmA0bpQE8XG
rfZ6wOi/SXtg7x2Fv5BoccWD+uW1oibd4whDiGhgxZJwX1abNpoMAo6TvtAv6pHSJktcJDTBjmzx
e7CHgjQxTrhWkBSQHSLmIOAjQkHSSyXvVFooceVqfg+vREESqhxsD7E18L7WKSZOOsXXEDUrGD3U
Gp0zMh+UusQufDEtBOshOS901kJRCVMiLeEVxSpKeRLJGW+3wvc9/9XjjtPzFKmx/DxVrFXCTyGS
AGSTKZtDxkq05BiiSmYdw4oPHcEv8XUEOoRo/IO0UEGBZW8q0dsXZxKnUHA8BLjHJT4hLo98pxTF
UTUNepYaPXyNhHUnpQ7jvtEFw7WlS8KD7KqIkvdNqJsaETTdJKBwks0NNW+Fu46XasYpsSkjmVFB
Ns+IE1T52RG5K6EtSJ3Qo4kVRT6k7kRWTl5KvbYUMEKBKA8xquTkiAn5OOgJGTpC69ME4Bc1VoVA
Vn4hZ5ZxkgBeHE6oBpytFoOeKukZYTn0qqho93gouMKIaEkGGQeACiI5c5+Ah68Q8bqCz0l2hXI2
UTvN18jNMEiYfbyCbJ2l8kWk2lG9Q+ANt5xw0hVXHhOLxE5XdPxAGhN080VSff8LtwmfUGEiLEVZ
zzzzwPhDNVGx2tA0bH6Y1v4RaDr1szdDLHHEI9eAu4rcGUPFw9WSKic59PYrwj6CDcZ+FSgMS8qV
QUphGHzJp0tZs+DJa4ScipEMIoWnrvBMU7pcpDLs5ZbsqcfU4SbfxJpgv1C14igZYs7KryU5wAOg
7tlOtlvmbLitdX4SVHQ7GVhJ4VCBA8An0eyNvxXf9XY5A5VPZsRDfuTUf4U6gqTTulmUwMD6f/Oq
RXBIB94koeQebfsewkNc7MV/3xxELprk8fBbCE4PdKqnt3xAjpiboEEIf74w6dOuR/ArFYKHzzhR
I7/kfe/h1wcup8+enstvu15FYQUoozQEeRDcy7WVIVQU54u44wd0gXsjdjsS9YOC4W05SP4UqHVx
LqZxJgVn+RWaWRErmNQinxk89c3Kls+WoUTh/s0ld5ipYBeAkkUoXaZkH+xOSB0IuSdbxDQ7XwDp
8mX/Rohr4Cq+vEkEu7LPqtlZyuJZ2U+7iZuY78PVjO4b1cEMG1KQ9Qhcu8gQU1PgNpvk6/Qnh90D
0gFTfpOUQ30FLAEPBoLY5jgMvw7xMWxq1HEcucDWS4q65zmHg3D3JMrdnOfd0uSkZxxwljvEsPi+
4ZT8d4ENQjIMtBtQbAgRv5V+2PG6SZA6c7izPkIvpLgvJt/BwxvozwXnYBA4er+mS8WS6+FHRutI
DVxGEXiHQ4+ETkjK4obI5s1VwSR8ncOuFctrnrzLBb0W30iZNQkPjxkUNHFnyZXfCcLvG6RIRcpD
praMZJe+CZ2QkalHK8i3YHu8/UwlPtcy/Ha78GjCUUM812r7TGH4Y5Im2Z8kWaIsD7PXvE/Rj3R7
f9LlaP4ekZDm/dOuNhpszOYcnAMY7Nx6z+pOvmNUmUY8CWroL3s/e9rHQHVU6ANjhlNdquPv+LDr
c3R3wmPo6nwk4oAlh264ftgzXJKchefUitUlMkjxYVd4XPbX6U5U5sRhd9o1MXmHSm9iOrVWBsPI
oH3HypDMw83lOnGdwJsV5rMDeuk8V7YMGgMT8bO8z2PgTR4DiIOj5Ed4WsqMhbEiJUG+LmqSLvv2
lzXIPCPRjHhtaf57pK8Fj7NL4kIKjrJrIPfJshCEzMN9oZGfvGoUaYZWJhgkgCGOYgzSFIMD2mZg
kZH1Vqwadhs2b2yFkQJbcD3Ny+QYv7/wqH4ihIqJEYuXkBURHhx7FxqYGAVQJDHFNuqaPmGshP21
KYjL2S9N+Oh0Mb0Zox8RaUY9Zt78UU8YCkwykGl8UYg9mA9L5wbsXtRlnxF5XND8b/e29pC0ygH2
pyn5IzBmYr+PAmRCGY3IkT3e89oLD+Mo2UsynPISa41SJntsSjprb3oroHvx3gb6ivUgKyXxoESa
tCLiSGwGzudRp0D55NcnKp3fPD3EHA7glXQNSGGxRcShJJXF3ngvoNRrbLAUbgF2iRyr4OVS8Ni8
EstIiIi5I4ufZd4LbcSTfR17cjj56YzSmZjLkx1z+Y/JLf78/dyEF7NC6pSkJMYu66KXBwpeZCLj
+JkefcECkpC31yqpjhbtP1GFNI/uks6VFVm3lUN0TrwOyrGx9kkIB+MLHA18l80+4/RHAJSteSh1
M4gNYdgdAfYmtnkiBdgYoI5gG9UkfxCjJLO8N+K1lG/FobqObqDl5VZZ0jyuC84BOU/yvbqTfUk4
cREA9uSrmW1wRBoubm6Hz5m//PuqsA+ajtog+9DAEsCYqICeGIq/9pTo31mSMBP8mLgyIIkkdf9x
APZQe9ZTTwdoKEGz1JYP2Oot14dUomz7pPZRSxhaXbCJxg9cSaIQFn/Qoo2ZnpfGFuQb+ENQ3phE
cIDTKc2Q9bYO/6pCAu4GsS1JIsMd8fnEQodOeCFTgMRGSVcj3aKRmiEqcEaZoJFnGEhyePsUaQX0
ylC4ogVQkQQtdIuC4BoghGDlSFVoE14RdL7oMAUYJz7tblYXAQv05bgyiqrDacsDWkW/IrAFtpP9
MS0zUFl/Y4NMFKAuJ7HotNGNe1Zees7LfoO5epp3NN++0T+pKbQJHazI3y7NiuEuEZNNpUhfktCT
PNXdAI1ZIUD1gz7gVnp9HkNcSp5laqcsuAcuR3rLPTwFEfKQrYa9gSwpSxAbtsHQ9xHKp1AUL1Ab
B8qZvw1RYrLQ2xwYNCezpJUHRsMAGW7lUS462qMfBpkfrZ+AAA/FpQkDOop+OojEvQIRLKJ5SBBZ
DHfErz6e9DpCNdConR900zW7METXikcEBXZ6sNCDcdhEFA+o1Q4zZwH0oZETXZXRMNFoP1UgCSiv
sSnO5GJNruaeAqY9lW9GWYzqtf/TgF4pDLTSEVPpgD1iO+ItDumDVrajk/TbRgpJpFN0i1PBWpQe
1DqM21HHkmux0UzX6UGOriC3G+ncAO3aDTrooRPGRwNQK4uATlYvE7UwS358W4vLz6LeaeipK+MS
/SUmzmN29pgkFuQCK2DcFvIKwXBOKgogVI/LjDMOHGWM5F9g0YhuY/GLe2CVGWcejq3TjzJeaIx7
Z4R+ihM1ooX/mP1dT0QnsgBlKYtpWWQLC9Wsxd9ZacheZs+AL2/PRUFPOt0tuKJggUbVTQ+sQKT2
g4Ue8dLiWlAssS2O5EuuHo9TNGY6I4teU5fZwDEQanF+HEYBCgtyV0h4kb8OamshDY5QnBo4nFTO
C0joa8iQHKJco9kaF8gXcN8WX87ncwaCnw4IV/29xfdzWbqBsha/5zbkIumpxyUcvY+5GI4PP4yC
OpLLjJy3pcXopkSOpjvRGTEbuRstPs2+ZE+Qq9//UGPZUI9hPWpx9TEBNlCikJ5ue2NVmINx6XXG
KjzhuB3Tr02bBPnKfRtWZ/lNq3x/9U542ZXZAQBxtSvY8vmApAGwiBLOs/2snSuNjy5RZ2DsczTS
38bK3WwJ4BLW5mA6gApK4oNtSWoJEqkIMJqgJE1VN03h3WB5kbT2emn7goOM7wy+GDuDtSCKNVGZ
PehlVydX2Qe2T8aCfffuUMpDDtyFcFSORZWc4sGNdS0xEZjwaLvyPBx/L/M8xOOJMIgb3Gv4zcE9
GnyFRAqYXQSsIdWwzb7u2KNH/GKLKJYn83HR1yiPYj2xiGZ72iyvo44rNo1Sh6tEIG4oG7JlP2Ls
uBSFQ2GWUJyGR7k8Q7ODcvtHuCrZtb8gf0Fq48MScq0bS4pNNkCLMHy/UXoVG0MHZPZ0ImKJYUJG
MeUi2XsQnWeLCxwPS3IIfEAN/gw+HCSTbcr2fjdvu3acL4yJoeOV5kxUxTnQrmjUFrHK0c/1l5/d
V/LyerNWRs+6q3Ni+26hQEqNyKJ3UcEWdIpy8dk3CewViG1ve/4I2jvUabGHRQoGxRPuypM6LcS6
dNOaiJA/TiPt3fsgRNm09ABOGcDeOXRwUmLWPoNZQtqS6MK+l8YSQgO0pES6EAQL1YoWjuWl6vpk
r0UCnrwvJXaRPznqv/7uQgtW0OvUl0nRYw2jiqgSmZnP7k3AGlWk1iU5D7YS092A/XnbkOqlsy4w
JPt3LO1dtbTLfDUo5lOO53AVkiCIcQzMl7r2hepzChsIftlQj/GKshhEvGJTwYdRyQDDmAO94qPv
A+DV5SxC0AU5y02C4QY5jI+Zbhk1eq6ym1pMeN0xUAZkf6ANQsD+LwKigpEjdU65ionobEp3Hi7j
/VxmNpD6oQ5KW/p2Z2TmY6DoMd9hPjwTqiDEPYH2SPYFlgJ+j/+hcKCAvkJoZ77EY2KwO5s/vpEt
3DgRNqESkCrAFZYKE1JedGy4jF2HO4JFD6USssOXo0VZmNyvAbuSspdUQYBv+iFJcRxUWFD4OQDd
uWloGA6SLfOZD3UU2QNUHr6c8hFIO3BCLNj62rJUod80zJjwm2hkIKDvg18CVbiPh9ngt0ai8kBD
5wGqbh/yFM63Mru9kWZpMICiw3Zl7KcqZ/aVjNadgP8o24P75OEbXTAw4hbtgTqhAFFEbyQmWADe
+O4+LpIx8xRE5PakWoxff24uIRgKJRjqy7ELqeczbmCT4IrPkUKajH7Q54MrMzVd+H/NFEoDwAQ/
FKIcaOl1miabFEQ0zL2tZ8OENSdt8M1jqFvCNKabiItbZegvOzCOm4OPIIAvxNyTMAZhGLaXMxi9
sAzJ8Y3u056U7fNbfIg7FaSxxEoZ61jQWj22tm9ejlIQW7JhiUo+ZG5o17DLuIJ4jdu8fYN0kIzN
lSCk/LjVmpwRuyog46nELLRNddg3UyfZPlSjh//6V8sl0ZVQtU7Abr6oGjAOpsygDs2S2UZfpOso
Jdn20uwfXWlvfiBnrL+AhBWUz4R1x8TYJxThKHgO9pYgaah4Sg/40n1R94KdbH8i4RHoGxy5O/0k
O7gMkQg+WtMp9m5aGZi9evZz8FG2Nabia4jCL/rElB0xPKfouxuAHCycetcf6vnt6A7G/dVoMH7g
hOYbSZMUTju7zv+Et5Bejb4I5YJhDT72IAQMzoftm1VRKR+GV5pc2hZiw3CnQSmx3PHxoV/7fUtU
0ESyAJg68txOZaObgWqgSb/sB02392wYzGuOnvtXy0c5gXpBZV8tc8yax7r+R9J5bSuqdVv4iWxN
wQC35CyI+camy5zAiPj09Q2r/efs2rtqlQEmc47RRw/PrZj9fgIYthDS7Avgc/wtOd7SVJCBAx1u
imkdn674BaQ0SISEuOSl9OP8H/20mpVtZ6LHkx69K+qeP7eDhemZQ/ZuH2jE+Wv2H21qm97/T+iG
D+dgClLENNnXoTiJcbWaHFyGbipCfCyDDXC002iwgQLli991mrb7fylsFi3Sbab6JzNN3yZAxd+d
s4ucF2AbWsp0IH2Z7/q4iaY9U002AEXpJkV1yZe5Cy7Z9dvgIuGJryY5Dp1Ex2GCfru0m/3qjy+u
9DuleT5DP2iVps6mDbBVehsxap1EAz4WuBDyqljtweRk2Qk1QABcdBWy8SOcJKykT6HeTRuJMH99
YwBYB8/l0bauLVtoUXuL9hzsV9UERGQPFPhS858ruAQTjlEBHI3N3y5SuBmufCueETHFR4OEWGpi
cLQbrBseuQN+4G2rmX4Gx9UXJZeHyJVTH1KMNuMwehopf4MXdZ9Y35idEEYMtqDUERzzzEfgEbst
aAdivfHRjFvwyZs2je5KjWTMjhMDfoaQZnQQiRD5T9+RgLtF0OSpYkNFICfiyVaf7RfdlO8jHol2
sUorL1025NFY54TivO8Oz5MGirmHofgaxxISIDd1uaznCUhE+HNYAD71+bg0fIx5cLIEb8jUELbu
Lbt491SgcOZflEQMBlk2nuo145J8ujviDfh6XTf28f7fE70DEtozO2xACf940JDuJ9xnwMtyIlLk
DbA8mC8Qr5Zu+AcDFJDazqoIaHvNFXb6TPhhQl3ML7ULWNlU29790neGgxJ+YbJv2SlAH8+vPyAe
w3XTiBPTiEiSdVmGRtrOF56gUenDmRA9O6GFEDdhZDMQ1YUsn+CZXHsvFZfZGee+4QtkDc2LSJGb
iQrY+uloh62QjAbgixWwSwA8QWpCzcBL7B3oI/uoAJ2KBG0hFLytMsK1ZS77Lw25wzbX/rEYWqE/
SFPXxRUwbfMRqFFL40nrB/ZNUSjHggbUe8KsuJmSj5AIP+aPR0b0yqltJiSVUnphDENTZ5t7OxjR
BIiqjdSjHzi0QltzCIRp5zgQdi2qqxiknUv5oCzR2a3OWIxI/bg35/ANFnASqAxrE/c+Wi98EJrZ
YtSO3y+inCHFdqwxLFtorZTUNK3ycvybS82G3UrX3Q+ljCpxLkHEzVeIe4mwjnimCfKkMt9A84nu
IcsLadKALyLkQHfTNjYKRrUJ4UNgWv7uJZQy0VAJW22HeopsUEr3I2Q44gbKXBwCvvJIfP2qsNFx
wnHYmwiX7oBUD+s0gAyoAISVQhocHoeLlqtOr0MFXzykbGeI9DyDiDUGKlcBOtJxQtONVbHqKX5R
IoOXavEA5ARZA7eWrss0Hfddzu/pNH4iVqS5H0DPY3TCg8ocQSFRG8vrHvS+Cy08xHyytUXGsHBu
lkJoPDIuNTmz/O8hvLIBB+iwO2z6fxJErrPhCTDYM+sZEIDb9f9SOYQYG9GuwAyETWMu1jIakL3x
MHp7OuHc3Zm80X0isnKZ9gwZL8kkQ1qKN8BgfJpfdn6RMR5nsZ1CRnG+Q17kphVSz/XnZfoaqM4N
VGuxPc5OPIxJlbQoJaTBERPS7YUKkM8neKDL+8ZSB/rFhm2AR5Q6QfT+cLypY7umrFUKcDXCNYFS
Fu0S8JEAhDLBG/Kk2HIIIu9k+cGAAR8B3QIj6w8HnD9PZjyY36/AT5inHLmqQhQBHbyMbqJW/1gr
dj68Ij4/WxJIrm9HvBGn1Is0SjQnIWYk0BYQvLOKmTiu5vIpYBNQr2GWhD/y9sXMdExlaI/HjKLp
DPyLmMbnMk3Nxp01TxEdrRgm00sLxpJvz/KaJo8C/kpHOLiC0Tni2iJjVTGwFupPj2JkBfxKc7WY
7QI+rrBetHSfo9CV8wFYFMosB8Nf2p4JSgztFJBJozgH2XRlPErriMljSLAPdwYKroCdThFAGWR0
+oVhW2NA80ie6/u6basaviS12e+9DZjQZzSR/Z8clXK7T7ZHTXE+ZJSG3uVCFccebnCwirSGCo7V
NhAGDk/TK8E5h7rNPW3abesdNlECSiG8avMQil3Nz/dm7oBAsmNVgwJWVNaMn7lK5lXL4EjBwSEV
ZbBKtd5f9VZHBP2Qe6i6MIiftyGbt/kM1ndeOJKEiGMN9PFQ9w9t0v32cTfpMsqfLTBgE4eb+Rz6
qeyd/i32WaFYEXFjrSkCv/wFrDBCN7a54/WPKmdeBgrKoTUGwvY5e6Ly1RCwXXLeMbpjXLwPqtUd
gh7OyscRDv94mGU5FTTNAIewdR5hQRo9vCP5BrcVoaMZ64RVtVtR9M/vOB40g2bGr2iIb3Y7u1Ri
uebAsg4aqJShJHzg8TO6X5HYwkUzmNpvXlAHsErpXzcybd+SYlqSKH51EcybWzMw8zbzKtIAL1Zt
wKFIc4IB4xqpSSPFDOuHs8F87+F6XjiyKrd3k2VL5gLOLmGftqDnVMtuLSUMqejIuWyMNYB9O9Mn
lpnPdN40qaVFHMyD0a+XD6wl4QQ1cXKEvXT0ReFuQXV7WwvK1CXEYTFFo6dm9fR5rvYpvheYx0Bi
pjiTBblJI/oNCiLZixj2UqWx29N8ijiq0OxDALvSfj55+jcgysQKNWPaxKX6W5TSNK5iNt17VG17
kJOSHQZMt7FQ0zhtYPwk9fZCPoPOsSl8NnhKPz9aS5OPNVUd2EZkBxOPI0eUwBw0ZbRD50iRpN7K
Fr1qExoCVmrWf947znf4vXLXUNTDJhT/ODnxXCpSFiqvg7fF2WzLX2zPsWT49CVvE981pCCqWE/O
JKgYteDP4BMmPsvlM9u7tYt9awS7Bo4+5L4P26RDaeBDPsdRhjNw+uK1Cm+xxP9trLiyN9xgh9wm
ePxUky5/aSLG3WgCY8y5boYJUIphozlqWgpZpLRyd76CkPhpCWg5WffyScIpc5OYRr7PlmohfGQN
F+E6wzoJkM5kgeyplfDm7k5Goy+ItYdu4m5Ja7Eeq2hS1vhCMebDDzlr0kyyxi382cdjbvtqDkBC
TcKbxTc0U1ZmkuFu772kiGbY2yfG399ieHCh7G8GKX+S7D1wzkTS47GLoGf57+tWzumxgm3PHz9n
V1ihttrX8/jst6YQRC/Ey9Gs27oCR1GHB6t6N2TBN1cN6wJzRtx6Wk3DP5A7exIlB0jbk0TVT/Be
ta6+iqac1vKqD48kfB6tmrm3f+1BIM3uWCp+3N0pQYTkhJ01EISjwcHEzay0zvfJ/e5+mM90cu2c
3hd+tdRa/R3WxNkJnnTh7XtBm0SAW3A4258bi3vx5h8rGKCqkGFBfFpMCIno6MFBn1wA+O72AxTu
Cxf34IGhfQ2QYmLTs6uBPxAsdvZ1XI4j2LELF8buWIOsqmvua4zqz3kqxp4Ey7e5H8Ld2y3LKQeQ
mocANjcm20vzsW3d/R75Y+dpY04k6x7Ivnbc6mbV00KxTg2YX0mtmIeX0QJ735ndSZldR3XYTZTB
1YXUhGGsvT70lckn1lb6wTw03DNUtiOaOVg/T/j9p7ADbtCxti0/nmpfe96Mm5gVMw9uYvYzABQ8
DB7J6vhiDMqTqECWWrWNGW+954zjDG183PuRTdxuhnnzaXaxE+Hcm6r8duVVD3P9xkkKk3njzdmP
dN34JF+Wp9GAuzSuBx1CYWF00M/NqyDGYRSLgHbxNxVPmKLrdPBUHPfRnJD7Cby3rOywKm2SmvWK
XfPasarVS3f2BENTK1deQZ1M7lVaGXhZ71rmuWuOe9QWJC4cw/qCU1IzVIdFFXXn7aAmgglTz2XD
0FCzEWQn/Gxv0xuRp2M/NVjSxgX7g+IbDGCjK+BQQRuiPHHnRhkVxuJmMN0jzC2Ys5HxMAfQ6Eq0
c0G1CLc3TGRZAn6mIqPLA30GzJRBN3yZpBotqSvbhnlL7/v4bpw9tXQKzThuFAqgYbbTDMwD+eHg
9jaSN0yFvLtqDkW+DmRNXjJaNnvf9PRqdF1++AbguUkB9wRzBfbKi0XqsTnruU3nvuzUxocOdUtY
7fmKLtu7PpxFX0GbZoO+80IB4x/dPS87GEl3xJrE6HCWnYJvALzd1/qtu/MFbMB+3GWIcPFZeT3v
g/ZlqMdPhh/KH54x7+3xCuZfWYojc7emoziROxi+fdEGDbAySEmdsg/+w0LHyJQC4yNaE4MMjC9p
FrYzMJg2LLldy3MSBbbHujZwqfSmEEzbbmgFpnE9M6lzDYeNez53GBAzObeXjCvegUvTk+yNAL9E
LNi8xGZCU44Xfb5iwfcBBWIoA8RR9ycM++giXWMT/d2mRLcwrDBHdzNgpAFu2iHEaZHrc5mnkUDL
AJNhpaAqKmC9NKDEfOIa8WFCt19tNNBTAdFw47LpIzeCLfh/mx8+L4aHnwwt892mj4xmgbfHUXvU
dcw8zPZu9hJ78biFxB5mP8YHTqMy0b0RjU6/ZF/psiQ0qQGtbyuenkd3m3eh6OUI487xVoHUINAS
LpPYEjm5t8di3vR0v0aEvkXJl2UYtIMd0xP1T31J+tmuqx+CyZGDlD3ebpuAiKWVNYYLWxiFiBRn
63UR4ghE6nJlPAvyjm6oE49QCguYDKmnd8zjaOcckMU+UORxXnHudHxMYOE2HuMueCpv95pUjOR2
yMkba8x6DcT+8LgxE1K8AzXO2z3a9apTUXZTxPAVGdPw5Lo8GXzh7c/Jv+Yk0f3K2M93pJbsqb05
pRqUhGv8nMdj7MkRPIp5PwdOc7DN8Pl5heIPSMnVJC2eDRoNbggyTFHeSztUUg10D/w48S1YKnqq
XEUyPx5cvgcxFug4s56v2aKVy3j9jJyXjPd3MSXuRSGBJOsx3gukfrCvTIqQX3jjhtPw7o5GjxQ0
m5SrFMcsV5qOwms4qtGej9cctyhNy793yzjgLLv3VTxlxXMVp16TshG7gfGuxn+K89lpEvHdQN5I
w9gXD9n1eGET4wNQ88OnLmY6ALCgPzYmPE+RTNZp6A0/AinALB80BrhJhiV1ULAtexWvqtnfnJfR
1xmJ8pi4wX4HzhVccjwGAxpraDAx+e9Z1LUeVyMk1eABv1XHK2rXr1bl5hpjyRp87Eaw927DttMg
zeZs/48t+igkjFxvxMzQLekVdz3PpczGhpXfN4v+tgq3XHcSvtBvsqrWgOiP0sYFXoK2nm+7PWhV
EHfbg2+6Ds/uZfJNb/ZaM4mZH3N0Hf9zg3FydV/A5Dr+lwv7bNYeNydm+VJMZVsSGK4mplcNq5zf
+iVOFTWxVsZ7RLAIjxQzbAosHmVi7FgjonfFrpOL7sHIcjkgxOQ2Y8FacHMpgzIaPzGTZS2sj2bW
gYa7uW4wkmI1bHf5mfQrsaJ9QV1mNiM/ffNY2B4/LOjI0fag/1YkeHmLZFtMdCvbywvy35Ro1pYP
mmfrdVhTc43lc+hpF15wOAbtzfgbezkarWvMet1uLdrUMs7XGfb/PjfrGGPmyd2yvJEn0zx2iPzh
NVmuOH+zQDtDmBJy6UO8McfZlv60ylROQxChYEGESi6lH/ukcPdxDDfGTHWYFvatuTguMoUJVZ9y
MPzZx/EHrFu7D4YicrRGzkr0f1599GOYzf1aBUj5pzGuuFYIxE0XbEohavLxKFopvwQMQkvztMC+
cNbESx3bT1nhzEwphwlasDs4p1PH8qxSxgtKEMKrXtPg3EDEQZWemBAiocKZX/5YbJEuxl10AGgm
5g20pRlm9hiKVhxewWXQRj9Xotl80EPLME/mmB3Gax0a1EesE2nGqn2CUYIHiCKqJu9SJeG4CPAj
YrATwzQVJBgVqEcBIEiSJEd2Aw0nWMQcOjsX8B1w5o7eSQg20o+zjJjeCNH1A4qBg15Jo1gkl5pm
42W/pwUe1sATuF8hIiBuoOlyrNNTkN0pt2GPN71YzB/ZIRANYCykYQ//h/K9soplo78bdInA5Vtj
ws/06Ts9QilbNjkcezJPs49gOHSpATkNZ/80rhHvHhI4/7QPGNGKh3ozaPPq6EceW/WPGZq8NVaq
rd9ktGl2pm/F6PxsDFdwsYG6VszlCFGiJ3iCZpA/gCkx9nuH5RU33DZ6XsofXCtJaUAXwVvEXZNa
0qOap9Gb63+IqxQTLa7cg4fr9PiUXOjpgxlEhLweyNhheVxTnJteY5hPfByGYrVrsZABCmHS+kxB
GwaBqVxlOkNs8hJLshYsi6GgBlfQeG1pEK0GDvXUiQBHL5vX5iPFfBPoVgSVOu1AOjNCC35WENmr
Nrm4jwtpBwLSMIEdoJ4CbcGLS6IZ6BpzsQ3k3oAcyt7IIYedrzN13gtGv6BH3YoPYKHN6fX3vmCl
1FzMpe5Wd/tEbTwVl7T5qrts2pVNbPG4JtCwtm/JBUsl1oZs/cfo/ofp/mgfffOFzslPLYfmkuIv
7PmVtwB0ECPbBobRnfz3UIjxKwbSVnMOD8BkdtlZH992b83ckn+HyWdrbKWcQZcVWxPflWy8jaAp
mORoGA/oVhO3/crQqFJelt6g/KaasI7zpld+DFrGZ6yEmtcIzKQT3Mf3sfENhGdF6STslhm0K3vy
MXcHgxaTIj06GtRrMFYq50Y6Ts+MDMg/NZIFLzBnTL8gFC0mHSoeeDikieEEScITWXAL2ptMT+l3
3W2H3nVb0eB6csKTUGN3bW5KMWDhYTY0r12PnQ6L1jXbG/sdvBAJ/SEskWoB51vNXDM/oW6QUIH2
hPwd8p+E5WUfgZTaA+x5CHxR8TYwiSP6O/GTP6cgP+ftOE/Mg7WVYFMLYFu2mw5uFjTUsi1xnQjN
s842ZyW+oPTMOmcD1Rb5A4fcu+TmdQ6TMjGg7MCloVRMKfPsEZMD05ZEuhFFrICIewwbEP1yHkhW
orCgvJzjlkyabMx3qb272CpJKN6SRvtTGzNGkeYvE0/S61okWXUgYgVNKFMjStmOmzBXBD2Kkkbw
8Im9sgKIVMtAMk1rKwjkMPxZYp1dctfyrcdOmm3zYCROEXJGb7eAYgBOHIbbnJMFa77tVgybFPmE
UqQxrA4ZFa3XUB745WTkGacJx4oca+Cfa9zVpQaz6lVjdspPFg6QfIEO10q+KKUT7/wgESNeJuTJ
zpizTSYU6TMbxGDGvT7iz0OKaYK/kQchjBOcT1eyCqX0q43Xat0x1h6naJZfrJuzDHKsH9gvOQ65
0V5n9GG4Oqo5YRs+bwn0YHPxZlwkcWm5WBztOyt4Z2fvGC4ORmO7M3uwCk+pxJlWDppI6w8SVSRs
MxuWCNPpDfM5ht2zCNIQaYSjnG9x4BpdnGeWc+CrsqZ+hWrFsqJgdXNSyvItx/6LgECx7MftWFzn
ubz8IGuLo5+S0dvmR3aRjFKwYrNHx8md54sIYrLlt8dUm3zoMqbAoB7ajwRmlcOB8ibkj2QRrQWz
0bkzYH+ggSSuSjUDJGIJbW5WWV+zcvbJTrGaU2GEmbx2Lqk8YyxOMiR5REAoCGenbLHoo9hrWex9
nEx70K/iLs7VzJ7DK4z9nTVeZ/uNuIcCnr/As5FP8cmxsV9jr2boQ8p4fkAfdngY12w1XsMXlFRO
f2oYgcM7/D64+BM7q7vIhdiN3PGYt/5whmvn388I7o5d6+r1A5QLTqk7AdFymkJxFbOzJlN/FLbn
9BOtgK6Hgk4LACmc05WUIzA+zk4DL0OKbl6YMXojr4lEcVtkWIhJ7PURFDamqVQaYsnKlEHgQdFS
t038I2xiuTOigRiAtaz/hCnwRQEHayb2EooQixXHG57vitPn57cR8Zs1p74cnf3Htl0ZzIm/wYTx
2x+jUg2/TSE2fMPXBrNksCOEQszfLZ35D/U5uL95ykSgIhpW5hk/sxvcsZkT4lyyUkMcRHCZAFhP
NAwnTziSIvDnsojLm/wqiKfYayPw5gJgbn9YKvJROcmb9vDBSI/9PT90zcMcY0Emrl1mOT/SGtpY
FP8MT/3LBrRLfB6F4tELVes8u6avRLUYJvwYaKD1uUzCO9C3D9mNeTeTWb4Ww4k3zHhJIcHMkBxK
3DvO2J9iNY2M/ua+YiExYdvHj7YtaLRf2GLwMRjXC1qMgR+DDlwwxXQOnIbZA6hyrBH3fqDH1pMz
Lqz+aXNfKUc47wt/wfQsYfiHsYhjbDB7FTORAf+1Rybst3CdLBk76BO8KeCUm9R8FB+vwcFzMEYQ
gI17CxcJdLuGJYbnR8cp7iZEIrya8ROsuZqc/jIlxARkBUyHoL0c6qhM00WAA9sXO0kqjxXGXEUg
BhUt6zY4Idueo0OXeQzDsyOeA/VGZit7c8fiMbitMsSBeGXY4unmSXwomxz7+AzX6wMhz6hZhBkg
2BLmiDGcGxCShUOUgQN4wKtieo2cmnGdcAi6/mbf9w8B9gYX9EZchE+4garFHWHayUUfDrGxNrQl
UD8DXYhjXH9qeea3rApMoWNRce2wf8b9uRuIWypccS3A2SR9+v0pufMWY2g+uaD7NJRiPysMFdY6
bHWO4mtE9dOyKNcccpqU4Jc080GPRpEo9ZBrnZKv8+F/sJ1iSjasz3kTai9Xynne/2T3mJdzjbkX
vAy4+JjcaJ0xnJpbBW0efKvAw0tMtDXCXWUPEzs8rp6c+UKQYlMn8tTEHtmklox/hun0kOxN+9gz
g+jlkKBqLwV62Nvak5Muw3fZx6aPVDxtIFsqWwAfQagf8BkzZAQsGpk5OmO2PyIyJMDGifs9buVw
kMKd6xq9DFK1m+4w98ZXYxHM0YzLN54q5NnR/CHtIrLTFIN/8mmJEJcjFvcpyrDKgK7Mmdh2ZqS6
7iLDnmGwl1ucuBiDuVS5kITMWJPPBc4uiskL0AFn5wmnRMoGJzPHIbQgNNbuddjqEEOvIbghkclq
0JfQvlCnH3NHPOtZo4xxaWtwKhI21WJ27Le82/yUfTgcn+YKOhjfDw6IwwiWJbZjKq2uDhmLClyL
VcdwTTzwBmxTmz/8jKgI8TiqYUgouYoZLYk2WG81A0DQy1bNFZec1YUrU46nbKxyY58pFIIDZva/
tAxikDY0ocx84c4UFb89wOP9Sf5Sy8KaBI4mlm4U1I8xbrcpj97Buw3KNVoM+QKsH9pOsTiQyRZQ
JlWVOja4d7QUh7Dn9R260tq+fL0xxDyOauRW7rNtNFcVIdkjQo1ZMqV7jffBLW83TPNOKir159nu
hkX/0W97hSPH5NXNFxMKh7t7n9/j5gSkSqUYeeTmK8Ww0qbeExCLv6kQ1ln5ZglVOL2bN3LU92TI
gyk1ue8Hh0pha/KsM4vxQoJheTJwYDbboFt9n4u+avzR5ZQMYYit4LkAKHZ5VnhMAC3lCTiDXGDn
RCgv4ARzHNj1fGCvyhNY6+aIKsJMlja1IInQFOHU5YbudoKAiU8AtRMSOXWoUUWn4WKazB7RKVXo
TADckyqqI81TopGpAmyuQEb41LxenjOAfcZHMq28XmpuL44n3mB1CPxlbg8W8YegOxUV1omHiizL
gHTMrAJhEDDHhH+4vTxMfWhtESPboBA9S457+kQyxjj0pS6A5fMbYhGjJtxMBlkaXWQVtMkfoxEL
MHajMIXCRYM3PXLAltFu2dzSIWNIIgSSPVD77ZcoxAysheGXkpXRNJxWlDasvpMBBkfeEkNkGCqH
7SX88JLrKmulgieaMyMFHza3vz5j7H3X5LbxA5QpNMaq4ekRWmiSDJ8OgvXBHrB5ylSdrTIWHIR7
YnXWsD/xQmsn+LhZHvFsPN/y1fDzYNsIW6lAMqfVZaUNvjt6L8Gu2NzqkPcU5GtHcNGQ1iuhpATs
ZN59cs5ezjUzWVukOrM2cwrdOx0UFekn/ridsT7e20oENN1k9aHNwCwUrgmwJmRiDOlpeLJtthbE
tZKCd++KJSoOQlb2II/+hOSf8lSJPm7Zk54rKkjIPtqs2Ev/bioQ+Jmcs5RPf01j1FsuJuoYwZqz
ILWd/FdILTlAkZm/XcJNoy8ihpHHTc5LV56U0VEEJEvFMk3dJZs4nRVr1Xyij5Vd0AAE0tCS9/wD
4kE+EWvaqdGht2aArJDdrC48HgurOXXWIxCaMFYJUgVP/hBxXZqttkF/FiQtgrYZeJ3xSGXo7VXI
+FX/ALCMka4cLGxA43j8CKQQvXngsHRougnwpZktgfZe3trSo+ZAMwF7abKoQQWkXfPwXf2YD1ny
em8a/hRMj2A5cpcJ+cQFc8DMDDQwwLWeTwzEdqOd4cmQT0lnSPdeuwJJhcI3YRPHvfBHV8Z8heUo
//+eldae37OxJhhRYlPygpCw+VJ7jrA9ZOwtmjwQnHHHuQU17EPKDUNfcKDOwcrA2VDwcVJfgKAw
uGeqDPcBX9D1Eftr7MvMKW44Mln8RDp+bXOrB0IjCEbBfL8klhFTQ4mhmktyCsKEPhkojl9iAGif
sGzj4J4LV11GwlIYi0hsbk0lBPUW3ngGLVwe3OesDecET4Xd0wiZVYAjW43ZlRUdXhm7umj+Mb/w
BUnqihUKyEwcay5gyNTBsIdPoxEdo/FOgpEhYENxN1c2NyZmVwrML9RhaEWT96oxgJM+aiR3hI6w
LZH3tdA1vFw9pLb8hvKf6KcofFUKdRA5KVT4H19jyHEhpelnxTgc3ErEGXoiWm+phFV4LpzQHvUQ
/uMrHcfQ/wGcu58HRy9/BURO0BzUwdiC58OQC7j4bjAmmijYPUu2PXKhEfslzXSG8yEIgjZgUpHz
3Lq0fr+jx2EA8TslqDRYuMsFtQveSjT++IWyeXpFad3j9uQXc44lQ7jfWBkLWCQXVFyUgIuKfxG9
3dW6IKN8DSjFQddgKeWjt0tfToA7S1AOojVPjuAJ8hs0UMTVdlLGPbTf6Do9tFN0lYyDDKKHpQcl
Hpy/dMx6rEHoBaz/F100CUmkhEiAsbxUbiYNF5qF9R1pHrxoCqmIUf/Ze7IhkVD/8iUv+supA4fQ
T/3+0HX5qXSS2mg7GMNsv1lzraiGxgBGZvmU6TB3AaWiHWJ1KfQhirrRrDRq/zB9YM1dsBdRLEH7
IQfdXAtBEJ7qL/RAPqHsm01QB2qlcS/nOaXGwqGZLDhtoAG5uT1cNZoX3JtfLOM2VpxGhYlrJ1dB
h2lZvfEruNNMctZWJAQ7155dkk5NfvXoCp7fITlxcQnfzLQ7EFisVmUAuekI4452sWJ4nsDoAGjA
ki+8T/GSkTySwr6sTgfn03JeN/cGa2fwBaDBZ8l8Ub3GlIL6sDs4u40Zj0rvaBChzvl5whlj1WAk
DZn4mH7enoIJ6BBskdDR1t0u//QIyhneJgUJ6CS24mqquMr86RyxYcW3+pMqg7JnH3mKQ33dG37b
aYF3dGPw2DNJP3IM8+Lsp55CeCS9bxUsHlxA7Dr7vRyFCZbF327QwIU/PF98lXygL1r83S7oHU3a
wPPRuUMuJhMG+e4G3yWFyMamQdH4GlekXVw2sJxqHvyTsxvr+0iVjJea1uBhExNJJujOLTrSMgG+
v4rky57cQk2HfeWO2WkHXrxOQAEA4YmB3WBPDSt2RE9IH7DC1Tv+fKU2VGB4aPanaVzQ/WBokJSY
RWS3l0Uf22Rs37HOenDY4U1GWDN6Eg15jQ+FoZUXx6AKrCuk37Nf6/YDH7bKebFP9ttLBZri1W5U
ecG2MLhAvxyWisHfhevzpUUgMEVMY6yue/efb/MAdn3JYH3c90aL+Wo3/b7NHfFNuLghUzvSl9vv
7rCLQfidZU4Jkew+5sOlkAYKP7qNAeRfFngCj4Ut7kJ6CuOEHHpUF/8PnKSFZ4dorXrNjlRo3ehy
DA9wycMFdk720S04FjB3xbCU/ZE88ZoYcw2uExPp5Hqy251+vTqf0h5BmGbrmHC7NRxsroCz0fUP
JAcTqd1yUXstNvGbGATtRbTyanv62971mxMYEh+2i/fNyKVWPmKcxigEx0AnPwcFhKPSe+Vdr42t
6tNrRviyV6V1xXvW3r2Y2o7KBzuLDOIWA5nJ3mOodufSbWPnMMcM/oaZRMu+PBMdE06SL9eni/8E
xdnxJHdfDihtjQ6VxkbB5sS+2ppDOc2WpoXFzda8s7eHSXccqUV6OTvR034/UVcqzpNi/zltIP43
kfranQ+bWQ2690CDj8/NG/SF0mhIadYxqTYUbKInXIsJ2zFlRYVnf5ux3fpBxEETbmfGNDuq9s60
mZRTTBQB0Aq/tBcHW+dZL+xFFRyK6N12YRY9Gp7OVlN42FVU6Wu67xrv5NY/OIys9xv8fMzDSivs
Zo8V3deaf59Teun3zn8iVi0KHBGT3qbsWke+wcLoomwieuLkPUgm0t3ZHdYxOM72O1am2s3CWP2y
iDsfeoK/l3NoICzmJOrgu1VZ50HBzP0RXj/OgwoDg2medNJubvb3O7yAsXkNOI03p004qRkod/eF
MwVF/MF6dqwO5S30pQodccusv5awCArVBvJnInpp++qe84kTfWfuerFCR1N5b8Ch2odVAr5Y5O+X
9fpGp9Yfvvx1oOHJSKICsAhOSgdCz9vO+2XeOqESv0r7Rr5kFfTyOqjqfuMQLXpm+QdbpwXmCu/x
5NY4iatG8fAW+rIRX/x3x4kuQ65QscB7f/WhkqTjYKHdOd4uDbOGuaE4J+t2NejolUnTg11UOJCx
QH+DnPmFYMZ4o4Gz4MvGAgX7BhVlQIHaWQM+v8BYQURcWW8ktyf4J/Ct8JyA2oI8esF8g3uFkvnp
iti5Q138XQrMK9gtcD/HAgcmI2nmzOeYOKMexSujaByaSUAY7fo9IRIskl2fsYLDR+bzyLoTW6YF
f1s+EbNg2imsml0lhFPByXelnD1Z8vO/GcoykTvwCjvwHUE4OHLoLpgqy/egdhD8g3OKSZTwALWk
zUGFA7R8VWFMHG1lUsIevI4aOEMdY3WGdQnnvmD1DIaocOFopGxPEY5Q1LINH6cofl4HO8FTKn1M
QFB6Pr9YnKc37+GJ6ZXqL8xb2IikHNzHCwYza6k16ADZAviL8ldn8gd8MkrNE79LOKl8xB9GTDhC
j1doJxoDnZu9j5rZPsL62u5ZpjY4js6bXX7dvLCZXekNY5cf57C16gkdwB1/XUZSDa5/w2/+rvMu
32GF70OU6VK4x/WkMeMH+cbuFYMBPGrlkaQhxY+9D8+WUr4OQeRpQKlPdSYlUojJXIPrHVAQsSl5
7VDxuOsj1ndcZmXwSh8lM629d5mxCCyodeklxSzG/MatUdvrrtphgNR3JSOUPS9zzeCzhE9wgu0W
uEaqmQvAATVYz9RCPLeXtFZ0cnOO6uDmnGXjUkd33qf2+ZN9eCuNounc1kHLJsDBWkyrqEzqqCZC
o1Tc7xkIrOmI9Jt1GzSne4wTVLdy/n5ZS6yAHxgOdxzjF+tpTNqGGBxguMKh+4G8dB5T4PoHeFYd
4Nc/QB3cHag2uzjpgEpLnQzkiHBb/1V7uLbGLx4S9ilc0mH5G4z6XgwVsMS1JhcfGZ2kcKBwkxpu
Zy753uBUmvcFA03Z6L727umf1ioyLPOenFIaMPtrt+GlDW6+4lyGnaDEhdJhtEV9AztswZGFu24X
y4aDkNZ6NQr2br/j7oYXfGEwjOB7RNGszTjvY16iP8RT9kR4LxObasL9qQzfRvonvjfoNJYbUKwh
HQHB3jgWK22wU0wXLKYFZnsjHYIoJQhg4mo10bwd4C9rqBMQeFwnxCbYiyFqrB2+MJqFTkgdfOAY
eD3kfBh4kTDhIG/6XRwR0NvY2VD2sgVBXoK0S89Am6xAcbzaR/sJlwmNZhlc4YlIJU6DDW8WBSLD
JBYJu4vTBN/7NfYy92OQYz2iZEnTyzwoRNcLE0JWWg4h3GqsheFyzQRa5NcRE46QKp/+WxAjmSkV
jK1Jz0b0yvxcgCTQzongNsK84WnAtoMd6NCnty6jMoYNBmEhgwsJM2zFICuuGel0VzwetgwZb+lR
swgYMXkXdthLPlKidmTyFEweOQ9Kf1StW8vXUOicdmPbwRfE58brrsms74Sou7aaTmWJnvtK88C9
ZjHX3MebjwPCy6qJ07n4HZf1jLpw4R0Y/mDoIz5YbXRN3Ib2Wo0X3ik6MaIz0Jvg5QOPrhG/7Q89
CNc/abJUsdW0E55ArhM+FiNvLXR6sUbA73/GBWeUHU1m9pL7MGIszMFiVFNZ1jPEXEBX8ASvhkwN
v5iJHL2EKRr/HcjdZH88OTmHKdcBX4k2uH2SyMA4X4LQcOsyK4u5T+i3EPdKtDYoP4jSmH+3Z8ls
hFqMjZvtfM0ADuPWcGxyzsrthLcnO+l2fART7YEddEDeh5+w3wIXByBzdVrx0lmtVkP2CUxeaeKn
4zGZRjuHxcFM0KIn5IhmssspRNSvHA8yvpb57BbxrxBrhLAjnb0DSsWSEHc+CUfnd4QjL4MkkQP2
QLEWYMzh9BfyaI2l8QIyBY6BqgVSknkcsgBarFZpxV7MA/nWoN/wEtaCl4N+sVZ5k8rmU+BgAyzO
izOL+8EdP93NA1aOuNpOrwxT+IXZGeIDSCWSVw9d3FSS00TemUPNRtkg8RtjDpUvCnx0Z4Bx85jB
Cy/LXx43YM5MUfPIGKxyV8AWC1foFTByAPHrQEXeSD+PKeGJWq8JNPgCDQjV9aEIwCZhiROiCFhy
tMYlb38PzxX2huqaSvLOR6Lgflpei0L86jVrQL2x9eAb2/SJofVVsYY8rQ5q//jO6urv5tXPHWRE
opFajjLgjfToXWHQSm/IqYoKxL5jkNgbqrRqxFm8nC9UaPfbMQse0n80nddy4twShZ+IKhGFblGW
ABFMvKGMjUUOEkjA059vMf+pqfHMeDBBYe/ulZrAssq8MF0KU6r4y4zutImk7Gtl0E3y8DqgQ+HS
CqzA6xo+TeaNoWPhC9AQRKmPRC0mRBmRyLWTxxaNGTIB8gBndBHnaizPTkBryL80EPERbHvNRZ0I
yZuCJgfAcsCdF+dStXe4rOgfHTZYK2xyjVIhUNI41oJOuwIw4Uz/XWLqrLkAOMf1MaZk2lSOPBd3
BoMkuVmjt5rMxWU0fEUfwz3V4DF74OAFlwq9PUhTRcPqn0Q5eLX+R8vH1Zb1rpM/RK/+scdnzmiu
qJEohsAkqMWqLj2EuKI6etyL6gIgT0uiD8gfOmdUqhcH4eIjqC44+A1LvDPfWr0pS+pflCYgdZK7
iTNm1Knyix5DdgYyq+jziOgAaWN7YHROFkPLEQ9io9utLhlK4+1nNZBhqMgccHL2hidJlxbdvnOD
ooCbIzl1YJH1R4pIqPQOhqFjy2T0rUgmxSmQsiyqNraCqShcq5Ng8oQjYWg5oNvTQW3CHbRnJYeL
DwUKyfi/dSCN+Zr7MIMj/2ljrIMIYSlgV3IyjwiIITgrS8pYIkOGqkglWrNR2LEYjVVPwjl+mHUn
/qxOjvzlc34Kkwjbk86qgBcVcNP4F6wDaSsnkvhdRxNXJY3i/CF9Wxt8UjDEC4ZGxS6Ls8XaABoJ
RP6ZPaZlZM7SUVcyAzc+MSM8K+q/+gckB0TnvmXFCKa87LhkZRUWLLHDE4Ok6HlWN6BUZvK4pPxi
GBWOyu2CQk6XHCyec5ixigmb5eInSkMI14Gm6DSOEHpGwd032MJg/IZTObH0UzpQvLTk46vllSeT
FE6XQJW5GsJe68jIYSIVz6GJuBZTXHj7sBQKM+XmBRUUsV5y/lhl4Hw1hZtVDSkArMNLC+H0EsgH
iGa6ZCOugUmz8EmO8KGNa0x+5iiOLeJQW8PcjTkBOmDL5ZIoBeARfnF0mUTJu9HtohfTgFsOAD8C
Bnz6PvVbfgsyRe+FDooJxVzLFB3okVfosomL5UCn0kSNVR8M/5hvyvUBJ8ICatGIHRmge5sWToPx
GO8dF9w5LJgTIfGbxXUXaiU+Mijp7kn0oEP2maLI4N3twOBzgBLwIYjhwe3K6RbFooPI8gsM7eSS
R6I8xBzLoHPYZp1pDp4cndqEAKYlmnxMFT5GW2evzXidSM2wXRBQLyN9QlJOBIQrwgUNKJpeJn6i
kNOlJIrFTmcwO/5hxSqt6/WXONv4n8Bb/MkeafHOQ4tUHeDbZIwsMll+Oo/SWR5d4ZMsJv49OvfU
VQwDWjlIKCH2c86hZug2hjrJaFekPEn0eapAmIelVCZkvAmz1yH5Fx/CKvTFAQ63XJkXVCLvROdd
ctY7QTBt/9/xOZLcXnirXpX/FRsQF075d9fYKTgmFOMO+3Adwunli/ySMEX3muL5uBy5HtHSVjzu
xs8c4am+KylM1TuNuPIYo0wG/LwxZA/kn08S5PUezU5lzMc2/HhecObn3Hvod/TsOpIY3Bxl02j6
i3SERbd0711oOE6z1qQ0UPi/dKtE2StjX8WBSDddrhxTZeA8OUEJCXv4L4mfj5R3r/mjnHAsS50Y
ZtNBMYaAjucuOdsaA8X9pWcRXQGVi0UaMYu0JIT4pQTWNYNE4fXISCXQECvC1AGMgBAbDG65d7Wp
o80QFE44MKN5qkGzE/y9YFtprKlV1bvf7T6SO2o3Bt3ZL4V8vYAYB/2+/X0MJk8fHgtFv82dx0tQ
YgE2c7Oczp0/53ceH8NmHSf3f8VIZWxEqKUYBtXw3/DctS03Nt5G0fDz5XrNMVdRNY3p0odTnX1O
ByrkerKbtnqFp1unPmYNJymHc6nVSssLO56qOC2Ebv1Bfjb6zxDDF1JQ6E4kvQ5ACqeJ0/wDQnnO
CZbhsLjVsFxBo21Le7hFkMelUNpTFr+SnmG8AmkGR3FrrGor8ACcosgk9p/CAVjaqbTcLbKm3eTE
a0EMLmAFsTdR2J0ple6s/k1KKESiSwMFZ8Uej6uoVf3HoPrd8DJY5Ffqp/R6RMVZrhEcm0jSGVb1
KTfugA4w4n1GKs9qN79JTDejuO03FGcFOfCXtVNkzrEMalA5vVOyZaaWx2kxUS9gWH3bxyAyrs7u
6hQbSG5UPr+N9WO9L8L6vdde3sh8N4bp923KCInSPRFHwYXbZIH8Kd1zzWkSLnZ1a9yiNRJdGtDN
pGTd7NfJy4zg1m0S6PqoeI067d6Nkt5s0tTgnOdiRtmDc3PL9JI7Kz6rUOGRPvNexYyEwqtFG3L1
rDwGhjY2Zu5Ubgv0Qpedvf9ZDUABjxQfdPjDC4QUweiTDb5Ew3TPpIcTEdKkWoJRw2HYqV28K4on
2h5uhcOm+vVGNXXohNYa3RQhB6DepCiBU5LR/uzkoH6L54iAXXNUHzUcc6LIDfog/YGUqkIsNPNd
ya5o/dav1BemJr3ahX3Hmb6dMq3mOu1j97oRs5bzgWFvmv5jXtd8xeGx49+cXbdrhLWvxtegQt/P
KwCCVSbWd0pM8JPuC28Y/duiRByZDnaDff/7EebEjABrAO5KwmQtME6kyb2XJyhXEdzaAMknfNze
g163HB+BdCt/TEbFpkXjV/37pvsNzL+adyPgSxF1l+7z7+VUXcLmjuAPYFsOniXErRHOMKgSUqnh
m9AB+NsNBEobXLs6eEAQpeM/sKCrfe/dGbY5poOG734uX194Ww8dTB72AgvZZZDadZe73v0GTEwL
0L+3bfzU/V23HOxK2/+5Rz/GgE/fuVidgTEwqfN+6Cft+4t3x1O8QVpgnN/TY1Dznpj0tjvb8MgE
aniNS8e9eDgMGTnq53RqLF9B1c8dYS3dnxpzGW3fSDiw7s/Ih2Qxrvj2qd34ep4xmrfHgU4no5vT
SEqv6yJyMhJe3t+uG07m1n6gH+zm6LA5TLgKqns7JCqOaiskyAHUhvgnvNSbwaCbO6cQXfaUGbWM
JeiSDNMxo2MfMGlQOrxVrgX65dqvyfOVP81lIzl0zV6r85gTghjVOv3vJz146Qm+6AAEcx0cyUA+
xquuQa+QwtSNJEor1uFlghiIvBBCZg9ETvJ/WZz2eHt14SSwWVlnUAKL/AwO/oCYPv/HP+IN3pGu
MvMZuCcQ9htRCsjBzzuyek+7zrIyv+w6V8Cp+1/T16TQ5tD4qfSaPvpVwhVhjqo+VxBEhWf61lDg
V3t+CR87rhapnZ8IEb7737VOhJxqw++qratrgfMwmxpe8f2mv1fSHMMk/er0Ft45TCEXpICD46gP
PUs5vOj4uLTR23U7iwUqZaCmKq+NP1EOxy/bfTMstU215LeCiX0f1YFxrnTcCMYZjOpnLp9vUZ2S
d0gc5GFw+2rN603PrXnKdGQ/Amhw+lG/j9MB6INT5C+4kJiqewDcEiaN9gmu+eUdO7N3RKozAd7v
2Ta5s478SBpJXJKiPgczglv4dEyC3TN2k6RmAj0k0dNdTHjoT5O7l4k6n8x4SvNJGuE7WW+TdtjQ
5LSDL9GlguuRg6ECOEVm0CROQ3n3jXC/zheD0YY8nc3G58UOVPYkuDobEr9j8eaMJkuwxKaIA9wK
ckU71FSmq0H8D5Oluf0heUcKx2e2HhnwjDaH4urteXMzZRm1nc09uM78e9yos4i5bYcs7paTlx2T
Rmpvb/8IZiIHu5oS2rUHmSNfacSqZ/ZPPazlhJ0QVsOfA/gYb8e+cnYe9c7O/6xXuWcks8dcCdxd
+qOZu0qgE9yWV/Gf3wRGQV+7yOjPYHa7AbOcM66pdrKH5+ZmWYD66AI7T7cj1FHAVnwTNToBp7gc
/NlPl4xPVPaq1IYOoj0qDOBMVkgb8Cf1cDKgScFYj6lTl5NrOMjuU+cEKt8IzrwLsi47fdYqarHY
Gf5FY5apx2ASFAi43NmA4BScp0rnsYW4dVmWR92u6be5cFIYDfSiPvqqPLwBpLUpbNxI0iywGdnW
sDmQkltn7aQTsCcl4y25yASMtTv2gqnKJJv1Ubvbtc4YQRAgMqDs6AIGvu0UIxMtVdRaX5d2gdrm
Bhko4xtGB5bBwZFGqjU7olowwNfZwwP7FtJhMTRSZAOdBjOdL851VH6BvI0RJOGN/ItYbEmyIIpu
TLoYOoInBKHQHIW8Fj7KpitCu2GlG9iLh6dbBKQcGdqGic2TGu9qGOA6A+6IsPyh7aXJRySOagdR
HVjH3kXSNMwwPSBUhFWRDh4C07XNhQgCTyoMY72yOVuqdRVmwH2O0RB104z6T9EaqfdLsSTxjoVS
TOovNTJ6sAeAh9lYioOKl3m0HC6ynk6c0hE9PSRFBCU/XE1UohTBqDUBKdojjVFiCD5CRFLbD747
hjCa0JcDEuJLH1Kf8RGY1kExHwzpeQGE8eY+4spADFHG8FhatqBFJcQBwJaYBGi2YDAc/EZmCPCU
IbplwjfeLf5CB0IHjEYJBgMjAL3/XwNqQ6duyiCVYfGTU42v1wmtDDK5OT+thhnWxuYIcxN/BCc0
Kt3eqX8IVN7TZ6h/VHbFPswcoi46vwQKsrtSJp6J5JA09u1hAkRKSq+KghEL19PBYiZn07XbwmhK
y5vQLH1mcYB/aKKVvHTbOZk/nXcXjOOTP5K7RvTm0xBoulgWDBx+Y8hbV70iNDRTwl2Sd/f04jbo
547OfDs4dfZfSupA/hc2OLGw9YiGf49MNqkjOZKz7elpuvcDc1bg/AVjrDG4rHdE6P2qJ3N66I2k
2+ec8eFpbJEmUOfTsKwFsZLZxSci/JV1jj62Mc1HZHb1Gd4RbdqDLzXnhAtJRsSKuCHXiLb98m+M
14ojXSNuknov4dzM5+noGi6Pg8afzIQvpp7IRka/3Oy0lqjO+BewZKvH2CLJaAFb3knmNdTWMoQo
o2BmIs7DsLmwaqPGqNaHg3MKMAcYrKA+GJ5mrX6DES/VSqfVf5DtYDmtEQpjksT7NDPMr8GagebP
cvCO9HFkAOoefUg8nFV8O+VxLoXUV+o0oQAvs48ID4Pvuvr0LaeBBqLsgLQhxdHQ8wcDaK3Qujvm
YjVilsymNeL1iC7lJ4L6MzpuLkCS/eYCuScQ4YikgjoxL3TiFTT7FEYMz5vtdP8fP4OR+bco0uFH
M4qL2xpIsUggROpdfX1Td1BUxruxAa+/jWpo5WHO+mcX4P7k6R8i4gyn4i8oTYNOxLq5OIWY2HxM
aQyCHu1Odk5w4Lw5xRzJHBrHcMg0iG6DyfeDEpVV8kAUifKeDMVCFBtl7EAQt7z9aBvUWIxYBBNA
pNiGHbz6znk4DsThtGd50rStzffjxFbCrgFbYPnpL4ELRNTCgonygyb513tS5RLA4HEhvlkQIbUY
BTl6o5CE+oCWwApFgyVD0Q7HfD5DdjowgTA+bfqZpnOLWjd5jS4uoBJW3k/3rZ5PIEMl5v4OyugF
RFh4MqCYndsU3Z1Pkuo/Nwwdp6YZq7XXygagBtqBdintt3tgPc8fi11v+PLT6d07xe/BXxWW2vwy
cQmhea3iF8BeiCXsY/iKNWMr+3lEyPi4ZwROXcPmGG97XEtZr/edwPltcn3KHHkJbqALGgINOkAi
r4PNF8hbw4h03eFndLlAuRpjfGgFJsDxH2r7zJFXSHx6GeQx/0cElEd7+2uGEloC8o0vCTI6h70P
8okhyGyeUcFZQjbCKsvuJtZdfDQ46NHF+Ob/8Spcqy7iziGJuxAigse0mf7RWtDB8C9CpljqXrTc
pc2CAOjx1UOKCTpFwP+FjFQG2qBvGSOft4vxG9QCxnhKWA3Cc/wuRO8gvU9a0W506oNsoLD8IjgR
tX1IUCkeFE0h2LksPqV/9jKQZJ5ZUC9SdyFfF1zpR/w6CTgK6vlvJYkIlQQlQDu5xI3YTHZ9+XoF
1jABGAQO6yeiUMDFF/+4/eVQkX6MIMhuDM0PcvTCV8x55UxJFM38NUQp3/WEh0St4RGTKldKj+tr
teHyAZhgV+py+mJ0XH8P9w4GwWqWuzemVserSRO+PXgwLD0hFaq3D8sIvgd0Vaa0M8fj0kmRT6Qu
zlVSHNuya80M98j9iPt4z8d9DAvuO24OGXVaeDf86vrRa13IoywGgGwkPmVA6jZRQClowG60f/j1
nwMKprR3Q/a0D27vXpqPnrfQMPyUSX33b+ZStc6RtQrataC19aC9qgspjs7h3t9OWhAkTPNzuQ6o
4niD8513gljZu+aickF+5L4XB+Th2MJT5mCH53vSdm8P72YiKMfKm5I2ybw8lGGGg7AuHZHi3GLn
Y75yqNXcAiGcv+iSx1bunhk7cfBy1NIWVXB8WCPSyiAsr25rstpHBiIcqmaQ55I/kfThmMazfURz
1vBqr87t+2ERFvgg8A6ohxjRu3vLvXJKREWr096HxwbJCAR4rYYXDnfaZ0Dfalj7Pn0XP0erc/6p
E85n7ys/tVfv8Pe8+/l+9uTdgm8iZ2WpPpG3UYeqQQDXai7LC9Z0ZqIQEATPOz623fvBLVfYgRmm
hUa9iisemYHMnyyn6aLGAipYwu0eYV2n34i0oK9v3bLh7sk2yvE50IJblEClnW6JUD6SOIqcoHdg
CE7nMcj8S8WustUv9mz9Nxa9qn07oZEkQZ8PqmJkP6S2ZMj6O3w6GWnZURNfLkPQM6eS3BntwPhY
h/mAT9JwAT7rnff48t3wa9ED/BRft+VvB5+M8vr8PW5yd5tIOsE+SWT7bjAZq3vsflx/sqfmY7aq
sGAxop3DEt/E0chTHLtbJrOjubPRWzZJJHxX7BI3+KDgzsjcaiV8stYSJgWqRzYZEpz9psG2Otyn
VIcArS/yPCDqEH/WzsGbAW0XByIjh1i8aNWzeP8+3362usZyT/WzfC9SUquQz2xtTmKjD69l84AV
THcfmUBrsOIOJs8CjZ9LmooP6seh9Q/yerTZ/5RnLMlQNrnVXIN+a1kmp8EJnQG6CoSK184eyiN6
xXs4FL+6kaLo9zwv98Gp7GYehvcW8psD9W092V57N2CCjDC0DC1Pu99q9qgFbtwvBLftIRBqy9xd
Zi+Pt25i96506mBUl8hEKttwtiSVVuLUcFAW1llHm4lVje872BpgL9ACot6K3gpkAVkJ8wzAcyqs
arSvQ+a40gUCzFlMrH70s5CCD7cjcSI/1vhtJW/guWzrNlO/CPfzs2ftE5N16+YwcIXxD2bv+IPL
yZxfvreMx+63mCjJmSEckrW7gi+kfPeaB69hYpzPHkELPR/rLdNu0QhU785v/fdy33ZWeZ9rinHz
ODEu9pVQn6Tot7duQUlJXJ/B5toansS3fLY+hsRiTeJebbo35B1fD7faCra7Po/gV1L2jYOmm0V5
vF/WkL1iP0cYcAuRJnfODedWnbyZ6gpnWLpWgRh75f4duGoOPfK3SoalF97pNv6tFl+VHTJSm7Kw
Etx/cvdpde5MxTOI42h1tocJbivGl9/dJ3LqgKSKquU9DvEBid/6BF7CTT6+gxmT+1uxb6QC3iFf
/R3r/saY3McGIRZK5Uua3ecXk4rJ/PbOYxJ7L+RckHRBLfzov7tNRJlsgzn5oDX7PDiNyun5S5at
dbWTrAXTXzlnT1D9G62B9ky8heRqnAmEqGFTq/214ataKNbtU5s9aV+33wn6MggSFRjg2iDeiugz
GOJ5tTrvA1yVSLc8ai1F2hUoEZqd6TOphpdg3+rWv34pcYfGTPH7rX51cZfinVutxTZEh1OSD8hd
2prkNG4p9xUUcMv0IJEvFydHAPdVE4tfG3FoHwQMzLaTX5g7xekrB/aAAa0V7b8yQk3x1RF0O2Wa
K93FrgNng41luOvvtw47AY8Asr/hNCJQ9dJpcD+x1WJ/IKivd4ZEAPpP9l12TZgbrH1Z58Lg1IyQ
n9fwwYVS7bCxlsP3g1ygRq8O4TLcMVibrIlyaPgtIF1KKGq6Ti9MyNDUmK9NikF09KUUxrLq78Pn
D+skq8S3FA4N0vlwePjMYrapteDI5fVu+IcpbWp///tCrfr1DOvdgvC0O6Bwp+w9lk1EziXMNAd9
kvt5p+YWIcF2LwJwMQB75oO0TyupUIA8XBGDpJYgk74BlgfVAXh1cMRFPKbeXxGNj1rhRmiDGHbR
GNaPBj4+2MZWESGk50Xtu/itWZonpYqJT0H9wZZGOTNUHImazhZiAnGKD3fX576j4RPlJDeK5X2m
VrGHPagQ7i6Rzn7WTfuf1mrUIqlnykFUGqKoc+zqSBjIeiBkWP5NCIE6TysBCYRrybEgQ/XVK5nm
1OyeseMlveWcOPaYurRt0iZRdLgWuUP/UiBgCbGFvJPYsYIMDULKxMuLe2fhb/htDnxGZf2kJKv5
rSXrU4ihPtp2S8jLN8YzHDEHUkFl4EeRwtvY0R8+HdiNGu+jymKmuqiXum9Si88eObnccUjSCXRF
D+5SKZGXzXwLXM+H4W2iEcuauYA+Pl02d8xmPLgFk17d2mQNcyZ6zPg+It2LxDerZWeR+nt6W1qK
Vcvhikv/xDLKwP7EbchywvgLOtjSr3RM70T0YpEc4mJwH58dSl2XwrX0a9Oynw3+sYtwxt0G8TNq
O7CA2hZ1ITADucAZZJ3oYeEuDcwrJgXxR8AU1ilvOYu8OfBrooUa9g3BhUw5Cawqh4ULwYUxpjJm
Mnk+wnKLYx7fs/upIHMWFi1LGH+c6nrvVWePiTmrMmzyvb4BGXBAIrn2Xy7NkEhzNfqQbLoQEQ3J
PaqBkyNFWnuHWHHpuqoqMgytr+OvNbV2kTmUdQb+Boo8iVgAGD70IOoEO5jzJHj/gTREDvNoAIdm
0l6m0/Yk/dtC8t5RtYjyU4Xe9rWqEXTJzF/odsrv0RPJgI6fbmtlxBiuqH55Gt/eiwpHYyxuGMMK
/J93dEpWt22L+36wFMhYpSQbtk0cXUADDA0TWAWYgV04Jtg0frN0fIJKaBclmloxyHbLIkntj7oH
rAtxr/xs2E0glsKURimHZEMmQVuktCtFtJGB+/l6phOnOvTOvWuv8vHY7Tz+hZJYYVL8fczPk891
ZP6svqPIDXXmZYjoqI9gFi62RnfdCAoffJI2G+qIssat8MKofXkqaaG3yCAzEO3URuDNo4xOC87n
m228g+x6PP4jL5R0L7AD8lMk3JXmFLhTjwQmA1DL/OvnTamNQ//DVz1ew8M0DEqGJ16T38j3hNjr
Ocj+5Vn6K7IMH8jAqSvFFvCtiZyVVLf9/mKV0N7r4cWGzJdI+OK/VxRkoCeRONxw8A3xK4OMeKFv
rHlNptlIWm4NS89XioFlXyFJDhKXQhXuYH3g8wB3HMg4qIs2r5qCjx4c8jv4CMAve1hcqj2/Bd/V
RrdQJ1ejzUcDynGF3xC3CSYjGgwUU7/2EdhnB48Z6PZUCmGFPab2BNniR/ZtUXHpaP+Th6Pz6rYR
0LTditdyd7MTnTEyuIrXduvhBbt5E8DsheJFV6LhZz/6m0x9QFSfK5NtCfkEshzdV0hh1hoK9HX0
mgB4Bh5mUD4Y/CfXNZDDjlvQZK7dqW+xy1+7BbIr+hmc7coTE4ygG15ftZRIE9HGHGyOJfaQOkO9
sCxEGuciHFOAofSRWH34DYVhH8d7D/eVz4QlvkdyB/peCUsU+MWdnXOHryU0aHppkJEIS8mx8q+h
yZPqKdVSSw2hW3eFBETLhUciAEJgl7nAriiNfxMxLf5kGCocipgLa3TwdxNNZ6S/iOFJcPTIQDWp
kNLQWtDDMeRe4ii8h47CvJ9iUD75H/p66SFK/kinMDpmuc1PMTd26zFReHJiDJ8oNyI0gn9wY+o+
mYPLuERRPRexMg7zDpFgMd6HocaMM/5MswWnYPSv+46fn5ksGsOrBGZk3mwsPKebuhV6XcbsgmEy
avFEG64ADSLVGYZ7sj+jjSdbB12X5GYDpiL7xNTSvzujrcd83Jm0XicesYEVbAyQEpBh8gxIs/et
z8xj/hflXIWPDG/ESJnLhHd5Q3cNSUWIhAoXHeKr/migqQCDvQPc6iz3yInA0SkR3RuiSUNlqHWY
sQVXxbPqeUVA6cDoEV83W8MeeVquXQbu6rhIRwLyrJUdnPYz1oidhvE5KLIkP6K6VLGhZXPueB8t
G9vCiJifgYZW8NOaI6mfhzG1gVtJ6i2nINbr9ZaxAa7JhbdmEHzAF0YlKY5gvv+SSubJlsBeQxXL
8s5nQSaH1HE70A688nXRonFSMgKvrKtNZciTbkIpN3Opj5Ryy9UIjIwuluaxs+QFiBzrKUiPqD9s
dtpRfwNFAYBkTX81vUg+29yt6e6ck7DP2/M4wlOw7jkSO72aNmKsnXeUYpiqJk0HrBysS9sEfBt2
fOSGSCAB6hq9+Pc386aIfJVqhVX6N5hKiCLhGH9h5vdY8iRpimp+xgAt3cn6LWkT2xCqxY8QD8Gx
41AYteIn66lYpD3qPJe8QRkjokYwNgi8iiJQWyjRLVQSCGzJOqYVXMyNPjD4ZkAkGuWSXv5lz5E4
ATmBjWLGpyBGBZEOdc5JqIC/V24K/7j0KCcUeqPrCOjB/+JEJJyt+mecNAE7mBC5SrgRuIYIwdEU
Rk1w048hUeH3x1eMM2JHZUJeII87eoi/QPlYanTXUX0AAzLhlMEpwfmDCVKY/Hfl8tLYXWNNT+IR
TGi7fiYp8UC6K95WhBUWu/IZ4PDowKHw1rReNWOT4JyD24zVdp3QwdWgQLLBOywG1S41WfDwt8QV
lnxl8Od6Lalcj7pMgxmQO+sCW4tl4eUpT7RAoqyjYHR2CLm0HOuSkuaKdGIgQ4SctBX/1l0LX+dy
mbxQNWrt3i+azC7RIqtaTSo9CBv+D8rA199VKC4NtFl6NqTMLi9f+TmHXO5qBRuRCs4noxt0W6js
QRrIiwF9o2Ais4TFd+W/mHN2DWt/PX5KGq8nveCV+S96OZgeykjYFOpz3UsqLK/M0th+/Ve7Uztx
z4lwWUuPuOtXEvFxxef1aEYC3Yo7cgEROh6B6nIy7WmePWm59EvM05Om8ognXn3Gc25k3IYG2nN2
te65Cww1P4bFnCwI/bR0qIhFATLgnoAAJAHjPQCPYgrkmVXPq+IFtOI+VOy88luuCNmB3hQbMJZW
gI16VmF/L7nMU48SbKCdXsXN3pdvkSg+B3l299fqIiKXwLyNN6rNVxrMLyz4cY2e64uuhFIgD6pw
5vx8c6ASr5aCeOO9gtOh+vGVYUt94OSz1LlBKpBlsAHJgfxZ8b4JFcNqpZKK8kFyHdlNou9v2Snb
ne/vyR0iA5kcDCEGOJiSiH9b+CkoMer2pB+d8ZE3IH2PkQznZ1J2VRx9Itd4ca0rKHTB/FXlcvJZ
Os80M4/ew0deTfFekv6DQ+SzTbOYxi/stGuitu1mVzE2DHPi1OqKMAFdK0kNmjClFVR9oFOhBvEf
Alvzj8T4Z9QMUCM6U2ohCHBiHdeOkDEsBP1EWMQn1AiVf4OMkGsP/wlpVgu2PFouzPY4dbWHpkPt
zNr62HWRPbBnB0oe0OLA7jncs2V+TFNA+buhChASRTXPANiEr6wVMYrEWBlaLADDg/4k55K5w9yP
dedMc6J+R2sFfmSCYNTOCCdpcTS4obBmA+Txi4aQQKMmAUsf6IW27MGvo/c5ggSAmd4qKr+3zDfS
ffppIL1DIASt4T7HzxAXBEseuQE1d60ZQnWHr/oFZ8HoJ+5j7TvsPEuhNUo8enNzikmQUlM3lXao
f4VZ1rWSu2ON6eaIOxWWU2j0AL2iOh3ac1zHBEeBX/Ey6hV5GV4EeSMCvfm/OvDtXL/KqUSf5Xca
NJharLXFpJ9RUKu6HQOC9PCnrSXznolMetjVf9UtYy+AfiIrrkfGw5aKZ/NZ6KkG2Pif+GEQRUEO
xlQFMf0xo691wqoGBHTuN5k+nQ//dY43/whZQ0Ma6CC/nUS9XxrcMabrOOt3hZ5U/Smk79PRKtWI
CAVjXatwerTi6eQU4Wuqg1Vlmaxzkp6oUiWVLWg42OuZ76w6VZpbLQuS2f6/xm2I1NayiPDaA9ji
v/6rQLlXDOB6CcWVxKcJHFIA/yuLmTLBpqv6VLpvKAQM7iVdt8AMPVbomo62wTp0h9WGz0ZFe/5s
zecuxYH6UQExWiH1EOYTOh+YYNcZ/QxkVqjIm0/inHLmtA8VCe0+O5Ca5Ab3JRvV0VurQLrYNMBr
5idwRP4dMDX5hMsR4dTgSFUpqlVo6fipvJFlR9+9/JP+cjD/tIOsGHhddNtREerI52xwO3e045VZ
FpiYpB1KmgNpYMXHgWlws2g4jsp5kFfnGt67VWJPND652dUZpspkQyU1j3lPJq2IHgmLz26rfDZy
5Gxjcos+YzyZ1bQGIuFSbXoPUkeH7wT3CmnAGzbZcfnmp7zl27t7UJkvRC3Brt2xNvkM1Pf3juSi
mhBoYoAAolTZ6X492dmvoLNk+7Mlx2HY3hDoR0qHGWcFhpcbei7TLUgtudHTxaedfeemnBNM7FZw
HHtorqcUBYgXeu0o23PQLC5qpzrLe3D7IMU0wVsE5l4xzVkcaUDhFJob7KGUjt3txS2oWZud2cvr
3wkhxVZ6mrVRT3YO82JYBbCYnJfGnVyr4zAb3Vad+/C4eY9bQ7PLyJsn/kgSbtYwaVi+CQY6sqrj
FyEG4ErwvAjV4+TMV/yxtLxNHmMg2rw4dQY8n1A4YbTwKqE1MBeP2FyYSn6fICgYMYZwsN1gRGJf
e8Q5MbYK7EYiE5axheQlTfhK9CUxBMACiHfIIHUy++LJbdvwtsG5b0ZmG7nRm7nBdUYIPCGOap4Z
kRAUlmHhX6Pq5D68Dm9JI75G9U0bR2eQDfU7Wz7GedIKCDuK8vHlbq9mjy0RXu2ZHlz0WvyZj98p
oV1Hl93MtGvxeXmTiYQoMEJxMGC2CSYn84dwpsqA2JZZfuDgbiFUUkfstD4HI3mSVZ9fLGYAJRck
A1AXPlLme88IMoLB7713bx9YvgYl3N06I5bRF3LofDILsFnq42PU5mleRCIOzuhZKwOO98RYo8PG
2FyuQV/GlVDaC0ybTIcp4/oAz/+/w1nBqT95BLd432Pz3wCuwNQuiDA3F+m4IdUHEM9MGeX8mmCc
TjjlXFE8LMXHCnQ+oC4JLYyqcl+bC9KYthv+QFo0Pk44P1QtWxGFH8QGSTn6JpkBBcnovKPXwHBE
akSa7LBdC13SAILHmnxQbPFIRLCgoypAWYCAJSfbApMKGqhGn3aBfZvwDcp92iJtN6R+8OvC4q7x
aGr4vr4OQR1v0Xqk1R9fGrsz303o5pzpL8IowCRJAxAglx+A448wWlJI9RaHe19AB7sIO4z5xQG+
Pm2Tt9+0W1fbGqtm3FORPn8BwGFOHuzOxPZUgi12H+YT2vmD1zsx2VQ9Nr04IE6BEbkRoocMmJg1
2w21vb/5e61wMxIYsCxiSqd0Ik5gYfUN3GeLw2S3acAXnzrK9MFAvr7W3CtKB7JWmI+YMt2mc1jy
DXasXnXdLKgaSmioNvXFhceMy0N881/wZlzAk9fBf6T2YwJgn507bHDcrA2+X1LNAwuh/03IdDLw
WMQ38Gb+99Yx7/o/iK7XJGfq4rq5viz5y2NyHb84IuubIpiGRq8ZmDNCRo3Na2LNeHg5efTOSTbW
Ny4wBZAG1uyMiWdcAr1eloRUVWZl7zJ8Ta487DLk4WOyRcMHJQ9tE+2ISiG6HX6ho2JHObnou8qe
ySTKSwREEzUZj3eJmrRM1IYJlZSXM1FDM3+iqkrDyYmJjvCDFEMmf756W1jAcnNOTtFrUvZyiok0
VvqfRSIngyaFQtE6JWz1IOk5wFDee2xyvx5ok1BG4pkOH4CdRuQ4+ASQsx8VVAFN4kDZ8jb3MRtQ
36Ilg+H0L5HgcNqz4ORyfII7dj2jZ8VXzdQ0eq9+ZWby0BPllxkUCQ/l82/nxeDVg9D04eNi/Vn6
+v6JyvGe8KNmUPZNpmAx/RIs+oSShLQv14xLAq7K5dUrR1fvsURFgTERKTlQVt1hrEzA//ir6YHH
HX9OwYn3cyCtlaovPPF/VYdnOwVv4LLjpJUN9mi4Kgc+dspLxC+awqOdLY5w5YfRtkIvmawaw+RF
lgU9MRrK/uv+cy39y+i6cxrT2s5+3pkSHGbQoUV0u6H3psaFNlvm/ZWxTOPl88b9kE/LY7BDSUzD
3XZedJht51pEVezbeefK/tb+OZjgLuyCRrBvdFeH0ALfZnrr22u+4iKN2+gx8XTe7Tt5OJRglV5G
1tTOraVfDNUOD5bdZE09hDsEegTNNxa3FhVEr2EEFwgSiK87zSngvn3aWFRkZuo/bv0WCB/uVZq2
NG7RD/hWgyhY8s+j021wOUUndItGH2tTxQyOhV/PMMLR4k3h4IgifHVorx/9S5SNj8CfFK0P4FCi
L8ivwIYBUmS3kcJPYHmnyDaQuZhc4yd13/eQ2VCvvyLk4rPJK0ojDfyE6ty6t+97zblpPBMpYk5M
0XFGrmS/q50im7dazhl8DXEDcx4jMmmlG6R8yyr01JR4lELk5GGrU2l4IK8199ClPFBgdHMKS7Qq
AZRnRlV5/DXnNREi/rlKm8K9xJhTy7RnJoDf0bt67+6VGD8Wh8d1sCfbkUJNXG159k8GbkskRhHK
v4C4G7JOPOor3LBBFqJPVCBIDRpwG+aUDmiWEFqc7Wo3/27YRmoXvwcAFvhotNHP8eE6aN1Ht+n+
y6KVM2rRgRnux+V21blcB2cgpRxCY4VBiazaXm1oZohVYHMfKB4cpbtU0ZDs4VBoc5mgjSGUtnpg
dh7QQjCb9PLc/BSNG/wHdz45UvM3pR0lLnvJ9DqQj0rDG/fd1BrPQdsyjqldABKPIWVTRCt9blWc
utX+/ehYgEZol4Z1DtgpPnZb3yu/jX7zEEA/lQWr2BuH2jtgXMRjSQ+GEKeMDORyXA/7SRu1xxr+
/gVQcG7YB5A3z5yvWOLyEd3RFIAgSaf5M6kYDrqlS8yf+9K+ASntndaqa7bIRUnXOMO3AKIeRPP9
pzC/W6eYIVg0Wd3quE6YLHrkG5Z0BujEJ/A7qpvUqZ2Q6jbuXpPqN4SXJvGaiKu80n1XHcN0YN1v
dbBdqszbVKB6iepjvGd6EdncTc0AAFycm3McqomZNJ/evLZy3w2mIaBxLoi5AvNomPy82clCrs50
9MaWC4NfB+NAYsMl1UDrhiNLQ1QB/GsMWqnbT+5IbK81JFpuBXZwH+6+/0fSmS0rii1h+ImMUEHA
W2ZQRBHHG0PcihOKIE5P319WR8XpU129ywEWa2X++Q/61X1A/hgXr6TBofll3fuwXNc5JW8X9KUB
moFI0GaAHZ2HQrbAsYKMBHospqYPC7XqBTeSCsckBvx5pv8bO+GrpgR4ok2AUF9uy4XVhb2Baucb
ukm6MIDUz4Bq3zJmFdsfO8VrynFDJ89x3EraEI6/ywJCRLnS5hIRDM8VWAOhia1CnmSO6PdWRI6R
QqpBZGWMdZtc3b5T+hu3dUEoJZj423tSqNSeppgfWiUDgyLQ9CPOSlH/Pb595ptxn6U0AUYI9UW/
SNn66YpuQ6SFURN+GFmhKgq/Dhu7e4tPb+cDR4qEGpDJYxkUYDYsOLwxnRYOa2x5WKWM4TcQU3Rl
VEODThsv20zyuofHGGwSA7fHHsnHc1p7OpZ+x5AS4IGdr0wamJesr6tm3llCPmrm8AcPx6enMBNc
3O4ulpnwlDdw26vcIwPy+NcOv0ernm/Ilr7iQ0W/fvFhnXQ2ZnGj/9EHPPTBm95t8pisu/T09Phv
8zVNd+2GkiljkzLCLuVAw5ySmwrPxm1h/o47uatBLRdPNCLjaYhQSWnhD3cwJajFYtX6kmexXdx7
1gYvPhAhiC3o81C47LGkOSLoQMfh3YkdJvEpvqTscgjJtN/oM2rZjQ939sveah+D+9n/Ni7A2ccT
poLM68X6CC/RzrbC+4r14RZD+jxUmMjsg1uiXS1evg8sN+xH6j8oDC7AWDWyD9JCoppQnLj18kQH
W5nartIHG90/btvcijkbAX11bcIlu8N9EvB12y4gs3GnpT3WTRaz9nU45B5miQkh3EDri0QXGm09
Ltfksk2GyqQT1kSvt+NXhTTt2Daf4YX5ht1j88ePYt9pQbDXnUU+voKFOFcsgTSzH0mAWgsVPIZl
9k585ltgchBfGKn9MxcB5xBAA3En8KxKfA30IRlDG0IVocmPoesJ9bs3hqnzpGJ2NRpExg+EheZc
7kEfBtixDEkQflGA6S4nQM9XWGTrNjxnBqlD/FCtT6rvPgGIOAjN+MzsHDSaKVTGoZbRaPVWMEfa
iWCmkFq94/S86HOEP+2Wv7nZkWLnEMInn+Tnty9mP3vgH4Uv3DVi+KkHKsKCEm40AENA8fJI8gQD
6cpssbkL1nA2/O+EZvfNHgVKy/nzG3YBl2EgcGLJU/Vj32OsJOnN98kJacnNVWfcwhXxkhR2rF4/
b+yaI+0abwz7/LTUWWd46viF7l7AUVrT3Nf1nSDV7WsoPfyvKs0WTIQtp81VZPQ0NgjJjEDDuQQa
6cV9FPD0xu2vcKXe89d32p6/4hu4HdHj7UD/OBufzhNh1HHaEqYqLPWhsjGpdl7DIqnn53EZcLqx
E0NOYmRjhNSkg3eCZ8AJio2QPVpTQeQEOBIxg/rPV4K5CJUIFM8EYhpbOlFEmMrQokf3ZsYtTuvS
OdDzlh4qSxrDHmqpPY6WpDDJ+KXzd8SWs2aK3LWrtD/4SGNBfzZC19Vr3HtUeNUTPWoHsO1DDZey
M5wSGM0/EFmdHVf/ujotXx7B03zZ2sU/rzaT76QCsNacy4hzS64QjzC2vBwccD5T1hvLMR9xTIGz
8AI4JSD3oD9tJAMKs/S32Wb7x2DnBcJHIRAw46tCg7frgL/doRcWgwPE1VBzoJG6xFRs3DsX8g/P
vQxW7QU0RlhvOakA3XWeKK6x7ToUu29cADbs8HSh/mndGZwN8wYV4jWsRwB9Btb37XVEGOIQPlH3
Zzac9HD7EVUijjrkpwCCYWuwzicPxhQPAbOb0G8jaCJzElQXa3SpOdK1+BX3zfSyJ34J4LrwW+Bd
tS8wdnui8xUIvdUYJuV7zVo3TnfdITAq5yzsD7rzIgHVmtzXd0hIXbd9dkq8H+BxntwfHaX3Qut0
DBrDQXVMnxjcw3xAUQaPEqzTNSbQacsgJ4epAJ0TK4MnAx8wP4hiWAxMMdRkJR8daooNtaMff4Zw
ZWtOOlbbcdplCq3Y3fugj/3GPB/cmE2eLUqLF5AkdQ6NFVG5zrJFiAXDJ6x90Et/D5vcKpIzqkWO
Lka3cJDffecW3wzzimD1xYnabzu3Xqg1MlPH140uln55/bCqH0xp8whryaHBfuH5gCFMz+6ArhKn
ekeu7jwmNM6QjAc8s7f337Nt1jhEcDpDT0d/tDg19oNAT9VsWntlY+GyiRnYtAQ61Ua9F/WrAjbD
tFdxaUHq7e3o6UZwK9z7licZYBe0A+fm0XVsfM1mM+31OKnGBYAJVDmF3uDj9BankBh6xp44fkIr
KUEjEObBenP0o/+GQYyCuuVp2FfATo1rOOO/oBV13ccfZ2QPMgjOZxBnGJaqg5MNaoe7JULZPK1t
JNkD+nwy3hEZ5wGTmlHPQg15jGsGuZwY1sVw3kcE5eTW0vD98LZzOPRPED1z5/EK+ie/z8VGlvkd
P1W3F71X4IX58JY1bn9SEgEO8R52O1c8zOFxlzg2x5vhb1Texp1zeAnugeJgP5q0/v5a9n3aH+ml
A70FS3FXMDsx33oE4KwbOIW8e39EPKbV2vej8+gVlMOo9YT2+L/I4O5IHNlp+wIvvjhVx+INbzQ4
5IjtlVHuVaiXXKP2rhVuO59Qi2vInUB/j66Zk1qzLdNbQE3LJP88brbPlDn3qL8DKY7f55BFl7wg
6FnHqTpuznb3TffT41E/yWOCqPZomC0Ic5iu7hWuKOvBV+/ulwjPnuJfGZL9EJNCJw47pcNFxfX2
gXMxFBdotHnIsnwwroO6ygGOYxlsH8q4Q29uuJvFFVrlRTJeykUxM2zD5rgey4m8eJrjPHBG4Yyy
J2b+L9Oq/8cDMoXB9ytztZdzKt0rg6ScCmayGb9f0b031lY6fB3I/+ygQjThw73ZmXiNmKewxxZC
ukxuCnWNWYAko9s5YduPwYVg+MucXK/yFegd94qpEpUPaOGlnpbcKHX0eYsNcq3Z7Ei0hAVfc1Rw
u7K8CD7BZX3mKIVf6OSf9HiOfwikEC1F5VSrZtULXRZDQEOM69tnl8AfrqX7Ygzws3G2fi9uoi/b
fO2/AsUTCj0NsxXuMfvZJ2sx3ABKgEWFnK4Cd8na+7cXNw+hU20rlKYGrm/A/MiSL1YJfCXa/zPz
BXiVeKQdarb5zuqMJZs6qB7uJ4/FVvtApkdu4qiF6RY8VD293TCheTEBvx8D8CBwtsF7Xq2+F7ve
/7CBZSCwvYP4jTcjuiyrBDp3i8l9Ruwv2Bc3I2rXVoV5zv627qlm1Xd+tEvPaaeE/AZg+ls90Afc
cKHuAkBkvEHP787WtLCYk16yBo8nQNRYf2MgFnPElmen5rpxD8oWrn240+PP1WcSRimHAZIOUxTn
moejQUdY/3j6OVdOPlqKK1IVzIat5wxK65exGm5hVMhQqF52l9g5Uiw0p4ZDVgQqPKeW93ql1Faw
2bsYwM6+gye7BGvuhgCHyQNkDGjaEeZc3ckXBxTwbPcI75Da6XuGy41FcrM9L0+gekdbiSr4trje
OY+Y7S6kPumaC1TmgyMsQAhLpPtcJiByySWhhKYQBhM0r9gPNER6ANLQjba9vl8s4L7PyFxO2o2X
Qyc1O6K+aQbbLiG1hMq+sU/6WbQZ+Y/29G/6ghwZn5nQdSyEbjSEKaMbahQ9qiC4Ldr79hX+a99U
yMpGTqSArxk5PtDAfUei4h8MnqCj5f6Fw7DpjctaI/QETlP35RsNNL/P7vz+O7FuG05PPT1vBlqX
a3ZOFYYFPHzXjvUcgOr2bvmg6q8odQx2O9155GH/sehcl1/g12czynnT/vzM7EYbd3uLYystSguP
kBbneOEpDe0IHW+tuT2cHK4mBY3BvZ5ufsENJjb9tSaEJSggw+uYBxGnE5poPIjN6ARPTrFUBrC3
dKDKkE/yYbQv/yCnVQ37pluumHd5ipBOGsHFP7JJ/YNc7VscG1uqGADQjCPhHqabd5A9oJ+Tcokg
4PsLM3CX6yssMLpNGcd1gUv06VFaXZkQPubFNURGAXB1MtfPF8PPKtAQE7L5FF+aw74Jwgnm17Oz
TlqPYF5Il93VKS4HD4H1l9UQuit6iCzlWqGQ+58wQiM7Bi0+mekRR4J9QSqlmVDPo6E3LzOMJZJU
xdWAP9KxYTE3xBqxf/NOsLhvlNtAigSjVjIhxJLHqgvnO+ndXGSzMjB88fFAPbSQ5mJLg5WuoeBS
c0AfCG/QzPKTFTGW1mjMkMlYOagsPOve8E4AAs+iyT3aQLLxigLsgPbNxaUOWIEfwTEH9IP0ZKSX
6BiAhvm6m6/Zqbhb6zxHxbWmZV5GS8zMzbJwbxtPkz44IxwqBMyl++kDBUNDLleAuU762OfmMzN0
pq/xmgMN5uGHVAe9ttwn1+cWgzDayUcXGlyQAguwHX/MMb4P++fiYulOp7L2Krpy8Yc4Z+3GoSne
qyvN7qa69djl5NjhzyQD1wDClBqMj1g7eM/FrWMlm42PqzWXnvF5elk/ZsiUoJ0EvcrSTvYr/Hyt
MSYTSAHO5p6IrddCT17mh7titfrWvu8Edw8yFJVcmAG7Oe533rXOUM3/WJi/IA0KFcpfdltpVsqo
fv/AC8jGyOSFjYV3nSMbJkNbhs9XiK9mHyUG9K3NmBte8n258Zw+94iS7ca40wAptoUJCFPxZxbr
lKX2MyPa55tiX558QVSENDsdX0gB/A2sKSBYxL+ubWDmacbyx88B5z8oHhPsGrlL+sO+j9nJyYQi
ohH8DfZgzhxiuwOhabjBsBeZCSdqmmWw6pabdYQS5G7GmWg+vxGiDH30MVHDl+Pc/0xlfJX/33Vd
d6RrQPoAkC/NDCOMoFwkbGBtWtB4M8/AbeMsS5Lgag438ciDfRgwp/mZ1cbet6xxVZi789dceLTw
GmPWl/eebsgXaAvPcwrmpOOE+6EkbKuMjclh8MbntpeoK0SCvShJvsbcsKlzwVaw0MjNksMWOgsi
1kfXvfOkOg3/+EH95NTiPiHWU3ztmsncTW2QhfoqakEsoYYlxSHuDr7KALuDuaEWcHv4lxG80OHF
am11TFp1R7M37m1w8i6838tvOadIT3qjPg5Fmr3vj56DKqNYucwKiLCXELth7+Pna0HDhK8B4dWh
Ur/fmWs9gIQYfaN0wD+JrZtVQRnP0Ea84YgNYxpEIoavMjIBeGHck/VdZcjWYKXcFps5yJunTn5Q
6AmaFYsSi+cTglwBDg4tEA4IOyC7JRRAs47YwWCGIFRuO7AehCd8gTMniYBIV6J6xhyNNUvSyh05
DHZkZsYMJ8QDR7iDwDewTiHzMaFhi3I6C1YKzAPWWWIEHz6wkCpkUWQk4zodM8GWGY8XKkL813Eb
Hhs2+xtlXd/y5N+/472zGPIfgXXIGkMo/nYXi5OljHqjvZriyE+L7pWDLlhR+v/VTs5xwbcQouJ1
Sm4gcwhQfx9RCHBV9PEvMyNgrPnhO53Y7doRe6Xz3kuMH2QstDoz4MI7btRcbUZvnYEy6A0YJN4n
xQSQQTJIegz7Hh6YRIfp2pVHCGqjqwyIQYCy8SBbgaqIF5cRTBdNQx9ahupcBvgtEJhMjLLQpLgI
UmA58MHohAdFCAfsnz5EGCCM64RbwohueORzCockJfQRUAxqIwW8sJRAILmOxooXtFKhLcO05E6+
Z8L4AJb4kx/IfkQ36jChZMonV57RMQbimEAshdUIQ5KnVEg82Xsk+6n8xD9uJ5AoC0yWWCZjN3nj
DnsG7jXswvLrH+VaPjNbB+Rd2EDywdljyilTMT48Y+mjFXDTc8orMtS4cHzInMUgj1U1kLv1XEj0
DKnswO/8sZCpBZ47eU+fIUaHQ9V6YtC9qxZmVTr0vz35+0IIpz7frORhkRX5j3Hzb3E9vE7Go8Ql
genNIw7Dm6dNxbsB7jY7e76mHks4NjIhURtpB80co46HDaJvscnjViUeBj9Lw82aXDJHt76rTqLD
cJeQlgT+tTf+t1r3/BYyd07Tnci1J6hS7glJg8jdQSWF4QyV2TUxk8L2CfOgHcRqsdOS/7XjB7ZW
K3E/QqggnjAdfonvUY8Eeg0DHnyWoRZ8TcwTCttxPkgjSnMlqpBQLLFxpRYpB9wXsfWHnxLBOET+
UaA0gZ6AF0QzrIcb/o68OMRjdUD3AjrcpXcUpYUSdpedME+PI+c+zHH9wgV/UmC6pII8DduxJJP8
wpzsB9XWhmxmVo+LoWOW3h2r4vX2g/AZKCOdS1bxepsYFRq/e9idNQN4t/Srr/3KzTcXPQL434GT
eJzE4/FuQWBgEMghuEnV4EcBRCUKEXvD7Kl3t6EMvLKjSxKIRk09w8DJzLiYPfa0THzKufxD1fxH
1Dq6rAY0JT1qJp1QI1QlQSL3RwQLibikj0UcICxGfgzxAue97hDPOZO76e32+8IzMDy/mitAPpOX
1a12cM7eKw38BuiQr9O4b8yxvi6oncdFwz/pmojmWCyz3u6Ls4fdfmgMcY/Dje5LXI6UDRcuCzsW
MAYd7w6vKkobc5cHKlZOfjnQsMPVdKfKXoNX1qIKkBPpRfBMIJS9x0xZlMSGwF2hlAnZaO5MEqoV
HHhoBNAjJvBLQgNfMazr2T5lGbUcgC4oZEJUfsVVHNO/c3Jcp51MiFNFWB1No7Ep6vWuQ4YM+NGV
4U68eZBxYp6XFwAQlAg0X8z2Aeqw5UVWgmTsBGPrebK78xuZn0JaLEbQvajgP4XVZqyIrqUmp6tI
ogpnS2Fryi4PE9x8J+x+QHNyounJCQutr9sJy21zMlsRsBBOTjigj37O7BF8cVxjog2E8nRakyIV
86bvyWQy5D6d95LaVLGu265rYDa3Nfi+hnnEbkR8RdDmYyhW28MSRb4JJ+oN2rQY41vHpX855Rx3
qK3mVpIC/DyI80jP+ng9ngUyNXADVHji3qiVLuNjYuxu2xeB1St5+sf1qh0oa3UK7Owp3mXY7ZgV
k9LgvQS/wsytz9I7RexJHwTNvFlpotSCecVnx+Pk6RAwYJ15/kAVwyd7q9c0Zjv4JRhHRn0pRFjg
rJbumB3Gas3ftIlsfWGOJA7mxtVRIoWTgwJR+2cP3wwlfOCCx51442nop6DkZh/Tu9BIDnjwPPax
2S/pJGrQS9rBcUEV4jM3Ml5W/2b/eOl6d/MVgHAzRxKlWPflA5e0Dg/xxu3G7aBY3gbv1cZlr41P
ODvwFdkGFKR2h4JGiNsOlRM/nslx1GH/KALZQ2pyWY7W84AbQjF8Pz01vjFksk6oA8PfhDaRb9Lm
4VcDRja37N/WzrOtOxtK5h/lIEpbBuohTJ3p/4enxmCRhuDZMZvkuPrOSacYkBYUamSDKIjtiJCy
P+SFIPcnkfI5K70KBnF0nZB0EYs393l2jEAA1BEen8MPcTtIUs/YMVV2d6KujfU/gm3t0AeBqefe
E/UlPFOZ6arhc1iMwGox/pPWndk+c0VHKt05AmjRsb5cUtgjnTNPhOFylMkWxaAGnrk+niPj99rJ
21pygHrG6oPCoQkNp2jjQd+zlfjDbETlQSLj0zTWRyo3vwkVjk8mW7pVVJAQrD6mKA+bDw4HQK2Z
orcG3dGH+VP9tU6H+9fu6XG5fOW2suvvwJdDvInREbYXGqtsiqNvH+8B8A2EE5qdU2E05osgkodt
MDnNuut/FwU1NuwIwGdoF4Jod//Zl4hxFuq7yZ8gcq8dPOPvLBMzYFWzK9RJHGnCYI/5bWlvPhjm
wLNwOrDO0A/wKhUA5FxZMu/ow1tm115jkYLVMkXCWujEwoXFE8qYCCMXYQJACXgbatgyOP8xg2P+
ZPZ2x/S36+LMQvTUEDMXhu679sSIemgaJ3pMCyuGMEXyDLCoENIKw25cDnqYJGjYKVNwWLG7nCDC
npfL3hQY5c2gH5lDg1GLHUkXj+nPEdYwCE/0wP11WTPJ49XpocznDlMY70mfDLJAO27/ie+dOEKK
tPGCJhTmWQw3lEpB4Xg/jTGYR8D4ZONo24ZrwAydvkGo7oO/N5oCPwRL+EFURbFpT6Bua4didEP1
p074nrD5C6YFTL/HJBYWo7zPYABw4Y8BeW1uDnd0IuMPFuwGXbyMLZcK5IT3/Cg/ruFBQ7wQpStD
AkS4Nfeha3M1AOYrbCONrPUMzz3nfaCG2yzaSTcCSvusLgtgtUZH/Y/mX4Wx4RWZ5rT8Erul3gpy
JdicAflalEeYpMGqxH0eJSYMxfhoxxhdowbBc5wiDaAVpxBr/g4JPgOEECEjEVmMy+DHILnoCz9+
yUNk1r4+PHoY0lt8irECkQuv59O8FytxE8pf6OYi09dGDx8m0gjGxtjgPq+0EV7oCfxKzbvix1ci
CjWSm9eYpOAg7eCVJy/viz0XEhLrT0InahRemnMffD3IExh+tdCY1LdAS3iYPnEtKoknjtxd+3tQ
Q9HgqKE4Cp05cOYtZAeFU/JbTDhr5zpsl1Z70ve5YH1/AzcbobsKIePGW5MscvQAdIMfMDjoJu2J
/7m7+uoB99D/4F4CHEpGgcjme9jHLLsRtg3icfyLJS54Q7J8E74nn7GkvWNPtn77IkYet4JLLCsI
5PaHrcCDkQ/2PQ//CpgI/PnHNgEGA8mF4WDDxoJQ7Yy+h0eFnBOUqBzhOFPIYP1/OunXkbBWxP3r
Zm5gKMBmTlX/GjZbLbym0LswEr4Fm0lzONMwse6xdUAGX+BAchszYhBatu6umZfv0ETMFQpcNknF
ptMwM1wEMdYEsGIU2nU50zZ/pPi9wS8IaoMN8fzDOcPGOYOtAAsTWFL6DsR+P+TY4ITmnG45r0Uf
qAOKtsqLAVhshtIIAMHPztPcqeEFGlukBg5LXZQIqBaJAlSmKp4+l63IBEC2GVqeV13nPuGxQfsu
ZYi0MW8PQJCOS1oVEpRHt/SUPIftg75rDKQAHQomuIBCKmwikEfKL/lBWdlqbuk+3eyuWnXSZqTO
O/Zl0KfdEPI9P0ycHb+hRhNuZcd/4iMJs/BLsSWyuZ9/+pj3Gbi2D4R1nZJr79A9R0zxB8xSRWeK
IpSGBYKqcOMymP8jhQGae1wp8OK4ZgpmDFBvPenMxh7Epktw09lp3m7H46Rt3OOcJAYlotx22n89
h2KDUlNnaG4EVdbaMLPdtOSavvyXf9oTa8hQ7s4kUKgE/hN6AT8u/w8LRQS3DArLGlWvFtSIupzv
mNsANOBJTOXJ6yW9hIYMHRF19qqI+JsZzR2NVXCcPvbMht1cWBDBBiBTHVe+GrRXatCyuuh/e8x6
CS+l10OGtKDGr2TiAQ8CcWGaqdaZQhJpMi5hNb4cmTTwZ8xXPMZnv0UeIj3CQwyP83XK0IQ1ggD3
ZwPDDS5RmUmbeLL+uf3iLTeXZqnnUWqfLDAZh1bVVRbStI5PNHm7BwDOM4RGEp6C9m6xw5P4RHMs
rhWyM4iFg0inLqMvc/QuRkxi3wa5bbKk/9jvc2AdgwxVA7Di5F0XYH8eOXQOlU7jDin6rzQfGk7H
KlXb170E2OGS683sReOpEiSYkzd4M5onqqa08y9G4OwHbW/pBtK5QiGBDnxz9UUrK5w70SAeBZFy
E2YhzjzU+FVaJPIM8NwWozK4cEQt59hssVnLDowECbMFscdiN8YQH/BczCY0POlFpSJqyp57HR//
NPY+fXlNOaw3BXNI1fvsmFTjVCc8DiOEuaCFotplKuKs12CmAKq70klSWB7YaAizAtTgsRXGOlZp
sNDFGB/x61xZzclgEWs0MWvgl9jYc1dF7UUz10fuw/nu3eeY8x0ge5Xoqm4BZIcbxLiv1dnV6GQR
HeJqRbkxbA4K7L2QXfkugFO6FvxaBDUZQlI+l2AGtOesEA8RmxljPGUOrhHkdzX5+9+RofLED5QI
iJyDSTbkRoim12Ud1tSPLqLeZSs+ptXwjhsZ7TuDxBDUEjee8DrsTwk4cCXep8LlAluokC95xlD1
LLN+TkXJQChJC+CD4YMJhipQh8iz/3cKpsB0gvQukIcPhuoCJFw8KRuVQRZpuFksIfzXXB1BSXKn
M2B6OhMAD0Dqh9NTz2f0yvbhN7Pr9BHJGAN0DcijOwMKXIpoVsnYbSNBFAFrSVWX6269kVfiM4sj
Qm7/UakRwy0HJx8YYSYFmKTHYnqJhSwXROAKsDLBMgSKZI8yIUSQAWAZHKrW32DNVi8YEBcYFTnn
CTdULhMPJ617RVdb+cYf2wg6wWPcSlpO3wHi7jIURLT0tFU6VrAYRgMYlLSjTxBfyRsM4v6g9TTT
bzmE9WRXHPQftst0gzvz9DsiWKQFXY5Cj9DzmtRFqCVXjqaN+doqFhaYFAQoMjpdaAJfNA2W8bPP
F8IgzWkzfaxCbKrbhYUSKJx+cUHknq10u5t0oVY4FV7iY7XB64FZqTFqpXIpJBylZ7qpnB0Y0MDb
R15//h/U6VquBky4ZoGh1JNBxzpDPcUFYzQx3i9gzDlDbwzcnjDCIavaflMDINnj6i67VjT/Ix6U
5EPieJZRJhoAgUwhwATriJ8Suw7BdMKujZgIwdHVO/whfA2QcIiLkNw0Frb84B3ASBzQJLbw7T+Z
/mK1JnoSBqd8wdy9xOUMnzPG2hDleAqhxKT6X8PYGXQOO+EHbiUAalCDEY5Coha2PPN8mCapQhKs
pNATl4q3r66IYpVbbnj40Q43TK6lV2KjZCWdvdOWssCYUDlDlda8VlyMfrQ4wmDtTTdrZiruZd6a
ys5yOTwAoPA5kGN73o3oleQbrSMmmcCTuDQICtvzqxjeDmbWyTPV4Q751K7ACm1RccvUB1BTZk13
+Dk0aqjyMsWNAjDQo+2i42Ys6MDO41cfiu6dqZeEbQg2ebNfU3g2iWj4xA+jnALXolfBWoFpFPsi
BKifjf9vHyUkRFgE3G0eI3wZ5rgqQcelEQ6WtVMcOMwgC3ZDODc0MSIBhFersL1KWdSxX3GLjeoD
wZFYmQDev+y76CyjDrm+qoRdyC+K4iO3EyLxkc1Qwr8ygdOxPxAwFXb+rA8d5B9YmmRY66IhXE7e
bGHq4mTjHQsrCWlx0k2ksUQY2iAThG25EqY+OxuIdJwtl1IA3lkyc5uix8JqcQih+ou5p8qQ+7Vq
wzsdG14maJybBAyS2FUhcWHvBFmcb8HTx39k1nWxKjhV7ASg87lZ7xVkId0tToi0xZDDj2N0FqDN
X0csGS983OPYmOjj4+iS3tM+kMC8b6BXU4Hq5urAQLz1oCG5MQejfWjgM7YIxm3ZU2cr7jEY0hT2
qH7xPDEZ8wQ0VWNl0pAoAHfA+WfHzrh0V/OzSBR4yt5miHs22M8MehI2pgRisdgavv7Bp/m2Os7Z
71nfFLkeQCxRWYBDK4F1GIXT3/VBTEvCFjR3Jn7YJ7EB8srZtLD1bfkvx7DtkppnuP8L/sA5Bo/4
bs8wvCFW0rlML5jX7DnM15cuzZIAtNoCwAODoNyVBC8M2rAPN2AOADgOAJwBfsrMsC/Wohft4C+N
SbblfNVHwKHDX3KyvH4oVjw9D4qVV8038XOuuS+Mf4kZxb7olP3wx/0SQD6m7fRPy/MAW/fddWuw
9Q+r0Tv9jBDWAcBsT2MjfpLKqO0+hzzFyBdYGADZHZ2Y6h236o466AtuxYGCTfz9ZPbp6uLGZeqm
RM/wZSni0P8eGjBMna+tLrWdwVa15erTSuBBfHM6zm2Uj4kTgOIy+IDqdZEXBGf/Y3VjsfKnKCPm
s4IYtaV9t/s4A63uw0flj3dgtRcvqWuCEVvo1zAICLelYH+25vbnLwT3IEjmbf2MjuF0+nC7wy67
wT+zoRGnAb9gVbgcCm8bhFz0koarcl666OCmIsAjrpwlcvj64qaBYzmtFtwSezoj+daZivRwk5BW
//Cfq4ffI3Fd7n2LLiyPSzYMcW0+AIH6n491Don2hOdzuOIj77Wzk3vhfOUj+893gMyPfhSrdrbZ
I6xfoXgNtAT/6gHe4VMo2U8Ult/BVJyYvj6hHbMyur0Dap2wioqpmnWzDSOJigEkNQqfEnMCZKEZ
1u/4HDx8MDne4M0vHKF9cTR6zjT/4V7OGDAd2ZHwgocdtn962gAJhpwlOGNacNysrSS8Ehy7Iin2
wuKm3wzyO48dJPAVfWbtv/BrG31WG6h9XARiaHkr1Oc8WjV6QlLl3OtEy2Au8pSWEZ+YdlwbiN1U
joaxHxxepL3ggFAQ4Ptw67+73aWzgfyDVvbu4ssO0xC+Ap6Ejl+ed1+TuGWybZosdw89lZPSOLo1
jC6z//d3hnpQYo34xRPi5vlhuGpwm4bAiHjFK4IObgGmMuni+Xz23/bbzhHeYodEwAsopKir7E6o
7ZhrvFGDcJYtxfOaRUXEJmCxZMUWwxbU8MPdlxO/J+8+YomEUwceKzDzcMUn75XmcYaQFLrYweBS
itV+sZNkg16I2Lgf1vHL41XrYKQOMYTohdXJur/Q6GrLYty8TPavO6kLNfz6AQumudsVVJ8/2FuN
BrwzRA6wOhH5orv3Eshl07idlwPBq3MetJQpa6sk2X3Yxi2MoIKPt32kK+eUrnqogMyCGQbBGlu8
gAGeaxzCZld/el1Pkd5qkj5TWs3PPhy0NsBTaVkGRtEvLzzA1eJxGWxkbzqvJ10FC61DC6mmzU+G
FUx5UmgsruZwOLwSbIgJaW4PHeJoR2IfTy5yXxChkz3bGOZXsVlXwNoSn91agcLQFc8IYA2fCcLp
WdsPfz+TZ6Y7AGUj+hcqqmFiloYm1odjORqQQwkwAWZx/RO/FCwAADSwqKQ0wO2x576twYcsAdCQ
Wcv2BemItDcFQKSQJ4EEz/xROTsYCuqmUju0EvdOeJrTNfwQDWFbJbNqFyasECmwz0vX7PuVjdVD
EFyoGq52lnHgbeVENygeoZ57p8ON7HNY/r/2HIgzXwwKMLLfqveHSPcayTKhKyVahwvf/9i9u/fG
h3t6u8gXawZ/D0zA4cYsftNu326dOIdu+rB9twF5Ou6p5nERJmJjq+SVSN64GMjlce4S98dt+Jd9
+/Rua3aFi3OAykdYLWVhuT7xEJKLCWp6w47om6HfPRz08d/k7g/e1vUOt3rgX2eTQSewP3XYw2Jp
TfksPP/BZj34QAMwH1wm4krTQWtwX6CLWXbiJd7mbQs1qZvWtBdpFNlSZ+Q2d2YZoVg923G2Xi7B
hZb4AW4i3IegR4me7Et3anEzzhuyTaEhTcS55WLaZ9Rm0YDcge5gOpkfh3OyTddRJ3VpVHHjW/Et
HLFxwmE7uozWtZnK3dAUGv6AaTWhpbxXNDhlFMUvd6l5ER0ZRHEmyEzbxTGTVnKHIxSTMPw/DW95
mWPv7qpzqOImboGVa1TW35O90sK8hirGpVFkDQT7SglOHtSCC3AIA0iBBXjJSfah6ZPaa7ms5cIx
77aBGoT4jsTVpd+hUqFqBfgHMGLCmyTHLKFhyrAggKtpAbBRZaGk27Cel+L1IWTAZGMHqRG6bgBb
hEidTZiCdiWYlkakLaATw3XzQG4cKMnek+XZJK4JSyQJ3Jzojf3NZ85UDMfQHuGTtOFAwqjdBz0K
XWjr6yitraCFgaQbYLPezKOYvEExWoK8OKJOBuGbF1uei1Y5+dDaQxAF48ApdB27rqBP63UFimky
ASGat0W6OpyxDW41Cs1gFbjZSXxFNEThTPR/GcPtdTGKMeBkkYg3XRTB9wmCoDVKjD/iPPlxcdEc
tMXw40jiIUIUwN9DBGIcwRuC3BHg2iqsgBDTNOMv6VN/mjDauKLwktb1ti/Ym7gzVQUfLCvHLlQv
YUPA2EKEAnULFgviWnUubi1yh/izp78nxMoag39v/BYgE+KhPa128snAqRZiPbexeStp1NCuiKGH
mDXhe0ete+/9CwJFqGri/IhOilNbkgmXEeTLNdYoCYNgVCVztlTgizQ9uqSNaQERSUwZlmVfXoPp
hkODz2eRVkmkRLWjPVzmJ3w+4jG4YawtpXLy3sD4Bks3E8pyBdJpc5mjiAe4/l/IyXxA5rzxGsR2
s+fhEv5cxpeGzsPlC3DnsTzvuBifgnE72HnJadZLQD+4+PET91R5Xfg2e5QBnD5vE883l/kNrRfP
beSm4nPH50xS0iTzg+AzTGgmGn7OyP8RC72TNL3PYJP4aSIcHOaF40CMuAhThDbK9/DiMhYIgzBq
+DdJwgeqLUQjIGfL546nh6shVyoIACEd7uyDqxPyGXTZ2pfgLRuKZ8gKcGHRsErqHo4HCg1ykdBu
pxtbWBSCEb0dlSnNcqlPAbc0xKv4cT85HgPoAkBz/9w/zSdrUAWOggM6/XTs6E4pZk5+U4YLPxxA
746wbVvId1WGa843XJKYrMi1jGMeUqQxd/aih2+zRtkr19x02bykMGA5SKHzH01ntqUo1m3hJ3IM
aRS5pQfBBrG9cYQdYIvY+/T1LXPUyZN/VUVGmAqbvdeaazYBD3Y3YXzVlwWXwRDLgXxBQfoXMeXd
ObM94ZvE48iwBAo4H4otiwmJZrGPSmrHbu9PXsMJwhIKasZ6gItlunhSKVgXVZ4hnJ+m3BP4CWRA
DbwwY1d+VTbDIp7VaiCXT3JaO1zEGb0sXTC4V7GGUnTsfwNuz+p5on99o+cse0vOMV8on09hBGnd
TB2XyJx410IkPPhIIIjruAHG8tfDlEk7zMPp2lB1/NBZYBgvy8QZ6HHx9Zv3Ku2y6j7boD1p6+gt
hRB6h/Nnt4c4/TNdQ308LJYBnFA+/4e42ANEXk5nJLMF/TEHkwsRjIEbaqelL13ijeeJN0kHfPTe
mn0weGBeu7eIARfcFOES8lj0wVjQDylQa6G3bLBPYnths3+DUb7g39InQ9UBxRQ0so2dgnVnCHZ0
yRi44KpkMJT/JO1G7TEybWPmpvW+qLPZx6mgu0Rc3g+ORulHierctx9FguoJzTzYEYQa+0gfuUxJ
bIJaA3mcEp8oK53AJZJdRlRKmm1zZ4f2nXFgE56Go9HYIJUlmd7Y5naLp0Vz9i0YO26V5jaFb0AZ
uWOWRSmPuyireJZApTj0MA+k1hi9sSfIXlYbGcaUeoxWkpca77s0rl8SrQyIYIy8wM8Yc2loDOe7
U39HGbGj1VmPxDXmdHVHWMY4kQCTfBld4T6istV4o4xl6GJU9j/7uwGb5WkMAZUoCoZEMn2mJNB8
5xswpd2LbzmCZ7vmhvKFoRTxQY+VgFZM7bJHbpk32urzL92AvbJLgAA0I2mtaq/LudGEM/jlpnte
PWKnr+6WmAr3y1T4KUAcUNrA98J+QiiQAGAokiUadTcqncfUCCuOjp/BuBjyMYkh/B1zQ5kRyGMp
ovuwoMzHgBDdP/vJc5qy6y4SfgynWHaCFyLSExjsNeIArsNVv38br1YGOzCj1HA2Ky6A1c4Eh23P
u/nZ7/wMMcXG8hoyRhPZ52yhOYuF5s2EPs2BBjua7ZztEz9JCpDsFBTwv0Fb1ufBYsHRNjvGV4Gy
LQ0cl4eTk+DdFYpTo1c14e8GIbsgW7lB04xX6h23a4wHfyjPyX2iImCKQsQd47q0PSc/un/CyBk+
k5B6IN1SEokJK76pzv3rpFsKpSUuqgd/r2D9zQGKWxtnG3sTGtsuFB8xMIB/DjDnqz/9OWPtPdXW
ndrP2IitLnZ56AG40xSlXHwCZoaS7QWDHAgNJNH22MWP4URAPvXDmXhdIeKQ5dKyGKaLJa08im+H
CqgayUT4MmFvn5jBEbCBILEd649WmSRu1Z/xx/qO2/fYEX+7O00KCVI+WDqwFOtwzTnvZWmDI4Wj
UEoHA2pE7czeuHhKfVEHVtZfSL60/JQzacRdsEPxHYR/zE2TmTMFDSQTKrK+gUkDd5k7LZb6kgr8
agyuEG+8YiAGegpHFLN+8GvxG1tGjCVnfK1ib52wNgC/eAGP6o0DdTFLmKtjzgjI93MVYSYh3ANp
VcB/v3bSnIDVRQmgmoyOFiZYH3NXMNOQOBpeC1ti7BdBDVm6t6g7NMIhRWqJPwnO5jjFsrhRr2as
zwXJ3BvwnOFmI9lmjM2JyX1nCyj3FS6W3ECyizG5AxIXJzE0OmzurDdqfCNYsW2aswZHbVaxkqm6
iLFgEF7Fb97PBSrWwmC0hocn8zTM/pz24FxBa4S/8nVQGbwfXl35Jaz7tZloqKct0lG/KUwlmI6n
sVQ2Byo2/SzTty1vmbLmt8gp5/jPVHBZ5sYRIcjZacjnyvqm2Nzep8QlptmR4zIlWDW+Qlr4oW3z
v2bc6313L8eC0XS0Ou1wgBpk0wm3WuqTJMu0kdgZqnRdp0Tq57kUHiG18dLx+60gCzsiXYYcSFDa
4tpjZoWHGEsW5HdNkX6zQl+oObBF+Tbq924r61JSEYJilT1RF0B8Dz2etyxktt1X32RbnSnftqgW
qaCgEdsZm1Si8pm8EEM2Tkve0RYJ+d1bpxI/QCFmMgk4WYNlK17G9cNrEurCNKpJcDuX9k5Urg3H
kIlpTzaOR7LqTICGUyTnszKF5wLPKNwP4Mm52XvF+n8r0I5OvuxoUJWl6k6xDx5lIXm7AdLXS0/v
sF3Cb+GbUyh1t/U097lX3ZRuRSo/Ng8QcfbgBLbyj0gsx77p7i9QWNHiMbqlUIcNeIX546rH3uvr
347uDcuvUw9BzP0adN5hvo9OelfLJ7B+idJgN1K6wtVVIbLeHtkSOAWeaDg/Cp/uIDQ8YkbTgnVB
7zF++o2Du8SaEgEqrmFgUG8yfWv7BqEDcAjufhuH3aurBnr35OFA4yyV3guLPEIpz6qP0cmFM9Uz
dx/mICpAxgG8rMKIb1x649eIHN2nkrzP/hVFVkFYMUS1gfm3rrpb9tbSS6vjkJvO+K7N+fL1GzUG
TM1xO/c8Uh9oh+lyXn/lV/T/9+gLrkpGD/TqPKjmlK0M9KWgLbvV4Hl368JfqCfHvPSfMRPn0q0x
BoUOjpvqkkW2+rjLCrXPrccQozHVujyTcBIHaZ40B2qoEIoTbxvAMX777W/vQGBMbfrP2eQ4y6++
zJ7w14OeVlC4fYjWiYhNoXqyh5vgCJq8dzEDAQ+l/fdHcLOE0vacKyOjdpnhYRH88ajcDXIjvt6i
Dm+9m0jOzLxXqixvo717kkgM+6hbdTamVBZ5VpVu60sPe2Ea0KLpwo+FJQ38gtFQY9byHrinzXUt
WsJ/Kfhkn7/bmfEtQ+ILzIhdR4Y/HxvuHE49D2vysRE2Yfvs6cPOULxuW8gTSufa9iBb8MiGmdbl
MVI+mJZzlNJE3RVrX7tHyph1A0iPLGLwBaRBnDynY/Ap7QabGhsYtfJs9ixEZd6iN2BnA/XzqCgg
C3NSKJQHgkHQNiHok1nFRGx1xQW0eFk0qTQoeJixXcHPRhEgM/iWUGISCGDQ0agCnjPOO2oVNtJf
AIG9v7vsIeWE/ZdqrOKQ0gnk2GftCF/Rzp/4i6o7QrlkZ2dCPQGwMCy2fhRontfeKhh9TlZUHU2O
Zu/6tj3y0lBNbhB+kYdNOo6GE0SrDkyFqzDZqzlnjdhb7rPyGFRwuPqz9rAFHYrEFtdEJnqF4jMJ
jJ8s8rG03wx8XGXEOIrKeQBI0ZksjBn9QJYRbstJcmMvZi/QISCbkHhFQvHbzZwM6yo7e4zTDNu2
5jxlWHZo22H/zUTskgI/0oI8xuF7JQZJpVU+neyx3XsqVMwcbcfFp3FvpcgzYG6vGqAb3KDku6bb
4jYsUZfMEsiVLWZiYp+0MHkMnGq+Mi29QTlWoN9UOZvgMTzBU1gXOU/YYwiKgbFkuEIEZGAuaKO8
VRyUDpM8uPRAfTA/8AghkwqF8/zlLsA3hHUfdZ4hZBU/oxjDygzHDqqWdtTcoXUrTw758Q8asdfb
VdntE+wvrlZJByfLJclTYEMnSV49b+Fd/zhlpf2EUfWKxG1c8ZLVAR+xzEA9aGWQs7mkQl+mRmPy
fcNFJrwTKA85Dlr4CyvcNrs50EIXJVGzGjcMFifkFa/q8A+EhtLcPVIlhpNlvRhcwyhphjhecZX6
Ov5dyB0dhVqJqviDlAOnSzkqPEU0ghryLmUqMgutoOxEq2jwKigHqYWiJhjpiOVKsQfuygV2+pcO
5p4MOj0uDKjWopKEFF7CquDS8gzw7Axa6cF+Q5/hmLnjvYNVxclub5jKqeG3otxsHax2XDZkFNXU
ONmQL9zIEV5rX4sJFVSZ9eDWgCj/gCQNeeuE8H0psPvhYk3XndIZ1PugApuQQLT5seVN39HU/9QQ
lNYqAzbWUPF1DCKRPzPljnDIkBFn58WyMy4O13KJjVOTLy3hRS0f2brF/gWXZq57UKld20XFl/Lx
VnjLgfdJDVBG2wOE6raz1vGNYsRyp53t6dxTbpMHIefvOTF251QXkzUmX807CH652bNu6mSO30AB
R9fTdK8yp+vb2fso1uvlV6Rvbjlgnfi54wjkY1bdlN3kpw+j30OHhbrolWQmbHrKwxOKE45aS31Z
WxAixWqOBeSbtRczj6OYgPIPUiN4VBebUAMbKUDcQfcRvZgUXye9XuNMcvdzsse2Rv46MECrX8O+
JvQg9G+OSwqz8qe8HRswPWCSNQSsCzAg7c2rP5OoJUv/ePPa/dz999Fpk9TBxPag4+pGr5BTX2Cz
1xHgkrotoepEh5AjeOgwKsJuCWsBchePGTVwe7hnnzZ4frSKYczwtXojXu5Yu12wM0MYJLcAFy71
ExasxhHMmPVnB/5r8nDfKQScGiKpDL/fzr6WChsjMh6yPFiwL4YQvwCfXApDCnuFme7XX3C2BFhv
HJwS/iQICiVDdOqSaLxHlecU41/m12/Lq3mShGtMjhP57jbuSZVLO0+JjZ2nkCX1FH/xDVTMwNxA
hupOasXRsLTrq6zXn605+3AHEgz7on3pkDXpU5mbOSJdRL4PPLo4SRsPOen2GKzzb8cYXL2aadUL
umUDrMK6CpOiqYxb94u1uT4LUeYvoXnarXADt5NvA0CnKn+lq/eBZ/9ogMdesceH4oLJiOOdn+LO
d7MWX9US1F2xqNtwcjbB69Y3HrenTLf802x7nDbA6jqDEF0iC7cQBpUW9zVvwQcgLOo3r2jVsF25
/0tM3bk2+JlhZQ0xGHbEt9eOsF/rv1LkIJpJbdOmCWYV8HoChiN8rYyheQ464ZLLZG+F3ZNi3ePD
4XsLA14EoqIcwzZEsZ4b3q3sJseHOCB7WZgP0y2CWCnDD0JVu9mXBfvz3ulgQo3nZ3uOowUkxFCU
rCgD6WsflBTYBD8gRYQiPgGOsnnSDwjgzs57o9vLL0f9MctTyBUcz037rsq5KBGdktRwQf8+oS1H
TI8Tnzz91HpArFt9A8yKRMFq/4EdvikNPbE8Nm6ClmldhR32Oci7JgweDk518ukBESSACzIJoDIq
2KqdBjpeWCk9pL28KP6nJ066hO3m4SvWyZDHfIh4T7Zl63zzGxA7ndXnCw9I3q8gAHkqLWAfQexP
tptudWgIg23NW6TFl9rM+kmU4pbPTjYIlw25/WGFA9XcQCUJam2wzVSMhIYg+9SxgDTWfWWmXEXm
vo6v9RiyL3xS66sVG/p8uzXQTP7ecEERa4WDx8sKeQ04MW4/Q84LgnAf9DNQPStdv2EWNMa+z0ac
rtFKWcXf2UKbdtMkc709m1vTPBy8BuhYKSLsFiA6Uz2X0p5tacq2dsA4nKvjhttqGspFReUHMH+J
+jzKBeW+9qCYPgPVAYtw5MYLD94iJxe6Uk7QPMpA9mrQds3JXnBTaboY+3AKPRpWel/RY9VBq2mT
xSIfnwWVc0aF30B+rH/98/qCatYVORWY4BZWqBhcleUgw4pQBM+h35zzvxqaWZYg+LQwsXKr3/Gp
hHFNz5YDCIN8gmcABgwCdB5lnUmfOkKuFBND5mv+ciP36kpoYMvHfJpPL4d6E0gVyXIT2zmnumOW
/kHMn51snlqeWTTo6Qp4a4m9hNt8winKSRp8O9XNKZAxFb1TcIc5WbY99WurHccs/D12TKeFcRvW
+erYGBtV/6ZF9CKEnnxGl2a/Q+JrmdwgU5zdCsJl4ebB8dM1C+ea/jihNwt1mIlyVKqFG3Nso/rl
oIPrlxM2KJ4h6K8gt8tq8K0Tfad0sPYBuaFOO6kQxiP9sm2YGNW8/prqcHHFyrYOv++pwWYMwDFp
f8MnMtGTq0OTUNqC8D5pr6HiZ19nIUA6dxatvTxkUkvyRH8Ie0FOg3ui9RHE5qSwCI7poe4ut3wp
gmKGXTnFEvU0jROOQM2B4GHMIJOH2xjJu8570AUF3wdMhiNGjgOHzYwtVJYEFxmfzQFTBWZvLDVo
BJw3bLmMjPpe1l/B0MSUBndcDbs1BykwCNsQGjEK/AVOg1efF5E9i5Cmy/YdbGvowwnqQCovcQYT
pzAVUew9fIZeAuk7zdOkyEjg62NY0fh4TKi0KmjDwMAUG/UchPDL8EykwS9agEACLCA7E09ep19V
1GsQbiXN4NYrg9ffPfRMaFadCA8podnyD1F8fFxsXiXooxN1InNmUpjWjA6vf0Jfq8JExfiTGxe9
/CdVMPWcMPeKAeZr7uvksEliRAhRH8wIP1mxncK+M+JE/rjF4E7SFGQ0RvBxHR96L3zGJFJC4zv4
91QI8WLb/3AXT7ASdXfocc84Y24TSSEhnReZTRUeUc/jtEHWbFTFYPtYGYmzm3j0vz2h+aInQhIh
c4/Cb9C5kNFK0rWwH2XUQ+4OgYCdYYLxF7R67Xe14I+xCJq2g7HHCgwJ3YW7aiA/lA1XLJO/DDtP
UNGoMv39oBhA6NvheGbvsdrs3WMx2LjHuHVKJu4EOFqmmKTTGfFwxqSFiYAnxMqschroDQS8rC0c
gvv0v5Qss8lnCOrWdT47jzNmVsTkOdNniNv+lf/Vhyob3Aw0p+2wNg1hzsoEBto1Dz+e0YnXYktM
2bSZWdBjZmVXAmM+E/HjF97zfUY19b067QXzp6TZq3PHKXc18pRWuLdptSXkwSFRgpfNMa9l3qHD
bMZUtGNXNIuG4jDABhjmV5dpQXLe3Lhg/3yTXtBIpUsa3JIncQ8iXOCMp5Y20N6e5HQhGujebSVn
yBxnax1Dim9MdM057pqKFRtDxY9bi9L+DnOf8WknNtztGaa85IUADN4trbYtE6t+dj/EGRSinAIF
dW/4vKJlIKxjjKZrrUMQN/r4xybsLFAtrStW2hVQbjIhFROCQGJaCTmKISp0ghT0v4UECs5k65DP
IhFUjVHCgo3xv3Q4irYZz/bsE8ENSGQl4HmAJSb2DIQALVhENT08LUiAWF1YqQy16Oc3w2L7XDvy
JDxQ3f4xsJzNnGB3gqHV7lIybza4lnqPnYitMHgZPBCGLAw6f+eYtdZe0vwDQwU113ecV4n3IeZo
GVIQsfNTbngP7xE34z/XhaLAWLoNQ7OG8tfHX3RYeBARl/2XsyeHHQYwwCVl02eMg9KDqbGCZp00
Bcaa8lMYVRy2HJn0cw3EsV+iFviAStPCsECF9omBbD2oR4eWw8j3vqqeXjkWSbweUmrBwKSp36/U
PYfettxeMd8T7ASDamrWPQAvWySXT/FWDAN+WDRzX5v8HYsRSZMGlwOMMTiTE8XOvJnjBI/V0OnC
QbjgOok3rEo2G2MLuCmYvGvdA6mUeHy7HH0xegS67YSjugJZZejgwnsdX8ESnmRw8knFfxynCLaI
sqdJxB2T68+4iahH9MdS59DJ+OEvOQq4CknAcd6ckB+sT3BBwJO8ZGaDNKljqdtqtDwMcGKBZwf6
xeaJRR30cGlnQGGpXNiKGVdKXSnHkLwmbzwt+uXw3Nd1q4W0NKOiNW0qWryKwTGhWQlu8bJhcSzw
0c3YaOw+l4PWHdCcwNNgWI4YgEEIANgAlGKUI1OXw7Acegn0iCk8eJgBQt9lK2HhnvFfkyFIBlwb
cekhMyADobqicqFtxwMFeILaj9L+yRXLSi4mb+y9uo4fW2VFPa5yEhQb5pcwpenGYfgViRS6k4VD
XkDLYoN0mB3QznDIMYfiAjM7lVMPsZK97/NgaqsaLyjmmVRouFUwGyNZSwvU7dlZLeQjG/ywzLi7
swUzbNQliGk4QXxtakyxu8iHB47ByzYf3gD6Fzzit0TrriTm6jVh/x+IOoeR8rDFjgpKiRd+ROTZ
+puz4R9RMkIdwH1OowQgnuuRNkk3ejFzbjA5WUZftiRfmVWE0+KoGhXoHt8z8Pjhq1t6TMa1cAht
klPmg1kG0zR22dzbbNpDRmk6hRm6nQ/CmoxWm9n4Vuf2k08rRz/eyCLfWr224rTRfLP6geAQtXgN
ooJoKrj2xKR0G3TfYZ/pCeikt5I707BR62M3IZlIJU/4BVdECerxCEHyB5W7BbP3B/HDkWZ8fgs7
QW+O1aD/QkwcV8GbHjDNF89uOe7M24PtwPJbvsV1TFMr/tqG/3GYoNy8wd3V1x8OALsDhXffg0TX
qvmv46QMgRa8y1pLvr2rU4anGDJsfP4zEW5aDf/jtfw5A2aoeYgBbk+b+mkgVMJDiGQCW7AQkwac
up9s9My7Pk7B/ogvlK07LexnsKvgQxvufqpvGE8coWHIwBD70FCHcEzp36ICwj7gdkbuJb4IUu7u
V2z603LbnuuDjtPJ+Gmsbeji6AbvK44D9HhJwz2vkHnEdfeCC9uUenmsJTUMAHiUC5PxLAwjjG5a
bgVEudvvtGQ/bY50fBQ+qHFG0ImtAX9Z94rVEHyptv2dvr8O2zsehU93X3qAI+P3JQBS++Apm1so
RpYDhGBBC5b9SXIaziOKLpmqtPl1deK7a/hwKVUADvsVX3n1iQ7LD1CHagJbgcF19h4+o/iU1b0C
YR/BpOfeBWsnBFq0Uv57+BnkMYC519h2YqATTknDPu/MCifKj/d7lTwzfCU6gZgoQ1jPs06/A5lU
2x0puu07QSuqpZT2YyABf5V/Hn+CU19H4gZL9tpv0dAOS08yQIz5kTZWymf0qJREbQQb2hyGaVLy
965Kp8akoVvef8EvMlfBmgAq9hOSuP9yjIicAoSGTmP3iPFJCN/YiRg2Jil4R+GIxC8JcW1FD1ah
/AANfu8Tv3dPF72Ie2UBMbHRTWvfwzoSs//k6qzxHnBRYJL6GM97f7UN4QHCPMqmQLPn/MAkno/f
SW7joMDHx83WN1h/2PEkedjkl06vREOCHZQFNebEprnI5AD/uOyse4+tj0vawkpDPE/Es8EFfcDE
6QMzOKea6OOunF6nLzwTi0U+uk2NeYGAv9O7dUlkZehsYtt3QH6Q3IfwTGFoABfVQzXGPc+7hk3n
6jWzfZCvsVzme28B/2e5LexK2vTzAyuCzrHsFdYfDh9n6x1xdLDEcziyEpLFnlF5mvjyALUcgGAK
Rl1ivARONW6zlpv9KhgMlEh8TtBf/n3hves0zWZiJLp1QXV4c/K4hlt0c8vQTMwx/gclcwk+LYYW
wTl4D/MHvLS2oxKV0gl1BkiblhoIYim2nnPg031hV0EzvEdGcgXnGzLRKkMwucJh9eXZ2wX+zO3r
vM1Hh4IefYJH0CZGxgzFBSYak1rn6ug4+3v3Pi6o4AakD4V7/4qXoNTfXYNpcP5n9A9/arRk/31F
DULFiNUjOcd08n6VlMwFWLS0EnY5LwLFvsVvyNC9xnDeRt8+EBMUyQXeszj4BZ9X5QZW4xKWOrhE
UoyNAbIj5zOV6GMFXxsFK64v2b5+LFgkJ4x4tYhpZw7y4hgIPVmveFPgIdNvLO5uieoVnsLJkRji
W1ykyj8njcawSGVQLBxuUpBL4oHHvTlLyUzedtWy1u0+Fh0LAFUuZG9f2re7W/W0yb2Hgxn89G3h
1hKi/HHEN6QNRHm01LUWvQpnrrCs8Us/eSUEXB5PB6tOysS9uIGKUgo66wo62R2nDlIXzFgJ9zAH
fYWBBqZ1S7v27vPao8BfMpsHp0bgrW2MTQOSBTzuow+r6ETkzlYvPbWLqLt78GoIQygTOK5Vxpoc
p4h5UCpiagmnpls5nXEbGLYz7M7MYHhaIjMYudNp5b6AKQkgoxQ9t3gIFdglyAnNS7Scv1daABDE
M4zwXBxTYA3iRsAjB0cGhQYzLPYCvwE6zfEf5HuHtcZLXZh2MpqzjUUreeMuruFUq88hnQSnLcid
2TPT7XYQE88BBI6NETUMfnoou6C9QRR15OCUHDmAlWe8Pa6q7k8g+k7lcPtGZvKgYHn4iE7wFucU
tQix8ucEmrBRezfehNpfBjevDM+srN1BtcSgpSEyIYNt9O9KShRk/+jumskh/kYcokPxwP14YmDU
4+a9nGMPOY/qKZgeyW8Y2QgLEAXxFLHPiJCuiVyknN/b1iFrDJuenOlqXx9dkQHLSdnhkcRJxxXT
MfknMy7SEZnfI2TsYqzly39J6m4BIwef5B8CCqyLLh33PVCmEkOvExbZVBrgpaQrhiKf5E8cQU6F
ykoIILUgyno6Hik5pXgTlBAjwr1jYHMlQ35eW/zEJA6Vag6R5xia03IutTY2P9ixcEfxG1oGX1+e
IQzFI3QMaL9pdmB68alEenyZPbzzRIxveA6UCFVT+Ee/4Qjlfx+p3SNmFMeAQYKLq+bG4BvQ9TiG
fwhFCMW422U3Cz9rcXKSv0YMsQpkMu/fX//GRh/Z+QlDnBYyDDlj8swc7kkG0GdLK9/8fccX70nq
V8u+hRIbUPfOaQPbpLb3dWtkQu0AZgG7VO2fkIVAmeew9KH2k5hmgqGjxHQBsRzYZqRYEdSN1QvZ
YkioiqgZqN1r03kO9biONFePb4NHWAS8JfcVm1hGN/w3v2/4Sl+xaP5ggsV3EZBmRN9J3XtP5B3J
nyt8l8ay0L1G9ApV5yRuMtGHqPam84nlO6oedUSmoniS5LVbGCHE4w9lTckvyX27DBQ2GQI9vFco
X9fQvLzCmhUHmRJ5O5ollF5EKfhw/FecpyTJfRhVSEZ8jmXumVKA9PJeG47QvJHdiCz7/YFnIrGQ
sFMR5nbsGyKIOzJLpuXYb8iGfllBH+xJhtiLtDTuLJu22tWR2BzdzqqmXGx7l8FRku1ueKJE4irW
nD0cdHR3y6eaxevKHg0DJArd4Wg0unh323X38v18YHbethX7yNEaLiuTOQ1xPnFJkAIdkgyPpMWp
KAXTKxaVNxY4pCIac+SGeOyJ6RS5vWIQTY4oY2NMcVFXRrix4Q0AEtnHNRqSykjwY2qOrtEjPowq
bpmVGAS1EdQ3XA1eNH9w70J/S+QxzKFyPwkaZ9Q4lkJWnlFRUrdh8jNCcqjcMEso7MWPRCBNETaw
gHKC7XonBLZacABFuOFGIXEilwVGWIwihrRLKKrpdM64MGIcO5WYLq3L99E+nfu3hLacoFZMw7G0
4wtY44FgI7TmUZZA5C+dFs4NvsS4MmYlluy0YOzvH4ZyJZTgwTiFEaGYO7S5VNIcL31B30xcgARB
w14kFLY9Zt+Ty07i3o/xC9OBO/KTkokXBt+gunwb2gYh/MivDCYcdnziD4qn3j9cWrZh7gwDyH9v
SJTjgp5dKOqlT+fkpceRX9wK2CXsOvy4DRnMPZEHiuUDv8EwcZO8MmhCgs63nqiFxPZOFIqyM0rh
9+TIpnpvzjvxmitPWfCMrs7TLikIa1eK0YfD6UNVTZHFEuIlOJGwQiCMgYrsm35xulIzeneKpgP7
xwVXHXHbE03WvIMss+kt+08CDuV15AibsqHTTameFBId8WkDXrfGuFOzge0REooeUbZ/nkFc2ZiC
zuoJGirq9g+eYg9HzpnGGHc/6mSmGShHbx6hdc66zfvmtKLqoYb9+f8xdZtCROPNkFjlvMIGsk8q
K/Rs9LeuPCf7roQ93hF6yZ75oFB580Nr1P7/jBO/3HWxP5Q0e44LABIRkMhzAH2OU3U9xe01TcFB
ILhLe40YWBpZGZ4uQCnArmWULFC+PGnSlAlpC59qNmIEWB+Higg3IQti8Gj3sQKRANaYj9/9eyLd
QwN9v4QTiloPeSJyq4MDp0u8inpM4txHyBQUSpXGDoapC+cnv37XFhaMhY4MJb2tceDKWSC+agqm
iF9qXwVzMblpcnoKgU++Q64Vf8o6QAFrqSPGU+boBQ5LuBPS8aWEf/TAiQmRboxK/u3tSZKuoLcC
1wMsMEMAnmb58bFPLvCbCprdgSGOJbG9FydJcKVvAKuF85TFyvWQ32Kl2OFYUqKCeoJ7NhgMXt5A
vswtlKJTDEDm/hKjnUhauJuDeRkF+xCTtg/vX6OHa65bHGJSaoqZ3yVc9mUZMiIAXc1WIPQEyhI8
JFwnS1sL0N2MyHyJxDSqGenQhFHHD+VrRv8NuiHcVlyuCdnGZ2pHnpdw1+WTCgYkrBZmhzyXwnhm
uWBSSeQSXMb9iDAkGnIAoq+PhHUmrAq51jpep7K+eFDixkIDugVR4OsPZvXytH39CjWtw05tuDBk
qz3tBN7J/jft0KbxChGNYURPillMzZN0Y8W+uTDyIF1/yAYPB/dT7uXLUWfPnbQag32v6ZXYQuJ9
z1PUXs9fXhx3Rq/ZieqaGvxXLdzd80SeTizKsUGUd0k3H7IG+tMBb4itwl7jtyzVCmQptgN548Aq
sn8sY9r2rJjqPIRilSu7i5j9iK2MOOrJfwu01wEuPPl8neeCfoGT5t/hQzvJgSHbC7iJPMEqZCcx
ACGPdHoP5Bxp9Yopxd1vtchLm7jyNtz2XKxqsMBhqyPxkN8So1j+7o3qwjr60/nfEm438zRkb8JU
V/CnkGmT8LdEIkh4sMQNqCxa9k2OFPwbOC7EQaDRE22WmcICEVI7PyTMnyvHilj4Mp2iBmTNy0xa
XhncAJhZopeV3xRGuNrHwQfm0zteRjmjQjFUrbIPqNTXae9qAuE7fsMct3Jyp2WExz8Wx7vLuPDt
PP50dGLYNeEhyZhkP5BI4f9fWKxVvp5EI8vvKsbiDuJyBeGcrpwZVdF2MZSZlJCRdlCaZQYxY5QS
VDROB08PRnAzDo5Z8a+tr08E8D669it7pFDmICWX3HP730Zz8Wz6Pjp8t2IvxwyjxtE04p/Krtfj
KxUVIOLp85aqbrrHn4IaD3016gRuyECMUPY2ll0uJZCzYS+zgwA0FlIDNBSmwBgFYIchLhedFOHj
B82sBMW34LKbsSTB82PBnpzVl/gBoC+lakqu0zfDnulFcR1eo9nTfjYbIJeWOBB8B5va0di1BHJ1
+MtfFqY8Os66X6h2Rgbfg9isBt4vDCRD2tfApHCB0ytb+htcjaolrFawfrErCYD5k0aK5Kx7Eftw
2ij+s9HbSqcE9Ua8dluSj06xdIrEahlmwlRqk7NXjeTo+PUVkQinTMqkfr6AgmDJ1id2vLDgNngS
AcwzwqYiArHwOwM2EtgjlDx8xyMJaRs4eBDUASjjRAUFJSN8QEYYuQVQv6fyYUoO+lvBA+Gnxq0p
GRBUR29o6BQ/NmETdkjWqd/HL+jMUAKiui7lE48LUSEMTVlYzCwhQ3ISITgD9v24MsTsdSJ10pgR
FIgNSEvYmSx2+/7AaqL0yJ9C5QKoh4WeNWFCN4psd7oM7tb05bmmgEunOHYv4fyWtbgNuEm414Lu
BJSNA2so5kxmH8+fSTKze2VllUv+4JV9RlV0mXcCuMXekmivH7t4uuy+X27FpjR6tHzSCJFV586k
m9DRC7TjntCdeTV0ED7DnUGvISi5hj6GxTFbgCZzu+WcBQ2L9KX1pFs5u9+/PWw77xjtF6d+tS1H
n9VhVJNNu21O6/GDfBoeZnhhNKDANIo9xqAyUqeHUfDpHqVUBxZEUgZpFhDSE5sP0UaxnUxkTdL/
Y9WSi7ddIm0EEn1ahQaTNZ7ZEnbrk156p6xRugKJjZrRdwYJt/wjo2FNvAOUK68C9VzXa3WBBlX8
5a67ApixCovBcqitH/SATOoeE5KNSIpR/2ACq5MvFd7uAscug2ZgzGCkN2v228Jp9ThfyJsB1Ae1
3i1nemmps5KrwhgZGGhS4PEICc6UlBiTiAfAPpDeb6pn394X7r2OqHUpQPMhaWG+fqd9ziMGiw+n
JKzJXLVoFhrTb4gRIPK00IB6Byy6HNY8kGtIsODggT5U+oedGAS24XPCyPHN0JibA0G/kBw1noiZ
Ll3QGB7XE6IwRBFnIsFyPiombdfVe67NW4NypaafHNim0B0aqpJi42ORJiHijA82UA4zWlgNI6he
eGYe2Wlr6AENj8ADtJqn7ttrMn+FZw61OV5SR2K6xuyLyzIruxfCjdlgEjCRunvmWMvxK8rUAWTH
PEGdc+8+CLMiZ36rTBH7cHAtiob9nurzmly8l6Vi+IdwYHDbO/oG79WAxKIZ+TBNL78T+YeDkou1
z0ULdPa3iviX3qty0bERC2cw9cHG7+3r6UmxWy/7APWchhG7k/kDOtLbhWjcWSB2YRT+nOWTen2L
rh9b9Yms4MOSw3bjcaxhud3cfILZA1yZUevqoM9p0GmSFC2RGxLTcSV7q3fbNXutgRIutyxW/gIt
Q+4TowHkb7junuhQoB3SeOzI/8DwJdYwAkIxfkB98hxcI3aqJI/fGKXfUlgypwl+nq0+7MBJVbhE
fUDp+IPsXQMyQaiJlwwCEYHi4YCOz39ju7pML/ROEgxEyDD+n1X45akdlX9GrPW1o/1GfCZeXkw+
l6GZEloCIN3e00K2N5XptEkWRD4H5nj1QbeOCM9S7hL3phMqWDWCHx38GvUi6YLrY8b9he4+/Igs
sdEvaRM6dlvxW3jTMjIH0pT0Y3x0QsitdxQw0LCT4hGRq5Qy2HzJIPY9TV8GfliQ7WCsMOqFuNRf
vduu5ny2PNPbFBvqY3fQGamabc4WmJgiXxl1MTu11ZSLSnQZQTGH0aizKqxlF/+qLilu/omBOUKa
js3eq8VazNQaGnsJm+FJHsGwzYyJTNb1K8JxM87h5v7d/uoYK//XmKy2bmdOa88kxj12SU3r1THL
vaQgwbGVUhYmSGXvaU9rNkZkanhvKY7pHShWDpGSQrta6wS93ueo2RgImqM9ewIH1+D2957m7p2A
tAdeTx/X9K5t6F+HCX+qRhVxKefBIUV8zST/4DDKaXWXqCh4PW2khKjRXrDqccFkRwFWqMQJgv+X
19jcepyHe+cFYyjhUjJCb3WNWfnXxgGFSDUW0t20boX92Jlr02MS8SGBnEeNeg7yHF7aMDlVuyC2
UOtiPZK0edxYFGJWCeyKWzenWaz+x9KZLSmKbWH4iYyQSeCWGXGe5YZwSkVFmQTx6c+3q090R1V1
ZWemKXtYa/3T4T0HCU5mMCgglg3C5xbUbA1mP9HOMjlKTH2452+WqbDprIpmJeBV9xfVUFmhrvy1
FqXGXcx8nsOkcIm6j0sfO1ifm+gO6Hg27OeOc63epZOfKU4gzqEOt2xsW08cWOy8L5dd3FvmwBif
6L4uGAQzb+E1ajZFib56HBN6QwQ0PIbp17Q+BoNVoeUwLhV0uNNvlaKD/FkNAwp+ip2KUdDNTbi8
+f6yV/sS6RYfx2yD993jvqqOvz1H5k9ZNIWDc3BO0fQnIVDhYDRg3fPz9LwW6mXt61dXw2GPKp+p
K4nUOYo0rCmg/VJpX35jbTPgGAVUAhnfvSCg5pBF7Bob9vPr8iHYxZLZB5du2P7xpHTZTshWITPm
gOOxxlgaRxrSEiEY5jbRkPebQ5Wq4uB0eHyBPF0CVdag/wrnWwH5CUonjxPVVrPsYsjyFZj4pmR9
VRuVWbd3jdAS4A+psVeQrB6NK0bmv8qp+bcO+ocBhS7tCNUqBmx403CVQuokLBVEkAMoQ707LzMb
ZnN7aM4lnGDwTHSuZz705siqIkx0hXcf91vJWQY3B6c9fIM0Z4DiCE0Kt1lICDphEdX8uScTYgvJ
Vbi3i+iwuXn8JsJekX729Bn+lj+FTORq0+G4wveeN+Hgr9i8aALaBcbI//J5oP1xUUMC45goZVRs
GDtQBICX6Ph9wBmCpoJ2kT4CdiXmNAQSsMLw8kVmgrLX0gCUtqi1c6y1bYXgwLPBzOmiriscEVfq
VAZ6/INxRp4CCCijlE2H6RjNdOVpN5dHzkrrfna/sHUk24+wV8wxWcGTb4CrdvpH80t66tSgmcQl
faIvq+GD0SXH1QCt5PVgYGDE/rj5uP2yRt3roj1AymjhWc6xN/yusFp6CNPWS41RY9yOO5hi+epT
IBSXPrZQ4R5Ekgab/zl9DyHhGRtJJsupQT/Htn3Z6h5Gs3zHihPFpNsyDkucPrfxuWUysfhuUxeL
8TGbnDw7h299O/XHzZkoxgrWMJOvN9IfCdHkNVA3zUi19S3V+RBj0+XLuZ+fyIBqoM4zpm43RxDl
qoJa4x866QWKhUYJydOmCCApd1y7vOShwWYHZLYJIDOxh7wGr9H3RM7xTCFBGxHMcYCdGxp+1c1n
UtChECElJZDw0OrZ1SWNnmdYeDoU9anGDw7gxpsxptwhN3HzGmGwCZ9nfAVGagNO0DkPAA5ecHNf
Q2MiY+d7PSBTemIXTQ7yEoa1h8YNWp+lwwghafjY44/250SbjhCKE3EENPelvgN9Ce64KR4NB5hf
XfKB+UdwamCPow1SGXthOUVuo1XO6nNL//LvZND5EpMfRUoBFRHHgs7X9tlRRkNJKvua2oeJqlzh
YUzzS+UNOZab6/r2OxycUlQpDqfLwL+dZcyn2QXiAlYR+H18asIBTQZANZoIpwFs5sNYs3GIVgF/
Lqif8S8DiSvR6HHfSVPOzU/nPNSxeYaoaefxg0dVBfAriItUoydLLWb4nm1rrx7pKEPNUTVsiNUk
8njIhbcwl49Df17v3ptvpO5N9xUVlH8UTBQGxrwZ8bzQiEW0E5PrwvBvzPnwGAivGNSePgTeS0EZ
PaNk1SeiyjLh7wf1EabDlJMVA4MTDFBHWhSYG85qsmIJVwhI+Q3ajfpnQhCtadiLCRMKxuA/4geE
E1xvUuPyyV3FwYYDUYQWhWoKXY/CUA2rZicdS4syeG2pcaRID7pxGrXxHcPdPk8rGuy/wqt4wEVg
3fe9nejOckop6L96kCIuyuG4r7k2kz0yoB9mCk47M+PXodvdNm8kyK56Nl1MaCisHpf7YCio7Zgb
bfsopwhWPK5StJxWylggpRezUlD+bK5tG2w1Cdhp+cZHRpvjNOYuhSBHICWhSsCNyajaE3lVHq9r
kygCgEP/ehIoVTXKQjP+8laNKtAZ7PvgtCROSRcxsNEY8FqFQkEP3jFNbfyIG656KmgRNXQjmNwZ
0Noy0rQ4WEwY44nHm5cruD0nVEmwgaDaj6CWsrAkZjX0q11l1Y19pZXAE9oIpP7kI+HqCvH6GSjf
qAFh+UbUMxIyKng85bzDdXlFjcs03nnVLt7rreheAywyRBmdjBu8nAQDC3eR+pzPhFDL4uaROc4o
jhoHaiwG1pA9+/YTFhjGVcLdMv5haWDC/PoQ+MfhQlc5ZIkKOnc8XVxQuaN3Jw4Nqn86xjc4FT4r
04LH0KxeZ5HNGrPRlUf8z0CfSk31xeHwm0nLSHNgwn6oLKNo4ONr0Djx68xFz0EEAIg7H2ZQAUeS
YBGmbEtsLWZIX3nNzGl3zUpdT+UNDxluhM6siBJ5+KlGmKUXPzyETULnT9cNl/ogzhAJcoNiybTD
OuyP8U200/SAvR57D1aAlS64Spi49sdTDlQ4mGNcUXgMxxcSk2O2gDA55VTE+NmqFkRbBUcN5viH
CXRhx3CU43sISRSviXYB3wT6KwHMaMMIXRI8fCFeRZPAG2HS7gPoCP3c8cnPqkphm8EO6x9wS6A6
tU0CKl6uAYFEsXOZV8xtRq56SIl1DynZIvpPheuhs3dIQfEiiIz1BueHOsQtiws2gltmsq5gn+3G
sC2jDxolSpUNB8tvKsT88FKxnIBcTOG++RzwuCqGU+0ILxI9Q4S5DqMAYbHV/ck+DDtsr5gZ3imy
ZtlB37E2hYCSx+BkE1jN+HpmGAvAOvmXW8FRiVHKlNrAIJDFYuGhzf0y27pD/2CO9eJe4IXwWWjc
NzrX9O6FJYFYaXwXgTggHTEF5W/wF/N4gPqQCbNbxZuUBvEY21BRpnEAojHa8K1h5RONUW0EjboO
1c3XDDymKMDaXnYY870If4D4HBgxlhobfXS3CQdlAUhh52POUp5YKR9hPAXPfSq8FkAPVswCVMPp
cNhnvjQAwzK3RGwIKQ4n15thF27eOMjtBYAkPR2RyHd6bTmTkHCKfCd0OmsxVpN6Dhk3kpVsqOXS
IpJdXXNv8LZkHySKDsp+Mmtho7FXv8W4ztFXmYefyGnHxICDHrv2Q6vhsVAcoNAL8+xdpFd+XxfK
Un2pItvrpmUfok0+HiRYeTxvC6RzpafowcdNC1vusIom5HwwvmFXSQ2mgwe8zANGsq1T/MnMs3B7
0M5guYtBgr3jHY7uhtXD41A3z3MzMk8xSe3ILZwex/Lrn33Em3klbToijM9wTjw5n4IFF8pemq7w
SIgpgKUdYacXM9mGfSUdV8fYE6dPokWMfjT+/BoxJvqII4eH5CjsIRw6Ns6jL4QjVDEcByi0bJiq
Hjrp8U5Y/NCVYi72jw9LvhePjAlxZ0feESorbGhBpmcvpIa9ozRmNw1w2D2Sxe4jB8HZ/gc1npoO
6TWUzozVxMFQdBaarh8vKI4pCY5lGIvz8MbhuGsfAXPoBkqdNy53Ym+McewSqlaumHilBbCeAUZU
MVNlQx8fzyGvMllzdQuSrAfH9bct1qturRAHhrBUcgX5WiTBxV+UDrczZccXv0PEtNdoKj+sI9Vg
f8yEfhLjL7QT2wuXNIq2CJ+L4kLaGzPOO1ZzInztBT+/DuMvtaA9BSwV4jyRXLM68pMXNmtXrByW
mclJ1iynwq/4VuElnE1iuqbYtDhkiwMp9YojrfD4cJwdiyFxzxveEnooIrbxl+lhcmbnwrCQY/R7
EhZB0JAoccQUlIFZgZLuuYfrykULIlHuU93u018oQs3NJcO9BrMa/RqxQQ5nmmLyBPjanDHNiTZf
qB+hBR8E0HVf8drgBjM56buDoW69K36E90bH/wG2830ldsL3n70xPmdcNog5PeJU5okbKSG0pcEc
FTuObYIowHtzw5xOjEhS9pO4HtlqDKAn0ERVD0xbXHdJNXo8hkl+aht4BmrzL/N+y1Q+mEfdIpqn
2FWOQRaY/QspxpiakIovorHCxHuJ3SkwxN/5nDsRh+MUFo5wrBlrS379B6ciFqKJF6kE+Gt5MYU2
q2lXnui9d3j1OWPMSq6lPSaOneavervS6uVpR+wYGog8mGoxNQpbjpr6e0yQ4p8bambEmHh0FZd/
unMSBpFXc4BrUccSesc6JQDHOSkKy+e0+NokGJhIN7j7dTe9IO6GuFsuuNJMzX0+R42G5qZNJsh3
eCb0eKaQyXIKo+liBYeUxhG5nrT3iIvYI9NigrSH7zFDJb3hFkYCsxAM+8mRwQhrcL0q7HJaGkxK
OAyp+lpRM2kTvZrdPmdKtYWxJ0l0i9rxN+wd+08XtbgiFqnOga9sV4+1f+kvT8ocslSYcOxZLZ0J
VCAOWmiiSnw/aszRNAC65zHbqQCpWPg6D9MvBX5sDg9p3+MP+9EWkbaH9QFiYOwBxJp2VHy0Qpgk
ZMUKPQulN0b/Z2xECr952Wfsh7APIMcac/CCC5dxaop1O4/+/ZcR3SUcKGIa669Km+XxhjPWgcyA
YfiWynUf3wl5h/V94+y6nWhgv2cKPN2jhU2BFbvt7zH6cpuzMfLKiZmdcWZB1NTomtX+eKwSAPQm
wYbhOhMDxcVDINxhi86BLFy5/VVO/hoU9EfExCxO5uKgG3f4bcAIAQokS5Ol065XXFQ3xIHWjeGj
3Vtc7pWdpH7WJyGCqws5glAjQGiGVfILMqKtHlxzudfTwCG/q+dZIS2yv4m5/FFhCyX1NTD+0gBa
PVM4LLNkW5ggiIgT9j38FRNajkvrfBQ4UGHDlgfj5CbNPTxy3msGjBAQlhkuAICUIpnNo9ankXsP
s0AjHVTg0T9ib6khH3E+FV6Li4YVwljD5eOTcsbUg3EJLVE8GCKaQGzNS+PpWbsomgu6VnSWZqJC
ZZPilBNi8zM491BdTD1MKeE6LMwK0mECCxTzjpC5DQBsNa/8KUaa5lbAoXTOFT4MFNQz4uUwrUQb
QuiZm68ESnIsl8edEwWCFyXym7CISie3WT7aDZBKfTuPNvDn5VffEYaOIPMHcUCK4nCFV0c+Ir2L
D4j/h4dcjvjTK2wln9pDJDm8N8Rl/PWW/6zqqPv/VP/npYea8bjHL0xU6OgQzkC4w2VUFvgAl80T
h3uRpBqNAwfIMEIY5sFfKHjncQ3yPAcAE1+1AF87jEfEfyZ24EXiiKIQ4zeuKeF4khj2lLKVp8oR
MKamZ5Is6CGoTbCFG+Pw6WGHyGdFlet4PVu4mFBdCYPJeIrJ2WoRLnT7wiMfIHK4XMLVaozNo+CG
wodg1kepxCXN46XQvYJIMhsRzJ4TKlt8Lch4ydlgOxgxYPSDKfQJEB59/s1cxb9tFErMEK1BqC4l
/xXUGcA+xTTyaIJs9QUULQ5E/ExVQG90Q0LrLSDGRsTO3ApWL1g4eZvWxViZ+LaTWwc9+vZnHrIW
JgBfgYEeyzKG/v9aCrMLMSE/KlG5FESJfCmyUrmZqWQY+L0o/zE65KT6GXTAb0GtsuULwyvG+QwB
Bc/SUy3fD6kO0aoBx/NVc68aS0f0sU+09NjybUVHWs1vcHrPDEfpIaFa2LiAORHLVaQOCO8z5y/a
wGOxUPZc59b9uOB9h5QVeV5qX4R3wY9l6NGxsHIjnG486qCF5RKvR+ClSL15+HRm5RHyQpTGOhyo
wlUv5Z5MA4bqzNRotjiWrkwmATZZiE7/kCGK7NYCV07Xz7ut9j2oEH03Ux30HSeVGSVdm4ejxQ1G
kgXQ5IkdJqyTy6dXlyz92EMHn+0aG87v3YCXoXMWMvXBZSUw/W/m/KDxdhW0HpywR2lmjxTNyjO/
6tHa2H0kWC65hIKZbmYBZPXzQkjqXQFVk7XqNYzDuQHPYMmAFnn3H996fyiAXuvJJIcmfIAyVc9l
+m0b0yW7iypYb3FnLcuhnc2YpToKlvVsTvQJpO91XvKd3DqRdIh7hzxw71l4SZv5/RWk9iAJoMVA
sIU7TPFj6RwVN42aqx1LwSJlRAln/vS1Cxit3JGrQ68fqHBPTSzNXNkIfm7SG5aH6wzxRPHhXVAg
GW/23agNTfQi0NUKtqHdQ3vnK+NHNczy+cjES4ERg52sar4zxmj9/SuqvC2hS6BHDhMfILsmsfvq
TEgFiOppGWRQjCxbWAef6Jw3K8PeFK4xLvkx1fhu3wW5QNx1eD0f2rkZALFhmFn9XUnKoMgSnqpH
GpE32Z1lSGY4nRMiHmhqosK7ZiKvVwTTL2gcmTQLS4odD9fSZoyvNKjcR97ftQK/bTs62EMJiweG
HDY8i9a6j6uoToIHnNUzYGlv9Y5IG3oOgp7BmKfhVn0zI/zg91vQFTbwWwaiBTJ8E4OFKYTKf5zP
ZK+2VNSre8LlgdYapm/w6Qe0KjKKI8rcGm3XP2ADI4oKaImp2hdlmP1GRYhgDyfm2nndjwhfnu6z
9guQuPffj0FoSu8uCkta0CMR16Gvue/XtPd0T3gW0HxcN0aDaFhWPW2qo8SWh710fauH3edwC3HN
SumTkwLjFo653GpQvu6RiMBFgsyGV78afP0fieEPD6992/AUWLlvkZ0RZJuC8aEwOv4699rt0z+3
B1UeKkCBMMJ1R0Y89vJrZSRyAnnQgFJGaBbzNFni1jQB82IUc62PXD/Xn/3A5YgcRdhNmCw+Yu1U
Qr1CCEYkpArZQEzEaQpfIbSw1uTxXwmns3vLFoKFmcleWe36idvnO1XEjUAyum+fNUaFWXXsV6M7
MSbZn1QNr9Wx+FM7WC1v2e1VEpBFkIJBw1e9Nl6vMJ2ao+X5oiGBelDjFvle6exto0jtx3vDmpPJ
PUU89ahr/648vX5/LplYALBUKFmkkoFMgg79O3klcf3w3mmoMVGTluKj9272rXM3w6/+jcGXXDSO
USLGu80q7gU9OQ3WlYTZ+XVdfkItOWk33f326D3kidqOpOvpp39JLWNinCEVS6GqVTDkevDrQWRS
XxuEEgEVTcfYQtbqkfbqe3wFBsHyVHsu3jyh523DRLfo7Qb99Y+rqYU7rt08xOE0l73WNyprHtUg
05iENMz7PwH/obfDD4XDbdXU++ftlOYIuvG7VcsoK5ZPeqw0x7VCmTToJ0umGz2w8UUiT29N0NYA
J1+OSvJJPl6LlMx63IfEbhaqZxZc4y0vFscoChDwTdorYI0BpDunoY0jDodJsSjpOVlthPlYzisj
TMGEs1/opzZD3WE1miRAdbax24soWoKUuRYXNBf1jKIcn5iBdQMqLiaoGzdaBmlMXTMrJiQNQI4q
nxKb2ql3Gvzxg0Bj2Gk4TnBaU97ZBRbrHZj7jTI57i2YAovyE4YM7ACICoWfdIhYXqLNIUuTlKaR
1C0+V26O695IfYU7WSb9sjv+KDckWIlAPzclyCmQ26/fNUGPnnTM7+UVWAwWnD5qMejmqAZVLZrA
HKDGv23AWTsJBzc50B8/WI792aMXquj40QBkYXLDLgrulxzKJcfId5H3V8Vr/cvCUhv+PpwtIFaJ
fa8mtzIqIXuZDr/+bttXxKLrvd1W9CIf3dWBRm0Z8t/AvTLjKK2t/vx7tihmSFgDFfCUzCc1wmTq
kYw/+vE37Ha/xM1MeAM8z5NC13bV16pTwO+842ZsF89FXh+ax19qt6htqslD8h6vQwKtQ7V+RIO/
guc7aIm+xrUqqOHofYcGWcdMmE3D0yGD++aEbuBhY2aiT3oAhUk6A5e+ZG9PhQ8CRSzhsv+gzZNc
tZ72bFAsvsBa0nzIWY8hFQteOndPcB8BB7YhsF1y96llqK3o+KTtG1WVsD68EvCOpN1BMq8Oe6dY
GLIxf8GGNvMxgKpRMdkmODIVp/NdgEXwvCEWSPYvsdERIfPPowrxPysTE3I6iC8vm/zjbQ+JW2ai
ppuD427NcZHPFY5wqKij62x/II1c9OcdKnoIXev96DFCRlN4W0OyZoVClWnfOEoHgd87oKCpUd6J
NJ+Sr+Xjhl/gkz3ccZSmk5heIPS/YIWAx3COIOpSlziIztD+Uno/nS9MZKQJJuNYus/FHk+Dr2aN
noW9HVhUr5Kz/RcoqWcXStkZe3eBA/mb/YZnzisaiRc8rO0AUiAJDtzYNhqzf15bQm7kb0W08pZX
1lJD9kOceAj2u3BJBrPb5gUsJbjnw8KD2hjMvlZ6gbN7YkrpjPp4WMT72+TZD/h0cGSGXapXMyAl
gT14cYbqttR3T9BpRyMLlCb0dQb/jGLjisbYsPfbDgTOQBXUh56+lSUnYUqp27N+SOckg3IjlLCF
W5uL8GKDzk0ajrbK2Pe/MEwKDTL/N1pcKFB8jNAub4D0F5nkM8n/2fsJnmmjPVTctnAa0rYnMz6L
wYSCmc7OoeihopD5tZ0TEBc6kbIcrPHHPW2uN9wlkA1ymiDkp7fJOQk5beQ/sHesMIkSZQrILJHt
FgqzZLKTnZ1C5HKK7lVfA3MJrjdtGLdKNBV+xnQMAZwn1oboL1cZpxNllhAI5IQKWTIzc0tecVex
XxhgvO16K7G0DE8Il689i5Ir337xrUQsZ4OcYYTAiAGHPprembBFuNs1GXiarSQjU9m1uv8acMHa
X91uEW4vRyysRvOeL8RCndeDPk4NgIIPGunoUYb5e1YQv/oudy1HxeC9SoI7S6QIjWUOQKliLMHc
rTdT9SDXvHwQaVBliDV7epm8GVRD6R6wTgkg+O3vaZjej1DiKghCykzuRxfMb7GdG7kWfthMZh1v
odeXkxAfPGGTUjYzhwOwGV/10fVxvFcRh206hu5AZ9XdfdXcqIjsEXCsAcB+7FLw2GxsQhN1iv5O
b/4a7AaueLDB1HVNstxve9nc0PZRrcJBDdPOhwvTkXFPd3+npapa9/sbYXjztRUiLqGoEMdj4/6A
OQSXhkBruZQ+k54r9yzecA4IXmCJ4KZkvjhvgLZd6B6mkEIgCkC8Zf3+ntjkQRMUqUyyZ3LFGcst
jSboHaxuGNRv+N4Pn6cK+4csLZ4cwN9tSZLqV/OfgMvoap5OH0F/yROzG8ikA94smrRP7RlX78PM
Dq9gQXG5fb0PdAi4aZA/hvzdbUc/fB3m8Loskywe2kKuPN5uqLg0fzYdGb5Ws2s3KaWhpCIDIfjS
u8iz2Z2BJxR9q38SBxha8NUr4E9/+YbIrA9C49zKzmt6GIY1AyHZhJw/vQeTx6lbVWFi3Ra3Cc3z
32Aq1gaYQsdkjMbiqkBQF3bBffIoEIAgC2FAswINFXm5oBoYQ9ztWVPap4fhJzirQbZ9AyHimYKd
taUsFt7RG0OYTY9mwD0shqeU2HChcTUSgQN/bYCgIXEArvYvuNBPbFsYkabkOCNC9tLWMcY9ZChX
v7ektMeTWkQDMFxapIE2alYP9j9dtc4MTcyHKiCyT/yZvGbUW1/gn4OEIykJDFAhpQfVPcLPP/hW
1o0LDHY+emGEjqNe8EBMFyEmXoE0ckFDLP7nbqvcCZO626SF0NiH2Vr09/TvK3jCmOrbUxH4SvjE
8EPHxhT0GewKZQU7QkzAoZ6hjXdFGhvTFfIhwNDEFB3EkGl2J/kPzYNc3KjALxK42qsK6UiY9U4/
48ccUyw2yIMRybO2YVoYuXczhnx/oYBqjjBSWdIXhnDHu6OpAS8rDfQIp7fblCu+2a7eV2Rt94+l
R4xAzwRMhL3nyjBH7zjMLtxkKap7pNP67Do9R9pM+ThXyZLGtf3hrJ1Cmr9kkuDFF62HUAfrjc7G
mIIhBjOTB2yBLqa1S4Z1KCNYmwlxAU6v2AisJ/cFFRXz+1NGw4PA5wtj0b8TP5DziOxuNYTgQal+
7cE/01Xenic0b2uwfXgVOghP7UEyvg3sHPjTUtW1xIUkH7WPEIrjJRFOUAfn1heNoyOTSlTS9jgK
ZgmEV2oQeGCDGs6P5tnaI/fg/XXNOZ+RyY7ReYfH+aDRYM9v0Ebo8fH8tw001VCZPERZTxI6jEX6
8FKkx2hfoUclPpFsyK/6LiF5BJB11nW5/DZj3jmnubt4NWkzOE+WvHidYMPVDnX0FXzXB20HnBSY
xQdEk9Xcm5UlUINMKup3CqJ5o46kIscKh4fr/r0LN/cNJQhKUIOe4b6+dvA5Xh0+fHU+XDtbErh+
kLAfjqFCCPmbs08wVQqWRrAe0EOrGO04VT7sQR5zyvdo8B5+cgB9+thk8rSXD8YmrDbe1JctH++M
91GfowFDG6oPlbvf9IK+Fj9+i6pcpo0nV5EOVeI+UU1HloOKwRBdO/0P7QXYNHKFLDAE1FxN6n85
U7CK1adjXhe1A/lNezOPM3KLzjJB78CE42daam5feyM1huWtw9lqIJX8Zt8ySHVCyCROHO5iPdDv
8Ruxtx4aXOTvqcjguWJeR8is3DiR2I8s2QKEuuHAodjQelD57dojJwP7nvpwS4Y6DbV+pZFh3jnw
4fI/ZQeDXSFGIRMkm4x3xrizxbySajS0uNO2+4LqxsdS/RiTGioCOV0KPBa3wNiOqttMMaE0/xn2
9K1VqVGGXAzF4lC+lNvLd+GfjCWpZuGeFThCwaSPyWNs3NFoRuU60sfokLBDoAbdTlxcT13DGp30
NRiTbayEEF7I6njjOVXvhhUej5JwXZ2Gi3R9AX5ssEj29ckCa5zpShR3WB5G/wnXek/ugRz7THsE
dXG/v57RxO32D5mOTGUi+uz7jOOQ7mmRsID55Nb2vmkrV4JDbV3DkZ8HlyayfN4DCNvYbi3q7dfy
RbH2PvkjEWKZW+5W+OOSVtiHnTTDuxzODSaEPSQxe2mI0HsQlO5sJeOk9kGM+mTZE7Vk/EFBNKnW
fog4VVhx4NL9kBadUQHtN7/bv1NCkASsvmT4FRh/XxMZHBkqU/pQkXJA9NaAQFjG6QKU/seWoDkY
x0J74BhxRn0GlJHMZcZwCn8HZvcPP3uRKKLazJprJ+ovpGnEEcvEHsDyTsQo2pAPcTlUuws+S/Ju
ZwEiwl6h3W1KxEVMschiAemBiWz4Y0zRjtA4haCVrwhYm4MpV4+AJpk5BQuURt++AxIh//ErzEUE
HcfoGEmNRdqL+ggEU+YK/Rr1xH15VheGnZ9IMdywiDc3H2umeXQ9VsHZRFL/9rLUW/bZmd79Mi8i
c8WEY97a6dMCPo/Og4nzVCkgrHthzYWmgAmZdRYpP9Ay8tCLcQarRzi08y7LHRVuxVuEbfSOt/bY
CV+/rwPz0PrAHOPvgatgbmTWhlwVez7vjnOC4v6zbNrtFNKXAkzBseCl6h3iVSZcEsH3SUvY7Upw
jWBoT1gWk2HmzTc7GDUw4JkgKFaAdhNYyu9qez057D8o8GrXdZccXJG5BK7f/PVCJujOBAv+kTs6
+XgZgF3CKHkPw4U/c/l010T0PZi6h2AIDY1ZiaUuGEm+j9jJ5+QaMiS37/NlGbdLiMr2/BOcldnf
1Vve3SVYrDRDDkWoEa4jXNmtXStW2zACgNb5j8uCHKgeYd44RCHB3YedOgkubTXT5ElBAuGwn4Zy
FkExUO9B9gdbjLjIJILhwdWB7Pk6UfGEtH/XhRpLt1iDzi9OllLgxR/3RnCsB/8Ibo1pCdjDJIJu
GtPfHqn88NqHATqatspwioOiIOKBMxcG85belDUv4c/wnrI9WMqvdCElU3QGNMksOeJb553NOmT9
kQlFxcUdk6N94R+ZcCOxbwQ3AaYRyCosg9OzsWBuQHLS8tUdFNIzoJ47v93gOr512+99rRe4W7+n
PDuiJZQGzBDntGq9oABFAaa9h3XwewU3fZ4i5COMjH5l4fvUxhwTPXpOTeYsA611F0LmDnrzaxyf
00tfDFoKWioXnGefjop80aOyoXhEVgDIDAiSAqkJARZEtmx5Y4QKl9V73Zzqj/YMby1Y5zUuYszi
5+Qa+eRr9qAliTApQFbaB5HW0wnzwUcJEpItMmX+hnMBm4iZj4oRQAkxUf9goIp3qTtQ50VpF9w9
g827C9+ER0CuC9/zdiy8YYcUTgjTUepecN5/vUGELrWxMmZqg2XiUE+oxM0b2TZqE2gJQn8yLyrV
eV33zPOfu57LjP3fVAflxIIZVOvfkFx3DhWX37bWlSP/U4NDvDhs344AefTFJQ9ca086U4sNgFC/
0/MvGLNAJaus4kXDqNEPACrIywFaOmim9jZjGIwm+J/K+bE6tKMJrWHr7I1dYmWzw7BvLa9L9v6y
T7wvGMfVJn0CdN+d0FLODaAM9tZeiNczambnBchYbPa3RXp2B96QusruTO+vv/1suwSvacg+OgQ5
5698uDe3xe1+KFI3gyVFSmLLV2vzDjqfI44fYZSf2KEKvQtYicOossUFiwSn1wXwDmECxox0a1bh
DSciEfRVeaih+UHDg/6zJ/rXqefDwbGMRRIVABdBO8dhwx5OPCCgdT5ndj3/GrjpvN7++sX5dSZu
+dHAP7TshOraSkpHxbbFxfPiDWrTQY/3Jtn5oL6tPdG/IrFlJCHZa53sGd8rFMIDuFxuRfuCQeHl
/uBG0+eZLHKEERtgoiEgK2UQMeN8DI0rTibULwBvV8fvbXxfA6ZOauerzxNhHZ3SFrI7UO4shLZx
saIjTandWXI9ezX9zHWPcxrIGF9WpFLR32vdcvJC7vWBGOLdE8YJ3BjFad/Ax79RvoJRWFKdOwRw
i4EFh/WPW25MOS6kbv9yBUEgQE4JLcvoJ3YcJAJrF2aecAgmxyIGlnNXN+9rLVK/H/rufojudfm6
BL/xkFhZ+BE+slABtz+nEIbfEIdSTntw9yEzNdc3RgKZu3eYZOGy8uyNpHnGAcP7Qo9mhJ/U2n68
bvqMbscntGtIFrStCDUDAE4cNkwnRRXo6sFKmCgnofUs/IpWz5a+I8Npe8jf3J8OZNgTjm60cjT0
cOLOqUhEF5paDKHwGeuDR9nvKDOd36xlIuPMtcY9P5oN7Lwqmndb4U7EBlScJRYlAXAedg64q0yE
fwns7tr6mwujlu5ffJS2avav3Q0HQOT9m+cM5ra9o8pQilD7eq/XtDaHiEoULGwBPeghRUbHWHUZ
VjPdYdJgLd5NwO7HaUfwebkgUbpW68xFEPAke0zir1JLiFgVeJ/1SuROENBHF+rGacAQAPdIjIGr
DR2pDMFoJ0I2Zl+4+6iAgiP/Vwmnr1bsb+0rmCdV1FDMjyxpxoBXYkvd4rbgnuMynENkkMebx4Ya
6q+P5y40gTMD+DilUGGD2uJFJ1DJq60ku/IDGRtCJiS7pOXwUuxfOZx+V4inXcxIJbHGRD48RTvQ
gMABqJmWfAHE9+J4FJERjCZX1VzhXQABh6mUWmjIYvgmwMPnWBlVcxXHVCosXJGJvxpsRO8s2DuM
f4TlBNRzQTJyKhFjD3+Te58wXq4pMNs73wZvDwtC2JHvmXsooaKYgkqE37hUkJ0ozFPx9d+KP+14
G/t91F7aaTf4rP8RQ+MY3iG7Tri1XFLfn9VD37pATlgd4S+8RqTLYlDqrVC8om8/ThVAB9IrqHJI
vQiTfThtJ9iPw+v8WVMqR2gOYcYoyl5gAY5xeA3I/3Ka2ZSKi5hM9gt7a8V81GQYQVP+c1K3V2By
kvGTVVwl+EE83ClMR8UDN+XmFpC/C2WlEOyn93ya75kUYZQqvB9TZinQMNdTz9xByhYzj/i1r8/v
nyCA912mY6LOup3HU3XNfMuB7dSBoAuX/NVvS9ImGqWgh5rJrRa4q9oAsgw/X6AIbikwTyy0KZ7f
utOiPdhBGqFvFfxDeQzq9NxtZAoM7YQJ6kZYwgt1Fx+kNPhMpjX28o46gOKUcAejFCIUGo7wY8Ji
EXcx7ERB8MB2mCxZ1mM6ofz56gF6otrvDwUbr5TROCHKzKugBUlDpASBBLUJvQDAGAIo0CCUIwJ9
YtgzYVY6K7Dle8Nc83AemZLG4IH6iC04bRqIVaQTXNgggARTZgEPuBgPeEGp28897HLwkxFvqXDV
hSIZp5DWhCCIuUXGMkp8kGIo3G/6ad6Df4FEmpVk/q/zmBMd/oFlgM3Ctvn8/5epQHkVKQxgZv+I
WFCjiZZlesMCm/J7zBdFgoYDLl0DRYoC8T1li7wcZs0/j03tJMmM8vwR7Ha9h7A3ICItpBwXpTqV
EO/bgEfwTIaNd8MaO6UDFjMkMXZ5L7gj/rHuoY5Hhfvu7OwPWk7FNjCZlqCY/HDeCH7lV+jbRfYr
jq8wIce15NBW68sNbDWuMMW6bv89VjwewoWGAdnxO4MrLlPKir8fw0xHw3XIia/peB7J3Bu3PmWy
xWD9fySd2ZKiWBCGn8gId+X2HHYQRUTFG8OlWFxwAxWffr7TExMz0zNdVa0IJzP//BfeODLJDbtc
fqlYoJAZ02NYE6bzxFobc6yDRw/gNW3j02ByUD3o/LXFUe31vRL+V1uw83x4x1olL3sa1G6b7b4b
YpilD5QPN/pB7S7Stmd7yzW1jJb2Z56MO8mSaTFV4mNZq2/J7O08vccRvI2LQatQupdG/2WyxCHN
3AX3QgYPAt3Htju861sv1twySKjvY0ZbDNcSrWOB/sKxGNesiYbsbdQsDUvl1mdIbh8SNiPG6kY3
avr9dRK0fZAx/rxXWxwV6/iLQ4l8opMCReZJE23gIZU+sg3saHs3imnOIT11i2PwyY1daXByo+fP
cTmzhoC7ejm5Re5J092ADowx6dKIFcSmFZ5vAvvY46w2E7wFcL4qDdfl6jCBeB5M0Iu/fLlDI4zy
0F6y6z3JCF+Cjy4xGgyPX5qsirMHWPWEpSes/El08ho/YH3U2G4Ml1DgjqdK+Cs3AkgHJHX2YuAk
5Y9YSk0lep/C1izdjgTyhwetXvm1kF175STN9GOfUQWvEXmMWjOb3Opyvfwl3gmR2EB0DijTIWgw
JFsf2XRc0Jy7ALYp+sqOojTRxtpHwmXLyYe1hHjZmpMy6TALo7DSuUvGJ6ZRdOI3o+zr2R5d2p6J
Dsnqa4XxOEQNoHdrG4AhPycAcSEj9QAM+YHiRHlCpmc95Tqbx9HxeKSNxb8wh90T5zYTgVJ6YgwQ
GG0heX9Xk7fz4TX0wLf4wbCSzjb3Nizx2rXD7x++7IzkkoE0BrqbB7uopaNEUfneOHADIDOU6cOA
cTTE3lI5PBGGI107HTi0AvE9vssuuGddCjDSW5LJHXJthubgYUZ8UstO22T4T8OTgd2RrHaB+90E
Ne5uEX5IZ4mHCcAdR/cfBFGRHeDx8AkqqLAzAYPJ50lnWe2eu/xn1LkeSKOyogL856dHuRh7wch1
b2aMUwnD8bK5Qr1nFL0ttQhefsvOreNlYnO5uJ9xcDBqhY+fVyEPZnSfhDBctYGs2QovcmvUmw30
LVAl4mkmTy8c0s5xUOv112+f1+1GfxazntL80vR2XLAFbWhvJw/WLAKOyeYyA1WjWb3O8+NmWniY
LcdXbLOp9M9o36P12VBfyFSAc9C/kArEyQWtJzw5lYlSdfsSHvQX0d/OHmeboReJqGBSZ1wmzZaP
A7HUP4U54/5yvBminMsMlfjGVy0B2YGoQOepi4hdXqLj/6uiEwjtb2WRghYCsEZRiFpTUBxl4/Sx
2jFA3CN4vmyGaGL3aI8qtwXWFGzeThcOMofuej2F3c0pyD6NmYp8VUlaZwvKi+LZkESB1fPIwQQD
+csTuut2KPYdtthkb1LFqaXKbOTNT9qTUYOLwUqtzBc9hiWJYEnmMIOg6ZEih/kTr/tC5yc3NTNQ
aUC2YtLt9hYoe3lVcLCgj450OMcTGkumjBKLQIAJgeETUNQZv0oY5E8d3MaV41oGUCq4rT8Rd0r6
EczWPbQIDCasN9BoOXPTgdxKczG5ON6oI4C1W9PumPT2HrKh6xS+e8u8Ct7BmeU3E8j4HzKBs4G5
KWgUIYKIjiLyX8j+mz6jr8eSEJsghgCYcXR6sF+gfn/iTw2Ob9QwCI3O6vHHAu9qNcxQV9Yc/9ZN
MKUNB7YygCL2FZLtGP4Ud9ti73w4qa+uevac0WvP6ukVd8R7SFdjkqCIm99ZTL8o6LE6yJXV+Amq
IpC0M6Xt6K11IJvGXfaiCtcZMiku9Oe06ShOjMn5bPcOnbEF1E0ISWZ36b6964DmrgajfBh/C7j2
W+eviwnKxx8vCMHR22/CU2w06eJWysP4iEcJ2QTz+RWGO7czmk1KG1xIaOIKkmPag0f2QXtqp88J
QVJ6AVVyxdQ8J967J45e5yPDUe30Gx1Uf4D5ClWzxX2o77kT3lH7S3ePDnj/4cEalkZHad3etEd6
PmM1SJtSq+I9UZgpN36FWhf/CQOJwWd+38MSuHhZy8xV4jqRQVj0ZDCtzfnVcv6gV5CB2IaPOof1
BipimYv93qQ7aflHyq/yPwJq4ym1OYIpZql64ccvVHQdL0VnfmasZOJbQEpF26NOC8okl4DsbXDZ
43A+GMjjsR8cm54D14KJefqGtadY8c8E+vWLDvpzxnviR6+HtwE2+TB4rxLGipqym+QA2QVyP6+9
mMBl+cjFHAnnlzmCfygqOM0/Dka5QxRhJ+FqKnUGxxUFvE+NU9FbR/DOT6jCNCb6dIqj/EIz91+f
lwEFBUTyu3eu7p0O4V8KHeq5gU6PYo8RV0xyg1/Ck9OPWNeJuFuqtEu1J0orKIwonexeX08juhSc
XWABQyqN2nZbXPWMNGWcexuOLxoA6I3vkmHvxcjP9KhmJR4IrIseKuHPo/5w/l8Mt7dD/SrcW0uP
7qjqwBukkt4MS+di8T4U++HjYtMgSmaQSg+flX45WeiuQCzZuUxwCzm7xa6TGR4+GeCEfZdXtdDE
oCd7NPANt47W1Z+ORjDauobE7iPr5GsIDeIZZvOjSJwc5/V2Bjz34hdIH8RkG2qiqIGF4QX30+Ky
qn9TWJjq+AaMAJI4FSzaMH6mZ8bxOoDtV7PDFNvcvLTsl12zJdUbLINwzbAfjSTg+mH2iCB/ooVo
1m3y42vzgX1ppSPTfn6t62BCblqYGxCwMpOvor9pIjcsVS/Q8pctmwHl7U/W/MJuJY1wqzlbM83X
9Oj5pYq2PWq+XY4Nsqp0O+Q0Q3MwXau+2NvOw9eHm2/kRlvEEGBVMZawC8h5M4R3f4UJjoXpl4a1
2ktG46dVvwMVAkfgOdd/+uUFodMQu7FdKjXwVRqcsE7MN23sBqelwmR1YKm74LvBNvpYv60C/LWQ
PwaXO/Yf8off6w8fDqGl+ES9rRFOuYQBXVY/I8/MR6EPVfcGpt5zE22EWWzQMUojpnXDwJpfgAiy
fcuNpFoGDHRXgfc65ioo79mMKjfkCw/2nLkf4tLM4qb1ni5ZFbQSvS90GpyIezJ2qzAwtlMYTJ3Q
8hNiAeLfBBpIYvjbr8nGtTzjiqyc3P8Rs0e347sRULyVueLvo8NPgkIFZ4FM5MM3PKySV67743tY
XSkMwEpPffXESfb2B6F2EewGctffxt+z89FbrITw3Q2avmxBxbheMXbssE9JITJpWC+KXi59w70Y
uOyqXaymcuTVG5dGsvIti1CuyfyQWVbSraXvW6u/v7GSGli8NbzBF5qVXHBwNf51YVuxO9mQUGVs
tMKf9EkAjmiVOqyAOcY4LDDtZv1puwkt26Pn+7siUcBjWw+6Pb8Nashf8GdFsUi+xu8hg9NoHdDI
KeusyO1iaRvXM84Fttg4DOu7p8DM0ljd4aAH0r7Edt++bOIr/f9PPpe77XqU7iL0F5HrBtkMW8d+
5BsKsrNl6NEFeWEYd2jfDbZ+7Olytr+6wdxA5wggMnWvemD4jzUREo4/XAfxzm7NotjlknIjShhn
vsFPTX44FAMG/7i2RhDLaBtE6lt9XwVh+jDdkhfm+fKqK1St72NabvXFDFb5rDexjKDu6smqy4rx
y6d75ZydDBMIPYzdX/4x8KYM7cqf5HvcL2oMZ+RprQAb5JkzVYmIrx2hwDU3A9xYZsSiLV7KdAg0
tTM/w3VRXpGQ62uzy36ho/cPYOQnVuv4NAdFTwRae3PLrfu88V9HpPrNBE9Q9qc8PTp8T8YvViU6
Z84aoHiO5+hVBON1m6oJ5p29EXnR/99FnPNhcKP6wJgib097KWHQvWXPNWZavFolxQJaXS5Ju2TD
xbk8PYXpklCgddfFZVB2kiMfX8RHIaw2zhGxJZKrg5pg7n4tVQV0tWxarv8hal5lqq6rhGHESrUn
ua2kR6esR19LJpplNL7aC0MNzGZfo0FLatzH+r/76IHD7SQ6613BjOgjG/aofVz6FuFIPxieIpBU
E5sKwFzE7GRL6aqbg2eY0nN8f+QxM/W75Bjzk5nykr3sCUdVpB0ffHTHrSyMmn0vnqkwcvAf9ZWB
PsePy1z44H/DMDyM39L/ur5xatvMmLFbypbDsXt76Dv3Huw4udQQyd/fIObRenR1NBOYMaByS6te
GNxxYxGsGhqIxNGs3TJ7HbcHzW9IrircbdB5hCHi8pts7cNwAQrM3lgRxbBfho1EuR8EvHb48T7k
xy2fXgVnTLJgI7BO3GZBsuKBus7G6wFIIbcODp/ahE/Z+EDa0ybQ82cq8J2f4YsgkxRV9gtyXAgZ
+KQqOICEgt8xeE9dCJa+4I8ETvNYRpLPqH4xa2YH0kwVczRklmLAV/MaW02IVzBGYWNlkznhgnVM
is5MGLLPJ4HBK13MD6HPYn6O+0gQxOFP8gRJN3pOImZFPnKDaBbaxbrlNHT3Y1MDB4P3RXCifp0U
Z+PKf8vu7GBtbYsoDDKG1qPbzOqFKzIR50M0jlyr4WwOz+1S/43vYq5aYSBeUHzMiKRTEPd+FjNr
OLsSGQ169tc/jv0/7CC7jIBsuewfaLXV/igFXRuKCwEE+zOGYSy76Kj+ya6GxCKDaWWQV100MCXZ
i/zq3ceidkzzIU7kS/wIKGV9ok26twUepy931Ycxbxl89ofkgz3ISGXS3vw3TLiz6X/hS+QooLmN
f5yKQRXskKqs8XVVJ+o7m6DQHJ/8y3KIGfMAkvmKzB/uxyELmAfMDmFxjFOvkCvQu3DmDZ6Yut7y
u4TGi22s32JtL6B3KIJ6KYxhixf7fe7fsvCHPj7Kl62ETLG6LIH+NiPZjjLA7XnT46QrYvpf7qx/
QGOjZGpcNRWv2XcgEf54Prps4XrwePNuyGNdA+vqGvLprp4l18z7AR41Ueuq72IZ84pUokrj5ZuC
wQ++N9M7gBjrD4cNvCbdYn0PwYnAGHa/JUhRUvMb3OBu1hHu0w1KAipya3fT3cI8R5AD+mJrtI5E
V+jvj3iC1cgLWhGzGYkjutiWPljQpdOUUyHfdmF+KBVhi8kctbgHlwhooK0Pdh0K72vxpfT82La3
c1xyEVdpZxc6S5X6D70dWdB/NFkqbVW5IjBY7wPP6IP54fALuK8qqHpOf/pa0ygEUKMR34Mnsh6Z
l7ZYnR2hlo4DPrL8bKuuAeNdIHjxYIEEU8p6IfkYYUY2ncGSVfzZ7mwOE3hkzF46Qolh9ALE/MpB
I1dJwyqv15rxgGMZePNAcs6LjkvOC9LlIrNWnYHQ2DwrqoGiD7MKPT90FoGtlPXg+KW7p5t1R82H
zSuKr1tDiMbvZSK+wlt/8JM9aoN83zAE1UcMcm29wNMQoQdRafIbuOU8IDlYXAfOnW4/U9cxinaQ
0lyCAUjpCG5vjo/dD2AmfezVIfwzaL9GLH9CF27CMLj8RS6dxCilRp1+xpelqpkMe9KgnGMycp66
cNPoT2n0CUq58SfADrLsi70ryQNxZd8fq/Vs1K6YJewzht63+fOL9ZRUuFNmhjgBlrKD2E4FCfeY
Hz+L813BQLnLZW4I9WDKpyQwH4BXGVjyQe1be0fFZDt250t2a+dTeIZnf79g3ZgpbO6DhkF2QO+q
r3lumPG7E3ywxKiHHdaybUG/6mE4aQHCJOEZRMz6fjBJXUMCIcvsa3hAKts+U4JSwnecZX9+fLls
DghHFLU7wqpDfA/L7d/NA8lGLs2ODG8afVKSOzOSQFUvHJN7xIMyex9PGZ7B8/vT/mYGbJiec0Sj
lU2x0Mtc7CY+YIIhn59bHU4+vgTLDnQleWbqIJqQt7ZinUwwu7JIQB7CnKNWKzAJWPCN6Jd4hMKP
yKI0qmJYJCHuvExxADu8egD/G/K1QZRdecX8RNAboiXxWvG831FlvDNhDz9A1+lrBGvK6cO4qOX4
B/kHoQi56/Q+15EHK6GN5xPGSMoiApRRz+agREzrjHGcT8YmR7NsTE8HzRu0ZE4kOPRNXKc6KthT
AWjPe4JsUn0LAxmbFsW3ui4x2oCKcpvWtMMR5iboQwDsX0s2qIjkUt7xD2SuSEGh2LOw/F7WJMwz
r4CbQf3BI8EuD97bHIg3XFX4SmSdXWFafNkCyWXLJFaGy8pvs4xQFFYoUF5VxuPCxsWUBPLjqLC4
LbLk09m10YaAwXIkcZ80lseYya6IGcseOS39SHhPm6I9MtUqAVJV9+SyPMitj+i1RC8ZBtc9E/n7
QB510vJrgPQbHoA6r3FZoXCHypYeQUPodvbIBcDgH0+PZcZdc2FXtewR2UhPI0cED7XrIzOYFSif
Lrs7OBrhGeKFDstrgFJOxndkhPU+anfBMMCKtzLMeHROsnmqG34YAOLP01w9OGMV0FTG0Y1nCSrS
22jDWNe/f8T/laI+nsBjMQib85yqoDTVMLmrwYt+IjF2sTp9BZYnOfCWGfb3kFnr2UAG3QGAofl4
2eDwnzVNqGCDYUftvtN9mwqd+GD+DIqg3iss+nX7AkGE4QmaskHIoeq22TBCyUIVZyxuk78/1YXC
PFnNqY+WCkdOUM7ycxkRrJnTb4n5i8fx0kKbAtFYDmcX4pDwym8L8oMdwb/hEb2BbFDM0rJHqI5/
+O2t2NUiblb2JxC66TAB6sPlErsVc0r+BCDr/i/HD/6xYknKDjWGtficLl7QJ8V49lzdMKqnmisF
zctEytm2oJ8qkS81/qrn8y1UkOEBFs+T3vN7or8pCGJDM4pfFUY8eCqad3Fd/Bth6VDV90FDfDhc
PYi/HQiJL6dvuh+kpGwU8SyHTntxo3vMegCjGnYDpfx+LDCuj8jj7bzl1F4RcRLax2EDOxGiHJc4
HHAydueETFQmGmY+fQ0hHTcGQqMTWc9+f/4am3wDx8LAxfchLw6f0r5VwblH2h0wxjns3vR2j4Cr
7Zt1d+sIXJfpvTrpYzRy4knqb27e8BRi61tMX97l66JqXZ1u5q8BtOF1XAdW1bI/BQ8tGAV0/iGV
RnPCAdO+fZlQuyFUp1z9c1uMsJXAKpzYJnClYsoNizx2VC+uv/07Q5Mx8kc6P+zFdc+izs1PT9C8
zW1wBHgZG8ea0xhKJw/EEXgkZpHQ4zanMt5mDEba3w0fDlSMooKo0Pe3tQuowfpeNNTwWodAikvp
lTe77LWJYTJWxtkff01UA2/ETsAA/emqXNKQvXwarwQBUzA0d2Xj1C9oqA46yvPbQ+hMwG0RXYzv
5HUigKvTJfHUveM1fQypLg8DQptecwlwOWf0vatKMJZMNDyEyF3SwoT+R147StmRRTu46hDKQurr
Ta8hNYvtwmqm1qrWE0PiYW23HEAjFoZlsdT01gB+eogIeTS7gibL+0mvGTqtHiu9j2i+fvV1H2/4
2LBZ9M8qY2BrxPePvB1Rsj1gDADKEpCqf4iuRIsqz/9dji5iBzrQ+cr8a9C6peQEZdCVkfsBCVxc
dY7096BOuBtzczOYPkUvHrJyO1HCU+4c2fu42cM65siWGKG5DTvJCIHEFfXJzy9zO9NMcrlULlL0
4i6hu8jk5e3nHgw8QFp9OLQKDfbLqA/bTA6BhArWW/9sSpS04vZzsuW9spqQA2+J3pkRjnL2w7eC
aBboDhegD0V+VhhzTzmWKJIkpW1EoeGz4MSmMPc6/igX2ndWI+ceP/lH2LtxzBEGNuaHamy2fybk
BdB14GLyidkshHjcDw3cIFoAfsOJYpz2KTQWlXzJ+nv6pLS0XPY61GXWPxq7/SkvjMUvCmoIU2Or
8q8vts0qsJ5GQfEXJGbTYziXMWV42reGFtICFrHzGma9PJaHd8enjuhZ0G2M7YbN/t9SJRZlOOUP
InTMNDKqW1l+Ex5wLk+BQz+kt7CUUZrRrcqQSw0+z2tTvsWlagM2GByRSib2gPds7EfgP7hFg5pC
xWhYaottepv/9PqtTyuWiaxPAOKJMKLj/X+PjlFX+u9nUOox7YtfUx60GNERT6IsdE8JPGhGbqfw
BkSgI5jBtXdk8UjYNq1i6d2p8F/U/nPYgcFQr5M2hNMqyCaH6/qx/rmoGRfBa7GrC/2aoCGZRjCi
Q0BkXpsxcFipPrHQ/MihQZ/w9V/eowou2ABzrGjXOc4ov21Kv9QcLtlfThpXdQoy8v8yxIc8C9Qy
Pd9qxDoBbyuFQU2V0hyuFa5MtBAf+btQBPFpFaMZ3g+ASwbU5tx9FJS1zHyNQ8KbaqVZ6EJk4sie
tu3q747vwm3aBkTnSiAywU6YBuqwhbhHRKbeo69vmwNX4yQCt4k/Y+IRt9i73+evt8B13oULPF5x
WLREdOL+h3Qeaz85iGPMcSCX6Vv18D0pSgpbg3HInpzPo8U92/JPyv4TpUQl3ctQBIhn+SgwBXko
aEUBgg/Moo6tNnRCo8XNzYdKUwglgb6rkdDD8IVSRp+SfhE/22jZ8ns8dKoDikAU2MsQ6ebCSoZS
xNnloFWGgpsAzDTetU2LboDbhGQbwqE2C+w6a6uNt0JPh8ytHjxI2iqUBUoH9mhfnLfwKGDfuBzw
jOL6ugPypjLDkD7Jq7eE5NRbI2FgiXFVwlzCPgTGdYShQyMBOHro2DteMAqCB42ggzbvQGSf+Od3
yKrWeLHGQ33FbUujDF/+HFPPRrhdg2KhtqyQRnFy94spghMq5LSUt08ajpIPTfS/E0WYVSkWPAsZ
zewGFjJtarEDNbU8PYzsSkFBcCvACgCmd7WTSW1J+ebqcD/9RDgOem+DkaguTH7yjdMgN1Qk0Ljy
ur0Y+c5PUVELPg7sQTuXIOux4WBvasBM+vKvzpK8joC7BoiAUf2BlhyoUvoF4C9LlKeC37KI1u7E
Ob7zqVlgbrV4wrY6m3TUYMXXeC5WVisEmEvOFdjC1V915ltzBdl0qRS5PImSgZoXo8jmmOeuidIZ
4QFA+pk6b9urnixmCWg7FePfX4EbM7lr+iXGxXXsxX3GWVSGzMeWQpUKHU8y+lFQWpBfv11ZKiuo
FY7XMsjF+6y7MECM7QET2PFNBF2VEHmeRhLoXCEo/YO2+3vuoebl0Ry9yJUv28IjPhE7ukCVck8B
akSJaF481i89vwLoQuP8Nob/uZinHYLixri9KN9fEJmkI2NaVpxmeZ/AvRT9lyILPw1el9Ie05/5
frsWfsH1fMgde4vg5QCAAtOygQKC7Y3YJDC6kzGuzUfzkdoxzm+wTMdvSM7Y1gOFjWTmGK3JIGxN
PtD7WP5BbgA53KlPkP80eiGEGDJ7cvis8hSM+V1AP8lhczPYU2/K2Ybtpoc0QomlbKxT+JqtKYyd
AcnHd13bvrTEYxqxuqKzeTgjWkoQYwEEtULneMJX6SkQs86UJxBVBcwPVHOzOEW02sEoOLySWZme
UUZz4SBYtNqTV22NM+OZDjO9TImXAgEnPbKP5kcMB7LLjIGNABjSFxHYCqwqvWOgIUg9og2miuMT
y15rQL+CVBXRTcaOZTi9wVETt4/3hMh9AUYN2Bo8lwoYW73Zd6Cz0dAUAXOo9Q0UZMXdSe7smVha
GHnaVxdJxUOuVFbNNWFlMHswPes+H5TxDnanr248L06g0rT4Qat8yZSERGohrCE8u5ECZ5KPD8IE
hxZEgZ3HrtHZamQ5/TZadj5L8AwvgDpNMXuaCUm8rIPaem7Db1J37KeyPusqLVMj4bM/s2umMc9k
wSM2APEAGX45RvJNR9tZrYPaGK2GL0AnpVYKCNyj4R7rE2JP3SYijAe8/sKsnFnDf9ga8IovOhvL
GIxAqZ6lEcCxYK0vfju+nJcCiR6xJPvVRynS682BO5NZJ7JAoc0SsjQGF+ISrwauwaZjuB8ziG09
bm6Fu+PKMPvLSfnAmnE7+/sbSeWbo7/UamDN1oCL8Tk+2Txb6PNYirCc+S3PA74Vjrl/w1kBQDrk
gWzE/cY/IPzQlg6Wj9ximpklWFAd8J/7uxv8+ZqbsLmb8akv5k/DSvprdct3jCHkUbpKqlKmp8eR
3s/NVHOAazlgOTeOof0D09Wx8adOyWB7YJPAmcBM2pqxbIXRFism0zBTBu4xLXYlQjXEK0VIgcOZ
l/thfw4gW8nBkZhXXqO8JpGMmDayiBIHE+gdw25q6QoIQands8GUzsRm0jm1sdf36qu1hgqDs7la
7P7Tck0qfClxjjAZW6ZtKDJKOlX6iGrEEshlSgesxmt7pP8zRQlt8pdAwdLUA3+4IyPS7GONuFo0
YBEaxF3hQQ1srDFVLAfwUGyhEeZnOvYJEpym45Tb+W8APS0rTLpzKsYIosnk2wdgsyNEjUhLwQnt
MPpC67jtXvuMsZIJiH4f1VRjP+4uVIUieqO4PhvNeTF4JzfNzG/zlwJlP2HnjNrHIri5KcyGMVFl
XvJvL0pbZA+Tv32liOoaQ/klHL02LZYrzz/1Jh+a2W789qpA+uPlbus0G+Kugf7DvKuIHRIHimnZ
WLAGMk6rUT/is4aYhsHZcKbIH7+uVzVudfaek/GAeB7USbYi791zt+juIR08rfcloDm51WCV54Sh
D/8oTgLVHV2CgALx+xjcheBG088RCrw6SjhfuhzULDgh/AhoXZFW8IvuXY+ZW256Q+xVCwybPHFU
Onyl30l3wccBzkhwflgV6J5pyuRNjyPG5sceZRrvhiQsRlT9Pql4DGEMV2beJoAZVArGE/xX86MP
D6sthyTlAE3iXVlRDO4KcZ9lpBpRk1SZoCqqEYWflUYMVFZ8snfdgqaPljuEvl9CTNyiKk2VGozG
0P+Y799EvWFUL9vp5zEB0QVW7j9B/LeVfK3f1G+/go3JMQVtnT/1B9ownD8JGnk5xc/suUg74P2Y
RIqzXk4MVmGcnWqBsJkdVMr8jH07FmyK7n6bAPxvF7MDza74gDhw+PAT287b8F+a8JO7Koc4Vy45
GY3caxO9MId/tyYdCt75ndgtmhR17r/l4bWdcM4+KW6NT5tC/WGTfA9cZlGXg1lS2ErreNvjkYVm
TSqkd9J4NUIpPe20xMg5q2UgqcsRG2P2+4dDdSdnb8TtJX5EIP+pDRHql+CroGdIjlSHFdXCN2h7
OJ5oo/jMpmmfsfB6eGngVn1FJmD/dgrUireZ/n0zNkVGBXH2vOA+Ry69HlJuVF0xPov7HIW3ObxQ
D3bXWd88j21+J9gFY48JlqZMj0YO/kUjzKOoeqxXyS2/wRjgrJS7oc26jaLem8znlzOme/CnhDXz
3wYC7gCmxNYrOZ2/VgAsvp1qm1XAtjy+cIHiLvv053z7Fju1yxnJ2Xx0Y+9V7qnefSQo3GfXRcAi
EscqYhRAsVTnTm9mM/Bw3NGdQgN+Ldg92dxyii7BqUn7lmo3s+7y2IwofQItiXZSDIjvw+yzaa2M
QT4pW0HX7NKUV+v3MjteEQCxK6lZOIz04Dekh53hfNoX8SAGMaEasc+sZS9tuW9riOlvqe8L7wtF
5n6V5oeYzTcE/45wstByBtABHmQGDroibxkJ/A/ZH8whCF/1O3wd/0qYnlFrNF83tsuPWRnkWJZ2
COjWX+W0/cUNgu9pL0pNP2wXc6qYmGasgyDZ4mz5hQn/xW5nDBvvAkvK6szV5RZBNYGB4+3Ug++/
1quKVb5m8JGIc3xSVhooGjBVdT4zvF9oo/JQRid0W7QSNNSsOhixovNYRPBjAopvd528MVFH526+
frM3VP6ZykLcOmXjYx3Ukp3a/I0Eu52cXkicv3B8BXwuXu6kgiRHX61+LGKiBMlVho0cK6jP0+b5
ZR/IpYDw8m9zg/uGZP+oDhQxgPfYsa5g41cZM/BBVVgVHDeS4z89E6CoOFIvr/2wohPz7/Ni4MGt
ThtO74TT2MZ0wooGktNtSDUN2PBkUlKdaXValowr2Obwm7VZdDVpXnxmQ7V8fi0KZXPwdMlJq+K7
dUZdV8ndm/sActK05G4ViSg4d40kvj50LO7w9tuhy1P3YzElXH1PWWRARZPHEbfK/BlJnlKmrxXp
ciWmyAA7zVl+osZxs6OhBodpSh/Vk0FE7r3qEEK3suKcHdT2KmyAJaWkDeISEjBMJDtIuj2ZAEZX
rMI4rkJujUL6kJd5DQpU53KMf6wBqRGJ8jTsrwPXhdqkyN+YCDLrczGpPDK9xOHvZNQdg5E/BlVl
kB9a76GswK0uI1VRFEbFwtpJZfBLFQsA8tN3o4yOmdIpGXbapZGAWsRbdt330oil/fJA2Zj1bUax
f/Q5N7d5s2eTn5afyUv8kYnL5DBL+YRe0yjiZbBYwBuDS3TZfAdE01++TsG/eEPYWHRzE9+wFZbx
BXR0vt6yGaVc7HJo9emHwRyA35Gl6EpgQTqBTUojWzpKHAdHIfqCRNZgR29UgJi4vKzoMvE6pf/G
kxh7ENZh2AGmbRuC933+tUj1Bmzgktz2D8wWpOKyP//ATW7w7iumeT6iLq6aApJgn5MGeC9U+4yW
xx+/Xl93MGDY0vCfgDE0QHwonwNuEqgYvmQon0HuIUKJJ3od5Y3+BNNVWMULXZFCh35HvgvAHBEw
yjFMxzUxwQsbak3tfkI6KBBeVBZKOM29X9R8kmzaFYxIFRB9DmOwvAc19+4Cl9gpNcezZfT/sWln
zPVHsGnZcbzJ+jTbjHHbmWMZGrDJic4Cnp2CLvgRkOoHwm37Fe1BJFOvhZTe7AJVzKADbyq97apt
WR85qiLX2UN1JbgoL3s5okd8NPzfjgODa+MC2WvEp+eWTufXMUtOTh5vHATF26nnlxnzT2ZNiJdo
JvvNUInA9mVPbCbnncoI7FtPxQcfoKkfXmfDm1E/vXFr/SrtL3DFw/p04lxbnlrzovFxt1BU1fQi
izHvZFsF/dJRywI7hFcYsa7VEmD2PrQ6mWmLNIxSUC2YnPUqKm/U6FY5TzlEZimroH4dnKfwSbd9
RwVoxXADczc3hsPJrfKeZ+sONWP/hE024JZlG+id2USPzai/bwPexhyjX7RAW46Qhg5e9vctAhRz
XEbS6DeRu1Hz/4qD4WBnvK1KZpVUwvn7nGMrpVKBaJEt1RcRcheweehAhrZ0+VngB5p/VdYfEBWZ
tGhRYPwToMWxmC4hyT/sf/0wDW7bU2spZr6HUcAFfDjZR9yhR9gFLSZn2ZUprf8gjRpgD8pQcp39
m2EYY10GOxwd1ID64m+YNUwkaP8nLuoEcrB99tMm5hGcrI1O4aLEnw9uUNGagOO1kSqYZWzHLtOM
8vsKqOBulHPsYhzA0BjAxwOd57CipR4CmwyB/cBuSmC1F8wIOP6YtXLaF7o2UzxOfYOsfgJt1g7r
tghvqzDlldxABngSjnZahnywNrR1GPubBhsVbMvFerkMYVlx0nFCQGhF0DTxPOYqDkCOeYtFQ4gd
oEK5q08Yku+mGoWHjQxVCZgAbmxlYKG8gmA+YEWV62j9NvpyzHTCWQDoyovEAkttYTEOEZnaz37J
pSEsp0LSg5XnBG8yXSUeEILllP4vI9LDRtNrtHlgCG5ATkN6lcDK965r5FnnktgxfItC7CAuktPX
HxungVxi7lOdmKZufDPE/L6LwTx11pnfmZLY7znkKpBvNDhMlJjO+dl/W0j/BK2ztNvzzr3x5I1d
Ur55Ht7mTUVjyRdo7gJRGxJFegpYvd7kTYPK4nwYKuicy86b3/DjmN5caJIo03KHP5wjCXK/ucGO
ic1CZ/HUl++EhQjSKRREI/bmXAg0KepkOAf6+gFIqfet3uGtsYCu2B7PNVtfnwMiXRYY2wGD23hU
VxH2xc51ModlPu3KcoY+VAkoEDmwkgRw1MQ5mHgkUfJlU4ec6pPAuvyKEbAzTv6aj/ib37CLQneC
uRNJMutPOODFnNsW4ONgplQwT/1UiCVyK261I0yaGMQY4CmyL1Y4DI79CfR9BuGbwErcC+22nW9Y
1e5HzshhIZdbN2OIGdhF/4+lM1tSVWu28BMRYY/e0kxAQBBRKW6MolTEvkd9+v2la8cf5+xuVZUF
s8kcOZp2xCCEn3XLleXvZG4B4yIvNrTppvKe2DN/I1lOuEPCiDNmOo83bNhpOgBvNW7hZuKl0CnD
jOb9G4ly/8HeuePgp56/Uvw06cQF6D24UVIam6+rgAQLwanE1w4zGw/8z1EKsQOBbbyFAp/zIxFj
aBbgrtUeQLlPAPD8hb8lcvVhOUwoIj2lGTt/j383zoqUqxIUer3LU6zGKM/hlemjeLP+w46GEvls
eMRIK7WJsR+JtipJbniXAn022Z9b92LFK6hsqbf/80QWnSREfrcTb6NSr3ayUCxGcZWDjow8BMaV
JAaToqMXb8TFt+kere49qhNeesJ0r6mrfduDauddwpvNoi7hYZSokBXDtD8/P4rPeA4hI8t1t2B4
BLKNStbLIV6INrUxDkPSBkp+qVS9vAhLM1iKNuKSVOzbUOjkucgZASouBiI0ZmrsbPzgaVXSvEqi
MD02eeJeP+axQK2bz+kEnRWPvxioJ6RlqKHqSNAdDoKMzOyOY7mTVzhZSymgvs5N4bMy8l3CW+UH
6AAHRKUyp4YYDwHexl1ETlWYGpJxo59kQ6ndao9f0Yt4ZkQKaKg11KY1iUGwOz8M3G7R9oUw6/3i
q2vuwfzKmwYyOW2HuJ2d7GUbYgPX7vxIKyk0eHoquixhIWk1lTQkTmk+O0xrKK+mY3w3Db1JnVLb
AzD83dHCN/wa4Dsiz7D8zZRKE1xCv5rc2mF3wqEUtYeIwW/87xsRTI0jdJK9R9UAHsUYzKoKCiOg
mLOI/ZqMn7cgVdRWPsUEHifOzpogI/XRYhFc8zCXoFkkZcASIqMVBSiq1yZO6la4m2cc4Q8GcN2/
xzpUD0dZmR4Q8YqVAGSVTNbG/uYxnfnl5TXdCJFvbTNNMCSBCrbxyUxW14XpeeETxWyKQ8J7ayTt
jxGztKbJ01+9dLVtuX+dmDXrkd6KuxQuLmBsbyOTuGFIQOxVBpXv0SWHptm1vA7CQTtkHANng/ui
R8moBRavkjXKj+SBvpkJwamaUn+s6U6Qnf1gyo2UY3biUvARw8tpaX3+ODfy0v2wZVonM8J9eFkc
hv+zKn4OmDPyobyPpzAMObs1Fppe8hHxMzjmEVwSl5YOBqsd+hCq24D+urZoEQ4evlQrD45e/S+C
4kPMDKZPPSueH4IKQYCTvAxkzNFrA6z3pPySKWfU5BldN2KoshizAOBtbGweRSifEulRWgnp9E37
wzejwyv5H0OflplrRZHn7ayF6P0eHAH06lG6V4Th7Gz8hYwTBd+SORIzNkwBtWVHXt8BnrvUgAND
YTp6clLnxqHt8Q+FyjuY9cFqHZjF9ad4WTWcYvuedgMuIPbt7FJ8r1hujy0FJqftAjk8pXa2ZfeW
Rl7bGfvOB1WrsinTgRDnZcVP0zDIMTj0ZQAteWq6m/O7nR9IEGUnn1PuJOw5+S/dlkVIAD4NwDLM
Zfh/9Nqs+tXurNieTp90PDkOthbnMjynRFcI/popM3+8DL6j44ckQ/GGnL8A3iXjr+EI5QJjEYZm
NxIazI5kqpy9QYZiX26/pp9yX5/jnavS46TQ5sfJVtVACPzoNDqE3t1wHlagD39sLQ9iz+PSQOE2
YoQ+PYt8iTj23TgCoM33mF5QYfMwsTiwWtxEWzupQUfMjgXrnUJM7EBSj+uFtzh8GWQxbUyyfhZj
ZJ+D0Zuq2exVki2W951cNhNO+2z9tBjwvDvjoxf2TGJgdiZ1J2cRp48eI7Xi73infAExIJX8/txx
eI4APhNCZ37ci9M0tAL/zJ+Cd9nFpQufFGZUCFX4FXBlI7gHtx7wYVEvPZGoYx3EkHF4M9pI9BxI
h+Usy1R+cFlcu/Flip9o+tVR5e+uwopvsg9Ccjf63nePUQEb95gXx2VQ5dwvnCx5f4hfOurJXOk3
XnNDoG0xxSCr966Wpjv83Jgv25STlDBMQpfs9SzEsCnngEgv4clk60Ar7JEXhWhM+rJo/6c2lb0Y
1nqGARQKtbYV9RHE7kZZJnpLz8NXIsUKAspDmcxEo7ZuNWjE0aoZMx+xE+YXsB+4vDiBjrhIAA4y
+OTz0RzJcSFXHXUSA2krGoBHR5xvr7kXi1bA8Qqvtyqq/DAlmNNoB18yYiG1GqvqBRVVYQ1AZvXC
XJ+Bsdd1sfz8rPcO2L3ZZeZkwXaDTCWUSEgfM4TRPPpuZWyeeI2U7jNmNTFWfpuzq0K0DP4mXNiv
Go7HNB4/hrMsbPN2SKWgVCq0n/FM7qiw74SYMbXsDnu5JcESOTkYX7exF7aWDXpY4HiG4QxwRnkG
YCLnJ+QU+JEWXmSKVLrT1WhOQMOhV9NfrzujpYarJ9/50iO6j0Z1fA/dGuqhdSINqBj8tGjNXb+W
30HGtVBYdeauX7bd957hBNjArlQE+bZ3qq68dknyJc1010Li3+hZ5z+hrGZEUH0yyDB4H/Kt2uKa
ElYg3gcblkfX6Ov8glmVHIxxORnPDoit8RhmCTJI4whIWV4KJ9uPr1KMF/libH3IccHXny/PIIhy
0wAOuM0YgsxbN++KmhgPr4dkqb7NzT5/MIbChoEWwgrrdX5M+YcZEk8U1JVRXWddjZQlDY/Z5Pu+
OzYriB6TmTfHEiPicnqq8R9O7Dn28OC/zgHhDaprHAyM4IIlTYcpvWPjwvG7ElhQUn8S75Z17RUl
JW4cHzclwyS8kBVEKHajYyW3nkm8Vvj41R8iV+bATLMNJx5lZcTZgJNEaxhKsA4KXorJtHlkw/EO
HnQwbst1kfujqM93LvJLrlzxJLrjn+yIpogrja/CPkbhXzN64XHLcoFf0FWopCEWHtmopatqau0U
lfDFJGJE6q9sgBcSf6X05hNRC2IhKDv9Mz9GTf4O4Gcq/4wDDFua6KmFJFABoR5LqwmN8ZB/CtaD
cQnTHkN02VgnPhBSEhkR0LJ903YoRb6BELg14glzoprQbM8riG6kGnivSVyBCvlDxA3HKGNNaRxO
o/rFBm5CiDReAQ0MmXIas3OFYEvci6a4nP7S6lM2AhCJEm1/MtfLB4qiHA+UiE6zb3mSl5dpLI2W
1V/j3GlwSoZh403JqipwYGOj0PLeDExJtogmjPLKjRx9y7jrk+AyR+wAL0nOuQMKwelS4ulKTq1G
NNGQJvSGpVSb5LGEAxmHmRQTt7Ro2N/0DEqVHVuoTLAnkXszoytkifN9OdeFskLr01bEgr2nNDAk
q8/YvGK0FCKUp0Tn4yyo3f2t1yKO+oTgepRtyPBBrk9Vh7B91jG74Aosqo1BXY5bssjMQaMA07/v
bErZUdy5Wz+UCnwFdcoxe3OdsAMJMmAe7xARytNKd2NS9H4q472KaItua+zbKS4g2FzMhNuT15Sn
CBea+MvUdhjRc6WhfLis/cfpemZzhZ0xLylnh/kitGaf9VfaHZkwlHgCvHNsiaBx3zwJBYl2bpFe
pkRZieMi71naes4DyUvXZcR5DS6//0xh+KGUThBL6JCMiPYpv95tcj14Si07fZ9MTK6xJrpwbagq
ERrQaUY1TREqJWUSNi1xQUagkiyC1YYjxXs2uTBvUw9ruQRvnL39fhl32T1si5QzQTzF0tJuUUOW
8InFpoqGhjucBiMVpxUJ2KTuz2nmKC5XzhzX9t4EFSeFMWGxRk3jTeZug61W0pEP7IrgJDAEKoDd
MC3HntENb9aKXUt3ehe0nxGE0flZ0DClSLpkUa72BV6mvJYK0MmgH1vdC776NWGeCccPOwi/MV3s
/EriAjY1RT8urLT4jljNwEZ/j0EYiD2kqBLIBWZFhZZEak+8k/ZqMStenA9stTTLXsofUI/3Wm6F
xx5RqGIayqgSb4PM0gP6Ch6qAZOkwKOsskv0Vnj9ceRwDHWI7Raunjz48KthiG9DQGSsb2QDYk4i
o4w0vRJo9LGkE9/zVVKqfBQHuMy03+aRXYJvRR5mLAw+lEzItdK6bL0FRK7DxoStLhtoN3rbxc6P
PmcLlAZLKwMhMpwpNjx+BVnYN2F4baYcBn3gZKxFgNHxco6/GnaNc26ioxi3z3cbjiJxldxO+vBG
6ATnm6Qj9Goe0NO9z6WLSPB3IKgUadrfQzGYHcKnAP3ViIGEf8MwMmiPEWIST8M5A3TgnEyJJOSX
jkWe08XwH+57gPit0kTr2xMPfKai8I8sLekyRARgQFBpmc7jr8s98oJPw0amouPZ8k1WldnMN8dl
b2PMr/YriUVDBjMcYo6MtLUOn8oeUEwMf3fZyKZxeQ4Ra/7qs9/n72hvmzAV1uCcayqOWQCRQhwh
ECAND7k098kncb5eY4kTMFx5/v4Gj5JpNqKt/C8Y9bIfvoBVyJL2krmNCjL4fQSjl3M5qt8h3KOR
3bxxCpdxbS00dSXLWrfL6apXEq8Ekmdc+9wy0obzzv965ksz8Y/cWiVOJMZxHificknQ4oYd+SXW
/8Ti8s9/TKppsiqdvzmbCrEOvOVgxKzWdpyN5R0nTQwyDiEjZxSl824Xxoodv3QDuRXe7X+MaLHx
ffyVnuNJQFncHP3RuvKjKOcPJkO3S4Y1PELEVEUvVsJ5WdQ57x98pRpvNgaJErEgOodxaXS4ehCB
P8bscwzQkr5F2gXflGMr4hTzvEWsmWA3P6WBRNFJdiFsp3h/dL+X32lnnXrcs0VYUnnu05AiVBI/
HlwzxMuy51fATAkmCi7GtHItZrerQVYc8RSduxk7HrnjZnEbiYMaPaxj/46g3cBg+v2dVtS+8ZBJ
Ly7Ko2Qzd2zGfyagssmKS/jYmwmH/yNHO9ys+N2K1jQlZZUfvDU91PyeSt4xBUSa7vwmyNGz8IoO
VcvFYSpZ/wzs5CPPGfvlwxQLxyA5mYb2GxNyGLdDSbLbK05Qu+uAgJtVjSQ0jolE2FEzPd33j5fI
iDRGKsgAPknTQhKMw+INjCtthRSxdrK5mfil4g5l6T1mtIMBz1KOWynCb0BzlbPbOneWCZpMMjtE
Ahe08YHI0E4iUGyi4elKmoF8TVq5dBV04mFUpNvISW4qhqdA2yejcoOlk0QnFn7CU2HNAbft2ONQ
ghve/AaKBM7Be9WMKCMWisIoCw82xy7H18rjXvcSbQZUJzLJWzAPvARjPEo03lybP2Ku4C/VqtV3
XiQ9wTWomwZkFHfFMMSi3DDLEfXGUaG8p9YIuUwVcOSYZjaU+Q1g2apr/6Hzq2mU8Zfu/Lz4hJSQ
BVcI7ihIb4OgOwy4CEuK/tEpvK3EcHjhUWdVOEgZMaFa/WEePZwPz+s6Z5lv0QvGm+38ZkElYekj
vU137uO3adXOidRIpOicAhwDsbMLYESTnzY6w9RhY9Nqf+ZJ0jEMFhUWYZikUuwGe7JWMIcSHs0t
svk3873vwM6UcU0Pag/EAQ2C/2gvot2Lxcq+FxyoRicV7OR/hmRAdbibitnrpji6jEhMcS6ABtPq
IEvESRS5C7PZT2vcUjbzUEEgYAvjOxv1TSYxzFyJqz5Ywc+A8x697nlUpefZIYAMcUcR2Zv2Fkp7
0Q1V0XPh1xVwibNqNu0FvLe6Olt9r9sEQPZAYTA4PG9oMqru6PIaoz+Ci9lAcspR5cAMgOkfPlak
2z9b9lENIHy9x0+ulmdU7knZwnd1Sv0VbRl2s2ToUI4eswBywUDnxj2qI1402jQa2oBF/zEvC9jC
75vKi60QY3nvTQokDNNLfpBe3LDyawYfvI9m/WEkjVYbzxOd5m3YNXZcaAu3ex2eNRlg9M1PXK6r
GUCgRttFWuZ7uG+b/Tep7G5/gKscWseIoJa/WSvklmQwAYUEwYjcrSj7oM6Sx0rskjeGWYQKMFok
Jb7jNNRoAs/1EFWQbi8b3L8vTTFqET/DHMUC0wAcboP91sb+Sy78F23EE+ALcQ2ZBArTHo1CJK+k
7AvDWb8Hxg/vG5sjKQBxPLr8sh/w3cdNZyGRybRjhaDX+px2u4jyxpoeKG2yjOlhmcX06aJbJPl6
1DyU7HlOxBT16063CF57w1vtm9TS+J2TWJydBRZeIMNqej27je2B6eNL3fbg/d0+Fr8dWknsvdjf
7BbAwWRPmivgPK0K5UDPfIyL7QQZ7Ifdx+6CZx5F7F8M9p1Nz9WDD1KbLfHooGV8CHXpKQ3j8G6Q
HkEVlDbvYEoVfT40XTiJ2mfFcmkaW+r6rmpd+NwvmAsmhdLVesv4ivOeImjdRtHpz8Zl5PJiM38x
7ocZTsHmHvQaP9blTD/KDCnHoJ17QqJ5sKjM+aaBtGC91aeOr4O8RryIGzk4OwfKTupI7qlnvLei
d584ngkYdcuMaHLTw2oFg8bgfgHxMvMnEwHCxgVlgkBpRJrMCy64alpeBIi9koYPI1KmNRf7Qp1s
RelreVZbfjhD076RRIAzLCmpD18XmxnGwN5zGgbtSuHsOWbuxXfD1ZJ+cCMV7+bvK5nbPiQAVC4l
Qju2/FHqSbqYnE4USFrccHuU9vgj5RnlPM7wvh9S6dJiHjg+KKEGI3YqNyzQHygmJ79neFBI9Xxe
mU4i138TxFdPkDfMGhFQb9vc3eyayotGRNDxZ4tFTacjQ8WHpN++qFGvZ+pXLhN0VWwgS3GHRlm5
pnWj8bms5LbBnBQ5Nu3GtgWKktxG3eBmSEIwNb4Ql2hutgpUUPkfiZOjZfuVa68bFAz8Sg7fp3+d
S28B1AdIiPx0EOoT+h44dwEaCVHpLmH26MxREd2NOyGhUnSPYODLgbVsp4xf1r0Gs+ua6cjy4kJO
mPTmiLjGrr9bsz7PAenreKrWKz5GFPpXlVl0m7Bcido9ymTUBwWi0h+G1nL55jvBp7k6b/dtLDer
MXIh9okeAcrsRkxiokbbAafepqDZZrdAS2CFQBMHBnIoOr7lDfktBozXFiU9IZnmDM107WrYAKH1
maOh9gHHxMooXi7bzGlpKaI3T2XAN2AejR2TA9diPxaGKspSkxFThtgjeo96HK6seviyJ3e2hlzJ
gwBTYtwR5GwmXyYGyzWSJKg9x1wIOjWACUMS7tyd/5yAmjLLtvkat5eQ+Ge+n9ZsyYcTWfiiRXjJ
PRS7DokNoXVhSt31Wcr0R0ePjR/uhHyC5SNGSV8dipaCyDyGH/GS56eQOjlmOhqGci5lMzC1EiYE
34mAA0x/F7z3MLdQuLvQwTRPfjfUiPx4nCqfTKvlKwjdRAvXhXEDu4EP34XKZUKUH+JGByiU53cP
LKe4APNxDt+EPMwhwEmMVHGwteGaGIP4yvFFVsLApWcCBf1YzcrINDVjknIOLZcP5MvxHNHDMe4p
OJwhd0CiaIjRhw9ou81hL9laXELoeTPoz/IXU40zn2Ngp1cK9Zcrzc7Z7QcOxMU5FjjEHSbOYUXy
HAdm82KzudnsDnURBZgYG6ArGZ4pYUBdjkFuwQBgwzqtK00kO4n2VPDjM9HDVNSeSk8OZhtSmKSC
DWgsLdH6sOPpEZLyjqm4zVdFYd5BUcysiyIcAzMEg8bLV1F9sPgF90GGplpI1x0bEMWUUThQR/pe
/iXSW+H/Gw4AShjeIbVnJs4zUekdHkLM59FdIPPRV1fUQV7Zy297ayZ/EBT3GeRwfTdG8f6HyC6M
D0Mz9F/Mw+macbz44VQBfzgHLwAX7CE2vAqmNX0pR4xZtvckswW8mnKBmUvLKa9qe/GAUf3eizsT
R3UAJYYqi67hkwF6vA+7QiU40nRDXeJIIg34T8wazzAkzarl5Lc+o8fOutU3WW775YVmC0ToY+wn
IBGYB+Yg4XuquHgzcLufSesXDMG8jLGO1vXhZXyw73CCwbo5sg6h09Ic4pu9G5jfNjsMPezNvb/W
Mu61mZ88aI6A6Z4utb0tffxR3SevJSSBO1p9wCdmF8xnTK8aHzpG8m/0jYsKsEmbcZKxnTznRlOa
z0UM55cmie4wrTlYqg+XGzL2OYuI1IQeb6khFxjYAUprACCKtReJAeYOn0AnjVp20ZcFEH2+TQ6w
VOlyjmpXNxSb75lvuvCZjG0OU2s8O4Euc5rVNuulMmq6nD7ziw7vlOokCz+L6MC0t2WFzUyuQcOj
hbyy1JHKUzsmd39FOQKgs+eCahp0FVgjO0IHaYJihG/WGC9fFQIhpPRuDIeAJ8A3urJT4TAz3mX0
nxPlzh1HA9XBM2zesegdk6SCuVEnONjTLlGOtzwGBVy2VuXwozpwHdY6F+LvwOitW7PGr1QoDKus
nfMHrCC7UcDXx2rTN1QK2npEocvv6A3IL4TdzU2XJHTNZMGzGRjNKeC2D9m/Ls3Qzbwz0QGju0wF
fV1doAEQ4UIKAR0MRkIDyOfIJMFZDaxlzm7PkvYDmkG441XnOx8HXhIXOjZpiY7+bYNeCDZse5tM
dfCM35/nTOizeq7NYtokYBLGP9XQ8ObODyYAJfBpBmOqoQZo1Okcpu2BzeAU6zRQ3SY0PCGOdoIh
kqVOxoGjh68xV6xuL+CPG9AW4cA+yJKUrr8Ppt2xNFM/2yfMjeipBefSPxbANdXPC0fVqxzFDE0c
rCG5rHm9SXv0tysJg3Qp9Thfz0oRGkwimJWfEUPxu7bnsBtr0IxUO0BpYO0PRidnByJaJYxt+UHi
ykmfzHOLD5w9iKtWvFeZ99Wh95IhJuDEakEo5vEnomlOWmjJSwP4j7JKsHNIvThVssStxGsT88Xo
lCHwb9771YwexFOpomcL0xru/rCxgg2FFyNnEfP64bYFnLDDgNzVr04KtmJsIPViv4np44B3JWfA
5m7iU8BvTKOsYIQ/XWbjVoxl2nQytDm/B2bPQvUW76ZCjAE0YfxMzSCnb6Nn9GYHt903KOkZzlVC
GGHXcAdRXDDXpAftedoNEMMF5ikhLAqfem/llLOLFvRh2JUHrC7G1G/YsZu91bVmotj0Qdf4GHES
n1kvv0802jrtgR1giMeO69ReuuhYbdaAZu5K86yxE29hxCkSnRK5MTL/Fbc5ABiYyCdhzkwjpkTC
43OgwxMbChJ7AS5uq4aJywakjiU1UBi2N0Re8j2AVW/OoIlnBL64yYNcTf7dg73Do9I+/JXmg8FB
w9zHhfj7M9dgV/A/HNa9TMTS4R6h6WbLc2J6uakNhu2hTwEmZBbB3pakDoiRG/c/ePeb7AN0Oxzv
d44SyBG6KioZmDTnB3CCHiEpTxkwYTlnQ1bgKdWjnduyYfQ6na4lFnHdnrOYUctQaudPZtiJZrNo
GBe7IOkCNSddWzr2jT+CWy1YSjPwsNiw9wZciBsapEKq0P0fM10nEc8/Qf5YjrPfAADSAeqCQXCO
aWe8pv/iME4bq711m57MA0cEBB8I6Swe+PFBZXJ8p21/3zKBSfj3wuq7dYwU1NBBzGujWxuYQpTg
OVPCfTz+MEccbIpB0vnp6sB82Ij94p1n8CU8Xu8w5vrfCQbHQbjqoJTdEpjDPvn5sGYZ1MJ5/xnW
6d3Ews9h/JWkpzFjbJPeS3FtBVAx9SGGfaR4xMLFShkXVC7HLvAQQDEuFWnBa1yB5CV/5IEFRkzr
vZ+kgIlQuqLeUHnbKLmD5kEF5AkRdGY4ghbyHyGYpIOrBdEjVRx7gd0KyGpdGbCiSC6QWMOcrkCO
ETY3E8CEva8i+IhUDhrRbTirGLDS7h7dEH8MYPTELVcRWgbmzUCQAuhoHZXBW+GWRQw0NxKlipDa
KFfQdwSaw3yVxRRWKCEhFvHc5f6hXqVF+cvzKyRmdgKjtd5y5cGLuceMoqRQxk8wjLiRpGcE7JMp
PLd3YYVWGyXZjEaAuoZob3NhJbE+XclpzRPH3G2rG3GdMfbkmDo86SdueXe+sXbc6kxlOQbzsOVQ
TXXsQt0AivtWIppRSjsPAhcHKh7Aqdya9YifUI6TGznIQFGpB5XA4c5nJgLQulEJFHyCNmfo2rm0
eEQKGx42r7QHR3o1pSRrZZU0RyvygTQKuqSzdQQau2SOoxohgA7sEigCDIm44LffNnG4pxf7kju+
VSN8dc+tDb8TIj4RGIDml+WZsEjxySXNTurJk+l8nLcyPDLCgP4ALLMImCd9i7tMxQqXWuAEZGOo
rD+1Mn6Nl0dNzQ5o6wZ9N0EMCk5XVpv+EvN+6J/SVzLPyzm28+LCTKdZ0B5C/AzI2Uv6y8TTCXqi
WzFg/VOTo6pYL11qf4tIFTx1kaagOBelIsM3Kiz5DDziRGdnwy12jr+BcXSTFc+afLPOkNvhNKSR
BXs+wFcEXbxyI2jmneXv6KaB3P7n52b9aA7aGhYqmnACqKUE2VptnqgpFtAbk8Oe1TNhns+khKbe
zBthNkhnFtxtgCCYBnSakuGI3n5Pqc0ZxHNnJGc/pdyT71SamuYTeK2KL+0D5Oe7dlFDCuLutxcI
VMx7h4qS8Yd9/n4Ybu7rBHLjaZx6GPkA8ybNPBiE2vingbAGLRvqE367D451mT0vnfIJv5Kaknfi
yPCZWTjOxowHfuyhBno5gjZN+fBQ8a4GFL26fc1b9ShAT1mSbCc8yU2k7iSavFzqXC40e4+q1Lz6
txr42mFUwfXDhI3CmXOC06VWL/PnhjM6cl1zvybLKm0Ai8+D+8y+jvDSFGlZJ3vQLJg3SMYTwGAS
JiGlmKdH2Lz6gze7oFGbOvWWz5Jhfm4+i3LYlVQUIXd4+tFLy67F1c2is7vF9k7CEGRriqKc2qXs
8MnsQdt7U6sekRN6T/dZAOm8NZB65vQ38xRenxB6a85lliaP8sxtjeEWv0tVmpDxbm+nCwJP1Qel
Q34IbkdwCFoQ9UZHPARORMIPrwOlo5BHdfnEJGTYa6nu1VnsnN0rpDJ6wGa9OfuoteO97wgTYezT
mfL2ux98UE7mg/ePO1Bn5yygPKFMxNqgttsP/8jfUAZfhrzpBmiRNq5JjOkzrtVb8VEb98xj23p9
FL5eRaUb28eEP0WGJTMk9Xma/dK8bOZPhpHbYQ/M16jopZcl7v1c/G3V2VmF3oAHjr26eUuuPe9O
3kc/2R+ie52d+8vP9ae++Nud4qf0Ts4F6fLV7qyKNypT+07wZIc2pv2K+UOHN4xlONk4RCZvEMsF
AS9VeBj4YLhHpDQ9/KEm/VnZsPmnTxnzN6eB2SdyWBvtStV4Jg0Ib6V/6fs3hrc4/3v5uWe3cPw7
Q0fCmp7z+Wp1a/+yn9xa44GxjSUtCIp29h7DI2W3rzyZB4OFQXa7BzlHAIEvIZd1xEYkJMUVErVG
B3CgLeFG0Bh0cgYU3Neg78uYMy2B50U7jOScs1qf1+zeqyfNRQh4esZ4BuB3C70yl1Pmeyymnqdz
NnzxPvoE4RdQDq31Px3Ml/8DmYDSJJwG/x48Ldo/wKWZj08fDnfC1Qyh7Z/TqP/L5Uv7Tl2VMPh7
L+MGYD91As6acgUKwfjUsyof7gXvEga+cGQLrOCgOxVH9b7AnOvYrI9XP8TGvfPixTqDx/CNvP9y
Wx6XVan0uwyh+6B3Z4QnA4dml28wMJoPR/vLW9flUYt2hOy67bI4b5zGgGWx+JiPl3W4M4N0Nj+w
0cL+Zba9nTHrRnGnZxpcTgynwkv7p9/DtO7m8frvdBMceXjsbYPbKX5fi0ynHNU4HtQZxhlaY3Is
XMg6Y1r4kOMu604qVB2SgtGCNnwHBEMxjWBdt9HUvAv4xj9ohZlTL2Fb0UkKkFA8o6PqzwBDHzPw
kZZxWz//GDjkJLig1pwhYjJD8j9pgj82ZSoRoELjbKFacxpXxUwdiQ05HWvhF5/e1ABcUxBUGEAy
EKENKR5j2kFmy6Ak0wIifZTgdsZKhWWIuRWNvxQcJLJJkEP/Bu+BGoe+CAJTSt254tj5W1AUDE68
xOZTlXLqePtI4clqHguqM84tMqbu0KYOl4AX2lVRyIyknil87IBLB9SXn7l3fHLU9r3WadqCXizA
7iaiS8y3VgcxOaf5gBmDtCUc0xzxD+uMZQHnqNnkMqNfIorxrPa9qHs33rVNG9CYFlD8HvmrT/tt
aXMyrUYla4bfNNocyauAO+60zGjnHyGXfCBxMDuMYKXnYf/3qA45AFVTp9mjrqejSl+T7lzIpVuY
OXxRdJ7cUWsad0rb28W/UBCzaEkUhu4h4esMLaLeugvkH0pkRwjzCIQUvHQ33k74dieu//coBJtj
cLCh3WPmf7lw/j+mPKQNbjvGuaTgukB2+IBJPB8Ow0gGk4DHXQRTnOvNBm1lXJxGjJ3QvS2czQLd
e3AtfX0X1OKM7L4PVgX5U1RgPi1tL6nP8b0NNxEnKeQrA0Y3EtF5hXmBckVI1KmWEFpmRgr7MZnl
6BeKw1bO9EGkwSf/01BbsmdKC5P2NZhrljVREqQvnDdmndnTOyTwnTbWlrpRcpQgBEbtyYkkU5bm
UAjGtdmcAF6va3+5ME8Qv3FuA6tBhPIF/ekpWdt/jbN5QRvibAXHe5shm+uhIbLRDUnYyMC4GAhh
xALfJHsPYbTOZQQGCcVsCKrWVdrA65n0rBQz0lvXWNUaRXGMH4AFo2fLyrMFrluUXlL9hSUfL5SZ
NIzvtAkhOtMinQ/fC0HY7+F47S8HLqViePqFoYXrJqkUvzjZgOcay9kMpm/jSnl9R5iAwdD4LYrC
8fIrn5KBPgUTQ38oLc09bWge0S3isEBsLnVcJsFUokC6B6iEQMapJAfobRSyZDYqXwSVMQ8LT71o
RthJDG44L1n1LDGk/QJPSLI7ztqEOJR0jDR9HoBaEV2SrgLtuP12zvH1wHwYHql5f9EaM16ACIMA
APTzKVIk8hOJ9mXP8W0LVCY7IbzlhfB+39MttEX4wyn8W69Q4YNun5QEoGUlIV6wGffR6d+NQ0o5
yArfWJ9k5BJzrTRsiumKNFhyTLps9Sa4Hn1iQ7I7qeAPsALafnrAeYRur0AikaLlUQP/MS1qCPbS
KlKKgSQn7YJZ3Nvxdi6AyJqtAoSjkv5PkhJKIKBH4vSWfBeVEjnHrwLoEUE+T3Y6qx96vqyLFtuq
4B0ngBUr1sPgb8CmZNVLoyOwx6KpTqegArYReO2Ww09gLAUosxrcjGOxAt6Q4A1eRINtvvCcv9iG
DoOTteDVMEDsKm9CzIpo/5J+QCXWtpBfRgI/oLf6ZcSzJ/0LHJAwuy9NkOmMTD9ZbIjIxrIm3za9
IZ33wuqcQSFFlCTIYrjjRrary+iB8rYKbyOmev3w47U73CbqrDunDsQwDpKIK1awVQ5KQMEuDlxq
o974mGkOhW/XJt16j8vwz/StEHBPLww0Duq5IpsD14HAwe7mVvnv5VybdiIcbI59InMUwBH6RXEd
5n0BK/dlKMeKNBNZIdJcbXh6XdPzaGiAYF4qJLivMogo8ZKr79FG8cewCT+7eH4Tdm8Hq0HiwPVZ
AcRSwggVh+qCUGxaJFr1CjkqSwUAhovfg1TE75NUtrG6D+P/f70vZ/3xy5+HnQTQ1jEErxK5RCOH
4K5qJ8KCbhnBCjtG3YUF8YhhId+m/baowUHj6IICjKONEbiBJ0AcBTrFK325ecgoepBBsV/RD3nO
FTrhCMgDi9BkT/QLBYrKw24UUpmBwYBkALAqXlN2sSGVUmTf/YQAc4et+BAmat5a7xkNhX53QlFE
bZ/uHB4evTEQGBuW74Ya51t18SvTgwFlAVroaKC+hyIaQB92HQorinlYs8hJPhYJjHk14vQOudqv
dGAQfeQKIkUvPKc5D+6Ocl0jyfaFrH3UonECXuvAVUm4Nt1ySH8GlRGpg3rGTCmG8MKm9M01u+kz
igP6cFhnLYamW9gMDHF6F5d+bmv8bfAURovNKzqNv5Wa7nqEAHP/s2Po9dGMId82vsOlzty1lgRF
hP010wo+nLRoXOied8sjIFMHWlffkAQI25mD8LC+osfLbLsFgjRmykOUPr0Q/jmjOY5HzveWEckk
jCBg2jRoN7YTVDFAcCdy4g5ga7lC39M/AQWQ4dmG2kQPlrLPvuOCrkH+FIf7jWuPcPMtjhLpk8Dw
VRPrHAMp+4Dd+BV0wmDAdYababukVmTMmDGS7zshG5Tu65PgdALE5EXXJZ/mHdKWXczikhRSrbYL
NqFmOM6HZjHiBBCCbVr1mJQdGSUAk8DOspLVawzAQ/R6EYE+G6suMCrvBoI/x8wqlUJLFjfIaqRk
Ti1FRpokA/biZr5wj67GcSrQClONq4VCz7qEmB1aN3XjhETH8WBmz9Vq65y4L4nT4kjSzd3w7sEg
YvjYcrAndvE5QzVIKaQ6juRXA6KPXu7dxd52WDswTN3+8PJbJu/1IOqN1WBvnnrkp+7jxXqX7Eaf
bBtgVJ1qgRYcipMYDbAhnH14cTfB56czvlpk0zqdYekOogYBeQcPLzm3i0YTydMAYKQldWtOiI2z
V9zcIxxmzXNAF0ok7pHmSCc+suc8II/srR4uz0ivzY1kjONPOWnz3BmXoHxr8VcMJu2QqYLSnSdf
/fF1Mm5F/wRrANMOC9IWBK6S0JGPzdsouZq21hVklGbPepG7+R9LZ9akKrZE4V9EhOAAvDIP4jyV
L4RaFgIOjCL++vvt0zdORPfpaksR9t6ZudbKlVgd/7U0JScr2ero7EiF2xfuysC29t+24vIVm6m/
xkJMyNq3/klnKFRiP4Xv4HS0baMHIXxIfJQh5TJHDtUwWepmYyrhj2YNyTg/3scjIALsDlEJE+ph
yhBS79T5oCe/bmg9slXL+1DN4N6ySP+GvuJK8FYzpnY6d9DEypL9dDeg0/YuCsTM0wGbC3fiKna6
lGzKZOa2a0FBdLyvP+HL7e2PgwclLLkoM3BfDR/Hz7rhy0YoMGBsaRql6BxSKvj0XJN0J/5V4D+4
tOB8QdMs+0uIZGTAW1pd+HLNtGEx0UTEjgXuSsnHuiDfxVwDmDsEukc/D2r9xdurQpnvL6ZEf10M
wawkYN2GEjAyoAArL10C7PFyA6EfU2DRCyCMxCKCMC9TWoijCb0ytAURFv+VnIlWKPJdNrnVED0H
AOSXD9Fd53SBB2JUkykoJSRlFppUb4yEUkQrYGx+jkeeYD9dt7GJMworQyK4afxWwjvLeC6/eOdP
yGHoJu7PxMLQyK+pMfKgRln3BIznWjT3a71DGVjo5SIXDpFfBx1IZWvTGsf7DEyR4JHRc4UPO/dG
SwWB1sO9iJUie3eHiQOmzv4EdxTDb02AVWbaWiqvGTqV6D57zZppOdP+dDOfMiXTb50UrWRNpSGH
uqlub7OXX057rJq4wvnLb/n7vtgZ+QIfHmdIAymvRwQ9e7J6E2yWyVJN3X0xDYk7ZBdu5uIMYOQu
utXearYVQuRx9A2E0xpuYOaYk5mTZrZG6WCq87ezG+O+/QwKV/UfqA6Yy4XXQmlNLHtIYx2gmo3Z
d8hnWXg3WcKBAXLcHDi9dcPTQHcfPhpjW11+Az0azVP/w3QT0U+Z8Ed2GzDGoHWE/fVlc4aisMTz
BRNjqgJrD46qtU5MrnR+uCH8CfBs2f6g9eVPx3OuncTHf4Fb1PLZ5KyWbmbzG+cJD4/UQLSVZzwN
gbNl1mXoMZqTxZWIyUB7Klk4ZrYNNT62YQP01VCHEC5gQdh2syQSgqj4VWpNUNTa2l5OIyDx1cuE
dIO1KdGQAbWQYFkxn8J9NReSsWkIwCZ+AzYv5vZ/zSstsQAvWItzIO9PQe/0DtymsS/dmuHNuzHn
+Z03fJtXEHAKZ073mgIeOoqNIbGkG3tf850wt6bK5AaVQASkY+aCI5AHVtmrktIYifjj331aoNXA
woYcDulqiU+Sznfmw1xaxrglovGntid8U2hEOsSGxu7j0JJobsbzuy9mPCKMtg4tApwa5cWITxAb
F9CZXxRVLSIo3gYw2BIVWsdPD6HirCnWSC3h3AHX+b+l+7Sw0HTiRe5O2PIKXeGFra0ZKIG2UXR/
1MS8nFvVcZBkPEcBBl/SCJJpUVv3XbbrsLekhsBI+OskNgQ8AJ21mXOuQ8j7LpJf67zRUHtDJVT2
iScy4JigoxR5SM56Zkpsh+fUvyUibJK2A9aCxFvG1gU5jLHgGZhXjSVLwkOAmZ4YpHdtjEtODohm
kaP532th59hX+5z0jE8WI5LT/77r1zqLYIInnoFe+mctWsLE2mU0y+XKMUX2IyqOj1A8oo/hL1Rv
QMJim8p0Cog3k1jlHev3YS1APzC0QllvnFDh89cPd0fgZfwaU+ioIeke49NjTncGbYIpMWKQpSWK
TlpJv2AavOWIXxIWmRNwYSpkQDqeB5/kUuml9tsTVq5kBmAjIzaAiF2ihGNAIg+BjYJWCTLRFrNi
sbPl7GEdBo9I5iAVDb4lHAqqFLQg1F43ByDE6NwkiP2GxaZzzhBZuIACI2vAb/MidEYVDsnwcCwx
cYMumLae/hjk8u+LP5yO7SebL7+xP0ETJFPF1zbj2XA1GlKCxZsqjH8HEp0y+owKMmMbeHn0iL6h
HBqPo+xRdixLl4cQFKA09XbI0PSg3nad3W4LBA/VvI9eQR8VqO44EzjUn844rF0cG8IkxIx6lXtv
v9o8VolXbMhEZmOERO/p25c9wYfGi2Y/oQb9ySN1lmzHyMef+3hahYPFaCGRTCiBsCSihDEXuNgZ
29wljBC+WreEWhOPkckBoT4TY2LuFmEGqtw4/9M5EeweHFQ6i41wJmAEjRXxIBUWPYfsFKQQvfnL
2mT1pqZIbKDBYG0ZfodYJHcpPlGDErStoXVO7cuPaA5G5svJv5bY4Yot+rV6e4e2hcdWcwcEEFAB
/QCT8wnijWk3EKAA0y/OpUtM5QIm5pVu4csJ8x2u/1QxEI5LA9DkqKWzzEo92t2IawhMuH4S1j5C
cEf46XjQCKP4tYy8jVJtYE3Fkt1cRZEjvHAI8wLayIVWxf25kA9QWAJ57jDfwLhEbDwwRjy6WFlb
ViK/xJADLnVaE3FUXgC2xB/6npbHy9s4iwVO5cgRRSHMtSusMVJq+jPFCSxAB7b09boRGOWblRbc
jCnPzRHLYYS3irBkEUcadYywpL0wHOmf0oTqcRSwmXzSaW40VQoE078jQbTQcbM7dixZEES498E3
UUTRlrQJah1GVOykktTg9svn0P2u8oqvLZvMmeutHL80cZCjnyKwUPpQIg/mzLN6kEv2c2V92zdh
SjIy4SSjYWzZuuSVHrIXd8y6Euvp6aj7CW1r+LPjN88kdnxaSejYaRpPRKQ5Qr0wp5OZilW2fiU/
5/pSBjckYpID35vuWatE0cApEPzrFQvuCP/EaRUHaaTaWG0aJ4wUD3RJksA5OPQ45PXcbThDm/XH
w77ZQLcIBEMRCkduBmAiTvIfUkZaXtkcVHsc8M6NFVVGI1ZPxTMqeRdUDI72E/OACbpvRzOZ0mtU
zmhGgWLD43GGYM1s5cykoT5nyX9MzVFnml94d5Khy7m2h6DvElrKksNswkBZmigIdBxwrLx3OPhp
9rfcHNI6z/l8C/RaSGJ6ovx8eK63KpnhnH/AebWcoCxH886cdaPnCB4ZCvWYALIhFant2CwDq9sK
HciH2WN2/TFzuK9R5433A1Y5WrrJDAK6tAElUrsfE1nTwpQIbhJ/VbCFA2d4zyZjq9dlzNh/7s/l
MKdNJKYRQjTV6sm0/7qTNne+/uMRJgj/9W42bNcpiyU9vAGO1Rg6zXndfSkm6eWNR+n1WfhxbhXd
rCtXmQ6f1a77CDTt69JooCW+dK4GVvJdjt5zR1Wj+Bt08fRBKXYPn9gpfDztu+lmbUFCwOwMJrOa
FfUjOdptM4ydQQ2d1wkmS0fIn2zuk90ER9DqN757Vexn76CdOI/3NEut7hFMZF8qf+6/smLoDOUo
Z6U0k2/2uHW7p514d9DqPhxNnIY0QmGiewhmLYtY2h/r43dDa9V9ZMoJ4QjKKUSg1keUHUNITevL
xh0T+9Sx3WoHjfJKnn+t+u7lK97N6XJ/MvBfBUPeZhW8avu0XzJQkDSHzKGZi/oKvqTwq1ECX+nH
NKl/12MnGzBnhlKCe3sr5p390A6ZupL7UG2DAkm/NEfhcycH091742m4jxlNzg65PR25duEoeyxT
Ow6q+7YeBl+rqjfHWDOVEqdj9dDIi+H4KtPwUILW3+n9zz+cdNUyH1OvPAd2pwR6uZy8ZgPZrZXN
sPK/CgjFPQ5kybnr80ZymsRuG1S9n8MARdLbL5hfS8vz3xdxFAvXUJAW3/B2xviMY/XlCuda/OLR
IrlbZFjWEF8/7C4E3ngIC8vyOGawN2bYKlytWeOiaAbr9a+0+S3tHZ33HkXcvNqMSd4MBzYUaQu5
FwZSzhLJ8HbtAX7TgEuKQT91iLy1OkgTT0ySEFllDfWFVnV+YHYEciyQrAgrmHBohMKPmQ9Fg70C
hPbAhkJOegHTAhnL8wOQMQFicYcTBQ1h5sjWz12fVrBwLvyQaBAX3kDR3BGQdHbhLPZSBrcYeYAL
CI04EVOfdKC2yvq1KA3wN3jZB+tzsxBR3PAMM5f4oMFOWk7h8BTpIANkhQdouTXoNaErOjJhYahD
7n140ulROcvhkJ/ttG0YYbXkG7HniswfvJGe2M5Vrv1RqEZW7shwMcS2yRpRwmyAxzFAWgAmRjgR
4X4haI7nRjglAWrySmdPMFqhi7LOilkI55Qc3fn+9SGDB3vGPIj/CUpIb5hkrrAk+FbmBegNtKhE
6MkRJOhScrbTsZuRVj5mO54snv3r5eBILYF8HhK4DATIxM2nCIehPVY/9x8QfnHD/7E4qE5s1H3P
jWhQA18aYUaFPAgdCcAVm3HoAPWLbH+0BAhdR8hoD0JhjVx7Tre+yPL75Y4mYrBPW7RcXFBNkOjD
AsYW/Wn6wL4CeCWofJArzqEBjzTThEdikeMrIyL+F3qYG0Vofhz4cMg+AFZK4NI8QDjSjqfz6c8F
zlwZYqkQfgbcIzyg8RNiKDobIssBe3fQ5wkcLXFfBzHWerUYo0GTlvuJIW33d0OMOQS5kXajzcUd
zac/Cjb4sVc8DFrTpuMZQydpmiW3lZc4umIVThYmZGzaGnHcApGiq5xxhTbwDLaJ4vSnkkB0a3OW
Pe147e77xQJlx2hMewHidiZrPx/IcGUGhZjlC9QA2BMY4u1UQlzo52LVkmcMMhqHcc8HW6UwhHrc
8MNRZ75bENX4hzUggjfyZ0xPO6M5c4gwcQQG8P218NMB1lYpTIV8Jl2i8CTq0sXcyCYCMG66IXSo
lUwaBDJqS7xUpKB0+thVBXFDFGy3rzEzhFxA57vz/5BmoOaHS+37gYkWAh0dkb5DsWCWDyjBT/RY
Sk34XN8zR/pOizkI0kaVzEqyyAIRPNs421A3VnbVc8qWDrQ9P6b3aASuUNof9POApqgl6GRLzwPZ
H+s+hN3IfJYImh9BTNuwMXybx+w+TbXw/jM5vSu7XWU/dRodW3pIabR53qhh1LdZpp5ECX0aYx58
5j2K2B0lS0VaywzctIYIBXS/ThylIMN/yrMB3KKh3uzn5FdqDygCOuplY6h6lIt/On5UhSgyU/TW
6pAqW6UVQwx5e91QotKz0Tq/WdShkDYQ4iZO+Iufjjw0R8JIiTax6IsAIQ1fnJ0M+GFPfGF/hkhG
EWwAs/pndKCQ2zyk2hBjP6Qe1KgUrFFEXx1aaLMTw1KKaQSFcUZeDuT/b0EctR7lGPJXByi6ftB7
c6aMOzq0HZFxa4v6w37LFaowf5GSANvTVjH2t7/FVQyE/8bgbSw7oEYE9exSWeQ/iDrFObPZMDi+
BXhN/DzI5spno3UosNr74lE6JCfKN0DWk89TzIHLU+vSMCAbBf2Gd9rbBhj+696DXj88wm4bOaYB
FtXsBcmOYo8x18z18NXssta/TXZ69VNo1Pntpf9YUgomI8/1ck4iobNqceZ9r5rvuqitSRESq7+4
19sKDuQqQYg+fGWnjTYJ6W05f0+HzntY2HIbPPkvdls5q4fLhnJJ85IivL/dmNBr3sZ40cpMl2kO
aUlB7LzTFSSVn204HdPV+FGbo3I3QtxxkNZxlMGJrN+X1050MNJjQN1DrwieUFHBERxHY3y57p7E
KK/eqHcHDd89a0T9LTgF2NVMoCKTZRvT3RfVO2THO4QT6Hk20CzvS2OFzc9g1vyMoqaICj2qxyGj
ZuhAgYpo/+hrZhCKbCEWfLfuhKZ9ABgVlaB8BlIdWj1Ztf35HU8//LzxSS/KdiUaZIQBlkoJP+EY
Qdq1FIurm51z5D7CC+jfGMQXPZcNUiEEhoz5Eo1O0EZERdjHbN8HB1204Bwpl2JyKBsViVChwHVQ
NMDKCk0RQZUmj+VwjQbRtL4OaxPeWEC1HppPeovPpG0ZNJcuoAe42/GMCA0Ty1ZH5IyJAIXFfrUR
1RNd0VK4EQkyS98RHLQQwIquz/eeg2E91BC38QA4+DX30EI8vK1s00wLgMDDmAqC44QRxrQGgRyV
vKqezR+FeYZnXQnCVHRaDL0xpyHk3ADmU7AosAOwHRWTWa79DGZ2xE4gbaDYWxKBeQrkFYBfwU5V
TPyY8hmcTxdEkNmHKN7uBsF/UIAiDKVam1wBZW83Bb+ne+2OdcmY9tclUgSWDoSJUKGKThXVQ4L7
tXSGx9pnTBvnUbzsTeYjoMphPR7Pc4oKsAhPfJfxReUc6WTA4tcYHG44J2XZkRgJNcl8gCXMT8lL
iY2NQrRHwfVzFn1Zwq5gGINB+huqFMYviMDCcC0WkTBx+e+Wf5DHsN2BS2jTpWwACgEFoOTrdxV6
KbrdxGfc0YYB31Ooo4fKRuZNtBlJ+AicyTpEQ9FZD+fnZoOydz7cE6swTzTzKxCMoZ6FEZsCqDWf
56xMUFyhdiCxAOmik+hIrEJ3RrZzrE+w+MEArDWCtTL6Exu5/TK/k7MX75+JESWn3SG+YvDB6ayK
Tkuk8zO+LPTlJywZQQHraV2QXa4vGjNdRWgVuUfKWqOgJCBQ1wojkRFj8lCp4WuGISiG8HD9jcHI
6ISKjvhH8truUNs5JFqE0HjxT6LDhSnXkdCxgh8L77Q57QHIJBtqAEMoNURjX+r1s2HN17mnNLVO
vvR94pebcbMLwE66Qshk6e8ndRJL8kyvBPsCJ3aT40wxnQ4hMIZUWObhRoYhwW2uIzaI2TE3md+D
CedYO3OzONOxTd5fNwOkx3SikkzPywo8JfUeVOiY3MyKDsOugcmtO9KBxXFxX6c2ZR9uM4Lahm+S
qd7siehu0ElDUxjNMx4yvZ2QhN1Et1iCjyb6asIffJbwiKAl4V94kEOHNQyp6aCvEdoLemTgJ5QA
BUkt9hoaPZrlWGcsDEFyclpILDn0iXnJinksa+Si1h1hRn7lUcHOYh7Eouc43gwmkNDa6Tz6mlzP
0CI7eDpsTFA0h0V390hqKTPJmz8+IUXsV6ACXxmz1iUSxWwNkkDostnrApvnAXxT0cghg7Fu3meS
ZkzdxH+O2GXm+1d0OPFuwvFDvCsu2Xi8m9qJtV+92WdOt+KvxI52N3bG9GmcqOkRS9FqKhYQt1/c
KtIPlBbCMde/DP45eHD7zmSxAs9K0Y/FKgejSL9K10eRBra/oquCbUAfWISCJmRfs/+R0UiHydM9
jp3z/eOgVaefwuqK6Ub7aYExI9i81c2JwVDgzllP7/UIpEo8BWE4UHM0HCZHwKXK6cwPhZaYgHYU
aTy9ciKz5gQ6nysfNh6dlUKUUgGII77NRmg50UYedQcwiSs/+xs6NMg2P9jBJG8xoZU5JIJqGT4w
z7hHK5TdDK9GIUY+ipy4uzZrSFBirHlUUdKPaRVGMhaStPABogcNgFk4Byoo8X3u/oSrfniKSaQC
acLB9cDrwAP5amSJwtW2TrDGQax+b0jIHNBNwEGVfrixvQJudQ1zEjLXB5ZFmV9SdBtCm4qefT/N
aQaHzJKlaTLFSceVRhFptSKxlov37iHGfXrqB3HPpGMSDt8WueKHvFZD8m+Mvgf6ZOgDohAhk+5v
3gcGUg38YmApHF+xQ9nCxeVi0UIE2tgiq44cC7MGS3W6iYMieCxZczoqcRGQyavQbie2ri0ZPpse
UUrc25kEmfu1ipE3BAPL3XJ77385tsOabXZtzqvBz1U/4cAHwQx3bbaXVsDnb1seYPXz/aOJjlka
0V0tDB20EJ1pwg3SzeeeBkD4VU+avT36H9zx/qxddYHaPiak47JkFmTcSHaM+3livXC3zax+vtjr
0fR2yqAnWjN5OO1UzXz7u1xcc9LJJ3GYWIyzzaKfXx41TQapebkxZIM2UsAwOmDN0XVX23Fvfi+H
Cn6o+DgPBk7/Ps4TMR8RaTBL4oheCdO1BygcOSXXAJv2ZUyrm2g2zpP/xOj7t/A5ySQTXdGLBUJF
E8j7BPWniqYNDWo/WeCeJx4Omw5rK8BQvk4+625eq7HNzSct7tnYVxK/KZA9pubTGVyz21SOnRRa
aizEPwW3krEXgIHxrvgVoXZAzcQOJJZL64/zObxqxIakNn//eRXCpdFXF4yCLLURa2c0KLrfKcda
d6WIQkZw7qPxHmRRfC12LXpWzmJ/7PFJCbvV/mwQQpLC8mMV2W0dZe+FOpPf1nCWzXMR6Xj4uq1y
nGypkzlRsJoDdL6RNyDkde6/b//jMzgXsuScM8vE+ewFc5yUvFt/Sj0CNDLBc4uG401UIVEGmO6i
DXeqPk6uw6m4+fgtkas7ufdIHILiWzPGQw/c8zveashf18TqfcFYSTdeFCMfT4YyyGrrvUhuvnZf
DKIRR+xrKUmbpptxNnMEaxgk1EirAPqazUdeqNIclG98efXGd60PnJetbQduspMxJTHfUyC16XOd
X59VyKGtwKiC/Palr38MPK4pojFZYbefy2D0sbRdg27gbbVLQq58M2hzEqj4e0+KB55OmwF9C7f1
MASDtpuQAylepJHIQAmJKrs39hbXgtI33SYQIkJXa+ohJo+ky9RvHDTwuT+Zo88mPzykD7RRbutO
wbPYIC7gmEZBobMu8Bo8yfDwHKfOTrdq2ocF24awl+yMsMEfUl+hyXzCyD0ExwUITiYUSasJqgdx
YbE1gRIasy0fXCInAZbUs6+X0/BQL/mG0+90gA+2cCyC0yStQCssDnfa/jh0+PJHeQ8azZkDrIxM
ZEwf2+3Cmwcohv4p5I870Vv29CmGaDJkVeLlTFFougIGSVDtTGgFve5bB5IghaDBA+pDhBBeVJK5
wXkbnJ3qkwvTQR1ACMwJ5++Zlv3pDs+BDsaZo9ITylAqh/8gMWpsiga+smAzh9x0ccY2YjJWcBUI
AxvSuP/qkMYlOpGbKVyRxSS0jjJanUIrQadZz81984Ua2ADMWjw+wRZBUhRowmsXfa+riHKaBNJc
CYJSBGxhpkNSREicC2MDMjfzCufvDulfjX2AIC4IA14gDU5qghbgmuAXyQ4aE427dB2lXLb0QrCC
j4lDZ9GKXqggxdb5GT69hJPA1FUTfxC6lTtnAqEqW4P50O0P8TqbdVPNea8U60YX6qb12/kQIet0
AGyDttQfAhn9afMxUc0vD9L2Mf3S8d8a/SH16XFxpV1n9VNYeLfc544C60H3HC2SKC2QnXwQRexR
3LzNlZD7vamHoBW4a2K0ANGU+tTcoE4w3eLU2JcJvdg8s12KJuqNdmnoUBryesgyM17LDFFk2pP1
dSuqMz69BGVq7cZ6O9l0/sEZQoNhEWpUbGyQmju3KdzPpfx7nFq8LFvG+YF88pzS2WfINJOCvX0Y
H16zNw8HoEHQMCyXEpEYwwMZQmQlW3AtYly5HYb0WpxrVxc0DJqe5W1OrxGb7HWFaOeXfQ18eMnK
IxuFgBNi+Zegw3go2vTrvrhcTL7egZDUaGws8dg7/ER2tCie8dSjq/PKY4omFwL+DfcwJumUMXPJ
RvPbqdgNnNqnNcBVHCFhgSQc23KQI8KAiCftOeOySveEChT+YoDSClZsmnjdXx8olG0ANRjfOW9/
sNMdSp/R7judfKyPL3qZ9vgZXEcostxsjuEzaVHHpN38tzh9bc3LAiXEkQqKrMIUQTg2ClgWrBla
jAwyiPGFBzAYsR7FgLQ3477MHlne3Z+g9oFmVcUuc+jM8p5hajZhEb7DT8Zu5BTpRNcxemRglxrk
N7XJWYgSB8r1zr1+yefCgR97982oMg7YLzHigiYthHzJ0yJRQd8Vo/552foBq6LO7ePp/Ukvbv/x
B9tENXUtSO72iyubi35rdZOk4be3ej5RdgBYwB3LKzzYt8GR1ldpAvQ6uhL47DtKlzK6OYIeFKOT
8LrwhX7pX1XtaiCfeQTRfYVUS/FRBhkkmGfOeH+fV+sURSRtKJ/9kzOCTg5LIuwtQH1sGoDhagnX
QtrujqPBHOlD8F2+WW7QuE0gzxpv4leeoNav4nVzTnpjiqhn7F64iLmQAV0a3BcRB7gYKyIFgjJE
bWZ+0YH0aCqYooYq4oNg6YUW8cnw3JNQIpFxqct3AHccthx9ZMm8AV6QwkJARxIhCXoXlcrDLSOW
F8cd6aBwMxf05GVBzgXjuyiED1/rMBOT0yDxF6iPrDe9wpX5Q2fZgvDJXSCTh3bXLEagMvYuxDpA
SGsyRKuCc71GhYWbl//YEQtBA6HIphPh1sWIN2aR0EhB6rK6b4QwcQx5Qdpk7GQKJonzF1SBk1Lk
1EwlMVC3PkBbTY4NoFUeyqImToH/LkUBJYaIuWduNOsH+SAKpAc0CAfshTqXbqVlH1CVTJ/Tu1+g
RexdUqQZBzvyFw0JjyxEZoOft4qMjLMWNd9tTT2LfxAKFkYVmX2ozd6dMVg1znie/I0tfQPCMkuP
n3Bkp6sOx1zZUioHK6/qopnA2+7y44gBMARdwo+QsjBZl+1L+5c7QOiBg0hIcuichd77KgoqNrGg
L5gFgZ6OQUqEQJlQSVc/4lEIZQhvoe8ZAm9bjwBR1pe1iP6OQHUzm7NqwxTgBKuyvgqvkBFKiFOJ
9MlVQ6yH0OlRV5X226LDxXsumunwks7QsZJMMALz7z6Fnx0cNTteaeZjX0TiASF0MWiSNH8/Ucdw
M8PLQnBUq4R3z1DACOlmFsApoaPD1xdDpueWMWzBsuIWTDBl6xnzmMuMNqxDyVJm+lTH53o0Uzc9
cd5HJuNheRZVrhSsaVbjRkNaPKOXw3wI5+Y+LOazwV0UfEBmTByhu0uYakGWbsahBu23lRjo9phu
NdiMk2INGStBrYMY4W5r7A05unmVue2tzHtYvRXI24H1QcQ3cVBN4WQ9VZx6WiLSSTa31ZATlzOY
T2O2EVKjgQXk7tbOBbEhc9i2L//tpk4OWA6VyfQK8dXvUYGvmVn4T38QvC8fQHLYV3OnoUehkPhr
cC2q7eIg+7eoyaAJXwh55pI1XmQMbo0fRroenLOg9/I5Q7VDhspwJ2/RzdV94VR+W1bR/VpdCz74
c02duz20M+ZjS7TZoUPlAhoGPcY299aj35MduGU6zXIIHnnhN7GByBh53tNHByU8hO1HH3AhDT63
x9G2WSTh2JOn/SwOnou3Lw7E12wSaIF6UA8Y4QNUsr0ddQqHA5ba28Xv6ARC/vVTD09umkmQHt5M
4sqkxLQ3DUe7+6VZcybPwHLB1KuFUNiSB5nKqeU82AwgTzMfzz1fPQx2LYPK7FuQBSMP2a95Cyrz
GzWz0kHzKQVVoF5HN0xT+s1zWQTK9FHQ5sDsuPzwmVVBs7p7EMTtOg7HjGMwMm/kJIvvTgr0v4xn
ezPes8w+TQxWggOt/HarKGCJTNaXkgO3RQlJab/k9A6G3mf5DEW2FBv3EzYur2nD2TBTphAn2FiV
vhxVy+fyfWyOE694mQqBNf+RkfhyHj4PGgQUFQvDnr1qeYMkJmayCs9q4t+ppGkAZsTRlQnijJSa
YEoDpnfeplZNfcQ8UqbIWFVUJL5ybrbP5RfTR+YI95b0R8G/GNra+ZmYEypj2hvRDixf82cUD70O
hOZFU7ElL1qgidVgVXqZW0OUczUHHc5ccgtTs1+ejk1+smLUDKzkWXJKOz6mO1qXBYI2DsGbEIxQ
ttalyNe7LeWlcsVLUj5XC30PM0aX9OsoxVaLOw9wIkJmBpliXnN8gKR9fH20/Tb7V/+j0bx4myoZ
vdKMl0QwfQN630IHDrZ3lukhu3RoJ4zboQwwnppcezCGKW3TBOT5CKCF/UyEg9oyEmiaTbvcaLn1
UJlQaE4SE/BdO7F8GZXAmo6NHjUpg8PJnApDQr01oNOpc7n40fV2uV141/Y4oRRg3FpO2civ83JM
8ieg4gaLUTvF2I3OqCUVxO7c24RxLNYgek/8tnQAlPNwUBskTvx7y4KmjiZVQ/tM7BfDeC1YHwWl
6SHeDae8dfP72VAqd5hNvdf8Zj/T+Vg6lU/aTsUYRwflHE4hBJ+/tM41N5fi8+2PvjbvzP+vEcyJ
RCj3ahf0AE8KTp4biJaqGUI+s/yEE+tOhsSA9Zm6lXqkQ6BK4wf6wilo09lHDwQmFNJ7LwpC3S5C
dZv7xgVxIQKsKI/It8jAoEYN9Cikj2QnFZ0X+Ra9pEcTBPrL84baZ2RA/aeLPRYlUxI0IeiEa4Re
WMUe4dI4PZF5CSGzEDmB8r6h5MicRx32hMmVhIssZYsDHzLH2KJQcxaaccFRlHyAJlu78tJIwZVX
tccrcnB3IbLLMcU0BRBQmGYhEkCAaS0GvkKYjx0EUKp55wRjVpct4TcuBLOLBbg8aTZeCMjqRJF8
rbzBk2g+wg0BFSHJCAn5jH1t6za5zoSPlBAr5vjn6uR5Q2L9ljjv5K6wEgpfOIlUe8x7PWIoLoui
5iLpxRdpL2CLN9MChGQrx1qM4ljUAKJumPwAWKHO0vxqX50/JL+UzPgXhNeJFTsMK7D2H1O5tNYN
6i4o4fCr3W01YELiZhg8Nj3Jya46UQRQfnXWj2IEndX6IhJhkmADddmNW7kVbsjIWsaEpBjT3uz0
mkoRflEj5MzMbvAYkfnmF/QvOUbjAvmGCdpb5LLjUAbNsF/Ww2GkK56Gzi36S3lc1p0ubvOzbSKO
k2ND6eo+AzwZjN7Xse3a3DwAl7D3sbNwX4yQejE4k8/ofaAPa4ziRqExhWlYqIiMH40RzqSKW4Vp
vg8np3ba9eQxFt9Jm0/mCUMGuCZrNJeZlkEaJk2/q0nrdZnBoHS6GDUL5CmPRkMcg0FM06009AdM
G2lmGHk8XMqIswTuu/2HnOmpMwxRrlUa9CtDX4VdT4I0bs9mKV0N0ptng8SVmdjzXFR0APk0ZreJ
V42PIMB66UIwjehhGfmJWKtoWrCJ+nA3aM/1PntBMTxrN2s4+oFsSMw7Z5D/3pHoFRZ2A5E8lQ56
ti02k+JPJz2tzJpaB+hRs6SvA83/KGcIBVrleNc9beIo0mysLKohw1WMuyAJ8nBUhOBYDxQw7ZR/
6iEEw0Dy8f+YtrpYCwNnVsxkaY1jcTfVSUWH0JEkqX4vM7n6PXKAnTLMOjLrirVQJ3k5aTaNRkoY
jxf3yv2mzu1B2apIHrc1pjEEse5xhPcKUzRoQp5S5B1Ju2SnY0jLhKHsLw+PWW2WEDdpOSsCJmcy
kf6GgLz8BR4YB9IzZN0qpPC48gzNmDEj5EvzGH3mrq6s4m9cUKfv8864oW72aov1DsE1fQFHHb7L
R7vUT2N4eCaZHvXojfDafQISJMC7PpOgUb8CmWzrp5GFye/9Y2GO0rcmwGiLNERzn1LQ7rQ/biEq
4UwFa+G+idbulklftM5UUCYWBmIxMiPZw2kLKNPLPZlD9VSWFAR9RbO40XKOLJMWLZqhlI52HDHi
kQ54VJpYJH3Z5B/UksOFPOsy+6OTdlM96bOPbGdjd7R4M/NVtb8Ds/1pMeD9zJ9ykGnmRPW1xHoj
eEe6rvpxawC/9L/12Bz3lsrsMZK+PhgoThshQKNlSXRUzYchWspi3UaEyBckKvxWMOid+JAz3WBX
k73uvrbCUVHMx5Mw3aic9b2BP7Rf49//tbGknOZ0WcT2vTexkuu06wC16G0uzWKrQNgsYz6D40Ev
fJzbp9vKbqmZWe0xwqgqNzrNO4BFtVc+3fsmLVH22SpSAtCw2peY6X6Sp4RrRWjRIAXqZR6895XX
/UxS675XH/59n6NteAYIGgbreOK/VB+ohj1eVtb+59E7L+II119O7SaJaDtZCUFxvtEZiQk2nQrn
VJ0xuBT5j1WUrqrpaMkcRRQoKW1v4Bw0OsoHXXOTGSwzD+7my3MlW6epj3sxR0XHVBPvjgvN0Hr/
JOTk8ep5zZDDGo95PWcuOpv/54GnwCP4wg8olphy31lvNazz6fsVZmSQO8QUN5pPpkljP+OZUuGM
sebmfmaTAUeLxYhffZOJIUz0fxv9Ixx/ZogYWTNf59bYuFaU96BmSrc/ZkhhTef1DRcmFU0/+lrF
bBYwmwp0I76bHRj+7Day4qf1INMfgO5JVu81V8Ur51+KONvTnj4jWr0x5evNiCfB3f1kBuiWctzp
2vw5/fyPpDNrUhbJwvAvMoIdvWXfREXL7cZQqxRUUAFF/PX95NcxM9E11VWlQpJ5zrud9VWJlN6+
Vr4uOwamrjoraR70qOL0JZhGo0Mw/Q5PzOEp24+/YkiaKrosyA5oG47PnN3F5qp/1iXD1wnNNRmS
zMgpketUIDFNUcV+4PqbcTFDExGYJT7U+r3kWJfy3/sP52VQ4i/EV2FmhIgh+CigmtDhI2OIrk0q
h6idS4tIBGat3wuPHIEbMG7td3FzyBmb9vYeJO8MLH1zIxXjEb2CEvwl6KCuprva1p1utnyeFFAi
YCzZYY1eIGNBi7nLlDVPR+aU4q3dnCGq86mwICgddaGIvJOlZHTAhqZ4Rc9cqCk1LayXB0DBwIo/
Ms4RexBryii+s8cwzLPDyUfWsB5eri6EVD6+x9KsXufhl1Qteh8V6yZMrDFYvoqoZnILwT8wIwD3
Kof9bnofY4DRQjgPrpbuQFBBZRCq5eorAXQ/fUXxfK/4Y3s/R7nT/MlBGY3Qb0ETv5a72S28Ljs9
1rZfbCaBKVs14O8wbBk4hLCL7ukmOU+/PahZ9mSi8/rrK3NtfldtY56f5K2c5a2lQUVQYwDgQEkq
UYu7onK/P9qKGcCfi/+t7HbTchwzFRAh0ayL3mAIkwe2diA9nzz6zir1sPX3EYO8qVI3LTw1FMXe
OKpYzf550hyFbfj4sY3jwBTHOowe8ZZK3B86put0tOTaSiWMZXtWXLPDnx6ciSyhaQNQB8REzEvL
8KR3FhODv2MeruA55wGrgJC2PDALMpQOWqIFfGNH6/zAFMbT5uP2tPF6LgbYVx0t5iUM6h2q6XkL
Py6vewmx/jD9VcZ5aE6uhnUfuG0C6c2q4RE15QQ9r5loFNcLFiQN+MBWH95327fBDcUH02UaZk97
PQilpThpq8/q7tD9fvJwUE/z+GN4j7SnLkrLF8iXuj9j0IBoU6PW8J47v2ttmS4iuf6Wb7/TkhdR
W4/4dY7vOwhAixOtKqKrOS7eObuSIlkDFI16OmonbwIBdb/lefyYCWI58usdvXXo52gL9Tsu16+W
6uyAVRfu3NfO5tu3R6LqPOfkYI2HxkxFrL9DHf+GY3YV6N/sM9WK2euf/OqRfO8bIr0fgzHpQRIh
/jYs8MWciDjvwT8fwscdRSV0xTC4ThvAn7ggX+NlfxnZpzKvBW+HFOuZekF35g6RrMeovettMb69
pg3UMt4pqvuQ/ejuPnM2bFloM5z3bfwij9ppqZc7BHlW84eIEru/9A4Gkr37/Wp+Tnw1SM6sJcRj
/mRU53bIHnINWJTaTC8SsTi58fXhCw+LhK3I2rDFwmxiC3nQn48cpqiOnJFqdd+sMpNX3NQfa2bf
vRbc5uVp+DCfRKayUEf2Havw9IPsiuKTD/7wyqE13DkSskdOTszwN9gxNGXJ2bBkdBlMkwJq7iM9
uaLCyapQrkOUuwTfLtjtz1+Uni5Ga/wZQ5t57G1SL+qNQuC1U08LeDQyQXaWVjPYHRbCRZKEloXq
bXDMf2Wv2XeuOQG1pxTRIiUSR9xRG4tlAOGICPmCiXGMEoLMZQJh9AUTX8uVOjVQxth6qIb6RsAx
H/56Hp6XxeHmP8bVz5Mkj78+UC8OmE+FsXVnWqyUEd0oxL1z++nByvLZbTyYCjSz+nvF5oaGwJzK
mNAor7KLrwPAgRDAYer2d2MQ216t82T3180aemdPwZbdevPGwX3Y2Z04tIGzhO0SYNaFamMUMlYR
8t5fwTLWItTUzs3GM7/85QTwn0A8L1TaJv5u8Crv9kMDQkogM9ltUBH/GascfYTse7ynt5tDLASv
4IK9twsqP/8z0gtqWOt+EAhHx9ag8+R3QYM4H7sIVFwbgvxSVM6veyRlgM1gV81ecs+pPvkS7/X1
cN6fwOT2Ox916HzRhoMjtgT0dBiyfWW6S4D9dPuHe2Pn2Yoc0mc2RHhLfU70evhJmPk1hTaIzzje
dxFKt6wIlCWeusmF5K4vXYGyF8F6Dby1jYUDI2ow9FtwtZzyU7i7mdvk9a7KX7oGn8QA6YbrQLjJ
tq0yJbCEU7wjgiwC2WG+ME4BhYERoFSAHGD0CHvFCEA5JJ8UxJ9diTG+OmN1ATqloBdTon4owTEg
ftxLACggoNKLtWdcImPr/T423NOmCtQIG2P8nNzwS9yCJqwzYLTvXj6BoCWjqMP/7jw9ymnnnT4A
OCIjlpLrtFgMxpInOVU09GrmlHSLS0Zfj3I10iPZziiIYHcEGXrkrPUMPFOEHpfOdQrV21jHzQfv
Vc8nFDY9jCh0FO2yx486VeIr8+gZgfjLEhS4JkrlxX3VY1tgOXG0CnseinfhwrsCgXLGnwywtkFI
MJhXhjITnT7pMM5nirgOTkfXDrAovwNzCvjWTCDTmMCirbRYXrazS2QyRuOXag6CUFqqb6s23BGG
NUxvHE7hbonYDxVE9plz6/Wknd5R6hKekNHsaVi4g3p6ZnU3wkAEsMQq4OfQa6vgNJdNtUEjyUzF
gJ+m26s2CLmnr1T3WAgS0mRSznAAgATdoJcvv+eYN9AujCV/8snp+4WHNpY7rhKxCogWN9V0GBFc
gXUS82sFuSzoY2l5+9WW3f7OxohWA/Ygkx2hPtU9ZclX6Tnu94orLZ/ZYH0NVO9FAC+0QsoL4geF
eAPzJZQr6cUCz8R7FysTSAqpgJiCtia8wL4in0Q7QHZB+k1eaJt5gRb7rdBs1SBwLsPyCvvCQ0E/
87sVr77zMfrzf7fGiT8PqUssoC3c/2SvgXDw7BGsYNf//IxJj4+T4B+UMctrtvNxAy0ggPbC3/vc
gz/zF+uQpxV5U1Smw2gHySh7RcbkGX6zWebTCywG75N8MZ55tsy16gmVXZRPi8w81gkGj5dLFkZE
JseMmK2W8IlLiAwo6aOcSTxMDWB8xK+6ESaZLco/IbATqPaNRAiYmQcSFeUHyiY1yZgYrKl8Edi6
SM7BjCqGosEGfGxZC8BGKfWwDzzmSFXKiOGbqMunzzIwninrix6qG9mjAc9TPflCteDOLSTGxoQc
MjoWMsQ+9aRUJsOhgxHtvajfdqf4N5X94RYSAfjhgd2Yux8N5qd1kf33mNBshcZ26HStNxoGL8Xn
IiAc14WwV3i8Kl7ucRetFgz+NRy00fUWVF8OzmJ/BXO8yNMeFqEkv+9IWNYbFlHxUWOzecpcTFrY
83oAkuper/AbL/etuaNJkY4m5R7fGY8ukaDLr5TWxOnxyrAj4lOZ1rCI7sNYBiKtUUwTQ9qQrZqR
Ad07kFdozIr4as5rPanfTPqxbmdHh1AcZoTWkp9HmiQ6M8ljnrIKW8g2lceDwaS67kttRhUAioK2
2/i6BtDKDZ1UdL/7FS/eeoPcyT8ceyydB+Z6hGVfj3Vb8qovbfE/cks/9rqGImFtz78CfyVQcTMU
8x0/cceQvwsJXNUBzeEb1Aw9EUYWYWcHT7RoYPsgXwJojM7j3X2jPMdlP/+4UhN8d9jiX1SFmFnc
3bEEwiRoBdav8ocjwSecBiypBLo5+KjsdDeQ+Y5VyYARPBZxeaC8a2L5V6XYw+zFQThAx2Tl2w+9
09UbnC48BDdvVPnsborHvskkD0B0AozYxaMz4Sc+5gcJMTDQCCczdvAyPk6roJ8aUgyoUe4CvN1G
0srsw+hzP3E18uQKLTtiatqqzirG2H3umpOvJAIm+SAgZp4Co40nb66E1crobObsoAtTY3MF5M3S
Yw3ffguAr3WT3qb9qS/dfw0bzRNwt0MTJK8+K2jWMdFVP8+xEJUVkQ40g1XzKRj2/82pW6zWFSnP
/7TAaYli9chobLh576yIGedqfI2hxEwL3FJY+EnWmbU7ccaziVPmfhL6xZ96PvIG3P+Lg++DgqKM
RR1FmXfpwmcbjzb5DySu/LAkXKUbBgrfTxV/QfbfnuTDSg2oZigBER2IQVR4zgjh0D3DdJAHQpM+
d+4D1QsTpLRYouIofBWtD/NZMH7TPYpUQFU/XEtXgsO1vzcC/KzRET16t3wsIAkmJgz1+4BJeOgZ
IXJHYOZ7kDML4Om+zuGw90sc/pbO2fuaKdPH0Otp3hDpZhdqXsgcpmJRNk4YTcBIh/KHWQlEFXSk
5sZtjLxu+BaaCrxVOJRJUh3a6vRER13GDMYdxOYvNN6R6VVjqFdEWux1j41O0gBjDMmfRrHEIYWz
k5KkQ0j8YzpmlZ12LqG3etgcBs6VVCA0s1xAlBlni+lkY5pKtFqST5fVRPLvML2Nh4X3RpGK5uAP
VIPvTyHzHArUblU8AtYsqGNIm8NZb5I+6kgm7KFfX51uTs1Q8pRFuvsIGtNFo0mtXzWewWMddBMo
tBDcoN/FX96SAxs/9FqkAkj1KEPPOH9IdpyyBzIhmNPDuMcMtcj3n36Fuhv4C5wesPCJy6V0qfWp
4O/NUTqxC8jJPTJ5h+PX9o5QjEPr44wm7HPEPTT8Fomaw6hn3jmqL2zzyFxQx7iyQ1VW4WQBUhiI
c2OOQlKkxXGCn3DvqGvEcKysGdeHWR6XYSi6Uz6givvs34olyIlh9MIxHVUojXiDFh55SHsYGbeQ
3HzDSUk3+3HEmOUl+6wWqS+CvKgtoOqiuytlH5hHRt05JieYFnWIGlDalMj973Io547UW/flexD1
tJ+ax3SW3XY3q8NXaiwf3gE7HtIlLntm0M3lTJenRfunHo7OZwuQpzrHfAhwnhb383fkvxkDjGfj
HNe6Wy0kTMC8RxEtdmsonmtHMSTn/vyT6l/psz/fQEZCvAbP5mKZFVPSGtKGaQQPJdrOUvH7Jbsx
Vmi5cKoCaP7rkcxave2ithmcrrwPt3bBCAt8ORqyYfVJbKeFRRmBZZMRnGu+fc5VjgepjGqqN7Kr
UNhln7f/gZWhPn4Tou4bHF5t8JJD8Pn325Iq5sym4uDYj2RSkdOW57NevndA0Viwg0Jb5OcYD6up
OG+mn/Gg3YLyESvX8NHHLTYtpLD7ESgqGwUymn+HMWuIGz7UvccwECCg4muVz75Bi8jHvL2iDyrJ
hrPXa5uQeym/7JYYGQwK6NCG9tB0MO9xnmuYESQaTqe8hs/GwwzVDFwgujZ3z8RE7Pa1mlzzcXeP
GwbwNQG+J/pNdb1DaMu62FnXwr7v6VZzWqDKZ6GDJn2J2WKHzBly6rKEXif+FNia0ma4wMzn7M44
v72KWoaSfeQPzm4N7Z43QUHZRJWB6uQBpUBjT0Ntf2pnNPC0DnO/2yzpVPAV84gQRLbd3el4zytg
WVBm0Ga4E/vkPGa5Ozt79H/ekxhHYI6OIp/BEvjrLXpLMVbmt5g8Y3DjSGHfFJgP4cLO6zB0SfaO
0PuFDMhl/oCMzkX8hHAyi4SHEd5J9AcK+3jPecCzh74UERagO2iIxoEO20qtOKQx/Uxyes9fdhtC
CxAlPG2TFjmD0PO/BNYr7msPdzsuM7CAU87l5gfmzCkT1wU0zruFBRj8Utk+L3bLgZnIoTi/JZtR
BxxiM8T07pV7OGG+UpV+jt3JALD+fVI5f+kAzyLBGY5pxEQwn+lpWEaQcN+I0Lp4t0dUztBouo8k
V9Bubw90CAHEBkFZdGYrhNGohkwP18bHaxG/kH+GoHF4yo1QNv5p0aB8eXhxN+LhmXbuK7fBFg33
PX8NiYa5YrYjo+VAX5QwvaUgFtndJQyKyOdFNEhHrrZgvjhqhI0w6ApmF6nW8mM/XIIudNJnSZNi
bEWLl5KZoI7QHAYlY/HEhEneITIlJ0SBxcDbi63AyerjglFD6Gh0+0OHT4Eb6QRnbb8pJXD2iImJ
mz/DPFCX96nk1RTs5Ab5R6mDppUzbsiq8UmnQhL18SbkuSDQwmrgPKdUCLwXoQBmXDiJWBCykNho
/xlUytRna7+LUXDwV7hsrCY+N9S0EvZIxYra2bczDul151ChgSDuC2RuAzcjVG2OX4rQMhqU9WNJ
5pitJbJLviZi6IELN5qzJe9Q3b75RfZ1+w7byTzOEDGsx0V62ApmBnR6vMEKBneiix48+vrII5s/
8bebs0MGMYkBl+g8UaoQnjqWdmNyo+Y7T04N5w8VGvswAL7viNgWQUw+IbrhwJx39k5r++yUK3NK
pwBa91hSWA9JGKr9Jx/QQmziGUfpKKSFTLmlahI3ktRM2NzIOFanLyJWxq1z9d9WsrnxNkrvbFfo
kLOGSk+31If9WhO/ujGsDpLQhTuISOTAPOu10TCRs+oA1PxBt7wg4Q6FH3q/knHJIjaNhDAE15Pn
mpvcOB0pIeGRyVtw+NYlvaLDdLQmeLtw9cnNSlqX4BuENS/q2JtdlW73srqXi6C5a3GG+qPse1s3
9wTkkB5LuSyfI14EEyHeiYokceQSHBUNHAq0e+Ndwzd3ChZc/7o5w99oIFghhPWgQJtcCVtykdM0
iMmHY6m1VbQplfhigJibh1tUKe9U8+TTy9H9PLtOb421200G3Y+Mmm0NuYE/wDb9oTCXENTPrEtv
xFhO8v3IPRravZZp/77W8JDsxkXrqkMQVKfKVJ6hrEVpbYClyMBuZ+/KWLDKVrKHw9HnwjvB1CGr
R8VHc253aR3S9c/0+eu0Q7N+Tt/el5zJnqjPbXECSqTiYLCsox6JTHfzX6TN7OIzvKx+F4n5eZQC
Yl/iILXC0s4mwis1S09xwGK2HmOYqXbcsYFCEDzsdtam3Vz+YRlY88dfjYa7QG0cXbJicZ9q60ax
diM0F+ThtHvJ44P51xDqkU2k5w7wwNnQwSUo0NcFMAv65A5gXqcfhovX6Sii2AiHMVCiW7mokSB+
o+onjwahwKQQ5DFa4nPqEtDtWPI60uNG0SjS7bszioqphCjvPDWj3XG4vjHAezd5eTqKPtjyqeJd
p7ubp/cW/VWhOKOZgTF5z3pqAWRJnDv1jZDCDuewsVTNV0gqsHnXmGiT7gi0bSIhUX11pmBzPTs1
6j2dmAtl84h7+Eyk/+QB0P4TtgQXDVzGXAxcQ2pKLUpgwicabVP1pK33pH8YaIBSoF8f/ZpmnW6g
kkJB+aUCTEGnQeixKXkX64c0QhEZyNt5Ryx48mhfm8tBJWXqFmMoYftg3Xl1/FhJUyWUJjq7yZft
Bb3HHlrZ439OR76SGb2A9ZopJ/30tjf9Wyo4+M15ekNgs1RnxOIxufxqr6CIvNei/NVwROmRskZr
wjWtsk5xzBM3TiMiCmqcDawn7caq9syWNtj5xNXN776MzlIev7eMS36kum0EFEN7BJGp4g2tCN0e
aC9EPwjs/O4hxw6bsJu/x68JEmzvvqmzJmE7zDHW6oqLCo6Tu0dDRG/qvEVCE9cZQTNyIHZ28tQS
05cQ31FiivilYBhfPSGJHEwHmwsC0FVDkHpj72pfeQS6Zt0ptolqqnjd19tm3Nr37g9O+lJC3oUY
cFpllww5/W4tI+PDPFQ7F7qtW9CSeadEcpugXzA+89FMLAN5Bn0uTVgNNbUye9tM7ZwyZH2fp3p0
nl5SkydPGtPK1wAj53EZloo1oADRXKiwXrUT/nFGd9jbLzr+fXt6IPwZhq+XXZuOcrzswVSBAFyI
Sxj+9ZNkut6jpbss38gHOnCB70yadxsplJ6Mk1Ba29wWL5KWrKrm6jx2rjLnMxqOvtUZ8dgxoZ1q
94hSRK3S2uXQwllYC6zhPPJ5s2/adiYy4vtC6l36/Fu+eJoBX8DOI+9bt6eOLEyo0zOrx8S6+Il3
dVgsxEK761i2XT1Sn8tn+MWEAm8uCEGztrgmyIpThgyGbS9GYpYJuocWPe2EVGlkjLIPgWQcy9x9
cqZHrVsTN0lSJpoPYjNvjSf3/27yaAZJDdfCtGtpfdsPZuwpD4IOz8z/qfYPwzpP1ahpgquQ3u56
jwUrQGZuDLBKk7t8nvcJfZPp8BM8/tXy5fz7Hl+3pxaSYYkIA97rmA85rWVcuEDnrtTFIpvz6TTH
M5/fvki+BEuHg37amQkaI/575UZb+gFwj/nAYmgDUnSecuHzKhE+MXJaRzkSslxUn6t5XsinYpoH
5bTXkGf1YTdhS1ujUhWBcV3C25/o/mh85kw/MewvfBpECso+OzTcgxgYNSBdQPRgosxDucfriTSV
ai7Hot5lvPyVWFnD7mjB8RcRIjeIb3fncl2ZgFIwXWz3GXcShhm7jTBnoYoPvgciwagQIpGwVpAL
J8doC5Gej7zXDLomaCe1Yn9R8qGBFK8CUsOPObe5vFKDewRXsSdl5FeI0/sfQlOuzhcHzBtdg2fu
bOI3aBVdMy1+KKPrQ4HtBdV/C5Tp6CniUHSIK9jvl4MoRx1QhRN7Asa5i+4ZqK5odkGgqFCwM3Ad
efBGYxwSNMh8ryKnZHZDt1cHppuNGZbbOirILkZy9Bh2MUbhdcYadtyo5Bf/ceJPszNjEzd35rjh
NqnJGRxOdhNWHoOPpk+W7yX9gGragx92+2rnfpTQcD44zoLsc+BtSKTe5xPUr6gbxgTQBLjW5AMF
B2ZeUlEPyNMYTPQ4aGSYtHgcEpKxouGxGIW5GWvY+v3dfACChMeLoE8hSlyJzU3MtKPDZq6lhlu8
/NltRsAmAzFSTCtitQzZqf32upAPGjpdTAfMdZOZ3RqeMXthShHqRDloGeJ3+C5o+fslKIQBuk67
SYM9romEf1JkYVL4GXEbJPIkC2xTrcthWC+fWMeEbaslgLLCisPooJUw0WMwZ6X8Act5UAJ7YLSv
imUN6/UaPZYDCIRxgMo5Ex/4EX+1+FtnF0QXqgW4OGBo5IsUVPTkR/nqtV4HWo8t6/GyYdlG84b6
Zzehl4SH7iOZIFENfQBziOkZ7nFuZBKKAoJ757u9AoGlibI2fK4QqncMc66QteGKdN/f6OdCKEk/
3oHy2aV3Ie2qWQ0SjJlDAugsw7RGld2sjBQ5/vRuRqdq9lTs17zOtOQyQk5++l3SSynLcQmg9yYD
my+uVnD7YZ5h/ncZNwA+Fip8Gwo0918Ql99JPD4MndsB9AB35t2mjEZ+tSyXzIyCpUVnPatsJFHW
nI72FahTyFlAlyUp295jfJ20viomQYHN1hHvgsGtrU37g4jOF6YF9Azgn4QdoRc90WCTw/JlA44Y
nEQ+xZ2cZzZx3b0Z2YOy5rq9Nx5tXO6CkEVDMEqOhPhBiQSUJ//Km5ZRzhCklf3CUI013zV6+/4N
ROeqwXCAMdC54rmLIIAC3I0YQXf+a98sIS7pDsLb7xnA6vhcXpdPF+E2kcgZpyUo3CscSYEM4wta
gLsteL5Qf6Kinnz+l2cIcwoFq7WMRZIBNhSEwDXJQMjrrB7t/Rsd+yCs7fcM0RFrDcMDHzHgMXMl
PCCv6GZfZurPv0BNCxMbmQTGXuj1oKz2n4QQEhKzQCu+FKB2SyS8vDb8hiNwBLabGD20UI6bYYn2
BDZMUEVwwP47xBdDrcZB0LwtzpnjI/jC0NULDQiN/X6uMaLJVUlNx3YAFHGHjnok9yV6CtRJImPt
HgxTUAp1OiA+2XlvT51Nl8YnvUR3iiN99rVraFfypv1upRM22Z9ArO57E07H5siNnk86ONY7vb8v
RCyjuUGKrHCjouUhZBKtqpDRBsrORvIEpvdB4SSSmZQIqPr7sIA2aRN4+dFUMJwfME8j5ftYMzIm
BPM3/MfooIoYN8Qws4Jb9508sakH0YM2eHr2V2lvGS6fgmiR8AOzNRnY/RR8P8sOa8Ztk6aP0Ik8
TeYuIVAjE0gIxMkLEduIGApb+gsAB/AK4DjgBMH4KdGZF0INxLqcXEJtFn8g1fqITMF1v8NQgICS
ITmTPGlchI720nSW4rfZVbBhCddRz/pFCshx8vHeni5GhQ99ghsYmujfyV3gQWLyO0/sbgaX6dXJ
dX9ARAKwjU2RxxEtOzwMDl5OtIm3jePfOZaZKfzdFeC9JgbogpKgmL+A/X8RDVjLcY9o0JWicl8n
j5BsD7Y18iEM0l+2xEcwqgpywnsn/RI5JxjR9l9KD3AaHDaJCGRA22gb0Ei5h4ksWQuiYLhuI7hP
xY5/QZ8ZYyu0Vtw82tdJmeJfxpqq+DW+X8J6+KhMnTow7p1HhLPg6o9cSqujebXUsTrW0bSfwAXe
l4g5vJwc8wY331bxpdn3l9ENDOxGHYZWjWeMuMJYpbf7zovVP+exEJEIJMhwRWrPMvd1MrUykYzq
EMp1IBzp4qvWssLiJZ0eb0ScJO2IXXpyKGYLMNWFsfkwWZHPeMNmBPDCYyj6xkNhiWGW4JqHMzYz
EfJyzjD3IPPPvdI2OdU+wdRgKIxAoAHWGDLOJDLw8kso8jtGc5G6maPof9sfQMnZYCvhO0YoeXyQ
v5/Jtk7dyz/ws4b58owePxwAywDjWjUrOJkyEYMYqKl7S6/TzzKNRs6PMek8c4wNWVnne6ouv1Rt
zABvFgta4KEIeQby+QGB4VLFt519WcEd3BEw4+q7kgmJnrZ3kCpgm8xwAqCzhhCD4bPVWWFLEtIL
5GJMckPSlhYnKkH00ujOdujkTYdCj8v09eimdYJGXANXHTBndcyTh4Na0LsHBHKiYNjmocqgqC94
xgwyHwxnqw68Hc3SzYM9qpL8jbnv7Ry2QPBQlE3KTVnOjSAKOrQwZ5jpz/F7FAZx/pNWhHLI2KUP
PBRiw2UfZR2J8Q49sXWk5a7OeEo1xjOAEdG94f9kzzO3BMxaUeHM0+RK7AVkHUUS4sj1PRzBkeFK
EKxbxV4Ugkwtzj/kik+pCQaI4lGSX3zS+D4rAzsJZvKPXXuPBP3Jc0kAESgpOiiuKQAfZMUIhxov
eLh5dWXdZ09C9ck2R7nl3iE1z15DX7hXVPFRGYjB7w0wl0GBdFIIq6ZxjEtTXZpKzfEip+/h72Xg
X9YyUiCbqNfPHGqx3rQ1vpORMSG3NlddjXCoAIvvQ0Rx5a+wQ9WFX/vjftvZFxpB0DFYcNVARIdd
8Th+eJqNDMKiX41wTBC7Wz6RSkYtEHMO/f5c9OyeBc//ec9YL/ozochZP68IOdSknhSfcQ4AeXV0
aa4B2d1cZPz4Aa6Sqw8F9h10P9X8rfvE9/yDLIU2iGL6B/25SLd5h5ep5KI3HqMIbsTwlcuCs4vt
fE9IFKd8kZbpC7KJ9Bu03wJqhh1C4IubFGIt1me9h7SW1hQpxo/MJ4e4nAGzMRsd5UX2nN6R2Cjx
7erfjFWbR7dZ62sMvyR7mDxkNTSyW61ZgwFSBgVB8iswK++slla76XlfaB+38vyzbkGd32zXuGcT
/THTQXSRzH6s+IIs3eQo6+6OviAiY4M31NVhBxIOi1COSA5IHhEneXqByEmb3w1t9xunyL5cDE5V
SltHQJ9z29Z4PEnZy4ZecZQS1JH3xc1VVvkWkwsopbwvfxE8c1M5mCugoSEzCqk5mMwAz4WvTVp1
8X2FbAz+j7egak6xGgRM+YVS+PnslmfoyYkSADd3v+dKFF112rzhU5xW8ck6kGnUARxzp94/vx4N
Zp61UkBb+V62SwUZtEo0LjNY38szOBgcTY0xhyyx7LZ/QuL1lhjtIJCUwUyOHniXMGi8pgImBuz7
nh64S2n9l7gaFDaF/4WtbM2ArMXmnRbeECmhR6Lt+OI2k9IDdastFd0S9oDo4zbgoWxpzmaPKBFF
nCtQI1RzGIBq+wes9I3E62xrgeHlgeLJ7r+K2AKQuaSSGJIB1mlGbTpUk5wSkjins5PHXEHuCuh4
T/VVTvTOegVgU5trz+5mhsJNenGv2JupAzhARtQjil8lCk7pS9LNbmvJtF/RIKi9JTTj5mVdxlpq
MC/DGCuzQSDPNWJuhyhvX5E8J9d3k8O7cz+gnQjVJkqMYUccs+Fpx+sNYmOs+fBpjuAw8tAYU0b4
ECz3ZU2Bt2Pz/BzlSROxur6/OVoiBwafzw8zX544BzmOxC6JmTrQtqQALH4Hzi97C62AoFaY41LT
Z0Uko6GoGXCU3cKmZD4rvyO4/drb/SFNtJpYd75zdSLocf2391+RwQAsJJdjUb6tP1SmNEPOtbaW
iFZO5uScsiMwGghTMfEKIK438oyHMwkpaDr0P4ScuPK6SGHEmAipoMIDGkXYOZhDvslrdOT8v9Nl
wcPdnWrEBjPSrciqyJMnKRX5othL5I99fxmMzOSdMh0wrUKKnifhVO+Id5bc90KMd7zOsGT2iDud
O3hk7dOezpCMEHoqcimYfbSt5hX+kgdCLuKxCCrKvfbA/CPiVWGY5zp+Z3CEDu8cfwQr/9kekR32
nggpW9LfXQMlmAkg58nJiEg3jKGrO+oUInOIIXpP6g3P4wzxU8A3FDwxYL+cRohpDO82/YSGKthk
cimoKfio4NFCGPraA7et64TGZjCBpzsTRYhcLsUUnOxYc60zHFNBRuJnvx4MICUKCY6o0eDRFOLF
rqns5Ys1guAHvD6jhW4cjcQGFKnKAKG0DYushGkF3zEDPgibJiUrYzWuM43q7RbuZhWMd0mlooqj
dfZIzntu5X0p8jh0SEPE0kAaQGvpdazG9NsrUuy4hgT+EKim/bG8Ig0tFwgKKVA3MccLkSnYYFak
KF1uocihxu7QW7EY0/H1yD3kthEeciMIog5FxsUnaJjvRpcj5GVOvUDqxopQWNfUcUSrPvck3Pgs
L5QScY49ut08mT9DnEkInkPx0fta+pkyB3Zmzh9ISo+cVxmRKWzKaGK1FO9EGT86S+FD5WOeoN0P
T0hiJnz5xHCvh/QUbxXqs+BpIySXbQXvhAfyMgTRQ8SBpBrfPtUyF4dYmxD5hOBNVX4asz0FpO6p
uYPazzjR+NEJ5PwId1U6Dea3ZDguYRx/yCLjhO0QBiAVdl5RjDULwaJOHpD0RGAtnaiuOYDp16gc
STQ6gjb8U/kTqBuZkwHnzuQzGbpmcnfvLAUBFNOicpXF3yE4D/MXQyhEH4V7D5MTYNabXZ6EBBIB
pb9r/FkoSxGwuH+i7eIxLJc8+mSbEhyTQGRn14wXrxIZboQxCDytPGwlMUKvU28vTz+KF4nsS4Mh
Xx9cZ9R8fM4l43RrXDIGC5acHwiMs/PFCUcik4jREKQkgJMlTaEdprmY24hDgE94dxkRJirq3JnA
E9/HEGh2YsBZDlIiREhs0r0y+xIAu6NfgIoiBFB8sj/27wDpikeIRoYl0BIUq+rspuWPiGLJyDCW
xod7hokZEZID6kxtuCCyRLwLzWLJXqYwzsEbaaRCfYtuBcExfZhgVOPCc8SkThmTLLI2iivReoYP
1jEiGtoo0YouCntVgvFoJw3R5ZCwjEtIO4Jk2iASXj8KyaUOWxmhBTE9bS+Cn/J/OlVmVLEfC6Gy
aEwav/8ZAWO+sNkP6IjWSx5SUi0BNcnUxtrZoLA8LMTUkA+9BvEk1vpkyy4aKGvJ2eyMixjLDpzv
CDLa17FTiz+9I7XRI+VZjKu8/hz6U4kA9FAGC17ZPWyXLy67SKQSp0C9wPpiG1sIBNck++Ppij4W
T1E4EbmGoo8RcigpEmPXCFM7LU89j4OILwYuYdQbaADbFDvRP2PK+u38imyLyv59oUz4vwUSeULC
K1W424NpkUmP155rglbUuo3PnCODyYNCUOQ2HgTHt6WpJCLCpbdpmVu4QKqYqpPtl0mI3/AbyNlx
Be68KBmF2fgMgFQPB3JBHsnQH4scTxYjO+xKYjCFmILCGDdbmvpytEKo7i7udkje/EREM44cRBUG
XXYR8ASy2ni+YlLBrAl7iGPOP4Q6gEN6PRjLffV2HpuRVzkZ49zntA4frEo8YnCsg5Q4+N4jfgst
mnVkkNrbzUgFv0PeJFDhus9sETIWPwECP4+x3iBg7EWEh4LKaBTwXGfiVsTqQmULpmZPadjAbROs
72Trf501T9Vesde186m4C6T9kTv2h+gZYxILI3eY5uxxpK9v/3F0XkuKY9kafiJFgCRkbhHyeE/e
EJhCDpCEkOPp+9sdPWdmTk9XVWYi7b3Wb11tDYHoguYAArGW+jWwtuG3SwEXw29YQ9egC4dLkTfp
5bJkwJlSckzrDZmpdhmqbnOUOTC4ymbvawnBRkgPE+1C9hMf4XpjZUT61BfCDygkOZNPFvGUCRNo
Yos3Chc+tJkBUULgul3xKHDiKwRXP3kTRyK9A/nYz6uBqyn4QD9QeGjNfD0YnVIoEjNjlOzwQeYM
lNE08/XZoaLMkmxGvtAo0EFvG2u0JvdlXbssNGPIW4QAktVsKaU4IakCTHXyGaICDAMjJ0FNwmJL
6DrSjHSLQIMEmCFe+ngx5KPEmIMrNxZNvPECadmxZ17UrX8UBnFSkwBuS7zOKeWzWIFtWjb4NqNZ
hAJNw3fJqe2JnjB6xRr/Lf5Uhf0fFBtVLJB7dzDn4g/jt8d4T2gp16nYENmu5Tuhs6tW6D/NtdwC
uxSHGri7scqKbzGdl3c4HqvavHwAVa9xTZhnNawXH0BzvL228LL3HoZ3oHiG8XAuh3iJoEA/mNZT
z/BO7fEbw0YVl2pSzX5etTrTcdfZ33nPawGNbJLO6Mu30Qza5R1CuuDu0EJpJX76/N6IqvjukimE
iS2WWv6UGoOdLlICNuhrpyTyvWZf78v5wEdi8Gw1dDGyBgBXePIGtyEbtzA95MfWqUnseIYHGcIH
7Wx8KY/pxVx9yWs636HgeAoMn1SsPSM/oDzbE6kibBbaooLSTrZglpKP29BXVnj09+TNkAckop62
ry2JS1BZSBykFXndiT1inaHqSfNHLnkZ69c/MrfoZMJCzBod8Oej6aVmZyYijDg9yGcXRRY4eITi
f1JD9+hOORMim78fZyT3nMyRUQygdM6T0Zk00dxa/IH3cQQTy8G7mFu0D4ZY1EFDGeiw7YgZTMAS
15bKKfjDMYK5L06BaH2MnBChPnljLLs+hC8LxVvEeojeAAu68cAbZm1Jd2WQYHLnNoBTL7z1y67d
xTEEVudQwBsregu5+Bb/6B3b0mA7BEMTEc1YtMe3FskAChS+Vraz8VhaLdne+J3O3odmRyTvIGEa
/ytElSJAYH4ca3LoxQH/myzWN1s9/qCHYIUJFCRzY+zrPAwwJHy0CVRWwgEsbnF84cxLrArUHpF/
L2oBKOIiEI5PXpQlb4VEp0PbIkDef0s7QJLI31H5ViGNGFiu3YRJR9o0vF/leLFARoSwR5D1gk9l
GnDP044gC8pkGu5gnlyr7sGSZqKyQzSKvvl2l/oKNYlN3gJkNucP37lf8Wsp3RCl1TM1gKHklkaw
h0z1w+ggTuB9NLljj4rm8kMMzUcGFiYKUHQedpEtGDtwYyAqmB1IdOTbL67r1CFGQx2fLvUSLBoQ
j3pDaEz0RbXPouxEAErP8cWArCcVx949nlZgiN7BOe2DHUNlZE2nHEImT9W/2/RCYCmrbD/eDa3f
Q6TpfNzYfrrcsU8bzZ612bAHW0/vZzNA3Q5Cu0XKWkleCL/tZyyymkT6YULw4xdI9kspMz8VUhjf
fBQcSOR+qJQmKsELMRbRGShcxwFRUGR9c8pOd2LO5cjgI6q33d5cnTAvWVPx8chbaT/wf1bwWKXo
c0s77ACECYwcbnLwuLdFLWUtghH1oIHGhm/Ued4qJNexQ9wZyjjyLOYICP4v2zgh1ePM1WeITamI
PI+VvTxRp0EL5QGrZe2EtIUX9g0TYaUX+caRdBm5Hw6W9JE+aniTO0pv2f+thQKYe1Xj6Cediqqx
avnjNOQxs9RNi1diRiTOezy4CyRztH6z3R3IerFVziFMI7fhqgta1uSZeDCllb5KltpxZJ2PMlBS
fS/W3Tz2xO2jzL8hJ3Oye/JDDxJ2bJEOwxtFQWjFWiuEGiy0Cfj5B4kjdThihOR1QSMTIDOZcYcj
3NCO5RTdgyqiDGHcSZpEkD5Xj6WfzpsHnwl23SkkaUXtHpuXD510+tnNPIYqFhlbc1ReE4N/nJNw
e17wHDgoCPzv4wmRtTqjeUI1oSFom0ZuieWfZY6TlJccm40YE7gZQxaU7ZdsvQLrP0IL8w/9HR8G
ooMp5UbIhIj4OvTH1/SEHoBcO2Aa7vtykkB0TL6CRaYJ57fqb/SsBqOny9XQ2KiahD1xLlxsQjyT
bflmUIKTn+nLp44A1Bz1xti8sovvvp5pv2kyLrmDCBVGtnY8e6gUgM3FGUWCB2ET57/ocl695miJ
OUTnwwVsXrc8c5w+cmGfl6AUietav/1y30xfcxTkDugIi7EKnC8HLGKUse7ZO7WgfxAPsGRM4Fw2
HonHSTUdEL9ADQMv1kyMs/1cDzHd8msE5d6FMa5CpIEM3QZ5otJ8gJcY3dd3gpf3XeLyEdni/a6j
ibyxuZ6m0h9iQNB3cDdWvUXK6wky5rA0Iq1CflLeBhsd4C8WQlD5JCuinyDfDZkZ9CPzz5wzJfzw
gYEPc5+58cPkTMZRizQFy5YTs3zQ3zzAWtrb+OIMd7j53JL9ma0wAFei2sJkL8FXx/d/Mpmfzkjp
8rBlpjnE7hsdHuBkfgF5eVMjcAE5uNHqbKzAlei42PTr0f2M8gryczAe8prPzbt+N8l6GIct9sIU
g/w4YS7Y4pCIOe+piH2oK9wMkYr27jOcvIGWxFaa0gvPKwCxA3lGQsIxmv+JPEQSFWaZPE6m9Qna
mOzc5TfUTjqmVBbuqxSJNpwPCVtrmKtViq4sCYuTCupEathftxBfUrQ426znuj888dXg99XWI7SP
JyV137tHuRkQ5qOtf5wf11/jndfkiEn4MXSQUC/9axjCd8Xfe1UROlIjs3udkHWqiAX87/+qUW5q
7pZi+al8ltaKHAyx9wI050M3f8huElsDJGxVqNLKuTJP5QGxIn4pdl1PDj60I/OE7bLZx6tPZm6n
fD9MpGzUXdAUdt94A5WkVczl47ax+a6jf+ehw91nrgcpG96TQw5D5FzmLoWPZloiOhUZCeGHDMND
+0V8Uwb3bXXo5EjM6qz8X9LanRTyv5BiQ6hNhaqb7RgAazSJRuS1/QBWCB0lcxTeSbgvFGBIwKBp
wtLPrfqIwv93VsRsH0IcfwjIxVQhdgaTm7FzCBKBsab1mSOAftKPPdUmQuli8P+bqxQFlwRdKAtj
kQLOpdFQMbDTo+h8J8qDCa6lZ+nDO82R33n5jhAJGDFu7wfvK1gFfJMd28RM7MTUBT18TBk0XlMG
Qgb5SuyZAcwic/dyW09O8aVBKmX+cbVeumBd7nFIbiHBz6zg5M1a1ZQ8tVmEmZhEKiQ/TDMeWv+R
o9Pa/A1QwPFoDtGHg7866onM9WR8U09r0JpNgimvRlrCrDMtrgNarDNbBiWfpzAOP84TlpOL1o/l
B1AltAjnB1jHg2QQsNaDQvZGczyvIDPnGhtPLwZCZkb4bK5pi4R6LEkLFRlPQqZejFeaTYvBn4G3
RnajvG0u3smIARhCHPCMUDYnvvxgQlUCs9SU90zE+2eoLbPwSVMvb05PwEXh9JndENMdb1LcWHpQ
Ytr6EujX70EwEcw8JUtDbEg4E6IXPE9Lmf1TXuTTkvxGSnbLG3QhBz/3yA8/ACRYzqKIvi26n3Gt
Bx3L8GPAt88FprivY8edihAbP1MTgYI1gEUfYrIcKkH3BnPnnKai5IURaPyMhXcfNFL7TsEDSdAE
BzA9jVwATPkCyMTweYe1ACgXNZbmVoP8flMUdp5x8jnIP9Bu4+W1kH/ZMXosYjpQaj0nReEN2DNJ
TaTyHBbC00Pqjci0m/6PnRawiH55wZAS30lgHEucKZBTEXMv8mtgq7vQG4H3RrjULH54XTHpd0Q9
/hAmwa/SmcwR4cUnQJvBwP//q9dckFWlnw8o6QaUeODRMdDVYiEmNAvtkQgoNfkDEh8n1ofpM2Il
lWxSSeIjYLGKuaCaKURvGROZh55v6L3MST0mhusXylwEJf/HD56zlpSveoJqUkz/BCK7bxpVZuQq
e4lbJdTOMsRwAFHSEGJGCvixCshYwL/qhYsO9+lz2gaDv9wrPZS1HFdQEazd2qRk5T2mW14IHeY9
eBMEMnwveMlJ6wUhJ8IBQpo9EuTq6Y82+hRbyseB8UenwMU6A29+2XkPXkt2ya1Y6t7Io819/kRw
KsIqOkDAw2AzWDBcMGPMP2Q6JzzjmBwSi60yQIPcgL1R9Ae1P1yldJH4/HyxujBqtJPuwu0KyABF
bZNQH/11h16df/4X+jZBddQWAzpUcyS9APuhwpAbUjjkIlP7pZtB6ff39PARTbswyov3RsM2whhP
WrzqgkXsX4YYcvyUPAoOIGXfPXRwdACu/RPApdgOjm90odsSWpGMt6Xh8rME1uuKRR1jd+m2fBA/
2apWivelvBhx7S6XHV6r7J+21NdPrIp0BTeHFyuFS0IXQiORsg8wdCaNefz++crAPUf4HQao4wwW
Ui58GkxWMvby1zp9OTRgPtmf9wQ/robsZyOKPj90YTol7/+MdpDBqV8OPra2NecNYTwT/pUzhU3z
NQQLapF9Feg4xFDhgLzB2oHPdQhMJzvRCF8FcDJSqD7d983cdPLd1Lzs8b4Z8BWHriU8Jv5HwJBK
IwXtmiy4fFYI/WDTUBr+9SNCBJgjwFA/XAuNA8Mgrnd9o2yeX4JK/t+rlGO6e+7Qp4C2x2moReOK
WChfWhq5J/NCL+SQ5LIF3q+lwom8Lp1ykcLBn4lyVQqkt2MdeTPYrqsJAVBJ0R9oObVqHwAlGJ4l
dUp0yfXQAwTuqR7KzTdce+4T7KPWi2h4RJvY9ozGkE0k+4PSW203NsqpgdUSagIjKbULxZq0Tswq
yAXjcZ3irEXWQUEzYXb9o4z9D3KfryUSMc0g6/3Pqc7thkwBjRHoi1tosJGNCSV2BuwXrTX0P0Xz
Vgm0y7P0vpvzkpy2gzLvT/L2ILGbqdvPWrFRuiE2Z+hGamEZJ9VnPXxtiHxKFm/iaLt5S2KPPObf
U2ZNUvK2JJspA+qrNj2wC1iXgYNrgiIbAIZRCrm+2DhvTaAAQ9GB65Nuhy7XDLF7mYAUf7/wheID
PT5i3pb8hwrv+cCD6lQd/qAEiyfuHBKDUFKdRJJhtzdu6VxbMIIiXJhqW05H3vDu+r2y/rSthecx
QbXeAkmLzMZLbE7qu4n0W11U5jjuuZcflA3OjZqtoD8WD2nH14ZUlVCATX3LeaRn7xDDLnBY44GC
spzMvtdkFs3ak6zZ7vzM1AT6NGRizKaqYvPes6AgmY7hfs3VE3XciNh2IV6z1LuvBqPbezqSHMFT
4SE0DOv8Y4Ng74VK/Z0Iu+dAJDWB8wsQhgsbvht080kaT0Qw3CIDPSGBXZ/g3suk5QD+ChpE2arz
6qBPRDQ/juZ4+5nWlSMjcUEmXx9pSEUyFUPgs/QarhFbDIwSqrfKIwn46ZT6hBJXNd+/AA8RmGJH
X/xuL7LFkbs/KswwhE+ZZ1+lznqjgRWx+MCENzZjbbfU47HImOYSnI4oXwbQbvxmOSCoHovmK2iR
nN5pY1yXJDwQTEogDq5vMn+gAox5Onv35Pey2KwLyX8dtDUaeq7aEbhGTyDxQsWDtcKrsjLvhCfh
ZrZVd3jEnPmTZhoBJnmYYwceUYRL8p/bCbvsh0/TGS4kB2JcWQ5cpHRQXr0lUtFkzERbvV9+bqMt
b3u6GjBUxWMvQovLpWOb8Th6h0dlvMlJSmVNHPKlCL4KRaIojcOFyDwDY37HsIuMZ7pdpI4BF4iH
icHTIwGFFI1qXV0iCDiQmXo9NGEdh0c9c+o9CcqkqMOfkLQB1wlq9/WZQkWnE/YfOktLW54rQ8fY
EeKNBN4GkX0J6V72RyEL4gH4MAOl0V8ERlRbo3Q6hFiv+cQTaGp+oBa2Iuvrq8KkONponIDVhmmB
ORsSkH205wFUUN9Fbn2LXIxPcC/4raZfwtkA/viChEka3R0LKnqb8HxachHfzmASIDfwUBOAN4yH
IIHcrnuT/t3GR7NTzbhgDDRGolIRqK3wwJqJjn7fpRvEYAQB2y9YI7gyGRUEPnI4Q6tEfASf1U+e
kPIIj4F5ksZUUCGACmJLXIMNc14FxbSdIWSCJx/MolBatJSlWYSgfaDx0GlOJCYcIoehIOkZXrx2
xrbV3SZ22mU+TY7xOt6TsYb43MctBJ7HKlv+0yis+oR14vak7JyGXtsRNuf/CAmV1gkzEW0oA82q
lbDM3IxQonNo5pNyt6VekW7uwxuhhs2j3fhUDnxmsoZpUT/wjSI6ZzwsJoXoXG8jXyungxkXfDHO
hj4edP1/kfY3zJX5UPGrdKLhhx86KYoXjm8CkD/WU/VTBNrETGKk+l4MDzkNypgvgo7032vD8uVr
i5PB0lATFhgcGsCBgHcclzZLUjHlMYeYD7rtmunCkl7LHIIUTaYwuiQk5picLLkBMXt2ydWAnQP6
X3S37MXt7WuENM4N4XAV/QkVvTDZPziBn1fINrkSg/T2M7cyDOfIa4qJsFGgFDwyziVjgm80iKEg
peXDZdrki3k9uNzPInFRJXf3Oc977llzqtXzLxwFfHRAeNdrM0S6W9PzrqEsZrrnUGMYvVH17bIr
5vh4QTBefHZR8OLhwM3AZ/Cb8GJ9IMGkky7xGr1p9pzhyw1gGHK8ndzeF041bDUkOz0XA3pMeDEz
VzIEVEJk1Bp+5SgBJ1MogKUchNOWI2ZaLEjLjje+uvDT+Ak7t3kURLTRCiidFxKpd0s8T29j9wSc
oOak2b43XWWNsD0gm5MotOQc2PFkjPPQXCrL5mYuRGQVnz/15nzdOYqN4XmVGn+FEWTNJP4EL0Ru
CXm4aBKo9uCiFCKG1o0ym5lAx9fxsc8MYdhgh+S0f5nDUZScJOpiy/koBsP+I2aTVLmphB3ipv5L
DTEcSwdeTp7TYXx95iTIRMvh+XquHAK++93Afur3Nzb9Nj52GtiWMskLECBmfWrsXxMNhji/pHeq
xqXzC7OnU2V+xVWt0sGXkKDHl3EqlGk7EOEf6ABoqEOm8fuK0J5axwRPOMzAE2k1ic7m/kTOeZFH
IRAW0kbkomQv4VKMJgre1qE3kieUrCMfNI8kjuxVkgghYcDfea3QlPJU4Y740v9Urkj6w4JE0jqR
SqY0yTFOY7Tm0asmKQ2IpghaZCdYfLFVPi0F+fpD0OEkReR62P3m+OOrxBLSRRxxX5AOYNoIeWI1
zr40ljVky9l8x9WbspXP3RzZXR0o/YbrejgAYMHXqTt8fyBbymcr4d7/rJrzpYvXKnIQdHvcz8II
/oMJ8gZPt2KqRbbIC1I0LgW8cR+a6CBJJ+3FVAoUkUVOeuRJ4+niIUIm3RGk7KtU3AxtRmoocOX/
WWadqXOVpubIU1VxzKSsqLa+LiiryTDZou4FMaVe92ODRPMQCd+jUS+odnvF3jv3Xq03zL0vEiXK
dROP7OPSathKB3sU6K/OY8GEA5kku3MS1lhQNMKws1mGuYoIvmsOIQjKmBYeNMnw7Y3WqDzh9dBd
MkKQtgL8CrCKHTUN2pvBJ8J2qCEI1zypdN79pGQ4IFJrrU0IEfcTFGU0unChG87X+1wH6VKiClgm
heS1VoZ27NTMYsTMQ8lJf7XTreMH2yonC6bPZIqJWX8oj+x+OgE/QAh2aJBpRpHZ/37Q9vl4dvy7
VjN5i+jbydfIQQXiA4ECHa3ZQTY+MjHBrb7pTGAOjwIZMzOZcaDz8CaoU6466ujUGgCTvuwYuBZz
MjhXykeS35qXsIkx2z7XNBWQwkjoM36Fn/Vsd8J0TMWSe5J2TZDyj3AQ/7AXNivye4Z4vpNlQTIJ
Z96V0F01RstF0i9GvX6ulp6CHTFJpk8CGkUu/PAy+i45ZmekfQnlO0+01M379z57h0MOmhnQDrsy
6HCGLOsl9Phc6bqvVTqhxRsqfH+bgTmh0vcWk//KVP4gnaNYNsikkfmCnNF/zaKROLEhajW5yV+r
kRexp/NXNZftcs6eN6s1yoOPEkEVPztTt0MpiNaiPHp046ctnZ07uyK1Qmu8zVav0zlK9hvRB705
f8f2j/DwDVMLb142J79LR0lhVraB6xIxT7FMa7dQkOTjBx98HEQOkJAUcuPT/q6z82FCZoX8m732
OEVSeSqjC6Pc+pqlllA3PqeozpA1rN8m8ZACba7JG/v5cvd3TjejzqHvuNO8lIkmYrjJME8hZ+bX
ualbqNS7hOpagQuWw/wndjtKSbiyEcSehrQSTHqXmYOBvXGItxqXb0/iBhCat8wkJ6tE4jB0M+Ga
MJ4uMrb28frZr/O80b0E4fyt/owRaCAlYBh3cmnDKfQW2R4vrKdSwB2F4Eoj6C17ky+EPIuv/zWf
ZZpjgusDbnLvzHi5D8MoEGNqT5j26bzg/BvrFzowrsrFWPTL0TwBlYgBSrGaYk1tkMpsPi+4s188
O4P2A4En7g9TNLxZioK1cOt6+SZjktloRlxvz64o2jVAmlsXWTKibfTTmLMN6qoX6GxlELgnFXNv
qNfL83UweXr6PmxMIgxPhjSTB/MKkxPcmnl91cGr8glGuPyeOGM/xJmRaGJM2OA0rIYIEpK9dAfq
lq/aQW6d9zsYqSQAOezCeIJVw3mRzVCHeUaX9oUijUahEmM80IO42qn6Hxh6H00pz2AMjMl3vya/
iTa0i97VuJVbPzdWOswFUtekHX+lNfiAmhOQicMxFK4S+aHuMEUi3ArbwmmzuSTvRthlivUPMIFv
hTwkdBJ0lBV+D808sKmlIsItM7AM02xdrs1q1n/3GRijGSoiuobDnbTNE53x9XuTvnbJ9/ahKxeF
OOhovn6pJw0ZX/HQ9XV7+aKUYLMu8UBhnItWI2Xa//5GyTpdcs0OzkgthFuKDY0/cBAoC9TsHp+g
V0KgH+TZYPUieMNr0R/cVJf23vlghhKUoJtnkGvOd8o8KPDcClomsssZrbyRhyQRcvW7JMWPDCve
ISq/ecHAnj83LWBJgVLdC2fIc1lxU471p9W0oSRPh8RWej8iQUTEqrnETEUaNVw2WNujhd8H+P57
L7TIGw1FSJF8+jf7rftT8q/819Dx/J0iGEVIIsZfNQY8RjH5PaqSbcgrmc2Y/nQmnjXhWjqk0JEx
gbdoRETmxpRJ+hs6o+kQfO1pAzdyiCdr/lwYuz07H1C8dV5PKiFka7a0mDTUXTzB7SaIyFEZLBEo
e2dmuhcCJpRuzCWu1lKDaeKxYh96bqGEHPkq/DhC7kmewcpohQ0Wrvo3ieba7jhjwxB6CuwwRz4K
DBnTAjAdnJ6cPi00+RsA8Sst4RPJpmditIs5vbWxPBk8+qHLnia14Ue9t0SQALW//3U1jZfKlDAh
7bd4s44wuSPILAuR2qeC/t90zGmYH9lu6L1+fW5Y5IyXq984QCWONg6biI+YYatcYW7KvlcwZFLg
a6hyMgBAxYWcoxrMOIBxsFVkahN7plR2dqkfPwp8WITBEj8MQf4APv3slYV1hrgPaOQba3ecxR4H
cVOsarSvo+AcOynEK5vvjCTakoQ6sZ6v+UW/22BOlzx55hVJJJue5j2/Rv32L3ajw0g4bOoxkipC
xK3hgttLQYd25o5WbwSFoRdW7Rj4wOMa2ed7BnKHQhikoCthPmqmzzsYZtKNB53IGe7eHh8KOWro
TQ6dJ58o0M0UZs4BJlQ4VIeRCCKq86/sBiQtzYdsawWaLbquPI1MPXL3TxDs0RhtWb1LKzKe6GmY
9HMezJqY+c6RYBPnCdfeDh3KtLwzDxCS2Vgx0DhzS0BEdLE3SPP+OOrXGs3RQ6EX0PAJw6nu61ZU
plyHxLjig27XGG5qhO5X5rGfSCSYFf26XSor+O+2Hg97wZ1++Bl29vNBrkWNlz+eDK1Ac1LZj3tU
CroLi7b/2AXuzuE+foyqCxOb8VCf65as07XSC180A9MrJtccsJPw6RlWZp7c9PbupxFFv/AlUR/g
D4bs44f9fq5+6BuRwqHCy+eirp0uJ09UQmeEoEGLik5w4S0v7owRB0jOp+koMqrcnI2QX2ZMRge0
SeGr2EXk/ioev6VibqN6UbGmKruSyHUk/ejrICiUK7GZ2RePFVY53heZqM+Pz/wh70c48TFl/1AK
lSbfIp03zhC/HQvLOgcf5MtiuuXU3jZXaoy6A6brHSFHRuf2OHAKPwo4bIwluUKIVOQzapaT1Eyy
4ZSx7UYDSYm17sKNB/6WkNGOGh8NDbKUpz0a2MlMqp0h0nJvuPg6q8kqmegQsNOksHOTbqcrK/JQ
4VgZbT66Dw735QTox82xnVeifaTPnQZEZpit6vyCUZ4eS37YTLdMdXUU1OoE2jTmGsknekGw6GNQ
cbwWQHQjX209XfU+ADbnflu99uUMJgZb1gFxDOFAx/PVoFgC7B41CAE7IMD/8j9ayv+wCDTci39Q
GRA6KFcMfq4umBJ5pZQLVbJT4vsH5Ii9AZs5IX2wdYPx9/ptnCRDadxzJShQNTx5ZCyUZD9xoiRj
8hBVQs1WnxsI8XA54OQEkBzSgeUni3xoEe8Pk+ipiKN2KmDne5wQ2cFFLjuD66ccbzKnQEUW8g+h
1ZfnhIKjJot0ApY1opIgLsz+nj3DoUG5yaFTUOKiGyTH/b0yKELmXOh4+SvKvpbvLbuXCXklryta
GUeACmTiYEhzeF7juwYkiYkTrxht9LaMm5eOJ4mMFbwRKPxYd34jZgSrJMqpdNmnnoS55Oji5V36
msn5hSj/rLOVCqGagBnBno070h/4NVeb6nZ6gMPO/9FAo6Ln+h/TUuo5ZenAQtSQiGptu14ZAQmH
0w2DCne0cwbNdNEPCRb8WLlUm4fQ6uHQDOUTGYykbnWLLLWlUfDLJ8PCTrW/DOTG/pIQjXq6OfHR
ZYhHr+Za4oTliV/ClHxfx+J80ngvVKJAjdE5GLT+m/6Q0Tx+zUqgs6hbFd8wLW3+S0U7K/xbH0jm
VmdFwxqchfDtDPNRUA2PL1Kj7SFCSnoQydyKxQYH5gG4ckjT00e2e4Yh0goysgPAvfTli5yLNDtF
yeOrXHvu3mrJMUmCMqK6rzNK1xIxEtLujWYzWrJp/Ag/ammQsHgCeS3/L1WaQw3yDcqHhJQKdaID
/hCJ2gcsmS4S24nGskgdLwFDPdlfc+xcvTNy669LZYok+xV6A/R6pGbeIRcBphkkUANWdo68y3Qz
1WJMfZ/B+CTOGDwJbPLMDhq/I2oIEs1Nm6QBn2EbUIENBj9ehm4M1YX1/NhV6XxpR5kDeb6wyOWX
t98dK57Mj1+S7LZ/HlMg2u88uaIZAbKFQZ5Qbie61XE19GPpgwsaTziJSxDphBjz58KqcsTGkvXB
I/5Cr0d0QOGlzwXoDT+1gmbAPfIcecOPAg0Jr/Mv/B+Q/IZxQUzjiAw6D0SSMq1eiC/Sa0RTy2iA
isc1yVNCnsWUHo/hiD68+jO+27HV3tk7IcPJS+UeAXNC+CC8s5wUFcIv9JRXlBtI9pF32RFOSrYA
8bnU6pxk2GV5k41LrRP8gmSZSfyi/CwbHWKN0B25zhfMsCKlbmfSq4ZIAlVs5MXd1CRGjeiMg9RP
PqTANr81rxx45vscRjOeJQ1l/c5o/DhxipydWkSMfBTe9Co8L816ydv0u5Jm7CgHY8nvSpAsum6S
cTbv6jB6HbEyRc85X715/SwIKIWzDjMvbseUU3NrYG6d6sjJ1+rdbG8vcBp0zAymJ40iBvQAxaXj
Lk/AiaiTsPL4UWXkKm4IFNbpWXEzuln5pDQyOMo4eHGFeJiiVEDcVhtn2T0awV+hEzDYtQ9nc/rE
kGxJSIUR6dCI12wiVPqglrJffpYFZxbG88+pAPJlD8jlevxV0KEbQHrPw7OBjFK2Pb4YCPpLenTa
f9SENtCRoXHi0wYYYQIjnY0IgvRA0ggo4q4SQpqtLjywAzyOgI5JSXRjR++6vjJ4goY76Ryivkl+
R34YHcGU6x/NvuTRlJ07WMZX6FoTpiYlOWiStKvkvX4yaNbpflgj12Pbytfp5ptTMvYXtb5xEu7R
cqN+J9V3oRhO9SaKE8h9tMzIK3aesOyqL7erVF180kVjnpI44B5k+mpzJ9txhhLHssBtTNYKqPFK
olppwy/ldrFYTc6U1QDQcA+RRgA4SZcw/NhGoW1ik9NJ1jpb2RYuMAHQJGi7+CGA67NfeTEbye3l
mVcN7R7lYp8iyNSNrooTT9PG6c04RTveqDOBLDRErX4ekQc5upWfV7qiSxsmC26Vu9gj9AU3A3+B
uFAPgMQUCGfOX2tjSuixq1vdCsMRnx+CfX4gGA1ISiFTJmBSplAZSfdpuH+v1fO4WInEfMXuZmYx
JbJEHNLeb9/ek20xj3Wr3UaQI1qoteEAXcnZVtxTg1X+i+rw/dcBNVK9htkdwRGMJAlru2oAq2s/
Z8lhpNgGP8NDSTtt//bUZMHmX2JARTs7494dHPps0WjzM9Pgexsn5I89hkRlEVelTHQeO9I9BlKQ
LSWR7oRsFRtqPy7044gwK5sMJVR+eEtNmGbWpJ3ACpa/uRLoHXofaGfPKEmVQPux1Hlm0U2WKDEq
dIXBi6RQbh6XKSIdXHQiYpj0mFYZkLS3A89iJFeVwjP0iy73YoNem6fbP99l+J4dNCpSLQuV34y3
z8RjdXgdqwl6eWDVDGLOzqYvPISPH/6WGzEj6dPWEMEI0kRUR0DqY/vgQsDKPsTOa91JyLhps5pT
70nwQ476dgaGk10HdKLBaYF7zJ9ufqVBlQwj+/++Ep6VXVdYCjA7AgF0ssH/tngJ2kotxiQ3PK/d
Ot/ROYgCbjiw6QVn7wCIx3LBMEy6s1MM8HTUmJOwUb7mo/b2lo6d7GnaVPNJ3S7VSc/okbL5ZFg1
Y17LbE5c0OLLfNgQNpSEX8T+bP9Kc3uRAJ4hZzAtY8skz8mOk6Wbwg+2zemHJZlM51CmUa1NJ2kO
Vj1viqCV1mfJq9mXUWa1mvVNHEg9apfeVpsIL4Eisrl0SgnxFzfkWaA8fK7M2EveVtrvyDKnUpXV
e8koxKpf+SBF+qy/82lWxGOw61ThBxaP6JpxcqTnpyQ2AKEIooPn8oVitw4jatQJd0ZmBUp/QpFQ
anNSGJkflNA8Tz4b6RsKVx/WkHF9Go7CrltTtHaQOA3+V6WzLqVXnR/qywfG/nZT3rfiKnMeHoyW
EcAthlb/nkazFGHIYBwn21JdGpQoyguIfqYVvtCDyKYxISuNjwjlLsiFPKPJRVaIOQiNW4fRZins
+niJwTcxUPr9Ccs/uTfJuCHw5dGtyYNvMXSJlEEgc33N1UzNB2mrRgD87LOCkl5w4FChy+gixevP
UjkMLq+L8rSyC6h85qG8Qbvvm9ctWFj1D9JK8SCiQloxSP2QvBbxUuE/l/U66ieDHbccouzm+hb4
snHnSeBHSIJn6SYrsGNk0ZiaPgcTAUAonk9WXI+vlX+98wkrHQAGiDGz708f/yPAAwARTBsF1lHF
/tXTw7v9HVEKI3HA3SDP9HvT2NkPHzNs41gWOFhPmhZRpPhVPNKZ3F78R7prx/kBKdkjbIrZB/3Z
Tgoj/QQlp85eZ1ubsWSqJNNkOmmZhBeJIBjhfhOBrFun83zH11SMBzSk5BQCeCykWJR/KMaYgvGv
bdMJQ6gIHOEOmPkLn3fkH9GyXFQqf02hD97k0kLenU+oBsbdlR2m/FOXUAV/23q25W96RCUQJQlM
QZoWd8uWdZFYEWE8FVcHYR8NuYfjmBREmjWQC5Q2qWMLQqL/F+yDOIKihS9GYB62iZohhuUOO1Z8
O5/p3xt937XZbKEZS4uPUXhF9GLSwP13YcI3mXjlGGr9hc8eeg7pM7LT9KTueQyd2pVZoGm9GT/i
YENg1POPD0ode4F5eqxURkgmr9Sm7Oee1054n7C8pqLEZ0YeCe2mIJ38sxIR92iirAzUhHVK3gUe
gKskej0Lq9x8ec+QBRGdFWsTms6cYrd5uj2y8fEKtGa8GoG5zGbXUbiYzYiLwSuCKg6Ml89CAHgP
aSIqmb/uqKO4wmMzsnK2N97tDdP7e/x4OW87IHEIcgo5j2U3qwS8w7qQRYKJFoLRDi6teSXkvbTS
cY1GQrsOxhZdzjaXPLsT5J7TMvxMgi95xNb7j5+57iPwRs8xoqIdkz8m+Ii2CfXpgXEeq1SM6O1g
kT+9cuCP/iPpzJZVRbIw/EREiBN6SzILiIjjDaFuxQlFUAGfvr48FdVd1V1nbwcgM9f61z9g4WjX
rW702LXAIDdv6wOzIfhFXCF7dnqIGZs3TJKgJHdmVYh+3ynEk0ZoRJYjeWJkQjNd5ruQU/acZrVO
VnPZ4O2kGD26MJLTvrRg+Pvvmy/2fRusJvj6bKDk4TGVXvBwQA3BwGzAT58PV9g8w9n96/wukKZc
ThcsrVMHvpdqXlaPxr5r5qWEFDJ74fjjM8vO9zgnhWO0JnYnFYM8Lq5Yb4qGyrQWxcO/YnvBIgw/
8L5YdQ92RRjwV2BE83kLBm+RIf5Eg0/dN/bfaXx5ALjajXoc1jgXK4enurhiUaKi4uLb9+xuFd1G
WC/xhJEVh5wQbs2LCJzZtYtAwYXFA70Vh/u7cYVvRZRflsMSwQkwui26C0Cq3FDBoyOs5EEZC6DL
5/QHV77BEgq2MzOct+YoU6aSbg1Y/IDXKXgP5vzq3WqX7xS9YqqA65LmwEnt8qTklkLvxwOkGQTL
jTTMLfJONALazfGsY68lBNB6f6CVQjjqQtK6lU43M8pH1O2QgIQ/BAX39ULUn/OtmCe2bpU6g3St
XIOGZ0NWgU19aGDeYH0HV+usyT2njw6wsZ88gjxy/S1AXME89D7anCk7M+fdcxiIvifNZdr0MExh
jkNWbZg/4opWOL/v+9wYdULtywGofY9IkL5uriBcpZphOfddLWfbub0Ww2JR3gNJ3CR/B17SCEUM
+VqIgimBc6Sic3bBFXWSrg2C+5CtRpk8j1N9lDl0OXRhGEOmEQ3ByErYx7b9p5953BuI3vdbknyU
k/QnpJXhR2uHnZIpqKybOZrwwsJ4jE10ftmep5blpuWWzTDCIhHusAumAOJPrbAk0QOrZct1uUgo
3pN0k8hMAG6U3Mxo/HnFNLJQ3gVys4VwLBmiVO8I2i2q9YQWIcO9EPyVlj5pHBU3nOllC88V/FDA
6C2/0Yeql++MGeAdGIKE1it2zrwanpJs378J5xz63MmDbIjWV0mPo43z3ojIZiVe5ldD3VMg4Fhx
n6mrwdO5A99yGDKBuc9pI2Y0Bi/h9px8hlyXA5s8HnA2kjH86xSuOAocKc7+TV4B/1++GfPrq8Rh
pD9jZt7nzD6O/NCE1dfRXT61lYBi8plNdQIxW4LBXJMkwbuA/8kbyQvB37Q9hw1q2C3wRMDrPcWY
L23De2bp8rkp3sCp+X769IodxA/wiiNJulgWI34YkyJ+8wYXRf5YFbBV8m3kSfgSva9Vg7Nsi75z
OZ8uJgsJMpx8yfu/7GMPpzkglKf4SsekQhIecnNs9Zc/rIjF9DbZ40MEDQ04lhKYw7cNr4eKtyTv
2B1hY2i5ifxggz0qySAec5zKO9wzcDKTrl68D+PIfVBIYYOlORzM0PbBSlEwcNG8ZI8JAQ+HB+/H
Yr2crXjaJPu70V1MM6LCfUr/KMeMFArLJBldxD5BV+QeR7WXBfIl8gWoQBjfvN7kwyFz5CSxM8/l
uJaP00uSsKgFKn07WD/1KfcXkWpe6xHKY0igKCs/3JHmHxc0s+voQPxs1P4d2k1b61qIEkWBjInh
z8WKidMYcjdu2wQCLeQe/i4ZDLy+Wy3AY1k5zyAXe/e7T1iRlLG1HO9Q2tBJFuYxNfh3zAOoXaZu
vuAGOfwypCbCll0WDL/HiyQsfp6Fvh53nyjbeYYkvp9BykeyglD4y0OM1/+lTvgixxiWGAj4ap8u
9xdny8BqryFKuc6l/NblVdwpmLV8xSlMg3/v6/Ign1lD2VYltoVURebmKrM7GClHWeiwyvtY1+mP
vQpBxGnidor5aQkhAmC9NzYe+wf77lEKKtnCLnIz5vGVzz1XntIrSfuGi0zsrMd8iIBKGP4xSw8/
qx6fnR+C7y/vPY8TZyqynNbDL2UFOoLjLDcUDQQwmfNG+HZggmL7JsCrQEfDx7mITokkhOr5I6cX
qf7c7IbMSfSxZtB81lDJs6BVIcUsAN9HylNQt4rXDe/fGQnDn3OUPiGdNShMnuYZpwxtWeSTrDPR
XpPPJuffdz/OAwMomsu7luSDl6FeEmATrsUPvGKTw/x3+ptKcWi9BkQDk5cmOiyowfZsMP9RX6uv
M8Tgyu1QIBHSCc59CzqfZAyK3CKWfIfPcsvEVW8HEaBb+/S1yxR8tkyZVRHsIRI2De66rAbPKKx5
enlW8aSh5kWcP9H3Kau3WcFnlLL4q6Ug4BYVNo7guqzVmH3Z5UgCTzKjjrtaAetboYm9v14QKTj9
zC8YjVINwl7SCS2VoyY2AC4hkyFtsivw7fzGHQJt50Cp1HOOw5kDRKtCk8cKHfUFRWcv6v2RlbCA
wjo54346O2Vzh+2ZoZTMj6Lu/ZMU11Sc5r9vUN2DH/TrP9wu/gEuRGVs334AzZRFKOJaBRGIK+tj
RBgDyhYZSi1fFnIcNncvfb2++ksMPimDSDh97mkw/rS+MceeTstcOLtoEbeFXVDejjez2WUPokLq
I8bEfNJaF0KYtOOVovf/ek/z8LHI1zJffhh6TVhuW8TDYBnPHJbapKqMN/F1T1uOAnr+I94NnSex
h/kUjfJsgmWINN5R8GgxPY1EJ9jiC7IEKZ7byZykc+Ok1frfIHqmBrUWpw/9uXOlQ++5KAa1s2QD
PaBYoxhF0gsVC1+e7OLKf6CRNWZ/Q/rS5fiC7OvlnE5OaNrdvzr6MfaTYV/Kh7TVN/rBgQd3kya+
2EY81vghNALFqCjQbzCw9dUZUJiIlPEETCRV3AeZnaR+PhzmuvE1NbrY1AOVED0FDLdHGk5PCnC9
GSPGYtATrFzXGusBtSqFADs3W2cdTj8LHsUvP+66GIuwNb7M5D6/Wvh5OHLHzTnRC+IGXjThmBAr
InEH1CXUMPqdnltlr6QlY9OXczj4JexfrJwO9k0Fv0uFSSq0qk8r+0MJINPzOAs5ZgH2PGwogNNg
Y+I7OI1vR5dqIiOrCxI0F5+uUBKJYGzy01Z1zGBtVjA5OxIQfHlMdG8mhN7XsSK0k2+Rs+kyzYRy
Gayln0FPetzIiKShZjTNBPfv5KXLZOUgDQp4CYcLRCWvx4N4Zk6+hQnJNcG3CLYnwi048gYkV0b2
baVPgw7xoKOO3SN6hSSV6ZpGhKMHxVtXn1p9TuAMQ4+EM0HWE4nc8i56bVtYXq1f8CCwvknwtYEZ
xvwCVCZQtRkVIntuibfi5ruPmwm3QRZM6v7FTgHIw4PNf7nioTslWyPHecGNOTC4XNRgRvK8mdwe
iJng084180mYGVsg9P3jB1G7K4ddGCMZzBlgHGHgTGtAi5s5+5uzR7fK6a46SfrS3SM4gFyinFk1
BwxbPiosyrF5Nktcqhc7llsQDyEDImyjiQZjfgZL9wV0gRwZaJmL1uqQHBjN91bZmW+JK3WS6Yk0
06R8fqHFz8yYeowj1eLZ6NdsEaMkHpj+hkPgJB7m7h3mSIHWCtMhjGMq4krgD0CDzM0h5hEQeVuL
pJYztc3bfvXNvB93bpb64U405ui+GWZLdvzybCm9LUQsLF//mpF1Q1Zj2FxOnksQOCbYkn8N/ZWn
i1rmgukMThdMGfV0tw6gWVPtyir6YXH8PcUR3W6hCjumaIZxz0R7Kr+/tJVL7YDkrkto3en4ewYm
jFw3VIcM+GLFBHv7oozKMEMzEipsvEux4SYtsAMj77zCnwj1JsdugWtTrVodRUqBKbOwZnmJREpR
s5+u6FNtwuKyx7hjyDskmwd8jGHYna2CuOoVh18gZVczjEPfPuz/9ZooICKMOPoTgj4oYgM1d0uH
XwuOckRcIWuVIAmKfP9jdafaQoG3MPDkRspj0HP7Ed0PtLGYXQULQ96Q8luHm4MoFkpcDIv2GVfS
u+pqxd/VkWfUPacIfACbFISfveDroVaDjGD0P8JslrsLB+2S0z7CPN/+WK1idS4+YtUeFEzjF95J
qnt4LwKlIQpCQutH/e+sl05Qf33eU2VssC/24g4HT8eqNhf1+MFpJvMH40h9WV/6oyrSOgsVV68a
hvYiowPT0MSejfRLTfbv0KXaomYdybJ1ggRDT8iD3492U+RHd317w+Trh4BGmWMY/JvjJRt/QHY6
tjGyq5/YTrHc+rcu4kbHAuMmSO8ZqbrPWLGbPDBB6sJQmfv+eznCYMLw/sm7NH1OCC1xGJzQ3q4M
GTUOvBF5l2ZPioPRmizhIkMCgYVKCCG5x0c0QywXDPyz13Y88Ibd+aO7+8FjE+wrsgRP1BVZTS5g
XU0uF55zs32SNCuGcgtg9OMXXjrqachcODihr29WNCUgim5F8Z4f7/Nk3zVx8iExbOhtMX/psVAh
dhVz2bkkijhqorLqdYm75Ua762FtrH4zcnlUoXuiCTzaWOwPjZacvnze6tmULgi0BGyqu5p7r80O
fVFLzUGsDZakI2v3W+5gAGKDSX1XIukb6mZnfSMvYtZZVxhC4UV0t/yGOh9DeCROMjSoeuN9pGHP
ycdhCVAbc1aBlBj9ubJ4m+llMZTAQm2ofLyBXZPIVHlYF1pd9mZtgWiYvKzKHBDgfXO0WUPOGZSk
NqyvkKH+Ou4Za8lKj+3HwGs3UGCU3B19gnLFdIrWZ8CwRBw5faPCvOD9Bl3PrYncHYeVkT8hobt3
/dsltcQCP+DRZ11nJk68ddBlHON0d1IrTi/3M6yW/QVZD6aDKeYuNLZxGhUIC6mzbbanG5po29bx
8XzNS76QjYURiX5SDXcPyyVogj+cS/8p8tZZuH2Dvd+Ve5fVF+1yOvCnGHOYbGrAvs53T8fm4tRE
xB8jLPBOI8pQCPy74w3mduxd+MyNJVF8a8kKTfpm2VKoHTGaw4pTE1pjXuC0wVRjIuAcY+AIynvK
UNpPsZ/yVTgfiUvUrS7fmFpBwbd2cTHbI7MCPKYA6mBzHgnH7VEy2iCgcEQEp0C+ANZNI7IhFPIY
OAkW8usjVu+hyyNGiKyFC+mi+CfFehTuqACd+X1ktvrc3OgHm2mC9PB4GYfKMHsC5w0c1matpn90
Z26aNlqN6OetZD38QOumh3kSSvtTfJQubzFH4WpkcHLjv/l9Rumxnov5XTjnwJmQHg4+aixwbJUG
KDip+MXJ39wS8MPJWe+v5vK9EF/qBZyyrfNZ4TGCmwoVlHjY1Kbb+UlxIVWOzC6ORoLhKojsd0GY
V0+EhGMDOx2vje7dTYKkeieTTsYvzcH28LsG0ZB8cUFQymDGyIkJmypMZnaTBTP3m5jXq1M310lG
B6E1TvXKyVRBFEKlz04oAnUylPwNg97VnSdFnpdhhfvEZNdbsNjAU4n1fmCCQZoeQXtAldI7FicJ
dTPC/S6CRcXJAVXpj6sDSlzBMDLGT8vJLe+Ke/mG9fozi/CDNxuzCz0cn0j6Kbi6GM2K03sxXJ06
OkAwm+XYmAkPLJIf4+oaD7o/YObO5HLWuXxPYwEC/DuFC+H8Ld8P683UTzyl7esX16bS1LBNM6UZ
7Ox+nKO+Zd5WGMvWQ/9K5P3jT9YsuAOOgsnjQGsUzbpAcl8TTHrGFgQHrqefgEk9B8dfYiawBZFJ
0UAnCcWklNtJOvRYqqe2ENMo6SQvHLIkTAKK4IEeWNMpzXuSBNMahgoF8jVCQfvDVLJwATgCZmf4
cbyt+7q86ugWe3mcsTIotyUti0NJlNhtEMjXwSNxyHZgIReBIzVp94+FEsEung+KWM24LO/FvECo
WGzpCrjqn/2MIcqy0sDbH4fCyBHiwnF8W1plZ0/j7yePPHIOh0iFzwHz1r3E8xWj++YfqrLkleyu
U9GpcsHPJvlRjXgHA5TCCziNMK1k4FK6AsrC3Odj5psiVuwfNmNjIkaXtczuOT/wKVOCz3o1xNNM
+oZdBf3rDWD3uor6xmcNvzF1yWvq2e8TlC8bcjU91t0J5xkZNCax8rbzFiKkSdl4V8fj3Uh5eIjx
BhavpleyY5MCT3WKFygCEQ7Wl+PwULIyzUX4cv3Nl+KAgcghg7d486/AAlcTBXb71kHgH8ezLpet
dYKMO+OiIeiGdIWdB+NMIecBf7SDqmAUXohcZtAvXnS9cHyzEGYaPfAbxKiPOdzQ+iHdpL1aN6Yn
nR6QSKAvLSGeCFWbbLx65Ay7hgL3FYb7DhD59zD5IfwRnM4Hg6rzLB8dvg/zzszqZ9bQb8/mAIYO
RGL+eiPnF1VNZ77aPKQnE3vJy6PDoYrMjpAPZQEIvAcqmgnME5ACSkgrwWH9/9KwAViA9gNrBwEn
FbY2z9eA15qc6uJSqKGc7GzuYyMiLmd+iMDV8OoirczHC4pAK5YawxSmq3q2hnHDdEf/dE0ItWxW
42hGMpDPGITOGRNs/fRkl4Wqz8znYadxakJtn8+Z4DlsWTbsApnxZTbgBrcIRcdZPNircDUxkQx4
zpXqFAIveRTfjcbmnyy5MbU+51dCJGLhJyGeN+zCWrZDbyE7epkjoCTj6NThceS0Y8PIxCKEFzwl
HnXm09SKQ+ZHfuh7PE1o5u0wpBUfHriOq9Q6pn/HjksBqYpwZC06jlwJGbNYhOz85e02MinAJAUW
Ie50xgwHX+jl6TPhW2UWUZc6w68uvhdwVjDePAfXI0MdBoH22fsGpXgmPW8FrRZIkhBladSVTmGA
lUsRorOReQ7tfO61Tu3MruJ0OushQ3I+zGL3f84DCEUFMLR54cxNnsvpVBPQwYub2pVyqWZF3CyH
QymsfB6QFK9pEqCDp6vZHpZkbNO4IIafyWnOScHRQbC5zo27HxkkjULmrteAX5G7JPJcPm3X6cZ/
DPiwSEPDKtCoMN1DskithbdYnphnQo38ar3qyHG8spTd/8/zM77K2bk7iFNmlylbiTsszNPNOonn
VHnpXrPbcQwVYblrXn+/ytI67r0zbR7mm62ve1uoJCpWh54cz3SkkRmBiF81gHM30nf3uG9dIn6J
hDh2mQHTNfnvKqdP7f3Zp+UMPX+WWxr2ApO+EqTrcnd2mOyUKAExfX/vhg+2CjUIPQUcEDGySqK1
PX7YeTQ4BxrnhWIOvIIljKsUDpDWOc7+KrdKykr3oMNj7mOBGFJcl/olGdgrFmFtlEyEr3Fj5l+7
n9nPIUogvcfXQt92I0rsbwha0wlD2GwFl2DJor/kFAO8zfAXUpFQtF8idO44sXPDxyx1HAUUCFVu
gQVLDeOkm9ljWB4jjUtUOcp7rzwnt49Xfbx3b5MOSD/Wr5w7Bv8kqRoBTBGOqTWGknHF86pNHhqu
ETQcWKGxGdMiIHB4Igobc/kpp4cf9tzuVw9fGyIGNzBuVqNpMypEO9qnFxqvROvOSuaE+KxhZdW8
SyLk5tUl7qXz9DnFMD/VvfEyLGTsjXY3ViRWAn79PnSqfoaW640Jxxth1vvtP0d7XqnoofrE9d9U
vh+xuetm7z4f2O96wfzthzfM2RyBYGLCUrcWnLIc74IucXtnXcj9BC8D07y4LWTsGZqk97rX3ShU
+H0G9FyjEK5KT5yZdOjfeP6qrdPjhp/Ost7PbrqxLji8xxMZ4brXRkD7+EpyZuDJQo3FJgOZLCHg
G/8jNI9ifA52459J4gEx4HQZIyhX731PicjaJP2wE3SsV+WyXaf6b6kwCeGG38h7rnCVa+c3zINf
1pCNE9XZG+Gk6OhPVkVxzK056GNzM5WRSeVHxzPiJNYrDG/GPoPslkefGl943tmjtmqelnI1yTLG
2eIhOLPmfM/Zj6R1BVyBhhI/gg7helj/Aua11rmZfCrAAB2eEbkPPa9djkGnEONP69sccO4OoMLA
Gn1F66AzHBrITK7jGDVSxx58J+ojwah+041hLxHLoc16jZeKEvL/GQuwLpWgNURfim8Q78GxYVsq
aBHGE4LIXGMsDYpubx8PB8JtGDLrj7ED9ZlZEFxD59zTERBj8gNaCo8X1xEx5mp9odagDwZ7oMH0
YSnChC2Ta4nMDpsgKnTKEyIBdEqjWV/T/yjFDEa1PECfE++E3AZ14mtfaVbJCaQkMyroxRwUNrfI
NTjRbE80oBjVoEoj9sLc3hwQLONNorqorkZDxud8qUxGXF7n/LQGbq7xOHRg2rs/LG/Z4GBTGIxO
gOAtUwDfItZjr2cv/i4W9ZQtdjZOTs4zKmWJ4jmzrBIzxfCE6XeTu77yyROl3btC89XhjxFO6D19
PKRg9OifNWP0HcOuGIKiBLRGCWipbJoDbRqAjCSARZBIUKJiDBS5mDRC0mfWYgOCYzc5NTd9UmRw
FV0NxRTlMiMqNz8emTQwBWM+c7Xc+KD1vRXUdGOoX4DFbmcba9ft4jVfKBj26g6OaBh55IrfaQM0
MThb2Myt0Vw62Pop1nD+0H1SFEvO7EFnmiFE089PszeaEMGIaSP2j3+sldt68UOMhA577H6hK8Kc
y0Wb2SMCK3+MKcXovB3jMC/ULva0tOW4v4Im6z3pbfwLmQ9pm+a36UDUw3Vw7DVxNNaQ+1GL+E3f
KtnB2LrOw8krs1l7iJXYrwiaRCoAN7DVNy8eLiCQdfhdfonHEGQ86oom8SKYh24KK066gUUZur4a
w93f2erxrlgvPN/2Af7SeVWsjuy35dOIMPKhO6SLEIdvb4v2BW7E/nK8MJRLGSjS5CqMxAY4khrH
q3R/sGLm+70YQ0i9/0w+BpoOZOSl4fuYGCKdwEgFjObSZ13oHnXGZSNxmzH7vWLuXsmlmKKORMmT
XRhr7RkCn0GURot1e0Lq9rEBWzkhCQ472/vqp9fUZ7TFiEFwqLVkG0MQuV4Q9nZ11h3V7v5cTa95
wFya66mCqMFgMNsd4F0P+QCbPqpL4/OcIHw60CN8QKPLL8ijZG103C62iyiu5sS6Q5Bf4ibwkHy1
Ajya4S3tPYW0ngRraTKOqr8PIm79/HSZLlmvCwbojY4V33WUQAxgqqiOgILK+W9iqbplTJopPJKz
feqn9HgTeEHsT1jDrPteEExz8G455hw8jeeC8CtpdR507YG+7CV/+R7Cc0TRM5nPZ5/V3zBGYeun
R9QgWyYtoxaA/R8aAacAJddLBH1i5ogC7nO1egaWZ5ctyCVTLYWB7lWPKDvx5xxcnXtFOoxXUBkg
IdWzq9+ftvR04j5cZxxI1GNVrH529qUYQW1CFXXz7gRCDTgJzU7ffI7cAZQWJLXVGslWSZGX5eJj
4AS9UVG+Yd+J2xmKuJun4VxVWl2goDGj6nPHbat18QH5MbsH/qBst1rlX/p/n8rsDbgyaFmPzbBA
kOU03qtLidvBBq3PMEKdjfqU5QT5TZumaxQcwF2IlIW6eWLBOY5WHdXQVIgbx7qe31Jv+MQXAfUx
480M/QZ5kEc48hL9JM2qv097eBcZxZjF+O6vI7aXTDO5SKO3GO/olzDq3pyBu+h5sUxIhw4SLnF8
9FwWBeMdYJpEEh4/Mxpj4dqFs8KnEtsgLJtER0LCrMQJGm009ENF/6Wi8zWHH7BUhqDMK4oJKeyE
2QsGp/2reXzwAx0LxPJY7CFUAiolH0wUneMg7P4d4ifMOEl7OR4PmlgB/a0wSzuw2lcIZVBXYQyw
OGbBWLy97jRKLcwdsEkR8THzJb/H/7VYlb3BfiKInjhK8navr3Nt45Qw2s3vvIKS6/RpBSiwhfY0
bQA84H6Gjwxozw93bLZR4Xy9EpNws1N5V1rw1h2QKVTGv/ciV/0sxapsnCJ3use45GT1TClWjxU3
vhxDgzQ4eoZGO/RLhYf2mzQo3Lvnm36E/Bd9IW5253UNOvm62gMQQZiLtM+GVvslFDV4D+znyoKZ
I7qyHSy81pmdGF/O0hj0ZA4uwpYN9gXumdt9Wi3x+Wy6X0e7r4efTfMAH5ukkmLGvCeparfJAwTx
yPksJmLMfRgxaV8rwVJ5OxpY2+nLA2yTGrf0IQoMcpDtne8zPDWRW2jFSusADjMy9U3zLUDYcAez
KQKbA/Pft6EkPbgRNZDaCaFmLQGOu+0ILxpsbUB2Rop91VLM4whvl79zOZe0pXp2Q04CjU2vgqQP
czHLQBfHEz5Gto1Tg+HJmxFFPjBeqPwuFiIllnXfOAOVdATX6oGIA4MdZAdfSaTQXXak98hqNfOV
eYzi37juEpJ4NXmfHhltcsca9fH+nL555tQm7v04XwdbJsyxpHIybvsyutCnjMYIIwAZg0ZTsdCL
E7DyeYm7Bd6y8JVRJweYEFd62NgMmL+BMD8+86YN3koLeY7gj+mvkLLouDxvFj1TgBU6f8Xb+DvN
Og7N5IjzxFuUDwPAMV1nH4/cdzDbr77h+EgzcBbW1MXxOpQ3mdXtuVQ8J3iCsoadZRi1GX1132Kf
T52pe9+Qlxk9dbSswT1M9Zbt/5dhSX1gYDRExUMEo43BSZtZfURCpbhCxmvkjLE2vyPgJ+PRd9D/
gOfDJrbRvjGzGXOMvGjRqB7xTBinMBWZ0LvYHhLgJeoF/BCZLJILCCEHHw8gMhIYO2ugENcLQlbu
KwyT/RcHnK10AXzpkGQvjRFQAeKJG2UEEmpG0ByAr9ZLNL1wYRvCuzIM4G9L9NSVA9iY2YiRCVPB
hpz9GwMGvT2L9aNrNAAs+L2MRzoxxj+d0pQJIoBO6fxUg+HqdvqgbKW5YtYsR75JYNzXYA5gfrC+
YHJAWziVx/vxVIirJ9LJgvkhwML8Mj1B6jcCzsnt821tFUD1htlP28z6956elHP0qZnoDdzL7W+K
7oaz4Y0RENZVqEo/D/Mfbi8XUxrF0cC83pgvDKBbM8MT15H1pNzGVs3LhT38OF1cZFNcMkzk6hwW
yvHgd+9i9VprYtz3hqX3u7iRsmsHxPy+3Lfi9zpe5F5mkpVDJvkfQdN2PQ6oOUdQ/5FsvHQ97vxF
q3rd5+HmGABb9Afot8ECeB4LnQVA4PyrnvitdcPNTCd1IJcg+edqsgy4ZxDOYaqhp4iY+UFP17dd
L5gOJm7cC2N/hZhyJHmVIDu26T28eb0/vVRzlhnz32KBm/CfOF/E5qXtWTmDdTsOwreZIfrG+6bV
X6Pd7+oUuT3o2FUbfn9uVU96g0lZxY1Ile0Z34VbPwZLuaozpeOdEWt9jZdK0pP5voAlvol7Ldhs
srH+UhDfsLeU7+OHzHvYD53FgDnZh1uOmHb2w09HI4UMo2ruOePIVGBnwy5w/MXVQRbdcLHOxtGC
AjkULqU3h+X035aUJO036DwtuAtoA8qBza4IHRJLa14KA5ZGOpiyYpiFyCHH0+6tYsmu8lQZMICP
sJyts/FKHiBUQsOS5DLJeURgKUf1/4g7bx3DEy45M/mnYPQP60wKhOSmZ7v4iP1PBWsmlns7ItG9
GpKsCfsChUwzmaLfY9yM2fGAJKqouk5aqXXgybo/HWavsEXRXOeLZFTLuACX7X9LgkfhZRnvJekQ
zf4l+KTq5FMHMsK0N+kwovVckhAoBedM8RHxXS3+ZWa6CbMiDke+q2QgXSUXccLiKq9WGzC3x8ar
+HpbbD+NFKCEGk0OkSmqnAvKK0rEeHy2YEGBzV5DhT5r2Ju7MVWmC6ePy86MBw5JQw2QeXD4fw6T
bIgMD/S6FoUoez+7TRf7EruG48rvoNyDpUlTgzaPPwypm6mHh61YZ/FYv8UZRHk8DR4jZPyEYdEO
U2njO/DBf6/0IbLgcSzrxO5fUbHAaF7t6hoyNc6l4zQPC3wVxYnd1M1tjKRMJeeT8FG6/fDFiYS6
1cjI18PxYqrJmCTCh5LUiIeyFcPmbnq8MB8b5bIuQAd8Qc50ZIInnznG8F1KDs2HfjPO9M6d6RuB
MFwnWLXpRoK8PFZb7Myv0zO7BozgkllZP9QQez524www4IWINuzQbaup/LicceeBPdrk4t/DCyQM
/Ap94Mvux0ZEnqZ8Y/7scgRhCo9KHHMFpbyAAfcN2rohn7+MI4FT8qJL2t0IU2wimFSDPqTGN5ok
OuNp5tJGAS9TvQNVW05GEO9HnBLZpMbuWW/h+vHg7xN4osG2yeyePE9V4iatPc5hPCPRtiWRVl//
JIHoxyw6awwGLhB8EPFQIYyMg6x7qrX9YFQ+4GNmck+TT0naePICRUDhJsMFiqPt+653euJ1t4al
y2Ac/eJN5Q+uy9ZKp08KZqbkpJTe55dBjG1tbRQkXGaYmaIrGm9/gpoVh1DMdOCfx4SbG1pqdjW3
ERs2fV8iguWDDdxVuzPAw/C7w+SZBs+n/U15UwIi0d7slNzstxYCpocesqn+yAelHY26zJBcVh7J
GJYk3ejspuBkaJisdOh+DjLNHY9OJA0yh6EcWnmPcqCAjQ78/WGEJtRT6PfX7yXCP5uWQY4F+ggK
ot/D7l/iFO8RznwfKZk6e19XlxaLVjEG7MExSnJyOjwPiqmFZ9I8Or2oH2E8jNCVkOAD5T3/AaYQ
m9H68ne/O8ws8JKzmL3uJSjN5O3s7Jjjz0d4WIBnb9603xtQ2Z/ulZ5A44BfrjNfeOoQTH+mGac5
6RiD3NjcdxvwlqB+EWXzz+X/xUCU74pHoK0LIBf6ptaCb5eufBJtgPpglJwg51CLSLjEgB0xnvUh
UuCVBII/PAxLY6PTN8C5pPTnxHpMx820Gjq/Qqy+pXXriZVPXo/+4F1OiCtCORaoD7W6JFlgYBNU
eacYe2H6K5QA12K6NYD04uatCLlH9yDqg8JsG/RkjgLLr2Tmpu3/ylhpoOkKX77ERrIgm3A0wblo
+xbez9xcEj6udYAC06VNK2WHQ1AOyoFR05CQGVfr8tSIrGs8fZhPyMmN1WjOB4CXCVAxBFEN/cdp
xS+2PC2rIT0yrk4UNqn5sXqtcz51mQtiKQG+URkD+0fQAdB8cepibEIKbK0DdIwfy/EdS/O9JhmE
+NnVFB3n/cDMbxaeDu2exupiqS92sQbxxYIHo1ZkwyDttz8PqxdU1kpwpMtatbteaVukZDRfejSm
7NFXTwrg8G7u+P6avfoyK1z+Sku1r7LiMzc8Nd7ZLIXYnGPfV6kd3qAtvAEODQ4G8rsMIg48j9FO
xYKEXqYr/Uq+8E1QukWsY9MT3mwyMBjbywlgPcFBOTNEyQh8o6+0Bc0cLx3SzW1WpqidOQNDHrhh
eNtjDBt3th374y1TwVyi3Hp3B2LnL46609dBhkqYOmTVZUGbq+kTp7S9EMKGzns6s0sPjmUDz3Qc
pdh/3MXScSqGzjz8jLhQh0b3YOwCRdBsPYUHJYXl2lqrHPO3qe+JWZcjgWh4UU0o1PktC/bOjqHB
cgOwwFL0c9cUXsmov7R3Jg/iFpYPV3Q03/wgoHqzz+RiSFVQuHqfNqFz0pI/5OXBxfqrHC2aOd47
ODOXPP11Y1YaY5mnGzL4FM6yiQbgcxSzRkmM67LHDaAOm8zgCqDh1vPovXvvmEx+K+vlQodLOn72
x/9vwYUMLTe4+/i1AkXqfgQ6RtIhD+MmLEIcXzTIBcbqcOjlzkG1dXePRCOODxGbhckcH+a133hs
RoJB631xaif4MU6M2dMxALGZvzEq6AW2uRPOqTs2qv1sHu6YhkWZ/0X1bdjMZqfmjk7x9FmdvFCY
EavBiIu9PDH5c1M35/PPHt9Ge/bCcgDuLKNzU2EU5pkgLhDaKlLDNCHfg0FiIYt6OBmwes/6IryH
vt9Oufb9qRk6gp4UZZMxF4wL4TnAaIC1sdBeughDP/d9c8fkhXvOZW25HYjQvBleiOKvy9DsLua5
wb6CUrX73FyGcdqnTTOhenDa/LzPmC2UoBKT1IENfoHMvuHjATYwEIJEFUPI+Y+k8+pWVEnD8C9y
Lcl4SwYxZ29Y6laSGRTw15+n+qyZ6em02y1C1VdvZMefT5m5NxiKv3yJusjoNGF0N5coXAcK8YYq
sbo+grYlLzIRAG4xtscMufDVw4BFdcyHVLN7MKRGyPBQurQWmvAzWnBn/ulZc8NGz9xMxjSJWTQQ
sU5qtkEHtlD9zUMI/dgLreIWchZh/nY2OsXUFoAXa1q5dKM3x/mCJ8LNlzZqlN9CW/RYLF3iZ54W
d+IlQJaGNgsiaRPj72VRQDy75Lns/hA5+S7aBG05tKNXuAoCsL+nkwBAudKCq27vqCZCZPK07D8+
Sg6zs7UK+xEiIedJZZUHNYpo6lkFA+dxvCFvRRfQD6LOOUSr4KfzmdawthZna/qJri7S/yyw4mIT
u1/XBouIFoU9azbofT5wJ0+fVYRPyJzcLT7Z1eI2ISmac3IOK2O5tu/rf/Pu7+NtTGvMw9RY0crl
oR74NErZ3MJX+31HZz2Ag6ahB0LqELm7aTvjaw8LO7j6WojI3TUH0BX5y/8YwKNY7+1hRQ8WQC5w
92l7XyLx1Tms6m+h7tYo/1nwaUI2Q/PKw1vjfVe5U/sXHnYkcCAUVCZXmZDuwMxZgpfVIXH5mcz/
3RD0/Dv7J32OrdWwMtCKFCsM/Zp9ua+Qu7scBQkfp8vyNpwWyGk8trcxUZB9vHRELcLva8zkS+Pu
H4jogYCavzQXFtboB4OL8bLv43J6lX3ptx+g/3agTAUrd5dUyC944SZWHsP8TTT5RKmPGnFvQuUu
ufBogwsdUugJAetVtum+k+7yv/ozh8fUmlX7uFTv5ZOTOaN+v1ypCKp5OGIIVdmD+3z3w5IUSILI
yYWK6jVTCD3U1goODYIHaQ7oMeSdrSXYCz8pptmwBU8jiniZCdoKLYE5L2s40uiGo46PJj+yhqIE
utsOK0Iy/lca3ah+5gPrNvbs8aQ89cMuItYx1mQMDpbva/5urPIsPq8OuumC03BbzoitmJqxBhS/
S3B9C7qFgxGW4XQ0Zc9WKQI8ALKyDXd/fskSxzU3ooPKJmYF5nxhR6xCX9clqn7sfrbIrHKwGQ/1
cUkSJzQHoSkVChOS0jQ6C9HCA6eyVt+m42TisriUITvlzXmThzKWsbEcNgMAn4YJl921Gw8wCXwY
rTbpWzzUkE85BLHhWAyyqOcyZBkTmVy2675+rTvCyclq2V2VXfXcpW8+YO6M74HxD/M6nkjoYh/J
rYQPn8LEqj82e+DJRFpPuiqsDz2/4e0TUyQR92l3sWwGicKjq+fcXiRt3J1xiXX3hakUgNokq2MJ
7SHVMd84M3Pma7BvywTFxkMQ9o+OYCZrZ5SBvoU5g9TX57Bcgu6eD6IHS1XOaT6sjaH2wBAJF0+V
YfiIzQkY14sZy7KFMJgPse9BgTLdpd2mbx4ZL2TqfgBHf4TbH+/S6HMny9kfV1OoLa5A63Yf4ruW
5oCEE0vODneYfOUBNSzrdj7t4J/Enf3aRfdxT7OQoSiPM5R7op+uxlbfFtfgTcQhxWK8754+HBuc
hARRTeykEvOdleolObUHpil+9lR2GWIGBliIe40mcX5hot59/Q2e5MY4HxWa6RrUz2nFz+7JOCaE
yB0fmKxAat6oGGCrFRox6f2hWeYBNfwUKYkSNkGbb4VEpzrmfRCJxe7iNvFTZ031rwcmEDFomgrn
R6ZTxnqoYIJL0IY+7z7aBoXDBKqA8mYX6RbNYp9/tfPiDXwWdZTM9kCIeIV9paGV6CVbSeWmBEYS
nczJihe8LuI0n8c7GLrkTcNacXc/4OyKPpQ7ryPYT4QgVS7zTt/r822/kQzQoXpBg2Ff+yEfDxtp
8bP9t+apim343JI8CcgGyFutAtavXoU1gb9VJpO3wWlI6azk1JuRSMdyExvlppeOnutYyCIRUWXj
DyL/fI4RjBHLxfGL+sdwalfSh7fU3zSOPrCuRL2GvD2Xz+5H9iN/yfrwnV69bz3n67PxpuVC3JKJ
xvjGsfBBHVOFr/70LoMvAjsH3bFSkKpMIET4Rtz8xitCAUoyIoC4v4X/4e/EgDpLdCQPiNF3IDUO
D3lOAi1vjp81yahfbXMzLOQZ3SoqMYCvcn/Vh+BqtQue/fHv8HLi4yLUdpqRq6mx4SIMi6l/4wmn
06HlAKWIYl7OOxx7DUpIlinYPeYYyJjBaAd4r9PpMSQCuey85sOXx/f7sOKw/EFR7abavEepxYTN
me/b9N/oBtJsvuNLiMilQJn8R1lmQdNmaea+Oo8YwlcRc0jrYL+4Ih23AwBtEcs1G3a54bzKe5Wr
bUMPMTlpgBPzO5NZR9U3uTubQRULDg5ebYCLZy3xekq7b+/DIuWBY8ArKK1ND5vvhcEEGJ3KTRaW
dFQT5ee0P6rQYiYoqJhKRgc6fCMIRthAv1ZTj04vsE4gi8uD+1Dfoqr0FosBEoZHoCz4xlLN1ebC
2mTXkOXFwpAn/T+Fwg619NqbX9JIMYjQfxvq9lNFUN24EaEayd2tol9DHryTEeDTETG/UXwYu+ZU
k5BDx9rbG3QB6GS/BSFEd8ED7A7w4BPrqXrkKfE7nFA7YgS+4nsFA+2Rl4tM9028lo0JESvjR4q7
1GGwqUrvcSLelp2ld/X5jawIuslNmVfy+CeH/cbXFQehW7PL8Yc19g/7DJ9TIN8xyVKVY9O4RyaW
mg+b2oEeg+PAyfAjKxMoDK6m8JPvDAJbgjWuhSL8eoQjfbQ+I6TeCweE+k/J0sIj+C/TsQ4SDX5M
yTzm0/Sc4jn4znHfkPE2KWYpvUOJnZKrlXslj3XIokz9ROu3iqVQsr0zlrn3GRajd2MrmGus3y7d
dL401cf9efbcNyx7zLHs78mwS+zrqEPxxnFo8QQ74/HZfufKuWWemSPKzvkHcyElJoPGONf7emTi
Qhw42ajPNksc8c6YAjaMSsuYaEtzVVE+py3yTac7RozgLT3SNM9BgYNIH0Ohq3scuKx41VkXzZml
jFzAyc5t+AoIbnBmi1QcSEUX6HaSu4Z39+Asyd5J/gAe+4hG14WfHssjihVtWfNOmxnPAG+0R1sX
dfX9fUe0MWfYPvZGed+fv536BCnrfSICaoZFD3zNa6lqXfz+ujkS6KXy9yzcZvbdZbGxJLqBJj63
92e2qIFLdJjH+sHMxmdt17v31TZQfnvNhSx4A9SpP20uNTkgRpgty7U6UsIKFE7OvAeiepzeSpBP
3qPh84xYr6aCcvWY5tMPaIniQ433t6/lB4klR1m1mjKgI0t+IAVFwaN6rUjg9VSmjYhQG8Ig+pfX
mgRbajcW5PwF6eUTDXIunE5hAzpsCJx61wsb7MOLblj4t6Eh5DiS18Ycme3y5zcgtYi9iFoEkfgJ
L9/HBy8fpsPHuIKUH5P4P/oRy5iTxIByQsRXcF8N8NISPQjSTQTu1CDfUWKAHbKrGD3ylvi2v1vy
F1CWvTGtdT+LuGiAwuSvUMI3KO9gnGNo32WTJWB8432IBc5NIHzjdGcU/EP8S+USc3gl2W/GY9Pi
X0aMtkmdmbS7USznJ2PiafaAXs0fdcl6hRJolYc+1Fe2wV7S+QX1KfNbPoZ+UPBXicw8mH9iz1xe
CTsN9NbdK3uWyXHm8lsXwW903Zf5rtg/xaxazPQjp+moJCbfIvEyI4jL6uKBxmCjzTqPRYbgd7ng
yEE9G0YIdCvE7idLjZrsqsDQhG0KyVE2TqeE1s0NPjSZ/Ra9ItvhdZyNObDqE2Nk5rG86CYsMnDW
MOJPUiADkzA8rte9Z79GJK9vJKGkmFMAtO5tkwiem2V39hFJZjyazez5dOW//kQX8ZlDJfpho2Rg
E9Ih5gjsPeJ8eF/X7F4AJaInNedALmxdRH0iJCX8HIgMsalBXri6qMkFtn6zagvyRsVEMOAYA5u7
4egMP8HmTAwytrnUnRtYAF9n+gScfGTMtTHjBscewIBupy9Vyszw/SwpOht9PPY/Dj9UoX+cMboc
YRZn8VC9LlbWP3SZLWZdfsuaIwHCD2NG76mEmIlUBesxJwjK4U45qwzgxRiIEH0m/4GyBYPMPP/M
IOWeTJgCeSqq4XE4xYKqwavC96475LWF5YqO0mHL70JkD1XntmVf2bLHcDIfuHnhpnHloQtza1pH
lteNznkT54VDkKbXnTjaBFwVoEn1L/WlG7OQCOtS/8wYY5Y12Zv+vrLCKRGJSlSGmxMvv6Jr9XtM
WFWHOus6ug3CJJaQmEukZyq1GHAUv8Cgnbm2y5nA2vPRfWOAVzKmxOqSuGzUG+riTurWm+48YRWc
JoHhUsFA0gANbkRvwpaV5BnkBDagnXjSEo0usKSchPhCeOMnriKe1Q1tQdGL0InKIgZ6sNgyjArL
H4EXrKgirON7fIyE3UhURKdu4vTGghDjnxk+oKI+K/6RQCR1CUAoCQhKoOsCUyl/gfOXPz/N55PO
DXGZEvMlBdI/qklwRix79vHYLg0PaRCLgEgUEAld276/bb21SE2CM0ohjIm3sevJZ/+aZVtwd/Sm
Mf2p9m8pxfWS+BvQ/CU81v5HvXbr/Lx9RsgTJAks1jBx0rM6JQriKG7Dimwrvx6aXCICX0jf7aNy
DFSRKEkw4TfQWJ4CDL6Ym3tYHnmCcRM6+NMxRkFvULltU+3KxR0JgQJ/m5QD+k3Ft06mhAtbZNPY
CFnCt8K9zwhDEkJvfJ3gvIN2Ezbjr7f3kKwpzs+Ro0ZYdmFdIPNJA/Vy6gQxh6JJ0IitKFCzwRwH
KVe0PLdHLhfeUwyjzPDW8U4JiPilIAYJbygmBGaMwJ1IOLny0YrSQ7RmFLdzM+FNrih94JUwQgo9
Cd5fdBR+6O233GpH3ppLZqVqe8L9C/4OecahGUsWfN4T/2BN9ASklDs/H484x3zCQOB3iJHh/iJC
jTwfL/GzKUIYW1yuVyTxzj8rwhhJD+EJFTZn4UQWDcgSrjLDwwYb32lJ/biiWppP3kZ58GUj3/OG
qIkLuREn4bTxTiCRNog4NU/quVtRvyq6Ju5Tg23EsNazDhiHZEGrxdivc33XgMOGNdHXabCn4dB5
zQkysba6izaCC0CfznxgZVMVKScrc+l2BykmapP0L0Z3R+a359wE1lk4JAHlmCM8pjCMROIv/N9+
zSvLaJgvK/AO5LjOTcglspDqdb4PlMD/CjF5allhxCoFhzw9i+p2SE+QJ1AIdBBcWd6ne3OPbKdQ
rz3eBje2w9uu+A/xEBGiWsvgjmOgWUgbvCTigSXKh0gfw+MAtOi57+PXmsZaxEkKSppnjBd1V4hZ
xdK1gspWHHJqIuqrCEFZvrAyC9E1ideJNxfsIeAxKydFdYzWK4hb3M3iPufWnXAX/38ZTB4OvJZb
3Tq1/BmxLYwBLsXbPqgo4U4USrGaU/tNqp145MU9SPQhTc8qnmSyU/0v/2gEC+/euf00j4R+XMrC
p8ySp3BNj+I5EU/WL/hwXTjqA7pSMuISgy7Nz0hdkU6pC/yOtkponeTBMIolHMUAQyBdGe7b6Ucj
7nORfxAa440U+dfNe4NQQmG/Pc2FLpnQf9AkpB+8mnfWQ1p7558tmx8Ki2WFShqCnBA9FaL26TOU
90nr+v49GZ0r1P/Cavz8rtUdJqyGKeUGh7XpfwPo4XxUV0M8jyhDYJ5Vvkzz+/z+W52wDeIg83X6
0q92doNYaOenDHVFA8ImhL1pb3/Dsy3Fz1+ILpB2HE4hSFQTY9I3Dm9jUZNKzBVpiXSYDg45FtEK
QmfzNO0NZxp38wSwLQRUXGpiM46LhNUNbZ/li+AQYBR/kVJBRymo9YCXkkYD2DBSL14eWayb4GF6
xRk8ffFr7Q+qjX1GcggqmxQZ9WWmPwDynyPA/d4SPUY+BGX+Nj7umhPEcjyI9YHzB/BO+vesWP3A
8FyFl9xlaBJAP4NeTOrF/Aptkk8WRXTz1KDUj2i3VdAHenHHA4SvCL3ZOfoTQLTvzb3Fj4E1JZk4
I8XYfmYT8+9c0XpMZfYGNUU6mzNmQLjnTNwWs0Zx8gy2q8YnrZlwJRHzhNiCe2MVTr5TzHE8lCli
Doc/9OheLVngWG1Ka2IeRvhryWvjPsp47EU1OtU/4wmNWQC5bN2v2Qcd3i3YUxWFRKnaH7kCLBF4
qvsAHCNSnpDvc4gouH0ztHozKMB3Yz1P8qyRIkS0tJJzOHE1GSqbo4mKIoONq3VITwF89v4u/eOi
qf8NlSmrIyjym4cUve1uMEXEUtkXlE/rjz2isitjRdeQHrTA0OINHOkLFQInxAxI/gl0IIcc1boI
oNoz7gU17sYvS/qg8VJQ0vC5m7z2S7FKYILsjVmZiBdKSP6C+U4c1DVIsPIZtbL+54zU5LaffBdi
oPtgwbERhXrHpbCRQ+uzJ5m7OSkUteV9ZgNPFmHFaAKH5pkgK2I9TIo02WHSLBJRQaw8LGfsxoJf
z2nupNaZHfMhIlPzM48MCw+yekzGAzD12laFrI14b9Z07pdIiF2q1VPkj6PD5iiCKIbt0inB1Zgx
ugYdBI3hbNTekZ/9IqLLRLSUCElaXuGn0ejwKWIpPZK1xFwjWQ1h93zmfNhf2VG8G1si2soWfdrr
yV4koh/qvyQacJoSvoqvBxmboHVLD88cJ0DlYi6NXwcyR/x0iNYFd/P5sx8M6+nzLx0amduUNCOK
3YStpg7e4ib8gax2zlVxiVhQLJFQ4tXck3dCq3OvxZBiC4FRlC24NCUhMN5vIxGkRbzXZ5/SQlDa
x6Z0qtW/CYV4KR/HI8ru9xCVyJwLXHhkbG2Y7wlAYfrPeAbaAFqLoIecL0qm0vB4c8HgI5kFj3fP
h4C6+/0jMAG/iPectovKZpfn2emBm5M6Jl4KslwQY78AHTkOxg9DJOl2E+REpFcQCoHdscD2yBAx
oXlZSInu3J5GbTGjPDMyGFwxJaxElpfe0RnMLoEGhvwuJio+iLm5JgSfx2dWOMnuxR+/GPiMvpi6
/CuCXJH47L9Guej+UI6o+Dd4z4sJ2d3Q6WiTqCY+04Z4QmZ6SgJWjziHsCtiQNPnD7UIaNhZV0+A
eeYEzQK1hhixiQqoiWJYJ5Ns3jj3say5aTdsP/MPRil9rnMAgx+A0Sa1Nsrk2Q4ucXBdfGX0nCQc
UBq0AtpXaclUgTR36gmRwgs0D3n3LzSf5CIQWKmdegBpxASZNo10/bB/ApJ7glN2HoilC3v71LyW
ARAOnk7k+xAc8Rf134HZ8zpxiKwRc8mXl3qqy8VTWraoHJ/3v2yw+X5WBm10y957XtKYdjMP9yIA
yep6sx9NX2DMA8WveqFaj96cVmllf6zUPrVi2oBW6feXfb/n599ZQgrbSjHYJDfGnI4KDR3hN0SF
bvBXjM/l83Wbgg5qx5yypyQ2wgRJj+AMvsN+76z2qKiwNOxNqLHn3yMjP/9DmEQFZMtdeTu/MmZY
ZHWsySw5+GGJm/MKMvTqNx/01Wu4bwjqE9Mi68aso0tsX/dsEs95shG7fq4oZe28s+tF+8fC60LV
ywyzgB10IcnrKxCn3Xrbex3VzvVjbwtmRabjr4OU2P/iCVdYUO6j5Y01ohKC8fIs7ypp+ELQRSqJ
CD+nCEKcYh+5j4xxQ/BDusSEt4VFSP/wk+WIiB5LbH1mAgtzLcP2AqbN8eVxxoxQ8fxwZEdg28H4
d1ujs8si/n6eDulcFLBY6cOrQfV3Z4PMCFvHzYOXk0Enw3Xl0QKRE3Vpo2XnzMpo58zfAeISni+h
rLF6M3jPVfQkxWD1h8lMesQzbKPRAQf+PP1gVKwq0Xvc2tkBcJPmuU3rmlay3SGJQTTlF6bgowiF
vxAMc3l2GLq8fuoySvqPeJNjaQCgj8nf0a1H/CZPm23KeZj8Ek8PqOGEgI38NaulWeUgW8ICZMbX
4zlfUcb8PTKOmdacoDfrtAGbhq2BEYQ5tAp8wyMdJfDLWvSHi5U5jMZdvANuAC+WOrty0DNN9Xhg
yz3/TSu8D54MeLWA4rsFDwmVzppBKapdHxAZ2UwJbOJK4xeZIZvnZeOSbX/LXFF2bgmAQkJZ1Dyt
qdQh4ReOH8lvQTB4axotL/ZBcXHj2wULyHVGdRFFBPx7nsokQByO1dH1kPlFkDGOqcsnmfDAZIZM
SaXbY/gZqzntxeAJfG8O5OijXOX8VZTbyfaWUP06vyMIs3QzaOLWTYqVTtWdSnAj5rIl1k9C7vgB
C9C2lB11K3Pp1fVdAwT/CUkchMSTgeSDskzlzwEHqVJxnvwBTgk+RRlwLx5wH+6A+M337NkPZGgv
mnEzsucEm4XhNHd6NfcbVZUz7sjnQR+sUIEV0ui2ZG2jhwua9qvRffVEu6ArmHwBd5JJwzqgYL21
KC5Q/OIgb+/ZqO1NpQvOWVvIp2r/83JPCYUamKlAlY2UL8tknwAc8vjHmuHANuGVefJc3BwfPc3d
hSbuIFCgZvjmtRUcPZaDuDdqAXz4hPCaBdq+ejvR7pBxdYtYkyOz2pqT6wG/qa96hMcME/ehhD/c
TgonoBfZwLP6MU2FBkZ6e/A6UEbpNIUmtWM4G+XHaC+orWvPhe4xUxfm5Fa57wtfwj0w6GwoNdgy
pIcPSGxLdIKo23Snxr8RykiXgbvXBQbJtFjiZXhfgmAMEhpIzFvD4hgiH/1Bf+DtNboiG35734tE
Pga8F8pPgkjtnza8r98uCjbz5cgoxAw/V91+7b+FMyn6mL76ChVoiMbROqjZVRlfL2RVvp5LvE7F
Aa+cjP3s3ARE7B3kmaQ45qjGxrR93P3si4QbH0Ie/nCCcJRhJuGQ0h/Kc3VuuuoYVJ/H7c0KwaOb
h8qe8bnFTscyypPbeMW4XBYBHjwi2DE4GKTS0I1FvMIdeS25nWEHrwuo4eibHTG/mgshRnED+QDa
SvEhb7irPlqG2KW4LfBOYBk2RtIeahF9FTVisCJDdbs7qLSrpNeJjAz4NimR+JnOd98cKZ6Tgf4Z
jJWQU4hLb8P9ZIKVjCqaC5w2Bk4uOP5d4SbAY9Eur6CrblaKnm0w0lifS58d6CMYOXnb93ZIyb+p
/UDookVglTMzFueu8H0LaUOtHhgg7NsMmOBH9pZq56370p27GWXbxoeBW341xBB+L/Uz7LE6gd+4
5Ecs29uG5q5Qj0DCqwsd3ifjpIk+9MQXx2YFZSh9u7B4HwLfqQoWWLvQUpcuEyqDqG7LD1q9w3ah
MLXKZ/VseMzrHNvPKYUonC9viJiQskZPlzSU2VfyuV+5Q7M7pNY/hxqBSGxt1uMEjMhGqgxLZfg6
szRS7Pt06iPjzvGNdqmJvv2om/SJdoPJReUqHExsbT8CLe1q9/NxIi2ad3DXvEi9UvLkfvuj7pSH
bUThFOcsXhp5ZywKCX03RVM1RiNb03+Hi45l5M5yherh9YKEmkOCXul5CVm/IeggmAkYjmtwehI/
aNip/RbKv8Js0ynnWzavmGWAScpFb89y/4JEhUNnMaxcacabxYY2GEFS7lrQTGaPbEOZ9m8KgHHp
000uReYCRNWDU7TzVd4LHydYvWKNMZaXfznNFPbOok8th8v2OlblykIUBz4xqTxQD4FUAKNAGCZB
MyVWfsTOADxLADEJw5TB4UAzRFR+eHPB5uWlMefUA6iqjdN9hbmYbJ8CQ44Qa2OyoIPiPZQ/OzXB
WmjXRxBgNqw+sM8EX4XNtheoU/LrrM375rJI/DqWZh5msusklGPItFpXPz2xlcLj7iTEs3cO3+3d
QaMCuN2EdPhtDNINSSMmTYJjuqMGnNc7CkRHj4nycW6TLEoXxVnQritzjl5m9NpkIw6NQsxHpPrw
PW/CksQX8hHG7WHAh4h6BiDm7zm+j3XCF2Dx+a/E8AvLxSmSoFwOzBwcD7wLPhyUpwfpwv9pqHpa
Gh6Wt2XfMVlIUToVuJnWYEHAlS+gmo8VlVvSOKCQNEuo+A1kYoSp8WRyxEyiO4WRddiCqIHD3aNq
2o7py7br1ZNcEKLr47U+NhxtqSz7+/xY0Ch6PVdH06XCzAZXT5Zd7VDJfrd5f3+/cTdJffw4Ysvo
T06iJ5fbUoqycb4c+PpWZuJiVULyO5GoxhbyCY9CvKEIL2o540TPFZWlvAjueiI6SlLrFu9V6YE5
4EYgNUkoOu+rDA6EXxQuNdbeY0oKBhloahCAJIqE/vfoRoM7eQGzQUjYeDMkjuS+KvYmJREzVGKD
HXxdtTHnMFwmuqdN/2hQhIOiQ7LJGkDtIdk0muZM6Klx+q5RtsQ5rqgiVPzBrGFfB15iuC+Wbz4X
7qAP1JYz0E83lofWwRFxasFkeUqp+BsBfGQTGiq5Yo9YJgue7Aruyk35T4U/z92KUN+Hnc6+w/sC
DGXMOsdJ+DZTmMghZMKMvMc2IFmQw9jwuaDZgbudSNe784JIeA8Bm0iuFp6R3xFcGefGCxMLUHhK
zu9jVG/SWTb5ovhvdveAjjlUluj9/E2fcCWRxF0LCwScA1FvgcFky8me6sx8rkfP+IVP/9KP0Fee
OrBZrlck7quHyWH5Hr9cmksFIsyizLTfENTNM2qsyNifULQDv4YNIE4ZnpnS8yUHp2Qhn4SK6haK
UTwdkcbrmyf1lEx+rmIDxvgDB/Fi3+Mk5//c11++e2PAq+1DFZqoD3QrJgfFpQSnHffCqz/7g820
DwisUTa+JlACPmrhKx2zokkBNWP5d6AIxH9G9zWSsLuvnVMauG5OaQZpOqQ6p1zWxrZ2WRO5Uz8k
U5vhiyzLg+Hza/nUGk4ZstqjftGNQPoF1W/cXrDGUwR+at/eYGY2Q0Js3ddgkrxC/bvAeFU/1tiE
FZExgFyDQo1srpce1YSlOiWLEak9dpMcJUbfHpBIiScHC+YHiapm/UZs9Rp4OVsEhGo+lMuRFCKg
/nVjkgu84jWSeaoxRYjbj+iCF+qFPfqfWj82+M6jrTkbTAan1jGA8xRmD0d7jWhhvaKacYbNejg4
rbXfOCfzjy/vA+BZhpySWuAQPkiPmpJwFRiwJrLORmdX8yRKLt1BUJX3neq2izt+EiABsTiDIuOK
eo2yE+0DTuW9ZjkNBcT4eqA1y2pNUcP4uiymeMgVr17QoBGl4yxkMlG2rLmLx1kRsMRtlkfKkS40
LL1AF1wgmwKuUI0+a/PSuLovCk8omD78tqScQ0ke4FLATTY5RBiATfjiKDChvwzDbFiu03Fvkk07
Umb77jvEvPiIlGDALFMQ+uub+9y0xYWbMEoRyyG49+uUi8V6yNO8fjG7zxXRU3sbU7yLHsjpUwXz
cdNxdXnGzwzkOiGnturcR2dxiGU6ykLy7onQ4tXHHGlNeAvIHRYn3sVvIvtPMkEwDM9ZYnKPFWew
M/nOShQBnNzG+VzSXIkpdv0lNdq007FMAyHndj8dC+nQWAQEfMD76wBRCrfiNofmRLnj3AGtmhX0
JWEmrGfuYziIW3ihh1/uwaTIDRnme2l4m909AL19Heih+ZfEevz5Z1UkJDM0YzTTbLkoVhfswpzG
2XAGQgyUceuu8UhfUpOKKZdDm4qWPHVwjiC/YUuFu6W8lEqSEdFXGkdTUDIAiaWCDZndeZT8meSS
A2wNhggUXGUDH2xJjubJ6xudXf/UCVFOvYxwSLGmkVkA7QQ6x2QrvjO2+vfRpLssn+Fy+w05fusE
oMFn4D+mzQvSAq6N+pS5hv8RVVHtHjaJc+LJmeQx3Up4MAyCwc/SuNnxiL28l9P/o3CU2XPa+8d4
m3ErBtHBHA3Dj0X5yAv0xnkrChSBM7+TXz/++KDLEH40spGRiOaHXOAXXc3cV+/Q2BfEuHwCnvRH
zzOwZKihNleR+6SuGVLICcQP4TCjow81kFFP8++SSHM4Bzk7JUv5E943IvgCRRXiclxyfo8m2Xvw
pWiP7DA+prCmmtNwCcQ6voPek4ZC9ycAH0YkceWw9103mfDl8AwLZerWdPIVICD7cqYE1VfY4JIQ
dzzMsa8vXz0iBHwiozHOkeFK9yXw0W1E9c6RKskGQugBiA+q7VL1AAxd8cI76WYrFTVIUcNxEeVa
N+THDwrLdet8wwbc77X6V44IwdQ7J613/4VdQnZdG4GL/fpuAxoMa2Dsv4kLZMOpjfErz+abAQIT
1SqQYgj+iRUwxbyTIonrpijR2vt0Q8AElh3sO82pk87pm2nLLoikWshbGLdhe+S2+aKN4McHdSTc
EuT6QtMXLlfvfjRJ+HZw6soo9BGlLXD5dPS/sfp10+KohuofqzHZrGR+4vss7eta8yssE09SgL8B
CTAR2Dn+zh+scM/tjemd8Ci+4vPQyeNVd/mqHg5c4GvyOEWOPOv5+DZC9LESdk7QULZTKZjwUPFU
ziHXAJMAlDglA+yRcCD5L+QPGeAqnJubhAOAzAMJesDj2BZHgvpWHZaHWRoC9SDR7c1aF+0O1e9y
3IU1NWr8OCZUc54gxEipzhy/2UgR3Jtb5lfV09CuKhflQmztltzIsItfnKZJWAHXEf8goxhyVU6h
M4TPgF2lnXi/2ebjMKzRfMzxmmOBuZAnny3mMWWmzfgE0UpzNBpl6+4EcunkoblgaShjziwcCtbS
LA979zHaaYEVZeuCBeyERYuV5UYq7ELlIKQ7r+0LKt1/bGkaBSLx0xAqCbc1cadfEXYheLVnZ79O
HLLoeETW0lunnBNoQJOXZsxnWIPz/2PR7uroekRyI0/rYIBlJPWTPxIikNuZIScGwr85DQxLH2a0
oVjARxNxBLkHxFYQuDt3glMkmHdBzkBezF4RwOsX9ye0d/33/tO8etnnbygxVbXdOB8awR1G97l4
tUQ9M77Rs3JbtcfbioMtp44NxlYUAOiI+AhREdqI/2oIMb4BHykKTCV3/ZtPCbUOPsgjdxpdhIVk
158pax3YIjiuwG03VNuKya8XkEIP4lui6ud3MSaLs4/sVig9GDCTkObZBmFbJc46ejbk+nwXvQNi
Cs2B/iQjpBh4Sc9iCiX3obCfOUFUyFR4YbQftcBF1BuPxwZ8m2ihRxWBPjL7gJUhcDUVG9gykRwe
XFx0mY7ZlSVG05jlPzdbPQ1GPUJdbFm6/NjRCz55ttIBXjGwvbHUp+3E4ewrMHIE6vDvoJs5u0rf
qQfUED7FQt5bKzNeB+UtmJc0hiYoX5iY0UfCtFduj7Tj1t5IXycDumUK3mCxpYqB5prhs/EIbDhn
kiUyvakpI+PiDgFGoDe6SSI4c6/7uskfYSSg37igYbzIC0d68hq3hMmuyllJAehYEy1eTt1Hl09N
QyxdZ7i/ifYm/A4abRabW32B6GpLu7Sbp+G1tu8yLreefUMnKS4hY5GEt0dFnWwTEpL0h328E/gi
3d8YOTG5RTgOUcIT/k4Y/EbBiciRKR+qH/eFEkbAoT0Uow3z4U0sSr11yyXmIWB8gxNbPpb4IFgR
dIcAjZ8N8xY899fRzbHHm+tQgNB95wuzT0gPDliK6qgCE3HQvCNnJyQHEN6uyAH/9MiDGoDdKZzT
A504yOc6fS0BB99FmDxH6X0HuYEOGQ/EYI+3FyVtO9iYzNaDeoVPqWd46QqqvGxxy47n1FBD4krs
Sx59u+Ya6EUHsBG/2UPXRTgdKBL7K/0ImJwfLiFPwiMrpgnADcLkbw5S6MFIoMMkVmkugdFOsvjW
sZFs0mkLMM9hl3fs6guDZucZB0DAZwS93BVYTnuHJ0jo5b6OC+7ZQwuqxrcqjaqn1YTq7WY38W9d
fn3sAKq6lnruJ+a9NhxRbgSO+1r0flxe/al+oqkSYfuXAYy8OWYuZY0YXyVKSvPeaNvwPlntmlOD
XjcWonr8EnK7GBB5zKHijmcfFJu5noN6HaFe59ERqVVfXBaInEPoKJnmi517J6rPMU+FDj6Khwst
n/mbZtcI08Kz8p5lkOdzVV4D+4NBy6cvkUG/ELCfhwyd4S/EjfIiMhIj7wn1ft25/A0TUl/I17mg
XBRVjgnDQi/f397i96VLEUVDe0b4Yx5QJtimZtkPv67hZ3ODhPdxp4AR48AAcWApvBTJgi/OBz4/
frgm/9F0XkuKa0sQ/SIiQPhXeYMEwsMLgWkkvLdff1cy9xyi5/Qw3UJm7zJZWVmcwcd5rzkmoI+R
d4ufBEtxgH6ITBotsTdzXwoOfaoXDAkgX/7AZO1v1VjKRbJ8aUmgF0FlDkT2uuxzUN5Ze9e/Dvdz
JoJZj71LgY6c0GDUhzoLPqoAItzKaW9aFyqFSFBWbMKAO4/gzIv8DTXubYJzggbJjZ7iD9in9DC3
aSmsghCHxQUR9366t07Riz5gr9wuUZVi1eS2Qa5UNW8fszYlHYEM8H4xj+3kVHukvMdWfiVeBH91
G+kr/KSV+JM2BkgTRBCHj0frOSmh+hleobJ6XyPJX9YeGITWu7t0hsuZz1S6jKJSI2Wk8A7dMlqU
z/aWCvtgNzgQHNODVm/lvZsRfdk6jP3CERAKFmf+qfkH7vBS7WSDVvEEvMwImgONA5BBOH/8LCiH
0KxpuoA2NFr+LZcghA93h2NDHO7k1GhU8L7e+4NTN5b7r7VNGm2wru3wS02I/sksLqtSTHkNxly4
m57Sa+/EnVsbCMmNjTOAs1vwmz7XKlpcyX9TPqQohp7K4R2CWWKa6MQ8FTDu9UqEE8dZ4D3Yyh8k
ZH1EVP/DEhHQqrVfJfQfPbB2WiuI/8/03djXNZBq3KhBcheP/yl/YxBlZ05zesVG1VolgBA4m9jr
k5gOS2Izsum7cyRCewkU1dIIvh+LTgL6GQTTk/vAYoEPrRNgoBldlh6VimYI5grKSJMDai51/zWu
tVnlOTNejpRVTUTIZgD1VGJy+hPQOXPp70QnKHdJH8q0dXP1IBtoyiMi/nDOUQVqKnF/eTo7xVWY
xtpx/7Y7n1+tuEi2779IEYVnnCV7eg1lyHi7X/iY9JBeYRBam1h8wYvXv0fEKeiuR3cmMJ3Fm8Ky
Nz2xa29LGjCqJ+cLT94XrF7tQqiBDJVbBkQ0eCSiEO48/Fq9yzmSFhl6SChYaJ4E54S6odkRH4/S
KrXebRtqgH8YNAomxWC2dUT08+IDIZgSroz2G5dwgJiTfPBjV9GJKnTPowx/4uTEL4j9+RVzhCxu
WECzQd3CsNZEWIX8uPPUoM/S3UevCQWVgKii2KkTiZW6G7bFbxzD1aFXmVYR4KaznzFo1uI5wqQq
LkGa6x5BBjDnhXGFXSwH3TfYAPqHDiTj5TNJ+9AotXKDmcVMP6xGSAG0iCug3fQbJNbYlquTr2E/
I5Pq074UCWCmGlRpl1L2xHFEcLD7m6EvHsHAdZ8hxfsx/RhQltXg+YbqRHZZnDDhmOGtyZOAfsv4
HiKrc8O9jt41OtOi2x9chy3AF8KLM/vETPEilfAqHnZ6mlaebYKQx441HgJQwBPRkPLoy1AGtPOq
0qCE6tI9Md8X9YcU+UNVuU/u5t0np2NoOpwkT2dHHEekRgrX7Dao+5BfnNGnKpmVZ8Rm6Tw/yLg+
9taLas7YWFJRuzvk7aD2SFr24UYo9+6QrDKdrxRVaReGqXeAR0sYyjSraBdv4swrtos08gIpj3ed
WwuiBHVKUC84VuUWUrDPZ7cQ3rszNFuOdp61garDO9UUWhX207x7HlLSpQWxjGG5Lik47OjNCe/s
/gxFpW4lmxeeg+3Oz8DXbBxX2cPDc+LU+0gp3l+/SoWCB2PQx3mrM6uUgmaxiZgqRVEmWEP6AIbb
BAxCozdqP6zQTkX1op42q1HZe4b7CJ73laTkQfxg1qevJRZu00coBJSRcKIc0hV2o6zPhq7HxjJP
cERIJn/sbYJP44dxm/QgPteVcTU89atrnA/BA5Vcll6OqgkgT8E9NpO90ac3jJ5nOsEKLmQQ4k6y
uuegvgPMbE6Jcznv621B3IzqILXaGydMMPYhtBtgHIzS8NscAQ98aj4ynud3+8qc6VG5ixVudHIm
Mr7+mE7DdDh3U4WO9Wo4BaiWHi7BLP19iRSj99/TYwhoiM+tLOlB/K73c9Qqvr4BtRipKcZuULXh
NhauyLX4xhLPDZmFAeWbU5tNxJMlWL8OTwG1NfqZABI6rwr9Jl55XYEQN+b204xYWr/pazWPyXf4
pgrf8O/eqf38e8Mh6u2WLBCnTtsp3n1DDb+TI6oJPdqpl7zdzd51ZkiaBfSeosBO9/M+IS6Yje9S
P9kn2cyscw5gZszu3dCEBbOx32iXdj5VACpJSyQd6kXvBb2zkGZfKqDlb/tERNrKKXNgxQ3EIP1n
oVMGsS6MtgnGgvIBrJdS//Xu1VPiof6sh0v4jLneQqweTAgJJKkoqOMe9deXS3VrO7w6SvIVP6a0
MpS94vLQykseERFvUeyh2WMT1HrPsB6zXh7mSH7HaN8JRDBdlC8LMFzP5O7ATgyxg2OLAeoj0U9z
AmQYMB9a4ppdlBrJ6STHBEeK7P4GS1pk6mNghEjs2dLahOOdMlUK3PwNK4fsEN4ve/+zgqb1hHQC
gg8zF/4UXDGm7hLDJDdRlD2kJhJA0HYBrzCSVT3OEZozJYnysC+t4vLsfOhIQY+eqD/zjE6Hvj6/
3G1+TfItcEBowQ4KNgk6ZFl6GYAWCoelcIC3FakNQGh0oBBxsOpcQWOyGzx9dP4I6AmVqCpsYThv
mRonNiLnbnUJcMO9u+MQSJy2ya+jAp3LMOTIMTexIJIGoBsMGvzWy6OzgPorZU76COjdUd8CA4B0
QLqg6VNgbBbz9w4x4NUdz3j1T3VacpoPsg6a5+y7MmnIswWrAKZC+wgYTJP4EMGY5dMEKhUV+w+x
XxANOpQtiFIFq1OxWWu+8M/TUk9z9AfX+SAWMj9xMFWSqXXkzzawsa9YD0QcDBcmx6/WfvUMmvoY
n/FBPKPQyVOCgcXGRSPA3cdUx48WKheSk2cCc4XpYd453vV2Nrmn+fKznnqgdsgSVHzmJ/VU8KKs
hXwJ9SxKVho2V6X36uLf/EaCJr9/jA/t7+C1olzxZgvMC2Ed3Yand0+yl5n7daxZd8SgmAb7Sx2a
g4JNWZdED/SjRqlzGzI+gBYCWEIc/QTWQNKVbPgDBaO6WV2VVznD4LqMsGAxdWHENrrbk8UUHc+I
jgNjUeicveNfMXqZN/87IcRFqtWHJ7q6oI2P/iIBNpKR0J5om/YqyDHQrtC5xjc86dtquIfOKaiu
SS3LaFdch/c5wr0kP4juxXRMlwbb6Btvw8w+Rcwd9xoQfoloeifa6waljf3WcPeGp/plIzkQpEDU
h3DImCMw5Nv8TqlmKFUyvmA/0FcBguwIIdq65/aTXqup4Xxd4v27d3eB3g9mnhZx0m5z+AD9Aiyu
Q0YC/IdWMfsr07+4hinNF4oAgzPy/d8BQnqktEP6mtxGb4S5eNmDF+oUzyUNK3DwrBWej0untxLK
aXtGqHpE0qvhHUkjHiZTuVcI2iEqsbGH1HUym2zhFNWDbfril0vLV9iYAm7RwkchbZ0NL2seBDJD
2fwyPPexwoHhHcfZqEzXZ+e2yCELOxkkM5u5JceqvYNGhEbo1XnR6IegWI8xmuad0muU+8lEmaVM
gVSfudzgOFRnN82kVng1ucAzi5W0xz6xWDUSpmBnzKxe8awj6uiIQjT48xKt1lSTrx6V1NxEjipp
ItR1/af9wXvq7Nx6miMCwkS7BYLjracNlcWeZt0XnNuXA+xNow0YsFu0quOX83LGsANtfJF9dy/O
x2N9MHWmGmjsTDWgnW+lJsQHvae0+Hp7JgS9GGGvlzRqVPXVqaPq8jtx0ktHVeCrtQ+3zjPe2UWz
4veoJDkD/aExKxIdOkBSqkCoya+MOEeik+IgOH54ccVKmUVAWSCntOTydbJxe/wfIpdLmmoVQr1/
t8qOfkY/xTzOAFapXQU6KawNd/52UCZCfwEqwdkcDABcuJErVaJfPptfEznoVr34Dea0M8yHDd/k
dr9MWl2ZB08rNAYld3KHyZp+zor6IEdLLEiN/e6BswcZs6cQAiEqroeTevgd6g0e/wSRG6YNzUtW
oq67iTiIowmC+FD7LgHUK+tlt5gS0GlNEu7JmvvH3SOQjolZuWegPeAqJado15FVOPVRenaOPPAa
XhrCJg0zWg1H58vsnyEzJZE5pqeUaKJdz+xS++QfRppawnhTrFzmvvwZDy3ju8xudgoTPSbgO8Yb
1Tu8Yx89XexGHQqe5uIQR7P/KENyIojuGlHu6G5hClkTrD8adQo+0toOo+G1Hvk6s6G2aPavkLPn
Nm7c6+DU04SdnR3qebOoHWyrbh7LYOv4If/Kv0tyarXes3pmvKQ9dBpVEp9HwAOp20O6m20eCAo3
+uGrx3pywsF8PuihvKlF5jNTicaJshkP4a/uzDHuwibvpB3m6lICY0cPOU0P9jAVbGSQoo1LfPpb
ObRvYGFtVBGsSQ73wRi/rc4dRaiQh2KFaCXNEU9i3fRW0fBgxtFqZz5Q7Dl6nHzPD78D5if4DYgS
mhD0YR9/16RRPFRGuPD6mD3GLGFoag4TUq09nmAb1kZPhF60wA1kZnadqjXfmrAkar5hg7U7M6Q8
aGgfa6bvoASypXkaYqM+Wh/bMdyWODIjx+ceRZgZ82Da+BL8CREqzVcoz7q66AoaMLwGey+Pb1E1
yL1y5320UP9awNGMaZyeXr3Z4pKbBhOsbr1Hu+FeOif7YKP0xvPLqzbPR/sPRIeWUJF0pCm0t1bA
he5bckC5d1qwlXj34DIdlq28de4xHf0oH3l7JJZe/YM9KPocr80cmIhFEOJ1fXCXj2/grkswvfC2
uosFQlmXobx3yCPHKUuGjXXo5FAOwBjziDHmTj18D4VnMRCGXR1sCawYgSY2Vd59Dj8ouNTXtQ37
z2ghdeiyyVpPsFTwLK5CKxlb6tJXEzRbF7YP5+2x82RS0AmzBhAVUjY2GmzQVjzmATsbev6PUyPC
xHzjJNHIsRGcJgKYvz7UDZdYkEiQtravTeMM0VbHmTCRzOmQ2W+sJYock0kyP9k6JnbN5T6DOLGc
If10C5giPqBm6b7oHmlVhnMUrlsTejA4DGOA2PNAIFazX3PenRVicQz68dOZJrTJ6soOPXowbKkk
MbFhtY3e3qt9Tt/eBQGoO/gzdtffhrv2mZlTxmL9Zm4Pamlae8Tdju4Z9xKCqTlCj0xNsVeYJoAo
dNlx+lKwmm99Axcjw86WazgY0F4PX8WV0nXLurwqpjEH6JQxkgfdrHk1nPeQZVN3OeQqAjFZT6cS
kaNDcIFSJAuzZ3dgju0ohgVG3X44TFO/1yua4YE5I3fvmGodFmEbbVNJM0qvDNW30OH2eoSMHveH
J2YC4zWDZue1wAM3O7213qOV31EEh+3DnD9GKCZ5pa0ZsXBt9vHLQsnTokdYfIab8wmr7Qcp6tAP
M+3Foomglx1FduzGyMJHBUlk06h4tffQGVEAKPjbFvR0dt67A16bm8M8YM5GsyXBBSwWuGRY5lNk
GxE3jgoRGiIsNDcP7jjjh1MM6ybce+gM56Dkft1mex9sg31LAtAQbJ2Gt+9XSEXgZyQGcMs473OX
OHI1+FI9tfI/XdEtkj3i3SGxTKsxJUKpt2m6SY4BIHWYd4rrc/BxkN8Jpi6tAu+jKw1AGV5GQjhY
VI8ZeYUgczfc6e2UN/GRSFmxMIgIvY+NG95DmgfNI1SmmS5sjN5MCdGCFiFo8PQQtOL5z7AQJahv
NL8f0CBrpkAP5Hig/tKseRCtv2ltbNAVf0BlkqoyR8PBBTCQgnp8XgP/qcoJdvgOS1VJMx8jzQjV
NtB0Hx5K4mCP176/8tNVar/aZfPZGeJoej3pnlm2xUJ6OdyMlcKncFLyUN00UcOyGQK3NlgUWyes
mPzHBrJthqH0QoMYoERfFq1tW5+SJReFEdi53CBF/mtU4Aw4OJ2bn2IY8IIsQRSzi9gTGgee0wq/
pB2GUzPvU4wcA6sM/44+x3twnl6nlx6mDYbc04NUYM+LRCaZBcvQfHoDwhSKxFrNdDKSJ9YtxDKR
70ePUFdMz9KPDqxAYYaYOtUSrAJErEcwAMC39w7Ffmfvw1lH7U0PCI+Ob8txtPLoD7KVm597hDZO
xF25OGe7bA5xlCk75A7rimsf9EIk5uoe/m5e4QO3Xa0PaZzB8LIQAJTlB8pGWGvWE2Pwp8y1rqdo
3bsPno7l+D2iCEzRBtPEic3nZ/xpgjnAgSo6Ndi3STI5D6kIHQJEFuGokgreIe5mwZ0H8pCiD4/c
RecTOVO8r4nW/mBgOROipq81a4sV1+qUGGiyicnByQhR5LIb6FqoMb2tPinG96KoatXISmhLNt8I
HTO1muC2gHIJ1RG78Gv2zq1F1ceZ0GStNusNuQm2ux90vY4ydT5JmTrfUhHMsfa6fAWOyeDo9GqL
LaJ5EwVxMOhIOppp1bsz8WanJQ3HlnaOZdXxlN/mNKCA5CqPP1h/GhgK38VZLt8U9rWmn1hNXKA9
n8MKZWkCgdIk+sEH/DPp2mIo3Ct6JiR2nkQ93Fvax/BtCPa9AjQnEM+tuHKPBgsX40gcJPe8Jltw
at08fviE6sk2biREf+StBRtWXnysQKrMARLsRtJUXEX4JRInLtT5Zc8Ke13lHBty53pQopiwKPRz
r94vBYRjZBY6XaT7kPDUipfJbwZ8qLVardb0U5JO62LYPorOdGWKOvdYq7pd65YVh/Clbm+tU9K/
rH2MFcqRkmOGFDoqHWdJcRrM7CDgqAanRS1R1qHQUpYImvkvg2B5OQftMW9HcLuPHxEfFed/iuyP
cWFS6GS73+dQs3e+E5IZrGfGwcmdcIik0US+x3jvNZHhaSR5XA22HrouBLZlOsgvzt01PGhkhkci
nB5ph/px0Nxdt+wiepUw+MRukg0XlpBOZ962f29tuhT9Wk8YinQqMhQnyZF7uNNzBX3er29Ynmi1
sCRfDk324cshDfs4H0hl5+A1LLu3JIs2vuFU+a7CQl2IDHztn5Iqg2gyXz+KcBP5NWseBekSS3sG
/VMN/FUcUqQpnTr1ql0KHuGLGL2YoAJEHviynm4Vrq48FGGsWe0o19Hj2dNaMiMylPv6156PjKc5
3lB1gV5FMy3tsswHHlL/dqgk0Sn2dWso+yAnHtNfIj8+QO30bF6CgncLrr/kxSCTu5TMEJm8nxVH
BBY05Aoa43860BOtZizpQMqsN5azYgjZR0XRZ5Mk+e6I7XNoVVMmbf4S5DnwbXBNTqtXgOCoC/lF
ySUp5sVlT1SIp/U6OjciHxINV6sJfbtIKbSwADZYdIzRWmJ8LhrtbjHSrEEiowrBqn5cr2LEgmrv
0xldpOI2u0WTmOU5OJLEzhaDASn64B3TkcO0WuwdUzd/F3vtMp+JKFE5m17/LuVq0kuIPT12K65A
2FtQDw0X+PWArzwg6/cNy97FzgIGc8OTKyeMyaXAIV0AIEfKUKoGQKvyDmMZmLqz8bK4jlgMA5+x
wMK7ZUU0yZIDk85DPWogU2vBugBS3cFLwtoiwoqogf5aTTFs56EMasLOjAjk9ZpZVRvNMLPgoylM
MneIjPjkn/yq3fQ/XsGXJgA68tbdvbsCBYAWkOOsdhSDMDAaK1HtMMul06A3RVkHS2lyG2l5zUDO
CkhYXm0DsCdvUbEjM0GB22a4AO9qsZ6cW6hPfXJs2L3Bbl1Fav25rDEc6RVWKE+0r4iJzmJUIcIC
CkO98oM0B64qC/5NhlfxnuOKV1pqzRLTld0psD/6F087YybaB8LmmWjt5tBdySZhXX8syhKQN4+t
InTdt8tb9nA4JBwn2sZ2BSRtG/LkY0z7+GvxGGU4tx5arbi0eM2fWB1CYlYHVkgpruzV9RePy7Dk
hJ49xQ/KX5t2HQClbleDKuZzT0amZv6GlUY9Pm9YNldDoXjCWPYKUiGjVrp1++aD8KzW6lT4ZcVK
sgrY2Fqir4az0i8/2MQ3GhjyuJIwlfjfraXDQ0fieM2WjoMp85QLKx6lPMxdg5jFLzLmhvcBHHnA
RY92Yx6yXndX1qJqc3T5h8xer3tWKwmTnh9FERNGrvZYxyq3ZSn0DO48TN17gluMw/I+3raKKX3d
3oubrq9sWIvpyoNREheTbDSbk56axS7j15w7Osb2t3OIGs59Uu4/UD3eAgKQVzr11n1Cc4O5KnN/
Cn55RZsEd+C0uCGGBRYBAlUgzMl6sy5QoY36AeWvT4e4D3K6G80ui3NhejlsCLuJFWOWXGaraYqV
xtpqTA0u/+7WGAvX4OvpDrX4n65idy1D5r9cnFJbN+cV5gH07uAVagfoJj1dLcBt6w7TvobcSTGs
eOQw6bmF8u2DAJ+uLvRJtN4ow9hMo/HA3twrvAmW5T4gmEd6IyZgPbdok0prHnxkZD/cQrvZLo0z
SIBOaQzOQ2JBbIQCmUoSU0rFfRd9lK/7cF7rfbAPKKt7m0TJAzJJHs263j4YD4d+dAxcd6yfgJsW
VtIjH/NYFw8O49OqYPut+EjrycmB2b3jjA/Rk+DXq9AZ94nvXGrBP62FGb5JWcrt4sFD8+ZVDzOw
0pJPZfqI8IyEBaREcnb/eTrK0wRvGU35dMQ5Zfbjd8kaYYdiPKrst20AtwLMW8vw5WxbpeVmXm0j
A8BWxI9m/ts+QEkMtk3zEFEwTxnqzAKAGg4JCI2IKpBDeuC8QGgtfFvN/rap5/EU8r68nyTxzvYb
KjSmg5kXTX94H7+XjxBlZsaA55ggyNhRoQXOJCwV2RjqAdOySSvrxlVL3cx5oKZbwWEWInTGgXJR
4sVzgLwjR0EGSeuwYoQzMyEa0xfbRGhCtfMAPD6MqsKUW0hIpk971wU3dz+MHGKnXJxDtK3YpxG9
cTFCIAhthxgYYLgfyEaI7EPn9x9RGcW7UWVm2YV/xrPfoBmmht56/MRKLDAH+0GzkhxpbiRw4h+Y
t0UpBawWY82GDbJ25sr+PHpvENcjrULgWPgs4YuCbpriyeDlIeoKqwPL2fO7e4/CBhbjHwq6iqI4
Ru+oSUT9dmn95C5ox57YpBdflkN/h4VsDjFE0Tgeo6TrHQPuF9voyk1QfCG7RaIaU2HmfuuTiTbQ
RiTQ8oGlrG9vtSIYYyZ5AetpLICM3oDi6ENvGMI+6zKDEmaTgsAtM23I7B8RngbJQ2U2DHD9nRKy
1TgZzh1rJeBa/kV2XADLzKFgYinSVCynE9Ilw2xjt+vvekmF6Om+3TddDHdbm6nZk0dotvN+ljSR
Ip7n/UKvNC4S8YxBFnWYDSPMWVB6KcwSxM7EQTwYMKOQ0JOjs2Gta+lyPqRd43E8XdR9iNXm4iZl
INQx4BQ/pInVjk8Ai3ZKZL2W+wDOXGcusXNKnQiha6+AgImCcmGkin7BWUDWkgH97PoL96itK14B
oCiKh/5LbKSUYD6fT5RQSuaerir35rJxo4rdaTkJswRWacow1mTSgnvfFkdx5CgqMHyhLL31ejhE
89OiIU2PXPAncwAtKQMRwoKH4DAvI8aYse4apIHrnnIBTgC0V2BN2XFMM8iQgV9ChSKlSwbzerjv
QvsFbX3ZAu8AyNisdkc9BeJdK6yhsNegiPZBjle5P7U0zn9vUjsU/7nDFBXmVhDGkCVr3Ajpswaj
gwCRPm3Iw0mHFZYBWwnDXfcYN0suSlYswEwbWQkGScIA8kFwWMyckrbev3rGer3D068EQrMVHAXF
Sj94Kn9k2DwbYBCCxn/4uLJjEmfdKdYriRaPgC21ktdPfdBhUApEfF4odSsRuwE+gZj7pUDhkBwO
TbhkqDXv2qK/iNGyuAi5DUFTqsZ8KYSBactfK7OlwwjXoZ+vecppi+QWP97zTyhEWe+H2LwkHBJP
EY/tFH37AeKhv3iUkNwaUPIkJgYU+wf9s0jtdAW+yLnXCU4uoMkZYnwJeNAP4NkwFeCyUChR6v3S
B3xWI2TSDMyzinNL4CUGx37Dkxf7jrkYnCe2+935pLjV9otKxVhmgiSCegyNYC0YyXM1BBaj2iI3
57XxYH1bqJKBT8ei3DhQof3A4tAHRMyXk0lDEiKQ+LZrDtofmEsPg7xl0RvCYZiL3a+U1b0vxQSD
x8+zItQnJYU9bl9GsocU5YoLkF7MKt/Rw6OoRCHO7KoHTD/fQj7pE94AspgR2K6T+VP8NLpVe1Xo
PBb1gDCKDJyk+lVHTtUZVfqV4ESAR8MsbbEU+tzaA5WFalpCvAFOH/2aKuWpiEHLMPnqoMnCDSG/
fmwYGvB90bgoQ+OmX0BC4DfK42qmhdcYfsbwftowIUQP23lvlPY7xsusYL5hDnDp1hUJPxQM7/5m
ABmZmUeU4gU0wG/Ib9AUjAkYrsPgs3bdmy2LkEhcIUfMn6MN9UsFgQdj1aLGYu/cu4LFqe0s9rFx
QhbDrXfqE0jkBcaeTJoT8nKojai/U314YoHKKBQyO+yvDt5asFHoR1hle2a9bKnqCBJAuPVnoT6U
MhiQcqbk0khONHZy7ynloHe3maskWSJbwP2crfuU23SLMHESNsXKccfKq++EqJV2RuZY8jsHFK4I
AtmpCgyPyxcwwfKDJm2k0LHZ8ldbjy3ntEh9IAnxJcPxockRUQPN3IGgqxxy0tIgeYQFzFar43W8
ViuZJAwlIdyiGjcpAo9eAtLM0GGcIqO5e0jlrhV477DHvHygCTSWw4HVW6twRsLQ4781cqoqua71
w1gBDEjkU99ap1Yv7Fn8qCSBf5CEJzOO1+Xi9aPYd7itNqgFJgmiAv9zm4He0vxDvu+sc+hpWJ7M
3oJo8XOpz4AAxeQUfbnB/M/xrTSVg+aj99xMhTJygL9aJsfdcCiiDTbGPgZrsc4MX1A8UABbUdBT
aDUc4gxKRDdKSpl9WwgwoiiBWJm8Mz76H7j4e7LcEyU8ZPyC2XmAIFb+eo3gwBYFQcwV6AIBC45P
4OPM4r5wm+y7HQ3xkSq/6gmnq6EiPI+wcHhxagyz0fIgFHcUoOtV9A5rmLxDfGlOIZsS9M/XgrFz
gJVSS6y29YMyhuMHoTZ//Mv6Hg7JJiUxDaXAZVMOpJytYqBKlmQZfExkePi1jxcNo2iYrnlaZbrd
8YAQYUOmWjM+GVJr06LHqQJJsZyCCu5ZNIIDVZabDxLGY7CclICfzVHJmmAUOAAeTfxORqAhi1lg
mzag6XT+/n6DOjvgjFBglp1n2BrRTKEjdph94ODVtGSp6tXQK2cySKx/cpjTAFrnYlIcSopOaFm9
FBEzeRWuHjgNX4PNVpiztyLcOXAeLo8lJThOL6WUqtAJnOPRyGcrZOW2skZZLCn/U9F1jRtIFdRo
se9xcKv/CtKizGTsa4IOP2H+kMo/KQteRi3szZMfWK0xVw410x7rJ41WqkOSSNrjaBjHPHcibgI1
Quj2mrXIaxsrEmSKOu4YZZtXpDo1/tZbsb7hAyekn6lPMq7PIgykjIpGjfx5+BtXQo3Jt0JrUCa0
ZXQAdbKEoSaWj8v1Y4LXMReqAP8XBWKE49tiO9iCiGof/cxTz2EEFRhvDfRbYCxzWsLQF+APEMCi
kcd92kIMbo7ylwf1nCE3rE6cIeg0lWmw2ecpC1pgZ8pKssno6IDAyhEejceESx7rc8g2093ecreb
gTybO6SaPOTJ6Zmt19ybFYcmVKa4Y+qAa6pP9jDy15krY8JB2FbCA7gXqU/xou26pJCGMs8fTWP4
C4RBbfX8KWFsKSNTyxFrYTA4EwGht0NgCTPDU3lswPIlAAzX6zrIrTYUF6B92ki0rXTnhmwxYRd6
XEQ97Hm9ZOEV5sk60bvffix4gDCiCjYf3AMfpxwjQ8jOJEznsT5+B9P6FGKhB7K1FFcSePB4ZUEx
gdxKDLhgENAGjqXL7PWwL6rF6HGtMyLcPT/xu4nloCFDojVDLMCZbDgMQY23xoHo7FQyffgsRHt4
47khL8pt5uMUG4N/80f8iV78KkJPLIkfXSbFdHEnfvZKoCg2+Fd5JTZC1d3mKRyi3YLUCDMz5umk
KUuyaNpssM9n+fK1vvK4hobMJYLJtaNvCp+dXCIeKfJorL2c3qffgeFtzewzChD8nUBUiD2rv7v1
GP+JufQFUXN96fpFQMtgH6x9rdvs45NdjCHRNh+ywtSCY9F8BSBmEpsrWJxOF+4GLlaAvqK5CBY0
9Vo57CwmvMF5ZR3nAdaOkVF2ejBnAzhNokfI8BKa6oba1JwphVwwSbQEfJZ3gpBC3ILMoGoR25Tg
mXQDzJFFRCtDTBGLwPLqkYLwMPwKvQugzLhDwz9F1Az+mSEwK/Y8SdjHa7YMSAH0YXRYcapNCA8j
wuYm1c0NOsvAuT8KFHlgCQ1k0kOiaYbhhDUKWKeIuEEhFfppk0ILj9NwruCNTMchSVzlzKVGtfAG
grdNAXHzQEoVRdZ9b1OwnwO+MxYzQPzM/9LkZCOPI/kJbz94oup+cZqvicGTof8WdXXaJhg1GtxZ
hp8FSCBi1Fqsl/YsKiF9ToMZvDY6wyr0AyLM+cXfoae7rKPDeDQp6B+u3npDu4FzjbfpLOE80D6n
XFiBxrSPZ93H6F0xn/DFrELrQPmTqW1g4D2kcI7oWFHJVdjz6NVKaJcxuNselAcHUagoml1hhNDo
lM9pRGLgCURoRje8UCmwKkxVWNGngLLGyaoQtjnoUFDYrJulg09P2DPKUu/Ym2WuhtbP3t6GsR5Q
TenP3UD43AM30kOtmbFo5GSI49LaFtK7RMhviP7XZGVPNUM1KCQ0JzMhpibBgVrVYkwwaom0iJCn
mAhcNNDQZJCslU0ZY3nIwmrZnyHPPaChwqFwd6EpwGIo9QzrifDs4vJ0LnXnxt/wmrQOQ7BFqpDu
ZZ3AV11zf50OhUHGCo1G3tkh0FN4x9QXvkoQYoSPN/ldOh4cam2wRGstA/vCyefowhUSur3dfJiP
XlULPfpzNGupGbVGSwFlujcijUjX1HDPCP5J8NdCv0N/oSWC/LWj7jf6DyF1NCnlSWsvLEf0jJj9
bvDjpHY9SKnNaT2uEkjUre7fH6LQZPe3WNqP3W5HSTDxwzaBYv8AvGdw0VDVTwa0f6x8sV/QBE03
Xql79A3KIX4pOUZEE/ufLJuygZfYjoQFN1vvKi9+I6v8ZDXc3Lr1Ta7wGjp1WvquUcG50/RxH4mb
0ldr/3HyDNyg28nQ9jOXrTqjVJlT83RosgsY56iJTAyaoQD7QJSIiswjKK3FsbkPUVYk5qG0Yaku
gyo/JU91M4q/XWnX6IWiNJEBIbDuCXt2FtReRnVYZ58GbjVKka2XU5VzNOISlsmklVD7VrmHlkTQ
i/QQfFxVQk5Ul2GsewZdypC59SGqAP1qRMsv+kAmsu+Sy/KKY2TSTIYE1Pdk+qqFV6LP07VajH07
oa8CTxnlTbPL7avHFErGKIfVCI/39DJdr+bh7vG368H70riqxsu7ScN35AExEIihzG9exjOfTqfW
aHnl8wZcjUOfMzqRCK4RrREaei1THPzk0IMWOBCPwCDH4bn+s43nAbQqcAixCexzPIsOnWKfeZiU
t5R/8WUzT8mEIfiP24WuoIW+XvKx4c3XxozLsudnNaXm8HmoRFHiEq9n77+9AT72594USBPV+SnB
EIGRDxJCmRxxSa4Hcb8Rws03qtkimR6CGSXrJ7vnSLzEDEP4RYSZfChk/RJPFjodcFHNnVPz1+BE
1NhSZJyp/KugBILELxLi7axWi3FecAbgLShxapme1zUd1pIjKITZfT3yBjwK+SBRB1jM4I69y81L
+zmoQd68czX/isK9B0YSP0vIiLRtb9cWY3BLLTF3cHtknfKKSq/gH+Zpb+Ou18o1iEKIbqAXYJfX
DKuAlXHhR+BfpJCUIA8BaJOuIfRkg4YJHaNl1tW9UhSs2u7MIeTSP2VuT1xOKpSANThhAT5FGsCI
e/yIKIbIpAcTZE0AGRKRHAhx9mRcUE4UEmWcEDMr3JSYlrgbwhIIS276Pebw6UT9tQK+VabIiJub
GPi1XqqAe2dGwI0xmQexux0RoJA9wjCBwBLF4xiUfM7EkTWlln8vpTCfUH8ythzPXef3yV6KScEV
zdEm3C1axKxVM0JFGTd5w1m+29kCURmhRhnbm4ZqMBJXv8xPDvXDQnR00G0g+WTF7IxAJMzMAwHu
qNWIoEQYy89zoJsTE+HyffygkBb9Yg4leqCeq7O9sns2jA2HjOgbOiwcvbTdEd+hiUjmQnk3wF2n
YpL3kHmzgKzB4MeumCdzVC0B/FhRDjsbyYT5oXM2tQKbMb8vEkzjBOVB75EiMXlijxijVjz/Bd2g
7Upp5WLG04dzMl23HfT/uphkap8QrNkBE9gcHJ0kTjuC3z+zhhhPRxKg9Q1bk6UDVbdkMWxL78hS
Ac4kcFAmI20DyJ1oFsFEH0LFQQAICccqqNoFeyQuYp1OZWaFoeP3QSAp678xpeiu2NgxPr1kzbk3
d6cipMfeDvO5Uibai1Mm0bTyedUThqRJwbS9wYQReAFSUaEFhrMlOUmYDOkTrRJiww70WiSRtPtV
GS0rzop2dhO61j/CDkQr9jakG3IzhqiMOZBIKyZtqVJDQtcNSWtSihi1TsbzSiSu0cNQjulVoPXz
TU36GWrWx62J9B2YrMsEGzRGiwG93H6jz2AMVATpWKOL5hDjqGNEalFuB5jC8xQsuk78fr/dhp7Q
RpW5REwhtWqUW1C/p2/R+edkr4jo0vSBeikqG6LI/KG6JxUOdbag7NHJbSZdzIg0/gJg3nAeEhcx
lxKzOZMV+92Y1qQ16vy+n7SgZF3NPVTy7S8+Xfd8UkLLChNa25Z/f0+/SwzBrZ2czclI5XDmXmP9
lM8zgxCuqKQ64QN/ee6Q31r/nN6Dt4t8X/D4RzTR4Gfqcxg9a2o2sAACwemKiBUc02AovrdcdEfX
+f9eF1Ef3rhCrT4RwpFxSsDkwtqyvN71TywfLaMXVC/Iq6BzohlcvTvcHmziQNT3vfguWCvokOE2
fP4pGTP8n61VwSeHnyDuqkrSIqTB4qWjBUYuJHx+hbBavEtafcmB/uVyYhoRaoPFisIPaERKlLmN
JLNJxuoYQUwmyRiDrkiwlIiQ9SvbUupOvkUqo2SeWNypAkCs9LbyG17gSzK4KrhQk1AdnKFFP9ih
1GFoFVRWiVOu0oePNSxjdl7CcfwIN+YrfVTHjao2ApFIt5R/DwWlUs6GbQLJhyMKNFbGikK8JSDq
B9aBtlNEyzh3gnpyFSZUkkHK47B56NG31xB9OMeGg8kVIvTRBws6u5CxyvDTMsRFffz9QNkpl0cq
QIbr4zBwVJjsjwURVFMwZFBtO1r9cy3/Y+m8lhTHmi38REQIhNOthCxOQvgbAgoPwhvB08+36Ik6
/5nurioQMntnLpc6EPaIX6dsD6L5gF2gYzoD9lP2a8AUTvGTG4SPuE6ZLMsMWB9TGRjkaERl6LoM
Vv6xOQJK+FoDW/MBZs4aqIBVl1kLnnQ3EquKfhbIIKJgqsxPSAEUQAakgEaHVCMTQvbNKi3+UTCG
1nrh3XXOaJ1N7ootZHhrgCCw2/GFyIihLHbJFY/79S4hi+hQry9zyKZHNAgLPRgsEhBs5rwYKdsg
JAZf/94yhxio4Yq5MIak0C3f2Gme6wp3QCg5K/QaXw+OXnSb9AL//gwwREc/Q1iwFl+mq41W8Z9O
YR/WpGoVmchHhg0Xua0vJYM9Wpfw1nq7dLVsZ/p0lx+6DKbCxZH4w4IMEU0uqgr8nPeNkCWEJncr
+WAmsglWCsZuwqpDNvz7bfAYetI0XS4BG1G6PcFAaPLhkbSUUhnG0kiLyXK4FSgXADcwxTT+EaIZ
GuMf/1dMv9xO4DISVcAtchZaUgx/on2LsRmwPvXk6W6JqvZrqLIQc51C/ESceXz8aJKPYTYXdSwa
MvegJccSH5jplkg/PQk6nztiyHQ/WPaiTH/PtV+fwm184nQfQys9D8UfIVVjaILtTbvoJPtdb6GT
0V2wpkJBSjZm2cf4Fu5jbp4So0BRSDLeITjGqKL53XE+LickvSV7rE+Q7KXkn8qjBrdf93Xl3+6h
oxNNiK19xzKYuYqr3yuWgOB6fOx8ppKTdd4Su63rvwv4JQPP/DvyLOL594p/NfQORKV5pUgyitzT
vSUytRCI94IZ1UsI29Bfry53paAOAsl5+uRWesCk6VvcB7BeJXRqCDvxY8rP+QizHg/CPG/UWev4
TJxSyLLprYXlaT2FQnOvtlxQugT7PhFz+Y4HDQEFFVJTyBz46pJKq0TRxY0lobZOq45Bj6SdMCid
9ZECEfwCnRkP96/Wo3THXNmH8EL1dWIJIIiaf2GTVin+YAzuF4cbZYEbdfgn7QtPT5XJvdGKGQOu
f3TciJqX4hTwRZSKeOGAAHObhYUyU7CsED32A5ZxrXDZDwZjidO6jhzy5+IQOpOmgnQ3HsClh0i+
iwiOkd+X1YnwzpNPUEqEUh7OmLkIQEWyKtBU/d5iAMPQafm278iyJbnTERsSewo7CUXzY1XWcgbK
Id71mDzaA0FiMCSU/78f5/jYfjB4YPrJPHnAoLV/b8d5+jm3HM4VZQoDLdnPO3PSxSFp2W30kdme
EjYx5xKpc+AWJeO1EG2DOyLDAnOUrwRQVyJlrWRhFh5oI00fdzFlVDESqgsFjGRW1XjKJ+aJtRqf
hUA/YYXbHCnFZ5QBAjOFmt1jB7ii1kK2szp9lt5NQviCb0VwltI0qi3Tf6XYHXDghkd0+T8RIM0c
SZdqnXhLg59SXfFiwjZ+yx9LLLxcH4oCjr0d1jigQmPwLA4jytAR8D7FqM/qgttIJ5Wu4gbgqbaF
+4vtl4tNjcEeIfErxQB3xe/iUzLwDm9vxAtNXu5EmDjHQOMiuvptXxdaqKScFTWa6kP+voUtRHJ1
XbxXu9zk9bXZ/yoHlMdSNZKhjs1OLhEVXr/0/AyRJcdf+akeBQtUpRSnFKroXefkf/6KqQ7VVJhT
vlB/sVbu20GKsYUi24myvgtvUGjAjCE1aMmocUGSzg+xY2v9LTG4MaXY49v0S6y/lATAwWv+PuBN
jAZGgFbLxxMwGOz+eBj0xtg3vQHnN914hLzsUfwvnyMBxIIKhepWwqtGtD8mZ/Y+sW8g/QkYqmlf
Gk0Bv8MEsyQHsARsHFqIvupOE5sNXWSFUVAriQdUEfAoSTjAheGELonNQzZcC9eAySDlyKrrvUpc
CYFSGWU60S7xXHDyV0f0A7hMURxTI2Blw7AMZPBrkH9KeV1VI/gASeOTOVbZ9amMzs2CtxS/Q/mU
DGcrUmpo+PcO/4TKKd7iZYVhKabVdnn6jp4R+w6x7Iloh9IUSBHVkV2KhiVm69Dj4XNnW2AN924I
Mu9BbYIcydm2icaphULFOSi14/ghQXK31D/cICCFNk8KD4xj0svwKeroetznxSWXtLb8Ij5HzIW0
wmLoKomlnHpKN4qN25gBJYHZ/16YjSlyETJ5j3WOyjI8Yb8+TcUrZgb0Y9U1psX0A9m+9c1J3RAe
2lQo53VBFdp6kntLLrtlQgsVw1J7i5C73kFwCo+yGZaS2bSKYk0qRyo/XE6n1bGNnUXJxD4FcCqD
xAXdcTtffVdXr+wZUgszZpZPVZicLyr2Vpczn9wKqz2OnE1bWtEcTdOM+40tcRcw4bp3iisFZiJp
Osy2YbknUnsPfqFXrxCuLTv+1Xm3zQbJoWVHdRA5JPEFVaUqNiNiEHnmFtITyalftsZztHVeVDAU
UpCVoPhwMNQAj9CgQMnHNXqmsOpPK57Bhv5xuJL4aZbFtJhe3VJSSz+Eyid1gk6d18ZVbXEn3Ye5
QYmVKmN2T0TwcWlQn7XPw02H7yBtanN/YLimmpKIu2AzTobIEkItLh6D7NCVlJhi6+RPRxmETF9p
X+bqJNXsoLVPLiDyMiDgYB/FZptcS6eSPGnaWQZc053ndPqzruXTp9OLmqzACmjfDmPmYHvX1rW1
62e/brvIwkqT42mhhFLfr1ASxJZi49tQLptuvXPyD+lzseaqrXFKspiyRxhAgKzoXLmMfCl1LmwS
CaC9VD8P5uieuyd8baWGxRT3Nx50NOJGv8KHqZKVWKEjf9DEq+vX2lkeYU4EiqrjfBTm9Dg7L7LT
FzqgHQsk6H9xgEEtOA0KISKEYgG1PDNqWY2p4QX3sArSI4bvFFC+qe1Z5oFiXPCs/nlRQQwoISEP
CTwSN7r4lYInJRVWPipHrQ8icX9UbHtMp9zvLqhExqrwEGJ7w6HhU5r+6VHHT0Zp/OHOFK8tNd7b
SeBsf+y30fnHiL9tFpSPjQUcjznSJ1YQ9RFawf79V3Sw9hNIVllqdUQWXgc1LmqTtBpJ+7VnhwGu
0mZ3Y7uTYelC2AwTI0BrWG21k2pr/lUkAVvV/H81BK0Km8vNWbOWA4xpK9Vrwlejb/hxWuooa2TU
2hIcyM6h9VGk4AZ1NAIP9WvAaCpnuOWasmzxGdVg0hB22MlYEbSag14Ju4KUpR3BoP6jVNXTqGyv
sYpIDy0vHoyd7PJuFUJNcsT7SKs2x6f66aY9jOJIb/9bqDk3YtJ/GsiW2KpCUxwWL4/uuAbxtGVb
uY4Ydc0nwpkS6+wu1a5IEfyPJtbl+3ds1US6cv5GzTnzZUhiRiVF843HXLYOjTfU94dcJgjOXw2H
rhwMU7szZ467UmXTr/Xm7yUOlrOtbUQt+KzHbcTdxaL1E91xzrAANfiyqRx0SXHj6KNR88Gqqv6r
xerCEVrhvtHHYjH9cndJV0WSYKvg7RakWbr8FkgrHl4qQxjfjIoAwepYhdgAGEmVq0CMNwXrheEf
Atf+ufTwrnUG3CW/gk6ceke30T/DFL+AGJE7FO0JJYdAVH0wulw9UEAHPBcs+ss8ppuCsv0nBtFF
gJdMMy/9J7/jROnOouTS17378mWDk0dKPg3VelrXZWNUpan7SUJRda2kOoQwqtSrAro5RM2Q/Gup
yuAw2GX5OW4Ynj3hAYIeRDP+enrd7frSHU3UDYVoqcXTr+djEJFbAOiif8Q5SuY+dZ9Kpc588mZp
VNVPWTtgqYNrV3EsGFkwAZ/eu2DJEvAilY0KFgn6l8Af3Pbg1lzX3a/kWP7j0aE79fjqYukD8fzy
9a8l3zvF+DwyOXfCSHjQuUUl+9HNAq6tv+gZ0gOiM/FApnd1r4jgBAD/6/MFFpSjXW8fF7hRwQLo
pDSwzvhhAsI6hDYITGjTauGy14vpJGmB0TVk0bTPY4pvcLRtQMxQw6R0PvZmdm0taHLbwynsHQMT
bb4JDKZ25xnel4XoA8BG5mNYwlrJ/euh6PPELFOGQ3oU2ynjDgKM2cFldfRvmEi2PhMDknP33NX8
gW2EDyC+tG8DlKe55KekqwjJ4t5q1goMmnd5UDRZGpcnZS6M7+Hb2pOhOyo138t361jFRZcTyjco
L6hRtoPyB0nxl5nA/PRtxQsebP79DlMzeRJl/AqPTGcgBYwxikBFWHkbh9Fau8nFZm47WD1FxCHY
X+Pc3X7dC8122xhZDDmhu4Q4vLjf5R29E5tsAVQkW+fUSHiF/e2g+HI3OMqj05VRMkZJpvVGVdMp
qEHN3mnBPJyXHd0fkdGwVucURdiL4MXejW4Z/pNR3OfWplFijeRBRsx367IqkqmFPWJB2BlUafMF
02Q57xe3bBXffaHPSAbu2kqyKcLiMbSS+dDHwRP7SauM0qD1aNZAHzPvIZUG55GIwwaW0oH2EpWv
++Z8F++Z3sNIIpBtVGOl5g1Xp/WDwCG4yQhC8vSRQ8nH3m5pHR3cYd3ww6xzXwkIA23+J798x+mY
efNJjY5ib082ISO4UHZOBtXmHKQUqLgc8gjNOUkO+9B7QZYAt7aEeBe/yKg7RjJzFGTX0QwSL+e8
9g5hS+Ujgw6ujbz3iMhwdQ4rZkj1mE1K/HYvL7rVuL48+Mxh5FjNzhHaHfhZIx2rTj+HjoZajQ7I
5WsNUgjLaWH4Ej6+rhBYal9nUQlUD9C8nj5u9n18XBemJ4LAkDBmfmEf1NM7gYZV4C26v6HJcEvn
gfTC25I1hus9JS8yqUxfFFuIx5qFwTcpdwm54sGNv86GD3GFrBPBS4g4St6Cz2wmpra7dbJkifJk
EV4z1iSEdQBSHr5bhrdjmMOu/1hfW8XIQpm60zQHwlefjIrhzw2OCF1c6+lpvLoBVXHSVCasrx+b
KDU+6A4EvI5LkC0YmoI0HvLS9JFsInzCXVgDYmKGyObXbe+g4TP+RxYcCWbMgw7fjRdDExiu16l7
9eD2apzcn414fp08+0VHTj/XQXr06hHgEuHaucyJ1uXumUDNaE8ZZdicM5+wauAYh8Rq0FHIcliz
FmPOkYI/PTGzD+I3d7CwMEQTDgBUX9/Lk3LDb8XoIxLyzPHaYqn+Z4J7/4lJ1tZFyAel5FdtObkt
PLI2kaRUOuJlxaDM5JfI7/atd14eOxOtXTk/RvghwQ5zDj5ooBlqJpgkxoBCJLGAw+Pwu+wUxExY
W6EN5bQutItknN3HRrfol7pYhFERvJm6sulXiMeqhwc+GLnq0bb3bOVDkqS2gZa+M1zXmXQk5/Rj
a95Q4DDiXvWPVKegNi3hEK+1r3+kKRIc+nIzLH3YkCkzfsAEbO6GvMBnq+QxP40C9d26dMjJdSxs
h5Y/401Mp4SY5B6eeiiPPVzvQQFehQ9vV7Eq8qf1rq+fxeuDlbL8e25zt4KtsRbNgF4dKDvJhz+t
Y/DEjVknrYf1m6049/POl0T19kPD4MjLkLEWqt3jrOCkvETl1js1iQw4N5ATbbwAxoIRDu2T+0pe
5AhQ+QV7V/kU5cUeKrnIMVGlr17TB0WD0SyPpD27rJAhtcmWiMtN2aMpJQYs6W8U9gxZkN2whSEn
JNYX1/69uV2RvNIqgCqb6FyvwTeutb7phb5ySz9txvLayU9X47t0f5RTtQn2536180QPS6HakewK
3Xcz6wqByjvQLMF+WgitydqKtcuc+OZzBI/d/NCAgq/JmrOhgflwkPpmYXL0VXodugWsgNVejo1o
8oZiKISfhZofaBM06/pUtMYrXGoU+yZ7Pa9OeQYsTceBKcsBS6AIfjql6YcmuBJjZtrAXJyDaidr
mv2zK6ulgHSTSAcLlZzRMUOWxxRfIfjHrzenZiTa0MknxfAevXFYkSckjL3Sxd2GJ1mwAdMFhvX2
lgrr4ue7zmPXNO/dwsm7jSXnq7rvhKK4I8F+UgBHQWqHwFucUSUWQVPoV5AwX/zrqE4IjWygqt+L
EzO+BoSoRbo+Vp9j6D7+MmRldDxPBvVIkdbatnAP9L5U5VtfV6GO40hdVRV2elloVlHXyXPK8CaS
oSQjGSzHeaPLqDIkzAWgjceE7bTaPob1KRNB+Np18N7JZCYDt0ErfmkJdGYkiGnRZQMdOArxKCcY
SXtP6IoyChF73zqND5RUGmtEET0HBD/9ZaOqe/MgDWQOeYZrfuXQI2sW1GkItP+nJj3FUYnZzKBf
NONiXOr9FG/lL+jFYaSWpBiW25jpwGiSY+sypun23sAqHDn4fHpsvf7wIDwhCz64DlWlVy42KA0G
/o2X190sVf4Qwsrmto1WMIDhb5JpSk91DozOPTI6jL9qbFuljhVkWASZUgLLkGxD+fiOLUWtfP8A
BHYQghwCbrBeEX528anarxbRYE6NiVTId8c4xT9o3DimEpm2OlqLU/AvG0w836sNqqrHRjDHDZd8
rfveh2qAqKA1b5CCxn8nHKuS5CifUdzxaApgeTRmCYSMZ6pNpuU4tqrY3H7zrvlYiN4eBFkcB7XJ
k6lcvBzXJLK6cEpAPlWMNJVJoWUATA0qcWFZ720HNEFcKcoTHrdgy9pxY5gCCTL0TZWwyHNyGqOv
M2Aw7owuPwzzv5dX7ObdYojmbjfKmmTt3e23+srqdN+y6CH+bh7W5EBSRR6de1DtFSfX5mH0mmTc
4jOnjP2ucx7p5Ys4T3ombujCkk7fx+mLfYGIJYc7sW643/T3A8wSa364wbLRhyyFa3BYlHUd5ba5
N3cYZFazTrWXjcC8gBIxUyNUUfYadTvxTeTsoQFd0nrS4zikkMFyAr1V4iv4InDdymIy5InmfsMi
g47ygPvGvzK2fAGCMTmCj3wCfpXTCqT+nQ+WL6+8ziFCtu6c1FDNp7iGH0QOHzjxHCER8f0OwgOm
SnpFV+qgXaNjt8jdsUBftYcH4BBjCDC5BUXTFD31C1573AyIwBYALvS86OolBRJBd6hXfKwleMeR
QbFZTa226SOss//KKOtUncWrCwK/Sez6cKMk5aIfYyCWG1PYK2taPpfc/kMcFPoucSiKwGBWm23O
lYnCRixugyZTjIbYcO1bGc2SfYkukXp+IE2tppxUlmRBq4XW5ecrODrZQlpUNUvCbP+vda1Q7anQ
3w3pElDk7GkbDz2y4tDW4pIl/q7FLNzA8mqYgUeoD25tpcWIexCuKqidrYufKPK/UvCs06Di0mvK
Nl4OyuBZZMleIiIcvWd6JkpLLSVKgjOlRQnYTQ3mgHPZN93Bq3PmO3wNqdWB4PW3T7ptivuXwMpk
txYiB0TYKjXe4YCm/NM4LLmMx570Zwr00iY+L/HzH9Iafjp64DK92W+vvnYB391IwihEB10BJT8c
wLs4Z4/QGwp5ZTiBR1DW0ssLvtaZ0FlasjYhfD43aWi1WZBCwT/s+RPbWg9LdQgy/MOI1YEqXOAC
AVsI/rnOcdyOwFTUpj75FTXlb+cxPrbYnca1NB9XGAZtg6VqmtSZpRuS0koPw3JS/Ju1rZRvsuLt
Q0Y6Ysn+RJi8IYlBV1n09+F1LU5V7uwniYgy2zH5MLry/0UTi18XrAQoA82vflf39XQhXlapF+/1
rGIXAFhfUMmztl5QntFT63VmVbW6MpbVuic800/XwsW2DzcdsbV6P2SyXiYRtpagt8PhOaeQF8T5
bTjm36tR508l9qZ/1LgOArvGi6VStCXLeMtge8ZenpQZubXH930HRqg737/L05lNZ9NPRHvJO3zp
doYKtCr5/LJ2ETh0xSbcjmy4T2iCE2EJcN4WNEEhKGPM361ng0JwGgut1lJeaIohUMwD51dRIlww
nhXVHgKLav0XbA0igk+P8iMblTrBBxCBGXz2g+kYjeKyGFpc1n2rTMXe/vgkZgH4XZsGto5S7/a2
+cmtnzE02Wl+hFhkvK7iJoFq2LgNVAxFbxNcECKUcdWfUHveWzlP+rN7ZWE590/UjR+eYYP6jiyp
AZVSWpscMaWB8LWPA2PxHmEI3UP37WFu9kkJ4S5eBUxsEH8bmvpb1UFhaFGlDF78fbCdHlIMyBt0
jyySwB5oyGODzhvFOHrW3/8Zi7ocFJu0OmsYFR90mmgZRIur9+jGRNazg8+QBCYk2vw+LlFhRsqp
5PnaJrfVhTEmWA15B7Bkxt803uS+pmALVIsgzGaBMu+3ZFcXt9wuYqZvX7u46ppwrhCgV6/epIDu
bix7Ny61rCGCFXDcFHKB3m9HYLMZqb9SG3NCeYIXkinKJa+23ixppwMJxHL+9xqSD470jOTXU0dl
PuJbWFRJoe6MmTjN93xZyaxrMHkv05ACFEXzQzhLjT/EweMPMdDbeelPxABD8xrkhylWhfX0yNMw
XIvLPZOkL//TLioQw8w90t56M8TTaO26zBNMaahDiFqyFuEP0LxdGWnMGAQaQo65sUL9ZTObw8Ke
U/P3HOQuzuhJ9Ll2y3NsNApRiT3sEkEN94jgnR4DsGKXK5dydp0HR/aavhJIY9T/awEHTr15GDM+
siSZ6CVKP9ymb+c63MaFv+1kG8+SDGF3t/J3aR2urA1VSjMqU0InyBfYUkqa6WwwWxlTSlQ84SM2
9DPgF/ZF9sXRhrKQ9FgWVSoNjKrtsVysmtz5bRUZ48L8ARLcdvNC+lxT5J3C+/r2907AqJds8vLw
C3PctkDFnl7uDN4LcCefmxivPNBowKAMnArgzYP76LogZiBmxwGebuGKo7yk+MsZJAWbwvhvSAqr
j/mkylSCeDMq+YXUejLlxMZKmzeWsEc+fzc5RdWuNT0wN4HxhU7l40yiDfWYOSnXQB8nmZ/vNQvx
FKxKTHonhWbWz2v29e3UmdLGuIlJpXdZ1C+QTo0yD33HmOzazJhdvZqzySy+VTRwq26fc+eQlKkp
O9VlKWQCBinijCradozxZViD1+kACHzhdCvRZb7pl7rmNP7ARlScFzMOvkwmtndgYOHbtPOkiBWA
Rat7ZSbV9e/Tff69qNTR5d+Vqj0W4sS0gDGI0Wycuwfuk9wt4a01fYOxKv1PWCYc7ebfu+XgyH+L
7eqo2ixzkOxo+aC++K4uCcmTPm/eJnswPTTMVSkoBRfSIaglSDMtjx5g4gSvgMMzTLYMni0TEyYr
kVCEULFPgmVBaG/d6IhDaCKILEPHUYBAkMsNpVKL/D82GaSiLtJ9k9rFQfMttcIDLPg5gv+NTtEt
OlFLlPzEYA833UdyTnddFiM2WmHm8lTrKaCsdo3F3q2PZqM6eObNUXtdHoHBqjualhk7vk/qgbli
TSEVcvAavK52dXRn586Ju3eKZcVuIc4WO81wVghUliRjUR1tI2rqAXxqewfaP0LZplmtl/aFBZYh
sKMNXQ8lL9kYYILd2uQDXus8I9b2t6ynQC3N6nI/4l2gDyH4+DGe0fA4YEluE80V0sFRNEEpdhQ8
gU2YMkGcD4XW6jmiWIVQT/Qum5TwMhn3CTOFI4yFQaqv3omH3w6AE5E37Dyagb7abHXTeL0V9Knn
pTahhycInK8urQM12hvpIJeNS1JARqhICcyPT+z5cCRsgS/v82Zb/4DrnmPCC1sso5xO4tLg+i8I
LU90YzxBAzH/lmQ23CBUiNy39OdKiEEk4AYXv84R8o8BeWScQCs8j0B5iUCiw0FPmnGYaGEGhDc0
wTHfZL8dIJVIp0VCT5gZenjyqFJ0HkzeJV7auy4wUUUvEBcJ3IGFdXOWmihBid2EVgxyz0RXvm8l
3NO8wS4utTaTEwdX4rD3iUI/wYHAVN6jD+waHRLma+ZfpE/Q4QKKCmZ+QcucEgVoZV0KQkRNDy64
JtcRsBVoRc1SnIooXygfoWDHEhrduNWe3SJTfi+RwY9gHurIqXByq+DGRQAebsXonb7h4hVYaP6S
284eLwZze8DxTbffIrGFQJhteCZUlnFliHOp75n6nFG8WpFmOZcXvxQv0JRZ5879Jw0+NUqv2pMJ
UfzxdkUoFaSqwjdUy63rED5crt5zYdEicw9xFSt6RttnZsthK76cW4LQz1GNhqtuhnkecUsQ0okZ
HT9qkSu2ui84uzENAT+u9E7mmZ/6mZ1yCiZzl9FXOCg85F2deRpB98YNlgNWhudCfQZVsCpi+QmI
bokFDXXXCHrwYSMb6xdaEvfA+YnaU+NAaQCI1EglYGUcKRA/OjT4O/5cQbJH3dC8jgg0JeJPElg1
nHy8EQ8Nr8ebiZO5NgW7bNvIReQcRV3LaFlgmKtCYtBKolNE16IeqO4ET8qP5j3gfNB5NqjkRHw9
KDx6T3tIzUhfKyOf1SjpW3BRNEmq+FORpxzwjsQadByczNHy6FeBTngWdRFUl1lLpZTSGoQycuLi
DKq8iqIJeTe9va49a95KZ4NNjpNNMCwrzIYHgo+8pqPgGWLBoNo6oYQi4XCAFHfJA05sxYoNiN5o
QCX1C+3nEfLEE6EGODhQhTx7OZ0Wgq+Dx19haIh88o9T2TqUT6x99nt20l+7SFvTuFIhwm1F+Spj
kn1pxIMNnKKFkl6N5w59lFdd1DEJMliBvoXHpcBDyUNbR11MZxk8F1wyKFhkAs3mw5P8WVEs4glF
nHMXcP7E3h59CYvwe3KTiLCrTKo91ET8xFU5P0oBQA61XgbKeMVFzI+yhNFg/ZTUVH9c5wULEbX0
CmgP9odXRoez4d4FfQEUgXZnPSTT6B2AVig2p9xecgLtAacEF+gbLpTTr5xHInQg0VgDyW7jRInd
vv/8sWjQwETFUaIOQlvzGSEYZzOQ+GKboKBrouVhj3jOkE4XJpsugmmelOqeRBYhOKzdq3qNS7zp
sgMAohqjy+CDCpFb9QNEsu6Qe1dzcDl00t8/qQtI0vVgrqPAvEODKxq5TiAqWwNlPyaNIJD6Mt26
VcT+XHG2vYHJX+rNO2ueIlLB0z+tD+A3wdw0DgXqXMVASyuJXlM8OfHFDD/B68dABr4nELzExLlP
A+Yl2s8ZhQNvwjDEoZXUIkHR/AIUBSSgOmcGCHGFE+QxuWPgc2OuTwhhgc+K7RycA2wDFspihnYO
jfMl+daaXvGDGH/b+YfCGmUgcRQ3d4b97+GaPqm3vuglkr4oKuFRFN3xwXqlIQ7ExQJ04OPWMG1Y
jzquvr13iMpuyV30VS1X8dpAYEJMPb3C9D1+M1mu0H65N15JLjrG4rTlALtiQVGEwccrtD/QACdI
Of2uiVrHjM6hAfC/oYlgttzPHFiCzi21HKgKAIu4tiZ8Ma56Cl+sN2lIyMggLhxtGA8SyiG/Kl1O
8qDyPkbX1ISRaT8GJLYPbqsjdUCZDbLA9ULUwAJRg7QrNfcJzUNVrmwWvzZ07eXAsvsEJjnwhFJ5
cDvTvClGugAoRn7pAMlQhbtcynwWDc3SOLH0g8ZkbJlPoKHG+YpgjAfrM0KnM2e8LY//nimyEZV0
6eUVmOoE7Q84xlxX2GD+QKdHEbNJMS/giMD/S7FFY7ODW3u5neCMkg5sfpugEzOCiH/qoBGnsWZc
NC8COb2AesbChoE5ibAateYp6zqFmmS7NOrQAkfXwMFPr7Sd8vps5cDY7HvA/cuty1L3CxtkOfw9
/NQGnxGEq3BmEH6rD0vhPkzbAPlXHh25OutNByz71igxcKpD+OjnY7/Id6EvntmP8Mp027vd7prj
E+nP5agabXp5aCIxUlQGwXJgHJqSgusiIWdu0zkQw3Hzbn8wvyj6cGRzqqYbgB2kA2e3PAUTzuM6
+rk7sWpXF++4JHJgM1DYlj0FUxgDfxeL7Da3hgEfQdWf/pIb/xjA/foDWGjUEbPPiGYj4Q1o5I1e
HE8XFs65CAhiVlsVMJQ3Q8WBMsgxJT+OQ4OtzBrPtZWeCHHc9o99pAjg9zImMLGKSeBTVMuR5nAj
sHFrDKo5Nj6DZ/u5Orh9uY72KPPOA/T2ULyXIPxS2/ib6R63UmPq0ZEPMBkhHfGufhac4p29s3ss
7tDHIXNz3EqT09hIbkSsHOzpzJfUvWifk3vCMMXMuXcIsHcMBp7cwlP8mWe9w9dul4b1aBeclhaA
oEPk67exj78IRkKaQn6szNWJSy4DSaInLHW4CW7h4ur0QDm7EsyjMwIAQ4OIm+PceYQVLw95Rrws
udty8yK9X6NnZ4a6NZ6RvlT03njT4n3M1Te9e9U+y8xRAZBFjXjvPPoz/z58EB77nr9aUnb0D37Y
HlcaTca4MPelZbxJGiyy2QOv1adnAhuzZq1FSP5oQ2Z+v4bYcrgw2jhS/Jyw5XaWoqfIuvVRvbm5
UjSevdevr6qsYPqiF6OuNVPavrErA6Qwr9SfkZmGFqN5B99Wia7AyqKGrpyxZ3TM/u5GCfjwQN4v
YxipSvqybIWy0ZQD0SUHJrHfMufM2PdHvwR6zJSml3Pe2Hn6mZqNGfAxQsZHevyrroy7/YjRrbi3
/qZ54awcOtm8iI+IqdfoqKKiZzi0CTWiIHFUdJHTKG+BalHshWlXrUatnyH8MrjB940KzziY2E9H
B88AkzZhMzWKLhSPFbOOsEvFhNMtAIMK6GmIf2LCwQljgKI6efRRoRCUREdADG1coqT+QgRKEk9p
Qwn70sr3JI6WAmHWrHvMCv/M7HOMfpGRV2xQa2IFaGjnDEttseLSxjNApuIy5mADChHLIJwPTlPq
fCr1NytaqlgO5uRRMdFaCLwGtr47LDpMYGCciQaa3AaS69MvDrK0tHitXuCu7K1Qi4k4w4c3m4Ln
c8+83d1cZpIrzyVxeJueAUP2Jo7rBliKjaPqP4c3WDYjwuhCdcyASlhWbLbceLw3n4qQdc4HnvgJ
ElV/ayf8zUlBZEiyiozGnRl2nUOcxZDc5FSEz9CKCv5mOUNlNX+3TqjaK8N6cIpQoRDhQONaUnBV
Ul1QesXG6LUqLXLKxwfhswp+sAqccjU8W5cNCN5i1vwwLg3PwoP+6uJ8RocG7w1oTQNIaqkEP3WV
wBm/jfAYPXACJ/d3B8IlDZBHl6HXAaNZv/Z7fgt3BDDXwXIB3hygIlLaCIRW7Diq6+mJMZ+pCY1I
LU7UI4M3ps8FSRBdRcY9KPEP3fLomZ6m7FMLoJt4v6IKpgwvxtWtR+1Obmq9/XZ2CLPx2lbdYJ1A
q1II0k1+bCXvb5tF6hkGzbgZEXv40W3Urju7g3wKujYsZu5hcOhlvUf/hZEyro0raH9b5Jxv7ENQ
tC/po1sdhthjMz+0V8emZpL2bxoLuSdrbNPW/PN6owZmh3zFOaYMDWsTJbGJrk4pd5RZuDswCr3e
eO4RyiCqEH4HJjg3vBcj7JTzBiLXAUPpvXyURjeUEcqSf3vXRs25mvbOL4J4uRXiNJzjqBTuGONY
J6Tb5T2rRFmHm+jY3UQPSvpo30VunZgc9zd8MomhmtuflRncV892wWAo2iF38lGRmJNjmk1PWFBS
c2EG5kjD0szgjeMSS0byWd2dV1ofshbugk1zFlUJNbHzEN8U+XXAc1zC8AVaV8yc0lA2rBrx3h93
wUy3xZcIjXoIxMXM0R6ik4aZaP7xs8EA7stQ7twC7CiqmyOzNHCeSPP8Hm9IVnEPWKH/tusHWRM7
cjaszpZBanffXGTtq7NzmemW2zO28ycjznfRLiET40ZxktnfxasJjqaxa6N9OovrPG9Nhr/l9rVd
tO+chLYF6Es/gzMD6mF4jC1S8oaz6MVW8RkabhYUGxkJ5ZbHQG78XcclH7TF2K1Gec0OUIX9tfPl
c/pAydndTfdpDc3fiuPZM/Nt7zFDk4P5jsIN7pU3ER71vU8qCP9XejunO9omuzwp1uwSw2FYC7ng
yAdxp9Pm8AT4z7/yD+JlADnoya2T/b2mW8rFRY2KcIrompkC9wYl+hn1X44I5csqd4hzBhiD3XWB
xAQSI0jCmVyxL+vnH9F4R9c/73wDROnFIA4GDsdWr/xoGAyBDwrurLFFGNoFdIR0Q6TKfUh6B7C9
97J7XQxr0eLgHkhSY6TuDUiwaZTt96oSvP37we7fAEK6VnP/NxsabS56pckNtcqIA+Gp+MQ8JQnC
pyTH5022SbxbIpHaMSWU5ffrPvuFNTkQSxFsJ4ZhL4m4fLhIZW6dueCsD61cQFThl6obTRfAvCb8
vBsotSmXhdwoPXNDXzFAioQx2B7tiA8BmW1MMvzuaOUxToRl7916dFD0NEq8JO073Vvr2BypA344
zJl6IbcFwulfcM+L/NP7lIElyt4uJnzgiP7yQptMRXwBvbwA9oiT5ZfWgwoaTBX+cqcOLJ++/eal
HE0nLjdGGlcWJZxWlye7Bm2Al/1M5R8Z+HWBOg+QHZT9CFiocWmTU4BKVlXBEWgLfbldPiPMTFTO
I8Nm30OYq2haND+8Tj5I15lH98ZH/Vmvr3zSc8hmQCvygo4wo/KftGwMy5aOTfY5rHOQxvRl7gjx
G3c+IK/GE1XTUvr2bjdQdDRrGgu3QwjIWHtFGTFvFHvY09sPqU7OSnMjQyV9/5m+/guzgbYbhRhw
aFgn3RJVn11M6qk1/fzVpgY/9nJOn0bh4WXjjV8bzJhN3yhYzoMSpLdd54iWGAbplidEu18X709q
WYazv3ImaySuMAsZcB+oF33joZGuYZB3Dah5PyvgluYENcvcweCuo88IFulzdZ+0ZoToBDtuwPDd
/6QD1nvXvTaKndbmbfOXezdICq35h4wWZqUi1+SsHIHU12X8/LTTXOYTw4oad8v2OwMab5usw9F2
iOzZXm27rPAs9UrKId3G6N6QUwy1vj1sgEDdGc9GGYFZLeGlUQLQ0+qUci88nJ8Qj5UVeQCsvUwg
nOUQ/Yib000TssB6f+HFnMGmr+5aCkEmAbJWygA5sxnyOFKgCDa9CR0t2kxUfGpVi5xEBYwMCXph
syGtgF/0zwRAmBHPDB24y3WTOUUK9Am/5c7/3bQd221x7eK7RyoCL4FqkoP9eJsXer+cwobkmDZt
GRvQhh4zI7mJ7qXsa+6OVEGImqlkXBzREJBoXrp1f9ouUuIANPA//J4In8mWb29j/gCxDEk046cV
yaHYwS7GDY0c8abm+DeOq9tbTJkWJvn5GAMuMp+apg21MfU86VrGw2XdGZYiZIRDpcXh/+iztBNN
z8/JD4yPZwtDfCKbQ6HDPO9Pp2YXupJnKdOj8usPDmib5FWSnaetulkkNqbg7k5yCQ796A/ho/nw
9EsaXoHEJ2DHq0bKkS0RWF73SwyUgHukCzp612TRrdn1RAeU96UCL0eZxQgLygl2hmvCNFxaptlk
F50P7utB/Pfe2zHSBtEy6IxbAVRNCYUYsAZvNk7/gARkVGyyH8ObMW0ZxxEEzGrLhNGKpxdsm83N
9LrKg29w6t4H/7F0Zs2pakEU/kVWRXF8ZQYHFKfoixWNUUTEEZVff7/luZU6U05U2Ozdw+rVq6v+
WR4p21nZ8uie2Www9W7Wu2k9tu+LaczxVqODfRpTpPPuePt8WWWWt34a7x+doCH7eEkrCy8766Hh
2ZeptCkyuCVBI7WYtbwmqRsxzzc6RrpIhmfHHZSPvG2QmEueumFHu1FBdEH4DKGwiRIFE0wHnRjV
ixtRUelHJNFvqAH9NSOVFB9U5/EWKzLfxlLGUrrJnxIh8os1qWaI8IWb93dh1nZ2ox2lGzudrhbM
cyW6SgisjnYKjsPoZ/h809v05P5rMssR1GCFzcn6iwfEbFZaz/bWwX6Z3jAnFDu4J/eBQtYqyPo7
wgkEN2j+9Snc2yggvtlrVpP3vng3r2l1SCGPi5N7CQ377Lb8Ypg5L6JZkAKmjDSZULI2qLmXNuOi
ArWDqa9ckRBbaRIjpoTI1YBsxoaIQg9YT1Hi3RxuWHG0CzCfoElStRJtSDPSETMCVkLVhHPa8qwf
tCth+86HW4RfFkhoSENFmk5SNmPM+/ubjmdJTD1tibAa6L1InEoD7+hB4juPAIGYF+pQDY8gC1AL
WRPOO3zvoD5MpkU3JeEjiEESOY3zgbLi918nus0yUsYvcmFNWpEQv3pwaA1HQeDeq/+p4U7PUhMx
H7BN3nTll/aV2SqCIdQuX5rrLm1EGIaSfHqytyF2CEBZjXTeOdLq00fxX8Kmv7OC3r43+biE92m/
c5ZgGKSbYpj035a9XEoU5QXZow7a8eWt+qglhC9X4wPuMFOwPbPVSEyqFXbgm94m7Euh3qLoba3J
iG1IIwgbFDBBVCnBuHQA+N8IJC9v5rJjPmf6bDgkvB2cGdCZgjZGitCu2uJvvAGBH5cr/FRQMTg1
9MY9bRVICwGiSHagOWqZUYYWv/oOJRvRoFauSQ8ydOxt6XAzPRkZgZzupZUImszTE2BBskh+qLEw
kl6VZkMtZB1CKt6zeliDwPItWwVcNBHwApUM8MCMPd7ryMK1WH51mqALwJp92+JZSxrSttgwFlA8
GAyqmRbkHLWtaFhzZXwIOtFqRLm9ZzAkrcZn1UMS/kElWnl1RuowhxYm+zCJmyBEBtkzqMnXrAXT
aWb0WlikncP8Z/QK7ko2HJRxXDplmbWchFn46J+i8/idW8b61teY6Iafhcx25keYku3fvB0GAJ4D
THP8klYm5srVNWP0DMa75/1suscgShnnTkS/t3IL98p5OkUlInfNBbOoYzok/M7gPCei5o91gwYB
GFC0OQapRyYwz/qrgC97A1iNUA4wCCYtAT3+eMFp2PMw1YnPcCtALsTdF2qKYj7Op5q3d8iBRZSD
LkuxWMIwuT2+8L91gFyyX1r7aYCvk2HDbXEpGoA60qEVvvpFvG+5rRnsMdru237VYb4xJLEroDol
PMTPqj/77jPYd8UhL51T/IBV3nQJP2GH66eqNCyQe6rhVRJ09bDoJT7YFMQIlohh9s7Or9MNl3Rv
sVCwHWlLzWGfxiv6YxsuCVjNqYOTGXaV8Gth9Bq9qp12n15uxej+nDBFsEE86j+Mb2bmoVpZ3vZi
IXG8ulkLEMYbwXOJr/Tpn01vgtsYgZuQf5K6dGgCOUQ372vqeUzPNWZfvU6oSVuKm8WSewYGlUvd
IqNkMxUi/K9enQ5ilTAJO93X7IRVehChw6C7sUhUGYA0oCQGe8ZP3gKNoa06pOW8p/SDmCLJJrrT
AiiljVdPRvY+efXePxfMlOFeGPKUcfN53GigTnEYFuB+Qh86YIdy01XQiCqKLyk9yUyD6sqL2nr0
D8TYn4MnrxcTc+enfsutw1pDJT4ExAhKwgISaCZQ8SmmHArLzCbOvaNr8AGXsOPu8QJfP/QcM5jq
PWOhndRJwpuXj2Q61tg+PDbdzTfrGt0+E6A/ohzmuoruI63v5B/DfSQBxwo1ie3d3Ohv0kp04pa1
jYP1eu3uTDwp+eJ20kQZ6uLhsLstVkcqlJqYNtiZ241HeNebyGYhcoKVXae4ydyiBaOL37Mn5PoX
eUDUIW8XoghNRWfUAL4qquMjSbL5uaov93wg7Ljk1n5cznH2LlqQnEZYrA6XRzvyomrdf249k8ht
yQi5hqugRz6Cfelw6wyY0xlvPxVZIGDFkPTcyqYBZ7P/wjmTIoreIrYTsInTtM/dtl3dkZTWh6lX
Zz4xkljnOWf6PD9Sw2DU8qA+PHdPa3nQZnD1JViZeKf5A+6xvU2sYzfh+qSIlVobZ6PyTI2T+qD9
QBVMAFJRLkHx/uCcgqfB7qQt8+0uGigz3myxadXbKM3C2+IroGnK3rSsc5eLm1y5MHO/fjJmXte6
8xDF7NWDK/959RvkrTYamLRAWrupAQ5ZMZtB0m8MEs/bbJg5O9x5d3NbB7NJvJ2HOD2XGBNwq63m
zBgvGvkcN3rZy3uwXoIxKfDqOB02Ay+j4cWsxk37sCbeine8QWLNC+perT7XqEYx06vDEaKLB17M
xT77G8FRidXii26uoB6pUnj29+uzf+qWHickygHBBsd5wnWd/UpJg1hBJRVbKpqSVvq05lKn53ky
rS+S6SrYuxV2AY+zmBd+0e3ElZ1ZrPnOkBrAC2iGXQhdhTjaL3xAG+4QdUhHzUVNuGvgXN8tVCNR
89TNqxFr5TZ7V78Z3P2Og4hox4m1VV/woAo/8/iAuB0Q/TlIBLjZtNMy9642zj5acVhgxUkVzYPz
1hp0BkWXSNGK6aAaVuK8X/rg/ez0qn9jNxqUC2Qx1zq3E+3LGGs/NLzVuB5BZmSZNH2gID9W0lTS
/lV678jo73q1sXn4O/kkra2+AKxdD5SGViKqhZR1aKlKgxdpmkauZUzo/Ccol1FEqoeHSStqRbVQ
rNVVnzaKG0rsdAL0OpGqSNJtvyMzVSMPQUDXlyiFUeXbdQYuSZ0a0hjnR0evg3KPx614GTZ91wU2
s66TKvPIu/sF8gPUN0pzy2YhvQMFETYsXRMqcOWogdpCfQzPi1Fm5IgFMGG2JUjnD3ToXki8misE
bOuoHR+Jni9E6YmTLm995A1CjBhrvh8nDOu9okq661MHkkptwfbMLHYNDzFYLbLpnTPApgkapAQN
HHPWzzxR2q7glC0yBZ4c79tYl/Ocz6n6lxd+nAQIG4lFIuTfYyV44gQ29BkiCqHrWwX3LlmAE+9d
CelCauNqJloQXlNd7/ns3DpHAIL9xNFKNeZgCtiuh3fjO9n0wmZqkJ7bl37uscWdh/fFKACC+sSv
sZA3Vu5JAYRc4ghTix/KvcTpsNnQp+0SwERFdCLAyjwkWlkLnsjguLltje6+ambkQitqxzeGwxy7
z+ELC4EoxFsdxX7J9KvkDzl9CzknfCxKEWQTVh6SsYwKTMhhXSF2alt7+kqUg14jPoYa3GV5dhtz
3TDD2LJRMS6DKo+aSqndorOSOMen08YpOY45pJI3n3A8m0Yvj2v4nQInrxur4gBu8W3Ap1oI8CbW
cAInunRvNCSSulTdZcM37CK4xEVvfzYfA4UZ9yC69U9kYfBZyPjVdtqh0e5FuEQdg9EPXoUiK2JQ
WGKSghnTC3GTJz7wNsg4b3WrmNwGN/MTaThH0P3Mv4Sv33JyRnLWbc9OiyqbVaWngAgQH8TO5iAq
Uzu6kxW6ZW3oPqjKSEe9wJm+B8Q2sHCWjd7+u+V/keWZl7D9cwmfg6qfI0tchF/j0kM9DWL2N0VS
yqpk4DvqjM84p8+EiDLpfvVLEjPIewiIsJQmFHi79FcBUSsfnbKYRY/eDmhlsDpIFeBRn4bXCeuE
ly39NSBFwf6LZhSUCeQRdHZS/xHf6fFwDxvg8LAYN3xyZ+dIZl6fZuSyBa0WOMrdtpi3e81gT0m2
Gux7mhqv3IR0YHCzWvPL6AJLZpyFt3612wGPL/1zlIZDNLn5Rz5V8LGWs16/KNWyx0dG9z2lfkoC
HmaeMahMV+Y259DgdCh9Ul4OWiRGZQ+cNXx4qE5no9cVr04M7l2RLn6Z5ygLW2R9Ve5PYTrwgMLi
0zxqhnl4ihprVg/T040odXA8cpQnoRRwru5En6wJvRjdXZi+UH8WODUY7py6DbyBJvQQE4G3l3HO
rX7DnLVIqgFTqMajJAQck2nSj/TqKBxxYrEJXcPPltQrolwg82V75KilozQsmVc7kRw73zCp8oGb
YNA57BxSKvR9eBzY7cQCdnkSlK2fXjEWAHDiHGUhaAKJUpW0U8TmmJXzqR/beZgvsWw41D3v/HZU
vDBsPoXQ7MxLU/bl0+Nhhi1+nahfUdlGd5vQZxB8f+d+y8QA6RyKHpaba4rUK08x5XFxHZ6GwgFa
brUnaIANR6Rl+MBWShyPk9K+B/mgHRYrWifUPEH7HQ8XI8dtvKzNC0/UBm3hvSnhu1o4PgX6wkxq
beqkIOUGc1Ka/LJVYVzmA2lj1Mm9a4BcoCtYcmlrr4BQQJNwtEv1kACZqSnrBlVAx7dKmoh6G9l9
zUrjJEZEjjdGC89pHz9BXOeb8jbFyuo301nJy87MmFt5FMT4h8M9SxofghajM6SqR3+HJPP4esx4
3V9jU+fmSKwc9/tJ6nrj/g8TdXZcYXfTiUEPHzmtZjWReLe4LCXiXZ7jn3oMhRFm6WeSYPKHdl/D
rPXL6Lx50pJS8+hROfeuvTbEJia5tkMtaMNdheIK9BB0pB5V7T29V5B2y6Djpk7mNLd5eI0a/hEa
QBpmI/AyvGk+SglTT8Tw9Pl5Wdjo5qOMzFUw3cHlIfv59hClBMCI2SNjgLY6WMmUYlt72F60hyi1
F/5uSyDB0HdF2JCYGK7M90DCp+m2SZ60M69fiodIYXlRgH4rT+Xzq9uWg8Oz5Py78Bs5oUzaT/ts
BeRWKRPy4ztSHI7SylbITBDG0dJcU0TmwTMd4qZu0q/DFyaAuvowyk93VZSalBhxwyhOKxY+rYF5
+K819RgCSgfv6rVpMeggmN4YkHgbg5bTnhAC4ZI2uPeu/lElcJUm+fu3DszdtInSfmvDr2HTpnxO
sC6hbNTdkUVACRjhGlS2xlMHpPtlwQ2jiYDFUJRCsoNXHohJwpJyECVwKw+9c+SWKdWk1okQ+uzX
UBaoxupka1KbeQ+bvQxGERhWdHMb/ZLpUAp1q8ReN8ZnP1xB3CUq3c3o+fnX5XsXNMdX4jJpJxef
uSSr7wOb8Pc8uA/QE0AI7+D/1GiGUJOXpG6R7FGK/5EfkbLsfQbx/ZMJVzypD9Je7iAVcOBwEla9
nDZMec2D6nj68/zzcp7wpwfqJVf5Q0gGedFd37cpSCFiVxnthlTmDoMcwb3O6PAjZwqzn+IKvewQ
pIo/zbIF4IeusEx7r7BgujexqP9VNaXGUIQw9sHyAQYpFihL0VdrpL/pZumQH7M4oxsL8hoVvDuz
498mb3f9W43bMAXdl3XnIx9u7WFCKddVDS+2w1/vlF31X8ja8yCa9sqnWvHzg5ieIADYNeRBVYo3
Kk2oZ0Xi62p/q0CKw4Lxb9rqyOr3PjzS6dVyYG99inMDiGPCNFcRHpKvNwIlEPx5CYPuEZ+W5p3S
sYPJnmmiU31Dk0G60Sr00YiALnUkxE4F5TV7hS9vI/X0hdMbDsFyCnaS8kYlES2ypH9pqU5fzDZh
Ih+ZH+UOUgM29CcDoRTqKsPbQDbkxjTWj7SEj/yoDW+Yjlcni0p7RYPvs8TfkhhgZ7H0KlnPFeOj
sTBrSoIb7NTT1n+Ar2r0+r93QXGadKwKcIvjd66zE1Ry/hSPkI++chm01/C3h6vFjaPlmkPaVoap
V20470MqlwDDCq4rlM5RqjC5Mgntc72RdoZeqcEAG8rkaY9y1UdAaA6DgC33tBmPPGmEDbqZtJ01
3Vgq+W9UZQQQAx0PfvQc6FREXIJTYN0HicqZKnlSFoMRQxv27N17BBoxAGZMJawK9x3Iz6zUKYwN
BDo/7coIWJmUVZ9zd4ZbMDVMKIaTM06P6YZzwPp++JKSsRHReAeLY7CYBy9UTgVgEnfh9Ci2/eMh
/0hrjrYhcDR4fWBp8H3pVZDWj/QC1DBKSwXUPn4oo9UTMpDwK2T+da3ScaRL62/v7/1kmE+AvSMq
eF4LeABjx0oCDhDO5qDfnDe6dQewGN3KUMPLUWqmPwhRARjAEvU6ipk8lGbhuNn9AqNCbsOqMDby
4lJ3Z60k5abVBMskdKfD2lJQ+fTObgoOJ0IEOApfZDUuaZLSmDk0iATrLou+puJAYeFGaAr7jOHl
gqYl5FqnqPRyc0QX1GFL0zPBLEwBkOWn8oih0KuGi4f+cm5QUoyeS6Cm1dxHYKX8uhDMERQrMXZx
FB7BJ8gpFBHnMIYEQUomHAZXhd/T6wz/HzhE2vNJ/p5TUFyIe7QtUUNKnJP7GYLz+T/yxKoqVg5E
ATcDZQ94V6LoT9JIKE9khsePLpJ3lXIxjn0NXuhkYD0Hl9ESoMLJCL/bfcBBOfLpRGruk3xDMudJ
GK0VPyyjOOUGhNOCVfE6/o9MC3XcE0imYC8W7oO73elOiI7j0j/gdGAuEux4ojO8MBbJCPeCq93b
qj79c7S675L48UjSocCoovyVxBL1GlyxfCKe8WNI9E7/Kk9EkBHME8I/OasViN/Lzz2CAdCHoODD
gKkWwCLWbiv59rQPWNLHA/NfVs5jZ4VYMK3NCfyaYNJt/ogCqVXds21gP36yKZVDIk5GC2yeHGhB
wBGvhiTPih00jmQ12XlX/9z9WjCxli9mHWLnNLcF6/dxxc2eEG5yKeILpc9UFd1z7pO+cM9a4WIo
XJONyecfbXYk+cSnJLGPSt/oJuYH/eSppRRJlnHhB7KMO5O952JHY3SIcG049iPYASvC9VGhZdnu
/h09SR8kyXoPOwyRUdwATgLQBcvp2FWs3Rlo86dsM2k9Ukpjs+Qs0QshfCX6stOpVXqbjDQmocwX
XZocH221PUZlxQ6+WJNJGehY3bhsIdFMaBE0oli36ApveIGWnGSBSMXYbOzUwxgcjfiqRdcGO4IP
2irgUnpIYMDKgBeBexFMJcRiHR6VUIvdtqJt2yUABHzYsxsr8XZPDkbqw0pSx/nsL2Vl6q1XqC1O
0s2aMGsHTJINLKSM0x7uyGKSkNXiZ0qfgqtbCgulppmNjgCmTStlb+ud9IH8AmllZA8JEIfv4T0B
fFwGCelGwWK57To1Wq498wVHAgxSGOGpC9VRNlbhxQLMlNxqNfTwaX7pgj9/MDeezFAGuEFyBmK0
2c7nvXubwRGOGVfNbwp/MDlLZl9T4SbCT9gpdesadKAKU/x2xVdEXBN4inI8FQfA8sOQOmc+aFHk
RzqbBPTL+lx9ixthJ/IAK1ZJtDrIp8noQQFOhVqeMFsofDA0YdyYQzoD6CAZ7Z6ouCbOC6vECR4V
HCniYHBebtI97IHAoFYdxy2yauesivW/6J2/XMD70qbVHl7ndcSzF2m/A4BAagWKwoabyy9I4pju
WShAm5d1+wa9qy6ryzssqT2jaYrw9Hf+nzaFb135jf6LXga6GW7ObQMRhh9cEaL0wGGD+gIbAMcO
sjTpAmjkfW6o59P+oit6fTj2SYMBaeMH9f7J2f+KGs5+DsVrP3+NduAAA4b2nii/rnqt6Q7kZdGi
K9NYMlji0jFv6BWhCEaYaoRPt7VsLXf8IIH3YKtqesq5SvqQybJpyq7ARJCQnOdXiW/xEcYgp6+I
AI4ujHTysPezMvyiBEI8yDwiBJ029Uk52GFRmEFFhkJ2XPrPfqtrMPwoeqRmvmQ9SwpnoNjNgNvi
7LzgfaPyCVAq6kvF6cR84b3VgEEl+m8VMZ0EhAxCGcdYOawMOAUE+zE9koHpxP4D8GAO2BMhNwAO
fiUmn+J0MrhCmdBHC5YnS6Gdkgn0dHNGQ70r0c631Z+wY+ilhfMIPi9cmzlH3O0VgmB9qAwrnVJF
WQXc04nLxdDI7xzxIPKIKS/LN7JM8CrZV/dubXHvXruEh0qd7JjKBPgzGMdA4KYOcevzFpMLllpE
1aezvhBvYtP35IbsPFCGOl+PQVUxKjzPEQncVG5GNywHV2Ic5IB1/GW1FXZWB2f/n01ssJF01+Cn
PAZepmslgFV6dex69zDFoHO9A2wJh5wP0IHSzBDdD/fBL8LHF5eLbi4fsJXDb38CLBgNyr/kL2l8
40zq+r+sNUUiwmroMU/ENCmHsYlfYMCyuiiEsOrYMFweTk8lH8wvcBKRA2Rw+BqCWyswMQFtRoQ+
3KJqYC8WnlVHLhIHKryBfXPuGiwj86zYU76KNf+Mj1ypakSgHpSnAJ/EsCTs8eT5XU22L4EtJYYP
PxVkiC1EkbnBnsJW6iTXHST4MfBC+nUFFLXAGF5+DJImXLhDkaMIHyizCaE/ko7c8WE9sCt2SQon
JMXnYMBNEBmq8rYEHlSygqYM9EPVGeenAc1geJQNVULrAHjAKOJ3Ggc+dCUCHMEVQpxgTQQPT2va
Mc/UGAubnosCwWhGBzwdtq9K7RLGkWKGkEnq7xfQW6SlccOSyFAQkHQpKmJslwXhoBgPtEh4KtAd
x4o7OEVjyCuCunGfMF+Io0p8CXQa7DMWk0j6g2F+3N7EACtjYZwHdFeq2irK8fZ9tjFhjJaLzcKG
FeV/ohBMrS6SrYQl4xfBsv8Cb7zo/wHlKBySv7PJwYbqIWshkLgD7HKlnURTNL4ITyEmiOigqSSS
dur2QbR4REvCwC7MDa4BTRF8pMIY2QVFjQk0XGqhAMYlJUocSMR4GWqQ4OMchzthTko+xPByDiIo
qpKeNnuHDSo4cOdrkwg8490Z4nEN2vDPsh/BccwQFTIHJw1ShwHzd0+hsD6UIxGrlYl0lw+CoXOF
jXBTpA9lp47j0xhewcef1zlCQTCBx7HWLtzb3rBF3xJjZ9nGEFsBPVUG300bGONdnxuzKGCBj0KY
oxZIjc+SjB554j3sKQOBCnqxyRlV2O1qE8oQKGckTyJEopaJFilLxCxB0cI40b6qK7v+VrFHSuSn
Q67gXT5HlxvE4MlgSjAdXubXE6JVJuhIYS0mQYlVhzfIrAlEuu4LDiym1ObZUugl1AL6faBzBkUL
nTa1p0pPXIolOfJk1QDI9uLX4xKlqI/omF+gNQOoA4zINPPgyowbyxiq3fHWlaAWvajxwUNrAQ2N
ebZG8BdNKqmr7ntX9yt+4kccg+5MaULR+40mk3pYK+7bG83yuRrYUVhzZk0PQU81kTDXkt4qDWwU
b0WSdWq3lUYaci3bR9ilewKG0JljKTXgujOR+cVKwmE+aoY70c4/UI3doxVRhERE9zkou1BYcsZe
lx0iq8Lm3HmnEvvTQEynTtUNg+T21wr4mvyM+EhvcFiJv+4ZJ8IQFve7HUqAWOAshB8YGeCZpbti
OMkNw0I1mnuhZwtRzqpGAEAdoVMU+XbpviIY7PNuplp4eSozlptONb9l/+ZIyHCL9FhLq7by0Y3p
3kJJ+SIlw3l7MesDjowr7FcDXc49EkZwWbR2uB5dgqbJUKtx9hPNn1Ha2MFupl0qJ8W4+Tlyok8Y
7usG1K0spPaTdPET5CcYsu8KSmZ2M6xR4Gm4a5ReOPh6T2NTGZes3EAqzNyttRqdgxZSaDfzMRMw
Xf2uugoU296dNqmW+x5AiwOZ/07Jp6UMfESeB2zFJlCs8t6iSqhutMbK2gZVK8XVfIHHJjh/nIvM
sNIVPeEqHlYx8QRz5dGsNKwRKvF1BG/HQE/SwXECMg2RCFgbelrQIjRVWl3yrytrVXXX6ura+fDZ
enuGfdJ9VtrPmWxaGZzAPmJl8R0+XJZSRQYlGrUXV1fhg2B5OjvCh8EJhhi1Wevyo89/TUh4Ad/D
w0JQABEzayqGiLIsw2/41CmP9gnn9S+FnMBgGR/cV/dCiQEuJWkX/MuoQo16ShgM/0KgqfY1/Weh
4VM5bPiPPq0nqfUiHqi5l2XLr8xrtCkkYOb9e/T6bW+hc+LBorKXte36360Jl40tgo2n+vCNLHGE
pzmzmJRKw2x6XStMOM/3X2aVTT9oxISXv7dXWGtYK1qFvHP0eAbnNqZlNZQXhltSYx7q9klrtAK8
vG53rsRHwMTyZM4dGUGIRmRL0LICqsS9r98vcD96uJBRulmvlVWuiFc7g+scfscX/nKQ9T+MlRTb
PqKQdN5TboINm6q81Td6+w0FTsuAseV3SrcMvnLr1DYz2Lwhc1j71XUGy6nlZs4zt56fl4MHQM59
OpdpEdV+6pR+M5p2+9S8hs9lhaDudwd1rK6Wwsy5DvP4NbkOD7/3yTVQ0w/1g29m2rAFS5TdOvQ9
FA3nhlpSYh3q9BXukQTdPGZPCOnxcXgcQg3aPPJuAe7F1F3gzb1tMOSM7OnSb3YGbYo0b1rdvGJv
n4PTpP2nGv/DqWwadJZQascZy62mg/RnF1+D56zy/TW7TzKoSS8IliriKO0kpneH6bQKb0vl3HxQ
2XBFHN/e4ZdXQGmomsMzvQUdJIhoRQ5vQTZshMiygrIOdgtaQ5z6NwAzXcoNRtNpYB1g82wFIaMd
rcYGWln4cqjRyKb+rTiE31W0Tq+06n7R2LtGHIqeqihHy9RYHrvEchDrK1AkQAOAx5GtFQbALtn5
j9mjdCiZ2ozQCgVdYWhCg555Nt3db9q1CEr/e1iHt5dM6cP2WjeJ1DR/27+tGEd2n6+Gr/l+fFRl
8w7/LxmdxlTlTxRHL2FuwiR90hP8/vSt00WBTSFZUngyfWrg7FzJbibCQpRBX16TLDHjFRACAqBA
ITneGF5Qj74PAftw/wHnUzRjfpobbufn7XZG6QS8//izisScf9JUR6gCq/JttqAPD/YD8ii+S+PE
42HRVoE4EUcW0goZ45i+ij4VipDM6zDrie73ZkTsBS75t6EVM1DmQS26+ONNqzTaq2ecv95psQBF
TgLDWyzE7eepeJD852ewYyB8BEOaqEE0TDoCxlkPpeE2f+wmq2g3NP6EZVYpYjBaSMRFiXwh9gUo
P80lZ0AdHSeK4OYtuKBLaHhMgFRjDIyB8DzjSneTglF6EPC8EzWKS69JPQ4GslmZ1QCAhPwrb66N
c/YF0DkTdIGyeWrUj1rOkLz2TyWZesQ4Yh/dJAceUt0uBxqQ2LFecJVOczLWaXMBm41iVJd8wG//
QukkG9oFtUnDOczVS7Gffxnm9joHw7CgJ2F7sD6iVBHNbMUPEoZJrgLtKNk2CeVqmBkhVFxQTgeE
QirVMCh7eTDBdkOLqaB/GmG4WJhQrnu0c/Q8YLHh3OttALQghxPcktn15CdouZ6BMafueMSoupRp
dbs4mvxDmagYOst226oR0AWYe6fln8cXbz+m0M2uUnWC6jTWRwzwOux6LB4BiaDLmwlBBSSSjIgG
POjAJBIcD6faQ/3aKakSX4dYF9LJHXpfuz71wW6mojEBCoZp5XG+7TulA4ik0xSoAc4MjXB9CLCA
IAI8OhC1GjSSLVaTdnAq7WR6xURT0AfoBpUf3aa5ly5pMjBAnQiiI2WvguAynzHWmnbuXbzdiOzT
fuBZqalLcGwIy989u5xml0iiRqCPR9LpgXIGbtHguZYUL3b9U/ewvqPoOQQzGyTTxtk5cI0F4zc/
Ldo15zV+7ck1brwrbAU074dgOLgl2xB7VXky2A3evUXn4Q0RONwIkC6oXyVm7vRgNRFFnedO5+J5
bKjHAU6CojsAdR5it4SIkPeP431qHaJ8dE4tKCw43aiGJMVSsOveIj5ckVTD0oHX0preQ4BGxccJ
tS282Sf5hQiCw9l1gdXthKzrX0WbeEo5inihBEXQyEQgEDIOQs42qML5PA/xV/Zz2upie5zLCFLI
cQHvBUZNmpkVan8U5QLipA75YuIL8KW6T+c/IDlWk4q72t2HLDUguAq/lJyhUkN+GPxDSYBOuItV
mP3Ll8oeb4RDYt6auAZHWhTTgQLClXeHF6oW/qO7WxrdPLzczANumLqBABgYVre3dwQYEICesWad
KuRsohH6r9mvBSb3NM5Hamcpv8zr+LnstM0CrkiVNXnjvJiJiL3HLWIX7Q2I6d1uL9IR8IXQL8o9
w+v6iMoHsNAcEmcA8avy82pZt8Vx3kTq4MApObhnoJAvPi9xruMH+KDym+awtjjRSZv0eRtQcHBc
NmaLYsuabbWsE32AtLbNnHaXCosPvaZLGLGnFolhMIBV70zPyt19RNPtlDsllFC8SGvM+Mh6Mg19
DA+dVaiKWv4JGHaju39c134hO4HPCPtpWY0+2F9B7LksCYp2/VXv7D8BlNb1YRM3TMVfSDaMniHz
3+GWi2jxKdORVWGjgONjoL++EXNlbN6h6LV5H3h4mvSp/g/SPqAmv4OjsQChWO4H4EOCIebCJhA1
s4+RZiI4RNEONUpGydI1dvTp0DO3ENjYrbIrBcMHL7PjRNsT+iNoPQfXZxZf7/q9AkhIYoApumGI
msMS/v1uSV+Q7Ef97GZAF2cH+1ECjrCkH2APW9IZEOQR13UsaLn1Yc0w679XclqImTQsNwbgOtc5
w+XHqyAZiRARqwpLX2uwRzWqr17BeT08FpLsE9HK6K0b2JgP8EBppBXD+pXZyogXqE9Q4ADGUiAK
Wofh4w+wst/7XKggMBNAIURYouhuBNO5qy3af4CLqDCECbQ63Q54jeiJQPYk4YBPVFwAgYASSm+l
p8Hi42nhNVNmB0M+yKawXMKUiTiAlD/llXWN4Xo8U6oFfCanY0pFqfz0H5BujzGneCyKlGTuTfs4
l5NJrMeC/kVoO4K0DF89QBofqrj/wukU6gPP6Rd73zD7y4mKonBTveEmViSyVOqw5IyTyasmIkiE
lq8dMDa+JkxDeLV8xYQxrznlEUKsPQnsZz68KvMMDoBvIHjEZP2Up9J/Re6MPlZMl054GC7vQVEo
HTG3coYUq2XnJiLAs4VdEh1Ql0+REjis0yV7gFOagKsob1E2TYv75AuW0VpUOdwRF7floGAuMZoy
uk6y1IXv3SOuUGUX8Waw612M741KeJWz1po3utETpPQ5laEHraITkvOIy5keIio2DD+GHUIaMlfU
//BafnvbwtgQpbsNv0NiXsBrxFHADOCS90Mls8BjS3KBM3xJA4pW2j0ujguNcEWRAkUzZqgxx1aD
i7T4ubmsw+uiLRGYAl2w/yfQ+mL1r1ioe5ANOpHItk2n84tmJAJz88oCbYpz0zpvO/Rs5+TjSNHA
XNieUCPeRekYNTTmz9R8xCjmVyY5XqLm/D56RIMrXyiI/lW8ZPEIzlAd0F8NpLSPRpSdRDSQIN1W
kyA+OnIIbX1EFw5NBBVWVgsVqy+EA5CLSgSqIPBbJQmOqghGGJPdHxrA4R5KcfF9lV5M+Vu7Wg8Q
E83klcw2WpiUxQuv8emUVnNHBS5L2y95qPRcIFJgS3IQ6T5Q9ayLQDdCxPQlSx63V6fH62tmkEsv
mW86P9nv/i0GPie2oa6dh8/4FsPahF51nYCa8KvooZajjgihB1dVqhSIN637L+x/NtG2Q+r46S8A
u4TBPSYqSbcXjnAZvEnS7kODrULw06Du0+iSbnvBElQFeXwm7mz/yYF3EAbTqM0OEnNNdPALjHEF
aAldOIlC00LVsF8LYJUezZpXtNtbaO+gy9uIpOL7hPoFuTqZ0bIKiBMakTGGvypd9OIbAR0NoBKU
pDMrvWCUeVD7hWAbNvsonbv3va3OK5SHbQGVq1mNzpIaWfqX8xwsm+FtlgyYHPe0IXTnZhMZ4up3
htzKaQIczITVM1AQRTUtkcppGqhat8QuLeAtsQzVXsddzRSFnXGFGXhBa00p1hEqT80TyCMb1aYd
90FqM6CfiKiiQcL585y10SqakIw2mUDwB6Lv7ejaSuId9MSW+Su85U6XqrDRhH4WPIKGvlKeL+2l
+r2OiLwkdPCfXZpIAfbFMptM8KXmFxXJEM7zlTjh0hfs3uIgygbI8OJRebJyesV8MrmBtLmkWUhx
vSN1gDe8Sp/UJPjoPSj70nCXG6wbmomoUhtxWrcV+gMCvBftiTH4NIYag9NcLRX/WrQ2HYeg4Ag7
ggGH8wmCDzS6ntmJxDu8xwUqGvkHHtJE4/AwuDGdCpnawmKxKKpaT/gbVee5GF7fturjW/c7/ZN8
0m6GQk10Yz7Jpjn6DA2mSkOYOaDGS1v7FKfaq4UMHXYRhGLUrsfz+rtnzMyDas9v+999YjcwmmWw
XiG43PkI2iVuFeiz26Qay5iZqYRsEOTgKDeAoxhYc3BuFCIXdWaiuKfvPRoN0yPEkYCeZozxFWyq
/jYPv0Rq598cue+ZQa6weKtpOEDaCDfgGoB7Z8zb+orwnwveXcHQIpbblpwFuNCVNjsC7vfyPSC9
GF661cUtfI9oIxi1pRYW7/t877eCU0MgYHneNLmYzbG3m7Uk+V1DeWrz+DMgcrPbMSs0P7YB6qB6
PqxdfC5oRiy/r71mWIGSRV0AoK9KHFydIFGMP4DF7qXdhGY0ko746y8DV8NEs7QQ7UGUGf8D/odS
C3p34towtctuba8MVQNTRsia0BYCNMgAACcT+5jYvJsxw9i9HrgA9M6fYXN0+2MaNv35V/sCG0+N
nmCvP50Np6BJ0cH7mj0HO1DMyvq4uS4qc1KOF8mCyu2sUVkP0uWDgPDFDlZicxGFQ20O+aiGsk+/
7hTR2b1BecEjk3rA4OwbX9QJy4NVOzhJn+gI4k6JkOaQtKNJ0lWpe+II0HgcEnEybIdaybvPm3gZ
am1olrJprzBUOLMfVrFD2Zr93H30s1A/lxG0UhWhikuNvDI7cojqC0CQ3VT8iX8MsUS0CBoo2pQJ
ERH+Fcmz4dTIvtT5tJoYZGGAcCo5TNq0It0Wzd+EYLpuCzk4/YlLWF2u/Jv7HDI2aZ7Aj1EerlhJ
xZDUu8+bAakw5QzFRUqEdLjxqoSYiWNw2tT3V5okUBAZsBTQX3iwGTiXudVL2oQliBCRte+mVwo8
9cWnmYfSCnEOpUMQHVK32JsPGUlA/v8vTFMxSxWN0/zapf6xgTWycjdz6iGw3ygjE7ConKJ4mihI
OEBM86kZxyTkk4mGiCoBgx2EhaRxQCaJpJCWm8lkQr7NqfCDDkk3nwPLQCGrvqmSIcEKOUhO0Uf4
Mq0YPLZJNKFWpMBnjzMiXCSR5+Lh/tCHHhMxehSD4JHzeaonE0VT0RZP4UOGYksZa1pDHII8hXlx
rPQa5sin/M1/drlgXi18ALNlJaOyG8fBZhvEMUWLOGMHkDpT+GFPpls1UXHBUNYUCOvWVZ2Fu8UT
29P8pEfwKXUHzeEdrZvdKCjW4gdT+4G5wrrSPNX+j6Yz20pd26LoF9GaIuVrSAgBQl2/2AClUhRE
t+DX397DPdd79nZbQLKy1izHGBP6lF2PJ6lY8mArPIYcfWT/9UxGyLrbJSIuxOieVmIpt7G8tvX6
UkfFtY6e4leECgTqiiBKL+H0tAE60UaDGpNeTn9m5RSKHJ207+Zam7xHiEJwo/ggsChtSsu8JHAo
EMqUfSnq/GSgq+MreIPPMZEAZMAClbrKr6gOhOiHxpQsBrsTuBDS5y4MxRAeHM27F0BOXLJFIROg
c2ozExw2wGeOD5gv0pR1IQQaCioaSBFtP6uBPmx/zpqHMGoSHH/UtvmpJe7nGrzSlxNguQd9dKB2
xm3QJuTlfEX+GyxmrZfJS2vWgoDe7bJvOZQBlRoujIsBH/Q4tctoUnGsAYSUJ1f4Ze/lauxFEgpa
dl4HSTf9csoM3MHgdVBqD7gU8BwicwSyYkthhlv+8hBtgZDgeHhQNB3LsCusuz9y4Olj08kGBkK6
WGp/NHr0/cW98sEeyJEP35cEAFqNe4A8+lx/Sn8QV24KSaEdmbJCFMncIvzmE2eV+pHrbJus3GHD
k5/VXl/pOGSNSL6Qi8rgPe5gdWFWvqEEQGnA5Y5PrMxx8+dceRDdUyFJNv2pFXUeON9+7gdGg9/n
1ln2InEDN0FlppTA7/SC3InvU/98G+fIQ3kn38s/CwkUzzXV2/YUKYSvBtfHvfd6nCLOePZUMiOx
9aytRq5ucIU6iqksYQ32Y/hxVH/XFCcCIbbcfS+eooPSztDOF5DUBXKr9f3Z92jNgpVuYpSoKzb9
DsFWMJ1n6PaMXHfoAAgPwNMyO/zARDEUVeYAZAHEfEdC0LNf7c3b83LzyhCGfB2VHv5jyGP4NgLo
jHC7td0LlwA8v4OMOzPQ/y1PGcoW/h5RJYhv31DpGP/2Bx9rnwmfAoX+i4DTUl/m93/DeSX4gIvr
aIJzsnxoL4HVOk/8OWgCcP+qcZl4214utlcgdvUZDZh2NZ37uk3E0ZhWjzosL+t4deqmUfSZKHIq
YDyKUEkiTECsqxI0O/zADfD2sNnk55ed8UfEMBNnqt/QuPA744wy/kTns8O4m3XcZkI7Cm5IezOy
h/oqOkoZVpwQTvorSHSL3z7NaI5WK6pHDixvRtApYRlHT7XlnE+sRaMYW2/7O9W4Eqyn5VrMwJtO
ZzwcDtH1P6D1suGymHO+4zL6GySkGzVa9z9hbb7kQSDUKu+ftYLWz73OpzGoxVcuMIpQxqXrXPOe
lLM9J8L8s0ejds+0h50z8ResDUoeIDoLB1b+K2A5WX/GRuSarEOTVbxG83x93g5igIZxHHj/zG9H
gb4xbnaWPoN9rwLWnYfWWb4zRo4VZKzbkCmnXP2y3IRPYCNgPm/j4HtTNHma0ZAZMcNhrcmycD2d
2rjJUkebDZmQalGswEc07G9Qm0KimDmtDs9gPiRyuyz9ptHwATdrzaGzZpCXRmSRqU+1IpLzfPT5
9SUKQTjpXq897SBCh0gBjYOPiBpchtUfQiqobeFS9Zw9GyKTyONEqXk4HC+XTR+QG9/GkNwHNQPy
6BKjaYm4rdd6Qo/iFrz0X35qYT90oaO542/F2DO8IRSw7cf0j4Ea53Z7uv7HYnNiiTGwq42RrdbU
TqxVIRpVWHf6gRDjuos6xCwGeOfjCkohUGWBhoiuUUkDGAr/h1LYmqVpt1sfJSM89GnK312K+ZRi
FNWACxXM0CRCFCSc0fxP66MBlTxMfOOV4CjCmmgh9SWmPYJsujj8XeaRBlDCe5hS0S1Y8gFmDFCr
mC29FFjbJInjGMNVEvDB/6fSzUXu8+kgGEBGfsU42enQ4XwTL9H/aQJcyqVT9k8ljON3dGNqbId4
Wgpg2Tgc94Yumaf6ltmKt5Hbseg5RQOGkYWYpuW41LqmByH2AtaXY/YngAqmBGyg1vA8eAiddhRj
REm64jhqR7UO52AfNobN8bJTqw0dm8CcahHvmdHh+Vh5kopjoEYL6HUwWIMf5Wdhg/UbDV6R65wO
Ygwz7hUjy420OxiYzVDQQ5/Xxm6243Y84HY5HmhzDYcw8smoGGw4RmqLCSZYG3W/3FVSa05IXa97
BE5dHlwyCGJO4YBpsJ2LDNAMqvwV/f+NYJVwx4C/5nOGTnKILPu3p/MpltiFkwDANzFSUeeYMCJy
JgV/STED5vSdHpEJVf+hmxU1h7UNq9VoDGtMJl5qOg68tLa6jdzcP838VImvOYqb90XqROD5GAlZ
QqZzzASbcVNmA3rptWx+MXd5oi3FJXqTXCjrjDVFojPfYF4vKiMMhAT8OcAnfjV+yKuTp8fob/pM
vkBt+aMV3Dcj3l0mC/4/SADMZvuIbRaxorhvQjsWXq+F0Nuhc+jcWSpXf6Np9ozuGPGcfPZy+kiY
90O3Mtff9zT6UnEK2UP+G8B28QtaQt0Xd8qe5DzQVjKU8RFTSqZlt8a/E4DIMdNnE60SBHN01z1Y
CIaFb7UM77gdE4SCs66AoDdqAew2ttz6SZuHqJXswq7aF9HAAAATkfcNSrHhs8IUQMR+BwAZ6o87
TqHgkEpz93JGbAjiAxzwhlGZECqvyh16t9j/AqOOHlQ9I7TQYjJfMERY96a9HvEO7wroKh5wPFlR
1paw/BW42ClyGm6R7oC9SIsU7v0ei8pk1WyZfuoZgLhAKDkg4mNpjKyxBwT63nS11ht4RbSnahxz
yPFAwk6sCIke77+PX8Wyrnui3PI0T0GZYEpOdK8JlmroUzUNqQxLHwiBirD1jF8FlZEl5YmtjKD4
RToGhH4UVUnVWK3uStznBYSLLCrKKT4scodqZwBg2Fr5tqm96nm7OdYcNp4qDJg4Q2cInnxIqyAh
gY71Ea5QTlik+86iDtQScyjJ0AdNLwPEOo8IGqVmWbP4IQL+WCPMMrIudnL8nPGxUNsKsSr1dtI7
FiPieezH27HBnyABl8vYzCDberM5IPXvlEsGdsxvuBLncJ3j+8+k4+LxiEVhZNL7FGBo28RHLATM
MjaIFOBx5CbwDrkgdkWvZwDh5AkYbHw4aI4xEg+ORmcULd8x5qFPfsfnYS6mnHGDV3lZvrYe6QvE
n5fmjjX8dacZWvIk1/dX/xhs5zo+x7Uz/wBHeAgcn+S/D1ctQiYnrNoug2lCB1jQqscqUwseECUB
cGDCHQMUsi/eAqzIGOlDvsz0c6fiqfHvFPRnBpw4yD7fwlBtnZWDCuXLpFKbEBs84+7fx/wI4kQ/
APCQ1ftlmhTlF4YMpMXf4OmXqO0jZmoMIz4yv6DMZObsiROYowQj652itHMy9rj8algBzfdcezmF
TwEQtWfqO9RfYXgDAUZchfb5LX5hnIVF8j5cb7FuKOVGFfCDvBDKjo7tYuxk9jbjcx0RJZbeSMEY
4cTEF8ldu+yx8I4LplpE/+KP5pnqtsvh3ARE6UE8XFNI+3UmufAQrXozSoNpEXkMeYNJF94DoLue
KEVmY44PeBh6/LnwgSEj3BT/1A0aKhq7ogvDWqGvObSy/B8x9BDsZ+8Rj+3WurlDsOfN4cahE8hc
VyL0EAK0iqlwrrZMmIAy5hXmg6XTBRUmNXwSyshD47mfYudcsKxGbJlH4FsnHxFvPmzSSCVoPkM4
OwLquX+oN+rMZacPEOp+kWW0H7pT7DA6jTImdWjKSE47UWe8HDpCSYFsp38Umc4jg85ZWE5jBJHE
pmKGAN/b1nlHbijjYTKEAE91l4C6Evkzd4i24/4DxdV5h6hDywAe14PzyBs+IOL0RGSYz3YhpDzU
TH1tblo+bZYJMGCGrcKAmR/GC1+mTIUcMIyTNkWl49SBbfiebvKsqQNOlNU+LRA25XEAWsnGcl6o
Y7phqgyUf2faxaVxZqoAIcZj76XccxdWoLR/2vMRh8rYOjZU4wKSOUTNm7l0DEfgCbN9+Qrnm5kr
fnj7HrdsORgEyjABSoDmJouhidJ4s0Hym134G1SYpkM3KQCfyVOmfPzD3FVB3BmIlZOFtAFTZv02
z55BSwwySh5Q7nYnMD6Fvc6Z4yKZJeNx5pb5Fc+JSRLAqMiNx37c1imLAnTN1L2HWSLWYc73L4fE
FeF4csHZ23A7blpuITYqV5dMYmc2VcMXY8PXXooc9ffa3RZw9tyk/FK86YPbfXnh6wjD9RkI7Lgb
dRleJod4whX2eYSNYQ4xdSYdDT/4pXK2fL5fdjRqmfnZMTLJDeVYVN6TUVtvHA9+xVktw+zZc7Kb
0bhD3hXVotq4Ri5DCkQIyC+Qwpw4Q80NJo6Ei2vBZnCvTvlpEEJSTufqOafDDS/2zVAuBKuwzq6W
9oEvairuJsLBHnwJOEH90i01sJA8v43LS1U9OM9dEyxfY5ceYa3RGXSgi5eu+hO7P2xGc8jGNCQp
2aErYUcT484H2BY7vV8wGTIzT3+fUAXndndxe5wy9AgifH6PKs9fY4QzNEM40A9FbcZeN8E8oBlB
3PHg9XVAcbkrhdIuKYBQvKZu9HVtNIXzXfd6/2o9fQyhgcVB632DHjXRnzon0NQsGY3Q2mJEXphW
afCAU8TFLxAGNMNhFivtLDHUYplvtXKQihVGDfA7THHaXfKQen2h3kIK8ikDLPFmdpezaK0luwNN
PcTzYDASinFte6Ike79cFrG6oAXBOVAbWSSh7FAsh/fyGxfIDVoBlfOxp/ezTXroXAGx6RFAztGi
77SxJANWw8KU8QyJ2NYa1B6frn6uvPjpeq3aQBnVIoIj352KKtVny58uv/hc44ysulUKY75pqdVs
a6CH5jKtZLNyBkamZF6tup+Z/UICaYbVtKrjdNx7Nx3lDUnlVteF71O7ItgzUOGlkCmzeZkVX703
Y11rcVw9lwPJ8B4Eu2OgGfDj1ietZBK08RrkVc++TD55hXl4j4qoL/aoLNRoIytNf6PjnKXydw9A
4n4YyKzGwivhe+OB9XOn2u/sDQL6P4IM0g3cgKmDYcpvfY/uwQH5gHSblJGtcjrw16aaKrvsyv4X
s/piKhQQ1hjEZsuhiOgVh7PLVAjBr6IdXUKgOg+/H/1ZKiAPID9/SQ1OPEJKGBpQJs9wuLnOBxhq
VXihn+0K4tHT9XSuwnDRHNU3KnHhqNdbRKJUZcak7zCDQgabdFSVhArZ1A1OPDW96TdmwvST9s8n
OiX8dZ8oW0Zf2O3s3+hffqpjBMBB4g66wpNv4hAGUGCVaQsrnJINQ+UL6jGep2cMMT6EyITmN65A
w4zHqTV77NYB28s9Jg34SNpkQk/Kwt657yVjfuL3tarQpkhKapXj/UjSvxZtHFHuQ1IJkOQHTzWI
yWvLfOEcPiILZYm8nAI8pMBFGbZnHfFhWKAv+S9TgeBJeBCC6RQlh3AedTCiaBAxm5NkNF9vdsbU
wTDVRnFGb5uNBhc3fVxra5tj7K7Tz/iUxPZKRWvpL3zUXphDxcNy5tYu+orzDG10fgOGUctKsWf8
Dp19/ER5BwPbN1bJikU6/W9MK+4zPdaP9XO3wJhl528Vpu/En0cMu05Gf7nlBTH+/Jss17el8Urw
hz1Hdhvv5hhXvbtb2wtxJhAqpJMQ6W398Y7a1/xEFvyFuDZ7vZKVGKj+1TpLbmRcG6sneQyH46Fx
8KGZVQWtRuyifIvxG/GwufmKG2oSWCx8DxCpHIk2eWrRIKX0Jn4ToTG45lnlnbaMqQnWGY0lhc0g
KOzp+VAEYk99h5SCVjDgKC6NfmLNjMZMY2waRvpGR8G606Kehq2szoa/aoVpHTnwfZB//QE2L6DH
BiIVf3ha0HXwJiWQYyDfVEmroEz3taJTgEoeoi02DbQJCCaQQZhj8vGPonO2LwoJhdMPpoX3+wrk
snL6YB6sC47Df+T4LeecOBG6HByGnDDXurbskP+DbUXZDNQfwrAw6nL2/cX2kBXem2VZ/4/ET9s9
oLK2B06DG+NWUNYLRyJ6gFyB3/BA6PG66HEQJ1FUW+BVbIWMsH8aZHNNlk2cpeDrdIF7+QRzNQY+
RP9TrJ60NX8UNebU2RFq3C66JZlhIEN5BL+AJa+kkH7s0UweJKPidMVbyixx0rrkRRNZURhIgix4
k4W6vFV4d7o4a34oBItvEmgB3If/VlAiFvId88iGlja36ATU48Yr/dVLsWgp5XIf8JhaEH3nDPPh
OZvI27OAqBwvvBGpavDYRiMzaJ+pqSW+n5vT5ZECdnfixMiEgTXFUPgRDdoSDDTpDcHbZiHHdpZ1
S/oSm0KKWPksbB2SU87pJLHM77ykCnQ2YM3C/QlwyHYfR6Nd7dZZJQQhyQiBdGoeGSSCeMXeWELl
hZTcWEV2qE61R9pqyfxGoYJPLRVh+Wl/1dbuMz2Bf6LoL3x6mwjTwHmQB5DNFsIgoZh6YNyU8oVf
4WeULQuMHoiaDGJ1utQ3IccHvB7ts58zhiisDqU+Ie2OQS4zIP4SfbSdwb2DN67mKVjlvpY9N5RB
5SvPHM8NESUopReU4X/RSxTA0qKWiGIIZXLMgXkKiiAEc0xRpHatSXwmevWjX+GtDBpfXnyAWP6X
S3MyI9IROKvEH4AH2o5Zf9/6xj2I87DSvXP7At97axzB9fDjbET0FEOFoKScgmpi1z0DpZF0+JCW
AfsVQOM6MGTb+NcG7tMpNAubX1QTWmGrEbZSuskwLCEHtYHsQHN6QOKj1DwvvzPk7pkX3dVQWN4O
2JxH4ETyh75RtPpqw2JEBvsK2KgIVemGlqywrLfOPxDqcr32ne1AJuqNU3NNhFhLgMtnpW5Uy7/D
facMPuICUtednYcocoPIqsCWCCCJYZ4hMHQo2D3xFkAW1yrFUe+hRZq1K/uHnIaA3QvWx0hrhU7F
ZNvIQ/qatVK88jEg4pxhM+yhu34GPLkBu19wLvOnB9pMZaq0nr3XKTKnttU4Ofde/QUwIJACYyVM
NFqMHnpMDzGcVre+Uhehi7L1/zun2Ad+gKPm0eNMoE6HgfYFvOZ9tOIyqAXetVCeE+UvPKGSyM7Y
KG2YV2Jtad2L2x0Gd5iQM708T5RDvZoyqISL72jKXtviAvHANGfys8Jwbc+SwK9ZbHirXF+kvYdE
lAnDqUyyy27gitfJcohXSM5sIEBwWQHN9zfK/mqBZGdNtPcZ4NNrEsUOZJjDazvUup9AY6pK2TG1
L6WfJ3Bucx1CqNZ35Y/1XQHXRmmVLkmBTnw5ephTAwRJrInxUfLoQHxVTQMukaYbJOpg0CvX2nFE
8Gjj0t6ikY36S8XoOqj8YwoX0AvqZaMvUDBSy++3S/NlUR8hOK4MUwdJ+U5EzOZcHyJ5rMh0fkyi
KE74eeyZjxYHrOZJMnrFIAHpUoilOsiieMJ+cCV7QN6jDAhCZjFaZXsgg2zwy640r+VD45t/sOCU
mXyC5fY+ryM95yy+WTXr2fwiNlPGkkv2w75DTD5jP+j4zKClMYor5TI81yqcQui91FiVRZrNqsCH
0BGySq24piibN8qHAhmUC1L/yRTBf8d0Wef0TAmDl1EbtIMoXIhUfoV4J/npIS1m6cnQiMZaBAKA
TfZF/Wd8B18ucea3OmwgrGuixvCeN8JgU7QtggyOeIMHBLONxHwqRpjGdBZ+nuDtnHlCZX6DUqdi
NbTwvxmuQNoBt2H0TnIb+qTqJZZ9Vx+0g3aHF4o6AePkTVrW6y+CC3AEHgXozhwX22kpRGmJaYW+
rEbX7gl2K6xdNPB3yX6p3/3CY6zBxOm3sR1tNgKDk3DHVbx11onDkTG0CWCVJlRODRruKGg/tiWV
f2fi25lvx6mtsCZipPcDSee7jNog8RKrCFPzlIidlLwIeg7q7VeStkJ7cgzowFujB8oH5DcMpA6+
CqjT69IVjoRu07gLaS4SlKEVg1mHOUnAs+quLICni9mFXAvbmIPdp+J+GSib5E63KX2FlE3Hx0ru
/36gsKqVc7dNplCEo5aYIS3UwBJSPdghFx11ycwn+/M/EyIGEII4Hw13ulhZRve8u0b+9ICUY7Ra
GZBliweYBaJO9p3eOhjUWVz6lLy0XNT7r2i8EuBNstG1ekew+qKMMmVMvnJvQ+LVCGtRQoCCquVH
G5FJDhVSJj/2DVUGmP+InzW8ARYt0dQnaZuUZWR4d6GJc/+evTNQmqJ5/R4GsbqUDmJOPmkaue8U
LjsdbZrQsHzofX0EdCuz3Twg0X0V0QJHXrKQZo9U/5XVQbgm6qasyq63WK0eeUnfeZbWk8RMyzBK
DhXxjuq9hOyc1ezBEmWks9m/elivJ4MYmTTewwTfDefqJK+Aabp34+HK3K0VkjqAwzCkBLeLPOKY
LsFCTy8ni20bnnpFnr3Rv+7zHoq8eSCIRmOIVcu31mPmhcH9sd3AN0aqwucZDKdjvVPPt41LZ8HW
NPaRo2342ApnZBIL7tHQzvkkZh90SLBxPEMUq3iqhsyf/X3UpRBjKaddYrwuK+7YCB+Gu9pVIrDG
LALGwtt2FwtiI55PmLbIdSmTh4fo7Rjlds0trOxHWrwfEJXew1OpU168A12hBPMeFbAcQQUG3Jon
cS9PiJ47DBEnwnsaZSLNs8Aux3nOKzULKkK1dTHKTbTtOheaGtXa+5R8ARgWage2aYT2UCCTSmFW
pa+3isSyY9zJflj+yvxem/lBShr6ANA2fkRhShMqQVpKkgGco6FOdEtNjBCs3NKOgC4lcbk/LoIM
+n4elX8sgj74kehA3Djxj15DTDLfZt94OAmTuRRvQp+qMX9AUiCUrPyM1jjAzo6tNY4QP2CNqwQX
BM4KSDO9gOyWY4rxSNit9TpcknVcoH2Mg7Pfd62x24ms28EWUb8pqEV7gCavNqvnt5Ams1EE/V0q
uvxP50qAXQLX6CtQJIBAXNuqjtcE9NJ/oiSzm2ibdQl5DkM+6dnDsvIAotIHEbzWsYZuCYThMSC2
LSvqSTzXC+H76jX5HN8JI6A8q9wXVMy6EkPlCMB1dp9GHSDr0NL2dzN/cIqeG+L14OOwDEpSCbaz
fQtGkyAO+B6WBvktgjLn5xhM3dNb0x6/4s5xxU0P3dMauvtnULFpSNOFTBIQsRxqtxm7WHfh83L/
a83MT3UYuIGAORb8iXxJZXJN4HujYb1tOV2nyivITATUVdLeYooYAW07eg4wiOnTsGZZ+mmh+9hX
XZAV4nXuC9KmTXt/aHbs+antqP3AJLlKILhJ4NeUMA/PTrGE8sgmq4JvqBrBHzGPYLopqsU2rmgU
MBD0RqvsQB3kIauTlJj78RFRWlm/R9+xX/tkPCZ9FOPKa3yuf0T2ixhdUaPPQl/Eoo3dEeUvib7O
dUZmZD2HTyos0EIMyQRzPTDFzZbPbyjkak6DPgb18Yu643zJiGzvpEIsAYcAiMOSu/8CTeJGtBSg
YqU037ckt7h/zXbmL9xHwArCBz3d6567eUpk/pQKwcsrRUU91BrXrT4vdFGp5IMVy+qF/9hqe/YT
UyjRsXyCSX5HrxR45/t7l5nydwF3zC63X7pGKDY/t19+is6z3/U/IAfZCVlWGtS2KrSsMhwLoZRg
KoRD6HlZaPwhDIJpwx1OmVx47zhxr5QjK+xbI0Fhu240afxuHi17voZDJZ0z6PzHth34g3fXLDkB
mCr7GRZXD2gO1gdAdU+Xq/9wV1IoilAkeoTBZXnB+sGs1XrhcTOPllrVNmycqGMxQWdWX7AJKXxQ
3mFLd+utCQnR5GXyW0tDpIkOIadzlNTD2eSlTPnRFotO4aXfaNbuQMNpG2byRF9BNYzS1rDfb9yC
kAnJXEZz1CVJploEzR1X0qU0003TVrUxSdNEYFFNoDdqgCkg8BaC85z25NTK96xbP9cfCCwpJa5/
oPCMz7MLqNF1NbMCj5hdIRVWnKw57mHyXlDSPdFSzycnOu+lxDSEp4wYGqBsv4AdAtDpuwrspDlw
pFdP85svaOs1tKAwFe9dq3DjVmEDsS93EwucDnaH8g/UpC0dXDsp1/wf9WYf8iP15W0NkQIGvPh3
HvJNvATC9BW8N6gPo1Y6YDIOU2I46pdkzly6zjwCRDXFhhJ5UxU4BaImv4IqvWEnOBYYhZVBakzw
MhCie0kL4C7VeP8D08NQyEahjrBnG5Jm3+9eM6qK3/dfHA3mvavuam03U4pl74Fixj+M0hX+3iCJ
v9J6rAm1iQB+LXhnaCVXbUNOwNU9jp9y6iy6UNNjsh9fzoqbljbpJBeQzuUrwLL4J7yIHWlDNalC
06KIaw/rXWjlZnhvqYZ9Y4x/tCBnVH9sA/1SPVFM/Sl4qdUiajxgOd2pezpcYAPH4+UDJoQ/8gwu
unSzgi3dT9tkIhM2/Z/Wy2ZoB5gHwCnTrpAePwe0wO2oPhOVfdOe+Eg/64ztwWT0OHpjSJGtk3MV
SkDNAW+DTPqjGek4h+hPJUbcqyWASsLPwDFAno09Q1xQ5Xi2oAvbSfOAUoNtUArorgh6Q2o6GUgP
1RP8jwkY8oD4VcCV5wyKuh1tR1UGiGjPlE5+46hvyvFugM0EekXmNCigmveZFNZuihrZKL7DtOVW
o0xbT+KpxbCnJo87LKZPafEtKC/e9sGtuyWCS3PpfoRk3r+ghK4NAhyD8ua6/It+iYfgiX83nnDd
LzcMBk/0N8x/Bqdlmb26LHUPkydEd3ewdI9JNc0tvjYoQ3xH1f5ueQEqn/8JCsPHzu/8b/AXX5t/
X8E/9uxiT1wwLA1vENRG5f529LvnPoqqzDZP6Y3Cu7qzolAf2rqWbxiEZeaNMcyQrUFHvJicW+8A
RDoU76B90DBD2uMAkLjY/Dcpbt56n8x+pDvDRNACj6+IysMjQIqHxge98UN0ZhRykebyc4TO05Qe
fes8PaTQG7snYJWvFbZ785AWOtX25js6kvJW2sjtrahYHB6QWCyW1dmD7Ry/s6u9vK/x9+s7DZjx
ofnvHPxLQcDVjy+fL1zKnDYToZh0jPfueYxYFToRH63nhufyDyWNN1a+HKNH8YtYSfVUKxF838BS
luaP1eCQZ5q3E7P5/xtClL/x4RTmGDLy1MkzmQbixA4y1EJJBer+SCgQ0MC6YqoA1Pz2bQ/trkSj
bE/svu/khrskN2QWXCnI4yVb/4aM/eh/Ni/Mx6FsUC9CEN+jbvoNL4CuUOEEmwQK+4zdxrji42hH
fhLSbjsC+D3VPjFtpdEWpLL+D5UBChEMesk1boOvOiSv7uUY/m5OcKOTw+ibg9E5gePC8hI4jB5n
TyREo8MIDur6GV0PEtE8AzT3gxOzJyDCQgE5NYoEiaURg87onh2Cz4rsbYhJ1c7f4BLuRyXWDJef
nys1mn/96j1v0AFYHtZP7bfBDCJ2+29EqrGtIeD7M/5NK83L4DB/g9QH2TO51ovh0/zcqDYq6Tt1
2if0k0z6J6jXXJyscAqfKec/BnRFB9lQi5/6mp3RBfQPnuqvRaOBnIjTbAvD2PKeju7xdh0jGQkj
7k/VRLYJh+1nVkyxmlTTHPdH9Qz4FLqcfDdLr62zPDY5TrVSY1mZfSa5tDT8u9WunFo5Jghwol5Z
ru0+iXKpK5Mb/Qbb6fuMiYCLKxIrtDIYCnDmWqgA8jTK6/zmNHp/UZXpD/1YiPLj554SCK9WrkgE
MBFocqJI9dtBURPV8DV8cXgo6P0SDqNg0qq0b6DCBx8r5AhwoWScCCwUugdC8FOQWyKic55xmqGo
Pa6rP8EueeyeG6VBRifed4FZ4R5X52nxNzgSiQBcmeyoD/S/rJB/tp6S0qAYPjDa4DtkNhDaIzWA
4oztAyjdaimLqJ5ykc4mKmlvwUslujQ4/eGx1WpRTmovEvo2MlFsyNS7s4kDjsW9FHsZ1ARYeGuC
u1qQbL9a0UPmj4y6iM5Za0JsUg0ZDahM4TE7aSxGqX+rtcIQ9AcXwLd28BW/qwE5OAVEqkyY6xvV
ZlP4K3/OZoxbFLFhZAwi/Qy0BDzJL4GPVFtO1eyLnoAKZoinAVT4rk8qab6vkpoOrYB8n3JltnhN
pN8QjJuc+I1/deXULtGhtu+KR+mfkUl7C/pb4Nzf9ROfPuH9JsygmIEgEacG3K1OvE7EDjV4h0Sd
nVMdZCG1Pyz+SKk6yNJJpVNOxAZx4cqKwx/AvL54ybeBD2UXnxu7uNQpJrn2DuY4pGSgdrYe5Il3
c0DOfgMnN4uBE7fiWwEs5cMaP6IujNVRs1qM6nvvCDnXur5FLIdvoFrYPPXO6uqGh7nqAYeef+6Q
loK5y6JUh8+Lj/Z2eUie0492sfuOu+weOLLWsNRgo8W18tEztijT7YZpZI1dzLkFPmrQtTxVC3tq
NpKskHnqKK0QG+OO9xFHezb5jL7rZ9bZkSPflP52Ce2U2mcLqUpWxXs8odiLpwA7OGlADmFnpN3R
ih4gISDCLr7SU+u4UHMZxiOF8A9u+0Kmp4YxtTUC9K+RRX2Z5JKgaJEQsxPEpK1Jrq344Lmh3nl5
VIouLVMu5QkrfP0dbJV7+ZlTAwuLwEfNzG/FS5FiUcrAlh/jUPZIz5VRyDskTBTFgj3QVbkiW2K7
7zhRGa+Ino3ZgkzvKzzfMp9dou1SuT/PlhvkSZxXmSNX1ioklEc9e+jucTZ/m29cMAB0e3Is5egh
RVOOfhAdjFaBtPWt8Q+5A2bzJM9NNVeYcWQm6oFxY3+FOO4vOl3u9Bs1+XxcWaBCnNz67jrTTAIg
amS35R+iYXQ+w8/lB+qDTGdB42U72A4cYXrgK1dm+7mJriEM3STXrcBo9kKhyTZvzTMqhP730/Qs
oaaNuMF+eot/mp/Rof08Rk4Amv0nGo/esBXfW+wJeYhv/TNX9RViZh6ZkeoZe+y2/PQHDjKiXv33
2RXwDTqR114ORvOt/9ctLDBlvOTzksLx4sabVSJ1JX9QJKiA3ftZmTv/NIhpN18A/zbsIzQLOrBP
wioSkbt2ldlnlpyZFUN0K7CUE13tfnBnpbgQ/zGH9StTKCg1P5BFsgWm5fG5P9bPJSa+VmjQKT7I
oOb2CX+aP6JieOxkYon74DCqIKPSVr0PLjXSD4+h8nJ/9MTu4oAek/voINuFXztyS9j49cMLFT7O
DMeEiillvYISulfOFe+4cewMh4DdsKM4qb5gA2rCgIIKyC+wVuxt7OAbwYAtCjjNrXxaijDgYvKY
eCs4ls9ftsDpgETUwZeSBtSu4zy1o319Fz2Qdu6iLZA8oYOVDoADcoPwBYTfoXZsPfYy/ckwhw95
W6l7Ue6BcPupY4o4LRrDQ0yQ2KhEhQ5in40jF/C8RPkhuiIpoe3N1cEnYpjvld5fOuT/MrUD8DTJ
Q/zYfYhPs9M619ojM3Bir9gr/w63HcUV8igrXNc/RWzFidPjyyED29Noemhtgzy08qt9V8jCe1Rq
PTIvL/7Gr3+GW6JcoUTHkAyHMklYQr3sKRo2gWfiQ+z2voVUTCimmB35FVEopkQYg13wXAbNlxuJ
7ME01Haogz6BCd2l9313aTz2EKXqfCFk00HYlNUot1lpltqG8Q9hMx+cN1epzGJquGlvH2n2oMuE
UbwSyenkPKi6udwM3T5sZ5U+xZ7ma7hAAjO2FWGnosjP32gAO9AItN0lKqWTCahK3gK/hAud0eMm
1Ap03yWw0E8ZTGmXKJgOWT8+tNkkzUqqGSa9u783IzWxZ6f2ZcPkJDag2z2TjMK2UR6+UFJPRnEC
aiqIATEmj0A5PgloKDRTbFtZa1ss6JRRN8aZy7zCE1rKqnSqIb7rt3HfdbuAi/yvmV4dARDnZ1xa
14Zi2PSlP2FxWjObPhwColSq2rR/oVP/ZRK791oAAH1q1yDu4XHQEWHKFj9ElTAD3OCgUJS+46vK
g0dnCO6pRNFvQ8KbXGJ/xj9ZUmQaE1Tzz9c/5Pf/pn/T62o3ZLojP9+jIvRctwnGUE3YnxXQmQ+/
qvPALWDsbw5aBPHNM2PBwCAi7i0FGZnvxtfUBNSBSlLpyyTyFDEs//JzvGxMNfaBwXRgBCl7wPmw
y2b+ikC49GKOs01VKV04W7pnyPQoSE3qeonrP9noQVNf1ILAHe3ROjug54HsIZbjGD0wSxyxZwbG
6YnFJCENbrM9HngDmT44LsL1GjFirruwS0LL1knV7oPUXD/HFEn9AXI4wWlkicq6lW6ep4z3lWhm
zzgrwRMSmFz/13ASukRxnglV1vj5j3fiezwbd8gKFJTIBnQlBAv4iG2saVg1oLhVDauW1DaFY8D8
eKgxKe6hgSW8BYVmJUYd79hRRKbUpFN4StQkO2Gn7a7QxPiJGf4c/eud6g9opSGGEn3MDwcgDH8M
6VIt5ndhNdh6nFd2Ts/cIKt5j2eulBTM8Ya7+jFln1BFoHCPEHrWmOcpWq2252xU491dWRlrzFnr
hChjxS3MhA6xsgZnXJFtILI5mmKGExwl/svODDqbdNCyvotLLASkzJMDdGQhwSSCMcFZ4dFHeSaW
5iZdMZ0D6rmjj7k6SgUacFt6n38MHnUBHyIb6L79PySGCwxh8zzjNhIVD9bWhwKaf4MgmgqKbP+r
AfnNTguVNxwKsCM7vIk4LPph9IC8Efqs3Cgq+8zeEzmxRX4gpkNPX5+aWVRbwgaLs2WBe2NyVq0B
M0JnAEk3QVkIz6Rc18pxs74ZnTQ0UtGrdTE8u9Rr6KsMPDDSd2Bh93Rs/O89OU7Id342ueHn5GdT
6l9nR4wEZlRbUWZBFovVh811KqKQSi3lwpC2OsfooJD5VBdUi9ef1POE4657a5pTHgMEC9Nt/8CM
b/TRuO1sy2blVtBVtIygeGEd9m8xCvWLx9VhSF57RkAAdtW2P6qzLkcSkrSbCqXiJBrxGoE/ke96
mizYHltKVKOLTY7eUZH9MSmhvexQ+JeXRg00I0zGvsbyJQTz8meOc9R4//UMi4thSenscD/N1Xdx
EQdknfeHbVkn/ic3a1nSFeAOloyYdTazYYeph62QFHjDz2nuhUywmJhPaGeHwCErrTOc2XZx/Nwa
ho1w0jrgHg7ItDCAgoj2c/IG4TVoMcW9dWn9ksCcOCT1r2D3ekjfswRmc8NDCg+0xZBnONIlKU5K
dSqoFD0h9xVm5fg0+SQHZ4BYHolTyNNzaky7YLjpk7M5k1FXhWf74/wjgrup8FzNPdFoKQK7YQAf
4tapLk7bVGBVbxyJ1UqRE5BI0W/802eqz+APETS0URgrgczKN3zt5xBdNcwj9gftrzeeNdpqwEA+
Ebw4ZjP1ILe9xT06X7TXIJQ2UIphSfVDh7Sc/EDxkDG0r5f+wiOBwPSte+gD4knfcuG5/jced9j1
HWIG4aP2T+DWgmUU1E7lZP+Kb6qQQ6JC95a+Pzupo9IDN1Eo1iqWeHI15vYU5vv4sVNGhSuojEov
KNutHgcXADFIE1ZGJwvuV+RWBw+9C0QjnHfnaVC9UBmwvWjPbhv/Q5CLupSjcHUyR0olGC4KrAuH
wVCeokoDEnCMk5vy5buShdyBO/7falgp+LexwrnryBP+2uw61X6n2aSyi7+uQMDe9d9OEDroR7Vy
CZnZDlr8pbYdQiH7rN1WUFCGt1WOoJMf+Bjzj9ZHmpur/QV5u05UmT4E18V2dqy/hYXGeJvVpW02
VdOf9XvQjgBzW9a2AlvImgVy7v4ova5faUK8VkJkNsKMEHB3JUwtpRGP75WtoF7CKXrsoyO84x+2
YBk3Urdoo2MFg7UWXg2ZL/pqEQjQpuwgCKV10fzb2dER2MtJVOdQqePUel1rwQwa1j1sxo3p9Fd8
T3aNwKTm82D6qufufUdUTD+TrLlXCH7ndkKruPABGARsHWVgmoSxWwwKPd0DxqPREZzeWwSCmwoI
J0v9Fag+v9ZYCfBNLVHdlp6PCSVp2xfXrAcp4xcAM6OVbafRBmEibSQhB1obZ5oNlyB6BImOwJxg
kL5OEHaiHmQOysw9dG0HsC+eQIWieGhDhdMw+BdA00gXaVIfJOs1S/EKuZcmKiQViSN4HDG4xqaW
bIDiLVK48dR+aFu7eiPhsdg6ygNiHbDmODeS/gsoW72S6IU7tBbPDxZqwfwFeCpWjywRUE+Mq89W
/3QnBJPa0BEzUHk4NFfpb9l+Y/AE06F5A2VcdYt6wBWafAs8lJCKRRfvxrW/DviTmAkTbsTRXa2E
IDKytEnIoVM+cw0rgxXILWAc/p+2hcxAN6bJCCKMd5Ez4X6Eu9goACrUjR3qCdx/cJcY57CevLKv
GAxDsw/JhE60BH5FX6M5vqbNSK0BR3Pb62H1gVxDvq1NpxXUNmzKHklJxjRXbd1AfadHyUA6DInP
9zFa0prNyHlqQ1wnP8kfk/GQdw6lMHxPGPoNFs5HqvaKg+krL9XINlv8Ckn1QLjyTbGU5vrgawpn
latkLDoHSByCWL3M9x4hykCKR8+YMqeAGjtq7itvGxY2N0z3jt/whaWhcAuvPWIDotPMd756rHqw
5DklKcVNKNk0ymjo2w/d4mLhz4MrIsIsBxT16CjSvbP9Z+GWi/e1KYdGfIpaJMXZn+CJqR64syPo
IPO8UmR234L1SQUIPM7AJDfTTEhneEfKbhTjqAYy1pUKj1Bw9gElE7AUC2A44NCNt7wYaBaRf3so
u4B7WrifBtxFPRjkANQqxrXhEjGDJekh/qnRZzpC1lJ96fepZ3JpQevlNyAX3Lz0ucCnIB87Nx0W
FGVB01GIIbgzX9jSzuwXpb8rQhGTh5h8TC6JV2ecS8V7Yt/X7SiattIkUAO5tTqCz6HU6auUs0po
Wq8T57MvkyCOpz1hI2932tPofzyd15LiWhJFv0gRMgjzKo/w3rwQmEIgjAQCua+flfSNiY47PV3d
VYB0dE7mzm3wlKfglx8ja/oCbUFwoYs9YpVL88aAi0pgBxGJy3EVFgPCjz5OArLNyEwTlynQPKwC
Q4+/f/KwCHB22Na8K4lUoATJBK/zgHF5AwK/AceOeJ5elLwAEUIMHw1GFBuovxDR9SaM8H4AHnCl
QyPHEU7bidkaF0nG04IiSFVSAwYUoRIskUOiDun9WlBpeymkGGxTzglqe5nLjvOrgnokf/cC6WWX
P4mjlDk8goJxSQWYAUB9gbdUQCWQREvpgwDzuvLq8vpy50Skp1vhjknkzzkEY1B+yVxaTgllcYNs
Zvhjf0qx2WYdUf9Yg9/O7VvaBHbACvKGPB5CgjjyZylpsKPnq+I3+GIcvfN2gYzDIar1bRsIXJaF
fHqBgwVhEhKV1FgilhMO14VoE8H4yhGBNqA2pgXTKoOPJYjZ24mWly62m7ToVHlLgUwl6gechO1U
QIAfQQcJgpCT8H6mCZBfsr/JomL5C/b76/9YQw8MG+gvIJRfUFPIwyYGjQIzCbzyIRVk+ehFB1GP
cjpYvYE36Fqef9z1GwSKcRiJcZrQudCyiHQAzvFizrP0b97Jtfo4GFZtZUnaGiXYd0CJTxfBHi5k
WnrNqV6QGIUOX2GaDZ2KfeRnaBxekB1KP4lenlQ18X0T1iEHgHgqiQsuBuuihIMEMG8++ROsIpIW
IQiw28sugh5C2AFwotjSUeRIMyHNp1C+Iq6GeJwjj5S3/m9mwV/Ck1pR1cMayv5Il4IXPDpw8Ehh
gT8bRweeuP+q/9fiPhKZxD92Nzgdx1DO8B2PyodbDZ4Yx2Kxt/jM5nItgGlUm9NSWtF/t0KomeJV
eJB4LImI/uApIY2e+LYLzUyIo/9+yZ+EFdpacTjJP+LSUdCmM7lzXFX+/E+mMe/ysqTq/LJLOB7l
b+BuyG/8gbmWREzLL41rL5cDAzkeWmnd6LFCakOIaD8aHeQzuQ+Ux660QzKCoiqgauaSjmSELr/k
nKaxklv5nP2uyu+FpOnla3R2Qt3/vTqgBJeeuqA+/MfCkj/Lt8rwnQ9Ozys/hlBBW2BtLBHhed0Y
JMg7k+WVgIIIB0x8hilS4csJxvKvtBWjD0FJPj0cJDAWY0aJqSDKSD4Cq2D69wn+RFz6IQOtOW5N
xalakbksqy1atIbStYNMCAe6lwcRtP22IwaF2NTR3TPd53VwuJ/+cwpm6kj/r9PLQX7G8wEhlXit
dYRoSP00/beWwGQWcMsmfB5umkhzs4VgCv/oQTIeZlrBdZfrL3dZbuE/OpH8Kz43S4v6/NdwypUS
KZRBvKhAXXLd5WtyfBHV7v7xHMi1kQdQqHV8bnZxT4Df0x0UjXHSkiOjy72SW8DnphWYyWEv38eV
xRVErgU9ClfyDy9nniC5f1MqLy67JxdHniYJlpMTUyIyeI74CkAPP4AbZPMeeEd0FfD0+F/BdX7q
Cj57hkpCPh0PAp/03/+TFSnSCLkOc14crQAvjVe53AuuDldf7E/kxkmlIgR1TDV+weMYl/N+/s/0
5B3IRZwyDhBC9H8vC/7H90uhL2ukw8+TGgOPyB5xVkKEufJFoZD+EL0W/xd3TimN+A/rO1A8/o14
yvGZ+YJ8auqZ3w/kryFwyVKRZcdioRri7/nhckkTfmcZsB/xwvjbtcfNn7bgt2j5K76FHg2IkBJn
Coeej5Kv5K5J1fbgReWDySUFejiAQXHfX75QT5m6UXXLGpGnmMv6bylxd37Xjm0QfoswnsUYREow
qc+egaQ0p64wPcUwDKLdpDnTIDCLMvYKH+lnmwhXs2Xf8DLm2GuQjvFYGwMSCH9fbqITRVPGD5RL
Ihftd/Hso2CgmVdOMuif//6pOPtFP9IoRqJcW05QPqzAoFxt+/LjeNqIG/ivzQ0UwxT5xHx2htx1
MIUZQ0mJV68oV0VpwDSeEPaxWN0IcYv6pOW34Ja06KwqT7ONUCM+RPLDJZPc9KO5dEYJh/aXef9b
JGTCA5NfwosQBawkgrf8AsbCgx+Ru1ooHB5RB8MElJbq62RQcTzIPJ78yBcBLP/i0aVm31REqbR8
IX5G8/te9Uxc1KSgL9DkCmdSbPU0Ilok3vzRlbIKMqGTdHcjraJbky+3YX+9YJGJH5zIlCkZYDLu
RvKD5WNJKHvNB4OAMnkuGx0olIVXrU2/PVIGwsf8R03MKFiE1yAV/tREd5pTqaNp9h+kt7cGbaBF
8l4k/u13AahCoq4xoB4h2cVTFvpIxHfyPXL3IO1w641tOYXt2CvGnX09fIrB8WVlIoFvcQOPLe5o
k9BQ+Jew9dRxfICN0OALaS+N5e9AGh7ca+64b2KpLBzP3VxucUL4xz8MTbxFQUAk61f2PjlQY0/D
0VWI1vSGop/iOAQPNbzaiQmVgAmy/rq7CUFH9HY6DR+YIW7xgmmLVjPqlXAVrsO2P8jYwX5qMfYU
2UWFQH+n/tWgzevLmmkb5yv/CZVXur0XyjoZTws9Xs4iIYuLKTxH5Zx1CX0n50wRjEH+aw1jntN/
BQT75EAM1speviIWhFPyupX9WqKlvwP6UckslMDfGw82dE+uCBlwwlenhRT6I/5AKIpEmyYbFLGv
tria8rRwbVM4lHq3RmpDig+hNmIJKXxAWIwOvqhPXA06drySPU2xZYqQ85jDfXyu6MSuXZPFBHRD
P6XyDdC7ubHyWnz/FfIL/Cn20taQEFOOSNmQpNCayo1KXXkZudcZS/IyLLzah7MuEIw46pU8jg26
OSl4ZdVKjomQdiPeN2MNBwtD8T4DnWGp0BOyAfOV6MfHkdXx6ZkcuzqrhLaOPYsdH89UTHvhvktG
NmON34ny4NAjUIWLKkAdp9CvEMu431LAwligC9neQo4kPj8tiFQbbIhCx1ddETeOOivZIgkzWxoB
g3/J1Ow3Fk8CSX7FXrjb1CvI6iQc1JZyENGhOLg2OdNeFF9NW0QAnJNykpG7iA+znLIwVl7UnXLd
2F/5JC9E9S/2+JxBk9hINWVL6yIokfQ9liT7WtNRR89ARaEgZg4d7pZUMTnZQy0XrzJcEhpzkBry
PloYJNeRpY8/kSVfl2007wllETCQ0ArSKPge4crrY24J0JjpqqPxE1+QipRKc6oDH3CnVjk/RIHt
GLG6SHHG5jeZ3PBev6IjaRFDIiEqBNyggJ53VhgXynzZ9HJGo2AjHCooXooX5eYjSAn3+HSfYxN3
+E83m5r9zOqSIifDNlBu9BYfcMuxOdTgAKMaBjCPR20Bk3guAFU5QUgugc6rM9SnA1nEiq1x3CRA
1DaTlYujkNQ0RAzRrydZ5qa4MQn6WWr2hYITw/Uk3M1J3Z7XwXH1hfn3sJ+zEvdpMaI1fJzO5PTo
Nz33GA0AD0D1c3b28ff4gJShnluJewdNto1pqbpPPPhhnjnp8ntn0+2YVvsdJGvFbwdkjOkYEPQz
r3AWl8nu5/GCMwyGSrAcM7Qu0XhnxcFl0hnvXKIK7n65aMP0JRMAiM3Et3SBifgP88ZgM8KKHOa4
//4jI2wm4VdF0Ahwi5pCxWUirU9PEiWgjavVjtn6E192jH5wCupseHHkLINFCQDxXaULlUvS1Q/3
hf6wwsaa88x++tkhdtu8sjmOQxyswFT76aTqvf18IS42f2Cw2MoYXhOM+vD6WEXv0eO3+x9pEgW/
p17Ru0AnxSfoNnpuc5jGo/4ND4RyWRqSO6aruO+V7iWalPVIXzety7B5TDj151nkJx16192wQcrT
bmbWivWmsyM8s3G6wyVMLlatjL+7tqvCGkUCDNcTp1gS2vAeaHzC9vFSb59qVxMvj/J5/vBlu64s
o8JDv3HMlPAjMWQSbPaa+Pyr1cPACfxjWB1tosDR2ANToEqEt1rZt9cAcmZ8C56ffglrKqJ07D6p
upPRq2+9Lg4/Q7k0LfUdfArnDRD87jbbvlaNVJgBjKqYlJvHmCLUdF8oy/t1PegMHrRwJrBuA2s1
PM+Wb9NLLvJucUQwJlQWUBzqsQb9LfLUnjZIh7uRzki7cJQq0LUVucrdqG0L+U59ec2WHe3c690y
jlD2aXMSRsIYRcKSSSYX5tpymQK+H9FDZX/u5/RsIkc/ltOrPAvtlvtI+ik6w4elF3bx3RCoRRMm
rtX39vzZ9r6E0WHLiGnloCjsz4qY7FQVSuyrsEG12bkAffzk78lVw5puQmRJsiAhqXcrxAMUXQSE
5bOCZb9fTsfteUQORzycXpxmtUbFkrcpjMZHOWTKlnVMEJl+rXKiDdlnKizrYEkT7aaju9bAsjDq
Kqw37RyNJR9IKtZDN6+diPJMtTovv5F3mX68e3eKDw6PK2UpF1k94tFim7WV8klgzK5uEyim79Xz
OqrG+P5qbqzadrTR9m/dLzEFoMwYYy9qd0LJw8NXc8FPjWK/xsRFWWT0btGiCemCjTD4azLOmt8r
90KGeDrLKJIdkBqIqJBsCapyw84SmzM1uL0njVE9zWE6qj57hemyOTHcy3v4hzMm5UjWMDRtGWFy
2hOpUreclPsshZc6MgadDhLZrP8YNx5eW3G+5GmN7rbzfQbN4andsmx8qoqVfU/sSbH6HqpeZHbv
4TMba4tE7Zum8/n7NroJiQRtqwreDauCxFqSn+O8/RL1VoNqmpGaqwOSjO4MSwb3sjurrCDdGrqn
VaGee++b/y28KHJuT9QMiwReYVj0s7ejTPbQwnUrHdpPioO2Xbdnu8h5wJeiHOaow2CXAqBptXXH
TUw32Y2quN/BFuBr6xyl8F7e69QtsNJY5YcL42TsDjEGVWdRFz3y/nr89lv+42uzXNSNeoq+Nkl6
4wLm3voyxRIklDv9dFRu05/ouhFJeAUS5JRFA7qt0rjRnGHABv2VzmJ3ajN7vs3hGnv3cJe6N2aJ
GMh8JvtixKgMPOmDumnH5svuYQ1di7dvQK4e3cPG6uoohXVDm9WwajSUh/SL117JJQPJP98zK34v
6R3qbf6YfYx5DMkm1PZP1mHvCf0jfI3f+7LZi7pz3d2+9rGO3HveGXZIW3quMDeKgxLBRsb8tp8m
0it8GRQReKk7+vrWPKqVdxl+Jep0yG7zijHcI3eHbal5TD/9WvNvZa/1OmavQfXuJrtBU+8/m732
qNE6QDfPP1P1qD3c6EF4t2G3ybTpDNWcLuATNp4jXpU9LzOPzV2YZYCHnZneGeXJ+MkRr1t8I22K
NjH9izI2J427/erLFvPw3+c0XplAlo/XpPoQWav5Znp8tpwIVjsylKPakdyULcoZyK7PiouXW1rW
YuTqFZoTM+s06oGGKkibtF/Ipqr2/k4Qjm1MPgbP8nWRNY51Z2U+Uq8xe6Jo7QxidWPA40yPaSaq
rqhx7DyvDk0ILuXPuQriV4xvfEDGzwu1m0Gi3dnq161oP+6MqWjCr5MEEkO3nrbnSIXAz4Z0kTBr
CNs9wLtetaBEEUc2bowzBsKYjxLYIh39HxsWlZb0mCWaTIlKEJRFFPjvjeFIgJ4ZUOQAf3a7UwBw
rIXxSgw5QYXuNQMWni3giHHIGy6DE19HBRHi8sYwB2PFfwPuGYqV8O6KCVyIhgYFfiAzTMlI47hZ
MrYT+1pReYjmCJkgfWvbdZBgzSYY7+KMnOIYxKFuYSw+ZLwQeQ7uZAxLNsI2k7Hd7BwAoy97E4b4
FUNoSFOusH7FgwfW/0xMBEWvg6+RTCy8DyaWkmwib5DPIOodIa3tZJooLycyjsaaJrffQbokp7x0
o4/8v86Vw9cI6zMPFa4+fPW9jBn6Aoq6l6lKs9zm2LWa64xL/HRLkIi7JUFTKs/e8h4M8+H39Jmm
IFXLL9KWq/3A5n1Za0EHVkrsmfCbSC7qeHURUKTENBQ3h4qhsuJJapcvK4Kl37TTRQQMzwqlRKRN
4w5GnMSWadoqJWfsZxq2UOyGDe4FEBY/9FCBdAw0nvkVBQz+G/0PD8/LTnMrNt0HU0I4rxgojtL+
nSBE/o68mYF5sZKK13Texx2OL3xf2rEiehx068ig31br5n1Vn68Q3ITIEjVO3EVC0fS/51GcW86z
45trzIbQFDX7BkYJWO7weXgCV68nivNeBTOiZwrtN3I/RFWurwxhIN/crW/bLiEcnUm42X2m2q3f
MaeXMQY2NTTit3WbvtkYX2TWAicN6pZlNFDa5QcilCrFhdrUHpCQPr7Q225uK3O+W1DWONW2c6VH
vk5f3Jk19jZsktZJ6X9avtpbfKZNDzN1qsyKBhzjG68zN+kKwNg1u3X1X1/g6GCnub14cCMj5mTO
kyChK7h2uUYNyFEPhihnxDjWi/XUZ0P4bFGrRrPL4Fn6zcpJqDUDTM1U6AC5kFraDCxuyHJMnHpg
kGBQ1s/47JjfhSDw9mPfvAUNX4dWgdSnOGib+/rKPIZd7VgeoXpcPr7xJSLrkgVN00JSgRcBvbMJ
eLxgXgEHFFDsE34QU807/XvDalc/UiH7fhsXUJQJnVGTBwR+kHWdlU2bclmhlDQsbbNzS84iIrQQ
GrZsbgnS98Y5HRfT7wL/FEb2DOZeD+ezC+v1bbhDTGsfDO/NKeUZQdYA6KOQ9pV1hb/Ckw1wmYI6
eA23bARm6tQ9a3T7wxT4lLcsBRppw/KIIYbVKRwfygFjXIJksZrgZRk8A0NBKWi8mBie7gsOr+Kw
M4JKtexW7NuRsCssnProHyCKuGdopdOL37o6ZWoVDEf/Wt1L7LQaTnNax66hdMuWGw863db4lFF5
4YdE5hGSKqG9ftnD4Pkc4sj+DEwmr72S9Lo/+0s0Fk3NKqgOj5er9iD6oqD2HlTcoIc+3FkYfIWb
r568G49ZCYGIkMWuZGKnLgVbE6BLQk8bNycbMOL5WF5+OFALaonzhNVhv1M6Tk8rR8qiScGA1Fa3
GsipHuwiOXcgcl4UGplToD66r+66/zi9a1c7mxVhmJyzxAKPtJ2r7wZ1gggYsfGIKGSEptkR8emp
2e+ULr4xbanHo/ELSIvIi8uQk7T2K429WP/6MZR/8Oxjumy8HGgWzV4Tf3P7ixEHJJGXresOfoNt
OzrlGWTgsLIeo4tr3CwoL7h7alw3Ho6KXf4L7Os3Vk8E6Qu2thJoyOImRRCNY5SYQQtqsyT/1fO8
v4N26GkzxdsxCEqcxsNqVE4MyXfSYOXL8wEHXBlpXk4MSv8NwQZJTTyvwpSMRI3krZonabijfZzC
yyc3PPPLgzY3davGgeLY3haocC795qIDs+YjvrtNaMgNi3vXWFVBj4Xfa32cHQrvQWmI4pPL77IJ
98Jm2wtpC9ugs96D5KtJm/EzE20oZer23WFIf/mAvDSXpUS79luGnUwLmNu3F36p+WKWT4puo9/o
NXLqIKyZMWYEaoav2rJGZYANKZhrikyRkNw2Z1vC+P7Y4twgOwOloanNv+sUwdLkpvjA7teX9acD
aGAfDvatlmAAeml9S0tlGTFtmIH+o4R6Bv1b9zoXtKQQ/0lSpMPPotHf38m92OGRUVHr250ni1ID
vDLC3dfeKJPqHRgTDTY7ujW7bUgwi/a2C+aw2fiG3hjXJRgdfr7SVqbmphx3KB0Inh+/EIkV5AaH
nT004a/HoURHQGHQEnWJ8z6py52f1da7e9mUJ/HcU0dx00o5LblfxxLfTJRYH79Zep2tWaPh/NVd
QK4++LIRqlA3fRYvgSzvmsx7u8TLWg1iteuHjI2BiO+z5roR+enwiagF0g6L7x5cOZS/fbPJAT8s
df+OICKbFIZTDorZhdKNZ6tjP2s3HZp/NVrIab4n8wyfN564v+aL4qHc2rZI9/oqAjOuBhnds93U
SK3O+DXT0M5gJqHcgniaOC0wnKd1SWxGSioOkPzzZISjuENtfh2x5f99T/E0pZ54V1QOGbhv95YF
FL/4f7DvhY1+vP0MjAVVA/1GPNRbQbULL08fjLslmbM85CYIpelqGIunAw54FqbQ5BeNAzseKMAV
GTDGa7Q6F7pwFjTitktoUFuSnAg3yNE2lwWfblYccpzPFOu+eIxOGRHyQQECisYKQdfHeS2jaTmv
kRnp06evP6mctM3Vaax4j8MotVg/oq11Ie7EGKQWlh5xhNBpD/iss0R16swK95v3vrb19YURsMIA
AD+E4bDhxRGcnS9MHtwh6UTANsibdOgu3hZ/1U6soVns073KJP/WT774lrZ3FB0sE09536ydMMAB
LXBp4rawF2XdRXF6OFSmV/ycrysU+h9vN4BGOOHzb6Nb2NhGb+8FLc97AVbGPEP+N3FqrB80V4NV
Yr0QyCZwKhAsQDKwAk6TB0dpK/y03Vj3Jjhh8hFF7h+XaDZ20xM2xbGtAhLIMcr15gJagFqAWH8w
+TzKdL4wu3rF4ckM0VKYzwwaNbtAU3FCHXiJsIo/KUJfo4rFuTBB5mYzdXWjmGObPCtO0DtB9YBe
dhAeiQD28MXWLXi78nZiF3VG62/xZU/++3Z3kLnZMWA9oGq0PiVwWQPOaUmB+8K7IN7yIlMEcXJp
mBb0+DE/eZ7UvxFlPFRNr/XHrUsHkUc+j2i7kMH4CHmFVdJ79ZQTRMyHNQFo+1qdZPsx7RoD0x0d
I7fwRZ9dV/65M15mAT4ui0uXchBckNjNG+p8sB6sO14em8+GRaw88MsqQcP1kXD2jBoguNoQb0U/
Mq6toiGBlcxYSaR6Asczt56PcryjpuJl88kgKUMbvAxo08X9Ij3LEOcN/XVrVPalbXPK5WHTovXc
7EbPPUUnJ9ZZd1irCgJ6+8rqO2pttPafFv3zsBJVujGvl3DL2j1pFNRDUPTOYr1Ohd0cPlZY48f2
s/QK+0oQKl5c1Lk1+ChhogqI9nNO1aoBa0HOL8gyRabOa1jRaklJjkaLHsl+JM5JOU1iqlb7aXIC
UcVPZtdRya4vTwB+92w6txEmrB7Qi3itt7nH8ExG51nzgNF3PCAwl+T2m4N8O7X11Q3CrrCIZ/Hf
Hf9RheMURhUEFeQwd9QI1ju3UboduoBbt4lYMamQa6zPfNs4P8fIFCB88G8bvimZk8Jgzh044/wP
guQEaf/pVVs6I1VL7Uh0shCnChjFSMr7Ge1Wv2c0hWZzvuDyIapvftoM1SPaXpwM9h0rnQ94+Q5J
omIyJ8z8th/PNSQSa82wt5V7qD/UqV3eLbypRPPT/gd+RzqkC1iXa+f2tpYXP4j/YEWpFhU3bi9X
/qGoaYvh6DswVhRa1BMOMjENXjfyNbP7RZeqD5a0MhQE3IVlJ8fcx4HdtJi9KPHOWPsz/1uobezg
r84bOVfxsRexG4eSWSCP5YyaK2z0ZsElnF2+tKRBR2FnRacFJYqgGByC+gB9LMTP8vfw5W66RFu+
qc/APZRFQU/xwJ67nZGJ3Kj+PQbKqIU0y/1QcklvqfjD7PQCwqkfDgNPoVahnA6hUBIJmEErYFRN
SL0qfAVvXokCgCHeB563aCJTMU3oTiOffv8ixt/RHy4k6h3e2o+29nf9ODwtyrCpwBchUA7CJZ2A
nPdjfV5sMvFEqr423Vv38mbGUqQD2P6S9XXchGXpFB+Mii/TN2kmErR1I2QnsnF+9+0AfxzXfS+H
eIKEgOaSY6U7Qx62ozakUmJkY23M83Xe38EqG5jMHG7zB5hkxoMIyIbrx5xACDCnF0Nz+nQKRpTx
hBQI/M/u6ea5a7b6VQ+KYd12U2hMTgla+ve8kyZRb5VQaTkdaL7u/tsVd2XaVId9jg1Pnh4aZ87i
u10yQsUZy2mjSC6gKyY8rpbbWJd6uOGM3b8xusfc5dS2k0ALVxEBNh0KLWVLffH7twmAoBCPdedG
jXQuvuG9djfXDc4kCRejXob7JksDt3oR8eWMmso+AQEHHlewhQVArs+R0nvDeG+vN6BgeOvcLfVY
cthTAPRpG6lrHs63S0t7DGUYMmtyzLgaddmQfvKNbEqxenrbawvFnuL4JwpcE3u7fllaX3W3xZln
5TY0eCjQ+8mu04LHB3RKEsg5hcY1phFN2+4lrHXv0+6DJ3wha7OZ2Qk519f1Yq+cVd16jQ0xMZlV
h/ffDsJboIyVsaipCafVXFNCyHgIgYivvj5Mgg4RznP6RMlYmOyG9M+lv9gwowVU4rwiBtiNR/Bl
ukyYoCaAfaKVhPSrmSEwVRK7/gP83vmkLnS06WjOyJExJZO194XNgtY+bflNpBskvOOew0MMVaIB
Af2Bl5mMgGPgB/uKj4CNM8fxfW6SWSeVFdUKUfU6PlAYPFif2r2AZMEzufhFl6kaZjTf+VBEjQGX
wD8Z490bGch5tr9SIhoAWpSF4edmNQ4vuPs2YDJbgn+DkfgkxLdHGTUrJHrBJBCFujK6OjkdmPul
GaDAKTq+m40XLAmpo2hbDPiVbEfiLfS10PE9l+bEp9qtjiatdYcqRl+T1cY3U+IP5PD5kCx1CbOr
93LULtyYHACODz/sjqFIbozQaINWOsn8k083PAWGTguXID9oO8PveKYH+eRjDy+BeRZn+Ag/Eu4p
wvkzDITKoTilcOueL9tkRBgDz+0wguSwZA3SACTvgQKuabU+hzY7vo8pD/wVcIjc2ryUgfjCp20H
x4N8OntOZo2MnRRgyY+b/NRCwlpG54L1cDr1dtHI+LpLhJ2d+alqe8nBlCsdM51uiHh/WZ/WFYWF
EGBZkGN5DkEyrj3EPl+In7KCm7Q2zy4mAOT7upO23USJapUCC4gwdwbgfaPPJ1JB4u4gj5BT6urq
9BMhWK048NbmI8wxKLNpB6jU00m9MG5uqCtsPRfrMTt/D83pzr2tyjFwl9nLPTV8LDuYaRRsivSR
5ab094JbfpYULa0bTJgSNwbrigcVSsfngXltIlN2WZ7fP85XUInILjjwsfAQciSaFqsoLJpedHKE
2X5gUVzDBz3UfNctcm5sDutbXNpucCKTCGVO+/x9utuktgbx2nBq/Gb7KKD7Ef6YuusJ0TKBySnU
bzNxmcWQ4YlygOJs/ka1wETMaSDsMW3/GayKdf/OWTq5DNnJ2tYFFYA3bIArvBzfhKMiZlvwNT0h
l8QbuJbzzJ9DupJH02oqvkJksFCvoBCQZ0FJ3YIhXvgwmKsCJ5NmEZYyP8Z+42F1NU6s+UcQ5VcU
MlQjUfSojpt9HFOJDAT8HcWOVyyE1HedMMOeP2fke9XWY0tpgOOH9czh4xbL9BtuIX12568Bh7r3
6YMF5g52AJQUT7eoiUU3Lvz5e0VaLkTtNkDU+nUWYvNtuB1VQ+QGvGNAsCbkwjABmuCGGM5o+4Ks
L7hVD/eDg7FKZ/fZHQQxnfEuCLUQdmWtQB9DODzjsL11O4AM48I1Kq9jvfE9wzobx4E76muBpRAU
TimvvhMwCETAupNmTofBYNPamlIqdXpeEtkHPJKpRPiMDiCWNeoibQIUsga/MEOhE4tLKutT5Hzq
gjsAWbDNdghlwC4WrCbcnXg3aDaZlvBjf77UQvyAZ/o3LXvTg6wvzeJfzkXXykf5LcW7402ZFv5B
I0T7+mMEgWvZ6Yi1tn2QrawdmCpJQDmm8v5jkpIx0EQmb6hwg3JibK0nhKkPv+cn0YLiH8Ok0E4w
HkAvWTzC3Zla8upiYoNhSqDWOOuzdKoYzke7sL2uVzLNvXspd3+U/amJXZRWQ66r0JMChtGD9CBc
PmFqYn3T61jc2C2zpPuMHW8qK/Pu5KwOYNv8VKOpVXEAsT/IKhESiLTAmJvOG/MDcWtQw+v+fnEv
pku1tb1sVHbnN9ym9p7hSjYFpsx597vSSaYKg6Dc32E+83FHBs9XfFSAJFUHIBJ+JFxdakoaENCL
O1+nyLZTuBPWBwwI4I53c5B1A/XCecUcZAkjdaijMEJpWsopiSpsEQbAqW5fTfuv0W1soBGNJIak
+DvEx0OyFd42Oe6FzYgaYx2ciyHPCUUuLPEazP/0FefgYMHkYPiLUh0/1iAxLbf8erwJhcc3lwm2
DIkT+u5efJhGf513j1qxtbOhZQOoiqf9lzQAhggcfdx6vFIhb9De2TqDA5EK8uXuKzzgbRoFt8ji
IjmF4m6V9bsLDJ12/A51RoP4Kl7NauGxi34D0VV40KHILL4TXEo2ijV6hTp7i0trM064M75w7bfs
ZXs6BxqR7Xz02AqXTOXx/6mGIyHkYuKloBgCrhbFdpaw0kqw1BnzVFqVFtYYfBauNrxe5/GXYU96
66A3mkKnGV8jV53BoTwhy6UKh58Im+vt9KPxZ+lW/djqLPExUBJ7d7jebQPao5N4xRXsTYc1xZKe
tD21fxvjXGelS8brg761n3GQdAR8pAVGTYhYk2Z6MnyctDvxj+1gluHJ2bSbh5sT7tqMs25r+n/A
SArXp5+T7sXRfWv6v/ylq3cbMTCNwAxscCGkfD6dgXNbL1pUfA0GYca5Io2CApPSIZOkiFJxhxhg
DDvU1d9um/o2xZANq+rwqbr5JBs1gi86FLsBixIA6nyqNwD1aNeU7uPGGUz8hruoB2Grtq+Zg316
JC59GjwCgw8OCFF19xVZ0vv30IzWHRTSBoPep0WHzIFfedE4GrePElMGnbKioGo9cJFsTcQ9MmcI
OWBOvH4qXDLx3eO8LajCnVWaTdlySBOkmNHs5rqqPYZpVTcMXsEk+PhgxDTSLs4Zzj+6S31+oJoE
F9Lg5LoQUShqjAcTRGr6RMaEMo8DKKvtyxS/MVAe2CsoAERI0gqjze6YdAGHRF94g07WEFYdr9Ee
IsXqVeModhtkSfAGNdhHmn8dU3+zLimHbik3IlrPVOQhf+SbybBM/E9uPFQrg3kG2l/cVPATsG7Y
3eh2llLkdpVA65pz86Q97WUWAozQYJ+v+9xZe1p/RNr8FSnRdvDup32Gz2dzho9ocz3UlvuPbS5m
b5+WUyqjF+CIvk2RXj27HFRYBqDcmfQmswdD1ZhMYCrOHmM3j+Zi39qLLi6TOu7lzSjaw4QJsNWB
ncgUHnm9vXgyXm1FI8aIDBOTTdg5ayD0V4sCcOGcisr5tiwytQ7JivaZ2t3pBBX4mD55dYfx3h2S
H5Yw8SakTyJj8NCkVfhtLSTUU67AQMIlE6I1yjRQ58b4fohJl8ndcTHOvL6y7VcJ3Adnc8nQZsKH
YZq+YlkzylXCPbG4SX+4QcvM3QRD3Wd0GVlgtln6DBJIVyZRAcxqmE53UOWCgjKzYicw3S+sMqzY
LJgreWozlSffHrjB+pKtRIinEKofhSVBV0gdJWFLGuLBQMNdgxHNFGFhhLmhBuYCTxySHzvI/Pqw
5jd36ivxGlEwNOqw3xf56JUamKFvhnc/FDix/jVaTh9y6dX+KihiC9CmjeuGP2TtHKXO+R5qg49t
LD8Qrr0w397WoQba5OQTd3GffqGJ0GScjOXDIKeSDyVhtfHdqWjyUKwbTbuGW4N31uHhvEU6d6fB
CTfwENjIDD4uutQNy6YDNnfzBOkBs+EmUVvKmOKsxe59ENCdPGBQqjzV5JKxpq2CWbt3C6mwJuzu
Iw492D3dErgk2n/xyHef88rdQmck1A9y31+zY1eZVSGvsG6JWyHLS/y8+57n3azpKZZXDVEL3CZG
APEcJfVKSEgA+97fmNMa5/ZrC7Iw+7sxv7cD5XjFw3Cpvmzlje/EvZoVardRODoeWejh2m/v/nZ0
LcQphbmF+2W7QLCYFlT9PXoHMSTLgWGo8NctXLI6QemDKp+z4BSlLlgcIKuPGcASgWC9fvOQVQyh
w7XJlmFRGucNfi8j36SYyoGSGqE4+VX2Fo0gV2HMCi6Dbmc4l8P7ziDbg0lNKbhfDxC6dYLBCIcL
1+yPBs851w57INyj7+cGDWx6F3apahsIylue/sCov91/xYcaTxDr+7WeZ+1tKZNNmKFI1ewhmuUH
WWjfhcgmOZxcay/KyMriUSUy0Ag3bxcmGeKJ6ZSyeYojrPNm7PpHLQ/x/wZto28NJ+HDkehh4Yrj
6rAZ66cvS5MoIbL76LcnM3sIh74vfr9lQPWBCPmBPEfQosjFfuKOfIIx+aHsGoEnn8Z1lQlqvPfd
KScr5i4wlbcvh81R2MWY41kIYlC20efwbcr6OkWvm6U2K2WgcFx6L55F59pii7D14ePQIh3JRqD4
wMw/P1EAW611thQ08U2dJjKurQrRG9u/N9WeEJCL6UixQPIplelwEBfPKUQTIGq4Zmx3zPLn/BOp
hTvr+DQAZ3QmwcMJcDdbUiTfG3Y8VikxDgeRQ2m9/9F0VktuJEEU/SJFiOG1GdUg1otCGjEzff2e
K8fGrL22Z0TV1VkJF3Y7KY7TN8WSDrPhEs1C88n97DWK0cX4siNILTjuUTxZHxzQDuMxJXec1ELZ
Rj3T2QHa5iZMXj2y0fBOwleJksZw9RXF74iywhNEgtNIStAMS1e8dRT1G5iSsX2ihlFI3lcA+JMP
2+1jov0a0sNvWtNJiK/7y5vX20XY5KcAF9YCCnXFdnPvlvfWixOJRzzB/ja5UV51A8zDvltBp4Ze
XLcZNB955UMqTCfKKZoNmj9uWO/NMzy3dbR7tDHD+K2FbsCkQqPsAvA7OUKjA5gtWsBsR9hHbxiZ
eskX1jqPtVlLHnYV+bQ16flSS3HtftozWi2IcvjJvrND0PiZJmXMptuP/qM/3nNJn3PWdQGUWdJx
Bpg9g4YNqLZdpowN4SurNYHSc6D9p26PQ7nVneB9uEGAFItdqAGnp18F77yH8FGRRvrj5RZTekLE
be9iTh4Allcx0EGOmuTgNY924+aNrxG5vBtiAOcFTTAzGxmgdTwvq3UIFx+PBhaaCR7ua0G5bLQZ
aC5Hba+TwQtt0I/Bsuhq/eYnOwPVNe3E5xw/RzrUF3iONdRUvrCFdsHlaSUxTgq1pOmOL2gAykyI
2mvzVoywGoPdmMJ2gjUB4wkyWwcnH7PKjubGRj4EIJZ1rSWsIYuhDrR4hOshkYapf/iFivgzgYBw
Ytwnzhg1ICA0FgGJT7oxjo24Qea1pczDVZsXrNITNA7MElFI/RWEu6Y1rlB28hgsfRgw66vh8Bci
2ns+m7Fjf+EMzCw329CS2Axa+MjCcD3OyeyBjEDJ+MQzni9yZokPeN53EEOO+2W2Al+WNWQzWWgY
wHy0tH+SCjJ58mWrhV0xqai9ZvlBlQT3G9ctkEE27LmWmVK+uVj/iIm1OA7ELmVGxSdjnaGL8M4Q
1KC9INoC+2tHVQUFpKNH8YAWjwKRSt3KEBvVAieZBNzZ8u6h+ON1Z83pTM8lUiCCb3BaSjPtsd9a
I+/8ilEGpaFwAUFE90QX5fKhN0KIgYbqdCml+Vk4AU78MK3YgrZyRgJK7D4YreYCKoB4AqJ1PZGO
sD/DQgwCM92HflwMIMYP307Mrrix6ImWmTEsykYM4dZ/Ug16RyCVaOyLB8wt/WHMMN52r0R1ZFl0
9lCCjsecKcQYimSSFLpKdjmI8dVI6OMw7fiYcKYT9CURukOJlvoKKs443ndjog5PTU3GUAnmjvjG
+1R/bvBreIC4LXuuYYx6BFYXCI/LWG2cIEv1ZdULbaVFuS/WJ7S7XOeQ2gM3qmtWlLMNKl6c5u49
yOnkiCSpy8Se9fwuXg0M7BGa+Nhx8nClIMq+Oi3/iQb8XpZVQb/X4KQEZuWqXdbqPJbHaLK37sz8
OCGaJopDQMq+IKc3xqnPMv2t05KzAcL1TxDjY1pDxEwtnMtAeMlXrNFZI3UH/Gfv8yzSdaww7Hw7
BaaNnaezgmLj9OfkAf1KB0xYfI5EdmeVY94iOTfxuTle+w8Az0aps40ua7PgvZPNkhFSxfgwWMZc
DLAiupFQ72kCULTqs4f69E2rOacNfZ39fN4ZpUBV3cQSR6vMWI9AyXAlPAVix0B5MRIwazmoOULg
c3ApeNWCN3nae4yPZq0ie/aI2o6S0msEPwQBsrV1nd1n6+Q9uPQu42e3QBNsdJ83ABCe6Zw0Qm6C
O8ZnJe8WwyKBs3xhuxbjr89pFhYhaomAhVftbDLaErThvr7DF4i2GbFmcMgO2ZWowukKB0y7BNHJ
P7w3Z5jHYHPYucRdoFg5dmnpeIwMJVo9Bp/rYsY71Af6Q+6VHCFEMH4qfhgkfNotI5QY4tdJfngv
2h7r5BUQX9EjprUBhXvPeOrm1Npniq8a2bb8FEvhDdFxjD5CHGmBmOaXXhcaFgoyC/U/Kivj7GlR
qefB3eONswmOFF6YgTAQhgv2cFv5hFQHGhCZd7EjnG5p+Q1gZdIf8xCijg4YZ3Hzltzt7EKRvixk
xZB+CfVj/mXh6N8gFk5RRkcCT51i+2WeMWCrw+wrWZPRIViFpdl3duq16NgSPhr2evaZX2cvKDg1
RtHn5Tf75u/gBuMJXlRyZcaIMBJSlyh5zMpMruhoPkYfZtwR47SB4uH+0gHp3WqXiSZ0gnvguzFR
tSrZM1hPVz5/qfvFl3Fb8AYvCNBTCMKPQofJRHUfHfCP+fq7761yxTqDG5hXEG0DiDo7LMoNu1jw
ERKwvyD0RiwVnKLtyd983NUYae0TfGAESv7qwwa3BwwqAKWj3RCQxHda/UOku5G1eBPQlglgPUZO
eSu4851DtAKgulx1b9Fz+WR6Ntz3z4BTd+l9uaIhGGy6TO3s+vyNLywoiwduntwiDM/eFO5vO6q5
NqO/s2Fe/AJNjTeS82+7ik45zhdiikoV6QWv9C9ihL+fpWlURPG/3a47QK3NssFc7I01/H78XFw6
B6s5YKCIV7l5w66MFHd6xmoUP0EQ7ihfFR2qWSD0VLyg0AkpfJNcnGJeWvIM7IUEXtvnuEPOLL+4
NWjj3i2l2pLUFBA2ppxNwtQHPd8XdlJEyzYDd9Ti6N1y+gAGZUMiiYtMnwDQ6PBUzauvXKpC21uR
gogvv0qdxxiVgZCzq5zICbH+aTVdIR0AId+R23vZY4s08+Bx4JDLcqbRvgJezflFilDiZL24zBHI
Ig78ywwdYT3vTLI8mzanDnrPF7uU3B2pzEoEQ565d7Q+aS3ARkQLndNFsghnirmiuU5JGXGPevSl
5TfhnSCgWhmeOX5o36C2Cg7elWQ0DAevEErhtGZ8AuWyQzp0nJa0B8ki8Vfb0fWW4pA+A4cP00VQ
AGqH9Pf4F0hl4wbwQR9YBRKuMpBAE2m504WHUqg1+ZeuED/ox1/x/eVPPAIwBAi9f2rIGlvzPnnQ
q40Opk54ynkyHx2xto/gdcyx9++go9FLdQHsh8Mm+SX++ITSAjZ37UNbTy+NPh22IAaROZTBqFLH
jy5J9rY27W1XroxCKwB24/SVXpp+Hniz+ROaIblGIsXsS1rk6wxjL2xZ81DXMiZyDmNQ5R8K08xC
OwckjpzPpWNKPSL9mhDlajUIaXF5ZgevkIeBLfrKatFJAbH9A57TRKQttwSbdZrRY0PdZMi15ArS
xn6g4AvaEDwBUJ+QmRhTar4fzr0O7pRI03XMZYa8XcfrBIwFMa4hqz27DMooWa0X7RzLM6cmNule
h6mduaTD9JBpsvPgdf6ppoYPc/5N1y518y2Y10GhSGn4xD/X+BibQZ9P9mCqFgL9kPAKwziGa1IZ
RlJv785Pg8PsZTT8SsrfwDwVUGdFERfhcJfqTByvJUukNVjH8id4oZyF1cqHk4Lnl7bCku4lC3Jl
GaARGlXviqVGq09/DKyRdIToCnrSs5kjpLJF5pUfLviobzFYMqqZ5M8fhqT/QDB7ZRdU0dspy4QL
ttjXIj8do7UDnGkbzZdZxXBu+b9blc59xHd+miGNMCGLbgyVR5fJyOhZ9YXa0cb5WY7hL6dNXJX3
HFrAXAQlFn5C7cDrASyVV+g43tLcjgEokkPnhutCdWF415XiCpjIFJY5UyeGJlYL5ckbW1sKHQQQ
Eo1kaFnhaZadTRSRgIaifEjDahh6nV4bUUEGzcvO1STuve1RYDJWNTr2KErvRmTYaP4pGOgykeBL
xgtVo5xynfwvjruzmFKZ95UgA9a9GZP+jNhCjqJqhsQYiZDXArENZkDK9NIU+dSFiu0vkwrpqwXH
gCajDzLrYV0IlqPpqAQw8RK97bcN9gHIxqhJj9qOXIY7mjRR7Rzcxd+AXt/E40mUXF74zmJvgBhZ
Eeej3M+jiOGzD/kisKMUqiBqgdXfCs1I9ds//Z2VJ5H15PnLjuOKT2p3d95/FNjl4MGNS0ydD8Gq
xeyluUcH/2x2AtOb92EW/S7ep3/4ZccKFc/hqa9hWoFLlswUYRVXYNUHtKt4dyeNmSC+S4+jy8Az
nCldPjCVlYiIDFFIwigNOJ5x/u0wxntBl38y04GDrvyYpLpCzKYAIyxquq85Nrdc2BoxAXAIDug+
rw3kKDPm7UBCABJJXJn3/vveI3zRYQWwrnnB0dxDdWkgl74FfCItrn5/6Hn0O2SJAzywgNqk1NTl
UKk7AtF84MQVKI6gTSRFiQJ5t0suM1CBLhNogOXU4ORpki4pmMfZagGo/ODWR3yAcOLT0j0wqxL9
uKSBtUxeVTkSrDXKTKBU8W8FmNRnZTPMmL03n16wDEpBF7XP4G1oYQpEyF7OlG9CAi3LRCY2AQKJ
KNbyDNT0ck7+ev9mqxqKbSjyqElYXH1nTdlGqSyvMJ2GVFbOm7cnGxqZ1kltTbIk+pOEu5pWWvQB
6Q40rob4P2paq14TAQ+0ILmYmqJJ+6NOaV62S9ajfZ9zB/jG1GaoNkELQMki1DAyMmmbSu6ChHWM
zZb+6Z++Q81uRhBJGWXnXeCWhmEHbkQtx2NbqEVWqaWu3gbFuC/kc2wtyim/Y5PXgtNe0KMcZ+Y4
hgsqynb/0gUb/Qkrq2X/qPDIT65QM6CPRxb8v53d7t/DRwW7gYRMi071lgKcTpy+KCuY4/MhfyoR
GIjyUWkUtsy80d7ElQMlCz1JJAWQRuCHGvkmXvXWDvLLocrrFQJ/wtqBU+cXGKFxUjUdLGX/bFyD
BmpQSmIZsJRbVVaJZRKqy9cBW6PdyltUzRKww3trJnWhXLI5G6PL0XzgwJRDj9PVGtkur7RBVf3n
oC6voJWdqxD4eiqdVKxvO4ceO5TdIEWLtTR+Qin0sCNittQLbpBsAQmhJUI39TsFLPcndbwG3VxH
gBSQ0OQqW4uq9oGvr49jA0EQc2SqVaVCdERmZCRD+sxbEpvaLxvjPNdQQF/KapSK3Xg2yQYrXtHT
YZpon+kTQCiya4hp6ASAvEHO8XYknPrD7CClh3GFpL3ImyiIhpWknD1bHC4TiqehTs8+N6+SC5Km
n4BsSBfmX5oBfovnKZMAvZ1V+0E9opQlDucW6RUOqEP2DIeMUg9W1HdTDhD7NKa+RDMuR61+a2Hf
IPPooo2MnCAFXXWypf2gjEuKZWszlp/pGyOCOtkNNzNYFoDP6MEJBvnQFVM/lh4Xq4RH2cMcjnFA
69IPqlpu5Lo50Itm/55qx4BCd0gKh6SOmbKiYeJwetEyUwsBySgEoggRdt516FuQ6+rQoc1Spxu0
ZquokaVTZoGionQ2Byn7SFFhN153dmyjvZP/vk+TUBqVutISOflF4jF5OPGVRoV5cyuhZLMlhqmS
k2CPljV3NzuCpwuIFyPJSPFoooicO4kj5NdswYWkRxQUFGwks0SFRggiwo8lOKUjWYLgsyrRjmNb
cb37DxyhSCYtJml+/fPFkEyYthhNOyWlAphcrQ/y77rcqCKzC4uahZNk6Ip0uVakxtJJ4UXUl2JJ
1Ks+6n2rhyU9ORjWfEYl3tKFphDne9Rc/OKR0gFlXkFTgD7MI1dSLeQFJghkYQQkp8QyqAupZmAL
P4Wx3BX23YcNpe1lX3kZXCe4blx8qchPzHp+sklpTxKEB2IjP28umCYU6EsqCS0GtGToTKqrpWcd
z7QR/G5OMs7Z0OJtzmTM2+36NhiiyDDAyWAORXdQq6NdyX37y+M5d3VF0E23+DTcluqciWSaSwaR
i2T6+Ddxpf75btc35odwaNBQgJIHU2BaP1g15tuMlxkdlLqFIe3cbfqOdMdfH0ZtQle2Pj2mH/sL
hyaqZvVs363Rhvd3ffb9alnxP0fvPqII+kb3J59rP4ETh6rJewYM6OQC2ICHxcAkeA5WUWP8wur7
tNj+MQpIXu0SFTk2bVZ9cWcOBoT5CRrTXtXNK9TyI2cTdkb9Qr+ASuuAuXcF5DOtqhazSCJ3k5bA
iHYxsJcDSAZwiifnOFhjJvpdFv0mEqX082Gdb02/xBiN3mz4wGsLBZ8Gl9pueJfFOnEaaMzcCeto
INC1KjobNPvOzpmfeluf5ST+HNxLvxV2ibQ4OxWNbsHeD65MI8ycQ2MO+iw5NGhMnWIQXLRCqtZI
Y8VPyqC9YL5pMpU49s+jlbeF48sctHMYw1rjnwoWLahN3byry1Fq4FZ9rCTPq7nC7SXe9hn0lg5W
K6gJknKET4ueMZ34pwvPHx46IhE3yyjfTVzUgNw0eoDvjU0ZJZVo+zUnlFxlq2S3W4sN4E6kt78u
lIky6VJnT0N5AbgSlGoLBZ5kYzHp3oZwTG7RX6N3PiJ/El38c3ZwgKyeQbV+a+YLu4rCi53Tve8w
RTmFMH7Hu0598ECI5DxtLO8NkxGsWR3ebeSrcAFLj2xNf4/jrhwXV+no4TOwQyvh8HQBNiIa1fJh
/gM1MPfTybl7Ge5KEXz9dPQCFZqcQZ4xtKzaz4b1xmMgAZVxN9ESATNj7nv3RQ2UMGPAg39oufxM
Db2IQnrug/KEzb4FfHIPICvxxMhlfI+LBt5Zrfa+jwTyxihM7DoTpjOWOFYpeFzi+1eCHDuSgPKy
9PXL37QOmB1y1mYNxbs0unzYSF8AhFzzkts8SovgEk3O2RPZqH1nch0+tgB9IeC2a8fwso1KFNEV
c/dwX3AWmOpuozVdoiPNn+TEaXZHqrNprk/tN+MnY48syXH0uhFySt0mwIFaLcRCrUQtv0fjg8ff
r0ZUTT4OzrhuyX3TnBq+gzt+6Q/nHeyBuLbietKK7zaKIAipSf3zbpN78TtAEnAlkoW+Ai2pJ81E
Ro6M1zBz/IKRCw4whc/LWlbLJh0575bc64eWlF5og3JZIb5ZFBIvR4pnzD7NMsDfpJK9gxfCYHpG
jP3Yr434G9DI8l/DjX9lD4DMiyv4l62nUaOxt+qlfvkWFMGb1K6zQgGSB9LWhYZ5/kD2P5gX5jxk
K9b+sHxYG7oqSbngfLce8OY+yHne42ZnrV6d7cQ+ECE30f46a92mxcn4SqwFO8lk4QSGnS9mupg6
Vz/ptpgdy963fSDclZzyxHsJrAli84PVVskUUg/LxQtMPtwPVZXU8e9G26QNuKAC9FTEwM5xilTM
Etk0+ovu5e9U9xhBV17Alu7O6e5uW4PbZfh3BglTimAN1it/+2O6Au/2fsybq/6+UsTU+Hg1Dq14
j8LFuncmiPkVrnPJQvGl9vUnHS7D/Rjeht9Hj+efFElGr6G/6k2cOopVeAKsIuQNyVbptOPKcPMa
L2uS1EFoLiXtUM4acLa209N78LjCa3X33AgN61BMG6d5vZqzF98H+97qVImesLmKDf95dVrQsCVH
dz61my0DJuDlr37OtnQO9svB133XwvL2DXZBjgRPXG7+Kq7UZ+AzGAMA1OM3oPmsvLIb8dWG0bDT
rWS2e0sk+CmoqKlte5LcIoTCr2tzg/vjzeJefZjAPqQ0lwpAAI8nosEAQWrXvyITyzLRKtr6w6dS
r3FXUmUkXhtO/i8iC+j7jcvJXope7uOPRUUQzpN418Yc3OiCIl5wAcjTntLLlL80m9FBgmKCSAW3
BHdNHdRZoSd1lkr8gPeIzpXd6K2iC60IGLlA3KGYbMzSx4flRSzfWOTqHL5wFFbRQHtv6C7Ybfz3
SlPQjd1vVvoZ/A5wDQBNGf+Bka+BGqx3fZdySHp252WUFjsy6Ku097PmHLKjWtLk6eFt4X9pO1NA
cHN55ZPzniE0icbLpWpVyNs4FID7W0jr0OdutaXp2OR8ZADtlkkfRqveT2nUhrWCGGivTOvhZXyR
znvAfHWrZ4MBMloUSDgyKh/wd3yv9+a9FrYuIYbaxFOuHFSdgnv28Mj+JA2EXG2QPk8+BtMw8zr7
S430EE2SptEA914L+L97BzbzSbZN8zUs0YQeH4b4IHvbPmwiTIVhS/NVMqmL5MByQGBt8A6kJoei
jqtwJKXLiZAUfrMDUjqCocNMgrBM66fpVvkTV5uboAFh7YZVYtUp2WVKecwcPEB+ztW8g+BjFt0I
bshGtLJN9wyDc1ohxIm1ecJJsdwp9KpWtVPtnJeFHk32y98nqXDsQiltt6YrBmAICIxUB8J8PYNT
uGQv95q8Cxa6txnY8ODeKcabcBNiQon607R8tB1S/x1YZYb6dIBe9r7l32v2i3nbGELV4QZ+AP8x
Snu2LODVhiV4FccUy3ExgWF9mh6UgKP1REZ9deN/bNYJNZf56h6ck1NGleuRXLNvvBo2w2Pw7Z0z
cE+LMqCtrB7eOtdxbfHolBbvuHdy9HP18O7C6zSmNIzcJwmZv4MT9XCqySZCUbGEWiV+7MNqZxUV
/cJU2p65O2hyMCPoZW1SqW7suh/n49SCEyaoTeftNp2Xf0rveSF4dK83wJH6azmafqJ1WI4efhn2
DBLv3XVY9/b2wbkDkyxguuhUw+dbKYYt6kqT7lkR4fG7uX/b12/WSMuoP4e4ZtbwbwXbT4f7vPHg
d98ZMIxGQAujyQq+Ms1NkZJggba2xh5XNIA8NbTPMhjqFHYqEpfkS6hqTqE3BPvxNd5mxcG1h5oC
/rDuPtslh856XJRUgawwrjF0kuQTlsMD8NBd57rYQP2joeOB9+JQRvrMhL0gHRWOhm5tASmn7K0Q
wBqUPb6ZlUOkmCAwaNRxcCpMUHp8Km/6ttuB9zIyNaU6Xq9HGzGj4wp+G37K3juMGqLdvhnccJ/d
4E0WnQnUU31CNaxRXaFRlxbp1TXgihVMAzUn6XOeDRFcfi7NGgHpn6bkbVnLpwmF+dj8lT1oi1gN
DJFx+rCqzOMIt0ilcxeL5wa4jzWFOUaL2jSjgUsnhPZH++nlC5owH5xk19N9nyzgYyBiN3iSLryR
8QR/zFQI6/iSCedkn4OUs70pIkLWOWg6h9Gj+7XFTGO3ySaed8k8SvIyozZDo5dFS1OB95/2uPRS
r3bJJTKvfCSAfmtQNdCc/Lq8CZdBE0JoP4Jq0xiQgxCM3TtSJaOgvcMKImp2BlEwMW/eg0U2p4Y9
SmkRyX6qZdIMad95tyCygEqTwnCE8mKkQnebeobAQCiPmky/JgY28AMEUMSzo9s7JZKAzASMCjQQ
eKTTE8hL6FoOlT93NGr3uGD/pHDUneVKhT2OFD7kT47+HSDNA9iTzqjatIOzPYi4oUb0cb82UdaF
CuPBRNZA4mPQjS38iGFI5LDNzibQQu1v3NNftCX3rhqLdVzH6Fu6Z/car4Njb78opMut22xXYGd4
Lezb1JfE586c3wKR1S6DvQvfDutAiOhYCA4m7Rct/RvtfDT9vW/6TuXcU3Boo0D4EVZ/GzXjahbW
jHqMChyI1H72TblHZ7THhwVvNV21y8Glr8Y2WizovdcMhPAn7QdgMLU1MnXDr054hLvV0Hv3GSBM
TMx2cExeMMWp+TxTBnubJmqGTBB9dogwbptfXKaA5Wk67EqWoJOBMrwxt4DczYfhBh/88xxFHQIY
+GvQGgknDC0PmzUfNyBYuB7fWHEPbxxmG/CettRDR9fDwcV4cJo2nUJ6BZhCrNC9TbGCAtG794yB
62aUOtw9J3bxCpDsMwOCezbnGtdgpWnewsIRwTtj0v6Er9mLV1hnh6SMBKO8T6/mMXi2P76M+eoe
ig7AakDu3t0TlgxXEx/x6RkSG1TrJdcIT70JoYv3ElOpYSgDs+/oNhmFcWxtoJBvYAsm1HFoCiFg
cuyVB3IcRxPBVow5uxR5F1uM2KvbDN9tKJvOKYHPTohbgXdn1IVmyofaeHRmt0yoQsmriXpb+5Yc
HDCrir7UeYzN0ma+0Y4bNxAZQfXxkNwKJmt0hNK8RSp1UKta0v0AIj0rMGtqneGgz9c9hG2gaO3d
GllM+vAQp8FJu7frnBnGjqqcDbP9Anz92ubVdskzvmZA/R+0oqFLzyvg4/dxq+DuX1w8Et3Znl5T
wbiik7piFV4o+dAhAY2Kkspyi8YcV6GU1nyuBGgZfyPMdMF5juTAUHoxz0JfANmCA6s3acsxBnIa
u11aM5OvcR9dner4jAKV3nGd7qe7rVqr2fPFc5Xwfr/Y4brXmKNE02va+C/GLW6kNSpOPdi+sdwg
oeiDZPDp3tG1YRszHlw52kVbvr12QU5rIKxzCImBedbMG2ej0K2k+FdCWQ0/EqaY2ODUU2CHEEG/
aRlfxXpezbPp0bA5VNxM8MO3xeyzr4kFzMDb3VhuHBZs5ZwXvWmwRJlllaw4YnogmREALIIQB23H
DQ4YQKU6VxJ9ANaCYbu95Ho4597H42/IbIWlxcmqwTtUjIrQBmsrE5eOVv1v1R0covKfwlvFLag+
JNTf0I4cMekiYN/Nu7tzAixbZEndNGp4pttbr+lwYzH+AVXZD/uKXBhSMCHhxv15q5sXxhrwEZgh
5G+D5niB4QCNRhpdJH2uYjReCLU2uJG6v0DfHKkoDO7znfkaVdp1Wv9X72+AIRUzrnyxdtRBBxf7
68vTdRdVFeuWOkqtr5pJInzg6VDKJwZQpUmVV/YLPu3+X5uUPgOtR5G3up/eTLCc2eyiVh1GBgH9
WYbV9IGdVxtkgYO+E1PpcQ2kQT2o0uThBwqd1wem3c3+0IE90ef64iQsw9xaEoONQpUDA3AEHxiB
t0hS5WHx9WeJupinQOLMu/Fv9Jch4Us3i7LltJgwBGqmB/MvBy1OJxd4DjL2C0Q0aZRQyVRiZTy4
1yw4rlLb9Dz8YzzLRF5J8THLrI7JtmDYxU0/r4zgz4NB9sKK4XEcbAmwiqUW3eWbzQwVCYEwZPLH
aQtYBHkFO3o5SLkgg86xpuGOVpkWrYM3EFdKwzXHwa8447Jij2V+IHQrINfBddUYbvo+rN+3QZOL
kUMGUB3cVi0/0/Z1mQrNy+jEC49dB7V/DI2/SrzyJ87DIdukt4DpuzQDANglxp903hu9OwgfQh50
E8o/l2FqE6wvbfhcxkTaEfKyKsPNwSFsTV/MrTJxQgYvQDmA46RodKZsXo7vqEEJOVHSERDszma7
45lsU86KEePozLMpFBmVMAn3AoMShhKX7Kjio7YGjhVMhmBsKANxsS8A4xmCM4bX1Jt4P/wGOslR
xUXGkSwZEQEfjTBjgHsWnb0/tV8MVz4GDGbeTjNe+1S7+NcIp2HFauA/bHmS6rPP2JwMfM/ejTLw
DoUHxLd6dGZkVuDIMs1xfTE016bhGMga8DrEZWtEnoHWAdlInoOCM2YMyd9W4rwYv4MldOFGmHaA
oPwIkgO2eFg0Ob0isWPN4BoyP+Kcyw66fUxmrR9eoXNc0LtLXxxovyai8uElySMnVudgLZeccjGT
TBvhHGfLIR8XLA63jk6ssofXfBQh1q3p0j5Z0alnPsUk3i5a9s+0a4/Q78rhAF32Wcx5tiR7Jl/7
oRlaFriFeNuD0k5akADDateA1HKsEEtXiWcGSHiTxY2mZrBzOlc2rYtdhvHk5qJ0MSS9ZKRGgKaE
Q4VGLoaQB7vhZdTzf3CLpg3E8As+UX2DPfNsXti7m3rzyACVdX5aPdtGfc0YEEEYpMAXhMIJBTjO
/xr4NhCY/lzgtCbS4Ez4UD5pqYW+BjrEj3XzC+MU4V7hqLrb5BAcxsywzTy9m7bb1SCFaWuv6ddy
wybbbv50CbxlBy+ttUMg1O4RrYzLhHZTVsj202P/glQUrEJ7AFshJaMGiexSHBMS3ibbe8Otq3ZG
yaQyrqGeX+eaT0FXlcypSjQMoJYba6nUcU6myRuRU4giJOhuLRtThxJfRUYZTJeYdC0aJsT2BR+e
MVBlpjWQ2RbFehWPqzutkity6hWKc3Ze9EQogerLbUGzoFjJr/1GgBjFaKrTDOoWo/ds63KSEYB2
Dm9FbeUPrJKdRbXBrjeMwO7c34a5GkpbBzBBxh0YoPSqd3/ibLm6HTq3crJUrS8hTM1ruhqJjGcg
OcK1iSoJhok7G5pspwV1ngFK/muoELdiAofT1aSL44avr6+oXDYbv6K8+7Yq7H6wrUT/Y3dyBX0C
9uqJIdGm/cVwGCkZkFmaL1bdi93yjoS/q/komp9sjWJFTB9K/kUgYd/DLaLNYMGaLsbWSP+DZUE2
bFUDDqo9cUYiB1E5xoSyR+k+EAaLj50zo9cdw60DaJaF9HWODn4s3Q1jtEv8nUF3hYER5K5NO6Oz
3hlm72Wx+el5uKMesRjuXkbhBqyO2tew8cTdZfjzdjWfK4On+zp5CqzR0JQQfXjGfE8mlBpcYj7H
6NHplgbAAsB2QnxeEAt5HhLNq9lZWSapOH26Hz+mDAIQ+OAjanPHyt04CMgaUmImyxqI8w6IBEVm
I0BshHYykZwYLAbZkQBO05DpJ4sE/OPIyJTRE5lpfPBTgwkrAybGfeBN4UxBd4JdPk7O3EdERJA7
9uBg+rQF5TnzU5a/h4r4fzSn7WiwWPCJzTqnpxT3VzYNrHREkmvbLLUp4dS4CVoscTTdx+BDSUGC
JWL0Gb6G577ssv5ciL0H62grywL8ob3K9jWmgGvwJFQ4/5XWKBKZn+7LPzhBr+6cA1SH+ah2aqjQ
NaZIy+HADbmOrojpAUWah5xaYWAiq3TmZlHOpOs0GiCtRm1fd5oODxqtjfrsapqcIWXAlIaVcRq2
jFlMgVJGy8sduF3Fe5sfeNp4VDvOZVpywMBpTOkz7I/0yH+/6Nrxcvv2wQdcuUspv0v22mtPO0FH
TRELEiPFf+pi7VdwcQdtWYqAOPv92Rg5yibu4vD3Pdvg7HaC3hahsLYLjn1tJiAGfFDoQp2PfcK7
JuFfyzkATUzigtyWrSRfRBF2qKrzqYf1v7JTyMoOH0NJY6TuzQPd1ksEC9Hm8zSNjxVtp4i2YDlZ
I74Xo9P83d56tNJR3kIwhhBypPTdxhkCi4NG2ppzSOS3sDGS/3grrUvziiReciht/DxVGhHPaSuj
oMExt6Sgo/EiaT+Jh3FS8RuQLs4/YiIE8dnN03ckJUpZ7J1Cy9vqWEJ9BA3JWgq0R9TAXwoOMoit
zzGIMtExXv6EbLYuRyfUH/z8spBXW+r+uIQZZXEIBo/TTVkD+pxGNWG3uf4mrgtQY3HxGLr6JL38
Kedw+QVdkB/s0l1PsQNWOoN0bn/xOkiY/1IWTJBeIgCKb61uiT7FfrDqbezZpy/JAmgNXZ6BQAla
pYnjSQ6cQHBuAMgeABST7wAikqtHEXgL6bLrr60cfHiyTcCOIUfAOB7gLQghnQ3EognUPEwfwhYp
dz1t4UjVtHJBBADYT5gmk3+niy0MNxMIS2B2dA0iZAiNK6m+EvC1c+jx9sED4asAoGTPTgIx7swQ
DWhPAjk7AHJAMCh6Ask/+4/+IX9GArNWgHL6CEb66/SAFbYgaQ0G0s2ls/FWJOfC0OjsEroVEOEN
vBnDG/gfZSbTH3s7h17kX9p6VJUJfJLswoaz4dfsu+YM2XdA//J7lweDafE57DDR4HgZ/+bxTONd
Kg2fV0z8NKLJtvfqtK4QlHmYo5XJCYyclJ0WGFBwYYl+9pFkTU7ygHXMwUAU3rt7d5ePkKQUym1/
oI6dWo2B/bQlED7hLr3260Z6c1ja5g+wlO44xd+Azwd/NNjx1HnAPh0FQBCxMjD+wLoTV6sOcjMM
MY5ux7YHdWtAlOmhn6wGCdUkaCp6ajkyvjr1OC5hUpCCRz/lZINKS2i7rXOEfkCMdHFJNEshhhpH
xCYEhVhlQPKAaqCigIYZcVWXEfCQMUMQjKZ1Fzfqn0vRzwbo2FdWAP07o07Z/VZM5Y+wCv+wGcIa
9xGooyUiI8zh3i8GnL/tbr44h3cPVcqcrH5+9oodmn60wz1Zxe8gsStbMfkHZPsJ7WjSqv8prJgL
OObqpSw9Z4T3p/8rB87zRY5799EYDQzKP1IXGCMBNxc3gCrOFYsBjgk4HPN8g4MphmbFOwLks/g7
hgUyNLyU8Q2nwZeTyr5BZdpumymCbY5oYqpU5qtKCueZ2cedL3tlgg0pNfIBVxrs0vQBV2m2gxEW
SJFktz2hsTAwC7gKacpEbBClZztF+DKJ3MhQozLnJMWpKsBLxKHK4U2LhUXWAgRPDKoXgPXfrctA
hAnWFwW9SaJ9QJyXu4c9cgG7snN1pjNP5qD9B3yneUK9QXwet8C1yuKTXseW/mBI4rvc0xxBnK5D
Eh+Ab+aEeFscP6ConA9N9xdgdOZtbcF3xBejKkTChLjgEFXA6QDMQtR5PK4yZktl1MlklCGJTFiZ
oHDN/rHABTHD0GUTt9on6CS8k0IC/wXYbpe0mANccKC3AerD8MGTAUXk5YhaOQVRnn9hwzUzPsPs
twQqlLB4jWjAmzYTQ5mfj9oQDm07YsFQ3mfzC0sXEKNNyjp2ChUQhTNazk7aMN+5Em1mfNyrZ8PF
G22BmW0lYFdF8HMJVAtq4D3IQUIjO56EggThNyYsOqM3KNop57KdYpx34Doh9QPQcKGdtRsDC8Op
z/iDtMbbkisV2TSBW22HX4Vnt6cXZ9oeqcs8iswgMDmHEFLD/8agM/iBLxGIWjyK/v44ao/4FNM4
cBOfC+vMLjj6CczFOo3HmnEIXY1RsTMGQfYBggU8yaGRZelI50ClLWRkF2/rgk4ewrERB3X8ZdP/
zNjHANfIq4gPCdaxnGlqUpatXgfyB6Ro9kM8xF2H8x6QWo2vVzCMH/Yx+kAJe4KR5rhJfFU1vyvC
6NeOIineRbqvSLyGMTsSStvvgCsJnBtf+vRQPPNGzgJrpCf+MPpehBjlrx5F+d0iQwaRjQMqID9A
92JaANHNwpBcFYwcfQzVq5zSXF2GYl4gyD3BRfu8juKQPh1tHUB8sXX5AZXHqhXOQhN6QK1NZ0ZA
p73D6cuxoKKCWifNq9bCz30H5PCJpmMMIvvpkTQDR9Q5CaL7Besu/y1+AtjyRbuPGlKmptwxOGKr
FCz8AHUMCY2Fy0YhfyKXbrMqxC6EZFRx4a+FsIRFlFBxmg0tRIqgw3Eh1Uen2AVlD+YfuDE5uMc1
iL8WP56dXU8ZN9Abun30bYqO2fY83gG4R9FChnH2H0vntaU4lkTRL2It4eFVXkISQnheWEDivRXw
9b0P1VMz09VVmQlIV/dGHBctf7VaYYAAc/dxiPn2Sj/gMNJI4RvuvQ/ZhJcIFwv7gIEkkjXkIDqk
1sG3gJQb16NkdBMG9FI9ZAWSauKRDY5/4Fdr0PpYux5Lgb9GMEzyAOJifodjj3PDUp0F8iL1dOdP
d0M2ySJzd9GCRnPKhezBLr72UC7D1kJhHRmAhe2YFwpixbG1ps6Z5bDzzvixiRiTGlN9GM5M3oie
7HJCJ4AgUBq1KjZhKH86l+XiaqdM7NLPXUTRtkdXwNmQ6WHRwfErcEjJ9pdZm6Nr8nPvtNCp++S4
qkrD6tjhrXMZ7MHTWScfLpYIiiZXnY/2sAfkKnb+/gqUzzg84AtYl4QS4KdF08g4VkTS6/6N3bHX
LlnMVeWJYavqpTwLOiuE3vRURNDcxEslXmSm54zVJZGJQflxBxbqyEzfsbmVfPdAanR31Sm4fz94
pPMHUcJFjdu9N/LcuQaJsSEQjITxYVS1uZ8YGTTwlMNQI/MWrLeMRauljRotBdXFOBA5iFhRsRbx
SNh2V31dixBMjkBNHEZjFOct8T5cEoYT+yy9+ZyS/2odwza15R4PlEuKv2Sg2ui1EyGbphrkw2YN
m/1qnUjlr5NfQ9Ev7rUj9SV7X+cnzYB24QlkcJlfHh7aaM6pchmIB9Ko4WMyA+BbouzChIv6clRy
5orT6vHQ4ifedr4+M03Q4moQljIbz0HTK3QIx3HpUply4Sr5kyk4TDEcHwPD5QEkItd+00b0AaXf
ziGhiPs6CbiTOBgk/sCF9FWML+d0lwYKKQIKPW7ar+CHQjG7FvTx1IwW6TSixQV3upndQZMHi5gH
B68HoxNq5F+DPtqtWECBXCryBfSndM/81PEr5EGSfvft2vGkx07hSXO14GQIenSmyW8DQTMo1JV9
UjVTmbDYqn1uDdAh3z1GrXNTOZFMji5hjHKz0ES4PTRV4DA/ujHhSHRCM+JhoDQlgSUdO6xcrErJ
OZjRlqxW3TAZ83TwoAxJMUkcnU1pZvaAujGic+DqcWnnTiOkI+ehRWhKd8ABUedp5F3yp/yhTjL1
FFJdvDugkYsycxXfnQqKfbGymgTJjeAcZjHyxoeUPF9rl8GBRpXRV2H4uY3ch1wWgKQxoikKqxf1
44e4xQ/EN0MbXxSUzZinBMyWi/By4Va0LUL3xXSOGW0RcIAHxLob0FCPnQS1NJ+mHXMU4rcB/OSq
EInGkni6Xoq6HyhuCedN8hKlD+wO6Yd1cLFT/IG6X12gNy6dd//TML/90+TSubYf8djjCgHq2dUW
eRhFE6hR3iEy07vIXrEn8lTr8Sj7Sridq3fiVkFN33HojHXKc0XJbbWrDtg3UYVcfU0blYeCUYqJ
6guhMWipkY4zr9Y8tAC0LQ27fHE5FDqL8hzqZIFmO9mO5N+B/T61bsiZVCkDJqHTkHYIySxUyRK2
+5LtfEJsUeLpKy4CJwNOVZ10rO69RYBiVO8ziYq3RqG87wEPWQsirC+BsWqydZe8u2Z3byLNGcfy
doCD7tDEgmRjR8GphXoYvTpQtjb6wdqucyj/wHIRwmewXY6UGBccNhp52aoceJP5B3+UDqF4UOcb
OjpAbSKFbQFrSp0Z3Divc8vwDLg0PULoFWC3bBUjqMn4gwZpMxxtOHLsL6TAC0/63cFyzzc/sd2/
KVpvjFDkvOg1JIqa/h05kJkX3dqDLeHox0A9etnUAwU2PQQmZKKM0D633YnNkc6jqx9amxgTmZio
cFRNSEZP8UsjdWf9l7AsN9DyFylxJjGxyy6BNMwEV2IfuSWctcVAVQHGKPE/JQe/aVjDcwo5x8Gl
GcIqD6YU0CwY9nqqK4m/OVflqHzgD6xy/hPN2WZ0Oonqzh8n4S8yfc+0LAAk3YiHeycyRI78XAJy
1FVQO2/aWA7x1sMecTio5oFLdOWl47OMRpwQhNIyTBwRCb2u3YJzJa1kNBmxaxEk1zuTecAxTGIB
rISMkGd4iaI/x8omd/kPlaL9HhoxG0jTeZjQPibd0z8nqIa9WE0GIi4fIu/gcRiuxABJczjrzxw9
64u0xoZYAkVLmEmv84PHV/vFsA6KCEvQH4MwJjRM0ExUwwyeLXvqljRdqOQnToGIs+GFzZrKP0oZ
roz5hj2bvYSN590x/hZNBmmrruhR2zHStPseMkvSVJF7jnlDYqGYv0TVzm6A0OXRaoAMb2yM9Hxk
NPEU1VW2GRWHbMe3IYc7rc/V4tKxUj7OCPDBO5JhqWi/i0Mvvvbu7lJSI+iE8Gl+uWv8zmrKFMnv
GCF/Hhxix7ds8LdBC89JaFCOU+mE6HMMj7iI1jMkcdzX9Z0MWDUGaMYteE/NvMaCE1gJ3RBQrhIh
sGH10LtvftiL9kBK1/YIo+h5eLBwqcU1JBxyq0I0xQ+GAgACX28keJLV96CGJU03hFL6dCsRIdql
qBSRK5kUZzswL/WwcAUtKkFW76/qPsD0qPBgkR7Z4uZAS+z+vRoX9Or1WFRi56mWSMIHcaYNWDzd
9HessbJVIz8tklv5aYy3rVjyBQfDapyyUffmGjWK7aXAD69zzUkGwJ2r6yhDcNGtETeuKB8twyp1
eq/HRFOYC2ZgY4f7PfM3V1Wmqo1T6rYBoOqOp+BtleO97YSOkvJPqdnvX9dMQcRRpkeYPQzzsczd
BKBX3XYA+vyvomlmWa9KxbOzM70QhA3foMXBj310tUczPINzmhZRfSZl1rLH4ph6wE7rI2gTYAt5
O5m3EGUDN/0b5Y36s3t3rzDrmsQIj405G+tTSHrHHjXNi93s10BAAR9Ms4ha+4IWu+gxeoIXmXaB
g5jeeFhHd2c07RxnpZA8fXzoZdNI/pX2PN5kOMKDxFfhNthIh+Y1ipZL7KTy35Gz+et0ZBzkZKQ9
HXpLngI+SZCmSKS5SsxjLX5NA0U2ItZwiJpbAjE1auJ4GuaBGssA4pbAqwTQLIHXpvWOj3ZlDqqa
mxsqHGmsQLXyQIqvEiXYrHvsXqhMAEI4mpzcNqlJ9fCrjAR5Alt6tZDuAtUJfYlvLewaVB0P7BAk
eggJwNdEoam8r0errr0T2JHGQxYi1aCav/3wG+CqRE7aWExovJl+UzSNtqYQoz0BQ2uARRsocw4/
nUWfCYicfCB2IAO5jSwVMfdQ7KIyGTk7NTIYC/GdPM/FP8Wd9gz1b8QpgX8AXHGg+4dWqYua9YMg
uOgxy6v9HD1d8hqOztXOkdtLVZy7+AzuPA6oTaVtK/Q1/RVhsVX6Y/QxGte7XWd8Clukrh6TLr2c
tfL16j8Nhuy9194nQlLpE0ZXdF5offoSBYp1bQAm2jer3Ccyk/ltCbcIRwTCZoocKRsFgaTMyyQZ
gzQd2SirtKAWsRXMs+GWPxBe170mORHXni4OqjMIJYSQ3rkNHboGYWIihHXsQxtai8hJjMhAM/gB
wycD4o07gMyJFdHT4BdE39Gb5sEz4EJOAbnk4bwB/TcW1HwN+Y8TxKyU7cSMU++pWn8wUY2Hokzp
j8z/xoMkFx5uvE4pFEE3hUeTleqCfCDMZ7egrCL01gP7hRPKkxLg8HFrnWvmfXb4u/SaI7AoHX6N
wfxu1YdXplZd2T+a/KwnYMAnNETY1TpHnivO3DpfzPbhVoeipaZUCb+TY2MLim1Qqas+Uw+jTkr7
LYpCw6oCp6t5pfzljt0jtVbDJbuaPLxcJ0YOxRJJwsOKSjIIMYSu/p06/YJTA3iX17ZdxulmCfwm
cwHjGI9Dh6eXXy+/gWWlwBazt54PXuq35YnoeKFxMe/srLyztIrNGZVRiuANZV2o+b6Vtcl/VT7J
lr+JHu4Lv2SFcDTAGgaJsIJbLwYjN8JbsGNEcpGQC7JguVakRcEKA/EHJjnSVEEEVBwT0N6yy/xk
pAXLI8OXi5GQ9rsD7oDk7zetr9Q6sVykolMOIAAGgR7WnfdBvdgqTc6+2phKUsAK9E0593hXOZ3Q
5sVGD4MafrgtNY/8CkQ1pRvVxH5QobAc1DqFrvZGjZZ68REe1GO3qIIjTjt+Obqkt1RpVrpkXzIW
QYxqXCiREkTooxN5IZ7JXe2gdzcAtbirs9Ir/YouRVTotG9Q+LEQYkVUqMvh+MRnysrzPvjf55ex
Qu+EtelYqoSFxS4tQoxvkfis/Qbv/pgZ6LkT+OTGquySYp3Prsnan0Oxfu0bIUGUm9BnFF6sIadX
HT693Mtj4nRapF5N7tYzI24GU7ycjTmS9gvdWM1quvP7RKzxgWgsGOM2pl9GuX9JJSzMLi3QKk7+
NvagqIrDFRexNidWTJPyfoi/H732gUBD4AePJqzq0IcJor8NRCNq9NhlMMR95ZwDIttt8iHdM//2
sUlvcXataevgXNMHgbc5RB6afzbL2Quw/201umhdtmypRX540WtO6DQMt0RLp30BHUW6tp4RdhxC
YO4BkAMNzsZ6BdXoBPLO4uZNboZCc0oICmhIvt7UlzNEA94rSHAk/i/zpl9IHV6htkraFZ41tM8+
iMiRzuQQXYlDkjrnFFW88mI7y60v7cidQWVXp9EfMPzPudBOqGmsmk+kCQF5zIAYPDrOc/Wi8aB2
phmpUUUXukoPzNF1MRMk/4HnW/+lUNKadUnXLGXe/ivIZ1u/aHPJWUaKNhfNtPcN/rQM4OiC39ys
EMWqpICSnDTtnEyOSvL8VUKDFkkfTf/GoQ2Sar0XAts+tFJYA7CFsuSrtPxlMvRrfaVzEHwbIN6i
g3ryPJcDgNCDt24rRIRKr4GAckwcf2nN4BWbwIMWnWyrVeMHkMVJS/D614H8+gCKRFzfR9p8LfRJ
74o6pTGmFgJpQm2DWjIVxZr7zyECV2CRAMEt6hTmryITfu1Um9FF068xchA2XY2gImMKbYzIjrYR
SmIVYgwQoP0SLy0irkYvpalwxRLXERGc6CDICetf83KJmuSFvceDlp42GWbppQGLpRP7jDlzk8WS
PFNBIr3JK7rPHlCCdWrG29MqdNk9tKWLLFSxXHQfgBEkhVRx4h1Aqh5EwJ0TTg0DAqNKUX5zC2w9
oKICQw1IEcBO3e46BX2RcLMoZ3R4uE/qmHTJK6ObfH5MxB839F8/UPScPGfHpEbQu2HdB+wVbAQk
EFFOglXh/e01YRa3hCjz2QWuauqQOiMZ3afez+0Pv4kIwr+HA7ayyZZE/zb769v+Ba85CgOQHLFX
hHWjVNVhDSSwdt54V3U80oehYf23XXExf10sIdy/RUS2IIMdb2DJ1OeApcw9YLs4x/u4waQDdz6h
zcOgSmYY7S/5AG9CoMaLocfOvhmvfSI57Xf06F1S+FG6USYN2td+eQjc+C4i5yrOmfkEp4ySr05p
sxWEYFEYVROceXVH1UWBNws4iYEbPgeV0pAAaXQvyJ7cax8Cyd13IOek3avYABLEY+hkjZV+QvBX
3d5V0GfssG8xJ7ExdSsHfx0zjBdd0rqFp+aandJrduZX4dcO1N26K/91EYCQygEvOuenDgMFV/zM
6bqaVO+CZOjd9U7UfKPCUQgj57zQUuUiSK526laH507ex2F8JH1/Q4po99ghYq/2a1pIpwOub5M5
Oblj9qnIdr5Lj9kurRLpuKfH1+4f3hiv2Su6+6Q6OvQOvanHYbW6snCnXn20xkI0+DBojzTebJ8d
0kcg/vv9onLh7zhTWCUuO/k5M/j5FDfeBsGzpv+STE/cmS7U5NzBfE6lcgB6v/DuHrRU29at++wD
Ps3VrFD6NPhjQIWg7hoDYlOlKJYlvk7hQDF0SRuEUemdlAiVvABpkUnzY8ifyWdWsg53u7H6OGXo
zF4+26XPo8CWTo1t9MNqLtIoMwNCd29jBwRqnOnPvHUPRydcHMa5xoHarlBliZVhz6VqgG2Fij32
6wlRvTzRjWD6dxruhl6W7si9JnLZXGRV/FY7iW1SI1jUlb72uli1yPir2HvQ1PTSKifTHsZnrEHO
g8kXbGiNcR0ACj0x1jUFA0q9QKQu1ZoPl73p0ih3IWyWOL/JQ8FczisrBu5VJPfuGE9pM3YUV8zi
YwYJy4BFcnUOAEJ360Gl/KRRBPasCv2MXmR66RqWIL+mE/Aqn5OlTfyWs62Z6+wGjq6+edrhtltl
RK0c92B8GWeOsmhQgNhV9qyvPQ0hskjJP3rVbL6HEUU8QMdFaR9tHQPaaQ86/KFu2VB4fFaT+UJl
dlqnh71FL3t+ZkAv0OYVCm2YzqmgPAYMoQwVq03zBOKXtcsj4lELCAufbiMqJgVrXqVL1UBXiG2E
NWnljz/Hs/twnq4wDWmYiVxlvwHA0RZ8QlpgAZ+n+3jvpWl6t8n7vlRNxqjz1kAWU6pcnK0xTTDG
R8dD4ESzVQuAfGn0mMTYS0jwbosBA2GvtV/EeSd9DRaEZbwH1LH0FuTRoUAvxGOhD4xmYhwjOpud
B/zTXVM+o3OhulgA3j5AArWYUvWXtGj9kHE6dDggk4wGYwAAWUiygmPYgIRHASkZ1DUAbv6Yw/LR
QU0spWROGUSocvShc29APYfXPttrUCLEppixDhsgtXe+brHHnw5uC1rE0jX6QN6tRdla7AlZbbCi
LkMU5gXG+Rqgkn+1v6azmWMZrgVDVTCoNBZLtuBMMTBXe3HDTX1FfW2X2ukJ2Bab5rKQcJ1TEOLc
ThfsUfSDapLOvStDWYavkCGhKKlmNGFkeDmdC+oyQrkqLS7nhj6KVkkzFksjsO9iuCGfH1838uV8
AWjAlsjLfq70r6Ua85ieBe+IU6DMx+NNIpk+DWlfPObE7Ps8T+gstrwZPuld3Q1P6D6+xtXhp39w
7yxcUm/ZcPLfLi6yfm8Rxbq1eCzl9cZy0GOm36DivknAc6srZtRvU3kKinVsvAfc3vs7C5yyVJnz
GEIro+LP/PW0v+E7rHRf4d0udsD66BBpYZEQSZPGiE1qSjEbaE0x5eKyZloukHi0jZ4uRvdNgtCM
dMM6Sovvr2KselVqWYPpvgw8O5FMuE3vNKOkxO1/NT7BCmnu1DoARByTcXsC8QUqpyJRamBk32Bn
B0lmXXyANsawohapW/TGBHQXQ9Th3c7fj20eHaL1bPAEn127e7TRYVhdMiXMB+ucGe4h4d78Ot4I
Mv+K2K3KLEPS/1j11sdFGwA7kDhQ/eHVNezEQrXcn8EWJRZzFbZ/YBa9qblpMeUOrwY1eoKNo2RK
cRQBlCb8gEL/FT7pTKhnFu/QG0fVEGjpZKIXjIZbfJoNc9tbpzJx4EN7Yy2edt/gImywpIs7Ffvy
+x9zq4YOU1zvPLxeiv5/wQYRMdC9SvkebhwmnvT7z/TNm3OQnXomB5H7+APLdoJlwKJVIFLBeflL
lDwX4tJFRSgXkjvO4v5xU5fZJpOSFC8cDcKosXgMkAD2bnTFMEIm6iYpnM/cqV3Gy0gV1QzfM7SR
YL7EgtOZfGisTHIOQGW2PaaP4ijkgd5i3ktmZdyIbBM8OxGp+6eZenIoJfUjxGzA1tZcq1Mlr7wC
z8OAY6czRSLBttyhQPd5muCsa2DOMNh8XozQuCkg4v0jV9C9sAtgoSvYOKi23UMfg51LQgTuHD8v
WvsGWq7iFVUuZN+dO3anuXpG5+DRAA5EYnINpIn+WkROaLsc3qiepm6ecvm5Yothbkdg4TtbQPiC
jRNhF78QnRGUPwJgblpoNUFdIDwTbu6wHBMTX3JTM3PdojsSqTj5xei5Qo1FUDTNDUl4omH/ueYp
NclC4q8oeJbLtIlcpTB4kal4s7ZU3dp3vl6Nudck5y/u7sWpAl3wdPFq7xX35Dd3rT9t7fzmEg8s
cEZlg2cUhbbuUFXDf+/spRQZztfRMI/C6mM/8MGVCR11kkTZo9wt4SQsMUZ6KnCBNhLzicAufK51
XyhjE2gbBOyLfvaSVZdlrw6RSAZUbUnlQ4ECBKFqT9Xfv+gs4PqmSZL+iYly+udXIe07uksaeKgQ
92arQxRFNe3UvCn6VIMsJoQpSRV/j+Gc/r42TUpoHG1GL6D/QtcQQ50UNpTizxnOL/pxwn7hq59k
cGOFWWAHEIFuBssF/SmufstzTZu6XN2QmChUFOwgDQKUacEwxuhHQhxAvoEGcFbDTfKvv5aCsat0
BqP76kt/AYefW63vApWGQd96B0tvP9iQNCGT3sUuv2lrBXo/7ENQYMgWrwkZZ/uOBbHwtCoTkqTi
H/V+I18fsdTEhZx6QkpR6kJdmsoQpuH7KaLdHsyx2x7FMcX+BoBh077HbIgU+EAIyN0WUKUg0vBl
NpcEcQIeEYKxSDkg+r3rl8wQHsqH7+YVR2BYcjktsx4AC1UGANo0J8YHKMZ9zWV4YF854avBruRg
lmVBFeVhQiey0uQZxFQRL7h2inPeAGnjLtlGL6itCe9OYCUYL72HcNdem2v4Q8qR5vAJCMBa01Wo
yjwNs0z9Eq8LlohssE91GpwZxLU2n2sEJG23sRTvd8zitX9M7mAXyomeNbxC9+nEzfZhY9fbn7DG
9WZJO9O4yJBKl+Hlbr5SVP0DW9dkBAk+nWwTLS+a7g/ZhupKJ1cC6hldREHNouQ7QIRmX5K67jSR
RL0Ely3dqspHZjgwrmJRp3XeJvtZvb1Nap16e51cIswGuMm0fCueFnClY4R6A5coXxWQRA1I4YRz
pH1TCvl2JlvSy970GHtQHJXLVr5qdG7RDU+MPUC6wswWTrRvV/JGIxSO9nZP0K23SArBtshqsv0C
T2lxT9sJdPPLPpWSfWHYwsQYnJHTihZ9YldykeOxgrjmEz4gQxvGCHa/9pdhdIwuqYU0NH+iDdtF
oq1p/zO1pRUGVl1DVmIJXnEAuyo6FUUZeXd4xqjnKEZg+iUSZPpL+9atz3MNSHVpPw0bA4C0aYgl
Mg5La9alLLAulIYrZEaWNABazoxf8c79q9dDSSG0Bqudef3NpuNOFeHrMDq4VP0/wFVL+mhuD/L5
geLyRgJzgUBQq2Oy+5sCWHDZPbC+8NywKh2kXQX/qLBy4l3QruYk7n6LUKRzuCUflwzq7R+m1Jh8
iQXxXgsVEpvgHt5spvkg5coZRS+zS4mjCFrBIFrnRXQnyhRZ8oieBbXR99wYkLCeqYHYbxko2Jxv
aV0ebHTOZUh9CaVG+CMQ53ZSyAi7f/vforVZqJ3d1sEMmM4gULTOLXn0puEzEdm2zT6rKQBN7pzS
B10vjxewApwrWmHM7eyy1i05ZCD8Xwtd8McmJwNvSZRmEnjAf/L80r0FUFslJg1oouvYi9KzdRs2
7Fp03NnN/9sotfOCDap6JgmKXBIDKN0qtJqCJ19cLhTHcVOWqrspfbqUNIgva/x+2SYKgwziISJ0
+0K6R3yhi6GMrfcZ0hYJL1ioqNCx/qawrTrLvIqKszlj7HECXoSwGR6oV4T3GS4zOFmxsmJWwDuB
D73UGK89SdFJRfGBHgBI1k4Za40LjyN6jC2+AyYmIYX+tpDtuvxGZDI/ism8JEBu6UxhqiUxWXrp
lnLJgN6Re0EXhbFE1J26veseR+c5Ko2ix0ql68el3uWIHMNjT9d2aUH3QrQZEAgtK+c/MmL0gabS
W02OFIr5KQHc2Elw1zop8xYIcydtMCML9ktFpYDK7I3vDA0Jpw/8A5Aypym7JNoWndkoVclDuNpO
n6lYHaoYDBGaV2aFVChXhq54jbain0SZfxRg8+B7mUwHbxEfUVDrRv6ocVQzBM3w8B351HBlFKeY
NKyb19dZTrwsmh7IjSccKO83WHu8p4Du00ejx0kDRewDEijSr9y60mgxQxZ+r5wQ0KbjnwFXaJQu
fjlbQ0QKu2ZrzznuIMxVxXAzjJQO7c3d4eZCntQpGTC6OXkAKp1gRz5g7F+7fJIFy9HmZZUg2NN2
hhM/TOqelD5di3ghyla2EY+L04zFpxERgx3EwRxan6SwHkzBYH9LI6cbymqIqmsZeFT+5lBv7AFE
4so3RIh+06GZ25JnX0ff/wH1PgFTJwTbt0nogPxZppSCq+40gRCF9jyENzYsRJGkA5HXYHFjqeWk
TNslFLTvFdason0Y4OKAQqyf4Oie4wrwiOQmUodR5HAxmyxHr0Lt9k0edEz0yxg7+6SouAxufjmb
7JriOjKB978EBW9mTyqtm1PtUFQOaxgkmqSJ4bx3NVSosPx6jzWZRIo9HZrDmgk9WWry9fUJLf6T
3Z065WpvBgr6YIjcK0RfeV7TFgNAMNJ0h/qILPwKacJnF3ERpVCr0qWco57bELKxxdI9EfQj3l2v
+j7APJx2/tV+oXdwjfY7LFZhEHidUrccU39m5cz442F399GUrwoJ5WEsQd15Et6SvDnfzfJETuEP
5SlX/zw6fezz26Wn9lkVZPttzCmhKaDG3wvkwZpwoE56taGAP0VWGwv03Xl9MNcaOe9roxa8QCaC
4QJaQicQsnMKS7hxd2Y9J2TKbu46hyFVxWtxIW+FFWvQDcUHg/4ZOu7mT8t2rTeNTsNKAP7ZAK++
tMAoGoEJZG2yDgOSw/ITwYO1YLusjEupHo0j0XhlljwwFwbm4WlYzZoJ2wAJscs1/jh+UroOGfpz
6t49kEgSHClX10jaeqYLaV8MkbiZ7GSV3MSV0axrhbTrZBp+W0C8b5tq02V3cHtg0XCRMdmwjhKF
PUTxunUov1Ckjrf9y29dtwme1cDGzPt6JnvyDSQgxtRaB26SRc2hNMN/iXuFJSwCU+50TAkTzD6B
RqGzeaPK4Gewe2XMN29jARvZ1urTOnZ9/OKjmDMY3LqNKAHVLiKVuJFC9gcZ4MkRuVCjV+FYSBfc
v7tb6z65vdy78oRIKbRsrQLHi7yTn1jUGS+NJuBmkD9GZDLXoFJFLlBhoCCXZB1Pe6W/wgxKvcX9
Kjfty8XZIKhHr+ulm6nFRb/trGq27iMvqFoG367hR9zSP2NcXpsMjVCGcdOpMuaMvYx/lxCvQtdS
9h4rWKlOg8HSV7eK8EnJw3xBiYDKI/DQpos1CoiKDpHltSbZSmTWC+9Obp97UGrRx64ttj16G7LV
BtByDYvIRnjjFV1sBeQXLQy5dkEzLFytD/jcIStbV5nLj+mtQXhOPWSS/cHaJPebzbNqlC1+Uwwr
C3KFmL1w6BjkgjTcar9K3heRIwZZT69OHwBjzazCD8Unb0GQW9l5ZEcy6cmup2NAjaqMXio6gJAB
gtZDR+EyO7IvyM9qYTmle1ZKEVmRwXdWjHMGuu8VM0WqCUo4Rjk4Tbo45zV5oDqoXkHmCCxfk+dB
g7AHsLJqCH9azNwyrVdcatHA4817IA2kubG+7dag02kk+LThjz8aed1C3TBugn36r9mdmXxr6+ri
DbiB6ZW4HEXng6CxQaWSB9et80iMqUn+VNLkKK7fuKK5nUdMsjg55H7F5Lm4xKEgSriF4Z4Pdlii
mrBPncb8QUWCdAK5qb8LN2GzYt+/eAzLY5Dislnk6SW2ZjPh6HxYO/9mXvEo5AET5ycVoq2IscSA
NSMRY3kDlys7U+WycAqwtzMF59MyAJCZYgE0+Vpbr8l68SK61CwvL5NuqcVUcoEKxzZXUnqLy5vx
16hNrYa/Hxdn5RU/+NoW/Hkl+uvFXUvKDC/0LzRBZpVIKbpvUa210QWgbZdQXpRGx4ezy+qrffpk
GGyP05oj+xqUtuYtuR/dT1T9WkaUc7fBlWZjQJeM0wVCxDQgN4gr/tqN8NGDB+LbZ4jCF/vsHdEm
bDMxE6uq2xgc/iR0ug+wTLu3dOs/okK71qEnRVJJLwUIXTDroDTmviXFBBU+u5Uztpqg0DfsTuiV
X6DXX74CQn904Pxzd9CwFLBEGxAQPZqjQVQdCZvKMGBw7fOggQrgy7Qn9OTeTxyB6E+1Bo24WkVx
bchGyi49g6oNxm+zdbAdQdG7k9zZpFezLU+kjn/QIYBG1LkclGtCErmL4Ke0CSBujxn6IN7RwGmM
KmQNElHO82eRGQR8QrgohTEdlt3sYLMnxQ+8V3Yne/c3LzOrpGJd/iShCOauO2HTU79FDzW5Ow1c
MAqQNuk0POBfky27AsCA3BP5pYYjn6IdpFHB/PR/KkN67h3DEQn05sGkW6Fxu9Fj3oLzHZPV295n
TRf3IlXUTLLSo1NBPsrALVLzaenYxrE7vcDeMDx9vQXM/LjRunmP/lXgDWAVnpRQcpTAa/PzkRpU
/X3nHjMDxb90yeGlnYdDXanPluV3jqThX8utDXghjfxpViHib62F378giOK5rbgNAUAX4GvEhfbB
PznfSZFHr89r0fQASXoe5yY5bR1wMbBPMsP8vCuQkaeauXylqIEXcozN3PmS6Ne6uozvLKxOWXkA
+IWkuWSDQZkFDqZsyiLzlHu2uYGrXk62EVVrZk3BjNzZHKc63mOUUAXvHmz/Nj6qUhDBMa/E1gUt
sPHX1LKQ51v7Oq61eDbLqM/i04QNiiH2/UNnSohAmwCDbh/cDf4bZ580bIfw3N4yJh6Jak4cIvzZ
vP/d25fOyvC/8cHh24zWLTZaDTosvik+tj9DIubaN6CT4bPmkRRXGp4wIzOlwd2Fd8KjGq5hEt/3
Rn7O3Ntze8dr7MJiv1Sn3F+eTuHzD/bzYm4II4SINuxb2pyShoqisnREAFNZNmrW+U0iJFweQvXh
rkSKpvnMnU//PGkOc68J+McvTBR6hJAndop+ucXXyAtZ9Umr4JQj7+qh4VjI2RnfZl1j7KDhqcuI
81hKd5rsTpV6/uj0njEFPZU2cQv+OVQMNz1U54p0qdx6A5nS8tGVF316F+wbpFc9rGfnjvr53BG8
UB3erSmayjtTtth0Vo/ehx3FgLKsWHwaqM/pSs9VDQglQ861qoUbEpYlKKjwVI1axNoM3BHmNb7i
ClP9b7AiowWCzQ5106PmkF39zHL2I5RiPP/alwgFZZK4kuzv5hwhFByqE0+KNkO3e3vD2bbWraP/
fsBAM/ry6JzDLweK/2gjv3lqi3ylfFOu1vxrX3qXKT9QyBrEEX3HMnuAqC9TmLetZfCog/oxvBBj
TWHIKEOPWowcAoFsuCZFSlJ3QiLhXkiB2iNCXM4BCzKkoPcNk4MQgfM16p86m5ATlPvkbuLjEFKE
vsfyHDqBckJ1atED1XgmwC9R7yaoqJ3Zh9wUWLQGWDfMm32FBWiY/WawMfvVD2lPhKKjHCStAEHP
Cw8yu18fQkPY5WDwbjccYHACoziVjqefoC+cOcjzvGghyTeZKOAotEEYSJR7y2mvAnH15OjrEvJW
Szr58DkHys2ytO4s3zjA2fAZ3vH2YQh4K1XrzkdC108MCEMgluT4xqoIQew86mDv1KLwgz/7PLw3
xVdjTScD+7ikq18MIy/BMbjuAtmLOKiQF2QvnostZhMZ4xSWSKu1q3B0o3v0Zz9L6I+EEPkoLujO
6mKPZwO5KYuhMjz1/bAPTQgJQ2IE8mEpqo/Wbcopon7iynmBPJNJ95CpEKts7xj1SqzW2kw6YXQ1
2RHogC7Rr0UXJcxyu79DHkZmimslIC3ZpaXVjjWMFAb9jYZCMW4PkiyrrF4YQ7INBd8U/QAOTrew
KJZgm/fZCYt0flM0UoxUhBqbeZdJoNR3dlpU/afAPgIbPbHolttTTpqXe6GX4Fc8KVmnP54vnnvQ
53zl4rRtnxlsdSKUBnhiQj58fMSPC3oVv6Jp2Ji9AmQCk2+BkKur4ddC0jWbT47gklVY8EcD3Kf8
R/OfsHya0P4Ouk5xeu/MaC8owFnMxQ53SSJH2gLpE9BQswxgM8M+HfUPXWTYnTD2Aui4lJefSb2l
0VuVMcpfa7mOjfGXZ4nTHccTxqOXtjz1CjH/J/952X/mmYYutiEDyMhH8jUC+HbZyjit2hS0GPcI
+A7+Vn5XhatCKGazkExQUvFy/+B1uyyRfZvVqlyaFvODgy0kH15TRECudD8SAerhlRC/yOBQAc+y
Yv+cn4AUCIcA5JlL/NPJE5ozmeQZmHWMSQmtEbeHGDCqqZ9l4ICebPS14yJGHUbcAa60J8L7B1UK
C5uDQHwjjs+OXCP24J9UMyY69nfB1+HZomzhgmIBwjQ2VkNSai+E2tB4Lmg9t8AS079SbiKusC58
kmDbr6snXZaztJixzTB4CJCU1BoXx2MkOw4baOev0y3YX94ToZkMrc79RmLwbT8LpoGk3y55A+wh
O2L1hk+uTYv3Jk+IYc0LhMSjlxOEuvYPLxDgQ/qcKQYsMzmCMT/ZFFtBk5x+yhvyJAnfZcTtjtEH
MkWUMv/sf9vbQQ54Tg/Lw44SbxSzwUooWWGXbv5SGNg62T1k1edBYsb5Zbj18pyx8S2FMa29ctL4
o6QE+/ulSmBH59racs72/S5qPAMzkrfzAM0ltHvbJafccjlAqjbrhDZd4h/wAHTnh/ZUoKT2bXxM
KO3q6fTHvExAk2muWVa2f1hCG/79wQyuaSU2zrG772oZ/WJHW/6gpSldU3yyGlBF7UYhxZxUaXjM
+SY3S0ucQmTbBJ4zpEija69GF7dNpccHR7+EE9kvRwyVYCCUJDnzdmmWZwZ5Y2RSclVwcgy+sCJM
8GK6EFYeTvS7B6zLmjp7BWDLhP/jHwj6oFUwxr7n5yWjCLtgBVsEUF3NPCgC3t5a5azJOcXkQg9Y
hlBiaIILex7Un0HE832xjdZclrBIOAYFsFvDWbC4Lwp7k/8SSLcxv8T16nuKF46hGyVowDb58Pib
Cxpk/c1pwxr91uzqZB8dVqV2sSMfIEr5Y8V50smiKu+/K4SBdTf36FBtPUJeku9/hBToHz6CSQb7
2n5exE8aPXrvbUTgOf9cA2qExZd9pxWv2ffxjgg2RPQvhPWN7m5Q3gBPeu6cURnxe74Oa7mZHdAM
oVrQZKBprxGgkkkRl81BGKx7sUW+SS0FAngDao2LdTMAYEdctA4ZAtFnLqB5XlvbUDo8Md0lQoLi
Wu8BbkTd45XSL5g9OrssXaYV3smec4k/z3AzOIzdxTkbo7uD//iDFiQRqITgVPcP3KRoYq9StAoz
k2iO9syilcrlhriJgWAOa5uzDz+9y0oHoyRmqb/Zc5yeLSqJLtbjsb6YBx7AwslqwTUHtHb2PCQC
k0BPLB6XZ26RrlgJjPRcBWE7sjZWL2vz1Y0mCI8/qvROrc2cksKbRjff4IpzXd8ZUeeceg/FuX+r
ZvGDwoJ5Dcir28XwzXACU1ovvH0XID6gxc4eYvfMncUJSbuCeg+x19arO0307Uh5afuYl27thuW7
Wett+SsUXRlzlQj9JoM04fPFBHn/R9N5LSeubkH4iVQFEvFWORBEDjeUyRkhMk9/vmb2Kdck24MB
/VqhV3ev8AjLmUAUybmEE+w8IOg71TkkuCmXIOSMQ86HP5uwW7X5HcEu7NSBQWliKWAJHUk2gf6i
dwhI+G0DxEnvhYWluDYXSFMY4COK6Cyln2M7iVN1saXDI9WJSw0Iy8V1NZ61ATErbegm/q7x7m5H
q13AbhBSuoFmTH2t3aCiEBzHHUcZKOK2btKvSwO8T7PoicLozehdK8/mfVVAZ0KJFoDVIGjVmLVT
S3IPvfzn+hDhSKyf9u6ANzId//lvbpCYmfZnUZ9e6WfW9Wm2NmESc1HgXGydN2QyJlK2hVpuMAvr
gys7EIKZ6bAQAT/A8vTEbWJzxywA/jboiZv8sPSgT36WNbbjcKwobrqf9nU8C9+dPIMbwnrV4Nvi
z8DsHQGfxp92makOaiRQNXgW+NJvGpKymktgGMKF2f+0f6Hi+eHWEKS3C/JkP4feULXZvPJtZeGT
sWLrhqkWDGFa2AuvHaBVuD/3UIaM9ZysNsEHmo4ccPqQsB7gCF4Z5i6G9C5diX+3V2w480iCm0E2
ZwFtYk5ukH27JjKEj4zszQlA6iGwumYK/FdxjzOHB3hX7VpfAw40iUqVLF4bzZYVt2AB7bEmxnny
nDycR60uO2COwLkV9/JytvNS/43MwCn0/slxdw0qGwgSW8wpYT3N/HN4Gp/DFFb9OeQqCiXEwr+v
A2eFT27sfZG/0HohF/EzJG3Nun/h+fQrfy/OSqs0fEdZ+u5fYWy0smXddM9pttxOCnCJs1Q2fFgD
2Ihlin+gPlBl7EdU8S/pq3/rY0EUPfr3lvVX8/fhu1XbBtdXkMXv1jm+d2aVYB9bLKN/Yvg+G1kD
XCSQv1/aBYloB6Z9od+8B6Z9p9NtZuo5cDC5Al8V8V+fzc/xPrmjHy7T7gJ32X/QsQyXzkPQHybh
O1wjX3ZvgLOEaOAfh0rmYC9x9kNQ78hncG2CFws2lEPaHYPsHIDAud29arFDgX9lpD/a4U5G4Q+B
LmT01aSvCFKmkpBH2AyCLxyycBrcsVgiZ7BXeHvQQWPmD+CqJmvdnU1U6aG4EsRfdYod5kl0PuEL
dt2dM1WBPnPCbQY8lwh3hecHiZE5VlvU9DkjvP+DuBnthhnVIC/XkYw82B0CUYpkwsQBpNyVEk05
VWvQ1BgwI/qy1fOVhH+nKH6ihhscvd4Gp3eRFmctmqc1Yb4espZMHnmnkWTMcpTDnC9uMb94YimH
kQCxLwqsgpOxtwi3Vwo6M6KZkVpxNFpF/SLPE/uLOZwdzfUA+VgkzFOqYc0vedtPw2HT8T3tkfwe
Pn4qKh3corD+V+K21vAOYJZirNDG6P8ngINM1825qFxiL/yw7XNAF8jQZnSlydKoEod1IONgS/8J
lCNpGIyyp9zl4W3yImBsZFx87H4H61dopPR+us5/JZ9xzOln6lLGl75BEiT5i4kK13ciK02gKBx1
2JZBV3eH4AWHbQb5k2kVAbKz794a+fAUyd4K3Aogzs9amNjhj1V2hIuA0u6wZcG3XE/7TA97kSUy
hh0SU0j5TKiFWY0kowiFWmWl2D+STkjhr+WMsp+kue79MSD949UAopaHmgKaYfgZQeeSaVuo2him
1pjS14rqKCukxZayoYC4lrIPv+USUq+Rx8iRhFvuKjsf6lwRlnC07sw+qSNwjWLqHXxpbQ7QloAa
EJZtU4PWT9rdRQqhl2APD3D2G8XqumEqakacBIVQXIfQkTWxeGAO2uLM4RSARvKAp8mdhnqldRcP
Nx/ySgSQg5qHcv2rcblpyRjq6n0/DIJFALPOYl80Y7wWnL+pNS1pRAxrN9h2bzCl4MhpSP3MmdRh
mHuGrHXoF3zh7PeuIOa3vBp4CObGMRvj4GVrHM/MEHQ5xqSvdeiLnoq4c6IfbwW1ntneReVmyb0s
Ms8YVDjT1a7EnfA8OOaLCkzbI3cdk2zvyYI4pq/WGQH9O6HkeidXzBYM5zr4Ur0VsTqhdkYXTW+q
VFoCrrZArKT6ErMHlaWzgQSyRXuuO0bfJbj2hQ08y5BSQpP64TmQj8XFIMmi42EszTSJSS3mKOov
Fheg4oD9PV9nJN4hY82UgckmrSw26f7smXTQMIAZ2YqOrCD6wf64g/oNKYyBPgaxT4AxckbcpUhV
GPRoQOU7C4iQPhIcKwQfB5JH5gTDIptRoEI/gGZ/vAGfWljydW4R7hAwJLQeInPjnIce+EBa3g5H
xyFkWQdYH8jaNQIc5gF+ACfllyGbi3p8SGVDDC+YQ97b4nH+opvTs7ugCeLPLqcZGxtt7h1i4kQz
NgT4GUMVUzwvRvgeSeVG/4yNtMLZixcD1YuxjjNADuqGS4Mdv/g9I6wW6wXymosnzrIDT1RiVOUF
K7WWr+SaXOeUlvy4Gv1dmz2pGClChHJKI+ZG2NSXEjN8spdLvhJrVnsFcJUwaDYiMNNB3kTcKsM8
Lcd4/11SficEzEYFG10qoAEPxMqkoAzrE5oodRilgz/hmy3Hlsv3vte+Ae1xKFagvrjIsu65I+L0
GXlrD+woxtARwMzBIImN5jGRpIdlXsMewOZ0iU6Ycrk1GGoWMLn318sGMXsdgHZ5Q9adeh/DNKfB
TQbPgAj4CXv3gBR5YsafO+HwDFMpD9xjJx/01kuUmYRaRckPiNcJ3FcnZH2Me0bEcZklzLcGWh1y
6MEuBQnA3JI4ZEW3kN9Ts1uO9kEFrlJUnNCfl1Fm1SdYI9PvR9WM/bY1+hB0YhvCHGyOEaMCJjIo
+2O69ffYWhyG9Z7cbSu4SLAw5+Xl/e1EyOg3kvKVuY1tLWSjkVEK38KlBdASYOzducNlytyHRKek
MkKv1ghoR/SdWRyH4o8t0UW4nSW/xQRzs8RfIDyjkTimpuMfJ1COlgwqojtlryBh9hGRFYgBheg6
VlVFsVdKC1T+pN4K+nMsSyUa0P4EKNM3LHesGC43zkV3BqnbPynnS3SfZQGDC1UIN1D9BS1sUrJX
51ElOqCdEN1oQ0d/H+0GVOybVT4SsT2fo2iYl6IcX0ao65RqRCCv3K1FZ3xoPbr/0b53W+VsA6GJ
wAFmdLmS8eWEqIGVwszPNlev5ugX59eBKIkP1qTuYiJ9eF3hHkqR8AhMzDlkFRNem1Jg6NnoMejn
ERCSDZCYQGclIv3WMPZBoOG4Zm0rIQrxECym96mcyWlNaWx+5iWyFlMNIl9g6AwgGbIQWqAtiKI5
1lP2qwmwQNNDSAQMw4CKjezniC+ki8ZoscqTPlo8AQ23X7icwXZhxyjlDA4HwrZWE875HUr6NWqk
DPT7EKFEJN7JMPGJah/bVnqKiPl+0W6CUhI+gz5flpxzRWvl8L9nfgSJb8cSMocmK7dlSsn4Z/AH
keJoY520Aicga1Aurbd2a5J7uJg2vMWCJ2A4cm6E1YSvHSWPPaFkB0TsR7CqGPlTJG3bIIQeGxer
5GMunGwYRsLSr4ybKa+txrXgfKasVzxZsA2uAS00IMgVX5hjA0Su+42ORMuUhoC277rl8yZuMPuo
FJQXuMahNM5Me4tmj5kiBIBN8+SAOSL0XuIP+CWvaoOetiKAhY9SCG50mFyNXdjHWAFQdU7zjhYr
R+FX6twxpnnFpeABI7NZHGeNx9pcA6QC78BqhDsEXUtOfihjxUjO0Qp03uMKfM8vlgr92/DOc0nP
AMWguXARyWyorn6XGOYfb3zmbzo7senEkvlM6lQNXLPLAEoFFAb6GjLKhkz944vBx2MuUfasKSA6
uhOoXk66WGyi8/pL6SGbgSdftDpkQmhhcb1TYrKM/o453Sx8nB069k3E6hytQPvJZjAUkFU9WwOa
oC8sPGMbN45Ns94L6BNlCvj0FHB4/e6orDxREFITdLRV8Dgc4fdkjtXdRpPWIxrB/oy37Tq5jmEj
fsI76GesuWK48sWtZSRr0RFo8CWYTwHMuRk3MVw+2rHlJ2XEPnwAxwFX3hvPKGc4U/SfDWnliAUX
cBLeN8F/8GZv9vjlMInluKddaQG11ZpxAwVWF4DB5390jphRPAJAU9Be30q4yHi7h9rgvevMoOxk
srSsTQQDrX5LuOdvOxtJ9XiIgdZBHIgswEK3s3hFl0WpV2G11s03hrTuaHF6Zo83IqgGz+Hz78wM
dLd8YJQB4kJFkP1tlsX1C7isYu+W5biEBxGWETUWc+z6xXWNQo3lZ9SNxbja+VLwPSL8IEwNJ9nw
1bo14t4L+8gSq90f0cYpMUBVahTgUfvF5/zPoLqhAN71W2UaDS4f/9b6qRkJFKsK1/T3CTeebmyA
6iLq9QzR5anAXeZnfZwV8pndLjTnpledEzpinIw8to2fmvt2u7Y6T+Y7aJjEKlUu6Iqk+oO0A0D7
DvEXx82TuVe6RWUmtqGq5QrcGRqFusM3eKj2hCrABl5QYW5SGVnQWET7Vm1xJR/8facThiviqV8p
G4lBQald6o0mf0ePoqA5oDr6O/VfrtEpx5bzaJsNlWtAaj5j399yJ545Ml0iMsoRnynkHAEFQxcZ
C8C8xn2YqT6x+OJUEwDZDG0utzET+R0+BNC0OZbzJ2QJg9HA9Oy3c8yJCwT1x8CHwMoAE7MKSM4y
2rxhlEqY5fWtqh489Cmq6WvI0ADRc5PhvYM/JjmbUcDWkRmk4Q4GTjUeGBGsQWeJVCsYY1YRGKyW
r5Gcz+zig0d+alHNSiCsQrl3YS9gRknRgV6JvhJPxjsZ8DlfsdnGm026pES1iIfOlvy79XmdgNe+
5h6nUXhuUv9RB3BrsW6F6vvCHEtmKxf4+tvWKE2jdlPrKtjdbc/p0tFPctgxW6HxadU9s+ivKFBZ
lJq3i1HGVKD1pKMIsxUrjNxZd8YaQkpAtu94j2RtUFfEZvIaUbXgF8aiq1q3U8XCgt0EVmr4NGjL
zsW75HazX28dIDT40+WBsqnOhhyzdRnleyoReZlug918+WL3hLulkLuGxR7iR/gUiNn4Dupyb1iI
61rbawZa7K0GLgkH8IL+wjBzQ0KbxoePBhXe8LxAr2uvjVREdxwft4GBRhyoj/aRRW6d51jmRzhx
tMvsFwDJIsC44WDNnj4bhARLFsq6TzjMaQdeNKTW77uzdJqEz06ICMhfMlelAzQHWH3Y7pGFA9g9
PiitHAAMNus14o7XYjEujXenRtktUwPXHaAuPQCW89zz6B31iV04RtXdB6dgumODtgHFBWbwzm4m
eA4k574ePoHjZSIMjM8o9+sROHPT0OaRxvQS/1jcSacS0gLcfY4ga2BeTsKYmBmGlB271pFypMC7
WKag1E4+s4NTgXdqoSRBoh3v29WqvcLFiJsaFrrLssgkv7iFiTwdyGkNAMkLQlwnYNyKoEs0uApo
eDVglyjehXJWXtE7//EtNTuVVKO59e3GQg0PJZBbGd4jpND18Tsq9vFucSDA989owC3M3sBUG4Qf
RLh/lfhKGgD292VypuiOmqSDluuqMtUN/659h8YnSaZfiNR+vpxfp+iBX0TKXsXB1gERzhPSOaYd
/N9hJ64Tfq8QrGth3jHDe/PQW7vDsSS9PPTRuWFmeEC/twWahHpB/+fcnZP7XOVBCZKclredWT5Y
dosYSVzXZnyOjLD4Aeq/DGfN1/rdqMT/xlqmN4Xuz8ioPpF0cM+Tr6DvELmBl4IjlfgJsDKbT+wK
9OZvQuhXNUjxUK+NGKgTcss11Vq6jc/KibbW0TCWaQyYO/AuW53G+dt+7OwRudhvXTHreXoQjetN
CCSa0YcvVOC8T+aJjTUuv5cYFFj0qgjwm++XvbkG9eWDM81u1oP/wkyi1Pqgfwtdq819EWmWadnX
ZF2O2PnMsD1W31FhNQ4n9eZt+5wXOvAaGhcbAhOTD3eDwQ3l5ttFaoUFBwa0TKztS1KMhi872TaS
Tqw11XfKFgpzN0+8bQvK3jkYfNwC9zMAByS7VDrMR6NRWpSDykJWn1mL10mf0AafWgubwf+mi/k8
ISGx5EtnpWX0JZANXvZtXo2W6FiQvRGb9+lwDczFiVHvKceLUtdaEpisqJhaERGgk7FC7+mWewwa
xufFNtpGxYXRhg8ndhv1GL0Zlzuqh4VO8kVN8LBfZJppDott24fNyaLq/hgsYi5HnDrLFxk0s5bs
zWVn7vlB11NjRkb6OHU/Xgk9/jhBfQHj4t/GA/XSdQ7Uu331CsHTB2PV0luqSnCoIwjEjqaV3huf
jtYrYc9bWGIZHW34oQ3IS3ktdpTcXIRaAAHTXG/at/l5QDyqeTyDQky0uHgouIadGteHlWFLWEnx
mTl4k6FeAFfML2AqxKo5fhAbx9j9veN6sEsUSADsgbDH6eg8gOOyIMGBhJTVvYF8zv4+QYacRQ6S
LMYmjFBxW0dMO+ptZFBKpE+33oY7yIu2+NEbt84WZOgY5+BGk958AYOW7I4xeYXVCVnkBh3p09Bm
R3cJzgc7DWXRrCyv83mfzkeYWaqagn/ji0u1Ykcu5hDbSREG48cz1yY7WJlJNXKM2JjR1OJd14BM
V+AiffAvqesx8UMoxcdoHz2RYMk95bJmqCQl5efDjSi/R1ovhC2g+/N8a1vJacqaH5cikVZqZ0+B
mjAKyBs05L23/3FuTLwrWDqUsAyRLUqbpo0dnnxrk5/A06JaECWJYje8BmWKSFA/qq+yV5hofwAF
MU0IlhIjlsnbdxrcPJG1EbMMSlbNJVVz0CRegRox5rfAZGRxJSFQP7o0+zyjNzIy9Q73qL2lB2We
24aYJT9raAFTzLzfY3bc6H/hdMIz50JhM9JLSp03OCpOTzpzUroxx8exjHAog9siU2v8obb9MY6d
ub37YFxzix8b4sCSxLEZfZeVwY0Lt7FPQqDys/Oc1MMDQwSnY7C8rAL10t2tt8zKotmUe0bgBCST
4Yf0hvsKBi1mQGSGNOs8OfSUFgwyWfY4a20P7CvEMr1dmLOoNdyc7TXn8oxAV86wu95hq0DHtjtA
Fci4QD9Ogaq4AGx2RDoithS8X5/7RMvswG16MRtYyPwbdylbln0DG8d4sz6V/PP43a5gehXJBUem
Vjzzal+05QxshMpNY1zVDbUmdyfv3A/zXy8NIjIITHBssKz6dOWw5tjXbMJdWMsSQAn/3asNt3vb
pWPpl/0HTKDkKqLP8BsR/SP5fTwuDn4jwAH7xZOpU/ju7RlGHFyYn+bq09wvtmOMQIQm9PYAXXWw
05AKLXqGOckCJqrcqV9NGkwO5z+LZjn2U9OXn/a0EmsQojEpZ5KZOI4TyK1U8oJvAKK4FJnvxuuv
jslVlfb4yM2MM+iw9tvDyR3rh8nPe/XjNJNPH0STGQDZMY+r+HyySeva3sZkzQKE7yN5Yt1E3As1
UbyGb/ga7OIcZh0bkwGf4M6Sky/eAY8zZuW41FTt6/C8sw9/B7LKi7OZRzleKVlfosFLnx05sEmP
CbhPVFvuaPROQS06Bdm8Fl15l5vMz5GaUfp2D3DLuI0GvD2VCTIufWu1+6Rr+7Wx7Mo+DPBaS+9F
50JxAljjsQWFITX7+oRtyCDkyhvVPrZ/8h90B1ay7bFRcMpj4TtIVczIk5V3jyYcXIp+3ji1Bwo4
GL8wBoY8S/W/mz7oVSEBIm6EtURhwA1XJxlt6QMEHaknhyzxW3Utp74Gm7za2udlNHcRepmg1FML
P9JfRky5qs10FlrNM+yNc7iDrGZGxW4WnsMSFCSKI0l8eDR/UfXS3FuwohymN99S1aArXBl/G1HT
ab0KUSnaz1+TPWA1X2EIpYEZoFmxdedkN5hrdK3WF8/hh1/saNYk0y+GSg0eA7WDvEIWs/4F/nLZ
KS03QVrsnNca2hZw99oEbDAhBbMQAtPicFVxN02oCFAyBBjVnVQ0bnYx0kgYTlXzXa5ahVFKALoX
BBrdFqJzMtODtd4bSE7potA7J+dwO0cEaG3sUma/Xngc52EW7gI5eLCLUHyHe3gIwIyYMOgUqF2U
9+UhqOHfCdvAr9Ec1VJ4F2JpeBwFJhQhOGHK2JDL/uuoOA/qm3YxGg//TdUtk98z5CS6Jvg1DC0A
ACle6Y8E2Iv6p94ZtgACHwwWRfPE7YOVFHgjMIEmrLNKx4AbQq+FofntJ082OGtdtjGtWReMPkwD
GtGsS4AuOycAmE7ZmeEHDTrZ3lqMZPmw3aEmCo/hgx5PzAooP1DosMbQryu4meaXXJyyd0zKfLeA
VuE3dfxyFvBE8sTECbiKY69M/w6YhhI1wDfoLXS29XHAIkcpSKQ+Nd3AMGBjEDT4QbwBqvu1kJqR
K1QiZkPuotDWxEdHlaOI00EGWZ/13VwHtPwc1g87XgS90j6WHbACsIBVqnOCUArMjovGpJY2AzEi
9wWoJrwXoNZESKzsm0BiQVNZmMaATVjv7+nywvLfFpnND1QQ6LDSucxYXK+nj7k8DwPxYqROQ2Pc
lZjy/2x0RVugTef/cA/+EjC2LS0ixixiiSEvWov7xHeG98zkSTZT4Np9uQjUIDGVGjQY/c8XH8rH
3yy+bfwnQN2DO//t70bI3IiKMDlNeIaX8AW13vIzPzomGy9nPerLO8RlgIcrfmXIQezZqtQpjgGF
M+f6hun9AoU+8Ep2DRFLIWRjKVh0MzmUackrAGX06gAT0EdswvvyjXnoyKCbbMszD3LGpIi8f1R5
OdfVIXyiE4G1fIMshM4P4SomTaWe3ruNNpS03z2EAG+vngf3OeyREj0mWQgrLG+P6Q63/ceumPYE
HhcNXK6M86USmTCi5QTU3MuAaiZFScIbiXyvWWvnsJQXlDRhd7/QBKDarREaoWww4oBl0avO38uK
wwssjyC1P+jtqNpgRM25mbF/wQ6HcffN9WroFz8ijxAZquB/F1hZzxyOVHl0qLult7u/uZudg71W
q34nrcHdJLqCZHD6C2RHc2L2N9z4XUgBBvS3p8PQ+V6xc1xjPJR/7iFFRZouvqgbQ+bdTtYt0USj
lSl3gC4Do1vf+sDt+PtwV4LW4f3smBvmSQypn/b3KzPT8c21D40boXzMi/u2MEksTo+zhBj1xFts
l8EVxiDbw9W3n3ubIB/tOkbL/AFvoKYeO8+erTMxmL/X2qe6DZ/uCx/k7NNTowz9XjwuymuSMe9l
7Q4S9xq4eeYVYZyiNKzbx3OCxnFTC1BG7kppbRaWuUmdd9HLaHoMOLk9fND5FOajMwuqOvWDwZbd
lglIO0Wah3KduQCMw+ugu/GyyRSommMyBCthTIyNEU+kTm7BUpc1AU97g4o1xPirwwCc11FbnnnH
l1XnQ5HBrLUHBhAe50/Ay67aOkUKk5wgu0fyVhPkmahRcr9d3lUIGwfCC/SqkN8O3LLyI0fhIyYs
e+ZsqMTYUP300WL1avPpqHEQL4dnsmJ0YHCOC2d+K7eok2GSOClBgDDQ0DIMc1IBtNYIiGKacTqR
hTAuPQMKesaZxF+mFvLCVMLlKfomEXwFTg/Uu4LlsyNCke8I7JCUZFDsGy0lkypnHTcdsiiO/MmZ
Wt1QI0u2fMaHxub3UKwdRPyiUCi4nq/DiRWaROTRqJ+fIovhI1Q0/iB1A7Ep8XSh/+14FXUnSL0G
s98C8A4AZxmvTnkSZeR3hc4SoTPH/1ihk2rml/n0BKG0QsldmBg88xbd4SOaE14AVYZCNm/OShw7
zfTdXbSLijGaZOBkyo03C3i1h4rLRUHaNyOMGsqtc3LkA1HRJuKjAXEQDcOzSm7bNHMWdum6Mf1J
FylPiaIqzArwF8ixKS8Yt7XJhsL2RscDQ5COx0oq+KTlQK5HZmkXB/yR3S6aeSmvgLQ74p88EB98
A26HV/ruFltPKEeTcmulvM3S5IhqF2pXZLS44vXWb4sIcZ2HgN+OyxZu0gLzjdYzUfIWqxJDbhL5
OyR/kFkYTerzzJb0C4Gdy2BlinB2ylQCrimMQ8j9mH5pGRqcA/SepA0ujx5Gv0OuVQ5S8tSnmep1
inRjdGXUemweCH9qGiwOCQE60ir2Vqo/iRuhQbmg+kFFg06jCkeT+Z4WA0O3ZnR/8TbrR3wFANaO
hBvFMLsXpt+GYZ9C6d34SVhk085xXpTqxC5cXPFTUgmggakMh0p8UDNxZ5Q5s5uBCq18RD5hgy5m
xJS5lEfikf/yv9Kuhp7/vM9nMfIy1PzyWdQyA4uBpTLilu+i3qhTUChHExYgX87pRvV6eJlEEmVY
JV6GIv9+Ib+tkVSwvuO/Gs5PCczdB4FZumJ57YMnq16Qwva3mgJt6x+koGDBDxKBT9MtM1WXrJ/P
m/3D2Bmk4VWhMSs0eypwoYIIXeiw/72d+sx/DpG0zQkFJ8ARF4eyTe/61plrpYUWDmo9heQFtCB8
wJLkUX6cMfoirCU2YraQ/NgqJ5qmauUMmBMLPe6VNt2EE6z0hZGsjnJ4ZOiYWWN+efF66typ5FoU
IqrvS+4x+WC4roCyEFPqzE1UcWt9qjRvg2mnmXKThmU4RSwchlNZbcHB6c6WSLcpcmSSDpOGCTqO
6C16Gz6TzStRacLDR5WUAE0GoNiGFzmB7e1xA1fFLiH6bodW8zL+UtPv+EzVWfAs+IJIKChdmo+x
Ygti7PEzPq71ObHwKsyR2KxUgRUrk4FqcELf/HLZUQjbG4sq02eyBJUBszMYZTp4ItH9whrV+wyq
dqH9aX+JWTCDxmXv22Ee2bz5aJ27XXAMPlScEzf6qxXbaP+tg+dlqO4hQRxHes84Bf+WJP6+lxeI
HoIskkItGJRP9m4gh+RsVDBsQo9I2XeqIZZPjpiMEhAouznXAm1+BWJXVOKdd4ofFPEG/DHgXkRj
c3HrHwGIiuRyUOx33GtXZl0UHSM6BT4yWvOsl/XQ0XEXqqjkgRNsRP1XoAYQXIOQRgeGjzPCVe4M
vUD6EQ6xtlbsKLYBvPh7BSExVb7o2XhoNGtnupQ66bLunVE7HKhsMayEx2i1VM0TaRGBqIg/joot
wjYZEHp+74f9Qp63gteY+esbNjEVG5AqoCo7M9hd96Lcq4nsV+IgPiYFDAmO824eyviwSolTpfOs
Q/veQTdS3b6fV3muJDK+kpP8lKLY//xLbXRxxxENXyH9TGp9CNb0EkD5IOSMBCpk+lJaSrVkWg0Y
5pG8ZsheJcJ2JTX+xSgGgfqbsp8GSj+2Ok5RqdGdRbWXk13YVYoPXWpHL66W0cLaH/26sshzdO6Z
MKRpDeMiVAvo1Wq2ZZha9VFlYdeE21LjMtyxyoBQijta0GZ+4AYjr/F3WXoRm2vydl9GqSRYs0+B
54yMDpzaBipWRKzsRrC8WIQeiE/ydCniPMi7zLtx4jrDw6A5JbZj7s98g9AKJb9FnjxxPYKs5gM9
OAUyrkGUom0i2B0cCnGaV+Lbz5Nh7xep//Vmp/bK714AQGB34lD5jp/x9gPJeObTOfOqCShn3Gfw
M5+fBjoNV4sbqwJZRgWZUvRxRPv7e2Q5HDHx5sH2y1MYRQFzUx/SKU+FLPmGlEnAV6R+BOBW4ITY
Xp2hLDCMcpvYQPiifJTiZtRfBSNIgYjwh2XKEW48W/0oRv8EAijRBepEkgOpnFtlikMpyKYHeZ9V
YXt48OYQPMeOlJVAZe4JVVFiTYudByLw1WYgRgwD3n80N2pjgiYCB3QviNmpk2T8QeHCd3UqE6kA
7IAdMH/sV2jNGpdzYxMUGKrTybYgfqMeeN9bJvqWAQOp3oWWuWTzu5WYOIkiJq2BIj79CmtVMMeg
lYVfoOKC9zMEUQCa7mNHF5qTxyakRrFuzjPdxYSbslckMNLhgtkgJLg0Z5uYJjThaQ7LjdPgtaeX
B0ndZnFlQkkA6vAFDVLiVFtTHNUZCNOdIsOHF4lTTlgDf1LJQQtrH+HY7OK+6bG9TD48orhQzmDU
NbDCB6pJDcdroJ4ve/fyeD0HLIcPIcT+Rj4usReluuDVyPKGgt2tPD1/yqbIj+PL+2a0oVgM7G60
710DwF8SW9xeUY1yDnCpoAxDqOvuebcJUMLMyX04DWCa/Xfi/fqNppG5F7l3cd8QXyUPS4x+evCe
KHKoxvvovEajSfbHEjPeylWRy5ljRMcADnaMHOmWgyecbXm4l5sL9f8tmcMBz2OixycnkwM86scv
ehNcmrUlV4aKcD7F18xvjBgOqhyAGTojx6vQwdFrA02bsTdHi8q2sYAGLYCp6klBQpzWL8t9tIjM
9PbJG1DjHWY3B1kANyNHWJwkASs5U0kpL/CppYWok88R7zZhpMWFSIIihEHJs+DUWLsOYQFdw34E
evLidpbpT6WvGKgkSxpm3zd5Wg4rVIJEOlz5EQQ/qUVgZQFR1FIVl6pSbg7jzd+JIPyqAjeJHcYA
j57gADv7wY184HBg4Sy/cjR2KolkB1XDdUA0fDbeUU4oVYjKrv7g4JVDQVECP2dLijqe1xk1xR03
LPlxXoKjr7Lt6EIE62qPkoIbRB+miCbGRdrAoZ8Mk57SwBjK0IYWhZMnXPMOYjbj1qhTgAghNVoq
go1uZUJmxX158E5Ei3ly9VgmTXKl89BhFDxCueVpL5OFuB+lMZZAH5/lZXAlN64BWK/13BeC69t7
DzMmVfJGy6GAojjmN7w7xGYuYh2EnyYTOmzw/XXv1H43d/6mt/GPTZZ/MxOYsbltBgBYtbdNuN6w
JtiLIpODF+AYrkMEnHOVv+I/sO9azoceNv9AvG4YHaZiTONCgultYfbQvHAoby72oT9yTjUQ0+Yk
JI16DxQ13K7L0+qARg+Vki4tezLsFEIudtrpBXPXGoovJ6LcvQ3eYLxwiCoUy9hCeM0KyNFc2+3f
hLcV8Y2GMbiymmFGisb8hZyBEGdcaUh7Y+FfqxTNga16i8tg9dQ30AOhszqR2BEEbfr74Wf8yHH/
AL7JcAvBwW18WJpGs2qM6idI+17cmzlOyN+OgIk31A8UMAQ/eJakjGLw8t8fD5dubVivB4yzQXW2
SRV/6PAYl7J4v/pAm8ltIy7iDYJpqxEbQYlJHovZD2PT6J+5O+fAEMxWzniJXgfXU/fyphOZ1RoA
okA4NDvevfeAYgYXC4gnwbJAky5uXhL1IWTzyW980T72zu0b0yDLBmjiL5W/W6eIU1p0Ytd3eYwZ
3uzkbrqz4Ayp3ddwaHvEj/HOfA6qXLVuX8/ey+yc4dGJ0Aqk7muaBVPHZ0F4fL+zypBZBjtp+31f
VnhslV0fG9VxtvVmrPJmPyRAVqOMo+zwGm86OFduVvT86rlV/RLemJTB7WOSKDoQN+YV6F6cg5dT
6TAodvG0igndo+qyBONl8mSCOsjZWtGsL2dgYTAOoR4w5D8Mdy1WHtwfTrW97TNZrMDe/zpmBh2D
8+tdAUUsXpV9fMfsWXgfHYsUr5nZNuIRnDEj7WXRZ2V9xoo64YvFBRel9cYmnNDaJz6PxDrC5oGO
mvXKDLt7LISIqg1GUtWGFmsViPfEyx8PdccxVsWN8qriwr+EU0gU+w8Op8jVbqYSDvtbuiBpGMRU
1CvXRagE2sJyo35mj3xUQRMmiFgNLxWBkgjkSwChyhK55ZK4ktB/VNxiazsvdsstq8U//4kxTUaD
IQmc1gZSneIWokwAFsU4mqykyFgCcyVAfURf+qhFAjH4HyVkNGKGllsgICzCosFpMVyjRGvWJhU4
esx7WpWIcUJUmICECTFg8f3kjfG6EHh+Srp1n3OMQnuanVGH0gaDDDFNZWDDSsed92mi8Uc3r/pe
w1lVTxQ5AAIsNO0Akx9I1vAIGfm2BAioQvuCy7ZmE6ohGgKt7sZdgvaeYp97mue9ItPyLP8h7ZrJ
YfBPX12kQ5XdF3RSrUrTcBim0FCrwYQFgEw2jN5PxwxxReJ0aVJk5Km2Vca2KBuoOHCyI6r83JJx
IVycazQBbyqelazxBeADi5H50PWoF5Ulj2oWGHfqVhETuEW6O216gYPI4Rekw2AK2aEAtoVCER9E
Uh6Tb8TVVZurlE60hBxvEtJVPbDiYoz3lX8AvGWb6hwJCNH8hYiiRvVaJgGTaPuF9MZVXFqtD+3C
pokxF17zP0O1agtJK90aFybZH5w+l4ckpzYCS+COOhhmBZwbwAUsI8UwrPA1LAAuWiLMBtuIfZRw
zuCxBBAzIGbpLZorEiEfIAh8/S/vIjfNHDjKV7Cac7dUuUE05BfIQRe3AiRwbjSgOpd0Kr+Wn3Lt
J5qpEkXlJC8o4uoAa6iNqv0DpGAPcvBU1rKfkFMEBI/bSAnRiiAWHUuGSXAQWTNAQGQqz4DpyxZc
nXha8mhE+uLHQHSPmatA93zHD+C4x0JOfHovhSb++4lCJIU4ziiNVI7SN4IB2inWeyRhdbdF7E4+
TNVNWCSSpWuTVReKdWPLciDl/xI3LnAKHRITI9SlRDyBkMI5wTg5OpJWC9RItVFEsEsRjjS0QBHV
FFG0waZKXECvNrW7gK2/Z6ndX+oXVMTIMFJrGp9ehhU2/Utvh3N9W9CJXuIJpEFVmAbX4FfUG6qu
BFBRgHIvqoRCBQVdXIZaF5a45fiIoA/gz0fvHOdUGViZUkWYbtF7RNfo2qBBKy1mD3t7dRDXvlAS
FsnxEkadmty2wB6sKVgjZ0cVOz6uC+1C2+yX+rPwtmD5HbRzFHfcASWW722YvrP2pldpP1DisMhv
olYQeQGTnQRPvwVQSutq8PS/AZ01KDoG5g2+C3cW4qHLKQckRcu6a6pPaamq/qeCKvQKbbBzNPav
onuynNPNM5pSvz0wc69CEz5QmxnTA26aD4haXmFxrLrmLK43jSmCpcLC6swAARE+4uR9OfiPR3iD
hkZq4Bn+CfPjnxgjWuAC92atcRpnt3WeBS8LjWQBCSZbLuz7vnMDLyHOekbBA1+F8I1rXjl3+PTl
5QBLYyPRf5PyyHguf76MaJWTYRl2OlRBVBEQQzvfJtXCEeLWzKmgu1uiesHeYuPC4WSdJ0yiPIAR
8Eaz7FXCW6/YNF3M2x79L8bvZS5tH7NIVojUg0O6Z36YQ0Gt4BT5ja3pbVEdMMyi3d/wxGEuG4QY
vDyDG85IHGT9r6+HPVP4rsMW+0SnRRVO8LN565Xm+sEnFtrfUOVA+pr+YyScKDJYcaVncU1Pk2fr
6J38yvzUu+PRVprfUTxVRo8tZlB8OjTR8BjuY/SYbyCr3kKztQ1u/xcLQoTY99+/hbHLQoILzg7T
OZOXWEsGmH1iWde4/+2We+630RYn+GBUWJTX9z8KL6u5AQiowp0wvV1Lraq2VZVZb/lhoofZ0ccx
2Vf2ic0AHzEVHQZL0sbs+8oJ9iQApQHLP6aEsml7Ks8RDEMpufoRRq5035HWfaTcgGiVkCw5KWiH
ZibGECTuGS+YsEfiYcqzUqNsah2mXIf4drVPnfL8EZw6BkLerW082UCm+qKalAZ4NePZHvRBGrBw
wm2GCac3bT9hr/hgqn0yEVvGYZBLp9Jt9/G64O5AvthuQwmcQ67Auw3UFWim/z+azmw5dWwJol9E
BPPwqlkgQAiBgBcCyTLzYGb4+l6pEx2+ffq2jw1C2rt2VVZmFgO/QcsspCP/Wuk6K7f20IHZ9YVF
RrfAoX6BnFKJj14L7Sg8rIKXjWU7RjgQlM7GetAZw9zx304fEIOL+NgzR3P/sKvBGQ6ISEY2ZYK5
fvqDGYMc1mBhYKkFebEv82Vx7HpVdzmBAMQP9E4IOUQZW8MRhbLWFQ1Y3CrdcwD4n+NgdsIQHFMc
jN1wdetjca2faZv9vu/kjoPFTceAZssPuJGx8LnSuKTJ5tL1kBbgPSwES9oRGO3ejTH1GpMzRGfM
aQCUULQEQByYxrdoIX15kq19SkXoP7r1+ZqKExjxCrNJrYevR+sTWKl77Ddqww9wpkU2tM2XPyjb
MYmo7uxtXjQEl8eIniSWGI13cBWRvk5uNoc9Y53SPYRcZQoCMdMvre01qCr6HUwBpxtOwCqUFaDw
d7ofAZ7ZAQjZu4+tqSbwdmmgtQFSISHG0o2SK/qCgenIpqXVLqmHZD+qS7eTMi7+HBkIpzpnzeOp
EmkoVzcOflCbcYwcy9vmfLI6URXlH+FFHYRSHdU6pRUUtN8v+p9ySuK1XVwAywZVOg4ds4qTq0Mo
fWNMc56KtyRCH/BGJXvQMUeYWE3OVcqWLcT0H03yEFm199O7eaezgxEE5PxR/2bz2OJh5LuGa4TA
F9H5CRYfRUoBCyIJByYFHT0KTY4CDYVWt+76f/nGkUrMh5GV7zGbcFvtqJHC4KI+NK5Xw39eas6N
hKGEwP8AHoBYrMbB//UOVnvFKFqYBC/Gk+CMOBtpjMCUixM1D3bYetDutyBBntzWuWQ112a5D6UI
sr7p8oABzySt0AUyfhJWDfRwDtSu2g77ftOvHY2c/Nwtv4y8HuY5djqyXMfw9Q1mTfykjR7fDmWW
GPM2pgyJIidZhiTT2+HjZGOTQqV9Bt99vLx32+N+7GJIDV3YbSVNXzs+8v3N+ECz+gW5bj3cSiv4
7t7+tw1XFcMU6/YIIdi1rCdNsg16zd97iwx4v5l8f5c35J2tSl8UqvqLGaqn38/Pgc4yONrOD9pD
dCqje/dvZ/xlW1KOnbF+4/0T/e0s1jEftCEvbYyihCnThyRlYSutu9dEArw2eQygCGWwJNe0kuh8
OqTWqbadcjS5kIifU7JPLLgwl8QHC3JuDdlyXsU9OCFfeqbtHdldfjK6BrwX6PR0BdbknEXXCWUq
JrXQ56TSmlUeBMQ7ahDOQ+qmt4fCifeilMKOxr+McfiFg0Ivgh28Bi+EHYNXgd5OzQ15P+NtoX44
SCv1EWsOfCyicUHwUcDTQMp2V6H/GoDkyqURqXcoUTamvWIJ7dAAkGpj0bUP54LflMeryYM9AvN2
Lr+X3+a4PG6gXNmRtZRGn+C6arRBBA5Rc7aZwl1oZ5fVAVsCOjuIurAdKTEZgi6CyV3M0OZdPMgT
NOIZxO0mVGgqJFg8pMm0XOM2CRveKy8yLqEOStGPJiZWFJjrbqT69Gh//S+zus4T8XG+PXB/i9cc
1EbilUkdDvgBRraoyNSkpQwU5yQs1yn6OFXoawM1YitAG4F/3MboaWYaEPYElPO37qFl4EptuTnT
x4Zyd5A7zQ06ElkgA8tQjXKDkLxnGTjv7vePPPU4k8O4hh+rfaWBzYFL+q3/BPcT4jfJtn5I94Oa
iCR7PYHTgERNAZtPzQdUWn+CKagamquMkPtvJ8+U9oUKYwI9Ck12qAoZoXjILymzhzSXeLANKpS7
zxAF4HSHRN4NziR/TaOAwjg6xVofOmgpbsw6MjLGw5jD4ZvJ9ZiUh4ZDZNYDKo1CB+HgEr/y19Yg
icIjgH3jIG9G3Cev8sLUGNCJ0m9wpEMDGC+rCWZPTkvoO9+BcEpReMTSKrN5GjbUCNoh3cmg41YI
9ZepbCUEUyEFAc0jQBLmu5kPmY5GBLqQ+d51syTBwuHdRsNG7e1Cz/kGLQcc9EigZK2oUV5EST38
b/I1WmXjlQPv0l0GuTZxvWKfQPFBs4oujyZO2aQcof7gjGQqXkHH4uVaIB3Mbl1sfl7Mo2wMfUyM
QNrNJeVK5CPo44UFAkMDBZdSpc30F7zyhLIeB28QAHrp+sQ+D0+k2z+Cv5IIvIxJVMQx0+jpLEEA
K9b0WnwTGsFZhB9NhFCKIvAGOyGrDjsTvI+WXtLq47vwsTZexb52r8Yz2qDVf6PZ/wQtkDQb+4uk
KesKz+yuJhryhJqBQawB4enf5GlS3LuMPdCkYARpg+YLD44uNgEPQRdlsGlP7PnebzNx5s/u/TIC
rdd0vkyWUJVdfVCZ45YItQ7eZsJ8Zhx45Ql0p2brlsdU0AeXAsFAYzcSz/LrRVkF/8uoxpRzA6sm
XG0OyYUM6OfS42x5kOISHOda7iz6lDDNXre+cD+Suh/eWQnHgGLSumlGUdVnflnhUNQ65PePrFlg
Dq0DXIiop7xtcAKgE6ROLcH0QxQVsGzAerYszrBoVK99rlvYp6IWAmbi99L7uho2l+HhRYH2HXF7
6tYrvFy5I9kyqCAWoZeZ316Yk5lZRtUlDpUDyr8kbHTwlTlQANqdr0+jDToZXC1r+zDRLG0xNaIG
2/3W+hSElYW6AJ9wubXrNB/Rq1FjF/136tUExOkNP9FZxkyA87k17RKbCFehBwgYXxiinrAFoef5
mkPph4VM19P/e9MHE8tyuaVhsHa/9Egvqqfacca59h2VFmC6JFEgIwwWwNUJIsKstah0waz5Olrv
QZ0OOxoYfoiZAaDq91H3a2+8B+N51ZH/sglfTjC3uxwA+LWb8puRw0qFJ8GwzySYI6uHT6GyZ+z9
Ths+MsNx6YUsj302Lnv6NZl54pzk/2KfOO7yBgxcMHmmAccmsypWeN/mR+faXZXc490uuQ3W8zHe
/5wpueuzGg/avwW3gKlXJ5a5XDXRyElRwjS1Kw4NTWdVto4hselksOBL6FhrXRt767dLqzVwA5rI
geiqN0eWqhpTxqoFnaJhTGODlZLJX61CmxCiSHaeldQmobkzZoLNfIXWhVzRxaIjQbGCk6VxxgPr
Tt+hY7Xmt97SrBANPTwV+jsEWyhXTM0bfKVjbCFUl+qfSv82PNiTfxjDxwrmvGF1WHF5w9ZATw9+
tS4TvpfXYOF+5ruUS9wkYAFNllI1vpGw7KaHqa6sNakwZrE9Zr4D89l2K03FpKDXN2vQu5lqx1kI
LL56tmSsPNtszSaeBy8LYqHm41WogPWbepQaXXExJmeUDBK2nswWNW+uGTKoa5zvEI1oBQDHOM02
/pVx2yVHn/UvaaNbQ/bHZ96w5yWXICtDFsvQOvwvWBVVizL3Paknu9E9l1gCWyMMM7xqitExfuX4
S3A7b70b7iDP+TcUqNZgzs0ei2LiMnUSUjkqBg71ggux73foOZB5bigWIDkXLsEnB3fgo/32G45G
5lKoakjZnaOHeqxQHX4A9fV8tqk8J3C5mKObMkvxDUcSgIyBnhiSs9HlbZY9CnV6RmVPAzawqufT
kOb3dfFvHIwwuN+5PyxiFpbuFEbwBkPpdoMzy3PHzEmdXxkkHc8NmJ03xyd0a64qNutnAjCBxUrd
uUY4F+MC/fGuJrYX/clnfKB2wAepX/J3uW4jlia9J1jBBkulsnbXBaOcM0pq9owL8RBzX83p7AxK
GGC+LUr4HlqSXg9hCCiN1Wd02wmmSAoNyWME/fAE4kDn7Z4KTo+hxn0Gpzk238B4qI1ooRy9ewhH
FrswzEn5b51VskpHYuRr4nAVi84FaPH/Iw0bPoKzonvw0oH3JYF06Ne38IAYP3JEQTUehmDIk3Pj
9IUZSi25s/ZYRB8XjfRAfbNeCEtfT0qMs8BZMmIHiBqsx0uXMOY0ZK4Ew1O4i0SYir2q9NFGYn0t
y5U72Nx4PNKz1PPT4rsivDnTACx18TfTotbRJwJiZ8IjWbubZG9Sr4jPSHkDcP3ttYglTfPRPzFE
+Ly4D+/jIyvo6iMYAT8Ah2MYEi1RCgCZG3BZVw90SvHjjUelSxuagIIDJfMlbk7W4ZzRj+lLBR08
P73J1+NpHO2aVeZJtTKRwbbTE/70lI52B8f6N8RrJl0hKV4P9H06OB9uPl3WMne9Q52GAywoAEcw
jOy6uUDJIqXd5cxWOX8MBtt/uvr6dkDzifDd9QCCOO/BPqLmu6OKkxUqDSSnQk0XYRbeL7t3ZxM8
jJKzwxfmCkCkcVGtoBqVnHeNb7PxtWdKzpX3Vpfo6tNdow6XHOXkQPlleDAuJf0ND01nVGXATVYL
osQ94Olx4GPbxChYzlPx8PXtfb4ZUpWOt93iprNCjl4VXR0XHncy1HcjxncP5SvTGm/8slt2X9ys
Txc8dVFfFJ8SJt3d4qOfgivabGxEf/WZSVa4TaxREJkpVvbY99aMHt8Qx1DvAhv+p+EwYABPAvtC
523t1UBwGpT1VRxMtG/UG9HI6hIXg3rWXwzjHeYjw7svXS95tOT5VRu/j4qFXVTvA2BFYwwvXd2E
f7cBYk0Uq14TJtTvTQGEunqu+nUUt4pntFTQAa5hAy4KVIlW+wjIvn+bHNpk8puLhU6BxsR8mwOm
UCOeKxSRbAiNGSH+AXK0cJEA/U/pZpV8Gla4s9nIVjY3k+LmjTcc3CaQhWeN4odkaF2HUPB5+J/5
bQ7/4ANCXmsWaQ2iCrrJ1hEVHBRn4iqoSMwbSK2y5h79Gds/Y9eQfxgsqfJZ3F+Q/opZuxtgDU14
QdjKqmAo/3aMlFwyaxrqQAt1p61DE0C2kTd6iovHiyE930GFosCufbkKpEWD19LDK+/UfTa6UMJA
3JHbMvY7IpUTQeAIbrTlH8gY0GmYsxzCN/qQ8yLEEkUUhVryhF3jbfcDiC1rHEnZgean5B/R35Pk
XeAkX3pK86iO3DWOpvQN6ZeI03uWfgvvOE6c6YfuLoYnUBIsfDbIvzrcv2vSGmDFxveAQvS7pFpz
FaA5nBqSS1a7S9nmGsFgsHr488AAh4RZXjVTgkeeNyJyzYLdXYXZiUAq5TMBJ4hMC2pihvprPja9
FRh79BHFiwDsgSIR7jDMF8uD+Eko1ixABqyf6SzRJbnMsd5nVf8jASqIi1UrqjD07y7mv/oVrfAO
5ENtLmYLuvgUQ1NirjsIpsjSmi8u7qEqEa1e8WKEcYjZXutvSU5euK0U/E1uEu0g8mF0XxQPsIDX
fpjJr1OhkB+lxUMSi7hiS9dWFbV4rKekGtY+FquUKpc7lR2SZdCy9R5HgQ+EDfWVItXpVD++wYFG
hcyrZ3rBTGQY7jv3hubGMUfO8TfR56PY3Rux1iHpDiiXUEqxqKED++25HmmTKu2ZUhJjlQRyMCEK
83Nqrao/Ss/UOcOXA8uBTgnTGgiQV6Hjx5duBnhhJIdsHqHqMny4NdVXaLam/tF3G8ICglSqr87O
zFEAlAEgr6mo8NAsaRZDWgNI9PSldtmak/qIfXz0FuVJnSgK2nuvTj+Zh95TJ1q1P+uDXB7eHWou
7lEOCptS6EMxx+WETyglIfIC4UQ0hQkRViSOs/dOOzfEsMaH0hlqDnuFV/tAdt1SJeCCeuq5EdEY
v1laeCzDXgZeUWfYaNPKjbxk6n9QgEUsxDEzyiNBejn8WMxo8ruX+3nOFrByIL566BNiLuQR/IV+
nMgg2K+jbRLCkqMFiM36HdclviuPdV4M+Z0R8RCIagUFj54ASM0NMJDz5EQsTdUaFaEVVJodxJ+0
HdBDa2Grj6nHAJNANfzWBtXmPyP9S6A+G0LLvRh6igcAmLrLEWvL8tvRK+zmfyBbZbweOjNRDf5R
srHIDPBfKePiJCm+2iKMkOS9m4VyesPuAlopVstuyFyqtRFGnGjqV2b0S/91LuX2KbUc6B9UPCpq
io83LCMp6eYgJNRJKlypuoVphFrSCAmp81GJck+5M6AH3LEtPJ6uvP6JLZ5Cvw9CJ4jxmfwDhpU6
6WL+Scb0uYGEIIAiFSHTYJVySAABHbhS7i2NSDVIKoYPBz1LdaBd4y9pRsV5b8hB6FMTCxSiQFV4
HZEz+DVuwNr7cJ/Og6139Re0N2i16M1SHgwkjGP3C/AItgRj6wlFCxS3IPdzBVo6dMx7omqBh/RE
10/1ZFvOhSOvwUG8Cxd0dL7BX8QcsfgwPI33oJfqTYthpm0gFO+fhPyfVIAdaJMG8k32oOZ3au/+
C1EuepAD2RikN/iKcJAiNovUPdRNazwttYhDYq56rpupCFG4TLIws5aNVgZ1CfV+RhKN5gqewSVJ
Y1rlRAz6U8jxiNVpuUnQeCYlzlwO2J91vp2IDF9pcRDAGcDGlO3boBPCVmcXt7TUWxf7vhteGbQ1
P+BsuO/xDf/Fwu+V19191dlyjW/zgH2nV542mf8L287dpIBmO7vFsCl85UlR0xucnhFtmTtJv/eZ
xDoq1PD4g+GzuG/M69GmAQyywNlaG1UZGdvonQnylA1Hg3lkW/dccc6IFX4AYm+noFnudTCIPFuv
kui6uGNe4b9zmGKnUmd05R25lzTh/b/FIweocqv8nA4UdVG+6aP//bM3TA7nzN0lpAqv+WeOIopc
oYOri3mocV94ECW/DJwDz6PtiPmCNjbAS/f3pZrTx0PkjAAAJh7JsFQ6dzZTQrCEWH03OMIBf8Im
mq1NQmMYhIhGcCG7rYYgRERLiDXyEgK7qxiR3ZyhJxy9SCfuu24DGjz+zAA/SPlId3YJUp6IEW5I
GZ4eAD6IPnLUXpkWOmDEnfEEMLwskhtpeK4JvHiM1XqNswzCm/NDwz3detu81Xag+S8J5qQ+lYrU
WeFmLHIPap0qxwVBCF1JdrM+M/ro50C0eJDlfg05c91w2dsk1TllAaX3eI9xVMHxeMAHbLnt2YeW
7+WF4Uv+Hoctb7863d1hvYXPLbHkPml7WXcCi8JqBs+jkVUwvBbvCRo8R6qUCMs5Cc+eBIsyjoX/
TY8jWMTmk3Fmfmn2oR+OIvMPM5HeX5/Jo5CBbqNjl/8PtRH8nGcGDZgHSE8eZJ3jqhiGTN8H6NKj
NSYazBfFu4Sqyg50HNNNALNGhpxniMvyJ2knyQupGbdQ7mWDJ10OOhr8wYOC+8FQ15ipS4yZfY8f
LmblY3HBWF/Fbcy539scnJt9fd/Qcnsz/Mg4jFtJHLGnpaXn7mEYvsHxLcDYL4RQim84fuFW+wfs
DxkbTQ6XfoD+FeaJInPGOtqCbBs+hyNnicZI00amPLgWmADGUwvaG29fORKjvHb44tUI/UW8SxFj
QLdSsrOlKTteojZ+j6rDG1gIEjZovhtM0zdHS7D39PrbHi6xM/vdgL88GQP1C3cfCND/u1pXJheA
oW0oVgFVXGY1uSXizb8CiTg53Hcx2iL7oIsAMEg/qHv6RZkdnOhDDm8z9jy4I9utNBVk3ohY3yGA
c/0HC3H2+slb+6UJohs34SZxpph0Ak9MRHg4BIPHn/WXQTMklVsHkkyXVo85ii0Dpi7DeXkegyru
YBezDSdAHATmCK1xIT4gXuj5rTPdKZ4o0fzgdHrN1SOSBxk1/rdgKnIUkRGwrchwewSTZ1KfKz7u
lhbSGlIcVhhPeLhjxASrubcfXYZoVlZHnjQP5WZ+JuKnncl1m7C1LM3gwD+hVztb+k3GtZLp3XLQ
As4dpgjlVxCeUTn/THT0i9GEp98GqEK13QWn/tcEiTEZr31A5b7hnOSMSiqpeqH6YjBa/PRLNO2X
7pIhOS/mDeA3SaHHGNx/6nSyKM4WNZVKU+Dsf1NKX9aD/gc+437F3A2uIhnZ2/iDaYmP6uUcnJjD
CF1iLG6cEuNN2jLXfjW+whMmUajCYKze+Y5cJ28mry86eGeFxhGBjEhKshsll4CHhbsB2ey224Km
sfFRiY8aOGk5qtrxOqn4H0zMmBh9xXPFeWClioUqhiHv4SeaPuHcX5kbs/19oehrF1MhKIw7w/0K
wwvIBFVQOQh7Qb3NQO8mM8DLCLRdTFypM5k8XerV4uqgFDQH5ajlv3CeGnePFqDV6cs0wj+/0X1B
pb4x6/E5xZu5QF5BqC7u/WHhETu8TF7eaVKysNXBlpa27K57Gl1Gbe9GCgVa0y7jvG96Z22D62Rj
g7FNcATqrxlnu8kb81uywcQIF9rq4AqOLAE6kHTUCV8e3Jo9ghnMwBghLd9eoacl+tMpsJy7H56a
Jj7AwP44SmESj1e63QiZu3NO2o3ukw5Auk//es2rWYuBLXswZh/d8oCx2zBfXiBxcLt/79kHd37g
cJCOdwhD9lWV/1JUi+v8HocpYsnLDDOa6ujLm4xPWIDjWTPsVKDKVrubeBNX0UZBAOlWR3s84jhM
sJ5hJPrZ2K4QQNxeVp3JI4sHbbN+DQhysZ3eL9jptvsvnPjKA/gCbbsZNQc7F9ejnb2Gle0cFsBZ
wz1eWNxZQ2Z9zWh9N35qWJBP5ZcDvtCnp5Qy+OgH4xTc4+TQvDR/7wDV5sPoBDResfPdYTvXiFlG
CWhOvOsD3MmH7gKlQdzE2YKWc3RNoWfQiAKQIwQ7/b7XtlvIvyOw0+bgB2fVU/fignZbv5jwtTgl
IM0dutUExoM4yctIZlSMHfKKuUdfDKcAgtPG/C95ovuKGrTpgVndctvZUnkTX3mpTnDz6kgxJjgU
1PwHaDIXvXHrHOH9Dp95cgJWZuQcPfNxx8cKG7i1yeIpAxfLSXo7hknVQO1L8KaC42x8WI8evjoI
rjAZ7jCB17jWALzO4HwYBg3KFL6T95zhQy2ZKZjnj9msuahg6dwC8VStz/Q4eFRcXGJ4Tg/csRAr
vXqPUrBnwBxXd7WPv2ceBO5ZZsOrY5iy+z0AoTN/FCHrlGYSIp91215Dz19aN4iJgBMoKCEfD17n
YDNeMxJxNz4uVMht6ZdBHG4z7fWQcqh9wAOebDSzXu4tf5RGFSP1YIRQbDaBqPP2HJYhYoCat++9
/SW9ZY9syjiPbmasgwumAeKR284uZvk+vRr+QsTCfDdmyPtaQ+1JVHfsw6p9Gm+hDqQAXptQppGI
xdh70IM0eG/fu49bHlS2OZ43lGoU3MMUmidnhUsO5g9T6guNQMHGxmzrd1SCrb0yuL1hLd1dXJ8+
onPUQrn45w4XKUD0yWqAaJ5dyjWKvRf487HI93XIHEf7Lpd1nNxTlc3UjsuAJANcAMoSB8DWeNFz
Bargw4B6yPlGhYIfw0J9BsNm04z31Pr7xXVMpkgTkH4byI/QMJI04GcNlxKvTVR/9o0zBHxmDh3D
xMgLhjXv04e2ASGbeZVUk2nVbLtphd9lWhnw0bYPv4Vbow0iAREDzl5vEwJbp2LyOIfvLyO41PZG
q2I1Q4TcBXgjFXzM3cSsOnzAJLr/bKkeCObM1SSyopXrtXqv6DOAli07MZN5bc/gXRSvVDtM+Vwp
K1FdDA4HNChZttRSpDVUdf9q3g4P5eBLm7AAu0QUwvHKFwlOE+CR9I6vPm/HLPpC2vOAiMPNEKDU
IhwVXlNpp0etAhqqGvANOPl1nnh6q2QsGU/yJCFHFG8fAGuUjzKXevpfazNnTFe4BlqFOTL72PKg
rDOQoI4oQf8WKQ5aXdZ2oSBgAECzgg45DpfQ/EXtpS4M6hzC3G2OPc6iQSe7+OKdP3EkrZP2xedp
IUsbym9T/Lo6/l1QCuw7oevVvUFgf9Nxf1rb1XHaxOr47Uh9eMAY5eBDxe4qKoOzM6ULLld7hG3W
qt6tzL7MuWtw+n3xf9yEwsY/xf24QDkS9x1EmI8TVvhrwWZlCuY3XL17UOZGSL0tNeSLNcbSOY7k
9qCeiTKNlBsv4nLbbYO8yQsLWwwSUMEJYmuIugO1Z3Efw9ohp7KaK2rbZnc2BPAQdaiSKADH+57u
PGtQKYxyWBnK1rg03VIsn3oXNBT6vrJbyDsrPbC3pbfsOC1PDRy2mXeECcjeg+vASyvBqRfMfIFn
KSkwiw2k3KHIRxB5ko9XmvbJg5G8yZQAhrR+nQ905NC58d6YBADOqAoHMgIa0/FTtNsWKYgcpt0O
UeLBMwVceILg+n56Y1INixfIhxmHfV2guOkaDbtn1z/68i/AuqpB9wHBqMVH4Bbqx8+TWL9BV0kk
hX9kciV/zAPHjI/moOBQbVJQ5whmNTV+4HIV/1BT7qUdY2zOQpk+jD53EXwCYyXGugHk5ZiXOyzy
BlxSAX3RgTgnlcY1BcWCW8n1C1MVPsMwQ7aGQztNeA2CWZC6wvxBtYeZExMIcAVEJSU48g8BqbAY
5Hf2T64t1ojyfJU0Oe4fOCeRLEocJhUWlQZ5p8T0sgmSGCRmNCDYAC0oyWFlHyHQeaMSDC5TM4Y0
RL1KvYWsRTlrHpa4+H+/y3sADKkgUG2GbjAUIA5kvRmqhqNFU9Q2gEt6N5VzsHcZjxJkrzkDMYPB
+Bdj0h49fEhLktbOm3SHxbSnpM0A1KmOkI1TbwMtQtKQ+wrTyVELAKpAWbGocaT2ECDGr2OmapMf
YDmF0whU6slkgIq0yuyYm1VaqPnMeAyGhKCKoi2NqsqY0xrHKQV+TwOvrncXxmd2RjOndlKT20ba
TCmWQGaQkBhGJloDwXL1MWK2RGSsiislZgWBsXr61WFttPdbo8sUAouDF/VMHi97dJJSPoYYG3Pn
gIqAr49GMh9o8qg3mTNHi0FU9m0uskikNaKtK3un3A8MePRtHLUGFS6z7HQwnD/RYoRlIAZWxI0V
L+0CSxJIB8og2B6cSOIE3aWPvSQeHgfSj0kwxbE23FhsS8FL0p9wAurkAZYDbJPEmoaIVE66kfMX
is4GJbe6GBSOLBfGDQIoA5O3iwpegYiYga+Ii21eEgGbcunsZG3Ihh2K3t40jAgyt5TUEWW8toyc
wzj93eWcq2ExY4KtdRm6y/F8sLMHEDWwmdECPtL8e7kNCf+goFh0Tej0v/FWfdqThuojfoahtdcE
2ziYs1iB4aLQZ9shW2JhUuoKMuCV+L6bAUdTcXFXoe+SDnB3sV3g8e596ieOb1V6EEqdKJNhGeM4
5tRLaGE59KDhaSYckES0pZCUfkSbNgoS2vDuybPpGk80HwmJasZUQg+XOnom+AgUyha4nISHdHGK
4U7T44Wyp/4Fd6NivFyBjUBIW/KMLYdwhE0GrlQgGkg0wAYqIxeA9wU1YG3WzMEY9gCMxSRjC6iJ
PT1nmWaCRQCcPtEvDqM3Bn0vcxHDnCe3A5nXkayoDKMP4W9chk/Ju0fgNERHj0fARnXnMGNq5pzt
wzggbpqYD7IGtM2JZj1DyFytLgakF4YE6tzgMaPZwUueBxopX8Pnf4jrHI0mjEGAMgxnePEdejRA
1T7JRASsL5B0DvDEO0nO2jAx+Fb4It2hncGZ8YMxDvG+cJW49/J7N4zkvYJ9kYEug247Z5Y+DPLG
SFD42Ye/uel1oKahwoXp0mRFKNh0AFZq/UafpQyaxHcmemKE4zB8myF2ANzdAnkkkmAvhCrPapMU
ZzZyFV630hVPkMktmvxVDVZB2ABuUzjI2AU78GemuS1AvRdlaf2ju1HFUZyeB50ldKJGAA4vTDjB
or7JVZadgI2f/AVzIFtjXulSzvsBAN9umM6kiuCwE/i1RtKXhydjsKoaTJZZMXaC37t6BOUYKYMd
+xmDRuiLyWpg3xfl/QttmI8spZN6tzLNYz9B9GGl4szEpX0ZOxZGOuJ6JJ+sNnWs+Ay8KHQ1UY8O
4A1EqjgIItagDIIIVWDwukMcwOwxeqeblL3AFrqaJd4savEfxIN72omA5RWPmgFL3vtwRMj2AcoZ
+w7knkvL8xDjjgM3SQHHEZHUJzbg6wE3a80BCuWRy1Xu8eVY52bI63XDB0kC7mgDe2WtmXlgh7ok
2SZB7xzIRwk6H8wqDji6Ij7XzxG+md1gIjN5QWREgnwT8BohN9rquX4fbB/aqo+rhzFpMgDqWVBk
a+qvik2geC8qMKE6AAS44yQ8WM5sIjkHU/aCjncMWn3pqr9uE0puxqGieQb6G15dy0xBEK8vtIUS
fF0mULM2vSoESdTPjI8AYSfq1byoMCh0SecnGHS5oom/4He8I25NGx7Oqu3ofAuwJshgBtM8n9HN
OdK/5XaDPlZc3g/evo0FFvDw0hMM2XE0pvHAamC9wbMlrjGYTrxqJsOYHNGczK9w1zLwzsHlYx6V
CEiCIUNmu70xzpQVGJCRHKb4KBfYrsp7JF4E5zYSQJnxDvJW0yEoAAtbkIZgdfFqGryY51LyCWdV
XhX5yHeMoBgTxRNKXDeOIsJNFMFmNqOYQscn6YH44EcNDmuGFXGUW0T4IzZmrA020rrPwZnxATBO
42yeJ0nEWO6gcPai7lo67cDlaJHQU+Q6bQTewi+qrVw2/0rn6hS+6mmlsMJdLBEjHrPcgq62NJCb
wTrujGpdJufhwkfEIrjS9eE4pIEpnaJuEeGMfPVmADJHbpTYc/kF8ZnC7Nrj53UaNyGzqFYcOlNt
adm4YObs+HC1qw+Dh6q9jFekTU8b5Fi5EwLWmL3KKC9f46tbhiZuMgAHBxM2ppIimzmsvCwsL2Nw
t5lRnbg8VkUZQtUdsmyFQFp12hAVWWXGyyBQa1REi7QBzh2vcARLvhgsc84RGRuxXudKgF5OzX1j
bAA5vA+RNHDLNQueQRPIsDwUoRzR/hizQFqPEkHKX+BmZZhW4JxKfxebnYr7R1a5ZdFsfusWODCZ
A6M2wYBloQlpflT1szvcfukycxo3iloiOehklqPSCQ8Tuk38IkYcqOjUk7iTfOh7+ES4zbju80st
ZjVgqzpYY2whJzreE1MZtH6sWnbcvth0jwl1Dynsuc/2Zh4L0Y81UQ7LEoejI+GEKmxEN6lcMSDp
qkCh+4BySw1jcRyqSO31jOkncjaSF+vsQRwd3ZNtvn2oIVm4pvFbapbvXeIcn2fP9Mfqi4QjyrFE
G2DAaJby55WEV1HQ/fxEbHilM7DQEhXuCq/qTlAfMHtJyDd4A22eyLUHsHi7GzzUrwYpH0FHKS27
hYAma4qaFUch8wfINgRR7S0TfwSSZXhmQgU4AohawWr86w0C2MGadEDjYpVBM1EBII6F4jBbitsq
hToIGWUA0eNLK2k+x7FSy16pkibydgZVmPCUGYRbogSrQ15+VayX6CQiyOLJqDKgDugr8aypZSkm
wCHRJFINqTK2cNkA6J0/foKMArBgVxww0vnrDBIX4l8RglDdpYWkER5c9r9+j3qsIo+8fT9iG3MZ
kFdowepIyRI+hnaeSjY2FseUsnOWH/ZG9sCcjCHG4o09R99BWg306EdMPrJJosZMuxuPzarztiGn
N7ACg7ibc0JuTL2PAdncZa8qlqfUfk9HsuoycgU/InMiY7144fzJzhqsiO1bh9wPM3memfiT2PWv
VjiGILXAKRP7RHmlkCaRaUAF1+KnCc1XkS4DSSB97woKkZPRl+pR2jXKZMMdIHwYsASeHJyzthEo
UFKzDsWLYOoof2MPsJJG2bm2fsd7qyopy42AWMSjJ6YPfAJCGRHftgdjz5uORgOiRsj3iIGR7haV
zIsGQjuQu16lzDghqEn8Em2iWBcq/1scLAKavPQY4k8IrdyRT/OlR/9T/XRWiZkR3aHN3+2kPmbg
7kI7Wu5ouDvSAv+Xh+tP2cQpExV+wUd0Q1dHrAlt2s1Ic3oqJTlnWMf/ev4qb3nkWHHRQdwyiBqN
Ow1+URVB3Bk4VuShHE95Tm5pi705sVe7o8XK4ADkGEamXXAxKa9hHgjG+EACJH8nEWfNuIk2hQKO
IqMY+xfyJQPuBEabcybUlOG30XruI9/4UpNxbA/oXwGsHF1KJWxJ1x93j31Ivt9btxxNH25Jt0kn
3cwEA1aRarS7G7KJfJNwmQiKcmQhTeg249rGeP/8RVBSFrooyGsxjXhMEquuei0Xq07Ysqg+TE6T
RYmPShEhZ9gLyk8dFQ+jQRvizDQORlqAUvASEEyG598yOtwWpt0Y4mrwy3bwwvhj6YoYSGLFQ312
laxkMl3GX5aERl00wY068WvWPfSjsDNSoFCt/5qXJqTT8srDmkYHMYqFanakK9RtdNFsw0v5MO/O
qs/wdwGXZ3YjKkv7z686a3M1OXSxuVZT6whH5RBhoYDPIKbcOBYtAxYRLCQdmwCZiF2gWo9O8MaY
JQ8lYWPGSG+4LOUT2oGw//gMQmnoC+dhlX7XloymCUkiocULx4QPeOBPHJ8YOiocgnzGcEEM5L7H
GilSNM2gA28SCUTICiUiVWHJjh16Yvj6b1xYvk4z4sbP4BrCRGUtraVSJOHw8AGbNYc1qoTx/Eha
K/45QDcjJo367C9ImgblHYx9Jp9LeSUqj/bIn0XmjtWSWCjUH+xdGN4/Pz878wfHFJopHEUoYKrM
Qq1uUUfMUZo40BPqMWlCT5BNFGbzwar7O6oP2tDfu6s3mwfKQ9VoHSx0F321kFXIkry6rzVhuR4q
HYMRR9ETZGphl++UWweBTnePOIDSR4nO04AGhP+iDL4B6LFFYigxtOonoN3GJOgI+2VQMjekPVqk
aFzX2KYBdZ75jtwpBGoOccDVaQAhjTST175DVd6tHlbmp0C44TBau1GJEwj33Y+x0b1JEHusTXKc
FggO9YDDdi1SdlW8A9LLBkM9d6Znzl8W8/sC0/y1bQwBlY0kiGCUw+mAJF2WegTbtMV6srT+JhWL
SoMUTxABl3pGxswUktkNTLABiM1YdxYR1l8B3gR+BrBGv8A8ke3zDIe1BiXRPtCIH/KmCR2pH+aL
wq83dgOhBbxrt2ErSspmPV6cVws/NNpDpTwcNJrYth/UR21Ke20paX80RE7TiTnsQ1fmk1hDOXmk
SEhO2kIM6KcdwZGRm+kNLmRnGd9LHRRaLp++o6LUDQB/XLShJrETNEt5EKyVtDx/3TmvVXG1f6D6
8WBBD+zlT4dQxaFKELjQkwYLYqRCJE0GaUjEK0gboz/rRmfVWWkcwRJ7OhmxU0lU8OkeqhiV86JA
T4JjCuWKFbHH1ULwZgv3yKN9Rw/RmQltVdJK7TKsdW+BS+PmpmPsYbU4HiK/v2DMoc3oVW05mfHL
h+SLbsBMOKBjWZy+Vu2uMP86Bxd5zqBtMLIRknxR9GS03JCGIceHPKfqStx7N0pzQD7hTPHTMBYp
IjE7ZCSARTOHJj/c5TGo73lFw+i2euEJo+RfJoNxHAWwJpaIk5gKTXrMnY2rAkJbHM3DvpJ3ALY6
lp9SXrag+NfcdVxzYQOhXFzUsjI+hx0e3jraR88gXXdTwGL6pWOh4xS1RoSF+LiYbzttgToXQCFn
P/WajFPEcwDl558h+k6KmmvCiE/QvNgf8kKQcGHB8Nj0SsQ/iLU1TiCCAMMO+dy0WcxomEY+jggw
j4kpchhktDEb6IH/ZYldIu7oG6B4iNzWTaNcECxwIxaVw/PKgf1LwFPfv2xTFN0NnrCqkGG//zKn
5TaiDHViaGERby+9aIgQnX3+MTmChdupbuTJylCGUX6wSt6ipMPhBxThNuMvA+GYBm+LFROHCQkJ
HBgnVmwIlRvj3Rnm4iuqvMj8PU8gIOpRyyodp0ISF+XaQ+z99Fw3RE6F+y9ASEPNBtok6h0t+5Lv
NIz1VCEojf4s6ZIU0iPo0WwtCONvC/+diJVpAQ7ceCqyLxZ9HHM7eo00rS6WxaKK/dBvGb1RT09E
+JrgTEDBopUAt8vuGPhaDFOaYkcv5UY1mBe1aPFo6qYstXQsXzjMeg1rbM0wu2K21c5/dEtey1g8
He7aIn56ObJYFfpAZN06b+Ou0HOj76DLAJMR7boJAvJ2ZmnKVbaBVDYpQj42VpDM8TDKsBHHlQJw
T5Ee4usTHBLlCnEie5qbqWZp8Bj3dr4lHhu+DAt9HsLM4mPwbKnC21CAyJnZ55xFk3sRRTkcwNeV
Af3H0pltJ6stUfiJHEMEFW/pQVTENt44YoeCDaCI+PT7q/z75Ow+MQqstapmzYY72eBgiO3G/gjA
hSsPH4+pBDpdYDwaXp8rojiOKARpeWJqBoZAzmYtCTushjfBRVyODvJuoEUeE4Tj4D2TUc+ViShG
GnEkkBk4EPuy/Kuty1nyZEwnxe3T5JpIzG4CsMoHiC+GH8X+3I2kHY2EbjA15SHWePDCsY0aDziU
RpDu6s0aC20z2IJPmNTnGZuEZvQ3yCYrBzog3kMcfkPcFDnHGJ+C2XGsUl4uMk4N2LBi801fl1Hd
xeyn4PKIuTfJ1ek35lmXGmhgpH0rZ+GPHjiXUV41PGyfAHeooI2yjBqDvLg5zSbzCsrZK3u0VE7K
iZteWgWGViLhx6tKCF+4x7NgOz5Ms4HZR4MGXgwGufXkjHxa9VogMhptqzcTUTf3CLi7z8nz8H9t
qTwmrQUZqQSWi5z0tk6R6pq3q3k+leSGowQ882mBesgv4daW5m1dV0aJ8Lh2P3ESouy7D19Gg3HX
GXHruaHgUPFBZ7bi4HQ8lvchDnLFmuFKe4IgVpmqnBrt9ddsTQduDiTT4zd2ATQ4uMVJ80z/0qCa
EcKHPu1Dg3qORQYgo368u1aPnvlSTDBGyFuDOFlo2PTAElSNGvUZ5SW7n3RKogCpKelgecEXnDMZ
3zK0oNtG1kMAAjUNOtaHdV+hmd3OIf9rI/XsgL90xCeNHW+MqtXYAk8tBuMBtNovU19+Xash6++N
PBSZPaXOihs+/hfVMTLebWpM2g0RtUNh4bcgLnA7lGaHTnTd8cpxn3bKy3EDaQH/AgK036NscYGJ
DoMNKllCnRrkwL6Oyjmi6eHFrvP4TclDap8cm9tlMtw19sdKOC+KMQxlzuU3Wp0L6yavzItunnlI
UIYhR9qObstOY3d1905YnrmZwGNDSsEZ8L/QCHkCTuCOJ+rJ6cOjQDttHuNdEU8oQgATnHwG3CbP
OEunvyCG/UVTB49cUhBYMOLIdRyA0P4ZuyGxDbt4MET0fLTk0P5BU/I73gyNPSLYd82meJMYUJk4
Gf66N0L75xw1CJY0+kfmI1GvDloDzvZq/0UmOiAe4Y8YuVE5gG+08XOgczZ/cbhrE6AX9w57bb7q
wBW8TarKOIJCrvy5OqQ45VS7reFmRPQjK656myM7b5nVsUcjDyDJyU6hWRtFgjLZfEwLBtb45ppZ
7WVMm/+M9Gm36OWGap/vP8/+/nWd2e/dERqgTgErKa4yGmkAwC7O/Nox57ec44CO8W1p0iTevE1z
txtmgRIz0TveUyxlrG8o/EQ8ZXBy6SMOGybIE/uwiWAxTZcPr7Sg86xv7Jh+W2WG58AOGLa8Ndo/
Zt84CG0saItXe/mW8FTZABmHx7LltSOCjdhvnRGOjsj3GNTPBd3FQnDrw0CtHOq/fGmAfj7vptub
gCUaDmI5mO4+0yCWqTaBiLRkohnkxpdJwRzcYHVTwdHbbLRG/0RNhb9m1B0hFTcfD0AyHoVmsnqh
fKXghYW4XY9b00e4wo2b4Q1+qqBwVtjs4Tv+rmxUxLoYMvu+Su1oHGNSOhgSqmL1e7bUmxQrtrKa
62wCuy5eDVAv5mz3d9XH+NhXYPMB21Jr+PeZD6O+Jccfh2zBcB4LZ4RlhEBfcw4oKPaAfg/KS+7o
xbixHc+F5kCLMHtM/TzH4YaVGt/MZhIhQMYPdIW7xfNHhsTivAYgpf1lTSN0Ow5kA4yO/TFXVCoz
kzQSRk0cofT6E15EMHCgHQjINGKYGCCnMtSdytnWxQAZVN1P9JA6TFCFycen6miu0AmAlf8NMW8t
Sh5HEJr3DV0WWTTU7iXniYGEK2bj6+ON1bVUvFNHxfHfTO5MD892CBogiEj5g+pHtgK2hG1jqi3n
9bRRVSKKnJ5T6zDCKwNDZGutKkTcSdrdGIJEOqGu44bLGIjreJ/Nexy/sGiEqaHsU7/jdqaKaiVL
PKEeS9j77OAnWII8ZMpEp2EOG3dJeKbrjUYbPCON2xHwXhwVLuC7+Ljmpu+0z+Z6M+eTHo/Prpnu
MJzVZpxm3xOBPTd7xZFI5dZfHLd3J2oO5ZlCgjEg5pVwdAeKDWx+Mdr/uCkZjcDu5pUznosLZuQY
C19/2ssOs/u4htDGFXjCZhGinBa04WFiZh+cLxtWWWHBKqWKwc40qt3JqA3j8ABr71oYWCMtK+Sb
62K5JrRRSpHWBP4VMEjrYfkqrHWuDC1WtcSfJGO6xZzFivAHMMY9Z2yw/tjHgPy4AmrLJETdsO7h
aDdweBCO1c9KdWlT2f7Y5W0YI+WskSqfQkp2tsnmTz3bma5phDD+IvGUR5gNCJhNolcQAnCU8OCJ
sgRThaF8+whb70OxOvCWBfP3/Qa4zOBR4RcyfKbKZ1TyGMVxC3yLapBt2WR/vHlIWYFDAMKWk2y4
6wW6S8IxJTlf4t2T+sP+WbiXXS0ikwgsqZ2b6YDbb2y0qzGhXAP64JnvsNv3XqNWHUphBKd7FWKV
w1wh5863RqHaxyhzpb9EEIJpTnsGjnKUvXcnVR+RqDvizK00Qm1MpV2fvns5JnZcWors3Cu5uG3n
4VN9oaWkfd5RXLgxByymUa9oM0ritT56NuaQJ9WBlMU9+zq4q3GNblRksnAQ6GRsNhj40fryHEKQ
cgTX5CyOMb8nZdVDH3ZE1wHxGQqbCRORu0iiOfCywvKnvPhhvNL3NPzWhkVjltY1BEaiHJ8QyzWn
jrfq6Yh8vzk0mC2+UgJmNjQHK4YEJeaOgJFzdrLB12LeeVnEyWbOMJaHjgBTWtaBwUpaqlFmLPsY
/FlS51N0oy89+nXBpkZtZ+7/+Cl73jEiCFAm/IxaN8iwuObJRBP5N/tnrphI6J2eWceMIcYbGswR
kDSrDnEIZqwTzmOqt42KfZY5yWmb3rQcZx5JvH/Tw+Ning+g1bKFLK9ANif4jKUxZCW1nIe3RZFJ
QObVH3JeHToJVry+iof+en1DIVzONwOBheTTpgp1PQ8i8i4onwFZvljJtbDz4sXWD6JmD4QdwtPq
kt/rrFVn5CtefL37ekpl9gHGF9NYTtAcSdbdJwS8tJb1Ddk35+L1Zq5HLe+FgUOM0py57QR2oDt6
aSY9SgnjXH1Zh2HDEw0BsLEV0npny4fdjhuWemre1+nFWJIqK1T1JcI6GC0iB0qI1ba+dzoLdnoI
rteh8Cj9yZdlxfiva0LVUadK4Lq9H5H8UwMBQXFjOKNRlL/RJ/rOLv0ZbcoE3r7qwJSDweovNXon
HpUnBy2FyLBFlX78jh9rpTHh44JitWkU0pUsCAQMG7YNILGSPxVLcZXY7HzUPMJpEKkTDehgV/2r
LYREQn4KZw5s0L/9hjTTTjByMBzewx/ZS1t8ZiJDD3EEAZEjA0La42uPlt9ZbQ65eHJRqz575fA2
3tyf1qbrMaOgi+FAZr+YOBN6rGGOo0aD7NBjd4THTQsu1Z0y3Kcr0F/8sVrur0lKaGJ5Z+y3VvgM
FD4UA5oGo76MgTOfa7ai+U61eHUcFGjC52L3+w/q2ljvl/tecxM72CKyPRouxGA+L/6jITSiq7WK
Ykh5o3ROSkN/USD5MXAR+/tWZ33HHtJ0djJ6FHl4G1kJNjAVpU4XLIeJMj1/l9EaLnVDn6UNA5jf
fLcm8w8BZKRsVD+RiL72Ls0IuBm+/VH7wDhd7EzgdCloV68/E8wY4r9gSOxkKmvlNtERp/9FaWKH
cbjtTgRLk18Y2OJONR6XJtzvzEkNiCADt6ZzEzQDqRO/Aj1L4CF08BbPSaCvc+PnXmCKyZtWpkx4
evOYijqzKel6oR0qJrloAcGptsgVZg8nsPU1ga3igJJY18XzaZ5mbf5xjH+Huvwz+fjYbjMhlAMA
4ifMT/aY24NtPET0oZYRBY9lbDCtPZbD9Wpa3sW5LwpexrtuXu5rAX8bEr3bGIv3lFwEzezeXb2Y
X3EZ7ZawgBoerR/p1oTHR13MgGjrRHTTdyMwz/Zsion39I5BySkonHENxeYBwOHroKz4Mt3oarFa
ZYhwZXSkK+JDsn6GTcdQxTQE0h3JnvtkI4KxhZghye9pRCPP0Oxp2fbWqDXTfi3pX/erru3HZzY4
mFE8XJjLkbFH3tMK1gdV18W0O+vizCHUIQo86iv+55cCdkC2oJVg2f2F/nEW+Pq2tkNzscicRcfI
44GrNavHd9V325/hz/sE66/LxAIMhU0dhKxeC1yG6soFLyiXhW8HC20HEv0L8UBCyDGqX+nGOf6b
mvWthzPmuVK29ODAzLCwgIU7hmnKE6N7C7t4Gz/nwsSdxQ4ILCkmNs/EqkjAem31BEBzptR17yCl
LCmXA+qCXSBsh18YgF5Q8rgltER7VQkqKNoYS5qlRlpm8XHEVVrGpdAOfHj3Pn0s3rw8x338UG3z
wXjzEsHcClBpuR5OJQE3IMiDjpdI9sDHOoMRY9RgDqbXZbUGCOlereYK8QHSYuOFaAW1wmrrEwgK
r3v0hg4J9TCxOz1MrtQbas7wTd+J5X1jKLB7UkLh/XaHWZQ+VjfFvpncL34fFfSkS6rxh0ALEIYq
sdqF9yI2FJrIy2yjQC2DrPC/7YD/9xdaz76nwfPjqJjtMnKEZp1YNIAZpL5nlLVcdJnIzq5D5WN/
pg1+QPC3rza/IQceUyxMkTWMJZ5O5XCjWtjh8iSumzVz0tv87H1HzVCZ8m4HCxZsd1NhoQrov9xO
cv748L1QW/AFnT9V87mGfcQnLPYFTv1GAf3fUu06bLGMSjcnkAB5UI/DDxIByCfmRaP26loRRjhR
pgko1Ber6A+ug9AoeLCv4/dJTJYz/77sBuIqLHqiS9RyeUTYWPjd8DXGwimSWVp72IaZ1MaYru2d
gzZyqAEZ9l1fjy8TDIG8p5dYFG7YAfW8t/ty8bFdXGa1l+PW0/bo3RwcqUaZ9YYqgNvK31dqL3iv
DBCYPIn1NhQkRtPQOcNznOKVJKmrjGapi0LFTX+77sMfYD0sCRb5P2OgqB9dF3pCSPWVKpG9zWjR
2iEwneUc6Qv2HKKkJSwaAfy057aD7UibsjOGFEBXk75TBuEohBf3Edb4bjV5uVcbc+LZ3U0m9Bkm
MesE1g8wHxIl1db85TpKZKwqmV1Oe5/MMUSWBD8QUplRAomBaLOYHZ0JIx7ZsI5KBmBMvGEfHVT4
3MBd/NG1dHtr30diqnQNHg6+yIcn5PCekWJ49caoS9+rjVHS86+7YoiNkFLVCJZ5wtX92CvpS4HN
oRkqiLeRcI9wmNzwlAXEKbIHzST3pK1AMWBUxCqtsO8q7dWHmERsnqfPPVBaibjMRxpNWfHhGjLy
hgTnAiouAL62JDh+x9VPCWL/ZhHC8TLlFGgMc0U5LrxKaoQJUK64NgqNWzZDiV1MwDhxjlRH6Qkp
IA983qWw/uH0WeaPYZuwL+SCryu9/3s5mDKdxcGJABI7m/fW2ys8oBDjbZy7ugYNMlV/vqMM5xgX
YK5zVDwjbvuYtrmEoQa/v1fvcjfHzzla8XD8+/ue4jqBnG6QjTFNQX2FamyIe/f1RJVD7dvGctuo
xOLKuR8bjwBzTiRuUBosisIav3s85XAH7GLMIIo52g9VEAOY80x9/dX5R5WzEscWF3i121B/sAgg
04hZBt9xYQTIbL3kVY0aBUv9y6JEOI3aH/r+w94VjJXeoeJ0KxPgcd1bHJQoH53tGp4HfripiyCL
PrEFRFbgtTeTuHhsX5+F2V/3AinG0GcHn1AcSbFUaUQ2EogiQ1QtGqjotGFMo6Do7K5bkwcgxlpF
92orA1AarW8+kF2gLBkpM6R+QT3VRgVp8B/ncupt+IV4HwX9UJQkL0eZnNlleHSN5WGJCRJfYh9W
s540RpSEFP0NU8X9CjMkq40ksEXVtpQSSQzL5EvwVcm9kkJTprLZbyfIfuWfSuuzJyhXvCEpCVEG
0oMCxFKjU7zLApEf7YDlBoyVXZl0U4g7adiZFqcGQWdj3kP5sL0px3XcB2g5fP0e8GXPzOlD0OfE
efQNrwdse8gqY5pK6XqlHUsx5tn8XTzmRQOHBhADLqBU+gcR00OfE/KTyJpEpnAE6eNYoqgVVwaq
dhpiRu/k1axcBz8Oua+iLKpHV2u+w19UdCmVK18XuED8gbb7/x9kaFj66TydlyFXZJn9KusX4pGz
KUPeFwArJm1ImBhAfGYJIyKH1/tHvdr+ICG/LThaye/m27I4uVv07juWBCwvmsGOBraDnTUfEysW
CBYiQSrG5593mCNKyp0W+KYR2gZFC9Ul8wMx86GBEhcOoRsMWMDCyb2eYdEwdyDtKcdvDLeU4+ft
NrHcPWGzkBODy06Xxg8GrPM+XPi9oJCBhEULXpCgMHQoGwSWZXTpZnY5keJb5vI13A5hdmy+AIng
IuIp/nVEi0UbihMJEjPcs8SiTfpMXncJWYgNEm88MZHOHI4eUgdUqARyVpDcy/7aBlRGzokKcztG
HovV9MBvPI4kvmRzzcW3jvL4jJlci1Vfr9jb2dl7pHyKGXlhg3tZmtsJLuPsV2PRyWwbDQKdIQR4
zGngU9CfkzSKucxj8VgQN/KTzoAU/3mLIHUqbERrK81GHxTUcTcU45bLsOLy82CCFLB0qTvMweSx
rE/Jb3emuZnx2qsolofynK9HYqU+/0LPy58mqu+x5EkO7Bdd3Y6t+f2XE6DidsBu/Y0TwgbAnbqm
UpoPZgfopSoPlwfZyiG3dNmJG5WpjiQJbMMOablAJvwb0ch8ugEkZNoSAqfqu/no2ykmRSsS0x/o
V7R5kdooGGHGX9zqZVESX9wP3kswP/U5mXsFz/ArgsOSI4ReYcxjUdNWNcNlix+Dbw3Fuxxed0TB
sB/dzSdDJuYm2yFuBN1E/t+uceTBeYK/Knc+sMrMDbXc+EWd+5cxPwAjtEE7hfT3AUtg44lVLgAG
y2AxQLbC+iavERfn10prYW+1pYNjjADFniTZO/jkzR6APOFQprvc0NZMVHXILcWH24VXly7pEBFB
acGd5SRP8rzV58lVmKkrFqHNiQexUpAhum0skamEhCKAZRHiEpAQFAiNk83TMUOIUCjuGqlWGDQx
ymc5wV10Iz9bxEfIqHtQqFjkopB09xH2sBLPhTChM9tH0bHcwaBwMVERFROVtAzKcti30M/+uHDQ
U3yf6JuxrKy5GjKaBF8GwOJpCoZrgHpr7YzmwAZ/HDQT9QZzWbICHvAOlXHbd2kNtpP2+geEHROe
7YS+iR6I1nCwUEeISphgYaD0WfGcM/QqFhcbHHlXzkqCvEV0A20e/hMtOBoL6BmUJrZKMp+y666q
jbAuYJqxK2wEA6ZUwnBuxKJuy/j5n8LCFzY9//NR3vlsPpyfBPNAXM5gsYijDVCrvXmagMRLpMfs
EwIoZsLIcOZ48WvIgj5sF6PNTkRpQp8TocL3RAEBfWBFct4Ccs5TTIAde7Vi9ICHkCjiVKA7rMBJ
Orh9jLprAWXgPcjOh+8eXF/SihlgcgO3ULygJ6CzXsg2BbDB9XUUZhrnuQKI17Zli/+nQ4RDg1n0
UVi5jNLMB7U0ndoTYrY4XIehfFC+V7Aon7hDfFNXpNOu3DelN/jNMRJe5GijBW8+NtC3gMxzsAUg
SEH1aaoJJeX16gg6LHIsnfGpFOt2YM4qryafzRSvWTsMAf72MTIVmMpWDPLKhgvu2mNmBt2yhqEc
2m1LiFkRhJVOTYHGuAtKNsTxi3+XWS0vokCk7XEq6AbOyeYPMiIxlJrHrG958NDpTuCgj7hbMUxx
NmuMpJiZQ+tEseNHioviR7in8IMF8RFJpRQofef7QpYJm2ICnqNycjAd8nEvketdORFsXa4adw+c
iz+Pf7EZoEXEKqYEP2hbWxZBuBJGlIxb5NCFHvon+/IKmT7pFmvEcI0/szIIOPKkwe4d6xaod/ys
URLYiK+QZ8H4gDNOv21OdVO3pzNPhHarqLX8+U3ppOu52Pz2Js8LsyoNao7Q2Bk2QlHLT0Jtwvt2
BDlZAUDg7T6hIv5ATf9VRcJDwzTQ/jqWvnU4Tb0AY3pDtd9jeu4GTVZt2T1G4+Immxs10NXD/55U
c5HiYXCaTb2D53kz8+ottvxgcMVdojS9GW+0b8mrEdNl2rCHWxzSypgLBjJ9Ul3IFT9bYoFXIbqs
b1z/IJjZryDYwvJ/cyf70wQkDCdIHkeXtaZCe1ilyBwpbMyjcBV4cnAg+RXFyZ+wUORaiXkFdFvS
B8rjxinrBCZYDe7GnreF4n0yg7ZGm946jTtiYBxc1r9fiA0hb1+yX3qr6/Rs1JPE/Hl2jDLa6Uc9
I5nsbjXjz1zZwsuYP90GHzbjXpLuu9sxORhqMLRIL8APCzB6RkYHioQY63d5CsWTb+BAbVpn3Jbl
BrfPHlVui5RvQ1JDHnaJE8P4tjpU8CxuK93Ggna4XMOCLP5S2mCdUlRmFLCnHiQhfoLqFAcaDuK3
I9UshUg1hsTpPpDSsGOmUJb4ragRu5RLouUu/UvMjMHFOZaFytuSZkRoxEKf25degoWSLYceFTtb
E0Cl7cMW9nMhsiTuAAMfoUgAugo/mWAIoTJyionyQ3ASKefZAHcTDDqxvfxT/7Gm/1HFRfzJdm1S
7djsKzJ4pRIwQmof24hElcJYl2ipF0xmFgMw5dzZjRi9iyQXSQ//286Q5NiuiESRs9G15asUDg2+
hDsyKDrCrxQFjPBJ5fnAYM8D6df9Xk1wwHv1wOWSJ8U5F1TF6Ywv59oyC4TWtNAT0hc7dnfVHKXI
YzqoLUT/3UHm3DMvQ8ViLBBjDOhhC+rUy9JH3OlmY1GaID2XCj7Qpk2w3dxpuHAISX0oBfroWuHU
ymyRbQRvopfTs3v2CUK1g60KWgMnDbAahibFDWL2gmcWdC+ogfSHkK+hY1PLsmxplolids59q4F+
vWGBW6oLYfJ++gbwQFYFC1yomSqxlfX+X/sO3w5hbMU3Cs+rz9WFZYSVHGwbThSKMkgWchzuYddy
ip7Z/+9EWXEOBIhTAlCpHNBN54nGkFqIYtyAmHFPxKYrLBFI5HFyRFXA3ZH6lmdlQsH7N//0xfxe
pKc2rAPUXLyenJAcDEwrRN2UAdvDuFvFPE5Pp7VIT6RQ+2xLy/O4drbwYLr2CrZWKJxefvpfPMWf
5feDuboAFqX9YJc7cWkgu6q02UlHArskvTPx9xETZS1ih2A+coPWLM02C5FxjkkJE60iEA/4M/Ge
PRxVDmAWY2xuyS+MoUViBn/Wfj0KC6Gmuzk1NV3yiueXysmhUxLaGSe47x+FHSfyZI3FAa3a4QCh
LpAB3dy/I0eluR/y5P8gGAgEu54Bdi7scyxE1D5EDdm+cK+X01vwe75stjUh6fFG2d84MMCiR8Xo
jRuLLW6gQt4S5mq2xNhliOHV2mE87fBmYsj8qNNET93n7EUtFT+gU5nH1YeIi+gIhcdNIK8gtpWa
vv3rSOhvw36e4FG2HcqWzzEieWigk84vDC85UH44MgTXOp9WnG+CtYrfIUSGp9UFthjb5vR0OHjm
mPMFZUTIrslpHO55+//0DtCaYX0dtfl3nIMXASHLCtZeck1xVqNqJOIVRAaGsRxnFCQ8l6KHoSii
KFmTYWd1pwB5Qi3jmUBNB54tqtAI3xmPLPgfRZIcfZUomgjlCqiCzzFhKbu/DUmMKKRRGz5tgauY
lDoMEo8Go9bvNHJFEkIVHCHrk9Vis0cBxpc8BTaryPzET5X30pkhVSDxaZYuOxN5c/uITgGHTYJz
bVLpfBW7aHJYYddCF8ltlg5bHsZm6mjlAqqvXHNKsOqPjY7MBZimWMzs4VI3l0NrnYxHjmOIupDz
bSceJLJM9MPxywOkWeJoD4M+tH+9mQeGjHcvKNmFIgieDZeSu8HNhgJOMWzw+PzTdYna/mNfHJyC
KOUiVH4GlXPlg1le5syYQ3i9bLaiK5PwCee869rs67DAeAlXVJlAaGbVNalBumP9oPfCzC13W6u7
RZfx8vIVbdThNVQhh748BLA4pnZo4P406vMrja+IheQV09UANTDXIgkjWUQdwgbCDzZlN0wAxCwP
lvb+zrRALp7itid4IPKhqDP33VHZRdpFrDkJNENarJdVDob6xQZhJh+y48FTuWDyGe37Nt3jCy0r
HDu0C+GFvqwOxb0Awx0+ZAQkSAq9ioTGTaDgVLdYPGtbJv/xXo3zFfS0VjFraSP6uisUG8LoLpFa
0Wy+CaVad/UfuPoFdkFp51e9e9frmuFKSQpWsXnrzve9LO+EFol8vInvisko3EsMbNZQjo50xTnD
yWDfxEcpYg4fOL5y/onnW9Qqx/I6wlDvTJcC/wbMoevqGg6EKCsA0NLopiRmT7MaZbhlPvoa3xLp
aYuXxThor3fDCJ/IkHHED+3+1QP0G3ztN9ohGUNo6ztaZiDIek2plxwWWoiBV+49e74guQ/gXzMF
XSbf7gntqI+vLHb42HldJi/dZr96bfKPqbfm2A59/AZGozG7vFgfObPzRRtSFq0KJvo3OK2zxvgc
wavz40yhPTE+CCneTjKBDfjE8aumE7kMO33n1cIaSq287GEl4L7h82FNl/zj06yN55eX27KvxEnH
uRxbZqdrVgz78QPX3NbvOZ+hbWtS5HOoV25vjxv10Mb3h0jhTP2NxyGXtwtbMRcS4bYlDkNnkl41
6H5wLyoOOCiGFBQpm0tDFJ2TLik45hNgErGJ+WIi03MBGAFOJoPhYEeAXZ5ihX424dxbTwDzl30+
uxzEjM/rs7nOxhs0DFDd8JQmXGrAM6WHz8qLyCyhNL2F6e8qY+fZvG/D7kiOst+b1ZRuSnBchnQU
MB4LLOvRNqZ12zjVA6d0VZgIZ+YU3JKzcSJZA4ssRqQmBJ8nS4TxXYpGDVN5lvhPzsLJl0llXjsU
PB7Mwhcj+rg3Z2h2tfqt8FWzf9vf9oijrocmIZPzHrZqa7mH/KxfhmLjDOJyXungUu9ZymeF3UFs
rpfRsjBERLMJwmRr0A7MsKew7xdPL9sa45TUtJhhrEwwWswVtmYHcGM4k/qZxeJs1z/pOITEcq6t
jCRh880vPECb4jbgPAr1ov+k2imHbTJq2VSoZEs6BIZTxRU4mgEVkmp2UYehY0bHO9kDQnSnrVHO
NUSN5mqXuNv2Swn9cV/LOmyHCc85hxYH3md6PPb7BiFfIgg6/6LzLi2qImZxiGBLL8ZLa2s1+rjh
XZOdlulm1dgVzHEbhiEs4+f+QjINPzq/LcunXVGrM6EbdXGpA9b9jN+01dXpcbrwithmwerw2UMO
3ajYmge1Z/dVOxO5WN+/bYkR0eL+QaLZNOrvwiLIgZLtz43+0gWgwa4NqFcNn+PRDS/57ytQxIyn
P4M9BrJ+yICm8JB7DO+3CSSjFg1K6t22Ntpn7GFLrzb/AjyK3L0D09uteXFxKk+PW3OGPWHhPRPY
bOqsHIySzwSqZGOOUr8/WX9Kq49bpjLfPcfNkueavogvMI+vhEgsnosv9qIi21EHXpfsRilCVBjf
4VOQEj7CBlI+4NQGhgOxjNWorxv1orrad9GRNeOEaQw9T/vUCQjP/WdVaN6W4HFbuz/7OkwEBuQw
PnWTZXcNe9PqNGBtIRXCIaI/TPOJAjeyb2VPA+IfN12z65M+Wqbwqob8WhF9iEnSp8316ydhn14C
CDt1mg5txnWSJX6t25XQB1soL7lP3/0jW7LZ4tCZiHownSW1XSwSnjDM8gPGIz3Wc5GHiJlzC9ey
L/Vr7StAYGxKaPUxh4WI/Dx+kB1q4qTKj6azK97+iweeR2VhK9RSHKskOkDdXSg7gd/pQMB8uhP+
CtDdcbB1Zb5y5pR46GFqVfSTKwUhqj79Cjuxrj1CDttxseh/LfXhPWsipfKa717wTlKnKhYlrCve
GgYlO+iN0J/bOBHaisc212TjrTZrw3Dht5KPyoZzm/5ZtQ4+y5wFyOdI7FdhlwOnySJF8zDVTAZh
U4/Kh/+6r2tmD11S1j65R6fbIPHCIJNEE51JQJWYH7amCiurAgc/j/cD3sQ0qxr1xEeny9gKADMD
6lgwdklMyNmdzH51QEXHbd1mCMVvQ7n51Tw+9lPuTRsTKhRSUA3tR9d6bC7TCgehxv3i1dvDLlA3
PvoUvyr6vTzA/C5ltJFDCbcyCnfxjeiJj0eGRy/2eJwwD/tJrQDtCseftgPIvmQsxcF2AjGXU0/J
F0+4I8M3LKnc2WL6tbVmClo2Bl9W/YDq4ZaVdZml9OLoEjr2eZpzRrBvkWX7HGbvqNTt+xlQ/sED
B/AOQxh2ZOPy96o2TmYpJtwVY+T6biR7Iu95Kw0pQS89ujJTr5gAPDWMFi86U+JPAQ9lIEribRJ9
vm5BnCLhSC3r1rIy6w6gMU1tjuYq+0noJl9mRs4M+wUxEUHDnJWj/Ht8LWpOYYv3aQ5S98PF5L6P
M+bkiVm6D1ZlHpDSg6AJr8RhhwuaGeOuOX58nWLOLN9Slxy2PRts5Fd/+SqstruVMwUxc14RT9+O
2QdhXl03nYfHLP5G7Jo4N0I2WN2IV2bncSt2/bs/iMTWE5t6NkzjGd3bZuXfLpaGvPIZLV6u5pUc
yyoy+sbjaLub5mI8xuNgJUBxJOuJORYZiZcNQ9237Tubb+Uio3nPJzcWRy/xcJjIaCSE6MjU9QpY
CtUe9BBp02XYJms5kgCHOCY04rj1u32DRFNkCkAezIMi2sbaWTGeFY3doxx9T58TIOLp3CM1npcM
Uw7MXzKGc3LUwlWntFXETV33jUOGOEI1b1KRp8H1C9TXNb8jyqUXCFPpDrpm/vanl0k9VApzuz7D
oh6YC93If6FIf92cCrsc0j/3hYzPNOCl2LhBArlI6hdTbNGRIjh9XZyYaZWrxBUQes1CZbjtQoC8
zmQXG8pEAG9IyLyyMbPxsCYUvI2wABDwXJpGX7MLBnxeFt/iKx0k1EpoqMnd5nghXoLZHqMFb1P/
3hAAwipwzkxedOsRdxlMM6i31ZKmSS1GSul9mvHlOltbLbz8ELB10UkxFGxFPRrnMRgAqrM5dECR
QaJaKfwWD/jbokeJBbPGaT+e8KolEThvkk88BoTfcfuGxrXrZB7IEW0qZbq5H2xe9qc0qGoEs7iT
HETLHieErP/zieDpw2WS3g84DaGk/9nFkIfR6egQuvibkl37ZR3PuD0KufCWDmEDizol6nAn/4gB
oMGtm688gszVfvRDZr6pcBjq0M2WMBRsKPtaC+wRESoGS/w3+IXDAtISz2SbU4JSj90NoOaWWerq
Cukf7v6x1kOCBfHeNybzL3Us18SFiflw4pQClUYHM7a75p8n5Y7TkM0ACeAXYtrXAovJhxGUIlaZ
GQigC/UOIw2j2IC8k1+y5UHh4Y23NXvci+oQXePixczK0X53eo8UOnPbtbZQIVWDWUfnSC+neCAU
MWXGXDmDeplOgcOy+Z58qIRB+5gsKziKgjixf85ofjjHaDtkzl9W9mCLcqAhSQ2KLCmKfOKpOIlW
brtgZvMkQGuB1kgmfP5usxlUJi6W1L5LSoD1unFJSsveziA6YRN7sKrgZpB9hI2fCMv7K64QP8pu
z8ed8RtJ7/zhioDmExQTfRkdHHX/wS/d1SI3ZbrvIuly11/CyY31BaYyon3+06SPRyfyyuFulEby
SBWoCWvzJE7cXd6iMaO1mVUYgBodNp7ww35jvM9es0oB9JxLD9NhgOvrcUoTH6eYDVysxxCu5mU1
OFxd9lC8b6evkQZEyCZxhhhvnO3ejsILV1v2ktEQETZSAOoZaBEVfnkQ9r0+s5My6OtBw+ZlcG5i
4/OxNcYURkU5P31FLfgCY6wvXYnZIuv86hIRnq0rbCReI6yA4W94Qx3GwRXq7yXebKCb1NzKAU4x
w+JpZIp/ezm7ZwdxxpsYItXqY0BDk067bZY5esftrtMZFeMbBnFj1vbrBlilZGH1eysOWn99jmr7
2ofb9LSfgPRQdu2tbm4G+/vAfT/9Cgka7CWA9Sh/u4+X8yAcsmMkREtAB0zjTob1/LaK30zMh/kE
5NRUwucvteorVFkkfwaxxDs9h/eRmCQUJ+TYHp3xOiOwT0ymLeXrvG5Oaz3oYOVv3uL865wvVslN
+jraSafSu5gZ8o9veIsHQNcUmemhd2qWOkErSC0PGWwIONfsWteDur5GfEMPU2qQwLEWPIgZxwq6
7V8w04ne+HmCoQv8Ks6UG7H+1IMHzgx6sO0E9TL3sWSF7ozhOuN7LkfPHey1hqHk1qUOZyQPkIuD
KH7i4wds030KnADp4fb7gtqA7hRSFO9mqTzt7JdH9Wzq05ScSKcFhaz0tenj1FCWKsZ7X5TGdgGL
dDg9zWgGgFitHHF4zHMXt9oOSANzPZ6JKeeSOd2iaaIOArKqyLgTp2eeOxdjldnDCmYsa455egAp
VrwE37Wfu3kieFF3uBioo/6j6cyWFcWWMPxERgAOyC3z4IDifEM4oiBOqKhPf77c1Sequ6u6dpVb
gbVW5p//MH1t+A36OXEnckJ/8CWyDxM7hjSwnzCOWt1VE37hFTKMElj+aARvx9wVInD52PmSa9r1
NEp99KsjnlL8lIORn0wvzpSYxzCBq6W5y3CA/wqBC+YhGvUj4Wsz+m/auO35wJQQ3M0ZaoiX3xnr
sNt2I/kosGoIm8BDFIdqnvQrql1djEF3sOMprVbCcLv6WFhznWpCJU/DY/i0HJlAQcZl7bXtbH6N
tHFrsBsl1tWth2q/6954J1PwsZEdRf2Vy8FyxJD4s0M8yUknmhXk1faiO1UTwjOnYjILe5uRjN23
eVHuy5n/cP2hBI2gVkQ+TAZQgRV/68tqteHvLyI/t3zfSqYW3NGnlaRPk9LFwoIALF7A86LXXhmr
NxQftJkyj5SJZJgw7ZyNFry8k82EKNTt58SlkBafLKCMSPz8aX0anCBTXNhQoOtR3Zpn8iQwO49q
h+vY8JsmzAxzUTOORhfo8O6uyAckCK1cfwkG9EfwQ3gcCeBkcmQ8A9s2/CiC5powkhxPnxAaAcmj
qeyRhyiyKQdw1iowE9BkVpyyTqGOOxDF7uPSRzF5DdVJhzGICMFyVkAXZ30yztwX/pYrGTpR3dhw
EmrxhFaxCL4OmrC35M6T5kaqfXUAmmP7ob20hbLOO5dVhnCiE9IEEV5lsIXWh+ZCQ0qTx0QPiOz+
GoprprybNDRoBP8+Mhh3OZ3APmejS/CbEnuQu4lydFSMKIBouDgPxNvmJOPvzaRpU5II4j9hiE2N
MRG2NRqQjQQXj8l51zRGdHCSTlSUR+KXkHqgcFxhZo3K0HWZXbRiDv0xvtUyy4NLCFoAOVFDlQfC
aDgnJk2kh8kcC7tJQkbpqjptHEs47XdvoR6J5YiA+ALtF468Rrn/M7VC5CpA62+kesb0gXsLPvI8
OQC5Ml0DvLGBvsT26YrJB2Z7nRiXzZZHcQPfhZgSYC8aoA42NZb4hniXh3dB/9olWYNapTkXM5w9
4koqCNAeYgPLfvOv57rXDuVLitP80ad7NJiwQ9yFbbUlIhzHaqs1M1B/MTqs+6J6GZ6Z3a+5FcTd
bluHj12uG8k3fEIapnh1W7pMuSonXbVFfs+KkuUvvDSRVnDLJRQIjseW4wMXLcZruFvw6Nwgcq24
WfgAwBMjUyZ4LxYKR73GSQlwF2CccAlOax4lJuITbqhQrnT895lgHhDM/PBqZiwc0O26eSy6d54y
WQ9i67CBsJCZ8fUa3RBLd310gRxBrspRhXsG4Dp7/ZNhntADTuNXSXTUc3dGBNg/4XPjbFoOI3pM
f4o+PB24Lt6yODKQImNLjIJXGeoheANS9aJ0wQOQgXb8SZE/VDIHAglkYORnTLvfm4xbL0ZakJEZ
AndnuExDF75GD1A1yBgU8Dcqeozbeewu7nExuXJZKPWo/uk0c3ppydBA4TLsroWPcF1NNsecKvPC
vc2cR4RYXwar9wCFtbv0dLyLoO4/Z7rHV7BimG4mcOrGezBBEaDgpoT0Dxzir8lCwDVuUCLQMpTT
nwlsILMaHboNYVowl8awZpaZIxnbqqnsnzdU5o/hl5KfqgKoiIuOuTWknglBeOPUB+/Uv9YNBPcI
xX8wRpojPuiwTGS2G6r9gfUV1E5zX6U7OMVIY3EtYdpqnnGKb1ow48vH4m7XH/fG66gh4D9y2Znk
0D2uoSFMsGqJPudlK/n0xArd6qkDlKslLBwdMFIWo6Guf+wJJ7dklA/C+McAgdHlsV60d3Bipgoe
TfRJOcWshxlxMa1zD+FIp7YadGL1KKUNe4qI8AikA+mvuWZpoYg+LqFSFtFZD4EofnhvUFltdNzh
BHyp2nblPWkIWLnOvV/XQXN+BSL4/yiAQEdgG7GkL8XuPkdBx36lgLf7SsscUtRe8K/jFyy3Da/g
lV22jDMYFoWzv+rCzTLpyc6vUKNoWuW1eaVox3N+WF7CTaZbm876+7E7s08gRuX19A0Q8fAAoyC0
kK/QTydkSLObEKTFImBx49joEdId8NB+rfgG+RV13Kfr0pxCekx1Ugk+fv0l0udyMfHCVzdYweWR
egvfuILSUIgUj7wp9PGVvBndzZefk807Y1rJ4xkqpM38IGU93y5ycT60MChkJb/Wq5ewosZ1QxyQ
+OfDD2kFxEQTCJLiObM2n93mPvr5EDeZ6mGY9Bk9TYlAZmBbv6zngeTor6sfrc6QCcdD9a6IUGYE
uo6fa/WgPMOlwhyxWpDlOob0B8cOWqjOGJp9ZrdV4OOPBI+//Kw6865t+CYqNs/VQqXjRsQwz6jw
QplQEUrtP0c0tSQmHimm7eScAbmcLYIu9KubPD4W5EX3odDFFZSyegTn6DZUNEmWQaTDp8GgCu4a
vqKpmd1M2PRRCthjDp7ru2Z3zfzsVy0meyfOaCo2dU9RtYFlGETZHC3Fx0WJh9DDrjfJr/AUk3dy
Hz5HV2yaM8rAs/O62cmFQQCigdxWopZPb9UP10AUaaOfmg9qAzNbNq0G9PYPBsDK21y/8QBiFDtD
KHY2FfbX0a3hLFtXc/3tPcxvUtpkblxGSYOZDBks1rGPEgpq3INhDSSV3bFF/2Ip4860w/TA6zrH
6YtUO/u6iSJp/MhsZRRtfrakbECrPuH/gFKQooYekXyQl+qoLE/448TsWLd9a4471YfZUkV9SFop
Zcrj7lavCFxsftdDiq2ES1xyfZKkFNgoG44eV9f3W5uCBo7r0Lk7rfmzf1VNlB2FayyPCPBg+LT3
BQzMBRNuuLMmxrCpbh7Oq2Taos/nPkTJwzocR5lLd5gcztOTC8p3KIZf1HpmcutrUcJyhWBCh2w2
zuEP2sIBtn5+d4vtkenHzSrJfLNBUQGRwyxRog+lMnmtfrqoe18b5cn0NMynVdTooZYg1uhhPXKn
udPI/AGdIgeuaX/H9ejzcu5f0PmA360fVt6bVYx8v+O7MJfcBzk8nWnl3Gck/HiVf1wZS3asAZHS
yXn19Y8jgrjZ3rk4Ky7gbXV1P/17UmrWJTxhQTK6Eh92jko4Rsyy6VgziytaXNz3hSZZ6+kkYC1x
VmmaF0MekRPEao/dlHgeSCjhOtux6QWlXSY/VGbcn7Aadvzjw3wdzSYnx74OEJ2E0+YsN+9dmnAa
Wm3zhbEsic4NIt/5hgjcCL62jFnT+TLvXTfu1tp8d1zWBd+v2D0G357Oozk7nWwwuFbpGqERVnGX
ocP6BoQHcTP1jgwIqFR3l4tt3C3Nfk1Yean83Dk65Zs/5Zx49bvV0uw3v67sKx4tuxsVCIGwF7ue
vOJyaUBE+LksijJWO/DavpAv5H9QwF3GPDNHIL6BfiF9nkZJ66nrO9D9zSybdpO5Q/ztGYdqwiI7
RiWopfUC20W11orqBt/a7GhOSY69Uw8boEVTHlF1nYFCzj6GVU/OftdNxSJZdW7wQjnizCI3f+uO
+zrZZ/LE7C7GLsxU/QuJ4Qxrk5PbZXDNNoXa7mkR8ZWz7eAOCNDLaDZBQDGvNu24ljnUa14MDSh8
tfmpRaYP6H02erdRWgyzpsMKaWHkhYPLmjt9evoKYqQ1G9blR2no3BtrDctes37fzbrytW7Q7Cy0
ppW2ELZk+Bw+RudBlw7OfGIDiCTP+Lt9X1h1HOkPPP8/BxzBR+x5jVGNT96Bl27frc7Rhm8yNmaD
Hw0kpA/g1X9i9bWK5YD5XjUhZNlV7fG4UUaa+ozbAiNlDOnBPUbrclcDkC6Pfr2bQudD8aJEXIvR
k/t0sRt4/sv+yX7jElUVdMkN/0ZtTg1s49j0gxvdNIKt3cOPO5CdIVE1USww1awWW3KL+cEor08K
wcus6O0PLfRfwCoiQHzXtqba2dFp//xjx/z9hkYjNq77klWoheyjr7O7THFlzMYv17nN2ohTHm6v
qiMDFhsGQY5WkIagPBguoGbsDGs2U+Kqf/2Lbp+ONoNSvuDNMzxDGsyJi6bV+7acSxEafbIFeyJH
ekbPaExZgoEAOc+fMZrAxoxVipUSuZUM+IT3SMfxEnoX3Ib9dTFH9JshZnrBe720o6f5+NqA54w+
9/+ydjBRgDpC1wTRCrZu77QbNIEQTA3vZ444yBdQta42dPwM0BuI+NDUfGydqckzQEHo2ttOb970
uriUcMTsls1wiXHbFk5JWUPPizMYaanPZRc2WzdRQ+GRakMIHHCxNbHNb9yczpKC8gvfBPIU8ZT4
p78/vX2+AdG/eXlqyYcEwhMycoSp2McEMqfMTne8DZLkAFRf4qxw6seMfLbow5HYpV3vu+A2Kgvc
qIaYQ/rwGJ2JAUShVwGVH8cyrWF7PmG4RKcojpe85XvH9yDaoejSvi78cpkS/A7OledVqPM6/Hb6
S4af3bC9eD/si2aLcl2yU7rI4vEtmmYvsIystj+qObP7dJNALVgeQMvs2BX2BCVBKVl0HTxIQkct
1LgH9S9odDimHz7z6OfDLx6bMzf0oQf81k+fZi3B+EcIjOjlgRApeUcXlV1ihHGRfPFpN5J7DR30
lnlNAU0vvMjdUlKHI9GrFeCO9xbXGxqqr3NXvZanNi34KJzN919fzurG+Q8CA9MHMku0UU1sRYAP
StBvV47GekwqDJJA8EF5ughTJxqJVYNjwLo6WvdDqwSdaIAMM0J31C/Bay4IGWyKFHlTcQG1yHfl
oNkIsd1VARLeFOqYlSnUCV2G7Y3FZyIgAhIw3jwT9dJcAObR1I2FVPhzo9fR6t9n7Jdt58uPn9tc
vA5YGJAFwjz/izCldQAGfDxGq87hrvhdEtvstHRWihKkz941TR6ncQND+te4W8wz6H1oYipU8pYC
Ba/w23jCmOmjdz9aMyLijN5pk3Vdg+eWUTUjYPv4di54NFh3HfWb/YvbmlXlvvG0IgwLVu+eu9Ej
IdYek/fmRrXMLgwPtYCNFiMYIZ+1ZezvNTWKqAs7E+M0ehqYkJWLC66hNHDq4ZY6j1ToMo72cX+5
3+IwzYPbfXv7BRVpWvQbZd67zF5f9/xdGZcdG0Sp9dhAjnmgInN28hmAU7ObfC7RnVv98PMqc95f
8U/7YTzHXyaFkC2loGD7oayso4+KTOonc49Lg/lmEba//rsan7TD8etoKHHz8F4nObhJCrHQECX+
p82U1IPSoY6uVfjO/bq9UesX+8y0qJNTY9VAwNzFc4ybcnZ+KVBP07p2CshqWcM9flDI8gpvQuEf
1ikbX++B/uh1S4jmqnk8lO1NVx/+yp3StB/KpHiNHorXIZm0jD9a8IXJcF7/Ps75jfNNt6+UoPUq
hcLdLxve9RUoSav6kzGXEAEUjB2e/XZLsx7a8EdWWaeDypqaMG5XYOn55vZGKixg+EDDMKUReD8t
UIg6rZZXY3xpLLYNZZr2ji3vC9HwEj5bdGyyyVaDq0GXTGVGIYVtR/c4U1luF6QQ9xIvptO2KDaP
5jD/bJUPMqa3r7ZWb1zaX+6n6CMwel7DT6uf9btIsI7b9nd8fU8eOQ4vMrWqPp76ZFR2HJ6Mw5tI
wrwMzkW/Y9fAS9b95LVvSdYImpDKLQP8ettezZmbgWmBQgM4xfm4Cih3pm2K4q8VMgA+FK72hGLk
k/1znbdrs9nwv5C6XvaBScjT6jAyOWI+cIYcuqKyexVW8tHcirhW+7H/0Qd8rDB3Dql0FoyBP9Np
F6WFBBEy7TRTB7+bkfK1yNmuCr/zJXWUhy65fZGK+8e814HcEyijFoLCEKJKbV2opYt8lMJLURjq
a218/Nz7NVR08ydyzM7XLkCqCAp2Po1AA1Y5Uy9fevpEymLVrdjMluT6bXV+61ybo5GxHNld9rQK
7FQZoEgeE6nIDYLAhaxzd9zTwXgCt/N8ZAqWCm473X0afIXpu9WlP4fnNG7GzUAZdJx28DJr1an8
N6kLcEOsdMyoiFcnzdBjOceMaqYPqCebIwYT4NLeqGnOWqPaqkL2iCgdCN2X7BSxKcbOwh8ZwUi3
z30OxY/lk3mZ5NAoAK5wni5Hz5tcayo45ECwN0Q63prfrHZhdzXnNQyTJyNHG3HF9OqukQueCRbw
4FAIlYGmi2+l7g/J2RvtGMFVzqKl26XOkB9by5M/BESo9kNg3PLqqHjhWAZhbsC2+vZpGyoDAyvj
rCfX8cjkyfjG9SkozA/OOjXt3NH5mzHYxi5/ozOswtkXNIZwNqhe6OIGxHruFHSLYNaVledRm1OX
bMmUg1ufvXRa1xaUi6Bl2PhbFLBI9F6Ho+1NedaEpMkz188gWqiAOlFC58IOiiQ+qSP8NPD5tps4
KucDWsZ5dnMinlH9Zo5e8+SQIIj237UlTzU8V2n1jCAlu7GgRFIRuT9rCy2LNle4SCdX58pbMLHO
TFEOJd+JN0zxTA/0or9vuWE9WXfFrC1sOha19kHNeT16UmDzltu0wrZh5Q7dMPOVOmJZWG1rTVFc
Bg1vCswOs4R2ll2MEQVZmJd+Sf94kfhdQktpfasQHF8ko6cxoOcxYAbCTJP0s9eq5ZxQapzGp8E3
/LiratBw6frwyi9pV9sWASyxRNDi4oFDwuDuTg+NmGaV9vB6tmcVbFSuDqVLZZ2S55UF74WDIqZk
+fZy/z2AaRclyoYrJ49u3qf7zfc8jGUUoddcoe80JxWmPS1nuFpcgn5zuOBOHa2IagPWpr2C2XWC
F/X2iUOPdZTECOsZ+E9uZA1N9C0oL2UA63L2tLGUuvUuEyzAnratMdvnxGSm1ViKXygz+nG64wGc
bGESZjttkQVKkG/aWNOdASTWTsLIB5+Om7MbQVo5Oo3g/jTFeYFdih4U0opTBGKRZxCAZ88hEYfh
2TmAe+DxwmrjuPZgq5dUvH/ZYHiPbkHXf9S2OtEO64QZq/3aHPfn/gHQwfp4g7AnSI9ooliAdij4
y9fUfnaj5jHskHtOjcnJCxUFdZqw8UlPvcVDpY+5FWYYLUQ8iidOGI3+Gzx/VaBR6GTeOlQmX7Mq
ZGh19nYd2V+cDhdjc+kLfsRjdfMTZc5X9z4QC7+QXewzZAUm7S3+uU2UOwocXuoyGaHrPIlXt1jI
81rSJS/TrUg3MbV9W7U47H3MAoLgtDqSudcBQbRAeiW0+49pIkkenjxE9CJo0caB23IC2gfGGn+u
07/eEGMA6mtwPMcrey2cYYDfqaHRsDB+p/IC8e+tTn6OT18NiA7FC0QP8KlrGqA85r49iJ9fW8Yf
PGRSUmM5NtbQkCwh7TIkAXynGoKZm5L5JFYq8/boJ6Myc2IyECFAb58DFNPWulT5QwPpF3pQDD7/
INMfKDWtKqqBbrIEOR5kVr0LcfXIJoDOYvT9Qb6hueswW0wdnYY4fhA0FF0ZtPKIZGBCd3yFtqYI
S1eCqnbveKc3ZXBUT5mHUL6dkFwbPgyI0uHTEcUpOOY47vZatpYAC3K1W4YJ14jWaI5EM7Om0oEe
kbshF3Did0jw09Wr9mMDsIgQlTFuLB82ANBkGlQEN1jQOWoEwW8OsO+1I1hCpFGJozMm7nDukccJ
GQi3aqYnX/vYCbWlgVcLDjZ9ekYEHi27SxwE2PQhE6en2gV8NrmM3SEEpZnGY4+Yt+VeJxVqSzFO
pzQJc0xohGcvohbsd2Hjm3M89JNed/gLtwh/yKHh2NmKnpe57g/57n1h9Gu3a5jn9duZx9y1HT00
TP6YEETasUtU0NAB4211WFXltLPMXdFbADVHAcoSr9FvDWPxiItZV24Wh9PjqBHfrCpuT9cOXhx/
oon74oTjDPwcJCISIyCBYaqPFo2hN41pCc0BI21kXqIk6NJ6MaLA6l6nLW078Xe73cvzImb7utVb
ZrGB8QkpIPO5hEvgZtMm4JUL2mCgkw/VDYQTe7zfQghuAgv8xmkPBdNkiK4G5SrS0HgbS87TyRmT
lIN0QBzdC+sbx23vcxAfFxQyKMGjKtIncEcQYYYDomDk5QRLzpHwM61OZSaDkb3okJaoWdDj4FD1
9GlZwboB37lSD1bOsAXGO95/EbLg75vFOCHhLAMzE6wus0ocXLCDMvEEUXofEM0G6QhAP9e4w4P8
oGAz/USzf4BtuHtOZbyLjIZn8hy+hgl0orAO6mGVPPogdpzyPITTRgxqB1wW1tHNu7o3jl7F/0wB
Ot3MPYYX70azaF72RZKjgbnagwFbLIlFbarLm0hKllh0+Y0AexxnusZy6s3GLXaeaHfZArvYoEoq
w4nY8Gb8JSsBXAAvMLcMAJRYtbq4368vgzYUC6ftLUGQrGlh56ujGQ5yhuVgMmeeLFCBgTeW1c5u
buo/oCbVwqxvy/mn9vmQdBTss5S8Q8eZdn2r6onxCo2w45zXiMPy2e1ASc9TffHj+ZxHf/h2IFc6
be4VC1c+hX3n0ISXM6knWCD15QI++G6Ky8ciqkM+yhrwCVIlPBCY9txkNMhITRglI3OZqAw7K8aN
zBLF8YFlinc9cnaHtFBvi31t0Axp1cwnvIDz7OtWPa4GZ5jmpsMn0W8S+0VH1cSqX0WEKx4QIEMs
aTAvIM+mwzp+/WmmUTS3ohso3+Fr7jhDrA5+QC8zgpnBqMKmDuUa8uZ5FB9ruRJ/SSOxJODEuI8R
exfH854VPlcho2GYX+GcFvuMjdKR+MPJFd/aMkAewPkAb1SmdNXua4N3SHIe/SruQuiskdydyH98
4QmEFN+E/Mo3FSLV11xPv8xlLJpO5CJct/f6xLJH9/vuCyRHGhsggPnAIkibl0+RN5zJCqW+DsgC
CKdMbjq4T3U2HcaK/TSB2f+y0u3JCM7XiE0rn5f1vHG236njaVhbEUZUvJ1rTuyVbvAEFj3Uf6KI
KkRKc9/fyDpwmGemEnW0Z/eIQXYqYk9hN3yqMWdgB2umE1p0TFVl1nAZdXi7LZfFvCb4TWJLla+r
YxHjtkdVFdIkAqwYdk34WGo1Uyur/eem8Ue3THd3NKasF1gBhci+bocvmNPxHCqYhb7Aj4wiXHaT
OdILdkzojzVOwk0lbGHZJYTHN/JsWmJ1dcod2fkH1493AQVjXzXWnogV5b1CCQf7ZFP5OdyS5ZV/
y6BrKsxDG0SSX/ErJLUNCm2L2KegGE0mLaefA/Ivygqu2rDwA8bHOeGEV+s9L2GLYRWqDrbVwuGW
gmkyiQK+pbUA9cf/bJI+vVwDrnvS+MfqOEZQee9P2tFGW+tuOmv6m+xrA6dZBfZxkeSSq8gNP+MP
IXEd5xl6+Wy+fKMyN0oGr+aZjntyu/P5xpdL1ONR6Qwva4dzHOpOcrFqU13OCG43PvGPOQAnCzOa
aXUN0ht0eYSzsKUZ5qDftYvaNbw7SstyCo8/+bBuotMKUod6JdX4/YxSrDTYuzGWPcEowRiZAGmW
JoF0JTRKEeuA4HVmEL9esx+Z0qdZ9XDPWu9dOW8bkizCiwXknwY6qz+nUX2hG4JKIZYwwlLxjhjA
MC/FwTBLDo9+Yn2TaZeKghiZh+J8vIQ2gdlY9EsgopJ8rD/8l1MowQtHQETcXUS/T43KGs/c6+GC
t2elm+er2xkcp0ZN0wCwnTuYDU65bk0LxKjmYaABtJLMHtFoCi/ss11cNLMLg9lsFUGqBNSKJWhZ
OfiJRDQPamv2cK8O9QRyLbeaq7pzbM7bNgDWLN3Dsxq29enn6UUwecwj58qBntr9UjXAhKLV7VoG
PrIgh22xV/0sft1Az3tvG7wvfxBGXc3wY4aoA69TMttXbdheYBX7FC8BGGx0ynTubdCP1PqjstFa
NHF9s5lq+mHzI8uuIew1pnnDzG3Yo3Izey4XGvtceNT9Ltp2LPDAVSVFabV5DyeTEz7FDjEgf2TV
ynogUhHHIkgFoIVfmv8vTsRqYPR23YEx4fviw1pjSqMPG0PtFotcG1tW2hLNA0P9WsCAikWncj/M
6H1bfaCCO1D6Ei//wvmp0andP/YflFztULe/FB/RDRdOYKqAurVymsRhVM4l89ovFdkafTtvXfLJ
i/VxgpoMXtPbLgdCHwTvLMafHnSWZg/WB5pk4pai8xDdyepaB3dE4+SvlVZA4ZnBt+dZ7dfj6xa6
da/wHye7GpP+wv7xDslexEOf2hT86TS63P0coRHdH7YSKpUrbgRiA6PA0jJgdXXCJqTH9C+tXILN
WxaPPn9WxDEutIX+h7mLCtdeR7wkpJIKJ/4JU3hgAiQMLmCk97AZPvdeJgNenE0gLu5GdZTBhAXy
eLh/7C2eOvxT8JtpOVdExlLdJK/pG3Z0vzkXA6nfhrA6JBrQYswO0wgIG4BZfODMYeYvbNY7fsNs
SxE62BSPwSfElD0V9ZjMHCUQUxGGA5y3wqThXjnB/oMhyMtFHI9NqEEIHCsl4JCSwOZ0mCa/L+cc
swaOlNWNPn7w7lIm6BpHXWUrpH4yHCiDYgLwQO9w2hn8eWuwbmB4B9TLAZdJobReMymKX1R2AYF+
aOjSZP6kKvxwqUTWk9t81rFheXPOVWToba8ZzuP5OAO7Nr+gctvFy2FFvnu2DqqNme4hX33NzB1F
PIoidKIoPCEyU2B/HC04FUSDP4dHkqBQHXLjH8G76/96DVKUOtaGOoO9B/OpR4ApAXMF4MxgIva3
bAOetgI3Rw8uWbmF04JbBdMK81pCRbjeKw7xJQO3ORQQOhHkUNwQjgryCKW3imMdd3qOsBQR/p32
2liJlLhciOED+w97EgOYy7DCH6zZG5OkveaE4HRnmgtyFcE0pYJKKcGWhGWlVoWRoj9dY+dRBBqt
xQAqtHvvMRbEi4aFyFwCZxX6XEYg5kQqfH7wjMtkicg5HMeZW9uvqXQVTf/MB6q9lnWZ5DGCEiwX
akvvXTFdE06thp0SyF+u4bzW3p6DjncOZLqQkcnG1eqp22J2DvhyxSbeS3kdzXkklfiSs8Mj6p2k
fDfVvoYcbWFje44lfOXCImlGmtB8chdKEFdq2STl+lSYpK1Xe3HZaUg2ARZ2i0sK7ZBBWk8SgP4e
EWPMQsXugGsfQ8zy94TYSSRIRvimuhLhNgXhcokiHJNfcWNjkMLbke345Xz+W3l3B7ePCDwG5PTh
Gv7RU2+m/bdnn5BSwFnydcAzCOZmFd7se9QZq8uuxc7vd5zUuqDtV3rT6WUkGp0vnUJt+ju4eqxt
SHmGK7ZHQqODGUiownV260kUcIMjsrO8bdoMxuAq6tZYbEVw4xD/dpiJuIQbgy7gAsZVSG/xUAyb
g4KYLXXehPQ12cCpIzWvxEbskQjR6bfhJtpH/lxjPCnCjznGGUSgFdXeDH8+TEzGmtsXDjA/b5uB
HHA5Mr6ZnC+ST0ym9UbdoEaU4AEDhwjpEeC2Y/820dFLCK3TlSMbdyOVvyu7BCRRzFvZOSilUMSI
wRyCFGIe+gxs+hIoxDS/n5GdBsHNfyb4Qd2dS9L0ddJZ9g/c7rq48XDMQLTey4YJf5AEr7/M240s
sHJ1CoP99sfF+ct/m+oDUs5D3g+Ucwu5A+ooiHp7bTe+tmDmWOPHZlz2g0nb16Mh800gj7vH4s9N
/NmCvQY1iAa1G+PsRMg4/WPPCGNKOrHUJhDB37zGFR+FqMwzOZXi5YtWX/4fQJWKE8JoP2g1zdN+
TATU1nSSBHCYxdndFIvpoH2gKwXL+IqpvrlseMs5rtCM4cQ+hCFjcH6mZgy8gdMr4QK3rN8sKT67
ZNewc/TqBZYgZjOEcfXDnBluRaHZT4wvZVcpJpADzuNyQnMD7CierOUEMNT+OXghxwo9A8N+axDC
pQkf48+gtC8jrI7poXFFnwk2exyd8S7NW0jsTFDTxsSCs/6bodx7W3Sh3aFwwE1AFM8kZ3SNmMC/
2teh9LBqbrfjyr9vutTg9nn1Ht+Tm5dcHKRmU81X5hdmz+POoBmX88bJE49H9Ln4VXbGlTCr8YWB
lYZMGW0f6vSX/5qfhor/6H/9p4VIjIYBNwW2DtHV41PbDHEMwXHWzk8W5wXIpOZr5mt4hw7zWRHz
4hWLp9f1abzdOwe1iStqos1vU78eTl/zHN/gKqJd+1l0lchS7KaFf6yYbzwH0IpwntXMdcuF5rtw
BojjKIBtmtEQmPlMU1UsNB9jKPYNbC9glVhsOzEwEBbamDWp1tYc81Rc9wRmEs/68eVZ3GzECaga
dNhTeZrw2cq8PfYHCDX3FMgQUfFCBAEWH7MrCxrFUoWLYieWwAJkIrl53uASZBJilu4INMSUb5f1
c6HuifPOh+f2phAAA1T1wf8iaAxQ0/qgV6xsMuvMI4AayaE0zSK2l3KBc+k8vCUs11u8EUM0GZD/
pdRSNOCwJYChZJJluLkh1rXZE2JuPSFrQ2mSwcC0SRzXruKeIeNMfs66hv8BaMb06xiltDEAWTiZ
4ZGD/8oXkB8rXjxRHQeUEKae3XQUlz6V9pgaFigxBb/JOcRQ+cTJ99//wArwu9E0JMtgokxfqKbg
lWPSl7/dh2RXpfS6/meDJs9q/lF//6X7Mq2DaEJLPicet0QZJy7quB1MW8PjGkyOt9hxGbieHY0u
+D6pJvhrL+fnGb5a4AJvtjj8CiWpWXxGsr0WN2SThVRJLqEg1b3eHgYHk2eZ3dcU7GjLs2SnT/hZ
X0YIJPrU6H1JG5HS4Lhr00Hi3T7hPnzQqp3ZTagC8eq58evrSoX7M3nNWodijL6vcRZX12z8tqtZ
uUbROcwGOUQbct8UEDyOCvFAlVH9k28itp+9tyvTDfleH+ma0IVrnNcbGtG/8/tobojt2bxAzyVO
+TcRVZNYb97DDrXqSoYfos759FadUMr9v7N5dZncJg1EQCjBwjQEsNUjHDuZs2soeJQZF3Cpu5t2
BIJXjanmhRnXCk8iaKCW4gSg4SUFdux5J8H40SRyUgjNpJXjEvOYA387DBjOVivBB+Lip66YSWLv
whHOKE6si8GNYCkB2vlEO8JmBeaEWSCDHFw9loyWKcU+HKEoGDQp+G4P+032goLfyUBMZsVUtjOd
YTenHLio1zWjUTniKQ+HGxwa3Nf45dX9ui93BiztxxZmXSBNWLdriHXlcU4EmoLpTEuksaC3F3P6
CEPVGeBx13ZAQvis9r6u4cbC/Jxk3psojuags3ywQlrIbzkkWi1b4R/0Go0Athf46svt5M4dsmjD
YxHLFKBEHy5HNXWIvb+hVR3r4zdY9R0Ot74ZjrHWkPEA+tJhgNXfYw7xmy6J3QUmNnWgRB9k4URX
UGbO980WEd3artNxJPQBEBW/CcHUnqX96mHcab4ZZD0FXeMSWhDKnHI7hfIH9a5ZUhO6xc8ddJCe
wapTOMDCA8PqGxpPJie4rjM1TAf3n82d0+XAuFj35OxUsT+dDpaOgDDMJMb8LCqc4/o4AMn6OPBy
QcmKBaVsmEzZzauAjl00yif/AfZ2kmTOZo3DhQSjH9f5DGRKMDlsqJmytLD6wfdc1aEED0IHZLPG
kk+kpzdfSdqAoSdQtJdNM1KSpsbAALsf9qk2kOvym+Oo8fDPcw1u1tOcz8uAzGSYquw3oK/DEzRX
LZKR5FR2sZ/l9cCvtbgLdgcLDSsMnC22nQX/8qviP3nRd1gtWvDDWkNAT+RHI0YTLRscCEuU/anD
nmqM71E7NgJBWK6bci6pFHmQ08H+trceDPshEUUZ1CFdZfL0o5FWXdJC2kPMHYm3YZo+e8BQs5i4
L2ZsOPB/XCIT8dRCyk+L7Gw2UgWjiyhm4pWscLzWI1RdsLNtZuu5NaJrTPtd70HUlpWO/gk3ugjr
8HxwecGOh2ktCqAh3HB3g/aDzKkzRT5/WIKXMdt6xqeoQpds3sOb+7z0V08UrvBAI6wYu/E7vreS
hjQ1JRIGL0B64inMLHP7txHpgiqWEExzMOeCUI7ECRffglH+uF9Xbl0C2F4HK4qaCUraiUoxKUce
PDRsN2mSbxyIGqcmINNctn7y8eiTZYTzmb/Ei4FQGuI/YPXTNXesd3wdU4Q+0UVwcnXJC0tfLAH8
Sxs0vIxTzALKFpPNX8AdmzOVzCWBAqf13s2Jvf+RdGbLimpLFP0iIgRE4ZUeVETE9sVQtwL2oCD4
9WesOnEfblWd3SjCysyZs3nJjghMGEe0VXtqszi1rhi1H0WJ/YwyB5eL6aQtTKbKLNHWYnC++nSy
ZrpbQp0jWedBIUfYJVyVq81WP2vw0I/bAwPlimVcMtXDhhb6uJ18YjFulJBEGlK2VVcdHwKiICDL
c6UwBIZujUgA4cMK3pw2Su8T0VeLPp4YELrn30hw6YdAfizDbvjQXIOBWdytxxK5fIz9Jx5wzMQ8
X2Y1l80LnHs+DT4tDK7p1Ct7yoRAiUGEJrQkt1g68g/+IRACaIonTYPNCfMRiSW5e4I/8y+OJdXG
ggiIKoVZHyelBKc44WzlmCecBY/i1GdfC7RhIfsr2dw6QQ2VYZEWV/Hj2IScpjVnWhbC9LGb6Ye9
qnVllcBhBuFADA+8bDTSvHaTBVThlJOazdSMRmTLu1FOXd/8wY5F1+uwP0TinnM/4DVQQO1TlHkB
J6WyShHQhujClqJUpnESzRYLIYylmtFbY2WCRGhOQKq44+BG+SnbTkQQQUe945j/g3XJTpDHF0Qb
CD6SnDhmWrSisjYjp1rWUOrOb/TqtsjpTN3JdWBOXojvBItAPKRu4J3IkBpuj3QRfInbBC5HepKF
t2mPYyqhD+PsVahda9lgwGTNK46GV201a2pZ65JxbjTWFZcDqtg6S1S3juqIB3SI86SDDCgWl+jH
ikpc8WuYzdz0GULQTHob3kpM24LdfQKvqQc1okLEcR+Ov0zBkslgeWpX4mMUWz8MmtHm+Sfeu5y7
UpG+WaA25mvVw9O5H7weoER6gw2AvCIFyiBlwWR19r9kJE2VywhNC5+lgmQw6DFNSQ9/EJPqxeKP
NFO8rtsRe2RVpoDXklnt8Ho+tQm+rSqrEYjMJLXAfB5euJOeOA8h9hKHfn3sm/ByI9n5JIsNN/Y1
FksLwwl7bIp+VBKKxflFG7+vSPmEOKC/LZJgrBxYB742KgBKM/ZYUvyEwH+MnnGVRA+qyb/1Ct3p
6pNb3i859gUPFgIv3VGazUCTGoKImQWZHOuHm/SVOe+OS1YCRdo8msKYSSJvC7XYNby5OsIKUz2w
tbwDnnXsrNjU0tJcq4BR7rYXyzHj6rMssH94Jz+c6m3uNxpZ330+QEtnnSh4XZCqq2hfj40hxmGb
3TrDCaRM6zEzHinMHldm7FTkrezvTC2MPTW+Mox+8nlHbnqFra/QCe9+2KzOByv/DP18GIwqlQoA
laWyFuzVY/jBbPTwVxiqHuecM+ZSKq4a0qXnS+ppfPK4CcQU/BmdnhL92YkYRuRBo9IDGk25LXjw
hTd0JWSgGXnSF054vHI+q/uEbYCt+voZnXjh/9I7/vOcwkDNYri4uNiokRAnbpzWpEnyuMrHn/e5
+LRbkAuvFwcR2QAjtFC8ln+UETBqr93zYeuSzRZsTGNI+5NeWxNjIqq8jecrZkBBsNv0NzWulyaH
AQ7rVCqeLcG14szbmdt71LNydYyG9mvXdfItl/I/zE4tzO31Q7MDQKiusZoyR8Dtjy85DwT45WMM
HukcQSse7jQJkm7DEdj+qz7pgfLH4b2dtn/TdvwTeXCF+R3ag86cTMukmepLYC7rzf129b9LOLJs
RThpr6PhSF/y8F8Vr7yJf4DQXM66SH9aVMan7A+FW8MdqIRxD8h5zJ3SODwPAABIozKsA8oAEp+E
2SZzMCDWaw9yWllzCb4UQ2xYxFFolObC2Wzggsdt7SZca41QDciuK2m7EqRsXI0leGwRTp/e8ZgE
RNnO0VRScQ4cDkP68jiWFvhhUNdx7H5PKKdfJltYkBfSUEx+FBh+/LavPns2XJQwsXFbGgo4zDtq
OhbP/0D+y1gjv5CA8GMPFT3wWglNmH5HmmIx9WJGfgmh/3ZYgKwK6vT6CzoG6UZEPcA/Frug8uGV
d/sGN0hcUWmtNiHcHFAzBKPn992edFZfKIPYWPzcInkDeiCijZCmsdhAxnyLDbN/BuEVL7QHg46l
yrzD+n38sWVe2kt0RiXaOIV8cgcVITdSiFGdgifGMeN0XTdShljf6rPuvdlt5/S/I+nOnnEs80a6
gAUXTH+a7Htw1ICFTWW6IkIIpYy5N+pxRI5T9uKpZctMuFPLcRcVd5CaXU4ryyGwQ1uDaidB1r8m
gtQnEPUz8o6kbzWveKPdQR9EU31kHcXJA7gHtde7dOYPlT0qjgjsPDJmoknmvAJSMu4jBi7871DO
ArZzCJnCCZgH19u5/Pm8eY85DjdIFM2BauWR55CpmoiMWQoIE4dYQTDu7bxyQKyfGYglJAgUb8pM
AGAdMmPByinWs+CQjWg/+cSFt3q+geNNJ2F20ZTP4MCmhXgrMe3Sr/RM6j/Im2h7+sJ37IEEhatF
R4LDmEZTZgqxe8lBy4cGSjEws+eZB2dALwjyvmv20pf/u79B+tPOiJTHaPcL2j4DXREBI/NjmTwK
eyoi5iEDC4ofGR9915jjMscDCOvH7M7gj8/u3xBIWPfAAv9k8aHhxv84HF/+UQNwnzzgso4JeGav
W5OIwF6E5Hb6h69EXCoGG5sjnf4O5iQLKJFbzYcBLQ4TQOH4+9Mjabu5G95n37IWkfeLipA3lhkR
baZXsNuZioQ0gc/lI2pXKPRZkArPxrhfQSwwbN+vLLEXHjuLEIupE1yOh7Pfs3UGzk95eK3qvJvy
sxGLOYP1xjnhT+QEQgrayzid38CatF9bPK+VGRpbVmfv0WggvAxK0x36biIlyWO1+zspaFPQz+dz
PlfVF5kjDzpYE2QoEUqPjw8Amsn2iWOv9TFNI8jC0mjQvUFhN9YFTHDTLHv286/DGBl+uqOTIGVV
AwsibS3B8WNtLFtzhQLXpbzgSxmzQbdrHEWjTdHnBubJyRPMA+3LaM+u9WcNvag6D2c9QgrxViR2
CqYEAm8isGQGL3iHxyMNCXdoeh3VXvI8oQu2poYrTQk9cZkESN1T7ckaOuTTx89jGHej2+JvJNFQ
0Z4R4MTxoY4fdspUAXQrus7HnLN3irK3tZFL7LAdtppx5ht45+C1Zx0A1ZHFdKJ4JcF9hot34YNz
ECWAVF/g3lBXZ0jk/w1YJJBAKp3iXYADXo7PyEj0r7zG9o+IRTiF7HZNlNwMDJCnNjRGJ7B94jrv
wpyRnjf/FzFgtytAQDpVpvyb/T29J3D3qHAudQgtrVWIXTq19Ro+Aex2+LpuHPpwEp1QML3R17gO
ghlhRMzX8QZeSPz4HzZurJGYj8Sanlb7OtpuL7HYCa1byVWPQzPDHYprftSwCWN8xBIH+Sur6mHp
i4wTdKViscMK/clqyRpghcXCtAnyzb+0INX6YgBubg22zYzhwgGHqVafASu1yO1xvk7iUjhEJb2L
18NNKjMHQM7swkpe5y6G6EDixxWzcz5YBj5momwS64w9ED6fLveqrQ3NBxygKffA1KXMMz6ycmPe
zlgKaKu7c1nvMutHK6hiUA2I0ifPrw+1kBXts/Vlze9OabFl98rlw2UQoiwu2tvnhB9RnHhB8ODg
SmJLxzRAAunPB1bJcPDDrpyREwvZjnmSPoCt3IF5SOWJSVnoyZTO3FVgHBNhEeQ9HAgtw7CYSbjs
HCXIA2BNOfUYrBT2Pql4UXGJus0DYi8ni7ACAIXF9SrnQsEh4ZlbyWLeFRMv1FASsWEf8EqlKPH6
NrEhcH+M87+e1jFY76SX5WO5qtdQUpCsORVN7b+5HqUghjBkiOZgyRbelz/3S0GcErdKMLJhrhWv
Oa5ZJQOLiZSKnA6ka4HwfhzITLAHrgu3fsDSJEmKbRIwSw0gumgy+DLmFz0uPbp68NkSurK+7Apr
ejviYsuDJR+ejJz0FiWuDQ0dmaUKJ/IkAREDRllhLU77qc9v5IvwBy4Vhl+WtMe1kLnp5zP6gj7z
aw6XA9MukOAK/mpCCyhbsVggAQaMOuZ/eSS2lX3n0HF+oazjjACHYfYTmxnrLfnfC1DAL/JWxmww
JeSAZQKrGExdEScmInDzjUEILEU+82SAmbhwPnBAqTcdoXJi+zKu10brrH4hIYtUagBPIrlMaUYS
WfV2Q8YT685RR76dEyJe7eNW5L9aG1YkbfbbWW0qVhLBd/05K/jIkxh4G7LcFjd/u7rTZlMf/1mX
Ea2cs+IeQqoizc5y5NZcbGS4PDJKEfVsacvFPyG24NEPRgDq/7a8WMkfBYxOGMU8jO784WnDkH3A
7hsyLVpsPK4ff8PbeJzJcaN7E83NSjFQ270YRB53kyWx411l+z7w46ojnYZWshJ8sactskNKlvG0
IcZvcSQocTbmW6lEjtSKXQD8rMsKAOUXwf5kF9JzVTiAGwefeaikJ1Z0WNlZmmALy7PiO7p+PO0R
K+8QAvEHhlf5dgaSq7xmt/tJ9q504AM/6zD1qHVEs1bBy4QxfrNznsbfBLxYWr6/loLHO7l03Onv
2k9OO7FdacgIAU4FZgHBz+EPELbIvG5wFgr8ZujiHm84rO27M314b4JJR2DSza4apKaYeMTDcnS8
8vEqa/n8tauHY0VGATtUt1UdwJJpimHrPIgQQnywURQXmjVQH+2+PFExvgdOYFq6ubgocoOagBCV
RR8t0WNg5I/vu2yNVU9nh3TKFv9mFpKVBL/twruA184mknFT7Hw5opgCsgm8tcqwVdAH/whE3QtW
jTUezsY/Wl+zudlxx+GOU/htRf5qYcdFUDlKTbgJ4izoXHzR58Y2HKay4IPGY3gGLb2Eegl6a1hh
QF1P06FjfSw3X25m6LAGd/ZgvuL4OgJWAwxQmW/QR2kyY0H7ZdAK+POY3SPdaW/MBuUe1Dvmy3Hd
jv59WRd7RAtcxCxHuqyx3PNK0g1UPt7Tb8UBEFwOOmP7GETW5+e1ZonlS9y8LO6z4WzFd0JD6XGn
xt8j2DCBjqjCEVbIFvJ/YPOJsirci2a/JmgGTJTHCk8eJfDGtGQjB169eLeIRM3B+lcKFpdBT/5H
z4v/wvCc00t7Cix7PG0Lk1EdvSkE7sbcqMjsyG+joxbSBeNrgyfTaGPgMNHn19yu7qJ/2yu2BUcO
fvBoju0dGvQOAjIOBqev2T3t/s46s3S0uoO1qP8gF9exrpiLOs7W2HVal5lk36dng17ZnDcYd+N9
gAcYfniwB7T5y6ZrbyCDvcMJDLap2PgADzEumm8wdKIIvz0LHwOhWPgybbltwH+Tg9wSsNAzPLSU
5u0QWxdzrU116GFCG86OKOcgBjYkt1Ld/Kks6ANCevMZ7dqNI/UW504feRYO6157uji90RmPDYhi
fRwdwmq2/0Q70hIKKxPzy0CI0FVuCjQdCdzM0vrp1qbd745GB4eHJhiQA2nhj+ZVd+fzv8vpfAm/
K8RZw801wNcT8TRYU0apgdYS/GAhPaPLBv7cjnFQEwM8ntUV6Neec0PoTieyAFYRJzyc7M3U/rPf
PwY7rwq0zGttKbeFgfIA86LknQCbE8xNV/G8Os8Mvw1hmUKdBl+kwIKJyvSKg4GlHoRjPhkrV4vy
/sT3nRaM1leQl+9jhqXN9U+YtRreJo+4KwF02KAjYZmFC4dFBTdDhDFBZT7TsTFrKqJ/eqWtwgun
ghCtBnY1SXjNMhRrB0EQ14aHELRSs04VejXgOcqqpVJ5BKEg4MPEY4k0IhBNUEpeWUUai4vcg32Q
IIJcsc0CHfUI0P2aNMP0dXRx7T85NBX7cBigeKIRptVjxZzrGH0438ahV05TInPqZNhYh6HbzH+j
oPWDE63K6UTmmYlz1ClVFsODYHD8UhGMcHy7ngPEG1mL/iiEwew48asyj9HrFo7Bxrs4oSNKrtsC
kb2dy+ZBgmcHVMS0kBL2xNJiiUHaeYRvyb98uiGDBo1bk979tPSI606njGRrfcJXSlMVDFXM4gY9
lXsN0+cCH6SLqO4ujqmvVDC9iwE4wnAq1p3NeLv9xNOASVTws+BmBN84dnYlg0n+cCLqdo3dk735
uhwJxoSJndV0+y954/E2UZUTu0qoJ2tfMyaF9GFP3CZ3qAtYUDnJSe1ZceVs1I6dL8smIUJXVART
8S7lECTxBiibjgXe39mFqO/YQxzh0Op0bp4OATS02mPo0vDICdaIxJfC6lAVWAe7l46N6xWEg5lZ
W28/gVvFhx1RXmg4sHfcMApHOE/xkZgPCGEsXqFgElhsEmaMsdiLW7apPMaKDyxPmirR5mO5yprw
GYoPlIKDER7onLhTeiAaVvNE7IIPG7MDPWraa1LEHbvRg4f6j8lLx9+UEeOD8hPeDjpZLZGzDZ1W
e8jCgkhyBn4ggvuipWMhLoN1JA9MtmH9WBfMiRCoX9fJF5ONkyZ8H0D0YlnGxcn4O2LjCyE8Hx05
2kXHJyoXTQhuCyL27nt1fwXNoKAlmwOsVhyvq53BeGDTHSHUHohMQH4jjmnuUXj79VXbUCCjKCow
/W3l0Xtvi/Gj7xZWv6DQ9f+gpzdsmQbjIftTqxoSxd1tKCdtcrX4oRAGImW4/A03H2jXhgU+jsub
X3ytkhG/Vg2TpxIbFuHyZiRXxQ2UrwkC8Bl1jQ8aDB5Kt45ZGNMLW3jWCS9KL4MLyC8OPRZG+8em
smI9xQzTYoF59F4H2v+UpOc2uQ8dOMlftuEsWujpM90RXMwJOq3cRawe//DCkBaUoRlw+OYi6q4n
eja6rx9JM2pEiyNOrLcHYwZEhsMMMqL5k+l0eb93M0ZHtrmmY/Qc8emxQgC1AuJA/8JdK/iJWo/v
/nf8oTy6srmxEzit+Ry7sCuwLyuvFtIchzu98eXl0JzICf3ozt81gur/I4PmYR8NS7vM8C1+uifw
Qq+t3P/7BLMiIQn61A3baX4KHUB85/eKIrT9pcaqfMHi8266wBtTdgrMvFL0ETqt5pL2mW4ZtgN6
H95j8BEeXidVJZmwL7GL+bd/gA4YJIUuUjWZnJ8chA/VP2VPy6tbrz8Yw2V8hMTrFpQYlvEkx45o
6BPkXScW9q2pCQvolt31i1tHwqoSAAI1jLhLkBPwOZGb4O92rjccWgBqfAjOF7ZbO69JAK7htTzF
KEdbJG/wEekgzPZrQXQxzjhU1+N7gFf1coVfi7OJrn/gf1aXRvTy43xJREhnrWr4IUyYVkXbKWB9
UgdpUUWt4WEOqCeb9kz2D35b8U7ESiT3RWJ6x6cEfucMoSIJhFfhKMPw5YVCtu/i5OUAFikHYWN7
Iz8E3eZQGaF3/udzfn6cUN4iPoUkXpozC2aaSazE0TFDFAAV//HLys6UY8Ddr7UDlfIF7vSYNRP1
hCQ9jowwKjXgUeeVwOeRJzki6bnP9/k6AQJuCSr5hQmQb1/88DeSoleIuVGOYNxHfRBtym7ODKO4
ZcoTlwnoKsOjyXxOgfzBzffNHFSFLa0j0cNaubXNfGBgUqbtH/UN622iM2Y54nnmdSbZOUQ7CvWJ
wspQ+xd7AUkiGI6OuwiKskbmAk8CPoHOdAcDawSpKZuJDd/ngXRhJ+4xISuF+81jkDGUixUQ/EYE
Y7xJ850xC+At+BHkKXJNGCvSKVzTmqGPPTNZC3i4peSUMY7D0YAvtQpAD+MdEGk14llwitih5Yug
NQHaCJI+jfwqIykEdxeh9IvqcY+zK9LC1ytSQOTvcEtQGELIOsDGYShH0HRkNcJIbuHYyKy+Buam
1dOohHXC7hl/XXm9VokmRzjxRMJsmM8E0rKKhdFR/zopHotY3WHep3PFSH7ume4Uug/+4mtOKtbX
yEn/ldGbNUfeNCv92mw27XQ5mrxqT8Sd5kASJoWZPxGNCHiwNcxO8QTC+tKcCejAeKsQ2MiOha5S
4eJ84rQ7TcFroV1D79dEsWNnifTVxvEXi3L+tdPcnwvjF2x9D3yWY8kSQA/lwZTNqX4m2xqmnIZt
JOUf0pS1vevAgKZUh0RNsMyeXgrv8FGsDOoCwTJXiK/0OQpoSwI4w6mYPrAMs2Vohj7b6mJGB1HA
Z3243wnllWylr9uRqg38LJANTs6UTUH7B47kemzVSaL8n8pQ3M3DtMMKmCAmNL3V/DX9sqpNp+wh
MN+G/SRChjmlqIGCjZ7ejpB3x4/cw8TRRtH6Nu/qP0xSEBQa++sZ6LqRATQQvOEe3bBNgoA/wDUb
NworvZR4Lw9Xor+7SNy/70mST0/YAmqs4HO7WVFyAVqcjPa+TbtFeSKn+jPtofeCyPa1WnhhA6eV
F1S3tCF6x33KAkCtj5+XV2COlarebqptL++oP0XzxbZCnfSa0esrpiTI49hAYBUhn1WD1U49vr59
wdfnYN9lZKIO5mAzGuXp4meBBle9hw70uRZCWHrgnDRzChWl6uepPMvi5GTK/No4pUjb7jtnPGRl
8dYXb/zzScZ53txccwsoW9YLR06EdXpQKLbxCzoXk3WYq1K43+QJ2nWaUI9+IxZuUvocSZYd7XXf
Z7d51qMZAwXjo8dZU8m+akUZz99RrO3RyldimmzDFd8CJAHniJFl3x9jAjEX1hGZq21o4jvXihaf
Sajt4YEwpI9IMUPAxkNLk0HH5JwgR8LS8pJBgN2lJ1RhHLzIp8D8P+Y5w3Lg732YGeCQUwzpGFc9
Q3c7POA4czKHtr2YAUpcoBqjPWZ5yl4UIgO35BP3yBfML4F22pAvnEpx4C4Hp5JAcktQBlh6gtOG
U61v0QHCVGNVKIuFFxIKRl38A8HwBK3ErCHNuWVCsT0oiCWWgt2XcymxMqAK+LddoN9DvGY5ZIBb
a5oBmsgdeYEB5O7De9vLgoFI1mB1FDKRqwduSgJDVNm662NXaLeLmYDTZu/tewE/VYWtoxWu9PQF
4HLxcJwkQPl7dXTJp0AT6Cy8QKGi8WFeRGdHoUzvcPvVgFvvbfcBPtChTEA/lfwIw8bT+t6PmHb4
RqD9JDoYNi3Ra0Tn0iOMcNPTLEDVLh4IgQlk5T2QePiY79CI2FrUexA8M+/9sXpn68WmRU748Erp
TxAR+mi0xMOtfeJajV478bBwmw5UR98FuHn1pgWmz5xb6FsgWbK1mmFrObw7nWwTXgQB++FcjeDT
Cz7Dtd7Nf0AE5Hz+3Bs6ienj5sia3WzbLRY72gLnv01/XDPopY1hXVBu65g6vuN3SnvMeW8qOP2j
vYOAhAi2R3AHCAChJh1wALUT1jLP4xtSw939TAboUmYLRbHg2AE+vbbQNU4zyOXCaY4vmV78SKdK
cQ25Jy9P7wOU4YJPPJzwO/BeBkEYPF5zjPDgGnwChXvhWLOchtX8kX2euFPj9UfVFeu2VncAp5lQ
dYmJqQbEdxohCW3w9lTr8c95/pXxwuj5Fuxr7Tm6FonzLBukOxXkacR7Jr/xfrz4+4zmBPHpHbcY
C47VoJplBh+L9Rty1mR4/dEGxfIlhAXmVh0q9xZatNB5iAx5wzGPpe2Nf+cNHc6mQqjYS0sXQVka
DUMQzzzarBoMPv85jJU2wYQY14vODWr0hiru7fyYZdxjukMcJrAd3QDYCZljr3/7GweFKQDVS7Ra
obyBQrfkq0GHqMG3vRZe/LfhI+xaw0/Tzflb4X0NVtBKVHNfDTicWjhAkJagFpPSKUKtaJpJGWci
5ITeijg53ElLT0WC2Hs6dIxP3FtwMfRGEO4muIwArj9cCRWIX+H8Zqk0q5SFexVTvL8LdVXpM9J5
utOPxWMPHUy3AMqHV4ftACocGqPGZMOlTTMU1aZBELtt9NzSxyor29mzjnMLEPGfT4wGJ5nKKi2h
34qkECodBdaZjNiGbgGWRmsZUu0lZbve2tseiS98EY7fDNe2fGQjL5yepSOuVWx0qfgXJtMC9d5v
9ht4GtAJWUIkflsAK+mTP1o5opcTQ/HiwIHVt1gG0A3c0g8erEza/HI6V7pgHZP4OoEUl/HWD73J
dKuLrTCbqKUgUx3cHKfM85v9J3xf0bBgEG3841C83OcLQNg+3B0uTydGHsoK2+OrTyQDtEFO0ExM
yinpSwVm2LiECL+MaZIJMOUf5gN4NNdYDbVQN9DiYcZtcIM//VTTXeQibKvBL/q0oCAUMn/R+LLH
vJ5UEvxG8ZIRoPJbmcWhW/sXdHlut/3M7zeokhy/vTMkMA7lsXujz0X1aNVqSAe71AUn4ZVWsMvT
Z/QKkC6lckUEXQB/hJwINZRpaMfkVPDsvOCekhBWl3Gmj4pyVCc9+GCfoCc5r01vmRveLdU05/uz
mr9HDLmlv8BzXF+2HC4IQXT7wb1ROm2QC55G+/Zk6V+alMhOweOXN6W9rReDyDNAizRu4oeCFfQI
x+Eryi1ofC/bhfnFhMtzWYA/vuepitm/PdSI6r0hp/LLbYmhuhENO5tUxtt1hnn2gduACoZLOoiD
rPp9le7P+s26o66M2VP9wIvLAIj/F14z74fHoZinZD7Fu11Ufu8oh7j5F+P3BhyjNzcgwj3sDH8z
X28Z6HJEtX/6cKw0vh4YQyJCmqAitYBUpFZsoy4ULkiYO8JkBBZyacdUDVapCMeVIh40M+bjx0pG
+4cWe6RjboCLBdAIiTsTEOPnelc4jIwMuADnX0EJH4xVbUQrs38rZtG3fvsnASXKCnsmLHNpxRhx
M3qJ4mDwYrpJB5sJlWJmhkNSi0KsUe9m5TEiBfroOmU2u8+rcDB+jfQxBtJirfzBiTzqz78xdFXE
8t1fdZm3oLu5u/vDn0xSfMIuPz8sEv1X5d0XMPwQ55vFvkT233O6VvAh2fZd2azbPDdPVjKLcga8
Jo3I1hyy8k4CT8b3pBjx9AEY/vwddp4pu5ZVszroF7t7JE2DHXB4936rGneEn/fATrhaSKXDEMFD
gmWDIF8SS4cMGYBRdYmae1pyOthrdPO9c3d35PV7r4ftH4xO4m/U9fBmybswV3j+n0k/5KoCC4VU
U9rjbNsJ9UKVO3oXAEobqYabK3N3RMBVHyAKowmGdfirpn5sEVMSDu3exxI0VRROYNNScCPPIU/b
qdLZOBwPIhlvs6c7yMwbyWYlRr+rH/AusORWjS+k9G2qAs/f77KGB4rrCW5isNhB6vXRw9uBXep9
zy9HYb640Vuk0mjEJWeNb7g7jwgWjfXRXfRFPBdyyWj5868oyywSo8ht69WAdBjOb6+642YzHpFH
E/Vx+DeBYpFNc2jsvk73dG7CtY7O8ru4Qgfg219+AEu6p9n9q80Pldhmc8HLMK9H8sDregDyNEug
wCySwyHHVOMqmc+vePlgrbxseLGcvjy22QwUh6mUXeZW7Kx5xplbyLjkErDuwTCbMwvX2HmRAspA
bJESJATiAL5teIgUu0jwUJ7I7ajG1/dsjErif9HR9eGIyI+QjqmPcVPPfH1Pz9zvMzzNAM2/5QIG
qkIHiBnP9jWnt610lu4z9RFMZfrPA7duY05ZgPHydlk4bXrm9A7DiMvHxAiFFQW7conZ6mMF75L0
p4JPEe5mt8+gG8T1on3PxcvUVrt6mrufyuN+xxL/57Pz9YD3vwOrqjy3ulrImkoeBxRjEM9nXJyh
ZFUbaX2PtNpSdFtmmRs8kH6LbylD2JstlhjOBUCAzzfGi5JJpmSRfB0pzbTPCwwFL2xfve1y31Nm
jIQ1DHkWFKpVBU+oxrrd32PhzIFYjwyuE+Lelfqzyd0rF3cKIeD7hXyOE5Vom6/ZN/DzQDRAocAZ
LMO9pcAd09toqEd4X8jX8Lvbv9e9zGbdTA6XYl/2Az5jBoMOV5MXUTWQo1TzM3Dbn/MlA+ftX1OJ
vQNaOfRS08EcsVx3FF0Mur/awocovSVl7rDXkjVXX3N+FU6LzwkC/PFHc9+NWf91//Ka2K3Re9Mt
IUP62sp4sMIRGZwwUHD98grNeYW0k2/V7rsXMiEru11isBx/R53ZzF5PT19nAm4f8gmM2apJE3Dc
ZxChBTw8p++/HSz0CcPEH0JlphIyv4beIxkOeMQ/yw/SHGPeErzIfhdbCNQc1xrnH34LGuEhzfzO
RZg5ecIa/IRFhsNsj90Hazl2bxzdK1jzLgown9sbBuWXQz1ksLgD0dMmlF57ALNFDLO4Qhwl1vt6
uq3ygwiyo829LPNV/QUVJP78mo1uTh+0w6/C7O8ykjaQmnnEwKbR3h3+5t8VM59EM/0706OvKL9P
B5fs8RP9FUJeDDbj+9U5cPtDlAD87Y7sxq4cgkbUI9lN+39DCZBt2Eze98qHyInIsAi6KcSXBnuD
PYqcqaA4w8w9v5atM9yzX1aHtsQKlxGBVpL3PIQdA3+pGvX+WMl0b4ddZuRZA0h4fsXJFN/oBvAP
xomrgB4poECcLXjwB38sdnvYTxXpJcn9SySdqrPyQ9Ta7qKLPFHcF/3UgOnjShbjD0V+HwYBDEjM
4nGKcT7rF+rv80IhMcc85ximACXZhCCyLl1e/7Kf293c6hIo/YSAON0bds4L46EdVX5Z7TkEWdD2
p+V9akxAQKFWggaQ8wG4Rqg4aPp2BwxOjqV96+xWt8rGfBOerHgPxfuU1qJAyODd4x2EPtLOdtbv
b7eV3s4WprvdnfveE/tyS10rwqfjQ3Jr9DWp0SUDP36J5cuSxkb8mrTe9e/hiEuEASGLIi7UJGMq
RHRPx9KbcifXIjrgOHj7dc7ShwhQ/C/wMohwejdZJrNo5n0+0wIFBGthsNUHjpA4oKIO6dEz44Xp
nXeVx51zmxmbFtgfrW3fnGubH7hbP8x4mNef42BBv9BbKT27d9SZneq4T0F6invs7v7TQM2FrVgf
BAh2HYuZ+HeSJ32XJywbq1h0NS/2EW62dRu/++vPEXpZd7G2pdGBZrOq5633NbOVuqncssOj46/G
fsDqZq+b9Z0NIinu41TY2wXK6kJPJLsZuRY4/zF8f6EG2BrL3Un/cF5CnFtTsuWpysOh2YCAaVPA
xEV9WNof8Afru0LH+2q9mr0WK9GvOUh2p+GfNHQayc9xL4LxhZoVpsvveMv9N3TCPGxgfGIl8FnV
r6BY11Os2KUHfAS/I9wcEoYxER7ff9K5uHCyW941xbLowH92EWb99HnG3zP3eVCgCe18A/0+tlU2
HuVDnPIRcDRhuSPtYwyx4cLZJvzFNe+OmcLT/HzGH6DeRlBLuqkE7rfdxf3NcKGey/iCHe+SkbVP
Byi2BZyMECpIYuaofTtDxs8CksgK9orQ4LPmRVFs4eSB5dLHq9HjYAk8DsBrw4BeOwuFzRxWhNG4
gML0YWNnOBteOT5i+rQ/1ULGSzmjKnG1z5hvEuEwUxnykGm3fZBzOSQUVYQmPsdUgb6vUyQnZarc
XNn7RdXQ/G4ePtyNdZbmSYlHurm4+W3YOm/cQ7b4F8AEsmmOehF+zj3YWG6xIpHVVnydACoRsoDt
YzO78mawvjYLcPU1vAqzOGpWARzI3abgM9Ym9LvsDHwW2tcJJ1zLPp2tOSJb4B0iT8/KXEmLYsTW
HajmU/HEdFPZe4PqwTYj+R13D9XakNHA5foGv/PHkr5m7lTbbmTEUvotUhz0RaaS873OWFc8Jv3V
AxW3vDSWxVE/vLAEtt9iXKE8Oj1YFgQaKB4j/mtoZ8GD1Rw42XSXDu5j3kjGfNWnBk9K3MKs64IW
ik6GaNIDIP4TUQClhWPo5edTdcVyFJoAYaPVWeXS0ZEOQxTn8ERMoghGuFLP6qdZ0QlCnT1kzoH5
Z8cRfLzXFiELpDUI9eFS4Ta+QZ66Le6HNlag5obfmZESBkBkLQjPvecquYPxU8FV2X8sljVf4jfQ
gcyhjj3jGh+UJT8JOMvmcXjN2KNQTtXZdwyKFH/wgzfrOZ5ZOlV/Az/8iT3he10fnXH00m3s3PyQ
Q7twZxdvNp+FUE/2tyRCKAPS/zWlANqZM/ttRjyQ+PWA+4sEcZCDA2Aqfrvz+fwsrrx3brDJCxrV
nI3mr4XtL5eT0QWnZGx4kDnr1l/ZjmdoQHuj2wzbu3zI4oc3ci7IgLyEi4Xs7GGDIQDd1ynvrKZD
4VJCUtw8oBKExnIRci7PxOmBW/rkjzA6/nqZKU8/B4/S/XDf2Y63UuF8fT+eB3nqs9+33hyzv5J0
iiis5/+RdF5LqjPLEn4iIvDmVt3yQsiMJDQ3BAMI7z1Pv75inXX2jv2bGYy6y2RmZWWeuAAEPZvc
HUSzCGUPCklDmftyClnHjF9eNJTo83zZDU5wv2NCwAo8f7ifMnZ176mxZgp6PKYzUfVkHvd72AvW
/9B4XK8q3loEbfQxKcU1iPPbif2+ytHAopFlUvsv9/Gzezvp0sKmGEfegUPVFaDV9PPq/Qd8hwyP
/0xothWSGQ/YGKUQz4Siwl4Cnh0l92FbyDErA5l5mp4MUeoNfrvg6X2Z1pAvY2XKt3qAsKv7bGFQ
SmNDx3q8UwCM4+c6vW15jx6XCXC0yF4h+r9sIl464WkagnpPOQMtnAXFBDI0+3d+Oa4F7IVAlcJO
qBBxm14NY1xK2IuID4W7ITzgpuzUwSnRwZ3Cktwd7NFCnC9OYKop6yTKgN265k1514Ohbj2VpTxQ
HXfws/I1vmFpdvsY2X9OkOrd+FAsGB3mbJtrw3uzExF26m4XKAJEKiY+fc8g7OQ40iK6ESwUdJ0E
TsNkXGUJ4ProIU8m5n4062FIZ7QQvxI7p3UdoOYobm9kpR0Pt+OEg/KyeW359jAxY4Wj+Am+V0zI
eCVzDydo8rLkC19iucfLTVkKFE4PJkNzTFJNTHYHckyQ47+xh+WCB3MnRcrP0+nO6EV4v52ujwCO
RPDJ2+Tqi4cwLfOyDR7RJo4bzKGBFDswo7xTxQ/CnF8Nls5OOQtvp+LNo0gZklaM1zCDOeC7uzYU
Z99Z9o1KTVi8k53njtItN2YKwFH+Run0zPf4NtZp5dU8ubB3l0+WMkbg3OwU78IgNDnufSfbWs64
AUqKPRpcpFm+0JMqnDCMLQsrW9Pswanen7QCEBXOfu+GmEvW2aXJM1LOtXC87UxVZ2TXpsQDJGrP
2I893NCQAn03ULJDFZ6Y+uJuOLy03FqdxtW8zvbZuHJUC8JY8V2GcXXElDmFJebL7B5cjJMr/oK5
x4dFz6/OZ7t5cJZXX/7eEhNL2RKEsXOquYP842Je4SB8UQeEamBRHs8zplYh6rwpVImcbkg0pNRk
S4hcmZOBN6Wpbjkfi7tFnCTeOJwBpHWgNfHxxGsc7PxWoxaKD4TJ/p93LMMa0sei2PbtggjlZV68
thyciR01b7hcjcPia5M8z4Esak79EI4/FlwnNGk3Xv3gwd60GRr7Dht17VrN+i+45h9fzcHoDS2E
nQ7eShHjKvnIEqIxuf3hAgLBPPz16281Hi7XCl+8zmioWdA0/t0nw/FjloslG78WUzPjwW/tjb7k
MLyquAMzbIXe6OMAzB5shl/Gv0dQdF4KaVXdO0J+EaMv1kl3M6wCWtAxuGKfESrIVgW2Ih3Yw3k8
eil3DChU42LUdACOdAtmRiyuwfoe5iDaDJ9Hns0EPhe1rNodif9X5VBS14y1nndIE3IaMpJ5treY
1n8yoGN8TtyM1y+HUfzCoSM5K1KXK78bzpUz7YGgK4/LvCN2qOkb0vyiulhWehQ5J2ZnuNw3+Fxc
QtPunxdXVbxEzIf0IPUetlqWxBLjFcoVeqfLGb3BKL1w0XsecfURPhgzxMNaTmkVHx3tZGg/AZVY
S6TNU6gY6OXqr8deg3EAQ/Wm05XT43gL6yPC5w4R8wUOQ1HX7rgchaYOzy4WMR4+prwl0t7BhJwQ
pOp81t5kTG8QysYSPAjgCcttBF8ZIDUnAnBN0x4NP3zlc7RU2CYHBiXdjLBnKoWCg0fwfQjMcf5t
2n6//4t38hbKx2h0DY9ydmWwoh4XCuCxfIpXw7JrNjBm5k0xO0qV8kHdyl5F5ElCCInnAoJNcWRh
1cSBgQGksE0DS/AwO3hZd49NQlnibGCgTi9fV4uwebTDyQw1grm+OqG5PzIsy0wuqx8QTQxZbN/8
uUFBpxez8VZC+FJXkxaOS7voGvZqj8WxydxqGQQ2vp2QMYe3/mqFzZDA4eyy5QjnCBBmAkGKw3p4
M0ugCSTYEwsFBgy+Bf/wwqdx9AdD2VAuuzmZj0A+CWOl0pXp+K8aPy5/TrbKUOmWQe3XRArPB1Uc
BLaDkcoYcvOYSlLTTcL3bBcwSm7CAM0PU0KQTdTScD5BwwtmvLDNhkbFfVwsop1PZshNO1j9wSSb
jzxc+R7NM4KXrJOHMCteifs4vrIm8c70SkpjmKUNLmwsweVsl7muexjMz/umlBs+AWH42wpGw7H2
ce6r8L9RDt5LYtjg+9Q8RCUE5ZWzJ0b17AJz5ShqIeP6sIDHZKsoEsxdyPFwdHvIr/D4zvITBU7q
OF26Wxn9FH2l3zP8+5LX03dKHcfxPGxVPfqH/G3j1BY7Ssl54yCiRFXc0DR27vSDPop2Elf19PXE
9Jth7jCCZngmdlSynQjVKgAN/3mOqD1uNkE57rhzuejocTZGdVJO3prH8dvBTsThBJMo33/zeGX7
Q9pxFvDq+dNIsUMjExC28/Ek/lhWz7KG/m4813x8KkE+zNF3UpNaiMfCPVPiXtE3yX54AdKNYsFJ
GpMQrjFiMjse4Tldj6r5sZhLOSeDgGM932Qxn3/7Vqcxe3YPP3qsj868RVWTekoF4grMIHFehOwV
4AZrdlJ0qAI1xeDRGPq9lTFvRVgsLlM89Rz8y4kQ+59XVRTQjBFrYTcrKypIJtTIcex/orl8pI5m
bo/qsJrwQPAQdTKPQ0ep2/stsEXuGw/0ERxg3nlIHkvZSxG+ppT+T3J5Ws17FDlothx9sfSQLcPe
0H/buV/5mHPmLQrubyLhDb45WfwT1A8XTp2YVEH1ZoTVQcuQw7C0OJOsfyORseiLWtPxdxSILaOj
OWpO5UA2e+dyiTDrYUbFK7ZxrQq71pQBD5hpRwGBN6jHPOaEVKkYqucbMAe2VAaU2iZQWB9zaZ7k
tZgrCgzls8zASXnsDudM88z8XEwLhgxO4zXBngoPpQIVKtUpt705Dj19dfwT/jzckbs57i31ON8z
ZyYFAxHY7HGXiYfhLZy+cCsPu4wnqNi/ezk8IPtNkMTzCwdOnkLI8wrQK+IeRSmKfRAzgcqIYJi4
IPh6SaG0HFX5FdqBlwPK/x3r/O5wYRGi8VkIcZwlMWqweUk6Me4gPFDLO/5QdXuHrPJ6uYfWX7Gj
kfoHigK91Ir6qs0teluIoF9xRJMTqvXMM4OOTXncqNtRN7AXXOKtigLbpJyX9VsS5jl0sX8rHaaL
mki23JKTVB2yJa6UzZCv4O3wJXAfwhJUqqQNZxj+l4FTlmaatRzEfMChRjiJHfsSF/3oWRLMElRY
Cn43MRZdTbig1Il7rsPsvy1rLML2ODBtjFBwF4Gm9tBWWwnBDkGJ69pY61AhheHUIyDE64KLckgo
cgPbTmCDo8jg1pRcHod7H9OJZo8pkn6Pw8TyYcePedeKBZwlJRNdmKSxtZwDObYifxahGgQuDRbF
NJ9tSRcEFmBmd3dJO8elOJZgTI+EIVdrgBrK2P32C1mtIgtuBpqTDRoX2AdAC+/DFHOSuH+jFrh1
AnQrWq/3kFQhEuhHwSAVqmhx7WOGXfIryoId1873SkK9OVtVthGQGTnrsukk9oHJfDZeKI/JnBj3
Fw+HuIvN04n40h+i3r0Zpt2nVyMydfh4/CAlSJ6LP4//ZuL/ZT1V/rjLYdZartmnZjixt2Uxj7Hu
E5r1kViiaGZLGjFV1UrHb9YphoDRWNnYDjzoWo1AFEOHX7y7yWeKOJGllyF2SwvOW71hzlkbTh4Z
Ykdk/NaVxQW69oi0d8B3oJs7PG588lglifijCVCjgUrBHDWaXIB+oDliIZkEiBYvb8XWX1TyeKMz
vLVGfMx8L7TZDeDEcBleRPOIKk7I8itjfZZhGOX3tmSs2wzVNkICsVahYTN+YKCwM34e0e8petpW
ctaRGcDnAkowc85ddCO7OFX4ZVNloBxFaOJxPohSvo/l7xZMisAp8ZyrYe+qIKhboel4mAemHo+M
rMdN4zOuYvqdE0PJrEOhxyAuiz8+hb3dDWbJzflOMOx5t0taz9FV/TQKOer8U5bY4cdIvzI9efAc
p+8SF11RPkhGYJgHQXqjQiLgUvFP5XoycMxSd0Aumcyp/6U3Ss+d4/EV0LV7LPukyctIC2xPNXi/
pQq3d5N/AYd1njiDzxnoK9iAPxTjZb546vCecVgb58rP38m1nh0nar7Hs083jnSmsHcY6a4tWpnq
3eC/t6PTL20Yo9WaYSGTU6CY+c86UTzvBbkv6II0Yiyqme84I47MoAkIcjCzx7CTiRlfzw6C3kOz
syUgVmXpdsTFlZlRmn3+gtUo89bJmGNjT1mwMaYQOtMz0ZxBNONYxEz80M5Nu+y0pnmEbzUoXTn2
TSnclqP631p7hxhcSdgcAhX+HJ042IQMdt/kr0wQe8OhxfXnkwWlB9BFRX7XcbpPu87ng5QHFmiK
v2PFSkf1uaCkYZUahFvNQooIniNu+Je8BAtg+xVOZczrRtipPmJOC0y/DYpc05yS7h/7f9Ujvl2N
M/5qMojepEo+/aayHqJnU1y+xW5/kmK3Ly5kNVuC1XN+5rhbVAZsqOrV7DcyGSRsFI704DGekn+o
sbaUallnekuWqN75hh82uZvYVs1rP3Ncb5lJvJt9tf5jZcb8WoCqHTVtBoXcklRXcjSY1CUah/JL
uckAA2bQT4FOUh5p3CipAp8XOqJWRAJ3B5pyJz5pwKXaHSMM3MlzokT1/TRr3U1k3xKXvQ5nOrq+
g7tYx3T/KKyQRRE3yBefqk95c6oY0w4If1bJsBxTqSklSbUkR5OFCSLDv814pYaofIYUoAhiaae6
4SuqrYlfzb1DOxh34WtVs21vWS2FUTlHDpMiigdw5wqQ+sW+3lbb8D5yR04ENT1ZcjScOIVd4IMk
G7tHMdYzOaVUSANdpc2/J87PXRuQamnN+4yAq7u/s99082QF1jwwGgIGhgjeDO8RuJF9PYM9sW75
DMPCM20MOThEaqDIGt07NeXl9xGuaQDPKCf0Z0gIFICAE8avu0ElqUdC03FOyYPHUQNmWqE5l92u
XAl2pvIqO7rEus/f6zviR7edU21AKnLRT2/X20DR4Cul0NuvWMQoErrbi3cyuTnnVgSeSmB464t3
YBdej1/KC7KPFftAtgOGryFcrSw6ZnXtlGPJCFXWHDhL5nkuprrurY1gvdOWKbBpzYNgQ4xXgfjC
OIIQT6A52KolUrW3ZifuGnkfhBgOBbT8zL2t6b7oy845zVuN7FHb0rVeL0zcqeb4oxp0fj39UtAc
d1YMGhPGMxu6tVKr6Uvdret4g4AJwBJ6dVWt9vgZXstZ250d2fyJ3rix5/DjYsUaBwa2JhFzsvjE
APS7kNzgv4x8wEMuj4bdHsGBLiPWXm0cHF9XRkytDvC3yRQTAll1tI6CmXU4mYTr3vD8jlBzy8TP
kpEXgnhHCmXRI4Id4w/DwAEAk6DjjD9TXvZ+UHNy+42cZXPMPv2yZO1a9Qysu7HQM45MPW6RSPMv
PBl4Ku+sxLvSA66MWklwuP3uPEr154lI+t0dTmU/ilk4PTE7OFwNtx/2E6j7UW9fQd4gzioYl82C
fmEA6MkAJzphXPLumlkHwOct05sphzFtBtMGyLasDn/eUAt+bhYg2gPjQJ7/9SERhkd9sBrDW9hu
GjzqJtvug2sbIvW9siFsMUa0wq9ok60PbGLus2sA32i+bKRQ3m5AM3scEMkbO+fGv2eTcqf92vTY
ho3yex7LghF43Nzpmd4eRUyfN8ERgL1gDhPOFPjD2QDsMNtu1nUTOgfEx9rXYIbMF9MQTfuJBaO8
Wj2YAtxyj1qqP/ZuFDhAzOTGKScIwxqacEW5tv85ttWp4TbU5WD2CEMxtqmXnXd0ax9HzBvpDHCQ
vG+SQV99qIeZBm/aJxzHhvWX38PkxXtgmfC8s4uaR039CDiPVuEyvYoNDuY4XaYFOCjHbYAmoUYj
1YiW7ZvqXx31ycsuFk539pONTvv0FAIaTTk6vPSH7wkf2aZuEBejZ2dOcXmKahu3NghXjHSVzTbJ
n/dKZm+YzbS4UMd9+Ln3iHlQxDNIpW82VedSmMA27eFg7fbYoNTgwHyGzDUZk3S5pcKXGUBjP0Db
PsE2IOow07FiwECqzgkrtPjrz1H32kPmNvVm9DJafwnzZosexCG0P3ADP8nsvAAdzL4G/QMLQ+Z9
/X4iM0f7MuwiXkIN5g86Xs2k8kYfc1QL7mPv6/Q9oEqj/LHWbSNhQMpYvqSYx0h1TVlfT7+FIz0F
jbthFvxyQZrti1m8MNFJvy/KW0BehMeGSFTFbfHJfi/1crrQhGxD4ojATHI5SSRcThRmymYebdHa
qAU6MhZfTZhw21CeH2HSGDXoU1xDjEKSmS9jjUvKgpox4W0jOFW7liOT7wBRVJOMDcOviT6WKZ0R
xGuAbQc27mfk3yJwm63+juPlTTNuecPZV0rTOxPsWJDJYOrHQGTN5IPRzZne1dRRR8zHWJOGvjRn
x8B3jkPcvM+0RBbuDy8oWZl7ozw9D90EgW4QlCEdzNvwspCq7QKsYp+RGtvNEkW/jCHynMEqbVzQ
XNnGtmCeh2+vDOjQmAW06Sggx5lnVEghiTxYvjENydDeoVjQSmHLiqkyEtrRnrXObiuxExn9+dmb
nBDxaed58efS58Mk2Dwukg/2JQiDgI4fFnJRIGL5StxEtPI9VVBdatwmksiS5YCukXww3mFzRWLf
IQT9iOE5Km/8L44Zh2TRPfGRUR1veMa9ZPeHq2wR0QYSqUSD+Cyq1DOVvZBddd+DtBwuUHzwubE6
4PLSN8vAxMmhI2AFFr67ZGFiaBo3NrJri/1bRoBrH9NZmuqroR7OwgjskvOmKGWW8MQqqQ30gq8C
MTTtEywIBEpfgQt9Ma6lrrBOIGhhHIs5/pCqxsNHlyc+i5Kk/+SLkb3YCfxyxBMCLfxSidQ+ngLm
2diVgpGV3Z4OPDZ7CAC00ayLArrmgylTecCRGZjfsaclf7FCs/9Lczpn/yL+SjpWITuznhZo1oq4
7vg97VBKZrTw0oADwsn6kjh2pucobDAuBdRBMBIEgZpCLSH3aH4hA0EUXMgUNFIYfFEQwiX09PYP
gK2V5o8yxoIvIxFPRqU3BdGpGFFJHeluHmzMYgkthy0owVMulAteei3A0bmFBU47eXOIa/RT+b4G
CDdZMchKLRBNBWGDMdSPj1tiU21xdJXNhhU9JSog9lLGCP5JrTKYTleb0j6ATIHsTQagNCpTrENj
RR7gujBpc7/P8Al5cjCfx5SlJlvUQHhLG92LlF7CHYPFU26nYHVvdpHm0C1QCn6bKTxL0/TzyB2g
L0E2KSApVh3/WsDcfjAucByeG8WuMwe2upvQ+ZgwCuLpPWIYup1zX+vpdl5OWoJ/MOIAQ1YNSsnW
UZqCp9eQ7uGBob0btoUfTDcY955maGze/OCJQpwE2+pa2HEMaJsxP3vegNXYb8YI2IyZTJsR1Rs1
TcsuVmuAhkMCVxC+qptJnTJjbKkrYmKAvFkkM0Vy5B9gnAU6NROk3wsLSqZxBMiAf3vy4nqxxurw
RzGUcRm5UYrOsRbEvGOlgAYEvbc5rAowaqDhfytOYsx3FTumKWqtAgmcmqYQSIItxkC/IV4CoQf0
bRrsClhsoYCMyABYzlIAutTxVFiLhQ7AJSJWnhc+IBQ2hk5l1+/K1rx0B1UKy1z0jF3xYNj0ohwm
jglraEnfLGRp4gj1bfnRpWom3PeYf6qCCUPELKys37MNNGKSkvjBGHMvxG/HlUCLJr4rY80REU/x
fzy7+59gXo7Q+1OzEMr0YpQ3gZg8Z7dIqReIR0IQzs9MpBjvhB7PUR5UbDA7+e25GPAW4A6giJyL
GJhPEOv0OErBS535/o+VRPjsIzcLCvyj4eh0vixiGLdQlZOdMmn1+f0e1dzN9swQw0rEwHYi4AIe
KwRb0hQtOCS1SX0Oyni0AIsW+4wBYoxRDexdVMhe1gpJMY3TmF6pLGVdHiuWQBYjNgCu7RqFLSE6
dplIWux8qIyiOTbtiNXVEQnzVZDZmBfwa0os+KmgDOC02doNjISlXolhGiU6x8bQY6MzwAFcKy7T
4yiCAWE0lq+9oB6HEQlOdRsLxcFmeEUi/klq6kV2ZSL5VsiQGJJWvDB+4JL4JgkVpBDXjQ6+kQhA
05D9Hnf7BxtS/FPYA8lkGcVZIG9F5k/IpWStgmdsBGdi6O5tcgoQ2GOHDcBngnhLuNr7tHZ3djPR
KQ/ZqOU24/xi5QRQj3x3Fqc/4oU83/mZGFmpEFtCRpURUXiVrjpaHo5p20wF2JsCnFNGAHdYvKN3
F/PW3nBLyNmt1KEqNleWBGD6HwLdf499VncOQDrxcuTAt5sRI3qJLcAlmQX4dhmYVFp8UxeHKfbi
jiUsSCH6C3SL/WA2MLtuURLLNoBInCgMzuhJxE2mxSx8Rirv/nzzpzF87oCg0Wy7ZG54d5aiue4d
T4wdCXmBPe6AsUNNMQYmC8p0MTLHoeJ3MoF1+HsY8/EhqbTEWs/6WWBcZtrm2cWrFl7lpliCzG7Z
OcGR0detBadq5vJtMVodCi7UqlNTMr6IByd7XKIICI3I6IggJ/ZS06T3ASfmXuD3CnphUgxDFmCp
8yLkt3Ko/s3QYekEUeKu+chyMTrRG8BgxW8g3Y6RF5Gc2K+AUiRj9zx3g00LgOEC5pd2xIC+izPH
RDP27wJgltMQpuA2TFGrcGPRzrz1lOgRQK+Rs42kD+jHXiUHl5C1lJqIdP2TU5zHTKON0A7w/5T1
RBrz+0Bm4Mn21hWlCtgPN1CRc06zrbHEZ1U1Whwv0o8qjQODy0ee4Bv+HviD50Zoh5lACEeTx+nc
XAxYL6id/HUyEACAlOB2pk5ieLPpoDhFkbQiwp4txvRhvoCwSMm1Emyk9gOiZJkKQ36E7gEH3SQv
0zZyzpkgAsiCDeFYb2BgTx1C9ZkpUB21fmcsvITksy/+w3CZNqMLnnKbgOqn3sQEkgx5FpwOUr0X
A77xJ4WjZCDLb7v/8X6lGO1wHIRqDoHFNGcIXJNFh6gONgnAQJGByoqCIOMhwiUXCJMLsrQs3mNv
9ij9HyWBiGS1h518wug8MCKExrQrIWUK8hklFCnHiox9U5JdFf4CPAUPGkw4xNfIx5yPU0hvjAiX
umhbQPAz9XUymJRR9XCg739pE9U+SZgdWYRCmJ6AixXQFkppAU9oAqTiH1qzeE5Se3kOfTDwDcvk
YLb8s/mJfLgtdCSO+qJaYs6E6LQX4lN1ULxl5nShSamNAAe/IhmSLp9jjVkty07YD6HYfLAYUJ0+
eOE3/Z4cp4cn9XVIyjqiTa4D8z5Rv1zss0Vux0whCApoKFvMPhLsVtDgMhUO0s+4Pw+BwF0UCNPx
yUxx0BQbKCBODrqcBYwyKIgJ596Z6eufhD1cEZ64EPZI24gnQ4iWprNsGOAvVGeTkd3oGAV5f83O
Ciprr/e3ZIrHEY/sDSZeiMN5J2QdrNfb7tKOtq5dcHTcPzZowUhww23UjYTJ5Q/t1IoyDxOahE4X
QQ7GarZhuS2NY/qMyesZknbOFkcBMoQyzhPEas/AcxgKbivN2iypA7QaPy3eBn1DkQxMe7VSkSQa
B5xQy2NDSE0kEWJYtElLqzqwit1R76Cjsg4CU1ArKH/xp3sBECG74+hj6CkKTgsJeLS2+5pGwsXs
ZpVaJMCHWI79HH/FWK/vJrgrj9ZLGixm+Me/f4zqA+iP/lBBR0PCHvODv43/ZmAzcHBiCY2eUEYs
+xB8SEvZKzI0cG2WDKGx4aR9j1o7NUrUCOHequJrUaEEyAiWcvInqWyWRZGbRIt+1KLH5rHr85CZ
SjrXrsvKp45JJ26XcINf/+zpFsvjrF/AXg0ivkad3X8gKHICk3ldyU5VenqKoIZRgNZzwLnGuNbh
LUczIDkxo65gOtSMli6cP+26fAp2OHx6nHIGjiXp0NcwDKhxtDUwtEvQD6vo4dnBIcdbiIw5sAvq
S3omVTn+caN8R09L7MQEeYDlTVNBwlfsfGjar3HHGK4C3KV7swEGXUYvhT+6lR39bCKrprwkM2ZE
fPtdRtiAtNiFzpnujvcBd/PJvmsCpb9x133FwL8t3O5uDKyrVCY0C7Vol1uKng9JwtTbhWGI2NCn
Gm0o9sbRBhWEdDihGbY5dgFNJDTK4FcUH1IiKIr+OO78IN6zYuRB/hBaHfkS2qaXNcyPpjP/yh/b
vHKfU7D3SWgPaEaogznNCYtqXrMO7MdpxsY9yH1IbSj2lZHPB3OwN3A4mBwoFEgVUomUJzPcbbqn
YZNtUiB6dutiBXx15VUfqqAoSbZwIY4CvxZGnrT7FDwwRoaERgkUmF+6tlK0dHLQTiD4j6GXlXe+
LIrKtawiwqWrOT66tI8KB3bmI8iVyygwCvsta+vL6BMXfNO0o0gN0vYfcUiUHE8AaqIolAsFrafs
F8f3QtlfxXM/v6DEGvdtxmg74OiraAwbyO0jORNvL3Q3EFno8D2+1uBJi0D11LcyPgIC0vhDklO9
8kDhgYIJrqBuoRVokE/P7gw6yCj6IvkmAMLOGYKb4NGTfKldzthGLBkbylPHkXwS/JwF174NEayi
vPyZV4ehaCB8PX5WX6muCLOcVNqbyoENB94mZsB1IN1680Z2qo8CL2647wSHOWQpvyiCpefsBfXf
s3mBgIzRUuA5gE0oj71L3w32ekV5J/t1pJA86YkSTRzkxRr6v3cwcqpMNo+waofxTYCsyQ8NhpCF
MgL8hT3YhGMsp+fqsTTzGnv5RuOa5ccVxMN8ia58Y7aT/Ai6rl/CJbNg7+LfajYdw/zpp4eXUR0W
sYc8dGm1HkCtRoU4ts8alyf4jnqdpW//6r5UChzc/EsJ9ivILGDacIf5OoKncx8RxHJivKD/6m0K
rZ6ImNjFeCVRl+KNA0tonP9i+IPv/yYPo5QDKriA4fMlXKw+WZlITOwDOWGNy9r9pnjaMTJ/XuNf
fVgHJg7km6GzI+pdtSCLjPHoACxYccRQDL1Pyl/L9ldECgw6v/OnOeQH0hM141KjzE7G/osjdkQn
i1sRDvX1EIWNkXmEt3YKvEVXQ+6AHT/D1HgFlG8fyLf0TIQ1Ir4Y9mOG19DD83jY5ItbB4EAMphb
ZlBSUaywevb3qW7jlZsjJ46hMwkq0IR8TvkHvCSGEpx1RA3GWjZTbNDZVBe9cUFhbjrvZ/7V5CjM
ThrPvlWAqAVUoBfoWBQ+ALk+ElcEcEho2+icqY3ZRwBawZ6DJ5vFrhqGnqQg80vhCXwEcAX9Zyz6
EuQeaCUM/Va32U2zauOGVDtHaW0M5hN0hmoQPeFe+xNNIwqKQIt87zNUUCfV/UIf7eLLENmo1/Wb
faPepKHc/K51JaEk9vM7AvCG9Yszxce/JjKfx/jg6FI2ApmVvxDFbbFG3k6HAyYxGZTvzVg6RYpn
sydtyIXW/VEjMrDCoR1kkJGUDHzVkKZoU15AHMvZqe1DBIHX5P21MZWV6k2GIJrW2VLpJmauinTE
KQXcoglZ6sFN99xGj0Wh1OpLa7PVzjJtHa0Dx5CPx2pJKLGU2hQsHnh/z0HacdMZdeMlz1htMqjp
bXZmrW/esmP6eJorynLrtbio9ZmZT41TQ103mAnDSuRtex2oBAtp9uscnFPvPpdeTVCh75oIi84W
XKkpSoPMmWMxcJfVgQ8sHswV+pm7LtupLXUho7kbUTlNcbpkyVubH8KvHP+n5hq5cEYlAC8kPPSL
C2MAxyASSJr4OGHhFs6AW02GDdXLFjF9hXwO3likUnv0ioqofiGC3aPV2c/uLb05gh+9wjaI6tXI
QIHO0joiWFssgH1/wGyxTKMxBYgDy7Pb6RdVXCV4Vajs6cw7bgsETJLtTZkH1GBkBconxgooqD4m
zxYeBsczA+wJdTz+xINfkkSgqCGf84sooLtfnAS5BLYnC0oVmEFgozqqQVFHZ4Sm1XCLg5nW4J4k
SL4YYr04ZInd5x0YqR3O53c6Hm7FRXjrI+rSC+NuOeH/ojHSpHq5KyyLGcaBgKat4s/VZZdjADjZ
I7uLYBADnv0PWWE14IffQfayTzF9XnWH22L+70wggJRzSZjV5qVQGFyOCv72ZHM9nI13W2xWjCTs
mWIljUgJaZx48ymTI3gY+bDAYTs8oYM9gT+BbPHVQeYanaMZ3S0ucM/Gt4APxxvwmVxBrzp7o8ox
b/b+7tN06BaE4fJpX28ubimc2S7dDbloPxK9Qx00qMXIIR3dqW20G7QpHfYFouYFDERVC1fae8G0
cqqnh4Rnchqo+82chivCkW6yXQtO2FjezS3UEcOIB13Xk+6cZrdJV//pAtIm6f2kMxQjxa6nd32W
JZ3yDRgOckgiEK1TxkKHm0nMNIorizKcqBOCL4ZJh/7mtpemkMoJB1S6X2yggeZom6ojwFhFpvfC
t0b+gNr3crKpLSl7aaCA7uSraywZnwAR7uUNGWnjxaS5O4tAR6oRrlXKkhod+zS70sl6pPwmG+e2
TGx6dcR39GNT2hOMUdSHVRiB2RHGqjZcs8n2hC7TkEoUd7vE3Yx+AOEp6GnikwQj+AJA+IxW55Yb
weJNGGe8VdidvVnDGsm4txnLpl0tuORSgzBTUz0y4HPe9zAFyPAILR/Vse36qCeHu/8E7OILEcBT
8H0Qta6ikpMNBvTzgCNArVeLuEGlVMzec1oM8R9mB13Ukbq/w/a2vvNip03zrsAMaO4OzkJaK+k7
QNsKNMVC1GXxaZh+hqFkNDw8rYe67X0MgR4GK2VVv3R/Pn/3xZoB6vfvDw0Sy2ha4hQIKre4WjP5
1TwO6DwMDJvuCryN6TwB6vCTBxJCYInh6BALeW/RhuCGraLWHyj69jrdeRcl0sW0gVxDgA5psbgW
jDVUKagJujgiSkCj+D5YM9jAounO3EToHTayGa+D8fcxDn1yCIOhqkY0FtsnIzkVQk05CJOIEZAv
2ExEvd+IYo/04vZ5FKw/5D2j3AAioW3sANbFvY1UFzR6Acj1jJrEVMAKqCmotKnCGPph/MMoOX73
WRCWYTMQVSjOg57HBEV1Lhg8Rf7h4UVHLSCYoCCBiPTCK8IDBGdUOxjV2jYhc2kKT3fx5aO4Dcfl
TeH6GFCMco6A7NI1rEQ2/eShYUeuK7slGz+jHzpbG5U78sEsQ5hBYf/Lm6risX/RNFDwWv1hrqGT
Uc5b5Y3ls4D0fAwHZsjPn96YwQrwRDQs5mSE/so5DJG80ne0aC/xy7F+cVSRPcRSS9IeiOkNpUoz
dOai1sn4QczNaXgBS+Luklt0s6nJ/Hroy29VQOGmyTt6GzoGLaFyXKTO1Wfcbbj5YSWIGvtXj1Jl
PsFqC2DmTRKkdGR1BSIjkQlMkoocDVm1/+FRUPvjjUQN9PZyf+D4Z39+9SiBEdXsk6b6EnkXRNqU
4jT1zY9/USR1fBczPz6y7QvL5l1DYwWE1NdGkFNjbsJFMzseiuT99ypbKP4rxqioNvKJr97ReZW0
UO4cFc06rf8h+vFhrnZTgcuBD37TmDlejUJu0GShVBOiRNJHy+PyIG63uUamJMZE/PFsF4NRxO/e
mqUELyBdwBYccdGH9lccI3iDS67CLHNqruO0Q7h34hSvgmrVP4wh26wzCev6x1fqeUFUdLDUUAeH
fp3ZIid+SWJbLXYqR3UNJMGdgd/Z8m9TatV+5MyKDS6rM/7YE6EZYOvDYeLI+UeR2+BM8LuPXrUn
zX14BM/ioLbkiUf2sHtkz2M0qF64DCVBtBPNGJ/RI9+p+cTUy6OWXlSuLdrVegoIZCppSe9ec0iR
B02HCEquTNeZ3l2Q8SBiirWwlcn4HgwBjRmt6pazF6uuwy4vUGt6AE4zZULeW1P39E2fBI4ASLTV
69K7TLuz0m6OqOtLChuYVlRTG/WJBgEqejk2K2e6ARjDG5zp6mrlISyJ5MvYDZF8ydgl7xBiKK8n
moIbyWNVZtcR9F+A/j6w4XaQr/DgGXai+WZ9OCd2GyJSsob6Gc9v8n1f8NFD5g9Wj6CRvMbuQgQb
TETN5xs8cWllO3pO9yESBgFgQfYHEzgdecQKOpNwhcCWYSe6wH3bvhuo4e70VzYAtMm5nzJ+C9CZ
8S3T/G9Yr9dD+Nu08RzEqZstlRb0Z1VdbLp9UKuGmsP0bFG2n0eMTFAkIgzh4fGcaFF5xEtgU5kI
AKYBJmMsAZdwwMr4ykwzeRDWqVtwNxjUaiCLozxOgXVSWOA07Vr8GH+4iCiD5gwdfDF15xZ7/r1n
cHyWzA7zhxXTfGxBoeeDn3jFL2EAndtNjl0qeuYyeGJMBXZvoMlTaXwsciS16L0YUdRMHJU+6bsi
d9cxUeMFuXZiF3AbyqARdXaTlPCmu0gxaIE2xMkTdXDABoSAZgxKGRUpZy6XKVEGu918EDAOH1La
R//tgiDDHDAQ8zkS7PNio/m0q2VfBorS5YiARLJk0MWlIyd89BNZ6rbWl0VVIVBKkasdrc+Cxmqz
oG6XRvAR0ocEtH5MFzoc9vhitTn8TnwYpin+C4wLU6ykT0koh6kUbDemNdiM5J4W9X8kndm2msoW
hp/IMRRE9JaiV1TEZukNwxbFHgWbp883TXKSk524XAJVs2bzN1xXcnhJ8YVeyBwYu2OMmJAqUit6
1bBcWDvWsCAKOeW8CYvkTbwOfWYJfrzhOg9nj6vcTAEwltzklxUq4ormXgPusYhEPkRDz7qCxCVR
/cHp5TujGcd9++4YtJO4yliOrjQH2ewQcCd4IxgBEbQzPgToSyEwUpRoiNGHYWsmgAYG3zMOIDmk
kdVjoM4CaO5dKC1cQ/xr1yS7B2mu4B/t9GFtZECKKZciwrPcoVPS2TDo4kTT4qJ08VqkzkSoyLo6
x9lmDzCfDgPX2SG4TLWFQawuWbysM/djbahAab63nCvDeSgwMvkkuyeOyGzcJNizO6bUGdPfxr3A
xOBoo7MERPLk1TglGFjuQ+aWlKQySWV0y1Mk3QwnchcJPAk4CTnU+WvSMRwOfnA2/o3nuOwzeBZO
HZwaaTR8uIBpydYt2TtiCbjhB2tgGrnRCsTMwB2g/8qR/NcFk7sDJgDZ2eE1ccy+jjegl+0kDAXk
/GOicZ0c0l06XQsm/VdOKXDRJLyK3JV5FNcJgB4gPP0CSkJeGf398TKstRB2lW8T8V+LqGsD/AdN
sOM+GDSKYhzU7A2fTm7EZscHmWDxBn5tktLdhsYB88ASiJOQFEYjaa3M4LQu1WTCagGFN2UCIstP
xbQ2aA5wOb69I83mZoFZAZ2wA4AfnvwJqQH4LTFf42e/P2HtSy4nL2NCM+mz4JdSsTIc417SKqHk
EQQhH2qSUDJMlhTZBHc+Qs+jK0z3lyyUOSOz9LXnEfV5HFRXG+7ElNOHgRfhmrNys7nC1SW6x5QC
ux1LzbdJnLwe/UO2HeMp9g2jb2aYqBcfwQc1n/Z2CP0M+e6IaS0Juc1i3mxYBfwiQdkIT2mTE57Z
cARclgDLGlQ2Yfnh0wfB8YpX8jnwuuKmSC7ScGkz04vbyMOlzohpAoHYiPjHj9OxWqFkHQyN+h91
WF7oT0tbU9pbMkPaTE+EZiG88KRoT1vTnYRRDsQLRW3GjfrP5rzCciv4bIX9lG6dKyAWeRdW3kbr
o4DIrtsdaNNKXOaSppsvbSHYqI6sho29i0PelcfGh990WbAG+gKVi7R6XDoCnRceCc9Y1mbCNma9
gz7hKkjiBQXPMt57NJvpwHJdHQvRaFt4MixacR/sskO7nJrRwnVFRR+qLUQ3npgsnRf4TUhFskn+
Pz0WmqIojpMud5/Qx0qRNSO4BJK8X/UAAY2/T6iBFeFUYgGPm7tKJIkWmB5ENtcEXxkszFLgNfKO
vEzASOwIF4/ixWARRTDa/P5kKVdOwhjJZ5Zf0cC0bH6wvUkf6Nj6sgHlMf7VPX7jD90/PqwRpOrh
7z1QQTYdefZTzJlod9nr7gp7sjs3Tu6G3D7uAiyykvCw9+6+EbShZfXbTpsvlS+WzSt7X040WW7w
rWVHc0v5I+mQBJRHyCHGMpBklUs1YHQBhGd088FvtQDFzYiHB0HXhvU5nRq0nGVpsueJYdwuXnBh
N0ynsjSF9EGoAab0pVMmBz3LiZDI6pCf8qZy5kp7moqCkR37RXDiQEVAji4lmpMSCdQq4XhiSclX
gVTAm51pizSaKEjlMFuG/JmuI7H6xYah4c4aApgM0WlTY1Xz4biEhEXE7dvAMAHykshLQCwQaRgl
h4lcVhwjCcpy5oqJMXKfQEBJogi2i0kNwE7ARwD9HRrr7PZ7N/c2fC6gbg6cD4nNcseItHAMuN3y
7S7cM7613Bn5eJwbfBK5DyclLHg5YPjGcuvv3ba6zgBf2g+f9yU34POSR/z+gi69bQT76NFt91On
w4YCVM/9/Nmzm6yR321l+fHNdWTvnAYq73uvMWw5Zw6tZnR17miUCmXvox7OKSidxvrtQtxiYxx3
tP9/EUEig5xmKYabJjT0FxszpSITI04NCbVbsB8WvXxc2fKvDZfdJ1Kj4tjy24p1Nll59C9Bgab7
sX8ZfxwJPi/nEhz7+l+rkHj1UXnQju5o0zwcSXRNfj3tS28f0O1liyJPrzZCbJX9mOy4InI2xhya
wqhV1vj0jx+FXTql87S1sDbQQln+cpyzP+WnfGJt1/bkczJ7K8O6d3eQZ+EG1MOmVw+7bwJPM4bM
xdFVV0x3FtJ6lqu6aPwG0d7DyIytOkBDHEN2hhxcrLuCvw/DjffkQh3kWcs9t5O1vnCbyiUUyR2Q
f5L7+iS+FpBWGSM4Uw5K/vmL/CoX/P9Typ3W4t9zSSR/bBFRJabuA4mzT7dUkqmydw07Wxl2p7dn
We0juSEyd3mSq2xkYMES3LDx8fv5PU6SEWKxmEw+SGJYhF7qmMRCjVG3YwxLSyM56aZgNA1AqEEn
OEWyLTP3wirKyFbQDrblOOvCsA5ZuqAw7I0cBDwdJjDEK3Y6m5XFyy++CSM6I5AFqg+b/b3Hd7El
VGt9yYl1hNRZggW3gTKQS3w4Evfvzqn3CR88wXoIkRrw2rT6HQVprIWXQENI8hJU6MKifL1GzW36
cXhEOvaKmlotUHpdkXXw+KYt7+u2YwEIv3W7TeOeaTYYrxqz9I5z9ASnDeiKUTdY3NWA2y+qt2Ko
hNDtasVJ8WtyZPRDpJvDaxasadu1CQeEAY4shhpwHFDL4Y8TQoYEHCRc6GBxXPjsN+48wuYLzYvQ
2V1EelO9vpPPvfvBII7+1bvj4o+XJ3hBitIi+NfBtytz5rdfE0isaI63GXt729Qdbp/gLWRiD/6M
lhmjDtwhZTh+wIdanNMFQJuF4oKWOTm/6zhHHh3D17Y3F8Xb4V7dQAn7JgfQC4n9Vemh7cc8n5u3
GHBnwDAvEJTQzqzxose9V22PQwT1SxtNWXPPrm6IbllRsnuOz94p4PhECskqeETU8H/NuoPU8asO
+xxph8yuqujhd2CZgSEhO1jzoNF+4UuJaZ3cIRCSPrOQiepU34lPgXywTxJcwYAwzWmo9sFlkcXp
TDJkoV7dtrK0EnQe6iw+Xg32zIpvUpKz8E4TEiW4cYTOC3WvS8afc6TsjOH0q4tgNpQTt4kxDuwh
mkes3XZ/0yIF2SDSC0d+OkWpxLTBaO1uXhKKzYWEZya2pv1suJs3XBbscewvd9BKR/IBzhS5moOO
v0i/33p1n9nccZAj/QLbkLIa/RBJ8gnMeZQ6bayinAuxQRQw6ouney4kPDUwr2V5uleZo0WfXV09
AdYQOM9fa/HCeiDzolrCjbZlLSHUKs2/dPIdoEbGFJ3m0ubaDB6rvLSRxKJsitOUz6ZXESNCO/k/
Wdrlmsuni68n8Ex609ZStZ+0nQLNZauGVPDQT6g5v8OrX4Hb7ufqzvAyvdggsPiwGErJyK8g+Hnf
o2viwG3VklNQnag69pqVscmx8giy6Zvj7a+a772Xab05x1IyCLoQZpyW7kkVr9jEKhQmSfeF+7mH
UO+IoIOXGbPk6JMOOVaQhe11Sq8V/kZvLDnJ0VoUSCzMPyy8halPlDOSJpJRv6npRVpqaYvfgEQN
YXP9GjFEt+ugNcve7hHLbIiUIFXBkKkcB4uXK7xxlJIasAD5x5uquHmtAWcwkk2MSQ5gSZ2aoarK
4Ry/8pHzz1+Kg4NVe8yNfXdqPtGf/TtP8b1uWH/5+A9p50q9aBnikvL0izGJKIrB/XwsjqkPEhB1
3vMlV37mNZDx4GXZCjyFbap+DRfTfkG/LN38MNw0O7YYctAf+9Nkzt5k8kdLHicZEIbyhPUhO6vF
Xb34cbPByno1IEQitcc4nE5D6f7eUhB1bWKzu6si2lGeTNYfGkd6F6U++op016z8MUjTP6PltCKs
WW9xrXByBB7TpVaoTQbo64NKbrd4h5wBr+k+o7lH1kYu8WBqzi4UZSWcYvXngOwjm3dMR5pdR0cW
G8NKbOR2u3MNPpTLJIp/YcsySqwYBvu0mHg5yZhIjd15L5JIsB1sWdaxpE/1ks0LrJDa45LbdfTv
7Q36vbzqa5P0XRpA7C5Y5XmgaUUakbkkJEakLIRk8JLNT/pEL5GXGTg24ISG3q+Tq88I9nEXr5vF
9CU12nNCdvr/xDpcUXZmdgzsZtV6EgBA1jE/DUEcSEuYzVSzNRQUncP6ErPHq5Z6E9RcIbvegfOb
IQrR/L0Eqp0I9dN55mxMXis/8TvznQ7kwE34qppNq+oiKy1zf3GLC6oFpMWIFHWN+aFBE+ezd68+
z0GjG2G9TiA6VK71mhDSVNP75D7phtGxvusHSVwrejco9a4z6OIGw2z14lO+BQYRM0Gb1GW6V8VQ
GplUH9R1DIkD0qTCmFozfQYveyYfr4yRR0tTTzGAAriJwOrsx4Cavw3XmWMs8BowphwApHbphlEs
01tJDhDQmN91qcrKS4gCtb8harxILnUsfqesubZ6rM5YczGsN53HCp7sB+Nvbk2n0WUoyYftDHcI
dUzZTuiocgLa1XeGeUzBqYME+hnmwBKhyLtqPAOjV8Z79ZmUiMz3ONmCe9uOONwR9AMyCloJ4y7L
fvKAMSz+0K8JpXJujmijZawHDYDJPrdz6GO9jk4srmQ3IgknPUjiKSkLEIqcvOiTqx2ClbSUUAwk
iNV6qN4VQA+iEgLy2F2sLkBl9dl4hYTxZVxDENVpT1evb7j/w1cqwC3oDmYixUhdOiH1EDNkTUUi
5b+6/qwbS7CxVjsmZ5UET0YeuKCRVmNEfV1KonkW5f130LAXUTbqWJEOJmGR4nb4FdTRFS4VKYa1
ec7P1mEHIuJISUNIeYe51FQuKOUJVaG+oecXo3fQsY/iHPHNwtI3nhxlLbYEFUTxkn1H7+6SIXxG
EMyFNcQK5iCHkY10Hz+rCXGUJcqJe9fZs2onCgWvrhnkWzQstvQJCQUINtgmRGulb+iXvwl7+dVi
fYqWP9bS5ccy1kXvNL4vNYWY8qrsH7t7DOi4V+hvMlQ62HiaXez7oiMzvcERX4N4pVeckdYCcEZ3
9Xmr1RMimQ4VFYoVWYio/NL4JQE6OMjDJnUmxrGB6XzxVEXCi/IBI7oPSIPgHo0H5YjZwnLxeuDm
00DZG989jpRO02menZZXGi5gN+il0cuhtFgUw0VUWwO4+JCqNloT6U6g+SCHEnct9xHBQHGV0xDB
1aC+w7BKUwO9xwqFnoDkcHiCbvfmKsg975HGMWMFtX5bzC9J1eLcbfgNTB5ZSNAv9uQT8PoY1GAs
9O7CYcgwrCIDjclAjybGSOcFcsL4EFkNK9B7B1gJDIwEfzalad+mhIiqPzwVi17Wr7E83CfLEJPv
rixcngpJKYXs84/CzuVwYNpfptaGgzo2uB6aAB/8csm0iAeAwPxOQKB70qVDj42A3ZnvYVjcvPaq
uSomOScf0QvpdCaxVrEPDNG2AsQAzCpsTAsrF8GPU/wFBOPzmpvSfMLQexI+wSEIpGRS1NGuc2+M
DV7djSHzEKgBJF+5Y2S4SaO/LWVFDYBBsxbCan7ZD7Aky0MApq4HPYTWXGkbKCXqHjICT0EvQ+jM
bBCZGuk8X6HMYyCk6oaDp4fWz4hHhrrrDhOeJQCBqfCDbtZhLMgsGNU7xL8ewak+0LFkAa3wol0c
PnXv/vLMt4WiJb2563i5fG0moBOWUHX7/Lml0WXUMJTgkmkoFma3cXGA+hyesWajmtGC/ZWKsF5d
U5wNglIacsrcwI63ViSay355VvMbGsidAN3nPwi3czSRr73yO3yDX5ThwsUqYaWj73GDH4Irwmxy
i1NG75Pr5ssEj7FYizLyrh69ZhuMOEJ4L7usMVGCtTpEW8W+uwg2HO0iovcieAvOODQwdllNJTJ0
QA+q3Rxgqfsh9EMsJ+4xsZtms+6TMhUdOZpJ7XBwLlTmUxV/nP2wssl70KJDeO5kTTuwGa6OQfWN
7rpn6H2Tt1GlEWlkOt9Rm7qPg9hvIlXvgGas+WnQ6WOp0XBvq2z7qirrdozbdvEE0HDGzDLOoBzm
UxAQTLgFEVbUndDhInPQm/myFn3jNSxXsV2rz+s5GHEoMLKpzjTFbjYHJF5ylMv07QYPi4hPwcSU
2z6CT4bCi1YjP6HmcHe1LhIcxwR3AubfTMAprL7+fVLfHt/+MSMMXT3+Ht5USh1hj9Pbz0uRffkg
9BSDhvVOXv1XG+cLmyNohO3X226GHV1lI1obiERcui1PCzts1A4y+k4aEuzICq1notuL80G51Qbf
cnMVyBWMC+Ba1u/7SljofVR0XEozJP1G2HGY/sX0TWuv2QjXv22sUZ5lKO9YDVcS7Rqzca2NNZm+
GhCHahbGuHQrvkiR95/Dpqr94VrC2VVLxVcg4wwXZxk+2rypjt272O0tTKzfRllmtXYFtPS3XXyT
xauviXHKCQ2EjX5WDcPhUqZa5g4yn4PqbX+cQT7f59QtrV3HapwVZ96b2r5APF9T7TtvmQ+1XVUp
KnIDH2plHNVDVZt6u9tUOEXMa8Q/7zRstlXbpLx/EYlrCYYT9ah0dFwznfNdnepDjekYzUw389tT
atiYgBh+oYzTRT96MLWMFaYvkFupXhvqtQ0glt/sk6a0Y7e8uZhcjbFhWOUAlgCX4fLWQvwCeQkj
wPeJtQ9GIiknGi/LbWF4Qzn4uYHBOi4qV9f93Badusf2HvHyk3v3jovLjedgfVfnLWGdYM/z6yCj
gMmCeFGWN6wcQcrgRUaQQafjyS+jHugha2+ZHqxqlHdF2vVARUh9xTzwCQohAhGVZOSD93xAJUd+
ovs7EWawE50GTH7zMoXFcnolHjDDHTP0FUQHBsr4plNL7hUFiVvvWHeqNLfFJm4H80dl9WsPF7ty
GLrXJGnewIpoMySt3v65/qNkftiUuWu8mYIT0RAmQMP8+Me94pxDmqEDv63/7vv7++jpfQ0uyEu7
wM0B+jFzAW/CIEvUVBnu9kHSjfozFIApKk6MJ9UDn+7dvNoxqBSDS2TOL/asEfNvT4hZT3/EkafP
5P6hz7dq2/w395q+DRuYM3yrbbaYndEmg4hNm4Obnjk1h0XKWfz9Y4wyhLQJHqroshvP1rZWwuBI
gxGUx3bu1fge2Nm4qFxbZ0z1MuHAH6Oa6tB6UzfO7xwndnvb6Njrz4YjBlgY8hQ6KIg2VlTv5aQF
xrE7qXlg7S0UEIUsByQbPMBEZ6QKCg4O2rr1N2eK1mTuD5hw7myR96yx2d3ACrhij9cRAqxqiSOY
ei8ACXEwkDoBrwS9MvnquLDzlbUds6e6W9x5Y5TQ+b0UxpqIVXM5wJbOvB2K2kq7AWGihhX2xroA
7uRs4WID5vFPwM6shmltvRNedXjpCtKoevfSFzGwAA0CRHIN323tZMqAZwvY7ughaMn3QmCif4Mv
h+mJ3yyiQ6U45DIUDRUKEuj8UHVBH5u173Y+NVKOxcvUEdgF4KJXAH4B6bKaUBdqsRzCEr7bFUd5
ZnphNTrxSE9MPEPz6MjkAbwufX7pqqdkUeqWqd3j4CJPLR30iorye6VGIjmVtqVBjioC85R29+SO
v5xHK167+FR4kBubESUdjYIOyQ8WS5axd4i1WYw2B3IpFZ3ch5NGIBLZKRTWHQ4rioZo0OkOih7I
YqqHWsO6vpDWYvasPji09X+zoPoKZXdyTOu7+Aigg259Us6oWAFZkf0waLgPPsm7f8BkUHCFj/HH
BkbKs4nTpjNrhIhdPHo4W2BCDwYLCvTpbe81vH3tvO5jCjurRUYOJgcvjKaFgcIhqJvA/E67erK+
1UFAMmPfk9S4RsbhZlzml5NrCCyqdDgLaN19ThbeB6lO66EkUOISVlEgijyK9V5/aJIXGo6BoSSz
2ZOsl34gtElga3I2Bpmou9B2pLUo511mXRLGXYT71eCWjMVtd9vetEsfNQvEW17uDBQfCMr7+EXe
1Dk7sz7bOzvLDk+t9N2VVIX8CZo8EKx0MLOq0HSGHoDA++KLxvdQo91Aj1O/2qmN32HNwf3XO04I
sKcKwg2fh60O7rBy3qvM0v0HXXfwqYq4nkHsRejhSCcbOxa3Kp3Vzb3klEY0z9LjrOE+lqfNqj0d
3AacO1sCRUuNmtnm7N3k8ob7ZHSMtk0STvG8BtYIVrAUX0LADc0Gewzfyrfwdsv5uvFhj+mmBR6U
rTQSnvR4/IqqzZ5na70xH9e7K5Meq+ThOhLb/IHs6UDpwIJiYNBkpKBdhpp33zEX5SQ/Yd6OcKJ0
AWXyYLIV0FbyXg5IBPnay2bRWePVp0y30p2Hui+4HYsRvt1b/AaGWmkR55v36Gnas3spNpsPpO9F
XBp76OGXJEwLWva3Yx8gOLaCJqEb/pScZadBOhy17deTe/70CZHwimHVUUiTadx56Pg8am5qtyo/
+J9O0fvObm6eVAd3nHPWNaxnzT6JxN541K4Ra80HHmwkm6L4T5Fzn4gVyzX+cppZKL6w0xcczYBS
eYanqB1sbzOIgJARyLpV7w7l8TX08BwfNU3ieEnr+jDMKt/gHG27LXCIZdTB2gA6o22coQI25+2L
GsFY3eMMLpIX12vvOKGbT1T/ZFssKv+fwPDbYedG9y0OlRRaZI+cA7n7pA+FsgpyIVl86YxvlbvV
P7aQ/vaUGlzZ+Cs2sSy81vzQ7POkcu96Wm1Rdqn8Vu4IlDPCSmZ9Mn+H+rpTmJY2GN5QZmasOq7K
6fsSei2k99yGToABBQpxDaUQ06oPR8P71eVv20PsQT9gDmGT0env4Bygrt+/hu4f7tbxFZ/zPjdA
ZEzMOnzBXGH3pLuG07LL3PFydLmwKhBYjajEXwNow+cx0r0369UkrPIT+IfPEXwHK/EmDTDq4/cT
xCzZqWpcORTyWSoG2Rk5FHguLtIZQUN/+8+rn86r1ejdUNeIajQnlaUk/d5sUqdbB4mOTmoDuGUz
Am1tUKg3Ht6LMhJF6RdEJRlo2GOuZ2/XrzyRkyBcMerbIImZcOKTIGMypjp7ZYStd/dB3tGvFaQn
JX4jIOnZegV95usMMCrLvaz5JxqCTW7P59obbUnCx9vxdUJwqPziGD/9zgiFGZud3EQICZN2Uk6u
t4lAMaYMhejcH58h6gfNzGnVMBYyo94aJqWW2cjMUP0DwGE9dnhG9uWAS6AVtERM5XkYHCYvbEcr
v175Z692n9X6FNs+7heHEI81dmSoz/Y2FqrHbXFw06BYkZkoYzTEkQephB33XSxj5sdP8rIJkOkg
PUzeyoiNGyTk0+5BsxCFJb6vf+nYN/8zB6V9NZ3bTLuobcqvjGvgNHLO0TWD9X9nDGIjX2xU7gmi
Nuv1a+GkhcqN0sXpqNYiTrDCU/tUEaV0/4lzCzRdAs1Mp6DLm0Ga84z4ijfdCIt3xiV6j/8s73L1
xsejp88uKB+Js/K+xUCojMSdthTxGzIkEbKpGSFl8YESLW+77cukbfRqS6NCEaj6qNtuVpiA6nM5
/4CN0uKUUaIxZzYNKFdyF9wjQKK2c+sYPX2PZIjMYS6KFXv4rXHDaThvKaDJaHNEF3XnPqyj4yZL
WgBeTb/OtBw7Y7fePYLKImb6ny5wFIC6jCu9cnby6EI7RoBtj8+3fjf72iXIXNBzAjg72FeZ6ZA9
F+piquPBC9FBPoAwzWH4Ff16Dyscqz1La2r/kDLbZFqt2y0Xw6158+E/NCSXvsrR1iSGsrPeas1Y
A5D0/5/sP1s4n5Qd9nw+G64BeA+h++JCLKjM/VL0OHj2UI2fFhTXFukYwZDKgPL+KUmURaLO7/Il
9EslQS5dc/EOD8EDsyreja+pAWcXSDsKDADyEBsLGvHvxVs5x9oUuDCWiaWXp7WllW3vcfWUDhkR
kZ/y/1fiMQu5scrdcYN6RmaGvIrXvXkH2Mwt+/97DSWx3PNuh4moRz27pMqSzwYDlI6CMQuJCPb0
n91ntzkXpqw2zyKDOSWTyl6rt5+1K1UPUnJPOLdfvCKwh46q8ManBrtnzeY9+KzAtelJxegt9FgR
XPQcCGUfNBfcfaj9yNQhSfSm1yPkiRa3EnmORogis4daE/uQnyNPVErnmLtAKZUnIDeRV/x/LHCF
/3+pPLIPXMvDmIREiK9t8XKuxASMZgl5TIlknuFx8oNEhIQpXyUpOJkuapIvm+385XPM5N37yOXM
UUqSzyp4tDk4MS5gth42vAZgM7A9MEppYVDb8D+WOSh5KKTA21gY8oD/fzz5trKQ5G9Kl0/84I0F
TyqXIZ//qxAaodHFu8G14rsga/Nzq5Xf35QgCEqGqIAqiAvPcAhNgB+8XqBkQLOfyH2I7qTFBQM+
g+m3s4Ysrh63WYQGeDFUQAGvUIAyBqERxECbkfYbrCvDbTCeR5irV1t33gDtcfftQ7USGvWw71Dg
AbC7WqgmsFsaDijTeb/Hd5c8lvs7mz3sCpvfJuelcP9JEflWoOYEJwezAZ1qKmCKA6QA+PFjIffB
9Yl0RF9swbkKecYWeif0+DoRADlCDVcEv5xlMIPE3nG8taiag6VDfkyN1muoJMKVANANWoRVhRIa
8oUBkMLRdgh2fNazPCtwwYMR7skkkHJGnQMxWdYRIF6HqT6gLh+gnr9DCzMGXCRzXDBH8XQDrNEk
S/sD/xQi5pMC0mKGSJuwjx4eXktULXB+6J5OvqI4YxAx6IoeB9+rAlhEKwvR+ZPFPpfKcc49fwpG
KQNMFgNIEiVhplXgBXkOVZNWIb4Ifj4BxJrEzP4cZwZ/naYYUEkRkuDxYGE0N+1bDpYjZpKG+CX+
ApNwfg/mkKilPIXBl0zocSnmcQkPFXGpPbsEEg9VDBiRumllX8Imgu5NexM3BuSmLaCdDO55EJAU
078lTAuZZeXhEQtRsN0G/GGZjpd0TKKEti5tzUXiazSAma3S3c3IzeT/0W7cwLEHWRkzc2H4HCeT
pv8JzLcq+JkwJbTBNDETx4eBkZU6ykSe+b8/uQ518OkYMgEC4Fu/1Q0+GcjAvX83w+JIR3bMBwDP
RrJyYclWR6clpDc0OUBVEUu7O24hzeSbYijMhZut4Zl+MwK4ssKrm6vf+LBvqeqOf48hMgzJnv5s
OUPuK/PpvIDu7mo8wA68AmEj4pTFqN/94OXKJhFnicYRI2IM+/ZOAxVf0jKXDs0FexeABT8Q1rPJ
KZj2gZ/XWEdNChb2Oj1F5seDB3fnBubsN2ISsKSgzBpgftJFSqsPYJR3C2o6vS7K2A71LNAA2oF/
x+k0BfqiChdEWZVz8xjaw72l+ebUYFpxXu5OVuvtris2SzkftR6D4aig8KnQwqX5VIvp/TcVrtxv
CX7Ot7Bm36ZrRgfCNY3YWXPO0YFOJPNUWoktUnsyi1Hhixg4evBU32Ogdse/lp/zcFpVf3L849lj
Gtiw9rpLC6n+7TX9Nq1cqZqfXgF7A3maLTOCQj1S9+nV9uFpHxyAvTifl2vewHrkdOC29ZtfvEnu
mLFCU9x9twiFdbohtP5dfcbQIGw8LEwl/VqJyijUAYwvcefGWIVOZ3DnVnj1S7QHOsQk4OVm68OD
x4R0bXG0m93v3eLpJBsmxaAZMZkGrBjzKEvUlKOSowBxknn6hyzmGUNc72v26w3CE+3/lgHmng+c
lThxECllkfhM2dujzPYhDe3olwNlABwJHpdbymFnckQjLUsZVq9JaOoQ5OXoaFtl7/PkSXlUx/hx
TlJz/Z0+aclYJcJAQib+OsucPDjsPyqPxgtl9HmeqU8imr8wBfawYwU/KIGmvQIZAP+3XqnPvttG
KvTB6nWfqtMIvo2gQD1xjN7nrU/jxfzSnNMPqgQAs/2Uf2h+Gg6rQDpcxHb2Abvk14sCdS+jRLAg
IzZDoAe8EzpH+gD7R0C5dFgtQQBpN9UlHt6Xi0E1pAXNtEnayXoFdghonMCpun8w3AXrnY4Y+M5R
XoE0in4w0g0bkYxDWWz+hfi3H2kuyqEszDnhcI+xOM3a6V4NNOUyANbUwX8Hq1dEtjsjeSHfHY08
U61nHOGOElMpQ3V2DK0hMvQRIKPh2et16p4YAMGcZAcvsXw/6lROphodvVEq5D/vxc5R2xYSnucJ
4pXUyHtprZGiWkYf8RkUWY4aD60Kh6dX7y6nzo+U2ZvRzqAp8vTfYLh4I3oH4pZBvCSq1lfozLb7
d/wXuJE8K/YJhAhY0uUJRSynegtNK9t80R6APApHAtUTPUKxlA7EoelgnZmQfTDcVwazcuQgyi+K
ENcg7+fL2QWtCOSE2N2XrsdWm4/OqloBDjM5BEGhIVLBeLYD35QHyIIBtI+ZgpCChHjtfUdeIJkh
BS926qi6iMyNN1r3YOO8+xhHAK+M6bTVxpyDBx4RX3wcQsmP8b6hy7f2RoxS0H0XZ/UAy/SrOhIq
pO9qzeRgorPHRpOWdU28gXbsfNAgIlZeWq1CARQAF0k7YRBEtPZtGETdqhYY9hQg4UGgnrWxoFSz
VZdbmTwVH0nIWFQUAYoxiBFdJmD/BZqK9xE7jrE36HD85DiE4LWQVxDU5iInSw5y7M3Qf+pRls0k
4UFJSs5MgYZgkMk5z/ibz+lCbsYKD0hKQtnRV444NujxlxtNwTKiQtpuaUc/XuEagxhLrob9zzKE
XsNRo2Bp9JHiinpgAoE8i2IEuRSMkKXjDOvk8XTyyBeFspH4eACQUEEUADGNAwuFEncbKwWAPov3
sF5HdyGFLca5xVwu1jKLYzMhOjisMXAcdWvLhxB1fObuHljoDNAaSp0POXI6DOhli2kAZbkQ7Gry
JY/kEzj903ROpgj1AxUNoLQvsqO0Kxkh2pZX50N/kdaiUF+oQ4ES1DMR9C64IZsUPNJst3/5giph
BrzDI7TA1eyFQ1M7fAxKDGuXbL4L/eGCvORKTQfCagHzFEs7tCh6swedHhFDDyeXBcnBBqWSjdBJ
eK7997QPO4mTmX+QdAa+ADH5Er6SEB+QT2W9ek+aBt4Djfk5HsCo/pIvOJcdrj5Ni0kUiMjbqqKa
9F4o4XBbBMyDL8XEmT1cj3gaJge7M88S7s9mc+/iGD5tjsgyfHEPMyFOm6M6HQfr1fFSJJPoPdn9
7wLgPmBBtlLmflY85WY1vOGcyulOr5q3Q5Q991p5XFZTgykiSClQJl2oLn7SgA6L/OdGYBBnYRgU
9r4EJ6DhEEzMsbVG3GlYzE1Fzp+DWwMfa9q6IaifzGq2xvWFYf8Jzuf5A3u8OP/NA4lnhwNGhHhi
OCGcc3FCasi3sTZ/OfwiQWhGgnkt+3sOR4A0p7bPUM+/jzrWuR9FxgAouk6aBdLT2sjDBixTGywW
QE00qJUgfC2D8Z59zSyz3jtTbHNZNB/q6nIHzr0vHRSVyUEtAzDyQVFKj1sq5UiWKXQfg3hlAFmk
FjDAio7O++4Fg9qT07h3mZ18NOr5NnZV/WsgFZeIM63fMUejs734ayQFqIb0Nu59uAOI/PmH/66k
wKbQeUAhu9vfykas5/ihjecAuke6CeBtO+vqDnnBmVGld4bpxXS7hV81mIM3gc5JcCs7sqSONpnq
TRVR2pHnjuQFXXEmjKBdKmVSgqHARTcbBg4GYF8lmChWWlPUSSSR1iDK9vQY1wgWGacuMxtVCmAt
STJSc4QT4Rj9R3T5BmKwYYICPWsln/wE1WAA/wnNt9HrWNloEWnOalyn3Wvv1QI8TzOUiYSg0lkt
sCVyBdNnysCCYSjKDqorxcEU5PP9rhiwrksninjQ3PphtKibqA/fF/SIysigp2/62pIx74clB3BS
TNb6MPahTFeTnOPIoIHmQfGfosLdRpNtn1FWvh0DkEXn6/eOxEsELGdo4r3W3PpO3JtRV9Fr80at
3hqRHGptB9yuTyqUoLm5DOeosbaRCQqPD9pVXfyMH2OykpOpEBzJITEwjPgy9tKYAKpzY9h094eI
fGQZfhcTuDSAZgkskkKi8zQjuVntCHmKzy1V4YUmPce26WRM4oP7RCxKRgcoWL4HAkSWkQMtCxVj
Ii2qAcveDJ4zj5ISVZCT4mHktaw17fNvnFE1y6yubn8S9B4D/l4ULtv8VdiYwOAAZEhb3khgaHGs
wD2Fzg1W83hzhFfGWYLhMbwPeJZ3KCDM+HwQ9aQzZPMKxqJNhKA0YiDkcpo2IKKcK5HkgnXKYf8O
C+fD1EmhnYkMeK8+TMckI6itXT0RGJO2b4fE8WnNrr1Z0/rpIweozvV6sMJod/1qF2gwdw7z+WvN
e/bVBYam5WyhptGnaQYe8xnD+8nIJiQfmcUZnnAs8u2Hxpd8h5OETw0HkiQYOPsZ6pv/8DfxYXDh
CCGyCPI00u0IkL0ED1BGXdB8XQWGZbJ8L1nmktI0rR2nFG+MhoBonotCA0+ETANs4YFDWyOjpA4v
bCB1a47prk2SqZxeQb6nh/QBQlWzmTNzJoYKl5699cNccn7INsLvBPWgvSOeZ/M5BjFdmh1C3vQ3
n9FUSklAQ1adXD7Oo7gNPgKBYzohztyZrdvoiR68BkafjpJPu2MfZ9ZG2YgoVupn4YXXC5imADjt
NNuRg+RUo7/PhjAc/mJYVcFReksibFHUAdcEQifUGqw4VII4p/Rp6BdCO0XYc2pD76o7EWC+7hTp
yQwl3Drrmck4K3gppTY72rcnSqBIXLBwoTd4fGDYthPaiNBUgKgjlsDR59yTye4AYFYK1cOaeuP1
UAnflDQDCAx2EXIK7bnw7cbYfC4kaiDysmR3TQ7rnIpZm1GJDnKaOsw3qVLtfyyd2ZKqWhKGn4gI
RRS4ZVgg4IAoat0Y7rJEcRYR9en7S093d+zTcXaVAyzWyvzzH9zTknqopfwgKbeAb12HB8Jk8s7k
aImBDAc6btLrX31MhnGtfk08MNi9kChbYK7010AgQBGz9bIYY/cffOBTIw/+9vpUURyodQFoosdU
ejaQ3mrN04xyJ5aENriw7zkft4NVJTeZDhonMhESwlSXopC1F3emJ6fNBiflxw6dE9mz20N2Zcsq
5DcKZUrVxi1jbTbo+eojohqKP4Q0HsFZgMPswpQPqzdQRltDxglvE4k4s1odFz4U6OxXWZaCBVMd
hGWBR9c5uDLv5hPR3JNrw7Vu6Cm7+b6CwzulHTNcTJ0yOTHkDYwQDRAAqn+Cc0V1DdX7u49cNqLR
XX7HvbvwgqjAmfmV7vmnMVmzXcvFf0OORAEYOFC9Gc3AW/ZB3qHjMWL+UqnZNr4mmKyMowv5NGS8
zLozwAgCMccmeIZLDN1zR+kZy9RZhzvQC5pMhLEIqS1uCy6vazgYwDBLsG220Zjvy2HC/oVsbDXc
dPqcK7mkwi0eJDMgU0an9PYf6kKS5oCI5BMcaSFP6wwqXdjfqKA/5wnU8jDrany2e88F5zhJ0jn3
0SGOWxZi7x9TRmkg2xaxKKjwQF0GolqnyGXOhfRu28wFabcb1jhrItWgnPvsTXyd3d9OsnBTPK5T
NBtA9Xw5ngD6XzaRiNIQ05PMFC5+74Lyjw6+hDchXUrtEFr8yfLGUAzbEjOdXxj2ABI22HI5DIUm
kyKaXiKoipHkHdicG38OPDAD1BtWCJbJDHznFO7s0OtO3uZsbYUcmBW3v/eEh1HJsfCHJRGTOVVG
nXfUYSACw7Fyqg2+SJvH3t2FdO/vPt//5c8wgV5hZETizHTPrEQRIAU0bklzTSr5N7Wj2Vy8YwQS
pchICbG7uM1RYrXczh4VsfkSXw8KfyFPRqflM51R0FYcLXRR5eNnlzb/eBC4Ofz3ncZGiSOkpqjK
Sd5RPvJ2RNI48dydXcx5N2saUT38cKtga7ccpPM6gw2Ov10IX3A9PLf8TxsnL7IOhJSzBPMGlEX3
IYCAL8ezKBQBoGgs2Evox2YvjJWAwnAig42EWw/3VBz4jPC6pijTf3F5OWasR8gAx/agTuwutMXf
XX13l0m5hmju9Y4KNJ2zVFDTY06LDn/S7y1uUztaG8T2CrEUWcaFHebaoSaAFFJdPf2TQHNZtAdw
U4afAQ1f+QMEovslpCk2wBGZmGzXWIyf0xuU10VXnswXzRJ3af1FjoCbnMiuIZ2QLcbg3OY7VVIk
AGnSjECKgHbg3+tJs5foNIvQj0BDc+MwwWE6efJ/X0hK3ftdIaZQ2lqzQdmpIF4u2U7iJUuTuYbh
sgYXH1ocbQQ7gvXJRry+U6subeZKvE10ZbrIrdiFuFUO8a+ST8qmASZ0leKyRUnRzEWjJKDuY4gB
FPwi8TvDuhndbDdppqjYswsEzuOMwL9qXow0rzWn5v1zCZbDqd2ALyLDONKE1nxRTpNK9/FzCJvR
mnj7ovLEFnq9vOMIse4pkkUtsCSi6mYr2Es7oFl7XHg6exH4hetf16AoruQ5U6EqUGIUkhjgavPR
t3y95PjgUDSxX+Ldx635staI2avQPusDfh5O9eBHuIrFRAiNGknHziWHwu0KJ6c3WP2JZG5D5wmv
pqRvuXCwNfNChIdkjV4yGK8cpIUHlT/N2Hc46Xi4AJr7UYVpxEowH2gb53hc/jMQ1kuNJUcc/qxQ
4X4THzKX+Me+N7iXJTbkpGbB5qskMZIWFuyAsZNg7zOct9WB1xpfu3gvAdyN5h2D4RxQ5R0XJaZS
tZCP7131IlBp/vsZkqCAWQCzImwYE4zCOSiD5Lrjb5PlGlcOGL9bDhufuXCSaDPO1xOmxMGfBJXc
eUV44qfZZLxKHMftseLlcRd8PsysWPxGOJxwJrWGcnISv0VXi0kVRx4amQ1HJcxe9OjYzeFH7bG8
uI06vQdXKeMFOOIAT7LVPzZX74xqR9jgDYZk/NHjRp5Ds7/h8dkyCaV2QRXwVdJ52hKaP3A/VlSc
pKQ7R8Ycgc02NYboT6dg9WzdPD04HUWnX8hiQ5Nnff30BWuSmeXtF5sVd48c2Asa28EpGM8eYreY
hZTkIUYsJ+ouPqfWx+ibrwFq0VOzcPtV8BWeiEg3rKhoD1DHqdwHJxhJVc5Gt8CI7EQ+M7ZRwZYf
o/HGclw2MT8RxD77nvXIBjPBH5FRXyjK6Fh4N9wfN7K0REu9AffhfNlGgDI+ib+sAsL8tpbJL4kh
BOD6Vmx7OJfFHk+uDsUk3796U6PusPLxSrfdx99WUZ4wxVn9iThg0fg/u01HaSNCIvP2w431tG5H
orW+E+7GtAYZ0DtkqPEgBH4/OiiDZqRNJ8Sjc1UkYRj/dNJNffHRsV0uMrfg+xZU0rerm8uhLsqM
1fqCBQZ7sKwZOfSzvdpSp+ZV4eSUUt2xQNXzTKj3MgbHTHG79eTE0IDk+T9YFEZdaHq6WkJcBy0R
R9+vI5cMDEN0MOI1EZq44NGQUSMn7YB5JrFlkhqeslRQHkw3XgOB8Y9SmyJ2A+65AYK5BriGybaY
JcvXlwLaDWiezpypPCI8vlssk3u+eOzSP1NlbljUUYYtFpMgp4pSesAsLWe85CnLyCtETsr63Arh
TqeDoR+i+LYIsIMgiAMR0lt7LGtGLsxdwa4itCVBheLujYCdhrLn4vwUIfRA6W2k3xZxFWYHUko3
OHYGWnJ+ply0J9qwlqXeV1/ekMMt45/gYs9l3gFv0dQGBecWJ2yY/W4renbcbhs7VD2wfrhBTxwa
vRzYqdiB6E6HS2qzbpTMBbYKllWyhiLRouxewzpgufFc8jS6Dey3IOv948t5LHq6k7Qz3rxG9F6D
wY8Yof2Yzo9smK0W2vzVTEf0562jCp6LGAOLzotb9UZitzv47L82i5WNtKZkH2er/dKqh+9HfCz6
WcVI7Bo2jQz2Orghks1WBUAiZyozpjYrjcKUmkcq34NX3H2+YPDOUDCcMZ324ThKtSetRnbg6GXY
cg9sOa1v6sbwWn3WTw2DFX/2TfDo7EL50Xd/fXh+jzEJK0AHYUpFyS8znxHXNayLv0dL/nbbvwue
Kv3unnBoY6Xq7ge46rNEwVVwqTosd2W1KUpDIEmwOV5mJpLc7elEredhZCnDO8hAp3x2bbk682uw
KYqM4cl7ipMTwCYL1QuBMJGLeaZTm96x/xakBVhFqckLZB9+loLhHv98lPGPt3BrYIlVjK26TOFP
/eTQL4sB+AhzY7HcarzLlOzlmzqxXVO5b6NZB6iAxBRK0s9dLIsSCiyKdaAQXPi6hAYzzD7Ghme0
FCb13a4D2EIvDKPgTAh4ymnWIr/3l/hy2DrCwzSHjD0YIXeCOV8bbPzj+3QUIUDujW8BwCtnhjjP
0YOy7eEYjv3o1/+PEQgZoS4oF4+aMFd8kioAtyh1ALBp6DCC5XmhaKfDiMEtRS4Up/TUeF/Ord3X
YYphinjxgFqz51byQHQpRDchniWwCMBp+I4SI8CD+z2+cD6RdCUJyeDIv3nS6L6DmPaEKQ2elFuo
EFwjIAyQaTu5lFBuaQIfdMRNxLTzdkLiBNqPVQndPZU3YYNDWOukd/bjTCzffOBE0gLKkz8W31qB
e7eQhHkmnDsEZZEVAQVDJTDdT4sGuO2y3YnkfEDgJnYJMCWZf7s24T1UtBGGxPMnE1HwlYijAAJA
ugN2xeDp5A3Zy5L7Fohhxs7IQeoAKHCKN5z1wH9IJC88N5T2PM0MBcXdV9zE3ZjvsEpva0RlSLG+
RkmvBBz15+eR4KuNZfd2K08Ik1SeemypyNPmu5MgC8FziqfSITTnI+RwjMMGT29BEwycQpIhDqPs
+jON2AAo5RL4WfohHuu2h78cWI7mZHGMdVyLlrkFukfop0c/Lkvk6EvHvO0uyZEFbIPYntnkWSWw
hvcyV5HbBFAsfowD5gJpXKAMY7/HkxmrDREqas5z+iNdONsq0mjlcYWgglz34r3CiS4GTd3s5LzU
x+Dmfz80uE2YGXQmr6DjSqzh+uvddQ6w8fnK0xjZOd5xhy8EezOsBIQk9C5uMRSHDDDN5sOMsQ5O
HdV2emuGjYD/lCi0KvVmR8LwrGer5wBMsRq/k2cOG4t5LB5hvy8JP648nPR5tAgsXL4TV2JvsXnj
lBkuT4i1qPNlAbeHUNyCz0oC81B/3NzJn5BrHHj/Lnmu0EJ6WFC6gH8u64rkZmItvA72+mfyUO4M
2nlxoBYS1ueJkHmkiWVvwvlgA7GEht3HYxmfTrHQSFN8BSGabywQIUgG7Ax+0KaKdwN5kYhNi022
UDjoc0DxmNBiHZimBMT8zBnok2A8c7nVAtyhu2cjFRMv4eKw+4bYYYHOh5QOuGEuGW+D3eE6m2X8
BQQJ0dxhP4SvN66CxErHnNjbNt4Diu7blQc06A4C8DBGf8PhkU+TMlzh5JMdE/kpw1R0j3Gch1uI
IsOzdBsgorS/jP7YdwhrgS8knxd+z5U2Qza+HrM8QNU09LjhQtlno3LZos9Dij/Gc17a3vDgiLcQ
x3wb6+c9Qh9FOxtT01L6ukvrd4VzMzU7b8BAjeU8Q7fgtzquuXPnRZ+9ANZduie7D+ICkKcf3Aoc
0v8m/SqYTlbLl9MbT74MRJ5l1j69kR6DFEWsDT+w3Um/zDr/GERn2JFJMQ2DIaN9Y5z3cEBpXxBd
kRwDJ0AagkxznWAYxmenGvnut88hX5ETicHem6aFHLvhEedmAYnp+nmKcixIk8VAmWrE5cfIBiF6
6NLZOlUfA1cJ+pL9tM0f+C+y0VDQiQ/NgkuGjWVfzO/pkmJ8ZzixsPAwmcYe0unIVuwpp/WAIsTz
2KR5LKLsBlyyZWOnQoeFXwwkqIgmQSrFzeHf5pth48K1Iw1+eaEZ0j32MKmUURHjLcBkcZCBOvoJ
VC6MgyVwionvX598LYyC12aeZSdsMABfhwgD/LWlZiW4Grsfh6A1l1c6g9fidsmq6R2d0T1T/wbe
Q8XhltUIvBKsezsiUbD38cGjo6afSXoP2O3SfDvrNnsj0X/5XaiCDC5PgIRkElNvYLc2oNSGGtP/
eSDWzeOMQ2I2ZKQxXMVYW3NPPIwXxNelRJGuTB3Hk5OvyNbiOB6Pab9knE1SAXdCGy32lIk3n1z7
cNaiXAhdRm3E0ILdYrnHSYlb3N0RRCoEMT6Z1I60XAxne78wDmFWQ2tnkM6d1vFAoM+QU/If+Py8
l80ZIrke3H8bRNy40zRA1sfU68WnE4MPyviQ3s+N2KHFe+smfUV+89ujb96tJC3g/UUxB3Afx2og
AvRT+oW33gf/5k4Nn9LlheQx9vKNjicSc9IlJXIWMundkngtjrZ49Wkxbv2LxbUIWDXrVnRMFqQ8
pxjoQ7mkP628oBuxbfLc49XrhYN4lUJ+xBqKTTnHX4HZKaikNJHm1WFMIhahcReE10E3s93qkufs
I9UjZzPZWZAmizEwBKo1J4ton6CzUfCLHXEN3fGBIfisx4Knd8hSXv255CS+O2xwZio8SKET3zlv
UyJS0sHAQI2KARm2C9ITC4B8IBIkxMyWBcqWKDny8lac3RBlOP3eqdQSrYhGN+Bo3YRcBJx7GYUK
EHruL34e0x+1MJ3cpNclyZaX/4xziZSJ37iKlP3Fblr58SeDcLUVefTzj4jIgIwP6jy+udgyxYuV
jNvkJm1aCBwcSouQlkH4lO9/qEsPYH6AsT7w0IQvrYEew6ikY8EpvIvSCUsUuop8ECMmh/8r3ckK
9Rp0Kf6y+ieA30O2gZinViAWvrcJUYAqhAOMUIW1tZgBycOMUIP4gqad3/+R0YJ4VN2GAzQtGw15
+m7cqrldUjlgUEeeDtOYNfyfGawKEFXOA3HXGz37P5QMrreQTkzweKEkCOdo9pwMoaLAtwzgVE4P
vjMZQ6JcdqgnsbtlggYwi1WKlDkgRLVvOl4ObEttlWWrIeDWl0JWjYkm9DVusOCNLluZ5+XV28Wy
SsZVcvgs6cXp6DFU3YabvED75jETlZsqt138Hxe4APZHuOFSpDBBT1oToS7k7+ix4CcZk284GAOa
D+rb2TLQ2Phc3GPpaWMG5thUqxQIQCo7zaNQwgUih3rBtZkNfSo9aNl3Cn2ZdkozZmKZKx6Ua0O5
R3+L1jFyoM/KipNOmYcLfxFxIDuEPIds63htsmFJFpekTjNlkBadrY0yiZBywI+UnC08BOLBWfc4
hn2e2fYSrwmlKasTQFXASQGvt9NTkY/DXyDSGOfV3fH4au1xl3KsRcvodsfb1gpcZ1O03S04Cn7+
MG8dC5dyLKDJKhJS+orpLKDum1HwKxdWhvBiuoM58OUhgP0wvv9D4zVmgme0KWYpcziFAFiEQ2vO
Ap8nde0jIg/3I0oAe7rNeXu2wYNHseX7V/ET2XfRDYrxfrUKWh7sNc3iyGfYAdGwnLwJnQaYxmMq
faFsA1/rcExDC1mzOXnSt+wiqeeZpNORqrrJbpDI7BHUSqgjr4CCS3pE6vn8FFOmHunsu06BDxzn
QtxesmfiKUSeN7k9TXCjwC9nWwxGGDsI6OVUbf8YVELdKXAjcrcH8Ae3FzN/IW59DpvG3Xi3kAkI
k0eJyJGC9+vRwvSKlS8qT3doLHhu6TFcijeQIXz7Ofb56On5V4xIgVmCN5eKiPbrpPvm282Z99IT
vei5iuXQDca/Gpwi2yX9tgZ9XPpcwXSDgbVMRFLQxzAjHHzdeI+buxrthvMdJWYgVQrkWklFifFX
r9/sUXdFdC0Ff0ZkCmrRI6UWJc2KojAYC8G3O2MO4wn2Kgu6/YaH4yetXwlXL8Zc9DvmxmGDXIEm
h5oek5EfVN1HeoTWJF4YANUY0eEfN+W0HWxkNXQo3z45D5MUkaTWAkvc+z+HIZLLGBwHg3WfSO81
wTXcJ4x6KpakytgmeZxGNHm0jX0pUHm4yaABmaXUCibdCTlxftBaCBlVUn6F5pVuIQSBNYf0G9jD
4b3bcBLhfg9PSpgug1Enxj/kB9tZxqjdjifmd4vT2gr46QX27BgxbmrmoNsLhGXWLVT+pMPuLrw6
lKmDnvR3kpp0V3QcprObyhT2+ktF9fJW0f+/Vd6CF8aKgAZ0hVZyTPGQ3sLg4nih06deNahuHiwL
ghdhyDH1464K04wt2eVCk7c17p6937svXbEWcEplZOymXp5LKA8TTLBAeGIvH2MJi+mvTw9wFPDr
DfaYg/G1TDC2JP8S3pCo7r+5XxjE3/zD3SnmLQI6mECju4duQW81ezESkbQUqAoMYtJvbO2XiIQl
O1fvM+bGuKE/HBvZfL4GQtmmHnA+Rg+iV0SDtYJldFpjr/r6baQAMSZuiqfQ7h3Ajz7/MTe/iqk+
pi9wyFAv6qzWGXeNZCYqAsopBRDNEXWmA+bcdpMVgavsHJSU/BAuSd5+zr06d/iWx4WkhH3xH8zf
trISpW4d/LzXNh/jLFZo8YDqi9PKXXcZ+npl+JhQ2VFDQ1vLTzwIwBTTdIPrFF7RnM0vh8iNiPoM
EvWCszn2wN05Q/i/HInpANtBj36bEka2hsKLjSGdEGcIVgUXJ68iIMaMzCiOGOBGLCYPH7f2n/hg
xI8l79W/zEF5j7hpMN17CVffXuJizoSChY49oktt36CaU97irghNXl3x0zmCYdYcjbQab7h+pF3R
QhOgzEFJtZfaxhfgZ4TPI32Tg4LKQcZ+TUw6C4ZyHsbgGQxjZu02nQDl6daNgNqkO6Sj2FZz1AO4
zUHsg0kIOFWqbPuqvQ56oJtvTeykNMMqt85+NcCHItOH5vKKObtvxKcc3vJnscIr307ANnG8Yvo0
37U5g/rXAu/XMsGov65c6xLtdGUB75UBNdfqGkA2P+X3jzK7/rHjdUd11Bn1Bk8ipuC9DD8La2AM
aG7zNnurpCyAY+8NMcQFMrJPCcVY8WCa7c1/Ww17122xh9SKqH2JGnXFPs1c5MWfp0DHkwkBe3eC
1gBc7BPtH35vpMMoHVX3fjG+bVY6pKPQwKDs6HVavmYqa/zZq2oXvuYfCGmXqBh8jKB9RjvXf0YM
7hBB9s4QlKLn3EquyLjzqo++/dCBpqAtj/Q4h6Ctq04RHjIsQkBn9VvwfqpyppXBncWzV+azX11C
+xmWnKG6IkSirYV7sFAi3hJ40odPqMX6pJzh3nBimKjjFoDrnTFo97XxfXAxwobt4+c6s5M6eoFm
jE87pY0rvlHdt9TDdDtnGuNO2ho3kBpewanon+9B8dPC+rtUta4ehKM1fucWWDAJ44qtet0k0MV1
t7dXB1uZZYCaAf+/s66elCeW/0TnVHufQ1CQIKj7aCrKvwfWvbp/wUAQaNRwmFszg7gZYbsJO2XA
dEJ3W3ObnnfABbF7rtWCzH2wnM9Vme+gq6v3vKZRmVVgko2PgRSzw+X1HRhhT/cxSbwjb+azcvW9
D3ZsL/dwDTHSr4gFfyEn5UdcG/0GcgMRdri64T5+jKcCikAaAJLa4OKT8Ul5ydPoUjMaP2ieYWMP
5t9/ephstBiheJ1+b1DiUKkztcVvRrVrd8WunbxGRoXPgttLy+lj730W/Ku2Z6vuwyktbFx2U26V
wUnXF5c5Lez5WvxUdnbLu6M3E4F6Dk9p7f/2yH285o83idmdCarZ55wlBS6F3XWyA4bgQ+Mik+9M
ZE+tKST/3sjSXcaw2rgz5cljN7v3O9DtXDPvNP6tUR+8dJnthZRlZo4GPSKbY7ZPDZSNV1WzpuZv
VOYpdG9jdEZocp4xGL9o3rMLq8e5sjzQNdz8RvOwWCphPNrchOL3evQ/Xe+zC+2uh0Fd9+DvAej2
SAia0fmH+3Y/0Ik0aD0ilJRdt0566soAcnkfnOYyV5pjuYDQSti3lrppXvn0ehiD6G7N90EWyNOA
4SBMOrZ5zBlNrrbHcAAPiUZ3rzipYu8qxotecfP4lRWyobt/tv3d0d8zu3zCYvQu0Okr79IRkWXn
5Z1BEgtvd1NlGR1b0cpw2zB7a//zkUnD2yPgzy/WHxzo9u5jCni6b/nYyRj5aQKisJ/sw3JcTjtH
daoUkKFehk9cYw5RibFx2zOOfompLD6v4e3U74C2vbrslc4FYtXmaNBziJkDBe34idAj6IGJlj/h
bMVqcdr/Lu4DbbHTMNgMNEwd0Vk+rr7VP/47NRizeDYDuvkJ5gGbAt6nK7/EwQGfnjK0stbiOGwt
bh+FuqMMoQW0X14LbqsBSFDaboFI5+ZqJ7+9PWOxY+Ev6FckJujeHUlIT5UPde2p59lvIQDXvRMD
FAvGQsC/6bTCnh0cCL4qFhc7qJkIje7Udh91Rht46LepvL2LFRLMVHf91lGtsvs5uKANzQ3oPx55
ym+/mB4YSlWq99t6K/PDxqOb4bVL7ly4r8Lnp2/zldvRG6+Jt9IMta8DS1OFGa4Oql2GhB7Wj+B6
Cs77ecNqfamroV4toDhf7/lkzXb18NBWh1dwKCL7Ellt1TThFdtN/zT5+Xd6ewXWxu6ucR7Z9CyI
mtg7tEVpTfY2fm4jUSjj7OkcBlbj/O0DRjK06tgsD1Rf4XlQMXhnnuxKkf0hHcb3KZ8FOGP4xAyY
nk18a0CR/HU95kqmpGY7Y8isZC8R4vsBwrty5IAVfiJwYhD4bxWTAt9kXQC//RTC/xA0a9ZsgFCZ
AYARt7JxYgaJ81svx0uJ7f74Q1auY0NZpwMgYXMmg7Mr48/7cGbnQ4gfsGiRt+zQqA4JhoFjQYW2
/BB7uIRISP34TLtkcb0TPiYPJF2QNsDkbD4Xogm5A8aSP4iDh4Xi2zxzjj37+yOoTB8TT4yp1qgb
Yn8kV2+qTv6/AlH3pHtyJsiGmf/QUIxktMr0PENXNGUsdPzbbo1/V2gzW+iTlo/5K+L3mJ6TLJkj
NQtUH8JJh91gSfaVe4Vhg0svrbe4526PaUakuOC5dc2F0GYArkxO2HRP8RxafjAn/pkx6+gGDUC0
Fze6RMrjNXSXaCjFeFAtgtck+HshLkfaMMYhCaQIJl2bnxv+lxPIv5+8l3/N1fklv1gacUijFJ/g
anvc3caYZZqJjYklg67DnOd5NRHlHv0Yfy0YAWC4x1yuePise3FJ+ubC0gLh9epA8NBmBiLsAN7F
CfV+D2D4jVm1gpNrbUTyPCnSwvnXjZkqOlMkpN3JGUdLr4YNdYVrPE92YCgwtqQ9i6C+Ru42lkBm
ocwAriR/f9DMisHBXYVIbkldR6cSgoryHQTLDyZ/2qT/N+c3+c9hROwUpZ8SnIfqn6524QFcHkKG
9AzZPXOZbloT8AvwCNz24212GXEx4Yz8jv9eIZQX24d/AtrOfAHlIJCJlFwZissQYCePeWyQvIEE
AgXwb5CcDHCmP8683HLpqOmg3jIkwoQROHG1ZObYdhiW55tq3oT0y+GMgwTs4/5nIf1096Pt6kS7
JqrN71MjTuRpmu+SePFSgDk1NT4zbai65FLIkXpFnhBv9MMg36z+aOX/w/12PF4tiC8fd+jPoFwD
O1/mlk/zdUIiAbkWhq8IREjT7kBcXbrU+SJ12TyIDEqBiZnKMWQFW3OZfTWykRvQlrbMXuyAcDLY
heGNqjOTCB/4gyGhKYveIcSckiGcfoTuTEXON/AZKmfPP+mJrgSeZEzEhd1IBqdnIbGFsJgzaBlv
v/7QggAvBk2OG4azj3+4Tgc+L2yPOtqkm6goZBom4MDlH4IhUjgmtHsLzRlMsauc4q+jBhtQRog5
olzCt32AmG6kOW02xFswwhyOUl2IU/l7wrdBwrvl2uDyTl/+dj6qFZX9QU5pw7V3gaNk5dhjG7dp
ccAV43eaxJwDR4xlUAKoGDjMHNPF0bMQRAwk6wpCyaJl7CGSs+VTVozPLFBUL+nhH9yYLai+D38n
AbAErmmNuM4uTJIQ9qVVsVD3LTwll4v4SITI1ftk4KomYJo+yNM6vkyhehdP+CKQVIcEKwhnJ4OA
QpvEXJK2LmRWdR8OA1Hb+Q4bOeuFcIykw0hV1FqSpQzVQ+g5jLm3NEj6BOK5o93AorZCBYOmWgkI
+0aoJigB90H8nRZlH3To5FunYQ1O//CKlnP6x6K50VY5QGXdMfbJewWhaa8MvKC9jEqToZV6Z6xH
mrvgiB0Wpo4v7CwfmA0ybPSWTzhfbXSB5tETJyQLB5blmnH27IINHDgiIt8wWguOLuGccyRQZHlA
B4h3/peoULe4ZphiM2wVwnf5p19YIjTwMi26zVe4pzC4NpwTtnV/+oQv1bzD50GtbuqsqeMj0G/q
YgQ3LJ8Rcpq+eVY7bGVWoXXq35/hpwhpWKjnKwMQxlq5p0tY9TDdjFqdvjW5dUI6kCLjD+0VlO/g
3vTNiyvvZ2HMHjyY7bwDrtDqEtm0G08FGwjHYLivx2EJwVtLOv3OSEMm18NQYrpKinH1xJHDDi/5
K+mlekzXevY/f4fs8fSlI+wNq/45x9cnq6NyepggXu6MC7JcKXn3WTU/xZRrLSxdx483gPAu7fBL
+wwf6txIqcrLP4gou5Tei870hcTFCJ+BSeaVNX/+Gf8eaBhvMFJcPjf/g557GK1onbC5fSqu+HNG
EUxB3B6cZ7cYUtQKPsJib7tmEfRSWgZ1w8p9jxpmLSSIFmBOyxMa7IHZu8PUUuY9X4U5Pc8fFwLQ
4H7AxxlxmGKUA0SL84dTA36xK2GIPRDbYDabKn6U3gbmIg/m/pc+JN2aKOy3XaGgQzzTHFBPKN4A
Yi/Y8hBidj6oPgXpQXTpP+snO5eE5wBSALly5EnCWmfMCRyk4WkUYReHPx9WKeyZCv4fZbIjFfsQ
TR7GzN6X+42jSZy5VPB/kBUKyyGpLUMsKdSt8g/OVGzKsDXFDlBZSFExcEDp41hLUdcC6wN5QkWH
XSJF1B+BWyhsyOolRy1jk9W+U8tVPEu7yy3TOF/YjUR/Lv+6FWUH+qnRUo55hoQiwXWFeRDn0Cng
E5ieDnDFXGD2QNqSVnOZQoJjIj4CwmSMJrIriS3Tw+3+DMGFF2ACu2bgITwf2VtpqPzk9wAKPkKY
WLoBSCk2F1s+GTsbQQIZ0hSTg4G3lmlkmLaG6YYZFnAfQ58+KKK3YIVBk8t3mgMEln9GOIN/daXs
nuD2XCXSubG5gESSoUVdQju0A2brzE9nTFBCICvzSnqADIoEl8Tg2EPESrRWBdQVgg/rzm26nn1w
XmXT3eTdKZPvWZu0SzJ7jiQLsBEQkXlFpUsdSBXB0vGQ/n2+OggewBo91HkGXqXD47xzv+F63Scy
+5Z88DjnC2wApMBnSaRjezv9gwkZRePb2f1FrLQktvjO64ZYWKQfxoEUb4BxVLL4oszpWGC6HPpL
gfdByTI50PnSwSZ+gNlss7rvblnQjGBC4K+Yk0Mc+9oFOO43c4H0SSoDxeZwI50YLmO2mgBk9NJn
v5QurZho2W7lHMf4lT5pODc95C25NSi2K1PVO7WasAPBUeA9OHufPDaRPPnnzRV7pR3Do8FTNa7e
81D8Ud+z3VLHYRXWp21hlNAYFOgINUoMe/JW/zE/zY7doHwqHeculjSJurRgmNUlFwUnoQ2SDJ5x
Dw69QDsgxeHMbEOv+J1ld+oyKsir3372X23F/iq5Ze8Q2RyTAc4ZDllYM7hycCPc6DGJHgMpLiGF
MCUFD0UGttFqXyagVBvU2ULVzY68BTCdKodzv4Tp/tWrC0N6m3a9znQTQ6dtSTkGOIxKRVw2QZq3
ngkLyH+3kMOEsXABeSv8UBjZXIB1kVaxmKWuevDQw75Kv+8k4mMpHlkOGwZ5xRpKx+pvR+AoP8on
tICSpbDUW/zBiobtEUUvYadI8ZDaTFCA9aQ83XsCgP48Xv07ihUk+1+esO016Ike1DOPV7ACS1va
CcEByKfbsP+cXldZGt7lr8XqZ4+khF5gUYCuE5S6+6vDFlCRd8NjPbQHZmpGD3pd7DWQu0HpOSkb
XS/gHhUEdlc65ll9LMSwiTNcbi8d8W3vN0is7dlx/sDnVgMt6NNK6mBPTViDDaTFbEVEM+jQZcS2
qsflzxUo0xZM6Z6CsBS1c0a8wbhHDKlJaJeKln3UvU8oFK3FagH12C1Y/TI7Tnv+hocOufQcqleQ
UbZA5me9YKevpNw/eeBSG6BpxEshtlCKm8dmKeQtLnmX0wGGlieCLtjZzEwOe4w2oeplPEMcGz6x
JNwuzwZvCGd0huP1ZckUCKY4S+arpJIiFxvmldvaQdSg5DMc6ECo/5CVQQJnDAHpDvpZrcb6tCZV
mpkTD8LMYsYgL71jvB0/Kd8XfCZ2+S8c7/s87cRP8xRTFlMQJuCyDCk/I4on02mDfmr0/bSyOicc
98msqIQuHPxG1+9Uap8RkxhfB03U+b111QOMbWLDWQ71EPneGcsaS1V9zu/pZwEikxQPp2v6T9wC
Y/JGqFxIr4iaN/T61sKMtHEvbZIezJDouN6FlAEI3M7RCcpGTLmQ3PBmjKt/PVNiT0rqC7YHXOHc
hkyPsOpraVW7WgqMmrApPAP5iRqqd3gpgoL3wTAhbfdP687okl+Q9IOBTChnjD3IF/WvmRU395lY
A501CXsIpOQICG6O6uAIFO4eZxrMX6TVeZloGZ/gkLMtncRcnQkWEmRIvF1KRDFOMQe74bIYM9KE
ZfOM3keFB7geH2fRIan759kD0Hv4gZIacWztQpBSnoXjqMfE9Zwfw2IBAHYOi8kuu4IEUlAtqV96
qRUJsGWpJ4hmuEtxvwFinUEuoWFHC37T/Na6nO0mVGOHzTPQ4+2DUAcI393xBQ4nX9mtg2LSASkf
nodmyghs93Efg/cOqrkZ7dI6uSlKeIAwLStnvCGerOHlRcHr7pgm4skQ7hb7SRV1x2e/jak2BiZR
e/HOtPE1P0bWROYDl7J/437hQGrAVzKUHveGvXTF73A7qa9IzdESsM3pPjlShdVQkyd6v5lDDF1j
FDOw8kcfD5hxlwVzJVsrL2dXokuIHMZWhBCxgRHeKDF7ALK3zXVgDeyEBs9OuqNP7doY5x6HdX8/
7ak6oYIMgd9ZG5VTJOQpDovMBBKoXP68hMTWJMSKoKziHIoZhLDrU8B1Rsdpd3QEhznKh07t8Bjx
K53+GxpizArHV3bcG2IBBMMNlXJIwHNoNm7di9hQzIt6cb7wcQQuNozgCpEcc6oEQkMv/WAoY7s1
6fQf3y6CFQbq7aMqrZC1ZCtKgDbFMXf42ecFzy6xDHWkZau7cwOuOAcdgD9TnUODj8eSKjGkWz+Q
ouhclvcGn+NexylwApozAXCOltL7bZPzCgqA3nHb7WA/Bjq0lMCO0B83uDNA7bY8Ct396BjVfeRq
ZnQbHIr+YdZjPa5wLRudokfLa8eHEmzFxyiyrNUq7LIb7KEugYDwjGOV9g5Y112Pp/WogzEG2EPR
fOxR3lxIk+gzXYAd3r6qB06hjc9ao9jnKVoNgAEqyWyhRoqqDTjFZwc6wz87s8uoma9uQesWoPjq
3Xyx6hvhQ8OEdkYXEL4zO3qmfIZDKfOWt6WaOZMKhgGsC/I72oqOh36GAcYRBmvhglQUHdzDkcjw
+7TH/2PpzJYVVbIw/EREKA7ALcmsOM83hpYKKiqCKPr0/a19OipOdfUuSxEyV67hH+bUWIQqGtTQ
FX/HLPfICa7DBkeKdxnDPkS8oqvOlJijdPzGkflF2C/i3G/04M+ToydDSuw59ZwHiAspbQIpBDmx
u2kIw05I7ILzkyhOLZfPYYxBsD3iGiX24iSwiYNZFDKxAWnF1qBHwMu+AccziS5/vA6tj/3Zk+Zi
Eav9d/zm8+wIUnkI18Zntzrdno4OVWOPUPhRys7Gsr0nKILAn+ab9/Hm5eNSOESNoLHk0HI4DDkS
v8BdASKN0b8/Xly9Bx3mCqqiDMQEhcmm+/bqf+hCALZLPP5hxKuh3KlL7eQDkUdkPqJyeEBCyWXi
TC1jTqAUUb3OX0dg91l0IzBYwgqF0Sq/uIgxN2/OV7v7PLY72Mt9tkmh7HFXOIGF/SLQIiolfXmd
cshJj0ayDpGQtEBE9hiuYk/i8zG8yzcwRnTJeAFJf8Sf5NOBMuRHYUw1eiKozUcQP16Uh13UzbtL
Ak45xDJh/z5iKd4r4r/P5Q3ymOeMght9UBhaSHvs7wjV3I+aIz/niOw16A5YTnOULMsI0ZlF5eqn
ul+6qHbGzEBEVHK73PYqgpA8GYSoTnP8LwYpwqKUSfB7ZXE45qCGVoXLCtYycNO99rJA+aCHFnLv
7FyAAmebs/dOQr6OD711z2dzO3X4fDewFoxZfH7Oahhlm0LBROLJYeDkNHopt5K/aOzlyRbcIabs
ObQN1hdLiZ1X+CngM3kU/H5kxfAn+ae8A7M0SDeYtqQboC7H3M83guPUl3qPr9XeX+kVoYXq3OcC
WUzDl/ON2huqbdSbgKVRVoLSHbaOSEvPoDhDIjJXopbGbLxNbZI4+P50sRNLY60vr06cnEKI8oWa
GrbBkOazBy9fXplF3R7cp4DyIyPlxK4LnmhTpWTWpCG8QFac5WgHQb/x7/gZLVy6rM8Q0pTd5kbx
KnlFH+W15Wv85N2Zu/vcMaRBcWgjjAg5Eh1VkMVco+6Yq2+/Q0aVjzPWX5sHfc75pGoJq41EH9kQ
K+SDp5l/P1KZsx0kT0YEnkZhK2TN1bLB9pl/iRMMsNiE3Fxp9hC6Z7cD34EbLdeVif8bdAqgW3g4
oLjCjfT1wYvQASi6dKqV6MWKhhWLJar58W8BmJ3dVMTaiPDA2rhOTXx+aBNs+K2FNBOFmLl/I6iT
DNm7tN7IxBRy/EpWgLAJCvUJH0413S6JfBu+BoEIrdqJcCMee4tvqh0u8zNBrBy9B7fDJwRN4MJa
VsYBC6E9tdJUkJNIzVF0coDL4/srQA/VDH8eWnrbfwIsk1qUrMe9+yWoAMUa58YRwi701+mJtfeE
Sgefhz5Pi3Q4dV/xa04eydNitEwimqstE8crkq4PgjW58RY/M/GiFLaiTrs7J3+G4w3Cn4DDo/4u
wWdRlCQez2TfpbGHIzpRJkasfph4dMqdJvPySTKVL6wnXLypkqWQQcimAezAvUe9nxnBIKWqRmEQ
/67WSJtZozyWyM1zJYLrS6oEfuUbjPMIbpsURDGPmBDtveYig3QkIKI5w1+T97UJ/USfJqG1TdGe
kf5vJw8+tRXWkHPl1nEPeg0WEEkWX46mTMCxIk9q+Blm3CUGAB4eTqwXKyQgyvJhtQEk2tr1btew
yylyBHQn8btw8tmrL0KAYm+YxuYAgye5XSBmNXDkEEL8ckpLK2BvEoWJlz1tJEa/7ArugjHaDvgE
Go+W8HyHz2VzTWZmCyCxcosZE1wR+AqHMe0QWQbCUjCxUwNv+J9bEGD3No1pkRGq1NOV7scv8+it
AJjJZgUEfBC3HhlIi2mryxiccP/mN32YnBn5GAosuYjAI6I8R4ssTp1uSFqPxC0adVQzlg+zflHC
2P0nOrkkS5D8JyZARQMrbsKrekOToCsrT3SO8+K43Wuj6cSB4qSIBx5YAq01xbjwfVz9IbhsNidP
iPmJ8AXs0fEdjEYi3BawS4Od8n1/cqP/xSwRTCe1MKs4Cuauzc9Tb2KP0FulKw1CC4xq5I7+HUFK
3pn3DYAoI9KJjCPaKT+cB8Bzb+cpg+e4opEjSEnONJgPME1ExdZvhCiK/Q2+oAmDAuSixlM0QiGS
rZcM/1CNYNxRgZGWkaQ6LB4BzLvpR4GzO/yB3KeUfrX6faVLieYZgyBeizaTmqSoAPuTN2qrj3AQ
0f+TLlXAoiVINJnfNAkXTQajcJf6oHC1K22066zPIAxyA819kPdowcxpfgkaC94d1EQlrVOIj2VA
p4maFewjQCo6M9EC6zGBDkfmki3NX89Y2cxaLtGbrIavRQQndh+MEKQ2wJ+n4LCLTBEJ2v3zGr4L
Yg2Myqx4icKXS/0NnB5FWAs2uCdQOngsJ1y/7x4jjZH0uQrGsqBSNQuBL0eglYwUWeGApYLOaJw+
uM7xOJ9LE5arQaaHXP1PfkTOTNqA1OV7mmbw/6aDQX/Z3EAOG3DL6aooxv55PO8ga7cWac6DdHY5
PzHxIyjArMEAalAbjptO1gNIJ/wUoFChAlliYl7/Eneg9gXvEllC0QPxnZMmO/THm6Gxxq9efmYO
ZPUBz0l3IOc9HdE5hYmEcrsAE2g80jkIBsjHZTa66FiRrIkDQjvIYlFjQzuRuZCZOdxJj9O4sqcO
56476K4QfqcEY6T0WeIAJ6wYFj4fQzd0rgTVnC7WLFoJcQG9buasCOIihLG9e6+b7Y/AmoC/RapN
PFmlr6RQWpAgDVUXkDYE2njYdBB4xKec2kns2DE/Pw9WguarFFgyEIPE/jn/RaqaCSD45lhA04G7
z6fCeGKE6XABQrb5RbJG6Wc914q2ZW8BbPzreul6AxxkxzzSefS+/cHtxmSQruUrhktD5gA/htYH
MlAP/+JgNBBOGIH+Tag4oDhDSbrJBv4eN5VszEI49OA42F7WsveaDflGAYqVQcJzLbtZThKZ+Cea
w3zKdb+w9lmYCJrEAyAb/OEHyWwO8wjlub8x7lHmlGx9EnUWyRjQPIUiv/D6TdX1huvf302Jyx2y
CAwKQcAHoKgYocK76hlsd0UYRu9OpgEs6tN7zlo5D8d0AuXjawURkcegRTszdXaCDW2QBiIvR0ZM
KlkgyQIQlTlcNwDevnDrqD/6QiwgGNBnIkaRHjHp8QiCIubIQmYGyQ3MBQt5gmMFjYMTVDa09Axl
BbN8/q1dxv4CapRYxvCWOOfabvol9MnsnTmlsMkCeFdEMzAMtJPhSQSkLIg/czSRKQCupG8FlFUJ
bUx0d3BvD2CiKiXaR+TosIJkPngiyWIgQAOeNi82iujbkXAAijyctBH4X/QIxIkMgUJgHMhc6XcP
5isoZgYGJY/je3YgpDNbGAELnJyVDC/ldv7/rv7X8HKVOQQ9DQJY5t53keOkIQmv/+7R1WFn9ubq
itAMsHh/WiCL5qKPrBg0fIV+JnKoEtTGKFfSqQeqO3ddim8YbQMi5dXp7tkZREufVnxQgKPVugRq
oiu6lSLP1TenSwAIO+YrDOL/WuboPhGLb/5HJSYR1Bj2vuOSDvytkLkTjGALZwAR6gWlHYncwlZh
gHp3o50L+MRn1P/uTSaXvUjAUzH7d/uhc6wOKM8iViTNCqbiYNhxx6BnsljhvCh0sIMBlUBx/cvC
Lb7Ir4so3EEGp6zGHldM0Cap5ukKl5xIgcq9L4phzGKWLfg4gqiZ3hUJgAnVwehXWNxxr421VGsc
FrjTcRmunbsTHy8lABUiyGZDswRmLnJb4xObnlaXGuiBjDmkomV5Spr0oAgh92PQ+yHqLuidCjen
jA5d0WDgFSCQmYtg+r5acMF9oJ7AKUMTOIwOSGZt+CjkJgqkL9VFNCf9qdQuQ7BgN42uw1N2lBE7
JaEwkbM+pjlvGyHlFUcXuHHHhTgsWus/lMgTlM0RbaKduO77YO/5ik25BSI3yPEtZ0oP7DVJD2eM
D0SIbQPrsA93jUqaA4jFy9PnYnYDUXP/OD+GX110OBZjLWiPC6deGdj5RbhO+BCF8D3n68KXsUb6
i/PSChUZ+Pgen4LMRc0MktQKzjJsNsiOCoRwcPgkdkDvHkgiXG40hU+iK8yord6JcHzWlSOzozIG
GDKjx3N4O397zsb0hfmGe3OwIXkGQCBKAvXT4UA+cIdlwMQKqpr2/HRCGkQ+ITKD6DqamxyfwjhE
CAN8LWJUcPAgD0HU4M4Y7ofyfI2MPIExRxeRjc7boYf8NEQ9DYoCGnngsFcrD1U5cWjnjEh9Z6xI
NFruJSggLzG++YK++sPHT4lydCMAEpgwmJolMG+OdJbBmO0XyYGi0MgVJEh9Itn1OT95uMhoUBTg
Rgyi4oveVkSCD7/+JJT7JyxhBHigLdDvkOqIJjXn7sdBHp4kMrEBdC1haGw5pciWes89xCsgCt0Y
NEGL5+U4HFrjs0OAwO/sNoKCyr4zDAUMjDM0nrsgi5CWG20bzj/Rk5L9uJtSj40XxqwXnKCPSPJJ
+uGQVDGdWWX9xUMgNz39C+UCpDnhDtODxoyjcQy9pxQWWc9iPMtRSv/CJHlBeJpJ63RaDsk/zm8m
rL4RizZiG3D0CBFE+O1fbEf6PmJu636JaiBJrKxLmV4KLG5NirXTwXZFHAKwyQqP2SWECdFRgz8g
VQtIT2ldFccpYykUKijDUZQaZFhegsB60mellWNbm2fTyd16XHpHw0X+b0mt0IaubQu3MPYq8Hmp
Z4Y1noeqHYoRzNZbNv49z/xjngwTiIjuFCRqXIj7VANkTvl+8s9/cwBmg/UlmE8ZtEmeKaSAxYIn
wbPwEGOIZTYmo2fyHNIrtAowx12BbDqgvcqcjAfZ/wHRAPcFaYAvQy9ii0SIgdWUSypO6U63RiYp
Xa/eqTkjI3xHdgyoQHQxBLdssXZDyZb1g/Szz8yuT6BJSKrDJAJlFUL6QjkB7jApDep6yP+3/wFe
VAORXdwB8Z+itz1lrD4X+CEyECDw3iZVzQMfd6oLvJVZLueRsO/AXchAec5FkhHoEwY1yMJQr4kX
227t3hf99WVi2q0vIfjzrz/SjiOh6XJaQ5RlUUg1l6m8A9TD6TgvBteMltmxPOMdmJtioeBg527u
HkdYKtmTmhobnUkY0O2QDr8n5JQ+BKJo7qARx6gR3zpRQr2GEEBJ2riBF45+AQn1kdnFXWY5C5FS
wygnAJXOj7bAr4QGTdJIEkcmLGP8f6giUS8xaJaOCbGM1R0Qv8aEyCmFqYu4MkTiychQo1vf56iw
XCTXwOIFSCrxDAFKUtZIddxJ+cf05tjZEAe+fuzEuhqGLWB5k8sQxON+E6OkAOAMDmEAn0BaHJX9
Gy4O3cnhINk+I9LlGIIlGWwerrhPvXROPr6IV0CKyQ2Ftv0avyc0Q0QhZ8qpA90wRqZ16DBk51yc
AsqYT1mQhzHjtCskScg4AAnaY9JUg7UZd3dgwLJZOwLbFc6yKdq4tPrhgcBapPDwxwcI2z0y6Hfh
MJa76HSDttD+KLLGDWoXKMq0AKSfi1ArJy09kAFMO6nJG5vtfBW3C3T7SDWllANCQZElqwvpGSHG
QL6cUwKaQwQu/mZ7chtKOUoUNDXauKcA3iCAhwi+09PtjUkhD2juASshJDJW264kNRTsxFcaJaZq
l1IAivDbHawCL037yWkRXwf5TW340o/gzGlbknVp42LRJTXu2l02z7k/+mc6SQx91UEkfeQvOQeZ
WdKta5i2wZZsOANjx7AFwOkN4SGBdok0ZAdUBN+bhOdPyK0iFbjHDOAfaFmC/cDhBXWGt/oO8cxh
yuUJ0ZxhoZMFpMnr1kmaAS48oxPfgjTZWGe+NFokqKV2NUJrmqyK1DpDoIffLos2qf1gja4UxoVU
kmDOEEeh0JqS8emTwxhNIzoFA1ovfFFUqMDzzLjtzkvYz6eAfi7Kmz71iGx9JLk65N0fIi7tIdKC
wctdCowNuhmDdqAVk+lUMMWMiiMo0yIdzpfFVuTlIZzGUZEr0ddBmwR9aXjxoEWo83qxfoJn5wiX
NPU5WelOXvwy0Pr8Xyv4UdD3M2T5xQR6O/6qK6elIPEo1oWJTJf+hLQXCDVCUpca6p4AhW6iSTsz
geT118uu4x/NUQgT3gdiLDLMQFqbMd+W5BdARtDrpaj9C93wot7ka9DU3/578gI3wHmJ3qtLIY4m
xdNBOYGWytvGA4hDiYyJqhr+birJA5k+bcUPWFDOGY46Ef6AwYZgi+mhHUhLN4svR0XyVPiclXcX
LUBJ5trU+7fhl9/RoWFS5PtrnsR0SkYPOVh8bnyb3qn09IxIMi0ShNtsLdGThGFBP6b3djgciAGG
0yGrINulfhG8LhI+JfrBgL2k5hFMhgChpZPaa2cOZyLVEaXRbYjQu7TxT3yNv+xCJ6KR/BCzRsRT
e5ItwR65LsuXJIkROh/M+iAbPR1Octf+lHRQbjFEygaevzY6cDu4to/CtsL9T5T7AixQAJqQHN9E
GVCCxylyj7wTtROHc4Va/QHdL7KH5nDxAuTRwvWSu3misMnGJi1HVjUjMfu+Ee3P9EMfx3nHCGmi
zPZXWXSnHL4sdfLEIJJNQViKD4c/NfQzIo4IBmjS85BOr8hr3npU6oo+EQ0aITqzZQfLDqRCOq6O
Qj7BUn/tswiIDFgJaz0eP8moY50Yw3oNevSu/6Bmc1L/i9tFmYpKQMZNyf5wg7bf41WEo9WHLUlg
o9Mkkloba0XhN9hvEDNYcbvGU4hzgpIgfeJ2CIaFw5ScEHDwPYTms1qxhYDMiNqrrEhSI21MFswa
oIKi+caeZYAhwDNamMgLwDAmkkSGyl19Bl69QvyFMOaviaDLhscZPpXoQ3XOUTqNpnTIUGrCCnIw
GtEuRCMNXjRo938jEcO4KUNM/G6qMRrd7mokZ6lcag8YJhqqxAzWd4QbLOjsACZJ9O/YPfgd16fK
QikEHAbRlUev0f5xOG6lMccOGjXuHmtbeLOcHpIU0xhGSC4Go4bMGBu8V/XAAz9ss+AMI6tesGo4
PaZ0u2goKU5cZXqJ6tBGpmfOd2IZs6lPNG0k9aw9slD4F30WEGB/trH4bYldAYktpRyXIpMjWm4O
XTRuvD8ea97934IO35TUBsWgYEGSSiERATLBB7yRkennaG5AT4yoqtxdwT7jrXxYUmh9ch/5wkQV
Vu/lDwfIbaJmQw7C6fdFzb+kDdmcoOFYgWNX64jvMZUqHIAYtAR3dx/sdl9aRu6SvuWSFJdA4k4v
9B93HwYMtB2oAhBKXASiroFEwHAY/gLbe0LJRy0YGqJLvcWaq9wNTYch6cNtTgpBr7vtonqASGXc
Sxac6JdRQ3HcEkC0O99sAPRbxAIyJAyeXTI/4nRG2d8JicSH5MRHicN3je+n6TsIGFF+oW+U7zj7
eCkdlUUDkCAKUH3YbkiRtFJ7v/EkKCz0WODaug+dTS4tBkjB4+QpK8EVirAE4pkw0gN4vqq7A9lg
KKrSjv0LNft+iDcabwgzuNl07nIU7PIwLu19NZ8NYzhP9urprij//hSbYghUlr2/BcPN29kYU74i
s/WbQkthAbOcPXngEn7ec4v9NiBquhNCVKZ55nG7ZiIyE8MVoCPcmBwW4sMhQp61xXywhSYFS8Z2
aAywxGj0FrxutWiGaBnQcnvA5mafv0UHH01I7M33Lc9rRy8mpM/4k5LVXS1cBTAU19Wm2VZ4GCCX
X9MliF598+uK4by6zADAn7jLmb3/DNBtjb4o7KoGr7ZWjwEE5oY6l952/AG4Zv8s+07BX1e8oEt5
bVe7ctGO0la/TTCiZRR+ADU9B7rCrDwBoQF0tV145S+4tFCRcjvd4KOsl8r6yGKBdeP9sGfa4td2
BzBqGnRwcgfnFtIgp0qHD4M2aILDpX1f0Wvn2CTdc7SMh9DWo4RjUcYjv9Xn49wMpz7Pc/14Z4Zz
nl8ygOsLbuwl+KoKeE7Yah1+n15rmN7Xn3pTFd579Y06mreq3EaUAzAaV9oI0ICx4v31yGg6cnO0
4QU09NPoVT8+tHwiAPL4zD/upYqg93+cDogZ++vqd/edcPc0VG5PXwohHEfKgBSCseMB/izjG/UO
kdfCbeAsrrUbHsl9RFx2qcDIQT98WtJhvoOZhEtSu9IvYb0d1mZIDnJzNL1/N8MLb8PNxFNXvVfN
YWvIIExz0G3/YnubgwJDV5dGKR019/XmudGUeAKZqVeXIqw9lk+aTlYkyisz5e9MGXhZlt39BV2f
b2b9fZWfq6ty0r1Fzf6LMRkg0/BtYa0c/H6g7uDN2Pk20ot9x35q/SuTWBRJiXPj96r6OPz9+TtM
wyzMzJD/Y025RmPOayGal/gZ9Bv+69w/Q+VrR/SOLu55z7j17tXmqQal1X+t9UvM6jMYT3z08Kz1
GfEaYQe/vITMn/puXLlW64jER0NlL9coHAOwVtYFXwIZrMs2uBCKvmzvBvJjpMOq6bE0O9ifoZDu
AhKKN1m4/bKEfdZ27Rhl8Li7pn9Gd8Hk6hxj+CaQ/wbPx6DJdI588JxCrzhhOELBwNmw2TwHljD7
sRGqlHg41d7ZVKz3j9MaGtj60pRiXxY80pbpE28yIL48ptZ288gcPXOLdNSuNCRFos6ZKFrVQ9QH
fq+4LAeXT9RtrZ718CNYO/NGqWGAwXFk2tNCRO5n+O3OOHcan/5PSzm2AT7CkFTPa5wz7Otv0XZg
apBpdH4tlFyMsHDy9qTxWGSJ+4nMW++aqtsl0tKeVkRawNwDvimUrH+dpiN9vO1YZ2V/3POkofLU
3Y6b9TI9Tx5PcGTPbs9K3LI5vpmKZdopcFGz2NRmaHQmFjsT3+aUcTiMME9nqfzjZsdJF+kW9pOw
EujlyhdhuIkkEkLuVGW9bc3pyUWQZZ9FUdQA9X3vuM98kHfclxkQxTCEnujqBf/Ia6Th7wKVsT7w
38X7Md60XyNiFaRVS5g8XNd28/7XEQoy7RhrZtKk0BmpkxJPyatITBnFBIxirp8jKRppyX1iTiCq
tj6q2wqlWJMpkE478cd5gpE0ij/oYvv7RsuHF0yj1g7vph1enzamuUVvu6WzrU91ZPgwff7ZlKqN
eb4uoVoCO8cowG2ZAQPmra+rDxw//8I02Wm/JiUT+t1tB2Pv71vbBPzcwS+93c9x6YGZmBRO/wbd
Jwc0qi1Nu8sO9T+wFAKjS85sHedRuSVdcdYisW6cScOlNEXdlSJl3GXEuH69TDvZOs439cjUyv3H
vv7Jmr7nGUCMhIJGaMHR17HwWUXJe8eoZOuNIGSjLIXsjYGgctOdHK9i/Gw+vMS+45n0hhEJPdJ+
gyOxZyF/+e7hCmnSKXa6a/NiH0Nrqya24Y76+krHP95eI3R+R24SpywBnosIVV2TUzVb3qsFd0bt
gCWnQa77679ucZvcGmlBJI0QgBehU6pNPcMUUzpa17DfytXTIQ26rVotv5POSPBE4TM/0WyCF0on
c4xHPLBAYWHtqtStErDaSKU73SJ8GQ4quswC9RodE7/jo88Fvm/dJ7lKAFqsm+TUL7dFDWBftejB
WI0J1p98vrUusLarSjtNoucy/cxapBdUMq32AMUNDMZu5PuW4eqvAbgWNAFzHzX662vQ7CjLrO3q
t8dV13BTcA8QUNa/F+n0AZO5OSgq0JnUGwwywb/RT2xiWITrcGheY30iV2QTLLvh4rZ1SVq7sUaC
0RzRXwB98hSK5nkoyLQCcO+bJi7rgNkxeJGpZfRZ+4K+Yewl9JjOEaF3cR3cvejM8QAQdH1Zalc1
PEYjUvwA4KJ5QTO7/gBTYFf8SPYLb7vjAHJlf9Ve8+uBHUaqCIKj/YWmBMNg1QJ4YDg/Sj33e3o7
MSe23sYRwXveD4vnV30K9YNk1UIJpmyFGfVDffENBA5Pl67KqRyUtb4V5OcakxCS9GlOgy/pZ+Mi
B6t0HRb+6a33nrnDa4GQmxcQVa1PeGWClsKj4AgOQXUIyaXBtxDgFTb1GpZFAJCm+Vz67g1mPVdV
1gsdSJT7qknytU/QaAcMn4FwIfB/0i4uoP4COIYIP5eAiWxHZNs4vp392e70ngymiy189pRme+6k
QHPs+i4pVFs1FhyqX5sOWk3e+aQkt3i3J0ObySmNviKqwkM6UuUhQEcF9qNKtGatWcUjfXmMsUx0
BBLySANPGfja0zwfp9qmBQLMtoYcUz4TB6+0P7U9JDexuwRsumd0J8bkQ9DszHA7Jv+CdwH2o7TB
y+6N3t0pcnt/H3Gkv3TnTbfNCN7kcYVn0JRvkAJ+dptube/1o95xLE11VfWbv6wgX1/pqn0dIxgm
wabor14rqZeRz1p3xBev3CdDweYwv8EulEnj6Qx0ch+giv8LHrhpm20nnM2wiaBXStAkpBxf+LAv
X9QvIpA4uK0B+tXqXohAB439hvt6uAVKw/aLDaO7NQ3xgXVaX3SfIzaCm18XtiWC1NF5NMB3sYm7
9eNDE5oYcj0UNGSqxL9/5mzrZMY8byusod+V2kfEeWnisuNpgEN3KYKvhVSKfnyQUiJjkasqj0lN
Y33WmphOl7xbcc3MxmP5Kk80SfZIXoJKGL3t30Tsndalbq9hClyYxZnBnAorr9Xp21RAhDh2UISA
H0gLAaAcc4vXZFCg6Q7ZD5UMghrm7vG/XwRQBZkh4mGrDW0TPtSvC/I7H7TN4PrzNALRlZzKeYC1
Jt9p3vCBwuAb+joQKtutitkWxf7wmoywfmXIC5QFp048TwEnuxrARi1kQxfAk0bXHITpvCCemwSC
U3YdnKZsCnhJtPY+9BTYgUa/pui4tKaZaq015OTxKtdWz6Cm7Pezc+9dzbo4XdgfEk+WeZfT9usi
9deNr19VNHp6OnymAsZ+5u72Gl8AIE8v/q2k5Gsl0Ql07m+CSlAxh0VU1YsfZdjT5XctCdmOOSgD
uPFg+X4ENmNkjESenR7qz24MCq/wHjc/LwLSzAw9GfeDr+Ogaq7TUDclZfsZIRJvv/B+3rytmLzR
asKt7ZvNMUnZ2d58f+7GSlGktcsuu6jl4BaQ2ElsVi7dpzeNaWA/X5xXgncP+2856c7Yuxclr7pF
szocbu6zmHSSvB1Ev5kxe+5uStdga/4kRLxv3u0uTfVr1yZvoqAbUsCU0R0kE/3Tr6PD9jHc851k
o+tWDcVbLIqVRb1n37ZTvRE3WCx2jsKJXVBtbTNHO/fJ0Rlm279i3GAzz36J3+hCQdfo3iBgAEg1
alp2gxx8O+W8Ebc1IJKLm5Qtz62zhSr+cdDaboTMYzMdmZnIgIk3PKOp3rBisLJ4w12j+vQGfB2W
lt864T12Ay7/b9nxrbbXNv3iNwR60rk5bVHHoPCiuvm6havBY2u7oFP7RnUgvGx7ZhUiD/10yqbT
nbKzbcQXElIVqIO9878IbjH2ZRy4tXoyYAM2e6Pv+To1mPuAsQElRpxmSu1zRFxi6Jm/I9YkHpse
EHAFppYJZK526U/oOaKbNe41pxTD3s/ki1HWNAC6aR6JPAm0Nl2klbpeopcWVl+nS110IWO+UOCs
F7+76oRPLr3+9yh7Rpi/Q6h0emJfwCOTJM6fa1ozxuhPhZ6ecQdUBXVALExHOoe5jXLAieNLoJAm
s4c7629ktoEcFnr4qALN3a6z6WUIDq7xwevEaqhtF2F0zT8WSwILpqfHRtjvpJjygceoJ/+6hyYV
RWACaEDyg+1hh/WeuV+Io6n/zjEDxFeR68vddhWWTbx8HD1xalW23TsDdrfzixtU6R0EUpL4os/e
LJsHu8QIX+eQV5pk8E5Suni96Uewjb/Auh0fpVty5eOm/3ruy7v31GgcdRL7avS74Rc3gUcwOR9r
O3NmzSU/drUSH+NfrxncalV9grIDpdCub+OnQjNmU7XZW+pFcv5xUT4IOZyAIrY5AaAv2eZ7/INv
QiIAw/nw0oedTVVGldfZZBi3UNsirAhDyTORpfVfDdVGMMxybk2v+3Lub6agE62hEmIoRAOE9+0v
f8/llvA9OvH30kMZpQ3vNM7zaHaT2O0l49vcQJ9hfYZx6LDZx386KFxy6j1VeMZ2saOA0l9wMnoi
CPVQZe79gjQPqni2XZSIwwbFeg/nDE0Q4mjvtYccDrOjFcxafQ1/1e5MdzF0/MILca8TRrcWmzdO
LCCF0zN+kBgoO9YrMure4yZslHNHSBXDrZ8b/z4LOOYvF9vIZzPc/uCCq29soeOkGrp38T7H6+ap
IOXdavv55eOvZHBTVsCQ9JsjKSYPl7md1B7P+SMWpYkSOuYLilvYve0TLC6O8q1ZTdQvTlIrvuXV
+S0fiYJn6sPaunj4RQPOZTrEI1qeOblnnf3sDBT+Gz3UVhOTYCYhJpW6R5AEqMoYOv86TQo3wtOm
2qIB2LqElRYVsL6206Q5QgT8dQ0ETsHh+lbVv5F5R2PmCyZ1S14NRFUDU+WyBSYIgmOgtuhX7IEP
+iTvto9aeI4RbjrNnm4C0KKYzsyzKhhYSZVfhxpwsx9pp2PpJGVbivoOOdht0ynV48nlpleFhIsB
NAGtNdxwtMmtRSJsHy9NlTN/uIc5ug7M9IKMYe639t+y5y5DNMoT+6wF+rln/ZCLgczd9L5b5jD6
2gxfZa/z9CtkzipAfopSB5vpfYLCh/6Zme/wDqKO+8gkohObTsaxVYWGW3X7+S3UPpQr3WAblBg2
zb411l/NRYf+3a331Qd1Qz0pEbropPbusIgmLR4oIPX4+OZdHDZjtq/LQXKbmF33Vo31bse50osG
/pL+azbcx5NoQPJkoRXzfcV0ztO9aR06t6BlTCt9kJejzmXaTibfJvVii/F5BuMXe0Y/M/HCmrRA
SYs3k/GiIWgETWt6/w0ZQWZqDSLnEbYzD6KUXoy3K3gJcOGeHNRw0dzOKUHexmQwfUOJqeO224sC
vaSO93aRd7AK7+sV1FufKdQwpVtRM3PaCSMDsAvSonEZ9lC5ObnVu5eDm+bfnqFIHblpl1YGoYjx
idtpzJoIZn0St9sNusb8jiHO89XE4HRgNo8m87CmU9yOpD1b94wAqa1Zg5R1eIHPgHticXeNFiXy
7Tr/NEbW8987wZgUK6rLzSmy6ftDT5YGso7h2Tefcaz9FPo7pjUEMWuNTWv39fTO5DJ4Y+aBgUpz
lHVpLxost+f6dpngPteetcvgYvQ41rwSF/Cfy+GUGRgANkLKV47N+nS5pxjd+Wbbbb+iz3NGUdqg
ZCpsLJVeUZ5iXjckTPPxlQ47m7qnUu+2922dIaeld59Ia/rbT68s3W+LM1VP3JRH6IBRESd0MSvT
TkBQW1E6gAJmdXq3Iuxb1FwAn+9YP6DR8Bu1DCKmV0Ble0W/77CGJGrFBb2ZT0+7TF/0lO5Ds9lP
m363iQptozMxgaZ8zl62G3A/zSGoi7rwzoTSW1ghSsSnA7+4Z0Ft9Ki7H2+5mqG7vEtqgGWLQXbY
UuSqg+uBaTUQQbTa4PbQsmPKTQ83+uh2m8Ypp5atbShEQWGTL9NfbTrmMLkpyKdI1/q/0/rbdsFo
E+UPxPs2GJ2XM9LmlVc6v+iF7o+wZqrZJWgxrDoDzvJIxaWG+J7uxuCS+zrQ4/ZTFPWIv1B9xncI
XHTW2uRIiG3BXihl2o/gKiMVjSKbXrT/oY7N6NW+R0/ODTQCM++bqPC+HhIubbqoZ/7nq75Rd0PD
/jc6MExbmzfB393hUfDQj+MeWsMoaDaUTElKQjYCQ3fvbMcb2sdqxRyzXn9IOqqfA3ANumrwQCre
ZQhIpg5HxRoxAn0srVlxoaYQngEYLrDopwYzKOH5nLT+WGOKRYYi3IFacGFUnx+VrfAAO9AMun37
AEFP9wSXGPmO8ylMy1y6YV9aFuQwiXeVDP1QUvVPGRLTAKA0B36nB3OrVtMu3A3oeuISBKDKoIhX
b7Ja5j9IwyxLw05KBUoWPDu0n14ZlIwkSeS/weWDXANyHbmyRikOONKu2CPyIKMYGO6Mpxn2nR6j
y2Rb+YN8gekASG1V9G6K2vFBSnFFdI+w3NWCv2PsRp8gtSdb5xVskZE7Wq2whVPEk/5X4rYBbaA0
EKEUWyDfYk9kIoU64axp2m1Etr1Jl+n8z271wsmnxRzSn1znbf6pIv437fD2kNSGuBG9AWj5HItV
xelpAc+yzReqmWS40agP+8JNFyM6z+iokWZwPKZOk4+5HsFrHs9vV9d4T37M5f9nDT/ZHrSfYH5u
ceJeN/WSq+EUB9bZDsXzhP4dCiXj+hh1PReD+8aQnLwH2Munw8YFL6F3jCYjWvuhoIxwCBSls8k2
dyJ4af8j6cyaFVWWKPyLiHBGXylmBEUUhxdDZeM8D4C/vr+0o+Pce0/fPWBRlZW5cuVaVlIKs/yl
DsELyu1nVWwd6ZedhxEloR9ts469qk/8awIKBBqkIdqMgCFTK4E1F6+983glrDrQTIaCsOeEc4cu
hNBQK1uPr/BDV88ssnA5Ls/wO3TleFd2cheYEGSKrLI1aNBfUjtsj1sb2G34fypYwMmEJvn8vZHs
9LR6mnvvLu4h9o2JjDOBg2jLYjKiAo0J7YIlAMAAfgvVCSge6F30hrL5CysAes6jZW81468dkYYg
Ndc14fBO+9Q38+mpMqaoXvmTxCUth9yBdziUlQR+pdQeNEW1hVw1RwZg/s7hVdln/2QezB1/uqYO
pa5TNy479aHQiImqzMsXiHkbDXDXm+KCPLIqOs1tJFVI+V0aMRB0Lquu8eIjINTPN3DZsBP/uh69
hxuzC+J/MtVuCg1xVdWNdkim/laYkdAOphF7X6POr/z+nEiuxTfwAf4eJTB5j/78DpX/rMoVBOqP
I9Oiwp9mbAFR88PS1WDZixI8QReGXlmpKwiSUXQ9Uoj82kdOiTl1FpfCq2Ps0g6r21eRjLX/RiNk
kiqDipVXBxsXFVYHAvlbKNPzy4+HEqmJC3sU7qmwrEzs0CW2VMK8+rm8LEEPGUIo1kJ9sIh2bEFo
94Dqyz+B0d8BwnbcqtBHoQ/BgdMWXeMQTR4GxkkMpWyG+z94LTw+21LmDKBqLtV5miNzjRlu8lDM
m+JmwRCge/W+naArlw0tcCXS1en+jD78PtWNx54QSpuDZjn0HTgvAIAtt42Vq9oKKUiEJhjyCsQm
9py1qukFE9lJgzmfDxQYThJwdNSF7sAEF+gNr4ACFbbMBMns7EK/coy1O45zd/iuxvkhTAkPyOPS
pz78xIBNp6969sWCthrDrMOAl3Cuo3BcKKZlkpNVwIjajvt0ubcbBdiSpPRnIHTktQDGppqLlAnC
J6uDK7+4AbMdJmnb2GELb9QTfBKI/Y8JJXH2mbP2wi8zxGNUZEz2wMfcBfAZ9kD/eooUPr0xWEpm
WbAYhVDxKm+IGcnH8iNhr4x8xFkMekjIRsNXADbEoYNNOJkjmYMifZfLgeFXuA5A3hjx0oHQwrMn
A35QxGDpJ7/CG04TXOBzf7obwc1lrtmmLRtAJGX1JyvoZA24V9AcenAEKOeYvwEplbPO64aioFBW
SO4Js8JOcmHi84lcCewyqNIJcynCpGHwESAbts/V4qapHOZ44D//XFOj6N4wYTjvAjTu+ekMD174
BHVuenl6uEUCScKAwmAa5YP1kVa1y1TnATm3nHBwt329C51g4sLR/NledQ0kbES9h04FpxDRWzER
dJEyqfrNrrpFPk7EMpVJy00mtQBrPkjp8HAQe36CMDLk2CDgVWaxxMNVTUqgQHA7pjN3TA/Kx9dp
/VhPOOLmHvJtPH+kUdRjSg36mgYULjxLxP8gNyQ8gJzq0keMiV3skWAh3TbnwVcIm2IvbMIYwpD4
g7XAJUa39kbYyIs1jtqRZksL/W7RFX7At0C/n+nPYp08OZxsJNFDF1y5BRuxw+hBjGJOcoDiwkZG
V/MQMVfCJNX1p9KDphsX7gRpKgZUOBdWm0iuOPZ8pAnssFWDBjEdGgSkRQUFC7kDs++A3RY97VS4
lY0vTQugQnp8obzK9AkFaULmN+FiWUE6f3C/QBu8jPjHmJZ0d1DuYY8LVQuKG65XoC20XEMYOVjM
qdsCc4EQqxogZERZ8IBiSgbYs83UTPeK+4UkRGkTad0RknAVHjds9qSDf50L8M8LITZgf7A6e5bz
Qhd1MBqBS6gpknrGfcimfYRQe1yZUZGZMpooWzt7qxAutr2mMiENGdx9XFx4X1s79x8xbQi4/FrG
XqdncV1jO8gzcFozHMmZDgCpXzTddcvicjTlY6SZ8G/g4ImRkdB8cewib4MmQgp8VvIlEGS2CcEz
aTKBw0rsB8kd6QQsOv9KMsqbYlSIwHzTDHET9fU/cZNlzOHyQfBWSfZaEvxDNJHg2UsAnIgdmkSE
MxoPS8hxV0sgM/xRyN0yZqZYRuheCd7sjHsKWL2DLoj5bqR4O3UHHhcWo5dQxJW4KqCYj3pkQpuW
2Rig+D0ELZ1yq6I7+DQLu4O+lIO6tnsLECHn7u3KNABCQND5mIbmxEIGKe0HpGQyheaJh3fT7GF3
FqwNNh5MpSRouksTFkQtQO09/g0//nSaeu5MVoq8sQMzDnlEtOpYz4I54tKJNKdmrybsAih0MPZw
Xe3Qa4r5pl+Tw9x5kHjCxT6AwwQlqVAp8xqJ6DpwuH6GgzDOXaiN7FbYME+jouGPpxdfG8IgZTfB
J4bNmXL3sOF7f9FpRGgQ3B+/zEy4xNLv7mHUkjH1sfsF63ljA2uXUTIZ8WqLU9ib3MHM0Izne+Xu
E9cBcZ8nf9Z49LiYIkcqgDzXafa8wX53mHmD2guPcxRN2hP1RpyOOJEQydPZmcMG7QgGdWchZUDG
nRCX8ysV5rQB+5JGdlNESR94YYdoz8Z4VRmBXTdhf3cVJO9dSwiLD3gXgDgW4LVdOINDQ617ML0O
JB4ax1oY3+OLOeiuFvAvK4WmpqIKX4dd5tD45Uf8Ljgmi2rxhNGNQBGLkLr5V2otHERiHkxmeXEA
Yi4RN5tgxqQUVOjt2jwmHFMG+U1zsFPrgzngp1hcUZoUEgGvOEXPkzJr9VzZg5NJ3xmt18F60ZyF
eHKO7jgbtHdILzkZVDWgPuFnDcCP2JGjzvAKhbzcGd4YaOePlnXtb0wN8ABXHcucBQOYDG3Q1Hzz
raikKpp1vAaOHmilGIPXfLgRHEui2Wz2TO2P9wQLRbgQ1G08pmi4h7IuPQB6yZGCzGRuSRxOw8FT
DRC/N3rReGDPmpsrgj/QexY9uzERSiYTmmxizEhPm9A2A+5ipjGZTMmYNntaWvIVIFFcmmwwOLNu
Dg62t3U8QzNoxR1XdwxgiLTw0QaFAw5VGoer261ZW6Rr7jZvrI/QXHqAWdFx4K4wGviZhVCOls5g
7VGD2lD2t5ZMWxZddU5nH5plzqIH4sAvhbbHwgdg5Lc2fqqLVrRE0gg1S6t1AfrXvMsGwjS34JgK
MMX4qkNWJEyba3rDEKjn4sXAIth+u2SHM+7/Mi5ol3Vbi/qw2ws0jcQGG4Qle8h+n8KqDgJFlxqG
OfsNIS3WH+jQfRxkD9QnRzItTGksdG6QkUNVpphSXkzo/IqGQMNq1RWq+nljyi3HN65pVulWfS5e
i4NcdC66d0v+64F9BLEan/PSoQs9Lb4mXt50yAze+R4mBOcPJ2WCKA36Q9Rpk0eUWywCgucaRVD2
KzIztTXapCWdozsdXWZRJxoAAZQTuvQ0lenl94oxqU3PTI6dBQGeXP+5xI2Pxj5Z+kS8NijQ39LS
WVbGov52dEMa5oWQ/LAhYE/063NEX7UxPG9d0g7sjFqDQ9uuzQoS3ypo6iackJZ11V1QumXLYrTm
6TFhtFeM9Yp8AeRUnCBRGpz1Bu1Bc0MA6LlZU/OgjE5po8h9WBzpOvJZsG4/oBqBOTwrW6F21TeZ
/OJdIN+xxWYJzYVGzVhKXD0sWmtSfgxSmDmlHCmNpNwqxEJJ4ra2TkNOxxuNXy5pTcHK0sJWJNc9
mjmdqBpx181mx6fdApGDLRUc6XsZVzrm4t4G7WjJdjyNBcI4m3QV7xVdUdp87OIGAq7qAClsi2RP
5d5QDWuT/GsvJUtJs6s3WO7Mam/QWeokyMc/Z2CNbxQgjSYJ2qbeNvoNyJFvqhF8zAXf4suvkneU
JEngZL/pTx0yIZ7KHTpOtxpM+U7PqZnseHfCa1xGL/I/GsNXEyjtbXBdfgWUeSO9MMjbH9RM3wZ0
7N0EMjnJxENpwNiybKUkuC0ZUP5pA/JKzyh96RmZwyl0a4BWqpBXAg3kQeb0MvLdG3Iw+nqtvU3Q
7lr68PkyMjbRUyzHe14F0q+uInua4JiA/YPG9XT6I2n4kU+0cVfmBkskKO7eDsiyUukZJtv3aRFX
3rL8Z8pdsjOzwcjoWoIeLx2lkSN0fDa5x8bbABZ3DBF0S4HyqClZZbqlxj5jPrHV1/9w3S6NvCy8
g5XvydxgajQZKAneV5rOpBLsoNutj24ZOhQIPdWvSoRa2+SsGEK1K3+3KIKkUy75uBYPgD6vSc0Y
vr3VfjZBXA2mIbvzsfiCVVAboOVbPzrfI3k/nxY4qwIJy+rzhw1T9K2wppj1NmFjNShK1STCXx3b
IZuFZ/HrXNUNNLm6KdAdNp0MusG/gcomYQyRwSY0PO65Vo1+Ga9WLvMnxLS0VA9rx2zHWzPA6R/0
84fwzXcr5l9yUrjoMSLlI2EKLyHUkfg397ugeUdifWo69VSSy8IUR/tTOtUXtXq/mN2gySj23jzq
ASSMucnlniQR3yqo87uIQvxp6qV15jCksL+ZX0ectt4htWG/OFd4RJS3Lv8kiBuR4ZG7Pn/qjlTv
zbrDGxr2r0MmsQvGBUQUaZIDd8cYGI7i9L2VkSdwBgE9S9IUuEIvmQttGy/pqd9ECxP5n7844SBf
7cg/oouL1FCrDxeeYoOpCzcl7r/JHoinKn3ZXMCIooK74HZWrCnA1JfJWdW6Oy08Y7xaTaGnyiBA
RbKVvIf8B7+U+imgLZ4y9i7Tscz9MjqRSRExg/ECX9sJsk7EgVlTF4HaJj5fwKPDmqG8K/p08gv4
pbRxjyIGLTXQDoGhC8vUnEi1JD6BibgKUcqI1jXD9XinqtNd/A2oYThIMiZNmqWTA56hiOtN6iY0
WhBnCrENMF89dgcVufnc2eJpReKDQ2ZTQJEXi6bajAq1nNODf+teIsjOlX+3epRCuEmR6ZO6Jh8o
IVyjgTGip3ZXZ5wFdpQS1hEW2x75Vb8Nd2EJ/QxZ0iiqW6v9kDmpLsGFelRnzFFm2IcP0t2rdXgY
h4e92YMc381mDOR1wwf2BE4LjkN4YncyUvyJ/HqOrMZVaI8xiidNo7x7hNo6TWt4GUSw1lVcopiO
MrhAiexH/E2ivPtCEclt3cznxSCmfxbLKf4KK7w1ogdW2CZlGiy5Php6nn4xkZ5B8aPRo3ELAPt2
HxVKKZWNZgITQAdV1Sg1KB4VjXvVF9Zes/IgzURcQ9kHWIguAK6uDlC1lsxMRmQyrlN7R/8X4CEA
q99uiqzWv2Ij468I7J0NLSqalZ05Qy6qD5CQv8UgwGILlYN6AlkX4SETPhfAR8PYF4aIWLCQRkNU
KJj8lILzZdQXw72j1aweT0Xpo/IWaZs+Pp69DhotSQDdznyusc2pjO/iBjXuvEmWL/iV/i7AKBy7
BvYuIRqOCki6VEv6yt+d/Suj8+gguvB/0GeDmUG/djbBf2g2L3kdK6KVnN43lWyOP5DosnEC2tmL
feK6VGA9hwk6hQsob1UpJvlPbL3gAM24s1OX/ktAP8p1gLcEW64TjBpmBTrOET8CKvsdKZXOC2Vg
Se4Q0pC7THHIocIJT9BQZq6C7AZTmaSPBJXhejYd4uoWwCm3G7rGTL1gQUDtKzJUfGAGd4edrNUG
NdXUpg6CPZ1HUYIA4X/gIIr+D/thC43zoVOb61LEM4LL2m3J2QChkvzQMiiqOjVVF/JFc8z9RnEn
hnAwjVA2o4JjpkUD5dHGSCd4iNmjOGxjxDe3hndUCaa76OhN5+wjMfvozG7MqziHnYzWMHDmcgmQ
mkxd/n/xawAE45SLpkGTuQ6EKKX4QtKXXglavusjsFSMRJDmvJl+KfM9DQdUhJyPbmy+SBjxtT4a
xjhiDFPGRdMn/PXSvlqMcdYY8xbFHlb0oprE9z9cJBCNTLFiKOfIOjFhypAsw4KkBOiYwwlB3Pmq
YpCrc53o8yGIAijRMGtiKgHMLZ7xU5gXENo4SjVv0+6ZGCL91SOsCmWikvkpfkb3bVMVSk7c9oBY
X/aHn1Xw655bLnaBVlAFkgDXdc9Dgd6BjWG0OrQQDycUKrobAfDHbXZO9SQ+xkFjEYhyYpah3spG
Y4MwhzUcdWnQYyHSdMAkGVV2gQRoJsu8LmEdAcH4jcWIzNNTOKLNgqVGgPz89No2PXRHBg1/NuuW
VqV2DcJme8DCkD+DvmkOfvQ6z49Qo6QwuHkJvZ4ZWhvPZUvaNIP1YEHhwC3IjwcrELvdiOYzSBiw
NADkiVMtoi9ZQ2dgqxws/3gMUQSk3YaSivBmUZ3m9tAZA0OTPdzbSXc9ES9ofGKYTYQSiNRAO3gx
hffNu4yL00PpIkS/fxsIYSMvcYURVSCpCWDfMvdqV1cbB1dXcg/Hl/AHTP53Amq1pgjEi1AQs7ZA
b8lETevR6DUdGafAASy1GgCvAIgi2xLzWanQaedzI6H4hytAkOeJAnK4RaTtLWNKVO/LCNtcdF1A
j4S33mxSEaeU1B1/cXtbg7KPDmGLQhuwW2QzhIW7pDnPD5ayE39BTjDl45H4SJnDvGONbJHB/mIK
EmE1hUK7H3yhKiduAfKKDR7JI0dn2ixAkskfAa6OmNoA8rz7t5QNQ/SkouHq+svFl+E1UpeuuboC
MSenkCw3E+QZpc8HvD0FDov4Tpr9hsrDKgp/81JBmqk7YHXAKpEDg5XFzWHWNC4bgXnuXXVFXgUk
+pvEKL1TjeXcTVmIhqRTLwgI7IMG5f5PzJXP54qAf9qdmADjWzttRDO7pRbju9pj9THoOhUbkJF0
QdeRM8AX49GHJw0Dkr3rHv5iQJxZj6ku0qorTAclaQmb3+WK5qdzhNCtDwOoDSz2156VAw43w3gt
h436c7kFqHgTTvmvL8cfNCXnX7ndt12Duo+464C0Uivs50gBIgOmPjHokMgkqhPaZvNmRSOs+bB3
R5eb7G06ZY4c0IPvFJ9vV6Qc9DzaFpxW70NrYDt2OMDH/vWJjiz2UGBvkFGaME8eVPkEy5rajFpw
MHQcfhwEiS8yS7vxvAOEmP2POOMhLYJ2AIbBY+lxfLij9hf+x9G0nOEugZAMODLaIT6hHBCp+eSd
TQBhAwTg0NSLkQ0gmyVHWtPlOVi1o/JlnNq7Gkt/6Wgbne0XkyMWfQaFhYHA3cUAAZoNZjBjPo3b
fZtKabfGCZPzf2NvX9eEMn44WaAoouC9A3jXQ+7ZmssIdKuOQANqVpVH/gZEirwr2pcEhRvp4hAg
SXY/Y3QXcwzTxzv7t8GglIHDDtW0tkcyapahkyTXyIAPzOOLgiUHIRc9U5nVjWWAH6kL0JijwZGB
SUjrcw0sQNChDoPTTNKaBenCrr5gXPzOmEwmqUi6iYS8/yy40SKHKvJLm3f9kMyQwwr0bD1Z+Gts
gy0hxIQr9gwvBDwr4jamFVwNOlQxynrGA7nbGeHTgQHOI/BG1Palbc8Y4ABO+O6P23zr5jrZ8IUZ
ZwBp4vtjgeTKnRxJlLusC5d6gapHGmDmvWZOccHAYYBiW34KMyAG8eMGu4Trwtg5pwP7dpmQJtf/
qSeEi3p/MNtpDHa3nEpgPCgJKG+ZsHvDu7ouxmvxX05rI1LxGIEl6DganQ8CDx+1phb2ty9goNk2
ipadIgVB3AXzFsJuTYJ9JnJBjTU/mXwcAJMWCqcENABImwVnKFv0rqxu3wE2pkiaNxWAaOKmNedM
AkmTgmEUpF8oVsB67rwiY+L3OC54qbCD81zLAhwdcuDFH3uDUOUwKx61EdnwE8KMhEqIsj0jfDvw
d3dQ5er05NctEWrh9uMdI9sgtajIqfUyTEPl3sacdlI1DKySoT1IJqWDjPBH5u/Jn4Lbk+1vSs5F
y0YiOQ0NS3emb5u2GMb21GoI+fGuGe6Qnh33B3j/myKNpniCzC5pH/ED1w5+Ik2+kBiXIcghuk4d
srekmpKJT05nA+UW/7zBoQQdBQoT3immuly7yP9AiqsHOJSFWC4xv0x28GJTUSjdFmDI0kCjzgtc
8uC5+P6g/PeGcyG172sM5tigj4FBKzD2hwZs2RElBTRp5hOZcSavZto6SL8bGYsGSoio3Hi74IS8
94qZuUXaELmOhX10heLIkUvrpJVUUnxkRi9y2QWMYuOHSXo/DqA6i5mHi2Czm2fID0qzkTaUAPJ2
FQ2O/vhpLDiQZ2lPsqzFVCbhv+AH4Bte9h2yjWlEO6jwN8L9mremGMeOWKwso18DoOK/7BqgHr3C
Hh01Gn4o5l4VTgXUOntht+RJh3wTZB1yDoLbP5wRmy2I6BkfTzfine/Sv50FaM/dfdRtJjTOCJRJ
Qhazg8cHyEHzWr8Hxcvpc3X3fbQT0GcGVHziGE6MwaPxdw2ESf1PMIFcCla0FNH362XAnEaXmkGR
VaGqQUczx+UnAHSZwkLiTF8MeDY1YUjxhGSQBR+e/cdnLYLa+vL3vGMY/BJFyKTOjlxQtlFIIrWL
TvwPQMD7F2V1mX7hb8sGVI+LDNjAEardoJjAsjez3R++W2fKXXCprjGh5d1U9K/p4pLhnVR6vymX
Glv2Bb/4zQzSqfQxGXsrJGFifShlSwI5CeedF2USFTicZ/cU0ttucXjz81pObsHYMm/ie7VFrpN+
jHzBu27R0Jau5EOjAYngfZsvbSZykpBOQHfV+5DVS52BSl7T58lWYu2HXomFgF+NwuvDjMQdB75b
aaCAvLqNohOR/qXmt7uak9C/YhFEA5EyRCbzyRHk3TIFiPqYOdUmfUz2oNzRkKEfQzaSCG0GnSox
jgHcwu3wYdDhWTbJKHnvBwRFexgddmiAWY637O+VAyEFvxMfbWSSTunP0cxzUZcjO7m70poLXpuY
AsoSrIbunU2WhAiErO1XY9Qf58DPAoSxP2pb+xAGizWPEkAKmCr3jIsXqxQkRmr9qJlbyF7SWZ7C
CKE6mO7WzgZyICaN8MpUQkEyinP3Q0+Qlj85kpxydIF+0/30oXniq4LhO+rO4aaMcQkZixbB6kza
CiotKdHDnm2xWkup03se3CC0B2npq+i4kVQmR90Qa6/SgXMJ5cjiVo4wZXwgdwdAXhsFRBnCOPYZ
kyYFsHH7O9rgm/xkKjrBdLjE0W2RHqCVmAgIIf2DoQvMPx+EipCZ/DSdHQwUgUmoDFjviCX+O4Y6
wqQt20JbZY5ZumRQuMtLuz/vAizIDU5z9kF+hR7txlpd3wayNoTs1cnChUu+gB6Cm7XH6ED4EUq5
/MKIuCyAz5ReRM5lLJJZyjis/0h+POnnlNNxM7Cls4kuFPDmhLeZ68BBhnCrYkTPpoliI2wRr51H
0obNeyD0JJGoOXgwgiN31Qe6+8A5s0iEIn5bTpznk5nkLunJE04IoizfJ7jUhJbhjpAKa4QNJJUd
eg6RiP5MacUiUWfUHUMd7UBUQLkpEH6CYDUc1kdDYYuxzYOk5aKNwdlxpHfkFwPfGTZHfzC+PXlV
gqbQzuBuCV4CaCKBEmfgUnw3tR4CURWlrNOnb06vn78mi6PbC9Y0FMkhuGneSHRsL8jgcTkgPWNL
kKSpDEcS3G2KIBJeghxLFjZRXBhyaaDKAtsx2E8DJoAHYw/OPmNUcMXWdkhGDj9yqGskM1fqh46V
MiZIIzE0iRXk0OXk4N8czgL3CDmAYTJkzPg8uT30DeYP6C/SNKPP5y7J405yd8fgRgiQ0ql/u0/3
m6RyIlks8aqAsFgRVlmELSmbycVSKNplHf80vgaQr7CJGvGFMBZ5lZwfs2ORy5hHG9chevjbHGFb
zNVwa0OIM3scjEy4mfSrFaQra74SPzAlekvZ8UrZRt8WWbsfQCMEOHmLaCdzz0tbmA8KsGTSFSDg
aB5ICyzItGCUiI6XEwODxBSyhUHWAMYD6q6HW81mIzLhJsI/GoLTZD436LZQapAIe3DEmH552a2Q
Zt2MWXI4E44MGu5NRhmFSdUCiEUAinsJtVfR5QmI30KaYAKDx0MsZdVMdt6PRsU9PEOjhirBx+oR
8b74uIaqhDYj1DD+wDGNfTFZpRyB+Sb6TnxUcoVYIg+Tf9Tf/H58T6X7Owu2eeGfQhmLrU3ZFy2u
entcGoM63eFGLBoboCkQncLfqCmXyA6LbRogpGBPai1tQGYurokEVBrXiAepCa6fkGlKnARRkVtz
TAXtmbSQlWaQ8PcsooyGFI4gZiTUMqvzn6Wj0dACJ5wcBcyowU2bZHAhWDCXIsFXxDZRHYI0Ro+B
T7VqpnLAiO8kiXw0JJyDFqwoDhk9ffla+BBozAJrOtXwFBCbCS8yuyTsSnoeXJptel5cqNunCtJ6
InK/iyYzo2ObMRGVprqXiGHbpECWMmmhmka1TxU/k6Yr+FtX54cBL0nCVVgtpLjE2eHMLmZfmlWM
ckUDQRxqKKnpLCjpEguR6h0AgZAwoe1MP48stUa7nnY/8GKQgJnwRHGC5s6khI7NUCyq/ojr8OqZ
WBm0rLBnAOt0FrPLDl/gCtrBLUzwWIM0SG7c5P0uSXMY8MOCjqk+bjSgu7pFq5eqiuzVRybHmDul
L8lRDTEvfgMdh4B7OD5yHCjuGa4apxwI2tEyQiPTMkJVFo5WlokXadD6EippQ8JPqu9hlSUo5wpM
wsR3uTUaY9H5xmyasJtyZ26HiNWIJCPpgkrpZ8X1+WceQwb/pqgWJgTtPIXmwoQdmpuNUccKZ4fx
jNYFZlpcYxoipAzwQRjPU4Z1gSXg+tAfUANSFF5Jev81TrNYl7VHfajwJg37QkiULA0rBAclStg+
3w0jgfRBwGyZd7MTpNGNaSNxLKSwVcwt8nbbGagElz+vjJdJEMW77wYL4+E1FPxKLFp4QH6liD6l
b4z3zmZUyTLarvQnSN6J6KhdkUSQFJN7gCKrr/X0GGBypM3Up1/E1iR69mC7xfs19KKQ9eCWqDwg
zamoGXI/Jkj3oiFDRt0Q7CgNVELlnRPoowimCVU2y2GI2swTWhcHAiHrLjpsTSsCkD0YSJQ2UQij
qHFd2OUcXlUOqWyF6nVpK5RyjbBFUAfMg45B+Ou5nJ1EpnBJZqjVHsQgDZmnrX+Ax71hBg9kbu5D
MVQYD9DMI5SIWQI4LXq9CfAuF42CGW0cpo5ISnJ9AmOYEtaJaKDct5jcAN8L0j7EnY1ijW6vxl7+
mBdvgQW6oa/rhlzxXCNnxo/q7sCmoMqIw7zYMwOngg7r/Wsezu4XR1o/R2CiWY/kdD+lxQQ8RGoT
AxbESPWAstMT3sNkukhNPetAAIX8AHxEaQ9ZHcW6zZEixNrQzSNzwbTCP/fbzu3rkcEhyPi1yGav
yIfe/FLq+eQWQri9cJhvMHSEfQoa7uoDF5rUV/nKdNnBByXB28eayfKJdCTUhrsLcWK3MPqDdfGm
jwnBPgYdrgBrqb2MjDziPtsjfQ6qN6cCfSfRbfSCY/0zPdRs2QAXroDlXwBM/ZpgASWwNSRK7FBl
l9F1e5BUSz6Vt0bXCxybVB9skehj3ouyAZSFIumw5UzCMFua2AK/pQbiygDsIwQzdoQ4G7d2xj0N
RTa/+by6OKtz/2OY9eIHjYMnnjCCL7DkdPkl0TNR8CStDSGJzyv7ADprwZam4KGIukIUSYjbWGi2
SGF0+hIGtZhPCsH/Ya24D7iVayTEWAkB10FeYJixV5mYEpQGovJ/FxdV04Jcvsmddm+qZXKXHlEL
mNMB5yLWt81a/D3aT+kKFmRIKsJ1C1jbbs0iuLLCMTWzXj/QEgZ9XV+IbGBVxNqdt40uXm+w+9oI
+ADTznTzmUB9RlT8bPJoAiu8+KcWdKYN2by0S2C6ZTR0dgxliRBLCAULkhoT991Rzbn0aUnvRdQO
uiy7++nXbrS7MxoSbXObU5lJyGlwA+1AbZuO1hGH5UAAU19ZL7nbzib8hZDIEF+tuwWlzhV8j3Kh
2f5pWxLn4Z2ybYeb0dHpIONxVEynMppASICCx+qCBDooddHUayz4+IyPUwn2vKebAYUFqGdGd2hp
Cqgtzro8hN17j2lWqMeKCEJ/lvuV4gVkHPjYWe5oZmU9MCLauW3ahGZrtm/Ar0eagn304UNuJRdw
/Qli6n3m7f8OmC0ZQy3dyhFilF89HJCXuAhAcVJ61s3S7k660nPkIoLx48rMMK7JZX43cbS84UlB
MIZGGb7Et01wqO3gRY9MsJOSGpvDhJAFqVeXiQLdjxCmd1MEygZp7OY+qqANe9sC3rRA+vfh0IrY
94zWv3ZiqwAATzAg8ej1ENsPTDJQiHP93F2RtjSkEdzzGlyDVCawho2plpJbUxj5JrExL4wdJxP2
dI2XYPQrBAEjZhuEX7tKpKg8r7nAiE4gESYYJdkOeVB0YB57ULNp1DFYz5JNDw37RbOJAGmge/d3
uTuachDnFJsFlgxzC23Iy9pOoX0rxT1NLOVnAQs8/XoSmlDLTLgQ5GQjWkJkqjeV1Zvo15cMZNqT
nICS0fgnKECWtj7oRgoR3YH++aTJ7vGiaGBIbXmn4AbgE5xSrrqcMRA8VNHdNRVVFxBDju06vYLZ
eQXmmbroUZ8wn5BvFTcUMnvDOQVfh0PD6M6AdnS+ehgieOcGPMCT+SL08bhzWyh1CjqbmyvQBQMZ
U5xBHHLkaS9uU0BN3DbElptzBVW5OAgeE6zD0P4GgwEEOCCyGdK0IbJxQSvSaY8TidLwTYod38dR
/7BCNDBn00ROwzMM8jDuzlOY+1hAWIzBMIe05N1Rb7ESEFwSLlkKNu470WwyOVN+3InKIYyGsAvi
Vou2PDlxDSQKmK2Y0t+PukoqwONa64P1c+CgKAPNiwziHxqJkESpAEQGEZPlmMszEVXDh2XwQlkw
ddBICro0VkVciUa2S6eB4Cd14aFP0UfH7OCkv5QxTGWlADEFta45KU0QpMQZ0d5aTFolnr0Y8DL4
Hka4pgf6VOhrUpoTR0SILs9680TKF5DRFWAmuS8aIEZv5WAkEAnHIZ+wd2vJwxIYlPcMMPFex4jm
kPAh9Su5DX3/dkJ/1JsNmHlGcoSq8DuM4zZiTIUYLcij7cs+KsOSq0N1t+qODg1ewAokS5xlHABX
kGDRL2fIlF4dMhyMNcj5vSMFEPChCtYCzgm4q0UnmPO8MxzRVOa+lDRrCe0VfjjEBNXf892CXSSn
SXOIUlL3KZ4MzDASqIA2zB+QetsI9AoYRnySzjwKtNKOSD4cB1ry/iuiiGRUpuOkPcw9CsndKRKx
R+jJXQJA5SZd+WjZdcoFUUIAHhEZLbe1zultIDAwR98ObUHSY6XdjNqSmSeAMyQSP2ipgsJIBXak
97XHtmSYA6NUhoiNskKER4Nt46BLylSE8PAlrZQ5hYdZ5C+YujS95DmLNa8S1pSriDFILkz3TTUl
3tLo5++HCUixhA2rlkyZuLGQ6DLcq9s2gjvsOpYUzXjFbXlE6BZwPY/PZEW1hdDKIEqoc4RQGF/3
tBjJ0YU7Cms5ji9/CKomLqANbwwMwWr79FAlh9cc8dRhnwrsSDMxJ4fvO/0/Tb3Wo73qo2fX95WL
kzrdJEGVd37MR19CkDRnpzEVb5CyYUCDdJgPSz7lBiAYIUVuAm65+GhTinSMB2ka4Q/RetPUUZ9U
hBmk6QU4gKnHmI7o6gCHN017byFjZdrG4JdIZWK8kqYI3jDxRLFE04IWQR0dCZb2CbKt9YUPKBMn
rUAqUIuY0+eeBUagE/KyMcFm8+zC4P8DQUpx8fRx0zZsF6FO4e4SEzAi6GA/Q4QA0AyQgmLdmlMz
JNRbnhaEdsNamFQHtFdaUSaJ/5uWJrFV3BGR5ZWykSX/CO4S0y6g0dS1qtGLLcuf8UGRX5nybq3u
oDXQF83fSQjiOwrWWvKrfLqTtLuE/QwzxDjoVq+fCsaj2DX7NVmch8opeH3pINYsN9E0YyGluz+7
ntlesy5DC1S4bROi0TUgowPb19iZKLnOOxOSSim5E5i4Ju2N94BUiqlU+nkBnWir317MQRa+c6Ay
ZTH9eTenSqHWJ94NiRBURGD24k4tU2UcTl7tKeTvrRaXCQSgityJ0+s2rUq8AjawVYCOW31pI3Fk
oEbUSELT+nz7MgIOJqAkIC9vkzDOUBTsl7cp14ZbPBWFcSt5bIG8SLKJzWyv6L1O3NdEUpZwN0Gk
TRy7QGm7wWQ1P61Abrlthd/EY3J2INuYRP9hLrBCHUKHbXGVizETaZENOMD1xum8T8U93kT2GkQu
oV1lYSZkSBrYw8qMh3tjysBMqEDZMBJHNDemlM5SCbOlmWA3UFMikV3Od+Zfc6TDR6QYAx8g4DKp
aHQmwvLKcpjMXKyAiC+seMjlwcEEkqDcoh2oqhE/nfQTCuBKzydMaLSH96AzegdwAxKu/6b4+wJP
UqRKWfy2pEEZpkB1LORy9jbrfn8lzvLXMVeR6LZkZ+nT5jJ4JlcU5SJO0MLGeq8xshNjkifaJT1T
3EPCm7f/wjjfjmbiJUPmqlEA8rU5D4JhBbmSmUt/g0f+sGy4g/GerMuqtelDg1IBCbEZ+6Iii+pu
hvU596qdM+IAakX0jYwr2Do7iD9Z3dtP5XbcRhVut2yEFfIae7UCdwyBmmYNtFmA07myoQwITnkQ
beSsTthjhGmQcYvSjPrj4qzPr+udwwlASoe9oM422IN8VOruX6Am8hBdBPCiDp4tCDFSTbAuZPZU
jJBnqJpxkJabhAALhCdNONyESKB537JbOVSLd8qx6obpcQVf2gjAkKnq3ZKwAkAQHvrEmN6YvuyI
+W8+LKHSvaFDz/ghB7Matbl36gSA7O6CAMplyf48/+8ecKNgoOLQf84ELeT8+L9KijFFyTYY3XM7
7CJ6vPKrM8EuyLYI9AePJxEkuTnnGiMNVEudANp+8eHYFr95yYxpEmSpYSiLaSWlgcq40X6vsGvR
AVKZPtZNNv7eDCBJM+W4B73eOS4VdgmPWaiq1C0yg/ehzyGjXZ9e/zvpHGxxpHIzwaohdT8NUuGY
NoseM5R7dvhoOo1h69rmMzw9C/KKOoicNmtPE6oZ1dp+fbhjqj2rYElezW21qT4pxwpPJGmjY5EI
09ih8XpivgVwWQa1iGZARPyr0I+l9KR3sJP+Zo2UrWmBjLlmc5zycchbf0TKGvRl64viAScjxdlM
EffZNdJueDioCdGWonFU/k1qYxhF+M70Wzjq8vuMzag0ysBzOn08kSYy9Lunrv6jEU70FxFSRJfx
OJUXiUyh5eKILW5pn5SkG60muCTK6X7U0DJWPlAIKQMOQ6Vusdq7/mUGWQFe78cCdJ+RADOywhGT
bI8JIDLaHUEPW0XeP8U5j/N3CK9TcpUBMy9Vjm5lYbEs4FN3XJXbADSvlxnTVUTgDCoHMCl0YlqT
msetDIbJEOLdqvwTA0UHdEhFyQtDzYE0fJgmkrkM++Gw3kBBXBALMbYDKV9a6ZvvRDaLIaHCelsc
GklenlOQAADwG99Sw3xXo6Bu0A8i5jHKsBZr2WpNbsNejq8PCnjkzkCHZqd/JJ3XlqJYFIafiLXI
wi1ZzLnKG1dZARCVjMjTz3d6VvfM9FRbFsIJ+/z7DzBqRJxR7bI0viOQ2Yq8zUCaajRF/XRBVQtL
sUFTDODKbSCeFezpKfqkEJtMXsrgb6IW6rdQf6KGgYoMJ+DGusG4QpAiTckR2PDoy8Htfwu8bzAu
Ibv4fu4LF4YLDoNBehD7WRvcpmNghkHvwZtxbEJnXNV/82sMRJZmHcqwGAX3hKvhg+OztYBZzPfU
qmNPooHC4+FZ7fUx+j2KJNruk5mG6VNQVXg1h/X+8dxBanVyLHx3o3fDAvjpDx7mbVjAc1ng6Xx+
OFzOHeHAADm+rsNmcfdeg6M4476ij98drRA10PCBK/JobFPVU3H9QtkEljWJyjmWy0SWu23jP5SN
sdINWG3vGOYMtx3/Z7wCg8HFWUaFSKqyJ+ZT9RJPxumbdNt2O96mlWif+k9fxH8KYYMh4Q/RqgHx
y4bXw7V3zaikPHAmowiJMyA3ClRACqV7nJRoH1g2NTcjmjLzn/SJVWXNJmVI/nMyo0VMghFaYMs9
vT6ejvGC1Iw/bwR3GMEmTGkhA5+gGVvlH5ArWhfi/YETfLIjlhyAy4CZiImILDp2NvR1nq+1pXmO
Px7++wMdYRorpdvsRJSzAmeVcu8REL8bMrbEaGHCqnwc8eSFYWXqvyzWjbs/np9UaXw4FEguRz+R
PY94AbwB3h1vzL8zD0WR2SAgIlFnVpFMxMxQ+Gk5456vZ/T4/+l1co4u35eTLjr+kAPGrSqF5VWS
WZX7oDO89/3Y9mudhubz2rRnTfUNCOAoltOdwbVdm3fYy1sTZgQeOnbQQjnBg+qU5aH8DgsdqASZ
clqFEyw6V/rvbfeC+VOHuGioQ5Sjt7xybEtekVKFtxWGSCZUvE3ReTcIx8DzpM5MYi3DOKSQvQEj
mzrExvGtkhTm9ZgdrhIwYOPQLyALmBHt/PId1gdcT7Bsx2slhiBBiMXiJv1SgNF2xfn/pOMNNHtZ
m3wFgKhAWyelPT/yHba+m5QkshMKGVXtbEBY0q+Mly/3gfr86PqgUv0SQ+PJ4mUHSU9hPMkW5oW8
2Xz2msSJfqhuQbtI6JRUsT56xYgSdvSM/Ps9mTiTnrIfY7DsAo7IGJKGjTrOhzxUsQXgnDJM36XH
JbyMacsqU+Oa4ycFlnKzsgz6Mmj0SH7PcRod1SCj0LTil+wZw5QhQ3W8YtGgF33BPS16TtaMLNAk
ihlsipEJWAJX5am02KBE7JWUbpIItILgcaMNG++oSYfO068K5n+dl/VLic1LbtBahdRQG0nb8bBz
WueNAGPJXcwiuZuZs/JcM/VZAFT/fhYWLYBgQjIE9kGt70UaHjGxxpKB8GYFHaXmCQ2CHfnHNbFJ
5DMsZF6l989K1SQpGMb7ofokekxju2ZgixMR91CQUDo+RTEtXuv+N++Xfxkf1H2s9MrHXNrel0rJ
i/VTYbH28QCNZCqlcU/+ObdbWGiqWIug9JPpurAou6zpr3aWgHCX9Bs7yTXUmfhssLeYB/xV06/H
1+LxCm7NQSrnKe7Ufr5r7ODdLf85xdr5bLyvCytOx1B8CsmFUcP3MgrrA8+gxEXOyyWcl2A79fit
pXFcVvNnFj0H3y4D0rivpRowcgeGGfq3ZApEwQS6Mq+TKc6y/6joKexSlwFCyLwBAZFHilX9XFf9
3X3wVYuHYd4+gX3hw1GrUxVkyJ0JR0V+McPMRToOyRT1xc2X7uvSnlfjXI74mXTdLHRmohp5mnBE
qYdoQyCSXmrDXhzhL4Wo5vMV3/ti1ncr/SRHEmZf/kvzXy0olpZ7nRnesZnRlI/cQKM1ZRjhk1dG
jGBWo1EEE+4mODHUh3sa55PYyNd3Dfs94cea3T4tOxjTyMYVUfY0lSF+yNpdfvtUXujMnM5cZPqh
ULZ1v9Lt4DLg1LFXZZrH+mM2fJjP8IGnn+23WNvdZ8/nxmh27X3fcJRJ45oDuTaTVN++sG8uL7lf
5OEz+yyB1vP8OFa+mkaX49MM7QbV5rSzvDLzu6eX1v775Ze4GoOgDD8X+cN8hyxtF5Z67bXsjbnS
eKa6SHBgxx4fD3Fg9MkyL7fdiANa3DMriUTW2cFlL3t+1zjHXzaGHaXIRmlvZQu1hJzWPX0twBu9
cg07pGtZ/bQG/kWtX6mhiW9s6+tYijxQFGPAqAhftPjdINy1kk2Cj2jDEeqFHyOyvZiGCFZZqkOM
gYr1Ofv6iDGMi4+/9fh96jRMvEVVc0jWOMspP+rAQZYdjN3hIFtwbND5ZwF6OQyOmb87aZ36ELIS
CmjfFLIVyuwmC34odsr6bHdotL3JD0KpG4Jd4UT+qU6CMv0euqkdPTA9ess+ah2apzanHCz9Ycyf
EPjISup8P+1ZYeHxKIXDhFGOa4Pb2L9YMvYkKdLAY2PCh8k1hVvTEOEKyYCDuOxAK7b1iGwBaZY4
/ejVKIAb14bkhSAv1rbCo/Qzc9+g4X99Hbw01z6zMFdHCgSKakTdku7TZuK85NG+9uLRrx9eg7U+
xluSP8pkKuxYJrBiG78mT195xO/5oIapGagB3iVYd0iY2tEzIR8A0RdsfHt6G7ysXBmxTRF1a/Aj
d77Kft4lIpQv7eag51/PLV2tfUsSjVv2HrvtszvX9rwxYdEn72Mp7HVNatV38dFqwaDNxAb9wACH
0oM8kXaqsrrdWAexhVm2bpWjdLLm48tnM7ydb2UgNnPZ02F7mMV0x050Ybdin7IFdakl/xz3YwNX
o8DAa5NU3lfEmielv3X59W5OLfs8O7mg+S8zdSsrW32m3JeJsoXiL4nNcGFdNlmyxk+rup/f0ldr
BjnnuY97PjWS75H1HUeAl99wswenYfH9X/nL0lCKQqNdKIgkBVP6IbN05KwbYrFN4waH+hXOauUG
ZMcr+NRcb+E1IKFQ8SyYMVBtet4SdIg1dNFvjMRtWveFsnaXqS4WVR3qDnJxFkTQ5m4lBDKAmpAl
NASC2CX59p0TTRpVawqIdnSqz+EssrG0wak3yIzHX4OHsoH3taCwug1T68TuprB+0dtVnGbF02oX
fMJ/Igh+rjnrFzJrqvgv5wexxQIAbg3e8+GpXsHd+heaNRzuQF4qu6d3R3YLcEQZSWJWAA5KlxpE
vQqo95BBhWjRA67iH8+M+gxXqAXrLb/5MIjE9GsaU8jdNuxgHGro3YNE0TXcK+7lg6KRN1OwBkbG
yg9+eIb72nXsoFSSAfUceSPmbKQeJFUEb66KIwe86YcYhdWKWwv7vkBPyPmCrZUfqJ6eIcepKIWE
IFxwVM/ClGVEUtpCjjUjhSHOns+T4R1EC65Q2QXY32FTkPheimdGAtlZJ1WAJ0YhZZ5EkZr6aUyN
8FhRIDzDFN82djPE4qFFrs4Ig/aAckZ0S7W/HjdZJuWEyWeRRDbP4Je7qRBMaxCjxT3mZ3Q7PhQ6
PQYPXGYkCMPCANebTcRgkNn6JsCHja+HeigoFAblNq6JfjVNfiwWTMwt/iwxzVM4EDSxh8U/NVUR
iFEUDBTYdyEt1k85HvmMq0vjqlfySa/v6+t02XLmR3D6WcxNENDL6o5PiKC/FGtKfBwfxL3pVuwV
BSN5oRy4KNkSX+QkwZVSLRGhQFEjClaiGSClko7ncpYYMiyNhXVK9i1hE9I5w5lCCBqdheXJDLYD
3TlLjJCQYfYInsBbw7kNxcKyuf2b7GeIDUgG2FN1hlwbloBH1SoBnSd6a//28rXstdiQTK3A4PFy
TSoP8caxo8YPhqvLPIozauQHx1zch7xJiKAMu0Rff5C3d6HZ6in+PRKnIgZrAjoJeMCCiJJYdQ0x
+G+AtwuTKSsH/2iJtu6YluDMsTBw1at6cCcdB29OOGFBBK4a02LFcPK5nGySdUlfb0AyV+lu9vna
v/eGq4D56UGzLj7hBODh9vQfyE9Hp8QuVtxvAh3En8YFaoszRzCPQTqeNZ+RqyyqlRrxk1ktqHb+
naFBYaztBLiLQSe0l1JYzZED7pseNM3NdNf460EOVe8yqzeMMtXhSXL36TTyiVCOYsmkfJk4tmcs
VhlN0vWA87ftNj/3iFOZ6vBboduj+RVhg8STc+B1mUPDkoAM48s+3gkkcVp2yKmEToWrtSEWlcTp
8Ug3LHZUku/TZUlWQ+ZwSkh+qovzIHLpqFUuv/MfvOFJZmSI4CIhRhXjjAcUYCswcjfwCKi4gFcb
jX7Htfp9KF7O3JmzdchYx+35L1SRpRVwj9IEGTa3kXkmw40Rn2DOEElcaL1cpzq3Ai5RnStf9dY+
4lxlBu+pmYayx1By31OG7ejcIhnNC68Tt8Ltl7zsJS7/Hr12/cKA88il5Z/i1tE9ixrxvj3vymRJ
ALoiZnohlhp4JDUzkK/x5iNDk1dq4prEV9/7EpFcarN6phGefqPDqn6bWRHZI6/pnS+pFw728lzc
eZ2TswcADIVXDCGVZAlXJ1YWASMkJxtX11jCam2tz3v4K1g+MQ37JW9YbxnlqRjmDzz35o9P+8kA
/HdvuVVmwJPXjspXb7t8//viILhn3qoP99UItwxxJ79Z09nvOUXJgEntbxl3U3Vl/ki/NeU1Fsnk
2YD2Wl7Th8UjuBXhzfIMksqbjcp8TDdv3JxtSlW3v0ePNpIxRNzbrNrEqlPwkQqB4hDI4+HqKQ7P
zp3PngSMqXxaSCurC2vTscezWnu8r8zW1MUqTTQoPFO5XI33WA2GI+H1uT19rEtneH2Z90ABCxLh
Kl0+T94zgwHXqazhUMTsnHUfJ9RkU7++hvLnkdDj6r8abjEfRqG6qXDApVvR55HefPR/n8nDxTH3
VnFQ3edd2JGIRQIJFhmwmjq3IaImDJf36pjC/TIqdruHr9n0Cl+QLJ0n1JlpQczNHTmv/y57V84f
XMiRz6PlJ/UGfxT5vVl7KgfXb1VeqrrYJWwAb8ywsV043302d9GGlGsO9r5cRFISP/I9oN9PgdWK
5CT6VHgX6Ut0E4KBMvL9e9FRNdG475IA8gFbw8X7KXUPNYiKXqx4s5fv5a2uTnM1GoYlwKWArBUc
75W4Vbwsx05Nwoiqe0fZ/U+DfdQQIi6HYEEt/sur4xH7pPZ74Mj6WPewS2zXVpc9gfFZeLtRohb5
X9Yss8K7tL9kNXFZnwAI+ehNPjejJIRQ/Jmrgs/5jAyA/XwiuPZkqhyqU82lEJrjsrDRJH8WwQ8M
WoxD3Kpx62KeBEYCLo2/2IMOKiCUzoRF8gtv4FeIJIF2izn9CKBrpBrQWbIdtSXr9Kk+4DzyQnJG
HQNHPOLgKiCXzuO8jLbpr05jkmr/Jli7L37oUNbUZ2ha0ZLjHu/RR8GIsQqfumdbR5tOcjFLuEQo
BhuAfNBPKHefsCFRZz5O9GZsaJU4SdI3cvpmBUSalD48I5oprCNroQc7PWGquJqJW42TYveD9KPk
YtwO95aMP9KE/Xu5w0qGCWFkYcIiXcxoM+DxIAty0k/hf6ihHAt1MXGiYNYpXs3u0HwKeWYCnQXH
C0G/GxRvlpr0rNEgV3cekLKyzjRTao5p08a/aW4+8VBrv9eTcoEN/t/zDij7QH/tWe+Vkfj1PZjA
W8J7GNJUW08BpJJQkgINag/HNHYGJ7UPtxSEOjOdpkIC9/RKzVlZccG67F4wa0cp/jW+SKFAeoHd
sNM4Vo6iTolGGlXYUQPBDldW17gIJ0DJpZf5N6+CdefuSZejIMrd+4qp3L0F5tZQrrMf+pdyruDq
HpW75rAFbcvOVHmg7huSTnAwdtPJQqrDUvPlRV6GlAxfOnZvXoJKrxOm6Rp7WWDoHE4vMolUDyLP
eqE5tOH5+z3Y731tCPsmIvmI8jpbf7g6qN75EufRtcI5HrYkceQIva6mjnOtd8Nrlk8lXSHlt3YA
WuwYfBTnWsju7Xtlo3LtBbz9ldI9ynjOTqC6vXBHWpT4TKGMxOCHtLRvkqb+xev0NvEN5JVxhSvi
ZswOsnROsew8gNacBIuiNMqBIJDvBdVhX++qRXfAxZ4X5r5i4qy7fyVut03dBx78Xw+yAvEmdN4L
Wm5MHjelg3NBvAYrj6NYRyzJUeaw+wF571Xime29nv4iVyJiflIfE579yphX7l5A5bx3RkkfTLkR
wf6NVn04cSpAmnaqRFBWzR5CleqlyQJf9abxscMXNLLqHgwMG5pT9+cPUWvFBrfaGOH8CY2UEuSE
gIAwgzsz3kE9aDd10cOAy/Aw4+b08yhiAk+Z8BDV6l8YErsKuQG79+G+zX6ST+xhi57yB3aZu2Oe
0f7wahYCKjgOIpbk3u4zAEoTvw6/Z3PGeMRl6xVibJRP1CC0pURrT1gJPXZ0bydrREq/4D91yAHh
gDyC0K7Bz/Rfw8BKP7DeAb7+4iCD3/jfY6p+v79P7AEGx2znn4UvtNIva3WyJzBfJwdQtO8bvjdr
PH+pco7Pmf3FiPZqpFgKJaJn4BYxr4+fp8z9thnieCZnrxhne9ob2TqjTVOGdbsub1Ch2gsrN1r/
7UP33sjGgCgv+OD6E54G5RaAwwM+IlpDv+r9PNSqMF9wgw7KaQB/SN6hvbW4z271m3XenufI92yN
PkgtvpjFnLlev3g/XxP8v3y+mLz8O2U8R0EsiaQtmRZDJF3+qarv8C/CC4b4/vkM/GP+1WiyJyDB
sAexyhWTaIIZ2rHzFVtwM6TELxMcr4ljvM1voCwKAURPH5QJO2c/L8LFKMVnApYmjogi7IMMkshH
8YXOc9I710v40mIdtZcSnvv8QJzcFGREdlvP5sghEm8EYRQFNG50eFBnzjNIamd1zreVk7rBPtms
po+IrKg760Dx9fGcj4HQ+arH84rVq/KuDVQs5328tHP0Nrpfc7Ev8obg/Rw/EsvFhIuPQGgCVZ+I
ubTByN3757mfs3a8fQMe8MM9Y2sLfZDZFlPPTylpvTOzXMZMpRHftprQbHxDJ8qW9BHJqnM7f/ww
zdllQ+gmOYlED4gMRjWcsF2m4tN+DMHbQChgfJOaIchFgq8mu9XxyXplHs/cRpUQRkA1uEBYaQ0r
4uD/5TZSH+Lo4iTkD77cGdah4W4geRp/YmhsaBfZXK7CXMA7mucXlYJv72aXLwhz8GFYE0RftP3+
0L4fRxPBaYdKqa+x6Cyc6qsg6vP5A2Eft87BE2kUxbbn9BCYIKn8P4NAKIyTN9bl1flKxNBHtj03
W+EmgKCJNE2W1weP5i38386Ez/Jrz/oIosjDp7cWNLFgHGurf7QLQdjY/WyOkPV5ODthCDgI1g3R
wDSugYthNULqMtbaVF0epah87Y4v7EFp9qJiTxzBGNX2AOUZ7xSpzBYOVL5gDb2wlPkovyfObd/5
HzPDE3JgWFtHeusdjpejd55BikwPL/pUEFug+fu0/VGt1+JhHGFR/Nw/Jjjbzmn8sXU78qYVQidy
iWCKYPFIc3/Kq/5U8HrIW1nAD0CXsKN3fhPHkHYLo+Ppwi3WwEUEUg4VpcQMmTMHSI0UgvphKPSJ
j8aX8Kkyr6+dgCfoznp0ZzmJhOah9vQSMpIcLwJtvhJWELp/PVsKWxtT6r0Yp1ccm3IKCFfMLlzc
6Xl31JBH6PwIUZLtfa+6me2qfGayrAxh+fBm+/VzXl6nXnfZGamnJWFNxoUv2SCg7Fx6yolgKpnX
dN9iOfC8IO11KwzCABO0BTlQ5pcG2uWdjcyR/8r5sfZk2e9sxr4jTxwQXDorFh3z2o1peMYcVD0I
taZHshwLlu1m+IbPT+85/Nx+4/aoV85Qmq7m8oc8vjexhaZb3L2xZAP3UDHoGtJ1qs9JFmpIj6B+
rPNTEckh++vCxuRcTKGJM3x78rkPzpNgUvlKvhrwejpf27WiOgRHQei6bAY+7MNl+34xDA/7DCkg
ItSXO15lertAUyQRgkSvRid9OvvH+f2rRBLnUxquiqvykl+7AXcO81+JdjrWa89g3++en6PqNCAm
bOmpe4nLqRE0IY5YjwMHw6gSPvrF4r4aZupnG+uYsltrydcwB3SVKN3hwnBfk/cJJs+Jl0l5TeIq
LmI62g6wO1od3jmJ8uiZ4ZRpBLf97UdnccrJa8UlZUNWIKszGzc5V1cdX4nrm0rVee4moLGxtERC
8JyZCB8rt542Tr8uWcIa5xFaQjjgpwGPO1BOXH2gh4PHghkzy4Upy83rr0U4nLD69cWF3bnwW9Bf
zTXbSdQciLUTi5Q/eiRrrM1Y6A+TL61ze6Kt7x96SMLo3yW0VxK/MBaPWbci2FYku7/gU0YcbG6/
xVXyzFO2SlmjYB/eQPtkYArqx8L9KxcGcwv0yLWumTeBvy1q8n9Ew3T6gvVCdh67Tbe04qd327dT
+3pbmS+yjJIwC62pBaC0qA5c9E6JGlfx5C/W1HPj8HxYxsmTnNZz1be42bmvig/i9Cd9XV8JXfSf
s2yOx33lqVD3iKf1W5b5tQyTMqeuheQwNzYwPqflLCU847LOFkripF49k3y6k8xWyd+i67xQLdvb
yZLcqpO43fZ1//i9BcNMi/p1S9js8CF9t9xuce81kpaeP/UnpAjLYeQsxqgj1c+tXIkdwXQzv4/q
aAxt/xFmlk9v537xLIToizZ6XsvThIKQkxMHmS1dRL+OHmG6ayPDn7gXr6fVBSy3qKPnjGSbNXfp
0DMMERiExqJBuDQ63/J0wIIE5a2TZTjwu7S5N5ZDbUMtngclZOHr3bsFIuZj3K/MP4xAAAimUGkn
CSg3Y/iYXIe1YCMvUgKaq2OyXRiBdHGy0g2qhTbDWlelDqWASL1WbLyz9z+3H2wr2flvtUdhocdE
1A6BpHjVX0/C+I3DK2q2mM2D8VMgpKTKWxc+zZQIBbEwT9pwmOpgQp5uC8HIu4DpkhzsitUd4wah
GEJzlbJ1iDZjFC9dDvhOPvVZnREPz1jS/70ZTMQ/N4Y7hiUq9DPy5FFX1izj8QGOFsfSDZTvzYwX
sElsGIpY6iFrTIIGThLNawT8zheV1xRxRAx18J9ozkvjzEO/+SeuAB8duK5I0GeIKSaIR6/nM8LS
3lNTl9Bc9eFnyzvmZ0SrX5aJ9ykUD4I9/7mkXwwsocQWUlke0Kn306UWqxBCAGMFYmE5n3YovLcj
3vvjg1so1siX+/FxZh4Ku9yJQw3AERQHVaQ1aDYws5nhBHyc8UUomzARuUIq5V0bHsCIQkpr4T7O
UVyG1YcE9Z8XzGIx28w2seCt5YGMBJNe8fBbcy/hrfLKuJlifAjVlq2PrbwnFRGwh90W/pXLRsn7
GEI/JGjVwH2hupA5SAsRJo9QDvvARAgamySHDis8vVfqgnP38jg7DsEMBxv8a2oMUOTQpDVxgFbF
eOviYe3BL/qhVEBhU/ltoO0E8fdY+UcVLRmm9gnPWIrsaFwdKVT5JfZRvGMUz2Y8zhbcOJJjEesJ
vRHAw0qoaRJP+QQC9ZW1FEhzYY1PYw9SJQTHhn8E4UuQPNnwNTSL7hdkgZKxglsFrX0x2O586hxS
GJ5Dm7+S1rbIS32GkIRCUbgxorBtA+92//5+cE5FEGD51Kb8IHAD+FLiB9aBsjNQcRf+eyPTOoSX
jqPq9EHfmZRvghyJR/Xf0I6SJmBbY3nIv+icvGZ4N9a9iFeXSYcaZmjHOfK/xyjZvDX3cXi12+x1
UF47PJvUWf+hCd+gm/uDbbkUETo/RVDgHpk+2ic+U3DWCv9HWcMRg63eBl1c1dzpD6okOKHmJmVV
ZA/B7Xb6+PpX8gGBgCh81XOQup0c9572UeJ0q2OxUnrj+ghBgxX/yW3e7ZDxGGSa0JkINWBrxg98
2w3u0cpaCBUxKUMvAcsWywaiP6ClChbxLUStSxgnxRhz64ZNx1/EiL4w6lmKIp9znDfg9rfknnOv
fzY/ggBsM84Z5XCwvD+qrWi3XAqXDKbuEJqkBcMX5DVv5hvMLFZBtNkiMoa+m9BjQ+4Xw4KaEt73
wQRct0iCeHu9b/Em7V95VOIH6//iHaRL/GHdk7Ewd+TEOF2ghThjYhb5mDcB3X/WWHhF6/mp8x5z
fUWbCgNIdWfyzAO4Pd8iAypd6pAojZDTH822mh8EWtXTqwE9zz4LsmDpjhBaRQZ1sr+sRKYUfWFp
U+yVv/pL/7isinn6ZTxCwsnSJOX2fi2BxUmUyj9vM9n7Qn5knUZaFHmArwJMzEuB/6O0ToSjD/4f
v7ffd2RPuyjZmXDGPl8oWF4RFjQ4sOEQg1b1CqNsCf2QuSkI9gWiQFc0H6xAO37VLnMfiF7MiMcu
ItqhcFXLucc19oCeAoTu6xQBdDILLwXr0jFeoO2Sg5j8iF4JlQBpDnRY++0tGpaPH98vv6ok/KQn
kf0APr+m2vEl+lwKJMqIjpM5CrILZwRmp1md2mI+3DyDJ/wpLGJt5C8TAqzDzAjslagdOQPBKITL
cP+EfbiwO1fiNFN/D9r8tp4EF8D4nUxBhgZ6lTna3BxBit0n1bzuNFAw6anUXkneE+TBKIkssXs9
p9o3UtoC7Desvyd0KO4kO6RTpNjIEp6wLt3sStFM/YOKEosfNUyWYjU01vq2wjhurZWAakLl0BEs
uU8PLcoX7PN+7pA2OWU8gVshIgs1rbwxD5dDkgb5n3XQz+NawgwH+gL0KoicAfEu444F8FSdull6
UDhErivQFyaAgvvynZfu/vdCY80BCMQyhXYzpFVOJHTlURBhViXNbY/giPtGnRnWnNtL0xlSZyni
brFJfl8h8WjRw9pAEcIzhD4sbPUfe20owR3TLEww9ij4QY5Bc8BK3iT5knftbeC1Bssu9dwDDwvR
C7jBNfohFaCO/Q51h7B6RbDlQePApAJPPprDV4mtz1xL6zet37Nozkp/dF9QKhxERnE9uN1O7lGD
ozzf0A80n4sLLt5Ys7dTOoLPe1jeFjKdvT5u6k8EkMovZCnBAcMnGKzTJ1aE7uU8jZ5yZH74NFUP
Lvj9c3OIm/WS3lcGrxJuZro1v6GD5lZIeGGBuhPRMRaDj70exJcZ/fTb8nXbE437aJeqEUvogh9T
efxsYQGpHNVufg7SxrbUEZ1IZ/RNsu0b7rsRy3pY87ejV+YQgAJ0Rpb6ZWpTHZnyE+4TMPx01L07
o5JjMHSPSzWzmt+JzGNAGvJeXMBg3s91w0JWTW1Kp/7QW1cL7+CxC/Ntv9eC51QM0Keff5XzGoBA
cW64MmphS4QTKRdMGVZqDiUMEuLhrU2axvd3eMEWAbNQCOc10aXfHNUu9TxL3VfcAFXbpy4l+Fp1
R1KnvsefySuub959MsdOHHr6CI/OoI32LA+Ntb+T1dZvJGUn40Fx+RiLxaSKSvKNgbppQJF2Cz03
k/wX6vdVh/v3zqjjsYvaHFA2xW6fo/n7DWDJkaNNPZVdDow6kIjWuVjz+v3LQQ/ECBduzkrSamh9
CzoZlSdXuOLoggs3XsSWEuOHcBwDhn4Pl2Z5kea9jcaw5aANVARFXNYJhl/rCzbhdDl8MjNnt8VL
PUz6KH1FKvmtHLZWfLZH5UOVNeh59FKUw4f9uwPpGF1Mjmr7CuV7VAZXhXbviDFC50KOaulDpcD3
UH3D4pqbsTbxdXJY/FcVMu0uarSh7wC/iXA6sz/netjfwD/KUL9t0EWYW6wjI5iGmUfMXnlAuzws
YD6ExjHuTcS0Ic69o/folprCSDhXVkAN8CiwIYtaTN5L/Dc4fzFFq1XVLFR72m/NE+xuKrrxV25p
zve/4LSQTdvOo1uTQfxEgYG4OqITsm+/ieTBet2opwlnVEgahg++BsigFkuCrCslxoq8gDjGl4ox
umsYuc90ytWqmdOuUs8TFdk1idYgZRbBcNaUlCm7q8AWDPsCFdSdrHrdnwxBY/DQHUw0UvJgIKQa
IdOrT+J/7aQLCMBrUbwCS97WnF2NZWZMaxpzGIObS+pELhNgXqk966/8ydhDf95fb3nVCV69K10V
h+hSaHagjCvycApOgAx4+AK/+Nz3QQv+OLSz1xvIHEhAq3fTnBNDVK/63RvhuVOMVJFPfT4YHEhp
B0Dl4uSGXjGPjVV7iS0EnaAvf4nlEYub3SMZjsw7wO4EEFL0fAbh9G6Ozk/PGt9v8m79HuYPg5Ye
i//k5yk5jP2jltPXqTBswBjC/G4U0K6knZd0QB/HifPi2Alfr3MKUjGsRdYFYg2BeX+B9ywW5H+u
B7B4nudkMAk4IIEQQw+daMTN7QDGQvMvOSm7dD5h7VK84UNtt2/RKgakDaHIA2/yQVRCmGynq4En
zbD6CnrdvbPpa8GUu9doswr+i+SOkks7JYUBe91Ppeu4v94z7zyoXt7TqaY5+WIUu9hRZHn8rCN1
w778uH089EDVaG3jVvDwJop373EsrTh1UBmgjoms2fNoDrjFxRIVbxsPZK4eBmt5Jxy9xmnOTYiw
LnyS+4iJk/wOhvxOz4MJ5mO0vRiDwF0S1dwNFGBtXQ9wuI0yeIzHIZ3a+U/X+U8Wlz+n++awq2ve
iRqtayuP4OmkWA2whNhNGcfjij/cXp62uE+cCvWcBMUvlPzBIQB4n8SyGuTDdCwj03T3/A8CmD3H
78TJDzchtHChH6qaPz5mk4nLDYl7akpw/YZbTYxQeURhgEMdDekF2hejQYSu6Iu29N+6N2mXE4F2
as5T8bXR0Xe8tHrNakxY8S0H2B2DLJmh6aefroNql5t5O0bFXP1eai+vl0jVoGcP2bRnm3rvhKu3
q5WH28tP9MjWPf4gEOXu/Q2W10nspKcEiQtJJILW70RDFncXnKzLbTOebm1w55B2vN+nUmiCWiK/
5d48NApZUIVkMekCMudZ9HNXm00g2+WzlIlabDuBbCjFtKZrqri9vZcmjgJZ7hkpCEQKr6MaQoyQ
uurK2MyN++5Z/NHbH+2dIi8Yft07uB8xPP4mZZBWD6kj5vQOfwc7RXxRdHiy0+ayqPBGMWdVtZAu
axURl1Xu9ddMbfzWJ4BxWVEBuuvXh53HSuoaID62AEBU0lhzpOtIEiexVELLJKC6b9xqkUL+hDv+
5EjlwtrNsEic5hd2Wy18n/XKEc0Ke0LIhnM3Y5spbQ9znvyUpWNSIsWdVr/Tx6YnaLXW3frzESu8
0tv3P1NtViyAdgzbuWvT9HrH7iS/0PbAIOOkEX9oHbub99K912024bnd/OYlEBt1N6f0+Up+SnEk
YC2o734JKAxaSoBthue821CAWy476+ISqNMRRcgzkpXAoOXMMwit3N8XldOC3Z6aAqPWDmnEYdis
TZqgyoa214g9fY1E4E87K6UIk+xAtqs9p4rJRtJFGPKkDnA0SSYR/x44eMAaaaRVp7u4tyVAo4K0
jgbiffs05W1CyGIKJEzdH8QJJJ6UIImXh2JDZLabGRvWAk7GaHq37mDb7n8kndmyosgWhp/ICBQR
uGUenGe9IXSrgDgwiz59f1kdfbqqT3dtB0gy1/rXP8TQReWZXBnuD7Hhtr517Yk1hkcETvLVuJ/u
+vegxSCHquO+h8/biOLZ+85HFN7zGKJcfEgqzvp03hu6eeqwrWdXpBAtT+R1BE4orzqi5D4mGdol
ApG3BS6mHAf3u1lEE7o5WSwnt/p7/5UxP5WAHIO73acVXR+BCUAW/usM7wyJPpQlpt3kxhbH/Jw/
Jv0ofGlORezuetdhXAheOIVlM8xno2ycziNm8G1qp42b69OOPsHM8CBmjSG8nqmTEli/bw3XFYq/
GHKlBIcF9GvUY/zOVHAY6AOaMkgasqe8g0Hrc2sjvwvXIosbRPvlt7Rzw0kRgQmWQDlDq6JpIxKk
x3hxminzD/oI3lUmiHKwHsDM1oM6/yuogT6DG6GhmgsmyMXltgwvyjKdLItJDr8XKlsQ2/fVm4pf
Bc6OoMPht4veog3HBD8M/yTNV7j5c2jNfTC83xxJf+V8Ky9t3V8eNpEbFTN5+9vmeCfCe9Ygx5pU
fk0LgwZyEeHbaRP0vrbYGcdPgGqqvcqWZlkVYHbJ46vteUDUcj56Or0ngiy2Q5M9iG0QLk/zo0Y0
kuVjySBi5PUShi/19VMbVuF9VYewmwiksHF0KlJ5HjZmV9pkFsPv4Lik5CbS5Tlgagy/DSaT3bkB
RE8IrsgkUZG/d1UQ1ntOpf02XJXXaClIpLSSPHYmhJD58YOl7cfet/uJAv8Cb4hW9amWuMEwzTDp
hhjPkdZfRIRDVx4g4DfzEw7TdU7Pbqj7ljZ9uV6/VuxCw/mIcFYUXB/T58Uqzlfrq04LCLZfGnbE
bdakHj8GSC4dZlbPeqw9LB2yrdn2iGxl1+7NsxUE3xtlKsM077Zh6i5hgfM7UFapwhgLCH0MzYmh
5H5PsWW1h26OEDbp0Y3257/XOJLMRw8m2FTDwbdnaQMb4YuQ5yKczhSXUkNTRR2T73uFRT2YR5OS
NsfX8wUTY6rdpDfpV/bwh4vcmOajdbIpsTRgdQ8KisDKQfxRZiprbO5X9VULv2NuJv3WY0rR8Hk4
n9JnqyneM40RDYzQgVM45uPaq2aLx5XsZ5PkD+Cz7jCU3dLRvfgmqSYNNqgjhs2lrW/SnjMY4TEC
mmrCQ6clCr9+qVmjxEo8s9zik0Ng5DIlPXjMhs78KR1zlORw9lavLbZMhR/JdrUfIwZ8fp0S4RHd
SQ4BGgdWk8uM1y4ZV+GQgSKUi8sL2Y8ItMbCuRN5UehA87Ewq/Y+M+SZ4M499AReKPskHeClQWM5
yoPnaILGDp+ZzkT9wJySY9ceQNYWyvVNDgKVzRDmvTJY0rC7ieTe0J8Oz+/vNcMLH96Tde+8e+K3
G8x3pRwYstKOBRKZn1vnSzXxyiPGoyNlo95vd3mfIGo+/NCEaE9qOdKDHPiRGLZjhogWUYZ4pM9U
fcrJK2mupvppF0r6aQhMwM4gBfcbl0ow98b3LRmu9vNgR7NyJ7KMW9O1cTN8W+bo/PDs3mKcNSgX
hnuNLzSAgGzttNmHfM9bjJmrbBru+2MUjBtQkb/wosNjJPmJVPWAbnv8w0QM24t0bsvbocQp4UGX
+Mx4B+O930FrwN8AjSOzREhGON1Pzo7PfuUQDjcBSUR/9wnlFy5Mi2fPbGMfhnGSO8MqTGeEWLGy
VH52MfCIK8GXi+JxbJ5AGfkR3ap27Bzf7/+hTyThsdotE7p+xqwAvAYu38pbYT44HeDQ4aFYQcZG
zMqmxMoQZauL1SYvD+a+gnWNZsCskUxCslFRnV7VkfMbOfqPPd/PX4HEwAU2UQLU94MD9dgp0YqL
M1RxlyauvoDtao6WfZ9njWaMscBS2sE/X7BHg2kG+XHDH/iO7zr7qABTc+x1vufnOU0cadpHWFBj
1cIjLpqS/SiAMKhtf7l17lazfP3Espz98w8B/ApT0oW+5kP/MH/8GOF+4pQXfc/QlZ8cuCEC5ZEd
PreTcLBkyTNY4bpBxIb1uoudECfksTVhAItdPAc3eVswlwLeNnjv8CSwoHHUOyjUcD2ATox4N6BX
m1i/FVPoAU8wPYIxfSbM33DYOpkMfrRJQu8DdP+xSJyLYQ/14CsiH0OCM3799VcaIk6AxgpUJIRx
eFewugVokhbDiXAuH96Zjqk2WsuewdARxSX9zYScCExxP2b98ZozwubMrRn79jLyhM4lm88GDeUN
ciE/S5JlZa7YRIPojDOxZqzImMcge+7lREvr/s2MVaz+HlfsTEIwC8Us8OcPM4lnkMbyQ65EjdIS
2wX8AGeMgQBweFl/4Q3OCaGuCEoRxyYLGvAbMdSR3bG9hkXiDJac0YfLG/s7IiQY9YMJgSJ+II7g
kXQWcy6PqQ4OYZjcUQ5nJhpFvhy3HguaA76qgcl2f0mwocLLAtjdTY4asn8jlx20JWpmPyG/oWGM
VzcYSUs8klZAJKu0wC8Mn/ZQZREtsVJxL+oBZ0yGMtDmF43dAaELvuRqdWtgZeCoKlyjRfzoK+Xj
fHWnNG8BMh78MhRPJZjN2hwoE1jd//w1LmjElg9WDhkc4oRGKUpP2rX/XFYxnsrdFNTO1H0Qew/v
j4iqxdWW9wmIEiOjM59yBViNcnkawV6HGerjjA0R5J8EFJijwwwNGQPK01lm8Wj6EB17W3EPMNEE
7b7dF43uYBp3STYFc74VC573uWnLhfAKkITHO07g4gZSyvIShC8yFMH7ImYYKOyHAbFv/CZ84fEN
hUdFYS2MEfIFYzRIcIhhAkhn5L5YJvJPoWr5kAKAWauYEAKL6r4Yfqk4wuP7QhTkvyOjp2IhA4eV
P8NUK9RHTDQVhPnA8Nl3jOVx7+Wo1lNb6/xcchWWj1wi3efCH9F8Zm6sLwbn90wX6bcJ2PztTQdg
gykMS2xILyO+AR8GVeTwjB5kdEYxNWEQ9dgw6GTIVZrKejSYYX5ybyZgThqqNKNryaZZqEOLzHTq
ADTkmBSzuP+l163um0UFjAyVAwe/xEGVB2SlmZm0oeVl79ZKxHyG+o/fy1Afd0ghQUEjz73gLzH+
Z+Wn1neH+rfeIBAbMrLN4jHP2FNj2TIkBOyxFv0u+H0ITmHohbiLvt/y6rt1oQbF7FPC36U0NpnC
E6ms1e2GKxIgKoGmA8MKmJmJJnnaK34S9g0LtSVbBrib9dWDp80tVqgAeYKMWNn0y1OkGRLM90DR
zQ+f18DJMp5dWPMYq/37NjcaYz7DbCEfEswWBHUJgHxFq9TxrVbqB4NN54cgkWGt4o3oyGYBw+EP
cL8nTP2GHiqHxpYinoh6oUMtXzH9QElH44YjJT2UYERhoY4BhkjM/iDCU1AdQLePHbKz0W4w4RLX
T6Rbc/2XK7HzsV4Rn1oPIc8f9Mz8SK6l4EsRXwcH+3u+iaQ8iuONEH3gLghXM29I4ABKQupwDwaF
jagJ1A3IgjEd3stQr8mCgmf2DpiDprC+Sx6zbFKp64rKd2TjOLPYvhSM5mx5jaOJyrH6rqF6fLhu
XqO4tyq8yD51aTLH92z5BdO/C6LPffIQfyYQEEMgdjPhC6pYVJ9ig7e30hEZk8xU4sIJL2bFYqgv
v/hjDPptDWZJ6rDRJrZQZ7O5fsMPViIpRnYs9M32HUEY2BZv/GMItFpYeE97ARu6t5matBcHxD62
x8DWu0Rgm5DGxfs2AMy9Mfjcrw/hkXX8eo3f9Vyz3xEmaLKEJR7PndL6nx2PPhuJEBkz+MAHUKFP
58MuFGUeWwOxUZXxRZn3gXeHruIXIQi++AbkxNZ9qAFAmnhzRpxLbqEfZD8d/dthMAtlYgL4ssIk
AXYYIwquD4J2bhDdYA3vwh94ZMpJuS+jnNN+oXxSwEyg0NK0SBygeK0J9fMC39t/FDGgAX7MfZxe
BNtM08MJQ6cI0o3JJr5QkMi+uaakIMyF3eTEI2WRQPqshOuJqPTFC5KW9KMGozjc2XOgKcw0+6aJ
oO+m9Ng8WZM8C31o+CItoHQF6lidb8wqqJO4QC9W6oO/Fz2LxgRfXsSVprCqMSyWBmQO3CoZDBac
v6gxeeTygY/eLvLl0+N30lHAfpaIgl7t+E5SpLmpzRVTQnPx2Ig9q54uMvYJT9uh8Qdag8ChJ17a
GJu+7CYKM2IVmiBzD6EFZUKPoz+h5t9liYmzLR3Dd5i0i5roDK1YSf0Nk0M83XeNsS2xpTUV9AKT
f5zAD666A+ydCZmK5sJ2SlNg3fXnYnRm5RGHNUA7/SXNR4sFb8VFiNkRmI/GnMpvxc+P7+zA9gAE
mx8xHlDQ3Y+mSV8yY6YecPw16zlH1Dhh8Ap8QNgTBwchpNWq6hvDFu2QUyBUA6aCHv3cDZHjjJmb
9r4MXvNgFL6ORQG2r4W8VkvBkc44ZnAC+RK4O0nPqv9yzUoSgs0KOBRt7phdRXdpxXEPIhEQ+SFm
hY+NtlQOfJVMc9jtBlOyo7gGINYQKCQ/mz7WKOThBbCxx1aLz/2FrORp7WuuMIXKgvSEDcxCW5B0
m8A5fNqQXEj9e2+fp3T5XFbT9lKM4Jd+U0Tp7I9267+gaaRITAwQG6YvBUN1vHD3RWXktX2vsRrA
34BkZ/pmuP5g+p/CjDHwgeKGAfJeHdpZz05R/cjmq/Tv0QTWJoveqM/KNDmP1tpYggLTOBlHywmw
RVs1qK+hhAW/gP8yFI3eVuUSRCFNCwxqNHevLWad4f3cL4FxFGTv5H1Y93Oy083vRQeDRbGE5Afm
iZB/xy7oyusfDpjMHk6OUpR07Nh7n7KTTDMNUYrqxxotc1i6Hr5Ds+b25DOP4MpWavjG3w9pB+wo
iuynzeV6oGRaV7fhD+tkdTYkoUq28lnfa0OdSE4I75DtWdkQ/LJJc7c/eA/zjTcxquUriDxn2yo9
+tLQWg7nfw1cry3ctdmud3xt5UW+VReFNRLwF3p34wfDKIMBl7p/bx8PCq+hDn8swWltGjMfyuAM
NpsVHwEuY1vIBfhqnVFswHh9nOClOIB5h4KfIZG2vS4JlDZSBCNIJV4HzHjk4Ffbr7nsfGiLSCGG
Xwz/GbY3vJ0LRwunRWSq1qvvwOqVa56gwZSacaK0sIb+OY0VEJdJKh2j5Zgz2GD0R5Cy9YGFRVbQ
XtueK8jMRP3eBOk58aE8xWfcosQZVGEYA1WLspzTVzIWlInUVD02H44bMmVcfJoeFqNMgIi/1/hV
LAS/G0R2DYxiatsZ+eYAJMdjtKVFMfOh+ZofnWqxho7Oszzx56rpNk57Iy9Dw7ePnMb593LVkdwC
NXKxIstvwZIdliygKyKPBZSE85qhU2p8J1BzV3tL8NfPkyM5voKWxoEE6Qwm034ya31n8i+hKARI
uIhUpMeR1owK2aJAvV0Iog6zrSAIaVkAK4+RrBD3DBYvju31+3zhnKQ2Fr9QBonjFr9FXDRWnM2v
Cft/b6z9jAUN9Cc2SIrggKSA2IW8E7ya+sCnodO6UOVDrylu/IInlkeyBHkc5mX7/uJyNdn34Z6h
bCItPbzg70CVyUR5S4a9CAJn0sxG4Tw+K8QAYFYoeWCkLiFjcJmzFOnR0F4n8EUkay1cnNIFsxM/
sSLS7THiqcOe+SVJlhPVau7Tf5MFIIoz24vidUOP3/dckPUPvRzukYC3WOnCaazN9zPcZkwVDBCx
0bJ4TCJ66BBDaTb3+LYHAmPMVG2P3NB2noWw3P3OMHxhPba8tmei54oJaD5tKmgcVg89U/qYTHy4
mIcWdwDnEQJIWkvGCWwqD2Nk/aUuqdC7ntlbLv1oHoPzV5OqM9Y/XkO7IwsZ+aV3/V5+ECXse+PU
xlgT4AcaE0s1dXPJgBmqMUzriQhy8RWgXLEyHuvj8WmzsazWauusGR9kXmEcoUNTmRkPBF+MGV2u
rz7TPhbGVqwCIDlgTsRe5tbZc9Gr5bGPZCiCi/UNGHQzaWXca5VEPBifxVa+YOoK84TymromRK5c
nZlKE5IlC8UXZ567BoTjpgA2880kY9l5VP279yRh3tPlfN6OmcnbVO+zrm+yMzA7jUzffzTT/o7d
GJI1P8rcIbad2esANxHHQh5xbPewrnGQmvjAytNj33oHa7kPvxrAzxbUUXQJKLYgoHI7KnYX8Zcu
3pAstHL+upD8prnc+OjIgHXi8Aoznk+Du6gaV/jYzKW5k8qLzwR7Wjx4xzMTRqa2kE2tbTL2gEr6
5laaQqNkA4IBzQ4wP2o88+cEeynG/EazmLFw98Rq9bBuNiZnNUSexsbT4xNGYEkGD+vawXYTqMlg
ChvbfyyTnvGA2+HVkbkEqeC9ZU8b8Vt1/RmzpzebqHthIwyD9suDm/AP0nFReAvcsawKIShFRmg1
9nESBbP1c+GvVTQRHoxvuhLrYUmbc/IhjYTjA1NLhJ9cAXR9rSUUfetiApY+vYNLNAZiyc7FKzLd
B7BfRIG4QCN5US+wgu5XaDy0i1h70AzeLjDvmRCzXVA5UTZRjb6uCX4oJjZiZs1mb4p8lhsRUFQU
CowyAkJHf/Znz5hoLDmnDS0OjakFqB7cml0KIxb7BweVdmxOp3XlnPRgg6OCQw4g/ypgkhXh2ouT
KZIIejd6SYf60buAzmlCJMvahE0rTB0UFGTI6unKKCnjzFyZVZ/y8+4i8cxFSX25RC/rQkVX9G1I
vbeej6w0h6T7L/OlsmS0sLhqt7ZgzYFZgzxOcR2lUkOQIaxrqZkugC08WTwPIo9Z+vpyOoYv/E9Q
csf1xEjP5AhKPHHKjIPMelKSP7jGlRfSBCyBd2GC4TPJ1IUAVOQl4Im9zl1cKgCsChMS+6aLRLGI
UykXjCmc6RlP/Puj7jt14NU5GajMnB36STEa5SvqzGb9j+BKD46U6AXHkuoW/15QlkBZY7I7JnkM
mTGvRdvTQFZdJUdKb/TGdbdevWdMNuzXVLhE8ylut+LMLv8hOaCd6J2LKm+2yicL3eqT10DSm1Al
ezcRY/EF3eEIgXv5/zl6v/6j9gKNiBaUFoX1kS94zYcrQrOat0Wpj8syb9eZh8MGl2WR8BiUhjmu
8AimPYUwuHrOcLuF3lk/LGie3/nnb3e4Q8wUhjOHt2/saI6odhXzLzV3RAEQbuxfNf/pMn1aAqR6
f5y9zP7YRG0uzSbHsJMGnMOANK+RSJlckTzzxKoEm04W8YQGXBcNJU4jP6ABinWwxJjJHwZ3L/SC
WGIAHJXCHwsd/T9vk1P/dNqA5eAHiRcqKu6aI/NwY7gwsMEADBpqfkXj08xOzVoD8ULCyEXHTiHe
61tMEzgCwWewymKyZiT5EqiDIQowjGhryRcftXOojHDcIODBkm1QQ0X0MHgJ0Kl/+FzNbgS0he5D
ZMYNdiO+D+Q2gBflbnGmj/DFoPgheaYffgBG+PpQr9MVoNKXXAYuR5GZg7CbShQMMEOAYpIFhhUb
oHZCLmIBRrWThkU0HzgMepkKltw2SMKGxITru5MP31BbvndMAaAAPKbJVJuBlMc4NzXecNpfqT5+
RMeKQJT7glwILu+bZhlQ+ONDJ6guUJUwx2YL55K855/ZIIz3tdlhof311SCb50upNd5rNSiXXz9t
Tcy2WjOXMTeD4d7b6hDkDpET9Q0784v5XcUWSXejP8l5/cwssaU/JtBaYz5O9S2aqQtqexW9P7UF
9TQnyAxN62jV3nIQWEaNTsJMu6L2gMgGbsfWjSc/Gzmy2nr+g9vBTqIa6HkShNTGC8+U2srPI47F
1P3RNXFmskWPvKz0WipC4gZGVlUzC3O/bUg4Q61bOfY5Q04dSE2H145xLP+kMeWAIhL7/TOHY/p1
VY4rPBCAS97Bo28q2I3Ma+Z2Z1SvxtdpzeTWefVZnb5r63NAnwKTlycKtQvbRQLLRUetum9/ogHE
NDp8zjQs4nc5z2vN/S07aIo855ivCvsguJ9npR/GA5uVApb3PcczdggFJwKovYsRcXYVRilD2E5j
aB/s9TLOopABR4E6Vz60fiwMVM1Wd7eholBdSpy+Z+Q8Y3RgTYheP5SZKzvJWB8zqaB28pINMB/w
Hu2vfKBl4VUwEmBK83MkIgDgsgvLlG7aMhCulxw90S5CxcWsa4VdFAXI80xRymd8/VFI1t/p6O61
L5yb3O8rpLFMAMNhFHV2H/bHC92r2UF1pfnlzQu369ymcEtlPmDOrzk/mqQojGtI9nUP6wtK5OTr
5IOxsiqRJaNNQwTuZfA7DCaWH449DKgLZrY2bRlSDSa3BV2sne+fiYNB8Ntu+R7oOHyIl4xHsmVH
C3tCy8pzvGQOb/QdKEpAvOh2sRAruRkowBh+wH9D7PH0PsvUa35mtU3m8r6A4k7ne+rtFT7AuqAi
fesm1IbKurdmcfqqVsskMbGeGJ+mhrCiRa83jhZMbmq/86WrNOmz50hBuerYbvaP1H0dHvgy/Oz+
0yzn2vZ7Kk7Vtsg8Gf1DbL3GfexNmXW3KDMa5ixfJIOz3krFv0w3YGH+9hmM9VupG/UfhDoUXtPq
PIjZFXph+9dbJXN0qyO4IKWFIHj2YBJ+Gy0GHyuejhbP0yMSvgLvUyubXJ7nVEdE1AwN5Sxz0M5b
TF07i0+WvixsPsYRirNpb/UUeRXRUZ+h3aM5FvoYBo58GdEZl+P7BY3q5eU83QoI1Y7T8WDkU1RR
qgN1uJGX7JQphAcYGu2uH6red4o+mBvz3AL3cBZ/zDM8CltfV+CgD8BGu90KZ2TIrHbjYYY2mFbB
YAGxruH+DrDaGLojTKbjc31ART208jCipAd9Q5BHu4WtA0QI4DG3K43XNl7LC8hZfh2ODnc6AaeZ
tuNB8JwOmGbb6qpG/LLk+TNmGI6576AiMhAPMxDTunMSmosxzhhK0/KUJPPK6AFCWk3AnI2fi8UD
1DRzSMGdvoWKLWPndWTamwfFukNhaBM4iJqL7Tf7hxeys2GsKEa802qEbJJCI3wp8woWxBR9Dh13
SXfALjTNoD4isb62rYcNN6cUfLyv8952+3pPyZOd2d8DaYc+E7+nEchhu6FIK2Z9bIncpw9rp6aU
gi9WOvoxghmj4qYKQ7CZVISnrn63+JLtOWkGiCsa535LEoeMrKU8L4R0RwEoLywEv8wCKOvXEOV6
DNO5x/v8hj4EpS2EKPjWoj6y6N/lA/zkgJndE+1iZtdHvu8jkM37VFZQYqHg3PT80RDADa+4tyvF
bm7o4HX4/v5Mzoo39jwqo3NMAMa9aPfDumDV4YLTtygyVHiHKNwFC621C/QVUWHpbjYvF6MzHswf
9/TCzgZDq824f+uxOAdrBtkMal/5HMoVC9yVF1A8MBzskAqMxArNZJwGjfjryIvIf4RXzB6nSDc7
1uwusz/bFF5prhnN5jMtQY6msvMALWmtYlqY19S/T99EhX0Um2NytFcDZgQ4UkFsxxUa1m5HpycM
dF8ojnRO+0OBcAyaQWbrH5i4m96b8Pa2Eg5MBUUkC9a6h5zTE2aaoKI5rLYlF7PHbaVm/oyx5LS+
YTF7CidA/l7hp/S2figE/xhxNKj9O3MorXAEwrWJ5CL8s1QE75qZAu8jfGKwDM768KoBVGv6oCu5
V3f78mEQQcGB6eDvB1nQkjSIu2ayjccYnRPq+kTXxn3EycXuXS6D5TtULY0CWbPhOFNjYmtUbu4c
UDlBrY8gY3JBAkzPv1M8qbQa6oBO8R/7XJSu777NlLSvkVrhflb6fLT8QjF026s6FO5c68LpHSh6
6W/GX0AAwFHWZsRoSNmmzNMGbkRNjtL5bcgP4w4NGhI9PmYniWNeRdGDSdApt6GfJrTGHVP74STW
7EF8AVMb8rSmoYxzJKwdPkTjPCfVaxlv+gSNcIKG5ewxa1tQQjPG7K1zW6jfH2S7deLUAZ5L9NGR
o0yefjZ//g1xvZBwmO/7DaoRIFne3uK88aGpe2C3X/O+VV090LeZhX/mFQ2YFxn3KdQVrAqDg4Bq
4JAxS1kANbAG7XKrMKXgSSl8bd+MQX5pvxd5ZSRY7NUuR5KTEy4hao3oRLs3QWTw8X/IHAZ78XjF
sw2G1keRXZU6HOnUC5SyT4JeaIGHZJ8iwcCRSg/SdUmXdrexKYTetOCKDOZg2tCp2km6lzPEbd0+
22HIJ1+BX088sgDrKbOt1yL9GzqqK/OXEiReDyc43FcppKsxO9+yN9WXMg/6OWLj79hYdD+dkerT
W2ywyTOUIHclOCdvMrI+5AY8qJr+N7TAA0Cdi730wCF9kKBS2dTGbm0XYx1uLOWE3cSY1QAlYJY1
pyhnCMlTAm7Pw9O9LBgc/YfX33a27FaHFCYm98L5MIuEhD9ku0ptHL9xXHtDt9V9HoKSB4X/cRfQ
EuMvEz4nI39oyYv7y31zOjFy53uJXlBy+0DtG9pXlIYivi7eQ+ZwRnA3HMla3SctR4SlhZ+1ErRm
On7uqWvtxhee/nxGPOhP3e0X4CVt1oiPIdhNBlAHEbZxAzlDmoCD9MIRjlOKN/Dwlcz++pMhFmv1
MomNDCOxypGjaU26cW9SP4IqmvWewO9+0iyH79ngPVO/dl9x0LIQU13/ZikGslRFUHu+Djxg/Yer
tdWXJnCjMtw0Hsavj5ezDZPrOWDOa7ejMMUALbJ/dI6qFzOXZ5495jLIdG7Qjl44fFniW0lruTN0
mjIG7DsyVatzuupcNcBR0FWOH+ekTRuPAp8MTQ6ew4jWf0q1SFkJufPfoJ7q5osbsPX+jKWl6jN8
Yk7FPjHuscUx6dpU55Edb3NBbGCXYI8eoyUSSjfMbCTOxSVuxVymeEaqD2rC4pALIzqqvdaAaBNf
nj47HiazdBdI7V6nrDV01Cfbr4/7H2wH1FIMEnIud9APaD2gmkmOlDIho85mPms91y260IHF1bqf
pH3JdqdBgzdV1PkodSC9CGJoXzGGf8N9Pu22fSCixBw/TtiapYnVg0cI5PvHYaNPiJ1DAFixVyPV
RlQ8Tn0Ic/z/eGCk69GMC+SnCyharmLndFI4D/rfdblkH5ftbtMuacgWbx/Py6A5JwGeV8EHkeG0
PhX+xymsbNLBuiGMTeidoBqBVYWP5QvG0ek1fbOtqHDzdfPp9r0rHuHUXANLvsn228lmX3jA7JMg
qRRFuCszjjzI5Im8zV89i77W+0y1T4seLdE7oVMDfsqqEPCovbtZZA3h7b5Fqi69q1VyD1DC3Wc0
47s+0u97wOXMrxGKYkIyrTvzlyEcRBK2mM+/rhpq9Z22zK+8q7ZMRQXLJgrro6lWEdf1OW7oTTlg
tHMuyqnMoU9dc81e4u1g6FXnjwd7rDpXZ3ruzoU/IlqZvvlB8wd6BXvvrM77KElVoZ0CTWPKSRtC
k/BUjfiWINakA0a/hRvgEw6QMEoKJeOArRCHhTVmqrLqvcaMKKBcIPEDXmppeiCYRWYRpufHmDRO
7H/pWUEFcHeYyATW7iM3X7/mI7ZY4Stgxyf0hIDQKBbwVrnVeDe+rHqdz3vw7CjkYV2tv1tpZFRT
ANaf+UwhHs7Tn911ISa6+RT88KmAktXw4nHx3DJH4SUfDyd5OG0qXHfu8rjq2byjXOK14JX7mOKk
xDDPfCuOk6wB4OZ40ETl8lf41X2V04PTVKguFNj24TRsUH/32k009zfyEHLxGvy7R99K6EgiJgTC
9APcrAc7slRtLltLB1B144orqzrUn/R1Whk26gK5ItyDrhYnD/SfIF6xXfbmQoAzKUCTIA09jeCz
Sx1In6Sxhb1DeeTPDqZ6ag+6JYAd9IWRZI5YfYR/6BZtIivvOfQDHYp0KN8Jp8CRsrZAHxV5OmJF
F3knGuGelZPzQcu0qKCkUJOzx/+zIY7uDhzbvq24vVPkfxHEj1wlVHCiEFkst+6FI/6kqSgXk/kO
lsdrYtVgbRjsPSZvsg0aDacfgdgRFzaCH9EoE+A8pcNXJfjSdTfUNRLYAqX8aEwg1tv5puvHnr60
xt0ZNCjG+g5yrxJvnqR1YabvQA4pG68gE0ilQV4XL58G/n1+Dt04Rz2P2vQJ8jx06paeDgXOAHGU
19ZBmI9HX3Nw9wrJlWftnn4swzfzGTzw902tn9VFX9RyXvc0UTaYH5dpWfAsHW2ilh4Sp+crVGmr
hk4MMw3uGEyg57kqKLIpH92+OoZUB3Am9UXKNAkjPayuMalWvGqVYlBYoxzGEzyhxbmOZI8Hkc0e
9rtsIYurETiqvIav9o7Vz0veh46cz7CvuYyD9VlbLCTzNaZXfknzUXuS3uFgEFtyapRzYbOBh9yb
iFaDxyLfgPN8h1OUKg9HphxfDi7ZhBGD1to5HBZKDSaKYdSBuEuYgPTNWYJa9FoNMIw3Oq/5TGKm
re6sIWkFYhV9l0Q55GSFI+G29fH7P+s1w0X88ZyUmOjQNDHB+KdcTDH4zsY0xzNr5NaNuccJo1fa
93TcV/GnrYK7YiLMzLjfCTZIjTV6ezR9oAsoXtX7PL/GqwBi1BOqI+Q4qtSah3YmfzzAc6hZsAAH
Kfz5IM0toZTN3FKdP9vpc1V8x+UdrdqiqKfFGf5E70GPdRfB4D181sx0S7+u6kEr7Aaj2/2STYcf
ZHRDdvz1kyU21+WrE+JulfXdatjCCIOxBmgOAZ2OVe85n1GozpzQwWmqc5QZCyHHXrRmtVFX3Zjp
P7KxJk269yx8DgI5PoGvDBnGD65PacKya6Ogkb+Ebtjqn86B5NbfeZP6YlxFAurAK6lW/xJuvwME
hIwt1gDeX/vhXbTKERgNHXSdbnvPU++HUGP66C0V+NiAAiBX+rIvNHfMB7riKCwu+9hAjRUUxh0T
eEc68yzfoWFntom3UWD91LFcHjmIFP/5mIguI8fMGfPboZsM559u2Qe1G8Fyey4fUE+e4xLzMNaO
yxiNQ+9uY1MYC0YihDucd3+w4cM6DVrM57Dx8OCdtQ/39RAOy+/XIkvGUIwlffFQVl5zP5Qp0U3j
rGW0+ZaRkWLG93F17CAlS4ewf+0xXrLv9KyxCaILXxnuFuUJ8dULOraFtmuwgi1sbNZ/DzstgwyU
W9+/loluYrsn6X6MhvFnx637KSeaNO3aZdHuo9dRShDoQw2d8dWSCWzoGUbiH6Gd60/aE/60FrJr
KkglnkFbKyorEh4Dzbwu5xHFT8pZD8l2uIBqLwxzT13/WD3GOh2fKkjnUFCKgbCqLV6O3tE3mgWP
5go8sFpBPrtT9a1eUBN/10jx+Nwv5knqDHVGhLH7IuIgxZP2Zxc6TmCoE0z9iol0Eu+Gu2b+Fi7D
LUaLb/9zXjHY4ro0EdGy6nC6Udk0Mds/a5BmXIB3yQFm2rbH0e6N7SOjPrxnPxOKFGSTDc4mVCwp
/FXMmZfFCpK3Sop9d4OKNcrMblKgI316DwZ4mLMm018fwhNThG1P8j4YbT+p3zQXFWIb2Y/yLLv9
UQhOQnsyheEefUNprT62cRkgvMWAONaNN8dsmjCb1I4MufTPRFPc/Pg7IrfzPAKZvrLo/eND3p/U
nTWMZvFoKT9WKmCZzChkmG0+0G+oRktTR0DmDXPYnMvfOxzKY5owajIUVK+erR/v8EK/DrrAjuQ5
S3PYbhkEwYoXZQ1U3NyG0RZohftWjjIyNARQ6NrRVmPXWoJ5KW5sPY6gtfmiy9H4EKrJcsgftgme
M2AQgs9QjLl6Yknj9xxjfUYj5ZAWf/WA8cx859BYO3rvA8RgOu8SvjJ2GjRKeH2MDCHDxIJI3RCa
OnmQK7TEjihDXCGESblObd1fxuPW3InA9Wxg8ShRKSjgUeSyYoxhspJETlFG2tp/HJ3ZkqLcEoWf
iAgURbhlBgcQp9IbQi0LEBEEQeTp+6Mjzvm7uru6VGDvnblyDZ1W2UQWEs8FQy22xO9VhaL3cbLU
+g9JE3z1cZzXJWOCBQmubYy/mCs9fGCfU7JaYh6/QZaB/gvOMJyuAXRjZyY44I8/dhC6ORVm/2zz
jyDGPQJ+Ne7duBIMtvobGNY4AhLqjimc8Ec7j8c7dvbAA99zHhSRduZ+9biR1BTGZg9ea56nHYM8
QzTiuzbYD5whlctmM9E9iKlg/xw1HQ4qirV7DcopnA7aVYxOfuwWpGcMTLLzjCY+hJDzm8ysV1Ay
uKALpXq0CB04JdofTNh08Eaiuh4MbbAdoAOd0WLTef5S5HBl8O3o2F4EFwJjloLfHO6odtBVIylF
7LmObrOtMcOgbdtyUKzuOLdzezKDyebnsa4JhL83evRdPMsweuNxQt4x0Vr6944CngdvCGkj3Szz
xs2ESIPfJ84xovYqHJnjWHw6leC8egPOLzsQFrpTwlHEdTK6ZWCRb3gh/PVsrWRr6W4zq4h9gm8B
8uG59KSv62rrqLETRTjOMlQpwgJU5kul9lTMCd4qRcgUdvCL+LADnkef41ddv+TlEwsILCWHaAy2
aymbkzqTgF6nZnxEUYgN3FuXsWkjUqb+LkRql0aq9Od/ajKv2KdXzlXxiW2DO8LJ8G1Eqd+PrNEv
7z5jTXa1V99dCacd7HUCtdtQQjVN2KDM/gANVdmir4z6763iuQq4PGPF4i6IiZ2FSAMvS3aHaP2c
sJmg2YE9jCuHI2ELU+uT5o/1ypnzIIGnXCCOF/Pl7MsMxJThXyTORNpVX+/VrIbEovpUTFxqXTma
N5C2K1/aCnSaoLUTt5+ZLc+yJK4/d0A0O8ztFomEEe/sJ+Ox1KYC5UnlF8hqrk27ugKCDGlqJto2
5FOc4Dq524GjYDHkkkGk9RARfc/mhkUdxKehNJ7hV1vsAB1O8eluNDCC8ALGZy6ZuuxeY7NJHGlq
fzgg9KSZIz7Equ8ZHSnbANUey0lhhRlsmoxCLdKvEOHyH+FhB4f7nhCtip+G6KhmlgJs8Zn+EiMz
2bMjwxPHVbygFAH1ZqO81tmwHatPu0+WdHQpRGijXtTdfFjMWuu9jPKrX6u55lpTy7fCML6T0eN9
8a2e0zgucHwNtXZ+u02MIWL+vMGhE2o3DkSKnzOTzR3ZGAc3kIHUv5X0tNgiclpRhsOfY7j1XbBc
HSbIVq5TRpUHjkbhRkjF7jYurDdSHQr13evtc12jwBVedmTcms6TmmCg2lSqVUwg5FzUSO+0R61v
wZbXkmzjvtZuppBGrZFRQ5GRYJyoY1OYnJFP4smWSRYFKSYG8zs3RpgwQWlumUepmnrbHuGEjQtt
gZle6qmAtrBZTBXiIvKpISecNoh1Y+IIBJPIE4tzB8PNkD9wbjLFhORiRtyXbItD7Xe2mLz9pl3K
gpbt+Nd4OMD3u5s8FMrE4B8kvx8qDeMtsfAXN6iVrTY11Y7tEYn4Ibi+4usXRywsJ7XmB4IoAPyB
G7OELFbvtlGgBJHBjJVUj9K82Z/ZIlRNGTV3Wa/wwmQM5vQrmmpJr8wZZZY2VrG36zEBQVGzeFLZ
wjNaFJNraQI9zYijs4NcsK9TymEddfYNuhVcKG3qbLd4Q/jheGYKsB2r1Oq09yEMUWgWtyigMQDz
WG/Bbra5Wetip/Mgb7qXWZwweU69mnbnbhONiekglxSx7byDhsCN4SKAa5t9aRbgLfPvzOyVY0Zb
IjmNoN3emLQYD9Y6zFOsb/kIgGWHDMg6mpgvO4WTNfc//MrlT6yBpQYrTWlcVmppNgKMMkFhyev4
BaEU5GQkq8holrFqNru8tLZ+CS586pIVw/Ld68Qq3CKyG8y2S5jGuJgsuXVkiNBfkqYRMOp54cah
1TAHdhc8MXPgcXDbvdpavn8iIIkHHO5kDBFPz8bLU1u7mFUD00M4M/tFc4b0W7nd96Ai2xrsGUXJ
ftK4Y4coGbCaz6ch5orp2Uy26SdepkDCXWvUGegpXRZ9OHgy8YdmNXWJ/9tG2X4L3ZVxIw+0MCJG
hK2SLDxr6w6GA+0B7TeI+jHcyq0ZhohrY22rHDuIPvp0xoOrFJZgTj58FY3marbm/RcGXDHupkyl
3gXZ0+hkk+mIYoyJyNF6fJL1u+pOG5vCS7bhjBFCS7AxHv6QGmDGG85/37gfaN5wdY2fn4YBrjH1
MY7Q++ROM0JAzIzxCLt9PrVk4uCZpopcOPHJC2HsMYfldzdE8mW1T8bixDacvIvML7J9/Fn2w9HD
2RDDMxCUozKyqt5gk/5SYdGPQ8m9dIfPrXpjwcDUVdyNVWSHBqueFAxqDdUGzOne7Jm69fWeCQvC
UHGKK1cpWGbaXDCmrLYiWbSUnOumYN/lOa1RbaCbHRtJ7X5ETGPDGjshVpk5WrS/OUMVSvcc7ile
GE438160PJTl6E92LcMm1oEQL8ZUizGpVpwwRpw6Sgd6Qd+k99sPahtSCMweqBW/LbcmnQlMdBkf
EnaKP/YafIy4TJPokKTh58k5aSv4ipFGyiRyisp5JUrWHb1Nbxe9nT84/RYPFm5J0B4JaSOtxkOy
dPB8h8f8ta3CfvgiSqC7Ve8g5mHFij02O5g6XSZ+d+gdGM7stBw9H7JunrAhCNy4MsB+J3YheRmz
rlzH67J94s77DMrfTjL6xWs1nTPrf3kyzwYdBhCpDwg0ndqjOfb3bKyzsTnB52mTrqXLFGN2BpiN
SraCeQfKl4w33jx4HWFcCJ2uFQQwmuP4eehEo4AkephihG4VqB8jq/Rr1ZzK6JYBtbSaiqFn5jze
C4wsyeLYgNXh5RyKN1TO2EPZ6QHAT54ZWYjXzjOxv7C/4wBedtXqd/Z10WAtig9b4hz4Lmc1H5SC
23j/TsgAEHWR45h+lUF46yedNVI8II0xII2Mfc7y2y0lnFnH2C9lvnqJZoGUr++1HeOI2PozsoxA
PAeqwlPxZqglgT3M53Ek38rWBpec5egbUBpY3JHPcPBEwWzVHNFaf4JEciFQ9mH+80kJjfl9zBXA
vFftq/UKH/XHUISNdBz2o0DFmM9R6MHNnii54Xi8E6114FGEx/pBoGY+NtzuCMCZKQPxHMsIjI/B
w2eGgWqrGmLkSKsmZmOoWK3PrxF33gtIhMP4w8pUjuLTar9okV0VxxW8wLIZYa7QHRLM5R8bBLuT
ifn+nlp8XRiIPD7nB+sGLF0AuiUVg42K/m68V0+jU8oeOy8dpuYEFEDI/eJnEnTek1HRxJSYhDJg
7gm+Y8A5+DJMYaMApDFnfduiPzi5imaHpUGp5Uv29vSU2yJ61Sm+43OqDymxGMMDYd0LB3+KjAXE
6QzR8x7EjXF7jzi4xuP5CMRwwZqoXmYu69v2csmXWI7kSztlhtysPp8l3vEzaqhsNboMxQEvteY/
1jARyOwIbQD2x7gw0Zrcte3w/6Q0SNDDHEWJHe4MZeS34LyE7iRvYVsVPNdYOwSC/XC+gxJ/AjrG
khmyOlGEsiRtWGuVrBMpB60vpii0yiUJpMSEuTRTwrG8YYIlHOupnzMXmR4eCUY2G2aKHeGv2CaQ
bgR3mTgKaQNPDp8uD+IclLpqRxcNVsGEjqi8nDQJ7ApsewzrJoWtJ/88enIBuq+pqNq4sWd/fWfU
kvFq8eQ39YMud4eKGRD3dkWr2XQbKuVE1440i+bseStAInsvYhyTWTGQY4bfvGrI27axCunQwBfC
EQ++9wU7qY4QLn7XOul4jpuWluLCRXbe1M5bf7TIOoPyFd+2RfLC2rqEMmJRen0KawIX7QiOCKgL
GvgZRCh3nFzmlE5w13N8nOB/X1/ydRwTH8D+RGDwKCBO6IGDnaxlFLd7oAiY9rH5GB5G5sKitULm
GuuLL8YQu8f8DfvJnTKkw8MBhW9hzgYKQ4OtPQPFqSbcpLCjg+Rxs7O7PaEfz9x+leMhF8JOglJF
8XO3mGfTqo7Q5sDWhCPjYSIEEzJyurkKkYhLRSefuzE0WVAttp3Onz3sMeXIByzX74UfEWHQDDoj
vNCB8UI0N7DqMDavaFQOWbaCkk5RnN5ifCqKRcMUBmsl7vTbfxWLO2ZaCp4NntRdX/fVtFuI4HfC
1xhJmI8cpaejToHEINJiv9n+Cuh8hNlWSZhP0QvNIGUJzf6NdJZncPT07rkrTxc1e1VazQh2ct91
mD59NXWTfcG4kfst1eG39mgd5MgrZs5jdBxcPtMWz0m6JtnHcohUok7RZYjSbRk8KeOeJkxHccFk
N1QRV9OnwsENvtqKm4NnC1vZBFWcgWBghcnOm8IMHBU6CAomBTLBPo60oh3cMkrGPHAWLEn/GooP
A5Lq9onPP+1mbuPywoC1YatAFIPtL1xeAHdJ/xw/jFDhFBOqBxWBIdo3LC9FYdFxSPggQUZGJwNp
FjNCAZacKTNI/uiv1qE8RfKEjY7ChM5kfbeXEfjQqDAmuOJQKyMyvYn8MTvG1y7ZXTDvwvAG3fl/
PiQ/lJO1xtKbcpRdicK4hsJHjhuzDYZ1RpEwyodZQDd0R4eUDu0k8C0WPRODrbjEf6uxYlztlOHN
8oBADM5u5aGJnXyXLXk6NzLdVr7jeWETEoEEEusxxWnITiiHRa2HHSm4319sftAnMIr6E/af1B5B
ORA1n8trYAtmpkvB1NiOSUM2ehZaaXCES9jHySYARgRjF/pmZNAcpQQMJh69DKgKPPICQxZHivQR
BHu6VqTUeBGROVlYxK18j21pv5lpYEPKo415EYD/gZZ4ra5oZwUsGoThbXKJ011iFbgWGcUtNtkD
IpACJFjaezNzCNZQFINjmAo5+R8yw448xfr7SXiFzAegDMhhLw4V1ogvqF385waEJd9xNZUjV/2x
wTacpj4QwnzH+2a14uNjdt73+vgrHeU3b3E9Z/mrD1McaeLviwMGHASiIbl1ZvIFgNawJZsuJ5t+
Ff1OTfyTmP3zXM5QkIPF9+w7Fp5PYs2CQ8fqsAZgRsAl478ZAj8Wzw+k3SlQC16NUK+mFvsSKV78
1ryfsYlqfpKz8DBw72pf1w6L8PNsLQ92UOoz6BkZvs+TMc3h024m5pQ2j4H1t6MYtYVdrthw/uHo
VokOUwmm+ezE5obv5V+qRNp7vAWT/V7LkTcjuwkUiu+EKbCDHjzxpcGX6mV8LJGlYkHvgiuD765q
F4Mvx4Lz4Uxaqzn+IT9lE70c/p4C8yCtxu70BCDjEskyz5axDbnCK4JGtZn2c02wOprASWSCQn0/
8K5ZrhWzMraQSov8ZlGG7anZkvKGY5T/2EMr9MWfHAYY7stbuCraCzY2M3q23h7fFf75F3ZO46LA
3YHGIuieCcSVw8vBL0nj53VGVVufBa6oLvnVpwnso019UbctqE8NIYbpIf8u2RUXLJG2vT9ev/4E
P7JFs15jakcElDP5owu4D/NL6h4Qa5eBc7bCt9CJbGU9WYvQoNkyHXUxm+0zCrYAKkZ5lRWc1LAd
7amb5l8+JHztNRrF6MiELVty7i9LX4Ewjbg86BbZ6u6iHZvLq6ed+WPqRuZLHsHMz930mCwBFJbj
NQKn/gq+GJO+9DPyc5TZWOSKYU9SVm+V9/D1NCcnDCPgi7W24L149mUL01W+BAONLcaJ7TEX7fig
PL0od0Ybye9/XnCSr+PKgvoqn+QdLrTj0kbS9miOXJVfObzvknVzeV1yTG2fWGIyWGK0GvtkjM9Z
FtcKyJf9zsQdHt41N2dmH8IMROewGkyVS/38tWrryYAGflV6WoygL98JcDc/Vxzf3Ikl2BQAi/ra
o23AcH3TNzv27XiBG9cLk0S4yxMrzyz++XgzM6crmawHQHtI8U8T8jcjxpoagOQ164PynSkaTI7B
MKaBnw/zqlxLWFjHx/RIhOK8IgPmBrEC6jZz4dk2O2CNQygJ3zUdBjz306AnoIeZP18LdA3gs99F
tqHnWjeuQuXwI8KONtDXLAVQhyHmgZk8dH8YUUKQbjKi7ZkM4ydxg5sGY4TpT78cWDW4jyNHkq20
NoQHTDktCxKn8cvTcHmLC/JngPcndvSQHuEoze9E1g/EVhmWCCizhBHUyCSSkBdnT720fAe8reDp
IVjxZ7yhYnjzp8bvqAQ5SCMWGqiSkbceEPyaFFAd4joeGwEeGHDheCFUlVyK0oZNhn+nGU3NBP/1
tztaPtfVjlrzABz+xQfBqWLnLoQKaKgwZ2b4WH9+89+KsgAzb5xPIxtwm6lWEwhElY+W9ZYMxQ1C
DWxOyKrHAdnB78Uf3SqvAIr7ea9k1X5h6w25StHfewIDFQcqEZUBGgnGwhqVWG/+xb0xPRYX8HBI
8d0jjKs5nrjNxPp8QeIQFQwk9jtS9vYo/DKoiJDwOMwNpiT3Iu0dQ8Yrl9W68khH0ZUVzy3o/d0e
LeGmrX6H8JrHmvxIAAgCwnCgrIzunOPZsgLMw0oL972fwdiI5TjmWX8tMhcqfoDQtQ9TN922fygt
8EM+80yIVgZrSLQeIWxE8w5PV8PZJijmwrZC8G2PLw8GdBseB27OJ9cjDFQVQ02ACZcjUmDxBIGY
ihEW5hrkpr3NEvUaFxNVWUFKcBQWvmS2f8mq4hyozkVQBymc0tTEzYq03UC0YDZYFb58QFmZ3mTY
3RAxi9Gkhvc5zTwIsgEPaPrLc6bTWLsVhGjgDY3abOIf8fgaqEXIT2rj677t/PBL4idaU2H1JuBj
PeFaEXZerGK8SsGaIW3MDHXdgVvbX0ROrwW8HDM5wZiFi9uG0c8sc4YDMXMGAHor7ZlSreoAf6vd
9zAYkNT41TBF/Umo+5+wXAyay9Ff9jte8F4M+GhYHH3+8zgmWGZ+Bh5VdUPv4X0W2ZZnBnIblB8X
xOC5b/cE5jrFBa6TPl2PfypTkV3IZLSYkr2Sw4dNiZ/C/4T81TB8yzfd7guHFiJtfanw0lWoXxnv
63fBkamp8E7ga4wD6MZ29F0TRNXsfwfIn6iDGaKnU9gMCCwIjWMFsCCa0ohHOAozsR0YhoybOYra
fUKpCKX47bxDNdYxNZhAtPqlPiAPFOHQ3+dtJjFsI1a9zRfRT72VQEWw1v4gKeJIgKU/uNaLB6Zd
x6kxaJJex6eInwo8za8jwPIfuQSMpOepnyxezoRN4SJe6AtLCBnALqVBE8iZwqzrfoNhNhXQSsHU
Wd9PMhuvVS0JYH4vGXd1DxyTNfXvHdbETtKdSgo+C8w43ylqmerGDUDCJnzcu2q+l++JNplX3mzf
rt7EDf0WCeELJm3la4v5L5xCGGEQvyp9AxfzUtqvY2de4/XTyRfdutOnnEg77GH14kc1h2B5vYR0
SGPtQa9cyXqtt/P8Rq07CyfbyuQB287Od+YQehrbDwI77SFvgDmDsvigjmoMWrJD6XQeVCmYxZgw
WiyxEvaBppqqLrpwyrHJD7MdiYT0pNWhwgkHimrs0q4EhVtbNNvEWvThS5oLlKGI5nbZPJt3G6A8
/oBq/UIrAAxQIJbGBLO5EUKESTN0tmyen4pT4ie+ElQHaun0o6fUjww9iKxW5wWQ+cii/0tvLc8M
cwSczLXSBxQEzwRpSE/vg0zb6vbz2sb2Eq/+0VizJvvHVUjsOmyhv3JnV6RVFXggQMYiOgTaH1CG
OPyox2B9aXxur12z69wIewW/6PQCa+6BkKNiCYg8h5ha4oykxftX+Xv/gp9Vx8HvNaJ5ufUM8A7C
RSrJXsXiwVIPRDSFkiV6yJcQ78h/oGiKl81ToP47CN1gcLCYweke8GkPShuC4aWbwGuw6yUdP6p2
lpAy+MiqXO7fchuHxSpzqg2lPJA00nI1H4KoUJfgwTA228vDL9af1Xv75iUpC3G+oNAitRY894vc
5/+NSH7eG8ABKniAh9eIzCl6thjzBTCq//At4Aqqll4HsibAgIBM2RrBagOEJg3l7vbX6PRwx3oN
ocXj1sGHggfFPJARiUEIUQ4gH3u0CykjdacY3HmRHePytWkD8aygFeHYIovBeCzqlx4BdrPFSMh+
3m6F1W16Ulw1jNcYT88Jp9MeW9FDNQvhk7Xwmk+3sJ2XvZUcEUv9iFCHrWiPt/12RMVsgjbmThnk
FJginPghHy9tFu+FsHmjfmWqajw2DXOiI5lLiv7a5+EdO1wyl3CjAF5gDb0mIDxa5OXnyZrBNeTa
zpAW6kUc7gfXmjTMh8+P6LaPX5TAFih7p6M8B4xhPjD/EMnFipvL+yJ8TBAcjeZ0mECT6gL4pimH
acSEkPONdHg7wrn4wU24NDu26h3oo/sKebmxmc2n89dNIpAM4RaSsukPsXuwE34ZytGi9Eazx/SE
+S4QovKXSBq+af6ASaYWb6VivwlmqTa1pguFPehw5w+cp8MdMeVbtfncpoeXpyYm6Yp79FG1Jv/N
rM7JUV4uC++LO7I+Xaj0Ac5/M2OD7Kh5d0jXRJsNN2hd7MBBR0hDT/VyOu/d1s1CxszZg6zFfN0N
/SuPVuzd/ZzBBOopr3UTXHg3MENuxa1eltbbxQH9uQUAmze75yBkmc7T+aP1RouPzdhLoSNVLenl
MR6g3S83fOyiNT60jE5sMocZwtHuVk4iF5lc9I5usUqCCX6ACc8K9HGTkGNPhcGukBino3FZgjDI
x5rJf/hgcztA/GC0nH2Ze1qYNw9rrrSmKNsWufLzCuH0UIzr8ZxAsHNcI7fPSc5AvL1pzIkOWWAl
mFt4RoDBcpAt+0NtNysCIsdmbVM16qAMNmluB/Ay2qr/CB5Yc7FTgJpT88sWU6+Y1VdE3UibL8FW
VJsMtnSCXNnMJCfqjMwb0lPddi6EIweWMjkj9ZIh1zZz0A4N8p9kg28EcAgQOMADelTmgAAd70Oy
YUpAIhybYEdrE9yPyh/iIPOL+CwKhriveFH8iHg4zVX8KQTygcTdyIkGf5f20B2kA5OP56bcTEwM
TFzVx05xSGl7BMwpl6MLJtRMSod8uHb+MOIBD0ZCKM1nvQFqXizTpbQqrvfD4zI5ZsuBX83eVhHD
VqwYLhBV85PwGQtbwLcbNrUlQxMnMA4ieDvvGVoBrRpJQBhnErSuCl2S1LRDvhshHtm1zgwbiXT9
NIqQMOH7hoFcNx85+D7o8U4MVPNuFWuUWUChv/V6yojm7TDzu/P078Xl7FBkdg2g9MEM2fnSSXbO
OLOzx4rwlgkSf1xdQgBDhS0HCGrD80Aab/gxhU3PiPHpZ+YUKqpWeKkHHHK3VOu9bc7ST70HNORe
E3CwECmP/77sATKOgzoTHqZ/qj7ZYeAs+3HnToC6KqzTtFKARlqmptI5PN4gRKBb5GrCXwaZ4KRi
7jY1EYq6UyeXvHg13Tzc0n27zaqrcAU3REq6DUxSLvDgxxmH9B5YoDpMaUqLtOVBMAw3RcsJOmZ+
82E8rwAEDynnWtJw6Nx/evhh1+SaqWYsG9URgxkuYM6Z0QFnrtlGp2wfUAI5QpYcDI2iwwGfP48V
b6Rc3CNPxvd5meC5bEMklk/F3+iKu8s5dl6esmcTJ6wYIeTDEm/f1TuADkoSsa0spStYP+bb+aq1
UBCOPYjbCFaholO97J/Y4SOh3ZZYIoEg0OZod3/M8e/BvwTJoGCyc+91E1YwgVwUejruJ063bQZj
Fjb0mEMWTA/2KMxUMppzOzYl4+k+3bEJjeG9mdwem34+CwsbGKFftAQUPriPrMk79TtoGkNtQ7hC
gh/vRHMyHN0pa4xTSnqTgc1kZ9X6WB66rSNwYhdrzLhJLlizGz+D7JzJc5WYh8YuQoy3DdBcICD8
pGzqyL93UOiAsRaOwnHrvgPJiKngIOpI+gBiPo0bknad5tYQbmIwxjSK4Exi31eFzXzGSBeA9jRO
wrKxevZaDf2Axem7ro8QeExANXf8oXJDeU3xxxMXHSsFU/doIWYXNXcnaZAXMGwlJ/044CsD88NB
agILdKhdhMvsMLswUovX6YnzgCIeCsmV8GPmUAaJgbv6Fg2B0D5HZnlhvYfvDXSDnM0v81RY2uxb
A1TPrIF6kBzJAviBZu06AnMAjv4VLvjUd4ZCi8LuON6PtJvk3VhcFvyRJcUdP+S/aXixY3GDMAYK
EVsRKncGLkhG4Lnx3Gd6smGv7A4jak2QgoYT+sszxRmcnqiI6tNjEx1nK2k12ykkRywQTYUjD5r5
STHi5bXFok8jubvghzqjeW6X8B5grJsFySlafpL/KJO23fDB7r9fPtGfusll63HsEYb11hiiQGbj
um7BtyT+K3bZ8bAnAyXgGu4ZrQDFgzlzkQpp8OeGsSSDehI79WB7e46D1ASb80WL7G8+WMXYnqqR
VascR4dMNkRqX728CCHnCeNCS1jF6w8j23XmyQGCdVoD/2VDfUHvNtMHvVftvvdvc0y1/0EJ9wyp
3+n6d2NH9ao9ilVqLdpNzsRtuhw27h7z5YCwdHZOZlsaKeMEWQ4xrMw40SurWrJV7AknmsRt1APJ
VnU5GP4hU/7pEDeaWCmTHMme2fJ1MEyQ8Hb+WCDYoWA+DPmmppAoXkzuvM9P8TP57YcOmr+Z9Dp/
NTkTAkSL4VI1whLCaH8hGwK7T2ZG+7jTWDxw9DjVCCgYUkwHVx4Gc97HZl7ewtyIDNFV2d16aqZC
vyqbZBX/gpTWATDMZ0Fx6MHgYbtjKVygkr1xEN6OdkxB4lTj9LtDIkdkQ7u6o1vQWr+06PMPDF2D
eD117j/q/LmJcTmbrmLzIuoYV1DOAJZBDFJ4p5ABLAZ9q9dZ3E3aReU//fumPZBYAbel2sCZ4Ql0
3w5++kYx1pgI1gvZzxbjbQcCgo6ZWwjKH2uzFeoCinnoTc1kpfDqD2M2n/BQDERJYlVy6v7ce6tW
f2kPUEqCTtRRMdL8gExWy9iKsU1gPq8N3tkJMwlple6o61GNOukyWiRAlrRq0WISqGGxKwbi+lAo
Ujgeh3NmNdHbCYdvyi1GFmhPcO14nltSJdRVfkuXYlCaEnYgL8rXXyAc6zwkFxI8xqJSLLAUJh+b
3K3dzixIqYOGx4JFgYC/DZXD8j2sOl0k2p7Rg12GH4hwbw+nPjzWx87uQ4C4Fb1RboKK8L9R6hKV
RftXwROH3+CNbIwzZIZ81+eecTZJC1/84t+lca8s4WU1ZNEQSJovvk+rxIoObf4T/7/T+G2kt2IX
GVzoR3tTjv85ajDWmEhzcPAov/RlTEzu0xqCdvPdfXPf0AwYqglvEfqE87JLi1CE2PRRxuIUFtmU
Geun/2T5TwjyxYpf3iMhMTHjWnbrcaC4vcPglVEtDuac3KqkZ6FkIKiGjyawUDBiMTmqSNkOWiwW
Rtvkmq/poTJ7FErLsV8bnx+hI95FTxJdSbGVIUtIRwjEvOp+IRrGIFl1jmZvmdkz6lKQTT5FtaGd
lhxKnTlGhr+zFUkLbDk0LKIZ5eaH5Z7q2EfFjAFDKi89IAHy97XAyeSJmhb/qU5nZsAjMvD66EiJ
xX1g0sXzMmy/Y1cKq4McJD8Rz/+SJoZUWTpV1uIKblCzBuyHbAbLFdfDghJGQaeKkwYtDRN+ZU/K
zmd4n1+beV32/wfeLwyl8WLUHgFENPhxnHzI5EnVMOBj7ZPzLOwvb2fGCAXupXmY/MZLBnQm4S6c
PWiLeE5JYeCMbKxyzsQLHIKHbPWcT/zI+Ryj2X5GxXnnlRm7rTm6tA8J5jW1ZW1TxWqp80Esz3SM
m8ObJ6eCDoBG/x0wnQLZK+/k8mX7Yo9nhvcweON3bOemFMmQBQ3m5MtW7z1SFZnB82OGF3gGqA2Y
2upwoCnf6XV5SjgTGSQ48D/V80C0urDpWQ1mEOIfLg94AxILFBBM/PPZU2dwq/BSMd4XeA1cT2jC
+rBYOq/z+IyoJcFizPpujI9UdkMTQrdOscMeh2ldwsdCj8AxluvXFrpiBPlszLsh0k1LBvLmzLpQ
SKHMTAxM2Cg7hsdpvJsuUr6CmjGgQsO+csXj1QH77nXF/7B7oW7RhtcXj0xruPrD6c+ofrjfmOwh
gOIoS3Hyl/3abfd5UGkjHU0zAwdm6+g8iy24Kj+YgDBu88wb6eU5xpuRb6EtpXPPBvdDvuQ7GoDQ
+1zatzwSw9LLvEKXmblaSJhhvoJu8ZK04dD+fYiLU9gAsD6+Zk0hr3/2DL/ZpD97EAouRs/ioJJz
YcrvqPtKgN3T1Hlv8H8EZ9RGNF64eWHAMhwJw+sxX+KEhtymxzeateFTDRSVgSWJKZI7fHROdm4r
7cUGPgOzWy7/fHoY0WPmds53ZTpsZz5Gz69YAY2EOYAT+DmeFLoCm49xh1nyjpKIFX1HbGV8Qlqj
kGWDho5KhJdUFraG3IFY0tmeif/IfszZYMAK5AVoAejRCZSLXQ1WKN6H2IzYgPf+QlP1G7zqLaJx
coDh5LqhXVuBorV/9kILRuHTWdiq/WH0B9dF4vLLm4l2hWQhOPAgBSLs6/eigB6unbK3lQsu3LbH
FdtVKHkPpLiSMT1woyhDGj/14PiVhrtVQ0GfBAMlObG2L9tFtW4HvCWzNdFqdGfYAihmtAU64lur
3Ubhwa7MA/wmKNNa0Ez4EKPLnVkQBCBasTGDarYqrer/U5+p+rE2HfGEhbdCdy3mH3Pf5fR3wxuF
McNKPbYXlTn4ZpvJ/wkm215lLBalslLPN6QBIPs0/yzhgVOoLbPzckmhyLpxBS5+57FHVHiIQJx3
eCmD8T83k23mgYx5iqrMHd4Qb/LFKoELynLLhze57Q4AkR9zoAICePFwyMfbnRYDQbneXgaEYjS+
gO4tw8gNIHwftEVLUjOfGhS94QtqlJXHRqP9IR7+atXSG2urhoKvttodSgsg72qJ8R5iM/Tk4OlM
DTxKZuRK59f2TB4bcRYFfMCNs2MyUlMgfL3RkpkULAP9DJNlwMxXaKfuIXklB5PGYWbG5lY4SFhm
3jKbB/x6kJEW/9Ae0rsy2Cq1w9W+uhRgMDGNEBM1u/fMvrB3LYkLq6zVV8NmYHPawXICjRkBpxKU
fuwm+oWlBv2eFbKVKIRYILSz5eQ2HZvWBxRcp1MLZVfGmFO7cTu7ZjVzgGc0CuyTRWd34bJigKqF
Xz+gJyHlYoPx5e32PNxm5rWxmp+FqCL2gRCn/jbPRTUvU3+K/TWGxh8Tqg45q9iWaPgxSjqcKqoJ
4y7YCq5lcK8GZCE64gDz4kkxUrrKp9EO/GTqFBu+A1ydAYTFHwg0cOCa04tEeCbODnBGqFN744Rv
59hQNdnDPMSyJFYDuUpyfRQbRxatNLoN9aQesitrIcsQ/aXOR0o9uBhwDePJqsKCYvjN0+cGwEiB
+ZSkW0kmG5Kg5rETbRPFStHUsn3DfRKHMHk434V+o2oDaW3odWRvyEvagkPO68QT+x9V1KTIStP1
hUkG/AyWB6yPmdk+ljlM+tbN9RtLCoQT6vv8lqGxt5PeuKHOX+jHu9Ob2TLc1vY21joC2RLGvfb9
dQhTrOiw6sS+0/VPFqzlH9+HJT3m0L6cnttXiOcX/fNg1MkfE1w/LNyexgW90p0d6IPhNdW9f0I8
vpSMlq1fm1L0TSndfF+aw37Uti1nYMxwP14T9QOvW9VzB2AfnozksIlvL6dqe3oOHHHJOiHGXUyx
aTqNGo8tfHEZEUoNlUf3Y5BW7bXiHSn6NA2JMHFh5DFGnBrCBYZzt1UP/sigDUMz1uKhrl9oov6R
dGZLiiNJFP0izAABgtcIhXYJLYCAF4xk30EgBHx9n6i2HhvrqcnKJKVY3K/fhUS3hxqCrYkBUhU5
xzSNN6G+gHGENg7kfAith6ujJWwosfZ1bUDhZMmeeGTnoPsmiQdf2kqXWYwm9SdsWeC+Tzzhojal
JDivmH/0mRrfRIB6/SKmjyV+Wa0h4LNe+gPtVvrv17tkvwVgxADjB5yFhsNrwv9Pr8SF1mmo6dHT
Bo4lsSuWKe4YPSk4DVi3ApDQ6eGIYb+IeVlGezh98ePq/Ps8N37C/Ppi8d4v9tuD9o/3WcFw5srv
A9bN86Q9925iThjgx6KrO7zsORZiLSybLZRL2BmTsvgkEH3+h/WWGukZ00gzr6j0Ntq2mYqDnDva
bh7Lce98rEbD7/h8HtOtlPHnmLBL8cw+mAjAS9rF0HRihbJVd+AWAwEE7G+kDuIl35n/64nlmCWO
ugyIWQcUgCyqMZLEQdyHgN8TOyzIJ+U5x5XJrAkTnMCM05QqP+xrYZ5VwI35yNligKNGv3LixadA
NViYyNb7XJMdRATkY5X27WyDssEoQoYz8H0D0yB+FnotJsPJxatbVs0/cdxGG+coANOiCK8wMQT+
Q0nHWxlRgg4VUTNnnO8QFi357hiFhqtyYA3KEEIW3CBY5fLi6KKsieOZeBF6psO+aYfpEimPBtHO
A07fXph+9bznDKWOX8HqeKmFTbMwH8Tt5IHVLz0MJnz2KelNm0Mze2HUVxgZXy9v3in56DGdfP3d
i0V4L8wYF6GeBUtCF2Emtx/gPh2PB4Hv/QBk2s11w19hEoUa0H39Ibs5FkciU9/Rdz3AMvUf9Zph
CaVyHZ+aUqOpyWt4H+7Skr+eVuOW4Ly9ORjqeN0CIvy8l4DK99CrNNnhMHOggmIMFN+9+mJB4bnD
3hpheouPG+xxk6HzCGl7Z0kV01t2xlwQ6F86J6uv2XmI2ZyvblNrahVS7STwMqMAAzn7waaloDx7
MuuB4SaapqJT4+HQ/EPym73wa8R0Ev++rJ0ciw4eUjQ5MPWwPdpiv0Ii6jtHyhZ9XJrdkgEqjSfx
YZ3pazsYQ+MCJoOWA1o8Yp7IYc6D5y7Xw5HGH0cDYJ4LUyujMe2gqGqoBMkDpS/Zp6vLzvlOT0+X
QbnVKuDcqZbMCSGF3FDGA+c6MefNfEe0O3RPmr0cnuUxbq8IkMcy5UGa2C6ELwbnlUxc+zHdF3VS
MYcFBValak57w+68MelTb2/IF/dB/5yBAvbvKiNldZuY0OBcDrrk79atySmp0GVc6NFvyTs7oLZ/
WiYFH7QyNNPEyuYG1Qvzg6G52aO8AaJ/4q75mrRX++Xjax/72l+n65AtbZsDPHdY6qxZEk2Rr3dT
ZLR4YKJAWe0x2vvKE9PhQbqw/zVhQOVeKyZJBkuUgeQaQr90Ldoj6JPPFb3t4GUfBnvNKoWPfoOy
erQMwlYrzaa/UT1pLVh6bIHr0lgPsI4I4HAan5C1t0ggleISfS+d7+bQV42LwMAe8gCBA7xonOHU
mz6mrb5f59fAP/EASkdl8PVRuph/x4dV5rQBDCuo0wdST8/uxFELIPN+O9XY887t+J0Ubpd232u4
mBS8V8Ytag27AHsse8qF4S1mzuoxX1w4H+/KHPlnXyafFc5/e+tDG5Ihf6K/bE+/8+by5+kMW+Yj
7/yO9382AGl9pVodMeYCuu8DZA2diQGGcnXwaSCPAMd6EHsIb9/lDvOvB851jMvH+ylTlPpjvdcl
KZ0bLprtZUlM6WwQtuNOdJq0/V/Yn7wZycFL1jzUbgwJGDKTzeFQvALctEa/G1nMwYfu/i5ae7s0
3E4V7bvOtYN0hf8sUF0guuO8AF/Y//GOzn9Qdsk4Ri3IuYKPd78WOwOJqM0m6Idm3F//eiM8UVra
f+jfcXgDFHlb0MT3294+BsEADG3dC8jYzY/Tmb0LyqJBVrq7hjBSMCIzhQi1ftrAw7jvjC9Qb2iM
Bja8XxrXA4MMzreDaNMSh12m5uDvCNtiA98ytEJsmj++sgV3jnrqbTM450DgNMeuyT0aqnIYSxl8
esqnu8WLb1Gfh6eOzwoeM0zD7ayMvxS3a4is2/aW2TIuFKTkKnLb4zksw45c+PMvExVr+EPVh9EW
3Q5dsPUH815/AIYcukqbn0ApgU+OTLy+ES0lOp2PwL2tzDVhmTWALGZDyitWVazrf/xll1IZljBz
fnIQdh5jU438Nh/i70tfP6O8oo3vn1xO4dLrPvEgv+NDOkDN4VXKpDiggNirSxV+Vb1kmitHtw1V
eOPvPhzdkA86+4Uq6RWLDXMtNAB0MJSSL31/t/g4oDn8QOiuTj3XykL9DyV3+HtqOavxjZpgC78s
FLPPdta2DX9WNMYMbh7Ts4iXN3v84QzFtJAQiKoVNs1lB89FKJQL6awakxV7GSUEMsjN0dKaX7rz
uIc4SbLP39w4CNbp8PZVksFWYZ7mDd/r4cWnfD5j3t7hrXLkAt31qHGGj2w4EAxBNXpMsQ5c8m8u
/N2MGDHd5JBy0xuhuOzTvVCgmIFR/PVkdN+rDi+1u1fza+3sgitmK4AiDe5FujrwAUAzcAK3iWPR
DOv//wEh3WFmT7p1zieZ0TSBzjN3hgIn7zBa/RvF7+1OpUuBVU16+JYxxd2DisOr0P1ME8/mEETI
YUkEth72ztvOpAR/V+tdnkI8weJpq9O9Jncr6DIGflk7sF4WMfUdv2fUW/6spvxwjGfdnUPpNtrb
7FWkfh1wjgvVJc5cekxI5JboTKi4R7ALKmeEfSwL9G6hBbmoi/sHFUF6jOTpoUx1kN3IiHCYp6LO
gC94vvjuI8mmHQt4QxXvAc/srAwSwmMvh6Bk6oTpoVZj2X/9A7gJjcJwrjP+5vP3CEXbX2d5XTPV
wV7TEMNGgRkvOQvAqDnUE/Dtq3duBNUt/HaAeh0OkQbmTOwgxoyAW3ot3vWIoSGZZNd0r4VuwjeX
iD7codmmafjGuqFy2t5bq7tQR9NiQ4WAkS+ybIXS+A1WxDQYUe2OLwdVVe0rfBSGLQQWQssAG4Pg
g73uFSK6fOEf/1GPD8RzlzV07HlVBqwwEKw+Ggd8RyjKafN+Ome1rSinqcG1btYHz3fevrMbUQOC
D7EuUK0T9qGzPng1hoXAVb8IcBAN0GJtGv/g1GaVfQ6STYOv1riJqJMCyl+oNHEcDJcdktFzXnz+
K3MWQGthjCQD7fIs/oISzBipmeC0y8ypAMboTeQzGv19vJZuVeE2MD0Z07n5TExHiNqxxZihNOfz
6VCMBw+S5pZXfHE8Rh9P8TcAsPrkrdHOxKba7eH3cxTDwd+wBT0JQvjV1kbETwurpqa8f5Lzx0ag
vHnn9SUZmn/4r+vJdffmNWuGDECcuDQHrUD3qvV4dL1ygMEAb7m2AOqgLlA+SgDR/mu/ky4W4biv
tUsSSe6y3YvgabukVtBlfzzcZk6G6jdDvGov56wxCH0yQamPKYiwex74t9uoSVnVTWttsL3gYkY5
Z7Xzt4+5jP3B2xpgGGtk7bJ3x5Y1NCVvob3ut5x56Q05zfSJotEaPLuvYJd0cjg2MECKjtrQCZoO
2CKT/rLFcSPgxyBP0aARurpDWFo60YSacBrN7fusxVx/SWUM3hShK37nOIdBe/9Z3EsdOR9Mm1sW
xYnJHv4FJXH3vY93BvO1TnMuWE7dt16/LShdOthc3w8Qf8AUR4DV+kX9O4op8KrZDlStqcgKtm0W
yxP7+7dw4EEcbRQOkqE9XaY5bdnTazidP4XGxzb9keex8u/0dpM7TY8+QLFU/pdmMb6o0a4jsuad
hWHG52JVrRKu6cR7F7Tv9Cucm3T6zCvKnXDC2O+7MuacN6XDlcLpwKG9OdqZkXHyMG0uPsLzLmoI
0OA8wN6uSza2JB8bBzHqSP9c9A3xqDWIAe9Dowycud4uTDb8+Z4PRSHEdYV77TjjnH2yrJW30V/B
tiHkBBODRvkP3PwzXX6xDHd/Cq+MTYYEzXZAMZlHcCRoelBNRSfbs2r2Sw9e+NsqUVDGhM3hSyTA
LewKci48kFEym3FV82cCDHSkjz1QscxppbswvHjFSW40MY4N6ahZmPBMPQ8YlRRy8GqPSQ8TF34b
fdWjggf3CDxHKCF9GJsP/GxOOateSRrT2JA+1qJBq/A4gjPPOzIF4LutDl5BMNoSxbBU7/lggmUM
1FJZ/Z3lVrpjpQZpvJMxOi6x8/j02T8sSHhZRwh1G5F5+rTAWJfPhDknQXZW5pU5JAlx4MaRI4B9
wTnOOjDdP6gwKtt0482I9cVR990ivR+OGnHG/cHz55rhr6HW5fD7G3H3AeEW5yVg4GZz4NcDQmp7
zbxQ51glfIQ/w+JXxzthb3uMDQroyYbyZ1UYh3jui5VoTovKfobJWX8RN83eGo0eZJJwxPVGNDHP
GcgjpxRrYjTMzpaXJaHyt9roMh5wRsTxjGWltwVnVjQSXtsrnhZotUM9DAMC2kLmUdXrK+D6p9cU
Y7pu+FdvvGz18el8nXiJ3bASTsIpqGuyIak94NccU3q25DxCp+WsKEIvsjODZVDUNj3xLP4saRjd
8W7WF6EHUnxEKDKBZhI+LpLv6LeUUs5Gn9V65tpKE8U7+BcOuNWYrBLZLco2CtbtdRmD6UrLNbxJ
Li9WHDYi48u53iXr4rXti1nb8t2thXLoJNbdWTcKb/g0DE5sOgRo1vhiufovW8QGP0L1U7HrWp9h
GtfsydbY/5LZUI4xJwqumG81C7ySfhvsmSSREXDTWbcHr7mqzjLMWKrYncYetaHHamGpxuefAFRh
FTmftBCzgS9FRr2tKUNUP2QqsTGpa32mf/xPHpjSOyauhooF+cKrVCn/6vuzEBpAz2B+ZGbJCbAq
WbEr7yJMGEDo2JpbOoIIwJYzpZodg5fM28F2l0sW+GE083suR8tu5EBs1s4nNINwEHgn94DlDPxG
YVJ4QJXFR4ZhzGJvbUJ+lxGTdmZGFIpM36hdj7bYXIOEGTsITamMOTVlxPnUXq8EDHvmrzN+a8LR
ObKHrFnWt+EIZ8RJ+040Dbd6wFPKuHuFWtbeLGSHYr46ZNAgQMZ9lqVyHFarZ7eVJ5x6SlHqsbdn
rBKvNbK97MAjkq+MdwtFwjH8WLkWiSyTSTntyyBVeAAzlxCzMdHDnBBbhh45iZRijEM3agriFltS
iUSMRh05BItkVY8cboCFNXrvBecjHh0ZH8p7/WXJnhMqK1iiPFbKgzT2u0sVLkIlFtM+8twEMQzT
AmmdxCQgdMaVP5C1fJfnOaImsrNLLTsh18tFjE2WUmTYNDND4LiLtU0DEqKswMpvVtw+iPjFOWSo
3RR/qRe7ox2O3bR/Q6WyTSfT6+hA72ftvZuduyVVcjDH+0I8l8/4K1j1+mesiYaOntAx4718xBTT
FzbWQczpoN9iXmfEe9l/MPfcakPKUfSV0QXEFMQ5+CRHpwpk3hQ913+NiUvf9jLShMrNe8PH8w9W
iSpJ8tsu9e9apyl0rYzoPHz9s+uYTEzQdsyrmtpELB5L13r8uW7sI2Fe6sejLZQtrIF38h4vP47c
boOLiXmVQZp1U3L3R12+ZhFTsp9s3+BdjVm2ZJbHZeq7KKyFsUbEAY3akrx5HeKENFPPb3lWMs+/
f2dnQeus1oOjkNtFjGok3bJtip/Pql7dC+Ir7Vi+yGW2ge2fIl2fIzfvF6VDqPFs728vtv+OK7x2
33P/YLv9GFHDEXKnALnkeElJ0w2iqO/M5/USzvr0ZwdWkPeDcb0QPqZ0blCJaVDhoEQmUYTZyDhu
hr5lBe05SW2mZa5r4RI0Q6IG7fZJboNOfLmrCfls00U0bZPk/C/EyXXPaIF8nYzrV0MXfVrOITNI
Zdway8swddcPXv4U+y/xdSaY0uIdJ/OS2SDo7k6eEmU6VGeQxIdABYWZhlgRa0c2sP7tUuo9odPQ
eSszZs/iPCmgqqJ9jBga6clqYwIIG2PKBLbVFwXaHBpsO1Q8Oj5TCs0adJ3xmveZfn2UbzI9kFrC
lcKy1SNpHAAYo+KuULzV0pdpLW7F2dmWjv+KsXOeMUd8bwf4x81aX6HYPOsHNaH4JCkpPa5EG3Vd
4dILmA9yjqPNXk6j7gp83x7i1+HaxyEiA4chTFSrpgza6WeFCMV13YslKehjTnOkbsGhALVSXz1c
+LijljW3utaa0KEg+IL2R7T+UVDJlD9Kj3IaRKT9zSOrcRUTk4cnUW4tK1X/ho0d34S+8hbTbCq8
ui9LeIH2BJ9sVmVPBUioddLZtMl9VsnJoemQxOd/R3meAvfgcvvlTZEH1WXHGnaEMc3kujI8Urp5
0VsUenk5z7/YhBLBeMKkCokHB02oaDrJx20cxdlxJ5W0gpsej4DcjOwoWqQm3Il1OkgIqK2Iauux
mxcpjDmGG3Nt4ii/E6b/ezWdDCCpyzaoHws03e7JTMfmSOB7LN2Bte4pYHpFaJX3BWH76YlEOWKS
keyA5fTgIjampmAAhN0TLvfi6U+Ocj3wUjrqKWk3DpyqeVcQgsXy2T62k4ZtpdcoJSeAhTKtty8L
mxj3EaREIzZdtmcT9smmYdUkkLX/Wg/h+93JT80a6Yx+Yi+5W5g5MCAKizegb+b0KVo6FsPnXkVC
MCWizh90RHxLfLlPee2KJ0ZAPV9xCkF4vNkVHwQxluyJuz++5H7Df2XENq8BF91JBBBbwhNUi4V6
WR9dtZNYw55qxt1e2Fe3v1rsEdDAKBcVqhVi2T6bB++PhoVRb5Afj8yT97jgTwa7lCAVpK4SzRZh
aV9LAvPiPOz7iqlH0Rw6jo5KBENHTTe6BkXLUSQYgP1AexgzWyQEXP9/m3PAYIPNQTE1G382PIQw
UQMnHhtj7cyo+WfSJR04FpRQqxeVC4sEBTGzbCndSeslyTjLcxxHoXdF7pGMWzvv/EksaJpce01r
ecPlWj7W6PaYO7FJ93w+7CIrogWuyzMBIpiWe1fVx6oK1OSRj80JeHr4sIjJNoRTqH0WL4Il2jcL
e6H/r4MqSAFWxQSXrbOImnqboJyI+bcLT5VVbwcuV8pjRtbYJk2JQpx/Jy1wGmuy5sSY95pi/ByS
WD9p5ZVviPT713SfnI4rnbTNJYnXnU6Vaxf5GAebGHWllMRLuKkhOlFpmXkLEGEFMa2p7rVMG13Z
qtH9IrjdEkPcBYGAzpFVfylD/a5Vn2R+GDaSC9vtuPO2gPPuFktq9sSPMRMnIlrcbSNxx79xp0B3
My3FsvTHT0YSwpz4FQjA7Ac7RZ3WddjXtnSzr9WZznjMZOvduC5uyQJteHwU4+3dcf2eTXTae/II
i/AUngV7OyZ7j6v1G6Crjffu15rN+sPr5KXM6CoE9xOKMSrTJ2Wf5N4z8Q+wU2LVpa+SW38Y+mVM
XZzRUSRGVIRYwhMNfY3IhsPlytebBHcnBerxtXzO1i+u5sBfzjHK0ffqQv0nixa9iwzVTFH5+iou
Vhsz2+hZVsGRT7l5pJRI2/v/fy4rrOs7CoJAxlTbpC1R4x6O0NQJR/dlUgGzGvZznlz/j8tQxg1W
Mvw/n7qctokqjMFkQQ0xvgt+t8a4oMavLc1+4t78zJcxfA18Rt1t2hhxH3Kk1RyGTXfc5soyMIWm
ebxPYtVKXJYCKzx/sHpRz1oqDj98fv70MKwx6P7VYn0fb/M+XR3Cwxu3y+8klvEhQQQqi4JMO2c2
a1pcZTnR82MZru7Ky7g57QSjwDPvyr/z0A42py6B8UhhBXl4FD2cO6FTz7Jw1pLc9bCcJCXnmmR1
gr1Tl+dcHDs64xuX1FBdA6zn6FxaIqNv/9DBPh/UuWIVqpKMx5QfwRT2TF1DYLlppXXwFWmFA1xB
DizPkAAUbNOpUjDaTluzoOZuladzZBiiKrbb/ERCI3c+AOeNJpazX8cBrQcEB/HXtlhFVi+xxXWd
c5o0FioI1wqaslYaKr2JKbfUEekR/1CZPLk4JSEO4/gI+1LAcBmA0HKCVSODktVqv2Xu5uv1Q01x
0PQjEpSZ2cdYBtUgqNOzV9N4ASAtocYqn4t3PRgh1Brwp19Xv3WcAXtw3Zaf2L8Mtyl1OtfnQExr
n2vlCTsUrpWNI0CY8rz9jt2bjtnhuWSBZDG/ZR9BdLIbrtcAuNPjRQ5fo3nfiZ7cuiXFB/VPRR4k
9YN+EuWqYfcV5zcqefKG8h11J1UnaRxdSv8YyC5eXqyxPiPzr4fjL0pqCLKK5MO7s+WS5W5gpl+2
rOA9C9hSbBDUzAyoxW+MHwUd3/rs9NUkoELhyJt/vL/oOIIp48PC8NJtztGrSe+w85gOPkdU9KR2
blPewYRC90hk7IsvP4/gebzsW7DWlSq2Pn8Pzm8qCghKLLabx8iTEmC2Wy+boaRy+fe2/KjD/d7n
AxKh0+Lyje5WioHu6yNcfNsHCY4A0uwm901jxtJ9O1J9FAv3Bbykjxa/yQ9Z7woqkei2NMWkzxvu
isMfZyVyWqtpxeaylFfWZ9Mto5PV1BvtLrfE1+zEVh1TOpqc7A0iM7lzHtakr6ztGNdLxMqgV22x
/E1gTOVET9YBp1w/68y19Pqwvp59AogyEJrTym9JsEOuWusgzXQhXumLnNC6eH+cLjLPhzIwGWZw
pj5cSfZ92x5CSmQqGZrYn1xd1AnOMWD8be941y2vtAE5WYu8hLSHNQC5K20Yhskg+QZd/+V/IdzT
qSID76LPxoWHKhkSYqTTxgbpBaU1WXQuyqSoSahHiha5aNimVwV9xW+tkZIbviTMXr19U35DZuAe
94ACYaSx+IEf4OEUIa4PMVFyeVKKxqbhdpwu5bEJqcXTfgY9kst2cUmGKIYTm3N8piLpoQ7nnVG1
9zkwNRdJR4FgLEmXxDDQP4/P8/3mUeATPcet2kMsw7jsGOperS7KirRMtrD/thv2M6iD2/CdduwH
XDgkAdOn10jxhJ5gGTb8RX33tynH980FSwz/TeTJAFsEgURdHv1TzsVwF01oo2iir2MCF6rggIr6
7p+mX/Bp55xCizumCNBxNjdpxmAYQw2dt4tbw3q17QoFOjJl6odSAEztYM3eg/BhHyrRC/Y+0U1j
uHeYdIhHAiSdH/HSb8IzSPZM4WwDGsrOfuAPCCNll5hpe4qthVsv7N2qnB9WfSIlsTvoozDHvyJs
0E99mXeAP1qPBVv7BMpplT45VHOjY2mW3x1EFmoduEXDouJMTk+ec+UhW8AkrBo2A/o9VQ8JHxQT
fP6BnNdE3Nm7kemA1lxm5EiSxEUMKIOm9Ox/qDT5/lFDK9utJUSYfk7rsks6nGTOGVfotbkk0Ov8
cw5Ni/+chlhWdBYEytISLHHTOR/kEwYz5SyNGVwfH+9MVNqzp1csAEjfGXjU5ASBt7e+TD9+e/We
DPx6CHOg63RWxYuZKlAadGPW3M35BR+3k3RGb2xstTU3an0bdlN2prvsJgtFhmM+Y5nKOyGryDVD
UAPIwjo7uoyWJy5fekZe+3Uny39EobOzZwasMFuQ1+L6Bz/3af/Yr6Xc3v4GyXgHDVI1opjBuD4I
evFd4vuAshHvSolJPdNqqj0d6+T1hZZXUda2gg9IEa/3mvbtJdRRtw+NGhY/bWgNbP3ToiGJ2R+G
3XdMR86qdrGI46PgeKK3M+jtCKgR15ZugsX4ZmcZo9O2D1jJIcYJr36RsWxsBxziFcMo9+ie3Xqo
jXTepKp+Q44zzBNa3E9PkpGPpLd27J9qYCzPUITpmE0E1rjBv/GLrE28QKF9YtaS0fCjscDQL2HT
e/hJcorXrHYMQpijQuE4szoQZiCBbfprhvOkbakduB7+ddcUcwynQtO8xyz1xyibLBReAvdNulCD
cM+neJ8I6as5KwkTIpv2LkmwIlaOW9CqWJJr8lSWH5veHn+F0v+p/vTotiIIqI1Zu+gAbOGKJhcV
bY4hxw/OwNbMXFdBGxcuiMBMn2e4uPTwLlhoKsceW4B4FyGWosUJO9iqVv6VlMMXpmnqmOHeQVLQ
QV5GJyS3lU+lRCf6g2NJ63+O29Nj/MTJogprCFgm2SWChQXHrOlctl+Kyi/RZADrk8Wqv0Ex6kCi
2ZZwVXDhgEYAOQp5FQSw7EQleBcOqE0vfEy7cyZyB9JrhkZJDNJ3ConhRXgWqwJ/niXcRXK/+qu9
jjXqtCzYDiWEkOgJbJlRLPZWdD4ccl3neLEOA9HUYbLfYT2D347n8DfRjCNylHbWWz28lurbrFIm
mgzPrWtcrUlWeBG5/Fn2pli0NWgN4iZyTNFIaYN6UxybAEnZCuzl+d66u1AfpIkqmELLPfoE6RJT
xI/BK+c5OsaL3PC5JoNDUhLh1uHIe0mdU0hzNj1p71dYRUbaxoQLevvYyND5/P0CeFf2DROqXrJw
S4XRCUF8tcvB9XZufdZtUyxbvhF9UUssvEPUoi7xCtaMbg+A9Tmi4CA5VDls7J7ds/us+IvF/Q7U
dAxB0hQ330f3Bjqqi+pGGsnex7syNwHnu3w7KsEGIImum7Hytg+TY4jDEkBDJxt4mOmPB+kuuTF3
sfFEEp3sUtxUm0TOhs2nC5p/iD6d3pD+leqXkxymWz3c7rgEiDF8erz+cnLg0G2i957sZugT7e/o
NyEhkM1ERqIRHvlUSy3Nu7DwO4QRm5YBUksJhMGdNKjqMeRTsKJy9iP3tnemYcDMUj1gGlEBkWsD
bPGzX1SPlCvOjksbI7X5FfSOX3TLbj7YBDFw9/qrHgxHaFZEZLklIPOVNLEbMaI/hnkLMD3DNkW6
A84548XSnZgvLEtQ/C3QhbSxi9LGbFpfOnvJQz7gDvS+mcmuPoFOY0lG5MFb6eP2iYqA4sTlJ/MN
CLsTJceleC9JY3dQQTiLmKx2RdGzwggrhAnoGjroVQWHIRjdihVnHWhRcZJyIG2OBzyVvYpr+5e+
Fec3kacLQFZsleY3i30FWH8YPa3NLYW9AzlEP5/d8O5w3pp4TzKcVleyvrRyrevx6PLxomh4fWmM
/A+bmH51W1oLZGNzIugf3gnc2mhQG19PDJRVf7YYtbmUSkqtxuwLz+5swvo8u5wrtNUcXx9MqLyG
Nv6xuvhjtbgzmiMCHP4aPLYP84Evx4YiC8Uxw3ZK/Jc0QhKtbpPjaIBoTbSSswMhH8rmtj01ZDMk
J+HI7Mg+O4PRV4xR84JzPBPtNLPAfOwa/qBwoOLmE1FA3Ddn/51pZurOWaxXEFQd7lqnjTusjZUF
CM7XFDWxI5y6XUyCdflSE1WMYSWrvk6fCk6bpe8SXeV98SjiZpq0QMZogLglcDqztlYA8MZ4G5IJ
PBF7gl2jKsHBGOEQ0PFTy2NAtndQF7hm4pKGOy2ff5eTquCa1rQB7PdLaElcTPd8bNkQqSxUTwNP
9sB9uk/uTjaMmbRmesFwmXvsY3xw1lCl+bvg4ceTlT4D9gL0toQFJN8YnhB/BTat/GdADCULujfk
Wl0zxHdWUEdAlD5Zc7jIqbT57fiE1LuDEIgd36deZo5yPPTffmXx978kB/dUl9WhYwyBBm0YiG+S
a3XYOmZlWRfTzVoc8qrAzghH0SaIEIcPT4wdqtiw6Jz5rSrMPp7A8ycrJ31i+OGX/hJfzhqgguRS
t0qr7fed/585PQvPCS8H94gpG7zK/Dp96DCp0x/ebW1Mucb4r8l9NnBeMUEzTuXiMBV2hweye3fu
oWjsXPAaCsydjeKUcNaKgwlvutUX/nay64ujfyUgB3kYqwT72pTjip6MH0tAOt40mAkgQSPIjmvp
NeEn4WHUtSAzwO6r0j0SokNJRQumh+DWHnjAgipl3t623857fFXoMpg++RCdz5MnY7HMoETaz7uz
R0HNJRdByWTuaP+Y6b2ChY1sa2WCl+C/qM5o5X8QgzrMBfWs5TB82ICMZ+f21/K6SG/i4Busn8oc
PhUhk3iMNRy+I2u16X+pFkzg1PSqDLYNi8Oh4R3je8o57iBS5+SHp2GmA6cUq1eADRFv6l/MvGN4
T6RZbdXOTkM2SUx2KfeJoWE/YJy21Q4aR2tQU+i/P+SBiW++Z0BoHecPu2MzJCarLj8P4VlnNCrq
Ab1Z65LZ4XuXBCvdr8iSAGs+ctAJunz9B9xnx0l2T88mD/jus+3WX7/GEoovojhCdfwJW5zMrl7q
v2Hld9mPwA5nGlLj35ekrc0Px8Ura4kijvaxpQw9bQKfh6h49diCzbAivb79d0wfNvJsVrFJ1ivI
7zPE+sA+5NcxCQnkvCAinyz1i2YPaKs0ZLVfAaSinsvFFkZZlR2CS1Mih64co0B+FqAI5gk/ikcD
3ljf6UXpB4txcbFxQusX9wgoANMyYBb9L/BzqadwSB/kKWTM9YPvXuHp0Sata6pjD/ES82kWEMMa
YKO4w6nG8OiRaMkrIn0oA3wz/cb2N8evnZNGc9Jg53HDQITrcu9dU8DQz+ZE6WEmA1ySGOrpupvm
DYx4frHxzKWrDE4cafhaca291tf1E2ta9UoxUv7EF5u4UqvmT7D+AlOiWW66xkZnVDfCrqdX7j64
Z3d9g7IF7mF72xVrnO3cZthzr1l38nHaRRWc6L6towq7UctZDFv0Uj8coqhFvKoACb7fxZNiSdPs
LFotUPjoh0nfNyQjmPrdvsaEdlqNNWgRmfSEgHFKMWQHs+VYE3xpjnCclV79cYEHX+SOXaji+pIl
J1fWdEOQzYrmk84bSc9p9XI6LKIDBay6XknPESzcMqOVq/FKx+wB23bEr3y3pD1tPxVFZ3/42TbD
O7Cp0SVBS+z+el8irStOZD6YBQyF8HHWVS9/MG4TCAC3pkOcqbbMeixc/ochXlDKIMNC/TDlw2og
PEUffHJITNBCRuIg5NhEOtqZ7BFywuRC/4gRkXOx4J+35Fhfvq/oK4IjcFnD06aKWAhoALoHttEj
a7hYNqwGhROjV/gwEEXFF8z551OtQ8WBVGQvgKhtcD7pvlQ33cd43gNkLeR7RqlOWXVJ6pD93S0R
Ruu2rMP9AneCColS+2kzhkmbwaxUyCB0L+lwk+cXeCArTrT3F4NVbDc2C+vBUWdA9PyNyBtBLrZL
DAX+GfD0aV75YFTYNccU/QIOZ1hYXmV6srkV8djDPKrjfOHTfpg+0PNqbKMDDs2+tDH8Jf357t88
vQ2J5Aqnutypsepp2Vxz4+uK25FpoulAqAdjvzs9AuFYGGevq2vS4OpwjcuOM8A4soxIBVX2Gh86
+mCD41Cf53ojvRjFDhxejgVMQvXQ27KvGsML19XXGeStvJkNTGXUspX0YZrSXo7xxhXAgUg5LG4o
FLACynhIAROTAogNi6aoLWJDzMsELQU/56ladj25ek3/nHCAmDZ6YKvEQYHjcdShZnn6A2IzoPTi
J4azBNNbKrgmP9VphPtGBt7MdUp7HbxS7ZfXdokye7IFEnAZk8R1/FGdY3qnmW5N6uF7fB/Tdi8U
V2Y73kOvnZI1fHae+LN2dtSA7GyTB1l8Nm2gpYjcODb/2ddFNp/EugzZQmA38pydDFSgEIHq8BM/
CdJQ4BX+Qj54uDSSXAME0W6q/LAi8Jl4v+X+EB3WXJrQLHQNiSWEcdeJt4PoMLokp9kFnszi6p6j
Y9pxjyZqGqwyAWCX7Sn2uugfTXiDTJan9+Ug/QEi4zd6WhnjV8wE6r7cv/4j6cyWVdWyNPxERiiN
4C19J43YrhvDHhXFBgV5+vPNfaKqIjOy8uy9lsKcY/ztZJ0TQ5CQaf5hJvtmZGsAemKfu0kYN570
6Q7s0uOPQPL5N5jBeLHfDb0hynejgcmmbwAZOt25go87pdgxyTZCO1WECsuGANpO9hNrSnRbPQIu
08XbOw6xHLXCqkvaw9D58Go0++M7rJg6f9tmcTElICtxfndJvdMSeTnaNfzoLHsuFvTW6buXk8eg
VGO07TE1WDrPh2bQUPudfbMRFnOxKpWeaFMFtuYy59bgWLYuLnnTyEPhyG5rYu8NlUsVmI9fhZQX
8luzId84TUPtmhJHo49OfXtCqht+QhCw94LATmqhnjnf/v1vSCOUig3C7G/vBHhBeIHech7RBYEx
Mi5ciTlwSqjZNxLBeGQKsG8Clz28M90crdGA7BPIyH/ItBvwkiUSs/9kYKlbjndjxH81Iq6l9tDA
z/WsT5SI8/ZAmZjAMU6zwl5z2tQDkoVIgqMwb+RxHHls+u0Y051JAL+lTYaru/OeP41DF0uJtCM8
jgnvmWMudYBY+db4PC5mTaz5heluf2G1WdBYPL2mnOxPFqvCH80ZLnrUARIPSHM4bqmcXE9u9Rb2
SU8oFh39fTVLedtkFkTSjthT3MmHw3D3pqWb29a9+URfDnc8K2YTnOdqgs0P70nhn+b7WWfSFzHK
QD78O8j/fTy8GaKNmoErLnjLKBef8pZUU57Y4XKdvOZv5xX28x9n3I+p/xmuY9BnjjpuJ3QUFq1k
PHgiWYClxTgvxYKjpmfL/pFDDwoHRCQTeYuPaUPMrNnzByZt9uDV4ihgMmfVKLMNMjOZHr8RU/zV
ArtKCWadEMx56Ahosn5TJSo5rED/BNxZwEudrXXMcIG2d5gPAj4ZYkTq7JqsTbKgfTXVfKyrTjc+
rcjDBPgkavUdsFmFH49zeczKCjFxmdGjzuXUmD+dyY0zq5w9xt8DEyj9PBFYmP/c8khT02ajE4DQ
ykGGOIleXHAM5/eon5XL4R/HH2TtdcMRY+ln8SZ0PO1pkfGQ0mTp9f8G+XdgyUgYeOjmNcLwhH8O
o9x0kNfLboTapXWBfU5+nzYWFNn7irAqkJ/BXCXD4mnJHGPeaFIXwot2oqEGLPAT9R128pkend3X
ViHRM6vGEPK4/ZCWk5dy8tvggr6MoH3wmSUdmtDNggG/Q61igSMKqvJbtx4zuSACYByJ9AEXIqAZ
93X8cAFEVRZUcnFFFoscPIkhQdHH58gegvDsXvF9wpcj1SRFPVV5Jk7+RiD/BKGOezlahE42BSLJ
zozicPVGF1sArX45NXhzAXA8nRtNsyr7ifTkQxhVCsE9uFpVzi5bzhSELpTnTjkQnosf2AALDW32
cnyCHi3oZZLNnspfL87VclEu+vfovniFMpkxT6xZRDAarDWm4r8tNcB6hjlZTAovLoj1hGk6ffCE
MqK4s96cIDkGOEpExyxHPMVvTkjK3DzeVWIAxcIF+AbY9KeNBdFCPjOiSX2B2w8wpLPJ9nXBhu0+
MvJ7aGheSxz3h8sdzIh3JbmjU7wHqxbY4jWTQuRwWbF4hDi9A41YLwYSEZrKcsNKSE4snhOWQCbD
s3uendyTPwgWIovn6z1BGk5ZD0R74AILEpxvMp0QzGqp1MWAsr1w8DM12SdmizXzM38eXNJnoU2L
Q2UPxxpCkgVoKiXZjiwqxdX0WYnPg40+7cffnTRWfaLDGeJ9BZSBA5uQNRSbsGbbgmyKBddGZVKy
Ttdv+RAbno4pncckBJcAJ+tPXrObD/BBQiP7pnP2CTq524PV+sA1wGh6OC3lecsFZQLwW/xnv4VO
EuORtP1rigE25Jbk5iNnh6Xo5Xx361kF4jXTk01jPD18buw8J7O2P3Q+4ynilnZBA+LLXP5r+Z7b
/3HwkIG93aFrUtgx/kjTNb80y5hPr0s5g5VJCQjS9+DD4LPTNhn2IgUZdPwYPxMqViWCSzhEt2v4
hexah1Ve5TALIvPRYvAn1Ln++44R4vSpaTiQvY1g81xYd9XZEJKAgZE8rKgLJOfK+2vqy++Gt41X
s/ausxEeI4VzEzcb1b0GuvibW43rpHKv4js2Zzen4II5g0rQYWGZnCI0in+8fswimRCgOu5F7y03
rMh9HdpyejkwFv1gaEebgftgOugCOcPM+bVR9z49jeqIA/jBG7hkzfvCz8qAm2MlTlpeUrhKCgbS
1qUhdlGPWTwdHKT8pKfsNmNSHuuWanMesWayy4x87SCItMdYIH4ga5zbLGW4PdOHSDM+OXJ6xha2
aL++vCou7hCDUGOCtAxWT+SYGmXu/0SDp0Q6O+WBQx1U48XBunj/6+dmXr3MbguezGdtVFtmWEgK
/3z1L3BcvE+gmRfM26ZSBYOvVx4oTb1h7haxiAbrFwFTgBLW2q/cr7EDhmVQBVquCQc6MUvY5Mjf
/LOp+5g/xdDPCmDXf8z2BqpgASogMaYUVYJNitaWSFTBtOTqrD1ikB35dL/zRtXWHX72jjFxhdiL
KXMmes+Nx+xOSy9bX2mDRZAk4YloLdD5Y4e6E3LF71Llrw9ieDFFVPnT+4SDVE2JNIgK/n8wgBNp
AqDkUsntEhYO5qoFnPUsSJ/lD37rZJ0wPGF2f6c/+KaKv5xOeWsYMolyYP38GD0ODQ0iu6sMP4x/
IpybY/VqxU/ih64znYNQB2Ij1ZV5Y82KxcvNz3hNJRpcCQNsrM+0dV9sUzJgFXZ0q1u9A8WVgvW4
jlDFgVngqsZgK+Bms4IBxqMtufcdOfMWy3hercSqrlrXORUk/POff2H6X8oWRaPUY85ZfMSJxIPN
J/kx9tnDFZ+TPHDP/sMWkUy4m39LMTG1NsC515tqCNcRXDosii7tK1sN8wKxguGRKR98kQcYzGB6
8XI0vEGme6r/MFejP7bRgMGVqbUb946/qNqX8+eejAwqbDh40jcx6tAx3zHNA/yvfAoeH/oIfnmV
nBJuQM4WrPNq/NjqCKmB1fjFPayQKsHYt6UiUsl42SciI1s1gZckTiSsIVYdqvZ716fQ0+uTGG48
tiSeTNvsHKnEZX9NEu7HD/vmtrCHb6c3wxMdKU5r54gLiXSloM3gKmVwGdf/fMRjUCNjAwr22V3T
bg6iAg8XSYmeXKc0QPG8ldlpScs0cDdmamVZeCdyXBJcDKiXtx/vF54gBkmZnK6TenNNIbYc3iXw
TQGX8QxHrLFO7fJg+Tijjl9yrWA5+NPng7nCRc2MwLcExavOkNJJkRTxZXhMrmvah4P7yxzM2/g1
ZjNo/9a7PgR8KB8fI/M57fNMnZjxTtNmWUweG90Rt1Jx0FYPoAQX1V7cwXvjdRmg2fvssZAh2ebl
f2971nfEEk8w8eTpf4/XSB6X2yuGEwKFv8mFD3pByHikzvgZeTkPJ/Am1mompK9HkSxrj2qedxqx
HQQxxsVGJaJAjemQGn789kXwkPDUAR7SuCJkG89Z7TEvJL+0ppOYc2YrczrgqEPfhlN1/olKHHU3
gBQxJmCPRhrBUwNFg56n8SDjPg+8LDb5V4FMFTviGrjYkikMuth7WxtxgFRbhh90q84Du2RehIOO
3xzRZUxpL10CkJAFtPkQdzzMjC3WqzpueGTIMgDoEIPM2yEPC6YIxCcYBZuWCQ2wh6EOeYFxfIYq
uAOzzBQF4CcXRU/PMBdLihxgFw8WfRCUC9DhD5ClEywKKouX05iyT8IxPSf36BR/TJa+Qdrbv+7o
a5D87Hk64yJ7HNjKTjlfDoAqYlIOu55FY/uKGD0TKzRqkR8KTcbpiQ6esZ6VjEpoKkC9SD4V9lWG
brMgGTX6ukeCJtyPvYRFvhktYRq4NmIS7bPvgXi2CV0fXAikqUNNguElbCD+cIb6INDj3wJKG9u1
ALJZVlgjEEmx5/QAOXIWe57FHs8/bHtnlcGTUuo6/uUPMrSux5fz5Pe9QhjhKjTEWAwjTbMYD97l
750M5s+0DBRE8sCpsWZxQCHoUq2RXx5IgwlP1n2m+bIPoRiQFr4k5BvLXwFyQ1Sk/8fvhG5ZMG/C
B36GQEqGVMvfgAOvHJK3+XXziOh4acJrjmZYxX9/X96Or+VdNrscjKNZtkcOs8qH2f7IQtlDEd8z
+iyREF8ZgHYdeOGDSVMwIE3y9MkKy5lW7PO+jL/ZZc4X8RGgEq531ZRVWOB7JhEHENaAS6yyKH4R
tUQXYvuupmrJS3Bp+NYPDw/DXO1yp1hoatEeXeAQoVAgZ/ghOZXWphZdMDb+4/zloU2sQTJYvqEg
Em0nBU1A/XN2lwRukN0Rgr2i88g8T0q/7/a80kdbZ58WYDtb0D2/20PMUITRCWCGbJ8xVCtw2Y8Y
WB4VGimYzn7cAOLlZDFFvfQxR3nfvftrEDUW9mhIUgyeduyzb5inpiCY/8LBGKi+loLt/oPWC/86
/2XUpaafsJdCyhCC48KZGb2ok0mcR3hIy2kymAlDtYbzgni5sRTCsnH6F0GVIOV9AnBd7WoFlwiP
J+Ip1b9BoLNXQnwSauAt2uwKXSjIjKd3AXZuktueNqobY4KHwdOqx4/ZKK0Wvam6usvOkMJMX84q
v5w0/HPk5DmEmZHTMtGj/kpkbQo9yUZHlTeEtH4m0AObr3t1NjqPusjS5PM44TlgQp2I+QoOFISH
3iyym/mx+Ok1K69pUYE6DHLOsrAYo6a1e9Z7wZJ1fET36dfiSueTQWbhk4H1x57CUnd4LzRLi64v
Q/aLseyThwmImTxI9jHkHNh/1aUqmfwA2YiXzJGP6P0FuwHxMeW35Ehj7Rh5syoilsGGwBEEnF3w
XCGI/lIjazGhen1ETnNBwAK3egNk3DgiWBofoLFRb/pe6A9bjwU1xSuNNr9HBxq8FQnYZo1zb6Zf
zSaHyXk3zo8B50HXiingFF737WfFkqxm7B8f84RC6zMZcWKujZaGt7Mt3y1pTachgDdmCNKeaLx0
b31CTRIukAtKTqZ+ftpT8oUvJtfy+aIKzgR314CujUtlQ+NK/4RPnDzlREIFQLRhVGhYgQ2JV4sy
jJBPZ3TguGSGP9sKDT83i+4iS5DARjsbKQYYDokvH4rnNpjBn/x582JeLH4cthp8FAZ3n2htxrUH
z4GQI5Hos1Ocj8/JyZKInrcG/Hj7T1JmqCuS7QWxfylqVCYbrv5i8oo17hTFOLvXw8gWQPdg/sUQ
xNtswXu8CXWDvB5FlxmaWaImkBywirHMXn3aAaCAWbOgvjwiJEl/fnlrwD+yoduJklQRyhKG0qmw
Zl1IL16DBv99D4zFE2WixO/tKQdaTp6QW4IK7ZZDl5p578y8IZP9L/AtHajNWK7dHiYtPMScrt3q
wfNYbYjRqu72M76nP6Z2grWW0GHl9LchEOgcK25BWknjXczXTrPuh5ujhArnUqz5d8y7cABj2ORa
hgBFHk4Y5eSrWKNU2/caMkogkW67W3L5+4QjqKUDgALj3Lj70w202z+htSNMNe/tb1vuK57Mkc95
3PNpf2FR4JEkHn/tpNx1wHJU9wKSaru3vezHLFdsPQ4MEJONmjK8+xXnNkKP0eqcCC5zzfXEJXXm
g/659VKKnzBn0FJAvkBZmiVN7u4zf6F/ZDix79EX9oOljrOX06SzTstXjKOEC0OfgP+Nf+6eWzca
7dXGeJFNk3ZcLxrZl8rL5foCpB8C2bRHMjfMJ1No3M7PU8nR5pJz89f5uRY6ql0d8/zS+6QsR8En
RdKIYhtkXCzzLAw7Zggy/Zh28Op9s8fkvPzwtll9APUbihFx8f/IkDPEr4wmG407DWgzBuYEFJLf
rbTrydUpyGXiwUeq2cb8tHVjvMG4YvTj474nZhPxMRDImpELTG5XHF8O6uqHICOpnYarFDSNY9Ym
AzUf2m+PtBLKWcFRne/A0FFQzdSDxHqEOewHb1YD8j65M6AJ7G/4DSVqSLjcbjnmCY5M/h4an8DK
ERC/E+E+uTlC8jRa4Q2EuZf5ZW4oNx+ip8rPhH/oFc3P7FfM1//Y2ef8Bbh9TXoo/dfLX/QK6j90
++2sckjHqNzz34WITXfo71glPfao8SmHWLQGYwG7sSFYTf5AN9Ab0+nIoqbzzg5D+dBWZgWgwkKF
FEk2R16mcjXKcOTfyc2B1Xj9PQ7N9l9DhQ62S8bscehV6Ow4rxnjcQmhSNDmAjbh6Td7ObGKtaVh
AqzRIFd5O5cgN59blMYNn0Q9/sK7XOxfKK/k1d2NG2B3ixEREovdDcVRiVITdTPDMxdIZ7Gd/4zV
WSRwCLhXnN1CSxqdotXFthV0Ggx26DSooJjRhMptyHF991ZCXPlkZ3VvO9T/UyzH0Mug+Ym24s/1
kZ5lI2YN8pbD9Rz6GMLjB85cjDkw8tUQYWARSiATMLHfGV8vw7eNjshUE3VJalzW2OqOKHA9K5j3
s9ey5iNRZx4Nt5PhsW+q+cM6vrIqvx8ef02IuxPmjFyDmNaAJQ62xWW2pEzbfyCAjDg81GnwtgoB
92noDkr7veU4rJf9ydt+hyX1jgYfJYwkVa5stpwjUBoAH3w/2YUt096dCCh9idmAB6q1RamW4vQr
xAQDJEuAVrDfPrLtANmGmj0teOMZjJjTo7EMXOi7Pf+RGhleKdN1eXg5fMGnKEtMyC1mouMZa0iN
J4mKi8Ktj09wYOB0v+eXwaphU9KdL/+dV7hTdmumBCl85vfx5XD51wjL+dRDmqTE3LmcJdXiodm3
7VeL1utQmihkzaK/fBn3XbvitcNyVBzgkUcp1MuJx/mAGwQ5/Hv6Ydn2P+qEolwGjksoOcABwHzM
rvZAhm9FAYkuTKiNBAMlTJhkBudgiYBLvF1/Qy6D0t08o8bHt8mk1gO+aOPzqkkQgbHgcfWy8rB7
aYuWRlyjJ95m8YCardvaoyMfPkKcga8Id6kgYDVKyRpcHwB9qEexB7FND6noWiO4uPN1IxfQGDCP
MO2Ti3ck6tyXp0jsMoWYz8oYHvW/FiU/3OryvLolxUzi+I4lYgRrXCr2iYObTaD/R8Y6Q044nNRE
lvC7CLRRAKcv57QZLC+pDC9yC7ppJ0VqThInYCbs98VsNEpTnf4Q9R7qstZFxw5B1oSf7f2ACv3r
DoFhXOYPtHPl7OVKFnM7KNIjYO9ZoWO+z0DqwXi4phFpvyOJQ/viscdC7TpF8MGLyoAMiOwVYwls
AaoFqDfvnakm5LXpww3lLPHQ0+YneB5Pm+eLI/VKddkl0tDeY7voI9hKJLcuLOkoBSp9BWv3FX3s
QV7NyQr6zQkmzGunS78/pwkqlUah7W8CYR29p4wWFHMs35uf/eHU1qJRJNwPgHMIahsEN6Gc2B4A
xL5vQTKP8LAKZzRbFjvIIOfYw4FkIpC0TTPzQvbOO8wMaLUywa6CARYf+T+TRk6r+aIxjrBjR23V
GJg/2VTQKzXBvK8Jb1l2d/N8cMALR/MiTwAzu6GzsHmjFda4iBZXdisjk/eYj1BGUgTtFD1HnlYE
1cvWHnf4De9e68YxxC4umn/eKYS9bMoFFofDyJxM2rc5mSq2AnlkEQHhTadnm9yLM1Hs7rpv0YPX
hMgbTTQKT93jqjBeJSwXUn3deL/GjHzRQs5SV/GJpPexreHtlxEJP7CMnYHwCYo4W3lwQYdnBo+/
HPeNCeQV/XPaKfD+8yKMV/VcWNJGYwFWmsE7uS6DDKPH8mNbuK8M4WSj6RENuTBo52E27pLQskzM
bOQIRIC/qBCv09sUbx+4H44484ULLJfQV3Pxe97At6x8uJgV4adAO6h7OVORlZEJML6kuB2t5X7/
WRtmOO95WI2/yCFSIaIJe9w8aa91M+6AQhIqisMAD4XwdPLlhuFYM6zl3MPJLtHzx2cCX3kGicZo
HmZmsNmsGt4bRC7A9gp+FlRgs+PP+Ao3xmZWCZREN06r046L9WnMoD3I0MAwEW888dMRJulaKIZD
z+QUtvEzYMTDp++FWHdr8FUqNu0vBtu1MVM3GzFQN2/vqzoNUst4JkzkAFnZHnBxJ3TuR4jJDPUH
/3hfCNuHjC8sjrk30nlo8SJYwAB45FGGeNz6JpIxrGkPay657N+IpZEMXcy58E2fu+gGOAYvjv0e
D5nmUmJ0K83dIlrnd2NBoIhW2VwEZoNO3l6giOdVJ2xq+iAdBplxgN/rooUxpiMGZbL3ZsKrL8QU
OrgDippIT4YGy8VJdyNi1Jerh8GnzC7toT6r+BWy0s1yWFnaTCfkh4xS9CEeVJVfxB3MmQn6wM8G
cvYxbnwwvHh2Th6ZceTHhmSOdUmA2pHUA3gcHeUAsnF29zZ57nk0fU6O/P6PTYXOc1/PdXLWRNqp
OwiNgxZDV/aMBeNa7JmeImHH5MeCPSMbo4FHJRZBpE60PDRoqRFpk5DCrEEwR7m9oD3kXw2siI5t
fFnekvUCE2t8j2OCGVDD5UHMgIcddTRe8J6sePo3cTGxmVvyLOtPrExAU8ZMvIVkNbDx5zTu0kk0
5hskKSUgPNW0+NILn3nemOMq/4AnIU815ks2FX9MpsV+fzcxftNrqWcDzi/AB2J/P/5oX/Kg3GdH
zLhPCU2Oh2cKDzv6OUS4oLnGQOfr2aAJyB9/nOtms2VmT3LCJKIaSfEdVycPaeAB2fG3CpPje8HZ
ddYN7/jMlSurypEvi/ONELgm4yHX8gJlIt1HzvLlZGFWj+MYg+h5ulBoMg66PkL61ozw8qIKZGwO
ZlWOJYDnobJMO3oQVWCT5RCToCL8taR2XuZRrO9sfpwXCjyTAaQlBozOoaoihGdC9g55PjMKXYaW
4dqEwHix4eqROEdsXKL88GKCldNs5HumxIsLjmCjnuYNFJFlC6HXStPaOFAVQYDHv7QpuFL/2ZAe
Q5EVZAtPeZOYtohIg5Ehu5JopYlxjoDsnyNGpiggOJAEW4WXFNtAHBmk6fRoHKcKhUJwiOPtPVxT
Rtk2FlJ0ChU9JlyD2ATZfjbpEJ+n80LiHonmUgQqr0nNGd9/ezzoNK2omYiT6cvUAsQlCmSiiMug
Ux1yI0Yv54foOMboXtwIo/WHSJIdAdm8qEX7mgWxgPitRuKPoVoUAPtkqaDM+9Hm48AeMR6+DY09
dn+bNi8kqah4Lp1ZxK8j5E7SkVOxxk9A0oFHVw3FD68Q5gk9/Mn8ov/4RISpbhoudWFjFDcpZjob
zLOHUU4H5jAoKmWpyL6TdsOefUIvGNc/QzlZqdC3DiZX0WRFLYuEeAgeHM0/8booXMojIMGHww/L
Gvk//KqV9UT+eBXC6+xMqhhcP276Iuw4Al7mt0t+eD92pO9xDKu0kG4oULFU0AJ63wMuv5wgxzKU
J9fxFx9gSAlOTaxrj9TOMhRsBzMzNK8gg8ASxlc0EZMGOG61BrG8GdTWI/ElKFiH7C/JEDS7bGj9
MA6nKjFExCQsKPtcnWHevS9q5HZBE5pT5C1h0n2Rn0lRZs+EIItEYYoKaX5AbY9moojP/m15J/y4
N++jSOY1k/YFXvT4O79PQKF7RG+gpDlPua1+PQJpYYkG5LkghgtLhyjE48+WaW3QwC7BrJHxIaK2
KQ2BQzEtnTL1jE3JpAPt4uhkTlGyAUxLvcBqFKtxjYjIvxLZ3NnpzbxC45ehkuPQgcJJ4F4an8eK
+DEGffg79+OsIF2G5gUfgBOXc5QZRK1fD3o6EPmsjxAmvB8qnntHemBQkurVHq4eSCFajv+5guji
YYOARI5mb48RJyen1Pkn8xBkJsYsH5UiexsjuhkPPR1p5InrSCg6ca2FDRECEY1ZOUgKQx6j4+wZ
ylMmxOXvZyp/HzOPrzhEeR0BSvhZiQ9mL/ynukUhm9bQzbxNPuKWmjkoalZ85zw/QqMgFkRBhlzR
295BptLb3VwIHP8NJyr76w1hjBPkiTu8M7NKeKia9CoSX4SJBgbFLoONW3tDNtKv2cs2Vx/RAfDG
1+aeGEPe3T0UEWeLkrcXuDX/PHtNECsRknYTkBtS+fCc4gT4q7CEQpAq0NJ+cJ3SGWt0W9hjFBei
UVQTcVBUCCU7li//g+BFCt+4r8TiLf2sEb8Q/DdeT6GeitNu8rYWPAem6gOV7IWgFfvDWLOuF9PD
6yVmPfFxSlSjqEGVihiBGi0psrv13/wSn25UqLyMvZzMuQj/9AWicu8GpvYxOCkGAZv3AiuwfQbs
Ik4Bi8PPFX4f3e1xnP5IoOXPCrAH8he/WMoQgUDCVPZ6XM2fc8m8Ab7MO+qmoXqWunlUzQtMSxNi
UcSUAweEmuIxFk9Lv2/WPGDH9/Ft79Hl2CuYTXSEIrjlhGkVN2na5yfgv3QZHyPub218g1NB2xzf
tnzyD5taDPxmQGslGjbIRruHZ/OSDWOsZu3yPG/sodnMVEcjKBN4T+TJv+cfnlmsUzbCDCHsAlLj
mdgIsFuIGZ4k4fTGtPUCrINNOjD3Y7YjfgbB8mp/j5ghC9XOC762dkxS5L7MjSRK2sCjNdT5xzvz
hbDSqavSvYUtZgGc6tg0SxR4HJomRzPqifCMlWUycC/zPnEzc+x54MBM85jzxF6S99B7XR0wbrJG
CN1EeILKnX/DGzTVBwBM2HfYXY4Ds4oEc6ll7MXZi4+KzmRd/LwkQ7UpQ21v2jJkbKvCCSLsXL99
vel7n113448AGWMajd5oejhpy43Qc9FL5CmxumLFAm9O1owDA1ToHrfDbJAJfRME3aLgKcBQZGlM
M/2M1ltiJYPktpHcC22dCARPwEbnBYKdwkUz5xc2iYcfLOFQmoyLSMdcjRJ2NcNCgboJVezN57b8
oBys0EfxhMNIwyu4X5Ybu1sh4rKVTHGBUBh4aQUjx6AveIgCUH3EX8BbwuOmhOgOcecoKPJdSteI
G0HXXM8K9A6Y9uCpNdQQPU8KnpuaUDCAIvyDaLG84fi4uW8kqzt+jwK+vjMuAi7xIGP8+mz5P5wX
V5ofMWPljO1jBZroRId0H40nZBwOBV6QMhHOpf6kS4cz5U+m99cdziT3HMuE7PoEystO+7J6y4Fi
3vflyyoLW17eNjUiTEaZ0gFkGuXdKBjse1F5qCyF0hcBR9m94BI0IV/EkFU2rPDJF1MKfBK25G5/
3cor6G6XXUUoBJAMBKddt8pVlPHsn+kz1CcIqzyFq4OojItXCMvkjSv4uR0cYYD4aB9o0ITSG2IC
7RxalcpUW2DuCtwuwq4dLn6g4ZhQMp4yKrX9ocMaAgLhvKIX8Zq3gIYXYj5xScDrHQDLdbKFjPdU
WtBsBxoqcEO9NdjbndLvJX3sdLvSV3CAlEglQ/1pzOdcheGNaWDEqS58zxfnBnbVTxCchHQFM601
LkHOvCwmQwxtfMrmsjyHj/yaffP7/hR+MjKjVa7/h9W4XVRtXkjyl+3uwxpPTGo0dKU/FMnIrNGo
JfPSrRWDdfSca2m7Om01/4b0UBhygPrQ0vdSfSKIA4k2j497yxr8CdtBSJU1qXBt3k1v8WDZLutI
QZ35dE9/3MUD2kV7oq2XIka3tR5MiJOXfyJvFxtSH65igGbM/ogKgZoWEqSv4FHhl+hDsp/tEenk
NKONdugbhSJpFL+R9AMgZSCI3e4MGnuOHkuWAuUPQA2ldR8wpE0KvyavZvldsnQ0Vh+bEFwuUEm7
f0/uPM/pe+BWjYWkSIJCjm99/zxXXk6FYPxBe2C9AvAd5KVsSnil2H5G/Xmh2MjvpT8Or/fPa58e
r+JdHhjWYzdgFRmB46l91aiBgGk8XbBRsHF1yFrhENGUcd9NyX67o/rBHKKE14cnbQmuYmKaoWR8
2+BNBUKkkuViOSSQV1sDkhBRQOwAJ+457xRD377BLA7YakJ1ZN4PX7oi/LfXJesWKOC2hWB9ff2f
RoA7BfPsE6aGTBHgZ22BSZ0SLb0MzTJ7jGFZFjXi/zfORb5X1MGcI7NTgjyMU+QzstSzBT4HKvnc
oqIiw0O3u6SIHhf7zIp1QmpAOTi/In8jF9IgvaPcEDpjFeXXvnb5Wvwf2BC/EBTCC5EKFuscCBTb
391GeY70Gt0GRF2cc7ItcRRQR5Fovua/rO+SnnF+LTjj/RCkD8bslzWLd1AxXZdBCT+n2gMeiwAh
Pf2cVNi9nI6RkJGDv1KzFYKQqc35Oijoe5rNcRY+dr/gebMoViZcwRgA9oO6cy3N7m5FSBBslRDm
1iQZgNA3nAUIzIiI4G7jFYd0Hr9mVzZmntG45ZIR7LCQP4PO4Qsh+SvQeYvuUNmf/BsPOXWmLSpK
JGAHDEWabj1qipfcwUYPWWlg5N6EiNKVhtfIL2R/QKFIqvFtEfnRp61ZjonaHSLO6rCX/YAuT+no
ZutJwb38c5C3UdWmk9I6Mgcbuh0eQbfBW4Xug0czkSE+RuMRUnneZE6uKuH6V6Ttgz+ZT5LX5tgf
+W/qcCBaEGYBLlBxiyAa349OXcTao0XLbYN1jhhCWr40q78sNr8RlkBpeU5xTDxE84/XYVU+XA7y
6ovrJf0EdNzY3dmqsCoHo0RxldIC3FbA/N5GzY0Ji4i2C7BnLN7FLb4Qr8kvnggm4FMXUp3FCOU/
DIUnP2HPIa8wkstY+LC8DbcKuljrnSIwXC9LDwLIIo+tnLzJH0BIinhnjJyCde26vFPXEPWODUKD
B5ft02No/E26VTHWY65SsHWDd+nuDlYoT0+SJZY3ZF3gH1R++mJulRZAnfCkgAxI7SzIXHQxDDO9
qMnak/XhpAfltwmMYMldPVEOBvDS6yUfp3o2uR068YFiREDizDMFYfAOCX1Ykmt41NAmlxnUkg/u
hLmOUtv1UTiM+JYQAUS/YO1qzid7YCnE59tz2pRz06ElnZYeg1CNlorxf14h/iFfd99xf96SM/ql
bp22O6CvAWpsnkmcFlDe1LdTItSicXxYqDY8EZrSEDSvheglOYETUYwAkGjRD5k9kgGmMSqJrvH7
7Qh7x8tHKH6+W4OozeVIAnthSVx+0FcWNqHZc9yXwdBW7t7nB4mmpuUY8gllco8Trs7aGXj9Ht8w
xtsuBZanDAQf5yWkeZDjI2qxrQjQekBVs/XZ9hdKiKaBZakj96hD8ZApW74xp3V0ET2q9z0088Zw
lTz4IUjROXa7btdwJt/EH83tmo7mVVIisitovG7s090abmQHsuqD9omQ0taikmLRuN/e+PY0LyxT
hUlryPVmc3Ljw5Eu3jXGgvM1VQeWmWUAZpO16cPBisWehne6yD6OagnAXLPrxmzAX2rmEpEkU6Hs
BtZrQfV8/v0TgPscP+T4pwYqDHjP45n6KWMVFShE0NNFADOMOWPOfJ18tfi5BhsGhQ6d6znVAMaa
6Zr2csr1BJUrX+xbJ1IjLgf4JKT6HLzkTGov7x4BjQliBqEL/pb1zQGYKIcmmuAbD6/C56yHHTk7
rTtEDNQhU0YV/Jti7LCHzI2MGZTPOMMptidMjWxQmKlX7E1vHLA5MkFbEvog0LvJDE8fkIUXL8pw
8Hf2EaFhweNrtU4bEmIIcwzWNMJP7hsxaqG7mFxcIIkXWt8e9bxvmhLruFrdM8HFV9Oh84OF1/GB
ksQHq+gNsiYZkpSASnvNOi80hT3IYWTfPXFoyHYXtBOy47MvwsYrMzVplIhlqw0Jn2Cu7KmgMf1p
/dcd2j/FK4UL5hLgscPjAZvFRsH/sJT0oiMy1kCIBdvxLe8k3lShHxyyDGK6YItCyRCz/BOlLBR/
4hmGf9xDpr+xItzQ757SZvm1Gf8xfGk2hhGydYQkFTItF3/JeoImVkUNgnQJPQOXLNN5xEPGmIHd
ga8QEOeTjMRR6wwmJP8HI2TCCP5WRdgk2GB8tkIw7teB/ZqTC0vcVFHM9149/uDv0OaUgTiCZj3a
Kzk/Jc2YNc4oO6fPlSzjmFb90tyUMX7us13l2Q9TMmvzc0qDICLL0oOwg6bBHDQfzNDkIbPEVRkp
224Mt4qHvx5fnQ8HgiCDC5ulhX/boNgkasZ+xbe08tcJUS3IvBmiA6ZbkpuEOHMDTzf+zoqvxT9Y
C669v71kqPdxG7lDHinKyTllseYnCK6EgVXbnFdXlABBERPWYPpYyG4QP+QHAT7wmJIFFYzOJhdj
iV4cgNO7MqI2WyUEPyJQGcepqD8SiUvwTvv/WDqvZVXRLQo/kVUmDLfkLIgCemO5RBSzoqI+fX9z
V1dXne4+vVcQ/jDnmCMMncMWshuA3BDzKcLUeEeQAjBqbGMIGR+BhOHGaDJChYrbAmXvWVS9H/WQ
PLxugiAIWvpdXXkH4wE38SZGWguQAvpgvdkQ3A2p/774zLE+an+LlcHxQD4V5aAUcY/tOcH5ovsH
UesL57EyIa3eguvkQXqVBUB1XF6vWi/7joz79gPpHlIgaNLfcUsD3iB8QP7xQJrS9741E8v9Vr4c
nlOtvZD6wc/LWMD+G4X2HYBdoINu/CI950w8hjbMuniOLimbON6xAqRvZLSJjvYEvx3e1uBtCqah
VrQS6AC2cZu910XhOUTse7exX807+tA+b8UXtj9FVz1CYPjWj5yLTdnlkOwgCT+m7dhrmdc/lnFH
P2diF3XbVAlCnj/YcshKt7iR5dRgCBYozJhJ7vRKlKU95uGnWNRAQyoBY/AzEZ1oFSUYI1mv/wcl
x8EPQU6VTc0QAKx8qIV9+7zBamrStXFcJcLtF9ILgdf89UEe7BNHFqwOblXogXxP/pDC1HqHftY6
njXg4Tu0Bvhw8+OE8xzEK7ttRXOj9h5Gtde6JIYiUfl7cVMiDXAp9AACQh4PdFAhaSrzD+BAM6sT
zCIoexjODxeUaSGSlCkNC8RB0RhCitVRZaP5AIECMGqzyymWxcMBjgHc6AH+73smU9TI4ZXpf3E0
mBRDXKrAf6t8xA1HWwzN9+/ljpa3eFhA54PQ82U8QxR7RS9LKyLKaagn7mcNmM2scci9PvbjO8Aj
RAamnuzY0D3Cm0TxwhiD2DkW/QC+ORJLC7CTPGT6b22FEcca8bt93dbzPTNUcdHqzJvZ3XxjUvay
GdptWkYkjMq3tpsfraye9WHbQADYlAUWcrMlXpEeTnTcDjtd7BiqcOBS2rpPp2vAGMUXA84LRQLu
S4hNu3bcXjFgXHn0Gc9gH7S8N1aETPvH5cnokvbaYXUZPxp5+K9nc8Fmp6wIenF7059BNGyhQAYW
hRT/hLdXaV1qaCRrC+4XUteKs4+DkRBegr3F0bLjRez/5EiGF8E7ameinzuk4wC7fhqqFnbdcALM
7uxi9yxkODMmHRmafa9OfkvZdbCm8AQb4yyJmJtgVz4galQkaahMKeRJVp+dswqObQ8w9aBma1GH
HwL8IjClkYRmg9XQw/Bw5Il1zxFu2tVcYTk1yD4Tds4BTgLWYOjrhN+Dwcuc6boGBSf9cCa9wz5W
pxiUwYdI0K78g3wJY8dVQ7vEO3MADRep53AOZc8+4dRjwYVMxunr705Ph4ZkuvsbPbRR2CrGPqxQ
kOPaPEierTbgCBaj4A7wFhpxxhsEtt74VdsZVGawnbtRY9L0o2pptMsGHZta2V009TB1rJPbu2gd
pt74XnPGTq90eOxBaGiVv0OYjYqGBD2cCrjb2jC29kYXFidNoEkHrjLidID/aA3nazrcgHIDFJks
RXZ+ATE+Pgm7qJpKuOZHr3EJeWdtYyhGJuNJNX3P+u6RM2C2YnFREsDSRM3t3BFUfYJuS6Oyv8Ww
x+D+YxUDKOX06Y0r4xTtwmN6BsyoJr2PetzcMOE4T1YgpwoWmmP7lSpU2Bw5enplxDvg6oH5b3xn
Y0g1nYBpd+33kBQ0QGq1z7BVe2+vJsAcGkQ44j90dcLg3QPhYIV0TO+GjXrA5DmI7yM6mGiAxTd4
JWVaeuY78iUvkCQx5q+yKgEsBa3aL+kW3NoZWhXxFnuv7VF5wKNv2RcHYge3t7H365J/oGCFU4xX
wMm/OIOy5SXcTowGMOg2/hk4x0+e0Qf+Cc4B8RlDSZBvyB8gQLs/VoXaGugkBeJ78rS4wCd7kHFO
K+v6NR7wp5ADuPcpGTReHTDD+2lP/43Bd8GD7UQP8GLycUxScpmYTZ5+ZY+sak3B7WGgSVvzMp4k
6X0j2r4pxpIT0u7IIyUQSyfQ6G5jc+D3cH8BVtPPBmyh8EakwCpuu8MJkTz6z8MfHYOTfvwGHKSd
iy+bftBfojGEENCNgWJAPB4vp0ccHzqnC+5d5xQcrJ4+k1WK2QmeMH1l8SL3C7CbWogLkqEgAlpg
N/wYPl2ikNWGeugIcWmkjmFyI1QRlJVX+iPE6GOtAOnhZ/E9V7Dgd1O48VAxKRcsvg9MWxtzu3yn
jTiRgCkbfLXhw3ProWVT0/1sBA5uej8i1Uc5sore+gZmO4Omy+LlTj0BO+I3yZxMeIIc40RF8S4e
PziZDPb05xQqjfWIcuZ/FtSi+6Q3Rq/xTN+URAV3wU/7MoomtEHRG5rQPj6DZ2YQ1ht+4znq2EdK
BPDRMd8JuJSo1o4DoJWTWwGtmALuO2u5FbQHsrzcZ60mV+yq02YG5vg+u4ACrG+r3FFf12KZeQiu
kMbXLAGMMHcmhP4WnXo3Iy4IEziIA0NUUhS5tBWijNMp60GDaG3ssZrvTvTOeR+Y8mKClbBpH1SE
2K2R9xYJXlfhRKzMqWUbjG6a9GPCo38VLXdkdmsBX78uaHYw3DQaPpTMRF70NbftPvhHSOPn4CKh
UX6upkrxXnC6KfhygPJVfHBT/2bjiGmTICFMoZA7uZS2XbA0HAehrn4nPYXcEZTgXHFEEL9087zc
xacnozwFa1aZG32soSXODjQv0xIgYQlrm8IClchnqhgKlnx7vKtwGZ8zulwtzhb5PrMhSMN8nzBg
ZnIqERMsoKj9RN0J6xsHgZY1TKHLWsf8if/E4qOhj2M/0EsQx7LS+8bYfE8ePFlWw9EgDtt8LA6L
o/1Ohhi9w1c/MqFSAOa/FCaiD130LC6h/pZqkugqUq6OZP0SialiJo6prAnXCJsEFjGKlggG9prx
H1a1Wg9GucchZjh3a7tr+JSAdPaaFh4IwV/BAwPhhsMqipE2Mhz2yRMlO7MYptf+L/z8VejIbm4H
7+L0k0IW+qWX9YbhOx6Bo5li9t22oQhwsX3phynNDcRXXuHkFpBW4NE05wNsSdp0g1ZNUOPt7+0d
gwu+cyG1Bc6bEFz7arZSuQRrA/G/Kr6DxdfmBx64Ds8RZxhVGETGF3bfTvYJP9s+PG9obi1c1zp6
F2TkboHQQg1n3ARgtnf7TuOsjH6408FpFsRHFIh2HK8xHhFkdA2fABnNUQIiMsXchmtrdtB24d5h
dMb0SlXMMXUbvJY3ki2p6frlB6dRFDlQkvpyy+M3KxqEtlH8Jh+6bkQpejtsWzf/A+OlFP2KAiL5
w8EGW5XJOKKBQ4ohOjzGlPYPtNNpRzWlafHwRtGYfA04DGTP4kY5XRy5LsxnCKWZUA6zY6MSnL3h
L9dOo9/9ynhGX3jp+PEgPOLl78zHVB7jCLH0ysYNyu3msiwrY0883H7y88YwRAjbxAJILhJUOB2E
ffURjJugdUwQzMf6CdJmnm2Z7uyY/ENGyA4Jogfn/kaxy5Mg/A3C+nXvfaBJEidOq9yi9PbuaEpF
Af6b3ryVM5ituF3f4W/bxmuVptsEyO7tTGpngnKvM4Ype/AWXbFfR4KyBAat9SPz/V1M9OaBlYBT
hXZj5D+YMbW/48dCB+yk3IgB3RiICu6EU5Bnjx4vZ4t4nZC5eiFl1oJSVh2lpNL3GQvdbDHOrfGd
7HGqnSn+R6GcbjxZnra0qX1vFIr+XbF8vFNJW/rYAMyqfD68/iYdq843Q+2w7lBZZkeiGm8GymTE
9YqF+64IhADqTeY8UNEx4NDucc3pcBSrG5Rk/MgXIGXfbqMBGVjftEBvDUvkDyb49vonNONm8qrU
/qxyDjZyvSmuK22wmtrfe5x4RPXRQMoZyzXPCt3pH6w6p3RFgLTy58FcRs6Jo9G52VwPV4c+O+qs
v05lCjowsA2FdzoZTHiXAJW37WWL9QZ6SP1qRk/7HOxL5sMmglPOdk5NRBKQ9zV4HQtGETSWyZtI
owG1QDugaQcY/hEo2BInhWiFNSgGuNgtrwLB5lCFvgO+ajchUpRKpUbLwFT/Z17DEd6NFFjYbhtj
0mKZUZIjpI1iIqnTer3jA2LptVbcungGRc8BLMQR9mcOK60QZeXXwUSNCYaRkX+J0RRCRkYUFE5w
dfQaSoB9Y677jbAEoAnC7FD9iYvf+V/p148rb8x9/uAeJR0YOBJjI3ZWBXfkuebvqLj2wRmPfaAz
uB2Y0GnIorTfXttw8PHdyWZwkRmnSIBwuhRvC0SfJg0uOgb40LCRbfxtJygpqaDPKbOvk5M+rBbO
3bG7y8+6WPJ4beQLSPQpvptyZx+9HoDuzvuuOyZugiZnccsWKv3FKc4JuGpbJ3dHAsXfa8y5zouz
SBRrW9EHVooaZ0stmZ2kL+KuYmAKHAcsii6mb11mE5wmJFKBjuhujLxd1l5jXE5ruuMgH+Nw90Sw
gSgRhI3iEHCvkF/tAMnii5/MsQuUvWLFoIpLMEu0UL7SKDdUV4Dq0Wq6X7bv8EIuOzU7XrXH39Vv
sF53YSYySNmTFjEszgonkOLuKEBmLwoB8FWtvNAsv+wRU0GJ88UIDxwSKQmzJKY0PFFaMhSlACgs
fL7EUaAdcYJhxkpdFz3mnwDXVKQ++Chyofxj14hpk1BK+rDz/XY0HZuQBXj1fTz+kNKt6blhifhw
kdDgAEvoZ5yq257cRvy0cwePgbF4VghihyiyB5xPqIPQZrrIEw4BVGvOGffloVigxXyQN8dJw3bY
4JqOqWeMcdNUrKmhxfs/dEYp6M6OKqpTxDVkC7Q10DCcD1P4q00dghVZ9MNnavZzjnjDK/8m6RDq
y4NDhjvyKPoTUQ/jrWx/jSdgbHynAH2YfK22owkRcD9t3NUF0bEw0ivg2fkqOYUUG7H47Lzsodov
71TXMkQhxuSbxQrFRXfNLMEQxtIQYhpgG8LrfFTu2BsxBl8xchmMqfSez8NhXIav2+Rj1Uk/63pP
XJQcJjtM1u52g8NpTRyY9IqIC5jsYY6+QiJznowynHFsNiqA2tNii3bSL6Dse3rDHFKIvjJbVuBT
fOgKV2j3ec/Wfs6NjWsi0UKAmGgaT1YbU3JenkDe1JM4EWLhGF3Malljai6PjIEd9nC4p0bdcES3
zk8MnpjMtODejvFVumyS7Mr5wt2D1mrOnGy8UBDy7tTgFUAzwwCDj02vCwaA4CDdXxispA20oCM+
R3dwKO614px1Zh0Mo2IYQ/8WDyXVrUixBHebDGWl3oXik56nJJbGR4quyS1ZLahxBdvsqJfZMN+V
LDyQ14gHCoWJZ1ZegtX0CEJnNu7AeoUNkzAL/zWEOIsGUd/6qWZ3Me2DDeV1aQuErL3HLfOBf/Nt
ig+rxvAcbxVN6eMMiSegvvpjZ98T6g/ScIo34gzFfFn99D0ju4gzkAXJUcXYyHxXevvCvP2KXfJx
M8ruSffvDD6POAlAYJx03avdm5z8gzbfizEzYn2IMjt1r2ci5xN91JmJHqex2BlhTu4BuDHuH1OJ
Ab8CAAFEDiP6dgxSCVe70UY+6BFBnjGIq9V9rkBqAN2kPZgj7zbJTAIZzn/L++QMG0kUT4gJ9KCx
eCN32ChqgVrgjfkfKCZ/emUN4GLbV0ZDBkcsVwxksydglpzrTTqysN+L4uuE0Tx9DspxQ8mfzpF0
0J7eLi8b1HFmzfwIQYWewAbBw+FjMcyVnYnRNWjXX2httgscJizaI5bsH0vLORR9rbU3TgspuADo
0z4sqqhPqlnbHbnd6bNFagFWPVSrjODQ5u8XXDiURQjHHZR2TndaZzBMo7Pep+Bd8eZQ1cuYswVu
9uF+ZI0jjy7qsoO8k3MYueLFeRIqvvelhdFpQbm/MSRIR1SlkUJLi1j/n8QU7ZL6XtZED4zyp4ER
jrenWtpFe2+MIVWlu1JMjKUWQayox3jJYbH6C27WaX5Uh/wVAzR3WHEPNXvYH/vECO2jVoG4R35N
Jd3bJVChxVfhosiyhYfdwC7hFyc7Y8YdbTLOIiiyjQPS29xNR3So8MrsKwDZYqfT3aeMB0Exca1l
YfDRxDvT/FonhzHnzjtEB6cbtyb1T+4DztHTGy0xbYhQn7QBltTRTlrt71DzxjZqT6ZiMzYz0DU4
bX8Kq5L9tGMUfiFoZKwdnvoXlLG2vm2z7xwP+vVgrNBfaZe/89AACyx/HIdQIRsuDvivF+/HhdgV
Hp4x+lOwCfzF35y+V8WVhFm6UIsxoTo6w1iJIRRGLdcfTnfwtxhl4gOhVfM+Ywb8SrQnVvG0kZLQ
wbcBOjP2c1DTSTg0FgjJAMBAcx3hcOHT/8QNhsOHqoE9DzlZJJSzGhcxri45ACrzqRFnYOLihhVC
Y93Mr4EVcfBPFI+SvhPIeKurcvjhPYAw8f5UISRWS0Db69/TBNFTMe3w7lafVThMfhMoLxgN0S00
Xi/aw4iYi7LxrQ9RW8Ay0jBWoETqgsirSgIRGmOLAb9GnbW9H7gSrEDtgnU1JxB1A2ZTyQF6ys86
DPRRhI6OddjY9V/jPZdPFJnC/iC4CDkJw2SYa4SB19TVKtUlA0BsiSqOlH9ArXnPbhoOTz0LPmYI
AHVbt4huuZuY+SHckG4bXMistF6I4zB1MBbuMxo7c/4wDhlwbX70H/bTE0n5L4DfrdZQbajBf9Tk
b7LJ6Ag4wG7uE3MtY2RgHWCuMYvxshGd4tM6xOcutlQjRnYfQDTmapj94kSDsPQfIRQinMiXmR5Y
jLVYy9+SqsqgfuAXt3BtRNWWCjuiOGJzI9AfRgs6PqFQEypKXUypjZYUvH/MdxC+7UhSEaMo4lD1
E9CAbKwnwNUbwBTiTEtmseKmxYLiwq+Yo4+tZ7j3Wu6eqoqbAnI2jpQPEwZcn8LyxS8K5xJxNDNE
KoSxOYJg7VBd8MZ4nBVPFAdVeO6o1HmL7gEWqfHk4GOyO6XYaphi2QePnwTnBloGDoDHiYyhIJ1g
ldWefX1s3XuLw7LlH9mzuFkw+8Zf1SK2VB9txMdeShbWDdYGrUk/9PS8k5/VdMzifVguazs03vH6
vSbjGUVGVHJdlSiqSDb1ApM0uGVA4pSeXo4RxQaJUDs9TsX+mEqC8fJydcaCtHbG1qKqpoh0GDeL
LwHidImfvPDWHta8Qf0h3mVPNMmIVqFAgc4ZFYx7secf672eiiQu6wWEeBkuwMLqqbolMAPg07Rt
Y0IGFw7GiEmxwwRafGJUf6tM3+p2RbAl8aFlYxekVArWxC/PSjxhTcNYUDWyHYJX1WcBLYiQ5ro6
MIEUOTO1rZOjjBURWZ56JSi9CpPnoVFNlnAAYlsjwJdA0bEx49Z26C3MhQbkwGA7oQZah4hLODE9
+2m2UEFxBGie99RzBneIYk7uysNaszLjGxbJkMHijrCHGO8uVvYinCfEMlF+aIwaCf+eP+bJfGTy
SagqqXNx7CNj5uKOI3K1EL/LL3Uw5uLFhtzvo4IPghD+lSU8WUPL/OlMQnAjVEQGZvKInqqBuEgw
dvnwvPc+pCaDj3gnn8FOYuEsHFXvZ+bEt+rxzUpIRSwLcjQLbGXQs2DsnHhIhrmNWajmuWIMIyM1
6EA/5ge/CC0kwN6Ua0DBtnd/NSFhQJO4UYP+1AIc4Ok2MOF4f8UF37/ZKRvoZJOPjemKUcgvtKak
YrjnLXkmzgfwg/+GRbcKNz6aTu9IsbEtcyo8zvqm4Y81BDLXgBTJqDZR4wjQ4vt1R8/8XYRyZAPv
3s+GR3UTHa3txrdQgoUi2vohYulOYJMb65pbf0Iay5x/4LXwCBN3bRjWwFcJMn6DNNQTBoydo/UW
7ZsuLQYjdXwALgxnXlkBd/erXrYsE8nJUrQEljtJWfxzM0E6SUgbEkI0+swNjQRFFH9nQQ3JmbYF
a0so6eDvux/N71i8pgXDMYoS7xfImPBgYi/CAKWP9tx6LR8E52EBQI6DltC2f9HgwXB1JLM3tssz
q53AOd3uqUF+mjVGg1TuMQUG8fBAYZjQ7NUEuVnBBv7oSyAKj9fMh2bS0RNhIc157CZkdrALViUz
DHYpOX7r8+yr36MOrnDNRKdyaxvLIMgpm9SYDF+3WxERSnXj2noKuNd385w47tgmS/DhrsEcmNFw
7Lnw8DrrccrOOVJhu20r9USj2VOLIAj6htkxl54YE6n8v0ly4XC393Fy1hMIkdIe3+9WPIxYgo+g
rNtqvNLskru0bEiPDattHz7ASt8nU8YpDMWNj8fdpUy3Q62KIJTJxdSZPmksAIvQGhDOwIiLbfsl
C4RrLqbgx+hVQu3OxQ6dupOMF5hLWIlr0NV3iAZnmIMLsLFbXAylshPS7HigN5dJQQOlBHAq2jkb
A35+PXkitziC0TbJaGxDgQLwDavjHMGADg75ctwmcdmwHIdbjnWZA8HeeM2MUIEyQ8pHi5LcvOc9
67SOBjMry0jgXSPzJKqXzLmiZdIBx17Z0iUKmTP12FIjg6Xj8uyKBpoEF9/Jw0XpDWMHfgba9TP+
ca8hPNHao1XhjoKUhG028+23mgcprlDQQ0vb/SCiU8CX/8lx7w6n7ogaBKpTUlJXxnHRhqCM9Bmo
DAvsoG3gjU85QpOXK8AYo5jQ4ysQ5kOHmUBnyw2HgnD2QqxlFWPK5vIyb/8xLeV6XpSsWrLiN0x/
9Zv0sL8tt8I9YjwyRkNExAxgNLVxa3mgKMAgc+YD3KnOVZtaT7YL9UIywDyBhtjYiRb/3SKCvhO4
9uthleKxyhxB/1o25HEeDxSCX+m7c3SXIw2lKtdLDF2JTyMU5vN6qE5e4bIx8reZvrR0l4zaapno
8dgvPKa5Wqx7aZvTnDWqudJsKWd+PXLEdMZWbC3ex3uOjcYqLI9cPnJYwEnmIyeQI5lO7cng9BJG
/WNFT0p8H0VCEHtty0POGbBtbmyImINiTjA1YahRnZRfS5lcJV2O6iU5RkNtb57dO0LBRzradNwK
+OvwRyC9MZ8nCUqBxpkzh6ZYFwASptW0pbNevK+L7NgGC0+OT82+4d/2Vef0obwW7iC2GTJRfUGC
Ou1/GmqUASmMEzcASdKptBASS868ZHMSb6l66SV/cXhwtIGPum65dxM514xwaC20kHgiGxCLMFiS
54CH9HmPr3v54emfLtYJbbaxXow0L1gtPal6dBZEYp8M3hAHYaaG3N5cnmmNCRKS6NL+0BB5CTJu
OlMQ1Y6RUJR2ARXDGJsSFNX5CdDZNWumCzwpdXlA/reASKNJIiKuGFxsOHeAS+Kw7Xs2K72ZoLVF
6Zw8tvBxbeS71Mcw8UJUvKCEMMu8gEBHhM2eLvejXeq2lD+gPzKLWNolKwzaMtcnV2fBFQg99YHB
KxdApWuEo7LjeFgUacxV2YISKIoPmg2uq8xdBO62TVhCDGlJGCunIN5bSkH2swP6/N4mkhyKH09j
xwXXC+f3hNKP46NBMDfS+hvfeDDtFkUYkUDLzkHjEiVAGC8Y1+XD4HIObTsiBvShuf+CTndWN/oR
I6A6/EGDL1eRUGtsSa/HFcDAZcV7lgsIrsT/aa/cqCAL2QL9uM1eISODEHSSrhU9jgGkepikW8fo
AauXGWvnphYlv/tc495tIstAaW/Hd8oHQrETsmlMKrRqhkaZS0CUur71e2ib6TPDcXrWY0cdRMlc
UkqeIQuAGvHmNWoqFwM4xLPMxpj5yXTYgt0On82tsxfZam+kz6Sa8IhYRUXaxPAgThoLG5H38MP/
bXtdXipnY8NSi708r0KKXZZNHLNlOXLj0xyz7TjBqBCZPgVdZmUDIKS4ykHMuRqpnIj/o7wqeeGk
GEU2QhUy7vIRXrl/rwmjKshbhx5dqdyllLdTjP+gHM0+5uArB2xPfS/wiOB0IO3QGQpPFA8C1IYi
VuQRX1TKE/zuSEeauOXFslOsCoKeybjMlBVYlnDY0MIU7b3JohEY0aYn5NRhIqL2N32eJoWONj1A
VIGEFVmURGtyae09513C/l2J1cBC40ExmnO5t+4EbXuIdY4aWUR9bx5ydFLMsKCx3e0hCHF27m7p
qNPtyt/IaUv+sYtaQePuxSUiJkWJInDCNba3Hht2jEEPu/5qJDjjQqOfOCL2WIZDODc42/IuzyHv
BhJuXnEe72k0ly4VSaVjqJewxOEFQuP/RTjMt8M+pnstzgbShXJYrJyNQyNFe0atwynWzmxbL9j/
6BBYv108fw/cM6me39e82gHkna45tJRtW2cqHxpWZHV7zF3NKPMvtjo9W9M7+Bqlwpt5Df3mcQ6l
0Rg/PILcMERta5t9evLGaABZKISbbU7e9vE3ZcAQ/VOOX+hdDSpx6nUt9Ctte8u228hXz+x9Njzh
rOrUqfmmK33bC2FKGgSb63OAP5ajfZjbaEcNUrgz3whfs3DRNolFh82IDNwbTgfkFss+/s5AcCc0
QUZkcek51sZQsbgJVd+nJ9K4yWg6eJcjm47JUW9n9ZJ9XKY/urNtrfHUCDnsu8wx1qAI9Wy9MACJ
poyVTYpieLxjFnaborG88aY5mrC4VjVjAWnOcqzjvKVttzS9s8iZHl1yjg2OAc5M/MmxhOgkuD3w
HsUwg7N/bPa2ffozhPUbMpKrHb/t1OdeonZ4Hq0vxeJL7U4LcTxAKU9GNo4JNI6rP5aCgXfdHltg
buL1D8M4dfKeLS+ze0ihmUPSjfk5QLoEiibYbqkrEGFOKTTnHAYXUoqJpWvjwtNONrwcygCwwLld
Mryh1lOLlJ2O+q0xlit3eZyaR08KWE4yDlIzABAzAy+N79kvER7NkDNOWjXeFT0sd5nh0uvYnH15
0BiTw0Fdkh2GaRPH9Ytv36Ld4+gK4ZEwYzlHkt34WxT4gYiqM0jld2czB1AM1VyhcsCO4XekkW28
gkIiAN8Ngnq6hHzheV2cbr0D02hkYP4oGcihELpUfbaCX2TDE+AOYSwe+gSPQ1dedAGysOCgMmm0
vCkxbhjRvu6oljLOyDCk9H1w1MKW1EXgs6Zg4m7uc2uycG0QBz1YLqnd0lS3S7DiesYVzPQYi8DZ
jUFJT4pCMaqgItBR2TLnk1+Uf9EpgQ9k15N7jufI3S4kEp5I5UEeGpIj9Jl8cmhK1FX89bU8OGog
CBQgbpc6YZWvGYjxFJL5+uW73BPyE3gnX0ENY9BesGYo2gWUOlYYszEwpg+5DElmNexkf28P4HGD
LSUlxFlMg6jmB74yhT6JF/FBYcRD286KhL8H11FN+l3qYMalCvwPmBMe7hka72K+8vgImJvQiTxY
LDEnGzUZRH6PJobif5Hdc2hZZ3A1wh+MszG5qh7Qhx6XnHwsSSJlPi9WJeKywNZLee9BnrKb9Hjo
xyyUhIo7thPays/Ut0L6lgHhpFRh4tZzmJc2nbZXjGoqBV3DpnfBrqVzlDozxzKVCszT7Csnpfya
iKRot40AnDZgAJTa//pBKM8etZbmMprHAWQ4z5AIHMY084t+WMavLC46CyTpZfnsq2WBCo2FK6Xp
YVvS43BqaeHdoYfJuPzW4deZa+WXnclpVTJKZL1S/uuKw80jn/elIsYYkenucLMgYYuTDkGaWg3l
SddYsr4RcZZNVRO+Tmd5wObdFkIdZDvBFC9EbHIevGwbvuhv+ytDg8UgF7gxnu0JTdBIvD+lkCvc
cDep7RNJP+4t5CDhEaD7LEFFXlh61lmcHLgMcNslzM8QVx32c60uZa9f1b/lwWnpDeq6Q9xJXlz9
mFyorz+KVZKhElvLwgULjwe6x6iHwq6r5UGVpsF+xuFAcUp0PW8Jc6oOdZzCefCZg26vqfuRO7jD
kvQXFfKOf0uN+0ZdcAiFrG250Uw+zL/fVjxjIGEYdLMJ7UGScA1vWpZBi588jwbWBmRuyEqPGde1
/5oEE+DR17wxBYIEQqJOVzvYu4PObdLaqdOo8mFCaPhO62Uicyr+hx8ZEj0JwsOPnbvGZU0Fzp+h
O4ROFOFpSIXDeyQ5j7Ay7FPEJhi+HJS6KP0taBloTybilWRAqumPnEXfpGWn81B1/hxSSxb8km3J
IFB/ooD3kSuDh0mceMKKLK80SV/ASI3ynWb6Q63J7MuGBhZ7KNGLHX+nxcmHfJ8bXmhQ+E6+AnPp
TStsQCFEp6QfTTsEV0MczgpsdHzUtPdF6hf8U5KvF0Oi9PI3BLaPidmSl5LsFI9n/16q6wVA3JWW
50NOHbNLO4zTLHW5WkFseHCG9fnnqw5FZA3C96PGwt5EnQ/kiBdxqNRk6uuGvkP8GYm5wnGKE2LC
CyeQDMXsABUGOhxsbMQECncyns3LKyh5lWI460EEPZwYR5JYqL7K/F62On5fPI+UBOUyjFhtL7x4
qi/sZqPRq5CpNnhwhz4dvxjjeHNXWD7wmxB/1oooX1MloXu+HrIXPAyz9Qk53FuThzNiZNZwQ538
HG4E9zp41k2lR9dwxokVer5KprAcN3jO7yG62ygS4oNle+RToX7Y8R/Hsu1JGPqH7tm0qgSTJrIG
6eFW3vxWY8Ijq8Vusq/qdgEnLMBP4vZgk4AVLXs8tb3xRquuvqhlvtBHyqFe7ICAv/wbRlt4yHLu
Hts6leVp+9jWLBTuItRQLq1iGVPO0fDy4rmY8ZWySoImqOMhT8KhgtEJ/FMlCT2zvJ7mL6HCD/c1
HbGkp/KdObRHkKP3UzdM7GEEs/FjubZ39qRflFmA1MxctkzeVeWfmxFnKE8MnyLekM4yWt7haAGw
6XOShBeaXKHlaqp/KCVfWj3KevuQ4/jH0PkGwZc+zJWbPubjMe8uW7hDlsoV8POAbyiMINDSIVoc
PgygXlxTkcJlj20GR1tAshZEoo/PyDE/2iaQ+yYIdvYyUDjc3aG6hEtNAUIDKIhxyt0BMhfogK7K
DEC+N8lB5q/sGZQJhokDk81B+/U6xXus/rBf1NgT71y4GbcNHz8IWupfkOu14X2t9tJDIAwFNP4H
MOAP/OUbSWxbz5yYF/2TPf7ucxTppEcyV2pcpWf0UW7HPejIY6vBevpQ9gIaLwJ2oUZAcZdJvnQP
SeOEjzVwlf/DFhNONVSScrN6uL3llYEjkas5mQqzQU2FRiFC1ZKQmPOD4RtAaukDcN6mI0B4/WQz
7EbE9nGfJ84OynNs2HYbV7uQqZqv7+ZzC3yW80l9aLod5sgU4/UO+llH0+bzEgspBg5aGJK2wsHH
ppcTkSrU4ptxVId3BljrXnrwEKOAlMIDz8mXXE5qiv+dwXOgw28B36K455HFnhKxsXdYLFOnHqQI
oORMPrjXImH7LZuuAZgBcvyD8KQuPlwCpxT7XHgz0Za2Yq87RAe4M+DrKQMGKh16Jjn5uRg1/3mi
IOZ2fWjzF/wvYP2XDSbM2gBVEtstGJuO/qYMIQBPCOzxO/j8kNMY2c/KLM5n48h9J9CBl+79VFp2
vjctYFLethim4VNGNYOEC9CAmsd+LCENauvhnQPv+/HWawQ+2OMuFggMeZLwo2g9/QWirpt2WiIB
UYmTDNdKyR2+m2Wtm8aAU26vD3cWbeZL863XguajfzJ94gVVi7FzS1W3T/HDAvnpQv1Bvi3bVtN4
C2oEuM9/SsC++Ckuvq5RDMeFEyE9BX2zgf7DqJvz57CULU/dYXstDvbaFdYnKx+qmdlCX0CB/IF4
F9+5LeqHmnecNKbm1HgdPEdPoSKjACCZ91SM1W5J7RNcjTTeU1V7/aXcMQAAoOUHA+yculFbh790
7Uo5HnJxWfuvQRPeNkON/6izp682VUDAOITSn++DBh0bNS9l9YwxqEVYjByiDXJBzk4iVW4/8JYr
S7aqmDeQLgkH6OxRdwEIYiIKj5A6yCoo8BVaJxzL+Cl/3CFgry/6F8SciG4okWV4ANLQcUZxsKRj
6DIbU/MHHAgkAJixKMbyzRBDH0PJH/DzunLv3MkFUtjYJ19KlysuhSi/uIIHOm5XKHM2DLv8RXiw
UeCN1Dbu/ZtssZqEd6x0RMDHnG9OQTpgspvsOHztIZtA5+jtqkTxoT52WPBDF+8TPopYC+ZDNUhT
OncbaIN/6eU5z5tVPC/Kki9CA4KHlMMLj0EvgJn9IB/bImtYvCD78y1nD/UzZrlBILfPJuWKzdMN
BlYQIMRBw6w9fLi5QaLhcL2i4EhQGNrpcDZiHGXHks6iauxNHEygJlbmq4DfBqFbBD4yi0mewELr
xdVZgMnAFRsxR3ryveil0nQ5NIOl9JaenTyDpMP4HR+lK12vQdgNY0uNQwQ8ieooTtthTDUPQmfR
EHyCOevIsxVM8W7+UE13JW8HTOyfTx7+99BXfcPFbbH0bopWsPcF6xhlCaJzFzd+foO4SJ8ye+Fj
DKadOWYuLx3/U+hhP8nawc5Kw5ASdzlOTbY6AnewRrmRqV+PGQO5LT4MIIpBJ45OmEuEN7uBz0DJ
vXm6G/BT5n1r5lIgyWdq6OtZCxlxfShqaKVwm7Ji/YfDEv3vleSxs0rmOljkVedPgT9REzeebT+w
Ij3OOL25kBlW0MQyRaX5cH6xwdXg0j+WByuWtyAudCvb2rbCD2Q+mMA2MU7+QnHXfYLPBpuF1LsU
uNiR4g7MGcjrh+oi2Rr8OmWx+wO6OfxH0nl1KaptUfgXOYYJxVcQJOekLw5DqRgwACr++vPtPveE
2326ylLYrDDXXHOabDqgMrebKdOhskJs8MGJ+HAZZZwhAK8pugw29tQNOu/MJ1qgRNBmb6x7I4w0
EaMWlPiX6jG81piJRObF8ruf4ismWEk10c8T3dtUd40IieiyqAhVD7FsDxosXJ+iRulTjLElMzRI
UTF9+8IWegAQBeEBzJlSbU/q86L4ELD979wVApchiPTZ4kOQLewjRQ9x66kJx2zOh6zSnbGVsflt
KBxFGUvDaw15vxoxhh1A8EqhJsrGt3jEv1ARHhtWP26JZ9FxqRgREodvb4Ag0avvARE6Fqx5xrOe
nRFkwfAoql5Z/tGXYPcW7iFWB8fQrIuanloMblhKngY327WpNPSL4dOZgkG0dkjjw+SQzniRXeXF
cYDwy2v+hEwEjFdcNkRSuss57/NEe0FhjuGhw8MEMszQwlFT8TyKSQe5iu8igVLwbohWIhhRo1ip
xrIvSYMrySlnS5KppznwCej0ABRnA2jNzIeuCczsf1Frik7xVPT/wLNoNiBPt5kVq23nlcqJpT/V
X60xS8fzgm8GVEW6ZlrcEQyyH4LbeAZFhym8B9ClUIPzV7L9gyi5ZeCVorKvzLOGQdngpp181jr3
f4gq/53WajA0dw+t6tOowqv2yxJSlcCZOaRM4zn5Q9tS64C1opP2vLFdrIO9a3lzUjmAPTR4FHaM
ujkCGQ5UggCSAwn1Rgt+dAITlHFRU9cqf1NoCjwYI49f08ftzohvQCv3b3+LXhYp5mxrAppFwcPg
2znex4AkO/QdZwPHyPSWioMGpFLFDQD4j7yKAbsCmK4pu3+44I70SyPKW6ZzAy9Rf4zA7Ean1EW7
xYazwP3wbglUATWtiAPprdWo43/8E89D7lhfXY0zd0B96oIkMdmhyFRUleEv4jziUQn357M20ph1
OpgZ5VBclimM0c0HwE10CbSvc00DllL5pIpQxPS09BNzLkBg6Dx1wT69O/gDLUzFrBXFZA/GYdwE
DPqmVjITUwzA35nDi4xWC3RVhoW5CMYIKUIw6yuBpFEqjELHQ6Cxm2864ExHAZiOTL/uq7oZAVfu
fovFJBZUfucEvWin0QkzkiUgLCLThGdt1Ipp/oA3CVCoCbN8ifjvRxmSYERrN85pphgjbug8LTHx
IN+77LH9j3nBHqd7tml6QVXFRO+bbTAu11Sgl2sYr8EmcTGZP0z/y1AfU1PKhCdz9gbAEGsu3XrS
sCr3Bp0AOicxuT/mVHonIKC48TbcN9HxoOKDDJOzenpPgf1T/8eClYcmyHD+MpHZobO0i5C5cjzn
3XDrQDRdvYzE10DGEyUTctV8PeA85c98zingueZJx2SHORjuCcRVMRfSmHVYBPxXyj3iPWnaTUgs
EyKnCTadGoJ7TCgwrnSccYyaLpAMJo7L1BuBhFTEUNg4wEiGkYpST9DiFgsnz6n+4RA07tmGdEe8
F4/T8jMHl/34nFonx2ubcQX1uyWy2zM3DmgAPQk15BlG+9T1DLytTQwKVtuHA6WktujzJnhrqkHL
F2ZDcjJFEmgiJ5KzfudjMqEU6rcrRiksvwjnVH3C/ijHHd6NOqtUwgKQ2tRv5kPOPImTi1sMWoX2
qRf/i3ci4FEARhRE6LSnU5O++Yk/hHECnBgsAhhMVwB+lUwNT/P10lGPRVAXBE+lZVKcIFBMWoA/
dFwD9kVlxdqkzDqNfT2Fj8+OyZIMa8HBYI+ZnGcwO7iYJMuGVwPx/7HS6I13S4I3pbBAkmKOcW2e
FxVLyonYSyR3pRiA/J6K5dEy0f53KMOa7B4svwBQD/AlMFjdWzrQEXIujmelHxmCTzIFAiH0DM2I
foUHVdKWXOLYOICwqVkXkRIsbUk2WdaFQ+jOS6qhoa5pjUYCQLP4STPMdm7o8PALSe9UvRTx1ToA
PhfzHoED0hBDMtAFulQSnnf1NnNj6NF3XRd70o2NVg/FLvuDugbViXqvp2fUNIh3ieF5y3aQn3KB
6NxKiFW8F48Wn0JUj3k2vAVSu39qTtLfcDAQl8uIUxZDG26ZqAQN5iTLvNYDQpL2Bmhlaoi+50YW
2oXUIDFkHELhWfGOjMHmYUkZO4N8iv4pkiyHsX5xCCa6eSKYLKZiVJI7L0bB7FBRA6kcyeUxcQZh
DiJvgKpMPGgAxLzForkpf/kwxonkoaJD54FVAHD24XAvRSdzUShrcVgGumOlSS0nihD/vjHxBhm2
udW8HCMC4rWLs/pVJ79ht6BlJ0r8ISM71YINJ0qNwxzIhGJhEPcLjvokXoC1iW+2+6vrjLwL/Ks5
fd6Ixp9wHjaiNjE09SdMZ7GaWTQZD5bE5bIFl4/VbtB2phAhd82wiycMDP/OA0uSBfvbh9SBM94x
xYiBd99FmYW04kji9ReNg7WYOaZvoxh8C/HP5cYYpJ0JY9siJRdEoilFwTCsWe6727zrUXLTSUNL
EIMfvPHamqBLgY/n7hfgRsz8GZEO16aGIAn5V90Hx4V/IPbdBY7DkGQD0PfbfYtTcj9MFr0dM78x
EzrcPih6tBdLO0eu9pHZHOpzsz3DNlw2hoa1JBmxEvRi5o1COq2xEGTCTBNji9ZiXSSUqJbnxLYe
bNRAWgm51TMyDgyq6UdnZhij76BWsFR4pq1O8H4AgU7uecHhTGd/3nLdKsinH09zlKF7qvDTeR2E
CLdHd8NTXCnhP1CCF8ilcEEGXK1cfayafmRyqPMT5QaHlvtCpTUK8yWtWqyC03PX4ebSzZN3GApd
50y34aIYfZ6uu+mdba82JctRNMhwAA/Rj7xaqg0Rd+wLTgh0eZVCjAtgaSK8O84LfIcfBA2ANIee
V4FIPIs//E8csSz7+RB4pgQnIaNwiYkzpGhWdxvkztorS1QmxwrdWPBtnnx7moTwhukRdI9ST1xp
OabqU3nYuCq+xnMmmBHGPj4jUa+dspwDC17JQa1Qzti91QWpXxdZOQoEpcdhnEfJiN49RYwATiY2
Ttwk55boiGqpMhT4KJohrNmNCOw89rG6vJkKZ5CMDvSN5yPHn/F9wJWE3o1iWIFeki9qVQpRFiBg
8XiU5uQViBEy63YavxBgp2AIidJLnBQ6X3VfQgxVwWdA4r5FVlsZ60gmrAydViqxlsAyFl8Jq81b
+wh8aBKPn1NSlPS0iGToOOuryEnOeD42O3fHUJ3R6s0UYuEahoFLuieNFU8GyAHy19FOfK3D9JLQ
3wvIDlanQ4gJucFQ5+cDW2gagWZTJA5WC/wQnAkWdehcKQwfl7fE0VBNXvxLtaR1PPsYsbB3ZxHg
93A7oXWxkDpLHdRxgBnCIY9LZTD9iA2MlPNJAhv/pexEemD+F/CvluW9J57Acy6IaKy9ZU6deec5
Eq9pkC01lXBN8gLp+veao38RjxJ6sV5hqkiOO8QMhW8m6ZGRJaVFjZ8N4nJg+mqqIbCdc/I90uof
hePTTRbR9wiNJV/ypSkt7wFQghQaaxZ8CXFjGo+I3405YmDNlGEwV7mfNpQIIpmYl8EYqDXRjsOQ
M0PBuy3c28Yly2cgwMPFBbrgSSfSb12X2qw8gAAKwBggFTBQXujbAcfxJvFI6SupWHH72WBVVseo
gBU8pnQgmLUEN+u6RFeE72R3JZRvWodJOhQZ0fppdnxaHecUaCig2nNXDJr1m3ZUzv6X7QfN9CvB
wXyf5mwfEudovvrbw3XBRwAUL2ZYDqlMj4GemJ7UQiRnPzAFjoL4Q0KJEfm+TrJwYWyDFO9JsTwy
xn7syVHPlsO+2m78iZqwnsvKHF4VHXLSLspqo0LSkyrWedNiistiyAyelft16myish5+DBPdH2r+
6gXLiegLOJU9mYfS/86Rq9dLLRnD/4SPcdv2HLsiWrOchWwC6/Q6EZEKNKm9Oivw+CWDYVqF+yP5
k1tJprGLn77yn+rWZ0gqKfdDrY1XPJIoXp4Um9z3MjsMoFDXPps/yDAC8/rp605cWeUypYidrAhO
V5DSswnoVD8peW1xs6d4DmAI0PF7SucrlYrSwBw0ZmiNiNfvNYv+bfEhoYVA86Q0Po/v+8nAMH2B
BcmL/7mKgIxzd3tkRcc5sowm7k13kPCmpDNar9A9eBrfe9Iz6m4uwQCc6mdJffYgUsMzfMwIm+AL
lZ7tK4Sa+lDu6y/bWRlpbcj+5FBCk3TNtumZUeoUOc8xyA4oG6sELLapEAZFzbCfiPWA48S6dgWQ
QpnP0BiFrw9cw8VGEwXc0LrdFoglQSBteUmMwVrYUiPliDy1ii9aixLNF8icvz4PLRslvyviqzWL
QB+8rSCrMdKkAkVBj1G5KrHj2VefooiwC/i7/pf+rDuqvuQAeHB0ZrTmk8V7LhIDGg5YTik1k3CF
mzjQ21qRmGSsH+oXWYndmWVN/E4YvOmCEdS+9I6/WVdD2KlnZEwtJOVyuCHIqxy9AinRKZd4LUqI
+Y8Bmcla0e2Hu5UABx50Ox8E5xS5VFer8Y39o3Wm9/KLDQD6hWJ96B0Zf9Sdui4ZnrA418gaGyxM
pEGb3vhcHpmzM5/sFifmOp1KE9ShXzCl5LdvGxoAnRbrpr5p7PEspS4DhABApch6CHJ+O2YxNLNR
yqTi8R7QgfVJmrHxJUBexEAQTEFUgbc5XlwLftZd4/McoxunZnNjEz3rV4vb1cKigpehz2PbhVlA
sLdnb1rLf9QB4dITlr4YFu3F8wHgLLRMiBvUy+U8JCtZH/PrIdpjHOS1emBDn0UgGtETW5+sTobZ
ZKZdR1F5OEafrAn83lZ48ax7ip98z3pyjr/ssqslG1/8+gd7UH2qydSG3qX67O8eoEPYW/QKSkQn
fsq1UbdbudZfyGkofAD1OmaTDTsdqiowULdBjx+RqxX1IpN0aSkjnEAYhipL8M5xMGUGmfV5pjN5
JaIiBqUzvzvx+JYe4w0Wo5X5WwRM4i51Zvgb87QrEG5ttEkzt2gPr+Oiz8oqGP6mXhDDVu4xIhSx
UMY7qsxVJeB9XMzYY9emuz6dm3i44KD1ePqo1gNMYUZQ7dCdBX+dQm8aaHTsMDhprrXU64l2QfSV
jAwKKKO8lng/nN9WUkYYCXAyb6hxqJ+xXozD4jrkPXcS4+8JzmsCoELgu3IIbtXuDttEGP5AsaMT
Bi0He4HRG94Jyo95MS3OyQS3+mNMgOYFrs4Q0ylEqygJ2QT/MCNV2NXumXdZcPnH855DgXI3SF9c
IGwosB6tT/7NbpCdS0a7W0/I7Eq7/mfOYHjqg6FNptTi16LhbL4RcWIl5HDob+9HB6qEWAdg/oHv
Uww6cVodLAa2veDx0cROAf49tVGu1f0du3dMsZQ9LyJrDDJ/fm+0g4RHIknLl327uA8K6/Vj+0He
QbIQ0KyQ1GR0IfVIzHB0+O6RL2sQaOBqjQrd/3iS8yIGWxwqpU6TSMZqWuK6qpxLyGEWDsh3tfsC
61VL6c6istFH1Z/eBPwKgJwBVii3OktnB36CIPiAT6yqsGQVlG5OefW19MXdNn6oeduNeyeM7vo5
8+2P0aKrijGOJRyrRUmCkuJo+eGc6CxOKBIhWMl5ayaV+W2ODn8rphzy9jUBBaazdb/qculNoIYJ
gZj4IEgBgGHxRkOGpdCoXS1sayDLAfkSXxGrjq4smzHdEdiNIFgI2nm277CwlBQ4AY1+h0lwXXEv
yOOidiznlXugE7QQbPFELzmbU86W2z2sZGbbZxsoIRd4q5jLIJHOi0+XbPxyr8Kv+3Cne5yqrVmK
vIzN/hRDmfMC5R0W/1GvYDb9T40HiWh2EW3qV9SWe/wIlv71Mh56UEu23wAHxbTMx6sBQkqV04+Y
jnQwp/gQyJ7ADz+5fFcwDWZOx/h/GuJh4PYMoUI2M8/4HrLTaslil3MUXPRLcGdM2DeP7s97s0v1
2db5SL+4bLWxt4EaYWVewpN5ApdyhUPwVZNwgqhow2lubAw48Wwr57x5q9En0drDASN+7Qb+1H9m
E+ORjbk6yPfSPTsPD424xUv0vufNbNXz1igt/bzpSiinTfel/3MBstCInCK+JnuTcLq/b5E4CNbx
KTqvBkG3RfiR0XUD9OeMvZNzRRHq49DUrP2RezVe7tDoodnf0kThWIOO4HaK2udnO2RQwPs/p0ev
tKWckd23kAh4MU/z8TCple+SFCA9lOn+kleFbH2Xt/xk/vIenwILYWfkf6xL1N/MfASUiQCbCqo1
cB0vJBShr6gBTJgJsx69mi4ef0TWfoR1D7NXv4b+mA2Ch4s2qgnl+5xdN918wvIRZsSPvyFo5DF5
4LIMQ1w2muiyP0cv/H1K/PTQREDFtUU+1ZXjbokz1pfPFZb4FSNUYv6w4vwE6GU4yICkZTCyEO8E
FWc8G57ZOhs5KLaxqI4MLBy08XaiNQ5X1MLh2EI8lDUkp0bQbzOFix5jut4qMj4zDxqjn9UVdYIP
tYn5MTkoH+MnOGQvZcoxGYTIarne17gwCrW/+Ha3JkaXuNg8uPAshrG8VQYNxdoPu1blu5uEI5+9
VveOlXmJLPQFmbQ7Ojatfdcn8KTFsLy1h3mjV/TnlffUZ87QAlPpW6fkpJXBpJAOLJDjwZwPlmQl
+wYC+/1jbL4dsYf3x3VC1LAteu54/ssrNoXSmhl4E3Xwq2HFINTjlPZvO/UqLg0MjGxovxhxTJnT
UvtgRTDz62isIYe/GOeNixbTkwX7jhSOK9MkfoAhtcnQPq1GAew5hJzcj0ulFR1JXx/z7o/SFwKs
corkdPjU0LE1P1ha3PBax5CaBabGQrgO/2kEke0rLuBSzGoq9T3/aep3+PKcF1ApvrApDuvDdX/d
1xMEWSiEz8t7+MvPDrLMh89V2D1KWCXuqPIx0mYlEgBxxCHcvFbN4jPk2n21fjHEtAYvWmTxoo5I
SVie4tYOI6LZHSb+pMC6lp3YgJAr6iI6PYIfa8LmLScosPNNdnvaY//BFsn+RTGH5vhROZ3UGVcS
TGR3S05WZz/ssfleMJ5BC8J5cWMnrBDBMQF1WB65je58miBmv+vC33LQU0Z7qtpT+k1vyRNS9kcZ
sCD498pe6XQxEqOWX/SLLsgF2c9tuSt9UQvCNO6FGKNYANWdXYW8Y+L3fqJftjzjF78ftfG4GBff
zdo7R28ES86b1v1tHxm6iKuR+QFWZB6Lihvek4jAluYYmxCcS82Pe3Rf6B307Q8qn2tDqPc9OBlv
t00mpzlqHvk9J793OQLcqNzi7bneIFAyjnrmJ8cSRGfihhZPZWK+iRLGd9ladGPIMthizfNsT008
4M3OHudnFiEmHs+hflrJURe+g68zQI64x9f8s4XFB5j1bCrggflI+pvOrQJEvCEntZysZtEZpSer
yGzZbPGx4DwUYkWSKWTHa5v95vyZV7tvAP3M7ARYx3rey8UXw/swXBNFyTBCnodH0mF72KpWXzR1
v38nxggznqKjz7XlaNzsX/AFX+/5zU5K1ukwevpsO7BPgpo0/HpzZBGgl1wC9rFRJpVQFcCbI5z5
SHFDwB5SIfRJGJ/kmsK86kfsALsXs9ueWVzfgxufzYEQf5EC7mD+KlriwThHLSElml/80RIn7AU4
0Df7pkyaF0+i6h8BlOpl4v52UoyLBTW/HN42VJs9mxJLInfiUhwN3EFaomnLfFWXSxRzOZOl/rDP
EaSYdOTPbEKMhd6Z93DqCS/XLIerY0Y79kP1ZPcJee4mHkqMfz3jVxBSAMjY3kVd1G8dEjSmPf05
q88jVs1d3o+o7jJsZlnb7jlYScHZjXvJOyWa+pXbxXe9xWChT1F/DUZbSZdXEqFUtmuIzszS2f0f
7aa7+4bM/mBJ6C52g6pUCNqydYbyx8h8BF/01NZ2zRyHBWmzRe/hFoydE/oUmOM8TViHHksqgDxb
HFYXknELO8arsIsNVlkmwC4dAiuoCxpteCRa1qFMHoA27cpbTjNNadoKhz4yOqOjkspBPLJYQVln
tjJK0JlZ8NyOvXbLnkqbjyOO0SXGNxIajHVyZUuyBZlcmqP6juQp+4iIc3yQPB4u+Av+OaQzQwrG
HivGJKkhCwu8/iyYxTMf2NbqhxSsvWS6vxa9fT+65NKIYDhzWqNhMYN9ALezesYjYRvFHSA3M112
EVzNaLp8wg1By2BzDamrYD3RLH4DGQWqeX8zRBnhpdAKUmTPGN/d5i9WGWneSNanOf9uD+3h50OD
6PCimPdAMfiTiUJJ0hYf4urFkhBWIIwCVA022CK9N4iFw1yi0E++/s+/Bedsmn4jwteJ5ZPdadNz
Z7ZkP3J5eY6r7Tlv4ifS/58/eXnagmN2O+yXoAH8Moj5o8OUI8SkX4YSmDBgvcwvGE1ihcu67dfl
YcOGBKdi8XzW/of+gYte+5clTrp8eVl8Xdgw6SNvDh3bq5y4+cO+hIN8EL69NkAYF/dkjJUD/tSj
Q4tf2VobBLPl0HvDx0HEdxyNijcP4tE7epV7DfvboY2NvDsLpB2yIJuZcU2ETQgrndFTv8Gj+myf
/jsbHE5kjFRIwKTyXMqvsaSVxSudbNGJCmDmV+mAdFjFU+OOJDRyNGGDVTDub0XDr0+MGv74F8Yf
cb2t/c7haqz5ybI3Q4/q6NORWI3DV/TI1GdheY3OwzA/pbJ9jSY7JOAuNFQuWPJ5w2OI8494hWsk
ZXCQjEkxQdIxw7sC2WG/zeO1L2lc9DqRMk4PCkcQhtHDBldKmVHesx6R0fs5n1zelgVKwsH40CRj
mIBOhwsIlN2YDiXFud6S87t9TY7ej5aqaOX5SD+Kx7WXvMjOvOUJYr1k/pkzdo/xz0VQoY0nW74C
axJlFj3y2j+vriuGZNdQSqRkEvbTz1i5oMo12pUoAM12z6hzn4fb4Uf/iswyYv74m9E2oOcWVNF9
ebalv08842QQ96HgRO/VZYly0v4UrXfrAkHuOrkvy+IZoLMVjqyJfw9mwYmOchQc47F3ZnHy4+NP
vUc/66/ctFFNwRuXoAjRIKbPteq9lF52zd8vhbpyhc3CCnP8Xq1z5Pp4/Mq4j8CRzDkm+XEhjY81
AzVq4y5pQJ0RlmuSj/cxnn6TttYrqZazLf4WWe2KMM854NEXPQ7rZqs2l/jIr0IQbWWNCCRH3JYn
m5Bgyx8KifNfVVz3UgGRt2izU3giSPlnSvc7zW0MPNOGPwrl8Badl+fgEnZu65XZMertrm7tswhk
1mjQPcP+4ZZdixu4WGu9/SroFZP063fRDJAXAf0mgjmAOJYJPDzM7tFr+Qq69Bn1UeGbmf3ovD8v
3yiz7uoNZMFq2b2UqnhCo8My5SAzlsh+2LYKmhZWHX1xoF77NiyPCtFehpmDdfxNgVH8I9lNGWp5
l3gc1ZsLFZTFlW/4hO/d56GC669vhuw9Gb4YZ4Bvuud6KwGbRU1Shw9hZP1STtZ31dAMN6tqdWxp
SFsRG4SaJtHeWrtn87S8mrKNWTxRfHvBsqm/4Ibdo7sPPfOpTe8KEXr7TZ/0SiTZ/RCaOsUfBVU/
b1Z0PtLyEg+dCl4lSvTeBcv0kBszWnYxsilBba13SEIbfX1m9YhK0dj6/fWCMda0YHHmcSex+139
8ZlvG/kgH0bsbLQG3i7oSNnNH5KVSyi8oppIf5uexWSKeE6EPvIT6rw+PJL7Zm23CSv5MEwfKTN+
b4zuIry4EIP0PcpT7IEQiadOa76z6wok5lXgvuY+80Fc/b3CLv+5t0OZD0GWIUVTisTydoINiigd
F6jUE8xNqRgh3ECwaBMyilnDVec1LxvmnS8WGKsVbVnWJjxnvQQhZu9E2gTLDYc2ZVvRouo2zru8
KSRj6k+Lt8MMtpkprx2IEOWDK+szc8IvHZGN7wZ1wjk4vtTGbwKCyxgC94HaZb35jqiGDenf9gFT
jdeu+jD7HLuXw/CkcnvWi/PyZpwP5/gNfQa48m9Nrcw4LLjUan81QoutcXlIK+TOX1tEcQcNRhD3
ggn2j62Lg7S5xazGvM5zgsjxN0chHgYF7k2jH2tdc3RRe0hAIA8rzYFn3mOQ6PmwUd53FWOEiyx+
C6YAqUNCm5EzeVdrekVZ6VBSIjQgG/rUB3/3nth6gFUu/Y3bBYeFR3UNn2HPF5AtWNn4QKznG0uN
f2OthHDhaMKfY+8jUyNAQ2BZFKEQeB9opC6Rb+OPvxNd+qkj+GEATrtT1GA6y9LOSR391Hp/B5Wn
ePkq0CKQq6EjlCSVv9/jOfouUuXIP4Gx955zSruW1g6ZsakKuC8zwh7M0cW8oil2w9BWfZ3mk5PK
f3lB7NlNpPC5hNJelWo9nE9aBe4GDuZQrZ90Ayh2P9XXU51QZbQ4LuLsdIXLPlPQrYSD8CNrXOcn
8GDkKSkp+S1D9WWPq4MgaDQN+whXbl/oiP1d2Y3B0WeK3e5cYurRV8+PuUSty54SYDxqpzwSXLaj
+mUDbqyc238396tMcMXk3qIZzGs1GESqLX+UHyHks9jCWgzvZ/tLARj4fRMjuTzeSYf35rXhSEjZ
K0QXc5Tdi8lIOW15P8en8j5oA6Q0NhPRsPcZgKAG0Sl89jeTWvIdcNthIKskWrlVz3gsAMHv7zva
wcdhdlIpjyCR3R7KcdntWC7CI4qN0MalazqvzuHv74MifFdMsHrvwZL/a43H6mXNVpBcv5lWY5Xl
P+NX+EhP7tC7unjgLD4JwpdIFtGXGXVcBze6glNyNO4+iqe5EIY8u2Pvaomm6hbjRO2SaUfByERE
0FvrH+fqzVYT/4dhLcq8cbX54eg7Rj/u7tZL8YT0i8qjvLA/YbdodGSid5L73H2CYYwF6wIxQxwJ
ZoBUjYa1r3t00AfDyRArYbuK63QQCs2wO0ZQI2yaJ34vfGTfBQ7uKaaHzPTl4mMOHdxVUJusPVF1
3wEVfsYxOBlr455UER4rBiYDDar0vSX+TtuU0tj7hbLPiRnW2qfgVlC5PCJSlIsUjvXFz3MGpvVF
DQ0QJAA3TWHArgZIYd39Knz/AViwTYvlh/dyuaCEqx+LO4+UIupv4o2Sa/CMSo+OFgqLgAfH3hhF
upsjWcuLTyFT0Pssn0DKwumzxV0Li2e6575TBzzm7EtYhDToQrj8pqBM2edwWo6144b4niBQmN/s
GzRNhGuDo4NCFVVXDRBWWXSNFa3my21Cwqo6zB9pl5fexejhf9KzK0vUvDV6zyGlAesDZxRkTknp
XfE/k6NxyGzhsqkP4+j6R7TDCKKnI6dxuNmoRfpojrM5QWFx/qMBNs8R3cl2gPYn4rWRrL/C9+qs
ndBWqsLpZujgIAbzsEL0UgqmZotFkHhqkrEP6rV7Z8/knV2wtqZ7vHPoWGiKjslxKXNeOIROtam8
ZvOwWpLHwx1YlTGef1zJ/tr4pxotxk1Hq1zcnSqsUmitrYlWHG06bgrhzAVOs8uUsx1Mgm90dG9/
42C9XOuSB9XU5r/Ruw2JKO43bIsmu2ZnYaF2hU23a6Dr7o5MMYPL39GmfbVlOo6JU/517mx79StE
alP5o3y37eJhyMvGLpe3oMmOySl6b8CgWGhPT6zaCsasEKn6UstJy1IfLR75en+GVbrW72HrPqio
AuEvmTcs2eJF3gs7JL3WPu4o5lPHRMxv3XbR+DcXizj8goQCT4O2zhlb3BP96BvbpaE/1Sj5bBh4
VgU+uV5J1GMvF3EzDBhKp8cxqLRvJnrXvjVLauseXeyaVHn8h1R2xnv1Dqc4RpRL9KxXLNA7l+AZ
1+YV4FqOIDYzbbCp1cA3oBD5/cWsmBVXFAlu/tM4RhPQ4FsCHnAV0fDJ1Kha8Q+dqz9ZnEjXVI3x
1GycbvMKruVimo+2HwyhJZOE8nYBnqvwGVfhcAvUbfcKhht35nKye2QoGL2SDyKvqJZBEr9aL+EE
ZWOonuBCGDb6eX8KbpsqAaM7Bz9dNkYZ1i9A3cU5krX+ApL7TohF42MT4y6T3uK3e0dr+2ePcJb/
uR/xyCxOi0v0dYSYaI8MjxaccaESlQ+lfYmuGBMQb5/aXUciDq2nWfZ2p6bQy+3pp0Dg82NoYa8A
8EC/am9q/g/b+p+Eug4RWRlVyaPOoNRrGfDIxDhaNLdv7Nl41yeboSUvcIhzBn9cAQhE8TWdJmVU
Gjfrwm4JBbqQp+UK7+rskw2cz6Jvj/7WyM+PC3bNY7qizTc9hZRODBsAUIBO1bfx3f44aC0AAPvD
KSdDOC35hD6ADqw8HeTmE8Rl8eYrjf0D+hC6qpgLP6EmYjcSjBzoYtEzuy6fVptO1BIB0vOqb3+d
ypf5iglNFtC29tURT6P4ennX9Jk/OcNg/zElyZt5RYkp2NQbmiyq9cKWFr5GE/DIgyJ0wT955Vqz
iHmH87PgnHJLsDJBZIn/d5F7E7IzDHX9H+jOaENTTj/++xPGtO2mSeTsxb1sfUoYIRJJzEYEY4Ir
G0U5O2Gn/ZpI9l484cu9i9nuXSqvofJO+pTkqwtzo4HDMOLvk1578/tK0h/upKFPBJ65xde/t/Pd
t6uOHeZ4kKz5LGw4uf30HWDdgksNXR3w0Arw2vhgQ36MsBA2HgHRedFZeIS8FYSonbX14/OWWHC+
k2HaLR7pAD/1szgMsZjzo9gavuJm3wSXaKjOgKer/TM6F9MccP8enRJhIdlDNRvpQwoSfCYrhG5f
jSY53WU+yNeoaiJx9tZ7PpXVyEeLnBKwRPb0ikRz41RsWV4CKsMqRMuXeXKbPZzGq6IW8BIurkpX
HdUebAaXUgBJ19IeZx+vSoYYWtKiYfLuVxYNrMLEVb8teqy6n4BSbRS1/XHYZqVW6WezxHP+5eiX
qLTr6JO+za8zWb7No0FQO/mDvHaHmXB7GDhT7JUnbsfU6uvcGYo9cPP5pq+Q480dGx4kFijGC/SY
s9vyHbY0gzR7ORQSu7S/+29yWqIg7n69cncsjjtGFNlUx+ia5Tlhi17RxTxWfatB9p/lzTJ6MWwW
YvNjB5k/JhpEo+MOxE+AvWD+Jk7LwXNF+niqhA66Sxgmy84b/32TMyQQb7i4x8SGxdWB1MLkAdSz
VB7J1ZQyKeuxSCV7uI0t6W4+m2c4TIc08CBicefePKolqwnhANAq1PBUCHJ/NGT0dAITxs0DkD8a
ex9d3nf8rB1ALHOj1X0LLAkeR2/ImrDe2dRc7Ckxebo7wFUpxVydk9w/zOie8ysaj5NiJnBlF65k
P7ozCXqa/e0zP+bI0AZIgoR4E6ko2O4nEQ9mjZ7zCBYnTJM91CEK9Q+7+oPFcKCQ9ahWx8UL8cte
fCRN7CmGyuSJt92UxcPJfIJTw/K8vWbo3Nmf/GFNkwfvZzaHS4VhHwPa7Wh/pPvb0s7Zj+0kAJID
focimpdzOoP5dXF204mz5mBkktXmp7+eid8p+q4nr88OAqPuKpeTPlNHRH0DNplTRvYFt2/b02cB
JpOLgTHzZwJiFoO+55bxFRgH9QcSn8aL6/ETabTKR1FrUqHI0SQ6ku6PJsLYS2gC/scGccZWm+gG
dLREtUp/COFzjOM6+wZ/e2iA1bXWGLoO6FoeozxrfwIE6Bi28LMxNcX2iRjFLlSFbewxXhNlxgaN
79lt5+d86grZWfShmXKcSNfIR0cQvKAt9wIp+AUY7xwYqvxH0pk1KYqsYfgXEaGgiLeyIyCguN0Y
LqWAgjuLv36e7IkzcaZ7urpKETK/fNfoueSErRyb8B5258sScF9ghDDwL6CFnt87ditot2TgP7zS
SMdJi+WYYNjzblYzyj7IgSVmN4WXnr6O9+VzOYw08z4bziDY/XrP22Tm8p8rZqroPRvB0q9ufuPQ
OGuCU4wiydH0XTjeCHiVwCAu4ExlwIKXCSR4P+LNqQqWnWypRlcRmNLqChJt3gt8E5nmt/MX1pVV
Hi4o2zJaT2MPeY23028RTxJgzGuRT3t0rozOYxIWBjSWNAZgL79Zv5L36cF2gCLaU5dVlEVf/v8x
UyEBpWMXtkRZdx6rKdHiCPi75Ovh0cVZMDKugE2SQUi43a55h8+lRJszl3kxArwvvI46iTocLzW4
n/v8Jo4oJagnhA/EMj/ipPjvkDIO9H3f9J3eZuA/BESzc8orvvY7/bLbd/sd6oA2fJ7uEbhrdFnL
UyIR6KitUqji2ZcOKlTQZmt8DB5J6zl9+JrOLK056qqmeeJOcvkr4trYj1nvbzhVQVkhxJb3sT6m
62hWei2BC7TiztU9V+pxGsliablxLNujvgPDW/Gf30kZvtAFAq+uB2YvhjUC0yYOkkH4T1ujJq3E
eya7S6C5JUt159YJOKjd0YgnziLASzZTuDkgDF/Ufamo+x/CBnRHiEOx8UoMhRJzcmuTb89UdJ1j
ALG8SOOQNYRcvSUv7+tA5FpPXwQ7k0HJp/4hR7pxocGnMgNK90QzSQP78kMu/N0b6CiAOGndnCvx
/q1PcQQm0pz+BQ7v9sOG9HQH5sipZlQqzSVuEZmhQzQ77iALhzQFaLZiPfjTC2Pf4AweY+fOa6bk
E/XcINuU7ZHPt5nTzYJm+Wk2S2l9SbgJ+GSoN7N6oYQls+DUQwIynVSAo296/DjZBMNQorurSaRV
Exabz6KKejx9jT0+PP/InNp+XLI2EsLw/YbNrNl/g3pOfducPrSNzC2uJld2ffVAXSJc6v+TtuyB
MlVRsyTMgjyp0ZKU5HUBnFbyhu5mZpbzRuf4EFVRZ2smqBaROHcGSdGOtpt21A5KTpmMrHdIPRkq
W9IoYo2KQSVSHTQhv5Sh2OkAva4JqKLi9/2XaDect9uW03hBDD7efkScj2igWpQbs+XMP7N2TjY8
BTc/v2VAraIR9GKZlM44ebkZG875t25pENai2+y+zKKCUrQsvnl5OIBb2jMk3Xwpgo/ioblOS3Po
IJWm/29o7Lx7+uW5hepEQ4BokZB5ahKCCmEuXCnFe/R0z1DdJ0BxTrF5h6+I4b02qAbaFN7Npnpo
83N7y6fXQOGPp/Widl+0pWVebRRRs++l97iY1Sv+PJD58bzm6Q6dDhscXAd8WHh36qAO8rB2f+4D
G2ltXyzFGjOZCmSw9YdHZA/hiBO06jynZVgvFL8CE8/W3/S7fVK99zndk9/iKY41k9F6cK5OXNqh
bOS40ZcvBjIwZU4db+O770hghn6cN7Qi9QLGYvh9IVbsgewc+ZPvuUEoUTHnjLGtrIis9r+H6g/q
Dmbvlb4B/wfHbv0BlAPG3tchNQYrxto6rgDCRwD7C44qoxiSuFgCQMj+I+nv+ymYA+fGNbDG7CH8
xUkNA/SFYnn8vdJPeuEwtaNL95FkNjUrIDViNUw4L81rm8RyH0XmolTJ4pj04dSAO3cBIzClEbPn
9L78LO4UOFEuJmDSLc7/GeD0b12e2yhLq/XnOD4ppyuAKDAZgSos22O+UI3hRuhslpQJAn92LKHF
LYx+A92H2GuNk2SXwM6xIzOWAjiTEgMy+BH4IH8TILWtdCENosVKs1oCZDBkgZiRlo8orDchfIVf
jNGfUkZNXRSpNSh+qesp9D5KCUrg+OaYlWP2YnK90mxRRJRmDibV9noEKhtyev8Cz8EDMXBBflCU
dukz9FHZC8iPBG53qLeAqdphxEy/FV+0ZVFlpkzL2Qs0g6h6BGY1eI3Mhzh4i2JqxJcKBQebO8I5
rNcr2kmgOX8c9zS3ko3mKYBMuTRw36LaBEVWOx0jjwaQZ68RGnjy8Yt/ELGPppfQGrgJNkyFsFwE
bdX7+z/8r413GDWW6GUuG5l8vQ2mWZR0YsN86KASGRAjEzngI2nWh3xR7BsJOd8EAFoljfZPYXzY
DCj+RAzEkAr7/gqfR5l6lruRQ4GKb18lxRTolN8yKh/5lTr7eH1bXXMSBImnBppbFOFCsSzXL1Jq
D33wUKfP3T+9eJ/pKCxdeQZ2kwc51Zi5222IAk76XuZ0hvCvAAXxfJIfZjXWmFM3MJf5MPsIeuiF
RsyuIHzK0l6IkXAtxwAUToEaaxhjw6Dvgde35HxD1DXPoUWuLuH7OefKO10SuaWtKfKhswexWvDD
OdUzEJVaWvKwO0NyP/ol5YW9LbZni1nMAo90+jRv4z4KaSJg8JGnKG3fJLctcson0PLI8Xj+PqMG
WONTzUBauG5PZF3UjPr0SBooTuOezwE5YW5YyIEUST6Blcnwr6P2rvQvdrcesQhqNKlk087oHxhA
w8btfLRK/w5uucEnmJ++C45g3Jo/PpI6LQnV2KW8Mbs5Smm2LF1+KDQ04ceU8ykmPBBYQWkNPaJH
nlZujea7QIuVNZMV+Qy0DKPG7+w3A1JHM9eNHIRa51sED49A0xVVlRydmVGcHPKSk+CWQMnFcH7z
Udss/n3QABnN7Du/Hl98MuyT4CiUPngjVIKUIc2q/T26OfniTcfj2y/O6uJ1+P6VwQstAT0RHvtV
lDM5F061FIAv5HAbD4VB4xl/pqKle+Tl5sC8gbZcbIJB7ijggOPMZrPDDVumO/SORTi2++bO/doc
A4zOrUxUB0KrtaRQnjoPyosNkD3aJJ4zjjHxzlP81h+ci0XlA1PTTdFfolXgUivkbRP5EfAG0bXh
jsJyikQubL374qNzJnHziGZ2C1MC2yGVdf7DpdMAZOztsITOUCxO8+XHF4VEFRuIfH5hU4DcwzTV
J6OVLpIAn4B/cQeOMkc9YUOz269FD7BEdrRY9cYz9cxam+xiNURLmFwiPvbH/gWfsv8FXOhI3FmL
q8WxWqRVMU/RRO33Dcmit483dnWKCI4XDc0YXBaT+cjYke/xdfv06kE8hj1USLco2zz4KTRKcZvd
Tw+6PL97ztXWM2TbtJHQMWHFIkGB6wfNxme44RlBlyNq3gt3rLlSZ6lDa7hmtl4BuIXVUwccDz8M
h2O/5wn9vUkGK9MHsSFIJ43Ku9gNCrEcUJN9yMyok4Xuw7E8XN1TWiVPBVKiZj4AB3rGKJd/3Lnf
aDDtzyhGJb3sGvZ9sX2PDOCIiNc5fW4eceEAa6O8gMMvLbbAD9Y7ncCslP44h0dk/vD7Tm28DzTD
pGgsOD8ihPweGvrLRjPFqtblEvL/58vnJwyohNCy8JsDuQ3pXLOKuFhk0SufbKfXsACcgf97etcp
sh79Y+8obmFKBbGoUPIwTM+/J6FyefO5N+EXTBUekU95PIeYrGADXJISXMXiHX11i+7OK6WsqKb2
VwQvgpavLTbsJSA3RA3oZ18y89Nr36BSq0EYrvs8sV6LFyXAV+w92H2KUs9ObMV8n+dei99YsKs/
MFOW4HbfLl/LEsZCx4NGb7k5BFWUIu4iDK83+nufLt2pt6RCUUWFzKzcc6qm75okfEziN0qg8B4y
ur2oVSrRTD5n4GyIeYqFONXUbhFpqHCkKZbdaMAtklCZutfWr1BFeIlsLQC0YKjcrWtbwy6IGYZD
nOKXW7jwQOyO9ISEIx9Z2S8qz/ewXKImQOzw8/LFvvwndX7YkgNgQnOHAvJLdovzYIL+Wa/Zne5c
aoCJMwaF1hnLfJoSHZEOL9sQva44ksgeZbymivrrtezIf0uEWgdxTc0Sy2jvIRu3fgxR5MoFtBJx
QsxcZZ0L4NYfo5spqYg8Nr62vkZ0zNLUrHDW+UKT/E4M+tyM8lLzuA56GyCm4LCIcNkjP9caHbPo
vS/Dh9vDj0mHLuf0L5TWmwPMaHYBwgU25wz58FGWgSvBUFscrRmtksbH0GTefKwTEa5aWq5R1qBd
Zkb0QBz3NC+Bz5eLsZfxTYQfg7sYKPfLszpwBvh3qBzKFkNwzZo2YTYoFqZb8OHRf08xK/AAvRPO
mJ4MxfM9Z2aWdBRe01priDK5bt6zPlONBVYB7QL81gsrZ8OWZ6Is80moJ/OURQTRDGGf0+PJFpn1
9OsEBWLIgVfO2WU2QlpSUOFR0VWLzDvmsONo0z6zdQ+7aAG1U8VDXTPeqE2BJcRRE9Cjiu8LxeTw
uekHCug1NxCFd8z2yWfWbWHeAUd/gQJKu5sq6Y4jOTrtP7SjBzVELdY/7uBwz7DuPCgJWaTYr4oI
s9C6XFBM5IDiLi6gwjsuNxGzboNUd+zQwhZLvEuq5jTnKhbbkg+7c28Uer8I3igX30Ue1bCDMus+
ddWOtiI4wn/4rKH+JSxD6VjxlFdhvnnse0f5iCTtFbK3xwN2zhGrSbdHPUiLFPqphEM9ID+pWaRv
EfBDlhoO5oamqNK+xP2wT2pyNFiUvhA8I3iJyhmO4G4KkDR5H6gP9DIX04B4D/rbvcwbk2MOUqS7
w90cSO7X+83YBjiy3jAdOym3HsYV2YM1ON/3N/du1cvyNEYfFdZLadt67eG6aE1qlkNt+vWL/QvK
aYBjhXM6gfNDaFK0usb1T3Z/3pvV/8L6z6dnU3jKLEWlIPmhSKU9VE7GwBrH3FPsR8jPdfKS0LOg
2vP6bMqhZkkMYJT6AEMSax6MItp4/CcGmjlgLT3p3+me7lFiPy4QyFd3GEJi6go/FA7Xqrg9gE4n
NWMCzgACJBT24aH+ZQWRrIFZT5EVuLW182o8lE3Qh4lAquIP4rvBI8z6yBRC8skUh6hNycXAe4b/
Hr8pJ1DBWhEnrqPbRmFm0EBsjFkMmeqeew6zNriFyNi7LN6M0otqP8YHTWXwwCFm0+Rwxk6NVnya
mV+WAKx8QUm4R+vCz/CYiLIg7IRd8jiOfHVbrXtxd/7R1dlaw2OzLXxwReqX2IXhtkDV387Pv/8T
q+Sg2ICKHMrAn4RNhpI3muOHLoiExbkl1Na7A43QtA3VfyTqe4VdMhUUWwATpK49Z5fIgPNDl142
ED5mXcTI6DMX45Pk31wuGMpnYM/LjDOeUQRjYxS90ZR2nFWKlKOTeGrRbmfBLSXeOSBOWJCMsBU0
cJgqd9gL0mUoiP30TgbayMe+OYLWIl7Cr4wrE2WzwgSEuug93ZHUABWFiIjMyVkmBIT8hibQlFMY
EK+leX3YQakwkeUqI5MzW0Pdx2PyAb5OqKrmrmuOPTKTNcai96zns1CeB+snQxciU5vFkpu+NjPY
5V/8ZdK9pW8L4tToccotvNJF0bvN4gGS2AcBMzS0Bo+toLBGtmR/SLGnznzG48S8UKUjFGXgd0QN
QEsjYxoACT6WuzWJiSYnrI/3mn6xKCl2f6oapTsyb9Y3fVK4fTNAM6J+eLEVVASl/7PzFFXpaudi
IdWJqTM4FF3EAak9UzFCT/HPlfSOBnVKAt0+MGwxv/tvBGC0WfE4KYDZt2Qu2dpUJfS4cim6d0Wn
IAAlG61o8s54qMvjd8H+41ChjTuiXew8hmHEhL/tWHS08fDdQsZbgzUbpQWCMp0nDhKdjj3Qjwbb
I2JzLQBDWw2dawyVFY+cXrDzpBlyvwOpjckz2h0/QHqvQEweZNAm/9ZIqjP55sRpcfcQz9ZY7blx
H1QPag6Nx3NArGQAuFIuKbjzM/hMgOu4XBQJb8DqIBcuMyTz5JGQw0T9HdP3WkMY3jJA4hKy5+NY
Cob6+DQQ9Y99iADRS1ovKQ+yaQZF+3BfwD6ijqcDBBlzZsLecObBoLW9z+ac0cvZm/ubdjKSNvEH
BwOISQ6ERhfI5g6XM+Zd+NPWFlt3NhUDKFzqoROTWvKzMpPuHg+qwRe50gI7Aw3Bg4uugEXuhf/j
jt6JejJ6wjl32DJQW2n/HCRYUNvXGYkYQWYMEb9yTfSc8DGh5MC47PVnt4DoYn8MTvYI6GFFP4LH
Ch1cCX9Fwh8Whk9K1qojTjCQdR6droBYw2ll1aaCJBedeRWT6zrfrfBYoMsFT5ORbg9pnM31H9is
uL3/tRbGbxQ9ML/wEtGH6lbVUefQ+/N7Spmxd+GBFt/8TcxAz4j60D4XGvqeQTa7GfxMS7wegX9/
CLr9cvVlxkTZla2h3pqZBUHlSATAKbrA7WCZ4zz+pho8MSMFnUcYxhbqtOQV4GRCg/Mze7xGMk5x
f+JggiBuiKukL5vAPYqOwzuRCn1WRG0KX+kRI8i40YFOX1kbMzqnyVoLWfKCm93SGd8Px2Ge0urs
UBhALubHGbh8D87I09tsQGedvGJNnIoPQCYejzwrimFTpGj8glWV/Dck1N0ULdonzQsWu97qluLq
NXt+tWUaYeIYTKttsa3+dslFvwS7zYULQaOnSAldj2cP9+5UKUQ5Zz8kW6vPH2oxmtFCHE4R4sbu
3EctSwjTfLRR5ldis3cJXmTIuCmh2D8+RXDm2eBAkS8ORtljmO9HvQPSZewsHHtPO/935vGHzoFJ
wllVJk14AxYEu4IueQwmD/ETIYGZSK5TWOZeCmfy5Fy1ucKxsG56rGx/X7QASCHGq/GHAww95X8I
qJFSb59XnfMQWassdsMoX7akQrD6Zy1/2oD5I+LCoqJMB380Zo9XavDcPyLq4J0dKtTe6sWFvNGe
3O2fP5TVGh61d1Tg2ziqh3x+flkMwjiaT7KQ33ZQ7ar5gNvgFCudVR6nzmsZnzBnpDcOdfDimPBn
DckH8NQI3jsbjBSbWCrjJZ9qQb1R1nA6Cwn5rsdUpiE/egTjWbVR/+r5+6+e5kxS9arP+FEvis0j
qtGMKYd6pYSveY1K5ROVcR+JGvIllvKFzGK2Q9yNXwh7xTMcOQPvsxhPrw5QgU1ffNCkglYTtsHb
XOVwfJ3u/Ay5NcevzAUPcneQw70Ua5oDCXdNauBbKXkHvX124nB3K8HwJh3C69b/elBj7Cmt/toK
7aMglK7z/h9IDdqMj/uJRk7rMxFOASWfwr/ygBeu/BbhupiZRtBq5ZybrVsJqy6lu7tVw0D/gyZn
bRYsGGMbzkIhLlZBAwQSQMpdD9dRnWrmC8SCjc5WidTU7OdkitGL+ldlCkBvveFvCCGIP/5wzYwe
4R62KL9jIWKigIgZrHrwegAD4ZUTMobK8BMN3Xy9m9Yx9eepaN0k7zRV3CxSbaPhSPSOxsjQIMY9
MiCHTs1/11acBGBXKpckprQjhZ4YVZaEL+MO1n1g8WfcpL1g1jNhToIuBQUQAwMhXB7ZhHj/cKx4
2ebujXDnjBelyLTM3F38TuDA1sOnkYlMgqabIBxHlrTzwJgZc/55X1KNk4pyrICSWZqF+2iXasku
7c9va7xycrLb5kied3+/jXTi4QUGl5n2+MJ1uzhA2qF6eQjzIv4HxLPisYdJgK1VAKS5Rl8LNJpx
70qS2j9kGjQbTBrfz4RftZvB9rrk4f+twQJQ8tGi1oLNs25gIaxT1H7MBGI44RjJ4MYZNlaoiSMt
ZLxWRQiEvtviBl8xI4GOv5AHAFBvW1iwlLuKR3gwwvKni/EF9d5HSHrh/hVksf5omW/QAT/ix13/
ckAeiD9vCJKkgQZVe1J2EyCKZoio+c0Qd7jOUxgGp8dCsOowfCPY7lCR0kpDHCayW3WijanYMQAp
vpktS/o3aji/LpGrKpyNs8xEl/oDR650nlwtKiwBKq8xG6f48Pg8qBCo02EqH7hQOE4IpeWlfC46
fLLkScFtlq3facn2vOIvormEgyxSDonEl01GyXONwJViMjxXz8UQK2tjM3kZNI1Yf8ArhrwZBfWy
wcMiKvLu7m0psYnigp4jo8RdOI7wpegdXeN3dxwzlO1mt2Xl5GRMgpbqVCJuhkmx/2DwrkLV+dn1
ZZIt34ZqkbLAZvuIdZUV/Bmxr4q9lS7C1YOt/QL39lgQSIKWTQKM/ez5otmNGRMzdPRBbfUyVEJI
nhBknSdORx8k3sLwrHjVAbzY+sDqcQJDkDf2MEahtCxS1gHWfzEZz/trAj7GM1iptcpSv4VSyPes
Lz/IAaFyQI6pD+Z3MqKISjj+zo8lrQDW8FQC1bBgcf9vx3Mt7UhZmBOwIHutK80fCG+ITrmctWCg
AyVGENerB5QfJL94klBwrEYU61pXV30aBOjdyN1m9Xvq9Vle83uq8u4++sbxtlkr8R3oV6CdGQ7v
tw9XgIoBxveHy0AO1Nq4LPPka4NqnGGkGzoPhP+9b6isPN/lzWUNJhLrPuXJ2iXdCtm1P/LrzWX5
WX+EeecZ3pM8Gc+Feh7To/32s0T2a8jpmymkSMMUu6WhzrJ97jfrUfyDavj6PU5PEld5HA+Dwbz2
xoiEOcjEStyAcjMy6nzg+PQvRIHdzMy7uFJYrYZhF5EEjAKDZIr106+WD7NHiR5KmkC9GaPvBOcE
toqxm9lv/RJDbEGejzc8vsehkR+qNRnUu21vi90BAxIyphm5OcI/kEW/tcZUjs0ywVqUfo5q0GCv
1tIfXhNEBWAFw8WPPj9O1BsBfGXmP2AC5CSHdiuN0m/jfqzOxikKCgobeiuBr2SxhEytWmWrIoTT
CxjWtkqosZNMQQwYpTHrPYQLVPiUy2lzHs/JC+qSHIEnT2EIA7hqo+e5O9N+DAviweXlCf8COMRL
gM8d3xW4CxKAEXEJGB60FPfEZc9CWYb3Q7XFepSf2NqYIJS/ZqGtcB7AT9UJaO0WrqqOWYh4zFGE
UastXJYZwCXnYm98bOewxcVakjHWPHAZH4s+BejVibQS3CqZa6zvcON4Az6MA5gvFrx2UFR8Bgso
QoTMVPi9kVPKNOhhglixIEIg4nVggcVKgZPrVAQnQ8fkygLOlDfjymRvvSWJ8scKOumT1cCYQ/IH
3nMCeE6j9D3GhQ5x9jlz8q+Ip8GmTaE6Nqzdim1WSakYe57ohMOkXQO73k/XE1/zjrQDERpMfd7g
RAHqYK0hCoukc5HkG6o3MxMa58sZrU7hVYhOEcL+jF7jmq1rjqWAh0pmjQVZfWPtB7vEenhqFs/T
6IxBbnexAV0zOGbQDfpKkDEBT5Q6Bzv+v8Qi+dWf6zEadZ7L+xrKj3c3QkR0MWXQlZz8OdZVZfJ1
Aa39jvsDN8Nv0mO32uLATuTDZ0tdDP4l2BhqINk7uJAiIYmDhFCl95KKw0cPbymJC2K0v6PAkg/A
uSzkrO48vmzbnKO16R0MOz9yqMWgvC9P4v2EsEVYlZr4dfxtWqGgn79XLZK+XfKJ31EdfP6A6JET
RewV7xWfF47sg5a8GR/4nrIPtc1ZvZszGq+79Y91lheqBYThAHQq89+xD6WXh8ViN5xwC7fIarF/
EinDosdet8ApxR3ADNw7EJi4ameDpFxAvi2Ga+yvEFMfzqDXQzvLalG+coCjbgdGkYoJh0wHmG2J
oYHseGZnJroLE93nYaH9QfnsXvdQktEjVvn2uEuvOno9DmG/AELkk2QQo/O7aKZTUq6FssyPKHUH
jMuDQwXjU8Ekp+MNJjeOMdhp/9HkO8QQ1C5+YhpcA3Jq4PeKbc5xnigWJFjQcOjbh/Hv/Dw9EgiE
257Ajt0cbeGGDlX/u1YIuwl/3YRME9R5EG0v4QIpcINyrsC5h0ufGWJbHz6r7DBKlFU/UeIeM1Ci
MCVuuFsyphomD/5ZsR3+wsviGrGmrAerHdUhuwNcEh0tIyIv6kRck1Y85eoBvpzpJFN1oUYkqAva
+W6w+HDmapfNSZV00dEH5YE3lMuDbMVghSsPrEnckgwPBAQwFAz1aiA+r6zV2787bwpEAGs1YbkD
FgrwuRorjp4j0kFCiURgJfcn5T+7KW4q3u7wN+Epf5Bi+e+fMpXCzxKCWl6rxyH6i+0AXffO52uk
mDVD2ZBykOMrvc55xV0CFoXWL/v7xM1AV9c1Tddsy7jJyLYkzmqFvjmsZ6NDmXzWt2C0VJY4fZ3h
/LpspvlCtZTgw2H2fuBvHJXZkKy7EWg6rJ2+m8uzz5mX0PjDzT8npy8nd0cjLYE0mFWDtk5ho0Z+
OkaiRiXfYsRdVkyuIFXVFoTdG0Bw4P9oWA/Za0BecCAcZeyFeARJHFzgqEXLVJ8f+5ojA6ohmG5c
9nq7klgH6TRxR/ETXQnY1sPe7ccRMShYHLT5m1MF6lye7+DidmiCS4kancmPUJXvSsCa8QWSyv0c
O+wjg4QrVq5IYtnFPGVVJC/7bnNQIjnUxnq3kgP2CeRZLBmBdCzmD1y011VJuc7xSy51zJyKq21b
zT4zKGomqw6cBI/8+b7Ei3cJFYL1GHeqNY+iFjI2tlF3GPktkwHTO8f0mjBwt49DipacDPk4QzlG
dE5Dc2LEHixKrKbbptMRpICFXCa8XHnLBsa15Iq20W/eJ34JfasUfI9fFlTCtzYVQdCnasSS3HCY
P6JifZGTlon551rjzO6jzFhD7fO1GH5O+YZHGbcMy57DnHilc3dy5+tEjUlJf/vtj+ccoz5vYSsd
e0lvxXKKmhJh7oblUuU/5MTCbd/RqDHEegkSAnXvS1v1CCUDZIffPkvRU8LDALDMNJRrg8x4keWP
gJI3mbzJKJAPLYWK/yKJyCeZ3zD/QKZnunbTEQjxsPWX98fkRRImOR1oMnBX1eZr3yE0baxLNPbq
pAbm6k8GVEG5FAHbmG/w3DkYU63HpH/GSxXcjad74WbkcUBqUodyYTUu3PTHRCQMosY2vGIXUEmQ
6PHHHelH2pyQZTZqCyosUbmWYfN2ngvNIljKFK7R10VX0CTR5Os+EX3gkmIkI+hwNCNeHlr35jQL
KiYGYA4ckRFMRoQk8YSICCzYlKMEO4DowhVH+opiJ4JGTXRoNichuL8bFNItgDmzJWoGFcYgLCL0
izKnnISC9L26zNDecGvt6X64Q5qNjaGhmjcknEI/Xw70HX2u/wYAziN8t5FLukiYQ0WBeZJBgBsC
yyFcCmIbcC8hE4eUtJS4g25VLfZ5zQKalRGYsxA//9fxkExarWRy0nS4fnZYFsebEPnOWEW/jgw0
fzWEZPDpsCYa36jjolqy1Vm9WQtqdjf65GINZh8IQ481G/iu5zxU/esogFOga9xhqFHYcc1X2gCy
jpA5vCiuuZk3c4xyAI8MS9v2+SDGaMRlJJpb3/aNZW6xRsusQAyFOhowsL5cFDER4ddLQG153G58
MZZ6DJhMSUgODR4Sh7C2BVKZJb4wW139UgHyfqyPdb4uhqgoENhNyCb1pLVC6gTf7A3jNPZEZBXA
Uzd9ofMASY5b7iJUF8YFdy/1XzBKumwLpIJkAq9A74yVgBf4ogbhvhDlOYi66YjoaF4uFiPxx9wl
hAbq3VJd3vAcZMYb9vGDbAq16BuWFRPHff9WJ6guWwI5YJ9Ndf+ciL+Lh8ek94hzrsOaaCrucN7E
5XDSF54N4sSQzJDcy5fxY22eAT5K2UpP0B8hNWjoCS0mY2d+MX54+At8Ff+gvSfSi/Uyn1/4BpTZ
0ppF5NNGJcl2p78MvAP9NRrQpSjh7BF32TOv3ujwQaO+JNcHCRsge1AFb1LzCLIE6BlyTVqDajSa
o6Tp/3uUaLj540Iim8PDtqOwhm4mQIuH0V5NoEKkaEJJPxmaA1cJcRw21j43yFecU+88byykLmaP
8yCdxkOvJO79ikSards8MjJZOFBWe58YZoYaWCD8ubrQh0wGUaRBj5NNQlDUH+clgoXEndBBi9RU
JQDwAzz2iA6RV+IGaHQ8Ae8ZhdxzlmFhv//y6J4qXXiT9ZXm/lgzANIfPPK0Zd+8Dq6J4bKG0Ggn
L+ZLBh8mC0nglgV3IVsOojlYO7CVmhXjAkMlGzfS56508KEKnJxAsJyTSIzoTPI0StnE4cQayadj
ABmk9RyaliQV3IvuDZUGKPKPLlK6yUkICoYk+n8TsiZMPLdG3sOnJEILx5MR19vgE9qZNCHriIdg
voXzC8iZQJs/xhd+0gCu3O7cklpaUYmcBZAKJmsd+oDMZPWHQJ0MzKtqjKZDBDFTlLe125D0VqLe
iS4CJblYL7t66RkG6CcHKsLvsH3T55UDYoOG4/tGkkIcOEGtvERasDllzYcXEvVWFxOY31yx1SKN
hnCDo1Vt4iH890u/kAlkPQMEiR3+c267JdXA84ZOBG7CE7SaxbmFT286jiQ6s97wT2xxmtMY2ZKM
Kj5xBhxLMTlMIQFnX0u+A5s4Q8lgFAOT74DAOmNgbMTplDnEIGzO45bknx/5GS9TpsRPz6I+/S+o
+fozUmBM0OuEramDKbpHXzQsrBvc+kOjxsGU/yboCLNTdfom2VEioZEMMrNvXQqdYIeMstK0ZaBl
bGRjR/eKaO2v4uDDv09gviMLmbL4S/yVH3CoFsvePeS02ZkoB5ZIVJs4Xz4M2GIcJAGu+mK7g6hH
0DXHi7PvLTPuWuSUpx5KaXCcfzcMw7bO2jTFJsDtV5qy/jPu3vrpbIe1vp1+bJWIxMGBDvgvS2g7
JZbgg1vA7U+2BLSaBIB6FyDNAVpoOP5Y8nFV0KUD24IfULhi7qun2cOMBZzvCgPElwWZDfG3H1d8
3Ls/yW+QY1C4nigok7hdItlq0cURS5PcjfO/ZXoAty0Kf+rl5ZSBOD+McjlU9Iy1hGBPc0RrmMSK
gkugNkbWDoVJL678l19sNLsz63ltyHETDxIhnMbytP1SbcO09+N5vhG0JLKRXsGj1XkwH6KQpTM/
59YcsnT/5sCr/55EQbi8eERuvihubYgW31Moh1gQnQaJj8qZveNN/svVEqtJzxj4kof8bYyD3chZ
1dhhWp7KEy6AhG1xZxR/bOQ4rHgEScGi3BE4iexnBI0YIkuHn+QqYuXheZlksMS5UIfbnV9SVGlX
zNaaXU5iVCjQVNj2SH5pJJ3nVXvrFWSNZspo4QrUR8By3OkcglgXhxheXkbjvrGtI0PGWfSZvAA2
gSA9wFeyKnKD6U0fhhzNVNqsWa1AkpGEEChivM7qvO8BpU1r5xJLpMsMjJX4oMlyGAESseqBUJm1
I5koog8XU+gp8VPxBOf6y9wzVRFaKnI0f7YK2MORhp/N9AeXQaTm0weSQ18zmOyFNftFgVeq0pvJ
wbox/n7Tu10QVDDZsL/FKICorQUT5TlETrXZUdBt1JNVqoqThwBKuWyrS9AP3xaCyKQ1V5Or942f
+nHnsOJTvvMwBZlMThFJCxNgF0EuH0Ft0bBfEW1QzkdeVjNT9JWEnOhuH8FRv/wtzhKGsioDzXiY
DM9j+hOZhHZuv6+XDfHaL6cMnsHFZKfh8vUDrHj+x7lZ7+3o0E78YoounHepbgrr85i84zJuD9Vb
f63wbAkZIDhyTGrCsmf1OezUyMCZIAkGSEqb0yzozoOx6f+5QXIZ3IynxRxEhxHr5GTnQsluilU1
7c3QbHtiARoDAJDWlxFw2kxCKP1gDIJ0P15pJChPT1yDfGxoVzBjMP8zt/JBml8LsbEB/vR+6+/V
pzBvI5Oms9ndXJ7HyH6r5RHtYyRC3lf7nGi5twhRFJlexZ+g/PCe9CanBztMYy5pWnPQ7GPYZnHF
xA7GjHsImTKWB3Li4bvZ6+AGJOgDzNl8ECXB7oP/n2r/OyFNERcYF5P4GpLgOTtTMA9TuyZJEpdv
YdxmhRVBPHphG48BNNHBg4uJaI3GBpO3xrpgevRIi0boH3gZHD9RjzAh7WumVxEjWjIWnsGg1y9n
Z6CMCB5zYiysCBcmYLV++cPoDmTx/CsDbsO3xE0yQjFBrRBx/zyNJy0ah0NzuAW7tv4es7s9Nn+h
ynil8deRSHFEf1IUkV4MjqDnTROJQVEl6koLMUQOvyaAFMetPtInFkUwlNyg/2QysgmkNGC7N0MT
5ST/2xzHl8kRs4YXSbrqXuyf1/JkIm7SKwM2k5gQHrDXVNpXjhADg6HpXE0aMhGPAT5o/Ew25ize
D4zcFfcSrDwHFMXMkSMUbkyFz7kygW0AHjvWDWAtzmnooJh/s6jTz5oDcGHxGruY4/tQYXGbd/6d
pYPgdbqBkDrrYd7oBJA9RtxMLZU6BFmAFv1H0n0tJ5IFQQD9IiLw5rUbJxASHsELIYT33n39np6N
2NjZ0ewI1NxbJiszqx4Zsj0UfoVA5kbh0ClH9SCnPNfx9e2+/yvqClQrmeKCY16mLGvum2lK23t9
LUU9i/2cHH9BtzDLo+0Bqm4tfEjp33I1263aOqH0J1V+cP0Y13KKFDEMD4s25SK+9UVrmCN2bwmB
Rz0xPSDeEFfkD2p26NpCL5EiqbuUbI+UKOaJ4pa1aGjg6C6I0C9/aZKoO4y1cWsSK5F8tJLhvrwk
uFX7lsrPKqj38zS/WellMhPTrNieoDNDMKTmHqQny1L264LSEfv4SZZi2cqu2pfhNkGGkGDCrL6o
rgqTsz0jvsdXTqW4KP/L6GCeYFuOhEZmTIRIPzLAotinyzVcVh3c/O7YEt5ZBqEdMbpGXdx+eNY+
MPyz4o8ZaNH6pdq49O6kK4pCH6tiu8T45d6JTcakYungMLsrD1mOXBqLXvYRfFvWgcoTHL7S4a1i
or7fhPxcQIzZmsl0jVtv+e3sbcJdaDV1eaUEJQ1CHYN0RxsW8ext0Vya6h6Ll360E6+gMYsm108N
7V7Dy5crOIWor4htP2Dkrhmz8zZZl7+pTxJlWEg5U15V75/JUnQUxh+ag3CpsIVg7coJosYkbvz5
Y9Mmdfrop61cN1LEsg12VY44nXFUdqj3trVp9HBT5Tu712f3WF6UXOjvjGeH5RUUSjMTEvTR7iWM
hcnutfqsPma7qn0AkVSIY3YolNIeOV+Td1U37CQfmCtee1HbRgnwkYFWF6TBbzfecvGoBL9EZgTV
R+UQ8q4urSV3LDYfarKK7YOr0DhCCSc8Z771WBNu6e6ep1LH0DsXJ+UT4floazECN0G+YlBQ9fAS
VHyaxKbLj0JnSidMMxF55xldVrcjET9P1n7z6oi5M8MBRcmx1htEGXFoLFQFJd9zpXTbuKSjl7QP
RJzYtrhlmwUlevSvzL0Pxc6XvrCyob4t2Ol2D+mvLB5n3Ce99mLhQERSOlYyaYLkpZV3R3YcN6yt
kx54H3lqq82tI2sXgin2EZYQou/Ttbj+IcvhefjbB9IYnjVBRK5jEr8o/1hk2NoX0clWx+qBvu0Z
JNAAZlq6dorEV/VCZ+uXN+FE+kNNvt5Ulo/qWxHSu9WPs20jxYD6IQlBO2YGKC8URzUU+tI+lNGE
v8z0+T12GhuHsOs8MHbTjtF1Vce5MPmVbZD0IVTlo1o5fPR2up3QUEfbymYDVYDZpRRmjmLRZa71
wL9kntwCGr8myhxWxQaitzrZzjfk0ZuJLEnXFXUfuCzj6gwTze1PtFTjb63O8zhw1ntRNbNH3Fr2
dNnlg2qnAZJj7CUbDHHgH2Z6KdRbEC43SlyLcaQduz8CI4ed3RY/r0qBLq04rsNNAmOc8b6aGZ5R
MNLtg1o5xvCJBCt4TmJtJzHaCHEovQnBsc5bDxp1e0PuxbRVDYTWk5R0/ywuQwZCTwb/i5biH4kd
sDT+Mibw1zV09jYU3+VL9Oel54fIsOsVvnYka/yZ18VDkG5El+oeD+ygn1yLd8+wdyz+RGGc+qme
SrsGFBc0s7fKqSaGlrkoMtQwvFep5Kn1okr3SiCyKW1B79cgtwu67zLtXo0Yzpn7HncZhAWbizh3
Lo7f7sa7XChvRutNmBea+ccOC6WJ6DKPlm38uOJf46K1wAJArJzr8mH68WFj0+ZEilvjNFvUgCnf
evEy3ucjmLsev9pdwcZ2AQBZadMSHgvtET48uy3fxQdyqic61yLGzrhpKHFm+/t0XOQglzI2TbZf
lZjxNNWLJ7oqncIUkGO45sMgatu/4aPxoWrjx+T6dgAHm9IFMU0S8GgulWW4+ZrYElHJNrnqa5i/
AeDRBhM660f4HlodAgzg5sUT9VpkxVE6NfwfoFMO//GKKKqgV+knBvdJkntQWgUQqnN8QrBo1cHX
trTu2bL5sZtDODB/gDa00p6TLaDtJ9FstxCMe2yXPBZLllFT3ICJkN86qaqjorhQ3tV4cH8nqpvK
JFHGAxm9y3dLdmPVp6MUoZwvYXfze9OyRbQxkJ0QvOsnfXWLILz+vIj0A9h1lvKGZfF4tPkat7b0
ByBQYAgFJptXOCZt3KUu0KQNuMftzbiInWHi3qQu7HtN4VXH/ZXpkh0Hi9okOmsQDxRqAKqdiJHf
VDZSwsiS1csE4p75gEJJiaqzzWT8y6S1VCjn59YwPn4RFpAUzK7rD9axZ15TD4Wj8VjWNh7H91m2
oIPlaUjAWXt3DO60evEzFIJxi6FdaGNyDdQWbkYs3MJ7Xase1dJd384ekQ6HemRF9iMBbbzewPae
KJZq6CxLBsSKOVcvk4Mi3Cwg16eEQLIo1WTQXV8W0PAxwTRUQ1tDNK0vyvU9cfG92O+tyJztJrYC
Lvt1KF3muM7fKFHhi/3L9MxaN4i+f/5WTDkIMkrrsYk0/F9CEPbkq6r+5y4UHgHGKnvEnGtRw8LU
99bbS+T44osqn6yIOw+C/r6PkKHtPhkUPjZJoL9NP/J7oY4OZX1CLDx3UkW0rGQi3I5MVgexJhfe
6jj0MtIA2z/WSma0jwmOElw5xmFQHxemK5NTuBqdKY8He98l4h+PHoFm1yjpZKYMMfJxbO0X6UU3
9g1k6l01g4ZuQFouRAuSBhQLxdO+/K5vi/uPVPUt3EUBAcL5UWcB6yjBxkoIKUF+Rmz3s6qme8fO
qYIvUlRvDsxFfN7XSpR7lrW8BzrVhpKgrNiBnXBDuWy4ghYWRNWWAs3Ttrdpi6MoB1L6iq6Gvc2s
lFnMfL7rmx7HrArNeC6YDX1UxwDz66jk23YWtUVr13iLDf33kOd/OI86K2kMuCOux7qM4CtWzTRk
F9g1LORtPemzTG42UaSHi1pcTWZvrltuqoimui6egLLLTuEr2TRpLyWq++JZHfmTD+E03vPiC7LR
axWah4FX2FZsK85mQxY7sFdtYE/tPXqJtFHcAVqkUtTw0VlKVXclPpTF99A6zsh+yXh35m2Ov6Yu
goqwQb6mGUYzZXJQFnq/VrVCGe+ktqm9P1hBaR/Mows+D2yB+lWU76gCWvGZGNYy/192xGy36q30
hTS4ZVjWiGX74qlRaOebq9F9cKhdGkvH0/9XWQAhNjYRxEqvYaxk0FNxQDlAWGquir2URmjvfoSD
4udUcicvIYXoj0eolt/Bv4uHSkLlVOCzMNoAayWGvOgok5azpdMg5zpGgdEfLTtszdZ1/5UYYH0l
GL/YQL5q7z85PZh7QRmrEbCWDnNQ8VwVhFZ2DjOhi3+rE5CGP24Hc97vQwNyLTlfHBbpo8yThl6O
+m2wL3vaBYtg4u7LsXekDu0vC2W8t2V5PzmEk3d5Nf93Aupe/+KU06fJR9yy4P7FzcgTvANjeFWq
Xkfr4r7Yv9RXWvIIHjS+tGaA+5br4MEZYw6yx2AvnBYnKAw1lXPxpPttWO7H/EyK2oaciqjgaM9a
S1EjfJRYR+75/Im8KvcFrcwqEcqHqSBWBt/jod9oDHYNqMlNk+AWqOKJKkJFr51TPsfttw2j78mE
L+WnCkZsHpvXbMujF7pnJBi7VK6CfMVDD1S2aGUMZWZUq5r2KGllghGbJbcF3SZd6x+jctTKFxJg
niM1ECE3OaZXQaK6m+Umh94iG+4qVALnclxVt6mlJhfLXckLD99x1NQlyNa5+LBxphuZPkTTGVgd
suMRh+pc3n5eFShRXDx0CsXI26ZAepUR1lf183dG3aYOSgdxzJjiRGJJawfLfjYaefXkWNk4Wv4k
w/r5ZJaXMNZ64L/BQ03suH8Eo0QQ+yr379ootHIPKF6J2qsHCn8kxO/s/2KmUeuG6c5H3uf9vRrF
NFbmWGrLIiAm7dtGhc2tFC+NKz82gkUs+pd1WconRF0clXrUmfxwaPVF0UPMs0sgUVSAdXxUVb5i
dnHiKsThtUrbeB2NAUNEqEkEe6igeiQTgST74Nt+krPBkPTI7ZtMDCVP9TBNNizMA0b6JG5EOvve
Gbo5wd/8N38YvIvT8ddL4d8cEz0hir50ckIsCLp+m+Q1up+QgXUlbgwUTchzMCNhu5z53NW2ndhX
dKBJsapsxBbqmo9FsRchWZ1Hde3lHtGsOvdhhtWD+XZtyQjlaIKqnWGhb+7z6vEmCc4+3+ndx775
zrcVYeJW2oxQVvMhPWxIiEZW7qcKF+qgc6BA3Ue/9m3nMRO7zl6Th400tjOcSqpS1WczU73N0JWe
NZ47uS4mQ3EObNVu6UMyrNiuRabPuXFQd8oVx+z8lFi4kt7VMfKVeKfY0qLTR71+SmcKFbabaYnn
9mr7LhrEIqlbcFRIJkMuhu785hmOpuP2bVy8at5RaEsZ5y3BAF/Ekx4nhwlsTSRjlJCmw3pitZT2
NCviOcTf2/nw5syr1QN3IwWdfqqaYzmfYfa0YjB9qPFozAxiXCsa6WQ5NchMoqBXXX+n+H2kymrO
5qkubTffWFctGf7QWfy4LSYE5QQaBw1dfVmBsmi9soXi9v6Ra+4USD6DS2Wycpj2xQTC/B7tc/fP
1aGHigtVFTMt6yoyEE5zt6VkBTVYJtvMWdke1XSpOpvzzqqG+bbr4SBEqdqI5NBeVD3Aosk8uLwG
3402QY3mTqafr+3IHEoRMhD3qUXHfhtR6g4n/mfQt529Q0pJz39bvA548MqesD9JIbR/zwO1gEPB
hE6xDA49+dxbjfKv81QsiA2YiWzhUsCBlzmuRVXfFO6lVe2fU0XUwLxBASeNkji7qO0avrJYV0Z3
kV4pjTBrlPuVaS8lGabB3yiB2pV45MG7NqklXnqE13z5Wn01s9MbGlEx+rmtkoNTjyldh/kUZc6u
t+pRGJrIVTNthYYZMqOo6C0dmcG888G5s/6WMi3q4zz+VBKwFgo4e8alHTOmIvzj6xSOXIrK/edR
SpZYHmpKnmL7KdhVjvXtQE1YO6jfnx+vWY4TR+3OCVZiMkeM5Myr+V7HqLWbJaMZdeNM2/s4RY/1
o6CNOu+jrjAxOTR2PdC2Fv57M/LyLxjZu5LvZ0yf2YwkktGMsSZE3/pGHtX7DMbls78TMikBKtnh
soymFcS/rsWRAoN10yrMwd8XrbWY6EyjILhUKXC0D5hmSC+0q/hX3shg0UgPVSKl29cpG9lP7SwX
WfuFvUmR5KLIGePGblSxHZEzg9NbCvcJm/3zq7DW3twGxFlW3pyyTdXIR7brqQB5rA2z+jINPEgR
VixaF7c1qgcvBxCZympJ8zfYGKbWE92roWm0eDFq0iGLiJyx9krKOZSSbXHp4/mdlAJMfv9UUnFT
UGI22+To6sgi1pIGmym1VdqZXTZebSWOnF1bi1rjyr2zLudNJY71nWSy+mJXB62UhsBHKBoB2yCv
M25HSNmbZ45MwqNKOV6+yn21N7OIO+3vlX/Zo5QoHsvQZRVQ1lau6FWhIxiWfvpKrC3hearLd5RV
TjPWUc216cf8kA3ueJ8Y2TLROzwZy7JM5NXbsqozQv7Stcvvqf0qHVCsx/y0dupD8ptb32g8TSPH
OEgqfIfxebTwjRpmUy1YO/isL9iwmBK3nh1mqmoWJ6uzK8V/o/J2YbDwcRnmizsk6UGiG8uUbiPX
IRJlb6cpYzB91R4pvMLSZr3+3pLinYoXYoxnKWmcbmANxEmXY73zK9ztw4MYHo8ot1iEr+/l5etx
DA56b14LAu4jfK25zHwcOIHbPucDXJZT6crbCmyEHEs0bLt8/hyUhOnK6VpcbxqpQymfDLG1Mq3U
MkSk24yDtKmmrt4xK+aQ6Zf2BYZZ+3+d58qjzDPwbqGaB5Mr8e/eJsLss7YBvNVOlV0jW3y27ySj
mqsS+uZNQt6pZNB8MhUL/uzEe6W/F7HwwBPLIseI4criI9h9QNxZ6NM4blsrPf/DQI/KDSG3fLTf
hirXwPNVX94Nmrxi54uLx78JzZDS1EKOXPNYORuijbsyvUnOmrFfxHglTLQ4Ndh+2ZH2EVPp1J7R
JGLJUhBnxkK8NPv18o3t2ytYNdnxYCABgNHeKVSxHmuZ0l6PvgtSo1QrkpKv2CvmqxzSMyEbXBrH
jEV9bMY+MvNU6eSiAUS7i25iTvaRaS0MRtgOX8pWco2FAxwlzmfqVcLGZZVosvrs30uLj2gmmfvA
2UxGVUG8uvnJ0p1GXKStDTgKGDN/M05gQwo4EdlUmQMWM5ZQn0kjDTgC5E3wELYQIbuBhj1sVM9v
w50Llgnj/OaGxQybGo46TVQ1dCKLpXyiAJZTIymbX2f5csLSZzcLSGO6hwi7v5Q9rsj/HT3r61W+
lAuN18+q6YtvAuQ+O62SN8HPB9W0mFHfF0rI0bX89/Yr//2c594fj+QnDunyXX3CtpmMg1Ir6Y/0
MEmxMsinDTU4qxcd0+qC+8CfhtHt2ISZxtkBL9tS1YoJoqef/eCOtWdv0GRhkDG9t5LliFLj/tJV
x4snIzAb4qfeNF9G/gsnneyXw3zbfC6uJf8EKRpY+ydfwR108Y/mfSBrTEReiPFc9XZqnLblRyp8
Hpqpm/0q4SJXXb2bb65PhAu5XPmAX/X9RLD6zhfX39fqbbgfoHrW9aXbZPjYsDEeF/eTRU8XkZUT
D8ZoQuc0W4whKi/LcXafE40vhhwfnxOmf+lKe7cqhKniTGT6eDUv5fX89izHUpXX8IG0O5DSF7Oz
jvCuVJCgiER1zNa29rLdpZZoXGMLAtNflTw3qggeSR9RKeHn6R1mWzUZmggXt2O2tkiz7ypmY1G2
U3EB/U4VpOv2eH5V6f/IypT1MW9q/a0SeNYBaPWoIVNCmIUOJf9M29x3O5HXC+twjwSAJPEuwkMP
r9qxUE5NPANT0E6+ibQSH+7BzJ3Mu+jrjT2W8uwAxHj1fL9ynlYpTLVjpbcZyAuy8fzITRL5IPNp
KPZ6l5bTf+O2y8qWNwWDCmlcXMy8/ac0fXoGp38IwKWS6LKGs3L3N8dFl/eQFKE3f3ok+8676kSW
kt8ZAiI0zzInAzsLLjhO80Iv4wcRBvbcjzI9llhlbuYfXfeSCuU+XVRTokINsfWWoc64b8uL9qtv
Qy/nySMSSbqR+Vj2VMtqeEYstgupar8ugMojdBoUlW8sP15zloAyp6zWSLFxRRsagce1xdFKxId6
GDXQkBqnL+JJOi3bz3HrYY1x1FGxS+F7xVyrcpjcjGKYnDD7WCjsDGijHg/WOiwImAjCIY4NOuW1
QZg7eEzwJ9S4nWcZg4QoKOfXdznTOcN1zfAbUzV2FuBWSn7tQwt5BdVeGh4WtbNfhWn8K0KIWPcr
UqA6s1fPyf81fJTqeAm3pXL1CzTiC3FrWya5jddeCNYQ5S5IILJ0qkQrRGGjpWP5Yk/5pjI7hJnP
S+VNGbaqRIqzfPdaX8BhBC45u5aoOgUWGp6IGFclliKW98bnZh3pfzn3NX/knZJNP13LVrIj2x8g
WIuZ2MDJ4Vg6sREQUvn2ZbBMbZ5Nlw8GIganEm05D+ds8p1t7TgU1JPNbAZI/K4fdYBTIChtJ4a6
2WvvTXg+Lp4H6hVwCXRGh2dM83WhGU6UX/2oBDmswqhOhyIcqOxAnog8DdSi8PBl03bqM6nnHeir
HqvwxSJAHr3VUOoSfxqLcmTJyX+yvP4+148K53p+mGxir5LY4cTMs0F78sTq7Y7Ow+PwQqVSeZbZ
loAvX9YGc7EbV65dj/nzZDKRfQVCENp+iNz7qEXP5PaVKicxy87Fp/63kzeG35ct60aOnr3sJ0OA
bmo/jE0+ELdBEtUHVqHFeYb/tPd2UpbvLcS6YqEbDWYR9+hcsZYMYjbVQ41o8nPxO2745mlV105D
Yc7+zxbVuvMYT1gDWXK/zvh3kam9UZ/upbTOkgH7paovs6rT6z0mMNloqP8MkuSO6WjrkQkdsmVm
eIyAhf1PsqLCTV1KMbARyudxaOq9/iGC5a2lw0Er3LCQKNTPH5Z1zY0hcwlb1eNwVaSknww6EuIk
QzuXnaK6EBSsHI2xM7cwggW0TfT2e4djI511kReiVndfubeP8TBZ1zeuK2/hhkQkZhOeAmaN9mkX
ZGUb7Y820S7MEiUooS2RWBKvCgANgQz6ooqJ0I6FfV2P+s3/o0JTjeWCBapepNL0vOKKZN19ARsb
oBChb9Yvv6exalwPXTtLt0lMhJvLlLcZC2zWzDtUHwYDIJBbLnhHmgfE2+LCvBtCGFofRMkXrz3/
TKBrsQ64v7AoRmAaAgXhjkOyaa949JoEyBoL+NjzXETzHM8xPnNG4+NK6jM+Wyt/P49GifHS4yse
sbpMFd+Csg6tYOyViTS3CxvlatmGhaVg1rTuITcY92Fu9psvYR7iNonkPP6b/00XwvQ7fPHT8fyV
K3QioGh8eZIKHrXYKHqcIQPeaFXooTUe7lrrS2ucGh65wMZH42StkJnmvFE3moZvy27ON9D/MP7y
/q/+5PyxPhcdvoOv281dCJYqM57FicBZLCSCAtNZk5vfC7V1tpG1c3dlJQUwQgNfKF7XRYiSZn7L
hqZ3Gt6tb3tHy29TSjVDQiBJtAmQ5e4k8+3nTv15shqCNnfkD+h2sv2Y75vj/uULm/FmOnsKaaS8
/sJCrDGgDzY+TE50TT1jUbqLXaTW9C7jI58kQOn+43/e8J/UCk38eRJhZppALvg72XaB68YHieDt
Famv8nB0irhzYCzl3jrDZq6QA1Tl7Igy4zpMYPU14S0GxyltkUnej8g63oen3u3XrH41zwi03Vc6
krGdLyF62WG2QHhZBbzPPFrZ7kXhhOYzTWgnJo/WYR4jx/wBRaxUIG5pw7dNzm9+M7I4IfoPiDwo
IDajjdB65qPuS/u5vQWxScqrV3bt167IKHCa+nv/pQbXbwvNROnR5VfBdBp5IJSsv3gKnyxmbeRj
J2DQEftBEWf51tSW5+qyi9WUnvWpFR8W3sF+sv72eGKdW2PdWXfXHY0e5ZWfzLStCexEm7sOuB//
Xtk2mPfiKIn0apdc/da+Dk74u71k79mNjDeSvUcDXL5q+XvXSaHth03PllM9N+vrXtRPRt7UN+Ua
1TS9DnG9qXvzyTnx2Nx27933ACNun/k+d9I9r5WaRECMOV1DmDpPLkPkum+uCsDg/q21tIop4rNc
J4nBqs0H4vPeyUy8xKWX7hd+9rso2UWDXGeZJLSfHCUiv4B+YfJqbK2FUgkZPOLfr76O38vB/+8J
hAYF8QR2s7M4A6mc3GLBa3iJBQ9zQOUepByCosqIhijQmzSPkvenLQo3ELRfjlN9LJyvm2CyN80z
N+3HrHHMDh+jJyQ2/nvHpQGsj336+D32I5Q8sJk3oEOfkPchBY1iuYiUtqShZzvcS+2Ddzf5e50+
7DTI9s/NNLsfiE//Osj1smK1MZ0cZUDk8ppLEoe1dbGFXrob76TprgnLjqcw/7fWbkQKIck9dQ70
U4vuSmOl3OddZLFIgyCuuGqoBCJfzj91l3HE26Yqhl9sQ/0b/oD1loqY7SkR7R98kmSF1fWhrP+u
nSRfgNludHgGtsg8onLHxcnAfgA2k8Pomg9SsjuKDwA2HeHpxumHWQwgPfNVR/QysyHiNYr3sr+b
hW67mP61IwmbclEKzPhikBAPxloJkim8nXsykOLFNaaJadOfSE5Y361C/yT8XfNmo15sOQ2XWeO+
dEbyBC8uinLrilCdpsgoeb59BGgZ5hMbza/m9hHun+Uklr1keLHYBB5+aqnayZgWOrwgSaeVC2J9
twU4Eg3gUTjfkYg1JRbNC0ZuA1+1lGd2/858PmaZa/RAVvpkrrszLPS47zDZDpZizlE9dZ2IIcv+
4+fR3E5WM3yIcfdleXG9qzaqnjDGg8zk3V0nLOF66m1nt0UYG7gCr97TIubfl1xSWlTtG+ysHMzJ
VuveXEF7ICge7KN3jnDe3UikgKiSI6oB9F3uYnYI8XXgvcNXb8wYxLlN9uNwh01vMwNtbiylvo0S
9xDTPfoDfVY0cExUX7/rqXU5LfL3+m30HgB65qy1yqvfAwSuWYjOv7u/AvCgG4pULs3vYtBfhznz
a18yEuMUSapwbEWrTqaJ3zdIKeL5kYPx0h8ZEqgm+HoJ1L8cpAi4k58PTi92DLDDPJrdxT4vc1BU
e/1zZoqIIDdL9kTLW0vOVOhMPRhRWZmZnSelM5Qt27iR10TnvzT5MO6Znn4bQqKct+v3refZH4ED
opQCQeVp5vYIduA1/yEfYEzfSn571qn47Tv63F/D0885E6zne81s5zWNjdIdH6tvc44+V98o3nz1
uDz1b1+5w7/jugxZTx+kOTrgucwtKZ6sP7NF1OOj6fGVNjPrYvHwdfmN3EVf3R3vFrxbKo9lmKJR
7CRYjfZz7CJ+iPruc2rAkwQPuYtskpVW55layT/PTCgP37ehku6cCmXEJBGq8KZ0woucm64tC5EA
cSthYh3RVRi1GSUab//L8JlcybznlA8eRMrdzXBBSAF4fkfK7vUq9OoEiElKvNH4Z8VLxxhpehgH
F6ooHTXYa5r7RRM9j/IDs7Hsl9I7T1CIFL0NDwo16jfbsskq3UVuSPZh/sWkylCRoGDLcPD792fL
e+jMLKrZ2uZXeXJ4FBUJS4zjl8weFjgjG/t93HYBSf4Zvv0q3n1s+GgHBTz7Ujzc4gHWZU+Jdk3r
NkuikcaDDDcUvAN6hVmKiHDgZUWLPNEAif2yCKuOme5ab4CJO33vwuM037cORbC/f99UW5mB+2Mq
f5+sRma1h9ka03m2QlALVy1d3kWVPFqmSoXJszM2c3mMbq01FlffATWUdVCm7Iq0OFhIm3dwhPdq
40+h8k4tyIJbzeffi0IIclUgFfzIubq7szKbyJqLACiu0bQ2+wsDfpRkWlu7JpeGt1XYf4iZYoI5
iH9kb5z0fwNpJzxplHsOHfI0MoCZnv5hX3Vak1Ma09c0MTo8ohkIfOI1BF4vZu9/ealrXLHFsnd2
hA7Q4xEG6VsLJCKMCYTzRAVOlQWG9nhVDYODVx4+LkGSXxNIgloG4ActUo6dQsHbj3IeR1c1UuGV
1tP98IqAumHpBTAo/2yqTzanO/vVyH8geP0CmKKZ/1U7wNbMYZ6dSztTpwSge7YVoKsKrh1ayGXR
gLpuC2tpVc3wURq3ft6fcdP/erZ/ZzNc+EtEVXB87l8KN66dZgJCgnMoRFkXV0n9UPdl3bJG6mdX
cxJfcxYUDWagA+Z1UaPBgdjdyocKagnS0YnniiJNVHPuwlwqfKei75UlcQKUuygjFbbAeJgf/xDt
on40qiexyNTE8/TXfbia56YH0Wd6wToyxVWOaA7/Nk4rA79Vccsy1Lcwv0gGD16XCHx3rU8plSld
P5LolAzN3vDm0pW0ZF+8duO6l2SNKcY2X8mbi5+rp/5L2c6XKVVxYQ7r6jZWvl+xwRfNbdsSq3m+
m2iT3SVGLjQgG155npMh76ILnuP9I70Lpn/JRLRA8glMQBbRHS2LizE9Lyfu3Dz9t8C+qmf6i0Lg
CxZ8tFIE9fwS8kqJ7tEs5hfwuaf/ufGqao6/j/0bPeSI5ObWpYcfniGYv14CvjS6WTE5gKuDJW50
VHpjUYQUf1F+ma/+isTersEAlX9n1bVAruKdFn690asjpFRIlxOGZD6UV5A5YkdFxjFXxjGrcGmg
oqYxhIdh4cIyzuj7Mfwuo3sACxpVpcILZMYh4WQBYBUv83Z6Bqm8yWvwYm24LD4US+8wx5Hmn5T5
MZbTru/gNHyO0u7KzwppNvo1hxQcK757CYqqZ5CL/Pp9afW3+jkQbg2SPm4pcPgi7AKxSVbjIB55
eTyVMFPLYvqnZqYvSy7cYJzlH5ZNGzEyEm8/00FW/cKsIxFS4zHx0JGt8kHaVBxJAJ1HIWskhIQJ
nclE1Fh8Dr2v/gfH8sBm+VjJa6XHoUar0H212QY0dW3Td5M/lfXZ2e+UuXVQmCbWxbVXY5vyz76J
WIiWXmsQN48lhL33LENeUaIchpwBG3fej+PPzT9D+MfnBpP4WLsAmi/+a1218MVuQxOV7vJ3yQmB
b3vzYIdirrVpSnAFprycRZ59zyPzS4019NNn+uNC1aKUr2sF2yBdj9X2Lbal1ezkEK0xvjcYrky8
7M82qLBMKtU6nGot9N2mo5aPsCo7UF94z4bfqiK9Si6QJrJ1D4o7Jz4U2s83T0v6rCN95aF5bi3Q
f8g/K88mSuAKtGRjgqTezxWCM0+Pv7zhuUwr2eAleyCfeXBOy/z/QdZJCQCY7CbbyWK8uWzv29dI
Amn5xQCmtP1JTfkCmqdUslHlpyMo0sQgBP7dfhQaFllZR6QXWoc6V/58nL/pOIxR1CrN8c/ShbOg
ZTyI414gC2tK/ZvyytngucbgYhltAE/8+6TjZmKm8UigIkousM43r+vouifeEvT+2qYn/3rBzqJ1
7zoMVyY12hSChUZCtACQKV/HobSRn77jpf3cxVj/KnszOdOGkG+L+laftB4c+5TlHGtGkewK1m/r
lsz9404nO1quw2yMwgEVYqUxgNiefthEuN4vlL6J7KJV+340P7RMrAUVM5wJEAfd93PoZ9cuvzGW
cnDKcMuCGzEnESrGYtHLv/ZhdvowqJyufVE5p3VIhLq59aC5rdPeVN5fx2WYBtVkgl0EgQR7pDEm
a8VCJ0EO0I/hUUrBn0ouocKzeHTfaO1d9iUaOJmrIO5c/k6UEMPYnB/ZSwmoJDp018bbfQY9PEBM
AF9JHngPe8231tkqeocvOvFRfvIyrJs8Z3mZVQ2PWsfdYXLHjBq4sc/eauiCMyUbIENC2VpcTVEM
R3eTjohaqSJbj+YmWS4dZ9wxexI8qkliuOocEPA5TFe2vUxT8gCscQANn1aCqX04yFqQkvmYssub
ZLrj3zMRN2W+KgIFvGGPwJ/yKAapnQqAlodWnvazCBe3eHh3prz3r3eP8csr8HmKhfHBzptQKJqR
OlKqRHWEHjRacAWVv/79E338YToKPrGpc+lmCU6Eu4qwTeTapJmD2FycYWml5RaA1C+qlMY/FwYx
el5o7fuaLPyH2aMsnPATzZfzZTOz6tH+zePoXtk1Nxxmrl9vFMKRtcESTTeHZjiPfCZ+T+rmVkZQ
kokSjXw6GsfG/wrQtAbBvKRypF9cBDfEv6iy0eGvRoqc8TD2qwlaCFxa5/jUpdO9XRNhapLspWd6
sO9NLwH7Fo5b4+l9shjpGBKtfGf8h6/PEnHRvM+THbkp2YlVXKS3aUbdqbD6ZD/nrHSeSELrwXK+
7b8FBH05rF0WNAHZmb/xfV9fVLFySdqFhF/+WiHIewd96RlCfR/eXtwHMHgqrQeXCUIOR40fdeKp
X2yAODTq6uz1svRUZDMIoH9dcO69/x11wskQ4sWRZEO+SKINxkDt7Pg8lB7wNJ+NLoDZG5zPIcs7
BYAHGXjgszyhuWzCgja1l7Bn8Su0tHR0/wNLd0jPWjzJlf66TSa/BiHRwvVHCxJU8e0cSbbl3dfo
3DHuusx2lbI6zRyttPl6NFz2SyMTrUysPZur+b277cZVGL/vP2XTvfkAHKmybOW1uB6foZv/PX0V
BrAKGN/zT/Y7Mbe1uut733yrw9DPRPkIjlPqZM8h2haO0ktKFHVgFLh4D6MaM6N6oqVAkMf9iJto
W83zS9e1mfrKs3ccUXPcR9mBv4a0ZOnJiGKVb7O4Cur0k65n7mlsKIGkhnJksj63QKvGzHyy7L1B
e8Jl/dp+N+DziZ69Ry1iardhgnzqZuMDTbS1+vDOkfBBNTy/N2LDuW15HXsQ+Yfs/1JTaZn9wKdt
o5H/mUv1mFy62cm7GW9lbHY9sJsy6NoQEB1nz99t2wnfTO/t5+zeEDRSSobWqn7rP1q5aaGZ6WR+
9MiN90e2ZTfezMWMM/BY1F6mowPWwyhk08IHmKH+asdbJh0xnbH6Fh9FRJC30CBtI/cEfKK5THhT
6//LPpvB+SfdEFpG20X4TpZ5Uu2AY/+cuCxqFUYjM4/Vd2aWaCz+bG2OKsFEf8XWpW6l70+scS1d
OhEzdl9DIk9hAgnpecHm0OH+Tw+vaJ7ehyBo6VUcibdBtRpYrkX1NB8wlwDYmW3dP7K/j/7jFQCx
HWgBcD8Sw/yx8KTVzPZIrZLRb2ACie+7shCcj+Xtig2dGinybLgjhZvsedq5aHbgJXNDTiBmbZPD
IPOTqh56uUHub20rwt+bq9tRyZNqXqMFPIUfPoKw3sYWgQ1YZ4N2vp5vP2q5n1VfOHTDMNYuGCI6
A/Hy2Ni2rr1Vx1yglaQSUOJO3rFw3LKvDF6euVYW5zIY20LPPizrzU4iXV5ZaAVz24b+eUKv+c3X
b+aIPLDsdELJlU+Rzew54EyDeHRH6dRuR0XhOVEHspCEeQ8+fPMUhh1DW0QNUXf9AtjXDc0N8JsA
1I/eY7SqpaqZqn43caroCg3AkxhseHSDXc9wunmSZQnCD0URPOvjueJthtps8SnR8LE//Kz/Pn+m
wWLKpVCO2P65QB50Q5KTBLyqw5tGGjgfIjLxJq+iLV6oLGld9ZOx4L0PhagswmAn/g8XhTSBeGyy
53mh0PHJttcNOxtW4f7XXb7sQksQRpnfcbKYH+gxtn0Iyl0/1D/2rrP4J/fajxfzTcVKuupOX6K+
S6GlY9t3N23f+dI6tQUdpwig/DxFkqeY9URy9zi8OFQPMCDiUVRqOTKryX8sndmSqloWRb/ICBEQ
fZUeaVTsXwybFBURFATh62vscysqquJG3dNkmrD3WnPNNaaygIkDMl6cpPyfOpJRBb+H7dK7UeI5
wu7Dc0vaNW4snFozkH3ZjpJhAHmF9gYISTIZ0+7TnNN+ZvqDBopLAN8mjk5aIc7Qt94dW3RsxBGO
KxY0tpA8p9r1sx5si1C93qZUG88F5YsUKpfnCXy787umF7F8tpL+mhgkRblst6XlHRwEhJN4BCWT
WlC4exM9pfDD+H0ejSbaH63c767TgoBsGr/ZvYdG00cdvRn1VebNYWKJv28sPtTfFYGZDxlrAF/Y
b/HgX+/LLWEOW+GLom07/670V9zRkO/fs4oSmL8RGPWG7mHEhzmX/nhEZDY5aCD7gt7HyA+RVnb/
sa7/O8iotPOTeEj+2M+rgdcmsGUxMv9El6XczZSGir6Ji7QKU7AI6/H6E4r4jPuFMHdCua7tZeAS
HDXl76oQ5khLYDURwjWOqSiERBDjkHYO+BL5Aqq/5NzEAzCgJ/lH+dbH7vNyeiuMmZuSiFWAn2ww
XdHZAVrxEwUgQIc4QCfnnmdmTL1+oN8limZ+OIusrxucVYU0l3J7IzG9WuSzIYOmTqcCGOy6eW91
uCgYeaQ5uyjEYvd2v0A9Dre/KxUnwJE9uJop5R2ltv9d1gsxY5TJhyC2lY9HodwICIhdkiFCoCQq
ZZBcinW2pDXlJ/NbUHtTE4/AmOeEQtyoMm9/2g5w17XHbobO7cWJiAo5WIz/9Xkfnoh9fVVOvH3c
Cpz5zZxmgr8+2bQoG6zkYrRiQ/tfl5KfDkTWC3EKwDBvKncCL1MXVzvOT0Q3Vm2VEzB0SWf5ETMx
Z3vDOJsy5mOnEYUIBwC1mEh4vu/a5QecyznfIgyY5VJrjNpm9fEE5pEfy/x7yXbdWjnXfLZUStWR
vuWwTS68HqNzWiORkhYXledEAD0+a+lKHO+cMu5QGoVINoRWGiX+bZ25GrEBJYFqIs5jxHu70dDH
LiXhQGB3Q+wcn1V2KY6iMquFDMHEpbdHA3jPbpr+vQCJ8bujQFATPcXm0HtJnAys/NUIX5087Qff
BWlj8/6RTwat+c23rQnZbciHAzfgPsMCiOCmgYW6We+zEjXGMB4Tby6t3xFXDXW2/zr1d+9zj80n
Esj9AgZ+/9yc6Tp85sNbGjBpAQ0p+ZP3PMf4y1L/s+lsWWeoIyBgn2vt1V4b1RqdVxu+os8GnXrM
Th42GA9HlVtMR9HXGJLC84Lk0D/jmPrrXs5jQ/wvQwQ9mfPY3DZDbqWgsCuPf+Adp0V8XUUNzYDV
91Zwtgm7+HkDtpcJUGLNOLHJ6LAep27Brx4LCuhjLaFGoxG1PGQ81Q2g2y90q86D1EvSQJ9kV0mn
kSJZz8OKCI8smStG6Y4iwh/WYNoibHHIE2MHmwPOXTyRk8IZBzkbayLz6xCQRuITFoDfsbBB/hO6
w6qQl4EF4BIMBsTLltB6X2RQZn66zGmYEmD2BCHvcwcXLygtgFp2zzB1UIKwpoahImJDcVcqeJTy
Y7qmKqVqQN8D5/k1aRr5Mvaw/uJkDRUzSOIx4scb2DAj6a86oUJpMO0B/WN9YML+Aq8Me4fcuBxA
nJ4umtMVHM6M2caiv30sWlxRKDNdnFxxTfFB2WuGD9x6uZgV8B5iuaDbwv7B8/Gl9rxQnHBUcpW+
icEr5tTmiVhCxqh5R+XeZ+eC3n4MWEXdYwSEbJhF3RFZhXuGUwUxEPPSb89hz8kpgVBhjo5ST3Iv
DfCVYeFqw0w4BKdBzzwQGG5+Qlj7gLsyGOE6aSZ34ZJ70uH9G20hBQxdkiVhWKI4bIjRm7KWyP6F
Zh8ws7LLwXL5YMMBAF7ZeHrKhs/bY7oeML2InyvRK+DjBTrBIID6FuADIJVMBK/O8N+spLkgfRTr
gd+6nHcRGYUbCq/V2JHoNEjL4WE67JOQ44c/inPnQ8BK4/f9RC+3cLa935qgJTK4nsRDlSwwFaBK
xoCPG9I3SGk/JtNqqcWcBP09hx59KUXve8P2XnxbossznBiu2EjlmuZEndDTFvsBVfSUl9b/rPJN
jyLVaeZDWOn8ot+u+tc3Ufp8/hDrlA0dU4j00LgaXOUD5rrD4kECFiKuDcOJDc2aiL4RHreWyLlh
iMbXBVBZASr3hTTFNhqbl6Hs8tc/nNQvNjWm7z4vH6Y1jLR9SH1PEy7ZfhySV+n0Nw+sMGzTOA3m
1DQiB2efGDEZKPPH9R7UrJAPl/fgt0gJtUFahXf0nPcsFuedNwxD8Pte4hx4ISuoCPxzNFjQtlP0
SGyyv+b9zcvLIlLW1g+KjeH0Z9cEWAxIOOMVNd+gCGvCgHInj1o7WYDpuECWcl8BhnTs6FjL2S6W
owRMh3S+maWLIYiMy1x8uS52Y5cMPABBzYbFf4JfaWZJJ4DKZPXJ78BlNScWl1ys14o+7LZSIWGw
3WU3JwFhGjMX+J1TK1uWLtRSF3az9948AvL1wLVT1xCEN3bisV3bKZlww0AsT6u8+uS32O1knhiX
ZuJ8JxeBNXsEmitIqLyLODNqPyPKiTntvnNZsyeA/R6+llokkStF9yZCuh1OiP61ZWlgHPPqit8x
XLMzjR4Q1z4zWeHbW3dRexLz57/Xqr//zYjwPL+PiTPYf7YsKJe0IqyY0mvVJnMsyiMZOGInRBPe
ER7RH08nddh5vGXdPIPJijOKClxlx5OuckPy0gnhDvGKUo1ZHdLghVaU67b46ZwhcHvYt61UBgo8
mMgoGemjKNKSzhP9++m4etjBog8YiU7s9cOmY4K86/7u2+GU92vJsTGKPtdHCLu1XLLF6zxOBK0B
0ZIWnacQQj/eK7PbRvOYGZRbtF+gDu0p2eV4Gg8zeH8RBd9T1SUqI+maUPhGLHLw3/5sYBAyRMIe
KglGLto59u2X+Zlo2MsdGegWUiFQjm538A4c9n45oRuuP02fVZNNR3bKQDj2oEpVJgDT2WihRpVP
fCEbaDgOIbzj/Ywq/U3kHdlVxgi2FOzKKHUfHFINZJVVw3Mmh68pQ3z2zohNmxITlFhf60aWHrNG
LrqvpVgMGDhk0ghvtWk3BgAiUPBZzFlgyW5ykoFniRin9qTu6t2Nv+TJG8MlRc5Vb8kyqK9Mxeoh
wVL+w+njEE9hIolr8KOPLHnGKcY5ApHWUgOM9I+1OkfYD8TLIUJ/Hn4X89LgkMJyRyW5fYZFeCAr
FD+6fY9EGW1/UdsVYLocGcqiNwWZTq98pjlOToOQghuaJ2EL7jggMNWQZv+ntEODJTCICB3WCFT2
5m/TIhTH5nOVbgYLgSksyNoSmyWqAWqXkpjrrZyiSPJhQ1KZ4sMjtxZrKmF9igcwcvFYskphYD3i
bPjCqoR7yD7vIyBUwCnXlVVuqHtnozAJ74uBnW76DueRLQiDDBnN0ZmtUp9QwbVK5k/Nbl+6VklM
VGNKNSQVuPGf7UA4uiSEZVIXiGKds23Hh/H1eTF5AnDWeuAQRLWXbqptThJJ30nIbkc2Txw1yq71
lgpWPTd24SOrvLajFecFuZNYEedvRDzk3CvjbN7jBOM/6zdHbnh8EEcuhh8Fka9G91N64oeChhYh
BzSr7kTvTPVH5YXidTtR8LczPHt/75W6KaJkMVwlaximjB2pLPgbbn8qr/dyTHtDUseUbEgK2bOI
bCd3ADDOe18tyXmAyuH1p238mmu795QLcNZshDayICQYoRb+sQYSMDkhsG4RytgOXhFbtSOT54Sq
YhWkEcjXHs8MMXt8IERo+7d5baM9cZvNqjMkUPyBePtZRd7zqSA+jM91rJ1kHzcS1kgKFExo3LS4
TpMjBQLzwBOSEgWOqE1oKWyGL/CYELrpMR6poeKLxOxPx3a6LZh0VcfiCg8834KgXvUoVXHDrRGG
eh5f0I1QMaTc3CDmbiVdktNwUQXE++zb+EY8Btmh4DXb02CyA23jVx7AuQbWGGszxJdB5Tpy3Vr2
yD1cPo4g1Sq+IBirO1xOAOD5uaMKTdhwpJr8nmT+b4mdjXz26ia3l9H3yZ+bZx8bSd4bGmMYcEIe
NF9gJwlZ3cvoDuZAZHTpNCGv9d338aHryUzy5BAdoLNb5Orfqg5avx0YJn1Z+7Ryv2IZiLGzbKbo
On6KUFIIvwm/g2pKwbQpEks0Jnasl9l3++CUxmgCQS7ox4eBPt4ziu0oiIbWg+3tw0LeUS6S/7BP
LIzp+QZZ/k4wIJsPWJLEpAHdvTyVwiRb/8MIPnkZAVYwmDl2UGg/vniwn+7AY6BotvOHj1l18nbQ
N4dhb9qAA8YCMufsZAocH1bK/L0urwpaCaEd/sH7uEOAKPmUowWWxr+Pg52GHmERX2LyylmOK68L
36Wb1SRCJ/qIYxIHHkGNsaDIgUqWTJaZyO5h50bleERN4BwvdwjwHtNC4MwPs+d+RTjyqj63DMej
n1+5aVjhG+Cx+0dL8G6zmqxLoF4Lbdlf4OulPFDZdXu4ypVEj6mG9RTBiFE/eQ1I6gOeZHYj0kVx
mHy48d3MbEOVgZ4aX15zNCdiuP7I5uFcobuKuSoMus2SLqnvS9fRtveehZ8FOdWIAQJ0PXZ4g+cK
jUIrrAPAPdiOK4j7bE3kKY1wxYIlJaoWiIXbeiHhVgNWh8OEvW/WqoY0JuDhwEgdTHLoUJ3PWWYq
8zRMj7TlOFAbfY6eK6igqwOfgygjEPpjKX76LN2ytZJyfMJXsRFCGz07sQoVjVmvBELDQAuILS1Q
YVDwxB9AdTe+YEbjLrrZ01Xm3XeCAxYzMKEmspFt+G3zy4jKjgfphiRDYwREVywCJD7r49fji5vm
dRTxfnBbWKQ47MVJqLN25tCM10eJQISXR1Vxjw8LBgc0LtUux10H2g1sQIvb9nCcGqUnHFlmNzv8
YelJNvKytTm0DLNiLYvtaHL1WFpfVHCcwSjbtxurhusXZcmD1LaeT8QYLxNsaAjBnJcXZtuvLbb7
GfoqcHdw/O2kP1dsZnrdOcGDrj9ZO+FfkkG34JoWbqECEjCB2g9HYRFrgE0NzCQkEONN3AFvSrJh
4hjsxsHdlbyeB8/UVv9YLHP+NWPc5fRQd0CGTBFfzKUJQNmDf+Jrfm8qOpzjMyHnr09zCZeRePds
KXugaeLUZ6GKj4tVj9XzXyQRX9vDwMZEVkulYw7hxftsaRypjcMKoHksjdFv3IKVPYCnHTs6ICJN
TElsTqw7tmUx40GmCYtl74z1jmRmaK1YtvhdnmBYwAH78V/N6M+f/o/9Z3KcG3pMxkW9mAx7lQWJ
8sg79YW0wW/m3jpqqpkkk+fsvrgfQhnWE1TZKFtTcViVXxsVuxUU9OLnBpeKj7XbUXZjT2eihZPG
yxfscah+Hw9cauYsgyirXK/YQ+IL7weQahYJtlliKwuyDBMHqgbLy3P59LWBkRgfCs5oD3KAaY3q
ApzVhWgcXjv9ONzgTEPCgwbBBJ+3d3cweWUpdejWtGbyZr7DoQpNbKgDpuLyKVbICd4AYxHedY4q
uDvDxb/hTRJXVP/IAz++jzI31l+OXjKVZ8peJCS9WF/cyTOmOy436VpAib+T8Q4Nnz/lFvwimdrh
ny5JRsM/wB3jBD+DdlRvuTz7HoqaHI3Egg/O56UMWzD906jPCnMIPT2xKweEF9Mvm/0uwpBuxvgs
wpTZROAjhOZFFmzY+a1J54mib8kGLgTefAluCEu7Jb3Ca4Y9TGLLm+m5gMGwsUxb6j+JLcpPYmX6
sLhHAhTy4Y6AR47DSSM5jUiga4HHxavodJnLc1wm0GFvU4Ug8xTMNtYIAEI0eWiOqLCNk5364eFP
IcNM2gLHYVSsg1MyidAzZH+EJ9gHH24TMc5uFmtGGeALKBgGRy75pClb56SVhz/3bUOdBZylMSy2
O5+BhzMO2fBb4WpuZsJmZP3WwGmdYjPiUswteqWOCQODgzkZoRaryOXxexRrxN7L53PBlMwtwP00
Zh1DY+jDqMR9awabyQOPkVAZ9oPPMgNnyN4kIcb5kbeIZsEbQ7pOnQHTZr4G7LG5rQIyrKjSnHLe
Cib1ff6GWnCfvuC69BbqQjVZQGUM5vZB0aes0kzff8MZqY8ToHyTn57jLwfLHHw2KZDODYRz+4DW
7yeynnAKzg4XjQGbNoE666b03r9pHuSr0ax8GAgmv82Lb49l8BduSf7sbH9DiGdAdKJVw3pKzWoP
XDopeS8TP/lcDHCGYVGmi8aMXenySXMGx1rRnztsKqyakMysXhhXkOUC5KtY/i61v6d8DKUJq2c6
JXVDTOaPP2sYKXHLpMNj15PrmWDL5yn5AzkkC2M5mZMMvPFtoEVg98bzjSdYAf2GAEYNOLQpRXER
Vz6niQCADcKBrcX9vUxknQoV/8Fa/NMoQepIFio/TJKfgX9vf9/jas72Q+bZX/717fwlG/ERAVCA
rYLKB4TJeO9rsr3TcOCplqHMSbrfaVbiUPvCh76LKoDz7zyYV/DAmImCT2Fl3HsanCpNObnxOVas
7jOGtKWFFmIj6S3wVr/iR4yN5M2sCfd/DEhIrKr90ETZTWRyDOK58mX/7jyX2rk5juxSvH+JWeBR
mLKvCxSW1NEZM2k4grJVhgBGsW7+XI5jHjuMIHEAcwPKjcvbWaGGUqlyxWVGymuhBDDsGAlHldVF
iANd1JvKtD3PABgIdUy6KP8ECeFr1mQSddF9I4RDN4teJjHhMGO48QzCAtej+Q+//IjPgVVBaqoE
Tk8frukXXMyLwDcC+1gSmHE6MLg9wERoryzgzAiqVoA5JlSHABCT8OF/zhQA8pIbVKOlR1aDggnP
jx8Us1EVDAZFCPp87dREqJ4aMa7Pc/3JglONVAjAHRzWDm09C5KAPWLblqf3/Y1typ+nzIazZoZd
gmKW5efGGhp/LOECSCMkiOTVW5yCI2DXJVQdibD39I8dm+FutHw5DOcG8Zvw+q9LPgYzH8oOmaTY
3z85fwkzeJqvoIgJ2Dd2Jui+cyzR9M6KoMYzgfmsh2cCBe56OUPdJU+8O77dzMWUwR4y51IZHiDs
Rnfvxi54YdbthAzYAHPahNk+jNo2PHxpUakYhWPbUf3cgwginnQiZBQKqOelZeoRilWrf5tVMsvM
BCCz9wzx/mG08KPrTTL/xJ+I45TyEG/b5IOLMDGn9HoJZv/K4hrk4B9BoGOazA28TrkM0cqtMeQW
8OxXjA50yYgSFAiCZ3s/yluoFiY7Q3dTnaoWl0LZwQMh08J6qabERX/mWPy42TE9/s5YfBKbUE1D
XAZYBJkHwgWAHeTcGZDvuQbYNeRueK2azQAy9g4BRNTzXHSugjZ+mxwVBoyPab0Q4XbPOSN+mqcS
3QJzak59ScIglso/vtj18K0POl1467E69wxkLtH9rrTaKnq6BqZmmuxlp7/q/90hK9P/34FXGcMy
rhpzpNrvnk4MCJkVDM+3eOHDAcewpnepznnMVok0hXD7XR1clUlORB2BdWfsZK1RxXcwdnve5/HI
+tqac2AYNeNm4MggiOnYDz+GYuPiBenCB5d5/QDjuE7K4RdQ59t5Ixag8O1QGBhW7blFBrRatHl4
X1d8Njo9w7WNpaAUU6esNPB9ljO650nKgBcP7LHr4JmScdm6X9xDL5O9d/hXOHEQe19eWzi4PBUL
Txiy0hpIPt9YhCotTKRmt053YxgXM+1aeNWKZPq5ythpyUxpV0LEmmUuB7OKu5np7ZjWkPGiP/ud
Phs412hklde/1GLRPnXpvBkMUluU5JjwuvhD8Plb5p9vvyMnmu/LLZzak1HVPP4CBHkR3IroR5iZ
hcCfXmSv3UrzQdzOaog2/gv/rDkyftOMNS+uZ8wdTI8TNz8jKyLWoa+i4LFJ1M7aS+oTVieY4/Be
ofvgyeMW4INGGnJYTnY5SNUtnGWMvpnOIuaGHJMwYTGc+JjteACck81n4bsVkp8EHNZQtqWr/f1M
ZUv6TcO2AW8p29yUeO30MAAnSynvUbXAhEqjh0OVZyCes5v+WT/XQsODfw4VCj0GH5xkslH6b/FU
AAuJaUeIxREkFGpCYMczIty5aVFWMdJuK6vwg9RhF94Ys3U4h/JPST1rrp1V+7CFx7x8mTM6ftw7
cGfoLRzSzLVbhhmcVh250hb0OHuMTeaEFRdx9tU4zDx5BRme3rzMWDUX9a/ad7LVoT2zM0WVEz9M
5tnpuScswmi17fTSt7Pry30ty2NHpa8P5u0ccx5ZQ4vbH85T3tIA+Yl6n48N6YvvZRgCB1+1xodp
Rz5jq9Bm7ZmNEK4kLSZo0+5ipv7208SqjtnZokvUp5WFxwNLGj0sa3SUqkBIUEciJmAEKlGDISIZ
EkvyTHDvEW8tL+sTwi7BDvhS2EblQdnelqxc64cw2yBbUjUa6RkFB0zA2y9JLyJy5B11JufyHZNd
76+YDl8AirrTyMCagntcIzpoNClWCEZIpHh8SYh3MbUoGDxaMf7n6JKwUK+wmTnttIBBQL91t55/
+SlmztVaDIB9FE2PMdhIEgAQVuBwVOMpWGl/EpuOzGy8HF8AGqHz76vzGC7jIADyTr+LCp2BbLLr
kCEaneYGPLP1XkIqYT6EJwjKSW5BtQaGXd91+UhDb/Yx/V9l8OjA6xlZie1vFnPp5pmQ52/eBllv
Lda4hJrOOAoGO1h0FnEpWmOAqXpzKnDh8VC8Vjj8Dgr544r/GutaZlTrgWKqc6F1i48/p28lopl5
LmBsdLqgd71fuLVWQ/7l0+S5E2njbLaVCOKqgdNnGJLi0tofFqek89PvCzseeTvy7juFFqRNFJyA
8Loc4sHmH69CvO5beERhbUKzcFlrtzjFRFQclDfA6uxFwFjnWFNO/zAzHo05eMT2JNw9cD4xFvZI
jOqzlv+bq4yiywiheYm4TEVP1IyBnYXsZOQ3jomBxd82LUVQ1wGYQt/o4bg+YZJZNtzkVvVHKAWL
4U8YR4Dj6Pnx4d0ZWQBm2vBUhDTQAS8xWHM2oTHMoTXiMCJt3emCVqAZfRjMRGtpRyH+CcYSZi0O
Dx4Nku//6CMrgPPM0YDWgLgFUb2veO3wH9HFf4zaR26A4YyHrjf9zcop1vcBRwVrZ3id/8TqP6Lm
2MUx50CdgEEKSGhGHoGeO+J3033bDH/JMBGUzZ7/QZqOGq8zCn/QUpgBHobMkc9/zpDcC8mReZ8e
1u38BHRyqWf9FTL0snPHBSTzvn4h/w4m+LzcCJo4nlmHLRwq8QdLbG2gpXrqFSlwVm06pmPJ/goW
0E/cuCXpzXSIL3fAT4plPHgRH27OhPkcO/urx5ZMW2yW7mA91HEIRCylS3uKEsggb6iGz8kJItnH
vG2FjpZ8xN1eMziZv1fvgA1jpBC89ewDoZ+VNm5Nu2HzN+r8sXVYP3ZICRSRq3yJMkQFwc+yRzCX
2DwBkWeJHAL8ffmymIRMtKlzqFiBaJEK0OcZ4zvWDACfNuu+yxHMLgNrIvPvoV79fTx0VMpeUA4e
J88P/w4u7FpoukHfT0ujXqMw05jRS9zswqBTeehMXDAdIyu9I3mFi4MVjRtOyPLEc5jpGLcC5BeU
gmY6wmlchfJfGQ18EEj7PHqttFkMADfAyWiMc12sEaQxYzPcjRi6JWJzg6f3CSgofpSNKPMlPw5K
FrofJvIz2m5jGDArWGnU6gVWSfTF1ewDA0cKK8FbNzp70zfql3GArsMEjN8/mna/CbI5ln3KiXj3
QXZ7796wQPgANK87ymNzuMnwDwjXp8oLNhURzqMN1w/PadNDC2Xs7tdvLBClZJMYbCPz3uGCPYD7
kRK1Y9w+wUQR94WXVYArP0AyBtxoCooPLnX9xhgOC35Qm8hPZKYLu8Z7gwJTOl8eJ83iB/bvvBnp
pM8cQriKjCJnw5DVmXU6uShTbF5Ev4V4NmM44/HYBygg3mG+Qk7jYQnqHLMumzw4jGN5J5zHNCeA
rz3WCMx7xG4F52JzyvAb8g7NBGMFbECLADzWm3WOk+fMiINmiRQEwfe7z+4j980er4kBqtIvP4vH
ajJgpl3jVnlvoE/skhMjMCnzW3rp8aTY1tuny6alA4QTr48hkgoSs3NYXk4m/fAFebiLhqvXFnNn
bs5BajnvDjFVW2YnBCHGYkD/m4Lai30yo+jRK00lWLNcub/tm9ER7BfmJsWMLX1m9TuJFwAhnCGE
9wioPCN+TX4tGavgy2Bjblf7yGucnyaaFFXJyCxskVJ2reaclLzKKXXP6HTf/gKWmN2SnJnS0tDD
5z+vvx1F4Dse1D+SmUFy5eCLmWBjryK35REcPqQiPc2hddh+1miYONI/HJs3kfmCYfp+6i80Ml34
oo8DxhhEZ012v4VIFsDUKybHLJ3sFDZDWILsCZNxdrqfHqyia2yTTlvV418QOH2zEvSZeIygQfeG
uYorkOgmCfWXRbgKsIJmtFdIj97bpKMlk6MEivc1X35+feD8ECYbQd+RwQP2dBnkMZTg+df+LkCX
0PtQGBMdoqDg4bQmikO9cMKOQipNpzSBvLlfXiWb9sppOHkI1ft72b+gEmEFPZw2NTJeKC9LEV3X
XWgPvAGoc6iADr5dlh9mNRw1spdwLGSnjzjaB7YaddYXxAfvhSlmVH/yDIUF7TFBgbx8AMcy9aUy
C9IQz64Qp7mhvEPI9SmwJALYJqpR5qN8x2RxcBSluNKD+S2QZlhBjxDPiUUsNx7bcjqeTIrXW5CM
rGwqzo12g9KZxKoLE86vD570cbQKJp+eaYasmO1nUmPJtN5HHhy2GjMVli9fBwC+7GUysnsf5TNe
BeLEIKDw+qoWygQQvcL/8pNCW8wEu4hqiYk4Fo3Ue8QHdjywShqvaLxRlEm+b4L7lLXVG5+GADWn
JoqTO0YSkA2WZmHM2CI4BU+f2WdufuomICwRiR7uYH/fYB55YNYa2ZLROdUmD3CSzaTbBFGMj0TA
Edm9LTjFL3AUMPbZKJwIu1Y1Q7IKkRhGnupLDn6jZM8U2++WYArpirlugf4Zz+UDEaditCBFvbic
aM6PEWu3rMCn81PjMpIM1B6mgkxjMcl5X3gEFAPxbyPAjtS1UAsz+7kpKVPsfNVDr1vwSwWAEGiY
iRmOgCqW+ggFanZjTPwCOdGLJOMgFBtmoAipLNDpDEaZf9NTsHSMbCrixQdeR6ntMVH9B3zUs3NN
ycJ/9mjWPPcH+xt+7Zoslt6WylCkqwyIN9RrJm3oNTZdZ5iSxnBwhTYxQCYo581eMYEtstaEPoYh
hdqCsboFe5z0mlwwJnVeFyBAkLhBy43ch6UKEFoSsLg5IUHDAZCwGLoccwCQPpCRZEjLWlT7vfgw
50sVg3sVROPDommZA0v1Rcbfb/naPS3sjMwhgCyhgNHXCwgVgjwEMVZvayHwapZmjXgGcoeLgrG6
31L9Qze9z5dEtmb6HiVqJjtWjV9yk80LzhaDwmO8rYmHpJwZ8qcbD0BgLEcXLvrJjfCkpbI+AEUZ
wH7LPdZ//aFk96LftvezRnOccuSycP6zkUv+EQbPG+dDC0ir4X+ZjAyFKWHHnqJZuA83XYvPKnPu
bEhBA8d/YrPjKxojYJwDEnJMYYkl+aB0RKxCTyC5CKVC7rwZVBvEGoj81/CwwDADmoinWNtmiwZR
XIQ6ljZoEvaQX0v1XF6RyQ20i9uOuyxC7k2DDuR65fLIHniCxrHiZSErypxo7yNVF3/Rd82FkS56
PBIjylGWPBwGsCZC+eYWsM0pxp0YAGkDzXSL3QaXupgiwvxnb6iJQTgy/sBEJl8O+ouaaYVXGqGF
3ancKlEpxM3A3WIx6uDOoV5unZc9DDGS6Gyy0urQI7o/ny+m8lmQ7pVCFYWi6DbHatm8LWmJLta5
yKCbbqpO65irTcKx0Joft4DegZKnQcXgEXrN2gApqIjqSDCpGTevfy6t9bYHbZ6fGOJKjK0Jl8HH
yja9KeouGuYTYirnF7U0k1CnYGnlqwP1RSRFZXde0oT/+NpZ9J2cQ2ETAhCDqtTn9AlhwI7hHqO0
MTETuFPyNvDyBOhGituPvxQ0ndh0RyopnDai3T2A4r0jcXC0oFJvlD+FDR3iLMFDbWujM3glV7z6
qv+cjbcKZa1/SJCioaiSPe4Wfh/dgjb9t02ZBaNzECodFeeWCQJ5S3Y15tX4+C3E12yunuqpvCh3
NSJMqDAL4Dwy3gKkyNoa/v2KexsROTPf7s3RbHX+FXZmEmJvRsHyGLfGtafpB779+WH5Ot0DsOlT
vrZXxRKD/h4a3UgI3yrTbUwkVHGewqwOf0q2GP6Ij2qByhwg+KKqcZWqvgZjgQtAMppgjMHlME8X
KmfVVWQcMW+26O+fzKZiPuYKRWako9fiG8hRQkiSNGhguWGHIYlavIi0Nph5OCpmzVEUUdAw5odA
OFB4s/ADQCuUI1Ltjwe7WVCN6x8sTjw23JoVhY43KlmzJzouByeQnkbQKbzCUPEpHd9PY/S2qCK6
n5VeGayREk2n/dWHc+bt6Ko5c9YxH7wWp0zRQL25n8TO14wk64R5OkPU9Phciu9e5r4gyGRxQ7tR
twC/UxoetGy3JaaangIahBq/zXVyQjiC4+9BR/f5ZlWr1PTeCZ4b72l61CIt5pSUo0EgwlHEdKzE
Zzhc3QlFYJkYS/JGJQcZleslBtGUNP1rPtahJLFmqPOrAQpk9lDTR0HlC22SAfyi4H5Or1yVMl9O
3yx5squIIaqtLW6nweVmBK1+Gwtf2AOP13CanMvoJlhxzYlIavy2rODsSIXKcG9yEfUJmnzQFPQM
eZcaKWsU+JuN9XBFEvLsy5IK+hAvOxP3qbzD1bTCZoZ9ZJ+eseoeDOaBj4kY9MvLK8Mx++dhk/nP
vBHeyIn+BV+87+mW2hpKZMFCN7sQ2NzQbLaIS19X8d+1jkzC+v2aHdoys8olfpDv2FboH65ZxLY0
L/84egwMLSFTBcAX+S6CmTZUrR/7+Gz1czs3i5zSpYOGMZxQ2dBIs7DL5ITBBwQKNKEGaOLNv4gM
l/gTiLotx9DzNPOoiemExn+Kg9YNO+0NhgSIAV9gj+GVzYrogM9gTqK0jYDGQoyGXSC442Flb9kp
UrMKyNKGKwSgJH6GpZv+kIAGdCujCZoAwk07xQblYneknuHsNuWFYnwtwc37eIcNRr4rHnbMAsiy
/tjrOJ4JomIvwGJ/++Z1SAx0hHhb+Utyv28pPjRaxnPDSMJJ/3F4xPR8p15l1nneLrhgN8eo2MY0
1cjOnD8rqCLUm9xWJNFOapI1k5ilLPTZN46Vm8OqAgGXoIhbihhLI5q1idHP7kh+JfZzrMEGZumX
javGr3momk2xIvlYMIUdb2D1cQaPrwhmR1Z9kLCzJUBAtznTYoUfT2Fd7ST/EaBOWOw/ht+ELYPg
RsvKqouYGfRPr39hIrxLwc/OSapXLCgM4u8iO42r6MFa73hdMYDuhhONjfcZRIg5K2Qi//pwxCTb
2jWeQ5qMIrXg72/Y1AqYatOwwxLu85QiZprFgh1rnnt6Hw81zmNjSb72txyhRIix0096Xc9NIylo
/nmYL3cGqAAb6WUHxJTd6JISoM48+5hA0MEPsRJr9ge3CDFHRLGmx4Z0GdJaHX6Zjj4GO1K7UPOJ
AEw3t1gt4mI3CqRfLAoBrk6bUFS9OtMT4FLpXRseisbCsr0FijH9zn6S+3ZzX2Wie0AWfVtqikz1
ddLT91SeuNvxPQWMuTkDBIR0hNoKitpraHHJ8HK5heCN7xsPa5iVz8XRWls0szhHmCwK0qkIjiXg
HhLyzcQUjAFEHEPKfIwmwnP+4A+UCUjHr3fDv1V4Kd8p+nhlgJXB6S8SYW6c8K35nCXTH1cAx449
QuBx787XlgDFfhg+x93pYVCjMXiRNoxgnqRHZQ6ZS456Qgbic5Ogmt+sB4R3EqL52rHZ+6Js/Dla
OJrldvEv8PdnfHZ11Lm9reZIzP3ddq0x6ioXxa5a3gAOoe/uE4f9Tk5edpuLbbYmvs2BH2l/rxjK
9e6+TiHbYNcWQhz7ImjyNQGKrxUCDtkL3aWy9o+ILFgjnRJfIthEd7hLD1++sKopsmhtFquihy+5
99NgT6py/F0rc8X7LJ/GYYZPYMAE7e95t2rnNQWoNZh9REWNECdvmtXdY3b/ITYsNQHiKQYbEvo4
zMSU+RU1VKu0jx+xRfCxmLiiKbBLoVfTm0XvxbddMmseBXjqzuyAg15Pp5UrUTZQW7xx7wjTEwPj
H3bn255OcMwd9kI//5cjguyLK7DABCZ+uLmJXdxCaaAjWPAjlyyGF6/K/KAksg5MoBM1icUOYxe/
p3DhDdpEQc+9cku4eDjuX+sHLX0zTOcsjR5MBsMqOeYzUBgOD3lz4roZux8boyGReSSK8wrZMgIz
ISJThjP5iPHEHVnpy5yxz6YNnkOsAYwkrJ/VXrHxYdeo/Q9+tAAXCjueUDSaiVo7Df7zTR0MHRjj
bs5BDkIUnZqVkcfN+eX60ClCVvocxKIRrbP3ZPLCbxEUj2Kvsvf3u7IpxOfJIH+OfGdB/US451IB
OvyHToNcwkrm5Om8zJvHSc+UCjkrt55IOoSZMmidY1wjdnHgjVBmeJ7GMw56zsf/kXRe26pi2xp+
IltTQJBbydEcb2imCYoRlPT09Y1VF2e3s2tX1ZpTYYze/zjqTASnVBeUk/ceKOQnPgVpDkoaaROa
7IAdhKaZpqCZFMGhcrHxO5VufXxy8NSolog3LXKrFT93aj8vXfSZwHh86azvCcH9gP8NME7JjSSA
uUGamsQSQHuPP7dH6YgUd3wMF3Z2QXvEV7tFMk1TC1CCbv6IBoH/APUD3Sv9GcoHunhldL1UPtC+
83G5ZTHpCv3PkLqakZXRASjN6akFvhavOYZjkgJQ6g34Z43r4bbsTchE8uWpPL4tkXUlzpGQexv9
D9ESVIDWLdo6ZiWdMMkqrKkD3+vcrDACcf9CNiP8eXUGhUEhQehSZ5Tz/t2R0bTysHFhzpFpNA/U
aHrig0km+wyQ+soC2183ArAltWitMo7CWImPU4ly4tJu0yLclpaEReV9KTcjGlDBFfjwH0fCeWg3
EKeKBCYV3TluEgeikTRDnMLIGaYs7BKH5IDSGXWu6gj9avdpJJvWfK6BrTCwCaGkNpExrPybr8gx
e+6fhVGp45HN106AQ4Skigh7xKAsgqJ4WuGXQN6jLoo/DIh54RFZ8ScxM3+oK/H4u5RJawuJ0Bcm
tRfhrbry3T6539mO0ICxS6AHpD9cUGw3NArASfaQajAkTt5QoGBvjmUkrSYstd8gvCPP4LHRUaXf
sJ1wfIsKXgPcloomGS5ED9+In1geRX8fZ8z43Dqj/eOvOVFLPs1CjQTJ9Q/16h4FQO++w8QOVwEl
sbzOe4xsItZzwAm3yRaYjs2Rowwhn/lwBfGDVdnFYTqylSPGm+DlPk+IhN8k4AAZRyV1u2+2IdC+
EOSejY2nEbz/eZFc2IsIVe0c0wf/crZM+uiMeiOq5olqXCVsnuwRL1wJ1RvOpYRJDbPzfZlEbE/o
aWbt3336hQl39NZGukvmBQ8dgoM/sAGAIRi8P/aMLyWy6xaHNjbwXt8DAR5yN4n0OUKEukMK6srY
tP4xhehrJh/vXZuw1jUGFYGCQoIyg6F2VdiH9HEK744E5vQkkJvZZ93NoOGvSBbZSsP33cxTa4he
nOUfkSrDY4gyD5lwCeFOcxKlKqtq3nNkXzYsLHld9IQ+IeUNvF4Gmr1b4g/jiRj4PDLYWH/QEIjp
4je3G7MGUdMIUotDcWjDfomA3lQFMybKcJiLjB95vTwrHPYNsAAPhCiRr+n0Q98x4gz2m/3HBs7b
/rwGgo2rA224xPSCqgNA9IFA4/KZ/L4Gxm+8znVh4Ru5RTXsMWqEMy4bumLg1pNgcKlW2X4U33y8
1bIoU2Rnd9LdY6eWM2a2d0NwnqX/iVWBbz648cnZiCD2yF9ri7NTcmUMXkyoZLJbiishu+UCg9VD
kI4PVDJlBpDa7J+olODhIH/E6S1fiVFw4Dm3PeTc4reQKiM9DS+P3bAzMtXuwTiI3KwutbtIOrad
yR0Fh+pDzzxMjWP6ymvXCEM59enFBd4PEx5ERwPV5WDW4/siLGjzmPR1m7+M+WxJTI6ZbodEmtkV
ezMg45p5NC1dbeC09L67Csr7zC/8nqMj/+B2uftw5CvWX9hNadE/sRMwSXMo+hBQAw5ZCH8AccTt
frLtZ8iAwdsHBvmD8/eluzGRxieOCYiNOA1/pu70/GJ+nyfEYQ34J2QfSeRcmyfnbEN+jDIhMevQ
OCSYMfg261cvKqUx+hCvmX+46mj7mPdWL2CWFs5myNRnNrRkc5stsw0zFVVJqikh9vs77K6AZ6wt
eGtCuTWVqTQ06qEx1Gx12c20PRw9y83yzlWOr+Q8RBylRfWJBIF/0WgNngZbdlCB9O2hw2GGg/hz
ZAvLj0SXixaOOuB+FEwDLOlUchWeAjtdjnB698n+woRg3iMupPeKwdkfWddjuuHqoF08xVJ6IbnF
6PhHeb7xlhZGn6XlCPvw45VhXdw9uTwRUc+VOWHkKEzyBVw74z0BE2QlrdBd3Ff4bYk3+VzJEGoX
HdoFLvjLa1fB0dNIg2tfRL7JN4+l7amZKs7xBskMMhPBmyCUesOoucD7uO0UboeoPDLbPCZ3yiMf
hM4AdTCFxOXAIrfUx67zWt/DzxvEk1Vj8bLgPfoxi/zHbXDyMVUtOhX+mY6tGwW9hQlVccw3PZvm
RuFGSbjXbzxcQrzM76rtrjY2QJ+h1Hog0ocyh/ZdkRaTnnXCR43nW5h9kdpcTSkk8WJFEBrBHsvH
uVnf3b55i4GUOhhN0iRuHE8LPLhX8pzYdstJ32Wi+IrATJltLfwEnyM7wO5h417wgJgA/S/aTbhL
XU5q58CsF0Hy5xDN/CxR5Xx4XXEwEAnB+SXhS9esPkkG9wDZUI+66N64OFab2wIk2iEy19AO9YJh
R+cjJbXT2MDMgQtctI9IsEytKbzq3R4O6VahFObwnn8PQAb8q3voVBB+JPPFJjkD2a8Q3fgqOYzn
cv6gb4x4jyVoKagpcjYnW9LhAd6dmZfSrJGeEESHfUMJBtYr5ARHVTjctzats/hTmrWyfRA+Vwtc
TedcN3i96ARnSlj01tmmoz1o/G9z55HPoFBOue5omIizgOAeJkBISjEa/ovk/7Lacna3YbMXFYPs
E/LiSwmdhIMY4EJbXHEav5nlSLaAqCKz7VlZ34Fdy1yDGHjGFmzOXI6vznfzPT6Pb4TFP28M8enc
bIVhnLMNnRGoWDia9JwvB/qa3ZCNkIuSpIssBj0km80ra4EuA8hzthyT9QC15fQXiSxywvgxE/JU
LTTIAoIJGkT+hNuvH1ZmSh7FIE4dDYLc6VN3yGVxC0B0xqqZrkYmgfcOn+a4ujTOwDgpXrqSlr+T
OvmuEaDAL/wcqpwunUMqpUs+TMM3HteAEfwg7b5bDpYaWar4S6nToR7X+0Xd8bf6nmlq+DVmHd/g
9nPKuiomeTaOpeohtyXd4FVBFFG1thoGGmaADfk1loREKyA+OoOzKGECO5e52x/YhI2an9UvKh2h
cK6ZuNwHElNE28/OJEpOIpTvCG9RIeTdNG62eEV0JRqam2vGeyJ0rISOJV46+/GQrloketaQv4CX
w0N/nbzHN4rcBkKyEdwnQMt80PRzEUrOB5CY1z0/Ip3zDKDQRL9VDbd9oMPaQsAu87vYxTR3Md3I
RJd/UH6Xq85DTY1uA+S8Wj4FnP4kfPXA2lbvu/BGStQPYu0rWYNNS4/0MPzMy7kcoIsuUeUWHv9C
Jk+SWQ7lujcZLigRnb98qv5Efi2a6RPF0T/3mAavQ12bw0UOHykjCP8Ed80aeBldN495BwGA74br
HwIMRqj3L+jva6qkCWCFWhBqitGVq7Jmzx2I3y7M532f842ccticALtJPn+4WvBcPJxhPIjliKlJ
Q/L1RWs0KVEDVX/F32t7+6vt31nASeHVQw4MQRd/N1XQuHWUmBrlBOMK/fwAF1vEY8D3T0Sb5DnN
rNwKuS/DKI/TaDmIh/t6C6LFbIPsnhRt/qDsWMpoyh4emkiFFi3FS0y2aCM3KImI7wGRKF571oez
QigZRbvc7U+zWhCcuD9tKFEETZc8uk4qU18Vf1oElodwkiYmFMSj7U0QsqiLPT4WxPC0UfXeFnNy
SXDUlAlnzeSJJhXnxc9qQqrueKN0ozSlrTp5W/WuMrK1MAF9SJYg697Y6BbPmmZpyNEIVJln3IOB
uGTflj7D6+roIK2vE/erMyLilLxVkPJjEVBMB2r6slCkR1iNBa1hE1DDu04iFc9yCvb4EiYL0jqS
Bd5kpj4gQ+O3q/zO7zgiF1ojOstU1fpR2rsbhdzuCTtG0LsQyah4X0jT6qjFcjyMNYNBwKBfCgvE
N+h7BUDsZLRQxvOegZD+O0npxNZ5BmQbWyiGOwCAkOB7mpwqV6lpLaT/QPEevI+sRTDDqYVwHE6f
QD76ziquBhXy3lQmqSfxJ4taZ/41JiJrv3CvqwmPwnh+DXn7RswvDWkhH1MHLhuFqPBnaL4dfa4s
N8LcI4SjdrLoqDOefJB06wKKVRdDCm46owZowy5i82B++fsWaqjNCxxqqBz7W27J9pRwZM3eAWjN
isZExVTOaUimw7p/wgUkmnCudKy//O475V3gLOHbU8zKOoHbWPfNtwgU2VSXOWbOc3aEwciYvzRD
Sc3335D29MYqXmt9z2P2JGHDoRFLwUuuLhjTpwiXyCxFjztF43o/EBF0aP4SkEQgCZ4RwEPWxTlp
PuRbNNTHTr8xBV0hDjym7btz3YgrQPeRxo5AEX8euaoxmbf9CaOgle5HXrurAjwp08pNzk/Gp1Xu
a7gw4MTXkgUA5Q4t2WGMzGKiBkK+ivPPlk68iw4ixOhtKdP0glBTTzl2aaiNy7XqE9gHzz8yK4PQ
T49Pj3ewmw/wCqJy5s7gPVG8Aqs2zqR8lWXj5aMZZ4vEe+OzfSyrNQSqUXGcl5RW3ik3lJlroqo1
88S9IozbKl4v7lkscOMVJvtVIruDl02aUKewo5hY99BtSPuWuAqCEB6bMrMZZFLU5k8XqBPdxAxE
yCfVqsRhOTo28fDwmepPjKiPBQl0qBbvKwS2jBbQtyg1xZawU2PdayLRI8vUVx57O3IPVPIsWtHH
y76ge0g1mN5Q0gO5G2+fQc1VxJdU0xOBGBeL5xy4mrg8eckJ6/yOz9zK38jmwQ5eBXsBv4xfIhFX
waAwo/FLQC0ys73nyGqEiLu379svQqvIIqRx67FEkSnUV51VzYgVRc/VW+r4u9o5tvXBAmv43awx
F8zU1SNAufxC+Fm7zGmPycgllbiL1CMxnYyyhErdnCGXFicyi55IZxuwlTzJDIBJaMMP4zHghqky
HuUkkbzJrs0XPeIizVhdvNcPjIsfD5IRVT+GJQZ/F7HX5wh8x0dPUgqOuEktwOcSSHaPwx4/7zRH
J2CBFD2RCgM/CtsOw5RX6ZC+WIgAI2QsbQgzCjQTP+b4zQ35ZYJHD2kN1kJmV6fe8H1i1zGbOyem
ibvUTUH+gZD/L52vvduq2w13JMi4wp4AB8Ssa+ZsoR6WTvAGfu1sjC2rNFmybOS4RLPZ6BDRLwbk
TIXXpezcg5QwlkxEZqhLVvrEbjA4OsUxQyoRv3ShnQ96LEjjTiN86AqX8rSJO7sKiIfZcjhwmCN/
gBV7Nby/zF89vq4IGE12RXDVrPpr9tEc8YNM8FK1QzOd8UYVIClMW8seUhSulnNGJRx72jwNtX3F
foIF11H5wOhNj5OJ9uZ0a4mgDvEdPOdDh+He5Wzhjw3THeu9o2mcaTEM3VafKRONFxhoelZZlQjb
7m/Z2jTnvi633CwZ/V9XDwTjGoKg8o4BTH5onhQfNPaUKYvvL4Q6ippLSkn1sR882Lik49dpveuZ
9be//bA2qnyoLx4XZcKuYTRERYLnNBYaaof8DaezJNKfU7Jncoitpw/PELfhl5ZUk0W4F+l7UIYr
gfeM4ShyAZBRSk0IIR/Mirs5jFWMDnzkjG3d289Qu94n3aY4pk7feyGFcV41/eroX1F1RLgU9vTg
MnZQ9cfBc42uikn4HhRaYnY3g3N9aL22vx3BWV8xJR9LxuIGEe17kfrF02P4s17+0ySKsSocnexC
QwDwyA3oWPw4+d3SFfcuW7TZrOoL7pR/1cPoln6OMJZN/hVTaG5LwAU4G/9r7rfNDDsMAQiETHnE
/wN6Jj7lbOpfcW6W9Vw7imkZh4GTI7zkk99QgIg3MQC7hB2gzd6haICknmbzLQ2MWC11PFbKcu51
Ir0TzEma8NyNFlfFGmCm7KNaZq4lQoDAHCYG74rjFq/CnkfvQyzJnNei3qnUP0YUAcJLCAdhOnvT
8JSKOjdVMcV9G47O8BuP7X1DUhkGzSXMd/Re3+aIs7FAI+UnDcEf7OU5bYqAYaxZcFuZQSfNW6gs
sgmzGrUP41yx+I55yoxi83b5k0Osvoijwtoj72DOWE4be/2nTT6tsG+iKF89IUP1c58EJaZarCQm
IcgjjpoFaeQ+iWxMYzzp0SPsb4Fgf/CsnXH/+/LM3V2wrMHPLHCpQXkzwMbplMVIsK80aqACjtXC
ZccnzgEU+tQcyikgLzttxX3LEc0KTRFPCSh/XQhVg25CHTks77m5usfyrGORfcFGQ3om+JtcflSR
pAm2ScDYiM4cq/9PHR5AKdwcyNOHR1RaQgbF6N+RSZpz3yTpsj4CPgdiOOuH2IFmnM93QgdqMlYQ
u3I0Px19mYIQQhaaOcG9KReerRS5kcnAGQnKbnKewBLe7MfNqlNws0N1Z8h/aIbFTUK0/Aa1tHBS
GGzTtNzTsYbtJdvfov7LB2MpITgYW0F3e+6IPfKDcJK29L/WfdiydYgZVP7FOjJHXcOMupya6Jnv
3/PwXGNIaO3ujw39ipUPribF7NuDRZAh0cFsMERofr5TmSmYQN3vmljOd9wQsHZFEGog4RbULWql
TXV5Ldpj/0jiED93cbnPxOXcij5FOMo9PQsBOixDEvpx9fj0uTbxCETwQSWmJUTG3Vad3bhVby7f
LmBAahQz4FNt/QBXeTCi9U8cLUT2SFueHRSg/AlAzwL6Z0pjkbKVyZPEacpPw8eZPABfjtBwW9q6
mmu+AoqJUYAnIydu7jcp8VhiD0T2yBVwc5BhaT8LDTH8BSg9KoEFTFczEfcYoAdSXSSETLjWx+KS
sysbRfRtlS4UYXpQRGntz6iIzpXi1EYcep1wuwfYt+yC0s1vYXxntZehXr1B5yCSHy0IMrEryl1J
GuaatvHCiB5g+zoFmoFRuiF1h15sEIkJ8gC8Iy7/MnBNVMzdVF+ira5UQ93gMMkNuRETCJ+sasNi
mJAmRAeFr7BGNgHMK7kNBoZj6ZYa7j60vAqQNF/4OiPIgT9jm0SIcT4s30wpmjkg/kEzoI5QKzMO
EHnB50NIMOSdtust5SVC4PyPWx5NygAAXzKrTHhghFaKkz8XhRUZjVhIRDqvO729xkzIJqmoUXAw
QLJkYRhYksZDuJDgCh5vRPvQDGJtrfBGvIWx7zWTw/v5dlb9JrwyriZsZ9R4TD/IUz9xx1q6vU3z
8aIzBmtOjs7iDHIQ4hdRgQfY1D6GTKRnOHKpC9gMgJEnQUCf3qkjEy3Z6xNtq/j4P3FaonpH0jvM
6IUe87tgNj8pPCRIc9iqsLOhHgkqZMrHj0VwLfLmgTfAxI//qb/BFxZlzseqyKBLmOUhJN0/fvsY
jw1vK4ricz1ugP2wEC1hRdHTcH7x3iFe6VBsSAj1XhueMSG5ygDRwSdXgkRiLMNVaDMeEgqDJNHD
ZbFQQdrRAy/R2B+RQRhEX0btRFrUpwx0jAjZw3cPlrkpYRq7/XWL5eAxIHKUeAmB6XnkAo5zltad
5FVGLAUJM9HXwutEXTKOCJawiGAHompyyIsWo2HBMnljQ4rhBUAysd6AJnFe7vII7J1ALp4O9Blv
i+0tTvfJTvWoAmbMWRJj6Q/8Fq6MKMLHMvbv/pf5XMTBCVQ2IaySAc5DnvtmQORvDpXeOLqHLTxW
IJ8byC1uEMRadK+Rt7OSj8AtLlo4Fgyv2EjeYMZw99jW9tB/EJUTY8rEjkbZH7/Ty8n9MurF18jR
DJaTaySMyMx5kMkcHIQkIt74bUXE2VcU0+P/0zYIHyJE6TyCH2vYH9s5vY0D4wGSJQLOb0cmRIC7
6uleLx04AFGw/HGkf9i3C9RICypsAEItPiDtiBWsynjyNjK0Gw9jRPdRbeCjBk2FXfrgJMXmJ7bJ
b4tNz3oSuNe5oPQZesEZEyTrWNgyYGxANRiXKJT7v6uHCrH7YFxNv0tkyCDdSyw51/l32u6Hm54l
pIfKqYZSxdTvs3exMpck4W2emz4h0seRp8/vE23TR/ivGzeEojzmAeWGBK/7MkKXD+5bJRe66NtE
HlgsyYxZ7a6/AC0g8jjHS97YlV8wzDpgqJw1GUAGwMCdhScm74B0LCJr//XsFWynKnunRm4a7cWA
GdLuE+lHbZPuv5uCAd2EZWOQSUfhByS4mLxAAHSgU/iRCdPhpVtiUtK2e3TBhJcEIGUjnx5UpHSF
lwf9Sx3TnlOFN+9nSZzJ3alGAoLslIA57BdGc0IEjD643Hfsgxsa+Ro3x8jNlhojuEQv5QjB5PD4
mlG4i1j8uemxxoKrggnwmcHm4j8fl4A/jfu78Fk9Ztd9FejEGbg/c0dZslmSIGr1p51QlycQ7c24
XBUE0nj1+oE0LM6HY52DkPYNjmbxEdM+mvtX4W7uAj52GhJjsHOoWr6T4UYOisVv9p6W6yfZ+EM0
1yLPLNYQXR8+nSU6h0frcjYENi+mTwqmX4073CCvHAHMDNxk/cEN/TzLITbXq3DgCysATWkWQtia
KZL/BKWcASCDH29K5xVdfbbqmJn7FwGa7pRpQRZlNUYOS2iBLWwBRCADll73/LRfMrzvopzqjfMO
4hrD/5Fv/ItXaP2J3542eXrkyCHR95NdB9Qr0gHA/UtPxtskbBvMFNBlRCVhJJhcsWdxFhL3u1A1
BzAH3R1bUP2DEQQNBIh48x0Isj7fjjbv2e1uEYjJZP41+sibImWlcoqeX3OU4OaL2Ftamri7eaNq
U0aWY++5hPos6RDnOGAgsNnJdbTdE9Cry4AbB+KCwnASa2ioSgH3uTAQ6EE8I08/K4e7nZlAS/n+
PdGY14PX+EzmElnmrky6MPoxVCnCZ1kuIaXT3W9KL/VCGIkoPp3cPOxHk/W+t0koKtri/kudBJVF
CCZcYG3aE5NTBVpMpllA7ZD/OfQtCT6Zw6kBvBXRKtnp5b+A8onKznkGWzSElNSAy/DYZVimQoV8
NMCrqd6aIzxvaL8mwznvIhAkyBfeeer0SN5ZlRErCVB2TeD++C27yy2DukmLM1vbgmoGjCLFEj20
3RwBlfhkYBBm2RrIi8KVGlTpwxYiHdoVPVwUITPkkD5U/BzqKfTT16sm9bwjAGjJ5w01cupbbQfb
oVlE0fKC4iEQGGruwCHcgzwk+VjkiT+2TzC66thtflGzEHYBmyyBWRVAnhDyoh8bcdP0TY5Sly42
vImGHpSrQaBQmPhZ04vRnYaQ+9FgQraWfPqiGS8juAsT/QuBUjy6Fk4RurLvJIgx+RB6ecCfYYH3
0JklVFujeBRLUX/GkHXfEqloQoUTC2yBMK0qp+fhnFWfroy4HGf2z+JxIXAAJTmAPJc1o5G8zP/S
v1tq9Zi3/vpzhsghkL9mtKBDIHp3mv8slmBcMrmPfYYrdyeM/lxJ5AimPsA4EPZdyPKELx91mZ0j
WHaBo7tjTvqyPM/scgU2vyII1P76msNwbRBvDiN2QgJ/O/Z3ee2Crg6mHf9J+qApKKPXXjZ5ovHC
kr3yhNjCDeu3K/XSRvWK5wAE76NyL/lX+Pv+8Tp7rXRo0QmvdSrOpuYo/ms2Hh5FO0DOiLSiVOWB
+pAtGrRhIWgLUBD8Kl/gYB3rCOExEiKrLKKr83unTbLbvtaZJ9wzlHqRpyjTOfnZqNZ3203qmYhy
bTF+JxaVFub67rQQ65opRRLjVE6GmPzPCc/XtRSy7RxKWZp9kK8sVAcrXyRZtSVUjIrxnTSEmR4V
BR+7e+PR7zO1dDNBoHGR6pkNNvOAGdm8Ztp3fIRSQezNh0PJiI1W5nMoiduSbeG0kRBa9Q2AHJVU
Ao1smDS3AI0WlO060uWHhB0mCAtLSTrbmF2bqB67Qq5OHhKXjLp+gQ9MSIokDb9xuBlXDf1R7AZG
bV+5KVAEv4hcNxN3Do6Pz3FBzqin4EP0yB6zL5OaYAAer0NxTpz2L48VKlwMkHVPMbP1FYID0KAn
vIzOb4XAOni70nk4H4mqQICoKgBvYsoJESdZn0viXSMYAV75Ak7mASsh7RKvjCimdTsoMx43wbwt
AOvjbK3iuHQoURv66VKeqeb/2Hh/KjqgFHZqi8gFIlGzWCihWWopoQaeQpvAGOcAZAisYsW09Im+
R2UKRmbfoYr4fUGfjORcahYsrCM7O42ocGKzwIQhiendxqwJ54tcTXJUWgB4j7uQgguGOFsBTtZj
JsqlspCj0TIlarGZSWcNLT19vgBq2NjdAQpm3ae/edJO5aiegnVAWb+tLC7N22YYw/ZpVmlmMZkW
+djBpfC2dh9O0qgh5GHzwou6k3fXoYM6YUjxOce/aDr9iMwPjgpiQWnbZX8WeHi76JtliDjsf1UY
PWpmsUlnyGZtzl7QY80exgX3JDuvfcRG9tefUW4J2s5rBU9pMLXxeNqv6G5Kh4+vY6gF5CX8iXl/
Bl0S3AdAP92MCjHEKqwQdUBMritYXAAgMGGHMdgbrTnQyeEpQJQlMz4VR4J5+KK1eTtl8hYKqafF
Lg/sZ8Iz3/5+W1DBi1AVAu8w3sHGOInHu2MPsXAwRWr2hOyOP1rtbdZb/phmk1tDMj3QgWGVBNR1
HuDjjKNI8UEodJsJKp89/F/ES9XGGMcLxKJiTJBgsOid34Ad9ac8d6OlsqTX9svi1EXaM76NjOQ3
fmEP5FZeN9T7xQNAUvluPtFMImqPRiGWPrydgGJkCY2m7LNMblFmv7BGIP3xyHpHnTS5xox8XO9p
LP198GTSLmmhJcNv8PRqgKVt+WQEJJzBUpeVL4EIQrLxfjz/gFLJwOcHhlkntx9gm7he2ZGJ55TI
DpZs3YHJmf2uTn/S2zOl/0C+uWVElotE3qNFekukC3ThcMPkEAOPJBBSszt5IOlYR7VG/8ZwXU90
legNURrXei3saSS/OL0bIt+IOVlJpRHzOJbgbTsoAo7iDZ3YDOUWJDLRytnmeeT/xLdPdtKH69Tv
nG6OlWPF+S1Mjde9fBTdwEfOOOUWXCOyvjKTiY34qWL5DsHz3TLzX/ygJLs4OEGtbMIEh6SzE4Pj
h36WS2mMHFmUayq5o+ImOub+ffINHriRlOlIgSrNzCH/eDQk1wAwFuW+MfqZ9UXXRYEoyzoFydWR
r/pz4W2IBnEfapGx1oJ33IgoqMplOFGmpU2UtcsAZSohKw/UfPB0DrSxmAckszQASJxfKx2JDg5/
tCxTtmE0NcRRSgG8Tj6iDHJMYsAKYFpkcD59qpgoD0TpfyfSUWUA4nftGf//jcSPwApp2D8R5ATp
QARiP1DI8XsGZIkABloFAbJ8Za+zam8ezudCPeh0xGIqaEZqWg2mq3cTYlLNV92mjCRGEvZePJYv
KnYbKnJACZGTwA+KN/4K6vVykYvTZhS3/LZ5IYSHP3MM5WylhEGA9GDocnRamnVDBZNv0C+tsjh7
cL7L0dd/KRaYFbOrA6XGtNOgQbMTU8bmyTUwZI96g77S7LFgEdFNcbOt7iYVmlMm+hjR6fRtT5BM
IFlmHXEeoTJhaLCagDdXhVV3rh4lmJ435DRm+CN+aOQBPEMl+L9wSmbThkhTHwFdrJEU+mJzG8xv
mx/5Q+BrPNkpaMYaFsBhY0FbtSb/1n6YvyWuGvnQX5JfILLrvcfIeZJav8Br7j0YXT9Rsqs2dxkr
65F8YqyvGbRyCR8FwT+Gt8R7MGEpklCmI6HZF/8eKakmUaPx5OBKRM3lQYHRlQPXYyDckIpxzCob
MYhCKWARUF3AP86DTecRxb64ukONQhz+1TrxWR/BUAesm8z1/Ka8Ttu6YEcYa6R6PKznw0oLxGF+
zVy+k6a8Vx3zvuyO+AEv/Hu5KbFOU8krjM78RTkx+cbTPX/9u+m1LLKmNscAOJWmIKscHEZB0n7P
PPT2DwxWZK8skB0y7hB6ahNKR/r4w2yx/oioF2S6Ex2RgOxAZnsvTjl+VFR+E91KpulqaNVTJv3J
/fC1EsJ27265OCgCVpgSRoWJ1ShULomGVIT5x4VsFoK33Nyh9JgMwWsYUmC5ida8z7iWfBSEY5V8
Gj6s6FvhImgFZgw0vkgMEWXTmINli5Cow0Gt+IPTLWwdFIBHBaHNyOp90Zne9tK/wPmHZI1EDBki
Pfe50qcl7V31bLjQJoU07rb9v+v8n/Sb3ZckMxA7GumF33zX544gdbDaqjgGSs4/XwRzDqdJzICV
kM1tNBB5lOjttPX3kFeGSvDeqcOtuBwRA63jXePDsnt+EtDudqEaFMkhl9qKKjaEcB++Ox4ugH/u
VIjV1E3bkCiH9uWXUNbHbijC9bUd5WPpAqKMloPFg+HWlNdgiOhcdZPo0OGZ3PL9J6gphnhNeqZ2
lpctSLF5Xf98gFGc/9qSkIScJD2KYPxmMrIQ2KnGjezebjE89wLBpu44tygZZsrBQDpeAdGW0wqp
8s+EpzZ7S6LXeED5cfj5DSSU+lRIGgF35Zspvjhi7kecLJy+QS+4FmN+OE43fcpf+d0MUk/QGo5E
ngNMMYxAhKVDhH32wnv0OD6ds4KikaH2ZoH4Mk3oJhR7DQHQmSpnIlw2KzOSxoRNk+KTe0SWgn7O
FExP2pQaCaIjZP8bc3204FlUkqwyuDjMyE2NOrhbCFuNiinhHeL24wlC9DQbCUx09jvylfDp9rD5
HPn0k7gnZquejYsRMJNEKfgZ+Jje+Yq/rSN2izj/Pqnnfc5S2H3cQChH0cwBEiPA43MAOceHlVg9
s1yUUG/H1+7laZxE1wXUpvWAeOQj7u8HOz7U5QibmBLIl1VqIA23IU9gd34wT4i8VqQOTcHIiUEZ
Z5veikW3f3owIf0J0e/dvc2o22BsYvZe/CYPofGneJOfPqWDRrY056SD/lkqo5kxxd69ktmEMMAQ
n8IdiAQSsUb05EbBJ+29sDznFkv8hywsjtvhvL+ofOqgwtdS8C13rGVf8gFYAr4jnJXyevgnoQmG
pOfY57rhfuIg26KpQvJ4++tPoGyUUx7C5Gyk3ffF2ZOvPthKVQK4EgFzesKlwMuBk4/OQU4eaY5S
PCU6NuMQcK4slGgwrmzZyVmPb/bbbi/91egANGYk7jB6u5oG0/p9jJmlvxsUzZydGopzctsXXAHF
XArf9L/0TCVGZk2yyHdd29DqlXV34W9waNTILc3W6YVJ7NOLNUQqMvSHPrrMZcp8U8ck+Pkih5xs
Du6zgmJXHInFX6sLLjqEHdf3cMhgLTQyEDZM1MH+bqNEDTNUR60FTdGxdEIQF7xG6HX9mkPa+QZd
LBGCWvnqohflS6qFiDZLh8QUic+CdhY6H3Lv6l2nvegFOg28Z7EorZqn2+66WNYAo4E8ni+zmz+2
/ek1UjjzNtK5gyECvmh3qrgfUuRDTPiqp1kn1XwGIv+Sy0nj6BA4DKO4brWMEvWlVQ0J4aDL5U06
LQUvHkPY7Eksx3162/6wYBKpx+1EJgp4AochXfcK0zNzIVIxLvBTxTB/YNzayrPpCG2tN/I60EtD
XaPHMXTjOsZgPGfafkBSNA4cbzNDFRWTbQEtRpzkbfoiHwHfnpmE3Fzjpcyt432DK1w3kX1hI9OH
ZwKotFh0qEW445vpU/SBzeLUO6nkg/IHEFCKpFESMdX4QvRFR7TKrDsRId8QsPehWkJcbeUf9+oU
zxSptQoCkdtSdQTWJDzRGpuiq7ZY/RkAYO8p97JTEYaMfUwipFkicFA2hicKmhCgXMeUsPeAc8Ln
VLPfC6HN+7KMpKSZFp4e1IQrCygitXKHRN4l/jxUGn1PoSE4HEqe3tA6DH6lrxK3YJy0XtGcjWf3
3HTMNsVLLLigHcxFXOVsGvee8fiZvTlIOXipXwWIvTHsFCF58xJvCsle9ocIbsyC3EZnwHxZvCPP
TcKdiZQSH+/iupLj5IyiEMjYQLRBUZEy9nqnioU23T8rO6WEhR4hRSApOah1FTY2wdMTPmoCJ1zC
ivlHR4sGOSxGQXCnvsFTkXi/Sw9unsNAWqLpQmpDopzAdPT4SoWT2J+KjYbKrzRR9omTUOTfOaxN
2UQmGznxaaH0OpydmV0EXx8+Z5r6L0AT3fr6KIcvdNYR9MZbM2aduQW6P8TNXBhhe1IGQltnILKA
4AAfIboFXeG8IaKVtRYxIMUdthx0mzdkKrctym2JJwaBwxCbaC/uf01FdPPKPJ8rfvNsMUK8ZFT/
dHc1BliMgj1gN0PlFUPrxss5vcfIEeC67yZUiTT9DtCtvQG3WPgrE+qknRZHGqmYrENRAaG6DePM
2GEQB3P2f3OykUnUJpYawfFS1B5BkrsQlDgokMjy/8hoeRuXec07ff1rSKDK7n3UGVafLpJDUxy5
hrCcsRryQgNH1qa0hONpAFrF6DppiGEjrGd9jRPnPcVbc2kCEhw2r22OaYxz+ziCK57++M1YD48i
BbeZJ6GylPdCm2Ty+V9uiJnd34nEipTUCJb+O100/5F0XsvKatsWfiKqEAN4Sw6KYHbeWEZARREJ
ytOvb/yr9jm7aq09g5Mweu+ttwBZ1CARM6J9Z2uD6CGUKBB4njSCrjzFI4LBVFpXBQwWA4Zku+V2
IuVzEoP8GX0H1uLm8KJKi2OjNp0nSBiHN66irH7tr/40lxg7RY3PwA32/M/BGlYKeZ0Baw/mg5ZH
F7Gp8dlKMWcyiQYS1AchqzgMSU5hxURKBwVuD4uzi0GNYPj41RrBEU+b+Yr5jLPc0vz+BEPe4LvE
ag78S31Yv1pYQ4xK631ic5dMBzseib1ZBYonlCci266mkbI3tcaAdJfswn3DQ4FZlMIwuR2gZfWB
QyKmhi4+Dc7a+bcrKSv0Urt2pyxe288OOjlE49FE+YaFq51BoH25b4xh0uCdSskUii+YkDInT24c
uahsZsiZzX12T5wKgwV/p2p8kPz/g8rLYD8RVgGT0XkEq5nyW1p7Eyr7MKx3/Sn2D2aKrc8AdBSE
fPZmgaXO/3+y74hBOzhNncMlul1Fv9pOoCaAMMcCZ/hhRMSNJ8+iW774OZr5m3XOfsLH39twSwtQ
oMrFeMsvA+jVw/kFmj4TXAfAwFOzg7wLH5sJz2H8r1FJ8GIPTPUPJupSLZnaBMunT7IDygT9uWkM
ti2EduBKQqvUFx9BBCaIt4xCIzNnUL1eUxUDlBcab1z9jQEomCXPWibjCSMWZGb8AiCvlWtAv/GU
P4wxDm6wgKZ+ZhYN/WKtxtnktkY4wpFqdG4xYxUg5JpsvyjyqTkwZZ4CpwiGgCdEZmKWebO4IWyk
ckcVj8jIgw4240bn+G3TGrt4QzvqRgDMKK592QGqYQquNqmdbllpmKUErsGXBDUtBU7/Hs+W1QM2
R9HuDU/fLYR6TvTcYbPFbDb/zjtHPmVLMDzYPPfJiI8lbBWFFbPAvYBf3mx1H1YjKPlfonS30BxI
AskO6tu8X9kjKWwXsIWCqUlHwHjHjImFFh4hQzTQyCvzKyEDNG5Rf4GtyQ9gAVkKQChDvgJ1ZGAk
Pjhu3bP3fZMBuN1xysksMQvWqZRuWF7ETZyF4oIOg8n4CFB1B08mu3rOt/D5PQJnHhv+xYA4gg0/
TEBZEEupWRgkFFYZdLW9B5HFN6rD3QBf6IehrXq8XwCTky+CSATOd/815VCnCmYX9v7225RACqpg
QHBVsjxxW5zvkXMR84NVf55DR2JJ86EGfRjB/mgNOb4FQEYpfxq8kIsn1IGTNOeU/24YiGHOAhtq
2gRiXwWxTrNe+CTHrxgdOMy8mpbQzdyKa8J7tBtvP7AMIpLEHURt/5yycgdCuU6jNbsbMJFdFA9Q
2MkyN1X/Z2N3D6ads5LQrioZdOKj98Ivj+AIunLe6ipiF5Zr8McAvv4533SYBbBRy2KJPTMvqzXQ
d51Rj0GReaZk3QPc6uNLCTWL1inVcwM1sL4KG8pysTmxzb+MAnkiLB4puhzVH2/yNlGNNJbgpB7H
O7RcB2s81FU2v7LzOY3/YJ7u6S0b/IcZ7XmxsU7f1hRqZdnjVGA8oeaBsGsLMAALDkvYj8S2o5uV
0M6IGYTZvKr4y6G0Sn37a+yexgrfZnbfqA9zM1sCsrO2Em4ltzXSY+5d70qSqjD9QFVH+omN2WeU
n8Ftwj1Ukf0iwTr6DZCtmPkMUBgixteXYog0IpIFjgu8TyIxi1OtrwB9Coh31ZXtAAMkZK6hMfkf
xjvcSZoYXn4offs7udLBsjklJVykgI8YF4lpQtH+IvVbWNhehb/zkA0WDGY6S07uPq54IuVJipsr
BytkQugkqxWYFKkMjsA47izTeAJIURYepGb0tbLz/UzQlZWRkyTZqQO8waVJr/1QPtN/OydSFEh/
GTqYu/xEsN0d347SlnFuenpsSZzCaODQQs+GJsWagkEDcVEMoyF6u7cJ+3ZhHMaeFgHiiPkXfRJK
aWIX0OTM5DnTzqJY4X0qGP0wYBrr6Q7ZyqKM5j6y1EHmw1ShBGAMM6i61nvLXsEr9esNTzYUsPB9
ZUjb+Ahj6IssxsqWWOlwLhOcZyxS5LIQYOIufNEroHC1K8I5hh4LO34qktIVyk3uAzgBIynwOSKK
mkOVGFoZ5/6Mct+PfzxTrxkybu93ksjHFhFYmYmOctnGaxGgIpOFiMdaikGChA80pjU7oVhlOQJa
yP1gTe5cuRUiKwgAACrSL5AhAGXGftmFrJdAq14m/qdnXH5PHY8+JDwQk2Xt7x/4qSC8tkAHH4ff
9nAdWYOQxxi2UnH3nofmeoD1TRwdFHVTaHLYY9a7GgknKIYTza2IHtbWyNCFJoeDxwMyHEQYdNMD
+wY/a36bk1lkJBs8Fkl6qvUFckCPwd0TRrF59N7drBqHC0iXGg/+yFInhyTCAdsv5hq42MNgh0gY
HLLhEViKBCMV536CLl6Wu+iscj32+fWwDjA8QNDVBI0+F/QkKR6Tdc9awx9H5Kmg1P7pvg+2j/ga
0NocOa0VvNe3Jf7ZNyFg4Udjp2WtgYNwGECTRRQZrIVN6gpb4q+OMUSpW/USN5l/rMIcu8dm8jPO
+GWwMsUB+TzE80MxEKSbixGySxl/c7wDvI915m44SEUcqYfb0sDHeO53ZVe9wgkCUBmUCEu8UNDs
vrx8Et+DkSIWOdQmml9K1vsg4j6E5SaRTzD0MZDxACiMtGFXBfnIx+nMYBZh5f1Y4j0Ai7nFw4S5
LI3AOA4YJW41RNOQAWAmyle1NKWHyLLZk4gqxsaavSAmygROIGGr7F7EH8fCxxQCYKtlg6pusYKS
nfvx544j0vuc4aI3I9cgvFbkAYv9y09fM7ZR/tjZwBQx1ux+rtiR9bYVziYtbNG9M55ttzhb8EuN
bfA8fXdAD61uBB8h01U+gRvv6dN5AwvsN2s3NuAsudIAHItNdjwmbu/l9ntsHwMzkENXb/9FMfOA
IMt8uDgbTHNuGxFt+kgSkZrZc5rggyKbGReeau+6KRRm2hROX847XUhThjzgb4AST3N5TfAYRw+P
g/zNeQXXD/nBWHoBHOFRxMd5+C+ud6e3qaNeQTz7RgWelZMnPIKOTHyp9xGlho9dIO2w4AsInfDN
bdbdGmVtPNjA0GWG+pjvCNjKV/CV2KBAll0AzdtKgpa9Yft5yPn1+OcIF6Y6GLijD+9WhlCfRyr4
/dO+84LiqtEtzqkvMf/BRHyeIFHJD6HmeCKz/ekJTCsOJ/c8wrOp23XYbUBhFczXMbZJwP5E3wIU
H1+2vAdl7zto1FrzgG7KzNCWadMaA3fqAnwI3mWw4EO7htTVRIi5puNDAcpD7NGh8X5iA3aHC4K4
H1QBs8TwG0EEiPDgxBCdoLwd0agfVAxjk6wYvJBh6TvbQsQ4wzhiv/nFa6EWeV62chb2n7TiDZSo
l5FQVSBlwnBZArxLu3LKDfhyEO+t54ndDdZpvwU2acQHhrDK6XTZ4ey/NiuCLvMgqms6HTwCBP2F
9z4TzwrPMJLPp29bg4q3S3ZIOVbjy402nq6RSc6G5pwGpWZ2mFUB1SxlHoinj7qFmRX3gVekYLAp
DgxMJBLEG826nZTzeqZtvuwKM7sc6D0NowWyqwMUT+fWa/5uAaj4EAJuz3lSrYRqRUwYgm8YbuAR
4gYASa/BXkyKH7hq2YjbWWvtZ8UaorxR+cLthKmaOil7Ytk8jiVnX+EsGwwaR86s6g+RE143IOtc
7/3AeaAncxVIqkMYrqDq9ZG0VtigQ6KYeYABat/2oNHpFeRtQaZjHaksR9AzrjCsBJFHivLDoJ47
im4+1QcMJbHhGkizvCGW2XIGYsD23HxDwMXL+HsdOwO7DDFemw5jKiSXjjviwDEHwru5BE6TcgFd
oYQV4b/YRuH48t5gx+3cdB15ObIQcNAXVixwTvm3L+KFYZW/CXhv2Hu9bawiACziFxftNs+WNV6j
mIlcoRIXc1IoKOdTirP4WnjQxF/BI8+pfD2EMS04w/S3rCf72Y99HWo/qv2GQwXIT0jV2TGuMA+j
Lfyd+7HgKCxqiII8TpqRecyRMFVMuKgDCv82DdsTWgtSOshZcZEUKot8aDS0KsFtXduqBdlUkYTD
pdwQgcmQ8DzidUmPBVXH7wKYPJBcQGc2rxV81XZkDLMd+9h9lE9Z1CNH0RCEI8Fjf/ub4tArI7RF
emKBhSi+irySVZTwoGWduTeTofll3Uh9obEqTO0yqOy8W/Vz4z0vl39TjVXZR7y8WgySx7H/Onx4
AGzi1+lg4y+9PH6TLPT2Ou6IpBvoIwKUvqi3whpqnZ1B4iQLYfmJ334DdITSn4JJDUlY15emymCx
Bfqjhryxa8USDJrOx+yRJPfUy1lfoCrMdy7exoSRYavlFqitu2WKE5HD9xXLgY9RtPXW7aG+5Q+8
YsKNaVazFcke2y0nGJQyAw+KiuLk9Bd8amKvbKxxYgXiINkXzt2tlrdzVzt3sLUQXb1y5ZNlbgug
CowXYEB7efuMl2gzWIjCoAU2hz3ZB3oqF3lMupQrA0GLdZ28+JCqxGoOr4kG3JZvcioAkenA6Ca1
0zoJc2CIOMgHIsab97HoHYduCrflrCJOx4sMJjvXEE1767yZi0jM+iA7h9PqUab5ibcZPsdx6VWY
CScXwCZoTGe0SeWsjqGg9itmLv0VP/BjhngydAEyQYE17xtoBxCLgcDscoZE2KADC5FT+DpoHKd3
MrFZpRJhYPLk3XFg6uPUgYPRX8oWddsevudhwBdwHy8a75ZDhJrzPPO73jH8Jxzo5wUEti8DFzin
JHi+oJGDni0YVtYdIlZI3zpEnErfVun6lzU3VxNQYSLvqiM4OP/EQPYbrwsGi6GRO58/eMnSpsfp
zvmOy4PFQbZW/Qe09DTIl52/n8GwWMF4Wii4E1TGvjHA7N6V+fo62C7wgyDFWrBxv+YfhngeozTO
vXeeGJ4AMIIsyOd3d3R4oudDyAY+C3WENuhhc3+Foh7zc6G54+zcMHIbM5yalyzX9dEFgyhDWXbz
ktVeZdSLQtgZ6tIa7Sa754gWIHrbz2n/cLc/R674kj/+T2T8vHDjZcXCZkgx8GUmSrmnzy/YadxJ
sEQWY5fsa2BUSBeGXcq37LKyolq9NwRi7zBHxFe/Z2ywxrqMJsS/jowe0oN/H5RoL2whoNjAKmd5
NJj1kKQioXaK9VA1iqtY1uD3hLB8HB2YN8wKljq4TS3oiXjIIihmltocFPdAIQVf3xPOu/dYOM0q
czm2+BOQpgtNNg7EFE7c1QNpArAIistcuyVWgVB5c7wL0d7yWxiX4SPNbrFPgls/hP1hCoWAYmLe
FsXsQlOf4AXrtXwe1Jg5h28IbIAcrAWhMnxdQCl0pVugyo0gT3T0/ZJj+Iaf29lCppv+TCaUWe5S
JKHP31TuBk3AqvhD9QPtlYdGjUXqUS1qO05WNOHUYE3sXg12kC+3h6AJPSupg2GP2IqXJQUP9prS
hMyPf9b31a6h5F8wwfRJtJlK5yGELLD/VpDFRh89YGROofX9SQuw3EDgzEmIfOdjIWxwWt10GT9Q
IrYWRpV1KdrLGV0lkTZYTDWdnsJVJf4199Xe9A0TEMiudkqUE+Ay1KXOSGisWCWBZUjWD7mCYvaL
NfZWr8kL703AX86aDP6WbAFhPzfCkFHYBqLpp7aBM1IssSK64WNVhMqWjed4Kq0+W0S0eEAN2C6G
jV/hCFxaAMwdwz10gRZVr9lT2TXkF17sxyyPl2A8U2AUB27Sfln23ZFqjVUoHLwleZxbS9kag5ex
pmGPGaXnu6WyhcDDfcIZTfaVywbYfvl3yL60v2guYQTwPyyApaat0w8wlz4PJzBhW3gvH/OS/AG/
8iT8wk4vNuksh+FKgSJ53kttnF2xd/4CE2HkAtsVwaOpIcOFU8Y6RSw9XkYEKYxXObFakG4eHphg
EHcQZEK8W1Hw4CdBS8J7iUkUtrJBs0j4VrhnT6Wd9+5okV757imsHmZ7YDpSDjk6QCXGocY3RGx8
DRhh4ZB9TfQy/jB65LdexlNldmJw+BvPcwv4/tIc88uTZENQKSeLE19sgzFBie5TxhWArJvtQTe5
X5Qd9+8RcC6zbNGW7AEYqgzaa3aON42FkECuiLh/oikcsPYGlELZcsChzXjOW1B76DYkFQ3ju4f2
vLve5rBN8100plJ9UYrg0EFq+I+YKej4kAdYhldxBtMqY8H9cUueeeXGT/3888njN6XWd3etYM7A
SVBpQfwehLbiAkmL0d1GYU1xt073Lz5tBhuDXd8ZzscYtjI4zF72iz77seKoQFjL4blK7DpYVLqr
zfs73r+ns8s8wtDo3Xcae2Z8Am7TxdcCVjOocUPjQv6KpUFppFswLjKn7ViIbbAFASsgbIpozhVK
W3SZ90nu6UfwMPvz9+a+LDkZRbPDLspUOc5rB3eXf+nVnfVZYMg2h4HFGDShMoAzcUSRisasfdNp
kdkqr4rFy4k2hAJj+fpw6+V3jQQnxF4O0Y/k1XSyE/gjPIMm6K4P2QPpOjkWqYXYLtcXcKM86Box
pKsoo3IcZDekD+RZxFgVxHs02aT6O/BfS+ERSbDRFHePMeElEEZ9Ikm5Xj99wh3nj6897FbAgIQE
yvzQCP0/GKLFOVGh/hCPgFkCeKJi4d4zQh5x6J3d8YoSPSAm1eaFnCF+iJAm1Z76A4u66ZCv76x0
v7MBIEiffRUQFdwUCC9iaPVbL48Ss7fDooGz73XEj7DDCexmacf89HAVGhmGHMSamAArzMr5wgoT
Pbob/yCtu2Im94naebTXXz/xBLAn6WlhiTaFdZYC8E6TkzuD6H55ZnZyuU+RtLCR2CnnD82vBAbN
tTM/lVkxZcJEaycbkP0d4hUnI3AUSJ8Sch5bdRawInxu+qoNqJvb1E5iiBD6/A2WwrRK0ylNAJh1
YEykAxMgkb0GSXD6cCk4GxlUsxcoOOFlLt0H67dhWADusbPDvJknwZEg3iknyiWWfbu9uxv39YVQ
/uCfpMLKk6zLnji9r0WYoP+aHZzU5C7qO2TMoEk3yvbpuUgX7GfMyvIS8O8bmDXL46CBxdEcyVoP
hvMRUML3DxLUeA2sIDLWOYGPgiLChto6bA5iaPkbbXYowqb0Xz3Fyr+GPJVHhjdLjdbJXYRKNJIm
PvlwCClbwc19gle+bUgY2OXob8LV9phUKxPJ4X/izeWE8iHR64RrQvEA09pwwDkZXbQ4W+ndAcvf
xEtQgojEO5TWgkeh1S11xZVmjehjbDJRz7UR7568l6zO+EKRvSAiACeiVqcucdlCVf6F4vWcrjZV
+BCmpRbw6hYRZ8/SgP+2YHbWcLngGIB9ZRPtwpO7P3+NsDBWkMJwh1bRYW/83PuHhgVhbYOplkSy
H2+44/yDxknTAXhTzbF7m1K5Q+DAo0+KhYWUrQieLlZsnGGfY/9cAMci0eHSEA2HvbP1he3N8Nbz
d4T4iaH5+jZPBWMW7ytbXBaVtU26FXRSKbrFB7oQVgi8zpPF87LoGT4s4Y2AsEIt5eX0E7N/vmFt
/Zg+YdWPY2KhkPWAXiBB/Nkfs2bUEwwOyI38Xcae71GnkIaqYCMsY8D4rSuvHViqQCewh9HCF1Ln
savMU2EsGa5iOjcT6hfxd9FnIlpisag48fTTXY28ZoNrDyzxC28Q5eNx4a5hOnI3YXpyvXiqQwgx
wPZpYfNASWAWu7tzaljbdHpUm49Q8htHnEFABUhOnhYHpkEzuEQk5BSc4xwSqA1djsHuMoH3yU7T
nlOjiBFhTkO6LCA/sj4l68TZRyQtVJm7Q3S22AmH7ZGnUAf+5LTvO+9/vmVbWUw5LE8DzjnoYLoP
h8yPnsEGCzgfIhplHvQ7lNiOdky+VdBgqyib7+UvUmFDDFkr3vQD2r0dW3ObsZupOrUvkOIrfaOw
YzhwmnJEHEr91OOXyDzgMKbdOx9AVP0LCWl8kk6njp64ftxj3gawUQxz3D0ncmfsDGNQ8KAMjWiI
UmEKC1gsER1IirzrrD2At/RsFt6NDVY7wpsPIQ3XEYRan/NlnSHew7sXHb+LAj8mPJL458KwYFZC
ZAZT1qM3herUMyaXHHFqgplShrr20vcVrNpDrJ0tLNMdeVmusKjkbYu8+QUaOAL+PmWzxzn34wNC
WGCuCAoI1swI0MYhFhwTDiI9vL5myF/1SNPnNDu82opdsf/+7DrHAu7/wOraoSiFGbVjoA9+x0HQ
4MuOZbuByUIzpTeDXqiAfdFaG+2kXY7Xqd+6Iie6SFBz5GscsAnr+hdQiMMJKDwqM65ZM2f1rGub
ZgXHL9BQETF2o0MwBRl8bF7ZtEa4yDMdbHBbs0QJSoVG2Sek+vTxVc4RHkQblQqv/Dlb3w+ftyEy
tiCrIiwmtRAEv7uCRiK+f21SP+xC2DjgQtgegq6BlfNkXp8hFBdLnDhvdtS/9UciwwVWHFyengne
hPKGT1WAvFga0OPjQkYBjcQYEglgMkulf+EKY28c/Y7CSB6W5tArTCJGsOpllWyDPPyE2zeukkQ4
Kk5voRkj8qNgnluqx/s83Vsvq9olNpTpjtiSWRa13CG8bHC9R9PwLwcUD0PWEXgssbtQI+iUzgDR
NWcOU5qH+cXkt7xZHaJsPtHAMTuiWN33GhKW94GdmFI4+oa0kwOo8n+DzWcyRLAMXZIgULw6McNn
JsbNReGhlUxqHtzk28hYI6LomSMcwd5M/pk7WmcuXs5+soYYxm7sBIeZJSmBbg9iJdMVJwiLmoex
6MjSXb5xMKjox7jMfKT44X6J6trze+UNJWGKCawhLVLjb+SPZ6QAOaWJn/e05qbAxXX3wWcxwOyD
r6psc7p3gIhwWwTgQB/5I8vk6RG4yL1iPjKIKP0S2pHCRMVe/9SderPRtEFzzmaxPTeMXCOLwM2r
sE6mZ+Oy4hAf1etkXv0fs+0LhwB8NwzmMYv0kB+DvB4z8ujZvD6810QJ3SESCTUmcUihHKs6hjGO
oJWTA7fW4KcigYMVB5uPzGSffCeIXc9lyQDNfqJakl42I5CAWOF2ib/65Z8nyMNYs3Lm/0XwB7s9
kJn0/J1IMwCyoB/AYwK0xkyrMdcEGM4BXG2CPfgPDb7z4+ufyx6Q1JzBD3IpF+LA8++PrmxjFhVJ
aVkAlwZ303pxDbL5126Wmi9bpLKz9j9fRfo4CZ/8yZ39xGoaIayJONZK+C5AVCs5vNYCNoOauC4m
o6H9Cut5hSAFoAJRBxpP92ewhoKyBztOP8uYONycnifI41UEUw8dEVEna+wc3DdIu1NutenTS7Cq
R7qHv0gncmi5zip2h8UuCZQVSWwsqwjAihtWdrK/bt01gwQG4liUoezCCVHoofcO+w/AboKcmNST
IwW7fxZ70Pr8wgn7lJhrxTlDrzcgDLnC0GvIsg5o+XA4IxA1Ww7iHqX9CaabQsv+WPzFO80ZOULe
WUN8GcU9sMgOB/Pt/pqLuB97f7gfb7wsDf5H9MYiuJ3429S9BSQa0ghjVGvjskpkikrKqGBzv+ad
uT6fW4sbhZBEY42MOSHaDBWr/IFI2yELkDflqjgdWXuWuk0hyDjZoTop/8y997wTivM8jZd3FbOP
fANCAW4g08j1OdhWrF8Wsn/XOV45u2IscJkxIFULfhvsuKDV1xgTeYiZtSshQZZQharWhZ4O2uRz
Iox4WnKlBi6uvOwTkrGu4UovcjzrtQTnwTirOumg/HAAwQGPhjAMvyLu0A8pzT9rV3asoqHbphFp
ocaZbG3/iJpswlXGyKY8iROs5Z/5WtwUlqMV+AZjUWLC9IL11IM8aAsevb1fDUGal/ejHMZk7mW0
RyigWfWBJLr3nvFRdUzZxhN2LXXQHhP2D78H/jTroXkOAqKEMcAlG4BVr2b0sDLhYtUBRmfP6ReG
I6jO5n0kGxypOhEmm5zX1/mxmHzyrGB/tiD/V0Ma75XECf/83968MSJBphvbEiSBQZgVMHd45r1s
NJVlvarNJy0TI/rL03oWvyd5eS/FSm42FESsjaqfT7jB4CNMfvadWd7NoWKzSslnPZC5wu7DtGDY
oFA3xJSZ9PjanagnS16OUWPKVp8OCVUXWAAczFeD0t5oyAZm7cZZDH+XY+CUoRhBCvzV8z8sS+lQ
OuRJWGUiTTsIykdKh4nDjp0+efD7wjy6xBpiPBcd9JsRjBkQgvV0hMPwB6QMFomwJLnu7Xr3j+YN
+WWBlYRBSpZbQMQ4wfCDYMjmVvwHIw3uUSxgPyo/DkE/HchVsjZ+wVz/tsSTRVNFSAP3HsWRmb51
+DMS3HQ6Or2ige4bVzTVVBqetM78Y6266FNm0ziZsWTxiGvRedYoAERiwGDByK8mgK8mHXg0V6Oa
4gBjznrS5ggNxZikmrgHLLEs8NhY9aLXcSgeM4uQJyjKmLOZ4nTaIyruQJep6gABqKiIm4SDemac
LVi5j9z92Lox55BiyUqa/uonvHc69AXT297FDabDHPvf/6nVtAYR8zh91Mxs9u6t2r0QqVXrj7rI
wCt3z8osR5Mbax4ChKCbDMwekjBkWTsSj1tZvyGRYLAeeH0RbZJynA1geH69cmSNyO+zHtDdtd2+
MsHTyGJh94R69pLwmFdxMW8n/es7AjHEvf09KzCkB8hL2P8qkzL8KSZFeIiJzXVwmtBy/5Yfr4dU
IUVWwU5WCIK48qyGPwvBIbnjS6X60PqE4+bQSfFzz+kreAUm7FQomvWCkmXRjtnk0+uMU09KNQR4
9vpcZErHwP3cRYQu3pZ0mv3D53wniIgP5pT0dNxkEfvF7M7nBOrVz7Q1T6+AfafHLxO0hfgEINPt
DfNvJBCojBktixPMIRbqPrs3jn82rtrYOJO3QoLtRuAeb5uW4pjPfh8ju9lKMAEooAmisWaaWnYW
LgkD2tbCz6PUzT+MMrL5vTSXA86Z0NKchAe/XfRgDlmQ6P4K84onLIyqNeY6NIboDnS07FfiHkmo
+FGB4T290apDw/lr4a48he4QqRkCKoVbp1h9VwUuMbc0hG2c2BJ+31Vc4pElKF2CHgAyw3/T6TE6
yVvF7kFzSMEmcS1V2AiDge9wyLBqV56/jmPxHgtm2Nf4zh+87QlvMZQIAp9kkz9ryoHX6vstzhrC
7zbhRODLRTQxChJc7uhuuHjUFv97uh9uBDjcBOen3ArEr7oKsJgGiZ7+FgPusGMn1jP62uKPIW30
OYlFzRqL7GtzsP51BkYrKjdcWlRU0Rpg97a8r2VflHMVK4z7cRi1xzzqX0mTsgl6N2MARRjkxUpl
o0ByVznFcvN+wh5tir8MN35sLrCVCplczbPiuwu254OtqNmSqQm5FFNtUFs0ncYZt711dm7mrGbp
fY2vo5FviNDIHwOnd39sfjn9KRJisdL89XxpbwGOGjkLgw2yGi512AQR4C7HKeKe1OUpY0Di9yuq
i1cRzmh7nqzopOBnPI7narAkm2+e7Kq5POlT34FkAEl4FuGpYLqlk9yAjmsviHMZemJcfd23p5g9
TnD2WJiCsO6Q9U0RTPLTy079EQ2eqj+Yd5hLC4DMoWhHhXvT4YZmjGBys8RtotZFB5VGwvEKxo1N
xOgcrjPWh70N7TLPKTQdIpeQc8wT/PiIcfraA/xZGHGF+q/amq7FX4Jv96sHEQ+pMLSlPoLziWCA
7A3CEqQdoiaiJOf1ppgyPKl0fjQDPNklLe/1jNiAbTlnBDqwvoeNBiiwjfETuUDEhAGu9mJBHGBi
wPc/x0VKYEfZX0VJAOZBk8eeaats0TWi27k5mKEHhFMCIQz+sQm4QvA5mckBinGRev8cZMmNwN8F
JinYiDmv74Bx2qfV8VXxcAu/1BqmYvnvrEf7YL6tgvZ6BpW1P6PdQb4cnmuosuyWWQPYxBKyFAAe
5HpiTujWxzuORIEcM5fZa2IVgUAFwQakm/FTeHfR91jFZLhl1EgF2f2AFAkl2Ax7ePe3QDlnnwXZ
RYa2o5olCjZRZA+C+4K0L7xNtBUDhs9YYx4K7PechHg+4upX5Eu8jB+nUDN/6v1pA3AlMTOPY2AC
qLJcNLCGD6st4d0EUC3I5jhwImrAeotHKJndiL1PfZqtKwv3uDSvP7N3zZYMfizfcPJHpcb4qaPa
TZANd2B3cgANxsLgTZv2x0IcP57hEHUWs8YZStXTQ1ZzB+pd43wBLAkgik8KrLAbCnYs50bzD03X
MVtwo/BpJIPq/M8WBb44JFITtyzQWXaexgibnlBj40pHiAk4ICysI3E5aj9bjwg2rAnlJlLXvkLn
OnFuIbrqISwHO89Qyr0wYylfJFXV6wBHPIqZDhBo9hYDp/AE6Y3HcIV7L/dPSGdpy5LFY0rmNe07
54BXbCBO2wN7MNkp6JQH2856MM33W/1KFBJ68cTG7YgOnHBqUfGQPzvSqYUE/bVFQ4ywOMDp3ATx
rjf93SCk0ZvAo7vPGxjkjFSOyqKZEyj6Megjyexbb8zu0ag32PXLNyIpyku1QizqkSnLa7Kfw4OF
YCt47YBaqBkJ+SJteVU6yekWp3QBurJ5WO+ot9pvpBHEF8xcfOzNiXOZ8QCA3w0JJBBJexkYhZlh
Gg+8khfCuXeXmS1VVuMwRYMbq0tMhjb1EVfioANkZAYyStC6/YkNOOQjoy7MlCX5BZnmjzYppszT
A/2cEffbTzYtY5lKEENK4gmlmSmnO1EjHChWFrpBp1hJtjJ9k+iD6VI9g3Mm0YhCWIpF8SGlkdR7
gO6+eDFx1U4myVQQVM5fIESeQgGx8EVc25+bzbDq470K9z3hzQQbZmRmK6Im7N4khbmKmAjoY+xs
OqwKEjaCGZ0mRojIk+Ca+M0xglmjuKxFYMkjd/RLSxRvTBWIW5eW9ZE5hO5UMAmwhWMjCO6pS3q7
/noYO0GRwXs6rIU2UKUNrTACwTQdFmDCOfC27zaqUEydKMzYJoE60B+OPThdCtQOdMQR6CPhZYwQ
RKDxuhDAhyOC1U+FGOR2RTsx8jBaKSGDjOlaffb4d//O+kWxHZEB2rkXTf8COW5exndxqYR2lCwM
TliwWNIg9qQxCCNIDZAHE0NdhgQFF0GCd353GjDoYk7Lznx2IlCEdyLBZ5Pp4L6F8/D3tMb+b6LZ
igvVFbqR8SAk6Bs+wvSQkV5EirCeXDh4wdxVOmX7xbHXngjAEBeLzcVoMli0Ces2/jXUKHNs5SvV
UmgDb+HXaoEfq/huUrGxp7xH+H5mrDYKTl1ue4taYGxtJiNifjSYBcP1AKlQGbKvshmJ8BZ+26jI
fKYYsVQk3/HhDOZUQJzFY5pLmtTDil2ANebPBFSFr48i6yS4BCLwZODiWlAGaViy1NhCwxr6z7mI
eSMJBk+ISAF8RO07eZ8fVjFlmw41kHfS8L/+jsUwCyT3t5QDmg6FlTV5gVhozxlKgeNHcGQ54w2O
ij57rqVYQjQmJl1oru0OFYhi1MZQCLxbSsQg1KxrC+82DwbT93UQt+R2sWFHWAm0sxW5BIQ6+yXB
5ZI7nLXsGBuRTF0wLMIdvgGFk9IHyKnMv1GFoZqZbCTGHdHHIJzFD+BNNGJ7ePCus6mUgQOya2Vz
JLYTuroJnPojoCudujjY0ThaEkYtTMDw5dnp6zgEUcD70YdsvmyNypxs2iW+XgjUaJFWCYQNBERW
j79t38JiEmwgmpQFUc7LGoCkxaO0QL38XdY0Ng6s8KiH738a3TGo19mOMU9M6rjF8+qPCXajWFB8
BU0GeB9YAHwsD4f4+HxWGBA9F1RezJLBPUer5FCySn7jvK4cx2aFkIuY3GLLwXUcR/LxMX27kput
Exi2QKIwWgBLx8Edtj50ClXXXha+u0/VegK89Sw8yT9AisAhnL5s2dFbI63e7EGUlyrrFnhRIuDv
ttrOhJyKe6DtOr23+fscVRz3eXl/LqxwsHhuLZ+ESw3HG4uE57yf+PjRQxR+yXPQAMb8pCArVk9K
X+bl/XstOHebS3nBw3eVQyjoWejZc9p9xS4vQmTN2pPEn8OPCxYTLEaRg0sBWdF5M0rhv81uqdmp
uChgDNubZk+yxGjfP96YS8lNpB4dEmErkzH2hhqyV9iPkD/SMFm+lgNF718V87vKuaEmb++Q6Wcc
PwGyEXebghiJk8gS0ipgfxO2TDGHBJpKwFB3P8MmhS9KuOPeGHPlhRdvPDrWM1xPelNE4rOKcHW8
0aP7Xk92ElRMPkeJD90aq12vvxoE6PQHriZ8C4weG1CbX/jxynk5MvtQJjB4mw9pJZZYBEPPiXC0
ZaUOlVny/XwHfG/x9iEUR2TQXAqHpJ1mhVMLpJnLkOE2ziEHSNfHvJ0NCESfVfNr6jdToPk59E+6
dEyMezielRar3/IBcao1k52GkXANdbv2y76hcX3pUF0yFXyNM4enBGJBspCWzynShQ8H6xSKfo3k
H5fmuHXR0ljfaxqKoECxA2DjTWkT20o4xjNp9rK+pLj3OAnuAmaszOmDUUbm9ZzdpmgxEEFNOlAG
PkP0iQas5G78wbpMfOQ7kCksOLsKKprkiQSzhy9vfmzBzJuLST3EB/yLQJJB4RiOfy4mFFxmDjYe
zjsuHJlJ5RmF/8I1oexV5mdkNrvxuQFAoDkP9/iOnPPoCxGshhed4iBuViv2xVZ5FII/oBwsxaf0
1ySxZbPfZnQsHahFjTPAQZpDpXFGx99mz1JCciV7zxGgBP9xdF5LjqLLFn4iImRAoFvhrby9IeQK
JOQRSOjp+8uOMzF7TndXlwp+k7lyGcmkgs2+THmkOK9g50ztk5kgUaBI2NV7La+zfLufA1bDxN7l
JeucPGAwReGhAJFYUtMw3hvefXE5Ph2QGFhM7DLzeOV8Z9IJ64oXDwC1ph6aPpcGQ3dPj26RPgQn
hnB+BsjnLX6JSeGK5WKmtMU00iw9crVmLyfdYCDtYbd9O15cOmVsVjPcu3gepfjnasjRawvg8GEx
BdLYcdvHoqE4LSARDnhAxgq6C0+ngk2hOp2o41y2X9h6aIoSFR8eESP11+mEbn3Dkifo7jqsmUcx
tIkRx88NDt+Hv4Gheps1YBoyhdKDbPRIIEyH8mq1tSCel1E96mGz7WlSeg7ZeQrWJgzMgaIFQ+C/
sPS1taNMbMA+8fNgcfQBKs4hdevye3yPVQcsQhiN76Bz4ALnLAHfhnCynuOBJcSlpcbHhUoNff89
qP8kHuQ+//YxrOTWZnOCRt+d9xymMtyUy1jIPSXojMSQdUcZfAgOCJ4iZwbBWRB2IItvK5QHnf9J
1e1Ne6zZmIrORWWNYRvTzwUqa3Zuxl2EcYutHADsIn1KJ9YBHO4Ttgd0A9aNmm12m/SDioPNfix+
ZCEXIwWTYBQB2z4jUszbXwt6cakfcNbDSmrEtX8BolIdWEraGKb4kNSR/wObh/uctnbpDo9xGv1U
qiBbWRsU3GytNKzHzxnI3bL7ZUhPUQdHBxURQtmRaqHkw1q7U2IhoWFlfkOHwwibETQ11/Lkopaq
rMduX9uU2itWO4oanw4bY80eUM111cFjanSBboFGmfb0f2/7etIOM5C3et57/vCOJAVQYL0ZGh0q
a4QStwNkjp4Ez3YITUpMwpjbnT8tWKjOb/EIGgNYhuxFgE9mJQwSU4R2avgKFBhAWy4S7znN7S3H
7+A7mJFUM9fpdgCK7NfxvytM6dGYP+0L06+TB71abN5HBSqxq4+YCutMrAKZnN5sljBtwGOOo5oj
Nk+wTKXy7TKtv+Ij33HkGbp6xJghelhIOKCAseiY5I2zaTEUM8z5RzosfvjCFeKE6Np4CSHzwdeR
M7O/psS/oExsLIScsEHp2if9+G2fk3XjbBEWA0ag+RN/9h1Nqt1e9EAJMGVSJvIZe04rH7xigPL3
ly36cHMc7RjQHT/olbIlvXnGbIk4cXVJfQfqq68fMdcRlB4iLDnZuUtAhs3O+IoHpy5Q83mAfr6Y
AYg6PMm1hL3YbVfIFIV8s3rOqQKe0Kz6Yl+8lFf5RBdwdV7wEDTGxm/zvCHYPKZx/zKJp4zhE//C
HypkfXLzoK5dMHbi/mLiE+DjSO/sqGsdPx34RQ1Kuy2MyIJxIV/BN+KrEdSW88fQEPow7xNVo+R8
YByNR0s5+8U5/RXiMJQUKGc4LCRgM0RdQGv6JbpWR4yHVhBBHIc/AeDMtLjKOJhEQHdGEwK5y9Zj
oWGK8qDjYPzAL5jnKeuSthuc/obc/8fEXab1dAuhGtJ8Ik9wA+jbDP1/ODsWoMeMg5eXOagrzx8X
EZ8WziQRpHA7/hFTec4T9CCv+SWulsxnMeSH+vCzqh0DqruHsQ26P4858uTuvOYdzqwMkmKfEAuM
ATkCq91r3j4qfl8MkajJ09Scw4WKoJ0wa0IiwkQfDckxBS8Ubw7rxbxLtQxy944NDBEYEkws5xrX
37HC/8xwVDwVDOudWv0kxT8BQiMniZIQicRyh4dt4pfI+jNS5mXUSiSRulw6TE/hs1uydL9CjYh5
nixSaT9nfJIs+JLhjf73FOQOnhenL9aNI9zoHd5SL6SL8TBj5OnoMwBenIV4SpT2InCEtoGGSh/R
joAzipt64R5LTAE5gHQaPtLgE3AaXhj7B8j85gKzOFuJqezRIGlrRvYeFxjWR5hqiV3TEx1YyfPr
m5O+zXqCma3ZNaQyORsFHVJGLbqbYzq5xZ1JzyaO8ErORbUDezIf8XlzgpTY43jPODWFbnAZM1zr
rkkWLeiwxFeSdTf7cECDniSvINsLs+I8QUNuUwbz8PZEQNkkFe16SU3hvWGcHhLVsIPXCC5LQ8Gc
GJVNOn3YDWY6LCcNlh2cT8icGMf0TD7gG6AKJl1nVIcYmZdHbXmNX0sZJ7UsY6ejI1pxWgn+aUzY
XKC9kNTAL7EyxGaJmga2csDT8p7oeN5uORL1a39UKATxIgfXOTM4Tro2E6MYa6vzPLcxwihXV4Bb
vKOZYgilErubGARAAg33pVWW1Gl4DK0lz6ZNk+GCVgUop7BNo7eCwLLHeQGrmMdOleON+4nA7yNN
y+7FJBJk5pwQgc4l/LXlBckYrnGUMeolIhdAx+CayZxCaiLaaF42F9bmckR1fNtxmnI3tgZdrvb4
4wGmlWssQIZkAzhrvPTj7mS/Lom2Kjp2MbT32Nd/MFfNxsSZsLRgAgaIFxkpj/L4u77v3nwaF77s
1X8HRNmTiWR4XRczG1d2+MnNYLkDLxYgtKiCq8G4A4kJE1Y2NXm1BT1/FqUwSxWXbtOD01uCPzxQ
6QLnsZBTT9mefO4kG1YvdHTh26Kuo3nnxmRls2rZnfqAwZaOneboPQdtYObKWcmjsr7jOw8cdDBU
ABeA6cMyQIAb9XmfhG156g5qqYkcft+Pu2Zy2hPwbGJoCSD8omABPE+TOV4muFXwxAc8M48g5MFn
yZUA2A6dfg5z6FhYS0LayFeNT/EoQY/gfWv7syymNqBUBlKtcpS9dpBVOdcU/zzvTWglCRR97kV9
LLRE1AAQlUz4ZJewzdwZiFVx9e2JVs364IwuPhf87HcgDrliOktOFJPm8wCVyW4HbfcF3e4aNaua
I7VHnLtucVtjhsTHBYYX7tqDxRpA7P5P6RUl93OIkG1Z+gJeMriOqFXbEF64YRoUcg90Ey4VHsAy
Hxs/0C8OWgYmgbDRI/HM4j1iBmRQOiOTdsEV4T6C/rrV31hllKfemVucZYzBpYPvB9edzo8nlzpi
SGISpDSHCXAe7A3ru5M7SzY8wG/G6OnhYYFQe0eWnPOYw3g8UYyssQVh11G3CVl23Q9+9pKfOxaC
OikmoE7syiKud9kcWquZkAHzNQ/CSmAaf3hOMe9EK1LDT2TYzhwgddouD3wwumI8YE40e82486h6
HLXclY/BAerr8BZTbXJeorTQIxiM8vxH37g70vxz/B2h3sjnEJ0ZHNEHNKj12/jaFolMgHHxJYSs
gusBN6rtfH2NYdfFR2aGhhsWC5MkHbywmZfInvpDxGK98dehb0RiV2Eroi1Vxnv4No2YKTBdKAPS
QICQb5i79Ce/5cV68cPJROKU/KzWvO9ceTlcecMP9IZPg2bYfZ594Uzo2HpoA2Lsv8xwHrMXL3Rk
6GSjnLYF7YWtrbS2hQOvRTT6BIII1KL4ET1maXBe/RzVzZCXizs22I4Fovkcl5MP84sX04seGnDI
MU9wdYwOk9a2yxikagaGFJqfiUpwAmSsyROWTeoWL3PVTIBp7HaEqJu3Oqr9y/6zRY32numrjGmC
VxE2oFIAmc/xZd8Q0IDODkYbq+sOmC4KMQTfUz38bAStx6wPTX2owGrCRo56LgbL5GWZuyJpD4y1
kpytZ5Ci+fsk6Z+INGa/wRH16eoX6OA1ZBEOjBhXlR/Y2l7xmoxAPBJ0RsaSp2tmEKXWWvSZdHiP
F7ZvQaNsmIe/s10wn0kTA/u9loknuFsedzClJjiFAb/CI416wTO5rD8LwD2++pr08CAhQ4bQxAVm
9oeOuaK1AqECBXNbE0o5hxJcIHcQC+ty4JPFFAY/ponCVuiMwcpHn7/7yfz8XSe887d1qelkczx7
sMMXCREIE210mxOsxOKQouOCCcXkp1r9wzPUYBTCQjPc6wQbGSrgofIhbkFMSq92CPHpsqEkgWYE
tHcKczgG3FYuahWMUyaSXdYb/ZaYBdoFXRw66AFlsm41414sDKyaH7nrFaG+qpILs9rOpjvLmDMd
HjfKfa4vaBTVUijsZyh53cGNkNM3nKH+GkrCXEZrsvZvTvOlhBSHsh7PrRWcfWOOD+gD5ANiDoc4
wLgH3eWGSyTh7jZucSy9MJ8rkHTFZVI//KGx3PYcmi7BXrDqwIS/A65R2X024+AxvbKOe+QI/Eba
9AW/7TmlR8UlGO7P8kS9UZHue7ZaiW4hi4ZzXQzTpD97ikWkWAi0zJPXJUZIDW4j4RItF8oUkye2
r4uYyKrB9PEzYe6ZTXX/hHNagvcA/yXmG+7jT3PJ2iO/uo7fx9ayxRShvTdc9iB/hlCeOeBCTosu
rt+naPtRQChI4eDJXDfEtEKVfMpc6mxJ0tfrzAz97dzwmCkJjMEYtpyrMAS1wYG/Bk0bRKqlvi53
0CY5mboW7m/XQAa8uKvCojOkPGD9JwRG4YTXQ4gKIwK2Il1etVXdBdQKpyFwj24JwsYfpqSAPxdO
BrHnbsZCrpDrhu+86I11ogn4G4/KLLNaAwHboI4KEI5hMseuNuqCcsARw1fzDsPwTWSH3rbO0L+6
I5xLD12fKxeWFXKkn2es8SoD4f5AHvLzCjYKkg12KaGF5nNR/hVPvKPJgQRVB4DVD33oARxvRfJj
/MZnNMu/TsDO89PgMyHGgPS90xhTd6dyawzGT2GHqA/8RAMCTxrS9N4jmH4Bjnk+3oXV5IrIFR4G
ew05ASN3dmDXrApP1a0P4xIEzP1plmDif5n9YHKsv1Ns+OvSrTbg6Z35M8igD5MJUc86cIRnP/96
IdtocMHi44fwUmahsmKwjONtsVPtTm6qMIV0q3f2OOlgEnU4VvksWZguhhASGSrT3NDn+K99tvtN
2UAIhSLxy6XM8CSmqxWocQ7ZB9o8G4sfI3cqNk0Cm+3p/YbYJa7KgNrjCg6OCp0jYIOfvswrkR//
4YwZ9JHvMCZNOrTFUe6fkD0BezifQB0b47NqpzFUVKgENVTIp30IdQXI8IGwBnt1s5PAWGQ68bVB
l5QIwNHJ9rSVvWVDY+Le5kbClgALJVR1ro8WIhCsFjXev0CRLAtW4oUKi0Ra2QQwStgTCv+XJcX2
6xwebjktpmdqSCnbGBIztuc7ODJJZ9g86kDOOJOCxhwdpFgZq4Ai4e2/dTCHGvXJJtv/1fNsVc/z
Td/6BAcIRSxoVGKknkGtRJUKUXYj5csdHhKZ7mzaCiT0SXYHp4P0sRhnL66z/7QmqF/UbEyBkif8
KI5OniW8ZgYlNeMVjI2d3Eu7pi7yUC1Q99DdpEHGbi9QYmJQu5vavo4qiNE4hXKLwKHdq5QbCmMm
H7wLOVs+OSf55JHcR9qcl+oSuOUA3UNXcGjEgVfaAD3oTDWqKfH1vVprgUu+tIQA/jwO9+V8xkQH
T2/UjjDO04lMtX9TIy7/WNZv66/Hg4creKHSajg38tFNaCDOuD1UUOWpu5SZFOlyY1GRohitv4Po
FpbI7ErshBouQwgILrU4LZLZnbesbNR17/sPfCE+1FRgcdYZxxmo61LaI9Iolu/BEsxnylnElAJL
BPEm0dbSqAMc0oIZbODu4I6TYrPRHZ0L+ez33NeMOYWTDQ2TLI6V4XJUNXazqZIXrJhAXGzO/jWB
//zwSV8JkPbDZvHZJLCSnC5MPnxKoPqVkD3rvTEmEU/F8OZ7zFatMA+m7fkf9as2gF5EDcVPunpj
BBepi/6goKmQ79qBv3kxVZLTCA0Z4xVsoRqkGaXU+2DVVAz+sGiIiFtMDN79FEKlmWOFz0dg9wLN
qowRYIin4zQmMmX6W6GRjur9C2pJ9FvDF4a6Rr/OHP55gNZmL7vM6r7xb3sLoOoM9OEjui46kL5/
AzTvFBI469AFlLl5W3FZYRnzs+kEZVx6S4S7AuzuiYALB8MyYmTrj87WEBus/8A/JPk0BpKA7UZJ
tytZGNfwvdYg+JaL9uo7UjzyayI4CehtX2FG4VnZInTYGIAeI5nZ3xkef5wf2YqZ8wyhZA0YyxFX
YyPMQJRQEBB8GgK7wATQPwPKauG9NEsNPoAaQ7f2CGFcYz+aQ1LWo4zW6Y1/hSw5KUVP4Tt6R3B2
xdcYh9vBdYtNqxF/xmNQCJBQgGybS4zHqe91p3TPArKKLL5ttYLcv3u/UY8Brf+iFLsm3crcgfL+
Pyg5bAMIF6uPRqmlknvDd4CbQTA2rxu334TAayI9tvMlcLjvMt5DVf0gvbwixwuVJGia+OIrgwtR
FqXL1/iU5eMe8OoZEgmaCiwWoKOzDj+BgYcETmBGjBtFi+9R4l9RDTop6X/XRcqE87LHkXfUJW7u
vZQotatfRXcr4rK+Iz0z2zLetMotlf6ZH0rx8De2Nw+I9634OdbIZJHU9iMMxDt61B4SKg2jXGVI
q+CADFMX4GFg7XPnwQHFq96g9Bq1vT6j2g9nFbGS1oqfxGmLjJl6j4B6NEVV3FDR7+6LnQKLrQ/+
f5nipvqAoMl9Mc/C1/AXgnrxgIctym/OaTIP8MRiWIuOmkAwBMdPV/O6S7AsuAneG59Kwl8C9KW+
8QkkB8SgnCGuNsT7ENsLPpIE66Aj7AA34JTKL6vzEn89FT+eN12tmMDJRNd6oxXjKq/mRfhgbvzj
mCtTsw3Zxu7EMNonjxl6AQqGtvUYtjEUYFjwHXZg8dJrP0+OrlontKhYFFJ9+FymjLMJfZ2R2Rvx
nYFDPZUzGZgRYSMuGBI30fXor/yJcazm/DFIHghIMT7RLDKqCJizia6jabsMMa1grCmqMuB7hiRh
Gwe+9o4/mk8LCTJ6jSocYmt+3CLRnRSDPXQNTMPdxwa6jLnqr5pFRSYL3BZGxlbveEIfwo3CBoLS
aDL7l97gt8shqnSBoGCFk1g65T8vd/+p8ipb9gsJI/bFz62UVFQDUERUsZYV5D8zBgvMceekq4nC
3d+DXZvk+LZD+kiTEN0t4ljXAFJBS0ftFNzwKRHCvzwOcgLYnfyva4zQ0fMzpwvRxP4Gu/6UGeZE
Xahz0vw4va8Jv21l9jdiFXhc5UNMJqJfx9JfliasL8ifUbZsj1AlEV/bkNr9h5p8XRG8jlyHprK2
2piV/uCHUnpCbICMBb8IchGH1+bjEr90Y2P2WBqMJADm4y66CgfLzxGy91C7y/Pv0qNzeSKwgmwR
dzYUyCE7gW1B8mFwIc/CgNagU1v3UeMsNIIIB2oCQ6OkocXXBnDJahhWIGBw/rs0vyFcvKycohu7
yBBr1KsrheWHs+i0a7lscDg/PepX9gg1Lgc1VdwCk7+4cS9R9UeFlc/STY77fmZXYC5TSsqvhXeN
d4F+MKN9xQQan2YgYNzygWRFrHujhi235J22KDqpmYHdcgyWuFgcbCiGgGdtjn124fKxujeD6mrr
UwWDPN6910vK5W1+JeGU5Qi9qTBTzRV+Ckj07vxwPkvlAGA0JcHcvDuE2x4hIrV4bhtarQb6R2vM
yIY+xBjXtKsXtwJ3k/bNXnUpHY8ZS5nOklvggZyBl4QenLaCc7xlrnqBmMQSJXDMFbO7FM1Ntb1v
sUOmdPOo9D6gcfX6En+WZ/dJ/B/8bhim/H2g2opPYcVOhYZXLvu+iDjQMoQ5HZFUrRobpy8VwpB2
hB6craB598nDz2eSlvDQmOL2aUagFhjOewyTBUCGsF1eVcrou0OsDIKBE98UPIMwPNx9IKncWKVa
eJuKQ03QwYm72BoxG4cLGtUU/RUJiLfB/eMjdfaqxZfdceM24HRk/obfKH9Fjnm1huE4Y9lZmTQQ
QmDYLy6jfIQ6BkimMS+rFAYtaaP9qTZsiwEjFyoUo3TCg79oFi+JOZr8m8OoY9OK8mDRdzCIVoEH
KTomhz7VsUh9vnExvaF00SyWgRQjNzRrOucOeZa4YfPzLItsWvbEC9yqMO1BAYedkBEYLkokcC3a
zjYG4SEVGE+dwwB7W7eOKd75f7i6+8z+gOZ4rd9BleLcNGALKnAVhTR5PmhgIH/VAqWImxKAYUJk
go6U/yclveXg6/Kg3szcezHH+xj7JCYuzLlomcASQvLM7pvKfeMU9f/wio2/++TKkH3x7Mm938d3
E+Mg58b2xZtJ0n97DU9h0OSQTMvtbYSsD4mZUD+dV2mfDBNSaT7r70WzxdPOzW5bcnWRdWjkQD/M
9sumcBLCe8n5ucspKJhe2/gEIFt/TnsU8xjcw6qYY8QmaSnQ0hmSE17CxtBGnQlAw6j7Yahz9tqS
DYHIirv/ufhA1f4saWqoMz74TVkLNDsiEUJ8AAThsf7+G70YAeGXQBesUei/qLDInL2svsPeRo/U
yTl+HDvLkugAIrdlObClpryMsy3Rv9WyzcM/VLvbHHSCqImCqQxoeZjNYDgjMBaNOkJxOiSGTdBU
ECMyb0onH+8h+D0T+KeIndKktYN/UiPn+g5UAFf7FbRl6htp5EuJHJizAO5cAUnwBsxbeVdgXvKS
5r2l4oP3TfszzReG6FZmEt8EqzgOS3b7QDsWCDeGQv4UORaYE1tMjX8IAr++3MUyfobcEKOTQ4FJ
tf8FIo1JZLPvDlpDpDPI8NhBhNfjDX5nRfHEJu/pJ74iB2jR2UOftVMQvAhGwUZzqs3dZb/+ll8v
i8kNQ+o6qzmgdhnzNOD15L54gtURFThWHO6bWAb7RHKzpREu5DM63iuCj780wDucv4dz7ztAZM2l
itFZRdg6t+z4Q0/eClYEQg77g9f0SVV0OnLr7Pjd89SAO/ClM32HBTnqqLPhXZtUS1cYNwybpx0Y
OJFKE6FHNXDGa9hGJ8+xPypdiPZP+107xRjiPRapHWrSGu9h+DHUpyea5Gk7TEcMJEmaYTQVUuti
V8MMnG2ECnSTof/DGhIpXNc2eqY6TwOxz+RAau9uiBkE3ZV6Scxz0GMHulMDB/uMh42PXRZWix8g
dW7DckzaFKfYtKDIx88RpgfVW231l22Uxkiw+Y5miuSr8fntPozL8XXze9ptPVDz4I2rw9T57Qxc
h4sxaRNcQDs+Ih/tk5zZL6A5+FZL6ABQRnf/AWygpmXNkcEWnQ3/hMf81zktfnu6sAuhceAtFPmK
056+OWNagEMU21yQHJQk2urM4r0GbSaF6V4HIXoNi4qwA+vU2jb0XiudwXsEusuNyGUIJlIDHkCp
x92NcVt0Wqbz65+0Oa9RPdRCkvBgPY9bxyxsO+AtsNhPunyyCDulv4t3SdDAXZg4PMx8e4OIf2P4
x0QQoFMmoidm6JwH0PHgokHyKvze9JWbzTBf1tzs6AsRYFAZstMGWmWxW4TlS5WFXJAWqZbb8EH1
EqS7Ykh3hMOgikw4l5Ch0/QKYyDNqVIYOmZR2zWYJ0GQw5gEpGAL+Q+P26t/SQhEDVvTfsxgyIQO
BceAumZZLptdC1JW1y4RDvKl7/hG1TgXKVRJpfunIpkgGw0QJugvnn6fHNZ80dDIfl3wm7IFBUBm
ocXuuWsQGMZfEBJIewgXbsf3EWEXXjx3sF6ltBqKGi9nSCcMox/mX1rwJjGX7BFP+/vMvsK9CJhX
Mbhuw+fmVg/aK0BENE7vTX1cXBP2ItnzlBAXueqIlqsHyJkXbKT/V/gnSKlLOA4dfUxw70xHU7g+
jysk8LGE/Spel50zfOF7hRcqnDhkKbE6Y+XSr5+Gnx202h3zbhqGEnpepQ9aePriz0czR7Jr8Bp1
RWAM8Y4L7zx/3MlD/wTdPac4QN1v9ZGLp20h6Ay+OMz23N6Yzvi6aP7Dg6q5y7YPnjHUl4nhZtzA
FIuEyyV5JF6Wxljb/1ZSPn7DHvTb+Xe5SeM3657SGq8irgq8fEfGk8oXdUf0GxIg3109EzzLYdk5
tf/wPx+Sd6kjBmAALTJ8e3/oZ8V4t+NeVt3hldwVvjvxrxrzpj5sHfC1ICfJx0EejJ8edoOA1c9p
45UU4MDgJEeTTT8sgZcCjhvUTxb7tPbpib4ou88+pKuh+uFnfq/BIKMLGVOAFbjKf6IMbBw6GV43
XBYwj4DoEaK6hM5OAH4ykrFC4CgL6SqLCF5Ya8dLNag8BMmWVLAWYh0koX8qPT2XU4qrDZlHU9TP
u4pUPZRdGuD4o2Uv978QqUEOCR1aoH+eCFr4J+5M7wDWGiYnp4HbtbvH/hF7PqAphPpIxruzT5A9
acLv0BSAO5T1bf5lsY5ZQEiuwH9ucwbFDm1nCPMZRLm1J99zQhyxuSarZckcEuiKYgVn7e74DczS
D96Twuer+Rx8KQ07AVFOaeNqvHk5eqT57bUyK6Eg/R96jDkbmBVzAMWvMWPuXvieEFDfwYsxegXV
8DVY4v4Dh648NNORsN8oSF5mRyTVH0ZKDaLHyiMDbQyjAkcmOE5UTxgXmq0Ib2oGkOr4EXXGMgri
XsWzBVRYkLfLkTEV8M8rUHHs+x57HixR3Dp4qpQ2iGYXz4tgg2bxQAXVPuIY6OORCDJ3DklS95Ev
xkBlSzK/gh5uMC8RWTgayBTcoTS8DmFQmhzWYPHQHJGtKLOu3xr3eQAX98qgFSRdpq2k5zGF5gFC
2LDAZutjC+wZ9SWEE+sOIfU2vm3eyA4BDpFNhgjLF19xhQ/HOtNPUOtpV7MgwUQM9zA3KodtCD5m
Shy2CH5RMHMjWpvcFaZxLAbbYtuPoAXmwAvA+CaG+3jSdF2RMsrTWIoQmREvHTxUGg+isHAmAdoa
U1l9JMNYFs9peDegusCdSSQ1Qg1vrCqZ9P4sJrUeVo3eE6ukuEi6Q8ZDO8U5z85+i1b95NRLgJGY
YBOcrC4b7Lkoc5A2OVcv29SDvZDov76C1dE9ufmgl6E6yecEw4LTQAQiPADuHRZZUlaeLHWphlt3
z3nhpGGkEpVQYaSPfmMnWlfcad0/w1wL7nq2GxbdHadZOKWwa7BcZhTFB4voBostbpy4+RHRfRMp
iIY9zLwaNwkhdQkRxcJu48UtD7n92Nxwa9BwwSi3AFfOCXcLmjAFBKWDznxwIe6DwCRw7Nz7HM5Y
4xNqyb+/yTlQ1nATXLi+IRgbZyQNxLJNmDWCQTLX2qPu7GKap+iLXKw9KFftMZQ2dQUHIEE4LqxF
6NG+cmgmr73e8+7Mgxm/0pNHxYwZyBgDGlYhPKwhhEo2AbEqPlanVrPE5WF0jn8HJaK0L3c4ooWt
GbwViGLLcyhbHH0LBAIWpfujkj1vzoANlQcKEWWcBVF7+jtos5Y4tQ74x0AUM9PXeLWByzV8hgV6
ooyGf8wvoDBByxRDwu7rbMDauk6+TFixzRm9EdhtsVDFSNYAruTkXXSnrU1n8sA1itIQn6cGh/Sa
YVyRoG917sD1wkJqOVzc45P/M3NUP5VVo5xyTj6udJjrwwSS/G7AVcVjYOc+GSUiq2ookHVP3z2Z
y9z2XT9kjP1gLBOdFv02AyYmxsh/OZ2+a9B6ukYKPXRBZGXAb6PS5D74O4Va2Mxf09pn9Bdk2/eq
N2fYixh+xVWO/QCNOk2zK6s/2+p7hvJ8XYrtJSNWeM9Q1WG9RhJSIUMckdPWjga3nVfMsACMV7X1
/YvcvgsKvhPKwg88+xWf7/HyV4DYXNmZbjGHp18rMXYgIGX2fJoZpQB5KT///qcg6p/1AtAvguTa
RK5Q4QdMAsH5lP0vevI7Bhdlf9pLmGrBVhV2PTZbu01F6aqgIjkj12bbHDXvN3tH/SEFwx63XiCh
l88cgRkpY576WC0PLQHqyCV17oOFoG46jAQae2NxocxGN7Rj2p+a+jo8hdUPR8nH8IGoKgZUT8Su
5zXqEJ5TmK2jznjygags9WE0HvY4J0wfU4h+m0sk5wHI7kDZNaha8Lg/vEH403nfgwZ7oP8DhXqG
L4tSwbr42bZIzoeU+SGSn5X4P9FbYPGIE9zoshvtKS4N/N3aBN/CgQBGwV8FP8UuFhyMlA69pJMw
psBhNbd0lhRCFD4h4xKHqv0eK0nPF5wWC4bRCVhMIcum9i5DZfdYN2z/s9/ft2jKFI9zMYHugO9w
3zHcOw0MAOMF7fmBqC/MpTGgVOngmFYZoCK8XqcIaIK5xjgyRbwDylKC9uK8gsEvrAJP8s5OFDQb
qgn7FLw4I9Gm4b2LOyVwMpK904ZAAF8fMvNlKISPpWeMIMAMTwQlnOaYcvLiW3+qWQQ/impYvm57
9vnYFVdDSawS6HJne53wdOEvnN1r21QERI7q4XvaJdMVThLmnsA2FlQrh3H9hGVNzR3kw92FQQTJ
Ups7EsHa22RJh8//84ojgCOCqwUv+fH0rrpwb9Ie6m/ILPXohhb4SsFW4kra46OlzDsoEwnfcGug
xjToE1L29rTkjGOrLOX7AnjEvI67TNerxdMWwymwR+lOL9R7YFRYHReEMKNgnD7je0AorWCLHDc0
QoTqvCPBXwzu2ZNdT3OTgZMeSoqYQogcUb1Wf1j9CcxYEl4El3mg2g8fUBSD51khOCQMH2ioNVSD
wmOdgSmgfjVP2CTAHUANRzGOv+o9qX3m4mpDnfh/LIejKnmsmKCwjfCBsegoXX1aXPHowW3mz4iz
RbZlys2IOvPw3G6oKnME5N9VijlPlaQLKC3MsJ9bPjOHBOQTWP8kUHR5TqwE7ICzsOa7aKvNfZtC
IQ50Xkg51zm6xI21H+ars2L1gUh19CjOE5ieV3Cy1T4j+0Ft0KmnQJOjVLFLmb7bFdTte0gl3+Bm
DQbGHPHqZvfRm42GIBguOSZUF+t7wWF3qjwtukeOqRSciShLGGAUfbCBAL3Ib4aH63FFIAebdPDA
xQ8lXxqzx5JUshJLJOdD5YgeYPANmBUyz8X8TLTW8GnDHLXBy75sq31r+pvcltiOlQ+o0hWtMZR1
pAg+tujFXME+l8EvE18pXYSV3cZMFwcA8k5QytBh0fN7pxF3BdnN8BAZB4tEvpuQsPwjptPUNk9G
gICgQLn7LonLkFYRFuvBawFN1MW5l1C3VCMvCbU4nSX08tXgFvYOaK5zi9QoiJqZS2Qh3Bz2JGQU
rxuCtBAIRw2qN1YLmYmNMlVbwtzjRCLUsASNhNSE4rqycuKDX662A7wpB4wmCuzvykGPDeQSNe2d
jiTUryqcK/t4nXfD1vwMSwdXNA756zYf9ZFGabgllgRSyKGmz77r71BjbAMVxP4R30FbaNOxiDEI
lkgucgq4ThSGYAcmbcmexGX/urusBIvqOgvqTQa2t0gZAEpkHiA2oz/R8tmn5Jq8ZzT/XG0uAzKo
fBkLq5yfQoYXKNavYScBUcd7Az5HKqN1Ib0gT1En4Hw7aOa63aamywZftOSct8+AaBo0yZziX66X
s8sv28oKoAlMCtiPJL9Na4yHgNRIO+lCrza4EyQAwAGaoQaNz4UqTF2IxkghzUdH2/AKAGNJH8dG
gwE9TDBuflyi2TQfM9t1GsnwBU04ES45bd/NFpsgzpwvXZWTwhUCO3BQHD/p0k84ym2hHfxXilER
giJ/Apa7/oVyCN69Uw5qgqD8pTCIr/dCLjTi3pya586k1oPuXYB+UGzR/VPVkFRrAUvBX6KtiN6L
+0j0dI33Is+XETjamwdGgcjmoa1+JywZFeKkQyFOfxTkR4E2fakdoKshNKd7BGTh9n3ZjxWoef30
i2aQY+TnZlebZkfTXQOELbXZuE8e49MpL5aGg9PJfzJUa0ef8bPxb9Qo+uJNaZePHrBq9UGG9qBe
0J3mczR6dKGPOW5OKBEeLpALvF0kFwJ3ACX7hwckVni0eEyUPv5b0FrFKAgaS0H3x9zd0Tgru6vu
ygBcxDSN/lTevTISF15hBD/MNyXUf89KAFF5GPeZhLtAAAw6QUhAB4EpKSydxjxNYF294MwTLW3l
uHfYEhKVI8wALoL/jmleanY2WLLZC3HEwWSNjB30OPT+5BNwWP8geuleRkjoqBy3w1NgYC5sdhlR
cTG+p+e9yqSMS+JYD3YXUioZoU7Zrx18K4suAX5PeOVQMCYqtZdh3UadxZ2EuyaoGZJXgxva7q1O
UYlkpZJhIePttnVaUNozlx5DZtCmlOsVP3R/0FARU8whs9UG71VDK+GBNvv9Q5/KHkCumWQ7Fir6
Wc36DTUqK08B0LW7ECkYDNFi0A4eWKjnttNrrOvdysgnJGjyG/UhJbwt2EwEQDH2+iF26w74B6JO
h9dbmjUZ6oaTgavhT9Z2ALyfXBgzfUrim0O9EOPcQofcJ9xCl39nkJnn5fR3VMHJMjigreVpWu30
GehescMGDNwQrBn1CR9XsH/iXKDvgm/zkdgb7BBGGRCi+hZ/Ju2LZhi5LrzBzt3izwM3MfVv24B9
aAjF1wcOJQuwk3BWKTM83emOD7nLeCHMVuX0Nc6/JhTsC9Zf/IOHOnuYTF9qAuQw6kDGea3Bi6gU
qEIPARMZEHWpM4FemAjwiwy4mQ8wXDmcGUlSlDNz3SO4vxIdx0acpCguvovf33nRm3XWlDN92g3d
raI6BCIm4fG3wEnHwk5kVFt4W9wmtCFUHU+yvboLepOoG97jO1RLPGATeAlO4w+KES0+hiQ9dEK9
Mfc9NIgJUxN1aeywCRjiio/K8j4ljmz4RLNSDrNDGqoRm+u8/fhpiDqSsktzDadFj/v9g74CJ/sW
txLOVI483hNGxFx9c3606/q0brEiD3eU+n9YxxPJi2syao0mPPnkR6K/Pw1hgw7zUIk/UW+VTi9h
Z/1c/cbIJMadYWsNLqtPSEUddgHnqfWIviQ+yq25Go3oZBvjgoyy9hh9lU96KbaKEG0JSquDzlSZ
08NZl8Vl0fGUsbLpbwo6xmkeM30ncA5MCLSkE3cxAYNnCn0unf+GCsrBB/gRPuZs88q7h2chvKmT
fySd17Kq2BaGn8gqFRS8BQzkHPTGUpcIZgyAPH1/7K7qPqe791oGmMw5xj/+gCguYNTzOY6OmFH+
MdsV/4XDkA1aoFpZj/UqE9cM8vWJc4nJzo221ikiQ979OBgIgWE9TPi0wdmXDwVp2uWRVOIQ0zD9
RoTzOR+uQbg37/7ury/GaTNBQVoE0nM+XbdIye+rk/ExaU3TK5KVyXxmI0NFIAg8pW89jtCKggTW
/25ojvSpg6SKYA3mytP9hYg60YEiZkwyhuiSBduXTQM8FPfieGxx+4to5OEIbfF4fiDp0dX/8SAg
+pJNvu/hljR73DqDT3wKZployPvKvfvMznhGhsEA2t/LhypjvI51UEVNBj+HqF7Mh6MvQtihRY4O
8RdN+naFHMHVpl4KzHgGBgZJ6csQ8t/hdJQ2eC6ZwnrkjlNszyOIUievX3xjU7YvboG1bLH7kotT
BOBr+HYhsrk6QNcGNQmx1n3QLjXUzfs4dx96VDiACTY9yIdpSM6iC7EvkQwMLJZXo4JTN4tJ9F0I
cY0fy9mfrCEUZ51V0nJWzi38Ylv7ZqE8whlWx/KitN/xB9zk6b+9sdWkslNnEgu3TkT3bvZxI1I0
w/GSLxeDq0dl/GHoEBC8+aEE5EW2DuvIZ3ppPtwuRmyDNjpozXNvQoJi9L14HGcBxRqeehwq6ZbH
b2jV9ln/cUnaNYA4Gq8nM6ZeBfTEuQPfHQcocS64VCiM8u/LMkIOzBj96yEsknS4v/YH6tIGpsfC
gFPjfReYpWDogYHEQOexm1+d2bzd3/Pe5UMnGpBlw7DZnoR4oWJ8czXIK92dcS/AMawnJJ7/bsHW
gIuDh95zDznYnpHeUKf0O07VAx6bU0oWKxMQn9A/c7xkgDQEMysCVOl6vRtr61mOR+cBsSudCunQ
OlfFeDPrRdE9RLcurVg4i6+LcGbrjDIRgShmP+nZH+kDc4rjSKN1yceWIOE0znsnQxwHF4fu7Lxs
RJNw3dHVU0vd3I5Iek5/H2TNHLi0KIdz9AjobiCyu5/FzKXrwQEJbbD1cUS/dMS8XcD73pV0Mlv1
w8N3Ctj5ccABnoEyRKAm0+aflvhC+CJd7gax/MVkxr0DqX/5cFXOwNWrdwyRwqeW1dk2kNkonz5j
XVMMocO6wvoD1X6ILg/js/zniqsfOrIyvnkozsB+x6gwi+TlTN1ThEcdVPVQcmmCoHtv/Ws8SWSM
BO7BeOUjMePsmzqcfmXOzoui57mDR/GG4beW8FCN3ykRgiRudRvcV4ItE0zOczGY+M3hq//2xfFh
UiTe4zpr9Rt5wyOcWIHCpHC8QV7hT3Moev+OqMKfZFifnte33TN++Q+Tk/lOSN7WpazPetLEl1IZ
MnJx/HI2Q27F5ALzSBN1jk/KaPB1qvwS9opyeTUKt0YX4kW8atyJB+hJ4SXMfwuyqSnpTWCsYsNw
jdICLzvJQ9BnVY5o1Bb/zqw3vB8LasZrn+LpY1TgAXqWTuuCB38IMh+sugzjW7jqpSaF98PojzkI
OuMUPgTFAWTKMmJLYMfCKtubOo11BsnHARjSOFWc386f+0uENHKF0bU1Du9JjWKeADb8BRmf80JE
2USXqLX76fsEBHI9Cplf/sxp9jTeYYvaiNEBYwDuIxOB/dTE8M6mLsQrbl3tKXG4VzJ5bQ/Eldvg
YZa7bzredwbqMTzNOEAW22Mxv4WSdcsp2od7qEH+KJD6sDAo1Fm5vvYzAscjAiO05gVDjvfhEj3j
8eE6FzcS1NnJYrDGE09esSYejB4ff2PzDDcflz32VMYLTQpJqUwG2EeUcF6ZUPlPbYX+D9MNWMf4
8lL7jcInq6BKBV4bY4fVJSwoGbr1PcJ6l85lD3ljdqjYqieUBvGXGhtORQ6fdr5okjcUIkrRK3yC
ky/jHn/BSwoTHPgU213vBYZSQnLZUvC8WRDoZzD3t6R/IHujPXc9q/qMU9wLV2gYLB7tnhC2brGE
JUFowG+F4fMJ4JffsWT/RH+EcRtSaGafZmMwVYME1WtBJ4yOW1Ccmz0JisUwEB2UdPD8amJntkvI
NxEBPUMCL/lBsLk39huYh/R2X47dy4aIsTaGAVQOpr52LpDo3eqXOeccI2Q4mSp9CUlGZ4SGon/2
hgnzOAtyG4KFEwrDywtvAWF9Sx/zMRsh/MjkYm79W7GgRL3PFNGfYhvnncNfjqOs+7QHxL+Q/uxP
zJsxMiV3u8FtxxouC7LxFp/FjTTDB5TN0piYL0vw2rP5zzADswe61fcOXmHvzg35gTndLYFhg195
DuZXJUCwZfDGf+1FSdGsbnvJ+6xliLn8zeDwjZ03zj8Attv4nuGJ51xSGDitd9kDSGeCWRngQcdb
WuFbiX025Q5bzglZMV/stvt3PkATKKK73q7QRdGnn7nw4py8xh1nBVh09sp4d3YG65HcEjGHF4ZX
0M8A1mcja70xRGUekLzcjfpkmBU/WvWzL9moKC1wPIauUmql+zU6LjEbVQfwVwX3SFLYxt/J2D9B
UBxoMHzeZpmerRKK4wzLAnwg5na5a3IRCpp/yl9Zd+iXpk6PdlUu+QRcm873qY7pTHsb89Pulkw9
MDso1heEJI1PeHj8TM/k2g82J/1Dq+kME9l/4el+SqvlNaTD2zdqMp13DZhx6Y+Bd64LEeexZ88L
ZJyDVk8fA0Rh0nS2Lkm9h4tFwFixkDD3lneTTKI9LAPZqKPL7pt0+hAD+0n2couIitGqrcqH+s+3
PgAFDszJemBtY7bVvKPpl5GAddboMA7oyZBrrQFQUqapPNzmI38n/IoUsmJMArZjhvMwfCXCjmuV
IpWagHQncxyJuuRg/+WXVmkdZ8QavI9CWvmt1eH2e/5Dsh/xReG5m3Az4aGA+P4xgkZs8s4F9+qR
Jh6efFjIHnAKBhUQ9y49uxMaGb/QxNfFY9OzOmGqVAm/Nc3fTPgYUPHoJhOYEIzJq0QoFRbsF9S6
hDnbjw7Gcp8ey39hoF4UGrP3LSp2fgbD+ex5uIQvW7bH9i8Q3NYF0w2+w35WIW7I5qoSjMzXIDc4
3uyLuPuDQH7gJm+e+ts+2T/yI7bMd8rViYh76IIxZKFA9DpdzttIOtBPT0JYONYsuBhCMHOgvDkC
QG50w/oCJzYQ/nbf7WfBcw/c78BWMWlkeysXQsk4ENlumX2sCO0mZUC9uAyXmpTQa8VkB2mSYY5M
KaVaAVzZTDGx3sb8/NB5GtQazhTi5zCYxj8fkhwrtgtHf1WO0Kk7bOFg+3y1dIqjQAqzcRtxmQVL
zilwuDaFRTNfJjWHCsqt8QbFzyl5jpV3UuYXGKiX5JZXOauSjxVu12+/7UNJ+x28w2ppZF83UB05
6C08ECPmQDNru+kyecOjxzAiFsnSi6rj2++iasdDRIlYWM/s7Xy8yWEE9Yq5GgeeBzA7TD46YYqn
HQ+/BqkIqQUv8sDaG69EcB1xfzaFvFo0QEkp/z5bi718NWHRxpMF5mhrnmKmZQtmvg5YHewZ9CQY
UyEcuaqnvCPRlGAmLkMG32EaDCyIhM9lvYNlgoG0M/n72EJ+RfvEzeBD3V1IT89oll58+OEfV4zv
fwO+uYa73tWdkFaNERqmAJOb0gsGbBLLMhQiNMrvq9ITPgi0OjAE+xkaX5RF+nDOaxzaY3Q0hS/P
VUylz3S39/gJI407kVaHMRNJpqKMQb1mpAI0gMxNO+WG1oTlD/zBzPrUc434BsAtECDu1I60YkAa
oCPSgPK4ivhDFhbi9mFKwXxlEL3NJO4LVUgZwnzh+737zWsSce/hjNjc0Ct0qL+OrCe5BN1uOVe3
zjfkOH/tcKEsOcBFoxgrWVZOYR4rv9scStVpvOS1XsaP1KJkGPR7tkdVzY2DZ3D3sTwMuQpjzvjp
ZpoLIePSJh0lT1rOrwVu4LNrb5k/7O6UEAwiRhkLoDHBFnglLhjmxglhiyeW9iuWzS8lx45wJB8w
5bEXJdww73ERISFodv+0xbPsuh5kArUGHB+aQhpoSmAL7czu/sfx+ceGMQt/AYq1u8a9/No9PD2i
WphQPf5vrwRJBMR3QArXHxDm5O8tL0aIa+imGxWAkT/pFzz/gEShWBRH/FlhaNACn4+AR/wuLNvi
SPl2PoIOgUuBCPB5p4ApcZOquL/RRONSM6thYmLGvqfU5F5364JX/pMdfDF9HLeO233j8rQ/IdKy
+o68xMWFXG/kL8yUlGmKi023mRzpDyeQv+mL7gC9aB2V2ZF4lQLG5VeRjni6ka71pomEwEcTzmAw
m02VBqOZGWGAT+WEsSJ0SdQxeHL/1QQtASavMYEDHYOnzzQAxJubgj3GVxV+C4Q7JXJvbHsJGoGO
ic4KZSLuLqW6eMGLw+STA42Mu3/zGkQlF2gjlDSdCmVwunsxPyHcfP9hlZMKg+0R65rIC0o0TJCP
w4uGRJTxBPxIgqCElLoEq8uJrAwIlAXNxXKAc5O57FEileSqMjUax0xzx0eUAOCdDG/xW9sLJnpo
FsAOouA1Rof2wTcYWchDRVYtQmPC5xt2ELxMqPkMGQeQF3AEVLBdriZ6DWWfiwdVNOz4800pcEm4
PuU/EsxkdwYMYfYGg4vLRdNe99MeXM2gvG3GN1pq0SIT+sc2219ubsGM6kFUe3e7m4qgmEJ/M6oI
luSmgPAB+2FufMZ/G7B21COFNARnQkP7BcXksBPh2Ei7y5q+R6Z9qPNzINjDrLLAI3j8LGgVi4EG
eyuCwmPj4Y3e8JVs5+jRcWeqEti464v5S6gDnUF0W3zQMLDx/vojYHIQDqL6pITErp7D4puT/1JA
cT7h0sKU4XMgsIWSCOzLQ87pfNhcW45kW8jYoJslE+FEDL5plc5Wk5AGM5fSQcC5XqckzvYmbbIz
Aal5JzNLWiP6A1jnUTtAmPNgGjFoymSMVmG+ofy5krkxzGaGHEz9T3ZzaegXQoidAAw4Kn92havH
KWfW+DHAkgBYmumjDMG7z8S5r2CHNlDakn7NOAWXPdSzu3/JapCcn1XE3z1qE2BEznuo2UI0WCNY
gOTO/r7p94E2HeYfa/RX2+TJ27JTrGbUTgxXF6yiznsa37QfWllVVHMMXVzuDjtA4zPbGK3hpZMF
nF3D8RpMD1yepK0LBcwzFD1OBYiUJxyWBjjShfwP6bCYu3E7Jwr71OzwDQBHrC6j1G/8/qUOr2hs
UyBwfx87IcT6guZKpvPuzIdDvd3xtO66jO0GtqfTJ8YKf0iE5fiSnL3tptpRH/S3RyZs4RKPl1QP
/u0oe1DThjoingxae5dNN5S0sz/hDwJvOsULCu3f/kcV/E4YS8OspPxa1NnDHh3EzYwHjAfvn3Ha
asqYDrY3xrcEG2FK/ctgucYT75JfnKd71vlgE+/kPMBLpKiwz/invnndEr556WFX02gooz1YTaQI
XfXW6iNy7n20Av6IoJSly0TT7oMfp4EQyvFI7/fYdLCq4htUEI96lWN97JyT4QFabfylQmCRtegR
mT3NVVpUkhlcDqcTE2NqW1q8db0WwuoHLaRI5JAha3ZNiuAKA7CxHljloH29LqVNN+eExQ94Q/Y3
TSx3UZ/YvzXiGZx3Z+sW1qC0qcks4SP8EQUDnTBhfTwPdMIIFz6H1n33qenx+/DNwDfdG/jlFcu2
Bo7z/hfMDu/8lN5cWLaAqpyIs7/iyJkhk619CUSsmfILHq5mC+SmPSM8in2E1ogm0EygxjiFYgr2
jbbhurnh6CHGM1Ow2Jp1FPNcxpdHvHEdPaH3S8nUnO4RYobEzunPGBLNsMdOSg8ngCO4L81vA1BB
QQXUwFZPEQ5hCuWoOnZPYCzhmBL9lY6WQ7DEsTvyr8HdQPm/36Y8p0gpIBP63OkOVsGScR82cFyE
7o//dD5Kf3DUbnnnCor5NUSypprFBAc+zCmGSFuqfb3kW08D5C7pbS94l1QIP2t+tdxL8BF9yXwY
k/BrDIj7rTcc/87VahIo9v45/KQS98hu4hmqNYgS/TPBsYW4vXHoa6ZQfAQkEjliW/eye4VDrjjB
yCZyWP0W3EzKAMkcH6cGQmmSJXMsXfaF9fYvMQIzKXvn2RAFfnJRFss9IYY2IW4OnCfQBGzeUjAF
9e4Kq8bum+uBxdKk8Oo3RypXvVt1qxJkZbjcOlSpp/CxmvqYIYA1FDpU6AXxt6vOfIXi/Gvf7AuJ
zUSfr3Amh9x3tTmkyLWs4jueYBwD/RhTAkAsd+9cyh67s1e628MtajHHOHlYs6J8LhNk0eHoUCbP
DDKay0yjz7mobeDGGJW0Dn7q3f2Kv58xyhfioBDVjo2XXls8SKiYTmblzBa9AJVZuiavS4McHn3r
/AwetRUTLJjZL5tCZeDhzR5MXJgjDN0hWR9RgYLQvXedhzXI4k4ucGfLJBt9HAIs4LaRs0BwYeNy
uH7QwPSRrPP/wwoYwmFxhJtx76uLM35PizwbUE9XWJHEsIzAC+BMPvXngjtnt/tbfHUbW/a4z8vO
PZFyxvVFYIh/xiO8Lh/Qc7iyWq1X2OcBiswnKIFPxsXuk9GRebqgKLiS36lNq8XH5oqzBl/MF8bw
OeG863SNuvlZ9OkO4Ibw5HGj+5pPYIgB51a/AMjjNNmsdi/r6Z0PrQ50Balb0lbwFVaFAmNXtGEC
tC57ced2RCsCo2yDS0p4VSB4VIXfPU7Bwhoid362nvrjWFZKm5LYTvkJ4R3GI0fUisZ3OUOkCLKB
kp8dOP9kgOZkbN4MeBnn8HGUnI/Zw2XQePpC55lxJHyNH5YB+e3HQfBDKV0m1KzwCq9REU2gMAts
xY9w4j+Ttz5mawa30CCZwpuc48po46q12W7KfLAQ/QHn3cB/U0/IG9I/ADyiLXyFRwq0Zb8ydosx
Cice9y1G/QyPjbddbm7zWQQTn4MWF3dwSKaXKNuwHJfDuujVA/4NqTnTGRudOwVpdNuLxDxSD8ft
AY4hrAzidhQm0NYWnO8XoPoebwAM2cgblUcKzTidlQwrFBDGLaMh9gkyFrSt238gZ+jQnZ4Cvrbx
2rfUNJeULpkXcx6azBxoxrRvzIhlYkwPz/7ZObbezIIY2q7xKLeKn9KsO78L0CKoozXPL7QUNulB
xBY5+mNHw/AsuB+2MSxQ0UfQDqbdLIFFhRCM/4DTEep3JsH83PS+mrDCkbtjEFWQ1znEZpN6/swh
Ca8U+V635mRiKkYj0TdshzK4xXTZj7jBW+jqCWkRAUNy3FKf7mdRfRDWUP/KvfkwJ3813Hvnza5x
WsT0HiDWwl//P163vuRXYAlG8Nzx/f04DDDr95GnRR/vkT722ON6dJKnlPNcCmeHDhIOMLg7CND6
pC+X7cI4LxZo1RELdCF1ASVcTPljSeB1p02JKAtm2dni7tZrueWTCxFfOCl0GBqr1/LLpIY/A3xH
IPXUe6IeXIp07Nx8acGC+WSDFSfPc/lVmPuU/lOf9N+diu0W1+gR0xnUQRgSGLTR9vJkRrTUw3ia
g2m1zKYEtztwU4reFmKLO96a4cuGlrvDT4XHjq/FCUxdRNSemJzwqJlgz/NO38mPybNAwBPkOJoA
zoiA9AugyB0N62Mh5Q8qGcDKO7aWNm1eAWh2tqhXmAMIhIJx0jd4kEJvKQz8h91y/UnavGJoe9Iv
Fvwwi5N5BVka1B0/BeYSyclj2r3ZspkNcA65RAP/kze6SPLkzSWT3cbEYu9TIrOz3o+cIYM/+kza
rtE6fAGeTgPWD6Sc5xEYdbRmEfIXFM3trsy3R3ARrJk+y234OzAQWF/xJn0lwxTSBH1qB0Gq58Sw
9TB7QEIIeznoB7aACJi4Vw5FqYRsahKO/ZdFR19nd8w0xYjcUiyR/AmQBc9SQmSWEMl8howipz/d
s/GSBR4+/MfxZ0OUe/XFGOGJSNTR7XM/gAxgTSHl5VLHTJZJreKqNvv6OLYYi8bPGKCbp6WOBi4T
pcMTwHknue1hy4nUHSRwriFmStCQsWmGvLGHcwtbv9jcTIbSC8H6MUPEQe1gizQBPPCdCzsdLY0Y
v7xOE8HmIRSFN5zr4VfGsHkOX5lILJyDIvgv7KFfG9esiXmBJ43SeCmAoVfHpwvejGrw7IGGMEK2
p4x7fyZhsod7NMh+CPzF+Sx928Cx9oTmposaTLHDM05uGCUhoQNLlZfDfts1v8HdeqQDtNCIPLyh
PdydTDGeWIAZeIeMwFrWw90WQz/Ah7YHaMGtrJsDhoniZwd5IBaDp1+5tP6F/9yce2oT1cAtulG5
wMBxClpqzskmn2DvIoCnCYfTTlgP0zMncG9s96Wk+gUPAgVE9NiV+/JHqDC6y3Ky3vZOMc6YbZ5w
Ar8yak8K5aVoPsBHGf2vzh72dtR5TIPNj/5OqgDlnDGkIej0K0GcpxBVpjFm3EKeDAbOpfNyrzpj
V2+ynhoPv/Lx9sfamXoTbSz1B6ovGOUt1ruMl3xxOc2b3cRqD0gK0tOBfnU9zhjYRxikztbwzdgZ
cC9AHkFKlQqt2v9X12NB/aQzu25kTMUkc9+hb2fImSIMz+4RBeheWI/9horqbN2Rn+YDnMqqkKBZ
JCIIyT1sTlxUARYucM4bmhOm1jbU7YDEAhtJL7UhO2PSJvXyurnH7KbMMJ0Ol2gSU9l0a0s0GW1t
eo83IWRe5bIjtACxLWPCm/aI8IXnhr9Nmt18TCj6MJOMHtdLxEMHavMLMLti/6JDOBCjhRqvbjSJ
PS0vOWtvZECOMdPHPpsQvC/WRXDqGRlL7gwVGMZCUM9ey5t2sd6MqWsLPzWnSsYOY2uDseQlgqTj
FjmSxtmmBSB4I5Wg9DhAOsjLqNJPh6/VJ3Fg/MQPIhbTvxkuxiDPwRsLzaGPYYIqoB38ruQNT36b
TWHxYkgDA6Bn0va7Qa99qFRa2bMnLtU/rP7NkcdxR66HuKByPzG1pmoD46Wv5XEh+J4GH0sUSCpT
d7u6u2RKQgx4b0iOSMCpKXLD1qdeXg2TMgAtZSvA8fjAm4IZTfVZcKZsO9EcS6SQvsDSISUQTGIJ
Wr0ivnJXBrV7Ma/uydZnzjW8mOjMGQG00Sf6ZCUmePiYX1ePBFHw1RvHNL28tIg7IzJELMlW3XGU
zJItHJV3ilUh5EMOVBicKAv9KnnHDWzRZ/heVkeJwvARoLf7RKDaaLzXggXHhtwBvhmT481gTzjQ
8mR/IqI4/qjKLJgzOafenpIGFAoOy4ey5xTA1B8bTXq2z95783b66TlqTQdaq3P9a+w2Gie1e2cy
twXbpLw1oAIs5ZBQORgetU1V4tHaf3P6dGb/r+SMpxDLLSyZLSH1wHkBvN67WhobH8Mid4SHAvja
I6hiyO7sd1vO+UJFmAC1AUl4MMkuweDw2IHnMFVx5R+gUM0W5RUhgd78VcZ1ek+hRHHxe5UGyB2u
lB+oK1I6OlTL4Ronwr9WF4I6RYJQIQWoTQxL/NNxOK+SGdwBt9ccPEhGAuUF4+W45mgdaH3Dz9Mu
eadsaspIYMc2pd52Q65lxP3AUikDAWFyR6HF1mTeLYYy65dx47GDlrSTA+bsOINETMZ0IUS4hZjg
juXRC9BikHzXBcZNnz0eKz1S1uwhRoAmRu0B9qgHJByd1wDfv/yCPUGvCW14bLnwG1Jpg56821oj
rXXBapgjQJXkH0CuGOYiYwlGkeTADsfNieEFtCec1lwpbZJnxMrulX7nCEfbPpaXyS27fe+NBCpL
f/jGWIlDug8KzkafZW9dJGRDla4SWYO4BQvAEmPetPO3mH2NzIYvLxPQAXt88eMha5SVPAfgFwW7
XjMihiN8rwlVgX14/WiCrn33OfnbAxXWFTTwh9XDXr3TCt6LaOJw9VSz7BrhPnXDfYPSixqemQjc
X1q9EYpwrQVSA5FslVAd7kWk4VgzDtSc/gyhHSePRgZkgBXwT73pTjjwwvClqOt52hzSeaM5P8sB
CV4QINSiPTfQEcFC4mlbQaJT1VW9JIvTD0nDc8BDd2wYK4dJ6Zwn1XDO5P+QbAWWrF6VJRaM4V1d
nVcqGbX82kfJ/6j9GoYE+d8Vi2mEMFr1j0993wL6/El6CE98jt+sbhjhT/HRye1N5OUJ0qcVyQ66
KTFazcAS5va+D5mnj1/a9kdjkeo2Mi+bFpxOSvF5kzQHBCVu45RDR/VviZkl/tbBPdRKxI3ZZmaj
Yp0oeFxbwrS5Z3BkJ1Od0tS07Tpa2Bn1Kx09nV2elPu/PxwVtnsxHXga7FpaMBLzCoywwJNLxIrM
Fea4nJD1Tfw2UNJDyaSwwqmSbFNshVZ/zcqn0qanxo5RW/FxGD3RuWorvyR7A9PREJCaiOyzihyN
LDSkoSs6Y+SiXMW/m4k+F0s4WqivgioCekPElAWlk+afjz6xtz9GUv33Y1zg+H4Yxv2FN2EoQVi3
shIYUz0XGvoRHgQsVQOwyxFcjcwUQi1rrd+cwMEe1rQl5grqZjx3F49Yj4jOAnGfc5EzhhwXBSGz
za9KpMoh88C8ib4JVQt+Aliy1GOtwf9Vm2Ufy+ZhTLYbSRE4ARgeM3Kf4liuFhjl3Of/BpGcNwOZ
OpJBW4ueAJEHHQczHpUSgLiiqbFB5GjwORUMY+FaKi53hd6zn8gjFv/x0S4JtYYC6lomGEv7f7/n
/NtaJ0rJ7xsjGEYCEkgWNi9qCUACUsbYF79A9f5xH3htd7geVg/jB8VOvZ6XZekKOKXaLVJzCK9A
bJTLgvZqlCH1+JLx7gcAoG/VBlPrKWrTwpUhnLAE4LnQYtxXLeK17aqwhXb5x5SxwelG+hufVR/b
C8wZA9L5aBFIlN1q9Ao801Uoq29zS4p5vaoAXhASopWqIL23H0YK5huEYEKRUdEmMUCsej3cbHE/
Lz+nv/Eo7ujjYc5yAegOMTt6kJb3wiS+1meix+y1osQaCGl9Z/n8Zqp4ycZMXLY/FMsfMEpQfXqS
B2XxnKaHr35STwPaO/xt8je6vn/Sh97dGybOsG91SFkgw1YZPjRffpk+/SUcbIWFT88sEdOqjR0p
+utecwQAL226YRqk1hnPA0NBbYzyqdPciRVx0kTVxSznP1aPgj+a0GnAd5xXJ+B3PJiGzERxj8Bg
t3BP2wCJznPebtXnfjBvTobsTWm40Ce9JkvMa/RIx9XoyojJP+Fyod5Uvvsa8gdrY4YkBkO640m5
xZ2icwAOezXa77J8F6tS0Uf7s6zw1kCQ+KKd5tG0iaj7XKzBMFlTXBBJyGvPOYbF+s3uzCnCUYUL
jc+oOkKIDkG6oWPivFNqBh9g2XO81pH9qrNiIXtDqJqrQnvVi4BoeLpXxs66riO9UgJdH569Aqc4
oaKX9YdnDe1N8EHvTYJYx4/eiU5DKRuPz5qskUXCXzOnY9lO+erLYKuJXDCRkeUCTrZ71iJpD3SV
4uvzpZ6tF0f9OVSOxSJgKGoGyxuhWFwqtGiqzICg9JClgMpL8zMu6sxI0R1vGhaNMsGEiUkdK7tB
K3Kxhnot6Gd4d9jgSeszGuQLF+EDFKwN2C1IOyHn8uJEC9QiQ1VUN7YmKAnJsIg8VhMsKNmSTdO+
rGzNHqxog2kNFg8/eisLAKIFblLRR8d5hhR2trmOjbAysXdm82Z3rfvtlE2Mc9W0M3npYoCK7yhc
KUXY15TZ7MWwePgHVhK39TnUqFvBOW5Hrgi31d/3Iltu5cuNBC7QGzMJBHjdU2vwYiKro7/YXHWM
yNTJaH7ne6qtCRGf+qnnCfRL58jd/+yDMVlxSrNdSfNlIIEtcRuQ7nLnzf4KX92tri/7K6kwqmmV
I7R8lZWuB91Pm6mz+QMLXsU7WFMlVRRdh5lAfcZCYB3vL2rAxzS5r0NvCTCTHvE9OCpROde5uVog
BDT30XvDv0WA0PsI7PE85F2uqAQw9w9mb8Xr3/W84Ef4w+AyD9CSjtc6roh77tBFpcbjHdtVoHjv
s3IMPikYDBw383iYzJfLqDSCoMSPjgUSyCAA2u/MOsWsxi8NruTtOMXFDsgTmskGq594ZOKoP7+T
PBg+bHE3SOuoQGlKuE9vtvUQljcsA/ARPy1ecIUm2uih3wl+5fOxdkq7VQY4cS7a/ksG1OkiNzCq
IaP6n2qFLfBV0KbwgXDoxYtsj9DVdPn3AclsCgQl/H0xz8Ab473D2BsvGix6aNGR8eOKT1MDV66Q
9QnIL8fd9Y3H4o/B1Sf4jQysBeTlc6zdIwbc4xnLr5+Pz7izHvRJDklGw2zyW4XdqXBHQxgaWNdd
MGHByBjxxzyCXYJ+nryfBXehxtLS3Ev76MoC0+gnYFAvWG2dDtvkrOn6QK0VRnee2Cv6Duj8SNrx
uhYMThmCAssat+ukKIutIaVkfSzv5jJ9zS3KsEaHdfxTCiUHjFmtYmYxeENyK5ZRtbzMWQizBXQd
hC+sp611saaXhQfVmDcUII9ynVUPJ6kAXqbZ1HPZI9Ods5OsWiR+bEjzh6TiUVfNmbyX82GM0vOO
/nPz23ElQYzR1vFQT3egAbI2nO+3Sf8FCQBkc3prG9YhD9XbLkIeNzIqGpF4JTDuKBKP4mdRAv3d
8Z/HayrZ3MiYUV8gBPj/ScyIsKvnTegxnBmkJ+38txc0fdGmaMqhOavR80KBxyMYHI9b61Dsl2yV
HOdxtWQ8H5fKfgO/p28Ye/81CQccgiSxcZCPfODOAv6iDIEWs/kMbGwT/tU12HfshpPFgza1b6kQ
uiNUfRjcXd4bH4ZotIrAcXmbgp1tjhqV3brCIgqVJEvs+kcBxFOPJdqwUqWe4kTkFj8wbOYTc0QB
tMe/sZ3gTirgKPVAo1l7Ys+dwMh6Opj/BqH0mdd/yJFkNNhdrc7GGrXUFQ5auRvgzqRWLZoyRuUS
3RzuVZDHUGU7lQLfkh1I1oLW1IGyOm1T4Qe5rxQqOBG0gm5kwuiM/+sWmeuWFFzKZlQrmydveMMy
cphTNtOn3HaU0yDzyY0ulO/yUUmBRtDNmuTifZ0CiKFZmf5wmWWFZ2OGlplsuln2VzEC/ntqWmaf
zD34snNyc83MJMXGJR+T1Z+a4OrHhs+mj2EjltSY//z9kSflm7/A9CHG3ZXcR5jy99f03Jq7mv/h
YKuiWX9zzesV0qyR+keHtmQkbCZDsEoAaJz9vvPNhiMJx5iP+WVqJeJkMl5w217u/ikwAFVvDD3N
L0DjRyuQIEv0HlesTuDP3zRoVKcDBtjj+ftkldrzSCszhUye2Feq283P+S5nJrIretcEV8MKYy0W
ou3W1haNZwa/a8bus9h8LG37VPvOD/RVwWQoa1SGxgm1+grAOydVpOVLMRjNC5vcCoRQsIVgoIva
qc9TJugX7siNej32+Uhfxcjvx/7ZPmXGKqf8ojc8M1ULwd76hg9vx1b5l8eyJ7/ttgjPx3wL6RE3
UvSdPKZo7HuTHHosfDGUujMmF7xeFsUGXx888Tgkg6tNH2XIq93TiZ/GijYE2y7cbApuB8iQ98dI
Uevf7JRyp9hmcOpQ5rsJ2mp1sjPgKW2fWjhc9QbGVPleyD0M6zjGpgUbZ26njxuJcsN2CMyeW4eJ
h59/jjmXOLlm5BmwadVLsMmQZXHFzEP1/RXDtncYhv7KN8W3Yq5WDn4+dKQ+VZg3d0JyeYDccvXP
v/cf/27wAbALV9gKd5gxzx9IZJS5EY5TXnQsKf4qVA3SaXAlWY/Ue/DTw+cy/6bbuY+RjcoP+YLu
rwwM8p6KOla4Xmj6FHQj29RY8cfNiuEMk/r8E4czbRBxnWTzhhvNUKley6ESjhVjbjjjUtmRMaYW
c39KLux2OP8qOS/+/NeqzTTf/wN+Mukq8yvm6nIbbFEZ9q34SWPdc7W58BvejuN5mYv/EXZuTY4i
y5b+K9v288hGgJDEsTnzEEEAAoREItDlRSalCt3vQhd+/XyR+zx097R1WVqXVWdlSggiPNyXL1+L
mUVRHgfWryZPmV+GsEOBukrZnasImUsti2mSXCmWsFZVyR/91yB8LxYblLoZmUSOhnbc+RKcTmqa
hAvYZE06sAi2QExdpeWBWxbo8TwmqFgOoAfi5ufPNLzbqwa/2JuuZXsulCFVfFPT8Mndua7orby4
Q2GolIrH7SyOm14iuU2HXynluVQwKajyKzG2/diZ2TMfqaIFQmaS3eY3TE9/5OtFACqgS85Szqy9
mwWti6KjD2yA3eJkGoZpibVndpGM8jGekcAYzdkezQgyFXrUWRKLg/iql6RDh+ibq+gKCYkwZ4zc
HxpJrN5KobsWq6QrFL5NkA4cxGRQGRNcSYZj5drLQlMk+D5i2lN33cWz4OPF8Xi4RceO87WMO74K
yzIt3gbJqsM2yGQ7yBfXuVgwbrd3TZEn+PLJjHaG3rKvVZ5d2MAIqj/QXvDmD4Xdk8ttpo/vPvww
ZxXX5TSximTatuTUUDgRhazg/keUsimS/TDJq+Hpi5WclWuPpcJkwwGrqnFjduBD7K5oB91AU5KQ
op9IQujseivnZ83QZ+qnKbzG0umV3KwwvCBPNY0b/XEj5dmFhIiNgicg54xhpuPpZWFfpaoRxkD5
IEk+PS4UZAQfDWTKU2taRWwhQCmXJiRQg8pr7ml+HPD8vPzylejNhBB6Ld8ok2Gpxd2+EoUYLG2O
saeY8fhOmGlDn/t6uebaf7lMX575edNLKCJkeEhLml/lyccB9pCXND0Q3uK3mc1eE0zAYvRJgGjq
3iU0N6M78yi/Nh8Z3u/udZQwd3loM4q1HU4viX7FRd7sijdL6iVW3Zt8wkX6T8g4KSvPiXGLRQZW
L7jHO5EFLPln/vT3Hf9I+GQid6ccfE73nAkgZRumohFnQmjJZAbcPkvrV3tcommGkp4O2voI0QOJ
Ci8skytvLukwEzp3/pn5Cb1L0HgV72e/5OHyqIhVp1lust3smlvpSMas3ASADL4n24aRTRB93Opr
xS5gZjaD/7YC4aIXvC8NLNA5Ef1rhD8Ujyeq/a0l45jnRkEiFtMq1qsXpO0kxvQJ9Ad3MCxK10Op
wpDLC0+K9bAdLvD0bbAgqIKHiulRRiv0ZH/vxMk+xMElXCCoyPDcox98olJ/IA0ZMb4NEeIg+fzZ
2oVrXAYmCLzoMqDvpWuGRgg2upuJxBURJTxm5QvVngvHUDVOicGljX+DLPVN2qjnC+OyDDV6HFLJ
K93zOXD5tFjgYKULFxFb51VUcsNokX0051YTkdhkZ8b2f7KHFYccOkcJZ5gB1ZaTZ8ozb96yMj2T
n3Dvb23OPSZ2lb5WDiVWVm6RrWOwuR/w0vzMki2b7quk5IBs4l4KCRVHTH0uyEfLXZld4I37TuYc
urcw00Gqq58o2OWblyuJ2frkQBGZcHwPC0pRlJYxTXHTV1BKXgsTXuiouIgNdPC4Mj5By/MFlWbc
PQXnJUAPE/QVanuII0xwpvNP6KMH94vCfc4mt3GmCAs/7eH9OGk+16IicXRNQ2Za6i6jrQOrtdU7
n3s/VwTT9XnxLsgbXZTZhbeILZHifVYncnvx4e6gp/X5Rg/5gVnrdmUYy69hSygc/UKOj5wg28La
WVxACNqCxfTJkkY4F9sWMRU+GGcbKuphsn9KyEacORxz7A0A4hOkA1oweRaQ12lTFw6lTqMHdF91
wB5LRHHBKV96suwChx0WwLMXXMEwiWe0QJUGva0pCNl1ye8Y6IOwPa+ixHIZJ8bBob/icbAICULP
ihv5ila8wzW6B6X2YsCkXEQQAkAntEFrappBkGKEw/riZzvA40UR9T8FQlLijpEfiIOuAh2cMfig
C4X4XAMRfqGbqwTMYvE+ucxLknLEMVp4thgP7+6alpI+PfdUUGJr8j8G/Dvm6j7efYOFYAzVoGjf
FO0KpCA4m3Z4fqnr9zh+3kR87kkZaogXxRWRpqQtLD3sXkVZspdlsyNWaA5nocTFHjZLPVt8KNmH
Ol6q+Ps1/PaRiHlEv+wv4IH6S/lvKRSU4uHuqyvy5ojILtncirPOP5R3l2tEPDRWQ4bF/XY8voPp
k0FVcjpGEFXskvbEjDkZ9UlN041DCSUE8VYvCzhfOWESHkjeNopEDE0NeRGcDYnpEW9xxYb+PUk4
0GXgXoOASJXEn2+CSC0JZmvSp1P48DOiP7n1NzrOsEbYK5QMOpIVT4NUsAApNlZo+osDG2c9LoAY
ow5mbuTDOjUtTzNUJ3qcXVzahjB3EVAbqbHDa4XGDggARMcRzZ4wsW5iSn5BYOf+0sHR8yuI7LqQ
bREm1Rg91TwQ7wRguyMmj1uA7rQ1KCyBiMMKzKhIj02By31h4DR9V/+pO/sRKDLtMno4kwNGLoKp
Ld89I/dEn2V0Hkerpg9gRXHv9byG7Hke4BSEmBOvUSNVBqo/0L+9X3QoUQDN6TAh0Ect9OQ+P5An
p6EAzO5HNeZoELKhKh5kQc2h78L+6a2g1co6u7mPCVNWISFF66uT09+jzVpmR/f4TUaf55zHiiFb
0t6F0Q+R9fz0biShNJRFSL6XJzDd4pjUFx1bh0e02/Wgtm5RWjx/t1wQ0LM7/AyY1HZYBegOxWOs
9oCOxfdN1Qd3G+PbOx22BmMWShwnRPeA2oKsY82N070hLL8lJ0Kw0lQ/LpBk+DVAaHSZGX3yNQ4e
0N/8JhdTheRn4hNv0Ebi7x311e2Rhyho6v6Y+t3w41txHcH4TYlwie/Mxi/36PRsG/YN++KTceCq
7EjWeCaRhEZc3qmqyrnaUSXt95KSBZ14ZjV8jEWhq0zTC4MyLCgMsBQ3sIuE7cW9fRct3VehC3MW
3mALAOPN+tEmvqGMhrQfuokUalqEHBMxNIG2AhE3gMOdeiznwILAzxADXg4sp7NCHU+20qiy+Sal
KKY2M8udefR2ipQkJnvPKAjRrqSoOauJOwMtaeV1b1DHs93wpTqsiknRwYVbAIFP+uAglI6m6CN/
NJncFTjILd7Wqj8DEmAJqz7HS2GRFuAwXnBpWCrQ8GJpaaZ5f7APBqOdR9HadyNYeizqw4QfpSPJ
q3c3cnJd0DFZalbMALeNLxr/JmyMN1oEetr9I2anJ5cE/xnQP0h5EjR0e8y1ioJBZFook3VSKfud
NbtY/Fksfzv2Rstmf9kGvAd504NmiNCN2HIIlel7YrsutWEZ0MFi2JgsT/tcvGSERJOYmGRM5+iB
ZhbABJxGWrQrSh9KW3mgYbJCX5/hQIZjX9KAvoSJNY/wHkJOhNMy094zyyt2YUw85cCW4OL4W3hY
frRleh+XTV3/ltVy7VKz/NTMWXZKQ+PkQqb6BK9leZHZSSVUGO8klyQFJxkxccNzRcuogA+vLXeh
JjN+qA3ooo5bXLgVKFThrUpakXV1CpRVYwdCE9z5AwZZZWtZphG0aM1VnDAupja97mzCY6PndvTy
EEVMBF4EYwt636Srsw7+uRofPgTsU5I87mKRzL+ThI0gqDdpnG2ELiFUwCYr+gitmXexbOYAfCOw
7j6ouCxW5XpAHfnM7SuKSLOSbIiLaETR6pS7qS0mfcZBLr0ByuFLpIgghfN0eEbhZHIOyPEcXcRv
jiK8yUw/9fkyDO8tGT7TvC5e6HQs6pkpAgZarl0yIJ3GldhyiegBiY32JQOdA5qvbZ8Q94i9GWQN
RuKW4J+zhqDpunJheb0GMmstOa6tKQ22HSXtIQ8yK5fo0lOy+Wj3zmPkHX1Ok/k3cmXunKY0d/g1
znjbLG24q5TIs+IlgjCXatzJv5X/pDZNTBcqCFXvgVM1owjd9sac6YpEVgNJKXb0jrsydKuBqbsV
aeavNOUpTfozx3sMBn0dYTMMHX4yXkZv4Nwfmc+cbDEAYBrhJc8f/bt85NsuyQLe4QMtj9JGUHrG
d1ddFiwkot+NsLfpyBBZYEhGJEknZHaQTKZ+JSPR/jeU+m56+i5IqPmGs6IXC2oA3Qgb6sfXYjr1
aY4rHNK6XDuq4qQ8VbQCFEuJWVHBe7e+u2KaUIwSSK+uUBTwvAmdYCV3SbK4cSijc85T/Mqe1MsA
cbscbVv6vzLQ+EZshMofDh1F64K3Uot5FLA96dyD0BQoDIvDjwZjJdxsg2HWPCnptUR9GuiDwWBP
x3U084yzwKVl1icq9TViuAYyTIEAbx5eK8h689OzAeCvP4DX587MUm8GW3D8H6Po5wnqtJN+N6to
9UkLOr692UzDrsCayhGFkZHEN6ZB1l6G1+EiqUyxOLApNHXsEzlDGuYYZsKVAEsLsmxhKXI2zqnJ
mEEOdaP+3amg3P06yC15qYDBeONOSpP9cgTaZD6D2AI9gkBElNIlGHUfHa9wioZwJl0daydP7eQC
0SZCxnsXHLr+pledoAbAI5AbP+UwynnO1UgS7tOVdeFmqRLpJ6YTQMqMPGTqDM2PJG59K+485RPr
duq3stifftyPq67QocATNHofRUwyBCvWRZmxcBdXrePjK//OJ2pN4rgO46YejHNfXsWp3glVfvXC
WA5bMErRa6SBLuZXV9eA6w3ZKx2FL+eLbm7MdF68Kw0wBPbFVJeGAjEQQx2ZNJVchhdjB89snogB
ewBbZAaEAEE+gf1FPXpryvyakW2XTdIKnlqO1A+RKZmeFoni0inVAEPkfEKP26Uorbxx8v5BA/CR
v4lk+yS1JaXkKIAUq2kT0axte+DkeuCw9rbJR9o0oDFb5VBs0yx1L0/BecgiglTEeYqmh6ZubMcr
/NWZJwt0ORFdvtP0o/FCyhHklVEtY40BOcNw6tMXpH0ACcZjcjMf8FqXHnT2egLs6ARObOkztz+7
L5pHlz5BeHoCg8+6+wDWD5oWQqvgkvgxJYDBEXN2TLypJhYE8WGuSUuM2IHxwGnYcozO1/2ni/+e
1jb8+ExMJxGQXab3FJ3OKGrrBKFxU8Xxg7z5yu6htNHfFgDih0lXvUDlq/7qrECncRFt+e1jrwVk
urSrXgUjmlGSJXvzB1qov5h+WbvI2VA4cGRdeBTcWAY9f3WRFOMMSuuhTg9sfEt0QHZQL+PzPUbE
fnix0MBoO3w1vuiB79TcpW29TZEEpAe68/azq2wx9ykq0Gj6kpcqQauA7Id+7htvOeyxBG3ZKplt
hjw3Rng7+gZtk7Z+RqZsFi1Yf9zGN1/u5IE9yBPGlpW9yFZon8kNYxjnYsKwC1LGtbtFq8sPmy5l
19FNOmEyfWCOON4VPAr/Ruo00X/ZFDEYFVDWAnGrqdEWtze/cT6C9HJwA1FhFQ2J6YYLGy2Cy68T
+DAhf9fXCMpcgiw+zx7TGWWJMjK1FhqaXxdZgjxkZyKv8wsPvjsQJdDyLqCcuCx4I6cAGbKIIqZ3
7W1oCPk1yOSTHeGyeV4UGCJZHKd5UjfUYhOcn7J9FmFS9xkltQGQUT8ji31lGkfWUIFenEwugBEQ
gIp1MYHMN/+QE1YyAGjRmHCZZ4tQtb9r6W/jb4Hd1RcnoojnGfDFWsXqVkylKUDGNeJQtPRcS8fl
UCwpJvmHZ7pYqPVoyoZ8a7AIxaowgQQ6h8A5n7SEj0LZU4/orIfQvEacVcCBbHKoWvs5Ff/u4T1r
tWhjMo8u2rAOzcH4+zX9HlJXUjsuzsPkpXPwkFW2d0kFsrxTNBjy/r7HY4dvis8AMYTh/iWGnT7V
ClqSxBZT4Hi/uPAGl4ZSyS1FpoCJYsFNBpTj2IOw4SfNpyBqx+M1HCMxJoRY4VQ/jQeQcka851l5
AABlGqygAEzcI2KH5IySLId0hTsgc3sRZDqIRpNz8XT783CmXQQnfVy/WZ27EfNb5LeSDNieTCAM
8DptdQ10kwPLaPIQ9B5XCypdwFuAMEJkTT1E/U64RfUJyHpR2cqSND9CF8QnSjnLU9pdsKEsbzLj
JTmfA0mxsyVGNk25aHnJawDkWALs5yVVCmcCMpXUttVWgZlHqJWsVl26X60+sosZE6MskAhRfnno
I9rJEsrzxCovYpGbPx2VH+wJIpBIabMQUGHWcBVcPjUhO8lSOYjMR1yp3F8DCMARktp9xmciHnUF
50vs1gKotAuue99L0FTwx3vFOmdiPKH24eCJdAGuuyIVpDYiNZuVfK7vEBNhWhQET7h4xrSIrNGN
6KY5PChqUNynQYfTOqBNROBrXQlL5WmvQD3SyL7BvUq5NyL8wRqm4OZ5SM5FICz41AMSAzZvaMuk
g1SA5DDPtoPsDNacVmOW/IIFsgBZ3AkWkDIjNnBKfcAztEUfGS5MG5UD5ZEBB1mP2nSo1azD9fq6
vmb0fo2kgk/cdKF+v5jb0RS9VYNfR1oNm8mJwT4AIHq6M3ioZAUp/mYQxOh4zvakJPQGhda+Pc9G
+2A2I3Poz9bBYHBNiaqtAql2DwLEuT8yxIB/OZG/NBqhM8fekZm8gkHuAZ1gliSwEMwfcW171b73
UXY9vm4xwoMm13wtDK+DP63/n6rhyv7g1GinLPcjU/28JC1l6AsQpWjiwtr7fnhF6yePn8+iCDZd
SmYcpZwqPDIkHTX/DqYDf1A94nispyKw7fDRVPDWls/nIyYrqA2QgyHcPAfeCPIAyR1siZXJh3IE
7eFuucTMnTlyGp0JJzGiyuRxDpcG9wZIjUn0LjZU6npjJP1Mib31G3st47HhfS4kLIaZ7XcjoD2G
odDc7AC9nJ7p/DLWwPLhqYttKwG1gwQKJPoS8PCxjMk/kFG7HgK6dLH8EsE0lOS0Tw4M1Zf7uOrN
pcEORdztRhm9BmbrgfYdTCCgSxOobkQoK2/itrXWBdR+EATUnhMa1Igc3TGuhyCEcer1a2nFo4pi
qj/rkwyeFXWJD6WS9vTQ1YkqtIrFcXhHMB8UlLqse3fRO3SPczEFL/3SkR9KbEwWndNi0Wnph6FD
MCQxgUcg5iVd5NdBzBx6xUcsdsWsCUl3ZfRWzM7Q2bPwiGe/64bBnYKNKpJgB6STIyawEe++DNEc
5EMGFBCrJ6c2R7csaZcd0ncebAn1VOid3ur0oiVK24xoSLAA2oXAS6/qtdXXqfm3ukEpbyF2EamW
ayVvJn+l/YI8scXnLPcD0Pk2GK4OPQxWIErKMBgf8bmQV2iSPBH4QIs5Lx/K8iApSVAVNjR8cZis
1k1Bq74ELg/rWUXRemGqgXLLv6IeIHMjzzh0ByDcq6jOECRigNBDroM2eJNUMgSJECEtB34xMUqN
ML6pqNApW7wG1E4/bX8CtsEVyZRkaIN5R4fq6kLBld1p6KjDHRB3PV3slHyNU0lOmCjy4uu37lFO
F/RJFE0qJCQUo4VKdzugKFMu8dZgiSXwpemGQXbyS9dmVV5cEhe50xgcNFmokmSgFFLpTzdhF9Yt
rBjdz10SpbIW9i7VirvNa8nwp8mkYe0Vs25carpRdFvXelQqyN6kFdy/ICUT3r25jWH+AA4uQYio
oGwiIeAUpQX4iyZC7/xiB/EC9KqskOL0SgIYcfMAWLEnzOavbLEf0nZGKRH2H9QickGTO3l0Xyv2
wOx0kY7R259k0uIOu/vpZ7RFjpeThfVDU+Oa6WWGbu6MOlyfNAn/i121JMt8QenQMNbxO1/UxU4s
AAk0yFctOW0SBTCY6ZEUnwThAlLMTvkP+s+F6wyIT0Js49gKgzUb1NeVLBiGE0zctt8Hv5mBrdae
Qbz6oUxUEFq65aC7gFt8/Bo8Vg3hMbEoKAogcHcXFuPnYCvQd4yIRz/v8BEAPbgkdt4myI/fRIs7
ycoyy5txXtdcU8ipywNofaVMkM5QDuDGHlQid1/kH11gcybw6e+z8wIqV9rzDCy4PBqG2A3Fruog
CWtT1TDbWQY3GdIwxuKDRcKGbWgM6NmnF0zBzSNeexSi7RY64KzzAChWxrQMwOJ1TnO6CT/WmaWu
gygDuV1KvTxcwaagQW0oCuStL1neclrrkLt0wnvjuVBccpazD2+yFYF3fpZoS99P9DCvQXgdgNCA
eODbLnX4KNAes7K7Qs4f3AKlpz3yLxLlfiwCYEsTduCsa6ByMptd0fBsiFm9cSm6qRJKh/9xAQcH
WywfmLzUZFg43sxlAmQzJnrUiPjkWvBCj+GAUTDpbD309EY9eJr6QAICckZYGULsSZsJCRY/Pul8
61lOUy43RL8L4wcP+GOvhFHuo4ePlcTDLTawaoKRJ2nMMB3yk5u17rznTr7ZQ45bRSUxUG6n7ZMI
25eAfIbGs0aGUveV9l1g11aBLoa+rtExtMZkAfhEBgwr1d5mOLvApBKnB0fxYWrKGbkC8ffjt1X0
4aiXlAdUBm9sQ3VnZoXoNbuO8UaAQF2wUFEio329iQI8GVL/RXXJ2TOlugOgk/D5FWRlgK921G/x
Dj/gxQBpLcpQoFXXsz2qJU2runEkuybJKAONUaDjN6I9R4/5ki57Sk/7ppv8wXglOEp7J1lThAfc
s/UZoduPDBq7MqsySj4CgUHrzW1My+wQ0kULOrDOoG/Qt4U/w/ZL27hWUu4+P5hSITrv2tQlCHdv
l0Wxi38Idv3+O54xIUwKVDSiYo8rNADEfsmhjJyJnjD9SawPoc68Hzn/04Gtje5Ueeh3v5BlhDQi
dhFpM5d6+0VIMF16hQnVElHEpFOA4L67YmOdfAbcgJw2xTgGHwAQuH3RZQIyoEp2UzLeaN+VE1Bn
uTK/UEsfwOR1AJvuMOzWCkY0K3HQEMvJm9Ux0d3WRkzJlOLAEUFau9ZgziRV4rgWS127U9nz1DTA
fut5DK+CBsT9Fp4VdJG83gHU/5WgfIPyjGheBSxJ7WPRofaGvGe56E6MWmq2RZAaHRIcQ6hoPwW+
GTHkZaSANKiAONeQ4QMe9zzV2D3Y1cA+sXx7vBUg6K7XhyhqOeBiXYqVJoZvw0/RqFgRuyMdPyKg
xbiRh+MPKwaKoETQDFN2GqnxqeHdXKMXgTSjjdInmSNEnpjLIgV8w+U8Ta/ic/dmyCvRT5WIsnbe
EZD8vsEPIKejaY4n0npBvwEvODC70VEKoQssBRREaeldvAHAiHGDb82+qzUDWCd4eDSCnBBsewSD
vgVLErIsgQQPX6r3G6Ac7sIK/KLEcVbX2HJFV0MjIHRcCtJkOZgw/rXhE8qIztVzDSByR+uhBD3l
4rYmxsvtm+i/vWLDvNL9wjjLfpzSMc+C95v+zhwW8t5ljn3v0jjE/Y3ARrGD9sKacKCPYAhqN/fF
9MDE5rTs0GX7lEfBRfCYW+oz60RLBu+agX6SJL3Lj2pK55tcjHF2xLYANxlq8fTDWs6vcmnHQCMP
ZDQ+qrp7kIRAkBetWpLCNvgyaznbjQhuW2Q3QM1Rauh7yy3THywzR9xMt9+Bz8xfqwOLgUbMhs95
vK4+e4A9miQQ0ryWnqixM8Bz9R6yvKmAaw6aQMuYMgTSo3pqBBUImMmG9RATHKKv6K7KC89ZQPKD
WsQXkVWtnCDCI5Tn4c3AW35u880t8NK8hwZa/xrivIca2roJ7j9DFgU5egf1pNmsP/BYSuyriR73
pqqowem/7gtHLNuSmQZNDn8Ev3qMNuk+kDebr4n/HBr80iHmZjP2n7oAFZquR7CKLIZ/O8KzibKM
9TBhTbTlPoN1IQdnn3Ob+WhZEyP8l2jovxtT5rtqqDDYL7HQ/eZ4zwmsm5UAhA1/LT89OIgVQdYF
+Nt+zda0UWaTW/xw+2x6PUBPzebagmklBoEYYUZtqqeH7El1LtAIaUqTsGuWRpeBufVyFaVlWT5R
aKGzwRTbo1DQdp55lgETaE2KCfPtbTDd9kXC8M4sYawKiCZ9YmBHRfBAWS3BC1XqTUimRKKJ1bUo
Cpb0HSIgtgeQw2tZ9faMMAxfu6+aSfzxHun2McVzRXVJGTHW/BN6P1k3COFrZ9AaSZgRP3F8BhrM
n9bwt6lVSLF73wW480yYaT8vZoNORF/Z3THtqYnWtSk2Ux4Hzx0VUe4HbRXuSJHCwUXCtcZ8k4Wx
14sYmRnY7j+1xjrQv9KF2Is+e2++7dGRbqgDOtmeGeosgVqWdYSOYnxwKD0BNtfRDEbvT3WHMETG
QYYkLL1ixCy/sKt9qO3Z339pjTEkKG20U1GcqDyLbm+edHzyHRSrAGVWqx2MTg9n2Mhi/1026jZf
HI5yY7q8pD4IaetxyxGsYHN16QnOpcYuHxReV4aDzijeOugLYSPtuo9tkZ5tP4B/SR8RWAAx890R
4Hw74fRBL1ofTDqTsyHdkhcCSJKU+poueMiby7Rc0fahy8uAxoTtCA2YMwCbGZN8tnfR1BD2weA5
AjPqT3AsmfefHNfN4XOjaG1aKdEBoZjJ+cUBRLdS37PGjvPg9mTXUzQ7lLlMRnvbL4ac+5OW350B
TFj0l4734p7oihoefBNb9CXzJaNjgIkolQiaI6phCrbQbusOqq+RRmiPsGJM2at7gAlWMNiyCpDG
A4Z9TOhYpmnR7dM8unY9yAL11ExYild0j6DeNKP5Kbxag+s8Wq233vrQd7DgXRM8trDoyJXJI3LT
heSCqSy9PlwdTRnu6R4ELeK/x0dY4jW71qgo3RNob111Ir+EBPnwIgD0pbF1ZzOXrvKeKmScBlAY
gL5nACFIJUwK8yuiZQIbG2cYeT4Gd4E7EJQQFpvcBrM37faRnj+/uZ+2q9tBGo4HwkurQCcRcs30
tqAmImLcAxjeEcla31x0H1672L0onMmwTiMewGLS6kheA8XXi390hqi72/HtJJ949yC82KF7H1UQ
rlDiqpgUZzqPTM4a6SYtFa4OX2T1+A9ZvhPfW5xChA1I29B/A+BGaupt268wCPNvlctkKvQC/gTO
P+Q1MwSkdmSBHS00clxeHq5BVF/D4j5f3HLXT4nbJHS/HBehDlx9xXp5Qe9OVPcv2t5FU4fSM/0k
gnUIysDFDymM7sGFahMmKSVmdPMAU3TALaC6I8F0iz+Y3yE+j0mJmP+a5/RQUHdienA7vgYVdRok
MipWu63MA61OLZ7UN/ABfaZo3eiSBKZew4YWsTqP9cTVEggByvFjgA5pjW+XPaSMKiFwkVWemDhF
VKLfHiOTaDYAO1rRkwQUxbyf1VShgWn3uPCA812fqktn9QNbwOeE44eSXcvtniHScxN8+6U56LTf
V52TZJT5+VTw/CjJnF6WrkqrhRFUVKYQvjZvwXlPl0lDIV16U/rEMJBXB9VA+J+AxF0IiZ1kAG0+
L2EhRWKnRFQ+exH/5RwnZQ1e8paMPFBL02amhK5sn4JYU4ogz9U8/BOcsbT9pZlGaEV2l7hRYWq/
87pjdqKjrnMPRPQDPexXe8comyyrroBWItagGGaQb1BKYJrXqyE7UZGddGquq5Foo6NQhrX6WeMo
+nljItQkd/ZB4nGa1sxjc7l1Kej4QFMKz3VGfdOIV6sMc4Yj7euSBweFZcPZ6X4idi5Aav0D0aBT
xFtk9paNe6Ye4C0AaeHXveZyzVFGyiePGehC0jwy6uhuIs0vvYgGDmKQXfd0JGETbmYUrNyrtktr
AMQY++PvYDG3ALzbngmzqgYh7erOynkF3CWcOyw+ulQv1z+aYjy+gcgrKGP0Ik6UlhOY3oPKbcNX
qXubpLIkGjhoFsad40bEr/Pg5TUbXvsWGGGHrP/FpAm8cshycFjxxqavc9QYYa9NgdyEMv6WyXpI
O/Q1anlQuKHm0YA88FM9ONyHRaL17LV2P3tcjJsTf3jpiKHVV+OaAxMbDYwAwOm5MuCIj0lEaUa6
fMmpsD9uvXAgfeOPTjiE/CvoowtzECsGoynKaZ4uKVLq2dkLNFbNoppTiGm4of3VNFhvOIhiryv/
/a///X//z/f7v9a/zqjjfNbn079OFdJX29Pj/t//Nsx//+vyn2/3Vv/97263YzvtjtN17KbhGE7L
bPPv34uv7Wmtf/p/3XbPRvtkNbe5Tba5GzTGdFAuH7GAOYeDVPK7d7N/83adP7/d7vZs2vtDY5tr
As46+ZR6aLzbRyH7SSXjZBo4RqnHayIBdy3Q34TAVWqb0U96D7VR2h1XSSNCjoPxMCeqfGN8zt+s
2ME+R3hnO8NOfoBH3Pcx6ND2Z1hQMc/nP0KmG0HPNzp7ISN2xNdD3OBn2347A6BkYkPNM/QBqF5k
22tifXcLDdWK2x6YK92i1gb9FJKM2ZzpzY3EOAp7vqanbcPbEziq+2GtalWNbomdHygJMAAhqjYJ
BDiSj5tfEOmRopkz3d/AmYue2e43D9K09JP6pyfZ/fOtPZ7v1rqyru8RKqb+DaH+JnIy5s8XbYjR
hzTTGGj/Jf3dj79DvtX00SLEEuEUd2fX8hDTScXDmwawf4kPqPi10OzT39G/ccPAtREgUMPrPHk+
iFfgdHkLOrLVOyzRi2MGbINl58ljwMnbq5N78Az0Cg/eM3rAA+1wizvqjrXyvmf5257hI8QQ2Hgo
dXuPABVE31kjy7JG7aqF8SEs4lHtn4IL/6D/uwXd3tGf8yb/8xWtQyxM+UVcFPwPIyVI8q19W7Vc
BpB7F4VGGi9iq+vk7uG95a97zW+ozdq/BiX5u3ec3CcVRAbEFXodrsnxPzxO/R88r287xJjpf75n
+zb/joUKscX2X/grnnv1z2iFGWgm1wmitdOrOEGpSEZt9cFcnaij2nQlEPydHrBi8bGcVgB8yJVZ
PbuHKPTPn7QcUGTY+PzqE81TrCd8Y2r3roH+Zj1sq4cHn6V3Doye/uV/3o228Tcrptt0TLtrGFar
1Xb+vGLWdfexbrytHaf5w23jDK4VEW8oB4KZk2B+pBGbyBxi/eZhEervPAp8ufbh6CUQw6FrvOmm
YRnMscTIz4Npiw1CK2bMTDkjR5o6BDQoOWMq8Zsrb/7zlXf0v/8hahnV87M2rvZ7ZLPJEVPxD97V
xyaDQ9Jfs1ZOy632+ghsCmfWF/RlhiV/VRwxBsboJx/hvCVUd7RO9IM6g33rG44kPk9mA7mTMit4
8Tj0w/3dbW/rGPfXjfqH295p/fniN7b12J/ep23u9vuUVR5NOUTTfsAcXcE3xMAQB6ieZ+accZOF
EKtkShICRmvwNR23MDd/SjixKJdkaUEDn176SXLI6kOZKhEGNc3df77nnd9d9l9Cd3f9cTpbg/hy
Zl3fWJeY5BIZXuGLWK0dCk+9Fl4S68DC+vPuH2dszeCybPUuP7u/5RozW90Cvbmx4+5tf90CDCDY
s1sfBzK30jsTRNrGet32m4yENGHgHRQWiowtVOwwvTs6/Lnx3w3S806vija+0WN7sIe0EOA/f2D7
786qPz6nvwTU92a9r5z3dZ9z7hAAKfqbWgiUqkGPWrwByeg6Qm0FdAH72QybanCWjpx7beQn5S8G
5/3hWKcW32+CJKypOmxnlg8cz+R5jzQjZ0rOrS98FkRYcnv0z9fv/O0DM8y202p2O2an/ZdNcq6u
x86zMt6jywRzGe9JvxZNfZjkh/gQb3oIsP78qT8b+r8+VQjONx+Cvq7vd72nIdp509cb5DTBX5i4
gNgpYfgRVETUNc/MmVVY17ZcHb8RQ/31jG4Bm+4nBtc+URYDT4uIycHp83z51O/yQ7w1wiZR9MZM
pO1bfF148gij8FM6uu6IhBXCr/qdP/4/3xRLb67/b/PZFkGv07Esw/zL5rPbzmd73h0tIK7a200v
2H68XBToH4hVgrHf2rRXteQlFRCS6qUDdanXLrZr2QE6aqqupey2u5+HZxrPME6AiZ4SXo4F2Njf
M9LQ++fr/bmev1xvx7HMrmnYdrfZ+fk8f4h0u233atUnIt3Dw2QW6VaMsLHfeQbYMycdTlSLvXLU
DUPMP3VlcUOk63dbwfqbpfSnq9Bb5Q9Xsa/u9cWyW+/RCdEqKzj72/DuG4He53Wgo++Wo1gfxvr0
rXm6NV0qpg6Z1T75muv8gmhJB47T8hNVnG6/uUt/s1U7TqfZNljnTbP71/Pgen8/Pvtt5z3q+jhd
99ohPAe8lOb4GKGkivO1XrP6XHf8e2yoDsOk+vo2v1ldf/+0/nAd+sT9w306mO9Gbcyrd16g3kw3
Xy1Rs3CU3v5XOLoUcURn6M6geFSxv3l3w/mbFPBPt0En+394+3ujcbTuh/Z7pJM0vZPnfdQ2Bx8k
manBY7yBKrQV7QG5RP+BzCpOK7seumdILBLK+fkDFW531uTnP4gyNrXD7y5+/D/CzrQ7bajJ1r9I
a2kE6StoQGIwxtjG/sLCThDzICaJX3+fLbpv502nk+XYsUFIR0dnqNq1axeWnxYEDnhuPBsvdkas
AKo1Jf82KTCVzYFaPGRNmlmVNZ6phkmB5XTDuWVIqjS5/jqwTeR8RojXAZVBM9N7DR4ZMChnTfmP
qo5sIdrMz8iYHDpXFhAka5IjlUb9dM/e7kVaPtAyZC+/Rxjpk0vvQoQ9SEjujb3sREzTjJdkMKVa
fezDGA4dybTNxMr2CIUvBjLotulWouEsPlqOEJmPrcz4dJIyKzMtRUtYiPEyvWM3yn6c0hD2qG+s
xd5ubmVBn2JpPQ879sYHF4M9SS5a4y5x0L/EexjO2sdoEEHsv491/49z8Zcx5vznQzbvuV35jPhX
h9AgmBFVEBvZ5Y26keG1txjC56koxU4kgXJ1h/HqBxSgAekZlOChoDylK9L9aDtC0y4zo+k2pFgX
FX77zJcxpatD+w3OfNK6Zpf4GA53LZfkHCdbjPapjZZdz+xtTyGFCmOnPbBw04uWFc3uYj4g/IEE
T2v5sSKGTUpbtv5AsJvoJKheb9UK/94J9u+d4Jt207aCwGs0Pde0G78t47fjuWkfg/V24N2HOY6K
uW8frplXEHiz+mtrE65tCrQhmXZFN6HppPfNfDUwb02JYpqb1/L6ut8T3byyNgF5sLCQf4sm5fVz
5SCatl51ls3xP5psmXoy/2st/+XJ/dbo/aUo/ebUKMdQ2DKjM+0bHW3Isp40KTyC9Yx+NyMIth40
UKyFGFUg3ehR4ZxdKHOgI1RovlJIIp4ikcoS19PvVwYASqi8RuCUmuMNzDC928hkkJ0pWOtS8Y7f
n+ssDE1GPynql3ecAgFyLopGIaunPlaKCn+W+OAGhUxwyPmOqUp8yU8oFfajSJfI8KZ5B8nw3jQx
eVetdbH//AQt+/q3NfzIfGRnh9RA9ZkqDFomCtjLiHUUPTvjb7fgpR1eJqsJ+idYFwPOAxPwaTW2
s9W4gfNZzfUZGZaNZD0InpBTYfHAR1lR48144ha5PdZ7irATOyWNyOWD2gE4/5LjabTx5H3bhLG4
3XNPN7geeNSZGSxpoc9JXZrF5fXHw4RVx+jkVPkY6AZ2KWfRslQ/DX5QZZp71H3oWz5zfWAPT3ls
0skHWkRUo8GbBC4AF76rzKNl5lx9Qw0L+qnB/9wUZzno5rgMheRpRYb4yxLxVS2WgPiLttZNLY3E
CJ5KkDD+QEGXRtXLKy+jUM3Z7LnO8N9npAgafeRSg48Hn9K/ejB6gZlSm+nGE3eGshJPwiN2TGuX
NEsPw+fklLLU4zr0CuLVnOjRyTRUD4cKoPS3ySrv0s8auyg8YlBqcdcucJmztI/V2WrNlstqDBy4
Eu2+YibrF3VRwWKl66lLONGYQg8/8k6OnO61VzAstwMNTU7C0ZogpA7SMhvdJD0pBop6Tn3pMwa2
nEK3RqFFDaXHlxqhAzRPLB6AE3MH+tOBlaF2Bd96Cuq5JZ+3mSxEoWCm8xIVqYZ7Sfki292vz8mz
oUU65JAiTzjRMVQbjsiWy0dFT3MAnRmlOe3qR6G27mixdj/ukmmiR6ZRrLmoNmk4MISY04vhZnxm
KGlAPQaFbqtR0VogMqq4G8zFokdJq13dc7pRPVF17X3D3WgO6NvmEWu4BMzbAw+O/xft4CkfqA+p
tpPtKcioQaQpzefZnRvAPSaOOkfTqTqFjthQh1XbuV7WXq0duyIdj4j34/lvOIEQIowGfquNBz5i
fRvIfGSqnkRDdTsadPRqCsB3iXiK0shVkmwVQ3A448AtCIcbRedy+truogaiZN+Ld/sY3uy3HUjw
PCji1RvqsNYIXQGTlIr4OtcGbn9r5xUyg7wx6IyQGW3mxXzLXkyRlL6NY8YvXrKa3ama8tieN3OL
TVs7vFwYOSlTFG7AjXDb8GyaUdH1Bqv3aXzoyHNFMCrOE3fshhQmjGy+D/g4RccGVBQotXnX6/Jn
QcLwbr0KZ6gAo3JT+wNnlzd12jMIFl/986rdSAGr9GG9ekY0V27wOrmq1shAzhU11VEIpLQ4yFaJ
SQ0stvx5/aKcByJZqBCBXnngVPu0jFBGxhBCQxUTxuIW9aodo0DDzyBxMZCk52DjR9/fQLL5Y75N
cVua+AzkU/OeGzdi6hFwXJA4YF7+076nHm18y2Dyv2VQHVGVv0d6P5BvnjlcS6bT40s+m/q+ovfv
8yAplKwQcIF1upqp9x0OLrNiLnPMf6oww2WJ8SQXAydpfOsJWskWi4lHVF9BP3U1+Yj6mqJCUZty
HsAbYhk0T81HeGCmt53MxvZwY/S7wsOojFDUfkIzH4O/BvcYDLpddn8GjpVNqYW87TWf9d49s7D3
7nw/RoNGyJ3v00QAokBCQjGMk2V6QZJlMViNdL2KZj3GEjYj3cIj4PqCf4ls4vYgTsBDub+ZZG5s
02sNetovd9wQB3F8JzxiyyKOxvP308aY6o1c61S7yDZnDpJNtElIs8aNO3bAomJYVaGD8Wm82rTj
Qpu8iIw/GbK8HK8wgYVbqmH7lJwt/gaJfkI1HPTE5+mqWdCFU/nlZ3y3aiDMbBdfwGpX4GaoE9Iw
dA7frDCnK/SILnHOtyzYe3QYufy2/68JlKdFhI5Db99b0f0mHXNiHqqTMQBVdq5GaygVwPXvjFS6
dLRMys6U6jXChPNMXqssaovJZzFyVL0HDZAgORK434bn5/2Qy85OvSMXqWJVOdKI2aYbilFV9IBm
rzsWuJsn9gsSA8wazSfNMcFL01hg8F0Nq6EFjHh8iLwfqPJvLCvKZYksgDSoDZ7V7g1+D1taUuEe
sayxpE3xN5pcR/6H9akr6lyCKNT0JeWO67N37knweoqbQFuPI+CFdm44ADccAXkX+lb7veTYe/yv
e1CYSkCI0dftL+laTSN16GpAsAngWR4NSaV0KLw78Ei6lbwMoV6CwwpE9KHuwbQ7dWC4BOmp6yPb
wS1N3E/q/CayLAU6M5D6CzB7ocd7cIHH/4Kgjx2LlC/9LXBIyL7zdMPxW/VOqpJCr/Qu9I2+K5w6
0K/im3JDnMVDa82IjZiCXgBvp84RJg4qrlTLpQJZ/5YR4ZjpSh5IoRAcIz5/V0k+FwAOagjYaqWg
46/Ld4K359h/pcQ3jXh8IZQfX8iWQPMfLmndQpCP78ebK4oZ6YGBSnUW6SL9b0CLijfUWxFqVABx
6VWqkjF51D4Bg2pNxcOVGUFJEPj3FGeGGWlH1JDHknVizD0qEi1S2G9wBFLltnMWhPBrW0sWn3AE
HatPOWGTnwHYghl5cYkRLvNkxzYpaG2Vqh8B3D5MPi2t4R0WR9nT+4qu6AgKHNVwmzbi2gZmD30A
cFCRhcvJg0cVnsZTo5zsOwMsGqYB053o/o1CaqvPIqFsPDPejI1P4ahT4ikKimzBh4LBtlexM2jg
aeqsUyKYdya31rpLbL48nFpBsx7TUSO9mOdpUI/0c3ebnID7C+oc3ROLKWyyWaw6hPCTXfRYUNx4
jz4RYgqRwyuLDlOdy+hiwjk1mvWzRju1+WobeCzbLJfsRytKNx3ZpbTGm/xcxx5PQPaobAUb4w7m
j8IofoTYSn1iTTxWpUO0ZWrkpMkh/ZTl7B2PpVx+9+OS7EYTJ4Np9Gr0NbkO0T6oI3zcaWJFRbKH
KfpYJo/DPY2BeRpSoGBWDgLZCzR0mR4n5otcf1aakJ2M+PiZ3vdQoOCe6cMD+3rJTq816GFlHN6O
rPYWZyjfNtRY2EBGYkvMKtCHY1qMtLpbde+z4bHxKhZhhna86FDXig04/zjxML1sM2D+k3yTUQVd
S/GRxFsZOloL1zzI5rOXlJhAbM3JEgULlpeeOdlzlAwgbacKrmlPEWTBco0WcHZiI7N4lIqDLdPG
U8nDWVJ8ThiHC3mEF4V95KmMJwC87wsWV0b2TPDsPxE9Z/n3gM5WtO3Uu7LhrAa6KxvzYDM4sl6p
ptWBd3UHMibukX679ez4ApC/D3fsjo2OE5UAb4jYRvshFboYCgtGVYM+qPui3rIQsGlvoooS35BN
+NZP7asrVb6hz04/9Br1s8LbWP246BxTSiCF26Gut1PO8ImG3UH5mjTlQxbCiaqVx5R3NJCxYnjd
jSnAUW/ZNo9UDRGktMCIUINu6aJzJsVHj8fiVrbDIDH48ijYoXe05duxkTTnQXbiWBcMFlHlkGna
pdhGV9UHi2fdqppvh0csNAFNHhs8OykWjhmfehtMiktPM0ODhDE71HxgZgBXWfCpGU0W+waX5SFr
Gm2BnBpPy7TMmn09L+1HslhW89XcfJGmCgBVf8t2u6/h2SM/AWuZ48FzRXN1ox69e04O/Q0WhnYU
LcsssTHl2hUa/rRetPIHnbuwP63Y+mItTr2xTBLKLCKDpZ3A+fFPdN7+Ax0BBNM1Pcd2XUUl/xPc
CtZWsSnKc/kKv5JImDRGofxNEQrtwRzdjQEwLhB9SSujJCFx/mEZ5p3NOB/xBl7aTSXmT4TOWrgb
JHePIL+9HWcLqpCmW8rygdhD3SSbjVIjiCQNyaWujOg0O1EVeeYVoT3Xm2+Bn15O8eKSHQ8D5EsR
FJk7iJcYmOd4sNSgHe5w19z5mhwGH0F0GnazkyMgBEPNn7jGC8rC9jablu2NjQCri3QwQXH0mxFi
/rluK3xnYB7clOs6GAzK9ra3eENcyH+xkl1rhr7vTEn1297p9pJv4tUWe+EAe3oW9crW9wbuwd7+
iRdghSZsyywHm4uRcKC+AQlz4sOT8fkjHLxDU4HiF0dc5sOYRpsdBv6CuLsR+ZRDi+/tYw/hCJ+8
3CvotAor+N/LcyQKzjacfrMMnUAJyMGfTlZB2yHD/kaKPmpvlx6ZXSTwk5ZGUUtW0zUlW8rZ8keT
bmUzuKSk3DK40yBb3Fvr4ZQcFGxzhDWoQC2A8I7YiD5Z9VYjC7HC3YjXt8PNaP1Dc5D0fUqhznaY
noCLTPMlabwsLx/RFMkAr40OPIxdahRSMXVwIG251ZAuaPtKphr5ewcEMtLRIoR1zp5VMaWrMGuH
xHv3HWix2y71pd+pzWbEOXUjTq1953ZI4HVhedyHxy4MacnfOx/e0BmST4KVNY0CknJ7UoD5Oy5o
/SEKT5TRJRZFmEcj/z+HvDE9nnaNTaPqbSkxf2873cMhMkietIo2hCZyTm/w6oJ9+PfLOv+87m9T
zSmnu2Kx827wRRTdg+WcuhEjHJPgji0h0sU0rj7IcesU+J3BYN3fA8GXuC2y5vV1xtGVVb/GFqLW
dR0P2mbVwI7yDpATRaAH1BgCMBBEQzAGD0gml4BmYXHgarKJznV48jCR1Wq9ND5l/BCGwBAHWQES
mQglEaIjrAj4j3IW2ZQ2O5iKh4ksO2xdrCczu8aU5DugdqMXsJ4wAUWcII9GpjD2E2YT+/8isxFr
uVLxqEjWmB42u7teh65aszKweLFG1Sk6T+0T6C8wEZAfPDg5TgdCX5t4F1tdp2NHCuOfWRbJD8Rs
ldm3jpY/nS2EdjCCL1S/ajdfhta9/q1B9FQ2mzAGLeCyYlZvsmRwP2M5zDIxlqmci2lthNTx1Lh8
luHWxJOzXx4xWO3rMrTkg8lcUOK7+62dRkaCfGuKzU5qLw2HSK6srrafiIkj12TL5o3eA7uiOEza
1x6ogfY+OSJm7Mx1TMXfQVKyFduh/LxVRrSxe0hsSPSQB8/tPf14SBY/qbFZG96PYD3ke6xX+BY4
CwvqVN3gRY7/PpSt5p+mkGValu8qzN30FC34Je61MNY7x7Avt7H2sYIh8WB3yw0gzIVLI6KCAlTF
RFa1XtX4kDkuD/BxnNGBajMu4vx9+hp08reHb2jC/7A/dd4KLGyaeFCbNlRRnaYUBcpbazZXgTly
MBtjYUBn4By59tfO8mfAXyYwECUMvir+v/K6HH/BPtdO44dGBwAQ/KiG0wqK7jLZffFsAY3uozU1
4AGV9GEPLpQ9Lp+xSNnJy5EcefmNMmIE3+xZ32QhyVs08Q2XYAasgYz2AL9RXBfISV391kzJY1lQ
ltRDfo6YMf5hM51GN2Kytzo+S8EnAQ71VEFG0gh9XLh/h2t/D9/AOoRzZLkBMRyeWB3e+eWBNQ+r
XTNYFFR+ZVoJLnXi2+A6hDUWO6wnfDG11pH+1iTbMNnkkBD9hvZVApFpnfJTzSqhb/lP9aRmF644
ff0Y2+v0iNIcNj8uBrxCfCF9idnFC2ybTDmBHJePQ8ekWH1yRLofrtnmvcGJ9YhqDA6X6v6158IK
ej++84y6FlOesChp8ALWfRNSNk9WAIT5AZONdVRzXu05ToSiiHSkB4N4EPyGDXMIEKCz0t3Wd6eY
/rmr6LlmqKKKYlbod3k88nJk3MtXauB4USmSM3ptoXKUC2lvOW/VvckLxtsmi1RutlYxZsJn/qUn
KEcYsQnsPRlxctq1OrKMokxUG37Ld31aBCgvhV+zAG+QQ/2gtS2YBQ6QAfWbsWfw4CnKGCFBJzhA
ZLXa2e+UHw6rn0635+xamPeRCHE64pY9YAlKo7NOCtm6f6ixAi1gwf1zjFl/oIj5lu03mrbZaDSb
taX5yxA7nO+r4yV3qt7t/nQryYuKeb4nIGF4oz8PMD9vyd+XIfsPJIT/uOJvq1C+2JXmtbSq3gmB
GOJElXMJr5BcjnDJm60yiFdWe3tOctT2T1RJZi+7jxHJbThla+dMpF+eUyILzYdb73B+2pRJsJ9d
9tnfWylO328xyP9o5G+kJtc8u2ZV0S1np007DTc1rCi3w3wXY2cc3H+YGbbzf5AS/sek/407Yk6D
zX65cErmupbefbSea3MF+GFZFRqkofIm30O7p6AaHabtXN/addfwhBcsU48VzfpWAEcrsUepp5DM
XQcDZM2UW/IljE2AQlNoRObD1xYzwIyR7NQOCab5Oo2XvRo8TIFaWkIVxAltUF6UKa1lhhKfw6+S
MtRmv9EWwuPFyPniaGy5jHguFgtCvZJ3d1+NsT4tvinQHzurZqtAQn1rvxX24UMdFldArnnFb4JH
aCrOnABoGDO0S0DC5l1rWDNaEH+4s9Tr9TvWGO9hJ+wnU8pPb6NG26FFCpQRRFKETqFChWCaT6tU
FIraHjrHisyApSTofyICqNqYyXLmZoArIm9cKgK8jWeHmJCC0C6WDmwRfi6gusP5uGWCoARFQRzJ
4Px+L0WAo3oz0Ju+tWtS4nJ+WbQpfUZ0CEsJ3KzGEFPniV83lFzVfkuVZ+At7DbhXhhR+kUxJRr/
CP4pklvNFTCrg8LVXHFB3Z6ihAKEMM6TA6sFKws50RI3FVinHVwgnVquaJX2c4VmFchukrZX9Kih
nd7muhnxWhRqVx/pO3hxn8m7+4QFRyg62dGFKxBFnUKNVTvdjJqRslydeDMkjA099kgSFgChLgpQ
TAdosC44oQasTkvElCw32HRij0E1oAtlQ1I3mxF8/m709bfsEVkdRqfuL0HO074ikIqZKXqnGB4h
cEJzxNN5d6VYcL/KSrKHsGag2FBUVGTEBylb92cwkfTILpxXf1OleiLqDplLTDOeKZ2FOau36gbU
J6FT+jqvz4MH+exhbT8ToJv2Ne9qsLSHSa3f6A7FASf3iZ6QRpACgjVWlymYrIizAop0J2NOd/L4
qV4V8grTSBaXRZHUAzaYaKPb+fRVNpZG74Un/ohKKmisoKHC8nWIMVnOhUFrTVCXc8fcle7Weqqg
Mu24pE8AmuEsbJWmVXCMdNlH+9UgRhpjUGP24S6YeAXas8T5DVh89AX8zWtyQkQfUOjywGNQ1FTD
QmPtCKSOxBpicQcAX/EtrmnBF0Ff+LuKKhC35gEyw/BS8hExdPWR2BWPWHhhE1TPRxS7HdQsKO57
Q/8yfF6qjAJrqccAqte9ZzEyBYhyO/mATCsNER4NI91jqN24YyYjmyY1ddU460UdQtntjjPWFo/4
qpZWgfo2fg9TsjedmWRQqA8Drqlh4HIV2QiiWUp+9vxhPalnLxn9QW1I68VntApsFz7v9w2yjFIN
YD08eWjC5KevGmpqxYqVwuEEehx20qC768FHIKGBBJZOvOs5NN5OuB8NOirJgRUwJl2K6l55vJp9
1lN9awxSeroMSEvkeerum8x4ZPoydJQfI49YOGsd2hxIZD5p5YJbNtNipeUP4J4xQUV3rUk0WF+i
0j8aoqYs/I5bxLfdEFnFPUGnHiBTTmYV9Y3JM20tzn14Q83+CRcpj6eoVYHHYlehIQK/yYwQ8iI5
n9x6kq2b3fWSED10HejyZsT2nnfOYy8+jmyqCTt1lGGaTaEfQGwbNeM1NWnPw9tgF5r9Xey9Wx2r
45AnsQuVPaGsCbmW27KlrUaET6xPXIdr18XolVF5+YBMzXYiY1FOnFBAxbeFDj8MR20pDazYOrLM
Z6Agsr0capqtNiqFzrdDcrm66/b30mufYvvpFKP7Rk4MNDgU8kODfMXsEpIghcb4EnHYllW1b5fo
u0C5FZu7SVGo7cQBtGocOxJb20ebVbadfG+KVhOlR3O4TCrAp1bj3B5tWqlFqi8KsR0jWlAQbAFV
erRNUkraJf4lIunIWrWpIzYNi3PLXLWS1dfyHFZOyxusE+rAtUPAHI+EyfBn3h+t3qtlclsOHfIm
jZ/X1k/qxaEzOVxc4+siXpmz4Pq9t2J/OztaL5zNHeb7trlKiveVFV3sQc/vrbzuBsfHjdbp0EmM
4OVdzjOpYR8gaE/n6TD5BhdnM21VILzf0pS8t1tNEogu7fv8hsol2njVU5MEvKexBc9dSUbnbDmO
ms/BM9A9oVxS9uenHpKZVM2GEZcNLj+CNzLYSMQDsHvBjm+517YfH4dmOGvfegj5gZMdU0zUW48+
P4UWSihgeujhMVUgMWGkNG87ZLOpsZve/fhakHTW3Xy54/Leh5xofdoK835s3k2ndeiuV5SNal9Q
10FsooyvZBVMNi1y5lBkQacsgVgwHZbvmzCPkDc4RtduA3E4FMo+DiSJrls3g7JZJWK0CKrybzQ8
Oe18eIVfIHkYaplYJO75Tnsz+EBnq10rC0Oia52voYRwV4k3RkeiQMAlsMlDNZpPd7Pr/cB12H75
ZrsRhP6InAX041CuQU5kOKUKDYIdqDqF5OyfIU+iq0V6wwqhoZTsu97H7TtoM6wMM7qtWqNquMyJ
Rm97/EHuZHgvQQJ3zRBySHgpQjTF0Q0/FuEVKPWdXNt+8o5NBRj/vEA/EoiYh6q5gDqO+bEIf45P
ide7U3htKwoU3FZ4PSPI/buQCrvxvXv86VNTozXOI4eMzNj7WiE5YVBk7st9dUmVQdeCEmsr5O7f
Y2fQCJkrVDvDvg/jy2iBGsT5HFWR3T6M7yEUuiX0Ljuj4vYtobjruUVe+/PyOY82h5B8686p/3R7
dSjVxZt+62s1UVLbdYhC1mhFznsOXewIk9M5s9+c2YWoAd++DRvomoXm9/TFoRhFawvwWkVkUU6m
JCS68WoR5+ewAHjNw+rbzMM7dVG+yVg4xSQmlG3iPhRqSj5Ws8XILbu3MEdwrEVpAjbDN0JRqMeS
C+dPphQ6aTNMr7BJqBKwR6nwnlZkG/daFxLWwwte7xloNbwc+sZJCRHEGvst9wfYN2Crci29iIsM
LuFu9hEkLYtJZZBFH5o9wbtwHtpDQo3x9a3i1/0Pi2mEeRjKmG9fNmgiXiNxffa9FoyWW+xfKCpT
VC3nuWwHfaPfeDqF046/aMHvgR3RXiDSMhPSfc9IICUW+bInKxk7mHBzdAxXs80s2s0ipCjtGNC4
UjmDD+uIuAJws9QtzbCZHKkr3mrCuqBSzv2NIBONK8HBZ/lHYwm2fUbjlHaaMaGmDcSJ41DR0SOx
Lov/wcjC66sCRaS1hM2f+7AcWMRPiQIS0dIxd9BqfXz6vafIxZ6cqtOTvhV1VKTyyvH8VaOV2xoC
2ETXBNaEzkjWVfHsdqRXZ1Dx3cBq3vUXn0oKQCwqXQDYARWEF0THFeRyY8KvocJZ5eDCFVacwQ5P
T/BPIhuRKoVphZvruAtYk46loChRzpJ2qqU6h45RDEAxQMAJ6DxHCEQ18EjU0kErg41JQUUFUpUz
Mo2nHWWOWXg18nkeENcZT0r8prJL3cVOSQC63vx+LqP95waFbIe98RCvM+UWMcHie50GyC5JeicY
6rsw6Q2vapsk9MX3LjYjF8KHxZFL5GM9gXU+eyL5hES7RT157J8wNRLyOIQKKWhNiByMFX/sU0gp
KwvLA9E5rIHkhhHLJiHek0H4TcF0wjVzi4CpAnSK4SlcuyfPQIFRhUfVQXb98ETm8N/VyQKboW+E
5+QM2UcgtIDTx5dJZP8A/iZgWijc5nML3rMmB8ok17DRgbBNsZgDn0Rw7V2DRoFshfQeV1HqXdWF
JADWJLqAPlUkK0oz2JxT1zI7dn0GvQZcmxms+PBIOG1XcK4O0FvnPh992iWkb8A9UIIjKqid3Svj
6JOjfurDOlpRcZ2a0Z5tY6u/iYSkc5OhS8EMBqcIApoAipEaNYFL9Ji6h/F+waYRv/VEmqJtCAOk
aDnWd+VSduHO77zGJKIYJt8KAW96Gmg7QpnqId2pyZAn+x2ajKgxt+6qfwK6AnAGZFokYJyAWM2h
EE6xXkikBghVImbNXfkvyL4J7kVlFrI4KThQw9fS5xJ0JXRCvylxU3VfwK62X4/sTb0sppbwLEq4
7dnpCoVRhWnwJYdCuS5GLFRt/V4fXmNsakOFSaprqB2Pn4aMcVQYkHCW3S7qjDAR0WUW+D1C82TB
ygveTOT7CeOT+4nVO5F/dOCnrNwjdr9iHps+xaA6jQFR3i7a6ty2MHkRhXR+rGpMbvdTx1PrhthH
kVz7io5QUYf8R9XM2dGV6kS6EbdOOMtj4mm6GYMzMAgREGzUDUCmUHEBoidwBnlc51hYIcVQaPnj
BulYbr/8EJaoKIk6Vn6K8i55aLznv1p8Mp/rPoVPCqkEHexUo7qT8E30f41jAlwrYfbS0WO/Mcw1
BTQdxBDUCiQenwAUWciyipuvDuyWQ7QAYjdmW9QPWIEUMyGyXz9znjV8IVzCsU5JQVNK1fEVaLB0
Nj2zfhpHBhMFl4HPi3iHt6h2GkIwO6esGh27oUBNjRodwMPCaZSvxM9PQVxyN7ndkLc1GB99G/SE
zXJfkjTCfRPa6qXIZ7hFmx5aMegedEDdun4Tgs94+0cWldv8c4LC/0B1v4kB5N66cvKGXY4X4BNE
TAB+VpB6RfXOq9YFyOWSnbItvUSjeFIfbv8E8iAQREN3+iq+kkZglRy+hQ3rTjS+6MGe7umBQQP6
8VzFN9A9I0WiwYsfmFE3mljj6v3BrV0m26TR9nEEgZ36/qu8R4Xk8AkXqTKTAFp4h96VYwwUtY02
+HwcAEKwoU8f2ItymWrQIwWQeQAvHJLiQE8BP3RCONWCQ0T14i+dTq/rWyiCvshzIuWdj4DLwOKv
IjH+cTBfG68PV1astEc2h+AMwQdiiV1xta5dIYeisbtMN3Wo4IztXAGpab+YVBn+sG5AmIWS8TUr
fThxQqvk1Z6BZYRuCY0QCVzCScJHNkBmO6QSJHtlOGgJkYvxJmanx67ohNoLtYsilEAwo+W+kKgZ
a6HUzF5EiJWL9ztwCCIIMVVwT0ipwiTiGigMdVbosnsfCdh0MRRNZlUTe0HzThPFjy5fF/YMNhpm
3oORJHBT0Ocji0q0I+20CmA8mGfiVImfxP+TmoLEDNWGKt7YEfYQphORrRryrLcHsSXFsd0zp/fJ
tp+TeLhHB0DBZ8qJcmtuHWqBCcreXsdz2JadpCD4qQwvkZqV3q9VgTOPH9zkE5vIET6pB8lY2WIu
idc1L0c82iYFfNjthSRrs4fiyvb+YEfVoZlvi3LohI9kzVjPuj2ZEldsAZkVIpWfhOaml+8rhCrw
ZYoxs9QQWYJPJ8+9iGzx7zrB67KX93Jq37WFFQuTnnYUeXc+c4QQdM4d0WEh1psu/PSePRYbXXaT
aHlXOG66pkhfMsm0IxZsRn8PGDh/iBhAyWm6PsG6ZuD9HqvLb7vyXpbkm6lA0DW1o3vvNCp7zlWq
1JRonsK4PYbYfQUG8mw+b1I8EYWTOaUzFy2K2jxj8W7jOeJFz39vWR3W/S2W8WvLnN8SnE/n83Rb
BUdlwkkNGn3Cb2MCx8fPlP9WwjU4IidyReMVr3owTQxyNuJ4BMPmHXGumSGS3SV8H1DsAqXepBeh
vo49Tj3TOor+8UHxvecff2/0n9P36rRyBFea/u90j9VhdTDM9Xr7+naNT9EloqqDlBZQTNsOlP7i
gxSRfYNMyW6cdzZDlwjEZrii7FnkISp4TqGdHtqrCQXOn5vvq3CUJBTXxFAfUxIXis4MwXgYdxQr
gfVPwUxgLdwpMps5phip8Cm+ughu8jxg48DEueMPcDTV30SAg1mHJyNJoX/JNvyvoUTkyfHMoIHq
jNfwzMZvoaCzdb3s8tyg9Mf+I9+8HJHju1EniXz+5MQSCPup7AZFeL62ra6JEQ9x+3ntvFWb2WkV
WrByLu7L4WkFCS+giygs0fRa10V/X77neTcPPhebsPIofL4aegBCS8Tht51NyYZ1/MeksBQm+3Xo
1XfiMxn8gGdp1WIJv0QXb14ZrE7H/DCodm83nADj1fI6wRWkCtzgso8hXa7PiXnsB5uw0eyUNqUT
r8mNNHGUlW6bfyVou39qDz3qNWzXd3zrd02JtW/n7qWwnfFEyXv4t604fEK2NI9cd/Cz8bFOLgbA
BWjOudXyw2Ta+ZasRGeR+dV3rvRx1LsoDdLpoFOIuD1cMcS69v/qtt+JGgo9+qbrQXVyAtP+fS05
73bHZt5cBYOz3fOW0dr4iThReF9PrtsXAx3Zxrp/WQWtRTD6+6yzRGb67Xn9x4XVf788r2UenK1l
5fqDYxEviQA1O81punTi5gn1+XSxSrcQ6fPYwdU/RsviH5ZV8/+Y9a7TsKyG13DM36RWKmu3Lw2i
w69odLWbLcLB4WG8+bEd+cDCq+F2cLVbTa1dDjp2XmxMpnU+ovN0oPLMrR0DV3/Gt0QqmS1M1vcE
gYktJVN2FHQr0+v43iM1stlaF1SNIan7gzK3VAto+WaqxLcFrI/jYWheHImP3lDKQ/na8b+KMaln
BH2y3eGJBLUfFGdbVuHT4uPr6zqNA0ReUP8zI7R9Zwj3e6RO5J3TbHWJTERGq6hiAraKPCk3MXEv
RCOP++41JGYx+Vz8uFGWon/jiGMfFWgKvAEdEpeheh3ce5Zlkt0kjXqbo8W4jRCDOsUVVVqf6AhJ
6bpvlyWKsEH8tWylqnWfUmGOnGUfuQ1qZp2ekZdtZJN+FzXjH5051cNQqQ5fpddOPu8pOY/uS9Y9
v9ueFz9fstdGPANfAs4iqdlatM9+26NYY6s4fy1GVZB4BmtgcR1BuDMyysODYfrhNaDma8SCWZDN
TrrS4Y2k59MQLQhssyibVt2BiVz8gnRCQF0Yy+3VDqwq238suovuHoZKjGYyTMzn7R451TzuvCAC
B+pbhTa5ni3XB0cdUHPLyHGA2Y1gLTajYVpS8IYH3Xwfn60WoMd4NAray7Z/5ce5k4xyBLJVZi9G
WZaZvn5T3Z9ta7pJunbSJ+2TUfTVjJEZnoZ5C7MNTmtsg2FvWnfqiQLZv0cfqF5RB3m5RKkunmXm
Dv39HRrxz+5gWogSme+oaBSMyS55RriPGoZ0NSKZaEvewqnxfrmMbtHqRDXX7oGU+IKya0H1Xk0H
+zL0s8MisduV+YRS54W9Ztm/zex2YQ3duZczLJFe37dCBGL3URchOop8dLEtPDAuOLlE9y+JcUmc
6ZN5GUnP+nZEsTZxMPHa08a+9VmmXwdubkPt3taR55juQA298Lh4sar5pUzxA77L3j3dfdjLdhOF
t4/rtc14bJJW16lm1cwnLXhSnMI7WK/i+9tOMbQbrSsp8Ety2Du3XWj1toC+KLMNd0PkXcjBLlO3
0Sq3KIj52eoDgqY5I9fejE6D6fwwJgZ4b91713H/U6TlAzMLM4Q1eAmemwZI+WzM1s9paLQNLCaj
PQ1B1Kekfxlt88MbUF+3+sDKrktSNrEVm/t3INPuzyNeYLqEXtRrUosncto3yr2ipHwHnlRW24HB
RBEbPBMMWX/i+Agy3aU0oTS87Zh0v9Z+fL63izeg8BStucFyKNTejinCGu/H1OoamzGnobRZZw+R
HrDPDpc/rm8CXGH/KjkBUu0MuK8Nj5d6OVa7OSdOYVDMfNE1kQPYYDNQGymlXmaKmjzMYApetznE
JiHvlJ5gz3uZ9Wb3lDyCo0BwKBSI6gAK5T+mk+mkfDNqE3Y7vIz3YybHdUZtMsN+3p6j5hSJ9OI7
h5hIGG594RbOBOsOKsCxlS479SS67F1UjUsPRXgNXXtsoWk18NCLmAHh3wd2o7vDvgdOghQuMWmV
AHtWfQLVIaPJIN2Xi9kF/L2iA1hu7FZ0GgPcOkxnM++SGbIPby9rC4nQMjHP7XuAWmmwb1sMYWoa
AIR6cKGd6AYt5fxtZEsntMwna5M188mmnAUYOt725XRNbDpn1SUQ3OIG7XhKvTIfzvYtVDKn6tei
QYqxpr7RzwNANeXLzR6MabjVx/aBR8HDoKoOR/nIMGx4dGZ4+gEATRyJLAmaeH+d/337/LOuif//
t6+abPXL9nk8b47uRrom3YXTnnw2pTmLzF5MWg2F4JJzhMQqg6pNAYTOPxhEVvDHnIBfLi6j4peL
+945CG7TaTkuLyAFl+xKLQ5QIrEs5KvLbwYYwIMm9Pwpbx6CiYsLjC93ilYeD326aBvf7Dbo0ZVV
2wDSXYTNbvLFepjYFCC+MCqLUQFrlJ3K6qvudPs4TQ0Knwy8AzEF9tbnw5sSY2vSTp2PA+UWr9AN
H0Qf0XYVdRWgrZzekp9XQc/ZDgV4ts4QiXL2dDGIRQcQ5PFIBFO74ZaSKOZxnGjPhagzUkd+MEGU
xq68M3nyOu0NFVTwLF1tM1fez2qm3CDFf+XjBvjSW0B3+dRCwgRZPwjGck7JD+E10YUf71PTmBI9
zHFgfjJVXMTbLkMXFFpBA0GAyqsTTxSRKshZgnKqkYUi3RGBZpC8vw80oKbfDDWYoc0gwE+AsO44
cPf+82Gb9vrqn+zVFgCE3PLsGlYZBCOi+jJvvKdzSN2tAeYSj5hIKnnkE0QFjrPjG/rO+QiNphhD
qLRb+1mhpVqa8LB4sH3DKrqmZVjQlXbbbfOu8f8oO8+mRLa2bf8iqggNdH8lZxVR1C/U6IzknPn1
73F0z13PbPeusd5idBSBTqvXusIZWFuezz9W94tXo651L9Nhhr8xxTXHxVJqXp5WU6y428oSNnHY
Iao+4VOB8EF0R/exO3mZt884vl7agxQL0fwhw01RBIx2rl9/HZkY6lMytvXb8iFHg/+G0e8iLC2f
MLYbV+e4/BLyVFNVRsjb/NfkMdXL44qKyvqtEiD5eR9WQrxukPj9uaIcln+bq8DcuAwH702s0U5l
Bfjm9eA1zPFfht7QuZzC0TjPjvdQROye2pltfYcAZZ8+/W14OIBuW9bZ7uSuCKEu4F3zX/OnZZe/
jJqFyivGa6nPMbL990GHxnI/z/08r7z8zNGDSzMq1pURva1D+ek8oFRP9HJV9TZsj4Zbwp+HNGaU
O9zd0Jt/o73RLdZZY/BOwkFjSvUCqnMF66JL93h/ql+Ju56C993bAgXU982v2dvi7fDritXLjNn5
DU2bEgQrRDoq2swEaOqO+qNqiPgplTyKCmtcBIqscwv6EOn2hV4EDkQHtLcer2xziYCyxoTjO5zA
Nk9B49TFowdHJMpVeOjOP0eoQq0R8Wqtu4c0SnsMDFArFMEq+MSPqmN4tVo9Z1ea0Yc1WqFYRZQm
tTmtYtxd2ge8z0cUiNCQ15dk3x5XjhhYFgAvELnhMMHCgUEYF7uMoyW8OOXgXwOsUmF3ADiE7vPK
JF93LcnSr8AsDUneaQ3fGw4hwDLtcfFE3+5hZ+exEWCgqnXbsoKfUff05vldcsqjSqrCuetGdM23
QwWMu2NayEPbGtNh+hvp1vBr6vblxsx8uTGjYL7Or65IbNl5sNiZ4Oe9TQHkgIPK14KqtTkmKRQ5
T7TwGNsUq4Q8FiUOfAYvS6p+lESZF+kbIDa5AvIDKJByaR7gi3KAqecE7ni9o1ZP070LBIWioMyD
LO1Q25rHdhT3aYQmR4AJUp0bE9Ea+DG19advU+tvZqTMF1hvYbRf305ZqkzPOGqdqdhcMUwjjNiW
p/1xHxw5ofqcUC1ithiXFo/o/v2CosUYL7Um1SejIZzPX9OVELImNxApACYB38kzAmn++8wZlyz+
WCYPm+U5P9rsLsgVclEe6JQ/LqbQZIT4ZcaVsFCZPlvnnjSNfjDnPpeL28r681Cp9X/1ma1w7MBq
gRvwXYPdNI4ZwChJV42piF8opIVvYX1fxWHDX5/LVQ0d4V1BLhsPjh8XbsnXeedQfe11CqXXMl5W
cNKOlR6eB6jG5/BnIpl4bl+ZzkcwF0b3efCMyHAuK7n13SFbAjMNfS896aZejs9M0Z09uvA4Kcwb
p2yluKilio3sZxZ0xxy4HSy/yX0xbO5/5Ai3b7XzsRMSWtene4P2wra8D17HUJPGtSJ9oQgZJTKR
PH3C/SBF93ZSDa8lIFwAwJ5DVgzygOjFhHTXOVdvlTkok3mTnPg+i2VKiPlBhX3I7So4GbFET7qk
wv3LvFP4ROtGlR4yrn35PYUwErZ/bcyxavgs6HFtMpupXC+V6AWN/fm+dA1pjVZ3U5jnM1KLd+QX
UBQ+iSIEWnapnHsY7FUyQRl1/rwXZVO7kZPrG1QgdwrKuY5eKZcKsv+N0TNIkHn7dHd8G/SX5fv7
4fAIP3kljGmfLd1ARkyYnc7kr3vgMDc0u/aD8c/p66G359pEjcK+kg9K559rEsEBPWQEW3e/Fq1L
rs5agL1dtdO/HzPCyVefx0VLEFXoD+U6HtH9/tR1D9hL+GPzMyhf0OsforwPXmZ2P6NY95Cu3prn
sJK9lIq1TCfPcZyrHGBVE5Pu4FcdHABT5LFCCDJnQb87ftwIz+YizZbAdmKdyX0FZNYwKC3ai8vb
eXVXIFwGRAP+AxnULm6syDfmygiBY0l9rbzitwY2S1naIMiWQvj75yfwHjT4r+CfSntMcYoVsFU3
moZkj02qEj+LrQtEih8H/NNkPynhUaBLvntDJQwoD2DzWe1KywFw86G66IUT4SF5euOlWBA83zqQ
LGVfjozg8jpfnad7k7Ayv7b3mzuozySdP4v4QdxPMPsb7BDJRaFt34DgCEAdB4UqQJodhg4Mpqi+
uWA1UZ5cn9iNKVFpiDR4gdJQto6/BwR52qUQsrCmW9MIxQgYv81HatSWv/Fu5LEsVWCBtqo4URdK
w/59/xcO2+WnMXWL+bJzyTRCCJQENTWsDMutT6BWDw8P3JLPGE8pL55moQSPixmMuNlLjVt0H5av
JCMPmQ8KP+VTRe8grCprZ5CYxGTI+lA+o57zQhOsgrOOIrbY7GCwAfK1EtQrlcZTufHYgIxZGjRL
zIzgDwtc9jOZ6xODfMkFpVNDGqEsKmfVHJbFdnTnQaDDT7TxCjIRjfSPC0i4G2sredBrvd68W5fu
mv2PfQVSa/VKYRug0b6yq7Ic86hX66ADP+5ZcDvVFu/oPZEuYcG3r7yGpSF3CdcAcI8u7Z8/vxHM
zX+tOX5dMb/U/Oan3PVy3EyWT0TKTC83HDWWjU2mtKxee8VG+CNN9ECF6lca4iuS4T15k9vWmgoZ
Z4C8mgMlKr92otYMiYBzE5JGedfL/DgxTfy8dKcfOTosUL4yvw7YXr5d2wtMsmi51FOV7yr3hW+O
Jful1bLIR5NxeJwun46G44D5SWP2/dVPsKztqDZ6Bs9aX7eYyoa5dr6xetwQpdVH97f27BHmVHfZ
TfXnT6P7EaRHLtHDdJB6CGqnXrZBLAgFs7LDJnZdM8BZQvJP1XetU3f1RvSm9Zcy25iUjR9H9L83
3+SX2f9kCgXZgMJsmCkUc4Uvkc1msc3vL9PsrTNlHYggP+wOzWVAtQkbjvW5ukKuqXg/ksyz7E4L
TE1FuBi7A1TnzpWG9yHbDFOn1m1EclHsL65t5GW2vdtpWzmQngNCm7fym7B5Tr/xSVfkslnmcpft
/XKyusvPaqPjR6pQPx6DRqrQh/9bRLhqWx4thil0S+c4QszeotW0VQDEtx3sD/3s+OGYv9YDcPpB
oZ3e9w+Anwvt66QbLCEWUOmNMOrZdbOwq2fEYLnNoXQ64eS0ImREWPD4XtjOOuzU7FSGcZxCEzHc
v7ME7tPNW55qFMDMaT5dSo/aI5r4lGB44wQ6/Sp8iib58ryQ50ZDYgdub/p9Roc0/7K/DncXgqP5
jyD4TBf7y+m5csqXCptBcNjWjlSjAmpat1I2l6FgMeI4N7NKtM1Vb2emY4pSRVytOb7eGbwegrqg
5yJcOlbrAvMWbl6p67KTKtLU743zfchK0+BcXsPntdVT3xNgju65dvOoBlt6QkKzQkp0h64yhdA8
YMITxpTjYX51v4diggZSsbS9lLkYRywa+Y+k6LZvjy6Pszm6I9v+aspit6lc5qzrlx+pVZ1PPabT
7SNmNsf0YzDaNour6rGQ+mBGzu7GZY6CneYIisv6acIKC3bkcOznt8/H6H11WGL9lcFBgCilyvtv
MHlvpe22UiTAyH7s6bZDXpgQ6kxKmShdukHZO6/ql+Kssi6+7UCJY1d4fphu8TED8F/anDieIFU5
zO5X5+rhFpYmx7u/p+GZwn/UXCDT/t898SXoDZbrcTSbH84D6TypHDAdUU0pqL1iWqTRJmgHeUGm
AtI2BFBYjDnUpsMZ6cD+QX1gMe25xobwXlR7bih2T1mKzFDlqRz4BDF91M0r4PvgV+1JINQTxuyd
152f5tXTXaGcrR4fVmAb4GN1xcubZqzr45ZJRkh/INEVV7EKUQKQZJPqtS0/eQGOTkTdFKzYpLXh
tx38S/mTwjDTFTFpp2ezC+EPSi+tSVdUCWaZRaVDWIQPAQgqfgh09D0IuvzweXF+lu7UApGZCc+T
PEXEXpoKShGIz3confx3l+ZLKyvYZ0e7Sbg5DwRQCbNK6FuSdkL09qKPNFGwzIM0X+p8ySuYcfZ1
YwBhTHFK3nfukzJxH+4fdu2cgCzITXFSCpRQJ4VQqj6+aKtvhtZ/8QH/MbS+LIun86J4XY62cH8l
AjFqhLaIgw7q+0/JNjEtBTyPRBdhMMBh3gSsJeA2GYOH11Tt8qp8iSAqq1J+D+pQcu5J6xkbPpKR
dH46Mp5WYGKSc7GqbSnIJOR9+cV7RqEkiyVSYsI7rhTV1Z5bD7bNAjpCjCigKXL6rsdS6kkEmUAN
eNizOD4V0hHA/C6gEVhkHCrnZxFQbjLA/JiycQD6TJVmXFq9n1/HwENyfKktJ9BpeybE2b7woeoW
cREchdRcKiHjSejErOoITr2S9ULkPgKqEm42fpesLqFFyJCgqxTnIAdUUISYmENxYl7EPfU7iN/M
zwxJH8LblOVe1GOwYyM/+Ps1/g/EyJ9X+Ksa93ixmI4yCxbUyaSSfs4C/J+V96sa3bcM8X72m6Zy
+C/UWog6ejqfzqHojlLvV537cH09RpvdfDR4fqnhGtttk9ti3EdHqTbodl/e9vRlyJ/esUCv8Nd2
tzao1boYR95hHNukm1YnzSk/VV+Hwx6ACcpuVSASt+oPgkLS9x4MhHKv/Nl7qnwTIXqn/tmULrLj
QVgIcukQBWNMeP5Z65zmbqN5fn8gimZiHGVLl03ljNPmbl/Komw7Kv/9qmT/VcFhc1EYFIJiOlYa
cWL5o0BwndzC2fZcWHc2O0y10kwJpykOgywrmZfdOFcuzmhD0qnMFp+hgaSn0/INy6bz4lja7Hbl
6RzLeEjUFyyOJp+7VFSZnb4bN0ZaX09IRJ8+zKUhbYfFL1PbaVS8jjdh8TRIUTLJVI6f8+zDOI2Z
6Sb8kcrg5Fmbf6aw8cQgcd6YbDDAAuF2F60HJ3JyuiX7Ktrm5yG+uzqIosUaTJHcoVBDy5YizbFy
ew/uAxgcjXHp2J1i2fW6a/9KrYe7VfOKUdi5fFq2N1Cyx0R95JxBplTeVQuZTrh9gSV10+iuH2At
Mq7OblXqHtdxdbcth6N6fRnQLhuXA5xwGyGOc+XekcIqCjOvOYgHNMqebnmaO2ewUjSVaCmUj6fy
DpLxtrJPQUbXhvCb653O/XfpKvTmKKSjYnzn/HHFw+kuvEyOV80D5IUuXnSCkK4ni9CJViahtLtY
vnVKwFYWc2jbYdpLPW4662dyThgkvAQOJ3BItX5jOGgvUf5F3w5/O7owsvBc/lV8h6yKSLCoSad3
tWdV7PX30cMUJGMsESshWUCAnxOTg61MCZalOASblwACNuTyOSHkBuzxpgNWAM35UIHl+E3ut1+/
Oapwet2GWy3exYHIh5DLxO1i0rx8YJgI0TamU+5etp9+pO0jtKCBKcAvXD7D9xQjmkAt/SA5sR61
+NJ0a/68/UQBmZXWVcuNn3meM+BLrx5GJ3q0xsY2PAxpziJbY9Qq5xCINifHCGmGTuCRtyQkZkqg
RPOoCcP6pMUlM1Pi9RlWKMhaXrRADU+RZTpUbCwGqcrv9g88xa57HJJG3ScAGDIlBcayEY8naZIt
Ovo/ydeUZZnmVGcp2+PInXC6XWIzjIt0Pf/o7hnouQ/yds8xW9Sl2DEjEFeUahYGdaqhYM8MtKwf
6isNFff0Zig8ihd2dTq2klhF16nwye+bD9irFCfTb+LrWb8+jq0ZBS7iDZpL1USLLFWDp0tBFzlJ
vFYNQFn45ad+QC+leQvWHjI0nw6eFkgJiFSx2GLfo0b4lCDmVQASg5yA7cHMV5fA9MEcIy14wfYW
PSiUKXbcH/sWHFmDW/DnxRitDJT7p0GG+G6CjPYarEmjiIDFGvDyPtnf5QyfVwDqvMD4GKLsBbi2
By1aPxbMrJ5efaewaWrz3H2WrD3s1QdYfra0bLtPLOBsh0I2KHBeweslBIj6VxMh270x3bCVIke8
xH3VHtyks2yTFb2ke7woVVmD60+kLvGgpFkqVdcH9GCUbdwXP1f6g6QIda3E8WJ24u74h+1vUH0e
0HsqBqLLndhDeJBNkZT98RLjhBhruGMCut2n1YcnGtmP6hUmoUdh07ARaW6zb/NcEoj4PYe0pxvz
KAlQaCzuUTYVHS72HQ2e+0I1JLpiMFz7HpLbEfluTONlKDZTnWJzPhQoH/a9QOkxl9MX7WpBb98I
eu4WbhcpTrn76cnGixOS87YRMbAL1QgpHOUlFR9xoJjZsB224TU0nkpDjBhjCcAHnNuE9BCBlGOh
TpkT/gtNNo4FUxfEE22spn085rG2RW5xhUzzmbLu8Ib2beFnpq86zfEV3pvxXxbgcOrZ/+Xipn8q
uJVGzmlHVAn2mZ3LKc/zc9/e5biP3M8ESm+cuwsqElVurx6xB5blFsphKZDsvoyKeHxHjc2Lg1nh
FUfreEjtkN+5cYHHezt4V/7P0U24vwvBrAmvmukvho3Ne+O+P6mirkQPcDm+shSuRcOYsOU6S0hW
5ydlfXVjS2TBxlu6i6cG/yGPA8vXXtCtfaMXjlxYezIpGZ1LalbeOhFABoGFgEch1tS5NFys4Tkb
Ek9goskpWtGMdlBqKJOkccvK7Qm3ntoenLbY8jPxtOQy4NOglzi5t34AN+z8qjSvV2hU83TzuRd8
1CtqeXsRDo2bJmHTLl1QNJ12iDMlUkKKcynpFPgsHa2ElJD/DdQeoxSUx4An19PUKu5z8ckFMegI
OhWas0NJYDpaUGinqfh04EXwaKOeqkKKQCkTNYehDYIdqjSf3yWVQOZjhIyrIHBzDJWMqYMA/maM
gMMvIkEONoi/+LtpRuGnQm3Ze0i+cGA3bXDm7ROsU7bN0OLFY0z0ZsNVe9xZNfYxjN83Yx/b8aPG
9TnOnUqK89kRnTn3Kd/3QoxmlPC2ZO9T2AuJkL3LgbOAt+506HTiiDq8wnNqyUjhJh445iR48Dfm
Q1c/CRiOODPVWZOl0eXKhWoRryfZhxPyvikmMqYs3+s9GDWy3enQqVvvOyS46OAms43MKmT6dqwN
vtj1wiSbKYbtcTcnM9JvpAKEIvNG1r83wx7DIBasJ98WvDHxx/ua7UWN8ZA7hdVw8eLxxSsTE+eO
pefKEXh86PkiZrImQ3X19tgiHogaATnZ1cAfuTaiDQIICRVbtTAKLVWCyTrRswqoXHDTdArlaStk
kKD0xbkfQ9Z2IIEiST1Pm0pikxnC45YGkEcGZtWOZwgu1K2/aGd6XLJ2PG8wIkw389UVolGMe4Tq
tx+iO+jbNBOOxaU17/yeryABS0+QspBubj+i20MAaD/ddPzvuGF2jcnQzPXQdhAifsUAdtA7hhwY
3kf+3VtAAQIHqHQLB37yOse3n8RshyBGLMiCB656MPJctBXycYl1nNV6cFR4JmVEsZSzsnPR/aKF
+5sZxjTM3EK5CDLniM07PbgZhNOYP9mlgcSIMbsjJYI7httcvtcUtIZiedI3fUTdhBWCxHx93pEb
ooKu6B3JE7BPoHDENA3POneCDySCuECepC01v0RIl4/Nw8jwz4J9hNAoS08r4w4IECzQcdMF4ogw
+B7VRHche19gp5kSuod3nPyYHk97KE43NMXGLZ5oc8uiIpYYEMAPebcDnmGGAPLHydWOwHli3PUy
7d4LfhxzhX/nbz314ZilGAcwdDqbdjPbXM+AZKlX7hjYv+jjE3WvlBVECElatbxgPz7T2i1i7WAA
QJ1UFyYmfBN0+F88oSskBQo/GVoDVaWVmxtRM5L8I7BIWeF1riydfgevHlDEXYyMQt4WJjbVVmjn
t5ZAKRWPACABUu1IAfbLGlPyE6QVrkXUzV3LDttpU6l1FA/fvCxjfhPglCgXn1onBG+9WPoxSZnZ
12afvsoL50V333Obcg7qrtfYJ/zzpnpoeU19gwdCxQXqqR/txZLCyyVE3xQmjYUv6j4fgMO4cpeW
L5PhO+1gJwDP5oYxVOHuFEskzztc6Y/gDlrTwwRFWnb/0so/eHLmzRO9sjtfH2L2hwo36gQZgFjj
wZrzjDg0o6ZwhBatVsf1g3iiNO/kHqCts4Fpc/bMgTxk8DCQH5WQijhH7Knjd8mGQ1yN3RmsrSC5
sE9uNAXjXfXrZSc+V5xD9suTIirtGF95jpfd2LozXAdnmoyjgq34xm1nmhXnJtsJLveDQsQUoiA0
hzgmqDrNpeycX4yClNqecuon7GvE0MmAh/NCr5696PKutp0sBhKYYj0kl4jJjuDIOcvIyPvVeyv/
Jo1p2tm/KJyVXPJkn5GoBlbxe0NeneIDmtXgI+MZjvNCAs1OKYIoucsDS3bCMI06Gs/nHy7SqhwD
HPmDknrqaK+evVUdaN6svJA5khSci81GusABH9MMPUMG9yxLQLdhonRQxHcUyum0P+5A/XXP4HWd
DL3Bl6CxVsAEdHihSe8SF8SPdNU6eMhyiq8IHyX0bl/hbhB/J43c75Yc85hnJHen++bLzoxf98Lz
QmH7bU95GmXxapqICPHNNwnPWQJrgmfi4F6hmnCYCapZKyddhRtNIVw3Nck0cv6t2WfMTeQPwhx5
yAg8TZGwSuZz8X7PO8T7GY77PiT8GqMffy9MAOT7WueJQX7/V5ew2/hHXeKwup5GizCbHRTnoDM6
Z2gPd8fnOW7J02f6WsgrAwgoKv6TLt/aUW39Vpg3wFcXG6f3dHk8XD+nq5ghQfNpL6Py4g4Xx6BQ
23NzBWXwEBR+aBohyxw8wRO6fOSwtlpVRg+FYnk32IF7fy6w/Ow6R7ptncWv8/Dwuv1kJ+bXxhpQ
RWmCkENQLoS4YayA/D7me6sfQSnXzmK3hpksYApEL8oHmlbs8qScWbaRzoiernBartVoNCvfqIcc
qvlbOY0z9K6KP2SWQwGOf2idox+75ykO8tlK1DqO69dTPaDivu2ldxWUjhfnRga7u/f8tDIefnPa
/6txkE5n8gHOZAFKw1/qf8v1PHuYzUP0CUPqsYd+hHt1vrcPKsvpU3HU22dKxfUnTahp5rvKY/Ff
hT30Pv/c9JcLfkvvCoXb+ox/5EdSeEIs1wyWpd6EBd+g2JGENKJBKQWmrBaERouK1mVbXEBuLCIr
ziIVHg3HKHe0DvphUUH5oEJT3/G0cZdgtFNz2jK0NjTSw48Fnchkh74q0cmw0Ez1DNGJvFSFYPXs
BQRiiWuICuoGPVr/sNQT1NwAv/C+OPxoz5+yGLyzMKKYYmowrSMvpBTgtBuVfx1IE9QlJYSOrXxI
YljMk4Qi7IzrM9RnDFRY5Jn4mKurElFZiJ1VXYvU9BfJmwhRnJnz579nPOcGFqUXjI9oNmlMrt7r
TqZ+e/IrEXAtkj/D14ezLwubegilAhO9LQANlPQIzHCDi1X1mJwovFGtwY4TiC+NsTO3v6IJ4qet
/4noGzdmP836LhARL2jfIusGUk+jjLgrSDKabz5ElSkWJZt6mh6FvQp7aorM2wtT6VTRE0VCqCur
kD+uLGnBXRvAH/k+aR0bo17qXv0BqGiwwZ3MiOb70Nu/6RPkcv8x7fxjFFou/WPaOR0m893mFKg6
a/xu5yR4o9DGjBAnwvC+3w7UDPG9jHXlDFM1Rxdn7rA1YabkhsbgjdjNhM54jfGxGF5fSfnegw0O
5obLcVDdPq8QnSIVOzTgehwYfbH2b9ufkpEyryMhfJuV48j7F3nBL6GR9DTbygv/jhgJeEeMKNeQ
cWuCyAIJ9Jq257h1Iadex209W6a2+GxmLSqD/NCOV6axte/3yw7s/uEGBleF2gnFKyR4Jvx5TnJy
5dYzjwd60s+jqpnja3IvfCc20QvrBbzr9AeCfspQELKZgNizsRYmqrUEqS7axGH9bSXqRt2AiMRV
+FpTgdpgc4khZDxus7GktMxqRjmtNQ2Bsx9GpCBDlVjxsZ2AVvMHTaC1lMIKugYlu/AiVVXvBXWq
bVruEZ2xQwstS4hohGFV+AFzBUkU744lGiWoR8V89Rl6trbBNMqhiHKoWFHKDyYpkJDZN1LCOJlN
8kkqVD9P4JIGsULy7/7ZkQ/aIXOyvdu4ZlKXSvcwbVdTOdHJTb6Dv7BiNmP99Ynkz74EIAKFqiLC
usiFMMyT/hzEkKRNZ9OOutXvBXvL/6pcuD9/XwVipM6XHkuORSBfTMOdzoF3+edNsBrlz7NxakGk
XK2gDLq80WrZVa6cWshQt0FQvZQmz4dCm7UqmL3RvNigGXTt/30vCv8Cq4b0eCLIkNksrPIw/wVf
cMlkUqvR/LLqbNFsAP4Q3eFc+qP4kmP1fc13oPc9pJ9o3fJYQnNevq2f6Elt3jfv3DGb4eh1sq3O
f2VnlcP79KmgloczPbCu3XMVtPYOePWslW2Hh9Ly7tS9PBXawTA93HF3zGkflTZhdbypRK+TdXmF
tOsTE1gLWk7ju57bvyOdfx5nzAv9Y8qZnYPzZneFIXciVrhNemfU1HZLdIAzrLaXt3Twa3p8OOFs
FxW2tfOosl7//676YYamKGzrTC6TK9II+jLppUaT42w7mRQ7+cWsPBohYrMAqHB+SBUqhUOrkN+2
syAus8gALY+XUiH/9vcrnUlH/9UO/mPxz3zZg9XulJql5unLIEC11HnUtou9IHo8HxHioaBo+HLe
dcm3LJAs/paMUGdVvAN1kHoI7b1ZwIJYx+KIbpNWlDvCxbhfEytF2n2gD8PLp7RtYqXWfCaWpE2K
m7ma6yDyjbU1c/eqfSJvISf4tEYwauxUNjQxcc1GSYrJddRkmn13HmW6bM1AqMDvgKevlUGxBg+V
6Xd1t0UaHFVgEntVy9PdPLNlOn5A9eF+V6CGZRphHX8q9CZx98X2Ch0mlhN4LDCAgENY4EcoRDBN
2Q1kqwVecIbSj6tWhuobFXZq/7MOJXRqa7aGlCOd9zK1448c0VORL5UmxeeNIBvZ8KKNhtSqsvw4
bj0t4o6W7TUXNaVPCKlo2ilLar9KDdpxI6D0AmYXJS5XnQPrUUQLmOUjWfcAS6B56mLAOoGm7pay
2PTZnhW7hGqMJbMbNtNaxlhmO+K8EbGyFyvoJKGy1N4ioRQyee5Ra1KZCaqGkUgwNJDQn0F3M0E0
KXyv/DIpOVrOZ9m2WF2goKd4il2upP3lmPJLrRTH1v/stgwJLcol/58/bcDZGbEwbvtNzhiFfxR+
bPWtmpnKmQUz+2R9e9xCgKzLKkt12OFgDbvICqk27fHTIp9tQE0wHbmOWmpYVLCo3rsqtFfdEepL
djdsX+QGK8qLyeh0YU0cLYDT2z70Q2wdjp8t4DuQabd1Vi8RK411yiunlFCOD1WavfgzEWFJJLMV
fvLkuxNkMvHpL/QQV4/FeaxP8okUSGNV9qQLFHfADq8RJznbmMxBjc66tngE42jxfiSW2LDwR/CP
1+isKHZPdTgOXQqEveN6jup3YWD1zXjZ+ko2LkXgSWU96fihpklcOyKgpgIWf4Ctge4UMEwARI7C
N7M5NxsejNpYGIObUedol1hiPLVCCyWWGsBX0iRR88QiglXTQ8NSqAUwC+XEIPykbyelEyRW/LAV
9brUM8WPtwul8xPREEo4HIDFesvrSQG12A0GqR+orFTP9zZiLBPZjBnH2zrHxSJD8yN+i8GdtQjr
U3FZiV3MwK62YGdNdMf+5HruurkCzQPLlXHUdWiMfqZ6hfsmerG9hYQrgzeThlNbDwCjNa1RMlKn
uft0Ft4/G25r2apA8Km2q9gUDh6spavPnQThNvABBuredGxNP5HSwDmVGr3KwHFPJ+4z82oEmfj9
IXOHrZNlV/u4lLEZlfQce+pqmYqt4+6rsxB9OOrqhCeKmyEhxo2cDOo9N6GV/tu9kcw6lj9zFKZ7
tKF43j7AOu4WOmsjGlab3Nla4VwQMCf1ZNMqi5eFgS0wryh/6Wk753nbIJNzfd00ZogPJdd1So3c
Uqi2G+jDxtEvFzGH7d0BK1aYV50CUrOUyRlCKuZwNSyM22gz10rKQJb+Fm3HkerqqsBTaqGWaInI
bMxCkWUgDUHjAhxX3eesL2bq94fS/iNHhSjzIOPTWr31GTonVGa0U7GqaI3OSt28yZJ+prxk4XNO
HQshxKQKZx7nMD5+kPF9RAj9YE/3EWPBqDKpnpitreBoZKop4lnj5Qt1IcNofeuNiHUzK9bzLcHh
K9Mr0q1cVQ8+mmjU4rJouGhmlqRg+7ssuo1w0F4sZrLt+Ktwp7ULakukZhcM3APgi3lcmAI0mPQZ
W/w4fWolKpTxhISff6FmTsS+7+wROHQvA7aT7Vx6WzzZjLeV6lvDQLX8ZoRPOZVkUPp41AqAsyFO
w16eHs7NCQZR+uPNeif+T1e2tRMKUiaLy9oZvUv3PVNVoeaG2uSkrzrVBrildhd7K4yU+3KIMlrT
Hg/2nVU/ak0aBc7DlsrZdCDnVb8898TvTEetfGvVQ8h3EKeitRswc1eYRA8LSB3dRTwW7Vb7C5Iy
rLN/D4QScZN/RN7/LIJ8ZdDNj/vCeT06nVkFrrFwtn2vc2xlZKvJaAdsA1GAWaadEJ8FlfDLJglN
YJpNk076RKvJpN4/7rinScVzZVpShBBUbwGmGD2EhACYueJVpJVKQCiSrWKUUIRgrDfTgUJAuqo+
ga5NTu9mnVoQO7EnMZAzJ+1U5+766v1kVhrnpkQD78l8573swLUuH1fKKVpaVE8elt8tjHv3+L/1
WvsmR7qwiO/Ro6RBbkn0ho0ZalrOyc69NjR8mlmhNHRdudBi8b4wkbQq7Vig1vxj2Tx9pt6uWB3x
GXHp2z7YhhaNlZJba/Ij1V0CpGRU1kzYZqgh3l5djc0DLXdSdfiF0B8ZHGEIQpG64e1tP9JXJL2z
DkHI5Hp+OJYI2bQ1dRF2pgyYYF1J/z5IovR/2Zb8GSx/SYzGm0sxyq1numWAWQCxMPp1xTtVnJHt
MWM+q2KkTJoDjPJkTkgo8ZyRW3RHMIEADDoBHYrQ6tklFHJ9uERlCUFKvpCho09ByA1IiLBJpFOC
TwLuZQxuJGXwaIiJWjrv86cQVXqRUkZXV3BXvh0nBT7TAMbdMIb3o4zMio+GIz6ruYD4JTcTx/hT
NoJge7xbxj1JHDo5IXeveqTbolHs5vyrO29wxjHt4/gtQ8nPT8Is1YUMGf2P3YclLzuyRk4Ge1R6
Caz5l+x7/i5fOpNBJIfLeSGKUzQvX5tTCZm3DN9zQ2I+yIUniojGZwnQq6gSP+V8cRBJaI1ZYA1u
HpLvNbgiNl/Bi8964YfpBMOV8evDFiIddu6vTduRz8QKK8kexeHTwez0Drv1wwne7pMTbCKe63cm
XH6D7NxckCDTc9l92jVIqid6cupp7ZuSro73B10YhHjYvjEMWx9YxrThYlc3oOLp/W1r0XoSdHDk
9GCgUC39H1paIU8Ic0RKuC11t/VMGxT1A+RQ3qd+Ly2TF5pUP7Ic6eXTtogxnk2m9KNtyFvfnz0e
doqbD3NQpBZYdXYspEvo+gDNPSqbTqkHazcKHrtYaC9qCYf/mSWSToltJluLHqwtJiE3axpWLLE8
72tdmV1yPWZX/fSrNbZTGyaoPReO3NlkTwx4a2VxYlo2q8D4P1J0gG0bYULP+usqHls1rcp247Hb
IgqJjdcTPMsl7sQ6NSUNb9nNpodzXuxldZdnP3Qnlzyg2oIdO5d/D9Q2lRfWKparuWgVXl+08Mwe
2+CNi3mCZ+7ppsd7bQaqkSc1O4JlG8BJ03fM0XrWPX86tesUmpSIXewcfZaPkxjVMzIlJr6MmWeN
lKxXHnAREN0xs4g4fRi3pqQ4fMe36nfEGme+oFY4RK+6dXLf7jqQHC5zNdcs4lx6QG4x6b15Su2I
e7WEMbgXPmN5LznNjOjPiKvt6XCBtsztkbhq4GfHyaQl9OSaEl+zZzMIoQ10U9mH1LPrUdJdzw60
MKb/yvmwsQhw6lyyW+euepQuVhnS8Bwy0IdBtgpZJF6K3DnjqmxtB/khUDcb21fB9mponx4Sz+1N
HY42oUAEEA7V4+6qToIaxYUJAYgs1R/iPgpdICsFREDF6QkHMT81Ube0iBlHtuyPJn9x+gdXPa46
xkvQlHgSmIx1vmwPQFvHlYeiIKGzOrku78bpTma63fhzDF6puv4Yv6MMGi8QGHKj37ZtZ5pg5rTo
Mj7wcTVCYDEzKtd8zyWO/7t5gDNYscTwmaiBQq+fDSATjcDaHh0iov/0w6Rjpm37z8qk0EDD/Xgf
B8e4/r/8TLxmCuSNPkhLaeC5CXN13zEf2ogM+tREbRUI7+NlLMPuw6yeu8/ce9qwaABrt28t0a5o
b6uA9Iqlw6tzeZKqegSmKRmAgev2lMrBuh3B+QdlBFTy7wtwPviuWvUFg75LHfPbUfroAuzZh7nl
mbryo3vkd1FznPo43RfR+7812WXwxCpkKcGyhCuXz9kS1tso3YKrTg1dqYQDCwlMMxRiZeNozasV
tO7C3lOxtTMTk/M0ngy0FBzW/NY9xVUm+VFwLWPFc7kr6sLIq5IPNUImddwKYfU0xsgEDX1ljmpV
hvxyVN/2dk2XMU1qlG5Y/rAwYkWfoDFeDDe1zaOfqW66+DznBrMop8k8e3ekNRvX781z7FE7dy7e
Te9SQPicdq0WCO4bNd2lNVC/S9yKcIUlxYNPyc0o1Gzcoq6EBIqlBV/ERPs7BnXFMufz2EfM4gcy
QTeRIJMsRCB9Yo+ED0ycAJ2nBK9N49nK9yYrnXA7s09nszi37DGPscucURrEldnQN2HNGE947n3S
avENbpDOjRUDM1ZX0tTznvjV/Xe2GtdhQlSZhztklaz7SMl3E5BLkubNyTidsxLkYTKH7hrnV6V0
k1UO7UGCWWZ0GEcK6ivDL69HMDMy3aRx9IlZ3wCHAQmkk8iJ9jrQGOG1SP4rQMXAYaL1yXQNdS+y
LIlDZlPT2hQ/UFprsuGuDTt0idY6DDjeLQ/ugB26P8OHq+wf+URSsf2dIu7Xd9qDMWFoAVh3H+Pw
tAIyTbFgluVZ9xIgAeBaZkrVwinr9ezjOYt5u/slDU6wbtzbA3sQHxqLEk87rYBQ6DiBSDebDw3Q
JyCcnTcXLxbUbLkZiDlK/RoxTqMXcxhUgBZMyotqVIfMb1KpaYEHzqTN8R7frbc6bbnJsOcuhFVA
E4AbwF3bXYmBDp1tezq89o3o3Z3fcG7edIK5wXTo+2J0BWkCnxOLvkeDHEmE014iAS9Wwmhd3XcP
2jpIvBGOxNnfjJLKyDcJQ+FfpJ4vSeUXDlF43P1OKmOcYp35hYRvxvxwDFjgb5aWMiXZb8EzZtHV
IpWmNfdW9hHxYW5dxylJvYGZHTnjFxfn8RL+E8tjZ1Gd1mCzLup4iHLworZdD6ZDMfNMhAxUOmXf
pUFxS+DfqXIYZCAsQZEKvrQMrvnrPBVFxauU7MP58XZpjy/VM3R3BvnuDUJxQrktzw/dFIi47wAL
mf8+rWAk0kGQLkQQaP7ZJVsuT4ti7pbTUTamHzKZF+oyYrTz0pgNTzeqZSLO11X5GsBKWZnX7XzF
FZ32MoPGMyQu1NUbkLwq/A5FBorLh55qY5yfyMGP9XT38Liul5IJPGwCFI5nNRAFS8rP89axnquE
yLk2zOzz5ChaEe7p9vpQHMxioQuLHycOe9feNJYvBFBY/4LSekpSbxPx9AdyG0bTxm0WSoo8Ruh5
qo9hmGqAhJdFM3wpUkzykaoH9Fzlv6ZBraQrFnCo0MRDhAlFLILTRxaBnlt3jVWD09j2cfYmBXZS
//sSnfmXjDDCCnDE/u/ifCHsn8JUelXIFuzj25TfVkGQnmohkmEJGERQu5V9GxzpOqrtwhVkyohD
dUXWeG1Jy+J/hBZmskxp8eIU5CSU6nDDD3CDA92exPkuOFGVGqNYjtX773wKLxMj1BgvCIjUuqMB
6KZxRDeDAgbL18BANkuAigOoq44VzSnQbXtMONUOXYv8DL/7aa7zFsO9UOZQXh3PvoW+GeU4+cty
mZ3VknnSQMu50shSvgT6tuCm/37K/zMm+uOEf4mJZtHpUlhk89fOZlyZkFoWSisADKv+FNIggEck
K/6+PQBJ3F//mgD+b4uZL9NaZl0Y0aZOnwdGu1IVfBin6iJLrct1wSu6Qvi+S8lC+f6kxSNWXdtI
Udi4N+EffiBL3/YXzHvorYLAU22GtATsJQuvSYgoR9MQs2swi5x4arNcAHgcWHgRdxlnXIhQMnQC
112uEXkoOpFWfIVc3qg2mXxRF4UcPmPKlK2gtTLRMBJV24ZsDXEtQtm/OVVZT/5fTtVXaY75Orfb
ReeMd4PNqMRs00ILnYM9cCoqHXmqLU45IZYGTmd2iCzixHcCHcQjWFFOGnaiHcTyjARvSCDUT+gU
+myy6EKppOc6GRSomwDTItw02BoTnOwZ6QcUsV78wbq+d4nj2/vk8pBUQ+LCeFzVMMI18w+x2WsE
NcsgTCxMOAmYw9TQOl+C+zB5PH36u1OTz11Y5p15Nn00UpiFNIxJKP+2xr45u9E/B6JazVGWmSbK
h/kA1fLoi/BJLkwv0/lrLj+gCRvWt/va5OflXFs8phCae0ZjIrOrHD8L/RPaO9Uc2Xr6/5H2psuJ
M1m09hUpAs3SX0nMM4jxD2FsjAYESAiBuPrzpKu/r23ZByJOl7va9bpcTmUqc+ce1l6rrXwCR4Qg
Bx6kebYKphF0NrqzoZLl5gvVywPv0UY0Wu6ClAZSnjjn0qUg1EKfrQdrUoGgniuZgMxg7YPlcxjW
zRYkD9q4AJZznQFuLOf3I/90D+RY85KOqKG1Ig+G2ELo6+VOuSbrmzt7BNwQEdxeaeB9Awq3BtGz
sB998GYbbvMko6ZzKp29F3V1dO282kR9v7p77+pv3pPcOewioZTFZbuHxiwJ4ANXOxuZaXCAHvOs
GYBE7SiUb7Oxzf7eNyCIHaYLeZaulK0KZfCtZ6xo+O4Gbwl0W/SfD49kZPUJJR/605q1S91Aj0Ju
P2iGRbXo8AY3MrWrzfoxoxewgMyWDUmBdu+odfLzLnwabtAJJvos6uDX6vdmtIcG3nlY7sVH4Bwq
qc/99jCzoLBlMCOBHMqRJEeF7vdFq7JV8RDYGJpGyzb8/ZaMhjlt1T89hGOYKhtdyiRfRXyT3tR6
MDrN5WW0DDQuI61ZNOik2vRNuiLvX+0fNbdlexTCXeQ3vbPXKerZW42qNw7WSB9Fs2D2WNn+fisP
9aH6biNPJjL6m7G1TiFA7Mdv+8npTSsdaWpQ3z4NkC7snx8gHDE/TRoJkmVtKNXTcYG5Q2ivcXIN
794hwITCCso3kQredG79GKro1oWwUh5LVLWv1AZug1s/Gm5WeB+dmrscQ/w5C2l+c4KdPFKJ0QX6
ohwXniwQYENSR5u27CBLgEqdMKo2jJMXqJXv7RN9DcYIjQ7XdnJvD0U0WWF4T5PWaXyGZjkfnpqX
k3uZpeNwTZS6ihrZ4gyEJ55d+4rg65zLjQ32h8Rx3RqAlUAW0MKxuo3BMvckX+rdz066uGGX8jb0
ZyTM4BKcPjzSWFijgCC3rF8MBzTRQIg511who1rC6PZoSw4Cfi5CeW9mg21MBTbsSwNzYk5umB+g
XNSo71u1deqErZjkTOaR9nUPjXMDxJ3elRc2dIT3sdLeoAaY9sPZg6rEoynB1ybeP+J83XKG/MqE
6vbIdKHTIeC8Q+BGsUWUdRG+PDQ2SGw+PKNTlpiTffc4PM2U0WVJapTiciOchJNyfh7dIKYZXuK6
PbBpv0pa4JzXMcAOUCteNA0a+746EHdU3g2QTkbpgutPWkYreOBSh0dzgummbU6OC7hi8+5W9VLa
TgjHAS0eWyFhotVdfCU4Cz5tvFvfbB38BJ20TVsHDFvA8IbCZP3SP08jntBsxS14S6Nh1mWjxWvb
1eDUIq3pBo1T/9IneQ7VOOF3OIgHoFZceHfZWftWAXccWUcSeATB3unuqt1NU4P21K4nzXTGbTrT
u6yMwCKGHfgyCbGB6LbS94dI5dI0xc5sADF0waRRuhe8YSc3dWmt9KyjC/kqGgc2HwD322kfuqBw
TOq3ly+S/j9yj4D0NoKsHdSquvbAWmULksO8IdFpabUDoDtR476gYD86LzhKyGWIAPIqu/upOiIp
B6nWZhAiigcHTp/DOlRHIjbPiJoffX12Hh86p+GNoParh5bTLdirphF61YSg9RSfQHa1nsgzCoQL
BAKNEu74vB8gAQfLChbxPBOMpXFjf8bM5U2lm8FXeu5HdaOl1su20iWttxnYo3NTdct22d1MIoht
gLVNVMhmQMlMwW50hIaDhE5b1kynJczFBvnMmH46LkiuV/gIlFatZ7XUN1PkzKFWDRs0EdSByLXi
1QWmk8swa5I0ap4+QGuic2ivr6tyFc+CoSU59mQ/k+ZSP3grl/TXZC7Kp+t9r5S9on6cW+/yJ24V
pqiow4DXgBm2bX5GXXDvuuGEMFZ344aWO2/5J2xrXtbJxtj0w1jr1uBOBe7yro7i6YVq9LFz7x86
M5g3hE5ZBku5NSTR7Mmo0eWrDYBiap18fXqDBXtlI/JIdINjfO1+XDqXFqqq3r5xhBq7GET12+Lg
ggXEZSV1eFlIo1u7mN/axCcw5NHvMpKaB66Iesy/gaWqF4+ySezduqjujQ10XdG7IysMJfoJYjJg
cn0ZQRE8KHKV5BJAEdKZOqGqQRo+8S/tsn3uKCjkhcNgZvpmL9yqU2WMr0pQOOUhbLbGvZ8wAGkD
vFjQaRdEWKcacDCT/C+KX+LtkkE+LFU8x0efV+dcXZMWhCXsvpkjCARHIZmaM9dgWr9zywg4G7Bf
54NMNbnXfcOqs0Fb4ZamxvahXwOBBMdmn5ZJimQHTKAGHfZ1Ecyu3bJ5J3xK69TRxo93QqhNfy5o
1Q0EbuuomxJXPD6eu1MVGrmvS1OvmchjqJpq04hQ6QMo8outqJmxgbsIqavM04dBD4pnSAXTz6yt
QPYHQs729kORMrq6t07iGPMc2shbO2cf7Gm6gD+zbmKiC+8ELVQksnOu2QzgbqwVHCDqX3on9g77
RgDbFlR/BlqdLFz2dn6jxYLdPQ36Ga2tpHE4rLTInB5byY/c5zNVfjZbfM3UlK2aYdmaYhrAL3+6
ByczUBIJnnqfMqhzaQa4y1coo/cCeN2MPUhg8YKFBU2GIVvCJpv9/AkqEjW/n6DS7nHO8/29PPME
Z486BJGrWQ8aKhGMRRVyoMA4LxTuyg2w5OcjK+It/jci+TeyohsKQbqu1Eyl4hptTpfrrUwYGZQ1
DN7Mn2sMpwTTvW8KrtwWZxau+3yucIyxt03EZl7ERT9D1v88g1WDQhwiGVs1Kgkc6XQ25TAubB+q
EygwPujVHpP5aCgvYB2iHv9rrt/Gqcz1cJWsjSJfbd8e5kOu5u1jZ99ehsMvBqmCAo63hy3lN9vH
J1Tm2u6WkkInfLqhLPYWzZ6/vopWzu+lq0T7p9vePpsbplTuLhB0p45wAu50m2oj/eTma8o5SgJ1
5f/LLFVZSAQJnxqhqJ9HxtrvbbMwUhuc8PHD7Epv0jqaHOvaxOw9n+HPiPnfBFXVMmGAheJONyvJ
BfUYFUF0PNq+ULO/1SVaq2sN7cXGEC++ujG+DWJVZnM1VTl/JAxSdtKZMVW8x+j5LHSxhX+NoClY
GQIQ29Yqu6I4lJmeBZENkRoOWvcyk4fJ9tA2t8o87eDmb/bQVR+mp1241rf892mUN8Ey76zV2U87
+HOCYDYdphjI09Cgq1Aap37+RmanbzTOHWMZdK/TdHgYmz1pevq888+D1MlJbTyfiPwzh/2f9/Ft
IpUNl8fZTT6Wge3H3TR1TjhxZHq38YfCFQtetIaM0QvzLP9lng1d+wrfTPnXRWSZaXg66KXlk/Fo
Zyujc/AyVOzMZjFB0ifoP5/hX8YIdlHF4j3VREb758427ub+ft7fLZ+orBm3TrO0bTRCz1w9H+aL
iry6I76PUzF6R6JYM73dLD+BACvGOY/H91Y4y7pq/9hCaNsxVUe+OerqVZfBqwlWrGB+jB/m8cAE
s3YEeBi8OHoyJRnKFxP862ZBb03jTlHJAVchdOHmEmiZGlr+oW0RpSUD2HTdXQbZcdpO6Yp72b/x
l6n4PmDljJ0K7RBJSWT54Tyci5LrvZGQ8zp2ZYfCJecnb4I7QJb4lQPx57v8PnLlUMRRGdphwlSp
FIxyzyaKtBsPSLTN+urqxX7iR12KfJ3nK1yhDPt3Fi3k2WDDVXVZq6Y1NAWZslNhmv61rrjX/mZk
T+i/bZ5cy3t043XggRoBLaQu9u03q3tqoHTlELQQdwT9zSRDxbck9jFH+F+vzMRf9s5SVV3RNB2P
yq6cIivNrWu52Zio0yodCeGGU/PgodLlLFCMz5sF3u/zxaiUof6zGN9GrJynZC9rm+NeMn3FzfFS
iWdJGeSLGjVWULEjm97LVztObKjqEf4+ycpJOsnKWYvve8snXeJSL0AXQn1xir58n19jmKQzDVlT
DLvalGTJaansDxfTx+12im5A/HzwiFMQpUKmijCN4HYlXnPnAAis7CcoVglrArVwk3wGZKxAhhwB
cIZ0t5EMAwi0Yziub+7NmQkZD4NsANkr0rMSVdBj/9blT4h7QAxWv6HuAaLjlfPw1x3Cjf7/z6ly
XB5HvTgHVmb6PIT7QIojmu4WilP0997zTaH+cXXQmm4ZLJ4Gg2OV3dJ6JGUR13LDVxvaLqcnJ307
+NfPYAkQkh7y8dkv/IROKsnZ9DTEpD5PoBqXCapQx0EOBjlvGot8Zq+i8Wby/NEqDI9f+5Wza9kG
Dq+t2nZlvx5oNiuU+8XwN32ZhBdZQsoVCbmiol4ji3Kel8tVQTZj4+bvZefxyk9VfiXLNe3H+JXN
e7ia+cVQGf/ySUkhwM+4zEkBoWp6mBKqaauyTxtcvDxRwF0bjahLQ2UbkZWy9XwhKmIl/1kI+Itr
OoGm+PTzws3Tmg19c2r43nK5bgwbw+HFHQ6haHSGaByiHddutHftts+WdibtZnP3PnEgAUUFFnJ6
yD47LXfc4hec8e5Md2cD12154yOb2Gt5XQ699/H8if8yNfgF/33iytJZ132RqKez4Zcu6Jt22rEX
lxlNMqEfdNOe3b+QUiVmurxwhL44Riu24Me4lQtOO6faLVNOhr/s9vnFSg19lme4bnhkDjyv21/2
1411Uu8P/e2QlXtAuI8GJZH10emt6oMB2YIOoSRr1hFL5nbc+ojFbNadeodl64xvKP92x//jelXO
++kU2rQU8txX97wSuZgRIoDqQu09Bptl1Aq6AhmDjs6LYf/a4aoFfWpNoZmSvfVzY+lqGoUn+2D4
8pQuaT+aAsgByLrBiy4XAh33fLw/jY0mmwYlqJpFv2wlilBsJcsTU9P9ri0IbbdbAx7b1DHc9TsG
+OslrAb8YqNC/v95wAK/4v7/CterW4SdqVPnoI/0V6UjSi5HKVAeVMT7QmeCDgO6/y7UrAS8Nu+K
NoHaCIY3yqRBKxmKLiKCQ8o+M/vFzfVV9v31KDh/9C8jH2t/tZp+a6et1dRIhe3X8L9koiJMfTd0
JndkREy3uRjMpp/z5y/ga4F/j2jUdJmKj0y/9M8XrgaRGWZX0/Cpp84TAGwoSfZEw0r24iT+YTwN
1lcxFMhva7ppVbaWdZCU2MqKml9cHVRraH2eWJ/oYIItLesJgM1kCUmY0drToP+owy9CwhgpiMOt
vnElqyfnXvIihNV+X6qGiCs1kcURy105ZBKkypcgsB5+DkaILAr1xXcFfSt6TWx3k8IX1IzL5uPk
hSc3odQEFYKxsihsQS8HR6I505aAy9Ad1ZwLRTnZvaNDMA0/LuEk/rBah/Hegv7Au+vuZRutMXGb
Wv35+/tSFP75/kwkhLkGTJsTi7vz8/1tMvsShHuz8FEwyAp3v4O7BWa7Etam+vXT6jyWdlebBsOS
62nKTR3MH+SIUQAkA0o9catMyEbsXjyUGLT6ULaBCdEMU1Zg5v35UDfjKhePMCt8OF++6u5FDw1e
3+rkbbrRPYnWRJix6HMCX8HneHQlXiSJj0V+/iQVKI24KE3D5iE03BlL0FH/fJKgtJT4EPAkkGCE
9XCSjFF7ADF2n5a7gMQzgdXdie8OaLLLTu9GQ+3jjhs4qy0Tvxjk4/Na5m/gQtklw/3RqW1pJQ0o
DdUc41yXRpfW7KWnJx7p1+JZponUtYEeQpXu+5ocjNtxExZ+jrwGEj+Be0/cYAovS812QLKV3Ahv
+lz6eJVwkf9IVLBatmaooMJABFQ72c/pIzFrqXXl0ikaAmAC1xMOLfI7S9iE6njAX78FRDHjt2BP
Edgsurip6QvEFs3hm6k2SXVEP9X67TTWWV0XYhBXMPsxBaHzi35FC2JurzYCMYphIy2Bps2F8F18
QNCF+Oetx29P71hIxZTe2+CtM5u9kQNH4MlFqMRdjAp3pI9ry9sDx0+nF6gf7gfBTkrBzCH4/CXg
NZ9bFPUlombx2XJfvqrfwYxYLwvjwZ2J9azsLulxt/PynBa+Qjnc6Mu944q0E+R39XAXDDiJIAS2
8GTfZy8zBbqwTZVtYmFQNXI7umX+yo4dbCPXIymHdWCdIQGMOuTDvcxt3lziln2Lvb2wPm4rlYLC
GqlF6eFsJPb4fh0dHSpeOkUUKujwciMKdXc2q7PuXMZ3BCGRFoIjSasXn5nlJqhrSQ1823CHwW6S
LM3oMPTt7RnEBqHOyS1o9z0K+vEDtYhe9HC0ESOgSas4aGmdh/HutMzn2cM9zsFV6J/6rBiQ1w3q
yAKqM/0tWcUr/TMRzFyBGwxi+qZNV/68fFDUKMb5mqtWgVNCc/SzQ6kIMw2XNITWUu6amneXnESs
sLU+oW+MJZ5ubk6M4NfuvtRBRvjx4s4c/WwE5MRc0PUOKKcPesVL68VMfkeSTB7Zw9NEHm7erIGS
O7fckVebycFwH+im9FEYM3mk9/PsgsBwjGKKq460mosROG1TtJyklvoBjy7O611znluvr6P+7B1X
7qf7/aHL930hNAmPCLwhvFm/fJ57cI63oGZAqM9u8E409NdMAOgxTIfG9Nh9J9/Z3vjUvyl1A+gp
nXIUvUULSoLtwo0Gex9Vsb5aL/qiFmuPpNV5Zo9oS+jSqzA8dZUBnBICupy2ns9H/X3fUhrTiMhl
6O9Vshw/rXF2vl/TUGPPHlRXvtQPdtM41osAuopie6MtnNS4PrqBzTanFyrEwALpKYu38jiaAJKF
XUmuX0hVZfVsdkr6Mp1sUf0MRD708+uLZ/0qYFXX3jRB7ilQnCg1pRJimdnmJmVmevettTaG0x2Q
86WLEHmLG6yN9JcLxAx+ocKxhgkSerc6GFUPuP9gP7N82vi9FOijjI59Xr/XCyggBW5Og4Hl2Eed
sAkUCPB7XoeKDdaI5+ts/LnOpP8N8Ds4BV92/psbmR1V82YGh7uvTz1Oyx5hPABJo5A+lV0+vL4B
rwqR1EqcaHEeojvcNbxzN+7k0/viMDKHCX2CN3AaCHjhSlx1t3wH4ZWMan64JBSBL7ttdtKp1TWb
j7m+Q+K6e2mLvglfn8XvaDFxIDlJqupoaFO804OzfT5B5cuDqL4dS0dFoaZY5Cmsyk4KLO1UPu73
mg/Fj0pTpf7O+ZemgMeAk7nQWYAsaivTsH/voknW3n+C6evSTZle3FtGSxMnmFNf1+nMXyifac25
4eQ17k3ERneQrjQejXJy3j0+IgBL2viwjAcpRVw995S1xPog3di5L02E6iIUeffdC1bBU5eQ17MP
etZYde5IPJGepghuILr0cfk8Tc7DR1AH6Zb3wnm5A+l0mxw+zkO5F47D2XEI8zS6ANfJAzgLIhDF
aDMyegFQnJKLy2qe0C4InPtH0aN+DdToMqMH5jA9pp6WUvV+NKSNA/sE2hpkJvwbE7dd5eSMjrF7
/0DsciB3QTmMtXrmq91im+ngaJBs7gcjvZXs0Dxrps6hkcyg5KyJe0GvR+iHYC4vYx3GP5yiSehK
A3VRbOV1DobyCovn3ieBBzIanUADYD26YbjQb4e3ay8HaHcC1XZD/wzByv5jecTkPFz4J5cb7khE
jZe13sOdZl3k6tg4FyB/k/D95tlvGhSzRb3kFN0han3AByB1znA706jGUAKJfexHrSOMSO5dBtQR
jI+iQ2IEyJvEXRMF9QddI4fxphvtG/vUk4EoLY/1WOhPuXADRutyqi2s1qUXtQBCQOKuLB670s9m
cp+Njfh3+wjZaeof6xv4j9FsGykt5BrWaALmTo77ZXcM23nsskE+z+u0pfgHHGpX94DzP9/pX1HR
z42OaJtlycKVhufoq5/621EujuFZTlPlStHwevT2hBG50cpJ+wipd4BRpHy2Gxp9uIj9uJ/7ebwt
wUemNu1m3hWiYso9j3IYZ4j/0l38vrVh41fmtum+Ix9CjG0g0V7SVVLzHsAVg1YEKicVJwFU5e6K
CwqJgHnrZgTlUPzUbbyM95ystIzimvMYD96mOUJe3n3PtuxZmVtwO4MGaM9v48fFo3ki3c+fr4mQ
9/jl/Fh0TSjUSAxdsZSqkEpiZ5d7Gj80Px7ELXO4mcWf+TKenz7l973lQqMoOWW96O1p5Mt6KupE
gLUGgqka7sTuEdZ6e2CMNzOF/mvgvxjvvGc2BIfpvqm4sMkD/bNGykgHFnRe3Oq1cTnW+kYzESzX
w7yHszejubpdG+UddYDukdxNBtky/ASQN4qGiLkNqIF1kAkc3t8f4KP1UeArg3M7ndz6h+EeXetN
Tx8Ini9rJQ3iXViXh+eTE3bPALv0VjCCMXKUbLWJvIrnRa/2pg4fy6hH88Ns34e8bxSNrs14du9Z
HvxIhDYtMLfd41Se0Eo7E1rxVr/oiQkhgT1Dnxt0D/QodE6YjbMnr5KuPbVoNwQ23ZN7cmu/3nwE
0+uYeMicFPAhGZQgoE+Zb/qP4WZtg+2CwbxYwh+4ZLF8Ok/bh67yTnJ9mO40FDNgcZqAaIJBn1nD
MWTD5W1OtPbV2/dvo2R0612XeicY0ALQoe2L1jJuys55uO9obYqiYd2exH3Ad/SdQOaPAe6dh4mA
c45hZOrSnNejga6btovFeSuAf4ftcTv0/d1kMmlOQNu5ThshUsSKt9uEZD0A1DP5+qIhMjpUdWJX
cgWJ7aaHgXLEn3dDESOk9avrRsQGsTNfr9dbEqbi23Z7B5VXAAigiUxnyf8kttTFpYvC8/cIWEJr
6PiRNxwudQeENPheyzU9yTe9x0q0WIl+BdE6gwgGZBiim4w8ev1Sx+vEcTMgp0Myk7OL+/n1Y2n0
ajygZqW7HaHiFDH0oAE/a/3EnLbbFLC1hNI7fMgUysS/LLzcg1AWrKuztMlYntx3oRmeMzXJFU3V
CcUOmO5AsApc5sPZIn18FxAVkPA1V6yK+Ne1ie6Znu5ZLuQ2zvEdSBIXwZzL3lmu1yKV7F8c32eu
CE9h/3dgDddDkymLaOrmLLtLFgC9wTlwJSd12ntnIhYbOTB37yxzTyCFr/UboFV035GlvyAFTMcp
M9yJdaZywEIKEWCkhYVFA2XvrEl4FciNx+6mgbYjUwKQOuW3Z09EBSdx1Yn4qphYgOZV3hVfi90R
USDquFldfBYC1Qic0/VDloEwEvqcxuroLApH/MgFAuUWcLpiUPMyp7d3/IvrEzrSLU4TJ5UilBdB
NYmakQhg/+2YwIvAmfJmvF1zFwr7eXDed+hr+bvR6H20QC+3t1i9nZ2BQIU7BaGugG4WbJfJv0mK
7PJu9/6+O7cKZ9Qb9YT5zcnJ82RnPpTGhpYB5KYXo92oN3iDYRT4EP6D81aiJis+ZPcNxe03MIeo
12eQF/aABfPKPUinWAXD24m3Lh6UJX4XIrFfarKdQafDISbsgjIStKSgQxXcjXp748orNEe8g4vQ
EVnuwWDV45Lj4x2BKKZokH0UOrUwJTqrTmfaofVQaLDuvc9p4MxO3myWINf+9obkbMENL5Rvxb/R
mxCcjNq+7Pj3r3UUb9Vpsk/P9dFEctbsW7HUgZfw4MjYMiKStRtUmTNwgMxciL26H+LBgORs6jCx
ejVHcaLW3kW/8+sDpGD9SEF23wA8iSNt+qCpOdj0ogmGMqF2L/5S8iTcu5DP//5bfO1IoxEMrSxI
UEdmFn+hhi/DD3TeVlDHr8UbFL9TD81vOmAMWvUf0KMfW9bQYOvOpTHMBL1ofNg9xubYBidLrIpS
Cc6CNLJHVuIoE5RbNKCkp/ewh3ETjk/onOenkdY9TtKG3VH8w+DWy95QOwROq3WNFj2q02AtIK5K
V+6n03hoDXCEOsWE+/YwhseQ62R1Gpa0Jpe9aBJMoi4E9SO5T2/B7DxB/RFOyIyUfTDPOseZgpee
oydBzFQulGFtShtCT+7nO3vEQtFDcFmASRUEdWBRzp0AeZ8tX+Xp5RV+8rhoRpDV8bP70e6820yA
yICpyxtcaej2wluxSqdKS8A7Lwt1FW9toJ6bxbXbeoyUSb56fvXrv5NjXPw6mU5DNzXgR5Uk8i03
N/ujdePix0TNl6CBMBon0CDiM6lyTIc4a5RvhZV+Z1fxGzUFL6c9TRxYGWXvwJl+Ht3xxv2kdsNH
67OkDP35eXU+4hf+myLCxIr/ptky8KUauFAhOPoz5NWzmyRfD3fNP30WSxl5r/uSxoZO225kKJmo
XSqG68Q3WonoaB6o9GSlPRKNr+CC8qvnqKRkD3fosR/iOVQaNsK300AWEPJZAj08ussNqZOOpBfV
DPV3eszSbF1R6SOhuiDr9s+5Xw7nfXQvIsaEmEbcKdwoQqhQXADCFAYel/dotSjqV29FmWfGi5l+
ft6cMVLdzzdOhRtZJIJ/PEs1qxrtrfP9rvAs8+U84appbMVl63/9P5oVX9uFez92d6Ojw4PUnBm6
zV8UWq8gENpfm/jbuhgifP/m0x/DmhTmF55FXMPdxOk/GrjziJTzZ1qAkCxf+n6EK8LlLao/3DR3
Fz4al3hptep9mfLp53j8fIm0P7fIf1+XUT1buryPIM/V/OWaKim9B7hCwjjj54jjJKy0xTl6H3HL
1Qed6Ww6bn1u3I+5Uf+4UpY7uFETuuwXj/W1Gr9O0LfHEiXLb6t1ud1quXLmsXT8NeFsiA/762PI
8kzEs7X9wOWiOTSaTbyAWUdYcWy70xm8rRa90YhLke/DjfG5pM9Oh1+t6Vhfibvl4/ky/u6oq+w0
8fa/PW+M6mR6TMROy3HShLMmdOtt/Cax56nltYT60yR01rg64i/3zkhctyPhKIg1T0AjsSE7+3EY
gwESz40/KpZfXJMGr6DZpC5NNZCKKOeldD4+eAFzYcu4IcGnHN2jS8vajbibfA0X9b+7ejCbnd3W
wX3xhv4+W1T2dARKRb2nUsSNokes2CdL9ZdCCV54lmxrFKwdf7fbjd6xuJNJ7E5stznpfJJbBho4
Hb9Ydk0Y0l/b5NtDVA5VdomOhzDmIThDiKOuh9uHWDj7y4UWewSfcYf/uJvglzSh41m9YWwkT9ib
G3v3AE7cqn/ANeO9qjD/feC/PVvlZCWXg1xLYav2h/jR4iXTNfT1eTeiNNLcEcAo+By9XlOUugfT
Gav00cK/p93ecj+Eb34f2S8ynIowv79XDOFMXhrlHqVyNan77IxOhcprM9mcQ7x8lihvJW6vhzXG
5+Qljbuq0+2K0/38lPzxtnTQogoFS4Gg/8L+fjskmmJfr5t7qPtl4ErvWbdGV2jj+RB/VLMsqug1
A/ptWyMPWpnfPjPUvVKTNF8hGCCOUcenNsSQvZD+llcd5H/N5/tY1es1LWLTuIuxmo8eGlQIjjyf
zasBrJ9WRZdK9V67MoDWKeBKgUnnBdz6j93wY7Uql7WebA7l/hzogOZudRohvaRH6OG+TGj93nTf
h6kCPvZZeriWD+YBrfFnNA399wimz+dr9QeogVcOwJ6qnKrYaq1y3vLD/a7fdV3zKQJ55vLUOe0y
urgsmJafj/QHIk2MZIEhgIXctKpuxSM7bXgtJu4dFj4lR5AKvNWk2VtRsuxgnOfPB/zLj/sxYMXM
AWyVpRTf2CdI153tRFiTJmET0d30fx2rsow1oyiU442xhNq05NDruSscbn6y5a9uzb/85B/zqtzy
9ukG9qUUY5HQ5EJHZQsbyb296w2Ev96dd1e4Za+ujf/LVvnvC6zc1nlxu+RSbGv+oQffTZ/2SaRv
iMs8ZfD8zal/5Cx/zFC4X99M3qO860UcbXhzIvGEYh2pnAs342RCOqG5aPbqljPozDpTwGSv3F/5
D1f8x+DCvHwb/JCVqQzMR7ica2BuLPCObMXb7PPzJXJNWKLKtfJjqIopLPdxotzIZ4O4E47P0J+w
QcnF1M/Ox6vXp4gt+GywilmsZY+rlKcsKokovA/hGq7ZPsQVi9WKTMzb7IUd/uvW/DG9ip1MYztW
jkdG1JrLD65oEUyAXMO5+/LvcOYIIOo3b8D/eKHT6Qtv68+LQJPh7AGkZ/xjFvn2JuU8OZ+0xNDA
oIYTSDsU59R4vlP/aJASN+Z/h6ieibw0a3t03X2iEuFq+5PdjgLLFE/p+Uiv5lI5EnZ5OhZ3BN0J
SmWCeF8qXWv5fIg/gpofc6ls/HJjPi6HGkNo6yNJ52jy/Mf/0Wjz5V2omqGAxaCn4OfBUuVC35Sx
rPnH0dEn8U3KLIepi8qRc5y8BJz8PRvQXv8ZrTKb+JLrtSBhNGzIes0xJvNITo4I4Pm0/nQGmM3/
N07lDO8Pqh4fQsbJvQ1SDRLU1nSMu5/PR/nTKH0bpXJ4EyPLg2SjaH440Wk9OPkHGr3/tyEqpzXU
w3saSTXhNiUDWv3bV3rInw/xYq20avQjHzZFErFWJNQntzpZZBDDNoDV/22YysWfqEBYJTBjfvhG
fZ6uEH1tfpoj3Xs+zJ/vREe0xgLzACK2MptDGN5N7VhqfvYRw+W0OdH9Y724Cl+NUZmKbp73cI8x
xrWegBvyYKt9s14kfP58K9/mIS6Ob2byGB3v2UMn33Wdq4ScbuxH9CqQc+qU2+cr9pe5NGoWSj8y
zZ2mrlYO5bUwL5FapMgsDM2u0om7NyCDMyghhtRUd1G3BkLqxQr+ARTG1/w2ZuWAZreo9ojNkzig
GUrVGf3WnNOHDM4khsAJ+rOpvDpAaUYukTzz6vmUxcGs3Lo/Rq8c3DuaPBf1cWaT9ESq9e4+3Ax2
1OeD/OVbE5xS4OWuU0WT+c9XKG+C461mXhjFuzeuVOJIHIqKzGQkChOkwpQGBQ2HW2n+P45cWd1N
LpnlKcmFt9Rdb0kTUsGIKa7lTg8fFDwVfujLVPEftv3HdCuLapq1+CDpTDd5g4gtc17t0694/tdb
+7aeFVuoJ6dSNkNmReggXKX1Bf/zX04KP5uClEiNWRRyxBQpETkfL9b1r+Dl+xSrrUUqyYZQKpii
8CuEcyiy9nfv4UmUBcnXnB+u/WLMF6tqVmyNfFbi+0ViSOm9tjq/mS8uylc/vmJmanmw2dTsrx9P
KdJwXkUNYo8/eWdmJSwCAFHeHyU/vza/dwHLdjYvuejECjwbouLtJUV8vepiWxif6gIKAQruQKH7
qQT406m9jEQ08ciV8aD4l1XVlkW0Ws0AnBX7iN22ayipA5IqFNdALEI6wuJx7KG5NN1EzRNk9ArU
nAN6pVUQDmVTXYFWj2CbzELnNpd9rF3NPcAgQ6cVRcfRCZJJ0zXW2aUO0nsTO/ttsDNXx7HUuflW
S5/Xuret7QczZRGs0+1tzHcZ6/02B0O1rGWOAh1Q4GbcqidHBp0aOcZbDcwpvdlAoSLXgIyH4vr2
7queDiMXdojaKlB7SpWhG1IsQ3Tt6ig05ZDU5yuhq1EIpYxsOde7m1BIrTnptX2vuRfdDSUnK93L
wT3fvKvZCq/NALFVzuDegZGvtkRulVLhcavIzrl0lAuom/YevHz2XgaQUFPHCl3l6oYnR1rDlpvU
c6DGigPOyTTc2sW91JwCwjSexFNoCzCcyyjbnWTAqx105J8bS9X84wyYAHFUWTMFq0E1/VscIusc
1UJZOKXiQxzsLTRNznpJFri7XBNG0KR2cYZbxRVZcD/t+1TNRRsWDWtrSsGk50W5ue0Ph3zvtU7Q
ONmBN3gf7Ygg30kji4ypKIeIfAdJcmecCHCCHzTa5C3v/zLoTbo393yZWspV1FXEowwhi9o7Tf49
f0P9yQei4CcuuYztvcH68WMnZDUEJAB0wETYQb53256MRLo6JOE+aT7wUZrNXpM+Or7B3339kXT2
jmzy+9XrjUgakF8U+WaiQCY4IfGdeiE3Fd+/g62KB8+dHSfK3d1bk3+J/IQLhfJkE+jAgXayHmny
AuLGcqRNCxLU7833xT8QA3EsuaT/Q9i5bSmqddn6VarVva1AVHS32vuCCaKCCp71xuYhBM8HRMSn
r28Y668/MzJ2xnKtXJmREQqTOcexj96pfXjQiKgNcXirxTiyJU2O1tBQQ/5us9nEzra7uTCujUMM
16lVtkfrzZoKNzXuBl9LaSqmVjh38F0hyHiDOr3Bi6+to3oonZxNX8pI/XADNMAW2eR5r1aGuqRm
l4789EHBucMlrHEN9BtGgq7JrD51rp3DmZEPphPBp/cvakOHtWZngEVlZmu9CX+qhH3XrqKtWiHu
qrDrSId/Dw8SwMT7TOzIawWpY0G3Kol1QUMReqRJYWX4MchDBjs4kWfAxip6qrxgHelxg+MGMXlS
ielokLvC5nVQMH3mLFkrb0Iv5e3CI+ATsIaZoilOyz2nfby37h86vYLxdq9YDjr7fz9I3/ln5FuZ
jZLQjm7lF1eVR+l9r1e4oYjhHYRHKkioVVTqJpDXbdvVwTOE0xiN9UCrJ81DK24Jq0wtqEEN9fcr
+a6h89uVfFlaPa+Y89KRK7lMkk02yjvJzLwD5FMpc1CRupDhJMrYqTxT87IqaOo2V2lmaWtYIEuT
W3gpWceqlSVqz1JdnKzsxpC0wy0NgipT1eSHlftmqL/KwCIFWDJwvco81O9b4XWr6efqvMpWAIe2
7cWDwiTrlNFI2H9EIfi06RxRY80y2uW9VVrv4H7ULFB7p8YTyKP+se8fzsqkdpuoytm+LosgN6gk
MX72Q9ysf1evEtagGqQs8G0C6fz9Sp/luFS4nnR9EA9qE91P25l7Gxx7+YI5KfSkDPAqxuCxqgJf
JrYFQ4w22XEMJHtZ7b2mpc5tkPWSGWR5Z5V+6LiUvV1iVw+fjdcyam/9Sre0mneLgKJxEgnjFttB
pTuHRB7mwsYDjCBb/+bpvWQVj47NQ89oAVHy4CWBei7xGfwJKsuCW7VP3cw1YO+r2tBsD3IfN1Le
xI2bs4MEXvS5EBHblMBZHpj9BhICdKyVu9VZChQwcarOAYmuU7vQgGEQ7XZzmiyTUQVG1moHscMl
S2sMftiz8oy/hBVQ62gGw6QSXXxl19maxnx/TU66FK3kJQ5oCa5sCbJrMOgJfs0NGCidThfD4R3T
+fkilJd//n4x75z/z4vBVRqVSqUGUdbvj/lxe0XGw+RiQN1xPdC8T4Qnazk4Kwt77+JVeoKM2jsv
C88Do+eQgQDBHZzUj63R4hto8cfl0KCAtIpJuFJNosxfkuH4UbtFxX2iD44jSi2T+GLtGcDCK11V
RuTQeS050vuyzSyPEABfltv28SMdbjvV2Rbq3NV2XGseuztYmcaoFiXSuX5Rve4WYSLAzRv1l72c
t4DwAVbs4oyvdgAqk9W/vrsiS54EnhdNJOCIvbP66AUBPg9YgwtmrOO7TEixNnk7dZcEBXunSXAG
modI4cX8K/9L2weUvvjLrsQPlCN7L94M1KM8Vjq6eEvX8V3/7ozfACBgildFr1XCiODDVK4lzQN8
G4C1zwSO37VuNDN8mp1DWumtvgDKirzABtwUf31TzJx1plMKyZ0WgDt+cNgf8lvB0lGm78fOpr8Q
TJ4A94TwV/QJGK6i1n1sRoEA+vDcN2t4DS5hbmkexoU4l8kiRHojqhGRejwt+AJnyc+D3FUJ2//2
zL9swUMeJ7Qkb5yH5b5RsHSfsv9g2daUZ+L45bUD/FAGpC895oPa9KFEBdQnkAiPUjr19NmsTcRE
1n1GY4N151Hz51lFQYbKqN/WYYX55R/4Jo+/CIUIFHzAeTEdDI3VTCuanUsyY1kDdtll5uFJ4yNV
56qq8UEsHq6OocybhutW8C5udXtfVi9NFSObeTCtpBrlSB1aOvaOyZO1PtpVLD1Xlw0hL+ViY6M9
rCOWem8hXP0Bii2y5yBxTe4Jz+/s0XwRWSxpluWKo9iWNp0JuLf2xtNqygQ8JqAFL2QF4K3jKWsw
H26Z7OU3b+oPO4cGpH9ShDQAH5uSHF/UHhQDgU2GJsxPoDG9+E2FTGD/cEbB71Ytf82RYtMsHKLy
U+wHQ2i25sSKZB3kbKLK3q27hwa3S+xcBC/7BGBSVGDE+Z0k1J+vssVc2ju9FpTxmxiCx8SZggjF
YTyR/3YQ8l/VDqwojX+fYopsXOHLJw6WWHglqFeBy26VG9BhrFoJXJ8MNDOYWbXOTfn2Bb05sVms
DbzKllCCz9lLc4Y/sveXZaXY+lapAYWKfYMWdG/DLG0/wh07nyNFzCj4lb/b3zd84OvmF4qfIrZO
g0znS9qsxedrtqvMNdBe0pglH2GrRk6d1KCNOT5jfsFSjd2gyf4euP7Yl16ND8Jq0dqwF+621w/7
C6cRypH44eq+MJq/sWgwrFSEZoEqq1n9Eugd4uvh9pqbGuUluTZvNOGgkczQCHQl5BcmK0BKoHtC
iHr/vjRMh35jGH799C/B3aFcPOfJgWDJLmMEgLbPaF9NCPyBa7dz1RYwCFNEbC2g5r5ezx3BLmE8
Bpjap8W2u4KLX2KMxc3Sg3ha47GPMOjYpfEt2ZLkWoJv5qsgZG32jjZ54/s6EJMi4Od8Yi8BLuVW
X3abPyU/EDxZ2O/sm51wE2KDyCbFh49CjNGMpzZXaCuDjcM0+/7K512d/uaHR6Nr31RDqjwaOkLl
Cix9ppjVX1xllF3Sq3Y9MOJqqGSzm9zGh7s6MLlfUc+qTLruQJLv7Qs6Wgw1Y/nJx+sVDund0kYR
o8ksB/OADUkk35hmAZ2+Ad7TN6hmDsBZQN6LpMk4c0Qyd+NXg5bBpfNyFqfezdLVA7i3ANYXMpbT
GvKrH6kiB4gXdJpaAyCDyG2gMANyu4oFl1/F7hkYXUDv/DbQC1YZ4u2tZhVobf99F/0Z4JigWanl
wZxgwMXz/vtflumyfV5ueqynA21W63qpU+5nm/juPJq3wS2x917ZL5Us4PTshINN0jUPDl6MnN+p
c16/RhWqjqiyLoBDK6hlfQ27BAJ2vjxhl4O/X6ohju43W/C+1JJBiqCZTAt9CX62hcPjeXo80oG3
H1XaRVyQf6XgcLCfDYOpNnXRVcFB49gvQQg2Mai3nK3hpVMene1NBvzp4ZcneC3sKXzJaSsZQ3Ps
l39qhX5Cnr5eJ3T8BLBQJ4Jb+bLzrvc4S8rpMR0AXxNoIP/Bh8+SJsyzl9RejsMZ5vGTffjntcOW
7xiAeGrW827B8/ye94B+/G1WJiNx7+u1EeCk3oeJgslS5gIODCZCwkNgdYAa+4QHkNeZ0YajIjoN
AqYIuny8J3XijGERTqCMnIhFWA4+xDkcBK740cMmZCk0OTq4VL6a1lHOeL/405TAjrLGk4EAtj7f
wmgBXPu8xJtMiYuK+I6jPex7bblfD7BbKGiziczbFFt3e/Zgzm3ieeuOxO2d3JYNZBEyjqdnvnKH
zWimeRxGtH0zGedBR24yWcPiTwe2w4ixIqpeLHwMUdov4rngpYU7F7z3Gt0kCyPDsnzWwmtvGPnZ
Wnth0gAVDl0AWmycbVi9furilv8o6rIjcUpkB3Ds0DH68qQN82CeCjuedOzvIFnQu3cJjQeDLi1d
2Awbc78AwUEFs0rJiXiWGpLrjrljJkWk1hOGm50DfrX/jj8yqyVxS/6To/gjofpyleJHfjni+rOc
JPGRq0RuRkF7SJRAv5l4+sbsSQPG5zD+4SPNt3X98wz8e2W+nFXz9bxH28I5pZeKbN8qU5MCrPGz
mU7tbx5ERC1nRbzZJQzFk7Mt8dUjtvdBRXUKX9vuRYWNEPgMS0Q0d3EBkt9sGNgpzZ1hz2eNJW7q
5g4RIMkho0ziathyvB2hwPJU31onW6axEoIj2axwI9gCKBn0lmc+TsIr2TJFl32J+5IBlJjlII7J
rJpdYFJ3ToTKOL5kKPryPYkj55ngTOqRVEQnBOESdsTduMvtcAwN732UGdqRWunnngTAem7pVtY+
tk62XIyMhZHWuPIk5ALFzyL73ip2U6DiE6HnOFpPRIHkIAjInbeS5KnO7FtvB+5+G1kFg6ifX0Jy
uR1rJiM/9uhiezJE1tXlCeO8mFGiBtoloF8CA+c+0FpAf6CVMLuYUoa3de/QJZ6Ha99sT0mZJAjM
gV0zA7SgWskZdXkn0i+U02zKV1gXeVvxjJQ2xzJVZI2ZKOrslQ+tCb5uDpveAwCUBJXjPZVXIt9X
PWOs+TOXn/UovwZzuweuZ7G4EAEEAKO7S5n4A2M8dokhOlOOjLjbgKEsq9edEPCTwnALTFMFY/8A
wfsYi89LBs2El7tsTQDZ1mNVJ6RW3SZ9Prn7M2VReQqjSQyCZzSC3Lksjn0wKFjsRtNKw1OdYnBz
KXuFH5ItIo9QrCuxNCNULoOGfAdpvuy95sHuGnbNI5eSK5atISUJztO79rySATTJkYlNJTMDUE+V
VcKehO9hIoedOOBMmAE86GbzVX8ifGny/vKDS1pn7+m1hGBeAnoEBFgbSc0u/cHJK7cfsP4PW5jb
YqPoFTGY7zp5UyYMdL5PxjFkq4GWphg971Ma4Dno/BDyL7R25SUDXRWWFoV5fve4WePEHvvJEbr7
Y3BeL87B7WVpftK8BnGjXLFU21uHC6PlM2NHhjmsFtRztoWUxBVlPqrYaw/sVOK0XqrzBCtD6r0k
tmomzEhC9MTfTLwRceDQOTZhTR/RRdFI7WoMQLZ5ppO2PLcw9FoLoiRy8x02iUTEwrM83ZMitPUo
ZhPUU5oukHHkjRLqgCXRHlAXFwOxhu2OAFTK3dB7uFRTMxZH0pVa1MhR6NEse9MS3pFtnRTGi7oY
Csb76WdMQHthONrEBpTSMTsNQtL+piFl9xCfOfL4ItP9/HeAIPLArFyNV2RLchT+1FQ14Pz7JsL5
1Z98aVfXqudnlIs/8bBhUnFibdbtruTpnGn8PbuT9J0CQPi+Za4WL7JnfIArQ0qqO1vKIAwVkzMW
Jpo9+X7ZqCiwKUjxdDgIGOIT40+VZcyMTODjg8dPFbytFbG5vHLGPHHjnIf3dwacyJeSM42EgkDb
XZKHmOqQFG2wJ1S+PtsleD1x/3Sj68Ahn41mdzCDAs5CazOQIUzZ/HL46LbIsEeXYyKvzw8lVBiN
PPRGiba3VpFi9bO5JCrZOq6cPHyFiGnAjsj5EmP4fkndAgNxFCM1eH/LG8UgfSHpJdGa4kcLrAa2
nliAh7weMZfD5BCLKyWQ7gU3wY1ilB0EhGsApMS20d3BEjEdMxVZEG6P2xBbM7nZE/qS/a1F1cvt
JZakUM+XvauXLBIZqX+RNw2WsM5R99Ita9fH1Dd0q8kZFYJLNJ+9mK+hVQplKWEaE59otsTKLTjw
RcQKqgYu/WSXhsKex7/vJPdu12uWYUPHs0UidbBk5aT6MWG5J5OQ2/I8cUcy9Iut9DwCRmnyvP0p
8AbPQ2CJKgotnj7eq2YdHXmENhU8ynjvOhuuGKkYqy6FHgG+7a9sHCRJ1scPHi42hebcuzwEp0V1
FAcVte/QcaI0wdOqtBhyEnPI1pSJfbk6GU/OVYoNANjiZ1RniijCcNWNEkKl9QvV6yGgdC4DtRG6
TLCYhfnyWFAlKkhtUp3mtrtl2pdBlyLVm0iFVLbe/5jNd6lBcs4cM7S1d6HNcAztsIi5UmoUnrxh
TlctHzMouSwEEi2ir2Svd202gfxus7XDLUlYY9PgfcMR2+LtaDEG7GBpNRImyF5odpdiLdLGmupB
6K1Z5tRp15/NeD0PEQLC/bOBHIlkJKBAIKLugfrFiElZBHtGZaS/ISnmMaS4IonoI5DRA5adlWWO
RMoGxK9h0aHWKZtx+XkgjuJB1iPqjZQPiKbbE2hB5YHfeYQoNc08hrYIIqlLiqMWqyl1hpD7W/OG
qVrfML+YuH/OF1v3xfETxy21IIpCva54UHYZPdTeB0Hrvz54VLZ5B/bPe45Sam4iUChOVmAeRXVj
8FyesMw8yV3LDPtxhCwY7iwTAuJWRqyNPBTW/8nXcrUh5udh8pJfJSdeDPubfjX0nvax0+bwSwmD
0f1+46SwvyxISlwTsq2pE2zIkgvNEtPpDWoaNT6RnS3hPZ5H6I5fEwkBNOh8JByQ1IbVxcmzllL9
yFXegg2b1R+F9C89Dv++M9EUj7reXXYJTNqTigsVx2w2kPISnpyYyOJ4dynnkLh0CaIQ62Fi/UOm
fAZi5uTOc/xcrkTzVd5exEGe9i542rImfBV2F1lgATzx2LgTdt0W1U05DBryTjVght1dXZJAOv3v
2t6LdzDlQqtqJP9IXanItD0bZnxq1HqGl7rc27tcXuBdK/Qiyqgh0fVG148pdMImqvFjKGCqNNZ3
zfeWtF1RZl9ZsHi0ZBR638RcvbcCM0If1eb79j6ArleEqHMlMYfTO2IL97yO2Ag+kVE2pgabjPCz
W6Q7LxH4TOJ3ikqyGUwuRm50ljmzCdxjviuP2+cNgzG7C3vPTUioe+TTz1wqBWNikLTOdy1q7hR5
o8D3HfJNqUjCMmbJzPuBZ/Cqm9Spqi4fw3F72ZF7XlXRs3rwt3MsL/dLUbPrP2gcXBXncRDcwZWJ
GVt9DGAjlz3+Zj7gmC55sS+uVpvHP5lcoAwgopz6AYtAP6Tbk5n3cU/+2JPzuCScE11afoITzkb9
pyFVpHBGvDbDBrBFHjYn8pPERSOTJxCDd/2Yu4ytqd7Y6SwIJP2pC9mdtTqKWSG6bAYQtBGDyRBb
4DZxYXxalzPJGtbpc6K5OXB7K0nDJVseux9NVi1jzard+RbKBBT5OPfA0+fQ0+nq2nwH7JRDZbqU
g1axWG1my6dnaFD1+jKuI0DvVzL2NnJ+uHHYXaxdBlhDHMpSzvOpKWfj8wy9PagVMAHj+033qFyK
gyJK74/vEJnz0HR4BMgQhtHk8mFsoHPDizbHemi0Cx/QMakT3CJF5j/uKAeili1SbFQ3ajtC61cj
cy+40WPVqakBCz3gASEWzhKwCPzzPmHsLMGTcTj4EYAmbDpg2RyGhEcccWGywwQ0geAVxq/foQk0
luiHeRPS7GlHqAeORH1ag/8spFyGC1IOMUJVqziJO2d/d7TL7rjMGAdRUvPVMlwG9JGpu+Xq3pqT
F2nQBLwpD6E9RG+MO0kRqWsXlJapbRuepm37pTs1Hl4FSAgnU4g+hFkDviWHqApDPXCJC9iij/fc
utwfW/Qzchnz5fH4/XMSRbE52WafJlvHLr2grwI7RXa4hI6qIYx46uPisdPnXQBH9vjuuP9YbdaK
Z0jQ9ulEumzKzE3CVyPuv0xL771aRyhJ+BnZ3yXWZ8ZeFmdH5VdCPVwAm/DSmE+T8NK9kUQ0jldB
Wcxtdl3JxjZISeidOlDVDj6IrCSGE1OGBrDQV0PY0q7CJ8nyc3fNgF395HIGEu/hXT5vy+R7PfoW
HnHDtncILojj0fmAAKqJNoiThJw7XGPAAxQbUrHd8erJkrbJtfHRRDIN/qNawJHj6im0CB7pqrps
npeHLQUme2V0g/oGtyQpG7FzOq3Yh0VSz7EWkGf7PZ/37vuWi7GpwVtqtmIUtPJmpYFgGGHSxh8n
fdw9accpvCAaUCGtgTMpDEeUsXDvgMKZm2a2c+1JwEWqIMOyRBFUvaW+0+kUyenF3zvemhlQDCEi
uX5qxx0E1BFKL/p0GlH2AoPRYWDfRQZMbabTzHYedGI2LT6gNSShUbcwFbaIW/vu4pU3Q9I/gRAV
7H5/YahOToJwdjwacU6j0eHccwKErSPwr7Q1xSkeGdYhRepvFD3Pd4Tq+xaAwG03A2Q8Dk2bEstw
eBgW7vb7PtizbD1h1JEiCbnr231NRmRi8gVqNWIpZhOOW2ZPt8GTiZILiBtO1qL1lk1jWpsmTGdq
kHl2Olx/mWOyg8mLaIvMijifNWst6C5jUvZNhXxLkHYl5rvAZxIjypBy2UlrdIWhWdBNRAKAm04W
54gKAM7uQrnkSlSnSinhLi6aKIr3HJGkvNS5KSzyWKZpDRsxRY+beAMlQcqbOziyIrTWYNZE4C6a
3NsV79ov2wb+Wby2WL5SKx19Fhai3sNORifS9E+QqyStJLImHWrT3XV2HV3V3Lg3nVtT7C9/gmOc
eI8llWFf05bB39GIfURLjaBGBrxjdlcYIhnGPQlqayRBGnlmpUP8mnPX77YmTudMGiAVADjehLan
O5Pw6J24vt9Hpq/t/sXdhAx5HjtgTGq0F+8QS4mvI72Wh0bgw6sUxsErVSdf0NdSlJKCyOe7UZxD
iw0ltimMiOd64ungvLwDBCE0R5FFEVrJ+wdFSXhVpDd44nRIiE3TFAHUz2bgA4UAIsNRwnbx1hKE
wrUs/Q1mTmHCcIY3tkV1r1iVNX1XzoIakuVHtEs6fskmQHAatBPFfucUkW/qrm4tKhy8pFVSVppN
H9nR4DbLkQKDgtERr/naFJuVQcky3FVxsjjbD5erQ2yPwJPCGNxYYONkwTmkPBKZsJeokpiW/G+y
Xm8kqed8SbmKrdDcBhKWmq1jUOX/On2cCHcBlwx3CYME8YE/fruTva1xByf6oid33sm9zMvHsjBU
I1gUDbBBkaB/AZpv0ZoiXqahgseh/DirVuobI+SbYAK44vQTn3Mu8/yhhL2sEmeFOTeK4v7UypuU
1XedPJCMNEC+YvS8cpi2No4sBNewEFeHDXsqx8noY3Mv23p/QS3HB/jWjbqliLsFqiFbiFbfO/gl
+83YgBr9XHIESuKIF0KfKoN974Cuu5zs3PVk0l72JjvlkU6Fk8nOfowh5IqsERaNmkfFGY12ym7f
gXju7I8CTvnoojTjYGvJ1vnMGWXC5d3q4ej4Q8G6QCtco0orLinFJEmZN6qDcuT+OQxrwm8u9J+Q
MuQvTZs6MGV9Sr6GtCXl06s2NFN8BF6H3odwVXFoSKswyCPWg7yH7yeVy8gfSBS51TV8QxpZqqCG
6K7Y4q5iOiviEuC+GsnZBNLI/c7qxETMBCx5b7J32i9avbbC7oy8KssAEQY5Ay2EK8oKZcueEKrA
HEXPRFYV0jnh5+K6tmIcR3Q5PAQKBugTEMbU8XoSGEr/R15SFXvUb3ZGhkQmaYWsAIZ8TuWf8kp7
I0iH0QhT8d640Jn1bler2M3qlppSKmCiNWFHtTxie7JDdrIY6bXe9PhgUdIuuXOeLV0iTLVY6faM
b1z3sRZSHcOpwPJ55oxxBu9u0pUsVQjiBR6B7CabN4EC6IbDk18vgGecd/qJt6FIwQvq/vdJ2oAz
rdnUNgVSGtUpl5PZAAnoXlyhpdrR8qY411h7jYV0ezqEix2c0ti5qEIQhxl+Fi1QCnrELPhvifCW
wodG8RpvnhDITDAgw36RC6QYfbaBppLdoi1w5qlxYe/rCX+gkTd/6ud8gdrMtWfpBcdDOjD4HPEH
kjpwebTXpCJLQCHPmg5E+5Ptqjp9LGPSws8e8VGtyKVwDtTOF5+kHmKBpJvQ2KAtw/rxIHYOSjR1
uRlJ78IGDaAQL8Chorv7Qx/m3b390oYBfgL9uKHDtQQ1/u+tn9vtmqXlhILifpR2TghqTfJFtlXl
O3XibJS4lHkYcuRo4BAn53Xug7Ite+AIQ+Yge6X+00n7jx6clUuzmbEBwkIXlPyxv52Eu4/XT6DK
P4ebTTAUcLwLUEYDAiqdrF86VbtreXc8Gvt0cF89iiz7LnhNCg1gpmcnz+yDL/SFoyg8E2e3rrOa
8LW6R7hPo9YOvuuzxOQl+qwxmXBwm748o3cfv9Akplq1iLxyI4Ha09s/LQOl4i2KvB9ZZl0NC7Sl
DVvisvBhUJ8JbyPAkIdQT6yUVDU5q5t3h7YsBhFbIWWpZ+MM/YgX5Pd4Va5tDUQTici8aKcgiRJ7
C24G1sKsCW91aac0ekztu30dleuvgUmaEVE+0uB5q1EguC5v7qn1IBgcJ5yCcdSNw7xxQU+6Wn+1
0+blopCNR1LlB2XBijz5P3bGv5e68gW/WoqZpr2nbHWIE1uHQUkgGV3HGDzr1da8DZIMedfz4hBk
1CLpW3Sa+Wjf27eOjQx9YtObB6cGLODJ6tkibQovnSPyLwj5dsu4/FrbDB+jQ4deAjSV8NyM4k7R
l++AhxxSTUBY12X5p6Yj1CLf3ROkYsjXCS5X/3JP0S4p3vQC24fm/kgbxest/Y9NPsvaZdAUPnKX
RSDFL/KgkXm27oEJy1u/tirSDRnd+o9+DI96uxI+dgAt5r3SOCbyjNScfshyx1CGdw7zzSHg8Fzh
U85EOKkCrjy29iQjsJTaBn1cmgNMQ8KYQ8GX9k/SAFcB1j4FAAzIrX6YortO7FZRvEe22N8s1qEy
M+s55YqidcPr6ApFgsPeSelFwWmLw76qHEpf0O4kQro6LrLeHmHq9Ys+0vQBNmB1CUjUzsyoeK+5
nVycPepYHzv3YqjKzSqM89mjoowhYEXQ8NEoRwzLtKoIn1esa4zArLEuAUDG24yh/zUXxlnBhE4A
Tvtz8jopyNEJJ7Kdgj/9tHrthMC9FmiNc7ehGspuNMBi6445MVds9dK4CLY5mpmrlDrCnhi06I6E
YVLCuZ2D3ELnONKX4kKvaA3APwp/8yGorvPhZSK8zh1DE7LqkmEdLjajnufFY6Uvj09w/xbwnKxD
K5a7+KjCGQ++j9VDv8qw5jqdP31wayJmn7QqbWSCIbJrHXYOnO7XRmVm6HYVr7Quchl9OFe9+dEB
jOHxDnEXswfba0XlwSss9tOzhZ6naT9yefMTU5+DYxhFLPRpjTkJn4NT9+ShClAhaCxYbIiXzwRU
PmTs53mzzqvoYe3m6gaJUgfye4jan1bePhPFjB7jMgHIeLfcblH65T7PIL3536tTC9lSPEajffvQ
VuhpBHAcBlpgdHZvjPttA0aHp3WybiWr2gCgD8aFJHMJmTTMsDvFdWr90s6qLpIPwz+29ql90BUz
ExQpclpy8GLf7Rf2hIkQmhj3ehFhx9QuUnJv7Hr7o7pBqnd0Mt0vn1qvmjdP7AMyYefmLm7UbrNq
2nls1Y30Kqid3OtR6UW3SJRu74NrvUD+sWs+XoBbuG1bO1ulonV4WdlkRwBRs/ZF26iqV8U6TtOm
+VKlQ52vQqRYMbjoA+0lvCtk9q2aH22g2j75z5LNhBym/wYN8aJEYlawnhQbBydYQ1nO8REloydI
0WyQDGKmSJkfW7Pbdch7OdA3RtErw9wUbRRzynBZtEyXNB3Alf7nf/zX//vv1fP/RB/n4NNi/scp
pfe5Pd2T//uf/x+jU60IGrtWQXvmd58VG/sYHoc4HTxX594puA+Sjj44Da4MjX0kQ/ZtGh45UIz8
weR4ctJuobWdvuCEfA215WMPmyNiBNUfhwH/AJ6KK63+67JQ6vn9sira85ietV06QHlk91AatNwq
mTeYjakC70QB/NJ+rcokAeudw+mdL35Ylm/AWlW9VsSP10qwD3x15af54Z5ddD7/Mrgj5D3TOUU7
+8TsBkefs3Fq5Ayl958fjxD78ppiWwreebldMY5jTvTB9WilYpHAZ1VfPzyzb8OiosE/kFbVylr1
C6r0bJ4ynSd5HzzqmoLMmTgP2SJ7MKkCMpmU6zoRw8OezUnV5pAV793ETuummwPiu9Y1f075MCMO
z99oHZKVdtX5+/K9kUNf3fOvV/gFWVRJs0NcuMzvCEY8GQs/OjoleArL9qPZFXiIDCFIuYL0vgUm
fEx13kUCs2N2ctJWhYg00jxmS3dK9VVmG0T4qVdrzjthKVxDbnqs31USnO0StKmZVwjSHyLp754+
qEJAsSXYB7Svw7oF45KaO1NjgRGjMhtM61S9pF/5YXi++E2/HIznvz/mS3h7fqVp7Xop3wcjvRuv
DObEvCiMWkA4zyEznQ+vVlPn1WVUGWvLS+90VkVisV6E4MjO/vsD+5M+hPP266V82VJ6frq8tigp
D17Qra+yvfX0zgd1xTc1b51rNyO//ClcliP8xx755e6/7JHCtnw+VzM+8rgxVuli/1EbHrzCkA/7
SXyv+AeY9n13JcZODCCiSFT9bk3iPcK5lzhKB7kSxSCN/jb5OM0MaeNk9guEHnPuBD/Q95K0/7C2
ciN/3uj/fnr1iy2L9EOuXw0OQ8E7NAudWgf66OnNK6IFbU5rQdw+/rB9/1Sb+v1+vwK7o72RmVrC
/Uab3C26cZP5yv6tTi7iQObukji58apkgw7AuWpNGdfSXXii/ZsD8nILecMnuL4Tk+MKnXHS+Pua
vE/Q39bky9Z/la95Yuasidm9+LnDHDJE7xCYc5hPEL5Xhge/GG57cNEXw/nsSSPhQXHwVC+PjcZ9
ucXkqfHWjRkdqEy3bQMi9kvjCbuwN1/jk1GkSFapn8Nkmwa3sBweUM+r1u/tbV+zK13KcVRpzlQI
Dy7OmMoX3MaXzDL7Z6fy4zjl9/v834//y9HKzfktqha4VVQb6C4XgC8kiPiZbSJAJIXoSRBz1a/d
GAV2lHR+yJSMH/Z+9csxO13yyyHa4+C1zcN++fPg+AEsy4nQtICfu68FD2cfHFpQJ7eKdTNgFlzh
ELC4d8jjc+rXc3X9YX9+a/gqOgL0NRO9PygRfz+P1bSQlyrbWkL2tgsuATIwCeIAl3FNGQwvFSlg
0shAloYKv517cbtgG0zs/X0Lvg/B1y3460XIwv2SrWelBwriVS6iMKnkMp+7bRQ3lTC9WTV61gf7
nnnFsmV05wc7R7Ihr28j1C/1xqFLBlQwrWRvoR1ask4X+6ariGLryzZxazu41smxGFisQJwftQIm
U10D4TGNufyzdUus7QR66umtokrjR8ekVhFvjBnIYIpwyyIt7zEjjqCl4PAHnKBZL5rzgTY5zS4j
omkaRKJuRZaOIuGRMlfulh/Odvn31Slq3/lAGT4o1Urko2hB/748RIsvpBJzlgdgN4SVgKoOzfnZ
zTPncmzHj2AL13fBu+X+vCnoAoqonMqe/LZKTanAKgjkIK4XqDodsThkObdxkXEcOiVOzanybUx1
BhqRE3y+5U4N0vjam6veVA9ewnkuYD8Oa9hnuLvVkr4fLFOMvIGp2IAvADJLsZEaJAXCVsQAep9/
31yqdIwaO8vRlSNjckP5BmpWUlskfKRuunPB0PGi+Bcw4UXdQwldrSAcNNB3BZvkWb4g5UAyZBSW
iwiuSNUf+nWSQVoAVT7gzjmhqCiTWKdhRiU9exN4U72VKjBFJ3wKnxp1t135O+DBzLXx6UwmMSkh
cxIk2RVHGiPHZbR8ZdaFBmy5e4iapXsnS+t/f6rvsPXrnjeLOvK3NR3a8q/zoGktecSvSpoMRpR3
KW6T/dVJEYM3CPkTAoVPACBRcKQZ/IkGjik+C2iCB8ugYqdFZ6E1zJrDkyMNag0oOP2Vz9WTDgvL
ShU7835wGcXv7KhJJM7YsslAWuULDvwxL6E1VyvcB5lTGJN2+wiL+PMWUWV4bwlK9ExhcoR9r58Z
IPz7wr0X5o+F++XDvwDCn1ke7XL5cALu+rlF/9cue3qj7Nzp2ZErNi6tiqXhz3/ylD9+8hdQ5elx
MfQ0wpff/KiXuka96BLyJ1bmHrwrcT3dwd6jM4ex/yeNev3N6vK3uxYb8auJfJ6u812Ju9b9OUVi
/3i0o6etr6oq8ua0gWoAaQ11vzvFo71bP/1D38BiztDN8zVybxTtD4xByu90Wa5x3tk7cexGNzVv
pRvPHBiT7ejgawxr3zhQOVCo8yIuqXnuIMuWUOn14OiZlJ20RpVzTolkW7WPjcL4UD+M4zE5YXFw
a+xoYSQLzdVmB/81mdMvjNVr+aoOdqZ18B6mJWwBjUOwPLr8xNZ9js/u8YMRqhIcAEFhp+5euYfl
LgUXB0O7rgS1+qkuZfFsZYZb6rM2VJzhfFVBOcS7F0aX9ql1R2wCzdX+HUamSaUeUYmtbyn6cP/g
g6YoI2MqGnGrMIXtNVb3gnOCVIjeAuV/asNlN4Oct9bK+/sqHcdrfR5ZpxalEUYHyrZ24Z3RIWXN
KXrBJx6e2iWgUoRxwU8UXsVvUu2aXoPogfFPztc7NfjlIaevYzYvwG81KJysIh3Xm5WJpjgqs8v7
shg8Q0SEPijVHLwa+nHoT6y2awpteltbSvltmUYW2e7fz1vpm1bGbxf1JWi6HIxrvkUVd2DA5EBz
kkdwspBafE5iv2zf688g9ivtXTPqZJvaJHeYefMQvZzeu9vWfa7ial0D/nK2jydVvasC3G4MSIAA
edrVsxAS3EdJUPIfw0JgBkZQ7Lz65g+B13dZ+m+38MWB7mPTiPbnSjLI6MrTKNIxqILLf6K5Iq4P
z+jMm+CpaguUwvA2cKYs507JvdkNpr9ptSDkBXd7hBZIX3q/f19i4xt7WmP+EmJijRHQkv7l+ubm
PClr0SMZ3HQ7QziSnj6guVWB9Zlm7RdAW7BiKhvuqlLQ3K3LnWRrwY/9yq1HVU0rhtptFbKU996c
ihdRDVj98g8XqX+XutWKsBcw3Fet0Vj5YoJKZnaqvmonrrLOCUfBqOjumjCS8KqikcXcg0M420JG
8OUJRPkItumwlIiiQIhRcAqO8T+knVlT21i0tn+RqjRa0q1mzxgzBG5cQECDJVmzZf3679n0d+oE
SMUXp5ym6XSIbGnvtdfwDp+ZhbGxyC5EZiLw0TqHswBFzq1586g/xfdFCB7PeTuSd9xQ6wom6eIe
0APADQE+ZlfjtCheguBozDO3QLwDEH3pgu8kuyArEayyJzHS7oMWQ0VSQrjZMiHgEqXbPUY3bN0D
EhTGk/Z0eiwetXkdna4KgOM6RlD+FrSRmsaKlZyN/sXs24GR9oVqDzV3jHzLMz6nkgLaZy2ER5tw
PlKxiyyJcHVYElEFwyjla7k/PtOLpZ8MoTTdHZ9PgCCelde+9+r3jCbtu3Rr3dCojUFgroflsJx4
actiUcELvRevy30HmO3zF+MBfpmP53vz0XjVPl/GazsyZoaQOcMYtV51e/tR/Bg2yAfdUSnEFKFd
Zb00T/+9+t3RgOJy2eAHPh9+p0vVNzH2wrfkk+Ai8pP/BpnJZ8LJ2+YlEm8tbPzzr3Ng4IcjXtY2
vkuE3yiA1p2RuPxbMhwlm9u7sgz1t+FDfxs/Zm/xTb6hZFwdQemFit+RzQhwhMCMNK6AcdR3+W1x
d7wr7rLbei6FOgo4etATyCVMaPKo2033ytGb7psFpn9O6TcLa1ntql29H+67++P2uE926d6+ocTa
JOt6idYz3X5jq9PZ0rY96l87A7IVJfAZHROF2JTcW7f9IziNpUCGn5d0GhlnMCVhKEQrjC6zDRyF
MQuWfOqr+iq/IhIkzRnYwhXJ1/G2ZQpzo9HJ2XBZgFLxPt6nvI3jNhO4rLW+zBfau874i1JrAfi8
xlmac6hcl2t7nr2fox6TJhAN/LuP2gj5HEBOM/9a10KdiYjzr5X7ba/3SVudWouVewJrMAVWqEB4
iqM4SiP9QVvZTHbFy1h1AKLW8npgAcUmzeFuO8peh+rled3wtV6I1zRPl+MckXrcvjGoWzTzao6Q
Ef+2FiOJo/i90+a0yW6KzXHTkIXQiVjICB6dF8lcZCX5HPm3RTVv5hwwvBRPuEu3oRKJV72elvVa
vJQIDZwoXRB7NtJmRlGj3ti+dquBwRfOWyKVgDHH1lOEv5gA0RsgSgT83gZOCZ6SmV4ohvRsRNgY
//9Fc+PwxByOROt/XpiCcR1ahBFSuLFjbjDWA+QsMPHxO5VUwZXszfh5vqg3lofE0OEuXafrDvO6
dN1Es3kXoTjEH03NFTXZHTMgAyLDYZnqm3J32tqW360njti1+C+Ry2y7NSbtzQiW8CwAhadtu692
LdZO1c6G5Mt/jPf1fvYYI/9wb8bz2evwnj939xUYqtFt7k84SZ32A1g1azlbDp9/cb7ryZuXFgM1
/rT+mj+Lf8zxrpXcDps5dcm4jxkd65oIqoLwIDyAldadAxJBy55Xu6whnp+ulBnmXxchgkkqCRHR
U/mW6WdxJw/lxCIU1E8xADToUwtRC1Et0avmVQZaxLQygi37yX4UTiq3opUoTMoEzPQ/iG4FYFVg
vQRGGix3FYmWGwcLzjmb+5RzPaZOgaNAyKMCJBpEguVrYxN+5GwRNeFV0YWfZwMK85z1NmmeBb37
2w5LrUmqY1VB4Xil+6f34VV9ku575NWsW2LJtd7TXwAR4nImknzIolG1feu7Go2G89JMRrgpzFfm
Jch09/KiPVYtcA0FxH3lJC9Z4WiMRh+Z8baP/05xPifmXwPKl+t/12Jqz11RYCZ/4igc8cidZ/sZ
GPBqY9H6+/elxI3715W+NZPywZ7qXueTnnxrFtT3DXkeTZrt+cp1rn4k8YT/yNatSa4sdeJC0tLY
HkJh4hkDxAUZeqVJ9xe9Am4epHBUKBS++UQb/XGl4jTW1XjJTnfGMt9bPKrSOd8mvxDQESDl2GWM
v3hrHpiyh+ld+tStq+dqwVr3Sh+yIQO6bHTaTvzCxYPBWTDb9K+zW+0szq9/3/2/jC++vtdv67rt
skt/EO+1RKIpvodNups2iAHu4iBFx+TKrVF/SJeYXA5FF+4NXkP27Ft1Ipm5lfVVfCIp5bze1x8x
6e+t/jzZTo6hMIbx2/g5XuvbfNk8HGyHKfqQO1rinhmbL4DfXJm3KWIj/Vh+f7yhb7l81R/MLi54
Q8BkobC9ZXfSPkE6GwvXPdqRfj0/HhycsfMNDqhY/P379v+sIEnMNQx0dKTvZtpnSP1jpZzs87GP
5bZmWEoPUN12YXy1nPr7NeyZDrKK5ah/W/c6OvCKZp9qhD6GG5tqFDWT3bUH+5ddbNAXk82ZrBiI
X3yL/YaeDRYBo0bKMXnSNsljimrp/fT737dL+dmS534xVEbW3LK50LfPopyVi2p2RY3dgEbT7U4G
cJTcnucUU+Xa9P59tb9/pv+92Le1Wl60rMulvL5DXG/dQaih13B7urIj/vp0/vhE39afPJ2s7GBy
ETksbpVIW2fLaxFW+8umEwIvso3SCwfY91U2ZAcrqapEHMzHFwk61nlzXGb7YXkkKZjb/nGthF3m
vufL8uFl9BtgApCtzzQopafZRuHovjn4lGAwS8crs8y/DFks5PVMAAvg/hT07b5G5UGVL+dakpo7
+LX1Q/67/G0G6YJyql6Pr8W7VlGHVstJYO3BgG8seESQKXaZr74CVAcufKQcvJbK/JzCIx9EeNJR
LRdiT/q3qDhkZpJbUp0Jc3qIedvkNwTlfYqWnj8aUS7tJiDUx60cu8kvirjZ+/EZAM3RL6F4QMia
uZCdcO6l/A3VztcB/8OiL/0isHR6WKmXU41BVFN9NcGg3T3+Utj9dAtUp9/OkP41HjE5zxdl79k3
JsQlgIXXsBCfkoFfIt/Xz/j9iK+HqZqSocruoAWAYrOBcKfuXX97mNy09JRVFZjLPnYnZjO3ybYY
HXl0GkQk6a518/7WblFD4Dl1/eZg0ipIJhQijE35MSRuI/n94NiFP4XwMnYjjUZNchVjK+Epfdib
DeH0EIcSmKLBjUu36Nm+lUeBVjNYhAcCuRO8WzAyxDLm1b3mgKhs3mKaKpMbb2LPR+F1KeBpKMpt
c/+4PxzcMYMd+vg7fYP5OyJk2T5UofSk3B/3V6KQ+qPFZiFDxIAHvxCNicD3IVx90DJWspLcdaBI
TCgrkzN7QMBjesyhu7twILvXEgx7OPhuTX0Bz8VaFkxGfLV1z49Wc63X82ODA55FiFsmKpKiIr7y
dROZiWJ2o11Le96JXPhFBPrInhwE9i6a0w7ObCXNnA70mPABH68JH/04Qr9d/Vvslyz7XHZZJe1B
QMA3AZxXqc6IMy0FEiy7/kpYVowfgZkLojxjEMuAGOEP9/XjJmCPLKsY7L1gCwlO2KdqCuRa8cLr
nZJDdS++qBP/Kz1eX8/hp7QlhJq7OSJoqPKE6EaiawRzSgjjWfCEhEoG1Lrek3+tVpsVQO6XyvFX
jyD+Bev1jgJUVDGvyB3YTN2hR31SiXsAoDaiMf/5h/0nbfAKJ47idAsjDurC7S3e0qXz2Pgg62Ab
/o9nNFype0FKcjQaJp3LZIwWko/9L0hxmpqfMzXRRREDMDECE7J8gj+UvlrYlf/7sPs5JAKzI+Iv
goWGbZuzbzdVkqVzYZSGte/9s0veGRnRKTQxLYWNArS3YvR2J9hR+yNGzf++9mfx9DUUiWsLTV2g
WRbOJV8fqDROJEGZau2huD+Y3OUWJYQ7bFOfUFgTfJiGSdE1d4qfbdzPT/y/V/1WY9X6IB20hqv2
9C/iCJMcCEaYkqPgIEHevtB1OGHNPdDROntpSD+C56cKvsMi9+VX4+5awvFzI325DZ+P6I9sUMk1
ubUxjdrzAOjPzaiBX4BqXts/P5Kor5/7s3H8x2Wy4whloOYyaIKFEPRQJEtRhYzdk3ctNHwmZP94
suq3hK02tN4wwCuyVTtBkv9tLaywXKnhc+4dcWoHUMMBD7zUR5MGvp4YQrZzwSyEVgxVBMGIUI/+
vdxUW1z127sSEAqk78g89B8BvJymbqafEmPvwdiRnOeLr7LkBWdfMD9g7sLeeX59vrsL4B4hsuPD
8mFlJF44F81uNnQQQEVGiQortte7PgyIKsLMfg45SnS6kNBw+T9C75PAMYc5Txyg/cQsWNCmPtkk
t3BGkNFdObSgbkLnxqH9sVqdvdXof4amc7DyERQ03M3TBn4+ckmpG4oO7TlQwCXetAH83NxhrOTc
iGn/43H+9AgFFLIpwi3CxR6pWzG+jz4gRjGM93cSppYimMDggYIE86R3Hrwdso0Lhv4f3i5ixi4Y
o4jOo3ixhEv0qX3seSSD/JYHAXf524NgB0PMngscgVD6ETH4DLvLch+weaDffwZM+V9YRjkFsu76
4q+hNwqTZG/pRd7eTRx+CdqRHgnC4Ef027uSV2sicf72jFUEkw3k1jkTsdn4GlMKbLYohszyztwf
mf6mm2qVPwES9IFAne47xSX5Pd1ra21Tu8WiuE/DdlUusJbYdrfSh/64RzceIwa4A8n6gnLJlQ7L
zyYBAqIaJ5WM3wLmC5/w4j93YdlP1gQgFVvxaWuuiqWIQoDJ1QfpsX/XAmAiC31u39bvvNGh4yh1
pAd9b+5Od8IrAhQ9DFqQ0GG1OzLgA1D+2j+2j2fTmfb/3i+KKHR+3Mr/faufgfSPtxqr04SQnFaS
71iLMwisOERTGsItTU23p/X9f7zet5ZQlxdV3tozsNS0jnUfV6QoCQyig+bn1CFX66Mf87yvj+J7
ValfSqUpDK5XzUmddtABClee27SIOyQ2xNikvq+WLbrpKkCJdF/enx4PrrzM7slYrc3l9XBrXAvS
fzkLsF2XbZqNmOuCdP26fAFXK7XcjCV9ifGufz6t4+fi/hyeQ/u2g+LpDbvmGVjNFuBL13vXRts/
m2XiluimENzkTCLf+np5g21lZGZd3sUP6Ub10+dqiQDFZsZk5N8P+6eU7qeQLq0gEg9ZVj/n2X8s
LiaXJtrmcn5Xb7r9fyobwjr9v/4wRh2rxxBSP77Pv86MXSSIF1d7YPJfYgXeJxapB/ZrChf8+mkL
Rb10fSZlLLhkDsO0YU4+oMM3BYdQIbmjNeleqEuSVcncHKZUOAYaUmCxN/lERptcjW50OQfgNZfe
OEmWjQDmAZAYluNjtjUeQd4wbTh4s/lsrs/1m9mNJdTbfC06Lkx3XKRzaT3b1ogFSCEtp7kWpnOD
f9RtujoHgqZsLC7gp4B4RtSH4Qlne1BTcAvzNWJMNzXDJUiwIDLRlfUSeiFS8O8HpYgE8FsUgExI
tS6L2gfKw9ebpFmpVdSX4/FutqgCY9tsW08hKRoXfTD6Fh14lSDbvP8fr/ptIcq2Vca9zFXHwN7W
j9BeP063sV9FOfodXdT5kF+QWb0CcfxJ7rAIzixJyn+qDNpzXz+setDaeEoy5pWkn1NwKb1uWdzW
o9PNTVQ1HG0zRGAHqfCqhxEcTIr4ALq470ANQ3oSlO31VqHzqzv/vh+fjbQfT2EGrtDSZyZOCd/u
hznrWu2k6tldS2Qs1sy/mK9BNemJU4onxNBldFfBOTGajnfgcs6BhfIONhkAKJ2XwisX4+gwX5dY
M/9+b5wIf1kiqmmIliY+Bcr3RpNVmMl5TC5HgGZxpC+04ByaEYOZmwog6hCciCT9ul2naICeFtkN
E0N/WMo36U1+S4v18pRvtUh9KtbmY7GOfabe9xSTw7a9tV7k+2ZfoSFgOUPi9JtxzgR+XUbaZnYD
f3t9CMzF6TcIFXkFv3mp77IV+orz4T6rA+3ozRQXWGJsOcYOEeYAjbG9HlET2wvNtd4u8wszsT6S
/SMeGwyVvf7iaAxusZ9aJ7vmPVnYV+I7Hd6f98pA0Zimr0ErHKzo1xWmaIWl5+f6iDgrgIwFffDE
VeEPwnaCM46HFaPICe03SnqdY3AMfucUZlS1t/htuUdaXwuwx0tB5AAaCQZcQiasBJKgv6MyQLZ9
QKhd3yDNhUQW9jhINjYszQPMESBlDIdVf5pXgBkMVFn0OTqkUcIFmbeGOmGKOgjRDTNksA9dLsNQ
TL63AxWaWoRg8edfkaLlw9G4kF71kXtXeoC/noxVeQcWqgTuh/go4HPGtbcj6AkxAk48HdwdInMo
TaUO0hlnj4r4ArwH3S1qgM6vkAW6bC/gQIZFNrnt3FgcANl4STQ+nPbGfWs5+YMCnkCBecBXH6Yj
+i0qiDFU1+haogC5y3byUn4svAqUKZN5Pw8vUfM8hF3Y3KcEzvG+BYfMQz+DDOioL2DFrKsw2R1u
mZ2qURyYXvqIwYF3uM3W/94k6t82CaMh7LZsFengH2RVOZ81x/7IDh7e1IUe1j5yegubiVS3EqW3
Hgr7di0SSgFx0FEBfUCHnFshbY3guDljJoRCj2hnwCslgwdZILQ54oBV68ph74uZ+yFkNu8cFvTu
mMNe/A4JpjcAPAjoHjyhkcVYHCAVD97NbnoWVzlXgmJT+CfwKeCR6WJVwWF+dKto5h39d7qWVMNC
NkpiHp94x9DmQDuAxLIBJI/ugULp6B9dEwLEOYipVMT49hDUPN8zgRqGhNv5dOpXKRU1Cp++4ZNA
+vCUDCQ35GDkn/OqWKmcjtWSGSf44Zgi4gIeiJZf5bR3GUokJpW4AapeHHUMqfjhbGFxF+hJAPli
CLzOiHKphzQed4MxsPchfvtjL4M0/i1ERsqQdYE0dM8/5yi/vxYEP9um3wI0vvSaYMyADKTA/Lqv
275PT+dDyxzp7UhyMFBWTuw9yx9JJMyA7hz3qEW0aPS04PW2iwAss/jTUMGyPCOzOwJrY/I2ByIc
dYFgoCBmDfpRAvYswGwjonvS/Krb6l9i95f3/a1eOhRSIWf08e5mayHnJ9M+g+PscnX/A56HU62O
jgSEVmZdZgiiWp+qe4cQFjFiR8LfQvZRfF6dWU3WbgpmCGIdbg6R2Ne11/jiaxsM1A5oxs8rwCCs
wF/Qoek5AzzC4Y5PDmDan6EgdoZ0l23oMPvH+fFGDxrSmhNyJ8imQDwB9y3G//CtAJVd2Z5/yXIM
wasgFbUIzfa3g18/NDTF0yK7s+6NQAdnolIMTLwxATUxUKG5QWSXhBu0OkabNLJdAwGj+MrbMMQq
+bGK/ngb30qg46ilmXzJM0ouTnYYzXYk2H+nzYyNKX6H4Fp6pejICdXoh9Fjjkrwxskhd4xwpPmc
PUBd9Bmq3veBtD44L9WCk4/NKLoGtCMrtKSghwDMh9sTnaNrkAntL2Xjl1v5rYRpmsYwY5PPIJJo
4gbylQjReq8sLc6GA2GiRW3eIAZU7gwYvEXIQGgsKN3f6o6oxTtrwt9Xnu/PVjm6/X/cWPGm/yg3
DMuOxzzh+ZrOgWYFwGmkSHRhXarOe97S6J5Q0cOZkQXGohcchTi4ttk+214/Hi8TL0a/hlhk3w7/
w/F4qrJjLB7vhZSId4Dm9w4BVYHBdGLEJkks6ch14TG4fJ7w/74NivWX+tKAQmjQGMHFExzr1/vQ
XmalfYqz7A5vHRBjIvr/1wH77JxvoC+RkCEeeGZ5iQ73me+1wOAl+4ePOOqQb4uXwLpBrCuetoI3
O2dyF+mkpXC3EZXVPM0TYokAeOmEi1aYAB++I34qsIwMSpxj1ELpYj3TBET67e3tEeHdyUcMbUDs
SQ7+U2MSrXHoIy4gb6gKo6uE5bKKjqizC827I+0B8UqQinvH+eBxs3m5J5J2Qj6Dr5qb3wo5KdFF
FxQSiM9E3gvR2HQQCopp55YcH6dABX2hegyOoLtl0QjiDC83BfmpyRd5huyJvy1nhJexVC9LoYWl
uJegoEyzISkZvBhE8afu7/eIfXIgC7bKvx/bT8S5xbkiEFaaCcObh/f1qVnV7JLmnZbeofiLdOFD
PHOS3zyMPSoS3G9ucus2rTuFJZs/DXPkqD5yqLA3wy6mJ+lbBI7ySmH4tz46M1L6qYIFP8NU5Oub
ks4zZQRak8IRHZ6ePxjL+BUVNJGHx2O69eh2+/oeJDQiBzJALuP5cgNLq3xBPkW+a5DQqLwB6KQa
9K/a07/v2Ce64ftOm5lU9rjVQkn+bMP9sd/Bkk9m1wwpWPJ00z9ccp/RbUbukToV+W62Oux6dDVa
IiaqA2XQ/8of1e20ALE9OCpJ+NZY628VjJ08MnGGh/K6Q0VOw5YqLBDou88QDFpB468OUdxdqfY+
2yzf3j0QMOGOiT8mNlLf4kQjdzUW6HJyJzFaC5DwASeZIffmyG/4bOm/2u35NVnDI9BR7bhGJSAM
8OS+XN42VaYxCuNOTTNV/VuwrGb6UVOLTtkfLvMGVOwU5erqIC8OedixmeDozXA59FsU5ZEPfcDG
k45G7NVUKSAAoQyrkTL4xRBk4SghnBNVpyBntAF7i305uO2GJdLhRMb5TnaKgEztD7I3ImZ38s/Q
4FI3pnwcFh1bD6DfmwpgAepJ5jNoxf2uh27xewZw03IuaLCdgoprIjtMQLJcw/RkMlFl0xFkDd9W
5jPM1G3IhCFqF91xUcewMrQ6ME7+oVxpSH6O4fHMe4xSlOQR7WyX6sBDD/ujbyi+kgaXU3CQojSJ
1Hgh6aGEsLVK5TbP4t2oLUp1XeP2aEQXgK/J/AhI1lzHbdiMvGOXWb6CVymSypzUky9peJM6CXo7
xPrYNToPOov20N7ZON1LeFlGShZq2pW8QhEL5scTVRUSVIOHSgfh617V7eRgl1al7PFKZtxvD44O
0JRiDzgq/FrVsVTHZFBMJDm5unUlVLBwrlz/W04AbUI61Eaj7CtGnBexfn714MiNgFsyxKF+9vQL
RCfv+JFTwRLDqFLjRaUuz1WUmJFde7nmni7+pLkasoZs0RbYO6hmC7bRzBkG16RJlnp8Y5Bn5p7+
wreJHZV2pHRzI/VlPq8dzBCLmq3r4wY6Ztxv8/5G79fVaaEl23O/a9NwhjpMgjSJ1yL4d/DTPDBI
SRLPntj7XnKbIIBXr+10PupAOYLYZPcvsuPCAlUjzTM5zHHspCGjI+rjmafAtknO0lCSvbMalZAo
paUGp/wQVFqoIDs7fi4ZzbcZPpIJo2uYhTqKcUfxNbuEdu+XStAX83/Hx8989uuCsFkGlq3RU2JK
8h2QRzKkJUel6/aD7czoerAgGAa+o78jAVfklH7GF5v9lRguuxQJsSNzUG5D4s0st9JdC6ix5XW6
CzUtlsXXEvYEu5Od2nvn2AXvyC+190ym7LqjMKsAdM1fqLqJ5JW12Fo5RrTM3T7G3LE/0t/SR9Lg
LsgzdbrWOfCWDo6cetNz/KZTO6LsCkyRzHdwT5o30R85OAXiF5VzwnILngaZE/L0/P7g5rKr2W7x
pr6atcMOqy2xvDsg0YBZyK8AmAgfXL/qruy0T4jQv27st9A9gyU9GXHVIS7lKPCBkMABvt54U+Kd
IcP07uWZyMWyVUePe5q1XjO4M/5TIDXcSXeTN0JX4Z3gvA1OenDMh/SN3eki3nRIPGXyE9s1uUn4
qvWu3niaESQlDGOv4ljdoKZyZsCmi19Xu5CfYeLHh+NMNTHjMsQY62sYGY5WZ8RS0e2tsN/A7l4f
+WxvWKZrVOYIQsBtAjVJcoKadeWM2KRpYRBkv7Pf6KANA0Zr/NCwT8kEEbjC/AoO34e2Gz4Ob8Nu
9qq/nvbZEmk1a2XcokqAHOaz+obUwqZ/iu90ujX2zeW1oRl1r9zbH6cb80W5h1IHdArdrgFpmfP2
+Ibfc3b/7+1i/SgPERhjp0AQwqqWvP1brnOQLbsfjbzba7WHjiNpcuy3Jnt6YbS+0odTt4Dyrhc+
8SxW2e43CTrUnV9QoE1O37hH2T23zgXhjMExX0nXin47IHNtEFk8NJuyygNHJiHldfRVnQ0UZVYA
lgdNEYWz405MnOjsQKBEvonBfecWWdCAqUd7ovUOaPjyTefnG6Xw2sRHk2lEpmNx1n2ofDGE9Is/
a32NE3hyc5St3g1omFTw6GtbzozmaOWkPaByOJqqX9M2ybBXCwKq7ast0J9nkW1g+kyCY+vM4o1v
2cVg580wnetuL+/OyAggWJa7FzSk1t2eLKdzzk8n6ELNa/PY0Ym8zTbjffM8QwbrmWmneQ2qABv6
L2eTDCiOPIu39SO5LmNNb3S9UvdtO/Os/KM/RmaxlqXnYlhLdfOoD6V3LmiITLD95FmgGQffTJlM
HorQrGBT24E+3WdmWAyeeZjnmqMiBzNolObs9K5Z6Pw8mBKkaOJABEE50Fbq9GKXO9xWA2W8uTQ3
HGXSkUf53v02C0AGHX3BZJNGptBLI6U2qcBYRtilULlOd2lkkMNE/A52UAi0BeHYiuQpRjP81haO
RgynApVHDfqCdKrfGOrtMGALdDfD6lVLHBUiYPSaJTlKstGwTaP8DfzNpkCGadM8xeKv7kMS5JD3
fZ6AR0xzTIMFj7oAynCrMwHiCpLQk+933e8Uwtl5rXU7tDOfZKpqd7gZPfEzx6WShOKbgT9UZAAC
mif+JodjG/0IkqIlmeQtsaKb0a9Mak9pnuTTXmvXEJ/5vQRrbeZsdME5Mdv10EXlYa5qQaGtT9NL
EW+rMsjK4BQHMoon6PvabttsNKr8dn1pNgMMs+FXQjWYrWfNjdJFl/ah1hfD8bY6/6qMlaJskvjB
UtczZX4k6iZ9VEN+Hha9tZSVyB7CYnrRlM3R2GmrJllO6o3WPB1i0s0oPu2P+sJqH/JkadjReJgP
dtTxo+W+NB54h1Pql0iujjdni/w29ZAs4q/g5vGQ46VZuJX5Hg+rEpnww/ygrqdDOCsW8UnAMs+Q
9VGfr5dTvZXqba+FFahdBj8zPK1Co4tsfZXJ+xNeuToSSHPVWpr5SmIH6wsTmu+wuuTzHptEgJVT
EBdRloYNy6pYnZTtOCxkfZeXz3q6lqR7frxvnQlPMkzLuEoM+D7eSEMoK/ORn7Ej3llahf3warTr
Nj26Y70dpkC2f1kJNmU4X0j0sNFfm5JwMD9m9i95BLPbrsm+JrIKXV2X7XqM2eA7LqmZt72+s4bX
FixQ+xB3BMuohXtQRHUX6PmcN8TfxIfhRvU8BZTx7YgVwO/El/mZNnTtd5jQTKGaRFqx7uxgIm1K
g+EUDdViGAJy9dmw1iwyLfjDjRUYsqt3roEIFjmF6R46odZ0YgZQ3zQZDK5daq2L+Lk/b4rxpj2t
GxZJurPjX735NljLg/GQCnWdMxL50rYpNvKpCo/6PIfBUXnS6GbYosxcg2S/daWTi/txZiC+5tZB
a2x7KhnwzWNEtDaBFDDyAOwGtZQ+dxvEqd8WwWwKSGP6OqIWiLvd8H4EGNtFhuRnctRKC1VaJHlk
lOHAOE+OCsOXzl5xp3yoKPH2CzUOs9IfyvAIkqr0D7qbXzwVQGG9rEpPos0x/GqRE6ax0rgngG6p
P4D6Hn2lC9Lel7tIpn2LNIEVyYafNdAiYneGI+MsmIrFizYLlDw6tNFpCHmzdr6QjKDljl6atd5G
B201aAu13SWmm/M483mF5wlBRg6GOJgsr0V8sZvLnV/OAlOOyvFFshFU68q9RCuSy9SujCDmp1bg
+eRYx+cYhoju8zXpVzqFYxtITXDuw1m3KCUfRunoJW1QS4uy5ESbotO0GbJ5mc1zdUFJk3DYMsUt
P6xjYI0BCXvcuwaUPsV0aEI8FAd06l00DvvCTRHupq4o/RzoHw5DWGuWXnLyK0YxaIpmt0U3P2A3
iiHe5KCcW3vklQ0mA4OX5KFcRZLlNWlUNwtzCju+QQXsFHZ5hM1EwpGmBFlGWBJX4Gd5HE3jWqjd
E54Hj6egUjrmYXsONDJthS0epm+IP140v9b8lhmJ5o+239UBV0tqtBSD+sz3vp76KpEOnVHbT/KN
ia2BgklN+bv5NbIfUenUPdBM5Aq55afIJjAfYaeoQdz4FrbhjZ+YQV56B8XpNaeavKZwGnBsYP4l
P4cpy7K2fZW2Fn5UsMFp+3FrmPONfmm6YJsN5CZjUcxOEKPppl3cePLVDeowFSouYOcQnL8synOU
qcvT5J1PUcxxmQZytUjiuTWjeg6Qgdejjk604pB89PpcOq0Km/IKQdawrRb5JTynQQu1GQEfgFlg
xA8CocXajXrV52bIqn+mmVQFw7qgAkSJBRRrlkVGzhHI5KDGtSq6yJ4qez1H1N2BDfN72LAVlgd0
Gdmc7U1FN2WAgNzdqoFeBDWMZiSFbgVPf3A/TpjPMAljDyBHjE4nxofdItVW0vPsxnidUR1WTxUz
j23GJ0fHEJ2bGNi3z3ruZhRy9xdWG+x/v8H9FArAzRDdtgGjsOYZvwRTnk+Xu+nEeGvaUx83wKmb
uQ6Xu/YbtEN619whNJpDBvXtnfZR3/V3Bv1R1DTeZstjgMwkzhYBX0rfoKuMFuoDm9xggGGjlK89
jBsV0Fa+jA16SMt6SwtLQi9QEm723UK7tdEHh33OTMpcHNqG4D/vaUk/z8QNEw0wYwpbyWuPbplE
J271Osm9aXSMeyLHrI0o2U7WGoHaPvUPktezhPvH4XxrIGKIFAgUiNQvcMZWfAQl4iciYN1sJ0oe
Rr3An4nvbH5XN4nJZAHqM7v39kxKwHjzBf0gyaPEI5TJK2N6OSqPWhvofXjhVINrXnslgELDn0pf
TgQBISf4gcpmkIu2zsE5vs0YMZz9enowjqF5+H1R3oz8YRwpCNHlHOl85G9FC5tSPjgthIujApNW
YvpaGa6iKNeae38pEQFX/W/C+R1kIoOyatHyU/fWGjG3k3OmyxbY8LEDEzBALFR7HTjZqAaN2uuh
EtkgvJgRmIAWUfhCKpTTBZPcC7Zlgpov+mloFUwMgAmX0YnvOTItlZxwnYJoOoBsvrw0RaB+NOi9
HJcF/ajVsf4lMeko/Bj9iiXyteNt4ebLAz4H9bBT4eIidzzn3wxIZlH7dKT17I5mgFbx0mD2xGCu
9Mt1f/IQZOIQmVN6Yll9fKW73rpoefbL/P2yZKV1obyE0wxvlXnmknXZhWe83uiZBJTj1uN5z7KQ
kTpGSEEgGqnXU/XzDxkv6AgsrMeKMOTE1fxITn1E0wRF75krGxEmChbi87nP1ofRP9skYRPMnrO5
cUdTVr+CDvpk334tf3lwtgxKnrasCbPua/lrWdNBkQ6xujfoQjDHLaDnuC39ypH1Sahze9m38y15
QdW5r822Y85W+6CHLjQBW5feohxHRr8pqtsLrO94TiE867YqItC4O6H6jDAa2UQWaEkkn2+ay87U
lkem5PWy1bxKC5L6hY75Ybg5F6Qn++6yUKQraJ5PGPjPDwkpC4aLASXg24dUiupc9zNJ2aO+hxFQ
4/Qvs5fkDZmL4n2GOnG8Gj7Kl/hJX2k8VMii09lNrqAlPlEwP98EIG1g2ujJfkfmgXQ6zrSzpeyn
bf0QUwZLG6V3q1TIYx8BzMw8BdmKSzTo/mGK1OrmgtxBG7s5igLWzlKXNdzl2EvGwH6c8DSDfV4F
DiffmVxrkV52FeN2vKIW/4+z81qOHLu27RchAt68JoD0hjZpXjJo4b3H158BtnS7mEUxI25I3aK6
ugpum7Xnmibrl+DPfb70YrC/pSa7agdDaB0wUNWFoi5UYVlCZHihFhN0gDDHw0Mqd3QWQ6bZXcM2
oU9LE7/SsMtep8NCLRf3DGa9m2uRM+2R5jYr1p6x0+O7obZzQtGuws/ijf4Ci2G7to4qnnX3feq0
Nyy8HfRXQs8wh7nQFPlb9Aquz+j971s999W0ojppzEgDhWW1pPEFvQPP+95GNpQhfyEyEs+CJ3NV
H0EJ2OvZ/at0Z5J3mV9AhP/uz3ArCJfwDFBlRUY++n0qBbGo5ilkstvJvhu7vk+Q3Vx4KbVjSWdO
cRVQw841HoZ7tnZlLsiu/2ZSfWmLkPZb6/rqwpIP1HRdC4XC2A60J0XX3LAtsdqzq0H1oRJt7zN1
qdfoyoFOOtjUIX4yv2ND0t/Y0PdHOcPWvVOtWFLIhAH73+OxAdussqGaQ1LE6stun0lzAni8//+a
JBLmrLS3LEOS1Knn/UePK1D6pOiRS932xH9ivgBxBmw2pkpeVf7OMx/D8Oak0eFtjn2tEI0iA7ZT
oAOUCro+g3/saBT6XwgkaHmDWF1YoFenmENf9yzgaEmZwOtunAwiFpSu9inp17q4yTTfSYWtrLxJ
4nVlHqycNprrmYsRfxdzpcDWAa1U7YTyAbiidpp06WdzM3dDea6ECyrRMtrU8J0izs12QjsWiwhl
LeAkUzyN3nVJCIW452R2Chw1P6jainYmwGdWPHXmUg74jQ6on6ivO6oxlnqCId/q7FprlpZmlzUD
5UIPVpo+4/mS9OfbPoMAVc8Pa5TW0m10jN8zDst3J4KpoyuYh3t8x34fVP9jfvz7bc/oRGba9FXQ
c7UpuIA2h2dXrYPktKG2vc5ZefylJNOKmLPHNJ2rhwuRdG+YWblD24p2q4mz4LsFWnOV3JrirKvZ
kueiuhyHRR0tJKqd3OmjRZCtIn8Ci/kkHAuCbl7JrtQvfn+cLyr9Xy8PR1dJl0Rr6mx+H6qpKYah
V4lTRxEtcQKVtnK9ZDbSD2Cq0lgRnWBjvgwYp5O4Yk4FT0i3BgNxPLnfovcCC2dWX4Hju63z98gR
wLdbh+JvSi+4BAr+LfWclqc/7vcMxc/JJFE7j/st74DXAKcA5mUMHfGabB0WI6NwPbYNcgkgTuJ/
Ok5nfWNqnU0wKoUx/5dmRAfoQ4MymGN+9fsb/RJI//1GUbFRSvJCjTMih2ZGsdVZlXQrQWU1J+lu
iVcIkOOL/DISowX1gWQsaQbeUVkzCToLUhEYFYFTcQSHYwoXbToq2cnopOmFyWL9NFeIc/nvzU2/
/sfKVKp5nlQVDeTsM9hQzdJjP23DfY4k9hIz+otY98uLON/Uyr7rI63iReDK5mP3GM/NeG2U1624
D4R9AYLWbIVqqaHCJYcZxBx0hLZw6fgcZn3XQLMUUYiRi+Dm+HLCyaSnQkrb6Ka1K8iOCpyP+oNs
i9gp4Z4FDj0OmtjDCKg0Q1CEQsd4RvSc53tPv6nzfZ/vCUeg36yUx6JaCdFSoDGgbBWcmYtr/bSL
8kOoXI/of3TuboHbYbiv5QXQEBQDdrCY8EZz3YwkmOyEbsU62bPjWReG0M8b179fyTzbuPo+CbWg
aKRbFD535O+QppAsvXsD8/ZbMoLyfbluXuWH4FG8uTB4f9wy/7iy/H18ZH5pjJHINzMK59Q52OhV
CfEPbgfooNo0xDRzFnEWMOeZsBRIbCucBNs1b+GPJKWsYg9y94yjf4tgvLKjwpWHC308+e8uxbQC
/L8hbJ6tWE2mJ7pvMYQlan0YafS1YMECpcBv7RettmDJzZqDRx8L8XGDs+ei7500tzlphp0L3CKT
OqQs/c5OLrVQpL/YbF/L0783d7Y8Vdnk+aHx/kwcUnDJbGcdLaTRqULHIskrtPVHNdnFnp0Ubs8i
emkz/JvIdnYDZ6UH9jGyX/m8HbACTWFWA/XNhBNNbwJE7AyiMcQwrKpCV38PrsBQ2o+U6MvI6TVH
Hp0GN99Lnde/eYdn93S2QXuZrPemwD3BUQnhRMMex3iYpXGcVkP6q2I1m8rKbE6xG9GbhtUBIehk
y6HTdXYOdYVpT3AJgnB6zUDczQRvyScKyZnU2zGoWbbMQ/f3yfC3zO7rvi1owyLyKqT83yfDMCpS
n4VwIxKTBcnRWu7DxvtZfOeW8sIu9Vle2nHkAEf8fml5+qP/Xjv/vfTZOGqKpMFuvJBuxZM7wr7/
6ugP5ldX+jSjf8lbk+BiT/+1A9/JEUp/3dAAmECrGiyCv8OsuLSB/K13OXspZwOsGS2/OWnT9Gtm
LNpyOfNplnzRPKZ+eeL4gaunLtse/R4FHrVhp9a8nvCpWZPaWe10pWMJbkFzlPg9DHGhvEMKIE8A
QsABIgyHAU7unBW6OcPx9xcr/Y+19d83ezYYRSWUjUBihsL8CUYbI1YptkvZ4Z3SNtFqt9CdRnMi
VBfcP+MOLMValNVSID1jmNNV1spVpsFgmgu0zrGEQvYk23Iw7VmZuFKjZcgfhRwUBGK0e99FrlTL
cAycgkpZcUzTkVo7CmzoB8CTlUsHmdEMzySoaNTYTIzpH9Oxv8tEW5/ilmwqx1yZSh0KCo/TKEqv
u/a9KAF3bSYP1Rpte9KJTEocVJnpwtDozzg5iO9clh0hXvf+Lm22pXgQy50sTD8HtLlO+w4mMilj
+ibH0FO40k+HylyyZ4rQyUybbojX0HWej8U86xaBvhrMdYtoBaII9tGGzUmOSoURl8mcEi/sg8Z0
1vxtFpzV2qTamHlcMtYyjUM/nY9VDaf6XSU+7+QETL3aNWSeftHDgjNseTLbWMQqm47NsUpDqxGu
QmuRWXbqOVTlvTW3gnmIqsd0B2keaFPdSL8qHR1w4RowtZ9xloG+YmCSl7qq7JiQomUHdmRSOhnS
V+GZCVfSSw1sX5x6FOx3dA1oDElPJzyJ+L7kgC3NqxEu6jjaCbUMEa06FGrxwlj+Hzvhv0P5rNKk
Oy51YEJfU9FCztM5JUSDE4MSN307xenlRG/Gps2RsoQKM9LgYFKrdqA4AL8dvvQ3zatJCuWlRcL8
cY/WMHRVRfxbZfPszvoxNZtagNVG7lvHrcgz0bczwqWmvWhmFja1cbeHlaSaDjMk8nditin7TRht
y2jbTZ0yMPNF6S2YSJ64bChCrP047uMTIN5eK3aVfC3LUzU5yAsoHHShtXxpElvdQHSdT1zAdJkq
Sx3lFtkQcDwU8HK3svDNPvBZoOek8pptpWgWzTDP8cdpFvxsnOiyLYThUIu7dDwI4zKl9+k5OrQo
ir3UoVXATkl3p+7dBMDJWobKIoZBD9aKPILcrdO8u76waE1V11/z4I/XeVa1d+I4WKKfgSe8yZ0j
V/MKdLabUU6oxLK9R28nAerXhdn3t3BmWun/veo53tgbQatZAcPLpzuH0AWO+GP1kr6Lx/jO/OIU
kRxufloynPHm2XrFJVd51VHYkGtbz+pXxl1LILk3C7Fk3klr9YBO/kS4ZX0TvdFX2pF+usASvL+P
r2XA6MllT3ydbF+D2+Thwiucloq/X6Eu6whJVF2XzjZUXc+SsIxY9hXZicsd5uucHePA0V/a3Ak8
OyA0FplL4ESImnDHZamdWp0XpuzXZf69DZyMsbCSprQrCNCgQ9p5ZV+KZhkoSQL7GV+cIyZV4/IK
6sHL6NZoeN4vPPX3efifyxmSSEGqqDIUU97KH8e9pmkTdciDBHEFHfXF3eR1gWExDg+Evi6Ol8bp
9/X6P5dDII5TpqxacM+/X04OGxXbofC0b3W3lYnQ3VFwith4+Gvwi9u6u4Tw/fR807ucFhnDVP6i
Y6eqaZpKnt7RF7I5AtBDPs0bgsVzGycMZebf//5Cz+CSf55QNkTyW/GTnHoN359wqADg/VOp74fM
LfxPAfxQaT5adpLRsm7Tqpr7Y+uYQrqQOHdI0V3KqJIKli+PZvgzB5Q8pGIKrmPZs9OSWuF0DBri
gmvfbgkmGEpxN/QffjAAvu4ak5jhLlr7Rnlhcp8R2f95ENTjioHmBdnrOWEQm7sgMoEo2fRhiGBG
oh39+L4rjnIIv8Yd+rVR7cvh0NZbsXjKkq1OJ1FCYhLMf3+lZ34D/7kTVBTT90PLfi69iS2tV7OT
b+yLgX6rMO/gDAjCdVZvFeEloxHTCFcQ07BJPNTQEq3mcQBAMXp/ZgrvheRUQW6XBj41VbNMokMW
UBD32kzobgT8OwjDiYJ5KT/+ftfS9yX5v3dtAe4qmCzK5+BGk1gq0C0jb4DoNemnUV9iWDVpHY3V
sLhwtWlZOF82FBqTcOBYOMxzmUlq+ENCRizkOzqRbOQodowvITkJRxeWqDOA858nAy3FDZRRDqny
rMCPDKFuu8gX9ictWff12s8JHqVtGxX7otvVw02IyzrEYHprA3tCqb+fDI0kwbmkfJQYeJfkvfW+
OJtXqU6ddqdmt139HoILF+OjIq6rYtfAPSotko7z3M0Gc2ViypYSWCUbToF1Ms78bbwaBMrbuJ4N
QI6/v05se394n+p0pEPyazIDzqZxakSnZOyZnlAx1hFMvnEebuMtiII0P63Z0RrY69o8veIhqbo5
fvXtIn7K/b3aO/E7pxyqe890eNRmP9wjjNf2PRAu/IdwAz4Cu1qhc/Qa3OsMVVbde9xtcd5/ra7H
Tezgv4efV7OHz760bq7SjbH3ETOQ0A5gfuXPrcoOD8FOvZp02qorbTh5rpQd9/SU3IdOsaYhi0/8
5PYg0jLAjoVgywgv/MR+oGNLoph0siVznuzwJy43OAVTHJMS9Ji02BX1uW3dc8JAAzo4pJ24p5lK
baisqznkJyzPSBCzX2xlbS1kGsMT35m8gfYBHhi6UHmOZLvmyPIk3hBsixIsuYv3KeKcYpKTz0o8
7uZg4B85YWsM11tiLxFUb4CSNxwLmR3CHbg2zfxHPAeJGvnMNpbDhd6gGxOQ9F6t3wfoB6PLn7VU
nWglvsE2X1pPwp32BDPGIShzl35EeNXXCMWMK4w/XDJHkrkGFM9pjt88zER01rOncpnO9vE9pAjS
0fM3FMYbwqNR7qLfdFCfw+t4oKnNCSy/j1Cc8Ztl1Jf8Bao8he/Q1HRQNqybx/Ga9IAV8TQzzqck
xy6GR/FQfmYroP/Dp+4aU9vDm0Ocx7mKvZ3sC5OIG2bGolxYBCQM18HD+GTeJFOAwlN0SwWEoprf
tqMoWXlzxtQd+R5O7vgryP5OvIbS6IZ7qFLCtTHMKEn6hWZbC0oF9jfcE+byBv4l+rl21TsF0WtH
7RFxIFHwLbVE5804a6MU3MhfutzKpQznWJljxODvWGfxA3es94mXfh0ubrtV4sDmIFWPSegGPguL
sbpkavfVHj5fyP6ceGcHg05VxlGMc2UPqbHGDqB0T2Ar9OJIFuHMjUxkZWJIICwNnBM4iBMJNEG/
U3S30UCIcKrUUSK7pM9rugaoA0gwJp6dG9EiUZk/HOiRbCzifJkINxkKttKGlpnrMFBWI34JCD2K
WUrTMluWyOfDNWE8xVK1drG0aEJXE90kPQTlrqdZeRJ2Y/ucItQrYFrCF9LmkLlROcCd0vN1oS14
XRiUoa8w3Yp2JohVPN1tiwcL81tb69WFpeuLz/7XC8T3HF9APM8Bpr4XIG0UJaLUh8khbG5r87no
QBhHbBb7Yzi8yVSxibE14ETRuuFsWxBbASKUa+uov80x4RecxFgo4iElTBxSSbuNg11RLLt8JTdI
wuBaXcPhMM15KSx7ixSfG0Oc08zz9X1a3nvaytMOebvUyYNToLy+oZoRrQtOYdr0DOfPiPMgGlgK
SUk95/QnpSAUYxlQZNk1Aqh1fqU4woPxqj0Ez8WiPIi7YFPfmZ8oYmkzHjnX3047MInL+COOa+G6
p78L34rdWJ538Jhu0hsiXmYJdW8Ig4e5bzwJk/w0tzOMJpnzNYRPp1xcKoh/2rcxrZnMQHka/dxH
sczQ8UX1kN5BMWdpsbX5B8HaW2udry9d6vsB559te6r0RQylOd/o0638WeoXZVRINbV3bq7yDGd/
p7ouu70xbtR06+VPLGWphXe3bT3BXwzLraot84vdL0n96ZH/vI+zgxY+vTXSRUHdW8aiAUdS52gQ
65LenO1XS4RfVrTNS0d84Ox3GG/BwWQ4enixQgAx7Azm2iuRWKktchiESuTZRrlQsV147wm0Ll0j
dwD6yVkRNedEP7VxsMQ1IruAk4CmjwBn1Um2A/4UHOhMW2ymUzITBDvlTJiZMDc7muhztUPxA8Rg
Q9SVEIKheoTLTN6aCPNpGUOivMlA/eS1qbol/k2k74iwe13oyQ0yYq7E/hJC2i+ujVdWFOQByAbx
TyEX05gVb+yCMDcLWMnKzCOmh1A8Fu0v35thO05cof4DEmZlzmvuIYSrSu4hUHaICyNPKMD/sJty
4Z2mHn1HeGROs9KN3rDY9SBrDrP+DuVCAgwZrsZyFekbgRjpaN6S8xc5kLQwZSZVBUEJrb1Ehrd4
gQh0hlD/d7yh4cUUTVRZjb6PN0VpY98nlOAwOcWb9/Wwl5hYhL1n2b4Rl0L9AL8+Gu76dKPKsAnp
gxdLoSe9fCFhImfNKnHPqj8Gez1dXqjvfirvMDCbPNzhSihfC8wfc0FvolHKAl3fCxGamSmtLNHJ
byNbFTWWVnlbsP55L5EW3+uHPGJa5OKroJNgagRmPQuDaKW3yntw8m+tBi4kfflG+wh6f5UU2a2P
hjo3263Ov4ZeBgTbS10ryzjX+WwPOu3HBg6mXi3MUGfTNW1Vra9yUbuwF/w04000XyLOTphPyWeo
kKH5wYlTcXQorXUa3UcWrfddg4E1vmAXLmVeuNaXMPmPNyq3XiC1pl7ue2ZDGSJoC5JFOACgEsUi
3GVdDIU3WOXcQAV7U+ANZfiVFHCotY/RA3GQtbkJk7VTdia1Fo34MvVtQbofmMI9WEFTR47cwKmE
siLQYTF3HuTCSPoIzJUPzPWS9xlCUWT9JXmW9CODrtzHMLQbSmAF5XrYzUfa7MbJulW7Sdd4HfvK
RoLGDf7URdXCCPHD0eEnA9drrczC4aYZtXqob/zgo8oB/eHxipNUwDRuvaF3Q1PaxQlqqNLNi3RO
khv95Yx+KMyDFOMDDxJkgYNSzaplkbFHDWHk95VyP6TFPHlLq2dNjFZyjECOt/L7IP9pAn7xtNgi
ZcqB80pgFIeotKQsuTtiG2sfCvwdMDZNcG6qZ9iTzp48W5zdTkbFl+iWP6FYmFsj2ILfhAr+aw/4
czSUWSOpwxjdqbuQ5JitBfP1prVPBx+78SlE8gKO9cN8hs47dVUxDVA4mX5fa8zOC+GuBHQoZKSZ
KIDtxN+YufP7G51qz7OyQ5KwcuBtmgbY3NlVrFzQ1b4r230y7jj86fJzCOGv2MXFVTve/X6tn/CX
bxc7K4T9ITudrIwT/WYXXh2mKJ4ZpzB3DyV9dvt54cnO3CO/FmuKEAz0cbkyGSzTC/7jg1lDLxmn
QpzqkA5joBBneIxe7BA/pN+f6wv3+Osl/nGls0UprALrVFm+tpce1WNyzB/rLamZabDI8xkSqebG
2+AXF11r2+amf2WN8J6HnbQRi1lz397px+K5wnnCn3L6aqKt9/0rP3He0m/luwlbxoIEt80n9TY+
Dlu8xY7IkvMX+p38Ly3PlAX4DlYVbLYYAtBHySFyanB3NfPcppF0FG4ZsvLe3BfzKc3Me4XpDLeX
Hbm+UfmVelLnNq/9BVvNS5/gnFeZqqmklzqAkYbdyTyzAbQw0xJnl45YZ3S4/3xrcBtF40vjZnNW
CEoAjEbr4xRKHYJtHVa6WIsJOwhdM+vSKJZ/mDJcA0dfTcQuVD8bV0pungYpAM5G1YV3ID2e//iK
4fdlX0yf//Fq5pQHCLNKwxj0+yjOlLEPjJxlAAZljQkU0aLPkXRMJKeUVl2+q2AVBPNGuCgM+GH3
mwix4KUi5xJQuO8XBp7M4lbuI1xeiKzdThZu2Z7G2lx3FDyTMpiA7j32M5dmkzr9weez6c8Lq98v
LKWNr3SeH4NTldvuSBJtu0J/R34krWrUAVfejTGH0HyFEdYa4rqDS+umfNVA6mZBvdBxLCoOaARW
ysAGumABVbHQ89f5teBEDzUtpPnv8/+MAPPP6MNLT8S3CdNynEm/3/EpU30tERprD5+wNp7LbuEl
x6kXUJH5Zy3L6EElEt1zanljNc9FcCjGmwu38NNLU0SV5EjQZIVJ8P0Wolj2RyFhUOJdMi8xQcLd
il2R87ttEK196SOx8/3wlehAMPxNDl+ss98vqKSlpMY5R57xANsXRkTxGb8Lja28nY79a7Qp37sb
Ay4Onc/n/nB6HtbB3kQxn96nmDKAJV3F2/4xejntir36ST+f8gW2xJjOhhdce1rMCo59OaUP+0/j
it5a8gHXWkUVDJSBEJykSH0GoAJnHEqf+a7fnoBz4k/pGKxwSd2pq/FYXRVPxW1+TxAEmCWxrW9q
6ciPQLRSh3nElBCCvSNOBZSwHoyzu/S1v4nQtD4Wd962uuvA7MjRtLFt3BvHdlfeS6TfNWgPblk6
Oa2w0oIKDjfS1e+f86ddWZnUDjoKf9zhz75mE0hiLyiRtQ/NpSY6pxpAdg5zDzJ+oax+v9bPX/KP
i52tZ0kTS5mU1BY2OAdNuqI7CtttowdbPz+KcNdF8U1JL6Tr/lgKKLoCpqMiMMKw4PvwGSvNQJfO
5jysewcM12VdWZ2W4mo4lHgt5nb1UC17TNguPOxPq9of17XOoCSlJvvLS3mzuvGYqdlMxSaMFkoB
HRW2h7cS8bjWwVN3QeUm9bWQXdXKY02I4XjJX/wHwEeiiYf7AEsHB5mzCSQkrdeHnlru62rd+Lsw
Q1GpfeCN42goJXXvSCoOIIBvY8yS6StMa2zgp0shQ2fUoH/WLo3gdUxgJyHRecNbFdKTghmouNfB
rVNMjCGo+fA7Qq+FZEKEd+wqI3kfwz2C5LAXZ/4gktHzeirokzi/f52vReN86cdPGK0PGoy/g9m6
QguavIvI8YmBamctVZAwD0nfCFyTEHDdRrGOiYXI7CVfFJ8zc6tItkhbAoUIBoOCUyLcQAhFByOy
s26JcwWIa1fNJc3VBLuA4N9CQ5xr5lyC9T9uu27VW46PXLe/1fuHtn5VQ9y0Np54pRd3IXCzPLGU
LdNpMVu7gfRTfnIatMSFptL2hFYyq8wZlC3/fiSXBbckgBXTAR5VLc6Mrim6w3CT1gjml1Kwqfqt
1SyjS4f/r5rjtxd3tgNN5wTaZWJ0gLIBRe0l32K+TL7WsIN9ohWuSVxVhx0Ltj42xCkqz2ydXWMN
ulOc2MkW+pWBM+YobKXndFO6+i008tKNZ9uWdgkOLrtyUT+D3kizdsee9io++M/dQ7jj0N1t8g8A
RqI+wWk47NYfGKf4M/FhAFS49z8urVfKTxOHIUL6miECAZwvHQ2JWXqqFtHhVMI90u4G3ndaarOK
AN70OvIojOatsDaUbQZ7sUBTOA7vA32r/q7t37IRIcmA5HJhENNe0QWJzUelf5GMjYqzQ6Acx35l
MnpM/cYzDpH02gveTE42hvLw+2g/ozL9M/UM8yvfS5Kw+TyrsAJBThBBBd3ewhXvql2pKIzaTfxq
7dGDweZGcADhUluke6RP3crEzm4hLrWV3Dr9U3DJ1u+MePb37ZyNoTbwhDiShmQrfoLbYprTvMif
sF1GpMIMqf5NR1rwJrz57/5pAbL+5L/DTCsfhxvtqfnEdelmeGmvjFcOMiXBpPqd/DTukXU+j9fD
o0Ze88lNX4zP4MmWdsETgYqnt+Guvg6e0o/En7Fvv5uPVjnrX+rr8sa8k2/zF+Ouu5bpjOM88HBR
f3ZGdf3rgfWz92/6vlbqkU4LVHKSz/rRe6n4e/ZQvE4/U4H0j81n+8hK/OYdxRuKFv85e80fT88K
ryFFB/PpPwoP8n17UD+aazy8UMy+ifecARGyQRoi6RAJKmmwKcL/6XSXYGr2RGvUA6rxkDXP0gf5
KX1NX813yUAfYSNwlW7ih/RBD2fWQ/5a41BaPTZv8l0fOz6KlNn4Wb6Yj9H7+CJ8Jk/dobs1IQ8N
rznI00E5WsehcJGwHk+P44t4d3rAkEh+hV6KriZAhAZn5HXClD785/Sj/OBXhwul6E87LJHv4JCw
PURYON939rKgV1P2DKOKmHIemRZtamMCJMaX0NgfSlBZBAqcNJmybHyV5X8c8IusjTIyTgWiR1zl
zSgA2hfpKrqpb+FQW817W2690tnnz+ZrE18bzmi66v5i8f9D5f3tLs5AjaCT1XwoaXeY2L3XztRN
r2YfWMTBf6Ede8nQ9qdyTQaAUkViIvDf/1oe/3jqk24FvkTY2V1NvtgzNgGYQeY4i15aD74O52d7
yrcLnX1IPw56xdTjepeke3XAzDQ9LdoWnRG2HZ2Gc15HD7DPF6Gpk7iGXQQ9wPLulNGVVmHDdeQT
sIuoeKKcPvx8OdA9SHVUQMhvOCQJ5m2lOmH8WJBk3HWzKFRn2nDdjLc52xQnQDcl8MaQPWdoQV9r
fdUO1PmauET725r+dW7Fi0KDydguy9N9Xay7IaTFcTUCx/sd2YilbRBKbArypre6rdHvBF+9yhJM
oJOXQn/+fTH/6QzI2wJDJ0NSIfzu7G3J6dibnsBnAR5cPXIGYyTcmat0I+U2eiwsmi8hktOf+Nf3
4ZJsINqEhZ4VkKGWVNkg5sk2NhdFPLpRi/asWJgmXXL63Cny2apcXHjMH+YcT0cblmMfsOR5YEBZ
93JbVkB4tQOnFkoODlC2zDi/BOmcRRN9rc6qJALd4ZQskZF1VqnLoZGkUXyq9qp87ZHBkIArf2rB
fanQ9M/pS9l9vaBizs0P4mRx1ZSDa4G2Ft4+SarNZQFjklpzAlP5wHdMQQunBjgx0hEcIjeodnD2
nIHuRyM8WWFJ4x3aGX+VVo8ZDvp5OVjF2X2PHcmFV/h1ejv7cHwwU8TFjSaS+nU2+mMGZ4Khcb4r
0i1WakSTTznyAn1SlD0EZ7QO9jwQGITDRGOQ5rjKTNZVkK1nBcJkj6x7a1ZupXk2A4FxSMea4E0q
gkdzEd1oj5NdcnMscdI3F9JcH1iOohu8rzFXJh3whbJ5Ea+mpAbtDU+ddJWCrGCq/JiuTtdThOB0
D1MAzvOBmEJqbv6DYNlOl1M4grGb2DDWDkWNI11bux5G7FyAJBLQkccv2b+BIHzVu8aidmGC24Sl
EpjUuumxdhtc+BvWqg7CTYdvwxS2NsBbnP55a8PLBsCfwpymAESU/jNYQaCF0Kq4/vQz/jk4L59m
ysS+eepWw6rfhwRwTq7I4taH8FEzzUob7cH1ZKec2uYeJ/5dtQkvro0/4Y3aBI3BvoTCZxhnpYMQ
Q1yrtD5D6X0da759Kj+yyG26hYKgQ+ju4Rz4/a4v7n8fOz9MeUJviDThdKyp6hd09sfIqUqz91PB
+tpbxWRdjc9Dca8H7ijulApnr/LCqvYT9ZML0sQn44WWy9dm9O2CQ6wLuRpvkU6+CG/Ni/+kfqoT
CUE+9rfDPWUKHeGpfvFf+k/z8fQG5b5kPr4kT83t+DFVJiYF3DsYSXhpLZoK0vN5hNXzxLzlAAsx
5HulwdrhGc0pSbZ03TNMO98qfO2euRmgi5fh0H8OJGgNjnb3+0f46eNPazyMA9ZAXTuv28fcQHEe
s9Qrt9nsTiA1YSQOj9RM+2Lc0Q+PqE9RmDS9JMjF51zmPj2diDyL4i0cG1m+npqJmopNB57Dmf9p
1Ousu/bUDy3CvzrJ6cOurOrCGKCv+sOiz11YigpQYxo8+PcXbfR9belC3OxainE1WZQldltQBgQY
BTJnE5PTCmpD9N0xkFmo0YvLFRtG8awYiMrBPRlke+Hhx9a1CkY5UG7fAxU7G2U6pmaSrU88e1Pd
GWiYhYRsUVr/fVktlAqhA2atJhSETHDN+iYzOqfohEWfZJvT0DrV6Trpta0GgFMAj8vQt4xmqUKL
ijQsh/BUG0TWL50QLC9AmlhsSkl3i9aCZXNsxuil3OpYLwcBywVeiRpdTaygQ2NpxiiJKiQyeGxU
n6M0bmSEcEJauh3ig+JthOk/pEtPWmTRWubP81rTSYZgo/I7ghO9poqDtuyzfrfpnq6i3cF11HR0
uPWjDrXr1A2OYXw0auTWHhdS1lH2HlRcRydkJU73FYobeUANVeLghbJTz67iHqV8pOIIGTqjJK79
E9nw2UcQYhOv4S0+UUggD5etYs8xCJ2JHWaziEWj3pgpMT+zOp1GcHMp3I94JVmp7/iat4SFi2Hr
TS7ssuaDoExeHkbUwkMlS0vDgIs94BwqEJ3RK3QbuufaKfGCOQn1TQna0hUfRbYQPB8uqGC3NK68
MXGrSf+P97aeYqCbo4EZYnwVcMkPH/sKnFwtXaW77WUcGz9LkgTF9tB4b7Uxb2WMaIXrUhfXoo67
m6JT/t36aNhP0XSVea44YVfMhRTBX7asessWzBfNoLmHC1YpN/O0O2rBXU2SN+zOcpuA81QitBz8
2EbxSgVj9hEKNRh6dqm0KDASN6HMpWS69RE51wasHL2d63g9BvFprnqaGy3q9Hps1v22pU6NO2os
jR+kvphJyQvUNNcf4Xuc5kPvz4sWwCCsNqcWeAVqQjymth9OGpZjfeKIiATQgLQZ6MJCwWQvXnoh
sjU/dCopXMn+qouO+ugaUv0cxupMKOnRe7AUQyLg6tYt0xfL3JnYVmoHCdgDLMQWAm8nwy1Oo5uC
gkXsKrcxhYUhWMdauB8gCw0fKirEDPHoahpAoyzM8wpK2AmBYpi7HoOlA/mrw6PYfMQYBobKMUj2
Ve9dwc7mGw3SUUhIMcIbaJrQTUHeAEzgUCBPoQJaDxee+DhTOdlWkJZiEb5C/6oyHyY14b5ntnTZ
PqiOna7N5GKTGJCdeGj4j8vaWPb9RnqMSKGIHSSWCsIbazaY8yA6RJAaD/n1qDmttcVrzXvIOmfo
HBHLqd5RIb62a48PV7sQlFucjRUmj52G+PE4NRG2nZ0RYk5L8AjNXuoZNfR/vMQ1czvHK1t2ENiX
tV1iiY1SzClvmSYG8STWvDMxcnIwBh1XyA8tYV4sx1vVm5Uo8hUbLjR285b/opIYBFO8B/aA6Tnz
s7swPgpyhUgVMgLdK0Fp50az6sbncCpdu9TJw3QXtS8mNrJS3OM8gjAteazy1ckieEtMkW8zH1Cd
t+OtXHF08SH5On0SO1hoQ8Qcbb3dBtIqjrCNNpUNAjENBZZPpmqzakREwz2BLBICtBRUKddXYRJt
T6EJsoxfIhgvEISiP+ssgi1EneBYd4+YjcA83xryB0Q22/dTkLNPQ4VhUaxYMdT8pi8hgcaTZNV3
StTlzU3rHRMYumqruGWZzUPrfdRx4LOUrZQ8e//H2XntOI5mzfaJCNCbW1LeK6V0uiHS0nvPp/8X
a4CDLlWhEjgYDKbR3VNyJL9tIlZY3Uwf0C7HeBtCukHPgGT/HkXuXGTeE4TJMsEV6zfVEYg3w4Sz
JbybY3voEbqNg2xbOG1rkZ+d53gJfpuJUeU7OTeUYvSb0ZcPbtaukVBwVIi2K96iZCKZ+pAkuC6z
xDGhLZRvQhCv/T49mGmOMLAA9YY4ue+cJCF4qiCMxtg3ydM4GMhbMwbdWfKqR+qhbl7SluSF+qMn
L6AqDg22V5lnaVDieFi3orZOOsPOO7R+UXf0+SJpy21XJm+Kg88aQcSCsTUQQbY3ZtAKZjmjfYoT
/LPuNlXpTvXSqSAIu+zpa6+HpMiFCuytcFcSc6NGq2z257aJRsejQe7Qr/fTMci54376A2T6YFc3
uxY7YTY+w37frfsMl6HYz/3cnLtBv80qdNzChQtGMpVnMX3Vg/chumkm8JYcI+6lFp6Ymxhw5pvs
lKVPQ/tFe8+4OF8WaQFwcR0IhNXmPMZDYWb0j4K6MHwga54+67ini/LFLbGt98cAnRB+5m5gVqj5
tiHC1PUQ7vXQR3UsvswKJPTlMfBpnqlB+DSmL10BLGuH/LhQn6gzuXrpJ3kaKdVOZmSlA1pg881o
4KDzR+rCWU0eWX0u4VMKXF1WDY5ausXZlzI8Fp9lo9iFtem1V1ApM/fTTHchFWGSvOjaftQJjEU9
I6r0GaK26PiiNQbWbmQtSmmHwrdhvKC5/jGbOF7ySi65c2saHbdbGrhhU+wEZYWKHO6TGb528QvU
s+mfByAxypCSTOLyUB9E2HWqixnV53jlQNDCdKNV2qafs+2a6wqdnMRQE/wRz0KDXeZlAuYoB4Wv
u8SeJ4mMSNAi9+2TcAMJ4RjKPuIGCS2dI0Day8ayclOYADXRIcivhPMQ7fzo4Cq3UoDIzqYUkmFg
EvPunvPii++q6D4qZnC6KZ7dAUAxjIoUnvMTIyYozXiFCOBWjz0maXMCzpKmazHoQfEfP6kNl4m7
dRXXKYYPyf+OKPAoXDrOzrZZF2jeJMqiDq5eL7/EYAMzI3imQSPRQuwCUL/ttqxpwAM4hgt1zTDP
iaqjxAOgbMGNwRQI2NoME0gtk68tXmVhnqqvIqVdql8GJf+VilEBlww//NqcDc06GznPdGUvKrMU
Ae1U35HujRD1Enn+vGVM21JG6s23xMFBaiHrCeWh09jIQIRsgfrVnGeyhKSqfhlL6qB1TxxITtCC
73/zZSr5Q4LawHgcq3FXJ4dRx+OAzCHG2S401GNdC2wSAosWbVJtIpruI8XcNeaxpvLtyEzCL99p
MEzZX0ZKgR0eaU91CtHiekA9pSRDlczqorxYE1qWHQralbMZyiurWyHfE3isxeFX3mpOq24EL5mV
svHkpgqoJWoOo5x1xnvdlJiE4aBS3/A4zxEIqqA+S4NxE7mMaYwguDIJSrCuSqyCxAwd4lUYqK1b
YfioK29u9eNbaGFwgbKaQMKPmmFPy+kkeYIbjmyz6ElNBGSiH5J+VthuleN7VHMaEK7Sudj66HFV
cQaEnH/VQ/LQ2ZWxLAGkpNqwSpMact3LIPqzmuI8AYYZBfOhaZ3UHSbf2kHqzYsYdus0lZyqGRxB
Oxsusr7A24jZeyHCns3fJOua1C+QhEFqUofsvNC0cw74ytDnrMidzMj3SjEsK0xYCUv5KG/tvB13
Es+3YRsYxzgT8ftLB9UiGddqeyd3EbMkyVoVv+vuizpRp0kojXNtODpVi8GRoxtYKnyYKVqxjdr0
pAsRDQcRkVVVfgbG94DpfRieJaU6VAkLPj95lcEnpD20/IRpRrAiLJal5aHrOVBABARJsRWa97xW
bNfKLz50HQqJwuefaOQTJOYMeJJdNwqGa1ZpZECHp1iB5U60SAIUQgHgiod8SL/SfKcbn3nIgk15
TkXEJP3CrFYRyn5N2uRWhoUS0Xb7MD3gfGS4MiwHK2jndf6mNTw9YGL3IjKeMfuMGdNqMR1X8xXx
0DdwYXLOBAH84GBTTZcafDoAJeVZqhlQmf5OKtJLaEbPCmCAkHVOx/hFeBQ97m4Id7Hy6OITryVt
kVXhCaaTruHf4erPjbeC2111d0JGZLAqbgNRXlrpi0mhxsvH42M17GIir+WHuIfd5h0qKuUiLz8x
+S6ycGdUH4LbOqL5ha9/LxInUKa3NH1xza9I+RrclS6eEj2fazBYy+ZGBiwuh+k8QDjeF4tQymeF
3MPVbu0sQqGOWSiiGDO6dTv9Rt4LWYoOw+fp0ZHomwwvX5MrJ7FuNqp7zKV9qVgrvy2BWsM3EG5G
gXlH6fY54iJPgIxbzWPcbzLYzZD5Rx186/JjMslNtOP0EA0YkgsilDBRoCCsnJ7MBMxWsr/zogRo
/lNV87TDoOJfK/1mTQYlvaTngqjMSagpgNRQAtbqe+GDWU1XQnUKkAqX0XkYx1XhQy9jT15Zqzh+
yvvokHXFY/soqliomBxK4CoN6Uj9EbUvUgueQdFARsEPwE40vQDfEavzAmLBQYueqFbb4RxmHzLU
CbcBt0H5PW1x2Bu3lbJrhGXETeP5nMFEqkQL0J9xQnJby9+MWFHmHwor4KnWCeqC6qUgWosGOZsl
7rj02pKMh0fZZWPVfLsqkbAKJUT6qso0YZB7SooEEZMACQeuIe5CmXrQ8Bd91836Ilv/MM35y/4G
Z7zFpShKOJzvp7GKnpWjVDDN4Xqoyckk0eIT2s6DdNbtb9a+P02P/hzpwDElzgrMJLJbdtW/D1NE
rfCtVK0z5IPlruc/++agkDqJYJSG6AE4nv3vT/jn0JAXxJrOuJm1BDG/v79gleMFzXVekLDBDaje
2Wu2oJFz/v0qf9lLAcjk+TFZ/CfJ8vS5/zMqFMYo97qsya7A8WfBnBmgzT5zxmbgh88jTeqn3+d+
BkJIwozJP9GRD90NX1OzVUYz5pXyWYrSLUW/8AEUBZkb/q/5Dx/rby+G3QP21iT2JG7l948lBjLb
rIQXewHK9sYns9fPwlLYlP8fZiaysHQ4DZasT9F6dwsPI9QEDM/8ToRexLbxIjvBinrohU3ybM08
S4UxjEWnds7//oh/WfRRLk2iG8s0GO/9mnf+55eT5XxkepG2KJFW5KoBYRSKl5R6tql2olnx5IiW
WknCEtV2ulaYWQQNIfKA/bEZT9keDfUvXujcBO5DI6qTyRx8i34M8Cd2iqU1hpiDOcbI3BngB6kF
oz8Gs6r/6GbX5yoSbcW8CAalZv/cqZ/W2VVL5k6MDQ2KaSNejEFpp0AsRvUakDnilgh6Ms7gfJ2K
ChBJVKE5iY7N2kiOQrdxc2LefrjqftnN7646nSuOGDxFtpQ//DUtvxj006w9KOEj65ny3MQXXTkP
1Q0Yp10Qc+1d3OqG0SMJ9JmqPAsuk1HtlGCwrB/zfInvw4jOukr4yUpGZ+d/hSVRFGQFFc1F0DrG
Ds8Gz+AmGYhoOnbhRoPbytkae5ek/wqzH5YJfxnuG3wiUzTI3FMk5ui/X9pDFHLJYUM/GNVSShbw
W+1Uei/KR7l6DOS9J+1FbTuo2zA/1/qqkVcZSCUT0udj2HxJ/qLLH4P8VlvPlnByETMkyS3UXiPl
FNXP8ByGArCQ8tzFP1yv908aFmci83c4FATk6pgx7u7/yq/UMtHqSVU+zI/e/IM2E8Xg579vizuC
m/nrZSYjFVseFNCmfKe8ZjRCzL2aRbuxMB0TBk1oSB/yIDtpqz2FbLIpcU8R8yYxZd6g3Rqhn5uU
3Bxf88r3lrqokw9wKIuLpJG65A+rCJhhPgZO5nVPg38LxuTbUw1bJ2VtbNeibOESA2rTMeut31z9
5+C7u7Pn10dSLQMz8hQdxUD/919c1d3Ap/JIdlPmrOi4e3nDpo8RHR7oxv6MbJ3/OZvO01azce5f
ytnwax2IhcnBPGjvj8f3K0AVTLZY76f/MueFQZLOFqNNeNAUshqRyN3ss02KsCyehb9sHmuyw5xJ
/I9nXluCd+V8VWc5O0H5RVwMpJsi27O1TW6z4gtX8k6cKXN51h7g4tk+sRksmOlpnE+M3+kPN/b9
5n76UiwSsk1TwyrC9XT3pciR5Upx2qRXcamfszdzY9iVff1CB+xegPfw5HG0n4qO+x3SHy9697Af
Za1Ni1oYT0DFP7x06T0Ftd1s4IWyla1AkxB8K5K3N9kdeyDK1VxHBbEbvk3sV9ck36rfKacBRiRj
1Qy2+F2RHEIJgef/hdV4/gkoFl9pcSPiiSFIGzn1M9Vb/JmA7F3S3DNKCr/FdfqubOn9sgfhZSBy
b2NM/+/ydXyoXtxV/9Dk+/pbt2gnN8kVhBRw0I7vRZoxA2yFeQ0Ak0EPhC1KSTgF8ap+4p97jBKF
ucyc9Lt9U3fBB7RXU7azYzSDvLgktIQBKwNneUf/K5yRfRG4NXOfCZCYeki8+T9pJX5Vcf95ev/x
fd9VXbKPoyOXDOmUDY5VvKjevok27kZ3bsnZDWfyVSzXQ0Bi0zzHef2V/qBV+tszy1JkpmzINahc
7hNgzSxKQlj98BAODAOrPSMIZvfyi7lilmmt/v3o+lUq3H9aBUMXuzwTGPf9ejoS3EHNBqPai0N1
kJvwPUW7V2bFPEQ6P0zbmESJCIFR7bDSmVDSLDFtVsWznx4ZLKAbsZYFS4SoqFed0nEL+NyNDHGM
AZhPvLPEiwCovhqLZRdTNrdTuJHJECdp1LkvvwrDsBLZ4yWMOeShWCJgtxh6opRT80VYEM8hHhhk
gaOrKX4B/qoSIAaBCKH4w9ggdJSGB7qFonmlqYXBI1RgdIF5ksliWonN/mimtFfNfIlH4dYEwsrr
/BU5h3MZ+WcRg8kt1hrModxAcUCnNabijshtW2t2VvSRke/meaZDfwIoHIu2GJIrYd5k8V2Rf0hp
+OuNTjUsIg3C+wa+4PdHrtvEStxQXSGYyddQH3GhkZW2gZ8J/OHfPzsCWP6wP373/7zYXbEq+2I8
6gNXuXAM3SUUica8uOkWaEvYLafIAlKEHHmFN1pEdxJt1ApxyJjZpAUO6YmvxHsuYWaFR/gGWjnP
xlVrPeTGin+l31XBpb3yRIo4/FbaS40bp19wXVT9W8EI9y2InkcODH0LRH9cyOWHZQEA4NoZtix4
LmK3IqtN/TbCx47YSP1B37BWSVdWuGKSFzIwMWcuRErUAsAwVDrQmSnvhAD7zCYA8cdkyHvMx1uS
vWbah9LO1NO4UoJFms2CL5zu0oC8NK7foSCzgLSzL7pumTjR8RRUmyI4MDZYT119tgi+YspXY5cS
XqPtXXEhPIwrGtMBlW1ASCGtNxlFswCMLlunOVYr0T32Gw62RfhOZkZARdc9KUyy+60ZPJgumUDM
DslNh1PckWZXMfib1GnZTovskVmnNThzaxOdULJ3D0O1Jl3KEnI74dJWOe0tqnsBodgub/ea8OWH
W31Y5fKTHK6l+MazX/vId+ku+laupb8qu7X+XOEWHkFtMFZaacbcm6GR7YmuYo9Erqt8GMUvE0bz
Zx+STLBV1u0i3WHWzsi3XZk/SprEvxQW1MT/7yqXJwXBf1qIwAgDqwkabUdJS4SFcg2MgUNMLPnR
8sd2oagVTXy4bKtHTUC/EDrGa9w4zNOjjL03EXW2ZxJkHTtj9ZIY5sJkfFWV1NlQDcYOyhl8rjq4
ZEbM24ffgw4xEjdSiiSZpVsgKpcgLxdu/9oRxxtlgVNJPGn6Zkkh9Fr18sanIouBFpjBG5lPyK6J
zgAkAOu/PTcnU3ifRjcR5EVlKQmIlVncBchIh2IAI0IgrK5/6uIni5ZhLMk3qknuSF9TvYEt3JGY
SkC0lGwEuqVUyL4GrcWhx4nXNHBLpa+GgDMdbq8WEpwiDevCgM/+7CrzhiHtqvGfFGkTDRypgfyt
j8XMtzQepeNrSarnEElOa7hXrWQT2AXvCnurXuXq8tNrjDUhrbOfKqK7kcivw/J/zhy6UDxId79m
LlejWOo8s6q5cMnXk/XP23r2qYgXUIIWn/9+bP31oYVvjh4U2Jeh3z20RnCLpifK2MHq5ZAhp5ij
aOLLjKMfevlfjt/7x6OumRpmRpo1SHa/X6VNE6KpDZEme2q66oVbORozF2RTvfFg/SfVzWMGJLOg
1qzHAlqiUYNU8w6SfKpK6BP5hplxl8KPqm46pjMB2DVaL6MIl4P85WkWARbcrQjdWTfTCAA3kh+Q
J2w9+RRGZ2qowYBC2p0Dcamm33WB/baaV9Em7/YRgYsjAVHFOZYgu4/sLCPUb/1t5BvhxnVRwLQp
dXj+gw9Juxtw/PqxdV0WQTRqlAv346HGHUZtqM3grMebcIeQ1xPXCKqNah6yG7jFuyZap/G1pDFh
h5svkB8J2hKiiDenwCSbIxdoaC6x+DCEczFakESOQWYEBpjOZJQUHXljS4m7mAip6nHcj0BI3rxT
uiGM3equWJooG2iCtuXk59sHygqDRnD69zU2XUO///LszYBBYhtBJ8746PdfHoF27Uup5Z0tc1l/
ItFId+gxUhsLSPETN+Iu2GZqHH9/sbv+tPOTmFGj4Z294Zj2B7CvkbxM5A0V5sGEuoVYP7GrdGHd
2KbKBDo+NJIdfpk/xXb8pfbgjRg60yRaHFq+u85GrVU9lKoqvQJ+Xb9gO7dZ1cxk3PZP//56fxWU
f3y//3mlu3amStzILcsYnWAdLDog+m4YOEMEykv/wgU6UmkiDF+UOOqULy+iDiBp2frKlRKUNOKX
nhbD5dIL+Ovuf/o2ja47yfSHYJqKx+VLryg8EijN01sGzU3KbjIoigIsh1FSgproowipii5+3cDM
SWaSdo6LeF/72mZsGqcWMZvI8Ctc6NAxstNuaVX9rFf2Q4M7PWT7UxArU3CixjDju4SU3ZvrD3Oz
ONfSTTeZnZdXPJi69GUV9U52s1XE80EqT5nbrtuOt2SiTYrwI8tIkbCU/vs7/vHXvGthyHtmCt7y
a+a7YWPZR27IebIe55cfnse/5Hz/+jHvBsaD1YqDVyqk37TIwgbKaGROTOHfWGA4Rc1K2mocvWcD
7B96LHRsXIOEeE3T6dJsEytoWNjMESyfW19Tep0pgExn/dNpj1GizJLwaCo/iRSnMvqP94wSiUPE
sCSkmb/f4L6iDZHg01F6BWD2TVjojp9otDS3tluWcEtYLKB0+Rrac14Tz0aer3US8kWdvTcRq7uf
zpq/NHzce8CELYunDWOFuy/RTyUxFTt9OkMtlNt8RSifH3+ehht/Hp+/v9Bdg4EvNJSaUVF3bgBq
ndjBDleWKWWnxiJrdEuyBTvHdBU86HG5NJkYBE1tS/lwKNVmNTKa7X1cchupjJYyKbGZ+BKH19KS
NwLBkZV+Df32QaC1GlukY1gzRuMyirPcQt9BNpOSJevGrxe6Wa9rAkK9gIDLkYpsvHThzoddWtQb
K/wyvM8+/yT4JfU/RS6WWNob1VYmoz3RDsNLINthD4wQMlkPEVl2qZ0Q+8TL0Y2PkkGiMYF/yrpB
oidKby0dAjfb3EyfAjbOAAmUztbMdD6OwxxuykqCsPXvu0/+syb6/Wu+q1KKxiOuLOD3nJEPhgAo
X9eo8zF6wbNk5qUejT28Dmp68s3tC2cgpLV/vwV8jH9c5KKls6hSQA2jAP81sfxPlV1JZWMViRqc
fXOZ5tctVeCQLym0XdJqGcVoc1JnFJQe4hwGuYRyn+gdryEo9GE0H83+2KoPiVeyuNsTctJ3BFWt
XXWRX5kQ+Z88rYdohZPWi1Y4EomezNUZOiVW81I983XoRk5ubRIEcdDyIdPX5IkuzEkH91qgHgrX
0XAL3eNAZCOBkemSyVBI6nV0CYDXFZ+Rsa1wmhpbYOZRdii+R3djFOe0uA7xpR0Pbv0gWofBQFix
zfQXpdzrIKlczI+Xod4F1qGH4ufuVQO5CTmz5BYevPHoZV+ue4KyBg4s07cKRiRh3jOpEDaJtK7b
Zak+kXRgMBdAPMZ4CSYamQGlU75Y6ASh6fF7ApAEv1nuYTYVpIojt4O979E9w9dbN3DwSd2lFKwd
ViBrVgsBbSfseUw2DOASRwlmw1e1l/lCAWkPs7ZZID7OtzSR3HnQ2YcUWaMz4nQS5t2Du5nWsXYv
zerXVJ1PQCnzkALc1x/4Qhtlg7SvHRb8BgZ87HopJ3Ol2Jvp0pX2br3z3UdX3qQWcoJ5dgg/qnhj
BY8MaUjudL+EDHzxqtSBNC5cac0LqtGlNtYFFhfmg8XRNWfTlUFA+5QlwHKH1p+ETrzUczGcF52d
efMxxDbN3sauZajIjoqn4Xm6bkQocDZ55Jn/krIFUs5W8JAkSwIQc2VXDtvqjSSIDCWdgnxs1Rvz
iLQ54cEQeGPA8FVmHu4+EOYsoVHQulVtl8ImEFdSv1XzEz2Z0k7pKAqK1nKdImIlXLFcUByowEe+
/WQBoigk/AB00Kd8sMQtk/PY31QG8eErT9wl+lGOrlpwysgFRSOYPSbySsHxckVb6qOHFNco+Qxz
HcibGhG5csFIzPgKyOY6QVQWbrN0bb2C7ZW8hWmtNGuXEiuPCyeciTeF1fkU7ZHo5Py8yfI+kFZa
uRfJoe73qbiQ07kvnkQkPhgTWeNsM38B3lN0+VNtVVlV8GuhyuMQjAksX8/whkvBIYv3JR4YYgHK
Gc/fSaCEKkEsnz11ratLBjVsiDpCvoQHMduI/UdFwhtDCH9R+UxZFkQUNdlS5bqslu01/RyYDTPh
pdHsTpK6IkxSYB5MRyXNR5NYu3Xg49jIVkY+5bSh19Sexd4Rpa3nbaJ2VbGbU5edeiBq0iK93J2u
4jY4iuEH+yEJ9CXymfSFdMqGdzvUN6l6DuSXGvlmfEU5WiUfA5m/xQNAUgFGgP8+yifF28qgBMxV
LB6sRai+jdW2VY9Ft5KQvQn1VoXQhN+ctN1xwduTuoXLkhqSeHOo25MiOE2wyaulihakWPBHWdOI
z/HbTfdgBvyUDlObgbmItNW9VTJshnxhdd8RMdTGEuEiqSUcGKDtZzoJ0N1SZgSF4YB5YGnzL0n1
M79pRXT2aBdMDC3Mm8vqI+kY79x86awWq9Q6BZqDeEXr52OyLBRHBasrQ0njEbVxy1UlnoAnFiN2
tZ0eO0jNOxOaxKuRP4npcZB3Dc9eZGbB2gVwoW2lcKPST7mbMj0MyesoXa3kMyIxF9uWuuAv/HRJ
6jCtqsOfK2InhJKoIJQiVm0uTQy6uWXNwmARPfKsEf8XrTYd90QNzWOClsYZO0cwf2I1B3NKxnSH
Uh9Ui5u/FgOA4k2MCBBproW8rZQ8NpaoNr3OESkYxMDEuCtO2q8SkVDNbaln5yC79vprKr6ZGg2p
sJSKCxdRpTu8XKQs+CJNVMHE2OhO462z6OCRwm0i0FsMnzFJuPEiIMMl2uDnRJ7DKsECcGq8GN0b
vSHcSsRkHhTbYWOm61I9CPUxia6Jvm8Uckz2yPwjfd51i7Y8mN6W2VAa7N3w0TNdWwjWEbrYUicT
pty75Tkgs7O3PUzBfJZ56Z872XHrrZS8Z9a5E14LooIHlIz1sywBQCx2frlT0bMp+8I7EJdeiPSF
CxGnGtk4ySJFf4YaR3U8fa5J+4TMOh5iw7wQFqRLmisaczGbpQaGZ0wNjpUvlBgx6ZzvviEB7qOd
otenu9vUlkq78tQjGvzOfZVRQCXneKMOT424a4yj4K+tgmkUwwV/LbHxroVLoH0ZOkKwzqLGyTmz
bwNzrDZ/yuRdXT301aHnJmXQhKamOprGm2ntPREjpDcXjFmB4I52C8G1OIXDuxxYo81IUgQ0Ji3y
cDv6G3RMPAAt5SLlb517dVViKy91e0wMOHAPlFj12UCLkCBmmtJEOvfItTR1+IFDxrucLAaJ7MOj
y5UCmGygfNtY0DHcQxnsEyw2uIWijcItVS/DcJ2jlCbG/NNTcEYw190I8qZNZzUrSJ7g3k2Fqu6f
NRTXa81/MZKNxMJgaDaCsU2sd8K2FRIEGFBgHOBkdm3eF3nc7rNYO8pbA/dZ3rhbjC9iSyb9tu3m
lDFNPu9dLMg/DE/uEQ6/hifGpAogG5Nq/16zwdK4HlpBTYFk5Tvr5Rh+Xp+xAwbOOj5Nq1BvjZxp
GR9EzGH5DInm6id1zz2X8I+3cNf51KU+So3LW5gYazfU5bZ4yueviBXnrjOsfmgO70UDf7zcXV8z
KmlW9xl1MNr3a3jFD+iEi5KLaR7sMHTOJhvmXJh28uaifSqdbbgWFsAhtpyIdr4k8OT8o/TobyOs
//4Kdy2QpHZZJvd4HDJE20zz6marRkRu3Vo9d9SXUd5YEQOt5Y/Ds790eVP+Nm589EHYQc27iWLe
jRHoLHpyc68u4dva2rx1eJrY5k/9x/Qz3je4oqJgatQYUqId+L3BzdMwV9XAjHapqtvWdA8zT5Ek
MFTyuWzo26J5hjpHkG8BYmhGeus8UK/pM7Iim3lqjHPQiL5keEJx0mFbQx3KgHEScBdkFDUiT+Xh
h/eMReQvbxrrIvYxEfUCIMbf33SvlBFymnE8FwP3R/bmKhvJ3+Y8ckUMQBSpKkg5/Sx3dKEUJQkt
B14LfVOpe+tTYoSStq+dNVOJCLUt6pf3Elq68igRGpo8Csqxyx7MYcP+Nk3tajmWl645sg6ApVH0
m7J5amHQSOGlD9ZqtzRnHqKHaJtr7AavNT1C/a6pS2TtTuTDaYNM2KBfV2zlTcRoTI1G+0FgAPJr
e5yztXDtN93nuY5gh6Fmvyo3hEohHIzDA/3niKyXO5wHO+JNlxSmdFWesRMmR9KUSIzNXAKRF9MS
bFahu8X1omPq5rykklkE/Q4N1b/7xV9Ll/tLRtKRrZHaYsooAH//9uO8Sph0he4+hKKmRNjejLJf
ScPFq5lwJWzQ2htDbQZlUautRt65WfSLlAe4ol6biF6IUy5jhaU19aKPxh/eH6aVv1wesorgjAgU
Feb53RvM+yqKfC0guTjcJVWy1mONjoK0+aa5urk0L11hMRX9cfM+psK6SLtDnuBCJyRazrxVWUo2
nDS2vE+S+Rhn/rYi3FbSCWcuuNxVWsmu05dGkm36XmclKBTLETZtNHzoGnBu7aIEKmcaUXBifExj
YYmVoMjqrSDRWanuR5XCfFKinWCwSSVGu2Oz6Nf9ovUYU9TxzMql7eBBqUI3iPJccMJuXyYfaNsL
xK24hx1hPETdrjfCBz9hfy1qjqc1s7hmUx2yPwxf8DtqobEEce8U9I91kM5jLGoiS/OOqVGLwrYH
L216pyieF5p3UiN8hmKFP4VaNacO7USDuIp45+tLevsZLI1Z6ZP3G2EQQVp7Rd1RfsIcDQkq5i/f
g5D2bF7yYCzXIUfqFH/RpkviTD15JsIoDjDMGWj85fyauVhcOnx0TzWir/6monIm+lHXYecNk8Hn
0OGRYtoKcfvo9vV6SMy1oDF/G6uNhUWnd7SgXg0VOoAmjzcRtRr8zEVsdowBw5MIqto0jqYmr5NW
fjZSIoNgkxM2WFJpSRj8OtBS5qSxqsWJ6FnhNzHbZUqdyqMQGfoiDL5yV1zynQ/omgHC0KWScKFQ
DTKuAO7TsbkoRTJz0+Iw1N2DiktLqpsHIRivOdVFK0bzqRUcFomirXQsKNiLlSqYjQMhuRbZIEF3
UaJ4JeFWc81Htzh6uIBHWOtq8CN181dM+v1N+5974t7xrcVqMWSKFZwNacd6HiBEv4hIHjTo7+be
u1XOhY8Esg5XwImQKTbwpAFZzyplumpdTKcfT1Njj+9ZXWCTtIS9pz7DOoxQctdY1RVlFTnBXCBp
O3+My+eInjecMelQCvZdm1hfsg1LZtjh6MY6CFTerlRnvjFvlUNWLqRqZcECyzdiu86x2nn4zFD8
O3lzqjLHKCCJNbeS0O5dzWoFvXv/VD8bqoNsC0MBNKleeUz7W9POMcoGAg5FZpazptqMb+xERZCt
zABmho4deDquA2neP2qnQf0asx1W04EA7pO4KAcnfpD8vZIvSAqXskXyzoe8DTrv5ogfRTwgp+Qo
cdVlwtXGR4e57jTN0lTZ1doRVMVTu1TmxmMvo3N32nNoboGFcH2bBMbTJFEm949lyiPbxnojOPFP
8UZ/fToDMUMLpKtkZv9aVv5nmJcOhlHkbTueyg+2jt5z+iFdxI218EAhqmuwTxyIol296kfj3FzN
7U/gItn42+n833dwV8pJVj2UmWSMJ/dRQMP/gm6jemIiGzxEb6A6dxzJOHHpNj/KF+Ezeh9Q3QTb
4J0QksY2uUD24aN2zdiMQsNHRHLWLklsvwjb4AhdfGuuxGdt7a893eZv16/tKwEr0Xe8RsLmEu7M
q7Hh5KRlzxM4I6PKxLGqWYz5lyt8yscFscUwIP/Eg4tvQ+LApu1op79XjawcbNpS8kdNNACM2JGQ
DTa5OzJfJsfdta2XYPyeAB+7wzziT/goM1vCBUYhJE0pqLwHdAJGAB7Q7h50ZBjvUJoNa8H8Ynis
epzqNqOQRrDD90TaNt30e2Cvk/laRrsdkCLxJy3pOPCbxsO8As419fTWLWOa5m7GQ4kPNLER28Xv
5JSqWMvn40E6iGs7bxbmydzR2LTfRCWwBlO0Kcg0YVe47wDCf1koCh4a/F0VyLAoXOK3IGdVmSfe
cnhheVbZ7iwNaTACCAq2/1C/WZvqlJ7LR4URnevw2Y8uhlvbeMNxww1643IfHexG2ae8ErcwWR0G
U8E8TWz65Qum6CcJdEuzRmkj4bCjg78Ux+6YrcMDkHtWbXx9Z7LTqG44MQCyDkv3Kp+km7kzZy34
mHTdLPW1tzYv0o1x0BJ1S3b8P9LObLlNdu22V0QVfXMKAiTU25a7E8pxbPpeSMDV/wN/BztRUnGt
2uWsrC+JLQGCt3meOcfMjxbqG1uuyCpnfxZeyOy1RRMrL34Hm2cuP04fyTsMl5LvFmU3woz9qn0A
c1n39+Fd9wRvMmf6+oi3lKQN7TsS6V8WIXPCmIzGl4WIfksRwaJey2kHOno9usXy6t89EZ2DPuvf
i7G/de9wmCC8pZ5iiJJ+0yFtuyzPil4qH65BurKeZ3RStDp/jsSzfJv3O7/WzRyiqaYMWghdN6Sh
m10JlItJrmVl2rTnho/J7WvraA4pxICHNnwJVcHV2B8V4WdlDsQ5dzDptJccr48oVN9oLv42zGma
BDoEewEwe3Puq/wyzCmqEceVmEVHBjkqvwIqHOFUWifEqmZ5TxtBrt9RIsOl0DeVcncWYFTC/U3F
V9bZLNqM5JtPQv9zt4jP5/+tOrX53385Ir0lX0JXmWGHbpVRdMh8cQhicUE1KQ7KOpgmjLYupD5q
y8R3VoGMTuf6JIxO1jtR72cXl6c938NTYEZVaaQxkKSvORItdXF24mgpXhYZjezFuDafunRpvEdP
NFFGX7u4vXQkTTBukAbtLuIuDorGzzfdDwwOP5mICslpGneEVI20i9IXPsV/34dfZ3dzb4jkKMF7
NZF7cMP/fvZK1E9mqY7xUSHVlxFuyj1gE9cM3NqGvBLzJwAfCqCG6JTdui22oelaGv5g4mIW4+gP
Mk0lLLBkf9AIIZsNAokQe4q1gAPUKPYwOgyIVerlzKaiTVps2ngU0XQYGlZQtb52paqzhGkhRCt0
iMMYUHpqU/96eYyZx7NvhLf/3ey3J/zrLHezB03aUbDMLCfFD20V3Iio3p3lciVfrxspGzchyxKd
NSq4tGUjtsBhqT2bu2jMDLbWdTBikBxTzJlEIydVg5kvCtg7SCR5s4HL0R3EFqE6wvCIS/sA58Vr
dH1jYqEzznQCswoH5Iijjk17UjxN0l0MWDe9PssWw3lfH8TKOJ3VYWtR08tCAmzmxkh+PpRJ6Iht
uFBR4TTitifDI2Mt00Jj19FlT63XKuldIo1+A7skTfpFyyKu0oSTEp5kv0nInlM3pRmcLSx+zTKJ
YHoIFDExj48E9kl55OmkZUU9RAm2hleis7XoWex3aj3YNVHPl3xdyKVzrZWFnLB865/b8h2HF4X4
XWweoRK5yAQcca7d8ZRe4gfJogRCRrBxxedSaL5VmwvRRNZWZ/7luum74wjsp2ZAN6tnmb6XqkoL
7GSBeqF1UuEjxyZ4Yel9KQKx9amqJnqyEDn14vNCfTfDcSC5wgYh/yIapJVu/kzxU8ogIQQgCRdj
O5spGxMrMBHQSZO6Uv/RQhWXE/LBIPAhE82hy0ha5BZsrYp8rYV7ZvyyaGCECM446lQlWIGxsW/C
k2FtoFj4ggzagCMk26y9qOtSeZ6YkMem8obRjeatfyp4cvecEdJnDetw5mNgCYlG1TeqDW5g7XwH
lIbdzHSG4BqzPhU+q+ninPk8LmYC5bVaVBAVCj/MC6Rv9E+SNRAEU+9s4fIjOkNFrWmL8dEZ+CMj
+ued/D62TyO5nxIRQ4V6MgEiiQataNVEimjYZvhKSx9qBCH09U7HFo2PnVAe2btgheczberHDAVU
Ee0tM/Xk5jHKOgiM96L8rOuKw33vUXJifEPvZSiuiqG6uISO0t17U5OCzdCdSYqWukqjBsfSFfni
qBjbBhMQzdSxb4O61DnjalVxQVRDtyn6X9OIcJn6mKb0p3mqRFqKV8ohuWEt5w9K6N7C9FU04MJk
KXikdczNVeyyPXgIt6qfI8hGVvo0TEuT2jysibHYGnLiFgSgR/VqioaF2R4N2rKV0S6l3uTWdNg6
XMFIpAgw/z2Yqn8TBfw6ttwUMDQptqYuZculIODC1Z9Q/ea5BFawEgjhSqDpEfUUXNaxV80rOviv
1TZe8AEDfX2adjGw+smPVa/8bKQFlZbh2HmIm8z7jAy42KVKV4Bz/WFdoNvYNBfS6zcVbIgRfy4W
sL0qOgnRFhsR62aCHsdBwCokR8cUXamGaFeHLnG9Vyc+N/AFR3bzYaBEvoS73tLvLhfyOztv7J2m
3TYqpCPqkaOJsoREbBAsQS9tq2otT1A5t/B4ks5jX6EkJ+W5Tox1pL6war9azhCdgEkTyDmEX9Kh
+BOdbrO5NKVzOehvkrA36QwmHvOL0d1bMusED++ckG3zVravmpNYj531eTVcvfLoXV9l7xxILCo6
t9nQDroGXfxo+FOJmNLP/f6HXgXjMjRetfpOuWxDYa2klIjRBr332qOSB3Odr3CF+jG8j3EjPoZL
clihIgQZsMlpcyGP9MyqdaHUH5z+YV6UL8gy7rky2OJgb9bNodLcQ7WCXJItLKzYJr6K2q+26dN1
wY2sOGc66jzIInuQaHrEO00thYFq/OgNjIPuFC0vdIdoD8u1P7HInr7rFnwt/W5nQwWWnCiqLENV
8eaOvZSyrEfxOT3Ss9f2SoWZKP6J9mAkHp6PCaiksWDnBLGKIi1d77lUOfjCg74rqPHXc5kW6sr1
sz501DpfI21BX1lXAcIso8jRZqCCV7f0j+2p44r4sekZOzSBCS0xnF9X6A9OATXuTA3VLp6nu/QT
rTN9pfau+Bn2DpykDa3Axmu3Ne1lMmEzOtce+W+8OZv6mBTvV4zr2D0VysOwPl7hAAwO8hSTXiYe
9e84uARL/eUJwbsDbRxPjabJN0t38dIZrXA2EODzPIuOsCffdEV415cljSgK0k/Z6PFvsF3sH8US
00FAONXegOZi4+byIeovpjVjmoMNi2X/cGQuc8JVcky9ePFOOm1QfgJ1gnU5Bew7vxiYmKc9W/Cr
lWk/TU62OvhPB6qJzsW23HcBLCfoNn76cGqd02h/guiyr7bztjHt3T3bcwcpyJr2pA3kPJj2kG92
wKwIOO1t7WA6xoGp0PmE1scXV9uZf75Z/nt8/NumBzO4RmlXEWUFK9Lvi00jy9ui6qwK+NKO4pLJ
Ix3FwblYUViF1XINVwKAwEj8Zlz+MtX8cZf/8r43a75uDGu9L/r0iHanPlhec+w/iiCiWXLfU0V4
TJfUutc54Gg7+6E9/Pus9a8b4l9vf/OQZUWsixcJ/lDjwmxf0ASmfWzHDwjz6Fo/XF3ZqVfRXfyg
++YRBbg7k9kod+CXzFy6h0tp0e+mh2KpAH4VbA/UmTOnH5f3qM5TLzpWPmP1kgKay0Kbr8yt742n
fHFlDenmHqlti+61OgKYecKgecTOgk1zhrnOrzT/0Pw7qyq39GiyuxIsX5l7OF3NrtARVdF8iJ19
9/6k2txrNHW5S1obi5j98QFWCu13uohcft/zij5sB5e57vTQBIVrecqiP5Ig+YJW3FX58wyIWmVL
qjnli+ahoH1MX7q7ZEnNIEDtM75Fy+vbeRV+Utu5fv0h/wn7C8jozLjdW/Q1E5YKLomTwOjxL+Ki
4gQdsFI8co3942FOYS74W67GIsVFNP87SxSHr13lD8vCjz1zYS7kw+wxonVvz88aY5QPrcUxXOsO
h9TXayL9+rpQmfOe8aLkTvvzy2Lawr0KO4TrB/+JaGgq1k54yByLr4SvGY8L6+pIkZPvmg/HcAf7
obEfNhvJV/wDhQ/ed36RnHcPsSzPWa1A5PmaHa6IA+yZhjuzbyFi2tEDRTP+e3Liu3ls0Ml1nfm3
b7r99ISRiP80ean5m7Af70RQuld++IDVmA+EFApe741GG/bViAf/fpfvan7qTffmHyUa9o4RhuT2
aJFDymW075dmMTNMF58jPzUQu0zZfVH8nNwJL251wMTP34PNc7J96cND2pZOsgAgb38ahxCghMYI
vQqxtVXrZj2nOZcMMaYrELGc7eNjfETg+WMG84aO8ZNtJW9sLWb9z+G6FhaRB/wnokxvZ/uRjOca
mi/5H/iCfd9/oRnk8Ob+6eVl8FNOgDPpV3RdFpTlvr73ZfPUeZu3N9H+/Dm7l4Hu8bsBgB2gFgTg
eEvF0mfjsCCEaD5wt8ah8VbaJfHg5tcrsmdnHJyv1nwZCINgfqZLs0htvu1lfgYICVrD+lrKvH8E
kHgemAlosE/BbvcS/Hw8ez9ZQdnEN7viD4SPHovoY8bL5G711Rqn0IfFmUqgvfHvDqX9Nv+BXjnv
T6WT92q3VGY8pBb00ekW8SUv3uZveZqP9KXlEMyne+QcpJizJXC6FTY3LkO2n/+GnSCvM79SxInW
vryW1yhRHQ04xmygpuZHRNn0E7HNzlhwMbzovtwKh/mcjcV3U6f6V20yjGRNlufh/9ZarV7Li3IO
C7yDXBV6SfQhp4u6vaTh+myA/2K5rks08MwPVJMmS2f4ojPVrKEbezH43K6v+HlQ3SxAEFqshpTY
bcVw2VuzlNyJINc0s/cQ4pmSHXPcu+3l48mkGK2zRiivC0KvRam4L670MXFQVwulQkWMALRBwjQZ
2e76A7W/hfTn33OALN2WFfGTK/M5z+5yknW+TCK/VJn6SyyLZSuWmy6I4W0Xu2Ezj33TavjJUoi8
C7zZhYsUjdKChHc+ZYASVzVobBYB6CgiZ/78KQc9SK5ErDPZKsEFCXmxoofO0AX7B4Q2YTaMNYzo
Epl3zAIergZvjlPCpQMMNlqWK9WX/WEPv+epWndrmYfioO+kq01/sF/rbBSJBYy3+o6VHo/hCis6
lp5tvU3uwx08Hw3Z/J2+q9bVUsfIJwahnyxVt/dzr/F71vArmaXvfTU4+T47didpXRzL++pYHePe
Lvf1/npCQTqeVA74vp/L6t2p23bb6PjAtwZRkPhI7xZnCACq16zoFaxCcg77Z+Gk3mcbHUrsa/Fc
PAuPJc7t02xx5//k++u7cYzvhKB0W5Lm8+3X1ym6hxi6b0/iGm0oOi2HFvyrmTnTFju8N2ybfbG/
bLu9dMo1uw3MZXEfv+an9GTe6XcI3jjVO+nFekiexJ3wTcS3PJddf10W3NwSt5aAbNR6ZdLy6m5S
37vH/CV8KS6u1jwBe9xTxkiRqD7Ke73ba9ske5URXxkbFSbjcTIf/3173iJ04LyYMG0knb6Tpkgw
NH5fmIUYb7pKScy1yUqs0DEFUZ5Vpg9t/GFEMqi7dBX2gz8hRtXPCarC77pP8wrst2tBTB1hdQZ4
UrJH2Y78fgBngopjpcunDZbPWHMr7NsGDjkEF7NQ4puzvX0WcV7DvNDQLhGjihTi5myzy6UDCNaM
hzPtlwubtUPS09fDABI9hWysLyri8O+yL782zjenKMmwJIE9gbo2bzFFoXBpWuwL4kmuHUw7nkJm
FmCXYwkM47yhzyYxbr+pQYOogIkdGyAQfJZaP9lyYsw3MWnAkXOtJ+2CN4l2PVU5Lxf2kuxI9d58
PMNQPK/bxpckLiHsbxpdtsDMRZMIzH7iQIzLDwJkKahuMn39MsBhf4l8+Wjuqq8NlbSnc4bav3Ow
Yo87jK6D9squLcURy6JsG5cOu9faHQ23ZfNL9QJ64qGXfelB09BRPKRmwJoTyUYhPI7X5YX9GsRX
cU36MATBq7FMkIkDBhls8kjx2y5k8oddRhjyRpvzegwR7m7JYBp/lEftlFLseTXMDX2gB5DY+ju1
SQ36c7a84BPTod9u9bn+jAfLVnEP78nmI2EcfypTIchTHVqQOdsNBT+hK2cuBBh1MqiJQCUiA6Dj
tMUinYQeRaEhWzeaf+n3fP4a6tmF9YJKW4NQcXXPjr7Rtv3ZpeMs45xGf42UDxwvcFSEhi2MY5qU
Ryl14zFIAyp8yDdUtH3K6WodL1MwQ0W35pwPlp/yy/J4PTvXJ/bUefv6Lb/EvN2ekgzKfcYNrkDm
npFYvz9KkZUYUZKJtC+2xa7cm4JNNb8hX7ZhMB6e6Fxu5z/x6ZGpmbF2p3/LPNR2ixFMS3VK98Ku
fDI3hWVXm+hQU87ZyJs5RT0YfPPpvL1S/F2XQXTQ9+1aPUTbaJM/IqPdjECCPX0Jsyi555ZapyQp
2eQtDI6yEu8GhjI73lJfDMRNc28x7dAaZrhZn8G4bIY91s91Sonhu5KWeLvswAFmKQbSJ3guKp2w
mw27ZSRXSyqzaKvsEXuAQRWCUQ76R1VcNXkgPVdvssV8t7WWfRBuY+D6C4jaHKxFrjNyKfZJu/ww
baYVPpYt1qPkqC2NpfoWBqm1uj7Gh4Z5akcsVrHESHafnZKtdAdNepcWAVgySkj5Y7Ix76egfew3
7a5W/OsGR6S+jz/DDX1d9sHHbBtt23W4rJfQC/ezRCO0r5vkQKKrjlL+LjrQYA7vpSMVwkfEvyFX
7ZjuuOybhN1YMAA9QuXLCg+1cr/nJv8hfdMt0v8cpiXiZaAgKTjZRFO+KQ4qmtzUWd4M24KdWGfP
ey4YXw6uEJh10zN/ve3s/WTfPbDaruwfK2iIP98/NqW7c943LELv6TCxNyqcJx8PDSEhPPr2dWmy
6l3Oy/8rS+ctLFWbHQALVJaun99F6H5NZr8PxL+dhHIz/KuVTF5C2A1b9oosaKiNrNn0/hCYdZ31
z6C3H1Mn2Ow+S+d0tddq8DjnsiBQt/cEOR02TxtIOFQCUdtg9mIfzoZ7bt9CbXbLr91ezhWY1b4J
O2Xgt/PJzUvweRPlctqDO6/aSQVgw/Ns2I+n07F0PmvnM/w+mOTPwQDQCGERIhg5JHW3t76UoIEf
1X7avEq9M9D5OSFqkqZFyhYzZID32g9yS3vJOX93mf+Qk8xPHbM5nDz63GQjz4f2y4o36kT5ch2j
cdsHTC574eLrbxGupNcmd/N3840lKf4K2PEXmF3CLnK1tYUjAPilF20hf6zVB/He2pp7GaTRpiSr
evCLPXMF4YpHauI7aWUSUZPcAQ1HM1++JgvAnna5I8/1/JYvhx0q92yvZnO+3OLiR4d4Z75XLzTY
75o1+9IDRK10K/yvAoKv88ZbPi9lwLwoN+NvClq6AyI6rRXlLr0geKPZeYhhHC/BZHbHtPjx7+XM
XD36/XZmwWQarGREUpEIQPz9Oje1OLR6ioO9xoIGELz2JVCj5VyP1/XXcfm/vxuNYgJCDYMUptuz
a5vMGBtVriADBOeBUgpLAKMKBAQhSi158vSRCh//fkvpz5uYpgGtUkLkWDz9oV8oUyurQiWtNvk5
0JJyC4wuJKsydYfLKdb05cjmTbQAhBTbsiwXEOa0/vjvY9Bu2yIGFEZ9FnUD9eOGvpWFlAgRe4ih
1YZ8ubN5EnLLDVNlW9X4E49mVn1EV/GTJGYnzIOzBNy195PLq5wbTlhB0xEa5xoFDX6bQdm2tBB0
cXQnGYo/ehfSMerzR3k9adTzDOg8Q90dZt9rl2R3kawitoXhzr+F0mk8OxYUCOYA5MLkTEQX3eu0
CLp2tIEMc9FfFfC90+nCYiT3NSTUcnYUy6PcFcSa9t/sYaQ/p9YZKyVqcy4XmbVfIIBfHvJe0iUE
wuCzmCYPJktHr9zHe5xqm2gVPTA7rfQlqkhuxbt/fyDzU3Rz1//2xjejS3oW27SsRMJHCV0ffeSg
8AKS/jtck/y3t0GtgpOcWx7M4+8P13XKDRlp9ETURNDDHI58LM9fyI/AMrG7oZmSlCA13X+f3de4
/OvpmcT5zRpooIYkgyGZ//19z/kcHyea/YPsi0Rzhb4a5GzdxQBR1Zvi0SZ3gSV5sotBinLC/Lvp
01mgtIkgq12qCzIaFvoq8f/7apfJR+YbruGel5orvszNK82NjJW8J4Drs1gB+WS34FeL1MXfxBa6
W6Z+6ff7iTwt1UtdzGOo1cd16lc/sieWRvrrNcDo7U4vsU99b/lt2NHtI/ffNWDOAgTDSla/WWwM
Z1Xu464vds1sSEwiz0otBEM8eBmHeqWIdv2IoxOjj1TTfMpftT79Kda5W1CC+PfnIf1xLJJssm0k
npmxT7f0+T755T4fRrWMNKUJ1wOBEoL6meX4vBGDmgkeyvhN0V47edfG6SaLiDNM8TzFb1EhYw/0
/z+P5PaqyJ1hplFsYRSF3oX/3hS8sCM0DulknsPCcMrrx2ixPila21B7qF0sVkcsEP9zAcMEFCqC
ijFxoc94uXlw+OWiXNpOU/oEnhQEBpYT+wnX0ywHNMmvTe+vRFdfU6rQjH2DIDvV+QUQip0pRNEn
UGUqTMcFi9wJKfp7C9eUZA/73xfLuB0l5ltIxpIDipUZBF7v70c4SYM+kVqI+ti7HmeDNQ3obGlO
K93aoQ2lEw2fDNqZDJZMCOoNsizwSbLhyAAanho3Z2+O6BwQM4lM3HTU2BvU9WuVOFbVz8/reJ9R
LEnBti44J3rO6/xJol7crTvK+eUyy0npnlEYjbxIlYcePNqmyl6bTRP5RkB8dIw8pgEw5DJnSP2d
Urqp6PT3ToXlOBgqj52mhUt9nebIfxyDnXv0bUTrH6WJ28t0c0/VbTgJjOTSpt4Ie7ZkpKdVpT9Y
J8T+RUlmRjXj39AacT3w2dYy7sOF+lhmG6oQCHdr4qfu+efYwpy+yGNXpgWRbfgmoC15tySN7FO+
nCoUHVQ6OhKbNir4ytrOKXG4AF7+u6TZFcKv13sKq0QPDltcuJti9HAxGAamZrv9VOgCMMkkTxYf
IYJeBrrIVfyWofgd7DrqIBQLEXXRAh3MKnkxAi3cCXlwpbmouSE6bxounI/qaI/V+YjKyLCjHg/n
XoY2ttW+Exfers2+LqzMeIHwUsPwcnNhtUxQBMJZi11fuOH1pI/kGJZBWn+c1Rf9+jGk38wbf8gr
b9/wZvGZFzi6AD0WuxaIYztRqaAvXzFeVlKPiJJE0G4A/266mVr6o1F5WfPa6OT0qGQ4JJh+INKy
pEkS1Yvqhg7/6d9PJIhDHrnbmY0lnKVoDBsUw24m7ra/FBMGmhrmbO8U9qNxf6YnisKTJgv6JOIq
zytCCdg/DuzPwJPY7X7eZyIvWkh0PymU0+2k32eDrbfTReUIbkzzcW6Jzo3Hue+XL9iX0reL6e4Z
O6yIjnpgt41tS7ep96EyAXdAp69fDK7EJi3Z8q8LbKGeuh+9K42zedYrKfzAraE/A5vfTr8aVD3c
296d26EIlZzP++Azdx7nnn8XhA7dqq+vOFiKREdhQV/Gx7mfRpfd+fd1/NJl3l7GGeTE0p+GCnvx
30c2MbrK4bmzwofH9Rz5OYd0EtX5fN7Q1HZE95m9rGG/bhv7tbLD7QTUY9YkTIs9F/PHawOCZv9A
ug7LgCdq7QHpGIsvacHooe4k5p3Yzsdu9XbCdEsPqaVbNNrr4+LfZ4H37y93g0GYJKPLXFD4+vdf
ppAy6wcMU9YF2C6rG8c85qtkF93RpgCPVdC7bvzzkn6rW+McqFzRF19bT/CqZevJ/pn/mduabNPS
m1c+l3Xjz82Okj8DGV1lfrYt+F+2LWmJax6BWr7mad5lbbiMBl7iX5aEuc/fOv9F76VvomdRLWRk
BjgMi/VNo+kC3dklaGeh0XrTINtWnvIx9+9K/outLOul9jV15eUCIe93s/3t+np+nn+9PjfrDtXo
c3W00nKnDeuhD9Lz9iys1fAuVV+TcGkAzx2gcToVYMPUu6hP4OsAHE3iN+t8+XYdPB+HiViMoUFl
KXTbq4iM8yTGmnl5YFGhDq8CioQ36aHzme1VGugteBTS6HxG6JgUV8tXSRQwqCLb08t3KpKvNfft
rU9ZATE77L158/H7rd9FSqhr2Vjszu20klDVyEm90sk5rIbXyyCCkX2ZiBMpQUO0CdlDUuZeLh9x
a65jBj8ZLRL0vVx+KMKVVA/kT9Erz14Zl+cxshUe0s43hY8RfHcXXh0ck7Y8/9z00QzlejSyxZin
3+yq/zYq0vtQ5zaMZcrEpP9+TgnSYyOzKmkDGW7X4DhgbqQnLXriiVShOVM0W5HtdWd9qh5sXEwa
+COsq9sfwOUZ35T55L9MW78dzc0sol+0QhR6td8M8sdZ2BYqEtXMtQhwjPBVNqBiUQbQVBBIndea
DSa7Ptkl0M9memnPPcqSRm78pOP2KFYJzsMEWhocYUgqTM0CiT7wNHWt/m48+duBq3N3RabyTUr0
zag4zdbjzIjPp+gT048azrF+k7cn4H7dl84ZKQKpuAGJLS/nY721Fvo38+9fHlcDkvoMENc1XTZu
2lgVuCuzM418pyuJG1IID+ttSYVEQG1dXr+pScjzVHnzIMwLW6IoVN71D6aYpOhdaFadhLx8XpNN
73MOb6A+auB5788oygQ7XHHz8ITWjhEYWN5CODSI6qpoIS77tXj37/H8b7fxr0ek3qy3r+bUkN0Z
F7sEAVtVeYAz455OIs9PxHxolKonpLmL9NaHYAECvyw+dEaRM2lsLDeKCRvm+1zWIIWbFBO3xhz4
XcLL17bkt8smSZIlMeeA30b6qNwuysZWVsZeHneUfn0Bo5qLPmRFLqV9pYo9uoadrzrWEsM63Weu
ssnWrDv22GYe8TGy9Z6ZzfGCDpyTHjRA97O+SEU0hYFMoCiOloqNduvC0rIV9/w6rjDlbkKI9rv6
jpp+8RLVtrjBzLj4qSAAOy9+fgJQfhupcQJSc9Ltt4/FH7PsfMY4PHSKCdKcyPL76GLGciuepWt4
lzwmjwYyMRZGy0tAiWBd3P/7FpD+2HLhmmIqn9mt9Am4NX9/L0Ov07ovCn3XEJqOzvFMi3Ety54Y
BbUe0J4MrYANP8LcFT03cVxdmuW1/Wa++kPxx16d54FYeguVIYHQNyNYR/CMoYFgfYjJM+92bDXk
jwFowO7dTV7iye4OPJzDDlvcd7D1r9vn5vbiElMNQ1VLV1u+2RUTTXgu+0GYNuF0uVcRmhewXmo9
fhPB9Avlq4q1MM0v7xAoseCKxwZE5FWXPZyXdmR99D1DloZpGwFySBLoJWHDhVPSmE6FQhrLkEPw
ei0jnTA4MCdIh5v+3NnD1XITmezYrEBv/d1G+s8He26ZM/3TR1NUDdHr75/quVMqbAfVeLjm2M/r
g9EedZq6CYwXIX/NE7ZQd5JpQ3CylFXRr6L8FWw7yl2j+YyHHx0eDE3HcxBvpXw1YaD45q6b58fb
i66yowBvClhCvEUHJKpcXNPyMh6GYj+S4Uv+MGid5imKVtmEjgMID81syTebl6n6MfV7mYfw38fw
53A8XyNjXidx58vaV2P2l7WsrApCKYiXcKtvz8g6syVjwRaA/j0ApOqVUrkTbRPck9FhJJcQgA4y
K2ETPU0//30gf0j4Z32DRiK5qMnc/RzO7x9W11uFPl4kcUO40OmcdW8RiX+1vo2vV6c+q24R8tyD
vJwksELx/lIIC7mX1sYULlXcBll1CQwVrEZyflGj63sytBtJoTgid7C2op9Kqz1LJaXJpPJq9t/D
uEwpQLWWegiT6VnMx22K3CDWQDQoAzmH5Q+YmO75nC+mgnSmaDolKF3OUgJAMj+WWvJmSE//vgbU
Sf9yR+gKBVRZtuBd/LGiGkqTO/qC4k2oDpd6CPL69QoLFpx0/p5IpGtqH+21dqURV8loeCIy+yqE
Q3YFha+wd6PPS65FB6cTTQxmiNyCiwIpaSR2yQhz4OJn8lOHhdh9lOMZr0m2jLvtgGCxYAGQHtIS
1FoTr1sD4YBYu3EjU7lEyNnS1yVOvKmW0T6WNzJN5XRrDqgNxsYptdTTlM+SkA3YOnDD4NfjSVaU
szuNtdt2iDBlPM+UgXBlCOg4cn1wBapoQ556NWsNsXixMCnS1sPIAQbCejRBUag0Zmafs/yuJZsK
Lvk4AYdhZZKywSFSVyfNm0W9zF6W/FhMt0mXeV4dAtM8D5vYqraNnGAwqhBq46FumNyJM92WYbPQ
z+liEKRAnFps0K/nuP85mQ5Q30GvFl0yLgcyjzJgaybEu1hAbAMJm9imjLjiqf7UG4o1I0hiGdRT
6aSyk1niUiEpVEJc21OebqbtpULvaltiEdRkQJ3xWScSLiVxp/etK2pKYJSHq/ZjVGgal2QvjYoj
qITgVR+NimkKF8KcRylQ8yvjJ2FYCnLIfN0GknSic0kp6pFH2zWLO3gI6TX1e+nxAiHDwncT94rX
iSxYzgCLFVZaRKa0UY+F6bJUi3wnqVwCoyOWdjpEKug54eKWTWyrnkjSMraHngaIorXfyRr+NuRZ
IiFrqizTj7ttEcSDFKZRBgCyJ0dhOrPIICdv0JbV9CYZrZ9VhEFzx0qNp4n7ylJsQaV6WC3M6rsj
mQf/28HXkgiVkyUg6tZtB3KSy7aizsSql5RLdLSVSlGQ2yE4V8BHE3eIjmOJSEZ4MaEP/ftB/2PF
z1hHa06mEk2wCQqP38c6qb1W6ZTWdOIe00MWpF6Ib/yhRpr0zdL+Pzz2zWmyNTMsYoFk6t3qzeYi
kaZ4MAWNpZu0adnaRuW67oL8jGoIc5/dGPcDHRnD69gLJ+UyKvzBWF0YVSBdpiS/O7BMCn2NLZNf
Jao6DF3P0jOE1TR7JYK3K9kxvYeom3q/Nk9Yx8oImRIITNLQqYYIGx27ABr6GA2BsRJ7rwsfRMtT
E6+/kgY63tXWo6RQLZ5pQ4uG+VaadgQCDcy3Vr+9hMsSBabKttaF5zI85w/1zwIhixU62Uk9xKnT
PFsnJFXxk/yzwrz8Y3oithgv0BkUgxAAhsIYCaa17p2QSnlyB/OVpqMBURMZMpCZan2VHwxrD4jV
POe2mAXXLBghJuID6DjwrQ5OFtZq+ZAkM4qyb95iRslqGatvbeuTp3ktf8AcsTQ/y9bR4PCr+RK/
katWWx40Fq2luICOjC63Ky273LBLDGLpoRR/xMQIVctQWl8koJxOVL9Vo5/hiBU+LsoS9Gqeb0GY
DKjMLg+y4crMX9IPtIaT5mtNa8vSWgiJP/oQyiXBNhqfoyQvLwSkUACaGyqAYpjSm63S3ssXN6SZ
BivirAdpuUqSnQWuBq8DfmncndiaSB7tNjpS6rMTSQvrLf4UO/Y44FTL4CvyzplQgpzKbeiC7sJa
8KS8xFFwTRl7HahXGhFb8BfTvTwt+KVbD6Xpmsh/kXIRfC+QnPzEZy+pC3J8tU1CGDWvLRO/5veq
n513YHrhjeJuS5H7Nq6qEgZvDy86smhyhk8yXB+w/cpJTsjo87ryWQYrqkFA2uQVxGD4oAvxYZbG
4hd1S0dIyeHxTah+g21ePYBDMqq6x4sL0JH4orW1KwGVXHHsOnq1SRD4MoPCZ9xjASmpECwjnF3Y
+VkK4C+mUCCvMx0CLJq+YCAoA4OFGWBBnim0rU+YgCSiC1xJcKdLx0weu4qscc9IHqILieZuHy7b
lLA1R0bTWGYP5+muZlEX6wG/TIJ/+vH5Oj53zGwUucPhOT4TSzd/RBd6MIrDr47gXny1ORI2cyXx
mGJlw1spYNzUMRHz8eUkbU+OPD2xc7b+j7DzWm4cy7LoFyEC3ryCBEjQO9kXREqi4L3H189CTsxD
dU90R1VmlSxBmHuP2WdtZZfR/ySNYzSaIjF7b6AegvSQ53diAkVwLJpJdEFwc4nvYD0naAb+WUnt
8bWEhDmgIxIxqT+XPCO+06Ruh2gBNWIoegKFiawmI9qVyVZFWqTZcUjxSX6Yw31QfqaaN+uF8xmv
LcxuB2ZAMsCjIFL3sgIDaYVZaPQxQOcG8ct6AtV0q+OiYND+p4wPpqXZm8FHZ4J43Ejmq0+pG/WL
doI1m4ObnSGR44puHGplesqqtEkiIKH1PkAZxJBe4ebjjlnEWtg2pCnNYrl7KKSX2nDWMWk+bRSr
OUftqQYLJsz/JZv7f0I5zErJO+gBayrh3D/X+DBE9GIMuXI0zZXWu+nv+EuUlcruf95K/v1l5GUq
TVcZfVWQRP9LXaDJArXImXo+lipjP2jq/O6qc97NS8GE7n9+rWWv+Odewk5CW5KCH3Ui4N3/fEvG
NItSXdct4wBx+inDfWAQJt35Am2Y/1IU+/cdkjqYLGMmCmZEok/7z5cKEKZIEN6UIxwx81X6Ck3S
T9s/A3WR/pvoS/13abVMWYWGFw6zlImlfzmHNMLMNmpbeW/quHhqaPtCJgkRN+c9ONWcHDXp12aZ
b/UBKcWIDUSnOmW5UigSDsWxDK/gEmxVvqTDnyL47s3rBERgiF8TATELJrLRdE60CauWZlVh/qRf
p5AukJhT6YvWZvdTx99W+Bulj9mk0FUQKXf95j9fO7w9/73IwduE5m/QuFAVPDP/eU6nqVDnMm7n
AwMtqI4J/kwTdMfF0Hn4yHXGXLj6db8PusUpRX0RzsXwJ5ZbgEgDW1Pidnm4ma1hJUUdGBQ2ahpY
eOEBJULjMGgJG0jiFWN4UcT4eKzKfRf/duFvKoWkat1KGUCdQhwKO3r/lBjMJd+qAv7Eq3bCKU2j
1sfpasVuGzTDSTC3RX/WQJEqwp+hEj7p8May9ZqPylkoNAypgHMMMZ24+iGb906/WkW1QUtBDiFv
yWtvKRp0oUX2VQhbX9EZzR8QtC1OcXSw+3rqgCcRF2fjXh6YhI6jwdE7adsrh3zuTkNg3WXzomjC
sVxVsCglIGz9vraQtit2AKzJT8pLOZZssh/ZW6A3V6UU96yP2xR9TZfCVqmiLenWpRSHnwCIoabe
JMJ1FBAo+VeS0IuM2fZI3gMfYjC3Bot4Ts2Rt7NYhUTsM1I+7rW+cgO5xFz8YuTjxoouurpvFJEC
anCfwXDHIAl0rXMyzMM4ghHSVvcut3/Ehomz6C0CoqDK/b0WzVWv/Baj/0cR9H3ayBCOybhj7U84
wo6k2QvxcbaSjZ48NfMPtwl+r7AhDpr0mk4tqRJHolIXWtVDlmN7gsKU0WH5MVcQOs1+i+qN1I9X
Y2IAh/tSLKGtHJPsh2kBuX71o2sTHJvyFtDhDdR3xfrGmdguBZKrhrn3IXDEioaq+a63AYSulcJW
2Rs/YQ6YQK5voZ5s5qA/JHr/rg1v7XxJDEzEgTAMTBLo5V0whXWBUk1VmChsIGHG24Xb7WPwsZ9H
miAPdI621sJSU787xraCGc9SdROWzK6M75JFKqSxg0vRGw6pNvGjKCibNMpfohwlgw4RPzuoE+4g
3FpqJm2QsaFLxUwhERxxJiLNLJDCIszx+L3vkn2t4osduIPxLvlHAzqMmLSXOfqT1dFWyIFfFVK0
B3W0yhmYgz7X+GR6bH4tf5ZHbb60NWgZ/MiZIlLHbWp5HZHaQvwq2i0FtJMgXlQrPKV+7mXtt8C8
/lSfRuzKq/KLnvWqLzylu9eY2gs8BtqYO5kuMiszO30IxT+yoGcRyNDWnxeqA9ZjVaowOFDjjjfD
zQguEcsaKUEkE24abKtpiVFNSQZgMN5lUqXSKy+oDykiGV01kFP+UexBPFYTzVqe57CHAhAgT4eN
339P+U8VMeTng3zPTkqjYXuj2znkFhoRdq/fDB0uMtFarZ5nn9u3fK2Aw4j6NQiTexIZ6xKjtVFk
agzSjCVk28SipzoNG2D4MSMZSVFsc/+TVQyT+vVsVus2/u1N/3URKQ4M5PUjMeQco70jBc0LaOUg
TQcXzZw3LEjNaWMl+76j4653vMfZmwbYf11PIoIgCZi7NjwQEXkBypCwICgNd6GJxQ+OFtFmzqTX
TM5sswSiJj9JbiJ8QKRCXqcCA3PWrsMKNrP2cvxWVy/hzDDh4A3Jfbl/xaBf89AyIeFqRYUp9X3u
Q6cBA1rnf2DbgOd4MXPfCyX1iMDvXa7omgKpBjqTS/q1l5vfTIoOslWtLSYo4kTbZVHjZOVDy541
/r1RduEQ84mBKEX8ra3v0ves6deUjzWVZY0uYaKm+5GJZjPZZDWDoczblCJ2IFRPplhe18ujQu/O
WKJgcLgCAiE8n40flOmQacR1k5n3KI62pTp40jBuE2FxD8RMQKj2hRWRRyItyCXsDeNVThgnY4oR
Y4U3ah5UJr+pHCv+JNA37AyPBHUwXnqp2zaz8hEpxcZkOTMB4cXGoVSUvVlo+9z/I5kwbpWtDFB1
AbU/Sl04gg+z0R8OAw/WMLpFz8MrHoTwZcwEz+C+j3zwciJwVaaA+wjnEdhOBnSYEPEgcpxcnbcJ
VEB2PD07lXAyR793I4k5aaZmCnzM8Oyu45lSVbQp9PQoNUwSxt5ofFusDHENB1LEuSPxhvZbzO+R
lbiKUd/6SdmP9Xs9RJsmkKCKvKUVYF8sIaIUZUP20AaME5vpOGaQRdo94DOeMpZU5peUyamnW4OP
Zdgmm9BnjxvQSDD/b8i3hspXlx8iasdi+WL1PNg8Re/5dMpJRCQtBolKcctAmsl0U5+9yHW7xQ0R
1oS0V7XgNmPb0YfVF5M152He+GVjB7ggzQYgD7oOQs2khmK9SchxIJi+Sjn+FiYXUdoICkIUJE+t
rB6IdJX4PiWXWWo+teKtlmc2qa1dtuO6rtKVQSCOBpba2bn3DQM4CoOy7CuBpK1FLk0eBQfZBadi
+yMih3tGtc+sju0OBfIHZkBj/aZrB6ONTrUeXseyelHC7pI0Ckh6HvvJdGp+q6Yxr9ZuTKA6zJqF
AcNVGLkFlCAHzEZGy5VA8MQV5VS+OR3UTd4O+z7NjgIU/QaLy5TKsP/oQssbx2zdQISZKXxU5aGX
8WvEcaJ31ByT+Dqh0tg6eLaxfhsYzSDT6qO1lMYrNYRSHeHDyQJH3YUX1kd9k/gniZAnHdOdWZaH
INkECTehP7waEZA1ek9mRZZglceG7uvUcvUrJAKiLTWnVtWOqooFQHKSE6QgxRcutuVZLW9D2Z6H
atu076MEsSXYRMqtTWl5M5s4i/gkazjghA9ZIO9cnGx9n+hE30TtdM5GL81POG909ObjHpuFE3t9
oIyr4jSGPoWMczp8hKUr5q/sRPH4VrThRS8wSO5KV14qRQmuoRmLGx4c8Smsw5VPJVZt6E2W7FIi
iEvL2DalO6rbKf7W0y8Zoac+kSFP1wEXH7Z32q2J0Gx85WLiNpnjo6pEudfL864JgJQ0uDJUABiV
ER3DUvOlsxQFFD0CxhTYS6w9la9L1NeHgnyktKYHMNwgddWQAbzmDa3J1M4bFX5IrFH2x0CVeD0F
lG1o5dZoz2MD2Ka4l0xus9T3g7FSyl8hHQlb70a6j3SG5Bv5ljymnu1HA65prZOakruFnEtPHD8U
nTCM3UTQnVoj6gBvC1U2HVg9I6rK1SELFY/MaSVq/m7MlTU+bbYCFRVdQhZA15Amzrm8GknPZxni
A0oF1ifmWfsoPKC1oR/HKMwQkPlD3FKcitMSCdwtesNEJWXoBCEmZZ2gdnT5KZafiTDuRaE+CZza
Dn4p/SRRxmAqZyjyOxDfZUjpFm92+pAj9RnryZb31SrU8FaYdshYcMw649q9wnC6ZgOgQxhZrOcZ
O7kL91k/H035R2hBkRrY9JTvYji61ZCfMhWAqU79X/EkNKrK/Kdn1pMp6GylzRsKHO06EDbAe4jc
Cc7V4qVQs2Mpqm9Svu1S8Te0xIM2VLs5kbcqTr/ct1MUHVkgnLw9Wpw7nHcV8XWeT+JAIEAsmrNs
ZtoRmz4Seal5FxUG8bN0WwHSbYdLYp7hAo6TsCYIhUc4FyAJdbbus3EOhq9ecCWeIxP5KClMPzKO
qVP4MDBJNe0w2MfyaxpcinzaKKyBBQ5j+cuoesVnHoeOOqFxLyhy4hhSvsbVdp46N0hOkgBdnfQ4
JViLW2vfj9qdXjeWOYztI0tZOGWK9bLMfTBHVA77JMBBCFNV7a2ynqkcHMaaXRNXaTnAEQ3Ee6l8
FjFXxGIMD0Mbs0SLqhHksomi2V6b2r0AD1zI73M9rsfifUZ+GhGJR+27UjJ/hHY1DH8XvFvwXjGP
gsshpJb0lSo4G3q8moFW1SXpGylwlZPi/PQBs72xD0BWGNbdeMkapIoCYGNjL1iHDmelCat29kSM
AnFkFl4mEiVjL9eYGZvSqrMotBFD9AY+NyaFuVknxetf8uy39S22MwwnRGll4Agc4iRuRvUuKod1
NGJn8ptg2OMnh5Qwre6/zODP2PRQxM9JRBSbbVK27FEybLUHcEEmUb6MZYlwCqJ2fUyLn5H7q0j7
Q4PtRxDtDSEGuUDQGmyG+lhE6TpjXtdosk2Uguqg1zVAz8+FDv8Qd7kTpvSMdyp7/gk8m0qxN8IH
XmvWaig7maWdlDR3+5nLKDkDRixgDalFDfNb3hXUR+UUASDxUL3pYPBNg7XTWO1wJKS0BZmfqE3v
Q0JEZXhLl/6yNO0t+cqlSfuGxqS06a2DGfY3LFbbWVsPqrWd0GBoza6IMs8yd6agrrHWddJa+TF0
f6NHxBn6cJQE/yW/jvOwNnhwAW4k1oXG0AdhkDsACNV09Q5o0ClFfcucvNxsMw0yu9bTikftUuIm
Y5RAHJihzpjo7jXCQ7UA3puK8aokjk01KH6Z6tY4hzVEPg3YyCiBTNIM7gStosM+VZjnHwO9upbv
fVVnJe1uaspofKOwAzBVSy5a1epFhqCZCcFxENONWb7UwmFa3q/ygqL+ZxQAagThKluAyk7cvfRR
d9Bj0dOL4lJJCbu/Rl+WY8yqEm9sjM+ox6AiXut+tBem4NiNOB1RuB1kDcE20CIV4Y4ySUdFjbcj
jsPDe6/j6N6UdPpUN2qbV0uLz50mH/y+W7fqxhgY82XOWslqpwKpGgwfLLo6A5+oQgRmE9rgHU3X
sS6ezUj1dJR4yqS3JgNxLvxQG3I6bs2KvZ+Xp8pDCXfQjxYVAa34Fgzg5tNpkRj4HHnJ9qjwQJtO
1dwNC4Aky1AxfucFQCOhR6qfrXg4loT7IjLki2j7IE1Uuo3sBUlLRPpZf5bEOClPcoxphm3N23wO
wM9/4vhWQfQstHBXwPfDJZgic7IqNRZDpfD6mXqJ2B/76CFL2AZAta/B2IYtBZhYchUMr4O+vWNM
uq6ZTY8IpsoABTKANQsvnDlc6Q2cmcD8qOuDVRd7U0ZXahmbOrvMDQTnLt/9ZKWxkQZMrWfKA0Ar
TdI4JWPz6BFPSdNHrJl7VE93K26vVvvV+eZno+OOkZhI3TWEMGTJBws6q1Uzs1plJ9PESSAzzkWR
Yv8lv6mGvw/BvFnS1jT7y2BNJ4sFlHoaqSXRBq8lpfIW06FNbUDgm0JG7ONtLGAmVNgpcT3KK6eO
PiJKJFI8rwO9tnXR3yUyA5k5F8anzjOMmGTAJMVDmvmMLUu0o7HaBob8PWSE8Hi4TQnx3JSIa21u
vLozbopBf2Ng8QqIPqOdheHdhMRE1xZwZLSTLX9jagKQBPkUMJ4x+GVKeAJqRN/54B/HDvMHI8PL
nYVq6EBVOhiVbyllkpsQms4/OvdQTZEmKXvXquuVStVbDPurGR3qyNiGlvwqTuORntSo7AQcDRhn
oRGUUF1os2RtVPxmNU7XwQwrX1LOlnjUkJX6R2tcJx0pLqMcWooBrQ6KBqqSn23HYpM3n/w90EoD
7oEzeEjZTcFOIVOE44S7ez0pXpuE7w4EMzftmpMcztSrUvCc9IoqEOmgREc9c28iUENpJCbwB6ef
cU8y580sayvBoGrDYAtzTZzQaYk3rB4pZnXtjPqgIJJsLOPciPkvFrZUeUgX74HUIc1oASk0uBgy
0YReadOJP1q56iN1ZVrdNsbNqzSGtTxRi7LGDZIr2P+OFbo5RyNY8kcpi3asv0vSeYRkqoVXqdVx
jXgINU9K/4WCwDViDAiBz9DFsZO+2GntLffNSyIyBiC/FwqOB6zGkXWOTcOV8m9/GIh3zE2vwzr/
HsbLIDmYD6bZIWtf6wlHg/ZdHw95Zm3b+FWA8D/oozcicWGghnHl9ZQVa7JWvYKiBVuWa6BRxVBl
Lxf3qhA4ja4BoH+XhKPcF5ghAs0ZKGPR4ohDwBW0HfQidaVJ3YuR+FB7xjTPsZKcOoyxy1gnELB4
MO/+UnwTKHhTsJNZvfoQmjLsSZ2Fa/ASfDKXSsaUd/sJN5tI7dd9OlwiEYDYz2SAtUAwMYbfQ/6j
grbtJETelk7YFTD+YjpycjOawonnYK0Y/HgFRUNJKZtJGGyOm9Do3dFI3gfi9X4KCE9rGzz4Q42v
Shr/mYZhm7dUnWUAwyxrS6eR4SvofLtgWSZkjTkfTEMUGvrDMNLmvC4S6BYKsAxXw5TemFzSKEAw
2DmrE62vH3O+6iE94UA55VPP6jCvk1yjmEy5kULr+1TAuuxlnHA0e6bNlQdApeflmZauPb0+0Uid
yLphDkezzmTIUqOu38Hy7zkOITU2uUT6m10T6nQYEEueQb/QlN2Jyc+uRAuNw6ll8mSKWH/2JtWo
alVHoxsD9hzYshqL536xC1SOOhp2IbuOFdJEShwJhXY/vsyldjbU8rXfpk2wzeg6p+VSSTdH20qk
dVAX54wwO5SPM3DJLog2pdFvNDhSA+FbHBkH8qUU7metak5pYSezrDIfWvQwEMbVSDGW/E0Xk1Me
Cceqx52kFvu3SOlXodG9WEK4yev42uvfliG4Q9rybGJvO4FJqCwaqsKtNq+67/ZySUxIPjWzN4ix
OzY4whPOlPAjOpU+CwEHbWYrrgHivhh5fw7xKBQqcSMIptuFCoMQ7pe0PrtfLrgK+/yFTM12lw+/
+K8r2McByUh7bURup01ko3BFMUqSarue9/AeD2/5L38Cpm8eN0hVgb184UYJENQdH/G12ebvasW3
8uP8RLzmv17g8IXA5rsC/uPxY+HaftzAYd74HEJau9969mjf+Npoezf7lq08vo2/n559W/5yYUd4
N5cf8Tyv2ixf5R9e218/7Acvwf88XVI/m73Cth+8emR7ABqWw3o8lmO8eXx5vxz/8lnPXd7Tg8Nb
foYv8rLLcfFlm2/kX3f53N/XWw6Nl1p+CT/4wA3FhfWwjc/RlZP0dxiJE0KZFhDn3x9eXurm3Tze
HYd+4+/lXC1/8dsXduEjY4SCN8CB/e+nllOz/PaFqIhicXlntwVxyC9aDo6ZJte7FZvlXfABsmm0
vAsA8cGZ5Ri8aDnFvBneLr+T3wqL4gFPbBmfGj3xCAXyTO3wxqXm32DPgJC6+jweC/uIaYZN75M0
8Zh74Ef2yxRNcRRO+DuUb88n56W37RtkQ3s5ZFtYbTybz3K57KcnrG58KPA+ebvP25N3/cxWywV8
Prlwzyf0UufG9eX0rDmd7rjltHLV3duD0+xxtC6HXr2Me8Gx+dHl7WYrm5/1PNd401fH89nV9o/z
csGkvyfp8fdUPr1v7hRuoxvYxuW7l5/lfHFz8Iv/3kO35205wBuHtlwQ7lWH41uuDq/C9Jjtxevb
c7P8MI/C+fbYLHfLbWOD5eOeBFluP0OuB4e5/NCGP/xG7vm/v+HvXYIOfLmut+Wq8m38Zmf5kM/d
GI1ZLdeQl+Yh+L+f4dN8giPy/OXx8Tg6TsztyY20XLjlDf29ublBNsXq9vdkDtdMiK8R7vRhe48w
zADkzazZ4IxIF8b4HLd00vKDUZEFOWN51vtrA3o8F6t13jYbYcYVhTps5zOqERzNDIUA+xhO1grR
OFiWvL1lunIQ6Z706m0w4kNNdjdQhJ5nPJSz3Ksg92ISs1rj1hg7ms7w+YKGFmDxSRS0wTTlmbhj
84yl11Yc2T4MvKeytRIUdl9SfGMhnBYYss4onziz76yW0oeOr1MxsZQ3QB/RfSjjM6xoytTEHbrl
+VHr5pFyLGl3iKOxljkqjT5fpuVe0qdkjmcdUH6JnUhFJh9TUc3FXZwR7TfXtIsAsN+V8vZXpxAy
JFEjGiTG1RH/i0wpR8NamT9nPVvVI1bMGIbVln+a019jQDhYQ5hEBjL+qSVxVZNPvAx4z/r0z1pm
YLKmWc/JvVPBrg6Y1XSDuL0RBW/q9jmo3+lSC5yRyowCvaN6rSbYUMbNfgi011zBh72jUluUrt8t
WdhDwnxeD+XVQCglhkwehXcQhkmA5pFqcVKPrimMXwbYOHbSuz9PR77zOPvZfq4RyQjF20C2VscC
fbdvpahPUZ+4KbiwSPTX+k6fP4VZR/uJ1Z/mSvPoDHK3asncRWw2i7m1Q3OLomvIIkjzuIpWS2Xu
ZGhentxk0jGTKkLVPDHwOIz0uJZe09TciOI9GUPWSlC+kuk2M/uMvIGOEqUhP1wb6q2pUI3UijfP
r7q5VxDQhQRMoR2ggMi+hQwWeqvif+evuhlkqtR6SWW6GdUFkVDI0i8AxOVE2mgCUa+CDYjmlamy
jon0qnE7TPRre6bOtOloUMWpyLrjCeceCZsZ8Q39Kfds6gU9Pe0osrtjHKPOxOM34OEIlerg61JE
nfBY6aYn07IakLDrY7dW9LURP7peVDcK5XY9PqHbcHIkRn1zL6lJ1iSxRXwxsa7oSSLlRna69ppA
lIyna24dVLzPomFndrFj0LwVzdMoHFLEYX18o4B/CGTUDj1VEUXfVhryJTFH/RMhAEL2UCQEL2n/
M9YReIGCS7/tKf7nS32uPM31gJ/Ptm32uFlc5Ki5gIfZBJJ1kGftWEcKuQxIGFooXT4fENG+aIxg
JZJ2s0ZwIjytQYXlo0W5YKl+LZWvWae/PIm23Mo87XlwTkc0SCSYVYHRM3fMUieFRMNv/EIrYxd4
/oxyvdheOEUMoEQ1pNqullOsvnHASWle4zr0/JbBTKqosewofNgp7Z+oV+6WUh7VcA94L8VhUWMJ
k4LFuz2jcqXuCasAfsPN7TQuLj0okCoaAbscLDBxEndd28nlVSleGQfcSG15TKG7z4J1nPhuAmks
z2LHx5sgrdu1FPb7QhtdgABHHxsSSzZOpEj3uJJX1qQ8AsislbFqcKtPBRINE9nyKF36Unmdg0We
sEpVstZJRnIFEE9pgOswH8/HWqS7BUS3scfS0m3q5B7j+UwqfiwRg6Z66GgTPgzJu0p7RR58J6ka
V7Sms5B+meEHKrzY116sAVnOBA8BN4ZaLu1ORGEur8f5czJ3HXXFNhOwQyCCLOFtZfIlqeGNdYby
Uog/Ft44stwBxD/iV6+z3inRa0HNj4pqLRALOotqq2d0OUOgqHy1+h6I3jS9yXi9KxZL49MktV/M
JOgE2234DOq75n+3sWJP45uGWLU09xUmGhrznEJmM9riLj4Nnf6F8UJawg8kjPXfrDIl+rZOzFTa
A71HTd6FlsMdZBsi75/VappWjeTb2BXZ0xzaNeMilZBglK2xRgOq5thNZnopHmqTY3YY38x3JSyc
a0rJt2TtbvJkMxi5M9CPIS+bLABk+HQJ2O20TCQiKYpxr2JgZpGMG+Z7ZH22TLVTu1t1IzD1Frpa
upHmGvknqRuy+0gDrJoRo8/fyXOowK2hz4yx8w5+YklZ9d21MXeINUzEJXV4rYPsthRj/RBPB+vp
L2VNbtnxbyWCIsA87WoIGGMwbUVNPY2YlPef/pc4u8KIHI+Qy/zOZ+Th2kyVmFdxJeUD+V7PLBlS
wWxXEwV1O5yMk8wd/3SXGUv6T8ib0XraLvBk//bbfDVfgWuszZvvUIx+iY8IjAf7t9nC841t04k3
1oN0g3JXxIjDRbqUa3MlHzUWjxUivzU9JpogZ5o0q/D5+5turoqDudafGe7zV3ReXoR01TEeJsRm
9cb/rdUbgnqan0XkppBhlI/6uWOZcyJXuIjbzNW/7r9Ur8DEyF/g5/PN7oWy6rZF12y/iDa8Y/7x
96TSWCCLg+wI7LeFsh656zoVUvF4rCm3akhB+1l6DXX6n9gJLLTLUXasaN5h9WgHEf40LFHxqDgi
fmil7poBozYJB4oNU0AAohq/ERsgSS72bKwpjBD4/jHFKLOdqHEX3SHurwG4lInHKsE/UL8KnDyK
7dsYmSwyVyWsUc5mRykAFaweWnU6NiiXRYxLSnn+CrGnV+ThZCnwOcP4qLJ8piN90yTdlxaGxvQF
ytr8FhsE6eyFAh2rdAGXsRzzh6EGGg/ReCxilZqIuU4xmQ2M7gPCjD0tXZGY3hdDQ3HJUD5aA4Mw
jmK3sZGr19of6fqOH9Ig7RL80/WeylUQu8OiWV1qVD6i06l3SiX1ADHfGEhohHQrpt1WIj2M53dN
wG2tCd007UF16C7oVZxK8EMq0quJNkgCAF/PjmEQyi0G90QhOiKwSG021BXtkg1eM+iGR6hGvtUp
dWcGWkyyRRMfGo25NOhgJnO/9Ihw9jLuQvVUjXOZxbs0+hVq66drqgtOvI+BfFREK52ow1bLWkCc
MyaNAUFtrz6qwKB6sc7UubFZNO1UQe+Tps8aKEjVWPtM1SSaEJSyURVLPOA1babUj52uS1/EiSaK
5oJ6diyQJQUa+govC50ibEcDpzNB8o20E3RpZ5Qmk+KhW/mDa8pnTKHCAAF5rSN8aW50qhiB+RAF
/b3HoZj2wUot3nGPpcFUbQQva+i/l9iEIIoIwWuPTzRpo4VxhVKch0AkxBzRYTVuG/wYFOBAfaE4
FsS1OTzFHnFSo5uv9Vx7NEc7w2lE+HXaXZj6k4D+XoMlJirDe/aW54z0KVlyq3i3SZIdm/hq4Icc
UJUxwvQ9WEdagJiKUk1sbRN5dhrqsKaW7ety/Cgl0U1F2EkE2R1y3gDaq6BdAKPK8+xYaNGnfBsO
1xTOSyZQ9s2LbVbSKO1YHSjzTgn49IDzHus/UaGvRv836C5phlkdwjmqGC8x3kqLOEeOqKFnPV3y
iVpyuB8KZe93lFvG9L2g+K+YTtgn9oSUoa301woldSH2ZCpQN7gbEgCuCsWcrAi9fI68KLkGRCMS
BqYotcXmNvo/kzog6VGQxTiBDhgiynkAsPRM+l/WdXC2TYzpWkw/1ImJYkySIgjqpnCSDUY2tHdt
vFZiutUGlOjVO0GZrLwbyEcqTLm8SQdEkpCOZA96nIZfX0aTqa2y2C631KsW/pYkx6NXyb3XtMyG
qdlJn9ZNJd0jOfmS4v00zQHbXsUa3LPIJgrNI/0lD+hPrFNmCpguy1KGg/GzGsYvIdw141OcBRSG
+nuHZcocX6ZqRq3Jc0E9bWass1E/ZSJzIUf3j6iKpcoYDBryyMlbfCyhoU8p82Mg1a1nhAiqPM6l
sopophPofY3RfKjEq9n8FZchCU3ZexIo3kO2QeFjWcujw+mjRWSI7JqMbi1XVjYbhFW4wKjYuJYv
iflA0qOEpyTeoY+xY66SNGkbuVdPVqXuRqYPkERUGS1fVT3HfrFT/NCh1LVRO1qSWh6WqNeig2Cp
Cg8k3Vf/Je6uSFLtQXmZxU9R5grPX8yEyfx+nNgiRKaRwkIU6i8gix1T0NdliHdIMZ5yhC2C/1oJ
1tusaccwnvZoEFZWSK7OS9JS6+VVX3tMeWE4tkm6OkZmyEgeMAedVX8SB/htwF4Qx3epZK/bkCXY
f+G6p9SFNfYhArKvNiUnAV9V05Ima6SlKuRryAwmagfrZs7yZ0Wt0EyDfSLK/2WqSvv3oW35Hxrj
f5mlb0tDKJrSmi8lEzzvRbIFdp92Ttk5LeO22GDPTvyhQpaaHfTVFVPCGdODBGN27+Nnuktnb/gu
M9s6XmI23S/cSkXoujQ9qMKmq4kGLqHvE/CRnDBT6ARnx5gIhpyG6VTRi1sXMlJjUY9lTT3l8eU/
q6hl7f/R20tguGVk4rKiI6T+p4h6zPWybrs0O8kD+SGSlOCPZvxEAmFl0rkjYQ9dchX8VFRTlOKP
j1pRJszKhL7gPiZPFHYqcZJEjtNHjHAO4XsxQfuYT135Myyw0emotADjcNUeCB+ec5Wu4WqIwsmc
jZWpEMq0iSfn0CSVa9O+zLJlm7m1KmasC0VmNDqU0jtgyttSuDY4lgpRv0lrKt4t5oQxbUqwq6yT
qNvaclsZBcHnWqpQmIWTPeZwBbad2mznMH80AsXqgltYeVYj4lS+QRBVAmDBNvoQm8d0394NkZzu
fwg7r+XE1YRdX5GqlMMpEiKDwYBtTlSOyjnr6vejntlVa/rvWr2mp90GmyCkL7yxT3aS2a7VNlmV
HVVGIhBwtsJewKaNsTME4hxzCg5Kl6Q3oPRKV1wSTTy/QFJxq8SNGckbQfG3WY1NSKPHOadfqGCE
1nVMWzZ2FZAJSgayCBMZCTZQOmlFog1uc2EITy36bQJTJvHQNLccSkzoWZd8jdE9sRxIykKjHAza
B6fsZoKrNOiHmYQnK4u3U/ujUQY8ZbWrFdOqj240bLUViIOiz9aaTa9QWibE731vwH2MB1L72oZA
OFjWurhFBhHZYxBuCGNpCQqp80taP0p/20KqDUiqhvJbyr4bMXRyU3+emOIDcTWowN7rKNo2DDR+
tzKnJy3R0cq9NeMt61iyoEimNMrTuAz8Ly0f1+oUO7CxFtGcM7ExR3RoaebiQMhM6STgBNIpFa5W
5Rg7fthdAiNYq9mB+zsf+Gc8MM5KxcHQSN8BjCtQVWXVLegeYj1yxdUPqcDAgx/WCMhoiYNZPrLO
E/Ewmm8W9rUxWOUNOwqlcK3w0FFYNUcYNiWWph33oYJQC/opFqVsPQkCbTlKjxAezzClhnz632aL
whGgRBIPCk/as/3OHqJ1bmI+deL7B/8nj/F7a4uCwoaxuwXGrTUVZI0UGnYHoz/5bHqqYNZYGMhQ
SuYU0dyogevDbVVsNuoyuHdt447rsflLqCY55FzZv7lfJE0RNV3XifCRfg19/3DKW2UURpSmi08R
rtWR7SzrUwc3ekgYsDu1GPXRwu5QGiDtYSrnjOfK0iljSeeaionphLW8Rfsa/dHjGZJKBfxGUsAe
wjYvYrRuXrkkoythTy8J+2rL5SwOntvv4uS3j/EWFU7T/Aqvp+wFynYJuImDkSQ79UEB1JOw924M
RgDiZIK8GFcS+xEogT0i1AXLfG2hb1Hxsq454YP0iAscF+rPgEmSheZD+ygv1uuMjlmbxtpYZIaJ
6/Jo7Co0ISCgV8VV8C9Y7JBRMePMXGQoEI49iZLUnLyK2iK/qz+wLzftJW8d/d1i7vmZrpyk4dbb
CHfjZn55ykLeBLg4qJ4dl7MrXKKvjk5Ae6L3ydgI78I3q8kaa2C0BZShkxotRERuULdIrz0R+0x4
CK6pv2EdgamMwdLiMuowk5LRzbEmtTV3BLCeR3eqiM4wwHKR1VK5NtfzznqRs3H0fAf9YrWLD1x7
xTMyRIu1/12/N8/DR3KqTvK7Wtrej7HLz+FDfktehJvwKPf7lqUZDrmTdm7SlXSGFaTuejrXSKQe
Ncf2OX+R0Dkto8HJr75qiw3e90V1LLuFCLJIXiNO0m52OPcndnZi/TzDlYPdPYStsgXYBXdF+YKM
WaXrR3ZLFmd4H6HQTLuRHdbi2KH8ZiF161RieFrPkf6cgcTrIrSBQ/tk01GcKZhvLjR5p51t3UVM
3YBe7kg9Q75Y+uAuC+GB6KGnFv1N/GKYlPFCnqwzzcCItVnp6PQiIXaGtgF+JXrCkcnkoeQGJdvO
Z00DvGa62Uf5yjZPOfbhE64o6rFGpNZ03CwQm/ZojxDYN/aMrNH7Xq7Z14foRJ+YBIYfY9vvudE1
X9JrcBcOxtbcYY7LT+Zrdddfi6NMxKLJ9xwMYzO9KYj7QXgoxquP09d4Cb6DW+VS54KIkhUisi1x
B7iOto6IBOY2b1deSa2MP/1T/kFjKMqZnA+GvDi6pjjhWzST1MyCKxKytaznkr9FUJII+RfDnPIH
xxxjBrkTpmaokmn95pgjjCLXdS8Vn9Ab+5cQ5uCZVYC6He/etr80RI5+ylyii+RNfCd7IN52a9zT
TjNtGIbZuHcl1bRYOhfjVVlapBPZ1aU7hq/KG+GaHIJ/X93os9Ht/wxx5EQbc+GAKIu/rd76aYri
No3EfSD+KAp2GeaU+jISrtCJTAtx4iD/dpKaV8dkXft25/dOlInLrBMPXvXdZ/JWVOHKM0SnbD2H
9KFXA0prHWFFTHkY7BGRuD09tCbrUh9T6MiuFE+QTAYuvW1l60hdtKmSdBOF8DD5QU5U+F/GOOIP
SffIo62KKNI3m3VLNSCpj6qA6G9MwFoOlvj6I2LLyvrtCM3k6aCqyJFTNsyith6xmcT9d+I9sJX/
+4H7Q3KPLOmKQlEDSXP0JP124DS2kbLa4rIf9JEQMZVQDadGRsxCBnPyJ+Fsc3hHhyIwyDdEkGyn
gLIx7Y1NStD2mASRLBAP8e+vioCPP32gOsFEWEYkgJPfC5yiMpHSVKElOsi8VRfgn++scaHN0sZS
Z6ZKZz2WlT4VofKa7ZnVUkF8tP4r6Lm19kVlgWLmq82eqv47Hxyv85bFqC/lsHcn8RuFJO6Mu5yD
DESxK+UVA99x9k8OknnJU+S794CgQ0bpDlKNLWs9WrYm5ivFJ97CL1HAdcBWV7w8ffoqRrRRTMkG
ZZyXAhMHKRr3QbXT4TL/8ZqTSCDppIEpVEy3vaDsyyyxUSf30+gGZnczIhEvfXjvEtxTMRyDUctu
mqO9QoSNVXepZ9/pePPNlyK7ynK8rJDi531yKGevUCq8WAb8Wq0GFw0VZfE694THkFjMmZH5WRnV
sjHyk0/sh+u6zsdh/ht8G/2B45748+AWbnjwVXFl+/A4nPKFOy7dAz9wcA/cdHC5c/7Gccm45DaX
n+CP4+bH+UZ9W7+b46KebIDgw4Gf/O9/c8nAgK6BRyCnttg85kfgvlOi7oMvHig/cgsP32zmR4UU
f/AfL/TwsGaWnN/jf7+e++Hy8h58O/84X08c7OSLr4rMWzkgpni41sJf8yAjCWEHuHbZfnhbRBaq
fZgcnpY+Qx7y8eD++anYkvEEvFFG3wWaQZffl3hmePo5tJN7TgdhMb+YubziI7BPHLoPnuzD5YXA
kAe260qw1zw397gupRUf7seGfyHDcK/z15PLsso+PU7u48rO45cEZP7xExUX85MwVNnzvwP78fHg
Fl4t38lLINv5y+PXb37MP07Z4kni4+IWvnvI88vmd+TlB/fUi4fCZ3jg36r938e33MfcpDFsTvD5
6fqqOO4HdxKxtuCFhjycbkv8Hdgf15pX9KEgVInppuS7cDGHl7oFYg7egk4lB++DH3I3J26Z3xpv
cP43bCcHAGHH1f11+2ZWgaBbmfURs4Jlc0U9wNGAaf/1N5z/LKZwZ/6eX0MJwo/Ngg94+CXSi1kN
MjP0M4PPbXD4/D2z/NwyK2FIOYOwpwKAv7kJCcd2FhUs+RGY+yu3R85iFnr857cu/OL824gffj1e
On9BMICMAvkB917QWSA6QQ0wzFoZJjJEL2hF5ufkGXjtfMOD8AB8859/+Ny94jEQVKwWNgIN3tyC
kvb8XYjm1QSLwY8AFX0ERjji7/pGsu2IgAB0o74WAfIxOr2mgRaCb0U7CySu48VOZ8l0F63LSWTK
9zbeNal/AkXcy9R4t9FTmvsXfRwxmuHMGXu8wPmqkCFQmtkN+jaMNCEbdNpKaDqttTgg7qKo1yJc
uMKXQnczGucu+U4M/zz1nBWsjsWSprOnov2pcwTYPRDp0JlHXLVmUxEyoeJ5CFCpVeE+C+cNqnxL
B/E0GaLdSSuvISJEnalKzx61l4jNFvRKEpTI9uYIjuZn0lrUv/VyItvHTHciq6PGMF2j/+xlCBJU
+ItOtrAFs25Thdcu1BjEsnvZzdHVPpxN5aK4pufpUqn0jPiES0SKuiYf9S3UgCeKptl5AEsDjeq6
GNrGwGoFj5lteMELTH2VPPeyiIQPRIyNB2xVDHZNcFqwzhEAmOQdj9Q8ytG+Af5SFCLLo3ZByhWY
trICasYkA0mkehs1/M5Klj5G1C2idMC0IlOZUxNFo4vrEDgBigSLuCSf4vJk4jCuECqFEwAxGYxp
sVR6dqper138ttpVIZpp84cCRaYAkg+iQT3mLWtAI0RWyZjQpuuuACH3aULQZSfM6bZhZtPS6mRY
hVMNzTEAplVxuaZB6FrmRxu+tni/sjHYkgr27Cf92QNL7VPKuNTOLZiODCzA6mOq99JEDCI+XLOm
zpkwKo2PnFimtzquMYVj3/UkMF9x7fnkmowTi01/U/WKLUvWcso3k9IcG5m41uwzG+8bNrmsUZGo
W/qyM9I7GlpX6pNlHPq3rqaFSoAFhH7Uz+CGTp/DRqaO2kP5VP52ZC41gJaCSHgqJPwAoG9l3uM2
I5enR2sFUJU3bhR8gLe48VA++8hvoqE/5abyJQssiXHJxzg/6c2C2SogOOR8dGs+lT4nFJD4haTk
SHIGZjoYlHePNQx15MRE43cCuq4Ph6lnRfDlK9Yyl2brSrFMH6P8rPNRj4DK3dRgKBM+MvjzEQ9p
RZpILAaVW+H5DGGpcy65dOVhAk69fZyxfe5YtpM8o4jepgZH0EvanXElyJBJwXEIy8++JXPghGkP
D0OY3gUI+RGGJVLnKwqQO/8YS2EhJnh15WTTGtBhdT7uZKt91cRLqHKaY47U2cEnxPyoUv+Co3LR
9KTOGeKmDadsgbF6HF2JNK/SuKlt6aA5eYoQ9IvE6evWSWxMGzMoLOCh27ZWg/aS3aDxnIeYjadX
2PRfqSwKSxdBaVwvzPBS57AkL7QPOThR6SBo+VgJ8yHYgsqGdRMI7oSzktSu+aaKU6crPvEEy8lT
m77rwVaPWyrd6MNox6sWPw8jLtyoB2mUDkWL0w8ftqjQrzkFt6lBi5TTwxpjmMmsdahxjIoo3YeK
uPO8eFUHBASZI2ogIi5yWtbwuokal36ISb/XXUyxbjsZSwnTFDtoMSaXJz9Uy7ay3KgGkiAVVSfL
xlKoyR3L5yFOlh5ItFhbXL1Rt5oiRAIJDgMGBiT101aPZDccxlcV93huEj0B3m3I5UmJBVspj1r5
nZb9xSAkdtGE5aVS9EdaXQWu265ZGIK15lo/m/Sb6aAVyjzE5cZx6iAu5/5AijpfzEJbjUq8UmT8
m5jvI+8pH4tFCKoWanY/BI6IeHis2SbG5iLFv1KYVKJj/cXcpivAgCOWzGDbY4ru1pJAmt5DmnUN
c8eCDOQbHvKKlMj4R5UQPaCvHgiuq6Jy36KQ9pKHpOerTjrUOd3yxCgSLTZZxrIwyqXCgaTnldIJ
HD33UIgA8M9K9lxzyfcicLJUuYQfbvrhxSeYRxcs9vUhruZq76X1O8QySl92ONJj7HFMMP0UJWZA
ea+lpMxh0yytnn7Bm+AzIJOoEFlz85CwUNXXZHqdJCdRKFFU021ZH33CroSY+h0Wa/W2yG8BUyyU
ktLSsSxSft01m2aIHM0IVwCkXJNPI0yeAbcgj6TSF8WqKm443KeyOeHPtL3qhRnrZNbWVgcESLZ+
zDVK1WFigj9E3cnwYf88Za2FvhNI99aEjpwNh1xWWhCcWgLArFnaFht7pQ1cL5DceuQ8BGmVRrQa
+XseGStP4ITB+imrzdEsVBcXJmqE8jQgMu6s9CQSmtfDWBNzcKSuZila/rLt1WMQAHDwMHkeb9X8
xX8xvM9RHPHMYOtBC9iQYOWHeFfmgMF6E6Aq7Q1Ics3YVpqTiMAE0MumX+LuQ6rVQ/Jlgts0xFOB
7pk+9sjg0BJ0QIPAVQR3KqE1cpXuWusziulsJJ5LEh8lqgPu1Mla8pS9prdvyq4oLAQ0kAJJuUlD
UtzDEPBfvRbo4zpuL8RpLQZontN7oiw7DEtIq4mZIm5pYeZABrrlmAEygFB6ziw43xSIi1iwNOCt
oXgvYb7M4K4P+KpxRQBibwwrsEPQ2CmlWhdKAPVAmeiOkJZnMfrSo6+KDhCcV9rgOa0IKTMyQ04y
6rNx38QWRBV7couOkQQnsEzy2QRtKTCHCeRY9KBzdJcH0qqvWKzosCLTdw8RMJUMqESa6i07zALx
HeCeAf1QMZWIIP0KakMtYMcGslyhkPEIPgg7ZF3oVbpxj83OVmLV1kcufdYhMt4VQnPdQnlVk1sx
GyvRxHgIPurAX2XFj+mFThsrTqN3dsEWXLRkG4CuNDZVcYGrwraouL33MaUpuNZnr4rE2YacJmeT
CyXlck0SktSh31nPCLualIa0T5eouIrkSVXSXVnGm6jutin6IKUKT6O/l4yljziuvHCi/hg4Pjoy
w026tzRLfW5LAMya1BGrTEYudyA8oOMoRwwmgroHtBLLhRs05r4EwE3iasu+WfFKt4PgQLTWlovE
Q0jfoNsjGMLwn2QT+C26xsrImQ+7W2byWvEQzTH+hsGhEqBxMfSIcvJcQr/4MNoBvEoAr+4r9G13
3mZQ+tss19JJwsiN8NLX+E/SOXVipHVkMAZ6XQCp9C9TCtc9ftT5NcM1a7Kyk4RmoZeugcu3w1Xr
g3VWrGV0HUYZZLkfURVV0tnADJxKlL2BdncFeLh4pUUb6SqroFBaoHUJ8cMJ9cOPr4P3SNCuNTJV
lZ53myIiIjFrm8YhTQyKbfa/9usMagWWCV9ZDhPGEgNbY63+aCICJyJ3VxCpI9d5jCJt9NY1PGzJ
+kmqUNhN3WGqyDMGpTSBpkbUKBbmayVMeeds8skyCFgOTzEhpI4VAywCILKsW5vic55cCjzYKGBd
sw+2rR4eKsngczBWPqRKKXV2O+abJNUcn/qcPqWetjTQ4lb8DqpaPf5CcYPfNF5OTfpUt6hFZY5v
I76CyXae8p+TfYJly6ZlxkqqVPGQMK2nVbaoE4RxmujqXM+TUiGcHA+ZrB7TOl6LaBPHepPXDyrf
Uthi5TlEwDq/Ig30OYk3cfxIUgkYCmaSdVEElZ352XLyCeyrnF7KHeJVFmKo7BtCbqp62XbGixiy
4DUqmCeBTQlZkfRIaTMPqNPDW0TPWvdQUfrQKFs057RGk3xqLOnUwk7k06cJ96/1ADqNnbHMkiZ9
a2mc9wyYY0KnOC+uiGW7yBAhtcTsdhJJfPKu5qwREoS4HANROAwDqzKIsA7LmayyJbW4wMXRzlML
tRwk8tDte9KCjGLgbPW2aYGaoi4wzDPglCujeWSVDy5XrENLh7AHLUB/09E4alIkD29gosAi36tm
TK81cdkjOtIrMgEIA2xqAgFRLs9bRZ/6NKsRD/PK0WORECez9iRw5DJzhkLYK/P0qEyc9CK0NHZw
HElVtM9ILNTQzPZ+sDLUr8FEI8Ih98adlhS2LpC+U+VuOB8n9nORSMayLjhpwoMGiuNjFlKZc4ky
tTGrIX+B15jCbUsJa0Agvd1kj2oIbyBkl6rsZukpOmkGfjXpDx3DjkiyiJpWHC3pVNcawdeGM6CQ
4B2C1L0X4EnTpi3eS5pzpf3oltoRxDcZ7hqoanufumPaHtQGVaNEzIBC+Eoq4grX8uh5aHpiEpGq
yPIqtFiNixWpc1ZQ7PLJJVG/Th+luUH1iPPawyYqxA0e6uwsjAUqUTYSETup3s3NWxthBxaDpSwr
johMRm1IM4ZiIsNmUBQczq1dpXsRvUSQqazJqSZg1lLDu2WR2sLOoKrqI2OONHqfAvvltpKYkgkp
p1c2gKcQWorfUta7secSaOyYirhsOsHuAlxPQenm4XdSm8dm/G7LHuxW3XURjwBpFlQvwYjIM8VL
PnH+xxA9On7msNx0AAKNFrH1ZVTWWbUxoaRNwEySbXxyPL61DI6yuzfZk4r6Q7Bgh31kT810VvhA
avSkFuWM+dLT161G7rCoHUX/yB5mg61d3Hbki3RJujVK4q4icjay9IiI+8zSAJsrLNn0kPAfxH7j
5tFea/fg+qt21kx06E4NGJCANmpPNBaaGe4YLnGJm/sino/fAsuEJT2C8jKb03ulWbRF++blKGM5
2WIEXEqMCPezRKIbEmvcj+sURLYjpdOy+Pm7Sr5OeoBD70Aq/Dx1LeulKKbDPHT51h0P5IwS1Dkl
wfEuAksWLZYKZJ543yl8lgVHYACqjJCRISoc6WIUz0MCvyhvkrn3ChW1n8lOG+56mc/mGY3dfCL0
1AqzhCnY8Gg1RJ/eLBuWMeboVsY5RNTYSPMFCLzFsCYgxJ93AR5dWskQInDL3DmsImM3gQplwBbv
r4ZhUwX3rN8oKU41UaHpgSWSNWug6ptaa6taokvwgt+US/rb+AIXeFc+rWd07vptgNMwjYchRzcu
YlisfoEOnAHZDgSCSRGvNDlEfittJYR1hie71Nohkk5Rk3bL9VRJ29l5QIqNU0CtMnOxb+N1HydC
TgomTKtfdZq8MdWCiwE1Y8q8J7XLzCe4BVlhzzyKuvIM2SA20HEFoomlJGA+IQs0gwRsgnVd+8tG
Mzmca02+m9CBdULyhxieEpK6Ix0jJfW2ooLmOHNqDaauED+nREQKPRKLQO5T3HQ7PqsJjqa2EJ8y
BRlk+oeke/UjdXHEDTi6Ej771nRUa5QLusSbieR9I8jnfsJwM1ezVRZO2/GnHax1hXOkl5sL/SvL
kSZzqRmX45DsrI7e9FBdD7VF7EvhaFG1nUJhqZktp90iG0lTw5IBeERY63QCW4hZCWUT1u5dolRr
0WJ1jQfeYsWuKwKhutW1Go6xLh8SVdrHMqbDEsMNBTlEO0AuaK+F8T6C4bXpVzwSCIgCbaxMpwoL
RLjQ/Pm97ZRNRNN6SZ7jTmm34cgoSB4eyhMEvIZcYd6Gtw1IoO1oVm7IyghRSTSXsfu0LIw9+FGq
Kbtn3aYo42tiKWcrQFVsZnicBMz55ynO0QORGxC/GPQd++jeRfM6WQdvXHvyRjfYEWRfsGqHQURE
FtFr3pn0EA+ww/Jzr79m9Skb6KA357qaeiP2QHx5pp/VCqllNOepFpAu4rnNEhfswjNKZxAd/8cb
eE2G8GJ0rE4R/Y8YRbC1DPJs5sxxmTf7ziuWHc+sAJma2CYq5judTKFSBSgUhM0QDKfO/ClaeutB
MqrqMcnFq9KwIR6ZzImumZOQKlbEyA0FtB3KsIadG0mJZ/Zqmp6zFZkwRl7ymomTlJECBlp31mWA
lFjqnzUmWi/vrnHFnGkF138nyaQ/yTqIwySq1dDRdKm/lW4EouB5gFXKof3xL9OGcq2juc+v1V1c
q8Zf+GDpT+oxXTN0i6YdU0VvBwH7Dw1JJ0UAAlWPT5XFwHNhXVHsICUllw/3jLEy3eYh+Bsu2YTS
u6dpbv8J/vIarP8bwS5L9CsomEUkdqK/7v/Ha/CTqEuVQic68Vi+SxvE82WDhCR5Mn/I0plevZ/i
qrDdYt/zwzBR62zE0JkvCJi508wLO0Ug3EDEfGfTFK1PJwANj9AEmfUeOKwtvhvraB577OIFS5Oi
bjTPiQe78RwFoQfyZBvtln+tkCi+s1NoAXdQotD4xiE4Vx/Fc8qlt5vWDd4PgM3+TYDlZeteIrxH
ZWejm4UBp0l2oEsZbaCNG4w0QpVXSWxcjAnQKScnLEidWVBh4JsLqacIAVf8gjkZszMWLpJ8PPsv
Z9Is/fudPadH2xBpDjel/5Pqriae2ZudLu4bevXC4EGw0zqv3Njj3bIDFpsTcd+SRjyEMK3LUHjG
QmNP6t9SeqU/5bxaVGGJhqyhVfy9Tyr21f9GvlNm45csMzra5TjPohVUc4CDMrMtOg2sY2HgLKj/
wjprf+CcZVGkvobiPE4v5bfgY9VKR7Bz0vYST90ogUZgTev2orJBFmrXP4U8Z7PKmFnik/Er/RWg
h82h2mLfC6tvwnhUxG7FOKGIJV6tmO1f34TuOOM0kplePsvMUkZ7m+CuI6s2iW4OT10v34IhxdB1
U8neawr94fkUjtFqc1Vr4dSw9BZRDKHCxFWFg3AG6ImHEab6gk8MN5W4KsTxKfMkNgqj8YjTwu3K
YKnr0loV0r/k8ht/iBxGXiHpomzpiq4bv+UbT3WUGkFmTE+TtVDP6Q/ZoCeSYPfppTw2m/Fuvco/
BIAA4D1pn8Nn+F5tsifjFVnGTP927KvfgzfIB/Hev08ydNOiPE5Oe1TWi8CplrVjnJXVSIDBgvh+
76SfUiRImHc28TXgkkOJWS2aH2gBaVwQLQSqSbtW9wADmG4DTvODvGOMT/+Sif2HVGcZ7ZypayLR
ztbv7Q9FhMFsJMLrgA6uxwx619FzXbWfxp6+/3Ix/mGU+5+n+m2ktSDIunSO30aFdQgf1q8k/AJz
kR1dhE1zC77rdW8s/Jd/f94/dA6xQ1EllSgl5BbWLxXhP0ZXEivLvCTk5dBTt8kk585FoZQTuN3C
pNjTe8IwQVmnTl21Zwub0HnP/nIBSr9q3X8biGTFIBVcRJWi/UfJ+I/XIOnjQD83r2E66T8ACuxS
iBO6Ete3bC/1IyMZwcSogx39Gu/aG+VI8aP/zp7jXX6JPo0XIqDQWJYP9ofit8x4eR6u4zsfGLjc
OlKx/ix8Uq3NRfOCQL+Y0dhFs7aOmAji1XAlG/uFrSTP+xqt+5fYEVZEua1BuI6kpSLkRr83OtZG
dNONfgJtVZ14T0jtSqH7ZIcsWjj6t2KpbcOn5EiFyVI4wGJYK0RELhEgS+ssnZNdvZBesjVExlV7
DJf6TTq3m/5DKBb6pdxlW8ixXXXrX/K19qReiu/hm5iKb+VNeVbPykl5Sr67g7mLLsEFXRL1vNk9
WqfPwpv1hqPsJTgIe/monvufBPfWxTsbJwxEuL4c6yt79d+7V/nc4TYlinMfrLDHJLeewsBtfSVc
6pCxGzxARKKSll/U3W1Ytc8QVSvf6XfjDp0sDrjLX8478U/X1j8/9N+kZqMygUl1jfxUvhdPj3RZ
bkMdx+7GVF4isLycaGvSHcNj1v6E4VPQ/cjdeYAp5hIUW2h7UnfHYa3tyw9xRWA3KlzMX9EZV3u8
ElfoQQkeJHhzLf+gDFbQCsY/yZd5164EJhHuRjF2Age5E198R13N+wL1rK6kZxAYweJwYPBdcdpU
ZB8v0Q9+U1pA/gnrBHE30DYxLcOSHRMGCXAFV3PMB4dXGXe4kKwdyE+B2CsGhJtByzZlCXAf/Dd1
dh0Tw5gPFC9Tdju0xA2DerK8GD/1gDCUOXF0OkijzWp1AWP+Jp7lVT8uuk8x3eW05u3ByV+QDtbV
S6c+0wnkraqTtNYBhrfawmOh/4b1nMScRSQs2xNDo4+1Rlwm+G2k7jCuObTalSwwzGz3ehvcwhYe
V3tgt8XG2OMlWYo84Z48uvBoeYtya6hrOKsEDy/z3HsDxp1+1+OWrTKkM+Oyg82kCD+NyIlp2yPy
qp8x2S29PUSDeUuKrtN+39EW29FOYeMHOyrCqodwzDYe2TLr9KVg0rTxmH0EaCNFwq93hrTDmNju
pC/mNWZ+OJyNflG6QyrYyeu/n4l/Ow9/M0h4YqaEfsrAi/mLhaNI8kK3yI7RxdsJf3Fj6H9Yu8us
oimTVGnNU5TfnktJTBF6Oqad7IcVNLoBCGJw/EexD56QIeZ3oglJS7jL7/GFIEdpUR/yg2WjuVg0
Nho427xmL9pSd7KdSpuucig/OyI2DxpcrnQMN/vKbm7JEq+UM2zN5wl59mWmJW2qoRwUBtnNu0zC
IsQouv73o2j+YTEpa1gUlXkVJ7NU/9+dQk4mX2IWbb/LCxa93XumbRJT3lWz4czkrXWTnWgedizs
XBpZSkWHrgETKoSmolxSE1gQXS35+SrHRWFDybS0KmHAShzQhveqmOEyStEaNEBMAF+tRJ5xe0wR
8/UaEawI/aXgnY6HjqT+QTPIwGi2mvFJd9Y+BLFlg2HT7bUXYgVmcjqHAcoQ69aU0rYuS5YXoDe8
Ln/8qMaz3mwLFuN+8CnJZyG+C139Rc4Z/TE7L4zcOj/7A6hy5RSENUnxh1e0q1oRj7VHspVh7GUf
VQ2pjAa7C7YNOSmTph6DFj9VgX+ucdyMPiUUvEsvZkgI0r/oO7U/fhqWhYZSpZxOM+d93T9n1F5q
ZSms2gMpE8soXE57qtKehAV8E+UQi+BUH2o7XXvbBG0abIZDRsbeO1nb8C05WueUFZo9QBgvaid8
ggVfh8/mEenOQuL/MFR25RA9MVAvbn15l9gRG5tp0/nb+sv406qINfn/fx/WbxUQYoqZOCPD89AM
tOIBRxzQJFvRXs13A9QeNj+iMzSHZF/cBoAiUXaYLDcp6YHH0GrLSBuO+kk5xrntRUTaLcpVvA3P
cQkAaOfEmQ6bzPXPzbrZ1q6xNJ2Cxk6sJkvhUSXITe3oCCZwxJfG+InyQJgRwUVxoaimufsMwyHO
TkITcDlSFLwJhrUVrEXazokVY8Wi24lPW5jdB0hTnH+/4v6klZVNS5KlX+tG89cV+Y/POEyVOhhK
JBD4IoAisivpGsqp3baQ/mdW43gRTpyi1lF6NFvr4F+lFSOFv1Cv2iFbG1s4CfwBtTvr5encPsJq
dipNFwzKmBMX+Zt8JGEj/shexQcTzb+/emme3n9f880VklSrAcOjRP7fM9QQ5ZwOBiu70KkmqD8C
NGR6AGK1pk1aHDp5VSB1Vd+1vy08VP1/B3wagy3aCmVOKQQr9LUY837wH8ctkYZJkqacqZ6ZTtuZ
4cZDNvheGw7xhSSgaFzD0QYfCn1abIXbFDx1G6YrE7qHoqr61MCXSsshA7FeZtkeoRuKL5ynNCKQ
h40zyxztgJKgpVEeTOsoi8S34QZsLpP4FNI1SolwDaOLHMnNWcSQUAp68RNMriifS+9IgDnx6iBY
yGNK6RAaO6L6JWXfkQRb0v60t+aIjo0QoFuZUQwQSY09lLkO83nbjNF8LI64OyndxWsDRfgQBwfw
I2iWGSpvNHwhlKHbEMWuL832QvkYA7P/aJ6BR0RGK9PRIRmljfIaTgveV3mZYPobbIq2RiYhlAFa
p0+YvlhaF9YaXBq3H9IbXdqEFuG+UMVLIBGdiFA6tYZVne8D7eARCKNhqT7GiKtAkFO41dKh1q+i
22LfveJwoBGIzmtUM00EoD+nFlEHwQhbMuawruhxDi9ivPTlkaDzGYjlfWV2PDj9ByYKfSIR0SVm
ezjUI0EPrCXoM3GVaonSQVFJWF6IF1xyM/8iESzhSp/sV1XCzUt0l8vRJ/tmqeHkR7zB+PfU/qgs
vFB3PYQLl43i2YwffQ9lShvY/yPsvXYct9Z17SsiwEzqVGJWLqniCVGpSYo5h6vfD/3/G3tNL2Ma
sNt2u7pKosgxxvdGl54PYMIa3TFMpMIA77JBIX80hx15hLJCkSQxAXajOrzRLvFLAy7DexT7ziBz
yJI/y2fpQz4vOWqLY90G4uTUqZO2CF2CsfaN2U8MX5YOtcU3avFYqzyesUN29lz7ClX1rIbLOmck
IfON00CQU9hl8gYQGVAcZy29LYIbiDsFhyUlBqQvIisoaVG0MwncYSv/JATKt+iZPN5VVeH4p/XM
ZdGjHUl7uKFkG4JXITwKdzh8Qj1A/rKJPAGs6+HOhT/Pa9BFWloEJxWDrfcOwIlCzMfDztwSFUYC
jEKxhI3jAWh8za3MbHQ+Hclqi12Gbgm9KNiYPVsOw5CnJ9LKJfJNpHuH0XnxVTxjDAaxHdGmsEX+
CiADAclSLKu7GoCk9SI+9NweKNAkRRKRirbrIYp5PbMFON4gXaqprbn0vTvjvGt83XTH1sYMGb1h
xulgMMOdAXVN0g33AmfbH+CGZrQY/KATNjMZSFD2JHLQO8AGQ9oxbq3dAJV6qA/KC/uB8okkpOL+
WOUJ2/RHZ6/4GWUyL7bmW/yBFIMCF7X2ZaRv24fEY7GdnjjnSxhmLNF0u+pUa79EnUKF0qY0YMXi
K2gWwmMnQvX5JdmCW8hmgtadYg6KK95MUhH0r+hWfPSe/NUzzhEc/NW5DHLTb3ii7AKLf2ob77XX
EOiwzelOQtBJcgTSHIWIAQcNmLyabHfrJf1Ft/LVBAR+UGbHRzpA4Yj7IgoeFW0XZyHZx49Trx7D
9sT5POwu/E4U/4uZR/tP79H/Xpf/tiOU3WKM89RKt1BBI+3UeO4Oo+bUOvkx5Buv65Ja2CQ5hoNt
8jhHHkWmKDNgaVDJ6ZTOJZaGLG62HgMOyxW/TYnRjIKl9Doe8SduJGz5XGDCUOEbl9Bmv5vW7HwC
Abx0dkwUBAyYJHakjqGA1NJL4I3AWoXflIdBv+ibe0XXbRnUHbUM/4aD/LXz/L898f+/AopkgoKu
5d7K387QyVQ1Ujs+pFsHQOyLcCPco5JTtR7FBNrb9AZdghdMDeSPAT9jZKtMAsBCBMNsdnSAU9Cl
aLCLTgYNiYZadSrUqAo3szVLNgN++5XhK3xsUWOMpIGSqIk0CZ1LbqXPuFNThlmqWUJadZ6BE2d5
382HWNgbuS+xlEH1L7bZ4EW0EhZrgWAKrJVAkpQw7GAoQxpYP8ICC/AuDYxTEu16PK75TuwtgRxW
qArji1N3f+wWi5C6BTTkOHOsWqxyJFsYCLBk7fHXmDgb7RiSiKflk0fRGq3JrY4RXrjWUzPXULYF
mRnRjsD//Cy8k9EpiQAVsOnlbbAp6YLdelns1IkWCx0jPH7xMZ6HYHptzijKTCsH3d8/bpBCv/zo
CGjWwr8OXUOYDachw0YBaZzQdGQvrAJc1d6aOyhWJ3I8rNz0Ce4AEMiak53o9hBe6BpSn+MZl/aJ
kzATCgsxmRRt9C9ciPqfMOz/vkP+BppIilaqs5TCTMFAIETMHTO3RtOCqCeLYep28rRjC2uI0CbP
LhgpEyx8Fq81lr6ih8biVFv/CIjgoRsrGoyspMCxh4Le4nQLNYG0iZxllYxATpGlzV4JqcSeglXx
vx8A9f882v/ft2IC+0FkGerfeSwd0Fys51C8bTxMx8tNdyl5Tbhk6pNe2vqpEV9U/Ohv8u5BoYSH
DdOaydQDowRQJmMasrcL6s/xiccc12VxopMW/+2QB63fcsOpKR/UDgzzvZX2crEb2/eWblbMpHSe
wFZR6taciRp5yeiiIQ5rOz2LXw/i/5z2lWoa1hW2BRzrNHj8C6os/dNbN2i20zaGRBiy/jcKT0Wj
1ydVJUGocb7CQ0+WNX6u3eO2+SDWzZS28zcjmIwBkYiTf+N91H86AHPZJc7epmH8LxRCU9pOm1Ru
IlHdZ/KhjY5GF8gi8zra4UCvLopyoLaL9LtBPKmRQ/+MbB40NOrpeWBumKjIPerC06R4qw062ZJi
EW78NtoXMSf3IE79fENa5XEuz9qaeDI8y/V1orkTjxKiU34Fip0J4z6l02Hozm12JFNbHQ///RZT
/3PG+P9uMUMVFUPTOPVLxt92FDGriGTWOekj7Va6XXZIXvB6sOABKk0qTzVJwbs1l4x9mxMBMkqi
L15yXBffAkdOWniw5g72jEMMJcCMsJgavB0MBDVyD32vXYk/Rk6PSZo8F2oKCL1nSSwJfaDs898+
NkP5p7djKtARsimrivp3DiatQ1FKikm8kaQp8LlVFy0818hVTmXrVBs3JPz7caDUKX8w0gDlEfvD
y6J4wtrQOk6am0m53o5jQKngILJa/EgMH/DgmWeYoHyuGUzqQYjc4aBB3VdnZg9V4CS7b1sn/jEI
5mo9/eG3nnABgxyIxf2t4aKaMyUi0hiMqmMaVodaQnQG3TWnezrdsxztEP7za9UQ5mzJz9hrKByO
Q2dOAqXyC/2ckvWT2WCYmQ4xdhn1k2IGm3T3Fb9loiU64bshWCjvGA5AY3Uy2UKXqC3KGtYwLMz/
ZEyTlIPxH1GeR7ELQeRLbfNec1ZrGmYoz/lZ5+HY5hCR4vOVOfGTt8jghHjGLYYdg9Mk70ToACOg
uSNu7M3yg/p0QyBK6YamFb81j/cVexbcJnaMJ05yU2XlGyqXQYPd7I2DqSxaCzmZ8k56V/y68OSc
Jjw78Qp+50FItjVPBKpuQVRzrDiVp84BjgbaPYb71xdIBFsMu9GRkWmedmAaxc/KYcRbhEkcPKnu
cutpRwH9neDxtt2qPUdFZ9nPkb9OLhwQW6thuCRsDzTia4IMZI6tTrMc9C90yeUIBGFITvpX76FY
g0G0wpkut0AML111n0w34a7h4Esm+bifqmPToWc959IxzkBcXB0fCzra0Elyr1cCk3p4Dg7r07Bd
fuRjDxkfWfXDM0kPzXaQ7syMuuRmEe2MAXVUNA60x/AW2TjHmVjlwi5ll5iAwvRy0+pBIjKavbkw
BHq4KyzdUjIWDIzU35qJY39HrkzKOWRajzVVhzUAHaLXIfPk1P+lpTYMIHyHqbk9DdacED+6xueN
0sStMmYBQs721Hh5sa8ExFd+iMQW+K7Y3tN+nUI5gmALIye+qSwarENM/EwR78vGkgznUVqT4gvo
OoPCU7j4pH1RfCUxLmKW89BNmah2JQfSIhl9dl15CozpYGhBxk6j2xTfa9DKEWzuzvjYGFvUgLNm
PeQdBZ6J6Guk7My2pq4V3lWPPegc8Y1RzxJHP5MPh+TURjivMaAx+BKUQDRwROU55c9oa+ySG3lC
yI8AEgeeJaPYFXePxiqi3YbjGA+bRIYD0Z1MyZXko1YOXzNjl8D0YSveEalGEtlaXoJengObi8xM
fRw2oU3K2sBwVO6SYZe9oM8aFl9bjmMbTIgEcyQCLpWGZuGUU0AHTitZLV6lLYIMGqqpA0XCyFMj
HImyRdr/zSlTeSU7RXMiDO+Dr/Wnnkcg9thS6tldXoEMOLHH2w05Oywxsw29Pu2xPA5P+Q/DY6L7
2AnJ9mmGM/rY6O1h0gvqqKREAlYQIW94xDjgFUCMHY8QdQqYOCseYSckJ5fc6x5HPKV2o9GnA5AR
oix2Bl41LEhkUjq1ZBE1N8EpoR8kYe6UPKcuWbIbKkRIC1G2uWrTKpEeuDAmRNGeszRB+mjmDIOw
Ipvzr7m654EerOjAeEJJOf6Szrxx4aqHP0MkdQGWbJJghe4JASFpuJF0qdF9yTgA9mDFdetX1Bxs
2w2V1WQpkHZk2qCuLKAbmwjhCTf6BJJj1a1bog6l7GudQOkLxTsHSUg+ZkCZyQf+Ej5jbEqkMykk
YP5G38gnlo2dpk4Odm3L8b7v7fEnrvePxzErAkWlJ9tNzSPRsKLuP5qDmV/l4SI3r2Z/KQj+E11j
g2sLXNtRptesIRjGCx8+QYDVvI8iR5ZcHmPKV5JmXxpXOiif2vxtNK/acIweZxHJUOxxV/bhfcJg
szmQzhOzr2I4/ub8SSp0mDscJabIUeZtiRySV0qx4wdJ+zgziLIzfdoM5hDd5nFsrtF8Q9LZhmt4
iF6duY311iK4o+GccpxXkeaTGboVZhmiK+EXyVrj1213w9qfXOf3tqXH9lLI10W+at0TYY6P/Gab
YciB7NZLl7m5q8mT3FybHurktMQ+5om4uGUSmTP0jdBbcNJTnAwkW93U7lZyo0eBLlKm46/LocOJ
ocI0iD8uYH1C2VMZlw5poHlSJGcguW1DXCWQjCMy/9DE3Lym4hP03pxdu83LNFwX/RC2l6U74qkq
e6f+SimhYsIhIm12WQbG2pW7izEGS+gRmFWm11Y55/2/jOey8k/HRlPVTSZTGBpOIf+Jm3bG0BIX
mmMpYDECo5j1ewyOSYURUUAU5iGAitxWpKwIxyuSPYtujbAGwluHd0yqS+Kw4SXIiUZyBw9Z5RWt
O1Ukmwdp7CMXbVcAYjvjYVsH1IaobEy7WDXnoP0gnKMi9QWNy42I7sYMWqCkx5ug+SYXAV3a6NfL
XU5dQkTJ9oSTT3cyvAQOHc729ljuSHQo9TvDJ9vLq0iGMU8nTzNNIM7QHak/a27ixsaMWpNx9kl4
KIJsqhEpSqvJMN53DTgIITHbEtKAfOT5XcSxexyPzQ+bF72izWV+bt6LaA/Fielpq+j0DVkEZTCP
CcXV+Mq9ER3/xjHqmyHZa1LgJ6uWEK656hpZyiRSRA4iFGwodps+QQCXeMf3+hvTzIxmV98iN++F
oF0c7ZMgTRoopfpQuVnmdtNR5HKNjmoc4/qzWNyyp3/cbW88BJWLhwIwUt3zJ3oJlMut3PGMB1VP
OQkRs3ycKS57bn2984ZPDQ+NQ6Z4kfksK9G79inmoKVWE7BvQHnE3XeRITdlBSA49GDIAeJn2hdV
CvgczW1OpT8RhQrVx++wc8iutlyX5UqVnq6zC/uN4jBBA9j2NfDzHrq6blxKyV6LXyTMv8IBiflm
sOtXgjUY4JExp9fGAV2kcAh6YkvEkHwaHta8rV8bFn4nb/5tQDNWfuzvSIypG5rIads0jc3feCeJ
Klqa71LxtnzHLHvbtnMUNbZivPVAafuN6aUrKN680zvImSg2PyYCM0k+O2PAq8gQGS75rgzK3/I6
VoeQuqTfqD+Xbmqnz/2zcOpHz/QzJ/oAbBFw/JW7DeM3Xrdt+QFRlUa79JcjXWUnAPN0sKjjOhza
DF195EXXGnT2ApBLbRtBCd8o5UBsxskdXpfaBf2Q3xev+mKTk/o/5j269g+XBxF4hHHSkr42ipc5
YvS7TAdJ9jafwKeP0ZLHfY83Kr1/94fuz2a2c3QzveFVf4gwqfudtPsup334vcktzJTCM0FN0iea
tpKz+ZEKbhxP03IfcKJ5pflBa1pvBhLube1Zhw+ID9MvcnVx+Q1bkB2YxX3l1q+b9w2KURU+DfmB
8QPXW0Xe+EXccv3cPFPInWKjCuoblntu2GwXfeFpbdRvffwwGwOezeHPlWQMiLtijd7KsFm4wj4S
txl9aQemT/DpDvUB2vrhXwSU/4jGmIa4UWG+YbyNdcX8n0xSNqvTI07EW/sItM1xuZEjT4alL5ku
ocO0zXM8LTGAcf5sHInYkucqtnFJMO/TjXwmyxAn/3pl26cRDvO4kYKwOhbV9wwIwSkXjAeXz++Q
u2O/Q23a3ysw839Z2NV/QiP+x7sw/3avG7kg19oYi7cubiEO/MJ0VdWJuUNirGErifgGEjbAG8nM
iE6CwbZytficSI5Q2pgXONOpZBf2Pmef5rWHGKlescqcCbp8AOfEa/QlcFlEtJBF6jXhEvRJmI6w
R5oV/iK+H+LLf5/8UY390wNsSjIBBqYqy39Jzv7HR7OgPZDrDW8qh/2gCU6DHnENvBMcgL2ZLC6q
FB+ePFgz+1HxE38QZkFO4cZ0S80Jgby+F5Y30U8FGxZo7Si/LAiJLPQtw63Bb/zFIWKBi4YhIC+P
CiGS0jTczTatYU2M34Sx2GkIDk+uo+AqnAOg2LEHa7vHKz0FEU/kFICmKIDMU8C8sJjOaBzEh13t
JwLoQSWIb/1iMXjQhaB4NT6LOwWAVHqHid1Ubr9m05WUKBUcYimuXCkPPkCy5MS/KOCSJjOHsvfh
C6rKxJZFP33tvK4TyIeQeJBN9MsZhSX+xBTJVe5iOHLoKQYhzXg8Gc7J/vBr1c4jtzyw1rMLSAkU
GEjurhr4QvsR+boedINfEJ5S+BW9zPDcGOQrJ4cpamzcxmD5qnokMl+jMGUM6AhY3sPEM3MvavYj
id3DsXrsK1b8woFXNXCW4BAWmXCs+Cg7/RfcVv/gDGDBOYyFp4+HKvwX7Qp6x3+6W1AZoHEXNZTI
fwPel3yqZyrdlhu3gNQFjXDUelcAXoyP2caF4J1DG+QINpgHmZMN/CzMLZOaPLIHo4ByhskVP5oe
1BHxis2aQ4jhcC+6Hc5pDjPIqWO/RpP+ln2Tm0pG9av4zMdc4Bg5aAeOD5N8WTjsdjZwAEYcNLIk
BghnDoocpsgIw1NSRe5GcArmjzUDGDPStiN8cXkDu+JoIh1oQmTiW5QdhrBCAfvYbvZdkASrpOhI
wSq36jNa4+QHu1D8pH899iaRehRYEBSSOGDg1AgigE9PeNbu4QVXOs93xR6jAPpQtLuNhb/a02Ur
hlprcS7CkRGaZ0lI7fD40Wty4pmP6VnNwZ0sQtJTGfJmi70NJlnESEv8H6GHHMqYVpDfUUCWWlq5
g42qTpG8hQLTCQohrfgHpkbAR4HPpUMTtetA7J9ZRELYTtRyBHBhIu8CHThPBhfajd+hyqyOWFN6
0nLs/+RkkXCwazuLlQsmOYm84RxmVvinQPECVqPAntiMrhvolJo5yRLhozkJSX+A/HNcOcj90M5s
bHR/hPsktUVb58IcakI9uXHm4SCLiNVoiRSxHqyOvO3WfRDhUhL+C49BewHaK9BC4+UBO42X/Ibr
XSIL0nDbzAI7KShTaZweaepg4yTygA3nKpgkZ9SO8Kv/fU2U5X9k2NZsP2nNBUWG9rcTfJz1Zpjr
gngjhgw2hXLNzYCTyX3MJCVaRerAO2FDVx6HjNNJZJvtoesCXEroIQi/kAxfpWS7PHflue0OYnlq
N7clea43p3pzQ9CQxVYqB2l1InWsUQ5KeqgGbOLrPUYsikZ2mupq6XUDIwyTnu6FxBkGnbXr9UG+
DEz05mpGfvvUi+ewOmUSvi36yMkMJTJgOxweeMWIIs1cED4pBj52YpJ4NRp9Cb7HrAh5ZQkQq9JW
ghhkpxVsMw02hifxeHU22TKoL6LCxR9GsiTTJcWe6eoVI86Zpcve5PCDaHWsEGkTocgkNFOeitZp
3ueFjSwkXo1xNiUyAGZje5gM/2H41biP0tsy3Ca6T3gPPH7rolXe5zN5m+UtY8whyXtnIlm9QUgP
pdvMx0w+IxJrIV2N3yZjI3J16nSJUcJomPOk0w3safOd+5u+jUiz6W1cieU1Pxvt3Lb6bN8ov8Ub
QsXD4yrDmW9BdTqPWfFWnZonUkXJFi1uPHTJvDNuoTvbYNoA2o24xhpmnxzQcr6RN3H41lxTPQ3J
We6PhDRI3akqg4l1qNgzbafhOUkPVAsb0tH0IhLssCUPl038wBb9Js6HSPXKHzHd5fLKw5XmKSve
tc05LC+k4WyF5EPPf3Xz1tV49YKN7lfCRweuWheXxLzV5Y9W3XVtK/O1iegZiGUl5BS+aVzE7BJP
FzO7FMNe6K7Sso+mr1y/y/qtXyg0PLbqPtpcUuOmTBcpehmbP3Jz0SlGl08bzRs0yIUrqdSc1ZtA
k4nBOco4vc29rl4n6aQ075P4WoZv+fIZwwx2VyW6GM373PyK2j2lmCfebxi2YlfrfNUkbYj9jh0t
wA8YJkd8aWPBWn1JHkc5D3IiQfMV+VY2XpxTN72jpJ3fV7KDmRyF9h7Hey2C1rot9MqMTyJqbXPf
D4dQQufhU+n9iPdkDeKO7vQ/o3YnkQCZiDgc0NW05PmbMRzKs6K9LMWHCctFSo6kHvBIV7zw9ho1
l8ykr/K41OehXt/lIDwnajBBiy4YewY+pwC5dZM+ZWCXy55ixWjPPyv5Ei97IdqHskuCf9rgkbJr
3m7nm5nHm4BcpLEXZXDX/sU1IlRiihjcMQ+6kLozh7GoAoYu3Xw4KLGrZ17eAd1itXOXzpcZCweS
mAlotQXNBhkEiJZfoFcInyHmkfe85M6iHuY8GNojre71eZw/+Xl5dDZ1CiY809in8jEdDnF8yhXu
V7Cgpz6+yhQLkOzc3hPt3kb3AmM5Qob2Ls6fU8IRW3tp5+cl+pqHr3B4Kus/GntMQtcytDnlDDA7
fpT5vPDNvFex+Gx8ih24UrISZBukXsduoGHMK+XjA0Vt5/GVJpD1faIzpg/izu+j9c3zVy15vAkE
WYN6aCWfr4qJV5KQALlQKwil9PqEFROGHjEW93jED1HvtEqy48/16YHUQeK0da2kk4nRSngOaX42
Pd3Y838zbt2NJ2xcwukx2JsE9ibE0Xstd118Tc29qKz/kgvsjMKplM66cDNBRh+f6fycDUEonqdo
b4innF567L/kM7THqb3KvKbllkWngjAaRvnmaHAFKNOKXbwgaM24JxC603FirO29bs1dJx/F+iSo
LyZBYaLXV3teN2+GV6PBLJBALPla/kEVg95TOhYs/FzTW4TzXO0x40nUQktcWKvg9lnsaH4muzlj
k+BexCvdH7KWYsxLd+gwx32i9p8QWmYHXquAX5YXzecknlmQa+GUqFd+GN+0noCa/E115ipG6hW6
CnaiHJ54NXzHOro/uvUOInCIThQDdri+iC903Qk4s+nxiFDIeLxOvlnVgdGcIMB4L2Z/6CVfxVWp
BHrroIMboj3BMWPzw/hfm28o0VhRuW0M9UVli0ulc8k/sDVs8+anCr+q+v0Rfkn9W0j8f7e8MrG+
jOJHHr8V2ktfX8rmh/cwTs9F54nm21wAETstWU19ymooI3qn0Ha58bFuVb3clpA3af3LllovJGYD
+JZE05pvmvargCBJrMh2GK3/mcRvQ/S1LK+QKyTfGH2wVOc4OsnoCIknSZ+F1huaO59BDqJZnTNe
Irdb63XqwaxORfhc16dRQNbxlHAX8OFlr0PyOagv3BGxukv7g7xWo2HifpujN3Snm/TQx8dYOEfC
qf0cUx/Jop7f9PDUK9dGfYGlbJr7XBC8uwoKkKeNG6tunOI9W9FpJ0La9APvpP3UcC+KN1FUrVgC
QjKa6mHsuB4EzjI7UDClThYbfcHESZPNH8IlKF4AixOQBBDCbzUcMLCdJ3u9Wh3YzGpltMMcXTJ8
0+OxjW/9iE54i5u9oHdBdpiYcGt0qh+dcl6lW5sHg+pA1Spd7ca5ll4bOXKEwd0MLr8aQ5ARI6fb
OYSVZKGy1L7M3qIOYpx2QkhkCFCG//hSH2RF2TLeNoA9uED0SeN+yP11jzWZCHxZOdWGTThjP/j1
5HBqrVbDv6tHn4sU9MUZ9d+ickgiwSaok8MjdxvZ6xOK3g9jsqeKVh6hM57WUtzk7D+0D7P+EMx3
vCZG9sZfS/amSPYDN1WzPA01hmrSyW864ViFZer2VLnigFvea3VvEF20wMKlQUM2BpruR6aTPUEl
iVdSLwTj9DBPRvecxC+58F2oR9F46Yx7uvnzGH4EiB2Yn44xD4UShh2VYfpHf3xNCaHWN4ZevlTf
/Imn7zh6z5IzrzZJv/KQM90qryRPavhRKDS8JswcV+JctuM6JlNTEwESCn/k5c2snjM6rfGeFlj+
hvFXiN/L9Dse/6jpSaHrPrpVyrOY/HTKs6reGvEp0/ylolf8V43+mO3HBmPbWgZzVevn6PEz1s/x
yCmIv6v2pgK/ajBEs/iWm7DF8NBHEoJxDPMQhsK2GBxzANVxOj0oeMlLdavnk6k+lQoYGD6iuPjz
kAPi5iYhqKlK63ZR75rVXXx8DNJdHF8L6T2W3gXRfRhQUnXzFsl/2uJ9BuSl/oVBqYquuXgyRC9t
rUg6MWf0980SGL21/OGwKmVesuw3VLjrzgPE4o6zoKamhPMftG8K5YKW207UA2FwhXKdkydCrjGt
6gp6yKNWXSbObtuFdnu2p8ENq3eFNND8FrGwSmDHrnGPJnwVJC+ewv5JaK5IP4r+LcFxyYqwZMQc
+RAU3eh3T/TagMUxjJX00yVOPtBuD9d2VCaf0yiywYKcIY6UNUu8JRM+CqVHWwKystHmE+Xmj3IH
oqapHIP+W2XPH8TTSfhMrsC5bWlf7J4y5a589q/YYIf4ivgqTdxF9DrdUTHJJrvV3RSR82jBVabf
Os/5k0QQwn218G92imlxvG+RsczW1DrvhbirE1SiW+g2TLag23IHQUoWA6qDLR5+EYwQsN3JPP2J
hgMUUe3oKpIvUKOZQ7ORmIPhyzb3BtUmqa9Qj/K91Mh/PQTsiI5Djm2gfTvyLXljPfmGhOaiqiTE
k9kSapVMWOIP2O4f7gO9IkvNxpPYPKG+6VITLSUPSukiZfTYbw3cCYlNZgLaTEYUdqtXdgP2HE8+
YHzd/CbvUesPLygRDw2KwEAXaLfGLpaGPt+wSX3wdboKLu2P2rsPVBAX8Yukh1hBMUfV5hZbdduu
zO5sboeXjKgew5YxtsqWSmLhb8Tmf8CJO9MGAKcK9DPviyPB0tlV+AQ7EFm9wi1UgHGRv4YXHOy9
P2HXg+Ki1AWpOMKpp1XV26LCJkgNRGkFiUdYt2Qns8vAlyy21jrTH+C08AbrFqNN23KNU+xncPMf
UeU3LwoQCgxt7TYtNvoD+SDYLcIIpGqvydAzHteZYCPzNdMdqiEZtmPcd9fmQ+gOsoYagFHQa06w
in3nV+Y6qutCwOdP/qSmOJNEfhLd4ljKrVo8RfM+ZfsVjkO5NxZ/QoI/WhX6UyAVDX8pI5ORBuF8
AhInnyRpA2E5KgKndlohDpDPoPw0o03kCCKJ0KG+vEkKgNExjJq0iE/ODHiTW4K5tj5Uf6TM70S/
VA9oKR+xPzdu+d6Xfg6a79QMZrqDYBqyN6ZIZeNVBXYpq924ZMKRTSWTJpkeNKBKZvjwNHOy7INZ
3UXfvbA2Nkif4z0S3PmO6YDtkrAB2SILih51uOUagD5HSe4VqIzRmM0r67quYk89TDCFXzsBuJrE
mZfNtd+AZ3HP+AgP6JvhSvA/eFP8C1eo59ogooDSJhiAeD7ywxqLHgkIXQTfA/wou/voUWFFcs3K
2fOOZBsCqNvssonsPldvbT2jxmYrEs2t0oXuReauI1HJjvAQogRA8HI0ScpKbSW18GVJvJTQ7gFK
qWu3VB3FktWSsYuHnjgQ7nvEjMSlkLewgoZ0VMVIRNb0ODdq9zCnjeBNxVPfX4aSe9yjAYY0CTmj
DeDWm9dcP2rmIX9nnUh/Us2nlqkoHV48LDVjbiCxN0y+tASlGYwtN48rmluTTKkOtPxQURZEa2NG
pca2UINViqhS8+w/GBs2mDEcFhscjDxUCqoq8rVocmSSolJZgnujLJln0tU4jJZ8E5+KjB6KYJV1
OgUrP8UkEEwfPGOs/DEBYtEL3k5TsGI+4YAjpl5BvATEHFWnfnEGgt6YuUSnYP0mbMvqdZ9bPmWK
IZdr4+W1RRuBCBveIhEA2/RQifSVT7IYskc0PP0aSEFgnIvkoqy9XHfzyUl6WxeB7Fx+Qlv60gxy
4HMHh6UVZxQXw2JD+hzEhK4cx+icMSZKzipiD9XB3O4QnPPoJmiIQ5cIF93TNQ8tf0E4BvlecGHJ
mpkhz2scF6wBYAM7JGRRTWmIAKlpjxuwYxAZABFGUzbPIG/dAY8ohC7TluIaRIVC99AJW+14RbzY
BH6Kn/ktvYedjZSeuTneS4s7LQElcyxcBudrmHnI0YFLu5VJoi3xPVAAt1q+aj0g13kydyDwKwkS
g+RQMeHChT1ah5uXdB4yakEqBfQr2Un2ZP2s0/SlnQlozQnLGYNSdJM/mD0x/knxar7ZsKhGf4lL
MLNP0io/Y8o2X7pL8qR8S8hcyMy/tH8iNLpgrUHXrBJD0E02Xu4g5QVXYYUICbhYsXC9gFgBLdHg
ysIa11vuLal1ONpaDQAaCbCgShp6JQvWFSkRmg/29Udm9xfKG7kdUJrmdPItGDeh5mhXJWzJQnYi
J8QDb/ufRVmJWzZYcM4sCVo+tIhJgevtdPM1pfj5BpwEPfBJwZU1pYSZcCRcC1Sqh6t/cWCY8dRy
mGOlDekS3xZESiv7GgBWCRDkgxdPdI0EEY5p3cbsXjrZtcAAcFLfWjDhPij6g4J8rN8arZP+8MPE
HP7iKIsnfCAqe44OoOwtH1wCLCUw0pwLsHEIT2QE5CS0rwsgSoxMuaKsqTMHlwf7t1TuuTvhxPkA
uZsAntfOtjt3YY3GHSu4um1RWxKpujXTXVHtQpM6zC1hNxy7yNkjlFphuFhPVruJzFBISmHVJtEU
TGexNNF4a+XP6o08dpGGzHAVFPPHKNZBqZx/R7Qf9mgIV9JEFnbm1/DcyECA1C36JiODRAGEBxVO
NAy/6qXH+ilWa9lvVzkSWooz/zVVB61CpnNU5L0xHqV0rzf4FuxodB66BUdK7mXNc2wG8njplP1o
BANRw9ppRpUZBxSm6apnRgdWZeyLgnqip6ScXh7jUR0u/L6UXvj+6uYq1mCgfh66ElGeoc+xrEiO
1fBEJmj/eJoAhHtXZHQW1oNQjK6goh4D3mff/oUeNsJFF8ip3Omq3RV7oj0a+arT0nCMuwP1yCFP
1XLqsGG+Y6hhm8sORsT8RMyYNR8HpNHA/OvZNWPsDiiC51jVb9wF0/g87RFXRfWxkFxubKIzE9Nd
GuBhoJstQqy29aZyT4uqaHjRghv0rLQkNl8UlEPNlR2Zo4omeR2OPr4t/hGL7UuJfHJFESZR8MZF
m0g4za9aCsWBEQoAKtCAT4B9hNNU7dPeg+s0DH6Uv5F4WmzkD+QYSjZ16i4KulhcXzwgMCvyfBsr
SwiMD+G4mKuAukb7TZHI6gFifkBJ6XJGMsLTKJ6WwpY+qXnVUHukds/ZkZgTdO3UKQE2D1bU0jBI
B6X/WF0KCJ1zHiSqzLb4i3isEInNxAE/XMOwebIlNAahVXZ7ibGpfKLMTN9c1RFDT7BhtxoCMTsM
ksfZhHEjIX67PSrimTUVywDRalFM6RvF8T77XQhkpR6GLDCV/0PYeSw3bmVh+IlQhRy2CMyZIilq
gxIpCYEAiZyefj70bOy2y73wdI/bTYHAxb3nnD+dCQyKxJ0Kj6rfxkBSGfnIM7TgFkPy1+Zhzrn7
MmRSaY6kSZ912kbQd6G10hrs2lmakxKAkw6tc9J6GQdshztsVX2or0p8DoOjmew5lvVs0Zgrk7Tz
x6bq9rq+Nh47o96Gxg7nyIf62b1oAhgHL0p9zaEFOwbLTtI/IcHU+Qyuic8yz/GLXEWA1QIxK064
5EiiN4jCZT8wMpi//H0brMrkTaq3xevwfGyGdl8OB+DHsaFR589u0WF+IH2T1s51ChGqILcxQA8O
rbL107mqzLP+PWzedByi29WQbiVrAWjQnuJ3hqviQPcEQRGiE4gz5CQHwWeYOsDMyQIeW9Ag+0Hp
MprexIRsXLWf8KK+hQf6FW4+QWBUArQ5FSVXPbNq779hIsn6VzBURCKriKZmmeJvfIBI9aUqNTPx
GK7e24WwVd7rM5ZZGLJjrUXQC1JSvGuRf7a6DaxX093AmGdvS50aJjzAJSMXNBW2SIUTOeQW/9/w
J2aP5W+rDqIjmk2jcMEFX9wEbggcP5iLxWRUzhYuNnY9BTQuoCzX0m4wlYcKhOyAsRHxNuBjhPbB
lynskJ/GRCl0CE9PTag4sAyAfkYQFCxrxHqApHDjI84abQupGPwRZw3cHMZiIEfPI3M9n02aourX
BTMgjpgRZcCp5eYxUz2G2mtjYxwg4qyIMt0ykxPOFXBFbeN/2xFA+KOt0xVGYImNj0dX2Iw8CKMb
DYOw/UC96VDu+KH9eg/JlGhdPKxeWBFg1kG08q8PKa/Cd/FT359nY9re6fDQh4I/weeFrkhxB5CI
HSTNjg/gjKDbGLmjbIYCoVURoNdYnPSFW53BXOVgimCWvwFiX8o2BTonDb+hXmAWgJwWnSW/wVyR
SE+aB/pUjmZaJ1pp+j2S3shdoyiEX4rtYmDZnEu9DsHMRopWnIItbHs3+QORRhmX1N/pVpZmYoiB
UwGGBfovyfZf2BoS6Yt6Fj+qI2WPWkBTwgsdtp5NONX/Hy9DF1K3t6UyaYmx3zPDeeNWEkYi8dXx
N2Umg/1bvwQTC97Nyg6O+Jz0h/9+Nf7BgMQpTVMkRQU7lS0s6X7Tk7z6l1Caal8cAZFAr4/p8nHB
QvNT/ql22jKYPTyMI5fWIdymUzheJ+hcT30RWeN7bNHAHXLF9rcMhxArtDbvc/GdyBMmzKRZjoFz
qGz/+4qNv3ub4dwniqYJN0k3NRIULP03xFepS+IllSY9hvNkHu/oKKbKLaQsG1nWW9VRF2SJKg7m
qj8WPiFvzRZdoLLsZo/pY6rOGbVjbTc9PYlUdoRrcYqOHt52b2NmYTgBZjcn8+g7u9icja6/9e0F
/K3p08GcPkSoumi++2NzYMy8jY61aDNGoDC6BFvlqj7WGJP+ifbzj4X0/+9r6aqoaqJJLCwL7S8L
SXymQ28+K5i7huOf5H3w2f80NF0IQHbGBEvOiT+FlD/RZskRup42Y8/CKgf+5TQnLhY6Z9za29eC
AvGYr7HP2Od75dLB4LxQ8005IjFkiY/5KdtimAMubhMob4c/F2ZCFHWO5qmkge2w2NAqu1tmLIaC
UGnIGqnd3Zql5dQTYZ2kbnGW4XVms3QKuy+dqq7ukt+qT+ANkmiEdcgk21CPkwJDh959WhD94Izu
KCQoRylEgchoJKG5xks6p/bCHC6CGTHh/8ChGymSht3gU/lEDmjjKIhWgGq89hlcO4zV9V+iPgqC
8mbsmHc87T8sPP3f1Lwm6c6KqJBUJim/OZBYgvkSn7k5HCHDaeY8Hia4q0K88jsvfdGyODHRqNDc
mHoXsGkJqUDt4MGiIpm4O4Lq+wxUew/GxgONdWtrrrXCaxbYRhqgvM/SxxzmuYbCrNgbD+JBFhnI
jrBDNNIgpKZqa+cQalD6KGgBPW1lUQmefR0c0wV65DFLbHooXTieMElBVUhC57RAUnPrtohgwrFJ
wQEKlYyvTvQ9sQEYdgvv0QwavzQqqgF/UMREyKzR0RL0YDdLwAjpQsfxObjlHh+BdJ2wd2ZevfY7
B3cy1JlRQsaDq3zgexUsknzqj4IIkB3YWRdthZcBqUXUBMplmHPQhpHHQZoaDBio+YmScZ5bbTWe
vSfonLlDiijp7vTIPjsSiSBjQKl6r4u50Hkmy/EAS4yXtbl8Ww4T5g8Db3D5/iQmQFyBZQNeILPC
qOEFAQfjV+Ja2bKYBOGQiZMmCQFgmESIutmhei2pKKH3MMXi57DdUoZkm0c4dqCj5c5a+4J8wakb
r/p+juUCvQ4fopeXbphGObEAgGZ2Dpw+wyKXESEzbyQp3Rltb4BTuR1wDo4vhkLq7yf63xacD5dq
G5NWX3YKyvmf8Kzsm94eNj5EiNbR5/la7ADr4EhBD6dEmNaZrfEgvzCUb/DvpFae3pjpI3KLUC9d
rGCLIgPS7FKNXcwc/XFcL/i2VaylX2TtkXsggBUpBnUAarl9ds1w5AvWPBMZEtG4cHpGibmtx64M
BZ97skFTjIYS/9Bml685YrcvfGDQAoKFwaN2wcdCxMDn6n34GuAMTAlPRH5+J55hGaLD37QEHNjN
JN0g4G2/WRa37idZkvsqjPx30KZAmXCR4derPqD/lhevmYCc0ZyL+aQ+V6FtnuVk/qJJttNZRipP
dRkq+/74xgXEbLfmj3WfPFcB+dmMWykX3pOvqnK4apaoIDgtDxJbeQJvJiTUIBlETuOx5lCrIVIi
wQh2WZxOmMaOE1xbBBFeYHZwgJQ9NfAMe++wUScOxObJp24z0tbK3gZTGA1FhnuGKQbu0R80zjx7
Ehtq1sa9e9femzkSNvwsu3H+AZ3an0b40GszgLrwKNcwjyVtQq20gOOVYqfAXPMQnIgevxi35iKc
9cATUOkg4emmwQJSFpN7rLsZis2lW2faT9l7EFNmW5NnNe+sOYd2E51QROrigtIbl48m2PD9cgui
kDdIJHvb4XtXujV7u2h6AdY+7RQq1BJd2DiqbqeD5LEuNBMUc6mtMEYTDuR188pUz2ly5n+0n867
U5PlBGOQ2esZKTw45uk+Q5LSxSRitJooxkX9ahc8AkSM4baYwZIS5+j+bqP/DmEcrniodbe+6JOO
kDVmT7Y8MQlwAQ5cxFA7fU6I105PtswwFTCVw+MGEnOlKzVxOXhOMZEfvOSsvnNp1Kmtay24KGAF
asG7hp1r7cgTLNRXw0IoNuGZEjLaxZ+kWDGFSxbDd80U7JdchSkGeEk3TSO3+wCrhrnlQtceNwDm
AHCSdvkkm8ojRZQfzc7BGRV/Fp+ciA41McgK/pXqjf8SYrZbBSAnvOwKDUXpVp9MC5Ccj3EJo78n
7jU1Dh9L7C+kxyw5Q0Tne48bgD16oPHqU80GbOQg4XNrepdH3RdjHeY7zWeNGTqifGjzn9xpsZpB
upKX9IHDR9Vf610yw2TjF0YDxjBK36XPB6ovWDm4RzE+dkKGrPCr7eGDq2tyBntTph3c7eHMpzUJ
yWhT6exTO/BRoLzETR6Lljvqad9JyxzN870KCz1Ixdo85G4LDHNJ0WE44QgfXLmIU7JDSc7A/EH6
+vSebODai3ft57mPiSZl+OUOoLnUhjh9PqgH1qivEalUzGPx9yeaziZZEIJbl8+qyoU+jxkyPmWM
COFXH5mJiyR0E+JBMzTx261OlLCjM0awTyaw2cNFxsQteutiT5i/bgxt0SpZ6oYNwKniKdR5az40
XsUrVruq4GjAL1QTDLRwDBiYbnpRgdnRCguYrFvIUC/SPxQOsvyv7edfCoexsPhLCUeaWNn1jQ7v
Ycym8OTMKSI78202zSUzjiPyouqN3Rg77/ozP/8qxRWoUOSIf5rY8f+Yi8cSlQa0Tqim9DlPVK4E
j+P+5RWMms1DT6cWfWJ3hZjYuCg36HC8fgG246AfhAGka+nQ3QRnWKZruk/mEvm0vwbWOXhssiU4
x3Mm1RNc6O3RbmRT+Qgtj/hIDIthw6nMrj2QoSSMGd6Q3fCGx/TFHZzKYXkiwsZrjdwpF3Sag+ux
hnfwlizNL8SgBdYs3RzKQWxCScCmZDxtrIvZOhQIOYU578+ojPSIVr1xegV7GREjY9zHlHPCzFZI
fxGlqm/1O7SQApsDm0iXjLMEHm6yoTdVaVB++hYNnxtv7w/k7ddgbZ3oF+kCjTNOlQOaH+jtheML
V13fIuAot4mFkBHlL7mBXq7NK7xllqF2ZPJvXfFluvHPZfw13aLgAqPoHBbUGu8Vc2K4/UWAqsGu
5lnUXNEXfiUSJgtgO6ZXkgjlWQ2Qm8MfwoQA6UFCqW6lcBZBbPRKGKJ8DnfYw4fXptymgkUGchJF
fh6b6YvPzU4gOqAzAJK4vuHvcYCH+d/17P8p4H9vUQ08WeDNMhaRRPNXcvZflmUrhnHs5xYUcd+T
9BMK4uHOeYIxC5r49jNCV2+NJyfLjaNahP/lzzlgRgLkjdPNFLyxwABkzh1cZhhGdiddmvXY840u
5NDCSM385lOiWc88ilLCFt57p6M3b13RCzaiZ22B9LsjuytWXBy/0QvpFnWbj/DfZTBn2dUE99eR
+zRaLAckbziQeDDPYSxDYS1+kmLMQEYKNzEis8HFXWkSTkUw+umDUY2OUm3dy2t0dj76jmlpOOkB
BgQ8J2pn2Id+MEHONC4399dC4xVcsO5qUP1gjit89IHk9wFLkCx0r9MYlrFMSaShFmlA/azJS17i
oiVg7rWH2nIk9SrHSQD/D95Tj/w67iVtu4ygh7PWGrd7wOP409iQM34RPsA1X29pOEXuW2KQYxd7
tj/1xtSdI4TuBrP0Ao5xO3r3noYzEO84OWG0SmTaPr1r0xS1Oejg+KQotKti5OJxkc0MXjoFeh/O
0BMm2+o25pprM5guyYQHwWypHDw1XLP1vDyU8YxBFNu6F3DGRDAqD9r4WgZt8R2NIIUA3JKWctwJ
WsCaGdsLr7SOGy9/SHKH3c2GBSOYF3xDB7a7m360Hx0MAjLoiSJ6k9+CHQDVKetgdtgZifWoxci6
ZCjDLgii7Pb4jd2YuW2kdfMt7PxmggfjMb13p/Hj2FUE55Z+x3SXAGjPi0pZjGXdd3wZFvLk9dXj
bhMA8ysHRtZDPhGh3OrjJEjKv3PFTTxixGBNZCIv5ckyUdzOYmh/YDemjeA1x0cO+joJmOq5fpPW
HOmCG93B9iXwKh6hjdA223A2c04dunO5oxDCdEt/APiPExG4cN4TMcqo9A0eBwJtUC6im+3rTSRj
c1+d4H20E6Yksaddhde4BUCb4IXHCLvlNQcVZJ9Bj0CHgYO+7FXakV42nbRLgBFdQ166iKgGYPVA
Swg+inVgTPkX1fAm5osRb1WXALXWMMVZ/2leulO7Jb+tRLyRpGcr+YJvIv1hNiGrfzd//b8biSXh
eUjeuq7iNv/3g00OQrPXOnE4dltcbYjwstCE8IIOqxr7QOagjFjXvKIDeWv2UzmXdjI3gdnfjbs8
TXB9nYqJy5YTPV12lR4JNUidPg063p/oQ4Ojko1dgnHrN0gifuozx4k+5TuRUos7X7+BgtulJ/ww
1MfUp6QLaV5tc15Zbks1Ohc+kP7BwyNkcU8bSW9zxl3N+GWDGcz9HdsFdKgtR3Gz4wXldKMqhUZ8
0a+Pj2j28spbfzF4LSfGse+Bj3GWs+O3Zof+hQaciYY5VTCxQsAnO9q2Y7zu5JduyxtGz4Sn95KJ
n3zGu2Pk1G0LmtyDcsuQwWPMAtrtmN8tal38mBic/nAc0i1ZTFluGaoKDe0JppbsLp8onNo7ZAdU
yWeYD1xkTHl+rn7kyR1+/5h5SOXJ9z9gBTpTligv83v0hkVjsWhOQKaQXPnuZB5Igmec+ffd0232
jEBRliPYk99HBb7jTwRmvmxbOFHbpKw3S4gmGmSbLQZKscchxyn0XEALvMuUmYkDSg00yS1lU2N6
y+aHzKDnpcG14+UVutvxleDnt3sARViPrTZ9WZP2li/Z23jvEt3pkNDoDnR7ilfgRmV3yhVPvGnX
prPDPThV/xrxof8++7R/XbgywQiqJBmW+vvYU6iFISl7mKiwCu9wwJn1d1veTnmj4MCxQ89HMTxX
gOuZc5VzHAffce/CWpRNBTG0gi2dGyqUxtN0z1nQ7w7pm0qgJvDBFciVWXRsV16MN0WI5MAzHnPg
uN6aAw+PL3mPBecImYl2evnvb6b8yzdTRPxlZQkLUkOVf3sly1iPxWJ4DccaC1WAw8AVP2n3afPb
whag847QhUoPj7qC5c6k77046m+M7SXKe3bAUQKLVgjwmu0PDpumE7ztoGuCPfjf1yr/m/0Pqh3C
FzSRXcT83f5H64NCNkwuFvsf33Li4GBGswxuIBaRd4kYwHeDSQN1GroeFXV8tetTG4NvNwlmKg0W
R857MGw7qAuG+/pE9FXi5WhL7wFYCEPGgNJ2pMBrAHvwtIYTVQKHJeL9qJ8lugfXu6jmT+uDfadb
YuommTa7zjBrSE4HbxlmVrGyOlgt87Ce5E+sA71UdVXc+oBTbsas3jMC4zTEiYwDEaou7TOWbJf8
jmQcSt/nsMEqxPrkda3r+fNzJHB99qvuBxOOgDDV2QixRFh12O1Mv/hLOipl/5qb7OEwR4CKQPnp
hCAuedZBnLMhbFhjDLBgJD2ZpcKUgxWIp+K+fq9XPRTgJb5wcHC+y1tBsO32dWQ5vjhlXnwMZ+Sd
BLNiQe/8C6yHF1PQyIOeJAcMJLMfvZ4FsIfc4IQghlENS5rJiQtLA/STQLoHFA2H6Z2Tc8NueFOI
drXsDnS6XMGbMrrd28/Z6+WQULCpSbtmQMXc88j3stbwVhyDfBAMsLFDgL/BgkP5RwgFrTCc0cc7
zSBX6pacdg5u8nAN4cegw0ZY3S7ABV8xzOypZX5TZyns62i/DwhP+do28WVEA6TZUcBeiVlI+YOb
bfKe/0FY+S/vF7iOKJNTZOH0K2u/jeMjcuAGI8qrY5C6YM9eCIiDBneEN2evT2x3Mck1AekH8g1x
eaWbB8wjJ40SB2e6cmYFa3SB4I3jpJPKY/uk2qfi/CoYZbn//YL9y/n894sdJcV/qfD9uH1mes/F
9uOw90mOAu6huHMzgSx+7QPZjkOHpiyIjv13B4aTuTLmMPmp/IbKdDd+gnu9q4/y6rUjVW6N9Ogb
m4xiAVPydfXLGS1WglnNIjr+95X/A5fSCUX6623+zU8uaCzfGIysOvqEAXIGYYU14qlJOsJoHKZB
4TCsbpl00lXAZgc/zvEnHafHfu0GeyIWz8VnhR89AhL66BWsiZYVZc40xt0niijz5uN3pTtMajmc
lOwPm5smc2//3l2N30AXdcPCDxAd7t/vfZsEQdV2LwDAeD4UswLN8WvJqBNTkaReZPASmE1CuWu2
lorv7MIkZkZfhPTn/aJvvZxVT40If1SDWmqju3vUKG4PBEzuoTdT6LRw4Ec1enVo9s1Hsc/2KdXD
i5rf9pe4ui+LvRlpkOym+uAOwDE4o7Z/MPhESfyPr2kAqmNJh2+3qiq/m17nrS6LjSr0Rw7ODg9J
cVK9+3uLM5DGdcN6o7jCJ54iT/x8h2teeFm/pPnSZkyyuy+mGgVQXXJkTLkjkBiAAp1MtFF/ilX/
Q60ovTPqyM+vDb5hlPMFTiTo8JC2LgC97hUT1geEwmm04VjDb8UmHY/6l3mrx7uJidrkgT31xMjX
+HfVZ+rkeffuYyBHeAbSZZYNs3fK1NxhJrWhukOwzNB2MLGfcGQ0Q53CL/FbWPP7h1niufKBrbaC
I3bKM3htBJy92yMtb3mwjFONOt6YigthqVqXNoFmTOzaodJudT8XJuREwoPTmvkAreUbfl91gB9S
Izumq8KUF6MpXCLA8Gf5maS3fbp5rnKNsQ+z7PjawHH9xMCguT/opy/hPHvDKloEMdqO6HLkwOPF
sd5ckPp84ZTjhK/Dt6g8PfW5li8GzJodUSDqgs61WQIBXrQl97q41qTWIa0Gs0OoHYHqSPZjT2/l
DtSe7MbYL7cODslMl27yF7vCh/Hykp/kbFIrzZoLs+1qeacoDb6TJRkZldtj4IXb5Ix4sQtmHsMM
ncZ4SnI+zqJTjEtqPn9ZtvGRrwwnNulex/MgWQob5TY0TnIktQqbhjWKlWzJ2ClbGgiziXHnBPvW
d8qmuuhfVuzIOxrU8kS2KOhJd1EuxZVqZ8sxVXLNKNL1a3KrbvGFb5eN5xtUqnLOoBPCWA9brXW1
NbWydiA14YdM62Zfw3LkxVo8P4KjFcHZZNjDqvzmuXSjRMAa5TrCModx1I+gN0L+atpiV+0OGzwZ
9sExiaeMxbxkmdC0no29COXBxl4ripaMG71+MmyC7+4AAgVmmr4p+2EzLKBB0FMuxQN0D/RbrjVa
OgMRdQQVxCtYfzC+zG11NnyPSStZlPxZe0f+3hqnKF/Tu/DTCgCiYhXeuNkPYcqPxEGh4OUpFw99
pm10Gp5hw9HrT+SvasZNqpbJMnrjCVx4YDiKlTDsS8+aMknHB4IWN39j5GYtsjMugKjgbzL2sfXk
YX0xf/fvhcdzo1h8o+qveO9qh+H2gfOcg93oPNIWPQz3sNskHBJYDFfbUzVS85HE1yvziAOH1TKy
IBSrf3vNWQxzc1nhnOa78kZH5bMvl8JSn1IdTsojx31pQM8vFgDfh9ElmvjocB0cpR0fTC4COHg+
xSiPrZGhPY8qkpxsqm/AZWGXbBnW8zucMdslCDKztnDJvD/UXfZ/sOXRXRoY2WVKwXLErO4TeBle
MjZF6t2f6Fd86zoVARGdUXbGV2jJ/K+nqMZ/D3IAvJhdsqJLhxUFadmFkRbdcaClUqu+e9rG9chN
hguGNBu0AEql8CYemId6YCAzWn/oxkvmOtwdAXt1YTHsBYKbIruei0sDU15HYfvCrlOfPe8+6v/Y
BS9pHh5eNyrKQ1e+BUdl3va0Mc8FYZSeefjvE1nSxiP3twMN6NuwTEWhw5Ck3zoLqcjCzPCzDgjs
KKTXTPkS4o8nfuNmyCodPsTinoogN4cnjCNL+CwgXKvy2tK+G7bwMGvw8NVsMcAD2tzI3TaOVgnR
OMUq0t9pmEVhYyinngyAIP9MYaySWIyFVD7pDTibx6r76oiKgdtRLIUWTe62js6Dsn1iskQb1S2e
1c4U5kEAFzy3K+kUPA8tWm62nUcIpShFlbh+JTuMEHHfCjiR5Elze+ofbFRVt5L9g5J5OKOSPZf3
C6tcDvkxVtequcb1XATN6iHiMv+6J+kRpYAhrseqXLpSzWK5HWTQHpH37zV8b2RU2+wIHIGLtr9k
wXtUwWlfFMFeEY4pcVnsbW29bIuFac1yKIhPoGCizxdPdVnmGOqPnnV1A6IM831uJSDfM0nfPLAR
hdmIfRT0v2aNbX22xs2ctuyZ3log5heTxjDC2YnuhQJZjbaNf2CxSIQTqWspZTY260kFyEkXcyVp
KRBLFW0eqBSkla9MpdcpIytLv/5h4Vj/dJ4iG8gU8QWGYPQvc2YhlUhnfnZH5Mipk709gdWm2jsQ
rLp4bLApwxfDLp1h9pHQaaOHc4l4RnLmvPY4PUNUt+Nz5NV7RC/TfA2DUnoLnZHaAHfMS9x8PUK6
PNCpdINO+p2eNAgLiYsp5zQig2u0vlzni+dW3yVutcM1Spn5c4rKFTyV5ySGFUtaDK5m0YK+yrac
0E33Fg3g6Xk0JviHYwLyILxhjQSTrBjMRbD+lsYRsLZMGW5o02qJeqIhHq3Rl7j7t5IrTdsrRpqm
RAitHV7ILfp5zKUfC5+pE7KgdCLiNbHlNIrPdIAd+eBOC6dKm0Aoj+zmjF8HWZvyvZxrjBRt7SoS
DA9EjqgEB5zY1Q8kbNYXOKacUJRZTBgFO2EXWotL6P/Bts68cEqogVfDF5BGZ3HUIpN0a7iw14ls
5nTeZ6d6mS8f0QQONtAE3mS0jXh9AYTj4bIzYyf+6NbFFHeKKYnv/ZJdR1OwbQOzDRe+p339YaUw
ofjHHmNopKJaRFdqJr+ORfVfGhbhEZu+2nb9scupZG5xF06eHPKgdOaDk6iABsM6lz5SbCyi8kvS
8rkFoSm9aGw2CXwlNX1OWouWS8WPV6VQC7ATfVy74KxQPGw1k/Ugfqcl5DSkQlJ8NRCKkF1MKpge
/SgyOidKjXJM6GAQUIDg92OrhLX6Nm+vudggJkVgCaOwAUcoqNJlHcIkNTepg7BcjIn1sJj00FFX
ox5VX2T+XsHEUwwUHKeEYioqoxcenMcH2jVSRlRPh6rVKlSBpHcUn2aoOzIDUCYu4uuYgonGMX5S
5bQcKOBhmBk/6eO7RyBUG+Xs0XmqgjPV2IjjEKpK1Boa4aLNc58XP0mKz7w/1YE1UyBtzGOACP2S
3tRnBEjH1DFpqKHp+cXG7z9Ldf+ErUtEbGXCThRXav4jlrxZgAvZUu/gjooF83WhW8c+PSTCzGjK
Awn9j8HHkQAJA+WMUDhx+Sar+0oE/q3ucrMSm0OV1DaWDn5/Esiw6OC5F5OkuKqv4wMqNgRxddkl
q6eBb+Rw7Ev01y+onPo56hiJoLgcJjuhpTJjCED5BnhD52NZUxnESDx2w1IGy+6wa5nWOej3yy4Y
YqKreF4kojry6F0z0cEvzSeTYlcBZjEOcno0S4YnyIwKyLAvT6neYqhKWYQwu5pYIOEsKMVnLsye
ncMsBBZ8HPJo//xlbGElKtKs9/CK/YKi/1TZtuO65GypVDPJOPSPeS2NlF+S6R7ITzEBYAMzYAmR
ABtNo9cxDrAnzpdiupHZCTD94iExb9O+ReBhpdfsujmUpNYxQ0/ZKbGHx1FD0Xlij/nz9WFIO45X
hPZacoqvHTpwCbxFBvcoTA5gqtk64B8kPskq7U8yxg5qwZMM0QT4A+x7/gL5Luby0d5kjhptgu9B
pv3gBhlfI0j8TC/FDyPYRGjz42jaK9dUXrdw51FimXzlQ+zPxe5TJMBYxXYRnSN+viXEmV2HyAie
VwslGulxk1/LlHRT6x3LAhO+2AApdxJ0p5B7m9IAvvECD8mpNPwJ5iQZsv9hoitvifFlZdfEQnea
XHhFcfmmCWQsmArLotyK9I8ZJF/klGj+3Ba9fEca2BAeAjSv8whk69uMXLIiBI8+EV7O4yTOAzyE
ES1A+LCOuEhrMg5/METYmMFzYZ0gigIC/TLiLdpnneGodSulWZxvZQvWCuaTq1S1RsGV9Fl88+bw
Wg1bktNl6ZKMQ/6n21aYWjive+y7QbfWr1p2RCM5bJJoQhFJxgfDCtwtDPuB4vMqcJ5HiCg9qnc4
ONFHUu/yetapW649hQe8w4ANy7SKLbmedDOAV6HyLHKyVQcL0KB9oyhHaM+cDt0OAvf+YuIVNIDi
xtnOLzVUYAw1ueehiptajAZYyKeRxuSeIyQt3p9khTQxRucWvVaFEaovaLOiu0npVyXHK1KEkdDt
BVrQQlvmz8wmtzy6gDo0m8exI1c0mucQXSRiJE3SoqQJx42k75phmsaTsJ01sUeVAkEqFVaCP3/2
m1hY45uNxWjUQ2xncDpTjhGPFKNwHYcIB+QWY0MgdlLHOs1FZCXtNAPtMkcgoTQjJyTOR66KL65Q
L46ub5Ma9+OQQQ5gv1cOWyzyQBVGQj2TeDAMkJp+Eq59eQU7p/uRjTnu1slykKY0NSFkpzGYJwpP
JfFJukg68nDFrVlQCeBAL8VYmpUerVoj4dtBiWJzbBGpj+Z49xcmQJV8fcSlU+em4z8menCqQ8pJ
nFaj06t4GzCiZN6aVZ9CgQ0GHtTaUrbWlb6k4SJEidSWJCcc2iQEODoZPe5Kq0Z5g9kO2yGSf7ps
IyqUHAuSHhJSf9JpTXFZPTHzcRvXUH6YuORUseEhi08BuromeytLBrp7DkDI5c9rgfqDXc9Vexj2
8Jynxrv23HK3RRDLcZjAj24vsOkMyQXL6lm+kOtT8jQmGGlFKFshtCLqJ3U0IEfJ7baS6ljM0pWR
vRBdYmhsW8hwJIgTW0w5XjlPqgnkCvVBTxZsSxDd4SwT8UWrTrFHew6xUxht7KUtnwJuNnzjlFcE
nqV58Ur4or0W4MZClfFxr57AFnlk5wLrExCKb16iGpJpPy/jD6n6NMsFStT2BQyunX2sqJ/bZ3HT
B9ZGhAc6siQ4nMlPoy+QOrzMW0k/4ifNJBfWRQrFeJOVK2gkj9IjWEqS32iar9JK/pEzPB/YSttu
UlgnnbmB2p5eyl5RfiAiKFW9iErKxtdPgbpZhqL0ylgc2ziHVwA109qa/cyqpqynjOoTszcEXcSO
LDVrFxbLXAFSYqKkq8jJ8XZosXhXdCjlqDKzImHYgXCDustHoWjAkoTw0onsRJLXo7wqXju5Z+jF
XQUbCU+KDLhIKgLcbMjxnBn9Rn3F7EAXqHEakW2gjqFyteQ3Ec5vbUCKWwfdso1OQo8dBMacCuIx
HBdKYfHKrzSuvnhvMcCvQjoiE8fx6qPWPuuHtAr7vSlAX6w7eATvKG4fRHUm0zifpLTNCXi4YLF1
4lkNX7bp13q+CJNpK64CmuAXrpHAAK/ICaLbqwF/SYEBIf48JlGxbVHFZiBkqtST2QeeqJ9l6jY9
FGy0wS/j+wG1lOVE3lZE6MYLVW16ipj94ApZSdt2uBTMfANGCz41QMuvSnopNW3Wo7n0OZUa05+Y
0afOy2W0CoXEOtBnwS9hVcMO/EDK2PtvjX5pu++ntepwIcbkFTmTT1mo999DPtiv4dwkZ73GaHxT
bl+ASfeYLCsL7qxheokCinMvagytcMOimiBuaWp01zr40ONrLC5kfOq6xn3KjA70TdZRgn4pKNZD
HR8AZYko2RwFUx16huekex59tbAjVDlqSeExS2DYaKBI6TEPdgN9J0xpdYCt0Mhz9bFqMShIZgoc
3oFXJqOOqkcGcrQP9BOil6eOu9dEaddwEwTpXQko63VmY1C+A/HeoHpO4sceya8pkCb9EsDn33xS
HgKAoAclN91pJbrFh2bgUBDgf3188aLGsB+l/vqSN1pM/UTzIkUBVlfhJInhCSFlEZ6IWHO2BKSI
6sWPsPEwxioLYYw2QM4zd0V3FQwTeiWE9nbRw1iuKgqz1qtq1JrImzquNVyo3beWnwzVmBTZZ/y8
Ccw9MSpPcIlM2VsCvO5zTLItePhKUdsDyvbqw6QkN7gS5XV7PdcofGOxQYeA/1z//RrbGX+vUlYF
2qowL1JwgTBmGUujG1mI/YC8ifNo20FFeNwr8uUw5TDYZB+7AvhD0Y7YzazqbRlPxBtgTkk3SjM2
tOsWu0kZMwZD55imtoMrtX7kixQKPSdTwz9Mf7MUyurzvYT/+XzesMiLi+8moTycp/mlaefSs58U
CGCR0w6uAnkx2ScR7EWphnmL2GxYGbgxQ4X0s5Gzbs4KoDdw/epSP64iw45sZkJhlnyM1o+ZgNM3
kRnBnj0F7htTNuihq+LymiO48Xhf3RJXJVTmx4KDk0k6tqXFAuWrsZGFde7jU7g2nkcorfqOeWlc
fvMjsHKwcHufCwSDJjtkmLK6Rf/TQ/XBNmVQLwOOVsORGgzT1CEgTQTHcSZGB2ItnUAnKtChe3ty
0RCkNpW6YWou4JPw8NA7pJ5ytsi47a7qn6RE1r91m2TpyJpGFjtt0m9YXlXXr+GZZv1RJaic/TKZ
PigiMjD/MDlJ5RrCuGmtpO5nUJHyt2tfO5bJPWi3ZAf1A65GF7WB3jSGLJBbfXh+4WEmEkELteSc
8hCC/xF2nsuNYu0WviKqyOGvCEI5y5b/qGTLRiKDiLr68+A5VV+Pp6u7xuVxWzKCzWaH9a6QjyUk
LRVJud1A0pL1JcGM4c3rzUHgLwi7rjwKDOEiqob8pN8vOFGUJp0qtWBWYsut2gBNZrrKoT/jJtet
8VGQYpgnU8q6NZBDMk5ugzb8WSyNFocSEhGPMS5PB/g+8esDVk0VeRF23PW61G14Tbf7Joy/ocgG
z3IHGfhZPWJkPgBGoltKsygGmH9Ceorfzy2bD5Zaf97mG7+pjEmmDsA41PgMSfxpTRvfztHdUvud
tjIvUTQD44O1g7tQM7kv2BKoMnPEiOZfJB3CYDc4YEAVH8PUBQgXd+SYDJ7j7F4zWsKTRKeBR2S6
xFyOqDwLSx0GOGMOLiHw6Ex+bUzDg/xikRWMUC0k/2pKw6YDlBvt9FkEa88p8bQZn2dsntoVLMx3
yjFpOaFodwefDpmLxzeCIw23flGV1Z/b4zfdEA6VJkLFhOyg6ubQTX8BPTLx3hWxJXe7NnEpPN0j
P3xM0JKyfx2890mTWTd7FEBYEQb9JKakh+n8cxozeZLJKTqt6IaKS4iOBZN0YH+NMiiLT+d29xQk
bSH8GacoJpiVsqWIQpLgnP/HpvIRCtAKcoh7J8uFIaHEDdiVADLdCuSF9S34OM7NV2j+tuyDRN3U
oc0Io6yxAXKDfBp+sr+mooc9qL6Q31VEW4DVEfJKjJUnAlpjvshcxA21H+vq5NnCNHZgaOYHEyYs
tkoD92eOftrquKTJ+fGX7kbQ4H9AJezMLQPve5VGFuUfui3TFA0BL+Ruh4NwjTjLotaI82ioHsX4
Ba2V+pWX+2RIG4EsGrxW6jF+bFRlc2P7z8Rzx49QWmFPqeAQoE9giEbJUmP+tDbCS5f7sXrABSqh
ahstBxjmjPXnrn0Sf7ow6hl/Id6nRrrgO39KQCHsZqmepZ5AEL21keNlepvH7RJ4mnQpwzrpFHPI
JjGQfIR4GEvk4qykaBHc52bg4hWD6wDpIY28IaerE14GykgO9D2VEkcxXpvLrVgH4pLcwWf29VT2
SwwMCg1e8lH5qsVl9NyxUmSlwHvz7qCJK5OgxPOB34vqEXMXDbvFM4kGNf1+255XkEOITZHNaQFm
Wc8exuLZnqT43WixyFncwo863OvqWOLZaPBE3TfGXKbLBKdIG0vBVH3MSF0VtYWZOVlCyaY40GHC
bIt3ehTtRewIkB5So1F29C3xsfzLw/WzavEtnzQsSzUVAuJM9UfVQolbWc/zItll23qpHptJi441
eLMgrySf2EVgJgBHLR1Q3hx2iwl9HDYvkHAPw+dN3lGyQLMzvU/0eb+2NulWO+KK+lFt8mk6hao+
v0ELtSb5oVyUi3hTHr5Ya6B5xDhi8QChF33zHcXoIvx8zMxl/x4vJHSr4kEGn40XxuThknINHp7u
YWhoo8CLVsKaqKlplY3ksTDHg8u9r/B/3IVTwWtftPWfG+g/TIufDfRjNIYjl8W3WznoaQUQc3ON
xnOXvDEC62syQibJFBxjbLhnyofZQlg2FFRLP31Jp/khAHh/p9TGXlxdZj6lCGGw0Gqx3EKuSbTZ
X072+1H9tQb182SHR/2XobIyimdYCFmyC+fBTKNodLi/YXxIuETx2b1Qs36Pae1+0mwgE+af93dz
YdqSq7jAobPoHcjoz60n/Rxbvk+IihiqUFWXZfEHyyOuEyNrrXuyI1/Oi6ZszWHouuYsnVJynCl/
MbyWTHEIYPi1BZg0VZ2QQ13U+FjiPP7dAk0Qxe2zjZrduTr08kRP/Og+uZkXDZvDHg6R6oZk3OdD
CsNjK+Wbm+rCT7CSEwbZ9/LdKF6NbNEn1/MTTkF6aMVpm8wsfUKRkmwfU5zeMWrUZmdxEwSEl0Ma
wCR4pQhTzDABgZ/hVm22Z/XUglEyIRmJp+Zf8oVkxVBYtSgS+2ydnhdytT3nR7yq8dmu5Hl+2+JA
39dzDHmBS01pUuouO1LzPu2MVZK/F8mxN9iqIlWStzkZUMVWYdtY7xRrk4Gs1/GyDKGZInIbRTG5
mpQ0kIK8KYULA0+ZpSuKRasCEwvKOLEXuZIvCDiHNKuGVXioTXCheg9FJzDWOn4a3ani1Wd/7Qo3
f84J3HlgmtTPS9VPm2V4xnp3p50H98ROWzXRqo6OQbuIjTfxfg0fL9WT3BDOYI5rhpgRm3KqxK2m
HJ7n/ZmnRlvJrMnPx7rb4NZYiR9yu2iapdQdmwdG5fsuWj2tjdltonyu36Y5Fh7BPFBm9Y0Mgqkq
z9p28cQw35jy1bFdOO9D6uCqL2krId6Y2VbXltlzygYpxkYlWWjVzMAA5VFi6zkpoxVfQTzDvFNB
EImVogzV3y/6vZVN0vBUxBT9Nrd0IT2ZBd5QKdAkWoZv8JFT4aCi9JpjvIWsN59Hz+mjG2mqf6cI
GQHyTOJ2HcRLFrm8dI5mz3JcQBcYLqTTJgZrrXZ9vvnac66xvUv0ZW3NmzWkLBHdDWGE2Cm2XsnN
i5TZmXaP8Q2ccxyjHA/pRvjFo1nAhovGZXec+3kBfuSfW1hTs5LNTD6P2cOli0qbJPcpn8qZ1NhK
kn20KpRZLOzvN/ZOCKrxdoFwuwyKLZ9z73g75RIua93Ha0H1C/b2bHTjdVjPzGYVG1Dxpo2+apUZ
amiYoOSoI3EAwM5x4qsdfmnkPvjkE/V17YQyWwJXBc+HcAj/p8ONxdHYcBERRRYrt08f50ThBUNo
kyFt6b6s0ky8+SCyWghO3fBMih4iNayzxvyhkTuV4DzYVSO5xsVwyG50IlIVcT0i0+7sQc7jD8+a
c4NVwLKPwgyfa7l8Ch9BLiTO6HTxu0Viul3KtkV19Psj+OfZdNlO0b7A7ySnkR2N9ZFgE13VtB6N
wckiMB/gNuQKppuGXp5PeMOEa0w6X4aQ9pwGNCAuVygbKJVipcaHIgwE4xFsGoErIhWSL5Vmwe+x
cUgSCksi7VF5DWlZnCGXxtki6uVtvAr4TZ4EFESSrEpYrMWgbI9cC8ETIsRvKQ768uF4kYN6TJde
TYpj6ki25iK1DRRkbxT7Ia6rI45MYiQhky23THP4OJmdN5VaGrNd3+NxfwCrI6aPoAeOGeD5EDkQ
MNGocSiuEvUBy4ChfzOENA6GxfCjFR24HKc+GyS0w6IItZvEbs0ZaijfJ07voELN59N6HBbGAnUu
DkgXoPU4Hb7zUg2uY7lB51ZgMCi/B6ky5rmu/KlDaRqqmy79gP3MrXAIoOA0ueUMcrROGAydQOeT
6YU4JtEv+TTekHLXR/yeO8aFAyxSJ/9gfcmlc843Y0xPQQVEjxhajyJBROAhUPXwqvqJWpo7xBeX
wsfREXiXErLo9zmZ769xD0sfYb3aM9I+sf51KAJwkfQ9FBf0Tx4QmgYJH7ePCybjI0aGT3PwwTIY
potPbwTlo5jTb2lQdsFEHUAvYzv9Tr3mKduelVPtV/z+YH6+F+QgIQpACgRNniqfORJjF3bnYIyM
VhIpCx3nxJ6WMkD4al6UOxR7Ck8ORC1Cw4CRjXGc2neNMiEoqE0F18KhBwYEKRapXfOEYNlHhYYC
KMI9fJuioW0oytKMXINJnyLrmnZmcAeqxBwNep6F0aXP3WZgDD/gJZCJM9xdKAGD5Hq4QL4nVAvY
d5W2WYze6SOEu3EQvtj2N6ULJsQV0LPKU1m6VFYzKDsdD/ioRpaINk5BOmF31/zEB/BXgFVxjubS
ljCRrbzqah772KVaNCTWOCVlL2lyp84K2QMOaIgoYXh/EZBjOuJPvrHekYz25G4jssLDHbweQjwX
jvwS1uDwt4ojwcbAkIEkT9OhLoZKXKFqSDAAkY26u/DqC85C/YUj1w/ac9TNFUjwVJRHVTXhtzeQ
jwtYvpHA67ar6/kIsfP8pR87KrgAPG61fmzrbXlVL+GpupLu4qH+q+GE7jhDSq3WB45REcXp+4Ib
xWPC0AjaTBv3tnqgxIz4J39sQpSo6Yn2YuBDuiDeXmkHVOaaNhaYI/MJqlcCc1kI8CxIzPW3nQIp
siXzckT0j8YkjZvuMpHQd6EeJiZ1SdYJqjBtTGmzxZdE91V4/F/g1fqqmmVz2GLPYwCBcp8jsF82
h9Dm2fXPo3BKqSI9ZH7vP/GPHTFCv4QL/FoPGWgdCiEX4CW7Vl8P9pEJlW7i5oIT1R/twirGfH9+
6pQt4bLlDlDzYHtFlhQR9qh3Bl2yPrOOyYkVtT473ykx3l/x/kFqtsd0/ZN3F/WoxpqPHQulTnNK
neXJGTCK8aASbkH5jEzIhDKKRyiqlLqYrSBCQWxiYbAvgcqBqo8afVQUqxByIMjnKABRSbzUJBPB
wbgXG1bASupBOBAiDqDSgA8htsEoxxHVJet6X1zvr90bOAoVeKRUoIQoj6pNt7jdp8XZaxVXkIhQ
WOVPPE3V0hni9BQX4BBnv3QxuCg/QSUdWXYMzcvlce9AlAOv6bBGUcgVHHOzbnebg2JhyIdTNn/g
1Q/SEw2hIncSUlnxwfjfdyvkLSEUVtBcin+F3X0Ye+vEHYjMEfTcfhRuus9B/g7zVfUr0W2fniKN
OV0DHJyIhA0AcXHS2CsEtl2gzEGChnVl7RS3jF3NNuqQRhdeM4SMZGO18g28r4KtsoG8gSkx3pKY
EMKW6SK3SObJutriJCwx0qPhpG4NkGyGHix6frDxNAAJ5kV20cgEcTwNRI+7IDCE605whdBnmqOa
3BOvTmbsrTNz1L/vBGArZk3Q0XcIbBGZHug1jiSqyL2XKEchhsPaI+7oXbX0xXISUNFGSt57oMPU
PygsdASBQ4ZVmLMxe2aiJewT2IVQEuqcE9zXZArafEe036sfWYHTyYh6JEIuDb0sT47qSckYrmeF
s2aFhY2nw0/FmhYtMM9nNsOpS79tMas0sjG6BotdwOPxWhhQrhVqGJXeTTId/lNVfMUdZbImkXDr
DPeUOVrzvEtTYZlo3SA54vRORQE5GnxaZcBhZMS8o2ESs7O7q+kzpVi3xLq170/CQDDO0T1THbyx
M7Jkb2P6fY8kORhMKagMZ7n/0CYdd9PymtaF9IABO3rurvWrnjTccc6qkswedL7GVCO+TGO2xzwM
a8OFfPOiguS0har4j8FUdzqUDoptrsyq2w7SUIhYZchtKtyHYIOCY1WId6aMWSZJkMPIi1nG8OTx
TCkk7wxwHonXLl5p1HLwVB6pmsvjh6DCe/jJsTlB0QczzpGJO0/ExkOhYXCktuWKBG/vueWBfJA/
vH6ml7bxMhTn0lAHv4uUYXeRuE96PwO3Q2sSuryU5oebzPPFom4YXNQhkQDXaAYA98wCgGe5GWyV
qRmg6MAkMkBzRe9vYSkdZQ3F6xmjXL/sD6Q0J5TQGckgCaNpKu1ofV+LcwhqgxsjSb4s2DE/6h30
tAxZ+9CkOAJ5dfuksnpb4PBcGq9d6vamD5lHpVuWvhp5FnbghXkQ0N5RszU9ErBwITahOLISwiQa
I1tm62/HBiVlDTS7yYSw4NN/G6nCO1LoJwNMuLV6YxQ/jgm0/cKNTSfPxq31XqqniBiObVv5VC36
8yiuPAxQGR6h+2A3D1ciZJXCoBuucK4sMwyTCKVTl9ZEaRZPfV2xZWMHIZyU6Ji2fi/AfnML4L16
ETebupyRhH6+eeYQvzwbmOLqOG8mcTdWEwrJM5lZLnrE9P0lIHTBLhUXVKyiMf8g0I6YsszJ4fsA
6mfY78rCrGGD0QHcMnaT3jeKPooT1R6LEgPlAR40bDJuSIpGFEhRQPcYarOQO5wHiwO4KPwl6+tq
cD9XYHWx+q4Gr5NhlsBftrNlEyYElKod6jMy5T9NVi+w/F+Lk3GxQCxQouI+wHbSco1sOJDAgn/F
ceAr8UZmQqDzhgU50WnVKhQ+iXjqRhU+YxhwMCHSX2/X2KwX9UwSfAsHhHBZZfj8DL5pFpoHAcaE
DWGKp6/ePRe4uZ/ZMMM7szMK1jAKqA22CPMcU6N875O6JxMtfqafjvKP53rwlstIwR4h1SFtEcYA
MaoyTHwssQ1i2qCzek+OEjooVAOTYCn4JSPgnjuaTtxf2IFNNARLI2DNeLBBZmgcEjvRtUJg1rBB
SvF4YMLBOXHEEQd/1IctS7Aj5qqKp88SjqTJUyfYOo8WK2W0gv24g645BNt5dKSK0h8bNEZwsoy5
GoQ4VHBxxg0xblla93GKLqL2oKqbeD4yYcHjdGt9SoogHUqpfa1kETMmWfOesY8cKVDObbIPqJZJ
uPxWDPbwjSfYQLfx6v7aMkERhp0JqHxdbmGYfOjVbhh+2AvjPXGbluUBw2rtU5/hv9jnw9MdFr2H
R/XzS/tk3UBBMbA8jTrkfXJe5UvTN8sxtPbBnvfxkmjjgPhTTFPIH2DXBQkfqV+EYYvHECJQgbpj
/s3ACHOKuqsL1xTLUAO6It5PgZ9izkoFnhon85fk1mDAUDHw+Wg8HMmYYTHIYP0ExP4EPJRsBTKB
Naxm8GXp36kbPFRffenfeUrD21Tjx8ajQdMengGrHJ6j8yANZrhT1XHXjWNb5uB3L6zZumHRCznK
ofR/tjG7vgrfdh24EDO3Yo+OGUx79p4HItUW8aH2lYlOlBoZjWOzc/EoT79I48KciWmxGUHtqKd6
PywyEArBx+BU2OIkC0ZRXJUZS5DMalSkmGnQewMXLai5suKg/CkdaNHwOWZlZ5mu0ro81sNOAMe2
aUVpGvTreYG3gO81fBmeuapjcUMG0EeOCbKHXKbzcfw+JzZFa9j+WegptEc3kQcfI3LuID14db1O
zk/YZLb+XuIBXkPswQkcNpzd3SYRccTC8XnzH6xssVzI5xUyqUFlNmfs6vDn1ueJeNCVMTY8cXIK
laW81cRZgcvO9i9g6X+1yWCXlqUPYCkBxMYP7NKS5du507V6h9yKvRbxhtLZNgy7ugCnR+gQ3Va0
//yZym/I52jvZJxOdPK/9Z8mJ1IbCcGtb+rdTXKSBAv+wTSnwGAucShIY/oRgR0wg4Q4+aOgGcOm
E0vXTDFnH4EcViiiCKqVRuEymWiIadj14Ikkb6kRsIWEsQSbCQaBSF9wHv1fBJzaUIH+gfZy9jph
sBrunDhf/hvtFdUmQHOX17vmA3AXBbeFvhjjNcvRdtF2CG/y8Lnja4AlArtCsN6Bvds9HtwMWBoA
lk3C6gNnOPhSb6rTfFFXAuKHajJ9TIKPwhPG4ZKl4YVlCwsO1sHcCeYghrl/Ru/wgIESPk2sKyTv
/jcXGkn6b6ytpX3fGgn/CFH8lp38AunXsvxQBfVc7QBkK4Y122Sb84WiBt0nshCjHjn9FJuSCtbA
086wdCHjCgFyycTQfMiMH9BLXtlMAkKz/2HjwjiOcnoY7TBaHBAl0CvgFBiUt3KcsN/PXVKDxvzj
fGok+84Dn0/vDOi5m5HjOQyA3uBPInt47HUQzpiB8eSC789Wp4f3xIc7DYtqPBdSghEYcl0WcyW5
Bx16aTaNBwLJUXVATMpL5D7fpswIg5jE2ytBCvCQog8E2dEHixH8Opigi2qY+LF7kcURQxjTHuUT
bKNhp6AywvEiQc7PfMm2GhVUO8reS42tOogNZBTW9qN285cH5/f3xVAsQ8YaSJV/lFoSVX+0YmlU
lFoY/SDBZxdtdT8WFE1HsMzZtXc7RBMtU9n1/pa9yXttC9x8Zwt9RXFL+AaGz+pL9TZsE/H/BLYe
4g1gfsRAdi9/PlvrZx1m4BLoumRoxmDzDL3g3w9KrIRGqqYonQssAXFwI4tvsOhD7Bzh36e6fQKJ
1n+qCPcJXCXJYCCE8k+SOHEZwmaq98RoqkngboPTMqrPZ22LgzzNabG3IpUFim+L8bjD2GXAkCCM
luwQ1rK0hm9SGR0JB/BuvkRpCMBGtq/FDtw84e0GxoFV/gTiHcRgjHNT9gNkHw/7AaSvdg2bZodt
IegXMkGMkvGixI1ZcvDl6hW77T0ZJqTsPHB6RjVPEvONWgXrQZicNjpGaDPswNCtsZZHU4BlzJ8b
97dj6K+N+6OArijnKAm0vNo9Y5IibCCBGlogHmS2BLv84fIs3r+YH7PpeS5RT8Dgguxs+j4TO/6a
BCDZbCnTrxjTEqilNWj6iDRp5G1wXcdPGB8ADWcf23t++PO5q78bQX899x8jqJAIrdYbabW7IWq0
wJ1ZwQ8m5U3sdTeQwMFFG6arBpUW7ApN5zG6xI4ME8XcQwyH6IUNg4jmHf9DbiahpzXQ9uAHxM2D
tk8RHi40ja98wcQTAHo6m5UFTwEMKGyhjNGfL0j+TQHwXz19eP2X8VLvGuOpNujKkxBCygTFMIay
xNqrDBC1ayJgwW1V9PS5FY2oBMZf5rcpt7wCn5gE6+pIYot0wcWPJ7RcxgvWzH85w9+OHP97Fq0f
03za1R2cVroLXrTDSM3AhzhnJ2xRmfYn8Vp81NiDP14bZrRXdV6wyjNOROg92JkLo/tLGf6lzX7j
MzKMDpqEosjSRdX6UeM20yIobqnI6PD1OLYXPJM+tZf6M6UEWMGvHfTNYovJnPGGD0q27y71td3p
kAVHrByfH8y7JE/TT5k+VtUbVKL9n5tM/30v/d8J/hhsVeipbRBJ1S6LkSfaAQG5WJ4ntkhpLbG1
xLbMAeMdENFhLTjyUNXHe+40jBFAFOjUEdODC+UzZP9OiQDm4bUq5/XHmecQqTN92xoVeCV8uWwo
UbXiWcXoQR+Ay8c/pUsFe+pUnKLXdscWkU0f63JSYuDg5wWk6ZHyyUzFJpItDWI04/6XXmP9vl/j
7G1aumX+x43ult1Cve175hu0xYSTINrFgwedFd5cgBUmzDUer0G432HeGwwSDp5b1nDpFdI+4af4
CasFSdyjf2Dt8jwq7054BWHOUJB8o9SQd2lLgXIOrDK4l2zlnsO0n3cfz9AGsGPiQugMgRXSc/Ah
wsJhpIcpNKINaA/AmqsUD+0ID4fhnO3BkD2DHcXDZ3SuXytqE+wasH6FScV+DdxCYYqwu68cwWE/
pNgEHI96AbIUlicf7KJp07izH/g0shaJ7JgNTOMJmIdILhI81mHsZNkKni2n0v4yOv6HT/E9bRqy
qKtINIf//3swsR5a0ZoKjS4UTn1st+UKN0bsw2tu+duDuu+79I4UcuCAQamGTc0Mdym3zaF6a2gU
iK0mCKetsA6u/tIh5G/65a+L35/cih8jXSve8w4CMUzn4wM8aqPAvhzJ3B5UWR8qDmBPG8MxEb43
zlfAkSCPxBc0o/CarnH+cfSNhulCOielc3xGVEBaw1u6Z03ZoIFHHT9P1+2iexe22aZzipngyeNs
miwopn0xq6NCwUFi/PwwAV3YrzBY8emMmWfySIZAiPiDEgRaUFwzkROXONkOmKlDbBr624oMMZOd
vivtq514aHYsEibg40tWT8P5Qejb1W/RprmGJ1ZTBrvNL2pSUE+p0dQ47Hz7NGGe2H5xxfqXDAWX
WfRpP77aL/xb2L5wIrwxBym4uzz+2FVhp/xYhuunM/DSCAobqZ8UGymaUQaERwZtuMS3E9YFFtuu
NiOlcPyYQAdHY3BdP167jfDWvzIr58vqq3+tLmxLg1fZf6yMYzcsayHNUckwLmTH6w046QBMnLGT
qQaAEHuy4ARma6FbRTPBSVPiR9GCJOSruZB+SDWEmXQffUiH6AMRLEeLTgUVO7/60rapT6UFYPEa
FJPoVTu0V/LhRL/5rClbvuJAsD4PVZlmEb+RFiXA1swXuo/sclb4z7Xpqu8QkjC8Y3+0JASC6gHn
97wkV4Y+CyQbLiMmyY+p+MEvxNcndsgJfg/l9MB5ArOC0lEC6t5upU0qX7iJPkgnZMCrRir9G/gK
BQKbbrwwlrdx8n5bZD7i7Vnm/2Um+C1f7X+EIunH5KmmVZEKBoQikNGPZHmbIFNjjzPv9um6x4Rd
mISH86bZR8gfZ+SVt2+UJjtzsL4rKOOCQ71DSok28AiM5f3QvFB5HjdET1xFp15LC5Jz3NIt9gXg
aHHNPHl5X1rYHrCbWPb75BT7ECHVd9bo1abdme/QsgEbxBfh9OcL/d54/3y6cQ5kyyeh9GX0+ffQ
E+psMLD+SnYsdafCB2RnnK15gPMJUUWusWuYyE7yku4zKmfmGjDTvo8Jj3sltXgkjSs/WKCpGhEh
8iItAHiVIzXTv42PP5cywxD060n+WD0+SibmquUkwUyOlI/GpKfgkxJs8EqZ3iDFQp71yoMr0X8v
1IFYIDjkYv7lNJThpv+prX6MhJH6EJtKHE7DoZyDpDGgp4/7heRUrLptlI1rYaq4y0mxaZf1Ft+O
bqnO60lwlZ1+RGXyLzdP+0u7/GRVllGQal0oJjv8/jxz/IZH+6qnuIWiH9OcReXINgOYD/faaz+E
A8lkroRNMJi4/Um6gF/gPZJiYM+pa1M8LkbQmNbF7MBzOKFP+jDR7HCCywyi9eZUzB4v2t+ml587
xn9urQF8QkqLaOjKv/sfYEuk3q0u2R316XmaOrCHPjGLEFz0zEtYQA4JFYkjv4NaLjNs7cPFnx8A
/fc39X8nMKwJf1nI54ZaJWpGG8oLbXe/WCvtldU7W0rptWSXwo7OAuR0U/aSeB2VbFPs0DnvK3Si
oABXBdQJMCpDZOiAXoFYuZjpYPnCoE6dCx06W8/yWFEsGpFcdX1aNihpN8DcxJpmL8oJMsUH4ELa
uMWsH2OyZ2tO5v75Ko3fjWeWqsmKZBIxA+r376vMKktLVWuIL7HxVFqyZI3XcI0wgkdpSi1sIDP0
buW009pFSYUbrOEztxfbxA0dAOHNEyCSePmRYVtv1TGbUI/3YWvAM8XZY4wsHf8Y7HyPmVcdkDgI
Q5jPK1YofrSbggfZ8YvqPKfh8m6fnZszlx0k/G45DbfCNJwdsfpgFD9v/3zV36P0jwfWEhUJSAsw
QrJ+XnWvt/mjFxjFMxcWSb2VXfYXj6v5Um2oS//lw3Br/oms0pn5PFXTjUFJgHfCv1u5yRSl4w7E
uyfUMPRcktP29pFWZutSoCrABdJgp+tWgSveJ21IUcytjEkneHW6FLplqLoSq7tdg1fPR42hAf4F
EpV7Ozi7gjEWOq9SXYMpUvXUs8t9K81xFvnkjdBfsabhoUdx64l4lpIMZVDlprRn3xN8251750Q8
/shUiNvC5lu1TcJbB9dScp1cOZkSPB6oUwgoekbJwTWasdbAyBmbplMTMUQFL4We4uocx5yJpiMA
SCZeVaEb8MTkRVWmUTwpOI5FpRZ3QJ90+BSNaz1VU5e3dRUJDC6pWDrVx6eN9jyqhvQRpPN55Zd7
HXcilOoALMSHWOOw8jETuCfTmigBPLcYbzVXMf3bbayTw5i6NZ22cuvU5TdBNsZzIMnG//xhrXsw
bdQ7njA2P9/JERyITPgY6h4Xa+IIVNoG5D6RBPiBQ2R+8h+KfdZocDlglQGYfL8cG+MQSeoM2pD+
WUw7bINiBzVSko+hjgm531vz9qANnukaqT/iEAlvMFGzSSkIjXVi3IaN/2fjQVsDBT1HLiy9lKXT
N3PRkFHkuRrUUIIXScyg7MiGb1pqF9b9kO1UzeF1uGkyEmz+jjOOXX7PD/yGV63C/Yc2d5Pg75FS
5kHUg9MIRZA/hHzIO6HK/XMQCFbYPJA4HWMa5cLug7cI+QzKGD/AUuSHLhwYdO2QrEItz4ORBnEs
Q5OFRX/n6p9wzkICiCH2Ychpucl914ItOoE+sNHgX9FciuaD/hadi0JD/8TXO/yIcvthUZBy0sLH
Y0Z0YF5BYOOz1yQvT7ATc5TxmcrOsxnHzXSVQE8Ai8UyDd4cNYpuYhYjudjCFsM9vF9yPOk2Ep/j
B6k/7kqb3V7Jm7H08RlqKUEGKejsMs0WsN841Yyjm8Mdhb2F0Q3kK+SxHDb84HWIZAreincfllt5
MnHMh7ALePbaiZ75yfGxydDxUxbdOsG2kNoFnhyO95AniMz0u29+VtJIht7TuUU6hQMlK+NaWeAQ
kN6W5/SlOk+ycCFi+5AixbXxc8i1uRp4VuXj0x7elg0KUtxBsjFk7KSE9oL+eaSbsx4lLW/A9QJN
KXnAVLmSA64DZI8kvtw5UoUehPSEmUK0YrRtpGWA5KGxrfiQKOj0lzW27bX7sGBv7IJsh4FCM7i4
eCkNnvA8+lLzeg8IYfRuOHdIE5MHDwsWyceFQyCBsVgVzTwpZk8e3sdipTTjhozfi5LY8Mfxm4Cr
G0AbIoA600kebPT2Q87I0AsR1cWHLsi2XaSRg7FRTeENR/npOcUygezkggXksNeiuFjdxp1ZuqlE
PM9jE6gbhFWcdIdVwWevYqfWhGAijg7OnzrF9vnYZDds3Yrbe2RhC4AInG6Yt68YfnCOd2VjPcxJ
IuEIgYMeBLjkhVMbJ1ssgrr8xLXxkOEfkJPYGXWjO0MzYbCkityWUA1vpFjIKdw1idA+UmY7WIEU
JO6jtEY7PLPUObxNVvtJPA0j74yNXDUvhJ2p7rvHWB/4TL4mEuNNTZhq/kyHcbTCrX/w0tM+z807
xDrrvj1nxHY6cP96ZS/TlQLS5vRn4LJnxtGqmlr6l46OIBDY3PYzyKDx9fzVX7C1QAbFdpO2EHWY
eMVS8hjgR8aIyog9fJc8ImlGlIVH7+/dhDLJBJnn0cJJEdjctngNd44RIyNzvMDPkIom+DeMqzkb
eBYBIqCy9QqHdcQOhzgeXJc4InWC5RusuanMH/3zZ8MHkfDEv7L///9jSfF0/f4GCM5H4VtyuxrQ
BlX1hFuQzG0B3Sr1a5i+MXorqFwTSR/r2NBYB4nBIjkvmRZExE0Vvogi+LCAsgRcF7aiYPiSDNmu
1I46XDo2f8lTIdB90webHnONYHNDVvdwe/iocvKSNrMgm6kseeMx2d8mE18GD2OFO43KXAkflXgj
Y6Y007O8EQmOxCf2EZB0jOx7XiKm6GPfxKRimMLkrl3K5bJF5cWK+DlQYPMroIX8hUEa6yPtxvAy
QkU1Y8Qwj1hrAwhA9huwsHrDpNFMoiXIBb4uX/UdKrhD1iRG61RteI6pWmkuiZfKzQ2vmNYkgRdA
pqIbsPm/BrNqzi354m3y08X9gQ4g8WFAaPgA8/FQeVKXX1aESwNF0EWyLYEN9bLYUgVItkQ/AXMA
/eKWA6ams2ZY0nd4CM/T9ghOg18E9jAge5o1BsnkgPgSBaWdn9gA0uthscL+wbF0qDtVRFtutTnY
Jp2cxiqOChtjbMRIct52+4RpFpodrn26N/QM0E16DF068J/zahLxvVhC8l9Hy/s22YrHwVeOIybb
8zTbZtt8b70qRGpu+2MPNtwfOf8rR7Re8317qS/Rtps7vCHf41OzxdvtUvITrVhf0vVjma7zNWYG
tLHiwWl3elekG6L/dhRP8UT3SdTFzcYRzJN4XbRnx39O8vuZIAKDoZm/SoWV5JUTRHZLlO2TbElw
1rybP51m0kws7znPtnc/8A3P8NI1TZ3v8z0d9HZiXdJfoOhe41O1Fi93NPIngjm4VyyR+E5X6S/h
lW0it1YBv8kGrInfPqFVX6ma8mscnLiZIE6AWtBv43U1+acrcNN5jXeyvuFloFW6EAe9nUTa6naq
JqsVOMGE8JovUPUhsYwm41Nq/fvjAFqO/B3/okdwmEAm0RkYzad4yC8xwY9w/4GABi9HHnna09Ow
vGC/zx0HjQYFew7RpZwcv+ESOMTw1jvkn6H+yHeOwi/5mfcIr+ev8ErEyFF4Tbbxmj3TPtqW+2wZ
+Nly+DnfBwFtKbxyGd18KP+DnXNyJ9qBA8RXTpOP51VOB6hvaJKr/hVfh8cCLjl3jjJWMKP5InTY
EHTh5pBICoIF/sCzQTHxny+A+Sf0ad5ofnGB4VU8CrfhAN186B6BXyyHIVI8xpxwurZGdNz4KtJ3
ygkfD31mzaUwuh5pIT5dPOb785fw2l44Bh/TXrjm/vviWenGV66LN/Ia740/mj1r0njgphJtqh4l
TAGeDI8M65mwFNNdN7/7wxNxu0Zbc2qKPuA7mpuQ/LUhvryY3LflJNly0HIyTHOK9imV2vCk6l9q
wu2TfIyPKXU7FmUnEq2BjGSQQoxgqZRqRLahIB510loRVhYO0aKnXoRV/ZXwxJRX7Giu9bK98BQy
rYDwD+e8NzcV0sxqUs6FnfTKCezTU3+hLcA4MfwA4Kx5BO7b/+PpvnZTaZYoAD8REjncMoFgDDjh
cIP47W1yzjz9+RpLR2KzMcz0dO6qVVWrKr1re9VavQrmvM9FhjtrsXQ3glQ4DgKrf3BCcB4IoO0k
2g+K1eggK4wNRpKxVeCxWS3TfLZn8NkLZnv21vhGRdDLN0bdsDhsoibnmU/0hHNFsBJquyxwtX1L
Ihu1Vnf3eifa270sF7IJ+iv7op3HNmmNuj6TeVz1CUxXGXn3KboyyLNu11iI7uA6wnVD+Qg7sh1p
GopUBeaLMNy17+Vo8eorNaEAcfJfP9v7l7Xo3N2kWQSIgRz1qlMnP2qE095U5AthdqgCp0oES5bK
/ll8SsZeNsaezK7xQ3sxNcJVh0QD5Abwp/QxBRvCVMw4foIGFgfn4Mct27X7rxE1yQOkQ8HseYwy
sQEzm0P75P5u0o4s0uJg84Nd015RTqWyGJ1viem4KHZ0cDjAZa4JyeqU67nZkbCF4kCe7GT/m+mp
5vJ5C4O/cIrEc4HjO/VZmh/dqHYmGlOPSvjSojcWIaOBKtu+GIuujqDq7+aHfKRmuXQ/8IPFEyxH
/fzo1tq9ZN6rA62j5s2fc2ioxTG05wnRgcPGpw3CWSPPuUoHW/DqlfD5PItPzSryE44nMVzGdrC9
Rd4N4Z4wwOBba4jNp87OfnadwnftZWXf/i/XUUmngctg9FjL93JC1MKJJyeB95XrT5EzTYYUDalm
W84W9VXZgzB6B9FaJvsk9JoJhiFs+WVOrLddTTa7XKA0HaLr99W4qpfTXY/IL6GSs92O+7ta7SMs
bX/dpYZZZzgdlM8AEqdfPbR9HvPm6B46wqkawwaNZ9sttplSKu70sL+KquW20A76siF7ZWaQMYRS
G9JCSck0ea3Y1Q79c3fbve3idbfclqXdlNnH81WM1tCUsPRN/JCW2kZGZJmKDZn85IFqVjW//sGp
I13iyMTTqu22b6Q9WgWyA08yodfd/UAg5RflqqFLN/05Qi8nOGKGDl6mXcd015/WiPnrmTiveuuv
hRndOXxvOlWonqCdygP7qM+tyz6ZdlevZrLHWFV6VCP1k5k8+6G0b+xLYdNlV+LzRfIAw1n0vOFd
wyvb/ncxmW1VafGr+FRunG3XmGFklq/zHuCQJZnLh9ZdB8eRg0XLBCsdu9lBaOBFoBPT2iL+kvI5
yj9nmsVGtZGaaZ82p9WPOB+LW3VsegxEHja6b3K4JIfVKPMtx0CYlzsO7tybMAk/m5aLvo7WcR6g
J8zfm8xOAwOEq2vzKqdsU3jqqa4zbQrCdY8R8TgtdZzrsth318/zZy5VUmnpjL99QAUcskQBIpl6
+XL2sx8p4zZ+WFFCH8yz4TlsA1BKbOodgUC512FbDdTnmG2qXX6QUQMiIOzGkpUT6m6ptfUUKw+T
RcfDQidPwmb8N+Q+n0en1+KujhqF0+UlJsnTEhy27EnwIlTiekTum+fiSLBmKko9ZS3Lt5cDB86q
RTw7Rdlj52+5GV1Q0+oUBBI91bX5EZHKib2VNjf7kRQUu1jtw5Z9uj4oH5+Xd1vEtXt6OSkt05uP
Zn3nuskz+XRidjmuptUn6YM+eMZ3dSiGMKtw2LY1b9tczvtmyqp1TMpfx9/tYNbXJhvsPNcymzI8
hW4RqT30pyzJ994uLto2CJcZ36UW1yI9RNhHsfWxe92PsknI5EmU6xg8gzXACVB72XVwTXPZf+Vx
/aPRlqg7lVulAohvEsJ1fbAgtOfv+/+/OyZ8ftSXXzrWhcbXVWS+IPmt4qCfOSpaUixRXLPBRJga
J7uTOi6fV2GF/m381phSFGbSWdDq7xz2pzJVwQcvF1eM8P0ybfe91eZ2Nxok1xMG+oeeYBGTuIuv
UHaAYZ3k7QKXGW6X2dwptv7ccDTbLQMXXZVAxiONcqCHBoYnHKHQcTYFt9h5Q1BCeOkPy3C0+1Er
PW8Kk/Ougy1pWSDrw7pd6FBw+S5hWHieHFpu1FqCVepmxWmAr4aLdvl3wwmD4sOGj6/wb0sYhZ3U
w7ci8mhCTrBcpucWU8oV1CRHnQcTYf/gTkNoHlihtr6/Gk+OOLKIdhSH9vCRm13DAkJImbNSX6uj
yys9n0TqIZkPXtTOqMhe9kzeHzj2dKmF4tlG0FIjqIr6URmpVU6RB3hq7pAQS+xp7/ctSlZ0/eY+
4xA2PswOy1hTw6Dp+PueqAFmiS1/hyHe8vnbXZeB4e+vO7bd2Y+92CwtD069bSQEIi7GcjATbZe2
vI9xFzw879rz3aBC3hVtaEwARxqcpxjEOl9bc34Py+4ueNMz7/2ji2wxflELkLGpF2by2lmu6mZa
+OWISCXMqEtH6BYNzGxyW5BRCEt3QSrI9XuuUdxCNUj1i3NcBvWToJD7UnezphsUQ2vHVjPf545t
lZJb0E8BvbpfaT8jNoKCTIbMNxlKZ7lWqerlO3d4pHef/76371R/x6H/lOO55kjp2P6THNVe2l4/
6UTXmdm6hohIZrRazBydYOK6gHifkeJzEvteD76qj+wBLH+sVX13q0mtt+jIDnGXh2w+IAVH1ikm
hRHU9JAKahIBzlP/ukXdfWlPIiFsTg20tC67Lil6d0EznKOSFtG/7nKf39RoZqPYxyZm0EweeNiO
g5yi3/YjPJJO9fveTOIMqw38baHp3WDmARGYD5sWMUsNPFglgrLu3CIDEWgkzHHylQdQUQZtCljf
oZKpYWoLQIPx9AprkI/H/cwzInar6UOlyd2BsYiT1LBuypcHk49Tq/y77DotTXL7k8kCFCBc6d8r
OGN07rrw0sqymkrQ8X0ttKVmnmGEXM2e95nu5fiR2Xzm+FSXxWyluW/E9M9sCGH/Fd96SMg11TYJ
3AZBEghbJzHQuVZrTcZdA31dtrMDmUkwbPrLjzQKY6iDLq3SQ64pzDlgAJxXShzt5QIMB+Ne/t69
o+9QSmS5vH+kT5AnnAfAEYOqm/T7Nd+wOfpzsegcq2FsnSL2Q6UEDejYVkcWFI2qfZgvhdnzcVT6
oBQv0lnfVJ3zsJRHXCipQNCxnBpJpfysBz0p1CXXuo70ltX1p9WSWAjWi3YptUJm/fKvpy12Int2
NHhZlsStXWtBpIFnzVDnmUeHTG8FAVDRoRzXYa/c3ffDQlY6WckYWnkJgtFuLb/Gon3vR2P1l6aA
wHkawKQr51erc37iZZHtVnOPTCZrW0lGZK9uzu6/j6Pw9xnqNn5Ycsa5/8OIqJ/1li/MhWGQHnK1
xnD7U548TlV0N3uunitBkDsN33T3ZJENh22lxNHp2MltertXu1wmM3KjOXzq0NQym16IV8RArSUg
FvM3e3nTJMzPX7lamM93iTNZLpEiPFaGuBWDZ5nN3iieM+gTAwTjcK7Rbu7i13rduJwauVtazDcK
4/94osk85hutY3awK4rWzmrMNMkKoiRgI7VkXgrUXkEEYQXDLyP0DsDDCXdw+rkmPeKwX+l3hc7h
5/C67a67yIsJf6fY5lD55tm8gildWoJR6mjyY0Sxj3NTZ5LsFuli3JD89zVgl2/Zt+vbERj6hZ7i
cfUwTHe/uUa+X4yFoP3Oupff7PdFtvqgpaJdjeZIZdhVPsfF+PqJnLuG8nwVTeIJx0GsFI+sIPwQ
Z9+HF1gQboBjfP63eDlt2gtxaPMGSBxpz6KXRa1RDYarzF74lOC3OgvWQsL4C1rrKJibDoHa4YRp
4N81fCVen6XpxD6D30RYfgjEZzqbfAST0BfXNbwTSAQ8Pl9L/FDlPRQIJ7BQnAukXr2+bGaL9e3T
EWS0bwaNll0ykEoHTwoKm0Ms2b6Nn1aCuOR0+Q+bxDIbnfrjep8D1ef+Fal/jA4Ar0KgqNv1tPP4
xcBTmqVMQ8XR5aekJXJP900JuYq4RzkA2sURvJPdet1G3t+ftv8hoJYOzVH7YCk4P2fpsgETp1+E
7JT1XSvdtCavR4yY6LTiZff1G35WL8TWYyXlnNms9o3Gl6c2VvwsuAB/Bou5cMlHhTZr6dyGM23L
RR5tO9ZKNAY1akqNddW5+cqIVRimx+fz7Q0jAgqCeTkuOcMK8Q75ySvXyf0zQJ3ph4mtVK9lXyqH
5lQGEjQc/AI3LTEWm0JcHWwwS6wEKaQlicUFOIyKbSRCg1wr91kxJ/iCBL0Y2QBHlSExs35+DAR3
cT7pQRUbtSTDPjAn3Dj0fiClzVW8a1E0n1Zp7uHy3/QfU0y1tW3kHmQfSMGCrAdRqYGAoj5J5WE4
SjqXCCHTk/M28p16jjYKwE5nnUIv23Y8vu67i1Reo+M8uXD3PUfDz13zu7tOqd+9bedIhEq5rnUE
SV6bmLAz0elN0Fxn+nkZyFwzfZ3Kb+7Y/51ck2svHxZmmv2pn9pS4bzuJ1gEOIfvfg9XNLQhUmQz
TM722seC3Kbl5v5z2pFL0DlTZecZlB4zg1qxvf6Qohqd3jpW3mwdF9bi85PxLD5+zpwQcnQLHDnE
7ECba5RvbWbR+dgqvk7XNq165t9Q59xdDSu2BERsKzyRUV6cpSwhdTyrwrevn9IiTd4L19hremns
D3ERkemytT61licee3GFaPo6m/bOHKDLHcbmWaPG12uN1WtXommvnpeFKqvg7WEjs/IszhdZTuun
XCQdshd3wsP9M740fy6OXV0r48X4KCotqqIsF2K5Nes3ueB3mEd8zn9FrpNcyJcsCEcScR9OUxwg
yVLIIn9XfnbV1HNqw3DZ/J9SZKCqnpKJ9D5EYFQv4k3OUfhd6uFKp3xKyq1Md36UqyGe4gCbZaIx
fhaspDOyqZ1Gyf7aIpjOheCoNZ4SkYFrcQucV1mi0V6Ez75R/fDrENoScuL5011uccF+HSnY97I2
LssoAASPhsAhTVAV18xC5BX8tC6tUpiU9xtFE/lMwVniN/YS5hO+D+/Y5tVnVWmjLlvggijWW7gD
+ZHmPAyzxT4q5IJhf/61wVAlnxUuawmJJKO+YDNxgIUqbcvhQT4jr8P9OAnW/bCj+nJbivFX4c9U
kltc7N6rNiKXEpe7RepE2YxqN9fg+24exVjmIrkevDhynSxKrUBLkQmpHoVO4Qs6vjkquN6sOVmH
UDPXrb+q1eSmy0EaLAGil/EYId24+yLY0rEfyczLCwBPlS/5obpGARWVEfFik/2PQwIKGowwDgGZ
pNdf7nHFTIJZscd/xDaA14hX41V6l3Kkr0wLgzx9PDz0dlb6pLVuHwpx5YGr64Tx5d6QQrHJy3uY
+/Do0yZWukJU34e/dx6SLsbqM7dBMt3cOYrySHHPwUthskv4NfhTR1X5OSML+e/8pmJa5V0pSLd4
2eoawXZKlEf8qwqaYr58lB449w463KIDigsdNp502PKlUZ+2sfwU/21eFi+5YZiW67dxcuBH4Dh8
O7/N0n/ZlBk/xZPcl0vt3/JphsumeXu4/bfqocCZvRz/Gbgy63AmEERNJRXDc2bD3zfoBosXvh/H
r9NL5T98Yc5SrhbokLhrFPlG/VdpQse3ael98iH5zwTbQF3jthijBN/9LJ/BJOnx3+29IjvBgzrx
hE2zj5V3zEgC89qBXG0vQU/K3WL6QOF+r1XQyYTTCF0BEoqfXYse/XJhyphERM/e8pG3RzzpTb/M
SENEBl4nUt3FYpWTcvS6iDl+1i/praUVq3SC3qJeJXY8TMCaOcdquvo5NzA3nbbJKl1FsMr6obfJ
xGSKaXJJ+ozc9dXrK6fQJpcF+ckKidMeA1HxEqH60kMkBnxXnEDmi5hk4CftxaRUe5jK32qS4ZHi
b0Kyyr4t2y3t0815VAiPMgqBd/ZPRvBz2569LHrMGkc8iY6ej30DdFPmcJEe9g0Zns+TFocPDFrj
ayt/aWLGGhcl1xEEg5s7EIORZAQl5qdtFD8u24hE57eCwB8lFMKgU2xicGYx8bxzELqcxWYHVxm0
UX5FX/q561+nTe4/iMRwQvmSVOOh+LS0eYd75Wt6DbXASXSYdNhM1vxPhGE7o4dM6wU5kgy0w55T
UlVMPAKwRUggXyTRfG4Wz9icIE75Zf8mqTxS7FuDxwoBYHJJ59fH6zrZSDpei2cfvpZgRCAFop5s
6YkTiqYF1xiyVqUxKQUfp/ykpbbifIkz5+f9Ljpv0SG0/Fgc95brdw42a/zPjk4Go3K8Oze4Al5+
wNG7T64u8m1d0hOnwGK7fO5dSp3LDnV2PVMNYU60zPJI8hnpKNYSeqyC3FJkwZ500DUF4cRC8eUu
2WeTWuBMSo7sJs84oTardLd+Gud7/xV9U2yffkja1u2ncqpT2i9mqdPtwX37NXeXerWQVprN7VMG
uioxVTY9j1PomzCc2wn/eazFLPs6RQe4GQ0NHqPqWOaLBvopxvm8VDJEy6TEREjgALeos+Q9IONj
wlHB8nJdTLbHwnRVJ2twVu8JszukpKttk2MN7wML66eGUn/aSBHYR/kR045B/Fe+NYK42K89XH74
jym5JvQhl/a4041KD+unI4q7+g2PeFApQE4qA+EscZ6rB5+fcVweBX+1YwLkLnXMFHAmKi0OB1lg
fKERmpmncez627v0iOPKEF5+/juHyQHAMgVmhT6+eIOmVRXUKMdEyhyWF/dB0moRuVPdbNHGCztX
dVAcoeRP/MUj6VLm/WROGqfjc/VftfpQg/SWSXT+vx5SZfKbo3LnebAyVaErIAGL+yFM7sKX1dFM
DP/UgVeXlrtyv2+9Tg7TuMpbBWQtW0Jf6exDzr3GuUtTU4pK3Y0P22flaXHxjWB7uRfzHyOTJO2I
tyT+bFE9eF9ISBUsGsyRpVKn/M9i2uZbvtAw0rTa8VTu2Zz6SvGZU5gEZ9vnUgeH2Iruf2iBc5/d
NuXwknu/fum64ghdGd3PWFiXq2MzS0aX5QmOCR2oBGumOXNpXb9KHdRal5/TD9spld0EFBCG0b5j
Xe+fVcptwwE70IYBzxxmEBodlh2oFdXo+EwwN4Fry5RKqqt1gFAyErx1YjPLPk6+ywNoepjDn8Al
Xqvtj50lxRZ1aO0LjTl7I8iLrRQgWI3ZI60nCwQfzk9YtWVIdY/WqkgbCFvJZfJgjeJUT7YOI80K
pYNzTIeBkgyo/SN4d0JIF7HRuH7ZrsrgoUV8aQWFd482A+FnGGDv165NjplhsH/iqajRto5yNSg0
x2fubfrEBmMe1x54QNbebT/cCW1IDs/qP7WiQ3pIrmN2Lr5puzbit9wrRkLOlU8Oc7rj/IlYQ9jZ
cXObtPe4cxD56+V00Vs/8sSLC4+1t9pj/vualuTrkoksyjweuKgUksvzigiPUIs4u8FjHh1qMers
CRH01/nc5bB9pKgLnLULFuqnCvksWtqglq2s3ScORAPHNH9urFf4UOJVBQQS0qEaOvGIH1O5QE0P
1pUPS/mpNjq1a5xBt/H1u/JVeirmhS8DZKL9DntGPf8hRLhAiTijKIEwMyGyxsnTFYJgxuwylvwi
2h859cWbX1ExAkPFF7fw1ryKsJl15QDNSY8h/1QxqfFeZhgse1T+ewpo60llLp3ZhH9+lRSCd6qO
wEa8cs71xyj/LVfiFMg/Tjq74bsERstJnAXo7VKP8/SQ++b8gAXpampAt87x+aNcbSzmHFoxLQtX
FPU8WzWW1zTzVX0p5uJVFRFLPGbc3qUXkejEIU/b4Rk36cP3+uJcREBj7sjaFS7OVmUDSoZj4p/E
pT24RWXZELibl8ejV2psRV4vExWTHGvOhWOZHH5lVi1J3jvsi89WIIZ+YX1w0fFYDozIU/YC+XQT
s8Vgu4snuJL9yIVqmGzOiOajWlHGidRN+RooCN4QTVYNeaIEe+fO8XoSX2XS4bV1pvEhzAGEhdzq
ermGYXoZz+QlQv7PlgJbqcTbMKS+qOxSBP9Hxl7mtT2SkUR563w8LSVXEA7tVGZ4xGn75LSMrwE1
VVeLje7wuJ4kKw7LMmMEZ7EnIeeL+58n1hpsYRIlBcCZR3J4uewCLpXK9tYTa65G/jwv8NXEvszs
sEfF5hfesTCdYIA4ZSTVWTXmwCR+3gph4+RJIW6T7eOs3xOd4Uq9JZmtnijX6vkiwcVUFb8uqjPO
GMiq/GT1/nrcWOxTpQyRG63ruLIySyd3cl73FKdQlZAEqfgtcYt++KuwO7CTq6cLM9fkPG4c9KLM
Vmf+rskZDKrmOMt28Qym93T7dalMCn/f6jIRnMNdSwTbPLQnvKqMggZIlmkgrn25lEyQTE0SX5Yq
4UUh9oAxqxernbh90RogGjYyzYDyCwbHXMcsACosfLoSDbtf/emzi4dsuQLfJyFa31OWS7Lbs5oo
2fDsO+dMe7OQvL61q5aczR8nCX/QqlWjrMn2I2j7yiKQbSFBe0UiYbWuJYHT745Obu+/hUW7gNqE
bwZbfCkVh4cEa3fn79pyszM3U5W7+j3bnP5U1d8c9wOZZd4ao8A5LNqrW7ICj1rci3QNJN3uW2dJ
uUc32ct3ti7a3SRZ81fFUD8+tivnY7Rj1tH9mfa4/Bzm6fARdc6pRFRqHLItCMlm2C2c3xbDbu4G
tAxRxyXrHaf09PkssE8eT+nRbiGQfsNQsXs6bfrHTNtglirX+FB43XfW13d95Msps8O4YVStkwma
tY91oYMFf1sYGPKtaDB7jaxeBKZVmFFDhC35Y1glufn7ap9mAX3rh/H8TYHX4r/3z88oYdCIGt03
7JH1PlaRetLd1GVwflu32t1LMmnuRgI7k8anBM+f8h1JJn9N0T+c5HcVIyR5ZwCSlGHtdPcCTErt
z+7nvrNtXZL3rrJW9c9PQZf1+Wumseh+vl/jCAzagX40Ru8r5CvrV4xLfbyOSbl+jqNuJ5l1IZPJ
sJeLih8MGvURcrnoE6AYdzoqOFPaalRq36JOVXX3nVK71pi+0nuVuug6m+ojmJx7tq1N/f2WvOOz
Avb3Rf11kQ4Kmfn8NM/jzBPuy3p7WD90ad1xVRds6t12o/sZ1aOG/zujd415b+PsrFM5o/fPTvUb
H3gUYu9M7KTd8KxLYrEkm3q70d7UP9342e3Wu6NTcvDTmwjyemNXn9WPnR2jXD1RomjaeFh/P3Yq
7oBIPx87hejtlnRHcvu6/q3zZqnUa20Lsj1pXuPQ5Gw8ekd6oJ+UmkA76n7ORe1ZveMh2bjb7mq7
ehCh4pcuYp+o3chF0bvx7IyS+qgbKbjdndX77WXcTt7eh3U3XJJd/XNWrx+izqnRyNdHUfvzrdst
6qdc1FWo8qPuzu1d7wb0rSrCjv8bJ3zh0Ax3v9WUv0S9o5B1fO6cWzZ/UbSb5zYQR8XWrs2+Rg3J
Autw14j0Uf9cfnffOoco6bb1NS486TOxcF7EseSaC+G+mPPkmcTwNpfPk9qcidelprR6eWxaAJr6
+pjWyknl0r8cGsVqdzl83+U75ezjbfZWdeYVOrVds1R5Ezaf27bQit3WrxNuGoXnUu4d6dNinlZL
T8PDYF98POXf96X2bP22zI0K8/8mh3hxfNzm3mZIMzacDipUh/3x91azuZtHmxNrDy7t71JGDFbu
7TB7KMr3wM3qEJcLrXzuUF+tR4UVAioq4rYGCCYDn5kFqSfTIkFtd8GbW6mHtDPfqFug5yjeXqsQ
yRIIXxYpu8C7SPia34aLx8KM8aGYEcZxtVNVZPLCNc0OUqwRQDY8TyUcZ5Ge5CAxm7IMXshX5jCr
cj8vmGWxr9icHgr41i//xgJlz/NeFsUPOhscCptRKfuxmfevw895b718mkzabxIZuD37H6bS2YWg
Vi/nSIYR1joEfUX57WCBAeUPycOztdRP4U+yIrgLZtfz+27SRI+3wTEIYGCkflP4JnaBEqaZSBTY
BUpHTIUAmU6AQ7I3JGQd4QMQdOt1K0dFACu4axgHNjBM1qDVIuav5uEfGyf67RfkpvrWM4pQzKK8
aIEtALXaagzMC3XegRvBh9XA7ISursrDq5aqCcbSebkx3jSXsl4AvW4hZ/lwH+G8CNfDwIuYlghQ
kgCLGvQc3+mPw7ilUuFR8Jxq4lEKxmmoBUrdzQPFppumPWms1oGDcGpb2SORDfW5reFtST4rTUSc
zUVXcrdEjvOkjKYeJ+X7Ud0DgX2yRQP+4gb367LlNoR2FyS/el98HRiNWKnsBhJnMQ0gu9LlmUjT
12CedUsqdzVEqcBpT2J1kxDsCcy0AacH4v3j4vH4jlJVQUWgKVgRmZyX0Ph7b7tJV3uG/h+eUs2b
C8rBi4UnCmxcjkwJ7d9uQlMV7+LDEbunNu+bctqMMdfbfJUFLMTlPQwMidq5OSc6wjcqiApyplO3
iZuNn9Q4vteFLr4dQ7m+N4mUK9/3CmKFMs6E0DFsFAdpOqML8FX42F5Me/isr0P/4o64J5/HSljF
JswRcIMOj6tA6HrT0ECZKGFhjlv+1C1eKExfCnj0gfYgcsne2NdMxkW3YqyEgAngQJB0Rh8flUDT
wsXMapWex5M7td0SWIRI+9ZBE1nDcYcpEmk76Ir/vXXudgHKw/RyQd5PsK7XNumG2Qfx+lBGu2QK
rju8480Vf48td0U5qj5ezr3KpXneNwT6LZuC868w4mmCKLd9yLeGRn+aiGg9zYR+pxeQ4iGdAi1o
TZhiJ91DxRzo5oeNHGRqmd5Y54Eso8MhxQB6lnRZGAFbGjUT5AOcyDXnKAA51DOqiG/id8S54BOb
z/HHBlypxtKqT7JMwfGG9xuX+anVWd9RPBm9aLELCQbjWYBTbBwMBhxxA/vXcppUuYvu4z2/BZE9
8eUSrkKiUOYbuUwXi5aNvyphCL93ggpIjRDprK2FPFWYFKRpRtOKjGT+OedOxZdKWXwruFX2h4zs
gALKNDdFpsRTtO6vgUy3ZEtJv6WbZ7W5dioYGziQcr7hGrJulBHyfO439SXG8RA+nMw/1z/ong8M
ovD2SadS7l7A1l+ZfqWV6WSfjxUmn3pmOulSK0mAU8TSAgY4YH2Uyh+T0Y2fJHf6IA+QOvedBbnk
MirxLC6ns3XjUE7zSxTI7pkAgoLjAF4WZGwPkpXlBptDOgSlCZssc7e/k1Uz2VcfCoPiIbmNTpdY
sEw9M2/pOQw10yGCzNCeQrle+71leyz+IXQhxjWml4oU1Gb2AZ7bzrVJGjN3+E2EFqM7XWn/hKVi
vv10g6Gp/e4Z3yEW/K9Jbfv0Uq5LpfxAKyHRHgaXQTFfXzDUL5oT+IJrq0D3RO6wCxckvjCft0GV
esjbmxqQbSp7V2iXKapRf/m6CtnYzp2k+lFr5/HEkloI76eyTYvMgTmcE5bga8Yd4S7omjgjtVcD
amBuZ80QMuVtotONOTHfEtoGwb68iz28zM5+C0zmMifSCAqXt44flpIC4zbkXEtDQMXB94lKRkbl
FCiOh5GZrgyRuSsLG7UoyeiQUhX85HqFKtqrOGFri/5el8pDJkMLi3fMsxQ5sBy/Sb6KXHPxyfNo
p/XwySKOEAWxNwMUOLd9TPu0jGkx0Au7IlRZmygjZie2PM8csjLQWynBkEyascClaowrHVGyxv+c
X6mGcaGeG2DiGfao47PRarTl4w9ILSWKGQ57WqWR1XuXKObGq5d3SVD7wkvGq2Htbc+ZbtXIUVj1
VtD9wk/FQoe2ptK6LIPZ6ZWuo+s2oykPJsnW6D+VB79l6d3qfEjO9ELR+EZGhq27eqUbdKdHmhGU
pZktgwbPs4bTjgvomzpM93PCmsSfk/vPitByGqVLdYlmlzb9nCiyRZrhey5AOR9uyJzhivy6u1hV
Thmc3qE4Fac/utGvanCj4nLt5SUurvr+p3dN8Eg1Q1wfLaKXdawr+bMMSr9ar90WXgGwAKSDyPDn
FPIAxMn2DAOqdt2pV7Q5UN/zwNdh927TqS72k4fqGjqjzwrc3UfYvQZdc6yOm6VxmSUHjk+/1Y/q
B8Jjvr+2p12o8yVZ820DhCyD+rvJNre8m85BA1aSeg2/V9brw+VtSkCGEn6vBujiWN7Hr+AQWhD1
+365Rq6e8ckzG1W/Np0NXAH+wqcNoBkNoxfOeRzwM4+u8+Faftbrc95b4kxyvMgNcZ3ESJQMBDEq
ZpkZoNqtV12k5ojGzo7PepvKeCtMHwAkGw1D75htDYeP2Kttg/AICIdtD+ZxwDnFQe+QeNGCMPT9
qffWbigl80hdpeq70tqmkfrytGpcNn3qrWs29PE73OApOfNA7TiQ2iy3gVeKP/fv+nVPv8SMGWAa
6M9MRZgTAD2SM/BMQEaH0yZQAwrjAbclgDZoy+7QyX54ALDoLDTJdgWVpWlxZeIsqd4cKDMSskQg
FI08cKykmLCVnHHjcZcCWQUAR3mT7hb2XEqzOigndXhCu8/LhM0hcB9a5Pszr3lRAIABzmhUe9Q/
+dhrdUdbOFFQy6vFRPH5D3urwYReHX7BgzOufhXaIYLnNonqfRmYZ7fNPE4ixp5WsXkZcMFqDF8K
jWyrXKgXnm+NcWs1ACAZi8wNTSf4OCBVYC2nkER4VoU1YxVRVc7V1mc2zaeZ9iJhyoquUakWPKQm
YHVHvM43uSqx+O/xLclWjGlaQZOQYeaMss64p+XgZ4T7VVu/VXzybGgsS4O4rDX0vi4MsBznMhgj
zJWCJI6Gb/uuruPhTf70rotUWL9lQQe7wDFWuzW9dwJQofPNCQGv4JzQgwnQbGHqTGxPKbCq/G0Q
igIGH0/Bz8Rt61fnrxTj6KVwLBoEmbT34QW6BcntZFfnp2gqQfp2Kdhusenvl3c0rrTuVscjw1GZ
t6uZFHGZl2r/YSNAE22ptbet4sc1NUtWz8TfuNb3zBbc+6n2iKap/DLTZfdmSHQBUYFLHYUNP8II
1XfGF06AQCmgdBoO5VQhcCDAFpwZamNu71qW6Pc5nhY6x0VaLiZ5mfBscLtUeyCyVQ5lB1HJZ9wf
AaicQKzMPO0TFqMvdrLiNhelVB94QFgQ1/DS7vMdSuPcVmtYp/BLU9vXqqQwPeVWaKM//yrmTwvT
kIGejIYngAiVpErCo42dAQEU+t7ylIPUsJpatq4b32JI5y+c7CYudZ+YJPBWXQuQ9UDorTbpj7AO
TJNKU3V01fj17zujDDtVP+9b1b33nQstwDCbFy/F+x0FPEf3L80T/eBX1yhBtwCht9Km9nTJJdc4
/YaNEpZ2x5kBwTshS8cGUB5ub2JopSI03SNNknylma00wdQnzztG86MsA7E1aqIFUHoINm15gLwb
ZhHIGnythIB7jxvQcYh4/lvFDrNWARi3gNkLI/AI4ib5yZT/CLymUhvumopXDLzdDKCabyvNlbBc
vl63llLH8EG46QyVZVM2C5aAXa6hFsN9e8bhqxDN+IvZU3bNU1B6m1KDLw7P3lcWW6XJgsCccTHt
BswYxw+ZFRQ3fJm3ToiuKMzJ4ncy2jkdb/0990esfdCZmoBk+zPaA1lT4kXtpQA6m8juxFoSAH2p
1E9DWRpS5g5E9IfwtS8mlXjKyHKNtkiA7681hATSLVBSigyUsfv2PpMOPXhBSUyPh8bcXsi2smyZ
htIbvEgcOsowNEaFNtF0ID/HjJe1k1gQCimeEynva7gw12aKAMiPw3w+SLLzV5aCMIUxkFAL+oQF
lxLogNZWGlPHXoTQmQMhViU7cPXQtkN6FXiDKdr2ZR572ShRP1rnEFUXrSgy8BYqwMAcdE45khxq
f6+w57EOB2m+DtoOD1SyJ3g3J5iVvj2VYYSkZl9kiwgCPvnYa3lsO3W1xcsHBQYZ5fKgHCKc1oGt
s1NyfI28MY1PVDFEjSdCft1zPHOvM3ha5xvTbFGbObBwwEtt8tL0BsnwKnNaQLWtxIVAOCCQ/SDf
hrznfm1Ch4ENzNWrwqutuTJrqboP3h2LlUaJ4sKnFr5GFzNITLl2OZA5oZnohCuzFN4ZOkxrn6HN
zE8TYu4k9N9mn+5JVcSiK4nJCrWyfwq/PpGgvIDqpd8SzlvOjnXi/0lGcQB9/ZZtZjYSxbZkbSZH
aQQhlKxFlJew5zRyq74jnuqaVXdx7JR+N9Oo8jv98Yv7D7fEu6f53SlAxDc9tq95RpOP20BX0mKy
bPzl+kyq+tiTDa0quJD47IP3wNGn9PlPjStgl/XmhY68erg1kaegQzkM7nIxZ9dFE2d1oKv+lBWR
g36zFLXlW34+/hSJgLuOxBHjUrTHTYGl/lA/ve3YEOYhawCsaVOUsAKEV59IKLYJyTNmGdGi0bUW
3z53GfRutU6+e+sdk7Wo99LDDoAmgwI3ukxUuFPZ3B5OD9gJ82hKooPbVpc0/3QWyif6rOQ4617b
5ccDm6msEu+1/jKdJeeHoTTRyNDrew49z9fnSQNvOXZZj5dhJTdzQtUvJ+kKOADUi8/V08981ar8
5EKOscctR3G22BV5JZr+d+tfcWYki5ljg53/s4ymgtcEuh0eiPrlbZuLLpVkX6nnd3CR+vY/XFqF
YfO6aRRDUSXhc6rC3yoX0nDvxsAdyl5jvatjW7rk4unv9hfdqYzbSM/FGg//TQdSS9pCD40Kv9oe
jv/e/lo/jx/P3n+PzhkSTK/6hdVaYFup2pgPRISJnWJ9vTUnryve7zF/s7iKDCyTLCVu5TTSrTTm
rcxT5QkJNR8F8RezH2EVwifnFNCW8IqDCBDq/TVdC2KmDJn9zItUw175S0BJKxvFxv74esXUBjlg
9E1zshF/r0eV70xv9pr/PfBPvtjtgzheci+7bE8XfBwHsz43m/SGlzoPze3uh9CgeD6YRRfUcScc
DQXxAQ/pVuiuKO93Ca1iDDmJLBu1PvLF2SMf7N/bB+qPaPlvgU+hiGTuCQaWnabg1nFv9lioH/VP
EpyPi0+rzjlq2zYzDc6xPeSti0aZzxlHiX9bWkOtmXvJLhzfUe67aDt9Fc4rLqX8O+8es/+dkmKK
qvLQtUxI3q1T43+Endmuo9yypV9la1+XVdhgA6Wqc0HfuMf9DXILxh0GDNhPX99cv87FkY6qtLfy
z8yVy4tmzpgRY4wYwfDY8XVKUwhCXTtKZ/dR6uab98O4QB2smiGF1i4LMEx84xWJvHmWuXeX2cCG
fKIQhAD2n36oW5r9stUjphiMHHGS1XNYQc+S2Ls/5+u+vPS8YtLivDrRLMKUrqAXZJQnR0YodRJu
+Gf1w3KGPJYclqX7WmtIOyG3Ofkw3Rt3sUPb5ktxEfBz64+JSfVKxg9RWz9Nbd6EkrenF8iUjN7h
iZoxSqzub1+gQZpJ/B3minwnMg3u+/NHFKYeLphdG/Qjp28cGKXBelNawxwxn9BohkBYQBiLZFr6
jLxBNY1yeqSRXg94D+bHS6KGqWZ46BZux9Lm+rTnpUFnys6fvjw8nSZNmLqdkM1lfsNHFN0mUJeM
rTElpwr6bjyh1HQQJ87B6sLn7GvQYTBPLMwWhn+0Sz0G2l3qFr5waATpc3FAArkk7cjlqQxmvtsg
2YVZjVtXXmKSMQS1Kyd5kGxAKYGVb04WvBWPyxjp/jdkpFhvDTDLw1EOiVU4jPzBfWPU8VFDA4VZ
1EluvcmtC0HKoL9yco1UOCn76/YnPbcWzzqbIfsZ6jR3GjHt+b2gb8zaJUzFOOa4c58uWc4wmd9R
JowGrAbRMd7YDBxi3gH7RpuhBzf2t2nmSShPRs9RxhLum/SMjshjJ9DoDNRLMU6iFXDzhC07v53W
BTtnamjAyGijYdQ4DyiOeg4cmpk4ABtWagAVspYdPoe1x1RP9sClHqEXMkC9JxjfO6QTzhVrUSgh
rx1lwdXpMsuuYmspvHJkvCJv3RcuzAdaU4ZldwzZ/03v2GHno6aiTmPuM8ByhWiG7YZCVKET07k2
5JKF+dnmcNUYQQHL0VJzHULqVPRKRKSAZGFkTfeLKE5SK5lmc4pxzmwqZuTwm8+05yhHdiT02K5/
s7RDAYgt+AODcwXKRDCz1K/mI9ItfajtZkBrrB2kOGCYrSGtk0lsdyfE3dnbwW6KZ0CsKAzCk9e6
7VL+ozbuAUjq27kCfC87+FAiErI/i+vpOa9IezxyZLszot6iFGrWOWsU2R5viJPGyXzeqN/xVsue
Q5q5uk3fCwC/zdsvF+BuIRNpRm9Ps5OIwQNHJmfavH5Es6zVdEyOwFhgu+eUljq6DYHADfRZE7os
zIfzDbMgEWhDP0A7J8bTGAT9xRdimT5G84O/Z3fJ7JlXBIeBcSa8KXvC/XA+1CyDy21/G8cBzSvC
AnlIdxMRHy+A+4I+2xMzSM+Kd3Po5hj3Z1Dv849/PTLl14rNJph9WQa98OmyjhdP98okGsIAM5dt
YtxgJOHbMLta1QgVqCUh1WEWAa6V1ZDPvSCcNH9eNol9aXveNBcC7rQ/1f2r9XA6oIP0nyzZ6e0Z
hiV7GzLjgeg5CEsbe7DauPsmFoPcw8OWJqK/grXwODE6ftJbF+YQksiicdFOnXuECLy/frvX0eOs
bNXlwOpDZZdD8ODvoh7hwE8bRliN9nKAftaBvzEAGGdgRX67ep3oRQqeZ3WrnuTTd657XlehSc14
sK8ZUwWS6r2JU6bkqyN9Jgh2mcSHxghal1hJ3+g5L+Zd0/1hvNDsyF68z9tA0o61V0vcCHWYzBHG
38J5MmVuJFNe8a1k1kzF8PS+TaPNpXv5mX7nADk1zb3BVKVaGUSq3Zk/3MGJfzuS5+1MdlXXrQ/X
ESyHiTOCWD+CDOubw8pDbvb0ehPKkd5RiAvAzZ5zWIb39jWVMTw0Gq/0ngISU0fyDgyMI38FqQFb
HSAOuND+tqKQnMUT8r3XlFolun2MOGQkzJ58UnFgCLq2TjXMD2ADrCoeHNPiBh4mzBbF+uw3o4YZ
k7pKNB3Z1e66wcIZjeYW1qEIil3f1I6cFCfVloPaZW4SLVqbJ/Db7chNNCfWNz+rtdXVwNE2bDZA
wPuYZg4P2tJHeDHPwjJqsVczupd6pR1ZDopTz18onsP3tGdVwtK0Pl/puqHBFrgCkY3i/Hbtjdkj
r6iRkFeLwZqwnM9Ruf54n6l8URwVMtSt9/WoPfNGeVIDmjHAIw0yt3Uz7JvER4hj+znXPLZetfzg
7OT1YfBwiQEj42sPprKYWdhMmslt8xsN0NtzwPQ/QHg0LaBQNm6S1UVwI5o0oJd2Te3AOt4wOuxc
OtsGP50Z87S9YvzcP8e/1cvK7GyHu37j6X5FkAcWaf/YhhSCCbuh1e89vca+hm4y4tM7uuw+w+yi
RKJcVwEKhT9/WNAx8xQsXrHr0PfBJaCVjGBdSbtkFTW124fLp82O60NT+DfoB25Qbzz+YUbjIHpF
JoTBiuCUti1pnLvan8ktsfLc7N9pujW12tXgv9G63yf5Pay/i/ZMBkH4h5AsoBaX/RZZnclMQOj2
isklZtsakZiSBS/NuYxIf6b8Ua2CjcZAPbfYed2zzJPKnHzHAd3n6tB7nl8J25V5hPAwHlMJXhEs
LSdMc0jRBjAClKQdreQ0WWdDTlIAS+aJ3Dn9ddgYDOKHVJOUatAqKBLCxiG5A0UV1JvJW6zho06U
SskVfb3Z7llWXYM1OgjfjMyAAacNALaS4fOThMkVss1hoXRMFq9/Xdhf6+4N0OzQstMSGregTTar
ccf/IMS9ymSHAcD4A4eENqpGDHIV/LgYgANMOwjrGcdbg1R8mBx/u5fznsA0PxwtZGU90MpEPAYG
ps7VC/Xd3WMX8Dm4uROCTe2ADICDvz33TZRIi3aF8sOrRnw2d396nGAAiznjATFgZnof+lcIZMhu
nemWlZGfyfZejrqq95BiUGxQjwqt7kwmY0XQpLz8TD9TxeMAoL1SbJCkx8A0nNymoCHIK5sNCACi
Tm1CTSx0UARrmj1ai2odoYeX84TyfenzxEx9Vqwo0UF+0eBRogMQCHKJQ34Fy0kwum7kPXcJajNu
x4yb/Y2UteIhJzk+54TpOQY8Z86MPTuPShN1gsNRJA07AbK2KaxLULjtqOOmns79SNbv/Jgw7pNC
EFfpnCxHI1jfSU/TGZKIqPRTT5x71RKicMg9HmD2qcinUOT5SBtLuN0rDr6YdjlF+hrmZPKkinZB
noFuPw/65Wrgx951RM9dTsVEQ/Lm5stfMk+gALQ/iwTAuVpJ+PnMqJxfmI6s7nOEdsjQOMwhgD5+
i9oKkoQGfhYN7KL3WtxOkvixorrGI3cPPyzWJN2bYDnWZ1HM7l4n4EFyvLFkB05OvJK4FVxjBY3w
mL6dMnoKQrBegd8rx/uew3MFxfOHUBLg4w1MZbX/DptIXlXYKz1ojzPrPdhDMmUpgKK+DDhWHm9q
zODV9hvyE6Ah2gdJ28pUx93URqIE6QVLCPYJcfpDW65ZX6jo1B7/sGUHnALBWYASv4eK80UJxYcA
dYFncPFkoNR2cFGW4p4o3bYv/xfoe/h2AwacQagoUTz9/B1CzPB4gJKaIWm9qewSK5KsYs+D7gSM
/RvFcxWf5xidFYR7TbVmyisueuCuhMCq2qNrsmiVIyUi53NRT27rOfRfZX+3ybDcIDZWNBdgFOSY
MwVoGQwehKqT+YBGgi37k3XySgcb7gk+AWpR4L4gWDA5moVEidUMayZ4Txf+4/qN4BsGRxBNAN28
D6zjQHJ0AFIBzoVy0oIJAl7T3iMYCgEf4ebVp91bTG9CZoqsUkgd//4SKI1/A8wFFgc+x1dhi/gb
QbUCRlGOsN8okZBo/gGGmphUyGmRnIh4YHbv0gOEhlEk+jF2RKGTiQe6aUoPdomNqlUbbgZuuYrH
3BiXwceiTOVLTIUjze1Te1hr8glvfzf1Be2sMwB/brB6uvkKHJlbg8tAPgtC/s9HAc4BjwsgnaZj
LA4gQTBDpGpJ7ZpnR/aH6QA6XEhUjGyQ7w0cBG68vS/ZNPQZQ81/DotfDEcXdO7tVE711Wd6EyNX
CBuAW0CGp5j8mU8c94YJVyWGLhVjztAxTUtgpNsn88nH3f0Hdt1OLHVa3X0aq0MQM/M5hmwZUVQa
ygS93+VqSd5YDTiThx9HRSgIJ1iSX7MvrO+w10dl+ETZcCEd8jruOnEfQwBAUntUpkCuUDUQ4vj6
4BJwEQzjieqr2qsuX2cPwK+BBcoC8uMekY18/N+IWNrQGmYqjD83Wd1CO/DCaclEmYWmcoxgnzAB
acXn3scCN99ziLDQnuP+Xt4DtH140QXwpA8YXhkPH5xDVGjoifM9XxpsWGGC3fVZskg1wHpZw/UY
ZJXH1XMYUS1UXBzQD8GWwZDypH/I7cEcQCJBb/EkRfFC3x2tM2LtoXF8nJKTfuGeqE2N+MgVQ/oS
hQR7zx1ft7wQgVYaLQ94jqYNLQMuE7RgWehWpgC7t22PIrOxijnZ23jfx4CUBh8H5FQZykuJwTke
LhKPxRGf9unt+NjyvOQLT4dbHxzLeMJvszlVIKsE9dmYrJFHwjEugOTgOWN0bTnJdgMnObEhuON7
nwPbqmaUUjqKA8hHk2SWkSIEViZJ8ys6GVIEBDBcKKobTtgTOh9G4vqvj9j9pHU8sCGB87v4erE9
WF6JoYAhAJt/aC2yHm5CD7rcnni0XYgogwcG8qy7mOCBCgupEWcAkEEh0llOUDpwfoYORb5PdFwZ
uRm+/TkX2SRtZaD5RMJ69JLFACZ+OEjCYVvQU0cvLic9SRdZ5o1eWkylQZH8bMww0Ubx0pbIZSzJ
cpmdQGY2cIvz+DFw89bckjeIjOQgIxpDiBWhMUPqlQuRo0SJwK6zaGM7aw7fDYqaWeUkruyjwIJa
WArq+Zv1DN49uuK7NpUbn/Nd481wVkK+/vVQdP2WGmc205bczIf1ErRFJ1BX17cVH1JaRbsGK7dK
zL22JvUQQjq3dvkP/TF07o8ZldYbj24XoKx+BJDXe9hMB5CC27o99jCjb3yh+vd+Z146/57mOfJG
AXf0cP6nYqhXkCyvIUJDOq62JJosh2quHTVPt7pRJ2TS4l5CtcCTRrix5El1tiRERW1JN05Y1SUH
FC5euFNTheerfMXOTaaM8Gumt+F9TR/u7j2mOama4HBR0Jv6HdNshiC1Zv0TgKxk/vPTSXrgWyA1
WH9wXzD0j0Vh1rueR40Sh8iufCGH8N4LhiNjp0Zvic8O/o1w3PbV1rwe6zsLg/qKZO0ARhWPyeYT
sXGc5kOoEcpzqzcso1f03n6jYQmYY5LoFfN2L/I8EvtTh5ZpugHAdua8ugffQ78Mjr+Gtr5OfrzB
/gr5A1WpbCuaoXnPMVDakGigBkjDUNvP+3uUgbcjKS/wf3/VTH5vQwrLEh7OQP6hA4SIXVl6RLg+
oCK9Z1tJ9xtIHhwWF+9TPX6deCu8DHnVjqtZTkKOyiboLntrhkojrAZbLebxoXsmya+vHoN/e0Nm
Epz6+3jN6ysj+dw/F7vP5HrMZ/Hht4zX8hJ+UV3JK3Zj9Flw9l3ZKtnsE8bjzrbY5fPblMB1PbFh
U++3Z0cxojwo9tpGbHDOtQURixh2HydbFN0E0yc7jbUAAsGSShXGUEMSGaiNOwiTQXL582DceNmu
icrhU6QeRCyQzffwOsomz0k10QLMSAFXhFXaYynP72Qb6/pAR7SyjbEluB9U6nfNr3HoaH1szrzr
jJ7q1qN0w1yydH/+1YNnPjCkwv9OSopLcZylobp8XkisOVriSXspyGyTLY+0XaW8LKiWDZ2tww7J
Y2uTJl1P7UoPmmFrf4Z7zanIWXFRGAJDDd9OEvFWvOQPTmI1ul+/GP9s9BAeUC7r6eG3AZIKdxLP
Mv+3uXE9jLS2ulihfG3Z0enDTIKHq/gYRLgxRhyNe/NknBtlp4Pj9xOmmpoehUh2iT1pMohYIHtl
8jq+j1qE3oYM5nEbCuKQF6aLBiU2Rk63ockDpX5AMcLIeLyqNkR5KC2A0CMpC2cZmRHfT2KCxIVT
EN2RwA7i44fpNkx2mtYXqEeeGVAFkTeZ5itYSfjn+57TkB/IGUosRtuAXgA5DTY5ZPFfXOSsHFep
P2IfzQ5sZHKixBbfQG4NSsxCxn2LKh8jMmR0mPrNnzSZ09pKNw6wG8IghJg15TCgCcUZO22vrjic
WKH1PDmiY0VWymcgsepCegrSPSSxSZ5Ctsh5QNDi83id4G7IUemkInFYycF1+lpwUBdn9K5UcK8F
bN1rITp3roJBJPkT8iB+Ns/uwi3f0LSSJ9UuYQXN1n1OLxt8zg8RDFZEIauDsWmcoUhTMIhD4EmV
ggEkLcjYdwutkRD/kUDwoPgNWUix6m26ARojmFAePT+5jD6Hl5jQbjwAiz1cTK70E9C9fuGyuffu
6MoI2wmv4Lqt5sSM2GK1BNLyFvywqy5x2365CHhmmVNMu8OHp4ZJWGJsC8kFZ6Uf37Pa6/mDiFk1
F1Ia/RnCiJOUkx/f9xSaUb66lUI5ATddVkH3PyUZJFnUCOxn+cKZy2PmPuA8eczs/D6/gfxkeiEn
C1AuRRrhBa54p3IUYdKy/myUKMalCHXIg7zu5w6G/XFJ2Y11+UQ5laNbkED5buqptvqb0IYlOdHf
knfSBkY4J/ni/wgY/0h1VBfIMVD4UIk1+pLUEFqeZ8LCRT9HnieSOB4pQBxSKJA1/h6zWvp90AXT
wpCYXfTtRLziLB141tCVAn3nIFs3Ieck6JR0QzpvwNAwVvy+E7U/zQLU9Ycb6vfDDQF+ZXwlg2MR
ykw9wT4OyBsak191MusHGaUjpqLHGMzZ16f35SktVIz+8bJ4mlCY3VO/wQpRwPscHMmRdSpAvFW6
HxxZh1xv03F12vSwmDzRmIxJQvoxPudWZWlY2M+go4NHSoz+ODt055/tfc34ZOlJ5xtieIO2V123
hFcNT5g/6mJCbOecrvUlSTauOSkvny5bQx632PskwNUUfngkAONgYIBwjVKYLkyRcD4W0rCszH7L
d1jXO0IQzFGsL93vMKzodYvLF+YV5BuP8CcCfOoWC2l4j/5wGpFJCzHaFKZ9NtOZoWY4bpGw01+D
Zh38rtGYaCdSLVIe0hYwHk4pATgC/D8FHMS5ySGlkrJLhurL/svTdh8kJ19hOKpQ/yDQJmhyqLHX
LB0ikjR3r4eYR9COjAFKZqlo7TW7Eh3s2LNY/0DfxPvLa6VGrwP8CiQKMycVwI3zAMz9QOL1Y0RL
ijjTuG3q3Su670Ash/erodJsh94P6TdlLpJ23XhdGIF0YiGxhMAxW8BvRk5MEicDkMFfgmfaZ2Rv
h6wZ+TlQNUWYYMs/2I1+DLZBwgUURmfVO0m5wVDL9PLEbvOYw2qdwNLuh3wdbxP7NpPXOOzKax25
XoRG4S8oqpd2D0qcBc+dsk6Hv2OyYjLPuhoVO9LM8LEgTOsjfUckKS6ImZSjbudb7PcvH+S4VFwb
SbBh5eoa0tM7+o1/c3ne2z7O7x0Dp2mOwpFMd9Gsk3YXYESv6X1ejKmzFI7GdEfp67Ukc5NKXPLH
6a6bJZ3gVwpDshySEk4T9LdEpi+UM25z3A8R+/DZfeE5uddtb8+rwnPkDUR9frSGLNpMxLwpDLOO
wNWULoCZifljXA3kGDk7/St/k7z5Pdf1wM5A1E0q+g/CdDFA0/yzG5wRxRGeea8p6gv6WZ2GaCsd
5T7ws/H0lIkAx+hpRKJEniqbpJJEdgTXRHnOox8JKMkuDvh7/UzX1Sjb1TP0GV2y7UvnQgwkuhMM
OVcJUfc9CQTnqmj0xgE9NWnTLlF4xiM6xf8JWwQmTlqiP6wpVP/XQGjKycRRg+5FQk2C7OuGenbR
TF6TYokgkyXVG/dG+JUG3WErZhMY7TIffUNt3p3G7o3gjr3DSHFbB6cWGnTEIEGqD52s9A8cpnqq
gKXpYnnbyoEBi72DvoUhw0kEeKexe4MRPVOirQVphSLoloQnXInfQPinLdoum9Ya8rTPWiOvW8jb
x+E7+xAr3I6wG3pG+qFzqCIcazA26axfAb/jRX5asfk0zAHY7cz4WagIZi40jWFJgI+FspTYJyCg
VFwdowCaoqWKdz5uD+Wy9t8HQuqfRTxTAN/72tEvMHEaOnTcMdG3WADgrAAy5fhAhNDPdKjQZkDg
ZbHdxM5ljMhPwOSnxswW8azdwEDeF/mcUqmXuPGxWLFlACF5OghpHrilkbcvOfOiala3tAqg0LLg
y3gWJaUPg9ZTsbt5Bl4ZPg7oZdm81DaUUEfW+XP6Qk69xdkUnUwLysDpw4nLmUWOzApC0EvxTJ2O
HkF0xFCz4GMi3CZS/AZZ+jt2ig4eOK0idf035zSb/MLuOtnFpLblqF+aHcnQeTPA8kwj5PESKyES
1tjp8JjLHVRYBey+Vue6ZDCH9MfVrj6rgfuLuhNprIzlqT6U3JuxQ9GBubeyqkZoLQBuBSNKXeR2
59pJHaPYtHM6YtkwsF8A5U61oyPrgxRiJIkl1C7bs0aMFAxGvuM1vMm/1xTMJADftXQA0Q2f54YL
xkIYkoZWN7Qno/eEo46nWPRNisw3NFWfZ4edPvnfXke+BzB3UY9XeiX2gwtefKvOBu9PnivxvMZZ
SNz6Y3m38tNEGkl4KOprDCWk8012GMCCy4+yZEUpy/upBChBeAUnRSn1Z+AK3UyOAnROvjnvwr/v
W/pzQRcI4eSiOgiekR7LXe/PjYgljJMMJbH9GMes3+h74N13TlhJkGSgKSNTXuG/uUBGkLN1+RtW
l4+UiBeOHUEXS0HmDZt3YCn2M0uuMKrj7dLbJesr1A0pBSE5SuYKnT0bAIEbc8J/F6LSZ1uxWdho
+8eGozieMKzRIpdCXNmZYVi6QhVK04ZIpkWaLQIGGm9W154eFb1vUByQKLLIKb5oUqItaIAK+Obz
x3r/FZ0D+o6yjUj+D+0BKbEjiN5nn0hddfddRA4wLPcgd7FuGNeLdvGeX0Msph3EGp81Bxc77MZD
o9nqmO/i9XfxRK4GIUcnQaSvrie2IeTVGd7+XA71ZS+679+nZ6CeoXc4TilfCbD6haxseRUVZDq+
gUl3XZgtUwDImU2QcggLvm63WP6BGSs6PHMBDQx1sP3Na3TfX1PhAoWw1GS0LfMwfjvOAEIqd1wO
bOBpDSqKnonY7/Ek5jWTLeF3iGetyLggBr+xBd3SeTlXhvmwyXktNMuuxYtJj9WIptJJ43Us/Cyt
jhPKPmyh3bHwGUEkxpRIN5mkI/aEOmQqrAUIM5eh3ali0xFH+4sZueqwZJz0snu6xqa8+GTm+5Du
0FJUkEHkNXb30D2wk+NtdWCsYgzu8Ru/kZ8c7iEZQDvrnSC1pS01LjkB+AbtSZ5mVR5GcJbMpWS7
dKdvOSTAjhHY8X/kXh2yShEi1cz9xDi6YGcrqEeqbeoJKbfVI/gJq07a9/afOb6TUXedTRQ72+qb
zqQJ8MQPXweVywKp6I4Kjpo8AA8IH9v+CrL7lIaMoh7RTsud8P8sdwrNltbfdbq7RdJBCvGAgYUj
dVp0l69tb1jMwRA5RN9bWt7i8HUCxCunhGr+muILASb92zQkIcxBCgF9TtZk34MxoiSHnNynnucf
vRaDzYtzUVoAJCySU3uRodPz1uq4rCQ+KvXuq2JPVcaZCkpCDQZgAQKoMj5lC52tCoTiM5UW0Hlk
k8BiLAPyPgI6mNjrhz896EOHnmjj1xjqlMVQM1Yco8fT7dAZdqc66DcqmCm/EMQ600fEf9RFsk6X
9yXj7pYdXCOZm4hWDHyNTD9bvhDO+CBoiSWFScQ3asAbtMsF9xnx8YAWakZPIvQKrBjarUifIrJp
1n2fl1qcO1tmIMODP8/3ZWfLgnMSi9zbF+NAXuPfRh8KlV1n1Awfpw+8TznthdQzHFZXR65tvhnN
3/AdomhzsdZcSut0hgkD+/K5bMLGu07gJnmRGUqBAsYT/L5nRgR2jsS6b4F6EtppNO0LMO01oQRC
dZYSRNEsUwCKNP6DaR8gbeNICxBXnjaUA3GI1/HY1nvSHeid7M8DBSaO9Ej0cDjBfYX1zZR/F29g
tLQNEASK2+cYIkwN8hU9TnrpUMEhvAbxRoHdxwqj55YRTc3809ULpjAzJYR8SlDayVplZEW8FBuO
ZAZIYcwcY1eeoHsz77u+1RDG45WYBUUFNVK3X4/lPxE0HzaM1ls2OiYQPoYRC0AEX50pkwTBT4+v
9e3zoWeXxoLEClEnAnTlKOw7yPrmj+nL1xnn/ReXEZDi0nN6owJB1OHQLSWYjbuthf3zb0lPb38l
2+9JL+wve3jZ8mV6rG3yrXqZzXgL37CLXJEMallAt7YevdPfCH44Dj8R3jAAIp8FXsVBL6x3KVMm
7dJfXgk61xUeBmbhKh7fjEakoevF/ZAXUX1smlO1e3MtEiQfGMXLas/1GaSqNFllnzUrDkHkOLOv
zo8AEZAGQrzOVg9jdXV4/6RV+ew+S54bWrA/2FJGMrVajli0edvVktoXWdULQApuA1+7nk2yCNQt
32zapmlNpz2afua6wQlu9sBz8uqVrB7WEwKReslV1KSbmGI+jSbqcOaTNEgIwVrqH4ZYwssiltq+
IiaQcovhY1Ve0D2BPJm9s2JjWoU9Lb+esBjGQnrGTNSLkH5hjepIwcCtLAw5rcxHwW+RwhH8Mjt3
qZ85oIe3MZA9NlDJLLa+0zMgGAo/eaOkZrzDc3tYMuMcrNoEtQJ9hjTgI3/OdV5bM/xhhRLSzcza
0o1mKZ9QcBHzmHs3au3XEKBCsdDfmP1Zylm9fQLGm/0pnj1oiT7D+4rFkwxzT58/6MT3qO3g2Px8
XrufCcUAdpC9ZTmiDhkOFsr26q7pkveA19l90mFwEHzPZ4g4EFiPxkUfcBJLH93sDoyvf90mnNOx
DUetBtQvIod339NvDdWfhQKwhAxyWxdTE2XSp1eWJgHN6+7jkMLqdozmJJKT2k7EO9k+HJ0OeZYg
YpENF8CKSAOVASRxgLG55uZnYPaA01QP0IoBf5uv6DWplzr2ixRXQW9NPEwC4p8YgcxQF0fRHMwD
+pn9XncbCi2namg3CNVhsYl317WGzI1u4z1J8m3+2HNMlbaGwAQd21RQ2KAa5ns/cDten2IQR8va
R83stNPBHCClN7+uaTY3SmPTs8mSc2wCIWds1WD9IBwidHAhgUcMdt5+Os4vrjStwivnogvqwu74
DpFBwU6IScd24idTDLZyXg/DjJEr8Ua2QKSvYTLsk867lZ3OAb4RAKW2BqmQH3iPPdH2kZw6EoPA
gdwh+7qXFJgdfpX4AATCMQiRKriz9oylxJqVmf5tag6EERoiyjLmmZk3pzxcHbLqeoQ7bFidYYqy
4DOhLqmW5Coqknn8Ld5v+s+EPOfD4gjZb2RcfHE74c8P/DawAV5CXPGFLhr/AI1PvFbFrqbRzcpN
tUWUQhV4D/6OsqRDwpehPbwHlIDS2+55+tbqhQiJEcTqlnK4RhAVjwkhJKyWXF02Q4Ckb4vlY8LF
eEK68Qz4fS5MHsS/Q/WVUz0wKskEl6EYGFVuHtRLccDA8XIS/02Sh54DM4I1gORyv54Qkje+fP5W
HsJSF3bD0Xp2fR6s81l3ROaa2V8PeKZ7huGqR2iA4ZUzm2gv8M3f5C/9ShCqMJyJLYJ62Puss9HT
TV0mGEZsOke3ry6N2SORY4JKOYMVFr9uQcgXPUzpmHY0odUD8iNw6gGgMeXiAk40Ican8z1PRbhR
VaDpU6xxMGNw7vN6370IHenAoX/ceqEudLI5LgohCl+0/HB/qZfOiWtR5UKY0jMstFMac1+NnOMk
Lej0FWKHxqfp7ZTpwragbS26+WOgX1QWsgMkBnDZPzeL376trZRaKOgLbSfHOJsW6ovicMrRWY1/
u08PqNt85jBg5UQ79MIbXREuautjhw6jncpGRX/LYN2Ic/+bY24SCgQADIY4cGAKuE7Ln/gz24f7
2cpLGTRoBNou36w6MYsZApIwFQcKx4K0RgF8heG6OtibgD0ZmrFkSQCbPBGik/yQ6GAoS9eszXaD
SMsClMI+wQKwbaV4kvcJqfC7CBXa5TMoI5pCeNGDNWjac0kVhj6dskS8cNl/kmR2OafwBrVb1l8W
3ETOTgkaIbGriUqrZ/Bld7KcZ8CJKNVCOhzIK29UU3QUTp4u8clsFsWYh+BKIc9CtpGkLDEWtPNR
Ze7BuyKiNv0GyFCsMuRBuPLpyQ7VMWqAZXZnNC76yKDR403IrllMj9GVcPLwt8vYVrlKJQTpcwoy
QFa/gDPVM7p7+2VhLu5cgYcjiVYBzsXMK/2Ho3BCsbp99unL/ChegcwRDxroTDpf8DBpxzmtlQD5
LtbhPsW4ZhQEApoyfng2rYuPlUQkrl9P6MRBgiSv2pEUKoi3LTQyLGduIuQXIjKxR2CeN7s4MweN
ooFPLEa3iGkLyKfBP9jsgBggbSEb2lX9dCb9VUrQzkbpp+EN6XLOIfuI7uaKaD6sKJa0uYpi+ED+
eY1SV/digZPnZ3CsmJSIsfe3C+LMrvlA/UEwIRdZaGOWNCPRNqSLvr5A5uGI478XJs573XH6CEHv
S5qIiHoDOJ8RcAxJbp47Gep3luFfWUn9KdP9Z3bPpCqcVSI2FjhDOkgLsxl+L6Th5Tp1EaZ/A8p3
NH8Ocz+2nykREeYAgQInHesvgfgl6ocaUZNR38RMEMszb4ifwxOh5yDKlm9AETgPcl5qGoqLNwkv
jA2/0rPyFYENBUEPDrLFitV6cTMdU1XwNsBSxMiAgrmV8Meb48O/eOTCGXQ94jFYMxh6jMToalG2
UuigoiKVd9HlLuGmm5fFs4tz+556GQ7lbztjsjdTvqlTafvABWkOYsn2FBfNy909eCI394ZlKi43
miAawPkyjhFU0IDp+2xGKj3qnmLOP4otzQjYqDIpcSWwL/Ab0jzhwhQhCSbpV2A29an2V3I+lz8E
4bjUc8yQaNyQOZmAhQ3C3djKWYkd4TfkoYLEBIczAV0utahyeKIc9D9hSSXBcqHw5mzjuHBAGJzU
A9C2Yd8t3W2GFJ2Tnvd2KEI9/rdOA3h4tvpjcuHKJAHJUNrqW9QRFF/x+BZxtVQth++68eK5OOMk
wgpqQ/++LNfxPHO1Ob+iPMSWqMVS3iIR5/FlENiwC5WhAYLSe8HCzHEBGnNTJLVX3bkiEMgDbgqr
JLYhy4qWIEo+LJmwrYULQouLuTimRzEjyNwXr3igCvCWpgy99n4vR+rS0ojzj9tRmQLp6vxe9pSX
xR+Vt8uT7PFHFAq1wwtg8LFKN3ZjQiBRltIbwkeBOL7WNV+x5OkXP/8T8x744WFf/Ac+Cgi+k9MD
pZ76p1fY3fbmj3Awb1k0ax7UjUECL5yYnV/HSGmLn9d05dHt9veTWFMtpSZWunA4DM7lp8Ze6nY6
xydcPTY8ACqY935xJIFVXhQVY/64MKvt+Jlq3ytMP5x7ZquNq0vOB1cIJp8/zQ/OcrL4Kr19j2b4
73/9z//438f2fyVnbHPu3+T1/NfzQxV1fVbl//n3oPfvf+X//LV/4o99VZL0rjRQe72B0h9I2oCv
H/fz6zPhX3f/x7d8FFctTx5RvcA03OUgWtSQAIXxZvCkAF7BDVuMojE1oEUPLFxjIQsrfwYD1DwM
sFQccrftoQB7Xur7rhun1JbF/gV8tqq/BqSvaOQszMEBIyYiDgHsPkMFP0l3xCOfjIIc7rN+hemQ
OGcXy++BKizdJRN1+v++We7rv7tbWR0oA6UrdWVd+693m0r9QZXm1T2StVGXboeaCdfRoF7+UC0h
bLy7ucwRYDExs/txebUf2rhI2yi2sC9jyvXL63YdVYbkcGvVS/F4uQ3l1GaWTvI10x9DQ9ddffYr
o5sS9WN86J26HUqvYfuZlh10Z37ccXLo9nJwxIFB+Y3lwabT20rDAUQPPqLI6DJf1yed37SQpg96
gtELF776sfvZuJ+F8cfp6aFCOxrDDPBIbsIBJ6Ay7lTjQcfXEEOTGd4CpWvRWU2Kp5/x8NLQoVK3
rWhp6ldTHbf2xKXrmy72uGfSBK9g+HD3IO4Hmv8c4HclspIvxzVpkWKVstdgnV6jpObt2f+fN9Lr
/zdvRJOUXq8vy4qi6tJ/fSNld3BPXvfHjaoYexIvx3MgmzNB6FZMZZwS0TGkYtoZEwE+Y/n4fzk7
r93IsSzKfhEBevMahiZ8KORfCLmk9z6+fhazelBKlSYFTKOgTqS6OoLk5b3n7LNNn9kdZP7GI0kN
G+XrtE3JI85cH18AcrM+cs01aNNYrxNmBNuBcyC248fR90iNEyYo2KTp2kZoSxb8X69GsYCsRjhW
/Y3c7YgXI+qZpJkjMfcxAUQUhINXM66O9f0IAK6r8CYeeuW5CE9+uw+ZMhi38WuPUTzsp3BRvbXC
TkOjiYWx6I3Pg+YJiWNCNCMYzkDe5PZ4T0dr1Ah1veS0GQFScRITd6aInt8WqoV2B9shnObJ7qQS
s77TPhAzFJBI4w9N2dbWLkKWpXnyDAXMXHtwZEpJST/IqHEKVzU2GjHMwzpHpMxj7z+oNyenDjf6
TWtBjVj+/Qla0ncPUFJ5fLKmWZY0P+BPG0iW1FZWikFyMaj7pLMvndPpkBkEw+1865Jdj714SnEl
wubu0FE/5OZCJsxB2lvKTjPdSOG7HbT2VmI5l3afP/o7YHd1XKKbl9uV/C5ZRCOTcS8I27i5qAOS
8V2TvordE13ngNVb4I7FSn2X+lX8Wr0B3vuBY0ALTu2AmeYpPI/M+6DjHzJizE6iRIYWQ/zliJS9
vlWCcyzvyYrhVmY1Rfx1dsIUY1sa3cjacKTGjArmgdM6vUFFYWAEcz2313Nl7htjXxJ3DYMs6k9s
+H+/s6ryw539sjWXqukPYWfFl/KR26VC7aToZ4JoYjmBOwDNzO9UXGvZn6YP4aAhbtl0uB8WlBPL
RkN5jkvJknk4FtM+7UG6hEIUYfEVPM1oo7GZtWawYx7AIQUmYB+0Tu0ZuAL/xL9fiqR/ey26pYmm
qRiKYc7H0KdVMo5NrKh5HV80ApCkXSc6GunaFHdXT56W9VsLnAOJt1uI+lYc36OrFxP8tGNiFb5F
sqeNc6Tc8BLQNvJMy20J6GxbTCpqcLCbq+WI4T5Rzpj+E4/C0M6kMvFthlFY5QgwwZkeMQvAokBa
TZvwMTn7KEBCXqRVhvUjfQH6M7IQNx18SRozeiP0f5gl6k5Twr2lcK9hlOlbpq81nG8Jy5gNXASr
dQL8O5m4dA7DL/Ye4kBUHXHznMdDIFBfOX055wNxbsaIug49Pij8A1MUVvs6ugVN5633YdLDLz8M
w0wyAPDtq/ugcYsWcxNaQQeiToGiCyoU9H4MuIFUqCaf6PWldofRRPfcstnDsxm3WIwFT+aWLrqZ
nz0zLZFpLN/QWmI8SE8K1tSAwRP9iN/JszThTLdCmm1cbRmXUogWMLY0O3qRsYqJdy39jZozzIFX
0EGcyRoP8lmOLbyFvJhmJTjn8v7vy+X7lW/IlqqakiRLxrznfFot0iTr1xH7j0v6jmU/40b5hp7U
uiVjUv6lZ3NEKa74sUiJRUYiHnbcXkRCOB5g07pJaSTuFCgZ9Kuc0zfYut1wu6L3LnDi15nvCJsO
SjUDt/QM0wp90mN+Vp7+fhHSXEt8razMTxfxZckL5FHlalvEFxMT/8BSiYKF3472X7mOKIoQfljj
vjDLo6UZmErLXjJP3q44Nqn5TZyAzMRlhB/uNpeSw9+/m/Lf11ESRU3SJU3VREMRjT9vcJEEQycH
MkjUxXhVTegLqNl2og4CsWMLEc0dgQIlYVSRHWLM+cSGIrNEnPb5OnicKmXgaWSWJU5HvFLtSN2R
3oXJFeR7JMMcR97/1xc2VdOgaFPF3yvm04qIuqQYlesUXaZupw8vwqto3UsDvBeGu1mnLQs8Lc34
vZpuU0ZwmGUqvOxQlbp93R1Mcgd/NdqdRrzrLOmm8RrA8xAq1swrtPh+5P+hZxsfh3NIgAN4WOP+
/QKk+Y7+uRq447pkyYpCra18rXOMvNJic+ACiAS/yY/J5KSXbHRFHEceTvojtVp1BPkJpnc6P/OH
Q1rVrO8+3qTIsmRJk7WvhW/a9b7oa110AW3DPcMtvbRbB9D1UE4uIqgPIQzSaDi2w+lqnXWGnZCv
GTYSzRm5nCwDXbC87mitwdyNTVbtynTOMgzGfejbEcT/slrFxXP4GBOAZa79wa2BYtOVFpw60ipm
Lj9+Z3NgzgQxKdgNH0R3iQxYsXW17BI1JbbzXogm33wiV03BtJeVtGAk/DrQFoN0DGejXBO/1vBU
yWK8Oi1clbuIDrmDGMs4OnYmY90Jrt57PbAIX7dbcX/F4CJtrYfGWHKZJbYZyVtFC8zoSD9EkRuA
Xt3VSKu7oxYfp3JH+lYQfcgQqDWPhLEGZG44l/VDeCR0TcS/ejhXgRv2tm+ss/S15gKgXeF7b75f
rZlQWEX3Vv8u9x7fd/4fkwIX2VP9nJnrplqEQJkq7B2XZCZeKVhCe9644Q6+Fo0Vy5yBK8VJ5YgB
Eg27SU55c+Gyo9k/GDIlPGn1WObe1bTJlONWQ2RTyc76INiRUC9F5t6vCUQab5MR8tIqmFxMfOAJ
PhcmEZE82qsbsNYlxg/6uBkIC9ecgtHURL7lJYXCeH2UOYQ0aQ63k17B7hPro0we9eZYI0vRNrxC
1vOwGp34DBgN/GTqGyHY4OarCPegHN147792jUORASKjKRsfBpk5U35DBYL3eA+Cr+JditMrmG2U
2x2SkjPjLPEBsgsDLLbGFwxwDY4vOOFOt82zoxo/5t1eJK9olvUxXDIkO0aJQadCntnH7NnBNDp8
h9nEgCIDNFE9U77DrbgPXbylZVbQEfChOmIhrD/gGbLHdThAJ5vDZZq1ReXzDCoZ9kx4gIkGm3U7
aitEvmxtgIfAZvWjZi0E1yfWxQDd9cpxI+InA+iAu46/gpPPLFyq79Ry1taO+Dihfww3+V7oPVw7
2mX5DGLCUHF2RocVBl73qybk57n9ULojMArzapFBVUzQMcxfokyWo7aEEhtom4GjXgFhW0lAiQAU
IY/r1fJKpN9AekyK3q6CVxhEwbqTgURkK0IOmMhDXrXz3gZmNj8pI9r2wYY7lYcbbMqv10dAJt9a
1fG2gx6yqgMXjpH8CnmTMBimWawpzvyeYeomYCEA1uRL7Z1hfxA9SfI2xsu7uVTZPuaNtKXrhio6
JfkLHre0LFztiWYfzNRqnhueCKrejnxKeIjtSzxLkLoTJtrDK1BNyf7gWvGa+6lC18hLG9yIk6UF
OQcycYGTGpTnvLTSDQtNZpxPVxhoKGw2Eji58ZC6kEuxhcj2JiA4lMiA3ao855Ebj24jvvUgU9gH
FF6YMlnUHGzUWRyTRntm9/GbKrs/wg3qN5uuYkgcs6JkaJr0pbct+rrKGllJ2HTr1WuwMJY3eEws
5jlZjR9O+FOV/U0zLYmWqcuiSDOtKF+r7EAakzDK6RhiTD8iRhsOHVZoubLFgMK+oiy91ZAat8tX
csdGZQ2flBzB8ilB4aXYORL/SwPm63D+qwIBXnauelG5k/VTwXNiLgEGypSH1UxpwP4Qn2rInywY
fCzogCVpTdthekqwMjf0eeVrjQrqBSElcjetIv19i5wT7hTckonxxY14S+uh49xdUSjPUw+9XKtI
qc8NtCivOYrg4sy4EiD39SAsZ2JMuYdD196ButI7j4d5QAoJSX4ojsZLNVs14UBE0Y5DDwrHZeQy
XMbghuHe7xmei9p/cuFUOel+XnrZHopAopG7Ns9ogXWFaFYMhCCRweKHCuDbM9gyLV3RFdFkQXxZ
DmExBXkzmPFFRXSFu1i+JPdKJbUx9EKmv9ZOLW6EGoPDU+/bV8bcwYOA2R2qqIo4mwPPi4rXMvak
dPnl1hIftNbLM1tmzHWotXvwCVkHKPEU7JIFdrIFuhCQZIjgArsuODHjSFiyTG4YD2F1/6CQhySv
jHAlhfNBUqgH43qjvUbJtoTlWtzUFkk96wB+d2qTUdU0dn4r7YqN4RabuWw9hpcrY21eM8gu4Oan
vvDy0lXUFxHwgXNBWJRSu5ipIfrcgkB0wH4ED7dug6BEojkbbaCQyndCyR37m+ECHQ7NCJToslhH
4wAWd5ZRPebP6XCT5xvMDXg+0inMN+G4xitndl03LTsnems4BaXHNDVVtlG+L5GKGcuhdtDUKwHA
ndez82oPUbBThiV8KZDezFhMjG+hJiUHKdywT4mvjJZo+VMs+7Ao1gg1WvKZoravagd+VpEc5YnA
gUcrWEUPQfNDmSb9rgK/VomWRT0uy6YsSr97ik9l7pSnxRCISnyhHy7DVdq4HR4FcPSrhTjMAWk8
Ycy3agzXIUk/QgjmL5TGVVpX0teAl8PzcKeDT6KGxJZQw1QTLRCQFPPLYxU6sYhD7bqAJFqSCDCz
q7RHoKEsf2QeqiMyb/ZoPDgBh9aDEJ4ay/BsEIS67TbZfbnzHSSO6gEn1NNUbjUJyghygeIBehHM
3+5B8pqrK0J4xeESsXZwrqxl/CYMNsVhIiIo2QbKpioP1/JJQ2n9noqXCMsJ4E9swxWOpp0YXqg8
W+Nojoy3GMEh1hP7HeF62oTMg2GAb2sldRkQyLZOj4gbJTgEwXZiMI+dFnIulBPJ2lC9lrYWvzaG
NK8quriJAei5xE3Bcgt1p4FLaXaICahqhxDMGSEyhSkoFl0x3tbdqTB2fU3KozdMs90AQ3Qtda/i
M2x4MrxY2UWynRJbbtaDdEJ+btQnLTtI2WkAqmMPRdk0MuPdj6GXBHdpdqh8Gj+nNOw+OJrBqRHt
3t814Q5nkdFcuxbvixg6vnSSjXex9Yr0OA0na3KC2iko666PkD78h6R0o5qIL27OD6eHOW8//117
OhANQJ7JYIDff1p7TVONiuRLMZMAZSdgLYFaVT//VhtEd6q2BGF6Hb1iLbz7NxYSJaRGycv4Bj27
JNQLE/s9f2RHq93kZD3TmQebaU6fhQRMVQGcvBFnFq2NzuZBCxYlkwPyZUK2qAVcEcHAB4BHJdwV
ECsv8YMJKvIErxXHMkDOt+jJeEFQw9D9VJ4nc4/OhUQHbfCmh2TmU6SJI+Gf8hQvS+fvG7c2I5h/
uzFf0IirqtaylcrxpXmmQo+ehUN57B+FXbOR7M7RvdIi+YKqdxkfwyNcqNMAr+gk2NcVf1fdFftk
byyVPafysaLhucFnCBIqEzcHugOjdI3+Zl/A0PiosYfIjvNIjxVUeOlH/NER0xz+tM/8d+hDnWD9
+6i/QBOSP6r9IOvxZXIgirt4sp/nTHNsPaHZHLvt32/gP9vW3+7gDEd8WlrhdE3jomNphbjP86xt
rFFv5Pu8XBg4bqlPiRNs8tthkzF9wrLlXnvTz7UnuSFEd3fawKa5b3fDPiCS1/eIAH2RGbKuRg8T
jyedE4IB3yLZ5BQGkPlUp70NLsZTcgNcVQtLaRtRRHrxEnvVNx4UhoQ3ndN8oKKAkWYcxTM6iuY5
2jDLum4zd+6L7sUP4qZjIOHEIcpLOptHBiqzZWviSY2NNTw5DGh6aWxm6xIEL+mLjqnyvfJS36U3
GCBIOB9dCXn3VA1HLpwAvfoZjRK9BFwjRpj+oVjn8Q9LVf0OZfj8YOeK9NONbvVG04yIpTod2stw
lx/FDwv0DBLJRuZVnBKedXUGIm23ubIBRKXdRA0Qor7A8PABm74LKtFptmWQMKRpLkj922ds/eBN
3kDfYWskimLdlaiL4faWyxAx91r6ATpTvt+KLPA/WbZ0SqY/L0MZBVkI2ok35hbdh/WGdeVGP4jn
ajOnSQfbAiDzYN4btnpX8PSwIw5uMZiOnhqOpJlRI92V53hTrn5YyN8V9Bb/+b/fa779n25vZKlj
J5r9/N5wnOkwF46huNCQe4w3iPxoy2iq4AZHP4wCJPO/YOL8xv77yV8Gl7JU1kLn82CDlz7YXn27
ga/VYskBqcUezX3b7jlDmaQQwFriSfye4HqCaJfRPtatiDeh5NQ09M5UHgZja6KpgGWBSa+8KNSN
wutEpS44+ay8aR8hdoRvE7YddgrNr93VyiKoZolgF9gCFvwnATI/OfetXamrCeLHuOigjxARxB+g
BbgAEjNWTK8AeTTfQ1lOhnVFug5xP8VSfsdkZWZekg5Gx3t1FPGmuW6Q+8Lqrx2yueP0DBhKPg7w
9cxCrHnwoXocjPU0rOvX6T0JX/CwyVOof2vsQkA6lF1tYMW7IpsmQeqNQP9DPdAQz3AXBMJqhTV9
cetb0CVdyVxFzwNIy9OAs8RdSzfPq41NKyicsu7FdQkopBH748Jh0W5LoDG8sBWEs2tVX6f9sTSU
pXLFI/gYB7t0OPXEEsKamXwPgpXa3jLvS/MW5emKbj26IjNa5QQcSJ4ItdhcY5qAuoohE64HJhV0
6cJtTqA2435HkhBcRuAvBpfjuoUmrDtABzPQCi3b2sEE9s0zoIaBZZ3ujMkBcsQk4aL/U8PyzWYi
iTIjcZF61PhnTX5a7X6vWpUqtcxsjtMvqMC7uQAUL+aqh7D8BmqO9xfsMPenXUzSv0Er//jk+fef
PllKhUGrxzG+6FSlVy+IKICXSrTozsKj+dr2K+XWcpkNTfqSrQstaojs4U28DyOEsEs2cAVjSoxd
qGDJFEZUEKx0yY3wZLqeNSzrKLyyt66567OdFtsjRGIIYLez3OCtbHH7XvTtMpnctnLBRwtsmPBi
qbYhS2OwCWFX0/uxWvPiCT6wEAN9tMMi0W3+0ihc+MgBYi1ATrCa3A2kbQqhIp2YIAKaHBIdfPIy
TrORm3j5JzkAH3wcAXwbzSXeAZjl93CrmQgdiL4gYHwbGC6+/RgKoJLXyBNglpm5ND8scuhY/Fss
l5ybAjuVM1Gfe9t7OI0GmVbhjvaIsSXrK3sdX+YxCL3eLeyopvTYKmmjoBXxE6YO4+Xc38WMr1m9
xim1dnC1itJlPoXzGz068AqQCZwmSAXwVKtFLWGlsmkDICcYbkslX6a32YGAP1lbKKt+3Ei9B3EJ
cpUOWqBv4nk6CWC2Ht9mWZv2U13zw7r5CrKnaS/kWljHl/pNwxTqSZn98tZzL8XbEWZ7FKv1q6SA
YM/m835yF2CJai5GBxbT348K+b9jcenzEv49Nv+0hKehFZVs4quoz1aAj8mvJNzHcEqIGLYOE6IM
4Iw9nBD1KQXTFGxEaH39RnJRmT1o99nD37+O/tPX+VLxXbMolZOWk0tiAIAfAwmbw8q4sCRfGKjK
L8MHWDz2c7vshi15xA8kXcxqasVYRKiQbVQwKo7FZIQBPT7R2zkoAOqn5sOSljeBtgJPwE3uUG6T
5SwYCqC2P+ayY/2qVN41mzQtEa1kviqQRsBthM254WxnwLqV3v9+qb8JB1+KzT/u/JdiUxlNURPa
4TfMEgeHODsbGoMHtHCU64J7Ldf9pueoNiRXDZ9CNOHh29+/gvbT3f5ShoWGcq0bhbstOhZyWCI4
ag98yTyEHGfNmiMpf2+e6y1OVo2XbPr35i4/GcfpBsFvhm5AX0YiJZrO63+bvhpr+VE4Mzd3saO4
aTxGt9UTMXTQPuItyBWwrY2KbsveIV5Qko8/HATyN+UYd9RQFZnjgNHVlzuaXZMiNiMOAtER1yaa
yH3zrGzlD+Ph+pABqx7FFTDORPMOi2om1gLRwVP4+039Zig8v1H/fosvN1VXY6kJO4bC45sxbpVj
REIW3TcyAKM5p9ZbUFxqJgjsbPupWoWPpZ19+Awk822HlLRejuUyFR39iKYRVr4e2SO9KLOeAJvC
tnCYSKC3qpQVZG/5xvhAHFJvQnW2tZTF1d+v5f+xQP69lrnl/LQ7DFFYCpLQxBcDQS02soPdNo5A
ZuF1wzitquwU1jYmVeMqg5PRwIJf6hTt7/59CM6/ol+G+9K/4kijl8ex3FKmF6KNVwSuXLW6CXB8
4z7IDBzgmqrrHMb6ycTwD40DMlx67nEh9cehnPVOigBdyMN/4Ie2T/2mZv3jgX2p4qdWiaKx4yKT
F/ne/C3VTm+NN+utc+Jjic3KHko24UcbAurX4Wn0RrefnYHTDS0Sgs25DETUI+9UtHYGKYkeR/64
w4piz1hlXAyvHQCRI2F0cyvc6lg/B5cfntP3B8q/z+lLwa9roTSWE2tOPAduv6sOaAa7FylalP4i
usnwlvYafpyApIDHqTRMbEijdQ4CV24VdTfAXqCguK4qZD+qi8iflNF383J9keWVhBMkFo3ywsQj
YY8xCLQTA9XDuLJ+CeI+fjGKbWoteZI8rpn/jB4OVQFjlX7PNAoVoU9qky38tIFK329f/171l2aj
GRPRl1TedxiuyoWwKKT4k61P6/HWxzvrLXid1vU7c0cTU7dpNZN08PNnsDDY6gdzVuHBRwFC7w6/
6NQfp4Phr1qyoeR5RGb+oq2mVNJn8gDTUOwFICEhEcHCHgWjwIiGQUnwZOnLWTBBL3ODNe15duPF
svYOF81lLYNrOsxSk+UCA3ba8ppp0lJxoXLjo0Oog3qvuNVduW0BtWf/CUwtOJXI/qCIN+7gjzEK
IavyUchtaXZobG+wkFWRvmRYr2yLQ3QQ4XrvkUxg9jGuUZVdWgh7VPgPavkD8KZ/u70yEtAN+juZ
jvfPzWCsfCY6Gd0uyOnoHxuMUQnve+blZ84Gq7xeVey5WB+lZE6u8gh6/Vrdk+jBrytMWDAx5WBQ
FkW6zhQbuI3XvftgOF9fmn3vZjv92OHbgbwXq5Vp9qMyWHk087//wYqIxklHUfrb4481mOI4T0nr
MbQx33gGEYrexoFfT5Io3jI/vGLfoGuS+O/V/8YCPm2FfhomhhFT6zMLeLyGaxktz7RIlM2ERRFZ
dMmOZ8prF7gd3NTMZswRnfstDgvPuOuR7hWxuc/5OLW2Zx5sXx3tgAYJAddScXCoJwqgRjwj7TFK
fqlv9K0CeVs84vVI5TdF6/45edQqBs0UN3+/NKZ8PLn/lCKfrm3+/adrG8qBV2nGMQYgZuEgBmcx
2bQIiVGmMRiFjkA9wvg1IGsDBJosFLifOPeVxw4/WlxUQ6e/brXkziTmHl8eYm2IVE2hUOyv4i5c
xp2btXad7srGnX6xUHBQaJms45PWPWYpaDwexzA4luI9Fj8BvfZe2wV3kF4i+gxrwfFoRB4+RrKF
aMFTy7OVwDVYwo5UefV/W56RrkdWWVtizOElICu4mWHKYTCYrQAi7mGu1TeDsraAP5/B9qDaI8RY
566yh8N+257n8xk2amWreLgFW1gANc8zcc3pQphqLLmAtz/c9z8PHtOcGe2qZMBF1SyoLr+5OJ9u
+1VSTSGR2vy2twcs4epd8QsGW3DjO9x0C4bgqkPvTlsTrfy18ANW86Va+v3pEM8V0+CFhlolfamW
DALDiziy6r08Pef582AyoqcGDZ4DgA7LDsZzjWeR+k7QoX9Mkw8lQsFYMd/3jWcldRrl7ofbMZ+z
/67C/30h07AUUbVUSTO+HGJWo1ilHrbFbbnqV6jZ17ReR6woFnAjlpM9O++gK9R/4Jh9aeL/97GW
pOiw7dnZtC8fW9clJL6+yXa+ti0br5p9K0CJ0CBse+Hc42ppoeZMaiyGE0IQAvSaqb9WUfmR/qYP
t2bXrcdCtbVoXcT1omvgkszJG5D39AFVH/9yZN7SSgTqXUS/3Yb3Q7KpIBaYLM6+3Qsy7qc4L1n5
c2tgjs0GDjVEoW+dv4vlI0c2ThnGTW1c0KzeXBtqJMZH4WhQf+dbhfbXQgSY0ScGdzmET/W9M981
FS4CYyOxQtkepXDP0cbX4DEtaxnOjQ8pIcBgIrJ+oEVK8jcPEtGCaogzoUBSvxwUeiqrXdcqrGtG
Vagy0FujpWCOwLk56+/yH/Zm9c+9+Z9HaKkKrDvLsDRoa3/uX5NvXLtIyIJzVLzFmOa9cQQBJna/
BDeJ8d2ZM0F8iKCL8vFqp+8+N2K8bciSGX7RFwTxVoaep3auYK2qET/JFLO5kYd6wHljiZwRejdB
U6i4Yig1vg2dNU9XvYnYYY0sxozcH96EP/fj/12PZsiKZBqqCR35z+tpyjQtgqnKb6npWf8cH8t+
8UAQkjP8tAd9e+sM0TJ430RZ0r98VDdMRp0FvXWeNgCS2iIb1hMyo9F+Qd1N5EqyWGVbHCo+frjE
P4uJ35coS0xgNFHns+WvuEMywTrtRsj3kegAh43m2YzudYYVJDlimhv32U+LZF4EX7YXeb6fqgxV
11J+K4w+7bZB12lKf1WzXagKe3EwV3lSb5pR2EjF02RiupCK7mh8BDHnVeM05GzHvIGRIw+ORLra
fPbSPY7W7ag5ifAx9educFL8xFpWyJyaSWL69BzfX1WITy22hNqjQgaLkbWnCZXQMC1jUuSrWNwM
5aaoZ4F4+dRJpv1T0/bNI5UVVVMt3ZJMlZ39y+rJo0LIipThqLzC8mjAa1/yQvFh7tVxpV332s6s
Ee0Q/HxEkcUQOxWhlzsQZMJjAuwt2cykJZBfTfFGfaPhfCUThNSuVIwaeH2JPlLWuryGuAzzxY+f
aNbMakN+kBAgQ2FKTcaRJtwX4gr2fqxfugGfd2NDYgWKu5BItWExnH9YUN+8MzKUVVi3rGZJlr9s
44VRR+PUB/KuTCJPzDYWTlrdPh71VWexsHdt9gayMfywjo0/O69/1vHnj/3SgwhDMOR+pvY7fDAH
HKzV7kUJDxM3L15myAKr+34AKSl+tc2mmMBnFSe27qIrR8FdM91pNX2usi05ArTx13WWQlG7tISS
bdqIdMKW6XvuGNF93jlCdu41yEQlK3bNTw4c7dqvguZXMABYNoQuRvXahDKh0p+qYJshbIlGZqJh
0eGhXE0dkfU5PQv1XYyuMktXSv5LCSRQ54+cdhbNpohEcuBTepQtfv5sQk6r/LcGGJWmXAjP5rSb
6i1BoRkePhG2cCr5CoQZ0TFJ47nH++7vz1WZn9vX13ZWwsmibjJkE78cJpNWi+q11FW84ZVNq+wU
LCEy04YJLav4fWi/RK29n8MLB9SMk5q7Tbe7ttth1uZV+PfnUGqEyM5M9nZrtP3Ruo+Dxqs7H+fx
VWkIm1AQnF6dhVG0wxK6QczM/bh1KzndyspjilPclMR20XNm9vc/XN6MBn29PNWQdZmDS1TMr7rG
eFSmWBWt6hBcvQTP2qqRyHNlzy+wuTiP8VZg3RRbkgmNWUbU3vXWRsclOdpPVwM5wTlklh+i4Ziw
pyCCMxb5sq9TgXElNkztSdU967pX6Aq7gqy/7k3J3vKfePq/a8X/XoVOOWnJtIb6l7cg78JKHgYp
v0Vqjj8ahItjsHjLdhJJjEQh/XhqfbeXI8JTLXhqpqjLcwXyaS/3i1Ko0rLOb2OPJNwlO/Yqgrzw
MK3w5NgkPxySX7Rjv19yZT6rqNcVyWDK9OfH6UVclVarpztR3AfN3Rg1D1H3MpK2QDGX7mMlXlWs
yQBpTaM+J3gvjiQNTNcrTrDwoMvRnss9v3RK4iUzqr7w+kEyJAfkOjUpNXFxqz1+LWjaYiCct2V0
gbyxHFAR0fSwqH028h7DGkX8xfbRIn+KJ0IccOjVpsMoQj5SkBH4joXIpkkxftNwbs3In2kPKsMp
ziuf6FJt9rfs2l2vlF4Tv8G+qgxPxsK2T07zy05Q9Li14vcLrBdQPXwVQoEJSdvuWEO8iXg3m3t9
5L9bRwKjlM1lEMGdh0GdZMWm6rm61FobImHUV+WhnyZU0BAlis5RQIIabDF/eH2+WQi8NrQMoirq
6n/0WqI8tMOgTAMm4Zm5outUgq3+0Xszxwqj7V/VB8ba3YIOPMIl3HCjjeopDnkfmUfCMUVzfV13
CCpeGjzrhtekcI3IKYUfFhA93X9fc02cZYe6THNjWV9Op9SfWnUqMqSEtpEeTazKF5iw5efqebTO
QfAwVS/87EbXN4nmvu0cOGOZccDqEHWp4J+b6kZU7Chdg78ytObwkO9qYy8y0dAdH4KRZU/jk169
cPAJT2PpomMU1JeqelGgYQVeFr+36S3kJdRWMUPbmRe2HmFQCDjWVw9+uwqxhsOwAbNy+aUqXvJX
NV5daUwR0eM6zYL0t4AVE65h3cr0DNVJAGnp0pqN/14o2ByusLDtsBwK8TyvVqLmkktxzQ76YM92
BTo1Ex4PRkhsw7QZUJlxkmmr9+q1InGSyYsTdBdI7Feu2DyJSFEj16c+uVBLHPLUGY6oAHVGlY6C
r4hi7VDt4wOUPSAvvLS/QleYbhvthflhUXo6EOYzU8OrTBT5DvJVA/4ibHWo9hCFIaq9muJrlp6F
01iAlm0VY8e8L9KOOTzbs4YDQ79X030B8oFT3BTC30JWspX1jX+Y/C0aKSaE8NxQ8BcUg/UD0jT+
Zpp2RODyN0Z+o5WYT2nOGDvF+u9rXvvmyKBqVhQaHVmBPT3Xf582v0ItW01uM30npA3FxDkmOHsq
XyRtV8EAlHvURvmhU3KSJwKPIgIXjGCH30Vovk7yeFv742kCWtGbadV0laPHuWspUPr9UwWQnaik
DsKw6gwo0FfTVbDVbMNfRmhg5nVfoeg0VASyH2N/FAs0rD4e0kpky8OjMom2nOw5ffDgr4d87TOQ
QM0DL/YK8724LcBpBeTZEvJHK/iRfPJN3fvHffmC40etYBhypor7bng2jYs4EWx/3XTxvQX2DVN7
ZKqlQSEZYe5J5aWh0okTvKCtHwrwf5DQL8ehhtTY/A3sqP/QZz89oSHx03EMCvzYIYTrdwEQTiUi
FGGvz6GhUPfpZY8EgBU9EYuI1bEiLVWeCbucE8BmVWJ1XSfHKzuwUopOZG6lkNRVBcw6MrY9PrCq
PtPc34J5flyLrFaDgwWPCzjhgdmfYj0DoUlPRS3jzyGur6a2qQaQ5+E2aLCujq7HBi9HNEp50p07
lMY1PrgJDusiItIqv4thg1TgHbEKy6r0BMW8HSP43df8VENd7jID1SZGN0axucaEHwtbSXrtMBQK
EnzDYmsdd6hHSk2/gqTshxI3Q3ZdMTlbI8kJEIAtkO/wDCNxXYxkCOU6bieQuEyA9PbhasR2VxGj
3G0kVG46TBkDTyRCo8XnEhwjiM4hUIplQvJoCa0k43TSbiVybzpT9EqcqTW06VZJxGJLEDZeeDhZ
XCtk20D96F6Vydyqo0pYzLM88wNyyPd4isb6CsHCqvOvx0FU93Gcnqraa2pvgu2dmJ6UbLLfP/mz
iHOo5J/qnKCxVHENvKVEUlTUs9CE8Nq9zu9XsvrRIta5RlhmstpS/7mpODxTLCxxT8kbGimA1sac
PD3BjqJndhYz8a3z8Lac2NQ7nOxweRn0GXDri1mchmnCMY29ooUtAmMqBcucvGus2OocNZ3hcMMD
FJPKDs0abfhKSoCzrHinPAU0Ay2PrcWaTw1MLN2fyZvCOVrmTuoI04LrTY0d3AMgAbaU6RnMz88e
e3krXDG+Gv31OKeGEdgtV8NWaI+RiIOdru0TMXnCirCCYKigbemtA81F0F0dmUcX9s9W9X84O6vl
NrK2bR9RVzXDrtQgtmVbph2VsZm5j/6/luffmDeTSqq+0diJZUVqWPDADdeTxhiPZbrK0nxMuNfq
EDj5V5wSRBTRfaf2N4s5H9WnIseIk5rE6mpjvmLOa0sDgsLO8uc1VPtN6dUAvq6xjqItojsirvjX
DE3GCQhxPuGOZDARWRAy/T0p61WZYPw1kspc9wXXB6AX9QAOJr9pUHe9dohVDZIf9slbF2JPgWqw
bR3tMg0S+7ZCNqZaivv4ioUf5KDUCmK06yIIHNOSbHuNwfBkkyca3UfGsCjtixWjrFxuZJws/nKC
v9skiFVNRVch9xq/BhyaroyDYYT2IV+OSoSTndTeitKG1ciBZgItK1EC6pyT2j2mA5k964chwz9T
ErxZa9Dx82uFYn9mMIguvfQym8umTV8TtfxYIky6wVyxzZwdc4SBV/kxdTT2qvtpQWEPolNjI2Da
lPd/Piv1t7eNcN9WqC4qmiXO+l+3zSi1Xi3R4TgWy0kaCP1l52a0B8yt1nqSfGiWDBTb2OszGLgQ
2/Lc2GgLoQogvXzUfbVkZcjYF6Qhf7a75jOdMfJUgw6HOJtFtcNVPsNp1kS/b9iFqnX3fzl+y5RV
w9ZV3dZ/2aL6LiYin+v8UEJ/wAXpvYm8ifqA3L2KAu8CunFWUAKF4AJDDmFP84UlinT9yqJSov2o
2Y7wFU3QAzBuMjiI2VGZdpXiFwqYp+DPh2v8LrrWSLPIepFKUH/AQ/+63FPdxOEcteNxQmCnwPAr
7wDh0OdaeuSE1xoK40nrDeFdWY/oHOobyfpox/eyY6+Dm2hLCbJjziaOkdzAI0KQJK52tJmMYzt1
2yXEzQN+SyQaLdljVR06a11lronMafIcx9+JqjGoAN90U5BGUNJC4ABSdScP4zaV3pym3nRNdBtG
J3MGa4ZKA+oCRTTesxqpaoVeH8gJqMF/virq76aWASXd5B46KBL9En8VZT9l6lhOB+S+DV/3aA9T
Ly5BktVHG+Rn4pkPWtAnhxZlP7jSkDwteAiojKFKJ+/T3v/zAf2mQgL2UbVliDgG5fZfkm+5dEJZ
GTv1wA4wQLWUXBgh0nhx/lpj+12h3TB1nSzYprL/n2JM08+VbacNzp4UW0bQHrVyTMyvqD/b1bfV
7USEQwhz1Y/lUHtjglJVtRGtE7N7rA2ZstZbpCMDgUgD9TCtLLC2BBJCMdQsQU5iw9DjTmNsp/Cb
mldM83FBLaKQLlFxsVGrybP5PcNZrlMw6QIoY1+/c5t/ocnBjEAEVfzeJihpXx3jSFko13PXQaJV
aS/zKsQqFGrNUnpaxWumc2G9ToBR8LTNz/kUqNGuuhKRLZcB+zIycaPctTRyRJiTyo7HRU0gm+DS
DC9aRqm+tS9T/9hT8sqv3xSBZeti9me5vPTInVqPWovK7RjoAC4MjMGiXUQk3UIVHdPjwJHGAnDY
gng+p6MQS+9BLUKR65GkcdZ295CgYJkFRfkmoyEcQjiLKq9CsCOBTTVFyTpUz8oQmJBZjHHX2EQq
R2d6nWAJsWJfhzWUbhGKUCtsIy+ljqe3R4UdQK6PJpUBC90EMDj4HgDjEr9uHQxtxT+A/g6TrKQk
KasXipl/Hq2/6w5B2nE0hQ1YNw39lzWcHvqk2HBCD2wx1EUt86uodyKa02XCH1xXIVAZhMZL92pV
l798uFhgf43MAYyYsBqpjP8HwxAPMgIHJa0p/dy5D+rtFjW6p9r1xv3nvBNijH8rVZny75YLPs7Q
Tceh2fFrhyVKZGPMDCM7EMisFzfco5iE8ZfmAxwRVhkx6sa03VlKZI9K7HpywcpAEfFRNn6tPtDS
QS9uVW8kPwrUu1YItfnLPVrgLpFYsDwvz5NvBmagfYSnAfVrbQUt30e12wNx74vvmMphQYjq5ab5
Cn0bMW1kklczn2b55ADnyrffChcW1ZptlAdauq7mqrQKzEfFTfdMdeSPF5rU3eEVCq4HTjaI3/CX
Wj7m3eCrZzUY16BXXdD85d5en5Pgsd6ce23br9x08AkpDtc1svhUEtb1HlMPHhZ2hrS13RBdScdF
YjkA7XrnuM5tiCnf1eufCHED2pwCTVQhVIsdz1Z6Qb0D7UDxU49gLfqEvIHEP8eD7Ya3EqakPKAi
rqmk8KXeLbcK2a5XUR73QJ+sAD7TUoYHv2ZhPtnbnO/Xg/wiv8Dm4ll6tugCi9/mgXQX+Xlwvc2/
Qg+guw+Rwg+90CNK9NFt8iJX/FQeoaqW6xxhcdg4fIU7EPZu954frxQmry/5+kHZ12tlhekX398B
UHsSmsaAkPmuuBCa1jX+IigY62vt8M9NwK0CXYlp9aU+5OsvlsKVtmHVWbfcotdnNB4QOlfc+k5h
TDkrZ9V7eDDRLkTrcRv54HY5D3wWvWmD++fWfoAB9o5Tnme6KeeWXhI39Qo+WvbmN/G5za246e1J
HJDmFshtJ37EeXIFLshUuVeXswXLhHb7Jl6Tt66X09fXx8sFDVUEWSm9YmyEWQHonTWqTny1DxAe
3AW30tlN7tDqP8DlX6N0FLBPrw7DGsXbNegSfsCtY1fTYCpInuRHnBHcoPdxj3tMHnu//1Bven86
V17v15SAWn++MTwLCokHVdFTggYRSfRQPEovQbqdn2dffNC0Nu87DxMhH9f09eDN/uxbZ2AktIbd
lkd6wGM0YPPhmZe3y1u0uqB6v8INDCtz8W7YLPBS/qVLmWytH5pd7l6GV8pw6/keqA4+08BO1saj
tNMQ2EYNgY8liMbXAk+Cc+ch6+EjssbPM72z6iSdJ/qb4hqYq3irc/pQLPi7zSV4wSrLb1YIIf08
IC0hOM0hNf//R6aKDzuM+yzGsLxGLsNFI5tRXnol32khvSBCG2Q/gs9CJ/mfmVC5tYdcwbH11DO6
rSwe8DRpT4kZwsxk9jjMFx4IPvDImJl/E3ZRftPuNSwo/xRoVB3Myy/1Tyu3Rzursv40dUHT7xBI
uj5ECeUgx8MfOTFwtXn781L/2xTv3x/5S1h0jQepTx21eKAa7y+QMN7AoB3A/a6BmgJGmH0o30wq
+6AdLUTSM/SC6ZKs5ICE4TT5ezSc4Qrfv8k3b/effz64XzCnPx0FA3w3JTza/DJqQf+byORyp8RZ
KSm30GW+57fMfQ0nGOJfKjg4lmG8ml6aQwIaMN9Ih77dXyNfQCkp27K6p/vMH6ncQG4izKm5oKf6
gpsS5GrorZqbgtvGxfBWA5jmI1ugGS40arI4JEcezAEBATizt38+Iw78v1urSQRq2ggIsbH+aDn9
K1lIezPvsqQfgXyh0qIkgQq7v0w3TmhBZr7iBxHdmogDdCYCnl31ONG1smzUpNgKqM9nU7fOnZ5O
FxobmkMmvaw7nD1QPUzlyzhTZqTiLNffMyXs1kTPBDc0NbovMjWQK5hRQ+xKhA5jkZO5zce+GPBz
Z1MBqsFI8xonoUAb3UbW5Orge4wGQoq9RHeW5TwgM7WOHaXHSLA4myDYLG+BaDADe86Sh0oRmB9Y
X6DetS/LcU2KKpICSID30RXVXfIX5yY3kRm1cG2vvvM8RG4KwZi0vstjdpmpDQr8mXrivQgkiTk9
W2h3yshGqvN+gh3nyM9qhBPJTd33u1Kiq7soa2q86zYtsBNG4RP8QVKAmaSuNSONUj1YgVNB6mlt
d6Sy46CLQWk1gfB1Hajcd/NlqOVzgzCLkXwvuXacUH0rsu5cgLOr48NiIj6+uQoYPzLjtXy7WObG
GOlIv/WA/OYrwsLw0ZeF/o49HioFgRLzeamuQJAulvI8UCVPy8NVs0ED0tGiEFCG7xJl/TLptjMZ
eWeidyV4hyraSrRgu+FBpQqm53gWKs+y4Sk9MFDFG+hUAsEt4G6EiYGLzqlTPnjeEoCElJJFb51q
LfFN8Hyh/NRez3w2ZSYi1fo5QSVEuxI8Yq1loa4jj1ev41qp9utCZ3q82HCnGiQEDO4OknTL8AHe
Cui6HFQKpsnXgaD4JNXP80RfFK3KDG305zB/xWFej06Tg85ZuzXnQ5I8XtWbCi6Ikx9046aKvk3s
NhpAQI+QHKTWD+e9GqHVJj+P3bwvVN9qbEzoZy9Clqy73seK0GW6rng1VbNeMxBdBZ1UPPx5Jiq/
iXFFOmiDUCMbtMxfigzWtZ9URZ6Ug0qxXvQXtegtiZkAftV/j9bB6k6DTY3ZubWKgKJoke/bBQrf
3zA+zm+aXoTD/C9bdOf4738XuSq9Nk2XLWDG4Vs2NTZXJEPwPnIQVBDO1h25HQza9XVE9nWKXFEb
cHR2IJ3wbEJ7hHqHYR0cVrgm3aoRprp4lTYx92gcFmTfaT+UUTChGZJWFuIS6DBhAFpc+aQCw6wU
6y5adQhgF0enkvFLTUfqdndVeDurTxUFnwX9JFQxoebm0Z2uYCZbhJt0AFhsI8xjI/6OlE9bQwRT
jqqJlAj+M1fEPZSvMkabnzFoCajgfP+mzFsKn6PZ7bn+tB/vr5a6i+CR91S0e2ClikkhcYARbIAJ
b+gBTy35xqqa0q+iR3acVtm1DBEbqHJIbqR3xKzyvO41wOXRS0pr09FPkJhzVkJJPlx1daf1yUUP
1c01TG86ndax/n9A8lFmI9kHVaORs4lt/d9r+gBLyWja8qFfj55C1Kxu78D6rC6IdW3+PGx/muj/
m5pB20HTwTFRU9S1X2VnhiHJqRjKdLG62B+0W7P6iObEn2V03Vlaa5o4GRI9Vwuakur4kRUC4Gg+
E1V+tEJ5XYF8aMk/ZKhrUxch3ONsLaVZKwrJ0zi6UQn0qC1u4qF8og8al4cYceei2bNYu07abCJj
vilY+eI49TQIvlYGFKRcfHkeAnjBwzYrkMuyV+CAk/ZrEj4v2QnnwcYw3RCJ7Wif+9WCxo9AK4M+
mUv8ABzbrbTm1FoFRePJvaLVnkNKtnH+iEpr7TjpIwq7SqwdQAlcFLi4s3YpNFL5JvxLNe83MRis
KIW2oawivGf+CoAb0jCyE8kCt42zaEerdF0NuzbeFcREQAuG8UI39M83FfDHf6ICPtQ2SLhF6vsf
PcE+rq+y1ceIF5DbBvJ3WANBaF/C7LPCBYFI2z6MySNi1MnVT730NR6FY5on9E3GbY9Qfv0S0tqS
PAAQsnLTfF6xnDLvJpccGugylGddCSoVQY9LB8sqD+YaGsVRc+h1rK+mr1vPKKomY5DcU29p1/Yj
ZCyEwiUwVjea4dXpdrK3UoJZVfvtUCdmPR6g4SbHKPMRvIQ7o1C5lDz5WAcIr4QQylBqmDep9F0B
jNOF7dt+2uvjpgZ5ZQy3bEix7RrduKoF+WfxSOwU84bccz/Bwz3JxZ0KyW84JgMES+pAx6nZj+pp
QRH/a5RWUp6t60AvPDK076450JJXmn0BY1faVDON5XvVE1zNhYxdAhXgXjcmulQN68PekMmaDNKT
PcolQurblz/Hdtc1ft9sDITiaP8AE3qyCLtjh3oze+KaDva2YOn6LMJzWGe70e1J5Vpf49wRiyit
cDVad+ZyG6H8rO2ldNuipW4bm6jzW2qcnZ9g3jwcEYHmSj3lSKevMfQsfXP5MPClqzy2O6dAsHPr
2AdINMVuSo5Q2RTrUOsbYLmddTAhM6dYVCRoB+kA8KmDN8L/wFH2S+Lxv9G5pnlEmsk2jvT1e9k1
9+lHoREXzi5uhilORwYy7hhV3LKnZScruo+lYD7QDx8CecXmfi22U7QxCKrmA7pvcH3L/IhuTfOh
zx7Zjw7nczro8JRzhPb/PBNM6zcpkKUBszVVaseomf6yG8ZTx9hWmupUOUfRPFqSeptC7xX1TBsV
Gc0o9nLWBHET+0oFwzt8q4iJHeLVvnVuFwkQDSAMDSSzyjrXKd/kTFppbEPoTT2hoJmfFps8odul
dNiKobkNByKAKnuZUwB784ypwbJuenL0tj7oVxJMdrzIam/oG74JrLlaXr0RuEcO5aZTsWuA21Ij
J10UL22MptHU3ekhk3OxbxIdqh9xlzOZ/pCjt0FXICZLiaPxYOnU0eTXYggUDQ0V9QzZeacYSJOf
4zbCFYpKhkx7gH61nUlBK8WbGNOxmEKrpConetoeJwHc0UKPIKVTnrevNSCq63imFNyxVo2QP65m
746d4eeasmnj8HvUQSxOw16iiCt6KlOf3ouThtPcI6cW148yg2uwEZVCJ6y9mqdprB8zDeBclU9H
K8QlZMC/sXy1iuFW6kKGGRiGCF+Muqag65wN1Bmc/LpVEijiwEvKjkE75ptlTMRZtgX26U5Q6SEq
ZEdNR4liOprSV4FNWog8LQjLWL+YILPUhUZ1xzogQPwKrVr2I6dGmRyNpU0MICGBOgVKoFfyG7Op
DwYB0aKhKIwnHQOnAz6MY516FrQDp12CqdwkgM60hGpmVG1VGgEhgEyjVI9ANueWTOeKmEqqfl9j
pMwl0kSboprp4A4clQj+mRzyou/MLFovhexFKDLaibZVsGkF35UWsSctyjZ1mhW18muD2s9ya8/K
rpFBM0SoSsX21iS2KSmbZxm1GOSAFlFLBmEUpcUWcdScrAPt0GLKN3Aecvl6kaLpObmOONhA/+ke
LaDURIw4nCE+xN/FZVNUyKDXbT0hFhC+FmZy0yD8qdX0vvtLSmi7oBPKKXaa7GVl4zflstNa3rkM
Ko1mi3b1Srw0ht54y4o0w69rXunzIS6sQFOREE8xdHEpiAPOIrAaPMS7zo0MmAAlrfjNDiEEZXjJ
geuiTmcvp2tj3qvTWRoItppXrRr2KJfDu6CIb6oXidVcVK4N3Dg73XwAAyU702HQJRhMiLRB5G17
jBFjc9eilpnpxpEp3KKGajHRzAqoIHQF7vJg2qS4GI+oxb7t5P2ykJlyphYOa+OEYN1crFPUbk0F
iiqKd9f/P1/bqVmrduaOAApbLrZFU6WWwlWTmp+OCllefhmLNxkFcyV8pP0hU+rHvCQQ8yxWrbUy
1kcdlXlxHnRPYsQ+plUCwsegdRBdmlB4z57l9quMvueMuUKDf4imfR7dlzgiJGICI/4t/qGeyl5D
nApM3kDGrgQaqIfZNtF3tRJ5LXN4ck4mioGZkt1OenmcFKqVyPiJuzokeD12KI6KmC/iTbJ+B2wZ
VRHo3Sw/Di5Db0Y47QvrrYOtH0F1aRzWM0H07BD783vKKdUAqh/w9w/wQU2fTQ4v0fEbnJJ3o2iQ
gqOdOF2iRifLBSvUUSXPkQyrgkWmPN4FsaygvCu70aRvI51Crzr4C8J6sWq4bXnODAmUC5MVimNr
YIqJeLP9mSW462ymZXEnPGDtGWYz6Al6gEvvdbqETRtShdqb6LjQr3JpTRU0srrussylN3f0tMvc
n6NANMQUgetu2g3tMLk4Z4PtRjPi7NItLTKdTvUkoUzWzK7d53Tcb8f6Ia/MJ6dBZta7Ck1bJmxd
DndTCHmhgHmahpsGiX4KBHZLwa/xSBNPZIFtN/FBBrCMflWWHx09rVqxVk545/SUfy3sHTsM75x8
P4MPiEFbR31xnxFBw2Vw0IFvCuRGZjgVhnKQ2zcdeZ64pfgpJgViLFqD/xATo2WDxie9KojeIiQ4
EZDnui00Bg31prxG93X/GrbGbqjrlaz25FLAJs7XQvES/RKyTtjorOfpV4jHsplKYq9rUgtsYn0e
0dBJ8goFkXWJXaoCxwF2YI2pTnmn4FuU19fbHr+JsAIKh01DSme2SB+HYgYcRNU1vGAJADWjXo8z
vE4Lt2pVyb0pHrcTa1X4BvQ2ZP+sMuMi9k0xZXvpWcrucss6VM1FaWX0nbHv1NBskKmaQJIkJPZy
Vt4mqs6k/9slN/H8AaEd71Lza6ZcBWg+od9tZdwRfEYRj+YMDUapySCbSZB7a0C+mWO2Jz9cUItv
802CoTg4XhR/6Q5pd5rKrjAgMBOD9VZPBYuwRuXLnixXCce1Oe6vs3xhxLYAmJgysKVOegliB2we
YGc0e9IAsI+CNovDWBRXRny6bQIDkkXIG26W7rouJevw086tIfGDYhGUtRR1sJa1XqcLZOWBjdFY
Uql3zXzJrdd2QnZHw6gezwC6lSxsyQyjUVgJ8vqYAt+USXvOr5CoWsfFpxw3D+LpRP2ee+1ASocQ
6ggGlRit9QxncGtZCowcy0d72ZYIlwEtbetdnNe+HTmkaimuBSO2TfpbmtWnAWuVuNtKGWDYgcBX
waywRyweVD1MvTQEv8ICl9VJAOaJEhZhfL4h7KUOBm8FIfEQwHTfQWZWHU+ug6Q2KAWxKqKr2Vy/
yAbfxVLHBjpE0l9Sp98UTyxIPDjNQM2EBfZL+brT0j5JC2jFcQKBJ95Z6Vllue5onSs5ANqzpv+l
hKvovwtR+UjADQIbBULll3RfraPYqmBgjuv20UbHR13Vd/gsxCdSiQOVMWyDY9p2QrJ2OCDf7ays
m+TAooHKIGK1yEW78Gz5DWVqDy1Oi75l8UWstgJ3Q2tOuLH1dDiGt35b+mRIXkONm2B2a/nTpnDJ
kM+ovmwGP1OBza3aR8UvdywmlOGAhHhf0hFy6ik9RvhYo4S3QayoQLmKopziLU/tJScterV8bUNB
ERU2iKQsACt4OEG0Jr0MwqDbdE9oBV1oA13vW8JvlPg+yBNoFMG+2A7fyJOgefDYflo77D3BHM4H
oOFbjC3p7nSP/XbeZqUHUwcWF/XYNRKIf8kV1J9ax//WQmiBq/A+BI2SZP2XdkmsqmOdSuN07p6v
GVrGpxm7REhcNm1CGj/EseMdoqtA3gsJGBqWyd2WEIUFj8SpxG4N3BkVWPPL2LP61McoCnSPClEF
0w4kI1od+FEG/R5Bc52Q0S1POSLmZrbNrM9yvEtoBjZuIiTEArvzjXJrIDH21m2BNHToZtI/w+wS
c8dkz4xD6hQCgmQHfNexN6CycGKRauDAH7EZ0fZR7VmzO1M9/wKcglmOYfvbFjXsq6uDcrSYmOil
rUY8agE/MtQWZArzZ6X30XsPm82VTh1CwZTXNNplCASQiC4niuPZDeLztUMgS0KxRYBCYboiJg3J
FkvDFVYBBQjIx9SX39t3iuj1Xj0J3zQXh7gd9XYJX06vqXzSS4mOGM6aiNdu3liAnu7UbfsBfaVT
tn23SyiGmwwAVJgjb34fN7BAU+VOGJ0oW6QbNMDqiK+9mJg/RtvKur3u9XazvNKQPkVYlbgxEvjP
jCx2fNoWGqFZ4ibn9r6tMYfydKy8emBO9zImVuYx1DZ57I83bwtB07O23qGaBkPPCJAZOKm+9AV+
YyIqLQHia0Kn29rNT0JzP8jl2wSpHpzeCPPtC95m0i69wQZuym+U6VRuyntcJw+1vRm3XUBEmFY7
8mOZTHtFGav5VmFbU1a7kjKTQCwXLOvKDXvxGbKwtMqe/5wUA0/6b31IQQgcTzcgIVSlf5zQ/lVh
7BKlWubJzg5otUF2hVCw6baYPrOCKB+ix+nwrOHTuvMFAEFAGthqgsFvaehjQ/oKlOBIKAP8oAPy
ANzBFe8ir1//aY9i2gO+wOILtfqVhqmwgGGAx163K9SJMYI26Hmy1EwuFU6/fKMAswIuzmMMALr9
NOcdX/pBPYjP/+dzWbhY6VpPD+TzhI+nDsxffqWrydF8In5CIx6bQN5f+8geCPx4ac+LJ9fcaQiu
yp4Af5R3pBmAKcQbiNZs6+G0/QFIaC/avAaH1B1o6G8oReMyHbltoMAFhs73iJ6e79xb9/hdenMw
CHiD5JdPopsL1se192+iqy5WXXxdNyA/kBDIeE+B4xhYZR1kt5FA/DkdyEmP4sJRHPm5uGZgBwVe
y/ysrq78wBKtY9Vs7iBW7GyeUHcCc9KxtDobCsNc13z12f+YnsYFsyu+77mmFjdB9FcVLqXEbUSW
i2cp13CRfpzt2U6q9ff3I3JQHJYZ/NPVVteoIK207cj9FHgZqh8cZsNtEh84+D+dbu72uF4+xKnE
d2JkNIfjzJVhtrsKAIgHMQIEqELnJkQofjueA+ZBO/EdTMTwdHUdRFodgZFY86fngIqI1/bBYoFR
dvhWotMC8Z+HKNmFX1h00ix4fzd8WktrMVbr1evXw8M7/1FpExIFq6+PpyfDM8COYLu5+jC8j9uB
Y8F3CVBJumaz4mqku8RH7Zm3Q8tyZWzEHdVc/VEMOnGVZk57BIyhHMTmJUYr0pkPdjCzsYHRWWm+
zSgSpwZOyC0ZCZjvbeVv5WeKKPxW8cdH1H3AFJlcvsVN71hgQPRAAmBqiMlBgctDqISCvsIcsNkm
4WidBArFeV5QXrjuBJwkX2FOuXp8fNyfPzePrugYKdzEY4OfenQrUEKjB8GfI/5nTOW4rMN4AFIi
IC75zgfn4vjpvv6ZZ+8S121BkFtdX3fclRM2k4eUoY0/JScD8LUAEKVx/9LNEWjxhvk75UQZ3GGq
uNxIQ13lSGNcAzGBxAmJGjDT93l8nD08p/finfjM4yuUHZ6IN9ysu+WQ3S4H9Q33cGLkbUoTSACb
Kl+/kCUGiEwE0z0agDfdTe7B/+QQhpuWd5dWZDIeMD+sV3jATTB8DVyMeEW5Y2dx39GCchUfsfH1
NagekE570/xmG27iOyQbmNeNyhQTt1DgHFYjoC+Dhzi6ahvekdfp3DpCd0QJobyjfQ7iQ+BPoHAy
M2j3r6U9DSTPPmcPYi6xKIkTfBf37Z0qQICs1A4xlnUSLMIoVCC7Rh5YpqM3hbWAeEIYT/cb1Atc
sQiICG3z+TPlQHWhZjV6KteWkqiYp+vM7Y/iklT3mZ8x3nKPoAnLbHa1Vea2r/h++sZevEbcZwCv
Z/FM5lf34lXVvfFuPCG94ClPylMd9Jc6qIPMV/bKHrnVOiBljFbxjnpdoG3SXbzT3qnEBQt/T0nk
1tY7usfit8U9f8nPGUOJeskG6xqm9XzJXPHm85c4UA6Vn+eLtv/nWcpUPwcrDicGq5VyEC2ZChpe
fOEUDSprWpdBfaEPt2yUdw7GR2cQSNWyKQP0lFDJxUhmk++0fbpT9hZWuDfpObvHOKBEHZvieIQl
Ca/lIZBe4Mi8GlxYHRDEYJNTchLpuT4utAMidZ2fOWwOo7vhanHlrqCt+DHj6+fC7qsXIhi/DsCP
BWznkT88Te/2C9AtwFYsUyxMtmuxcmDPtsYrBavy2q1d44hOzpYEkAfRw0n8tnZ7HxsBoEaq7wQO
uKWWV7Yuem2eQDL1KMkM65bv5RaSlg8yxNUehTE1VUx3vMEC8kYISeGb4qXPhL8eYHlf9ustMO7i
Tvc1T8HVnaLqScGwW+YFhVf7wKDUw3BnrKO9eC/+ZKPyy1sDY2IFU/RwrRyJXdAiu67ogzwIF+x/
HsObyptbu/hT9ePP7m3CZkcKIqy6dZ+E3JN9I8D75Hn0e1+hp9F47XPvp1sryLfmB/CsR2PX0K5F
OckJbJ4o3iz+wexzxigKc9qzr37Y97NfPdaHDHzV7Afe+gN+0q3AYkFF4kv1c7zkq6O8x/tmC6vg
SMcGW7B5X6HkLG1xhsLqPr4ZNxl/q44VHrB4NqBu0Hyl+BdTMs9xxy64OCB2VlDSuTR4voG2xDYE
53A4vu7Pc7iQK8huY+O8wXyY14u/SYHpm36/bbeKp3n91vQ1XkHasQlfOqzBHsXbTo9QKnELn7yS
6yUFOiLC4lpxe4TkV/e2PMrcKSeIPxePC8etAbLgA17ikzU0CfiD24Q/rDg+ci9c0b3EE4A9AdG7
AlYTELaQl6huA6BNXJwZzBt7GG3pTbYaXYJ3hgv+PKfxBiN3z3wCieHbd/3qvP/M1vgu875UOU7i
ncThyX65FSNt5jY6wfUDHubWCfpDva23QlPln0FQ3U1v8Qte85/iaBkoPlYrwAcFXDB+mH35uXoU
N1wLOg/DFebCfIvkDQ+B9zOCkxjOxs7+cIJ6C0NLXCqFMRmzEooYjAcbBMjYFQsgrtDSFm643xyb
QNy8JtA3PeFw7TtfAOeD2i+5IjY24QTKrg4nteJ1YBW8+r4DzkimENC95TXgADlnsZiKiHL82aMH
0l4RoMBY4NGvPgGyEgihd/laBd+b3YZrdC/SDfzKXIJqFEYzNIkjvoDlvtpPXTAEJR9OCgMKyJeZ
CC3TZT7YjBBnJ+2Yka7zM2dpb6EWseLAH+sX4V+fMJimN9sfGULjg/hJeVPdEfqBGALOY3/LFhqv
JO6F7FsMnclbvPJW/VkJ5u104n48W2AnnQCW5sPMZ4tD1L7GCN9rcc9DppoYZOKrY0FpXWakax0F
ijI7YaGD3T1sNrfdb+bVhoDhfrebPDCN9k8UStkKCBqW9FwFscOJUQbYm33OcZl8awhDXGHTF7se
29U6fJpuP7luxfqz5w1/QJBiXyzY0P6Sgvw2AYGapKIX6ljWryJcpqKOSd4tgEsdPKR98w1rMVXz
7PvhG6zSxjFuLffPH6kKcN+v2T28Mws0pKKZsvVLaQdKTD7UCh+pzX7WbCVCXt2b1DW4Oftt2l4B
rQGHgtuP19ULONcJL17udifol578MNkHqf3LMWm/kU8BnWlpQD0ME+Mf8ft/5WFFEY95mxgz7Oe9
IZGs78vvpCNFSdmBoJuiPlhtwvIdKety3JRIBdNGz3covkLasClL8XsfpVdqh+3VD8GcvqvvGmzx
jyX5S3mEYtRvLqClqBpcFA74H13ufx3sOEH4HGuS3eggLSeK3zk67aQIID+oblCLACNJUY7An9ow
ax66cJSsqJKgwKgLRXmM8IwWTJZrocCwuBFW8J/IadS4BxKCAYlL3RqGNxhFt5U8A0uF6+mK6mHk
DcSkuvgfVf24CmhQSE8DqJ07q0XZb2UyBRi+wypu3JD/Y3hooNoEN14HDkLd5lb+UAn63ylb0KOn
/Kg95V/FnnKUdG6fYYGa980jAiCLp1N3ys6dupc3wOZm4v8v+LWjvQpHIBSr9IWCVTUJD3rIpA3e
3+Tp7HOsVc26VVbaW4+fZ7o2sHp/1/CUf6CznUEXdlYKefCTcamRNy7EGw40z2nP4dCM242Q8XSl
s92v64eWesffKBj/vXkAUBC9M2XRBMcC7H9HWjsqsyS1ZvGA7dWduXvokAhpt936/JdZJmbR/84y
kCdCV0+Dvgb94pcRrc3FdTEWtT0UzSY/dVQxN/aOPwzCfuLPYjXslSpQHxSDnsSqfsaxEdjDN5ro
2+71eqphSYQbFBH+wgFURBH1T8clFqR/DV4TpFuaR3rxYKAVWVKZHL0b+uheuBUbbbYL/b9ciP8C
c8WFQFKPi4E6/o8A3r8+sMiKqwEwYD5D1y/puLQeqRDGc5hGOu/pscGP+RwSipLcq0hfZSz2FcYn
I850q7ITvgI02LC1dq/tX7hA/2WuqbKOVhUwRbCKyO/976WYwTSolZQXQBLpS7zCoaJdB/MYQtP/
4RoY4J5ghMPBcX40Ff51DeppQUeJFe4wfCRoqpK+vWjvGLEw3cOvr+VUvE9n53X6rt60x+5svyML
bby078mX82k9/PlY9B8pql9HgKHL+AYbisNd+eW0895MAC8b0/n/UXYeS45babd9IkTAmylBgN7b
zAkiLbz3ePp/UXeiru6Q4k40UEmVSRI85zN7rz25ln6Pgs2wzVkKTge/pqAQdm1wklArk2ChMYjL
3uUBFccUzLt+cE3+kyzZ+upVSIhYv8sInGcRB4zs6vo6aOdmSp7njXdwqBwVpGS+t5ZIcor8bKYM
Tm3mhH7KluXuaYso/fRqtuTMPukZo31hOKbkkGEoZK80HxQ4CvMExZ+1uG1ilDPLPv/S6jVjaCbD
srREq80h+82qNmbB1V5bdY94r/YvYryhj9wBLCGdtNEPBm7u5DrR0/SriB8XOmJ6NGhrZObFkra0
pi/GmZY1B0WmvNbjs9J0gotPeDqzCEbVsSuki0LbGNK606DMurBzYv2YESzQwMXKTrF6VYt9JF5y
A/sU6av0VwkB2+pl5PATMFlnc7/7RPxcDUdL2kNA1Lw53pja7kpH1+3xPbB4zUzctCdUhVI51d6+
TZY+vW83kt20U9EciCtXJFjnAxVNGqwHlpoWoZoQBN9kf9mHZPg4kbnuvJXAYL0lEWQRVRe9I1Rk
ZoJj2UcYVMz5dOX68Vizy9nZbw4vCEux0IgnteYopbHaEqO94uYw9u1OSm9yf9BNp0quZboM33Wk
9drD4wHZZzRw4RaZ9hA+ejQC0w7thfJrdTeqbOsCxzDGuStxypsIxtZqu1KGLxl1AgGjum21qCyg
J4jPnOsnOfQ9UbQZLkRbbrekUwsEtyyhJWjxmYQon0lr7yoAOce5eNGMeY3jQAQKMlO/dKDkgdMT
cJI6Jui79WTH12jvHyf/pEgLGUJvUtg3avP2gg4XRJGNREFhNBS62s0DsrinQ7yV448vkQAfLIzh
o5hY6qz6i4eRqndeqXfiWYi8+ZhL4OhY52RuE6LSWykiIIR2gfaB0AenYTLm5KjtGJZDUv/oEvYV
+6qkxuXfauuG1sU2H+oDYFPcULJOiuMfjNapGBCkDsd+mDnjuuGqBvJdY2sPfmryB5j+8GQwQaS6
f/DbqPEVQi/YsVn7OirDQ6buJXQYJZvDYSYOd4NIGVZi5ibCT5C+p2E6K9S19tGdgsKuL2wqSSxa
UiwZJcBQWw3OgjEXgU8y8dTIuF6o7YO+OWWwRcM//hQjWo990y29vdACkNAJx9uGFkomai02bUK5
5J+1OJNyV1wm6kVn0nRpiFIsrVUYzvvkjXJeIBKIdUzEVxzdXbfSQfEOzSEiu5IdAELlmR65vb+f
DNwUiENuPpjcuzIejJNQuQO/p2rjtE5frAS2G3QZxZs8Xap1aOyEaN+ns38+Lf8HWoxoF1VBfgyl
QYRr+J93hFQnRtdYODaruXARllSdTEFxq36pB9FlJfcvP++/166A5iQ8SsRTWYb+Z22eZsVk9HL9
IpnBcZ+V7Asfrwn6v7yq1yX/5xWADNCEKYYbFWX1H69qSEHB6ryq0nlNO2fKHkzObM1KjcSSf/5Z
8r/9rFdB8re7T/RaLeiKfDzFVFz7AlOdMm+kWb+TTadrNgquwlch62gf9aFS3PEKn1/dEBeckUnY
Im35lxcv/68K8O8v/o+PFKFVOtZDRA6UtdaKkwSIxQrR7FuU5CFLSr9AlvAi37CSDCt4IfXmL7SY
t8qqW6BeVLhMg7CSe5Ft/7+UjfiQ/+dHYylAQiVDBRf6n29XUeLvH0e52YnE7nhN76atSE6Excwd
RTjxDot80g5eezZxHLWAddu82CRjMC8C/TEArI4yc1kqOV/9dZCcFMQj2i2NliMKhAjRVqtvCvSz
nnLqpVsg3IXiXShuFmV+L4NVvKc67wTQ+l59z71NnsjLQfkypqfCNt43T3UH26JYWRImTvTJRV7N
QtqCTIcbdstQgQBucrxp2SoLKww+JiUFQpWz0mM2bITzyWSJ7x38ajv4i6Jgesz/PLBdf512w770
+XqhQhdVE784YhVZI66BsEJTALC464nPHJkoTO8jFurvUviS5W1rMlSC/eQrh3Q2DY/QWEwh+/49
54S16vqTl6JvdhILYSkhWbY23OpyFXZr/txvNj72n4yz19xbJLCX1r6bLiF2h5YkEu0lBjOlb3UC
y8+h1+nawxA4yR1hlGwqSyQ8Oak/2qPXcQ8NDO0RxJolS/70FdlI0nsk3rOX5N2co0sSpqPcK7Na
JV2coKuRTqmQ9o3OJ8OaVs0ZJEXm3M/ldYLmM/bMVScv24AfM20NkfwLhJpEnAhEp2EeRB/jtaad
mutkvKnmohdOCTc5ytgyvEXFUSLTrmA/Qe6Q92uZbwZHJ+9fjgg3+mgbSuvumQUfMj6/vDmL2qmN
ntHr7kclFKZOUvEQpD9mvgiD37TYI9hwwzp0QvEW1VclEWfpFAJ+xOaAeivr+SU5oEk5bi8Jor+6
21vci+ceqxzjZT0BYdn/pBkTYfZb4VtHjwhPE9QSD7XmoiW0E7bQXY5MvPMY5W5CnM+fU8Eerl5F
MuHQGmsEE3lxaM2lcLxOQWVrbW0P0ZdRUeuAXOawILXbFHlMP2SEnGPdfutZONOVcQFnG168amfI
aP3mwzA+gxxqhrxv2idKwVh/IhWd9eHTYumhnLJYoPbqF3nLJ6scguguG6fXxyySyiBl+VrMA34t
ZlEeH1fVLBNzmo0pY7ph0SuroHr27W2SIhc15VapRJJZL02prEt1rlukF9Rb0EOnUtGYvlROcu1D
5n/FdezZRIrvnoVlhHeH0GUlINQq9ojybS6lR4RnK/MwPJt0H0+E8obo4N9VkoNTFudkX2SGtA1E
1c2a6DgMIOGQCCqBcJS7FFvcpRwpxotqPgyta/kBrpKnV+176hMNayz891SNIVJcpZcG9ZUdz/dW
2pUaQzmalbpCfyOD+mTnG2nqQup/AonnRNBOuKFllv9huh552FsmxPWz73bMGSphmyNjNoz1MGwn
fIiR/9Tp9kXsNE3lw/Fh46R6DuRsQs6Tu9quW5VhoAcoh9qyDrLjhP+gRXUqdaxvo7+e7ChGoI9A
Tam+B36DDPNxsBz7ryEZ7vTlTi7sdO+9Ye0hmj8T50lRbifllHZsXr0dMElJOnRwchXhkloUv5vC
M2296u2ILz6cSSv+KjgGkSP7il0IdqGgF+vvkfCwiHeVG4SkZy37lCxhXvr7ynAbjIV1vk0jUgty
ZtngXOsKgWvZYs2aN+M06yFhJMlzSPkq5FuMDBPfdrFVbKCfNippaFU/dfNMKYsyhq59Opf520dj
C290UaVPPTrm+Wch0T5XLcpEPN8WzmqC1XTsj9hwQyQs3qEbT5gAa/9OSq1bZu8KD41usI0Z3CBk
+Z+8e+I2K/aWcRlUBTnXyn99CWEBZeJ7UGzqhE0wV+9N7Z59ldnlRJPDQEnoVinA1/rrbZylzcXT
T6Ly4VtfSoWTQb/1w29mlEhN0MHjbfCaj74OAYAdpXJn1MCERMAa48VK3+rhp9WZueP110hXW2i8
gqB9ahWbRYJExuhd7KjJ22wmV09dT2dSiQ2uWAWY3cKWbC6UR0/V+Mvd2WG6bMtqpqCNmfq3375k
iB6gjkoA46wGTFB9twxFcVmqTDLneZCRheQMZLmK2b1g3zKR3TWkz7Enb9Y7hL4xi2PNjQcAKKjU
v/KOQOZuziMr0YywxTC/lOwS0TsOI/JFZS4qToiBTraIIoqt5Rh8DOpl4rJFCD6IO7HGm8VJXaBd
LdrVgFx0FHBfFevaOug8aOu6iBeYSsv0PHjIFfRTpjC1Vl4CwYVg9AsCrlt4TH159EmtTINfs1EW
6LZ2gXwvxcPr4DRlYppi76JDO2pqf9O8stSad9aopi2UlT29FkYca4pEDP1F9OepGDCvg/SfXwP/
OUTXAFltQPiDyuWQXEbeeqkb5kRdJvKvKEJqadHG1Rp39K+crrNpM/mWIwXZXET2ZIwbY9yWcO5G
4u2C5sK3v5+i/Rh2i1guV2K90LVlJR7MPJoberhRuCmjJuTEMGZbldhLqfoxSmEzEV0DCb9mlWmk
jEAfnMaCBfvGwl0wFXOf9O4uuKJBnxeNQp7sOSlRC9sYm/E+IxoGCafTE+s5tFeZQqU8K77vCFnl
Fj2b6KR/Zj1iL0OhyhuwOChrqfZXUf9halQuGTzLhMW+6Rp6ZSd8N7KeUxJsZItm3a+exnQa0L4O
irqJnBjoEzc8WbdkAnb10vC/+unTUPaicZH7e1J85+yMJqcX2IEBytYwjRhBsuyyX5GRQBlz6tWx
LfbSKqMlxKYQ6qyG0dUa3GGdSXzJI9FxdmDZmwXIn6JDj1K4RW04Bl+miQJLPvt9atcE4sBxH0u8
1wH0eki74UuZ61+t+JqZ4UbM3rSaamb0HGDhdFXfGUiXZKSQYhzBRKcNOFJCVksKxtDef69D5DTR
jV9+qJFE8R/X3o3zs5VgUKvNjL4Lwo/QfPO1z1pvKWGf0qngjPgXjqscwTGQizlnU5MhJTBxGEbY
3EiqlrZ1yOAAuYVHs4gZOlQ7O6TASSkcJH4Ts94J+in0c1tHvl56a3F8VOa+Ed8EnX20fOkKdM80
C/SVSQevI1qaHuSSILctndVO/65JN098mh/+SCCqehOBfRomCSq0hj0veXqVdiQfV88Kv/1QjaA5
YxiS8ADZt5SDE8u4/e+vS2DIPJr+yhmpiHt9W3jMq8FoNeJ64jjTMpahBpaflTG6g/UjRNsk2QTY
AEzZKTMyLlSuyeVo6rbepcz4ASFmARCyY+w/oW0r4V1hxjTNVDaC2VeZv2hkEl4DdgbVdjKBe+md
LaUXqdqPjMo7tISv97gUEZQSPdmnuWsylcevXjL5l6A+BSYbMnLnOwL8FhH678FAmhYsUmFhFi1+
+W+h+Wgyj+EVht1+NpAllv2E0T3T2SP6H1aQHlD/i+q9ltC9FezWkk2ebgqouY2xqoqbmh2xVRMu
si04qCU2ulRGhtMzvLCs9RTwsqXLP/ePf6VN/FevClBfM0zA+qb8Z/+Ytb4uh1KzI7TZNl4lD2Oo
tDJmWdcDdHxXyVDv5NoVUbf0z2B4ZOT8MGDfvQgM97hoUOm+mRI68GwTR1fTAEHc7DziN2ORRs5H
s//SrwunNmR2gz9Q6wEfr1sZq81Kpt1RmHUpisTdgeil+Aha0aH94dN8jMl9wrvi6XgRrmrTOgVj
LYGvP3T6173yKnYCSbX5jGJKbyXH5Nev9T5ZBDGQChGvgDKfDGOjypXdG8RtlFin0oNqNHYXARMa
iMBJ2qUPc7ukK1LENckKawWqd+IjjvbVuRiaPIri3sp+ctiuvfE5qafC6JA1LxJ97+mhXaSMbkZM
en1wyCRSIUYCWap5boT2P39UfySivbAiTC/+9lH90VkPWWhq/qvVb9CJsIzn1XOze9RN/0+xcUHj
+s8/Uv+f04W//cg/bI3KlPgGtxZPh/AI/Sucsn4b1d22pepX89GtJXKvoXvhICV3pY6JTyn4GNuv
ULiAJOCJhTtGJAW7rNicWdpPX4urPJZxXxxexaxk9dhhPqr6Jxqw+DLnSivOiGDZD8+u+OqCZx6N
ru/vJa0jXoJERRraekDPspOxxRNNOyTh3DBI3Yqu8gBdwJTdGD6K9ErhnTQ70S5qn80SjhQBt3+c
kO4VzjzmXgGn4L+8W/9rKaVDDSSnAlQjNtD/HC5Q7o1SJ2Ihi4VtUFHnd7auEVVanjQa82LYdAnT
gFNvzFtpN2aXhtSzLVGcY0V28iKZXL4pXkAwl00oNnaAOLhAlFDGjWiRy7EcX/D12bAcKdH7baqD
BmDozUGGf/jHUgmTOAJqZwjoSL/5ldGolD3iN8w/cu9KO+42AuLJMGTaj31mFQiO0d384ZLcSxkB
hDlXm2WPaWjTdavm31J8/tq0/3HO4JpVVchwHDKS+cfgxZC6vswTnDuwHqmIycR9YVoi3/ZYVUiv
/DTYJ2FxqtPbyyNohTs1QujHpqSJfnxBXkfCzz9/XIryenr//juZEtIA0YJ/YOFd1+U/logmm7Mi
wNlyTdD1saZwPDfcNZ/C3j+lPyDa3xmPy6BtwVe5pFqiLdTBksDTt+WY0owgcu60WXOJl6CVt+W9
vk9P8zT+tnd1PWyxPRDHNEsX6tHYS3vx0Kybtbgyt8VGPHpX7Gv6m3wsADWtmHjukgMLaokbp5zl
a23LipucvchaoDxBLYr/FiVbcMCuPZKCy/+r2fT9MDhLos4BItzGXbhs9z52dK4TmWBIxbVcpH92
fBoeMZTacgGOeTKRxaW7BH3lgABUtBE/I7hzc4KRXnSz2KlQzUkb3zH2yl5QFlFt+z/CuV5om/IE
eSE75LtpmdrFRl6RO7D1voclk4S5tW+W2Ubm2vsM35VHvG5PgIv2gGu+5V/jCwu+OM5Gx1t3Kyz3
uNdT55zaX62rXoa1v805zxbZHQAqzQOD9oqscl4zFr9v9PRY0IWFgtCrmsNafinqE7IWU0f9IlYF
aeSXcEINX7b0LHMP9TDMf8tOkU3jE+xpEuy23fOoZQsT4SZv5IxWiHfgpa40bW1lFTOZ8goMvAok
kFkduLHKcW798vQC20Gqe0nH+K0ztEbBrmIY05PHajdvWeSwPggRYrJ3P1iXcN8i8/4uNyEYo6V0
FJa08tKqXkvH/HN6Kzes7H1h/qpIHxNZOmTVboI1NN1XAurMgKkNjuyMt+a3XfOX7hLUaxE7mEd0
ogE69+yVgARioDcdazUuqx3ZQ5xsEW08Ihx522+JrlzRX4CIRlaWLJEcYap4RLv2U3hjAEMoLv9M
fvw5rjkKdVoEmZr1X6bSf87Z+WLhLxJl+PV4m1Df/OdBKBh5kGpKmuzTF3WHzyRYSiU0GgKTgp1X
X7z/X0rqXz8QAIVhMNRFEPDHN9ny637qNH5gP+64wqE7T/pJLg+wqv/50EDN8N+HBgsLFtsk1gBO
Ef+4hQN5TItWtaRjDXbLXPmQs7GIGhcLp0p5hw1kpo5eubFwFAaeZvVbhK2suUzmC2KS6+RhtViO
13q216q1NmwSYe0xhl1lVz1ehSwloZyg30supfokYkPGTs+IjJ3sqtRdrt3pqK2C6cm/5wtl1m56
B8zMM0LpVjtMUtOldx9/lPoCevOoqN/B2zsNNz02VDsnw51FKja25fRjHN4r8Wg0zsSQ1dExiiBq
JAcPRgKWz/HBLFGrWUuDdnInZcWERU7nnHcoXqeHBzCv2QWPhGq8PUAViCimmmmc9ahEp2zH4rVk
g4T5CpEcrcLnWMzSlTXcXmInaZ4IJAdXl1SjirEn9M0aI/Rm12tf/Za8oYbRxQlNQ/Nu5RsZd0K9
alcxx20ffviow22J+FBkZ/6CLau08NC9eVsgXpPhckciuhNOPplW29BGxIY5A7sJ9neXLFFCmbXF
pK4j6VAyf9uXuAtOMQNUPMHXMnAc2H7s1Hgx8IlU3jfYIzbCJ99l01kVm5JVpP6MpYoXufeaq3CT
h23fHAVivauDSRTDKQY7KC0YlCDZiaqtOMvVlTQu2sc/P4ncVeL/+p79/Vn8ozwbm14uySyMzv7v
vJmjfqGeyJplmKxUsh5C9vizHs7+aoL5KB5laPQsXQDVFuPTCu6avuq+RtCCC2YVqXYximWTgBTH
89gRyy6mmyS6ZdJWwJHvL8r2XKjfCLF0rud4OgjhVk/ZL82NK59+eu6rsyDfNX8xsCKeme/Uit7G
V1YMI0iDYJVJP9llbvEMgjN1jrruMAHGdrz4MhHBYxdWj0ULxfwV4GcpdiATMjtTU0d6NsbXkL+h
IkHD91efh+PB35BvNaV2/CLisj6odxFC6DuOndxRCeeS6AoOwpbGC2eqkxBlC1rhNU14N9oFGwCx
3o6o0oWdgCKG/BgMsMgTYMyQ7CMftFf7X4HgLuwCxJ4wLKJpnXsoNlwRRPqT7+hgLnRk28FR4kaU
Ce1i1MUXTGazdfBJtl2R7VNmPtqE2YLKFD/XTLF2BsA8uP7zDuXspyCfxR+Yn2QSkPe0Yl/PvmkT
03D1xiZF/NGKC+NqMv10vNI1XotlbEvMx3ExL5gYzI1hwTEQ50c1Xvdn8wokyTyGG/PGF0pCinpC
DdSQG8luIzjn5A3kAIsqh6kKPeyvyZ5nWhIjp/Y3Gjz1nkngGGYCWxAgeFBfje5RQY8Tvso91sJu
1VIcMXXFjS7b1UplIzyHXgy0pY5ca6lqG/RH4+D4SALWAvO9gnleo97D0p6KGRRjb1cAnGHthEQ6
utU4duiR3YnJ5NzMLuR72eQ3MAwQMTwRNKWKS2g+vG/8iuYvygEhei/C9/qOsie4aK6ZQeqZAZRN
eMKLDLnwREeAiZYAG2yF7x2FgLzQ2IucE0aDKGxYdy4JFVY3/sFqdzI5gbSHuM16caX28/A3F2fT
JTNXJC+RjdI6E9rZBc6juywvSCtIeXnqxtpqHhSxeM6ECeNdq+3KZF5seaTb6q4ldsVUD7cHyTWj
AwFRMz6RpbXjCtezM2IHMZaJN0OxWHyJDCOR3/MJxmtZdLpul/mrdNMZWDx1ySZihtRGwlW+jYP3
HscXHYCIwpbQLR8cKSW6zGdrEiHN6T0hTzmVmjsytl2y9GibPTNsZXBzkkN5CrPx0pKnJrqC91ND
wISobT3ybG9cBFZ8OPJ4DHmueI0zjNwefDwIuQ3KmmkvWvtaQsD1mqruUoQPZ97d7Nl+otggNVgj
qx4x82/kfTDcs9CMMLdQmhezt4aMBZn/niI3bl3M77iO+DICW5h1Fg4vpP5IJIyXCMNpGXTCH5/X
xb4WDzz/3qILGTwgbFhpiL/nYWjDZxtUR1G+QgY+3s7CEy+veR0mweStyznTS82sCuIZd3KYrFXm
qig86fPxta7o2YGP5XbO78CMC4GKik4lS99jdHOQUf319LBEFK5LuCph7fbJ3JK/Ffmn0c7AGgpr
ZZIrVTHQe1FzHANPSLrOJxzK+pnUCNz8BY8DLkd2OXm2iK44tRw/Wb5OMFIpsfifEipf7l5sL4m/
pUtEpSfe/XTuquMyQqwv2no25wam7v0gdDqLZkj3hGU0P3OM4J8JtrXocE4P4z1VQpAmc6W6JiYd
0laLbgVfYM6Z2n+Cx1J8p0L8Es3UPWZhj9x4bQlX0nCAw+jSBnN/uiaOKuS7z1TzBwJN3G0Z7fY3
frUXk0r+MDm3UbgKvMKJW3wm2BFvb/ijMeNvtEMkbJC3yt11Mk85jEWw5Uu+u0hWtQqHbrprpi+P
WELRu0vZcwiQHLjTzC3j/UtQm68qkwSBWSpvYvzkjHVe1mabkdAAsyWcFkyU7JBc2XI++pd0FG0/
+0xPuI5UPC1YiAXzPISvpTiKX/RHqcObGcje0tPt4kUKbK6lgb0UYFvBk4E7HE4XurCgdXiamA3A
qaHKx2AkHa2YB7bGQABfghLV9RrfnYyvsNiY/YdlriLjbGo5X9KOIT7RbB9knSuoTOGDxBzJKipP
fSP4C5GJp6mQ3icPtsDUPYGnki30hpHRT9OOdtIEbkWn3fOEBArsp06bGwcJk3qOtRgdLwvvlsF0
K5/ArSj4klkw8/dUisBKecuvuRj8ZO4Lj+co7pL6KfNXrgdiO4zPiGZD2iasHXCj1SiW+rnBhtwC
qbmMi9+Jr3LDWlRa51wKJDr8oha8MoqZ5sVKxVLAYzFFWwBRakWS3U/IScLjN+LprBjFDT6AvTdL
2rKv5Ev25gE+6uy2+qQtfo2gMY3r3Gm1MVcGBm9opIEz2rKw7Sv2yl83cG3hlmtfXKvewxTY12MV
4B4LEAz00YOYE7TJxayU0xfcLRyW0DziyHcH8T581dFKuWhxjy+fi2kPksquxN96PVWY3pvf2nBZ
q/ZAQQq8qZEtnsucUNBjr22qgYmknbLCJrAHg4K3gzdaot4gm8gN9C17DhMJo4F4Yebf1exbwvZg
AqJCsaMx1ztEuN5L1ywe0CFKY9biRQu3MFAoTAzzJgwXDRoVtw5FkZ8HtJRCcsU8lq7kNwpRsDi3
sDgGhFtyEdaTc+/vkA7woevsRk6qfvEmp9Mci/EzWyirQCE6w/R8wldbw2uHIA2hxNt5aLrsJL51
nGAEUiCzDKHMK27CB7hr5UXy1hRkmdudsgXDxCd6rM8mTAwuJgJ/hnViXVPJVSYG4LN4M6yKN8qA
fiKZgz9dlrhR7sUqnGDi7qPAMbneVwGlNJ2C+k1TUxYREpLGERA3kFvfbwJmrcTkBCYaALbPrn7z
ftoShHu+JJm5Us7IOoxipvR2ClyeWJGzuiNCDfhixUV4zwl5Q2QCz5yVDJsYXHlIJBpUGKDvVYTL
J3/Pk28gd8DnRZDBUznmCA8orZlYPBXX6F0/WtXM3tdCvWSnAAjUqhzrwGKcW+UCQAS//6jP2VL1
R/wX+m7CoDkdKnOpLqaLci1CdLlrlcDlE2CDQoNaz2nZ1Eu//mSR2OwLKBQGxTvWgwPgXAH/F4Kp
L85m8iVmIlcIF4EbMAp1pouPTHMuXcxo3WDjn+nFAod+kr/elXGZ5guNqSWjlWlNxz3qKxY8MupU
VsSz7JieYT+80KcYG69NAlN4LSAy8GnMUQYwxzRel7aMuZJ+qweXthlt8UTlt5WBcXjnML7yxA4x
5RzdYYfh8BU0usiZQR9TjSZkU/y0wZtSrXP0p92FxS81bNEcpGP44Ezyp7mG7SZ2yHu5AnyLlG96
Br+682g13gLaCiAcSslYWaqmKwE1yzHbay2Lftcw71HO8NlhKgGZsLhT5MA9Do4VnATqm3rJQp2t
gfTDXGxbiutyz1zq9Xk4Guu25IhoqTUfbefNxLPWLUkPRsRskJYFlQo9xkORthowyXTRgkvlPWsG
VxYXFYtH5ChJOrO+VfOaTE8h3yG7MDKgRK585/PZ98ZbAN0dAADsRMS/ot2yoDtqLdfxDDYtCiPA
2XSg4H9nsboSkS7vVb7q4sdwMMnohGn1sCBybIVhzaYsS3D+q8zJsMOFC6rZl/MWMwzHywu2UOun
ODhQGwLYm1nLSaJ9hj/H2pya4K1Stu3v67VgQq6Qms2ETZ4v9T09Sr/pl693j86YWgs7Xndpq003
LNj6jCeT+dz0RrVZIxaWhIXAbAnTYGUbOLDRmVg/Q3utwiMJopNxnxhfMRiuabcXXXPQ46fNnsyq
OFMDl/8vsfMHV0ja3Vn5+x6brey1acrSsyFfIglVRWNPIrYv7zzmjwLIX7tXumW+GRkZTdvqBsqH
yk0fHBWb13ko3ZgEqR0mEo/s2ZZnRP3wD5RNVEsg6qbRFZYtuDpgD58Vvd2OVgH311eyvFlvCe4+
c0OyNPqlHq8y2QZofikSYWzOOuk+nnvs/cncQ8lWzuMPzOLaF1go9vlO+KHCgsOfJ7NfWjQMCuHD
/ij4tB++G9zA4m9LwAiSw6EgNIvaeKvXhLdBcmHheKKxidZY0vf1LDJdKr6BXFWqDKc8hacKfz+4
7ML1VhrgG0oZhy+nODmGQ79gczmSoYzvWaM6P9N/sE8K98BG+YO8/A6QlfoXxjDYPU2UM0cmcuie
40N/MX61G6kWt2ZYWBhvHY1WpJtLBZaNubrTVUYYzngPN8iVZaqeNawvTDM8o4g5CYxQDrGGF9wK
5miY0dGYkPZ3MKwonNXEIZAVz4eSv/PVNYrDa1H/If5a7cIHS13ujRlPdmXtpvyAO4L/pmqcYBt7
MFnMi47PurWFasmKoWZhxyk/8LD7jnJEcGUt53cET+0IIfAYCevIT20TVLiwIjaTA0EndrPZRMGy
fKThlZ5HIRVYdZJyVcjIz2YhoiQNYr2Lqo3LDBGz6nEL2IqxCLItkF1Gs2Rmdxx3DCED7oxZKDlo
Jjv/yy8ep5xvh0wRdG6zlSZ9y9FTxRkM4V9yysdrCsrXRqJraREppKtoWGcWwkm+dMJZAUQFn1TN
1+y/A+tOVmeNEJCG+ZPz55g+BGFVImz41SEitm+jcR35UtO+yIFrSO4UD7b1PRJecvQvqrYwoUAI
JEy2u9J0hfA4Ip+MEnTz0EMEINWLPJ8zSxX4NqdAaLLi5gE2GsuLb73xe3EB6OKNGodvKZ/2BPWL
mb5RuCU6Ch+xs37iHI+YOF9S6jb2Hyvh2CvLYlhb3TJuNh6zFAFsoevDLT7FGEjprf0rk/JkWtVb
E6zKzRIQeYn1A0Unf0qeIHF9rpeu1HwO9Hb4Gk9FPIccrrhCTdmzEumbnLZYdPPmNRsMaFmnpdme
haX4npLt0m988lDYYMDogAPSw/ZElU7/zAGtOd4P1eJGppifc6AoVwOJJY3kgqThDdi8G9eiIW9e
gYc8BwP15uqZjstGt4fCRRDluwYwhnLuwVIL55ZeL/qSnYT32+UQbK6W4ciAGKBthtF1iPbq3mRV
ENl5uZAip4g2Ifphxf9u+pPm/XCuTVBYTLeXOJiTftfFnzjnmn5XiWsdC9wucYqTX6yZ8YMDYtlb
iHaqrubg+lUDUYutlwvxs8+WPsVfHh14vVk0T37CJ4o87cgHUhJ46dVHk05kjmIBya7BlZWjpdt5
DqxbrXnzOaY1QILBodT6uX5jd8VbpVFc/iaYIbDQr8oNl0eTkdcRwUyBldQu6QTiaNUPzEQ+vQlh
JLOURD2G0aUsKqZiyCjGZ9CfrLmarfz22LbHFCajXfUoT1hlAjR52SUWaT+v+SzGV9sgZg5NYM3o
It9Izz79BRdV3v3hxkyie0pYt9fGUyP+dWDsghNJL5iN7gEbT08fGuq0C6xDpzp9cdejlXHgzGjr
M0IzVqfpbzo6mnlLy7sEhkTc+7nDHrPWNyriG9UujmJ+yf6Po/PacRTbwvATIZHDrW3AOMcqu29Q
uQI5mAxPPx8jnYs5o9Z0lQ17r/VHVCGgkYErS3udFGcOLs13o3jPv+0vBcQHkMWqIzsxKVylcX3C
cXtys5dvfdubDxSyOWEh73NlYVBCqh8Q40A0ImVKVDbIi0H7IJB2cPKTOnGUuuTgWrf0t889XsF3
sq/11fQdNytWjR77RXljkxTt4SHzrCnEmDqFiifQxEDeHJE+9u7A4vJp1rtE2oD9NN0y+8qxc4Ze
B8WNQq2FnL3W3b/+zzeWj076QU6Jt+wKMlcSnLbcl7hOqdLRka3z0qPvZXJkRnEy4TCBblFCoy1e
lYe4pLsNEoqzVfwDHLF5c1shDCyOKri4KXxKxppZlTS2BIH53KQqeUC3tNpeFc5+PNhrAxBEOgG2
IesuGa5ZDX76aW0M20r/YbbOb01IdOA8OYfjIeY5LrDDp8vmnpDgci/3mJD0FQCmfC+vr2yPA0sm
0Ai/ScM1v+HbhJBmoWiGLfwjD0FpXSy+GnA6INmC5LA23E/qjwwVTXZQQ/yDDQQFsCx5wI5IK9TM
beCWHpNnLaM95+FXh8uEILF9JNh5CKPIVPyXfNHhIK2YFUOyK/40soWsARMt21T96JQf5JcoRiPh
s24vPG6UVhL5jU2tS0gd/RICm+2gjnKH9CD5r5du/WYQqJ99gHlQ00yFYtR/RIDfMvQgv4d2ITl8
JP8vWojW1RgPKfhtfoiaXarvsrk88hRGF94hbi2WZVE9lvhDOSfI342uPRP3xEkLxxb/TulFUC/9
n/rBCkvY95zuegZehpYFQCGIav0+yxeDHPGXBW1a20Z2jA7KLu5PhrNtOTjNgq5AYW2McPIIkek2
IufNclKNL7sEKH3IrnUkBmsGvTrjL1HOTebAmy7eZ4FvKXGTe8k5uM2KZbcFJFDdFg+aQW7iU2ca
SWYfyMnK19mdXBQJ8e66J9jcOA0I+AiOjbVjKDwbzRUHxnYwTVs7o/SXXOlNxv32HW0a69sMblqw
NYe1rJBotOE1gZ4W2I6xhMcKPI/OK76K8d896CnvUZ8hq9NIx8/SjyCFJLEBqwzphMxW/BOaB89v
hSm68uJ014SUzxE51ViLadfdmDlkUimStTwu9WmZs1IxleewaAvhuyezS1sXb4LNF69gzfMWMrDh
+l4IV6Luso+CP4tSXb7A5/obxseX9AnUtYWKZVXCY6n/dT+DbLfBEakIvfF5tKp4dlsgsGITWMs5
gZ6ybJOji2ckOeANyHWPnBn6K+yGTD2RL9aV84tV2G/sklNH2JUIIeUvEOovs1PxP6+69TuWPzzo
yboCNHkmNWVWhOMqI5pPYMj9GN7DqbZ1+n96cStdLItR6DMVnwRp1p3hxNq/UcHL9mli3iq0k86t
hXs9dODamnFl2IKxNGtX1NdieiFKPkpeuFk4iAADGIVAmU1SK7m/8tRwdZM0awC9atw1L4B9f3wU
0lbkPxwTMr4cY1ejKmgU/iTuv1GpV2IH0I5LmnBia7qo/L83tFhq/Hu7PbN6hOgwJi9a2YrtKk6y
s4qkwEzoQfwM5AeGTXFlfsAS5OD21hXwQAREgya4Ji5yioX2qWz5XMw1xsk25ahyc9nmhrsH0bq8
Bv8AtErhGCKwA8DguDQaj5mkJAntx2lOg8c1kVfI+t03CPlmzFAmfJTT9U2wkfGrR2sCTcN2YVCd
xJp75JaRozXppXJyMMbvYf7CnQ6eIHx0+GktRxm/mfQy3o1kmRPIfkC6OJcu/s4iipqka/moqwtK
3VxojKi8BxsD+Xi+hHngmESc2Uko8lZJ/Ao8nBezGoSm62hD9GHLpIh3tEA2QkTyStPdgCzggDTJ
XTzuRC6leNEiLHtOWLMhbJT60KG24E1WvRrPtnFLo2NMQGDvNltLukv6BttJ3gFDLYI9X3SYPZR9
A/rwEkjMPclP82n5KyXb1/EHzSKlHT7pIRTX+Q8b1EcdrTN5n2xBqH2sMR3xwHYrkRdCNZpFhgc8
pjueyvX0SViCQImZtAQ16p9vfT3k61jdG6lrCQ/fOWXEyBCLx5mYER+G8qw1f7vJCz+Kh7FvOpc0
X34j4te209Y/wXmj2lZXQnuYEHajSLFxJZKovmi2PUtyvXBL8sxXwzYGSHDI7mQAQsVStKtQ25s3
Y69Q6M2q23zV5vH96DnGyFSzCQd1qLnOWNGe5VrziWlCeF0cOLo6yQ2IObtFbrtn/TA/dPSAhK6Q
Lyl7/ripmePWJFYJN6jsYasTgxpsZPQWT7m1lT1Wo6hxG8k2VwkGYYSQDP+zPYMfzijdtPbEj/cF
ZGwgVxxG95NQWOFiUQFFuhO3XHQqqn+NcgRRT5TP6fJtQCvo0aruz8FvFFFGF9mQDIB4PILmRqII
68gHUg88KMkcQ3/1nTkpm0TtVf8QEGroBWjaGvx44SHJefXzp2XeiphmcjvdUnCTJ/ssXPU8FIq/
q4t7ST+RhkL2qLMMI9tElKmvE2oZd5Xq5YABl0gH8fcKl+WP/71/aSOYQHR+0CHn4vx82EWzKtEP
r8NDSScvHRhd+zvJa0zOfGdUDNXNSqq3nXIsp4uWrxJo+AACxnwGRFFFjnqqXhmIl9QcaqaXEUfV
/AJh8st4MURpF+yF5QWHHIC7pd/AnSMEMQiwV421VcWP2vASw1bB7+hUee+repElzgiuO+bPxjwY
jO4o0Q3rSst6grTmiz8a0aP10k9Taft4cGC3KUQEqFZV0jo8aXpy/FblUu22fMWSdkavG7PXdDc1
vXQs0YQolyxvyDlSf4tjaKG9etmZGLqYse6xfuwvkXQMb010V1QbhCv5EpfH8kSeC5ST+Vs0R+UQ
Ld3iuxDmfKpc+Vc2X5G/rozbMO7LyXsXKAPc91P8TF3gaLP9wWIcPQjd1pgAUsdEx+dNoi3jzUel
SksNbJD/7/0tYWsX0S8kO2QS44/ItoKJ9DZam6SFkD8Pihe4KCveHF7DuczXjJ9VsYqwg5+VgW2e
C72D2iOkNLXlG/HK2NVi8eynONTgtvkTnFZoKJIAxbq2x1lnOD3GNwxMdsXIReeJCUC2MPkSyIu4
MPRBYKccEt/FjjZHTXPRpEFLK8v6G0luPi7xoisS4bqTXVVgTsZaVAnNIlaoveDxafXfVvvlmgyr
H+uMTOPW00evX7NdLa0yOnan09tyFfpJqFpEA81RTktJI9hLa9ORjExEX9rbGtmOCZp15kMWBBdf
szytrhgBZDjbRXcwEQ9cNHo05qUtf5RUreyN5ETiEJDTqH8Y1Z312NbhqBunK+yMdPV9LD3f9Vnk
OMmuvnZJCF47FaLTvjmXFH4ZslhcuLZ8tcy+jX6fXVUosKOybC5Jhmj7vUGIr4BAUAhHEuxhmjOI
UT1oB/Jju8t4S0luIqP+0iSeBIbzvr31bxPrja9QoQDIrvmfDQzKBmpSh90sTpnpjaxeGoYVsd+q
32r5FGkp8DdKiBkNcVn5gWub1CC+TXxgdnTrcjuX1u0uLD9EeVelm4lkJuwV21Q7BxoBYj7Bv7iP
QtR6sFhahcxh9PRyn2JU5QaCHj41cMPkbOY/peRl/hflVoRLScFeZxoQHB7fQlyhKcX93mDWiKYU
tybpkdMxZJsDdzDqV6F/z1ovEcerSmuGG4KaEyRUIQH6LnS3JSFnln+4ZN0L1NA06cJujW+NJ0zQ
eSpRn6jwGjTZFBUmtytZd0jwkwD+S3Wq/L0mKULknF34zmjt48rxOTaTvzHaAWRCMgNafiujHf2U
G4EiaAxOczmpVJxSmTRS1uOwvL7xPf4kPO0yqE6Z4mHUYl7H8AhSIT4N8Mh5DyARrOHexJ3qZLws
Zu7Ew46043cNHjmu8Nrk2j79NNqP2LxlHIWhvrFaSLGvlj6KmvhITjkZhUmx68jhmMP/Kp19sOVn
AP1VkErzpstcYuBGHVLN4Je+IeZqLXh2eKZrhu1Gw2FUb1uyiUZe3v8HD/P2Gw0P0FPjK5AX1eFL
3davkDymbM8pdl+8m42q7rRhEYbXBN/gKHIc5ucoPwPmIrhfycAaiPMdlfy6Ca/ZT0Qg2gJRpSDf
gmaDk0SZs9+Xvbryn+yH8xm5EP5Sy+7OaLGe4g9mGr7sbg5hwGhIlMHoxAg0MZWlX0FPzBULsV7u
hAMr5h6PifXVCt871gOgQ1d/CATjg/6hl3EohSfpwsjpedkOa+My4nhA9Ui5QUriNYUIO42QsOY+
vE+KZWtAruKuPalO3y1INkQL8t6FBu6THTVydeta+3f2lOK1wUWIKQcBzp9G/8N0Qo71Vo+Wv0ZW
MVwl8yj7dIUwHn1BL72rz3hDdIpCGmD+oZRfBSIzYvO40fjZIrcmUeI8qsc0XAsaGMzB8lDb19u+
tGNoDsIghw3LNtUqVUBALPGs07+USDQELNE/Qj8kbhgIH9RyLgOsjCno0HhmsmaNZD4MhXv1HCwH
kcL4Yfq2lc0/XG/comItE+FHanBwGLoVkRZFRH3aZ1RRP57u6e9+k6fCFDTOgS5eJLmd4b61DYkX
IiKs0hbCrWB8SMVdV/Y/erwZZJ3mx58gIekjXQTp78CFS0CxcRhVpzHhJ+IT7AcwBwSuGzQcaRCZ
phMiq0crQsUJMtsN2YJP/z4ARQBWIawtSVBGE+0BOjTWpeluYeFAs0CevrV/ilgiLsFKcSTDJo1t
sSQ3DMcoil0slux1K9giRPBuTeCxbPdH2jvCYIENF2MlH4e6TixnvDL+RoCzi3iP3LKTr+gt2vGb
HOv2qlVOfSMXEfkO8g6Ee+9dvtbI8UXGFdb8sW19VC0nS26AZ7PmdlUkO0tzqhSC5WTjYoxzL9Vp
BnmZyUHAgEx1NiNdvJLaA9rGxP9VjPOoALathPIg/eXxRkpXnDHiDokL4Hbogo0a6Unrn1m5sCi9
jfb5dEwm4iqtu4I7SgEYQ0Q1rCrNSf/0FdPLrsNShaRiF8qbAhqe08wNbqq/r+Hx4NAjtrd1rHhm
Z8vX8qCyw56y1o1Gx9o0Ey/ne2P9mqYXFlsMFzWZQMum/FRMms/z+k9R2X+FBT++iCf6NNDeNLhl
oNtJcauyraX8yz+p7JU+R8QRrLpMZ7TSsWUMMU7S/kB+ThMyQJLK+h5d4TLUW1NYo/mI3Ldy7Rjo
flm2tTWe7SJxDFps3/9U5WqNMX0hsyV21yKAAXt/aWwV+OxXISt29aphXDlVicCMbd6bcL7TG64a
gfK+JdFoonE01NVfdznwgtdw4xLI8Jrwclb0jV7dOnvCSHSRGK7qU8yz5A4XdOHZm9/KjgWm2uHT
QuVwQCUlLYMrwbsSMMqf77C3x8U6/EtCO/KE6tA6yl8fwSxv+N1U4QK24p8A2Vk1qH+E7LsWIvMD
5L4Pmg4Q2covOdsPI8kPhHwKLgluo4viDTRchGJ8u4Y3Fbu+/xg6L5ccWkgHAiMy8JIPsn4RaPLr
LpRFegdPgkvN5CWawggtP3n3wZZAN7hKkCsNq9iyrtjfof+X/Um/9qwOT79aj+qlTe5acTCS68jQ
CACLpRqpa1qzapPWrwdXvMpNy+wMR0+QbgDnr2ACjH5fHovHuzpRB8K0L9PfLTv93njbqXqPcVIV
//zgT9nyhX75CIABzQJkNpSiY1H+mlrCuUnEgC/T1UPds1WsrcipYujdw8xKSy5VI6K6N7H4UY79
QD9nMJoSz4MkAUZo1wN98hOr/7AA51dv+mSlLbV/wwzopHuNPHIJj8tKAXAonfqbEHu5WtNTN5XL
DLF9e9MpXjlgUiTkmO1h/9YPxuz/wqYBJC+QSTUDr/yKc23CU5ShoOmWO9JoJWRLVDwi8B9vHEaT
Du8k2fiKk8RQLeKvZlyE6maap1H/ZE3G8JHGEOGLgrRg/SkozFH3aoDsrR0LBRytEbTucvF7oEah
tW7/P/YkAk3Hf8h0lODSGWva0eDmBNoKANeRFqYboFlV2MFDggTXkjvNSppkHXJFyL/ETITNWg14
gpfEECG+IBgJzhkQRtI+TBEtKS1Di3/jH8Bx8gEXh75LO/YjN0POFIWY5TsFxWPtOirPmaMi3rNj
TFqKX4lyhHIIPgXAHwpesIeOJ8LIMKjZ0k+mQD+sph8Q9i1/NaX1zQluY9t+1MlarDAx7etfn+B0
UmS29BNPbOvv9GSyrqe2Op2BzmqEKO0C+AcdHakSVniRg71YLbgtUcEqO2tkyCD+mb4n4gQ0WnDA
OjMcYFOzkXhM3NzfxOYXun1jUV7rs+GMdkqoLRV59VpXbgI5kCd9ZEDEnM221O7e+V/uL3zxyL9C
I5gFyLH3k/Ixyx/hwsyrz38KqQbZR2OH1XMN5Q7D+0Zwmf+Nf2hiZekco9fahAHWcNvYKcwE+opP
e0aHaweVJpUBfE9pv5Vd1TzAI5jxOkg+8/6aGuRjojkR7LE8BCwyY7ZJtjLvSjFws2fjeZxQZrKb
8jr2vdd8ZuhMZ3T9vbdes+dJtk0T3Q8mRQCVu0i7Xon2ZNmRRtT+YuuJ6mP18lkffYo8yKk5U8r8
CRgpF2Q6vW2J7KgcoWyyRc/Dm8Wj1hFhoyIm+8Rk6zdHnI4h5wrbHBbpAXpulTa0n4wPQdto9ZaL
0Ze2dQELtww2wHmc2y2lSNFfryMP0fbFPgo8svMXRcvjIvB3fQw/9b3v19k+cwN65ZtD9tuYtwZy
Fmwx298cn9JG41Dvc3ktxhxMjkalljKRyMxercLHU3jD7YTTy+vmqY4MlZ69oow/NVbGcv9sHxN7
AJXXmS2z9OjFLfLYW4d6N7Ci48pWNpG3qwnkln/LeM0/aJHHH1YB0bn/hb3iCuMandBNmtb+tdiV
yaYDgqj+JqYDn5pBC/obu2a8zn27m0fP2cezoO6ZGziwcH9jVcGrbGK8sKeGiofK09HbTew1AfHv
D2WwWeclGXlwy63WIp9IQQYcv/yXqBBIhJsTL0bUIino//JpZdzl0dF3fBzptrNLfVXf4mKbJnSa
7FMZfeDsskCUyIbC6WvegRUlazsVB0LMkDSTzZPsPlsieEvYqryoQCV35jVDDOuzcnlv7VWaVxPQ
3S7mZtOJkDfgv8YnywDhBV4pgsA29WrOLonuRhos3isd3j2+VlCzsh7eM913jdZ3dG6X2VMWuH7B
Zz3p4LMSZi5w0ACn7ULkIAkp6lFkuzZiOyIvXezvI8L4CsYz7oHYmfBwQtGh2ybBykoTWp+L29T9
NAVtCIa8TpGwWfVJEZeRYQe0coWjsq+fwAXS+ZNBp2g2EUYmbfJ841W+v/XZeIF+hyE+DPYjijOJ
jzVm2anlgxDeSqYu1cLWedC7aynedHTcYYttxvjQwITrgAnWcnzrx5eA1vpdrnh++BHmDK4kEKVr
CtGnVzV8Y2c3JTwjR69n1YrIxELkCtE2briLJHC2BpDSQRGRHBDINsQHItiT7WNwBr1v980pXIkf
GPD44A30f4WAQ7BBuuG1Xx2lJxQDRMOqnRXefGvYYVbBhsDB3KndbJM6ANPB2vpGmKGNV3mjEdKu
LCjM+YZswFVwGY7p4HawI/P2S2DfAn8etQxblUIPHAGICswlrWQPrmYsPIeUR8Ux1NlHGNm9K7OZ
B1/qud7oyrqw15Cp/UdzZMvkh9nykhKZwXezyFu3aZCqLypEh17xIBuDQVQjmVu8gbXRkOeO26Jj
HtoIILl+5ZnhQffoAwrROyO4JzriHRwBwxiwBhRC5FmeQoyAAg21gFn8daQfTSMChph6iPiRk+v9
SoOPWtmkKk0XIrWHR4TqkiPd2sRmbml+8GQE8+9c7IFEJuRvhLVs2Rz6TyIWKK/ifpIcsnyMbXAI
56o5TJrjH0wSKX/IDw2X4uA5B4EHk/n0t0Uysedaj9hK40e3U1Je7x2SNNqA5pt7ET+yYJO5RAQ7
FmxlvMi2kkcvJaMTrN+wQvMuddtQJXy8tWn6YZ5mwefEp8UmQ0c4+/+kVXx6GXjHV6QBstNTAf/d
2hgHoCEz+kKLrT6tp8cbm0QT/8vQOy74b0On+dycLVmx1FEnG7FyLJqDiM7xN+l0kNRfRcePwB8o
xYOUkQH8NX50GqRjfxRLR9Eok+l/AptsSpD2c8F/QVxHjAXhamA7UnZjddCrQ8QYRKwn8wie6yV/
eSM4rHY53/IB/nykjmRc5jv+sdPtskFstCh3Ia82VJ9/gLlB+VT8dQ7ljV3z6Kd/JZd8y41c8lwO
7DnBbF42x1Xb3/cBpkN6q/x6x4NZ44r4l1wq86V0LXVPO5VXdVlFOylCSMbREaCklk6wy6UGrYoU
dsKpza+OuqEJ7O6JZ6EhsIc/HeS/e810legSQt74XxnXJXRTSiVD5kTmNuK6Fj30ZH+pV5hLFQtX
fnhzZFqP8IegJYKug7k6ZljoO/kHfIYnsg3XqbAKiOmREWUB/rNdHgkqbTM0VZ+G1izUe25eCtDE
9p6dAwTsGNsruw0/BbSTbT+njFEYUh4jHId3cC+yowS0cWT+oYQdp1Or/CrZNiZj8l/WffYnkxU9
chUSEgTuIta4NZE2+SEXXRm4qLrCJnBBq81qYAfLYqQcK2u8DPrGN2x92LA15ilcOo99/AL0jqIf
6aXCi4Xr0l+1sVuRHDUVyOfX8UvVgXF2FTPV+zumabHkQ81Uu8s/BlEkgGIx8aQVtd3VF508/PFg
KuRIM+zgxOY8m1PJh39W+ie5vOsGettU7+2WqFhUDJq/A/rNIB6DhF6YMHGi7kbAitL+vocN+om2
2E3oynSW8mwWGGzL0lN8F0uUPmaL6il0TjBuzAjMkbOtdfTjpD9SiG9yWR6dD9az4k4IqUqc+1lg
kvOH0tmKhzwNgqeFAY9bar23Oh2flUtgWL/v3wuvghMgsypFTSC7cuD0yQmEBEQRTUMggcbbcfiP
zrPmvYH0UmjZdN53Obz2EEskQFkAbYR8yiaSBTesjvCIwbYnOW/4aqhnLgJMGYpbJfmeLFGMk0tz
IuUgBI/xOXiQWdA7iL29RisqEYAUMCtv2I9yX99q2s9brhyN4d9v73K6HtONBLSvcuCwqCWffvUy
oSKTXfLVcJtLLZ4PeVOSpPYPLcD4N1+jwDNo6UIkJxKWxtrBS9RIHJdAp0rwNVhoHsbjG3MbwHrc
Kdu6QkID1S6ee7BerCs6XDiH9sJEyqcbZNGwOw3dXu4QXyM5Lgd1a4CuYu9MTzk+tHONjQWth0xi
OqNlySud26Lk6iUivcP4IWPJSne+ztVwjy0CjddmP39qkSAuad1Msm1Vbd50mfUC9GD/MKmoL+UD
GqBWYXVYEQbQgaAHtMtt5OWYeLrxf/OddoyKj/ovOeQe+tPqmMdfZm6r+aq7UsgKRIEgBg3bCNGI
MIlkkgndx15tjrD4u3FySn2b5j9gvJhofNTzk7JO25PfQpoxq5FElbExIMg0nvAt/Jzk8PCdPmHR
ynFNssYWEpEI5LV+LB41nXWwgqmDITUVSKB5pl/Sclhmq+RUvv8a8Ui7bb2bJFfo7uhcZThSr9K3
3Ufes14vA7ROsvxHVya0gMVkI01eFO8q+KwQdChGB5Sfcji5SWJ74N4EpsdOk5Po/BIp8EoBM+Uj
Y5p2KV/q4AZw8uoq+y3eiKl+zeGskrosM7+nNI3hJUkvzKR951UvXbiQNEcSJbpQFU493OdfAF8Z
TPwg7kHnq4xvgMJPBL/0Dn/3kEcBoxW5BeGWH8Di86ZxiCkCAyIzq/jdw9p1QOSNtCEYElIp5Bwf
3Gg/Foh5nGoLuFANO9360X0n/xP28ZfObdK+4kN+AMAC0TUlruvB0UWQS/mKqsFw/a04XeJ/9Y+J
EQTUbPFFq31IvuXC120SGOpfNEuLtFqCT3rl3O44sx8Vo8ZBZD7DAv+kQjSvthl5AsNG9shqupYl
feVsf3jXDi24pbFShY3UG8sYWbt01iuPjvth+KqUc/gOHK2UMIcuVAUl9F79LovAqeGJRwQrn5se
tXcJY5Jx5krao9Kja0Uds8/YVauTo+MJMosb8TkomBrXGOsz8SlLzsiSfz+uZOFbApVkYw2ByOrs
NdAGP7zS2rXiZ4D2/NdyYtEhX4L+onVwDq8h0dJetv9nFhxhLjEL+9fwKbBny9S/UidlPrWLJJKS
tkj2hg0rTbHKwvzJXwBC72CjP3kGeQEX/q0pMXnjSraHrdWeGkwDd79/jr8R9ZPnGssURYFr/yeZ
FSLfWX6BW5eW0b22fiXRfT8sOESo6XSO1PMg96T2bhIVhnDyJJX2zDpfgqXxK6wkOGkodSKZQNVe
/vBZztza2z/2KDJGZ6F2iCGbjXwccFrNnBoDY3xVIDWyR1OXK11KXF4zotauUf3Qmq/xGOdr2m6h
L0voIWVAtYPYk3qKEnttAyX4F/Go5IqKzvIQYiwlV2SpH5HyqXbCFBMDvoR3/qEGH0Yc5hmZG47H
0UF0Vs3PPQQS1CpTTq2rjEXLVLybvZtgWvGSMVhO4ZHbZIBfwE3CNHURUM82d+sQzJ87b9r8hc5X
IPM/L0vOo2jSOaDDSDTIe+V43GRCuKi6H4ocYCPj7mOE/QGewzrHoIs/CdgmbP4QFxmTvJVE2plQ
iEcHIgYIZTmwAeXBniCujtOMQ7Jj/TwKeBHygr8qpQlS2nXEi7+3xl24m+GdkMWFEn8CtuT5AYQw
LT6SvgNK+E2lmxCAetlcxNpewUBR8LXH6aNBxo03JX5FwaZ8kcJNWAPKiVS5aylxCi/jMhkLQ9u0
JNRhtIhuE3xPgK9xYa7ckQ+m3avVUYmspYYpXl9rjBsc1ACn9TqXNrJwjphpBv2JuKBT3W7hBeND
MwAgHkZ9ginX573BslWMzhFf9Cp6n3XCSpfTWYV99YtbUuTIpFfQWMHeFLwBqTCSN4DAPD2H8Q2m
KmuPBPgWvzKLzd1C885jab0/4+nVGjtQdhzBymrAPFEq3hQdhzVv1KeS3MZ8l6oe/LnIY4S+WKMK
ZIEspvBMmZIkyoj0HbHkps1/uKAxazi275VyiONZpBOFH8geon3ZnrAt+JQQXkYsSMAA6oqv9i2S
akKNaBtv1ZN6G7MjeBF5JxaWt0XgGQc6QqJd+mF94YXGzLB2kPSw+YLW9O9z5tGGZVAPvvjNqMqq
tkdCWZbV3+GN8kz44FYwqYOOCT1YGujfwzs3LJHy5O+PrPrEas5fNoE15KYK/0L98cUFbdzjQy1D
vPw1hxj91rGoV8x9BvkUWybdaosaYBl+ccI2iFLOJq52u5mWLtB9erhTqLFaxAcFL5gnfHA/BR76
t2sJnOX6nx9sz9i3uTI5pIeBjJdtHbEjOeD1Mn3r3uccEBztJvp1H6TdYZrCw3UYkDusYOOXrCXh
nuzy8aosdW6J8tBUu/G44B6T5paAPP0rwYaWBZcwaf8gidD39imUzm+072fYunr7E0EIONWmzDDt
Uzu7CeAU8IHS/AgAKXpMlv5u2H5rOu1V6QL2j1wfnrzv9ptrIl009nIHkQnralvnMjgn0dZAH3c0
jNWT/KolwT3PAJp3hVanRiuz/MxGZ5RXCSEelK9AgtcX3zwa0Zk4073Gvduwss8KF55VlDtiftSW
BxHBBqGuMN2QBgRmLg2EsW/4Jv7Uirt5Wu6EyIMCIi64y3/gQePYsygX+wB8jpfWvt3FX9a41wB1
Ouuwe44QNzyxQ+4CQ3L+aWR42CHOkQchOb3JHg282hHDssCaikMfapZcf74dYxanLHTTVakplWmF
dsC/jP1A994PwiHiYxMyVyFxnJKWbhF83btFeDqOyIYV39ZRvuCrf8WI9oB9iLlyNDwCLyo4vW59
kQdX9zgfDMRMkIB8BMGcPCVhsfE3bGXy9/KLahq18RiWM8sjkhNWg1JGQqvZoDEj4oykmY5XgqYk
1GRFRR63Y+6mA2S9D9h+LqvFTkDDMcOadBc4feGMAGik8WF4PSCsEY/WsPi1PlGbGReyfjP48g9w
PNPD3qJ6zavtXcL2mGMi+940Dn1yH2271lC+UWIZz9pNf/EcXAUWvaWE97327ezZMF5fJiyXRxjv
4IdAjP10gSziUPk6kQMR29I/HxGkZ9lucM8/ETFpn8WSBxkEl6olbOwkrehOBhqq7BFXmbvEe+cO
waHgUIyZ8k0V6BsigWVRvRK3fdYOEWb0mXkINWp++DMANtKnds5BSXblgvpqfP7oSg8QchojF0I2
zSWm9Zv+m2qy+TajgbJBNFDC3l8sD7mxDO3KtPE3cRlSEC1eAYAaHtN2Feyrr/qWnv2LOVc/YXcb
wrX5nf0g/VjW13ZbQfjyF9hk2bbiJkX8eJVXNsi+4ULAfOXJZqemS8HFN7TUDS+68W4xYeIHZ7Yz
0hXqgUB2Ug5RXDGZ17YLQE9MHDU3JwGSm0T/GQ7AVrj8NBcEk0c1PgwGYhxw9Z1M7LM7kOztUIA3
etkpqtfhvEIh5dBA61Yhgm7TpVkaJsxku1zQHeEvqXpk3fT1XcfvwxE1ztoyAi8NAiqWiXIx3luG
5mYtNKdY+uqaO++LsRxbO2tv2bDlc9TX6bmiWNPWwg1CI0tlyB+WA7gRgGK7k7CZLOX1SAaCPeIw
aIjp3ZizZpN8tju/sH9jSguP5Z/ZLuKvgz46h/Si3asz4qT3kzcNrg3FgLQRoT4pu5pXSJsDPO9W
7x1fDas/oP9ALgqr04FrX+2BWhEqvZEZQ4mQB7yM+iUEALhVTh7PgsWQ42Niw5Bvi/phXBCerU2T
xBHtAORBeTbKIdWldYQSFo46DUr6RTzA/NijwxDctl1V+RqHYbuy/lj3IzQrnKnosXl54kelHhut
xGHmcR/Vwi96+OT3TXQAuWikASn7ZEdKJvIdCawaRgBpwZNLEFJBYyAl8YQi2DtCL74MxiugZB5n
+kaUyomwJ2vEf5PLg5WYjzrXThXBybXTyh89vtg5tMETf4pd0UJeODWitOvbaVeRJ0rXTD1xvCOM
FDd4UYA0XsaS/LUlprXugKZX+o+jM1tSVM2i8BMRwShwq8zgPKR6Q5hmyaACCgj49OfjRPRFd1dl
lsI/7L32GsBErPJoXAd/lk+JLaH5gHS7o/qkdWudFhzCaw6SzTGVvseZcHWA0I3ZmJDPJ/hX9zbL
uDQ3TCEGzlqvn1ecTF6+kBMLstOT0E7JeYg7flLhcP42zjA4dDJ8UcpPlXMtTefVgWZPt+JmVqhH
qrVZL3mvHZwb+GjTYRUzm+uY3LjpNsPwC8KJMJMhUDCw3iT+kNgFCi0PCpGWH6VsxwujpzAhcefj
lUlO6DhbBkMDJ3cWcoR1M8wKrPtfhkvHS6eIB4XzQK551C8xNEqIR4T9UDzxI5AiUnO2olWhGcVZ
xvuUHGzGJxgX9hVE1huYoJbIiS2uw36wkjPFBkNUxh2vgD9IDKKqlW0PfcYMNxO/Ybq+k0/i8gsb
5/Sc4Rl3h7zFrQshY1qgYlq2LD7wY6BU9ZguwEguf1gZYL80WPHSRHCKx5tPfuJvPcDCmZmnzGGy
MCXFJ7FRz023hk2AZ47UVZw2REuW2fTqiphmU2SBothMvmAV15FO/PQejJtj9zNj1p7hD2dJ57cd
dQ+y59srRAl1rGKgrdR6AHzHuqMCom2nLSkO0YR/jMiE7/wINkXi4Z2CbG1OUBegjo8YFJlrJRCQ
L7hvWIENhdMXSz2m1R9LDkF/XZJTEe5csApA6q0FKhDaTns5lO32fd+PolQLdk70pAQ4GBAtnQkW
QXp0Z92BEKw7Ii6xTWdytoTOb783z9/S0dJZ6eQcUTCULZOTvsJr2S6C5sxo6Bk9j0jx1FOymig4
JE2VkDNIWTMcM3HIm3Y+wgG8l8N75TAWz5EMGo6ckCV6/1p456K0zXn41L66SzomnCQ/DoE8lGoW
h+apaXgOk5ARPmNKbt7xijLoT17eQA4ProMWZIHX9E/evOpQCBTBvpsQt2aPUNsIMtzXmb4nF6Tl
gsLvzNJsWHZ4rEyx8Wv9b9Cvc8ewNqqFIM1BXKH80W/jweRgkGQJ5PSgXMWuFqoUxMpFhjbbmaxF
OHqHKsClhgoOo4ktNBB1Ke8Yb/w84ZLDwGXqktp583v3zSejSU/0Kxs2CSEZl+EvR4t/gaJMexsy
kZpOYedqU/1p1SgJmEQ98mMfvCb20ylgiEM7Lf4pRZBvdCYZUAldhqfMdP0euSwEYx9fEwjZXMkX
SJpuBtcR45nUlf+MnFEyf8BTw0U7xTuGmh6hTXnRUVSGE9A7kknMGfSGdElpZN7n3Yn1CkWl3lYu
k1u6nUU+p0IGyl3GXHT4wX6DxwVES5WmIi+kcsW3P07ip9+LSvDkqNWcFv8mPxyrnlDTN9CF3FpL
9JMEnohV6NaF8RLStCChfrtR+vDCml/AayUa70400PzUnUIbdjlKhXFFqT4ESTBUPCppmLEHhgDI
2Mn9nrX1J/cqg9VRbDiFaIWnquDT506IeOQH3UHYQI9DJnATrZdgfXtP+AfVKBenGwkdfFSQTzZq
AH+HP9ArBvczj9vbgeLULqml8SEAd3B6Rg49HwX2Vzl7Dz4UTS4qHM5Hs3kwFwccIJKC6oyIaz84
xpbbB3iwvwGtanBTwABm8tv+thegLi4S5g+MinFr1bCcxMF2qkxgQk5J8GXIukJJNTKjO3dlHMB6
Fg0LBJophKQRH8MOZCpjc8Bqc+wu+h6agD+wdr9j2Hx5jcTjezPhH2BURzbasOIswr2F8C0nKWYQ
vhgVAri7+ORRyl7qVWnw64GEO4dpER4ibjr9wXtlvC6PbRFxbr8GEl8754OLKR8A7nDi8ZAFCi5q
nMfEwrMOnTva5AGK0vb1mXODdrHb9uYim1zVYw8bzjGuVFCcXq5w1pmWNwYzAWw2QkAQU2SdbREZ
U9AAg0nAWsZtTDOgVsWzAhEqpAl4h+w+SOX4FkkXvXW+EaIkvPAoqZk0u+jErPdPAQgAiIKJBiRN
8Z+yqD4Hofx5ChQMjHXFbmTox7AaKohQ7QyfP4hhp3e/HBj+QGLEYUzv7ecTljyY2ZxwNPBDRoAg
D5yqFBdZxL3rvl7H4a+zxgCQ77LG2mBd4rFgzCLgEMMBsSHxir+HfsD49zRgco1IpoBIEJZOfaR8
BCSuIGfjmi+TtaEuHmXQrT63FPh8mD4qqkgKrRcqNh2hz7QmdRoL7akMAm3SLbjohELS3wxPNKbM
LSbWGwK8Q7UvECh8m1TYYtGaWqo8SxX/E3RMPTqLbcA4X/jX2MnfUyXoW+9nClcUn4UqLfbGCEtS
lNe8fNHJ3zNMnNKw3qk7mBgIXqbmePHobsSICQN3mlYAVPxBdOKzW1hQqNanP8Mqpf7A9ZDhW+eD
BK1KmtQi4ly4IzrB7xFFncaH6MFFjh+wUlKHsFzIZgYaPhtlBQe3TsdntdckklAacFCBhHx+UKj4
5cemW9vWVtTPXpEEczhVPHAFwGOKE51/grIZ5z+WthqAFWeMzET0g3vpgcGcT5mf9hFVL2/+62Yz
MOTUAUS9M9mSbKDMlBBsVI7KjAviDWlk0oW8A75nzjN6k5j0toB7FawSmPKKYfdiiMbMTHWSceD4
sprv/Lv4zMS/F1AYSNfHp3ObRFAp6D7N+SfIH1s+43c9IeplKlyeiR3DltB95mLUTZwqmeB90xMa
zE9orMTJCglY6VADQdlmiIgGJEvciMw8HbUULbZwYEPe9zUzYVugFMJV94I1/Zs9i4yKzxTqF8gw
RF3PWf8kFOyJ63CJGlkMsfO1J1sQnWElgaViC/KB5AhZiKdAlMdcpz6eQ5n44cRFoMNSGkUugXQb
no7NScFqfFuYdNMJA6Pld49svdeVxBSRAPTUGUt5+rSzqR0h5YAZin8M8O56pMJuZCaHWTC5gS/i
JxM4bdhiTWWfpYPPZqdsYOOjIxPMmfCPLVfwVLlqQBoIKsyTOUPFEtQfLy5stSBkQJiALU69kIxz
hDIb3avZaD1FenUTDi9UIPR2UgheoG2+qVOo85p4EZgOeBlE0rCsBSdupw/GzNwk0GgSAiWSkjLo
A2WIbw2VNzF8uoFZxw1aMQajFkpn6AMgBn1AjlFicuAzEUXJ0B56VGTg/O0F7d8DaxC6pxLEI0bn
aNFCT3L77X1dzsF+cgSM1GilOdnQ9UsWR2p/UJ+zbvczHKmgemg2HX6P7ZXOgQulxNwMEZUoHWDG
pthP3kCr5Stug+gw+QshpwfV1+soXKCOV7ORxooAFCghlv4HY7YAH/RHdHzCuVP/aPmZ3t6Kn+rj
YKC/4Wbge7vFLamP3MzPr2PyITIfmKugVj8gjlih9uN8l69jVcG53Li0Nd8bsYvyMT9oZ+ncPS7y
3wjhQnH97CDqvDDLzKI7ftDA2YVnIJAwL58UfOLuVl+LjA1lLoN/6XBZpTHtmNuoNvGMWPFgVumv
vrgHfoFkzcaszhyJohaSNQoEdIkkCyJ5IBtiiwCh8zQfDgSV56nav1043XwsLUAOdKbI+HCjxQFD
B3S9aO+QKJ/GxpaagoZ6Gf9t0h9yH84MyGn7g/E1X6n0arxegWmBSRi+aS4rbzjW2KG46Hv3r9RT
gT/iP9pPaBusUoI5r8ZvtZcnwWQzUJFmO8o/fhkrLH5ZfRHiOm/L2ABxW4PUDrjkTdOfPoiX+oiu
Ur8S69wEcIpA0paTXXLn3tdtUu8WGjhPBB5J3PnxtctDUbYHn9B54ZYaUN03o76JBDf6sXqT0BkD
lsS0s0C7sJbSkCWqSQE7vjBDGMBNPINaZSBDwcxkxeJik4JtpLeaehfvkHgDoIGiF8fjl41Z3S9n
2FMj32D2XZCWSS/Jog7/fTdS9iPj/JnTA23QUM5f83LztKlFXHEFT24gxAE7HDAcmsjpj3gcwVlG
YeHjLFF37008+qzX6C2q2qnPNHADqNeQHP8MYEf/iUee0fjUWbgU0JAEN6WbVFGPXshlhNZ1qOV8
oggFCOQRmk2T4v4G5seVaA4zQYhq88K+hp438FvgiFPXovBJF1wE/YRLcFkO6KrCuth8kyllYB2x
DaSNqq4otCmzNBicdrx8rVBqKZTga4YFovCX/6g7/Ty5Iuf63pi98kMp7Fi+lJPfOK8pr0l1gU1f
QQummAXsUs9F2Dp0J5m+AcSr1nBLtg9X9eQI/RGmBKf46ZAMRk2YhkqATIvbGTtF6AhAdCyYzX22
GouriUcjbayegfrCNqg8f8J/8Dph04/lE9B/N4O3LfvDSj/D6QZpqO/OC0S9hTxMxssI2zVffFCm
34DLqcM8lzPhp6ngmrRYz5zzZfOLfzz1OzpT7j/xGgnAjgeWCCMNBy0h7GMfaWx9JUcJ1t3kbUP+
IE4WcuBXdYB7B2YYNuxiiRZUvUqLeGSMMwya7PgXySQg89ORZqA3sztUwAAiCbhUtnvuPosHuo+g
izLfWD2WuInOX9DT/iUEgJ0ej/VkNWIV43l65/pkd36NHSzsU3sytpgNvK6AW7Lgfgb0mtSVICCs
n5bl5Crn9A1XDHwXRTulEWt7jv0AJvfEOrMibbgd6VLgxqYEIlfbcMdnnVzRCTjN08rwODB99nFb
ExzH7AX6lpv+sL0ZjYirDF+w8QCdRI1H4YM2e5X5BQyOPdcPqXucWrwROgv3FcmKDeuFzl9leh/X
tnAj0eyFdn1v+uqGPBNtp53aEYKAEcpwj4n0LVs9yxPoNNV86lGhjuKMCNZ5pe7q1L7zWHFBtmLj
LztxCuCctG2YxDLJ2HwPgCmLydN5PPGrsh+LEoHTiBfxXV6wJNacojX+KZLV15tizEueTv6eUqgt
vuscJAkGmQR4C4QIgBU18hyouzcWiRyBiJatzz3MID9nr4NkCu7EE3/plUur/i3ORVBt+q9NlZ3s
GAikhxG5Zg5ogP7om3ZEtDSXx41YtbkBHyGhGE9XzO1g1BZWL7v3atl/l2IT4OFdkC4FRnmV4kXC
1c2BftXzHwp1DgjOHyjJNHucdhJXDjQ9w+2QwHNJvT1hn3x++K9wjzgDGFVk4HHNTO5wRTX/CgYz
2EVinyPhKEU243B83hWXYxD/GHmhMTHJb+ibuLNyP+HCuWT0WSctmBzJCCqjCASywdpRyueffP0V
jsWvhLtAvWj7oEeO8FsnFh+LIUNumfnOTLupoPj3fRyj27Q6AerFG/yTT8vwii30k6GNcSjCrOz3
QTjcdCus8rVJ3zwWuOTNlwtE6aYQTQxi42ZE6vFYTgu86LI7aNKM3W5M4QgBWOi4PqsDvj70gJ54
PzO/gQyr5XPJdYHwpky8GePNY927r/RA0mgV6iclJ8UbyPosa3xiP1h2D2pyuMQZ8zuJdEl1Q7lC
IKLw5WRiUD7hb3/Kf/0NSkqPm0GOFtVcyFw//IXx8XHscgEbL1TYdFFsk2LXIalWy/W9Cx4ldgGL
fo3n9mSruZAFnVRzYonv80FlY/5kPkuQBPYZFXRHhdAWY8cGJNbcQNj5jX1z0WGgfZ4DHdRSfB0R
uz+MLfymIdmkbwfck0J0w4LVzrq+iOWZOywTMGvmDUAsb8iDmSUyeaR0T6JMZqa2N6F906+Ip5wA
PqcUQ7jhIAE0bUltGVQn76MZR18Nj25U92z4JEC6ou4Yn3y8Z7duId0MVrcalhWNTI8pY0rM2uX+
9uHkkSEUkaFcMRgJJ+/gytC90zYtXmS9w7OqAAdg4F7lpZHZDy1I9VNrBkUTsfPJYHxgggG+AXZD
hy9t/lXjhF3bqCtoALAFxJOaC1OhOCTKPzbr50tU1Yo2kbr3w8eFzTKeaRrWOlQJHqg6FynOOkhA
c8hfHjjwt2Fc7cq7B+jUtSF4bwvEgeoP6vaHOcbilYfNd4RW6szV+iWWBsJ7gwAET8QBcutY/zPR
RmDzwlQNr7ELLVNTHRr+knSjB++l98zM6F/HC3VwlGJRshqS1/EBjJIiFQ9x4xw94ZiAQldnUvO9
/9z7I7cruLamObTusXhLWAvDPUoMVhe8ITxsOkp9Cz4JkQSoOGbDUihgQUx5zyBFRNvQjShF+KBY
wccPbA0eOI/62GZ40nNvnGntwTuz1WDlEwdhJZ7ROM6xogf1n/C526n+QRO+kIYp8p1Fuy3QYR65
wYQF99fHjiDHxxHPXGbKgtPG2bxb5MpmcBnEKOsdGY1q7Zf8x6f/2ACtPJML9zKH4IimvJF+oJzF
wouy9nHp7XoM2TT5drL7frggUtkDVzrcA1+hVrhSAAKLmVePNgtDrJhyY1oRjMf18wj0Syn/gnm1
WxXvHWyBE18O785W17GRlPBgAKKLsWE1AqXDZ2Np/JomVAUGKBq1HbEmS37zRLw++1Vses/3qdvJ
OD3lfw81DO6OgYeRiRiC18/0MmObXkxx7iq0uT/jzeY0i36+3Rq/Qnfii3M93SH5kfLLbFkdnyz9
J2puxmBMGN83xjnatNOvJjRjHBlGK/bcb7SQBrDlIh7HR9JcMaxPehO//zoRGRYNSDzOwtLPb0Zw
5+1JFS7oswqnCvQPFc69FG8ubbJ4fCAoz2y1W7zIG+9O7PgvItQHR0uEtg2PQYRSU1X9zRB8syjg
/jU/Mi/++0//XkQQ4HonYbFGQt/Ye2PJhOJet5IHQaV2/vU7OJOV7EqYan0uujg3XaCSOG2nwSLH
WTt25Nhv1lijaAuZSOD3Cp0eotQvg5zW4u2YLoe6chvwB0OphpmfNrsv4WRaY3Kar1zuS9MKJd7x
czPZSMpRVGdd4yMBXabfdXy/gM+rzfaTg6SzkDpbTSLt4ff1AcJHzeDTuM+M5zowE0hMW7Hyn5+w
MkLNwKqG1cyIjcsQrkFtFZSU/D/j2PpZVrTHImyc71xvaLkSuz3S7ZfVziwW7eC8al/7d2u0WZjv
sSFGgw+7Dh//p35o5NMwLJ64uhy0m/av2XMOQMnFXmOFJqT4EeKwVVdamdlN8afKtyb/kdNNEu8f
5b8gZuTZEfKgM76JoVhabYxzmt88bHMl+T3TaRKHoZQMU/ArHCoJxX2vHqLdLsXpw2b9Fq43wQN6
jTee5tfe3ZlAe9owys0FW4OKwaom14cn3jqc2TYyIJQ9in5kHAdk4oH5QmwgsiQSmDPuEdnXM/I5
MTzDk7Xv92W9rvCGwuMBBTd+pM96euVgrqNW9yi1H5cYKW1M8g6aHXdA6JzMmCyg+EcbOFljmJqa
I0ejj7HyAsh2EfqWVfDoAivZSvYJqgGzM9arbAmQ6ekqq7nSWeWOV9VCJKffZCzPLN/wPhcaB6J3
0M91ePqLaCrOqCZ4fJDnt6izsVQpnedWKWmQIUhYOkyrf028GJ1XAZCepw+e029PQSGDRZbOAWI8
gSAT6+PII+th+tYJRYEUWK/uv6zLGnJ1v21VhwWKc2Alhln+M5jMm2cDkz0wLfRfNbwBEEfN07Ux
PQjR9WND9vWjXH0QX3zgdmZjjC10FPHakOQ+fkcTQ1F4dIzrMHO2cGZ9HKloKszL+cMBXjA25P/4
J95WBR8K+G75eXo3xf9oXKNjQwUlgqOMvwh1r3CZoboLUbh8MVvqF/meMMCcWeCMFQqm9xzZ80d9
TUIzPsEM2Qzv+QcTORwQu4JAimG8b6wznbExO2ANyYxHGaVndvZbMbyMahCYYvWBcXihPwhKCHse
IlwdZ1f+2mTdAZrBGs2cpoq6kBo71DDWzpYP/GPNUPMfKSsbrRzIA9ME1tW++zU1K58fhHZdh5TE
9epyJ3HVZrTgf248lnQvOBYJjpiBkmNX/MM8k8Sp5bsggON/pCuFJ/z0HvYTZc+UlnISlOB22ipT
AWO/m0e1IRG6DeXFgwH9qpuaaKTfrmZNBhwVEPEgAsHhIcejZoUcBQfhNXgp8/0lIj27wunX7ULp
45nYqXjmv9YqmOt+XAhtAJzzj6WfOg9p87zdJTE87ynjppBhYwEGSq3mGTJuA3sGtgfGKEQzpwho
MseEluQb2TJViANZDF521eEysxRHJgzeYlC3UmQCFdxf0HzVNTBDQYegLnOs2XmxpDNiczVlW/5Q
Yy4/jSWcoEUl+MtqGF5xZDWg5I4uTDGex8+he+AvTh74GNnlmVHLGVLB64G5YpUSFerMMKZqP9pX
oELIsCnTptmRqD1o2f3TMmA0WIZX4FuMfpR0gAeBLlY/7zw5dZgZf/3PFzKkN5K9aE3xKHUeZBGV
DicHJL+Ez+nBuv7RmfMwcUn6UHc7C/JqTiF30C9P8/QmmnSz73zxKpyzNKJD6zSbpfxK8e6P4N2R
luFgbq09SciBLmw9ndLw6bhEJNUhhMa63TLBmkDwg2R6rRRn8iuZ+DeACNbX/ABce99REqeNowpL
LoUENcrEHXNC3/iwEQ8CZAoJ8uNJDEpmQhYSPfkA9FYowGwEvWyY6ortZk7KStB69S/xHm+ngbWI
4GNShzm+VdjhJmAd/S69oxPE9iE0wAKJiIG8oo4ZLNoeF547wFDtpx6gBC8m7PiHIbkqQcc0C6/k
0z2NEgk5wlGdv2wyrKPPJ0onUEeow5jRBMJJB+F+cCCwYYrZd1UcyYah89exjRfIa+NP9KhvLE4p
SNws4rsjR2UCDxltL+XKqhVdslsTwCQOE4amvrZKiZ8cs2aOOWGCM34SUzWQUui4nJ8cDVeQSukg
xquiw/yCDRAHE/ZG+aeJcEQYZidrtfx5ietn/NM1lwnSl+c/dBCqW0X5ParpTYy5zBlKfb0y5VlD
XcKKPD8f2z4Omv5H1BCezMJxDPx20LY2bDBtxQdInMcel4mXOs8mgZxLUygb4AKq4QnCQrawLyHz
oeEoXAsQJBRLXahzjaHX123DxJjhaDiVF5zyw8cRPmSBg/0NfiXdMtSfJj70E9tUrm+87hKvxLnd
3Bjf/cSWVoMWUdtCooTVEBau/IIEqePKlSbBAzetHsNe0rqlQ3JrxwcR4Kkx/GCEmzK4xjaDkDyU
due6+UdENmbwjwSxMzEbi/cdu4pV2WI2MkTKx88QEopjep0KrsW657s29xUqM9wOmtL54FFjvs4t
nBUVlu03sATsW1wcc+uEAi5dq4xFa7wX6fCTeFfAkKTUkRZoY7l9E+aSYU4GBkV7ivvyCkYPvJ6S
9frvXvEK7Vpz4YR92iW8jKxdcTKY6qLCMQ1fSB70Vess8zYqeyGslUu+qQq3Hri56jx+4Qtvl0HZ
6xwqgFNYqJ7LyfyNoJFk9zTSPv5QBj0VGkSJ8pLjxADRC6vaTrkMPw9YL1QSSerqUAgZ8SApQkry
2gp+869T9zJf+Uv2oil4QrV/1Vvt8as16vQLQ/69TyhnJh03HbxgpiXI/oaghFuGTtP0CoIK8HCp
rHaVoZ/nezgSvmLgt3x0bc6CIYPyXIC0IJzwY+xMZla/6vKAOUniyD2gMYhUN+eHsl/2GFSmHQW3
2Lr3IxVy/UuZIZaYOWdbueYG/jWaRVFuzOQv23JI1WH5KzNW5l6oeh9y2/OzqjCBLL9/Rn+4a16+
Jv1D3T7FawE3UoeNaQ33Xfq4So9r+qSI2dXfv/xMehB1BfOpH480dKbUlfVRnFLi8kCfgJO1sn5/
T0mLyPnz20tzmknJrdtgIsAgXrelR9qNsBypgAgbf8QHGQ8XSF8sAFK09X+1pwDNjSkcpsWtyobj
HmB7kKjXYWNNe2mlIixo87eRSTnz5CdyIV86Q0fSsEatp0XNbFue/MFK6eHV035M4abWJ8aITRMZ
5RpY4N5afTjKIUanOMANGV+PcUYL2zG2vwjtLEa8cJf/n7v2576F9IJN70P21Rq5p1uymztEWD6E
yIZZjJ3lTpmvOUTXim6bkcg0Okwns/TfZDGGevFouz+2Tv2llhr5MViHaCuuVeg0H+YrMXq4A5sv
9TlNOUjpaF6wLiDJhU0bqikKhUu+qnzElak9wfnQnMHk1UIDE1Uy0f40JIguiTfmFN32jPa/P2bE
M4NYWF9smuspcRp0ndMeft3KTLy4DLRVni/K1/YPS3Nu5FbmU+4G0c5HK4T+2ImeDKHaLSFjtGPl
iXWF0iLuchVo3wm9NuWd7EglTGs7wfhJsbv5fW6cEG4lLcpuckGOdeF+CIJ4wALG0Bk83KJt0gDx
SVhdqNBSVx8/vruEHABhwEHcVmMmxDv2nngXByj1L+SiqN4Hg3yCsZ5F2ONvV9s15TN5Kx0msjAS
m+6HW+Jeb7gHYBc1iGvH6JiCnkFqPelPZ8iO6BVaQ/b70kjueYl/DawuEFaz2IsK0oInyiec4AHE
eR/UgzNZG+MO7sf2EaFvqC7tspiLkEXLy2ThSem1LPwPRErsLOHg3IpjkW4MZacAetZwKIIk3xLC
kwrn9uthkqJll17/w7HkF6V089cN50e2f4mgH2GcbxPkofmy4njqDtCvqD+xaVLgH8OsYaDNvKGg
8feJUqHPBCFS7JgzgtEJYax4GasRy4SqIPfg5lQOtoEMjjNwZQ9mocQ7hHEe8RbwD5GQwugrMT8o
yr5bFCDeuJKQI8LrSPflTwOZM4W/Yd9/+TkQTQtUkInrm/GBjbKTNNyeFo7RR+HI/wjvu8rqGF1R
mz+kORAEmAxnNd8WEQFYQ8gIwhFfv7o5jft9yqFq2sjfHuv6DsuTvnRqDeHYVuNcwBAs3+f02m/8
d9esALEbi216TB7yQ1t9hGlI65Igpt7rCmKGaXUtQ4W5LatZjmeK+A/uGvcQzYDbvib0RA4hLcn3
jDmI7ApplD+cbk27gs3/ndi0HV7N94Kjddb+apaEvmTVYmluUaZg9pRP16i5Soy1KR9n8AwTHO3G
XIBOnMVaSPiZVjp1v3wr0tSQLoJiKcY8lrEQP1JXq+qcKlhFk4IzuNVzqAgf/zE3MPSn0iGLAsei
R2AeqIW7qUfPyfveYv3fAnDN5UX22af8A7vGslT0kfNCt/P5XxvojgrRFlN0gtMgwVC95rPUwnK3
5Ohca1RFX2tHIig8l2ye4mmqzobeQmH6dHhqqE/vC8dY69imwmyrXRKhYhX2EMU9DVUG35EvY35+
CJpjnSQLTablq6YfXz2YkJdeVHbf9/x+EYrpQXCIUOHRe8Iyv94JMcZ33DPOxhmOFlVwxZJCETZt
IWhTATPUueML4qb/wnz+PSlTziR1rrpv//MnVpsYI9J/9WSlkSv0wP4lqHKGJFajRkQkYg9SHspm
Ux9aguB2WM8r1VrBHYkxypM2HRd3ItcAENEUu9+llFufE4oFsrjmz0/sQJeb5MeEoigjhZnl0wX4
G7Srbm16NMjgXW5IpoTKWKCyJ6+wr874udUX0nUwdEIt7mor4+UInTuQGIHXOXXmVLp2sNEPxUi2
cFndxChohAi/eWpRdcpPcaAG7BWVaR5Vru4IJCJKcMWZqzJanOy/8Vx0C+hamH+vqdzifH6Pw3Gd
dM2+/q0YyefxTW6xQzvfu6tOIAktCsk9iyK59fuYm90ZSBLqoanZVJ1tvsw08LhZVpPRwD2JgwZl
Gn4wK6IGkd0iutfR4kBu/wGnpWP1jGbbToLM2CnNkqiZu7h7CceMig2MmrrilaNe4lqzobK+zFOP
wrSknpoP2pxpBvUl98qjDupfyjbyQSDCLCySEWBxo2MTj6yL7ffrEJjztcwRzefqcAjlKOnXXzYO
POaqoBOho5jGi8qItJSP+/i9y5jC3I/4CuRI6mNn+57z7bqxK12pHJEV24Nue3hv3vM+9elp6dfV
sVSz/qCNT7DV/lfdF4cCnSwl8+PDNeGtOV2w+pssFPKLUEAwtcNy0UoWZRn2zTGH4sicDQogukRC
Lpirb+TBx5AJWfBMM6zHXIXiS4sfQOMce52P1SNO0cB1j2h1aZd7JawS+mfrj2OSMAa8hS9K633f
SO5nKTxHNBrHt69fhw3NPxB3xG0MlsONnadAjTZMfA6Qj4vOXebIl5xSt9ilGE1LEGAJaGE+hv2K
3SesKo7sGvkHupMBCibsL2UxwCiRjslnJQaNrx2lku5fYSLW4slFVAxBLfhg8Os6lNA7Kef+EzhB
iWgqszmpi/iUK7BnZOw0mJw6leGGuE4R8FQHzzKsoL6Qvit7PSTQjL5qdN8Qrrg0Pb6rziQFu6jn
3d3XgFO/jkqbxDgRb+VjGhMRRpIxKQzZpomDispkYplR8nEAdVSPxnnWs1n1C5cPD5ZKu/sDgW2/
EcExmuDTuyhMpZLXGFpb2sZod5jw0kDi00X8dvSXpQaZvhBvZA28blxcdPQmuPcB4fv3jwTYgbgZ
fATwMS2u90ML3y7i/P5H38EyJxREnBE1My3JcHbPjoOZGML3mlF5sJvAv/VDXgvu3t8ItEngqgH/
qam+18qOK0/6g5lZHD/lsuTxfN4uxnBa497xmvYVEr4dLtbnJvF2DbvCI88O7g9tOnEA4u0dxfwP
KTKpXQfvdXhIJDdaHxooLACnOhY5C5mx6iG7EODxJv7mFQLhuP14sdNLi4EOn2w0r5ADwkGUFjro
jCApzhH0BRA68YfoHThBK0GzEbgfSVEx4J910Qugv2OuAy+McQCYvMFI3RIHZv7LZx7oiT0UC0WA
xg5gDOuSsEpZCxssDAhCeMmeWAYDUK3s8k0wPVVJAgThvDebKjoKLe0MgRry4QsRahe3kYMDEPV8
RztvFXtVQpSHbdxsJJpwit5pvaGmgtFUHM4zbvhs21IczV5H/e3cT2mg7HLARQoiKMLE5YSSuhjW
uV+0M1BpxuMWJvV5E5RYo+k2/pMNwz5P334JQmXAZaMdLs7va4K18Ru3AUJEtjJTG3DWM3wON2PO
65L2NvJkfJGQD33xputFC83EE/YYwTrI1J/QWRsr9BQBDAXVDU6aYxcPOPX6xcnS4yBgL8ZnHPFI
odPRP4MmglZ9JAylnSYN4m4JstzGs/E8Try23wwDAAmF0JgXg8s+vB3MBHNmY/Sw/uvlxg1WJdb7
35tBlUf+5gt9/hS1ZITCHBR4WHPFqvpYqOVBMaH+gesOOadv7YHD0eWPSsXvROAgE1qTPrqrYPiy
JluGbuTMyk8NV3/5r8OQYZ5iXolhxPmLTTXFJZ21iQ1CgKQFG57EhPXsp7iXUU+NNQNmDmYdUH0N
M0vFIm9qLpUtyZEm8t+fan9nnmAoYI6AALpDriEgDtYw4wvDvMBNxBMnWw29pGN6AAoxVXy6VUJb
S+YFNjZtEuUUR/oCswrdGn4xgwalzx1yfHFPGss/FQ1JxKnfHtSxtKG4SzKUTVucBal78iSsAKJb
UEN4gX5+ypcD4A75JF1H8hA9lV38Yfb19TJaa9iK5AtOOXGfzJ0LHBWc7FL0TltHQmgylgWafM2V
JVgTm6ibqUglnT61yafdiFgWS6u7OEZNc/PgCGNI01v8v4qELHcgNXjQAwuslu3+5YnVtjDw4Hel
LVmVHQlyo6Th28ADn73f3hNItlcivhy1xhe1ZXomp8lSn574tCjWsI7hZJHc/8n/A9Tfnr2N2Qtm
VC7F70uYaX84+lA2v56+9dfBWbe4p5gWMgJs3AIfILJtDuU0Lqz61gBqIvGi/UGIOtbXWfUTm/gc
8TotNcQOpQvXZuG0OEHgZjJLbmCzDBXN04E/70hA56ZYw6bTLTAL8rJysoIitoa0lEDWGexCVIAh
IRKVop4ZU2GuQ9bZoHhSi+Cb5tbhmAcC1E7YVrVBhiQvI0mbmwWKVhGmK2HqjM48tc0ch+NfcySC
Z8A1WUi6L26wfeK6B4i7O6riif2St688sXGwmtx577CLMn+hS8Fnab37+oVX0k4SLv9Rdh5LjmPJ
mn6Vtl4PbKDFtbmzgKbWKjY0hiAAAqAACfn08yHvpjKyLcNmk1UVkUWAEOe4+6/KlvtPxIaX7eNu
T53EuiIRg+NYKwn4ygz4FCweBRY7QoG4C4wYWA1i0zsSqUFKwWPQETpGrR472AlCJ2WitzTmcdtn
QIrxjGkq15d2lLsLZljuxHLOk42qHut1XzpEt5ChDhUTVZue7qHitAjxJhTfce2hvbww30r65C8m
r+U7L3zpSbVTbHg3676IeFUhEEUEh7xX5nmy5T53Z6bvxhVPXnbLflbSPd5ors/3IFklFNwpm4qd
+OJaqE8MJq1oYsjDq+fyf1XtGrGH4hHfw0xcQwmko0sneNju86vg1N59Yf3A35pORhvehBFvfcH8
P2Dbq69Dvqx7XGY4D60kKM28A/j9vVyATj4Ea4h4AzareJVPAtM+LvekjZI5miuoy8kpHDxaALYV
gZxsuhrQLOLHj36024LM9hnczGywVEtRkQ5oSUcPT3DFKQPTobrB9+i2BG/iIngDpBPlQsRpBnkJ
rlu0PhZVXshQhLJ4IaBHeboqjL3DERO1UbK35nhj0mOe337tYcmU4QZuMTccXTP7fVIN5K8EXGbL
G/5G7nbVrLmNvTzZT2dC6j13EafiX4AaLHuC6wxshtbp/ERd4IPsoEw5Mkr0KWfFYbtIcPaDLCwf
4j4afCBGE+a6z8uqVScSxHCQ0Gzz1AYCdpXANrkLtfVxHcTNoJsfmc+j8B+IwF940TJXH/GuMsCZ
1DCMOCF67nTY11kSc6r1EdQCmtNHl44ssrMxEHUz3P2eIeTFvB2B4WQN5hFO8aZj7oCQbx4HZ4mN
RYIsTs4pPumFsmSORA66+tkOWzzWyAgjcOvjkX8Rnxs9fdZmep34EXK9+M9Cdchffr0vYU7jjXsL
O2Vwp66Lh4OaECcoYcW0KSbE8MiKX9OQH+AV01acCAfSSJpS8Y/AoH1UTgbHYc27GdnpOyugjqXf
vpkp7fwFsvrOS0BUKm+nmQV8c0ZRoNxQN3O7XSpP7whrDBk9YI3dDrGs77uxN9qIAp9hpBgbhbbl
qzTm+d15F70H1AasiIF33GpG0UhtI+Md3w1KeVZbLni4kI9pu2Et0ZZpsHTW4AQg70RIuGDVEqM0
fnfcRFh/AysPjpvkbGGU8UFNzBORDR4wkxEqWPDRR3TrEMiwC4TntYMHYJLLColkqShOMcDMc3d1
sc09bgXkYzefyYwSKqavjK4HLR0Tj1O+6Vi9aT4pmB1xDOT1YR1N0TTr2KJQ4SIyxaCJZXzIVcAj
Lenr2D1ZZGVvxgrBIARMIWJiIT1c8Q2jPGQxXFv8FS/rTD5fYaW2VI9si61NuGWVkFRsd2BlcQxk
ynbvNqUjnzp12Q5zXqhTPMa/m8GMVtEIORSUtn7KMGPu3TAgr9yZCW8za6dpo67cWOwoL2PNpT5i
0MOgxZVv4wHUGVhRkEdrqJdwO1MQOcGh6rEJ1cmMSYTPTh1I+LiGM6SJgyKs59kJbSfwg8eK3imu
SZaAz2j9KOHc5ouFRbg2+6aDxeEJhjq6Vy77HEe8YozZCSw6unRUpsdZxqPVsTLP2VSpiRoEcir+
TXkgV6dGGModCAWWWsQTM0Em1uu+xYsRl1/M5Y6TkqKQuov0vgf2W7cRlTG5ZJQ+wmPA/qZjIYjt
LDv+Y3KHI2fo4QP7Xn6xEUJe1vue3QTx4pg1GkzPvoWWPDWnVPV4bNK4pCvqsqpcxKp3NFdRkcCE
3Dxec/Cali65mRe9wdksu4q+YGC+MZTirZCQAwuOWfaKRzbEAt+8WeP6EgDW3kqoq/IL3C0f7Afv
OqIs+TAYDhlR0XAR/QzBlEaA4I7QuA7WwAv6z95wZdNvq+3xhod7r77UvpRtPuiOXny6Tk0IUKkN
elAFHSu0TcZy5VMvALwkCPxHEBiIZo1B9JkAQ+yImPBCG4hcfG0MZxh7NbXdzaMYa5sNvKaB/FYY
W7afPHJVQm4LB+pERSR2Osfdgk5IZ6shfQLmjUrDJKPu6hMmVZS1QSy79ZaJtDF7YEfBFR/cEUUG
d4Ts+M/HvoK6lCkZulHIXIb72rNsSYxf4MYizHqFaBuNLfT5kTZLxZChD7NxQiO7MnTlBZ5roJGy
iaXQMAITes61TzGd9IP9o8/C6K4qcGReaQqWUHGc/LMMF0en63F+6PJDlUSq5TEbEmDPNkoh4ggf
TLIqc3MzV8qKQt7qELjb4nGvlIuiDC+V9wl5aZbCrumn9HW56UilI+bEnDJQZs+tvqqvo4NPs0LA
ORERtnWo2qGEkaVxwJj6Ojw6o2xza7YA7hfu2wEFVfIB0kXzFaGYf6LjD8r3V/ZORUNPyz27jQpx
y4RFyujhT+pejpeIwhS4BSBLTPcit6bUwXRKJCCAcTTk5bh05akxjjExz3GdnIpLlKM0xpQn1TFs
F+Rv8JTLDouiKYACo8byoVuxrWGdyDKtPQcYPqvl8h6fNFjJLEvx5km5DdRglf1mKmDkQHpU5QDt
YK0/v3dTJfNVsh1mlYIJh0Pf+LztrvR6lFi08selqMFf8QGI4BoH+ZnlKzlBuDobH8JMHI5Ywo1N
Zs30YszJHbNAhvpMZ8JXXISm7t7jJV1cnu7pnKxDGzr3DY6KEKTubohFuIEU9UtciK+leBloDPdj
otfXVEv9Y31OfWCpIy6CaAc6PFh38HggZFWsSpRAwOSXV1Aj5V7fzAMFngCTusFZn/SCYkYINFeV
SjIjDcyRmlFVBzdP+wT7eir42j2nF5YSakpwVexQmVvxUAPIWhT4Pm08ckz0PCdMvullKTrpKUem
p1IdqCehGgNfPDH7JinJ4sR6E1malbLjNoCmjaWcqnECjNlmZDnZxT4jSoqSQ3GJdYNxdJ+hZ84J
UuZvMMic1gvtsxzRwYojGL/uuXtNaIveHwXmVJOW3BuX3UVDRDxoW7Zl+jLKJDgHvPMFYH8F+xuq
JbE3buvIC8blMhpwIqqVWWqChZGHcGChUgZXc2aN4W3n+FfTjxLGePEsvByYY1dD60ozROXjtDsN
dBmr1HRMrfgaU8CQtMuft5oryAyhhwpYmemQc+ZK9biwzooyleVQYnp2v70o3QaFAat40w8fRUqT
BUr61L8ulE0ENHQ75x+Z7F+5yzUPyYQbpbLNMxyZUcQWawNES/NJQQbxuMHGZjPcK7MYuKSdRKyW
5lljH6NuRykQz1vjUEAz/6yLPlTyOuFtNIk1xmnpCOqL22rEY1EBvQ4tdc3mdfUeqlOcWoBtDVrg
6kgkBHAt2OHFcUnhwFKGbxU+Zs2Dudlcv4e3Wc+WgHpxvmBFiOifYsE8m8mwJaVX/TQnDyy2LbcF
JVjDkUtQzWC3sDIAQLRoGIYsGZdhGY2TcoGfChSQC55+aH3wUQ15FfAXcZh5G58l8qwE7AJWJHkW
vhpeJiVa12rSSZ84ThgDJlD34KYxooj9l7qi6IRiktONedSyJMpX0SDxUQclo/Y1NViUL23A3mNl
S+nwgtOV3HFz4tbbSXwJsy8xXWT38fMCzOYiZ/9AQBbRouAlhaE51MAYGcTuiHX6u55ChuO9IuBU
eYNCdK8HYMq1HujVXKsmUpL2+xQkfI1sV8iXPJ/CMlFQwNwRBAw4efaufqyI+WQ9ulmuBrnGK7Xx
hVxMl7EYk9Sd6CNh5AR4zRRCFp3XxDgR4vSpAKZ8PGNX/oBuWD899aMR5iZALYYkNJC8To+9dJ9Y
2DHEzuuxNpFAXqJpFSOhDguIptD13/rx6MtNVqmLS4AxsbRd1YSMzUzDNwgFYVaUhhEL4TxJ4Nsw
s3G1h13EE+WLUKfb+hHPOmA8UuZhDG+5Xgbaj76cnjcGnTSj6B50A24DzHNA2ySfZoZ1E9HehAlb
GR9USACMwY0FT0MkA4lBB6jAp5BrUmjm1VTn7eaDNm2zZPyWK6eSsk+bA14myUytzlrZU+F9gYzn
ORcfKwi4uYfonaLxOWQ5kJNDiRNJu9dZVUIss7KEMANGT0PTsGPJZ15RwscnbZpFIZ+xN1musGZ2
mcohkOGR6nHVWUtdH7LGGsPL8IUn6zU01sclMRUSPKYhpOQh1/t4opdMdkCIDOA3Joo813wnPh0h
y/bKKHwED6LUhnjr3l3AeED847RHUN6lATnRgO8XLPFNvx7h03e5DC9vwpwAhasyLfIGC5YIABxZ
MCsH5T1quDTfW+rOoAASLkGHNwDZ6PdRaXFnG1fbwEOihWu3Sga657NTqsS4EqwXOYwDatsK//2v
//1//89H81/R121+y9rodv3XtSRtNLm+nv/9b8P697/u//Pjwed//9s0TUlRDUlVLFNWTEWyRH7/
cVom14i/Lf2vR5PqZmcZrwUT0myMEAiLNaQ6rz3Zm68Ylixy9legEHgWMm+AZFRMWBQIKmZSGWNV
1rsukzSvox964v5OLRxAjWaGhAvJQlXXwv3Q4SyrYdLXu1Niq4UvUs+whxYJ1oS3n/kKLhjX4tB5
mR/HOjJKvHuO0Htz2qUR8eI2OinthJH8LSxxFCP2bHzfHkPk/aX1ZWAQghNItWm1ZcPnpq899BG2
VgYT1eHvF0syfrhY8reL9Xzk6fHSPRc1DRRaIlxHDharywY/Eiy34d7bBnm5LXWn3U2QcF815++n
IJv/8RQMU1FlSZY0sb+f/7hfXWleY1GNyJM4Ew5SYJ+W+Iq5FJmmvF8xbBwYDJbApTuUaQd5xQPX
Etz1ke4lze0AtSAikFGjzHsGDtGQlw/p8+9naOp/P0Pp+xOlP81CF9tLj1fWBTuB28H7hRgMZg5u
SojxHvpasW+NFaBWh+TCHFj+czJglsWOW+ye0EmjoUilnlSLBmbeXRsex1i5Pi7EmZMhAMWeJRgU
newDrLwxI8z3sIdwjhJ7+6Vr4ZMbAGxTANKxtA1eUKFxGfH0HXP/8jaMJ6a0ueDgyxY3evkWiooM
etHRVpd3lwKJoWf6bl4mTDdggcOsggGiTyP3gqOh5Fd9QNEUQi7qcOk5+/vVU/tH6Lf3UdMsQxF1
ybA0TVK0b49YaYn6syqEem0ujgvxfB0DqUXT7cU+Vd4mtU0yIuxoCVdgkNh4qrwRVIRaN5DOjQd1
NWTI5TI0CCKkpzjY++U4H2jOufzhMZR+Ok3l98cwTtJrZFXabU1C15npo7/+qn1rES9PPzxOivb9
gpiqIsmyqZuirhuy2D9u/3jgC12O8kfTyuuta9lvk60YjCYTX3F5XIylPvhqmAY5tuMNw5V1WLQ2
0ouzO/r7XZH/+Lr9SWiKYUmskbKqq99OorCe7aN8yevJftK5M98PUuej8OYHjwZoEYId/3DA/gN/
ewxMVVUUzdB1DiiJ5rcDivdbncmaLq2F0ehm9+QafybZ68he6u48QFB+8F7OKlxsfzjuf/iihmiI
piiLoiaLkvT7FxUTQT1mViWvU9udFbN1PFsGmR2Mp9MhIyTEGWfTW/xwdaU/9iBTtfovyh4ka6Zk
flsxCqFrtCaSszUF6BjPXevjNmW0GQrONUR2CMMTAQUSRWgdYO7mD8+y+seqzuENUTY0w9JVWVa+
LalGY6RKGXFzCfL2arhJm8J1L4m9d81g4vOMoTciICKyB0t7GcyRMW7H3lS2Pe8De5vggFpqevCG
zmKr2P//t+Ofp6Z+ux1CSwiMnibKmmee5DB7gP72Kxjb3nQTxl7o/nQr5P4Dvz13HFCXLMVSTJFn
/ff73z7qR3uxYmV9d0dw3Qbkfdv+w/GDLtiRn+cVdrj66aH7c1vlBpiqKFm6JRm6oX87qFjqad7U
QrVG0m6vSUVy3y0PaXhQ+kPqd4QUR++nFUz+D+vKbwf9toI9789CjC+ivG6D/cTw3xLbH8TuIChC
buwUN9uhQ+88+qHeUvtn+fsFNjXFUkUqL96x/mH8x3KWVVIrW8lFWW/3E3gFwKOGXRMd8ta5gj3g
BW/suTwIEHiOPda0T6BWO0T1fXI2q9FPt/vXXvz72WiUfbIpGZqmm5b8bXHN+P6PrCNViV7bezj4
UJJyQlmc/fCOSX+ULXxnQ+UQ3GFR4iX//Ws3aoTJ9+XWrh8ej/IAl1WWby8Y861ae7T44bX5owTp
r7Ch6IbSr6LUt78fLZPU4l6aUrse7Z/e3p9cXZ8jLplJjsRBsDscwpbx22IBouL//dCG9sdi1hfU
qtmvJv3q/b1AszJNu5lZKs5xkGZwMlBmMGWxOz3VS3UjnuFnFvvjF0z5eNMg+LVBGnqQCKvkwoaf
Ab4VNyPGL834FijThmRln3Gm9FGeZcMtiGN7b3eiYV8nqCogA48vg7s1g8NQQrP5H3UVmrczQgQm
K0/CtV6ARXb0/oKBq9k0u+rb49z0grAVg4GOmw1LVkJtDLSNw4jd9AqR45u0YixiFR6jakgrtzNT
T5gszCNnoBqwQJDZ3/Ad2HKiDHGv4MVvgOlFZaeNC7MHeLZ99gSKckKfXh+Oc7BSeIjM+JnrR5vX
exVSr+F6NEcDDAtZQsz4Zu3gLKrY18Bx7hNmmL5HOF8TJmI5sJSun+2vVJwGoRsONLY2brcgdMkZ
oslF8FHPMcOdJafX+LYULDs/X8YgufCsoJakyChADhNbWJXnYzpU2n4is6e4YnDZFJh29GQA4wOB
Wsd87pBY2Oz4EJKgd0F2JBgIQ/duDJqTDy8uvL/F6woPnwkYXgYu6S4m9IAHNlLgC/aT4hs9wGv5
il2gc0AHzCz5bXtzFJT9DOqSCZQGEY+YbQZcvcHTDjflSvL0HqRB/Mo1g/rQe5/SBNW1/UUaPS25
SugMOjWkZXdCdRhz28ANeG/w5KR+AUXZIurU1uCa6PZ1DXPBPOfhbUE3j4UFlx/aO74vDaj8Y1O9
c9YWbkYtmqklNhFEVMK0OKeHAgtkojZOUN1Jh6CtYQ/Oj4jZjCEaPUwXHw6eE+RRC1ghFj5CURya
LWwvcjSm0Riy28fTws6lBHTDUl9022ysUEavlZaStQgfzPkMLKXwrDY2XSDzdSBuIQITbBTjeCO9
4KW8mO2irse/f4SVGQa8hAEXsEXJLwT2re07D2rI7EhCC24AnvZGaFnX59xcE9+ALQIj8e7l8uiF
dLVxdH5Otp5A/lBv+1cdXf49SafJUNm12OSOFPRYCy7w3ZjEeyF3ik8dePTltadnhzUKdAm3cjUJ
fSyxMyGhTk8pMCFSEEdDCQwiS25T6UjYGBPWO80fJ255QeOzszY4Wl3AkTCJ4ZWihMfYP3ePK64t
emQNh+VniCtBI3gx8DMjRzST3Mds1eEM1UKtJDDJw2lFjgJ04Vbbt8MZSVvc1Y4BrmCn0ECw0IKn
ssdrDzMPEU76unrvpN66NcJ3CNLBgVzB49p6a3K4P7b+UYkD5aznTnrAfVkINE+BiIIKAEs6AJ27
Lc5k0lPXd5Jl3i6wMiMcrrhtrsyfPEhMWLCKfYHb2dgIvMCY8STVuQ82qfQ4JyfwwN6uXvH2Wph4
YmKUCkwIHz3GygVkhEhqh6SiWJpU/N05sXd3prAT9R3mZqY7jHNjTOZGd9LCR9fF64shn7Zi8gVF
BUiI5eY2imYATMUmEdyeNHFgbsNEBhtqmDEW4Y2vvTHG//AxkSfC52tCzNisO/A/AlySb8a4lXxi
IAodL0i+HSawSA97ALJHO1Dh8dm44MN/fIEsa0KgMEAHoak9IDbmyjWvEFjNol7Vn9LXa0ETyrr8
zi8BwnoMHrHWuzK/ISW1H+/iu7mrcOAdoXOoJhm8d0dCQozPT+WxIkN6RYzDp/ZSDwHKTp/srMGJ
/kTErZyuMFton/HKKtka3EsDZuBwxXqrON0nvnxaQ4+Ciw8J5wNTfQl2jHlGS6W8KRPeIFIORNC0
tflBCW1sEyjG62bLs4YlTodVzrzamiG4IHrym2QjQIKSdN0IeABi0gRUgqxmJ4IW3DCFZ4vgYeaB
vwNacC3JmgpjXMJsrd824MzJZ0BtQtvEzH1gzgIKjY+2W3wAeUufbERc+PhLkHF6s1HPyUF2GSeG
m5+7T3ZEvKlT0jjt/IP5zWUorJlJxcE9yIbIwSfou9c6BBDU1M8BzXpv6NS4Br+0HJXnt3Hl8aVw
JAad3IP5HW8ekJvVHQoAt8XjsuBugjge1ZUWcC0hHtzf5BEiZ47L1W+mkOeOph3tpQ1fGoacazAf
fdj8GakDQcGsB80+FxxuLbKDsey34wtJUna2uW/+XkYof9RLfRVBTSZblqwq/MvvFczzJkk30aov
C0Y6CxWr7CiAccaMcA+QedU8wXavfrI4HtKNPJcWzwPuV+K8nitv+kxfNQHvhDguhhgfnOuxPpP3
MYNlhgK/6EF/P9c/2idJlVVKSM1CKGnRJv9+qlTvsvy4GtEUilaeTCaYFL/ygEno3w/zq/X8rVb9
dpxvl8SIjvn9WXIc3vILcpWGZT3pgrzB1WmimoNccRPiTkvh8PcDy2bfCnw/MsMYU1M1nZJd+/YN
q6Yzzcs9rVcJ5USGTMOmDrtThZyhPOtpWD596GdwSa5zaNRwY8CymYoA8cO3xQCVLWptrHnkzcql
YKE+0s/3NcSJ+/iFzmwPZBjoQTHWyep2EdlRGFD9QLhkUz4r83RnvlG/wD+BiptDX8CkJ/NNNlO6
syWUlIVIVUDp8ZqVW6ocKXNQA2wfW+wBPi+gP1+QQ+fyiQqG4RFMjb2IUIe5Lr5aGEj13Dmsk4IO
7LTGFYPsCGK/e44lpCvoOxaKN6bSEGLYpc9Qjs3bL5s/zJ5ZuJBegwNUHuO5EhvGc3FOsBLTRgXS
OKjGMCDW1fl+IqshIF6JWAVo0+4FdflIGXHKykhYskCRuIHpLaN/HIhTv8IKgXKVy3xWV7ix8/oa
1HF9gglmjWyOLG532ibJha4Bm7LcK28FWxDuULMnCkGMxFHqkTQg4wpWu7gn3k/HPTPjyCMlhMPw
KYYBec5jP8Lo3ORgeIizybM/WL+8KUDrV1j1YWHIsSwNnJQYD++BuDlhNMDcG5jGvr3n7/Iy2zze
zY0F5oLylWHdDh02cXEwZWErz8p5z9CAA/0B1Y3FFbuH6ss4gDvEi3LVfb2g0GEtscoPxeLVoCC1
5R0WagBHLDisLZjGIGOU9/JHcRI5FWj6Z1b6+xmznXO2y3bx8rgzkXrb4o79Q9yh/Oc+AHJysYgm
q3uqSfWhTgjaLXfHdxwFlBNoT/SJpzq7NOsCK25D4YMHLxt79NMI44+JAq+tqYmGyT8UU/ve8FoP
vMe6rmGSFW5hlNk+5hvOAC+8YBx46Xy4cUL37y/sn12txOjKpPmSLM2QjF8jxX/02KnVag9DtNLp
LRtercB6DZqkhUs5kdo3RcPh6YZ54g8956/B7O+LhCbTc0q6IjNAo8n9fRms9cvD0u9CNH1CUj0S
UL002w0kXUNdVSxUR3wM6Dbul8ovxOqQ682yaFoQlQqthdXvfCJBABr8SgGnbJaKpCW9CfZ9WuJZ
NunuMlBbNNLBo03htjK0cvZKwwziSnOhmaid2/XtyZaWm/RTTyXH9U0LCzUZXSuaE2utizdsBd8o
HyXcXlEItANRnEcP3p5yV2MdocqDv9+GX3vUH1fEEhVVEZnpaOK3ZTPT85tgaWY6Neh+CpvR3rBh
0t9O2t7z9kHDg6/e4T4yJtIiwRrzOLuNjYnmSUvSnFx0zZ6wVXGBqhh1Yjy8JZHRwxLN/SRhxoOt
NyyHQigG7bDmn8z0p9bhuuhfnM/0/e9f5c/dmHtrKYZhiZoo4mj9+70lutu86fU9Xz/P5RSHLRYx
pDsfVf3Dy6L8+bJoDIVEHVzHMgxd+zb2jY1OypPHCxUSKTbK5y3GMR7GXa9JPagR7j6T52VuFUHV
jU1zbCaTshkIlB/XN0kLxGRayAdZ/1Ty3uz+FS3E+4EUu6dwAk/IWSKkBmNP84cnX/pjVs1k/J8n
/W1jLuNjIpUvM8KW2BPv11V7C1L1Tuil7uAXVGN9SVygCMlKbZwrsu2qk4kA8P5+i/Q/IYlfp2Fo
smypmqqo3x63+HkRCtVIsmlPrxyj4BQ9SCAaGyX8fMQh1jz+yjYQ7xloJLjPIN71aeLVTbo0gJHO
7TbeN4Q5J8vbNj+pi2ZGQtutZmACzMtoQfm8Yy+zR6bkFkH/CNLeDrOZOTeRYLXby2c+lB1Y2aNy
Wm5qmBrZNE6CZzl+4IpCiuVtSTJVOrwiSn+jSYSYqVDWf6JfRI+QQN2B9CYHOhFV+xzMPOhi4CsH
mmisIiUJY0iqylogotkM72irG5TtyLKcsiO4CZXeOIkWRTomiLfB5IXxx9MX5UXxQN8YsNNXBj62
PmRoPlD5PCLBQ4hmE9fKhi+GcUGkyAiRNdpOBj/YYOz6luQgEMGFF4NbDjJPHd1m6oiobAfTFbTZ
5lLw0cABgLQjTGgjO3wOaUGG93EbKDOqewYS0ARn+RaLwEHrib0Gw/pQtwwvss88fK2MEdYCswzs
j/sA7cg1fIqgQPPVOZ5QRES5MM5P7MvRWv2oKQ1c8tkWqSfZLwbTiLac1ml8uOCBOawGM4jEHhMA
7wVagn07VDo86/ckFy7Rv7jwxww7CZ/TZKRBN7NfuwsoUjklm8Azwt6P9jKTwmSUjrSwG3eD56Sc
FLN4hhng8H7IEcSFz6/rCkicZUuA/zW9huqscgTPckhZZE7lUZPa2IbOiedljhqBG9Ag27oNS4r/
xjPClYZUJeKAxtmKEHXYxN/xFGItMLsNjRGxjuHVF5ynC91q3bfIE2zpok/6PUxZAL6ba++yVOE/
zMytY7N2H9C6MNzV+kbcgkOHGaCLSiQ4zkk0HxnTx+QY6ByEwZnbOB/zd22UeIl3HGQr7Og57zXF
0awb5RMyqJFuOIyijnA0IQsxJehnQuNia86yqbTV98ePbsjXBX1KiddUFjgmyyv2m9vwtjAIEKej
Jl93hcGswqjv/fVO3NdIJXkHt0sP4d3muQGwjsIUYQxsg0nis+2g7W3GUKiD3Ln6+OFMm3U1uKxJ
ycY1Gk7rsPOvA9Xp3NF2JtLA2g+PMKpp4ulsESZpeb3Br+giiRrcAgihoUCCTxPgMAsy+Dy8sAjc
ERKBQ2PCBI9olELwMK7rrr0tUFydGDxVbV/8PT+spXpzSHesv8oD4hJfnour+iM7K0txjt2QB5zq
SwtlgUbhzDSEctSc30MS/PDm4DSy7TVMv1og+ZO5qvfS9Iq5qS21Lka0LxYhUOjGVU4XvKcpIg1s
00ePZyiQTJ77lbRomLOiyxH6IKZNrn7KCSEqRkAcrBp5z6cX4f6AbpXW4oORG5a2smsNsBmjqNDx
emMAo+Ha8vJ0PUj0WZZtpcsW00HMjCUVIT5DgpjXzKjwVMulnj7URfCJ/Ks+NTriaccPfaB3Y7me
q+0W+yOClmiSmApvcwWTBpviFHNU2S8xHto/KDHpe7HfOTznTCse84pqhdaZxE0pHt5Rk9Re/vAe
2GhB387tGl9VsqFs6afm7M/eTFMklYJPsygxDPHbjlmXda0klc7mIw2v5GunVukJ8BJ1kr1UefJA
oFa8GdiUUg3R82hI0M3j4KbyznW9DYxUr4sE1qxjfeXIHW4ka/x9Y2IX+hMS4Bx1mdM0ekBA/3aO
VtoYx+LyyNctj9tjfmXLURd3cXfRviJ1VCjsR1fmGchxuqImDw/mUczo6fJZXNdaupHKoEb5Cds5
Me+2VO2k3mUYd0Tq/UfPP+14BOjLIBeW+Si6bft49Bg59SCJDrW0aa5L+TUVBArORVpNTWHS3t20
IsTaqTbYA2m3sSku8/rzbi1vrP53LPJKDEkGg0KaV7jlavtXtozJR0FEopOvQzNXZ4PYGjY5fuDD
m7Zu5KVcnJJuWFFl1OpIU7/i6JSpjCOVrzb/vCabvH2reB2eBLKJ1VKN1lo5vHajBLI7vGo4C88A
EgsAAbkv5ERl6kYid42MMz/VdmnGv486y7c0dHTD9Eoyeu/OzU292eWpIcB6wOcVzwHbHo4k8MrJ
lKqQ9DPXx5c9RFMHrKLs1UWKfEfBgPa1vJ1vpw75MkLkU8/4h2v8MgeFMDEXeeJEOG87KUPwIWH1
V/TlVqAgl4QyPc7W4hlIBwzkGgXqQiDXYyo1K2AEscMnjhQbfLoxtRPMWVry7MPpvh2EeElXbbL9
K0d6w8Z/RhMmJqbX6osKAOYRxmzaaqBFG1FcQB6Xm2VOkXABD0UWbp2fu/I1xY5NwXjAcps6qAi9
TAZdTTz4ksHoBXkNFzy9fTIoTe6Q5ZeCOWmYIWo3biiARU/er1GVmgcJWuUKhQhfDfkDBUPNoNmC
FLlAiSVgbSIk0/QlAyjQEiYzgKYSGIDlnsCCxClkssmWIgLrZoXQSyuGSFwSE40fLgokHwcPqfel
QbDAnxoOjtqi+WBMTkXDBWN2XptT3Eoe3B6LKLc5zmMKje4MrIorUck7Xe5pbxlCBdy/MNU3HVVn
8r6+VCvldbhaSwypMFTgh/VlF92mpTAm/L3Au+VibvViFDeB8nI6DgR3FVe6J/NIO+kcxb83eJ+f
iwFiLn7EN2K2xhEKcLhuxjTkceYxaSz490EnkptCL52ytcb3tfRxVPd3g2YNKXJms61OlP4ti5ZG
40vy17N5a68j4ziUMLvGHxiQhImPEJ2My1v1WETP94zmS10gTGAMXY2zfTIVknExjhlmjLUZg9WC
5yMJsT1DAnxzui89pesxFuW4eLvd+SGt4zq5DIk6ZyHHhjA7uiYz2WGlzo6MKfINUc55vwSOBWFE
w9larCzCFzHOjzthdA/sDd41fZKiVMcRQp3zESV7ABoPfAPLuQYE/f6UfbbyF7TP26BFcoNm50pH
CiyMbAjt20lag5ywv9clARYm/aOMWc7VTVmjXLJ0yS7L3lVrm79dQMS+Sib51EnVgtN5sVdWIZUx
rzWATqKHJJICehnxLM4mMLuqZkxhBUJzu50KNbQUpkIvyi0wkzy3SxxeqJt8ZmmwvYfFTCKsR6HC
ug/TNDAbAEJtpuLLrE8i9OWeKnxJJkYMaN34W3odqspILTb8mb81ynt1x/17rIXYoESOYA7pqvg7
RkOyJpMtLaiejohOqpPea5J7JX5+ET8ei7iaPu6nXsjiPBmaVH5+3Ir1+nhl0N4tK3lTvma8P0rH
DBq/fJQp2DZNY5SF2vOc9XCQkofNdYvx/Kt4r/F/Pnr04oowFp5LcZC0+Oagh1KuWxhsYIGm+6gB
Un0ZmzxGXsa2493HlZZZHr+c1QAxAreSKoapUAazn0WkHJDAmnm46ZIte98xAX+hYBYdBm1F8y6B
TN2qXWotk/X9rR4cfQZ2u25pkbBKalNPuyO1xnKPyeherHQYuAJDc8SPGt6+YxnpENjlgzE7YRJJ
oEgb3To3RwxuPy6XxZFRV70naGuc49w9bZYM2SpxWBoDhRDi57CPWijCRmAvi05i5GKxX1qTeJoc
XtuONCE/m0uqh+HZ9IgZigOVD1OuVsfS0JUWNbVq62HsDaIG8Zy4iKcxiGRiH1T0O9Iwlhc3NtGE
RQ11IH+hWSm1W49zYVirH100uWy7obJgHig934XLMC1Yu9hn/x9n59nbKJvu8U+ERC9v6djG3XGc
NyjVBTC2wWD86c+PHOnsxI5i7dnVPjvKMzM3cLer/AtlCHwH/DQiQiy3C4GY8hDzyOvN4gwSm4CX
R4I3i6Rh5WT7EO+JA08DF4dTpelhcXls+ih9E49Xp76WPAuMU+OeMFEX+Uu9lMfCaWg4m5obdoyQ
dZq/7gEN6/JygzFM0i/2C0UBiz/h19Z6pH5gV3s8vuwQO4fJnHsQAzHebA+Tq+5eqi8TBqvsEODm
6x6tOeGFDmrnxCz0N9jQQxjCrBFgSRNrpr9hLYse9d2ZnMTyB01ksYNDWiW9YMI2FRZ9HR/Qd2lg
RyN8+9QiBbhLcwTmiLTFZ4F2kcEqvmivl+unmY6vyapsPNreuT5mK9PPvuJbXAwoTUgFQlrrwV5C
GH7TA27PqXE2PeUYYCZ+VUJtH26oQtVgtWUkVht1nJlzCIFyFW8lvxLpU0k+lg7F9gOkJwdVhiM9
znBqZ00QH3UngUaNseq66jIQ5YMzrEWJqRprXcUV4TQMwzQg1ehZTq4XAuKViS16E20SV0FUM9hf
YVHauE9sIEVV7oHWX0Uc7JvUTcxhtkd8DUW0Dmiass3EnvJyoPEtgoOHhNq8dA4LcFhqZkII6OOm
YPgP8QYDiuM5OCse5udUXXRETS+d05/1SYOOyjJtXhPnarhK25CfNIp3JYB5RgKe4IY454JSK94V
mIZS3kEncZAee6jkpSPknTT/OqL1+SVz0J9omIIMsE8o0AKTKyhuONmknuTUgwBcd8essseq0Exf
8MawGJV6IsIi6hOip3IN4SY6oRJA+wRugd81ZYHclz56TReyI6v7CYE8sP5nWCZ4mLB+BTgF+E6k
9Lq7bqUy3yIssDyg7n6wZRw1KbF71QDVSw6f8IjGGvn9GPF9uiHR+l2h5m50z0K2UcPwVzoUxG4k
RhKsH+ICZHcp/anP2wvJpYDHohQjI5g1UUov5OJ1gSne6gBWSuwSfP3l9A51DFnNC8oSeoSzwPq4
hAh+egeyfklGdafiza/SQYOEsITayEiOL2ixoGiC9D2F1QsmrUS3KWGOvWXrOenyvKQqXyLa6GgL
CW3H/mbKiaD05DnHClK+R9zNQM08s0pUWg0hRXKKucQ7mC+8VEtpExg1hDm71Hzox/RroEmX2EYi
N8CJ+3ESXMT3dqPTSpqS3rGP8VE0MCQ4o/gZtVJk9PEmIIff4SWO2QiE3TTcchhT1gV0wYHDAbHG
rUYOjf1QbRAWgeE0PRcwIDMGeD1vhnk5P2oDIQtF4tB137z0N3LcrMcC2vcaggRI7noshVRctuKQ
ZYgk7vVJfV5VpV+tfaP+llVV6Sh5sFeaqDZZO/Z5JqyKN2l2GMgIBV0TP5+2XxDaVqo0LA6RlIDQ
D4rtGymEziD7F1Md1J3k/MBCQo39nSOT4GpyLF4h7xCBqpN1OpUsB4nyVPQl9I5p59Yo6PmaTJer
cwzaTCqiOv64HK/LuC1jo/QVsDO7+o3uS5q8HTZ0MVHHMuh1H9Ak5QQlTarypZAtj+2Mx4Zxg7EC
uuNnLUqoo0jUTucH8AplGSCgf1yhcyc7wFxY3zlSph/6e7VxvPOcrAUAwQ4/H+w39nFTziwdC4S5
tv466sHGIpiYl+uBYg1Oxhi1Z4OGElEQLRNECDF1UoLr6emi+ZoUWfi6zFgntJn1PgLCJ91BGYad
j449FTbv0tNlr3zbPZWFT48JBARggiOi4MmsZdYNCCxsEwHJikGDFz2q7vZgMFgNhmBwwSX2hj1n
GIJNdEL+M3EnYX/noJBt97t/EBhBJAQ1YxOORK0DJcHu9zWb08pGqME92/2PfjgJJ19f5hstI3uB
rnYPuYDGzU6+SDnr6AaIMzsB/6u85d72nJ7TmzHUrLFDy/2AeSRk04MVC8bosqNQAJ6oic314Io2
K+qGPaELvnDbMovnnTrP2lcVvNonRli5uDwkzyqr4brlTN0LXkbnaZubhJIcX8P9makDHCWVr/l+
xPQgHlahgkCHoyQKcA2MOdqloE112C4S5GikuNY5oLR2ZRWBJYUSF3jpnrX3uo4KrgQV8maiPbf1
QtzF683EfFJKd3Nc5etJUr82IKF2+RoKAdzDcqJVvfwy0blP0xzvJ3T9NKQRxR0OcOfG23YQB2p9
PN6eY/gEKEooEGtXhttqmrEO9vykwcxU+spEyRW2pq0gYSR3PT/qPnsLr0QCSpVzQ5Ale31+2jYv
4nZe7EHlwCYUj+S9xkDvVEsM/OTRE/vYg4xTL3u7AKuQ8Ydbeigyv/+cTqT0fUs9RpGAi2E7IOzG
VfokK4t91xFnWqngaeZzbk6geLCKy9Mb8ubZftVoMO3X1OgwG2nea3W5S9/Pp8DQxyRN2g5Bl7m8
I3wNz9mwzCKpwKd6QkIpQjSn4CDvJjX8vOuzhtSkhpYJsc4HUksCfoX73ZhKFrRnc49FyXJ3XhXb
ldpxB5PVRpsd0rHZhrtmUpxQu6R2sf401p+gDq26X0tf63aaMmN/V15+K7uokmzphgnglHbDz65N
rZxOV62UkWemWLzGwdM+vuNXcUKm2lbLB4Mpv3VBVCpQOqh9UTFviVSH6/l4Ntf0OeEpK04H7lWd
eHSclM6UlTbHBK9wbIw6PW9FVrazh1YPHyz4lPDBHwHqfyuKqbokGpJqQem6hWRkZZlf03KTzdAV
MYPs/SDaGwzP6GMDV0T6TvtoHjSBfumQKf+OePOtE0vMtcRaZzNgQAhY5Isti3ZI8/phj0y6x5to
HaQXMoYKSOYOQY1gSJ6vd1cJTLz7ojqjIoAAEjhm+JgOIf3yITUTmhV9axaQodw0/gyzPh6qpKAM
x1VIJ84xXe4CitXDwewU/L1clV8GMzVdUYFhK5YGcvnnem3qs1RoOkzeWiRfWyfqh1JxBmw2xeB0
zFxLhoMgYQBlqIt4DxMiwbjVMun2oi1FA184X4OG2GqDmJZq+uvDEdoVxfFm6x4vFwiJenw9VwPp
iJECaIlkl/T3ejtXlaeLDikSL/cGcMDf7/QLaIdv98873ZQ+t7qRKMJBLkZUX2TZv2DS2KC44axX
1N8AWW38vweU7/D13WRZ7Hj5u11r3QyotDIzVmYt2zCO443jz+3pezDwnNedHXL9PRjutzmj6c/6
YNvTdbyZs6Osa4UhHECaP/VHpT3H9ehzCj4kHATc0Vt3MpHGj8a82wAdut0UQSMpliQq2g1dRtAu
utKeoRBgMEc/5BnMkT96i6bbYLwOlhIvm88lx5HtMPx40hd/v/H9lgAGJavdhmBkGZD9z1W6F65i
k28NRIzm6EHAwTr1KQe7rYuwsF32jfmD8e7O1W4o4GU6XXGZQW9wFaJWWcZGhKLQOVWQcNLKqvtU
fTwreK0C7PseLVmZF/gBW7gZsPv3/6JHyqbUIegVfN5DVEdvpIOERDKCdUgEPNjzcteU/muwm/WT
ibW4Foyc9dM37BiGz3x+sSMbcKYz8AZDroevPhTnB+8oP/qoN7tENndXWUu6YeOCYfcu3QMnwpna
g8jUm23scDKZPD2Yybv7+ObD3jToL6a2MyoBDkjfhcE3jTAENTzINrPQVR5ukl9nkRWqyED2ILPd
vKG4ts4mmqAtPJsXROLmNGOnTCPUqdfX0HE/Ng9mUvsNBgG5RdIZD/CRdtflWbdZsmuadH72dOpC
U8ABupcPaww7o9wr0Ny0SzrK9byNyxjFIhG7mV657koo+RXBPsd83X+g3wTgFFMtGrZjQJ+ACQ0k
HMpn6ZtdsY+wrCi/mi/IF+Q/lPeV6RaY+Jk4GsVApOouIxr669caCWvuDCm6fjR46Q1OrjJDVhQ8
UipiCNRdy+fQiAovccxpPsLI2FbeEcJG4wAkApwoFNSfjJnY4/ERjOKIudBbmZ6nOa5miCK4OnLx
Mwqd1EGlg7f+NMdlcIwFr+qpkeGAL/OoMNv5XKUhXQSIhnlHl/wGyFFc+lThAjkqgSpSFduF4oc6
3vubWecBr6NThOk90vrgDyCu9PIFCHbqzRSrU7iu5wBCSXCh4LD1Nn4HDro43ybna7RmZoy9ONNg
GgvDbaBXjhJgdXV44kGwAe5+8zbSYsGhEHENEYxC1M9Je/ICXL5j2tKigzZccBCkSonbrwPhnnTE
s+IetIQ3vI1sZGyetS8js7Np/QSdQQbW7OjhJdh52WKBMhT8iC9jgpgFNtfPFTkIiO8+Ny72eQ6N
iBAva7+A5bMwYoqNRuZtlkmo2wtQ1Q4S4rQ7Isq21Vf2qgRGTA7kI7oaYcvqIK5HU53axBm04rMS
SE5vjdaYbJs862ZJWQ8vghJSSh+ti8F5LLqiv3lKo3ReP+FDFOhIKdpW7zxCfoVELqV9LATUSeun
zGv6VJeCI3zhk/119LAT+rQiZbwoIhhGjhxPzqPmo+WL5AE8HsFLwvMzVm0e8PWI3v07hVTkD1Fg
MD7CxViDBOCvGlAkM/1d9UUmDsmdNsziXjY8dYrU+GkdQ/JRZ0X/ijfDWQcJ5WxyicWBELRuFdBD
5vOTHji6u0ooKTUgSxR7Rgmml01Ir+S+HqJVFGJ3zB/XPqoz//dq8FnouyFodfJrxDwRoXCwRwoP
wcbbBclrA3GKcjmVzxBBJ7eJmsESuUrnzPPjscdTZU4P80vcLLAY8S4+HaKqmxoM+r6gJgB2oYfM
X49aq7ODe4XVAF5xkyTG5FR0tLkw2C6l0c75MkOEztlX1OwRIXs+27i8+pZbeofoOFV7bU+YnQZs
KC9ZEDK3E/3laeMVY+sredacIwjuThT04bn/C77MkkVItgRHRC16d0T/c7ep1s68ZhXR0bM7Ai8z
j6afsHsJjmZd8Lxz/j7x1V+CMQv+sqLrFjELEdnP4VJZU1J1a+VD+oA0anXCBPQdJgckKVEjKJ1m
Qe2MbgISf7KJf4iNHPdOIFX2d0VI6Zr+R/bVPJOUFxT0ULijm6vTOUDZzVNkH0mxKu10wrF/QUtE
rPEddTEbwbPp7xf5LarkDSQIyvwXaNnNNd1ql11Td1FlHLsj3RlF0wgW9rBywpar8kGAd8+HBkT6
v6GdCRFbvQ2xzodNY6m6qE4hIYdoTzWv0rP62XxWb4c3RMXQd0c5FfVakhFoYqKN0q/w4I0l8S4y
AThrSjIMSk02WDE3t3V+3B1MqS6SWOizizzKNnUEjojO5+Tqtq+UksHBbWxlWTb4JqIRB76nXtKM
sky/6ozgXfyi088csyyERiGH2RQdkEGniU5Oc+pXkneFnQQcY0z1/tNAznKEZiBlN47dxXbT05DP
ibF/BuDSDLBLqgzIPR79GJTB6U5RSx3pUFZGUgyGuR2UmMBlvQJ0kLLYdF1aW2gcYbxZUKN1rQPd
OCfvd5a8/ALGDcwWYy7Mi61v0kLBE2BhjK/0OVaosrbdEDt9DIIE7VdIK+OHtYlfEiODRE+WdJWS
gaYaN0H88ZwUopSoYj9v6SZpmIfqsbrp01oEJF5QftoacXkMyv9+bUErkXQNgirBEYH1zZZc58K6
lPb7+ck/e2pvhMyvA9jfNd2xx/3mgUyyX4Xg9CDi/AWTbRiygSkluGOYLcZNVH3apptCORedSQDB
ASL/5Z4qetxs+xIhxFkp3LPOSkfW58HWva9M/Bz4ZusmjaFlpphDlOzBKcQYIpvnQ+XZnACDjhL3
GOcLZIEmLTivLdXPNXyqNjp/WGPsHIb5g89v3OVuEkB4zTBMic+gy7cHsJxfC2jYlTgo4UnJGpKd
yPyXJwzYLJmCNYl8Tq0ZGJvwsrMW3a+2RU+vX47SpCTmqw95qBroal65dZpFvkaVc/N6ULGxBj/Q
JEa/wK+IKqVCE7BGnP1Ep2qRYMN4ytqB2lMAEVU7pA3Bju8A3JSIrq9fzDNluTRUIIEgPBOe0jSq
Dp3w+xrLchNduuOSeipqijR9dxoBaHINzBxoIcJAJwUVyRw4OTKfV41acDPIoNdKlI8Nc6miyLjh
efe1iXa6ttpjmXyuofYpAet8sJEADCY0Cw7QLrQdttw5EjXtIwaPcn8PWQb8c0NVTGpzxm2WXpbS
oa41ZTeSxVVuPp/OUNIAo1Zoou2MVwvzJwMKp3nhKIXbfDGJU/G/u9DuanN8hTVQ2Oe1rxeUqpGi
OCFNht+ZuUMALyVwokRbvmdp/2qOMHjA5K9U478X8S+5hQVsTLGAy3ONkg3/3LXySd1lyTXfI7ci
AoVEXDw0o22A7QohXbbYBfr07xHvM0Tp3xGVWxq7rpSGuk2yYqjTlTkco4zUwGihM+ifLRJYByPv
y2cTnBFxV7mJJHOF9mfHKE5UVPcAAiEh39L9RahQ0oGCSClS8CnOAyDv5Pbi/f2435HEjzz65+N+
Hz//BDa7IhGsRDplcx4T1CLXlGHZBFZwnmBJVYBmz04+3XraEArP4DLJ3uq37ac8lj8kdG/H0IWu
uH3Y+zdlCPC1mJ/0WT5qllCvSMgMqBsPzkP5PhL78X2/74d/H1g/Z1spL7P54RmV8fnm4/x1AZ3W
eoQ8PpbTMJFIIYqO3Iu8laeHu0/l4++PJnelmr8+2s2ZvG4ks65KAXnI5EU28bVjf+sJHNfKL9a+
uj34IzmFdL8w9rEEoOW0y4MGZfwM7285Q2GOZCBPor0+XudinMJNL96QVjtdGiALj2JX7fcvxh5G
IEaX9O+j9Z8vphz2V0U+boQJPdl5J1YAwPs82dXDZB2lk23hCMP95V1pPtTjC+2mijCkneILr7rr
1u81EWA7HGPpGT3LCLnF5xrisRStXQ10HT7OhVtNOg/QJ2ir/WYLyMhOwBuuFEJ0JVYwSjwCOon+
noJfQr1uGfznpW4CcjEz2n16JtQzX2AGXgbZoPxCu9nA5hLNPXuDCELmnGUyxzRz8ne9r3dEhL8f
Qr0rzHxvnv97iFv9na2O+JKVC8nk3JNB69i5V89qYHsT1D6PpT0SMP4Jrrmvwkt88vNFQqt7WhWc
CYBnAB9d5ZDzaO8In6r9TV4H/3IMMpSnsDbzhroPpAixtqrforhVpX2am3gJCFjcIGgxbR7GOL8c
9xYxlcJRryFqp96cluohTxUx7zgv9psZpcEAnXsjerQg72t33WfjLkdqREa25rbLYu3LtqhxPJlv
IrmHSZ0D02mEwnMDC2Hv7vxDiPQYkghptHlVelYgupSCAl78Qc1b+nUf6xIiLp22CmpRP28HU9oZ
9bHlQagb0XW6lI4wxZ3LXrE9RyJV6CxAROfRndQFTrenh2GalEK5UFXdugmsLptGPAgNfFwwGYfd
QkpiHbPpw7GnmGgMrIoTcpxOpmB77JaPeiXf3/ZucIumDEtTktRvTad/DgP9mu4hUSEbrQGZr0sa
W+KnIe46UQ8pJWdAhTAZsyTTJF/CSoRSi4llnOm7BxfPd7H9rwe5+fbtUapqrcqghuU4C0E4QqsZ
ji7d0DdEyNOLY2JsTKEqja+iI1RP+tGV6MvDFhCDEx6xqt/RVmFDnEBFBKUZdCsl9w9x3tlVn7g4
4evTwOdiOPkKhA/qIjDRd64EY73wD+ArAfNjKSMiztg1jnn7B8fD3XaSLU2HxG2SpUg68lA/l5fe
tqK00aR0qJZgBA/p+n1fXvyLlsyMJFmq589dc/QtVDTkzri5yYMshQ6dWEd/q2FDLHyoRRZk54So
9gK0BP/5jY77xxozK4vCyzEZCC9H4zzYycXTlVY5HoBiT73QbANofjxjRQNiQ0Ht82AKIHfSBAHN
bLZLRTffIuTZxZA7pHv/fuv7fi5vTRcOnUWVcF253VQbNVMOWnZZ03dIJgDARkofetCEBCY+xjVC
e1wKEylIfOyQB5deEV29Kj7E29F6VvaToT5VUb+Wh+deEf79ZHJ3Lf9YchxspsoFSDgrEhHeLLnr
dndQlKSroz/T4pJslMlsUJzAmZ3BIKSCxY1h6w8Wunx3SbDRuXZZALLFkXqrSLCBxWY08kGayy/9
50MUI6r0dg0j6+BFgvOpeQPbWTs96AwX+kBAHpBDdh91EO7eXEU0ixVomRRIRFLnnytRW2damqpq
M8dqJiyn8I6c4Oqc54feKZg8+Mp3hypjUfsgUaLFrN71uXaJ0mZZbTZzLkFCfEoxpAayc52jVRlI
FNrh8lGMmQFihZGeR9iORuZbi01dOz04CJI82IbfVZ8f064i0UovmlcHz6DfEoyLZteYrbJukGa7
+NSd7Q1JuxBPz4t1T4+O1NhVG0p3L3VO3ik4OFfU2SdZ9MWWAxn0VcwOAZUPrHgeinvdTwvcGxk1
NeoKKgpfN0GMoVv7Qy4zLUjPOFXUFRTez+4GLeSvR1/hvm5C1eSfsb4rdf8c/MZaltVLzd1O/aJH
+z8Zc0a4Rq9yHkRF943Om5Fuooj2eD3na5PvDWvdB8HkBY3bO44xhuo22IPZvb/QutHQviM77VQu
v/OFf96rqVtBanZat7Rb7xJh0zxBRyOkrR+Axl5Qb4Zq+WCJdyW8nyvq55jdvP4zppi3Smntjx1k
5Snu03yEmD+/2kDW7eBEZ84KnF44UYePzlb5rgqicraa7GKUTk3CX+XnwNnmUAqX1LjM3a4TOJoX
TOMnKqaDpe31QKS1Noizsz2RH8Qs90wsqgCIaRIxKB0s6JtD/M8bawc9E1JZPdOC3CIMN12u7U9/
56pR/DzlvhlvnXBvz4ic1hi5bd1NsNo73syITGcXTR7lgPdr+ftpvgtxaC4y/T8/w2VfC0K9k/bM
OfQ7yKBjiHxzgtVHhfj7TO9mpJtCfGZd8+Sk52BmdgNEbiboDW4cZPvRHYsjhDkQlCznr0ffwUbi
kRzDfSmBwbvoodu3BiuuW4b/fPRrIlVKIhXdMkPrPQCxEL+M7E8Ua95rZyX6vdkXZ1L/YVh8F7d0
46KgS3iudqq6N5+3LoyjWbfryxzAqqtS48xI7CuM0B5lAvexAiMpxN0mK5ru7+1EbixFU8ory4pV
FWeuhyOZ3VvbMZtpvLO9vfsuOU8fmuftqUUnzrPuOZXda+ynBxfkdyHrx46+eZCbeT4exEuZn5jn
E9TaZ1r7o3geFTEeQn4keNOq29fB0LQX6sDBsSL8ML3+g2eQfl3WCjpAogpcg2bTzUNk16Oans1M
mgPY9Bvn2bBfXkb1iI+xnkQbH4ck79rP3Pk2fOO6oCmJFYw9OqxGFh0h6Es9LawSrJ+hEq9Znzkq
dZ+qa9MD9V5lF34hpg52z/p0LldnqIFPnXx99K8fH27XjFnI9qJYDSH6vkOgXtE8ANBAw8Gmddcs
N97sFcwyTFuXtuMXXwBhMc35QNn+a4aEPZ43ODWewcr+fdTea8xS9EZc1tTJGQ1Z/wa1/bMHtvBK
VS3bS3NsGZ9xFj0B23FS+/rRyfu+cAQG1KECOh7gMI4BdkdRRIc8WJm23ZtVC8oXPfzObHKByAn7
woOy9P1dp4HoIaBEodMUTeLdn1u02CNsftjL3V0Ht6iXQbyHh+Qc+E6pv5092jC/HAk/xrutOByT
TS5aR/3SQUGgSCC9Ok/GEbtmGax6hTsDbAwA+uE0fJ/vP/fHv+PSXPv5nk2biMI2vXS3rOzUs7W3
DkBI2oDnQ+7XByHzXcTMR6XbgTiWZnHP3XY/1dxsM21DANE6QH57Y6SSCIv/+1v8ZpibuZOLtto0
Feq5VIYHENZCwYbH6KxprKFOtQpeNz08yUP69kHyhv6XTxc7eLDpf7lgkDw1lE4Bx0R05zYsS8SL
mLUqJyD2nvZHP+8lboQ3j7cMZ1NOvYllu73WHszW7uqBLhgJGZN2O6mUAiy41bIl3iFvq2NTKoJC
+AmD0N18yD0xIGBHAxUtC4q7wfM2tHx4lXBIEMcY1KWbtm4LFaQZtl54iut47YMNnmr+geBeop2M
VGec9sZUDnsU9OkGILXpqKBIPAV1DhzTmpcjm1dmq8DW7ynQCMkJl5Y3Tnu65lbjprSr2Qk8HGrh
mg8MfYw+mJf2O1uxOtJC623t0XmXyF1QtyGSx/4bDLtnzg/LC2ejuNiPtsAtHKTtXMAwJqIOFQIN
Sn+b29kq9erQgiyHZQguVfnKuqDRAXNosA7gjdrZ+/GFE7PDMUhe+yz7Qo/WkSM4x88LUD0EChxt
CvoajWV4TPrgGki9BGhwB7swxub0/EaVFLiKPgCEwgDXGMgF6cNxJobQkfaLnYcdxSCNSqA4nbIo
GBxgHC6MlfejuwW28bp1FRAbyxJYiJcQ1MBROnhoELp5XNlw3W2selY6LlUhUOhmxrE+VZ8lb+/t
e6Kbob5cUS5bzyl9Tw4hMrgcRfzsMyOFSWJsQ3wVG49TvPfAwKJ02BPiDmiUjPnLw89LWATv5gjq
ZLD1aigUrY9NjXuIm9Ca74MKNJ/9CmgJgkW3J1suAXOKKeWn4AJmj/JRG+Z8s+S5O/2QNwmaCWtJ
HCqr8g0brTUCrt4RQUmxj6ykvwkQ6gGkl0w3Aa2CMycJxla40jZ9RovlEMNeEnLcupEl8btn16fG
uH0TQbAcJpfP7m+Q8QeFDMl15z8Ktn+JCVS25H+2x012digVY7dPv8OvEvHlLih4QwkjnJurz1Mf
5ZLhGLHpwW44xGjGXmzdL/ejXsHWehjvdpi7+42qqaIKJA+Uc/fv/7kEJQWJnr2SNHPYfgkJ7LTl
w+wd8D1YsZxd5MfK8OD+ffP+erV1ZVpJQkmRsP/meFyXuqmeS04HjgKnnl85lqZAjGSKsefR4cE9
/8s5qFEgoWBOfUIlJb6JfZLcsuqsJD2NrT7+zNF6hyCDsx81C46RArYJ6De4Q7BJEGKyN4itHDxH
cMvKlqEmIhWysx99gXvLEOQj/32mmy9gngAMV2frQjwWd4LjLV7mrh+obmBDsHPsz8DzIPS5ry4h
afggtFC7KPvnpDN6J3tBZUDsYC0/J124FhdJFZJ6Lo3SVwAkzrebn5cHny+4rLllgGO3+1KHdV+H
6oQjeq9x5+AlOa6WylPqQo4LEDe2z4MOYHZiP+Zg9K7B6uuhvcv9RcIyITjDDoCyMnfZz0cVC7G4
7MS8ocvaeMIzHWBb80gaIpAlXhn+vTC7r37zXaie42ehinRX76Lki3xNVfHEZpB7SWD131fnefFg
7X9jo+/GsMBdIYQHjui2cntNdU077Jh5l5jzpbBHeTia2qCH9pU9zvrBOhoMvVlv73wRBkNVx0ea
uOvpYXHjPhLSDM4gUyT900ET3RxBW02WjHKnEe7Fzxd3pA0Q2yctYk5f9x3898Ga+2U4cnwVFgVt
f125PWeU4z7VoG109ah6jgO7Q2nUQyXA/3sG73u4ZJU6M6jrvJcCSv3neilqQzqeTJXXQmjLfX4e
Ad8GUbcMvPrL6znugxVz3yzsxqPXAXCPFSOqN1vplO62bZHxGUmNSONHL5H9mQEPcb1mNnsyBuL0
Ia/nvtj8PSbqrirQA5E19PMdjXZb7Tf6tguu1BP+flAqA8jKceKOJW+MVTBGM4jI47Z19PHwBW35
90e+L4zdPMDN6bWtT8XmmpOayEHrIIXc47xAvauy3xFnn+SzjQdYKvl/nONcGhAcdLTtCGdvahai
merpMZPkuRsjghpe3DeoJJE91bzAq/CHONmvJwc6wEf4IJK+byh17/vPyN15+s8lqahJJWQl79s6
SVBHRlgMr3MRw0QfKLZKabVaroPyGaHEYDNlYdvHhU7MhwN1l675cn89E8avDXmyNa5ixLkGEDOA
eRfefnAYNIBcU/88q6hRP4o07huiHcBfIwRXUToCeX/z0QRTbLecefU8Viei1knG7CLgC90hSmg4
338hRLAOLn2kwNzlIosh2vbRqn+0Te6O8e4x6EeyJ6mU38End62kH6+6Vs+Rk3Evruq85U7jQxeB
8/5onSi3p/jNWDfbQ7JSzTiI3/wfmjHb6UtpE1xF2AMtvVUZbUKHVPbBC96XTxlUlg38WUxEKfVb
qmEmXlJTudAAwqQn9ksHIbcp12cUvNveoOc4+FpkzqwNvx4hU+9PvG5kmr0A+ThgSW9/Ls4014Sr
RIOVbRG/lU507TxxoHBQYUFX3Z71H9xg97DBmwFvvm8FLKXKSsg4uY3ATYxsLAAD+4zg4N/HzH2U
3A1EW6tr9lmSZN6c5buzUZZ7sdvwlM1eCEAM8uiR5L9Y/pzK1ZwZHePIIgTDCxh2IOsv+O882vz3
gOmbp+iW2z+b3zLbqpKtPa09XFKwmdp6BKzAXFLqQQak7MrbPen2agUF/Gv3CWsjamx3hhMU8G3I
3X9/E6yPflndcL1U6dtMBfOrn49zbKTm1BgqYFE3iauBGZB7DfJWdio0+YAhxyhI22L8Av3Ez+Jr
F7tWroQHgl/Pz4Fgn70uqABS2kfiYoH1d9RlfABFwl0Aen6gTnCRd9XFJRK9Jytq+rnPbwYGuYnQ
Q0HZEZUOF10k35o1Hi0vylJIONt98Duu/IXZG07lb8g22kp0QPQR0E+EuiHIoHTZ1QIE4ts80KaI
U4WoPeFubO/7JtX+ae2ee7Sf0ResfLS3T7YwfMM10Gm439LYPJCR596694ZAzNz6gJDtm/QzD64e
GM8iap3h1h4jHYoIz3RvT0tnPz6CE3OqcB92WTU4Smc7IHntWa+o76iRMqx6Og4ax8GhxRnDnJ2Q
LwRgvEIbYoaACqp0yViCdtCztiRGkMKhp3R/gAT3oxjLLgLRo6RPxxsuDlytj9OTRVVH6+2flF4x
x6ohHR/946iQkecUDJgdYBaVp/UH0kaIfxZ4xj61AywSfOPhDr2Ltro1C54YDAxcWUu9WSSyIMjn
fXotRidxKe5mG5JlI7GbiyfjB1KbbtmYSA1SU92gC5kOTpCR1wWNO/NZ2vHT40jHygHo6BaK6EYB
ZUjiuUWtcJfOJS1utBY1KqQFy5cq76fCawEzaaPaW/1rf/wUjmPrMNBRHaiiszkuDuMUNJuGomIf
XbTG8M+yJ5o4OYf1cW6QZRvvRTEysFRIqHw0CHSdDp8pgnuX44csf+bYBJy8C3JDUNRPooMe0tkM
y71TIzi6CZOja9Y9ZIoaK+KHnfYNcVjaP2ACcp7u8yEWDyVY0s1EaRZ60m+7fO5JTeboMknwVhCm
UmaWuVTQLJHOtmT294fBqXpRjn1NHxvkv2bVAyK9q0fEf44Ehm59GdXJ3pHVBz6D3wW5H6lBN2sW
gFKa+R3I4eYkb1HVqkhA5Dm8w9z2X0Z+NB1DHU1sB2WJB830ewAuo4FagNYMek8y9JvI9aLtai1t
OV0PrvsSvwl4SlzsOfdkEAwG5vuAPuPmZZbPWrg7nGQP8oH7cjPDEwhY8MXp0Oi3Zd+TfsoNIePC
RCYDyAQluEgKp1PDW9pSj1jOCdezj8fk4O6tbr8xFwqMbtgatOzVn8cnfNb2iGoDp7kZvADUeJsS
P26JDA7IaswsLumPB9HjfbjevSkqBF3cw7x+Q8X+uUAOelvvk4QLxI2L3pz6NgFiRyV9XTOr5/7H
RHu4/397SSjByFuKJkHJzdS2F73dWybKEYjSR4ikubqrOIsTLZq/b6P7ROD71f4z0M0Nre7NurzU
Vs0kig5yl9swczutXNNWB5W3An9Ba+3vMb/Z4ncz+M/L3US0crpWzLVwlQnGUTSGnWJTwRBxoD/S
tKgp6s4zSCuUeezpWIyIhC7ecO3An03dkzPrDVc2HR0tLGMpxD6wM5bDE8d+HZTuauj0Opot7sTL
r0nP8+zBZyCgLwCLezywV0Ov9z+cfdeO60i27BcRoDevSS9vy70QVaUSSdEb0X39jVTfPlOihOI5
M7sxaMwAO5XJzGVjRaQANUDSBKLo5Qf3Q9tVp3i5nfh+T58mWPlRIYMQHMaARrm5DzG60uexRWNp
WFZqHTiW7Ha+TcA3s0fLjHZinCP68VvjNNkHouf3cL4gqtCgdQlLdFMn/nVd2/gCIxcifL5FstZ6
Fy5REoOfRqwFrpt/wEyYtEOr7O8v+zSSBd4CqRbsEpL4EZQoa4U2j1mYhOtsjn0jlqXKmt8LkhIQ
3qDXP6Xl+AhRp/cXjBwIItFpwwj5vTWoU81LGYXCtsKXtzd+lpA3gNVbfbCQNLiHH3nzrZibV3X/
CkhRo6NLa0IbAZUZxEr2abIq+NQ4/fo5o3cr+WrcKReYZLTgPpaYaTuQb9uemcfZHv34idN+Fkj+
3vvo7aI8mEh5g8XAymCsAREi6zVQazBNqAJ9mpKu6741uSqNPB5uFwolmMpGtQQziPcn3hRa0koF
Vq0tQA4EA42YwkYHeodgnmIeKLsRxlb5OQ5Zc7fbvzf9WH2jH/zX8uOXxQlZ1QgerXpx1lpD1+Nd
mkemi5QJtVfIEFYNgbWInRnvIAQE8KSdbz1zwiXcWsvjU5Cxe40HfFOFotD9KUh+k8aV+k/OBroU
/AAbZkrXZ6E1VaF66mh/rTW+433OJdq1g/uhUA9tv1wiOcWQFZ2vpn7IRAP7slsd99ut5vx92k+T
4t9Lj+5zLAnhoHL0Qet40nDyHHIm3wasqJzvNhsTBtfZMy4c4Gli5WeXG2YE/l0GrklSRwcMQBdT
ZZRq4GbEgKHyoW6DTtvN8y7e28Wnvje2/DBhwp5pakq/1h2XAXpPFj2tvB02NWGAgTIrGxAPsjhu
1d3ENXpqMH+vNjpftmC8UhJpamos163t7jTko58zZHOADE08ncmtjexFV0tA18tYrLcBcl0fLhZg
adQn6Y09aZ0eJ0vwUPE20KXAcC/a9SPLLA5VMVwEhDCtiZQQbIggUJC+IR9hYcYFIc07aLO8WQIE
Ufk1JNAjbo0jOqRrlB4RL4OQ0m1M0Sos0RlM/g08josBk4T5HLNt5EhDWmWDMdM5/s1qAS75+/rd
1GzG7xsFfg54VYo1GF+/JiwTNN5pJL8UvpeBO2+Mjw+gyVZfVmzhLtpk2NmLxnz3T++QPjLBg7OH
aPV2CuPy9PH/+iHj+8i2Ye9dIbR8MOZL5ORA9bm7HQg3EPGAC2dvYOuTbpxehPvNo9MG3Art2CD8
vNngXwFEKddZV0Q8biVSYPLGziCUzRko1IrGK9jrVBgcHUQ4/+cjv191dD3VQetyoaSrNpYCeXZY
m0B33YMNXU/d/l4segMB3QBsiYlOOUVatWQOIa6pZ0Lf3F+7p5bp1+7bPvdUMLLTWjGrf3mGSCi5
2DR8cOqUxft1woDHKL+P/QrkDeWxNR2Bx+Zsc8HpiGP3e2MiYLiJtfy1s1HgHVbtpci6f1ZEjRMl
VRhVJwGqRUAkjWB7881QtdSf11d9NTMJqWevJtJIuNDzxY51ED0oYD+Bwmg68d6eXPP7jz/KnNXg
ojBMiIYm7RJW6C4l+oe2FizFioHS8Bbvr8VCAPYaQ+SugHJMaE29tEeEHe0vo3mIMjs04GV59N0Z
8Tpcggg/oTOunzIOJQR9iV7vSn3ihj3JJ0HehaIOVVLmUSAcbbYsZKFuIX2HGybPfOfypkW6MIfm
AKQ0YvCegLvGRWADHyCiLFrvQBer//3Ynp43iviUdQHy0eBDuL987MBcwUUAuqtggZvwtQZPANn5
AATeuCn33m4bsmSq0v3siEVJQ10EuDhexcL3q2bNv7RTyl5FJRNtF8Ishdknyj4TF+qWk4/u+q+l
MG9wv1SocbXfX+HswMmRWq6Id5WToyO5E2WQRygEQhTgYCGSgdlzBaME9wuVLFNSfe4GKL+vi7GG
MJNNe+64oga0Nie+25Pw93610dWpS4ktfBFetbTUD9kWLPFF4o3QKTcShnIxRMEAfVeawixfNZ/p
LnMjtwc2ibcyA24Uknhg44Xe19+36bGHOjqDUUOBDaOhAIE5mDzerK8DTIm7WbwjGIZHnDqBRzAI
DQnhl2k/DG2xMfC5ynyQQtbIbv2X5huw5w/MzFB8vWsv3r31ionwpY/6eTuV0z97MncLj46+a/ta
Sjt86F6HvDS6phBDMrx3BaqGhgwGIk73aMvWAP+vocBvRvh3D7X6v8/6SY3xfv+js2ZSJo387Jbd
vwB3ZH0cLCQCqG6sPmm/4u/VnrSKMElAyTQQy9HJwJGdaJugEfhaAGcpsJ3UKIKzCuFZODmFRJ/+
+L3+Xmj0jOIui5Kh+ScSRubuNgQVGxNNMBrh/Bd5+v22Rt8yAw/gUNyIzCSyRKXAonj9b8ryd9R1
Y5ujKzFxkE/vrQIbAY4zADNYiYYDv8KKsAxTzPzhjTDOnCJHgGtwY8v6mA/r+ZtsL9/m2/l2H2FS
APXUN6pOp79E5wQpH2oZy/Ua2GUo0RPbdUNE7ahBJttDB7f902IWEolgPrehyE1k2XldmO8Cir97
5zS/6i/LHLAGxvmHv7i2wNQNHUNze3J0/RNQ6EVM3fzroL9mbwvWMleNrZOVgDBkBYau0AKv8aTR
fJL30EFSAKM1DLpC/G9URBh6rS3UAV/7ohGkPrjGB2TwIHLl9zbI8hxn4vgf57xAHoeKmEzTSbTe
xpX5IlcrSWyxICCh4LC8zfftdqG+Q4on2ob1Zdm5A/COCSOpn9E0oLB34zT5eunFGl3zu98xer1d
xsZtydBrXn9DKgdFV0R+FtmlzgCiwNcFmKJNlayOzn4/4aieRR0SB6pHKCEi6JDHUf2VGUKpoW1Q
A33mJYiqaAMWG6bFqfOU4Xhmpu5WG133RFJbTkux2lVnbTraCHanmhAbpMagrVscHWMiqnpiQPC0
0FzBACfaEeNxkabmu+hS5x3qUqDjx+wmBsV9CFtOvGN6Mx8+ILgFZBQ4WTQgRiHMkBYh2FCL/pC+
SXS0y8WEFSqM+Gjv+GpTm3qSRePeYlKW3lnAQNjRfallOdEuZdgdMpOz8tDoITRYGrmELm0y6HD4
PwHkEUtR16x22WMg3QrW6iGeX31j8MB3WSy6YxeZENwGqxOVNYOm+lqxkTe/AltE+WMgbgqEyxE9
0HLWLDMGLG1zTyGxPXFw9Jc+HNyvnYyefN2krB9FuBC4Dm+YzcClB9WKSQ3V1E1/ksGBGA08QBRq
BJ3ckS+JhEYEgzeKczAtSxh3ACrczQYzK5il1bfzyXz52dZ+rzfyJmBSzfuavqwInbCP9TpAbe5Q
6IfdN8GtmBktiN4TGPaJu/gsIgFhGWap0QFEQXYc47bdv29sThNI5HMo/0bHnS2tNhuMUyJhIwzF
kEw+7se3huoAuJspfTOQK+Mx7pRjshipEn94WRqQSwPmXwABIkrPg/4Opq/FO6ebM+mIVkyKGsWN
M/fv2/TEmOEXYAJNxeAPSxXScdt+edMyTWsljS4D6jOwZHQwA9jXiHY+zdVsv23nsV7Mp+7V43e+
X1S8X1RWmbhOSyyKa7X+OgzOZQ0G1B9gSKgZnSUWAt4WSgBXMkVxNbnf0ZWu2riIYp7u9+2NUstS
d8nusexstkWVnQ4j/zcnDBVAmgqD5n2M3eHirBH8NBnopbZo/IGup9MRHLEJpI7T4tNOnS/9aPcm
AucLlWlFgY8EZGjkM2QxjLL6WrI43w9Vxq0q8W1dMEluTLN5ARwKBFg8ZSSf2uyTcv79yqPr1ECR
h8P4f7qO2A+EaVD7gWK5Fusd2FIhuAd5FNnkZZehPAqRSnz2xatBOF8PRojRfKZOwEhRTMzgPMmW
73/U6JtLfXUFWQJGLbl1sIH+7TKdvxYuj9m+SVTSjQb98ehV4MkpJBV0avdXOxKKWJKZ23ghWmgf
kbOUZ5asW8kPws2BJnQRejsUCHcO187s+LmoX9Du2J/PmuFMW1S6tb9+zmjrbMvw8uWKyb5Wn3/w
KAVZLqa9QDr+bdPe1qxDwbpH5DgRQzyJS+mR/+cYRpac8cTkWmfAdtPU6mu9tg72twnfrqNp6Mwn
Vrv5ob92Se3NLyMWllGXygIIMFGEefvgAOLoz6x+fdGIVW4wcIZRJ/LBmpcNMhQ09w4uOrgQQFkv
mhhh+w4Yiw69RQ7iMvbK7DBpou998MCeY92ZwkA8abTen8zIfXeA0DWyhgvygt7BB+WABzZreSjX
A7F2MIKoDW9eMU26ysmMW1Kya/Qeg+PLtrQmDNNjCH3/S0YRWJbLuZewuBvAvbPnNUA2hX1Avogo
bFEtAB+ifp4qQDi9PbH0xLUcF+O1Puj7UoGBou0aETK/ziEwyM6zyEKxUe8AiPLL2F4nG+tPCix3
ex7Pe3jIbuqox55rDNXB1VuZvkOCTKBgs59N3cupV6CN7PCl6EueabDaCyz/l+Ui9dR0UJHQSjCZ
gmcK9G/74xWMXXkkXws/YHCoVzrVvLQwLYjSSoynt/tevALAAaeDxWf1sie5fo6Xk73Gx3gRp6uA
jwewBVChjINswH6FpOpjFEM1QAckMneBVNT9ZUPi+fcrnr8JsZ7TlLd7uu9fq45eVJV5Yc/IWBWY
zG84dbh0jI9A0R27Xeno5k694SdQ8vt9jl7OpQ8Zr04SAS/HAFWBdciWmNo6ec7GfMUmAzIzzvNT
MEXn9Pw+/WentyLTLzt3LfFiVVD/wJpTAQmAdnYoZNgYS8Y7naTEf1Jpudvmza/+Wk6o0x4aRNhm
b8OXDZbxYQF1TPl8MO9JNskCnUSk+Y4jr6a+6cRNGg+v1HJzFZh/Tph2CRO9Q+llwF4RqNGaZHXR
T/HbhFV6XBTZIYqhGEmiwyRj9tk0b4JL1uEBUSDeB+a+Uc3C+Arc9SfaZMAyT6z3GAaD5xYwOIQJ
KOI/NEqEXE2ufBUJ4LtGC9embVECvg80RV3ZsBc5gWOC2hbGsvP/hdd8nLxD4wDQE2Q9Kp3710ax
ATMoKsMAnELthbqkbE2psT74sx3sMNpnqx5QuU8gUJAFTHYwRNo2uDdW94uPAoQk4Jug1mLE4Ya1
pJYRUIif3WGHojf6sjZqzzOgEPGf8xYTn4rxMsVG8SQTuP8Fo6BBCrQ+YuoQvwCFLAvy7Dv726Zd
Gyx5mjJST+JCNIeQXko8sMhIBkZGSooAhsh6rAaryOpLCmkCfF5tERNy88MXdF0bnTcHBIkHoCQI
Ko/l52rGh+jQ9i74ITCb7syDggAIOtkJePDGwBbItH0FBidk+jdeml/v3AfLo3+VogFqFJbxhek3
Wg6lheP2fRMTssWyGnrEFyTCU+/8IQHG0gomgIEHxYS+9gC9jaCGzkYipQTBGygX0CTGI8CcmouF
X6HMrEtLdMob00Q1ufJpn3rqJzy4D/oTAIzBdIUAPOzYSQsp2hFMdoOafaj2cj0c3APVbMI0xbHW
KevMVHT8yMgyWnKUJXWg/hki0F8f5gkKlzcw0I7Rd90cBRabdHh/NDzFH1g7BMwnxWUWV6oKNpWv
PT6C0S8ZpStaObC9WOKXGG/LgqzJYRcYO9w+nLeDGHg7Eak/zmxoGPYFISMngSZNUZXRsx/Qk7pg
IJTiORGLB/qXPwdB22bzuphh1BMKtZBC2E8s+ojXoYuCJg3VTBCUgfDiPj0QagW0fLdxuXVDHxhx
fxZwXAbK4741YdRv3e07w0YXQ6KPK4WNAMV+v1gbtJkqCvQxocLwAReCoH7ngouuI/QPpUb4oT0Z
zn79sZUVnXEHsh0YlC08zBXsrpWjmhLInVRIOUD+G/8bxrT2qMVsT9uXvz3Q85PBcYPvG0V9jR19
/qHny0ZRbi8f7V33ZweA1uITv2VqUPIxdKHHgqEwqk8AVyePjkUOBWZgMKR6kxKCwYVTt91v2plC
3dJx/u+lxPv1FOrrf9m0EiUmPx+wszlGJJcCimouESiDTXKk7Qpiz5qPo+NUX6cC4lh/H+tjPRGL
gwIP09OYYYBNHcX9Fa7Hpe4FWDUDSR4mtlCl3aEvQlEpqOzNwFtWTIX/T08YC3L/jPej0H2/Y7yA
usJ0Ck44I2/oxmS6b2L87RX9Y711zlOdoMfGBN0kJZdFgRgjd2OYB+d7oCQfrliPJhv/gGDgQ19X
iBjgrCbe1dMzxXAGRjQwy4xi7eiDcp3A+CDORbY6X4qzty/+k0K4ML35CqGXVfI+wwgUApWJF/KI
X8Mefy87+pRSW8YS56F6t0SqaqFMOc9smtQE6BXa6M7DRNPyzT6k9YLt+UqYxaRSyWMgPvoRI38h
cwNXq/RHAES2RAMTMtUo+tuIVrA4yng0PpvY+NPP+3vjo+sUavWVUZsUNVpMqX7g86JbisAEHomW
RyZnKZ/5xLuDHhnpUkI3Xo3peohE6QgDfTbr9QGxAMLBBdUbM2cozYBzmlbip+7XY0CKM6aCdeh0
gGgKqL375xOIgVanHF0fgfDy65AayJ7RHQay6/bH/kHKQ6vTzv6c63v8A1y283L2jfNk3+VJQKZB
PxIPS2Tpgx79lqRt2uQi/PNbLJRu17RNfbAh6vL+6RzpzAOWnp8mrNZD1VhT0PoAnAphIBpz7OiW
tZV2kaOoAvjEQLFsvUZcSmXJbIxaxGjn97eC/MSa9NXee0usSdMtEBWgozoOvvhrBHdZS5SN7c0Y
UCRBcY7iQOAUzZlg7qFRaEws+Rjv3S852majALAVp1gSwdcF1Iq4ZRbYzETyCiFjtB63U+S0T642
+F0gZoJhNkSa3HiOJA/EquMYBLnLebBZoiYcAPRCy7A01+k3oFrqZgtc7wHoV3TNI2NP0XkYNOt3
E3t/yDjxidH8BFzgxvR2g6n/8op8XIp14MvYO50jvmyW4NzAYBAqfiiEVvSFJcZxGxrz06RDpgnO
+EtjpgyhHwZpoCIyst+F5qFGg676rbcn2xr5UKz1mrjfrCss0Ww6ouhHcU4wZtcpK/4kzIX0HZg9
gJbjwe1zw5792netFAl3ZUs6eAaIAjIcd5fOMdxnrvZov0A3eqLl8FjlxUH/XnD0gpmwqdPa58Co
Z6h2mgAAy5vrGPwyqHPufiAQjyGLbxRQgHxemZ/B3ATouZqffSs9Yi5+wpY/4lVHv2ZkWz2pV+IU
ij6HYQ1iv7pEgZyePX6KtALDDWJiYEY4NDsrY7FCrWOvbRxQsoF2a1VYjn4+/TePEDNdIArhQEv5
SMZQqGwRSTTpCjCpvbSWiI/Q/jFR3yGoOxwREk5dQIke+egCIu7EuBwaneiJjQMIldLQFREOATHZ
x5o3/QLTZHM8wtmOIAVRdDt0oWYOpikGfsacoQjw1ur5otcx0T2n3dfZCoDiYwyXy2xg/KvJ3/js
nt79xlG00feXnmtbqAdTuJJhfViutZHdDSJHeB7HwQz7lNF/YoBBfATNFjr6ChjtqAriKU1W8gPF
5xtweiDBhMXXdNBwos7WgpFiciTzSQqo3K04qoR4FUiScxV7xJzZ15piCuzdK6h1QWWLZocz2ZJ7
rNaitkWn6BAbg3oDWq33nr1rJLFjwo422W8TP9AFCQx3g4E6smLJ/qy5Z+ck7rYTtvaxtHG/7Ohk
m0iGHRpqpLoGLZsOCKBAD4NSZmTvUugfhDriN8zaspRrtfiCCBhoUKav1NMPjBFfVOMRNgMidr97
QPCbKx4/9eprzDsV+s6lHEBgWM3RY99Oxi5PoggNy0A+CgJt6sNplxCC0gI5ZvF5P2Di0fLAMBuu
72qFSrG+nXQsjwBlfN7fC47OuazQ9xAzbJAGqiGkTCOoMi7AMEJSWzOmoNe3RHVkRlCtUsEpANIw
8DmOwge1KPJMu2J/EaoxpbFMQTbvzdYgG0HpBAAKF3UskD3g/6R/kBrR6YvbhID6rgrkx0MhANYf
Y25AOs1YyvwK8ckCYy+feHbimrybK6hBB6Rewh20JLAnvAH/UHqlB/ZrByPf5GtC1EpaweJG0MQY
Pw4l/Z1tftIwb++gxPb3S3jmDO8WHLmfVPVUlcqcIRdffqAphaewdVFoMHUMtwPwizQ1pROXi9kM
anoGcCf7GJhNZeJ3PDUESBxlfDfM1mLa8P4pBG2QcHkb0AYZgnzetC6W/7FDtLlBI0Of0alwfI0W
GgWTEciT9AKH/mvt0S0dYg0IhBS9hdyACCDxPt6uJuX/QRwk67HhHhJ7x743lI1orh429itiUd5w
LrMOzjC1zwrs4uSvehxLxFWguB9QnyE0ZW/+6FdclIpyxLJNRYtVNIl30Tvb7QjSLfMVB6I7MA9T
tZHH20cfDqQCkGQB/CePPkKU9QEKUbh9tP2dGrAPV6sDUHbl6KfTZNnp0QjfrzZyNo0fKI0XIuqc
47yBFL7uXPAOuJggt8krsLlmSTACNQu2e8y2qvrUU6ObuTcWWB6ldbSTAP2BRby/cVnJeXJ4FXG+
Swo3sgByVFY/+NS2fKCtWLhYCpHdclNu/dEK04XB5YwpB04EefL9wiJTl3IVXG8B7xcsjuzWzg/9
rgjuYvt8ejlNwgkeHc39kqO9cl6s1rhQ7AGURBA9CSwww9o7rLgPMEhOLj+oUjAL52/b8qQshMI9
pmCAosNoJNR27jd69Vm1ECVABl8Kk7awLOAFyQ6TTpYNIqJPDLfNJxO6JyHM/aKjME2uo1KICzwb
3GEKKP9hVrsfcK9hiBdkhbAfUzTK/0AQRzfpbp8jt5M1qtoNHZ5NQlDQ1AhoCtEszGE1tdAaaBjb
wYxTU65mKP39hPaPvLBBursBqAKAvo5oMdgL8hoByM+GZj5HBPj1MjJAOHuuMof65lN5IS+n88xM
Vx6Z8QaYR+CBetzQcwpvZFzn5z1ljAftN4zD+dSluugTgOYY6wRZGX0+te8nRU2cNOrpQBMAoYja
/f3nHbpa1NiwAQKVos2B3UF8ijKUApoSlCSgFD39cZ/c47slR+6R97syrBiWOvjehhIx2lE7DIbQ
kXzKjEIBBf/NHf61yZFJ7Itr4GeVApM4f6MIwYO/hfo8rbWh3nW8zWfCH04s+sQOc5jdAEaLR00A
ra/7kwXPelcPEAmj2BScK+y+v0SBCcVioI2m8r0bRft/ri9SPZajtTUAylHYwqTe6DvKbeD7/hUE
TPFbIROmt0pMxH5ee7OJdQ8DitlLCfK/hbaQtwJlw/I+oBGwl7chJET3PmzJR7Lzj8Iq/xJddi0s
2TdwMsHKCJWeYBADOvVfbYFOarq+rLu56DKqpcwhQzW/FKbkGdUxLiEObssMSWRdhMIbVMEqUm2i
735YSKqZo/fO6IKsQzoTIoHdKhRIVBl+TlTN9hv9uhFeOJmU4kRMMoqN/j0YqgaHThyGsEafIay1
iA2H/rIPP4EVb8iAYSiMvoGIliM9aKmFBaoHWaGLkAmGFEGxvDKmctXTUyboFwBnX4JPHszNIG6R
SVrokLDispUfGPiXgicVyKY23Qvg6f1BnDC9t9Htx2/6n58+urYJEyY56zUg1bos2mwjyQ7DvVx4
jDbF1tBbVf4N5VdZslLG6j2Tr6FuHn2IkZPJlgfBMM7kRBM7VgM9Ycy0dMDIlSL8ylYXsFunNhfY
5ULxj+orVy+4QedaHaiPRIXw1iw41ZDKYIxiMDnfVN5K1ZI8ovBGuYdQbul2sqFA7oc3NJQ71nxq
Vj9erVfg4i5IJ1tDbvL7oKLqhRpn1/HMK11eW8egUYNeO7flIe1VRvs622Tq8QqKtnIrl28qGLEj
p48ARrm4HGbTsp+8eMk7I/r6+22ORiH/vRRUuw9VYKpEc/82+1iMo5TvLvt2p3wVx2oZbhmM9bcH
8TXYsq/CFPf1rQL5+Cn/s+AoXAhiCa1Asbrsu3XYGupOXnYeERYFaMJzHVrA3jKJZsymMIcNv2Rq
HdRk1UsE8qAa/EH5O3uMfJ0/anMF34qkTgQpwZV/NTPBiBbZtl8K80YPVmxgci94UmmoV1b4gWEL
PyE+RNskE5Js5anaeqGpbLP3DnLrtVl/9m95a3Siy22hEayo4KMv1qoJOfvGTA78dwTSRTfdBfPy
o/qa+gi3IvtfZzKKZ4LwytR+jetdf+dutvIgfXrsZ/xL3YCjOrQkkaSU3JWxhu9khV2AhgG3OTD6
98Jol0NK2IjUoOEriFKTOCBJpkOPEsUHb8FCL/xVfGc37F4IrJgzQev2EmQgIgXY43rgreG13GfH
YJVD7nImg+qf2eYr6F/8ZGtwNWz7zCje1fkgksDXL3p5it1gyX4l+/Ko+hQnoO68gVx7OrvgSC/c
+8T9pEbpr6MZ1RRiISmKS1/jaN4aMNhX5NoRXjF5dwOzo4EZcJ1HKGkYXD5hLuGY/l56jBy9qs3A
1Bq+SinofGUNnh3mtifMIla/YEqjNlXfYjuj5khV6nlhXCNDHfSy1iH8Dm2FkiG1qAeDMWDkVDUk
QS/fIkWPoL5aWKnkJsI8GewcXBndIr9aXjiPRTvhDIGbXQbIODqs6saDmYqH2jMzjYSdU3hQCjSV
Qb/0eu7r6q5BkQcZPkti3mLBgNs6gwYA/LxKPnC1oZndbEpxr1zmSUBVET2WcO/sVqsMFpoKu0i2
e0bPj4JAwp4kkDwpzNx7qTZpYkAchltmc/Ys5VYiOmmzbEE+NZgxa/EY0cJ74t0EQ0p7iQpX2x0U
NRgj4N1MNovW6qEIoTltrXu1KceLa2my7MT3wQD6s++DlAOTVlTfaNxG48skR76TwilwRsZuC2/j
qftBPfYyybIfvjlewfIh7Spm47PL2luKF8fTzEB2tH5VNUde3fcSkfZcv4kglJzOr9IbWy3w30r6
rsHsJGBHBCNmG7k8b5fcSoCGQxEYdWx5Ry4w2N6EZk/6pq7gJ2NmJkmmmEBQAoKIqZV6HykIKGXH
y06c91mXSyYGB+OMU90+3bOcHYh6ls81biMwMx4OdKCUkAwqdpdlDjULOOJS1xJLgyJGZ8iYEEf2
WOiJMu/FgyggGsnXSrksEYnwwCv2/LZiTPwzsJsWas9BPxehiC28xPBLgTkwn1J58KD8gDtRNzZI
4yTWkMNT2m4g06GUegMFW9bRxEVWWD5cQfSpcDs5mPWgG5VcNZq3EJPmA4dRPlppfy2PfudW0YoX
Vwh1suwzENeetguuqSWrRhabcuAUvKUqJhMcUAAiHsyX2q1idTWw7zU386s37fIqK19Jvu5KCFbI
jsy9cAkI4+AA5G8tPV+uixbEMnDC/WtdWWzltpIpl1v1aoN2kst/whOfryNuE2E7PbvihEMlIyuB
xYuYJSPNs3B38VYpeEiZGcguxdJp2KVU70KPxJGrXkC/KSTGUEbmIEp6PSwZ7sCk8wu4M/P1kPnk
KiLn+OL6I/d55VZdtvcxoQfJEcWQxFkbveeNAaFkFnR7mlUew3WsWK3hbyLZ7ZalZkrDgROsujFC
RldyUtRmcjVjaIwErgZRH0hTtlbL7URl1qoKIKeVHrCVDupoCEcfeE5P0cRhDL/esywIZaV9Ur4q
tSGmTlA6GoTYFMPPLHmRnJoAItC3iFGBjGini7mT+Iu+0guWCJcvObFVb8XkVpEsI8/Q4t3fNnpU
cPr/MQQEDzl01TEENIZngFif9+SACfe8LXEGF+ssXk2gZ70pb9uzQDJ+NpRuIJnBO/Od7PASlO/i
LM+6V9WFfHr/1loZ5Gr9JWxZ5F5YN85gsOB3mW33In/nLJg1Upuf+NnSfeHi8WePsq824sM6U7xw
XxduLZ5E2eAEXSFhYkje8ppvYvWLTc/X+kvlZ8Hw6rVHj5/FjS6DIvXzmuliZvUxqewEhh6MuUYU
W75mSyDN5aFcTuTKrE71Syxsh8pSe0sJS9Koua4qjuct02FdDZaHiBIjqd/RBvy2iCrfPTAQlIS7
TBhL8BQ/NZYq2AXRjwIubhTnFUrb+DyTXPbidlDt7gKbTNoesgD5mm3MweIHohyS1GwhKzZTS6It
hCNXGOIAWvJ+rp1B9yGbrDgHJywU5ItV4nhwBhUUlftFdCG1nUFABYS/53Q3CKZQGLWgXyWrPF0G
SwQB2NVkWh1GwP9qClfzZqpIDw/MsRyil0DnqfkMcqpRrzY2koiw0YtTPAvcEmFOYsQqUrUZLKaX
r/zOKA8hIsXEUL7jROdjcnnz6UCtLMzgmWSwsmzKRBfxEjK9BBMwo8sQc0eS3Zr1/BLo9bksrZAn
NUCwPLl8XuYspGxAwrESPVJlpE0NBQb+RfX15M0LCMJxTFbwFfAoGpI1SyX8RvIJniXbzrnjMIcF
FdFlB686BI4qZJoQEVIPnsXERssZsm+0bz3+2sBUvhDvB4mRlS6G0XiwQM/rWdiY/FoLdGxbfY19
vdkOxyggTDbjN7uFAppfM4mtFL371sgqqOuikKde9HA/KCT39GFbYPZCJpxkdZGbNbb02QeErfVy
GfaLmpuLIoIkU2n14itnnIZySf9tAW6z/w9RGobQ/r1do6CeV65+2jIZjdIY0WRTm9EIPlkjmWo8
k+NZqXzzA/SYMui9iJxeLMMjlJ/T0rhcTEYgak9aOKfeiq4LITCbdYhIVrGgCQn7tU3CeRC6qmDE
kChDmFW6HJjAQZ2C4cKWJDhDUAgHCPD1FDHyl/zO9STijQKSZp/5qkQl9l3ZMhC10vSQtYbUuEII
/LLMLrp85pGHQTh3E4Ca+aVSreKbver1jOmN2PFRnJ/XV+J9BzLhVeLJNnKCjsSmCqYfXLIf8b3k
dNbtcqtGp2UZfEDIqWdJ3umpSMrLxCkLzw3Wf055lCZESuM3hVhe9unb4JuQwS7O3lb+5DswEeEn
1iDqxlGdhIA0/oLJjBI/BaFhY0H3e7jo7Ld0Vl78dY2JlcL0WaMCJ3Rh4nuE+7/vAxAnE+ZmFLbn
iZgHlwhZXh9gaSKueM+kZQelctlmkUovMr/sBVvyN3WxTlkrSKw2M8VmF4BGb9uiVg3R0Ras0SD/
TjfhQKW/U7jjLSObCiSVP7P8p9Rcv7aqzOwspOoFQiMoY2S23Crk0rypxSYNzWtmol0XQBYYyVGQ
z1LOLDTipaRX7UpYaCKJfZLLZOhJgC5JegZDeFibUfhZyTsGRE7yvBxAcK3z4llkZoy3R5iBmMUr
txXuG4i8kQ0hg+eXdbqvQG/TrmX+Cz5bgVaG9hKJrlQbSuMo+VGELJ1mVckmRd1nmAm5U8qmWphM
vpBal8PP8xZl56hQQROsFqqDvluGswxp3VToPAIO/+v5/uci3Rz6r16MVvFSKuRIqiKQC6h2vxVO
HYpjJVHPXk2KkkhQf0yMFNrFjR6mZrDhEeKeVJGwPzkME5rKl5jkL6hraJgbGTAyY8L4ITLV6wXb
60WhCwj+jHgjIkMD7IM/cDMZvG94W3jD30xreDBon5IJg3CNkZba+NJ+b3ngjYkIMqfm/dI4ckVS
ZsoTitTT/WGrxuCMi5ZwTM7jakbp3NdW3rD0UPyqHAVMhZJZQaVOsmTR4qqZ1FuhpieXZfB14aFF
zDTW9Wr4Pwo4wBCEygGNI6vYVZU5I5nsdcEH2yxCFOE2LJEH0kGuybeL2OEqownN1Dc6oJFKO6h1
v9PbHzYyECQXHVF5CyJ3lWpyuY6/tWIdKGQVkc2hHpGbV+Rxvs5CibIxpNyIpNdMNRnYfYBILu5F
ngucrVr8qwRvFZmcRPxoEUJALHLgRIWIdCL5f5xd13LbwJb8IlQhh1cMInMmxReUJJLIOePrt0e+
u9eiVWLVlizakiUizZw506dPd9SbbWWLKlTeZ7VMmmaupCYeSJSbIfRWFSxI8m5qFgmugd3kKcHj
ST1j6t2SJ2m/lKM58KeB7izSfXzpP3jERn9ee3bZ25pgCS2gzB3WrBy+bx7xA8Lka0TVipQdDL0M
/nN4n7CzZOZibgQyUXq7ySxBMBTBrNtjVa+BvnqCjWiL9LGFqFpj95Mhj4acumW/eBWeXgwBGr3+
Gv8K4zOdQsc/p82KBZAjoqHhYcXtsNZ76+IV8vrEB/rPfIPXKTTF4A+AdfL78aqgkVK0n2B5TEl0
CCMiXqXSGDrdz/ZhrZf7Di9r6KAvxHftEvE67vUFU4/Jdbkk7Ant5AeBIcN+mqtv4tu0miqLTSzh
Ku/5Vuc/s8ewxbihmQocKDpdRgquodqdo4ySItYxZJTXIZwRYQ7BkN9v5lOF6t+Le0qjp4CZMrZJ
or0Ef8jHePIlK7kXRgdI+L07dE574WiCMrrIYWB/I8wGIFC8o7gvlsenAs6/J/KEb2cFP6iFiBTX
Pymarq2jDXQBU4J0FV6Xh8RIsTnskKrruDdsbWKj9sZ/FPfy/OKG/Bhg/nraT6m2OvqcVyd42onq
cuhOnYWrHAtYrHsut+N9E9O4ciSzF4BTxsA+jzIi5p7ZKo9hJTrUefIVGfNJK+HfW/OUn8FPHRVN
HrcGwH75Pmm2hk3mujlP29gNVsgdJxhL7pqTaBVLyf39ftCl/p94+9fteMpa2LhMc0bAsfPZ1FnN
R/NAkXY8pxx5pbgh/bjJAfMTuuJohQDd4Ps8kzzGH9UUh0o4oxLNujfk3ojgBwWzLvYrhTPjB7ZY
/ilcBZtxljY62yGtRMmDKHT0yonOhiT6jHjSD4eWt1oRyBDBXetKM4DryLELAM6YGjQ1TX7e12SU
CNJS/gKfjpw32pbULdYyVwx2HmPxl+4kAK7WrAJqfuBhvVrJf86z/rrip8jio47pawEd8xNJH/Eu
vXZ7+R1IoVHChFMkwyvj+O+1vP8dSf+9xU+zvffbKmgrzHYRBiUw8xTh+GEXboFe/sAALt2e4nds
/XpAo1i9N+NK5gwpMcJDN+qRSgJ+VgC+DEkDjwsjgKtrpg8MLDZfRCXuyeH+3xN9igYFU8s+GxdA
bzmU/5gLrFK0cJEDSTgKrT7kS8Wzyt7ABqCF14ACnWIkItgQMspHVGFX3OQuNy0Gyak0B/vONjkD
5lSDbSzpk7zmEqNGZVEl4o0LrPy9VfQSEm2PvtJjp/f16oJShsbTDW711m6xDxX3nMNAZcjXOZ5A
PBl7NxUGKpBMCc7pliESr/uJETB226/9DvY+ChxgofqUL7GzDLHBc0bR5d/UxmA33EimR/wG+7eo
0qOHdBUhewIkEEM4MppZAYu0oyLoqUAAqsRIreVPEYvKXouMWjGlgCTYCnVkCpbpTXaSB4C1OrLL
XB9Sw1sH+bxPLE1bNZM5gSiuWAH4e8qylNdeMZMYHQkS0Cs1OfDDCaUycfz0Gl4PPyM4E8V6kBNB
XE3ZO8e4omD/Hkx+rlf9NeCfgmvVs4MfqBjw015+JG9KaeaQOMxRrzMqlDQAYyJ/hnvRKwTlq5Hq
3zD234H/FEKLaEyiIcDAF/ZJeRmjWeI5SW2W8ryme4QVK88nZuanBhbtftAB+LVAYAHfakTw52zi
5oLVVXbxAb8dQPwj8GgxQOHk7I+AHFedv/SjBT9uEtGCk3DfuoNoR54heES9ZEel1IV3/4KScdUv
fYYw2MTDmgEN2xmB8tfvN/mJq/Xv3HkK2UU1Mk0kYO4AyBs0O+ThUClbpR6Ls0k2xckegIBIhjac
QlHvLxq4ZcCvIHmbOL1me1ArZc2m3KFEoflOmek5p2v5qxn+cySivewKut9A8voe7FMh4P0xC7Cu
PFA55AEnAPCEAotCCpUMNhQTf78rTx2M/7krtNcSohNolvkyLPwrayx6NcFGGHght04O4bzcpZkx
ZNCa95fStZkFO2CwqjMd5XNyFW6/H1z5KamgnaxU+FfmwGP/frVjP8AQ0evCvVCZuaQzPBk0vUB2
ka8QRvKJ1LCMDo3MA/FgxZ6gLNtntHrvobRhx8cmIq1VRGTKzVJAcWnbwbsts1Qog6NcKiFk6IJg
ZzCWtDp2lgFfaR3Z+4yG3YDkBNlUalapgaq2rLqwiQcHgHVa7cgwZ9Hi4RkhhYaAwtcCpaQg3SmH
wHNQTxJTJw6sNiIAcrrW5VozlmlrtVrrkbAC5CjyblkQdvXiZn3n1fx5Un/frKehMZRSItVyH+49
GNcK5qiuosQqWpK0RIGAMb/os3kQ4IztCt9RbXlb8jP0KgQMeqGxJWZmgxHBc1x1fVSPl0ztsOJB
kk5JcxiCFaddw1nmDI8WCGJmYv6yAP4m8yhWxtFnV5Dlw12qAT8B45VqXamsXrUbFPnrXTyuNNbm
sQ+OqV83384S2F4jGguozYBCoPe1K4wIYrPRqRpDOzSMLgX/n5EMJ1wwMeF1QymD3wfTFAiTELYR
Kme+zfmGD8YnP+tCQ1FhJiR8KKMrjcSHov9EpgHA2LjHauG/ct76KTFEbxAPX1H0n/HPKIQIwJBV
e8ynwuhhSreYdO8BbOjSYUeW25PblsRDiA828TzYh0T0ZvJoUSpFZYxw0puWCPWMO3Tm76Pnx3n+
93k98fwGzW+LltPCPeO0ZvNZP4pFW6M43h61FfZXzRxu8Y8M1iFqhzz2xcF/imp/H/wphU2HYmIh
zExvyjghR5/O3A74/JU9M6+gkCcVnz/TBGk/2kDQyMtKz/zYcRrDqlC/LlSCdhpMA5DDAVK2hFxv
UKPpFvU7amg3sAukBWOqAhEe0gPo6mALiPconenBCUAVmd7r2/iCvavQiPa84PLgjcGKSYVZ0LNq
Z8VzHi8MiHiTxZ5iWU9PEvwN9+q22JfHnKSmN6s22jy7JRYqtJKp2cwD4NWytf3cLG7NTTqDBJEB
D0a2xUWkjEz1wGiEW7XIkUZNFy+c+Y4RT1Ash1MhQPvSCiu73UcgL4o6dsrVFX7sAHOhhTGsxW0G
D9fSwGty6Z2KeJ/TCU6CEIx+MQZoavrLlctP07OMlWwMe1w53PkwD8KtYnrO4OuKDQ4BrGKFTWOE
zaugoPw09CCYAIFuEUK/0Oj4HhWg46fIMd9giYlpZpzAgNE31MRAqWYSd9jdT7BjuniyUVd6/mAf
/jyiCubQ/p8B0kFIe2OcYsHDHBkBDP7kvK5KOr9Vlwiy6nLS9CDUWUS4EyayzW7j1eBGNxnaE7Ma
FRw3XsG+14lFvSaFq+0ro1xJ5+iivvtXxtfrwW47p5o+2De+J/7Mk8gAryBbbSDernymDmA0jbY5
ym/q3jfV2bjEb4VLb626vJmt5UKXF8O8F/XpzEREMqP3HlVVoOKCAfh5Hq1Qe7xrOyyEXKWjNjM8
gKQBSwHlTWBt5ipq4OfpZh4CIQpwGIiyYsu3YbbSkpupFrKCd1rBs4eZf6iNFDzYEmIqwIYF0BEC
HTiYMqEaYqEuowE73SqTzc+VXmeN4jRdxbkiGiryPiSROhJ9QGBiAW2GzC5aY3iTAKFP8L/C2vn7
WHsSi/lPDPi/h/6P5n7QsJGSBS0eOob1AQ8PG0mIT4eEn8w+JBm4CI0pYu8mkg74ewmHzwBVsDMU
VFRgxzocWTM4IazET4Dk2hJlmfLQDAaoEhW4DLDejJAkQQGtcTWf9Gs+ReXGjC3J+P06uJ8HL/oK
kArC7++59yhAny3fsRi8rTmUZkQN5FpDIN5kYNPz6mjCTwkGGCf/e7Svs/krFWQjrSibAnctu6QI
Gw/UjEWM9YAUl2kvNRCbZ4HQGsFeyHH1+sBBmQx0LMnkAMp6ehtgXhEE0vCWGw08PQ2Qq7TN77fk
S/7jnzDy10k+rWN1FPW+1uGWyFdqSKh9aHot6v61qEnS6C2qZ1u6mloS2Etm7IYwTg2tdj4VOguq
9002BWTTboYO8O3vZ/bFlP/tzJ4WOdh65xNLB930OYSQ4YkMzYyx5jzei6P2Cuz9iSaE5IJ2iWkq
cucnICDlUpELRhyMT4zuU96O5GOYJw+NBB+TZqByD+sOOJOgL2pYN6/ojtKPI4WiazKvCTI6s78H
VaH3RK5PayQT83AlPpBHwKLkvdkD/W4AFcQrFm7uyqXcDQd5xvDgieoiqvA71AMmH7rPyHgmpNR6
CjPcFnLQqh4vEJ20JQKKGsLXB1KSyMyzlfqRLbVNGpNs5luF0Zqjja367w/u52jx19U8LRF+X0pK
U+NqgJk1CcFIZ+H/FBJqDvWZ3+NtPehhbCioKqCUbwi7QUEnIu/2lr/JjeLI64xMAnOA7L0IaFi8
ReBblGhQzt69uSKTdI1qMAgjrI46QVy/2DLyPy6s/z3957xXHEtOSeUy3KeSXj+GQ2T0V5BUEp0b
5twBvC5jSAxuBjvjFIk+yU7ICcBRtaYjHGibnLw026YD/XkiCCxaSrDocpz8tRH/K47kQyJERT4g
ar17I/DyZHHLz7SBW32PwepCxf+WrzSsTKUV7NVA1xsEGnCwzeqdg6r4g19kocMtQVQb7HEev0pG
n5qE/6wOf5/f0+gd+koRQwXnFy3A2ZAq10eZuXZkxRBYsOacYTx7YCIh5uXo9zAVZpYCKdA7FJAU
A3xNviSgHlGu20qcQJ5GTQPrytSRelc1bsXpYLnRAsgu2zQ3byDjShIJ+G/JJ2pkxRy3XzTqXbRh
BOR7/jV7q0+YwI8OPKpbduOsCjvemwBX+5WPeL/CuyUNAaMNpESNwZQ2QsBtC0pJmwWWZAKDBP2i
TbGkPyR+64tkKlZM8yGlRko53RAh7bChY9YMHga28icAGr4/x3+Lk/UQVKMS7Km0pNPYEbY2xs7W
crsB45Jzym4e+0Y2umq2HQWgr/MgcbGri1jU2YD26O1Ge/t9Nv5YeYF0F7B1Fd4qsCf6HlvEsPJr
rqGr0GApsEiVjbRCXHdqO/FAHCf8pshneU9k1vIjODYTSSFIaoRHf85RVvQI09vq9CJGPOme0jGD
k6ENq+j11mAj94TQxQVXxFDfCPb8YHIuCnzaOkz1UjX62sIjIrzrwRWq3nGpiaUQDDyZ13uny6zf
784P0DhUsQQBGhSgh0Jx5Wn545XYq4dREne1UiymMluKNW/0cQ2lO/BxEPe7RHRKn1+gOGGVEWzG
Re9FVvKVqX+f36CzQESImg3JUON7uhcilw2Vn8oe9v2oD3sLgdnK3iYOSV8SqbP64sh0gHYL+K6L
V4/fM829KYSHBjrClDs8yoVMjo468IEnT9SHWoFmNfhQrabLSKcDpNo1elPYDP+9quvG5FBdh2NQ
RlrGqAuDl2e5Nw/jbRvti1jaVTIZUz0b7Cz+CPJjlL7JKFPHMOZq37zm0b31wbovDAlDRjMYeKfz
55Z3Gnkhh69SgB9iMeyZIeoEBRwI4qvP/aBywo+xykzqrrISt3DTnQhj+9RMt/ydcwae5HabWzGW
hG1egvmPzg0H2csIrVUHdoS7EAai0weaVUxsVvt3DsIilYmeFgi9oRYRFRDUGZzC9N5kw3fBiz3H
OYmXsqG62Rk8hQ2CiVHsK7TIAsFcxppRxjp7lDpSuYqTbTIjsIIzNoEu8xAXyiyYayf5jMwI+Xq0
Ak0BdSB5Ia5R3l+AHHbEstWIhr9XjKgEzYmgFA5KkFoD50FoZp3OjiQ9MksLirhnb4dWtn6Ojocz
SmFglCaxnQ20SK8xeKpOrlmtZHOdK74Axr4WuKfxSCVJIBVHeZqwqfgeMWLF96WiqrkdGmVU1hYg
GOKts2KthTuh2gaa0/pWOEcYVSEIp5rpQJjSnkRbqe8hOlnqjtOl7JHJVj2dI96NecJ2VpbtRPYo
8muGeTF//kWIAEzwAIcglsir/5AWCyw9XMhp7G5kXVnY9gxwdY2UE7i4JlMeJ/X0ImbQ+fj9/lBJ
M04SBAGNw3j5fn9CLhyGYMIBJeggNtm84LGoYYp5vUIw8abA9nwniIEz7wCXRlqPXV2LjKVcidEL
eOzHa//vqTyjY0lUh54KZYBdXkR6Hbi5H+q1gLaDHRO4o2Y1jPv7xf90QDQOox8UoZuDTNL3a/eC
sKriPGJ3fHiWxJvsuyOLHgPPZbVjgrYT7ZWB4A9VacREWKUj8YE0Lfwwvh8xEQo+45OQ3XXducBO
UwDSmXKjw6y9k7/FncbDrjKT59CgU9wGFng22Jf9pffefr/0HzYksMoCGIoWdZjECM/QvpaqFZQK
VKTdrF1JtyH8EIC3eJHdDB8KUgMxNIVmNMRy//uBn+Ry6GKpoCGSU6mDAif807UdhDnkmoSq23GI
YL6poW6NMipjASrpIBsufCqfyI9YM491jtXLe24z0PHsQOJc5djX8k7IWTlKesDaRQP1B6Xu0XIA
sjng6wmlTc/geOp/sFQYu4jMKjJ9jiTLpHPTwkwzJ8sWGX8OmhcT94ftOAQpofML+SXq8C0/PVqe
KbK2hHjFLvU6ErPIkhjQLjdyAKKQylgejEA50geH32/nj4eFizqt0nFY9rWnvR7HxlIg+127y5Bb
BvyA/i+b48Ev2gTjNQZlFw9S6V5MnB9KzYilUHRDcQbBA3IX38dxFTCSJIMDc0Ce4Wpz+cRcxmu9
zUUd1C0UacE+NLi59hHPfUdbBVhDMjLtFCJtx0Xk6xEoPpqOHL7Z8h8xHo+IPRTJrgL0mUFQiAhe
5ezVE6L1yu+hDhkJDIqgxQBFZrD3v5+0qDWQTQi1+iBclH098+x66c/kNwFE2gX/1ltgfC3VnXbQ
nN+fkSj+fuDnuaYyLeMHlVfDHgmEMyOeCY4yB+bsYHvueE4FZTK44DhoIDEiIzVL2CM2cxUuW+UC
nSvuaPN274SbYZYuelec87a295bjll2NjojG8N/P9kmD5WuCwkcFgmpQK0aq/bxl5AOFgaI2blPA
oxSKCn+3iGzNHbdTq4N7HtzAGfSWKPYXlgbGJ/gPrcO8ybvIZqCnzetg/ojv43v2hn6c8l09Alrh
XEYXzt1ZdMcNTUbqT/Ego32e3YuH9K5Ahjl1UQIuTNWhpPEDthIy9sMA1jyYjwVGUZKxMnhw8dAJ
+FBKMHfyF+A7gu9PT0mARREV6VOgefB9eBRtpQWhNNQHdttcRjtcFQtmn7nAo4HdeQRLot3PqLj/
iFrZaFKvcfVanuhOjp0JVmoLK8+KkSGJxhjp2IxwQGMBszd6FVDc0L+iKXEtrpt5PI9X3KU/ARkD
UjBtue20ys7ezJu1kERPdqPbLHPXQz19Ob6rj+ytXyIaAicWGR0dJEDVzpMrfKDtEcWAg7IWMCji
fXkGBQANwvwuW9Sr6aDmkMPgOoM/8HthW0OBLj5kO9VJtt482apz75wds2Md6OJ5WBbL6hiY8T6Y
SRtp46+zu7ceZsm82iUzxlVJbapmYGsL3gYbGfDFB29xprjgnf6jOTbHalnueQNE8Obo72uHewXs
fW0bnucuAAMNRTOU8bByPT2cPO4Tmenqg7iMUJRJSLABZRiY46kiaOPP0IwJCB6CvoKO+qaBgi8M
82BBZihGOZfN3By3cLvEY0zn4pJbo+4DljGgKdjjPLxjsBDtgCx5u0MxKDd7ghKggXZ1He1rlmiW
swZ5sKh3DGERzSVjDBIi83PwnwcdTRaJIbG6+ob1M2awWoMHT8BPBBumM6bEyMGmgn7RiP0o3rgm
AI+LL2pVUjhZgPxebwoDm/iA0/GlplnpFhwavrDwU5rgVKze9hg8iAwo7X5MMVHm2BmV2BgBsgad
SLaa2kBHMXC0+H1oiXTJIYUrfoL8R4kXBQGdq4MfR6SjdXZTJEYyEXRcyVDFz/UO3K9a71HWfVc/
PY52tqPgB2pXlMxKdBRXurJtP9VP9CmlKB+DCaSSsdO9eXMsAx3wFgdswwQ3g3JnO7MGnIqmrtH2
oQzA6Fjxxo8CNB2gWx8xhXyxPwA7Ar8K5L+7dzDlguBoowNtR+s1MlC0MxRYHnT+PH6EHw3ywDO+
SlH3UHUGHHn0qMckGQjeQUZ79L26imC/YNWj4gI6gxLFjjlkR36e3P11fa7PoFql5xK/9krY/Y+i
0dOYxF4OVszI1mHL8bUd/wvKGioRanJ810LLAmLUJRRVOeC6IDyZnP4BVXcdmt85yQlDMOVtANCM
CZToS942Jvf7ZrP53JwT/dwRZHsoLrbGpoMaamyjBx6tzgyhxR0bf2z3TIVS/3yC3gmHoU1p4Lfh
T4FGuxU6MZz75u3tPdAfHjmp5u32CC0opUB0RNBv6BRwbjDds7eQT4EgFlqXMOz02/bmmTfIra5W
q8d2e7qk+mm+f1ARWCpgebk86E8F+k3SqTp2CrmtHBf1wegfuX46nWIdImSXy+VEtZOoml32fx8e
VA2Rium3F0uT+MMSrkBWA5KmLFYn5Bjfw4CaMJwYSlF7wBYYvcDgYezEfM4YI860slk9mBU4Cd+4
3XBw1HDx0RgjWsqHz2yRLCRcAXp+MbHptSiQAZTwqeBnOsDHnYGAQsQZC0HJVK9N9MN+XbFn059O
dUBO+BtXPBL8gb4UvqYfEkxQuc/WlG3Vpu+9HAyefDlOaED6r0s0CC6gUUcNKNaHNdwIIEICb7R1
QNa4mZK1vkKWP3NxNbXvsES2qcYZ2C7QOmNNkSyvGFsfHxAshK6WdVhbdKxZUOPhT9c1lTpdpxhw
BzQhwe4NxzImlD4+AgJi/JflHB1FVFiZMYFUQ6XmHliDDtwXIkI+PneQsta/tAkh3o4/CFAGqMMf
EMaVCV5DPfvSJy6sDw4Hw9q7z/aCU5JqX5N2CaYerusDV/WfIQ/1HPwbvfmoi0H9DP5LZIJTOj2K
t0GHgPNH85cO49CmXrGb3W4nG593G1YEm9DebFYQilwghNmyPpBza+SxWXYm2lQos+S930IqYTST
3m1OE3oQC1gpveE3zptPKH5OZNEa58358zPGvKPiwkB7ZlStm14vPQl6KvTfjFmdq3NsxzbUfHAu
sKHcnDEXAYEg+Vx41gT7FzofVfjsePigM7LT7+hv2eHNEWFxdugpX/QW2AqEI8cCZtqBycISndd5
HbTLXeCI1jtUTnT6OZEMvsT0o0avJLbRJiqeONZkI0xP2z9vSJ0JztWD2hOg2Ki/vdWLwVz1qC5C
0A6mhRZeZl2Bih+pSxsdWlASgshWQ45on7Docenxob8CoVtk3fh3brF6NgswkSP9/VjpoE/q72+4
x2+rFX5pxkE88E2Yrd7eBbJ6x8EmOCe/I5TQ2Q/FED20oML8gHwk/UPneD/3jREtkgwkEFBcFghj
0G/C0IsaWWAqzqlWNwT3e/qp3+TV7XHrMUuBtFg+Pnrn1s5FKLJgpvqGZmCmzk+nlE4t9Bfjg842
FANmBVh2+iU3aYUk1W/zeq65qpnYHj4RnSLc7NB4sE5gjvqeMWgceOwd9LqRbQvLngdVkd7e6GUA
//yKUUhhEZdosgCXUuRyNHGIiEoAM1iyiVB2u2kG2p7Ar8SiKII+hufyim0osTSXfF46ZIE62Kkw
ThC/FH3+WjrErMiUKBWaw5KGH1xhqs+vUGGiAecyP0GvGfrJuCNz3JcbdNfn+De0qVoTQfpyutD7
hR+gxrwQwL9cjMq4GNRd8wKnGWp1ub7SGIL7SAXyIUZ8oRE91ycDwQfz9OMjM65X/IwGLsP1A/Fk
fb1ewHnT3TVCwcHHpEUgwHq2hrSmu6P+sYf7bnfYQR0d03b3NTWg0K7bMKTGnL3f7zaE0O6ujSFt
2xDE2u3uDNBJNHxQlWuqx4nfce/6/U7FOe8QXt1tIJaF30fbuPmpQVZyc6fz1dXIbmPfN7uYfNr4
Kfoug76hi6hqNA5VsIYxk+MZ9zuWwZjsdjiwDfnuDX3BW1IrrjsNeghrOWIP/tr9WTqh3IWz+fo/
6NRRLyA4FsAW015QH+nFG52b0C3GP/WF3pHVeUFn4Nvb11QEKQbTGBJOWC4h4AX/GJgrHI/H/Z6O
o8cDSyiwUCy/zk0yYKSCoeRhGOrK5mvk2YwLIghmB1S3Rx06t5V+XGHqHWdHCLPOvv6CtdUMrkS8
fpxBjX31Rj2P8e4QKIyNGWbflo7nGyYXfgOhBpL4HrltT4G93ZL9Y7+FtQ6OZzxw1F7/+lGUtGPY
aIMKCR28W2K3+vaEM5vTb5xOmBz4N9b2LVb3E/R4IwKTRLqwt1jUYAKFt6NfkG1Eti+Axz/2q89z
AEOfU9BEL1AF2e9reT+2QRDkYQN3mktLAhctBHbiynYGbLxbDAtu4c+5hYL8ezooFmfwZr3iTaRz
jkiAG2M4088rNB7/LOW1SWcSbG4QObAK0+nxv/99oYs0XdJZG0J2mEJ0NtHF/xQsahTwaKYg2jG+
FcODnF+e8D+lWZrzxmLmJ+pGnpuYgS29PWD2kBKI1Mp7Pw3rCJHjBlyb5kAq7jWNYlA9p6kEZ7HY
n3AGcDwXqij4QGb89UqvAGvkxwdyAnBfzOsArUrBorkDsC2ctaJ3Bi6FfqNwwTY6seRKV32q3H8V
LFRWTDrLQ4dmCfgK71YSmnoyu2bezKt5AZWusdf9ZTEvHHR6UI9lQ8FyBVLhXjQ6guTx836H/gDW
wt2Bw1TYJF9Tg05BOlvsxUDgk/O1Hn5CLxPOa6y1WixowooGVaoNhDUKWw43RK27MmujNBId7/r5
iSUSTUcOarjkLht39UDDAGS3SOfQVz7SIdKIuX7fwK1FMTHPgXUbG43cQdDHuo+qBkH7IBHXpcHi
s0KvOD1EY0JSwGat3GUtsG56ozc0G8K+mJZ0BYRwkikc0dYuzwebfomeQyLhkwV5ElsdxmZs3mLs
yUw3gzkaE5ZUkAlmKHevwez7WstBQUBKgV0LfgVNwhv63nTJ/LOwpkZsRdfYGgKnsvN9YYcWFjWs
NmgJ8MzWiew/H9xb7QS2cqvhbY22yJXkKi79TmAz1u8ZMeTdf1hJgGXBUU2DxL8gPdWre1Zpg6mV
60MJUgUHBZdVDQghIfy4bGf1rMYaveD2YuiKW5BeY5SPtnI8uwjgSUNC44KXxg165HjVG/8e+paM
fgjgNvq4YomGAUcdo6jw4QBGqudOkH1L1lBEnMFOCVM1Jj7mhs2sysYIUF2tFirqWJ/AclrRkN+g
lMIiqnx4Vm2BfoiEoWDMIASXf4fVtQV668EB2UWRWgG84khQFRNIcuLRyccZjGeO0DCjX4lrZSuu
x0vbz2vwyXB1ayoPIFno1kTSg90hSIkh1n/6OBRXcgV85A7d96NXes3tCyyxjMNeRzu7CHvvKGwK
o+hMeTfy6xLaQXqtbQLRgGDQa+rxVw/W90CHPSJEKFCHgtIizIC+BzpZjqup6gAsgVA4gOurzqC2
UK4ET1eFeQTqFMCjWQBCXzrrWEODiCSmvLQSgTNVdpVReCBPNulROKNil+wD5iAeM2+rWeJ7iRBz
V6Bj1Zu0rxb906VZo+Gm7R2/sGQorKNfC0/XGd8CpJXdDLoIJzwADcz2hYe6aqdztQ5M/bO0xkW/
KG/arF8nV6giGScZbDztIBlQQUJ0w6EJUpHH7QEbZxdkF0ArkAszac6H/AoQF1AY8HDoYlUR1Lid
FH+jnxzZcENA+sJcRCVxJjv8ObX4c2IGMx7s1TU28OlagbjAtRqXstVjfdxHDirWX9IcX38n6Tya
tlOJQq4eN0gCe+fPZ0YC+Foh0Bk3qHHRTM6UTcZqLDxu9Ck4DCK4fPRroqKi598ZSIO9apOB8dA/
UxDPF2qP8BOhdKdnQbk6nqpA9eoaCxnjSGvApsmiMtpZTxojcys3dBq3cZNNuSqBx+kgkDauNwtp
Udfp7d5ubc4Bo9fEiLY4nW6r0DZqtcfS7u8Z8q/MolsoUHeQyVAjP2yZPjOE4OSdRkMNChkub2mI
a5PJokkPYxgfNPyh2G1FjnAqdu1hMmt8QsMP6X9uRHiVLaQg9OkgrBl4VjbvIJOe9U6Nj9x5Gar+
qbZh7H+x3sF8hzvB823Kxr4Qi46f0DRNulqY1egkYYtVCD5VzOzScSYrgt35qEAPJzjnQiZly3Sf
ipxADYW3esURp+EOfYDfIyiNj98mJ84K/EkIuIOWL7JfFOG/MnFVqrIp6qNxJ7a7Rkb9qf9UQRsI
oXn28bJa89MtEHkVwZo6wuP1eySoJ1YbJoYZdpU3QAskMtpctURhxYo9aQtuKfBLlf34/QL/WSDo
BaLjgYrzoxNbprD3XxdYtcHQZzmO6fXrSkUb+6lqVm0lkM57kdK9OtJTQse0karUjTLs/HbnIWcJ
PoPM5OqjN+1+v6SfnhmsXgAAiahf/pGx++uS5Jbv4XTHD7sGGmTgV4H2PA6XmlnG4ruHlf73o30l
os9D5O/DPZXYKqUTx0Tuh13bfIyQlROGx5jxBgVrgeb39yhBKwsK5SGI80mGxGSaDAaqD6N6VfqD
2m4SsAqiIXQjzrejXtV7tJHmXIXGtv/HYP77TGmk+uvGFFWrlD1aCHY8tN1A12cZU1IZvWxJAXAi
ZV+0xvL/bGMxtv4+Hh0Rfx0vKcu2V/hp2NWoHMiFmbXjQp6OaubdB3jveaqZDyWq6YE+DJCpHgGe
41YoHNJaGcJ8go2pHjDxvJzqvRQydhm+Gir/1rmfTvFpynHyEAx1wv4Z/kMEEgHEh66Ym8RnZbRJ
L3vlDqBbru0Xo4aWQP8ZNSiksbBrViD4S+nbf92biAvlhufyYSd47xIULBla/ywyKI5U2b1LwPzh
9tBr46c7bgIzzXloRsVqcNX82dZDqWHF5m6BhtXP38/rpxAEi0TQw/6HsDNrUhSNtvYvMgJFBG+Z
EcERpxsjMTORQUCRyV//PdTNd7r6xOmbjoqqbBPhZQ9rr7W2LI6n89lfRyQvk/YpP7Ju24y81+ir
k4J8tkjFw4xLxF5Imv9HUJgMH/jXfWBaOB7IYNIYO/y/fmGazmds/7pzH6rEa2LWjU4R5jLcal8Y
5GFE0melnpPP4A+VY62bwiuKsMVKTgVkoaG2GQWJrKjT9olLGaZW8kirwf7HQfxMIYfJTizL/zED
/d9eeZ6ayCWLM0mQpeHh/o+HF8mPQrnPqnZ7rZexoEkzK108C2K0+hFUKz+KXgr4dFpGSwT3Vx2P
41HBponGi80ny+qex//7of2b2C4yh/0f1/NXEG/n01Rp3k27HZ9EJkW19sGRTM1EFebohz74Y7/a
NdU4HikgVzG8rH3pHxk0hTR7RoPHzstK6AtAgEtH+Y9w/EeX9Ncj/sfV/RX47/2jqdI7V3dQPNjN
uE2afWrPCj9nghSrBUz846OzpdKuWyPa3DVcO/sCEPRhZWExUqe7Bo7PZrKM1h8gFHtySuxfqKh2
atZMhUEXm41yolCZaPfNB8IYA3Plhg0uBSEID0QRlO4UXBguITthwvQfs+E/Y4V/f0FemLFI5mat
8z+Pw0sQy+wRcxye/TBjwpn9xWA8M56HGr4nXiqgzILBDC/fjcOZ9oy017n4LNDs7K9I/d3CWd8Z
eQFNr6/nd26/ZXOC0Qld8R6eLKOwaCXzLUutcKbqT24/YUHeNahW7S5Z8MqMQJhhbreHKNXi8D/O
1p+B/v/17f7qT6QRywHb/tVuserBisevatiPeLCkRhnrTxjayF9i6pVafV5wh6g/lsBeZaD9K13i
C5sgUPTnD8zNkv7zicm2Hi+udsEOkNGqMZM9ZpXh/Dg9PLAcwJrMkgl0X92SwWeBqd78KBwiX7GS
U8fRRGcVqTmd+7ZhJ3qzv4MQ4xOF6yw96R0CRRLU2gS77hrPCgbgz03DrOSjNem2vlxjrcgfBp5T
zcx6/LTI5Hur9ib8vwFT888DeZb2cV82GEKpjjIb+ZIESxc3O0lvQ/kAZ/EHtz8D9yqtM8p8pjYH
6CrSYvbQFMV+b6/H/jil2gh9JEJ6xafJ+st/njtD9JjZPobBauv0bmY3GGiZbysbyJBzqzkej4mf
bdtVvKpsAEPsi9ZvNfG7r2ZbIy9mFA3Q8RPg3sxfgGGAsHy/N8UqD5TNCaRumNByLBRTBtBYPkDS
MedHZFytE5S7W4JCZ4zW8MAx2TRKZuLdIGLGdcqVGTw9jTT3HpUV07P7M7p2s6Jhi7RIoRm4Qzgo
fyC14+plskuiNOVziqEYoDvaQLcR/uN1QmH375xAwPj/79Nf4bVT2vlDGr0JZ6sS6iqKK3SlXjFT
I7cN5nhp+EzAp1r8pVjlvuDYeFOjPiiX/uu1egZMvx+2PNWEAAHXrS1NLCvaYptM7WvitnS+HFw3
MuiBBVrhotYbbnDh3OlhU7UsnHcYRVo+0rDYbn/E2BzcyTbZSIsVA/mGy5Bp1+n1Jr28pdWjx+ZR
va/oox/LmOnt2AYtYboFtIFHFmR/JE/hvUFJJqKczDaTzko7dQ7gaFwTCBzCVBfOiTnHS+DPp6DY
k4tFE07XYliGbxB5JrKnh7VuDJzwp0sBiEyHTIFCuHA4jxEZEf6+Fzwc0Zg8jZxSUqVvFqfDSFxs
jHJi5kaPuVC7w9RTg16LO7Q6WkW7Fz4sYxjvGkaVNbxprfFHercaOeNgpH+PycDg0FvsG1CwW6N1
jLk4iqCfkTPZzs/1Ii71iui7gV63GbnRDijNGWslFBgko/L3SH9wW43JR1fcXwIUIEKpJ5kb49zV
v6yutXlR7sySWprLyJRBvZsL3Y46H4Z2WjGcvPXcSoaZLQoZ5CnSSuqtMl3P16mesLcn1es30Dp/
HCd6D9b2H+Pk8b/1n6TVYYu0MMHCVWTJyT/juvhkObqSPdqtoGVrRrgDT/D0eOjN3aCLf1EWbqIc
qJXZ8LJ7wQi57yo12iL6J3prH7MDsxV1/Nd1ATpZhjAWQ18zF3UFANYQFH0co5LrtHTulqhrevmI
Uyd0RvENFTDodk+mkVK0bJ5Gsytn1uwV1NlBKJdkSAuix2v3fAVN2alo6p6JGy/YtzAyekzM/Coy
7rnb2JnbVEtlJcy9ueJjxxpz7+1on37juCmc+to634ncEvtWv6Bw5NR4D/5YHsTDw2ScSPiI9zO1
/Bo43xNBh2NJykaarri1YGINqiAVqhIzT1Ws1ITwfeFADkEkmEA0MgMi3UwTwjrk6gaqTaVFMw8W
XxPkqVVddTl2q3JRJK3atXgRrNB55trYSRYR9i/ObBKU8CSWd2ggMI+wqVGTQGl+u8RiLMhrxlKC
IzDqR7+eHkCt/7Wg/X/NfH+UCowh4ASO/8rr+TQpYT9n7fYOh2MOWUeLt/DWfiZEEPnSQEx8eC9w
RMrRHp9GdWDIqj0l7IeMsHlhtSrpQvfdzxYymwwLY46B//+dnf9cwj+TMxMSlHzoOqCw/6t972av
PBtns3obCQ49plT71WSXQOZJZmaWHhgCP5LTf/zOf/fX/M4ZlGgZupUEqPzP12Keyf21lUSorPFz
lU0rq55D60dm2n6nCkP9+4u6DJ5ne6ivtflBVczZksoeVrjbKHM1LZyqnf5HTT7+dyNB9wDHFZb6
eFCP/fWwWnSwzyrK35is6JNu7gg0TPVM0OSRCeAwepaYdJwm9ODvdKqJOZjyHAe0NjP6u/WfXPV/
W+VjwM6yUwnUnd3rtAj/vEfj7PN8zsfJexu9RCqWLrp9RApCuVl+5Kv+mtTO/KOsxTK2n/OGvy+N
5+upFc3VHov1fx2SIV/+dUj49gPpWIIYA8z2z4uZv5RrVKXDA2OANP0qHdhQqI54zbU3OjH1P87H
8N3++nXMGtAXKaxVGXaG//PXpU076dLu9d4KWNzhbSUsu6k9Rr2DRUVuz79wyHzAYhS/8k0Crem/
xufiv8sHSof/8fv/CtsQfO8pbh7vLX5DPUza66rqmdDF6AOXV4xh31oXip9tkpz7iKjjjMcamfkN
WSjdj73rxHhvU5MFNGOvF3SlO1TC972+1VeTfDOP9f/7brGz/d89N9c7oZec4hYuQXz/635l824m
1I/3Vnkti/6iJPbkvpJmRoZbFjK5Wu/9HrKDYMZBZuKgrImr3KFriu/e5UWJGhvzz3LS2qWgRw8/
W82vqjnU3xPNnGAvWGvCl4nHneOluSUEY9KS5LS/JQsZamw39Td2ZWs+sCdndfZ00bDKAZbXroyM
qZ+aOPhOC+opv1o8D4nXSf49csTESo+PUu+wkWjq1TvRrz/z1BTNWsMWHyxnajWlipnqG39jDAIi
rbr0DE8lA3lzgaGMw2IIzKT7DpGexlijw2cDm8ZgvEcVXlmp/zI7/eFBbZRNUQYhTz/owWH/4jJX
afIajdRE5SvVLGbQxrCf8sE3h7yzwb9MxI58ssBwwbjyOcl+5CZompyRc0dS3WqPQz/w/cqfWVDH
Zsl8wssXUz/3C713i7CgT0utUWu0g+QIh0Tdc/rfHEXWS+MDpp/VrDOGj+Z4ia3F/RHa33jk5v1C
uepPsmTrvZuVANfxquNxGx2SPRMdIPsZ7bX2ak1B8knfffU1pceB3FwFLYZ6FSj2fSHq9UwzOavU
2jTG1KmHF+IiatyZEy1QFa9FfRzi/zv7Mee3guG3CS6TMboSzQ5Kj+cBmlf0m6J5z837WbzdS7UI
JPYlaI2oxUZ2jF3RjPyOXtHFzGSYzbzM5jtnNaJPqfUyeRA0YhyfzyDIHr105QBpe7wHhYnTQcj8
OU7XnwX0JCN2mTkHqTE3s52yfrvIyZaiXSyobdufZ8DHsP0JnwxyIg3FDuqq/4yGP4/egxRgPtZw
dMUMQK6wFxxEarx3akRfVQ8XKzGto2g2rwBdJzwjt2CiZrSdYFgp6xXOC1iVg4VBpoKIeKaKqGm0
MLGDYTVjeKlA1M5Ptcv9aUMKX5Z9TEI0a8Oeltk2Ojan/ldZVNvKU84jXF7eqrJuwscG1vT6hSk5
ufz3ushXc3xQc1YBpZc+oFmsmJonX/kXvZ8vnCTvfnyHcXA9Q8AepHPBe9XtB8OYZM/hf8VqecJ7
Ger2aFtZc9O8rzOng0Bxnrro5LzSqh0jdrgv0Pk/hrQYb2KotzvhlPulTyhwufIZ/cIZ+ra4z5bK
5gMH/rf6nS+fbJ1pd2yXcvsjBZe8pzBavbxq91w/9jCTFICSzmuPUG2rEJwguySLapVvqeBSpz9l
br+Giv4KP6EEWRaqGfZ5mKbye7CAtueX1yEt1QpQiyUzOHdQ4DD+96RuKBQ/MP1mao1+Hf9HrGrn
VIm8ngiUlZtwekBWHNxwWv76t4ETj1/kb/6V+yz3OrUuVWLbmKAxDOymIYasXWpNj5n3vmDaF9Xq
Yxed8gsic5rYbJke4t8CEODucSsglvujQ7+anB5rutJIFc8UiXwErzjND9kMNvH8W16+btx+ERef
uz4E0ltO7HCeh8lWLqkp48NoWYUtKiEYVufMeS4wOFw2N+HSrRGfU4LWYcd71cIjzSBu4rW+FLZZ
MIZvIZsJFEPMCf8sifnF/ub5q1w+p5yfSDZMFH+V3/736U8Oyk9Ft0XXFPbnyXocsvLakReYASxk
VzjnbreZb0F+XiFDWPGjTliC8fP0omB2jm15Lw6PfLwWePfFMLWf9nOXrmY+13QPoLEY5cp7OXOn
8Z6rx+7q99a7VcdjUzrfgzq8b3Jv5rFoI99QnZeX+wZbjVhBBa7inZIAVh558etwLmmMtT7E2VJ9
hI9ja9faaDcCf4Z0vW8c84UHsi4c0aZwlB3E0qdoW/HK6/zL9XBhk4XjtYZy8MaYLLSs8bxCOMnX
k0DAAae2B9bMXM31xkUJtCwDWRew7eWYPXzShCvCbwn5dkFlpt4qQuk2u8RmtcsDyRkK/ucX/B54
LICXXrZXNgLLxVYf52mxusk0ZwsRSrMRbyMZCryyhgd0o5wS1W4ZDwCBX/hscluk29JUrKxUvfbr
5JGi1FmnQmfgsoqgU0NB86DYo6yFb6BiTKb3RyiAsGYKj7VoDq+W+6a7G5s1gYP9j9cDDuyqfALd
mwYVNE8HXa76gB60mXwpT/VlT3cFVB7PRP8POlZAsidgQ6/hbhhiGG0qj7UIrJNTE3O6xy41eavt
Go73eLCnxuwaaAXuIVvaNuXXbBkZD+KZObi4qtNDIemPL6Iky2q7BbgSBlyHaj/aBITRw7peJiBU
hTa4JEsu1ouxW/dEapqU3C6cgPZw3OvNIvo+okNI9/vWBMcaQ+T3Opc8KmgjqIPV4QOVj40DMh6e
Ov+Z7t+TgNZx8bCLn8htjo9IRWBhehNt7sbRKvQE7fA7xiCrBL16s8uQwk+l4VEp8STZEJ1+bHDg
FA3JDAQEEAg4lY4MZJc5n12/4PziBH3IISd33MCrHpo9wCmG2PIg9Bsvr2ce+HvJ64LyeRv7dBq1
9bRCc2bV/pAVKrXHRxuQR7/z81BJVa6JJlPxlQ2te9Ag392NEXk0qoGrt9rbEexVfTLgdzZgq9yq
s5BTEOmQVSw2QWGgqL2sca4lweQy2okQ9eBTtYu5TvUw8yQ9xjPAnZDhzaLQD3wPdtzBsmA1qEOP
n3Nd5VRLzrCvghfsGDmILh/0/iE3maJhMdVwySSTI66m5hkWlCVhe7ra4vYOK2HwzmmhncWFIS2j
DV6OeZjbsgUCeMx0kufDm+0/MpX8cO9rnMf2vP9XH4y2dSc+iXMf+zE3lDJCObA/y/5QQKxHXgxZ
C8Vuebyu1p2N9/ky/75uBB4662hKZyXCO2C36QZVClgEY01IAZETTcwybHsLBHcL/+Ygrg7vxDoU
IdtZ2Jg4AyuAfOJdlKlaruKfXI87dcVxWmSwMmNDdwRoImwxpWfWEqQseNhd9dtwSHJ/zUIBf3om
e04Glv2CPSN8PX6cGgOvT/WWAGXpfMvmNlrJpm6KUI62gxndlcD8cYdtQI0JesdmI7U8xt7kW1wI
TDauNi79rOMCbSbvYrPEa6E7k83YnEOvjwxRN2uDbtWebO8OmeDuYH2vxr/5cmp0IWK2HdzyqRoS
28KPO8J+LkRl89yuXrvUj+14IxQmaIbahLJf4Z6cGjS7Cg8caEOTYYYNZO7EB7y7VcjVBpBWGls7
g0tLVC37em81/2ydebl+sSqv9dIeSRDKZW06UifO+IIxLbkOksZ1FXysaDF3iy1lBtsaZoPLebqM
9lRQ+GsWOgzzz6YC6uWDWzM2KoJ1Gq24chyYjzVOgVCY2ZE3tcQS+uChOHCGrV+cBm7TDZWTUbgo
pzhwFygwhbpKTNTs7aZzH4voEv2MYYpbhIdGv36RNWV5mWh3HhKgZmOPTz0M5WTdPUyT5ZHvidos
R1Rlv4JW6rxkuXZgIAWplGVqauoTa63PS79u6wUpmt011Erg4ka3lGz0glpJIRXSgryt0n+aI0eC
wAcZZWQtYl1AlaGr9gwH2MpuF9G2HPgzKwLrFT2XrA55SeYzvgd0lxXxBQKmCccq119OPlZ1c7p4
4dRzGp/ksUp3lKoMCIiu9zXF5yXZV4vRvixXe7YzafQk7Zds/hmgTegdiTh8q2YC9IidhD0iBi9S
+wHtXFhg8z/XQcEoIz3Bb3+pH3ukBXx1yibpQG8v/uYAAHD9a31Xbr4Ytz1B4glab2PChhdFE8wR
10PEjHeFbjyXa2UdGR8f2Df/nb3s2pzO1USwJ7ohZir8gdrpUmN0ZqvQCe0Q2oNWf1v9cYDtBJ3I
ngcP0+AjH7sKnPSnJrsF1RG+3XqoXPzxji4APHCTGP1Skz2aR5NsykbuWQZp7m5wEYp6k62ZqQE+
Wxzn/DI/pyaUxw11KtcJw2H9hNh4aA+Jg0T7TNeger1xX0Y6Xr37mcY7+zLn+mF4ziu6z03tsj+V
/5UrXj8QdiEJvHN25GXMZlr7reM0c+IzPuZ7T9OT2h5uu1fEJDjpvVbtV423E+qTChn8LoXCu+19
GiNCQL0hqN4t6Ortj2R6qATkJVZdBYEWKLlFBOYB4U2N9+nAcAXzee1bWtEah5506kRtVq7pJ9Cu
kn6uFj4T7I77kmX09mxB0QDFMfzT35DPkM3g4f1kTRTlUMToFz7u4mlJy4dfXQhZxQ/VxIFUwmTn
Ojbuqj8PovVrIRyBmdLv67A3Mk21R2Nmkh7EEBJTrfiwlaCTNHiGT+P7bfKkeAvhhk2NabCS9Bfc
uoVRMwlB8WKUm+xSrwC3FJj2UzCNIRekXnI13txsfMuCWwSxYtCyvD56qZjPW6dZkt/YEqy8xMHR
p1I1id4VCFjXsLqfcGafZmfw70sYsPqH4ZcDoOq89NZm1raa+K2LKS3pcL7PtWoF1OqMIIkNqhZm
DXlmzbCUR4ps6L352TwiC8PhGQIMOmfxRv3lT63qUF+8S32BHpqYCZPaiTFzkIJPRHW2HgXMoZEG
REGzSL7YQHvkYxtvvngdWpLxSjp2NnnPuLvM0xHx3KI9Ks8F3GUrYCgxtelRAtwIkOG8IsqhxXMZ
kNk9TAMOc9wM+bYMjAajFIOlUfkW5sDCgB38ClmqxX1VtefSUD7b0quHkfE42M3Xbw2/JREC97Fh
ZBzEmkzA/O7X8mb0q6gsPXOsnvfkAVJN4t5gfikcWb3HP/3MdWx2ae2g5K1KdTq0O2ONqdQPBM2C
LTvwohnMWMxIRLYPaqrWw3Zdaa/DPMAAiKkRX/6XkJFtheXMNfx7yr5tyM2DPJTbzX53bUhn6msv
nWI7oTQFLBEJklhOImN7Ukr1m/lqNVRHFKYVYe9tXq0OReauCStQHsmPN/cVZdlVz+2RaLOE4I+Z
Zqynt+cu2s22Oe9LpPOyBJrEdjQNAyVWRa7g7DThx3ofoEIf59RqmjU5kcjRdu6K3URVYU2vS65w
NXWyByZ6cEYa/sPTelJ5GfNtbmd+ZxnrakmoyXz5AKGTzY5IoMLhfBUltND86/fPDbOykI2JY5+i
o3SfS/bukDepkX+awxs11WjZHmEo8hQEk4O/h/WhSYzDjgIbY9Qy4BXcTDUCQ/pbu1GvstmExE9t
vfh6GxygxGKJGgZy6/sOpukyteof2BGcs8QebxOozyPeNrxPcZEzMwu1oD3UxywUwbsOqeSiPar2
9JSEsUZ2V9TFmxbUMKzHEhdI565q/nOXp3pO3clTo6Ny78aX9gFnw3mrN7ujsKppSgPNT0+CoiYs
iDRQjYytzmg2Rua/vXtpYnr52ZH+tKs6olneA5tR3OBzpA4MCL4TsSEPaFeOyRDpukC1e/NW/TRv
9WpmPrdM1R77+Ib5TqQZa94fM/epjRBiS87ojKncksJJ1hK/pLev9zP3fmlH2A0Mr3jQm7XJJ7Hb
SBn4CO2dBS3a9WiRgapdPMxjCrJxbVJjEY5WE33B/6F4c6bLa8AoUo4/9eb6l8aaKP/qIDdQF/N1
ZmiURF9ZhnJ/ePng6LGxmrSS7kRDPrw89izBjTfbFZazaMggz7D1Kbc+ayFMT/cNuJq4n2xcRjKo
PJY1KorHZaRyHF7wLO4IDBVvumBZHSVt4/QGzWOjK9r9R6LKoIhbk+3ZOFIMr01zW5kAeeGf6gZg
Rcut6re3hN9YBlMyV5+36l1Sg73m31TaOkCqYF01URUWikHoGa/muguHobIlFPvVpfLZKumZM8oV
hnc9At/UuOoR7aoHRHm9XJlf6wnX1K2QnPimyYGa/cSbeUOXPEHa+XHSDS6TJCxkpsSvCrY94NE4
TLW7QsOqOx+GpR+zUhk4xVSomUua7UnzrMHV5SMj8lQ1qYHQpkVaugP7On4gAnndYcjvxS8qH9vt
cJKiBpga5sMXvIplDE+CRKODBgjWZ4nvgNasn8GbCoct5n+ARzP2X7yg5wT32Kf1WsWbq8O/YwOI
vdp8G1/YigCup+HGrr1oH0L+B1aOah+aF++9lJ3SuwfjG341YDX0iBT+1qH6ImxR+Q4gZBYIfrTi
YdohfV7rPTq1tcgQscFEf1TRjpvFAVaT+cAjctXwUzOL26/K7hsVhWaOVpArad4uyWbUWQNAbMrf
dwfAGTJAFTwXRF+u0OMpiGvuBEoSAIxmP7THC1oV+fZHu77cKWZPO45FAFgKB0Y0c316WD2+DjAC
ADNN88ONJOhHhBJ2mZnkXwEDGQAJ6pYDfmJX9D8bdlt5M4NIbCU4B3SA2y9eEg33YoMO0Rl6NhDt
0ctJ1j2grXYlKmrxtwgn45SuGOIjkF2KmkB7OuTewiluPzOVv3AFxCoOHakeoE3h5uF7YaDyXInr
z/eb4n9SM0S/7xCOWiBonSE4I++5ro99KJ25BRTmm3zPtkR9aj72rV0YCtom5pPufUtDC2IAjyG3
J2Zq5j+Kz1clc7LpFZT4vYUAXmnjNXauW+a48VhjtmsQIguTnOqhh1rV4CSDUzIXuQOXVQBzqct+
Y6QhPKdsJ7t3yA6x0ayjLfuIC4CKC+SD6AZwgHFHqZ3pVFgiph5yLQBcxMIAfhEIM4A8Mw96tviS
udjvd4v88OpUaAZVKNhXf/ydeSU7/260/MzMtc5LfBwZEIHEFC37onL4F6xnjUq2b5J/BngnIfJL
cQ2glZmEiZqu2l2Er68/BLrdwyWCcMOGGCU9tWid/1KtxD8C2xOz7Qcw9YEzc4Il8dhI9TeBxT9C
4ogNLrgcGx3NK/GFQczp48AspTa+jQGSqAGO1Mdu42U/rrKl2urM+lBZOLk1jdkOGoBttn9uJz+f
Y3h1wGIJ0PeXEdvAP/cdPSElI2/D88BG2ad6u+tjnyUFhvx7X+DeTKoxJqxWmRgcdqwp4OnoCm4/
iIPf8AL1qzo5BQh5thg+LDmV6w7WEEJjvspyBsYm6tQ7sp2iUoeMh/wZ+KmCQSjsiAUuKi21XjI0
Pbbwzs7coNEGfw+0XrIGwkHiBezgxzxobl7tK7/PbbJ6U2+kXs1JIqjZ3OZ9xALxU+u8NnOsvNly
N/QbzBVoBDV4IBZg5SZZzM8tWZSVQyaAFfQ5vrwMrEQxV+iCm9DeEHs5Fajqr8b0WIeDL5g9rbSZ
y54+82FUTBiM2bK/9eeXMQZMoFDpzXY/oiAZbdihaj3cyKQy3L0O1IuES2oWdSCdwCsUzNyWFp0F
bv50aRYhyjDr0ofypNU/C24opJahNk8CSYeBUuPwbEg/5fBABO8JkWXLaZniZw3eDEztCSbbUVln
jBlsY1PhGZQut+hcnKUFvzy4o8IY2kP11oU3eaBewAvbPhyFlzSApNW7QTOQOzC6WBABuDAq8BSn
Twd/1oKH3t/5C7rvGy7CODBMabd5hcpCQ+URKNYEuckAJodTdNO5NqURK52ae6dg1cOtSOyClcNG
oVhyIFva2uTo+fPtOm7U8yLdsaqXsDDV44m+JqkR2Nfo404jHvNVRzG06azrCrHS8blrw8d6vAWI
B9GgdsDegGZkmfgMaWQ357Achw9KfAnWO4QJzHI79TaEu/XkOnCKRssFeI8vMdEwYPcxpihY9gNk
TWA+KuHTwWN+N10ODrSatLAad+4qYHfL6/rlkq5lbaYmW45a49/KL+YbtE9gdScQRvetsTQAEt40
zCAKjna0/4kRwzrxJjpqMwINBwzaCue6oV9EJ4iO3c1xViS65hwMGMhWTNwX+SMlKy8/g5EglNg/
quMSt47NGRqnFwRH6iEK1IDlQ+pATcmNkfXQ34fcAgjFb8aFbeUUAySKFHBgCx3ZseSwJ91JVcWP
UOUXTmQ+Mx1REksU0aORSnm+XoLbkIz/3dBDM65rpiAwOm3HRAjnE/dzyenlgIui3VCjEDh+qFKq
Y/R2mXyc2032I++F5vdQLqPtYbQuO27ifODiQFgu1Ls7C8lekJu+YiIZRczMQq4czgIRwRWaIZ6C
tBvxTJ0MQRDTHnoFWRUBP6LVfamwwimEkEU+1584SZ7LbEiGyfL5RR8W/AE3aFIypydTMtoptMbj
XppvnRlD/gVOBZaKyVPlKDyjE4e5UGlgolC+AcZbAph0SClhdxCq5F3MKmpV2mcW9p04ENUHvjF1
/PpuMOd4s+/efP9kGtQblwNz5yLTXXuU95vYzDY90ubROtsMgRACEWPuoSHvjCB9GUCpKsed0TRv
6aZ3u0ibzs3Jw+OZ0xAzIi2Xb0kvWf65nRyGkE7h4B5YyzEkYTBoPduXYDuoQysdlxu/avR3eo6w
GTniERTRyFxNaIL1R+2HGE9qfdDjmcqi2FBiMO22P65kY+DLMBPhG1ouuAx6tJjOtHbbLV/1YFt+
Z5Ybisc3FVD6pVxYeWPNAxaYaK9v0q7M+gcWBhwer1tTGSFlMkrKj8ay7hqwltPWWs+H7rJ/BhMj
6fTEif+zEozIT5bIUhsmN5fHT4W+YNh6EG3f1B0zPfnhEI6WDCboPYfW2uHdwvISwx2GkQbIByxk
yg61zaid4bKJxxXUvGBCUpjCWdXiTWaOoAHmKms3k8JuU0uYL3FMEii3jgzKHnSzfB8DBiVZCJDI
5xHY5VW3pquHt6IYWyoWbA48lrTYBlIFuKSMQoxoMZgIrt8ZP5NCUDPLdbPiZjIw0Z4bifoCxgvQ
2KkESmitq1Xqd8qyye/9VNwXc3PgZZNmrwMSyID9iMfHSvRJrbzz1hDG5v4z6O5MYSasBj3AWYb5
xq9SM+swXbBeTMcGJ8ICQJ9Z1WBJ+HE4uyOT6hN/3QVX0tnysdBu9e3Ok/sZLnxuY5RhTTfCb2Fn
FKyYhW0+NibnCW87M4SGiBL7SDtpDWRw0mnw8EAldcjAjDSwUHNmxmwxNdhKZUTbnnvHpN3G5hkc
SugX+e55BwTVcIyawcSOjJguZPbRmDhMfqcv9vwaGd4ck7BeTBfoBY4wDHmAM4fCZWzKyzY81IeG
io4bPcDspjxBazg+hkz7NMAhi6WW+GhIesRGlCeWJBrM1udU57G7MGgtmjT/joS9NcqTwO4DnqYO
KoZNU7uheq4Pr7k5ZwuJxqiBRoxKT/5zR/ObpIbwF1cx96hb1zIgarbIvMlvTVt6SNZh4YUoLph3
QwoROwrDO7TtKSmfcutE7ut9QH8JneWKn5P0kdOwLExFFGqPdi8nhCTs9d8RDiis1hhmmvs6HJno
9w9CgAeNWbHIfMODizlHTFTNuftxRRZ0WzBuD1MUzjAnLML7VMvBQZuFbKFvH1g6Y3OyYQLGiIc6
pcer/uVWP7zI0AIZkq96ltSZV8ksl1iKbdgzvRipcji/TQiGvIn5SfHGDpP8bb4pdQBaztiH012t
aqfGvoR0p3+/uE68Ax60lS116RrVuGLQl3X4phDL6wXrBi+A+hZGZyCVzY1Zq4m+WsFaMBzbsf9w
048OCE4HNMOHzBjpBXt4rVV3pK6c4e4AbMfudO2+j19gix/4zsOzqQ2wYUJmS4V2fwyhhBNUMfjA
e05D0M+W7QNThYY59umz7n9JnueCYc5EG1PTfPTMZdI50PZN4QI2XvyOmQNHfKfx6TtnTLMeRmsJ
JHw1+yY0ee9d41Ym2ZyJbGvJNzh6i/FePIlONohjfRLFjPwm/FYqMmbJRYDAr1z3+94+xHAQoSYo
+nwlgbWxhbxEJaHh45wFNLhw+bFNA1Iw3/712PDghnkYXOXXUOj3Lui0DvUHooQ3AcghEbusQqDq
U8cg1OahO99lZ1IYmMWxlbk8fU8fbrvBQ2y2na+l77fI0zZnlcvYeOQKErdPCWY0kpuE6rrdwCsA
V8Xl/WtmsDwRuDknmAGlMIOebQ6R/rp9zAlTKYmBwMiSz1Cbp41JEkrAnFoDGnW644I+67rUqp6D
MrflG9MLEVay9vCnh2qT4pg8sHsuLXuB3raI3t6fYY1hfNziMoZu4c7VDyqCw5BvU8CPS/VzP6ew
4Qpd7Blv/j/CzmNJeTVb01ekCCRkp8iB8D6TCZGkkfdC7ur70e5B16muqDOpiPp3ZgLiM2u9bjF8
whlVTwX0zpdo4cveRB5TsmvBmxiiqzHwEzGQpfJQHg2K5dxKFdhOuBovk2yJirhyMUIgiWq3M38p
jidJXBOdbAA4UZRkZMo5MU1XeUU9jFZWXgrxJYqclK7MeyMOducAlaE3/KoDFDqSqbNKXtB1clXe
6yuCZc17FVhraP3/cdRkiFRmfr0Q7rNyoRMYGnq9tm2ex2cFrO5W7/XQb2f43HsnHS+hvB51r69d
8qcSWwXH0bYtXuqksg1sSOGSJEVItvSWobrilmn2dfQrFtbsKuiL0rC1CF+ai4lvQXiHjwBgyudO
7Ef90BE8A/e+K97BUoLKBuqe4ucdbPwNFT8cEffqdCNORw8buaHyZPrnpoV1QTRCal/tirDBpF/w
3RE+thTXcL90IdiZ+ANfcPro0YuFMk1fPYCE8/lUU3nBN4mgprYhWdFPBv2tU3c3e94wOPRRw6fS
OuV1vqaLhBrHsHbVV3hz1srHfDPbMlPoN4RPFy/P1DIcxjDzUO7Uo0hGXil3P/YID3ebsoFrw4RT
P4oD55rX3YSFATAzvSBUfe5FTvfZvJ6deemX36kb0p/FMHSdvFAIyeI8eHW+Of/Hb5GihkMI0k9s
fX708aAi11O995HzOXJFLt2XwJvjFIHGrA7dA6TlzVNOJLP+fbsj5DVLO929SDnZvanlz5xZNZEO
KA699/a54UYAmbw1lxxKpTeVJ/8enkiO4SslaPVYo+Z6dJSeVvKpLBGQ9TNOoAbyEycuE0nidXN4
PxSyZsZluKVswfzxgQaPekDdo5Lb6jcGKyAptQ5UJ+h3xwXLDm8OYhykRWbBQ+Gwm0CfB8K2+UYj
58vKLiKKIHwrz+k7dnH2E3X86viy2GJuskcUyUk4bHFAhesx2YcoBSDEFSwpx2S0DsKJI90Kr1xD
qwoN1/NT4+zjbVEkUPEgQ9nm2/jBE58qKv7IoplNCZINcSZrbIpsXfUgX4qbdAE+Auce9ovgr2HB
XGaNdchmzGXmN/lGPH1DogKylB2ENE7hZL9nZivFDfE4V+Ouzp0LIRH7E9w4t3ux7OEUVTf5oZfj
+XY9HaMOfPBWD4WAHoYjh/2rUgqylMEk9wWEN4glofzIBKRDeFSWrIY3Zi9/CQJUn5RvqkswGght
+ljGVRWO9JUcXu3dR0ET2uWDdeyWx25c1IBPkvVG+Jn/had+5Q/LydKzFji9HtJVsi++B166Ixxt
GWFcYsJ8brLlX/GjfDMGwR5ii+TVY+HU2/4+AMAJC6BvDrkCjr85R9+sHc6Ybf2gsvoNr8ppvFOn
sppjai0OrvGVnR81JdRkBSWQ83ngmaZYQ1n1+JrbZf4tnLI1SLpDeNplg0G0S8wCiNC35lv5EkOA
udhY/VV0E73yWzCjPYcl0Kf2StodNT8LRL0QvpOaChNP1hUkQe8m0kdWmBoF2AdjlGQNcpy39ANf
WDNiBqdYYs/u0ZWBZZeSXsLV7+0D+XsCTf7RSB4RbYiEjwrWc0sZOPsenbh4M41HQg9R2G1zKAo7
sNp+o+1S3wOGqSa+6LvD0+GiSpH8JcGj786MEfGIqDAmPnI6I9SDHtFzBURqs2/wpiiskbtsclkd
AOxttj6yz6d8zojEfHZLST7TJQzMAAM7I0FQNbM1ykLjNAE/PRcmARXDefZ6Ms2KyWnm05HIFEZr
Jqw52TgaA/DgJ9r/41PfdKHnh8s4OcwZEItnCjFbY8EeP39lb945MTSgQoN6i1ioyHbNdD3/4Ogj
EeXVFRs2Tb7B0HdNds/nMqaoAc//a4dJ0CGfZwIprisfXJhpP1DJv/N6EpHQC7P1uNzAIgJ2MPNF
LBUBzR6kGX/X5Ca3Yw4hJ4LuvyT7NgVdJ6j3gxNae+IK/QdsB7iMzUjz9HPO17CRIku4BTtGJHE4
PXmOIUsOOPsG+kAFVvz4Xs5dxUkoe+k6/wrIczFzVkrB2f48Yx/NV4Q7/T41N0Id0wLfLhnWoAxW
1t1Uph/7f9gkR4pgYDAMbtTN8NTMdQmsnh/rzAEQEd2s4lAND7v82iHnwAV6w96areabutt2xGSH
DDEDO/nnPJZtDEvRXjNnH0l5hhkgVjPxusGO1wygWEbfFYWOv8yJT1o9DwhvkUBzfc6BtSaPYe29
X/qRozrZByGGpXyzIP+JCXejO4TH/JSfsrfbmfhsEZFTIhIWQ0LtLyJitbF+48iaqx4dTBPvRfUm
YhDCPphsxpbZsG6TODUqdgahe+C2I0A+6rxkf8K+x6U9r81q8vSY4iU4cxmEpwDkxok0d5LEcrsS
jCJgHVn0Cq7Id2vrFWFPhA1LfK1qa9giqcGDEjIxm1oa5UnbPeEe4BmCdBmGACF8AIl+WahpzPTY
kaRwGbBx65rmTw1XcZxab7KD65Y7M6YIqPIgtBu5bEx9zt4aFAkTErNoC+bHEOrOg+3tgGVQwazK
7UM0uq0sUOg96edVwFjiHhahKOMGfAlUiblqP4XlIAiHXqNVBEwU4rdj4Jrvg8yUeCmg8AjglUq4
yk5D3ZhkS1mzsQa5DJOzGmeHeZ1u7mFoh3PRqXPkvGC3AyMDc6DkfsqKonMDUfR7pgEF9Cqi7Bjx
HK6rHlcqiceDApo3+O/tKK9L0ovasHPnb8ks/OOMg2espfUMyHtsgPGUz1Emw7X00mgtB7PlPOcK
fvfjNhizS6Mz65DOthcnWY6MauKWoGVSqlP/REGaYDzIeChs+QAZjeal0sMQZFOaf3QpUk8kd2FK
Bydcn0J9yEpPrY1TlDMXkdyomFHWPvu4TOi15EmIjgcST3DfoUj0cYwUmR3T0Iro5ijHuoALDoCG
J52p1+kb91tohWeIi+DPl3xH0gT6EcmM5f1szKwIiXMQB/uRabNsfrlcp9WMdSsvu+wUd8JnNRbr
vE19u03EZdTid5S35ROmYKjSq5ry0YRDxid4ghNBJ6XWKFP59vRCfOnGeHoLb0/o1JVwHXtOoBbu
Jmd8BKpulVIi3fFx62ZfKjkR4z2QQEG1LmISWgR8hGSpSgefndAKwU/QopGtOiuKuehDHmQ1LhOp
OI6jjvk6PALdTv+caZXVGPdomjTYfYWpuGh0Kw4kR4/yg5iqdhW+j32eOK082zU6aIP8XdCjPBnI
LutHKUch2yD/K65hOlhzQ/RGrfUwUf+kzEdrqvUhrZHqS64PtCTzolpi5gNTkwwI+7a++gCNdRdv
p7q7EbCgtpqZUmw9+XHjrfqLnkNMvWU+E2cEIquIZFHL1hOesR0383M7TUcwxPQiDKWn18ZGUEEV
k+diBtp0YJhV1CJnmQNhK/Gx5DSoZziOYbnr5jjtmSLxl5KOKrvVlkZHJSoytUBU4UH0JjP1fKs0
V4WZD+38kh0biUCm0DcDeDGlkrxs+DKVCoopPav9eYwxAcAUogySmDocjKZwFGPDTZXCjSWq5UzY
B1r+y0RsRyaZJBXQUAryQkNv2eLIeRPUwXylu5FAKJTDx1xytRFfcgnE6TNMXWsPqbzSJqk8CzyH
Ms25JBo2kvEsz6r/PrLwdn2NAJFpYaNfemHDPaMd8qqxC9BDNCNEfY/PGTjbfI0jIK2oQ4TI1tgQ
M9ls/Etf1AdB7dDHdbMn43y4HcZvI0eorLlKKS6e3MzyUsKWgySsxpC/GZBVF6eZ3KBd47QzMjBo
0f8SmvqbfNSdITYOYLHBGKbxuQzV2VpGtJWOoTeFQcm9nQvUA/OrOsmVJQazc+9qnCvcthliRQW9
VsI0kJIxtWHvVGr0pYNaV9Ffpas7v1y2ausEwq+EiQhQcomIfv23Plr1Hb5Wtvp2ZeWv+eqvC5xu
Yc3SRfg6DqypAgXhOogs7Uc/qbuOXQYhzGDvxmpEUnHXUzcvbMSG1LkbVKlxSTiaBzpA/k5urZWD
9tMtAPW1w1wx9YEo+nZKctiV0tVoV/WdrBCt3YLIxIKpCmsRxcERaTwExcL7U1812QooFVonh64k
8Bhpv5pb+RNAw0l8z28dnYhY6EuFL4cGyvfmB0V0Jl0EyI+5NuaL2w8EWIEB8SXpjtG7wS+Wg3hx
THOrW+ASA15PSXCD0v6Vjoa4SJhDi/7hV9gkW+HAV7Ch7xCPyvHzqn2Sq98t6jWi+FPPQ7ngnbD/
nuGFh2FYJFkZ1pwRedtatPVT/kKWbTOGnDHtKzzNNglsY+7w5iVEnJiD1qg7CjIU1vVSKjCw59B6
tm9BzlfHlowDKtltQaQmDdUb3ovU+OL6vkcuhyS0yVkYP6an4CLObEmMX83+ssP7xn2EcGZ+yz9x
mPOMgDG1z3/GiZARR8wGGtrIuv2TxnjlTfRNfJre0ZMER1wiPKp8PRwV3HeD/fwjseILZ796FTaT
mJ0pVlh89S2AjO4q3BOLvy+PkeFAePvQ8oiLNPVPF4fRYEniQl+4dyjA+IDDhvEKLt9dcu14MsCQ
CJyASnVOxCmtBGYEnpqo5m3F2yWUIbIRw8SWdL+KcA1g+ZTbjv6Cj0VZtJbvmQc5JC/765xSnF6U
5MOdUDjwGTr8u81Fv2h+vRxYgN8LerwguLY+klN56F1gGN0GKL2oWH68mMHWTI9AQwLVh6br5jZ2
vqLkWKvrFj1baff6lKkiEChjXHhG85WO+kbxRmFlED33XoZ4DprflApliopWceMuMmiucDmJY2fm
xSDXaIJIaA04NfuL4dAVlMeSU8XOtd0FrApMCFdVjO2KHpOBZCiLLX42+lZo1sapG6VXuL6vQL60
h2sfPmyGogu74KOXHcXVtgpKPJN/F3JmEDjTKj7CHaKV94nhXQa4JVCstgQ/2wOFCzPWXU4uktaZ
9GAL7eKFmW47ceBkr5Zr8MEly+8Cgls8ZkTK65thtJhUFtgePqzlNZyCRqkVztE6YJWdw/0bFdRN
W0jYLDYYTyg5uYnxT7T78kTq6649KMsJl0CDMtk1tCWfjEzyCTnh5elf5xsJWIxAWibjXSR7G5/I
kjefp2jKmdEWTrvfItkG4SbJGzrTee7mxeI4Q4xHeUR2OMQHs6TQjFn99So5vW5+MsBxrY5W6/a7
flpYVs1i24uGObOkj/wTFV/64xXbHIoCAH0vbxEG28I2IQGcvFSI+z/T3h2lxR9yZNE88V9OCgQq
3H33I9o2dC0tvheDSvcH/xyhX/zkj2eetNbXpD9sx98/dY3YiCEUv5GNVGPuIFeiMZq4/9jK9zEP
jlN8dtKvDYZUpzPTLy4p6SgQexVa2PjcK6jt+14v1+GbESzyyViFAJ2GJbnZZmIBhkV6a79zWiKT
ANYtknNds4AIIa8xoBxJmrQYLUe5f9M8j234Nf8r+ad15mVusjUuGjkwa+YzKZ9Mh+IeR+Pt/6lb
6AHSSBl1gY3IeyESGi2nu+0dLu4Qo67JsC5mlKdHLmS8KDAcMC+LLYx8V53D82xZIAZmw55AvD+q
jbZYZyaqvwCqn9tPIi79mF6Q4f5RWL9/xG29z/eRNwHUrnqSd8NJvRrL/P7HlSGfEBidmEn+/GUw
0afGyQAnDEf/atErIMn9Tv+Es1pA1hYOUzdmGZTyTQi/NYDcBVk2xMW0K51BQ/XDWGEd7D4Djj1+
kqq/8ldD/sHX2B4pCkvF1YlB5iTgEdPHI6WXts9dJCwK34uE1Xj1byz6atLmtarJdZwp1nw6XMwk
sXt/P0weLjfE+cH0EH4S/x9vtkGogesAR82O++Xgm+/N7NKts5XhzL/fr/negIiCa4otnZmC5R66
nEgDKsUYuYdimtPfsgqofQXR6vyGwvIhHtrcx9jvKuquVXeSMb2l6mjqxpQDlX6mjflMr9TKU9Is
wT1z25+dyn0Apfg01RcfFLHF82lKNJjX1tjotOPp4qyIH3wuBc3HCO0irGNSV0fsqBmH0xFtSMUc
cxRSfGrlF0037jXXSA6MMszUXQECIx2M9G42X7R7/CCjRvN4q9T7kpRPlAPU8f0K5aYRw7xrXzMI
dyMi2Hk44V2UttqelU4sypTQ1cPXXGs7+oA1n557pHQLY69tim1NvhBuHzPjy3Pmvq1yEwy0ITi6
yOPnmOZq/3vuVMpiCM+VICz879zfKLf20a37Q2Ybuql89X9yc8915GX8PCpwllxkdtwcyUHmiPVX
0qQ1WFQcBC8N+/6K4kRkXjG5W75ZEjphF4rFN6QaxwGjCs9cb3e21ZHqRqzhzJq9+J+JiykcorlQ
iyznB7+wJhn0G4Xv+yW7ElYKAaiGhZa/xD1LZbo5Inf+k2H//BJWyUfFn+P8+Ee+rv+DU5yF1ewo
M0mGLoewUI7B+hxA8J1FaV0dKw5oYqeYuvTel7PNPASinF913PN0cviIhr9EBlEJ2CPbcXBLWLuz
5KM7KTeBdhB9r7vI6pYyacbMdpS9kkM5y5tst/kL+pu6CymRsGZQ5ZSFMn9lNhp7r6Kg0hCPkBJk
TfbypKzQDQDdvGGlkSDfArBtZbKQD82aUZjK/Ym9k9NVSWcr8YDd8ZEiwHsjUGCuE2sMnVFBb06j
aqZM9JzWWUU4NXhfTqxx4iFkX8WOELnvA/kozAh7Tf4qLnoucL5ChPhkL6sB4FefmnnDHL9sIlL3
0padpYLo+OvKkdpDTXn1SAXe04hA8G6Ia3HLtzFHd0Z+HeUFohJqep3Rj9b7MtVF8lR1dIiKokPB
gmwsiDWR5hDedsmxkQRefFc0kiAYAGYJdKUEv0/t6i3SlFUEE5OU0ud7/jcbNmnBTFB4f41tNbBf
+mf1OUrirRo0zY6KrzFxchqHrZ9UFqgeehMMnxRckZ08ZtJVlb6ygdNqzx0BTYb6wNSrNWoNIfgt
QxSC/u9/j3CQ/v9kU+1/BDj8W76GrnZF3fR5czKY7pMjKuzWpWY1l/IIE69RdZwKCV5pNVJcgw2P
kdkD3Ug8hi35Yk/JCqttPP9lf8wEsxe4sidg7n+J5Zj/x1gO6f/FTPxbqtZggARJfdmc0Co44jfu
JoA8SBdAz0h3UEGEMs98EewM5sISwr3tVu87rTOxwTg5NTPeh69UP2oYi6qPGBvHdKCwYZsFp9J/
f6L/6YEakqzqM+asqcSI/M9EjLek1JoSa9UUVJr6BoDYWjHuzbANadz/+0uJU7rGv6eV/OtrTe/l
X7Icy7nWxNnAawnMWo++utTTcay8e0clm5/s4dlrCP6XSaaSNPsPryqp/xLJ8m9fRqf7+jtLJIJp
EPcEMNXIbGodPSemPNG3cwKsrwh/PWMVrPCWG552GZmv84lS9m0q380k6TMzuo8jVPd0I8xXKE1V
zuT49kivIEFkyzlCSEMSS8caAchfvH7jVpJcQcbBnoKlpxaamS0Uxy+8Dh5Q6qV41Sg/uCunxUGR
UCsOMSr5X80UX2RAyJyETfMJ1U3Rjz8PmuPVmO2NXEtYQnzQmGczmj52+GRGX1OBJRdj33/c+MOT
tgQ6/zM/9q/JY0FwwfLKSeTzbgbkr/E29TTKcw5+EhHTnfAh7Me9sFccZalBWEOliY+JE6SkhSaC
4jdnV4hIZqESdzGGdqCYpPlAwfFBZqhkoCCOb5RQk+uRfJTMxR1AuUANOZUy0fVmECmKMI+TgyeL
CzC1UPZEODkguKDxzUE3wTBg3qLGZoxNhSuZqU5IVWkiEaVRT+OU/O5xTEtwBCshX4IclSmhhUm6
Z2RwK+4mvi9yFLS4znv05hClaKCqcweIL0Hlj8fBsOEpaizdMHCc4WjWhl8fKJk9N4fw4wVH0jdc
XbHG7hD2K+HF/8uU5ThuSMsMZrC88rcxIV5uwkbZwHXY9AkozfWCeRjY3kkRcAIKbTn+mdEXzJJD
wvxNWM44hLCr9jOI3te4xGVAW4RjnTt1z5uD8CWnA95udsWuBWcYFBZsax5b+AwKgCb6yZjP5ScM
aTUrrLWQ3f8QfDPQ+ZvwVYGwvEjdSyq3MJB92chAZMjiwkZWEGFAhggzA6c9i/eHJnw2aB7QNdjq
Qb3Mt+lm/Kt2oJVvCUUC/RxnVn5D5VEfM6jvDzyE7UdhUYa/T60Kb00ymhqcZZOSs4UK0rfQefXo
indEKsip0MX/UvVfoenerQXaGsmvHGIGert8wOq/Zv6qiZyi8nRGEK0Tw5vxl5J9RA0ACxApK8QG
qGgQOsxAJeSFiBgVRB6HONc6PEVsK3QrCimrF/KmkyeKxp3Uk/GZKURwHaBk4u18nNgpGfksLBGg
4QX2pNQ3QL4rRd7nlK01wQEkINcktVrIoxrKYMmGJeXhlEjM42nAIOxKB6RPrCzbDKP/ZBA054jN
p2QHU9x1sGOgIXheXsV62Ce3QrOEwmxTux1sMTClM+3wgGjxYDBva+3Htk+aHlCAaDZ49KkdoEaY
2/c0AxpbVM2i6f+meFICR6IJ+sde34KvHfuv8Rqep06vvNNL6/fyR/Xd7/kG4DQFhTziaA9FlMKA
nX1PB3xDtlJTbNcmPnDoYCLjvgoHnqMmEsoQbcP4LOpzPbht9zeLUYMBjyS7Qaf37qlJUPIiXvNi
dQc7PQdQefjIZ2C/EBlTaL54BqwpzGfQCghW3tdiHz+KMwJlsPk576OZ2ivtqjeWsQtdhcFCc/dA
f8+ots4bXJWUgvdyQsWmpnf+HZ+qA1mtEBMxSdQo7tGTv4mGRLI7PW9Gs08OFYFCc1H/wildGRCu
LQMcZbDUEHLqDtUJvBr5FUZtKdm2Fy7Gokhwj8vc8dYAliMuwuIVEX+06QWrOcSGDRVGz4WtwyBq
Z+C4y4qPuNpI/fKRl84UXDF81uonrEKMTzzG4tyy1mwVGn+LWxW7ZXmao2iy0BkSmDzfTUIOmnvm
7waoIa9hYss43UaP4Moy9EbUkPJXonnVS56tWbEV0oKCUtStqAF1Bwo7+monFzW0FqcUgVjO0O/K
TWFLHwMxCtWvZnUvXXHzfTi3I9Atx0/pneD/mZl7JAbJl5dGf/k0rOxBJsI+3ntjd9LqG66/uSdC
DReU0Mudfs9cX8elYxKZjKXyQfsRIEWe3ZMBlbwEg6c6M0wM8QVSyL2yMtH59xnBJOYo2PrsoJjf
CgMKMaXsGWKpYsMrwaPLSYrotvZso7mZhKDYFGYYlmqn3Gg2W5p9sfQfGkRuYs4qKwNxZ2IejBU3
zWCW+eIuf9QgG3hMZGodj0JaSFb+4R2eyuBLe9pqtarUtQYDAcfdeyOLzBCdNHQasJYtrU7bWoHs
je3p6aQMwF0pHv65/otA2cekNGZYpTcwhY19FBPKjvDgYvj3lLk5+AuAx4DqkQIQBlw6In0VDlO8
2fG+3OM+XelW88IYlnZcqZx79tyWv10uDpdR1pM7CxXHgnEQ/JZ48/fPdQn6N6Gn+jfadtyT4UWh
soOUbHEsoRs1SU9qLggL0eMhViIOQQgXj+Aw68BVpG3Kh//s3a8YbilbXKtftnQAflOgl6PEjvCy
L57tDuSGdqD4RXdP55FbwoFYRBKJ0s98paLJho5f13sSSGEugCBLPA66g+I+m8JowMxEclkhHSbV
m7itEMhNvQSFPEB3SgjyMv7uyL/8fe/zVbRWvqagI/HaYnFk2kdl9X+KF6yZTHtgjlw6mZkbjCE9
FAuyGgSBQBZ4S/QJEgGxppbhxu/mX6jpZ8o2J4SFL8OlMuChqwQSONEudZ6nHK+6qV6Mwcrd4YfT
9pDiwJ/sbM1khGatXp/7boPhwDSSxRWrpYJbfZc7TxuDD4roSXo9mWrjNxD1R/41KSuxlYExXUC/
Fi0hicyhyWxCfqM1j2j2EW9au8It6kn0/iIJYibvjr+dub0jTfVJYQnnPsH+Elr97q/6SALr1RDq
CniLP13aggZ0+4iUKH1ZgVtMYn8R4A2kdmF8Kym3y6Kxpk+KubPwhGWO1Q0TEZZcbl428VbaBb8I
a7BcUGL+4P3kaU6jPK/VjcP9TA/Kr2P0s/5woJFdwFnwhzBuQdrBtthNPjYgdsSrwcm32m20JXHA
twocB3RCdLVo8AMS38xyWWPJjmbo6J/Y7NcdeklWkOn/gXrmn6nkNY7+tHNm/rjY4yFAvxUGwOA9
Qjp5knrneQ6QbqfWodwo2Z+gmYenRS6AN1et6lb/yCDoxNFy6NVudybwNq2wMJUrYq1kkoIXEqYv
DDXVEff7r+oIxwKBnsP87Gmo29xrtz7YiYX/coLPn674F9jX8LPknpMsboZV9CWdFRd9JMw/y7y+
PPfGb/EFkVfi3PP34e2Hkdxu5gbVQgosPDUod7zp783u8XiqfhuKWk40TodhjbXXlr7FG9g9o1+5
ld3ZOnRI3V09kTndxwNtbeC+RkfYTLkYg5XsSNqiBrPwFNDGO+qrW0aEAQ3WNXqUK80Gt2GHSjE7
na5i8gQn/gJVzoqPBUxu54e3hKDdLGjL+XLH0MUTIb1Ejo8DprH5erJrAnBjRGECFJ66/LnSlx0K
b95PzmRToguwrLgI8bs/Jl1YyGMc/06AMBgIjq5btmm++4ORmW/U/Ze6tt4EVt00+hiyY8ikxgQ7
2ZMIiZmsZuQQWqX9PI4Tl3MbnYH45YWCZZN0NJQGS8PqD3riCvtmTyJ474xnqBJ8X4Ck5N0wp3At
ggPBVVt72ZO2kBE/EYO6pxFuwqVxGOJ6E+/dn8DCneS9yOFcmXwrluNLd8nJy0oCcIQTBV2/jhHA
4f6dGARMkoYtsy9tndPxW5s8ggxYn1R3ZscMI6SxO/97ctmqKNhEZ26Rfik/ngRdJcSJtLPFfvjC
ZfqAt/voLcx8kzCKiGDcM0DUTJ/ruHI35GeY5ZavN0cU3u1QVSOIAVVGmHVSobfh0UhMPgAfrMAb
kcJUzHjTtxHRWsI+/x1J2Eerv0Byn6yA+DxONQzDH6oHggmY6JIOtN331oNYly8c1OcKhR6v5r8k
DWtBAgCNEQTdqYEABvSxZ/Llle4RV8wvriHyBjbhrvmerzTuDMdfzkuLrqLjZXBnLEDcuMcMLNjY
tfD2gB8Ih6ib/P1gY+M3jrTSITaesJdsM1+giyCobEOlhEXMwcUxCZInhs7fq8xx0s7ARxzZk8Vj
HcW2LK8CPv3er1x1TV2wJLnz/y4R7RJO/iIMSkduSf4VVDSc6I1k4YXOjTzFdImp4VJZ8UlYG4dr
tPu/Rz+xTTVKoimlhAhiN90bK+4x/1tY3bDHTRxXLVjdsuwcLUZmMd1L8guejryu4RycOBdNY8nl
Vh50TMOr7Et3yJcVt6iZKVhPZGw09qSDJA/IvWo0zSTHc4gfKDlfMsnFJ2QtrAExNukJobvIPDqn
3AJPV6nZCPSyRIcNW43UpHO364kG3AGDQzcuinSpSxYD7TRgbUoIHAkmZ9wyIOK250rGNcHkU+3A
+y620O3IOn2aQJPQkYCWc9/vsuNn405QJCi4j8gcMJR9HqY4BuFuLL896PlSvw8vCXz2a6pP9hkx
IczCxdIIV0HP/Dm7xB+Me1dcSLW3VaGsQawtWKrzvAvkamUnP3V0p65dfoXY2cP4Fc4p6jhMSM6I
n46sc4OalCfSGtKgvkyhTamLr8sbaCkp9gDszO5VnaotcBMr5hOCEPXGsscSefb307dNFYN5Rn/c
KA8UQoLSdTGlTFN6JHaz426e8RZalPOLTCJTiPPvRLYj899mr59ZC3TtzffNtDXGjxeNC8KmiiQf
OAnFkZCbjGRFdbUTXArGcN9KfYqmlLb9t1Hb8SnB6AVwilVr8c5dpGgGojKEI0RWZtBq4CGMPhc+
SUxfU02Z6xKa2YlsPtWCPrHiS7kYpYv+L6ZMx0L8198GChLZHKfB7QuDwZfIrGlCKce05YxNeYk3
Iyh+4iiCrVH6Pjh+QODgs1mde6RbFDkWaCdrNLeMT+5JauA17JySLJ+BPVJQ5Qx1Q0pGHAPqHmVT
4KaDLw1W8b7le0In35oxNcA9aL3JpGa/6q/SIKfUkdz0M5h7GUPxZFPgmuLGZ9KbOzAOe4XajeIk
/1H+pI3yF1BwYp8gGsLwzee62AFYC2780QXW3I12+Y/gKthkyLuiqvmpD8EDS+poGZrNiQqsrMK2
9bdyHQ1eDohwTDzpTqWckq3W7QvPHzed4VAtw9ao0LDVIvv1NE/dT6ZN+c4QY5EF8kEc6+xS1T/J
uAhOQuUQTmlJw61ErFFDrP7WB8lRQ+72TwrX7lXqi4hZ7CAZ3OoC+yY78peLU/xTOqyo8pWLdnSU
ScNRyZ5RErJJsBBA4lLMXVi+iTN6aKqraiG60jeefU6k2fKNghcX5++N+rMHl1dMcc+Us8FYlwxk
QXAwx/I5g7gxuY743J22CO/9p7ybibSk/T640otfcwL7FumrnqI+o+2Ny5Sj6pod2+NICpBuidsE
0oZSl9di4iSGh1d+zrzGMH3SK0859D5xmyDMKtd5ceSyFC7c2/8dTlX+E7BpKAz0kWbGXGF68f+E
U+NWHd5inb5PwYVdRM3N2e+0+QpP3328179YQ2josaZj6qvdfFuQhPcTYfN77vN4s2xuLYcYKThv
DGbdMr7DcIvVikFvF2h2+KqpdsblfpwIHhVZ8/BSST8tl//9Y0jyFBL9b7Cw9K+f498GQ4W+pI/P
Nnmfqo2Ip08ydZjnG54lxjASAjxglSwne9uj3Wf68v2oLnvhrrvdqSSSfxnsZUsQwbKYPrHyoXrf
N1SW7YWoBpC/L42AQqclxRKrYY7WYIrFMCDtBjPYqHQelMgWhk0Kqto2vt+aBWBJAvSFVpX5lqe3
jTgGkvZDXIU3AxXnd3UQuHKjs358HpDOH+GdHYwDk/0v2auMkFqANC2S75xMI0yNEDlEA1SrWFkI
BgAIepId3Z0H8osyFhuv+cJ9jeQ1ILWAeeGDKTHVkdL2NFBwCsdsyRRUu7qp5++W1DHF0ShDp5Zu
FfARPM7p9ByQRM81QC7BdupXJ33ovt6EKywXznywqZL9H+0IzWMTtTx52VEQVx7TPomrIYh5We7r
wz8pY9jmqTkzyiTtG9hxGd4plY4MDP/RuA98miKqiIGgWzQzPjlKvbpQl/FBX6IAvvkfI+XIpGka
7ikML6dAeai+aBK/O+srehB66rRf/DYAgbr8mjnXN/qEaGm4w6rcPCfVDUMRPm/qEejif4us1/5T
Zr2hq6pi6LoszY1/S/5WVb2W+ve8OaFPT8RFRUGr/nLfl7scFws0KfFwW7VxmhBfvC185Poa5Fn7
CCnPLtGH9KX+kQAWcVQn0PgORUJT7o0PZXSyi3QjQK0+dbh5FDs6dKcOvVWBWZLhoguRIlYNtliF
soxoM9PHjHSQAKUIOrokzvz/kHaevW0z67r+RQTYy1eJRV223P2FsGNHJMUi9vLr9zVZG9iJbFg4
68DvmziOnSGHw5mn3AV2eb8H1VxxhoC743TCmYmThCYyKI4QWTFBC2GNdOvm3X5JaH3zUiIKDhbL
CCAM5Gz8o+eg+5q6+r21BUQrrdJPZWnGQAEWyUOE4ZQgDmMsQuZ3vKHyKFoHdDML5B7AG6MU8CBa
lw5iDcaq/WCGgsnHF1Xk5Z7ypj4LaRu0LqBDrRUvfyNDueVhiaJGcW8vNKEtSQuF4lzkUYygT6Xu
eOAoncV3p8QHp4M4U1u7pypwHofeoxVuwbyBfk85dVo5EGesYAg3arnXqt00zQowBfFdIq/qO85K
e5EhpXrNc0IXjZ+LfUeT0cynUafrCt4O/+6fejcNSlFOzWESlp/3PKzt+ckSyltiU3mrH9g3QaFL
PLCn5knG3xi7IpOy5twhh2iDfIX8Q+MKB2rlpbMC9KNo26xBt5VAYRe8ChmpeRT8vF9+f9m4VrKG
HUejsfXvZWeFlktRTHOxrihxmOuWPqcpYMMPW3ow2gLhdOwgJpi3NjTkuxy5Lmh60a+6XVj0ONLf
ChrxAJP0j+YRqTH9OXpNTkub9j0ZxPEXJWPtA+GEGl20FXgOuBFmDgzg57tQvmvLYR0gy7olqzLe
BRezb6WKXGdK1xzYbRFjQO6xQgV0Ti1Fc8ff5Sr/cPbZAbLkc3efHXTvtFJQKlIf6dcebNByS1F1
CR4pT0ODpkpffqZP442+hLmfpd7xM/HvqfOmd/QAlCcoIaKQHbN7zp0HwDNvqLSv+p3jlR14eTej
2klMhZmT5vbr6YYMB5k1nzfkpfkkbKi28r0Ev5qKG1hFop1l80pABDJFAs54x/ukP9X8AqcN8WL4
71QRwZEwlZ/q+88zp8rfmy5gYaA6jm5imfPvAjCrrFanrGkOqFzBfyYer1rkZoROACoXBzo9ZJV0
Pjz6fZDetEV80B+bu/QFbhfI5fNKgznKxTJv6kPkhvfFHO9jlJ4CsuEHjIxRbzqyk8/fBfUb+M+T
howptUl0DdGARI18WcNDg4SZ7umQwVvesUnpv8E5RNRoUD/YAdBqiWJPrvQUv1Z3oo31QrgvzDBw
Or+Fql16xwF+ZvEwLRUi5fv+VT/7GQA40HsviLicHsZP6LTB8MSZvY7qeWGiildCoRrpKQXjyf/E
bNCAiehpr8Wm94dbgOnSLdfo2XtOziX5+8x8gRuDDObaWCUL4/f56HdB9amalFcssOnQRKKg6zYk
ld3Jg/mAcwY+5Pq7fM/jy1ExGbaI0uCqAezjRropbnipMS2IDg/xvkSlZKAw3FEHh7wQHiBAc4Pr
/gkgD5a/9/GeOuYQOjMqyzVlYOaSMjkMpIHzzYDZhIg3NV4wKOAL4bQlLoFpWz2piN+8/LxocLf+
ZrP726njy6LRjNAqeN0mHLAgTL2VIDwxiQBHAWAVYDHlTKYFEtMj9YIl18o+jnR07cFGgvEtSOXQ
+eL5QAOUJLtbWs/kzCJhA6OLKggNqn31iz7fqaYgVDxmyEY8NhtnPbxb6+m9wdXrtQ1AaSRI2OZY
h886kkYygYNE5LOwWJswcWno3hkbNJPfk/sq9PHFAK1Lxnpz/ABPu2unHTU4b/BOm/I+Ie3SttQC
/dEngXWRcWx9+Tk6xB9ggDmyqOkDQeRBcagtVaB8e04mUr4zsMKTK8SNXrpXndxYSImAoyKbW5fG
MiKVpex3nFMtNago/vwo1G/CXQ3PYQv7HA4eWb5AXFh5Jsd1mVdg8P2jEi2ibELtnIZ+Qu/IlgF7
dEgOn0cHS4MhWVV6slKR7mk9UBN6BgjnXAdGN4qk0g5CaZhrhnVTmeOdru27bjmBpL5yxV/NZS3b
Um0SDYgUhqYJV5W/cBuRKY1x4RTl4Tz1dLJo8k4k/GWJLr5GrQom6zlPloYT7VQqGqP2yzjH2Ldj
fGCgJVuG7gD1tsyfE3QisdkQVIOrbqrfrG/bshyLc9zSOE8urpFZsstCbsqDMZ6Q9tMhC6ykE5G7
0195gN94Mv09knlx/uZTlB8lqS4Pg576Q6F6curFx25hHXuQEp9ZecVKWPlmwRCzslwUVXdsEC7/
Tn89xfFkjfr50IdP6XE3ZqStA30TGpROTn8ZoZgYpbkQZvKZ2lfPW9G9Ag68sgq+mWGMuU3TMVVH
0yz7YgdJxjjsIixiD6eyx6vlMBafoNqOZNd99VFUfty+nfTbk4UBzRCiv++aSrtuJjV1c7PmVXcI
UcJlZhzG6LU5x9ifmzZlKRvLOooKujsO/TVH+D+x0EWIB+BIJsZTTVbvnxT6r5WrxK1dFdkJrTvJ
J72dCnWZRhZgHZiDBhSEce3YCwfEQEVRqqE9q9G9b7Z63eMb3X62gFCP8fFXFD4lioISMD3k2OvA
xFundq4pa3XKfZ1zSDrTy0E8OcrOV1bbd2ZbZPeybGs6572jX2THWqRl2qTjqpia712HeYBoIYNd
mx5V0KIGEAussWAwRbOO2mVxMGXcIWj051MXlPGVq1HFQ76cUGJlR5PJ2GXDulgEepUWjlM7+SHp
14aopFpLJ+a8QkC1Rl0b0RlFCRcVpEmp38cgGGwNSnP11mIJDiuWfcs3yscIMWuSsPZY7TN4YT8v
1O9gZo6uOTom67oDCO+iLnI0FKeLhhTFapJLXhB9IpEZf8HmpEYOmgL1eCwADelKYP7NvvDPsBcP
Kh2aNInkU3GwGejcrXBzNhCBPsO3SxENJH76+T6/Hc+SWRYGaEJbvRjvbJ65G0PPDyFvv63flpkW
xNpOIX2qc9OT1Kefx1O+HdDWZdvUZbEJXGyxJ8lo6i4yYavCGG3pXVu0QuV6GQ+yLxiPaoZFLNzr
yVk6lBAtyspCy2+rnCnkn56NsgzMIt9cuSqx+12uSEOxdd1UdMtxrIurGsrjMB6NLj/E1ZstRZ6u
nBeZhMtU+MaxE6rnHRmIb+nGlcctVtEP49oXu3IrH+Msydr80KHAjbndTCdWZME78G2c8coZ8E3Q
YMu6YqiaoSmOjkvmv2dArMB4lRS7OAwU7QhbMVsgYzv7ln0bUxIwus+4exn0ZZy+d8hM60EkrYd6
l07e8GnTpdZxk1HWoSYd1PRZia/4yCpfAa//Xt7FWlTSWItz/Xg+COpu3g8zG82DogbtbXd+xaue
RNWiP4+v+JvTINZbcjp4AWGe/daq8ZoJ359n/u+zsWVTsw0Ly3nb+rJnsnZbYYKeHwhRE78Ijq9A
lbIFHjD36b3hpx/aBubwiGLeLeh2FFMfjbuGtpx2U6+oAB4AV6+nFzqh5gErTa/+bcCyfTE+ws9s
Hb5RiVj0s48UUaIJskzjvgvdTQRQFqRNOgQu3GfmIpdFPWwO7m32ogTnP5JgaLQEOoy0vYT+LwY1
/axamC+IefrVcjugQ0ZpmyAQBB5Kss26CJRFBv0A2fttcYsaK5ovGmL16oowm0oeCc5p6dzSekfx
W72v1scAbYkdco90doT8qL4hjyc3ogQQwFV3PFp05jui+PR3TnvQ0qhajO78Lb4xAmnbYBvVuuZd
Y8xiZ7ZC0HJbfcprSv4ArfUFxcngtBfFQTMofk939SIPugd6Ua/5Q7uo/J/f6++fIQU7y1IN1ZAv
ww2wyOemVXiv1yBituhXw4dcgwfY2CvZG4U63aP6BnsMaFm9FWJ8Fq4GPYAu/K9cqHo+WamfrZbB
25IMeIX2mYdo/VKf6XvaWDMKcOt4/tLNguMN9mILiqS6X60KgEDDW33T7utl+dIu6xsam5/N1gLf
gk7O0rhxEKZKr+wl3xyrtsKxKu5WU0FiX7zeWZsZhhHmBTUdxFqw8zySjOcP4emxx+Wj66N5RO2h
1/HEMaW5OtA/o7HUjFJQya/58EbAR/PmSDLQg7jQpsZjb9r9/ES+bv/iGg1F1iyZs9+5KNhkiVan
g8Y1cvRP6Aaw3wqVgSxcEmteP02/7q8kHBhIyhiNOoZ9OVykOFXUppw2zkyfUz2vAzhdXuoDEs5d
M0Sp+vaO1ruH3hC1oxEBNCCXbr8DMvCWutDlqc8PBrwn7a2ARI1MfrfQb8DdCyPkPbwQN7XnbUv4
PKsRf6b8hPRdRSJ7RCqPbF5yqwfpBhhaRhPXi+/UNZUw6tWmCxuM+vlMIPLsxfE5pQ0auxHVIdHK
UtcjPQVStvXpDhI1EmIfPz8Gbv+b3RZXWIPtjWehmpcVwC4+Fa2uj/kBR5Df8BOD8hGSvtCOs2al
BwjOT5fozt1TEMJkaDTXlCVRRrSBMoEG8BtQBZOFn3gSJMOqv6XjBcj1Rugq0pl/MpZMtoAM139Q
xgZx+glwHOiCsUGQEZh3ZC/TB1un9oGTxpJUG44Oxd/kgGcAhDRAwy42b2BVHKBTtcdnnnooF86H
Dr1pAW+rX8OuoXcGdg8DNTr2S+0FecQnZNXGoIZaTKfXDXF8kvwa7b7oxpyPgEbkueyhKu/yv68H
NDZc6pnPLcYjNejrvXoG6xtIHwjE39cLC3EWL1rKK8D6dJirDX6wm2F59u+Ri0pxlgaffWAEyDy0
zlDiVHjF889+ITAe6gNMWQcVv5SthDojd6WC7QjnQKUW9aLAq2IpM/HRB3gGLKxwMtukVETat+fn
fiUYr7CkwTQF6J4HoK1f7HEA8pBsO5Q5n5QXZ0HDaUEgulNrQPPzagllBf1HiIq/zs96oD2ny3SJ
uqYdJB/6qp+2EK62CG2Eg9dge8NlxUtFpc2ynqTZdCd6m4Q+TzXu4vSVbA99f3Rh2ZWlBXXIGQW8
50RxQSotw0/uYh3CbUCfZGXeZjNAgi9JEIN8iZYYZbCWb8EZ6gjZq+/ymlYPLHwcyN+J9jCH4L85
aMKTXwXwk2gUIpK3R0zCVWntYj/I6i8XzAiwxDUuzlwWHpFgJdBxASYCsArXafIVdIWBriqoEN2d
/F5F1XvYdocT344yeOi2T3RiD2AkBsGcvo1Bu0OIAk2H2QT91vMWlX1w3j7SuXNaC3tNXNbpDgYe
I3g1vVxB5AYxB0BeMDCFcQFdLcYHARXYW+OGnGCJbCg1SZR+hPyUneeLFkpZWEE61edEB7+xKNn0
HHhYFWzqVbTsnh2aeRqVMLDCUKuTmxPB9lxbA2GjVqbOkQtid563Ww7sbbeoPlLEPNpx29nZAzh5
Ssh0VCAJRqJUy5x6CCre4NO3Mz2LLj4WP0IGX/aSJSK7fCf2Jggd+SVW8R8avT4ajswtOr5gCd/L
+TvP9aWdq5iuSRt9m2+i+56zUXGnZe7KdCER80JKnL7noAWRStW8Wqe9KNvgmYTz7VT/htWBbC5q
MEQd4NjnPQVc9kZrXiMEnpkUUZN7Yw1IStRuSTvBmqPfgaoBErvIlofClsmjv7CDQObpaFniBYg1
uolQNajMeUUdDn9PlxozeFoCFv1G/FXtmtSfAfog/thTLsxpUJdBEUSgKaY5lbfZL2fXEUghHgXa
TgghHoFpImb9UuX9LNPSfR3fOWz/Dd5SdHuNGVB2N0TkMdlCVOBKcrd/EN6FKmT4fvYLa/VZxHR8
6rPABtpf1XfVEai/dlqkUQNRe6HT85fzT8Q06ZBTx00FQJaeThKgkwT5YwfZjtAv7kCZIieCzvG8
4dURSywFGjZ6BFisHKi7L0gtgKmD24ra4L4BRbMasVEqeAEnYWlfupJKt22muN0HU4lhOcW9GUg5
ZO5oec9pScypjIKxhXShO4+24qJDBqpkzhvD39ucPsJLCC1vYG2baPHC5vKGQCvwnOGhmssbBNfR
Xj6DZzwK+K4N2dJ+V+B1CM0rIXYIReJEbGrvp/kDnkwb2zzuU9s92IA5kYOdE0gQHZrPcHEglSK3
D6/9sd9k98AkoORHa5AD6HdDwL8VvAT9XtKBTXXULHOIQgAefj0Bzl8ADXeju09USeChYpVgC4ND
XjVuJfKk+/KJGIeONJulBlLhFTkEF4NjG7guIDZPDcaVAioYiimise/Fu7XkkQCtcpa5CZDpQ8qf
xiJaJ9Mc/UkvEfcTHdIaFzAURwMw8Ldtn2zDj2nEWQcCVOXRJ/B6mLQv+HrN5BvyWKG4N5O26rOI
2idI+ShyusDF0P88+ukWEEkIUJIzjfeznYGWjS33WaVUBbrI2otwrJkW9e44zdq35IPOFD96k75g
qgWWn7gkvxcvpLXQnjJeAXtvCXy8Hz4jN9TfK4+nD93XfoMvKpcmTryPGmo+OSDCAbGFeoQGlSyO
uquMbsb7Eq9JMI2Djkwf22m+NHa1TR5R20tclCM/2qfvvYK+ilO8jBGE1PNOZKT6MbCxyAC2077p
1nICQi27zQ6cMg+BaMeFyy99cMArhgAPIkaH7gryCyDfc1zF3fLJbHYSlK81zS4HrQVwmnuX3Rs8
NsAgeaHrD+HkJ9VOUQ0MeLanTf0Ct+zFwRGAs82jt+tRJ8aEt0Amr/mUQb7S4d4SfyEXILbl9AFU
voXi7auK2kC55zQIZNRhXyRkupamf/rAoHPLyvNVrKb1hQ51D8Ss2Pyx04gPCM7NqYB4x98S55VX
Ph19MHSOy9sJihOt+wkJd4p544IIzssD64YTDcQ27VnSMI7q9RiiHyAYv9zUuO4BASsoV80atr18
5pbRJizVpf5Mp88IaDQpI++QuQx9JMWIgCYP9OEienXQEgm9FFk30BL2FRDDdwG4rVq6KhumqanG
RQCeNsY4xIaZHXJodnF7KMjHKEOqjYUU4fYMp+nnSFP9Wlqx/xRWaNJqhvEl4m+1KuT1KvPDmWWd
PZrxNpbDVdV03gA/KHVuwwStRfqmQ3EKrIRiz/nRQLXQ7Ae2a0wRIWxp1IKPsDymsF38fHnK11ok
l2cqli1rMn3Qyw6yfixqOW4SapF2MOmP+aD61XlwW+l3FqF7aLkRSVTPKxbrkPyulDxMMdsXNQbF
dhzDoqAKb/YyP7XHtrSVRMsgK4DeP9lza0rWp0jb8ljC/HSToZcUsUiPZwkJdocwYQDpb6fdNmqE
aQWFfIfYWiiYGTiz6shl8QT52vLcsmlSiE5l2y1Az9mysRlLb4qiXWY+ZMrdeXi0QaZlcrvIY9zX
we+OYL8VdVkb3mQiRoaTm4O6ZYUKGJ2COh/nRGbxi2KPG8TshAyaeTJuS3tXpe8m5qInpcHTXg4K
7qMAWJ/QRIiNyl3bNMyrjKoFdeYrj+9rG9tWHB4d1WRHBs0g/v6v2nw5SdS2HTU70L22Jg3tyIcI
Y/QaRXqCBW1nFU8xvWSKRyaTVE/vP4+vfrd8/h7/4nWqSyXP05zx0VaTEyTK83XZvuraU1ITIWBF
AdMNQTzKuFasHkwawsSiBZnOGQgxKnrxSjaDqH43IdSCGv356r4p+zM7imkZhm2bVD/E1f81O3IS
Nlnbl7zs+FGC2UXEJjk+9qdd6iAzKqpW/ZN4+U2gz/37AFKPxBy0eClf2XW+tn24EIq+sgVQg6L6
RX11VIwuKZsCH+D2UMcrJYGpmL2Paf7/N86fzeivG46o2YWDmmYHNewBw2HJB8uA2S2MK1Orf21n
2iptLFWjmmHyy8WD77tSKVvrmB4G+HXTXM08GaUQ9FTDQ3N84OnHFSa7qGRuKXI7+iKHEIQ1HC0j
iQMPWRAj6J6QQp3khxpOILybAW2ueQ0XMi0XmrlVrHUrvVtKeacVfqS2bjk8dsATYdphaOrpiJle
WS3fFEtU27BVRbUUip6WqBj8NXnZNNKeG864bxcv9emuMQlPmspNrYMVeVwyyggF8Jm29PUQnSzY
My2NWny6UHPtr1zMN8eUJpsCksqlcDFiQf11LcmRJS0PY3ZIUf86B7zTJd7kNF6OpVeUTz/fuf3N
8qSHDqBPlWVDVhxxNX+NVlVTaJ8ULTmItJlgUVOIjWbqtGhgpdyd3o7v4LHM1+IReL8BmfEXnB58
C49AzNwCZeNP9YxglW/guaK4aoWZBHTecQdKDx3TcffH3S8dNgnR07BRbjOCFxiRrU98ziSDN/BL
v/vERhD21OqIWRt1eWdnTbPTJn+0fstdgJEBMRr8JAl8ngLE1kfsL1DxOgU9KUbrqVRQV/jF60wx
Kr4B3Annv3XP/T1QEAKan6fM+GaxgIA0ZY1dxXDUy62l0ZsjepMqlBPKXrfVr/Ahf3Zi74SrISTY
Xz1ecjVQvh38e92zWd5APTnH1vlN9upkAhgkf/YP03pCMY2NCZzRyV3aL+DkWr4ZWZ2RAj9CIK5Z
uaAcbLgaBZS1exJLmcaxNlOAUqOIlZ2ABXo4bhbvxRNZ3c+3qX+3MlQiJTAWnM9fcHK93CexGufx
YaTUkm/UAAGHx2QjYSOs32r7dkXiFQhGlX3bUx37g9YMsq2NGbBEHlS993C8UEF5Qgx7dULP/Lm8
n9CvqnbtPWJWxL0hWsQ/X7T6zd6kq5ZmA7LQbN7mi67SSW1P2bmT4wNw5Fq7lbIQ3D5hQ3GQulUq
zkF2mRocPkKLFfwPaGQJwEz541hT1RciEjSEHPK3MAkK80oXSvn+6ig5Og6nNh2Wf182vTl3Tm+P
8cFArBPHgBMOasExfezs2wEiU7y1uUKLiO/nWdHEYXcRa9HhlKk72+xyXyAzJ3aUMI8GtMYxY+3u
8036qRu++XvcdU+xBPTvtLCp2mwSnG5fkHMYDnHkmTOCsJe43jqfR/oXMMPI6A/YHtpYx/x8gco3
kbKu6WCLeWo2s3MxMTa9rzo0w+hgqzrkjxoxzG3R3zYU584lxWJSaZxzT1eW+HdBAsM6dIA1U/x/
sdXKaZ6RDxx5k40DotZstWp28k/t3j49WsKUqNqFcTK7X2VdNy8yYJxi9UDI/Pn2RQhw+Xg0QyUW
1zSTLf/iQI3HMmqKiLtXgSexIlgaZ3MVOm+Vbc+kcjPKVwb89sYth1OcKbd0+3IhnmVdDs1Bww6H
c6WakpvOztdOaQUKMom5/lbI3XxoKfQC8lASOid3YQqSEExakiC/hlrFzzPwdQHoMjArS+FpGBrv
x8UU5I7aTO05Px5KsgEkFc47YocUZr+eu5uGMKK7MgVfdjcxIJG/JTuc+Yp8MeAxHHPgTQzYSKuz
RB/e46g5XWty/4nu/nm0F8NcBBaaUcbDMctA+6grJb8dk0fJfjKT3QkgH5mICRp+KuDtrbT6Iesx
zQSTEpIJ6kA8IwINJiO6vzLXX3ahi2u6XPUnfToPBtek53A6NXTEUo7LXaW8HXJtVXe7JqSiZt/+
POx3E06qR8ZJIKyojriqvwKNPM5CtWsYVWsbTHlI50ow+J5TKlcyy695Lff390hiN/xrJJVbq3or
PgK329WYhhcIoRUHTcHhM9lNZ9yKbquRkjgISv1KOPW1ka/LBprPGvfHb7xG/44da1QZ8igNb3m3
OHEclFUM1A0R886QFCixdpbFgWMgGlTA+MQr2QDqe7520GiXO8rFZVxM9mBYQ1VFcYhCssBbrc7p
G3FG0XktNqVR8+7AaqJQ1h1/W8hiXXvU6rXhL55AOulJW/XMQnWm6JPHNM2yVPGlqJt3oihcPlfx
fTLFM8Ool+O4s4mD8jMnYXtzHh8aelP28pg/FFC9G+XVGpUVse/Py/HLKnEsUfug+iCbBmC8y7xM
HiQnG0Y7Ogzjju1Gtr102ihI3ZGQDOqqm17yaIUEjKq+XRn5cnYuRr7M1KxW1RLH5NQhRlGK1zOi
PR1QhkEiTIHVDle2DUZEOUd9UzNbdXOlEf0lDPlzATaNaMpgIFIvjz0dOKo09hb8IntXn576wqtI
ushIT1JQq486DQiqH9b/K8Drz7C8F7oOCJbU/OLdOEedMh0dLToYzSp3btv03aForgYNQOZIu/Im
XmZRYjCRpWqGY1k8YBHE/7UJOHEkO/2gRocKwy+sBCuMNVYNbkTpKhquAWYu46vLwS7Cl6Y9y0Vy
6qPDhERne5AnMl7j9ykkUQJeplM2p4Ju9W/MbGleG1zcyd9HzJ/BwbFZigOQjZT83zvNMmNqo74h
ekjuNCCFLd4UOPNlpV8idZ5rSIkpd40NKUiJQFYhQNagPZgFBr6vEyIqw+N/sb5VYCe6Rn0P8MHF
5lPVxmi1Exd0qs5+1dxWwyMLK8q9vtiq4ZserQltqALxTttkPD+PfhlL/Wc2/m/wi62nbLK6caw6
EuBFS3vkuY+AmMs1wCmE6sf+2s2Km7mcffDSLGdeJtBSF+Np+Ym6aVhC046fsup3p73RI2zO+Lod
37rqUSNaTkSidw3RJgKHL+MCy6W2BHQM5Pa/T73NMjWMLE6ZtMKbiImkVPvy81R+CcrEXGr/N8Yl
RO8cjX2VaDoxki7CJImlRIjMSyTDjM7xBTS3V0PT71azeGdlEP5g0S/JObWa2lHYdQQndJJHj2oS
44VtMIzBz3en/huQ2DaBn2wK4UYGsxXtT2Xkrx1i1KpOks/HfqtD4U4EnGx6UI6ln0iBZkC6w26+
fFaoahSpFhg5inDybwfxGXonkvDtNJ6MuMJ6BvwLtnFwM3cZcjkRZDLbZzN1f77ci4fxv5driDkB
fsd1Xzxw26isMLXq/B7G5M07/m8zYIlIltz+F+PYBkOIORF79b8LqzDHKi+bM5K/oa8Y3qjfKRA5
tQ65/a1ZLzUKcCcsWX4e9d+39s/NAVJTZEU3Scd062IDHcwkzM99Um5UvLTC/iGxtiEFY7Nf2dB+
NANb2+JKjPTdkCLtEww6S9Sx/71PS0+O/bGvTocajR9Rowm1WQUIdzMuoJD8fHvgif95Xf9zg3+P
drEndlKoHjXpiMztKXkJ9RFFvBsJq81UAZGufJ5j6a7VtnbXbNRM2uUI/RiIZRfncVmPGCtr2rZP
PlXtdShvwYprkvnsoJl/rNHzLcsDXUpaWelBJosYe3bW+sGifnRC8NF0IjqSOPup0zzEf0mBl6MM
nStb0f6Ut88TypdGAdkqGjdVVszH7rZEre2UdLu8+ow0hBpQebWmhw4oSd9sW3rHw2utGLT7qDFL
N0f1Ro1TV1iNhPEr5QK5LTGJwiFlmajJSgmzVyoP+wwLA2y7kvYtHALT2nQNVLoesI2dB5kj7G8W
cfJr0LbSMNKV0QMTy6/mIUPNNYbcdeaa5EzZWqfPtsQErMJpkT7CkYu3EY2A/O10vSdZGs0dYJo0
yxP6sBJVnj5JFuf52XwaBGqB0WpV+LmiQAMpzTzRB44/O7uf9ZDn7HRbmq8aOu8O84iacUY/swKH
gMxlhYReCRmyDZVFp3AzZHB9DJE11zd2pLmWPr7FBuCDafTiwTrEOHkWk38OAXMNK2kEXCCFQUy+
FXJP0mReWWPqdwua8gliBkKIlvrSvwta19TcPralATV416mln3/EjrPQwihIx+NWGZcJ2niGvu60
2FXkLDDZo04hqvay0JnghvD+DfHHQYVR2UshXsbxXd+XG50tUJHyXQfDS0nWKq7einH38wsCf+ub
F0RcuE76xLZsiaD5r92401KtL3o13SCUvMQp2VN8gMYAToAHAcyreUcREgsaHys0LwXCWy3h8vsC
0GbscejmzzI4AdXD/mtRLYtdfEBnEHG4m+Qe3VlpjwwnAvOR0Ly/tfbhVl7Zt+1vIH4DaD9kOd/0
FdpKAZbPgQAsHn0JBJ3hgmZbVX4UiM9DpGsBxoF4KxYajsYCS1Qs/qC1kDfDFcRHZGhPJ2Nezyyg
LALMArrOA4WEHwhk2k8UBl0Br7EDocVfA7aUHw2f7BAED4ZfATe8KoLExygwyF61Re63gbGG976E
PLjESGJhLSp4qL2Q7V/E6+bDQpzB8Jvl+Gb4aCL0b2Imst15WW3OGxx7ljlQxnwp5m7dzx8lNAgq
mv004/Y4ZwMfEHNdA5saXMCxzGaBzJCwG9OYWzQfmFEJrj5O02dUoogeMW6F5rzWhdUDwCEZeaRy
JvN4NMCKAErn7C0rqWVaqRJjEOY1DKndOBvh4IxuvotXG+grEAcewec8clHp9FH6WGbzQzG/fxeG
jNFc4ZmDjVu3u2mDRpGrufWt+YZmKlcpM1lAWJlmg0tAnBLI1uAC47uf3OJNTCwyGOCXTp62aAO8
nj3dOyNHOTf4Y7PPXWODSrcrPmSAaD04McvlsQBG9zD9RFlKfOzFNVZAzBCsDP7zP8p4vYdSPj+I
pAyqmjKKjJaP3QbOMiDADjfB53HGrujmrIJxC6qNixQXggkZH6mb+HtAEvvYQ7eUHxHruvzzkfiQ
rDHyTP3kz6qHUC+wZ158K35M/JNcE0jKaXb/KiabjZyv9IH4N1LXgUrNi5JhTVk/pDhA8uMuhqj+
f36FoHqnQUFFXmubeeNWTF8GhzTz6sB6As7GdyYISPEJ98R561IMhQbuGRvxbUgYcRPGeoS6LGBu
oZth/HeCAA+T30MVnD/jnulaO/y84aCGLkep+CKKrd4wOwT3kClwpCu6hSnafR14qZuA7sAvx4M5
i2OgchvPMbu8NdhlZ2ekTpE6QFMSQtQeZNbs6cXz0GHzKy9eAttclZvjDSD9cSbhPrWXblE+THYw
JykXaKt0126MVb1RQPWj2bnKNiekPE7LaSVtIQ7coqS30X3Q6UvVt/gOFIH8lg84lUH0hOAHHAAY
ARhl4yiMCWAL+l++U4JyU/AzEs7aVmAJh8zAXFYLmAFLbeUEUoB+yG3ulX67R4Xcz5YvBE0roHiA
ztAU6YL2rgnEB7J34jdk6vAciVZoFAYVmvsqtgIodOGEMDPeYJMDVvRstKBs//gSLdJF7oEC7fEU
QjXTB7Y+qw60twD39MB72uXkwdVa1cu2m/35bVkvcbODtF1zydZKxaB8IwW6P/HT/PHP/XM3BB+r
5k12z4fJ036r/LUE1kj2AS+C5uLjwUSbcATnVXlPDhix0fdgEwPyh4WCXORTx62oi+FTX1fbaDUK
7foe8ke+zbfYzyjgfWNfXicrgHTPzet/ZiDzC796BQrNXPEZMFjnBaSql/kZf0q85uHEZ+krZisB
VoeokE0C/4bYJfqfbs72jAEOW6twssDdVWy1AH/pmAGFAj40Tx6IUQIJ4nNw/hwXCUYz4p/FsomP
9u4/vxeoUKLX7KmALGWECoT0Gc/8CMPkGEB08Hm2sLWfBmpnsESKTVHMhtVxWftnYwZx3lOC0xID
jgD/k6C9Z7KZ3QIhBASLEE9MERg8u4OPCjRvqArJhevzQg8gNdsK4GyUHMUDF5eG/cZyRDNuhpgT
SuRrkFfM4cL25J24HbRQOF0qFyG1hfh2MX0mTwABOU9enNDVE7eLxi5aXSw0dA9PXAQtm3GB6iXf
foLxzdvnPvCgR9cJJk8BbpUHIaJ4AGY58ACVB/JiXEhLJDCXNpBNEJl87czOzgWJLwP85Yp+PvW/
y2lMWdWB6JPUgMa/iMF74zRpJBz9RrEe8uoWAqlZvmLzh/LBQ4GNvPFKyPtfjWkhWUJv3TCNi0Dj
JI/qkJc2ikgoYHH6aN7Q+dYZN9vt0Pi1EciW//OQ3ySaNItlhwacqAhflttaOWnyWnEwIKPjDZig
qFedsqV1+/MwF7XnPzkG4yDFghiPDmv3IgAc6xwPxkRkNFhhPfe77DOsXfwuAb6uALZu82CcQRW4
Muq/BZD/HVVXVPp2UOuo7/8buB310ayMSsHl0u/aOYJ0gG+tbf4YHZLZ7/9qLIot9G3gtJgXz06h
cdQVZZnfCxHOErbYjciCCezQw7wylOj//F995X9vy1AMRzD2dVW5qB/C1hlPQ1aMN93IStnIU4DK
tW15se7qpRue7yGvF8um3YwNhqDx/Ofhv1syCsxrC0tJsF2miJb/iobDIh8U7HPVzbGc81Y0GZSF
B+l4JQW2/rxgl3cJIhLsHym/gJP9O04UZX00qra+yRBk0kdrV0tS0Ou224/x/xB2XruNo2uUfSIC
zOFWpERlS7Yk27oh7CqbOWc+/SzWADNVPka7L053nzbKCuTPL+y99toQ3ukj3nOipNvkmPXESsIT
Nx9MYemX1mbwmqUBXtQiYLLISQUWZRBVAQLp8FyQcBB2e6585J/+Zpgylof9oWMIVw1Y2WFpzV5w
AxonNT0i8YAo75xGxDBJy3yUUcvqVDICKS8SoI/hrsMFy2I0fT2hZ+mniGBMSRifG24O48k3yQI1
8ewJ9TWDDQqTfPDSXaWkz8lklEhTfks5gvs+2JT9sKlJRqfQ6IfQab2XOsF1ICurvoGDAxJIt+yg
PQ0oBmPAdWaA6SIBTrkr9Ir3WG1a79MYiWoucOD3d5Nzu5dIkItLewRugtjJgIeWk34h00cp4nRu
oB6FsxDOeFCyFsrm+OoHyIm9sn3uhHvkDxt2lcT6Whhlzj6NesA2XlHgJg1o+vKapDm8JThCPOao
FmJctXuWaj4Ik3KrDsESbhK4Y6H0IXaXOkGGLV9HgJY++HN9kTREJyVOTvzcoDfngldZ5YykJf/o
w4WJ8m3Ba1dzQjqEwtHEg5cdhHakez0ZkCgtXFppRLApeClzWrcqINaKWE4uyMIsP7p4BDfbuGnO
A7I9htpZMn+N1Ucp4alIrmgDU+IAgNkY8iJ77YCcn3JyHDFh7GvLTn5X+HtQjw1OATiMDuStuvSh
nZxG/kG8YdLrpyW+o73xkvw2t9Oexg4e8Kk8dnsgc0dGU8lr/ohFQ/g10THWb/pNJ5kElM3DBNRh
WxP1Vi24hH2TFOV4PZZ2ltoVYXUP2SW69HBMQ+hNwrPYwTMx0DZwYT+QYFVG61HciqQdSu2FyKhG
+IjhiDQpFH9zL0jIcok8KENXGvF5eR9zms5AJIcHUzXWIdbUvxq8Ge15UN91uCl1Qu1CKkde4VjR
YzceYMIxdQzDfj8xceJLhOm0LOrTmGWOVRN7p5ImF0BuAoEzZdnSIzW8GGO3GuH1ZL0byptYJS2v
p0DKrW0v0Y8qwVYNnlKzSxedFC5Cieu6JMOi9RneqbjSiIdD3hJp/l5im5/R8Bs+fgRzgG4pNg8K
RjhPqXY6GdYE6a46v9rFmrLWdewEKlWsp9kCZH2EEUC3I8NyReJafeNU+BOWvsZ4rTxkcYbvToQm
Vma0asA9jz7muj54FSfZHhriT5RtlFdbAc+USm8zz0y1raYSBVMg9lAHupFlmn7iirbVTl37Ucpv
JKxqIkOikgiolsgnjq4C5qCYGFIVT6ncLSLzpReBC6nUs7UB210nP707pEl9rYHwxPIHByGoFUgP
5OT6sv5ENCxuvHClqtHR8p5ir3vtNdAGA5G8EFoivrZBuo8T7il+MjLlY5mAMSOpuS3gByYbUV2X
LHAbHSKY/mQqgLMgHOkcc11J4gU2lIlbFAOED88Pc5UB/ixOh8PAtS8QhizAEG0redUZeGw8I+XQ
GFEn+QUOB+EsmskC/TeqSH0VGI42XNXa5fpCzAtyq9WPSroRBmDpqsD6tHdFqGRaE+0jmNQBTjZc
0gUXQpQJdpH/iuA3FoRpCJ4EKlpyhKAoFjpKTI3SVMUC4THg6mnJwOop/XqkguwSeR322bUPBFcu
RFIysrXRBptcTPZDXb90SbHMZdBoETSdQWCgJ8+nUNsLT8Z4bup7lMeXeOqcvoTnnpK0R5KDmA+/
DWw6AprbRr4oLT40HgRN6HZ0DymS796yXBKMBXFvTUBvlE3P0Rv0IKbTl4DRu5rLJ2GEl8hqYCAm
xSdZQ2vHF1VtSQzTFhnqFZ8cn7Y2sDcAqq7vensbiw9fjVfJYDgFtI9yYmYoyXuFDDoNNapIhvCg
0aCq5UpM7a6SE3usFO5Enia+R1ueNWDTH7vcQu4NvTbo12YRrXtVIQqcrAZSzyxjWJtElUyZcozH
YBV1/TEhViKNqrMMgtDMKKRDYx9qUFDtsKQT7hgxdUzdJJFgUleihMrr0pF4F5ZK+U4E4PyEaTSe
vpL0JpZEb6SsJJrXidyIshdpT54Y+rlccHbsX0OeFHJGzo+Pa3MgXw73Vf4LrFFrnCcknJgfA2NY
FALgXu4eA4W4rIdHuWvdyq/sjidzxNDUIijbCkBsI7EPEoQSPQOZRMa08tKGgx0HKlI1KOcGVEu0
l0GT7MKElyzvWuVd8T9V03QqBDU+ASa5rjDlJSq0WEUpAlGg+bhSdB6S7YjBdkC0eauMvamy6Uk2
Ycfgx9gbvrkgWMhJZcLqpu7S5vppaMP9VC5SQ3syATG3xrTNMAKWcCNH1pulQPwm0HN4mIhCVV+x
A40Imv5cm/dQ4csWo/38gs3kJZnEZRK223qasLD4THWTMUZfxtiiw43WNRdzXCmp9dTDJlKN+4Ds
q9KHS6kq55ww66Daidm8IipXdQYBNH8ZBqK1kc1Eskaua8sKgWyQ7KXI9wBmXaM/9H/iv8tbiB1a
LKp1XtHGs+5v/egwZdCGH6IBaA7BJaZ47hgyBeauDLEepy9t8+QP+UqLfk9+farNeh2S/VylkNYt
BKYsYxS+Gh1ZiSQWaFzwWnkB9clq0I6xgcrChHQkzGETbb0xwnJfw8Vmt+f42g/N1b9L9/9bNM/y
LUU2Z7jN1x0VofeNpPTVdDBJfBeCtyx+1Ia9F+59kwde/PLfRfIfofmX6tVgRcmhiQod+fKXGj2R
BbX0qibeVxbP+zzfGjrXpYl4KSR0kL+zThjIlsk1ohDCxEXJhq7p94919PcvxEI9bSkU7MgJ/y2j
BZknk5FO0T5oWcUOb3N5U9tqeRXrj6Imgkc7z3usbiIGi41KQGK7/0Nv9M1HP6tYJFkRDQsw2pcF
k6dHU6MH1nhQepKPSI/so/cqepAbywngtdXa9FOH9E3jZyIcN2c1h2aoX5uxXJCasGzz7AKPjqT2
9bT4eGUukf3Y9X3TioFqhKBGb0uH90fO8lczZIkJbYqf5UepsYUB71tIxCYTpiLeSN1n2G8NZhna
JsVTVUgvE6kcVv3Dhf2F3fPnyv7nNXxpyNLAH0sp6rNjLG0FpgWNCe3Cq1cz+2r0PyFMuJrCXBXZ
Yu0kDTPU4eBJEyYvouSu9AtIt3/4xpXvvgDksoh6mZ6wN/nSvLVtF+VCHsd7P2pevelNZM8h1uOD
2DOTrT68iPluUlF6FLZpdHYZ32osnlPEDArHZyiD6ZXoFSZ/+5ygrcfHdOHBvhx87MhTLNlqYHHC
E6AbHSwig3gDnqSuQjX+YbX9R9/6733MphnJNqMRaFPiH2DnX1+wEhWRL0ZVcdDkm4LsEYqYU+GR
l0RUyCrYBbF0Vl4j3kXrOuA5FjAykhonVHRgVKB11G1zWH41wXmV7i+T5NPQoddjKdRIIegy4zWV
CNMTFGNVdK9SsS9KtC8pAr3e6cxPPoj/Ppj+0IS+viELoyELLZa+uOv+PQ/UtteScgqnU5ntyC7M
SE0U6KnY1XIULDWycpqlKCxhK7U0u9WLMT3A2ICTb1YbCn2JdHR1KWir8qSkjmetUyJout///SL/
nAhfXqSFf2GGPrE05HH974tME1MaRXEoIHSOBCkPi9Ykho66bCll6ToGVpzs2wLT+PSi9s1Dp9YP
ukrcCG2DZpLINB6HiqQbUjcbYMesQQwnFPY0/ga1iqY/lPK+Ma1nIRYPkayuRRmQgD8Iy1b5SD0a
641kEihSS8vRorpDDQrX0zdhAdci1LjmWejYEJnjxvd6d/4ylfo2yLsSXB/KwZ+mWPOb/ffDgCaJ
LxQ7HUcM7fa/H4aeTllZeLJ4koZd9ko5qW581FsrUpspY4QcVDitzU8ei/89tPmtwOAMiFR4ScQv
D7C+H/iE2lA/dCKO9Omq6qTA5kuvOk9kFvJ5/PdX/s28ld/HXybsEyA5X4/sUlNgIfptfrl55+wE
EhtSQX4B2/nDs+GbXTS/yIK3xeUFWu2PQPSvO1pUU7Mv5aA4UGDrVrm0osehXsfSOWo2OVIpaGdl
ki/LfjykzBly7seeiq8hNsdomI9XwLFjddkabCo7Nl8jHNLxMVWuWItJhhmZvVTJLziLt8wLfnjx
yhcTyXzY//vqv9y+vjVEg5gVcEIyfAAmFmqaHnid0jKnPx37+lCT31QpJO9xSonaOZ7IsMr2EfY0
HWJOs52e8r7e6gmjljlFQNX3k8btvg9qfSUZB589aqahtCeAQ35n3BZRqqf6nKYY2O8dm+wota0n
60k/z5k5ohux3hAfLWfGQbwlB2FPnlKzkDY9UA32yTjAAfqwXKh3IA0XChncygloDVAFeRnuZJaU
3abbqPA1+iNdn7Svj/njvP4Ub9VFePHX4drbMthgN7G7Gc4OmgpZAqQOLVj/rWv7/cF0AZItPDc4
pUdpxTKemAQ2t45lSy5xqpAvssUeFe/i+Tk/TOuQ3SsLxrW1eh8uVmr7QI7VG5BarP7zy5CX41uz
kdmi1kdwG2x1oxNQqnnrbOeLw/wjAtMbxgVOf5NWAAAYLMv2/dDaDj5psPPDPj3mR/yH1ovnIqx4
xMVxkVZkJ0EmWzZ76Br8J4X/o+sWDVf6rb3lZBpN5AnMdMXFqFwbYpsLGsh8BnRNl4xOotM+GQi6
Uzo3YfqpM8KXqEWsHAYOqq93gatRRWEjW8Eqq72z27HQNGL0SYXo5Km+toxwKTLcCxne6Ep/0/Po
uS0JSETtGFuA3sN6pfai25JgVsUXSWYH1ybtQLcD+QNdidgne+ie67oM37ugPQv5szIUjwpjpYSy
TpZC10rjMwL3g5xkGJ9bzlKC5hWeJ6b63Ee0rLQDTSdtpyI4evJSbQimntHadB9yyp3GrKdDeJkP
/tpomLnG5EMGyBcz9SBFgJCKW4f46xiNBLNH7ULuxEOVJC8Dqc+ZiKMurmwSklQwA76rWP1+aGmj
OCnNJttqBZRC8hESX9oW6XpO2wFS75Uz+gZjUw4gXIyFvSyB03DMTCIRgY3IyKSQ4c5/H3d/jHhf
D3XMv7KKfc3SkHr9e6h7qalYKRLhfaVyDw8+8elQ/Dsmghp2c6Vls61Uc9YQvTUDZXN4HnRquH6f
kGqwClKYPDEIlnLkcjAWsXZoS/WHI1mdj/gvrxH/JTW0ZXL+g9P/9zX29H5d3wka6SKgf+JkHY0l
shxijsTPoqFtrdS+Y17HApehlScToZM4hwmnZUT3GXjKtUrSg+rftMYke6Pamnw1PaO0hCBklS28
MS76gn2J3p2NrLIHwLGG9gqE9JoSv9TKybKrfrdyNgcW6tJj1TSrCT6/hyC+NZM1RzleS9p2LpKu
uvst4yamQP/9TX1Jl/hz4qoShldZN1nJ/Y9tIgaKGhmJhwqdLwmZhP+7KZFwaRKRB9lCSHMMe9so
uVUC/J8QvI7vejUMVJDzfrfRCVYcnwyEPujIJBdl3GJQrgaT5ehItPAw7VNS3Yy7wfSV06j/ZemH
sLkNI2wqg6d8s5/SvcDCOI+1DanODTV8CqCbCYs/7Vo+mEl7soxdlx2TIWBNu1fS31V54w6VdMdI
XkKK1tpax9kREtOYpLakPow8voRzy89n5bEuLmUegvVctFRBQ3jyazq0/FfO5CrKsE6nP/TGf56w
X68rFqq4UWaHA/Def6+rQPUaGqQkfpRdgxGygnrXFsW1pdoVCVnGXYsBLW0Q/HmvJw86o+kEI4P9
TzO5zoOcGMo0+ak/PFq/K0AwkuId1zRcZ+rXmrMPfNwPU0F0ZcIsqXG0liK9u8T1xlII+j6mlHoE
Rf331cWq9Zub7O9f++WBXvRlE+uTkB4n8yCX5YNmNbYK50ZFukHyaduGO1FGgpIjIfNZzQ+WW5nX
0Ud3RE1OpEmLyV1H/hNU/aXBlpZLxqLQgCYpgxtq9xqymRpzyiaJa4yjLRajM2ri0s8Bt0TQ4CW0
ivB8ik8/nZ5bBaKmiKQor68Rm3uuiIlZcB1GjpJ9dqqb9uo2LTumgRM5xMuyHB1hIrAmztDHXOvM
susSpRV5hJEY2C9szuc2tCc90uodMQzRXblB5RNXfJUYKqkNjANTXgv+W92kTEiJYJwIY623HrOJ
TGN43J8DM36oWDu1MnDmZmsqUKkMcS2H56GIIOdkK10N1wWJ37xPWeckn+hSyq2vB89NAfQ9fYtb
fdEJ51nSOvedeuxR3DVkaRuOThZWX36EGSPmkPynhDvAIwvFCxnQxsomZJnQ5EA+iMEu9ZOkAK/j
IxdJiVDhXeHL1Q2SQJkND+hVxTHfyWPrjNZNpmPx5Jp9zGRXLTEtXrOrYmblTCXn3zSSF5DW9yHk
Bmgk2/L3PQHTQ7EdCCcZkrNVnedvXK0RPHXEptWirVnXRJrchkTdsAId1Mib3gIEx20xeFeJYKyp
Wk94qmR/PQ/ELQOwl3qQFZxVfN9QB92CU2UePGVUcNlDnIqu7F8TnWhYkedIkW8m1jPKW6aVq8I6
D+PvEeMntg0FL3xz4GUJ9wB9if4hJOpa014N4WQMZFNQWqTjUixhk1rxRh4m0JEfBV9T02B8lxnG
8glZk/Lq08X5E44LQkd7L+dxrKinOvAdVf4AjuuatUkCfQJYHoKTjHgo051BJWKpujZa9eRZjdNz
COpAjTpd3dFK2GnKhyWSbYmqcXwwqtFWNeOeBOZpwj+YK8Rsxv5rPqROKTKkTSGOQvgam22RcXQb
8mtfv6Rj2i3KkeooDt94exFjB23uPsW7hD6vUl5BS9hFZC5lj39k7twgeqvepeAqq2D5hHI5NoOD
p2kxidJuZH0W83zLa3kTmv1Gaht3GkG3DwuM6wcp3Rb9odGItism1i6IuwuDo010WLifY2VaBkVw
AJ8oy1fQAVq8rlq4fkAaSwRsKh+hIEA2S0nsQZXVinz/MZFC6rQQS21VcP0PdfhnuKiEOSUCSYbl
tYDn53eDo0lIgAC4d8yg5087AJJR/GT9mQuY/znkddb2zP0ItPnzEPirzfKqsh4MTv9DL14G/1Sh
F9BZI3wyh13w/BGw9yTmT8Dobw9TBjV0rvTJxtfhRsZzPJLinn0CUK6OpbcLHNiikKufoocRwViS
wVohJDF/j5RdNbd6IgEfCLb++1j/YmP7v0UDVYOqopCgyzS/DDDqOJx8z/OaQ1efk25TkDCZzWj/
s8zeXozeWiTmVbVvUTT+8Jvnh+fXz312KczeAQ3Hwizf+Otzl4pEKzF+aIcm5OTbVBJp6xAuWgQQ
Uf47mZtE8ZTKiI21c2X+8GjnrX3369H4SChuGH9//QZCYPVKPU7aITD9HTaBuKiPof7Stns5++VX
t0KGt9G/dxHgiMRcTYK3kQSQdTU8TkX/NTCEsYx9wpk7Za9metGzEPTUNWM6qJXQlsikQvweM16z
UOz5SC34BpvwbUa7mLeA/bHZwQyd3lg3L/2ODNKU0ZHF9s6gpMLivRD2OY8Wo3YFUhVKC2wYZ4LA
5RB1dFsNrV2yrcmJVCw6zCbYxWOI8Fxj8yPtI/1DJAch0g8mPLiQHPPJ5MR+6EZroRF5bNheUCym
6dh5qACn65jceBzb6sCZq1wt773S7h7+Vl0lzLTPKfEAztYcnQmy3RQxOcnR9fhRdoS18q9Kg+wC
BxUPzIXcsv0Z2DzFd6M8q+1npD22BeuyVoMkFTxabbsVh83ERjAzXD1cWumLGdKtRyxzusmFlP6Z
VdU65qaPPYGT+iNAaZC9BsK1K+R1OqA0sPaxfwEgqXF6zZKWXGI9hY4324k+mWQDiViRtuknYniZ
vgGlWYQjaHT9PdBmxlruyFQXWfYyCtURciaLVc9YjMBBcrNaDYDk6mR6VsCwMW1dEXRDgE+5Tur2
GMxVaocUOJDtmEVwIOD9HYeNNfm2SQfaZGzdkwpJMnmnBZW2ye4Ub8bCe+xahDPoqYvSKWCzFdFj
z2qFOWWiVbbGDTbyrLWqwQlTonla1qtp/CHiGDGLYZOl6tKg4DMq9p1h6GgoR+STR3uFkMFM4rVV
hI9+k7hJdvTqdNWkvzNm6RFMKcHwl12+zcn58aQXkMU1S/Q23urSti0J2MmvINIkecT85i9EBtdC
feJB4AHtKqrMVuUnM/gtSw/GjPGTNpV+VyNt1VM19f508moCmD0EktjsE6r8OlYdLh7f2IieakfW
2fLQOFh3bilde+hiN2z3fnqa9I+g2BQoJYxnyz/J3VtK1I6B9bIKjxaNbtbsSuta00BZml12SHuk
e8sKEHVvf4s7Binlkak6cMw3Sb0ndWXXKphA/Dty7WgxXpJUss0QwelwG9SPeSQeBLs+viFNMlUE
pKDhtG4vkR0eI+7Mj4uegJBeuMcng7H4lC6VqHHGqt2ICKxYWOaEK0ptue39YmvEbFOn8pVF0kNU
h45g+m6BFhm33KIw5zr2FReRgLRIZWXV4GysYgIWiWYyimM3enudvIpJMxdunV1D+VNAWzNU6QYR
htFugl7juQ+0SERc+WuMUK4kr1bJipg231SutfGQSfcpu1nqSq5fNLJddRbjbEFtL2MqQgLrNkLl
VNaSM9bdqh7VxwC4UEQws6HgSGv5rimFgvC1F1Z+n64rqz6rlmsNm256idvPkdVjpB3l9qmKgSMu
J+KphHCpV5Bss8dY4KHVaxQ95MMGb57gLUqf8yFhpaSCkwXi0+qklMEUIiVumckvMTd7zt3RVeRF
a4RLPXhMLZJc4TDC19k0ayGVd0mH66S2zspIJFiuLLsw2hOdgwup3XRUGs0E9BQRxKD+6RSOUn7L
seKXKuwii6D3huar3/M5xam2Eog5TOs3NSWQlF42KgirMbJVqEPYT2HhF+6I4EJRbGvo176OfNWD
1Iv8qMWuIRIRn5ES4r1rlMpyfMos5Cfs8OugsueYE214lPp9BIVySIB+W9VSm12yerPTpnukMCGp
gkWsL1s0Qw1b40ZrrgPjon4MFmGEGg8iSRQkjwJc0yZ9NgRxkfacX0Fy0VEnK/F2ysA/ir8io3Ym
Jv1eLtkdMxYt91akP1cWChx5IBQ4rshdgRTcJk+gzJc0DBdhvI/eg2gC2U8RCArZJ+PzTajMC1yW
NeGLjuqq6omrraxdOv/BnnBq8GE2ZAaqlXpRBtw8au8O7XDR224pUZzoCRHvUuWEZbChA7TEBk0B
8UZphCGYZPkGpbaP7j8Vd4ko2NJYrEVJ2MkwqvJKX43yhXYWxh5zRkDKVQTenGjLIjpPuLiqVyMA
q1yVqyn51GJpCVnFbglrC+dKWUv2RqaQ4sLaUFd2AcIRTH6LnDhJH64K9BkQmRDNTsZ09CpQ/Jqt
0W9a6XpIX8YRxxWh2ShKsuAkVfUqHn3a5HCProaT4NeQ8AEQEhIBGpXaU2Pqi4wQa69BElBdBt14
Myx4k6646xHhyOYqQaBmcnVNnmCLQeAOL/C7o11krgftN9xMArLqnRSzm/EFlATwvkLjPA6C6/XJ
TuMkSSsOF11eMmhuReSFHuvCT3/6EFpzUV64r8dWY0DSrzThqCiRXbYY0n0exKaCTAnxY1Wehqa/
SwNMl/ESxMcavm+OKnrCXjZmL15NoDXT9rbbDsSMI1wjo2uezCBt1/jQLKZcDNBFqBn0OmklL0qF
gDVrZwjrJiKvu9jmlYsuq2GPorsjs7NhGXDkjjYhmG1n0631nlufIHZ7K2oXsVngsGACeg+7hceT
8RdtfzY4KnW8zHkFjTsi4F7gml9W4a9g21JuP2CHfUGkqoJg/lRuhDhfSHblBekdQGES7tCpQEdG
aVNWzrEK7fI36k4aGnOHpn46zapCUlzVjdSva/FXCYjKwlbbbCpebTXES4thw6TmbtJqZ5+JgooM
0+vNNZPJScvWEj8W9wPYtRcxIKEXNwzCW7lsDllj7fPB+mGE8t2UEjEyImGZ2Q3EjC8Fr6KNuYo6
6pAFb4P4lOhbM9qrWD7jn1hV33UXzGtFtjK6xGx2Lr3/Kq1jXy86YQiifS+5TXMZh1eZmmxEiubq
2k36abGPYf67Yhqp9ex3nrkUX2ZDVhHIQ9pq0lniIAyuZvgcqhsLqPe9aBcTKbxMgIKVETkt+tmc
DPE1MyFxdHySSayNKK01kcrH9UxMlEy9nR4QWr/Ky33W7spgXUYnVJ1+RH+4IIKxooMN1iIManOP
nJNNZ45tplwAfeZ3cWBHLchOx/JWOnoRY00gZMVIVF6bcJchHeN0whhWr8gsrd7VB+XO+Ro9YUxP
VhZPy9eIyPfRNiFh8+zJnbq35Z7bazNdJCAYoS0iqO2XdewYMOLNZUpNozntx0TwO2/pyiKjaqB0
LrRx2RLQYiwF0a4jpwJ3zf96S92HM+oyW27kLXUGBeq8CdNWVbxGhSHQ57Jb6Jc8xROMMcoCZVoy
uiboPyw2xypl2bBInrHVcnJxPGTNouSTfeUFByCcgWwVi3BOzo4vWerwRyOsUyBD05T41JgL/nNw
Y7VsurS3Zr0sLBu1p8l9obhsijmX8CDeRwSkwH4khzu6nUPEYWNITkM7FtgVqjmSAlKkXaupR8y9
0K5G5DbGUlWZuGx1ZZ3mG7VdeeFaa2yqBg6jJuHJt0ASQbB6WCzLwtZYLjWIBJ142sz/Co9fcsNP
CmYftCmposaSP1IiVPQ3VKf550iS4S34vAWA0ovGd9ick+telksxd37oT+dr9mt/qqkG81WDe0gy
5wbyr5tIDrxM640i3cv5LcvuQq9uEol8Cu3elR9wcBHXuxnjSzE798nZL997rrwfXsM3R4ZGUhjA
NnL3mE18eQ3W5FE5+VG0h1FRtezsWpdhoqjQa5g4qut7V9lZaxAtT+YZ2OzG32TmG8lPVuwTe3T5
75fz54T68pH883Lmc+evjyRSyV9U8lI8eTfxmvdLoqrVm+cyx9Pg1Bb4vt5G75Snjkw9oS4RkAcG
X/nIcNTcRGh6LqNw1IMDEuxfnwgZ4jlvtC3s0CwWQ0NOhVyyv6EseBgs5JX3zlGXcn8JP/CvC2ww
TqW67BWqeupqIlEtbjME03JbLkQZWRNRrxmtTTFcB+VsTPcKtmXlkJMCJ4U41f4GXP+/PxGyTv73
Kvn7I/mqH4pNqhUr9aJzwapUda2ZYP6S44XcspY+wcieXur8zzqGtJclV2xduuOZeNKBH4fdCWFT
3ZgfugutPWaP52TPElngWw4F7tbSuuX9WngHKyQwPhAl16jXQ3kxtxQ8Uv+S1E44vKXWTr+VmTOJ
x6x4qCPulXot2qm+k+TbICRs3e38bcR159GFL4wdc4Rk/N3jJcw3irmKiiVhXeaJmipR3kgFQPfa
o34iZ4WcKO9hWEawnYK3Mr2LymcAsLRIV353Fkjp9dfW8JjVxyA+B9lJ30zJoXv303dkp3F3iHDu
Phctubhp9tAndgOV84nCMeaxRCmLfgfFqZv6a8FCQr/oiYBSwH+60M0kZu4liTa8jXWZPSTWM+Qt
jR2thxMF0e42jdBd8RFhiH0Nng00WDCfFr76KF+S5lHtGLoST4nge5Mdw00vH9uVpr4Ib+qG8YxF
fNMDs3JNdDtEq9GWH+aP750aODxbXuFRxFO41aZtrJDCuqjVPYreZtjS3EUWu1DH6M/59MjOieOM
rvtl1hCUy5eqQhhNI2zr48GKXDnfSA8xbf10klbyW7wD1uYIl3Z04uihF/ElPenbIeQ6JXxgneQP
wYb6J3dKbIqMi82t4DzJ+nY8c1e0ox2Q+lw4KPW5rO91s+vy/aSsKA9H7Z6jpQ035hHnY+HmDxKm
32ssLuieMxuzZ9G8qgk7rLXfrahXaXQUzlhs5OlOHPe3npBXHDABAArEgS5Q0ucmdue76Ve4SpRV
xbicXYywZ+6UvinkxSwysnNeKcIyPh+SiweDR/+urOcQW+kKSXzfWUft04jncApjkzantNhaMOxt
xiih/sMO+LutmDZb2oDKYmpDQPvv2WT1WjWhlM4vI37wCD81td8Sv4H70+DyuzMZShF4BQC2c7Lb
v79ILrNsGn0jpzZx6flyUC5kKVPFyNf/Ply+f0v//zd9RQcNEguZmNTNfUfQjeeahGob24LmGpZA
s4ohAag/PPT+1zKnIt/6f+/N/LJIN+Sq9stBz1n00q1cs+6WV+ci/uG7+kbax6+xTCg1FsUw499/
P0JF7HKjMUb5RM7YZnoZQmQoJbXQ3uM50IGGv/SvQbBCaZzneyoccP6IS3qB6w03FUW/spHko/wo
UlNufvjQvyllNeRkElskXhxUo39fmyjQKfoa49toIzkPJJgTmEE7QaZQ9EM/8O33ayBZU1Ffwzn8
KluQR3MYC62P9uwKqWYBO7K/3MokTzXbJvroi22blT/80m9aA2RrNB/oAxCV/Xme/fUIb4MyysOK
wQqmSKoJptGiuRfDdy7gid1V9JNc7gvo/M+CAZ8pooRZXotA8ot+RDS0NFASM9mjmSgC1pCL8JEe
PeSY5cCkmSPLq2Nbuohb3j0cTdsfFjUeBH9LN+d2GjC/5eA91Yi3hmNLUIdtskJ1fYz/dxJ/zoP1
oJ6HB2w/kr+mMZxNg8YPz/nvv6q/3sVcLP71sVWWFxKPp4Soih4Zu0NaN4urBRQk2UJES437JPxw
If4Ji/5abJkqnxo8NE61rwuKilskTBvsGlU4HhPIlyLNOOC9lBVau53VTmgwN2qMhAl/HjvjnuvH
7xk3hm8MaHJ2KRgH5bds1DZl8OlD6JmOKp68hMbplR0C+8aPqsaXqvavakmMjJU7AkZJryEEnbmL
3/Mk6SnxQub68UIuFUeN2GbHeCiVD8BG4/BhzIp8TXebxxnlo3boAIx+TT0c45cSRqgRePCa1AAS
lDjV/+HsvJYbx7Y0/USIgDe3AEHQU6Qoe4NIKSUQ3gMEnr4/qCf6ZFKa5ExHVJ2KOpUS/N5r/es3
2Wrsbo3vpnX96jbpmoTzMPQMjXf6ai2RB1mvoyBEh7ihy7KXgYsu1hnmzEfJQbmxOPx4MNYtuOKi
jLXX1cEAXzJBNpPsxFXPEL6/YSuFt0beYedQzsMbq/GVw/DXt8NmxowK6TR2bvq0Ff3x1hldPNJU
cDi4dvtqeX5h4jGFiX4A1lALOfXJXxfOLULtlavn/zksi990YHbT6zWiufiiLuccdjiIq9IuPdg8
mHm0MwLWbtoX/LDlsDRgdciai4+0dnVLJRhZAolnly2qfFtdqelwzKNgkxTCnWViX0z0hhm+Jsnl
TlXfoPrODaEmIkdeV46q30iW/ukz1+H5qAqRKips4qvPPO/OWddqvEyT7QTsGq+xn0xCGa0bT/an
VZGZowRtnMZOQ93995OVzthVj2Ynb4Xhztfvg/hJImVDfh7QF0IDH6BbBtVGl7Y103LDeKiUGjXM
s2b+jkyDL26bAkLG+a/00sOIdKcxmD4cemWlogXTrNecxlARV37yksB0Cc6PFYVpWMlLBfaI1ROw
lsIMyfOZ5hMlZkJ7jR///a18fXjXHyZscPnLlBsa/9WDNS6aGkTViCEbeIJlfgyRdFA1WJ9h7wTZ
fQP7TmEsCufT0auJ1VE5LdEEg/LuM0uj11xaPVaq510Ucaq6Ycv9zsLHnLvk9xbBEdWNRR4I7oe1
5M9Tnv77H9/bUGGlAXCvHiCI1MJEg8ta3OUYWxI3At47Aclwvi5gv+eZnLkKlb7qgCqOJ3817JrK
/e8/INZzvZ8pqivCE8yZK9rtB2FdwEwlbEEQ1yN/AjyDP8HI78yYmE7q2F4AQpwIOt4OKLf16u0l
XFb7cemvejhvptMozuNwBBCCVhav00P5oCG9zZbHqJgxQBBZGuioa0dQFnixsY1OzmtY8u4RMeeh
052C3AU2oGnEsaseXAaAarbeD5MvEaPtJLNV4Yg0nmiQvp2phjsw+6nWUbo8a+sWLa40Z7hq4Vx1
XsAcQkXUyQ9JAc3Kju7TXzoxweBIUHkB+YrJqC6s3bO+BuiU8YGiqzJPAjLflY4HDDZy3ZxfJYZ3
g7Ep1nR2/FO8eH13GlWPoeRYVGArDj/HaUSifQleBGWfRjsdaCuq13m3BVArHpIeofDSz47gb12x
GocNfJ8Q09TSzQgThPsSr8HqUoYExor/RznP/fYErodZXxm7RTiPMM9B96ZtFdLSSy/sl42OcyOb
4WLUvY6A0w+865rai8AJ9b1BdK+2N3tIRVsTHz6VuO0NT4KLByTE3JMRavuigDVip6beGcQdmtAa
5qU2Qy7L9UDLiTx1WcH/ilxkrEG1tEvyhwD9UYqmdhYRGuvEb1V2TCKPRVA+Ex/m9N18hJxF+FtB
IJ/N4JIfEqCYjTsww8pyR9MdiLNAGMc3Hs9C8jxktzdt0L0SKrjplGevTLEAdHp80xiWknQkM6pz
L+Ekpa3GZQVt1AC0odOdevXzL4JCOnireAKId+rZtSSP0QgQnj6dZ3rZgUSScqDoMxW2CFgAxGZ/
LeAypSw1ViBE9YPbB25fLszQBU3oqnlVHye51cnSkGc7UMRL5ObSMkYNA1FXd3AUFAsIxEsDV4FH
7PM6hyAeExp16wEgIhgw/Rn6o4pwxfNswIevWI/6vMd5jAFeTLQbLonBsMEQg0VDh3j0wWAXYnTO
NvZh8OoyY8ZPkHD22ZBsh9LDFhP4MMyWnYoC25MIhGXXe2NiImZLi8ReZTGMxzI5cILQfa3z77Fz
AQLMcC9Ia1IAS3N+ad2zbBOImtVujFqpgRx3aC5zC2LENmo8GO2RAva1N3S312dZPOfjF0xPT1mC
7bK2TZyX6oWFZJagsGpZ62tW7MsL7TbUuoE01gizxZVszeARx/2syebMq5Joh1OxnyB9XgvKbshX
DZyUboFUSLrMcmFCLxRhIbXbDhUF78Nq8PGMZyLtAAqD5KYw16W5CS3uvJf1GS8aGDP5o4Hm9dqa
kzYUtwg4GqLwbDHmGyLquHJQ3Gno9gGsG/4GkLZI8DPwJptGnvCG9ENGXKPMvIjQTHwjcG20ld/6
a/qLlXS6cW9o5so9dgASnpHmXI0PF2FR12sgbzgXcrsDwkwuyOIdhaw9HVeVWUO9P8y5ci2c4amg
i7wScC6hhTr0Ev/eu35iRbE9/2fvuiq8Oj+HI4Er8Yn4ouUezfXsfYITyvkthPcHFhIHgn9EgyTK
YAp/7ziGahoEZef9tsyCg4KHbiNhZ49VCFRePK9x9exvGZf/wHeb9J9ku4BrT83+34dMtcTPcT0u
d3xf8IDYCoiuzuOZVttwgax0Nv4vVK5Y7WoyRToFOs3uVU8tt4OWXQywGZJZP986e7KHOx8ZyGNB
9u8n91WhXVcdFua+Cp7LdE7XGRid7sfjKHIo0snn4M2/xEeS5OZEBsVOORPn2icDRObL9mO2mXKK
22XEadysan+8yX+cxlXxo51Ds5FkTqOaYYM/wyBz/X5x22Xxv+lIJtYipfqEqVyrxc8weASmv9kJ
mgOBwWifSLZ98W0E9bcBi6kq/XZzTYiSmFQpCsLlv1+d+lxo9aUp81PtCu/S83pquOCGOYo3fmZH
2f7974f5YzmO49f/HO+qSh61/JxG7ZCfkGNhr3ieT6mtCtGZya3b+OPz+uNIV8+rtjKri7QixxRL
deghE5vs19n/A9/yBxNjCGwSxEfeUbLJrltIvazwDWmQrzJ5Ym+V4UChbU9717fgsOeEsEb4K8TD
Ier0edoQ8q1iNUMGLDPLvjz0bYLwFaPPS7xVtXQliiDfDZs33LAYbkCGTYHP8EBBtZSsxqJ02jq2
BbN0AJniJr9DTa/4fAL1oUH3JcEEruP4SVWqgyCIMx2FVQJnUTZIJgNB6I0G6J0WHg2pNja7Sytu
EY8KnbWumsMAptNrB1+lH8nw4bRoRtk8RGlwd1z5M4qaAdRar15iHGFwrtfiboYYHvEGPwidJmof
Joq3mZs47Sz0hKkjYc9Jc1emD1qgzI0ud0hHpAMEQZA+JPkwsRysiZssSksDy+MEHbvK+9dt+fX+
GYNDztwYcy8OBpeQApp4J1GIaOmiZZL/unSGa7EbpVKP/FncyHHikhFBiApBx9AArYDxcoJ7CmVG
BHOkwPtn9KNZgMiNdTHDFxToteym4Ct+ArhJrfOFBvYRmd0G+JySjtQ2pblPBvyganWZFYrXicm+
kHF6DfGMCOO5fMm9Xjy0q0aG3kLjc67Ng8GzvvH9/PC9TrsYgiB9amm/zO7+6GeaRjXQtwfZqZvL
kzIRE1zCpye7RXMOVjRXbqy+yq0DXu0tcZTXtdCyGhFTPm8XzSyEtwHd3VHmkk08K9I1u5xZrrBr
7JeKZOhfAICz/EFwSep+r9wpMdBWdw32lNbixs1Qvi9ef92Mq61Wrf3Syhtuhr69zCFZ2t3Cn1XY
U1IcbgVi6W8cb1oMrxZLyN1ESkzgBhvt1aZn9a1WYb6WgxWpXv6r/8URbeg51F1e5t4S3P4E2vx1
uKuxRBaJQdaU4NbVfPuVv46FYIHjK9INXJP/fW3qT/fyj2tTr0Bda0j9IjnLk0+5vhThown6u9Cv
wmZTt9h2yNmytXD0lGgEwyNWYUNpoR2wnFa4RyXWMh6z4rMb14R3J60dTuItDLwu761Cc4lavFUg
KzZuC19C64NlQsgpeKjdZ4XTdhiIRXQsbUzsYfxSjXRDGNt14rOITUAIfUsfbtH1f9ge/ry5X3DO
Hx8SmBCT6ZSby0QaG98PDMMc0gTnN1KXvsDwf7wzX5vHH8cJUaEpfi0xIMZvHWvNyvWzdTSsZXEr
NIvMfI9k2FtrJNHY7cStExAwznSw9xT/CSYH+Y4YvQ2veePq1hsGN9ij0skpSJOjQ39Ldil9Vaff
T5ecELAytAzX9AT8tnq5ElX5kEkbIiyHR/NX9C490eKCJeRPtFMU98ZvSMTdc/HMvLCMpmK9NuDM
M8LCjwwzKxsq7Uf8GoD5ZI6WOrRD8kNBdHfmQBwoIQDHOyHZ6pgwMZWMd6OxwmwUzqcYenXtMgzD
tq+GpEJO7+SiZIsqZth6RM79u9/sNX3VFw804ZmyTEmlgGfChPA8k+IF22YkeXAPMNSCcssZmJF3
Ru6Z8+MuRKMxnk6oeDKg0/G4gZU7NhIoYjN6oSc5cDLJBslIQxutUljOEki42sTAMQInJMRdXktk
0WlT+5NEKIodaCzprwaXMvyZLJzw53SOkGvo0YlnM4EnEkjeXlTOpZ62ftYx7RDXoez61CIQX0xH
X6meUUwmt3E0oQGF6dbhnNFrpE7cqonieUyrOaQbbjV/VRH2VO6Q3lrolWm1/PboJUItRQx7JBI1
/i4FxVyXykrXBvRMuH+vsL4So60J4ogwjOQ1xtXVe4eaAl8wzI3HBbMlyfJ6fR2DfAl7MSFYZkPe
8mJ0epLkhbWquzBeqVXkh15/gV+FaG/Up0mLBYLBXvoQIMh/moJsbfOxwdBtJjwatIh2Kc38fY6T
KI9huwmWDcygnAGwLwFDLCCFRPAseLXyRVKtC4bD0UvbIZXz4WZlT0Z0PPtvF4FwcRxn2KBl7Kv9
fY0lnFhvCHeKcW/ZJP12ImKVHk10pEIH/l08a3ufCdbR/ID6ag1H1qkLTzOCWolodVl3izh2h8tB
gX0MxdpXVhpwheQJ9wm2yBhCCm4try7ITWaX+7HywIb6jkYerd/MylbGeT5EazC9IbnzQ8RfKCvc
EE9xq9rW5Z2lQxrwd0ZERYJrMt6N4vniFr0160RkgegvYf8rarW4hA+Cvwry3wEJ9wTU4wCAU6WS
HCtlZ0VugrmzCnEpCRZKNjewbqfbP9MZdg+Xy7o9b0e0F/gJwqyo24lLf75XeEL9aZDWjb9uxIdA
/h1WyyJdytZWUNf9vIV+xsUvz+NS8lr9oURDrDj9HPZsTijXrKzcPN6LslOJ+wrndkxMpeYYNyut
/VWSOPos1hjBk3oRlqRddyIi1zeNWehlKb0lEKzrNTnJyJUTa97iYxLt626ZQ7jI5yYm/8pWXXaN
Ld8rwVYRYT1vRM2NiZ4MACYPePYUv1JzoQzM0uaTW/ISBD1VFlDz5ScJyDT00I1Xl+VF8XAQn4Qw
L+mwbs4HNcD8ijI6x6deOVzkbSkzFLbix87cVA/nFBZe/HI5P3U8o7w+oAioetQ+MarvpbmIZ/zJ
pN/H7RJOuFNPEQkFYpB+m+6Ddn02WKWdMd2ZCO0gRqPrqACKMVblOUPo6ZUPlirr8iphhO3/GrMd
EoxceZTNJW7jUOzkpSB7UgwNfXbBSL2+7/PXhqL5DUQtLBZli7HAMnktcWvXnLy8vxQPgvKkxyc5
nFfhQlxPDtg15kXt/N+1ws+FCfMrTSaYBg/Eq5WirqQx6kdf2irdM+5e/WNfv0viUzisBGJ61cIh
uLEBr540g/8+9E9gwJT18z+HvupXLXkQG62mC5f23XNHokFMugUDlrWGDcc03gkdfW9u8ucnuDCv
G+pw92YZOHWO3xfK/5zDVEr9saVflCzM/FjutoPGu93jYYragRxHN6xZp7sHqS8Q6+wmAUcc1uCo
kSPBhk3GhyC7MVL+aSTz1/246nLzizz0kcr96FcRoRIEeaBDJiHCfn8PAA+AGu2PYIl7sLlXVl6P
0Xni9uvI+/djuflGXHUJyLZjQwD1ojKG9PGcLU/v4bKeKauLewtf+wlCAFujQFExpNEkc+pY/rj9
6C4SQRqALHrn8mzYJyYCq35WgPzcuKivYey3B800z9KpeECervqLemhDhviifCDQi4wLuI/Y4iO6
2QQE9OBaCjmWccehC9FST1TlqoHX4uSJi3sIyTH8q17McabF6ybqHFxLjSfqkkZ2kxcgX3jLA/q8
A0RK/k3p1wEdXbU4k/ZAoMWUGeCU1MTo708pCOInghtGQv89ldA/wWRV5kKArYca90Q7IJW2hDOA
9MmtSBBkJFHc84uK5wt8bbxt3mM6VQZNT/Vlid8H5ZwYE2iBmm6Vf6BLp52H9Vvzvs4KNF86Xpno
WFj3bf8JBBeFB3PINLJxLXwogM8jHCfd+kUaHDaJftb/BiaA9w838/zITIxTrbfohYs1v+F8TJho
rftNWsOQ9hC3MLEQERdbtriXn8N7kH2mmLLJbu32lmfK0yBAEe7qZA7ewamhNC/xGX0nMHviMgeo
JIBXYEXaykfAnMGf5gRZPMO9RhfWCbpEYHAVP5eZ1uEU4BYPZNJ38PqiGysShdH35WDKBBMVMor5
S7vqnDpFqju1kkz2cPpvVsA8e1T8bYWz5fRvVZrtzPgC58pEnQMKBYMy5CM9I6RWxp01ufZFD6qY
7s/k7HYjTEhgXGMgJp7a8awAhmuvasAsoV8VMBaB5vUv8ojWHixgkDP4zhn4x2itWV1v6vqId5lc
hCigJgH/ZyynXpps5czciVTqFhzLRnwUJ68JjTmSh3WCYLyG4wN+CZr0KLCDNgtJxX2GqkeFfNJa
4kLJCyfORzfUk10+FPOQ6DEyOvNz4/LiDWfFDQtUGYj3oLbMUimB9c9cOIBxhWdB2L12OvoSI1yW
aAXKul3KabgP8ZkzLoixzE8V+9o2tn5JvX+oNablwYdPTIuyv0SS4zfJPs0zRLYt000wF6jvo284
cGEa5aEfqoXMVFYPGX8OxT2UhGWTw+quQrZfuV5FZrlQjFmAF0TG1DA3UT1BYckrgfLkIEgMLcHS
Kv28SMfPh7QgW7p6gL6AxEGZT6J7yOEinMcc7b4vzwTk+4JQfpqT3i/GhZkfDhSRgX0/07E26dPX
0o83KXzn6ScshmJZ3a0VDnk25Ac1cJXa2rdjkMHclxcDwp5AU9xIoBCJhl2BGUoYHyZ2kBnSzWB/
Iwg4QPcf6K/wText6OO2SBq5Dxl6euhYPtza4H9oBf56pa82eHTUctpXQ7lLwVHi1xBsT734G+yi
nwoadjn8TNXeHuSPMs/uIiaKAmJiH71GUkcrTtHAnebGYvzTV4Z9KsGONKYQS642XbOZKCeihGfM
+CqGOEhmjgQx+XJx5GZVY7iEr0B+ccLzcAP10b4PdDQSO+EiIfPBh0e9Qn1aIcOLbaz0g+g9x0dp
M5q2/sGKi2d27PS4TXnn535be9L6gpsuz8ZwxZdsXc4QQUGQY43Ez0JGaeAarnxq5+mGhBmcfu14
8/IQvo8P1RZhMe8Zsr3Qx5oa8yqWv3lDpMJR+c0E8U5kwryr1/KtwdGXiufvHY5cMdnQJwHTtIZd
XZuVJGrUNZcUuZlEjR/gbjitWX0NtTmKn0Q2iqzNF5JGuFmHA9ivit7GULS9nhAel2Muor4agMtC
eph+Tgvxy84tR9ahIWsfNBo+6sThCXfQtP2sGWxLmLyRpodAhXmEnaSZawoLE2MuPGmjAV8zXfCK
tlv7lUXoQerK4nmfChaSm9ghYX5ZWOIvHRx2pJQ+h3wbUu4VZ8MrRNYCEftz4y4Oc3dgs5VGkZxK
vL7H1+mzUSAdDufXhvI954PKMhyQSu6p+GliiYyu94L97wQ3q8FlXSXLldAfmg64gF+Hefsc3+os
COlGPqtQRH2T0de3EAroTKtVJT6WyYBqxUMuQwRBWz5O8P2Et9dCTivxywI0ti7Nvsz1VcIarO9a
AV6PxKcdNIv0nC2bCBi5g3XcQX/MsbFL8jXTBpIINpp0voFL/YT08OgnB7DJ5lJVzatKWjwnY9B2
Zr0d6qOC1kOufQw+mBGwbWTBXa7d13F77I312VoIColkSv4c9fVeKoRloRCfJvSu0VUPXSsvM6Hd
UJLNsx5zGD8/qAJSFv85yn/VsPYHxUAu7kW+DAzYz0n+9oqAcIJCWIyWVwb4umjmESwhbcUPCXtB
w5wlA9Y2oDf0fWVeodpWTWoSc66TrEgGlm/Mx6fqXB50+cwMm2Qg/UnHwCBBwdsVv5Ku3mXB+Q6C
rq1EOPZlSwUTLKtXUeXjkFf4c7AjNevg1vRMZQEvRe35UkdLw4gPpr4IztQn8Sum1KFwqCtm8sUR
VtuDkmJB3QnseL5zFkpvRAdu1sKsBQCpoM4UZ4xpLhhXKuJzOVDpQPJGYKUKr7KZbToRQX0hHWri
v+Uz8vEs0udN2SwuSv4SogSl7+fdmIlBuhCj8BCEL3l1NCHvVHGyls3XHm9yhcqv4IzL1jg2eYZQ
THes8G4smr2fjwvrXMyKoHuti2zVU/oZpcLnltKZvuYyCooTycS4FmZTIrI6TYYWlzqzg5FimmFR
XcJlUEc8sIZNGFFVosXsjBvY608LqmUxLINFrMrYMv9dwLcZAbShOdAhwRGXtn5/wKwYxyc0PRCk
/71vfCdH85ZblGXkw07hj1f9UTsmtVpiLr0tYSGGQFlK6VnjNgQqkLkF0+RKLG90Q/rUgVytqvQm
NCeiZZITLF5tn1F11vu0JKzVqtqdwDCwpxn22+10jR3Lj/KhBoUzVlTc4aoK5bepl2RMRlapLZTT
+gRIgu2VLB8kv5mVePEgNAbx8lSof1b/0ccriswyW4mY049YYeDcJHSrRj07ZOIoUHt7qpOWD46c
Fyeu8bys4fGYFDDPrfpYAaWGySscH0ZJgGyC64eFA+tZ9V/icnAx2qAfKZ2QkqZKjl2YO59jf2JX
h0OHcIuXJUTUq1i3qOw/7UeMvdG3moahwB69ely+oXYa4u/4yF6y91l0HN2R1mC/PXzVi24HWAMs
bpJyvzf0GoY5gN4Eo2vo8q5eyEpTyXyoOmXbCriGCk8pHwDfud2SWW3GtUtWD+4sfJPiTNUQ1RD+
eoZiVWk3So2v6d31i/PniVy1tnV87gVMatXtWcWTX3SQf41G5eF5QfwE1cHlPsQZJqZEVYSn7LKs
hKXOrBGzV/ffn80Pxt5/35KrBxGoUheoFyE66kDr8qqpiQ7Fpjm+EL4YP+iKS6tCWskuao4k6l4w
nNI8aDz/Pouvx/3tfhANZqI1oEy55tQWSaqrA1/EsbNWzbtQHDR0goPo6Y+9RxsNN1x0aYUJFYGT
Wdzh17coZ7DbJmrzaZQ8WbITpGrlE+aVKpRVWFD1czvMaTrYcmzCgM67eg83raw8PLEiFb8fG1d8
IfRuWlp+TQf/dTFXGImSBxegI8baMcCc9pHyBP1fFSpInaALGMKCRvJNgZJXeq8y6IXRZ3XJNz64
doDaWMixK1QZc7MjxlghZPBfxvxZiUXe1ffR+Oh8yghcJeINDtavFs6xMp2KlgePPkZrvp9Ornwr
McvsHrr/TSRKkqeC4V/Xd42WFFmmIa4ttn6aOJUEpbIYXDM3FjFpG0n/2RO4JOPHh6dRlJLWM+Is
epeyPCEcxBEoQB6ch2SiSMqyELZWvEcAIfgZaaHSQFn1zOhMNJ9gRlCq4MRhxvj5ISzSnkedDKUM
MGTUFrVPnaBgeJOmG3XoNloxPl5QyBXxCaPiVWl9GAHW/1qD4kKFtEykYtEtBuH83nSfaW2+V2+T
K8zFSuekSpAaEK7NrFr3IkmkcCa7JnAH3sEEwMeyLJcpGt6Rxos1DJ4M2pF1waYwwrkQ4Ody0Phm
BM9MyMDAVEoQPi7Frsrvux5aAbz74E22HrqUt8+wkLgS2tIHXt4RG3QYxJcqImoYI+jS8rcXdTfC
QvTbj7Q6Bip+G2g5lH0slpshiZd6L2Pn/mbikUhkktNE8JDT4JCe0QxGOBpGj52yq2kXTYx3wXQS
JfYiM/ultbSwQc7fn5S2NC43u7Zp5fz+TqjE30FXQH919U5kIxE2TWDIW6rouYxePCYIIZHuMX31
QpiMYnfK6qNh8r1G9SKx0EPy8P69inz52X4/CfBadbJO4B9/1xsjwd2qMU5k4CFdaMmFGTOfN1SS
N1FYwYBWz5+srracyzMTb19IvTX1cKqTi/QajxtdAcgNrIOa3KgTKGt+uj1w9kh2nshX10bnxVjm
IklFxiEc7RqKrWxDiMRLptbsCqiu2jfMeUZMbxioryyY4fkCYG45Pgk85c2biFh8ZuEas8p8G1cZ
bXjM4X2+WXdIqXWidouF/DbZRS3Rn4pYOBJDzCcZzLM7bd9jYX+Ith2K+6G1i41Omqexlibrp6W4
Or8k57VFjhScUNk1sdgl3gZXgWFldEzH3IGVxtzGxjIal1q9GbK5DLVKBwRYoWjxL7P2MAJWqtBp
iSiy4/IOFhNZuDgUksG5KuAj40ddnUby3gjmIFonQpc3MASeW5WNw0+TbIMG51WGait2ZaKu7prU
zcU78Xf+ai4/oCn3rRP+1oBqPKt7IBNBWFUeenBMMY6EBJjFUpFwonO63QVFsG2+nV+FmV6hVu2f
sgOUYQZlFrJcmEPO+LtdyDibzHusxJeGvda9AK/gO5w/wXqDZhNt9DUj+mpBgXwBlzxVXiKvLWA8
zCR3Vj6PuIJnFnMpvxtOmIRVq84laEp97h7Idl7rMOMdBmTK4HSP53Je0det5doJ3oR4nXgmZIod
fHbu/oKs09JVccLMbsA6+nfOA5v6H6/bVbfPEKIrqqTVD2N+wCiNghNstVqq0WIkGwS566qcKIfA
wsmd9MW1h/rfkFSD20O8Dhlcami3HSDJ3Gveqjf/d9vbyadukhBsovDI0f7HINLPWHZZy/hl/Bj7
bdvf1f48LPHI2JBYX68LzK/2Kb1Tb68kaZ2QuRRNLnjk7uyl3sZJm9Sify8BP7Bb/r7yKyqNJfuB
kFod08JTpbiI24S59Nz5trXnhTfuJWbPL500SUJCxia/fMjiTriajFzQLcyNlOkilTmo/Go4EQRc
LrpPKHQSUbIE/gpe+AzAEMZbhf05s1fhzLirbw3ov9bKb8vYf57e11zkj7mHaha+mPuJsU0gMVSp
4FaJyN81DGwcU+izg0D3ap+k44pMDWzfB+LTx0cx1Ny2ey1lzbWo8jFAygo+ukY7xud2dg4tUpCJ
pDPmeeQN1U7CPIBkLPHUgjVHAbh8tLjIwaoZq7miYU4AI2IodhJbBrbr+oB8ZgiWo/RqnN8V+VGr
ydy+PNbcugB9iwD142IiSAy2RYsFWrCUg3VHvZMrEZw5ay5WaNMhPJIyiZEIHyH509ZDQ5dmdBDK
zzvpjBVYMMMuDXzGtroTbp6lHrJoXdymPJaCQF7WjQb1G1l8Uu7qKiEgtHBEnX7lOPxxqxEM+VKt
VslGwhCZeTbEQJJ1aLLwNqRxCgIIDa9+evj3Wzpthn8+4KujXutq2yIUSKxKkw19X52tqGjwPaYr
0/MbTfG3NuvrSPgcTrm4pmV+YxHGvdQShmjuiopRPEKaO1X2Ovl9Mmf29UcO2xj49YFe0ZCHyLIM
jNX+/y/WlIjbgHg8OYZerUWoU0mwKzD1b4jZC7cFLnwoZ2qclD7/faBvksvpYv880tW3n3RJakad
OM0m9RW8qXXs5g72WXPLeQF/X7f3LNA3Fpxvc+rprsL910Csmc+qylWxn3WpgLNBIZ6emU5v56G9
XNrM5hx/s8EE1rk/GMvDo3bjnn6bBn8dVTOYVAKT45hwdalSLIdN3ZR8vM7zrHe3b/PTkuRuf+PZ
zmrR8z+Vvfht3Drs9Yv7dVhdgqCP/AALgCu8A6rkKJSVKJ3WoqfZTH/n2302mxN2f7Hto7h88kbH
/ZXOInvRrm98NN9E1dcHn9qSP77VUQs7o+y40+vtZfY63y+XlwVBG/ZJdbbdZv/KiZxw1jvPj0fD
9dyNOF+5jbNCCuXer/TFbveCsenqxX1w7j8TZ4pQPxwOxIWc8hs99ReF8s/v+/pMr2CGuhrHMZNy
kRdxu90SQO2cyi3s2cP0dgjuR+DdifceNPXdw8N9gcdH5hwOzuy87dEzQDO4X996Tb/ye/51Slel
MSrdszB2SnuCiuSctlN2Sbz92Ju7rbjdH53APX6Us91xd3CKB3xt7N8kZgMPe8bylsHZtzX3+u5c
IQ5JUEuVEartqSH1JJkBMzhP2kq0IQDeqruvu5L/PhTu3CBMrIDXAuXEKEfS04qBB/G83b6+LU/L
4/Hd9Xauby+cYHa4AbZ/jYi+3+b/HPBqNagYH1p9bPawNNpPtbIxXcwQ3Z1qL12Fr3JpKxvz8/Lb
WNeEekE4JGphU2HMAnN+WCD9bVbdSsKE/4AdDq6/5zWYEMPd48XwEuSzS8s+L8kGM1wfg/2IFDio
9S6CL8AGYzYcbyyo15jq9e2bloM/vrjENy2lLcrh9Difv51sRvy2azsPC+e36dyyZvmGKlwf7Gqf
OPtdPYaB1p5MD5nRab/GOJmgGwWKS7phaOO4jafYu1V2uHVo6dZ1Xq2m/UWXYzxohtNsy2cq8ZF+
NLZn7xxK9MPixjvy844B0iVq7BcSYPXfd1XCjSKMtV46PWLgY8/mtbNfnude6qQOpCaWrd2Ds/id
vt047v/lKv9z3Kv1s8sqMe6Ci3SaPc8H9zVdLO/sl9HZybZsr2aLx3+/PF8b37dPgSqWZEpsCcTr
0kMx64uQS2xRsV27qf18mW3fpBnVNrc3dZbti8obbN8h0/deNqvIZnNefFq/P7Pt4fd49++T+fme
w9iY7FMgEslXK7If5YwCiQrCYWi/x/TBfvPZrk+BC0w1W+wK53nt24fPx9WthfebZujrtSZZXrVE
ERmHfvW0ezUbzTHkrq9nz8+5/cp+eUINdbGPJKYiQ7GXJ2M9P8aOvXHL087J5/efwf73eYty1GYT
PaxvbU/GtNZ/ezJ/nNLVixD0kqDLUscpdXOodbwL82y256EE9un0VvxGnMtnMJ/2BE+d2e7OWO0e
Vvc42H7ed57jctMM5847mncfR39OxbE72/fyeuG4tr+QDp5p73aL+95eHy740N7wefh5if3j7K8e
JZ5ttRJqg3hCHosKEBaW/fwYfzKmt+EGGrbpzcFV+IqL+2PuHO1s/ZRwb833DQ7ozmZTbzaq7bmF
7du8+qsFDls3KpWf3zbT5FPDi4Kq94ooNBptJBWNKJ7qFS++6e1fIcVOj9qWl97G8FxXcZ0F28+N
+uzHdeyP4169a0ko6GUhBhc+OSxOkMIRerkkj3D576/p52Lij+NcvUDF+TykeT+tYGvqG9WZn1De
27F7Wube8SjtbO/JdSrbwfrKO7ufwuxQLw6zW8v210d7/R7zPRPyw9hA0a2rZbvANr3MxmaAHzjb
GvZ8z8ptv995LZQLz9nNFgvd/f3vS/9xETWmfDzY8yKpkVeXrhdVEZBaOJyet6dT7iw9j8g3Z3f/
uf596/qkn6rt6fVRERyC5lhXj9M3g0SVS7al5+0eQy3aiqPtbZzFGd985/eN7UGeftv13TQxNAGk
JLRT+vrvf2z2hikV5CNyZf9F2pk2KatkW/gXGQEIKF8zGUWcy+mLYZUKzuIA6q+/D9URfd+ijDJu
3Og+fd44p6sSkp0797DW2vZYtQNcY8+rN9VWp9lq9btqQfc9vTFXnGCxXb8WZSAj4CikkpTyKz40
61nLd1z6R47HjeswLmDjdhBM4ZnwRwQNXORvZbRpt7uxvRivnfBk74kM6Jby76xWE1HBaBGOVdEO
QSL604r03PbMHvtjOD4X0QWdzFDAQW9w/GgvVmG719lLxKlELt2bGNeCQWK7CzoFkSX2Tq+JKqEA
tyfuPoF6dPWPctlTPKL2cXu4qLIvXB7tq11bnOzE40Gc5GNR49EPchgGy88lIg74UkP0YoEEmjOT
asDeyYqfO5uA9oase9M2xEQbDXv/EwuKRY9KjkQdiLIpYDwv4826jKCymbXQcK927O/sXg9ZinZG
FPSl+kNCI4ASsncIO6oY3mIxHJ/t6VL3aCSOjXHVVplk+HA+FamSgIyDpU3se5EDpCDYYn9ssTGS
7bU/93I6uDk3sRNON5zaigjDmG0ZVkTk+zPZ7CKLeLIxbZV/ajYuovcAhr2m/TZV3fS7ykxjTo4T
icCgo8jcIxuj2Mky3XHv88GfKhLOqfNkRKPaOTSPYsjUi6bi1GVEfYkqJL6xIgYji/+drsWX6UGy
E4PwyXC6Yr5iZNmWPU2chU6PuNliaGMsmhvR29lLNovxiBu7zS/pokxsh9Gq7kE8sD/hw9tKcJed
uug8pe50i01F/gD78txR6y6WOAx2fOSl9sU+CNW72PAa12It96LdbPZ6o2XEhcI9uEeUf+p5061Y
HEXPi7rT6ZHMvjuNjoI4OIpuWMQwamf2xUETmhjVbISfM6ftwl6HAOCZUagyuDKXKEI64Gud2Hd5
9wp7QwXUOfJBwk8vCCP03h1dstlcX/zsdOAdhNfikdlpH/uW41SaYkzQIuPGEu8Ti7Ddxvp3sh07
FYmaVaO3RP9TRKTIwh4C0yOJu4k2wATn5jmNqr+MEns8YFwhewen0SQKQnrcDfh7wDfC+GnEt4Nx
TC0jE8EBsSrGMjozMG5xx907Tix7rYHTbUnT/XBWnb4nl7ndM8Tnsi6ELZqfsRATJlryp6P0BrD2
PSyRwZn0+O2l7fVcYe9l2HXtMLgLtjKR5PALvupCcSauE0yaD/x3M+hF/HyjR29MBMUgTh20+0W0
7Smm6y+G92AdVu3eSYiH7bhP8W3RKQa/7PRMoUb+RnwE+TTgA0qv1+S+B5jv5cKudJrox9ibfibm
mwZqXCJKu/Q/2G/2b7K1c1sTA9WvhmunuXM+cgGaHm0fMek3hhK+k2Qai7sqshN/x7k+idF8xeBP
STHY3ol57teCVgdWrAewgFf4YGAgv12Vq6+WH7tJo3f0vP4KG3R2ZFG5aLHRnUSMGl34nm7riRva
9NWeLj5HFMzZrCyc0J1wPDxFr4P4jmA3WscAaW5mCl1hiDYLvQBSQzlm9AMWh5yHszAdEqWDbPn+
uDtikJ9otgz0BUzKDg9+boVteMwc4JcFc2q79kxeRfAFI13eHcuuyUkunAvqGYVIGp1picMDx9f8
GEo55ADYkITFJJQzJ/WNYDt0ckHJaXKS3hcfLHqKkd/qgXTtfWXkjRe+78VFpAhP07/4/Yo0ejux
YhS8WPkZn+grc+aEwmnA7d1PcZs1IjjLNlh6PhzmslU89QTwmlh9LNzVzKm4q7rT+Jr0LnI5wT2b
ogEs2mn18TzOx1P2OgOGhYj5jBdKxShzMMevD1Q5hJwzc84NV8ewjriqx+LNRmuF7DhOKxX9yUYs
HfIAG2JxbLcmcK9FZ5IJLGCkiKB5WqJZi6P+EE9G1YoBsgZ+68EG1luTVVW0rWAaSv6PztodpR/P
VtMbzXtEyENS+da0kCU4itASi4oY5wJdn8aAMzFjHyt2GrbdwRB+MfUfyhX+eC1wyWnon32x87bC
WdFTJW4VrSVeNXjwh26j6xi4mVR4uht4DcUeh5P5qsFbtXji5qTNt3KBbwqvgSCKaCF6iBHvuVVv
GKCYrFp92hgXrpQB/s1uObJojvEwwH4Fn7TL4ywTnFAmSFFP4qNnyVa315wM5sJZzCm1QsyAGXb+
4I1tpx2LhtNOo2ZhzTL0KbRUZT+Yu8XPeg+xaPJt2a5uocqp+DvPm4eDRIznAB1k7vuNxJ43V0sW
zfziOlw2KnLCN+13KvbIHZhsXixG08Qe3YWX2M2D5PMIiUJIQ7i4qw/RdHvLvufMm7lYjAOuj5No
FsW+RHSrctAJAAQIiOoiGsIqkB4066rXv4kVmutULTkx3RGqRWIcItwnJxPZnPi5nNedZ3tVx4n3
gWsj4sOhwB78YXMn/HqRTEif41YTn92FIbqnIhmZfMGrEC3aj/wiaGB2R3H42flgsJy6+Vh+jdp8
tcPwKpoEqme3RUHoM+XTh5bdPXt6a8G8Bkmy1Wg4/asYGGKw/5YI4TBjbA7ke2nx6QOcW7gj5j47
7VPQtqR3F6MVa54dip+wroWdyYqEQGAjXsSBYjfsfuJxJYmI4VmyV5EnfyuV4Iv7YN5ffjhdAOiS
s28TQ/nLPodj5/XDtSt1O7WXnf5wXsUp9s5OJnATY1rEzlzhtPRnqLOAaCXunrdWSNBT2Zw5B1kV
U4uyp4gePd8Ubq/hn6XorzqeJZvFKaNePgkI30cocMsV8ieLvpNQGdQmHaqDXM1ztMhlA7+zanXB
uOEZ5n5XNjuNLse9Zo/RSMbiyacLb8Uv5nJbYyiKW3i2ZnP11QhQ2LfXngO90uC5KLUyIQujfoqv
h/A7d+6rntfsH2SYEIedPh3cEjKdnDd2+yYbTwnvCjwrbl6OBp9fzrLRHTaK35C0K3iWuy/y0D5H
dZ6HijP+vNUdJxyXgedipU5MaPF55CEx2kkiiBlXjvT8Ew5pNS8emIfEaU7kRo45j/bNbjS7VWH7
xZ28FZ8wi7gr9tyUNcE+ELLJ4WJw96dTbjprYhcZ2F6EiowChMBsG70rVOe8SnC2sQIPwrvWW2jc
E6e3idgvYkxR4wDH998ovpSSrw09vt1yisvj6bhPPGM6UWgHw09/+jkZpPgwOd3ZE53B1qmc3kXY
k3f0G7hn2RUiha1swSSQK+Fwe1SdR7iLMCzQf3uJ56HfCiEYh7ScKGLZ5Bj/ndKZRb35Vw5CfQZ8
ah3lyO9//0/ic9Cqs02GlCUHbDyeXnAjG9cNaAyLaTQOswm14zEFEoqCaBkTEw027qHNzmPPdz8I
NoroXIXj1LynM6dqroh+v4tsduE/6xfJKYjtFb2G4ZtU9HXC9s9zl2rNoGutaqVOl0GLxhQuP0XQ
q7aUAG9I9WXmdN8U9N6uV6oG021aX9MqWT/7FE0TOaDTVcM9Oq1Gg1zhbZ20jB4urMqCcID6FOS7
XzW77FIo8Fz4Loguchs/nAgPQczcZ0xsy3Oozm7bfbl3G/2dfFdJ+cWRLy+uYzT/GEVl+7gzn5fF
qTIVvYPok8wPbvVgcIvIpAhyr2EPRUAK4nj/RqOYfPEQh2mf0GQn3+TmL2up/25FqWWyUWtJ9WTx
NA9vTNoxbV+4dLukjpVWYDl3sY96wnK+ijoXTaUG4A37o0uBSa054RuzK168fFqYSlOjmErSbpWp
ksxCX9NLopI6Dt6QVF6WzVAWZwRNTaFw/F23/GfPc+1pZFfroAyGkT1t686BG4iI98tpGt8FSOSl
7e7R//v4a8Ux+fVC/6xa2tvLSak+7oeKglnbbVCZAwqfAeAlb0Qd00EqZG/3+ysLGX7M7O+1f4Fv
v63sn7VLRzjWUoB/OYhrkLUkN/AEW1VqDtuobn/NofK24D4FJp/Z/Xvh6qu6y79bXTrLx9v+wdx1
fMeQ2lLQW0c97qduEeOJpuW1yIqb3LdylYtuaL1D+/6a3/n92hb62MjKFfM7S6vvr4/HZjubFa2B
cVEUp4s8GMxIEbbIFXtb6UwmH7SQ+7m/6prO36+uvXL3QPb/u3ipzwRjRd8eN3zvojM7oPpDyYaG
7MihYOlz/8PDGibemxP82rb/WbVUq8zj9KQfrSfNFzJtumlPvPVWoqpEDP8hJSVSVIxu8u93rb6q
6UH7UYw6CoUGWoU/vVhqXozr3kgeA52KgNYoAApFTeJZRJK9jmmPbuRkhudIebT7kmg8XAzfPEJx
9/86Xv88Qulb57Vj/Xa78gghtWJujSCVg23oBjOUeLg+WPtok4AUUWDf1/gE3dW7vS+W+OsRSl98
uz3UN8k+od9R8bm7nm5U4ZJv3wX3l4NKdG5PSHRkny6Gb795/TIS7z+m/r9foPTda3FyuCC1Bmhh
Gn3e++j/YOYk8uLkj7xRaz1omm5D+sqoC7eI1H34VjvrjQ1Y5WZEpX57ojR/H+xF3IvDWBikFNcd
GX1sK29c+KuLirkEBuTJ/3jxkjPV8/UsXz84XGE0piqnOZ8HG2EPQu9BKgPKZ2eHotYEkcMGRRjB
cYvdrl+0/N599BfH/MeTlEx/fzfXV0YUFj3dOiXFdkXoToDZB97J95pOK3X3JAckoot3shGvOtkQ
7RD+N/lPta6WYwftrnEgLsVZ39gBToag0WHJBh+aBSk7/G1k6gsDZ0Ewzxqa70h1lIxspx5v21P+
n2NuD0QWCj4ycUDffxsEvrDnf5cqc+DX+3sd6PuVsxRRoA2O0TLQhXAO9LPwYcBp3n3HFzeVhkQm
kAoVTDdksp8u7GitN/lmFj8IxC4OmUT0+R12kjQ3abyAReja75Z8EeKwZDH4QrEUeF2l73e55KfH
88b1dHTIp6aq7dJHNJtcEQfh0Aj1u0R47/T39MIgS15KA1cFTg+QOJdiKYkytrSWTtc6R4ee7DhM
mgSdFMJJj5gvTSHx6YPAQO6k10v6RR8Ip/0Qq0qw+tg5/f66TTEpxprf+O+XxvzvY5U2o34A8G9c
eKyxnZFlEPRzWRL2Npuy0ej69v7N7r9qLhaTC4gKUFpAgq+0D3dGNFT3Brs/fJAb0z/l/E6xtYFB
dYCScWfmcmcSczPnNew7knAF9ID9Nv14+T3+eY7Si1tWzsTb/NvSx+2orXwU+c5WdhyJ8/pgVrDE
e/ndNyFh9cV9qSEvQQ+upumGXj7LWW6kWW03u9OGQ1dAuPeFSsHki2nf0tPbFHKfksDMXvlk8nQh
7A3Z/dsjAJqvZI0YvgZrs6opNXCNRr10bRsn5XGPY1VvnVN7n+9FgtBBPNbiO/ogoBaOS203Q8w8
vNb82dNXZ4M6nycZKBvvkEAEzj6zdGCoD1DySH4Zo7UWHo3OaRulp/lWDyuP/r7SihHH0NOhkUIx
bm53weka3i0/uzYQ65vtw2p1VLtGM6VbRTTp0T+jMr+G3zI3ABRfvm5Xd3caV9TmDbIAQixoVDFC
XXE3ZydFek4JkeTUoCOZnoUk2zFMtbtQDfd29eiiKd3Lza/uYWLL2S1A5xzm9YGxXg71qH0aZccO
Y3FNy1ufuno9yJJCjUpTWg9GvD2RhoLJOjSzpam3kf7YHRnA0Chk+46BYviZBj2OXYrDXRJctfCR
NYoJ21uYQo1n3IhzLz6170p0YzZGfXBDd/ymeKfaJNZGD8XdxsXjHhl2a7hbdTnL/MRmmrZaiQEH
R+b6g9+lUR7Xgw23GuIb8NAVT9UiFjtvOhV1xPzLW1B5gFPvVrLI3LXjYxddOn5iu+0+603E1B+M
H1B7TPSa1Sf8Q70W1XfMn/B1c5BYvTd3U+Gf/3VrhSEhpsDQGYvOMqCBn/57+6zV1zvlUg/zc9Wt
MLVyXV0jzoKNaI1bYrq1+tXRjgUv4DDV9j3denrXdKgrZ3HfXgJLw9qO5qGnXyImuP39bN/Ym9Kz
AWLF1WPk6KyWHX1+ez53OddAeERm/5Qz5/5w8u859FisYebVEBPJaogHYucJM3xPCA0mT81La0l0
MqR5aKx3qxOCmbMt2iZYoDpDFGRp6VAIFA4qWv9HDboRAov30fHZqano6/aVqnPOmufTsMbouQoT
xf0Hs3z2Tmw2QfQiwsJIUgbuaVbvsGVgeed6YtbeLkNE/orGYept6719erOfx2qk6OhSJF4x6o8p
4PJZ37r1VBF1vvXjEfy9WeoLj8BY2jpEaQMkJZ/z54fcXFPrHmvrWhN1B0SOKo+nu96h/3t7CMRZ
wLBfdr1ZPEfVTL1/qGvmcNQd09x7qCv8/SS/+JU8Rd2CaMbQWoDtEKp+PokCwS3TtERpqmsFCvPT
yTjbiuJvGQq8YaB5hh6HMorvUbztFO6H/nvuJTU0XWJR69Up1m/r8CJyJHLi9snUYDBYyzyrNWYJ
0LBDQYg/wjkStUonu4EzeFSaiOvoLeNab+/uoEvWh+lVdQ81490el4NWi4CDoUFGjRE2heMtHZbK
dXZL0HHYtgAjys0lyi/oK5mxu9sOticObaeuLhGnSxUM6dDdIZuHcisKlX9vcO3Xp0YfVgPiQjyp
MSqpjJa7oo1g5oa+Haho/0Fo+jLaR0Vkrrm3bTq2cNAssA9+bduMLkN7HBhfUaV/HBrtjdXGfe/n
YaYv0bPZx6JdX971OdlH8DjN61XRO9RoENhmUFn7zATXjMW50rnLxl2eh45UmB5tBtuK1DO4e0h9
0qh6oBU1VgbxSRxa1jNANWfLyFgf5aq2afi3MwO4Je4DZc6/d+H3Faii9Y2dIz3G35SyHMz2imt4
3h75AHWHRhVkP+0AstdZA5LYoNLXJIOInQpolfM4dzRQDzfiNRhSUvXv4RbNZkZEUtRBwN4xm7Xo
4c4f9PLwFK7morJKqbjGXxsHkG+LJlQ3HqwHTyLpbNg/QkFDUUbSsP18VxT4VQBhXB0vRLFbVREx
RxDk5/FJ188axGETvUDn2tyCzEB+U5zBk9T8VN7DnE5rR2/X25an2Iq/ie4doMeLtOgb/b3Dajm2
/34SKjFGtRhqx8Cqn09Su9/OiZrVY0hGDP92ESYVyUZcGB9SbeuHj2fc3RwebpaK2unj76W/sWE/
XH+xCQXMqVjXBMf8c+nEqhzO55OhditMvzmvRbVfo2mXy/OXBmHv6T4hqzCbV/GgnCN5nM6Y6mCv
UeeZhXfQNetCd/YS3ZES1SLkIxUY3fQE6dTAcmJ+JrwrFKHu7g1V3517h7KY2HkvnzKroRg1fXPz
q71DL+vbzyhARjLn/rSLsTdY+1HeMvyabWU28cERjWT/BKewEGdLB1XkSeCI26ZuM2Env/loDl10
R6+4l8RGP213EdvOfa4x0xf6SwXNXqbNfJMuP8xmdhaPL+RD58cZrC2hnb1suummzC2hofSu0qYW
e/hrj0lkODpFf6jsp9ezxDjfdxX0RotGeUYOQxeYmgfq4u9gtr/C5sKUKHDhuDiwpA6lwoNVmdUu
ZqYf2xo60qZYGwPzjv9ATB/8ECPtas6ZY1z3ro5ydy+V4Ll2QYNmkFGfj2JCNyyofOOfs8Ak53hC
gnWIZGPf0NxLzd4+mozWrjDMWn/jZBix/mKTmHiqGoyBUJjrUZyRf4rez/1NzxkXcGzP9ouKBT3R
XGxPwwTtuPtlcuA4kCSgQQuiE2qLZkkj3qAn3D9m7adxbx7Xe+d8ocG6RxYT52LpQqvgOSxAScd1
VCOkNU+9tVZ1nuuDfUzPRJXblmrsmCs2s407zXyNO5uIFOWvm9W7rL/UDMaMrogHESrz8piivlDO
B68O6jCtQMxDyrDOUJ6d4Z+O46OqCnNfleuaBVnfoLm5s+yzOakgD86It222UjetfIaK/g2hPovk
oVXLkFI/ANUzncq6s79rzAw+3BDUuvsbZrI+H2217sTMjUz6mzNacjvXrF+QcqG7cgstDqVeDJ4m
cq/uSYr1vTxuCq1kBEQ4JJl+CgzGAqiLG6F5Xl9czoOHTluYEPjB/PQkWVx2G3dXP3xUkuXahD65
fiAKvW7F6cw/Wzc3QR2cQW7W9YR6HkCiZHmujnRznMVLCHr5RZhK4sHhFxtGr2wYu/hMju5p3UCs
X9wv0NpVuumWgP1/eKIflyChr/b31d0bw/mVlxcGj655nd4Yd5NRrovsZ08tV+tQW8LIjm7ewA0C
76sjHNLiflFNfhN0/aoxldYrcxaNbf2UITlU1GEiW3FcEayl15xQ03pXY/od3/Fq5P4cZG4n4rui
ovnPkajsL5dTfK6u24npHwx43opnocrwaO6NMFejOzH1uXOjOpAxNEw85sgzP+IGI32ZcnxMW3HM
vCO3qgm1Fpz2crtmYNrzY5Ys6trouP7YHx6tO9ONtGozS+H9VqJDPOADXlEpiNW3d9yv/Kd4Ga1G
SYf0Bw5A6aLZXdSjetjAoUmdcDyFtNa7wHqQcNAuNE3tv6+1X/BkvlJds+ieaYhRECOXihYno6Ij
crwrrCIC8CEpWZj2d+lxba/C4d+r/eoI05IkBmeeJlkUQyDLDbtrxnSgy0W/w20AGjig2Bl4Ga3w
VgMGyyZ615TVy8XH8npF3PqPYTwu9Up1trZY7+qGz3Hq5JL6EP3QT5QLZTS+OJEY9EZgNrbBZE/N
9eQkQ1PcVxOn0YAF+Ga3X0RSvD/BC4pTFtKBtdKlcz7MTlvlxPsPDTHcF9WaiDK3CGoAq6h0N1sU
fOmg2e8Kvq83vgbkXaMHXjXKQ5mOB1KZuG7cCeHGNKfbwXJJP4GSYB8i4VtS2+8wjdfk+2p1/qKs
Xcr8yBPSOL7U0Pp3mAXiHyaMImkwSpGKetq9gxzK5MXdBkYXjCg1ydhm+jx4jaO/Onc1EGDNTusq
1+7MQQYE8A365uAg34a1L42DRgsnrW5SAy/1Oe5W/NRm11phjJELAFnqk4rjCdGUkqYe0d07c3xx
2NiXf1Ys+alnSk3e2hXmGI1Ji+6BW5T5c6SX5xC4/j5rv1p537Zf1yE7mHTdmQzz0/bVDTT5o4Wt
jcOCSaXLAVA7CqJEBgPIRB2PhOHams/Cft/3Fxtv8XaDi9f5Gc4Vr/u/T1DyLcbhquSHPUY3xrmk
Ig4/L1w7UGlaTnVOu9Z/c+X84nd8vzLJPsUZRk2j5/LzlWPlpF3qd/Y3Kjg0n1uA5oGYpM3mqDmR
sugavQM3vLhVecd/lix5mPimblX9aRaf1EV0CjP6AFjRnIkPjrLf9fejN+Vu9eWuctMp1MggqZaH
gG30XN9r11lGkDxrqKL3BepABT72f+5KFbsJA7YYW2vgqstpXzarXA93vXg1zgcop17d7nQ8Tojj
cxxX4Tt7eXk8iskrHEaVyfRGqYRs5rP97TSrZwNG6CDS6dZcREeA9YYxTdeZexqNTAZAQBGqBEw2
fPe+LwIWxi4XFSuSjypcrNLyT6I4c10sb8B4ThA0Y4aSRd+dDa46mr13T57VeXy+vfBf+aF/1y2l
12jxreP0jreEkQZs7FhwEOouYJy/HcIvEEXxPYvSKvU4zgd1uZ+no3bK6vsrrFnm2uTzMAGxzHBx
e++sG0ixIBAONunu1DVwp4jtiNw9A3i8ARdHGq29k2+TveL0//QO37yhKqQoHcGDWskZHoh7LSTt
8oHlMzrKBy8cWs6o+VWVCnDImfP3278wLhANVKaIc4qPW5Z7tJKYykEVrYezy8TKQCdP6TwhlgC1
94jaG5ljuvHiOtTsDP7G/3PxkpfQwEZdEcnWOErM7pCE3kt94CEsAJnQDx/e38u98IPFuxqI9xaS
iUhclr705akzS1wplhu7Fjy3AOkD/K6YzLnwV+/utRfRRYEWYWcNjbyd4UA/16ts8hllL9azx5Bz
BjsbXgBRHXBygij7Xbj/Ior6uVzp9fb7tV47Hx/F67kwgMhlnmLWASPxJZoNhLLE1u3j633QsG82
9ndg83Pl0hG6P2YPbZcUGxuS8Yl2FABLAQV8+MbkrKhSvDu0v50DKzKmnPo1R+SXuLW+3m+KkELD
OURZH75i0h94fEpAML42KqZqrt7doi9fEqVm+ueaTtG89DXr9JfM6qZ4yShyBxSuJODFjJ69IxuJ
AKbafVuN0YoDUHYG5DygAxFGpbtSvrmpHqcbrfikUWS4+9bMa5MdwL3q6XbHca7zRur6K9B8YOb/
/qbf4Io/li6z6+/5qaqmpnocVPzMZkJy6yIz/+ojZOaaru4njXcjMfTfZS6aECZiKKpZZZu1UuCp
XGt5ph4IPG8yHG9bYE2gKYENDgcU4KbYMd1AJiISR0AJ6jSdHc1rFEnQFjh4eZh/rs4RODsdApT/
djd+RxdIzhVCo6QpOpdxYRz/ZEzrR3V2rNzO+WBYaZ8GajPYCd3Ngfhp7yz7lZmZVCTA/hDKwCL9
uVJav+e7e4aZoUgTRYi5Cvrly8JJwRmB3d9/16B/ccETFrKURlJismLJb1zPhnq+HTNtMHYjF1JV
NtInIAMKIkmMLlfy8cayfmfyP9creYujsl+b2vGKUZNzQZEt0GMYs/zok+Qt/l7spQ/mdq/hhqlR
4y1+buc1fxwuypXFhgVesL0hjgBvDnNcfqzhR/hv6zvF0/88NwY6WBRptapuFiTgnwtmp/0lXld2
+eD8tR2a3mfsxN4BkdW67dQitfuUCI7ApUjfqZ29OLCGThb7DTSogvkoBQ7ac5eZdcLgQXgOqsWE
PkbabIORRi6pfoBueBdwv3pRZjMzUROR6CrFmZ8valwPpyuNr3hQP7RuagPJZOXe3VgTS/PziVH1
qlVvfWYAmc2Ak83N3iK3sunsNwNUOv/+xr/tiRdnJaPo+pnkVT8f5GQo8XazidGKkarbNoObPQOP
9i4O/gXJI078sUxpf9fp3lRSRssC4In0BpQjFJPIa7x6Bw08qJW9wKNkIlrzLQcVOFV3PwKIGIXD
t2HTbxfBkwBtUYC/kcN+l8L/cUbH2HjWZhdeePg9fDjaRlsYeh8o//hG5++9/VYXKZvzv2uVzo9W
z87pVWGt1DnbqXOlZLlxE8hRWLRonnpIbL7xgK8yOWpuJvoiRQnuP5Caf15Pv6VKqj9Y8lJQpOHj
1mBg5dB2mF83+Pv1XoSEICrQdbModxg6w7J/2s5sS/U5vlMNsIlcYEYkaDAIkC2eMwH31wCL987d
at/VvNKW1qFh0MkhS2VERsmQNlaia/mWg6ofvo5nMXwY4kS9X7PdmxOvNO+kiWsmoJ/XfKQWfWOc
ozs5PwT0W2puPbNnIHaq8qJ6sylV8Xi01iNwE09aYPN0b9fa1a+7nfYO6CKbzuUpLF5s1R7SfmFU
30Ob0JfbLZ6DEyiI+b7xDCu900bqweXapsd/qkhK8SeI3D21SkfzaV8ZeDzafVU/E5nOgZzcVDfZ
de+HYP+xbzzmaWP74d2WSTurgQlImHnUTnKq/pRU1OmzFX9Uw+WapodArR3FXGueScZT0prbIlju
njMq0L3UvnfpxMEKydfe9drZL1N5mcY0Bl1V9cy26m3OYtP+nHlVWE5MUHWNM2xbrX2hMsXAiY3L
+MgqjP8TfbF7d0R/otqlX6ddgXZ1N58pTUFFnP1NjYrmY+dWu+nYmtd4L6bQ3X0Lxl7KJIkbuCYK
nlXUphBy987zXU8dph3EULkpyDtPdK1o39OiXOxdQFs04iruoc4AUken3Ws4KP+NnjuZNM2kjSzq
PR3v773LwzYWtQ60lm0bNU+kQt27Y3wYT+dob6HI0cSm7z7NR0hhJkCcpPp0rj1z1LoCo1nmTxvV
T3W5YqLsgK6I+XFYd8xLuEGe1T0z+ObqpGu+qoj3su7PwKz4dyaEhPu27scMEUUU213bV8Petyu7
QP1Iwdoplh2rst4zTw7am3G7OjnRCDp567cKZa+KbaTVhlVVLCamINT083gxFuf2OMeUusIofOwg
LzLwRExPQTQuFAzG+4KGuhebJmjyc3MKpv6C3awdhiGK4OQOkKDzvjznNtBsx3HWQbN5DJoI5JG3
1Xzc71O4t2UA18J52A2gsy1ImaMmNGBIigXR7AsK/UnMW3M16icUdSmwPdDUaZDsQZSzu2jG0eZx
MvFFB+bhEk+2ztSnoK6CIb8gLvvmpnrlTYF0U2eAr6FbFKp+7kc2e85Q7L7kEDZyR3XraGWY1H81
1HllxXsEG6f7t4N7kd8XIHJcDfdjnZqV/nPF9eGcp4c6gesNsv1lmGQyDpWPFI0spt45eaC5WFBw
WaBC8Gbp73i97OeQc7SqVWRBMYOSb93Nss3hvCaen6LwEm3cABoQba4VWNvwXW39RZwHN6OYKQbk
h0uxVrqn9tnpoZtFC2Er7LHp2a7rDnrQcLCNS9Dw7XeX1Its5ceC9VI6eNmm+v6eFUVriOEdiBD2
zcmK7LfKRKDxzbms1vBpxxUL5Xi0KaLbXF2Ldg1xnfDcHggkoQpNCOHQOaY8eoTM4QxwwBsKwbrN
9VOAY/v9XdSQ0qESc4mdptdqUQRaSA5D/nVAh8Cpuw68a6fJNDzIPrkLhzCWLUcBWyTWnVgmvmZ/
NOwFGVX4/BqrNzl9NqeQvz59W7YOB7vVOohs6wOrKWDIq27iLd52t4oktWwH/3yaMqTgeKzldybR
FMSJMNJXx5ZLDtvrxZ7XBH296RXqUf24/67SX3zxX8vq9UKtsCj2lwl2x1qsWwwCKWBHaYsOC3IY
dffN6fqdsmIExX+r3OdIVJWSNWO2MyoMB7gPdnTPdv2kfUBk8OZ0GqPb50a3n4b8e8HvYuuvl6JJ
RtGD5oxWtrrzNnturVnRKQtxo4WCDtjIWFThz86CoOM0K91JAxAmbDu330X65k1Z4BefkygYBAqN
OjAi8Eq/IW//BGfMbTOsZIdHp2FoF3juz3ZB42V5DLeJ3oiM6cki9nf00Y2SG19C3nizC99tufIu
cMprhFEAKGHI/HRq1buRMcOFhwBIr8tpZpue+eAqie4BGuQwN0iYi6YOR4qwHAm2787OJccdTJBu
kJd2Sh69OI66q5P0P5zWZS04OleenN7EFprgglS0v/j746lFIlJ+7IKUUATuJNrlAsfOTGf3tEIl
vdDxSwW6GmdHpdH3rh73AjBELmTQ+dcp6rJUySy3R/W0rm/THIwB8k/2NcDt0E8+tTS36ry5014c
sx9rlRxvVq0m5+pDSwZJYLhxQ/US3wrebFzxPUsbxxrVmqVQuC0ahT+/d2w99vF6TUZQqNwcbGSe
6X1wa5/E1bt+nFAO+nvBF6VU2leawe2lUpL6VYqCCnjYUVUocr0aCiLwpQee0etQp8BjnUWfwkG1
c+PDvVv5RTHm58qlCOFprdVzXjQH2+ZyEAzASha8aOl8fPiK8uY1X9pJQQoyVfqgFLdK5yhVrNMz
02mxFB2P3cRApAu1A5H4D9o6m8Y7JOj37yt/Rw3EZLWKR6aaWbozleNz+wR+xp25F1P4QGhp0WEO
UK+AB0O315ANZJ7fHLsXRVS29J9VS9bziLNZ4cxof07j8Bp80l4u9AyFLIg/ffQwLIje/8PZmS4n
zmTr+oqIADTyV7OYJwP2HwV40AhoACS4+vOku8/ZNiaK2Kere3+9u6qcysyVa17vi5H8twyRHXgg
tT/XvfN/ekmuKRT8yQQ5iQ8x5sfezsEra5xrv/umxe7VvZoCiun4Qvd6x+4APTRPP68EGUzvykDx
6OBUqOb+M5gGlpzYrXEAKdarZssLeZLbvXEE5Gk+bejgHUVgH93MPHRgIgSO/9hPLNoKwO2IP16X
jErwWgpLcVWn7IfTriUPoGLwIzcxI8KQ8VSfMr4ZGCcze+tald+x90v1aHRs3GTiqoyOVTjVX6l7
WdcNbDLDwqkXdgfKXDpDdArmqZMdzcrr+BfrNOwRiF4s2HOMckZg451NbVKs9mPF+ALU5PX2llD+
ED+43ddnJZSNR3rrTP0lgIsSeA3VBikexDqr/HwWkDwwn1R96Mn9ViSMFN4pq7T1f1OP1kab4HxX
W9FJNP3MBs3s3X4dIwcMUwp4Kwr/T+Thb5oKza+KTizc/79DEp12FldyTJpVZCLbZuAygUd7ixhE
Goup2Sf5uQepjd/r3dUOurlyVc/Xs0izOhPaaeZl23ApVIv5XMh2uNGP/6+qwa9N3r21LG7y7rHX
yZaqq/dvQ8mSGLyJzZikXMc+OrRDPtOYD573733e3ekZIFOtdWafqYErDp55LCoFkcUjep8Oh7Zo
cchGTKM/OWD5bxqOhWnLJW0uWqC/BxF/uELa+SSd1X3dJe9I4wqt30s1M3YqSFRkZWbNGgCyl9CY
9hh16+DsE7uOy3G/k/FeQtMDE9xKaV83A41OH6pHTz7vQUT0+/PuziXLilq6FiLzvdGMt8KYgE/A
pPbQfKXJ5OWJF/B0tTtl14b09NzkrGZZYp7Vnx92BDJg3r7gUQXmfv2sJNP9602J/eEHg/0MZeD3
9fw4/uKUQ/8sqqs5U56Uinzwv0DZHRJjAhyz+vfrfdAl8Hu1O9N1kZs6and4vSPLmeQLgWtJBiuw
GIO2iTHtsUeGh3zCV7j4SqiUW0/W/xtEUQ+iBgVhNo1qtLn8doFqJSkyWaEhkbbRzchpGSA9AIr3
CerzmpjPi50v75kJe6AuvwfQGRkW/S5MsPxe9Jx3T9Au06vKirACUKiBcisxP2NziJvA/CTKckba
bKoB4HjLjSeH/gddg8ZLJidFmCOqgpp8p8JOSZ4d5LLqiNYTd+Rcx5PqBVwe22Teoz/WwYwZhkN7
zSzxVQyuhusnhy6crd/+yu/1755Qr8m6eZanVyAuBD8DwI48IS6bpJEYeV8Mnr2ivzbi94J3r0gq
rmEoJWx4ALrC21sz7Jq7veeQ1pwr9pTdTgXcckDub+GRReHU/73jbzH6x47vx9KTa+uo9258wGrj
dO0lxHOLRAcucV56WA7Bw8FMHjlgkBY4AtyDZ2rrQcIKV1/vgmdC3oi+iTuZu2r7rNc7ceYCq2jC
kPqc8pmN0w28NHHZv/f7wCOlZASTGMUj2h0lSfhwP5QINL5RXZestiEBOcIZcEjGYTYYDrb79H8D
5/7UYP25ZFkV6TDAgSly/CX/UE9BBgQUisvaSBvtnR5336EFUNSSNI1+S2gtgCvdQpwuG4tCPLGv
1bN9/5FsapMSSGPdXo92BoY9fu9bvTXXQ3uPulZAAxBAKnhBFNVtaEdMSldPHvJfXc1yxKJtpvLp
zYNs5fdyWRVoTVIJ69A1R87N810AvFEhdt8kAF/1hk+tgxCTX4JM2CZaPDuYZ2qxvTtH5HYsD1E3
p3PibAKCJKB2aSUQpBW833HikYZ8ji4lhOV+TTE1Q+cs19q9D6ciCLqVXGNNSYzb06S+W87VKU2l
yYL/rMlkS33R002fAhNHhrdqj7PNE4H+YxWh0OH5MPQOeR4p5juVdTjsy+KSIVw9b/Mmg0FLrtwl
L1SuxriYz17rX+eL5cToRE8kXkmyCVn/8X7alzgMTqKWnxorJjztq8i8+vPP92lsKvY7iPEAWjDc
/+x+/1ZjxcJ0YpB360Hd86enNe9mWlZgjwUjiWz6AlpiAiSOn34eIVvz5+ALmC/Nd8cEJko3Z1+Y
yGc+1l8p4ytgvBIxBX1l9/3jWhSqQVtqkGuQSEdOKsY54MxRDVUYKWCQZoOO/7+/YZqPCCTIThC2
ftdcfhx5fJAjWTvgdgrqIMGzgV32T8bZwTDRhwSUxL8X/GuFKXuL6e4O+TZyneqdSKVdGkSiQhNQ
JW2gBwcVvfLONw72zQNYFIgUAkQSzkPyFBHQbSD1eU+TyOK9/n5bfITwfQCM51/34129Ojod5TiU
hFmgb1swEywF/wVMH6c+XAr9fh8gCezR7OmB/9WVv5e+s0h6kJ6VvOLABYoG0IsGDEmMaBBbXADP
S2xv8fHMD/gTWogj/7HbO7N0a5JaPaktYrerOQJK0QfVy58ylUTPLbAZwGU87458oDl+rXlvEuJT
mR3Emha0UCPeE3rDNSkLRKIl/dnLebiarjGjLZ6PfN9N19P3cXiouc/BZpJ6QjeDCYKLAYqTR+51
Nvu3EP+NhsWJ/ljv7kSj60m7HTOEmPEhUD/tEZhKCBC1FloyI68f0gFqPVv0geRobTjUAV+htYqU
12/tqEBZUut5JKEezjZwWTClOEDOrGmM7HCNz0L+v94bbSFtfGXIB5g2/1MEI1Y6d8M26zFHE/mE
faMJGTY/HwSg0/o80qnddmyyXZ755c0+Sud/f8i/1r9zX8PmTLfmrfcfA0gTKADBnu5TsUcbUnPN
zC+QeJ9nAP7a3d/bvjNCl6QtwVqvCozJPXXVDbSTNOdE5vw6BVaYo7YBtqGq+zWg5vtky2JLd3rp
55b1uysmgilvYZe1yT6Awg9KdOhNnHwCQRZjhPbRf7WDjcA6oknzyRv6g3oohsV+XPd9NVlqR3Un
PbE2TbBtc/KG4YVGhukl4pMv5YkZ+Osq360mdNYPu0MCNe20xE5FGe9NtnfUVub4cURhHbGiGQKd
BHiS/fHkiB+oCtpf6SCAvqOt41v9XljNK/AzQ/TvCHwAR8BWQVFrAj/OdNBs9ay49LdngX3SKkha
nD4+kdn5vZxcHsuzXlA3hEbTOM+gBIUCor3al+Yn8N/jvDKmQNkYW3ouFqUxBOD9JXZqmpP2Vgpw
s/nv3f+d7b/7nDtHtlSBsgojiQZ9iwYOpw1oEPsnEWv1VhmQ0P9e7m8e53s5ne4y8ECoId0Ze127
nYKoKyzPiMOmHQod6dJ9ZUuky62nftzfvArrEXyBHSPmD0hs/D7t5HIoFPWAvzoQeKzfqIrABru+
MnbXa5qw+sLAtnyBLveMv+lvHMbStJnRoSAquPeIOlIu5de4oBy3pxOpdv3akszDM+n9W/QTG/yx
yp1yqtvlOWx61+OSVteDRb4GzqKDqT15nd8lz3s99GOZ+6m9TMrCRCuaI/HO2db7kGgQSaoAlrdp
VVqc3Gd6T7yCf60nTN8PbaAW++p6kGGXFS5RUJgH53NdDd3qm+NCxhus/PfG3ObgEkrTnpXYgDjb
T2RVyOK/vuFOIxW9mNkR0dt7dUcY9cnbEkRhqJN8HaTAGshz5Hac40+cjYtirp6s/sBH+3mx9x5M
cTxmRVB18JesCVDG1JttYz787zjAArqcjyf6Xn6kCMmFUQcl3kEl3omSUu9b8YmkCUE7GApgvTb4
38HHfxMHdMePRMMLETzTq9WO6nvh2K8AyjOcMABqrwcxwbMrePRJdAMAGaHgw7W/n/cPMehFWnoM
mu/hsJZxhScD0F/R7xz4pXcytimcM4LHo951yVA+E4CHb0vGJvyH8oiWhN9CWJZdOTpcFEFUm/kH
vwtDzjSYnIfPhP1B8AGg+f+sc3fwZRC3b2qbOSU68t/qMSaIaQS0sMj7Vr6gGQRaCBj5f0vY31QY
quPHst/b/3G4tRI13ez0rRvJm5DwFVABpuBi/Ro8ka1vX+H+LcldPEd6YMnT9O7eUpyWF71WsHqt
QbxSbcUnoO1QWLws2jbAXG+RT6+jS78gRAFqP6W706nsgknks30cZ1PQcGfJonIB18iB1LfglqgY
SpxG8/1SWuXbaEsDU9tPXUoifSW3G08bR2DtA0N4s5Nt4WuZAe17Z9obwnPgpk4y2u8SN3ePVtuS
+nHXELwl6hiMpsprnlDhPTR6Pzd/b4Tia0ZoIA564GCCviFW6ZcQmSLDY1TrGafjd1/Qv077zqWJ
enLrlGlCW9uBe5wDhEOx9jhsT4aVY9PEOVfnT/23R57qz03e+TWFWsqXpJCFhWBE1gVAabEKZqF3
gDtWc/b9yAnwlt3PtdbXXAGadHBPs4xC7ROpFnv7197vHJquFN8urQRJG9S2NCz6Z+rYVKf9rpFa
5SzvL/693oPcIxjr9GfRQCILJMa79UBw23dSGYhuyxqFFIoEloNtN1SmmMN7Ppr20GEjtwpfJ0Td
pGnuPKhTIkl50EElvp0i4+ap5GbE2L6Vu9nLM2LejjCz94f5c7E7DagdyvDK+PwRM9z55gCG9c3M
ja7R8p/NZz3K9XGQ/7OxOy24P+KFx+D2kbe+mgL7WaQXmXygIkOTbdfYkp0goUu978kNPpKY/yQ1
qfSR0r3TTZcDkbtUxeQKmLxjahO4GibgeJ8iRw+cjfk0snpg22kcJKdHbpER73uZCY7nVnK9coca
QwGZBdqSTv8EuGMJtGRPdvfAhFLfYhwVba9j3e92dyIQieI9Vn3gWDuBZ44RozkFptAv6itP9Pwj
gaHzmAy8hNvLr7tLlG9B2rr2aPnRmOY+jgUtFbiRTpdhr2c+6SPf/sdafwZz2llVwjHKKW4iyZoU
N+MyTfvRRJ0q89x+LXENWx8ta1wqQKcX/mWsevQcrbNRCPeT5D855r8Oq97WqPHIDLKDxqreqb9L
69opezEOq3CNudKXIMFDvnihK12clp0PhrIHbCTz34NwAt6q2TWunjqukAD3yaf8vfHfn3KnkbJQ
qimAiRt/W07oZp/CAmtuQZuYPcvIPAgLGAij2ZxZGp4OsM+/PaSm7mT7fB/V6Ic2ggyxU+lNQckr
DSYKnmVKHyQkWI2HgyiT1AO0+/dqcn6JupeAjqe2qQHIupK34aBjvK8P4+PHcbq32gNg2KbXZ3Xi
B4L2e907+31KwzYdoQSttNWbAshlB0G5H4/czylKAuVEegIKBLi5ntzkX/XLReGOiykeMdJzd5OK
fDjzsK9CJTo7+itES/PJZk2RMX0mNw/erhALQEto1yNc1u7frnQM20GRN8sTjV+JE0zhV/JsALLc
zvTfG3uQBBFVHRr1SDB1wKy5u8n8fL5E4QmVK1Jq5KCdAj0vmCVCcmvgz+ce3b52YowhoPIWmi9Y
F/79CWIzvy0bX0AKRgUsR5OQ39+y1DlmCTBmbPY6K1bMHjEFprn6+xPv4IEnxjI6/YE0hjFIfg8H
E6GQz1KCjhrE3rGf9iFUIqUDn1v3m1Ut6mt+8UQHPzCkOqigQEbC5g1Va/sudj6cW7FaHhKJlI6g
5NHIWYqOjo5l0EMtjWRjeLZsMtImGnLwJJb522Aq/1787mbrKsmTLFMv3GyLX8xmWsD7BJbAucjh
YkutYB5az6zcg1CNZcUT4YxBaFGFTvwZyzQtLUtFMyQF5y2d2RyxxBYFHe6/5eaBM0/5k2QSk8z0
6f7JYB1uXW1faofvBoINYyDwJfhzjdoCBcEQdoxn8DrfHQn3ksr4oBgLl2lbuE/DFlHePdc6liU1
uv0LGKAd+FfyNf2U1QRmy39v76FG5/XjK5AQRQfcKQFFybQYwCzRs1vbFxg9O14+UCHW7JgX+NcD
+xmQ/MMDZR5dpMiAnv4P9/CPqwuDOGxnx/OVRivogZ2RT8skms5eN3TCMFrz7w0+8NfBmPmx3J0y
11vqqdVpAHpLqW6CFvvdrAtNwfjlxbQ86xl58oPKEOsJmo2OKlTB/YzaFa8gOV4rwX6969oTphDB
BBGNkvRlsiQyU62zpzTRD8IEsSxVY+BI6F+7bxYIDvUl1yo899xS6NFnrtF+ry3zBXakJwf6wPMB
Q6ItsDFpOqHG9/vphTJphBZb5MVviOrf9h6NTHMmPF3aXHDYAQWhYvvxLMh9LDeoVVCYeZDt7yb7
H3KTSemJSWWIsFcrSiM0vYpe209CTJGXs8f/e7gVNJtGiQ/0T5ovAEr6vc/gmoV6cIHme0CzGNlW
h3QDVymaeeh47C9ms2daDYPEz7x/+2JKGcxRMnN/BhyJHTp6HWj5pDVgDKf7lUKSOpcLMyQeiwxp
kEmGElldzeopdhnbZ7AEN/GnRkeIMsQVpWl7o47OKwUO2oK8t+4rJ0MZNn7PKX151X650DH9qcIz
07b2inWB/zL0a7xU5+weJnuw8XRHcvdusw77RT/od/twZc9uJ5RCpdtAO4LWdGzMQrfTk7WfAsFb
mXvZKBSrA09lYUhrBczPQTjbvxz7+kJahVBoj66ldZi3N9KYOWCNQuUw+gqGl5NR9OtVtzDbq1Bl
zu22PiyP407b4Aem3UEbWyKZ6cU8qra07/daC6mYtisvuVqgq2swod7c6yJehn7r7baNX7VVA1EX
E6zw3c6bLwXku9hKVOtag9Lt7s/j7rHfJPYxMTvvyib5nok+nc0UAtCv9iyPjXJ4+BSTvqVRbxp3
P1HH8giAZXkkvcq7VmIEL4C+9naXibQ5MGbcBSjVyKYdX3+Rr/Z+G3uRD85wy2kNOtOWF4jcAFPM
ZuBcBtUoWxCljPfe4f1SG0pigWngtSRQi03Jb16rixMBQDwKHAhMw9psvyt7q1lBPn6zFOhOK0Nn
EnCeBEY9uoZWAStZYV5P5u1mthI/T+EWTsfZcSi1GqOoP6P4I0yfvXqhJv9IJjyMvD0aRpma+f0a
5EujnvIOak0SiDxHQXI3x20b4gyLdCVBsyBW9J7E6n+bopm4o+DNgydH3QZz7veyWp52ipZoLBPw
pmKCF+hyKjtnW4FTk9yh6CABUdPB02lt62ndYXp3fGWA0fIKe2YdRl/RS2J+/FsFPgpMfn3VnTMp
pYdOddkT9V5N6v69QQWBpnB5ZKOh/Z7YfiIKFdXgqe59cAtSV6e3EFxiUVC8073xlf7wNNHpnXGg
lH2b0IImHC2QREt6sEPr6YDeI0fr14p3F1DfwuZ0EXBmIGk7KZT3n7lR+0dAR/59po/s9K+F7s40
Orf3+yjjpjdWB6eH8McnR7LWxITBlzd4Fg88Mpj0NHCYdIsQ0d6bE70oe9dEeOpXs22n9sn77OFE
qtBPwf3+RIyfLnZ3b7TC5Fc15xT3RncF/L7vMg8TMGKjQ3b1bDXtP50gd6/11+bubq0MyHtFARDf
Z5PY2cv9dj/cym4LoMTaTLcAKderFnxGwehCZ/CBM1DIHSs93rbiAIy+29vdLQpOvxoX/+brfUbr
r3Y4iOcyyOnvx68QgnYnmMmARmQ+I8oH4J3NS2WrpQPkdHMbt0pfT71W5rRu4/Z+0TDDcDOPWyl0
9cS/bJqTe3u/beS+xjlUDgjz58I8762KcYbMSZZxZZzHaLuX0zRT7VPgZr33AgUfWdUW3dvZgCde
oQQzowsW/sXlx+ia1f26AKvewQq2v/ZzjOZ5W7f9DgjExwFIAcXRTXIjbpvgZcc3o50ZJJFOw+Zo
qJoVLSUImL+S0uqWhvYuf135pp6ZE7HymDUj6KtffON+fJBNfrvjnlepd5n2AKHouZhoLbIrHXVt
9kCVf8+W6WVezQG6GNSfl4ORAplv1C9FvwKG4ZWaxhU8+NK8YPIS5qf2luTI2/ZI2zV+Mj1djOzj
PKb4UaWAuQL23RnWDJtdVzHD3tULSPz7frDS1gUdMZRGP5V1Bwr2z3xRjBoPDO/boI68EjINYbSX
dWpdUys7D/Ta3nc3UkpjYz4Ih1XPBFGobdfjKxQKAJenYIOb1Q3mCqsohtmBz+G/dkMzjL1Ascrc
rxtDjxY7CWxZ2rYbPyyc881Nb64ceU1u7aWB0rUVxW83Zg+87duqridFyc802iuIiWQ4SazCq+zW
JIVQIeYer7XFGPnxxlBX8LZPvd6iNQE0WP8665asW/Vqv1VvQJobx206P4phNPXzOKtG1Yuu283B
uL5FB6D9IVehuUJXzew95X538SBFKWNxlaHEkFzB8FDD+BCkDybVImNv39AyFa556nJ1HsOKXSv0
9nZvF8NsfqHwKNvJR+Mf35QB0tL9TO326PJxmPIomgjUdmOPhB7s1qZ3NpnTiTFFo/MIZhg3HMhf
JSOyEnaf4VLYBdqjFNpsOTEEoEmlmofULHKnDJYyFOVtK2b8LTRv50HynipG+wUQ38/DpFsYZceI
Qmvf2By7soZ4AD5uvtZpbXhx2ns1ziS4UuZR66WFCH8hz3iA/Bavok1xLTaL1fkreGt5hafgwJg1
7skRAP2YzFnPT7GiQZ/KDbl9IENGkQtXkRWYgnP+2o+WgauTnWZ37n58HJfDFQzdnLNdbs4QYKho
jmZSOrKr0w+bMDPbOCo/AWcS1xxOEjsYtfuw2ZuHYclU4PgwVd2vg5uZirGny6Y3bfmBHfnHlfau
tfr7sQw/Rwj6izTAxRoUUDaAK9vh53dnmZ8tk1fNCYlqLjREscWTfyxNCa9WzEcxjw9aFDBYPQMC
I+YLw7bfwGINLLl9XPXeo48rXPERiPaT0j/xwGSTeUbvZsWVAynBKbIV9JShDZhtHpbTyzAetxY4
dR6qsbTOuqlHvPtqHI8vuD23sft22Vy/cLMR4GFneBtG0yuJh9Y0Gal2uDqbF6ccHsdAR1xcQbJO
ZXMFy7YZu+qyXDPVvzi/tToC+hTmibczXsPgNNDMEKhmGbLZxoNUaREqhvyZDlrG4SNbSsyDVVu4
p/pQRlldvxhJA52+tNju6tZVty7D3iTxtUn7S9nILshKXgVBycVp91kdCNnq6+CXw8KWR/kGb3eD
QBAmtiayG8UG0M/22S6pd9Nxhhsbj/Ol0LUbxVE8EUQEH9Jc2oMcSopwSJmVXLelT1O7iS2YEYrx
wT9hSdJxAcInjuqEiqB7cuJxJn5MsygYnesuWpy5MiCKiXIqvujod7iz3P22NoEX6h/FV1AihMyA
zsaca80mu7Od+LytDozzMaHXqLRg3R1VXzpSdXHEZaqcaheogmSS2kyqBsiAc1yVfmV2BnDPWNIy
Xkd+fbU7GwCNxGkwour3JsoGWUoZCoXug+NSJt2rfRgGs7Yp+rMiJza7kznxzEbmwVFcptasjPRF
YO1HeOX9ahM4OtBvPSd5PVg372YcpocFagqoO2mXLFrGzQlE9KC6N5KcKWPQCmzB4Gcub2NYD9b8
VeokyVaiYVQaq9MTjS5vSe0kEM/w744Bh1GQ2lCqSWgMzax79rXxJK6jtLFI6dWKQJyJXOxXr5oV
Y5QdcCA1emic+FW/O09avNxMnGpZG0ebV9RXnPy1mudL1K7ch6DJrlxpvZ81A25nuncLlFRstPZm
NZe/qu1leACj9mpAASctSjxuHIgPhm+5n24/HUuwvBnVrCJU1OyUDvkMmdZXGvm/qT67vZdOd9xM
i6tZsW8vHKulIbtn7+gljAlLkPN0bW1QhCizyu3gxR+Gic/8rCkaPRINI2McvlKTmkr60n3N1rex
ZusEtBETzuxS4r8cXd06eNX7pZ/t4lE0SZlRfpdpSs2QNOJd3VCJcA88ooMTOYd1b8yA3bkxM6rj
fvLaLJNNFZr54jruBEY6z7sWhjjZm92v23DvpZ4S2Tq4UXbuZx/g36naoKoYrdGvJgdY4kBsWxPM
gHhv0TDATrvERT2zZe6OMfD3mY+NmwfoTkC2+kJTBFgIyQMfahzwfmsi5GpeLrMlXlRkKu94Hcct
6utG3ZXWLgdHIey3Ia8Y3Nb7fmdYwkGyxFU54yH5SKmj7Jpdby4ja560PjjNOnUDvzNQoHW90Eyy
g7VGAjerMQ6TIzBYRvgpkC73L8WnssO4aM55dbOOfW1QfsiMU6fjcHvJzMRPlo3f+Kjj4cHJYHpy
D4MbsJlX5m6vG6a+x6UX+snXKTLL0lCHUmkq4iuOo3SmDLo2KYnEOPZbFU+zcBHsLLdi1JqpjMJh
7EbWeQQYsCkvugt5qYy5ZJ9Pr+3q8xAZyo6ERafnaHDpQeH33lHtUrKUi1sfXaXnh7zNbFjdbNxR
fXZywjVoopvWIrsYwewwjIa1qBSZnTMmJvLPtJBGslEFljruEs2nK37qmzIR0ivb1Sh4PX8Wb9W8
2K7kcRt/VHJEAjRd3Rw8BzqeD/51xW8frPMq5uHobtAHBq0IBcOQL+hzaQuzAAMzuJ9B7kSbxlIo
pUTOLjKjRdwXyNops/Q7hefTwxfX6CKOnGSnvoazY/+yrHERlaGMjLVpsWt80fyG/42+O4BIkTjT
aDzthaTUz+NmbwqoUHQcuT1tk3pn3k3Hwa/ej3FQLn6QITqNpePQQdIyzGlBzKewKVIRwGH1Ot4S
7Tz4BKnLwLQG/cpNXo99nO65iiFZViP9Uxlgo4zpe/aaodzeb1hjbZyGpuSdxziHN2N0dA9Wd6Vt
1H7sFY2dT5uhUPEy70TUA2XyRR2jWNXb66q9Je5YpJ7udiwFW6u7F/88I7bwVOtkaOjzclLMTydv
hotj3IaHM8UDfvZAGrhXZ164c6CE7Glsi9BaNdleKnw6+SvoY/lyoDfhS4IlSxukMzca4xfYOkdT
8Qhq2ozk3JF24ez82VbNZBL4QQ6LIJq3PeL+wsGFpBjuK7gp86APyd+ci5vt7dOSuOg9D0Qbkl1z
jEWfg//2QkzRENFQ1KnmHBzu3ucef9WIGBXuDE+TXm4VlAvd2MvO7OY4bm+loby6TJtlsyhf5dDs
YX8CF/diGX2Uw/or9w9TDZkGbscI3FVoXc2rnQ7AzTPfL2bPpg/PPkxv/nlUuKNVzzhgFXYVLmYI
n8730ObB+ExfsknhxnbsTUsbnjJznjkBU/JhYlYzuLBK+CDgrQ/7WMRl++X8cvOLcUOaIAG/i0Dq
asux2R4RXy2bIU/Xkbkarc/tpLMCALyEfs/C6IHUSPOJH8VuK3CVwXUrWa4Cp4hKzWccY83LtlNO
j3OdvNXezF4vH+Xk2BhSzplpu6Kfs7kbbUH1tmNBH+rdhiMdu8+ldliXPIlADOni8PFlF+tm8SQW
CQnJHbA2IaOMudPDUAiyKtUot+97rLKqW+k29NrbsxvPiv6bwjFiVla42gsudG/Eg9BDX4YtO17l
FpGQ13LSlf5GiHkFYmLc/br2UReoArW/0fmCXfViqfbVRAUww6gxEoSqelU/95Nwwg/eayaWGNnj
rfU13dCQYh5GMsUSruBso6du7+GKgoQgfJqMdwxWogwqxw7bFEPTC/bFOhgfdwoeMt7pZD9uI90N
BZfChLYOREZU2bAWfq93Wi+RckvD/NukFfF1uyaciXzmBNEYhTYegwG30YCwdtQZdJybP4nM3W2J
a81hH+cw37GDglfbw0AzYO6cUA83rvj9gkdyYbpOkMt1+S3CDCaQxB9GlnFmygEaBxIXFaUEir1Z
sypHa6Ze7R6Y5Ems6DvZFVDhi78/pDAVR6Ds7fF0wCmYIesoAuH3xHjh5aK3Fvz2mtd9uUx2Ahcm
hZKKAIl8QwsKcMlLEdD/5NCEfuPk8UXxvd6u2BPxFzuYFDQeA8xnu5jvCHhBeuRrWS1yujULa3Oi
RqNZEfWilc98IoANJ9qX3ksvsE4TLCobTPj80N512bdwd6Av8irjNClmZ1fjgCTE8DaIHGlNuJ4w
5RkCkxKTF+oJVc4/G9y2xm5Qjvw9sgGjC3Ek4P4odpxAzlDbwGrAzxGJl5u/40jFwzejZTwnBc/F
cuGvVPbMs1vxfy+W6Hvi4mq3IJ1M+e3//WrTEnVC4cOjK8IVh7CWg+nwWaLLJuKYCkws+QbzhPzw
Y9way4TWIgSDA7HFqgS5KET+YwupCJ2AKIXMuXGe1+OujZ1ub3c9/nJqVzNlzT/7ElTeQnL47hf4
mYyA4a2WsRNr4vya2jjAO97PSHpQ7D2yR5xRmiRS9AkSZd7WFR7RzeEUv+WJc7FS2ohPpEbZLuck
HGqY9hBJ2Pmcm6luYhHMzTN8011gvV8n76THzWCGQKJyT35FgL5/0VlWt8LRCQUgapP6prZozcUn
EYofuFN03tkVjkVkqf0KRQE791Jm+fqFI11eR3vvOioQSn5xdZV9cSTgZcQbwZIPkskNy1uZp0m5
OI/2n4Dj4FhhbCGqegmsyu554rUIgNwWyynjlk37go1YspuLiX8zqi2Z0SR+l55l6Mi4kZxyI1H7
OFuLFoAKWNIeG2itcPKw1bWtE9GISEYhUmmsy7K9ReES5Yc+PK5CTCMsJfkRWk6EVEc4SwlSjKfg
1LZs7k4LHj8SAI2EVQ8PN55jg1xxb7TNswQ1g3gkPlQIDERvy6tPPs9VmBU78WyK0XEmFP7FFitc
RlQ+GFmQ7BxSIM0PzMjt0cb1QtrG6C4PXsOxg5sKOE880azbq253BWzBIDLwXMFI7gAmGEZG9lIR
y8rGe8d8US1cd/5nunjdvZO5XZp9IcwWr1KkynP+Zg5kUM/KmNsOHHFGV4dMdtsgsmRtuO+oRF/4
9oA/SoNlaNEx559hrmiRqUDq+rAWGodRzz97IiqsTfStoaxUL+cn4v4BjZJa9J6yi6DHRuKhNuP9
rnKe9Eishn17Tz/oBrbE/RWU28RTj5z2tCQwSsV9Rigxklm7lKdGTTW2Di6c2Xx/wGmIR5WMelaL
qQTKct87KbcdPpmrGsPIhAzpvB3dAo3JrFBMNd8TfZ6NngXXIddKL3K/malcnoBc5lWsA86AilN3
zSbnsdWy9HFkl5T/IXuddczGFDIhPE+eFcKnssQRyY5YhqhoWq41RE68gA7HjIPN22nxv8i8na4j
OxwMMFWQGoxCK7ADk7wOcWJOy40+L7yaIPm4E1B/UPnxtIWs3ZwSsIY2h6p6JX+TDRjyojciKSwI
W8wAl4reBBJLL5w1zamhE9nQYrY4EDDfxb0F48xNXq5GQKVCCHNplGYXPGROgT/yvRDBeGIq0wM3
pr32LGUKuSd1hiubFZIH1SZLv0AHylEMQ7M7EOIh5lfbbPRshdNq2KwAqeTzgOc1tiUCuI4XGj+x
5O93Yxauh2fGbJs+Ish5HUeteQvAWOu2Axzrsm7B5GyU6x5HHDAZuw3R9NR6QfUdZX2kzGotNb62
/Dx8hk7yopnEZ7xJ3pfADMZW2Kl74i+2uDP6zhFtxHPXQjBO/MKMWuJNoYUHLfIOQnUmLmcnfm5K
ykDG5GlkfGoz3lFEXIYgRoQO0y4udUIj4rp6UxCDOUyq+lCkm8mLEKKId1tZKvetzCpUajGsrGCZ
AoPWYxuRHTpCSAM7GR1oxNbRn8KixWyysIohjpuxBRCU19fhB7Ys0bXzchzGfDX/jykOuAPoac5h
F+hbYXqE8r71ZUMaE1KaXX7C0XqBvx2hPPvbM0Le/FfUxT9Pxrs0bhGwB1YzAJRiHgxL5jgT0nwM
ViK+N7sZF06LxgjlNV1zws4LSGP+bVZwvbVTWRlfLTPxIdXcrTrYrptZCVdQytavjs735i6wR4jO
SJleoRkcE1I4ObMCYJjZPTT76IIApFY92Ft7q5zvHaCRTf5kx5cBLQNqJxml6+v8OAidRjaCgeyp
zs1uvXFQXxf+GHhLZ18onY5/cqT3zDySCSGlapT2YbXlkGqztVRLAOBe4aoO/eOw5ZI+Mb7+D2Nn
1qQ62mXnv+LoaxPWPDhsX2iWmGfIGyLJQSA0gQQIfr2fNzvCfU5WRqX7u+pTVUdIerWHtddey2bj
4OCbgB6HWHUSBBOJS4/+uY9usrMjUk80jvHNv2528/K1XnG2qwHR3+cgAhk9d27b9Jkd+8ac3DLj
jyz+sZrcA2ncEhPaobSHCEkYBgYxGT5qwdm7BiN+KZgcW1K8U2BhdBSlDYbcxP6nqGb80wcYXm/2
hlgqqtFqGi1l941KOeytjAVzEQS2OBxvapg5zA183Ztjd0vqAn5ydjPeNHW4u7Ub7pfP4wHIWO17
8XWeRQS+12MePDbFxZNUJCnV0TUwmW3rfps8gl54H19eOIYsn4iwXnj+2XuG1vvN3RpeDUsGUIYA
5ef9JuiElJkengCUkWQWpOLD0iQZrypisMW9tUSIxjPDh7fV/dPAfBEVQc+lt4/TqeXRaQoyspOH
n0pg8I9KDMOefBimD4zvV++tW8yJIoEoGJ/hMSRkJr2QDRM+L+TiwQHkAEgy2o0gHzglT+O0gJXg
vbee/lZAFT+Pu2WOAofVf8STL2eGN+S7gzqhCA1aZ4HRr9slj81pcZqUeazgYHzkv6cnTwADCkdI
a7PR9P4psqzM+yAnkP07v1moiRSoyW21q5xtDBvkOgU8pTZJynlvZE3Ex3ba3gcXy0NW/N3mpb1f
kdo7csqfE+HAaPSRVwf7VxIZsBSI673nXZI86ZZtCIug/w7Itipilad4mF6c8+AcPwKZ+CmCC1pi
4v1Ekqg9Dhy7m9PxZcuJwQcXZkEbKbE8lRMJjPs07sXqpAzLROpLPNf7hs+NroZq59N0T/zbl9Kx
amptETpqZyDS4foQHfmCxuf4HFTj8sOvox0v/OOYFAiMnPE9PrkFSFIwNR2Bvaw+cyoTnji1bLRz
jLHlUKZM1O1/tl65pwxlxmqJVgTp3ZHA24MMCM0rdsg7OebJOQ2qQTNgzZZloJEyVzk0j7gLz5N7
/HR3zC/QnQDlflMAF9k3wnahHJ0mquU2celfEmVg9K3g/H7AKzEx6EkSYQpezc9nJA8RLWRP7RDY
M2DVj3R6WtaNa3DEiRuLImjd20c6Hj1ddXqn3ihic5gyw/Blf/sB1oMYVjjo4b1zGxJlg6unBWAf
MFRFPYaSvCMuJ1y/eTNXDMWoxFB5DRv+veuk5A8gl/Y7jl0VPKJrZC+mB95DNnQpcWyYQG4VXxcS
OvFw5L3D8NCFvQGi8k5RIm//COykhcI+60LW6+IHQ9NoXb09JoQZNv7a4W3Yzl7lkDA4WKbAuspL
N4kspwHWqV1zWpN+be+pskiVXINsdVL4rTgOJ0jRLR/h5ZPKmJ1RM2RSQFVQOO/I5k+Y1LgPNrKS
iy/S8faTKs5dpaNNcqRVN+MnOvnJY/wMr+hHZmIPnNEAdEvKELLgoJu0TJsAt71n0MYcZGXQuvDE
qU4un50viKCHIdLJ6O93vjKoQ4AsquoYon6YDtGSCXPebe6fSI0oQ9L09Hidh9Fx0ktYG3LbUU66
gzKLICzxsiSnd0vm12iSFKKcpMV6yV7yZW6Qyy16VSC04OG+t6OT14Z33DMmYpaloda33I30OA8L
j/P4Mp/s4tMSSO9+p3AonQnYTUJf4zPA4N7mPf/Np8waHfonL50/WN2i8bAoqPjqIskjFxLeL+T0
PLzykaK4OVSiTHfy6DAiAuRROyN4ep+9xApOwQow0I0IOMyfgRn0fZoY8fowu8a98Ekgb0itLCZ4
Sj918xkvktyvjG8+htuuxZwkuY711YM3dXfrAbB7cXMVlKAXxkb/vACGJ2aikYKvjhRqD/e4uvoH
0I/BYXhEhjhqT5xK9jQZUK/zJYykxw3vgKPHk5S4rGhxqrCLCLpEaVFH8m33ryKo7hxisF8mKnr+
JPnzWnJO28GOX9uxrfgpoCuiG6tkoyu/+OGY28xZn/lbXksM9B5hyuGH9WNvjZQFjG1vKKS6ETyl
2bJesJEfgu0lulcPM/8ERcgaHef5VELVUffsKGVwdkZmx2A/ESvsfi9ggnKP+MCWZ6LjPZDJE4eg
jq6BnGxz97Q2RpeAMdr7PaZw9SqSu8QrJ5BHZ5mqfjc/3OliEsuHQjbgsuRoPmxyzUKmiUchdyxa
p9KVY+mlP1LeUupHg9Fo45/og6rAolo0oM3vOWoje3IMjL7UP54oas/vDd3XkiyYKI7CAVFdDWGK
Jjp6zcSIDv3cpzoa5TOqYt9KhbzxC/F8flmdF5hZhHc2UijJKbEznqbuJVszTF3jSTczNfaXKQG6
oSy1Ip02SE20zfXo5KvuQP6/3D2zds8YDpzjtweBly2cW/+2NnTGnOqXM5HiXUIbKT2RNinEVp1v
J/WrhAvtwk4AaKhDmHHSQZ+mcnRbkxLw+KbsqoEx3p9Lc0Vi8OqE/BJwerJpeXKMdTUuvPPRN5PD
qNlkq5bSo+IhUzzSnSjkKvXgapv6iLQCMdSxR5q3psscHvpn4MNXhmsvUp9eBtQBMHlwjYub0zyC
40LbnOKz90E7YHmmm60Oo06s1hNLqljy3DzR1rXhmltjJsfPeW+QDaW+tT5uqvdiUr/2LgFx7q0h
LxbD89kphiZ1jeX0SOKAYMuWoP2aJSfqvwfnmBHK0FholJAH5FNuPo1pWO+PFMu78cN20oEaUigN
4CPqXHlHABLlerciSrmzJxgC9Zfu6vTuoyewb0u0Uigcc6emTRctdO3mSyXSosuZf68Z1KsclTKN
YkN3JV7LZVkEryV1cesL6YfC0yByYsR2pD4xveLg0R+/CVueB++jwDyACtwzQcLEIr7q0wzRVVPp
8XK0oDe9EBtia1OOWkQrFtq492KMec+Nh5bTukPR4jDVeYydq9GmGEhBHwNcRTa7N5X2DgTiGCKj
rlKTnd/S+EmVXG214MYDTFl/gaqKGalKGAbLE/Fc9mv2HKg5UjxZTQ6XRU9MHt/uNpeVawn6UVSA
PK3KqFxjaerkfjvkVS/uA2VDor+/dbpTQkVJrhl/J50evcS2oa4h4OSj4+Kh+ZIV8hSqaqzTG4P7
c7a+/Fx0a6TqTspR2vmtFjxxeMmDKg/Sg2czwR/kWfIEQWNczaJX62ko/85n1TTtXyZwfwh3F04C
832dCaMaoYV4TI5ArEsZTIzp5xmOUDVs9ydfxaroFOqje+3II/bZBoeoCvTcoRrEZ8Ozh6J05jko
3jmWNtKbRfQu4SZc/N0ckMPnyiaHZJnD2OUzagb4uvQeFCDFxgQ5vLv2qDr55VgH+kpBLquhgmFM
4/ZGZ2xx0qSDRIRstHffzEABP7uFsiyB5NsGKWlRVpvhNb5OBMCgEFEGp2GxbCONE0+J7Cl7jhgL
GZVXze0VrhGwsj57hWdDpUBzfZa+78bK2/PgZg//Sr5ksnFyqsOkZUIA8FwGGR3uOl2eOBrs4mfB
dWkK7rNaAtYdKB7PXqEQOmZm0Lzyt/AnOsYV8LDAxPmYTJ95dqiAMBGuI5jEAO29vQ6eRosUCnYP
iIivxW0Ev3jwNnsOMs3dYQIU1QH4LKl/GzLYAT/NidFHv/jCHTv/CvGxAF+grCioJa9xCgA+KehU
eyvpGtemo0148MVHNj9iyQ1mLfc8iZcKQg9cGJ7B4XBgfTcjyfKk1L1MMu8GImwH92G9FdAfPfnA
TCb38Do7MtHow0aCe1COd54+4zdDmGLesFX7zEoNgOVboIQCoM0DRmN1bJKLiePMBe0NfBhzQ103
Vz2m8rcBI+sH+OttfWWso6+Nld5nNMz+HJFj9hhJTKSpevOnoxE16XcvGIiXlO9FKO9pR0E4ynkX
3RxzemEB/4RkTW4Bu2t8wGLfk/wTNBzSW2jsraCYpJOWJcg6OnuHkZ48V7fR7eUQqQmhomKKMy6u
7nN6rZ1UDuQRaeQOqLfXRymsjZ1n+2Uk8+njhziw+vdBfhRB+K1388g0/MtPKeRz3MmkMmNgi0Ez
MKcgA1jzIm4odm++Ok1jQgFYDui4l6+0ty6po1sEtbw30tgTyoTguDyiNQglsI90WK/bwqk52NKA
7ARwFlKniaNmiSD8chq3bjm6g7gqzg2BEuDsfHmCgDO4hJioj4ihQXMj4BuRtraCp4BTTvQWBgsg
QyN6wqJzTwv643nexUfI24DT1MjdFiY4k4b5aazQDk86mn54+DtvBwA5kTysnRLF00/eCLfrNiQH
PqgClBF8rSlHUb567QttDJQDhX4Fnn0gbYpF96oFlzMFfPKuhedVXxe/txnbhktVRvAF9GBxaqU7
dmzRKaoBo7IAes3EjqGGMWfqUw65okH0mznXPI7TAIAQHtaF0uS8Pq61IYAW0dtiLC2ILkPYHv3e
pA7VM5RM5zLksxaISdx+qEv+jmlJvdqLVsfxfQ+5fn+XnIYyzSVL0NCxyn7ywGT8sxhUgEVUipO9
SkEzyRAXYD54dyHdl8xlV5xje/4IdRCAR2ROcsYP/XuUvbQ4IZ5i++EWgw6TYRpIGiZyUz7j1gmV
jFeW3NNnxZ0KzsRepalioAYZLmrxNPw49F9RuI8LKvJ8rQNEYKkVaPs8qihGqjlll/9IMjpRbSrR
c/GcJh126977zYMFBJ0uDao5t4XOQdgAtJeEaAG5SAH8/M7JyZXVZKsn9cocGp4VSxN7ZGPXA3MT
Ly9pTQ37nBGv8Jx9Lo0oZcJF0dChuNNLGtSa+OYeXvOekocokyCN4lRKXxFwOGcd3T8ToUQZi97m
QR1IVgAXuS7Uz7Lgv81ZmTWTbMQ3c0vS0GBLIiojUuxkF215WkH7kUUjRt3sX7gUTDdSdv5R0kC7
fEJXr0cfpJ6cetatdNPbQZ9g2RCImdmazJiXzFf7xoDvuQMGH10aV5ddyCMah4EKBEZq1BPttbtb
PygBxAxOrAcyyB5iPPAqviiOEsfuMUgnj409FJIReUL1ckjO4x4KEmr4RNt++6AFtkBVa0dPVLCO
bClFuiuvDiDmiZ6w+EHfX9LDafsri6yC1VjfHYOplBAhYWQQ0OwEh2FvotJqM7ugOsDXvQ3zsOof
99kwg6QBi6PwVVjI6euZCwLZbbrJnYHEzVcyV3lQc8oA1bTK+jE0F9TmVOXzIlCRwwNBgZPHN5Z6
dBrxwxfsQGbDQxlcdfhYn8bphgK3ohWmfxuUWDAw76wSWhWNjzLuxjpowbZaZ8NefFuqfjsCI6Kv
r/b4p+LqRc8CpO+ai2skRaWvu+2Qk5bSHtiZEDqJGPKUnE7+SAM2Fl2nsW/GZGseLXUzR4Iykclr
aNiiatTAZKgC1YH8Sbw0xvc3CvMrTab8cRtKIJwChIeDMjzOLx9UXGCs7j0WuBUjisuHTWvuthvd
A+eOgdlnZUJfRQFMpbujl+RKVZwxV/F4VLC4Gg+41Iy7O5DhPVKic5DPetNqIE/JAPaQ/4Da1fYK
Zh89xgEtvGwtrIEyDz5c47iK7wH2Ffl8Ah9k0uEenDO2op/CftUk+uhey0AoD89RSv4DMKR9h8pD
VgQ3guLOFUWjU7P5A85Bkzrk5VPrn5mj8HbptmqGSQ3LIw2MyM4jo7rnNX533rsOmy8fPOfmQI8F
vnxKaWYF7+vuwz7XfDXS3Gegzp/j3oAZAT1sRlvCfwpfq/oiGyLwNtT6T/+0kLwrRMi+jR86YBmQ
5Ik7O0QNTINrVCCJSoThnNdhurktz+T6/nEiupgrsxe+DKrzu9eKCchMiz5Xm5NQUhuuWGGKER+I
jq9QGhfSy2mvbu90ZOHl5N2oasYmYQgAPTATtepLafgEnDHmUmz6u7iVHGMClW55BDM/UfB0yTG0
/ZsrJypB0pwYHNneRL47hyltDI2l4bwRAe4OCrl0TWZK2fVG/RLbSQ90OCkmYhRhJufBfQB6eApQ
bXLK2Tkw1jxjFi8fyfH1Od65IjQPTRAbMmJYVJ724HUX3F/KEColYOsxveshgVvCYHp8Wdrbhqa7
G2eD9LVYdbKXDYo+DP8F+grrXimApST3X7WNdQHLyeiftA3lMm32KV7W4eiw0kPGZyPWwZjrJR7r
QmKmrw8fwXXAMBVsVfG6oW55HakL3IcRxef53You0JdbICdI0zeGCO/ARlf3wMkQan13WFCT+bv+
WiafHIvEE6dOZNn76s6ILqQbGEojEyzoND9DgIusoImXCvsfQd4G50npkwBnGugYb0iou0gRuOiw
AU94cBv3PQOnWPxSxq6w4/CQfP2aaoxTd2JiVQC23dFtZlEbYue4rTYd+Z/Z5diaHdIIdrnvAqS3
aEiC8MxOsSFTumHKQ3wESWEOCUihkGmBvW7D+6KlqhGUGRItYzuB/Go4S1pMs/SJ+a4vIJDPtT6z
IWEWx+Qjyoa1p4TpCPKdJw8b1BvfjXB6nYssb01XEhMc7orvrh7UMQyVfg8+6WF6xTOSDGYF1tpN
wTSppgFUya7eBbqO4QNGUwDdPWN8Ut1nIgYql4/eton4inF7RKX/zury9Ax8c2f90LFVQlTmZ/2c
QFRCIm8d4nEPf93WrcbiILLAtJCX7ah9PcyqwTVghqqFMMYpIOrEWkO08y+RBmRB68/SBm2y0DQZ
M/Tqp2FO7azui48iZIT+Kv6d7EVZP0lf0bmffZTDDr7Zy9NwdUD8R3APHp7u1i8iv/UpeA4I6ixL
/7k6Nl4V75ihCgBeG3DPMV38cSEf3N6LPhVl7GWGjtUBtFkGhuD7zSOg9aCM1FBEqhoTDHsirVu+
uIbanhDVYsiTTkjLTWwF8jCL+Dv9+uHQ+l1W6fZ6xKgnf2nmQM0xqImY2x18sa0r+09f5t8rXGnA
KA76Rb8dpaTO2Z2JwhUa/Mzgwb0rAAMgIrfw2QSFFcmUwXX/3hseGajVfY2aBDaGFMgQyUx4l4EE
85UGkYEau+SjamEiZX35vF/d46SJxTiHsmbA7mVfzPVq53lhHlBNLpD6Xu8HiiIoBmEWE3Gc6tmv
2V94vqMGvVKIdp+klze62okdqiz+g+OF3bIXM/EgsCa7EYPzYNkwJWNb9xjYE0Bbp/2kc2MSLaG8
vDdm7Pw4S/oC/xErYKtxM1AJFWREJnNralh7osfw4QfgnxxRJeDVMJHxMauf4iyUDc2YweG1r8dX
ACsypIYzq7F8wnvaQ5qmD5acM3yVkbm4BDd2Db40zmoMiu4gmHKgMouTmSKzBNoCI5c8pQJqfMRZ
yqaPPuuhc8BWwO+aJQK2rmi1II+7y3RMagdVVfZFQPMxzMFrdRJJb0g/xhvWV2bSmyLbxCjuznaV
4FMLKsDBmd+549N42fownsGHGSo+OaecAZeDtT16+XAkh1uRSmNz8XwvN2wQuLvkMniQjrSRPsmI
jmvqHS119EUDCfKlID5jcLTfucoodx+Oy0TICMhKR2giuT9a1z42ftSoUwHPKR5GD4I+oWD2BPhK
V/jKg58re4qacnpJqomZ4CvFLxVUk/rMoHmm0qfNbpC7+Lg9eZtSDKmEZGPB4XZaTOhqCCx82EdG
lJxq5xJCQzEpoY57Paa7iglN8oRqLKTL4j2X02LM0I9RUDEH8h41k3Z4HPNP9zghA9BSkOXDYnxb
CjPdKgZKqlf8xZmw9bOHVEfNpuWDUUQqpizm3CYCKhRVl2e9wVeBW0OwoHu9xo9Y43Dbg/dXinFQ
78xhBYENC8yrvGoMt4PlpVCL7JVmOfmUQ1cP75Hly5QgJ8ZivZh8QEmOHCArNyGJ0q1O7vy1GciU
Q5xrCpCrXy5W5FB7YoykC9ydXkwUT8SdNHs1Vhfg8UygiB1EdnrVMaXmuV8AvQ57jMIsVN4ZTrC1
v5vpk6+c5TXJY3bjHNOYwWLaXHJXo4yLIHOM9djwrZFJ1TdK9zZukf3yreg/txwKg2NdBWdrwR/L
XQje/Qrh53l3RRXSflQiF+38XtAGBXxJm0GlzTSK//AJ2+OQ8OGexhdj0uz5gdbMoj5sXBojArup
uzbySpZT6x7VkLzMpj0qOtpTQSmCKDEuX3TXtEAJUMzlrgb2oPdeDpfnxQUwXWi9isfB13h6ss/m
lEBdwysfLxMJasvZ4cN8r/a7QvCXpH3lZTOd4kOnAqWHhGEBQya2YRfQn/r1AAb+I+n17fdmrfI0
9HlGidjjy7tMq/nF8gF1Z1Qx+3vEJXpexUtgHUOenPcsiJOar4ov9a/cDJPj5pdNU+UHCaG/Nj+/
rdHqvVx+yioKTSbhpmRXpyW/JtaXfiZlDb0oWZGRh8U4hBb9V0GRn8ST+AEGWj+oNsn/EMa6tDur
VwpvjpWFzc1L48Qw+ZaO8GftULiU/aSKXV7KdOdHq9/UN35Q+UFjSFcNCeEU1tSFvsLb6+xYps3/
/g/5v6t1drPqlD1biHozjQnTutpicfsf/+1//J//9db9z/SjmvznGu1/K6/FpDqWLf+d+tMzxvcN
U3kLBRrbFFvaf1xFupz0niKhgMFA4uZZS1r/3OmzTqv5QYwIGGB9sRHCFN0n5aR9ct4GDA5dN/L+
/Yf8+LL//CHfblc7W1ftqqFtcvFWw8PkBZlwZzIIt1Xsv6JT++9Xk396uLiRYDVtsKmNX+rft90+
7vVDfyCIQY/FPppwRlvMdhHv1EWQ/O78omv045a9JkTzWP3XkLT7JjlQ306ydJO5O+yGTearwb5I
3gZMzbEkXs6xaPr3+1PE3/d9aRpdR5Q3dPbBVfPb01Sf1kG+1SzMImzSesOFjBXGBPISqqyv2I6t
/v1yPz9O4e6C7A4C4ca3x3kwU6VWTjzOq7vxXuCffmCY46D++rv+oPjl/7gzDak6Cc1KCfONv9+c
pVxL41TrbB7ET3brWa6DKqjP1hJswJxZ8q86kj8eFaG6g+ESbibf7+151crWzHD66g895G0/3hCS
Ry8JzRRyy78/R+UHPRoV63PkmRT0mYyvY/TH16jIPe2+U74EdxCux0wD8dOb/wFlfhQi6HiHHBV9
Zgkv0Bz8+6Vl8Yq+P1fdxn9dqEEgKf/tFV7rc501D07oZsOnp8UWes28vui0f//lSiJsf7+SISHT
LMs4gxJ0/n6DhXTWTsaFw3J3h3SIi7MDUQQ4J9xi6O16v6h6/fT6DDTysSNEywyH5r+vplbVNdVu
XxJUknvsPxkFZCD7v6nD60L24B93JXThLWyzZJSC/77OrukpZtvw/NpgNXwZ4j0zHPaPB3pEnSqp
8fu96NmCLG88HOOGC6TiCuZhH/meTWjB9WYVd01kRVbXZez9/j6NHs7Uqpll9395Ij8GIwSyVEx5
UD9StG+P5LQr7mVTE/O9oHGYmIXIRYiXXbrz3P1Vx17/SegDhSwDZS7Nlslpfz8Z7OvKuy2hOpZv
Nl2wYY86wZno5uHBFCyYvXRRTDG6jwH57k67d2ZHd0D7soa1A9sAm8oRAiQ4ZLjzipIbsULrAC6W
ub8EMUPIu/3jDRqqjXuxSSizRar84+Mre02h7DTk31pWDVI2FVTgQEogtgFYiWaHBN5qqFIt8kcW
/49YEoDEyBY0zHoAqH7B9qA5sqHJPYGZ33oze6Rse3CWYfUHQpHDDneANxk0j8MLMJDgpgmAELY3
QwemD4Pd6Jdv7adoiczi/7unb5J2qlLh0X6hiLDCw/bJCGi9PcIwYYMtUpxfkuqPSefPi337BNBB
0y63ihfd3wgxtNJbxG9vA1Ae15V+lb6Vf6wYOFRITAkzCowS/n5fxxpdT+Wed1QMZSx7Zl/2rqG1
Mh7g3axzwEN6DBFXYNX9Mb15Jz9N9iy5nmc6ay330Z39NFgBezakDNagpCHrh9cZBI7BYayuhQLq
i9Vjj0I7s7Rtii6DJZR2ccHTnU2nUJDRVbE2Db+eYff0GDFaZdgFyGG6KgRd8JwbTDplcvf0Vfcq
qLP29jynMEeBGMqvBEeooIh36DAkhtrMEATEOzxt4TH3U2hOIE8P6BIj7S1lVpBFT0GsXKMDnbrt
lDH0aZt9nObpFgrN/t+PjfrDJysKI1vBBQ+tUv3bp3AoLuohNQsihHBZ2uN0UbiLBcFCxC0IDiCm
Zgg1e4tnG4pJ0z6Ywb//BPmHk4ufiapQ+aI/h6XZ329XOeyy+nlC5FI/OBZ5ogx6bJ+zfl9Gp0Xu
QxL+TX5b+SEA/HXJb8o2WapIrZxyflVnJVxrRSETzxCDo2bClm7+m7K8/ONj/uMev0XGc1E3qVFw
j0pIDXoeHsMUBAga0zXqV799nT/UFn/dnUjLf4S33LhjxSFzd17/ZTPezw4eVeECCe5dgOiSn0Sf
dMLvvxS+P5+kP27xW7K3D420uyhcdTXMYlDjjoEUwr4T0LPQgEIwCc0X+DkGYIsX9QboPr3DdPzl
MKk/lMMaKYjSmxoOZ0nx5v+4d7uz2iI3n92iQHoiWzBYgGvGputt3UYnzVMAjuiMKzZldpGfJQka
G+uIkZOlhfT09RDErXbff7MU/SmC8bMM20Tp1NZQWv37Z53zNM0aNVdpvlAS4X/BGMljsVI0QH+d
//vlbfzU0P51wW8n3Kpuz641e+W47YKnFSplX0kD+exLTCSgvt+j3S2SclAhxHx2USuFjzbcKd7t
CcNJZ4DKUo8an/XQEpp+gyej6zTqHf3b7pfDKv/4KSJOz1NBpU1Sv339pXLM2qOFJqpJhQ9B5OQO
xKrOMTh5kvNL4v+p6kb92rTplkwNU7Jvr+FuaI122AkvX2xVRSfIhCagMDm5kzd/gPIkrhKwG1gf
+OVc/lR0/3VlEQT/OJdaaZldd0R8Tax7iW1GsWRXwNop1yAMrAcxrQIh/U2cUf4xFlAUyJJp6wTY
b+egza/H81kxqgWbwuewCRWfFUp3AfkPBn3IFsVvEmU/njyUryWh7InG+Nc7+ONOj0gWt6eCZ+wR
WHnKwnrNjOL4TYpDRKHd6XldBHN2gaa/XfrHEITnJ3nMwPDUkr59/Me6vOSP7iohtjncSNCbpddT
1DikMgxZnLcJboXCDMeRBkawnIt9sFK4Z/32skV8/VZe4tL1Xz/j2yl7Wr1TpneUl9SNjjURMPYD
RP3f0+aPIQXXKAz9UBIWvpR/nyhp9zxY1VlEeWpsdk0GQ2kYxIRa3N79xF4lv8aUn5IYVRjqopqO
b+/3MqzcoaZIt4cCBNzxJxt2Z4cd8YDRE5+R2K4GoT9CUBa7dBBnxLYc2Pcvt/1j7jYJ7QoFA2L2
5reXnHcn5abeT91CzJvRoFiZgbk+RulMqKixvSphQCeWaeV1iTiWhNYaIjCdB5kiOs8sFvhhA+s+
CkqHxWl1CRjUzs+fWVz5VV9GjqhZfekXw5qxAZCnZ9/rBeZ7E6Hnxnq52Pe/jPVgd3Dh9dQLIzSm
V18DmqiWelQfvaKk4r766NlOau+2kd9WZevr7FMmbGi+ZMHbBKreHO90eJLyzJjsJvn4JlQKsKui
XLQZuWr+HVobMhwjYYmyQxlByPEitpSGRyoxqDZbYcTQzb7MGK79JWTsxRHhragJrgGTMzGIO0RF
fDu4dgfPQMz7jD0kXGt+WlBO3l4vM0g5sA8RSUmgHitim2KlvZXMu1ImZILzwnQNQa6DJ6g/ClR/
BtOPQTu6C/UQTFo8eCzvu6trh3dGYrM6YSOoryOssGVKnME5vIyY14vdjeC5vTJ06JjOZjDra9Ru
EhbIgnz0/JSZQCj9e7+3sGb24ln/EnW/0ur3LxH3BTweBGD1D2RVL+zGMEz631Uv8jZlLMytQyx5
fZ8hTFKKVviX8/lTy42x9X9d8ls+Q+h412sfXBL872UcLHA+DmM629f5/TfsTxbF+b/d3rfgrmmY
TV47grvqKOGG4aXzVjI/g1vyy4P8+a4Qa9d0VDwVQJa/gw3mVlnW3bir/lDYnuTeAlroYJsk88/+
L0n6x1rZ+uNa31oStcOs+3DF7E8L2WWbipXXExwI2IBQqGzvtxT5YyD983rfAkqDWmhuiXtTHVo/
ctbLPuCl5TDbGL+6iUuA/fcgJv9Upf55yW8ZwmqvVdZcuEXWHSEuf0DjSC6ABb9dSP0pFWH1wXAB
e3dwsW/P0s5uhfLUhbW7d/P6AO5fKXn/dMbjpzfOvXGIF/jWEMsIDsx1H4j6U4Div6Vm5QdwTkMC
FsBMRSD+n1CgupOy6tbrvqqCoIvxbVsjtTJ7ax16EuHGOme0UofzlOXq6FfbiB+rEhvHFw15apR5
1W/dSWdJlVyWvGQkeNERRSoFx91gIUczTLonFgRs4Hlmq8F8Gk1/Lf9/yJy6pDHdkWQF6+bvQKjx
lG/XXFxdoObY96DM5wezt3Xrtz4HTNz7r/Y9PzzxP6/5heH8UYdZcp3vLvnXHSME7mDMgcsNb5lG
Pplm4fu/H+kvbO9bLML7HFsDvDkMXvO3cqTEHa64H77A8zGHy5n1/FgenJlGgPLBTSLYgiHMMQXp
X50IEtr0uv7VJEm00f/4EUy4JKHSr0nmtzZbv+HIeP/PHvTlDIYhO/tdMg5Y1cA2ejsa3WbMfKb/
H+67/3jY1GAg6nh0cLhpZb7FR1up8rvc2h3xMWB4WA3RVZlnnnPFgJHJD4Q+0EwJuoULp+nz+lsm
+OqS/rpxcX0s6/gFtoHJ87fvHPOmnfrsDhIImYey9D5G5no9m8lRPLP9EJeopZhezuef5XKKC+J0
9Vuk+Weq5ReA0WkmSvBfZjB/Z4hr26a51EsFJOgNsUxlWQHdeQzkfHhWB0e4wE///cgp/3jb3y75
Lf2l5k266uZVXqQHl5GNQOLj2ZuOgkjlh+GRdkNADYfhuxB6Of4a0n67/LfD9myO1VWzuWPqb5Li
S+OCsC92cQjSgu0mRXjhRfODH/X1X4oMVaSk76/7z4f9/WO7XeVStnYCEBV+9LaDHzsRJUb+pXBn
M4OtDYH0jEof4sr0E0jr/fy77zND4++/Q8NbhANHhmHOgyr13y8dEXe5lJ6Xary7BMjZqWYoQ1Ro
IE3sUIlTEEdTFa+F/N0z3jUkZM5wIx6pf6t3YVqcPaV9fSJsrBw25fPjuXjo09L8aHTdeRw7RzlE
NbqfJQxNa1zrIOnGvHcbGk2onc6OxOpIr9rqOzZnLpkj32A7VUpS2CO1V/ZbiPRX/SXPAfMfhqer
yHOYUAUteDZ5zz/Xj/EDQtcuLULlsLhYYXfvgxyhjuU2j8otrc/07NtZv1OD+pDYht8otdvBFIMY
VjkXHcasDVvniLAhRBtM1JBA+ageA7UapGy1SqM76wjH7D2HO9I1rpSy1X86+/KBXSaVNQsW/IrC
LQwUlHM5PD9OLF9NbPSOP25nROcqCN8nVLuKgdVuagsi+mWvShUqgeza3BEWYU3mduk/DNhvBxYq
0U2B/pOx9mmyCN3NtWv/KU9v3aRSkTPZIafRIOZHn2R8qGhnXtYyhgOdWTtlkzlagfqp0bhdPWrN
bfPYGNrHIYOXB/cruyPWct1Il9TVjjNsQ9zeQ/WvZhY8ebmPZ+fdT6/lQaw6a3QNlgK/2ZraT8R6
HvMDi831JLNYt2Ed85J5pbZJDzPtvLBh10qDnVDHsyl6WJI4d31L7HYbGcx1ZOnm/5ez89ptXsu2
9BMRIMV8S1LRlmzJ2TeE7d9mEoMoJvHp+1uu02iLFsw+BRQKBdTeXuIKM445htzdSRMKVdpDUUL+
UD9AtO/U8c7XmGRK7hT5JmeUbxJf7+07htnsgImxEzlQ8V5Vj2ULxuEAzFfLXLvdO1L7ZkHasr9q
+6uqvx8xQ78eI49A0NqrMnIbKH4NbW9FxyIU5VaKDrYDXZPqzZyPefv8hOg6Glj4m/9GZIxqGS5O
CBsIne7zhxea/jH2K9a8os4B4+N0Vjkg1q4tIJWsOVJN/K4Sndkb8Yk/lhvEq5kWHcNQY7nW9Waw
A1Ey+9Sn11t7+W/EqP9ypGIlcyIrgFQMKkiDOK1MrcxqAwrlp3n0hlS0OWWoC2aLkTO7ZLh+LKMP
/XXR5bF6CsCqabsDcquMphQ7S1qgCLKHUxvsIcju9wp8sOm18KIhDAi7xtFR213PEOgmhiWCqTWe
MyRYmqPZM6WTR7KE78bHr12nK4OSiwHnvzX4kSYi5PtTy64jnQGwy6FDo34QvLoCQuxw8K/QON4s
YWQ+uM7yAy2y682K6SZn4eLzczoon5Xz9GKurqfwSMA6PptSjJo6b+72n+15dyt3c/3UzqAWohs/
BvO5FBCaBNpEQ5YsYE0D79w2SMjXBgJfa6bjbqm1ogvyTe+Fhoq7nBeL+fT65G30hzsaS6EDRHa/
hS1nAQ/IPxhARu7VJeCKKYSNtImq6qjHDS5WUMpZF/pde59PrQfj9bhgMwnVIPZcdrsOpRqmVZkW
iBDAGM0wLxRhhb76NzCBnsQQyXKsJyjzmfseAYzv4AxiPNivQFzNPz7m1JwFp9WXhRjQ6Mpik8+v
EA0HXaP3L2ogsjo4hL2WWmYaRT35nzV/fb0R7e5PQG1PhOPTlYjLotkX+d5YCfRCpd0G9KGiWsf5
i/Dg3EB1nRpl4AGQd3wmn6bivIS9EXCZA8Zr5d7dAeEba7JNLn3szzUH0UiShWnR5t8fS5prXu1Q
6Lq95Vm80JZ2XBEFiZGTEVMizPtwi0lqVZTBFErOQ4s1OQa+1WtZT/kgdThgxAhcmjvzOcZ4wzDe
aB32QjGGvf1/Kw6NV1BG+6azuU6Mz8wEb+LSqdhavI3Ltv4XklLnyw38W5vy3V2RqiLYBKuEmtwO
hhAS9+una3cRA20YvT0X9xQIFkA61HPk4e1RoliJVSURYrczdB8iZu/mO6p2gLFRbF78GxexvHR3
sAxgZRB8pMI1uDvN/v+umDpwHOYMVd8Us+XMXzpzJM6vRRK3QfliHTrb0fKAql24Qj8XH4TzptVn
Sn76PlCuEKghZGQ6Inno99xPNlpjnldznkT3hH4FsRbjKv8ejYeRm/y7WAQMAK0ugVyksC6Ln/mj
YuAnSZ+0Pu+nu7lCrkigduo5V/lTY2B8/tR+XJNQ0TFafcEjFghEw8gPuHAIEyEFaQHM4ScMrVUU
BIGc2nRJHxt4aZ5pHi1pz82ZLlY2nEFyv3EXoCrvLbcdcQ8XioA2RspWLMWcaCQ0g7ItXasWYGqA
RtFVA9Ht7OZ+x2TYLbPmkI0RxD0+/v2tl878bEGxFz82+xQYUWV0sXKvrbly2Mj7w+c9ihoCgDFP
XH16i8cGKedOfQY+acei1HBXO+rLqDDU72+n7Uq7TDST2Hqy9/OfIlllmvs62/7s0a3bRXOiLmAv
eKYW5NKBw86nf3/9bwDR+ZLD0CbzpUNaWyxZzTCZN8tP6PWePjZvlIcYnxtVAP7lgFmOrrttmQDh
LPQbz7/Q7k+lJkc+3gh6WhgSRJYMaxAh0GLcIYjY+8whUHajQSbjbkE+4nfPF6uiOuiUCuMldE3X
qClSjCnhIJi7DM3d3W2/Hscu7693IypvxIjE6AQZv9va+GA91kV8cSXEPhE5y+E7XH5+zq/n7mqF
4wu8LVWQvw/xN9aCZQ3UyEVDXRbKn+cfmuzbTrVrsauT+dXamj/DRH/TzlEdVna31yfowDYvK2sR
835Azo/HGL+8hE6AQWypAWzEB+lDs6mb5aEKsFeIrCHNe5+7u1jGEQYgu4PZYqt7/e3fn3zh3rKk
IiOxiKYc4dRgyb6xtSTXwv7eE91tiRIjIfY3cPEBIzG2w9/I//OrdL7c4N5mSaaHisxyV+vnV/Iu
jra7AsZJK5sWFm3Whf0yvurvC6yowhKQXJq2hWD2+bnKhmSyJrGbx9tk1R73y5pTlyERyqdb77/6
TkMzAPihtQyofHCT5NS0qpOe9PePwvmBFYUOc/n5hPV92dyxsab3OFqT//1o+ErDAMM7ASrEdw6+
Mm0mcV0F/XcNbaZ4KLr63vK2gRSK0hnxIuBcYf/C+eJx5BZd3OAfSw+CjVOVqyflwNKaMBH0I+5j
8Wid4krZ4GM3qwcxajKSxH+HhcPL9PODB3dXS+Mo849YiXp1gKTr+Zl93t1+7j6X3YIuZQr1n+Dl
/hSE9TsRN9OXmd6tvquHjNYxnwWRH8gYZoFGLMnFZ8XcDV7fpj2jDeuIbZjnoV4qor3Im1rS6Gb0
/lYUNKigPCrLUXcvLtRgLwyZ8zdJrklDDGFafnjf3IyMY65yAutnMrJlMJ3vmJmYvzAft3C3W3kM
rPGrAYRhpkBk6wSzCIkPkSl9u98njS8r94+0f0L4uO+Xn46o0bor3pRLTDdSIr5Uj6dkwOyErlCQ
N34BO3upNvZHS76/ehRNPwIaQkpQh/OXzUrcrtE3/NvH4lp/LCgu/Y8tLWn/nSaVWBCTAWP9fJls
Z47hMR2yIm4Pp3dftWgtGiOxxO8yiX6+8MDfFvap7fcoMT740QLtCKI3Zt1804vv5dWzVriSurt6
Pby9ovJxL1CtKMU6JPzS4+3Rg8fx+vh8q2yQOfqcgNdupobupvnMzFAfc3eJAURrZ11fM3q/YWIo
4hFMj0xZhg5Tnw/tHf8DsJq3CG5k35ON9RdjpfAjQ2pfj9WsfoXnukW9T8FgAZVDbXdglrND1VSH
oy9jJElRXoWdFNj1HXt8DRHAZvNGYC5Ilv0xUMPvbJ6l8bE01Wgx4fcGS1uZLulZW39n87PZPR35
Jee7RB96ugJDybzgYtRA/05zWZQ3o1FXZa5J/77hPy6UGqpFEOiixkmd5p5+IlGpQ9HChhGldsZs
8oUXymoqTSzdBo34Hez8WK3os7CK5T27y9jWM4W1ewQvMYNTZpi5vivvi8v1tx8wLq6pa0KMXnTG
h4l8ldu+mcZiTfSYmg8QHP72aq07k1d8wvP6/cjYBEU8fWq6T/tHwZVNA3d+P5u9Puvogi8FQPvj
qXGfCpojzgvcMMvNwtvG11d46TH/ccmioN2Kr0RXHjCBPXjgaLhqaEtbBCPebJ1u79P58rZc4CTw
lAfS4n9jRyI88LmRBkiDZqxuG6hZYznPLUoThEFpdfT3qOaTJAnBgWfyUrLC5cfnEQY+tC5hT5qu
tourf38fzW+8ApcPlXcxySKqEEOUWb2XNOOg87Eqa4tseCbGVsIblI1RVhN4tznT3Y6oYOaeC5i5
hxSF2YGRn/HbT1GypKmA0j3vThumZlVsVJFf0sTHTwlIPpT1zgcQWUpa4Ins5XhQfWnFiaaLOpqo
Zw3nF+VMk5NajIleWQ+P6++e6hKsD0I9L0Sc7tgH/o7hRb3fBsZnU/RnpPD8jPd6bJbHvagThghJ
AWBEaonsZfd5y6zGdAo6e/Qei2szuFY6eQONclIHECGDOMj3bfvIQCWpPjkL3r9j3mGdu8vc/Zx/
oJO+KVcP3fouw0t+je7v7zo0EIkfqw/fvGX4SVFUYtL4Cko4D0Oz3DlTIaSwwZe4Y6nhpeOkCgvq
hCkPrOjgY3szNM2TmACjLa/MXmeKs1zCt5kxAEtbEIpYk6Gkvy/ttzcYbjAoMVF0ZiIVq3p+puGp
M9LqJIIdqNNMmFO4u9p0CSni/f2NOpMfGcKdihaS5jH5RSLzpiLndP8gO3cMPY4OJogr9NfPGZS1
NEmL+v1e/Bys5rMvBjDAH5lXGHihCbRLXMzoNzol+YivqMZThBgLUi7UWJjytLhs5Km2DH71fE/6
6mR2Usg5PFPSBI0jHjJ9egFRgFcUzNGYAbt08JRONQO4FUj34VB5XQRxZ6qVQH6tQVux2tycUn5/
AImxlWZ/H/nFz/u5mggOf3jPXirz1rdkGYCTJ6aI0jV89eLjXN7R19YbcQ2XABBMDIA5oE+IsdIH
riGOQwoPJ77OexajjXQkCUkCuCCJ1szNjkiBWJ7kZRtAfgzH3faf6f03O2zr9HwJrw1y5cG9mqRN
i/w3I7zPz+X1K/CP5c5knpGy/xuVJW871sz5DW8X6CpWI4tgzk//DoR/bPJESQj3Ay4yQyR30Deh
osdoorR317OMwS3xrm+fru1tcJ9B+fHSei9vDJkuRgdttQtGm2sF9ByUv/BNg9Mu9mnPZU7k+8Ir
PVEpfr8hhxRPask5kLkb9x+3OAvR/Db/QaIoiJ6vV4u7vTvWmr6QOlpcA5uYxLa45kPcWRTIQdin
zYnfQk90Df/pjIs+p3h6/UB177/I3VmPm6yLqE3RtMFDjur9oUyPpUxxhC9/5i3ztqiOuNcvsBe0
zqi7uvCQmWpWqcSYIjUePmS7U3y/kA8EiYRdBTn78hZmhil542LruyOX+juuGRhLgyk8JmRoaNEG
GUT6lZmElhya8j2O8X6PmbqR10vatoirSTKJsiOZzi72lvPd9fWL+1AyyD3nqXcOME60gDbTW+bL
Qvjw4WEUY8ZXTHqR98EOttneQXkEImvLYHAi2JNGfvuFahlOTqGCpHA5Zepz50Yo9MsgU/xYvge0
v56pHoUETsZ0py/X7oOLMfC2I3bod8sRCJom0zMyQJiD7hy4VyWo8n0FQkcAO9fFck3LQvTiIzbl
5an1pqWzEsn9KPTtQrL9E29oDdaNtKZOLIE3xMP6W4b8iA0dZ8Mw9fW8WRFMiKc38rH6BUd6tujg
buh6VeiHKCfDD69xpbW7Jte+UbwbfXFfWc6OoO1a4KVD0afjRyx2uyBxdo3zNL/eYA6sd8EUdMIc
t98o0LFY50JgR0hHgiITwFLRG8SSbd9Uvl2AirsiAyKZMlavVJNEeUdMIN5ep8sXSMFhX3LJGEYW
V8YWHwQ9XQPuf5JzEx5FioJDWkKgQpf9bQHn29/eVpiY4Ru1qOkzZIVvN4fOLzpoTSfDoXIPq/Tq
6uvvP34pQGVEjo4QtRzK+9/G/4eXKaWwiwtdGLjnV9t5F2if+bUCKx+9t1HjJu7pr0/5sdjgyLS8
0spOqYjFcSQ37RqBVBUzkwrkCvcZ93V3B/vcXTI7OV+jZyYu7GB1k3oGST8lJJPE9txgmJkEPloO
BSj8GTXD5ZJYcDrHSj14X6OfesFpYiBIdUj1LVoIgwtSN0Vs6UcyHez4TToVuRzwhDm2yb2jfiKq
q3+f5CV7CDyToEGMVttAk88/T0wDSplMVZ2u0A1lm8D5VOvZJ54ZR4Wr0m9VpDhP87+XvRSb0WcD
CkeKxacOXYhec2dNiWVBLJkCL7C8Z+nmndCMJhi4CBEWCqU7dMI8QeN4NZa9X7rDFKso7Ao4NHm8
eEE/7nAQ1MZBmTQTUGTcYgb5l/QXOVkBw/7yRnLY0dUGwajSG9ZRq1pWAx33+j1Vyuv/fvwAbIKx
9S7FgVCPaBq4P+4TPfvzr9tX9WRypFIoukKyS8gjCthwGjxQz//OKRw4BxRGOaJZOltQdnX+jR3y
pbALEBWzzBghUZ0ZPFxQskbct6BergBef+czIF4O3ksJRsHbjo20X6oF2oABwTwzPUHWPog4T1ZZ
c9k0EfrCzwUruAvIeoq0D49ndH9/21fCH5rEgOknqsE9Pt/f2MxiPfehrUmcRzhy3t+F+LeFqpO7
LNA5pvK5+wDJRAAWwrkH2FnQ4a2ON/TGuMx/v6YLpVd+DCZK5ZyhVBn+GD0/xWYliQRe5FV0rteA
zJe8JOZW5tdvJch6yBqXh8VYNPXbOJ4vLOzZjzeU6b4VdFg0yn0URF877xU88DOZ+/38P3gjEYI+
HJijo0X0OPLVF4/gx1cPrhfzMg21WjFN4hFTvYt6G078FgIDkdetqMYKWO1om+a3jT7/5oGN3qtp
eDInbPbjFcvyrlhPnyrz+cYFdSQY+Ua+U3zHuQdiQdrYzGZR36Oyfr7J0iQspa6jsA6w9pl3hAsS
DWXAeQuZ+H4sblQvfaBhAoSkYU5NURtc7bpSWlmNeUdQHzszL3QP2+Kud+7BnJju3KHFMX0AbXKV
z9yvBRVG8pl69Epf+GjNwHJoDGmrMtHz+Uerknlo/YDDpff5H7K9m92OQTTarsTLAqrwv99lCoyY
D40RMFoKA4Op9nYw0b+LjDgkYaHfl7P58on6BOAeum/eyHoXbi/rsbuQa5GPDIER+yY/GKHo9l1p
VJvWjMNAAsejZZdRiVvBqa9OAVIxEjOy8O+0gAwR6JSlKoLiY+j34rCpNLPtv9uMa/pD97vd5EV0
aRhApxDD5A+qBGNtjAv+iFXJim1gINA+DfOuKtz3UalS0hS+YD17VxbEN7h8SIh2EApyrK4Lrcqc
WRgBnxs9XhHHDB6RTkBlM1ao2JCqDY43MUPZ142evETAIQ0X0XXRTie4clHoJPMjvPJGv/rCIdOr
tumu8ppoiw2yoUMSstGBLcKcktLDbP3ObtNX5JB3EEGt8BZQfHx8iok7usrJjWCs3bvpO1J4NyPn
fuFZU0VXuHJi1pONOH9RvXoMusNBxOyCi0l5oqR8S+ucy814xax1mLkbCS6/Hfxw038uObRcSRzl
uklZQog2dh/CnkD0VS5fJSR7GucddSGHGTCgBJoHQbYgEuphXkY+27gRkP7N6g1e26/6vSZC0pfb
kR35nViAhvqxI+LO/PBeogBtBXXRUxZ6fl6vk0VEkZADoioJsOH6ZYN8JLmFQDKOPcILjvNs6UGs
4vcnM9CjQ/9t3iYublP47Xv/9pPwF3CJKBAy8rkVcsH/oQT7+9u/4eTDoyE9pFBoUSqEGuL827Vj
aMtWT98sn8oouAL1KK4hzt1CXw6wETga+MLE/SjRtqCpY4PDv2XMYiEwxBvh6ETAOGISL8TINgyA
tko8rjKYOSxYFFlhWUcGGIVDl90bw71hNhB9jOvV24qoSR9Z78JsIOtZsACR5TCzbg2up9IFfp2L
9R4Ru39epzuozDczwfJ08J4cSBBg+50+PPCxhGxjHZAL5XDqtOBoxTgoTbRhhp4rNcginxMAyHqc
Ps9eVarTzhyIiRjRoToCpfR/88UcONUoFecK0dD5qUepHxtGfVLg7SYv8Odiyljh0icrKhG4utNy
s7Hn/x+coJdCVOouOHISLpkQfbDXB5h2Kj3lwmtr7hpWIGCyevlNnhstX+aK+8Ktogo89tDEGz67
50B4bNwcqEebEUR5UATz4zSJzZoiGKoumJ8QvhWBTocVX2CmGXR5eRC9WW/EtgxpFwT0QgbDw1QO
5V9R+jvf6UDylaQkzV3X8Pg0N+kq9mBlnqXQXKzHiv6DhyPACAKSQDETD0dT1hwcK5dc6n3pGOxi
C0mzIwu17azTH/bHaj1Biq001pVJQmQiiwSdj3zInGMLBXT+2jXlsjgFcytHuDp7zY0RDtNzE/v7
lw2cjpWGQREcq2CXnFz7OK1LNz2tKhk67Xl6GFlLmKz/d9T/sxYRMm1i5ufhST7f8laqSqUMkmAX
IDG2n1fZopusfGiqxz7q4n6bCo0zi8QP/z6w3lapBX2n7VkpWjYRMgqNG8BvE/kHtPJeFeXkSsaq
1+Z165bNm0wot3+sEpPhJTPVPH5SwUTm3wb93KH85+N//qTBx1uFb59kOQ12kv0mpyu5eDtat1W2
MQLGlpqbuJCcvxe8tNtkBxaD9MA8iCTPd5tuy6kLEkvaFv2GpfTDlVatip5t3/290Deif3iuP1ca
3CHdLwvVr3Rpq1tzM2BoPtolDYO5UPejpFtvU+PgFQioxOgLdPqUCxbDEaa1p6ltle5e1dzTjdGi
Jpvs3UhfZGbmmaEyy5tVG2pTu4KQxuw9OX5KZcSc4+eyyVwN0aFgFbapC3j4Ki/GcrrzIPx/juvH
7g3MQ5IlSlElmrT9/hLEditplRdzcYMkHeHLFLV0wCJ2svSPk6lS1e4eLdhqQ9nV0asHy75p9Zvo
tOviK8nfyeqei5a5ll67Sffx9/6fx7C/f6qwsD+iJDMzjQDeHGnbTlZx+eTXcwsRrG7+9yrf+c7w
lHH9DN+JwTtlCEI4aF0Ly+OeHdEgD6p29tHleOXyhhQRWbxpa352YxWq78LIYFET3wtnKG0ZEDyD
V3M4BXqb6ba/7fvb/OSZ2q3ir3V1oyFz4981KFW3m7CelrVronetbYPjLETQkX8oDlHzMGbt4dVu
jNmpDLyggag/91q5dZRiyo/OW/eAsBAaQnLtYe0KRGerbr2HJy/+7BBjrj761KuDXcjwqrnRm71j
ZkiKSK6dz/lvS1vwmGp5xFIMXNP3gZpi1A8CcpNYa5h5GpPDMSTW8rd5Ot9H86ZAuRz1v1PZLGLl
RU+WE/tVCw9eOzku/z7k72L5cL+ZcRTnKyiYvw3rj7vU+8VeqqXM3xbZTWHG60PmzyqbB2gA/oQD
t4COqgyE+FB31Qepq2bofmk7Td1C/ze1yusyffCLepnY/uIQBqhDGhggZEudLpjMjURs3VPRf9iu
nhxcy3xo62ieqP58ElWzjgF2Xd32GZquajCzmxeVjT61thMdkAw4Fd4ht6enunFjJAfzbFt3N42E
pJD1mNrtLCnMXWzH0yDUR0zpgN/wPyfyY1uGyXHUWUrencS2BN6eWzeRFktpcjNBBhO5EPOqrrbF
5CnvR172BRNOlUcVI9QmCJwhGXbX2HURZrG/leW5pLPz5U0Qao5qw98ljQRiY2sN4rBEzTspUSN/
G0gbfx87h37j++/xfho2I7b14m4S0dOYgocOwPhgKUFLByzw6G9ja77X3EhdZ/ZWMVatNFdar0Va
3EJfM/eUsThsUOT4zzkSz0OwzyQRif+gaKVlQUeJiXPUeqghED/RV5L5OlF3ajNr7amsrnIrn0/k
wik0woXS1eJbzbpBog51KxUKgBYu4hLKhdQLkDRC/D2lgizrX42O5LMfzrLWjZoHVGq0ee93I9fw
QggB5sgmrgFnyqCX+P9/PM54X5207jixt1n8emwYaPef2/ZFU57yaBcXhjcZ84K/gkOyHppO4CSA
71JxHHgWurDtPuxxgpW2U7Oj95/osJFd4Z7tZORe/PJjAqhIXkkjAu4hyjHnn9fbsdSnIES2Ufs2
6baBfCVV71ZRjuyiboh45MzIic9CJsSg9Sr+M/isrFPlrrBKaatw8KjREK8EreSUDXph6qN0OLhx
NlOkd+t0wP5GS6nYnvTn4HREwOujbQyniq4C+zAnNr9qLaSWitPKzNZa/9odoUSX1sHxq0JxPaid
TLkzq9Q9UVLSkNbMpoQRfnpl1LCnK6usWan+W9LVzgRRU30T9g/tHk2mVuPHIPvja06WPE6O78ds
pWXT02SVqaFT55tGqlzdfIdrpbG2SgZZBwrC6WfVrbSyRCMTJRD/QyGLgDLWQhltm+k3eYL4VbdW
LSIzYrKGGk6DvLTqO0b7Rn7m9MiFZNB4BO2HbGdODIVKegMZiI/fs2uFn4MPgj62Q6m3rW6JW81m
bjfyurhLq8410mSm2zdUCNwoSrxUfjdqlP8M9ON6PiB0VSLwyQL+rmlXH3DM/WzfazMRFgXtfmNL
DyWA+8pPp34EFV6A4iput99wSOQLh3yP5CWsJUhlt/MkB/bHzzkki33mNpD+6t1XaCBZ364nlXRV
zIL2LZbtGdbH606bRJYcuFve+yrzkmydG6ajHvdeYhOsxvAyBvU01xBjs5ZNAvWe0s3Eie2N98Pp
zcrfDvvMq9kwW19LhIJlXk57VNFSfgWHGQcbRQ/nXXjyoDeHd+Zzz98tOxjvrkg8en1NmufY8bPd
IdN4aBequt8qXbQ5WN1MAYus58tjQjB78ud6AuNpbjiqBp84mtdJPLNs0sUD/KPxE38qtXR+V+dI
GrCxkENraKukJzc6za0SnbEW/TkVlnJ9J+fd9JBn16d4ASuOJ6vhgryjnqjLXrGvTrk5rbV81ahv
ma91zk2XBLAmFws/QSV9Av+kWbsBInYicNeLO0uibSeb3JnlkbudRNWcE5MLRJvtR0uDmMVHq1Od
ikOYBMcpv9ZPT97Jlhb7HJ5N8zWYrNUCQp2HlIhJ1rPbpjRuyg5Ykm8gRRplnooujo6EglJeT/z6
mhS0L95aCblVCxnoKlicSCB6GxnXvHWOHHrKYQTKcVWayKZLsqugeX/qncIK8MhQvJdPNtq+CEn/
M7rjvNyXDlFebW0T3411Za0TzPsoPJZruV61gb6A0c85KP8MfXfMj9OUz4lTY5qYHVxG2PcvpOrt
PpinPSr0yrqbLE33mBpeYW/r6EoKulslXRWJNGd6dZZEh2XR1179VGAbrPjo5oXl2GXvVagR5p4N
qempO/4jQ5p8kdnH7Vtwkt2Y/YsaEVdA+akepmW24iX5Mvycyl1zLG5iVP7sySt2oS9vNH2tI7+W
zGtplenmrIp548mNsi9nPJtD91gU7kFCCqpdZ5a+NCeVK6ONW4qbklhepJee5r8ZRMRaaC/33Odo
EjoSoT1w4yurRD1Beg0P00xFajFRHNvM3aaSXKMjbz15dbYrawNhdQZx+Hda601r/LmUXmGSKPav
5Ghrqm/gISHz2mD3naxWpkY6uZc6KI2Kx+z4WBhwU5froz8hIuSRcnfbGMJSW3bTZFPaT7oMQjJ9
V0qoraWHU29sE/M1NG2KJXcHDIakIMTKo9CU4DqAQJU6k8OO2Wo0PwqV6g6DplrT3H5Lu9IxwtjN
YsM55U4nT43g7cS0dhqmboQ5myArKzVHXswsUXc6wuxmeF/bO7NNnbYrV1JrPnbRs3WAy+lwuDHz
N624Y5P3yaeSNwuzwN6qgkOrW7R5dY1ECwLysLyYplvL2lJK8aDWtlVNT9kX17b2RGC9V4rFZD+t
shl/KEElO41tr0qmedzs7ChcxIjImCiOVJN/uAqbc+ARJ/A3HdTGibN8VsJiq/UTr+wfSnVblOos
nSieUW5lVFrNrR2oTsyPsLDoQHiWJWrXpeHPjhBlcWkqE/W2/Yro1iGkroxn1dz29ZvPOo2BwCQb
mpkou6kbm4fVlQT9IQxY2mIffjF44anhHinnXPwjvr9OobfSEhQBJwhcH9FQPESwyGqE88rXvt5g
RhL1UZFf9+k7wAinDFVPnH+zn1wVEDvtTytFi+ZVBdFy8BZYpheFH4nRutTyXE09uNqhmpbB1z4w
3VJX+B5jYYuSzvHkWYjjHYy1r/CpcuX9nRYpv4JjETFAZSAqV9TxhrmvnUGelB3JfYlYTwjB5+rK
9JcnrJ/UrCat6Uyi7QkLjARK8aUnaCFiYrrDV5puc2UkTLr0W2ChZ+5RDDoBmDgPk9LqoO+Do+lv
icb8bLcPb5hnC/Gt6v8S7064LKreQs/BZnyGyv8gUCrbKO9V3fe3RC1R82p0E7eUrNleoeORv6kn
9N380MuT6b5uCKdRjpdEYFwSEtvb5tMI50etdKiPIJ4XxfX871O5tBE/f50o4fwIh4MkDPIml/xt
200pXfrJlBpXZXmwvv290AC48nsfBlUIpT2mtR6yD77cevLJd4m6NMpXkyzwSB6O0pqS4T6Bpm6H
UdbtRzm8oSTjnI5okWAcy8ndyC8yLgTLYMcncJ0QKwPeGRyNvi8r2pkyR0PdWFW7aeLLbh7Z89QC
G8n7MxJlGab5Sjqs9CbaqfK/ichnunWtQRm/SHqimghjvmZqe1oah424xiLqqWzjPW7aZZ93M19+
VxJjmRBw2P7JbaKrUlp3ve5ECvNsiN3Wm6LfHbKVTV07bFHantzXHX8fl98aKFzm1rqQjKuDRAG2
P24JGBPhY2aFdFVjesI9pQQ+gNhYVbJZe0SacF9NWyP8xy+lnHg6dUvzKM9jguimQcakfS7beaCg
yXk6LiwkFLVgQbzh2Fm0IiBR7Wqh+s9luJ9K/pUZlYvW/6is3mnqVYptaNPjMk8SfPDOJ3io84++
U7299hXmdIC7W7EJIgzN6/VEz1cUh4tAcktVXtZWc1MQkEdpg9NHq71607vJY6fLJIEQ73Xdck/p
/pCbV+lHVbRfdsEf73vK/dJUP73k4WQLniB3jslTNrklgMIz8xl4dm5OpbxmETq2OREAGtR76C2s
dkopjxoRAbijKjen8O2QyTNyvR52Mz/dqmo6lfjXY/KHQ43+AYGi2h8Wun6cakU2zxNl3VbUQ8rk
ytyny7acwrYXh5HDEOCafptHgKSG9dIqpOt90nlaVizaUnUnx/WJ8BYGjNnItRW2aZh5idY203C6
SMIHtusEWWLTtKW/TUlRMCp9+5joro46ptMy0O57B2WkmHYphWVWm06eRt0SnM65kThJctC3LbUG
iqNYbYwECxJrUQgfLRr/ys8xl3TQGLKlekfHZ1DXaEylOJX6nrpdtSMCMuJNlsFoGO2IwiaTN7AG
I6nsJQto4QMQCWGEg67d+ccdGlk56b5ub+PG5Vmo5BLYokh7qPzd3yd38dNEgw5aIXqyw8knODSk
o3XS7G3bvk60u6NtEZ5N9zn17rUtIQ2ejAzb/y4Sic38seLg2zq91a1g0ttiM8miCEKDGLI1Xn7z
TjQp2dfH/draFaY55uzVC5eUmgeXhUEvMZx0vqtaF6WH9nCytylpG50T+9h7YQLP6ELP5lG9JSkh
Uaf8kT3YYyd6yayDvrGw66aYSRhc1740CllrhfcM0H9VmY31H7KYCDh+/t8f6M+FxCb8cJ7NIYyL
I7SwW0rnSjUN9o/4tDJ1kmDTd1tc2N/LjX3XwF3trUTPj5Sbt10g8gkMmxZNq7FVLtxSg9oYo0Tw
ctj0z88/qmp6OTqFPEAqOpPoi/TkWC94f3b4ldQbqjZ/f9Q3/cLAnDEzRs2KCTKdxvmgIGdVvlJb
MfXZ2jhOqWo6Pdyz8mRdqPomzyaVdwy2TSzPS19zxes/ypSwOxqMuJ4DgdTkOHHAdrtWgcU2W8eg
JpHvC68ook1J8nKothFhc5o4jRqvqnjVnBZ+ZK60ut4w5c7f2DsZllTk6m1LtnGKhG0rAx8nfVwZ
GbxuVOr0jB+3UX3EFOv2TgQkEo/XjJKp38yqUh8Jly5YJcbghVIDU/E2xvf8FCQlTQtF821yv0ca
24fjDUeQ2ttTOIKY0kSEN9x/xo2ZcWKIC/6PwUoKRzLRYmzEgcg0jE4ecVdoNdOsiWdmub+GEHif
5CtoXb2DQZ1O7p1EM92D7c+0op3L3UNl1LsuyO+CZqv3VFSUwIvsvdOnldcrczV71OvHgGjqxJ85
xRNCXzeZQAsRyNPAfjD06dFUHe6cO6G0kR0zD6T3tFGuSE5Ph7t9vpsckT+PPv++eJfuuSKAn0R/
SFd+DzT9eLwmVYT81Fbfj9dEZ32eSrs4m5aJ032OerULT1fwCAHDmlhCWXmwyb0UUT0rhTk8TSlg
8qioffCc/v6k3+1Fqr8/lxlYiArSWF8yGjxMNyU6w12nFnAfUiwKKrK/loPMi9rQ+W+WJSBhEBCe
r1+k/pADFFFilfQf/BVVVruUZhpM0dJ6n08obHgnddkZY+KtF4ISBlYYINFFMZ+xlfMXkmlqEYFQ
trdJfBdps0Op3anZugnL+4NVOr0Szn17pWeQY2slQbwyl8O3vKIEw7hAfTRm9ABcP16PbMUFv0en
iXELjBnJ3nfZ/MetYhC2/D+cnedy3NiyrJ8IEfDmL4C2bJom2TT6g6AoCd57PP35wJl7Ngn1ZcfZ
ExPSSKHRAhaWqcrKzOq8sLWOehe648pLGuqt2tYbPKryBP/53q9IffDynoPSKmxuClXbXHiIc4fH
vKqR1kDb+OsIl4e5QpNyWgzd80yU4W2HSlw1VeRYTU7aiTd2Rjaz6VPRFk3BkVMsJFRvU1OV8Qnc
L3FJFurAj+QPMi4GqBZNUemasuBR1PxjDs1kHlOZw6HW3cHAkX3AgftK1XxnBmDVWrJnWEwotloT
O1kWHwog5j680pvsrq16dyh/erHsgg6IQMUy+GouRZz3vROngerM//H9RC60Hf8+NsUbAjaJmHRZ
LEo9S2vHYTCPXbmdKwwm+A0ZWwh+WVXT5r1O7k1OMi0Cg4lKp6ueqN6XfexyaIUKSSNoXHo1I+UX
Hmxe3MtDe64q/ftgS2+KqUgLNYbbeBSsPZuOoDzPARAEZywHR+p7R9L9NVmllG4t6cjdVcGKYkOK
+kbtSPTGvR/5TgksPWBGENf+hQdcdFv7fzOHFpRD4cMk5evutIRYquDhmkc93eTZH+rUJIZUrhwt
uRaoCqT031vNXJVt362z3313IVb6kHT9PUMwP9leBpyhxVGoB0OSaSmfLuoeiGQ4dMHwDWHTg/cD
ApIs0x1xplxofXwic7wYfC/ac/0zBVhJznaAmC3SpuvrFIxxJMplhwt8g4tS3KQrTfXsIRFsgyWj
dFBczM0M5stkolrUuHPw0ZBbNVAVuuwGJG2Hel1TViO7lErPqVavp0tdB8+colRCke1CJYPftMx+
srYXaOycGkdVvxoHZ4xXnNzedJP5u+AS++XMsfRlrEVOICdVUdAbxZh5EaVx1ecrFaC8F2/+m5qr
QUwJ4ZcCNcq/+Uk+ncJ62ykjVAPj6Gd7SfsTjU9qcMWNq3DWmOXD95sRauffu/HLcIsXM6JQ9kqN
F5PF9LYqRWeUj51GNZFyRP+eWW9hgfkCsFCb3VRJC9b6LFnr3Hqpht7OlKfoUdLfY4J5g+a3Rf5s
9T8o0zUAtnJvtzK1tcYCfH4pUsm15v9l6B29ooqe1ldV6WKNCPxxoM+lWyYPlbW1cmI2/W0GsQiO
h/g+B2AR6YGWHCDtUIjp6DNgPJdWvYkAt6LB1ivTbqi7S1PoaNlVNsq3TXdjFBBH+t2gdXadmNuh
9txWkFwh3YhT7PjpWyEYTpALTt/Fd2G/yyj05MJGUTN7yp6HsQW71u9M6C5GcfLNBJRFdxQSQOqZ
gk+7CEMEcqscLDtXRV1trOY2ChO7K/nD14kYrqux472BRGMnFI75WNlJ8t4KV2PCXZEfonGvKdBd
DGs71b+Jbi+cYmdCROB89PO0UJ8r3Yv8rkqKPEwBygnCeV7fFZtrRV9nfEj4Q60FgH6JXHF2i3wa
cXFq9cE0jUVh6UdYQFl9lIdtE+6S+h2W1PeL9uy+/zTQnBV82iFKK0y91gv6MZIPUX4tTPe+9t7l
bP379BID4sOPbXEWf5nHOTr+NFhl1KPYCeY8WOzkIN7RSIdxYecVgd0JV2YcuhVIb64Wt5nohqHu
CFW1N2hRUWQHUaqdTrxRqEJ2zW7iyjIFxdasR7OicBWpdqHUdllmPzz5NqlehaBYtbQNUUrhrRpO
XZfalvUyZT+HvHyzxOpaDfW9ZuJnWeQbsyC5E+66gvYdA3HGY1akdoZuoyWADoP1/33OoYSRcyBG
0LHx+joNdRvLldYkxpFGiLr+UOeHogXXFp1JAOG6dCydW7zYwcy9dqGeyEttrDg2ptRNLN6q3jWG
b/fxSlZvemE3yURhkPSyS2RZaY7ilt+ZlIp2EqhTyRsXqzc2fDKQjtWr841r2tmoN3r+M6o2knkj
gEDpDyHpVnMhg/2bqIzVLzYwxNz8DFV3sbx8z1dGpQqso0ANMtB/x1LzOOH1b3tFc5vWP2qoIAEk
Wfy03RGm4hik26hwkvoOD9tV65X3KQzMNDFp1hNZF86QefDlnPAJLAMsiurXkn6WK2XqYwZpHLnu
YONQgAOpltML2/nSKIsbyKoSpIxU345EgoR94MBQ+i5msWdnmogG8BlYER3uYqYL0Q8zrSGoiqnr
6sD8Sjfj/6pbdaDs9bRR5KyBWiHfhuYmrY7R1G3jah9Ff4LxmJPFZyONzGPvd19eFEafW3ywnqTZ
plcG+VssvhQDQXFISgNCkuSI2pHygd17T5H1TG22lCxbqOFYvAnm0/e7Wjo39yjsSUGRnEj87V+3
td5XfSOkg0GS0OxE5dg0K2FAT7qpUomLwrJTUqqqfBZHHXKF5wTWXV9WK6UQ3SS6gKad2/Sfn2UR
c+pJYVT0KDDgF9d7Tf8dKs9ynNu+Psf8ky0b8K8vIFULD6SPOJcwC88XoA1Q7WUiHtfaMHZCxLEG
vymEK5S2Mz3Gt0d5dNV9SQoexKkj0SKVddmCH/XUzguq41JeON3QXqehuknpTpTJ0UoyGrspt8HQ
OMoQPjbNwwBPuVHeIvhQ9IJwc1/CjlgYXFNPfwsCZDEoZFT82ytIi3sr0G7FYjv4Dl2miA+a4u37
z73on/jv62L2DZ0UcSnU4q+fG+qdpsVByOsG2U0/DE5nYWE2f+bifRxOcdG5Cg2cxFURm04hjXYd
7s30Z91dtZa+bk3hEIzxOuiI9HTxIJVQC4o/rTY5o+Wva6+1I626SY3iCvbZ949+LieiJeD/Prq6
uICyzktTU+VLeeJrSxA307P8cpNmTyW2FOax6MqVWabbUa7sDK7YULUrE47U949xDgzgMTBWnN3f
rL/cLHUZiqKecTP5AzSfmEQVEmgUvQVysFNq43dUVW+B0GwNWHZW9ycwo4fSyrfDhGaS/ltDe++N
VMyT+6Qon8s1INCuTo++Vx4MubQRSVHF0+pLTz0He8uD/PNTL45YX/PUUdGJmIT01ug0Vx3i1SBq
W2EQXK5hu+hfUjhZ/lZqm03yZ4IMKWX0Bh6FVV6h2RCvfagxnEBVKr9KMOTlyAWi/n5uz39iQ5uP
QeIMfMC+rk7k3Yo86TEElPGmr54M7ptAiq9ab6ZMDjbFfTMXVwgz1vE4Yu9broH7DxoEmQsPcna6
Pj3I4iRqO6TfZkFOlEECUx69aMcXrsTS7i3LRokyxhSieATfyx0NQOoixeNsNEKxzaQIS42fVHAx
FYJXw4Tlg8V+78xrS5z2LPKhvhf1yc3oY8dNHEWw+ZoLL//hYPPXWvnP0MumDlJjFGnUE/B2LV2z
dD9xSZuKND/UcyEcqlI5JS+K1uzLWS4xTwUtI6lWB3RsbMWbCA6eN1nupA6OCHAXTYotlBN1NMPO
rINIifLC11q4nf17qpl07MR9gcLD8maPAhP2PzgGp5pyLA1Wd2o4iKkhcxXgXeNaNfs7q007e3o3
veJxPjsKATKBWvabKhe2dDmyxTrcwpBtnGTSH9JCWVnGTu/cpNlkDXz0jRlt29Z/Dodop71YNCy0
rP1Y6WtFwsPWz92if54B0xKGABziotnKYepWsDHT+knPJzsocZgWhu2kScemHw4RWgfFcAaxJwcM
nxseYcxTV7A8ijLCGzQSetlsi7jdm8NKIRAR/HffMABh2rXvnyjQ6eWVJ2tOK5BjeO/Awy50YlOO
r2HFbCG3TaX6UIpoJaxnJBRrlYOKLPReatUNLnWH0Jhw/PW2MGbV6a1WancwbWl8ssRsnaqFnbYR
sV7t+NGhbkp75gZi8Cn7tGL33oLgVqm7FbSwsryucu0227RpaQvxE1q62P+hSg0N/hoG/J1QcOHr
uEKHiagW7YsoOCnGUSAZynsF/j93Zzrc4IZjd6F2l2ma05Vk88J0PVjVLpK02w5umGnJMw3XLsP4
XjBpfA6rUYukVRhLe04EjzjFK8gBrfJje2al5cw3rpasxFY6ZGW4NRSoYTk9aZJTkVmbGsLIAG9u
5llY10mmvk9+tzN9gYpcautW6mZ5bJvZrlfaU9ipj0mq3tWZso+nX4EorpVcdvX0Oq4aR7LuL63p
cwc2kSoGkbT90pc8iRoFaarUqn7U6BqfU9WDX2bl2aosUzvIyzuhog4FBthQJGyFkfdCvQmdZ+zi
nc6MsoGJb5Pdhcf60E0uDgcIDvNOw/tDMpRFoOqlVdlIlcdFUmr2UMN6r/ZlG+0kmfN59N/NYnyK
xnpguUjXcvqMpeNJU8aIW43WN9OfzrA2Ukv05E87WVB25Y1v1Dd+3O10oz4IYcKea2xkygQWwqpI
EZpV+k6yEierBwRXXXIVj+EqCtorXQpXgn+lwrnqKasaLO8xGU8T/PmuFDdtXq4aKMJyVLhaoP8S
qXbSNfTaD0ZbbKxfUgO3khum6So7qtuNQsTTtM9T0NmVtZ6GpyiBED0qiPyyVLld63J9qv0JuF63
Iz36IU1U2sZ9VZeOJcjbovH+9PJGk0vH8H9UVbNKgmwzWbBa25iKgbRp9B79hHWCqZ82VkbPQc/V
Yu2ICeBNV6cvI80K61K/kqJfXR1cq0rgytAeajrq+cgdhZMg6W6eV3cdJ+t8A2jUZVof1SQ05YI7
MoQeKryYSXjo/W6tK05bm3DJq+P4YNTeug2stRxCOLWk2zwoXgydzpuq9qBPxTVEvdy8F2tX9ohN
mZWPh+FdlIaUSEoP82PAGHelIl6XYLwCERY3EGZoK11FUqceBp/6J2dE6u1Eb7QtXlYu+GU97cph
dMp1IzeHTiic3NhMSXpIs6PZSA5ow94TwftSzSm8jGaxMqH1AMXUt2MCSRHSsUa2YT4ruXnXF2j7
8lHFPb6vaXSKFUd+b8xYeOOtFXtoKZT3yNCUeu1b7VHI+5uTlj20KvWNQnlMc3QVGRrzKb5Rs3iD
8m4VKPDpK2WLUsm0zXjg4Is40UPt4cLeORNUkOuDnximpWgI3b9e6YKAw2nXaAAMtQFp2VZRnnco
IZijITmI3bMUPYzBPVShWkw3jRxcSK/OJcAA5fRNhzVqzJTOrw8gxZ4xeZCIjhSfskOT307ltVCZ
uzj+YxEoh8gpzHbVNZwo5ci+eMuC0jbGvdcF+9TX3NauLz3SHEgtjxMqfVTXKDTMlnpfHykV6qKp
9IibW2CT0PSBWpUFQ58CH4HopGeuEO+K2u7GzcW63pnUdxaUUtKmcwyp0GI6qr4jJyzJuUPYEZ0z
+tsCRUB0Iag9OwqFDtRuInQefV4Vn+DDuqyiPo8CEux2jxO+jeDdNH7EtfP96jqDvfJlzY+cxADw
XYbOJWVTFDPEi3w5YQ8VedD2Zru5WBk6k6R/GWj+op/eB5MrPApiBiKxpUQ/l6bGTUMK3G7izKFs
+/17nWN4mHMxhLZfGqVyY/GVrCKZMk1hvDFMN10jEStAj4Qp2REvDMK6biHYuilH897yrvLuuu6u
w1a10cWF5b0BPbQ/+b4On3zXC79KQUZHYsF2qvdCkbpDJ9hlvTMmLE0jadfU5j6kkkE6X+IwLq7L
bB0O6ybZBIWjv8hwmTnPXClP10qI0KK4cEbML7PcDsA/8Kx1BbHdktPbBYaaV2IO3oYqcQPoFul7
fSdI1/8Vo3luOTy3ehGtvxkkVqGMaa80Hxlh2N4LGceOcizM33NkUUMRlbp1q/2Ep6UQxyZQzcX6
OOBZIBRrwY2UC9vkXMLDTtRxfkL2DPltcTqGleX3pZ/qx0nMdvWIGZEV2XX5Jlv3qVzdx6gzkAPR
SWJ1sbR3jmlo4pOsGDN5k8L0YvMUbZ93uoWwBIlJ1G3UZGdVr2L0lAm9HVqnUjtYgxuqt1NwKdk6
V337MvRiO9WeWetFJ+tHo3k2UEBF1lpTNgam4BRrfD13CkOy9fFSeHmGN8Ww8E+wj4NsseQGGAlG
WAjY9KNFacyH92R18lqINVfxLdsvX6liKcAqoO1K1W9HM3ZxPUUO2ztRIV0wBTl3onx6liUdAEP9
WLWSUT+m00pOrtS4cFtkWHl4yvOXNhydgWDpwqkyf9HlRpvNnvHZkqHvLe1BJII/xRhY/ZpxG2bN
nZBnSHsRYh3TbC+HjR1R4k76DfB/fgqrmYG9C4PwI2AEGUDNQ6hd/hodOu0cYutKEhuQUnRV4eC0
/SZF+Gl1b0OuIxY3nLiVV4oWb00r4DL7ZYnpeor8LclJ2u0U+UrpxZXlWxeC9XM3z+d3XNytCRx5
uRMq/ZiUt0GO0MelRNZdpDKdG4Z982EXwA5aKmNYRKMRzJtnEIYV582qMX/q8rie4+Q2JCkjITMi
kFRkVpPieh7NncbTWJq7oPuRkgR+/2nPHaGwl4hvMLODhrRIUCpRi0198rSj0CCqEn8DvhrVvQqG
jNsPt8LT98OdW7xz+zGqIypcgyVPIk2yOh/Rhhzz/AYONmoKfGX6cpt4tRNDpMqfvx/v7IGhQwwh
imPK5WVDsDTlYVI/J23g/o0fNO8NU5KmbAASVkb51GREwBep2GcnlUsCzg4XBknp10t/HJK4zPtM
P7bxAxrkUE828IU1vbUJWLkirOr3nHz4t36isbS3erNXko04AwRNuVcgEn0/C+eiHap09ETDIAs5
weKyUITBz/Sk0o6e1W1yHyk0ZADF5zQDerpwVurnzkpDw7QfO+SZ+754ebPT5SiMGEzuVXeuGaVF
uQoIBQa1e02MaFX277neorqNXszRESc4DBa93vsXxZ0AozX4aWWToP58V17a/Cpk5mSc9CHNz9Ja
UcGJpFhl4jENTlWvIoa4kr39GJu250PS+jkA/xQ3Un1Kkn2v/ZRSdxwfmpGJ/jE227jZpeT/fazt
ujJE5rItoRJUueTKRueGO0Cgn7PDUE2a6ynaA7nBrEDRncIvHH6xriPSTr+7HfML5/rZpTo345Vn
gQJOpfPe+RQqWnkVxV1Hhgubk8QQywdnFjtD3SMIHqzSjuQrr737fmmcDSQ+jbp06hAKkHuvybSj
Mdysy/Ek91tkt+2EaMeby/R/EmCpOcX7ftyPCHt5pRj4gnObYjjwV4MHajm1NtJv6sgGUSdo2+h1
p1U1Rle1Lq8ldXLCkmISNLccqM3vfsRtTFnARThcSddw3YrSXMXdQ2Ba2yACZPK2ulQ/BKDb+vBT
H3NHhppqscQbaHJVsR5a47/5YlTANUqBs/5heXimeZanZlpoRzO9K6rrMb4ZADBYgN5MT7+2VDeo
swt7+RzbzpyZnjOqxD2y9H+zjKJRTb7NsUCkhvQr6bdp32+0Ao29d0Se3rerobuHJbEK8+4Qa3D+
FNhFUN6//4T/nyeZ8+MPe+rl6+cRlMcg8tVjocpbvmEktCfYWJsOPXKMeUOUXAF4+gKNW4T2qtRo
MW3210IOtoIo9vuHkc/cLHwDuprCbcMEcykEiTtlyMTEUI7dXC60KMtGjhluG5UC8RS65ViuxJIu
DEqxl1DFY61me5N3UjCpQIWaa/cz1qJYkSMqAmZuczTJHZju1TIGFDrOgI6adhskPU7Ejrh4U116
fuXr7m+aQSrrCjcf9CXwqgMDrSD34Rt7P1U5sIzwwue7NODi5k9kQYryxFKOiuxE3pvSYSETXRnq
dS3fJAQjXMfffyJpfoXFlucT4UcMHokv1vJmwLlIGdVJwvqovZc0RAMGxt5A/alp2bgAzrpq7AZK
zuJWA/uONkHTuxeeYX6rv54B5ITW0eqMxy6mWSTATYq0gTxh3UAVRfWOCvqxL0+hX60nVaR4dOyL
lzo5DtQWLYhrVbS58AxnrmOkUv95hsXMF+wZIadaNDsHRfrbIFypEa30OOvJZSTp1fN2pfzc+hut
DLEdWOWSuZaAvvRgPYpvFx5GvjAh83X+6dYRO8XoG48cWot+WPUOrpIxogX6ibEQCX/nvQj5Ovk9
WL8vjDvHHN99iEW4LReT2lQycBJWTSoMOxrhyVdsrnkapu7kt8ciFy98/TOhyZeJnz/M53cN+6Ev
DT5+1O6K/gephBVcuE/PhH5fhlhEP/ksBRzygukMwU5TtGi3XQwg572o7Q0f8ftZPLuHaUc1l38t
JJSLlRTGiTmVHSwzNm+Zb8Qn5rCp78iFjbtWvrRUlHPzh0aaA5Yq60zB+jp/JmAzfthUWVBtvlSj
5EqZsIu8Boe3yCmqfqfCLoDnp3u4uChuGSlwQ7E97n80iooU+WDC8ey8bB1RspekmxCfiLwen+TU
LQNpJdFQc2yexq5fyaG/GkXN0a0bLWvtKTqUKvTy2vaDksAguc+rJy2goizcyBFcEQ3WjRohaAh3
Vv4yZ+hETditkVEO7XOYCDe6Oq6kECpOfBAsf6t6kTNgLDFpliOO46o2b1UTojwpavSnEqHr8AeK
/qBlrhxzMQBF5gRkQXMY8HhJKKjpnbb1d9VY7BUQ1x7pWMfMW49icB9Pkq2Y8tOgvhZYMnVNsxHj
2rWq0B1SnGJQhAzDz+LVmBVp7TaTy9JG23zsEW1nPzvxsUssJ5VrUuqTVr+rzbYfxj86Fpuo2tQ0
cROw90h6zaqnJP8Zyqc+mghOtV0ujrvOU28tnP0wCN8IenTUh/eeiQ0C1Z2Zjn5t3ojjiqXZ0KYo
4ZQJvdeYyBlCT9CdRhRD3ZTfqxjh/N/XKtozvMRI/nTqdF8XT0GhimJyC4YgrBX/AF+wS1f8az2l
Gr41p+9H089AFvTWZFfQ0ge21kea8mmvw1Q2+jIgB0uq3aQdsBDCSnPrabOwg+p1Au+ZBl5Vss4i
JPy6gc7wBPZB2P2aG6ZbID6JstdeLlwdY+8uPXR+tsuV9Rj+8cp6VSfNW4YUREiOcTqsUkvbGM1p
qA8ZB7bS4budRy5G6VAgBMfnKhlyvh5qdlw6MCak+hcNBzOK0Rtuq9bNIaeafWzLWPE1Bj0qh01o
7inMb0iZsc/KHamCZ0QBcPzj5fgwYaduhhcupjPQxJcpWxzJZhn0beSXFDzqQ5VcG9jSqLYl7L7/
MudOyM8fZnFCptjciZPHh2FXVP6M2qpSCWN9BSdeuyTDPudEgViN9ELCRne+cr+uOkIRv4Fdrh97
8RW29VrItE0s5iwAasTyocaxT4BHlP2qBkjYlOyj62o6+jonF0CeEruZ/l/EXSptl9Aq0yaBbh9f
nyiu+1KKNXCm0LzBcgK/ykqaHDH8oZRXH+hlceGznrskIGDJ2GTP2OlSIDHIGBGFgqXB1P1Aihug
pJ7A616oPNeobhThkkjw3D3xecTFK2aD1FXknOSUOgZl0rEw1t5w4Tg5t1jRe1DjAACXQTa+TmNb
9WVZdABXQ7vJ2itciLRTb14IWc+/yH8GWbyIKbZZr2f/TB0U9Vp9h9T8f98On99j/nqfzinPw8QK
ro82X+ES5AWG8YI7otA6ure6C3vvwvssqwYtYFWUVkwaSi30BmFwfxH8mud9Gdd9ep9lZS1uy2YS
O6YstK6IbEF3a3+jcvqiAfh+5gjXL4w1x7af5i4We1wcY+YOkZGmTq6u+W7ZAyAHwgHju3VA/drI
h40+HlE+0syIttb6A8RikjvTJQqHuvDKBlRbf9Uk1knDxm7Cfq/XbbHvtx7WTyPGtd2rZ9xFXr0O
U8tJ9BVachxXdW94Hhvvt5CMR9k4DehDkhG3aNxZwny4VTAUman4RIuOp5hODUpu5M+p+rsG7S6o
WNR6QHfJyYmi26T2trVauml4P4ivURg4aSZiMFXDq8G4b+aPViCJ3Trp+72fike9EYGGodLJWC5m
WuU0E5X4KYhWQjvL49+m9LoDEUDVI+NXEFVQbx51T9mP4etcph7Kaq14tCNDiROiBNWFH7qZOEyo
XeCekobBKoHVI2J2iINZPhKwKOFKGg17VnPPfzSqTkytoz0Oka1hF4fP1Ca8iepdm22UdhNiHeYf
yvpaag8+8UuyNpAEmQBKthhvOmkl/DaJDKvZNlWWbuaAZrTUHUwHiE+vhoXTVlPsBNj8qZVugoR+
RM2EuxyuugSNalq6U/XDEJ8S6yc+b3WOP5y3o9OwI8d4dqUnmRs7Fa+b4nWymuspfctwolV9yfUR
C8dV5sRxT3BabvTiPcurnV9XttzAh2I6T9LgjiJMz/gdl8LGc+ZQSm+ev1++ZzcKAClCPEqYeAd/
XbxG1DVGI9ZA4ZgWJ/dlcMdGCapT6124cM5tejqEkm9jeEJxeHGISemg9JPMQEF7ZBTLuOuVS7KM
+e9Y7vrPYyxOMaPuGDkF9BWFFg0TkrPQQAp+m0KZM+1EC+y4TBxPPWYseIlFrOlXcxV5Xk2lPz6Y
05VM0PT9DJ/DNmm88b9v/oG4fjofLNUP49ziqSRzVwSrBnQ58t+NFnxjFdYrKD+hVawunrLKuU+L
/AOFiqzp4O2LoKPHLaLCZV49dqZsUxy+GYOWAg9BIeGvqmzyFqurChKeVEDVL/eYRcOCKnaFYu2E
cOsZtwXqOiVTrjIYWar0rDJNufceIM6TlHDdZcm2BV8MfpVQ9pTUdARk8FxNlk+FX+z39TN25rO+
yfB+XZjTc3gB1SKcTmQkZficfV22Qy/42AYp6rFSYOJMqy6/HdJHPwjscGX90K3rrgKTnxws6r4f
+dyF/3ngeZl/+pid3qZp4DEwG5mFhLgJ6erlG39+/uVKpiwnIyCATviXrilSk2CUS03FRqex47Fw
JusUKD81RJDhdDL7H6UKix9KZm3uwibEGAuitwzSSxJpZXDihPdeeBn1+liMeC4qa7/60SXtXY8J
bGIdpXEn1tg7kgpOvecOuYpprIrorXhLJxWF5LU4Fds4Cq6tvr+GpujmHj5+Uc1ptFPZPBNpngeF
Lw5cEQZcOHqcjBb8wftuOHYe2s9ewn8MsufFWPocZIO6GX0TBBMqW4tljTR5lOpoILXMMByUX324
Z4SRqfmk+JxhJow0Y536l1z1zp0taKshJGMBQYefebd9+vC9AfsuyRK+SLrx842VnqTqnnxBGx5J
Gb5fZOcwbWhB/xlscVhGYhRm/Rizvsj8sNGNamjIHbb243F2gvQt9lni7wr2JdET/SIcMvqtGo9H
Vb1E8P8Ix76uRdJl+qyrJkQPwtzFw1hepFrj4CtHAR/SktSV8mUo6y4101z/GVpPU4GzglLddGw4
oVLXEVUQkAKzP1IgETC/eW5gVscolKRRXJt4apYZGtCe+27AC1XcQUyBpFJS7Bq1S/YYf2fg9GIj
+TbIcWgZ8xG9ffpuqjZq3AhwImLDpYzlvYmAKAFGbeNHfVmtN7q2GYsL1youK192MDbYUDS461Cs
USCBNzg/16dxZcHQayZlenwSts36BXJSbgMwr27jPUZ2OWoh2oZOO8GWnYmKo+1vb5u7iIS6cYpX
9cmXtrRTyzaFZ/P7tPVqbJx2XW0N9elmCu3hcFvub4G1HoWb3z0eRetNRs/eypl+06PjsHrNd5kd
7w55QPMvipav+yC1T1a4r2xrvwo9O90dmnElXGMGefdq0Amq2zwkv2kMjifw659gn1w/ZPuH0N2e
Tm/l7mZvXvW77ijbo006PqIuswt6jBtY0HK+Pz59vwEWMfU/s6fjD4Rtp6TPH+7r7BXwa4o+T5Tb
ZEePiB2g+BqXZVeg4Rtam+0A0wYm171wELeQYFf6U3DIHqnuWrfhfbvRHXrC7KK74NBvjHV/Qmj7
yl17NEZXshuyAbuObPkhfxHug9t0p291rIIC13sfnrp9e+e9K0590Lew95mGdqdtlFWy6q+ClXzl
Pyh3iXNJhP31cPn3deceibwrNIil3Z3ZynrU5pN/kDq6LbROHuE/uBKzI3DtRf8l7Wtg8M9o0NPn
PpDc/zRT+jq5aggKNhXTdIXT0yiWWwX0x8CIdRbEWXp6CtAaDQqTCbXUGnaTH6/rJj2MjbIOI/Mx
Sv2bxlf3Qfbq6cioYYuY8Umwtl7+QO81OL7ioSBxINAzILVPReJQSMBitscmi9+X/VMPobzrxtvZ
I0TKJxwqeyfxzGcrHV/xYN0PIIydlm8ijaI9voiiZ2zGUt7Jdb2Rc2MthNZdB+9TNN06P5ZI3ipc
uy55nny96/+dJ0SGs+QO31ZjcdOIU222Oc3srgbkMhBcE0i2sE3xcP5+tS9q7v8MBIkNRHt2BoUh
8fWDxH474yZK9OjfgPIFrnkwb+mQNpysx+9HWuji/x0JTgjHEmIAcNCvIwVi3esqqtUDmVGFkJGf
BuEXP4JPCrxlof6CZgUJJnKqaa2pFS6dLxaev7LLj5HkqHj3jquWDm746U6IWHo9skMFcNEVresK
7CrpfuM3vxutW2x/8YGaehfTFUFapbBcpnBVVXg7WChidBj1L9Mb9jrjLkOBbxX34yXX3YV28u8X
XiTnQo4fap7UEx3VxT8NL/g4uOuf6mo32L8bu3QPPWVae/qzusnduS1hdk3T1Wr9/bSf297UHDHh
onvyXPL7OutGb+nQ37XwYGj32K1AOXAKDjHWd36fk+z+F6PNze+go8Jf/iiAfrp5GnEaBDSuwyGe
dp2+qoq9WW7L2hWwyL9URVwEB//ML7imJtNgUGa/LeLhsJHLVOhy7dF9otfqr+rQr9yX9M/VNZ1e
7+m5Z/w41LKd3KycyHa2l7q9nplYlSZ0BsQHkgBk2F8nVshC2j6EvX+APZ2KeIRj3leFt4m8MZDS
GEK2+X5qFzK7j9dlQI1kjtqxQcnr64AYeiaTRYPDA046dQnRonIrkI74qS5bAutwG+f3cav9ELE6
wOIHH9GM4D2n17tap8/JxqoRmmkjLt13vu87fkNvnou212dCjy8PuQjYzAm0ICQXOugQm4obVlwY
39VpiTJn9mudCIBCg/ZlmE9/Pz0L3ve/0wOajLUi2mxOs//h7LuWHMeVbb9IEfTmFQCtRPmSVPXC
KEvvPb/+LPaOc3eXqqIV58bMw/R0d4EggUQic5nvr0dSkjYJ+2I+J4RBtbeiXpaSG282ryZICbaJ
jIeE5icMMEXr+iy9G9b+GLwcsVDghvkaPbsJEyrjZA/24ZFnLDCcGPy/eez/Phx6C2j7QGry/j4s
BlU152U17kagZS+p0598uPo9CQVuRWR4bY7heynZY3rAe1lEa3ioSbDZ5qvT3O3hGyI9p5Ljx1Zv
zwcxpBD9kOlgdhEY90S1yoiq1niAOZWSUt2S3qEVAg66xNAUVCmcn5iwIo1Mm95uIUjVgDFEsfWb
/WCjloczGHUhElekBoGCpMYog8hG85fc4A3xSzJFQ7lC9hFCNjHYM7SWGIragPbgl3PLYJEVgGAa
7VcwvPms1qg+KdEheYti6s9EewlQxgMV6Iho8PkQlvxLOrGkEjzulyKQ4Pdy46HKcemqScbdIvXH
n4XmCC8KVAS65H2lPSvCdqwgAFSUcKPaxxJkUKJTI0ORdQ+8+IP199vKV5HsI/hB/uVHZpPVoq9N
AAWedVsmNwhDsheJvolr3g7IW/j+dhzX6W4kAdlPe0vaKeRZt7YQg/NicuLs6QqKDU2fkAQ3tsoe
VA7QVfllAaLhsFiAw8dG+ePl+VdgzmHSFacVL+0A3kv3IGB18ML4QvVCbw3skwxuIyJNJta2yJXo
DHYaNCiJD1sRaDmJAALCxgLCRCwNUTcyxxOnEFkw2t4sIWSJNm1n6GfYKvRu9il8gvMclTTUSDOi
WmxVMtNkBt5FNLkhT4OCctD5f5H2+dtUkRYOHnSuTR9k01sOMW9bC6108iBXLYfumBpJAIlMokUo
m9KVp12DE7pXo4fKEaLtaw45cdLu2je4vyyIYbTiURsm+kauSLH2X6ZXkPL0NdYtVmNxBWV+OE5f
ok6UkuW4Pig0QvQcCexoon35qn+qBxEVJ6c9FTD12UFEUI6oUhlFC0IualWk9wAGeQGpA54DwTMU
EcYECTMNGspVD0L+b0eMhhQQ9AZc+5GHfQ9pMZS21FrOuF0OhhrntpkXz2DO8XD79Aq0zP69gu9u
/v8JUthIC43kD5nkbrixkfgubqdgE6XXwG27LY6zzr/001fyx+AT7KC+QukJxmqaoaWHfrz9+wlQ
zPhlmWrwOsE24iF1eX89aMZ5lpI+ms/rKDOAQTUE30BLA8MX57b0BIvD3sprBs8sDW6RELehLVuH
MD6C4DHchP3PQ2NfuBeZCNb6BXA7susd06ys80j69UjOQA6w84rs/Jp4OydlzmfgHaFoQXbmywwO
wfJTALyguQPEKVtuvORNtpFPOGBIk3K9hzDs+16nn8eCmubuRX2/VcZa3/ivl47Y4ecHvJ0RmkkH
RoCXUo3KrGRwA75NXzBmz0/LT4Lr8n6TRGRvEZ99lj6ECejZWtEjXHsd+IgfA/esHiGGBj4F/teu
IsFxZ6KpAhfj5Ol4zmwzeYGz9PEIEw3/A39xxLOZO/8C9IhCXmZncf+d8dd9J6N7X2QKA9BiJImV
0RFUQgqK5tqKcEv3d9vnmgAvGMG/DDm1IbvGVZxgYa4wxzqHJwzztlNB7mFIqiBW4uBkqcjnZ/4G
2+h3WKW613oiV2svfLRk01OJzC5sFQt4fTcMdjWmtRkjpzbiC5wQKb8tfBu62JswuUUtE4GUpNWt
hY4KKIQmf0CIgF7hAWJGvWQOZrP88tqZGi5272gMygTHE8lrc3SvHJT+O7qZKaxwX0sS2k8QRjZi
o09A1qVPp9i1IR2HMkFuHbQtzrfGztottLR8ox6tdAVAyWZE7aezOyASTP0sQMFpm63HPQhxkGCJ
yUUUWWHIH+ukM7ljrh9LkJIJdwCSoTM+pC3Cxv9Nn/B/d+B/l/9dRqvUmb9Kh5FbRxMOTXgtaBD6
eEUyhyZlLj/Y778VOqSldYzbOMQQ4d/4PbzUSlS26CVFT/FGP+mLU/lMbg1MGmDkRUZTcAdarAsD
GnXBq+DyJuafOoPROzlSk2zdmqmDbTS8ipsKi6uKCfC3VKWBpzhgR+Is0HalIVujgZaVy5ENYLC6
hzA/0oDW1mt+kczW4D5yItJWo9C6sX36tDo8QRjG/ndg+ZMHfMu/NFTJOBRQF0olpL7vWk1CqExT
hSLCeb2+JdsXLGilojvTcXqysbbPfUSrjArkZK8fnLzKEjS/jwwxDugFoYGNlF2/xx70qp+vlHyO
t4EGwQalgcY13Id8B53hAg3W1FUMDU5napIyuZ2ZkHWop75w7YtUS8TpUc7k49Lorys/3daaD78w
DlXZ1NL4RACsOWYaf5LHIxgXu1haMkAhIHk6kHrmnGIO7Sk3cy0yG7DvNWnepeCWl0oK2taITtDg
qfKz3rW7Kb8FQr7jxoTJYnFsgolKYbYVuNexzmgghtbcG5m/rpvmTdS/KrmErBHQU5K/QvUKuCk0
adN4hBjCRMOYTepzV9SMT/Cpq9D598fk/3RY7t/pchxKSwNGAMvi+8JtYmXo8loItxBCpV0lQrgA
/TPoeZYX1LdIC6OioXtaqruadJtF+NCFmSHiffqcvi9U/qhJAAnqwBhVaKHI8KuUGT9qR2jHoJgg
MYmHN50O0haE8/LcSbLtqj4EoJMit2djrJph1dMh0/dQX782Y+0MkcT0MNurE/8pNsqu6icPL+10
7AfIRkgRcEwjkVr5eQxhbiNuIvxSqALaQdAvgrtEVT53mhUptli4Chcg5TgjYKvKcyyhYDGCXQ8s
pZK+LF9tQk+7i0nIZecSx1WqmWhGrxPYHQ1OutqoCJzI07riqa6yLc+9SUK31rPqre2zfZIrMEX2
GZyXnhIJRxAsVYn0tKgRFJcE/I4hfhEGmQmt9DQlQGK30B5M3Cmr37gutKs+vsWTxApUOzX+iso8
cOInDVYvsX6ulGd4nOZog3wN8RPfAXdYFjTjeapMlSPBZgXqxvDwyqpdmqKLA9ZLK4yOAl47OGCx
rht1rEEPCsJXyaysodRh6SlvkWCKt6WWWiuugpAMAGwALXRIKZNZdUI1/JiKxqwUHuaZmR1KhQlO
0l5RS3OK52dRbI5lLTPA4yjQDU18WLR/BHDvZmhmpREuR11xnOVhp3NIC5u9kEPyI1UHZ4A9c5uX
AEE1huYbTQ9lj14RwVkrAYguB3zubb2y6hyoG8itANFghuUGpi0D8iL4x3FyaYZJzlodHL9HVZYf
tx5U0SRJBshEkGBacE9xDoZyBfDcFG4S7ozivB99cr0HS7SE+3iw1X7kY8tIaL9IAsdLGG/5/b+u
DY3AlRMuWSH0+K8qCtz1No2eRW1FOP6azfu2+ISTlI+0egGy80//Hv2ui4zj8G70u2Kx4qs5L+d+
uFNCXD6aTx0fjQMNQVikWf8AIYBdb0tTVdGa9HVjHHkW8le0KDsYIGjBjofirgoQyBCDGzXLMICE
2SboTB2kdSY4oYU+FHLDet/wm/ewl1gb955cfE0rhTTdrSwy+G1eJe6pkB61hpZHvwthoOIhgMHs
AB5h9yj8tAr6UGnLcMcVF6A0eA6ynLsqc4seukBLW3nfrbymQM6TLwl3kTyoxv5yIqI1D04B2Agq
kPj3lTq5k/ti4vFuJ8TyxeeoiRSgjCG9JEEmO3TV5KUa4PsJP8I4SagCDHKkQGsER8ESOLQ4WkAh
rBSeS/4FRssorxZ0We3j/MQJ1QOs2y+PC/wiyFLwrUJHBvfr7wsxWylt3aX6iNv12vM8nNztOrKI
RQzy9ERt+/Dx4OD+c7n6/oW+j3i39MVVwDfTShvPTU1uPYNV1kzb0Hh5OZ/JUWL7xLkCXg21Yoo6
bknG1/ToUpv9ewv8Pm/ciFDihNYgBO6/z1vJxxUgeHgKzJozlozFOUrkWhtXg7o2++rIh/xgzJ/R
ReIV/IOdjyoGfy8wiqrq2NR9EG1WfP8EilWMNiWwFDya3vKD7sMvQwH/g8kBNK9CW+BudjkEmzmR
L/3tULxX1UcW2n7nQAaLitLp3y/yTipuiSWoS8IiGCUQ3C1V6W4BVSEkxmRtiFCu9Xik+KGAVlxe
SOcp7G1AWKxShONl91bG5UYMm8PQwzNyFsClhyLzv5/lZ0qIR0ExflEDRHIj3SWjK1mZY27Eo4y1
kQa4p/kbOG5ScGCXSz0YV8DX/3vEn10ezH5puYBXiSiOgvX3ZZQIYFyLpbDajirKwfpkdZPHh2ak
vufwKeL0gYJ+WyQPotyfqtLdHkItDJ1o9LDAhr0XpROFVZjoacUh7UY6Q3CHdc7j2/FobdAvhkw/
pXZOD+uY/nu6PzsvGpodMirBiHDcIpb7fbotwDv4rMu4DBvX811wcO2zlb99ysb+WSNuwVz7y/aN
A0QKDw8ix4+qDQZHYwCKV6D/KsI9rC0darUGgaDYQnQSDLbRR4r+2YfeUKKK8eCI5H/ZQd8Gu4tS
UVdwhdhVxSZrAgOmxHBVXTwbQlMDD7gJCQyOAKePDPj7SFlnqMBCgmSGR4kkFQLA/aMGwB2r9c8+
A0wFnSYOtyzwce5WWi+tGgBgi/F8yQhD5X1nzmQnb84iyqDx7syjwqFTa1uSkztWMC0mJ2o/rLcv
F4D7dffXQ9zTdMoknVowqMfzNJFyA8QZVe1PZMhkRjN9NnCuvT4u8v+o8S/ffaGkQn0NWpT3g7ZV
LdbdnOHAMGZTopqjMLjGspjo7BGg8Wcv6G6suwU+rXoO8ol4y+v1C+pY8Fklx8/3xjQIfbKpztjH
Q8XhX5f1X9O7C6BND2k/IcT0ONps+32500uGE5/gfh/aAHApZkmZBsHfl4ef8zvs6n/X1H/f7F2h
AkDioYPm7HD2VDs0s8/Aao/DFYaK/x9ZxrdPeHexbIsgThScuThtuc+z09qf1tIeoqhgLLFqIF8f
yvHBGfin7/1jsf4pwaCxh0h5N7sY1dgk78PxfEOhD6a6lsQ0MlqD3djcI9Ec6beN8QeduEBbgHD5
HhirVoDOxMQNZ9+SPlVTMgoyuakpsdUBfvF28p48OOuEX7fiUlBGiglnkvvGgyqDGi0u8YB5EnWc
xDubuumQnm6MzZZjlOaefYjpwyzmZzV72SJ/DXwXiEIlgdpHhhgAm04BKGsUWDlHPuTrViWQ8DZK
ArG+tZ8/mPDvAfC/494zDKpSl3rOL7nzBYuIei8iO1f0XABxjrTROe6vxOBMw23paSKQC0JPylo/
avr/uqbURdAE2RWHrtRdfICTaywLM9aUTDgqMpC4WXSWzJochsO/z9o7LaT/bM6/h7qLC9kKIgA6
F4zn1Q5OmU8aS68a4diw1pn4rD042X9JnVRtafijcAlBunsdD6XgKi5osX5VgqYTU1FwRAXSfkjs
X47Nuz25KAtISBdFXDnu+xAAmDR16fvDgvnqaLWVobvMEmOfvoboL15q95HA0B93jX+NeLczw6JQ
kynEiIMrDEzUrcBWb9MWBuFFYsEtXLJ6VC4UmpqoqEzxZeZfpY82A4xEgr8Qg//KU+1lTLfwX+5k
ZwyW5alx+opE0j7VCVtJLH3RHVcc6NBQyfNHAisaNMCwAFGtcHntMj7CxP/6FoEkXXRQUH5V7pbG
vIIuqtrja8GZfVuiXs4+5y1guxNDSw7kg+fsQer1E/kIGjBQZf9vxLt0yAerpJYmvMX6Fl161ocM
0v2cwZNhr3q+qTxLe+DbaiN/7bcRx1Zstf9YmQ92xC852beHWILwX0WTKc7hqliJw/kiUJ5AsIOE
BhYReYP5FPcUOM+8NyekIw+G/WVvILMHIIXHpQ3L9m4F1R2fz3AFG86xA5SUtYyso29T0AgQAP4w
YffHhkwj1tmASj0YfPmU98sXrQRNQv8bVRttyR7+mrPPdUkLOf4GIr+elH9Bfm7uvYr3cHlMVp+t
nLJe9JThM38Uf/6wBf818l2cBwpIibVUQyVsLVjg0JPB8Lwe4Fbf8hqgXE3HgkD9e21sDKBUa7Lt
DdUyjHjNEUq/Pg6P8JS/nXiQyoc+5WKCAb7l3QNVaaXhHofvULKJrkhBQzNnGlM2EpFwCACFEHgS
A8KDlBbQGGfegUiatzJRbHkQLX87A/9+lPuryAo6YUlWzsM5+CodyRA54pi1jYohGLXGtvyEouej
2uQvdz6QBnDwIkqjcAgp8u8roZy5NI76mT/XjHlIaZYrQICs/7014B6A1J+6LjuseefBCvyZJH4f
9y7YJEC4ynU5LUcDbnteAEwykOqmbzxC4//cZxhoUVpZXi3KsHcxRo2AsFB9ZDSCt+qIijYrdxJ2
z8KDROKXM/z7OHdhRJ9LpRAakV+XfGR11TYLc3MqQLQWjByegjkCvKJ8QgHRELPsgbDPH1+H77sK
wlWKICwFygXHd/c2566KpAbidOfb6j2woewX3oDog97t67hRUsIDe4ZuoWxw78q5skIaPufsjCYQ
GrkwCrCxvt16C2UBud8BVYV2hzySequZ6UtgPvogv1Q3FJgroDqINiZu/PfoqmRIxLpZvkjNVrvA
Pqsoy2Vn3Oz/vcR+fngMA2SCCG/ExYbz7oOMcy0EtYxhqpqAn0gbszR4un2UCvw8PjDMwi0Sll7l
j+7WKl1NeZ4r4Vlw39KT8l6Y+oN26M+cHPWJBfINFQIBpajl9/8K1j3QxaMWNu1uQNMbqsJZyBkQ
w4Z0+79f2C+54feBlqn+NZCmtnMyzmJ41rxy025qp3Z8R7T8XbCX3fr/Xm3SoMkJAwQR4mv4z7s1
O+Ag4AepEnESrOyMxM6tIC8mz8zj6oKIt98YgunaJxZbjysOS1T7vl+QakMUGN0l1NNRevo+01SE
mtyg8tMa3XPoeXWfY2XwUKKG/0IVHVOkcDmJwGJ98IJ/Br1lWJQn4caD01e9i0Vl3qtNLFacN7LR
4YEd0Wm3kZbU+9FIP1clKDj/kaLmdYh93q0ZKYLyohSHgqfuBiP86M/QumQ+4/bCu/8+bCpTssHe
YI+O9597DsOiVAqnZkVBofguqRGVvJ6mYJzWRbZeQaBj0Q5uI0gj7QAZyNTdY/W+nx9SQYUUwgTo
Pi0+bt8/ZNLyk1+HJSAYf0Ses3gNm+SHsHvhl/UCRhOUrIGSXoqUd/Oq4kFvea0TzxfmrYhpngNi
HROK+o1AXDtg6wenyS+NhEXDG+BEdFEELJm7eZVy3UGVvpeWRoIXLtiHpT1N9u8GpU802aXW1/ry
YHX+jDOLLwtwFwvoFVnp3epUE7QPuabmcOWGPkyhwrcISoWeMExGJIg2nEIWq4m5byHDAp6QquW0
BIEwEVK7AQJ10e799xP99tpReEdyBhEiOAbf3+tgZYSYJNTAgdw8JCZOyEbiXJ/xDkJyOtiPSsG/
NJEA/ADsF1xKHYHhnnmc6VUfRi3G6+jFW+uEu0yvnkMsa8O7G9BhjWc3oDYqAV+HA3vw+n9pn0KW
DkwwaHCiBgAv7u9LORu4CtDYvtv5k51E7hBbamlDFA+6tbAzD6WvLLzW/rMgwZVVgvaC/DIVpjq/
RdJ1itajYM+zFwpW2rNK8QYB9s4b0Bvr0Q6ByyyOVbxTV19l8q5FuwmY5d4IY6sSHpxVP3HdEO0Q
wP1bZvGnovx9Fn5SB4M0Fd1OSYgik+wqijS+LSRqkUov0BP40o6AURRrQHrVkghuD+sHgUDyEEIn
Qu/NPYxMoMRkDTmF41bVsvDCA+fpv3VgXwM5BrMwC/Kz5YScWDH9LTzRFwWBjGia+e/l90tWBSoN
0OmI1CqmdH9CCdM0VMBVtDv+VMO9WIE9BTIo4PQkNgAFMrnK6qOAkxJcq3tDidcib4ylpQ3AmFLh
M8Asb0Jt41jRAX6VnKmwm9IAWCtp103ujAk4VAFAajK+GYRUoZpDQA2oHh3rv6T4qLxAKO5PQAHT
4+5YL8JVJXZDg13UmuvbbHrRUaC7Eb1JkqCuN6E9TMrt9vVhO3RZsX+fsqjI4IKPnBQ4/z+SX9/X
AnZZUhQBOmd5fWgHa6hffPFTB6sl8zrJ+vfH+lFjXwaTUY8FgV4CzeReF1RU6kLqQjnbrDqLSyJa
gPdbAm/fc0C/lF85rFw14daBPEeU/lA3CtFEwA2bHMB4zobvCIA/+1Z6VrqRdBz0J8PcUOWVEWfa
g0f9sdNxfkCTHV1xqD9qPIqt399LgFu5kgBftA95lgG4qhxT5asR3RQ33xYAGzgGHcWYBu4R3jsa
7CFhwwJxO6PWt3P+FcJAyAacok6cfHhK9vP4WmrrVCbpp9a8qpuyN3yqQFjeX6uPFJeA6v3xTeE2
DnEeIFmQjEIY6/uzhxNAWX4Ucgc/8ITCABIhBCLrnPFurj01RhqhWgXPGuCfIYANJxYXZTlScY7v
xfWtGJFu5etsIZHJIGtClds38lsE1xXAbgDfFL7GHr43BIDvOrT0juadIcyukJCAdyYgGjvZDMpt
UHz0BallQN4nEiemL13l0o05cDSl5KJwDQVJLEngXYQca9AvfbsFKYECi6UDKScA0aq0DJoGMbR2
PzTgglY33lVkozknEDpoqbausGOhMmbFqM7Ix0Y2+iPQfLyhkDYFu0InIoBF8vTy3F/6ai9nBgRC
9RDxtyPCTdF38mRMwkZWmciNdDWw3HiqcLv1mRCxlVDC5Xjv+8Br/nsT/Nxw8qLQhNuIgla1cM+F
1UYOyadfwc7F92DSPGG28TzTPHUl6anLHgk1/bgwYCHz0IVDFs+Diirpd8WDKZsmKdKbZDO2VohP
AanqoHlqFQ8qOmoQ0kb+hN1JOXghvum/p3qfaS5Dwzwd7EQZW0hW74aW46avFHAul658hXKZ4HJf
5RryMXkIu7vkwZZdMublTvA9mi1krsWBA1ZkYNwvT/TX7QgWKq1e8U1xFizd7k0s0eprhCjHRPt3
yeIoMuz38SO+lbvxLTGGbfoxOgsyHRQiojyHJg/bRdghHWtk/iNA1GgfGbMNQJ+FtYyXJ5vTRTVL
RztAXMOEQrThezXzDWRbjribzeIIDLXbGZMhMsG4yU5MO0NxeRa5DZ2M2MmBBh4ZVMr1G7TBAIZf
AQgzHNr3wZheOSoT0UGNyxXcKTeUjGnuQnkuzwqNWdrQ+gr4+QECWwa394EIlg2tJPnMxmsDE7wr
atnyivan+BaCkvJR4u6C3WdphxqIedTEXEgRGbLdOpOLTvVlxQLW0di5ABoNFxFXZDBxXJ/bDZQL
rcJLT7w9vOhvheu7eGAehafOS+zMGIlqxOyT22W3wJtRD1VoQd+BFUXny3yfnTPkTyg47mT5gbKR
rsWCBS5gmNS3lEOwxVQvGSy0YgKg4PKAqs0Z9UZyMX+zO8Soe1RPCd775+xCd8lCjRuYdgDYabnW
NgOUtdfKQPOrCLfED38TedBbWYGapdOQdZ/zWotJ5pWnEVnXIg0Eblz91r9BcoeDtIWHt7jpoNsH
1oLPgs0njMBtbcOdalQgrvqrsJ8t3UjQAQA6vqErdAieYjwp8juGH+3IHNXO4D3wFOlGZIjXPieD
uE5SYyXbMhRnCgsoc0hKoL8RQYiSqD3xL5kLPg3ESK0BSRaCEiRYW0Mf1xpUVkTqDyxI7Shxgtko
9acSZczOgrlTleKPuVzgDRrtOzpL4MnrwBtbcAORQprCtX0yFyOv4TS/c7zbZKBWG3JrgW8BRkd/
6yBW1EFE0xlA/y6hsGlyNQSnGJgeYJPmBakypBZOIZlpR3ENRAPhtGhJ7njNgodfFju1iE4G0Pw0
euW+spHhDHwNP7iLcpFA8Kld/ozqdFNYsM3Q9eUwaGY65EYpQd3S0NwOHlAw5HqH7VbBObnAYHtU
JXYeGnMHg1UsvhLcYRNZPFaW5qZnJAJiA2sxVgxguC7pVtmT4hVspVBpltfi559tdfBnp27Bp6Hd
ImBghJ2V+h6YKwFQrqrTzY5WXFbRRontKnH1xOThqNlRTAM+eFmzwZxFqGkqTyXG5sxuYjjqEnCf
kNKCODxaAPBBlkrZon7zH4Ze+RkbAYUlsgMNKrNFazenHZgLPi1p8IwJU20rP8NClsToUbCMARVp
Dq5Pa/wB3dE3q03qRdCrAqMiNHz82Y8W3rbLGB0oLTnw+wWbyMU/NMYH+O9E/ILrdkKyUwuNdtwm
1oA2s97Ab9HiFLAETeZ8A3oNFsFqF9k9QxnhVGJYmWKZVOcSpI8WZztaFBPR6Pje4jBmX5p9imlj
rHbccdwVRgVHL7N8aiGJsLLaCp0/9G+Ar9BIssk2ILDQwUY9O7aiU/7SHpLn9nUFdpopsM7B9TLa
X9N1aUB+wpy93luxal0zuK2tC+g6dGv1o2TZZfjirPmkbOUV0bbwFTE4C7ce8F/wbfd5TFSzu+Tn
6QV/j3RGvs+2ksXvJkt3YK1Gy43v8SfNy9GBqR2ZFAYwyh6MgbltfRvBApe+8rOUW+k5qij2zBwY
C8sucpIvH3sSmrGAp4MkQPoYCHYTtaTWLDf9Zj7DrFCzgm2H0INanSFvqmN3nJ7AblQlJwJqAOB2
yClBXSKg5S5llYeNZxSQo4DDJHoQkLb+8i18vWOBpL1nODHeIvIC90VL20IbzU2fYUfPageETgZj
CAy8MgfK0fLDR3m3oKrBb53VCa9iteNBpoXhGEkvECejDcgfmVVYBf6OSt4aC1wQJiGaCkZFE694
CnAwWYHDuyDSPefXae+f2yt/5WApIFCc6Sr1L6NPIP3qc0vYQXFZ809dBfCp3chm3Vl1zSDK/czD
XDW3oMmQvWLr6QD7ZnS1S/1djlj6JeP8VBlWTlBRHnBeEJWoHhjBFs+MnTffgm3uYLOuTghVPRy7
NRp3lmSVqo0oFEPJJ4E66hp/NNJPeb4rfCPCCRSwHipGizzMug+MYYIpC4CDtyak4i5BGEaHB5k1
BxQfk59xAcW/oMeCaNRwpPNZG7jgCqZAkIA8C1JZa4oOSIr8CnbddPUMNpIp7iDTf56s8r2/4Yab
XEBmw2WX2yqop62jnY9oF24Q79S9BuwCzr3nnHJAziGAGaO5rqlMTytzWSrQyD3oqANeSqgAE/3d
P2SX8X3ewen4kG4mK3sTPzKfqix0BEvx8BYLA3DjzpXf51t8nm/ggkrIACQjPUvoNY/XwOgSEpsl
OHQA+M7r8a16kj45b97U52SrosPYUWily2AMMZwUKSzz1h2e4jaKVEZMvHUu3h+YCvJ7sk2OkT0Z
qYAgOXylm9hpDITF6FLftMOEJP0mWSBIy7vF/MKAfBoJdqHVuMnAqi98giViZGZm6huwWZIv2OoM
X/F5+pLc6FXzRp4I0I5NKbTW8nfhGG44V7NE9IAgv0+4dcAaV97BZ8dRjEv31pHeBJFeIcF2NKFW
6IjPlS1sO1v/kAH7P417aStt+Q+I35kcIo1GBxpswR/bRuZARJI70VGy5l290XeTq9vqJnT0nf4O
S1bMVtwFONx2MvRa3sM9b3KuALIA1W3NQKjY4oe5iiczhKvGLmlmTm/KW4PDuaXzi7Ze7ZMTxBPp
4LRWxMKn1pywAKG/jwanuqnWgdnAeRUE/8PKUbbgFygGHMdcxdbs2PgYMS+Yau4XCWhYF+7LjQBh
wuTIM5iemLBHfgrZQtFSiE8sAAwqr7f5dXjKnlIo1ZVsfAORQ8+dfEVTBlqrN26KLdRUwARSvvTO
6i7Ba71BMgSXtIVPh1JJZQfX4CoLdHmNYgkVi4UllqMbi1L06VJskSviTya7RQhJoIXbPEWHBilW
esbVZsfvVrbgJlvlaw6NBMr7EfbK4ILwkZJkm+45T7Mgko7YirXrxB4u4Szed6+jqVjFa2D3TvMa
bDVvOICTYELJ5D3dDxDPp9BX3ojLxgdldFqIzlgh/XuHp0HkTU2EYOUF7NFxJ595cGoOkq07UDpM
CO/oH9DltQKsWJh7IkACMGuD+ICi15sAKiVHe7j3SLQ9K18iAkyFtQiEuG/NJlKBcJ8dR6dwC7xa
fyNuwb+XnO45ixkH0inP4mfJiGwQZ8L3zJYUIsxGEeFqZfJw4KtZKF669KQhRUAeskG5zs434GeD
dtN9AboMuaCU1Q3kTOyxPCBLGOHgyVkNZwUTaklr5QXiqS749xTSlJIHDynH/8LteTaywETlDGrj
EwAiPZFqE3kIjgAjt6KEhgccqGaBpQbMRHmGZJXT4xBAeg6ZCfTVl4iQsslQrPZdOSgeTvEQRNto
W2zx7dzMHll4ViwIcbjStjU52mIRFJ/QkrZbO3vSj4KTrzURNNpyHbj4H9vAXR2FvXpcqYS/9le8
0eWsYpGBy0yfgR4LptpGRUlgwb0gwojoty6cXKDSn0VgAQUnfVNw1hzg9n3G0SeBO6WRqqY4L2sf
X9kSq7Pa0YFzOkisY2sKRNd3SEzzykurg8CfISQ962StyGspZV1sZ7U5yKDCmsFsdyBTRc5UvaFe
qkZMw/3hGTYBRAftTrQ7cNl1E66xgy06hZFu+FtIZRQVL758RSQCp4JkLl/hgtV97vexKV8nL1kX
R8VNgIYVQM6NWe+ApXXDC7PKc3VJXud3NTFx0DTADkDHYGLqR7joXekWh0im7iU0tp5wAv0PSWfW
pKi2ROFfRASj4CsziLOWVr0QWm2BTCKDIr/+fpwb50RHdw2KsPfOlStXruT98TQvAFv+wxUoqRUr
/aJcJGJs6jBzuMRIkRk6TGbtX2iYdm1HExOlKaZ2mm9XJEactZW4r7nJFEsjYVtuHhtpma8RCGVL
A8Ovjn7Y2Gp92oy+PgbnmAgQpxXtryfba11Ozp7EtbHnhXufudWIpayLP/08j0jA+Ive2ExRZSt9
N67g62ZmjySs7CB77nzWpfW0QFRB7eIQTq73dkhmvcFPlvqqJJ1jfXjq24wPmKoyhdlGO1PYXZAv
KpcAJPjGN3PWwtRi44nOg3VTRuqvFI7ezJ7vYEzv28eWwB6xnxbTIiKGOy+uIKdwixWIPdjJV86v
h4AlOSBDRd6lfvUto47M57bpTfUyshiZMEedCf/BPOwUS+knLwsGksk/DFjJCcbYE8SAAgvAXjDC
icTkryitfMAVEehUMpuUqdphgJ3CXLWEKUGwRPFnJvpd6V5jECCLFIMndrQYCL9xanHKD8+lmIf9
Y6NKhwdGg+rjSy5s4+f+WeszPzVox8Bo0RSmOc+mhLEbUwBGP8Uk7H2aga3Lhbx9h1LjYMHx2Rq0
rWuW4NND77YLRkWtevrKgdS4sZyNJfHfL6zO7UtHWs9WM3rfeRRWGslLddcvmORIXa9d9PxZbxsv
4QQnortVMNUBVQtPdlYnHVUfE0amJ+SJ4bime3rULIPBMniuSIv7iRN1WL9R7B6eMXTexEkbD5s/
dS5tk4WJq9tTDM5uH79y4jN9qwQMefskrom+dCPV/MLlxHAzpyAOE/BXnN33P0wArNQR/0theou5
367hxLpJkwMTC6zZ+TVaqvsJSjextWBu80a2/AOSwm5iSboGIFu2bM83RtNmuXtciuj91z5Rq6XW
4OdOBSR+HWYhzj62blfH2HpvCY3sa/om7zege3gFGlvzZXKQXSyeC/M2mrPL+wvLfZPlE+nW68RY
Cg76DcHtbqqQsPRXRfPzzBoWQGcWZgXuwvmyc+f2sSFRQ5xnMUuBe1yizcvdv96aeTL7JdniRMx9
Gda0qK8+zIGYDLvs0qpdlNh+7ml+u9T83G8vGhiaJwqP1FIUoHfr8iZy4v7sxTBLn20B5hDsmVPb
95XOu6BzPL+/JLez5dXjJNjVMiNbuK9aZ45GrrLS4L5qgtLBrwNWVQIdPXHK6QbOpMLTD/JKj+bg
NR76OdvRiU/IeLnSmeMWN+S3cMKf08Wwy3nxoKWAp+A3fMrGFsP2C8pX4nRHIkseAGgAWx3TH0yU
zfSQ7Jg/baf2/Pgy14oLNqiD1ty93REnjr8GemduCvvRTTdV4jFolZuu/2AjDbuS9qa0yB3NldwJ
tU0BrHJFB2LsgyvD1xTbBbNZp9YsnAaIQpTbn9qS9tKGILmQTetjT4IlyUoXEr4szEiIvvaDVy+Z
D0aSNMdbSDP/cO3BlQ0pV3VjgoIjhhj6TIun4JjKGWtgfayHP758DaosRXadO7RNc/pSswHPklZP
qRmUjdeS8ZbXhte8Pr3kOItqH78PJHzAzouxZcmb8TeOBBb+Ce60JgESnakgv5f+atwV5m72T4AB
vAJqkZnN8Qdialhw54ZAS+k+nJtzh3/jFow+xJtlrAcWzSTLcoz1K8TpBEDp6ovWS8IpZYNXS+2O
+MBS1hfVWgAR1qGMsG6TO7r7WaoPcj8JcJSYv7cralV4xDzc3CMelWzJgEeYqUE0JY7hmGlmiw/J
WBNx0w+tlblTA1/W8MBQKroS8+2QvD5WkilYz9/0yolvKhVYEQ9hWyf06z6WKzZuYk4RPFaw8Vtu
5GR8IVtE2uG3+gAGG25K6g6lKTitmW2YBk3amrrKQnMhg/h4MJMwgB2viCPSRT9XiO+eC4VDrLWe
S/CGWRjWI/BwwsDxe0GG7XUL9dv4hmFrYTdVh+ku+kKK+ot0ZtDvN+aBm9GdLTnnXYoDHi4Zprz8
cEB9cErAiIo3ezvYtlB0h42DaWui68Njcgzo5lde/5LrhZT8uA+Jl5Nok08yygTJYGbXEgtJZAkv
7n59GCPd74/ZWiAoJ/sPTEtvXvHlEB3aEoXf0qAlmiKuU3c0iHuwc/ml031yvhNN667iIljjqJt5
dWSEY9CuCODVQW+C9s/4GX8nNKi58FfsN1dY3dlXwM2G8RR/HO8T41p8G+HzkrQuCMSCrDFl9wJ3
jbgVstIrAlJIeBLS70vyNXO0oFnOOTbZmohFBhxbHgsIFszUzdc6cdSA3vBwTvDH9ZvlqmGKQDB+
hyR1OmfBGEiJU9+P/HPQAwRX1Tkjf8ETxobO5r/5vrz0X93LWkr2aIMJQ83lqEuD5qytQeBvB8oG
oMtWc7qIeawYZ2a4V9wXAtmgsRIOCKGdyqZR+H3sUCizsk5Yt4AGWdEVlgYWJ43z9NsF3iQBzqjW
PPqbuY31h8mC1zv75yEBGj+cxhNgpgeX95sA8uvES0Iw8i6xxQgd3aaEHgw2enV39A27C6lLebk3
euB2fqMn7hZBcpkuTnM1MrGJMle83t1BqC+bYOZVwZS6PZbSFbbkcm1RjCT4S1tFmDr/Rp4HhESY
E+PeLDAiilu48x04+iBfnqPJdAhuM2Y6PkkQ+Kvdgjr9mS1hviJYMfxwsdcWQ5B+0/uu/8JedpFq
PX9em7lMnjX3e+fNbkqAZ7JTOq56fFiALIfmX1bVVJHvbMMrvh8/Au/y4F0GW4qG4Llr8T4wy2P8
78Oe95Oo/6XILu/5K0f928xQaNI/K9pzt5kewCUOxwM3EIFq9pf+CRccCzE9o/hiicS3ffGbks0D
HrbqkU5pDw69cnNnvocnKyCpU1s6Q+MwWODpzI6ZhVmxfb8yAyiaop2IrVbLJ0G9ONgfb+YNbaBF
TDviQESyuJh8bXNf8qkPrGCudrLD+yIeh2OBubGaZb3sfWYqueBdEt9yhSv1Z4lXuSeTqDLsnidJ
iukIuylRYe8RJzOOhd4Zo9L8xysQNK7E7CXk2e7tKDDh5M3kJlOkdCEqHe5/+l1T8Ph471AMoW+8
ll3CTf7lc+UXMQSAziYCAXwwMbKjXe9n1kiOJm34zJ5g3kM+wd99xSOBq50eTHMwMJO5GCFiuOYA
6BltYO+tXwLdhBOUZv8zwDSAzen/DkDXvY3X6MMrw+GEY+1BP9fR8DtnbqgZl/Ckmi165VcV9IZd
bR40yjMLwlHOnX0nd1owss4Zl8i17Kd75ychUEu73IkXzrDtpoymE670821FEpxuYCqmW3usPMOS
vTogVrNe7vSsZNFI+ecZ6guZilcWjOv5AQe5M2UA5ZezDfK+wRpjVfoUMiDfcIeHtiKOQyvBwy71
QAs6EJT8JAmFDqGSpLtdRFYemzBjL1iJIqinM8A0Fp1XcUM14MYspCVq2z5N9iHHLdYXR4nF5Vbr
KTPRds119BFzw8ROp/1IUq+tyqMRiGs5MP5R9Cpvkq86iV9+fThckBfRcFRf89vjmG8V2x0gnGes
KOpsuOrgpeTwL+u1mH609odFRy7mN8ECXfGGqZWrdhWHkCr2g0UTh7lTr4mbJpPwrB2hd8Hsb5nG
e7OJoF5tfSPAYU+dMU+PrAjMxmEfNJs5l587sgUPOoGG8ToCixJAItQo5BLgnpvPFreqlPoYQwie
KyV6Hf7zelZDeHciLj6Kkz+sRPrsirdnyGgm0gedflMf5Q0S6FVGn2WBg2zn3FfD+cF63pIUUPgg
n/SoNFD/ke3qUPwTL8+VMDcfq+ZwhQFRB1s8DqCCu5PfyHwo3G0pQ6V3pyEOJDzj4YVxgzlDdcHC
/Ut2cD5cUxN9vobgzvCy0Unm/1ENqf2brdSHKfy9/72jX8NO2I985E36nhgWJZrldvNYPj5Bf3yG
YyRFsy8m4GYzHhWx9yB/seCuii38cs56yuJxZDiu3fwNlmE/PQoXLXFbP5ergagHFzp3QSwXFvgI
TQYU5jj96f8ovlZBF+hnDZr8RbNJ86VMMOcAPQpsoXJpbKuA/AEAMH27m6DWsgfYbWvM401mmqBJ
WCSFjbdHvr0nlrBLltOxISzyvyf5IfRsHsbBbmLdJ0jbO90vsgYqfK9T6l63WAAp4Bo1vCZbkeqn
bk1AGa4qKlckN5ayuj7JUObuHRIGK41tzFlTRWiBLcmH6d0K63YrUzbwRrAy8dKHJWTwMDvxGfZH
yg26X+/Jz01sjTwyJz8J78sX6cy7cD6DSZvHhDKBAr6+gOpq3fcXTC/75rGL/6jC/ZfasFxZti9i
N5IUlVwj/sHcmX0vrTkopdNwMjbVKeNk5MYJv/dV+dVwoo8b8acPaWfm9KMoYr/CWZTg7+bWZ2Xd
hmTgwNDPUbhme0BVgFCbu7ThJm/nJXjx8dNtXv+aTbHGs89/k3XFx+nePbeJM4HFDrM3WIo9b0ma
fCjBvlQeL9PKPkxkNnl+pAUf72V3oBqFk+S1SZw7vS1mt9Ct21X8Sq0zLAF0AQWZUOc4gPkI2O/s
Vj9xfnUOuMdqBKI+lvG//4DWFoTFNUwbFz83hxUwmvVpOfv5WA00MzS9GmYbwmuoTqAleHv1mnkT
ExdHFdWKj+Nv+k/+uifm+2U365LF0XLQ5p4aBLFHUSCEaqBYZX6Qlk6BCpwNEJYhjm2KJNOoQHd6
c6aW2E8bj+yN4HAF/yatwXSh+bHzKUc5OkGflW4PiL4Sv+D+x9GaZIizMLbVb4J4/0dRAPzBbV/F
IAxURRGuj8HP03Lr3yzAki8kaHs4r02Ym04CG5rwl5RdNj8jRfgY87oPl1TDOlj6xCiYxXJi29dT
m8Gi9ZUNhQEQGHo3GGgcRjGWg9LZFYp51gGcczbZtORfRPRXoC+M29kgHCKaCCdYi6MeImn1KFEe
nzsw92wJvqgsDd76ylDHgKmErLr7MXFIzQNGw6Y8uWJjbNl3XFhGiexppuvl/asm6hGze++5e/J+
VEyecEwY9f3k5HcrA3wrcqUdacD0DfJFv/Q/E9niGN6016QTmAa/9bCIzaJz4H/TjUgFxppaK5iM
Z2vU6u3F7Fov/6VB7wDiA0NaP2e2elPnUMJXlkrLEp1O9vcXO874KYIUTsktnfYI1e89brn/WvdH
jpbdiLMFV9seW36AGbPLbjMbLPRE6dPGnolk4YjNkYwKoTNxuuL8LVrvk9vPnzedHH617/41+2QM
W+gMEPayXuNwwD4Svyr3pQXKtbAHgcx7FiBWUNxmr4BRQNEWG8Qq/jSHYQH3pSnpSB7QwV2bxShN
TK/A9KbF/ZgyVJjeNBAqkhFO7IlkNbH4nq/g3ZFIwvEqLzf+riSrIPuoTf4sk1BLXczBkU8ouvl8
BZpuvgCQwLc71gPPZe6J33h6gvnXefS8o3+wkuCzTjxsPvnZx8tBFfoGCGQ2F5arTCSxtdKc9vOJ
DWL0S3Ezd4zv+1YktsdB9/Ty4zRGgca6o5hNn0aVXAOz3QdbgM07eM2JMWa0azbX4tr07hzxMwo8
KJ2Jq8YTLbbjyLAfR9CxcmV5zTb16fNd4hqZAP3VjbAq1u8lOfxx9KggiiY+ZPKGW6SaRkD5NGCY
z0INZhsYJDJ8nsZ0b+a0lOULSUe2ZmcfhljmVrMftEC/Jvnkk+5immYiucnnTlcepu79UE73eGB1
EEHsmWI9K0i/h37RY8sFHnhcsxgWHMRVLQuJBDnFr0RFOZdh9satET/fzNvGsQgPbu7jT2Us9dnl
Uf1K+lrvDnJ++8RRUxM5GNj5/CwVWyw3+M++n9wSezykzbpT7JfoxqSuJXoJZ+TLc392US9xGWqd
L3auWlI/pdFp2uSa9qW8PAlvhXoxRpq0uTNJCOOp0Wz0f11xbGk+5riTveframAvQnI1XOCgUXdU
L2/QENTZ/D2uV6W+aGScYoGT1OsyigDW50Kd3W5X/Uq+AcomlAiQc2J79jXfK78IN8iHk5Q2pgZ/
Oxu1Yt36QmGh2GqzgIGiL76ODGY1pp4CTAJt1BvmgM2JXhqSZfwF/5oH4KTFlw/nPq/6Nxstt7s7
6J8yutHVkHwLDU5NDYnsuHa6v8qUPIO75ii/OC3WB/FLKi0+ltSHiuGPnVO8rPa5SeATmB4pBlLr
vzSnik2wMYV0rVnK3AyEMKXdNUvA+iua33d3rJv4Zooa9caVai/GDXtD6klAYzVivFvbmmq6nTIt
Y0GJi/csAb2y90lcIVnc4f866tzuA21idXfKV1Qo9ry0eiiXt9dsBmmFn93c0pGYJWZVT/UYivw9
Ge+VZThLffnt5z/zl4tPdG9jQNPc3RmglsH11DImKblbxl93Zm7UTp47WbsfgUo5T2mT5N4T8Oo8
U3+83igKtPmGDaDg6LaoarvGqFezn7VLTsA8yWuVTwUZ4TEBGOje1GyPKqbX7+8nbt8o13qM8iws
jvmzeTrsoEwLtCs2gEipOkoFY2gg4qJ3SUC+G95H7/Ow8Mf7vB2yp2pPvRThXTJYw4lL6VSfbPUh
u+17WTRed3cZZTBwV9+rF75Y+9cmUxy1t2e1W3T7N0Gksx6gTGUxzDwpiXQ97BGm3Ui/pNpWgexk
iXAm/EixmTDSG/8WJyk8VFwyh/bvi41b72ZpKHO6zx1YZqTG2AfyzXeOW7PDOT69DO9UrOuKqoLN
/2hGMtnqf2qRcYG2WHyBit+zlThbGbXLVL2+/H3VwWNbk2sywXk98iUoS9FWB4tk6F7gBTVVSTgN
ktp6VVvjwUD470Qzm34v3oaMmllYxS6OYQkWKLndybuBJAaPNn2VPW2DJl0AjmzNiXAJp9CnwO3P
TRjsi0oL3+nzW3FpFuEFZzi3ZwhA8Hx1DD7F/GduhC/uWrmp1Osr/emxuDHeO7Wyh/3jszTu4czY
SP3pQU4vomyT1y2VTJLaKnwrSwYyFsomIQd+jQvNgK8pwzHfKfnu2ZDzvys7F513CyRLVonGWFv/
SXWWRsfW1sk9Hvdz36yEgeoxR3pWHhV5k/e/bxXRsYjh98uq9FuRIsVHmBIpcAdDY+ky18MZ+EFT
8ESpL/+wr0b8P1tbTDBgonk/miHD0w41Pg18F3ZeWscxhnVPilFEnIHKe/XD0L462cwkygroC99X
/tEnLtt0NnNT/dYXQU6TpuhqZB4vD5e24jvrGH1s6+3hMz9jlMlQbkt5hXxacc4gXrPq/azYKSm6
vk2jr3OGvtLFpWHubHZzt+25GrdXT692QWAdCY2PaHiestZSupVM+pgtiExabBmdraleoS0byen7
7zZb9XSaQBEyNp1Rs72tSU6B+pKFTxSMLWQksWbJWF8QMyt/vnsKvoBI5en11Euep1lmCzvt6VEP
qOswzQ/KLKSztMSbDisB5elJTyRvDHZ0pnhIifBtNQwHyexmpKbtjiRfklXCLBHCC45vwaxbq51/
xdlqlq3i++9QO/LAIC1r6DdycsvQj3GOPKz5w9YTzuFVXh/7yQXUlVGBSW5+4/vou2PFzF9+C/2H
S15F+5Kf7ufqmvEi97f/eW8RYImJP0NMUWCvEOLmqrSLUV1rb1Za5nUPv+N+fDxVXZWGQ8mb34TM
5Yvqeys/Ll15fszAXOMvJ0pJqmg4IBmNggiO/eNOp3IGIpx/KyqlNBb3x9MLLMlJyqglqYEEDNdW
79zhbOvTMBmY8Tub0B18JFR5w1Sc6cziX3iyz/JJ16NFcMgG08N9PsGI1c0zXyAdhdjX0BP/aACt
/fykX7M1iz0xZdysprq6dc9QT9KM7Kbr8aSfClfMKFmId6+dRuE4SRLOtVD52E8gDVqZmvXoPulj
padmw+swgCLUfHjJjexQuvXljbLjcdyPcxgVxZzv8ptAYllQBBj9eDP7NwuEHeSKuL9NSZpwAUB9
w6A21sB7oINCcgXeob73CF+qFwveYwi1R1iyFB9um4QFflcffv4Uf7OQQaGC4uW684SagDtaYq7x
yZxOcrJiOT5sEUZOckSIcIqxd2X/yFZdNeFKcfBaSJfK7zjP9UfYo6l4OaPi6zzhmpJs/7hkddg+
opQfYNe08Z+IWI61PmackVtA0+dtte8tO4ElwDqtX1C13Jf/V6oMmuAoWEccs8TgkhxMc8htnG4N
FqZhA7UdOe1hUjX/Mkb0zJay1ZrEk4WBBjliBogzLgSHsWYfyj5GEH+3NzyFBJq1PD4QFwzcngz4
4aCPElIFNgHAnwoVW7ln8Wx4oTHMf4QTlPA+8dF1vUg3gfuaj+wVRSG/zdLlksmvr6Lsvm/vmwTq
p8YI/KegR0MEPRSHZIFs6AIpi8IruZQX8BUa7Wp9K0xGm1K1XQ1bMvcD2cYkvH6Fk2iQSWXui31v
zsz5pXUZl7CdO49fRtW6kt8sXlb+nR/u0W1YqBv4ohBWw5Twmf78JhGN6GhOGa51QorOVIw7ckrW
+hbT2WElBO8ATjLFKPwRDMjeAgjV9X3drsWouVvVjuMUoJtaTDYf/l4UxiQQ6em1aPzRuweDM6zu
9CyPIVk9BbOPi6NFzdJ82lJtCRhbD06HDrZaxSxlfgY3559PuRb0lawwNXbZD6t4FqiP5TN3+XE5
uEuLAannhjNM3Yj/mmbBTLioUvxBcuLJ2OW9KTJL/I4P95siOfNdjHkHW+ebm/9Sg/IHQQwt29Ty
OOCYw8t8owWeXO795w187aJkl/iKr10BZP80HL3d8UR+74ubhrLik7lvZKXhgyUikKreOGd2rTuj
L9s4t8Ez8Gq3nwzkya0bEzJRiroYbTlcM9ocfqO8NQs4KYsM3Ccl/In/sSm4K3cSuWRb7ZMtRyfD
bH1Oa+Zi+t2/N6KzxGM5e9oVXaFP9lXzC4B/ipFQLTEc53xHiXJKFsPhOp74tKgarDhkaGt435ZH
3X8eSxzHuBykP7S3OXo4Q2RjyxuG4YbiPjmqAdnTpT4Bn11+NGSMAW8jhcnm7RakmHxOYXcPKRKy
eFs+5dNrqEb9Yu35la1+k6PuGHZrz7fqehLox1T0LH2nT+UBfgkIH5CYZvwWo7CXs9sblS2BBilb
YsVkibHb+RqJG5TVfwW85MaG9YlRbJf6mlF5jEMiGc4BWMrjig/nQFOFI+2mJ2vfPXLEWW0a0bCT
fjDB7/6SA0PaN8nPDN0YmbDuNNpExyxVhFRdiN/6SphqzXsjqK65N99VV7oHppuZ/+Sh4ODJLm6S
6O3WFx3B8ffoYIHH2J9FxVS6xHmtyavkY7WPvzusBhiYsoH6JqhRKuZ1YA0xfv2XQfMIFrvgCONn
V/77nJDfD6duIQbKSljFm4Gi1VTYUvez37cbY71scuTNDgo1mOWdo14mY4N1UuG6qTj596D4yqNx
l7q9B3iDr4NWolotB3nQ2rRQ5Jx6ORLybPUgefJAQM8ALnRJB9IKtYR9FeAwBdhOZhkCVOExwZLz
U2pD+jj6Qlvo6Mv4hMv+exI5Th9b5JV7GhPPz6i1Vcj6geePUcjdUi9QG64SyY5kPo/PJQKyGhsb
S6NYUzqZW7JEBl93fntboCMp0rYEm/hQLNikrAaaWrqrkFnSqaKM9klDbmeQHNOJoGtvJSvoKHGY
sqb9+Yos4eXPLUDwWj63dvvN3/a6RUwjrvq10xQs1+nhsgYs/U8PXw63xe0D3evI/Vl51nx6hlZD
RZUfGbb6ilFPDLkCTu6NvbEWjtw2ao2X9/mhWJ/zk1QU4x+YP8WiK47K3WfdOfS7tvyFouuqP+Tn
mS+7HIBRGYCovqHHzNXDTSTzO7eYrjetBkdD1OAAtil49ohzEtSjeKlyFIq8tOFCwAS6la4bOFCG
vqyMc3wmowv1I2X5Mwrtwsx2+aYMGqR8uPA0t25JJ5fkJP/KKHaN4JcQ+oh6nKFEs/KofuyNlbw7
AoP3+oe5kRAqkww5hSwny8dKHBUbLbMuKN7A7ar2UooQqZm7H//4vRklFGFPW3TbjQSfRjfBinQf
QZtuv/2pdka71UHaF15pU5Qwh7CNWvezuQead/lLvZjX4p4KIZ0SO83eUxlDptjxgN580oedB5IX
dVbj0TlInwXzCbmn6EfRMcH0OxrRDZFwUG6GPw4ThD4ZmyvZdteTaEMP7WqqXkrAsDdr/jc7vzk2
dUvzsh0ZGQQtM5msP4bjOaWre28XtsqVnKdLFwHB+MJUzUJw+giwvVdwtEAzybCFNjii/12Ip54y
HaVuyAtK2ZUnLzp0LOkqu8j0hK3TXfMl26ovXrkduMf/SxmS90fGQ/unRPzSTHUvSqYmIh+zCiUQ
uwm0UyKZ9AtnlAZRSpli7sJWw2qrKDeNAKXeD6Swzzm5YwyPxiaU0Kj7HG2MGQPd/QNwqW8OSLZd
JBxZr7RhtOfyLH5LOxo5IcCi7EQmgAQGBjvjtNGPupeu2s2IV55qVgtokEkDuUH7/bQMP2dOZvEl
/REBrGbRXI1DvkTb66qR7MutdSQ2oLFAUG4lQC8SO7MJDdOj0QjqWdp1C+LF1MSyz7Yij590n44s
WsHpPhGh7ZY0hJuvW3fcUFI+Ad2QsTALq7GEAO2laovRc524W23irzVz23izRfWDwgyuu4oU/OjE
RbmPVzQFpE7KTx0Ayttprd2/Myfbzm3lHxIjXhP9Dv5BHrkyjnmFT6+Ol6/7RbEs18NR9u+/fdCy
PlePf7QkRQ29K6lZL4elTFtP45HT7is2lRLmTF4RXflMX5At+iqtARoCCAMoVllcm5cd34sLR2ke
4Lua2Lh7o4GHi7W/IDo9EDeNeT+DZxCOjbVoo75DoJXYw9uU3nQITOIoVwTOnoRNsaU7aUvBFmbH
UxcvHozklQCkcandAHYXOm2U8BE8DnNPmlxlhmN8yrbC20Ii5UhWK5vCVmEyTKR7+hLy1SxCTMnc
9MjgZvIWB4rQV0Jhi3Pqovbei+4ITnM5jta0VVCBLoEL0BJ8Fvo0I8Vqfma59TnQVcYR1IUfl0FQ
zwMzE3o0CtRXLMXjN3bUqfwXXXm8o/1Yiwsh6PcpnQ38D8pBDyWSd5DAsDCEkNYvt7SHW4798yL7
KRzwJEqJ0euj2YLVNCyznyPacfubmrebbRMXPL+672LKQrCA5uun9ub2SFvTd7zT7Xp5adFq5d7v
peHQGJbiAiEvxVcDWV//pbiLu51tO9l97qlcb+h2vq9poypPgl8s5aviTHj4ZXHnbMOpz2yEGyn1
ilUa3TdV5Qx/KmESUH0/p3RJZVS/e7p8qkigHj9nCezQLNN1BEwFvXjKd35V0OBxMoDfMIQzdh11
+1tx4znN4Oki3E+marJNIfHtq6eHDd/iEPt8xjBsMk+gtN/8iCysOW0RSDpyq9pmP9VSucnRO8pW
Ok+P5OyosMgmvQJaBD91kvNrBdVmK8zcu9CJhhGURkFPs8oDA2+9OhTtjk50VB8RlQFvsOqLFHZf
nTMd5ORprh5N8oP2RF86jQWB8E8IEuLCDZTj1mh/VoK3RxF6VFd8X21pZVN3+ZWFq6JQOhHPqhd9
0xpFJ+T9IaPtYHoIpbv83+xMk292me2TiHVldp5sd5fmax42O21GsLHfYHdTxuYGVS7XUtM+JlC4
XIr+nZBE9yUdd/sXOnrKwExVhkWhD2uwHsxAm7svAPlNPM3o5rzN2AJMRYZGfJMRrLGwEVkDVIF1
HHTLzhI7S/p6tnZsMhD4SwjFOnjSs0KzOoLNj6mib6GxAjo2psytYEaJzSNddptmlVd8lHbzetmF
bmGDNlofXF4jkQaPdbp4wTEdsrld79LPMaVevtM4sr9U6pqjiThcvqPHsdvOj+derDkqSD1ZcHdq
mHCaMJALotIcLaaOz3GZxNCEswhcaFhPNTLm1w/h5jBrt9Kl4WPc7QrbadIDBu8RYQ0/NuPEA4L2
QGh4WMrWFIRaqhHOFJsxMqNBrHT5Im4c3XRMdAx2Yk7KPw1hyN28t/YbfRzuHkQq5tGwS8dpYg9r
v+fSU7tCjHK3RJ7nBw7jCDuiMsm4xuDKTnfVSvozfkvuqDPjq4fZGYo2Sv6Bi54kHP/4/WxnKFYP
JiUBRZW/E91qxZd7JUr7q0QDKy1y8TrPj03rlp99/HFV5Yv5Cji42pXoa7mPe3s6WulO82jRRLpY
/0v7nUG5MN6DVQaQuJod+3h9/5zkgnYemxko5FYD6/UeW3PUZvWqqDf10+Lb89HPZRvjoZky9dpj
iA+My/jLy7zfd3mzrcgeSjtGZNbApIbEdj335eeBfla6UeN1POwFpA80QD/WsmINswWprUxXFdkt
f6FjSaX7NtTodShc3mT8KmuwhfSXTPrBCL1CsrmnR2r5h5E675wOsSr6SHByTHMxDTQM5XZcNCdl
Vyw+r73CsJdq0wrup8W8fm98NopK+oUFgvAj6Naj8RXRm7/ssqOGAKFtpSVT7BfGY1uRiqsOQ2v4
7vPcqo5ENwqyo2rRt/jaOQVtnvVGHPaMFHtAjUjep3AbweFxKQiL24B1MRccnfL2fTmODiuqYYLg
nCqQKadUMqjXMYPQrFm6j7WgwedE2mMz8CE+q8d8HSdORzPWOQFG9iaDarTWlJmk5E6poHBMHuY9
c2rU0T9Jar9/U6DossSVwnzgs/6TE20CltAR1gp6BSJDzLhqSswjChKy3MaPfcKFc3kEkL9J8Mt2
g8lRVvCXXuckAbKhILPbn6kDvPTIPmmOotgZTW+5VRVL/M0j4ZYEwMudEj4jeB00dL2r7Cof6vH4
WRen5gSE8NXCas9crxHF/6BLHzcovtTezEzhfyydWbOqWraEf5ERtjSv9L0iYvdi2CxRRAQVEX99
fXOfihu3quKcvddSmHM0mTly2DgAaaxWo5PNwjdu5A7oFwFjbN1cdXsrsL4x7y45OSPD7bCpBBuO
Cy7h+FguBzYgTZgnf5UpTbFuYwCPnNkdeoTJu/hSLANp8bGoZ8/9DyEyVcb35g2o8vfcr58JBPOa
7dbZ2+RFiLygrDoXKT8gflKhDkye2+xYT289MSnM4i82/VSl2NU42DD3Utq/sUaabiFxSiYFqD0c
3jWKH0p/iUpHcUpKWsoVPtLdaFwuYAxjk2uTsKJRYMW6fdxk+jssPWahKTShjXfWl1YIShSJPDwd
BswX82s/yONvm9kni2/UWayO7hjbBAmGC39rj4QPpX+nuZ7k/gssBFzLBDFBbdwDsxA/rvOV6LvZ
6d7FKSLudRPAw5pFSINEAS4lH7Nx0YrzY8RsFqiRnWvotbI9EwWGSKXCfuFlZg+DXZNPKw9yFX3g
i5r+ZmyenJehRd0RD/tkvOGh9Ebm4zQhsPXCjydzBgGsaP1/UXt8g5rQW0yQa3R2yUO2+mRQ9rHh
CPxmWJQ1nn93i/5Fa4PfXoVqPfM0EmxPmCV9rcr0br0QUAmvWNYZsibhYjJs2A9e05uhIs//WpIn
xHsXZuUGuUGvQukxzZLRhnkzycSGdYE+J2wyjVGLGjEblVuW4IBXxMqhTV4zUgNxvw6+jF6QVvT2
oxcI1lmUYIy8Mprou9VO68BsHq5MWXNGBsBpW/7wQgmZLhxnWg0wDvmFkXF5zBi9zmHSWL/IOofc
K0Omb3vuxavsp14D9FFQff+y6eutNSvSdb79/tEq9jAsmIvqFTpgM3Tr4ws8ldeoSXNl/nIKZkWe
TEfc5h+mZStDzH0WHtlsjQECr49SKBiHSthzqHBmRViUc46otGOJa07vfjOffyotoWi96a1vp0Ix
SKFXvtQl+nngOPk5c3kEy+Fa9RSncXNntxoam18MkMZAC22eXgGnIrA9TGatX2wpGnj57Ory+Ojq
WVn3bC7jlkbAHC0fi3KfR7Ci4QDlb/o1yRzeO27cIrq7O0daUFhxunOTwp32drCRW+0y1iYIEqal
Jy8lVIT7avk8f+hzaD2ADL0xn6oBP4gzF5x2Si0zpXOndqeR+QqsorsY4yPNs1U6aDEAh+i4Kkbz
qdUYp5xsoCf6h5yNC2LvwsVkMpiCNt9yn3YUsDdjvCq23/C23q0GEyNntrWmXcDVZt5RsGWUqgk/
cbujwWVW4eVe/PKpXzEisau78fhoTZCtg/7scdwxJoBY8GnkSxUbAuai1xOEOOvnGRrCGwBbEZRl
nTqfItbthfyhzVMHt0ChS7/t1PxI2WZwje1sBoVAMgKkGFtQAT4hQlGNocpsRmlXtvxFCdwcOMs1
NFkqSv/u5aut/t8/eUylAzPL29f0t316NAezy7wOyCygBsAVEgH1Rc/SJMMe2IfsiXBa33R+1nBV
Uv9eFwJeqOzmgOTCKxzVqwlpr4fYZC8BGJWrLzRMMsHNWbWBJzxQlFq7GRTWKaVnyzfKzkMUyYhb
cXqh72SAqhdIEZ89RAYl3BFaJh24CbleH1rnkTALahVzXjNPU6+2mS57fcBVQCCUN/9Kb2qwevGa
Sf5DNCboYjaFneGRkId5+EwJ4jIzotCFyS8lNi4m51dAKw7QVuxfrnq+u+0a/b75ML5mY7TA/Npm
yEfNkkv8Szm90BH+6A8gh4qwhPYAotmta7b6RdnfbiEtKvPnfc1Jf/o1RRQvwFxgrFevQy/wLxTi
z/hq5bY0Hw7MCWX4tO+AlKKfL7W01N+tPpzfcp1W5rsZ7JxHH2ntY4XBQnVUTCwzHofB6eEzkt86
DuEjm06IyroMeKFozaFbQUfcqQzoM6LP/JeCF5h9h8k1klH4IY8+FsX+55H2OmbcCR6kpXvSm3HN
etC+K4Y57cdC9mpeBWFJZjmi8+WCrK9MmpPg4nfarJDRLhp/p5/RlcwfLHl86VwiYsjuZ3R+y5Ei
C+H2drPqKb1fSgOOUkv/pHysUZqxpG/JZ9xxdqYQtq0rj43G71Y0IBW5msMFqJEOV29YO5Yy2mVc
djEedxIuMRfvgySgR7Oi3bFJn9ZAZqrdsiBBSXaaYlFs6PT/KpKDSD1lCceNcArtnqGE/5P/Jun3
Oesvrsw8A5AfdfmqPyNGUPvWDzAJuWZMsNZhxMH4WABrD/T0aozc12rkwqEtZY+uLWTlsLDOmWIT
pPEXAhXYCN5Lz/dfsxcjUZsKWdTN/tA90vlj0gf24AyIk5I2iBurIsrWTESK6dje5hlK/sV/LC6R
bGd6zgRb7ZOBRrPPhoPA70ZQNWcgjOdy6FA1MTf/24/MwvvvuxXeKL3x2HfzDCO9FLyBYMgpL1LZ
zQ6kMxIkx4MSiP8AR+DopbdVzwUZIRbnfzfrR7JcKGiEf5qozD2KE59/juHANWIw7xZxQ6PJDDAj
kSPw+B0YV2PsgExZdGs9oenDQdwLd9MP2KU1SsdWExDulOPEHsU0urQ3QxLqk8k0EqUPMWUPvG4N
CAn80bh1nxUF9LWgpGvAc/O6aYPV0LUZ9doRK1om2viKQ3+8+kbF/Lkvfyya1atzAdsTC7uUHV65
g7hd34k7HnUqhYJyHIOIqMw0lOsHX6ayv3YH6TIgaCk07ydGJIOvJUbJ5dnFRJWOJYzCmQdh+oKM
KTrZlKpEtoGGjKsx9gv9lzCbYVSsQC91hZnCgasQrZBoxzdLZGD8vpAA8cf5VWze7fQ199Af+hL4
X09kSUuN6eUjvHUwhGES13qtrmKykN8CaMiZKJl5fPlIYfwBzXR/nS06qmRrvCgP9QecvZ1B2hGd
6YB64QMgtjMmKSWl9kEVB+T8LwtjDmlIc8bjnzbpIdiDRCBCxmYOaEY6ABHdkcXNCyfDy8E1pfXP
aykjhv5rqtBFKtOriwRC//69pmSUxX1xc/mlHxKpmZ8FrklHz8esQSnm1L72D+AvoxZ8rnN6kvAG
HE24zkPGWodgSAnJk7SKo6clHai2/J4xnr88hRrkBsqIbw134FF5ShF24BR/eTUHishlXf5TuFxf
ox6LJpsjRJdKGwquf2tQJVhII2u6UhBNs3KuKZgt5AZkrwrSTwdt7lb7if1YgwgApr7B0X7mMwag
o1Qt4Lu175G1sr8pEyotRTQTBQO3xr3HUWcIp4C6GZscinnWXaS6lIm5XdoAIteEgLtBJnXs2wKf
L9cX+5ICf1E5jRG3zR4gmwadf272jBPKX1mE1Ry5FlWOgoYB3aL5ia9rXA9+ANuMZDETOT4SjG8U
XbK3ApuJYFUofYerVuvsiYHrrDkyyXsg5chUHAanb5ps4GQmLPiplyshITOeiCcc6sQnRczEJgCX
Yclrbl8UDOykHwCM/LB11otsehsZE4R2V+N2NYvnzFOXD9n+Xp1M1ZSXcZ8E7dVkMr8BRVmPKbwf
ENWqLWgCRsT09DLPQKAKlhAz9IJy72Nn9QZUhIXrfVx5rjrrle7upNOr5RvWi6H62UAxQK/Gmf0u
vP7FuIF5ftAn+MAGg9YAI7lEGWFnLU2HCVyj1eFVjv52JiUA7pakEeGwSQ1IPJu7xaQ01CIgnpYW
duffLYrBMuqvO+O2UdZADAKEE9sLqj1BZSJIAgmkSuD6N/391uB6GU+A9/mZElVgTcql3HxTgv4z
Tol+uK4kP+4rdon7AQDJwHzbmXUJZKNnDAhvz+Wd5PBcPVHd0THLIdGQnvU+JY7QmhbLivW9XFxk
EZTzfWc3h9mgDFXW7PAhn3OeJuw4IPpgASIGk/katBzGJ4QQcdQFNYLeBhBLvO+G8DBVk34smd9p
tuJMUgehhEj4IL44zUwSMIonpla4d1LU4ZGHnzjHEuyTFiKX9JLKFTpupVARj4z3CwcnyAdCMF8M
AaORp2T//gFYsDkwUo9PaOVQnP46DXzpLYBKFDzA9bzBB+TOy+rPpEAM/GKp4JakNGLnFwiyjEYQ
gEPq0K6n3w3oBL8bGrzu3VFcXqYTO+vTcSF0IJP2aF7w7dRbRlTFed/whgC/vudyeVnS2vCSj7V7
3Ty9CR3hNKPdEmybhFk4NjcYEV3MD0kVpTHNKZNUuAcyrvs+rhvhEDIgjhahhNgxmdCeza9TaaW/
Era/gg5eT+XP3E3HKjGtsTKbcU4GHRiHgABUNKJQykuzeuGVOV19f/He6S+9re+bJoAkRGtqfc9D
qx+MLRqYPSiaNP3FTKxALQ5XQ8zFAF959RP0SowcQFTByi4VniAgydvcC/JP3TypLN4YyWn1mhjW
AAjcrBHU9fRuiX68Z98s2iSCV0M/CH2Hc8jI1UD0raYREgH68aXCuH5jeLSOMY/ckO0ffhIPgsZp
OEXGhYhZZQmwURP/6fdvVutDJiKJIoN9iNyssfQ/6RhROqX+K3gC11Om0XuTnmMgtZp/1DL03cdz
EW6OjoDp/gMERNg5ztWgVLsed/7LBa6ikPxCQNSCLrni0BaQtxpSl9Gz+4FClOPrzXj53iSsg3GS
L5s118Wgfu2vyi0N4rkJyqVQw4CvL2S353JGLNUD3BRUxttBBgXl3DPRzYIq4RQLu4x+kUZexKS3
dXqA8Y/n5TH/N1om0s2EmA8JkXC6WuO1qPTHirNncLvw7sFXUi9DSnrq8dyruMwMngJR343PcizD
Pb/Dt15G8Dsqr1YIQcYsh5eQjUzCXvg1zTSjw64dYUihUN2haTV+puD3ILYtMjmYRGnSDEWCGFBA
NwqmBgW3OeKIPQhmor54RvkcsHTIHgj+HX9HYDh71v34yqJ0XkTd8XrAi3Alfwe+RqtLPQTbzKAi
u+ztHaOWN9ygOBBQemJShiu2r4LrUnUgUphovk3p6cc5zAJeQT7c3psKqhff3GswXoxe+DP3qT0S
Hj3Kmr/G6H9I7/ScJkOpDEN68mlC2827E3wM46RzlVooBXr1fvqeA4XvUGaM0tbFt0KT2JbWmyOm
qGCYJZiad9iCa1C+0sDLs4rB4gbcMwA/Cn6A/+RhhUqisqk0/BHTQv8PX4x1KfYufKEPhUC21ClD
mTY+YKvJDBZM0X4hsCx/DWhnhl+dOUifc+DTG2R4romWJFVYKSiqzfeSHtaisPVuRu6890JW8/Zw
ScUlASIvpR6hHkcCAtFcL/L5wMNlyvis3o6cPleq+TpC+s4qBj+62U8XNjYEHOcSAhNlnXaxy7A7
DFET/JZFxK9HUs0L48hrF8YbGNqdGA/ReAFiQAgCVmFH0vo5XPvO7FlYFAm/PdjO7Xh1Pf5oNmuj
O/EStMu2/zAA+nA4zdMybQ+9h8UDaldPULqLNsHgoiVYT3MPBIJg/lqQUAnUJXDzE4YHZdob3eBs
YN+4j43eAxxGeZdcEbGgyutmExNNWYXubjRX9SzIz1LATnbG4T3YJhJ4ub/MSY4+n3tBXl03HC0R
/KUjsgsXFgWsn0qMZeLA7T99wx1T4w/8E6CAQxfq90F92sU/kAZ2daRfiWIv80LZTtGORAi5qiYo
cl4p5TtcuNsg0Q93DgdRq8lL1LDGD3pz5MF0yeH/8U+Zv4IG5WXULgvM6ZdowUGVxFZ2vKzgwTyB
UmIGoq0GtgjmhAULyxUbGxQMKvFZZhJ2qvAG4EhpKAUBA2331k1wl4D2G/RhwaA65+dc4zPTkGGX
CrPPSybbMAykM7hpy1znH+N1p52oXeNzQunnY4mfh+Be3B6PVLWh7M5Nz+uMSJSGcdxoSzopzT9D
P8LBEr5d8Ko+ABS8M3isQN1lT7ULuByc6fcNMXtwxplZa5K0AuHKvVzj5qnxZd5AWb4CBMPahmuY
XrSz4yyXCsPbN80pUkSs/F/N7FkGXYlEgEjrnQFyzXNNG5NRxHCJh6hikKKSQLnfTD+jHekc9IZs
ui2iKBLlZqvxsZ3zleby4sWnE2XvtHauQrHBz6LS1FOE0USMu7VbkbeEQtHgv70kag3TO2PDZcZ4
sZAYaej13Gd4Q38tGndfRJXGg0mAo059LW1xwwR9f7hUjbY0LZYjGqWrPokkY6UF3kXD6qvT+KJD
KoCntin3SMM2yPvptUmiVHqz49+XsbgHufyu/4niEDYv+Hofr7XMLoiC64KPFClOgVbgBmoFhgnv
D75DcTnWXhatoY32DsKRm1L54u/jvekIqYBOf99HaSRpkdnzoogXo0fNrDC/KRiT0S4yPaU+zbV9
RAvm8r1qjkTaD4YG/vwcc7AwConaKPHpihhx0I6NEShalBQIRgF2Qb5iSkIQMH3CrDzvRLgXUQHc
6GGFW+Je4Zc3HPvG+tkzWoTNDvHBOJgsU5iSYL9HDWzzdP59gpfB09yLU+dFCuqeyDvHFS+BdOPx
P8WIZt9UtbUfM2WjAxBdHJ5wzIJZHBg1WTNoZ0vv+4eRH68t/ZnRw92kvEBh7afxxqmdtE1nQbxc
g0ILNmbu9A20Vg5NNcOa3AjMaHyfvGSCpXNNSChw0IlJ0ljZ87/ccGerTTTS9zhAiPv0xvHwxB/z
k3QT2XBOH+d4DII0afHBwcNInGaHk1tSPN9BeMB4uG/eniXuZER9r7MiGZGcNvu7IWacwSGxMY2W
WtWPgWZGHX9E8VMn4dNwXwv7tJTCXWjEmeGZq1UQmen5jLdq7k40sih6isjTY8zD8A3J9V4AJIB9
lFbB3E3fBnH5pp0RymgpL0A3EU1wfc3ISc8ItTAIgMNHZVNgRUd9r59wn20EqO7u/s3BU1Br48UM
XMt7BByCgb73SpqriFucWbXPc2AMwHY8zuQs2Dy1JHWW43C9fmjTqWs9tOUp7pwkCo4cA+9OCm5w
WGJCkcne1lyLAWU2hVy17eGAiQAD/Az+GoDJaG99FovabytksWmtrYlpp/ikziaz+PS2rssRwBnw
hQXixIgsDjPozmQDJNidEPVkbTux2NrzCb4G2xM8RL383LGdB9h6AbZNUHpcQsnsoQwhePY4KSI+
gD1wXBiqBSqc4QNpZAlXQ8iBOFDi5GekwkI/3bX11Frk0x9OJLJDXcIvnDCEiisUcGijr2VN8p7u
CEnQvFh88IeRkzyojIlxsW/IFMZYfom1xdQardPCYIHoQ3HYPlScLjHYD1GFP4HmnxwdTdwbhBZJ
tBdgTNAJ3PUbjoRpXYXZGTIBvWcAtmVIeK6JuIj3KVUHVv1DWs0SSoXcYSGg5d2BPC8BgunsaBju
rljhRn3CeaB2Q4J6RIhHFeo5Dj0o/qX8vw0/ghMxJ/nc10BegMwi3RlpBrE3YavsSDvxL1Gf0IX5
Ty2F2aYv6liUCRHIZ5DccqfXQINXS1H9nmZ0r2jPR+EMx7ntJOC2HCQjTrioQklaICegdvSEdGYm
WqhRTPPFXN9uAC0LDUuclSAlrvYdEPPrYHKSG3h4+JU1/LMW6O21GbKvWEwhf9gvPDMDrr8erMjC
1sTcBWjX0PqI8FSCYa1mM4xsQ8l4IhJAFcukZ8rWniBywECQpXC4kfvNvhsRJpKIfagYw/D3Jyb3
kLhX6mgvah7kptD6U64JIwO4NX2pzJnF4Efr3O6I9TdYREuRyMHpfqQHtOH8WfG0Z/ZDX7j2ChWM
YereGfmnLiesszl70duktnCDQNQ/L0SZG5IQwLDFo39qCGkUTXdO2Zkzo5G7aodP6CFv5qvhMWL2
p6ubPr8YFElvrKo37GuLGz0miohEmjScAZGcnvrYr2i3BmZy8bpDpyXk052A9lUj8SKRttTt/klO
RnUCUHjB3pruAMHkECrn4VJnXd0Pv6JC+/+cbzhTYBkSTiRydNOPPGzo9g8l08pMHWccic6MuMli
a7vuaXbEl+Zg6ftov/fI6ecTgX3J67a3vk/Z0mhJwlox1smDcVm+kyKf4SZyHGnXgPRzgON/lK/j
VCxm9RtcgX3qFCcOQ5UxbFaj4qHREuaFZQN43BQzMU4tgjKcljsdcw6mM+CdG+2xolaOq/Ad7lbS
Co8WYEXF2g90mu5A3ydk4Eu0sj+c6b9ZxVX86R79GWi7z9HAH5sHzxShtrrqHWeQgtdYrY4zvMmI
PtpxpWgeFXzfSOG621V8YmW9Fju6J5KtCLNHujpZaBui31xkXSpbbbPfpwBzoxlBh+1NIU/fPp9e
TotVjG6sp0LtvrBkbY11w54HdzrBKLsUTyIXcrNOy8Jd+jHoBpgnajGipchgHX5KfY+YCq0Q4jrO
sBWHiHPhXddpVBP7G4PTNjT0s4ENF3AjGw4YUdOW2DjhEYUrsnik/94lomVmvykx4vhjjeO3iNTi
ixEs9h6hwj2dWs0wVxvTE3rIu+Y7HOCUSmAC++adDL+PC//PwgTlKIb4B6SEKsAVCKkngKGJAe5c
Fo3ZxUPNYL/ReY5I4Qinqn8RDRFQkFJyshuGg3D3xRGT+bpxyQaEjwsJw1jKC5BzjQIU/cbxc+5t
pYxJUQ0aU4gEMKKNq5EuT6/7K9iG8D4uMLYeW5gch5C4AJA0yz37Q9t8oQq+OF8kDY1TrmXjSnWO
ubkB4YOl62U2Ok6mv+lwPuC+MwA/xmH6BklNBM7n1DgxE4veMCjMzBptMqBmENwcOWqzEpJRiTWl
dOfcSvo8UEw6URwE2SaBfWd9xjmdpnQgkFxMJXdz1IrUhOYryFGtcys6bSlPpY6m+gS7BXRuTWb1
Cr7OH5kl8C7rBfw+c0X2FXFr4VFI88SzeR/2iS9/zAGRnkCxWkvIB8TjkuEOQ4J3CBA00zhOMpDt
Qu5Q8AsIHm6Sx/BE1joypVVh01zgMjefzPCNDsSBA6fE2pFqwgMDCxnJM77RJWMdlGAcJSIP20es
zi5ILkK1MEFnWwGRhsj/0cpgSk2IAaUCnuhxY3Psn8dUKPWBnI0d6ceko+fCO4AHXG34TNascyRY
q9HGg+Rj4AXpv93feozWJykLHbvO/lxmnIBJOX4kc4uZ/kK6AHEUISU3kbdC4O979pV/awNxTUcx
sq4R/FLOZ1pRdPNmhAIezQ2pnqlnnDIGDGWhd8dlkE4FFh54axxSZiTsNZCx717/hAUVyviT/E++
8AXB/Nq9r5eDh0M5MjP4xYLLL7HDpEmfQGAeUJLCKn7+IL3z2/Lx9vE5Ay7/YTiBxiRuDxDi1Vh8
BeqhgZURmATqWMp6n8Q+cVs+GA3aH5XcmDD01kfmBNbZPmbuE/Q6QFIVssnQ+CEtgbDSRokseB2d
2brTF7tVsNN6Ucx/ZyHR4acy0I80xBE2Ui0g/mRGe41NSuFySAbT34yD0viXLx4MWoeZV8/5sO+D
cLPTB5uKcxa2kGF9fxcVcjDoabcBnoDvDzJwKuIlksI2wCA+o5mdbEpb2IAKa+gnlqBoTELulg5b
7Lw5AypLtmEHaJFrs8JOQLjaqtrydqgxah/iRYWcBnmTWFXMQh2rpurDllYgToiFW9V4by62Ms+u
Vmn3VzVmF+xe4Polfewswmxa/gnGoqIY5KwHcOJ6Ahl7n8IBgJKNE8pfBD5EopRMQSnfR+n43eeI
Qh7JR8zCXbaKDJaGgou/lyWvw7fFI9quMT54OHD4yLDeN1+6Wg32EKxWejKaep5k57KyFEYqQvVP
skS7Um05Jahr+pBt2YxIvqUyBRlzxKcswvEKKZd/EdnYeSVkKbLHLQQfIBTDXYcIVtG3ENUJbDhe
olamp+aED61C251aiDRLocaHEmfzCsIBsaGCM70kbl+PuS8Ig5f7mb+AjKHS0p3/DTsNJzwIwqHz
Ce+WCjTQw1j8adWogibI7Z/UzcCmDtp3UC/YImiYK7DBz0y7VcFX+lCaiF6b16lJ2E1Z2YlJv6XQ
QkjgWjSL/E9dSCCSD2lugg25EATtfLo1q1vDKmp7rgcvUFiKXanE8ZSw+SBTuCIXNo22mnqB2LVv
nsJMKMBPM3gC97k3LNmQAoRwjJTZtJa1dUdm/DCkwztUXa7lnCiNrGTs3NbNIgMUIJpmtqSi3NfL
sxq+lxDNgPDMc0PJ1sfeFs2IENfzrinihsn4TQnN3KJbzQvzavhvo5h1ZEhgZ3g3dlR5OIcZV8QK
3+2Xzv+h19NPVC/QY/QDj4futQdED6pbhei06ZYRt32E0qewJZz6uem7Of8SyRXc8F+7KsP3mAb0
5UyMKyN/C2F0X9t9xerhrgr1H5BM5hMhUtmOt31s9qVQ3VCXaBWotepNaKPzqLftH4FrAeIa1f62
BnNgKDj7Y2S84oS4qAiRB9yYy5l/saJfUheozAu9PYT/RkHjwGghhxhkhxzJ9BBV3r4XPv8BEqOw
wFZBZ074iRgdcPrJMB4CdZEFO4fAz7jT8FieBcEtcoWAatvkipQAAcm+cVUC8M8ufOU0mnc4ywgQ
Ot9mCfgr/SaN2shL1Q1TwAz2yDbotuye9x9zBPI2NBBMUqMC5ToP0qHT+M907LzjMfM+lyUKI2Yi
UMgYDE0NmEQkkWRiQcShslkMyEGQjVymVsKXCDiL8QXe3305xBWNqgt/g+k/EPBQeYJqpOqgILkC
OJ+extt6AGTfplWcy1bv/LahxMzfUvJhDdFMiaT+hpKfuPgSeiymmOVMFbGhR/8uG/ezVan5GHEa
4ayHXTn+4toXEBMY3sClwie/kAkx96BSg/CPWdyCNzAlIU3tYEpk9pFbcbptkmDtq0F/O45a55lS
Eb+RwJL0Q86TvBkiPhLgReV9frT52VtnZArHouWA8OEjWb/Ckr1EzhgT3vpoT7MZ5ssmYTXgAoLo
VpQa2EQjrNBTpHTuOIEmQn2gvzFh2PApQIABVGPF4u+BUw0TZMoSndwj2GlXZmEY0vmPH0O2u3jr
HqpFIPV6M0ZZRG6gm2b5HEoVBmaFVmWFJwD1adTata24QgannoM/MrPxt2oDdvQAqQHXgaLWbgUW
1092wZDTDuDGigeaFfwH2d0A7D0yFb/jDQ84/w8XBa4vvs8jUGOYQ66uczN8dNH0WDtuXfXX8JR2
88v2bQtY/pZUNnn1PZe9u5svf7bksvMKvmSEYApskk4CCQvoGFAsr/65z3HOYaaZCpV2AKgYcNjh
l8IF3aj4BWd+M04fA7iCKkkMCjUarwjBzB1eiZMGmPaYvYLLHksKokuxbyzG/3DWwhJ7+4sF4cIM
ELFcDlsG7cD00g7RLklqCcjzRxVFrzQfMST3iyT3ToZYoe06tu53S2mArfLHbsAWxXwOXTWtyfX4
xqQY2dyH1lPh4Tyj0hOJKsHbiEchyGkp6f0xKqVqw2Nj4Syk38AaZ4xb8yV5vcd3iKbkwGdHwgLW
8JYQaD6Xe6Zd4J1Krz7dZwNP3SrJbcHwqMGRGITVtnWEIIWpEyQ+NHbZFENQ7zGDLLhzJqhtgBoR
r1iFwz/arUdCtE/gUsMhsYPmLh4zptzkfIZK+9qfLydbzPo9YNva1Z1W/6sxJ4VOJWf9xYy9pF+m
q2CZed6v5LZ+JWR5GwwJ0PABeNFDUPbMEBJOiBynwek/9uvpDdESZ1B3kvPdtjQ9vXDMtqOCdI2b
tRiIAyif9X0Pn75F7fZ4BMyqIGoIvucPvlRHGvoTidFYfiwAPMQal8qSyO9egQ7bvBAobhYbolxY
TuZxRPVFS4Z4mP7Hpvo815iZQOh25EiRep4RKOmNvELldYmHPstiWeIyvTwRUOMMjoCUP1zNoSqo
EUSNzd5Jr072EgUcWGi5+tmq/nM6dKHaSrKaE3oMuqXKq0HGhWUn7qb2DTnXJZygJ3u4ac4DnSA5
ov9EKAD9YMA1WzegAHu3kEkHPDcq+jYWSIdQFESVEPpSH1BB4LEGVqUcECl8zPQ+5V1z3wVbImCN
wezhPy0xubfBl8gFO/IpZrhWDUV3QQ/xOKBqYZotGM0rU/DvwjbfwZeQUK2AZP+Anv+bcRqAxHNg
gTCyA8pX97F8UgOWKZ/ZFolYqMYZGTP72vljPcwMFoCCZHZkJh9VO0tBCPtC2vkwzxVjs0zBcS5w
qGeosWTMoASokr9w+33/YuZU/HgR27IG0MkHgTXoCNToJpiCZdI0I5JeIVDHWzHLld4XbHQjKX2n
PCX6qZePwSdPDErU+SLGqI1i9Y2FapopBX/nwJiIX32ha2PELO1TMb9Z5KQ9eHqIStfio8JLK4Jz
pE+6Z8Gd6gZlFfOXVrnFt4PvuvPrE6NI/cVY0XrEl5doH4SEkj+4/8XKFFl45Q+h2UpToSK8W5/S
jGomy3oeIuSnvN4xlMG2MoaAHshUGPrl/CCUUZGX+jvFllk7xCCIbEh4AuMXKbmMYt8Jda31GgIP
vIwn8U8sIBv6eDgReoEwwTLvrtkGjDQK7R3pWP65rSEgwEmMzTwOgZLRsg7gIQj7jz7PUuHp4GLp
xZy8HF2MK56YQsiIU1dUwUQVd+MWkCAOExPtkEtY9zCSca9hZg+4Px1KtY6gWRsc+yF1ZMkYs4Lp
MQOxNGRLVe9ALRcS6RHq1GWpCQr5V8AEAJT+ZSp2A/b+QLuIufeZwjqM4gwySXjjKrDOwxoflQZl
EPMBN7fH726sD+t4XD42NrqcLFeZ7fDBwDYNa2MVUwn7braIDRl1JMGpJrYV7gjab/FlzMqFslwy
aLO+u3QfQWs8z/JWGvKJm3By+B3UOe5puCYMDuL6inVACn63mJkQia/Y0WfpQ8d8X/8eyqni/puj
wBYSBx9MSTBswaxloWIbw/jNarhBHWNmi/dZiPUY3o2/X7O+2tIC84TDxy8PIumKK0GIvmy5y4Cp
gwgbvx0/jf9oUCj7/C8o2eHxwc8azKsD2gd9D+ckOj9aYJzs4U1E/fObqUAbAjwcjpGhyBiMXIQu
Lgvzt/aHUC/+b6kayidWMYdUeWoQM+JGEhBrLFjGBF4JPEALBRDLXCrF/E47XsEd+8diz8pXfJp3
DOSgZItziEoIchBeqoQ9fcKcG4k0FsSmiy8j2BoRg3bI6o7CHQFffOoG5gbQ61BiTY4jjbGVjsIE
KBOx4YyIvkeXbDQrQj13lqJ0yhgEkCs7TnBVBeoDeYcIu5COzQhyaIVPKI8CZXOcs32DloNAwug0
FAQrs53HtHNweWI4BYOXH4XAcIWAecgzk9LGU6eV+wk+M2FMCpBA/0WwZ3fT0xpHGYTbvg+w8eEb
iLLwaf2OlA44Zhj/CFk43X9eviy+IcUsKxA1ukWg9S/hTNhZFnjWb+lSpg8Art1UrJa4GmggDz1C
Dn5KBmab5gBXzT7sEiJRKi+6cAWb3iFvlGFZ+729MHAtxqF/LE/9J0MlS+/MF9D4fywXzQzB/XpA
kKYJPwZxjmJEf09WsDn43uBBOvb4T36zZI1hEkebho0BY6gf3hZV1P3EviHQqx1bqro93t+cgzea
HmZEoj2LJc335o2qTCwvYOOX9cFoV4h+JhuY335UrLs50DGn50LR2tlfEm+hp9SwtGZRBiuIAAzX
gVQIZiGHTkR1Ab9FfRc6lnafwCzEzT1eCL/ReaEou6ns5mPQASb8KEdfB+Gn3cFFskU0qdeIGoTk
DwJQ7mMaT33NwUTGwF5hm7NZUWlt+hoYHe8akJRrjcxddMtAjeN5y4qsYj2BVTlvxiPjldEZo2ui
Mt3L8RtF61XfbWZgg/hGqMGVIkFclu7rYHjX2kPxnnyDiViU15Q9J17hvmL3wLnl8LztNijnqpfp
8QQUnKbf+C3ha8DL+VIuEgt9ed+DN3KWSpIWaOFoRtOThyXDuKCy8J40naIUFN3+I8H4nczXQcQJ
uVWpn5d9T2g9qWs8xR/psEXMx/AvEdPE1zMrRHGEB4bTHrPPnpLa/9o1f63RFU4hjDI6WA5m5wF3
otbcs4WMwl1MjzDSiKaLia3KOEfjY8ULlWPxQjMjBT+PP6hd6Hk7rCrY4+eSWVjcvhoA/8BF7eDB
GC6DlcVBCZdylmHNhOxQiodiDQ4jG/w1MAEU7QxO6X/jhAE+aA3hfdMG9EaSVQcY4DAnHEc70FRs
4NBP3YwYUjFgX1BMmTmnejd/qKpId/Yp7dwB3cYTsAKVQ4SHePZG97gsTHX5g+tZ/CuSsJZX170j
TDYKkouGGS3XIBMTEDA8/FXuxP5/nJ1Zb+pQmq7/Sqmuj3U8D62uc8EMgQBJIAk3CAJ4tvFs8+v7
WSl1n71JlEgtVal27SGe1vrWN7wD6k7QZICs9vdLGiDqYk/b4d3ZFJSUosXfATGAWaCDlKciA1pF
65T+B4AvatNiJtodKrMjY4gwGH5mNGTaXQYJ+ky9qowoMMMCOPHD1pw126Z/sVFeEozhbhoOpBdp
dA3Jj3h1eEdQY1G8tVuSeUKb4N3RCIZ5Qm+oemmWxSqaZM/MShH7jRD2enFXINgXIglLJy25yUP7
Xjw0D5/hiSn0WIEv3DuI53SfYYQ/+B6tWf62ssqO3gKAQckDEO7MB84IcPbk1CxUZywilbZWHboO
MaebcA6BNNF3kfJEGWYRv92A68fI0IhOg8hMk96KwolvC+prpAB1Qo6EWI9I0Ay7S7hlhKtZQHNT
H8OtAx8djR9XxTunydLaaLvsQ30x1opgUkAFa4iUorfA5IRMHI9Bhq9sULJB1qSA4gCHZ57/DkaF
nSzOKj4aGQLY2LGAAQh6e3O0n7qjB14S8A8SKNo7/ax+AJi9ZlshEBNgys56gt0/hxQ8Tw5zvAGx
KC4Z5u1dGEV57+I86+uQuNafvfpzOFneIXwBXlS9ZCuHLdFCS69O3TNEdiQqhKzMTDhCYlP1EZGz
jNfkWAFUzxksIhCU+YWmCY0xEVD2Z8Yg5UeJPTXTIu5XBu9Hh4hTDqTkmzX+bIOTk7NxG4SXcQOj
p2FvMIlYAx8daheVYSH90Kl+EX+6th8COnbOHHTmDDsPDoDeu07oH0ePydanb3Kh/AYARyKOqcNU
HmecNb2TPbF7HXudsSBfidMceNXCJr8TGhLsyG0OrIXxp7XEqBRbKZMPMMfXtn6E1UhltBa+flhz
0suBj06jKMftyR0cmAHrQN8a7E7Y1kRgKgxsWz8sJDmcHsZXxlLHujWZ8oWr3jNIH40GJq1bOOJI
sgNgyeBNkiNAYQCsxydWlqI3LVINA1YanVzW3AZSCkNRkJ8s9h2DY2pyAYmXxyfUjQevySt6LoIn
16AogRkzkK9m5mJrA99nCOWNmQ2VBPVmORJxswafx9nOsExfG07PfRKTHPoaowbMWTdIZodmBBCW
M4pzipmR85HT+kSdongQlFExm1FA9iFewry2IqlE+wV3KTSWmNGQ3rTblDh9e7+J2Sh7q69uVKK7
O1BV3AsJAOidCFeNE13dGWw4gXEwwGtQoaXLmi2ERwtwDntoksd8OtgEE7FjPzkteEbA8KNMFG1j
evMkYAIKIo4UUgcRvAYn0gBo3wJjyOJh2MBJps+2KYQ4YWNlz97oJgJ6QJyFvJFGqmjQ2ShvuQAB
GD93BPoYKS5kBE6i8SSaGtniLCSKmjlidmdUFlbg9JgpMhL1R6eALRzQP1H6KzrnyGs5YOxf3N4q
J75TZ53+PbwCJD2g3EEgiyuKKVR8ANoxp7TjtDQfnml50d4ZXSjEoS5eUvhpJDLYM3rTLbrIYs61
nWfqwDLQqejBzJZm7fgkVhZcO2WWXxw4QfCGaWUj4p/BxX3eRCA/mWiKDynALemrM92I8hYvCeaP
HEDdYOWN4PjDziDcGxCMYfEizt+DjNqxYU84piw9OtBiWcLFH+kj4wK0oyc06LFOj6iWxWqMEBsc
fc4kmXK9icT97CAAt/gQkiAq0FDRHmreRPP1JPAtDHcWBIS5MaNrNqjZReP4FA0vNArIDQKe7GL3
17Tx+dTruJezZfvx5DZq+qx5GpnAjSCdgnOmNBLdcmIlkxyRANKXYJcavQ4Xbc62MifxR4KIhUJe
hojmAr8XzilAiXt0+y+CgdiSr/RuiKD4S8Z+M/F3vfHAc/CtI2MEgkIVTdwen5sxeF5qRHdqLunF
iYHiJWBJIoIkRYMIymi4aqYKEn87agyc3nswWsEc95eA51fmaX9igbyAKBlvLlh2UlWMyR/tkh9J
HdKTRgyXdMa2mxtDPSpeddRwMlZTsdpg3IPM4AgdGW/VAblH7A40BuonBFoGYpT5Du+SDLHmcKlo
WalMTj8ZumKUA2uE4pyf2DCSOjkTILassnBAaKoxvQElor2JjU0bfMjRzEMzlro+Vc+CiNEKNzfk
k0D1OaC1xQQ9HaDHyKlU8JNKeHLxo30xRvh/i7yDknMUnjJk6Wb/LtnMkGjF4QVEEw8TXFwgh004
iD544cl4Ww/AjfDFgyfOvmvPeFKnNOy3YF42Lt2LmvCCYXn/VXrynrGlefN7Qrm+dEkQiPaAT3rd
4aUFEUkvgAK4h6eHju0KaEdYdLTYDDI56MOjy3VAJ5k3zMIl1l2gHhIgtJX8KI/xW3oLnxhcofnD
mRh/HkkCF8cMnYm4wLd3EBkew+WGjw/jiQWL5gG5PpPRcbZ13mzUDkdb/vqsphmVb+HDwCAF4kI6
Clz8uRgeof7T8HIYC3yi78lQCRxTXHsAUrHByFr6zIt4w3gnNJzwuOeIAX41XuI7NiDB4jgI5+8B
SKxq/o4w/Vs5hCK2cnkhK5HGMS+nL3WaQa7lRxeogAkjB3uGf4bofmELAuXssw8vwVqBvgiWRd2J
z67QpkVDHiSQYLmVI+WD8GFCcxQ9JowDB5HoLJGqJZMVbioQAoyFNq5Rj9ha4wSduKb3Ruk1TC/U
3PCd6PUBSTsEB4ELE5jSlqnd/qniXN1ydhw3K5QNKb3jF+tigfaFL8yxKlPZQRFmNmwbzINRF38U
nP6CHU2uw5b2pnS1+0cdIydRWsCKGcngWs0ltqq9s2jhZKQg7xBVhuT2tG7Ebt4fK8pDhmgi3g5O
LTX3Se47vM/H7TMkA6wD0RQiOkvilIPRbq1on+N7hCdE3ttS+EdPGd6s7JhJBQylOFYoKzAn6cuX
7YY5Cuc+KfbMp97Ihicmfm/hi5gKdhMLDA2hCEcbdK45JLpnIAPUIpM+umN09/dPIGM5Ok8JsC6B
ZBTdUGGoiNjCvHnC841/BoqU/i2gjGhK8KOXoHO6t9wdXVBqXcQl+uQue1R6S4pbMQQXL4tGSs0x
Q0wWqyHk2xR0XF0qrYo+Kt2/vk2ywuGdjvjXJubAEXN49jodg4jfPGHmnQpIhJgl0rvuBtBihh4S
eGxIurAnlr1oanpC1qoZcGSoeNn1u0tHLvhZGqukAsbMfgOFMZQmJxqI3HTvVNN2z/kc/OQCCyLg
D6/ZUBBTWGRnA9AlhMr5p1m1MZDXxYOyFGc+n5CsGuVkwAOcIPGj+xhM6XUIWgLXcWZ0861Z/ijT
ZaEcoU6qB2tsuXkfEK4ZUAzMWcWMFIukDCQQByrvgfEfCF5SEHuYf6QP8jhkOifNOQPFsA4lnGcb
2CKSTvDVvBfnWdjaQKd5Lw/pStsk4t8zUxOWS0FAMOb4wdA5J/H1hgfnIrGmBd6kHDRYmc110qMA
fzNnUEzEfA+/8gEnwFP09CiE2YCb0VEV5qzXuYAjHITVFK2sHu/r095zwqckMAN+kF4UUTUQq5n2
QhgSaSOGqmN8jDBmFNNikc6pA6zmKCzl4U70WNZInMC8FbccbnPcTDHdSI4BHmOy8PNDiMbjfNkP
mW0T8kzQxtziQVQl0bjqi1AIJucxGm/SKQBAZ2LvADhA9MCSexAeqcnQGrE4SWDIPqg7o4LAYmLz
WB1wkz/sd7wmB5zQbVlYPffIiZB/SEho47651S86apXb9oM7cF+vFFvwaxmdzvOPDCvCDJOfeNsY
yEb09meDoQK6A4zh949gWVBmw+WJZN+84bZqwBZEPGDljUk+FeoecMz8JJKKKay+Z22qKSOAvnP3
YD0Xs+LBaNZiXLLr66/l7vpEVA8/wBWpsDBpk8Yg3ZmKMsLaP0POpFyLWC0quTQZKCjUIagB0s+t
vTM3CbNk+gXov+W8JWvlMYipkKLqe/C0/VFpDzNGr/IAFjLqIA6Q0Lc8mlYUTIyOIRr60B3RmB11
H8ZCfaFdf9qvaE9bE3krRFeRWhu1M+aZ5lImSQTV+xZd1A/mViJCXxJ/nho9aW69Wys2zVh5MzEW
Fnmt9wTaDOnQYo5yVYr49QVJjWaVQQTd2BxTrwb6RA2GkFMTsBvdbc3qWXI/ob73V0wn+fiQNIfy
wFrjucBxmtB0rEmwaH1wMWlab+zXjFaB6LnQDxS1zHVCyWnPsw/7OacEoo4RIxEIoaTS4bjsvXZU
gR/Go1CBbpD3aqAeKGP+KgQQIPfwm69bC8baLKYx+wyUAhIyXeTPgRLw5HBpTrQDegTFKNgaO21s
zARNVUWLB3Yf7N1khhSE/toB1gO79AnN2h/3r3wx8OwQqMTwzR2J9+RBZGdiz4rlUwILnoVHZ4KG
zByv3Wc0/WBfBOMCP2YxJNcXt1MBmmhUDE1P2D8bHwKTli/IthuSGDqCsPjIcicbgw7AqFq2Z9HE
gLpAEnAR4BlGlxyHylpIx7TDyiNMi8AsLcPH/SJGTW4krNI0cIvlKH4Ij/5Rh4QteFTRRB2Rhn6W
+QEJXyhanPTIORyEayLhnGKZFhOpPiLyhwzNsXE8EfkhbCsfAY7m1XiPH6DcPpSIg5Nq7JgLZIwd
gy1DFvo6CP5NwSyMqleIxQQmZsX0ZCRwFDn9PvD3OpZoyO+OVBpz0VtJGvhyHQiro+tUJmOiVJtr
U2vqczYI1N6WuM232g/zEcaPnINgDdcZigRU7fkC9RtQAZropiIui2g6Z4FCD51YJsiYcu8VmR9G
BUAJJ+QLI/GgROI3H5ms5RZepWC4qQ+Q1gMSEwZgdMCIUBToVR/sZ9pbRBgzgTUWk0FfFDYiWBE/
UVPBb1UkWzGtUuZwvGoNdB14zmbAogaORsojPBrquffiIRz3bC3ldQC0QogmpUeNcIB2kBhACNGX
GnzLWzCBkStGrqt6+JFPyolgWQsdKHrkMJNFw5oW1bMNjwnJR2Bh0w7SD+uGJIKbFjLr4phKEZHy
n5vXK3qR8YeKYbE+KugK9D4K7kbvv5zxXUDnEnCHMILGHADUHWuIJzyJOSGNdEyMh5eUqpdDv8+8
QDQooCDDVWZzQs7ld5VZQL7GktoINBHx80k0XinIEPTJNxBQxwwiKROuCABJJyhK0N+5DA5MogrI
Jjeph0ZLAc0YCL2AoUGXUxAqoLiHQraA/jwHc0Zj2psYVPQ+bWVzXDIzBLnknCogO/W4eGGgbwuV
JWFMC7mllx5sBqpiM8bHDB0V0OQIHdETaXrwN6bJgjWbr7NV9IRI2/7DQG7uEQoSz+w+hmSJAd8y
BCbG/LqjyoU7AVrQmYLq7iYmubT5FJyROuJz0+soGXNCDaGLpI5sYvQuJqYIRJ786rEFpEGJCTdy
CMidPZMYjtK5u4oem2klgm3FMXnh85GigV4XrSt5xmCFJVyPSs4z7hgGLuBqaCJYXTIbmWLujsII
afoGbCOc0Oh8XSS7lP6eBhYcQtC1f/rnP/7v//vPj/Y/3HO6SqPOTZN/JFW8Sv2kLP71T1X75z+u
//7t6elf/7QtRTYU01ZUU7dt2ebX/PnH4clPXP628n+0IogUV9aCeaYsbm05XMY+2zdHqm5sEJ78
dCZVY8kLJ1EEXWY/tax1cqUkdJ2h5ukTM6KWcKkWbf0BQaTCXkft+OdbVL65RVU2HUN1HFXXZcP4
+xaVUkqaJjOCORaShW8PquAc7ZE8r8uZZdAzvdGMlbPRPpu5uEjo9PHTavvLPYjXcPeaVNkydVmx
LVW29bvXlKb1NQy7NJjLxZOZK+N9sh929RWrAZrheEVFt3IioS6v5cKY4zoqWxbUrT7p8inMWZ72
5ecbsr69H8fWLFs3HNUU7+yPz2bETn7NojSa1+jZJwu7HTfxDkRv8Ovbl51fLqX/fSnbDoo0tEJa
XWt1U531S3GUj+aOzLk4R9kw3jmvBf+tzumO8S2LlvP03J0zIs7ZOGJUUqLRDwx/Vz3pW/livKSv
+Zu6rTEiwQ3h/eVKiMWflY4JxgVM6Y7iZzDxQcaZaPKa88dtrxW/i+g+P07a1et2I7+giLpFcuCZ
w7t7Vra3Q8bcttzsj+bRfgXlbL3kb82xe3JfrRc6/e57ewDF8iTQJmcGVeZRf90f42cBJGfDd8d6
XT13Rw1MF3NXdv07oFr5yB/9/OVU+5f3eb+c5VaSaqmFfEmDY9hVx72+yHNvZGSQmrfXuuu7mbWt
0otTmH2nwOzrpqMU6/Tt/NZP3dl1f5tLTTDdx2sfTwqvG1ZXidaWrq7gQa9Abv58w99+f9u0ZMdy
NMPR775/0RZm6ftBMI+j2U1NhjV4K4CLXjNwi0Wo0cQKftnxqvLNK1IUXXEsw9ZVWxO39Mfq7pSb
ZKeSg2ewWT542MdCpb6ptOC6ZKZ4qP/fOMdNZpy8FYvtlUibxAqWWVLPCwxcrHZslbNYw4K6wttS
2kXs0J9fiiJ/d4s6odPQLN2xrPuAoPq5fZXddB65T3q7sEDW5/ousR5qHCrNRWdzfXf080W/Wzmq
o9qmraqaLavinv54LdWtsstUq+gkAvxq4GXDvTNnabixk12R//IRnO8+gqaYjirLumwa5t13t9Ui
slq1tRctDr2tNtSax6uyUvODzW71NglnWJrQKWR7F409KpA3G+nkqtJe6ueu2796JL0Nw7BkvjdG
mlBedV+qG5PLzsd3jBIIi6Y2+FDwcI5eQoav+nWhSCT9DuK/LkPc20aPCuHmKMMgMAGrW4AOOU89
7iCSkXZI7IlUECS0RW3pE8cF13hjbO4ED4DW9iHpV9Bt9bzthZaLB5bzoTKHgILikN9dmc768nMH
dVzpEFk3lb7WMjsM4G4rYNFQnSjnnb8gBA9T0r5r0g2qxsMED9Rxve9Likl2d+295B6yYeFESkEq
QJLMYgPI6VTt6Nikl/h2yZxflsF3sV/TLEMzbFszbfluGWS5pJmh52N+CY0Oy3cD+zUaB1i0wKz5
ecV9e/b+eS2xSP5Ycq5R556Ry9BLHFq26cX11y1QbGu9B3DnbZXkouIsLJ90Yxc0s58v/l3g0UzF
sC1Llnnau0DpyobbOOY1eSwSpx/CEMqbS64CoCgWVwv8k8nA2f1fXFPXZE22FMtSLeXumrpcd26Z
p+GcVlCO6YO64PUmRT/LFxIgknDw8yNq3+U2Oi9Y1xRDUWTnLtLlRp5UUqKnL1Q0NJzIZJggsj+u
L9Yo67uYv8ew4efuOp+IFjYEBrrMyMENS0TsBYqGPHSQn4P+z/dlivD1d75j2wZ614qqaapt2Hdr
bJ/JeejwlhZhSNnsHVrrHBBSGxwa6bS1a9lnK6qb0PSXir824oPcnnV5LNVk/vnGlXcF3YpSxgPe
YsswUrSNURUdrvEaSzxcvYoMAct4nUF3SIVU44ZAocjBLN/j7xCt1YzuygFHLsSyoUdn8pBfF4DZ
atx7WQgF3SgmjhAFbKDyUtb3pXDglviSZBoNUvNSYRZ1vWEk00VDQqPvQCRuGANWFg2n20ubHH5+
YV9Ds+0oimqZGi/LMWTx53/skzA3wn1sO+ZC8w77G7OfRrjaqTI4lfxMXvbz1cQqvPs6nMMmm0JT
FUUx1L+v5hSWasg3rqZYiMNk6kyOPxwfwcSfL6N8jTQ8i2FyAOgcwhwDf19HD6u67mp2Q6Bm74oH
hA4/Rd+04a2NS93rE1r7Dudvl1Mc+dGk0jNoZQABZGzsih3vIq7iX7aMIh7u/uH/vKm7kFRQK5hB
0/hzWnyqunbyNb+IFCotby3jDaEv2j0FiWoOmv0v1/7tfdy99yrS2rRtGnwTW5Cw4dawcMfb5TR1
/ePPr/5r7Pv7zd/l96Z/DdRavvLmK+YAjMjKterNqmacJtIw3k/V7Jfj/ptIzxVNU1NUSiz+cxeJ
Qi1rC9tponkoY4o3jggyiKhdD06C1e+IrgC4etTBWqycqsefH1b5mmqIazsWq8yixlPFe/9j9+iR
l1eGmcbzvM2Hmn4OqnVbMCvaA26stp1VjDJtoxToC61/ufJnznS/mkzT0RzFZDd+CcD6TcpNJXet
VUJdkYxi60XtFrnWxx60U+lEZJQHiJfLwCD9qZe/pemjnj66ydDK1nXVL+1JaoN6VfYDqV7FgLxq
sHm01YJkuq8nPrMulaEcwoewVAz8wRmJIbhwAi1Of3sOitk1zq280GouZY9beayrj4UT9nUmhLeB
c/vA4hJDbDkZ+dLMGOovCsJHqM17Bl8HGgjTLokLjpN2vlceUOort97E348DZEzWmXHQylElPCBg
2A5yrPemXTZhGt9gPMC0MRxmUHS1iQYrhfGowfh1liIoeEac0o36QmDRSai6UCVDPcKfRPrQknZX
cIirmzIyb0/K0hqb5rhGNkEeoVKb7/CU8ACpS/NfvpSINfcfytZt2VRVAhI1+N9rpNJ015DCEuRR
s9HVhV/v9iraxulsT7MCEHLMfo9+WR7f1Gq2Q1NEd2zOQdt07rJ8JWuviZ8k4dxDbqtLx7W0yBrs
Jc8sA6lZX8kSRF1ilvH0WkUzTkkKNB17KO2hzs6tn8NfQVrmtgy7YsxZFkPErZWJ6BJYpaiMN6I7
8POb+twtX97UHzd9t5ukQJYT6Zp/BsgGf0H3wH4KurNMM9KHlqK2/UpykA49694jNyWitcb0o9qY
zkY2p167cMEmUJbCn06fWmg7lgAReJtUDn+7WREy/7pZRbFtU9FVzjLLscy7sGMUjV9aDnbGBarW
HbSZJu/pDpzpZqwhkRvUJETI4bsPEuJg/gTvaxuonjnOoic/L8ZVg+CkbA4cGR1FqRzmwernt/n1
uPn7Bq27MzDYy5UVSXvK9XyYRjOW3pUkJ9AZwAPJIB3T5u7enOnJIrZ2P1/7S1Jxd+m7ky60Td9S
Kz+Y63y46nCrZuQUfjMLnY3i/ZL4fnstkl4yCmp8S79LfLvMv9nXW8K1RAhae8XCb6nzwY8hChv+
cth8Od3Eg/1xsbttldpt7ISdGy9LYF7puQJurT7U8BYweOHTSg8/v8fPFsX9InMUumWm7WiKI9+d
pmEaFWFk6uG8hLJtRoiLXtWh4Wzc4jHvUJPON6VyCZuDyDDTQxRVYyVGm89KHiMtHxSFM9ejXXOd
mREgvmhtskZv8iJPZkUxcyw4sNLGhqcRPzk+RwEzAfd2diI8eTRoUFXbi0O4AO5BL8DLVl4/yNKH
hIlSG753PpAgc/vz8367Zh3NkhXTMlXN+mz6/nGeutc6vTlVEs33KPEgvaH1QTfzlumpWQySWMvY
HIHzLn4pG75eWBbxklOcPqlikEv8HaQz1aIUrZRg3snrPYzKIpk51AzNLJBWRnEJSPqv/UoFUKts
fn5m7dvzwaRPZSuUbySsf1/aiW6Rb+RkTF6t9AIDWGg93ltUyObZ24MOviGwPqy8raRsbro7z7Bc
MlB61Rj60lynzUeZ4KbWQLGfUzACRQiVHJpUsTMYuvLRFYs8t6bD6J/q4Jd8/vv3xoszCIH0dr4c
boaZuFFTB/MQSJt0MHzudOE1s04mxtR9B0SnXyw6fAiay8/v7ctW5Is5umxr1NcU2/d9LPLAwqyV
NpqryC7b8SBmvdDe43t56sJ0d6bxS1ATe/uvvfh5QV0VDX3CjH0X8HW1i6VgL9FOpotOwxqHZ1yh
68Uvj/X9c/3PZZy7sK3kvt51Tac/ei+cXc2jNamX2Tp/pp1cLboNTqCzYFStnVcHbkArmtY3GHpp
H07TNUSfGbxKT3q0QQ7eBm7D2APzYL6CieDDY3LEQlAFmnls3tt19Y7/L3ZD1q75oDmF5cY22WJ3
R8Z8gP3wWB4wudIu5aGGWJI8adscNGu0huRKVzpWhwUTVxjU1glvuW4AGiF8NU7GCYifgCh0qFHS
u2JWdHKh1VkjA+ghiAWrl0sCt8BvugzvnpD/PKpPv+bH31WalJr//bU+m4R/RBJH6dI87ujE0qx2
VXQ9x4yD6ACTPFRAo1ksJa4k9OBsOGGyjYY3TfuAgvznz/lNu5VlSodEV3TLUNT7z6l2XZTE6j6a
X51lyORfBxNDE6DVFiokt/J5j2Cdevj5oiJP+rJS/7jm3fEb5YpqVPtbNI/sMROxLBzTfnD1s/Rb
0+mzq/T3lRyZ7oGpqapu6IZ1F7vawOpiOffSOaNthdG/MdDmN3RugHObM1ftFScjZGf29uCsw4eu
+6Ws/bolxeXpWtBx1xRN0f8OnZUW3widoqGoLIjYMp3WZtNRgP38Pr9uSS7DRVTLMSzTVO52fuJW
tt+WJNPU66J7sJeaAdcySd7pDlHUFvEvUeDrFxRXtBgcOvRKdOcuqTF9V77auQhunMm08+Rgy1lk
MST59RN+PX7+vpR4x39sFKWI2tLz2SghYgMJOeKMgyZpNmk2c0AaYwFSbX9+nV+35t9XvEvztUii
K6Pn8VwpUJ4CzgKYADu3ny/yOf/9sjRN2aLZbDmKZd8tzSCnFef4NewWaZWGr6o1kC83+dmwcEif
ewbwKbyz3XVXXcz9NDXL/oE86Zd7+PZJ/7iHu4UT6+a1yBoJNokHlgrKXHe5PcRQDIAU+EMqGETU
i+fn/Kydfr7ytyv2/1/4PurcbrWU7BUvFNGvnIfumolLCk1IxLsjc8efr/btav3janfxxqjsIrh1
MR+07FeoEApLB2eqtYv/5Rtl9q8zRpIZJ92djtE1oOWuMVKP05ViP+V4ROr0MbSExoN/bJFq7t6v
3gyJJBMVlGwaR0COtdvw5wf+9vXSeDEcUydl1O62p1y0dumqltgz4yYdXmkdtNU2CGayukl1gtD6
5+t9FpP3i1mln+0omkq3ybh7w7retXJSBpBwYKQ+V2vpVd+CudR32cF51RkCM35+96jnt8F7/h68
NTvvrdiVoHL0Q4J0LbqhZ1htyhM23TtkKXawBuT3/Gi+eFv/HSmrXfGMVewOsmmE+ypSD8muPtug
rqBKoov1XK3EH/F/AKGd1Vdd+E5dsx5eMpcaw9VgqO7S488P/U1uSfGr09kzVNVQ5PtxkRKlnS0r
1mcBy+FdahutWLQVnSl/RvbVwcDvvPHVmbem/Uv0+G7j/nnpu/ddBZZZdlqdzosbOvUYRWn07qWP
nx/wS+Uq//18dzWHm6d6UwPPmPvFpQFdhJADZhLGOE6nV+uXFauKH/ZlBRky4yHKSUe9z4ciyc+1
RKMjnqhe38baCIB5PttHM7IhGrRkRoyMNPj4HGxkRlp8UVzgH9dzGYFwvy58fyjlG8oJG0rCL+/h
uyOI0kG3VWAviqHfHQh5lbmFo0sQODbeFBlv1MqzRYFM78QbyPvJftUCdfMWGUQTZQn124MATDZ8
Lm6giWftNBsbKHCAL04+uo1mLpJ3DeVxvLQ5yExIidLG70a6fkafifo3G10YyZVvYIapGCaVUBrq
Plx5BYwsxfMAYeI3lCgO5v5BCpAl6Zig4ZQDGKsGUQphx1AmLYLUzSpfoDfxbmIWDqJuACdZa8fM
hCBvOr80Aj5Pq78+H40Hqh2d0kMzVeV+oKFmsdPcujqch/o6lYFHHmxc6robntYq4mfgcHMbVJc1
ZqpQ3MKFUllTnWk7W0VpTxoyOY6FWjDjVk+BS+bcnsvEwRE4xNz2uUUzTrJgK9gNqtUzD5h5hzLs
zSFNFdBdxshrqUZHJplQihZU4uIHFb6Fw20waEyj70gbp9aePLpvtgH3McMWWN2VUt/t4n4cnjt5
sSdI8j/qVR8E+oZhR02TsTV3uZ/PNQs4Tr6OU0Bk3iEFQXjrerlyMPA+WBm3jbfbw8xpCnWtJ+Bc
0pwpfrQ/pypcOhWVUtUdNiH6uLSxpfh4xXXYd7Wl56djub6At/55vSpfNu7dx7iLDq6RpmYbmfhi
lrO2mvGOzWbtuhfdaR8c5kZAgiIDCbEIiJ66oOPlx5g8R8ekNDBFccZMHX+5oy+7+/OOLI2YZWvg
4e6OxY742Tm5hEMrKFOkijRqMBuDUly0bqNK7+usygAgaXgutM0v1xZP+2VpGmDMwFower6H2QTZ
LfVN94bwGE03GlGasQArUYczg67RnkZz241rnFASVFR+vrSu/XLpu3O4AMaSVkqDMwidTQ3sFfke
1Li4V7qvuraMcCDLwYBqE9XVXtLbS1Iitoduk8XMoMEs2MaZJTq3AwvNLXfvT1n/BuJXIWj9eD9S
XTw/ooPaPQYu7IrQeQQ01Fes17R6Ta9Q3kW9bdujJgVnWzsYL+xaQ6GqBcgZqjDAn39+XOX7N82o
lkGCoTnaXapuN3Uphw5BQKMvlDfjAqMmNhIoyoGjz4LrpUPNKQqK2f46/vnSXzI8Tg0AlzS6GWRo
9ucM7o8iISjdPCubgorSjXvkkiFqBCFJRN+01j9f6buH/OtSdzWd59amUkjaZ7HFOKtG4NAf3pS+
qQ2Ucu4iCIxw52+wAeOzhvtrFXMYk1MyBldlnVUs3v0fT9iqcl2wStSVAUsFjbzlm/cSfYSL4rop
rwPJYkdP3fQYAi+uEDkgh67SgxmhV3wbpNAB1+4QNuR+gieHtY4BXEM/wqcdK4tcXofuUyiNG/yk
WJrX18KdGLdBidaiO8+NcaPgkRCt/RBnQXM+ry/Q0gY2kry33nUk48m0kYYmKhxIG7/GaG+7xW4/
yB+uEBfXZc9btqBLvYkDQBhBGMEHvc1idxIL22XGeAg7hxMFhDRccqSOlTcPwbQlGGesFpmaAVCA
O387FmAYJfya+vjHA6LnPue320N2fQCz14s3SOTYCIaJn20BzH4xb29yMDBoK7aTBGT9njWvLesb
/f5NblV9zX2/6Us/GF+PGKpL6AfXQ7QX4DBw3lr+NuTvyIAm98VjxjzwNu+6Y4LyzYqFDWQ+m1Ot
5A+SuUYXA/G9aiAjuIkAiWxiDjlin5YAmVCquE5bRPtwVHDQU0UXQe3LcGdQNXWn9TEea2OONTl6
imc1afANvgdaDVhjWXN9qrrhiPG/IiSnZWy15AGp9MbCy/1kAhQ7psjGQIVHN0t+lPyxjRQ8HP60
Fzt9Eg9c5sc2eiL94rFpBhKCWf5yr489hCKqoUWS7s8QTk7n5et+oJVMq94y8vMr0SKZy89UgvN2
k+ywiWiD1XUnM+OMh7k16nCqyjBdGyV0TNIBGBTeWii9r21oKyg+Nz3+CejlpQJyPhm1wUsbvvAB
dMQFvcm1xk59EhQ63KEGXo+FdQJCTAQ7C60ClH8RcEv7VxiS8rAyVn45yIGMIk6zFypFu9YZGheM
jhfdSUcvzJg1T9mjYNCDF5i2SL5rg/YteVOqF3p90rA6c2HhChQTHZv+VXT2EDeStE0wAjervkgQ
/GfvEEZesEVxtrH/7uGPp9h9mWH5E5ZYlMFTeXkFsG+hStqPAJ5QpD5U7swASn+dKGhRz1ooKdWW
CW/GywKi21P8YWaMCnOgIFtTTGp/5Wo7ims7frg6JxNeCVoVuMp7CxdsrjSgxeDag5Iuyq0fQ21i
aFj0PBAQOoYBNoqMcvfYtktnmEACrKfevsWIsGBC3ffDG6ZX3eNVR77B/ajStT9/NaWRl36Y8bue
BgDchclIEg/04i0h30JgGs/GBMA/sLN98eYiFDTf7wcGpt4ow6RpIbRrVGUo6awxoHxRsI1hEixs
kH3+o48ccAdJQ4JoNIlLiAEF5GbeF3z46wYaSZseZFyir8NrghJrhG0usMEnOxujl6uB+71mm4Jk
r2ateRWkc+2ZWUmB3BJqgymqEvAqZioh3DuV5VJ1gWKRsqVk9eksTWeh9ObYiNdpy7yeGidOSbkA
q0IgqQOpZ2rjTt6U6Tp3qFcY8+urTB8n2a54qBsEOLcdebDlWb0brBCCU85s3mLv6lZP03AHkCyU
N/VqdAk22StmDqw0ZSSnE+nUIhXFHKOhF31ylbxfIh51w4k7ePAoWyctt8pPfff/i7T32o0bW9d2
r4gAczgtFitXqSQrnxCyLTHnzKv/H2ourClTBRX22o1uGN1ye5CDI3zhDcOdUP0fSohTVM1tqmkK
tYN/z30z7LQ0VAGJl6gra+SXOcWDhoPh/ed77QJeAxySBgjA0sm+lDkqldQryr0x149Z8CRYlJ/8
lQGnSV8aOToN3TZBLvuvHnxYfINu2SkPAWId/oeYr1WkdrO/kdVcCZ8uIGcskdq0KFo0snXlM7z6
euc1ahCHep3dP1qfsmr38Qrhxdp5gNV09/PrXx5LpwYO/lOnoTkL1ZokK5soUEMqmhzwFFDl4DZB
MNunlVUn6wA6hiADKhlTHN5vC+lWYiH9/AzfghiueJp8CmgIigl07v/91Nz9Ql6PhO1grAmSs+52
HF4z9LuCKwXO7zHMbKTZoopyALlUELL7dvX7+PtdwwDsDQG2K0v3Yszy9YVmoZIFktxMwiY5ZCD/
qWuiVhN0tHSS0Yk48bohOqr0AKNI2AMDbUZrb0wA5BbPUi7x2oCTX1EzKp4Q//95qi8VyL4+2exr
60OUqGVYJNw9b67/oQ+QtBTRUbudavwd2oRFr61+HvJbUiYSNoqyplqqbtGln825HvujUuV5fKgS
h47x4H2U0/F1S3f0KrdkCrRnweLUqxXpUGuW+a0KaeVaJFUjrcAEW7VqTZ1BgtihXWkCaBcWrKJQ
7qPyp7A759CGMsg6OS4UekfPLUL02LxOpgVHj6bwnXTwyhMYUQvhhqT/1aMRAOPtt7QuDpKNeViO
FNEL3psYRtGX2SAXVqKgM/1LdzM59eB48fGI2dFHjigVxWFhWY3L8eXnb3JpIyjGhEme+nAkiLMi
fNS7Y5sJAEFAfHOVHeOUNtFDC2wieGizD799jUETXcWEXFh+IJNVjlttOuHmBSUxrpVxiAEnFw5U
ikXx8Mn09a7tv2l/zZYBwxiU0yAZGNa8+W0ZZWWIfRuDe0atzvoAZm6Yyo6iRmBggekCpBePlWjZ
eoph6QDfaX21U/R9iiWJhAzk44RCMnV9WkRfDnHf6shpDDOZYD5q82DV1qIYX5P8o2tJ/qHnYQo2
FnbeXVmd3/YbPU06m9PsgjbX59BHsbQMz01qGqylQ3U2II3gRKWKA4SEMuHPC+nCYJooK/RzpxuU
q+rfl+y7XuukrIgPUOrLkhicmJXqNPdHn4H7vHJRfC+WAk3+Otzs+FJaXYnBqQ33eLc8wwtdvK5W
izvDWR8WiDA7vz72m5/fT7mQ2v8z4iy1r7yoGLVeQTSsV05T0w8IcpkEsMsHaWkKZ1Or7LEqsFdG
DYeQLdTJ6EoZe2ApFUWb8i1wSwGKeRSeardYJ1MYFVd4DozRmyDVj3Hyy8u9YySWB/AgLMhHo7ly
6F/8SIDvLQIK+hT6bNaGxnejIIEfRsOSbix9LgrL+fjaZdcbQd92+PSFvow1m68ml9pmzKXPHmLU
5Xat8brBsS/TZUwREFK7uv75E302k//Z7bMhZxutqKpCz2raEVMEoyfUtVAaUGgeUnINRgRJ5bNZ
QCbKdnpvYaNwrv0O7UVwOlce5Nu1MD2IJU+4X7Dt4vzY8apAatpM8Q/5pDRMgogXsXF26brF/V+p
pehWvRZItfYPAXSzNh15pjtBfI4BPbTp3c9P8x20OXua6Ut9OX+KSvPNPCyG++XxtadWsLq5u3tX
7u6chb3DruwDS5/F7tevv39/Hvc7sOLfcT9//mVcsXFzTTFZbfT+AbjSxmgSQGs9Ag8kY80SGH+R
Oz8PqlyaemJ3kyCee/8by0bper/JWne4tzZFuVg+H1crPA/f79ZcaYgMRPa9u3w3l2c9WCIMJjwc
MDTGJO7v31s/OHWl/fPjXNpwoAS452ib0B6Yfv5lCto48FotSmK4vW86ktNRuq3cd0G9LzoS0mv4
p+9gj1kRcLbnKlEemzbyaUI2wsTdlZulL91FxHZ6OSxDGWkq64Em0RAh1ZFgXdg505IzC/PKZ7i0
+SU6rxK4exAZc+q3HzZh1TVZcZOHDy4YtztDdCgAyxDtsdbor8zyxW+uG2QuKhfPN/JiGYqF5YWy
fzDxM5GOknYEh9Fn6+QaCPF7isiSlmjQ8Skn7OMc9ZFAO9Jb3UQP39lz7bzebL3FlvLC2nHws3vY
XItfLq0fIktxyoh0oIezroEktaWVmPTtBcRXur1Sbnu6LB9uYavvnG8NZ8htn1DV1B9GtJJqJ4ns
imKfsfp5HV88Wr8+yKz4aiZuFY9FDlmvWZMXNjoWF+rJRb0ypRuXNxToz3TXFbSDBP9DQMrv5weY
Vu78aJdJyQHcQJTnQ/+7kZIxc6Gqa9F0c8GJpQVK36b1Pv7/jTK7H/M+Blla0++16l3APQ4AJR0B
/1+DnUx/zk9vM9unlsotlWu8janeMkbu315FKUrWNCU/DTK7Dd3I83zVCjH6xu4UC3KPgi2dwjHL
tj3VcsU9BpiZBfU+Qyg2ecu9N7N8H3IYc1QgBRXnUditRveYFwUMDjQ/EX0PEFgKHlPTWgXIswY5
MowU/mUiy0TJTkREaYFkDnte2gUiaV1NN/YOTPPSk2857qPUWHYFqU88LmL5w4uozmvNsaRLIld3
XfHeUDeeeiZFQxBVp8syx60Nbe8wqs6JmO5UsX0C/xtLaPJlWFBVCL2M6q0a7uqoO5v97/Yl6bRb
zNl9jN4S7ETUaulrN7lwTyIYHiH9roaOcqX4aObVXjXVhSbxegyrBHhmRMK9F46/VHrEmVJtpH7Y
9jUgucpYFglmX0O+8fK3Xq13NfJ0aX9KRG+huugRRYXdye8uXLEwehcEhPU9hGApCavGLkrsaPTO
rYEitHvkawPeqsy/EwQeDuPOCNENpbaK67yETYe1ndLvjC4qVRdFRJUlM1785sGDF2klzTkhjNCK
5M5o9IUPGLzMdlJ6O9I4i3r8YwAQoZiBoEGyZgzVcjn3caTqzqq5bdpuGY3nSKhWCvI3a8oTyyTf
5PByeFVMoX5Pz0SUliKmyb3loNwOYD0dbY7dVR83d8MYQhi6TYmmLLrPnvkRAgxLIctrgo/gDTSd
1jyP5BleKi06rT+U6ovFVE81jWHg8+sh6NVU+eNL+SaOKA/nuh0wuAsBpLTw9VObD++XmjdnsUpf
AzQ3ft7jn6nlT/tidiezeAPo7mFxcC2s7k1xFckotZbKiuXbqGhuaCfRlx8rKVmBlqSQsBSybVf2
28qg/eKpjlwpmyLXuGDjU9Z0f0Q6boprngsRJ5dqF9UgXk4Q29rOXfkiCtAuCiLyUy0aB9k/6dg3
9LdhdjeGhp317bJQkjvRxRSBhnSRuVvRi9Z5jatFbt6UdX8/Ugr+eQq+l/q4xr6eprOIMM3aQO4H
NT3kf7BLlLAjmHphdngT/1Z5blTGkKmCylNfOcW/A4Y+BwYyOeGkvksbeHmTNmYSU2OMwdf10P/i
pT68sFxSbVX76AeJUBpo6qjjO7y8K699+dj97+izE9HrB7MtyoTyImE/4RjJT+8+0Kbly3NCVs3r
BI8AMOvAnvI5/8mL+uLaU1xKJKEk6ZpsihaUGPnfq0zyg1wWEoPkgBpR9toQhwk0QMbmEbhhqxwz
au59vxOVK+j47zSGafI1QyQsNlFfmJPeY00IJC0lD9ijTbWKV6uVwa83q+25XSARdnAcXGs3H/H6
9vbxysxPpb1ve+7L0LMLDxqAVo01LWOltBYtnakq2mSoYWmvYpQsplpMkN9nqgMjiMu2Dq6wQC+m
QIpIT5m2sW5y5v4757XZcNfUGq/+jAP3b+BLG2kT0DXtKRrYi4WDyeBD/RAgxho/bHCu/vn9LwWo
iqQB7oLqp5jfABjjmFeBCIKXZZ+Nr7G7HfpPaDsh088jTRM5n2jWFHpL1D1JPWdxkt6rbivWUXoY
zWEBoYx6bgceLymujPPZDfhpoGmvfclsIrdOxaAWpxllFaFlff6dONtVuLq7617OB3T68XH3Vn+X
m90Ox3GksTaP1zCAF6cVZomkQwlSRWP2VQ2hbC3FHD5JbGCjWVAkl0nEjr5SSbsY/lLo1VAt4B91
DmoNM1Ws1LIe7isn3yoklTc48NROcH84Bcv/719wAupTMDT59VMz6cvEqmkXQFKAUBYgotiuzeAR
LRywgD+PcjE5h5NDOZLkQpQ/6alfhsllOTPjUPhUvhpzVPhoB3vvBB+gyluwEwOMEOnK0XcpmwEa
p5ChTQ2t+SzqiRT2RgJGpa6DtY8iPr0OCEEq8l8pp611DTk/rcH5GoV1rkO9hnsA9mq2RmOBg2es
QIHBavxMCq9G8vLlMaAeUMfW0PGafv5lHgdjzK3eQ4jGwAOoegswo80WgnnnRvvkGfNLBaCi4GTt
GhoQENIiv2l8VEe2LXiCyQQOgc1oSaEUqU4cSv4vH5nzxkRajN7mvH3Iik2k2vPjA3DKLHUs30Hn
SngLeaDEHu6l7kpsdXlVTRV9YGYgPbRZmlioRd3IMb3aIjtNxbc0Q0QNcJm4s0aC79cw+uivJW0X
oxldn1i+tDD4CrMzr6YjSX7iIS+g7dUEdJj07nYPRQ9jCFWxbp0S0wq9u9LjVyN6H2nOXJnmS+fQ
1weYrQFBbcMkHKnyICqg01JY5ufitqBxatdw91H8RSP5jLYrSmE4xiE/cg1mZ06v+G2lQ8ikBmJB
HfpsQXxZhbIRqaNWjqz0RFuPFg4CwYb+WurvwdlajY8A7G2bb+BY9fiPoWmRAedZpDi8+NTou1NF
6DUJ32nK1HStAq7gN8N8bQlPR2pFidg5oEUD5VaOnlzD24r167vaY6pubiWpt1UucLOSt0rSnTh/
hRaBNv21xojEKsH8Un5SH0LaSB0gQxnMi5a3yxRFpBbIulVuc80Bdyr2KIbnYFxbG0iqjN1GRrIq
UltfDojsdk89xjZAGz56ZOIntyxa1G6Kunl89sAXsa6Q47IC0Za8TQzQQjIe2O5RATRLvFbX+65t
SCyl086RFDpYIiSDf7c9miBSPArjAM5GWzzTfrjfZvZ2fR5pQNhv9sfH3+Xfn1fZxcPzy4izRWbV
6lBFnVHewKKmdl/E5QrYxwLSqxlgAAau6+fxPtnn39fUf19xFrO1BC2hNYTj/f6IUd3aoslyc7y5
uafk5S36Bb/cb9d3/eId45rF3ZkamG3/wuoCZXHbOSz4Dc64X2zXC2dx2i13G8zBMVn/+LidPGr2
t8ufH1e9UHJEJkebojtxooDPvojR99qY9pTK+gRXOTVd1k148ox216rNi1+uRbV5DuvAyXuQRgn6
2LKyrlzw5fqjqkckH+MdZ0WIEB5daTCbhe8wtz6JbqmgUBDfK+1HRM2tBg+TibQP8C2UoTXo3U6v
d6mo2dGUCVc4EFn52SNvFwN5LYnyIa2Rsuluo/GoVS9miiE3R5CCfUKLWoZHN+DKTMjfD4N/ZmK2
UvxYjxstproE2NyrhkXdoMgr7eraX1nea4gEeor8n0E1GKUDc2IfYnWov+vJndxhTDCCMPROkvgB
cDoKhsVQUQjJvX2k4eQGwVvgN4gNoqnmliYV224MJcybwZ/aHlEY8OVwAtsJLznHwBg++tKj4iKn
oNSbn1/0UmN1Ou3ocdJ+V7+RfFotiTMtDwO46FNLt8C1S9nwEQd5gScB/VStuTWbjyujfuNCTEX2
L6PO9kVVV7pSosNyqGIcNkLanTrGBpaBRNu6NM8xwHvD/Uh0z/l54Au3zD/jzqLdkivM7wMlnJQN
ZH3vaic1WMoimjHX5vXiVoLLpBvIlMH6mFWdh6CyYjPnQkUPBVaBFOXOVBrstlW0z8qPiVYw0Q+M
4DiJICpYc0g4bpfQUFLUfPXJ87anEPx/eP0vDzULLfwwDNq+T5NDrjyKwaSdJolv8B997KJ+Hkm+
kKFP7dH/ff9pg325Tc0Y7EovjwxlHWNVX1hBCFxu24MmFJLbtH30cbsFhdciBgW/mSocJo3JCJQ+
WCMyGADncBddnR4CFzU168oCvNiEgERAc5/22Xei0KC2eiHHHMzlCmnf19X93d2duF2/nOzdbWj/
vXKwXmoqcar+d7jZbAxNIql1TUIiisfRRB7SPdLMTo1XsznyCQrrmJtIraHAvUPSgEu/v8a416Yt
Nb+KSFXIUqAfgSCaygtfPkjXi53ma010aEAa+wbAa+o0jUlQMIIUPboEeKgw2UqkrVsdlxcAwC5K
wkCbRL1cRRjjqNXDVGa1JFz0vMAOB3XdmJPaG7LW0KE9Bc6wtpVlNLMxU66OfoWwhOfblfZOoXKV
JfHSMPCARHiSnxJX5P0+yM8JwP5KAePvqdiz7wfr9wTw9wCWdq+U9GmKjOozer6TgiKPrIb2VJD9
ebleuvngddMgojticPFNkcOX2UGycqglAfki2LqJYf32yKXaoF1ZieikYbUuhfI+baI1+kFxkWxr
LP5QgjUSMtgUP2/sRyjHJ4iuaihE6K9ZgDsF+keZWNhKsSarDrFhfbL+iPmp6dUFjqvCXjDjZdCA
/W6XFkoY3AKxJk8CJmL26guD7SOlV6PIPyJwPTrBEDotKkotNqz9759f/zvGjlv/6+vPipmD6rda
mraQEIVXZcRrqbXl9INQd5IH0XCEbI/cCRFstUkXaSjoD97SgR6rd4BnWkfH8BqM8WKZ88sjzdMg
2KZJWoYd5S7xAx25rHww8w/63/+BvFHmUwABhnm05Al+ng358lb538Uwry5GQdQagTItBuMhQ8zI
+qOiIIXGm1ZbOKnxNTN0R3Fy1CoQ3wcKbp5v0Az+yNXj9HWZqokyz+LNkg9BUlZ64UjDfQxf7Ocn
vXR7o0miAAlE0oW/Z/doUgUZgGMYUb21UG5AZskhXj7Vmiw5VNIlW0Yl9bhWILuULRpQVtEjAGSK
IMrsGvU5XtrAHeKD5d0ZtbYwsWYewelMql8Ccq7BYw6XLkTguS8WUvUAYfjnF79wjwPmpQZJHKFp
tJP/3a6NLEn5ICDIgkoJBZ5k2BFwwnO/Csm6VLUi76f/blAPtER9do+XfiylaU19jO5dU9ghtrGK
I7QnHxIAi0FwOs0p8JvHwMXfNObq5/e8kLD8M/rs3rCUMQiE0Y3+B+4ZkBmDwaAtn5ecxdcqvNOf
NrsiYNUB+dBAM6rInf47q5aVjA2YXhD08FFEM90IFhYbNMgH2V3qPhAIGc0LX0h2iSYjQYhHA6qn
UurE5XtTQDigkfhUpJYzIn9qoU1XvTbilcDiwt78+oyf1ZMvB3WQGolnCWTpDaqzI23IsYgmJckC
QdOf5/67vCYYBYTlALJTGIH4N8uG6lqMm8ZilSeCv4rqdu1Xp6lxKAa/YYmUppMIa3wduPOQ/ZHD
0hnDhlOCol/zUWv+lb1+aclDHaYgRLA+Sez9+3HCVg3T2s3DG/QOSuluwEpYc8wCgvg1Kb9Li46A
lZUAythC8eTfkWqEK3R0m+ObFEKX5N5ZYrMx3RJr8HNuRrelsCd2MVgWYaHtNb4+XV0Jyb8AKGZ4
kxUm/ctrYMVLEZT59aFmCVnuUYZLRj04RA2srSi0lU5a6nBRxP6W045b2C1Vh/6sEk9KfqJJ/3V3
9Wq4dPKxPRB1NWiCTGIw/85NFmuJ7rZAfc2hctp+sCH1r43kpHJp5l7uGNzZY0NJoTtGPFw3QQFU
6UoWcyG3ML+K8s1OvyQqmkoz6vhmGDcVEr1QB+OIuX8N3cpuWqqG1/Lhi0viiwzgLDxqwlJzE0AJ
N518qyh/6c4swvJXJf2Seg8F8JsrO2/2gqw8oF6wKDQVxsYkcTub5bbVytZHNChLH8E4NOI2BIfE
ofXYhfGmVAi3oklpr6VRr2nY81HGqht4k4Sg6Th9eeuqpu/s4Pn2TLNJjwK9QJC8No+DIO04Pp1B
wK43+auk2iJCf71qXCpIsKxeRvetkppF0inkcidTDpZ6/zj2yzZbxz12kZgU+ppdEwaXmiONyhK1
3GVL6z7Lx1P3boz10sO5SH5wu2Ix6vqmcvEejOFq0dg1fNwQtdoRxpsUxEXnd87OjKp3rwcrC4zi
TwLNSBafEvXBEmnEQ6msyLPRHlg1MHmbsgU4ef75e12bmvnqULLC8BNNP44wpBR/r5s3iegvx/ju
53E+EUpfLqhv32B2QWlKl4q+0JlHJb9vkr+QT5zKPMkpfEvU7AaqJjCD5b/uiGvjRLavErIKz26H
O9QMJ+ucKGPSmxLUTbochtsiwyAp69YiSU/0p/BhG9a/DO3e6AInjJF0CilK8MtOunbXzhvJ81fR
Z8e5otSu1BSqfkQ5chK1jyOgOPR0G8lBjMNzRdsgC+NCXlRNvkzzmmNWXSUYgfmUcJM7AW0EP7dV
d+36L+NgYvDsOa5ArXYDcbsEvBv2MPzcm74P7Kq7EiooswPh2+PPskmraCH5FexQI0aqNnoOcFGn
fpX+UVn1ehs4rccmGPYd4n21sVOhdHrWQxs/9kaP2bTXnlzhyD6ukVUAolNraz3M7ErEbCj9G6ke
nhHPvoihpIhhfbOr8nvZOGbyn9JK1x7N/QyS7hCMm58X2PyW+c9raZOgGlwHHQGefw+exFSapAST
MuXpFC5c9ZiQF3tkGiaiaSQ9bfsQNg8wqlAKgU0CjtHmN/38FOasdvI/TzEl6xQnVPgH/z6FFqPt
0CVtdkwQF0vwcTPVgp7TiB92rJJcY8SZbBrhUJgoc3h/OQ+dIqypE951On53nSMbjwVGdJ0IrAvJ
XzPYyOFJjOCSLjW5X2U9hkrdMhWxL/JWDSRRQaqWOieQIm5l87HN/vRNcFcnHaa2yJqlvxUDH0pl
OYTuq+T+6ryDKMDCqjAwLTZifptONijYN3UHK8B6/pyX8crSMb5F28sKkR5RK6fphoMrF3vBaBHv
O/f6vkpIl1PVdsM3K3nyAlZC8Jyn+rI3D2YKoM4rl6GHAXhkHdsI7FDQn4Cgm4uCIHNchlq6/nni
57Cm2cQDNfh34vsCElSuxNHd+AtBCdMeE/x5vbUY2Opb262a7M4q1i7keW+RW9jMexuYxVASLLjG
xu3NqO9aOK92d04RlRGPfrIzaWjlyx5X9CPqC92NP+wG/KbWWrpqhL2G6a56DKPHHu9KdS/VS0W4
0/I390rAcHG36rS8CV2mAtDsgC5HWcryxktPenKaYiaT0oRSuTdZFa2nWusEOf15Kufp+3+m8r9D
zh0KWi9zq6GmxD0549Vb2a7oeKjYTBdbeFFXYuN5Oe8/oxmTeB0QBqSUZseR4Y1JJMMkPnURBbQ1
pKAieoy91yzKJmGFQQM6z20Zo+ZM2FAU7t7rqGSV75raLDXhPe2wmAQvaRrKlan/rFN8u7O+PNrs
SPGyRG7QbdOO/sQur2xRRUzGu6MSrGBOJZaT5+gg3fpICjZ7pOmkbIpiu/QlEzCwhAxt4ICYS6gz
TUo0VfpiakgVacZeNP19YMKTNw4iaZYwoiP9oKQfqILmxQq5QpvLxB4NY1/0/lYI3vHP2qeSYTeY
IHb7TLAb/Uhr1dgNTbHrMozSYeEPrbJNkPr4eTl8onN+moVZ3OyZTad6eqff+gcYvmqC7q3jGfvk
5Le2inDbsI/20c5C90H8FYO1Ve7ADHOMoIkQYqxmYlmu4QZ/sNPE8d+KLTfD1PSPb/2JJWRL/Q6t
B5Q2xVd52Caw8/FTvPIK0xr66RVmQWlgmXWbxqZ+rJV0ayF+XSavtfJh+XeddG/xUGHr9ArC3AK4
Q06HQnzSkjXsZ93Yaf5txAWvDwedT6/hlSkNW93wEZ0/aOGz5+0lwwnlncCB7e+l6G+KfWX9Jii3
mvSrFZ9LY2tSIs3jtVc/d/V15ax5p/J/dpAJzw+eHUXQ2dsNWiNnml7oRwq+AvCVjp5XLm8ta7SB
ietYKAerpNG3ciOt8iUN3W1RjwuhtJaS3AM6TVftkD6VjfCL37EeUVSLaveUiYmtGEdXEzcKQmqu
1lNVhTch905MKTlLjCerULe6idehkhMW4Omi4UqY3SZ6uJ+aXzEVPqXCg95H80Y8adSTx/gDb5tU
TJdV9Dq1zqtMQFncvxXkF4hYaS2tQy3ZpcONERf3AHj7jDYlKsuN/kh1vaRSq6suPnU7zavsNix3
5oSdDVLHLfQr5yDqXheXzX8ndpY31Ahbo4IgKUffc3xrI6Q3rqHuUarWsqPnIqeCkkIYLK3grKM5
1oYVFirGqtUhOOnmwsNjuRleTErGPh70geKYneQY6bOqTKa0v1UEcwPhsbK0heq7f3zSjHGUENFA
fv00RhgQa+nSLd5zY5K4WmXusTReveq98aVtKeuI+gnLoDMWcoedaGUupYI/Nh+WXdXaBZ5QlvQ6
RudeJXsQ79U4XCXhbfDU0BxQ3VNr1baqx9vSfeBwE9u3IEJK19IdBEukcOVNXq/cnVWrLrqJaeHd
jeh1a6e+820fgYo8V53IfO7ixxQ/hcloRjTOMZoAwWOMpZNUgcHwlK0/9MtSf5Wqt1J4CkS8xcD6
SMmkxQJyAYmGRj2pnWaHeO6iBmEM9COQnVHcfKuX7aYrpFUS9AsRqXpSgDYXUdlGFUy4m0yvFOXQ
5OsCA1vzNipwsLlHhqPvDrH1GmJDZ5Q6mmM6jnd4PsdP0h+JjnhXuU7V8keNz3L67OkZ8mIp9lQJ
Qljdsi8h+atIRci4aSLVEpGrDoiKCH6w0NxVkW81wPy51awk/0PrHjIXoDCGD/FwttyVGeoYX6lr
zxNPBg4TFUUE4c/0XpmCWM1QQgqwSK/wyRFRAwnyDDHK/saPG0fk0AnjR13+M3ocsOF9joj2mBhO
GxCINx+t2ztlDDsyO8moN9Xhm9QujLpaixnI6TFYIWO1wlLhnOqoYxh4XCxrkHrWCiegvuEWcSTd
iZQVYstWu4xRoottJXE81c40p37U41VkrSmJpIMNLVO3FkhhJBhgpWu/XrnGRsdq1XVYXFK6EQO8
vIEHLwLRZJs+U4BdmFhapPlOi5+b9hj+Au6qOEhfvY+IXJppvDEzy05V4ggMyASXW+uPlUZrGW3n
CKUXX1bXKguhktD80TZRJdp4Zy5GsmlJZGOhrTGoT33RHDrq8G2cbjt/IBrFH5VlLQX9yip0xyus
jeTWp6FON4pU3efjoW4eMYQA2pdMCXtg+xos84y+iMi31qRtZCJUN9wqmjAuWt09Sp6A8U+M1Qhq
aZuWGF3Ky7dI7Ry9yxajDwfd/WjRpxvZ36qi2wlifVL+OOVrAbexFLBWJhvk6qx3iECdg+JVqj9q
2HYC3tlSgyr3AIaiREskPqSYhLiKciNiXR2Io5N3AkQSTHBHKf4rZB4dq+TUZu2p04qnySQtG6Il
Or+70e8fSw3BkgxUndAjZtJB3IYI0Qa1jSpH1Zxyzz3llr83+48oRAmbeEVBgUVHn6Z2xaU/VYZH
mYo0ci5qsraEbDWJx4sZvlc+naoS7Yl4nVn6Lu2royat5Xg4DcPZrRBv90gUstau8ZfsoSz0kvfU
jvKdmShLCKhOMnSYDyT3RtrYLqbXYVAuIw8oRei2iK534JwzYZt6ZJPVtrHIifNsJw/pqSwqJ0Sb
xeBHsDYXWcgp6p1MM1n0wtaHADKtIbiEMhGQmPvbzgpvhAAgc/WiAKc3hsIpnV46lskfvYhspXmN
8tQ2VG8dxZbj6u0yaYpFX/+xoj+luDc6MBuS+GxyYoXNuJXi10S6Ry7ONqGteiV+3dxeAkpUJiLl
SntKVcFW23Rn1OIyTbA8R7hBEjdG/KS7r8N4Cozi2JJBDzG6TM1riMxc1u+1TFoZSbDyggbCyy/T
+m20N15zGkPvkNTDoU7gz9TLOg7AzPwSiOAK+RC5qKc9DMOJso9dGa1jiQZVJERt3OdCVuglbqzM
/OMp9cKTVbtP8KvOJVuCB6fXtxZRc057Psetc2DVRLV6qPBU5oKWsCSm5aXLD4qYX4kV5zXWb6HI
LP0NRinItEDWjlwPSuXZJdJBnUhV2VpVxVZUUHw3U1vl2xrUmftoilSuqcZ8elh+j/b+99r+rN98
6TMkUlrJUuF5t2OOM/PB6FdjfkTpFBWxF384gwfHDpkc2V9QbC1xzPZwT3/Qsd7RjkpwM+ZPMpdj
vyqTNcjCZTgeY1KTtwHKz6b9qBNnxCsOnxmRKOfFw/+8b6/N45StfnsFS57+MiZPylmJCfNhxfNb
AtZAJFflSQmTXHr06m2h2IgmAB1EUF+9kotZU0Dz07CzhEeKSjMVh0o9GpWFPuZN1ijOgJSoRmcE
MRd7IMyRR2/Z+39q2c4Enqtp6CkHRJPPhlLbZofmP8Q1KqNB9+Zqy4z/EFmOhU5YLqEFh/ibFZlr
+LAyYjBKckygQlmrKHiutZs4R5EMUyTf9+zY/W2E937z3K29+K+E/mmfbxLtj0itVAzvkjP+fiud
9cw+yyzBLtrzRKPKMxwwXdkpopeEgDg+58V7ID+OwrMrv0acdqgaFebDGBe2cdJR1K9BMMVIdA7c
YJGL9hioIqvluiCsyO8LA6tvgMmWvPLglsr9uwsfbtSe3GjSGtZ6x2huTF9axmgOyubKMugoQmkX
XoXw1KRnVADs9pqMAZj7i2UmDIr/J+T/VGv4ssSrTjASKjfSrXwLjqFpVpljLLqjSWOnQkgfOTXb
WAYIm+1yikDKAjisft841SLblXG3uAGroC3Keyzvi7Xw4t0owiIPz9j/5OjE1tpWddqVsKnAORK+
utTx1hKW6eo6geol2e7y5qxttGCZvEXWMtiBrUBSetUL9rihTHUv3SjozkU7hDbbbTE4PYQTPId3
PJ60qf19Ja9k1B0W0k34kmxG87U5orQGDyuL+P/y87gcpHV7wBHXXMd/UFUbt4Du8sDBGEvfC9of
wIMZMUL0UkROlK3MdtMU21HZhL+U3iE6G9fycBZcBwNzxd+20SbwP9GN6k2yFhwVvTkoebKwUTOu
P5pQyj5wlN8I8DFbmUV/0liE46HztnVmTY7JJhYrXGOyYyQP5bmiyhzeafqHCYqdoH05iFuRihMu
jirS1mFkp79ThA5FfOiH5ZhueySToz146EB5FiLuSQLNzfBB4IMm71oQ7fqp3yhP1bE4ZjECsSCq
iB7teNX/P8LOa7eRJFvXT5RAenObll6kJFLmJiFTSu99Pv3+WBsHu09NYwqYHqCrVRJFRkas+G1J
5btrZqiMOzuf5vubr6tnwUsfkDBSrpFOvlo5lrUZSjcaOUl8QbatRXAbo9zozeQrTyDTSB1DnJXT
A55Ye5qAIvfkkyAW1OedJl6V7Nmy3sQ76hDSeu2r0zX+Xho/kraK6ui688tQN1mzT41dr3jSdK6f
YDXy8Vt/bg768DLnG67UoXybsmt/Oy2UtQuaLTnFcwHsCRDIv1XWo9Kd8mRbQfiFDnwo9TFEO59y
tGOL4dfyx2i9UUr3Mpt+vxn3EmXwxNREv4zK5ff0+9EPf8efNoHU7TNa2RIbPFHahPJeeMmWbYOI
R3RqUuwcC9TdD+kPyTw8p/1nnfjJtYlY+i6pwxJpiO8q+Zee4UnzFyNx7EbzBozJbjcUkcjRBsus
YiITcpGSq5ZTZSCFtsmivks/qTtwpEB41y6qC499QR3UOYWTpg42ktNa2IEIFvOly1RMM7tuSSCm
5rQ6jh0jty08jrz6LDCf9XP/0u95JuhDGTeh5sj8P6GQveRkV4p2qo11SnZTuqc6qXxMaDXKvHk/
7kneoORnLxObMVebWPZMwRaYwQV8pPAlh2ra1N1T1xC8KZziKeLNW3vbcohYt7NLcskfBt6lGHDT
Fxj38MD+srzY9Ats5Z5SuTwdFA+roxf7LLicrNxNdonHU8rsOGguFwquD/MlUfx09hfNHdVN8l7n
F+0TWkyq3W7y6tHXkAlrLrIr9tjumPooELJ7SxqO4xN8mHnm/B8H7klcbNosaCgs7nvPqrb0q3ma
8KbQG4SuFtNskOtXtg+eh5HmwMztn/RkVyWvZPnJnqU6jbonMTSN9rQAGlS4CsyZTsIV1fIr1V21
Y2J4RfQtj14rwfx9r9SXf2r4BAB8EPxGu0J30EaE5yEwar7yF67t1REs57kl009gM8WzQJ7s2D7l
ektPuLMM7pIrNqskn/y0IROu2uozqFKtexWPUWklzqisjlS8LhoswzfKSf1ZEkH16C0Ettili63P
vq56lvAyizVwmekPJKCNdrdNmxN1QU45cI+4odIgc11VvicV3QDeifJKGbbUn2pUewj4+k2z09JL
89oKT/mUOym2dNldXiUO73A3tFtVYWINJvoQ7bC55Bzm7U+q+RVrXrbZpZ4SKbazrf4aWUE22r3m
C+ZTd66mE9H1ZDPjczfk50b9runLSS2yYwcLpadNDgOEVqBhWJj8mgdPxya+7WRb9Rf3sBzaexh/
9lB8Ni8Dw8Oh21t0sNjDJ0lwzPOTzVshOemvyGfHO8PW0YU3/6rc4m3mWx7Q87dXomNMuxdsw2WM
nYAY9lBq8EsH7aHcJh/wouYloYZIpuXxNbzigKjtJt2Y6VGHzadJDm7d01KyNm1hq5yTT1neNrmr
kM+qXJvsUe53xhESXv7qtX1uPeWkGmku/iRMyc5bsTV+ZvLp7GkbMrGU33wocvROS7cZZKu/5Nc6
eaU8x67VfbhEdhL6KjmnEbmWb23+SPOA7ok9WJptZkwb+eyYmS1bTxPLintQ5Jp7miPzDe/AHMwS
V4ONfOk8KGnVJ7fbsB4QhsmHGNdS+p5Fx5ni27OUnjUhUGyM/twnJdtSHjO8pMuDwp4j83b3vTve
wzmzS62eepnaBeLMB5eI69DDUhcDyaa2UvrtcrIejAYd4LuIvzsOFsXTbqVwlg9z9NRl8OM2jpMe
9R6Y/K49mZvE5Wuowo1FJ54e5tpvVrJKA5ktphV87bmo3DYNrMoX6o+JBPwlIEBd3nGW1uAJW+iU
Y/saC9tOukZgKa5eu+meXEmi8B+ZMxNXuaIeTR5AK4V9V7ngMgR07jPLRwJpg6pN+w1mmvrX/SXl
R5ogS5IattPm3iP+yWdvkrPiN80Ts/Ha2R15UndTGfSlKzJCt8MmPpYBrYxvDav3SXvrAaMJQk6r
axqMqQsYndMgsBzojLIST9tC89zXaKC8lYZHJGpPqDS6b91BSCkTy/iLi3Dmip/Mys7gqb3f3BCb
3SxX8MPkYTya/I5Y2yq0VRn89a6IH1TMO8HwgqHRAFGog/iXYd7q9/LkpXtypW0xdBSFTcRZFY8A
2A0/zzqDyIa97SGd2NKHO9rEHExef615YvK9+CJsymDU4OKOEh2kL6q1T4/90SKlubZLj3wBK8UE
tdVqXyHk9WgBWAbNC78D/1bsu+9QdlFE5stuPgNuRfRY2LqytUSfnNZWc9OdMW4i41LVHl2to/Bt
TbuEkT3XbJE5RT1NyoZPK1O3I5Vu00ZwfwxDsqVbBAeZ+ixw8UX0C9XJqVt1OqJsHQWn+6HkI/q2
Ih99quVHxq4jcZlUW3M4ieCILJnqBnhQsq9w8JJQGV051RTXWgKVc/8e53tWlKd7D8Dk0Kl2WcLn
hnBz9BjsnELxhNzrFzcRlk1lqxJOS3Yf7VHQ9ndGAiOa6Eyf8f4lB6Wkp4NL4sJIUO9ijgR/eNbe
K0dpndGrQjBt23wyo0erOJsTwfWEZhGA+qa7VAc4nECZDvD7UCznyQdk6ic00dy87fLSXgCs8ZQ4
sov2uUJlsmkdNhRX/w6fATOjneGQgyi8GW8zM6wXneavkswVdB8b660VNnNCJXhA7LEyHSNiPDaV
4qmfBL75oQOKKtYbgcrFyRlcxMbXjLIEyVNYvQeqsS/6YzX4nRj8qK9XJd1oVEE6leQ0IQnVdvSA
v3UMH8lkttdgBZbonfV0Oq8259TgTtzlUGXYtAApM9VYtkI8dubkm5wV5QiaE4veWn5GcMnWVvWz
58kXm83sBIOxiQ4SAnTDzs5kjjB52goOCW5e36Kj7voDlV+lI+6qn/7d2opcBBdvcGDDJQKdnYbd
YtcHfAgyCgmcUni8xPdI2A2yKzlzus1U6nI4CVibmc85S7JavRdmpw04mws3P2WTPXo5qeE7LZCO
s2qrl/XJcmnz3bfzsesCHrorJ3qrnU3b7jkOdgZaHcMrr/Trop53+2vBsOlVLxlXnUfgH7PeRU8R
9Rou4F25NZqNNnmJ249vuUflx3kG6BC+mm4fgeVBe+XtHjurv4Ckk559WjHrKSfVuNQQeILT08dj
h/7KWXfWmquqbFnPQMfmZ1ajlvBKzZG+OwMfJ1uFMG4qv9gKH53fE7pnMFd/cFmbr9KAnZGwlX3k
pB+iaWefpieAxFNZgSUHY7HCrGDz4wTVrRl9ZphrsOmGB0wkIJ+tp28OOX0Ajmw6C1ycG33y3HAw
Zc3Xqn6bNK0bGzBGSpePPGRptOnkTWvwnWye/la4FdVGjN7yXxwfIqu1UTaj4XXLlrCY1grIDM63
SFlIuGmPOel/F+HZPEWEY/vjsNM/5Ow753GNWcTnKN0XTtM62A/ArmeZYPGH+yEvRW7006cBATNL
9xjdBiJr9OeK139d9EAbvcR8y4hCjoJ4WyZ2BM6/U/Fi2OGlyLbQF817+jXN7kTjReH0DP+O9bSv
VkeWjmq2i0mnixQa/igHbD6jt/Rxzj1sbWQCCeyV825QN/ej4HskAyU90VU92etVU3c5oqJ9rr2w
on4Rnb2q9qIFKTGeoIXp23xmnXwszsCPcawDf2yP/m3InquH7syxRzehCLrdPawOpV6rB9jB/zSX
Fc2Tv+O4QraOKdTJj7mHTF2abanylfKAcvmUhy+LX++K9inrfyLLV4+1O3jtKwqcv3Cmd1r3P7Ag
E6+Xeu+vFJU7p/oPiEGX4mIy41k/NkAhGkWLi1HalubJ46M6OXH6MObtQ2u9C9EpYkrVQ4qqlUPd
dhwbDNbWK9u5VDIUC1/iCjUJ4YHQK9d3eX3S4VK+puY1Gsl1jjdKVTkI3VBvOPN6SJVtdzdosKcg
UYdVLd+xvznRWB4iA7QTo01jXf77byuZ//7raoomKqRfq+ofJKrWR0NiJQKqqDVzLCRwWtp+yXf8
Z4DO6VPrfYwDFS9L0vsGMKweem12ksHVCSNPB6dLkf7dZaPF4OcjV5jaYO5UHSgRUfrW211/j1lV
lI1ZDr6utPs4URwBIrVjrytLRqeGE6KfKPcwAK+/chmFlSnudOLbed+qkcH8M4kwdbOgi/bclu9m
h01Ar48ynRMqTnpZi9zKGPjnJPYSrIe0eFP6ay0nV3GVMcLig9YsJ42HbygsbOREz7dQp4r6gCtG
HkqvCZHDJNouX0NPIN4/gvKpVRZ+DNg9G26lbc0cfq5jf6ayJcYxgKPTRWNXLD/G+nslr4Xshl3H
MHyacS7rYfaQUHIQDtVDWn9NPaUTouq3qua00NBrMx9yIvrrkLJ1M/J1ZmrptRGOQ3EVyn1OW4IG
iSintCOoF0KZ5e71ThSpxkyvNugsN8dpPrXx7NVgsmlMqC2Y3sYARL9lq8YTqd3TBUoF76tdSvBj
q8EjhHiDt0jI152mXnQbBKN3MBS7g969Gyv3zny5CHOQYQEn8O5hBbbuRoAwFShkulld/SAP43Nj
su9wxmj5Lc9blOyzF4kFuGPipmy5RBeL/UmEPZh5Ju65End9BmTNUJz4fI1v4hrtZRNNFf6D/CNX
AMqqlC+ghnMRmcVkx2Q4KZeQLJ6UTqlNMp7LJv+LeEr7V9EuweP/b/H/QXQbXS/NYp8Yx0bmmi5x
W8wOS3TJsEUIT7zWeo69cjxVXMOHNnbbQbF5NtMBg1UfrNpToxbkNaF3kUonI1nf7L60+HlRn3qt
hot22rKCU/VqvvuUbCTjK18PZseRrP8SrWuTnNYVO6FM9tGItIKyGMHayOZ7z0BcpR+zSbxWuq+A
F8yEdAk+5rY9JMNPUlHGAVPLlT9BX1tNsRfjDu3q1CfB8C/g+J+Zu//LbfzjTfpDiVUlppyJ4Uwv
lMYYzIfd/BTre5xSmjAgbCNGVaVzbjaEu9XC1rN9l0+QqNu5+5JqZBUiXxMfErYwVGNlQfAUCqD/
vo39lp7+56b9fx/kH/xLVaup0UZdeeq6YqvpmBbxJs6syg6utjWT4zJVDoorYFHLU4vuODAzRr1u
Z1RPjLIYXKh+mtJtmN+bNy5F964ayhm5d5B+LvRmLVm5kVbLGflrg6pinimMx5mLk2hc85k0tflF
oxwA26BCbJ0hgIoC/NSrGCQJTy75EGxDBrqQqSW+cHYJAEqWEBwrek1K6EnqR6psBo47LhSml0z5
I7fNpZ3fs0G3W7H2w9643HsM/5Zl/jv89z/fOgR2BE2itvtTQBjLPJ69oOeQfDp6TJPHHOIjNfx0
JKENH7kRbmV8vpU+uPf2L/YzN+NDR9SwNAxwWvYmS2QDrOd7S1gcXe9/ZxTBaIi4nuTfhoeluSZA
6Pf2sTm/1BCVa+0oFdcG5gz0XwbvwbxWt2HKHgU2RxlR/Cym24UskRygP2YU5tI/XkSJApYY244m
2lr1vTZcqOrdiCaa+F88EMd78oSSZH6alhtrnJ/vBellZm4FrmyjmbnanQ5D+tkv2d+EuHeS6L+9
kXfu4h+DQ1b1Uado0Lnkbk+Ec95Ns02LFFfFG1vv7olXSsdbnOdcGY6jitSZefXvpbj/q/n8b6/k
DxZNK9eOyEXLOhV4NNV1Uye3fnLSMyuM7MJc9jeThr7jBXVelXDyykB25juZLUYaw+OrwdSZXEWQ
2sarj/6FGQQpiw7lRMlPh0yJLHV2MFZ5CYttFZdY+2mMzpFGogYMFIyNlxkm4pOTpD8O4m6Ub3cJ
pzbti+XAe0pQjnIWhhdg+cOcd5sW8LnKEa18GBGSBwtp+VhczVh55nQIekISk3n4KOE64uxzWNrA
rOHBMdbyjUnp8OM3MNHMeG1T6ARd/pwMblyXPARDHBytJn9B9grA7MX6rQWho+Vu3G683mhd+U5p
w8Ua9/aqTyjrvbreUWBbVQ9LYewzngS9fBC/ZKTrDCa+gHc4NMpA5xYeNAJtRehDcDEc2x6IkpiH
DlYtkRKME9o+adoXYRadiIyIQl8dQCKlKoh9PlTcr4TO8niahrrhCJ58Y8qcnrlnVZD7oBauah+C
TxW3I7mXqXCUpY6+LThQZkqror4htNtSIYliRSpzhoKTeYwmbY8Av0gB7IG965ekfTLXT2Xa8Tem
RNlR/loY70DSTlWdqoW6RMg0vKrx5iwOz1I0BXe4Oat/WgxLOpBtaE4+XtlHkQVAjij832tcUviJ
Wh/NnZ7jbHrruuvADI/Hqogap+V3AHKbzEubPMrxU6l8qoQFZEviZyJbGPnMACyR5qzCLwnWJxXR
fL4Kyb3HaIWl5BwlTGCOGUaSF1Mgv3TQyzdRBM7gXTKl/kuSpU9hYXYUb3Fcnor2UaXxaJQpzlLG
DX9Kk9ihNO7ZyzR+MH0o5gNOlafV8o1ouSQa0N2sQt8s+mkSXxsSHgmRczoSNsmkGY9i5KWEg7T5
m2ZdqbWw+Qmkpo+ULpZZcenlcjekv5YyeieShaP3wG9eyfQU6Qg4Mqqhpg+SN8gkLuR3oSo+p7Hb
K9XiQbQnuDO0eN0gjQ+2c9sjySIh/Z6UPnGxWmTkPzmVX6HWmI6cKnbflIcyt3Z6Jj+nLmo1UnwW
8Ws0CThCrFTPuh9L5a4iqkciAWflcymqxwiIbHWF4aekIInvjzXBYj3UCxAtXVAIitPmNhXvycr8
C5LeGW/35NHi++68iE6NNbukoKiMJEUYMJEl9SYzwMOOFhPvcOLWlUeUdb6IWoGTdnwe9hEfJM+S
o0C61epmlBwSkIiUQDXDFjEqzxGMYjs+WTk5qEbW2foyvVQMpDW5Savum9WHpjJ0N2llN0a/lRCh
chspVHNTgLg1aguU/DiXMKMNhk7z2mmDJyiml3LqVHyDOc+dfpH2M9EttbWf233ZGkHWAKrg/hcU
XrLG3R6ZkZ6J3iLnAA2SJ2dfZk/cr5471MXbmnqtiHTRkAgtMPwzE3iCgGc0L6b8s4ANdXSM866T
3Ms00Bcr/VqZs44/KSxthmxHzR281XylUV/DgpctAk+T8ljqp1Q9Feq2PS7cXkMCVCR3gPOXhOws
AlroS7OlbmMYbsZU+0WhOXqEb3uK93N6i5T03ClMEXetLjOllsQwPTVrp6+LjSIcwlHZpaTittKx
e0imHvox9jo+xWkGCQdkwQUupwHddda8HORQCUr1yMErKkUCuiSe6oaWM9opJn6/2JEX4N9YOFl6
dVNKsFySXoMwGbb3V62yr9aPmiXaqYlV2vSSyQR8WzZ590GsyKcE2ZqtQFJr6ozS4Kp1zTWdRthC
wAOz/t7uJAz6zBn7nqCpPNAXwWnbqyb7CYppLduPXXy0TD4EixsOnhadv80BIhKiUIgi3oT6ob4T
/qxsLesfEotGzbre3TdSA3THcKS/uwP+Jk3546Ic9mEvtVZXPTPc5vbsfnKGHEiTtf+WK2b86yDx
DxHMH7eSJET31i26clxVr4UJAgPS0oXszCdCJJcoc2LQqqZY9iYiyV5RbHNZESiubiuoG7J0XWlV
qRXhdcItTdktLTyVYrI0e11U5A3rozbeNJ1xvDQC6PRemM+ydCcvRyfJNT9etxOYD0LuEM7PanIo
bxhfxO0mEEGjSK5g8roeKy7vi8UjVX8MyAUGCOOVkaAR4kPeAB1kqmsWDcvgFaVtYfK0hh0y+nIz
9nQDUhcpPd8PATUJqdEpYzbeZIDVjg7ZPRGgIUSvzZBpD+8dAj2t/ls3+m/b9X9MSf94m/+41zT1
oFiLqOrHuJYxRqVOG59idAZZxyn8PA2vC1TQ39rG/t2u9X8/9U+RljUJVqJaunlKBT6BwdYMIpeF
8IiWgxsEGcHfVvXdZDUUp8KDoQbp9EaxXK8vfwG6pH/V0hAWaqky3bDYRP7/ebVoEjlsu7o8SfGH
MGp2THepQCtsOF0w7I8wOUX5znSdVH8JEdX+TW4lS/Jdtk/n9X/UJ5Gg1hd52WMWQypcrNdJbIIB
AmOKaxBGXJhIDQVWliwNT71EoaNgbtsYgpA07aiyAAMGJJCsZr8Qn/T0eRKflOQmZ1S1xSc1UmDw
80jfJSrqUHl0yLhxsvSWp5spfGjvyVima3FbW7VxIwqpa86HlNgY+GbLGLClMV1xLTHE+mxKxWld
EhwQpIKNTaCHBKmjiJ8LNEX3SCa8MFMB1SJM8bdowZH893vtv7pH730ihJvRg2f8GeuxlKFSrWZX
HaVp2E0IWBPKDwX6FJuxcNYU0YJlISCq/XY2fmEd2E5M14PUBDNboWoQy8WDqTQX4hiq8nlEK9Ki
Ussaw7daMnQ089OSOGVkTymtjTJ1QEptMFCJqbdBlUtOxLGG/udvS+/fdrh//lp/LL1oHk25SkSB
URSeEP2RWSBBRYsrjhxuKaHzBROEscM5h6/4LeRBNEyBQ+ZvmwBv5L8BoP98LffX+s9rWza1qbBY
jNfqq4YxWjBIpYc/lhcAu7uIo94rYs/JetLob87yvawSiojnA0DB8Ook9WSZlzYg4kiQ4uhLYGhU
+eDzXWMi8szvCShiGfWgTLUgloeglb/lmZxCbqocegs076yflyjdsKpx7oXUZM4/SSbR840lD2bG
WlALQZrixC50aGjO316D9hZe1xRV8rSLBmSyxIrfB8dxuZaKv6L4507UrYIdp7duDN0Ke3dmQUGi
Yi9aBLNkMiZm9qYwtxfWc9eB6cq2CAHbb6Qovk3dlz6gPEv2xYQi6mWOPpYGPKodDtb01QKKJV+6
uDi6/Gsxy0uqjhtyQW0ZM8ba9Y5O6WR9sDAVLszXGs4MLXrNIHdN+YJjJu0af2QmKH8V4kf5rYqk
aA3XOaOsHTi4I6tPmEmch6rkba4wCbRkFlDIujKcqJx4yfhjCqY7jjkKs500ncT0ZcLVqYPw6vOl
RfZlhK+zmLnV8LCOX2PxWjOsadouMzpXIH/a+KAqjkxMriqSsZdUHIUVDBqqsqT8AI0vOaw6mUc+
KfbjeMtMvDj4EqwW/3Z8U6yLUb6LEIXqgh7IEGDnTPmYM6NZ2pfZaV7ac3D3j6mx+kXO/Vo4Wtik
xbecp8qI3nqpt+Vw9vuyuQyM07jmKMgdN6kh0S1r+Gr0ugixd0eLQYN26vw61biToXDb9IAJ2O8r
jQzDL2W8Ffz12AJA4lK6Ktuk/qiqz5DVJXB01wmETLtdR67Iuw47gC7dBOmjSGeEDoobacuxU2Si
nd5IRRe1S74AI3flxZzMt3tIJ6n904zyl0UWgkRXR326SeVgp0C2lfaeNh8tDLQA+Difk9eyuFHC
40+YF/Tq3AyfSy7bCTD9nTko1QX6ut1pxPRp81EoukDDvyvHP0OLIEfv0GQ0VIvicDGl+DHBZjvK
P0ZxjGYKjuvbmqI4TDS/0JEV9tXL2O7F7D4LP9PdcGrCXyabB6/S0ZtNbUGsZaCT1uqqzQLLQqw9
CO7Iko56bAzPWRTU7C4ScQwJVlbDUF0ZY16IaddoZjfEoiGqHNEDJghpjf3+DkUp3xgoGFiOE/Io
UUOEgAS4inoPGboTda8Sz3WlDT/I/Fu+sRmfpajfa7Q41gqq0dU3ugre8UcTPQutf8kDPdGp3ARd
2m46413UEPuw8HSh90y9fC6eQ+U2CgN2KHQB+abo1qCHdqsY7hQdej11qJstFYZtUwvUpdoobetL
kW+GxrexIsUs5n1f7QtppoYsOnJVfVaiS4F3rVohQeToOx20XdI+C3PmFXLKP8DuHZSONr00A0oM
JOF19hJnqBPNCA0g6JylRZHbFRE03p05ST5EQX0nB2bXlqKjgcVp/XYS+48uxXCeaF48UJU902T7
OGH9smBR1/lbal9qylbVITuWLXjH6CuD8dgKCh26Mg0fFbdFkhFywSfgeZ+XHYIz9XlM/Fqpj2ol
P+ucgGjDC3slcAPHjDLwm/MWmxWzP4AqpHGZMiqEx4aNRnpfquODyC1Zrj74c7l/TUkoU7WfmeuN
hWsz7tJ9WkR2saTuGB2T4trxq/w2889oQ/rZFXFDqWDIMdDi+iJEb9b41XK/MnBLRM2rSGX3KO8m
Zl7ZeE9x/ffg44n0OPbv3dS50pg7p6USCKb5XErmcZSXCTGgNFrxjN2iFGtt+R7lIrW6h7qO/Clm
z+Mqq1u9LXU/Wo9p9i70IgACsxTahMpo74DHNmHZGJHqkpjuDQqWDWx3iFUyDHHLsNe1oyQ9yFz7
c+k1TxDWRCAt4aMMsIdRTkgV3xySHzY8MCNb5v5NUBR9OPekkEg5SOnWkE2iUSkAeUsBEVrUoIWg
O79L7QzLjvPLaj0po+zU9BmvnOhrQ8/4oG7X8hVoz0gENHG6UyKMUyB7myXQrcwJo/kxskjeapR9
XGUI0DH6WAslDbflrlZIpoD7/zgp3irkwbREnAX0a2rKx2y9Vdm5lRXg1eStQNIoic1Oap6yZnbE
6NcypNc0ah/jyU8yPGGsYBNOvNjN2kzeDI3xqF5mWbxKbUL3exOoPf1Cgt2j1wglwMfoVhVob1sg
uMqwleHVJNBZjBCB3LUrWSDhBhvJlCUL7qxWc2AwFippuY2wQIvj/NbrD2Y7nbueuvoeqYCivxhZ
eukAK4Zd1DBThE+6wMPB+FtmpDHXx1x8jdpb0t8mFMJrtzGq1+Y6Sp8lBNHEURKHlwVshgkRxnk9
rADwTcp5BTihF68hXr11DR09D8SB7EGSQMagDPONwH9YmAHD8JeqfLWqnxexWxeWb6X6m2CHSPu6
iUZvcDqBCA+sNgLuFdOKj0a7aeObHr8azUS3E1gIsbKMqDR5cRGP+iAqzq2GY1LsA/UuVa+Oy8AS
wHdLWu9e1CdPUaJjOHwrWc8yrs5ZNDpFfxkNzR/G7qEtv7qBDN7WMcvixLdyFa2xy5hlPKjwNNqh
VUeHh8PFKsUBxUZe7DKlfzEMxYbOoU2GmzAHfcOXi8O4s7TZ17L5W9VVOx6zvaaP16jFn0fdNd4M
RwUwlrsDUoxe+JCW5FoLn/PUIDtwK3jdprNQkYIrT5+0eHjR1F/TtnHFsNnc/TRGelerWl7NwToJ
iStmwlFbg0HPHnrGgIIW8yZV0L6Tc1N8WJCCeUWslnqRNb63tBu0fasjjI+TQKnE57aZ93EtbBOL
sJs58ZW7IoBIughkrAGcrVPVVaBjtUZ0reFNFfL3sH4CBJvQME2LOwwHIzpb0bkYe1trwsAqVIx6
CRdIjF4hSBAR2Rn5KlZOKRCwUWRgPqC5XdA8QbqXj55C88CREBKQ2OL+MRFWVFjppesSga9zCYM0
T7rQ0TC/x9bTgLhS1mV/NJWTlK1eyO1Las39wCPcchHpNKtxeoILpuktnZKzgjlrLSxgNDzPXPrr
UsRWQfF6OFNPYZhvUWjuzaG+dnG40eXpxyxLf8mkbaRw/2q0awrJMOoUPuFTVSM1GCPtiPNjY5Ds
PSoW2iJDAP4MAywoOBwjHVZNRzklomFno6DmwNXXKlDFZ2tGz5SqeI+RAquis8rlKR5oZi9+i8Fq
KnC58qLxK2d9l4JhTmjsBbzcUkFih8m+g/cd2dI60QsUqsFcIrumwp1tZmkN4IOLJZVbQSPbAI39
QpRWJUdu37/26PhMseCxZGqdYMv7dUMCjGs1wlkzAP+iXOcsz09KpD7IhXZOl2GXjqYjhutESlSz
1bMtSOXznE2iizEdUb58ndCAyo60sBU0irmP16EC6REP0jxgki22ktXR5TNsKrn5EQvY+FI59K3x
oGm6Tyb180wdE95pJrTxODbobKJbdzUsJvB1eG2rHErkvZ70j0KKvErn+RDfh7zwFumuVbrKw4q5
0dj31NpvCO96KkdMfVGFDG3GGVUGyySf8gypJnKiNZ/2+oj1ULMuI5tYz8PY2qr5I/Hcim3ohNAZ
hUh2ynARVe5e+KxSnRSjRMTNtzgqiExpnrLqUES7Jr5Wz3G9x3JYCIqrLe79+Gj1u4VYM/2J1uxJ
Ms4ieUndOGLvBChdkSNa07VmO58alMFHUf1lRu+JmOHBCDciMRWiiAijSo6a0d9WdNPtkgfmKiBF
vrZ1CKSfP8ozhLsarT9ZtvITc3sNq30f8k7JmSNAQRbCVlAzP0l7VE8y1lgJBVzccHOU0XWxHynT
R5GjYsi1/+HsPHvb1rI1/IsIsJevEimq27LcvxCJY7P3zl8/D32BC0cxLMwA52SMk0wokZt7r/Wu
t7g1DO3MyjAn9F3Q+tc+ZRTK4/CqDFz5AyvtNB2cHkNhGQFxm0ApGwPbbHykytrKN4unbm945W62
tw0baT0E2alN/Sc0q/tOtR41+AVmgk9RR1locCPbwrS1PLOt2UFFhoDdoO8kbIvtsG2DGbCnBsmU
hZ/N0vvE6ZJN0RWAAiWldnSgJtpn4UQeFRw2WbW9ItnK4nk4jnUER7Jc6yEHD04RuYgRVZK/wMms
st3Q8FI+OntMehbu/k1dLN7cJ3exeHfD5dvtnv8Wbtz94nbfLJ6SxdPT4sndP9Urft3fuk+3+9un
vTv/ki3cbgm/cr9XF8nCcR11EW7QRi9v92+fv+HyW93yyb0tbf5YWhBpJJc2WhX5zFrzDDf6EM9M
7+/k29gV7kz7nfAxO1t4N+JK+hDc9r7eTMvaRnWw83F7cYcdlGiUX80ZiLs+xNtp7S/AqlxrGS75
rI1juJNTrsj7Wo4LtttZqngzvKc21PtFtBO2s/lHumlbjqalP67kM5485v4tZz3eUWKFYDJvRkdj
Yo9/pFfsTZQa67WF9atX+EX9Q/Y71Zwx4cq64PSVWRjRPE5Rean1vQZwkzsImb19ttMc/jCOHYsU
aiNJctSSHs4qYg86n7cwTp+9yN/M+VYsfiXCywaiM9DWqZyouCumwrCdRA5eI1JXAfMtZDG+gHri
NkNQpKIaGIp462VBzgxg2qleQKYZrD3xTyDy5ZVDMUk3hl/vWogoBLLch5Oy7MRxp0J/kZInqa2W
aivP4mQJ/orWPqS9uG49xU67lxzJTd80K7McNjq8flnrF0UHhyS3bBEVmslg1UwpyvAPMxARRMAT
A5HZFW123EzLgf1V0pUtpr+UXAAG2Upm0BgOB8kLV3qD5CxTXGWYXlKcLBIyd5OpdVUv3QbtSeM1
GEnuKOFWtQSi2goUvtkK10fSkevDchBQ6o8kecyMsUh0GOfVARw0PpTmvWb42+HIZsF+CJELyCUi
MvymkXyZA+Fe3Gj62H76M1cdDEO7LtvEUM9F4ZgX8s4fTXsEnW/AGwIcQZUA0mtUuaH5MftTk+W0
1RW42vGDyflsiNVqmFCvV29tc5jvbJuayyhP7araVXWwnA8aZnohv9NLM4d+WjT5B178Ag4j1rHi
9o3eiiIJmniI3WBxCBGjWaLnTK14MIeY/HeGXL2LO6Fb9gZCpNTtM33ThmeKWtur5Buzo1tGPYmV
Jah9HbGxdum+Gbw9tui10C1EpVvNdX6gB09tFjr1pJ1kIeaeKisJ19lulF1N+vDAYWYHkdBs+ZvW
KFI0aQWkkxPHl2ghZkfePkds3NX9xoBDp/e+0+pU0j3KUqBBj/1+EJBZx8fG/wPNu1nNVl9V+GjR
s5fhEzjIYmIUXM4SO/8+ZrivMm6SqS9UaPjEUVcdB49ue83dhD53oiWLRTeG5OXDAQ9Q002FeDeq
hqP4WOkBr8zlXAMyYiA7Uv1tDR0x0vjL5p1dCWDZbxB6hy0MtvQxUawlvnccPbg6ULkqZrxUBXbG
elm1x654AxXgOq4AAaAE8lO7u3p80EV9U1V8SkYeErTYfnq2qHNLqnJIVHKCl855mKjd62OmHzQk
8x76HphjPd6iuXryjMfMf1PRlUjn2VtZOzT6M1YYTXbLDz6plQ3JQxClU/MQZSPjo1dLPwcRHmm9
ag8TAc0UiXL7rDH+tCj9MvkgdPA4JgTYgstQkBEE9xMbEEvDYcODJIjOKXMRv1LV3eI4kVFCiKh7
rN/YvWSd3Y53g3ZWoUCa/i8/hhUhemTUhvVLUEp2Xc7HibKLJSJiiL9uNoZlG8l9ChaUwDjlFidq
vy/klyR+GkFYtHMz4auABhrPLBFyY6Psg5jACvhlbb6P9Pts5IxkaxARLWKf4AGkVPn7iPQu7JF9
STpDpdw2tNppemkdDL8HhNxzWTxlbmgQhWj9zvVHDvHVmMPiotclLeQmZRYjpwcsFiUatGqTW8BP
IwIdeWdktgLhg1W5oGps81+xwWlQNfdqhUrXIPzbHcH5JvnZ1NJ3g+ESU1MUAgnBCR4CXm1VYL+Z
8ZyrEZsiI8ayQcEmxp2G16rDlFv/IwwYsqGzF8uUzV0GE/4VsHcUwazC9nlhRIz5vWVOW94xoJNo
ieAfGCEeyCChzYNuvIgD+14X2hmvKzjiWLaoQ/FDmaZlyL3/SEssM1L9NkhuevgyYRifJuGlg7mr
PnYoiQPvwaKhGHppYeqtk0E5mZX5Ldgdci1Bg55hQHXkiJqNe/Is3cyvi4BuAbOXEdb9lIe0pccU
HCvRnRAO4VPDz8V4MyAMlYVmyd0Z4nMYsoFSYE3FudQDO+cM9NSnmR2JR88Y5Ss1hI4TM6TiTQWI
03KspYd4h8K9jR7h5GD3IS+9wIR419sYq8Id2ykoM2WAnAgZX2vdcAOC9mhFv1iwAx19UGNRwjFd
R8fKO0Mu1nTb0HcBG06R70KELMgF/YwZqAgE+KaU9yZtRNq8TUK/mh+3nAzUtR+jd7C6jDpPQa+M
zm18zQjDLappZ8bVrQJPVNPyB5gi4vQhUFP7UIPkjSl6MG0fM9DYIjdhB1XwPD5ybJ56cdpONZSq
ST+ODNPJRDVrxrWV9sCfcqsaS1X6JZyk6ewY2veU1eO5Ku68EHrp8N6Wn/hSBeILQ7mbKb8xtYKq
NLZQsIljPV21dO/hLMNcR4X1LFIMB5rglKlF49RhhWKeVLmxIcYc/Jk1R7oZwS8Vy2tEWBUU70IU
7RvrDCdvp3C0JYMOo4FzZHoexZcmaKGUM8AgGreACRexDadFtiQddTk7/1T4ZnqJvqpDfRlD3qlN
jlRmVyQ8FZm/meIGwtS7OWAvkArO2KxNf2exKpLOgz9NtRmXZHkquOwgjxk2lerbFTYoUlXZaleh
PAX7jiakry1Qa2PLPjQBLeAkmW4NP3nPx3AjFuPS87Jtb5iObownUcfjyTNhlbVLU7P4FyMMWIxZ
ZCKjycGoeuYZaoGjbUurTKdfpG8RDg6JtCr1jgE9X6vq0LNB6TaqDSyKe816sZS1wRdvKKF6U7RV
vHcMzggZi4Dp2ZCptA30xgD9ZnlfdAZmbB4aMH/bN6x8BsBaCjYIcD8EtgyUPU0h08wa49GPmRyu
jZCzUxFc/xYGDEkNW8hL6p9G20LkI/2tv5FkDyM6mGE0R9GI44/Zcd4bzVHNClsIYbTJi0j6UwSv
jAfV8JCiHB0MKFmCsjO75NAN3m4KEycrM6azGGMW9Jy/pX6vzBza7ol9BT9lph0EMJGLu+DJr3yi
hmtY/Bg47gR/OYWTK2iiO9SPEW/HNLaOIr5myJtgjC/bJHEkOqDCGtel/mdUH/G4OGO2lYfhRi8B
McXsLqiD22EeFwfNzME28OdEHCjYYhbvhPiMkcy+EJ4rPF0DmITVPprpU8ecfifJDhkfP6p3lcGb
mRKCXLAr+UKwDeD0W2O21kBwe4rOwGwg+/HhKh/0ajMjS7li4ueAudXEzi2AS44pO0MJoumMcbWC
RjPGr31HrVaPuJuaTv8sJeMC+6U5McTL6xWNPbrxEnX2U98qdjDfOdrfGrcnr35NhGgN5wkFj046
mh7wtrB0Z9hBTLRtR3dZg/RK8q+pe2+k4rfBYLtM5IOvprZUaDeTuC3k4TQzZmWz2lMxGuON11Op
Q7GHdPvbbCXqLCy+pxRa6qsVIwcUTkWeutVoOH0ebrzs1ZvsWHeVOsbBhOKDa8hWcPKiwtEFyVXC
3JWAbRUKByHeNdkuZTFOOmx4giST7uA3ex3s1aysG6V8iGSMHmFXrXwPEYWtjza7TheVr0V8i13e
RsAcRMctChZnvEx9LKnhSs9pVKbor+NUW0u4I4td7LZ0pHkpA3Kr+tJH8df3tLDIwDhB1anf9IP3
obdIZLGHGPDUD4M5q8iaHV03SW7shwybXlPczO7mWRpjjsJrpJWHlhCl1pNpQ/gXaNNiDsXwVHIt
6iDCfw3NxoZdkOQlpBc9nvvz4NV/SWHIZqbM3DTu7jSsAr0uP8tx4oxjsAl4JLoECgtXlTFKekqM
9DVvEQWXFV07hLY82qqa1y7EMt5ooQdiUD+KQ7sv9U2QpFuxVFcZ1Z+H7sk3HvQWvQ2K2v5h8Dkv
YhksN3fF5EGrtNPUAnRHHc7EIiahybrP442cTHcp5MRA3tUzh4IzK8aOqaC3M4FVZv7U1B36atyP
IGvitCIf7DfuWuscb5ouioyFr1DqYBI/H5/OMCFijAXqsw6zDvE1yvqlVAX3JRKlomncfGNGD7L/
MPuZp8hhaD8wv3U1DgGBuxbHKTXdb3Egn9WKN0HUBfzVGGgMDD2scdPcZeWuVgfH4+pEYNQpRckj
Obm4oI9A0MPwUMvvNbpsvSTlyy8FSJw4zraHpjnB0Ax4vwg2+NUzMDfdXJ1AZ/sUnVsVvQQ+9HlT
2mlB/KhmLH0h8Jlct+hWZYhFXeTZ2QiKE9NSZkp9VIdziGHzFBYbAWMDpatqu5hTBnu0FfT2Zfqk
dK9qD76E38vActDuGxSJihY/GiS8WCWk1hHALhockWPMUG60NqRtDftlrlobTUDyawaCb2vJbMMD
fwNSICB1GSKvj+zUmqVQMg8o7HFWNbuHsR/vfR2cQO87tsGo2Uujviza7qFooju91p6pSjH/ZjPX
5OwQTcGbn8kBDfRrSTk8oY2n+Z6gXzMmqL3bPJLdRsBjsfgdDIdKbs9JLn2WCoKegqPFz1MQr1Cx
HP1SgTyKziOe9mFRPyc+/IPCclI0+8p+0FEsW0dFs7ZGv4a8N2IIQLfg4CWKNiv46PJXfwjfQEk3
I5LIQhNv1FI8ZEsvfxZ1ZhGiv2MKhWrlg3h75EANIu3SMb0dIxw3ae9NaORaywy3C3e9p4HGiYjA
fcTHk+UMTH7XRG4+YlUUvCOEmTRvYVo9aBnDSIR4zYBHGLwMfEf1wmUqrWPjYHmeExiPefRcJjqG
mhAppsUv5pi9ii44JnUdpkfNNtJNp551KAK/a1ryO9Gm04yfjTJJ4cbgDFm3DErfhWrjIoeCXV0+
xRyGYTmt+0rY0xuhLvNxzgeJ4v1OaahmxorfHZPKW7FGMPAzRzzLRO9sWPlHQvmYk8g61xcqRvel
d2pNPta4N/noGpwIRjsqLdWI2rin9K6SYpmE060eMrksenRRj0Ue3RZD/yBoxzzFcSfxobQOWIhw
4XAaiHvad3XBWcJdTHcS1JFceh1g/UUMXjjTFmVeOxLwgVYE79LYbEocDLrxqR0p5rwBE4yRgkwT
DrNwR8A0GlYmHm6Pqa+vVP1Z7VABlfCErNpJJeEhRpXmlXgUNGrm+GGTIP5+msZjTNOqwj7R2R8Z
WkNGWfFwamkte0/lyJeN5BWYFYmf6pEnhydVNK696KGsTr7+y5McWjXbGGgg5EcxDtwgllHSjSdN
AVQFnC3nHanxHalT7EHFlAEzkKy27mJO+wKPgLQvXIIEcSehvzt78bSWheIWW5NTMNW//cCyo7p2
9Fp3dPNPNxoLiD525x17PPhn1mPciThHFQ6m7p1a7/JmaxnPklrbQVzbPRJYU5N3Vjyu6COBqSK7
YOEgKM4V+kLWYIkrTmV2dj85ByCOcDtXGUNSrJLIopcxbwbIsRZSwCwJnNSyNj4Nm8jtKyTjxjd7
x0Nrr6Oe9T3oPQdFojpc6sgHzeY2wv0IJW/Emwq3HLLo0Gws4Xlg1Gr8ruek4e5Z0iHWM8Yw+7cQ
HtykniKjWPSem8nIVqnmgYgzLGY6NIDPMa9PRURmhqxHk89Wri/88d1K7sI4toPuxH8H1XD6ooXS
AOZJfTJX8LPzoA6/QeuRfkRAcV5Bn4FFkK6sGWym4qvWzsJLGjj8cgbtRc8QbNaNK0Bc0VDPyagd
hu4OsCJFoBEDnJXJsG/IglUBirTxpAOEq5Rg1etAEx4nJb4JtPsmVXA72kNLb9MpjP3/RP6zkp1B
iOCtDPm0H6cXQ4GaIi/bGIC3AylE7qFZ7JjAnlmLaWruhow+fKCXIRg2YD1ZtZ5iD1X2rGE7zvIR
pbDTmAmcdCgCkIBg2VWYwHUw3Fekfi0pswVp+J2rOAxk1+JFPm38L9mqX2lqF27Uogd6KM8cI6u0
C/k9S0dHL0LQ+98jYjw8DngoIwV8JFmrjAmPOhYrA8kKCFNDz1wXIBOULtB4IbHLnIL9WclZhyqk
s/A1VA94vi4FesCRUjMhq6YyMW3xlkxH5fCYRh8F9Kje6M5SWK4ElIZyaOArihdTjKQePGAQ7+Lx
EPbzKYaIEjJ+ATDpQYnQVkZXn9XCOPvQcII+vS20yo0dC7I36giIQQ+g4SMoaalNnC/byjjmEd5M
MFxGQJwUx9Ikyh06qGWkQoQRw5UPKIstpwoVO4aBlz2oqmRHnr7pkh3+gI0JUBuRB3wbCO8R/z+1
/TBlIl1BQOOHc5yWxyzznRHOMoxKZ8xgusTiMsneC8aG3qqlorHqO52+baY5/8zqlK7RHy+o5G3X
sfP2U3osdRwAD1m5TUkisHaFhoyCZnvllzhjOoGE59s+E66oXj8z3v9dSiT8iiKUUkm8YF92ETC2
FKnJXk+PkEkAjQHMGKaTUX4c1XtGa7j+7iV2CbcyEOwt2vskXaNsYJ6SeLdQEHtpmR2EDJbttt8N
Lz/fnu9JrzKsXJ1EL0W9zJKQe533Pw7FE+8nCF381LxF+2qjb40byfZeiqeK3gGIb8v+J+JB/iTf
y3/oFHkZVWfaAvna4ZkBbUCjbpe/048aAti1mLPLqK1PWaz8/5/yn+AFEcdXTx0a7aCLLoonVBQe
Lh7IiOtfsrJqtPdC3CvgW3lj3pkjxLYZ/c9OA+L0Kii2MnKqn+/b98vqyye6ECBO5NFDBY6IguCc
kF1lhXEG/mgxOAxCitmWHgBimzwYV9bzdypqU1RMWdMlyyA99m8GrahNpZFJU3YUgCXK6ZWwVE1j
rvk6500iI9KvEcgvsx8/7/3XK15wdsfGSkOGItG+bJAFQkWZnI4OWxBJYkaCJWWnpsK3bGkItwoT
mSJKXU9/lPvE4Qk0TJzUKQI6vMJr/9YF9uvHutijG0EruDuifBgqxjPBgyF/0KPYBWRqbZqTS+MF
3vo+Xo2NMJvJnKNu8/MamHeOr682L7Nk6Zpqka5IKOilP+YIEps3rR7tqWPV4YDYdvD55+Pnq2iX
T/zzMoas6HwZ5vL6hUJFztQq5PIhQAY+YtldAh2pqbe5rv4pFSBiHxuYHnou6MU0yqucZiqA1lCX
MBKxParJ0e2zTYoqmzm9YNlQEAwUkmJMydtgWwAlzX8b23GZFge9I467fErM+7x+Rda6nHDqlhnj
mzi90HZQaEnEcRfdsuBNBzvJGNDJibGrON048XCpXcXwEVTehlnmMMGuNWAp0+EH1m0ySutEov1H
tVWnB2J8nJ/v1aXW4f9ulUaCu4XQwvrcjL/Qy/2xJ7gJEsGeRWmwgY6V01obfLmW6bUQnm+fimWZ
qoWuQtIuHz6OELWHYCDeG822CY9quTSLB96CsTx4gk2Ox3/9zWRREklhhYGp659Kly/fTIkiDed1
IdrPWk+J8hrOdb7NUZDMKehXrvXNwpZFMkcM3h9LsYyLV8tva69tqj7Ya8WJ4W0mY2KuCQvC2StR
uUuDc23cTvEvWOsQoGxRcT20k/B+0nTbdG5FJ282kosuM6e7i8iIbNDCRYTRqUqFZaZ8bEKNQTvV
BEK55tGEMhbdzsOIORw0GW49zJwVNg0UM+tEHTf4QxHZFqniKtTfM2TWUwVIHLhVaNrIZlTo3pVy
PwKN+1gYlzCJ8ky8YydUlGZXWWhQhHxdJXcBup6MmRyeCDbZjbceJnia9mIM1mloJRIopm2rl3dG
vtImgDWMZeN0a3kzDs6MzuuuJIb8IwpiucoiCZKSIpmkqysXb3bXZsEQt2O8Z8StEB9pMZ0leMB/
V7ST7x1qq3UVlAbptXh1cz4kvu5cIvl5pqGxdMmFVdTPtOMvqyky4bKoSlQc2nFctR9JjD0esxCm
NoZanaycgpwJUKXjcprDUFT0dSv6jEyN30KWbwf5XQyada9jNRYA6oUwmKE+Jti6TLl5F9HAqtm7
oqvYH4535NtsKYBX1d5KcBbFNhYytBbi4Bj/lox5j7pvYaWWeu2KRuRYzfQyDMZG8zzcCmv/lwbV
lAkAQ6c02VWavM2ZZ3vS8zR2ZyGcnixZe496aiNvXZoYHJFp4KnGLtWZP2SM80ftxksxg52mPcy3
TaOPKwuiQRfL22JQXsKiuodC4dRej2ITz6MeHY5kj6qHxCRyE4IKVgrAn4yY4/Hn9+zbVKIvj0G7
iJPSImsogefVAzaw2PVCDwWGaDjHGK0muw4VraUfalR70F5rywVoZ/hL4z51fGTEsTgKxPc/f6Zv
hXpfP9NlfVGEgZWXpXYwxsIpKaPiadtPkHSUrWdti/gtNf/Qx/581W91QRaxpYaOUk3VlYurWlLr
69AI9IM+wyj9po2ftSCxRb12POiIk44ldssIIsF/ixEgEYKdU6onRW3w1IbzFzy3givnNQLIPTEi
pagvlQbRx0jfPT6o6U3XyTbRchtZ/t1QoYYgQPp0Vv2HHi9NK9u3ZHnMKiN+FDXaW3lV05Yq3nkC
EO68j769Fpn53dOnkFUkSZZEWRHVi6ev16natlZmHCR5L+X9DbLfY4YXcFipSwH1E42UzN6D4dIh
EZ5l+gTP+PBN5toMpSBYOD55w0pJIzyKwPvSlRPnuwLrr893UeEaozy0aopkM7IeUqU6V72bj9ue
gWYv40jCqBitBfspvs/aJlQRTF8rPWdR6MU29dcnuFgVmtEpI1HEydFS3glNL5O7DlAWAinKRfNK
mfVdi0FOtGqxJVoqu998KH7ZE1E4IGlRp+Q4J933k2lz8tUFWTrUETg0DNjz+UgP4PYJ0mkeMWkM
UqQWCX8O7cfYBendzy+FfFlisEv/9Ykujoc0H4oi6WPjtsShsPoNZB0ke40DYlyLVLWbBuW/eVL6
NxL0+mhhLAEN1BtMrZiX6m/CBFLjMromXaCCjeZiNQJbvr3ixGLMDezlQ5pDtqlKFEMiePjv+wbg
VjV+2NcnusfJd/1iN83po6u0XJUB0T8rq3QmGbxpmTVwj10Z8gCnL3DBChhfjTic2fccrI7Vx5SP
yiCtd6qXzFyjDNIZKot2WaygPBLUiXF08GFCCxEIcF2Xoa3C4hLsYLQ18DR5NfO7zwJEROIFhbn0
CzBsaFZQsaLcjbkVWAWVy/wPJM1qwEvF5tBhm/HV9ahucOz1hZ0vP4RA0v4WIPPn5/ldq835bZIW
TXKk9U9ZZVhyUVgTdyrYwIGgQF6bBzJq9+ldxQBiVdxnfwigihYgba5xlG/VjeZ0W6SD0wfTzn14
W/2y5mw+HE1pcJjZXHmU2vw+XT5KWZINUdeYD6iXnYYyGkIi6kN9wk6fdEPFh1UCZc/xoa91y95z
Gryk4xU0s44faiyp6a6dHkIPrnNYvDFnBRKDz7cUUV8IdnQj3kJHEbx9LK3qbjOrGazcifGEhuhk
rFu+54T715byAymxi70o0/lscExrxRE9X7xbYRrJmAVpyM9PY36dL78rlfSs9KVToKz+e9mSRmsy
xbHSOSHei0lDYoqRvGqkeP4P17FUkxqPZtG6rPEgIQ+aInAduMbQM5mmsSyt/vTzVf4pJee9gu8h
oQ7STFH/3N2+7F6KYhWyBVVkj70Ml5n5olF8ioRbckiZ5freSwPV8eeLynMfcHEPdZFuS9MpIyWO
77/vYVtJyEq1JLsj6djgxCoIwrDRKirZTf40s+aADaFdvRAglJqbkJzj4h4SPrYrowIo6ib9DHgB
PePuBhP150/33S3RRVNTVcXkfy1pXu1fbolRTX2mmgEKTgxCmm1OLZPX+Ga5WrtShRtRzm26KF+8
AtB8V0HplNS6ZohzIfV5rn65rhDW0YC7QLgfGnc2+4kqWK7T0g9PdGwVupp5qJ5dy5/+LJG+Pgya
Q0vXVep5QzHA8i6Oa8okTS2y5PPriqW21aeHNv+YfbGa0vitMzbV/NbFOd6NouoJcxyNjLsQ0xnV
erMwcotH3THhvqUaJs7vKqkjFqa5jcqbqh6q2U1ymb3loIBBrbgx9uJzY5Uk/e3Pj+3fFp6vYdDn
8gKqUOMunpoZh7Hno77aF63LCZzHjm490FFz5v98ocsNYL5fvPzSjKiIkmpcLN681jslqCUC4xlj
kO/QW1tA9EXcv/+31wG1mYEJUdTmrf9yo4kEUSwUjIUKALoow4vMpaiCvnclFfif9U4Vycatyuxn
/KToFxYbqQo9Ute1/L5ZyVtlpS+nBUE6z5MTLa7sNvLlmf95Kd0URcBBQzE/+8svS9yzaNZjsfCP
EgfSWEluXkRIc7NVanlvegMOm390TLpQwlWdsYkFgVgxY9WB8IcPiXaIawyIqUh8nO6aZzMZ0erh
fdeKV/aAywLy8nPO3+PL5+zkcIxMUcU6ZnrlgCIqBuYEA4683KI2//k5f3f/ufGmrvEC0siIFytX
btREqjFF2ktThJZnFSWvUucauCMHyMb6mRmLv4P/5PvRtS3nslLke/LEqcHml0YFxf/7e/a1HHvN
lMczOqQXpCCAyw7eg6LXq0+TkWk6d6RdgIL7XboesGeUFDToR4O0zDoeHQ0bpw4DftU3rxx/nw6+
f29LsiyRHMv4Q6K8li9fM6ZYVqx54/10oyyUm2dj8bqSFpsNtkVu6HYLb5XsnsLN0/7luFyez39O
kYslmRP/9yvBwKfQ+oS0rH/wsyTH3SJkNreH9TK/iBz5EH5m1JOHghDpylqYi96Lb/3X5S6+dafr
RmjWU7qH6eArp8lbwaBMyOVVHkV5ObzL17pJ6d/tTGbflzRLETWcJS8BQqRLUt7iArUP2NIBq1nm
k4P1H82ZgAjxAQ9fW+2xQBygiWYsj663Gzg8SpOTPKGQunG1PPjuJpjQ9VRLA0fULhtcRe57ZHDF
eP/4+Dyt8sUNz/3OWrpObx+P4mK5vrYt/XsPaKOBY1XKLA0c4WIHDORCw8jAj0idgRSoAFX7qEFP
s8PFhARxQHKsBL/QNywtREAyyZHKY5GiLKsf8v6UtHgRduJ2nGNbwNCPEGpsoG1ryJ0ReS96+isv
x2X9xKkAzKpoksYAwZIvUQ+xSjMLVQJwdX2ivyTW2apff16J/6AMnyePoWkUhgwqtMsqaPCrWDDL
ON5PcrWo9RNifabJp2kc8SkG6zIZ3VGBxchoVWEHxh/7rzrUF3DRkZwBP3vg5MV6B0qydGXH/Peo
Vxg7KqaCdJuW6PJxqSxBoa04GfHwLFHfRYfPp3LTeVeAVuvfc4Ar8VIwMFPmPeDidaz6yGjSodWP
7I91X67H3B39j5Bif7bKbLB4LAacLUZcnpkVzc6aShc5saQQEGvcM1nCmbAI7STARMUEKvXAIBhy
1hN6Mzy5CC+YzRIFPOh6g4wCvdnHOKfJsIkmEu0VKs0Qn8e6IXQmK+AjOgI8SwE5UjdkK9Mcl1Zo
kgN7q+h35swKx/ytDLN11EW7UH8akntJMo+z1SuetRZWocX4zkEm9Y9e38PEzp2hrEk6HElJgJXS
G7OrgujRgh+aGgU+CUwwDaYb7FCckqpNV+jNib+AR2J0YF5atSqjBiEP9Ho5LSgDiQNoDoFiPctx
tunI6ykq8h3TnBknFnz6dDKlbRcTagXHKcQYzpdPhsEhh3tETGctNvIyg8Rxtc+R5yr2741VkbCW
BaEBcFBkbX6lvpzoNTY92aAU+hFDzaA+iJV1e9NZCDQLyKnwrfJja0JXd6zpV0c+rTQ8GPH7UmoI
a0HomYbJhqFkr195y/7Byua3jI8jz6cc/1wOnvRWaDDsyeJ9zSavqbSs0qFVXSM8VP0hkT9a5ZC1
qS2g04y4420erX9+z7/Z+iQKP42GR6GF/xwifrkveuHpPSsfVoGMSY9qMxNtsAMkXOLn63zuFxcP
4K+ZxcUeazR6nZmdmu5FZNd4k3bVQWjRjC+HJ+ZCobFCOjAVeG5c+YLfbBYcIhZbO+ebyrzk7wev
qiKuILoe7uFpyWhFJ/mBxkCqH652Ut9sFjLmHQyPLThAonhRTMXZZBm1oHx27LD1VTLOzuZ9Fxyu
tiDffSdkV5yQpm7J9Ip/fydMJSV9VJTPThFr7JFLEeYa1hBwrsEd8lx9Xj43iZRP1gYwAbfw72u1
HVI7JaBXx8V5TlGf1syA6xJLAwMRgTuz3joUyaQH4ATvRNA5MrzvRzeF81ufkGHgZSLwZl/j53x7
tw3WrUoLhm/NfI++LFwtHZq47LgHmmUtsX2d6c1t77aUy1A6e3XzP6xfXhO4OJbIvb+cbdZJ6OVy
BpXeA4oMtnMQfVFuI6B/EyN+/b0yb8mAR/npY9R85drzGr18BmBNiqpA3pg3sb+/axsOSqll2OCq
yFQFR8UptMdL4gS2reLYXaerjsglAD8MTBapfKUo/W614Touk/QJMGF9VpBf7nSnCPRtuE/sIQ+w
2sJktiUteX2vglHffc+vV7p4plknRmljAkZx3CLQxdMwBB1Mtqp8KGHIS+Iv2APQRbAGFONrVov/
wObsxYxUWebcZwqsSyDfV4ekUsuUmCPVIVbAMOBSTR4DRCoeeLhTSQFs2C28dw03ffUIqy/m1Dd9
UKpEOuDKoqy0oUJUd5wdWHrUfsw4TH8vEBzVJY+EKit567Rlf2V9fPuAvnzwi9smNpPni56IoBSa
JkSbYEuLxuDbvDb/Vb85Rf+6RRebeKx6ftaKUbifbQsAJ08jbswG4mcYtq4Zr702XOtNwCrt7kan
GLIjrhrHqk/tEPCeuI8hLVyU34DFy1AYlyYq9fFFTXH2RlMz+8x7UnRgNN/qjT0XAgXIfio8qNgu
GUlwilEoTzrq7+xB0utjPVnHWZbiX20/v9tdOJbh5lBlzxjs32/cGEjaVInzmicoh/0O9iyvOTQd
aTgh0Pgf3u+vV7tAAIK4FYn+ECOwXld+SAx0EOwr4X84O6/dxpVsDT8RAeZwqyzZlk3bcrohHNrM
ORTJpz8fvffBtGTDwsxgY2ZwTk+TKlatWuEPYqMNgCTnktVhdbnOAXr38aTec/H7879hDb92vurQ
AlS5KYGIHf9aJRSpWtnckSEKYgjhLcOkRS+v30nRMA/QwhMUfWkIghuPgw45ilZFwOTGQaPduQeA
LTVvuf0HOk2FTIIF4qMLtBWegkubGZhF/zTA588hXTXLc6XQTx9KJyxpskl+rplTSPkrOEm1hrWJ
p0aXBWMF79LjxIloSYzQgVSfbcpPF+tpIP77aSeBuAlzeLqhl15SHZLa0wzoJ2sKeZdyBlrzpfDD
M2fb/H7/GrbDJyEsUe9xAxz/wLSLBqc2jfgy1l0we5Hlwkcz0JpHc32l5BRA3UrB+FusY45QHm80
FGLRGdUjj6kns1bVgjEcXmTc2MVNFEBb0w+SzmiYOp7CwprYVMhvB9QIblvyD6Rl9OWq4o+xGzMb
ViL6Dag1Mg4H9VWLtdmaUJEYg4mDDPMGXLgCqt0L4k0tPh0sHIr4ARxMBgenh2ATtq4cvmUB8JDX
3ABpr0fX6L8n2TmjGNX+3jiY1goEFxMNcjD95PPIKqQAXckSxHJlhv3GZan1hzRsEF91VrGOu6GQ
3Gltwj8U2Auh4+KllFv0UHYZlMRgY9diUw86usrmJaS4jgGgpUpbBTp8b9frxL81y4dwPFgsAT06
VPkHVcIsxwOUj72dj7E4/ZrchDtkQyeSP6sGkUFTQvuFg9Gg/UDvbEAyJ07cRIGmCusgjaWPGAUs
1UeW3r4R0QMGtf6sA3Mfqa/TFLnCx0mHeqlTPk46943SXCgtLNxPNXwHUI8CeHgVjH+yIoTvlc+t
0tgK81lgaVDjThBmFwPOZZ0Kph86+Eh1nk83GKpB058e5Ufdl1Z4NMFYQB0KWbfGX4eI+6cwxTWG
QFGsrgsYPlMhOWbysrF1lNmogZNd1biATBDcdMVwrUPyS/emTq1ioaV4q+A6TCWXju+ifbd9CPHd
zs8+FYtMH6AbesEdnRWmTop64G4nq7LZjLaOPV70mpHejAbz13IewtuPatj/5iaDvcKpZrdLmbEt
omwZ412EWdJN0m7M1llPJigtsyKJTi0S4zYOI9PSJSyjiQB3qlnoiKxb+hJ5dIF+2azp0eXngi4B
I0iUPQPfufWcuYI8ZmtD5m81SGMo6BeOjMCRv3ZQdJ9IaRNActrfdQt/L0021Id1Z10NKoPYinst
luPrCoqYElE8KyZUheZdyvBolko0lHz9silVMuj0Rtf8fWdAaYvw5oYkhBoIlr1J1y5VPJhoBDYM
Z7pCw5TIhg1kLiM1diucYYNCbEJKcqCjiQX2QIFy/mVf/dr6Dp5a5qaBNJE74ZM/sVvtfif8gapy
fKuGcPMsMv8qt5Ed6M310KQbWHlA+VHQnCpNr4SfhK7fJkUQVEdpbLJAoQ+/aCg2Mrsk5cGyix6Y
gojIhOnA9qagmuuUFw0dD/QKtybdQYpoCV2Yzkx3VYG3o4/2FSFpp0s7S9056o7/7rc7idBFhN9O
IvhD280rINp+/wl6G5XRg6Mgld+gE+FtDOYGBYjBSkE/CRPx4BmefdlceD0Qnw7ni7SDDcUO0uxP
vX3tJNeQpWVuNWemTd9g3ApDGUU18eMhYeQ/TkJNY4jIb4Ymn1LVGHE+9GiaWV6sJ3ud1PsEyOzg
hmnjA4YCIBCEjMr6RhYPv9/c3+8jA5iaNoFWQT/RDTy+HPBO8CKh+cldFSInNfM4BSsEgkfsOPVi
/fuzfphT8DAmxVgsIH1ufN1Uf121StUOThgEyZ323jpzbpZbgTsncrEI487M/fj8+/O+TYmnJSYf
12XD1hysj06u9tbvbWZT2uh2NwZuDMsWHZyZCS6YfG9mrLJrfN5N6d1EGyJZIuzcb9I7adE+Bn+c
8AZBQqZJZyoh5Xu2cfxKJ19d1B2qBmac4ZpJGKzx/gURym0yxcARLRGbg0FspxCNFq0eIPFxFXAa
CqlZxcjecYfSdRgsb/H7Uv3QXOG9plYoUzVDBZ1wvA/wrLLbIQuDu/Ep/OwhSgKqgs2dLNDQ2sM5
aptZ8vT7M3/aenwWuirYFVpsiONHcpumoQ/HdJ+m+HfMVXMlG4yFl2nlmiBvzvaPjhtV5oQ5nX4e
G9CmBkYR//h55ejZCHJ3qsv1a9RYehjPhTNpRa3K3F/0/RI5wQRim9/iyi1uixxHHW8jAAw7ICF/
/+3acaLxz8sAsXJki4m5Cjbn+GXUoInT3hMM6WFSqaCX4uyBcLDwYuATJFdh/OlpiEUF49JGAjqN
7JshS+4mirskrvIB0pqzMcqHILprNLeBHwnXfCHQmc3Ti8BCvFTDMuW2b/t5VyDYE9er33/B1/js
P5nsv79A1S2+HB/Q+cIc/XWYcV/sLc8vVTdOP6RCh4u8qbwPOv4oME/XaxTqAApfC8u5MJJqg7N9
ojgXLa3brnrIhbXmyo3hCtf9APsMlYzcTZG1UJpbiVI4bs6M4U7GVP//vrShiDtA906HpLJZtI0V
1ip37OuQo4iGwqZsPSB/EnbZQuBBOOoj5N3DtF61TJtbv4zyYqFAWZQD5dzrTFn3t+VjLghQw9KI
UNPp+Gv5ED+xK7oVqltUGwbEQY7fBu1soIDLBidiu8xvkgwlx+qP3IPQRZO4E1sH1YNhHO9//5Qn
AMR/l0YHSse4bAIhTifnr3epPDM1JMlU3arSl5M/RKtLGJJrKPGPF/Ho0FsGML0XCKdAlu5Zn9SY
BGkqPBeQKS25XNE/OvNSx2XLvy9lOjTn+Ess6yuS/vVSHI4+dICCug6Ty2SZlLspDevZ4Q1uSq10
ZdMjUZE/SvsHud7//nR7isPfPg8zG4XbkXcwTuK04QftqBoNkCYTe9EUyxq4j2ly55nBvvNwlNaM
TdXfWY0FdK8hq0AjhSI7Npi1KzsjZx5D018g/usIpD0aZBnfhWlD1n4NWulJGIioqtd602LdgHR7
ugl9Z9ab9SxPdkXQXer4NmRFsAU/yMAmCRwqZnID49ayycmNPx34wtoBkGf8sRFkaeWbKtoGJJO9
X2w7oUJahYkMhU8An5M+awxuoxImDbFNtbet+anI+XLE4bW/HoNdpKiLiMw54KqsYCzn65ruT61T
t1c7/lSs4RIFDlly0K9AKARiReUgO/InB81MGXmtqwlzqbMh+7hb9O8eoIVCoiRbxOyTkK35XgAz
ulBdvXzouRE1HLHNfu3BTuheCuUKECXmi3OjP5epHF/T/zyYy/DrwkA94TRYaHmROF4H3HZQd2p/
FQGl6IbPsqMRoYmdFjvk39dms7OjV6V7aTMI5ZgXSf4kqXMTtnvjHJvzxwsDHpZDv16ZbuqTpRil
YhBOpClu2MKBl5H3TtHFRLG4DFeYUPnI6gkNDXRtvVUwIB9qfRcnENxtOKZIPOKzAMsDDYjyyTCq
BUjAvMK7a3wxDDxmb5vstghvUflskNURjbL9/ThZP1x36vQvKCe6bLG+xxFGq9pM1juq3TRbS1Dp
R6wGnlB2C2X6sujzoEKEgkKxLkyUXdZOuDI45xaokaK4kuHxNddKcF2kV17APniIovt42IXm3o5X
AaTyAmWIP3WybMddHhf4RiGvPWK5uxTmhyruVDtYCAbySvioV1elujTprA64xTiI0JkUs5qPBB+y
YPEqZSCt6VhQOmDzww+HzqyJ8s64Qyumu1K6Z9XewajVin3b7fL+Eztu6DMFOvkZniztmW14nCF9
7ULWjJkJybmta85J56buDKsq0Gp2Q/nFJDEMyiUj5FG+4oAafFw22u/f6QRB+O8TmYzzGw3LpAFy
/J1Ql+5wB44UF76S5RzyqROXuCWCpJVLYearoBuicw/94SpUNUc2dUQHbYv9ffxQNZAQ2c1i2W3j
uwQlBjmvsXtY8mszSMg1AspG9m4G0CQoFKtdTSs983zK5jO10Ali4Z9fb/AvLhtZdViE4xeJ/Fg4
eZRabomZINSdWRLe+hK2jp6KhM8reeOgeIcqiGhRX+c+w2f0sJgwLYTAkhZdga7wMYVfY1uvDNJ/
Vzr8+3a81UTmNhR4uMdv1w19OpoW7bvQvrORpi/k8DHqoT4XOEmwOzTLtcaDMiCFjjlHr3b00FE4
Qhc/gdWmlBgtAYv3O+/MTf2Fpjm5K4lHMEloHakk2Se57Ji0fmNgFeCiPqcvuxYxhcsJDqTStV1g
OOdsMBswXeU9uelu0hf8lC7wRRAIjNPLKxf0BCX0l2bQjD7jbXhPIj6Pllw4YiUwDNngsueby8Pm
zFb/Ib/QeGvyHeApyJSfvLWBMVjUAdJ2a3kXkcrYmN1Lt4p+kbZrbNLqxE3NQ4SgLCrxvz/6p9T5
6NEn0VCXolYvSh5NalNzfwm8Pqxx3A5Qq/r4ufDlWeyjgs8cCIVPz+l3jxbDLIvbnT+R0onysBVI
fG2Vmag1aFRO5rgI63WErL7DJTS21hnM6g+h6O9XPiWMeWjEJFGBWZxUI7G2Vr0SN4ENaljdsPbo
i9ba6++L9FMoAiMLgBWEvEwOcHLhDZXvyHYeImHS7CLnw5Pk6y5/xy48AM5cyIsUswejSc8UZj9c
/JqlW4C3LZUh3ikIOAua0CmhRE/NeWJQiyJd+QCeNHbcpDuzD06wG18n+uhhJ/2JsIftljY8jKls
XT5Ul8joOTRFkDtNN0K/zcPbEIuCeWmemRed+5UngS6r0zKKCDVuI1115icXZo9XZruzUenyzDNb
Z2ohnYQHht0K0AiTEpyK/zhuSX1fSZFQNJeMOGrdCsEakksMavP+TAD/aZMyygeJDrKaUezJk6pQ
GFHYsZ5ytGEdjXod57dsU/JFqstkOPPDTiBB/34/i7QU8DO4DfmkblLrquwstddcEK9xEq7Kstiq
YbaqchcvlwHv6Rj9melbQgpGBowLnMRDQ4fMOUSoUFUyUJ1wEWK9ZfkR6PwzN+tP62EDPYWDQWyG
KXG88gjgOFYaCd2t48ewezGpSqZrgbx1orKZ1SJwznyBLzDH6cemm2Nzk9sc29MlKT0AWMHY6G6M
Yq4K2q/FrLZEdLPBKMX2doHdf5bJ5KiEXW8WzeMAxyZVuYzEK2y2FrlAhKAvfVAfcqYgz+bcOnX0
Kg3NqhLyKqbM+D3M/JRXk1jBJZkufROY8PEaIaefaAhEaVOmr0NvlKN2FdOTaRRjr5JU54qxjMs6
nPVVeAgai+sKh1uylFIKd2PZzNuC/25Zq6FFCq97jQ3UEjxYghdUkHN4AOXCNmrePkSeQB8RsN5p
wlr1Enyj33/KTxFz+siQokHiO6Z+Ek7QpdMsD5yFy5zUV68sxxURIvjdhQKXPH4gRKfnzvYPO4xH
TgEaeI+JkeDx6omhMzwjzQgk1rqy3yiMYzbZMOxpSmXjurbd33/jCaj768iBNYPvZyO1RTvvJHIZ
ZhLJuWcrrl9F64H22DzJs71aTB1T/6lzmv3oqPMgNDp2H5qj6BqJdhmgoB9WgAL9pSXvbG0Zog4B
Ab1HjrVuimVeSZ+5/im1L8TkYCbT/WwzBdZrcZGOznOtkzaJeW+gi4uL1+8/6aT1+vWTuOf4arSC
ZHqTU/z8q9EhbCFar9BVN7XiVSbVW6OOd6Ufu3Bi+ow6xMCxwBQ764uxGO6EcS6OTXHq5NCa4Noc
UwYnD1XkZOO0pEGpqtMao9U0S8ZPNAyXZlhT4E/ywR7kpXbptRnm2RxP2oytghACBVpGb4NqpLTW
IC1WCuP9ySMnr8P7zH6YTMeb8KIpPCQqtNn5q/qn/X702id7wek1rcxNugOI8YoOaKvOvAfdep30
hHa1eG2ARJ7dgidTjH++l6rDdWPbayZx7vh7sSlzFsVU3Li9RTdxMVYawntLiW2EmklwW8TtSthX
Nffc/7BTVC7RqU9H1/w0VlXCjyKPZhTDYLiq7S3mBDINnYJk2njj39HmmP1z6qr6XGL0U7LCAaf5
oDM/BfF/EijVGFB9ZwFbsMWrGT4F6n6KeireDrrWzGNv28R7hDNHcACQmXHTOZez/JBHcO75h/vd
0SnSjtc9zhLG2IYku0o7r8Q+9bBGekH1wws2Tv9Bd5yJ9yIwb/PuVc9u6gEnAvSD/+Tpa1WtdQ09
2ytTv+NPQzP1yxvgYarAMc7eKqimJG8x/78H2CtpdIWZsm5ejuFWQnIivQdRPRODPesx79CKJT0Y
pMOi4dIwdml02TMzCjZJfqv0G1FfZeZFY+Iwt/OND1m/1KhlO3OVN3ThFqN3aSigLPCm2NbZlaM9
VmITxJ9Kc93g56282UOI3vu2lSYVIYy29rQK8/aPgvlffYgU3IK5bITF7HaXhQ+iuDuzwX4KBDp0
TnlqA0+7+3iJyzGu8T3XZBfIOi4JGa1W+tNrsrYQpTepf4uwuw9vJQTouOcC+aXhNuvXevZ+5kWm
zXQakQDNw5ahCud1vm02PaIX1vOtkf4pLqr00HKVWd27v7Yrt2oOnnOfSvN2fPv9wT+VZmBBTTRK
6FWxBtOF91cwlvkCvh4K2W0i49LW83WRFZugm+vdixy/aQC9a4Wzh9fYpKgJGmRmVI+sj9U9eHgo
6jLMbhRaJ+0GD5hTI/0ZEdArUZP2p8vfkTZGlC1+f+mToeI/EYmDqRpkXmS+p/hKuch6oeH061Zq
v7DITcII7ALailSvTvYStXsbg3Uk05Gvr8PXSTGhdF6iYafnO5Jy5JPm//0bweUGbOpM2FpYJsfL
6FWOnvsCbTc8jDt/Ev68bIqrDMFLea122xo4gr5Sm6uydft4l5GhNoxAlnm+LbuPM++i/hA4iBiQ
3EH0MKr6SgH/+qajHNtRRFHNWHEtfBcXvMT+0IK3jgZXeB0G16H/PJmdCnmdaX+ayu27XVkfim5f
3AQ6PiIb5nRRft0ll9QWWrnMu2cDoWMlezLaftYZGGaUF1l1b403Ql3HhhszqRC5Rgd/Y6MNYN3Z
4XstuplQKdeb51D5IyNOG6F9XtNhdLoPMQJjR6x/sHvcsV6t4LoK7yPvxjEXgXixg/ca6ZlkeEhR
vLPfdUQhBB46FnMQrIWLV6O/1AzXZJoe1PtSfaB2HLF7UhBFVoKrJL1xqoemBI6hPxvkN8J6r+w7
UW08vFf7jd+vktGV4neH27PjFXsceM19bBxidUnDoc2QQcW5Zz1IYpbEb0NzE/zpQGXn/YeB9LBh
RgsHqEyd5wvTfKniZYFJmIQaglMc9HrfSx+yptHIQxwdzx5917XXvXju+J/4IPjNsPjCuv7+2adb
+CSCWDqKBwz6AFhYp92ytpNUy/fr0YUIbXXzOrttVYy/ln65JCv5/Vk/pXDwUVHuUEyV3sHpdk/p
MZWFmo4ug9kgxATCey3DjfTYkAMwoaXgCh0sZZgRlWd6CD8k4PYE3IV8AY0LMbTjg2Y7zKWw0R3d
SFyQESSOKysIJ94CcO5Rcnduf/+lJ5CKr1Bjg1WBwYwCoCZ/6Zf+dZbkaIgpe1GiJxL2GBhUi0b9
+gd9VHuGeq2szcYCKBpz07l/D+ukcaAXYGM7E+lc3Puv2KOCeyKdZmDy+8v98MltsHt8B0TRbKiI
x2sx6hYYp7LuOX6vI74SYCuNndA+B3MddmcK3RNi19dCfAm2WHSu0dg8bU8hnBy3o9II1yoXGS4m
m/wNayvkdDtUCMhF35zH4QUEmP7SiFmFa9d7p86GA8EZxdVMmueIFOJ9g67uUzT5aQNEoYM7ax4Z
vUq3IMIYOXPToO7vIfZiz6BsiR5/w5n6jKsYAmZ4Fx7MfNa/Bv7MfmKiQXzRyYwoXR/SD7SutSug
msgish8jGuqvDK/8J7nDSo+e9QxbW9L1B4zUmpfoJfuDGJH1AZWLmd94KO+Kg6LNgivTn4WPzFit
+/hae+6e+QMxdst38qx90+5//3zM9L6fWdoUk/wH62vSRDj+gHXgS77vpcLNnJnNNLJaoHC/sK7t
F5Dz3KaUI8mN9dTdxztjE87etA32T3vnPbtpH9Lb9Fbcahfeg/3AImtPzX13nR/Ge3Q6X/k/RM/D
w/D6kt+O9yWVjbL11qg1ueIBaWPKPtf+KLAfxv50+hD47PQE46cQxp1GyT7HMQ2XWnmaktLPWYDK
AJLVLAfoLJg1gV11ZnoA1W6O7ypqL4wO+HffmwUh+n9zknHAZfizpqQL3rwZ+WsWarQwxZypBiNU
toHY0gQmpVHo4OJyjC9cv0MOhtXuJn+PmSrPUCUBktQW80gCMjKrLb5YLGOQeub2/uEcAQdjHjNR
WSk2Ts6RJjBDzTSjc00aWB0mUHO/2hSv3qPHDPz3b/5VshyHaRV0vDqRx0hgrFOS9iAxyfA6wjQT
Xh0gfgNL2gPLyrjcFtGFXtwhlz0xxHE65asCCaUdD4kyjgvEkVJv1QTOKjcxuWPf2hUOetGqKLSZ
pILmhmKQOreNgsGTA5DUehTFE+Icc5oh4dA94jeyCquScj+/HHClSBdOvrfL3WCVtxAzz8aMEz3T
KWaA9IHeRVMbtAXd5eP9HVglqkpCDG7scL7lfRd116byZPZ7tRRs8GFXjcO2l9/8Apwmzh/GqF41
IYSoCAc9kd4j179lpoE9fBufSSK/f3QEIr7UKFAs4QXV43drSow3jMTpXVnekkUxmAEnKQ5qma8y
JO/+BwAUaj8MsRCWhBT1DWDheZ5mK3ks3KYr0fhBA9QfFwao2unBtunNxSDfZKm8UnEM0LD7RXRW
harU1g6XCaBZeUeWK/XjJsFkzZfmOi4yjvRoydG21qulI9Uo0IBQz7xbkeHrwzErtHOUny9y+8n+
pflFlsFMjtnlV+75132IXa6UaHbeu5a4wKkc9U+FiOBNuU94jQ+NQuY4akyZ15gn2ksrf00J978f
oh86EpwcQ2dn8Qrfp+tWUWtm2xE3S5yMOK4prPLuuYBen4Hcx/C5wtYR0LOvbc88+XtqffTkU1SC
nAkntCKePNSXWiDPc5sDZr94KnnmEmQmELVgiwteEBUrs+8X6AjMCu1ilKAam94yOSeM+5XWnX4P
0LS049FbUJTTLoWNI1EyCEW4Eq7NVW5gczjOygFI00Bw7yyXNShsEPFdfWiTp7GqLy3E7Az9lr/w
qleQhtB0dGXxSuqe/EpZYcwaV+rtYIJkx54pxezb6eSrmn5AoPkbP+6WXvjhVfqfXAt3kVcsGvm2
dtSVvcC69Q5Ph8usxH6ovkV+wcMYFJ3Nkb+sC57GYl/sEkzVfJwPzK5/6n2H400KAcpPVbQLQEhX
QYfNUp1fVPL7GAuagU8Zvisdngpy7C9CnBVrb2Xrk93KuBVIKTgTEsTTXihFNzCC1tnUG63KG0VD
OC6VF37qXFSjtSvCZp2iPlPK1i0i5evfd8ZXq+D0Q+h0Ey0ZaZKJGHwcT7IyHNVCDzrX4ooDnLut
JAfj2yXlGQ3xe1O4eroX7asFcgqNlNJcaOp7rcqoI8EqYPcKCUsBcsggPwwMC+KxRpQRb5NsXASF
OR+CcFPml2blKiNdSwevpNE3lligPGXJkoHNVg+Y4jKa/P2HKdqUUp/8MsAY6KeaDn2wbyn3kNlj
F2pS53rQy6T8OUNvbiTSQGpfRlhVlfW70au8KGUN0OLYW9GOqkJ5GdG8YRYBzvratNBBqBc1QmcD
svTom0n+c+NsvIehTdZK6O+NMr+Qo+dWugeb44F4i3trniC56OMvU3SzwqBwTG/t+LMiC7EQSm+M
5dD7K1scQPtbNfaVEmnHs8O4OPEhNVkY/IBhy72Zirr+VMCWXkNhdAh7Y46r4zINPiJLMLHHSk+C
P+kPa8l8joJyoYBBKyOOtbVIOBoplI6ug83bv0uCvwbvb90PF0qjkvZMOSf+gHK5sq81lAB7K1mz
Qzlzur/NxncpNHZWsY46TG24lcM22Aytt+V0xPFByx4Rnc+9i7o07uL7QqLrhiqbBjbNy58FCl+2
tEI7tbbzRWmQU9muxd+sDepGHUiyLdQLkmVo40BdfGpmR+vmredN6W5TZgOHsqS519+UypOUP6Q5
TI/2KYUQq8aHwoOeIOIrJwvOdC5PeKFf9z4lwkSLQ93RUfSTex/UBi4Eati4kgTSHYyfgXJ6zooi
ElJTRtMdrKxXyjdcz5Ytznu6jOd5Bi8MH5UyDFcJN0nrYUyHqGLQ1mBw6m3TKWufjDOpx8tGxRtS
Pjjyg5X2W905k5n/kBscvf9JQoieixLLTtS4lfRi2RuvGhbwtfXg1vcPOqn57yfMmULD9wOGopjK
dWYiUHocOtpaj0e4HB0znncmf3dd6u00ObwJncsKXzEPnV3cV29KCRvEtriU6uraUZB/U6JVS+Rs
m2Q9UIyGl7Z5qEi88eYFwQuOI1pjUgV5BDucaGlwHVUUOYyI9d7Ga5lk26DP4mYWLfV0neFd6RvV
Ukvtpa6Pq6iHwYl6HCyvl0yzn0u5WehBheESpt5aPdcRJsPCYpWXy8CGovrSEIxLIP2OTBGMDHFW
7hO7W4PzVId2lWfjMt8XDg4b+rBzUBkMfHXBfo6z+xzT2VbV5wPj+CLBV0xAIEY+Moayk4Xrofos
5Hc7gzg7rErM8urlXS8XMxNZZEVu5tF2OhNqbl0IokeIGFRTnCkRvsQDT78RG3vC1CM49a3B1yaq
HonCoDGcr1OyWR0VyWyKyq6mwloy9bmd6Xd1dRlTwqUkaoaK5/NFyQU0hYxaMudNke7blr5QeRgz
r5zl0uBqlEeEIUdeG/lDhowGmoN7M73pQi4RKMDpthHPBefGs4uLjpa/2p5pFxo/hXdKT1gjgJom
Gvfx7vOysK8CpWhdP79pnGI9uX82di0BFkfDcyZW9kCdP4IHpDefxCthPlKti6CcYzb2dRs3eNyZ
WnIJNJUY6QzL2NzoUrwoPONPUq+yGqVX7XJ0NOhP9D89eRGldIt3iW6SPBTzqnfNBAfI/n5Eukwp
SFGCT1Vd5iF8Z/Qu2b+TySoEgmVNpekXhEXdSjYWTrOO4s27dZqIc4dS/+FQwqAhvQTC+R3FUStG
znAoa10RmiujlS9Ge5gFebBKIn+N6+oiFW9maa57BeevdGYG9Deiu1Sg76R3CxLC0deZobdLfPOA
id2o7V6SzU3ZXWRdsg5yOhryneysEhWEe3qp6eoa29R9Cdy5tFYONxYHbQOJCwh6uRPddb0WtDGs
QKfOg9XTaBRFKN2BOqt1+JHYCTFVVdGIwQq8TOfSMM5xghfm2vBGZJraRdu1u3JlpEs04WB/QOrz
MZNrPxxnP/j7FuEqOieNfS1Jbikwg5wN8rCwrK1aviUDTE80x3Hc4boq5XeLBMyyrutgmwLn7uwr
mRtT8fAwDyntac7QD8NoNjc6ZOcUqGmWvc+CMz0p48dPRC8KNRiMCMyT6U0apapSSkgXBuFbE1xr
6V46Jxz+w01gT+J7qEjQsv2GsBnN2oqHymrcenxxiqeiXGrdobGBSZRLWhK/XwQ/UDZUm7499Dhw
GYg1TXvyr+IqLO0+jSPRugmGm0G6UjHI1cJNjMWl95BCubTRRTaLA9mlE4xriNVz2Z9MJwIq5nM9
3h/igkPOp4EYnKA+p51WH+p25ytJ48awMjxX97S5nSysatdj/GLsLalYBJ62mV6gS42X6pwo8w9L
j4orIynWHYDT6fjTbjrDaXBHcP3iIRnoc6l4pbH6ofI43TS/L73+w16CCYaqEJAEhKtO95I5Roma
GU7tsqtFjO96U+GuV5NkYlgWGUsTPYNKR0qqwXnVQ52l5Oc7u9R+UpX8ys7HtdkWq9HyGYWNh7zE
nirH1imy/jT5g5cMe0tvPoT3GkpvZjNuQMHNs8RajvoeX6RIYXzgNsnWMGo8xLBcI+IrGJd56k1J
MeUp+jYpXhjNzXw7OFO5/FDSOhYoeyBMED/AZBxvOkGHOUvsqnabestY36QG8ernNLhQ5XNF0k/d
A56js5/AXE/ao8fPglfGCE1oNVRuEyIkhGg0ciIxw59hRfnu1/4iNfY+JkeFB8CCZXGCrYqQcXYW
hD1Nz08u9KNXOQkevSGqmtZ67RoEYGdYE0RXif5GIlQWxha13blZ0N9QL5T2+fe99vMqwLXnTNmT
VsbJzDWDRpabClP5xjqE0l4haKNt5uNm5Lz1zsqwnyXmrJY45FqyLK0rjP2cM/v9a6777ef/5x2+
WtN/hRovNX2QFUoNcE9+CBTcFJHi91+nThOx4Kbx60uHW2bMjBnlGhw8gaiGMve4/kFe629RMW1L
Ch50Dsv3Ur43UmMZWdpcC6J1PL4jS3Ot1uPGEI+dgdK2jEdOKUWMUUJSOjRdBm1Zj/eJDCuh9Jdd
MK5GVaPKyjcm7gtxXGLfWaCMNIsA46g0h+0mW1tYw2HN7Jv+RmHaJJI57UOU+4t4ocAP8H0kJ/1x
1cn9XKkgBNGJ6rt8gf9j1CUwvORrS26XQt8nCLh7akdWSq+7xMGqwtRP4lLEjTLA+lUMwdxz7GXP
/EAfbn/fANPW+rb2E/0M8eipiTZF3r/WvnESWLp5WbuKSYmDPGa61gMJhfszG+3rvvj+oGlSBkjH
+qbJEggpEEMS1wxz5YsmeAvrZpUY5vVovOihxTe57IwNLs2HgmBegtKjNggHf1Wm6swY30fr2Y/J
XxnkRI6JqMFhSl8FXxCJWdya33NaHbHlQETH/RNd+MSP9mQsCG3QYVpGmr3K/+TorzhlOQ/uUiz6
uq3ikYAkdI3UbpG0+4BhAqCId8lTH0efCZYNwoLAh+mCRZRPaQHpVbpXhLLLBPIYzm2BXKAGU7lF
cL5/luwbZpGzmiuwqZF0QszAGRF/IYmdpBiroJp3sFlzhT/gl1gQI678+9f8AZbF6E1Hmpe+vgaO
+qRaLDStzUqtq6l2X4xqq9X3RdsvWhpmVRQv/Ar7EB7uAKE48+ApTnz7vFhi0WdH9BPazPE+qiwb
bvlgVS4m4TUFlVwdZO6eqtvKPpAMhywZ4r/V7T3hkuQ1EhdM8u4hT+CEd3K7p/vNHjhH4vmh+mdO
CmBRNulLcm+frEfShlhV6UU1TaI9mnHgQhew46+6otpHSrsRjFJ9C7UoV4cn0WGnaRT4q0SLsrBx
vwyXNspVFY0srqIZQmtME51rBc7RlDhzaMlBBPqCj0ZU7NKuW4Zt/fT7yhrfT+g06qVfq4J34z9P
foJRK15XhnLlTrXHZLrYe9nKw7vQJwCZJfQnxrtFsxn6l97/UCsIoeZ1lbbz3DJWfXSQRXmngExT
0vIQ+x9NGS8T8MEJXJUYEDDF0tJJ14l6mPo0dQZQoqwX9gI4x6wHiwnqa1kbtwmLdxn4iEEQHU1E
NYQGVpMBhagxlzbFXSQrDIDGrW38H2fntRu5liXRLyJAb16ZTK90klLuhZCqJHrv+fWzWNWYLqUE
5WAaaNwGbnWRSR4es3fEimaGisElSiV71xIM/8bBon0U8jAjvk39alVwegCfh97nB3SxhMm1IoIm
lMqTa+0DS3RQgEva1hrxwqicXMMre5SvI53L0XGYdMsTp+ZCCqerLekcaTkxU5J5wTi2sjUH5Ya0
UAsSC/nHVzfjX7dF0yVNVUZsAMHuslFXWZUxGGZanszqtqjHG4T2s6wkVFgR71I3uPIDv32eiDtR
NNGTki9lvpbXCr0WQAJIorux3zbF2WNNHtdevauvqeS/actNm3p2uahvERdetvIzNtV6H/sl8ldK
bdFNTCOD45/fPlGcprbDoXDfTJNpGtjioi4kKrYgGaK1VVa2EOaO1lPbWP/8zX1jLpjuSufwI+k8
xMtpNCYZXjQSoziZ1r5qgJxTpJLNY2bsqXDq42zaJiJOGratsBX77WCRxLtg81zCQKtq6DEu/FVt
H15bRb+7MSYC9K/Tu2EhvRjrfuJShRui4hTX1sLH4JApCCLLxVS7mdo9KlUqSkc31HVIgK/8hqB5
hmW6UdiCKHUIvl9e5CwHo7QVifhor7Uy/4ovPn2OnJOQUyvk6cgyDqKLGk6r5O1ItHjO9gp3hUNd
JCbOiFSnYpasyuchslvTHvaW9mpItx5GbeLH6jXRR0k2VyEujLiz53iLFERX2OfkuULQeeO4INU8
2j42vYj0uW6J3Z6lVPADCjnE56LWthP6XCFgO2foyIrbGqi8wlnNlov6UUqeIQlhRBQCmXEmpXIw
LxBYnD02fI/pW/ponePXcp/R9OSUdZ8Xi6icI/wqscTqx1BAq4BBd6MTKaftzfAQZZTDeN4LIaDz
SBC3k/xuKgcXg+cvER1QVqI+FEqrnGJEvRgUJ0OK1835W/1+Lk1yLKpuM9LG0bsjSSkI9yaW4sre
+g8D/r9vwyTqbTpJIRrif2K1+CKYdrWQzDOqWhWsw5OCGQcjm0S0HU0Im0eII7F3l2GyqG8SYR5X
zq5qHX1Y9r9b/oh8I90Eycp4LPp7tkzEDdXYzRZew3vZ1NGjVv7yxseE1N/sg7xaedndZPcwkVr8
JYuiWwzmBpiWFdDsctLw7eev9EL59fe3wUsRsT9S2pcvgWGaRap8akWE7J6Vkrrrm5hsMK7CSAbk
Hba3MfpwfRZfG+KfZ+Ovl73Y6iSxq2WtK0cTURNgI448mHWkZRbllYn4gg3x9UrTnfyzOffc1By6
wk32lnc7ocPcgEBsCM0YpavGRZAUzASv2OpsTsfhJQXoTNxmJvfzoUW/QKhnRuT5zw/9G6IsCng+
cURoVGSA2H6+JzxXUuzHxXC/rZ3dblHZ98vaXrI5mO83d6vT9uHn613oa//zDEhNglzKGfUvNe6f
ZxDVWuu6CTj5yH7aFfb9+nat2sv9frPiYj9fS5ne3OXHgouWxV3lSiTtfv5toV7koUU80F6RPvrK
vKGW3OqESiF/8NWeg8AWwLPfbQBiN/F8iJZdvymEda7u3Pq+sj7YZjkgy1rLMcy7PAnsKalTKI84
/umXJa1mRzXJ2zFBiPQFaYmRvk0KQSaWzpVf8rlg9vepMc9PHS9KSWhKPv8Sz5dH1eIn7EnB0WPx
ztCjNa5ywsr7ZgMjpqBmKpPOhLZoXMfqkxk8BM0h0u6G8MEivpOw4VlEq0n1j0O0GJIZDRt1uDOp
wKG6zTXQbkJ6dpNTHIGSGs9XIcl/PaZfXgb8EZrSiJMwH3z+CXz3Q6aHfroPRZwVoLiEdjNRmnoe
bx1AaPLjI+PCFqdA2wX8mPlYCvNgyG8FQ50rRc82FW5X6q9Gbe5lHqfxdsMnO0SsJLDwElAhnA2B
jAX8uUgh3zh97dt6AZc+Yp9BOqdAbA5/rGcnYrnpfW0Ah8NZU2pQyupwNtFawqhjQ+5tp+yBIs4o
deeYOd/kkk0DMZeMFxk9jQkdoZZHB8LhIQyaHfgjp1ektW5WnHx00igGmqt0McCA0aWvALODAwZT
WMXJ3IvJzqz3oebPaNY6Jkq8FBOW74e/8tFDrtbarTLahu5BlDTnWi7aRkiWZ8t2vlsr2jIZXv0B
7p0oNo8KOREmiBJRF9dp1923lv4sE9sbBEz7HAsyVKMCZHtquAHJByr2204B8Z7hvqqdIIOFa+Jx
NpONnoertDvl1m56PlVhQIAdMM9mjznPIEzahTokT40YvWqhscirtQpodggX02iXjNKW2URxFN6Q
0SsWJtgWu+9gjDKXRa675iw0iyRgxTwd+ISjYiwRvnpj+qAw+3UpMJDwdjDNZQF0DjiAxfsbkVpm
pBdVbbEsh3dPfgkpCU2oQdBugjTOVMzxlZ/MzfhN1WhMk+qnhZsYTYfUW0uDv8Is9QfVcle1QmV9
WIu+6ZB6Y8cqgM5z2QyLmlWaHOxNkfQ24Q1VfBu3+tJX5HuzDRdpmK+r+LVP15mi0JDLTjkpxI31
USBCCkErmkq6n6CQffwhJdaswyYXuM0qp1PaPZUmMiueQSti2U/J0/pogvIc1xNvoRNB6rXLOlhI
2gmtReMHa488EW9YRAwMSH1J083c4AAh6EaDqkioGzhLHiA6Mn8vzerm1lU1x1O4O43isPQgajRM
kmXuEqsnILI0643GkQYUYBrxX6ncRmo4l1KeTOJsZG0dpadWB2hbFq8CKxEp62GQLANOyphFwuIB
saALUW4iCLrSGdWFDaPq1Mxa1LRmvjS1bW4dmtjf+IZydHkfTUR2HGARCHyMJEsn0I/MYV1dRQsd
0EQcveepdae2glNnLsCVTa5UmyKlSA1Xspes58j9wM4cy9bvxu/fCKVcUUk8UEa+T4bsANe7b2qn
8WTVdvv2ICou2B3wPH40d8OC8pMwnyaXKaergwOEol9/McN+GfOJXZmQPx+q/jMh0xaaDMtkhF3W
9AmDMIJUDtV9IJ065kx1FDZdHJ9qYClgN7v2NY+18wS5EcGxapq3SEJx1nofI7LfvjjXjX8P6FWs
wgfBfe6LZ13dpDW6/5ZtwUD++lixP85XpdLfTANM9OZSFm5GVNDt9LHk+lnTnpFI0QfY9OG1Vfpz
Bfvrz7vYqUAiTQe1YSsm70qZ5W0e6yRPOiUtiIRy6ByvFTqrn5/pt4/Uwigl41XiIH6xQDC7WKWl
oR8lMJkrBtXZReFHnQSvGePj54td6Pz+/kKOp7QnaBqw2Zru5p99CCfAPIpCI75pMwRPZJlDw36p
yyXgmf6B1B+OGCdU/1euKvO3Xi6C/171YkciBZlRCGrv3o53RmOnN8mr+xDejcA+qNMS4O4drlxw
2hj8cMFL2zp5yaLvmRHAMZy9CfypYUY+80yuzr2RLKqwuHOVd298Lz15kVLQTIra9rtrvtwLNfp/
nraKAQ0YhDIlZX9+2l4CqEst9PgGa67c3crxuqUwMAXcEzKIoh/10qrVX+gb4xqjzXVfqDBh2WBV
Jn0wdA2+y/S7DAHG/vyA5O/2iJhbDOR1ErqiS5NaCIhXNyMrulGiFzd8LIVDJh1qfdkh1kagPzg6
5hygy0O3U+/H8ZRmiwbSenccVXosTyhEm3VPmiw9Hcthq/Hz7V0UgP/z4DgUAe/AG4Fb9POD89Mm
UogShu9Sz3oA0hPPpzFvhmRFAl3DM1RA2ZfXgIQXbaS/l6VghBJWpyhGterzZfO2qJOs9Nw9ESeh
uWzYplkr9pmYlvNqljU7IdnGI0f1BQJBpvvrOWzf7Xi5vqqT6kmV7FLn1ceBJIg5pG2wGh7u/9R4
iaOa1RiFmrbLCYOqegjH9FqMFHtDUi6uRoh8e1YhYwGNBm+AOWK6x3/mCMkMpL6vILGjD2TnVx5H
7zjWMWCsOSnGhC4wRyQDBeXxhUNqRYhqvhnLeUyHqDhfGQjfjVNSKJGVU8RS0L59vhcfAJnXJW20
FzvTCYcBD+ywimTal0E4k9R3M49XSfBg+OINPWY6+sNNqvWMmXoRGKcrN3NR5vs7Pujgg1vEbgDk
+2Ie04dEErQaalgeBQ9CG6A0jNiEwJivz30TzkLAu30Ax7n7UFAx5srewI0XTR7hdmnW1bEsRRwI
5ir0yufKVR5r1K3TvlUgRjuvRfujEYe1P0iQRbUth3PEOEgK6920FsriR18XK7lsVjx2QafNpnLJ
HFR6wS5YeZjA0ZbpsA7HZeHEkPZSLIKeD1AwblEUoPyKRRumdds8dDQnNfUs+jlRQ3E4a/p2hYVi
9G/VmlSFtZyTsUH4UrBLovwkdchkWJ7bpjzWmnjWsVlkioFBGZ16+l4q4z3utZkX1wsRbbTrZAKk
5Mxc6NT3srLcDEW5mXk98qfCcu9Uy47ASCvwA7MhQ1jdM5haKB78M6KQzzZwABRZUgVkY/E4jbUp
h8Gt7thZzMzo7AbaHpy6E+rxodPTRZvq646DSAL9xmv12RSVhNBxGwz9io3WyrUr9oe2FhdPV4bE
d9/rVJnCgEA9E7vL5/EJpsQswgl+7N+3N7z4mXGLVCt8mJUzTbCpVDKB/XzJ7/YL+PfRzyDTwax2
saa0VdQ1oRfENxyB2UsCemVjrKXLqlyaHHl/vhjCFH7A5UoKapl8Jl0BvHfZ1Y56KxT7jGICkzzv
JO63ShyswZjbcvlgecVSUolHEUHw03lSfpWqsezd1y47NvmxS2DJcqKMc28W6m9UgAJ0qm2xaoWF
YY5LhbqCWt90IKPdZa4Vs0K4G4ytnv/WskNtuHYqSk7Jzjs4ZxknOFVDpr5R9JWASCzfAImxZd+w
rZS+RbiU9l29M92PklYhbUk9stYDglzPgCOBjNJjAuefHqfdZDSczKAdrdH1eA05ZgQ5EPFOtaMU
Uw1QkLMSAddPP9LkI2yR4UM2H+h6Cy3hJjpjXbVFAb67sjTUp1BTFi2VkAF5Zdi/sHUjgKfjJIKa
e8bUKHLax+RehOm6bKANFMuIPDU9GJEAFriH5lezPC6U89M8hYWHwCnq6whgcXV8HpXpKIXuKArW
fiQtx52b5kySbAD+3msxzqIX/SXCVAoP0Q7vsjPFZqWy47fwrcIc8KrXM+ukIGs+Vnguz4T5YPdF
NCAdvQPlH6I3b8nevTLMphv6PMpQgIIwxrM35Ttdbkt7V3Ex2vIZtU5hG48DySxL1bZO/Vw4VfEs
c0Rb+I2Op7uyM/2DaPtyYZjlpqISBK1pF9+vElURyXaFciIz4JXDcLLDUVe0hDU4jL/+JqBMjNGE
KdE2ik0SbYXioJ7zQ1nbY+uUxACxb9s8+7fGOJN2df7mkphqq4/DSpvMj95duOqIk5fs6tDwE4KC
QCrbabZGzibr2sf63VOEaTBVyFHwod/7/NrrMHaNTpO8O3HpbamEuGtEiclN4tw12/AlOlTb7FGf
a1de3vS3Xj5CzBnI2nh/+PAuFsVIcSsqqVpwM+VU50tK1+SACd15yoL6eZj8YQH9cKnLpmUpVanY
lR2iX/gNGrWx2EocZXxX+Vqn8hcH85QMaYBJpORNG2glATTcvZbIa4fc4sjMztHr6XedqBohrriV
o/AG7PVMYRlFm3pIIpxgxVZtCR0Yy5opQp6TgLsJyEf4FSuBk5nka/S41OsBdaawLYZIg6U3pUnX
x27UVlNNQfbOU3GxkF67YWcGq5GpIS8n8IQyl2l0m1G8UARtPQx04AxlLZRnVXv5+WFJX89AxPj+
971cRnlngunSMSnTPRkEMW6AGGPDn6QLsd3lwUEOjrnnr6ftHMkt9blQr93A17VxugGEjmxmTZLD
Lr4taH9yL3SKeyueMOUVr9YivXOf09XA8u/a7mO8G49XfvM01r4OkP9e8mLia4fKi92sIcowmfu0
6obhoIvZOgl/peSZ5NWDhM4FdBonLgCo06vrhC2UaFsrEjplbLIVoC9XB+435xkeBUovFC24s5CG
f/4yA3q0XpwnvAv5RAE4hfeAFi17LaWdSmqQS7zKtdC8C1/s30WA6AIOEcD48fVP4+OfbTwhNHoj
Bs0wgbUkZaYNd41MVtx7TCGrVqjcKw7rM6kZOVOW6LC1tLKNNDgkiNXqoubzIGFFOAbxQk7vxeIp
MZeltmiVU5wuleYtl1ZFtaskyjq2+BYvNaSXXmg3UT0fn3WIp6R+XOsDXngGvv6miyHVmDiLRTEf
T2SJ+C19VMc/JuTBHMJjSsTpeFM+P41OFa7FDxAh04/j+wsdFylTugT0NQUlTBQBK394ToHCFDMk
3U70iw5pBft+a+VXpiyC0r8ZkhN+WkWapkIVvDhT6nlf9P0wjFPrsnagp+qcq+cQ9s/4AAG/mvmD
ZP5KSIUs2DPirOrXQ+qkR+KvpZgZy2FHky7UD15hYjoq+SXGkzm+lMW9/BG3SNHtUZnVB3Rjxipc
M6A3OvCyBQHROcEjWB9oBbdrFyf7MpKcKDz28go9SbFwjci2nxHEpOJ6jDcDSJfYdNjWTB1ekCPv
pbENg5Mr7PopfXUVCJtQ5lh8Ly2N22DuVo566KVdWj+Y24z+qGLNo19CtDcydJ4ryZoBnmzuEBkN
t0Gy6wwsR048HSqIjOqXXnYFQfbdp09nGIXRFF5NeevzcFd6uVaTkSwIK17UJX3DpSba4KohZ8g+
GP5ri+3XjTH7hX+ud/FJC60fe3VaBTel+BDIOzpOrk5FHBZ0qZ+CakcWHnaCj0G7qmm/duVp3v3n
w+7GLlDaOldOrZMqDiVKWvDxTNmg3cJrpDr188+zKk3Db8bwv7/1YiqhGyJlhey6+1RGROJAz5L8
JVnxNbnTqwHDXTAbEGho5y48urQd3sxjg/BQX/MWvGxelbMoQfV7JyuLrjtQfexap4e95K1NYAvd
c1zfqcgixuaxKPcSmoPAO0jFwcAXlUgclveJ+txrc2wjh1KVHJeSDHG+Z8mKDnIHZSGTNyV15wHd
isCeOpdL2GY1tINNQ4XdWkfFtolXiEwq8SANd5bsGNENxS9/uAuL+6xakDtltMvO31UGJGaEFY7E
EFJmhclHh3vEkZ4MjjcFBZBl666TZJWYW0pXtlHet/HZE/YYFwf+7yOopE1XzDjWpOMCvAnBuYpk
i+RIYm4kv24Bd116logZ0uYUBdpy3sVbq9lGIpyRra7tLaQZ/cMk3UN6oe19A+KmfhDqO811RHmb
QjkvxVsM0/YQ/NZMGFbLDG5HWJB2iiQun/vDDVr5gOeuVxu9v+u8bSkdgoGD29r09qEMCcJ7w1rL
B8kQNTaIQbXgw4h++4Oj9LbPHJKcDWQlSX/srZYq5D41McM1SOnEtTfxXreGvs3lJcLgXoKpOxdz
JiCscUs3vFHEteztPe1Gat/UmAi/LflKeU4Y5GMFUrFaJdY58l8Fb5e6d3L9RLtLcPeRvw3jueoR
eWZ/0Pc7AzELjVmobJvJKUH7zhEFJsvNgF/OW5PwrDabMD8K45qZathoodPnC6Nfa9a8a7aq7Exd
UW1rNGsTOBtBHPk2586CAdUKFkrtl5K8S9FKGA41lbwwpXWJCUpQWmK73or8hNvd7rS3lAJyOdcq
mrfF0tDwLm37fiVmqy48xBAxXWdgf4FQyq8X9KqmxtFceR2jpdatCYHL3EXc7+r4aJqbXHfKYqGS
V2utR5yDtGsLJ8erO94n5q7olkVynxiHSVfDEShgXUM2rY+PzMAtet12ThRknhxqBaQvpooHIaBh
Kb4JY24H2VPe7foeAY7jS/youeEt/MaxMJe1mHlf/HIdWoeouglM7BHnqqFLNNy24RH+Yj4sB0o2
I7bjmaqs3XwDLwRD8JUg8wv839/FG3E+ogQdptMX/V9WDi1gsza6STn3BzVOw3ZqcMY0iOkG5iTE
lfeWuAvCZwpAhvD+8yz2TTGeCXsSEQDrngoaF3tDL0sLI5crwuTNnW+dSXEjO3fKZDMFacZUPx+0
E1vjXhVnQuZtp1eeea/UCBrRWBXChGCrbdXyFk2vXqPsfjvB/nNvFye3NGzialBy6WR4Dj42p3Xy
tflq1LZnc9KU8OumB9Lk/EOVLeLfqblmNnLzG7md9+52GS/yxlbpqKwF6BaEDEhzV8P9a69Fc45H
estB3rUlh3r9o1JtqV4oW44yrQup4D68H8W7+KhvQNShc+rOobCE/kp9yXPcl/q34S9MCpBnUbJ5
Vo2xBnSe6TPwIp0zLPA0uPtgeOzTuUkNh9miEO/ccFFCIbdTCwGDLesPyM9rFqluAXTSG3/r6Zr2
qVQw3aiY26lY2umQY9lHmNWsf37tfwI+Lo8E/7x242K1bHOpK2pVDYjL3JVacpS93vGAq4kGlxc/
lJbPt/WcUCGdrnnwZbJ0aATRrnYouI5itRb4ptvcPZrKKWdBUiPxhlDgEedolRqO9yvCm+tK+6mM
W7EdSihYECMb5iu4eZXR7GrEZmL44AUwF1Fa5OKmwApTVOKsN09h680y2d00mbiuVSRP/Wskratg
41HebEaJ2KZgFnsv9ARL9YUusVYNy1FaGWmzKBS66sWef7hTNb5XsXAmzlhD0AofNGLrdKbAkTMf
kWlHYYidVELKbwyrwVAcyn2bvjxPDvgszWeuLq8CmeNhmAJB4AfDkAq0F6PDToE+QByn8jXT65X6
ywXs+T9zAsBYWSSlB6vetKv7Zy+TmqE5YNsbThakSNk25aV0L1LAPSGEdLHP2EFEZK+jZ4t263Uz
JZkP8rG7i8dNdJeiHt5iqEzGKxWN7zft2v/eFoaAz7elYWDRx1Ew9rRABOL+huGlj147SghUOETE
Tj4FQ+StDhSBZc/HVSKy0qiQJwWpdKNmS+6byGaJLM3ceOmIMMxFdUl0qhI1q1A9F0nguK5/W1rp
QuAshmCmCnqHSj/BxAp6dXq04KLYjnM4S30ObClGb4+Y72wxiZo0hdSaF9c0fvtGvuG0FqhLEtln
kqcvhoBGDIgGhfJ5RrOo+61aq14DMoGyK/vtR4Sl2LqxUvVbKbsbgGSMsKf0t6kH/+GaCNuT9uFP
Syd1DLG6IWI7zV57nA0RRn2Ls5SspXbqvQ7V29T/mAq/Le390RAA+v9C0MMW4o6K4Vi9j/WLTBR5
ODxTkMG6Z5f+YE/nbMH/IDHy509d+q4S9c9b+9Pe+2cwuWLcsfxEwylctxL18VnUO8MelWx6QFgs
GkAgbNmyOddkTvRUFJvm2qFgmky+TDbohlUVRb0pXYKY8yjpYkZbdtMl7+DHwshcp3W1bAUSp2G7
jdpGayPFjoGqUH/gISPT+P88BCoMFBroEaCx/jx03ZLOWO3hHae6RYsASYERR0Sybl10Ir57Kqjo
ch/0v03vxUPXM8ET2+ioxMMyYim+cjvTMejyiei4LHgchoTp9OLE3np9oQw9eiFZPk16NyXvtnwA
mnFCTDNTKxLcqZAZTsCBMRmsay/kj8z/p+tfrKzVGFLAF7LxpC5NQAsbNXr0zTUxQsIBXJdNHm3X
rwQVOdB9qj70957+6Ikbf9pdz4Z4wxZlDOxU+x0evRUkPQm8Lp0LE6Ceesgfo25tiHZ5CJ+avXHo
/VvNsheGLQx3kkUHTH9I5pJ4m/vbZBLcn0gpivxNpTlS9iLY0WqEFwRYCumV8ZZD6kt2Kbt7SBLW
opRA3qyhI59pZSh3WbaIml2GBByxm3LQ8mWXLigx+g+lOdN//Zm4bXAeueFQ4f8NKMSrnIEm4Nw6
eb4TPwRravojMG7v3tpU9+m2csLXOrrLo5W/JyQpnSf31MDY+Jjl2vw1mrPY2MZkhilOV9/BJPJ+
lda8XAow7W3SfjfMMNqyihfDE7zAcq8ms+ogMpBIHl4azAEA57JFcT/O56i2rD1VDgRTdgxbZBvr
TqYjNrWZMKj0H3JgntmNudfuodFVs2HrEYtMaAsQ2kMY/fIZmNouXcJCBjHTT1tomqGO+6bLcy85
ifEuEhw2FmQG9ycBXugtVVcqUP671x3D8AhjiTetKFdWiQuKz9+169+hfbF2hbogKINQDyfpblw0
CA+hlkbP45u1TxUb36TaYX509H7dvUfSNixRmDio4Tx6sSxzD9OvkGYcbST6+mu1OQbte5XiY2bz
YEOMl1c/f4rfzI4SuamUAzH2I3q+OMRXoi8IolezsXPPdbKTjQdqv5aAALCZ/3wluDRfv3rwmaoE
3UjCsHYpr0bDLcWB1cc3FbjBTlw2LXpMthkh6yqKu3HlTmzh+OgCzW6jnRYKC9G77dxdMO4HOufU
3vnXIjuYRYtFHl3AehyyOSrfqseqsKqHtZKs9YADefYacYRInBIqDl9Wzza2986dvw6UhaLSIQSf
IAYrOR9WAYL6kk1TYM4mPyFxryyULz6qJxd+T3JXAdccCKPOw0U13JvyNjReBGZHb5q96QB693L3
7LnQgXykaQYadQ4N8a3ZmaQ5nVqajQ079WQkrTr9pVYbz0gfrN5fV8OTovlLr94MVTSTzH2vJveN
kGIRYnU9B4EzJIsu6RzXWsfiPGvhE0K6NcDKqGfoUbZFpKerxegjf02iSBVdGHRdOLsbgfTpYlkR
0ZkABHKnSaaz2oU/ZaF185bcSbCS7k4Wj27pBAVkaUTArXffpBAEqempyVIAi+2j3BXb6Sj06lvH
ku2YGjqJsdGiX+UYzlRtVZfDErYkKuA+P2MlcdVVkhVUCdsU96kogvgvC05U3lGu8LxoNdPjpKgN
TVe8NqlPS9jFnI6eWmV4YXkn/vJiTg+6AheZOsY3BG7gW6jG8UkAlhHTas4EJxig91fuWsOS8/O4
vsBA//niWVRp9esopghcuPji46xtRYPT683AIdHAXq5i3Z76zbr8gS6R1q+JKmfat4kN/svsFb3M
QE5EXvJ4DVLD3738ZLj7wQmcBgdrxFbORHqm4p9mO6TS0P75jr/pCLLuanCQFMRUX0xwvVhUJTlQ
4fSkPJhG/SYTzql3pfT6jS4Go90/l7k4WitxhYlUFuObAKnLpEq3kNf/CTBPPwDgOFPjPQgnnN17
nj0aWrabXAREL9J6UmLzMKDNk9oKYKV8Zaz8YVpcjBV+PtV30kzQdV0eMCq/SN3UyIV9QFOA1SPf
KOkumcfWmg2J6R4VY5eYiHLc3Tgeo7iyR+GFb53YVmAtz5a40DM2TwR5CI4XLEAk+wY409tWvzFx
6FPJTB7H/vd0RiTBPJBXSn3KogetemSKVaxns3qRovuqaOxeXYuDsUzk3yZ+VdBNhffaWQctumuC
reHOXfW3aaFmIWfgNWk3Dfr3Qv9ACKgN94J5o5lOkhyGcSt0a/mmUJwxgb2+qvtr7/LrkAGqqcnk
8RLKQj/34uOSjULuXJm6dr+u65NU906VWE+1pczLpJ6h+lmQNTLz5Rj96MZkK8/KpZNLgzW74WMI
r6yyF457vjn+o0DG/BNaQfHo4pvL3aJNvIa4a1Hcyf1Zb1+itgckcu5U1S4shO/VCPIdqXiKva58
h6RPAGp/I0jpTOwypOgqEL1jhs7bJAK3YTrTQmhTNFVicYQEk9s99V6PP6YX4UasX8zCmreUL2KB
2lzfsv/Z5eW73kTLJkuXuX+qfHVBslurh5sCqLJq/Ba7jjLRuxY+qCZ6FRqImGVCVFJpn7O1PGcg
9BV1yqfv4hNJaDM9ssdsmYqCreDAzkH+p7sWjYuWfhRNDoERumvxQhDSLKaEotUZaPRTm/ZXPo+v
isfp6SqEFUyURVP/cz7/58jUBCG6WCa6rTxyNnK9del6i7z3Zxn8UdaXnoMv9zmpryjauRrUYiTt
An6OlAD0nyer6U1++lS5F8oOlOYMZSLdXRwVRLeVA0EpYvoKMzLiOLkgTL4tmyMDrWHd+vlqsvLN
5SCekjDFOoIVTObf//PTzVE0ksLUxvut87Q7BPY6Ot9Gy/fatmfYsoQ15nC72l697JetEb9SUy2N
xjj5Lzz4z5ftqiSvFbFJ9qKQUYWLnc6CzdIkH0hyqfaeFbQKalU7buxi5eHYPxAFKZ8bL8K5750K
sGENtA+vOiWevyKMfBFS2Qmsw9iIJw9XyYjHP+9In3ifhs7PD+3azV9M9LjsfRH9eEKcMyHKwm4Y
lixxZTLPpV1jnn6+mDy9gcsB8c+juszu9YIEcYmU9fdbXpBk3+OzsJdH7ESZPd/MVivB+X0qwiuf
xNeSFF8E+niDd2TyaVzqWfyi0aIuAS2q3HH0a8wZbgP3ZXyK75t9jb+1n+XSLKSRk87G2wJuu2zT
VOZzEaNZUM9EVol3Jbyypf7uWagIYdHgIeeCPHIxWgtiecVCTrM/Tz5EFVqlGwrR1Fhj9mYjGWfk
c+QYhJIMEAgKSXkm8AUJ+IpSSIupHu2taJ8hOgp1487o4qVl+Xe1L1+Zr7/KThjeIj1YWFvc6Zdj
hmZGfRy3vrGPxzuhXLUO0HOJ9IRmR7x0U66F/mTm8BdW5NWkV2MUvhxypquj52IGmUqKl3JF16pN
YN1RsU9K9AkeLMHMX7V8IZEPLcMlw2vaAhjhxqrHHeKfWRqSM18BgiX7pDZBo9D++nkYfxV//Lkn
g3BaAroQZFx88X1VS75mllRkJnZIvSn8j8klh0qqTiqOrTsr+r9oTr5/FP+97MVC3sZ95GukOO0D
dIwjOeAcSXt06xJjIJeGdUoqAMfEmauks5y+p0HKjIKxvKlakEPJHSKmAe/czw/jmwlkIk7877O4
WM0lXyj0nDL8fkBHH6h4SKGYNgFuByauosOzdeXD+faCXE7Cgwnp4tKC0U4iSdkKkklQP7WNh02L
b9SnN7pUjSsT1tcCJG8aqzpTh0j1DcPH57ndTTzMf2Ec7zXWd0zV5cRg9JYSPacRSCHBLNFOMSDG
cgoMNy7H/3bqiBi/BW/TmteEeV+35dPtQNKBtkconCVeDDyJ8EZpzBNYkVMaHHZDY2bW7IaENd8A
hWyDuNd2KQJPJ0YmJjCRe1PkFwznRV5Q/k+2IVXfnwfAnwd+MakTPQxoXMY+xgdxUYZoAOT6sQ53
edQI7PXYbcFiFevNKIFXzdd+Z6wDV56DPHdBAos0tkbWSOTq5NIoKAl60hW7tTT49z4BFkOb85R/
FYXkJOnTUCdHLaw2mT7eF9K4UQzIQaO+zQzBHqgx/A9n57UcN7al6SdCBLy5hUlHJpNJJ5E3CJFK
wnuPp58PPN3TZJKhnOljKqpUEuG2Wftfv/n3o/w0wSSV6oG9AmL0h5H4pwJC0K0mm/QivQF4N9KX
INwB887BMcsujatvB15WDRlJN0URhvffON8ogIVR6aAqJtLSoRMaJjDTJ/vTVYCqO4s+/v/Dafen
qyoaGDImGBQqHyzjT88XtGqidhk6EIEhkiNsLfdLamWrQZPzn2VlHYxH5aMRsRCe9RdKWGt45BdZ
2WZ5R6ioPV+S6H2vEWU01NB16eOS6nVuyzEao4hEx0yuOb1BsCn43mRWt9RGBejIZSr1mYHkcvxY
MnHYycCwVZMO8tcpPSia4I9i7t9oLJXdKMPi8Pr+pk66RR8ojH+lEDdpavc3jeOCATA0d4KtL8rl
7oIJ9A9bq4xBBMGBmAsu2VhnK/riU+KHohpfq+I6jv8U7O1F8QuQn0OLwYEsHe8a8KMQUCIHbpwL
vtqff495IPtvRRmXoWbWsE+gSv8oqz+NCiVvimrU4HMkGv2lqLlSzLU+b6Oq6Oiik5bAmQUZbA5K
HYNv4atZPKJNULPwQaVo1AUcxERPEvzbIpLvyibArdf0ZPxDer93zQQRKwc7U6HMapSP/+uKgAOJ
uFMrlMF0LoC48vI22+DgBXfxYfGR8DlmD/IxiE4KzED6bC0uezMYWr6E5PTzjSKI1xrIahdcFc0L
K12UXHcNKpbUv2kqUnFGyxMVcpKb4Dhb4K/FImC+K4ItS/bC68ivFOXZmB8bXHw0P3DmBpuWPoY4
sk7a59gw6AzimkNkSA4RpsByWhK3dfqervLSpY8r3Cm4vfqOmtOkowEEkG9r/M2S4mLzi/rfULT5
X48zCf+msYfbdHprI3ICcLyfb8kgTsvEaybpdZIEGmlVYo/MtVrONxK5XL4Eed0nHE1z4/IUC4an
Z+iFq12cWrZBDh9FG7LpggwTGDZdn1zl5A7Qn1sOCWPH2RRFeQW20Y5eX4x2U01OG462nzwu6KMe
VitOr0r1EiYdfS3hasLVhiqy7/HESd9j3HWFRHfxUqjpNEf5XqaLqYv4C8+jp0C5lNBGheSNg3MZ
JV5MiU2CsNgIKJgar9n5TOU+0A27YdheGLPLlvJ1y8FtSGHXAahmHqtnp5ZBUgfDVIXw0MrX+Ck2
/j0cXJMA8KhY5m4HO7mW0KXOa3Tl+CJqfnRh1/tehXy9g/OZq5daQaTlwt84pTnpDLdcNzLeiuQB
JOnC41662PLvP83QQc2UuVOE+FqXdl2qI8N+GcGldcWHhpWuChO9mYU1gmTrWP6Yw8nw34vpzsqb
69KQvUh9rNO7f9/Tj7ekURihnCNk7KNf8OmWRt9oGm00iPCDkpZj6/ykZ3+ybl0mT37/9O9rfWcr
wgEFPfi/FzurMXN9SiOhVroHnNntDrum1H2X7NXhOrbv7lJ79eq7b1jObp5uJtv2SufSEf+HMvDL
DZxvUprkm4UWddF1Xh+hhuq48yGsk1t5qf7ZNeCKmggBsXwnvI+mFb58OKw3j5nxol3sBy8157fB
T5zzko1EDaifvY3JKBSWgBHqmDW6M+Z4Zb2XgqdaWyenXMb10dgSyalxj0Wuuc3w/u+v8QPCxMsw
+Op47WD8p8lfR2OnaiXiUUbjCMkhVMQHCnED6W6dmTcW11/0VeZCYQ73RbVLaG1gmBBAGohwvvr3
vfw4Cj/dyll5PohzL7WzALTZLWJWKUscoCW68Fb0lArrf1/sO91tGYYW9pV4ddKg+vBH/jTmw7HQ
E7Xlakn3JwYAl/z9MJIhpRzgbHX4iU9ovpcU9RS5VewM3YV58EOphOjcXHJYMWCm5P764pV61AWy
l8obHzi0zDYoz+xJGw69PBI2/DiqhKQYzxceevmh56MN4TBqQR3wmD3l60U7KRe0JNC6h8x+ne3C
ydZkB9nla2rf5Ptps6cPe8lXHpDwp4uSogyvUOWRz+uiQfPJ4Yql4ME8FjeAHE8E3+7kY/2bxOv7
aTftkqdp5++Ng7grr62Dvhu38zbZ9Idsw3K3kZ8MmEep7e+aG4weN8omeRl/+dtkX14Zj0RC7ZVd
+xTdBrfln2KbPPhvyQOksa2yw5v11loHt7TOt/GdtlN20k49WHvxMB/Tq3Kj3UT78VewM0nkss1t
uck3zcpfRdfS2tr7h2I7bPvH4GDd+jf+XfNLv1NurU2x0bbmTfVrvPVPw3E+WBthpd+Ee2GLDUy9
7i7ZRf04TvTlfLE4J5O0+vWT5XLZZnVcZSS82ogMxGSjZl4TORqNVJWQbuxEFpoE3tt1iSjOsXwI
Q25gepOwoUuY/srffcmOidviHzAHEqH7EKdCjeFMOsa1zjhsIBlF2lbX98Gw0rvbun8ICvffQ++D
2PJt6H16jrPxPqpF0sLZSm/q35G2gnzlH4c/sCrS++bU4U38LLQ2PWKc+fjrRLVEuPhfo2dpRkD9
oYRsUe5BlrVJ90MZgyV5D/kqWsmGFyUerjP8b7xqVvDButsZPmMHxcmuMJijTLqLK8o4+P8urYjx
Rb1OHsj9UxZdmt3CwcQEmjd5K5Fz84vjmoocYnBIGLBcCVNZrIAlW/VIS4S1N7tkfOZkA9nmYX4U
nrNf/35T/+mZfHtVdMOIkSOy3fzYwD4tTVmQNVUrDyUH6nwNjOwEJTEhPrb/xQEvn1T4o0QcYubH
jJOVkE7e0hEoyxDSOtMET1QtJRHByZA419el9leV9wpaG63Z9w0R1ibaoalcN7idx+VRCZ5ifCOs
YwRrJhcSugnqwpRUpXrVCOO2kidK22APYP7cKceBRntdHeRR2WZNsW5RagFWnNg2Fcj8c7Uvxhfs
mNyjNfZO1Z4SZWeVz8tD9MY66DLPOqXkHIlojuU3qtcRh8Is05wGLWvwgunDmhp1wACzF1OXLg00
DEV7UOkWDdN7nixcaGfyr5R6Z/SGK8PGLgeqJOBEJYRaDi/S12/l6J1y/7affqUA0K2abw2SHnrK
emL7mAiQFtPbCVMeWYvXWjY50AoKvXMLoL/yMTYolNMdQeiiVeFxo65iUOWlEJdlDgYmwRy0uASE
uXmH+S3FeZ/DnoEZKDOOGZQJhMjdFGJQRONQqlVbgOKeBauctBoaUtAICxSRSsDB7NEgRsPkR0Nu
MIizUth0igHR705oLG8UjnW9J/t5QQJdPUhXoWy5FlFQOgexlpNb9h42eyx+yA3XHb0tbsfxNgiC
lQFbELcaOcLSxHCnoL0DxSPoaZWb2XppsAVFgY1Wd50ovRMaL73Yo8lBEWDIK6kW9zRsaSc5OvZ+
sty5MybEEeHK8cS6Uuju9KSRIDgjOWBQTTHWVkm1CqbSacC8B/pgDSSZfN5XPEQWwGmqSPFL4o2m
4nQtwbpB1DTO7qi/QJueqse+XgfT4NVqdmVGujvUL3ot7fq+J8ysuC3iGnsTbeUX2ONPzN/J3+Qq
ZlbDswnfAupnOQpbK7hNhoMs4paAm5cgYKUtE5Q3ue1AVhdHlzA/dj06rJQ9QI82AKGrKdawe+VH
aBMKORhYQnPdcEIO58TLm3Bd5/djuuknH7p1dW3kXqwHO1novYSMLO2uHvxr9kNcFty+fqlYY/xg
Iev2blaMGx9FCyHZ6GiMoxzJW7+AENad/ADf4xBAkVFd2UsnM0lfxFG+X+ZFXUcbDoj8QLFSV4gG
hukE9Zfhr3BLady9ZthBCCmhMCbyjHICC4bWOo7bZWRF/EApPy13nxZwx+lp+gomB9XaYlLnGAx2
J6yEJtrACgLkVHuWEjQ8yH10GAEQD0rWAKmmrRIGnJuLa9hPKHSqkwogiBGP3SQvRv9SN9iNsUQv
NzxKL0s0SjGEV/y+mtCISvXXkFLlAjAQI6/Jf4j7cN0hXWHpXQQXNE+x2F3Fy3ozDGshPC1AdsHb
ozVhB5HC4edmzLaCWDv5mF3p0+QBh1bDPiE7J2Oy9FDRUz7GKN1G0xIyZ94oy/CBU0RxT2eFDyG4
nY6QJBDcxY2LU2s8EySXrpVw2/mZHdwu4pehXsF8wM1WYrVHMrx0fE04390MDzD7DdRjlzpazAq3
3aBEimEQz1aQXHAKRozboOfk6bRRU3KDSoG2sHCvwjSL03DVS/QJO+G6nfYdjbEABoLWb3H7sEX/
udP3ooLGEFnmLL5IxL5arD6t+twPJP9pt2E7eWB5SFJit0SXstCyQrVZRaZ5nwhAJ03qttjVUtpe
YedWFblDfBJmQplrqNE2ri5ohSkRf6rhPm1J54dWMZuA8Ol3diSOW8vzTvE+i/ZB85jqJ6VXfi+7
jZVi/RhJ+yTJ1gNrmEw8jnJKck8A/tCBZZoYM/Pwj16e5LC8yaTEE6vErWLTq0eKLULslvUOPmKb
vFSFtAmLxQnuuLiQhMykudu1M8XgKVkCopa4c1CMXnqbNGtrMjxLv/eG6o0EgmshKzWnzYJ9jAtg
pf2u5I7xh1srCUvGVaA/S40pIYHl4JfsYanHsTugV81TlP9af2UGvzE0bGdEA2RuV4ccyx/+KOYe
DmRUwoaGvxIrLancdQ/yCkU15df4Vwowm/UEhaQk8PFXGm+MeYUZumEsi4XdljA2Eewmq3Ihcg8Y
TN93FOK0+6qdNLxrxUbtvSxxzcjJOIhPWzPzwAsFmlH1enqpYxhtrtjTTb4V+HFLYqobH7RplbXY
rEBJWUWWN5OzOt2jVC2RoaXlthTcRsDUCtbncByHwMmnapVBGtB8675ATZQjCo0ZrGN6bEDdgh5p
cYADYJzbJvEHmiPHLwK/v/CrlWyOG5oEu4gE+ERrXukRhIkzNg4GEUz47Iq1TWeeppY7IGGtJDie
OxkCShCR+dX8CZNyJYbEXZIgQ5Cbm9DykBnPhSqvBDm7ws3NpOPF9O3V32L4twjKnamxmuLRCHqv
wdqoMX1r0vQ+wB+VWxb1eaNQrQwlKfU8yZKHKJlM5HwlC9O1pjH5B7FZhWZxk/cIX1uX9JeYPnX9
V43u1MkK7Uz9S/4dRj8lWN0UrUP4J1OE6z6lCQ2gUoyQyBSOVOa43Y/El8SehZNASwV7NKKRPFvG
Dm+y0vaTolBqwtscIzdAQogxniH8tZoXcLWpOkpBTEd47Qf6Ugi0yiP8lVj7fWv56ZWcPtbiFnXq
xwq+yCUhKM+C3dT7ZQvIjOBtUnBIzpfURQFBb/qSdo9zq7uW0G8IiXfrrtv6IplV7LOpf5uRYrJc
ecTMJdotrqqLb6IUotBrHCgIihFtK5/2S3DoytaD/oGVfb0imEPBtYnN3y9Ybac93oB5IUEqLle0
TyLqBwg2UrirfNK/wH+n8TRnN7kIGXO4yY1btflTNFfjvmnvy57ARSdsXQj/OHYJo2VbDVCsgYht
1u0+Ck9ZTX5zYCCGocsopF5uLH6s75PW/0lN6UHNCcccTEYsNFSQCgVRXjk2r3JW3c5auOkl9Uqs
hj99lHkkARKop7oSP0ZPjqylRDJfAiwXTOS8PofdSJeMBp5p6udHslaozKhPshs6dFRgBnXrcMra
Ea/WZ7ZfpX/Bb3IscMqUHi+cDS5d+uwUJZiTXqdyZd3AjcP3gmUyXAR7B8K1SzJfas8P3kKkcYDT
iIIguQGp2KG5o/tVxFd9/JBQwCVXTfJKi7n3fyXKE3xNdHOPsY/537UuvBb1Tp6vm2GlcX7ubofo
wQpAQnOnDpdjJpJIds/mgsRO+vHB4G4CiUgEDmpnEOwYpZaYG2J4bYw3gHJydAzSpx5c1K8eIG9g
DVsljgI54RIe+RPqhDGUrlrAE0u88tfz9aQUbVMhvriKco8OdGLSa9XWcK+JvrxMopKUn65H8iXt
QlpWi3P61+tJSlfWqjqChGCsOWfIQDcZ9idYDcPFiDxi63C3G6vfeQ4rA9eGtixWVkgOx22peZlx
JeqrOOxs65dqgRN5/vBcBL/E8H46SOK1+Vg26wyqhL8OshuOyGwulvBK2Iadq3fNfFDbu6R/9cdn
Odg1hbqTCs/3/whL2bPA7Nhv4OivRM22QlNRPgWSK1NMmRjoxo+RfufrG3nxJ7Ye2VVj3H7NwL2u
aKJ0163v0YsRFU+39nSD6vhXiI21tG6kK7I4MQ6Vik2lEiF2Qxt7RPnb/hFIxY22ZbfScKhLDmng
djHeUhuE0mg3Gq9/j+dDXZyidjOmTybhn5jem5tS8HAc18l+t/IrCVsf0WsK1xB4L26RbxAtFsZD
EuIpGa1aItQaThkxKm7kHYX/MEHU7ql6GclmdlPVr6KIpnIrdcdA39UZRcwAwS+8bbLTTKq2RoKu
dCnH76e2JRAcgTH06mC+npP9rZSYuSjPrRs4rwgKU/9xRAsRXovhBqtRKdoO2UuiUsTsxnk3aiTZ
bHR5+++15KdeoSrhpWipeCoqxjfJbZ6Zs5o1Qr+nBnCzenBU6dlKOOJKnPwwwpiBJENZ9UbsfxOJ
+D/cj/X8Zg5MlnB8JXXroVN2Tc76371VmrDxke4mnHeOfcB3TeVt68oYkQTdKYsnMuBtDqDRcoDr
facNDNJ4S0+cs4OKjJAuNt6aePUlApGNz4Yebg3/YAnzU5vctey3AmSuqK9hHTwUHPKKcHqNY8sV
ZLxo+/5O6m4mzIXKcE0ClKe3ED4BRzRXBBYwcjaa8cWgeVaUmg3HcRUUyUqNnjR/vRiu4Jw9TsMm
NINV0bUkbNQsc3cFG3syXFvisLFiZYci1fdR14suenB5HBycVjLxnd0n1/edLNiqyaHxbgkpNBEt
NKrq4ATnNhxWsCnG5J3DEGiWlG400iFqRXYCbQa3QaOHAEYsUFmZsOfAmEp9Jfp7ST6oab/RMRSU
VvO8KDKehumx02pigt/k9DZaNAoDoROlTMvsbfF6z/PUqYR9FDYuzWi3FPtVZa0US7ku/HWGdXlm
vSYZdRLHhonvqE45tiuYWP4eyT4ZyxtLiZ1GmMkJGxFlPAzlixHrjtKgmuJt+DnrP7F/CX8Mq8WV
0YVYylBIIg2LLO2JuFB7MP6awjOtYJaUyZ041kmasA0g8daacXthDH9vn9A6hD2De4tpwcBY2uGf
oLKySvwpBEa/YYVfmgYy69IQF0s8A2pcECVcMC38rDXhNNKWLZH1XriD7+s5bQQJhyCYCDrcj2Vj
+3wHspIotUDXv8EOANhIEB51X/RQwoLgo0/LtXVfvGM5LZ1yDkvqUZmeC+NF8q+pT/59L9+hYpoZ
2A6qokh8AvaxX28ljsXebP2RCqneiWgvsCguH7N8id2Gw8aZ/N+X++5WTN/k8/XODoV+ZRV+nuT5
w5PozFvyWk+/fBvR5AXO+7Ijfi23VAX3OVlVdAtzgnMSNFFumThEAmWy8RfM0c7K3/OlDugPTQog
LaRXCtwNk1bc2WdUZwKPWSs/rKm6YkHVYuuxDBDWggY3j0Aoi6VYp4ZOpuqLvfXw/++yt8ggPt3C
Wf8rioZpiAwxuRaoi7l6GtxYnJtDfw/I5guDS6FpaC9NwNmwPiq4Z4wRQcVQNKTx0qf93rNRDRE6
Pza3OBXiff11KA0CC7aQ8jpEv135Na3BOadwBGLCzt4EwUq6YwIpcDkA+KpyaLLHAlSoSS6KvX/4
+gbyGKyGlSWf44Pw8ml+qWk9QGnp8wd1PzmNHbvtfeQFNhwU29wI69rOneBCr+KHeQTUQXH/0ZX9
lufW143Y+4RZXHfiDsgbgDtu3mlFwn4scNSM7X/PI1376RmhQMoWPDUe85zTXCSGOWma7FN1d+ha
fBSSnuG/xXQiDBxsk2BfNqnXBuBFsJhLVbYDsYGDZxx84z4ZMZwPgp3RHJgpXo5NyOCFQXfV+hz4
javZ93Hdnx1FSLY+4XKThj8yJ0FL27MZAstL+I/B0Io8yT4cGvvw8iI7+/7QrYkoXYHp26F7Mt07
SCf7h9hdl/Yj8Yj2H9P2bMl+fe3WzVGyix3ookO56HU3INH8fWSzIjw0zsND6IL+bO84lbgPh2pP
0sEq4o8+rFavh9XJXs82IUpuZD+EzitXuLsTvLvQfSCI6TBeZU7mGDemS09rx6HaNt3bU3lFlLtT
bvDeuKHIsGkDOpZncpk3w3n7ZTm3a4wCvfaX4PRO660B1WwegT+EGdNpvJqvMJ/qRh4tQh0s2bQU
d6qXu4h6f7UHdkYkSMPLK4JiNKMr1TM2wBv2/EDvzZtpTtKhKp/z5+UpM48/7EXLE6zABex89SrY
RDHaorN/WW3vThjWYPJBuu2mepE+HpS4O7u/OkW72a6cZh3x18BDj89rWf4beTM3iG8BD8tbGze0
spz+ipB1p92QkcKffrhrAc9fm1O1foh2hUPmHkLd3XhVnOZNtMPNlN82XhEluvro8jp3d8Wad8Gv
FA64iZ2tA/sEJpOtze3yg7PlvWTO+i5x7k6hG3Dp0OWDEWttB97pdGuH/CT2fzdbQ6jjXiV7O8LX
WH5vwANgiOSkbuq+PmTea8TXfOA/jXPQNq/LL6f86Yjna/irytvi6lseYxt5MSPs4YEgYf7p45IB
kzvyHla5+xrY6619t+Vqq6uNe7VyCxtd9utB9ozVa2UHV2ywLi0+e75+xVGT5vV13v0KE42epoTW
iVZECE5fQWIqoBTTwyvweYKJWgMAYYGcFZyUc0X+kyJ2rsF5RVbXaldPJa2aexWQq5zolRnGyipY
5gYTL5CFLeXJZusCsVAcE0LYHziciOKLxUJcAdZIS6PV122DppwB5t6Q4l6OMS+FPCy/ApCBbRDL
+MVhGSVI10l5q6WAWtNIgCd5b+rtHP1ZkFBjqyKZVHTanuWbskx8/ENkwGJBNVAwEoc+8t0iEQwM
gFluXc2XMCNZm6NF4tdcXKtUbg1hFMwv+dcuokDu37oS/DECexIFTxXzzSC6DT02bV6Td73yQ8sO
aH5WgN2D9AC4yIkzK9cddlSGQjUcMtja61pG9FRvcY82cD4y3jBQ2MP5Jx/qegrerDbA5pl2Td0B
5xq/WRgy6abNK7duDRJZaNyA6GtjsgsIKs1mgsJwYk7E3FOFVXbtA1CWWevhRPva52uz+I03ry2V
OnL2dpVH8rE3nCTlMvEVPrDl8O4PjdOFEF4t2ctN5UHFdS+v/EOrTbshHp1KpOYfhHUUofM2THdI
0vsixxBGJHw4mv21WqCVL8W7vrwpUg43ZboPQ0te1z4WYT4hFzPtyjnMwAXa9dCQB6y7UXQjdhtx
FalLcBB6/LzDDY0SsPwtVRl9Z22N/GJl3im0mFMoaxl1+6RQg5rFanFO7qMniVCzthGP2gzev5j2
s/GnSrwtG1Y4ucOpdKxWNaZDcg4fSdvmpJx25LnWAAaD6UkoWWNC0jM0X9XwFmiHHlYAAUJErUX3
E03Uf29U8g9dAA1r66VMEQl7E88KviAfjTas8WhKhkewkrZFXjg/TsH7lEDcJ4losMyNBAd5fKVC
8YVHsioW04q+e04FbIq5Vx+Xw1kl8pb+/r/v7qdyFE4ph1kRAIm7W2qaT5WCTm7G5JMqscQ5wKcn
fHG7dBeDd+R9TYYmMDtaBMD0F04AH4f1s/oUHhEVCh6iFCrnOqg4qiNhikUsz5J0H8/T7xITYZnW
vGgSlI61ycgJMylIJR0R75UCCAXrMH0PvyRoiQUhMbRDGdyFI4SnNry2jBkra9b59HbAdF4ct5Z2
qjRx0wnr0IcqurTPWbPN1yLo0PFKNxNBFFXa4RBG46tn8TdIxdMAjQBFBGHwojTH8DtcMfUyfW0N
GzIOnI6znJz9FqaHueqJlYCQB3ek1Avg+G09mK5GqKA4/arztwyCSdhgXkUevGJWjhxeSgT54Rz3
5R2e1ZsTSm2/K+XpGAlAYF5G9lW2oo+bFSscBVlMcOTR9BsrxqPtQrX3AyER7E+F+4YSg1iFc8v2
osYLoWFtvc5xvZ/EI9n2XkRaT4jLgVoaSIM1u01yV8wJfJiLQydupfxoDjCjdZee/pIVNcmngg0k
bUjOzQHSBmWV9YxyQ3pP8XDrOypnJKSXdGdn9D1s2kirW0SZoiqjPuPM93XMy3WWZ1LdV0exUViG
9HsMpH4nLRKR8eir8206+5sO2D22wPtuE6lhFqYQNgaCQ0LtwpuUzhaI/7qdJUKWEygE+I9C99MU
1BJfGwhKKo9q/VaH2KFM+L/HL5xriATpSYdQvBkeUzJGTtdrjhQRoFlI7MHmJh0smDgZ6zl9LRga
EU6RenaIM6pHuXXy/qoqR6eGqtRopauzYI6ha1TFboTaEbXyTgeX0AisynLpRZz4MlBSisRJK5HO
a7Yh1dRRaO3KbXhM57c0alclNDGVoGH0mm1wVOJwl/mP+U04vhDbHbDhJmMI6Rq/GVwLlZjeCHaH
enIAYFR6nK4G+OuT5z8pZuGIdeeFDeLiCWMV4hSqYF3NFLUKSh0J80OA2MgofuvGKZax0F834UFB
rih0rzIvQQgEeuKOrr+1mcpDFusUeyg1qvZhXT4Z5WvIyk/G8YCKPcFyTosFwDK+Jf6wlUhUnU5s
VYLRIfOm0xw2fk/MVad5SuXsMTE7T9T9Vd96I3nKgXUMlWqdh8GTDhjUOyE8OmTWunoYwNsvLMpf
jzbfR8TZxLakqJOtJKiO8E7KIqYiInAqehYkGkfZkTAbQV31pKRp7wO4cB6Gtt82dtJd6i98hWn+
cx8aREuLNGV85D907J9GZmZoYZXGQnm0AuK0e3pppo1LakL4Owm7Uveuh51TkgXrqydVHmGJ4C8v
YYZtYhoZO7hn0c8NL7ydBZD5n53jv28K7Q4G3JZClO3X2dv5YWtxPCuXlzOYCmDec2g6HSe4KrH+
N9eitSLCpUedcu600KuClMqiVh419S61ouUjxPFWbR7G4tL5+cd3/X8vZZzbs0WqEoCV6eUx6u4o
Fxzyi2vrpg9/G7Ttw0vujGe2H//1FunEqbBpiXj+rh8oZIPeYHkcyr+x1WLqOa1ixV9XY7uh53Po
9GYjttJdiEOBgp1aPKOuqzgLgCckioNAzyY1j0jDx7QnJV4hVpZOUEmumOlKNDdpanu5VD5GpJ5f
mB1ft73/vnXU/ZZhqQZwy9cBYKnDUAgSA6AFxp2DxxT/SkjLTiYrXiZf9WCyy4Ij5pO3jIqilLYq
Lm8X7mIZZt+GofQ/d3E2R9HYimiCuYukvY6m9thU7+0A452EK5Hzf0oX3FiX6VtdkAX//+eB8p9X
QCcEFjRSNhEBwtdX4EdiGhdFVx5T67G1Nj7FKwtc08uXnvJr8cqFGBpYJWD1DYmW/NWz8nAh/Sva
yONRDJBN9BpXz2HeOhrCSp/wB3lfR39bWCJRfqHR8hVO+s+FaSkoRMIw1fnOX58w1mvRGnqxORYz
hkig6Ib1KohvWDCHEs5AeHdb4YVLfpuBPOvnS56VBUYqzWMkzM0xmbyRnGTtwbKeA/NRm1F+Pf97
+MjfBvFyMYKfwcx4uViTfH0+wdKVToFRcayE674b190QuGXjsufnkBtFgfZcZnhlLmC2xeGKZn4W
lY4CYUMpvSF5yULcXPHyqHLi7SQb/ZQ7thOrs3GhUv+23J7d6PKhPu0BsPAjXxTa5pirdFI1J/4t
DJymu9dZu3Al6asM77+++f+8k3OhuxTJcqsrfXOMG6+wOk9h+zWPPgkW4ZVFn4a0wvkS0/77Qvj1
+T6qs0/Pl+pqB62T5zOTLY0OCiA/3Fo9QeJv4yac3qJahJYT4PxOi80r+20Zr03xUWoO7Ldy6WGc
m5ReQwgK0gvVv1ZuR4OMxQvvZllNvqw2Z3d5NuEjSS4kiv3mGJiERW2zlHAD+XeLH+6/x+VZUNp/
fwPUoSj7kZGfI8do/ZNe1cuG7Hp8zmvlOs7ENUI4Hf52BJNP7p5NgcRU2VqLxCFk+GhLv6M4BnqV
7DC7mnzMREPrUjfjp1GIrhqiA4aqi+Xx11GoZHViFU3WHHu5PrVBvyIIxK1jwevmh4Iyb2lALraD
emp4YayuSOJs++Gq4Njhw7RV1Fdfgz9WHBuV3yS20MWIHg6jDbJAA1Zs1cXQXd9IZZ3HF4GM6GRa
CfVrAitVtoAoOX9SFk/y3yh49fvBzmLFKajKqAs7bfgjzOZxbCra0tFdY9xLUkwQauMW7R+GbiS3
9+jPB+RRIg3QOfgbMkslvLf//e1+Wr8+vaPzgMFeVmrK67w5aj4q2dJcRq9RcojA+2mWA7dVLtSH
6vLWz0elQR1m0EfU0RGffZU8ypOhSmW4hp7yFt1YSE/8feyqxwFYEAUY+K/FQWVbvSub7k58L3u7
uLNeh5PpGH8RJTQn+aF582Vn5BRIPdstNigcIFFjY+YN1f1+KOziobqVyFx+v8HemWDsksjSC7Pr
o9r5x4PoZx3RRAzjIqt4kDSgY28nT+UW9wLwzcrrcDxM8DhkDbYB2bC7gMQdmcTjuSVWdJWrgNRm
bp65DfKMe+OIOaWTOuLO9I7pQPPehrTYUS3hG4dnkq3dznS818n9oG51NK+9R+rfvwfCmUzrP5P4
g52jkDAOaeZsc5H1gC/WdSj1TEcDEeVYBHnRuqoI/u0dw+8dmL7Dr9Jn8F/a2X5aqT5f+2xM+IEY
VenAtbt065OPLPI9AxBDNBAXnvKn2uTTlc4hpFJIjT4nDehoZIcRCUCtI92QMP+rrxuiG+WrsriW
WxlV8gU16k8Tjbba0naUFDJQzooiTWblG+eZYT8eOIRAKAqjQ6Iulotop/83F1toL1BNcPE5F17O
YS5NNFpBBuFOp17KA8XiWvbh/zwGyvbf7/SnZRbbKB0u2bIFfPCwPm2GMsQTXYEHcQy7dRIdc+Wx
Rwavvhr9hQv9uM/AoUEaQSQpXl1n5XPVhHkideSH68l2wkwMJVGUkCQVoReCumaUUE/FmZhl6cY0
adjKt3ps3omcJoIgOQgdjqsVYrZi9e8X8OPUsVT2GPrZKmyAs8NFO4ro8WRWAjWGGrEd4IqHmifD
iIqTTREBIFyhUYkXSqexLvwLwrUf3/+nq5+9FT+cra7O9Zpi6y7BNB8EO6HRwNf+31wKKSMexpqm
EuVzTgLJBE0O4IzWx7ZdY0MqmCvFxNCYBe7CM/0fws5zN3Iz69ZXRIA5/GWqqFylUukPocicM6/+
e9iDg2PLjW5g4PGM5a4S+Ya9117hVzPy43DlYxQadgxkcN74cSLUsRIoalM2D7l0jVpCwXU84YL9
5Lfb2jwN3BADt3fU4ggOGVkXRzRqRMI+wZNe+4zYHpSCshd4ONnUSC37+sx9TrKeRxu4On/aQoc6
JJm/tfqxToLNX38FSIb/ven++Tv8vFtDQdfnbspgELQyIfUDtgd+qHWXJHortNTGxMULGBdLfe3m
47vG2hiXUywGrjXrH3ONgziqYK6MorYQ6T2oU/004NhD+4a7aSqVK07162dA7tY/MO8g/krnaUq3
I2Ay5FF0IBHFBndk8FwrydugLvxkwmT6oIv1cQJK0+gUGH0sgy/o49lSqy1/ftvc9jKx9YNpIH8h
GN6EEjqA7/Vp5AgxqY/qycBaNsLDV8CoprREb5Sa2wawKZ+VTz2ZD3nIzpRIGwPUMZvRC1IDEzGv
G1706sAf6hY4uBlR+2hIyE8rflWsSwd4WWkmY5BA4DxqMSDMsJMILGWQKzNlnAx/KM2dWCV7FUqG
FeWOmTP2MB8siKUJsSewASFKB+h70CPNoOhJu8tl3aut90g8TSyc0mg204gZe3teemI0o2SjDE+d
gIYlvsOohdlJJoibCG6mmByLrv6mY8fUzHqUkva2NXGLBdXRljfLWC3QGAxIhGtNm1iAzS41Tgix
zxQ/Bf1pBdmWcDgM0NCl6nZBUGKR/HMxe9muERZCstvnKlGP4odJ6ueKj3SwT7TCk6o1KYK2Ypj8
RX/JSx2LHx7GKHyUjYZ8s/I6fbBF5THwxZS6vhu8ZKBmK/HDV8FwI3C1zqnl+0y7zQ3MVoeHoVzT
cI5V+KJwSizw8jOQ1piAzgFKOHc6eikiOeVNlW9SOd7I2Ojis9bX5JRjU91pq8ThVaoHRyQB03w0
OqQS5d4Kwm2Pt4Yo5yCKCABGg7RmaJ6qL4OgmMKqlLzP+EhNjrfWvdYU6ENMT/srs+g3VyzcDksC
YGEzYkD173q/q0JrknO5fmDIsZOJV9U77UFI6Kyss0JZRdD3WcJ1AR9NUim1u3JOUeTNvjSMvtkb
D6EV22mOS4hi/QV++nUD/Oc4gzYHp0rCfEBU/v3VcG0pmiVGlCD0GAxYQX7p69FntsuAKhHrAy5u
aDZNV0nMLS6ctiqqu9q61uynTEBLnJV2FcasjngjEpBhPnRw7PJw16JDazHXNhQBy3V5b9W1ozUN
lvaKtzahQxt7owDLgGCeLvAt4qSC27zCrjlIEVVWflc+C6gSBJo0NH+pgfSyhckANzGbSHJC1Nca
y86chnvwWWnG/lyUvTp5VfrbwOJQaKFdlrLXFCE5nhJKEOQnUBVHbXZVsPdU92Co+hJvX8qVm7nA
+ZtwNNF810y83ohdoieq/w5Brc/zT8/7R7WF1e8o5aNYo6xBlTNg9AYOqSMnqhm3GXzmVLA8lgm7
ci7mDJ7TGHmYPP+lMPjdikQwyvh5DSCkcvn3a6/1Vm8NqakfDDZtTSZWHnmWDLNWXTb4yzo1h7Q6
Dxso2LnxNfYvRcjXVDOIvC30hmIXzgybx7/VK+vl+fPprFNUahKcnOiQ//21eFlD1wU5qzE+R5Hm
YCONWBSmMMhnIdKHJPJpaSavq6K92FS2FA67pEKh1VW2ysNLiobEUVweUwgWC9qoPz+2tWD579dT
0AisPsXyr/HzPwpKq+rTWlH4erp+UJcHYbybw/Nf7+cf1PBfDQ/nxP//mB/wyFjPRdrVfAx1q2Fu
RapJhQNrGltXeJb02W2gP8zhbUB8d0zgSe01dWZPyQe4zZ9/YUn/TVtCjcPIn+pRwSHkRw2nozlf
umDkjXSOqtoEHnUwMSJsMWxWAnxu6z3M3EHFrhe6DUiaPd2hdVYtfAMdXfJM06/CLTeZFbsF/PzM
J+B4yZmx2ET8MBNFkgZtB4s5CNcZgWHwjuFZ8QM03TTR0FskV2mJyHAa2WUojKJTuqwSlgTXykMn
eUbloY2kGiEUWB+2KKDoZxEb5FS1GKwvbveugnNdZDyqhMNCSxv5xDJVsR+iRhxu+PtG8rqSWDm7
/+X9tNo/oRkPYMgwZnMUyYOFZstXcZc8J4/tjr63Sd2WP8A1Sj+ovFny0GZB+SixhFbZNI4wbbCe
QhdsDR45P4wQEDjOkoPhFT8PMQC6ESVPTos1uLPihf02VAiWQASFXtepT7m1QdyOzmGOMNUnssED
NQCkrmDYNUc13gSxqyCFjdwUKWJmm6aNbruvSLK1UzYDeNJDKyGX2QDgRYmHkHZBU1ciDvSBbfLq
LxfJ/2ynf24O/N7gYK+DDMP60aZnuL4tKVFOmL1thn6joK1VHQt2GDkPBSWEjdiXrVlWDlovlk/c
OFXs8Y8k/lHvjpobEZQ4+CqPrvJUlexmEtrX4NNlcNAD9WTRW56ekY6G/M3lX1cilw+qItcKvUVx
1JEx8S9rCM6umksIVaxTMEhAKy87VgHC5uCohepuHL2qcqfRV7rDKPtMcUNe0HOGbFV1hvIQd15g
bC3AyUOt7ZYUsbbNTBp3Ri5mPHCaaYesQIidMEZmQOqbYzzjOV/Im5ruKvImmAMgVQDYznTm6IrI
MmP72oxp48pb//5K2Dnhx6Ndqa6iEO7haNe+s813gbkvsVeLp0zuyBwZ7XLvRoObPjXybj6Fga9L
jhVuudqQMGd/MyP6hQ395y3KloU1rER3/HNIynYXokYuGdbOpF/tlJmy1k6OjbB3TWlfQX4MXYGE
Htzdap6WWxvr7sEK3cA5btjJ0iFPb9NwF06MMrdmdUTMOiY2S3VFxbKtbO2QIVSUwsWmDt0Q0ZNi
y6fgFB47D1QplZwKLKpzB7QoiNaRaai7btp0hjdzk9+tS/2izp+hfmOc/nLYrefqf353k+EQEwwy
un+edd08GZEe1PVDZb2reD6bw7U2BldEDon4vYGRIIjbGNV32XbezDX058//TbsMe0OFWCVhcgHL
/d+X3xgFmYZ9R73OJqa8woppN5a4GTyp5vXPn/SjAQQH15R1BKzqsHxWO9QfexUnfzlQuzE+Rskj
8VczCzFpLi228QSDOPq4xx1SpYDPDHhkuV3FCEPkJ737m6G4/O9O9L9f5Ec3bQialQptFNxOYFzm
nanc5N0RhM9OB5K8h2MvH1J0P+qOv47BdzYd5QkWcvC2iDcE/ukh5iy7prvFNERVjrI07lUIJn9+
Wv8uSv7fd1z9LNFJmf8Z0VsKzGvFyqM7OSOluD4ZA1TLg2w8V/K1KfbC3yAGCPa/WYj6asMmiZYq
/Yd9XlQK0wE5ZSCaXxf5K4syt5meDBiW5U0jHvTgOFpPaD973c/U8yC/m8Y9OaULZW++u++xFpfe
SV6dsx0KcdGrum3RbpvyGqi+SQLRcQ3EA4xRYQwn3w12R8wUKOmqo6Zuywy+znC/NBujvy+nvSK+
VdBjK1cabFXAX8Olh2J/xsWW4fio7APN1eq9UW3DFDdasoz2BA/XSKvGfafupvEbDnVLZosBNQqk
1s5kh5TZTvFShIcIz6naS79XsaLYoN6x4K9ilWI4I3j7V1buRKxCSnp8P7S88hVDT6Yl0NwQIKUu
yU4KxpWY1SzERm1oN7hLWsWvOgfT6ILozHsjuA5LYK/EoSinrVneBXmbjhS4KPmR8RP54xejL1Uu
5QyERMVccXE14hdyYQvDz82jfZRwCvIs6SgcgjDQQMgJsiZXhg9k2Gl3h/sQbpN8tQBmDz+vkwDo
UH6qGncNRM3tjEYZ3o7uokCkvOEBNQ71LR/F4ICUOmKCS463rSHbzfKkwfH+RIimoz43PY5S7F6G
C3QVgzprcczgVleuMcV46aWhz3Q367ZKuCbotnRr6Q6FdCMfG8k1Chv6Vfwev/3vZsxg6mOXrkER
Wv8gRbaLwM4+leMIryqyEyogjuB5JzX7xtoOMX4aMN9ZRDSnOnRAaztDozI2JhWWuisahHabRICD
5fHtA2CrcrMwwG9hYdH170N2R7dLLTetyPOxIy4zE/qhK1I5Ev2sQkB0h5Pm66HDw2WNdVyBozMw
lSASLnBrDUcrZ6amnD3cFUzVI5k+1Lyy3SrV/Ri5muo32gEFqaH60rIL2x2xHehDhWKj0q/GN5ZO
x4obx4Y4qlUpCFUedqXudMjgMfwZ7vP+NtY2pr4PIt+SDsK0V7WNwrvESarzTeGc9B+0kFK2SUMX
Mym12zakgKv2cqO/yJaNe6Nigg45CGRMi5geR1fW/7kOUeq1BNDwNfmA5AxSk1KUwDFDCW83h954
ZgFSkgRPFB1J6HeFi2/S0/JVaW4MJ14njsgR36Gw40MVpZDOcaZzCcJsx6MSb8i17di/uMSkBMT5
0ECV5xAaXO8YSBx7DB4cifesgfE6XQpn0gZoKDpuM0cW7bjathWNMPbzHqaCo7k3wWrQe3oRAkEJ
jT6uRb4++2G04bnJBpY3Tm/CenY0TEcmpzQ2weLPRIyJd+XyZEU3qrCfWr/MHeaRi86/SASxT1E7
KP6AbWHq5DWU9YMUbwcLkSbGDI50sygHKTsAQ6soQw226EGattgEjzivGXtMt6mc+bqQCKZlQ1pp
g7eDdLDQ1RMxdWe8ALMxnSO4PXCQFBuehVOC7GG8Yn2JEYJPG+sFvIgAXtUjuPvLgAevxSak1HaS
NxJCMTmacJwZnP44tx6UfJWZ3ZuwH7uHJXamV74dC4g/BVnjZHopfmOvGbXf6ABOzDXuV3b5vige
c3MRcwyUr9SbTn0pjtNL+W2eg4f4XQ5JC5vfGblSLPYnQfPNdqvNjn4yTXLfsWaL0d9iGrJNzT0F
p3yb4F1c0kQ4pNu8hDMEcLdEFtTD4Ofwum2a84gPag0DML0LlmNAMDMOvubyKCNDTR+yXwayCErN
27g9Yhei9d6Vqt9JhC3VbK/jleZptGuwV2dtK+cPIcWkNA+cAPSaKDlkFKjJIRK+xOGzEZ//fKH+
KD/+1+CukmeuNx3KqvHj1segVuymooBt9Ky9WC9Ya4UDlpO45djZM++i++JJir3fJO7fLMF/WQ3+
LPL+8dk/JwW42KjoNvLqYfhQnqBIrH5iJJ7BB4o25Qr+ufmpvFuXYE5v6vB/tanLJZFP+y7fpeMh
D9YLDqcOnlSxoTMwCsQmPC7yoh+FABeai2FsBGHTpff93wKulBWY+c/XR6JoMcyh2xJ/FImLlGvi
IozVw3oNz9AlKxuqYm45ICD8ErPm5qvzEy2z3V6n9rbh8OVurTepsDVEp/mWS0TKu3AkvMwx+rv+
rkN5k25KdVOKG1PZlMo2Ef8yNJF/g3rxdSF3qSq5KuLP0jZeFHnOetDeaoh8lctegeob426iAP8J
gAZLg08QnFdl5hTEVblrPKvOnJ5IG2mAOI2OLQ38ap2doalR28kjOG5AjFf+jcH8uwXCHNaQ5F9G
FLLxA6wtgrwxC0tmceIlIt5U4n1IHtjk4qozZ7dqhEmij84Hb4ZmuTXTJ1mikYGj57SjQzujFwwV
vH72635fg9uaHcF1EGxBPBzsxPoF7c0jqYLpEbyaDBCEG4b7l/31m0WCfBUWw2pDjr3A+s//gVM1
VcbIYmGNN8onwhfTQCrK1T6Bg8+BX0THpB6PzF3naGHKyyH8Iv2NifTrlf5YqIRIgBihxJDJ1fgB
HKW1tYpKRSiZk5cF+7LxAVPnm+pExUENEuFLBhUYMJ/BV3vMcZbJN3XgtbMn104Me71BQu/K8qbH
wkImGM1FTi7SVc57kaZR8k3FTeWLWBAbfTA5fqOvyvIRwVGRCWdpXvNeludeO+Luwc6wxUt/L/ZO
+wGoo+6at7nbisFOtj7a9hQqLs7iHYdu97dXIYm/QdB4EMzVkT/RUP/a0f94GRA3BUsQp+qh/cby
T8Ac6rn5TK7ts4ENDryb6AaNFdmm1+xqPkeVDfylPxMXXT50ZH53LzHK21OzMw4U4IzLG+hSbvKy
1lvP8hdgnPhVPXVP3UnHHHWotpSU1K3tK1aZBBKBgCQmgafi6qepmfb0SfDn+NZ9RlfhI37jlfBx
4lt2HT4z3LGgk98Vl+m9OmUnbA2O4zn7nF5QNaj78FncrP4AE84D9yJRbd1xGGzzWbiw9Km88XSi
ZC9v+wWxC3CUY2p2WMMxxikG4wDmFzZzsgH2TETqMr66vaMzL1rsca/fmK/DR/ORI9ynCO5sLiPY
WBECRtWeAP4v2U15UG/i5/Cx202nlvIRWw4Ul4GdXKWPYNPdVXftWTnEX8P71NnQoFDiZx/tY/8w
XMpz8mJ+i7rNw2VDWnfBTVfa/Z607iPw/3SH3zmIHlaUNn7yl+kjwZbxm6eNHzrmqpqM0nN+kxkU
RK5i7moUeJEzfUiIFWJbrB0G+3rNUrZDUI3BJmiQsKEP6SN9zqksvmNSUglxteMX4yv/iBM75N7l
18TgerGB9gx0gl/pR3KIr2xH7mCuYBDf8URq+HtO7QtbT7KlL2LrPkd5XdazjHO+pzyTaHkWiZGU
7PGu/eTP1Gl0ruJpPOWfw2MEjKQz4bIp0vTwoPNAkQTyWAicboCX7KH0jLf2aRU+fqlH8nT3/bf0
UWCCOtvGVX/vzslX/E7ZoL723/VbdKXR0r9yZn2PFfyGt5Cvjz/VhbWafYixA9uzJrvysJTolv73
PLvMiRSn+NCuvNWVM/SgAKvwga89bLu75GG51pfkq99PLMZ1QtQzJMJqkokYtSBQnF1v8SeNnfi6
XrfP+LTy9JS39fnwENAyUTZSptUr3gZAml+nm2wbvVonFtLykeCRSKvLb1QzzF4h5fIx+ZC/TMoO
/YZrBzLE8tFfhi/9or9nX+M+vR0z4A47OIcXTSIE21ZvhftuQ9F3Lg+TnxyFHZb05+JG2WXH/q25
Wy7xmTYyfSgfWSIA1OnBfEMIKKIzOTPmeZw9wcOpqWBPCry+9fp1OAiqE8ur+lTeq/fw3F3m0RE/
u3dEybg1kdGBpra1tZeIVXiLDiH7nJ9Zu4i7opdixz5cnvRX4wNnWv5fScahbYXe2++2XoF4KIDS
ibZbRaaIZvRKbcBxkF1Rk2EVtm4PTEgoG7BHIS6kjp0UOgKktCfl2h+mu6DxzcjBxm66Ly/pRXqJ
PorPhlX0rYRePdt8PI9X+4RhAd793hzzRz6Rp7tuq2/GiMmL+NW/jqyU10ZaF4kBdsD8HMS3sk3e
yE5+U17Ct+K+vZFVd3iH7r288xWt9+TJYKLOMG6TRm7/kVyqd+2SH5stzVMjrkca7GlwmDtOPp4p
Ck7jJX0cb/ltMSGJClu/Akaqn3g2KK/1y/Q4qq7+WSu2eM3ulIPwaH4O2M0rPk6XW2UvfYsfJa/k
U/6s+P4sEH43+PcM7p2AXpOQ9vlXj2e4pDxMmm8g3L1dmwZIf9xHCnHRWA/Z1WPzED1O34Ccyqvw
VUKVI3WaZF2sNw3GGbYJ4P3FYEE+CWf+nlTdr+Zduu0/kO9geamDdsERfAkHm8ycNcH9k3GE9qqe
9IqYEDfGjdiwgxNjihnYoLSLN/PIf1UH/JWS+oJvYbBLGJZxiPX9RoK0IDk95EWM6Pgr1rmqq3Z4
44E9OAOt4+IG1+ldqOAA+zgQRrKXjp6Jj2niagvWDsdpuF038nP43L6JLJVzTWAox/HT+Cx9EGDH
JmWR9q81F8I5PhSfjOw5MzkEkNZ0qoPkmEtgnSlbNiEj71PrGO+EZycRRrV7rigWIvsGbQggic7p
I2xj3Mh1h9wWQlcDGqxlhQsQVrGGR3TekkOjEE8Ozt9XQHxQAv7DytFHeu4ViMl7F88/1odFkEcL
m9EGOuENZKTZa3Z/XUeYNIW8IpyIZoe3PGf0ybAdeP7QEtZ3DVNzPNFMB+/zEyNsQ3eEK4zc+THl
3NVQ9dkavyeBICBH8KdmO5yJCECuxqt2QPBpEDlQ097W3qrWntaWnC5zeG4ekzeikliI1cioCzsg
R+QJfvanxKteGU43XzUd5nl8lx+FU33X3MJW2zRv0DBHNnkGLx5tOJwWO+Gwbh7ja4fIE2vMGS4F
K80VCKLE8Pfa4PPF4fFRPIQvJjcJSY3fjfKaL77auL0AjHfDrarDsg/F44R3LmY0msFhRTFEMz3h
HDji7gWHmBhofJmZ1pCXS6sz7NN7q/DQwYF8G73bJhgl2aiaCwtEw+fuwlgRayjLWZ4xLI05LAtX
eSujjcAg5G14XN6qN/5I65U2j43D9mIMYEKIeqXnRnO6BB7OhDy94Yvec+Qz34B1WnKL6RNYfNCB
UoLB7PxJvDUz8CXumPUoepvfjDv1pl6gn66XkPrGKWNRg7w1V6oejBJXr8TVpcgW3n/5plmH4Nso
7RZkcz2zmg99scFFQFhg5DO9Q8KPZ1H+HT+m++nSvip8SuQEb/ElvxhH/Sb66t+TXflshdY2uVl0
G9/RxRaofFo7amyZsx4RGwRpG5xJ+1qvrGe+0qZ4ZpPXL/MdWep+btqlaffaDn3g8DoBVJUAFP3T
fEFpbq3/EoHjsMjOxOC9CG8sW+11TmyKePmaPS2XztN97Wa46FfjBljDmtkq63/EF+FMjMmXebQe
VLwWfIT8oCs15d3ELsOREPMzDyM/UkaCc/7Maquwl4Kk5Sw1Q1mnq21RtPEjYJkbxxhEtXIBUNab
+x2wicGI9NU8yIfiLByBfS7DhpTVLQjJNnuQbnihyltNM8pBhLTmDMNntK3Tnzsc5TeTeFidFmZL
EBgM2AL/7nDSBP/jKq2rB/E1ztnsXsYxzBmN7SdpsRwuH1NpY48V2vMZ5jMiQ9x1QZ4nKMsXmsni
ff5c4GXDeIjcjLHr5KI9ZEtRf1FI5Qy5eAqX5Pzn7y2Lvxny0AfI5C/CyUTH9aM16zDqSmJJKh8y
ydUr7CLZu6TNuyIo1q12EEcHihieBFZgC8fkC9zPqF1G5n26s9JjIG5HwNWeM9YmCYCDp8JDk2pX
suXKNbUNPYyJfXS36QPEBE5qQYTZ1NmuAl+GX9I5CNlYyuiR2b4KjpDlbh58hQqy8ChagtH7ZSjo
KdUWj6Oi3QgqcDEtI5FKd3X4gIIXn68MGEsAkfPBqKv8PCY30dx5heIN8LHJbX7WadvyfansF2wE
21V2qsQu7UET+3hUy6lL2w4bPQr8xPIThtaC2xFdzlS+8swBZ2FQPRfkNIYuELoFFvzaXkPny89M
xANiMHsbDBdN4R2zH0bMEJBAU99+J+HL9Cz3G73ZQhdBNM6RXlDcYCDz1VQ+03gsFaQW9gAYrqsl
7hLuRQYPoKoCsOaDAfNnwXVdgpB2EIV9nx7j2Ktbl99PMFydZK/ltmTrhZsCL5CRmCofcL7FgYjR
c8lXccN2K2DGUBDjaQ9nU3aVgNEWECQf8SCPfgPbnhGEySjGS2tvrFyOjCle8YFF8dN2UxkOruct
0ADHAx3ZF6yC9mJCAiCYEGL+RKngyDjf5x4afrPhgxy2LfQnkwELA3Qu+etouYvo/3n1/o5ObNDN
W6svlE6Yx7q4/9HKFsY46kUklA+LeTbB7mPm8C3mkGV11qSrbm5744zLX5RoXpGVTO//hmzo6/b4
iSoYsMeRCUq6KP3aXv/4Bsk8ipqAfcZDLO5UFJKVVnm5clL3ZUFKJXV5YrhWyfU6Py5Jehz0xcl7
0cWJHzuOaCPni2NZ7/hqbAx23Dy9lhBIAD/KiHKplbyYU27U5VtiNmnP6PEOdfS8CrtXNGplW6Zd
xdoP/ZlzY0plbvrryiOVtEOpUi9K6WMfCmDnhN333V6pMob15qlhUfcmqkqDgDPLnWEkyqV6zDif
Vnlpro0kk8uvLAd5ZXCG+q4sl7suo6O3/qr1tH4lCv18iv88PX/gr0EaB7WccXrWFZthT+4NqVMm
bBLBI1SAkDf9sboZenc2bBz7LWOjWDaShNXzSOGlg9DQTCwgeHgu8QtuJ+LYsCml0LTcPnOJHAgw
/YdUA5XjF/FhZKqvuTRQHwPZZPfKsd7TWQtPKdbV7U5jl1Pg8EweOcL3TbzWWCO5O6Orj+4seK24
tdCKE+hLbKGrp9sMXnHo8Y2bbp9m+wSrmI+AQh3BtuLE3wvmwowGP5fMqYxtSQNHldI7JMYVhrdM
+5ShIVYA02YstnJ6k9HRdRxJaCsolTc4iYOkxrVf6Rs6pwHCouXk8IiznRTj1oGRB04w2Hgw9PKg
4UjqJu+dSGJMfTOod5WyVdu7WdhUjW8ZDrKaZIFX50bm2hPQ3TDU6GxKXLAZeqGc942qI6W7cZPQ
bSBZvwDLMAjUvyTOHU7b0OWa6OuN2vsFg6R2pRNRouC9xqup6S0e4RD2DByBoPlGWHYwhNhHQCRP
GYjXc7cTyjtRgdJxZiTcT156iLBTWHMQcBtZ05Mh66TSligDs37DiWRSdxl5MKvLkQcgG+SuQlfe
uHqA0ZAfA3jOHixvyiLrpefK5Z6v3amyZ5C2e/lB+mif29vpSbrQrzKR5b4Sl13C9G4Tj27TuCWv
dI+RKzMrSkTi+gi+wxM0NH1Z2QrMVS5C6DSWY5HSYfkyM9jET/tDnd5Z0IJKv4PABDmodwlxXOsM
2WHbpoUts70iGxyh4LyX7fX2fxupMUEjTq+t7g9Aj40DdGbeY2pdI3GZvfy79JPWhseNmzmrtZLc
cWaa6oFZaYAUOmcwq8izSh89gRH6S3UoMGZIHuNgI8X7MXYDazfBXxt3qrHPzONsxsyBr9mQPc1U
nnV0DcyWsYDqW2m3WUUfVoM/FRPiEXZy2tDdNcxlVbAN4xRAWsd7O53v8vowEdwR0jCZrbm3inxb
JZinxhWFNQEQqXA/VyyhfCPJGJG+EDsax3iCxUBq/IpSgpXspQvo/+lJDOulIFVqPZUDBO9yQlPW
KVwbtFk4yxZmwGz5XYiOaCRl4dIYb1r5loTfVV97q2S/F0jjYtmJyRO6RXiX51Q+rBYb7VD5AZOy
vv8IcmkzzJjtojmbJAaFyDoV6L6puEmT5GgyQVMMyZ3UbxWEZWiexgGz4IVJYYygCk+wJvPGib5y
oLYDdtPvKtNOLek5q024XKbgWUUY0AIJfsuD7KF2aVZuL+w/bAww9fWKeRdo21HnFfbKi7VMkOGd
aHg34MJbgHHG8tDSLcY97LlzDflXPTL1McLps+86V5LBSgs/xeNFxNLWre6buzx/buszieMbazXS
B9dqTUIF2p0UPAzaVqX24lkwN2/E+5T0b7CjbMObkKrRDhaA6WUzQnKMkidVVO7IRshyyH7kvFlL
fVe323aYNgTYAmiGHDlVci+SFIokCwLiQEoB+TlBdmoTXN/qWx0/9SSXNyPRkTnm3FG8MYtLm07e
rLP/lds06KD7R+48V57UQjQ4rq5aahkdUg0M1xiixwQbXIaQRDurnIfUMQwiMZ1tt2RGSif2dBJ5
lIIxNQYvnW3JNdh7821T0k9V7zqR9zHLQAM8anNpV/SYYp2EbPSkOd73xiGlbdSWD9gkAybQA+vb
sBbkOA9x3W2XVnFVvdhOGk2GTneMCVSZe1mz5W8gP90tUPvaInRnNd7286ljKLTAvUimx7IT3Fik
kk8wdR5xr5VhR2rMwEuc+5em8Yq8eMRYBNyGqguDJb14yiUYOwBtanGKawvaJJBOeBpTj8mHPt/2
MNBmhYmjlFLi1sBUmxapRUS+XYT21mK/drhW1PmDrsb+CP7E+WoZb7pGt4HrftljIxeSnvk2UFcb
hP5E4TFMKzdFyV5j+LKgdxAz871Q4JcwXC7mGVO0fitQvmWwBEIgi4gKSuGcqoPFC1H6DghjdHru
xDhSSK1SkQhsZJEpCdkTsbLAq8xJDIUHEz5MZfQqEXc0L5ABeatrpSGgLJl7weG48RirlyBiS4jL
Rfuw/iEy0mZJyTAexxSYCbdIz9zj7I2sF6pXgcu2FKIHZYjfRNp9U4HU5il5S/RInENOSFZYSD5r
Orur0EnmKFsCwxX6izEa7DliUVp1G86yW7PZsyskI4CWyMPa4qCBGXe17DPOSKqTSH21qLdGOm37
wvSj+QFzCXaqUjDRmbl0AIEMfUdcGBdfi3ESVBwAJtw5ulT0dDaIFugOiT1gOoEhb+IIZQpHuExy
gcnV70VbkVj7F/F+JJBAZrZt0wvnH/lVfhI/U4oS6KOQUpglngLR5YeA1yoYMC9wUWAlxfvMn3DH
DB+hc4rHRNkkpquSlAeLGXYwTN/rEqIxcxFuU9lrD40nZWQ9eCzNPvUHcZNpviXu2vkwWrvEcpp0
G2RcCzZW2/AJcKQz7bByKYyIGgfXAMQHqklRj50JL0O6Q7lpuJjfzQ2tkWew2me7I8HjDZwKbVZC
9s3KL/HkkJk1M1QP2gWOVTAYTMGPACrpDkynhYLLmQXLYMX9m9vlrYwZUdoz5mFXU4YnjGKKCsM+
A0CYHEGTT/uBNmNeKF6gVBN3i36IxskVLVvB4pKEJMouzV4DQsBEVE+UXTi5QJoX66C/ASz3qwM4
xywrU/8sbtOX+li8d5Q+aKjBBV4jNhOMDgih+Jpv1zoL5tS+FL0m92N5g/UKg5ZB8+hxE95cj8Eh
6Ja/DOd5IC+4IeuW3jRcNx0XO+cZ757pMQMAUDCETBHxcR5BWWRXoD0DhIVABL8XNgzPLw9s8Jr4
ZTSZfzgaPr6vRrjTJUd+T6/Gty4DwhoPwhuw4b20oIx3CXHguiWeCLxXfxlPMmg8Ht2/cDn8VGkd
ceiFC4yB6kBFwWu1UM9gComODO0RSWH4Wjjo51kq/AAISgaKvxnx2WdBv84QCODdfCctvZ97C4yW
n8BQisKraPc+wpvCZGW4zM0Ny5NUZvVPGYUlRZy+nV/kO9BrooKsfMMKwzhqKqCkuLW56SHArXox
yjso95v+XL5a7yicWOTK6hfoCBfzGSIUpTICPUhGIhZaHKl22bgREy1GL+EmPqndZuL+jihfGcB6
DUSUDON2rm/HVBxtP97h2aFD1aIeI+bHYU2RkcUGwSM97YlIo3xjVOeM0asBHtuj/mT107bbype+
DeZDId+EvdcrrrHnB8E/l6fiBGwMfkOV0KG4o/aF2MZwCZNUWvnRxUccxje+nIHGfeDS0w2YdNHp
Me7iJVPWoGkBF81cExvw9+KrO9ef4Dk1ziJUdMm6AkxhxbTC1NGIfSohyFB9OlHjcjzp507htMGF
15kyXKL4vf32/wg7r+ZGtfVPf5e5HlWRw8XcEJUtydk3lCMgogAh4NPPs/pM/c9ubY99XLuP221b
CFZ41/tLNJkSr4PcREwggBM+WojM+OsXI5bjx2wMVMybRh+8s6G3CdwPyICTzOvIJBnd7r3AgPID
iXzBpId7zhLDTHmTXkBDUxDfhm9V72gg0wqublk9TTJxIMu9mw8sXLSqqneiSSdOmoxFskhBBEew
YyJSMe90mcNH3D6obXtXsP9Let7u7ETXny466kGPJ0B7ku9MIxzQgxJnXGGo50ymB/rAMjijfWsK
uEK7jT9OmLIOqCaoSlyI5gjeMf3s2BOZvo1fE0HJQQk5oOykjxQ60otErrrTvSsb9QP2E/cQ4Kx/
ZiuRttNt9mrCrALF7sSUVq35KAIEhVpkOPvxw2w+cIweELU4py8OERX9SXRfH8kLjVFmAks3DK2C
3rnijp0LBHhJ/Xxc0B2hZ8MM5gRg1B7DECmz6F3e9a8NCkweAT3lF6aivKHhbnLUlUMkTkCnkKst
bZ7Hi/Mj50S6QIgzzmkgvUmP6EHhxp0UFkAPTYf6fvzgCUWY4SJDeU5p9OrcYX+iNeuySeGsn16C
mohSfUFL1X7mDQfVQ7YawSwnR3tobqVPmKoJjVyKHhloH8B9xKKjpdoHjhw+jvSXSOR8Gj/xzJU+
geHLDzi3vdMS+HtyIdsnH+3rCdTi7DCws4f0Vb9rH5MxlOM5fqQyJ28ZG35/OKMvdZPEu3xViHdZ
Q1k9G48N2mIM05GLny7bIxFmPf0l92zDVkFLF2QS/EH4GG6e8jhzKHL41dIrdUoIbPjV8lyAezj+
n9sARCjjpP4yPdu6e4aX9zlSJtYI1dwh9jsrFNDhxQOFFHMiDygQUsvjiMtsrvxkzTlVtJZjd25C
6Hkzb6MvfnHzYWYuJT7XAzAa3WePYyEO8iW5Wr1DlNxTtrLf8ncdwgwnW8SINAEa7gTHeun1jOGd
BsyMP0lQP8N0aN64z4y3hrfw0d+dDkCP9NaAQznLQS+6zW+YRAk2YJ0DJSFH0vGiGH+oyYDpmcBp
H6GXcMNzLHRZ1P2YE4FF+iTjzG1JD+NBszCQAH/gejmwdB/RAy/0MAoCgEsK3Tre1suO1g++7A5R
SWBDUkW6m9geotrrB8HBBNDIBx/epYioYEhXPtjNWSyCOZUa9CK6iCjCDXfICHMV0BMP5awsoXDD
G6F/whiLKCXZRdBSTj4NEGmvLtKA6ET4DJ9AVOaNWFhsNyr99tU+05X0eSPUnxdqB0wAJuizbCRU
Q8TEuBLdGDidxEqC9RLFp4jdQXMrgjVc4yWh+lWA0WEaOrBDkPM/Rw8Fegif7+XRwUTrKPXO4QxQ
lA3yVZEWyuljpJzG5IG2ehTqxHdQLM02cHo0jhhEofGO/eZTuktvDc5nic+wtF7Hz/Nr9cDjB1Nu
eWgDHXAR+Jq8j3C9MRxB0ZO69S0P+/QiwkQ6RCPQg52T7sXJPKW8oLXw57DPtVmLGntEstYg7YLJ
YLoKD7xwazrsZxQ+6iveMrAfefDUf0AvQHmQA6vX7qldSoK1mXYuDHzWGNQ/MLZmlh+dOIGF1SWI
7KC7z1+me2xJ2Ul68BLZrR7L9/a14QwLLVvxwPtlDikK8WjidStu91P0wqwBzKO2LViBEgeaFluZ
7APjGO8+SODmuXvQbqon5F0aenGHAJz5+DlulefuS8WFFKwNStRRbGSnD2tl79ova1vcUiUWH6zc
lH9HgLI8UMmjGDy5oBfznNKmplmdEEzhX0h0wWeyonflWLTn/OYRDfsZ0L8NKCXxWc7sObk6mvLe
2nMTZiS988hL2IFnWBuEGDXnk88Jupf8oxqMTahW8yKh+mcvCE5HIgLIFdrY2XyS5tX0aOeLPt2P
7SPXRBlDlcbBswYLteHMQgETuqmquRtG6rLdsfw0ILBL8xEhmbRQzVVXLCFIVydcK8SaP0E18oqP
Eq8qTLwY3QbFb0h07enCmSBQeN/2NgJ3RrN0crP0MIw3ERtpnd8WCz0WgFnRLTrcOqxQMRcJe0K7
OWnrZM6WSS3eiZJ2zk3m+rlN0ws7rMy0aWn6YjAxZ/kDmjlmoYE41eRM5eOwSkO+9zr7Pmn2w7g6
SwgbQoW7mS2GJOymW6CR7i6fgovtMiYEGGP7x2iZaQG8/EZ1WBNJmxVFnLSg/mopH/CNnUKJoLaL
a4HeAbs3nmwLwjN5PdhVjvKyHAOoMtQ+YJe5EggiLyMYG1+6lHDBYjpnAKDe9CpGL7XkofSjW+Bg
GXZ2Sx80FLbZEXDGqpTJGgwopPUljBrO0znHwX2TkQZF8YtXsXfpqNeCAgwW7syc/gOnFo40kNeT
BQcIGi8wzxV5zQFFBDVdApKYzigwSWUhIHBgmfOy7Hlmr88G8XfrpPKFePvCdh6mKv4Z+ExR49AL
C9mXDeRf8Zz4mhnFKhX07jzb2NMNWLNlkYBNNLHXn2gOLPLsN77qlSHwH4ayaZCQbgh2Mq5DV0Jk
LbFTzbR72IvAuRRI0WKiWVK6xplOEotLr33BpkPYIY9ru5437SojLhRa9mUzYThdPPQ6epqgPoXE
bkNHGD+jiyfO+WM4kLNMh12QE+YIXrpqnlHYM6qntXK5Yck4puHsRO7PLlJXfRSe88eJ6EkD3aCn
yAQ2fCazmzxZk8Gb9u+6tK6f6ZGY0qGuFxZ55rOHFJrq6Z6l8pjdEEzJIo44JFKQVj1E6UZ6LSzQ
9af0tLJxgibM/LwltqiHD2l5TRLKsGrIOu7c9tDtumll0RaVRXtbU/2O5j4yiNzD4LjHGq294cxg
K/OK/qgPz1g6bi/tSzEsSvKxJw9aRoQlfC1IMrRzkXDgdt4g/Ju2/XFBq4jjY/Ro6C/VeZep9+X5
xiLisiXxFyHTn2NqH3QWVaM3G/2LtZjIP+3mUYE4gmypFUQy7U2pfII7jRbR5qofw0gjPNflnF3m
C4W8I/2hUTa8NkVvL4cXQFdSHpAhnpdRt+8uN1hUkINYx7cnHIWzG4QXA6io9XLS53WzjTosOlyD
DAXgUfWOCJ/OuGVHPuY7VsRe3/b5A2tSlK91DhM5SFxgtIvsvaIJJE5MFJo9pBOWKvTrnygTIsoC
czeay0zxh3hxOW/LDVph4y0npUf2ZFD6muwMVrTzdGhKesm3qAHLY9iMYaOsquaWSD45e2j028pc
2r+aSf+tdfvPuCcBTyJs3iDLSLmil5c5mGpvStXeOnH4Qn4+bo1u3XK4MsaXS7qfaTeTdWsOr7Py
86SeQ9oBTbqZZbuufB3Hj0v8/DPkqP0htF9jVRgYwau1uDB8Kv7XX5hj1vddYQxFtT8SYTRIhz+m
xoTiXSb2LVCQ2Frl9PrHDCJfitm+rqAbnDYljFmTsBNMJXGxoUdroHHEPIS8xMQjE3QzA02NpHHT
gIOIHzCsJ60flyfwZnR5gDyMIpOWRQbja5RXFx2KEr0Y/SytqkvOFCEXpF/V0zs8Z3AAAClFC8+U
VgmtUtX8yvNXK3+fcbDHai2G3xWhwj5J9zVxi3SqyIFZRA+V9TReAE0wph7irWYfhWFRXldhJk50
prLtGpzuwPXz8Vmpnsr6fkbf7rKhuZ9rbxWy97gLTRsl04Weu42UA9dxjGXc/rLN9HytEZ57oYFg
S/ck6/rWxTkXqisr99qxo9dj0hqDGYz9SmJF2HT2KLLvO/CBqPrQxL4pg9uvcrjjWt89ZCq3FUQI
MwZ6Ef2hJQ42ymAKVSje6KfIxgJD1SLmhzIqm4IGQPaeVpqngJ+2otktPVGAceEYJyRoiEz1zoB9
kF1slIVsSNjb23DXzvZCNfJ5qSJZ12GN0Y+XB+tZYQXOoRFE2gWhHsziZLrrgHNi662wKN/b54Lj
cSR4HudtzQn6fEJFdqRmBp62LtlmQvEwZslmFiFuBTuOUiCBGb3TIeEkbGQR7WCaA6eOZmU4ow1C
/LAj2q4amrQSiw4963bZkUQL5H56BjMjipaIO0M5Lz3OZvh7R8jsG/yUatLWou6yMI8Y97dIbXZW
8pyxm9vpuGwgU+vVU2sV3nMMINZh/KJQtQ8EyZzJ4eCo1yQ3clvNx/IwnqaFmZWEv9HITTJv6rZl
RbklbS+yvClM1ivarjp5wTSlGoCCMywEoz7tVBZmOEd560vaGzlNHEBo/DQghHeklAeTrFLmzRZN
RRO6VcOygDc3AlY2WoayHD2LpHBKnr6ArSH6VoO1lEyKYLnn9CLh+XKLf2kx2l+YhpaCvJKOkEwM
etCS13BwPppUBBjxzLpi5lyKhmbDYwpZ+7wAHYE+YFfPlX5n0TtuacvtK6COI4Y/ICkGswCvVPO8
7WnD46lDdAqzi+4oHrmV8WXjKdDZM587Opu2ScSBw5y5+FQZFKZUXKlymh8zlDcm5/NLRQO0o4UB
QCgg+0oUQ/Jcr780iIU9NLaS7gAWqelsSY9cdNErNQfwRcqP1LyZIYJj/0xr50hFpjVDKL3nGgZj
l+lRuGZ202sssWVAKongwAuoRX4UJAJxTxJ5rbSDY0V3Aj5raa6geGiqXRl9IOCTmCQdMXE5C1Od
Hi6niY2Mns6wzxNa5Ro3xmhoyB9HmBxH9IJo5GCDq6pnyycP2zCFzIYxPy2LovO0ePLsQCrqbX5s
77TpNJd1tNszvHo8iRYUDfZZUgcCFSrGxyNjReGrRnwKBgZzRMh1ot0l440SH072GxOlBJqhTabj
58VCoCbDQkx18TuOcU0Lm4YKk4ZshpRo366HI1jAH9BPgIHogTX6MWSPFDPF5W69WjVZ0TSDGN0/
bw/yt9sDBAcZtbRpSmTD/b099AQDtL2FlOxynF/kfQJJ14Bc32yVfp2ZoFyLTl3I1nP0YdHcm807
jme613cLgyCZ7vFcbOv8xrLXeXGjxqS+nyBI36bG41ChKcVPdS6wPWIAcBJpwhQDKZKHig3eIjQP
yHc5xcviAlHSheGDmU8JCfNxIvIwPxzTRVsGOGpqKugpAmwXGipePoruSz0oDqCAn91ilXIa51Kx
MmeLI8JGc21CDxgIIArT4DiGpJqCKM3oCe4u52XDwFNXpfnY6bclvlqzeTPcjdEZWOJZYvaY9bqC
W10/Z+2mNLaSsZRTKGELtNqpFZTZSlPothDOXf/iE6N+Q2uzJF3GyckgPeNf/ntweIZUHppqj6aD
E/u4nVZRFWDBQYOCpV3QRjqGCrCkK88ZKXTtXshz5Zz7iLbOqILmHJBg0rOQ0KBSg3xY9PXBuOw6
daVoeL+GHR4mW/oonHJ+HkO6qCCuKgyuHSkdxYVCeswVq2kcRxzJrIprD40ltNAZGg53IiAs3h7b
EDsq9lbdWhwVjwyUiZHNnkMCb0qIjQsT3cCvao7D8ly7iQL5BCbrgi/BoC11wAoHxTJ9SNiszAlq
Rux7aWIaPRo2r6t8hdOm6jdqQJtylnyhM00fm3dIaMkvT0j+hjH517u8YkwadZMNE6XFPu0OSv15
QopeL4bpQGxcUn4d5cWZGIhVewMSit1Iod9k2ebnG40R47d3Gu6Ypgttmn1FfhwAp41co5ajx48o
oBLccBHkga7BPT1MrGqkSD5TaRl45KALwFNnRKcuum0wdMt184ExQGuyydMSvs9bD7Q6piFPH4IY
JPR1Fw+atkipWc2IlarpMHnoXUsESi2VFaRtvHkCSoCxW1/KsJwte4/C5xL5CW41LWd4d4BaI3Z7
WIBCVGHtj8tpY+9mpKs6vDh6JXgkdNQgl6nRhhYVv3CCv3RhmRXc0/Tt8sUJqkH2YPiKGPOe8qrQ
1QzVOGzOS4Qt/TlE5GLzV7rztBWAuVJ6Bx7QAYImFUTuBPSPi5FrgZGX4mJIGL+By4kQX+/x5oAZ
JYyNcFqTbs2XM7xhitMtrr6IrKQN8g7OfiNmCHcxxoUi091R7seX6KEF9rdcKVvSv4e3Tkehh8RF
s5ZmM+ApXN1qJb/T84QxQw8wf+faIqTtRFTlwezkca8NaS5CV+Kw0zELdyto8J1bMXiJfIKreGYN
euJkDNf6sgFHBWAG7Ndpl83NN5gstFfBszlIy8BfW+PuQh+BjhW9dagRuZN2Sw6JENoV6Ahfw1fz
kCLe4a80tZGQkY0HmLnO7jgdTtye3I0Tj0xg5aZ8QEcBz7xaaE929BhZ9/HxHiYm6JjMNCx8gEEl
h1zu1rlnQ1FnrXmTagfG07P0TAATLp5TuaCos+APQzKhNQ76ArsBHhQadYFJEKXrIT9ba8uBg44L
YfX8wlsi663t5xSlaA+yLGyQe9HehWE9c2ktj58aHUi0K7Chio26V79OBUFh/vEBfurpHQmH/FW/
gtGeODXgFoBUgeY7tFolpAsHGRAQiP5P6aJE0DKB4FgJpY/HYTO3/YvKPgsXgobBLi3W6YnDgg9b
H255SadhuJtVgXz0ITkyE+JnKcEhyms/hnAIlacMdRTeUXSiJnfWBnjaWOhTkdSBXEIsJtOsW7PH
I5rk+E4bskdJytBDXFgFIsBs8vQ1hg3D4/hh3EwP6W58Pz6AL50Z1iCiGVZB3G0fXnmFoZy1tC8+
R2fMs6qZaH0qCvzARf3ZnBy+FrVuBiSLzwVFsu7GRBXCxJyAEnx4XhMd2z8/WkBaMwSXd2ucXVDG
4ZUV9AjlAZXArrYI9fPkyQUUxoupm3ybxFRL9BK4/KiZY8oQA36AFD+wCIMV8dq8qrn7eaH7rntk
SbDSocniEqdaVzuKTNVZDkVS7cev4oDCygJxZiFDDzWFnYFmfK7aQUN7HT8HTluCNFI0ixNlXVU/
HYdN1ISc8ekVjNqcnuZwmdMuQJcQvf5yod8uyP+40KtNITlrvV1JEVoRy51qyZnUeN7XT+mlQopz
lG8q87iXqwaSAYvbBA6T268pkwIOIUEGuraUlJN3BNg1OUkrkQzHhXnaVdJLPhrzC1EmCUQXrcEo
EndPhe73DD/Xn9+E/A0n2MJIQDEkVYR7aFcdgj6x7ORos6vUHmASmwonPjiQbKX7MzQ36JKkaIIO
OvIvbH79G2mvJavI8A0JM0DSRf4uPhV9Sgd5lrGnclYmJPW0AMqVSq8YNiwAtMEsZYUin34vaJzg
FfVhfQmNfNd1t6b5UitvqfxkZncQ4OrCB57ERsOYLaNmfyqCGTXPBtanpYUgC2nmmiwu6RITspm5
aqzVkPunem6M66qaTxam3UuspBUcd46rcjb/+R4rmngr10WSjB0Yvli2Lqn61UhpNHVKanlW7iHE
+aqTbSdvdOO5OSfx18EWxcfblSB2Qq9z/AHf2M/D7EVe4WS7KpHmnl6yvbq6g8J/Vx3QdXlUSNtG
QJWzm25dbY87I4T245oOhwzSPmPnDXWWrwbNDmvAZpdOIa2D9CX3AIxCdW4CCGqfJSq+dCmv5DmI
gEdkknsM4AP4mp/N01U2R5cfLYuDtQRDBAtGnYaYLUfbjLByV71KG9KxdumhXhhLwQiCiyz84mj6
NG/2AZKDSd28pkhFZEVmhOMDD7qKZz7AU3VU915awyxfWAFn2iBZXe7G9fFwXtshyPiS5bzxzb0c
jkHlHedWgIXZNvdxs3G6TcdOi/n5UvKAnwA+nPMNKeF+4xYe4Yn30Ain+2apzCl8l9ltegPUbc2N
+Sngz4Ay1NFdqJU+zkF8DpPXh0L6BCLhbO8JmndRvPmqT1rwXr/HheU1Q+/Caj44ynyO8Doc5yyj
F2cee/YivsnvkYo45zmERd/mIInWIL65OLF3pO7JfylD/5zH/jWONKT/pm1YRC1cTdap6Qwjalka
oScD36LQZVGoy0ADz5I8iedIbCOILjqxJXUAvR+2nZhd6FbflAcZKwg6Hjhc0IHRXRI8fh7n6rcz
+h+Xd9X3h4gvx7rN5QHJQW/usgAXpQIiBbJDdlB62LglF4FtB6QUySOnGu+EM9nR5xLlJeK0VBOT
sRt8VV3GbE3CXtYb7yAUQGqAn/zL9X5X1RP2/j+386qiHtW+T9PxWO17qAXtujndJe0Cxrycr08g
eAbGdb6C9XGFbWBABA8tHMIhsaagfAKCq3Gybn08g2ghyJLLSR+K5uwM7dOd9T6cHlnF5pqMOwAo
P+vYZn9xVP1uA1KIvdJU+hFiLf17BW2iqJhpeVvuGyA6uuWLakQqDE91nAM8ijPtzzdM/+6GKbpp
4kICsION698vqF96gqGqqtzD0IZTO9hw42nwsehm6cZUYALVgA99sTsmaPZrLfXyS+Er5+desClM
anAMO1K4WQhyVU72WbtWIdmWlIINZwOay7IGS0a7s6Xx0OLIdhypojESkNuVMBvOSfyTIUScALXl
UYXmBCaC8UD7FrNMFZ/TJQDcL6myCiwphOM4lOsZ02GsHnGJJLzoMHLu1PsbpZ4n/Pfz/fn2eUCf
U1QMCG3bvHoe5RT14wxrnn2FS0D+KVz7dUw6lfs6nvwmWUjgdT+/oqiFrhcEhUAI3ZYkycJO+u8H
Enen2srlY7lX8Soxn6KamTYAW5nQRBY/v9R3vkO2ivUhyiWVVpF2Pbvz6VSdT3W5b5f6ezN7HcwD
fmYzCius4Ex0GrQrDrX+TKXKZeAq/8vrfzP4bN0wiFmT+R8Wm3+/V1u1pqI4dcVeTnTUHPgXEuQ6
KfSz00fgjeGytZPnk9LsW1B04nkmPZgKtv+JiLJfapfvtFy2DtCD1SRVKnEGf19LexzjKWu5lpmc
gJezp5T7SxYW2ScqnzqUoQwP8xPHr5qApNYKfrkV3zx2W7cJbiGVCbedawsoox0nA/5ysSexb9Tv
cqGttiFI5CBKeYcys0yokJsAl6jtJOlPebEdupyMirtzc/aU1jPt9u7na1K/qXFsIDBDsTT0mQyT
v29JnkfJoBdxsWdo5Bfp/gxWwMyzivgVL3n4796gWGFn3fTmewMmWgcDgR5n5ak+dlB+wQ8YtWqs
+apUr0sInlWtwCHPaOTVnq5AR+yOu5lM5/eVXIIl+MDPb0ARz+xqLpFcpJJAopoMMv2qHoVwPkzY
MOVUwiT2kOHkZ5zuWh/FVGuAPaDeP21m2+guXdsbPdS/AO9PnCgRLXKUt8OEeuPnS5K/e86GBZQI
pEh78LputBK91qNOycX0Zoj3eK/XgPlZsk3ijxEwWb5YG/UMSxr7hXwKWQ04D5nvJNXRDM8xjv75
gqxvdniCbvC2RUVIu+9PQ/n99ZCWcft//pf8v9VB1kZ7GHJh79TEnHdvc92nN2MqECvmKU3s2o0h
AWYwTTn3zGd1qIPik1wHi89yZkKawfkach2cCzdGgKS4TclpeK1Xc4WGJ/Z45GFNXk1Z1c4veVBL
m4SekQb9b2GBi9tg7cGZ6HptPaKX1T1D93mvhr44cX7nO7u50gcYEaSFkODLX9vTmwar8m3cZ1/j
0nzP6wAaFf2mWYfuhy16pnoSlAItwEAJKJFU3wSiIH7Ss19WMEWs/3+PMNzZCQrgw1JNQ7/aH5J8
kpXTlPI4z0lgHDvPoMchx2YghEaXadHHW9ne64RPy9YduXOX7qDjLpZKdwouCn1TzavkwYiinaVn
3NdPTlDzBsnCBaju5wcty2K6Xl+rrHJWAceW1H8ZUk+ZihinG7O91nJgMVZJ370kGEJJNG3OuJzG
eXEoP2TzuMl1lPgJZLsEQd6J4TmrJJfMUMwOKDhH6L9Yk6WzbQe2Vp4Fz5dvT0mQxbLSBBFrUsIF
CNsVvyJGLCEn2+NTcJnNi9k8ns17+hFG/UIRUaFhKDTF/5QL0Kdug5XTYCG95CVZrKGk3Q1KgvBA
DiZSf8kkhdumKy+jncy1Ug/Ox3BAzNHL6IGUaBelL8b7LE7cMy12sVj2yLms7PVMBFFqDgA48SrB
pyntb+slVV0CVVAk2Y6AUjyUJLN22gQwpGHApFJs1xL6ufimTFFnjntM6GEe4otqUdYqoxZqdrzO
R/hcSrM4cuEziKNxLFJ2AOYQc0wwNyDaNc2mjxS/SpT5iKxUyaGWYaLXrAUcCPIwJsXOsC6/pLd9
4wgARUDlMQv7cUU2rvZWAgxa8LE+2w836VzFBc85IVN2eKtM2bOGxUuOsc5uoBuDHcNbEWI1+tQf
6u0RW4p2J45b0lv7eKSX8VG9gck1n6bIjHGb3wCHbwemQrUrqYaNM5p2NYmkQc+TLm/yfWWsTuoq
B4kjVYjHomOruRjUp3SInaP5eKnobkJl/nliKP9eAWUJc2/VFjW3Tvvi723OtutklActg4y3bod+
haY8pWFWYzXEgVnIAmfo5EcJGMRY2MpdfnlrZ5uLasAm5kgBztaiIOwWFQzSX6Mhv8EpMOA2ORrC
QFFYY65uTtMV6ozKgb6TMHXAn9EqFrGxanOaKBpoCwJuam/FPnlYQpvCgoqBfPxAjFDXbz/fKfnf
BQHXgscE1SlZFMQ+/H2nLsPZtOVIOe5PeH8TxiCIG5MdaA0GKgieJBiL/cr6LTbrz6HnauEijp5F
izWLE8p1STy10djmSXvcUyEmaDvZ73cYFtnqIiZyY3QzaRMnw7rByAEIWC38UzTuBo6ccrczyf0u
M92rkb7omjI/nkdXte9FKqSi1HQf67ukOD+ckjjM/qiwTETaJUrNpD4REsDs/E2z/00JIOsAPrqu
kDGjkK/49100i1yz0mw4Enlym8ZwC6sbA1Z0ik8untodQA0UG5JbInHSLKaNNq5apYc2+6wgmzft
7Jcz5zdpbQx8lTOnxONVJOlqqUiPU5GUWpTssdBMpC3Vh9icNGPaldVCt+8686vmftntQWSL1Cc7
TIdtycFUThApyQ9nrf6FcGh9s69ikCmbuqJagnN4Neplc2yt0jRnO0QuvR3GFrDvCqwmKyEIOuW7
XW0s9jG4t6t6T3O8w4J2B88TMfgZl186ObIHQBmfD2O9A4/C33mySY9yxoc6CvHBWQ5ec2PDKwCD
WZ6eCExYs4TPsYFdanTMEs+4Ve6a+eyAKS3RWfcdKiozVCDA+PX+Pbl5H/ZCaQRu1ixaK8xfC6Ah
nFDRT5ZhXMBPEcITxNCXZMU5PseYavDyA9rl357ev4+o3CV82FV8KLhlytUhLmrK3ELkrPOw4P11
65N6R2PZl/WGcgp5My4OcbHAsL8+E6Cgxuh+MDgBh5r5inG4dEmQG8GvzDnjqva2JdWy4MuxXMBU
k0HB/x7l+dgm7IZsk6SO04QWTdHUeXuTHUSRtDNL7+atde4m5/OTrB/3M+YTKIPOp+0+Ss79dvu6
/ILcTPuzcPYlXcLUS5zbLEjoW6+fI+e+dB+AfHy+d3S+Pn5b6MSQ/8eSc3311ycHXbOzWtcGLXxa
UPE4mX83cOGt83b0Dtaidz5n7mG3o33hfB4On5+Zuy6dsHIHhzfBH5+fB0yv3F3iHeC7eDP3M/LE
PwzOK5eLpNh52H/cxt6X7e35/OMYRi79Rv77+PjAichdnZ3Vx0Pj8f/iCw8ks7mxt//a89PO/j5x
Rmd//mUjvF5n//WmxUb5j6NAA8/GvAwX3rTpkFbF84Lo5J6cF3rF4hMXvbsrOweWghDbN2epeP4r
gJ/D9YhGLu/k5+egiQ3lp8cgStp/XNFRm9TydOIxwF5yXjwu5AbTPwcTb+dNjKL3x9LZiRDB1NnV
/ufu8bkRF/N1f39/dh5M56ZynrjB/DX2frm266rlX3frat5pUpNOU8e15et6jUrpRsfhbWEiilx9
4Nkgvfx8L359vaslsTfasjqLp9Ni3gh32rV2uAFiYftuFfi5uZgj/XI2xEHml/t/1RRR27oYq4bX
FPf/TdxmXD35OECw/zPcjwEGXgwR1DFe75mOFSJsckAwmLjA8CHxur74ChR9fvRNdz50ZzN4L+In
cJ/yGGmmM7CH2wwtaCH+k+RKLv/8go2RkzlPNA1YASTXdLQlYkE+aE+6bzegqU7prFlivfWaWMY1
RrdhsXie3GfIBc7act475/G5dEB++e/5ESMo5xnvQJAL/pHpylBp3NfB54tb2ZXd5y2/r/zz3VLA
LgCwgMUF022Zel9fZ+cWw/2tmK1A9HyIq/v5CdtixPw02q/24cnqZzOlZEStxO15Q3HKgik+faqc
0S3EzSicByi4zof4jHv3AMXgz8SDPfDnLpPH7N3N/F68kzUzA+Ejiw46bUe5Xe9K5/Hx5O2YNLkT
viO9ctDkuFvmjOQsG3fJJPnzmCeelVh4mTmZ95W7Hw/726+f3+z/Z2obqqKRHMYZ+mqxybUZxDmT
oYUw1cGgzEF549/dvH2yVE6Os7vDTomvDs5uh4OB/4r8zG2cWxCF4OuLh5I4H7GXuw+q8/Dw8bH/
rRFvXJ0K/t/0/u/1XS09epE2Q5bxMB4kF7jeebs7uYV7d0B877BzcZsFKifuVOGXixdov+6f9X/3
jDSN+/qKzt5FwktuDR+5y3LNYv6FQos9DJtE7+uW97S9/3UZp2b7dhz999KvVia5syNpiri1Aj2M
D2JiYYHFJENg6TwxmMSko0rib2JiBS+4EvCdTDo9UP5885P4WfEhZu7g4ScTIPzznqZgCFiExfcy
T/2nyaMYW0CP4kti0opfIwZiehCDF6Y/N0vcpgNb5TMNQu4G0+7PH/3D5D9vmXzPdghX2mVSomRe
iK9EzrOzNZxH5iTpKs4jt7Jxnvlz+zz4g//nt6D4YjAz69H58Kn4NcvnVyWYhffb0v15rKrfT8z/
3tCrpfd8bE5jLKoBVKHwgDTbj9n/cL8h2Awl4+A2cO95t1CvdGDggiIG6KgJaTmVvaff2yENEhIf
Ei6XHzFcZE2wQmZLJSBXsDx6P1+vfdVk/NfYvVq221E690rB9aLy917EjskqHf5n+RYjlraydwzu
kCsz8zAw4gviW8SH7NyJNSdz9l8fLDVPb2+5R2vGMbcZf4afn/1KrCefh9fRwakzpPj6M5iRO4f8
58Khce9ZLQsx1O+ZrllwDxlLlG97pu0XFn/O7X1BMVe6v60p9vdz1jYN6A+6RUIRE+Mf5YKtValB
O5w1hb1C7BsdI5PCYXTF/GTDeWPm/ud9vk0ssO7h8z3EEcU5iNJTzOabNyAG5+4/NWpLwTf6L1io
Uv2w5WETETBMn7fsGgzG+869B19mJfrPn0fn/vWeOQ0Mzc1IvT0p7Cyh5u7j45fa4/sJ/t/3ebV2
GucqngYicUM0t43lTHO8Q3NhVQlf6OehpH8/9P/7UlfLYHKaZkcJXkzI5gMZW2xFYmqLPwvnxXRW
WAN7f0rEytmwCNjOW+KFu7XhsPeKmZk7j9g4PD6K+yamNjeIGwaLz/3tpvx2qeLf//H0lanoi3TW
oTpxVaf1j+t0e/EFs0L2sDXhI3EVH9OWlexJ/H/rnjfVEh46n6E29uR5IK+OXhIcg9hP4E1EHq7e
Lso9D2cFB1chT3ZHznCsY9vIkV2VD0iBB5xq3Nglmsclz/umcTtXcRSHJhLdv9gj6dnB423R8fnM
Q3AaRP5vmxWu+aI2+Hft8D/P6bqpUCeqkekqa762kW8RJroXt+FPY3Nx+6DxwDw28s10A6dj3fri
3zBC848LLOpc3DM93YM+yFdav/NMrhuSoyd+CjEy/0/T022XtaciWhe/oQ/6wLxt/f4p3uKvGMav
07sW9oF4PexZgo5XftJ5MSWEf3YTc5DB2PHPr4THeFs/gfneQNbmqyefX76MPsnTWiAo5vu5YW7z
pOzFiyh7IJuHzhsCtDvhuXGUUAuHQFylCJQR/9QHyQKxbBjhXo8L/xIXcl+/Ed/Rs1nhbMm9/7+c
nWlT21qwrn+RqjRZw1dbgyXbgEkgCV9U7GyQNdmyBmv49fdpcs7dhFBx1Sk22dgYralXr+5e3e87
rADfjfKojIDG4nvk0WOQPmfPMCwGvY8NH9EE3wAbfhnpf8t7PV3G2n4lDXqPIgEO9e3rwkPla/5+
pCmaju0vU7y4BSOLP2p97WcZTTQoD2xf623HiXDclky7/D0s0YGzO0SAfW6HlUxU5/X+kd8C+uGL
Jdz7yZPMHLxeu18L8ut39i13InRXJhrUOlrueSILzus8sqhEhB0Q0PqBUsQgeSqZDenq/FNmp8YD
9w8Ri8cUSUtqbIVmTA2yZzFQSDjiObBCzPfHmaeTkxcTV+d31v7ipTfSR5lAPW62A1MqvZCJktEA
fRcYP2XSxuD8qPH/C5+eA2DZeY60IO0NGEnsRj5vxjqw8lYIiQPPssLLVn4zsVNtnmLGTjgHCZnn
ZiwzR0IyvRp8cS/qiALGm50WyFe3pUIqIGkgIE+DpoDcCgaasb/nd/2jfHTy0zU5hV8v0SLI1sry
EokSIN01gC1hRgdQGhak63RtBJpXBiBoe0fePT/uJt+Jyb7yYcEK0zVXgfdgfvsQNfGkeTt7VOGS
UUUS7RJ+Zj6lr3jf09hLXaTSKnXksHhRK85rE/wDaSxdS5pXfjcxlNlrIvn/6abj//I8JyZ/zCfN
nvGQuWUtjSC/a6LRG2mu+ZqE3J9F6Xr0qpviRt43guoGYreojuzvDJ9PjG/zM3oJMwrizndZFy3Q
X5PwV6O/pmSkGRlzEzV09cLT+buvxT3Q/bxjvYKDTsSGK7zIfNWCy3Zk/idfHDl1RbCL2aFkQh58
2coM0c1/ndcuMsDuZrLLO3L5oiQ2mPBFQDVYcL6Hforh2wFwvkzJ8S6J5bXO5A2h8yi/1TzsTt4h
s8gHii7mU17B9xBqXh0cfpJASB7dYSX/QtxA0doShe7P0RAaW1Kl+dCC1YD6NDjFE0odpN7A3hw9
95uxgURhfdpDX/RwDs8hlfXhvJ7XgKh5VO16bUhFyy3lwoRr9sY/uLO+tuYKwuvDPjzvT3vScH3p
Cx8OjHUbFgBhyYO0dRrLmfHrkyRi8zVvgI30pREuSDGwck8OEih4+T9ljEEbXrhp21VPRSwHDhUw
fA8heE/cl/JFLJLEL5pjXDQF9J7fhhmvwcAFN/GBZ3pFPG9OuN78Is72RXwOwV3Yk61P+9LuvKb4
MVR8kq0DoOQ53aTvuC6hjA3MCK6CeKKxpkMIfcYDcu94W8TMF4+g6DyUE3DepL50Xz5DE8wnqVAM
W/qjreXILFmiHpftyCwyj1SwkOrIp7UNYDneYiPTJu20IQxSfh2QpSifpA2ZyMw3NnmgrZsvPJnn
yzFsk7UI7l2EIxiWfF5yKQve4/Pf+Oy3djdvZIr5JL3JpGV+lqHLwJ3Hwh/X1VtfmTNE3PSl75h1
8oiWrkpXpEvSMQb9NufGRqQKSlq2cI0OEFsgjUm55E+rXbavdpe1e5PtDh4Vdl69adauD2HDGgKG
lb06Ra13WXHNt+sDd9d6LYgVfcCttQ/t3rb1SHnEviwiWKKXajB4QwAEY6gG5DUG5y1hBswGhfzI
7O4U6YF8AeXECfh24Ponn3txDnLSjMKzD88PJ0wegdEBQ1Ia5GEauB7V9BzQxi0Irks9UPmCLsaD
iRczBNMlmMiIpE+emC+zL/mRgJr4IJn5ABjwHDIevfQLd0Y+lze3ZZhz+h5CnhaQZU5yp+afPSMk
G94jD8mnwMvLGBe1qjx7XPHkNVWpmEWqRxHBWtotgpJoJvmTnFYOptBi5XDKExQPMEvWzQPs3DwJ
8sqQukVfYTYmetd6ejDQCsD/PinpYHyYnk0rJjNXIM/E4L3EFxNl4VHVSs9tr9ooW2MpFgTclCsI
Cjl7muDgM0JyN0GZ9gev97qljF5lVdQAZEP2ZeqLcHOlQD/IFo3V9YFMT3kmtfMrnu7bEQA+GHR1
iA2/hiwjPvsU5vp58ARoDEcvMEIsknw1gXSg2shr9ebXwonlBXrWmzFDokKgrX6OrEGFs6qt7JAR
+o0vP5+jzrcJXL3NAWNVGT8gNvhQoA6S/Uq6JaYYWePhhFVLqRXnpR5ym4WlhLmFfEizZx+LNzqE
+3KVeRWttR6z5uJjqUuFv89XIL8RK0kJaFF1uAZ/xAPIKtJYOTscmJliFf6kSAP5zehNEZ09Lql9
gA7AQQHJS7BFvB7Ttg4r5lfx+m8OG49N6lM8x/BP/5AeSxvD8jUN2nVOSu3R52qO3lCWgOixpEw1
orQqvMWK6BOllJjPMAhjJjPQ55t0taeWeTWs6zBn5ZxAMoBlNyiRJBe74UyyMOSeu4L3jrhXxxDy
YaQccMnNMXR/iIRJKraypUAjqILCA2eBf8kIZiyXXbeHOJfGB7qn8Ax6jCRCZeMnm24l6wBw25JV
f5O/y8ralhuy1MOdnOCcJcyqTMgpmlc3kn9MqRXPyG4VEIbSYICTSeF16nG3/2brUvbJTr4EGQnP
GftVetOEh/jNAbg57LMAdyBE1uRzS1JUQgcplF0tvT4FKXnMtMEK5yIBfsOulN+Uvknuc75+29cR
xNi4Hzp72w0vvu6RjBmQ4oqdKLbX/GaVmWiP5CZZWewfdgVtSk9JnmRXyp560yE8PfepvVjpAVBS
ULmDV7Ie1kqksEbSPm4N8gh44wqSkLDgZyg9eZecb09kGjbzkIXmKc2O3xA1Bd6T8bheybd8pWgG
oIw9CjzXgFevC8KrVEMEI+tgsxpc0MVTUEXwlhPmoWoUKZUvY5WvO7K4Vc8KIDhdtbdU0SDP7HWe
PGzycPgmMyfzdyTsAiEVnyUd2oOtG/m1bkE68osAgI517lP+w9yq28tjcSfPNuRznuEv2I1kqocS
Shb5p7gIDYgTuHZZdmJT4SlEH/G624huclcWDmK6M++gXEGbOB7/3nGBuKoC8OyZMVYPjSrjB8KV
d0QKygdZw9yP5ZGAXfJHVQj/DNseNYcKPfFgEKeI0GBioKgASEJREm9fufdpDLjlfQpipBxCSjj6
pigADhCXDSXb2PUBB4izFUZHUKGsO/9O9gK9pingwhgJbFt+saXflLPT9mUDwjbLWLF4GaJXIwgV
BxOwCDFQcUw/v0e0gDZmQ9mILIuLare9fY42BhjOzwLufphfCjDWJ2SrY2hkx66mbzpykMc1OgfZ
9QrUQbNjpfYiVRnNZZ68Lz8pzEkegvmDZLL/OYWQDPQgGCKccAc0AuvIulHRGFle8sX0yMXwi5DE
7BV8UgwESEZcdtHqAH9yGlIDz+Aw84LylqTiUKZsETIHW9unvs+romxlRQ5TrzyAgYQmkRVCiyBR
5hrdi4TLGgJNjTTqAdeo6EEmirVsbw8+0h2ITpVJQ8usqUMgODCzAICYESmSRYHvnr+XZ1PLgNQu
IIQB6G01IfMzMlyHundYK+ECyae8LuqJgFJ/FQL58tVE1qlqYBEG5FPOWkA5g3YLQALLLtqBCoh/
FytzLbNHPh5nQ4PHhC9IgAEopI2cajDiRFDassBkqwcKQtYyg8wZstBxKuoBVWY8Dz3CJ+TCQ3YZ
lgqnpey/KXpgxIDPbGTtRHJFaxYB3LmM3WUu0CRoNZmrt37QGlHBjUp00ERHASvI2qGDQ0M0CPsR
TRty6jAmGSnIEsyYnNMimzADvc21GSg7xo4MyEno/ESv+FVksy3s1U8gCdDBIGXFLeaXHZ4jO4Q6
go9z4vAFLpdXP0KNxG9FY7ds6gEjBgXFAwBMwywrIjnexHgbArArmYz2Rx+0HIVVxDTtz5EbKxhB
3AGxSCxwIIOh0uvNpDjdgWfKQQEDDL4H918UcYtRaWOPdl80D6xYjAVSrzD9EwxHV3Yvxoz6PQEm
SqG3Mg3SDxODVOP7gGkigkOJI/twFoMNA0TB4DiTVosDElT+tAP5hp8zTCexePF6ggor1/AohcSA
VZY2trcscM/ijTwJscUwk2fJhhSVKAuAicgoJH4l4ybvzcMkjo+4B6JvoBRhKUbUBYKyEmscyFRu
sEfE58LSsVVQ9hgKCOIQXNhSDSc9d/jY91B6iI8VH4LEK8JuLdsTxMOVjeksz2S+6RXFfyscIrwC
tixaSjZvtWIj8vkOLTZgxM6rE7d6zpuDRUyOnyBVwo3ByVpfOPZN3jngtgMXQZuGJyE+0ZOY9VRh
iv/C3NMLimPwNcQJMtYzc3cIHG9et7scBW5gmZC7KDON0AESG2EmegpaE80Zgru3VEKJ/01sSjuU
3stY4G3GjRAnF88RaXNpF0VE/y2kQrQ6Mse8k+XMOAGM9tNogaSYXyxUDRWNGK5iKkFzgiokJ5Zt
Sn0nRipHGoe8SAZGKzOMqc36iH8D0TobEswhnAjZILmPfbXiwEMBNzxvwhiR4/TNpApEQwO94v3I
0ckm9ge4zmEdypmN7qIWC4EXhY+t0LG/IGTxdU76PJQvBV1b7+R8Fs1M7RSnJWKz7B6BsWQTEQwN
RDjGV8KhPpQW6ERIsHiKxr+c0ux2OX/5QrNJgHSB5so3AHUhfr/2tAi47OyJ/kA7QQBZ4l7clYTi
LTAZ3+HrZSnoK58CPdefH9GuS2mJXGO0Ur5GKz+rnv1KVY63YLIAN2TjTti3mGgPbKcQ+FS2d/o1
i2TpZLOhNBBYSspZ7An/Bt+PZbusbdGFa7D8AgApiX/MhBSo70ZYIArA0RWX2GZhXUSViPEaEQtG
KX3mKggX22CXU5/v1xgKA4oUpYfqFFVuhEl0WRnsAvGaAy5deK548eLc119wi2/hd3tzlEs2uEl8
Wmc7G2v5hLjUEoUQ91/ONWxR+iLeao3jzG0jzrjmOURTUsxTjZiZKoGmFQEpIlmEAPGYgOTmBkP8
FkC02AQJ5x0+KUJ8Fn/tzdMQ20h0uniJFDuTUaNudc4XwQwXD8GiXeogZBD4fDVbAChOsfbk9PAo
QkRSjpzO4jXAQHBjefqd+IZ2CN8Wz6k4T8XfkVUQBZzhd4hmP9y7YceZJuF1G7GXQHtyi73m9dvs
Dk8W1SXvjijLc5Qsq3/BC4kMOcswUIqg31jYGxQaBITXsZDFcnbu3ci9SwOsC+T+wLiAxbst6GWH
bJ3YfNLysD1zgBBj4/R5OyI4/2xUT7f8aa/023Qru1l0h2gWGBWNre67bzPYE5ggpQqvTYIkx7cg
EpnQrBBBm13NGuIo8Mm3qNZXQHBQSwQxUNYS4LjcicIi9PeoEv0yAtWXsCBEKqLAlhJSyb2M93RZ
TwIxxS7lJhEjDSUATithKxRliCr0FT9DTQ1efo/Rdnf62jA2au7EOWElFawq7HLUaBNr7DSZQVEo
JA/yl78uOEaUrSQmgROBWiSIFhzuyO9fwUhAEJIAKBE/nTiIhPokegtAKaM87Vxkh5xw9pMcs+K1
T3jtAztHdhG754fEv2RuCGYSSZYY62Ij+wVXGamUy4aG/e6EGpFjuVimDCOJ9ecxMpi6mk1CUC04
7zMmjTvLGIjUB6J2Mjk4nIQYGAAhrgedJZwRlpnBoZlx8jCUggZ1AJlreEJggLxfpyyzHiDUnvlm
wA0oD7QjRgWIsX55bwYGSgyyD5QiQRt0/umrimoALCLGIb7FvlgRVWIJxdAFBZd0Bedtozkhaotp
6wjBwmVAcJbgJKdnJlMqwSW+c85FwGZZVLYyCwuOGSdXh4MpYic6/RxNKDWVidRYOEpYMStxmVb1
JttRF/Er/METUWecpFBgeIt7OUt5hXdAtHBFHX14jA4ErjglsEMS1IFYDRJ+tFk8gvTEl3WJfGNj
vJ1s2CMoSKJjsBdwrskIJW+EZz2m9yzVVhRJTaxb4n494XguNRBWE+E4ejrBfPAtEbDxWZxsfpZz
HzFH7BEdFfV0FKHCByHSSpBChMvmM3KnhvhuidwR45ZLAUL95BZIyB+FiHLgfm25hw9zmUTp8is5
gakf6Si0gJcY+szuWdQY1woiSlxarKz4yGVLgiuLw4DsACHJjIswnjk/RSrE1JTQ26/vEVWixagm
6pB/HQJi07SE4mCf4ZI8WnAnP3OSzb6VIUFy/IjpLAcTZqyXfrdwRQlg4eLy7vZyA3nBPe4kciVH
F0efN4YNn+fIxJyW4zP3Lyisk9CaSVSORd7oRKjkzBzwO7DjEUIog/hjiIU4PuSUFMPz9Hb+krPM
OV59kTNcPCUqQQGaxjFRsQEIIeAepbfJWzAivZUgmdwvHna/QmR5aHvt+vxNZkgCCa63uEtwqhKM
d6DOeS02yC8XFWfhRkKLoL8QwDPuJDQgr/mXsNh5XfGUdq39UAJlC+QvaXhELsSYgZhP/kw+6gOf
yU/y+hCKkSOxhY7/iz5O3qJr8Pn8sCPz/ryRWJt5A/R0uIjadYmFQpYAA5HxljExECJO8gW3JfEb
sVfA0OvCel/h0rZfCEhhmVcYCRKUIiEdZV/GTQhyikwpBxqrgVXEtGETcTDQGfI0/NPmWg6u/Xme
3H+3rx8S45vzeOiMM7fkG1DmSCPI/K+kTUjqgWTBUGe2vCeVyfuHq53lfUju2TfybwNyEN4SRl9e
yMx6fnhLjFGXz6RUviUvVssv9erh+eXbcxO+/kuiBVlar6+vxNiuprte6/+HZF0FlMjm0HN13hAC
lZCzXMJK8EoubVHaXPlxMYsWIAGI3cz10FfZ7Xgu68VWDIsjtnm/E0MJlGPcSzyHQCz+w83IbgRv
HGNMXHIxZMTL4I7gVvyNw61ouREzA43LppMtIkEZIKVWYyg//9pJYxjLjyIDYpVKLIH4Hn5mSqQq
ZWFFVHMiXPLT31MggLz67W7dkeo4VzOAw7J1W6M69ENiwVDVfVF2VbE1c/D39QRWB/f0VS+GE5TC
QPk0whhA4pS2V41wmp4uA/ddprPO9ddWI4j/3erT6NiRtVp8a20jqhfQhSjg78/ORh/GIBmsoHTJ
rsibdTuEpXUAz+JOvbx2WQ9k4k3a7ibFeFSAWkwHosmXsDDLW2ugIHdKX49ZCLRyUb8Cqun3Bzxb
MK3L9F7Xwl7fV8Do9WTLayfcQ/Mm7Z+1gh6YrzUV74XZb7RiWi2k2nQYKd2f1raGkWbtrS5O6/NS
yTEtDDtwzThzHxYzV8I9+NzWiwbov13awaV3g8uETeWiUirIlcIkx04cWfQLB3ZvASpOFJcCh3kB
Grz+OlXjNtH2lwN3fGB3GBqMrYz3SDgEZIvqrAZlgT9PMq0NBUc5PPTdTk9V2OkI/VgoFoVLZyaL
t40efLDL+eJpcJ4qB3VnAqcE8WFU5W1stMCugW+UW+RsgEGSz/j+c/tP0mNosWKn5hBYX23o2RlJ
Ue8AAc1aJeyMhz67aVOgFxVu+fjdpPVweDdxAvCCenoqtAaq8L1l7kdYnKr7C7x+xfCjKogCQjLe
rJP+9aA9qpW5XuTPDkJsjusE0nvKHMAO4nZh2EtfBqCbtEzdFa7hXdLLbWZlYQ3AqHsmLNSBZR86
Haw5yrdc+dZWu2K8PwLPWZk7N30u5n80HcCCwjd71zvNVD5KGlD+6DT7HPqPtlOX5hCTIgQ1GjTR
p+ox6dPwUlB+f7CAl4IP4GBDU/LkXsp7x15rGijGVAPqX3rQstSBbH3KKFXnpnyoTRs8RKwlplcH
U8o8wF1BSbSZPQ7VELSXY3AqqrtkOscDECHViMtqUcBlgZtWLcKUz9Ix++J4pWl5tvJi6mT8gmPR
Gg/KqX08jtxXuLh7PVCxnQpblhmnOhWdLiQq3b61dscjCYGD9eSCTJu6PybcTqCEnR7kKK4U8sut
op5XXQb2MACVB9CzWKgsbQDmMW6z8fg0M+mdsqOgB3jX3XjZq2XhwdvX4a4vbpR57VC74aoE+bmC
6m809VVd7NqSPL6e8kwbQP0FVKrW2koiI+F2zuJu+wBMG5VoLWnYJWILXmVZ9euy2eul8k8HOISt
qmt7cfD/rou039N8/lRFHzIRtayzLs3FrLaLGh/j8DxoTx04jKAqKQV0brt+COsa5i0EjAXLiJ5S
+IcmOYFa8Peu/J5j+L89obiaDF6BOPyQa6d24AQejy0gW7j/mY+gy25jV05JeiWf8VpTH9LdKq1d
aKlzyrenMj6eYyqQLfchwRM9XanO1n8/B/8c1IdsN3s4NuMxbYrtMX0+2CSSF76aQ7yAvDuBYzU/
uum8VZxuqwFbX2u7ASBPNoVmP2ZzdmN0RNop/KHIO4XR+1oF7+9Zf//bOdc2wNACJED70LlKGQ7O
se+qbUuuA9Q2qIPcFkVd8lNyuZJOp39+6v3X3AdRy5XLUKfqqdjWLrCq5BS1/peMBM85mr8nl/vR
3gE4OAI9B12CV3CYk+aw8LvZtynDM+EkQ/MD+x0ulGtlCb+nef7PRICQwhy41M+pH87j3rYpS6A0
eWt3sNhF3ZcWB2MW0rLMumetDpv8GpTA70VW/9MktaGOoQm8jCoi+vO/KnmSIN1Fox7Zd9qjI7jQ
5uOJ9lyIo8/N7liHHNN/31/ap1K/AMrVBRLC/WWVvGsyuRT1sTFarA41dFFpYx335fScgflZYyhw
SkHY1zXwc2BoZZdYg3DTAhXCeG3yf5rsGrTOp5oHSDGAQS1wXZyPm7DsUSpDcdoqICjDpg5Iu/WS
mQ9XRv3p2r5r5sPaHm2jK8CfLrboUqwpBfQ6DQ5jdiEmSJs9dxN3BZxrVf/695Y/XeF3DX8Qd3di
EQC8IOxcvJ4BqDK903Grls/mz4rcg+GKDH+6l9+1Jpvv3eLW7rm2DqaRyWya425h73VusrNdbz2V
45W23lTxf7mh/yO87xqTpX3X2FRU3dRPWbGtoJFFpdkq+E0BtCeN7c2PM6jl14TFuDa+D/vFPGk1
Bd9JsT1hjlTT1xIWGXCnAXEjKWGBKX+ZlnpDMvZIjGciL5i7aBstC3pCDUXQ2YGADTjNGUjL5NRj
5gIbNpUeCBAnl1DvUGzHswG0m+8U3yGn8NQD0f7p35zqfQii2vRhNkLHGCB4/KoBVWLxrL+Ly7UB
yu/fzWkPc6x6TLtyO5Iv0O3y1Flpl9eK2wPK/fts+/fWri7hBweNot9WazMY7zlts+5RhQdqAX5e
tssL370bzY19TWo+VT//CY374bTRD+apmzo9vy3Bke1vDcEgA6k5OGhXan0/oEP+IZ7uB/EsJrdL
DsYEp4cNZQXuoW73r1AuGwbkquoMIOAJ+kPgRdL8ztB/Wbf1/JRdSP48TPGpJ5STE93PH7E+bAWc
6zPhL3FtSE6xXjijDxlu4UVfXlkUUQl/2VdvZRjvZMA0taZo55TU5KcjaBEgfTar/qV6WYggL2Gh
BN66+F6SSFVfa1pm/29NfxA/tzCbST1N+XZSd7SqH+KzjT83hqaJp9VC2peGzbCbFnFpX60X/9RK
soCWALEBqMePpVu66pbdrJRYBvbzOSePqd0fq/1xxg3W9pNL/Wq1ZzX+PtufyyPYnFjOrml8xEo2
6ovbKRfk8UKSMrlAZNVb66YEPPuKtSni9ufU/tfQB9XcHtVT7sxnTiCyUzKK4IjhQXcMPeH/YUA2
xoQDlImmvcFwv5OeIkmy2mwX2fbYhzroOoe4obj+sFfPV/S//unUvWvp45lat4bVDFZBuvpYHe/6
LLbsBc4mW/rQ79NkO5vt0hkgVIfitZq/g88C5RAhZc32pprAzoLAYftkESWwMzWadK7hwVBOuBjH
vzcsggdnfOW7v8/PpxoWYDrDBJLLxcf4XcPmmWUNVm5DlH0MwYGGQ1Ul0l8J6/h0FX7r0/0EaqqN
bQeR0ZuOercYDaBepqoaxVZP/JqaBSgOHzVujY6xVa4WEHPVcFx6kCj8fYz6pyrkv3aND15Up7Ra
V2d1sU1Skmya7ME4k9ADvpZBiW+/dbrEU3tt3Q3hAEhSW1neAtzU9vxkua/9CFrhQl+Pkw1Ik+7b
iyo2jeZhtky49HbF8PL3zn56COmqtiAQBvYHgbDfV+Q8FoNl6odqe/j3nFYbbLJTZsMN8WCU4aIk
xwyPGNLHK62an21IYD9cQNlAtDU+ztGlUFIsCbvcarNFpR3xiQN3oNqNBt5xjywWF8JnkFafDHKZ
x1MMU8T6fDE3DaSq/G5ZEye5gAFV6CTfjvCRtl/H+Vuy+K5gSyoX0sXn1bnKNm7lLnODbA5I4TX1
2e3ARV4AdUJSGCeu+dJCf5cT9Dis1O4pB4nCTZ9AVfTqc0ywpbfI5z89D9X8Aoiwnw7rQwu5QP9U
NN/aGVB1gnw54OnoZq0CJ/jhfLaX9bArMnVVHZ+Op2ezqz02ZKDUU2i2u4vZhFa/N12Av4imdbF7
mde1QTyOI58QuqZKy1nWc/qd4Lx/mIG1JhiwIM5hu1TYwbBqsz8BjVgOXagSqTyW8eQQjdd2s2zr
IbTrCYIBQm9d/5VwH8wv3A4SxVFGLlBsngEbStZk0VBxU94CyeOQWVX1nqOM+zojf4ew53whZ6vd
lEA5nW0YJIFnvwxb9/Lk1KRJskYuUDWGQjJdV+4Awh6aWzHic7i8NTCcc/ba2ahBkq93taVHRbU3
tL2TcpWs3LD2YXaK3FkNtTP3M2r97XDsozK7BJp9OyrO5Yq0fRoBeC9sH9wcoztoFkCWmdh1dUJM
5ZKuLirJrASBTGZSBfzAOa/0RNlkKiFcxwlHKz6Arsx0LuruTs+oCgEvHjsQWKbo75vhA1bRL1sJ
ICBhpFqoNgwTv29B1xmtFjzK09a86ADnr3rHnw2uQak+vYCUpXcjFOtT4ORQmscZtkBpk3qrPY1l
uc5IuicqV8HdkVvobpBjk7N2xS7+1PK3HEvwK4G2cU05jN5pUq04HvuiQ6PZFe1gzyujoH3ZoHw+
ubpQklfhnHLonaJT/5IaJN1CrVUNZE6UEEHbpgRgUxgZwX4nSqshjNnleXGcokJlb6ZQhYSJTeo0
cMB6tTzPjzX4Zeb87wHOUmKKelqtm4oUiomEv1Hh0JiuLMIH2oZfi2DhkRtgv1nmH7CCgIS39jwQ
GZlg/muTL1nyRcu2/eCZuWDNMua83DXOl9zY9/NNogTQCRoEawBiL2OijldkQmdGPxos77vzQSas
6lLXaj7kW2u2vAFqzNx90CeSGYlMiXnGBsYYTW9SpwmGMb6k1vL+UuSbqXL9dvFizty3OkC3qhTB
wgs2z9F4vubWf6bDwcgzLMslXvOH3FZ9Daapuci3gxq7cOrMT2UxeAcFvs4RbsNHxdylzuixzPAd
PXDamuZDwqaauAf4+3QBsvjpfNEPITfRTOvDfKmLUu3yyWpu+1ghHwFk4wG28re0g4yMB7nkHrjK
4rKeCyqp24DWmDQAJ0oiAb1od5JPI8UmUuxS7aQgRfJ6pJClWUs2CHqvDXNgv3mV3OW3hy+Qp/Bp
SeLruKA+BD9JfY9I9Q8FoUHSchc+1ymksWakGEuSh8t9WE3KjKQm88er/vvxWfIQSepYVsG0KZ9I
Ld6XsXV/iLn/JfH+KOna35J758aIim+SnPkvcAnye1K3w0vocG/9Sv4sV8f68lWXOvx+zaVp1G2p
0PtyIAnixNUvNSDk2at7i2rBY5SsqIjgVlaJOM52WmR8JeMznK4YqJ/Zp4Dr/v8FEQF/pzJGe9aT
dNKqranvCSUT6GrmpwQ2y/FKfPcD0tWvnWtrBpifYLwStRYxfdeSolU9IHJGvtVL39ZfAdfi3iBb
PBlNfFGZEO2Jw1UFut6EJdruHvFnODOd4mE6PGEB/10SPxs2N4pgbtqm6Zhv5ta7zlhValoVcPnb
sY8NdoKMW41sNB+Un39v6tNg4vu2Psh8MedaambcG3RkMg6lnxpxDtMpl/iqu9LLEH686RDP5PtB
NT+oB4i8QPIeqNw/URHoVld8/k9NSYxIV6VOH2jWj6YkBeXHPDF6FkLfK7CvL86+7cLrtbM7mFI6
iaLoMBBfmQUZ5UdNCZYt8LqOo5mLt1l6N+OjWbf2cDbzrWY/aPnDRQ0W40vRQzCGmaTcoXYUklcP
2ZUzUTc+W2oAaPmP08IynA9mflv1TT1fDC5L1LA64mxVN3b65HKV6Kq1j0UPZd6uU18OmJPtMR7t
2HS2dZ1F+WhtpuNNUsa2PX1XdKBTiYZAw6RpZNQBdVY6lEIC8wVZ4RfT/FEesE8GuBCCM9lY89d+
wlBEmS7NM5CB635C4J/hzM2gViFhjKJw2Lq05WgTaQ0q8ma1WG3WZnGfl5e4NilpBcv1DOZwuyhD
G4L1BIa2/nTxdCyJxWn4YTnTih7nmBrJxQrTbI/NmvXKrXbiMrDdQz5X6FQtuKaMTyypstzPJpgq
F187PSn69qAANbpMKRCn1gJ+b2AOL0BpbAxnTZy5nfZcmILpvoRMayRXHc6hrPQMbthJ5qNMYgyU
PkRrEIHAS6oQH15YQskH/lpjPCyoPzjs2yZUG/DoBZo+Nx+U6UV2W7rsFL9NQyKPGaUzjodvaS6i
RfnYWc5qykkqsAyvqV+qNE7y7VjdDIcaTr1985ha942RrWq4ZTSgA637kquAwn0Yz3Giun55LlfG
8RW2ZI1qtDyGtqV5sY57rX3sKNpStxXZE/ZdlcfNGa5hysXIN8xjIsCV3C9PG2Mmqg/aXtPc6W2k
2ObyAKVQ0+j+7JKw46wubbHUoN4yKeKEzRZyvgNFkW4ILOqCgYyb4rxGyzknbvUDK32ybZR/9bRY
kHV3uJ/Go1+UNfbjv+aC1KAWahoylxvoa0z4JXR13xWkB54nr1WKyDGLmMReQiDit/jqeFtV+2SE
3K2HJkjdJcm9MW4ZfdLBhc579UXbVxUZTuCFOvprZ/4YiKlzbbHkXNeY99HU1jrx4K5d3LnD/so+
/yxA9X67fdB2ed5aHChdvj10fuF65/Kmsu4uzFWyS/W7wdn33evfm/x0g1uw7hk216H2m1vxTrOU
p1RLrWORb00yEHSY0HcM8qBFx+naEfZZxMB519KHsdlGPbVASHMtBHUUF0BDmE8AQ1Pf2j5JmIBi
D4g02CLNMVYgLxuH+oo6Mz4zOGEYdPCDDF2F1ef3UzSZGejo1NPXTbVMHy8ehFIRqEDBbUTNbPiS
hXfd0l9qKxK0Y/L9f8TxlwGqx7/P+Nt150dlzgkOLD/2JA6H8Xsv6lkf1cZRits+uTsb1JFqEEoQ
d3W5AVyQ79FAkpY4/uFAVmH7pdKumbTy/D/aB8jbWQgoKsbL7+1XndsfM0CB5Tr2yKbtCMeYaR/o
FlBk8roJ55OfkbpyqLnEaurHs3GtD58JustFCujdhMmIjf7eB4Wo0Xw8F8dtgmXZh2oVW9rGOIJI
+QA383x+gDn879P+p6AD1kUMxgW71BLA3N9bzJJUO84mJ9nc+BWCXsPDHurmC/r77w396TH83tAH
ITPsQ3I+GXm+TR76G+cu+zpeod/7RIxpwVZZO2R5ob1BqrzbsxBtHFrHVo7bY2d4rfPFdZb14lYX
vOrzP4cZUD0uqYb8XyXTlsrx0e5gdjdvNcUrHGz/BAaliZTY9qbqISn9tzbJNXYflOYhtTCjtO1g
qcRfBCMUAK4U5LmWxKk5u+KMLv6QQhmEbVv8a5Gm9kEKL9kCn8nlYppT0D6BPxpet5r/3O+0gZC5
ePUsvioO1fuJOphT4bY294ev3c+LsZ3KNbyOHBsk8ZNsS4Y2xSgvf1/+D9wUYqr/1uhH67hbpPp4
VM7V9lyT+/XFTm6NZt/Wm6n0T6Smw61OspeiP6X6o+lEBAWUrL2iaz+bWw1UXNOA9F5C0L+P+5Kf
jmqf4lg7yl1JPqP7UJ2vNPFnkJuA6rsmpAvvpra1a9PqOqa27r7DZqiAl1A8kWS4cP2kC65M6Wfr
qC0MA15SAhfQi/ze2JCaJCm1OOGGE6Eq7C6uMbaOcnsEqjLnuAMUeDrE5+aK0vjkio9hWgTXFwZY
1YuPx+OkpefOnjgxIBoBiGanrnb4wtFXsFRfXqYfy63vd/freFiW4Xr/+H8Z9rvGP5yYx0RPphkT
ZktqpkXtBDgw9vfB2BkkAlLC2pItVj6Rabm4dkv36bDJG+V0An9dR838PuF1V5vOWHFLlyh3Ffaw
tR8W0FIdH0hV8yUB0LEi1X7OxmLdQMrm6mCc4P5Bzhrqhu7XatRzM6SNDxrkDBnmGuZX2eKAJ0QJ
5BHnmNyuo3UNEv2TCBcMAe86/uFszU29K0clNcQjL7LvXDfeKieq03AElepSLMXSXqjrSX8Bfpgk
RYzixIBQsrk/XE4btRopch0f88L0uKL/PyynHHYYHipH/0e06tpOuyk5SOIZ5JwUIBGvqIH3JuAa
jc7qSIET5y/ZG/W1hj9TB+8b/nD0lX3Sue2I92hy0TL/P87ObLltJEvDT4QI7MstuFOkKEqibPEG
IdsS9n3H088H98yUhEKIEX3T4a7qdhKJRObJ//yLMaybYhnJq9b1l1Gcr0HgaRcpI3JOFdzBMRzv
skLC/YMy7L+ZBHNMJDKIERH/vsBP+4YjtX4vCaIPOetI7mqPNJ2H5yfAkinMdsmJTP3HrSezrOX3
Y88dzFjrqcpft351WgEMVtLqAPZ/mQ/c/HwL3MTajWzI78eZPQE+DzQ5dhKxK4Y8hgoko8ESSyii
PtZWobtQ/Xezch86heBW4+DFBegqfiRJvh7pyroVbZX8BlYzt08TEMCMg2BCPJvs040niSFfuX/Q
HUTwMJpB+8fdMuSxDe0VWu6Nh/93mS+LdBwNqiyKO4huX7cO33crM45BqkAMCiw3mn3MTXvkVQcc
iFxeoe80+usI8RNSiWV8Cknpxj1qrtZTx7KCLr+KW/3kvOg0NXVasNIDEKmerIT4LDZHyOgWfMPv
H3d2JM4lEitGW/zpN601xCmG4sjqKVY9Wblc5v3wl1yeO57t+6FmsBhm9tNYk884aGI1F620fy6W
Lz+zQ4+F7Onup2UfTygSdrvdRrr/Xf9GkLj5oa02i7f9duuutdfz9vvfMdNp4ndotP5h1JsETE6q
C1VLGzdX+R0vy+V1h6bNfjcW9mq1WHyMlt83RptbwKqp6/ANdBJBlMkh6Ep9KOjtuJ7qN0CapNPX
uvYaiETNcA75WbOLXXNpxNCLJFj94p4YUVhie9EEKVK4WfnA9TCNrPqJwm0l5mjM5e5QR649XnrE
8i1pgX6wOL9F/JjB65moTz9d/vopCIar107rY1wobRRrUxA6k6uE0qk4gvgglaZ/HJuyMFntiAiI
iI0w6s1VzCotk2SZhi8lG3DUXQPlVQF8i0BiTDp7gbVwu3OiosKJ5C2xzJmZLvQQw2T2GbPn/0Ju
YbejOSvy8CFSXoJdA+1VT46W0NkaOGGHNFLaFNFj7Xa2MvaqhJKk6Jyu04eOt5iIwKE7Cpm2xqCb
/yLS/W0grYH4qbfIy39pN18vpF/naXJoS2Jtkiwhh4eh3lPSdQbqX1jhXr6CWyjG+CwYD75hrkXx
7fvFNVsufH5Dk6Ws9w2qha5hcdHyJsE5lRFxYDGQoGUtLymhpDGUhEI4hcI7lCl7gNLA/RSw1WVr
h6xrdCWk1lu7ys0ZGY+yT6dkF8dNL4dQeTSE4dqb6B+F4aNDOYiHjIxOy/qpG3v91hV57oD8PBuT
DaaJxCLX4FuOxN0+XfXBiGZn4eb7Sf8bLfXd6x6/+E8Pp1RWGJPtBwuaxXysB+nsWTK8VX05uLgk
xSMS5639FE1/4x61IdmgFwh8tKrFuaqSBTg56C+5WF29Q/Xit/tGxQrB4wsajiVgRtNc2O/1kjJZ
N9eZdqyM4dDWPXHHI10Jkze+AME7y9oRuVHCJ9HLQH9xtG3VRSgFD5E4JnDi1CIMe2God22JDM8l
zD3okR75ALl0k2gDJzc2u/n3TrIheJwkqghKvk5NJ0dJUbWdfyhMdAK9nQgX2o8kR74AAlLsi+VZ
pa9/G3gct6LpO9EMGa4QKYK6OSWpkfUkdEIShodGOLvymfggpEKd8Z63R2rDvMntEQOVCWHSb37+
c2PrHJ0jN47jZApn9J2mlJYlBIekXKEkG8mIAAIIxEbgMwD1NdcwzSiLheDW6TJ3uOiMaVgjIKf+
fR+flmLvREUzlFDVGSChOAL7BIT0og2qnZsijfHlTeeYI4xLLNEiVCeTUszyGjnvDa7MY+NW2gzl
GQSKs8hOwhsV/+xIwB2aBMxP1Tc5eDqUNlZSysmhl/d5+NLVLzH6KupdVbnxMU8cxv+DduiEtxAB
aWqU1pOHEqR2MMpC+9sg6jmjwnAv5dcqDIitCe14MBZOjijMPesuB7eCUC4daZaRnUgXplob6RL0
EhIT9oG3Ap2RlNewkdcjxl9VtPQGYcH/biSndCi/NPbpUTVCywEK0vcb0wwwO67Cf55lsutWrp7p
vtKBUNO0WebwZnA7R9DZLWKfCOlNR4SksMhuZfGNFfFkXSDOpLShv6ZSQ04OoSEuXDU2QcJoKRZ0
Of/Qym2yh1cLJb17A7aZ2eK/jDV5Xa0cOJWYtCR/WEeOWr4wJpf+1fczeeuJJhNZSPSq0bh56Fz2
IxeJxhbLkMEGChTZvVBxfT/gzHf85bEm+2YP0Q6WlxudCIJKGUI+9uFdI++s4nfov34/1szH9WWs
yfElWH2fuWYTHxTvTUDewkfc088Uo8vN73huHiVyZrWxTQAjaTKPki840G9zyCfSpspOjpTY487I
hyXiT+DeEZ79/bNJ41qbrsVRo0WoN4cBcWn8+08bIhdExYTWHhxE8QjSJhOYPpajNGdM5zrAIftP
t7kYsvEQauJkWXkv3/8GdUa2/PU7nLxNuYYsL5t1eDAL0lNa/TGhkm3wQlZQrHJv5SZgNB4UKkGk
wZhwqyyWcUGrwmvs+qwL7yVBjDj30PKrr61MrBp+TtQaSTjutdG20M+p12+c0NpmaW4rw/sQ0Qp1
fwSUt5lRHHzGDHRlHzriw/gb4oDqPbh48boytxIJx/d9T1NS6leCaq5V9yUo3LUevxk4JYjm0Unf
UFbIbjf2u7lvxyVmZih5IYeo2rXDdimuHriTyAgBwH/lYATzlLMSxhv2CdqeH2y1S9piQnJVvOig
IxIGxOoUssLUI91ZYgGXIZYu/FUgW8SRblKVRnhJR11bytFL0PBRB53dsFJy0zsqkQqfzlu0Dfuu
+OBF5cIVryJ9V7E1l8mAIylbd9YDCVT7FL8GWJNas+hxYVaWqYbZkfKuiRv2pSQYe3dpq2807ZG7
Pe3XMloh7O5B0zDpJgC1tTusASWedgUNO9ceU24mZl2tB63fNfQi1NbmxiYk+IQb5l2s4a8sQESL
UrsTrjo0DraLJoGq6N1HAbGszs8iHONtu6UJiTvO7aFFoic++vEA7ozfeIX/RPumEfM+JCctMNZp
gpIvxNXQRHOoPwTkvkvBQkZMEfYobj0Yklwje0dbiyY+jL6yCyRbLGJbgxwLl8Ypr34CrMlaM+Xr
AIPScHaoZJiTJNVeuiJZ+CS7CqN8jkMBvs6iNaAToF4GvwpJy0gEbp0uObLRYUjJbz2GPaR1x98n
ZbfzKeFG3ENR4LVta7IPCx7OSeTryC/1BLrtwKZ5fDEtHO9CnFfRIlntBVSRbHhchIUHz2htKHCJ
KV2hvsXJz6HdusNd4ty3LQFL5dEsjkX6UefHPKxtIqKJBZQfY2QXerQuUgFoT3vQO2PpVSbUu83Q
Y44dQMNVLqPkXUSnnDV7IxZhXL4bcDPkVrVjCLeD/6qmj3XwnpZXrSqJeL/P5Ref+JC02YfFa+Yd
4QoWnNzjKdZeJe0I/JLrzyWJLfR7NZ0y2t9AwtypDmGVRCwz10doSpn3IeIHkOc4mOKJ314ECnLF
wNYlkBaFEy1bsV2U3UukC8eRum+R6OxCFeZ+rGJRMP7Rikl0Kc6tBbUYVrPvbkoF9j15d5Z8pV5w
pAvCEi8Vlqg8kI27ySUgVq6G6Dkq88eZjM9a/xq794VLIxSmwpsa4ScoEyHmEg87XCX8HKNjGn80
DW6I+CB4Ml5WiGz1BsVXyy1Zbe8iyNitw3ocubjeB5+6FHgLrBHilkSdi6ssDZmsRqxPy2vfh7Zb
3Y8Xc69w7gaHr83KnsfFCZ2+FsV1YhwF4aLyYYhswJUFW1bByylbZbCQNIx60J2JEm7Z2BiI3aVM
4OC1uGGI+xaJf2U9+ibnhnfnkbXRbdJ02TXHwoKBD5nsWgKTyAXmxxmBH2YLKYQSP4RVNiwTjWAI
WV17MGa4LY0wfgveEIKVpOa7bO6kBIMsZeCre0/bs1ceQSWAvaF8c9Uy++24ZKGkDeldLAdHtU42
kMkWbXrU4mbvNvjX8wX7XKS7HkqMh3AZp0IEutplbCooTLDllos00lcS3Gl37ZvlzqAmC/t00afv
Qj52giL/BTFnygkhkZwopdhcwFCscIZJ3HWrXTqVYDONCEMCinkRiKqsxD+AfEcWq6vl2odzb7Py
jEOFlZlK29N7CUv0UJhWcyMoRWkH1wSFJe4BcMiH7mCiF1IUb1E7omeDafpltyxK+ShW3sLUsoXe
o2/rbYVtr+ryHQ38wKRMKM5mWjz4cvk8uP2Ni+PfO9Lk3KZ0NSW0xWOP25wcmSgHSqurAQwc3qGG
Sw98GgNqt3wisZ2d4khBnoOuYybZrtAoFulRjUOyfd89/RRFyrJ2rjV4GqdVGnh3unMMMCmRfzX8
dS2b4KUSPJrAGwjBYrUohaWRXfTijhj07w//sb7413NwQ4LpJsKPmGL0dSipTTvC1XKHomTDffdm
f176N/+B8kLXEETrZJmb00t2Qdxqi2o2OYTqOab3nb3peA0MJS5tzIDL+YEcLwm55peLvK/s0abi
+6ecqev4BSY8Qg2QWvpbAH2qsipilaW4TDmcPIJa0xVvIkj3hcYWKTw48Tn6L+pjyIOyZMIgtSyw
1K9lXZLmbS+OlA8+GEoTSgvKflHfed0RVO+/eLhPY00A26xK6P7gsID8CerBvsKRZOjeUZiwM4dA
nLfJJLOL5tOIk+uu0uP7IVlZfOjPVICVR1y7XWV2AsUNLw9vkb14pU2thYYDiYl0KwZ69m2aGnnV
qqop4lSClWGnE+UuFCowaA6JPFxld1m4s965DzQ3W7Ozq5exLAs7hbGL9vVVekFuVWpGF8tlc8Kz
EfCq30u4YnKVq1b9sNfin1l/GvJ756nALS7DCGJFxLmgP7gDJrGW/qQ+psatDM75y/On3zUBcT1X
DhF80aMv8EVhM68Bjgv6iXUtYjaElWR4CYazDoIWp/CNtBt9rhmBCTHLeCqYMrJE09An17K8UAyx
6fimJDSB6HG2lpSsSkFcRp6C/wDguHIc6/MRI3TeA5AIU/uAFHcs1WBV8e+L4shxrQXJFlXvqhWV
Gx/93N0KMsrI+VJ5bXCQvr45JTMFSCrM0MjhrvZtpNtFfLHqD30EQYyzUOFIKR1HGmJJ93wA7kg0
7davGEeZ7rCmxOoRAdssdcqBExVMbipZig6xtGf41PuQIOQZW8DuoVxn9S9Fe7bC9L/YFD6POn5D
n3Y8Max6vxPFv88OvhhBMyvra0rTwYLCTMchxi/h+31oFtyH6ofmbyT74QT2dcxmSGSprsbWp0xA
+17OHoISNhNmXMoRxq6yzf3EFt2Nri4SOI8YTGJNLJ5693C7xTG3R0Dghr8v69yt9clNvhyELMil
4u+s61hhmQK2kAV2hdau9c9KGywt7aSaqz4RsR6xOJ8xFuMWh7te3ds9VleKQpKNdgPymrnuo4ZU
aOMBfuKNMflo5ZTlUOPAc3Apdd2BrBhBufEa5HGa/7XgNJErqwSuzMH79TUURaVJkayFB3KzpA/s
voxqK2HRTI0lh4Wd6BdNuxaas+iSraw+4A2C7DFVU5IIbY6ovNlX1s+CMp3S7cYKGY+9f/00OsQo
OEyKJ32CvNVW4MZm5EQnf9jhXbNoa3MpDvteXHsO6jnJWVPup6h5vh93dkr49JgPDT4i58bXKYkt
syyYKOj8kKx1jKZcrgdqyzfPi+4HfeuFRFfQ+ytxQ9Fcfc/eBUl5wKs+HyirESGOV9FzLb6PTFkL
3WeVdzcwtdkdFdAJ1xQVN5d/nWutGKW96PjD88vP43G93mGTQ04wFp9b/Odt4qCf4l8GMSLfT84M
vEanVwR6UsaceX2yS0LNb4ReoxvQWNmGPm4sfwAJ68ZoWfT9SDNlAz4AAOQUmyPGNqmZzVwJ3E6M
OTHKMwAXFPabXhTjZz1ZYPRxFJlaTwYc/zvFn7a9LFKUrMopDSprB6020TaBfNSyy3/xIJ9GmWx0
BpW+lomM0ghHNAeDex6aGxvF3JIFVaInRaFDf2paQVpeaIqtDBHuRT/+XF5P65Nrb3b9w4M97F/7
5Wp7Hp6+f6q583L0LxQlDQ01jN3Jnom+vM1EJ4xOsn6HoGLon1xxUwYPcncshDvVX1atvED6ItGD
DQV/Udy6jMy9PQn2JPcRg/HVyVI01UDQtRzQxOlXGk3xbM/Umtbz9885R7bjOVH2IGhGZahP1uHg
+10N5hkeIH63wz4xi40jZRjWKUvIfo6ywutP7PeqvqubnFv5c0JnkNWaCB8pEodo6ZBw5ttFsJSl
++AcqxWQ5s/BI0nHf/GKG4tt5vuEJyEpMp8nxdZ0SXvyIGKUlqWHwXyTkw8u/nVCuJYEte5WrTuj
epMZi1sSkjdOjunMdH6QuEYOGi20PwoD3ETcZeYl9Y+duY6Unem9aMA0qnGJ0SgKq0I619KDk57C
bp3fao7PP/c/v2VSX7aVaPm6xEemhzZeNiC7lGyNd6RT+P16mLuffnnqSa0U62aSAmtHo5dbLsFb
usgareDmJW5wt1U2CoGO/j7GPAgvKQNvwe/H/2tLMN20eLVcS1EbQi+fjB/h2SUYYhwdzI6gG/ms
gv/gfzle5KpsWDbCq5udDaByLQGHRJKVwqXG5DIx3/t+U4XEAFTYqQaEEBJbxL/8X96KQyeIROJn
iGF5f8msEbqBGX6j3pjb1T/9+ulG5ZRd3gsGH61muLYFftyHbwI3+e8naa7h9HmUydaQK70+9JkT
H0Qzs1kL5ugd6o2EbprHKuab3w83v/j+/5Wokx2+F3wrc9iPTkF2bgnZaTeh8yFbv4r69P1A8tye
9/nBlK+lydB0eqc3pX8Y8mcDDqzbnSzt0cvPBloztd/4xb1ncLHuN9Jwhw47KX7wok0SyqQHLz+o
1jb23xJ8bsrYBG5UbBMnGqNayrfk0LNvQDI1NB1007n6ff2hqpRpSW4EyYFPZGxRGajNoIJoyQbp
kqAbN4Cp+b1IoSIxuEoAo0x2aatT+8RD13Eoc/LF8bYAxB+vMRIAagqQXek/ACRl49KM6IN1zx3d
ZkXQOYky8S2mJ4Dx5/cva3YKoDiaCu133PYmi9AVjCKk9RgdinJPY4bzKYxjGyUF9Fktfvt+MG18
8//aFgyRayPkXQC6ybag9dCDzIo2dRlvCjpavXrWiKrAySLuya+xll2N6FuUF0FPRy7OFkW8dkV1
ORiPOZBaT3fF7ZeeHtmRaN3lWYCjwIlOjpqItqMFtlAJdFBOjkhx2+HYS2yz82ekkOfE6fF5sZm0
2qpo0H2K51Rr3ww/taOssSNLOcVE+DC0odNbaukM4s7AiisH7S8HUAvCfV89t8WtbWBGDswJ9c+k
TPWxoquGoMSVfzClPZAlZQo+nxSTLZA6HIWiP98sW+foxV/GnLz2LEDf6bget4eKiTHWPaI9k/Yo
flkNbg0Vbt6lL24xt+zEHnO5d7lRPpSR9NdFy+8XxdwdGw0SqIU4LkBIv1+/wkDFI2UYd1ukr7iL
WNmxtu6N9EQLLzBtJce0IcNpYh8T4ZduGzpdXDQ9OBVEoJBC1dzYJ+fn5tPvmWyUha9W3B8QXwHl
uBjzGnjBqOIVunehH9X8Sk+RDh1CWJPe10BgZ3y+CYDOH+BU/IDL1Cxggl8nxR9i7JpCPz65ynOn
byTxPq9+iQs8TboXfoCUB3bSvyXeU3TrJjBHIIM7NorTR7TB/LuLfbpwWBbVIyo3StaW6yIhqe2R
TbGWPlJcKaOL3OiLllbfbdr3+KL/tTt8GniyO4iCOV4VQX1jI1508ChjU7ILGn7w3m2lNWxHF8Ye
plWgpb5VKM5thOBZqigbCteTqTy+iprU9avBP2AgQtsyDFEVoJ4lzi9yFwb08+9X/dxp/Hm48ed8
mmQhECLVaqBl4H8QYFTUk+ZH++77QTjIZqZUkVT8kHQNDGu64ZaCVTuBzlqOFOM4dE+9iIVg89tH
tGJm7f6vrNrCNEV6yaCh0KF2hvAYu489rcwijnZj45I/wuQI6w+o+KogbsRM3msS3Un96lrCydcI
VAL7TNzHsiOfxeU94ctUq+QEVnsTila9ESLcVgIRErO+1IRyDWMgSBZDtSrztZKvTG/b+OM3pucv
8LPjbisX92W5jsVjQGZ6v678x5840plbt7lrvY3g7ZzWXXXFTzEGfmuGXejCciAsppVsFb5E1NuW
8OQqEtZtqNVr23KTLf6wYLnr7Gdk2cCVAzEOjt02m8yM7tzmKW1fdPPeksgPQdueDt497TsxfK51
E+ZIj9UsGQWZYbe4eZpya6fV69jTFVGBZio9eXwpcfvEvHsY8rVFQlxNo7Yo8yVg6Zvc1bbfF2sJ
86ZWJr0PO7fOufgJlP/O3YXhGRJHnvr7vtiLJK4I+xCPbqM8x5oOfVRdFnBOQr2yJfmPysGJEHXR
AO/p5Ab494OEAki5cH4oSmkrYvBoxISx9U+RdC3cn4K2TLABt5ofkQbFnWNe9X52rrbQo3vNTWEO
pKjjH3zdrhsZ8/XX2rnTip+dtYuap0D947ivaLhA36ri1fN+Fc0xp5MekwLYvJitYKsdkawgjJVh
p+5zDlHcqEy7Lh8cDP1TaWt25AVsWl61DEbp/tH6hLLnw1VPtNAjevUxfN1We/KDYEMjBHaXjyGP
uh+pNB6ffmp08AuUcx6vFfEQiOesI8ndol8f+QtamnCur7khrNrmPCqOe/YQG7pOHlm53Q/5Kuif
4gz2nawtXQoB3zVpkYv4y2GxY5YvwB29cDVCLKyGR+iVdmuIMA7Lh9B7jsZzRn1TMVsI+0Mubuq8
WOrBLnJXymssYzRV2EJ5rSXY+GsuJap2rAmMC1Yd2YLGHrBVP6bKs09XlHDlYmMkLJFN8keQR400
MoIk3rgG0Sp3grVBy5SSsyMdPP6c7io/4/cFZ5f4Kqe4dzJkPmJ9N/h4YMBkz9HcJsqwKdL6odGv
UGwRjO4E2JLBoNi4DowcL7TQkIl0uA3WcJS0sx4RV5Ht2/QN5p6qmYsq5pDFP4sj1bIaOBxXWdMX
nals3IoECvMDGsApl0iPdcQNvk8gJdhfiPuiKO8KAVe+iqYD1ZKRoZ7sSMmEtBJjlhbDrGid/Fya
wbbucvwkXkLGgViVQ3XPENO2vFQX8lFY2q3aXy3ridGqgqiccbcvoFrxKHUAv7r9RUsjaLwFvf3S
+6kq6UNEW92XXhooHa40LMPY3HgxGTpmtnBqLEOqYEmdbSeWtk78n0XpA3YsXMEunGUWcLYsu8c+
XmCykkFEcJdlRh/sj97/gdbAWyyLdeItyz3osUx4krbqyrem3fXjrkHfXZUfuD8HzAdciuZu9D+D
DqZhft5kG4v7DCWqcxd6700pPvt59AMQFK00xwgUsJp4ALr6hlCdTPhkEKN0Q1hoajD2/Tee1W8C
vcW7gTRnzfodifSWnX0lbGHAjnqTOOwflDzdBQFbXLrwM14+7IQyalcUimp4NjwWmmlCuSL0UL7I
rbsUBBp4ebBri3VQIFjWrrT61wU2IiMMLMCqiUR3pG2B1gJV7/Xsruv4iOsN/1r1dz2YiLOS9B0N
Bavc8bVBVvLdNfEJLNkY2yqn3wIr+cHOrw5mf1KvEYGy1jov9mZGKK24T7I7OBuqCr/xriNJSn/N
0IT8yO5rbyn72ZbjL2mrdWHt04Kszh8YtQDqQ1lspXCvQB0PBH/z/eE4EycgA0HBpGa9ajibT25j
iRwXjjZ6kAoN9JtKOdAvXcj5r7Z5GwnGbAuNB7fDSMblOihXp45f4vCSM+2jO9f3v2a2/JARM47W
HTQfJ0Vw6uptBcQcHGCPVbgucg+k6BpXCISTRLipL7w13qS+HFI/LcpU9w9O8tJjpG5W2llw3+T0
BbnKaLlZ+xT7g7RK3bfBFO4699wb4bKp0/FOAr+AL+X7GZitiOgSKCrWgBa6sK8VkZpmlao1XAOo
Fxifm6hZjejPTf7y+BdNy0zln4Gmyr5aK3Bkgwx2SqNlkz/DzgYKzojPGrZiwwd6Aw6Zm2meSMas
X4WdPaXDepreK/CpUMRAuUVmXnIko9c90qG6SZqeq93lEe0eJTg6/g6Tu4uhllauJuhi6MziM6cg
cUEjDI0ObggngB7htQml/paSf65zz7hQz+n0KBSaE5xdc60qjhSWkyDgI/TXVLQlFGHbGEg2qTj3
umNfsltU45mp/TLq5AsuUEIYvV8Hh1HKTzBhMTrA4HMkDJubV+aZVSOThWRq3Iug3BgT+ossZ2pV
K3FyQEgkaDuK1bbDnBSWvyRTBF5v9n3m5/TTiJMtgYZuK1dgHQfqUJyu83pdCb+hyXbRubLukGcs
eFS/3FBEff8lziESPKsmEzBB406yJptDAUITEB4Deqz80U6KQ8ROsx+FJkG2JXZmeM9vgZMzsyvR
F8KeDmttgLjJiCUeQklW4TwKpmP3kFWhJGJ52gYXA1L2yBO/8YizA8IQZf/X8CiYNob0XnSxSPTi
U9IJHIEUbKFpJwHCbn2DiRclKi/2ca3Xv+ju2XzZNrBclRE0LO8h+NU6jgZ9d8vpfu66Riv5/3/V
ZEGb1RC4iuZAXSP2VfnQyUACHgQbZjdE+sBPoBIKtYMnXm9z2saO8XRfVA1UVBKiMQMX7K8b8KC2
ZdBWUnQKRxu8mOtWHqGvB2sr+wO+DVn47NQ7vSd3s+uOHsaleOWtb07C3DnA9gUaNPoNYKL69Wek
bhrAlQcjbAi2JZ0TOQ9U0Pbk6dsba2DcDP/1wJ9GmjywXrY1jVXaMQpGvtVG91pyZbBP2g2Ergdb
0Xpjmx7I07slV5t7RO7qaOSg06m4qH59xEDzs6KX0uAUBnvDOsGmC0YbRqpB75bRujy3pD6PNe6h
n4CG2pHKcEghtmkVscPuj7AizCl86aNd139YXDESboYiJgp2n6NHaB906RULRBWkND5yG1US8o2C
0u7K9zqnk375/iXMTgX9IQ788T/0ybZag7MIXhalhyhtbX84w/U20Cz13LxvQS5zn/zYivq/oSb7
aWFaeeE3ZnQISVIbvys+qgS/WqUfY+zOcLs7Qpy+f7w5AoT0edDJgVw3ldbUOFIfqJSpNHziP5qC
0DPIWcgCEuMq1B+RJ9lO/Noqw1rj05Px5Ru5+VE62FJTQoM+StIPVfQ25KB9//NmOxJYQcIrkCRq
k2nQhdATmJWJenASMmURm7Ud6Y9SdvS9swf70UGzJpinKnju/JNhoh7H26RDMSI6xsZvQDcqO/Fv
dCRm8eDPv2l6FmBtpleKADtRFxeF/5bL/aoq0XMnVGpRuS5dQlBQDQlaskV2UJak0W75UQ6hx7QP
gqpfOTo5i0N249CYXUA0tiCyQA6kVv/6KaFtGRI9QGOO6VkQvBEfUOlHbM4QUaACuHkMz1Q3nMH/
DDdZOo7ZFX7ep9lhaKVlaT5I7YtWIqr16Focb3rrzX6IEExwueLMx2P768M15DQ0MGD/4+gm3hta
xH0ZLdz9TY3k/HP9M9JkGkW1GsRSAk4iM9Jw7xEJc9OhlIExjTvhjQV+67Emk2iSsif3To25RgUX
HVPAHfbg/nCBTqxzsFcBgbpYZsIxDt5bl4A7Ux/jHkqu2jdTxWY7C1BA8LuFOgl5e7IXd2UhFHpY
RmO/0Y9oHEBr1mj6+vf3ABWxtlsEdu0+IIzRNo0n32q0jBM7Pe8+Dz+u709HQZK1oTC0KJWBOJSf
TvSEOi9SL54ukShwVOCO5Va9SG7s8LOvmwQLklGw/MC26OuoQpuCUDlBeqjJ5KSGobOXJbmNj9mg
7bXQv3Hdmv1I/xluap2mlp4yNBrXyKDaQ87nTkDhZHTc3sc7gXPLq2Z+ODjx0LOwIZyqv8HOwiEL
XHhTxoYLF00iTjD2BLr46Elu3kLmN2yS2P5vvMl6xhmuSsxeRivNSQEREicEmnd//T7Id6wzkgNw
amNh5VW5xbStssiDBo736VVhijTqnuPmxn2BsM6ZlaWTjEb7RFJHp7yv77jSk7xqiWd9dC7eM9Hv
AjXrbvDtxrfdkhBgo18XY5d2Iy7UM/9cb5f+W/yGkK7xlqCPDz+bnySZHvDtBXWq+rvwvhZWR6Bp
eSTbprb2FN8PwOmvBD9IbP82Can35I+TivBWHbJ6o+/XMTBkMkiLMXWzK/JlH2frEiwRZEoqToUG
2CdA5BfvmuzS979d6ddQnnLtLinPFq5zQvim6ahFbJ9AvV9l9FsRXi1jn0cPqvGgWWcl+Um4pJSv
1HDpd0dLXmnxub60RIrV92m7TUzAObs/+sXiWXhMtvVa2dLG73b5YiDpu8MnkWTORRs8EInavLbl
lZg1uDASufEI/4Y7xYfwEtjx9RkrivodqHJtAkeuTFKbCQkmaXAdaLvIAx/fJtDVsKLA6Zicac8e
iKaSFwnp9EcaY/GlvEh0Tn8otHKLcFGS9XmnPtM7XEav/bF48veWsm1f84OMqbsLB2GZyYsQef1H
L7zA1Cnf26PU8I+bX8oPvCp4hQt83b182b4XT8qPSFgU2q7IVxGWxfdQX/NDcEJZR+T7PryWV7x4
99Y9PQ1gVW057MoN3DP9NSVJfu1s2g2/NSJsfp9vdMHWmrX4DlU2PRNlAN+GyUqcZffDXw0/KsJ2
wD3bVyZ3jD0gXXIb75tTsIY5KD41xLiHdzG5WdJBuqvxDrfjfQHu2O+N4ZHmsf+O9wr6mExiuqRN
8hg8yTv19M6aelYO+QLpDuh6NyyV+n64C+kk/Gq2xY9I39cQ+jEQEXbRR7PQrnRJMlizxTobTl28
7IQVDY5nCZOdQ3M2XtyF5C58oA/bOlvQl+yMAGzlN548na2KfKdL92nvbZ/aH12AuGPhnc1Huivt
Au/IVWvD1JMfsZh+kB6q3HYe/yyJmma+FzjU/7HwwbaDY/mwlXaQFu7Mx0RfZARA79Nnk4xiO34y
H+VNsBE37sl4jo4fKeKJYJOotvMzXwfYzCxS0w7Xqv3+G4ewH+JdgV4xXBTv9RMZwgFdiF/RWa3w
dt7hcjy4uN3jomEn+Kdg19/WS3df2j+9Y5DbZoXxgi1sFXvRhcSwK4hjrp6CWtZO9pcnayv/qmH2
LDM7fHjz15G+CNfFQjqCmQLidpviLV97dujZ6an/YYqHaliEXE2knWbeNe66G2y3XhlkRaSrBvwR
uhCQf3RgHevSQ+rYIW1Ca2MlK/78Vv7R673rbepmY5H57i1VCujOLstl8UIpGz9HZ/E5OAZ7/7nd
yVtjJ261PUra6hIxsxfcW23lnN0JmzfctpfmnbXB2uywHyPTRTs/8Pf02sr/zeXn4h3VbQE99Cwg
Arn067fmckn/DO9Iv1I7gPmfLN1kXdFciXB8uXTVS7quinvErQpdifw+He4sYZX+wS9UyBcFAej0
T8tj9GhJO5/Kf2nsmw9e0u/cs7srLTL2wSXWKc/lg6usiBouNuVJU9bOna/Yobjst1Kz+h/Ozmyp
cWVrt0+kCPXNrS25A2MMmO5GARSo73s9/RnJvjhVXgSO+IO91mZVGdSlMmfO+c3xBQdj2NKlnS98
dgmnKl/gj67f+djMLOSrYkUJatF/BbfqopOWU7IMPozsKbkv7tNjvcSWcFzYzooernDBCDOmXeW7
eSLGTbuX+EXXWr+RrOv8FJS78iRf2dYx3s+3iraQsOHeUF6BqhL5LgbkX92m2zgXsiHfiNHzeOXv
VeUsqaiZhTSbQUH7s7X29VXZbCiW089eUflUs48Ouxde8CBgjbGPExVOuym2JpN7cjNUb00WLwyJ
rs5dB6RWQ2vZeiWuP8E1UxkTQipsqJc9dBN2Ok5X3uJwCyNcSIUkH6j0CDykmVzZL1cmRku0xu2s
EWM5rV+p4YWg5Vtd8NulnmUEDLuspbwNyC4OoduHNz6FTSrQLS6AecLqgTG646z9OaS81dCnddTQ
C9FrrFNM17FfjCTN+z1y/ilw/vvmn8WqVpq2tiLj7ye66QWWzsBR5bt5mSktuRCm/+C3q0IJZdeH
EwaB1Hlk3AZzXxZkAa+nTgPtPzRL7O48m6VNGoJDFZRuliQQDvHvLnB0kl6Fz/XAtCCSBbXiUfuX
qE4lvu6hrHBpFFq2nb9UwFHHo3FXadYmja1Lm/uf7xHoQwPUBYzTs52qb1aBhVzouyWyNobNkM/w
EpRw0ar+h0ImU9agccLE93cYvKxHyP9o+ejhFra1Ti1DTJuXFhbadk8KolEXSoinu2h2K3hBlXot
EhJ2a22bIrzQuPDjLpsxS+ULaAyFibMRZ/dtoipWRcZ18hJDZ/K/6Wj2r5ej7xZwMxNd9rBUbJxd
aAmipqpAmEzWpnVMZfx448eB4Ob3IfdTxhtQLsWLb3dF+XyD3chqWZo+UOo5vGNvUpcQIHJt1x7m
R5nEJ7V8pKAYGzSsNnZw4eg/RfImtTdVQ/cEivHsYepVZqRFDVu+7ZYD62KnHUm89kzhQ/ymytd1
fsna+6edkWkjgnco+jk0n/4bNQdxoeBcocSiEFVgAxLcROoVjUPoN4C2/35vfzqWJQ5FbYgg/T9t
SsBOnCoF2kNlVWyCxzWb7qliq7Icg/rCi/HTe4HhClIq3miUrmdbPr0IlTTq5FwwZzK9FI2Jfn1k
urqYI/k2QjyfOC2EVJQNwW/9x5saPQ34+5SCVy29WQNeuOUjtzLNVk7+aqlI3odbKV62xiq0nv18
OWo+CIphaUhXeHEtMKjKV5IWuRiG0TbNvi0g/M26Q6bfo5bA/xMP+cdyXvC+ysZdRDLcl2xvlJul
rVgLLXgzYbLQId/4Lsy3Wb1SgojYlgONL3WFlQ4eEAHN0smFYumPjS00qCLaBVZsowX8d+yULI5O
F08FvoDqZ910Gx23RJ/iRTC0t1p+FLM1OkEJdYUyNDWZ9OaBHFmjXdjd//jO/n0iZ4PYmZK5qvzg
G8arm/mmQAXkoFRGX8LttFPaXtrHOsMhBSoEQ+D3Yf3TS2vTU0RLOp34uIn+exvM1sqVxEBGR9m8
mfDvOgbf4orbMvxu9qvMCyvVxdrYWXkiDFvI99r4rZwVbcKg56lSjBQCudwkfQV5OaQXDqqJm3g2
yv8pyJ3trx0zV9q6yMihsMFPW8ktAG8m5SYvIMhouUeRy42i+7KtvQIZhZMd9UEHBpRvhYe4FdOv
XOCRaapLcpWZUa1yTtZyArcsG8R/2wiUp5zfZiV6y7xdtJFMSJHUD3Z/cY7/4YlRDOfNAWtKgfG8
+m4oWS/r80yZX4UYapJTxna1Jts9fzQDjJZlkj/2WCE/+ZtcRbU9HdPyrfJv8BmQj2N4YVr8KZ/C
6TgUY1AEkNQ9H0BSi/6u6fFBSKI14MStXuB7ZoarghgQvpyC53Kt2Bhw+7ezIl3FGn5kSckE8mmg
pRo/4iJai1br38f1T6nCv8/rvC4S170RzwYtUkO8K9Jo4ytHpa7f07ATZQTW6F5fp3ny2NXxjTVP
m6DZJJQ0/i8Y5H/O4+z1tkmfDlUrdCIA9MId1CekT7gJ+eX6whWLaP4/Y/z/PwnzPLMVNEbQ27Q3
5/T4CKtrIoAG5+uCoI9LrqdPkBMdHWlJ1u36qF7wphXZMZCnRWeX29/P5seTYbVE0oAmWPu2rv0r
VRoZGK/7qk6tSNnxhutAZiCC9sR3vx+HIreYqc+um75EwxBN5hS+v+mIfx1KAnqvaiVZ2UTtd8Ky
kHK/wSYxjGRo7rXnV2hefS/WhmUW2zvVh0Ed0lTVzQsyqpMxuXQSuTlOqmUKbpAlK5ug98ifKHRG
o71So3ZDvT5F9xFLn3pVHYLERBBrQbnR1kKRC6pKnbXlOOgrGyDwTAUUK1mXyuh7SinQL4JVbpuw
amOZRjlqMvg8JqhDdXBnWe8c0vqoQvMKc2hB5iuI9E1qrVoTIFDNiAwwBFRzd8Jayc7uI7jxwiRG
DcpjOk5C29CW/C0yTR9Gim4tCfpiFAcVrk8CoAWwlc9YhuTRqqD52oFGz10sEl4KyKjXuDvWhrbr
CyqVeESFQ7WXqn2LHWaxSKAfi/ZwC9oQIUitax6qRUtM19SK7AHQWkA3HJremRSqan/Nvb6V6hKV
UwOvDcGghYd5NtISQV5i5lp8pIKCOjXuO4l7GJeAnKQrKY2pP71I8VuRI7GTE+KNu77OlvQGX6Xo
1zU53JZTq5HKgzyUSFei1mth8k6CI9f3MoQtP14UbGlgZ6lzspnk1LWwNjW6/LUnAqnK8ZAfrDDf
Rkq5Uci/IccXtNrQbG5M1J2+3O3TKfPMIX/MBXYJPLvUFQ8SVB5KGQ6jo2lw+VLvLD3fKvamnq70
5jQgHRyNU9ayC+7HZck7FkybYQK1kQIn4hGW0imjx2EiM4NeuQPq6vd3VYEgucRd6mSDmpr1hxsd
QTaScvYMnJSWaasJ8xfe11abl75FmUPejxCs0dnK8MCCDAfTz2DchjEgd5COwV4K0w0eoUbzJ+NX
IjEb094F8z7L4PtY0ifrbUy+jHR2i1HbFFLsDvlbtk/QzHfODP1NQjxIgpFyWdG/fffDp+2SSWtQ
0u2AtSGAO4cxnL6wt5iRcGdUV2NgWSrzh41bVzF9RkKHLx8Vcjg+2tMpyTdhvg/rClDWdKfFzrXA
G4gAh70BmGGddIpJ8iTfp+0u8ItTakDoksHDYEUwv7Xt98RVDg6+FUd752TyLqrINPt0uRQnqYNU
5VtXSQ6IL3oULy+LMnMscMhlgGtSiLXB+DkwVOdVRyzX6tIqR4jCwVM8wYPF0C0s6z49GDN22WTI
JtmdVXVNvwZHn2SckHizhBC3mnLPbHaDLsSmgAC5Pm6tjY48U/MrtfS/0JRAcwOxN2/b9gQ32k2j
57KIvpXGRUo2m3ZB4F0ldsYhyHN0eekAvIwWLfFHAfbqsnlPR8ki5LaiPxYgK0MhT9/vHfKhAU0j
NHKtfdSdTnAw9feJoSfp2UM2ro16uMGXDgW2CxSOuBvpZZVZTyqArKYjPV0wsHV9pUrpC3plSjqW
jJ577tEAZ29KGaz0Yh8wz4xNtByk6ia2jtWUuonDIpF/xejO/OTEG9ORuxHvt7jyzqmvpRoYHne0
ToiAdqMd73LSwRNVgri9m9RrpgQUSJJ0P9CAWCvFOuQTifRgwnNMYbKxV4jHdeuMLgsUMwxYxxaQ
IM+QgUdBSKBXqDixB1ABOTJIkqcaZ8nqvnGsRa+/jIZNXjPHvPyFKmuUoKuvvU4qXaUYV0lXun5c
4zxv8+urTUPzESJ4ce5xGy8D+JISTYIEhDmkGvDmU/aqx/JGMlAvawlvzoQbBrOflN2GA0NfT0l4
13c+zsKV/iqYKcmAzaqEIsEgW+rALCs6VxtQe+H+LUavCV1PJhzKPBI/o5luMx1++PRas2hEA6nf
ypNGehamdQNf0p92vR9vsC8oa4x3e4OGhc+Z7KmjDdeN/Jg67YoK4YGqlWK/YmIUdIbbmcSlMXZ4
QCAZrWZ5jJq9XsabDKROHmFoQrNCsaVRdjkkmhvyJ74O0xl+mqMRPEaPIviK51NOvCbY3HSCiNs+
UkboR/tQzz5FX9ojslMUW57KHlAJVACUDyajw+72BiUcO3PT0QBut0zme4pmFmUZKcA7uFyG3Slq
14Bt8GKsMH8RXo+ajiVHspuzYhHI4S1lv0KSF3EYryQJ05cCslzvuG1Rb2bsu5XTQFQr3jvAZDtq
a7THWFc+cP7caKDTj2sT89/BzGDK/NGyP7PkbNj3PdnVzgQSOWTQ85x8L+XOxkGq7oTh3p6sjZ/2
h5FlruJNmOoBkUYMBy98D7p1TPtL3b7J0gKdtlZu+vEWOlsJulLx38rkVJQm2WpSmi/yR9Ecm3ab
qttw9oC96S8MXkOOKUnQ0qHvxMstG/RBTQ9Fge9OZOI5Iy+NlHaRLHb9dHpVwtqtNXBwGiLM0j9M
nXUvS8Umm+lwr8jEksKCHwklaTZe5OplpqijICPuEPxgrEkl4uTXLygOdy0YUD0GpF0ZOHhirJ6N
13k9bhyc0h2StmJqTdOXfr5Ripcc+9a5tZe6yiDUlcXUUCxIaHV4BByNrP+94q2Q/XVmHSTWjy5F
yj79yZn7cqtf6NK8miAsOgYk92RaJbcpiXwli658Z6bBNEeVDupuLontowVd7gua2UmDIWa3S1aF
EIpzsi4FAWpWFoUjXcNTGEJ8i4kmELWBuhUYatDzLQir2O1K2yuDAXU9miNK32aT7Oh6RDL/NPvH
96bokSN1KnX41JMai8mVXNC8qvtqp83DtlEBm8bGslH8pROmbjb5Cx3XzLHAlr68Dyk8IGAH30Dr
ZtYvkm64HdV6CdJjOSw75PmkRuEWFRONNbPClhFcTFlT3jjWdetJi246WVq6MqfoSrPwNbSupOrB
V9dWfzuNznURwiMbV7aTC3uIleJ8JmN4W0waRvTZQjHzpa8HzJ0bm6mwqNSV7I9uxS2ODQooI2qy
yljbBe+IdRtmbk8RNweKpxXGqsHQUwmku5m6RouksM5pBeqejTR9tgqqSnYCkj987GNpPdXUZcxi
28/FxmrI9ivpZpqsRT2ykaxNbHSPA7v+MpQ3rYIrR1FvLYyK8hipkHBV9Z/6eqc3N1ETbkJqNohh
CD6KHWmFhzR5d0a4t4PmOUL2dicZ73l6mKpVUcr7Rlu3duvFPo0P98i2Bv2mATSvAR4IIxUq2Mtg
PCnhQZXvR7gOQYZ3qYGaLrRwZc93VOQTE/+LKvOygjhXYczZ0TLvSegHGBZEtKDJh972vTGnP4gS
PYhe4fVjDat8ovwN28s2n0MH/KtxgzZk4K7r0Er0pl2qTXhKRmMR+5I3DuAzqU8SXBb0D2UszKS3
ugcK/36uuFYT7WpJp7i2d+I3gjU6dRBnE9hT3FG0a/F+xRQUmvZkJ2vFJo/dxW5rXuv8Xzb9GYY/
dv/cTusUSG2lPkjKwW/XWhehG/H5bL6R5fdeeTa6jdUBwKUJJW9vlXE9MLIlNh21gjXVsGItGoKF
ct/ssDs+orqMnsZb5b54rz+dt/hrvMswaHiQ79V7+V46QVk9jkf9PmfZihbKtIj8xfhWv2lfTHEP
88l8ao/92/w13E4Hxrf1pTxaj/Wd89gfx1N3y5vTv7V3wcdwX7wMD8NDBjfqz/imC1/4BUBf3Aj4
hOKp9Jy+BS/Dvf8ePc+f+rv9VHAHiOZO3b3x2d0OD9ODcoqetVP1Qmuf/Y4bzKn9jF6Ys0/lZ/5Z
f0ovISYwn+3d8BC9tG/dg/HY3PtP8Wv+ycic40X1zr/qZ+U+/BzeSYBUX+ND8UrHN2Ek1e+n+rl5
1+9Q2Tl/qncsaqjFv9P9J2quf5w/TrnQXpSX4ah8hH94NU/6ST11R/kr9vQNJzt+khlX3+PPGYDy
x/A1QiKNFsQA0sf0NX3NBd+MH/5z/9a/oa5WvrhRXCidg0/jp/3EEmQ9RE/lx3TXvpTPwWPLrEMd
uF/wsx8quDWIvBBk381366V7y/9Qehte5ZP86Tz1B+ld5XzKPzaPEShazg1Jcq5D+kOidbzlGR+S
r+qr5hFxajFzcE3AK87O+UASMkaL5I0djCH+Q/8avjgY7VXpH4sfINhjdv5I3mCzSs/+l8JEoWK5
tuCb9GFTr9XNsv0s6WzAFuGdu8UKnT1VX0TF1kd866+7Nz7J/5o3KVrEL/5X2rjpn/glIix6nMRf
gt1lhX8vX6nmO4voYz753BTzyYoX/kn7aF3pKlyLL7qUnutngz7PGoHyEBHuYS9g2DcSDSQ5LIHK
Mu7Js7Jrpf9qUjGYN1+H7lE3fZLJ8a3Y4lcw26yOZZVJWm6vbL9D0eglgnMysioC4wl4efOGpo3I
9nTriAGPY6BgITjXJn9J/xBta8jQk45sFHtmGpSyJ5vNCMzjWT4O2YtPM54V4hnWfgXE0SAFSkHv
jj0RVeOayZRdfQyDsUlZ3HKzI+Dfl8qxhChcEUoRP0gJtXduZDGQuGUvQsCeFd1G7F3r7jXoLddJ
dxCQhaYoLCvXh5qvVI0nEVHWQKj1Zk/kSLaUzubKy3ubgC9fE5tDASDYi3YpIEdQinJl7yW2ZzkI
MsoEYvM9VMfZ1BcmNt/4Qgs9RfalGQ8y5dAwLl09RQQfEh7VYPqPORVBGoeJj0WaOZwHV3RSR/mt
Qemc+kaKxlcp1yZUxjHZCWa6vUvTP6bSs1bFS822PL/sBJh5KLul4bOAV4BYRjdjqmv61xzsNkKR
mSdpDZ9RdkcLD7z3wsIhu9vblXyXdPXHtKItGtQaTTAPqcbEFntzkLmEl+wPZV+/D0yi0uAo2slp
w6lHGeZSteKWI0MOpuJ73oeoCihYsbNdQQNpFlWeUXwNbMo0dtLyItdykqKTF6HJSclP5KzjTboP
fN+tp1Oq8U7pYIjZO9pZsxYVvMqh9nDSUB2HLGJ2ke3rynyUwyc13irjPdmfcFGisRgJv2Ts0AEZ
SNqnACmKjdc4renq9iEw2MZKoGWFxRxPjNUWp7lpgXt4yq0WPkaydqmI9EMK7p+82Fmi3bbxjdXr
Gpno5MGTh3GJGl9klH7PwP1Uq/o7/XaWWlcmTZLDjiKcPL2yi2u723A+cMm24v1+IJTmFzJ9Z3oG
YwrlIdYsSiVoF1ySSKHFNgwUlHKU/BXLf6VSJKOthE3MFvqFSELQV7ZuGNZR85E/NOVjhrgtC+jy
fMOmwjzl2ipv3gZ9o8ZLWgWllTpvZpJP6WtrfEqErGPygm06aZsW0zB16bc3DaFHHFKocZ4UNV9q
JvorJh5khQtuc2ztBTSQSsJCllS3CZKdg3NRj/8tW4EowHdTPfUhrM2NIQ0rKz4aIcYOxrg1RjKP
wbXdP9K0vLTrZtUp6MwK11BbbyYtUDuvorrmT9aO5MmIUqeMVZIyidsKVDflSHRvorF30uw1ffxy
us3ZV5QYn5GTD0cmaAlLcz4vDacyBnQZJs8KXesiKySshUgxLiXicEnTb+eegJHshOCcCWN2Zg9U
E1WpE6zfBSGi8mpZERIP5PGGWH+16+GBCYtJOyn9Zxrz+iD+gKqwtaRwX0Xas1qwheqOQTR6Nm9r
hKKgHQm/SFq2hEPjQMdr4Ao33oC9s30hO37pZRCj+K8ksSFBpEoGaI+2CQDhu1ZJA8Eld8sfZSh/
vwxnog9bshu2brjN0X+UVI+VJdDp2P+sqTbYPmhyYHC87ExaGEkpKPEIPLo3O7vJ6ZP//XW59LKc
FWb8AWFPJcPideJmGUfeMD+Ahh86b2RWJT9oXtKgmBdmgu9E/V/3WMWTMLdTM7lmMdGbxO165G+V
2CvejM6DNDQLmSzE3LFudUs5fCn1r4QCt7A7J7+uhLu4VlYNEfXYl5zxHzy8ycu9SZQzVlahXYkP
NwZyUcTmzhca7FKuhCb1QG88rW94EFuLSoavrFprkboSGZo2aq7UgC1r6XZVIRaHCCiCGP9ZdCvS
0r7dIHdEDycUrPUjCcMRIVTqAFzvvoZk57fBatZ5gBVsfhZqzWgeqxX7blI65bKZu9Xvj+0nnQEm
YDCBTWF1LJ8NVBNzVot3g8JJ7pUS3ImvsLn5n/Zaqu3/y9z918HOhmthtVMWmnRIYjbHfInFGRnU
KKL8f8lN77ve9p8qDap9FRSPIBaeVaeCYpYyvNTxdaoejYhdG4YrDnqDitySXEhsv3tQF8VdKbe7
bs+sqw1sOS1rmSLvEVc+Jt0WQOGia5kwohvxx3P0jqBt7pnB2IRRgCWbI/2JmnTNPZtrDFZvM3/h
2ESYG2gqdwn0BePYoYAkDF8NxaqYn2XAhf7XaL5y5UZTLMmLzVUtKDk4NdZJhT9w/hJWEFD6dG30
5HGVrZVX97ExXyiZ/YgsMkGpUS3DyYsWwn/nKLMpy16rdBRFMCDgBAMVX9NbIeb67+5FkQfWcwE7
jApuWrX+feT9KIkwFRnYI2ZscHzOJBER3YjKEBMw0CwLuow+XXosODTtFX1Cp1e7LzHPoXqGYQZd
Fw5Cut/P4KcJBBE8tmyaYdDEera+xz3It0ImlEjmThjQ4POgxq+kvNL+giDgR9WFqWJ2ZzMkqduf
RS29lme8fhKyF2enE+8BS5BRqQvRB0Cv/LsizeJlkqSF8/j7Zf70iv997LPLrIMsNrO8RoxAX7Iq
qsKsDjRiTd1uKC8c6+KFng2qvu+Ces4AGGnjPe4oMh1pkPIMwD0CI/IY+YeKAkdDmodunt+v80eo
6t8Xeja9jGGnykMnMOdyv9fsQ5HPux7wjpFV20jTr2wZWfybFOP5Ia2JLsJeMDpwSCH/GthowXvH
M3j1w7qkLks2tj4EhY2WCO2vQgYW3e9IJqhcKM2lc//5GVnCDA5RA6mcf9/FQJVCpW6t+NoxT0a/
BAAgScot/iEiF44A88Ks/yNLw6T7BZ93yA2afjYmhqSZIitwaIMpjBv/GPsHGFph/RSoK4ntv+3D
kVkntePaXeHSbfU/lYxhSBcmoe+X/HyexsQEmqOi0Ihy3sSc62ptmTVJ5GQ+TcHWYfs+0c08blL3
2W/fkmgDDaiJbkJlR7m10T4D9XqcO9LonkQIl2o3vw+in8IYdK0QEUQ/M4bW/z4IigJNNM/Q0THL
K9kyEWLbkthEMkMr0VEZL8wMPx8PBSUkBiiT37LPv4KYtsFtpDeRdaY2cpYj3ug8e4AT7KjL8HjR
Xe5bCPGf+y0Um/873vmk2w6DWkAMLNDfWYeUDUwTviWxV5clqCTH1dEatskh6Q9CG5v22bZEca0C
3gkanoGyFHU8AGN6jFqA8msbSDSk0O7ITBbmd78/C1vc7POTtXUN4KcQ6+LY+e/DkFLVTIqmjq8p
rc4m2RA73yfsh9gxfNYE88WQLSIzWKkDAMl2R8+lgCGOFm0ZFJmEGsFEmAFQqcqNrdOdxuYu6/bU
W7V+XJUtPlKUbv1MuqmddSABi8pnj+ZusgQKazITpdVnm16DE+4rn36lLLTGYaOnXw86HVM6JRnf
D95TGg2ImJLJwnQNtyAqYBRH2YOZ1GSwpFKaz6S/F/U3OT/iI+ZKGEH7JGmwbV4qGeZkLY1Q6Y6f
Epwav0I/bASrzLdB/xyyzAHtnLrGfBR1stmhqcanYpIbltBXn0RtMXfYKo0I55Nlxt4JHAS0tH09
lV6rlpvfH8q3yvWXh2KfTVWpX5WtPMFHcZp1kV2Jxmw0/o1F4rX/SvOtdcMNrosj49g0rjPcnIZm
67DvTWiqQkNBgib8sroLAsuf3iPGCQBGA3Q0Ist/h0olV2NtVhitEscCv0DKwCJHAoLVlEUusi68
tj/N138f7kxmpRVET/KUYXBA5w0+Wf1rMQjNrNKcCOl/v+M/vgV/XdpZKKuBZKa2zBQJ+bvpX4Ji
VeNarLQXlk/90jVp/95CWQrlNBtTLHXkI2S4PvFkW/OEG5I50ADTVW7Wozu3kye2+ocG4ITpI26x
7k1ok9UR9MnKBusXFeuxi1bJWEFP+1S1GjqrTIlKXYW8KMwvkzUJUARhXtlo1zymqToZE1qaFjH+
CwZbG2vW7wvqkC0tAF1UelpCWWoYSIgY686EMEjBXnmbL7kYXbrRZxksqx8qOSjD5FqxTohnMCIQ
Gli4P78/zx9h2zb8BFZ7Uqc0Fv97o5soMxGZwPCNqkdkz6NZLA1SGDeki9L5KQ6uEnmkAN1SCmuW
AGQiXv9x1rFoLMhAT17Zn6Jto4dUevUO8YpyRQ28rNIrKSl30rbCEVHBSEZFXyLc1n4/+5+QRbiF
YmejY0Zk6+cwjDmrZjutm/ja0siPowBa66QrERqiGcoMsn+f7bRjebhwWPEC/2fa+euwYvT+tVCq
qZkZQ0cyzqZdqrgK4mUPG47aJ9wT2knpmbvkaPvjcPjriGerT593ueULEkfZOYtAi2HHAmA7iWXv
92tTxRv8n2sTXiSo4mUk+GcDwgxTc5RCuNYGMDgJChseJfA+6axrow2wj7hnBZHpn6ELvd3kY7vD
iS/qjmVSeyJbHvrkOdrXOvRX3fhplG9J2F/qeBJv/2/neHb/R8iYvZ+L3Zrpts5apuAH1VO9ip/o
gNL165reH+NUvk6XYtWfZnaHTmVuC/3a8nnXhTJGbT6ZQXawkpV4N1vPUbzBvO7aZ6QEnbb5/WH8
qDCW0emLrIhiEir9O9CUVg1zpcT1wlg87w+HLZ2rH9cvu+XyeLywiPyw/yQKkzX6IAiAIQz8e6Ra
ZV7PY3g2CeBWddmmh3j8MElIXYxqDbEenT29fw51ti1L68zEkxdfDQg2JEvQYf0Rem6d4UT7hQW2
rp+ol8rBVqhHE7wtA2dyu4xuhLBcSrrHp4IEjmxwYxcrKladtWm0pe0cCu2z92/F9+oXlWW+6aqH
oXqI/Xs0cGj/2grtVHZPJUyB7+2bCAMRJxaUt4fXZoTkquHwGbpKauxS6ZZPTj6xw8PvT/WHQcT1
4xyqOuSD/uPDVTh+IathkBzC8mAnXAqpjQjerbWYzDVjqEYN+fsRf5g9VIBuOMwDaTf+Q1hLdTWV
EyuiGTK8I5b2ZnyG8vBYXEK5/TiI/jrO2ZMNMJiVMmmKDy2anQgUrfkQJvs505epeWFv9NOu8Z9r
Ons1CrxPE2XgWFm4d/Q/Ofn41AL/2NBymV/lEp0IVChGKsFV56+j5DrOQiyKA6SepGWHC/2mYK5+
GNV/0/POgr5BDfUK6nx0PVjFUY5xVo5IcVTXuWF6VXLvR9vQAiMs2Pw6vYVvQikt6nBm0S4yOGW+
Rj17fCQsV5IbJYQnfxg7/a4LVhIugtbwJ5Gf0/IpfsIhS3NOKh3U2cosrsbsVdPpFKRVaOWobod4
Sf7Uho0F9lN+NJUPnayCL+kby7xDVigI1SSV8/lpQMqUqggRN4GyaEbHjUqMc0PwuqQCOxaAMqDH
o9avpt64imXLldoHxWg2QTLfaW2+CEJjUfabVnJ2tU7TMDHYbBdLWc83dprekvu3RI3WL9cKdq5S
eZU68rVkY6PKCpHYGCvj8NHfWTlaWBthaLaJ6NmoMQAmD5lTGqEdao3meaZwS+pSgfts4qMa8fZT
bhXoV1HmFWVqZZo3U/DVy7tZK3cKD9fWFJhVj2lk7up408ovogMxZzZhLr2b6o1VwGGu5KVWCH1p
MiBO9O+d17E/TbZ20Mf50aFLHvcrSLm+BxOEO23QssWek9qV01+VPYhhCuOYElepUBRemvl/CDH+
gTGeBfWS4k+hYYSF2EPUw9q3ZXgHn7OGHCI4qiX6SQmstKVeiAet7yTHX7OzLWCmwu4dEyy+/08S
pMjLPNRzlVaK59It3XalrpM3eRdurft4O+3SLX3yz6MLa3g1eepy8gaPFWPrv9LavM6vzfW4yrf6
Tt5pH+LzwVu8zb70Nb8hWqhraVM+q6/tqvJQtT8Tw2zGA8rOtb5WhTiCP+eXIKtZU8Xj9/TPeAl4
GXzoY7htPKZHDqaua/i60mq+tZfqXbz2PevF9lDlLitvXIkvew1Gcp1uzXW+tdfdl7obV9oHbLZV
fCt+tc6Xue755LzSnjuvR5bReDUXG17XXHTltW7rYuLz6B97F4iix+k8KyvZ01zgGV5XLSrKqrt4
NW+q9bwJPLrdPdu1bkjIUenkCzD1EmPhReySQrlPPIJnV/Vgaa7A0r1X62IdeOmB8YMHAF/hqlon
HoyNFf/wI7zdK2kpeeat6Zou3OnvX8lw39PZAI9C3UocAE3uKfKqdcTn8UZ3xVe6Kg/4xi6BGC/R
RLjFnt0Zy+qN44lf9MHuBZrF07Xpdi/he03SYim/4HTMV7uY1+A+lv0O/MNGe50O7eK2Xzie795l
/Kr1dnE3PsVufB+vaBjc9gvxl9lSv1Uofu8qt3JLz/B0t1nFXxhvrEuvW1UuYt1ri6Mmy/wKHQe3
IPAazltcaeZp18q15prL3KWfwS1OgcfJ3iGCdP0H7Y5T5id1cQ88a6keupVyrD3mMK9yu1XpqfeG
Nx06rE5o7cWx41Z3h9smXoifUm/lW3FZztK+tV1+n2veAqhfcl855XHxKS23D+8Hfal77/pS9mTP
WokvY6V74wPJvj/BRn80VooLYmGluTlQlmatbaZTvlK+v/O341V/NfLlb+crqud8F+wykGL21twC
xN/6L3zviqtphgUrfLDWt/Um4t+WV18lS30brPFfRzAsfst8pVxBJdnlnAGM+3CZbawVIJp9tEt2
5ffhnfdoFxyrfSwtC+QZgDbKVc6PRDsYJOSZdsU+PPzvPMSZkVWGGLNt3+m+3pou2E/X8Iy7+Cla
W9zCYTU9W2v12VmPXvSnvClvgqX8oC7AvrriK1upGxJyx/o147+UPWkut72z3jQv9RqsTb1l5rZr
/SlbxV62ak/yZtpM79M7JjjrdN1tYv5p+KLFlEaSrbPtNuFnyl+Fn/7Scu3llXxnevCw19Z2gKmw
iffpfrrK90K0ti338hWMEmkb7qaraVOuk1W7btcIrjl87s2v/RGxZO6xteR8SQ/cqu7IFcCjWka3
wH44X6rsrr6qtv4ziZ91xT/aTlqrq95DE9h7OMa4Gh8q6YCiwcMbDt0h9dq1uBwoLmvx7//H2Xnt
xq1lXfeJCDCHW6bKpVKWdUNIssScM5/+H3Rf/MdlwwI+HLThPq0Wiyxyc+215hxz3lo7HOPGTttp
brQpt7o3XdTUZlz4DKvFO5iOy9vxwfgJT4f0azd+Z0ninJSdeqe560I1cEe62i5w+McLILcUK9uE
3842wkMC8cxQzfvffydV96a6bfbr5Qds45Z+tVkvKxciLLhCaD4y8tB3GKVO4F02CCL7Q88RdY/6
5gF2y2beys8RKJLUXy8VTGgHfvsp59tMPOzJbuKJ24jD4aLy+P74DnM+DD9/g3/n0B+sXftOII61
Czzqcja3DIS9wMs2SBS90G+fE4gxyO+/21ZflVC/Xj06LQhZ09juQNb+fQ9SN3pc0/GeSOndZ1hj
c094SVF64LHSYayfu6f5IU2/O+rVduSPo169aQtFj0hI7IsHoi+9hZXoDvGgj77V/fnvKvzXYO36
1QqoQlwptSug9Or8ZooQZSJq4yhiQeqswR2y0sf3TPpB7Jkxkzit9ZUM0tXMMha9RLSdcu2uR7sb
oN8TMCXVLfSrRbkYxUjgUO1hb3cmCes5kMjmzRR099+f+a/lgA7LV16xfkRJXn1m0xDMRU5z8aLc
W71dAY06EzgVoeB3rYfkk+Ltrjk2u2IX3EWn+K05iqjKD7nsDJ/tFsWlFrkRMyRpNzxQyw2RTV6E
9W4w2GpdjeDbH+uM64YF+qHYSrfhbs6c+Qa9833/od6ngx181BeeTFl16p340X60PLM3pebpMPZJ
0j0yLpsaO76Yz/R0G0KuUJ0AXeeueTTv/n0tZGVtul19gdjlgfBBvJSgE6z/+3/6PsKkWFqkdeJF
fmX2oJU2baeU0j33pI+icTEF1k/4ed4kwoh0O0rs5CdCWiqKCLkjQ2NnyZ3uosL9ouj8uche/4nr
pIUCABw/cpGztm+d7Na6XV2aG/0zxQ/FhO+BN3hT2IY//dToLYVOjmPJQeqVfaifysGgVxnZzP/P
6uROA2puVLECeJr6lg+Vmw7HFnpbYPL/Jj6t9kQPyXBxD5DA8hFV8TrhOwHh9AgwFIVk+diXvohV
mawPMCS1TYbFF/W6nHs4voSP5sF4x4HD6xbCCHKVguafhMrSRhRiB7IzXohVjp419IUfyuyIL+FP
KAj1pX+QXZHgj9KOzo3pFE8Z//RQEx+L3DXvjcphvwN7aaHixi+BLYO0SVQns02vNlQIp4UXZQmr
alFDUiugm9rBlGIeZOhIt5U9StjgHoeeh/46QL5uD6cFMxL45dJuUVRwSUZXIvqDLyLwrFdZcruv
6ql/UExHc/Ibs3EICoo+Ge6rRKB8Lo/ap/aGaI6k7Bqx8Fe667zpTAxuXdk6FRH3AIod9iQMCgNb
8opX/b151BWW5ggRDsMalNv54moVcSN2wvElO5ztiiuAMDmC18g5ONrP5SeGlH7BSOQwIAAQUemO
8UP8brArXW0q1qXut/v3an9eTKmQN3NdPKCv8E6S/dm6vRvZ30rBfqkV/nhQyO7ViCOA6y5ftSvn
MV20euzgMKfmFjTMNKBLlLKN3Jxniee1Ylc25wHBILzyVwzR8Bqg8e0J6EolUF7IhSsDO1qo7ICc
3yip6ip1eBeJX0y9XA0/VDOLjxHqThHWlY5sdxgvopxxM8U0AtujoYM5VbNtbskfnRW4qOqe2FrK
5BwzSlNk9t3CZx6o5I5sxcpv1Fcj0XBBUvi2qxymV1Q/XuSNPGyiGFRcGLHZard0V2xsvsJ0qccB
whsssvhj1E20kZNjCcOqJiBFpPlcrPGnGoQ7RUVWv8+DpzWRSn7VkGH1kR/VPwnv2jbsdEJjm7GB
+PVnMR4VqLBqgAEqb7cQxgScIYsn4YNryk/ys5T406oU4J/DXR7hbB63g9hucywSRnDfw6ALWo2t
8Oh2mKTKebi1ktwLs5RUIxOJk5MPrU16mS1GrEiob5cqO2gKatGWZJHilAe7QjoFH+nagyPVRbFm
qtPKXbKNND0aRrhDAc3YeWhe++5rXNhvYElL89vMGJw+XCf0NF5zmj/CcFvgGO2ip4IckIjwt5JD
zGTCyUeGzN4WSlPDSJvRIMSLEvV7j/kxQBv87zX7b7e8JWrkGTDYZySjXYldRM1sq1DSiofwbNnv
6I13g0fot6N8d6CrHtv6bFkYSYkEYevMy33tWf/n3VC1sxG3IQeafBH/uMDGzroLjsuGqOrYr5+L
Teh+S3q4aiX+76AwwBFraLKiW1e1i4aadMIBuFwAHt8JNsMXtOCb4MHypE344A1PuT9SvRq76NR8
d8bX+JxfB7dIr2ZIsIaeXQerkw6T1LkaTSel01zykn42Q49lVAyh45r+UpvMyJgmyy3uwrrvn3Wl
8Y24OCfoxgP9XifzCxHMQpGQKKkfSsJ9H6dYylsPnxm35jnOg00KgbOjNdbhCRFVG58tqlJUspJg
syo45q+/k06ztvoamsO4H4zJFoNPa8g92oN47ERQEKOj6h/avkYe2cWSpw9fMBq+6Z387cv47/W4
aqGPPaEL8QyEguy7PkaRrKG8PmXtK/N3rATfitaup99/fAFXLdAsEc28L/SRle5jrkc/jK2D0r4M
Q+PF2RlM3cxTVostiDCwZsZbQuOtUl5H+bMIJ/tNDw+6xs7RoPkcfXzz3F21gvls4Ho1bk1w/KDZ
1avHQVHiyiiDRj4GpxELQvQmsTqZ1Ve8N8i4qja4KQimGVqfsGFqQRuTNb7w7zVgf77y+BzQpBgT
cqOiLP39sTSysMnwVpYPJMt9SW5sf4zufAwOT9+c77qO/P7G00TESxYkdJlsav3qSWzrdDKafmmP
S2/jdkLyvEdBHu+1wGEPblEl6bbq4+0QReqCb6r0vzyK69ENlh1YYOIfOTGGKSWV0s3dSSW+bFTF
F7C9Jy0ODqownIwlJU+O6UJ5XkqalqRI8UTOEq2f+EtReRjl1x6pO0IPd5zd1cxH97SX7AEdmiYj
XDFHuwEKMedfSfwZGm4r5M6s3Q/py1Irnmyxb0ailDbQXcZ4I2jCpimSTR2/63UgQEgA+1EpT3hL
YH5ehNjY9nF0MHnvh98N6K7HAr/uu1U6DBXNABptXVUei0QGpDESM8etV4+NoxCEGqkOO8u9UEbu
xLj/JrKgetV3oSbRUVYdA+uAUFOqfHdP/LmfZa8HYYtxFg1Vsm1+v/dqHQbPiNzygdLYn46La/mL
/ZGd4x+5O373/vlzG0tctsLmGQwikUHa1WLQp3LWT3HfH8XmPYFKGQ835bSTl0cp3+Y0n4hyQMSt
MOxavttB/xJmX93869tV5apT64FE+v1EB6Nr5EYaxqMWvLbV00R43FppLYno4IwpEm2zYmOq8DwA
zwCgDkdubLJTiW+uLvaz1jMDbHw63VLnRGXhNhltbuEV/kPVPNJpqbGDrsmDbFYqNBzriBBZhIUc
sFGrzTrPkLtXosWWlaDKb6qKBJc0Qko9JG6AXVlU+Z1kuCSEC2iLJeIhcBS7K+S3A+LSQhwY9zT/
LXU/kkYZ6Ph4PgvcJJPxaZR7Gbsai6YaPjWIvJbyMoyvFJg3DY91EvrifIAhAJlxRDxBgTSKyy4x
jbO2avZTXlEQb/jEc2muEmyx4bWA3GsltgB0NEDr4NiNLcvR+SFQA+pwFthXqjFsqGyGsPfV5WyI
O91ZKet5CxZXnShkVkhGTICASizTW4Oi9ZsV7S8r5wqbRwGqgBdkJvz7l6oFvT4oo7zeveY+ch7u
Jkf16cZ9s3Zd+0bWJ1aF8ydaKsFa8CSvVugmMSxByybx0uAYbW5P2YX21oCL6DBehj20Vhz23Q6g
TXP3OPW7/8tZYlvhOWUBRUjy+1kOi6HA9mnW7k/h3kQ0sH+Q2kg/75vj/OX9wFn+/+Nc1aG1FA19
HprDMQE7vifYcPzCoWrghU42IKq3U+7N4WZ5JSkeX+E3B//LQqQSXYKeg2eU/Imrk1TTtEgDwgNO
oIGGbiWC2h0pe6qmOYHuk8rj9grICnoWKXjntvh2cfrLvUTpDezBEBUEtvrVvcRIGEWWUKZ3+qu+
mT8ROR5o3ZyXx/z936f6P3Xy9Vr033O9utCKOvKYjAMgENA4Vb4LzX5XJrtWLH+YOpQJN4g/MzaQ
FqggbYJtRZeB+3KbMYsRE0IDW/E9LBgT42krliOXq68FkkoQe72k5bKvRUjKMYLJBccN+bNNDqCD
iEwDqs6Se6I4b5RctCswVNJs+djWfYkeyliYhZ2gFxLHZtNLjY+O1V8gnLM2sTPlxQQ3I7ReRQg+
OJFxU87nXntJNaBpOp3yKXXT8oMK4FFSiJYetRsJXJWSERfJfgv/n6jeVi0Fcv5kxZcymuyySb1c
Kd/RlroBu8iEdkU1KW4ik6lbvo7R4septK1oGpVt4IXicC9l6WHB5J8prR9kGxzH57qm18Ho3O9E
fa/Py7ngDlHlaZeq0m3SSbbYNC6Ee8A3LLfuTF9MoUdVwjlCklrkGTEgMek8I/mksfQiADdJoBSr
sJQUYyOm2kulWPsu05ktkxA7ojQuPbG9j6IvCNEhg6WQen2ayBYXXudEdVJJAFKibaaRphOZEStM
APvgU9SRm5smTmsGNA9a5XZJYJbwWca3MaCQmZWAuOAF8NlU3wyFclnytRsnIcfvTJ8Iw0OjkHXb
kGxRi0dIfracQlSlgQTSyou3MT26Ecd23X6GFEr1hCES0vXCtgI4hcYrIrCsnSL221LMb9QYyDrp
SO3YHQXVeixL6mCiFMKIBh3s4TuZrzjRaafqym6uIRAvl7ILjjK2R27KUmQzpzx1JvSXdiHSU4Je
y10ci4xItfJWtigrjxmpTDo8tDDsQEV8aATZCwO7rrR3AwaRFSgFa8HDAaDKpAtYvgSiRgAZAsqG
ClwXemKczqGhQ8bhRa2/kN3tLXJCLDp0GivIQKrzVWoHQbkbJYPbmYK9Gd3SvE9nKsh+KtwuJV+H
K9/pfNnN4JHV4SkaBS++6vW6SNFZHaR9my/3dMQ2JQLORMJ0Gm/7RdmqEd1P2mLgsQDaGK9p+DOW
ZNuAaDzBr1jY8M3Rx0zvM9eXVwmadge5Iijlh9Z4HufHrmcob8gc+XkqaI5nsr9wtzTkcMrMRUq5
/mhKga5rfjF1wV2EwZHUG+lBoDBpRGAi07yzznJvb8aMJrUwuBXiEK3tfuR9S68yutfCZqMvgpP0
RxWZX5YPbmp2zlQI7GBCT8qZrWquSFmd5jQszX1KMK8uLd4IkLINJC+NGSZG7W1VZYTtta4+0Oc2
C0/JKYzD4VFJFJYaqHIZdnfzGMWpM1nwjDLRbuOneUmcOmA/faMYyjnSQ3rE2b3SfVSBSUiA+Coq
4UddQouriYdAIe5Z066q8ZcXD1RgcHQS31BOldxB0apssnRXoQdy2FPy1oqSk4uJH7Wcx9juzeWl
ihlbBwTTL+zVxNlrTL6EYlfPsKdDaANEMMcVtHuoHuZdVz+20sdaRE/0hqjMki9cbkclKbfWzPTV
wmduDuCQM3eZs5Mw5HZreC2XSojmuyAp7NaqNgEXvZMIICjK/bwWOKsDXS0GB8kSwFHyAAxyMKoR
XX2+7VUFuQ/+qN7cF3V7qoLs0IcAqCKctQjbPGlYSTCOACAQySKOtu6ohyurninDLApO1KHL6Rjw
a3dKbG2KqrlPynSTiLRfdeWmzs1jl0s8Yvljms+0k0FmRtDP+D2cy2nQEobYAPNDROb9vpfDk6FJ
hzCAwIFXuUNVUL4tiOYsrTpIIjOLMLbzGCu0LjMYrIgD6bUt0rN9H96NgBhbrPZSLvgxRBgqUz8o
yoOYJ48VuC2VpIK1idH184NhEZoNox+t2GEcgaEEsmfppPuFn5Ka7bSk3lv4sOMlZ04Y3XbKwzSg
fZd1GozWZpmSTdMcl0m0oeIjBgpsxEpeCs1vMnh9RXlG+kvyylG/GF3ZlmxdkqnZRBnWqH75IbWr
CQ5+PGLpaDgXKXN7XrAm62Y1RUQu3C/kq2CMkaVi15hnDVkSBg7PmjU/Sx6kuff1qLxIRLKnJoAf
5KMZ3e6kBx/3lVMDFbz/WOjG+xqH1AobGuZXbZ2Wz93Oyq1bFWGXrBy16iPiTub+TniBxsKtgS8k
oltf5g0epc41lcd0+KqFedeoSC3y6LZBbiSZJ9wKXlsMt2aoYXtf49ybi2b1Oy1n7o1fYgY9dU+P
1CmAzoiqV8cfmhLc6anod5Pij7InVvc98dUi5iOV/azc38/FSxxyvrckhfc7lOUOiEibfJkdKiHK
e1vZa/v2yMTB6dFJ7K29sNec0JHtzim8RyrpfcCPG/wUnRCz5+ra+gsPqVfZb9KTvI7f3eo2skUY
c7a6NX0qNj+s+P+NR2HD+m6j5mN6zUbGfiR1nb8snsm/VvamDfCfX17/1H1WeX7jOdmuH646Q/Vy
rL3Cx+jv1zF/v8NbistpN+7A0fGvc/cRVOcBAhSjfVahm8ohLppJM2N8u7eZKNkGAh2DP5Nd5zIX
2sBls8GbnXqbKY3/8hT7hfOl8YNPgt/boy0fUjfyGEzbX7kf2ZzSVlyZM/K29EkZ4QwHBAZ0IuYd
yRF8Wu70nWoza8a+zKScgaNNQBu/YeRv68h6PRuwGoz+wx/RrzNr7kLO61HY03zxeTLs9UiVQ/SG
g7vf5Zou3uMeWQJnw/jbhgXkfzGCueENvyAPQXTEs3qp7OUp4D+KU53JTQc6QrpWmPIJZYZxNSys
pXBiiJsmfG5eCHLn62x3SyB/6MK2PbPyMXsIqhc9ZLKfHDIlBsyJXoiUmiq+6CB85EY/SMFnAsZG
C7dLYB21pAPKGW+CYUQZtzg6ykValCkROf8uj699tr82W/+tjq82W7i+wyLV2O4MPuIo92ZBwEOI
mAvZ3I397zYe8l/q/v9uPMyrYjyNIiXKIUU8SDfoqdzRQ7zgFQ4lss2L1Cs32plR7n1wT6+S++Sb
k/2F/b3aC6zdP+wNkm5qGF5/39x1tIXToe+H0yg/cE2hBjFISYlIoNslEQgQWsVaFqWj4tEDyDLV
lqVTEh7ledMMn71WuTLpJhAtvZX1szJNBH9K7iJIqg+UHxHmqxTQgS8BXQrc/K4LRgSPN0aS+lZK
zzp8MsrCqahbxDqzwybcioxy0v6Y0lEzAMAre5gdTQsBQNA3ZD/I4G/0/qgJHzXZMlbkMDYKYmxk
JKFPws2oC3Y6HMf5tuMOzGO2G9UndLNwEW192gtWTj8lRKcIv7ZZ6/Fns+DxJ1xqHwFgRQIFZicz
M783nBStacjKFZ3GOga+xk3HKpNfJlB/i/AeWYonGIyuZc2RxIUIJzhNUuCZtJBatgXNCwJnlsHt
Eo52Afwk6sy9UD0ZE7fTJHtKdTeqlRdKz1F6NsK7qjqqBJOA23c7niSxko66yJ4b9gh52gDAjrL4
kQ2hm6HeKi1yVx4Viz4ibToFHYyQU4dTYUnGcz5PG0PWDhMa1CX+0Odjx7lm0yOvhyXdqd2LWOTO
iiKvw8mfEYEX8kuruyMiU9NrpWdoXDQ342FvzF4yn/Kx3ArFc74ILsQYPwOw+s19+JftN2xmUWcg
SkomLZXfb8NZT3PVaiRGQx/YFDat/UlW6S2Qatan7LuD/eWRIzRBZuxKGIUiKVeP3KAE7CAjDqYx
4/01h3Ke40ti//z3Sf3ygVw/W/89ztVJGXM5Sovcq0cBqZBUPVC2HMU2O0e94daWjFJFthvtWcwy
T1rvYLMim02+R9uglNS+ksz9sDHnFa/nxxHNanqybI9LlF89norqM1o+huI2EcFYBhq0JMUORtld
2AwE7cUsPkuFIIW+8lNNsAd9ny8aAWzolTTEH0n2qU1PD+EunM8VDOOU2jAXg0vdR64chDcJgOAs
EKEt8hpmjFRxfzTCc1yMrqhKrhTtluGhGtwkfglYL9a+aZO3u95cfMImxZWITLJaEaMpY2Qdwu3T
CuTXmFFz5f/QodIgEtBalQj7kK9jCtq8LBVBKIuH0hY91J7O849qH/G+/fcX+itm/bcvVJZUTdIw
GkPXl+jm/n6X4p+byrSepVMsI0wH0BWhvYimTXGjd90NYJdDX5Et19Ye7jz6DBILGUFmQLvaRHaV
pXOjJXPMKXFUzEK8PePGNeIXozf9GiNoiQhGKQEfmtMWXrRbHzpVgMEIiqe/5Kpi11K6N1u2mvN3
p3YNAjCxnf12alfPRFxIi5Qtafkgoyp+UdDYXiYnfZi8iILl35fxzzcsvXcUbBIch1UqZFwda1aA
3hd1OWOY9xcBCvNDykAU1pex0VRYzKh7vA6p0ir5hP3z76OvjfbfvkPCGhCYgVCRDQzs1/nX6qIm
tayA+oETA0bYCs8QdRveCIZb6qSbNZt/H+8aS7XWE2tTUwcjwYseTdTvN40yzVptLMV8iSJ6Txji
ZFhYJBX7cfZMCpPdSc4QHrWpBvu2Z9+ByzifT6QTNejA5tXCaRzDxG3YGQxOPNwr88OaBNm+dNmz
zs9n933oqZJkG8uWjLcx8eX8NJTHqF17HR5pCt6/z2gtCa6u4C87uqKraBBV+WpZU7MpFqulXU5s
PZnjIt4w0ttuzQFzvk+Vpgr543C6bFGQmSzVsoUT/vfr1wgwp7IYeV2QblXr3NeXmfDhtaGYIi2v
nOliPETJhoZi2hODyTsdxFWLxsLPftIpmTJ8mV4AovOTyWL2NW+Wehuju2dOkaf33aK4dQCodNfP
O/aamDQ+oxx1kVe+peAjUOSbhxJj1GekPuUoT7ObCGHZLZGboriRIfkBPhw2pN80/ph9QcaR9z0v
lUQ4kVzqloQQdmDLSaianeHQD7cxKLwSTFdymDGqx7vyqDG7l6znpZ99A8D7uzUeVcmXMeDCmdRV
bEg/GoOozYFVlE6MYyCcvVu+ZEwuG5XdRu/PyQH9G4+KflEVL+koNb7C/hQIPlz/2vgZvFDQjNNB
wVUyvcQSunBEZKr1pip3prmJKvbBdgj9KjmqMRVec5pR6t1K1ZcA8bb1SYVeQqdunhMg9mjA+SLY
tQj75CyyYi2e3h/mAyDSePoCYo5EZ43yox9nEERwpG7tN7H8lWEYjvKfxD9VbiYfhKOBXjeQt+2Y
oGfbguhJo29ckPKfI3aoGRhfefgw7v6Bh9CgOs+CXNZn/YTy0JJAtdvsKcwv44VvNvlR3Ch3sAFo
FZJixLS3/ohIhqgdnPvtTQJlkN6pgHzNqVfw5b8fo7/obggY0kWZx0gzQHtcjQTLQEgHKWbuzmth
sF8fEHe/jG5jf31znL9cBCaPBNwgx9Ql65pZoYJY0zNFJzdXo0snZv4wtDCPvkLxgd4G93d7zLfd
fAfc3KDqN8NyVy65i++FtFCKh+kbI9ivoe7vC4j+3w/0a0v0Hx1Q19RjLLeTdurQV6rKC3CQgNxV
RHAQ3gM5dGD3FSC0Ri2FNX8ahB+G9roOFLXlnKIUXwh6n19MPd7kp1Kg7Jclz+x6+NEUQJnsdcxx
QZi1kf5jqh+7JePZLvwsxHVRj9u4Sd8lSaCZ9F0V++v9/8eJgYThzUL2DvLs35cqUMOzIED7O0sz
3OKYga4c3xrqvmffjnbL0mlVwsHQgy/2wpZ80bpks+h4RRT9hUGm2w3120AtBkVJC2O/VyUvlmlr
LB2U0EH7pg6+NrbzZjJ0XaEtyovJYB2/ejPJZhqHKYbkYzIrrmn4sii7moSDqnNScZtk2GFA4s7N
p0L+ZhOKzkAjOY0/2+FhSe8j7YdavDYwA6TjUtKhNlovBlAdKOwT02bTERA5DK9ahWaWfkj4Hbpo
LbZ+v9i/f/qrnesYWmNrGkqyxm1LtEonRI6PVMf9DVU/YMIvQdxxF4CjYslh/vvvp8r4U0zA4ddC
kGqXVLtfS89/bmJsfrpcK+lyK0fPonaADGNXY+HF0l4e3VQ4W/5EKqjudLhZLD+6T97D+qXpUPwi
jzXP80/Du5PgRk7HdtqgMyy7Tf8xX0LDQ9mekFySy0zFyIXUb7v3aj5GdPgfxOY0MeJIX0vec13m
toU/fjRnwlGin1L9iIZLogyX/ZRFd8bvuJDZypTEEdi45W81gbrGjwGr0N0MVzw5TNI9sQ7DgP0k
/o5P8ZflbU2aRAYOdgKVybWsMBmTeuZtUjyciOS4xJvM3pPrdNG/qUb+rFzRLREwZcgkvrPIXbvx
rWKQuyRAQkKLCXOPiqGJcA+bfTg7x+/2jr8MCL/fdRxtzVonUohyRL9atIcqixCQit1pASU4Bv0u
1mRaBEW7mzvhHKwJkxlOFroDGKUVkfIM/ZjWjDsrmiG8I//Eox16ugDxFdhMFSjsU8IXAhroJdAa
lHDnG6HbDJvJMG6WEouqkewTnLCMP/0OvVJYv+M3lNHl8l0ja+vR+ZkoSPX4SZBfc4x3ZXIOaSAP
qNYAItpW0XmETIo6/WSaKvBwzCi66cP+gOuZKV1zrJLqkAbSOcfYnbPZHM0dDuwDNdkmWyoEH8qn
LmqFrSmaP9Z0TouvRbrtg/yUSDTLOyJLlfxQBw209a01DDCtf4QEDbVN4zUIFXCL7kSieOvilQHJ
XanSF41bUiIuqSzYWbNLZHHzzfP5K9P0929KN02+o1V7aTBXvxqoGwXDqt6YxUsWbiYaR0m4mQkV
qp/l4ji899mhcKWjYdl5cNFWNr3qC0hvX3EOtd09XiH8wxZmSnWvEsJQnSCDKkf9cx53kuyE0U7a
knUxx5vyNCuHsT5UsVtSGm3zraS8h+CZ7vToNBjvJUi1UHxrqtuyueNPTSCwObqYr6rhoFtRbO0h
wUtgMKFzs96JMV4imHeTh3TZ1W3mVN0Wun7Y3lUfxctIqHdy3xRHI/gy4rOIL9oFy93EW2HaJ9O2
t3hVPqtkI8THlaBqvednrXcS5cgNIuoHc4l/IWyHQ5Bv2JJbwWP9pjKi4cebbVoeFGGvWNsguh8E
N5y3UX4TwujHVlinbtI+6PmHLt4Ey6u+8NbFXwFzkV6WKzUPMcjrkPFpb5fF/Syf2juRXdXYPjUI
bBcnPwujZPegC0mNJCSGKl11BOQ8RbgRRIkRPSeZqVuF+YgJWUwPB9dYWBblvfjVbmLnMwFcZD2H
3N8VS+BapspPgfQVSk+GjjkL7EzPvLgi3YpmtE2T46zk2AvndIP1WjP9iDUh/NQINfqEIUj0PBEm
86fVPhMcv2ynd106LKavPNfTdhwfUsZ1OnnR/KZsM8Z7BS+CkD5K1U18Z9HNFr8sKsi5UB1ycVdc
8AjVHJ/d18S7vk+sjRyMbtsp8BnJttHYOHzRByVnJrPemL5zV+0XHxouiDto7umqxCXgQ2FZL5mn
jpov0gJFcOKRyqB67GP64pPNY6F5/RNorQzGSYxCtapOynjomtHugcmmVUb4teTo8Kbe20fRE24E
Bg6WjRO8fyyRj9ryj/QovkyjO/aQuyFkIbvAWOODriGTvaaLJDv6A5KK6Z6DxsVGvS2/csKqclvs
/R67KniIyu4E3xJ8dloxQ4LID2+qvWray2dV2/GzwNw/3k0q1itYwu7EcLu0FzypaAIaXz3J3V1A
T71/S8UfHZg+tWKkStXXl94SH3U1cQwTiRk3tiGUTm2Mt2yrdBqyMZk9Cx6dJ+6NA3E+5ezG4V7J
JUJnmIJ6ubDLxQMci3nys3wzlw95QfxOTaS22vlJ91ZPBpG7Hb3VyO8paJDmV+mejJeNoC9nZscL
1Vc8HixxMw501fiRdrkYNGHDU+/H5o10a6rYSgnfqk6BekeOEEANoXuLGp+QK5mxjL5X6g26b1ic
b6RJ5LR170u0dhfL8rrgwv5NEC6TcGkgK4/K0YT8bmwj4cKWg7E4D8TIWq+lz6axndLt2LhhDdVd
ujXEzezTJOzusNqodJ3toQhAlJWM1Cc36upto0Jz1g7LspU0X1H2I3NHceJlKPbIhrkn8uiOQWs0
PaqAUsUIfcRI5gzT5YHhsVnyrSY7I7mfwNSLaGTZ+wXhG4yKRPAK3B0lj6jW3dXHVajBzMZ4VWjZ
69KxUV/69qYlkixRc+5fR31qdid9LwrP9VMR3IyvoeaG096oNxnZuDRAj3nrwJy6Se+ThcgnOxWc
0P9p7NL4pt/XINGm52p8VtmsoUt9ajfmrjJs9WHJcFqaO1l/WXxGuxgyMLpfgsQjTiM4HeS9oL8j
SSwz9IzTQ77P4k0a+r10kkkqGMJzoPxAEtB6dC0fgl2o3sGt+lj89KypHg9KpnDjnXr91mRUjt6B
OtwX8Of57N+/hI8KH/K9PhC1t5GT/cDsatgrwYnBsy0OzEEaW5+diORNrvvLr04k7uJS/lkhWxge
M97AgYWFlvvmJ5uBqPkQzcdseBSCY8ISFLk9HtJj0uEUZzPebczkVUtoEON1JP5DEE+9IsHhnoDY
3aiF6Knme4jy2KguVv2UVz940vRGpofBZEP7kG8yZOzqRXrWyQBx0Tuj6DXOFUiq6ogbMidENyY+
BfImsu/RTl/XvWA4bygYJv3QsGqN2Wsa3LQM55ZtSdtBwHEg7YktUQDVpSejvodlJLT3Ao7dbfNF
1zo8yYSARKObVOeUnUPgVNGlrTHFWsxGGQYz0p6z2mXwHjY/evHybNXv1LWAFC2bZLs42YTmphI8
VX1SGUoUh4ho1eVCS7o7L7xEHko0ZDlnuCy7ZR+ueXAk+eVUEs7kJdvhFnq6WO5MSt/qhrJEU6H3
wTV7zJKNEB2ST5rZ4ciAimgQ4R0LZr3A6HvMakBcKc/I5NXMvLAPoSxNGlSV2tuoPFoDDxkpAigj
5ndZ243C/+PszJYTZ7It/ESKkNB8qxEwGPBs3yhcHjQLoQEJnv586eoTXQaHiXOarr9c2EapVObO
Pay9FpjAsNu6g32nr1F3oVpzlBwZtrzB78vFsDDjZaZu/Dj6I1lXcXdrzybqlJx95iYhovcxEUKN
VE+AEpAO+wKlWvtGiaYFiiCN+qgMzj4Lxy1p/mKZfUjKVRTvaOeynCJe9ceFiRzVOEWQAa+hOT7t
sytNL5wcEYjBUVcpOKb4fkvzHR4ESfsxfSial8Ha4OQAWhmO6ESs68mVXr0WebCP3n53vM6zu6Tw
yDPoiLYLiLkmqi//BEZG0WzbKouba6HnZSi5b9t3Zf5BCG/1G73+mLBohQ6cmX9sbZqWs82FAYiE
4JnjB6DcJu1KmvcrcvtnAId4m+p6uvs7ADNBHS6Dv5vmIhOUC4/Z3o5uA0irSBEhlF9HvIULIziP
DcUU/HcEJylLhICyNJFh1a0hrBRcLpNxMxYbdHegOCQghTrYPpocBDe/X/g8t/39uicub2Ec+0YZ
hubaBH9iQH1gw4sDPyWdaTsd0Z/oubhE5PhjEkHklkQNGZTyKVVy05cpfEnqcbOzH21IBQp6Hha2
7pdzi0rssn6kOpV0sEr0yIisB9H0dXRSKaDekdPP2wEIieM/2/0VSIbIHWunVfyk836fmB8WJSkZ
yzBIwKu2Ta/L90W5T4vsqGTNuESvca4ltFNKCzt5NRMYdZfqYU8vLVBJvC+Aff6edhSdZPL/Zwy2
Sq4PfDH/PXk6uDeRBmdwdSeYVWjYDzT4Segvza7J/LiXdoF6vghFFuq/lztJRvWoiJT1MRuWZRIt
GoOmcFrq9bJ2cljDK6CLB0mc+JUjd5Dmy8lVZ2ECh+S6Rb1mb9lBF0Gt0KnXO/QYyH+XBtoSAHLa
3dSm3T61fW2HBObd5IjWD1ir7EYHedjTIF0Zy615W2F/SW86RflEy0VfXsv55Av8mkSbQb6bcGip
S4u8aztpvREs4iGmRTt5wi3PqHxo9ru+vVaq2wTXTvHk+I9No5CWvlm6uxdlkxQcUIN20mGT5tda
yle95tcKxHPk/7fJVdw8lUrmk1qLQFru9QajfTuJPqw9RBbWm9kCWwBLd5yA2Ezm/f4lzjsHHMbw
JFnw7AzA5CrUhAID8hGTFZGvJICp1L4dXd5f7bM7tYIIcgvqtheAS1oV8AVQ4YMtB0jCoL1Zte7m
9mqfTovY8sqB5k0kYs1AxosBdehI5RuOGkFSM76NxxdAkvsdB9e4PtrR3C5hfaOFvbEeO0C4BrH8
Hu7GC0vypzViAP1Q4FwQ/JAnhqqohixJlXp713hKYD+1zs5dH930XSeB8vulfsiNinQdvS8YZRal
drIDK5o6KhDu6UKr9HmfSYFp3/cvBa0rNo3I0PjmAx2wdUinR9+i0Np2gZl/6jlbk3YQI+7BuXoR
cpjZCIKcDgFtth0+e6m7MCfnNvR7WvGkxpvlTW7IbYLI00abN3d2UCnusZpP3pT++fcpUUSd8/tB
9f1SJ3XQfXmsTbOhFEkhrYMfFBLTpEIS3QF3n/SbEhqkLZrGQpYKp6z+4NhQC9O9MIofEnXfh3Fi
KNqjfoy3RXvcdKBErdDSaTacVkScMETlgAaceBuS2TRj31YXHRVHJb6Sj45WL5J4Ec3k5yMOO6Wd
Zdut8vy6+VNBcRS5RF0JUs2FZ1Ge5OjVNwOlOAB8E5dg87AqAOT3NFosotY7SDcdGDoL3kwnJU+m
+epLCuxJ8azitXvsi9eKX+k8GOKOftT5OIeIN3R+tIrjdayh2BpAYGCtNOLAXTODDGHU5qIUddXs
77IlwAkbTH4pz+IjCtRzbTLTcMpRCsrCffZgcuhs51sN9DEy1Sj6bWDFNOxn1b6Rs7uC42vFuaTc
dk/2bQKU+u2zzgOUDvX1pU6frzaw70sCBAzFzglCB1SF1JMNmQ9WZueHDqLiatV3fyT81QEmEPsA
ydv4oezB62UrgE27fA03EqSO1gy4VCXdasBC7fI2bpa8hZfRxgstC0iNa+mskGYQLkyaUFGufl88
P6DXgIxpZHdx9XD6rJNdDTcuHWxJn1/b5aqF/dQgTJmg6N0t7eEjbA431EqgMiDEVO6oGwc9OZNb
eYt8eLkZGsMV/WuTx98HZZ5tK1uzJ6DZqFIjJ3J61itKVxRNHOWiwo8+xY5IEfyqpr9M9M3vV9J+
vJRq0tgtuHg04+T2M1M1kpQML72gtBm4CPvIISkhJFvNuwwWTrJz78MHVeW6ctTO30M+COx7mDUo
mlRoFbpRdt+oGzuZtknIYYAwEEAbJ3tNtnAJOgDLQHC127Dbr/caDB0APw9zRCz7w0Kr59taVE3l
R5IkMCT+fms/WAVmUYPvVKFD1EKT5bvHFMda0hz0CcJU48tkssEyq9CIcFrFGZTGNXSKnj5cqumc
GV9QKBMVWAhMy6quWCexQ5EPiUnrR74YRp9eR0Q+4vYez5neQzjcfXSC6TAc9HdU7jIEcFDYoVMI
DvlUf9l1R9Jx7QWn7VSk4gsXM4GNSJUVw2RIJyMa5CyxVF06bmLtKa4fknZm0cnfzw4QSQy4q7Ma
TCg9UOQXgfJh5jQYuEyPdu3u6Pd36WTd9iS73V71jh+pfGNF1P03ZX37++P6ceIgHSfcor1VPi22
AITvDomwG9Zxua0eSNwLIwHRWoazbd8zP79f76s2+M1QiSf13wsaJ86snGdpVIzRYSMfQGzOB1K9
zrCh+ESjS+NlsU+CeXdc5cVUfeo6v+zxDhF+RQebds2wHm8T0jCThx7CnHw+hKvhEOYGDH7RHUKw
ThwoS0kHqL17I9FW7jZmCsls0Ao14eVxF9aFJwPibqjrTXEO88kiv9uNV13kw5MT0Q4xZK80ktsg
y5E+863rwq0a2cUQAlOOV4p6Ib7Qxe2eTAfxrmJZVKJUlrB4Pv/EnPCwW5NtfNxdx1og4j1IWsg/
krE0aSXx1N5tAEpA7APJDwnGyjOLgEyGGjkpIHLb3e6CyPKzeop0CLAQ4B8NfmXlNM+4m8BmUXcX
pD7uJPYXaMI2+VTupjUdOkf/YE0N2Hzb2ShPS2uq06woe5DBT+xgZ84NUm6WPyoXtsV5RyoQLhrp
ZYMb5qyST7wkU6mKfDcou2u4k0h7UxeOtq4aeZz7xAaoCO7QZ2mcHpz4C2BDcBTUvptLFWxF2Nez
aRewZVm0VVvaiQeVDjZ0tWq3vRtc2X0pvK37BrzGyYP335f7ec/8REFhZKLp8D/jJp/yrh361pb7
CCCJat5DpTJXnwaLJA4FZygy++vxiLD3NTm6rf6+6+k/iHFSm8siaufbnNIjPCbWxATmCODx+zKT
02JnVp25u5aaTa4uIV8tOU6coVt2BxXM0cfvt32OXQM2MhEwPQPfnQPu5HyL09joJ3vZWFYKRcPH
qIJ6cHK4Sc0nVGtVDVYxaz+Ndp1joRGoIhd+1CZTSZ2EJTqnqvVSAQsrerrn7H7Vt/vrMn3QcMQk
qpeoJEArAJEkqQqTLtsu6gK6tciOHNsPMyk2RixPW/3Djh8b97i7H7VhZUKldeEOz9Bl3KEAI3KX
NP0qp5DOpKS7ZyhHe01lABJVYJqoiF8PJkRhTgrjQUOe1ctvKKFajfPEHffZLKErZqpejzCG1He2
GJlXlaG2mrRPlOi9xLpiC7b9FZVSlYpTFpL8A8RdXcQynrkfYvCCzoIbMHhIJ7uwVie2HEWyuqRB
zZ1E5NVg8j1CMyT4Yi6cMOeoHfiWTN1iD7DyyO+dnITNbhtZZSxP1ontwEALdR2qwpSuhqVOhvew
UK4k30ZRM3FBxU5wB9P7aJX2Pok2JO8/9HXOQV17No2PUI0trHBLAiGskVmjtaLeuYA2Xj9/f7rn
TgxjxhU04PsA/zU5Qxql+zKzirFY4MGk41LRl+gkybslCLkdWpoQGySXSLfPTwLITWRYxHQbhNRZ
2ZnmgnZr7IeMXrKcbL/pWFVL1XkeH03iGtmPdrTk0NBODfFQFFRjKDvu7n+/7x/WhcqC5n8QmZP3
OlkXO1WLjO2I5gPlCUrgQHM84Sup9zBN/34lRXzUdwvM7cKmgjwGRFFn4hhArmrFyrUtWPqJG7Sb
fEMd13lU/ZHcinN1kQDz3OKD3oEyB5Y2i/9pJ7dmy0VbkLPA404oAlA97aGMmNzjEJrdA4UEpJN1
ZdbTqPH7jf40pRgIyBdMU0Q7J6vfyBWzkFBEXVR9uItXR+W15TiP7v4fdDwcL0BZ6EzQZfyJU5sr
ZHnHbqiRxvnMKR13MKFCggteXFpXdXhgp0AD+/vNiQj/+0NELxCMjiBgIYN7OqnHotj2WW0iaJH6
5F+4s3pYolH6+1VOpRrwpTm7uAi4IIG8PrW1A1IZ+q7Jq0U5AZ0iNxBZ3StwdAx1B9W5Cfkv/OVK
sfpiN8doHDcy37W0bGVS6e1BIsDwoWeXoFzi0Dy9+3+HJWbnH9+NJCr9V/UhX0yqz2FCA426Mfr3
/+u9E0DANGoYIM6FMsbJuu21ZtSHHUFpgtQ4sfmB4mr7gjUqx3kNxO+5fQbS23pxfj+pFEee3Pdw
4+eQoEQXjrxzwNTJUMR8/HO/BWwCbZ+r2zu4UZ3lcuJixx3TpU/Sv2R/RZD4bWq5FEYBeQ7wWfBa
CGP5z6XaVh1ja4Txv4jIb876ynYn8DnQvtSH3PvYwWAw04/39SVioTNHSVxYEJbAffjDJsrtSoLR
DMMPXc74XrThBE4YlIqs2+OL3WkX9o96ZvTF5dCDEc1L5G5O0zZIy0pR0uQFMnR/sgZuTEjvt39a
ME6SeWeOhdNYptO29xDIUleHitvehgelXkedhI8M4F+EKbB+GXA/lDs5tImz9XrRcVRKxZ9dZgfA
zqbx4X2g8X0CKWTaufrDoZcCNaoubNOz7SDuBeJWjjDh6J62Yk0qYwv88KiKIg7tLlAnUMO/lA4+
c7vERSjEiB2hkxY+cSxrqS9S1ky90umsvyuonIK8pxKKYNTFusvZEcXHk8IgfP+KV86cZoRQOrwn
9nd5G1VvJDDjZJ6PYUGYYtOZTENhfYDzbn5rZ+ske/h9558nvkl6ywJeS4MbqfbT0HCryKU9NFl1
A4hF3vowQYwdHevApFKH+sXkXqWXeD81bNgY5CvIehtQm7vpEfqJZrYzZqycbD8lC9lWl42B/sPk
/Du6L82Of3aoavf7rICcYWEQhkbDq3FMISqEAhQBTnsvL+vSpIpb0n2dRV5jrPJ+8KSM9otYRYwZ
KkEgQYMCMTZtK5xQDcm/2HzQBoiMYUPIQjI3nMq6SjPROKAtyjrXShBlLwqHm0JHTFsAD6XoZqll
qNcAUfdGUPaftOZMcpErg8y/8ic1j4oiCvnMNlWXEDq6VgLsMUmCbWROI8TGWvXoHor+Alb9PML8
/vROLdhELXWlQ8BiYcD/QrZNHZ5ialDWTRVdq/DU1kCPYKO5tGjPTmQuq5iyRhKYlhc8nu+Gcw8z
jHVQJyVdPEuU+ZhLQTx6CUP9w1YX2TYqouQsbIR9v18lZw6zZruthILGYb+ECmw/Xkjp/bDRWSpE
Dhz+OIinvZaImFgooSCV0iS+tJvvEZ4sQ4VWkCh/GpT73/faeZjOtBEQcUv43yqB3fcbGqwibzOd
1WxDeA+XsP6x7ZUrQAJhuZnQH1uvMlASk9CKw6IeIKuJr4b99WArF2zoeV5cDERE6TbESIxDuJP/
bKssMjXJSDhje9e+GtDckJwZj9GBXl9D/qL1djMr2AhBjn56YQ7OPNWTS5+kovAcUytqi2gp7x52
tC83uoUap+2qtRnWtIgaB5QXemCsu4/UoJOiWzSmb8O2rEccOsWDYl6ajJ9szD+TcQrIGGuzaarB
zBZRQwSofbZJ46OdDtVlJfWuegDrju6nkNlUVIBcC9pCvEx/kfpQndxTBJRBjNQT6rfNpgIpvwdG
JeiPt9oFUcofjSF8zIahkEYlvXKyfLamnSUcV0g34poaPswxYOfSQLfvuyGs8L4FRx/kyCgEpegm
lpoeCsZinfw7Ud12MP1qr5NDEKKmHzX6PLL+nCTXEywEArF2C/E5/EdQ9NEhq8OAU5efFezDsHoK
OEiP3nmCsJCUbEqTjyRrjMyomqioIe8CPXurJWmmFP7Rql2UGw/AkfJEncvYRzWnT0v5zGmcvL2w
nH6yEf/OyclKNgfIY/Josr1THdP5Mxs96oE+vEfOwpqqlImr8PcL/mQw8AnIyIh+P/UrDfHPzpF0
bQ/VMgr3LbwuQ3jIHiRkktoL+evzBCa7hEesqWTLZRK2Jw5IuYf4sNGU7V38KfCAyUJ2/xwdCf2V
eHkMQT+mzn3lWhd87x/twr+XFQ7zP3dn19tck8otMmOTRWYBirIDnUT1AO/MgfNd2dY0g26d/SiQ
6n8GCwguUpsH/X2S5tOykihlQg7zGbFSyPv9PvNf7Ukn3jp2mgMBTxZ5ua969T+Dm2RdJJlxZFzH
NE/Af2+17wfZEt6SbnTTfU0/i0Ib4BEyasiwrPUWXSPFj+ISxVty/qLfJ7nV+nV1zDxDC1MYGXYw
0CQfxgBvA21+v4/3PCMlHHxTNU3DJn6DRPf7ZGa6pGYH1HihmJgPyku/p+xLSoUmMm2yDbXjawGq
ZKyhINkiBKU0QJ2Bmu4qz1Ie91bqUUvKmj+KtKiJSCzgcSo8SSL47V+ggXdznQIqCGAL4qHJHaw2
k+6aZt7lMUeCJnk3+SC5Ll172Px+X+dx8vf7Mk9yDXlVKFZvogdXxDf4QbX1IXcvUoGIWD1TYIiI
DTi91JDk6FZDpXc3r4sUeqvKS/eJa7ThxRH9NNOaStgKog9fml7K7zMdS9tdrkZDsaBD5bCGsHSr
V6B0MMsm5KL6iCDay3G87pr0MZHwFzNg2/nD1tDDPYSfKkB2ing5tQxloDbTP9e5Nu3BPSHZ2oPL
A4H93PU3cittGpKwMMojSyr1XUBDeoj8sBCBKy86C2KvnSx38vk0RMI/yxl9mmhpxyGPmqYgHQGj
XLOhjzkZP/f050gNZTyjDRjHqO1gxXrVAIFceMiXri6+/89mi/vkIBcDpc79boNby4EhlRvK1UR+
lO85A9AurY8kKy/Y1/OcqEqhmvYlHiX6KuBxvl84KxR4DRNtJzwySEk6uI5pnuhJx/xll6ZtCjKm
C3f7wymiGWQAJoqtsZJOaWZM05LSfGskixHBIDTOjtTFtPqLrrbHn6/nxXEJjSyJSqTJ0e/WaF3X
YGhpLg3kh0idMJ1gHYCqQgrqxO4fo7TiViva8AWmhsWpTZaRrYbGpBaC5ENhTPWMyi2g8UM6uoeK
+tv+4ffZ+AqqTlce+AR6pjQ8/DMkoGzBfWtWu8Pd8spGtTSbPQWr4C4EFU3uFLI0p3RnoM4+Ridc
L6Bk+qzuP6ekzhfTTX5bhxvvgsX5cX8LI4rxN4j9T8ONIT8Mkl7GCBraSy2OF2gLLuS+W3c72Z+A
f5ck8PbQYw+WN5GGRTMkAUTBZRcHW6RNGjh4S9GiUb4S6w3bpQ7cnmca2Rn6PahQ0ccaZ6S/G3lV
HftZl4GL0ABGI04Rac2i29VfXlE98vFmNO0T9UIj+A83SIO1YHwxNZKrHHDfF71R2s2kpGOYwABb
pH50tN11mm9pAVkrx6BQbNQKCg67QFb2oApoXN8/V8anAVdHToJG0sOkf9CbIAOS3yGgOaZIdCTw
bNFrjE9GaJaVr0KcY0e/VxT9qfcPFNTIdvFIFTqJaAZqQr2ovQtL6evRfF9LfxGtEyJFUyXt//3O
mirpC0kF7g5rLt1ESAUUpQuGy4ajpXet0KAG3rtjidIATEUgNT3yDuWDTN2ZKu0riHMbpq/Bq3vw
kQh9O0dikk9aEHUbvRW4CX0NRi/iz6MDyar8CQyUXrK+8nfEjFUokld0q7WITiKREdjHoD2Kuvbh
YbjOaPiCnJRWZ9HqJdCWNKCLLRe7HAP7dxU5TNBktAs+4zJ3Eb3FbvMOxqm73d5YH6npFDKsn54i
OyYMcZt+c1x0V0rt4UEnE8gmyCVMhw8Jr031811QR4EWz6RVETYoF2pIZDIOaKy2zu5hH8hL7UEi
yqG5AodFoi3IryTa6xxjcA+Sk8GxB+881XnU0R7rq3LWzrAFITyVQGSD6jNf668SemTjfbqqfOgu
FmDRjKvqmp5e8dyf6RjbKbhtDiyy4JzQ7zmork41mpaF93HnWquUzDccWtOj4fTvh9kuQCptFd9F
z+W9gkKiNQaZ5TaMGD5Iw9sjUobym4374hV0YIGsML3Sdowd/XZBcXRVGvgODme/ZdHgBLDOUywo
8tAR8emAAfCq2B4O2m4b9HvffDm82fct5HWpQxBFVgdIAbT0KOINmcc0ZCv5ma4PJkH00QGTmKmb
yfthcGOgLuaC4mX3aCO4hqIQEpX1PM2vUhqcQFmAYOWXtqA3imv9pQK1xiyE7TCtI4TQPX5TuVHm
24UFX1BAt06JlhI83m/Vw2Ft8st/orvD2+Gtvo5uae2PaSO/N9ZqSG/qwljIq/7ZWKTL9C5dNFP5
qWqC/cHZQ4t+B1Kqvtlfg4dgnT5Zt/Yr4z9QDs+83d5XdiGMk4zM3t2mqVffQ7GHm3fV36rPFlR0
a+UepkTjUXqWH60/8CXJDnRHJUU7klKPynszQAbjFPSaxF76qb8TnqJQJEGRhtAdhHyP7brZZFf1
i72W/8Bit5HeJbo5KzeCv+yPsia2hpPk+D6UDpIbI2PahWrnaXBNML80K6/GpU439pfcAd28T8R8
+uBIz7E2ZWD5AvImIWsLmaTDKQSHI7+HpFN09Bo6OWhrNOfDDuIDR/uTV4SUzni/ByaIh245/J/U
rbIyHekdZwxDLD2PmgNiuUEhcwAK6ejvNIGbExdW3FX8cLiRbybzw1y+iW5goO/n0aYJjJexd7EQ
5eOwif90b9HH4eaIC4hfn+EW0ygrPjGCyBjuis6BHO64jK6UpfWocQNA3iZXHYlAmuB7uDl9GJf5
Osm9WHJpQ6nvR4RJpQUqVFCqIEGP+g4kPK1LH3TM+BIHTKPAB9+pd7DHkXyLH4sPuiW3t4epcfO7
IT3vEBCpWfyh/7WjJ8GERYWvpW2iXGRoARMmpK5tOWD6ZLpFMojS9k7ZeoLHkprM/pI6xXm5goyD
LOvUUKlXEHt9N+L7fkSlRaULF/jWIE4WdnDl4hBlCVz+eCpDdOHgOA+z/70iFIDfrzia6kFuVY16
ZrORyzk5Rltwf7xVF6OZc9fv+5VOPK5iF0Fm1nBvJffGvm2rtZbd2lQ8DlkfjJFouyJy2bHIXb2/
t/jGMBIpJBcykb/PMXCh73c8lP1WGlIpFy5orNM+/JWi3uN3SmtZ9oaLHr64sZOTGZIpAiYKUciY
mycX3KbRLuH9TNx4LXnRwQxGCjoImdvFnLpxgTybfVNJlwo4X4QuZxemSk0mlBwyy+n7nVpxuVXL
Wj7cXT29LFezGQnHN8e9vnan6HL+vm1O+CMNKjjU1ybI11AoIpV7unKr3XG/a/W9Fu5BdgCx/nod
XJO/tVDQoIqX7jzBrePcISj7ts5dqCBox3TehE7vY+Gsb/bOzduicp7nt5X7rn99xMPnpnYWj5Zz
S+e+/3pwLvjgJ0jr/wwcdAQYGRgAlVNWnFo7SPo4abWwU90DFgyBMhyX2O+QvoZMBBI8EHdsf8o1
ios4iEb3Y0uLkINHiBigBEAX6W7YonuX86ylqESVHkk8MPTGhVjxSybqvw/0bKynMJYqzW3kMXqN
riHxuqIx2kFrefRexAzTck3fBq3y7t4ZCSDuYGH1OueNaV44z2+Pa/R8fWKK8OOjdJ8xtkxo6gky
0U0PX+3De+LcJ87n++B8oiLNN/nr91VyUnI+v4ETG5CO/XY/7iF/3u3cnpI39JluEgxP5jyZ7uyg
XRUfv1/x4pSdbL5Bq9LooHJF+tZdyfmDqiAttgKbQlS1dUWgxTyl6CmvFEedps6KH4EqWWQBbyR/
XcFemzm3n7V7K8h9c28uO/fw/t7fIu8b3t6msO5uNu/vNIk770zi78OHMOib8TifMRHH/pMeKKpE
NlOJ5YnMQWD5O7/nz84/rkYkueED94Tqd4sId4Ww6ECjvza32IPgfh+Q4A4gQVpByeoXt/mGjNh0
G0ZegiL1cVogzIxnhMj0NhwRXkZqCsfNYMEcENLeedCe8q89QFxwbyGcp56xGNa13/jd3HTHDeei
j2yES4ucHy/FT/yvMrbtxstmCqc1Us4519tP03uEu908pPvJRU0PGt0v7WzEqtHj5OvUhQMjNL++
Eu+YX+NAthpNXjLk9PTib3qtPwl7d0CPzvIlj4kPYbmbIpG8RNjchZ1hqj+D5HIEfS7t4rzgVg06
EGZijnZ+7ZHVQ2d566PygLjwAb3mLTKVO6/1zGXrwVHi793R3c5kCI9hNIegrA4FmbLEtYSIb+sf
g30gZNRjTyi+o+OOXDrPxEWqwbccc0kCAalkkvGeDnM1yCA+abhiS9ne++f984i8eOywqBJhz2iI
FH8dnM2n7bWUdgHNIvRse0ITWYxwmJqewbXYnlPxrhBELvCNELmghRiiOepG4l+/L7oTLNf5mjsJ
khM1ivaTiD1D57GSBungp8tjC4FATeznd4iqor+Ze58Ucn+/MpwsF5b7iQN0aPYAUYWBgC7P0z0i
RUSVIcd+fzi4f9iZW+fhYXAfau89d64ecqxVyQ/whcXCeHgQp8uflH3NEXN0Vjt+Hi4gXkfnTmJT
s60pLjmFR3pF7PzYvyMNIIxBEtxQd0e5nZ5HFwvJsbRePLKqcWedR8Nh/Ra8Jbnrj/XbWhxc6/Xb
22L9yP/W60e4bXg97vmhdRRU07XhiNcaeTlXv+bc7VjkSrhdtIsai2I52F+0d51nflN83MLgn3yg
xsn4ht/nvHEgLh5vWRuskFtsC/cLewNr5nOTOw8qh2PucOQ4B5e71h0puHoAdm9c56zb9/fM3dBu
4BIZ84ON98DqRW1b94SJ4veEqRIWv/Uf+Hrz8A7FPT/Ktx66IBcXexd04pv3S8/3p8eLh0t7MtVs
zTopIulSWULXVYvH22C7soBSPvP9lmJ6LA9bAXSUoqjMfoPckNU9Weqkuy6MwvzuAv5ngf8zDOEU
/2NUc2tMqrih0atmECBTudBXCZZBQdnsC3NxcJ+q2cFVAiVA6crHhmBXa8peB2wKMrVYVgBr2M/U
17GlsQ/5CXa28mh7xabmfFf1TBgjYD/inV2YcK/Q7gWp37oFhN4ZP595GZa4DPfTJBin2Yq0F2L3
hvd3VvZYTCQuWEGo1mMdR3geFdR3QTL5BLre6NPLGwzos4++UKWX+arza+yu6SZTIlHqcipWRPz8
iBWNA8JSb8dZoQSDj8Af41XgNh/5c/CRRsCSdEHtQVt/VXvqSpwngoi8mO0DnaeB/XR1vmv50AWE
Eyjp4QKaN6jGS+HglQvdF7a7D3beEBCHzsRIuxAdReQ8aY4BACwsrNgROcqbWYADwCztV6h1MZ8y
dL12qCBXj5KeC3ENhPU2LPtCXp6kmUe6yYPaMygJ+kg3uUK9nT7l6RZNeVAf3FXn0dkxE48Q+iTs
RYcowNabBMKqw7nCBhTWHcwNMyVhuztvwllgoQUv7jzyn9FiYXCma7uNbyAuwKYEroK9Ty7k3k2x
zs8cuX8W4IlnPpF3eWmPLMDB1eDZhf9r1nOyVwt1RYsIdzK4nCpOwemD9BJjoB2MkwG5EdYeHUSe
GuhB7h+vMs5yWChYMSWnawo/Us5WomYVTmZDwNm8FKeb5gBbZ/72vh5SivF7zvXRJTUAXbgdQlPi
bTkfTc4ZpCU4cy6BZkkg/37Dp3ruRm2l9X4UXnYgbpBFGAi3hX7AQGMB/nVhxM7r/fxBuDZGCDD8
WmaByr7OzR49+UEPFA52ZQFLlNus4yuTf3cz3ByYtaYap734xsRfJm5+pXp3pd/f5+zEaiV2XQGV
cRsWXuUVzFw+7/mad73itrvtw+YWQeRlEcCdJN7j53dhOocOaio8pewWfBGeC3LEwkL5+X98HRSz
WfH8mTf+yLz3QctsI5LlkJrbyCux4mxe+Equ6afiCeHjaE4f6PwrD8tQPCmx6GxXXtu+5CeMCa+M
cTDSAM0jvhZWQHhmElcSPpb4A3LUYV37WtC5hY82DCx3wif46znEQTJHCcrtn/76NC3Pm5roxnS7
aTTbhduwuKWLl89Jw24qxtCyV4p5fAupPHYCb+Zees6DnnsR5yFdtsFfjyQLoVQMM1bQ4UlQCh2C
IzEEsj4kWoUnVHsQm/wp2J8Q4Wzw02YVnzdMLR+dE3wz8Uci+qRBTOzAoMGrE7u3//JhD+4Y9IBk
xELY42nBqstPiWVCLhoPL12x910YyQIhEYwXhNk2uXrmGqxfcYI1rGHu3ld92JQZpdjrB+wISqYB
NFfCCJoUL3Ehv9zIOCDg9w4ezbz+gb8PPMCOX+u9kWNI/DqmFnNn4+wJ4ykuiBy6V+B6IpuO0RDu
GJyX6/IxcvVZ5JYBmDgWiXi4wkH+u0QoJbAwOsy1MNIYQpfGSVy7iM+zGDzUbACAgH945vNwJc0S
n8fhkzgMijlFUB6OTDuT+N3eM+F/OmBk6Uj5cpXFEmxwOcX2jm7hhGKZ2teYhJkwC1BrMBrc7mDL
ESTeiZfCwbZdbW156rUwHDg9N9GsxEkX/41m4xVVDI4sYVzEoWX7EUeaeNG4jakWxvroAaTlfZaV
j0gw80hin8XQuTCGCgeZR5RhwnlHjJnPkDhuSr8ODJa2iMCEa7Xz5ABV1Klwsyv+/HXq20ey3zgs
ItChY5vDo0OchGA1EAsrEsv8a960mwQ3QSx909s94j4zn8JYR655Z2HYpbu/i5Z/syzFf9sry5/c
kLPkIBPvGfxuecVPu+Ig+N3NAGJ8weidRLvxXpPAYGHlxRoWq9wgMms8I7SJ3o6s9CPeRRRO8C/E
d3RCeWQvsGKyT0EsjELZPfga3kMWSEz1mzA1BuGTMEDxrA/Ap98ObNIjqyX9moeeNVmE4CQd5Wvu
cRHYvg3Gn7IAmxnMAAZR4+lBnCW2GAfJODV4Phzc3hbBb+FMyN7kaxPlAeytpN9RoscMWJg1JCY9
mVBEzC7HBSbn9zmjiejCnJ3E64neRcdki4codnzry6GwECJ6E0eDeAEO9suvI0Kc4I2HbsUcaUHO
TOEDZLO/x8meG1SfhOcWhc2M2/UUFi4itm7JBKR4XpK/n5o3Ob4XcGuWORPLxmW7zoXVFtNhhlg5
FqjYdL0nvQiXQOK9ctazmZl2FxmFQCE6ZDnyfAfXCDMRg98e6ADff3lZAxu9ZGsIX/8oklyt91g5
r+RZ7l9l75qGJ14V0cRiQVLckW627gcE2OH65is25i3e2YWj89Y549xwvgKO9RsVFofPqZzFIVg8
8zWhCv8wnNdXooWe0OCBeh7UMiI0IGvsPIhgCU42kiClc6Xz7kFECO9ibsltlN7t52fPDzwNfF8n
yHp/L9xsjveVszEppGHAUJgL1BAmLWYu8dp7cgShwtLj9GHriU1YXPKTTlKYZ576KXnnoHX7MR2a
vwGDsNq9SIMsRXQoDg39De/dr5l01CZe4Xdm4yg4SCqOgPivygOn6kquCR0un5qDq3G8t1+WbaTS
RiDoH/lbOFHxPGGjbUmG4CoEbYgD8CISJDkOu1gyKYmSBEdAHNIibZLgOqQspizIAuVqG+LOB+mL
+ITdf14JtlXYXolXCeu79HUtOBZ5tR/ip7a8hGXmt+cc9HORkhHOB6x4uMMtZ4hwUr4cAd4R7gsW
GBs8hCKoSPgj3JmeUWYg8YSVpklYpFyuRlyX2B+vCEuw5RC3cbUkOBJocHVPXFEkgv5ePVklAQka
vs9Ir/NQODkS+52Uj6exLYTzwZbAkv89VEcsSu2LMA1r7+V3uNMhIQbOgLAdOlpTaGYFZELfR86B
MaD4zKYVSw3/D98PFUxemqtPqWx9OW3i6Qj3QTxhwy848Silc5bA9sYnVhgCkcrS3E5s5QC8Ixas
w+KBeoL5VIQ56RqrRSACkDWQ1nAK4gQgmwWPDMdHxAejZMcebfBjkjnVpq+DCa44LkbMQycio9tj
E8VKE2PABeJv4RRnfnWD1DeBgwi3Dtxfydm/u+Ks9v6HsPNaVmRZ0vSrtJ3rwQYt2qbnIiK1JAXy
BoOF1omGp5/PqWM9+1RvO1WrimJBisgQHu6//+5OOmWWyBuJuLfPdoN2vGj1FrWnnbITYbrI/oTP
GvNF9mvZTRHm7L8vXaa3WjY7ILu+qCdvq2rtua+oPGKBtlHrxFihn62LkuekFAaK2E60Y8AtKF56
5bTRnsWEaNArIiZFt96yu7UBi2CsYiZe1MVu0wHoLLRYVDQihMW8tjsGaWLRac6YGzip0ShkD2gB
iB37JLe0LyhPN3QYmQGiCV1QvWSRU02Msaa6pXvIX5xT8HR3q2Xv8ofZM4OXHoCdgIDUVRdx1l0E
g8LodrT9UEDQVBpU5BdCOp0UkA0OgbceUwltLB+MKTSl8AAAq/yAQn6FHHJu8LbAS6YR5VVVb296
pCw0lkegsOVyrxPAkaPOetNpr9f7AiVzUcmWy6fa66ufCOQxxBOtQHRXMDup7aFyaQFQUUeRrk+L
VBS5N5/3Ow47CruFTFnmi7OCRIBso9PAXK03IkS2zV/KgyghKH15zRV/5a8fkZQtxKmojCCMSMjC
baF9bpgaB/RW2a/A1Zhs+HCZPjjyjTdWl6g5bSaObOUH5qZYbXT5d5KQYlf0bH3rd5hiZ+xeQUai
KvNd5iSB7sxLgQAKfpcJjR5lwd5CpyH/PcJbtFUBSwVUkV1bxp8Zy6bVxPil8X8AWAg8/ptdnHiF
NlHJTbi7v4f1lCulxm19ONZtY9hntSvksi575NKkE8VzYfhP7V9NolLNgzJkXxJHEW/vus+v/Yby
h8OHEQ7Hso1ZhbJCo6QswxrHJxW+jNCyZlYcxuAr4zi8IuOvrIYZH45jvsoxCAHzAPhtV8ThS3ZR
IBb5FB1XpGL6AveTD1amCF2Zldh5hqCCFd/FI+B9fGBEEZZfwYv1WFEWFXv9GH6N6TKHOOqjjtSF
E4DRkj8z/ucXARXz3Hbzxk25uZuvTJdLrZS7JjFByp1TN12U9CIlkRU0akS0YtNPFxPkMjJbrTw0
cNrPb99r79np8XZDFSCpONUj8dGu4ANsFm2Yc1t1nk3OqgW75kCCKHkl5UeJ3oQDoFx2hS6tSdHn
kTzuQStr0TZS8X7gheMvTo4UtNO2F7bit4kxoXFUHlOLjrmgUa6yYZ+lQAkpaKidpt1uYWCx/qgF
1qutLA7hdAFIaXLKU0rno91DWkPeKTd1uSxdDvYvW5So/hx3YEdM87Sbpik6Dp1BNsCXIgHznqEh
0xaVrnZqQ9UJpszs2jtmlxhCHFndd7i5GJvN+DM42KsF1JJV21xRvxm2xoKUvmRI2sel9OKXXdKT
4qog/wheZJ88dyfiPmoogugE/sefuA+nhkBokTWGTRPVGEZQVZXjenc/a4/aBCeGO0gU1HLHk0CS
z+j1oKIp1U/VFmXuCJS/4PzjcnAISHkLRfHUvVBURpGirELfj1vTlX6RBOOqGv2zdwvL1OOsWvK6
Mya8JoRG1ymSSlLpHqXoLtETvh1IzcWcOB+NFnc2Sk67d/w5smFP9DOBQfIgJ8rHaFHzkAEmQV5T
k1KDQri3pjgdYYhUFpCp9JTwQpbT1r17mDjpvlfs9HUN71ltl2UFgweAbat2b5JJkfrPeLrUbbil
iHax0ld4unC+X7CJ7fYTxQqhtf8+T2OxV1S87GU9jVkKbYN6m7onlTAjL7ogoBva83pelVQrPHvP
XOmpnqgoiEZKayfZa2Pu9+/a978AAECzE/YRrP4dgSAmMMLaYfn7hm84xtxAZUVp5Zv+XISWj9zS
vmGEv6SFMTQAqpwkYYPHU3nW4m3h/tlFa9OMtJcZfuL7idE3jOFwGI7H4QzhkLp5HlvhOB6PkSNh
oRAx5Km2x28zhM2umx670VvfTfYMUQrWoJ9sxuEXZRclH+HUN1ChZafFoS1vblaftkrLRc0WPUM0
7LW7djlO9GlqVYpO7g+hx7PRiCoubgzE3K9f5KiL8fTktH5Yk42RUqFcjuPeAgUKyN9HlIpDRBrA
3++ndGZNGfN+n56Z6KSeCjrBjujPl8mcStFsg0nZP2vnYImv0jNMuuesm7O10of4zI6TOTgZMoac
/w4x/Whny4z+JI29uKbWXslwErHBE+ep+MvFO2xcyTEkUafFl7iLn7zc/SVfLZ9+Ig7RFict2Zbn
JHmX9vDhcmUYjmZsPiavzIe5TAjf94cMtZP48/4fkpL9RuX5ZTz8dRf6zZY8kLWq6NTYhQTORz0C
wYNeCFxCxA2G8v0P3iuSJf7dttchvh32LLF65d+8V4eisa9ChK3bq6i8bPx04idqFds6KBQ3rutH
3p7uf1Zoc70qDCIsvqO8XgmG9M9Zh9XUZnmTV0DXZkgFUrGT+o/SQ73DYpVQH0zy/5z0rrcLISXc
/E2vTKLfluKVDaFE6OQ/f4P+RoLVGq9b9VqRqkSVptUu9T6oEkWB2mmjpR5+c/Q5KCKySTd+cFtk
X80pQcVsZugpAT+seGU00WkJgGTemtZo7rwBbLLWpbCR3N7qPqR4UEetugWpZ2BDkJ1wcaasIJmN
n8t9t2E9p5sUImodCmphvD2yRrcQjPHNum2ROWqzXC3JpU8JbUrkbZbrk1oty+PV8vxzIdfdSiQd
8q4ZrcMaKc636oJ5nVYIk/Z3D2u9g6iu9r1JCteMYlTl2SqrXok1YFJvk2ubsrXVGZ/zDpn3ZiJT
SPf7uvt5znm3/UPIWPXvsB6Ci/976GVq/MWlVD/sYZQ9qNpwBt9566d5xcsI7ZktUFAFCueiiq+Q
UR082St0vX8PnLT+lc/+nesdalxAbSb9rgRn/Ov9y5/q53bf/+IJoCo9gMWpFaYbPpULjhk/ccUh
qQNbsGCRe7XYhWsgvgoUkXsPW15vPOjATs0Rg1l2cFKcosA3QIbx+6qX3bTIKIY3YqtgQDzCHWrq
AfmywnppI3VA73Z6nZztR0GG1EuhWNyloHD+lPij/jdrDKKOpCOCsyMpFP71QSkrXvk8rwBEbAQd
NT5bTzuE/nIzhkD07mJtuKI5t+NAi4ZZU06WReTFoq6x479l+8jYn/7gMa/9K4vun73/l0b95jG/
3Yri9rrQKEFbyAAbtuKHMYY4BCFnXMGe6KjQgoBlTqfvQJs1+25h1nTsbTTydJb8QfD9Cgv+zb/0
L530myA63m/t6+lDe8pQhS5wRN66EQu6vs6bdpk09tQ1M9fByb968CWGzfBilZPHz2HZoECtptYk
djppmKQo9bxwaqMGinkFM6dwZHv7ZBggik1hPqd6XHoyoYvq0Mq/+IHgBq4QQwT7wL1ARgnBD24q
QMcVnGNtYRqK2SKeksXFXxP2nsMHzxenkMRh0U53JwaIF1ay+fPQYFr4OvB9OPZ+hsoFmxsg/Efu
IT9n5+hfrQ1zuqkqKHE/aKc4XcIfOb0BVKqOTkv/iNwnBbq+WhR9cAUAL7t1gwR0eEFqaUcfB6sv
XN9IW5H4Yyp22R1slzePgcJX5vEcMKkeXCMYPY2vBx8wD0TvS1orjAG8Zpf0T/j8gegE5gPSg8lW
taa9qK1GkLQJbUEIlC3S0ivTy5Kk31DibD8bfdEzribYG07++asr3vwLOAAYOLqRnqMLPCwUC0xK
oTqIstDE0H97iHFriPYU4rxlBVCwB1xs2A4FCGgYr3gd+G+Pq6BBXKy1+/Qew2JJ8j3wDrju3jZA
QSQaDqUGz4y31ZRs7opPZhu8vVp8Rb0h4y6gugDr3LjG5K6peTRq2JO4rabO8o5SUk421KlCqVS6
4kHH5sm/4NDQHO1cvC6M9ckdiTH7ND7e02qFgiGCA7grZQsJBpeO6A9/2I1rsub+3Rr4TSLDfSxv
ayIoGooqIDxqvx+G7smG4oUFeTdXEQYmyMJeVTwytdnmiQL0Ykqb2kj+vXQmqOpPrfmN+XB8k3/p
eC/qtiiCaHYMfkMZ/X7fF21X9Dzy7Xh9FLyndLWokkbIb0NUSoOXsD+sJr/UTiaJ2MrE/slhF7Rb
lCj+lL7XCTG5+Vgs6IZCVZafMAzRbkNrXNUfbGhLdF3LGKP5EqAjFnaIKBX8JRwPre/BNesaoR/v
UgoP20e36Fe9vbuKXrjssJei4gvAi1VPWxGzr69Vfwuk2v3LohbJxVi7O9KD1RN82cwlUZW3+OZx
+IojjYaD24sCnBTmZFxwIWGzyLxFr93wOWC+BZsHyk6wDzB7A7TsIXlV7UrMNPf2wQmluAp2N1y7
HWfL/N/X8Rach/ugkyHxQrjb4kZvxG2JqzoGwg+gshJXKHtrVyb/ZCw6+mq6D+BxscJ2BIc8wVSB
7h9gkZNwjTNBDpflUCzBnccoMWsXSerBLSC5mb3r12IZBYj87j7AYijrdX5222hJMdE2RJycpny4
XHcP0T6nvggVdZ99TFqjql8BlqzDFrZzXm5FHa0PtccRkeEmIb2lcwXiFXgUdkSAQ9vBaXO3Xk3K
Fe7JAt599/ZERepn1apcdW2zNo57iyqItqDMJfM2cMm65jYOgjiaY9VdYPGnKfY+5rgLKAAHkrf8
qlwXu18dbm7z4lOJ0nyFe5NSTwCrdasJ8Nib9nYG1gK+Cjb+g+Fl0yox0dDiBIwTq+sI6rbK1lR1
K2MCjroE7/iQeV4aGVwf/eK22LZ4JtZjAaOAHanPaG7t5XKNR1Y3hwIaf+HNkAqtvtCfylbQBjBo
dilPPmAfwW2ufg56U6Cv5Lj6oXJuVC5M14YJXMiTEH9kUspT8AVnRTFcUuoD3CjBmLfALG12hbNZ
6j148g1AhvQLO00QeG+FTXZCwgnjCSNlCUN6dHTEG9RiWzFNuLHCLxM3M4Wx1NqGWRVKQubBusDg
oRu80Y84Y7xMnOdtVHE328GkXSMZ92MQYhWJi6eCLvXQJzw5nejib8IyFrjdpiLCqgdqH74o4rWA
Q/QCqZqQEQhMAiAebz+uUrN7M6OtcuZroFxBHTtGeYYGvEJ1zkBCz2GPfXNjp8ICkfNu8C9/ApOa
clmpu7eL2dt5K0+AaNHmpvCrJzic8eabQilDIfXJjKon0Vs50eihhZ4AttE2Ft2ACk56cRwIoW4W
CnwXjqmfYaQYIgkKpH8Y7zyylOb4I4ZM2fA0BgC7qokNXW8DeENAENxTnBYndXY7KlcolYMVe/AZ
aFmYDVdj5z5/HuaooqeOj0H+MNA77vBQBMdtolyusrJPwnBH7NXeCUTeq7Ov9rJp9LbUIehSVZAt
3CmP6u5xUD0rKn8x/YIpxF2yYXc73TVJ6JL9eDsuO2RHxTWwVtHTfbtEvqGhMzbCukK9wEmzsX/O
eE2JYlTBx5xSkg2zeJ3I9O41+qT9Vfu+4NEEhSh0Dap34AmCiGPYarR2sNxwvpKbSVFCjFeYe+jB
0NmgEXkH65iA44Pyv8DQxfdXxWMOblI2qIPGuEyA+W9wnjAQrdGBfv/gdenYHU9mF4Yr8aAfR6Z4
15yAzjSts7dVo3PfrkVVFhq+JnvTE6/WBjy0bnb8lk/uDB/ar/74X83m4gucL3qMAPwHZle1ogYU
eg1GQpJgBOi0soApyptGAZoK6PsNutmIO9ET1llfbEjjzCYB4TdWhpzwZYqvnQpPDuQdDfBDBjdY
DjgnG54QKEYNpt7bMPfKhiQLAUnUIcnafjO5+H046g4+9s/Ahi75k4p3G5CRyFGN3wASnAv9Eu7l
YNCw91EFDwsJcwXncVbgECvL0S3PVOnDyQFlLdcOuD3qBlqXYFAHwzBmYQj4Ap8A7VW2XeHjYrEw
3QUV31ikWkqYWNPphVlhaDwMjEVFBy9zZJqp6uGtdaaRadNfAeDsF5Q187VBKxkTWvty0rRtdNEy
Rc8smNXd4LX8MMQVLI+nEdE1Bh0CZhgOZN4sbFsiHwbmaDAIat6gLv7dLhOvqQYQTIWXftVxvDVk
KOFmYNaAsQrnFIwWZdgFZ7XplgCQeWF3gV1pFcgWS5R/omfTugd3EJG/YHE+AKRFmgjtYgDQujaE
+Z6mW4uyXqDSwo+q+A0mF2XQQqIYtfzwf4jbUyNoxTtJs3CcrwVOlyPglzwcxCxfHsFk8YUmvEWS
Ae8yoNp2hUEXgMQhVZItOuY8AWdC15OdIhOnmQYxWkMgYrZVyf5pUivKwmskUL1g85JexI1noqgg
2UGzbZ57ZS7YCXYMxegBSM3/RGWqwYueHnTNqtWm0ytehrgk8dR3Wcln4lPqEnVyVAwYoMdNgb6L
+KK7zA+7LiB5XDZXUg1S7bwVrLGKD+dZglVcayzRFXVzRgFC9V1VyQFD+eAczINDUVc8mbEoUE9z
tyRlDNZehziCnNUK1E3ucq5QM66Kq4TrELJLyf06p7IMAQUql+F+P8KboVw3q9oDLhOKbvLmSNiT
7IzEepNZC/qjN1GOJxI72+Fi6uloJOpqz5kDqdooe5Rf8V9uC19pjL9BbCgei8qveCziF24OdkNY
0BQK4CGreJn/iYarLcoHgQA6j5/pjAReM/o6BaNP4Z+qFP/FVaMzViHXzcigj+sRh0sIi9XjqEBF
YHnAu54Xsc+JxbZy2TSd7wNAdIiQlXR7F5vuJRKMjWQ3lll6tLiMeLh5Lz4c8WzfUXvkU3eVMP98
ccDLgeyLsuG/ZPt/OCz0vWXl4tzAOxPPKCGqCyVkwZlYoVuDb9J8dmDvj203+OifIJjlKn1bvJko
5c7iDyDJjOvl4hwXNirOF55V9AjcGRIjIjec5bRFkeUXMvkMfIkUiU8aPDtyj+Lrykxxc5gmkSHY
xA4TGZc0g+j1Glokp51fbfHVE19iFXqf0aU26Oda0JHkEq7NaywqkGmyTPOaA1YjzqXrWIjBImYY
OzcH2gfYyPMDs7PEk9ahUYmfyrXPzg3OuWIVywmFtmrOETZAw5dMji8mOqNPmVl+ZNCp1cNZD9Y4
4eGKimNMhtmxS7FTzXSV2KGcRyeMFGfQr/XXXZCAQCJ1rupsoUtZQjt9m3jiLHbNI/bvR/OUrI1X
YLmqk1R0ygBBWDJy+wdfEovYzDdMtZphUeQBpYr9Ehi24pxF3Q0Pe1Nwp7zA01Vx6PzvMnRxotHV
cmZugdbn9B3ty5nEFTXjS/kX8i8+GrlFw3iXkzkBz5P8WDnX3ijccyve55iZnIsT0RYOhwg1XHa5
XFtWpjj+Ktyt0ENJG843nIlDjnFnNczIpUK/0Ylfz95MLj6jMZeM0684HHNaZNESaYz0dJzTUGbK
LOeT/ChfuTEeB/6jCSBACg/agrFx3TTHKygCzkJK02LXpeEIu6YeWzgqZjPLculNnosCUR2VI1HZ
J2iWi1RVONhFQuKxdFJk2QIhL341ETj8S4hlMl4iOmVZQDFjpc/y7sMsJcbBybtUtEM+LIR0L25B
ax8LuVUkxE4MDkfCyGDs8cr6pDeQAx+fM3C2jRsEyBM7xAxyakYhvSPe0nwnQ+j/ItO4LBtC12mf
rKPeDoIyfJmYDrYRodLdMx7JEnxshosV5Q16AHONC0GoESELY57JSyDe7JIRj8WC3zmFiu+c3PI5
gIPu9tE4W4VXMw7eO+x8ecJIKCyD8rTDlKSon2p7szOeWx4ID+9ahqTCTJYFcWWTE1YQ1Hph9tBC
6U44N8z2mSz6X2zhnSeianHz2WokLVR6CL8BiwMNX2OvntbGLVCpPzqantGHEup5hJOw9iOcKxTN
FUFAK9S5jldY04v3Au8A5FfPuGocIDUW85pGEfSnE0CSCUvqpYGSBKlyS9/Zj3g9QyAKTAZJ3EHD
lTNjGHDOLpDKbOOxWzW0ic5jBhFOr4Zm25t6kemqOCb8JY7zRTe1zfdZLVgHTDgm+HeOp7nIFqYl
feLKyuGl8uu3nAx1sigQHszgPJZPY35haqVcBM2iFD2chSvKiGma3tfphzYesY9FpuddwFp15KFN
9XpbNFrZhNEegV31tIKsq0AOOqqIozxT9EUabk75F/W0h6EpnkQz8kxRu5ZldH5A5UxHnKh4FmbJ
YmFDaFeBqTjTQ8lGm/cy/H0mG9A0qkAncCu6cKFAP91pNBV6kLg7RSffOk2rZn769FSR9yboZuto
QH7TL0OnSdAC5D8iJHGoOmccL2x4LQRqzRd5ePPPDuhj/4Yeiz0HGwX98mJ3d3aTYNZG1OxC7kH9
mbjogndYOy8N+ImqlF9cCkf2hzDljDGTD/oBQweRrGRenIsPzNmwS4lEBRGZr6LoCnIIkimyZYMo
ZzE6CEaU+/TXkn+HxKOa29ErgBzarcGkYu9kwYhZhpnmiHQ9s7qEK7Vynmb9oiTGgApaHmlcTAS+
ufPxRnXxUruVYHwl8JH8YyxpElbYLSioTbYLNkeMKLPLzM+f4TvacwdZmBu/OiWnCPsn/DprTAFS
GkOQDIk4QJfGiFIVtr2N8zaJ7BDFgpwaox0nUXRYn/OP8QrOucTVdFS5L7E0p3SXvk3ia4ONs/Fl
g6H08LKI3nA9T+qWP4IxeRPQn+R0BA5fkPeDJ+98DcqbW9Xj7bDKhyvn4UoMwMFsDRA28PkR0h0u
+IQXeJw3rInXsgqIBm5dP6ekVwW33jhFBC5GlVqacADvEs9V1RyveaqXMfGqvMLC9WowdQV4oLOR
ekgpmiAgzIz0IyVVMc7zcj8ch+OaEbf7BQMH6cBqe2tE9wx9JNh3RT/hoS9u21s5EtEAzch7f6Af
fYxH8ApKxITzhDy2FzakbuzE288vrkQ4NNhU0MlqN9megD6cV3BKP8aMpLUs1JMXE+cJNW7iMR0C
9iHCIjrqYUySqg7HaNEukrNGOFLZDGXXER6KwB+pSDzZr2hBS+7YUUcXt0XDmh3zCnRUseIfrsyk
F8E11J4nUKWN5wWFVFScFT+ApeCNgucJuhfu0jqk5Y+xcr4TTqMGh/EzRBaFT3PbZR3oYYg0gcOh
DlgT7/CqYAH1J+a5J7G0HTcR7BLvCd75gwqvjo/WXGO63IJS3LYJgAGCeJtgd/4c4dBDvkBDjCDX
EVD+8Vr2R1f2CimE3rxFjqy65BoYHbrTqqqi++0dTFGKj1sFxn8FouKh+zbWPpUc9KlLBLjRtA7d
Z1BHUpSWUHNZjGds21f/mnvZyvJG2OW2HbTjJqwYaJ22O659taHCPavCwuJfm4nTL4M6v4ntkfKO
T3jJwj8jI89DTZJOdjeBJFs8TF3UmjKOVo59Cogalz1y0mCiXkBLZh8mGhGLaBiLYBTYKSOHhjF+
BFUdU4Y5dZESaGpfBQdZ/+6/uM/RJajvYglWn0hULO0B3s4gJ7AqCVvTNaG7sfbMK0CkoMPjOKbG
BQ2khjk8rH4iPnsnGW7dB2cNE0wQ0rp0vatbt67u3T3Mq19pClYR3d2WJ/J1KlEUQAcXHfXWZhGD
E2JV26TwgtAGD1KYonQPeOHGKjve3iwTXw52IE5EOVKfIL3BJCkrh8vqngf60x8KbXSSrLuQMb78
ieTpA9LZbwVeJRi5ECsaqoVna4h57xDQ6/2609672ZOBiPxbwva0Tz/mPj2nAD5Ry0PMgs146OxL
KBPhW6Ne0q/hLcBXjxzzVhEAOuyJddiOWgYmasZTgAP12L6u7gcSeMmDGG5EspuTdYbNbSrTqQZf
9TQCvDEuadu6503Wqte0SIRoloO3G72wb8luAtgjsSZtQJ4ILkxZMquEwkPcRC3SfLPMPlYpPkyH
BIDpJMumuF+xaxteKRkVlNu2P6SjwcMksWxnXIq9GhjS1R2tKNmIhohjUTA+hgNaDq4nJo6sdQrq
YTT/dElUCJjK7G2BcjXMdsCcJEQO4GHEjcQ0yba2g2Xq8bRlC/RpWeDZAonC529die0LzEwv2xEh
pmDBTXi+FfZ9Q89RfGTCUGBdz7cAoUIrwbWjI7a1Aa0D9eniRFtH4p9Dy6krLeTMLcSftgbEXCfV
AV159tixz+zMbRUJkHbRzA7Lm5pdARMuzA4JA8yWxN5gFUsg+KWXbG2uJFFlw04sswIKrBq+IWu+
gXYFv/VBO3GDnczhJQjRsa0wmZcd/2XVqBmk/QauAmPOTHcmZh/jbM/A/OKNCP0Gf1vIhIPGskSu
MPYRqBcQGCzUDOAI7oSuW0/Yx2dUD7thBsGI7t90SbSrTO2U/MLc40O4GdKiFlABEk980x3n6W2J
MhX/29dfDpAO/lyF/JQw8KwDsNpohGhzA6h76GEFNEesDRsrsqpOiBu4VrppEZWhHr0D3GBhd0nV
zqWDk4jq451hzNbOttNBqne+Ev0TvM1TWmHHubhFVKhTeooeOYT5QPzUFQuHtSgGIiTqWkgEYnSe
u/iy05crUT8SR323S4O7/R43/I5PqgE4mGTtM3ZOg3pAxiPDcPoiDZy7cqrmvnuN2M1GH2ODdiGB
GBLmggrC3v3IxzMxcRtYiBUsrYYz43LYOVQFBQ4Q07kM+8QudlDdz2fY+2TiqczubMJjSDKANGz2
8cHLrz1o5Mkx24Ac3HtPgvDsa13BpDEPLzgQd/wBBVg11mx4AK16tVVjAALkvEpaggPF/VIbtAYn
j5DBbOM1BmhVmVQprg12HH/tXcPWDLKogGXCuzeugGMb2PmCYeB8MCEZ0jqxFbdlcAkJIhCUBGtC
X2Ii+qxLdg3FxGj4J4/tXAwcuW9+R5ihULQcUkNnnQERAGLljE9JkbxDsVj2OIQO5snbGxfwAppA
UcANv0FqXBy8qz078WAEAiyeWCmnULTFIqyBbW08QB/SppF6y5cjCvqGYj2MqyNXfKYS7igRDuiA
fsO/JkeLusfZ0z7HRUJ5Mp++wL66h/ubvofv3p2Bfvd4nqzh3OKjVfPv43tIl2JxyqVEnbjb1UWd
STJjbJgM0lNiU16TEyko4K7yZAW7f5HI86KKcXeUNS7AyWcm1iGhSiIjhEmyM2s+FYGc2uBIVMTR
uqFnOzA8sf24ebNhAHP33uGNxgLFgYq8MuZN0kL5lewPn/zlzlCNuk8gL0IARrCmKJ6intHD/dT1
xLvlDQvV5OairBn3KK4FRzRMfKPskyyCMeazqGqxzE4UoRuLIJ5ZFW928FqDqgd53TfaZxs2+9lW
KbDiKcCeElRBmLcKfV1ZFeqbqKIQCi9jMasNwF+Iv9x4qzFEX3Kkyt9N2IokjvfmYGAC5FdLIGUr
AvxmLYFs2qKFd4GjX2Z7+DZ23SsWzj5F9PZ32JBXlzSNhGnBa0OnIVCQzali3qIOex05LNm3m+zc
dZwNVxchv9LUW80nw2dGdjgk11ndXVS5EUkQjahskKxOkGuzoff4M8rG1hG/RNuqcKUO+xn5A9lJ
z6kc1UD4lNGZts7amVaIBEQVozIrro3K8jwlqQHWUrcRVsCun1aXDL3Wti9GzohWyrZ2DxqecEGo
98AWU9El8uxdXfGjiN14so6YgbdQ3BFdlAuaQdt51xMKKzC9JGNx8AWI4Yj2wEtV9aCgYu+xOUMy
9ARs84qsiDPP+ZqJohcCpIK8yjn4JBX7yZ4tjUviMoaPkciZWQ9Jj1cDNeW7BSXc6qIbZDZCq7zo
F7ZqptELSGjMIWJ+rhXUSvSXC4oFOxSHsTMRDsA7jiCKJDlZgtryWMRxwMF00FLCKigBHNq9R962
Y/LAAXqwCq5Lm2j2w957hGBxfNOnIRyrz17drzvNgdyLrH3GQy7BAde1as8eIeUSnBO+2Ud4yo7e
KW7OKBwdHgi/F/y46rxCuTJOJjIYtmfSTkpgsYmhxsheC1kskaYdLDlFsOdHbzLjLgRz7r9dQDcL
DewWClq9q6jH+GQ97KN34yy5LI/wxfe3dA0EsUTIYjB8HLntAznHuQxar+nX/ZPV5pSHLT3yCuvO
g9NxfiVHbiSq5IVvSI9l1nlAqpxyG/TQuILhIYoXFzd/7YCijjadR7r9Ds7Zk8ihi277bcZCvG0S
JURCAa93+yqk3Ia+OycyNHgTG0z3wmo6bVrWBrGR3/HJ/QqivHZrrANsA2O/YqQb+u02rWkVJl/b
kk+3GBTnlLmaiy0BzoEy0NBiazBBI7zoRsFxzMoLP3Ltac3kNK7goYMyASOeZqLE0c7MxWOIFwQ+
NRhFTfckjkqACzlT2OUlmwt/7zJRU0ASPappHRlESAmjlkmLvkSGVYwYwkRQACOcm9PplE/PXGO6
drzpB6jlDOLitYeBORjdjcHBRWuUEBMcpsrsBtj8cNAHJB8hnJ3UJoA8Af9UAEJzhAYQRR7rjanE
EMisEBuQJcdjmRrhoc0RjG8TzJ1VPrgbQBkCbID7iBtA7gw8dVG6GvAEF5RMrQGJekwfLnvhYdsY
ACeDFc0flNDvmPKxR0+IWSA6ve7xh0lOmCXfYIJyAd3LOEjmDWtePpY3fOrRwz2At6bT8zLe9bSD
JOjJYriI+DA8x8tYyT3W2XdasYxlZZ81mutXQGTMoqysBNlnZTOPlzw87ugs41PY0xlpMLhoxvFZ
hqdwrS4hH4oilmGgrk05jhhLDa9alpRIBpEwkNUdERrcLtNG1Zc57WhOp33cWQ7ictxYNWewt8uK
Ob1WfNDTvNM9eUI6no5CnJ2MHqKOb8i5Ib3HkfQfoNx3rOSLA45NjZgSWSGSjacXmQVd/ysuDS7B
pRgLkQPIV+2xNjHNaCqWGo/L8y3JHKcdY2n4R+3jx+OdI+ytBFesAxOfN06iDbRn3vO1EL/5x69G
skKnJcAAM00I5Lx8/6ciqw2DtGOIQ2RiyjX8hHioudhdc7mcsV4Qo5YS1y/0t6XENZXy2ihxDENj
pZ5m8y8nnYAvbujwmdyZmy6NZCk3T1CluTVX5hbzr9ORTEvckO8MQmB5ICfJ+IhnoNkrvpAjpdW8
pxU+FyYuweFmCf/4y1Mbmc8nK75e8tBciovwIQ1uSbPkB1I7R8OS5HSu5CyNjE8c2uPIR9JZJRjx
JVdutqJrJECPR9/r782Xd55jiZWTOJAtJdDtCR0fhGSD11vatuT0o80LduzbXxIEAQcXAv+RALFs
uZQUbss1A3hkpvGPIVtC0sHd6iwxXfgeQb/ks6PNiVD+AVoJFsgSvikZeCUdZ50sHQkF+PUJD8El
vu+XQATchIp0Nm1cHRXWGz5NMYckSRqorZwok4Z1waUkMkNWyBLnGC0i1oCmsKJw/WKynAmUdLiu
/HxDOXbWcpnJJ992ZIzQGZvfYSHKf2vZyElvr9fjCdmYqyvtjLf1jPtnzEUawdFP7vyWKyzpRNrJ
jXnIb5dkyxI4rLyV7vPY7KVLM57oV79gidIezqQpy/JMem9jaB5VE3lXp4GkbMVVa1/CjcFitsim
uvUkUp7UNPGld8bFGTcnRp09DyCfeCdz/6Kf4EQvhB59DI/hevy86vNiRQc5DILksmARLXlogydI
mG+0nG5bJmLd8hFwjHyObZ7Q09LPjB7eRtr9HR2Gm0+4hiAj9Lk8uQyOPBVXk0dbmzxQlmgGhre/
TNeMT2Q0sHo5k1ePQRJFIBMOBAKiiawUeQGFWhAQkb51Oh8Bg3gT2UTncGaGVKBdQHcsjafDHE6Y
9rKSJhGLhhFg8jF9DEcAl19SgdhzWQas+jlkDL3kFSZVKLJBOkBWCMeymgp/a3MlnzXZ4v+5LNl1
aHD8nTN4p305ibUtF2YZO3NZ3ly4nc4T1o8kteGb+d4mzxWUJ4fQdluOl2VNVxv/XPGcIbLiKodz
j7k/lyhZQojm3Nygvcacr1i/ywRwYH51Sjn5+HxJAeI4vsMVuRDr3J8j6BIuAeHcnxOg04CC4kM9
+cd//O//+39+Xv+5Wpy6v4is/3G8H7qnzfF2/a9/VCV65X/wW6lbQIm2thSb/i27xHtbXMvly7YO
Vfv107kA9u7zMxp51agDuW2M/UOfIXe3FD6Pg37ves+DfnxwMBVkw64aZAP+9w1q/KlB8v3PNN1Q
6fS//lH5X20qhFU3r51EUBPzEZd1zXqAk1DtTO/Sl3FxLzn1qnGo1E3csj/wtVH4O1AavuYCLJ4z
9IFviC+B0BB9dt0z3COgKupfs+t/pyi7yL9vdeVvAjekMNN/d+Nv8QSt9YqE+AdaTToJFDGvM8jL
JGR1Og11hqj1/EMvVf6WCPyX+8n3f+ml+2O9336e3G84LEPxwXkLwIwK8IcYgD9Oj99CABq3VdE4
nZgeraraUVJDrff6lcEdiK5H4EDy+R2dSU2fJkrMjGu8JUIXWICs5b2784c+/tPM+I2KfW/eO4/d
hmfeEAfjlCEE6olTrxuVJTowNgFkjD/1c/VvUmx1iNCqU46RzLv138vtna+75uay4fkLlFu1fqoy
dDocfh+1PVKcWJbHCmgCn8NdLRjx8vBFLpuiS2lKgjbrRzU5hvXhnmhac4/ibvz7LvnbgJH/37r6
b2mXC4Kjy9US4UJPyrjaJ/zPP2R43ob7P0y3qkzf/yEl/nKj36REo105HPcHuuH/cXZmS3ErW7d+
IkWob26r76GAwoYbBcagvu/19OfL8ol/Q0FQsbfXWrYXnZQpZeacY445BrB/vg6AnIJJcKc/ljfA
ZKfyxv5N5rNSf+eH8d2+Sd/0bc/R5l8hwBvKd49DU3B7xfwU+9ezQNiH1x4N077KIlOjq14ougiu
t9Bs0emzb+mJb2eCOP5PCGzY8PlNDvuzQjcKrU6kDLA9PIl++1yoPdFj1UxpZ0AXSqG4Z4D2CBBJ
iCLAAd8nc/+3KIp2h3GtzvkIFUpRbksOogqqbxqQV5sO+nbBP7P4/HNEyUqDZyGgNlA7ID5j24An
+kBTxsoAGjMoqiLEAdAXzet76DCIbwhwTPyurOJZjsIqdQT6lwHS/oRIiIjPCojun9yGIFig+bfJ
6LXqKdEKEgysprM4RwU0Kb5TMHMEV1ZbRc90OwuyXSraw1EmEVJk/9h3PuUKfsAfASHBBl0ovwLE
B/lC8T9IekAA9e8Tmm+ipYSU+sTbw58+UaqCACEh9WXPhEAgUoNwLthd1wiRURIQXTrWXIjkeTv+
xmeE0JjFV6bbdBVwbLjoBI20bshrWmfuMXrAwS5aC1xHWwrSlyA313PtqJFB/lMd0p7/SelArz1/
xNu18GoRsjkigoayiLmjMwdq90y9EbqB4pvGpfhhJaIXHQeEqHFAFV2aUIaFeNaAHIVxpHzwnM8d
ZKxQjmy5M34TN4g+IhcXEl7NTNsIRUQUAxHckoHmhV4Zn9kVuwHdxGw9PgpMDAkFilIZEMG5ULWo
9xkn0HJY/VOiiqFIo4KzxLCWXQC9/nOmInQU0qWzFu2vHjIP0lrIG4pWWBHICe0R/jY9t8fOnLVQ
8yJi56v9Zx81FPFVjnSOzvjmtQgHmz/ih4TP6CQuPL5FSHfQc8PbjtriQqwUbaIf/60OUt61UJBA
F546n1D9FUoSQt3EZKUg9kCvjrg1IaY1rLptR5To8A83dSt0isTNCEJyR0QGi3zdraCyr8MTuRWZ
mLOO9yJgCvfOk/gp3Meh28LCPqGEwe9ndbk5RbI7Wovh8cOZF18zd+FoC562+IjLZ+k5ZwSM6gFJ
NMRQAjQbReHOuwmRmzBQG9QmP++nGPd82egQOXcQsDc1HMAc40LTMwvavhkcjUYOloLRbtV0Jflb
y78N3VWWzKRylqT3Ma4Wue5hxLDq65Wpbc2xxclKBb/dpBTk82lsTuh7relQQ4oAgqS5KcKl3sxD
aZ7K0wodkOp+gE2kLyV3VbLELUBB7DzCiYKGsrcsrHXJQzF347Du/LmLZCbwN2hbv1WttdLQHLMK
hofebSa1cxzlnSuvfQRlaLY29DcTzbx4JdtbQzrl6q0c7CP/tzRsvWTdvYF7K93C8Q61fK9HKxUD
jHIlYSQpL1152eqzmI6FdG7QBNLt037heQtjXKTlTHmiP6sA2NUWYT/XegwUlzljzcldmuFtCGY2
XgfaxEcIhlbucNuEr2ZEFzq2rfm+oioeLoxu3TiLLFsZzVPSvg8gf0nnI4J+2w2zmsugZwZdQl1q
7jFNQJ/U35J8Z7Wb9jarbvvhceSFsBej+qcf3yrrNuj2jfvoRYfafuJf1cTbdGGk29zbZ8HJ0Rex
tc2qvTxsg2Snxyff2eou45mXyj6o1xIWUVt8uRzvoS4PgY0dhfhIUgtJHRwnqmrvy0s93bfIm0GN
yJYqOVk4rfuloWxlaSvphyE5BiG+jJvEvRJ8aZ9VzHBvlvESVfGW4o2kO9O4CCo9X02cTPLinYwO
IE4l42DNyvooKSetbyZqeuM4SABp+8LP8MCKcbHZ43OAAYFuDJNMoSrAJuhZqwCNOH/j5VCmkF7O
cI958I1iJllwUuSjI/xbQKz9fu+nUH9nlQL73LhmkfhZzEUMRsMgUceHlkZXOowvQ4gxNPJGb9MH
tJsIpWT6Ek7vyfbxygr+HBh/vcxl+mDWQTNEXfow3ig3wYu5/MPxuAx2O8rdQsUovRIaKZ9Do68X
vHhIXWJ1eWkzLqEa3cHA9ThkoIaQexYrsZn+PMDPG9S/y+ElquHNhP2UdSmB2nh5kKbSkAiT3bBa
mpQl3bWbX7nKpWng+WmRETp4uuGpKysX06jVWRM4JdOoL4ku86kFZWhpUFxE4Iy+VpRKTVL3YFGt
rukqK/bnOF8M0UL4QDM1xzYUhH8u9uC4lns3Lap0Z/az/i9+hE/jWn/pDtpOKInPytsR3phKQFbc
ZXf1Q34rP7pLiZ44FwUrbVHCfdL4U1SIZb7KJXXkrw5mTYRmcNLuqCPyU7TdcICFVk2GgxB4i19N
YjH3sSsWeHoPMLeKjYjLQIiI3jRacwS1XfwnmE8kwZPXWxnU+9woAPje7TSqXGic3gqdZBkZLqSU
INOu68cMfSukk2PA9BEKRnkQlI53Cx/3Q3vQkPaeFrfGo79F8+xFNLGJ0pm/9QBhDX5ks1Z32D49
uRSEganRYqCAgakPRRf+/IXFJzirvtJX6Ybftyp9NKImATJNe726pa326IPggJLdCyBIoE0CrMn3
0Y38S6h65NN6Lz4PQGtcc9VUvu5hrHfRZm+pOq7pjojoP0TshunErp2wPJSbdCf4A3TYvVGnpFAg
LWNA8fiqLvJnXe7z+2NhD21ix2rhx3h+vz5cUtG7pDQqNdphhJhheEnApZzYJtkY02heum8/r0jl
685mWZopFiMW9yyYixy5t4W4oMJaQTgWbls1fW2IFrGeWvx8IePr3iYuZKriQDDZAC4uJA9FHepx
1O87XM6tMb3Tin7r4OrZvMnVS255N3YXTIc+w099YaaccqQYKhRJDjy/VlcWLoCdcu8PEtbvCUZu
ZDA1SnbxuGxQBDHq25E202jXlWjlefKsL8epRDeBq3RTQguClplFcTh/tLS9oagzRcrWml7Mezmd
afxQ0/AmTr+WrWOvveblc54gSKa/jmmzqtxorsblzMF/2Iuu7MHaZ/Tl3xPXTCxjFMuSFfPyoIyc
3tHyvs52anqwSbuXJsAjerrZJFple8VC8mrurivaQ7tfFWPB652S2x/jeTy4RLLb4Kl8s5501HOQ
SkIUq5v03cSor2TrF2DK/79NMlfsGHVku8+gzscXMy+VwouUZIdn3hBPtNeeJf0XOsQxwY564b62
79Jz+KK/1i/uq/nqv0W/nCf9z89v0YVVzb+70GXuAN9MITFzofHhjr0tNXHPmq+taVn/9pVdXK0i
rLo15NM8EjvYpF35rNAOXOf+tLKciZVBmimRKoCYkxGQDiaM1H7dDQSot4EfErgdUmUxBulKB7s2
hn7SANCo9jWHQvW7xaYrsm1ruK2qinxx91Jed6HUFfXeqWFcJChHSPSNDJQ2e2o76jzRXmWtm6jZ
s1lSNOx/K92bTJut5f/O3L0t3/fFn4K4bxjmP8/rBQT4b15NhdfPcTTb+hKttV5hh63MTvc4LoLV
g8jNf6HzRS3j5wtpX0KAczAoNlQ8KC3lrG3y4TUK9LLwLM9wDhGgVBlgEWL/7Up0V4aX3Fi31mvT
3mXjMoMcg/5l9OQnlFzDeIMhqxStPHXXwZgE5y0WYTnVqt0I2JE822U+0fWdA7ibwVgNb4NmXITy
MdZpdiyOPv6JP49D/YxeMWFiHKZmOCbbmmYrYpwfxhG7oRlZY2cfMjjs7TLonpJom5AROt5k6HeR
ssxM1skhDrBGKsuJrv0KumnrTbhnA/SgxXRrbpEZwiscl320tbpYGG/l3UOQrn++2W/OFEyshbc3
fq9ERRdbr+k6dmsbhF02FNJq4oVL7E219/yZvMWQr2z0350ouIoa7PG2o2KgfREr25ZRjLJkpg8W
pCLinOkSlX0IK3//+0EZDr+ItWSLROPzA8g1z65HL2VQ4z4yJ5G8apu5X90F8XNwU2RXphAz7U/J
9b8VYsnIG2mKjT+dfTGJXu5ahTuGzT5Sh2UvPUupsXZyZ6b7NPpoKmu0erFaiDEWyqn1apT+9P6L
6oCbduE0zNR1qr+2BYo3hj8rhZFegdRa9lgO4bzdKdt8MBeR4e4IkScYk3oBZDIrnGbyczSgc688
9up9mSBa4kOkMDBWUdRNM6CdlaNdArW+TidqFC3TtljadrAwae0pwURoS7WjYRLi5Olp1iJpliP9
HtqN07jrIHgP2PfMiuokq8aeFin6nAaKnahoZvZ0DJS90gzzQUVlUJ4MDbS+EKFzds8WKneGPECt
7exj47Yr2bPnbUAbe9LuFQnmSYsNYkdZxiPz5VwgHzW6YGMBToyRvbaHqT+OCFYo90qWzRqNxm+P
Jjnbn6F0PLU7DChr6DL0ElnDMuIOpRrWB8dii36gh3aW4/2JbXPTWvG00I/NWC4cHWZIsVdBMwXx
cVr/HQLKKwYKtz7mkwS9Dtq+OFK6NoMx6XgxHlVmI/aQ2gD8tk9Wf8pgFWpJsIptBPUbfNDSuVvc
+F7JNGJ/k2CYQa3Xd2ljNo+FfSqct7B7sayt3Bx876FrsXN0//S598t2va1e/u694iHzZkP7Vnt3
soc6boctwQA5GLlBEpLgKSKVz2iECtO9FdUzgrWnsDJvFLsDelBnjr70ZWQ8lHvX3UtYwdy2LeIi
PvoRxlsfQLWocBknQZCYwI6gnVRRK9ZJCnMsUvGOVlZmDElICo4yohyazi04JHu9AxefKL5i+PWA
+UJgT+oYjUQsL6XqzSpuS4OqImixfRMlvF06pJwex682mQQcXSm2SI76OwteTZmeVLpHs/cC8pQr
5ZO6QZklX0cxqJ2LeWP0rirl3MnogTOkRS396nJajJjqiN0yzWOCPKjfHlVldMliw7jTkoNWIL9X
3FT5Q42DaxHM1ayalYE294D58teq1ieJf6ePb2qdT4z4Mc/fMxWJzvBdcsyt7cxzqAnSzFCPUUhX
DspyBLmDy3xppCxevuqbfh7FCze+i/Jm4nT2XPbdRRJvDXRTSp8D6iWIDn5mU71+rKxfZoCekv3q
m8+FQjKHKscde/a01CBCpu3Md+YdfgbIs0npUxQ+jFU66VAitcf7sXgcUGWJsrnqBNOqyxaZYU4z
77nIy4cmpQyfv6XdTQsRzek15PB2hUW7T/PghZjYBNeqlBf1t39bma1gVKhrpOH2GUf8cHYlttvq
ldOfDS/99KT5Lx02YNpbEpizxlkH6b6ojyQcGDNK5kn/H9AUaiBYfTsiiCOgvEAdpLFMJS8Xj4NG
KdFl+drD9HFWq59PiG+CGpJ/BXdzm2IL58QFDpA0TVcPXZPuDJ66RN1X2RssXGtBPhWqD6V7b9vs
x1dCnG9AFXFZ3XEovCH+ezk8UxvrvFA5AB/739FB9Dhhlzt57RaELs36+PMgja8xJVcjbLNkgmJR
xf18Dnq2NPqjmSQ7gij9UX5vya5eiT00IIPzv+FT9eya0+EN6Vwyh+5Jf3CeTW9e/XYX6utA90E8
cdlRHnEk/zUeo7/dzfhWvykn53G4r+7NP85T8qv+jYJPOxmOMpKqbyap0l/j4eeRnDPA/9TpziEV
s4YrlmXLJuj2RXScDpnuJckIfxhJpjB8kdxiHQGaeAdY8/U6iW97h+qdopVT3cl/5wp6QZZK9dTZ
dg46snrPkQMrsY7uLc/eZhZ5SWuDHpo7vYueyqG6khN9XUiGppArEsqTuRnaZepW5JGpGnIe7ZrK
mjjl0fOxgv5T5/SKNY8yoF0+LgM1xvZ6LXXHMDyU8d3Pk/ZNGGpo4Kykj3icapcZhdOlupc2erCr
YM/btz4WMP2SpSug1ODx52t9DYHEEP9zsXPk92HfqMcwVbI2N45NOTEpF6I8tAh/wzovJvkwS1fR
LvGW3S5HdgExgnriO9eibv0yCDvfgUaYYKiOQU3388seKn3byk1+tnOl8x0dp9c3FFWWoscEFvTR
nv+9SjL5EvjhV0uiYhisL9J09SLS751G6qxR83cUGZIO22vzUeHRaumxN5/lMthprf2QoYWVZ7/c
VVEV4BPRZMg3ivzu1VsvW7uEiFWyF3a+prtWO0Lw6lDY3kI12eYBKH9+Tl9T9c93fIbmPzynaGjy
yLIl5yAPa9n7ndS7tliRVdjKxui3RryLgyep5aQNHmwQhmwrD/eh+2vMDmOy8TXUSQ9SfYOQ5s/3
9RVOE/dFaQp0iyxT0S+w0agJY42IyrsxCpHpecznuIHmj9Q3uqu01UbPcrsk04vyVRY9mMYV2+Nv
nyS4sAKQb/AKXWwwgS71lto3wS5vN3VJuQjD2yOH3HDtQufs72IrsyzDQe9UAaTQL9+Zru30vA4b
/yYLftV9sZCVo6O+VSbArrmNUWJNdIFDyHOijhLnXFv/GyTewZZONovp52m/oIGc91WLNxdHbRlb
YraJz4sm1Qsp9bUyZl+lR9U3do7agiRmU9nTp1IbbKSsn6mhMZdbQlzeadWc2kqILi0cGXlve8/d
WCCs7d+2RbeNEnmeOXt/cG+suD76jXdrWcPE8Jp1alyrIilfUlfxyhCoyCpVTVn9gjppnhTJVhTc
dD2eCeG7F0Of8Jx1Yyl704NpWdBchPE7XbTuMdHXw3gXNPTfePTlwCupPEyhOpcAK7mS5moiePjy
iEFNNWIZsP7LU54cxAvc2pEOSXlXGq9yuGJ/MIvHUS0ncuahxberol9KSO3m6I/3inwIzIWlTMkJ
bOk5LV7NPJ9UMiYWejYxJGQS0PpVgPpxJsvmvb+qwmmu37v6Ommu3Pu3ryf1LEMmS4eNYl4EYCr8
lKzpI//G1RaW/te1h5nUboZoa4YWYfKfgQpASI8o9RmJxG08Bd5W6feK9/bzq/k1QuPxfryRi/2c
oE0uDCWVDhkdNrh3oaeM41jInCx9XM3ktYeKh3vlzPwaoJ2vChKimPhdk81/XhD+yAHT+oZ34ybv
LFALWCSM3GmJrk3E2UavgPoUkOLG1m82I9n/36b/P9e/CNkyv7PHqu3tQ0GT8rhwi1PceJOcLvq2
/cstJOmUobtwsNgF2/Sl1g5SusvlKyXabxcXBTKiVJ6Cgj/753kY9cR3cjeRDm6yZUtW9FmIbwsW
KNhwYdWuLG1UMJST39x2zbqUdrl9UMMd74JrLlP1yqx8t9JFvHw+3EUE+PlmanWQer8Pgl1Yb7zy
1naLmcHK8LNDrm8t6S3Lfv388n13Gny84MW22GiNZyqtIh1KzFvGm1q/0QUL4CZvn36+0PfzDEQl
OyqOr4Qwn4cWqbXThbqIWvaokXjo37wKCSQ6JCCW/HytrxCzeJYfrnXxTEtvKItIi4Odqh4DFVmw
XFr4NYoN7XsNCNSAhCoqG9LJ6oplCdijxUvLAd6og2kdHLycfvtcnQeOt+B/f765b4JV7s2UdUPV
KXLpF6vdb9oxHEdmXM0e9fFGxlPWXfvpu/NWSNfebTGnl9vzx2tdPN2qVOUoIEE7qMCqBvrvmIg6
JzWem9UwcVUYJNk75nSTtn43Wf8+HkiJcheefh7xt++YDUysKabNgr+4C7m2RzUIVelgkGuZ2x77
F3OXWr/N6sp4z7HTxXhZwqQbhu7ooK4Xe9romorSGal7sId9gcRA/hh7y7Dbmtjp5sehPQ3lpGlP
eZSBGx197Y7P9d6SYFAxHjMMxMyNlEAn2Wp0eVkImps7Hk6GVke4alQSyYTUMbmp7XspmzvGRtVn
o7FnpwKbG4wVEJck76FxNCSdbb0D3A7L565516L+SnirqOI9+TJWg1FSm2WjuHREM+24G12rinep
99JhJKTI8zcXIkjSlNNZB0zpxdWk9e9a+zQm9EY3GJZSZcjmXZlMqmJXlCeRo8mZNgm0YU6Nd5HA
FFQTSkWIY6nTtEAuTCuXvWAihY+R+t6PdImSYLZURuHuqfvKxysCGBM8FmuQoybRNkj1bQSaVYx9
H78b5H2UPOFVhPqJULPNhokt1lyMpTLsLxlUNtuoZBJthfiaIx9UYGwr60jSD6b90jgTSd/bXKJt
T234lnf1wgr2fqHM9Wo/2LByadc08pXaP47d2rWxtyrSWQ2hqbOPeoVEUq39SfEjUJFBqzcKXgjA
OoS77KReDS8genPLoxa8ae5AF6MzdetxQtKY2W92dCKBZP13GpW+4ag4O09hgCWCDepx9J5L+a+d
0qcegLGF6sqm4zbGm8d+y6tkze15GUBliAou9WtQsRSY779eWCBYhgHDQ9EVinuft1RFMkvTSYd4
Z9UbM8ZNoXtvlWemifH9fCVVnMaXb5tK5IyNhqhm2Bc7qmFmEtBBjASzvPQo9nhLF8XMAJe1Cvx8
Vqg3bjNTu5VbzRyYWxKELZoyulLAu7r2EhkQnJdGesVg6hy1f70th64HqhI6JObPMxDrw9hYITPg
lW+GG/weO+OXSnMuGO3aDRF28VNAh8dxTDdO+ijy0z6kF50HT6hXZe9jm83SsJrW0jDR+30+wroq
38touDXEu5OjK9G8B8mdFOfrWkYtmOw1SBIw+rWaHqO2qWYaxXwyA9Mvd1JgzJMYEVtqrbYabfow
mycBZOUwOk4N6Va834n21mdzUyyxOFpoJidNCrQM4y/G8sNd/fzcziyfywnSZPZDgXSCKl2cuqOv
pmNr9P6uUZZKu+TBLkKuZPrbyp+X9u0YPirWbZq9JCz8n6/9zbZvUykH5AS4BpW5eDvbOm0lxx/A
Q+INe1KH7W7hwzrcp93x5yuJqOjrIP/vSucA+0Oqn8dOW/WNG+1cLMrh+eIlmxO+z3++yrdrAKjL
Bp5zMHU5z/WHy4S51aiZDGIc0HCcL8XblCrtzFafCaH98A5iXzPAUGsOVnNrdhu3eFA5aEwq6dKT
lqFXCytDbAiKf60S+5XtRSX2w72d7/3DvQ1GbTbG0PmcOVMr3WfZS4gQuK0i3VHL07CBOY3XjPWY
y2tFWsUdasdwIrGZ6kJCXTNYSU115Yj6LuW2NVOG0gH4rH5x6HBGT3MjVT4Hs7K2zCx72kc1vJP8
STOfndBfK8MkzrZmuqcrkdKZK63Erl7sXQ4R3X6Pu5NRDjM923jheBIni5bL81haOhwIUdwsf37A
30Rm3C/YDO+r4RjnjOnDHHbl2Ek9rLnd6N/1zcbDjRddD+dEWJS3V16mbxeHJVP+10mdiVU/b1yF
k0ptl8mpWBxhc7RpthifmQjG+vOgvssuSc//c6WLNLcIvNzQzdi/aY0/RU1wXz1GaIe767pHd7Hf
iqwW53D59/9wXR2kS5dNoj7qxZ9HWMqeX6jKGOyUeio5k+hA6BE9D7RqtpS5qn3u7HTi65+v+t20
frjoOTH48AiTdJSVwG5iAVN68nNebJrg4IJEEg38fKWvFX7BfbBlcBlTh8RhXozPC/Pe7YBZdm0I
/R3eLiozNkKYJdyuo61vMumhMK88zG/Sw4/XtC7iW9t1K9VT6li8oUxnwg40GhsWTGC+WeCV5uOV
QX47n/8ZpHVxvvqOb0RuySAFso4ASzOFk+J7twRAqXQCPnSTlzSfZyzNfniuarw4/Q1+Sx1EpJ9v
5dvFaRPk8EIpGElepE2DHamt1ujZrvTnbHB9jHw4OhzGU+/CK0mVK5vXd+mqrQGS6ngMEV9fTvWg
elUfxYp7wIvK/w2OFSnrtJ4qxa9IJxHAT0ddd8UKZk7Tbzt93cl/ZGPfaCtPX9raFVepbx+DbFNi
gQ3pOGdC2IfXughDL4nFY6ilPYM3oOd5R7YlTu//fpZ1hUDPgoOHddnFS62PodfVnevv0kaEC2Ex
J2jPx2cCSkda/nyt7yop9seLibf9w6isrOn6uAShH6hB0xSi7AsgWLLRaGMW6xCVQW1lGRsACbWc
kUuRH3vN7f82uf8Z8yUfu4OUqcZa4++kEiuGR896ZHJZwwER4JURa1/qlGLTUAUdm+KeQuX385Bh
wThOUGnBLhmHrZY9p8p9r71TsxrUzVg5Mx4oS6sbH6S8uZXG5qke6IrLm11FQ2ZieNNEd44G5mtN
+1JQXNIS6aYn+gS8t93uPgmxtmAtduWjYRuvvDY0fj3abfZQayci3jajE8hbMUQfAEDWsMEWJ4+B
d/n42pTYstX9jDIqLJpkLjLDIj+EuG0AmRfWMe83Lh9WoGJgwmDCOHBG7GDGeFsaE8+IbpKByyf3
OWVXbedmtPhm3kKkW+ZznWN4RJ9FDQrRdI9p4UB1wFKO4Egb42W4zYx0WgxvHj+azbM230HApAhH
GYmmCWTCjL022LO8o9+FLLOBsBgmyPQo6k42RrpMzrWMpDixPIaMxLfeh7ayKPLHGjJQHWxEcdSs
yANPNbs0Qb438Hal+6DoFnJQrpgyMmKK4518VLxhokrtupHNF88KpmagzDzJnVkS9c03/I1bbDcU
wk1pZl7jBXyb1+uaShwCv8rmMPv8ijRRY5ilFuWkNIhGJpB2DELJppkXXnAPg2Qr+Qmijq2JxFp/
qCifWLq1Sp1ugRqvJ73mUrVRbOUxMEns5XzvyX8G07pz0n5eJFlE62fycuW1/m5vprGW2iDlSEM9
B4IfFvIQ57o59hQBAZeiUp8VbTANyKbMAIOxaOINCEdaJzN50Z1ToJ9sHroIPXPFhHFyzDsUCPsr
J+W3wTq9Ko4tA58DklxMo2SERmOORbDrYbKGOsKt8vgsGWuAi9BeBNqvmJg4LhBiaB+9aq/zMgIT
dAnk+mopZS+CSmztzOt7gMi4LpMViK//x/28OMgo7Qd5UnThrrZOerHw+2XcTbP38AZGoiP9LqS/
Fqr8yQySjI3VkHPlYDt3FP90/YuMMClUvRlaIwM3YlVAflILeW3oAslxYJ4b29LWFyrNbkOdP5ha
+OjXwy3lubXW91uryJ+b8K1QcsAOpqgtmwe3Q+o6HeZJhj2b6syLyJoRys/rZ08LH4KcllgJ7xhz
3Psewr7KeOxq2FfebTwouEG6bwHI+xiYa4/EdAz+/PxyXh6dikL5UbyV8D6h9F5S+wtPMrOosMKd
hDhduulz0V3lojvXXjmjv6Ta5yuR7YLHEKQ4lymY3YeepoY1D1Z5D4gaPGXNxt71G1+nM07tp4P0
DNYUh8n8KpvocgWKa6vwbYgOSLUp53zeNKieOZIxahi5OSelOnrViRhhgICmBO96dCX0/W5KP17s
4tx2JF9zWsVmuSP8lc6rYGPTRIquhDv7+dl9oZachwUdRtSn2BEvObujlGhpXXoxPpKz1lrx/KSS
9ix9046vlOday5rnxUHPVmqMKCkgJxjDz7dwhuM/Lpd/t0AGRWMC3QmXVcKuMopc0fxoV43OTSS1
Uz/JOKyGZWABBOqAmH6YLtsmvgl8dT7IKPKo2jwc8eruFcjdYzuTvb+NXE5GwRmU66mrgE9laKfR
gzrKxz5MfrmUlkDJ54R+UwcgdtARMlONWV0oCw/jzTg/qANSBKqGCpsJWKrZt1Yerxo8vb3hxh2V
eQV0JVnRPiqvdZJ9+7gpoAtbUc6ly0Kh5peVJMWwa0jkeK9pxGjorVQEMe7KXKsXW+N5rj9c6SLb
UG2v8opSS3fRUMx9/yXuc5i6/UqympVXSvgoMKP9yDzZ5tIvMcuyyUm6Yu6Jrtw8mOv5xISrW5fE
kYH1yy2kWV8Im26k3gUwP89qNPhv9QHXgTSdOXy7FOwyC5nJnnJ6FszLoV2Ifah2/Hln1qtsHLeR
3L93tOBqRFZXRnyJXF2OWMzIh5NTVfPWlgc12NkFlgVswJW9LZp8bWWYh0q1D3wdrpx4mLdFtQyj
7sTsp+UAEGK6U8tP51Js8GK9cwbSzFsvdEoQBQboIO7+Iw3HPj4M3cDJZk3VopkFLT1xWXuKsXUE
/+uDUxzBhG6lGy99l4ulHIVHGOXrxqC9TkY93XgKs3KRGjinFcrUuxbsfEkBxPg1mA2qqHkSFF8c
RtgkV6Wi0h9LtLgL03Stya+EblDCWeQaaDvpbakmc4cOgXiVFNh2te8h8W+RE4h6q58fx7dbuAZH
UjYJHVT5HL5/eBzdqBqu5krxrn7VUKeQV3U1Y9OpQIL+xu+hss8rBNmiK1jQGae/3GM+XvbiLbBr
X/f9ri12TjlXq7sCVubwKy33FpUGBDC7uWQ9682N6d07zlOdrCuEQJFx9aE7a6cCHR1/Zeqz9N1t
lwamXsVb7YCE3xnBPgy5+cOo/A7cp0L+EzgPBBQpvkL1lTf5uxf54xAuUKaoc3M99IxQkCl867Vu
31iPEzW8+fkJnVGVn6bqInpyCzPKnSpKiJ5cWgDwm3ZPVX1qvIrmmWVuLGW4/NLdoG4lhFFR6VfQ
IfaWcT1ro3nuZ1NSGU2dpaUzCTWMKYOjHoD5R3TiehNzF6J3qpdzXaZqV8+yyjs6Pj7J6IugODtE
M908NMmrpc6NVZcvMh+5zW5ao2abTKsE1HnbOO+dgf+C9GaWm0F/a+zsPm6kSdcmMwq+hbkfTWpT
OfB/6e109AUainKtObHVfhko6cYwGrR9N41xZea+IMRiqemygDSguliExJ+3mshvMi/15HBnsrky
wLjekFQVylHxXwQJDe4NLBfjuZNM2hDkqZQsXaodY/0s+aJg9vOD/C5g0aGg8cs2MHG+uBvT0zM7
z5JQAEsh/ju4xvTTCDM7uhO7a5GZODcuXxqdrnVQaGplxheKhybJCQ8g2uX50RvmUFx8c5+Y+Cci
HaIsKf67yVFknj+P8QsN4TzlH657ESgVCg2NEeHLzouwSylnUn+fVAsNzzWExAmD3+i2VP2D7m6o
c47hWjO3Y7VoX/Rxq9IQHF4J/b/dbQmD4cCpskhALhYp6GhTj2oW7kC3URybiWKwuXWq32y21GdF
Wl/Zp9LsJmm8SUZtmrbZUp9Y9vgMhf7K7Hz/Qmo6KBMFbHrEL+7GsIawHor/x9l57baNteH6igiw
l1ORoool2ZItO/YJYScOe++8+v0ws7G3owgW8APBTDCJh+Ti4vraW2rIqoZdmKu+p5h2BeSkRdsQ
98bZ0x4i4a76UI5tamsIwpBzVas+u3Hom5c9mT9v6ct9XBwpMoBeXVCaeBenaH4wILbCyBbTbT/S
a+iEuwnyjNjtQ6LOlC+BibEsqGgBJ4nk90lh6LgQ0iPCDoK5MtRz/pn40q7qJ4AOLNueuSXVsJi7
Y12vmRta9Ru5iJzUSxZZr2q0LM4J/1OdHiYNEJUOCcySJVWonAmu1Z/5HdVzmNij5zljCMkvpnSt
xGc/y51Y2sozFJz+czzarbIX6sgRw8CtUuN1RIxQNZ/16EWZHiKDgR8kEh/BW4hRo/iwpIOAzrYl
O/SOazLU1HjTaP6EjcdWRY8wv9Eo+A9l+c+XiIqEAQFUFkHq/30IaX4SSGWbRMAqljLkqh/UD0Nq
myYmK7R3dB9CCIYW9LURaUL4Gt0gfAomV1NsZs2Cdw/0GAhBKG3Ck/GoHyC5xfdRv6/GbQZn+iDv
5WMbb5qn5qF6sh7S9N4Y7OJNBIZ9VvSlfILooCgL+MtRdGcpD1UE5tOmTZZO9vhcn9JD8VDIdp8j
bK5gVbk3sINbxZ/+W/ahPmCNuIjv/A/pl4LMS7/Im0X9Ej56B99pyIrH5052w+datIname9oj9ZH
Ri2gr6Sdem7P8A5iNKPMBSTJJHlScN9580/SvffbMiEf2DkuW/GDMSIIVZ8Q7puQx68c/UyXSVx2
PXrttghIQz4HT9ODdzKP04P0KjygY6LgKCDZg7AmrKmH/vjDaBcmbgl0Vudn0aOV9zCo92HrZPep
uWyFE6L2njPJ9/pD8GjOO+aQ7jN9GzxqhwQ632uOI6m0LGJbOCgntqTwHO/Lc5Svm+BVfW1Qk8Pd
1rI1hTG7I7/2aBocu5P5iEKOgSTO85icmo+ocLxf0yl9SJ/q1rYCuztUSBobO+vJmz6EvTVH31U7
bC3RDl7Ee5h9geb61qp4z06AQbVT9KiOKwTb4mArqPdR6PYQ/R7Ss3ZXnrsHETXz2i3RITr49/24
Ee6TVyVy2zOidoXlqtEhetE9t2YjTS7qNhhjHEDtSKeyoSjbdpHdooVxTMwjPWhzoRy9++q9VJAY
x/DpXkRvc9+3S/Hef9IMWzkKx2iNDPURS19jMzyoyNg9xiFZQ/0x4KAxpCtjJf809hY9JFIz2k4v
xct0Fz1mJT6SJeRD2qxOJTiRsEq3euS02sHEoal3h56MHkacdxdCwDKXqnoQX2G2P3XwECO7Kl/G
iNmnPZySfKtnbF5bOhb1g0GuyONGSAMrC+FQn4VTftZYgdaJ+3XzMoSI8djeq3aaTuI9B5iasDed
truLnq3xngWoCtvbZZ1rHORfxUslKgv9sTiUD8WRllz7ghqR1yyEB3Yf+fmzLznprnwYH7HIMZwU
fOIiVu3hUO2VbjMrAd1Lr+JPdkJtm7DyP7TIHtH8sUWsYfb6U/XSovkuYeXk5tOye8Jl4D6KweDY
2UuU7BlLGuG9J9sj/gQITRyDk2hskspNpFUV2CFEygJYMAI6C8iV2CQjl2flDpan1lKPHaVcymf4
boCuQicVMX9yWbtOWobCusd73l97YI2HxTitgh8d4mgd7NAFwaexFtTUwg8Vp2zDcGMshkyXBlfX
upOybyHW6Q78NApsVACTH4Iz+Xb/IWm2eeB8KWE5OAVM7HFdiQiIy+ir1QuxWkMVZDJoASn68O7Y
//ljeC/eG1sBclvgSo/W4/RYfhhovUU/OJNU/S2LnVyyoc5W/hbAbeavm/BOEWmhHyyK28hmdcRl
CJlKYMOoyY/YU7VVamCYMvZ7irdNUhBIiCmJv+bnxGPVrtWjF9jF6FrVukHaCWTxuRcX9WN24u21
KDcNiyJedcKpzh3qjzayJ2FBAPk+F/pzsv9z8luMgunFza3tuYD4UlqNcpOLwqilAFHeUrVzhXIb
adKOIdMcTTtwz2VDV70WF1ayzfkGmMCUxCmdXXHjVpQ5s/juXi56w0mtJi0ElHSnVZYT65GN/MUm
8NFFMwmCQ2JLONdnAcdG8qwPx0bIdzOUrCxfKlUBHoxLmCASc9GzYynNIuYjJWIggTVhu4l6Qh9O
jDZau4AXqimLPA1WQ4jHBcpZYPX51MGQNNNd46GtV/wGhQ3qdDjA0doWcOL7BKe00NrW1SEyh8eS
DZkH0bvZF+teRaYm9Z0OjmkFMLgWI0doEUqXNgW1qjwcZevkr+Yxi1L8auJq4fXYXxSJLRKvhGaA
+Dks9nFr2YkSndSItlmAkguoa8mAycRIhYxDGZGPIyVpfOIw03qAc74aA3XUnYb9rnOQNDE2HHk+
wyMk8b0V0HhLf4c+lhA0JIIEebIY6B7bOqG5Uqkrv370gldfXvYaajnT2QdYGAI5LWXBVfUzHXiZ
7FOsj3FLmEBpJE6WRonXXgmKxWuWoarw7aon5gUKbAe9wQIrNh2fGm5k1iwLIhKezzO4JjU4FTRh
xgeKiGGNw2eJQI8e5zeak9faYiDhLLRxdJF/XaSvSmqZTZVazGQDbNmWnr9l9M+UkjbK9/v1D0Pz
crtqBmMVUByS8Y9ghhnFYh9MvfyQVovwYG4VtEodgSNWe6k/E3lZmFjWKLgpx0cT2rGAzHSybwUG
ZafPAl1+4Hf3/YJpUPBaxQfrF0ceGeMPbG/efceXts1b5ZZL6zl/ELHVUja9Cjf0TqAv5MhH47F0
AUhuvPeuhWiy0tWNru2zaau/ROZSJ1uUbnyf10rDL497SbBT/Gg0pJaFZQZN88XgFWt4ChlOBoe/
K8/fr+7V12gw755Rcpp6WRvqY9OHuhSHuzE7MP3jTdKx1/l+av1/KUN1ukqgCSSu9Ady8PUILIcq
FzsQu0AYTPQJZfZu72GajcQxmn5AVP4vIy4abmyhf0BAc40z63AhhIseBf22v0/fprIUa7L0eMbF
zAhb8HiRcfTmz8X7zVc3fzhxizvSrd7WPyybyytffCaJlTISMVGo0N8m6VNEh2v8jI9d9iMqMrvN
QluoZHYyqgXJSicRb/05ClAu3xICvsTO/HcjBpxJXUeA9g+V6cvqt30Xj6HAICguiO5Gw1hyzasG
NsjUarBzUvr/qcuBrNT/u+bFw6dtCe9EpAFg+CdmozMOmBk6IHRi3M3q6h9ZoMsnvChkJZ2trE50
eLoGUXT9MCSEWf1ezU5pfKA7ZuYYoIFQbv0n7kRrDkF8Slo3yXBhrB8sdW2h/SM+JNXnAIzXmAVZ
luHw2wjWSha6gR8sJPKk7z+/f2hIlzd9URGapRAkVcwStYwim35GbVHTgqY0AN5T1an7AVesyR+I
u9uiuvH1X/8wFEMDpoiSDbC/vz+MSunB3IR9sgsChHz9dzojNAMVZWVM+6Is9ml1BJPRTbeIPn96
LZeHOvMkRYRQi0qpePGy6smsclmKYzIggX7QtK+FYqtkaNaGuOtZFBQMKET4BkGVrTRidH4HmnaR
ofgwMmBVA8+WhGdZDFbgUA/Ev4VaDXbQAXSeNanIOpRBcqsQFazuV9fgAdrgQeKjR+FtOgvENpmW
pE0HzaqPrTG4HvTFikFlaPr3yGWs6h5x2s5wram/seZ/eJ+Xj25o9D0Mg87fv+qAnt75npLnuzbF
S677ybPsVQ+9XyHeBZObo4atQ8BNipdawC5JW0lSbhtT4fgIASboXM4chKn+lIZj0qF3j6QpKOoW
GRJA3PyROQSb73fptZD09Y4vdonAd4UslM6YQl7Vxjj3gQyUdf/ASYKbcIprJ5UBswMwKhtDvwRO
B0qtZL7OJ6F6hU0sACKqk5h1U+tq4q/BPOpWs/DS17l/BBgM3lKDCJ+BXVO9mtkP+ujkNwGrV5dA
p1UHo1dUxcveoZwOeRJqSrIb0DCpjo2+J4BM4xsUCa97/n6552/+YoOgjYfGkDVT8mANXXyUSahH
mlESM+jDR0tGy8atiHhljRnSQxNjZg6e+xJlk0qF3qBlivoHzoLDXqcN5dETWJJmSM3b7Un2HGD/
eSTVnEM/MHwQCX8/UhREqjbJjX8YeVdagPXqHyle0dYKCCIeohJytY6sQw+Esou7BS3JG3v4WgUG
MoAhgELfXdf1i1ugxKqnNFCVna/+GLx9UAtLMWVcLdX7mjjcInTTKPeKgTCWLq9VifmKiKY3bhHF
9Pr9C742aEMeFDEihn4S0X3Oyr4E464b5Rqlw2oHg8iVqJIpmNoRgWHeQP4MAJC9zTsXIu9cqoZ9
4+pXOr5/XX3e61+uLivQQmIZFN7MhMuWAV2zelhWxbIW7vtdhUvk7eTv2jDgr4vOO/LLRVu/8cyu
m5RjToHzo6ochs8hFnm9U2tujkK59oOqU4ndxneqn3RIUdhNHCqw4Sft0O5n8WMs7SK1KdVMwruw
SExaGQuOUEY3KYZyhdsR77Eis9xUc9JgPbUHpX1QDQbcy4GmnuKkLC8Pmi4HjOSKhfzQRzCUKFNd
0gM/WFcfXr9SdCe6S07pz95coETEiEqle4DkN71ipMaRE2zXJroJ0nIC6ko3mv6d5ShYyp3k0pmA
B9YLM+SAshkfMSHz28WAMSLUsWIJ/UT1HA9Zdeaovm3g8hHdyXuP6TUaSOZOzTfBtGo+JwZ1tS0h
NKwtZMPudSeJnISumOkq2dygiDCnFjZBtyTViV+U4AZJ8+rxYDCagumhIWV7uUPKLtdrStUZ8wAg
k2kAWQFHkVocqfJmGtj3W/IftQrSIGUm0SNegjCwdglchxmCxEbo56ex2ZXCbjLXgrwbi8+kvO/S
c0ERqx7MX6GxGWNxaQ3nVj1lxV1l2GV3KLNj4n+i6ZVlN0L1tRmNos7kKlIV4FOXx6QsZ5ZQTtQN
PlaqIeFmBYpUBYdq9Z+kslWEhUj67rWrhD1aZduQ3lPVvjHjYOG66u37Vbr2Vr7ezeVbMQX0Qigo
5ruB50K2CJyre26Fd7l9SG6Ua1cCHgECxAvyfUB/LplTZl2EchcXyU6oZ5lm6I0cELz8Wjl76o1r
XV9n6gSReegc9C+fzJOawCsk6DvyUarRkzjCn1SDgySfQRh59Qy6y+u3Cm7lcI4ypLf93x680vDT
6m6djteiL/ogOqpUFtIAlxhlc6gKK0mKYIdSSuK/pY3v0hd2cKenO3+PalSPp7bymYSIpnjLGVqr
/w/vWSdOEvpl+LyXucbgKULd9Xq2a+lEWKvassseX8ulLyxIu7T8Vm/SvNIEUL5e8CIZtzwjTZp0
Ck966QKX6VDY45cressI894eaxh74OhsVj7SFBiJQGRChPB3Novh2Rq+DD+NHwO6qs/WPTNEZPyR
1i2ZXaFSiN1qftfwz2xVqDZmM+N7d998qBvlTTkSflW6vaMTBfb4S32aOASbhfyqv5qq03yEn+Fn
vm/34MTv/WFxQk6QTFfP8c4J37Qdozpk6yIMed8ICsAK0JIDpgAsjb8IAa7di68jXqvYuu6SU7gZ
f8ot9GCAQkvmfr20sN5lJHb35c8CtY7EnlJm707eP+q+U+MYPXLS22UL6XHRrIdj8duzFkWJQgQa
wHQ/AW7bgmkbwhKtenSGa555cv1waUFBI2K9109SgijdYgycjLG25hqQSAInDpayStPK9puthXBJ
fTK0RR4sa8AcByEC8mOPok0PFLCd/4FJAyosU79gBEE7ccLBUljwm9JyEmPJ4gF1ugtfhteJv/WK
+jU2ga/Kk494NgVMtByPswokJNR4kewZ2ojcPyjC+9B4jeU1/fHvj6hrp8bXnXSRZIkq2u5aNYQ7
8TekXPDGTI7JZULUbpIbMMyrl5IxGLCQrLVI6v5OKGqtqgI5RSS7Lp4HoJ4Qpa3hjYIVWPrNfPla
oYx2nCHJfI8cC5ddOSOjsyUyEt/NKLUOhTGOXhjSWYFhHJMRMJCAajOwrah/fr+k11Cgf136AhYY
CV4vqSGwhcmEuZotpfxNprMN+6jJtmaxJ/ygoC+qn32+r6tV8r/UCkBm6A1alAvEwb8XOq2CIRtL
PdhhtWAGOrYNv2kTGvFRZvRokRbd7BtdQ50q+kxk+9Ouky/FCaNQjPK6FokHLd7dOHX4IfKPaua0
2JlEibahK52B4sK0HAHRMtZhbaDGBWynw8sl0s8eocJya7o9qe/ztYbSPTIFaodtpjBs6LosZyrz
zsQEWyrztW/+niLsS7pVwOvNp1+thcOSmTs64AUNtLzPhymEICAQeWwGMDuWuIE+3JvyLZzSXNxd
VkpfH/1itdWCP0Q1I92llbLszJSMUgKa9IakG63Cs9q/FJKx0A0ciU2H6pP9JgRo7vcv6q0v7Fq+
QeIjkQhC8gMT+PeLD3qxDNOMTjR0O0BKoCtKDFWwP9Y30nCWbzX6rzVGFB0y5sz7mM2xLuh9IYKY
YdwY41O8uNu7e/cpcSL3abPSnYfxHrGUxn5c0xPCJvFW/nn1LEEeWdINyP1Aff9+0ipqBSn0sz95
3jz14eNmA5HtzO/4FvbrWoLxX3aBaDG9r4vy3qjDbmpMxBqB5Oc+3JbVTdbrPyyaOZ/WLQBvpHCk
VZeJKx0EQ8+mQt41pQMA9U6KRRuc7RLwiCcIBASny7NNMSknJRF2wtgcSrlzh0hyciGBApLdhRWh
tirWhpSsqip9bIz8aTKZipQgZnPR+f6Qu7rrv9zv/IK+VodqxwlrdcmuqJdavWfgMfkwY27lmdcq
X5Dc9DqZP+jmJWk1StVY98OkQAtSdaz8HompqkaA94EAnYMzSReNfwPp9w9Rdn4VtLNogjO+Yvp7
UfjWHvIIMYTnXWKuksymwbTqu6NQIZNibeZ5Xoz0pl/cihpXH1WHaYNONeID5sXHm3v9oCeZUdxL
P8oJ4M0CPEee49HK6HT4NOsbFdy1RvbcrTLwPGFWB1Xz7zcYgUruO1VLDzrCndMEXU9KiMO/EJ+m
nWz22VLUytcCI5Zh1U3xDxKX77fQtW8YmsSsbSeBcbzsmgkTQcOYCJNwKbXOBn3W9ivyZQoWo72x
ka5tVyQEiTIASUUK178fdnaxCGPZTHa9tALdwnbVpA1w0u+f6NrwCDY+FTiHIbnHZddsrDy50CQv
mqVLFxZVZsDIHR15hgQUfzFNUdIrMp6xG2C6HGdIO0BoGZAHnLkb9zK/v8u4ZJFoIf7AJgZK+vcj
q3HFTHLwAU82yGgUK2gvinymE6y1Z/EPA7vXzjdL3qudsq+XvdjGAV27hm2c3vv0xcjy9Okc0H6Q
q3Em0UtwREjtE5tUDBuPG4987aD+eu35z78cSqLoC4VWIfriRcXG60oaPrXbilsw17Oah+6hKoFb
JR0Asyad9/I1EcPTNjdHW1d7l1/v5CIpGARBnGIxRqepsWkbLgz5NxtAHM4+w8x6PGe1rc6Y5eld
U6qZaBpYDwBIvl+Pq00a8MO0IGZOIR5OF+uRmX1uZez64MmIXf8wBww+c1TLQXvMzbggPYpQUKqN
XzlxDhRkAc5qVf/SX4J4qVo3YsaFp6fJByEraP/MjBlsDf4ZKFdC0lslmmUkxnvRLOw0CPceTAmm
5p3wWlD9xIDbk0hD2YhAphWObN0raIGNGQMTujgTNV6I2JJWfMokeK1OsZaC/u1vrNzVGAB/SBGR
gkCs6s/KftlJuly3wyTWxoH3x7ub2i1JPB13TsZ5oDMx4rsd7K5V9V8vejF9LeS4kOTgv4sKHdlw
tpW0o6aeQxkAA4mAfqbLAgUgBijIoV1guzOl2boTjjXKJN9vnj94kH/ODwh6SI0jF/EP3BmtRdmv
+tQ8aMpJGx7FYZNLqUuAMFREx44Vw1pmPV2GoAAndwG3WyrthE0TePUqBb3mg1S0io3avgOaMoBv
G9gM1ir9WOt3GT9P4WDzOAHo/qZEi1gstwaaPnTpVALsoOOL+mMqDqD/IQ8tcOabxE0tYRWQsj0E
ZRkWWzTP5RI7T6wnxcOAQp2w93Ag/AxWkkAftA2XZn5opoPs73XxNTSPTfKz6vob2/paHAOjIM5Z
G2IPl4E7ov2k1NYU75rWpoBuAASRi4KcZtiVQyn+/r1cvRp8a7YmKQpqmH9/070/FEqBLuG9bGAd
RjOF4qJC6DVZge79/lLXT7FZvJmIBgD6squcB+GQpb32h/QAAkMOtj0lhUaeGS4RS6Oy0Cj1KGGb
eksjkOmEPN3i/1593i/3cBG5kzbMDasgVMfs+BDmQ3/sDBO/yJXgb6W6cb9/5j/M03+2PWqHcLso
pNCs/nt98yYWRyMG90eDEyeJs5FE0C5mlaSHktEDVAVXUUAh1i9jA7abdoJivvvJgH70M8D7En1Y
bYI2cS6krYRcc1CYixKGguitE00EOAjC9am57/XHGEq5LMJSy3cBDijGR5EA59T3wviG1HMN7J4x
ctmsFarlnlFx7OHzAGKttvAd59qyUGysDhtP8H1+dJKqU4tgAdpv6Oz9jHEhma813sobr9WY2OfA
gFDZfdplX6W1pJCIQprq+0e6Col3x5AloMsWblHta4wbMf1PGvrv+/j/17vY760stgauQ/kT+2sr
28mDvlUc7Q5KjJviuju68cMhWWOndcBexBFubAfpzx6/uD5FmYwiEAZQ83zl7/1geNiGeAWWQT1Z
si4tJTLlkDn3oJ0pAkC636UgFUUP7UGmXZI9iVQHaeyq6McZWLNmuQhLCBonhzgxRAe4VA2/qvie
fMzL361pD7YmFD4JmzZ4rhYpgjz4XWVzixHU2yylQHYOn/IggTIq1oUH/Do5NhlmLACx5jjgV/U6
gWnajvsRbIzHz5UaxZE53InJUkhEPDd+V6jBabm1VXXgGyKKPCC0e9CgYaWvpTpaG5brBf6izgXE
opOFVNT7MjmpnWfX4jOBGy/Vd8xg7EB3k8TDgR37mhYGm4owuZnct6n+0Ta6bcXYyAjjRk72SnTQ
xALI/Ym6OTYxaPfBSDApXhZgmPK+cATlZ1WryzGR7BactELwJ2mw85KVmami6dLXcHxt3ypT40qP
Ch4qsRAup6F1SOvAHBzT0gBYXLxkYMMBEqeLCZ/sNiIgvo96ixfNz1qEWM5QZG25bbgPiwehpJNM
SzycG7ikPynJeC79jMslrLupXQv6LdP0P7JD/2wiCjvm95CZ1D/Nyq/phCZ0RTLq0U7yl76vu9as
KNGna8YVekKFZRz70HyKhshJ62GjBdZWlMYlimKYohFrw2khSi2zhD0pgF9IsEKERSPfowwA+Clr
pNXobXTjs5bytWfSME9nPZhZbyRrHUs4ESdH2ud+6vYis2JQ4fxkYajYw3wyuyZazdTVcNZPEQ3g
msxkSZPnJKc2KD4nddEJhtPTyI8Exlid+Fuo6emoxwJomFpMduHjn/WRWDiGsw+VsN1GgUYXInBB
lzYxX8atzsC1hglKXUx7LHRzwUNcfJd13vpRrEv5E+rojpItukdkMOxsPRk2kP+dsS228tpyOAbv
BLdc47u+alyM+G6cT1dKDkI+7QIQkoggaxclhzHoeZWgPjMLGdCEgimVlrcquSudAVVEdA2N2FkX
4lLkqChNWVD6JN6J0SbP1rW+CK2lOmzFaElbD3w06/59FPxP7eyfHfvlmhfLW4pDYVlRxFKiLxqJ
1clvQxsxmiQSF34uLQOz2jWPpbWMy+c8e04m7O7RDcyeBa/dKaWG89VzV5ZukebbMkGoI+mcfgQx
HdKPhnBRmGdOhVSrbbQfgqS5i+oVtbneqhuZmWxeochqYnY9Ra6FM6I5ew0/4Vy14GKB6n+kFqxE
KoJKoYa1G3mwzRa38OJoIb/a7jtfX8zEUNkzIGEAzchQIvrRaJ90Xy2AA1O93PdZsCjR3My1AXki
pl8QP6SusyM8lebbTHxOSf1dRFxHGD+ZckoZ5q58FNY0U3k4nCIT6OfnnPCFUbb2Bios2u1pTEUp
mQ9wU2kD1+NxgAyCd4+dg5BTemut1FAZy2OYvo/luRXBQcAKGiTGcqo7xrDzDPl5rg5zVbfRigRt
KizzoFzMdyJCj7JYjFT/KbbMuNNw00XTU5UD4M8xe+W+I3EVhgC+hB8EJwxbFrDjbVNvaT7jTYki
fyQhVR4uG5ASyEIq5uDgvrLQ+w+PdDJyy08d0TTLQCyj/MWdVdLPPv/wkmxd6dG9hT5oCleoET8t
cPXyVLgNZ3DgI0UcALMoc7s3VzKDLeY7VDBp4i3VZKKpKa/l8Peo8hxz9YSg7nzoFOnvwdRcqWYc
j+lV3ZE++f1C9TUIFbDINHPledi09Ecda1VqRQMUbiy6FPrb0YoW6q8M9F0PXmNCYw3UYLlVSrRM
lDu1QbTn3Uw1u0LkMknTlY5YRZ0vO/2tRy5+HBIH6n416W5Lc6AGReNPiVM3jTswtNCTN4s1CxSA
GyDWsurTgnuFMIPef9bpWUd8R7beKm/HR0HC6MhNutar1wp78inVo0WmYWII/q8XMexND1TpZAHL
OJBXeMSyEZP+qBq40bb1Ru4mt29eihQ/qu6tDdXntJ0cTeIl9EcPpYQmfK95JWHzM5AEV1brrYWf
Qzt69AiP3KjBaV0gBT77Zba5yHbFvV3azOIRqvwgIxVUiuFqvtwcYgfID/1aSz4qnIh7Q3JUHFlH
xsi8i64mMsfvdO3sGIxzaNRO0uZrZhmU3Np0rLtPCNZmluDDli4l/0cmYk/C+ojBCyCKJIDHg70u
/yEtgN9inwgafmD4VWHAS1qhEJPUvnX92YJd7OwmeBbqwbU9BsIDtyNgazQn+jA7U9+6cZAacwF9
eagB3+IURecVCYeLAruHid9oNY38+fO2wAbP5w8H1QQZNmzfq2ov6ctMlMEKMZyiCp0EA22wkfYN
ZJTwboqWQ70do/W+6qhK8e0J4je1e/NQVda1V8M651XqZMb7/LNVC88vBS9u1q5v4gZovSXRaOcS
5LX+Ezr1EOPhRp43GPjdx0cLSmcA77qiR2Md9OJYjtnSn1XQicEE6mbcI9LmtBwS9EnT+g1jDaEO
7AFp78wvqHMbFCkM+iMasPjZDfVT0XCIKj/olU8QVqstPfZNwQp/Hyz+hNp/lhWVZaoBbGZBoPyd
IhdV1umVPBqHzKBnHWJO5ZVQBYKXdGxWDdbWk/Xht/KdDEyC/Ay3ucSasOmFvTyTBcVnVAIzk0Go
Wygd6qnWflQB8ja1GyNqn7S/gzjb0LgcJAqaigO6Xsz5yVArOznA12+aLengUC7Uzg7DjyJIAQUM
C+hG4eRWKu6/h5rPsvJqt8/eq0bYapXvzl80h39WPXh4G5Lr9szulGx6alXxOUjkBTvprnkekaPY
t4+4aAv0KlZKf0Qzh7wINJn/ZA30d8NwTXnK4yJ5sxIhNyuGt0pQACpJuRNgYd8vtzR3UP9Zboov
NjG9XUbbfy+3l1lNZwoaFdGKU5M00bZeIhdO4oLq5Bmxx2DR3njF16D6bA4aYjrcIRP/1L+vGciB
UVTYAO5VdmlDbBqAtfXDh6j6TmDOHQhoUc0uUSxGt3emubXe8TBhs+duxNJFr4n2moLzhhQUMscl
kNj1j7phk0TraJYKZM6gaeA21IcbqzWvxuVqAZAEs6mqpE6Xq5VgflwV3oyMM2alKZkvkeZrAPok
qB8B0JJBAQmiafT9da8MHDTQ+ZgJSQjN0X6/WDBTTQ060bSi6RB48azMS0W4YJby/XWu5J9z32lm
p5OGKspFnhaYalT5U0mm0m5pjQjJlpjx/SWuTYpAeM3FC1MNDe7R388yGKOlJWGGuUh/BlRH9aka
z3NlIJClAaSw4qWRvnPdIJ2oFG5d/koH6Ovl9Yv9bnmNadI1ZqjSnJXMXJgeJGnPLoPJaSbHnBqU
/6Eri7XT8clb1oirEDjUyUmHGRiNgPdw043xT+v8YltxU7MPD9MVCpGL9wvqouulnMzr7oezZ/L9
9LQ5nT4/F6tX+2BvH38fj+3ihlvE1S2FzTMjaLpM6iXKbPT9rgNSke36ARTpSg+fifE0wb5/29eG
BnS+5rrKAFCHIeLfb9sYhLIyYlg58bSfR4PzeN0bnxhoJSFCyNO553vNvW7nGZ3dki01UbKWMVSe
bfx0JUAj4pFfVYN3Z3Kc9SeL8/e3yBc0h5SL5Z8HtCpjeRw6mHL9fZNT6YuTPGj6wTQfY6iF2ujh
LK9Q5KYiY59WuYtEH8tppzSmxWQEPwPAZ3pgOXl+KDH0aMj1FUWwfVKTGR5aSsZsQbho5eCU+/6u
kLR1pJQuBixdgBm5LINXw8uKMsEiiA1qbwfKLxkYnFbqL+KUnKwEC8Sot4syezDS6te8dH/8Jap2
OwiDQw0jKO6s3e/hIadjlertlfJ1LO6CtF8mIwLhIibxVrkZsZojKEroiiA268hIToyofHgQVTOx
3JSoCrRK/DK259Q6BIEz6zmjAEroA8UMSe+urpCeQOGjn5UCKp1KBrb5NGFpTVoz6fealfzSyqfe
UFYt5rymQBQr0mxP2r+soLun3X2WGivNj3ca3c/IAEOKsiPqtk1s7bjvtP3dQwsQIZn7UwaRh/w4
h/Uo6nuyvzFGVbWpkfKYFpml2wZlwqhQNobHLKAlo5NfCd46tYb7snk3Z0z2bKcBCQT43fzDljzS
SP5k9ALZeCDXnPVcVRwImubslSXQuNzR5iZO/t41mosYn12TRyV+6FbVSOaN7Kk/N6Qlcy+lB6qA
jPIGLnFSTjtOSPwRRpSCZxyHek5UtA80fxODeFOSlzLoz3WSLSFvzZ4HM6J7+JnLnmsqwlNVqXsV
NmsNzb4Eyds/iQFjhW0aPEwhBLldj/aYv7IwOJH3ubcLEtvw7vVtIx784Dh490jyseILuX9rlQ5B
p8BOSR0ThbQI0NC8R2UA9eir95bxFGRnWCtq+k69zNqF5KFtgvBS/fahxObJB4YZYAIy5nNkWRns
oJlJleQC0n94yXRvnFu0CfYqWaAQvVJuJ8MBJcf5hyL9UwCITcIOLBE++5inrkAFAdAhhEg9YHCV
WLM/XMb3ry5CpHs9ZCRq8yUuP1CKdCrvLY5ehOkuHHaK8sgcuVdBOWnMFIFo3an8QNrj29K8K9V2
UB6V8DRNj8JYr0LfACve/MjCZBOOxQM1osybS4MtuliTOi01RIHxlXb9ZCQXG1Ct/pmWbku3XGjT
X4H2mwlYK+3/D2nvtdy2ErbpXhGqkMMpCGZSEiVRtnSCkm0KOWdc/Tztmdm/zMWSau+9TrxsBRBA
99dfeENT0fEUoWg4iflREwI2NZHVY+JS2r4niuTJZjWo9Vr9I4/5Oe8G2N1AP5t0K2dbOY42eez8
tDK8Ymhs8jli4afC9ka/IphITop1U+Zepq4pU+TmEWkXpiAIEDPsojpxa91f0gn3GGaJ0FiVpug1
JNFLOEA/pC0Gb4wVhJuwZi7abGlTAAHsjLwaxY0ieEetTncY4EAt15idldOlof02co7Z90pBrwC0
Z2P3R8xh22At0TRVo/YkikoRwiqz3wlqqIlJskqrc+hLL021BcKKyClYPKx41ceF20bErMimO9es
LbrPLehVuiAmgspCEaBnb9SjLRyl+oze3y7MoEBMFwlvFJJchwjU5YoHF8ebOkbHauyqNA6a1Fwk
sYI5zV0l3OlHY4U1njfJNj5Ev53UX5gKWi45TR1jCWh7ZXaaW6flJslCauLtMEPeOQP76JWHbsyY
yVORGURWZwtiP5Ne6vJnpmymdOlLzABf5eCDYl3YntCyQPh4QkU9t3d9f4d5dzVPKHG86vG+VzBR
MuiUoKAf1ttKeVHWc/eeBqqrqodlST2+MscSE22d3nqyCJmexUG7MRieZXayL2CGBHGzG3NaV5TP
efPDakNkKsY7gAzihRBWZgK0zxOedPyoLW0VqXhEU8L2WyVo3ZjtJc7MqfXdlDaz2oj+1J2SYxQY
3dVF7laEs0mXcRJ6VtvH0XjMq+luFrRXiCtt0nmmyXyh8mmPQTJMce3G7kSbl/qPtKfFI31EFsUh
rtl2/3sM1EWpFrsIHdzsVbdOMQavorQtnCd/0HDHzghXAfS/4yiLwTF6wsIFSU5R9uFTxk7msain
fB/bW1k+KojzOw0jggpqFw8xC0nzhQPIe6x+ACRtEJ1JulWLojQbISWY8Tub4YipiGFeBMLFqoH8
+ciwkAsOGIxnH7Geb2tpl6K2XdrBvseh0q72ja4uKk6qMbNWBoqpY3doNVRRBtSiNcXP3FAFr13N
ni5PyyinxZTkm8lW9ynTb1SXGksVFPQczW2lsdcdLpcDXOw2kZ4F/bWwOojDWKM5y77XoO0oG7QZ
XIUD3+njV4URTiEni8LCCh5sfGrtArinkeaDE+/D35m98pN6KR6vrTbbwcHyW/GwNVorJUrL2AJr
q7pVvQFNWTX0qtRYV8bFNC+OUq9M+Xc1caowwgPQGszUPYMKCOhlrB/AE1SPwcA46SxnZxunRuxx
ceIt3aFDnYZ1KVUotSDGocehZwQfaQsLuvsRjQ8ajOOxfwznZzN446xHN3zRm6+G+TD7HznrSybz
Gi+9VAMnWsjpcYpWcvIsj6Erqw+hyfAkXHYoheSCIsU/MnahBZdwatTxxYpCpCnYYt1DYzecaeFJ
HiitQ+zo22o1mcUxAYTXU3FXrfWiZM16bpDKyVovA4Ob9xMYe1hezp9K+lF0tIrReqGJmA6cFviL
0SBHRKBJX2z/bgiGHYjYhSAxCx9SZy7xP6aJojyH/j2ysFtZ+oHEWhguZGAqcsvbbzdDuu5S7L3W
KnlA0HoO4HyjnZaF8pw2tDlrSvjgRw2fYJ76w9Q+TLaElb3vxVm1lPSnCMUxH2WdXkeykPgdktO2
qsLcEjTWgADOKKN25DBHg6/S9K4yP7XOh6mcJe0uHxU0t7B9GautMCor9Q99Ps+IgxD9BxSphAdY
C8knGHK3cRsdwDl0s6A6B24/9n9F6kdms8wLFn4FESD4g5xuEL1Z6UqeN+m8qnI6S8g1ZSn8BAO7
G5pz1Qfd8R5sh1DGdwxUNFE5Qy9EV3rSnb2aKqseiSZ9yp+g4PC9Q4w8F8dMAkGSTquexK7d36fT
SzA9ywFMTn9fIws5ClXiaUdi0TUySijircNZ0V0h7IQSVc5ZDsR6jJ5b/Zim88LSiIlG6VZKDC3u
scq8etzn8fgjt+mM5wubn53bp3oYPWI83QjuxJ9iMk4UY/rn2ZJcOemIv0wwghRZfvvRzzq3d4Pc
OVShulDidpm32UfWmHcTH1Sl1x0LEalUQZWTLc3wUGFPJXOxncCcpiQJVUy3i5JTJQ5roXRsO/VN
9x0vK9vnsKzcRH2L0pecoKBq3Z5uKhuhVfsfA8Bat2JKmkgXR2eZOwlzdoSGhhlGpeLBJw1XNi0z
pNa1wvcMo30ocmdlK5WrSKjOsCuK+LfdsvVeLeieJtS+fk4XQ5Y8V5wgqjRs2zzBSExCtemu5nNn
1qavHpptXeCodWf7m5j2NMkEHSvjok8/0uoQqhurxQh3cOsCWggKAgr1rG36rnChC5FGkw0mcs62
jS9BlTBmuzT+7ywvF0yGV3HYrcbK3sWlvYMdthyLckVmq87Va6AivzeV73EbrSTVWFSm/zC0xsYM
eeFgEqq5XiYWWLhtV2+1eTvm88JIGEGCTZA4IiRgqKHMGWcmW8k5OOaDrtbLuUmPxo4GgMqkB+Gs
wrLWcqMwtaCHqeZePk4r4J1rW5YW80DJ5Ugv+hOgW5xXEMnSlspQ3oUNkB81iM+m9pD6zaFG+ibA
nw6jMrdnJByEpWeFYJDal14r7hTbWToZ8z5bP2lGvyspK8h7lp0qLRojXY0WCPQXWUW1rNGYUVGc
Nuqi05HAMgKU7JD6D5yz/KfxEvWPH81bXarPNgFohKrQ9v0+7d9rJhgtT0W2NvTDIlcjmvbOfW4B
tQjlZmkqM73JxMsi2XNpM7iYkHidHS5JA1ZSbC4VB52fHrEu/9LWFIRIfQ+CFlor1JDMvKzNxIP3
e32pDvqyR4In77VlJiScaG7oA5I2UvLDnmtXnart3Em7okRbLp+pKcdVE4/7QtF2kS0dmy6+k2dt
L2t/fD3zJHTHUNqmSn0ax7ew+1WbUG518qMOuc40FFJJ0fwD5pNJbLG7g6yIeY3boR6TVaeu5QPC
S+n2ZPNI37uT/+yYd4n8I0R/MPJXUYpYvvVHG185wmL0zIaGil+/RICvEDNDF2MNR1f/0OTsvk6H
DyRc7lI5QxslDtdhFyy7bpET18M1vupwEu2YOVQYMs380zP7qLTCm62fEr9qCNZZ3KPz8DvTibvW
Y27etfmvtPgBZzOWLj54QM2/zAy3guSeM9CpQipEFDFo/ehztZp96lYS4z5sF5iGhmvfMiNXgdOm
MO23SmMfWdRDjr/ohlB2LUM6j0q8i6E5z6n2zINfzWq9CiR7mfkSA6IV2t6eOScLmZjHraDY4uVG
ssqi1ItI7wsGAgnY/XBUF6iWkrI9IW2dcNrjFZ3+yWwNrA+HYHzJawqCeZ+l56Q4StgfkqEFpol6
m88QedwGhb2dkF4sUDszXvx+XNu113a/BPgcGL9QvnFAhw+/CnCSQpwzAyn5NGvBIrFSpg1AbsGD
hWq6FeCfar7MkrRUSYzlea9JNjs+d7EaQZYSjbla8ZzMWPoVMFVIao50CQww9RlQj52G3FVQs23o
5KSvyHKezKPz1Dtofbmlh/fxTItF/VGaC8TEdCHtuRjjpfWQoPdmLdVwFRq/RgMnrd5ZjD+Dx3rb
HhhTaj+bKWfI9KHqbzaLUp+2hvqSsF/pFmPyerLr3yE9AnQbfHo5vVIuF324xbVFo6SqOH+bhDIv
WFlSgPnh0+hv8iBgsqYtxsa/m3MMkfW7ejy2I+pIL82Ivteg/2izHzUkSaZ0GN2ih1msFR/CoGov
kVP1Imr9AGU5q3lzgMGXTXMW/R5nNHFV5B7UUOOmEh5S5Fkp9Cb5l07Z7JNcGJ0B7NFapbKztFE6
MVDzw6JwDJ/8Jln41sdk8gfHUY4E2cw1A7+DHPo65S+JRFeI6qkFUFbkF5lKwbdKaFvxLnrX2LQI
z7kJTf5Iz+B4EBpbdB1JdTB9Y/N9NMVL7FPyZ/bCLlWSvMwtUSmVOh4PNCieDx2y0birg0trPVTZ
qW1R+WfxVMXPWXuSnItG46p99qWCav1lmikF00epGlxyf4Lsu+G/+/5Tox/rZKsmtJNesCEV3+3f
TcMfnbl27X/TOBedu/909oTCDDoiNjYoAgzxCSoTjVVGq6Zgv1trRb+kzZozkuGunj1ymIg54dfN
xBugW9Bdoo+IYwNcjqvJBpWEFUQT5hBDspu1jwAp62E9Yb7zLRz7PxZdCqa4ny911UfXrM6mn8al
sFSmJ6BtJQuVc+bOsXlfopU3JEeu3bG6qVIWsnk/RjUp8YWYVw7xVijI4EzTo+fy/+8RXPWyi1Ia
0QQEwFrorxDGtPrJrjdKfZnpR319pVuIUtDoIDfQrMeI7pp0ItW2PFQ2rMxJPtLDhhL5VymmRTRp
R30vEAGgSmn+aeWl1zAB4B+i7ywGb2KHYGjqSKnQkwSP/u8aS3UzgJMQzM8WRgqud3xbrba9SxdC
f16vl8u782Jz+hOutW/u/paOo/75ulcPOqhN5mjCkBPHGtQ07GyXmD8iHdS7V6RI/nnjk6Iv2WSn
gfEmKE/8FdU7lI/NHEQKenhequ1UAnTkL4pfHO6k6VQCyOlFP2E2o+vZx+uv39it7fH5I1812hlj
heM4Tv9X3I7lAbCZ5ui3JLtb+x4yoS007RgkX+9DgHiyTksYecJmFwbnDF2gqT+xGLgY6YJGP+zr
O7vFVOFtYE7HfMHGcUnMWT9FmrieZVWyeBtm9RL4h6G3iZ75CtUERCLF1GgoKe5eu54KLnz5+uK3
YK3/XFzM9T5dHIE7zBgrG3pydNLC9/8NoNZK79lmKI1KBXfNcLKZ1p35gKUdU7YemVGkbUBfQ3fg
y9+THm6NSsH5w5BSETKStatB26QalOy88UPyUQBtFkAh18lc6R1IIViT9A263deP4S/i4jra6wQD
Jk44mTJv+vcxKPVczW3mxI+A+q3yKJ80EzMP1yLB0g4OiiLztpq3xWbAL+7R/hEvC81FMrf3OGTp
rnOcMZQ52sNz7D8b+uZFIslbGSBMX4FVJSArpfsQdG6wkB41phgL/XeSvFO0B6+hJIRjhRlik9pb
YirIreEwDsv6O+tU9caMVv90k9eQaV9t2iaUocka7svPo7cKF9ttvFo/ppb7e7k7bzZ/Itn9893M
/pZ6Pm6Q2AcAduH68hXapR51e4Q0jZNU8O7nL5AwhN26Hb1MOAlUmK9gNQolS6YrIgRi4NzBFJON
YyU9f6uQcYtQA4WTiakCClZ4Gvz7oucuzEcAdQg6MorJ1yL2Z8feojHmInxaOac8+OZU+zv6/s/a
+nTJq/uvhAv9EMfRI/PS5D260z+KO8Aocrgpzmqww0t+NO6neO83pKOIDR4Q8HAcyhh33h3wnWs2
tbrWXnoghW719CSSbhI6+t7SsFPyM61eX1/THgh8wu43s95bYZc4qJqmg8gOppP/Pi7qaAXhrSI7
TMGJLo3ZgWHe9cHHt0qb2i00iQDu4OtroVxyHXf9tseULo8DKrV8oZVUg+uGjmOlBGs7fLCz5wKz
rIC/xbTKkyqnr42crXSSOm2VzU9BlTGWO9TpVp+BFrc/y4F2BGAb+cHJjS1gJg8XIpId5I9g9gAy
j0vsoD4CHj1iTV+Hk1tnCEZmuClBo4V1f/XG0yaGCVep4LvKvWSum0pyQ5KZdjeGttc56/k7gZ+b
yxoOhIJEp2qY5vV7MkpVHXPaPoeRjNFi6QiMpnBhBtUNLELsK9Al8nfM+9vXhQcO7hiLL+MaEqzC
SOmYPucH4BZlv6sY+HXEMCClSNwJCxTBLfG/FSK79YBNUEcwslmZnJz/LstE1YeyzZJaiOoJUdj8
rs7kfVh2GKC+TPELbjIaAukOYwFJOTnze9+fHQAwUBym8G3amN9R828JEemI/pAyGDoZ5XVcmXoI
N0Zll4coDHAkNV2NQyvqSryfpG0UKTvmbAKf6IDDAivRKhq1GPoSju81WbJQfEfM4ofo+euV+Fec
7jr4oKuCJhBCVHDDrjawqVS+1ULoP4SSsjXqamsML2bEY6FOi6o3Q53uCyfZS6OzkJleDLFA/zIQ
gcYQnGGU7aG97INK22RauA0VDaQUwdJ2Vj1NLEXdVnLxQVWkzNo6JjscFWWPvPXCVNNdmmMBgt5k
gGfKB2jAo0/vWipR1mD2lOP8Do9Em2hd5MCKUXgtd1Pi7GL/w2Rg2xnMtdputa+TEa3d9iDluNMn
9R4d8PdxEgJuA2B/CXqJn5aeFoD97QV5M5wONR3e4FvflVuh0BQscU3nD9Cb/645q4+UKMxAH6FP
M1oXOV4LU5L68q2cxc2E8POVrnIyG+mwyWnD+DAgcodDCQNZJXgBxox6FJ5CYPsRbAmo5Dkkv1ku
3MN/Vsune7wqQsPIMLO2qvODn+4YIYuucLSchm+SzpsZwecbFI/6U9Lp6KkRpYYWikcZgXqB1LgR
dBQFLu1IxzXM001a2R7Q4yU6NTPwf53/lZv3iZxp9vEcAc389a3fQHeJ9/r/vN6rmqgpJ6WvrCA/
SHPhRYl8ECbd5ktCTxKy1h7ftK+v9xfw99Wzvko5nZFuUdpG6aEqHgpgnpN18PP7glq3BkeC5Ynk
9dmvePgmItwM2Z9u9Nq2OZMMpSuEZGwcn21QM6VueFHI6C1x1lIlLLoZrGFqMpTfnIo3i+7PV76K
2gCoSj2YleygVJsG55DYokW8kfxz2z9o1rOCiIjQibNhh0OewRYDjb7U/2bxiSX8xWP/i+j6tPYK
Z9L6QY5zoegNKEUq17hWz/03G+mbYHGdAVBJlMo8aVgd09ubzp3xwJ2he/ttuXr74PmfdXtdPUY4
WfNIUa8owLJWPayQp9jaAILUmw+2V9Wq+3m8CDxB5pwtRJesmFFYbK1i41UzK1dCd+DrlX3zcP70
ia7ClxEokonsLTK8UeZV62HagZkGI12XdwKF7yvnr693s4Y1Nc3m/MVvFFDiv+GkDXHPHWqwgXvI
irRRcBtaPVbe4fB6t9xtvP13rbrbW+jTBa8W8tzVSu4UenUfWudqeLesR6aPLVzFp5xJWSKdbeeb
XauJh/afZfvpklfnuNMq9AIRlzrANxxoOhdW6Vr670qxf8zgxQUg0MR+agiO9dDepZnyNMTlwQpL
+uwRFPQtFiKbEAXC2mh2Wlhup764V7ACJU8rlHoD7pm1KXAjuApvc1/aGtm7XIU/ogxENWCttl/3
7XcY8r+l/H9ui4RJ4z+Rn1xlyujoFk6EZcYz9kQLKAbL1duWBpOLaJ+0uDzM8uLhQVmvX0t3udvl
6w+c1kv3pX39egXd7IgiU4Uui0aKBJr93xXUJQEKJaUyPb8Mi5/H+3t3u17r3tJdhu6T9+ebi4lE
4b/3bIlkzKLncw2VjnytmqW846TxjwG8L13Z9sYRNyMnADrkth+OsjNHrKPv5u6tGA/fXP4Wi48+
B+xPgKvUdFf3OoQ+xqC2GR2qZaNgu9EfG7D6qClX/Ro6BO6Z3tdXvBkL/+eCxtX2RJ8+s5m/RAd4
KTnzrXJnOudAffheK/jmGW7jKWLIFJLyNUI7ywwjDTVW04tHJ9W5uzyIZfPkbf7Uq6/v6ZaECKDf
/7nU1X5su8QHsqFNz97++NYsnrfZuncvD+r2h/u62EzuH0y+/3zXuL35JG0KDKDXYNX+siM+nV2Z
rBjFrCmRIHmCQ1zyKAdZXY+FaJd8c4M3o/j/XOs6qE4GoEVM8CZ4rfvM/Rnd/bz/tQrc9YU23AE5
efewvNs9bTbN3tq+bIpvsqObV4e0YNEBBFZ9rS5BTdmK1jgOkOWdHGQeggugFHQfmRYvGhBhGb+7
31u70lIctiXXRBjm6oUWgWFFqKuFBw2h4JFIV5i92yiYfo2gQCDD+7QJSBgGylsLLeakhMN9yoe/
to+m0i/jYVjJXjyh5AhQxY9KkAAXcP81vnZfv5sbD+cTMt6QrzbUaARdUYU2hukdrFVYodVOyAox
mA050KFUo+Pz9RVvbKx/rnh14FmqX5iZLGfCgWVQ3iCbln81fRNQat9Tqm9EqH+udvUq0k6vjLBN
BKfh51vkrraP/mq9PLwuGIdgHvjNUrvFY+JytH6EsDpKZFeZ/5xOlTSkBZpcGaUH2lD5KTANsCNY
yrVvLDuhtIMukpCYsSS6RiBVrej/fVr6z4e4isp+FNizn9KHrzFo9LcI0mTC2ubbPoV663Z1iwIW
8Qw67Gj4/3vWgWvUHQtE5CHDaFhLV0DLLFSoQnAeDNtVdMoxhAJdmkyAQ8y/glV9FHs0S4VDFKTR
wcYyCVKhlPWP1ImCY0hnN7IG9CEqmAPMCv23XMH0lzl5MQABsk9WIiQEAH8iLWHwAxZSnFjuLhhu
Th10Z9ga1gln3bk5OTSHC45FBlRLRnHSbHkJahID/K0BVWFBYeyKDz0HNgXKs6ntnSld/o8GgCA7
lDlUtOgi7sdqY8QpRlcrgudm0LeUH4sYlL4anCVsU6PuREcsr0/GuB5BJ3MsJf4pWwE7keX3pnwB
gVwCnTaaEHONUCCzyagJtehnhfOFZ9QUMH35vOkMNA16AT8jno5cwbUaTlk3uTYo9ngol7OaL3Pt
goygy8nslkKgQ8wD8snL9KVS7+nqjg4DtPGIXhvSovctCkV8DKuhk2I16xyaYpWlG4BuMQK5wY52
tWCj09bDsEFoiFdAP7LIAkcveJoLFfZAggRwU5z86Y+KX23Wu0C4JWNGYEtf1G29H5rfPZ4KZqXA
/HhIfGzjDANrd3DQMDgD9dSp89LkRWBglamvvYmD4PDbkuJNxtc1s8GW7QP0kIu/vTWWYpSaQ9ed
4TxPYw04O1j6/SkIurscuEhAZLWZKE4MtDQUVQkjNDUQVQGhCtYJ+0/f2ifDsWvehkHzumEPt2uk
+Zzh/PyY+670xJIN8G00loX+nE4/kvIhFz6L9eBaoETEc7fnYw4mWkRd8cjYz8ARJbnCIuFjimTc
U+W9CbiygRluNog75XggQq4RSvo2/h/TmndsossHjCLQ+N3FKsweNVaTLPiWvPC8Gb0KAAmreRCA
uO40FwmCCGwcRF9pf7qFevHNhwAAUSdvQ30Dwy9uAD2A4cGYREAcpZdRpkGNLGt5km1qs+YtGXah
/IYxoZejUJ/NtA+rv1YzoDNtYRqisTWjcdmYTxKkb0k5x1gJFNW8xN+eBpgsCs2im3aOJG87u3YF
v0II8A+nDoqC2DcCjFjFpitm3U5grdh9wlWbiYtRnnxHgw8+7ksDwjjfILx1h/ZD/NUv13iplFYI
NwjLSDaZ2OkYM7FTIrp4ftE+QEs2MY8Nl3IJTliHUexgqbbQccaKED8w7XrF78iDndacqSea/NLY
PmKLbBrzVLeniuuIjcJ2lLjQrGPrSTuXW4xzAUcoq51gTvbrAQkQlI/QrBM0bt4rVsvyGvY78o2w
jVT2JzszVOUlhCXxGtST2PNVdgakFOQfMQEqRAVXUK/05gxYDMqHONW11vZoB4BCF+J4PQ6ZAjCe
jdCZe3ORN9KDWgmhmXJLwJEh/7JQYELfwwpgbQkNWCxCB4VsAXSExTrnrvxB4Lk/1Bi4v65vBrP0
hOQ07DU+qpSFZyB160qaF2Poo8/sPAmoBQNXmk85PIvcenMAxk+diqyp+SoDw28zj08tpAwF6cTv
jtT0z6r1IPwJswn/IUD1/QDg9E3w4SDMB2zPWEJ7pIs8OX7By50IES46FYAWxmLR4EGklHyxMhLW
IsAO6TVhY1iwm7LyOIJ91lAmH7K3EmSV2lseNjdYp4rTMVig4MibkSL1AGAYi/RXcP0TgheUFdX8
1psws+Q3ngDPSjx4XAUBcAqaywyBw4Q9rSAdr9L7g7+2t8uPVn+DpSoan5hsS6BsqnSLen2xG4DJ
IQpg9jK62Z5aGSvagWze3gj4eayN63GhSo03m9iSZUi5cQneBW0Y1Esn4Go0YiodIOeu5ddYUMX+
3llFz2uXc2QE2bSRUEXArAKJgbbM9rMyLFl4so+/R7mkXeI35qIbwddVhmcGa+HYOCY7I9BWJeGg
sf9geLjhC2xrq32xMTOeaVMCHaDxk3BBtreeIsENnG0qFjZoNa1aK81HhKgREhJNA/wxQsXEXxLk
0Z9TY06y4MWBRI+2WRm8B0UMh5nEMkf+HaoMWARGpcIgDYJO+IxuiT1cJn+lxB8xG3Wcum0FKKOp
ALnk6pGdZw67Aq1xUsUirlZGWC4nBxNc6IjNg4IegmydB9vEFMnxaCH18D/ItFudFZSYmyrCv9V8
E2bbWH0SDUuxgHm4QVqIJxUxefNDJMrw3BDIJSS24aB7AkxjxDvy0j6+RNj5Yt0u8Tpwx6ToXtEW
9MLHBhacw9p46yZn1Sr3BXBiRjc57r5sHJgMIZoZAG5xC6/x9H4brIuQ1W7yatGw8oWWEFIm4hMm
nMP5YG0AL4wK48AgfyyVE9Q0l3zdVj8qQKyMGwRbqGPtiDQLXIdubxHBFMg+HnXaxwgGIbfAPqdj
lWgIDgn1BY3+EvQCsjIDKLNICZg/zbrBmcRTrtcKlRiTbEJeA/iwwuS50c41mjBhVK6YFqTJRTwX
O8XSmqvDBKSciRN7lQL3U7NV45/KWn7LmFSFiFPGsYc8ijh6BBOPCGUYxSKdH9VeMGRU2G9QWsf4
hdQseZuSfVS9VE2xJexpzriiRvwL0SeWjR10i48GE3N/orOKeY0CY7QlfoiPI9aeiJBA7konWlsa
/A3XQT8OZd4FFhqFkH5xjBU3aCQwCOBblOC823MVnIUYugJnj6idl80hMDdttiYEkDVn9YnFa44W
7rgX4ZEoZJmgiCP/ZKE1cRktSmZ4VAjuiJYkVAyvNfktRIzg7PN7RSJo1Nk6bIuzWFaRXt9bOkiQ
7XCsYDokBWNVnMMtM1sb3Zlzjq0mDGVHhNsBsVM+Mqn6PcvHuJrZ1575hyrJmN/oNs1eykH/HjYr
JV3O005uhVbimDgCCABcHeJQySu1MHFASCGoltwNLTJ859w4e+9laZk5HVIcC2X4nWrmurMQ14An
1JApJ5rxYLO+pSz5uzhyWFCJeZSzo8pccMLEJ5BZTFO+wRMEmIuHRQ55L9DWgsxmM8f3tYTRD8lo
xrk242ul7hzkpMyWEMa53qXv3BM2IkFheFN6bjsf8L4GR+p1IItlldPRZqmJg7tztYGzjPOY7ZqO
UAmyU8k8701GKm/irLGPRlzs4marZADwa/LL7CTUgjOiF7gMEawUu4DXnK/S+innmOA4JpjrEk6f
43v8B2mV0oTTqG+FFoYeLcPRYqu+lQyqoCCJmEnorJ34XlX1Ffh5xRo84XyAKrzUv5QFLWjd8uBM
HzT4LwKQoZ0Jq2Jfdv0FgBG7XdC7Y+khMS/TmC9FqkDhbcIvyqdgM1GP4aym4eDRQmfc8aoKr9UA
xNfJk0U9rhTp0S6oZvimVF/hBIP/ASKSSRoglCKGnhclwrmrOXOOi/BhteDSeTjTaLvY481o4ez4
0mCoG4PQjyxcR5b40gNGer5L5lWOQI8RokvloAvFsZ3wpghlYgEPxuhiysYCgOgqMrAL/e9WHX4w
lVdnFSBpitVu9iCUXSDJwKzqKehNfsU+jJ6CAtfu5IEPXurH3IrIWqNtUU0imUWo1AWSkRrpszkf
ELKB5fhcn1vI25Q8CrbJOCTeGbh58CrQg1sxqIQz7ZM70vtdwbCMun3QbWam0OFdEuxCfUXMNFAn
Gx70ABL5Ikk/DKT5bAOjS3Rg6iOGziInZkMLnDezyIjYbE8o38ISaUn8CgDj1nBPUGIB9ml4FPFS
p4bqM9PT4Mh0w4MgZjQ5vITojugCA5j1XxnNivD2KrJN2y+WeEeywKNhh75mnGuQTvsD6RlIPKK8
qAw5KBMy/pzb7XGE+9v4oEwn+atr6N7o17SA/S15nWiLFn+Z5i1qs0dRhWiwMKYJ+q39QP4zkI3x
UUUQR0VjRfSQOnnRzTVqEmjj9WdzCmAgrqdwLRLi3Da2cQrbPnuvodSNccHoevBUGFyONXqdyDi6
o0Z6GWTBFr0kGled/LMzGiippUspwt6R+lf4zA1E3BjWO9pa9sW5N+otxSgU1DtRgnOswzkPS5TQ
hTNUe8KcQ8QU8FMsR+p02CcvBao7E1ccqzNosuy1tN8rFL4YB+jaGiUR8mWhhMEZg5ix7QgAK6d5
LKWwBc8OgUdUCJ3erlMojE35oVisAAAjCVURjNkpAYRm3VX6r9qqV7wccQbG2RozND9/a1HLQvVJ
Yo3LUAiI72VQLDZ3mRUhu7ObYzyIYTHrR6lSdz2BF+QPlYz1V3aK0haQ3yZnjc12fqynXRpevm5Z
3VIL+afPcdVRUTtUL42iSA54hLLuOUlpl3IukbFmimfIuypcgl1ELJbw/vW1b6lyfLr2fzp0vFcO
VrD8sOzBb7vNY/aWHYnZ9ZJjtb13AMQ/OufwMflTHcxV9lCv+/W4Lu7ny7C19zFZb+vi2PP1p7rd
+RFAYx0FP7wFrvpqYRmXqoTr/UGvXqgVffXN6Yni+Y4Dm/RtUC8WpR25IZLwzpBs9O/gQjcalzqv
WVFleucyjLR/W08QdqcuMdtUoK6TCRcS9cwWT2ivcAqTVdVq9c0933IP1C0yRBXRVOwbjKvOpTHb
paVMMrPBZvlz9Wu7fVyvrcXBXSzKxebjmyaedqtBTwcRIxLVQAvy2kqg16JKHzFkfy6W+5/51mIc
ab78et5uL/rDo7X4fbBOjUfodx8OtrtcnBzvNOw/9vFCeRhfvxtT3mja0s60dQgFaDTr116RY+SH
TR6CZMaPjLYbvgas/gHhzbwREeTrxfVX9eV6qmWhBWXg0QkY7LqtOHd9OXXDhP+i0qEPsIM0P8PV
1F6K9mmq911N9zzdztNTCLYPElyWHUeffsCdxuS0lA5RqXql+lj7r21x1yR0+VFE+0mRGKSrYlbh
UK9h13QWdJ9yXRqxpzbHqFur+amiMYTon/2ksNUI9DL0Vin7/zI2+3x/V+HEL1MwpXYXHzqK6+qF
LgGHF9kKFTaVDVpvi29BBLegCrw88iKQfXj3XO1XXSqgg9cTmkqotTYMGoS7p0kh+c2ruzX6+Hwd
8fVPYyUlrZvaQVfzEFnFvhiajdGecJHbBORvgZWt2izbFNlTxz8N0lJL87Vc7MtGuavgadpVvpen
ZGH1fHOXelJLlRbCC+rkt7oxvI6qI5GLB61VIbznq9yQT10PUxELhiC1F10ZHFG8WYyc/NacbLpc
Xoh/j2I1dLNxpVoIDIzDHfcNHQ/GU/7z69u/FZQQlUJQTIZ1A9To37uXjboB2IWcEcTZLseXzxuS
u5gTk+I6XSrT+uvL3YxINiMmRg741vzHSsZsmwC1T3N6BoGdLLfF+nFdLg9MmjdPJ5KLxTejm5uT
SqIA2rQ62tGWebVwS132p8bRiYAa7kjHX4xT7G2yWD/8L9LebLlxZNm2/SKaoW9eAfadSEmUlHqB
KVMp9H1DgF9/RqjOsS0haaLdfVfWMsvKqlKgCUR4uE8fc7Y9rZcfHxvrRnnq2iJoyzgrfLpUa5qY
1l+mE3CbWJI7jQ6K8I1d97+IHMUaWcSfH+XVLf7rSOJKvoxUoLE1zSaFRFXsS3lVHidvzVOizDhM
/SY7qBlPLXjHW1XYq2071CY18cGz1H8uhV+G7ZPoEqAhEjr61Nnt7jR3/ujPVovG2S7Mxez0huhE
Xb3/fLNXVS5fRx19pXpeNxmVYYrb1fTJdHbzuxW72eXemc14j+wkN8bTeXjjBf3reOKff7nLPJEi
pObMm2r6slNfaDl35n/PUFdWf6WV4zqk3B7iu+VxuQkWN1TniljZ/hmbdh/FxPoI/fnoXtO4yAFF
i11bNEWtfOf+PnYPC2e2d90jHPzZjQGvTlmB4yRUU2zNGkUJpJLtLGtitJ3ZjlQ8XS7E+xO4Ve2N
MvNV6ZDAJ/+/kUZrOvw8w4QFwki2Y1DZAi9CuM/GDCq1JoEocknzn9/kVbnl1zFHIpvWCqumVa10
CyOEyJucLIVOHBTk39aB3g9gNAXt87C6+Ad/UH3KdH/e2GOuxp62ISkEJMD76K76PpvqOvcrqev+
8yIkURmd10B3Iu2U96RVSB+ScyIGFTbitBkIiviN+fw5Z/6ZU1+uYFT3jPu8Hmh2irYCFk5Jam56
rxdsn2l5Epk8AENkUV5TD3QWWBXyYRzQRHmCbb729QUnbpOTE9ZKrgW3A4V7zmEy0NP1BVG/R191
QudOznEI9Bld9awNbmDjNUhtNYEJ3HwIwwrO0JISfzZPw+E/txB2qUT47505K+Ib0ei1+M/GfxGG
nliJx+hH1ReGFS03LJJtsBILgDucP0SCUyluBRFXv6Avg412mcyzk2zQ6M/LwSKdd2gmuNXqvEtv
Wf7eGGi8Xae2fbkYZk4jYHXkaxVfDyMJJvxNpuVVwSplchnCIpxTfE6+T1oDkUUf1kilAm9nNNC5
LrBukHY8AXNueiow3t+uOAgaDoSuiqhIHCj/Nx/vl2sYfbxDhD9NkHrhdgBJWx3gOZBg8vQFUAeY
eBn5Fr2+LPmCxOwk6dQkyzrdqhBitenPl/J5YPj3C/qfxzFalWO5bSd5mwjlAGgpTKTJsfFZVMyp
S18BtjrSRDicTzGQqWOg9cz2E+QokWM+kzG1m3eve0m1DEYIUXz9V5WFHyYnZNTs3i9RSPz5gq8v
tqakE2Sh7MFC6Pv7k8+hL5UhXwALH3kXYvZ6SKaKiSVoMCMBl/G1VsktZ5zrOzULLopUOLX0kX4f
NrjgBCtprLcmYAJLqve+t7cBs9Uy2GT/AroBqynvg6xa1bwJZradsuTBgYI8pJC0bu3zo1ySqIcx
KLjhYWvceDJXPyLaZ0x6VriSMTU0gxlgJTINSsDMRQ3NeK3kXSpoWzcyIVeOMGypn4YBOudie7Ts
p5KvdlFKcE1RgvRLHe6ZLL7y9vOLvhZTfxtmFHJaBJy1HUkxH+q6FWmnChiIMW28U6q8eucTk/UM
oXHoRCU5y/05VRoUPVlhuhck7/bZdCSS6TfbDa8swd+uazQBSxJcXl0yAf9vX62+QwotSqaFe7Nt
5Mo7RfYoo1/SmfH/hN20piSpope06mV7TFexdeGBC243hLWfH/fVl/plpNFdWZcesNuZlyoNr56y
IMCPAXomw42UwpWD2bcbGm3Yvq6eh8nwn30wk1RQq8jbC6MZoENkOG+GCNcCpW8jjjcx7BsmOhN2
K4CpQlKttoBl5FemhrzxYOeUCYlQzIPJfLfgnJDOs7XL6Xrg0BtYHz8/5msdIlwOzgiYsRIvmqNZ
nWlh2PSGGQrVHbor6rzMZszfZOiWTCJqvaJIQtb4xrhXH7yKFBr7SCLVT3zAl8i/H1T0jyF2W8xa
n4qoZD9r4bO1UxKa1ZpFYTyiVa63wEa2qqyu/Mtfbj+P3hD0ypN2jjHBzxd0dWZ/uZ7RvqMUiSSV
QFOoAJxYwwkvhDMbecpzUd44u15/5uTKsAVEHkf/5ve1Ow0LWY+tEAZFQp5+jdIrA4ETz9BkYJJB
3efT0Jlcxc+3ePWTAqTO+7ZlbFxGr9pvW8VqS7pSYjBFlKbw26OMdbNVQlz9aAdncTBY8TlJmPK4
sx5A/sSq0oTGVHPT5px2Fn53+PlOrg/xP8Dx0Z2EUl6mcUaOlw2X0z8yBrwkfh7i6vykGqMgsBZM
89H6k0cTP9OiKNkKBCmLBAK7eXbHGWqSyaSnFvB4fx7w2jLOevf/FKKf28+XD8I3amkILRvj5clU
i54FKxfzVgY0SF3f3DOv3R528WRqaNtkfx6tQkGJNKwu0D4LoRWPkGV9KUtvIoxCpOImHUYctzgQ
1zogdBkoDD0QssH5bDSowuFMy4eCXGOxU7pTlE5WRflYgzG+UFlEzGgO0wRNe9OGbuytS4HRpMpD
57ypwVelEp5QMJcm6ernR3/9wsA9IGRFjQ5j+/sHWYWl2gZVMTw28ycA57+dlTFdzJzCcdfudPn/
c7BR5HbWU+KvgME2m9yhheDemJqzrTNbumeHvMPNTJL4eePvUf5yc6OVbVI2dKREIs9BOud8ItGx
Wsj7xXa/XmJrsAxmx/dbTnKfwv1/xtRpEbfBxRMDjg4UlxBNGgla5GqIVuJBQYeTHDTCT8mL4IeK
Sp8196N0jcTVEmqM8CNE/FMl/rwu8zWn2xkVDiFmyoUAKl80oboTcneBsRR6EEqSC87WXcf572gn
Nl9NNrvxoq5KxHFBl2QkzLR7jJbpWOkmGdCU+DPEFjpjVCSEO8hJzXSfUGkkuqOG/POo1rW1DUts
VVYUHsI/JItzaNaG2VfJtgM/OgX4T+exXgArnlug1nDanbUyRitIT2toyxejWOQdksDE5DB2EPhm
610gscFGCv+yqHOTHEkHrkC+ep6V2Mzl+VtFWd9UekdJi5V1MShVi86HUO+nXfyo6eABSS+03WNU
P1op6nvq635LoSk4ptlTSs2a3QN9IguGcHehYksaTWRWwtY8Dv1kmTXNIutQOsbyvCUsp2H9D1zI
SbPVu9fogu5On7yJQlxQS6tJ3W26S3mXt7LTI9csJbwOjGMJb9Vu1VmhaDyFV486NFuqA7CPoiWR
ipAstdI68bMbH+i1pfHrCxh9L4SDdtTiybf1S7e3X4fXjCMSu5gMCu7cbiiE//zGr0UeqswxyVII
hUilfF98Jo0VXrzgEonx+BwQD3JwFFXvm8d8ceXjr/LrSKOVBzyh0Uce5hLQ5sF/5ekHkmqUmELo
Sft8nbzF3kow9wBfTiKEL7eC+mt0GNZXRaFOyv/YfL7fq5VnbXzW6Wh6GuiB2xnu3Wq++Ptnu9jP
ZroLimq6ufE9XTuffxtytJEjw9bCPtHjLfIdgi1hcoBurBDO5FSDgR0J7NbPb/TaVv71LsU//7KV
d2c/rjuTmLrM9136SmSH/IkCHqqY7NYB5up5gi1LZg8XRehxOdiL68zIA5P8g30CuSmo7EK1XFzk
1RZYCd7jiFCSMIJ0IFQaTF9SSC0K3wuEhp/vW/5sOR7PsK8XM3rYoAzLYmLxwePpIM7IwphCSzX0
P/dYNxHYY2A45KwyxRIdrlEAfgo93I1/G/68L16pT4twBNu9tI2ccPCn5NtifctEjC7IY33hGSA5
zZ+iPWrGL1guCHPyGTyOqMod7Xzf4RRKa0NRcSINHlGXJkUGMjCee/27jAdaGB87cK4qZKRVYi1l
BPOYvlnDQijltctdrT4S/xumij3mWqyS1uAfpEae6dnOhoFYKqj+QHaWfykdUlHmxIhrFqbZ3I3Q
24rsy0WHOG1IoIBVJziIP5VySKsTk4b7D+A2hmG+5JeF0Te/MESbWtU9Y4kksGQWgK7I6cYYHZQn
XJqgjuv1yiJzULev1AyU9J6gXWh4h0pZyQaxWsYTMdYknqd5uRvqWY9QifOi0axT+9jQJ5LDuAHs
Xw/0oexKo3TVwnOqtJwWnjXNvFUVgsnEnrPFY5EEWyuUSfJHgYK/k7qpP0RzsC84LaB7smsgt+FS
bjw3wjSB4rinqmtOZBiiIXovsbToUOwoUYTWGHE/9km9TmjuzyTL2JQVUlMivGpCR0r2Vx/eyVN0
XQhtW2uRTBYT1nM8OwpljVu9WyHpmSB7ogMIATLNUb281CYJrlY4s03Ov+Xu/CHOSUHwcWZgdoRc
ID2grqRKBy06mtWs20qvrd77Zoo4pzC0OecFzaRR6K/UfWjeS2p40x4swY3P4NoWzmpO0GATUZqf
buNfvn/zfFGVzlLYwl8QAIMhpXCfDuuKfhyaRuDm0L0CKwepEilD7dl+/Hn8z4Pc+CukCAHyCf4U
a8Io+grkuteGikyVDO5V6N8DjTfJBm7wyq2kQOC/SKI33tNGxS/PaxEwF64XYAXJqY1Mtw+Xt9U7
h6wSXuUQ7JFSIeallybo02lXztSi3foakjyQ9VQpQuOCzivZpDj1ad1kJaNrxg7t02BgQguKtMsy
7thvsn3eB+Tmih2GNHjrUmYLTKAufwve1RmNJZBUfDlOSYyAH+cARWbmCtu4CRY8RAA/P6hrSVT9
8x0B1dGhMY+2+jYr1Eqmf+BxstxN7wwXYyPqjodwe/i1XbvvPXLJG3Pj2mZPhlLHbwhnI/pAv28N
eTJpknOH3CLy1kVFxw2i+TU9nGa0//neru1BXwca7UG2WQxhaYM/IS1NaoeeaLYhdj6aAyh+/TzW
NZiMbkqUUBEbkNEYhzA6wqDQRAkrBkN2lcYkawacKhYeCl8GFasBQTwp0BnamRuDXwvTvw6ufH+k
nlL1lZHhPpYmUw8ukucqd/qJFo2hmzfNlH6znwe89gq/jjf6ujz/HDd8fIBlICfWO9oreNhwjzmj
3HiHn3v3+EOmX5gUGeQrNE+jEwjVTNrlZAK2xL8XVhuJp24Q6eg9ETdfRuktJeGacrKhxVKGcBvt
VyNdDk89W93PN32tTKXT0SlxDrJZVT4VIF/WNM+cIDXJYpSOk4esWsZUqlBbdXQTTqrnS3LHNtdr
i9rGur1Wp4Duk6Rx+r773zx83Cwlmp4wKR8DkiJOm6E6SOHWT+l9mmzSDLny34t5GIrnn+/42jEA
h0cDGaFo2FZHoapaVWj7Q2hn3jBTxT5TUtek7QZ5NzSXD7SyP48nft74XYtqicHJD3nf+AHHSWqc
cc/Itqa1CEgN0yP0KRO/Nc7VZIeNRkdke3VcAkffiyHFWZKpNFIRedUovc9T0cP3FmBuKDsxim51
meXLUJ5f/F2H9ZDmwqGkGV3DrKpd/nzT1xR9+teLGX1MmMcWGUCZdBue1W3XqJtWw2+RRsneLPe5
t+8ugLYniuo0SLlURMO+cA3tTJis+BJg4qS+MB/mBTylpPJ3zBxH0egG7GNaXD+UyRHfok+z4DY0
8a7Rp1VR3mmVtRWew0XbPp9lk+DPn0oDrsllhIGW7Rqsxg1nheBerbL5JSGkGOwbe8+19fnrjY+2
Hjk1CxAh8EcFBoo4lF53m3jJopKP8LnWbsyuz7c6ml68cYhiME8VoQr7vkpGZ8JEfyCtUFfFPOp/
yemvYDDoR8QXyP7F2Yi2YuGdBd5d9EMmlANLPWMmvIlzk/ma1/69Qpcf2QM6/0iPt/KrAq1bM4uV
kj+FCgXqFCefytjQPym6mOw02NE0qaRr0VL02Tz9tzDCqR2/NpmxiY1uHlcaDR5rjd4InAdijIXp
ym2n2mP1YUtrNg21wDvmXu4U+qLQjBcvpH4K+vasoJ5ie5bpj2VH62IjbXIMojUo0v4xDlrHMpaD
9NQb0kofcugBNc2OyEFNaytpyyLBqcoL1j73KEnZvNUbukhvEYqu0XQMUmBCFEuRQ/1cUb+smGqa
yhwSTLb6ekZcG8IWywl95jhy0vXuR65FKw8a+nm7vwSL4YSvF1TmsCO58saGQgeLvYaDZ4ByNObE
zADt9GaacE7BNAQhPGhOBzOmnz/Ia6gnw6AkocjErqr6GTJ9uWqg7gP+3lIOkiN5t+d4Wc+VE43Z
7gXa0SnGTBl0VzqXT8mND+Ka7Sq0ACoTSKhJTY+RNUmthFbXYXJfTLVF+Jasqm30LsDQ7+U9pt93
8jK6C0+C1IkviNOvaYdx9ZPS8YRW+dyf6iBOXfuWoH2csrAoYGgSolxd1PYl6p7fP5yzegl1TlzY
s7mx8/K6axd3mDzMUVovtrOZq87WH/50eQvgM1ZU/jPsKCtURkESlSpZ2+lu9zpxEJWv/i4OuHqR
k15+kCl+//nFj7a7f8YbrQ+d3fRhb8JrT0K6KJaCtGDT+f1CkxotneFZubGRfxa5vixI/w2ITgsM
tkopYFwmSoxEa+Qz0j+e6u7u9S5esrLLj3ePEZpD5dfizzbdzoACTIPldnZIXxZ72X2rDyfJ+Qin
x2M1P1cumvZft/JFYuH957oQ5KimaaHUHTcwtEARSVAT6GhIYPAQYQVT6KI+ojnSyRThVkOvGCE0
aASffk/kRzdehHjS4wuAEM1sg4OgEXR9n3B9krQpSm38nmVp1ehYryvWxij2No4bdRn9OdeYiFTz
Un/I9Xnac2EoUD+K/FfPqTnhNK9zYusDWnMj3GFDdT4hSPN6jlrVCU+PKshobMqPZXJ5IHf0y+N7
p8DVuAJxKeWhO3TxPGGRytNlHBoLwrmVRf+t4Zu/yiLeNUa8rNh4vUGf2pNn+9w+2klwzNN820FO
MKQHP4AjjuFefHbabG/0WEOqTlzYa8KfmZ6biKictlAWtjFX6BbkFCisM3eyna5Fh+6ln5p2fApa
LHjxQrvvK1IJhbQt6mLeUiAm0d3/8XF+PxcJjZ4c9KUio/WerkHvnnbT6MLFbIJ2Hbfleigum8BX
pnFvVjcWrNE54HMCE6oBwtWFZe9YP9oWARaskLW3JsIESmigg4vLK9PidrFcREH/TAmoc4Ido6js
1N+nRN4ntlRKOtwguXQ9JXsQKJ5YRdmknXofuARdagicUhqkojLdWOj9Bqu5dQQYRaj/3fCXqxAP
5MvWEJWDquZRFG2V6reqYFie4LQabOTmFEYqxwDsCM9rCfCEdChIdFzKFrvBVSYtlTi98ezHWd1/
rmV0vI3sxtNkDf4fvAdSW+czJ7AMN1mnGU6Z/2ClL75+66B5bWXgXcuajauDhlTv+/1PAj/wUwRx
23CYdXNROE0wCSKGoc9b1E8KOjZscmvZmnrFhSj05kH78yD9z0T4cgmjAyEUK3pdrQCSfqPOKmpn
1T2lP0fH28iTlgjwndeIhw3nFB9omquTch51f9v+OJFwH5r34M/PuD+2qESD/i6S75uQLnX741y/
6/rCwGrsDH4H/zVRa2tkEnFPJHwwYpWNvfeM0ZlT9FOrWLXKXXWhOyU4pT4EK0SsytQLQdXEwHcP
ygWAVve3hAgyFA+ebjoWfj+D5Jpo8rIGsAQWD92ORpNUBnMSvindEYWuVK9EU3FCTjVzbe+hKnwH
vuDPy+vYl+K/mWMoBMGKxRr7Kbz/MoutvL7kxkRFOKeCKNgn7ToMXnSLIPa9wAAM20dDnwf2b0m6
MxHYXhJ0dM1J2JnyiuX+FCoR0JDtRH1Mg6mdLC7DVDWOvUFEXTt6gXlaOk+bY57c1cqMDv2fL59q
+bW1AMEfG4OoTY6Ti8UlqjKlRNxtF2d6V+7oVvIdYXZcx/1M6d8MvZhCTEK2Knfym8ip5eRZobDk
8hEfbKJO9i0ia9GkXHK6412fT/Qe62G2Ojdbs1pmUGtC7yFRpkM2C00wysfaOojTgDgHC185JgAE
EpLFODVHboG7prpJ1vJlgWU3getdFU/9iau3y8hw+3Z6jn7R2LmyVaqIW/IxuKLaucvyoCkzX981
yasmQ1bxnoG4uAHSAzmRVgKmAPZrAmdH0v7SihviLtXQo42wW4G2478Jk9gB+za2aEFaQp2Hcjpw
6USTaBwuID6fpWQK27iyTmqgrlTzMMGg2qLNnXZN8f12/TrGStjIdpjEss2LB6OkNkCpd2svxfQL
0qBdBgWbrbBcfoWolA10i9WnDiYEyNOmb+eToJz68qYBihS/mJI30++jEoNfFQD3h0ZvbJ1/BFKw
ivTYbRGDysHzEB0U/86SN6IzX5QeqginKX2bAIFQo8lUMraV/aBj7JtKj/jnldG0kNJZQkl1YI2L
JirN0vUC2kPTmUvBGMlovbfS/sHytwoGf/wIH1VZsfL1JQZxkTSr+/mk/RD3keGU1Z9fEgOrYOzf
ctwTQzwC+RqhXiB4CtE9ibZncYYzIGCR3yflUVQk1EqemtAMGYY3kyRU9CdfINmRt8cOk8wqTiH3
q9GZDAH9XEx5/aVxVPQdTHR+RqidbJPMch7PM5tP5hUcAuxnLwBj4eaUrvDciPKXSUmCmv7q4hk2
dID9JIsGSfqgX/Kmk3hP85bmvU1CmBMXF/SKhCsMHKC1dJc++pEj/Z78kjbxi/dHBqvMd0HZNkQK
jKcqoWy5CGhTz7SdTY9bV9FOHZ0qiB4ZflJkvsuWBYm6TzfQSh5DqhxOkjwAsHwEqbPxho8h8Fys
5ajPgjOZW9paQFeqRIOw9RZW4Vyr06mKsKHG3C8z6SKkEcCCY8XX52nJUtBwM72/sR2O0yj/d1H7
n0VhtDXFcqqZ4WCm27Jke1KbP1qOGvUtr96V5kk33kwoOr26jXNSSxGNi0edsy8ZpoaCnHjXGr2x
PefqQL7r6j9yufH1lYypCBFctKjUxql/AfqB8hVhrXVelMNceyDDa0HQSrznsym7sf1qezjsTXpX
VSG+3gqLxznmf25xtPXVld/5dhzF2wm7FFm/9nXo7mxMdC9QnnWQtdhnvdZoEG7t+2Pflv9GFnEX
J2LJwKLi+76PZEUxktaLtsHlYNuvof5yyU7mxM3ahYCfXCa7YdI6/mSWqBG5iHv78mzgGgCAxX+R
+VzPrTQtIdupc2yPSSZl5ktpbVluIjNZ0jRL+348wd01pT35TqoBpB5l72EobWqYviNlqasUy049
Bmy/+gU3rcueayKh/gfRi1PrH2XJIdjv55p3SIL3SkEtqtyYYdeOh+QKNXKupEJJEHx/BpM+UnFz
DZKtB57mghsegDXHS1y+tyqHq3LjdHgttuZBG6Krmk1pXFAwyrhXwjPD8XjgYaZoEiQIMhQPuu5G
8eLafmqhaRZ+ZYpFQPD9zi4BfrwDNs1bDadbL4ZN8VQBlbo1zLUHiPGS6Fc0kPmN8yoNJ7pJeGYY
tqf/CgeNsWuDJ4Oqvf96U0Z0NUC28JXjfUl40RijSZtNmiILWiF7UGtHyz6ETBLDwgpi1fAq9PHl
7Gav5JVHSSMC+UWVRlC4w+IY8yW0KszJmT577rEj38WjxBtEoMbYZX8Ogq7Mjm/jjCbj4Bn52Ui8
eEsokCdQ/YxdSSwgmJmScvpfjIV7FSJQbswe60ANc2hrJSJbjmYG2pFeC5q7sPlIyxt3de3pURek
A4gSC34jo6fny3kAX43ADiAlrypX/2Z/RUn95/u5Mg91OkYkHWGecB4bLaNGJpeZ3KHB7Ex0AU+J
t+qLkoDniM0ri8gru/3PA477JsTyyTCcWlFX44f3j4zOMzrPo5sHceUObvp8ZU2N6Z/Z83YGapXC
/60IeVQP/G88myZHTmjEyYZ4zl9mYdZI50zGZf4RKefvx0co3/eN42xJnGXux0fk3mjrHNdT/hlP
PPEv4/VZLasXuxseVedFcnfz3ePjfeccQtdx94EDy/bGGxx3JIsBSZGiHldZGTVznHgoolIDFExV
EN0J6yOT5pMZXL2iwBPnNsRNkIvSnqYxPOBpRPr5hY5TxP+MP5pCweBpRkaWaAsgDPajQCNVyUCZ
ZpMboKygs2wJJoEqDTF0qMl0AhEP5/fwKJRWN6EQVz4bG5MtUoi2zpMZuxJFUd6ZpK/ibTMEEJlO
xJQQhuJKunHb447s/277y0Cj7/PsD2dsFOnfRV4PeQBCcfRUUzUrOXvkEMk0E2mr5k+Hp7I6nVOB
BwPRTObsTF1EEGK7mBKAY8TlVOWcEdK7FqATcVCBChru/+eXhJxBJ31JVwftOuP+Cl8O8iHsi2Jb
T6xFjBhDtJrgNUj9po84qOEIfs7eLnUBlu9NdAL4b5mQ/EGZYgnQsglgpubGUnBlU4KMqVC2JV9G
BVIbJbX9iKx26inRNvvTaRTXVjk1a3NuVWutWjJTbh+XP3Ev3zMm34Ycp++ls995MtRjnsPMW8T3
0aHf5vf+0lvke40T4NZfVit/2ayCX/UeJ4Nm5a05w+T3KHeMD2sNPuQwPFWP2WN00FsX4e+hekwO
3bZ+K1bZKtwPH/lbsqUrc5XvvQWAJfFDuy3B972KzmcrftV72XPkrb+Rt8aTum33Ib/zNyGaKPe8
J5pVKQFO+1W/Mpf6UjsNuwgQxaI5pMvL6rJKl+mScH5xWcWbyyrc9CtU1dW7iaP8plt1K39T75tH
6U38Xb+S+fntHmxjfQ84chHs/QPnn3LFGU9fl2hz3Hplf9QraqjbYWuv0/d6FSyDJZ7R0TLiN/Ks
Xmnzlj8sD+3jZG1sqkU+73cwZjf6wlrpM3VtrrunyaJc+b/O2+x++PxBw1Z+Grbpe/zewMRdMso6
u8fBeDVZXJ66p/OWWoIp/uiQ3cuzyYJS2F5d66DIjsmeH/ZIAGavh5Tr0+YeZbt9tacLQsA2181e
/Do/DqtoKW0VfiVLkIZLyGd56xgbY2kstQ1VRdlJ1s1CWfK98ZudthG/knV3UpZ54CjLdB4dvRs6
jX/3VIX1R3g6sMvRAz1aGaSLrJTmUIIcupQzVmT6UYgoIPv97i9LPK2VW+HxuIOItej7iKM9zrzQ
yHPOoCwFZ3veDpgLpgssyf5TQxiQT0RMmSUCqvvzunKlHIZxJbgftLuyQTVsFHu1sYQ2ukKtbOAg
L1sfBYFXb+1C3JTCWp/L+WtKqqytnqwgowrBuyNpomkHlJFOpb2iQfQC46GO8K6/nCqE6oIMqU4G
tzVec3IMP1+u2IrGXz8XyvOi8USRxpsDHeOSMaQ6Lp9AV9C0T0iM3RIg/RuN8kS+jDF6IootNVmZ
qMnW9u8B7UHVFftwBd3qxknl84wwuhux8+P/hs7K4nD0PdIAApeZaSMn29jQDuQjOALW9xHwUCr7
dFlo64xsyIUFqD2DOKiMRaC/tvEwI9l2SfPFGawseYvSV9eheUReN039W45T/+7GFI6ZF7oKDUal
jvv9EieSV6uJ2edbegW86pW4kqRK1p1vBHlXnjkVYsOmwwx5I1LL78Oog94WIWWRLRkhrXQRe/Rb
Ei7GrTrDv182mX4OUdDNacf4p981KcuWY5ufPPSt4x2bg0RmdOJET1HvGvc3pqp4NN/fLuc0DQs9
srpMqDFDJ+ovve8X5+GYtW77MYX4+DiBLqjPEmlvW4sy3MnBFJtygN/RzIs25j6VN3HiSgcfKKJ6
H/rrBO+7+2aJfiOTnIw+mvYpL1ehtUDunShraWpIU+t3Wy0GYjVpWqOfblio7cf4cn9pphAbsWXT
u2WdLcNuXmqrZHLjgxzryPgSeV9Ij4S3CCXWcZX/XA9SlbSVtw/Td8Ns5tkZBGZ3kvwXCqxJ+KuQ
3/qqgc+4sshL2Vo7E5jW/KYV+lhbJy7EMqmxgr2iBA0q7vsUgqboZV10meyRfcfamn20fMxR4JDZ
Di3g/tOyhKEdKtPWXJb5seETU1sQp8H85/d+5Ynwyk0IApR8aTQcI9QmVttxWKemE19w7T0a/S60
qj3kUi/kOeAraicocI0TWcdQCvC15XdHPwwfb1yHCL6+z7/v1zEqqV1U3a8afu62aqHBslTO0cR0
z7oHNmbGV4zC8Waa4t/vmDGpnaIDsGyVJe37S1Bj1NeJVHv7nET95U46z+SApOp7OblxSlP//bo4
ggIJAOUkivtj4a3RnEtWxDzftw1icTNeSnCnTe+u8OXQUVD++73n+iaXkV1Q5gKJDZvtYMSraihn
+lnHpj57sABL15BRqQFRC7EOdSGw4zkkVlWl0lmdzI6CoJ3gvyofwTKfPTQDiguQ/sa7giz479v6
dj+jtyWbBcKjvM/3zR/v1X/D269RnF5xqF6UxrzoKHE4qjI1sLUhkE3EX2buDKT2SdA/JbLTvGOC
qNGq8KTMujvvPKMlvV2bfzQYshQXIP1OI/j7j0GHEEjagZI+pnv9rj8Er+mDsjSeJ5ozPMRT9ZeR
T/tfzNUJ+SVtWmhO9jcMHMjef9QHay8/qC8KKOItifBJ4wYEzQIO9KbfZdtmG+7J5m6tY/uR5SRw
XPPRew1UgG2ueme9FsncgKGuOK/WB5ec/Eka1wJIvwZCeyj32qxf2c7kpXuUZsNMWSdA/2ynfbIS
JzuES3+puPCsHdVpnWRh7dsl5YWttKZVhH9tYjv1ByU0A1C04UKaT1k8Jyv7HXKsfMhe+oP8YJ3S
D+MUftRrc4s4YtHMMRYFcdbMm3n/J3jUjiS6JnfdVs0d+yU7qEjm9xXmYpwiFsPM4jgAbmhDe+1c
KB8ctuK7hJPAXHNtZ3A34bTd1M+ouQig3ngqcs5/yQXOMxfninX/ohzZQJ+lvf5Ik136AQ66/Ujf
TLCPkzv1Jb7nBHPBk1hz0/t+2604fcxkheV7eqYt0LEW5ITX2epCZM8SP1NDJzlIM8PVl+pGmZV7
fd5v+0dv8RK5udNPQ+ceadM0mgPDd5rp62PqoiRBWeD2G7bA53idn8J1dlc1OzOal+Y8m+MxLT/S
VVD8ao9wm88SBiQYN3AQkWbqVJ6K/w8zfW7PzztYdysjdPvHdt+/65yE/GW4lN7Ke/La5vyyRdQ1
vUzluTy1neLQrOI9HSAPyaqZKovLi1YBulTc5NFa06a45Tk9eev6Pl2aYIYdY625Jo+1dH77M2Ab
/MqdTexwE9E8uoseCBKWSO455tl0Cj0pT+lSc/2Nvu3uzqc7aedvigOFVOlJnufcveJy8HCKZjkY
8+SXv7xM+fup5KZPzVaeIr1eXJa/Qehu4016rz1pb9WhtjEccatfZESe2jdl3cylRT3ruKHL53+Q
Ly7OXOEQmvMz6G5ep8duk82LXxZ07tppMJ1H7NbRMjPr9Fkcul2/6dHdKdMLmgpENzpFvKl1WVLl
bz/sP8w5nkn5BJXnLtqWKR0X+5JG0Qx3d1qJ0cqmz/FzfzBX2UuwevKnzRQTnJXK86xnlCO3/bya
nrmeZkvguiZ/Kp69Q5ulK0/Pp9/qXJjk1S4WmXt1itfLLF1mU77CaTYH8OUymR15Sj8TFPXnAgHC
arJPHqh87ayV9WjeU8q/49T61z9Wz7V7ebmsgrv0lL6qz83GOui/02X04PHa+sbpnv0jsJS7bm4D
TZ8iLLfOy9x38WRpfpfAsAlTQBC5+SnB1Zf6JtgfDEWPOjhxkVdxtb/tKzmV6E91CDfxvb5Md+qz
LTnqJpgbB+uQ/y3/ZoLPw6XWp/N5Nvwt+ZSpWv7O/8qOuixfJ7JLa5m5VJfNsvlt1i61UaihIZpN
ZFW1+AsNlfaO88fd+UCqJPrNH7Xa1GZpxFxhgh0MpXS3/x2hi0f7/psiSc6FnuyZdBe9gUnHm/I1
2yg25sSO91Bsyq0AJmuu9wJso+FdQqJsXPuNn3jhIVH83kfKTOa+4YpPHDrN0pP1Lu+TzfCSB1Pj
pX/L9sG+eoofz4/ngMonIO0sd0nIFSXAGSfaFXuGY8e7fGgv8r2EsbuTfVDYvXwkT/6CU8Raean2
BgJY2nNo9mFzwKdvj1PfJHArkOn4rLA//pEoRg1OgdCJcnnr2HTpBFMVfyb8ruFrdk5wcf4PZefZ
pKqateFfZBWS+UoOZu3kF6ojIAoogsqvfy963qrp1l1tTc3MmXP23qdJT1jPve6QtNZFNOPn1CBk
B597U/qMa6s4W+ym7AoCPaOjmegmFDXdbxfDx9ZSHG2MFM4+zWjeZnRdTfXoEcaUVKYIgSCzDpj2
dy4Jxd0k2bn4stMvOVGTiTZW6EOYbFhTqRYoVso4QK7n7xAxPeUfRcl6i2l1/4vQDfZP+5lYkgRt
agiOWWgfxShfskvtl+fX7mvzqo7EoJt0E3y2DFrGsYmQgUCSLXsBSuiVUNkVqmfB7PAhKEz9Q9xZ
muZIuddzZZg2sGWP/Gw0cua2z44y1RGM5jgoZgMHC/l4BGR4FEySOwm9tOKnXdB6rPskfRUDtlqz
mAyJJioswT2x/HzpWf8dNt6AfZrkoq+UFAGzYY4xHUFbXwePMm+IwCizDpIHkBu+Fggoc0UKN08x
iq/ZZlo59Sjzhk/5WLF0X3+CEx3tIF34fA/gkY2fjLS345P+wrSQIuYAtLx115qb5+bhbIHRgOKA
M73WvDiY3YvhosZRGHr29LCog2JZTXfOzun8YyQEaoC3POSSVfapr1TA732Yh3qwtw2r/tw/IBU7
v9Wf5brGiX+RjOKVQQQx85YIYqYILllHU2wd40I73mxLUkdsYWCWn4z6+kF/Ob7JM3BdJJTnKJ1g
no+RVCDNh5pdsGtlhMQ43fdYucgWr47Rw1jeRMkHjVEDDJpF6+sypN1vWpcDElirb5iWZrPUnw57
c7uuxjXCpdXwS10mAXwBOOO7F+WrHfOtYTt8f4z9CkgnY4UmfmmWB2TtRP1LDA9PcF6gOPGIjILj
m8pCEEF/S2QocXRuzSORo8/JSJrzg2nG40/FscIcht2j8njhPuj86rBV8AEkxd40VBPOxaW1en/+
oQnpu37TK4zXzFNt5bp5OkJEsbLCTOxkunsqxt0X6UD2TIraaBeolSl9Xzo9mmpwvozhKOWrDqd4
GfW8uZNsBm5a2JvCxuifCyWSeV4PiR9j+sDyouporIMQ6BDma7clDS31VAHqhamS4kLCTWFq0L+/
SjCGqHsodywGlkL/qDJPrZfwInI7xrzwYB0bU0BTSGtivX2WXi5vzRu0Iq0yd0/CYvOQwtysbN0t
xrrbjtFO5c7X4fOyrJfyG+Fa69NUeuQ8Bi3FlCULAloSm3qLdeSFOctH4YbgHCyrMUuKT9y9dDKV
l+aNZiDcMWFjqWuY4MnB7d6V56o1y2UdGUt1rD3HmGHXYLpnV4gu0SY4zrIFDLr2ufxSRsm89fWR
p0xKj5PvMNixUH7EDmklIm91AJpv48Gw+RZuCpkL/5FvwX/7YYKofLohRtykEt4E0nshkq2F0b95
MMziHXYJ1bS+Ib7LhLV6YT/JnZSkOGDKs9ldSN6x4GjEuXWsTSDa/c6iVXuKzWKdp2b5pkIvPNqH
jbPVHOEO8qDdohx0AxVJ1TRy5+Xhdbf9Iu3P7SEtmwmlmyvrlhzuJoNpr+hYXbg5FmKie2H/mPpL
8bZ15QflLYWKL7zodtOYWGna59CYQ3DxvcpnCRoLU0hfmM7XQfdA/TSBlBNtHgYf8qKyj+9HVx6f
TPkNGwj3dRNKJoHDmHpYQhQ7HxwXlhtLMAee9CWYuVtHMAxMCuUnhKRacOccdXP+BG+RVHJcdQ0C
L5biv8+f+lY45cW+d/bd2ZTyKdETsaPjMzawVdwypVc9t48dmlmrMiaDzpMpEiqize40Rq69/PGf
5T402vSqKir0sfov9KOHKBfFIdeLYzrRTztnD8dD4zi0UYtQ7kLj8t6dYv8yCDLELmy3uaPplRvr
3bzafQ4ZhCdtAY6xQVVyiEWnaFT/q+zeU5UOhJYFWh/dIj50WTupj2fn7zeo3JxDf9/5tW1RaXRC
kalNM5HHjbODVOQUM93Dfh30hmBTfS29Q7Tbv8ZfELCmx0gMkGAvszE8+grfH3JQrGOUzGO79HaY
elrp2xnLgI8iGq6HXr46MrOd3fTS2USouSBE4+1z45edrc3UiXrnYa69FL4/A2RuuP8IxbAtvAJY
tXh7FPb73RlNQk39rpjPuZWM399lk0MtHsikldzBw27xdJyHDT48vGrEWUPtqnegnEpMMU7leRU1
OGLkk/XQXgUr+WXhmbPJy2szC1O0HvcuO4R0cg0g9BeWQWhR7iIvla8AhLxImRMkrKxogc2ThyOr
Vl+809/CTmBSPuKiO9XHaUBXI0wDfS6G9WO1Svw2OC5rrx7XY1J+XCWqpsV0+LSZUkYs5ECbCEHl
X2YoUwN5pgfJejuVnoZ+OZfs07gM5c99aHDqUfximYRxgPVLFPuDuRIOvFPQ0WOqPOxrnwjOmVLM
Xnyh79iEW9pSA0/ztJBukm4Zk2Lat8Z6UdB2uR930cHfj0q3Gqeh6G9D2d9EZw9quqO6/Tq0d3X/
6LUeDkMh/a3wHB6inke5jGfnyFgcfJUbVxaZJ0umNlEDOfjU7SO3BqXZ64+m7SidcWi7mOwmq/QF
KaE/mOrzeCzPIQnK4WZW8R5pAIaHwHCNKOdkm/kKO72fRHnUTjNOxMeg4vDajgACYm8zi/nJcYDv
6yRdbBZ9By5+7jtftMbCzmkfNU8OIOr5ZbhzDnyaatp4SqREu7nk12tcHbxhZLwRgsB/ylDyBQIs
vcyXHeGxmNUL3jclo8dxJiotUrCieqxE3UgMi9Hj3oEjFmijfaQEShB/XryDO4jisThOR7jDBPto
H+2iiyevm7AOjZEyk2aD/ogpjuWxtJTHw+n3b/hwJz2a25M8GIxpsozoMtpVKEeDMJulk83EeASK
5v8HY3maBS0vvn5W5so8nchTdVqOhuEO7ZYyUxfwDbkheayO9XX+qPBy+zutcDWh4jLV+e5xx6/i
IMU/EWk+GSyNaTbJJ8gEYaG9Ek3zyi+8atNqJIflY/JqLLPXaoRLB4k6xjJdcUgORL6YNs0eB76x
lKZpUI3SQPai7JFGAn9YeYe2Bzj0nr3uHqtRPD59Za/JJA26dzixl7B7J+JlmkyMpRBuvieGOiYK
k7qCWE3K9aAYcftjaSrM09EpPIVEzPmbEW5Xy4O7GV28IZjXKex/iMCcUsdQAEfx58AVJiVFiTi5
hPp4O+q/QX+PTdhNKaN2Efk2EcDVfDjlxv3hsg6r5+xruEyDNJD4tQt5RuPz1soft6BHu8fma/jO
bsa2ig1DeHbV+WBJ6tmov3Pwo0dwL/6eGk6b0qvT+Z0CjizN/4yfE68v4f5rw7ZhFryC8zM7kT7m
n7CLUZbxmjukjn3ef/Gn2+dL2OP3Ib+UPbJxj9Q5UX8Xjk2d7OByfSGXEAUncMq+4mO1ogmr/PSI
pLiwm8cq2EurfLJ/vejW5UsOBWopT6So7/8YB0DnQGnP4dvunkhoY4eoMTCZDRBJztNlRhUGDm4W
TzjaIivVYWEPAqKDcGuppKBMfEIqu+8YwotrPOxru9R8WnUO7iSJx7+D+1xbhJlh4ifi7tnhyfLd
+FUeJNW0WnBSDPDx3W2snYKvq5kvD5+npbE1XwR3CJVgeng9dCv4mdVEN19aB2t1lBAcTfKg64nF
rrocsqGNqKSrE05eFqZnxgNc0L61kYw2jyd7GznSE5hCOuxhhAQdE24tGxP+rYAE2W8CCetlyG2c
Ya0Np/zhVzPSwuqVo0OojY017mqBxCU2fumWrk61VUxg+yQzfXp61pfyFCIef1CfatEuLFzJ53ya
hYj55qAeD+eoHJfjYqlESXQILoBxPQ8CyoKkOK62s6aDzs4/N0G8Jn9gu4I+biru4aP/az3he06y
Hl59rQE1gaV2wFUj0RIcdmbwTX6XGqbH60D0SYAuzdrZsXjK1nr3qoeiVa1cTOF8/u01sauiBTLJ
k08E59Ba8EszEzdMBSSyWw1M4501IDiKthiWBLOZYCZcej+YiECZ2KGN34TPVWcO+dOFmTkGdY4n
PW3cxNnKfu4ZkxZDMnP7VmmmQq9UtADoy627r4Mnw1MP1LBeM6pZKN5PLgdDDrnPZ5SHr5J1djhk
7KyXlw5MzSxH8G5D8BQgBrex20dOcoJkXdw8iIHCrNZRoILzuySH7Sx0eJotuqI70UL4Ebbe2wle
7ONrjMOsAxRUI00wDU9iRC6IlyGPVjW91hIOAfmDqi3S02O1w4/WkZ9JnNAilLGmFZv57KVzSGCc
ca8ai6TZEhP8BRPeit/L4GRf3C1DZBgevqrHlgeAQtHsrPb1FGQzWBZA1AEL8xygYMLYmexWu9lm
0Yy2UDUOjyzJHiXnOBmVz4nXhvp0GP5nKMW+GEgTLD18OlWjciQ869PBfLOoJpJq6m45u4wGbOL5
SgqrSeHIPidatvTUPwVD5xRIDnKbZc/MKKf9Ft3TSfgzc/5+Tm8prMbZNHbmTWSM+gWv9Pe+NDOC
zQOagHhSR3VU+vJECYRFxUAJhcll3oTCfMAuJSx2Ub9nYSoJJ2TgVQ+xM3i5+EibWvanIqQp7yE3
CneuHOGSz9+dvf00t3O3nBKm+nT0Dl5/Z9UciKW/KTa1NYBY6eJKR/GwgctSB3RVJttF9gESk3xs
J84+kJ/ThfqshJtFhsOWdRpVkwHfWuJy+N+NT0/abPsQNX48kWbpw3zzoL2kY47A6adELu0ifZAX
Nb/NE6bjJlJAauk9DFbyzpRmPO+T9iK91E+DjybajrVg/1RH8URfnPzhnWPQLUWz55xCzeSvlL/S
NVlsdyYcV41pw3Ws9Kake5Lxlovr6sx7as/WGW1GtycjsnuHTJxtBJ8oPuSlDf4q2AW/bYEaO2xL
v/4+W+CEe1ujIq3Eb4T6GLaYcXU8yzWjPDTSpp3Ia3VOorh18QaIU8m8+tgttxbmwTY7T0IE57wB
ZHtQH3LZFccDv32RPWQpL9lTHVsD8EPVL7z6Tfqudc5Du5uiNJKmGJ2yvqC7fzcSW10L8/yxcb45
XxtKNOW5He3olOzX+3kzbx4ExExvxiL3hnbmn119HX9Ky/wxWewmkMVoOql9K80+2BRPtDK0qLPP
7vFdW37JbziZsf/HztZDPsLMNommD7YeSG0xjvH8TCYd2/Teqf3aFzwsyIhnY9ygyUpDjaaUNADW
rJ/2/mne0txIzSaUptuA1pqXvAlWOUkpLfNFFhU2EHri4JV8MTFyniUT1duu8JJ0jffLI3INm1U6
bB4zOGV0j7BEo3zc4shmZWviPImC9AtfXW2j3NuNtYmOE2oWFE+Yr9nbaWonXu1Kc2lh0BbITGJY
x+zYYB6J04Xl6ByqI2XeOuoyD+R3wd2PBuOzk/rbV1aY0kxE8+Jms7MlfCSfB79lr7zwQ0b1qLHF
FVYY34vv0O4tsp6rV7zRRgbV+HCRjGN3N459bbyNwMImyaj15eVgvR+x0ZkClT+aO3s/ZWl1AOlg
u1DGA9OaM8MajOnTolVwdyP5WXg2vIud2ZL5cGxcOKJEfR380+zwpHDTyhjEc2tudGuWA2RTAL2y
Vrqp/S4vT7ayHjw0Ls0Zx2nNT+pXG620uwsGa+FZfO7wGuPficBorYd6dX7U3WYWs0Fk5mFSvjTE
2NBrdFJTegRqiIyXS6TZG4Yww5hv7XR0CAlLtzRaglSTnmHLHIISu7rDnPlm4Pxq8/dz/cec6hvl
P6CG+LCL68sRYygCxqARE5QcHplBaWomiIgb5wjYJnFkR8HVSK9/z+h/XlwUsH/UoH6w0FzxduS4
2ab6gdNubkZC2Nr5xDBzkn/fN2cbaPDOunbLlOZZf17u6jx/Sjl1I/DIRlW20Iats+/t6muRijSx
84HX0Ixi2ZJIDi9fM1m7d7a/YaL3lx+K2HAh3FY43P9+1bp+OGvFlqdtFtNDbK7fXNP0HAcE+cUq
HGtZWIM7X1fsv9711xWJ/RIQtqKf0a8uaSgDpW6MliQPkiBrLzUeLuW3qz0+eMVBdI6UKL14XKGe
SWrdJP76TCaZyNH2kOm2Fn8RUmSe6e9mpsHhoPd1uTMGbhEjOMm9oAL7IRGzwyusK9OHnagP5MGk
RIRJUufZasHKi0sknlaiGhCTRjPqqeiQBlBGlP7fl79F/HB6Aw6BzQUrGsey398kzzoYKXvYNsZm
67TNrI2XJ40E2cSE233nUf99LcIwcXMQh/q1yXYhbLYHbmYwOQJlb9+httTnSDqPD5vZ3w/1z3nV
W7awdUsGFtb9RvpjUgulWBnHsr+SOGLvRkFSN9Oj8LkBLj/K08bAkefknLQtNvOrv6/dv7DrEQfl
VYPRrSKovlbHbZpTfchFPqcON5risowSOYzb1QCwG1LM9o4K/1/vFFtDYp4ImkMnc/WkUo219KDZ
liOcjRHONQXeFo3HPdxXFtxSxGSRcSJICrkuPa/3avkod+0ZaZ0ObEnbSpJme6yS9wntwe6taGnM
Hmf5QLWS7KEPjNbbZVG+nRjKh31DyuAdyo/YP9jVe+6DA5kwhC0xs6+WTiXfCBt516TTYvvQyanZ
aWGnIKtoYXevofxayYl4yMKXcbrcP7VleIbfs4+n2YDmaGIJp8+84LRsDGyQ2Twnz5I4e1KX3b+H
Q/9Orm6Tl9WXkRj8ypgl/B6JiZQc9kdFq6cZbG5C47/pdF9YWv19me/S7+o6OmIPEgZwGUeT2C+E
P0b8oK6qvNxqwipyXbdarlJ75bq2nT9Fy3S+jOZ+GUXR+Hk6Xm3t1TlKTJqVeyuhJRvMkHAvAnp3
IIcrV3One2sFYPGU2l6gWbORbI5mhQ/ca9GfMZf+12Y8L6zMXg4/l7R7l+eH5RIc2kr5n35PTvRd
a18/GN9Zph/BLql/Cxp+PFiZK4P6JAoCxj9ne+0eMLsGxuN8uxvnHvScKeGyjjNRLP+Y2+FhHi77
dNePx7/fb4/+/roLrMclnO96+yoGnXRVeQtCfqkbIqEmRTVuu0cD3g6lf3OOsBkRcHn4+2q3wPt3
cI/AjO7dDuHE/f6aen6WBtX+mPZZQXu8cl/39PVieI8qrA+2Mrwrz5pp5M9ZtQ221Id7+vMlslO8
wv++le+B8+vJQf6JtO2pggxiQjp+38pmOKhOqdFsJ9vU6T4wO8RpbOcST48dUnWARG0NM1fS3ZNs
gzppaGG/aDGrsC8geKgmo76UkDzC2fCHjV3pZK7ZOxqUkgN1lEjZ+wlUN1Ouv2OdLsLQINkPJuXv
O96mUqZrLQCbspQ4HRnQRNcDBMK7BFfInHByvAukKTuRdekiYQMlq1uRo+0l90JdpJvFmTvh48ks
z2xFkNR/3wmG+ef61NI/6XV+SpSZ057LdSoc1zVnR/NJmoNqOIAhE38TfhWW7+sR82uejh83d4bU
zQDGPKk3iWTZNgxqzatbkSojabVTlU5z+plbX0g+d91skPvsf8XdwMV/XaznlTJn2ZfU66ICSqnR
ZHJVjrAZPpWO3G3to0KGzZr4+ayNoXQd/ZblGBuEgaKYJ113DcksWsFUZpe8cgb6vULwVqTH8/+4
pWvdk5jv99Lhgi04BjlHwVaiS0KTI4d8SWwTjLOzMFfAPqHToLtKIJWIm8Hokhgc0pysnTXHe5qV
O+/oOlPPaIxmU+VdOtpxZL1I/pb2n7SHzgJZKQWTa+8MgO+zxNVE/vkGvhtgPxbS5Nxd9sOkLicH
Y3weBOV5LTQIhBtY1id4h5C8G/nk9J5eDa5RRc3UxG5aS2Wza8LeNwUP7sHwIdN1Rz1m4elcWOV2
5+uNFKa4aBuzo3oOTjlM1XbdQqG4tGdzp+zpEnVeciQuT6GHrN15qtuaBMWDhOqT4rlP17jutyZD
Ld8YsQTSvpuwMFbfjvZ7tn990y2pPmzDQXyZFeMB7uOZbMe7eSJgxtXdNaftC47f75fGuUAZj1QZ
pYfSLwY/3q+8Sy/HNB5ko003y/Owukya81pp8RPqPIw7jkZtZRzyw211IMPia6vYwvDO27gFrnDf
gslPxdsrJkjq+H0PzVHYXVLldFrtHRnCKyYhrmHBvTMTR3NoO5gnU3cKy3q4mPcWmGu/QpLmfl/7
as9K2zTXD9sBnVt3LI3Wa+PZhac4e8udVWx7Xq85dh52DUf+h9z1/Xu5LrdrbX95bKSJlGbducHs
FBJJSIDejfDWp8hih+zqBVwo5Z6T9HWYy/8/6H+vdLWUGnHDOG7TywpYS4SGbMoetpSevZ7WZtBF
gReTXjN6cXBjmQwd3Al9++89+fYc//2q/3sHV7WvUAmylKs8KzFdGAqFNQhuQ+MPvt2OGKsxZ3mV
7EOxgv68wxr2Tu19K9G4un6/A/8Y6sfyLBmHeHtC4k13Y5Q5G7eipNTtd+z3TQRf8ErvPPO/hrbY
n1P7UEmk3tffV1XKLQkph9OqdYduAj1v6JPp91REnQf3DfAApzuPKt7mr5Pm3sT6x+RG8NTnwgPU
6LBSfj+xEg+PhhIb59UgGhPonVqU0cVyZXr1BgjDOnsh3KvCmuvW/O9vfUuFUVWUQf1jc2VQjKtv
HV9ORnJpeO7nkwPn3hpLMOVLyNg7y3CLJZRcTIMc9SUe1fYLSdF+bg9xMwuT6REe2d83c6uz/L4Z
Vtx+ycVN4wotwA9zU0kbbkaBUfkG6ok62gbuBLm7c6Xr6Ix+lkkItoFtULNTfV8tZfVwQPh2Xp5W
nMo8yPQoKxEDFLbyhh3RaUFry2jNinYptpQWMfYm5QTM4HBPEobF0W8338/bZQqb6uifHg3akX5O
I0GwEwjV0/1nOT48JV4CXBm7IquSvbFzZ+DIH3GASNV8Ep/VJXWLvCrpZc2TVTIjtFLzHmBq0aem
efwFJn0e8k97v4kEf1lPe5bvq5iZ9J4uTiaSlmcOIYrOL5WJUK7Z2Mbk/Jb1iDEq5INTRdA9NWfo
DXtnZa+g4XxxMIxzYvfgYF3ED/Javxxn815x4CNhk4ODc9jZozJIHzcX80z3C+uwl3Jo6Y4WnF96
cvseT+gllMATyDm9oHlsFePDZzXW7BRVtsqf2w8tWomj+uvAXDFeOMLt99hX4Qdl55V9gtbvq2/i
E05moOy0euFOQ3jUYaI/wM/d81P3DlwIePLpR8p0vPCMlZm/nTWnZgUi3PrO3P/HJs9Y6I3AYYXp
nL+u5kC3G+CzeFGUCDoYzDgUONIjdWWFVqUxABjUcSFuLTmNikNmC/V8dwLNa1WLeEz5vPh7ZIoS
U/1qn/95M9+L84/Fb1fQNKc3c14d3Egzn92x6Gj+1GMZGMydSeqHln9HrPUdBHdzSQ3NJQgCKKZx
daKpdDmP44RpJ8wFmsVKZJgEW71jN0fWiPWW2sJMBS0+MkCq6BhxvA8NuOR5MDJez4p5cDg80riA
uc5QpB1g6e6R5gs8OLv2mRmvjRVPkjdoE96ll0pMYwsVhfn8uBkb/t+v759LCCAFmLtKxJN2vY6j
562bqtyp0YlOSOp1inOp3O1xqSV7CqInMR7j5FZSN965br8rX79DPIsNjiRcVtCuyrM8Pp0wn84w
LYNIOkzTKGur4NANnrRkrVSdy545zFXTyGRvH0vmAW9Wqc5hU58e/r6T7xX75k6Q0CIa70W03xTC
HwPomO/Vk94xgMBjqJRgkE7Vkq7KwpMmysH6/Fzl609zNHoRR8vU3FJ4m/h74fMbba3hLHuKIvw8
TT/y75ld3x5JsETvc5tVgreJpLoaZqlmtGfpqCvRMB6T3jug8VrKXwM46NP0XhV1i9+xvve1skjZ
RvLH9ffQTpLQ7Y963/oQ5sRJBheLrhzUcoQG5hitDcBU5Yyy4Ollkwd98+rvz/CvggIHHq3PXew3
9e+N98dnOJ/0vTLUjsepTAf9cHk61KuSXnaZfmDo3m5tHYJPb0C4R3y3rb/i7EFOEMcSzldAe+5k
SzUqe4/4oyzuzJFv06HrEUJSIN5YOJgqeJb8rjb2x3MTt3veTfTck728InA5SZjr2FujpKCwX7/R
O1nEK7aVxWU28pwHi/uyZ01lYkFPoV2ZJDVuvbnVes7LZsIvTkcvr6E1VxexNR8EBCvWmnlnnboF
XvTe5QqvIRoJkCj7KfjzjR7V5nw41FrUp6ucBatI5wZij7shxd8/6Pf70VGAAqaKgkQa4XXbLD8X
1a7QcjUaYKmBRAiHffxlzctm4Cnnhagzm+OAyyabZQ+KYb1DQ+t/Hj46Bz2QMRTKOKJ/H4d+PCzm
b/FhsNP6WTzuNXKqFQQjmqE6huQP/r0qsP/i108M/ib3xmw9BHlVDVVqnp7UjBFxcHdmpCyfAZRW
QZCYufXZWk/iO+5RpMXpd8qwf8xSnvLHda/qXuwVNp2xGdKy693evwM6pyvTFIOR9+RYzsT3m3uj
6BvRvX1WnR4Kbm23u31T7YYUvFyTDCL98a0MIUy9dWbrL87m7DIDq964i09A34HnhMs5R9oFlidO
5Fv1dImm5yt3K+uLwX8HAxb/Nb6BY0XgMwxzgdF+j299K4vxCXsrPjlJfcpTNQ02drDQHNMR7QeW
6jkkG3drfUX3Pv9tzcFn+HHlq5X5UlfH1kh5JY/j6AxFYAIrE/sad+p6JtVg/H6xy5gp/z+ns7IX
YOJCSwHkVwc6vFak19Kp7JLu0D+ziILVDYLFbGQ2Acda414U7D/OOlxMw/KBI7yG+qB/DT/m1GBn
VJ0icbGxve4CVH+p+VbuzB0K1gAprum85B9DB0qZ+xC/LeEJDOz5vVrzun8ningsYmctKwr/Y/xd
30Pfkb+wO+fmeMyCKzhE0vLMk2YV3mtu3OD81xe7GlHb8/7SqDkXq4g1EEl/zK2ZZzqTxPI//l6v
+p/0c1J9X0lS+gAOSUNScXVyS3S10WNDUzhzLI+DMVHKfRTd/vFwuTdWr6uI7yvx5oC8FYj016IB
43KqDm3Lwogwz94RZvAWLA7RIujnCv2kkfnyoLuWNf+KtHs13r++HScEtffyEzV6J7+/3fY4rDAY
/l6ToyIYT2veaOB55osRWqJ550GV64oSe0z69hzLNeaGRM30+2r1IJcOyomrsSKPIcIH42g7en7O
FuvaWjBidZvteda8jKDzTNgTUgrr0AqdlyePz9xGn8ee/RAiwuPweDQ/aFm+/f3Rb+gP/S32lbYi
4vqlEj7++xZbqVS3h/6FwC8ZF8HZrl872/XO1lNBn8Zh2aJMuDeDrpfJ/qL4NuIiMgT6v0HiVH1L
a6a8gFhAqnJQQu943g7MMcrch5Od24Wn3Lmm2O9/v4c3YhGKAUAJ4CH5+kHrc9kKW72nlnCISS3j
4r51yC6wd/g4W7vnemB2kxF6Rv8yIsgDzZxv3OEc3JwLeWwFa0cDA8Legud6d9jJbSGl+uC0UsP4
a78QreMMG/rMWZgzxytU8+ilpuojIRwdMOI63QVAbwDY7xv4FrAYcm/pcTUe8YTJxbLiBlBfQwt+
VgLYe7gB+PiyW6AbYQsdLLHOD6YekGvrICQ3j0BXg5k+Ee8ouG6s7f5zM3RMaXsx9K7R8MOhbM8n
Gggr+JMjrNpMz/BQI7M7/j3Eb6ge/YX6zrAmYWqlQqH5PcS7dmt0l05JV4KXLNoAy4NJN39JZiI0
1dOdAvdf80mRDXZDalxkadddtH1ZFsrpwlPhHNBbXAxHp3E+N9xycl4tYDRzfJjJo030UFhIm1X3
Yt5Zxv/9uD/u4OpoUOMnWFXx9+PKoWR3kfgSuyVkXBzWoQTfebnXjK3vl0sMiT4kOBOX3qv9aYD/
arZt5XQFkBKeR4AIQYkkZ2en9yDlfyymCg7qQxViCVFLwtW2W7QXYZtB9Yg2IoVUjR/rBZMFvQd3
OJTv5hzPS6HyGvFRlA7OpvrK+iq/vjOabrD9/oHJu6eFwtrOFLq6De1wyBtdOokUWpnvrnoq6Fs3
cgFPyBpKF9bkwRfedq4PSjK/M7hud2gKLMyJmbsMaBgNvweyLB8FQ98dtegihiBaw3pSDcccYoT6
jj3fDZzGQ2LzBLSq94QeQ+sX059lllYf00JmDEEf7tm1Yz3MUICB9Dno1BAm7QLRB1z6ezD9a/L8
uuzVTB2cKnmY17nUn5gqd1V6gVn4o84qTOuBgsefI0a4g7X8axkij4bpimkZ7bnrai7Lz802q1Ss
acI3KJ3dHLm+q09Sbxj8/XRQCm+3INr91MoaGxGz5Wr5zWSpVjdqc5ySW74Jmqga4T1bn61t65aE
JRPxYHbvjaexJItbX0UxBbU5HBqBcUL3pjmlgbWFtylWRtRWfo6bEJSciobScePWD8M3ZDPOQpgp
GAV8yctzWFqpDcANQ7+/pNktxOXAy7yEZh+e857xFb91e/cSpDih4AQL/1H0Drp9WNe4Uwj+Brpt
7LzjerkUfMqPauDL8sMJArIx8DXMCz4ui/riV2hwHGj4aWMntVX7xgcZ8x+djr1Sb/6ZO+XAyqap
ZrX8AZ32wxFHA9lOUcHNL1GbWPiv/P2mb8z9iYWHU9G7T4MI43B7NVF2WlntY2JsOZM+7sxTiB5n
3TsNLdwAyNxsaXcO+4Ox+EF5lfqTzrJCOr7+gaKz8Pzl0VqGvdNybD3+fWc3JIPvOyNpmPGGdta4
3ovESkt2lXrIaL8SB23hdGVLEbRx6+S2jgR5aofG4qPhzPz3hW9Opv+5MJoALKwhk16vHUe9lLbw
MUTggWebCtRtg8BNzIDRNkIm6qC52Zihf3/R+kfVA87DaqkZOmkAN7CqnmwGmlQyqe215ruB9wlV
DKbYwVr6dmyh7rp3ZrohJPXPytqFAaHMvnQTlLbbJmgwWN1WkT1eT9vllnfcmWffg9zuPY3M1ukB
mIsJDWwDOFBYG+9/X6ohdvacS13E/J8PfbWASk2hx1UD0IXZgVhNOmV8ZnpnR4wk7xVSt5Ut9awg
o0vGkJ+m2NXRv5Xrk56Sk9rj5Qf9OD4j7GuG3vmEHRCbw/Ap1U/zM1TGwb2Iie/d/VdRjTMhTo/I
TVg8Rey1fz9mt1UH9Vk6SKtuykR7BgGw1utgCwbgvSMLwFUMDRcf++v+G74dV7+vLV9NcgOLeXTa
XLs/hrvrHur6hOk3AnWyll9+dBfpunnPXFD+P87OazluZOvST4QIeKBuC4Xyhk50NwhKLcJ7j6ef
D+wT/yHBGuKf0YW6Q+pmAonMbddeC4lRmYIHwLspakyNY3dB2YmDHC+ZxRyn93jR3RJVw/Dh5Rxt
5zq79K6+eQyoQQGnA1cDEU8V/Ov+Br1TKBkB0aE2KMfCZVM1O82/j41bKm7LvP3HyW4GyPSKwt9k
GjwY8lOi/u29XVkYZ7BcSyXZSe7BoRDihYtl329MuV+neWMLTbO8BdwUJS9u+CQOvxWX32Hg6G7M
MLQC6VAahKtyu8wjJjwG8TFenCGmh+jOiiHgECRQvdH9oEGIb2XeSxT8guA7Cu7a9uQOt514jrud
Y/4SqrNXn3MG/wLlGKsbGTl76uR06SIEQbThr9QdHPHFqY5DeZv3AOvpT0kh9GwOWjklkHaN0Z/e
W4udAveaov3tYDNGiDeH3KSJHtqeeb941zYtHdQKvpaT/6qmd4tes1XZs4LkkFHf7RD0I+O0Dde7
jzsqlXG5LFrjAgeZhEpmkTAldVcI0UpoEGEIoXDSmFOlVfjC584cW+7WdRPZfggvUNet0XvaSynM
OQMsPW6wNoBBDZ1/8mX56MrbPn4qFMQZY5iY21XhyodYKGjDaojJdMUqyQY7bJsbgUfvUjsQGNpz
tLU7QP+rAoQ2mQePlH2hvphI8IpKuYwaSGe6elm1vh2L3cYI/xjx24yHuHLWxh4HgS1AAgDCk5hP
0vOygUG3vAwMKqFvnFlCvmuidfPcQjLlWdB9pfUDOtkKzCoRnbhlXFt6YUOHtaebrJprObPbOVTH
B272i4kh/Pz8WJMrIAVS6DKioTzUuHEypmIpYmO6XRwvfwNCvtttlNPySBMB0uQ1tAeLx3s6Havt
jOf+1gzCqXx5jjE9+RQS56FadSkKhuPtN5anlbB8oMHyZzOOqO7v58r5+phGfHttigUGvoMS2bda
gewYkbLI6D11F3lxLoKjW/0u9DskgmsS85CzsPb0k+evHX+jS+seMV/QBuFabdZq/NwPdx4qe9nZ
qQoLTwSXDtzn5U1avhXZYql0oG+ZQPb1Jyl6NuNjEsPblaWWEyANlTFYlL40sIA5IixHxiHIH9Xu
SdX/lP2TazK5573pOpwi62rYB+mxNVdxjdk4pQXck+q9CX3g7Sh9p1f3hbsv6xuhfihlroN/EOqZ
DPRbA+Ljw3zaqYn7GxHvScd81sOqtR6VyGKSkPbXab25ewphrFofX/yHF4p7c+t+cwfjgfi07sT3
yW0RSp5LPhqFDiE8YD2G/6Da42suoTTP2vdGAvI+oG/ov9w1PVQYaUYAf5aNcIVKVs4UdWfcVEAq
ZeN25jJ/T5Z5OEorCCkDxSEG/npaQzWT1EHitB5GjJ20fNgF93d3dxvfOr5pFk0Z565dPs4W2ca9
/nZqPy07SeAURyzkuuBb9Bt85PB8SpkVpQmBm9xQZT0ubrNHhv8BQGxXcxd07pUnhqJQCzd2Y16Z
eGAN0eZDvLm7+5Mc6HWef+1Jxw8dr/zzPn/Duckj4Ao0JbVkpsewnl/3GfrjxhcbrFP6CJVPfm5u
pFXJFGgwWO4NIy7Qk27ap3imEPBRrPyyz+OyQEjQM5SpaWmj9fhkjLQhlI3OGJQHg4ohHDjRS/93
cSphBhkdyK2+TmdW/F46BLCK+joFBkAmLDw57Rz0yKfHNKbm2p+OXgQMsNYF2QcI5nZ3f46M8MMS
eJaX+3vGmkG5zez092v+9QGMSbjnen4NxtdVHso91YHfpbWLrTv9QdxtjqQv1n61fT/g6edAo98z
Niq1MKcjz0SZQKX483Wr26xZhLrCFx4P86uxDg/LnW9tLDt/8ZaUJH4+UNdek2E/hpVgiSJ7mJIM
tb7TeAJRHwnigQXN/evvh+zycCdY9LagRtB+4WxWc6t+qyzxkrRixpr0iNtTJudJLLqUuRpWVZYx
/tUd7NOludlddndLNtg+MuFqO0sI16zhxFvPNQS+x7mE1gBduEGEu6OK2ddNDuJUrVKT9R8Pr9oz
fBH7cnnJX9ENr36PKerNEdhoujxD7eTTkDjry2NEXnFmlGd5u81Wq5Nze1ptrfzCF9ke5s7et9AI
bn76BsjY8pCgpidnoMub3o+68fGeoS3cj0bttC6th91G5avUSILQWj/MXbnRWH695KxKQVMkkWR8
bdqxaCIkOEsJwhdM6eqyJluPrd3mZvN0tpBlOjzO1Qi+Aa+YMkb7hhGqUSmBmz55TVkMWkqnH6EW
JCRUCBZreMbuoXCUD95c1joajMnbAdukkMkkDoNv015EZyqVKjktBmX9WkKai+wULoLuwx7ige0c
QO6KxSRBpSMPeT06Osq0JFR3vsvwn1NdGuG2VU5CilYqSB3HNVdD9J5pIEbz2yrZM9vhyaId8ec/
3+zvhWPajp+fYOIqpDKM+z7sFZovACWY8nm99GdOOF3r3V+m6DZHiHKstwT4u7VlwGfujo9fb7Lh
tPeY4QWMMl60ydftHN1MdY0NX60wZL19Ofmsvd78VVcggCy4/JZboFz/zBzj0XR8W1YnhqXkxXT3
FMvWp2W3EGIqkOpGWRnQpgS/ft7Y75H5aJzHjp5JtU+jEsETfHKGYkF2pRS8GHJi/0Y767FJDuYJ
GsXt9p+Zjfyop0zfCGegUMEbwQ9TXFrZGFpQBFiDA/QXy8Nz4Nm1LVom0zlrHMTld3b/YL7cpQ2s
BwMDd7s/sBc/nZnhqlL712Dv9+F6T5P3zJ5vre376vaxtLnNoLEOEK4fnpvV4Rnw3uheZrbqyqUb
/dj/PPpkq3IhqKnmjBxSS0MijSmO6fKyW++Wx+Sd2LBM1jf204uzxJzdUv/U/Fk2hWuBBGGz/lEc
w8hMz0OuRWEhi+PudYycLP0zE6f961o57KjeHOk6g1ZRa+tM6LS3t6tZ/sCPEuv08yHnhwANBcIF
TufrcZGTahG53Wh4KCwsYW957Y4XZQX4gJHX9em5WuGAXlVbAl94txyxFv2KjjwwQ/vlxd6DiM02
/RKALCMF2Vzt8vr26KAFANCPDZjJ0zWOytTE0GAlbhfbx+cB3NiaqRFEAG/Kl8YC79hZL8c9XAjb
f+ZGWL+ha0aaiY9RKdrU1Lg+euifblKSy9EQoaYDuqa1X6E2J3FoGNsARr9dHinlncd134UXvO5q
lkvyWwDP6nwSeonUxYlrx7//tHpkRJ3iVol8KM0zlbZVHxu/OpJaKDotLyIZlaH9gl40dKJ11Z+M
rtkwW5u4c3N332vlkweZWMoKxIIPFlj9gNI999bpNWd2AMCpu9z8sY82+CIqfoDpZkzl91rH14Wn
k8y+FBQLWeZ6DhdiXNm+6PvTeoQN7vgEf0FtareVbR8tkGSe3QPnvJ2xbVdPgApSBc25MQw0JoFg
kPgU98aY48AgyWvlE3fccTHLNZMEl3O+ezs3G4v56dvIun2cQ/F/zMhMryZoZ+osBghjdSoLVgD1
k/uKjV9gB2VSyGZ1GVYZp3C9rCj17NYEpeunJ+5kcbcnr//AxoCE+gdqei4zV/dwIAD8ZZ2fjvLl
qC/PhIhzscT3NuX4mejf6SCYKARPwaUBcFNPzrEgj89jSerE823u/viWs36K8N1bYxdZq7nc+ptq
5ng5GZZlZJaGAmNGk/ihcCl1RiWGE92BtcaID1nuZQPbMLAC+5eIs5g5jlffk0kmMlvg+NjLyT2o
JUcz6h5btKLm9XoBTRpaNFBscrz/Barzqh9nR1W0sEAkidMB3EXtVG7ejss9P59Ol/VokPmFO9rf
38+h+L5VKijgizKIIMBuTBF9RGufjE28qFwUsfLyUnelrWW3AISVhb4Zpb0JAaNuM+N5r2RYoPnp
CRGfaHzAydfr9FLMBKWvLmTscndBnUKsfyv+W4KYWyWsaNSY4tobtm2EosOOMVDTvev/CNoKyhnJ
2y2kHWO3CJXAFQnJ8++mtdq5u/+tPT1uyRjPgJnmlzb53F2bI2cdqKP1X68jwMOpRT9lea4semWJ
NdtQuRKM0BEkNIRbidBtMSkWGcAs6jAgMpSZKdEtaYmA/CZd+euft/6jCTWxKnThxtiXCWCGKiYu
1VUG1RciReXiPD+H0IZd6FLVjwWyJJcLYhXo3TIYYx+RZISZEqq+DWSB52zkACQMcpGUsud4bq5d
LQopeFgOFWjSaTu2W0h171VjMA5ieswn8+V6hwbu5ghMGwqNliT75234xpuM/QCDSEMStA7wrw+k
6acTnztiWVUppl0D6Ydxx7+sd6M0yTAGOhtutd8u76mj/LzutYOPFDQfWQMKDxj/q1d3o6iIC5ev
XMY2DDQuyZUBs1ySW7NSi9f8p6ki1AzCjiIkdaqva1Vy2od6yys+ttry8VDGS2Gr4RkaCgS8I6z2
gNys9uaP7/O9O5tylXV7ezvnx65uNfUbbBgDLOTUEy/qM9a00MLRiz4/E82/fhRAPxz4C2UUMtzt
HP77O7aErws3NXh4uoQwvExe3V0YJZWjVjyY/jaUN6hKCvrelVdduBXQfmhv5GoOUnDNhH5ecnJ/
fUPoF21eq8QKiB8hRuRuUS1SiBcZ+7y5eYHx0U7s+uZ+PM2HuU2+Zj0+rz4p9/rBkLaDWoiMIu0Z
RdI7hMM2AN2FVbtF+OHnQ3ytLAdfCBEJQN5xemWyWlsMkpT4Le96OvlnZJMuweoOBAn31b0hHiQm
gnR8rvg4u+wkJO4LocllrZUP/yFYaO06RgkrblBIG5C1iJdZNuzgMdrWYXupOkQudEhn/Pow/rPx
ESeqjy+6+cejeGRcEKMIXUQtisb+eX/UK1m+Cb0CeqGAekH3TqqzpZBEyUIOlAPBxNYA81DV3VaF
/UmF0j5xW1schKVXPatpiubkwtKjxSZs/wRQJeciJLWwOspwrEJi6/r7LH5XIibYFutYE9aeA/ms
Wq4HDzifJC/zxNzWlfQh9Ndl981S6dGd4od01S73bLmS3oJwpeJnDfkUUjfMYKGU/mmHdivP8eVd
i5d5by4dkRmY+SnhVVhn0Ihp6XAQ0mqn0QQSGmMluKCLxPJPgbjp4ENsI4Lj6ptNlfV2xz3smviw
WAwneXybAUGehvfHeJ+A2udqu9NMW1Qcu/R/a9XaDde1Uy6Nfp+g2/vzZ7tWFfvy+JN6gC9GvT/4
pXhqLTgwQSSrwIBl6tvIEhUQb85hKKQrOd7nBReTc1LV8cIZzALFX7tadSuHmer6hPzPClJci47z
anaa9OrJBJoCxpjKMiKaX31C7rhuUYiCfJA9dau3v4ewWYamjDLJWQ40Gw3NLgSVVv6qKXKbfvJW
qgIyIr80E40TeW7Hr1ktDQEBeja4BWXKEmA6YTUkWSMecnT+ktuse5TQuTuVwklySerCmbDz+wQC
buHzehMDEgit2NZJJR9aEb06XlSVN7UBcrB1bW3R3avJH6OO0Y4+I8hs5UHBl4fDG3qMHoLJRVzc
miFV0ihbLdRoVSqS5QmapTH2bWJ8XOkxdBenYQGOraIDX+wTt19pyUlNIWZN6hXAy2WHqjKEL2Gb
bORSsFQIMTIJqTR3uInFG7F5ysx+FRiAlRjWbnN5uTIzf9WX0TpV/7Q+pkO269BqPG3GaF39Fowu
0dMBzkvk+/VkeEZrGNGgiIcQvnuk5QLEYl1qQtK+1zeLBhE+Jot+vnAf7ZtpLKobsPOSQFLcn0Yo
ZuI5klrhRxjnWZ/y5cNdiHDCw2n9eLg1VvQn8y29tfUOaScB50I17GmgMHy2afv01GclYRmBsZwr
0l4L0hB0Ze6H2AHs72Qrys7pBi+QqktW2iM1CuzA7QbKvAbiy5934Gqg8mmpaR9PC1XdNYpGPjgA
WjSot5pX+EUdXJrW/4aYsHEeNSOfC37HWGS678DTR+Qttpos7Ou3bhJw5V1NZeERiJr4RrNht4Fv
hlHMc7ch3n6fq6RcS9dpNACdHoW/IaebZB1GJRaam3nioU7/CO4boBGkK+wo22rqYFV9vKJOC+f/
rhl+e9l9q7yXcMpG+cIaAmelqenaL9uZKOaquYeojRYI4T9J9ngMPqUAstQpWS5o/XjiM9VO2HQx
OweIkxTwwCtnZL86FKA6MLPpqQnnUOXXLhwpACefXiNTH5Ow2BW7jF6A1B8GxQbCDuem0r2LSXxf
kM42aWX3xaXXEFgtT6K69VdA26turzAno6TrVvBtX58jifw+LYGB/PxMk8/UhgU40roQ0aAwLrVN
tGwlW059vEMzbDWHAb8WMjP/zB0jWOIUTpxRsogqPw6jjkNxMP6U/r5SN8Lw6rgIKczt9rU7zbeG
F2OMTRgX+PqxTSHvEz0JxYPbogknNFYJR6zwS6j3Akqazaky/bXROEu/0JAAw9hDib24yQaHEwh5
RzvMmNvpUMGo10yKQlbGyaYAMr0RTM1GbQ8S8FiPBMZQFSbumyzfVvp73p6y4dXoXttuHyWonxPv
dK9DTkdFfB17cz/boClsdfok02agahaYIcfNjoKx8XZMtmw7IT6kJhJ7UqVbIxtdq9UHPRFXdVKs
8wVQcSVaK3AvSNGt4q5z01vC9milWmRTMkJX1ImRHvXQbkwPHv974DoUkUor+Pvzo08DqG+PPhq6
T1c4CUTXS1rPu8BmNiI+e/dZCpjtrVF8jKEwVfxDFJ09RUadTrDgzRXT1zx8+PkpJjHVfx4C2j6Y
ESiiTevUSmoawjAKX7sohtYwuTXqpohGQtm5xGvqLr4tNfFMeURFkFKhf+wKG8hqzoAignlDgCCh
bTDj46wTSJd/fr3JLf13TbI8E9DtiCDXvu6x08W1G4Sme6mdG8q8YF3toLur8wdR383u5bTs+bEa
7VGCAvgc6PRP3tBIdaOMmLe5mI6dHTu3vfMKtD/1g+tvPWmwjYBir7jukI1s7pJs40H74xYkCqjc
KX8x1HJw0eq5YuDEYf77VIABmAsF1s3EwNc9UKIe9+rk2rkvfZI5q1fzpVH/bVur3jggB0u4r5Mk
sIX4NmhMq1Tqlaa98kDKSJvsAXeN+0cjO46U2IPwTzAHHxjrGZ8c+r/P91EOl/AnhFNfn8/sxUHv
5So6VjJT4Oi+hK8ZRL3+Y9C9ykOxDOGwM+aquOr45X9adXIy9DIDt1Cbi4MvHLV8KxqZleItxbyw
nCJDdjhdJSa6SVK+jrpoHSXqutRgP/KL2o5EBDeT9kavkUofUN+Wz9R4lWifOdlKd8BqZ48R0sA9
JJdF4TyYjojSIerr6VYuj4uOkTroo+I43SQZIiuDtAoD56BEqsUZUDMgu4XiHI0m/ZWiRK4JySlq
s7kI4uqxoBBCN4CCLQMjX7cdjF2qeBIst35w72WXFP6pvLL0+rZ13sylXm4YpmDgsZ7ryV2zOMDu
oZgFlzLCGr+u27YR072hEx4FBf1w1E6KUwFYo3n8+eZP0V4fx2ps6zATzcw2adrXdRZJ7XpZkC/Q
p3jTxJVuiQurbXdAuB06YIh5G9tSs4PUltNn53fivwsK2k7l0nP9GSN01S4QPzLTASUROcrkUdhp
Nx00iOnT6q0J8Mqtt2V23fKKvatmWyPRN0317mr3VQKgF+kyRdl04HW4olu/vq3i0h50pITnhj6m
mMd/9+jTg02iSCkr+tTzReE8gISnSzFsTed+QGZrQKhtn5YXyd8t0ptE2efNQVHvkSL8+Ssp1ww0
KJaxWTzSfk3hYmaeSF42oL6i5bvMuZjpTYr0FZVsZKxTu84OsDXxL/Ft9bCQVo6894YDrP7wumPH
tVGBuiX3cFtrgUq2pB+oF2WG3TGBZR4jFPTMuyhfV8LW1PYDIkDmrRD8BtNqrH9+jw/Q5NSc8IGZ
xIa2GtT9xMgOg9vIWS66F7l/lZS/rnTyEKYKT/AeC8FGjFYeIlxEcQwZbPr03Ad7Pzu0ICNy96KZ
zOExryFvFfHshXck3zmjhNm+0zeBDuOfgvB3s3e7nSosk2A7pOfS3NWNlbdrdDmr/ODp69A9eDF6
UzshXyvBbVAcnMWpDl/98FXwuNcaSuXppisfE0sPLq5+EqSDIm0159xr9LEYYTN+ZfphGLa1tCxR
+GCUvLDqxToK7Jm9umJ54QRjQk0lpQLE9PViuj1xj7jI/CP8lXpM7TPap8arF9/9vMw0Qedwq1R3
5ZGcgE7CN2pocRGHiSx45rno7qUFKt8IGQU3OjK44lYBmNhfEt/O1XVY/WYKzRrnNBET7E89SlBa
Zg3+UU/swvmdo4CLxLNr585Jp6k4yA8vNdzy1b6RmAHbJoMtlg9auKv8bikv4OY+Stlj2a4L+XaB
Ji+weRl9nMVKMWDQtr1mJoRTR4v59ezxooah0iYh8jCmohKi1nqtT0/ykFdvPcNhjf4a6a4NbYfl
5+I6y4RfLlQAMAFCJbcAkKGguW0IayYJj5nqIfUmWV2X7MLKwP4jk5Bt+BEiLGR+tI6N7cLT7xIn
vt8ojX+RQpQrXHkdyfXOU9HfJu8PMrvg54SqsQxUCHDtwIPg7efPOck4//2aJpOggH2I46aRXIOc
iKBXund06zcVLcPQjhmFU8ht99Ce9s37z8t9t0vsKe01QGgqHmTa68oWaSLlQ+IfjWo/6oaY3Uav
9m7yKyzhDp+5EdNu1/hyIHb5He7PUchi9NWfUoFIdOpFMKj1w/Njs0Zp6CFYAdSB3uv3nbDcPbys
bGc1jpQ+Z9bxHgK1+/t6+/P7XjHEgNAVSNLg8xpJFiYGrB9coy10HuE1uABRRtMU5qXc+j0sb+jd
v9H3OfvLo8c4TmRtCuuWmvzO+uOtlr+UYJXbc0M6Vwzq+DwAV5iJI2ydFjjqIBg6TWtr6F1NLNgS
cvwx/pRW9eJcF2sEHFGY2olWt0CSW9/EZ3FAGC+221/oCm6bQy4sYfbLnkRl1D9fo4a6FP8kZxkC
9oWtr7Q9sj/islzroOw3rgX530o4NUvBhjDxIFnuA1r06Bpqt8Zr8giNB1qEVrUpL+cGYKtnz7W2
JfF7PPb1hSfJQ5K6kp7oRXUOdjpd9Oh4OLQ2HKGMLjdrAlSrW0krZdWsagtRzrWzuTwD/nx4WNMB
HhvPrw/82QkY3LBC1GGUEbycLu2GmRE+I73x5QJBq3DzF+H5JY2LfWHjYyhKdhYA7D9H6RZu3aNz
adHtS3eSpS/7FeQMe3UtMs88SvgRFB7ii3vptzVkG+o5385SUIyB0MSSSUzA0t9mCoNKx8Q1BH0h
LsIhiY5qVW3CJ8VVlpWxwU/ITWmp6GoMriWhipkbWFpzV9wtqj8wHiehO2NtPoA/kycZR3BNkL4j
fm8KsTXzUs90P0BmEoNYUBF3K5xxSTSeGKfMJGOquvchRnJLueml+96DkmtRMCXb+Gs3Uw9J/N6R
ZzWCszEZ5dKYcfNzO0RHXEjfiop8QBNsibeCWdDcG8naoMSgCcEhqtG5J34p4IWvwnDmmk8qSaOh
kcGsjPPqFO/odn01NFKQpUaFtNyhqK1YvS3iUwGVc/irVH79bE+m1bj/rEQfbUQAAT9Tv66k+qqb
xl6Oom5lLZS/xC8F2sryu7d2DFsTN35kVcyy6tKMLb0S046v+D8LTw1Z0Zh+E7rhh+VuTbgNGNQW
NxHGI6j2UnnrVIj6ZftYgUO4flcSba/rf105m0lrp8iBjw0YZ/SpHI9ByJQfQPQA5xpy7R0HudjG
brOSG2hrS/COB9996r17o9yO0nnD3oluSEmS+qkObEN5Meo3nK7RXwT/fnDLZQVbf+QzABujJzyb
B45ffHrQeThRpfM5Iqi0r9+pCiun9xYtNBnhUYKIQvPtWtjmUWnpyOTOlZumdet/d0UfJ50YS+UQ
Tm54y4xtNep+j/F+aDwHxnuz2LErSbZi2tdHajFYCmFrkX/q5QwK7koIgeYWvcMxHRzZYb++Kn32
WM8qrEvKdfYT0oJ+SeVaqN/bBV1budo5c8iKK0UvWEI+rTnZ3rAzoiJsguiIejN2bCjxOLBY1BsR
dXf/b18yBCvP3L3pxOl/Nvm/LzrJN504RDBJiKIjJ56juRs7o8p7kr7VzVsa6utIoDlMw9pIVqq4
KRFyHvKlycRnmj5FKpq7ikHDNGTKtLAMd5RaUIbiIOiPmfpeKycjzSlU2JWkbV3naMI46u/ElGkL
QAtxXK2HbFO5H0priCzKQUEYuemKp1iEODrrfmmptpLEeIs9SJJ23Ubai9Ei+qjsKbla0E6szFai
Upcsi2FgvtWAXhta1ro66SzcU6BpOjbyL4bUHIyVk0Uzydy1K4H7kei2SmB/pjXRXINezGm68Dhu
jnLbu+9+fOcjFhLfxvVMnHnVTqIkoY2YH87kFCpZ16nsynoZjtIgKRwPAXzbXv7aUIbq2Tnfdup0
2/JBvEzfjqX2GTv9vfqm4mv/u/4k7vMYAnbB7oVHv+yXVbGJaiQQ05WJZCVx9aLJrKDfU4QI5roa
11wRvI80Esha8PqTdg1aMEnk12V2pKO3Qa6PN/Yycy1FduLOEU6NLzE1cnTJRrGskeB0OoJdV3kR
1YVqnpvstsLxZJexpoA8r7CBgzpGeJRgIlkFZC7/79ku+/tp6YnHDTRfEOoF5a7IvaNnE3cbyjlL
7tzP3/FaEsg61JZUupTgiyeGdQggTs8cOT3mnXnfF0izUstqyHORt10rfUAV5an0HrRUADkQiOR2
lBlLZNDAsm5iqbWq9L1hasTogbKYiyUI15WGXhOlYLFyLTUPzrL3tij+qtmtr/uboPWtBcqxptFe
tPDdk9GpAmahGGsfMnaDoSvFcTZ6VJ1C/qufX/bDUn//nv992cmmtrIjYsPI0CmZOrhG3xgwVucm
L/ZU+3daS4ssEE+JmMPmvAkXHyYI4yU64XuHWC3N6hbxPLMl2e33WfWWmS0Ih5OZvauJXfmAnoRT
XFEux0UkWnjMBA8Rc+AUjmPRZNUTSH9yYOLmpgqRoL81+oOrBXYmotrQnJrYog6waqVNT+UgRok+
qp+zB8zJ2IVXJSLKxTZraJFK2wINagar6Q6Uqf7oyP8Y8c40kdvxQ7AWd3Abq1l86vpX3FRowHQz
9Fbe/20Wsp3Wt7pBPQIASFiItodbc0L3nI1llVePckfaPgftW/KWdtKTiz5IXO8d9a/cyLBUqMvG
yEffoyqbma9z7bLp9GKRYGLgcRpRRDW8UoJXOGdHWffNL+pc1LEq/TaAmKByzv8LIMLouL8dh08r
TvydWNSSmhamQSl7JwVHUcBjbIPwoqkXOdgYkH4Ma7fdUA8U2h31mJ/fd0pS9OFumer8nxeeWLLU
UQQ/jFPj3KsHoqjK2CruLxKIjQfRiBvsqO2F4MCC3xRUg/RGHG6c/FQNl9S1a3TIw0f0KtuK7jFo
x51Z7nLXRouWapMjrbLM6rt/hmBT5/c/P/YHQOWHXZsOvGtyHoSGUgtjLgBSpIqSnVqQ9HFlHRep
F1W2XKnbxuVFrB9aYb3wn3BHC3cf5C3avllyHLjhbtNvegpKrTNzya+GTmOgplKUGK/6xDNxlA2n
HFOwrBg18ALuuKZsZHmlREv3Xgpu6rqcqdRf9Ukgy3DEsI6JH02jT3WYuFNyyTdE75gUt1zzQr81
hJs2ui3VmTtyNcSAbxhkMaOkzMNzoj8tVOoIplUxgmDYmXEwinob/k/RHjj3SzGacQ76Vf9Hk4eV
YO0CUf11ObPzkiHOJcgMin2ItooQvKXBtkGj3nzIBWiCXwphxxTvUhZ/pfmhL/5RygdCk2UEuDv3
A0BmJzE4iMVKTC8m6u36Oq4uzgKam2Sv1DdhVi/bdl+aj6J/EPt1ZTDa9S4LyzihhLxRE2iCoLo5
SPKDZ9xWppUkG7W56Wr0h2+iZC+k/wRv6qkA/IpmtCkhVZE/OvW7s3jycGFe++DUVFQh3pnjyrma
kPC5DQZjiAwwWV+3ZtCCUMkrwzlLxq+kfl5gjFvDu2jJyugRi9vnixdG7JZo8RrC4+D+/fkSXl0e
rDc4ZCa0FvJ0okErS5qJiFWc+R6iee7ZF3GH1oCsrv7tFMvBUS5Wqm97/69jSB92i1l0kO06PTJm
Rb6+elUHYd1oYnD0Fr+q9p1eXBFlNo3XhbqPhQ3TUstEunUM4B10Afv8FMFIo+H7adaFhPZSTtRu
2j/vyLjfU6v0+aEmpVBGu4OmQewVM7qB+gzDFIe2J78h7Fb4e3FOtvH/8gHozo3yQ8xUTBI0342M
oi1iPgBy8MahW2wR2BoFJDnbsAqj+e4jKrdKIkLDOQt3zdwwd/w/a0/8VuMWEeEK/F5AThTpRk1W
Rbs2d5G/zsVD6t1UgWVoa3MZebs42xGd5tVZl3c/b/iVRik9SQoAcJMtwEl8ZCifbJHkd8DAO1lA
LOVOkoaVof4mwQp8G6NLhcTPk5XpvNOSHHxqqDKt4S0VE6N8hZRo5uNfM4ufH2WyIX3SxboAI+AZ
4UpxsDvxTqOQSW4SWViqmfe+ZhQ/LzZ+nU/v3RqDFKthqJ/zApmtcLB1+jeUP3RXX9ENLxYvlbE2
vII0tLYWer2arYZc/f7YZKaZDDBT5uSsV522cIqgDY7Eo0U7pn8E4XpyauaSkKu+lJ47hJEwXzD3
MLnqZtcYfeu5xdlNHyOBGjJKzrRQtPpv7dAxRYecQCNuZ6zb1btMSQm6AKwbI59fdzhos7T0PVk/
F/mKSDBKrGrxYjo7+rR80XLxMvNFrzTCGHYFJDe+qfLNfWduKJMaUPpLpVvv4/z6bWBhyjAejraj
AEKSMLPm1VP0ac3JkZWhf4u7BACV6TlLp/2VmX8XxS0tal/4i/UEH997m4arjfa5qM049isYshFP
QM+PaTideGKSCDmSErq6NyzOGqUrzU2WKVJk3JxCOGT+E7udSW8Kk4bmYFouMMW0hbbr/2vb//sQ
U0SHmuRV4SclpILKWi2PJmkPXZjclr2zUPtWNMCPvf15268aik9LTm6OXOTCwvNZUnGiZVkQoAx7
qV6rgYmu2hshzc/LXa3SwNgsI7wOChhW8K8nGeLMSh3a2Dv2tJDkW5mOhLdvNQD/6X7QwXglt6bx
umiBns+YxOsOCtwxhPeAJKhJfV164adyIjLRcGaKAYdIPU4JLhSvK2Ys1UOjr+E5zForE58Vzfr5
ta/ZJ+IiQPUUMOAUmtxfp5EFPcvqjwDBMG6bIbLy4jQEj3k/Vyi9mo3gCHlL2i50xyZfFLaEyIB/
yz+G0i7p670koz7LnOyQnAZaLwvjXgzJ6ocUaAiJt/tWZojXJe5Wbgar93NgY+5qTNnD/rcqvxG2
/bwX107c5+cb7cAnb9EJQqSFceKcq+7AkFpKUEyMiCVr9Y1Lzezn1UarMYmCmK+EmwsKBYCE0yvF
32WOWYfpUc8f+9Ri8+mzi3NN7qurKMwxc7ogCNcm1iOOS0/QPWC81IkzIV4Z6V4AzZD0Mxnylb2j
rfzfdUY/8WnvVLP8P6Sd13LcRpuGrwhVyOEUmEAOZ4ZJQ0k8QVEWiZwzrn6fpmttEprl7P5bZbss
WWYDjQ5feMOYGxryglRAdPWgjvckO+jmTdZO/fX1xIkf9cfEsR2J5NEGUpcNrlmue6kNBywb1Wup
e5TVQ5Wuy+B+aO6d6DW+BDo/s0N4M8G0pnKLxOMihoi7Oug6JYn3EmyLaJf3T+i4D/a9MVyYwnM3
OFsDSQ9Ac6Dcl0CpKs3KhuJdsuf4CeWHMPrZF9JmxuUxP0Sjfj10TxfC0zOwNR3Fbdi3Ci14zEgX
n601unyy+hagTvE0DNq+VJ5y6VnV8lXaGNfWiHSlVIZXVh1dDWONyOrkqtX4Mpexm6AeKnobIPvm
QHvC+/syeO3c6v3weObiTBZ+BVPstLS19W7d+6mXlCWB84/BdzZAXLYBy1mXYhBXKJ7W86EwnrgY
5DTdmDYuQ3l76aQ+U0pHtgjXWphIDrYniyMi6ZJKTtjVR6uu3NHigIjERUy5LUtjb5g2HBUFxp6X
/FPPLcKP4+qftxdqEgR8ElgVnZqsGLNcj4TqRDwc1f/37fVxqMVlZBay2ZWdHe8R5XbJza4T6dXP
kYZWDr6XUBb6erhz965G8AjTXYFlwer//GpKVJuo83bpHpJJGJxkZ/Iy8PiW7A3dQfQnYLsEcrKK
MxRTg7cLo5+JJ4UqqAJIVVAvlvFrDVV0bOcw2tMBk/pdVZ/k+IlwUsnfMEUfg9q7vM/PLqIPYy5W
td042I5RlNhLDnXqCBLss9K/1Vy4BdCypt7G/hvd+ta+8GUN8emWJ+fHl11cwIWelaFiJMl+NH81
E64C/oETTVKpDGonrNbFvh/i18y6s9MImsk1KvRu0En4FvQb0eXLjO+N/KM18vWUv1RJDAss9SJH
Wk2m7dXm7GJP4Y5KvsqkmL6Ctu2y6Qip0eszCy4hRT3aP6WzAx3s9jTuBRugCwAjmoe6AATi8fJG
WApXd+L5sviula/MRF6Om8BoroOpWlNr8xKahBfWwXsv6qu5WSz7IFOCWM7HCIh65ZWZtG4nfW3P
B9gFLuexiYXCbOA2pBXrJG9cEo0YsKUSp54lxyALb+H7dp0hUNVqSyeBjgCXRJqpMCJPppxjLYn+
poKD4qkDfh90s+enMU3O+5CTIyrfqsFaD7l/CLCzxzzVY06M7EXtXuza3hStBNllXNkMPdn19Y8s
TK/kiv6yv4vq6UaRmNBU08A7jFj2nhTKWnxT0aIIu/uUoxr+auTTAQwBItgro/estF23PYp2Zf6O
WpWV9DoLXvoM5FS+DXOqflmykqVdEGVQ4JD1Xql31AuM+AWkXJeq6xYOLtbFcrFNcVmV+LGj+TyH
R7PHcAQcrN846HXcZ4Gx71XQWM2WbY5/s7Pqs9ibx1eTfQ8t4mFK+o1WzKsKzwweYaB6aDFjsIw0
OpaE3Ob0q4ztvyxq13RLuup+ivodHVvxb5J2apjaqRiPfok+i1JuTKPaRGq4iYzQMwBhS8nOqurG
ZUFZLEL6vOF8UoIApcxia9rPTgIiIY68TscoNyvgRoQripIPUXCaZSqchrkGaL79esktJQZFbU5T
IHsBKEbnA5Lf54Mv7zW960w93WsI2gRPYSp78vDU047S0YHgYFqpweRy/Tcy+82sVo0OQoTn5619
W3tfgupbnqytrHYHEx8QWvrxWmmf0/qVjVQ3u6LaDUzJxVbkGXaYeHaUUHCVhSL2Loz2IdzLCSXD
InDCvWQfzOngF0915vX2VZx7IE212BstjJt/hOHG0nHLrg58xEy/lBqfPbzBHelgnd4tbj/PoF8M
ld/bMrSS6IUZFKAFpovlD7Ie7s1Mv3eO/oPoE/oPSBqK7VSVFwlTUZVBMfh6cBtqDz0BwECtveug
A1377EdJRVv9UiasnL0waJJQRyQSRfDr83sWEOLtYabo4Sv3SlFe9dJPqZS8Euadot4/2ungtlq2
GeiafL1Gz4YdtiIkExDj+aNymtK0MfrR5jMPj2pYMcoprR/bDP/VS2bF7w5ifxzArGqyFAHKWJLt
pSSV50CyyA5LOM3JK6rcNnVh1ZQeDOUp7ODZTCctBEgHBIUk0DBfp5wUjVLMkB9N656Fj5/9xvSv
G4S9LTUAl/3i129m1G3Svr7q29HNiWq1qPekMva66SRZBULsIEo14xCFzf3cpChVlFuJrrHo4RdB
v+ntYJ31zqaJf3W+ehVWylrDu8CcYhdrmJeszLwyUjz6Zrr/LMHWB724HhvtUesPPhjtr78IFYFz
l7jQfpLxaGEFipj5w9Zr1bnU8rilohjLbl5r923Pw/wcxsirwjd5fBnTe9jL3OrrJqTJr781jrYm
LSsT2QMjtxZpPnduyB0srmOBBsmCBl8hLi/ptUiUnZRYWwt5qyCUnjpqwwmqfRXfIk/Sa72C0aCC
2qmNaDd06VVtJ1hcya6dbifJkJClVK5TM7yx2vCvqkDAJy1WwBrcZsJvSB9co/EFWmlAh94kcoi5
hrpMphWjb/ush3MNJSFsXQfEOcKPK3kovqnKRvV7aCMzciTyWpFfulL7nSrY4OEm65wCGxg8mvpq
fp+qP8MEHRsurNnXr6z5xvR6hV9YnYdmSTtu+jkEo1d7cOES2fw2jmwiDQQyoKg5CQAfnaauXJuW
sR2a2Uutw1gdOvIwo2dtDSAK2hEOxp1jngJ915qHtsWfL8ZY/M208tdqBMZkPxlcdHLfIodSejbE
VMnvD1WALRR2T2a7aVyWpjX/cO7aYN06eHCsRlwZxsp2tWTPX4FpoKAIZbV4oco5grXK7Mnruslr
R3vd5xCL+HwmkFMpNvEUfw0syiL1vV8j4YAjBd9nal5zLXnXzW1T/l8ZxicXRSzdpdG34WfkO0Ad
husJDR7kAwTyHaBmZL5KhBrdPK9SwGKB9TQGzopDFQZHML+KeI0/Xzc4Gkxk20+a8qQGeye8EvRf
/E9QsHlJ5b/0FLMJqrP6m539UB0Iiemp5EGlpF6L/9lQD2aiXgXNgWrYujJec25fp2u8UN7WM325
HNkpjZPU2ghAmN4c4/il1/hCI5GM9VQhCCymltCqNscVKsG6VV6DmZi7fqvKvyEiizVUdFuC+IgX
UeS3UWq2GXDi4GUMNdfUboNW9ywJVhSaGCWhlH+Qg+puLrCcMu+0VvY0U1rnZvfDrBlUAiAOptfU
T8pk46fRbUotvk7YTxHrTYsOZr8NSmiXIkaZnJuUGH54a1qcA+d+ZfB+WFKsevW7OseuWu/EhA05
ZrjqysRbJe/2tlZ575MDJEfWXzuOK5/gs9HuSqQtemkHJBr7rb1GV5yVAbB0tu4AlBT277AeeZXX
WX8lyArVGfjIqWWbJjvb3phK9VriWpZ1x0LDh8a8ULc4B4NFEA7AMeapiOov+6tG0em5ZjlwYjqp
88Zo3PUBB3RYJddh5zZGcKexWFlEoVXuzGnyBvaZpctrwvxjShs0tkevKaW1NrCu4mIbaMEVAL1V
YZq3k3XfcM99fYou9R7+jr3+eWT1/ZD9cIjqUxxNqhXlIu0jA4sD2xvyh7pNIe8KYZknxSlvwmFj
YZIs0zbfoDXiTVawEWtA6oleoc7kl0T9lv7B74+FLBMoXZQVgRQvgot6VKSomqO/UZ1mtrYHLzDv
iPeKhDulGm409ZCFziphY0soLjaPQK87dijLEgzD15N0rqRHbEdWLjAMKEB8vmiCSoP/X4Xx3s+f
FP8Qknt1B0kFTqYcNEhdX492LtQAjC/ak6bwuF1Ew/Mk6RP6g9GejMfqWd5rQLS6c5rsC691tuYl
il2QcSCfQOb+/F6mU1ox1j3JHhtujo6f0XwqCfpF5lShXqCC2FfwnB1T/RtJKM0oj+B64AgeOd+a
NiSYkD2zGFwpstYz5YqvJ+Ic1ui9GPffz7eYd2VWor4teD4lfJGtu4nLaex2CPO8ppF5X4fJYwbt
y8w7N+7exjzb9wYqKS1HebpRlG814lOc0USwm6oIrkSNoXLQP87j7xOXT+lfVX3kBX22ncbXgjb4
xAUtwquLjbOzCwhEiiMKz0gEi0/+YZP5epjNVYAZjp0/kUKTcxrWvR4elfL14lc9GyOrcMeIj5HG
MZftmzrrjFBxaC5wnGvtegSpSPiId6IoRBvS3cSZM1anMX/5+nOdrdoCK9AtEO+ir7H4XJY6hfIQ
aSxcqHW1yHh9ZJmeosDYhsRNQ9F60nBfoO729cBnN8yHcRelyFkp07EDhbc34bITLEOoD2JrTZB8
Ef4mQsplaK4KNrdNuR0awaJKXARyraczH3KQqcs8pKD81H7r6Beq0eff6J9hlqlVGc0jASNUZZqM
UdBtbLpeyQFQzyYNr76evHM9BJw7KPnRZxEijJ+XplSpSqtYMfVUAJv+Cb4R0FDqVUgaETFcPEoN
cab8MYMfxlsUOYHOx6Y9TdG+DNfmeKBks1LQQNBeJG2v16ekaDa9sOlK05sevRWA4F6YOS7dso0M
OKdLktWQWO6MQGDXpSsTrL5Atw5t8x4ytJTrIC6iTOGpPxwKdelwX8c3MAKAfqaFvhJFpVh9M7KH
wtHc2FxNvr/SsfMcuDxiqSJIfTKoQ43+X1N7N7XHTpIpTzorWb6wX85+5A8zschl87AwaLPN8b7K
1qEP9DYQsLjEyVZNdqk+cPYAwkQa7WDgF3gRf/7Ks2H2tdP28V6PdwjTeGU+uEgx7JpMupHUkzJk
M+Zc6doB9EQsleu5ggcfhnPDUbx7ofcoBDbr6iJzSrzkH8sBeWxhfClE7Rcbqs1KxckTqs7v3czh
xeluQh+TvfwwEKWqoSXuWLRgpsxYBfU2x6CJG//isjx/FaJwZhO1cX69l3k+nNCdL7dz2YNOYWNz
aFIqLIkQY8va+urWcr5ZQ75xCOUm7Ulp9wGsluyeRLeg0gFcjfqmHPyUrUuye7bYDX9Oz7+PJb7r
h8cKJjUfk1StjonbrfFLVN38epKv8m/GjzZcW826DVdKsCWlk6TD9NK85NcRhO+C9H4V5psUN/js
21TdjKoXJ940uBRGmt6roVd2e3lfOuvhMdgYd+EWEbv60N4ryFhFbqeuLDKY47hzDtK9tgave43c
lWe9lU8xut3RN/PReJ5+G6TQHtfzdtpMhYtUH3525dHwwpvhMb+vHrvHGWGQ3AWvMeRuvM63l6i8
MMzOTRHxIqLYMOyhsnyeor5JR9rHcA405bdUEr3i8thY3+I8vO3hXWmp4sK9dOf2EXlytwpXGY9k
ap6WfTNJ8CbrGJp7q3Z+zDpJnLxuhx+iDt21ePI12Xdbfa7Uao3CvysKomjHiD6IaPeNxZYfvvYt
SqvQC8g61ATQt5SS+cjrWD8J9s5sjytYRGoSAe17LciJi4l/zUNvILxXdC+oyyO4WJG1+lTKC1P/
kZXjQz0BXJ2S1BV5FWwg4i8hMkUKWDb+FfqGtX0nNGqg5G3y8I2lCM1KqbaiFCCSYZjiAC03qdWu
Qk48GJoayZBFrMaPCeVnMr8NqVUKNL4KK4NvpxBEH2DnuHEOed6UvbBF5aVeRVhUNihOSsb1JIUb
o73r4hUI7oL3HpRxDTuVZgkn12RHO7td9Wm+LqIf49+5DqErxWuSabPBxfIQa4TywTP7paprj7Qh
rTsLcao1wihZ9OTDE5Xl+C0dH3JtXjuE2KLKVFJLCoITwUPIq5ErNdGLGpxE7yRSX0Ir96wWjQMu
46jZdr3+PHQUeDgnSukhyPqV2XVrK3I8uYg3fdWvonneWsWjhBRO1Y0iZQioC0xBu8JrBhm3k8ZF
aBwsfjGr+qZXnuf+YKp/TTkiVYVbk30qA2KU0+vXd/H5COrDWl4c0+osoZykcyXAjwJ3IWA3QtNN
2oJEEbex+Sy4tRcGPXs3IOIhtHGEk8XijCmx4Zv6LKOtn0EMgmNBjA1w4e+8I6R806QPYU52Vd1n
Oepmv2eiZ76FfQhQPiMb+Pp5DPGSf5x5/z7Pu37AhzNPsuKpTyayrU7e0X8gZixWaXnbs+WGIcNE
9bsE8QbNIjepHyxkK6jFytNOxP5pp7otfG/rJ7egp83KdeRUrp7eRLK2to2jldewRygZZXTa+KG0
7CZU8wcLjM3Rmn42Dh2+dt8E4Y0c46ZqDpuIwgOMMB232tJVID6zGcWiMRCplsKjHoaeOInHbZYN
AirwvwCUnCvuC3sRtGAdNFiXGvxdk+V6rQBdTkz6a0O0ifWnWLkzce4rtORkW/22aGHy975XOYcp
pu426m7eZStwrDJtNSPwzPJgDWz3fGNM3Ybfd2AhYpA7ct2Vr4NJ2Je9171EvU6nekOU4MbzyTZP
HDaBlq7rygJsV651PfLU3t8Yg3Pqcoq8NNiGW6SbY2g4W2lv3ubztY0hruOir4TfKYeUtm1nSn8Q
+ogiIGm1btU2V4F6mPAjbldp5Wo/ldaG/td4kujdJVC5ynvd6Z4b5zrwS2617iTlD1Ik3WjOcKsr
zfU4l89fL72zERkUPei6qNvD+fh8lZSxokhFk4b7SL2vK/R2pxZqVek25nr0r74e62zc/WGsxVaf
glzO5lkwaFBimPEAMQ+coaJzIiJU0laOnK9HPIsvUEHvyJA9gEAt8Tuh0dd1EKDgm6tCVvsHuM2q
/6lygNdvk7qnXzs2zyHyEMn9fzIyqAbaZPxNCvx5YiNlbqtS6tEODtZIHvXBDXCKCMHzdmtRZEdU
tFrDVmougUWWfgV/l5EcTE9Ae0OFXuIJU2NoZTt0wtuwKLn5aMvbFd0TByZfcJ04QM61V8M6qJoK
PPgUJ8WqzYqrPntUot++0a5rA7L2tooMLn571TcGFZCLrphiWS0PPJIv9AjR7zIIPz/PzqA0U1XE
uAcxNXDEVcrCFXe1f20goRYeh5p8/TmboaoO377+MOcWIUArm5oW3grIj3weOcw6OW56FmFtnzLR
6aGIT4uEowCsAVgrISTw9Yj6ucPs45BiD3443e0xC4csgoIPf0zK0Ba6K/NbgH+Jsm39yNXtR8V+
0YpvyHMB7XUkVE6K8iVw9lp7HI1dX9wNw6NhfiusJxVpM+t7U78kw2MSbMOupU6O1qJyZ8jXARHL
dJs0q0p+nKxnqb29uKzfyzZ/fjjhAcIMcmos9rCi6WUcOw0NKIXCt95cRyAIGlDtaFyaJvw/x5t6
1EyyHbxxLUeFE3M1p9x2pbMRLHTouGmAgXhLQFjf9CgWUrPAyYptGXt9kL0nq53OVjEaz4LYKQSu
RzNcDXaJANNRGrWrWPN3YfRX74wXvtQ5LC4+wUJw1yZlZH18/lIcSvZQFTotTxS52ArKnRp5/W0G
TcwLfNc01g03ImbM1sPXa+TiyItlWcS1nKEfiHd0JbipvDRc7aJ+85vnCfRbsmuGLQs0AO92EfT1
Pwz+DgHWBIF68VFRE8DCWsljwckpFMio++AeOqpV3fibWT7o1BleFcqdWMxfeO1zpREgWAJ8/D7y
4rWtUeuNofbjvWO3rjIiZ6BVq1E+QB9ATqXrngz/GShUIV+ydTnHihGW0P+MvNiUs0psKDexJLgL
rbpXzRv2nqwnCMspeyhCU3LTEYgWAYxf5fsAZiUC9efYzUrNhvVgvFxEIJ89mdB7hiiCytcfWqZK
goSA2c/0/2xNNCSEaIWGgzvnISXMXhLNL3974QOcSyVxkPtn0MUH0CmDjH4LqZY6v61u1fxNJQ4u
XhpaHaL/2BwterLpUfdvpf4gXYvWh11KmwuPcfbdcbqBwCLMZ5b3dDoGac9TRLeJKNY0bpT9bopX
IVQmU4aR1Bhh+2MaVFvwn+KZ4FSpzWEE42EP9nVTzxSQFISpjQsPdg62TqHw3wdbZArJMIRtpwXp
vixIEeiYN3rgxUrOPrmPgOM4Y7yRkc0vQKcDaiLso7bzFFDbMqafPpGfY4yeamUr8gitORXzdGkL
nSsnobYJgh9VHIHn/XxmJV2IdpsMOhThtLCrd1FS04s0kVVtXMGMB/cEimcv1SdhlVBl1/UEFI+A
S4bV+/VnPBdMagauRXjFsreWaYxaT/3cTHq8L4ojyiG+/9YrW2CqKHl8PdDZgv/HkRYHdTU4Uyal
uUBRirOSxM2mmWvQB+a0pEqRgGvIjeBYpxcO6rOpmklsBRoH8Sj5D8RqoTZdZBSoHJfmo10ku9Y/
qBlcmJ25GkjLEcgekxeffrfTfe+HLW5lFVplHWIU+UukYqSBdIIAN1orJbo3TGFu++zr40qUdON2
onrTr3MfVjmFj8JG1guCotDcb7haHUQborL30uneyn/2lQZyYScEsqj6ggULk/l6yO8U606sPEId
KH4KCpr1FX01iZ+l55d27tlPTiylgBASzseLii4LzdQnSSKTdg4k0WZarc0wBoX4d+3owmdXWct/
RB8YX9JvYShak5/Xej0miebbBvBkNiPlCFpKnAai2hNb98yj0zy/b0p6dDLMwv/n6OLpPsRxxiDn
Vjb778pT1Mj06NUBK6PQ2oaFACjB4OU5lUDfpdKFc/r8NP/74osbOiZPC/2+yPeWvVWje96W9aPK
RxVIyYW3PHsjfJjjxdaq06QxEeqhFtGXK3AyBjojZbWTYXo13TOYe/ibwrvJKqsrcUUV2b2kx+uA
iljOvF94mrOn24enWayvqndCQyeROjZFvaraX1bWU2skoeGSMEbzZmwexwTVIAXFBXgKQnHbEKBD
sAZ6euFhLs2M+O8fv7/qg1NIKZjTmy38HHGk9gbUEWTar1/63GUo9CKJQIUfgLxY5YU1GNZYUp2i
GhT7GwXB4E40LfQDJ1swmZtu7i7cc2fLcB/HXKztqlDoZBoi/vQfpWhTDgaJCTtMUU+gf3Q52UVm
9i2Of3/9qucKcci5UXdwQP/jufh5SqtqloPaR0SNFnFQvpjG8CCoBgpYL2oug/WfdBlR+2Qj8bLI
BS0WN72FrImgKgnVOiJdGY/B9+3LGfr1i51jbtISJkmyZXT4wDR8frNIqUs1lRT/2NSbeiR/yb6r
0e+IK1GbSSGuE6A/lYhz22BX68dxcNZfP8G5I+PDA7x/8Q+rta50PwkDmgSo4zUa98VhiNcCFH3x
XU0xa8tj+eNQi9MpG2wnlseIah3CsO6jH8Xr3nntFAQom+FmGh7EwZDkxRURZjuYQOpx6c2+V7QQ
jN6g4NxeOf1vhSc0n6Na3xaNhF6iswKFstIddDpHzW2iZDVqDwaybgmlKeIaEkaQXf0UX43tVLuI
GkjFXUhMpoxoNRbygTbmw1z8jubSdcz7RhkosmG2oL9UAB7kyQCJHnmmmV/XYblJU8fTyt8t1IWQ
imJ3UuSrBDaPpVo7De8Iga+tR/W9DfL1h3rXG/tj+lDvB/WEsiGI289Lpaz5LaUdkn1XoEBB6yh4
jEzDM5XSDdPm1FbIM2Hx0jvGX7Mj70ddvem1YROa0ap28D7JrHVDw8JEtRRqu2+2h85GIBtTGkrc
qDhQ4amzlaCYzAX4bIj+03Mxf9fDn+gZ0Rhq3ST5WUCt6IPO85OB04aSXI8pesQepNqdRjSHk+5a
0kO6Qughycm2uSQVfu7UI+UyQRUDr8Yq4PMs9M1stFaBrBAdLKpCRHUOYNvsOlW/4Z9wMds6d/J8
HG5xmOcdZyxibBQy4Eb2uxQAENhYmg4N6lBk2l9/47Pn68fhxG79sBslWW6cep7i/Rw+OKx59PVG
+97MXmQTNJcKVj1+GsEvfj3sWZrBx2EXp1AftmM5VUoiFAgsE9SPcZ8r/SpN2xtiCNWP7hrF9Mrk
e0CBugvle9jCq7J6tMHEorMVVM8UxoQotmbk7nud3HiG87FJ1IZI81gn1grmFuHJWu0RVXDy1dcv
cBarZ4qCDPYWEFiXFGWphRQ/tPn07Wazur1+Ve/c1MVT+nEVe7+bC2f2+SXx71iLy6EbI1uWNE7M
vhJ4JTBvE5hc+DAQZhXm5+tXO3c+m7Q3hIEBeLT3C+TDikAIt+sM304gRO9IEoCgkLpQbbnIAj7b
6P840mKpJ6ESJplQn745CPPtzMXMbP3wLDSoj9r6YSu7j1+/2lmGiCgpoMzObYvszefV3mcotPXB
kAp1bcQhRY8TioaACJMEjVHNIUwgU4qzSACdaXSKhM2ShEp7dWnriddbHq8fH2aRIJdd7uQYLAE6
KZ/gCxhQbUxUj8zNgL9t5tbf4ZJGiKldZ0pFc2wSPLSLMd07g+GPp9DIkoh1ELxaevpKPvhtyh/o
0JTld0d+MuWdP11b5i+955KhAVSqpza8qSFlySDikbnwCLAn5M26myF7Sqt2HTU6ZDzKw2Pu5bHv
1vqPvL4bfE+XH/Nyp7QPmR64Oc5Qg+/GxU1uHxP1qU4eW/97leABiMKWXW/nFD4VkgbA9n3ll2r/
DoYn2afYihAKuVTtanGOfPFb0zzMTe4qyneD2h83hWQ/ZfFjV91W/hbON895Ua1SHPJfzdJi4XST
1KEPjZAjFakU9zHnyknvo2KDZK0cb0tjM+bb3vEQzImS27q77S8lWmfPAPJLwKHQ8kHHfF65c6bH
orKBcFcoe5F+zyEgWnnoe9Bnv6iHc35rUnA1NOTI2C+L951yaL1WhQIOPd0ANHm+TtufxrcEnxnk
WDlaObANQhoBTC7NzE1UqJhQBeU7AQMXtAWBK8jaC5nOWSyy8L387+da7BlnGoqp7TX7WJUsjNtG
30UTCPmdkl2F+VUYbeQU1XDKb5m0uhqTmzj71WlXF04RETb+sRj+fYjlt5AavWpUX08EP12SqYbU
b4KXUCoFYK4WiboJ6z3V2k796M5TciiUVHPDS1Z8Z0uApiUAg3QEcAlcfCMttNpgUFP7mNq/LPkY
5QC0OlTEpIc2OA7Ttu7v4uHVVKPrzLjTDZzGPGR4s03joG4bTleRDJcIGix53IXP9K5r+scMQR/U
0RdTqBkvHi0virA1AjBu6PxtpcaBcjLh3fstzHAhkQ/lQG9Ld0dQNFiAdsgBO+F6aFrXwj/cKWu3
NWK38OWNSO6H9sYZ5U2W7qhfyRXexcNbhDlogWIt2ZlgXuXgX2B5TojutDS2LclB49v3cG1Y69VT
1qUe+EUaubo3Dq8WwIImKbZxl7mFigxyf0gT30uD57AZ3dB6t13wsxZT4GBVdYMooXrstSaL1k3w
lvMh9dRcQWiBiIIY/DwTEhPCxPm6H38hEIJWaWWfRFhr42XVnAQ/RTxlAphH4ITARFrzT9O/Beux
JYyhqU+xKIktV7OE94qgDU1eGO4a6swWYK64nI+jZh5ErKOMpzostpexHuKT/PHJOP+FrziV0iX6
LzEmM0yUCjBo9OAna6ncZiQvgJmo313kK57tcmBqaeBZQ7PuD4UmSypLQJCENOA/U0VxIWusWtwr
KZgiCr5hSqhLR4C76LCNuuzBfIdjSxom/rAjjS58mwu7+lzcA2SN6wVXRaqDi2hEEWJsVoAgG9Ys
aOGhyddm32rlAZFMUzs2P8v2oa2elOo4hnjgHH39WqLs1V5ABpw9eQXzH+w24juKKg6fD+FXTwsY
lV0t2/Ms5D/92k9tJNxBpl51nXTMlfEgbIYHIzzmRb8ZiF3UTl+Hk7YPtLqjwuTvYI/Zke0Ven5j
XWwbn50nVYbxCfnTtJfiBPkcBW2ioAvUxdfkzVjb2M4tdbdp3H/9RS4NtEg/k06zK6NGGMCAHAfi
SMXgLA/yNYWYBk+trwc7F4yhRPjPWy2mfdbaOKcz4RxxzfONI8xZTT3I7d3Xo5zLJUnMqbrABdDA
F3z+uHlWz5LTBtGtVP4QqI8ENDQWcE9S9sYMxtLr18OdhZnA5MbaAi14FSmcz+MVSitFc0YPBqul
WccSs93F1mHQEUwG4AKv3l4xblbtYEJ/PfTZN/0w8uLj6ZIf57OlClmlHUVx6Ez0jUkkwDoB0r2o
9HN2OF1RkamyBXRYxG8fdg2mQJgAAUjfC9wnuvrlUxn+VDEiD49xizP8JWWh8zP774BLrP5s2cMg
S6F/RHiMo6Iu7mUi0RpqoMMN9jSCdUO2z8CIevv1xJ7dFQKdjXUm61VeFEQD1e7l2EI7iQsxBNgb
/7LyLZmB6C98PdLZOf0w0mJOnUqZ/GYu/eNBMa9K66EbrpRw40xu4p8Icb8e7OyNQHvun/daHL9l
os5aaeAlLKdvfVKiswILGuqdMvarMLAQnTY285y4daFcdVm36mfdLUOonAameuCp6xSzkwQBoAt7
6Ny9iL45xDedApC9pPCEGL/rkQIqvjTXqrMXGDpHP2Bzm1nPFYDEC9MgzpnlNWyZQkQQHyhBD/i8
kP1YAQpYhfWxy95aaVzX9cHysUrPUTR5NaOTVGJjfrArDNxwNSguVBrOgrQ+Dr84oNpMHY1mqlEy
FBCkYQRj4FwZzSEc4JpHiJz7B6cTaBP7So3eCsOgAHawFQwVu+cum1d1PF4RMKi6cBWdx3spvdjt
OvtBPszQIrZMy0lJe/Ame4HpJgoTYvAGMQNnaDv+Qt0/cJW8usoieTUf0+GELXLbIUR4Er1lJRWk
brW4UA4yzl4fyHHx0Szxj8VxV1lxbUy1kEICsympv9tUf4IjHTogvA3VHZvsTgvU9Ww4Xqn5bq4L
U9Z+07WYSuD2mQwvImilUX01p0DM6p2vTZ5Egys13HI4mtDpw+LYj39NCKeYpdtJr2NCVSJCPdNA
AxnljQzctUm9tUixHtZwDY2w/iEZqzqHrFlFbDPf1Im/rvCGE+1dId4FaqeIelfN6nULHrBsNqnu
g23ON4M9u9B0vl7d5z/dv7O0uGTr2Alsqn3J3q5Td0Bz1pBA8unbhuTeztIVSOavBzybLyI7qiGy
K5Rml/dC4eQwFVIoVVCJhL4LftFUOBW1deXgFWF9yJXchfqWOL6PX2Fog7QT6wSi9P/zSRYbu85T
Q66qTDpaxoQ0gr6Sgx/OqOKZeJvGP4RDL7J+sf8IW3BllLhb588IP9vk1qiXlKcLT3OuM/JxXhb7
vDNKVJcQKEM0c9cklLGVQ496nPHcyzsB6pKfJAVWpNuVwsQouHi3nK07C0Mc5MqwJkVu5vM5Bysy
LqZJaJYlm0j7SXww07Tsr3DXtPXfBCVFbnoXXvrc2QqcC4qJIxNeLzepkdZD6rcGzkjB2pyeU2mH
+SMhERJb9Mzz5m24I8/o0mF10fb33Mr/OPTidbOuqf1KQq2VnQ61F2WPJMJZrdhCiwQ9+PWLngsR
Pg62qBeHlm+mxtghLW5GAp8UFHsWFgiAyxYI7xtoeV99HGuxrCWnMGqsZUnk6hSz2GIFN6XEXDgE
yerf6THAfM+yu7WAGiVxswswG12hZkZ70+lfemPjGL5HhxV9kBahDW4+b/JbT5bgVyaJp/0XZ++1
GzeTtu0eEQHmsEt2Vresli1Z1g7hIDHnzKP/r9IszEhUQ431wcA7HltwkcUKT7gDe1HIeTlY4k3z
T457jJOYvcqs3TuhRJQh6hGiyCCUJwrnBGjTpnDrhNoB3piArogmgQKiqAqHc5N2a5QkDuCIDciO
LWoMAVScrH+En9tp5wSyj6V/U6Pox2S/Ib91ZBRSrXFBYq0VNFnSiKYUXt79rndScNKHtH2uhn5F
mrRqy/abTbumjymc29UmNtRt7j9OsvPdorHnhHex50jXpOouryw6dBpNCBL3RYg/mEpkWB1NeaEm
ob0aEAngL6zoGWFn9XS1p6peuulsgOMYnbF7iRU+bty5xYgzrwVCOkGiRXoxMfEN/4iZTujKFaHm
2gEiNGTM8XoyoICvoxo1im86zogrERTM2xKj72Hft5lnlz8D47nrX+RrXlQXsaPvn3MRJkShMQyK
ntm3mha6emDfTYZx0hrJ42viBlJNkVtmzj4dbayivo9Fviq4LK9sRDEZn3YHdF6QjEJAYRk86uRc
0uhjOSvKUW/CevS5gwNVKFIhjfKOEARJ0TGgaUyOy7x0t5HUrFDkzuaG1mj/Vg4xEAXpoQiM3aOo
+OLlE8EjoeJFb7nU5VVQ/goRm+yqzKvjeieqSYRktnonIyq0yhosegME6gJtZfH2IZf/YL3E5q1U
HgP2TdDjkzKgJgsHBZMa2A5+/jyhdkumJmS+xHZBpIXb2cRSsLTmvSjbIWI0NX8aTXe14DfNIXxe
4vYf8iK+HH1P49tErtYlyh8tANEIFktk/V8udzSgkGbAwkrYWH1cipGJ1V8ngXvJNPOY6Gd4fhQE
VXQua+nHCJc4T3+LAlIk5GuASMLTywGbqWBXOScyturXn/tiUxBVKgeLNxNZrKX1njO29hyNaXHU
pOzO54iTRFyWUL2jzCoyB6lAM9hCB0FFEK9AtxmAXrOundKrZKAH2sPsHBAvs4PkSi3lIuzj/aMt
7gTJjrSAQ8m+lZWCBOavnB5UZZcOd6Z/n/VnlgWSwmm6d9LbJLlPrhbuxTH0aSe8m5rFPTEkUq+0
MhdgJU8rirKy9KoSi7OAIZ5Q0QmxakPX8soHEWH3clQH7RdII+ijfhJ7kKvMr7LZgKmmnkWRl0WS
TQesJzVZaLMDPM3rF+jDXw976f59P+ri6GlHzW4KQw2PY7sN4/vaPLEUhuw5vVaFuHQW452Le7mi
grJdUmqQJqtlpOelG16P96Km0zl72JJfv85FUKsDEYtKrcHSfrPwfVdciSACpwqsndsVevN7vX+u
08rDLIMTARVMSyhYlP2vKynVpXvt3aBv5JX3gyZKo88TIsAC+J/8pnrk915cvrKJzWtp77WxFtFZ
F+V+l7V9fYvBc45V6ujj7ofb9BZmK3D/K9N5qa7y/s0WW9GaRtscVce/hZtC9Sguf83+mSqzUjzH
0S8B7K/b2XVwVA9VUDDww/GmtKuDiIgTP1iFNuUOPA2+fqyLi9ai+k8YYZnyUsGtSEJ1dFLTvy3m
EwKQ/4jFMYJJgvDlaq3n2lCLc9sc0kRLCyc6NhlE5FtxMPJt0WpWoGZ//VYXdwiy1XRObVhd2uLY
qbJaKxNdKW+L4SFJXuMaPldxvqpFcuGTcskj6mBSkdOpP368iUyUoEdHJLYU5dCOqCGlcglzrCnh
oSSkva5MdOHFhO866DbkLnmzxSLqHMRrMVkvb4HpTMG5jc81lKXhyta/8KWQ/gZSTlHDRJRosTEK
JAb1GYSbOD/95hG+ulAvUwRp/OvvpFy4H7gzoTxj2kF5fKnrBAxEoaFZprcjIoDlN0yw/O6k1Zux
Ps6/bWsj4pQrQ6qfL4cPQy5ebojVdp7VMbvt7QfT+DWV2XczG+kcnlPpLowAQeGjrAQeddB9qlXX
hr+0Zmhlq0Jvw0JjWvz9uwOu5nSjRQD65Slf7e9z9+e3yL172f6U9p13GNzz45XXvTTDuKzTKsaC
mWxhseuGIJHsWkmq2xz+tFpZnhNPXtFWLm9Lpq/j/9NBZwF08vXAb0txcQlj/kLL3uDDYsu3WKph
WGhFofvlbYgAQ4WlHMivGyehsjGF0z6vaOgNt0rTvFbBfLI1CP3Fs4hvY9lf+0HB1u1Wo5VtpRo1
ib+JtccM8W7Q4nU4zKe8NFf5VG9i3wCxOq/tGBM+JfeaTGiP+ZW9RlDKLiYvgkReNhDqiVfhi4lG
LI+SCivGGcNsQ3bWVTTvvn53LuELi0xcmWKzkjItKWyDGo+5nKrFbSolK6dZl6qrfQdw+hzcOt+j
R6o+brtSt8Oz9Fc7op1ppt9Nn0pYHm6C0HATfbgbovCHJd/5pyG/0YK1XIAw8ESZEYwulpkE+s/N
a+67iFlAwaDa2FPRo8a05TQdfo+9G1M8LN0K909gpfIe/0hNJSf2wh6NCxc9yahx48zTs9XsbGd1
hTyDo6I94tVYrTtrfCBQfCnVtYUgjQFLeI3UsqTtlBtosbf2UQnAKqXfkSWUvJq2ebXOzvZeu2+e
/H3+xzm1bnZq/9yXf2LFS06B6dlMhBt5P9G0c3+Z/+RvxtrfVy9+6fITwGkT4EQImxyybbItd4b8
0P2i9cfi7NFLnGjp73OjWWtasJ8Ceavq/aMeaKgpksghS+AOd9bBlwe3kuNdZ9OXT1bNlGyt8qFA
iySm8pieRatARoS4T7ZBDGHFncts3aGR1YXX9vnFfWfq2BiwzYHNL/a55at1MxRoeOc+tiIosxEM
4mkGeIBiU4m0O2il6w32i6Pi8QUDBjGWT6lIJCuNrGl++I0IA8wgdgBZJgFC+duNN2gB96HlzVdb
6Jc0cgANQmxHO5pbd7na5SgIdbvvkaFBqy5HExAwQQY3aNSMHXKwQtEOvJ3P3tMa4NYz8isxmtHS
TcjyqlFRpSaHNsubjGjrwGzs0Lb8rkLXFSReVFdvxknfx2A9yYiFfgF9uI2Z3wMoRxglWfuh5dqg
wdgKYVJtrOTHjCguOh34Obq5BiJjKtfYgIA7JwFBYVRobCJ+PtQbKendzgZ2qh51EmSVIkZTbEQx
SQi+SsqwFdwpYQIgSvwxuCiKUTmOgRbQn2ICUqP5ayFba5cnfzjb5TG0kbphSUaIpOqg4YAJqWjF
i2WADI00zA/EteIf4/8BehWcFTn6oyMZWyRbnc0rTKQEs4IaGIojIpqIziiuwCfKhAor2lHwL2vl
t6AnoxhAE3BMM9ywTwK06NeA8UK0NaLfWnmUw3ED2HI1oAjjOyXO5/9RDgzJ64fQ9ow09OimAU0x
qVCkgApSJGtUqTqKVjusTxmdRTRdtUeIXVTxBW0QjVtRQRelBj+fV0mzlTWKfV27QaUF3SyZVmzs
oF1kGi6qM0JrJkUA7I8Q7DFxlB0h86I6A4Yba4F6jHEANVcJs9mPe2tY66mB9fxOQ1EVXXthD06h
tClL4e27jhzsh1TPvi9z6e0sFy2ESKvuMWOIeacE7Z0qAa3fIISE0o8w6r1ytF/ILQ22kGLRz8Cr
5BPnK7fyLhWEfVMRGi0JJwoEAzcQmqJ8lxbdDyl4kYIrV8qlG+XDuCKs+RA3yPZk1FJxOybZrg3k
e0ltwZ0Zj1ybQzEfkL5aqXFMCfLZTygzIKzUzxliCqe4O0dcc3ZkovPmDSNesOO6KsaHQnWYbm0z
EO1YyezNTs9bTCzMf6wreJkrdLA3RkN4EI6e3ZQAtaZvUjCu06I91kN8qMqzGVpc14+FX21s5QUD
rt1cPvaj8aSrd+ZYha4Wyc9IQ3+Po3yXxdaTiKlwMFgh+OP6o/Pz6+/zlvwuwg7myTTBn6nU36xF
TM4JFNaRirodMbkVA+ESeHrWGt/J6b1eLdeVjgNqMZy1GIqF0x6nCcwMAsz+Xp0pd/Uc1+j/R40t
tBIRoqQ+47N5bUSgJ+NK51U8zVdPu7glglZrcHswY3TAIN9sqZA7INloSxW0QiBLfj05F+L693Oz
LBrXSZ3X6MqatyHVsfKGHlRn7UAWof7y9UAXglwiJ+4EAXRGcmTxWhN4VsqbiH7U6jGRbiPlCcAL
ja6g/EYt+Crg5dIsYmoq9P+5amHDftwbcVjJmV8UBbN4IEOGyYAdLFpalMGv+sh/TlkAP2F6LmRR
ud6tJTGE+xR2GgjME+60XnuH8u16XIe7aiNd+VqfxS3wgUEERwHZQoWfdOzja8lNi9N0bUg/Sse1
vrU1KOx1O220v+prBnZy04du/N3X3O4874ghtVP+WB/ae+ecHWlzjIZLNfZX8QPxkupOSMr96Lf5
OtlIe/NWvv/6g3/quKI1agILRwJOoxkBcuLjsw5OoztRBZ48rp7yblv49r4aYVk5OgoiT1aKY285
ym5Yz09BENIFdekeeckMsy4oaSjc+NoVaIm6XO3/eSSqZKw2qHxvLivvTkzagbYRRADt/VHfzcIt
vj0ZOsnEjBs9iubPeN30VGgn8oBkOBhYb/aj5Gp2voNGaYwHs38RphVC9xAXlSR4Bk9kJyebpq0y
H7pKuVK1YMkujoO3R0ZvGaVx7haKex9ncS7CUsl9LT3W850z3VB2OGnBDfwxjgcd+xErkmBVR+7k
/Jry9qhE94IoJE/Psm3dFLLhid7YYP6aJWGQDMggfuY+D5KStj80m2nYw9aVE0xO22zPCx/LbP7m
t6NXQ+FMDMftyQwCCRPcTsFiex83t+b04qCUb+NKNBNQxpi/d0joGXeBRbe6uXHuhEZbjk7PimY3
oNW7dTdgi2jWq7EAAgG/Thn/Ue3VtTvZeI1pc0xW5zpBtBqT2u0gKmdj5MYhlmIY/NSrAi0sjl4l
9XLFWKdo1PHPzFXntkhCgCfWxo6uniI8xH0QoVX+zUbItJttikqMlSYrpSkPE8rmsurlmQKq8ygb
eI4r08oK/1rIEssBABZTunLoQZC78vkWZSc571PSezU9PoIxdp8tsjysXj3xv5n7+JTvHfe5cv8A
FXOf+721QQfd/cbPam6xPkv7ZGX+LLeT+w/KmwtNcyXoMRY/LK/zu2lNcckDw+x9Q2Nw84NvyK8/
9a/2zjhamz/8nln8hriiB3bWBdK8wlrnvneD7d/ezTwsUW5G9/5ldF/G3czfA1J3f4zu3e3tr/39
6P5t3aPterd395vAvb9v+S2uxJvYXR8jbxtt7/c9rdd9syF/23oHUrjfOI55rCj3IXRfXx95akQc
3Nj9bbslv/hN6Ibud9U93LpHxfv16xdtrVd5r69+FrF797NZKd5P9r8LktuVN6Y7ro9rfYUrj4up
KL9oOnn40e/CtbQnv3ODVerhTO9yQW8fyaa2ifv0jOil16/EBHeutHJW//7dPJ5vxDSTbLqVp7gm
M8Y0Pj4+nv+9pt6ztnpuV6ubf81PwOnr0gvX8o0YiMDZAxDugSa7tjIu7muOcoppJjfUUiEzivyk
KwbsdeKOutKWJrOEQGjsVtUmTD3z0ZBX+SYkVroPdK8mL+D4xkLDZ2Nt+7NUXnueZZoozhl605ol
VKqJZhcLVfHNSWoHRzo1RbCO62blTLcaxPnmrqVVqtd8uP7WkVsXV1c97lawCVxZizcSznz9JvHv
lFheNcgiFfa10u3b2O9DIvFsFANp7snIlYET+XgGdj3ZveVXSJzYW6fdTtIOHGJv7Xz9NKm7bNqb
6kbZYQs+fB/TdQBtLN6U/jn9U5DjIKCGQqjlRk8D3ejsXtfv02nt44+iVG71HTlstPkq69kJ1npx
UM0rRa9PMO7/PDxRJ7cgghBLmCaeXXI6qzkf2kHS13BHZP26yUIKJt6FFFXE+axg7IKcUQNLgfh0
6CgGTb8EC20ooj0JlGAR+yikSuU1W9lLy5AeJUx+iyDpk9p8gNBymydqfnSCe0N/APfTKr+r4mHG
vg+hPUOCJUFMcRWs8ClmepsW1j2FMnpWzlKmyxjmsdYNCHgwigQm2DzhyAFzAsAP8jCS5kb+lbv0
0uUPY0pBiAatPepwH1eRrxhhjnpRdJxtocgC24P8DImyq1izZez59mqoFULDUlCZWfb6ZyVtDQm8
unBvYCCkKQBtxvkWUXIaZFeiLPXCBSPkbPAHNOlvvrH63oU0ilRRUM7Rd9flLaUI5DCQhgLEpc8P
MMP0AfUWiypafLCv4WGXkIb/vOb/Rl7Mp53WpdUESn4EjwAQFvBxf029flkzZQgCXSIfh4YAb7cI
foLQnEM/rPJj2azn7hCVD+RBZfL49RxeWBgsQRtXcg2AoLzkgmqFHstEPQjmtFsyLhvbbDpQhiA8
fz3Qm+/Y4iCD0YGuA/0nmJZLpXq5ljtdVxHQatPcjUp8XvStkfwhcxCVMD2+aTF0qirqYIcx3dQZ
KIaboXfl7pApTzqomrYH11qiN/rk+503Tw9KepCV7/6sY72CgZ+I8ZsrSccnxID4CshRYCXBR0AV
fHH8yuVQqlWtIoHmYN2inFrFojGZewG4H8l6NnR9V8ioBTvtqmhzIackajdXwWyXjgyeAzKZbEFO
YiI/buAyUotMb1nqRf5oAeYqXspdE91OCnX/NQvDvsZe+9Tv/s+b/29EEd2921yjrPlB5ttYRIRC
E6LYZk680kEIieD6bW9FJgY6FN6l7gE7xK+Xi33hcP7wwovlb092mZSSVn7r1t26XmkuaccGCtsK
3+m1ttJW2Vr6aXp4gBMK+fw5vL/V4NEnXoHXJjI0bozNtB7WCj+bbnCBWotftOzdxAPUw39HylSZ
dzRdJMbdn46nr7qNvNE31YabfAWUjf8iHb1JCLSox/Mn9a260tb5Wj8Wm9Zzri22C3HIh3dexCFy
4RdBomKal4+3YwYiDOuA6EyFtUTonQIS4mwuKdjXM331Q4sj4t2HVnoI0UVdYNVnNRt12mfOUyvp
QmQ5ZTwwQpRUteQO3cgrA184vjF5EboBEI4++4JUlO5835n4xGkITRQN55Q4t3pVy9/Cx6KkKZU4
D/jbE37VXoNV2NcPcCk8oTlAXEIgSn/AXGxusqEq9IHi/JB2N6dv6Spw3XJ3/Plr7R2+r3b/rsW9
F050m1FQFNCpBqnm4vPmqhTYUZiSzobruj0j+OLAytG1/devdemDYhpAmYlolrNiCRqR6wkSrp9X
x0GxXWVKvsllv4012aNtrYELw4VxfsXPMrPK/8MKpuhEm4coQ5CmFzWaXNCoywzgVo2nW0QLGa7m
PaEdkY3v/0JXVLqmGXTphLZVkA1EAMCZUd3/uHybyZKVrKzzo8K06vnr6CurkIQ/wUoDR3AfloxE
rUDBUAKaaaKnrpmcJ/kaT+jCRYo5Im4NXKUKoh6LXZTNaj22WU5EIJ8n2Bc0ADuVhJd7Yrx2l35S
cOBsprUEDAnDSbwGtcVtkIDACEcHpbVOPjBAcI9XiFd3rWCCIESFTgWcNgCLkf7QF+sYieFx+FVf
K2teCIK4HkxEEwyKy6RPH2fe16Sp0xo5I/yKNnl16NEJBmd2ZZe+BQaLwIFhHMpWBmEebLOPw0ha
NvSY+CChGCCuVY5rrV7F5TcTXG2EWWBXUTaRMS8Dl6y++nVzw97KBwkiqHKWcGqTWpNGzfepmu5l
baun+ErEaPcApUDgBQVXA3eXRrc9H1vKUABzZ9vTCm5VJVsHzQPFuq00/y7lk1WqBzk/D1UM0Lqi
IzV4demvw/wlKalMJK+FOW+JiU/DeJfG4yqLecKk2Eit5gbtkxFVj1Gq3UCjuimi3JtlWktoOXR/
MgxGsrr1hDlu3P3Ryr+xtZpFES7T4IcLWwIVOoueeYpKoSPRN3M5eoX6Sw7GVZ1BuXbAn+18v97I
eNeh7pQP+Qo9C7em66PFGf6XSE5a5RWI/cWThtKcIry6IN8v+QuaWU7dqPcYhCsHdl+orRzai2Vx
GOg4R+DXV/IIE1HfXjnhLtwcRGRIl8iag7jmkkFatPw5JtURJ9wWHXd13uqq5dGQJxAn3JfV0YXC
gmLV+O/rkS/tcgO9UcuBmIx31uKwKSYf5BOGEkK2i8wNvH5onYEbCiPDr0f6BKMVe5zLka7Nm9jt
co9DkHJspU/mH5l7stxN4+73CJW7xtpdr7/vhp83V17t4kFKGmxgJ8ctpS5DzDgytWyauZ6aV189
jP0BA3IMWnp6v9y+L+pfObiRaQ9jYxHY19720t34fvDFxHZD3ZZjzFX8KG9Xz3/22/inu/YoQb1e
eU1VnI3L48Q0ac0DRED8bemPLGEsrUsJI1Hq9tDamd2UMqHkGeu7ZnVce6q7+37WM6LKazN8YfGQ
rZJjoQaLlNYS3WVnRW1UOquWRuk0bRv/RYArOYeug8IvpOEMRUGLZEGn2L+4h4fUaqwOytfRUXDW
lSzazDEHnH1jxwVhgLUSFgzIaXECAnnKUcFNoSDJCOEVJ3CBVpqv6CF/vaIvv77FZaFDPtKXKsJj
Y4VxIWB0XfFaSj+QVDLTZ8U/XvVqfLvyF5+Yt//fSIvuS9IWeZdHcnQEW+rrm2JeR+MptO+14Ska
vhUJgIxNFd26qoQxH26wwzbnpuaAx+ylFfKtuo7elvQngHMa0p/9eh4ubTSBLzXoaWiEDMucEjHS
IB7BLAvkZ2y+EOIbPtVs6mFg96kEOSVdC/iLY5WsrOQFsIPIKb9+CBHafpqi/z3DW2j8LuiXHCO0
QE6/qbfkuJtCa/WDA0WhHtxVMb1cLdZcGtBByYFD2+IEXYJiZqcyZli9MScnlg4PQXig6s1xDZoj
yk/zVV0Y9cILvh9vcaDAOcFZQSmmH0+nb99+ZNv7O3Plrn/deuzuXbg9d97XE/r2AssZfT/gImHN
C0W2W2OEh6Ec/JCLYSA3NwzXKk+j0u4d4HgxQgTI+I1EwQ+xot+35rzC98HTNWktVQBZknM9syYC
OnBBflOG55ylAPTU04PHdTy+4vKJOmCJTHWD4TZdOJNmlcOBDIjHqP03RkU2Avrq4x+AbpHRnJLv
ivrPYBHHjo31e7vNgLYMPAP0QGoVlCwwGW4xojFXSCf/+HpSLm3593OyyHjQ2zKMpu9iqCCEhihD
aictf42Gl6sFkssj4blIAoC9hroYyZQbpY/0pDiKGg26zhWGwoCBD1c5jNcGWpwtuYNDXJc3sHfn
M6xJrBQopjpW6TnJ+uvJu5Se4rj4v3dapKdT2XSaD3byqMmvkqJvpurVgS85pTh5q6HLZM4TTVD9
oMKI76l/2NI2B4uUDw8YQPrz74m/LlmCGrZdV57t8jTAoVMglJCMiO337vwwe82vDV0o/62IT06b
04+9+9J725dk+yIiFG8HbJX+0TUDFf1CXUjYUP534GXqEyYtpkoM7Owy+l0n0/sRrOnr+bvtXttt
ZhcZwl/J1rnNvOluu/11lDe3oK9cj3jQO8+gc7zOi/5oVybkUihMpVZUUcGhCzTUxwmRkzaDbIsn
EpsOuiQ4P/SDPd1caxVVK+mRwnthPV9l+GkXkrAP4y6OnRZJd6udsKTl2KHL0tkrSU933OtF80wB
fgIVR2lXinLX8n/0IGy7V6V4hPzTDCcydOhzaTZ7g0knOUACauTkeVbrA7EBqEyaTJKq4upO9sAV
lOQnn7OHCFsg2r5eURdvRVohaHmRxqOGtFjtZhhNgVm08ZEthdN7R2UvQJ7qbN3OlmsduuSh1SUX
IBDMvKuc/Df2zqfT25Gp1xKFgtFejF62ldUjbRcfVdpRhdmtSjBO8N9zo7pBLL/NK89PD0VpH8rK
WGnNdqZ3U88g/B4kBfQsjKBwPJAJ+DZ2bsMBoJnYinJ1SpvnyX8IKJQG2W8FsYZkXmeRBfnzYJ/D
4hfhD+4OY2utLBLQryf1UhhIkQAICu4DmMIs3qqrps6MNTU78uzNdCbkorovkeIOp3jcfj3WW37w
eQr/O9gSn6NP6aDWOgLsZkI3b0R15mAqL45cb2VlWCeOs6EPRDDjl81TAk4jAThy5RE+vy/9Wxnh
G0Sr6eguG2ulWrRtk0sp3jye0FzrtmyB3HyAN9W0D6BRLd9j6deVpyp3TYFsmkgXM+Ql4Bt9/Sxi
aj/OBo+CTi5FKY5IwvDFeTDkCP91VSFcW5D3+o/UJmd1Oj4j2Q089evhNHG+fBqPcXhprKU+KbQU
SCrHFQjvow5OOKBcL1nI1HBdkKa+AUP6yuuM8YathRTbKup+lzn+HNT2s1bZNtseqSxFfaCwBPx7
wvT+lTIKVxutnH3QgIhM092gvhhGduDiEZz9ut2kY3JCtHMw/Suvc+HuY/q4yikjaqg9LlvylhNo
M+DLRJTCwwCxR/lZzsZ1AIo2pl5ThK9qiDInwOcwnVcpdVQLb55IRs0bDufPFE3TajY3MjGS311J
ZC6usnfPJu7Gd3dfjzh1Xc7QaWcTqL26tW3IaVsEaXzzHqPNrz/stcEW6whLyd4PYRwf8/qMEjKk
vLpEBmgLPvNqM/ANUPV5Edka2i2A1khQPr5Z1utmJ/ngL1muAGkD6Njm/MAXVmqagqcYEQx73xav
Fd7kc/tszGf+9Stn1oVzhE+vgSokqoBz9YkpE0yjkftzdgzB+Tku1A2WsPziDx4QX6N2LXDz2kZ5
CPUrx8eFvPHjyIu71C5N1pdPizKUX4eo3Bdmsqn875GfHUTd0VemUw+vQ448Qh+vGtYTCkw07Off
WfPUzztrFtBtEFza8FeN59fWqtAsSvaYGf9fThddlfHrAwwJm+njh6JUYppSSQGYcDe3X/C2gUrP
2Q68HIsI92rUe+F2Zmogb4D1pGzyiadljGOcSTI3iX6CSKO/+kKfEePrbZi72VMXwenYy/4my9H9
uvJZ3gq8n1YlEGYNJUC0FpYyrJ0sS7Yp1LlzDfYO5HEJRQBFfwmHg2/0RzjF3GcTTq+FEq+r9mpk
8jnE4t2J3ai0o/anLzlq+ijNfqopFKCptZvg6o3A9py+/yZqyKgRRA0SKtseqHgA5CAzR2hk9qOW
/PX79kqz7nPY/eFRlnWdvNPjaoK/eSy7LYJyYKTCaouEHdyAr4+dCw1nMRKQXiqs9MCXHoB9mOto
FpTZEb6EprqoNCgzcY/LIuvqdalu8Fz9eshLJx0irghP0pPDYGOx+3pNkqS0oD6EBlMCxXl4jZNz
RVW5f+7M56/H+iS9Lhxx3g+2OFZLubXHIgD3YDrtpoyrzQRpxNGnvdHCRYs3UZIiDYjmpB1u5tqG
DfZQQIIWH5hcW+CYgFW3OTyDB2S+bAr3mfOnDp58ui6+GaFNVueuCRtVgYwjcffqxpVXuNAEEq+A
z9LbzsBy5+MZ0FaVk5cq26Jpf0vBbyQBsYGhHKCf5BDpE6oC1BM0buo09dcivyf5EORGro3s2pV4
8dB+/zDqx4dxfBS7QkNITAB/feq/RVQ13fnekj31L2Dr5GmM1/VVgzpxHy1PhvejLu4rFTv2cOxh
lYmgh4B80E4UlpA7xAhnCl7pGpPUYJZLhQk37K+X0MVjCQdcEfCStoAf+/jKYZ5WhVMF2Tdh4wm4
ZWVFoLrR3E85Dptk3PuNj6rOwa7nzTA3W6ORN18/wsUd8+4JFpOeZEoCDJHYIANVW6l74gOJWJbX
HoPoNBgPXw936fB5/8LL2VZiPSwMogPiag2wkFZhXTJSvQaGcVVu4eKnhaBLLIK7AKv84+xmZjkI
S1qhfHBWEmMLkE8cQuLDwsuSlIcKYbjEbjY2ZJycLt5w5ai9kNGzv949weJ1cynOwlnjrC2gauT5
M2ZO0hqaKCruHAFIEM/WXWZcyaLehGM/LWmiLyj0WMiD+fz43lhNF2UY4bnYomtbRF4y4VPuPFS+
eZuP5gaAG/j2uEXdhZYlGTE2jI07GenOL7dt9DtnNki8HOWh0F4U45zRhotJtqYo2OV5j8qbuTYM
GBry5LrB2G/yJoSXN3m+9pKoJAPJg6ZJbkX2yzIa6mdLIlnwT2j1QQx0Dv1I0NOCuq/duj2G7Z8S
nmwCIClKsZ4g01PWOozlNOBuKlcjGqtGUHBhx95cTleCoMuHjoYvMmEBmcJb0PIuEA/MDk/QDHdy
Qn+Rr1MU7UDEQm0kUkVjdQwqtxWyMoSr1ALRy/a+3hGXIgNUFf77AIsrS+6LIplyoDO9dDIKkf5f
jbwubjqUDdAEZUFAhvi4HkKo6IEhqW9GQdr80mcPFS2dlje9dify1Pxbn9YeBo/YiCAUCO/i41gU
kqOm1Mz8aBQjjehwbUzVyoGbOlIn7tr26HQSxyz7Lus2qo0tCnf1Iwr0ehWtk7a5GWmN5ygyTrW1
aqy1Mc6ATL/LReHlBO58F0lSQjeRUG6G55mRclbg/BBFw/ppjY95OyW70QSbNW4F1z3ROyx5z1Xh
rxW4lZOzlo1pJSfJJhw2rap7qtbQuldu4rI7Jj5g/0yFVfyQYble5NXa6iRXedZbCASh7Wr97WwS
xfxrK1jaPlo/o71WYlgWzbCfoCSX7U/VD3BPn13VbrYOVM1aWcsCnxwWd4g/vOl74dbeq4k7GN1T
VU+uPp4s1lVKBbh0go2Unmdyam1rglBTf0Z3hP9v2hequepwy9TnlyErvSTyNykTWSQN5oS3APhE
l4d/hztjhw/QGoEXmJWFq8HC7Vtpm2jzmlKFsK4UzFHU1YUmFT1wnCkm8KHOrg55GATagirZJ3K3
KR2ErIJXMoIpgDNhnPTOWTHdqUSjwX+F4gdf36U6Rbjihdq0rtT+Z2yWO0C1a8tMrqGtxYH91eJa
LOSmzpuy6TH3KuuVOX0z862uH4A+c8wo1Kwjj+/Pnr26gcyLN8l/VzXi5h9XdahK7WTG8fwDDOEb
9QQglCCe0Bb68QMCsIt7MEjAl23k3f19uWtdUTW2tsOKI8592H2/ubl5ctwnqs2J+3jeffe829v1
7nzu3KsIscsn2rtnXZz+IQU0JR2qTLQGQTQ71rNFC95qz/XbRFU9q9SBCYQG8aGZr+IqLhWRUNv4
/w4AWtUfp0or8w6mRJEdCScx9vqNwRDXQ1qsCseFPYu+AIhAvTxUxS7vzl+fpRczjveDL+7bcNSq
LAY9dkTK1aDMMGx7xTNDd3gKmhUwJsR3/y8jElxYEGSFKsfivNPkABVZhwaLgiZHwE5jTAos1L61
dFtGlI5EtfLKDX8xaAOzgnYgTQxlSQZFkVLJKoXOK2mO0q650EHIK+pZMzf/vxV53rKc/431NuXv
Lkhb67rM7hMcOUnZOjKZ1ssTjyK0ljkw3c+4pnw9pZbos33a5e9GXCxgqbZNs5AooYDF4rhcI28o
hz/RGCGEE+m7RXoVDAodb+jO+WMwlHf2XGwNPMUCHWfY7DBQ5Q/TH53pRf1zoHSeY77iCeT0pzFM
98AdCFtOaZjvtX5EjwPU098gyv5UoLArJUYdYOdrGJPDV67IyCxzD3vVqwv/VNVb/FKIXB4gJrmj
jshNtkVw1y0p1Js8V+9PW9l+FtwTjlrE4IGVZYN2a4CGIHeCBE6NTx2qfRxA6VTUrXiCuNTWBE21
IaTbXpuoXIPeXhOUwF9BQupK0vdWgftqfhc7tI3qWFfangOifGzUDgq2ubObinceODPSXWL7TzES
inKiIZn9J1MQ8Spg42vH2km2mSIdDLmma9mexXoY/YcmLjcdRsDgQ3LnMHI3GXN3a9fSrdy8KJlg
4zioZuDbh1ZFFdC/FobjOvwwcLnUBCEYxz2d5fSsUa+bfqlOs0FcSmE3wWjBQEOiY6Q2D/wosxeW
3OpFdNCzBuo9qjt8+4DsZSzkW2yU96kfe4FFB62hyqcEhNpajrbFcNP4uldN+RpvaSq9QJIUbRXF
/VmE4cg62xgegcnEtcLfRtap0h4oJXj1NKwEMsvvcUi1n2Pjl5Ar158npzlmA3ZL2taOKiG8EKSv
mFBciQ7fWDWfP5ZQ9tVBeSBk/vE4jeL/x9l7LceNdOnaV4QIeHNa3rHIohPFEwRbTcJ7j6vfT3L+
f38khM2amYOOZogKJUxi5TKvUaU+kg00YB1j4yfjwhrGFX1ckcR76FRoxqobu3UMJytka5rezuv2
Xbf1GSDS+zAoaqvoFewK+udC9R2HVxAAoqTNLwpAP0YZCeo5kCLcZusx/K0RBtpmbbmzLVIuLEtc
bZlZ70psLbMYse1+q2Xhf8M+a+aj18E1gc7ECg5vpu/3ye3XqquEOEvfexf9tjyMv38OKzPkZaDM
AuWLRhRM5Wnfq8XxIjD6Ory1B+lgq9LZMM1DjJ6PzkzNIQGM8k0dGCu9k3dymm7/NP5wylTtWOGt
qKfJSVZ+N2O6QPQF0j0yclJz4wXqEUNzXz2G6quPPMnP1zwXCZkEQ+ABaCmYjt8fim26iq87cN+I
vfB3KA9onV0FCcydJqCtdZkZLHzzKQLTtF071SLiLQMdtpVbhW9JChahh0rcn1P/439xU1+WEwnE
lwMlwTbIk9EtP7FD8cdJmhu8cazg+edVZrvN4B4Q0HFsnYHW5NllUpL5UQ7bBZhlHSFXocUbwXpR
qssINJbyoJY8mKFPYXbAm/5Or25g6125iLm8kXEa43wkqyDqTXa14ZtuUMpkB8MypMShKg7i56Yj
J0c5qFyG8FBhwLs+f16sbeVKs2U2Hfqy/BShNXSu3jYmKDErXajG0XyODY5JwM9L9w8zeUSmr9zv
XPKnA5pDoRdYGjSt7+829cEMej1MUwv1hAiPgxoeGL0EVDhCWANIoTMfNKqPjKYL9UdOMKLZeeUi
REichsyvFzHZYF3QDWpt5eBKbjabPXTtBWn5aX1Ykm6XmyuLzX48X+54Ur67tpnaKOuw2MtmEyz2
W3kvyNzLXQfn+X8zECYc0NxGd52zbHJyJ4PlEydoVgBKxEsCqF9jDcJjUcDmGWAYQbb++f7mb88G
DQXaEO2Xye3pVVmhJpvQwi+eEXsITW/jCW2i6L3LEZi6ptcw/+r+s9zko5XrVM2UnP3DaVUjt4H+
E9KoMvWLXFzbJn8zpTgPhGo+chaoB07JkbHjN74pmZysKPfz/DzjEWHrpt9YxtE3NyMm44m1+Plx
zjZ8vy46uUEva/PGKYWNwnhTQCxV9QOpqA0Uhn4gju8IRffRWR9QU+g+rqz9qaMy/TBQkIE7ZDoW
6pqTr5OkT421HJwPITH1rE1RPtXGu1AIZE4P2ZaO761voQqAxi/irZ7vHMCWBsPvrurOjsim9HCn
WHRh0g8v+KjgloXeKpT9xdDlyzDGQqP5gHmtoPPVq++yXwBj2vpjvGrI0wjxGRw0WJkpfVjL3Vut
uTHrZ2rUHDvwwEavUH0C3wFXfZdCOqDRQKpSIZrEhMQYsZ9NkpVMC5DYTbfDU2Ly5BS6WbyvdG85
tjSVytdyQDJpC17JrI6YrdDxsDZKGq8SHNGE0WKQvkV1sRzBk9T6K8O/TbG1O4BJhnno5adovOT6
R4SqVxLWd5y9WGtUm6Tb6x65qlKdtSpa2dET3VFkt/gOwENVzl4FJNBhbzf0KihKZQsE18eSQ/ay
rZj2NYm5EpM+Us8bPL/WYKuC97h7LuJy4wfWVvE93Mqbl7bW91qMHUkJ4o7/W0x/NBXdgvLGzvSF
U4dPcqxviL6QsnKeZb9IUMbOUVjKvOKYot5hhenOGLxzGLtnyQA9Jv07Bv9WGgpxEHrQ7jMT9PaH
eAu+9u7nHTb39X7dX5PAGwRRZEvmEJ+gtiw75XUA1Ugjq5Lf0Sv7eakZagPAT6bJVF4c8bY6KRIr
J7ay1iRSUMQ4FGplVqw6RkVwW5W631ShfDLVGz8sfwFIrio8wfT8TbLjo8GZC/pE8DuKyEZl7Qrs
RHzBf39k/7mwSYwGpOxHapNFpwKVhGideQev3YI3+/n+Z8EtQvpCt5moa6AZv5+0eoHPYGaRRZU0
rdFKX6ppu+qUfBmP4z61Xkv9tazM7ZDYO3E4iGyuIr7kym1Jg1SA2plGKM9l5awd1O5/vrrZxAOZ
INj7OpNfZUpTdAY7UBoV28qcUk7V00WO4JJsQbTB9ei1NF+wJcWg90ple3VZsUG/pJZa4CSwm3LG
LekzYmVgPkq5oES/aUZk2lDm7LN1fA1jOzvkEZuQ+0VxlxLj+6qm4kl4/zDbr723rNxaxr1sPlTe
Tn8mxXODe8VEUUW+dpLMHV/iCaM1ghw9XaDvq/paW7S278W3ivXUFo/IP5dGLaxvWgszX++lkI7G
1f7aTDqAEqbKV0daDQl1cquxVBZQMLoU5SKZfgY6qd6bkl4y793CeH6EETmqSHjJywJdRcI05Qro
8t5YKZa0s+8L80oYEOnH5GP7dj2TiBN6jiQjFRkLEhcJEXRYy7hSN84uAclCiKeACpw6sAZ2bPdl
yBLUYFRHLCH5V+5iJmQo5pclJlVC1KWl77pmchJsbQSb2TZDY4iE7ufPciY+K+xTQwhrIEY9nXWp
yEEprlpA+dQu4HaZpQgFjxbywFVggdh90xfzdalJ3thnElDcFiYD80K0tBivtnyA6+pPr94gGJif
aNL8z28OnhLnASHnb2aU7xp6G0QcCMCZkupVqKFId3RDr+IUPo+W6b3ZmAQIvQtA2trkyytcXHAo
L4KT9lIhKI/5+tKyxpXKPBMRbISHt71xrxW/AbwJZVP9xiHsOArTiTg9VwyNSqkAYX0ZrItyDc4w
94qh0xKHwDsK5bjvUSFVsrL2VPSySKAZ9THqNtA1iV/h0F953nOhAGgdbHShmsIZ9H2lsO+7AIOe
T+150/rFcUoGmzFPUxeScZXvNPeJ0ATBo5nMFcLd5Jnnki+HHi6Gp1jhKcdrwIWN8pq3xgL6Lmrq
ao53Iyi/PFgkzDbpKFCf2CMp6/7nbTZ38NINoqoWBg7UDpMn7FVjgSAZqB+uoiqWvZKvfYDZwvur
ccZz0hgvkNM0vV1JWbkY3XpTxe42d6Sj12a3mB6hT63y7iOEMK7NksXa050JpRQarW0ygpmW377Q
vxtssCylcxBJkQGsQnSnCShGb9HNa4UJ8c8P5HO7TxYViiKwPknHYCVOPnUvsDvm9OZ4Gct1691H
z+1qWL5It1G/at7Izft8PyYXBHQBvhu/LFAH9Lazk44C3uMoLxESQIitWCbKOU5i0hccdPhioMZu
f77QOWQqfQksXGFPYk48NVySnQK3wyTEK6LBWvpSdDdmd8DsMCufSPktgXDoy0WB0SLGbSjvllQM
Jb6DP1/G3HjDFp025FR5T39ZejuS3lR61w0Xy9o6FtODLZAx9Mv6CluiRXN8Ch5cZ11n9nKwf+HF
jcuSx9xj5bX3TLhzdWHZW7lc6IgC16vh2cGHJ1pH5nKobs1ORm724Nx7ENOtU+TtFaCM1butr4Z2
V7srzUOzZPhNB35dnBrpUDNdyY5meZPKezL1GI14CNH9Zox2FG/meAdGbx/1m/pJV9bqUfe37lHd
dcFmpPIAuiv/ox6Hf1BXHq+UEnOFMk/JodkBCVOwbL+HlzTGRQRrseRMrcrYvLLKDYZZBxBz9OtI
I6m88izZ1vQ/MmhvP7+jv9w7GXp9W12Eoy+J5JibfiHpqXHBb41oEkIzlP+RzlCETureQs5uP2yi
x7cgJ7FeFfaiCTbGXaLdjvVtcQ3TOPsoyKFVEyIAu3YK1DUsJ3UV1/cfOnQPkaN5jfplI+abD8pT
eJPpG+saKGxGe1SjpPr/lwRG9P3+jQIgHs3S6EHt16P+r31Q1CWwDWNp3ejSxrwFiRGoi3xYyy/2
sVU25lXDoZmAz1fKMABZaAL/X/WNbo4NQ07kxbcmBP2Vnd4pL+a7e8edI7NdfqRgLe1l92jvvNXP
b3+OBwH9gwTX4dkSMiZ7b+wDKwrVLDtHONv7ibww/tSjc84NZa3hv9V28SHgPE1IbWNGQ7BizMxZ
mkG5RYCcI9+ne5DHzrIBXuGkz65cbAS7L+mTnWr9C6au9p8TkBsuQ8PRGxZZGe7GgN4LAgT+RY+u
JQVzxfK3G5psZ1Q9itBvUu2iD2upJSDE2S6vz4gvGfIyH/8U4Z2X3Fcr+1cmHW391gcUbKDUpGD1
8vLzw51JG75dyqREK7UmK3M/T8+yDYRFvzDTox+MZY1G4+k6BHAmDyXf5UwUXVONWuH7RrazxqXL
V2VnKHWEkTL6JLPk2MpwJlro0zJh9dAMvGr4MjdusnFhNlDLQ8cfEOD3lds0cf1wDGB4/kmTpTNu
TOOXcVSDXShtLe+k2ycDgqmziAjo8r73X5A8r1/R4BobUEoXtMel/AkwOgbOCy2/msfMpArfLm9S
Ock9LqpdZKMuXB98xNZ79GI3evBPUu6i5OW6jYL4ZiZZguAYaORw8POUqeqFadtdn8Wyf5KzZ4Mx
DMIQ43DyLgWsqYEImjCnTa0XxM+k7gKxzKPzdVUR7BPp9tNVTL7sqKlUM4wwFKODaanuNisRMpTf
OvO1qC+j9IEPdFNzoBrKjusECyuTr0iJicuKAib3ufHq7Vife3NEbvTfru0WJpsn0d6DKl3gzYIq
gL407HrnyWgjYJA2FgdrvJHaZ9t8EnLIQ2gtPpWcw9ee7ChA1hdPHAQViuTFl1+EhQVChMzU2/4Q
q68CjBXnJzBxK7y63MqEZflqlfai6qN1MbwLF74u/y042HmFBEFV7ZISM47UWSn+G63PhWglIz9z
JUTOdVocWLuyTOoPXuIvJzN0w7tG7ZAjL1ZWZe+ETmP0SF+NfCrKskWZHq66Xc2EDkc0r6nxkL/Q
zEkNECaG5Ph14p5H+y237gv5BZd4/FgBWkjKFajZHI+HxZAtE5QVDUPq75+vFLhO6Jf4W6b5jadv
h+w8Vru+Prjjjh+yeB1IOxVDAHctoY7kbHx9qwFNUQ5StMvNY1ZDpVkxmDdh8Uu7n2PoXEYAjQa0
kQq/AoPzSWxxy0gtSZ68W2bPjunilDEsUncb2Ws9WMlUI0h0LKzsLsDY5pq//EzgEBQeLAAFaP2v
vlPZunrguLJ0rqRTrOMle6iEcmLD5OTY5cVSSq85Ls7EcFa0EENHnA593cnpldeKPjq8j7OrbQLn
rBbnqDhl0TNrjmxAHEdwxAXX/PND/pStnMaKr8tOdkA6OO7Qdrl7bgMZcyAMvjVzNQZbw5Oo9Epg
+o9J/tQfw/bdR+vFYy7it4iEbaP0NvC2Ct+0u9Tx4SkPtnlLzmyXQikdUE/YLdRcWWXjn58vefar
RIBT1P5sXHsaZNPcD+OWttwJRM+NrWeEJGuhGa9uni0ChszW3rnmdjd3zvF9sAlRTbCRcZqEVDk1
LS+Me/+2tvZ+kvxjG79C6hh8ctT+ZnAiUIA74Kn4XiwsupN6oSFDmG3M4CnsswXcBqzRNnzCpeSv
THcfRZc6epW8P7n8kmbRAmjFlYckPo7pe/16wZPt5Ht6Weij75+KGnJ1Yy18QmRWSYu0po9zUQ28
rTpz5UpPwnkEQFZ8jeY8F8g0msWC5w9scFrbGH3Zy5lv+kJzFuwTZSaiwXF/j/GL01wT4ZxrVzmY
lKHwBs9Epj/9PZK5uV/bOJU459C+HYlR9icOebBeTDw8naMIZeqx1rcxum/uqese8gE/VYauD3K7
NY0nM/ydjPc/v4RP84LpS8DHi7anJUL6lGVtdJXKMenRPdIulQlPPw4F5wAfAQWRfATBFnXLfkov
tVLtfQsLH9fdjm74kNj4TtnG0h6b49D3/0Z14C1AP3363aA7IGVvVbJv1J3wwMEsB3MOgduHrywU
3voKz9Tow6dDLUzs/cqmgENAZ1j5ZY8n5B4eXP4ku+mi0Glg609d3RHOwZojoGJ3b1LkrVo3WTXa
wewRG5cXHMIMyJcOipua9fzzU0Kkd2avfn1MkyyticDy+l4bM8tK1m1qbDNqkEhJb8llQzfdGG59
dN1u1UhA7yQcINrHtlXXbvnQlm9xu3KtdxVZuAvusBKmS4IyX8UevmY3WrcUBingJbFuTzCwq4Z2
z7+qaf26g8fWtTGOAq8NnsMSEybhxwSMPmlPqfyLv+YpOuy1fId9C4wRhrko1yINT8bUeuQeJnh3
KzwPzso13rqmWYr+o+7/Tlxso8l2Evem7UECM2LHlSCWbiwV+zNL2voeXCBl2fcIsWY3JDsyZs3h
s9kUC3f40IgoundKCKR1GWxtAqkd/G6GehX6jJzd29SIF0mq31l02/RnKa+WsiuvELJL8tBd+HJ0
0MpYmCapFYBCDnTZQiJeLZcR0gzjIs2Duzpn31HAtdW9W65dZlbVm9kjX2u/anV2weAvZYSU9uxX
2birOJCEyU/G/rUqFQFFOvg0VVRnZ5EemO4rFlAbHWRoNwCrYxoFpHfRtXdK3ayjuD56NMYy+dXt
2i1D+JFNOZTdWeu1VWd6VIjqvtE/RuHIJQ+7ZqxXPXyhzc6J78Lw3TFbvJ6YcJ6VZoTQQbVacRZ3
uehgsZsHzmPIK4yh1/SzbB6OnjzS8w8BnTKd0ePXMlFWdrHzTec+cItD5V6LtjNjKnTuiDx0o0lJ
PjsNXzop6ELXRhhXwYl8FM2y/1KWPNvjhky/yNdXPpi5yEo4EepQQsLHmqSImd5apeOnSFGrzxrz
9tFg29qqcAEKYCapbSWcgAzAv9UrNmD05u3yEgAeZUAtnLy89Bokav6KgG6qFD7oHE6ib6+MNrwr
umrReFNLN7XDsMB4jTkJUa1if195AHPZGT1YE5FnB4XnqYQoEvp2JkkVQryoseCc8agXzyDSa+1J
Nfy1EitrhEWq0N63Oj3FYYUFGjh1Si4kJgRLRecQVLGE+/myZqRRyN0YSgjqN464U10PUPlaDgUO
RZ38LDdglbDO9o5Oumk1dEX2uv4gWy869ZGsBJtaeBa293a/77aDce7DB3u465p9rd0W/Il/tJJf
EXSsKli0JlCdh7Y4h+W5NS92s7XwchmlXV3Hy6p+GKprcpVz2cPXOxG//7Kf69IaxPt08BweaAxi
Ro6L5p2L4jMGA2X/L9L/EFW9S9Qri6a+9jXNpcKMxvGYoAgSQ57vq2djmXemFfu3VKctTeBs3EbS
Ow65ARz62Hqh4MiiR7Knn9+fSHWnp/XXZSfHUFrFEPaY95zi8uJH+jqt/slBn4DMuUpenP1e8FoE
Q0hvHBng73fY4qgQ1xIAqQj5Zqu8QPCBjWxId2kRIUJ1zRsD/4u5ewNebShgj//uripDk+eZ7WNr
UF1CIDsxpOcBix9slfcOPPyoe6NDABVsoXfZjh+DLniR0w98CKs+XngwSftyV2Y3Gv48oMwwGEmQ
QXslDi0DtXyw0GetJAynLWhXLgZzkqjVfKGpMnaMSpweC4tj0BxsK4QzkO9DQEpZ5WzYRAbQoV6+
xH2yUrzfQ781i12VPqjxePJXTtZCKlNXuf3HTttd0nC5yTKSDKznG04tf0GEqzqMrV5bDYsR8ksG
TpXyxlyZJML/pykuVgCpA/Yl3BGoU8IfsW2fXMhxY//UKd2N5NyI3EDuDGLnhzfWC09+HbHN7kf4
atKWfwrr94bMjT4uwLmlmhRLUYCG4VLTMRjybyzPWI82bAqwXxBsPRqowhQuhVRa1uhC1TQ8hkVR
Y0zYbiynXiYQz1hXYN1/3sW4nsy8a8hbdNFNNBOp7r9vrtrFMiNCou4UKQeF5NYiocq3NmM71boT
c2MVfq4D16B+Re0o94cNHKohNRcMIcK+Ium80YwPTO+EL2RCNwZZ2iz5QI9z6drwmwQlT7BcxRPA
Z3HlwjZAUdYw30MdEyUJo3d9qaBjp1IO0vxEOVi1nnM4LiaWnW2ET139mtAVrrKPuKw2FYAmYYdY
Z9Cx6UvZWEImDcp9HdUdV4U7YFWu8mrDWVIXI/ns+dNzS9922VooTXSydfCbEtGprddfEgULKoAF
Bhmw95RCB4TzL1pIRWZvGtve0hVj+6QBDEwJnj8HZpfuTTmBgnOj0JrKwn/j3iPJOAdWt/SzY+uo
q662l/Bags69mE6yMsYnG60fGTKkKn9oPqoz2MqSAPU6WUiWpQvEdJxRWw4GygaxdOzqaDto+Y3o
gplFd4w89WXoxmeLkixDjhpoYVVfigLj3ZO/LTT9l5/Wj1e2xlx7Uni4MDcFAA9r8fvO8OgtmcmY
Y5GT3vZVc86MYWNxqy7jnNQrhAm5B8dUC6GqdLR97HZx7sbsgbn48udLmTvB0VzFC4+ONcP1SQrj
RLqUFCqVESNuZtvgxWFQK/Ibik9xka4CosPPC85FXIs7lmnpyOThk1lP0sVhYPVEXKrRECcZ7QlV
zf/SW2eG/j9fy8aCjzTE0uhgTZoFLaJBnpsqsVC4AzS9ACAHvUfoOWKrUG5/XmzuSfI+DdjV3BsZ
2Pd3qsUhJ1RP6kWNicCNGNUYGH1mH2EgLN1eg+zK3V1bcHI6Q37FYdojvPjuDeGlAJTKeAP5ESFy
RLP22uh9LpzZNMRktA2QLPtsB33JReymGtw2D+OTLHPGGMWqSUR/+LoU8NwZCcaShJL/DEQHvz9J
vHprq2N0jpzSE241GICSU4r82qGgRC2jsZ9BqKYpGFj4yXhfJs61D3QuBfl6CZOdE7hj0BY9MqAk
0ZlFManjyIPS7XiOEm1PK6MvULOS9yh1mFa/oqpnwrkG6/hYA41LTPXKZzp7lqCRZjDNAg/ifNJw
vz58OWyzGn+Jk23SSAjWdusuR5R86NhuK7N7inEd7VF9SYElD5LPYzLWvZVvcg2D8NE6gD3wxyer
K7aBS0Zsc/TUZHRxuK0k46h0JjJIQ/4iwvPPn8XceFOou/3fK5+8zQisjAka1jyTREInWGjlwSyO
Ulgt6RLAYq090hqgfbW9q3NjZecfwnx5gDSst9kR2bKVtTYtdJ7dJyHlKNX50i4efOcuLP+MGDUB
BDSyfyIogH4XLdKyv6e9J+vv5XD5+U4+O/7TvPTrnUw2RW60kqnHLvyWMF4N5X3v69AUk2Nl3/nK
syq9RK60lyRjYXoe45JA1NYQx7G207DGDs62/jsy/V3H6ynTfWea21xa9Jh1DYazl+KXsX4zmPdn
B3+jddUihmWv7IxQoaYEr22+x8OTkem7JtUXjMuXhvGHZpkoukU/k4mQrlzkkl2xy5la2+mf8S4F
rpHr3sqWlB2CBZsK5DuwISQmqB7KHBICsgAQLEJ2yM8Paw6m+u21T/qenGRqYsQOymTKs8fJIiIU
Go6cJ01wLox3JjewD8TM6MrCIuxN3xJ8FUvwo1G5+aQlfPlSwlTuvDLkgMHDXLbuRF6RN97C0eKl
kwksfULKreGuIx1JUvu2W125gLnDnYEUHDC02i0Eqb6HL8MsbbfoFWY58aYab4ldDBDM8MzMJkif
hHh5vFaV+0ZZKtZ6QN5Ru1I1/h2ohRoeBxEimgh2T8EMal2WXqCDyyLHjKstTsly9d8o/v/utWCZ
gpQbXtrUT1Q03+8zc7xS4ng1z6S39OgQQcXCjDk3DcCqOiBUeRXn6czdmfCH0XXTNAEDTjLqUh5b
SyQQ95GgyS5yb23cNh9Aj/8kHxhT43GY/asAnwgWJsqL0S57w15SW1E0DU/oPy5hyneQdAl9jKC3
1jLk3zhWLw5Ok83S3zWraBmvHsHdKAvnKdob9/06uLG2W/Xurl5nf+pdc/LPHuJQ7cLCNDi+d268
k/JxGBZP62hfH4LHjubcKdyli/DXMtuTR6/xo1I+0jOu3Lfeanygjrfv+7tu4WdLGpLOqpQW9e8r
W3BmNMO7ATEIFh5MvDktPUDIZV1P8+DSHcJ4U8Pbx38x3HnmYoShpi+sZFHaG/vRf1FIjZV9nixN
HBPQ/97T5MPb3n73kUopDgGUjyeJkq3YDnd1R7ReSOdum4B1TPp98YRip7XArUXnSRY36SNad/mp
3eg0/rfK4/jPUGMYvTSZOfwasIEXoEn+5rl0ll66cZ67B1lZu4B2V3Rt/XvoOJm0kG/z5wIH0dUy
X2TYlS9xjA85+f9xVg0X9WRuKO1W/TM06WPNiTFuMAKvvO2Ztry1bZvVsw+taWHREFWWib5Pu3Uz
nBrzArquyJBfoURaX3niIrv7HnW+PfAp3Rc/FDvyigSmVXL26lNiHREkWSlICIRLo7lvvVsTKCl2
Pv1wJe+cGc9+X3ryHVp17reN49GEk/4/p8ROQsC3XGjw32nFw7SW4DcJdaNiqK+E25lem1gdThsT
FCSQp8ATdywzAdFnCKg8h0gk4FNxxDx81yUV9WC0K9p+aWlMRRhF0gtG40mNllWDUsn4WvcFrKjk
0PrN1h6dUzzcak6y9AAglvdutUYBrstXFs34fOdkJ7M/Cemo0nRWgZ7vW+mC4oERYKgTQXjVrmnz
/p1fk+pSFNkCfQ22eXKCKaPU2EUiwV+jfCZL2oCV/y+EtaWVmzx111dZgn+nnd+XFL//cnYFsUXZ
2vu8Sk1Fp4f+SnhGrC8vz8xar7y5mRP6+2KiUvuyWG06kdMknNCahN2E8ghVLqBUaUnpGVhZIOEQ
aIsG8CltcGXtv4vA70tP4rhbR70rO9xn7N17n9YioXXh3EDZ/2oROHdm0KSHu0Td4vwFrfCVtnG7
AFE0BnIIRMCFoyYTmeSVCDB/T/9ZZ/I4zURLDDiIw2Oxvuk32eLm8V1fbOv1ev203F3LMeZuCrlZ
SDE63ugYlHx/d0kaeRDO0WmgkS40b/Ws2/h8fQ7CDJCQEIh6cpBNR3e/UT54sCG6bL57ctr8zqQw
vXLrf2c88CAghqF8DO8cSefvV6M1cZQpaI7g+LtH2ymmLyNKJPtiB89KsnB6B59hRm20bxmOfg4w
BQGdWdTPF/IZZadRmMyAB6IJqNBUeqxTlAAPLKKwIUfbugI0nLw4vb5Mg02Zr5AFc1plgdz5GG/0
dI34WjG+xohMlf1xdBdUlxYuMomy7kYGh5V0MJ3wCDd1rcNgy7w3YUvWONtcxqvA2Rjdmpo+ogqt
2wdb3lpi2s25mHqHWs13KhOxn29vZoehCALeHuM4lSxo8tKlOG5NK7f4auidoY1dLkm40I1DxO06
41G8s8mjhEpH4wQIHVTsTznSL9HB0gdE/GUL0Z9bfJnRNs6YlvsmLkfe4/iht8zPT1n9q/QP9jVu
zacN219r43ZE7kqW9xdzyAnDeNDr3j0b2Ao3HB66/FqNOZzbfKH5iF98JOoWfSnmv27VPFpyuLGG
gQnBL3mZguyzBwqz9kOLOSwQ06thj+nJPVCiHeOoiHNYC+2V3W1s+1CYJtN0P1owii/lfKP2/SpL
b4R2Y+O6Vz7bGZgX/EQdFgdyumgGTLMES+pqOfA7HEq9x7h9Nr29x4ww1x7xzFi1QbHwAwK/FaJW
qV4SzjqqzWWtbcC3ad7OAlfveiuL1r4f/aP51UFHW8Y3g4NRxFcudW6vUbwAnTQhkDOw+P5J222b
WQ0k7NOQnknuhTYrreVEPDvj8X/RWtIV0KsKLTpROH0+ty+bzUwtw6WjhAdzejbIvMOzAMteXWZm
+sI6Br7pYO1Q7J4OtAIpdzLdrpyzLonWq5odLe+Y+HvLWVnDjWYti3Ez6B+NslDQyb4GxJk53b+t
PgmTSaOWadMFsWh9Mn2vtSfGosxLmJr8HCiMmdLs20qTt6fKZdHSWzHPTV4DnbeWDUlU1tUbmnjL
InrOASaTzdC8oNFy8iv2W3WjKMUN2oCqjaIPGJNIBoJPeT66L4Fk7DqwLC3m5gzyoahfIhnNRBvc
hZyfi6A6wFK0PBO+lPQbKSMhKd563aVCdjDJBpLwm46ORkb7IZfRA1rUgPha1b6N2FeVOq69HKtb
hTLDfvOsa5OYmcOSxhKVKuI2FgOZaaO0pJdoJDQumfMQNIUm4n+nIJ6BPrG7TJQyZHgEaLRNsprW
MUojVyITZlH+ELUMU4hDJXA+vXrSzXQnXJCk8pxBI+PbFt6mI1MOh4eCc62r1qgzAsP2P8TDqVp1
JbXXIutMSvv1CqfN96CLTW/oCOoRM6TGlw4NMDjMd9whOgKACdp2lZRXpsgzTx9tbOSkcFGD5DHF
U/qdZndRUQOSEIpu0kof6L2Y7wjR/LzpZ76ub+tMTkfGuIrl+4Z/wrTSzD8s62KrH3b6iiPMzwvN
KHFzIwQr24KWh9zvZKWyHexhhK+CNX2/MiESIGZR5tIqqS0Ed4o1ZFBR7FF6iSGAELyIDB6z0q4E
IiTySRFE4yF6HhNMQIEx9faKLt3Sa976VF6LHiwKzOi1L3O1OkmoLQDP/vkeZvrJ8ATAiDCCwQyJ
Y/57fDdakv9O9pOT1qUM8oCdG94J4ve+SCCGxS8hKqNqW8TrMu6MVUxDW8nrtZy9udpDKqu3qhlg
v4OgV37qMp2EE5G+VoySMwWQW6wkyyQdf4/5U+TK11yJ58L4t4ufpNqVHclVOmjJGfsgZGLkCNvT
+rl0Nm679PN3wEcUTXQXk+IAyQ9yzLWIMtdf+XYFk089lXTTTcc+PiHhTYzLB8weAGEIN089vUGz
rW2vdJ8/7VcmSRFLAmky4IaT9k+iWOMOTVgoSDBg03ijaN6DCpiUFNbo8q3Bh8ukpCvJcJ3XMVS3
uHDcSLZ8rkL6XrwBuXbBgnmnVu02elntCu+NZ0S9VUFvqhScKtozbWTc0xdRDJkgpjWFWFvlbkvI
B1pK08in6n6i4s6si2leFO2hMJ1t6T+0/r40Vqm/1/pHqQQvH55TsMg/b9hP3OhPtz85PHVpjFPL
FLefnBX4i6h+Qmb5TSbv5Ue92sTaqna6ZZF/uEjXI3+ooNFic6V3ngRpL9+W+b6CaJR0vyMDcyaO
M1dpN/QrVe0kbdX8Nilk7K1jcNQaY4R3OUfwRf5j/urG0ydtSv6jRWsvfpTgkgZ5f6VpOxOav73e
yZE9ZlpUlya4TriidBkgGZfmBUGDfNz2LfCEt5+f51y0/LqbJt+/1HVFElm0bUju0BmgNS8kSsRg
/X8+phSR5j/7dvKxNqpr+bGoyYR3JB2U+OJG4NbVJ4a+egsn7Grj5v8RH/6z5OTrbBHxafuO6V03
DEdevcZYNGYYgLlv8I+XX0L8w0CrABm1JFRvpPcs+/Xz47VnSmJ4WMDUP08I1RKn4peMtnVDdZA9
mnKym2F5MTxkKQVmBxG/fRZKRgntV1hRjIq0je5IqzKoVozgbcZ4ZRNu6NwHY3mUo2zpoUtpYcGE
Yjg46aHz7kkngDd61TkB1wdM1pb+jUDjduWzQiPMxP4CrYWUZhtcoDulQAQTPZ+6uIPxFZarKjGQ
IwLGDErHQ266wG4P1I9wCGFwuAmSexPClFBb50fRkxGKP+Nr6ylIHvvLGttN/QYVzJVsjAvxS6JC
hoY/qD4ThUocyISfSGjoC9zjar1YaUBrQO7kcBqMmIjc+vfmWJINvTY97OiuuWi1tPCY74bFVWqp
aH7+FTaAdgnTZXzaLHXyHlSta0hB6AiAvPXfCpqie7Q9zTvztwZ4dvC3VxUH5w+HL2tOInXuFb4O
XJo831om3qWkHyPlayFyCIPVBjDorG3pSpY1QzeHJINUGyIRBv4a0zQriEKltmsgJfT4NX/hjD3i
me9EuEHeWPUJVaRKvjeGgyLtIpecb6mUtz/v+bkI9vUKJiHFLUozQHwwOLXjuBr9ex2WKtrEQ3Ac
UKAtK4az13K+uR4mdw1rW7dhCf1lq51XvmMUDnL2NrcdWOgzdMohMbJNq+r/h7T32q1b2dZ1n4gA
c7hl6DkoW9IN4STm1Jn59Oej5tlrWpSgjrU3MAwDtoeYqlq18AfUXNfgBqF1uxfL2E+w1b9/4K86
7x+uvghtqE0ll0IhtCEdTEJlq2zVjoF1qIC3RQEBDP9fv3sy8vzald/n/ct1/e+DL0Jcb9RJlzag
TYp61aJTlu2q8kCEsOv6dzWF66xvbRxA1loyuZlR2I1xwUH5nIww+6A/3M3AOr0CYoZ6/EYcn325
RTLbq4ofsfI0SutOP5pBaNdW4uh9uNJSzjxZsoMuWgU61F0J+mzQ2gkAcL4LKDNprXJ2Du2NCmOi
nx4bSVgVhnVfM0vL6wepV9ftKM6siC6/K7pdb3LMtWjcbC+ASRu4jZeCVkNMbyNQPVGgDdIDyZxc
tAbyBIqb9Vcj/Cj+i9w8JQzNBNlcRe2LghExbXoMtiLX6BumA7AkrUdNs25G8X6SZVrnb2byIoSZ
2yFDZt5ERLoYqCMoMNZHuurVYT//n21F7I2hg2qXfTRlN0MWoiis2w2Ekcj6M9V/Z1pHJQRu08Ob
TfJNjACiCkoRFAjuw5aw/n59fb2h/s/i/kSLh+QRTZOOFlAV/RgUIIA9/qjruQBvgA6gZ3wN4fOf
vvGnZUXtCvoGvYhP5P9LEVbTpE7ktfrzRalOACXVWciB1jKYpkCx7orysp2LFj9GjXoM3apZMWCO
kXOYETp4eiFVvKrlVZbsc84BTS/3hh95os+Q1fTfYgVKtGzgxy7TVDTIH63YBpwiWu26LGJP8VfS
3CkQ4BeuZ+TNTIFnRLNC/mVnTSHdOUgxoWjc9SxdWUPIQwIb+Tpqt756b0WrkdbFfFbFmbVDIiYP
b3EuVC/5QZGIvuGpWnV1itUs7BRuGdYObhFb+AvALuIsO4rqicN2Nhco1G0aiq/I+sR+SVnOKQyx
Y8bEMUibH0O1AAR5Y2P8oP1936v+Tg5Sxyyo2HZZgSMDFL0Y3cXLMUYZj5eZSuYZFsxsd4aCyWbG
zNct4As/XJUBhSHF4ozSp985t/nkBu1W+eIKFl4dd4rqNqW4GgTtgO+5o8v1tgDTW5PiW1K6JgEv
YVRFUbRuqUfS5K+WiQd1fgcikUHyBP0pfMinHHuhfE40Rl6pkVf3ovwIGx5/VSXtPAsVgTFOt32z
7skOLhniU2+bKpY3rdJskiJAfEE853Fw11j1j2ruT0ruIKQkDu3D92v/i/4jBAZQiYhHasyvF+l+
HjTlxRrJTy1zjZtpUfwcqyNrnpxiaL0r15oP5E+r/p+LLZK1pp71ZcskPMwEjiFtbUVoSFlST0yi
u2ryVyoTcQDbDdaBZF4ireUeDA5sG8iEErBTtgeYVVJpH6NZWXBA49oSGuOhUZ2yGu+P0pt/hILc
Jl/XBHasV7dWpNs0I1fk+Zycjo/lVkkepWfZDJkN0tcG7pApkTUJN3OSJgYyKKmfc/965mITDAt6
TNWM8OB3MJuZ4ZMEbiZdWc0pHDgbMNfM01K/P/uaZ5adnQm4zPxF5M/GJFODgjIIwOdoKFewvFNg
ZGOwUtDe7hUDzGLhAO2oG3NeRLXyqICvUhDbvMpQ/PoghZ8n6wiTASdZpg7NYGJT3YczUlpp6D/c
Qp5i1PKEVotjNrved7v+wfBDL5GvFEJfiI+QOP1z7cUhbhShNQmhYZ36wcuaQ4qYlv8TFhMFfTtr
0DxB+26jx6E4IRhQVqdL7jKAFofG/X4Vfpk2/nsjiyNdTRpBkIPYP7XxNtJXOC3IBub2noE5UcGt
4Shw5ZJfOMDz7DTDkV6RGEcYCzDuJQiZbZsjAgW66KTBqQrf5kwi/MtRI8jjqe67YxNaG1VZCyl9
HUxYpNu8A4/51scSYwcTADZKqcXP1qT+bnQ7xPgFpK0BZEQX1D2Ho+pvOgbISUpa0G2F+KiFPxL5
jdjcpqz60vJ8H6q7ssky4Gu86yH3wvoNAHIWd5uZR5VFM2VobouhwcPa7zFyRIe4vLISvgw5/7yM
uZT4p2TLkKaDjwSelkalKh9z0ipqKD2AlVo41Irff+4vD3e08Qyg86TtS1J9mBVlGpXYz+EuSHti
FqOdRMPugE1MqQcPWAXL939xSdrTKLaZEmKOi13GRi46WHtoC/qPKgEsxP0HThq8vDxSVlP8NBMS
vr/kO9ruU2jVaUkx1tE42BehFXC51JvYvt36j7LvyUcR/NDBcKuNonr1HYVu/JshNRJDl1mrbBX8
lW/M7bDHC+AsgBOxzaeL4ub3hiMxRbA206sOftIRersuvVx1sa+6ge2S7xII8zf+nqO1uFJZfdW/
hjb9P0+weGtGj0OziFfX3JipMBjvmDM+8rK+f1HvOJnvXtQiDMVZr+Xx1CcIvck2BCHUwdK1mJwa
MT9PRr+SktKbusHOBacPg13MlARvO6cKZYcSdxVNQuk4hardY1QOguYxD/XtJRrOOR3+72/1y5X7
zwtZxKk+NGIfagPYA+HYqZd1Ebv5D5BNkbUqKslJr+2Ua69mObUIQRCXJEe0/qonEQMMcrD5oMZK
kbbmqy5B7nRmRmoO+IwDTtCDd3i0SdlFk4E/mQWfmfi0U7tqLjWoGjIXcI1Xtpc25yTffEJzEUDK
Kir7QE96TGps8TEGbhXvaZejxSce1YbB4kv0s/VPPvOJHK3Swy+KJ8nfWjXKHSs94M1RbzlSgYHw
DkuZUnQvoduc0/vBTn/Uxx7urHiwqpM8/ZHgmIu7vOHRQ7vDwDY3ZhVxdsh4f4GlWzFjtPPHuH8J
7hEECaXV92vg6xMbbwv0HxipSUuVMCvB8jigIAPycWYMQOqDvSIE+UJ3ZunqXLqFUGaS0WYA0r+/
9iJOMyCeBWhFTEooU/ATXnRKS3Uq6qrSxn2Q74FBXHwZGto6lI/TcBsqP/7fLraIXxhIagEwMPFI
vu8EXmPXh37TXlk5yzbGfx4JP9Q5ByUJ0hZXiaVYlMq+EveauQ4Vt7xBpb1phFnaVm92+BZEoOeQ
qPj+2ZZwhP9cVpE0hu5cV1xK3GAV0Vhx0SkP7up43nIC3xaDvQ3suxvP3vm+vbvf7NU7nJCufMHl
TvnPhVGkmNGp/DLmhPyfo1bKhEgVECbZZ0PgjbDvc/2XmqrUaFDGDGXbZkw3mAiPuS2icYqxN4gN
Oxm99vLLAEMql/BtldteROoYqbNWpGa5PAWaaQu15lIXAbfWIBrK4NsFOOe6wqk6J5ENJVdxoRf3
miDSPZFZ6a1doYukp8KPtqvuk9R0mR7KVuwUAUDhQXYhE3sXfdgq8yBPsRwGjfZYvGidvg5QvKSR
ceWzLKb3n97OHGf+eTtZoka92QnSMUFLM7IHF3Z5s9U2/k2+qd0AAZ7n8dDcVavILY/R726dXInw
y93NHaDfAbbbwoNBphewyAuDvG062QrGY3ijVF6+ad5MWzpC2XSxkXb7Kw+8zHw/XW4ROGU/7+h/
l9NBzPaGeKjVe+aj4D+jzqGnEA5b63+bbL9fknxkhqsxxcWj5+M7DpAfaDpTmvaT4vGv7Ojy0yx+
atUed+JAOIv5bd9do8LMmcI/58PymktIVSsmF+uiK+J+lGeKZBvtIWthTT1es6L9+kK6OIcTGPBL
emGWXVShM+thH/o/4V2AEutbLy7f0mv91yXk4T+PBP0fx20m4bTZP77GTjQDVSz6ad/poOvl11Lb
jhm1U5FtxTSjEzzsBuMvXStN2nVpatip1h8mPXdjgBiyxjjtEUoNQiL3GGTghTRdKe2/XMkaZzlc
ARP94KUTe58qeawFqXjsvWQTu75bbjpv8hw06Nzh5crGXQx9/vM2LCRm2D7k15/gXUnRpWMfisfk
qUFsCFcCDCDuhkO/1h/8M8WOGzlYT9yE+/BUvplnkqWNzI2Ip2tyycsR2PutGOrM00MziztaZK1C
Mulj13YiUjsXz8o68h9EQzFJ5b23ORIsv+ow2Y9h6w45jFw0Z5gFZ/oVmMGXOxtsOAgyxH8/MzCF
TmvLvAYSzlkNHweN6CxpYJ/9prxj2GgRYrXrffn5+FhuNFPUZyMmFCAA231clbqP/8TYaO8bjfWf
wngyYNUiw2qnv/oGbWDsPi5wlH07GvpNF/3vSob3lw9iEvkjOqzg5xbxTBQHJei0ctiTIQc0TUp9
JxgqNMUrgVOZf9DiQWcgNcpsPCoCMIuTIqyb0SBuqg/Px3N7OlNl7yYMiPzt3R0Ei7V9+OF5u9je
0FS/jc6Aqze9/Ue5cpp/zsdmHWYSCBNjcVLCxdsGo+wPUoZjWUuVVpSzRPYYbOTs0DS/rrIdvshZ
3lWf0WZTmOdJSzCXHBtJPyax9pDYx+Px/Gs12OF5e9fYN4fSdkTbyde9jX2ufaVA+yJHmy+MSquo
YPSFCuHHRSW0Qku3FbuRWN9kxR/dyJw0tF4J5LnkVWrDimrewikDvnllOb3/6MVnJi3kIMYMQUTU
YbGexvYihWFXyceL23vDQTo0rmIbLkzQdtd63aH3rHN8E7+kN4LqlQ/Bvv85RbYW2fSQ/N3lZdgO
h+4wuZ3imj9HZTUe07P+YDnRgXbniAGPi2/v5Q0hxSB0CzKO0Jn4j3b0rFhqo/yAmcmtGNmootx1
azBcvgMO9QYVRtPJaWieFad7FRvb2tSetBUO2a9EtOPj8HI5Cn8CN3F75CGO1zAh73Sv796LvPgk
qqBm05hpD6X7fMR9629n3/xdH06nzeb2Ws66nLjNm/rDR1h8/8YXVKvRWebpH9Q2Q/Df+PXFa15R
23qZiJqcA7hcjJ0uvnKILUXv/v9LEz9l5C/hFC7SZTEiVWYapD08YekrOqvK1p1f2e6BTH2d2vbp
tLOeds797ebKwvsqfM/1yP9cePHMfYEivV/K8QM2o+v4IdtZHuw3caXvrwWR9wNp+S3BmzPC1VHD
5sz4+C2zZIqrymjTo7BhXAmyVD/OjKFgAzw/l+0GpQ461bfRabwbHi65naEvhiZzYwtAxNGFbo8W
2r6SN+wRl6W5pT6GL+Ef7Xf4p3rUjoW1bTh5CzsEl++gTNWqjvAWiK70N4hcPfT0zlENlPjQFcXi
0748Zr8yeZNRXL8mV+bkqCrwLMtnVTA/hMdIKavri3Xb6H7KQFtpz9K9sG/fLkxtd5gDKTB995md
PRnN7Pt6adzkF1pxxQ/NzfZx6sgncV15yL7chq0j3vVILsFysyeAWfVMoaZh6aeueVTX+jp9SARP
TF2a2iLwUrsMPRm9o9HGsqArbGkFhIp5wOyX8WbZR20FsY4wgAG3G/VetguO+SZvV9XgHOA8Tp7K
vYWEuE1jrrpNui+9BM1P+nNkForNPtBdhKT9jfEKjPCemfQqimzjEeeJV1yC1HP7zBwYpQflqLwK
zSrdg/IGh3JHYqo/9DfSCS+p8YyT1X0JNQzO0X0ENOV5/NPYB11ym4uNywKetw58klm87wbpk5EZ
mdv8Ul1ovBf0YQ4Vammv0X1AM8UGCya8bERGGdkRI96XcKDl47YIlMC5LH715ir/W/1IW/dNumHG
YvzZWwxFaP7qNxgogYmsbOp8+GUP1ub7NPGL6tdCT/a/n3+xq8Za6pogMOJjeOh32tm/zR+kQ7XT
9uV9hM2wg6a+31J1of7+0ui7+rEftsaP9lUGl7dT9ojTGaduZ579c4YCw2Hs7Mnzn9NNtcp38r58
NJHdOqe77pjuZBFpzDsFe3U7OI8SjvWnqHasK5qpS2b8e4CiR2qYM89KJ9P+uHnDi6nhkZskh2Cy
MjuWc6fTxX02ibQt5Y0Y1qgu403W5sFrGj0MWrdBJtsds99m4qI3b7fjTbvqjM5O24Mu/Jbj9SXH
zS2m/wFQHrVVV8z3E+dUOYH55N+H2iooAieWra2UgkKNCxfK800vB+uAIzjW2Rja3ZgLICQVJxVr
T2Fj55zUVpeBhu9XWU8gC9AkE3UGyRcrWk9FAzHfzNdZglSoGsXmWikZ9vuiF6Clg0jMVgFEEDBA
jcLa/X5RfJVEKXTSoKyb4OW0xRucqloXyMSTQy/PahfFYHm5tceTTst+IZhyreH0ucXAEvzv5fRF
gS+P2tA2cijuY0EB9fcL8dRCCD0Sc9Ad7zBAcuaquTLz+Hqd/HPZRVXSS35t1jlVSRCFN1WbQH+H
QXTn52x2Q8wdPwhvWyYhlzHfF3598i/SbenbiSGi7ZQf/TB77sMUURWshI6a/9PX8CYoDC/ygJAd
8unu0v705UPhB7ba3YsoRzWZJ4/KLkc2uYvSje7/SmmwalmwSsXIE/pgpTUJsvmYtks3ZdHYspv7
pu1TliFIEU6lC5o4KfJtG/8M0LrMZRmb6JJE7zY1THAK2W1M2OmqGwMmMh7G3y+L987fp6MCvC/c
OrRyoHR/3FlNppaxMlno/kaZ4xdvav1LUk5jp3ihuOr8o14xXYbzB+SrrG6lcS/Gsq0VoAnAQXeI
3KV7LG/VlCba2Lk5vG9r8Lex2D2AXvo1ZvpTYSWvpr9JjG2e/1DSJ32gVyYR1hMNSbnQIe/Fxbb2
GqZ1eZ3ZZcN8Wt5fhhpEwNYCHpzIv410XEWXHEGpwVbGwpazVVOuez6paLyp051V7pNrUrNLRPR/
os4/72aRMsjYZkg4sA17q2MwXCurvg+8QUvWaTAiCyNuiiF7NRufIrwBASEca8X/0ybtSi+a20F7
TPVwjdv4dNF+dFO+wkfooI/P4eQGeu5EueGV3e9RkogQ25Z8LwCsqibSqc1jL2hJ+9EL7mPTgT03
I80hn7gtk32mQ2OIO/NlhTaLq6XiqdcgFurJo2COrlQ3B7X98/0q+TJPM7SZZAE2HLDCInponS81
ddjDpHVab3ARynOEo2/jB3dlPX6uOKGCWTJJmmHge4XCxMf1GE8gwBR4LQ9PPPzu+bknvaAIS7zt
sCmcvzfl5uZA03ZV2idz9egI29vYuZaKK5/6LPNNGOj7MwMwZlOojzchKLosGgO0udLN7OMKl5kj
fevVeXLP1MB3mPDerA/2i7N7TFapt9nkDmXv/spLf3+pH7amOmfGFm8DaUS474vlN9WmXFs1r6Lw
nt3jato+lPer7dq2nVPhOt6aG4lXW/v3wXHGrbPZ9Ju3P7FzJUX/XBss7mIxOgi1QQ4zbVChHT89
H0nlzqD07Hg17O9+/157tuSc7u/jXbS6fbty6f/U2p/eAAxROh1Iw7MuPn4Ho5+aPDHqaV8LnWPJ
jYNUuRRB25+AGVkrTN86RTvVYr4Bj41yL9TgKUQ9TttIkbjLqjtTQmGusTY++t0XJTriJvVQj8jo
IuLgFyZorNtRiXeKPJ0LOXDz0oSF6GpFidA9pOcJFQjRm8Ly1F5oS4tQMeSdpl28AghFqIJx7dZz
F19FvXmoGic1UDiDk+XzZ6Mfe1FbelIioQuW2IMeuUjcWxg0mWd1OKlm4Sb1uWCYFZAgRMLbhA1D
pdRQfzU3sp4M7YgAjF3JP5BuRxozB+NGNVI36NvRVZPXcmSue0FCtp4DDWppKAJfaoSVEMTrMX/u
QFxqk/RY4isjVbMhfPSbImjf++nGMOIfam8c9Wi8mfkzzRQiYYrsU2soxxG7LUXpvRSfBTEr3EhM
3Hmq+X1M+XphEUqQdn3f7IuPq6J/MMpNM+3lXnXT8hXCRKHv+gKr2eAOTa5LBCGwBxB+adfprHWB
arFCntQpP6VsEyG8XnOImlAy2tiT5cId6smB6enmKYIg8P6q4QnM2ZW7/iI0wPT7710vzks/Kg2U
BTr1gaIExIC9Pxb26ky5TIDY2qW3pk31nNuIt+w2V/L6dxXx5XaAVgr+moigoj78cTtcQibAA/pg
e3ENyvVAkhnMeLrjhBOocIxOiBN2eFeYLrJ+wyE6mamXhu5FtsutjrPfQL9G+OlPZ7rgs6L1Wb2s
+Etzl/+Bz9IGjrnNhFVyDH+oboQAze5Cwu/FJ7E8Jlujdy9UALJdtU4JOAaR7kOY3Q+TY8pu4XZ3
zFJIjmvFAWEbbTN+7riPa1t5Ujkp6k0oeg3T6MSdiOv3zapBf0VeI7YJf8KtRBeQBWYx7ZUQshzt
o7hKTwvPLfqX/M6k6eMrk+tR6jNEL2gwuHyp4yrztuHKvjOcg13aP2N7d5s719oa7yrInz4UZk+o
QUBhR6fp41UTKxxVoerVh8tqz2D3+Sy5Z22futUxvA/vcVT/fXPwXvgi68c2cd6Inanz59qjf8r4
50eXkCfE2XFGri/O7FTsyzz1K3kfJuOpojoBWZjJr7rgWeVLViHK1v0wrVvUvxHTB+/gKCPebMAH
a7F2E4BQ4KvWOtjplsUwlSZoMczBmhhxz+qpxSIrKHpyQnru3ZU0/n049vn9/c+tL5OAKC0v6tT1
zI2faTxrhzMqS+Z69frLXtlrW9q9lIj3nKbj7u2q8MWVt2YpHz+dmuD4WuiZvA/i+7q5SwN6NcWt
PE3UkMcoxi9bcKxoI+YvWn3wYdpCamtY8mav22K+RfTr+4DzuQc5f0aGiCLsYlK89xX+z7DWD+Qo
uOgX6djuGhdArAs6ycEwbsM4yxWOklPfzIPawFVP/3vYwOLai2AXjkNeiviF7P3iNMMgNPVRKNA4
61AN/UlbfhZqlcfCaTvryumwpJv8Z+Myup9tP/HhEBerNyq7EAB2Nu3zy2Yku1aZnIZbPBd92C2K
gL0UxETFK6K7WnjJcntErhgHjNX3b//r+PHf23hPjP95+1Es12mhtaSjz8/l9jV0rNU5dtc0jUhA
Zfdkbu4311KuLxK/+YHBz9ESRiHjfSj6z0UTOcmLQFVAL6CGoHp6dROGj0mD8iyW6E4V7CL5uazd
It0rFzIAdHRhKNy06q7F/CLdFL6nGcdQQpfCDdKV6T/Ww81F2sw2g5pbW5Hb/8lgbLWOBjsxPpnC
Lt4rT2ZY2t+/PWnODT/uYwAVhCCSV2Yaorg44rtOQlRWHeVjfDOeuu3gzqNKwekcqupDu61W9X0C
xOD/5qq0eon9jKYRS/24hdvG7GQtnWTi/V5ypUO5Ot+tvfLU3O0216LsUn2SdcojYoiGZgoq/dKS
NduAM1EmbRD3YfV8aSIQdY0LKtOdhMErRghsFVG106Bm42kxKKidQU685PIGkURhlkMIYNb58owE
aZ0Edmx/qR/iifELjnpBH7oZ/Ompf1Lie1gniF89p20M0SFdaXKxBR+Om1p9Jcn5PNTmoWSJRMPC
N1Di0T6+wa4OWqmMJBZguoMMmJEIxsFjydZXtIw7ZPasdFtacusRQB7Z8vdf8Ivzc74++BBMWGf7
n0UQDgUfeKCm+4fwEJy0wKNVb9l4sUZsv/qUbAAC7iw6jrfJLW/VVGx5G75NO1xA8ctVDsYu3sj7
ajqgWUkr6HwNsSl9PiTm+zOM2fQUhMeyPrQia7KSiKZJACbUgKkko0OWZ/t+it9LCzwB7W5iZlaZ
L5TrpLWY5uLGgFrcJK2oZTT5dDHDK8Hq8wRx/mxYJYAOsAzafIuYOaaaWWddIB4bt3NVR/RMV3w+
kP45106G+SctN/Y/V3rXB/knQrWJHBhBmwx7uY5cToW6qIFE4ke/1sYYTA1jvWtay9K7S+eni76/
ciSpZMQFPq7KnBFl4BfdcNQ4BbVtZf95Onb2HVmdttW9V9+R3Mvq/kly/7ySY9qjE9nlIfMYOrr1
Dm3SDemNi2XKPlx19jnw6GHZsctAcj1tKvcvcwt3cIWTfCPZL5njHaCygVT7+WO0qXPvPcxdVvdv
jy+5ndsHHtBO7R9owzr88hSncBt+VZvYztzfyOI7mvv9pvgqliL7zIJ7f/p3I+d/XjkcJ8tPBGEi
D8DtZIMvhHylvvg8gZzXD4kyuCUkRj45Cpt1n1sYEinHNHMY1/CgJtg1u/PMVbrx9/W5/3HNeU+e
P9ryo2pgA2W6SvQfl8P9qKpiaYTxczSPEpOKgmNC2ydH7YSWqnW67IPjtIbvf8p34v6iAsF1tJfs
So6lfX0ToItkyK1IEi3iHbyPWhDNLuTdCufq5D/l5/ic32NacPB36U10V1L3nIpmFe2LHZX0WflF
lxYyJrbB4Tl5NO5QRtwO63hjbsCPn82Vv1d+zpaoTHi2fc64j7nJjo4g8l9r/JmP+MWLp2tKjV+F
JUI25pNzuv9pg8RjXemRIHKD5jru6DDiK9ScZuzNxby5anr1ZbhBKcxgrbAsjSUEqPXzWM0MY0Cf
GEnKxvbxSTOCV53zKLCeYK/JvWZL+uAo1tP3e2FpZvd+6uqI0EIs0QzDWhZYsZXFspSAS3l63h9X
Kjs9sre2765BabBeHc+5v7fct/3tlZXyRT6I5CnIkBmtDxdaXWTESaSKgtnRkwsPz8/n88PDnT3d
zR25E3M/wC/7Kxf86pPCWcIiEgqyjsb1x5jHEZQL7BBxnxR/xdRDlmMWmS+zfaG+Sfnv71/rVyHm
34vNf/9PiEmTXBMrKR32ZnGqpnUtnwjoqnH7/VW+/ngmJzvZLX3eZYmVjVmB2Abv0HXL7Xm1Cjy0
AvbbreDcZcfARjbX82Sb/R6581jM3lfXAt1Xx5ehAINGCkwDYr7IL4RIyGDhZeKe+bblD95lOrWc
yqny1DFybi0VLvKR7qKqnATptgZVj3THPKsJWeZY2RAV77rkWtU7f8tlKPz3rhZrC6hXb0rQNB6e
yfuPz537esxdMBjC6S+Gcc6Pl+ntxUHrsb3Waf5qkf174cV3j/IiHXA6kfYXlEkgpwE5Gsa7KK/d
VF5fxXQu5Y3eNy+Lmb4uysEGqcrHZTYqej6ZWj8+uAB+pnXlGI09/LoTnHAF3etubXvOTvx1b/5K
nu9j77J+s7aMeUrv2mZeygDONzKLdgHgo6VnUC18vJFLLsY+ZOz+YVqVW+vckjrUjnASTglog+mW
9Rht5J3qoKO1D16bH9FaRcB58OKNupFF27oBjCNsh8fwVqCWSdw/32+Ur9Jwelfg5w00oBiHLBZE
hLRGmFaXkQGAeattWoYQ0ZoZ9qm/Z5R6peL+qpKh7BRh04OPIcQtVkEfjZe2lS7y0TgzdJF31dPs
Re9MrmRrIFvjs+/2yco8dyDjKeB8CyarHT1UzwNW2zik2IkbgggQgHD3t9K2LtdXXse8Lhb7gxsk
FFJTIt4oLl4H9ng6pHgAUmUDZTsDWXKBlmq1NhJN81Del9dNoDgYqXGjJ2jKqL2pdotSt0JnXGU0
iTuz/f1NfXUgcFMGfkAiQpIE6Y9ryMIXsNcIZ0d5l98Ee+SSkGPzclfZF+vMaZDxDg7xW7MO//rA
BrwRP2g7uVevySR/0Saaea2YuyPawNhqqUyaFe0k9DNU7en5NaAVfROsGc7cO/d/YBtfeejP48CZ
RIvcLVAxUNmfZCYxXxnSugG2FW6rk4l/grLW7cfUq6/Be+fE69MnnwXZAWxR0b8XYv+cSInCKUxb
Un5PemGyu82+3F9OiWuxyr7/kl90nOaH+u+1FtWTkEdM4ySW16WQXCO9naLQa7Tc67THyixWsEJ1
5cnPq70kgsRLW4CgFuL+gvl25UbmJbN86BnqDqx89tlTF2Ep62tN7OMyPijDj3q8Zd1eprtifBb0
XYDNoqx7Y30b1JKD6LgEM7sxh2sf+IuEWOFEYNgg4zSAq+vHVW1GgWbGgcJ7Z9qbbHqC9IzmrG70
TelcS7/nH7Z83n8vtjgP9NZCW68tMobjDoBSoz1N5UlvrxyvnxHrLFqDCsfAb45R4rJ8xKOqy+NK
k496xkOtVmdMManh5OfmrdhGq2uVzZebhG8IF3bGHJJtfHyHmpFVWd6xSYZVQrfHX1UuwnyeQa36
/YL5IpshKGJIYXGMsfnnj/nPJtEvsjG0cK3YJDDzHNyuNoMzrK+N5r/K91USNkIwYkek3ot1CRtP
EQue6Ng73bm+Vfa4I+x8u1uDibsCYfyMwlYV+r4zDsBkEK+8//0/z5QHWpcVjRo/oOl/cararu8u
iZM8+g/pDw6gVYIzzlpzjJ/3iE4dB/B1s09PelQws7oW7pauEPMGAB0zlzhI0M9py8cXPOaJNk4s
Kkbgz8fi7njcm85+Y934zpO1eX5+fS1AxZMi2HcJqs42cX+7Wln2c2bLt/vXh/PdYN8Y3u+Dtj6o
9l9Ei2y/Z4bOVOUEZ32eFgIo7u2NWtu3TrHinY7uwfvdZfba291DofijuU/741TYz8fNfXX/tvE9
TpErm/6rZQTwfBax0qhxjMU2HJhrS0nVziDwjjwoZNAweBp0rO9X61cnJgg+Ej9mmAZ7Y5F8I+Xm
J5qZxwcOc7uuWruUL+sZZDeAiN13xl+zuBPl+4F3lF7uL6lkdzny+4TB7rI3ilOtv1ll5Q3+8Adh
WQ9VztVlvAaXW+pXvge9f+9yEQEB9VyMUg21B5AXtf3rIdo9ZOu77Q1oi7k46W2S0vXb7bV+8udU
fG5bk9/M5Cr22iJomLWklIpq4V4GHtcU7miqNXiHVjtf3yHed+WTf9F94XIago/QSGheL4+aNLb0
YBLM6JCNcBpbBTmbfBvDGZbpSofhCsPgyeXAiTNEcBB6EfVNC0C76qJ16MfuNGMdIjC4s3aC71s3
ZX0lEHyR18x3SGcGEqc6AwU+7r0qspK+yy/MgRBNFribzEi3SPrL+X6EQIfkhN0AB6hpqPiyvi6S
JxAbF83ApNHaKDNIatCeQjohcnnNC/cLmBCTeBFIuUmLGtnMRUDsorxVcr8dDmq0ZVZlizqNeWVd
hidVxXTxXIO7xm0E3ToUJyLAKFBBqzs8g+Xq2cKjO9tGmsdIxojXTXHIjfusfI70XRufZQpTQdmr
/lnBh8lA1PgYq7do9Hy/Fz9veR6Au59PDl7v+yb4J8rGqiT0uXERz/T5daeQz6bwt24RrXulzxZk
VwYz7237jwc9sOTZyIPogoHdUh9C6NsxjONkeugd/zZ+EAFiH5qt9JCuwnOAxOuudvynybYcfM8O
Ivw55ydRobe1FzhU/H1Ly5M3uRHWcM+vpH9fbHhUqThEQRvRbNGW3awxmUbDHMrpQbFBuV0OomPu
Lg/hy/lXcbu1a/dAwXGqbvK70mboVzq3V77FUieGiKMBOyMe6iLxlwj8caX7fWuZZd8Phxoc/OSF
zQPcXMP/iap2jIikOrptCZsGoZY17sAR/uM2qvwNTdH/j7Pr6m0c6bK/iABzeK1iVLYky5ZeCNlt
M+fMX7+HXuBbm9aai52e7plGD4a56t5zT/j7pfgq7maPCbQ3vBewxp9c5GdrEBqdqud5RoQCSoce
aFtACDWamL9X5OxAvX3ANleZG+t6LRxMQUNyOmHzgkqCLNySucnl1y1RJ6NreLdjBdBmZzIyoxdL
UdrvxVV2U8zwmjq1KYVWf5DgHnzJbuJl6EAM5I6uwzZ6YqEwsLIPtXVaezwqCkk+BgQh+QRUbrGn
VUYZaL8l2itmHus1+9QiWQofKTZczexUuMHR+rPNqGrUr5qjDpviLTNix79qThnpqC3iDzgdvcZG
Z6tGiXCtIy+RwmieJJO3fEsMaQAHOpu1e5FUNlQIDm/IloRkeBC/FYNljUVp8+/iGTMyyABhVjAh
GHP8vAG9xZcZvDV8dGrNhkUW2CVUV0Gz90MY8pLEswbNApGtGk28MVEObcLf78sXMDB7XxDdDEE3
Br0AZefqsQTPKPeD1nuuMXSC5d8BhioYq1SQjoi7CvOXBoFOCKHSP/MV40z1bzthCm/V5QJ7YBtG
bDYwIKOwQJU9eivr2uG1KgEKphENbj26doz9QOnSofW1gb9Q1oQ63gK9Ti9vmhXbUUN6UNS2HbxZ
OlLTgYS0MCCLtJC8Yf59tV+g0F9XO/tM2yRHZgL4y/BR0esKEhhY6tA9+1E8AzzrrgzOV4Axu8nF
xGhvz6DsKTDmDBY+jQcFMp47Gm0WrufQR8+LcaR285icptJ5DWWaTM+hfrRY54DRFAUUc9I/Ff3p
sjT2+43AYFQDOoaMigFo9HzDy+uwirtu+FqiPKRSDjpWJhC/cn7hLj9o1nAk2PkAnp0sQObQXFgl
Mc/5bI9MJiTsYtHjHC2EjKJGpGT7IU1ZHDEVkKEANytYGku7WlrYEB7tVqiMQAJm4RomAST8uR43
jYygarg/ngEyge8KEqKekdFkSEJVXTMSQLLqHmDgMSXvgaHRQkdaJPqQ6q2hpR7TJ/bIHZZ6vYdn
hRRd+CuhA8NfUwH5bcvum8aty0HCc4cokNyiHYJ3bqDkno9HMEHydW4TVHEkv8BQga4kuqI2o//T
QqCnS+OmLwLy7FPAq4c5CJw94PI+r+Q5f0AkQ1WM2Che1+Xm9vYGLtAZyuCjsYnORkllm8Xw+amx
G7I0RJiW/r+OPdsaeClBD+F6U30OfzDCEBNIuWOla2KA2AeF5gm8vid9aQr7gNIiYQKLnl4C/3JC
Z37e/zCJOJ9HvNReK3UJKsFeb0AYrrF6MbsxdXyfsvwmCAnyh2DU3kp6uFS0PaDI4xREEW8Ai5Id
3LCfpxClIdpj7NEbzoN54z5vVhz2F5/2sqGqMNY8SLzNjXoK30vYVbnSDhXoVEHkHwFeZNXI3DWs
lOTBI2Pygp2hDCiy23UViWAIeRIRfXpZWDOnmzJ7WOidwV7DkBfgwZzQVIw1HNVdV4TUbX3bsgZK
qnNGyTGghFw3d+FOT/heFo76YLHCQRVEdWos4ENp9qVgXtkOcGxHphtrVbD1RHmpIRfEcDnj78t7
gJzjgUwd85TkJqK+/flAGHhMDmIZj6B7yhb/yZkAz4mGhsjoDJTVMBoVjuwBLGWA1NzO22hb+V1a
+Tb8NE3FCbfph4frZ9bxdqorFk5OfnTvFewV6J0wKZ0bkfhZ3edekkuoa7FVQKDJU/4TEqMr0qpQ
0B0TekSFREFIze/Ydgl3ASu2AAjBEjswPzuiL4w0HwAAuF3o/NHgAtGFnOTn7eJdtJAhMGyckT7Q
LUh1+/OIb9dpqWUM+u75xOj6wnrxAN39cdB5UauqCYcowbLfsIXZKbrGE05ZVd5HrUCjCjWnBmIc
4RCc2n36InK5Dotzzy8Ifv4VyLCVws6JbxfY6s/r1lyfUZBSGDwDyIFxB/T9mFR4z/49O+cX+R+S
MCtIaS0QpR0vdpjKGZ1mG0F7nxvVIQSf3QRZf9OcBRhAY1O0k7NssjUZrhKizyztGb1miVAjG0i1
AGUD7fHxhzDx1Qd0zZk9rIOUxPDDp8yHv+M+OlgnYiRyABnhHj5B3GqMewUVYmpJhxqGKs7fL+Kj
imWy6MDf0+rJzdlJSaVkZS2ieACsB0TbRF/TV9APE2k0a4RGFDuUFGHtQNyB9hm1hSjbWJZQXsCh
WBNyiMbQDeekaalykLqFrufhWwmUFgsUZm7wu5gt7Jrkt5owcODNIylUYg+1QJlMcpLYgUYZ/fcg
fGb+sVROrXLW0h28J+XSiCXYxZXwGoQ+A0kXFLbRLhydG/j2/n33HlDOANFAiYQYPG06wdnLE2VQ
cLac1qN3lq3BEI2P92ITbVuqEh4z8oaUOlw44oUi6Gtlnr+z8KYFL4eVgNrN7e1VxZPYOomYc21e
OPNmgjNlHHu7JxE1rpAd8fqzDe76wsVOO9ivo6IHRZ4i1glMQX5+KT1b+o02wN9nQLYBk3T6NN5r
c48mMexR7XHsIRYQaDcOlCmgFmSOf5/A48sWJ89SMCCnvKWfJ8A3WS5XkTecYTdNC1uzsZqvRMMz
Ipqu65cItC/GgiDHVEH30vTx8PfxH2EBE6UUAQ9Av8C/nKFenFij4YNB6lk7NbQ2b7Cr1EcSbEUd
2iNHsVgTfSYZFi77wcgCGj9cLvxeQDL7tVfwfD3WWsz3myQ7lMMJFQRE88g5CVowT1Y+8o+lzvr7
Uh/hLrhKlfuyl5mO+/NWd4XGVg2LRgahXfqrainYoKCqJkDUiQOk4UCu0qpwWIyY7dN6qUj4WnVm
rxpaGXB3cc1415QZGh3IUYKopaTfu9YQ26k54qdsCFesnIIRuUSEwK+xRYB6hnhpT9WHe43hTfAB
7r1C+6N4Es8p/JJDko564AGrw8R3eEXq4we8HYAYMO120rRiHLMF/AfB1hGRbD7SKMhg/30npanM
+HUpYK/BDgnzGfQsP+9kFsVFznRl8MxaCKgu3xED7z/DCtWAMgjWgspuoje4V2QWboYj5oh4pyBp
MOo1vEANySxosK1ovGd23nPbmF6oazTJUEyH6zIi/Jtn+ltsGPEWViQEigfEG2KcVezDG6IDl6YE
D4ZNIDtNSRNQ7QBgndt1yIEfeK7f9xuJp7EjvRfTHBQAWAMnmBhuQ82Sk+wDLPT7Aef2O3kd9EWK
gIkvT6V+mwAOgncECDBCv42jmtRLJk6PkASYc7AY8E4aT6Rk/XxeLMT/Q1GP4t7rIAGGuJsOK1j/
+XAOcQks4xSWqKFOkH4wwvHoPUwNxnvSCqgwCMMsbH9f8R3zl+fbyXxRsr/1lV0nhHXtS+wehh4u
fPZh1IF3yIW9ASIUJrkYcsWHO6OaAgYEzU7MNkWGiENbSG1ONQdRR+pLCMt3zvDAPwypf0eGOevE
OVZoAhBETEEJRiISrXuaejSdJI5mN+p1qCvcuu9XMP2uWwMS77pZ+DAeVMDf7/NXS/3t0gQ2zTk+
wqUh4WYKSYPDbjtseUjP//4AH/CJMB8E8xIgN1Aw8CN+PlClbtMctU+88TPvynDBMUV1I2QsMhCP
mtoQNq4RX1OvkFOkpGtFa2hcg98ucRRqEEMq4CzpFg6TsZuSg1lHw8FSZatm4Le8IXbXVwOd9T0i
5whQF1+qjoOpYEHKtn4BM9/S0mAvJcjnClDNItia54IlBs6DjurH9c12RTaKBjkLs2jjl7CRR/2K
fNRusKYw51xaoH7Mc78n7Pf7weYAV5ZrfdNrYb8H1Ns3FqdNb+CEx/qlLt/YY2tCbWVXvcG9pab6
CaxQg1KRwNe2CHX2pN04iHV8yn3W9+Ba7prEbM7ShYelpSUbzfr/tXd+e/hzzYSYBLFf9KgfEUPl
j6bUmQhqQU/BZ3t4TCJ4MeAW3jd+4XnMgQAkNLtDpYTM+dLq23EjX/ZnDbZY+tlyIFDqDWYgu+pw
4tcntHGf4OUvlPSYSj7YcqaqUAHyDKuhuY8nkiLSJG1QlQpwFQph2LMvLrXJHvPXYdUfWjPaSWa7
F++uFRxl7C19YEa34Gn48E3YOZquHpr++wdE12ajf2ADWkt2BJ0khvhmR70jVg7VaADk1lTajOSd
WynwGHrNnCojAWUAEUPibPgQ6B+0JwmzELN4T16HwwAfoCNjpIDAWoqm6d9Iul1G3wEqH3ojXQMb
u4wX4cKtRmOsSAgQ/wBwvADdUIIJBomuAYiQH+M2NmCjuVYN4Vxlugz96kneNoMBkfW4x29lCA2C
zwDCniv691UDzOnvJeUBJf/LXBKUN1izib8y4stOjcOm4oIDd2ou2gtm4tgO6pAmr+x7ckA3B7lF
vGi+/Jt2haOKqIkmT5Dp0D8XsoT3soTt/OE8wAYM3D+NtmjME9j7LSHKjy/w26FmRYvANoPGQuoN
aKjVZbwBMEsBk8LiaAcfWnsBBvjq4mbbHCa2k60DhBRgyc32XFfLAeriz+HssAZw+JrstqCzvDJ7
nprKugDDbMQ784JZfwuKIaDemkjGS+BcO53uEhOFkQ4HktyymcNnjInXvyVQdTqBv05w1vrkbF4w
eA3iDZhQCQxAZNjzwKA7s1q2okm1gMU8KrO+3Q+M9n4+6SguhSwf8KQFWHYJALkzXPH0PabG58Kr
/GC10iZmKWYHiqCw8wXdZ2rWlQL0VJnRm8BM9xnZw348AZlivZPJaF0/l6rIR30cFJTwZWXRzvx2
KQ140culURIxJUkdHO/NtBTjACY1CPsYWj7pS1wh/F8fPMCJtDdxivHZ/rLaVpUuLTi32ZeqBQO5
QKW8S4cSJGdLtaC0N0RYkr5LL71ev/b75lzr/bt0SnbDXb4mt34f3AXS3Jl/7KgPT929+0QelDC8
wF0mQlEWDHYCs24LCWhMvQMdIsDAXhdL3ash/Le6ceff+yf2lbvAfiq+u+/ie/cqntJ7+5Tfujfu
yh67p/6KffRlvCZv0hW+CQMUvbBofUtevMv43u+jl+at25fH9B5ehoN8Ho/5C3/t3zRwPGC/8Ja/
RR+YqZZv/DV/SV/ks3oeDlDYH4ZDN/149e/MbdzhxxN/Gvb5S/+E07pUr+FFuXUH8dQdxic0TvgR
r72NC4f65+6QG/5leG800uC/a14r1ao/tQTpbkTJ1youFCS9wmqvKMXTW3xrUxhDUkADTWO66UpW
TD7cxrJdDKiArHCxPp7wlfl3CeIgaGCYQwPknX2XmLr4TNFXDBaO3uTggDNu1DsyAY7sttmW1whN
MiCC0GQxq9Q4A2GLl3SVOInevLhrMBewx/hPle0bqQFHNXJh7WbSKaJD+/szewSzQZzynxOdD4gS
MQ5K9IjB4bUhvoPiKT+7GEhrz5q3A411VJBKb0W1ISOzbQdwDWLS17pCICmtb/6TCzg01P8+pUf4
+I9Tmt07VSxdxNihNAKmBowvU13aBdKhBYKDHicXCKYTGOnlI4g7pixsUvdUa6cyfMnTy4QDAlRD
IFoAyzVx1UkfaWEKsOSC5SiiJCsqhlOBNcJxAv9oAR0stA+/3VEnuuj/3NF5keOWmuoJjdKfb0g/
WHVGQ4t1BofM5NZZksmds5X0EsJdYi1hPMhj+8pPnsEYeB8cjWJEpKtrNEB3kbz3doGoRsoeAusW
OlBn4zcKHVfjClXbO8SqmJZdkTtio7ihB9ZEkCU5NNiKNhxFYLrZncbI4Efk0MFjMNc58ykyYTD2
D2dkLHnuPdwavl/2VCR8a5vCWil8QQS7CfOTYaQAg1jfxpOC5wGM8vjW+j/VtA8qyh83e4IGvx01
56Mw9jlFPGPzJVtu0r8A7D4ej7L+vjGM+wmghnGKLc906b+l1fsBo2vqxxGBrE2oH6C/n0eP+9FX
ghFf+R6pcyR1EIiFr+jdP6CRsOsN6hOjt99F8DNlkHnvsVEbd9nWVu4L1IkUfq1mCRmEt8g6eNCe
y9BB48ygy1Cxjc5PbChHmUlk9wxBIVxnRGt7608Y+p8rAoMRGXohjUCOaO+JU6FAJAptTGvDfV4N
yutYq8GNsP+JR9vGEOpm20uA7e+CUWZhDqbxkI8ISKSdodNc0MLHIIphrgS89A2KAOpuNpHu4kv5
ey15MHOejqRCgCdhZwdc//MJFV3EuqOSTVN5SHqpZ+dgahWQDiFTEahsp7tArHJjt/rnmVjaCMxX
j9nCiqBMje7PzQAngdcUweYTC+JLT/rtJW1zUXGlEl5S0Y5/YmliC7po9AQhqAjxkK2J0dLceaMF
CThaN1tv9SGsgCDZLwZr03fXEXGOor3RjMwKjHfQWTY8DM1Ko8f3fhdQ+6IPWZUryEV0jqpm4fDk
s8GD7Ox4G9PMSFcp9MWZrTgerHRac+kuPwCCpwvUQIWDGGgC4H7eZeS1y64UMiGSAe8inEpTqbc6
cVcKT7mf2YIhqQXh4bn898N9MKT7cdh5iah20oA0yATt5ImlvIFPzlaMfpVj2FUau87mrotS/ul9
mT9KjKSgI5HgZi9+9SffHiUjZS3PZkqwUeAhgrmCpABFAWUJGmANguPXBsaHFbOtd2Ovi82SJmFa
zeZHh4YTUw5wt36D36lf8ZxbaO0GbN8m+zcgELFyUNCN0soLIURZ13hDrosT64fLCRgtUyMEgFWa
02va0Odduerds3zb9ub2Fqzfusu+IqZvOjCzwnA+247kA67nm57CbtHYPdNh/S/XbX11b40dsPhy
W65W+sKX9YDuK0+G+v85sdnyD0qHX3FiGG7grtolkgGrUl+BHl2DzWxgdKGCiGeS1Lb4hjpPhXHw
xLp1lGHlB/0xCzry//oUvp/RDPTqxy7IYy2aIA6YtmKaD1Nj4mKrXmpWHoz4ZGjbJBhvICoH6vvZ
0sanKlslmtdj6+v1inQWS8OUqNhorgkYcSA6G/fALF6089+f3QMcCWNpEKxBttJAJpzjSHkr+0rP
DsPek4kGuv1eOSSf0gGx3Hp+kDbtqSDdB+yYvVXx3IQW85yhNd+jMm/+DRhlpCTwSfP290l9WfrO
Pg3Yt8h4N8GKxeRzKhS+fZgJD/vYsa+LZzhN7+B2dIKFakHUp/bA9oTRzOApPwkp8gB17zaEuvDG
iejtRhhLi8Q7lMYk5DXFVxh1IzEA1KzkHVRB9A52VeoC9ZHRgQxZPd0OloBu1DW89/Yor1lbTsiw
AjIbEVA8A7ir4C5w8Jrb+Vb3JhzKCyzAEf0sklgET9RfI0kIyEiwn2zri3W8imFPwenRkV/JtynT
mA42tzAeFH83I3Bqn/jaClgEMkqWn/emZUJNSEVh3LcKSvlNlFiRaxQhFRGyGBAApOzEBRMvSpFB
zwtXwUYkdQi8OBn0otozyHBozpmPwhtXq4Ir2+qd+txMvWB84/dImkY8/KlJnVSF+Yyb0kJ0+Fgj
EK2Bzh4QFWLLQc+XzPUeNApYiiHRQikBUFH8kit8e+axJEdt2HoCvoA15M+3vWNmz85bDzkNHNvg
4ett+qcX+H/u7vapefFQYPQMAceKjksVzYOV+cepzD77OHXzKIAiG/1ei6kkKg0DmxFcT9kNC5Lf
3y/7AwOKiYAPCFWQQFfS5sOnMIu5xvPU8lnYq4a6De7uNt64t3wTO/kGpajBr8pNO6mUocuRDBkV
TmWCAq5Hzv1d1lvyYkGfZ5W2jNKr0lucawCabE15syaTOQkcPAzeRjL3wpk/2rJB49E0OLJArIX0
gJ+vYhRmGp9GLWgTSFQqifKqNNbA5CQStk1uetz0RkmAcMvEhg9GbYEn8fe9+212D6RFARESYm6M
XHAuP88Awc5x3aiMiwX6tTJgGLvlNufCOov3fW4CyDsHxhkkE4iwHJ/iDxxva1kiMTaFcwV5vduv
qAXeIH6SYkNepO3L7hlGUdnbU0dS60nR18HnUwitj71aaUgssxF8brj3v68CUl2c5ny9+3YZ80UY
kdJuX4QNu5e3sk/lnGKMZAGXQUiB0JDsc3J6QnIfzMYxD0Fwwb80IHBOju7NCmbkdUOF0qlhUyxj
cSQMUscDiviZAsDaOcRVIjFQROIulUIqZToDcxVgfBzFUhBzBsa9MFdVNLBqgSz3T+qZha2mqAuZ
Ll79N4z2mpTGLoUDf/HKAfc+eWfZJxKW2I4O8LJ/S4L1iNBa1w7rncfYTQ8VC5ojUbuCwRGc4Jcd
5Hp8U9f5kVlFr2Azee/hLX6OVAIHRJUDVZS5oqEMfVvzJrETG2//sYXFF5ZSIybVjCRrQDsh2CJW
ddjgLfF/HjCOf7xGc8xbLjnOh4/ZAGcPWKtiHs7pH/1Ko+8vAm0OIf37eT8Y/uJwCsQVgNdhhTC3
nPH5sKobsYgOcjdCSM9bjdaSN4XzN2JZbRGS20sB9UHN9Ib6znWIJHcRFBuBCtMnOuxYToVcOZ5o
exG7EvklYdhXwzZ7G+EdiZ4ToT8CyrHZR9X6cYo2eAJOL1u48iBkd3crz62TYCajs6vtvtsKmzeM
hW9ve3xrEyUapqHwhtxsSgOZQKd/2fqf/WkbxovwdJXhE5ATxgKzMLuuVhvjJcEiDqofKB3D2j49
a5fkCgOVz9z6hBaqW3R0/pq+/e/XA3Hdz0XCr5S4FVyPAV1YA2saVlDq6iZ/7J3iY4R/620wtnuM
kTLLSc3z+cMKQEXsATcIBhIPYni5PsmGTWNDuT/z5vP9ZD8VxhNN9BWMn/9+M6Y7Oz9TnoO9GTgx
EOF8EZC/7YGMXCvQUvz3gloqbyMib8ILFHrFcKpck3UXGuqvqvLX8bBsAiCHtBemaz/vjNTxcdC7
YBOnPRJnJD1V/xUAbD0LQ8w8JyBKstE60WgTUEkOYBBKNeTSp0YDINidUg8P+B9QDW9lbAIjGqsT
5p4eA0XNHr+GSOborKG2Is1SEitmn9HdxIKdtqYCxd6AISnJAaNkg6UgbTbBTDxg000O9+YA3BNk
0JY6l3a04o52LS61X+Kjew2bceS2IbUY+8jPa4epqTAofNBD2KuRwHD10n73tryDAsMzI5T4CzkW
X1KYXzcbsldoG0De1tTZuEXKtBgqGsFFnlavb29vinnDFGq7lp8BdkW7mwkEx8GndHCwKKwBLp9g
MrZhzR2rSxjm3gE2PcNtPNB1jJ46G7Etf798X0/7rxOcffddKAB86yQXq+BXFJBrgSZ0gIPhXrHP
mCoTE4/8/BbDdxxFByasLrnWux16AWPVW82/59oaoM2D6cTCZ/HADAUTUHwToALBAwS2hD+fVSN7
vJenfn8eVoPxNiGnx34F4gz26CUY8MHYCMeCBA81Nkjd8Br8eSy14CMt6wB9tg1hYCEJU4LknIlP
qbQp47uU2dCQYbRfIjoiqV8HxMfwT0JlcpAmYeavEE0o4O64FO/4CPsSEBI11cggM0OW8vO0eC2N
JQkIJcrj/Uj2ukReX6FeIzBp+WJkFiBmYV3lyal7wa5rLjyCB/wWfCYwu2SnuyPD7uTn8SVf5BMG
vSJAyBrCQBDJYXQSmq6D4FPCXJAfofunj/eaGPc7Zu+rK1ZHZiMcIPHW5UmthRdXww/X+PutfbRk
QlyABQxdM0LqZo1zx8l+VhR4NcC+pyM65hcejrhLXNgHo2pcPtoTbIfovZD4+PPy/T4WfElGf16j
EH/zddmRdXfT6eD+Wf7Wt/6+qAc2WZD4ADYFWRq4LxhiPw/HlW0ZKwnYxpAPkteMxGee7tXLGQ2e
+VGuxyOWBsPYjbdTu7WnHARrYTF4YMP54wzmeaJjXqZyzuMM1jcRHH0kkWCLPLrnyDr0xxfiUcQf
yG+f68trudmuk/UltYZFaPkBQAeXLvQYMIGBr80XlPVtP/TlOoik0oc9E/aEiqfqiEySiyR/dMJW
DS4RWxotqmUh/0BMWiPf/n4KQF5wm+crIjzmFBD2MR7HOfx8DG5aqbFXjcO+QAifCd5+shru6KPZ
Z8GF8w3Pkd5WXiILTv+f6KRthiV+TIcnMBdhoGhm2/Kt+OA1I4yujaS7HU3d6dcjgykPvqKUKhBL
jrqUHFLQuEUDelSE5SE8HHksUW3zphpTzig9OvYT9V2z+k/RlGCAZKjvmNJa+YcHxw+LR/3Fm6xd
IIE034B4igyAY986jONGdDiqFnsMnQDtodmAn36U0FN6sGwKafXGQLWCoG/NiF4UhPUYGRLn7PxD
c6RJ5W+jB6kz4CHG0mDtUcsjgHoLj1kFaZa/JNds3SlCm4TDnhGUu5JdC4+oqXhM+ogWzNXnnRED
p3RhD354VDxOCb02hMX4tn4+UIinQGIrUoS86YgWGe2WREDXUhoufMAPP5/vB5qqj29vbt7mqYu9
3j1fxNsrPhGNwM8NHSmcRiPjTOJ1TODiuRkppSvQaeEn9vmZ7ZcoL1NJMX9/p9wsCfcZ1jfzVasb
O18dKmj8S8gaIKEUvG3k72QXB+zrBbeGLwX/XwebFVRZ1Qi8X4AhWI+Cnmm7UIlNnmGtpHmTG9A/
WShQMhEuCHcPni6BFiNj0jUCpGxV6YoREUHnqrQP7bHh7FBCiKpX2EN/ZysB9rIYrCAeS4YjqR8I
tsIXl4ZtqIugOQ2fpVBnlxFmk+0InzJEbxUYwav8VsTsnWUifFPchtE8Z2JV5i77GnvQCcPQXo7B
pu2Dhfbuq1v8fSMwCkN0y4TmzrYktg8irnX5L1ACRmpGQXpnj0kdYJ1gh5TA2rhBJ8JgitxYqGWO
keWAOiCukO65f92bjoNIDPLCSIR/R0BmjhQQDLbGC0i0PKl8Y+fbEHZiBHyJAQ/9WzfrdLuUYvCo
RYX0HqUx4oah61Zm15BLVVmkMBEFBBY6DMJvYh1WzNd6rVBACQBRQXcToRHrMK5qyN/r7tfuNr+B
oM/gBBB2MenEfn482BnVLOOA6lwkEtxvmG16ZO/4e+jVkKmmUYvuYAUxOapNuy9pnyMd9KGnbKG0
eKAPmC4d3rSQ9SGgZj78T+RUauLACw7DE6AVHgkjlwGExJOWr7pn/7U8iAUV7yPI4j0NVgg1tfme
cvCAAwkVbsNbiSVCfK5uqqiH4Cro7r6uCKdRJbBrJEF2xmC7LqxaiR/p9bMGZBm5dS/5LW719rl8
jl1ELSz5cDzY0n5c02wFhHVYx/ktprVKSnqzIP6pwsQB6gTQCJh9subBVJoKqYmiCeb2VaFIb4Y0
MLQhwnoaTNGs9OFQ4I08VXYdLjz6BwvWj7ObMQKjqgz7UQy0fTmFl9MMjIcEEHa5laFuK4OFHvA3
XQvPV0X0LSwFYX381Qp8W6SlSBmDTqr7TSYA2UJYIPVSM++plt0X3ujpvGdvNJj+8MzTOFGesvF+
vtEll8Z+OwBSmVQut2oXrJ3AOL5b1rVBWAqhHrYBZDj9H3TaD+pjHBl2p8haZWEuNNuIhCpU5UJE
fQziAG0g+ciISxGEahYGpnyq03NAlT+mOK+cPkOYeATqCJ5SaHRvjb2EGD8C+X+czayLCepKTGt2
VM7gb11gLrJ/4yD1SbZSDtKMFVjdAVmNiAVVYH6V6M8AiLr1CQJycST/XOPp76fygGY+DRwg8kdn
o2Gdni1ybpFWsZfiqSBk61Uhtz209KEZ6pFInA/821EWyEHU3w1Ca4jpmamBcT69SRirMNMJLa18
D+xXcEY8HIXg4g4x4nzw5aWIahw1ZeqypvZuW5HcnPyN4cgDwnMA3hGVdgSm2MghhhPV07BOTIrT
efK3sDh/WV/+vkOPXp6JCwNyxzQnn3Mdqigc+H7IwGuv7xDO1nBfA8dKMarwBngGkO3fh3s0UAB5
bYrqgTsn9O2zxalK+TZn2wi6dm2LxJpSKBGv9cwotxyCqwyxNGCOCZhacakhSdcRpLUcHkspt3Ae
j2ZsOA+MNMC2mSIsZsuQ4kF4L1Z4MdY1jNxGE+vkviDOOTw5k3DdMjZIZt4YO6rbeUh0DAcMgvb7
im357zvyqO2fUiym/FPAgercmJVzISFpfCZ8jjfRnUXYauvIzz5F/HaJcgqwer7ynl1zlIiL+mCD
XHRM+7YMEHukjqFFE5asMb52/vlS9mX4MNUH4q9UJVnJBBG2XOB2vvMwPLhndzmx6tJuOb3AJDV0
FPiEsZS9iRHJUI4pUKoQ714nNBth+UY7+L24hA9s5Ke1iZkXOpjOSmAmcOBPkahjBpHeMDYmCoJq
alAv+3bWOSkyWFHvaftBcdTKcgW9VgjGEDWog6kV8ytvWEMROuwzjeBmCNyq/cw900NWodVwx1zW
/VZXEIocrdlon0n7rlorsGNPqRpSxRmXdEfco71FAlUJqz6sAZSvP/+2twxprxQRB3gRLmQUGs73
3FD1SfPA7DCcoc+emVRQl/79unytWL8eDlw7wRVjEaA4X+3zduzzTCqgCnltLrdo/VZQEHfh5nd2
eudsHV56lW4QPXUKTA+vbWhQ+x97XFg1HkFoSHzBd6xhW0VvN/t80mrADCHri2dEvhjyxX8XaXiK
UUOuOavTC3MsSOaUUC5DYm2Cgdysl0YsX4ZZ8xsBRgUKN4RFqKC5/9xwvbrA/LtOxr3A6zVrKt7a
k01e1SsQ02D0lNDqKQay95JxjuTq3FuL7GtX78FlgP9zB8vONnXUyOxhFwrLRrUjCWMzw3HITC+6
hPFryNtash4VKNms1KWqPFV0AaOzvD65GT7zYHq6JBA3AbdLkZStrlreRHh7za3l8Ky1DpeaxUD9
Bn7i2UpMsI7oPGd0wb5WNmq9UOh8oWC/bgdwZ4xqp/CUuZ8NjJI5N84x0U5AIwdoEW0hvUPN50eG
5CgE7IAVkEt92vEHiig9KSPZ8Wx5vh7eeVOGQicAYy1nSbs+RIDIowM+HKog/A00Crponzq1in+d
7vRxfft4mLFspWY6XdDdkPe6Muu1cBRJ4rhweFrS2TyqiEGpQNomBxoMdDY/DzZUjeuq0jjuXW6V
BlbObGAFkUbG35/mI+gBQ4b/HOZrz/l2TVzQJSPUgx10NVvX0owDUign5GGh+3w0y4S/ujiNFlFq
/iL0+FGCjwJ61meeJjL1ppiTGDS2p9pW98Wp7Km3h0Pi0iP7clT59ci+HXZWZ/Jd1VfpyI572NHk
TnhtOt1H3woJKIwPO8P7cNXLJFmI9Rzi4RGebjg1MbSqyPCiXTGsNKRiXOuEpG/csXeNBCydT/TA
bkx9OMDykByXgIg00g0m7EnU8ByrmwhrSke4K4AvYFQRHJN1LVgnEe1yW+kwH6VcZoaWgvdItIq3
v5+o9GBqDxURi0kOQGFIP2eX7JVtUtVcVTwLJFhzmOdIhAWBiCJqhqEB1hAG5Vq8h1wCSU40wMZM
GGOsiQyzk3u7O4SIohmp+1+cndmOo1jWtq8ICTP7lBk8zxE+sWJkMthgzOCr/x+iv4MsV6pC+tWl
7szOyjCGzd5rvesdfI5pBmhh/04GcPPVv39qHl2m1fr658UtrH3pt7+gu8bfTqc/L/1pe5SFWomq
VLjtBgZpEfTOwvDuaAQru3tBgoKtg03AqYu/VBXo7uhQmvIYoXgdyEz6XkTvwbCq2gCD24qpesr2
ZGfOI7hYjfmlW7UzspRpu7nBD+OoG9NN3leX44CY3iju6aRfINNw8DqeuBT20qa0f94F5zaFR30Q
DTciVLbyGPwvaI5Tp8QLDrOcX24CeMJfthldpCmjOUKZ9NOt/PFKVkl+z699XyKaF0hIJDTUxCww
3mjBaZoxqnSFqy3X1BMLw3D0lxE6cOzweYLZnMTmsGaleRwNyQxDujUu+JPYV5a6d19qmyQcoZCP
8evvN8pLc9S2vWZhJlJe3ZvXzuVBDDCk3aQLEjdwvNRcGGgR96v/qKAA8pLWMu6COBv7mnk+lNN2
Kk4MDhJLDk4z46BNLsvYudiiL06FIJ3cF/1ktMDxZTda1PZ422OfgRgGHwPVKr7ui2xxe0+Dfn45
QhmYt/PxJm0tfXnuCOS85Bbh3Ja4FZjhvxs+DC9xogcNgbs3SzrKn3E49vA5OGh4GqEdan/Zsv7G
QcQeCl9QygW08M/Ur0f0iMV7pY4I6mxxvMDU7n2Lp1k9YRRvDhNQB6WKb61+s918am8QapN3MPhD
iT/c+n89f5r1c4pwe14UR3HkdvfIFHvcIo1g1K0u6dW7HP57y3g6av73gYANojZkOdFy/vOoEUYn
obo8GiKFIfveOWp2Qne8XX7pa5+nR//3MdhRAWww1FeeNqZ7FI/H6eORTU+pZpZ5bZE2J5Wy19Ws
sLIKVJbw6e4J8XcnzrCkTca7GHMovK7NmFTBvLjtUtEUJMznL9+1IfjJeJue9Ek9lhwFCKs5CXbR
VU7cx78UsM9l8/8uXQJuI4KKrfWHsfDHK9ncxPQq9EU+b/rUbwR8r3UbYXV41Tr8flN71HdOJkbW
aCTgrYhrgmCQzi55irTkyBuXvS8Z4+V/P7W/XxT4AEp8vEqYP//zscWaPCYQpU6mI+3sXvExiGsJ
s6id3k0j2rAkf7uA7xXVOr60rnyLBpS2b77pT8ftqtR+ebx/XbVY1UIR4btAI/rn1Wgn+STXpXKd
t/1Mjd+GzOmOEja2UFlZPJlE2f3y/Z9Quf89FH2YwTFiRcH5VI7J6k24GFpxnctVGCtfWTly2yyA
fFQ3oZh6KThnfcOyGgbZNbHu40BrYn7npdG3TDSWEPz39fztBgxO9NBgqWilZ5WbViipmhknYaLX
IUE9kdBbIBjWhbyg2JPjdvprbM0zHI6ElG4KKJ9mjsgr7A7/ec8lgwGwkhuDLS6AwGw2MheIkhR7
au3YmVar3/zYlX/d8uEDJeJ7yUBlR3w2IWr1atTqqZQvs8q8kXk3GDNbOYrC0mKGV3Y29IMCx1Vy
IslZjm19cgr61wdhSlQgqZnSowxepHWPXsusjcENIZ+qK4RyUWNeexOHZfjBPYYqpNnZ1116HC/v
h7TEhsyUdLPXTSaEV06b7X8/u3/vTWz0uCfiMQwRSxmLT1tgzDkcVcKjXaA3xVgdut1aDagZlX0R
lAiIOp9+TANgu1IzjoqwPVvpWryHBmo50k4xsGEENDYx3NV/wZ7/taxY5+Q6DucQRoX/Eu8m+eOe
6Wr5mCi4eFZ7RsxZ/o4H+5Uh7egR9uovUPwz2jUsqsEDj8IDmQ3W2E/b9Pg6LksxjbpJoa6JXapG
PawS7JV1qt4U//uDdFr0PNrCqTJcR8mVjxXI6Ir334/kWXvwcx0cRoBMI/zP/qVoasdpcjtpZI5o
jIFPc8OLNb/H4SMb8r29IG96W60OpRKZWcUCEcLryMmxTGgvs19VMc+A18/FsNVyLIu4N/LO/fNN
K5JMv+nSRd2+EIGFmbC7dddrJG0OyVDz0vX9wvMnv+Guf3nbVPwpuQXDuuS///mhhtY2Va4q9Lg3
R00cVoKt1OGt9bQxVMX4l0kpQgZ+3h/N0vAlETsxDMCKYKB3PD35h5H1RSkS7tSK3oWXEdwMgWHu
yLKlwSk5UW3v+m/1Qzf5tYDCs3AyAthv7kUz9TtAmvOInejhdEZwlrAbJZXdfYzstuc9N89nLIhh
/LpDFvDmLFsGM5zOkRRXv4VZRASKd27M5u5BKTbSgINf/rj35uVs3r/ll/ItXytv9Ua6WPKBuZYO
hxyfwTbIiG+vzUpdPLRjebdLK99dOHvhB/ZemTlMdu/4TsOj7r1MHZwUmMVm4ASSc79YUh8WpSMn
LhnG6BHKHX43+si6CtYVjn3lgfNVZICV4Zh25OqjBGXTQvnrK5nTMqRNXP65YEiGpWZmS4Zz6kNK
damd3SKrzqxqKN4tLcNDCJOMudYSChXy70uZJzTLDkrv5MLr89Ir4SmsYdaLpEoQjgqcenYx6Zwt
5AVSSitfPfwYN6z7HLHnpPavTuUYW6Qj+CpmF6uUXGIx76XJiXd2dZ/sASsK00UJpflqpR/RZNiW
PxsJ9KT6bPf9GwNq9aUhM9fAVh5lD/ubsTyeZq3znluVvyhiO95egzoA0PUVOqh3bCBVs5gq4WCD
1vhj60Vf3J0jUZx+ITIIwB/FNnba7EaQTWGzg1qjxBy9DF5V7uVb52u8k/Ju4YiOMPJ8wTqOx3w8
Cs4JZjxsbw4wa7ROZpeZwMfcnGNsZ96ie1k8Jse7s4iO5wVBlfbjRVoRBcKQurOj/QwFxORCZ4uD
En8vD8c4E9kKRFgpfLgIP73OxdmyxnCsswfx3smOPGEdTQW0s/fZ0Ome8BKT3GWMX7JgnWGINWZ3
wHHMGn7wmYCx66S0VYj4AOlXR54ry/rw4AyKTUkxiUBwm8lCDDtXdJIraa8lzqpfqB1MtEBkby3O
m/wr8i4vrg5FHlQOe7PG/LhMB+kSrMpsd5k1F7vxu/ezLTqDG1rqdv7ZPhJeO3sZevX4EPE3s7fG
roLLGuD2tdkk6J74MZ0zDvlROITcEIElln7MEMndvPtqNC22d05gu59Xi9ssXgiOju67DUQ3nyZB
tE0+rzS8rvaifeTTh9cj9TxZLKx3qcXq0hbWceXFeNKAA3oqFjiw+Q6sMda0kU1ampGdsmcEauzb
mcTiD+HwvKXLzBdnDztd3ud5yAzauXnR6uLVdgHgKjlnvu7IvK2bDfEUTk7nbXyq69i+76JV9EV5
wD/akpVuQzN/U53ky5iefAAWFLPn2dWDHTGF1Zls47f4bIqErDl8iWQrQLVanfwxf2EQt1dmvsC4
a34ae2SdlrVznl/3B4QEkwb9CaSkyVsedID/jRmB+LvNXNwmS46wbJvFdqHbEjdWNEfBG90zZhR0
v5VXYTGXb7F5k9zSTUNhWRLLZ8NKsmNyqED2rcwml8ZwUvz1ptFCPKTOaVIGiCatZiZb+baa53bl
RZbOnmYnm3GQeiNyGxw87I66Qq0Tx0H0Ap3qFigv49Xg5Sj5vX/3JXaIXTGrZ+mkD87hdVbsctfA
W2qfyDY/dWn40cdpIk6uO8XX34RvZSrePIPrfe2OUmbV8yvvLK9MgcChXqeFbcROPXRgVvJ6nmeS
fcPCEdrqtN0q/nnVi4N47hzWR+UdW8CaTKPHvraaHVIsHGj23azD69LX9+XIrI7SNE8IkBV4Wfz0
Yabr+mGVyduYmHjvxtqSXiRXQh9/svTpbQIJdIVGt15J04LX+Y3LULk/kWWMPQFr8Ouc4UdYrW8N
wbXX1ZnpMBYEU/3mVhoeFjPEBzfFikfBudhgn1UJ81vsVd1gFD2Ww0id4hlxQ8h8DUp4AmNSNL2M
mJhFAd6TemMKx3qhX6YgcDLKwWoDuSz9MpQFeuJxgdzVBrrT1r334LD6jjA0+8iyl0YdMhT011vi
Shc/L8zm6+w36wK75NwWUHphU0vF6p6+FO8ENWTehhHkn23y3kFoSu1o079nMYwgiyq2w0TKvpFl
FIfX1keB0vXkmVuaaDJ+iConuR+ah4fBZSvYimF2kVWKdptvBU6cq99c192XHPtqS6LDHSgn5DEs
uelOPm3AVNJQ6qcC6ciRyVdrWrNqzfaXRu9n3PmvMmGol9FhDASFp07PUMq+KB7Fg2lwDg/PPE/3
3eDkfITy9EMq+lE3ecryi02Jt/yr8L1ptJyjslnO263x8rrbbQjn+GW+85dqidHKDyOS/oue8J/V
EnEP4yZPsGesAY3OAT53JC8ONjSF2//mr/3j9fh8D5Am8P3RmCFRGC7mD0CgNEr9fikwobVn+svD
nkHtBZyczQZKkDzheVpNQNrEZDGDFz8hKWt2mc+4VcHFdI9RBW8ojXEyhVWYml/mQJFG97WRDpvQ
maqq+VrtnZEzr97CfosIRZogR+rNuDNX/v/HXaOdA/0BMMZt8rnxaS6nvFTRdmiAn4hEr5M+CpXK
wfPknv/SWjxrCn8KTG4ZhssU9jBqnh6RIFSjiOlgvMvm6auwGb8alvxBSlH8KdE6boUJ8sl1PcXf
8WymnyKH/Hspb9S5HtYnNp+g4f3RTfIFe1fGDdKrZ2p4fsugSq7iIzjlSIVPaMo03iFb1eNYdaa+
R+1FFOa6qW20IcZvuYR/W3Uys0QDo2aMtH9a9D8WwjjGAlmvVGlR5k52f+tJuq+8AgGVoQfj36Y1
PyPK52WHAzHpEzSD9PxPbUieiHEKPU5c4MCUIMQS/R4e1MqY67Uv7i/JLCdV9DsDMOxsWUQmY7f4
kqTMOUksGW1zZXNrgwv7A+5tKNk6X4TtNXIfFB8XcrEtBeNmRhNKGL3or/LX7VBTSHAiHrTGuoub
9sT0cVFrh7zyOnUj+cZ93jfLM5X0rxrKv/QicAtgww6Iw+inIfvjvoqjQujy6vaYGInfxTiv4N4n
0t9965f1fzeaf2mw2cxw2iXijHi/n6HEH5/0yB+oGK6Y8ieIOG401WhuoBUiaaUN+E1P/ITtD28A
H8bmBHUbJ+nnfaMuu668pZm+SO5vMMlO7aqprFg8/ooN/aBfT0sFKR9wxqAL0HHO+OcOJXZdn40L
UiHah4V5nqVEs66ZFaNNll09pZirHSeodxrbhfL5UKyKznmkrfXL4qSZxZVJ9J2DTrLSDP1l+yoK
a1nadb19K2dVTD/ndoUvnmZ1MUEmaj4uX/oVPpC6P8svco5HnDA7q+Yls6IybMbQP4BHQE+KgHkN
G2Y/N8RwFK0jPWyTINbfmzuzbNEjPWqMBZfsCYaNqisLRueNWth55uSYFXe21ruXdJqiM62iq6lp
y77zxoTAdYdcJvaltso+s/97efxICp5v5M8EYNC/oY186sLzS1cXZYGzCjx5OiJ1kcy1kLCwoJoq
nhJS1xIXDut+kQQ59IEkYMTxCGXnPqX080T7+zcZxvMs9WcR/XlFTwSxXm7GaVs9zlMD8nKO38Qo
ExelTpkCK4lrQ/5aXi9uEvPx6ZtyW4lVeLo6/31fntVPw1WgiB+oiuBEgxThnwtM6kdjPVHh4rIj
T0c2pGEHz/mgnu/OvwZ9KgP08PQQwKIgL7PJsv0ZT9BEr1ziHCMOGCQkqxzhPW0Hq82Elo/ZAUy9
3KLN0qY32yETrcNrRzIRpUXwkI/1FETRiuZ7G14aWk719Tec5m8PxMAmgyhX/NFBY5/ONcUgmSeX
WSJAooHo9ERsfH3E9rK367Vofv9y44f66vle/PlpT4dAcle6c3HRh097D/RJZB4MEk9/d9rHyP9v
nzSwxWWYXtD1nxbaIysrDTL0oGJCSC95bXh3jBBPsc050BiKXe27UywRch/vF74zgTOm6HV2nNh1
8NgOuRG62VqGN3YzTKo6/6ib15fRx20v8OgabMmBEVF6VEHmJ+GxGoa7THGvtr4xPLhkI1fBzaxn
Tut8fkuYNw0uVg2NfOFmKwHiKNCUW3ogBbR9+TL2C/MrtdVDEmZejUdo4SbObd7PMqYdFj7V5CFR
+y9xAzwo5ltoLN5S5+xhk+oV80coeI+37AUNuFnMZUdYKe7HYFwwsCGMdWbDLAR+o/8rHHq1VePF
k9u0+y75GuFtKfDbjk6p8nr+l2FUu3jsmnnbmMbdun32QeYKNkFMv1gSP3PBf15CSg8y8RAHDpKK
p5ewG4uRklGH7mcvnV2CV5fmEfXm5PtqxaY2+WYK8OLG1rv+vgUwu+8ulrf0rDCzw91cdF8HD/v2
c7PpqSz/e5n+DHyelyl4NWxRA08sgMx/Xtr1cWkb5V6LC3EfTYyZ5g2AkBdN1ckDnf7JJK3oOjZF
//xNU3+nGf0oZvgBMuyDMi+jjBhoedcFhYsWZFvG9UGN8New08zNGruuN8xEwbzi9/HuspOQVND3
1ZwZ/nUmL29LOq7ko4/N/LUHfDNAM830ahVw2COLX8iZndiEdti4Gnh4Za2us2re/ubgDnL6l1eI
bCwDmctA6pWfXqHilpwvSaIKi47vepmUI081vL53RNWVhfBWTzvDe3zSecqFBQp2ngLVAawoOgmm
g9MLLEUOViPsBedKIy470gEm1hFa46i2VeBKzQIWjq4YvYihIFuFZIu6LUPPrfh3YQtoHkoAoMmi
8kBFdYpCIAwJuZangRu51Mn122OfvJQ4OjDbB31U3QQzPQwlCeYZmfqxr8OUBBagSfj2BNmdTfxq
UJhifgJupD7MOqzfjJEpjsyz6qmxa0ypE272HXwAr4eaSU7zTQdd7KPlLTg7pzkpuwrIUmyu76mZ
uR/hDqu6SW3x3za+yma+QQcGuqK5BAYUrVPyaHkTfxnwj4Z7/68VipMPsZ/kMWk/nmp/VH41gT9C
LBrC4vJdns1+D6hc0+hH2MKbDRIe1aQowgadEui/340f8ta/Plmh/kMfqsPuenpt76MabubQPmYm
8QVDU4jFFQLrILfyWUCM9EE+rFGWrJE3T+cM88LzsVz4ERrS4tibm2jxm7RG/cupMtCp6WAgg/Hp
Twu1bOPimsr4b+1nRFua75m/0IhOi0yTgBscCQBsV1sgPTPy34PUDryHZ24RjUXm13T61gb5x+5q
GZBQFlgSXNh8GImQh4fS9jc/4r9NhsYIx5gz03hDJ32qyNKTUTepgmRd8F9mbs5xQM6aeXhlmgA5
/7c781NbPD0s9i8UPyjzNE1+vjOj9jRq+wSyc7k3vrMQ/Ily+SPxwUdTwco6wOiMFBKSHsefF+c6
vc9B1onnsCNX8PszYaBY30yVZR6egmpDI7sU4fV4wI1WF8i+uLt4IJ+RlwfNrPdrkpKk1D65PT6p
ODtdLVzai5nusblhkepHdvqlzIXldad+jqeZO1ompDWYUu+yUTqnI8NS3i3DBRq9b8V3dfnbmQO/
+9/vDTeE4TXOYJgK/wgY/nhvUimurm2hxrsR3KOXaN6XVnchHsKLc6uZlofavpSc2aMX5H1XHF8V
IqSIkpKwT9dUfNRHG7hx86xCmm7VWxn20jCLOOeWGBY4t8AkwkVcNvuvB4MJ2FoTBiJnF1hHgXh/
nedO4mO7e0icKMS0wx97SqAfbzhjKziFgZtgGeZEwcPJoCmNvivrHsjfrftYjw7Kw8ID1c0DPI+D
1r0C/T72HNLRJwsXsZSGp69ZrZOEVJ3ms6RBI/FXDrVF4iLq8gsqrXYb+14ZRt4I0vhnBXapexxg
TajOS/vs9a7m39jEzlY1FwM5MvFeRRYLRpFAMnt8Z1tCQpeSqe7QVdklZorSpPVlZC4gFxcCAQpL
bgliuX8Kq/NeKoFmhz80evvx2v/S+f6tboXbCe8HETkUkmcGRZxeui5X9GaaZ+H/CSnOE0y5CIpO
dfuEJ9laeHgXVPVQFn8To/5t++XTVVpTBaHLv3phQaiFStQz5AGGJXSlmd2IU8GigDyVnt+Ocrtr
7duUwkswmMH8Jhl4tsWmdgLBYwPmmw/ufuOnBkaVO1CdqL7twIts0CHNzvfjTfs9dJdT2dVw8+wm
t91p2ZiKuR4mTqTtulhOFxOYyd510iHGAYT58cNjNRI+gb8Q3V/6JvIyYpCpLgdr5tpeMXlzhZC1
CWOsJ4FSWGluvap2+SbiX/D1X3rWZ6r7z1eTkEdCCxqURD/UoT/e0FaSLsXtMpa3trtQLBe/qaFJ
gqsUeOY92G1WLDZt/gtz8Vm49L9PHYmADUDDCNiejpCH3PVX1Uhvu3xfTaM5E6/pbT5immh3jK5K
aJiHM6PCzvSS5dhTPcFLYXcXP0X2/OyvzsHqTkKLTaHv/tqjif8+4EYcbYy10T3Q00hPVxep2g2u
eTKQS8eL8/YBAaV2GmgnjXnf10Fnt6HmIW5yT14N+Rzf5JyRXISvcuncnGtw08x4e962b6fePH3j
M9TLYb5m4q2745f7efBDaJ3BArag+xnZF9G6kMcKHPAivZzfoLxMjQWEYXI5aSOg569FydSZY7k1
1mmnDbOl4mHdJXzREiz9os9un3yKjQn21bIzwkHdPb71sClpV2LfcnbppGFPfa+/up24ZZ77yxr6
aVr/eexxvwa2DxqfwfPwCUAyMrU5xfWPARwEU/3jMi/ndZB7o7nuFPtuGPCFUggfY9q66fyC54SB
Rs+5mhZ2Ax64YohhTaC4yeK3nQPR0/Cw/nVx5I1SBUBJouvmz/9Y4Knanq5yUhboWECL90QfO7lP
TWwj1/lQMUBw79/RXNjIQNpvF8O6f9cv2oppeW/hKhg+FsleXCnqRL+bYwxVNvLmHjavyjr57j1u
OHTWeKfSQVrSe0n2ADmE/N15hdL5bfwCd8AjIJ5Rtvidfl6Xgonf9oS5mmLKU9VvPXmSrXKnPLaQ
AjAp+GJgfFqelkTKr4pFgo0j92ppfGpL7RWOXJBfrLFu3r7kwwX/bn1SbeUT5Dlgcd2Fpp2HNPlz
PBzxap+1YePigjmFX6V8k7+GQ1B3iJmS86tV/HUmSQZ9etgy14efbp4ZxSPoYYLcuS97A3WERNrX
Nai2xpvqj13FGjMxVxd03M5grokhg884zdrH/CDhHrSrYprNR3SQxbDz4aZibzGHsI4PbAO27pZ4
CpfhfljO481pKy2l5YVbk4eZ/8DKoLZ1xvxEemId5DPGpgToHclTUXSku/Enminn4ogelId8f1oh
NZ+fbWM5JhflYi1ealtwU2pjiYC/2B1bRvDF3ssmnG5FiOw/7T9MB9l+f39gQCI4mcd0eK1PabVy
eFtVQGnRf0c4l7+gZFmcQSEIvoY/Ks2FCTr8GZGWm2xdb1sm5JUfsaUn3si8zMV9vWy9RzCoQJnH
D/F6sxyc4eyqPJzHtAuapT65usOfX7wrDInmcLKVQFwu81mylt14ed6iLnJ10ZJhnvcWvVT6fX85
0U+8QYfThtCC/Cv7yr1oNnivK6/jObjzRD52YfXdfkiLx0qbFhNtGvEfipLbh/DVrQ2u6mRBuJBJ
Uj/hXI9Mx+IfpBTwQDKmyZGVHTOCOTNT/FIzSymnAtk0nTk65LvrQXwdSX4+ck9tmFM8ReGNChWy
CZPNkasRiE77Y2xrKliVY99NS4ePwPG1q0l8MqMOtaMFlpJdXSrfHO/TpbFkFTOAIdz34teNS+Ac
mTTv8rt4t2k2WQ0s4EFM4VQXnwt7HDKoHAMYdEKz2c7uHbRV64R3aeo+WlfElpF4NyAXzVQ00rhM
VV+P6WlRuedkLiLJw10X5g3GgWZ8swERxNKqbkFn+NpodkETlIfpq8qR7XSpq4DbSNZ9Nz6oU+k6
GT3cBPtKhss3O08stZtIhkWEBS9TJIePyqbCj627gcaAXWWuu3Dh3cgH+yoJkZdWWs8+eCJMaexd
cptqNMM0wmJ7MXprSIMykR6quJ6Xlra6V3jo0cteclZ8NZ5dbusT8gHFOZGFpziPyImnkri6J4ez
4DbjMOFnT/vVDQEa3MosHJ2tcWQ3H5fJLaz42dhx9FYT2WJji0eGy9+121sSq59ZxSqBOlJPr9MW
rULlczWFREdgSt/NlLNsknSWgJRZ9vnFCSHxqtzlx+JOroJZbS9rLexsYivJlMTP00Zo7xBtHyQs
TdSRVsyn3Jx6oNNYLXwb41MKIP+bEg62PYdXYvXkJPakXpiXDxUknH5RXhvBaVnCRclWaNdd1UXH
hY9EIlL0F36T4jNx3iAcbt7J0Mu8li5xvG7gid7M+DDEdHwon4TdNCereu8msH828juJW9NmqoWG
V02FhfwifcM0XaPhCIsN656Vyngq0J3xTgoqX13zAx92x6idMfrBCKqJSBRIPxpIpj3hpPCogAnf
x+tkV0+iGbkfnjovJtJG20gbfXaDKmRsiZkUg4eHs2mgLVRoq0tCJ+fGwlikc6T/64qghJObHmQM
E7KJ0O7hgd01y3gtKe/53NrkKmDx1ObH4XY1I55fbUWQR69W09hjxpzrLFC9u3uetMv0kFjpQOqC
LGbpc5oRa/hoY3Hd31BaqHuoESvtIIGLkNS8711jY9QQhBRikzuPt5CZDH+fvaGqvJuCPpBAKkg9
PvObBUShYGiOstezLwCt0HCSWOHluzHKZezMP9NDMcmnwizB6EOYyUOuFblTFOMpe+t4Iramuoae
8/44lDPBqqCgcd12GbASuLf4X3ee0vgKtPzMhIQOYZdtfIXNKQ8Yv3mod+x69XvNLZnDzJg8yAce
WAuZxYu55urT9/N77KYuZDl1ksBfE9bjeXSMjgWuRRvZv7oaQ0w/9wTnMrt47CDTZGZQkSCO34wg
yEXcLOGIgU021QkanpIhPT6ezer7npiP67zZj77P5YcmuNi4QMBSkTMdYA150K/Ao1tPwSp/QBNy
60NbaC+NNvjU+nJwnyQuXsqhGgorIZ/EB7OlcKXUu9jxyElPFlwlTpoXY3H+ljb8cszqqWiKv/VV
uuc3H03oGcuTTR0w8rlyek28N+YdfInp1ay/8Y+pUUBuKYpXyTSmSu7gos0RFa5qS7SRjwEO9C8j
C5IA3B0kSCmos/aifMCvL74hI2P9Jryd/HqCSQAz0xaaIwy20pY9faZOhpv21bqqp3v5VFtkML5O
ENfuOw5WC4SdhnrL6egZ0hTKVG5fNj+UGQg21o5bEJy/L9zUMYksZv7ymLOcWjPVVyzQmRJw/Nmq
bomBspRSIj1ZgVefsWAflEKgrhWWJYqNyWnbTOoJU5swcVR/2FbV6dlON+N5xwhnei/tkmXM9+MF
SDFxNTOsqJbyHA6Ye3Lp7OVV/d1/jI/3j/FO3/GAb6/9a/vq9a93GjXuD06wjQ+TYYQjO+2Op7MJ
CUDJ+Mx+3l7rkDux0iD2oGsav434FsRSaJ98GOHP+vx8YJB24iSjVnuFNsqphxiKtTweWbfjJcw7
81xQpGXh+HCfjd9FAnAJksvBCL5Fhh8cMytQiwn1PymrUEDklqtyBW0t4uu9v0JX21SvxhsS8W2+
5ohywUPGFqV1f903tLwwps6U1NX0zJZMEOU8fVF248lo2ne2HnnZmr7jvI1PprY6zaTVnenL427q
mwdTEaj1ZHCcJgpfYQ5hDIu7YDSQ9JvX7nV0hbZulu/xTh76LTmQF3weP8NDmR4qq9Y5b4vXVINg
7MSZ7lI1Pab5OvHvx56atD5w0INhUa/ghzECmT1eMR7jxhzg92WmcIJ8OJwqF+sUjGqGwDZ3gGr2
XX8HS4DgeruZFxxmckt7O7FbGBa9V0aVAPT8ef3k/4oph7bKPn0dU+2x+O1uWk0ZAEV+7rTzLjgv
+z21IXPWsXMfygYrmvWv1aScxcNnu7WjrjBUGhb7B0+ZE/cDPoNE3BQkdeqE9eP7iuScCVEcmf20
29NFtQ/XqKDC2fWb8sJmPryEWTA+AmQXuaPxuEIDzSgrWQquSA8W8R4bA9EjYrsRPbDu0Zw/9H9K
s3ZZTOJ6GcOcm2Wz02t1iHbS0ihcFnN3dbQmkK9O0odG5ENChhJ8XuR49Yi7+AXC5DaapJ/xp/AB
kzpbx0SHXGbGaCi34btEIS/vUT5IO+NtDAGT8EDDHk1zv0YeWc7Hk2bZLMRZMlH2p/D8qhqYJ5vG
F+xiglIL55IF2shLHlbG9x9R9zjtKLw8fBSwQN7yh/pCcXPdXj/ztcBm/3YvPIqcZK4T/uAwYKBP
yiC2nE2V0/1sUvLoH6iwk/V9r3zzUPu3hoGnFmphvH0wgRIdQLPIV3oTOvP2tpd5z/n7ThI2k3jQ
nN6OqbA4J+tb2nE6OuMXXZkKGKpeF3LtDBnz7F3xsmx3UW6rmWjeRuG+X1UfbbdgtRf9UmLMMTFy
XxG31UemuDnOLK8VA4nOriRL/EJ3NBZNmNfcNb96hf56zFSzXtzwKY+9y30NWjmibuII46UQrSxM
VklYwlS9lSYTAKZkl111SHZi6iAxYBQgvBlbY3r7gHF6j2z17AiReyuDbsUBgmQZDtzYFt6YZPD8
cSLcRUdUIkprnUnHaxyN0tQdz+lNZobNdrgViQ1gtywmKqXFaF28S3hWLdFBM5kyObLOqV9+POZE
TaWIhwYjbHqnY7TKVrfZY1J6JYF4AvLVOzDmsKT7wHA3Vy9Fdhm96h4HKlvKB5Mb9lV53ujWSLdy
wlmA5YGpZ/KMYBEaR7yRd2NmDOcFAyG8Lm6Y8NBlza+TiljOdTXR5/mu9B4T0FFnTUmgW/rZSSC6
TsfHoZS4BYDTHkrP9wJ6bBr2AZjWXkLd810xIpr+P9LObMlNLUvDT0SEmOGWGc2zMnVD5CgmIQEC
JJ6+P1wXZacdmR3dUaccJ47tRNrA3mv96x+UJ47Ql7K1Na9cos6Y3/Y6ZlQMgx4MRQefOQQ/wrF4
MVftp4it2N2rb76oOc0bL9VdtXj9BAhcpVeeXIDQ7u3Xt+pXot9Sfgy6ZdPtHaTXruZfpwsw2w82
b22ZzHBNptFUZjfOQeAllnVKly++QXDjqdcRseIYPBibbRpXfkrmVYg/+OTyep7QAbNrDA73Tj7t
rrbk35/uXgqnwMv2OSaIlNZYFc2yF7rVNc1I99Ls6325b7dmZkt4vV2Hbso0nVr0mnTOqfH4GHqi
q33PHUyHoVrVT/pRRJMWU5TbzI/VPWjnCeEKhVhKNigkreltXiDdJdmCU43DrM6ogAj3ZrtLBtX5
fS9BTjo2m3aVEvfQTNjZ85W4v7700IsTEMrofTgD4Z+yjrQRuJsAvUGZOVTzRx1Ei3qXL8zX6r19
b5fKs7LhD50oicizhTgX/7oS23PhtrxW5KPx77QToTon7nOwVKY0gU6eWrVsMXrtoQRQDTNK3eRv
tGdnCMdYr36q1B3xnr9JARbDwAaY151+bDhnVxkYfunzY56tkCxMbi3NSsF5jSz/sxrW2aJv59cK
FJEx0oLRwiUocKfDko50gbeHFHQnnPssiWwLYaDXx1DUONI+OCsZFIOp8O0r0T5h8ZqFPYPMxmLn
MvCMiAO6AmmPZf1jOJxsoqsNiP6dRer142H3JgRoiJl2kzsmrKj3/qlH+8KZt0qC1F9dGVHzD6rs
zWWReebUwYZtxIeZtuEgpN51Y/0901fmAo36m3FkNsI/xTbizIbqe7s5WpAsFJxwTs75YV+gDNNP
PddHiuxxL1t30RJKh/ateurfWj1QGcVCmODzxPaNEmHkylEQgYfQDd89U0cDE9xZRP5YKD5dOoeZ
sVLZ0si9ZoCY4WVSQcHnzBTdgtYCDkbjmKlT6dMRHhuYPDJyWBbT+I2QQP3i4DoSZocWtmXqxox4
oRLD3FJRTto3nif47TdHBiHDgF6B2XEi77mexEw3kH2zXcGJEvyaH09H1IU3WFmNQx9GDcG9WpNZ
mxPe2rrkOQZgVoNCBpj0gXWOdW5m7DCw/E7FVDVxMfFUKZTMdXpxFLbIm3M+BYUc3m5LQfcGKhpY
jjHLbj50PWL5btDaZNz67aj25XR8wb4gmZtM5yTUhFOjDCgxH3dP04KsCtL7MTNno9LBLiVVvOo8
gfMqngO4pQWr0HgNsdUgeuw0Eb5SVvwpXn2hcCgm5d56tMHt6l6VGX4r13Moc+qxsOQOyLDcHP0c
xIpf35wrQYEJLvlDbkGBtXhr84UE2afqi72OP5vNWim48SQXHg20ejnoqByqSa7zwBxG8XIkL+V6
maCVJ1hG94puWgu+JOPTyV86czyfiR3e6fAwkzm9X9dZeTlmt2HY1sywAKDZZduuBY8M74zMAKCB
yr0NrSc+AUn2wW52gVZpqUkIafxU/DrmKKTe2AFg0fLn2ZQf2DVhdkewB4fE+vTRPAlD8dfPsips
ukmVjevBCfdm369vxWV+UydC7ht0ku0xE/z73X0w8aLaLyeKvL6cnw19Ed22PfT5IqiqiTSamFQQ
8lCCN7VVShtWIG524nlStxOd0+1MWwXnsKrXYnIQH0FdOu11E0l2DqEm3RnJDkscWXPUu1tfV3xb
RZymjddhAZn6Eq1t5vHHauOVHovjSe3DU+7hG//Idzd2Hv1J04OLum7ogE5+e5ql2UFMDw0VgLKu
8SbQQ80cF9lGIS41PT76pdQvBTIWzcWoHnfKWoBGWa4uQL/S6tH4KEi6Cof8aVSPS8NPoceZjnTx
zmxRWZBK4xY/0ccRebBRbiPD75BMfRbmXONwSMc5W/ksZxO62rfIzQCUhCTk57HSueI9uH2xlxBI
0HpV4hm6SyoG57zqpnOIvTEkGOcGArHptunkujIO+j5jEJMxhvYSdp+Ti3UQT3qKl84ogFORMx2F
jSHhca+6JRw+wJbYlWMb/ms3WhoPrwZ2ob7EamEUpnO1D/J8XKg8Uc4I9ZVBbKZVbqLeaUyPsT/6
i3PkC2dyOnzpTP3rZRzANVjZTKBDPPklrWzsJszRHraGyowZAScFxJcOO3n32tt5P4w8OHNyzZPJ
O0InEY8lzT+bYwigxc3LoQJppA5YYjF8/CgHMHB1RKGqe6GgVD01G1c6ewxFpX02wrIOVGlcXCa9
MRHBxEWyh1y+emu6mG81JSuK36UzsjrmGKZblk79nkACY/NnuJe4j96Lk1miub1py5Q4mqc2U+3G
jwgzYVHK07j2SJ9sa6+ovesoNOJ1hTmpOO5Eh3t+htQG6Sh31NITcpf6RmQgjGVAb8l3fF8Hu2Zs
ltssuPADQRJiaDu2SVVuo3d5vTP/Z9rAsj9c+vwLPs4nnABd9pnrp7bo3S6kiju7XElLnLabQs1l
0400BC+2MALuc+XMFs4ktTgIHRUFsihQpgdtQdAt4lZO9FP4O2PkB749x9SGs57Hg0elDgma+jwv
xRnZthlgVSii7eSIrWbmKLxRn8d2+okUq/183LE5+6XhhvCXssDBxQgbJmdP7J3Cy4CmpPPHW7nt
j6BgDPlQfCfv4scNLJkBvzeyDhQXK31Ff9Zlg7Pz9UPdydSHsV0/PAThTNsVnNZymw6e3Um/2v2q
/0yoznNL+IwAFxWPtw3t1mfyns+VNwCe+IUWMCUL8/SE43T5fF33TGBHiXXeavjTnj5vJqc7PKoK
Z1SGsrKVYRCQO9KcU1F9VkNhysjFlZnwGxthJTnC9P7cPlMWSJ86ZlUgYXMGf79oabbY2OkWYdJu
0GtNlc/mRX87I3gaem7Z6ibiuNpfvHh3+ayoz5bNLn9O32fnuT5Nx4mXf5wnp3W6JY8ZDRoYN1UN
kIds9bRDmv1JWg3Ab7I+Qp6GDqZatGQm2BA1Hsmag2O3XbzFW5DnK6957sSmRVGw6Y4csMoe5h1w
dPtMoXMFFgwQ/S1hbbNTlIc8fOzT5cO/+qt6mWIpORsdbk98JwUfrillaTQRaf/IfGxe5TdklpMa
m/2RW7/cQYCF8QnjrdoxVI+pS4N12wm86AZ0yDPMy0zZS9fzQmR9QHjg9IrCFxjg8/yCLuetjKzL
UnBgxe1N8CsmUVwVeiURH28XBE7AowZxZ6WtMjvu7XiSrvJgrPvdtHf1MA4vA1rfOkWY5Nb17frW
vhkV1a/Nz6DSO8M9owONQ3OrP8eW7jMHkSzZ4J3Gx5YF7Rd0tPfT0B0//iNvZpZ7n/DvI3CuT5wN
qKVOD/dUeVLrCAJVtHP5BfRfgWBVK21s4TYUZcbVbh7YvSNOYf+xbzoFxDY9BYJqXxbqC52uKliZ
Drpkd9jabmi5E+GgDZ5TFBne5cFgw1ZrN71hueaazM8uHKBjvkb6BuSp99MRhJaTxwRCR4Yp7bXV
XTheb37NKIEBZ7EcxYcHvkbX67G9P9Wjl3u8z5OlHL+dDE+RgjSdZMZKTyd55keXUJQ99R4Id9t4
Hc1P8/5NQyVczvRoHJdMxR5B8px+dKvbk7AdHZt9eQTPQVudv9GoyxP5FUS3pDDES1izRyjr2CB7
r6rp+om4G1/EcQ2nXwvozJV0dW0D2DyNEnQjp0lcIbGv96F4ju92t7kp0GL4pQcyx2IAeICxYWrz
F3KqmPdsgzc11DNaUM2iCcvoHk6uoXgidW/ipLrLWhMOjTRZIcw6YebhSGDppqX8KuNjARHgYI+k
E1YEyFA6Kelfum3KFIxoDm1Qs54bRi+M9Uxl96fgghg5c2Ke2/ltnTxXH+RCSRN9qsxOsHrueyEs
wQje1c3IgSrpZ4frLxV1zhwqctGwNy88VJJ/3WnYahX2uXcy0W7Aj6QVyxPVuIB4vJw1cm4MpXrn
dhnUaVdo6Tws7MaGlbydTa+Y4RMJcTjZasB7AH+QjvV384qWkf2LDVBl3yEEqg7l+e01Wpw3uuiN
uI2t5XV0aoORz6DN4z8NFKyP8rXQ7BR8clk9GUe8x5YX11ihj5+xPoNi+iVjQt64NCp8FeWMARoH
p3cezWiu8HyK/RsugW0QnUNhNMlTFx2j2rqJEtyorNgrvD51r4zNUrvDZus1OhK8MHlM4DLdEGaD
4/CHLoGQTqj9R4RzZI5R2322vCPQVzkDHQVHgKd+h/0kr80JvfXNOk/T14ujvXZYUU9OW3lshoU/
gA7qUgQixvavtPqP+zONM11KBXXM/GUz0Dm5HrQ4txNQzam0rw+0emV42VYIU9hIj+XQSHmPF6mk
RPYZrfXP2EhEZ+uElUCCa4wLQNpFbgz16olNOJ9lcPXoY042I5HsSX0mpGDC+C+8MxG1Yo3/ljek
35pPj7sFJoHoY3X/4A6aF/wULSbNzEppiICSiTmDmXx2Wzh71PncZNHKGEfBCmCUD25xdWJ1IM5m
LUJhAeVz8fZYl5tHyHk0ub8xnaTdzIaZ2EJ5MSHFUQm81x+Mv4Cu9CDBxJ4BaW7fIZlJFoLUG1tx
Y7cbFIftQXz9RdMTxEGfX1PHFZP0BkYeXCT/XNo5fSTsffgJB7YtY60wvSY/p/IweeG5aumtkQbN
zHnNy8aJ99IG6hOdOiIjeIxjEsQ3xjHeIoNMlx1A5tDD24xXea5KVN28QVtjpS4eV+TArHd2ALqu
nthv82XLiCB6B/SKluejPjd3/Spe4ItawpOr/RLBMv8kqNgyKLPUW2+8Dc1BfhY3ySHaaXswEvoe
xs1QyBQa1Ql+ki+8+Lyg7B4oCsmk4yPVoE9Y/EHnA4BiVgseNY38CnL+w2W+GJZjcIMY6O1YwQ05
yB5ECjgK9OVQmKWbxcZE/t3plV/MqWSbXjmjBabMKRblvvlUc5urFZGl7OoP8M5uV+9a3WoUZxgg
kPuZMKx3L4JLGEeQrCCwA6RIz+0kXXIGErNnHKX1iC2Guj7zwFsHkNU9E2WCPcAkmXNkoEGCragO
o80KQaRA3SHxelJC2yODFhNDidOHlFIfg8J4mkFkwWxYB8lqeiaDw9SAvp4NkyNH6kMum2C1LrhA
DeVo1nWOErncdyyECSKIDE+7YLHsKrS0uiVv+rfTvhKsYfGhS9Pn58MtvuaEsNsqiwSuwwYF+pjb
HWAm6nLMBFn8C+ZYNvMVuXeA+43SlmqvqT2InUQMP/pQZixXj2WDmHMVWiQMys5uRe+sjRvIrCoU
AQTgTkmuKQ8tMPx5ImiuNuJAmRSpP7pP88v0onHz9m0Bsif4ueLcCSAR3b51UeZfxiJ+Ae2z2Nmc
/exL0StKdPU6o1Tg6exHHrPplEKw8WKw263UOTf0HDyebDtxqI1B0CVjXpBqePNLCPzYcjY+z9Ho
pc04Bi3m6YM9wofwxPvXv3EaZZ+mZGMiFFFUMycnHDt1Ky6PtfgGIChlAHz1eojuFzsF00WwTQr3
3apW0M4rtjbGpc/aXID8CtUBDzQbEJ61ub1Jswz4oQ1KxrmQrZgREIYgPlG6ysTfVLame4/Yy0rf
TCfG1W3AgDm96IoBnsi2AFlqVg9tVeLbjIPDbWkos67cdLd5fJkW+jQBLr6Yz0m/voiugmeFbkmm
c705J8XrQUxpn5JtVASZ5EYlYJuXVAyAbErLCvhrkmG/SjAjO/fITSkcjy1cXmZ8FwccihsjNzNF
Hd/59wjcdwlyQhSoQP5aEHB8IIXgfsqqfb/77cVrOZKV8I6aLXnWeeyIIdfdy3XMdovTpikMl+wF
zAyGVabWJpTxjB0cJi5zli3Xhgoy/TgfkrPPeX/mm1R2xaYs2q3iiLqrUl8rhIk7Cgt5TBunJkqL
HRzIB0pBgQhgqaZvUbOMH76oHFosoE8BB6ng1HQMVKrPp0USWwZ5put4heBYOnAL5ECGprTiNzpQ
6o5Oz8+uY3A0lolvq6U2JyeiDZV4ns7uXglBOUGgsTXRvQye014SObJyUKRdUm86NBu1zQkiY6hY
2w/o4Bf7xtFV29E8ij2N5FVeqmZBhZjPRMjh+pSeIW4c48yCWfT3JBHhVcNjTVvYDWZafDNMFrWD
gm9E5Telfz8FZTM3hfWoOtyQZ189MntyHuL0+lJcXx6ggufXlnagT97ljLAWhzVuP8BCWTiugLsB
v8nHqz44Je8M1CFa4ICD2/YCW/aPEQcOpHA8elHqYIbRv1Rrfc/J/sBl5APYZnFbld5oijXPvNrr
K8Zw+f4MiTsNqjFrBcbNunryS7m9fz5M5p28npbGPjOOgrwPDXNWXmeKY87bibFcFi/y+P5yn0fr
xorcCPWRPtBznBGInEUFhQYI6ZGOs2jjxst0qy/Qczrq88n07ozXZfe0TELGbTZcHCjgHP1z9GGz
aqbM67G0AtZZIhgOaF/nin9xCTvx6fsmiJzC+ywPIAyFgzFHh0dqhxDxMal2ZjgKQCnt8iC8N9gf
FPAkmUChlYHpZ50cW4ZOAdXK1Z/z4SNwaUpcO/YbK4DN41UWdkubS+mD7arb7BWUV5iI78lrcrgv
CU2uD/WN/ewXpo07/KZ6oqSjXR2xBHIIlW5GnSQvlfXptfLYo2l7kdSsWIcpU9IZO9SZihSZ2vDB
bMkxV+ewmTbDb5IzgAZFsz6WN3fkZUtyGfzhqfIvi3GELI6aB0Z+7V9mpxU8A2OQcC2uM+HZXNaH
0dxwG8YrJVX0yK9ZkfzIM9PuCKkOowUmii7ah10M7cKE7HDzmxA6/kviMK2yKqf1jFkKMdiai7bq
3xnfP6+619h9rh2C4DHeJ9DNE+AtHXHN0aAc3t+SQ8/XxJ8WqSI8LkbzOP3OdevpmDoLKILw/wDU
yZvw9XcOdeoQ7FqO6fGEK8voB49r8V9MVVi0JCxqKPNx2PqTqaqfu8cjNqNuC9aAdhWVFzI9+iB3
Wb3gMPUDa1ccVHVfibFYAYqarA5elfIX1V13qouzWepYaluRD73DGeSwqg1l2f1Bw/S3OFTETF1D
MYQy5u8wOLnP1EK66cI2nT6d5zMI8xCwxtW758HsA85nK0SBS4xxTTaL8QaAsEG9hGCvC7KFfR0X
44eFvc278AMN/W89P5+LgAS8TEnQQMr054KbtVB1pqQOK0Bls1Oc5w1ggf/9txf/+e0lDccMFeMM
jED+vMq9uMrytbx00+tjjg2nJTJNrgqP2T5Zow3FkYzxZUDw8Etcv4EcRq8/fIBfqatf7zQ2ApKp
qLqEjOLLnb5EulLCgha2svWk+bOj6h2pdNez1rswpEfUBo9i4SluCf13cZseh6SvjzsHrGz5EcC5
dZp9rNfb123YE/tixTZO/Gvdtp6f5/gkc6+6wD5k4RKrwYDgp97mdVMseeb6853tJjaxR0vfdw12
1V17DHjEcvudmuwSKLP95dV0NtQZtv2ZllYwsjaB6QT7+w+edf983H9fhC9eNMX1Iqnnu9BtW8p3
3io+oQiB6UR00Pfr/euG/r3csk4qHJF/SAj+vOHy1VTipukGyd5eWZHLMoj2FqkH/8yHsrRg+7Q/
dHtZQBPxXWKE3wEmZOvH/WTYL/76HIrO/1DNoLv/ImNI9Fa5jWpUMzW9AqQO9XATd9BviaXg4asB
mmp8/WeZ6ZFr/mh24Aqi+MMrJv1LS8FLT1qZrOFEYnzZ1K7VpT0THnTf7pnCeChkJme41wCALuCk
o84q9+GJZBM/An0J90jdfn8z/nXbeeZFpAkEoZgY3f55M2olOVWRfB3NTpMaOiHqJLsYD6elYX9/
pX9sJr9f6OtLVmRKfDrlQ1vkZkGJHEwKOwff6sP3l5H+cVf/uM6X5zgrr8a9uBTKduKcrSP4lb19
DUPfX5Jn615Jst2NV5+TH27jP4SU4h9X/bKJlVHTPKIyguMREUDRgmfG/cJIRuH10flJdRREZrOQ
2GThqTN3Iy00AJhbrZ7WQ5NBmFhSz82+W3+/GP/6WCOVmABiUwmlR9b+59293C9af03YWylxTgU6
QqN8ry8+fv3lGXoh1lhQR9wC1KHzogYQcYtGbIMd+/ef45d97tdXTZPMISpFlBFxf3nlSWDotF6Q
4mUhE9USmO2kJVAGur7pXCCjAn9FH11LQgdB9JOr4gt7BaTyPs7va0Y+zIHOZqgUoZY/CVEwij31
JXsdpSvq9e8/qPiPp5SYWdkcXoURL+WXBRNvJEbJ+qhjb2o+BxIWhHsrXiQzeS4taoeakPoyR5Db
TMTn/+e1vzy5Jy2PH+fuLm6b8dPsSHmFIJh+07emWN8FweqnSIfh+P56U7DpIRoNg3xFVZQ/Hw4z
vwnGuX/kU/l+MEG8mDUZcDWxfM2SH7aZny719f6TPN1Utyyb1mI9IyAylhfidR5fM9csTz8VbsMP
++t7EaWMrTLeq7hJ/fm9dPEcF0ld1TsVOZosoZmhrFZdDAZfsm2FYYPpiOH39+7XA/zXNbXBvmww
kUax9+c1b7F518vEiHdAYw+IQ5rV4j/4goTh8mluzi9NNIfEAu3XQfSAMQFcTqNz75AF9Tdj1SJQ
hiY41mTf0L3+vX0CjQQIhKpzDvpXiLUJUCd0g0IKis9kC5YQWeWWcSnW/p0jPcm50zP+gxGh6Xs4
Bhn+lzLYmd00oTqDlWldMRWhZSMF56O+TWiBIbhCYBkdJIOeVvBGY30DDaibAJwSLjUziQ0yjup7
91oemh9r62E7/Gu5hkQNlLKcO/qXW2TmaozD+bla3mifhQg4UZY9UWfgBMAlw8tUkggDCle40bEX
q8ZYfX+/NONfzYRJhgrXpvSUf/3+b7K3uOiVLk/aeldMUUzfURa8GXvSn1urrux2wehwZC34YDUU
KQj1PmMFSxlDHnIb+KMj27TM17ghVqcN+E8zuMW7xF1Gi/VlHPnwuhB/hYVn7GM7WQ1qKkh0LqEQ
syFLGF6YkzrnFXydMxxurn30YfUmFt4qbrTMN8Wm/LhbrS2O14LFkAq5hjnJxpBFZDRlUElZpM19
eT5Ebr67YoU5ZC1Bs3Ei3dojIaE70vwiHI07lwbCl8bocSaNPes9ON0orR506ozRJ6cAbSZH8W0h
udUUrOYNcNeY3Z/gXU11BxLE5OJcbdgTlkYHWHkA5yjxi/D4StqU4CYrPbLXaJtQNMH19qTxwABk
5EQHigbYR4HsQ7JwswnW/cBaPWa1Mnq2IZL45jGgQi5zGQP6PeaPPbJgxOQPl7AYInSH3PF48ygt
AY742c0XgzVt68XT9/PCWNcBj4xreqPdlYYBK2JIsvF2gJ7FEHxthwmuZFcbGfk+oSRoBNjHj8AL
EDCP8CEcZs35FIuhnerMNPiDfPjyA1YOwH6JsQtzJw8fHFIzFIuckt0UT5Xx/TDyBnwhJriQUflz
NoNd40B9QL+4RFT1VuOec94RROaIGA/jkAcn9XmMy2WKWnei8Dec6iPzUoCisyMOg3fc9UO0H/PY
hTMRQqSw7q/J+OR+TIHlxjBRP04b0d4lTPXVsTm+g/7PClhk49bXX664pEJGtc/eddCNuCDS1u2o
otF/TNNJvWmhDr6kAdSRI8L4jREU8/TIhd3LtnXPnC7h5Ym5XWHhvg6jeweuDVBw3e9S7CcolKCa
8FXIFuPuds7m4r0MZNG3E+LAQcY9H0beYzxhLZPeFCGKfUBYs+KzcElIfkjth0sPWrwgCvqJ5lye
is8spBBxxicIMLWDySw0TxcNDt6tpLQVVmONWa5PnIAAivB6RRQzWIOeuLHKbDUfp777WEA1c980
R6M/qcPPTTkd53ZQEiMy2hrk6O7S8Wmhh3PNeyv2kFkWbJXeMyoq78awzx9wMF2xtABL1HaGXA+K
K8kqxjoiMwn4PZRAngarDaZNUFxLl7QWNO2A1W/78SVkfYnOetIWJ8RGxadhPZ/s58z3K7f41KBH
Oeq4Cftj5r0zzXTT1Hpa3VbtDEgOnHCWbagrrNOmDh5rXgFH5+1Mn6tQbW3JnYDfBreTjX8On+sF
29lFw4CLlQHtRDM/EcITilVlJb8xM7+GR5TBvJuAAE7zCruS1cCYllsDVPuETxLhXYNf7D6a1fvr
Nl5O3s8eNoZBdh0sYfzCjwyLkSA/e/jBBtI0bQxVjYkqyvrc1q0Oj9h5uoUiQaFOYOiA+9nMrq1J
bhcIJmMr99UwB3rZf789/0cS/fWA+H17/lKbZFqsGXme1TtxA/L0mS/hV6KuSR0jxI0bAgZzZH/Y
as4z+fVJd9ig7Zk8vYxlTI/z14sNTxI0q7MnDDK9KqxtdRoDNDIwOaFvlr27x0ZqvT8O5PJCo2Q8
aPI3CnK88UvYmoc7shfsG2wRPSxM3XbCdBjmQ2vra2RONivniS7u19vRrrZNt0bGg8129Urzur0T
C9UH6yYEtA6QqoHNrRV+Eqg07y4mGZAIYDDD1jFc4Z0odtxm8x2j3WayO6BpLRgHvWpg3eAuvCGX
KQ2gVVib1O6fc94qMgKWD6e1lTAK9Tmgn8sh5PMi+tW8cnX7PmaqtSK/gjeS77uog3wGvd+pA4FX
ybBxirKfThMab1ddxrOH/zmVNhgXe+WUsIiA2FMbyjYK/HdOFJyETsNL8rk784MgKbOpD7KYnxo3
cbilf99yUmxJxOD/X20WdbG5j+IqK3bNA87IKdDX2hZP1xJvMybZR+MN6odK9T/6oTn5BeT9dWEJ
cwcVP1BcWL7U3V10N5JzKg1sY/i4WCTSfo+oHYmNxLseE24Sx44caBYqRBfGJFvWsMu2LiQT8p/u
8+vu/fvnX/7nWvz2kb60k200uiaNGlU7hKKDoxIn4gS+0vayahAAZmO00ejNmnk5vlsH3dcWt3Hj
3OZlYylTZVpv84AItXTFI7T8qWtQ/lk5/fbZht//rXKSojRvVAlvijQ0AzgejmILCxRYoMHtVLBe
MfcYKhlCAdClcDK12L6kL2xr1sODBWRfnHJKnTucEGS+UZUHO6Ktns0p2S7b79fxH/464mAiqMum
QpH3l3tHXxfpI4txXmg+HwwbtGMxhXsXpM/pNm4tc8P47xBPxbd8myCkU9whKYBxImdeOYMc6Z+Q
4Gd+P+Y48iLOwmLCYMBXHN3HHRtEppvgJsOfQli3gayD34SKkc5pq47FcbTADW8cH425MOW8DoXw
p65DHp7Mv55cBfhGVLCNBBL/81bojSDXl3jUbxW/IW0F3XcgsYk3LgIiyKQvInJhRJg+RZB9pvjh
yIqs61GGkIh8IA7MPZTh8PED6iCN/rY1YtkxZSVdF6MQxfzSDemPc1mMEh13v6nuNfAjvXSKDyFM
C2N8DjDuD+R5j3P4qzgpgoiYuXIOx4KGp9xD4tuVhyJkrwqVefKZ7Uu/sbV5EfIXUEJBxCEkZy29
MIei8k7Z6UImwitM0pYmkQ7ppmXjR4zgnJhhGRTiM+UNyTFW54OBmjo3wpY9ejy8Oehog2JdOzCK
BUdYUUreFuUuW+GBiruEsE5W/H19XcwNBi1XzNR7poUfowN8UnDfaMM+jYtAkHAIQUVyWz9aiAH5
AJhn3RgYYycMxeDYPVWY/scL6Tnfj5x0f0NYdFtRRWgLtMVbxnmmAiGqo9KR3ThonP4wZLNDLkNc
Z2lQBKUH1k+fD0Zut5mBBJoskJx9WsDyhpkOZSD0PcYAsk+akP2GJ37BjGIgMNrMAZHiIICvN7Kb
Lbjn0xxOAVIyavqnC1p3kXhyzgPManGiPzOOGt8BhzbxKiP54geM+R/gis74RqE110WJkcqfj6uc
NWWiKtlo0pG3IEG6guIMApA+JTBpuQVJ88PISP0HFPDHFb/gDlISR00Wn7pJWdZM9EiyyN0y90co
Lfkobnz/vKEPwheTOFKrTPHHqCiDNV9OyCCBinF8EHYi+BqKuvjxqir9eCQetOizgtWRa90T/rnE
YtTMymlt6nVV4vuX5U5Z+Z06rnkS027ki+J+lCl2xGWElkgGXBSF9BW0HXJZFcgNgSPcoVhemyYH
f4QRCPkEUuFV91WFbrHqqSzU+ifE4u+t44+V+dKBV2amJmJSYbKNBwn2LMHIAdT64Wj9EV3+co5d
r2mhXi53RreMzjA/1CH0iBusve/lbZDSdSXZiPVPE6Vh2/uyLf4Oxv46XX87oQS5PQsC+Tuzyhmg
ZgjZs3z9mCDYtb4/X/6xz/1xoS+PF3B+2Rkm4PmDXlSwkbeOMer4AVse7sR33+bLnWqU00XPahk6
rTSOMldGclgS+8Dj8/2X+QdG9/uX+QoHpvdKLDRd7CeZBAdl0jWuWhCu4/Ikf38hcbjr33yjX1as
v92fR3Y/1706jAJs6is0UjjM3izjrZ+9/4Dz/HQp9csJWV7b66O+XPvJtTvco5ei8xJzL1/3cT+t
LnOZih0W0f9i5/nhyVC/1pR13I5ukoQtSufAQW7uY9azz90c7stPT+G/3zKCn4eIMYxrvwKecnqW
R+XwvLfOMMVJXAzVGDwSsPrDo/ivSSk+Uf+90vAM/XbnTvlFOOVJ8ZhIheyeYUH0MuZG5TgWTpiq
Juxtqa3Jc/O0qCB4YbUXm0vlcnUvQBdNufn+OZL+USX//mm+jpQ6MT3Vt1MrA9Y/qYunizVb1HaI
u+CycsmBcOfzYGw6qx8W4Z/vyX/XQPlyayujVUXFZLWxZ2bnlIBbzofvv9k/D0odh/Rf8Z6GNnzx
35Y5vqnqhd+7TxS4rLTkhYvpjFaGZTzwWjmZv7/c39+Ich73QIz0jRFOZV9eEkPMIDoI9X1SoQvp
8iEhwKDRvX4W2Q+N/d972Z9X+vL8nHXtajat0pMp5o7O46Jfn5gHaD+kY/z98v15lWF5f1u+u5zL
VSfylJa3NTUGRu6yTIIRTGwYg+vv1+6Hb/T1GRTKJB/VTG0mHG9klt0UvxX9Ws5/2Jx/usyXhbsU
RnPWz7f7RKjdSptxe9i1IGl+/2X+Ed74x8p9DVXQUyPRzg/xQVDvfnacedlkMVjC3oNQCplDQVma
D4DjyArMsLPef3izpKEA/PNg+PPyX26cfD5rtR7Hj5m+qF1Kqc8GY4Z2e8PwlbZhB/Q4U+4evuOh
OCOWSbIGycsl+H4R/n75/vgQX48MOWrE4to2LPWI9HZq7x7bf3h78bqI4RifMCJNP/9/l/yypWhK
J2uJlEK0vvl5FeTynrpTqOYFbMjnH+ujH14PdTief3s94j4yy5ugSTNtB4361DrXQw6+dHdh9P9f
vhe523jc4qz+dauM1Ch9CKUxmojR7HFxi1gNZOqW5gy94PRwHt0+7XTv+2uqv/gjfz1FGkmfpjp4
Go6+VGWRTtgjwQ6Y5ODeXbvnw5CuBHmfeUzi4sNgYSoG3NpPT5Mk+B/Szms5biRLw0+ECHhzC5R3
ZNGTNwiSouC9x9PvB87uNFWqrYrdmY5Rz6jVzASQefLkOb+BTruQsMN7mTByiaPYT67jUnCd5KRF
9DfGWWXLc3o5E3IeYF66wNZ5wSHLTZuOzqy609H9SV8RMeZn9qiciTjktdQSuw2eaajyaXiZadxn
XUSFtRlA8aW6HDbWSruRN+laecFUfsLazV585yFx7PXXehlvwXt+IAFM+8ICioMJntM6XA5Q/TFn
GKXOVZzZyxWq0g8y8mr9Pf3EiCcZETSxeBBkGp36tachM8zhHTs0Dr7/Shxc4ir7ZbIkzBHq9FZ0
/9fqUl8Wc+rKNkV4at+/EfJBFws8I9VnknT7KbE/JBsl9I83XpL9IjoGTSaYgkwdyhJKwJRJnbfB
AT5FNcj++IATRj3o5uEjsPeAplAttMX18+FVWL6/Px5ue+cLUo+TUG7h8v9dKAK5TYkFFUAqSV+f
k0sgTk6p/Xy7w6AdpU7THmbv78/Tb0PY+ZZ1+tT5W8FJ3wH8bGYdMmpgYzfGsaUp2s1KCnawovAq
CLhPowrl2PbtLT0WvnPCraBg3h+obk+/c1evEqbx5c4eKAgcfHo297XzPmFFg4cJTKpSUQicz+fn
TwtkVOA8GxNGyflysXRMHGQZVfuZoxnNq8myatKSQ02Ogdw1ZCs+4Ce6D3T0KBiimjx1TSgm8o4m
fY0lKlVrBcXNcYYkACKP2XL65J+IxNi7x8/lLeTeGZcYGoXT1IGmbxFeQQSp4lfYyITnxIGOYYuI
eHxjBm6nBwQEivBZNGn+o/MFTYJ/lwf17OXXM4HFfkXWmm5MsXgEJ36E6Ef/qAeENr3oHqqmODM2
4gKW/MLakOL8MjbKk7wTedWe8yg5m3fgrHa86tYDtYUYm3qZ0iOMyJVFre/oPufHca9v+311U92M
+xSUor5FhWuvApMO58kMlBtYHOBv8/m9c48sPp0ROoy0+SYZknEhvUzEChudHRYzKpzgi8dF92Ru
lIWKJom/a/i9Acgw9+h4rvOhxruwW3fqCsFVmGb5cgA1TAXbQbJ/KcwGah7VtrGffk0OY9ZMm10O
PNIUpS/FnekM/xFXJW0cOi8YuOxOPToIPRjPhRWKfHPZRTjgpQvvwnADrP7yuGfSYA6sH/HuJDcY
a2UQGqOWuMqP3KZC07bo6sJFwx80p/fm2j2VqYZWAD4NvDFvEYPwsq4cm9+36guP//16fjw+sAgx
lxJyh+3L/gUA5Yf5FH8uwplt38U2td9dv9m9drMN6jq+fS9uQdLcHI2r8MIzRh5/vI7vK+GPeZR6
HY2VxDxUgtXLCIYTI4988UHcpyGdLCnZCHdfFMqWyn7JJQEuDTGl2O12Bqjpm2Y2nzvKfHPf2b9B
vDs1HIvDeAuHJ5tf/nDf3gSX3thJmh/2hVGHaj9wf6FRtRcdpNfjHtXjyCA0UTcdMVKdVY9FtFR9
ip2efQce8gAU9F6k4efTxIQ61d3QPJ6knmNrJ27voeQct8fLM5WmI/PSTE+O1DgHQSSo3rB3v8wj
x9sa+aGtAunuKLx5t9K7MKNW+3xl0L/LOH9+yJP9VBQqNmNmJG0bFNPkN24llXxox4kh8ajgNjNs
4qq9krFI1wY92UxVn4kkFcM4Jdqau27ibdpRcHbvJPkoe48jIJpm/Pi/P6ksSgoC45LCHd44edJI
V708T8Vui6gyUmN5s/Gqx14zbCN7duGG6yCRiyurT56e5OSb/jHoabLd1bJW5aq8T57GF+qSxo12
X+46lCEW+ixHBmOSJm2dhykJefYPEICGb9I3opczf/n/sKKQf07nFKpoRGqq+jHTkW7cY3yLKtpm
nKlzhp9OcPGl2iUPNXZC3ZW4daZE9OfAJ8l31oeVLgyNtG/m8CHxkdhSbyXdQkamt7v7a3Hy3DHx
x4Oe7CU5sgKzjTppj8Xzb2MLtAQcyIR2QF/h2pF05i7zx1gnC0tpZNkDXyxTq3A30fYDNONc3BfO
ZPQ0sXH6ubroMa6do4RxbSedGfvnsfSNfP4Rh+tKz9pMzYdt2N7XEP4H6Ithh5BmkEyV/zF/7moE
O/xwISFL5G/lHDZlfu+jHKzNR1D1agKZDrfay5vtzLL/Y1rTHfTHtBJP0DLDpbYSmks9nRNVCvMJ
QG6d3l0e6Nrzn+yvZugH1x8oDk9QA59XDn5gA434SvFGuvJAp9UbQ1ZCScjRDSnMQ6/TOqLho5BX
5suyANdpOa2vztsQWET40sEG1bE0To5y1hyrWnAozl1+7DM0nT/C9nfT8scLtkpF6tOR9Q3jiByk
5VITgGLophWOze616ucZbPGf4518UMtI0l4pa3RBcCEwlCcz75yqVeZF82ZCcpTEAV3QcqGOox3X
xWzclgC78DWX0F/rB8jhuDhZISpSvzPQBtFn3sioTx/E8TlARUPIqrmlNzO5AEXaD1de1rTXT2Iw
i1GTJcw5sYA5rYSLFQ2eIKesowVzU1jillLVV3pg/8v6+PcYp/UMv449H+gt8W2jHr33WXLIDtEq
3oJCxBxccszP6fqULi8vgzPEhumz/DPsaVjNdDZ/SuiBW7gcZx+CvSi4eZPDWIQenTtbactcASgj
XQs9V8eW/9zj3dBZntaFEltPuIGVjSYTvZ9+V9+2M8wX7nC5S5dh4Yxz98Z8oQPqJFdKWeo0xIUv
q52sypDRE0MKuq0C+9ZC+6/2uM/R68MlZup6Ng3iTt6NIr+bhukE7Vur3gnDVwQJPFHxklOGRd9s
apTpJEQKggHuEDuq/0jghulc8g1HkfctFuVICMjkJJ28juCudpBFvRyBIjHcFDr3pgZpgb5fGD3a
VVD9ARD11yLQdIhcetSTNDZPOol2HuVjFfFG80iiRMnqely5NszJudklTZRIIQmCupzgtyrXbMl+
uENnYj5yeYVg6hhXzs8r21M7OT49s/TaWBfHrZsdOuG3FcOgv5Jan4/e/2yT6Z//iJZqrVhircb9
NpGXvLx+uGOUfoAO/3F5Q157lqkq+GOgRK3HvqgINcW4/Ff5eBDnl4c4Xz42wINAqZoch08aCXma
VbIWaPK+fCmhLwG3vEnQFVp0CKZ+m2i09q3/rt/n23w1ks1T3rSzB2kTrcXFONgSMNjqWno3rb6/
VuePOZ3EoVSJaQYP0hT+QHFuqLo5CNnT8G6hO6OrtAquLJrzAffHiCfRB7NYXesiedxK+YCEUWXn
xm9kFu+FVnJ6A0NbcDoYN/Y++mgl1oSaibqmBtk/Obq9Z0OHvJYinA1GcEtlBWSdqIgnqcgoZXqU
haS4JUjWbi59w8CDR3cFw28Ssr68DM5u1H9G+75i/VhpigmQTzStcVvjU5/d5f5+xAHqmv/zGW4T
B4xhgjNSLIwxjZOHMhtdGvR2ioIAaaMDxVzMpIQDkvMwF0sMdKS5iex6iLLQ5ee7NvLpVcXPa8Vr
jVHev3zsP5TZw8Pd3fIZua5icZ9Sq/oPRzuJEI2gDomoMdr2pTlASKL4N8neB86r4nhOOo/n0SJe
/ro86vdW/WvbQEqcsDr4E+sni1ho5VRzvbLb1q4+N8IG78y7ErJGU4B+NEBh+Uu5xEJ6Hdy5YOik
gzgcx2proeWnEfsVAbUEH5mbnupweFB7MvmnHvTNgAFZUCHUM6VgwVEX9aVZfik65MMW0peAvIhq
FwM6j+NXluAKlsdIHOWzDMVjWQKhb2CzirhLg35BffSBKDfpW4dEOKJFenHlFJ9i4qWXcHKId5rS
5p7XSnuUCogalJGJGM1/OMhJYOYTpGI4yuLWQLIOId1hKSqgPLDJxXliefmzfl8GLj3RyaaR9Xbw
lIBaYYrww66Zg5B56gCzkRGtKjDm1B8QK0dyfxvhvuQvoFuvYAtgaPQuTeYPxQJC8LUVPr3GvyeF
Z+bEBVIwp/7zaCraLKh9LRC5gSdYY1kUDSefD4Tnk9epZHntynD+ioLxpahM9Df5tC+VGmJp5C4t
vizZkmW1rW678tLqEDs+NumdFK9Gcq5030pvVTleCY+qejZA/hj+5HnjYVQ1TwSVRmsfeB/MTzs6
DBsMtxaTucvIr4ZNvfLu6wtJIvojSNaw/BBV/66Gd7SVSv5sim49ms5A2aHC0LBClm0x/Z2Mz5na
NAYoXBYtFjQTjSNZJl/+oqKFNQnPxQsaB5Bi/Fn2xU+mcVFAkqPwAfukoglBLZluEhVT+hiLePYh
M/pESp5m3NPlAUlHuSJa9qrtmZM8iXtAk0VLnXrR4WmSHWlcZavk4JW29jFgpcQYk+WVwFxAbc6y
5ecdlKeZ7mBpeRhn8e3UvFIRmCgO7nJqhYjzdmd9QkZ3jPtqPknoizw3oGyIAC/AopmIugwO/CMn
eKrocsFRWsbr6YVOPRS0Sb/bUlOtAx9dBp48WkwWuoXmO6IqvFKB/0KUI5UcgDE383YhHoGSoH3J
0yJNyR94YLr//bMQWbMrPgU3mPnybmpUfX3eocE3l4De31IdW6C/QgYj2o8Z9JapxTJCOC7WyiZ4
MJbaZupJFQguuvY7NJV5OoeSqNufXFphj1Bqw/Jwag/R9/F2z58FNTg4mRPMnypcD+iTbhftGXmh
8JN651Bu3l9BEh5FUNWTxIlvv2N8QTG7R5oztH9nC/5xbiM3gvfI9Es0m37lhGKNxOua2/m4aDDk
A0NK1w54LHQUjUq0QcNyUi8pl8ksgTYQzZIZIiabnCkOi/R9+rWB54IIFF26z/XDGmfEf73DqSFI
ECHDwAFr/fFwN3+m64XFI39D8QDXFMmZygDY8Ho0mAYmjvQmlKq4NugmudwKEYdh/shaz7RlN3uG
vEOTKps5r1OJ7DHGsyWZqc++vWtmz1MBCzNqSC50KZ9p9FyLTGcPgB879eQCENaK0UoDOca3/An7
Ill9PCxpX0oO7S+PyaNEfjlEXw1OJ+d9q4xJYrgdTMxyXhloFXGUWib0N7rmEYKketCSVtG/nrQQ
/Td/rBdKeA3lf65KCSMCYQDCso4KyMn5n03ARq2tSBkXyJROIMrlrXYsaZBfftzpaf6K/T/GOYmF
48CtTg3Bz4jhakoxKIrKB9V6rOOPywN9o4svjaT+ecrknW/IqeV3OACOLyhZIlUmvQwIsq6qfXTn
vbef0SFfKNts463ydbiLG4cbUgEXzl/38RZ9Jum2LV4lBBzJQ9oV6O+yW8gYTO77Tb+KFxi4zZYu
js4RDrZgzVsHiwLla+o0IqhIs6Z8q26kJ2vZb1RIbJMWknScpHrVBdKVK7K4lbkCOn4Mbv3DxNya
K8v2XV+MX+aqupWepKf6PXtA0jn7FaKEdK1qcn6tW+ApSDlMSzz54kXamUXUKOL0JbjvkooAOuOm
WAR36XglD5nSjL+/xT9jnXz13GpLqQ7DCX3criexEeMYb7yrB70yzfnSOCffvNfFtlUNw901m3hn
7tOdeYwOSDiGxU3R25VqR3sJo4ju250G7Wg8nTh/MaeKD+GktmsuaoAgxdy6dQ+TvtGXsr68Ks/t
M1nkSjZB/RR8uE+uzBBU1EDz4+83QY0eiSWonBwl+JNfo4ucETeg0/FjrJOr8KQTEWVSMsD8orVu
UZMP9bsEwB/lJy5qKkzZ8i1vP11ro/rwauWjL++Vft+QHxWoxI9wGC8//pl18MeMTtZcExal2oSR
sreKmYkPrDrrEFN+Hx7Cxz68MtZ34flkMfwx2MlisKrGzAu3FVgM+l64py5o7rEz2Q1L5WbKO4vK
dp+MlRzN0pvsUcC/pd70m/BgwEKzNsKm+qWv1G386F+BK179LieVrbYo49hUM4XO+TB/W9/Ar4VQ
PEf65v64uhZwz5Un/ngNJ2ea5YVW2kuxtJVjZS6+E5sdxl6nlu6UJiqjJADtU2wVSxBvivgGglfr
0FcTwt9Rbc4jKV1cXgNniH9/NOCMk2AQF1olm2rbb6X78R66KWR0+hcwy1vDQcwd/M0W6UfEVK+M
e3bx/ei6nqwHTY21WjC0bisaB7PEu1N5qsxnMxvxxaRfwbZANtrYy8mdKU9l8gkQa/aOWB1Nuiq5
ZDhplO+uTOrc8f+zZfeNbvtRPWkUz5D7iDJnD0pL3AwIqqJANTnDJ+/mm3sMfyXxKhrnHnif3zIp
fHyfbLKDujFhSx/qXyoyzjgAOQUeZY6xxYfvKYTaX9klZSfBiZYTrOx5naxr2Ejw4510CSDjTgMR
M6zQJyWhwhXnC8jVMYXbmN2WSxOYAVLkc/0Ge3YBMeeltMRxTzi2EOMwuoGPtGw3E07Iw9DmLT4G
M2jJCEoIW39Z3KQwS/N5+fSOuxE+itCtxAW0QLjj/qq4h4E8+c9cfo3f2k1/7fV/vq15kkSNqRRE
8dTU1Y+YzO6CbTcHmX7QIVSOC/Q3vLtyZt34TseVAG3Zb0O7kvy8mhkDbTp8xQ54R9s5QJlr5fLz
G1BRLAWjdFPWvwmWP76wPjRaSWfK26PpgZbDYdw1++jx+xBqscQsdvEBk6c95801QTfpDDOPvfZj
7JPNX3jSILqpKiMG3O1qGfAelRezpBMk3sbUY4OVCL+EDdFyOrSNNstAFlrIMFhI08sC6gyDO6OM
jI7moW4o8OSNhMQyFrPSDfwn1KdLajexim1Kb9h+Nt2jYC/abYoUeD15RviOHjxK7bLT4QRY960g
LIqWC4nx1ijHEOsXLZcXY63ZQofjUz7OgxBlUxAxPoLEubDNhx3VpFFG7CA0PgctW1rFBpzporQw
bo4PQ9kC2Y1kO1UzmIdugdArA8FVSBWE28dNrNPmDzxzpZbCWqjKmZyny25ERDoAVijTlsG/TU2B
zPXZspRfdJkPkT77PZDK6DnGKow6coI27kOZlDfB+GBkyiI1ACyXAlLakOcn/7cY3WLEiyIKOiV6
he7OqDBqChR5OeLY0MTKxptkT6xHHb8OQSuubIDvBf7XBvjxoU+qSn0sJaPUuu1WKGepuRClZV6v
BMCqmIvgeCc60qf7Jty7R30T/rI+Q749JrhkBT71B5Bj2INGc3Hur6cTMvrIPoRf6P02UGCPHcKc
LnLixJsF5m1kKxZO1K9CsccS2Nd2lnWDSC0+w0LZ23l3GGk/f1T6Dl83uVmpWEa7W7qqAX0xBL2V
VciFsnsKQBhOtqnywpghK7ARluXS35ZPzUvc6rOufsFmJROOQ7HRlGsnwZRmXHhZ2km0EIzeVQWX
y87UI0A+evGvlvXIXbVZ51cueOeS0p97UDv5NLEVNEM2iADltjeL7u4jmK9NEJvh/d1Sq1C+2CG+
4awCBEhu7n+7d79W8t2vp/LaqXvm4sUsDKq7wKRFBKD+vA6pepC4fQQ2e0IrjhbRvUuR8N83qIEF
EUzILLFhHM2kLHIaC2EWD2MxCJBxiTO6KW+HFrWga9Qw+Twq6ce0TgOU2AdB4vNyJHziBWLLDIl5
f/3yst9X9mJxlywzyKuz9eJFfdsuFhBuH26kh4eHwM72dwgmaK6DrMhwS114QUL//LkGC4nS/Pue
IgXQ2iNSPIQh54FrWgNaVqvth3QhbZFZx0sbPtgWKMi2xy3Ssx+irTpPEEPEFnfhsyjqZ5gQDCWB
5/iurO3xar8tlg/RfGEtFhHM/Af/vv5An/wZ57hx+dx5VHbwdb6Fc4wEs429ZW0/PytLKjeoDlKf
Se8Or6OD6skTQGbJoWtxbz5TQxJnc2c5v4s2u2Vt6w/LaVXM7xF/RNEBpacZOtdYKIYz53dHCwvZ
Y7Qd0ADmL5oQgAA95B7wHUOk2p2hpK6sOoRqlppyID6Hzq+Vb5NhQlzfUXWZ45sSvgUzSnn39+rz
PXog2NjZ6JEAY7d9c3c8Tso/l8/oc6DCP1bgya4b3CBsMpVd11Pi9LgEesjUy2tQQpi6TToVwsO1
K9C1RX+y9by8tYa2l/8F0a27ZQ7OzQTDnpHVXcFdyOeDyr832Ck5X/DkJoCcxgZDPpt8jkAM8MsW
ID57ebfQxlsTGFTdIj7MSagr9+6scx/FyeEBX720kuYdAGIl/QwHKq1PivV05f1PefVfUU8VUSxD
xJVsZHqAH3mIF5YN6lzo6eKrtJDn+WLCqnczxAHq5VR2vzLcdLv8azhDQvZTt0Qu3VM6/mM4X8xy
SZQBOSbZweuo1mYlmdgs2qNdLEJan1Tu0WlSrtU1zvU8ZPGfgc2T58zMOIiSRFKB2RJFYHuAB0Yd
6uFt7c3X+HjOn7N1bh/i+SZ3hhVSurP/e4//jwmcXHCqIvCtPE76LTcMgD46ykNCfD+2r1f7O+f3
1I9nPYnqqSbpjdCH7g7PHW8ECC5hFisgVvGJGZ32jhVIujfn1q9r8E35DLzgj2c8idtpMyRK0PnS
VgnoUfrmq2ygR4DGlaqhFjWlYhQ5HNFfh8WKWoMpf9YeJsn0vgUFZQrxtgnzVd0nOyrBqz4cbhL9
Ud5qCB35NQ6iUW1fXo40Mi+vR+uk8qLFY+NLFXD9jPRToilfmQcQLFJ6LEu0+3RSl2TWG1+FGmz7
wJrBV/TJEKNQnYLFmL/77VuTUyqp9q4lLDwds2o8o976YNj6mrzQx0dzOkMxY4utVVQvqip2ipRe
Tvr4XXSxcEtvNlDLLCwNxR6vgi3gxxiZG+qfqkuWmInTBDqRzgGHtJDmtriUTem2at6rAllqFlKd
RxPAB89oKCjFrr4BGYNzWz9io0Rq3wL4S0NQFqTxmUyvSUE0vg1fp8ijLr0YbamaoiP+4vV7znsY
O3MrDgWSYoCTsl0e1itRoSA1KXCSHYf4Y6H+Q9Ajj9tH3Ts5buujhRE8Z6IG0pBrlowjtFouJjUF
UwidCcYMsEkT63svfhLwZW3TA03OkUAHO8Lix2npvvLo+KGqFkIk9scvYVDnhGczKZe5+QVl1ZH7
fZLEtmTYoWXOsugJRLjFtdzKUOXFv0OHqFcQR0XXSYCUGuMtucDU++rB96u0kB9K4FD58JUrJeo+
zbzD6UxhZ4gDPRoqgSo1MAaY/lSJtWkXUBa4bfCfM8OXVsXwvX1QEW00m5sBVa6J4ako3Xys38rJ
mRbXUI+mtufNgh4pEgUNPFlZBlyaqhGh1/pOdvG3YA8Cyd3qFk2VQlxpqT4bFFhqwS8j+tLCQ6Zm
c3FY6lhYii6SVgpmsx7BYlA2Q6Gu/eijFvYTJizQZ26NYoW0iyKsHKyjl4qcHk+W8BizmDJUC0Hd
YiaRR4eoo7uZz2V9L2Nbk73X0W0NMAyTMEF7inDZw7VHaReIDakl4ubaQqH2LCDq9gR9lotalriL
sNbnloBxqTLHySsqD1Ld7EaNfILEQxOx0nOffGWmedsaXJvkYtVgvAlkD4P5XmVHt8jvVfyIsgo1
Ln3coGQQ1dy6s3dYs0Gs73JxcGKKKnqBLklarzIdpMF3hx9ycOBWThTTujv4oTt9L2daEMH09llD
HjY0fYe3Fy+qGLO1z/8HMrcMXcQYNPJX4HN1/YjXYtaRs5nLJv4QWrSUyXarFzO77cvnqHhkn1nF
Xo5WKQtKgUPj1j2Ag+yOxPy1Not1ZQBkxCgQeaih9JcSN6YSFpcgr+SxPZp1tfBFpBIrVNrFLw9X
w7T8UlpvPhjKLFurzJyr8jwVcR3I0FyTjooBwB7I3hR+vicvw8BC76MOrLXnpbNpxVR4YOT0yVqY
PM3bGKQLtmVqso+5QDXBCA7wbfpzXbbvfJz4ksnYsl/JDY5KhH9CLPYYoEUw0vbJcickIbmgsSnd
m8xrJlRgXpv2FF0lWqYYOAOcyflseY4UTRPsoha9oMR8Evxj7g83pdE7Ffs7YLPFYnovh9FbF3mO
abyVXbLQ3PY25We1+msWiU6IkFxQ4Z2IDkDC5bELMW2JP2vM8qLIReVkAxLhSli/dgBaJzXuJGry
tBQFa4er9CGznPRewgKotrE6dX9J1HY8x6faoM20X9jiXD5Tzlcy/zl9rZNMo9H7MWdHuLtwFx3K
V8V66CZfCl22sfTeCrfYF7qo9ayuDHs2q/0x7ElmJcQ9LgZu3T1Ev8OdTDEwX3A5eMy3wQ4bz+UO
vbh7LE6vPa14OaNDOuDPjC5XerqEhSBvk7JYpaFw62N4HlEt1/i8koGikyVsddQlFdfkqJ+HQc5S
odKIOWjHCQRGvA0p9naVneoKbub3E1wVBOG2xH2tlV1bT2oko4tt3MMLbPE1K7pllBySOVwaXAGa
VRUXO83AkKMvbnwqVwPmAWF6iNXWFmXBkSoYVaI4k9L6thBrR8bkpzPLu1C60+QMc2g4kARQP3jo
pOjGY1+FuuOKdzGuHq4GZMFfehJynZMzXoVGkljiAX4QhaNmoVlGim76aHf6r16B+TjOZnFBTxYJ
R5mebQbsVrTeOkDkfnrjyg8Wjr84xllz5OZw6hEcXcf2LNXnQ10sUj/F/g8LQO+YB7/j5HOsxJmv
Etd8PJH0h7EeHF7WTAuSzVg1a8P0r9zHLq8i8/tr/8jPu15O+9TIvkExjbRsgg3KRyQkVbm8vF7P
1t3/vVzN00ajNRLxB43l+tTuQImukTfMKBhfHuSbxf73dYN8l/+oWA2cBIIszKLRNIV+GyhUx41m
Hg7UFLl8lX60bTK8idpHSBGkIPlzkADnwMW69Ns7BQK+AoLaL/SNVYZYXBc7NWs3qYynPRIndc05
CJS6rPSFlYwLUSDKJXk1G3Rj5vLziWuJKGFKGDgGd++oLucFS9nTu40exqHdYiTrhtjtRJR4Bnyt
8k7eSaE2T0LjRcUExDI2Yew7Q4X7FWBgTkDL+7z8ds6XWVAY+Z+3c3IlMdVytEohkLYFVF8htUtO
iTBCiFILbE3CRAf/4IEWCFoadppvrHajq6+xAm6l++Ubb171y5BvQuyiuNWxJTAB0hOOY47aUp0N
QrjqsKfUu+FKeD+/Rv+Z9sn1xk8UUw9lX9xPDY18i4/sVTTa/3KTMXVR1pVJrf4kqsVe2HW9KEHG
M2fVoTq24U1dU7FditKNl1H7NRKH6nMBaq5L3j2Imv6dFyxTr3ZM98bQ73XrgV4aplBKOLvaL54q
FH8v639md7Ks+0jqcq3lDbhHazXJBkTg9rxjNEX7fb5VAKHKz4g/Xhe7On9f+mfkk8Mt9n2uTAXE
KbS82DX4u0vxlU17DkAOepyqkImmofVXjcCSGvQilEShWLLOk4UE+gcxVfjk+kaK9y0EXm1eAzHC
s/g3Snwok+BUPZlBDqhzGs70v70ZykdvLZ5MON1hTxf+v+oY/8zxtJxQSeRvldEhjf3UK06UzFpl
sBdtvgnz30V2lNO1e3dlt0678a+P/mPIk2VvjY0VS12jPCT20wsq3hQwEFWYXC2oGaovh7njXO0T
n0Mp/vwWp54NjVaZ3Mg6evHAEui2vOQvtGFN0t8NtpT0y5UZguT1fQBLf9s8UiW9d0GlfIX3CmoF
2OPukLD19v5H/BvuqIcgQfFAhfO3abfYifnIqT+XGba++dJ4xaQu7q7EirM75cdLO8mKRKEQlE4X
xUlEqRU206073AJmEcsppF7+QtIUFC58odOgYfry6NUp27JfAKsjOKG+uDU/W7SkL490ju3/87Oc
Jrgd0rCR0Yjqw9N+X9+grGGvby3HXppUcaPZBmuK4wqVgyujnnuZqqzhhYVMrq6dMggM3UuNuB/V
B3E52+/hciXUx/2FvTbmy/m3VMdh4zjUno/m4Rr7/Jws0ORRQQ3P0hFyPdWN7A1xlJHk8ffWvXBT
/lK21T5DaT67Q33zudyKN8B2brzbfCNjKrqSE6fcx3sI+5ffwdnsXlVkTZx8CxQkLP9Md9uwwyLJ
MyaoToTaC43NrTvLtxIht4CDbx6uQgHPJdg/RzzZ94M5WEbeMiLU5FX+mm8rdOOjl0n5/epY8pkV
/HOsk+2itDB6iioVt5GS3+QiYOMev1MsmGElUSoqzHLV46lNHXVdJfpcpZV/5f2ei3I/ZnAKheoD
s5TyjDJpM0YLM/0qqamE90PcLVPrmJeI22E6C68EoXguqxgg+t7zlSmcO+N+TuHkE8e125GIR/K2
V7BHRSVUDp9bDP76cK5QwqjpR4VYTudoI2LMy7XAGftjmjV2T43u8ly+rWZOQwrCSaw1dIsl41vb
+Ec+3ugN5mvU/rYd3k/ql1/e1wGCzsZbrpWOnCNPFPxqy/u8beeF8hkYb2owOMDrbS2RZ0bE4YS/
br+UcuHKRpCnWu6FmZ1uhNJU3Ermzjnpq1X1Y59Co+5liMWUj+qPIU7mvZssDRebYg+QpYofheGv
ZN8FUImLRC5vDO01534jyAs3j5biyCOQLseJN3M1ZH0zzea9/mfv05hyyx/v08vrrjZ8SdhJjW3c
+LctTP/giNEiVrErce2ust2wK17lrXfjItl8jUty9oj48T2NKcT+GD+TVQWqbyltqbpQxgvVRxWd
4sz7rKh7Rt4B0p9ctVdW0bmE+eegJ7taKzPfrEtB2pbdcwwKtZgQnTpFt2uiq2dvFCxVxQA7Koni
6QnR1X4LNwgxE+RfOCBu8PmwSQCwMbEpbNn2HMw3AA7n9+8YA3gtnP+68qhnV6VK+VtDMJH88SRv
b7pRDeo27bcK+Uq66bWNWR7j7O7KMppi7l+L/8cwJyEiGZCWzZNUeaAzsdYgWSxeFos1klXPWEAA
3z/Ym9Xx6fKg01e6NOb06D+WjhAYalg3cDdpnY0+d9UEbt0+5RLpUeNX9S8KcJdHvPIyv4/kHyMa
Zla4gkcspkOhw9/yt2q6V6wrL/PKc33nOj9G0XimIfQpOdBmjn9PRdBB+JLKj667b4T9VAy9/FR/
3e2AGgFuFi1Dpfyk6Ob0cX8MWMipZ46pFu1KoCdAz8Ho0Dao31sDY4Nurgx4xBiTcAJKCliUOxKp
XNwdY++t88C+m8qDrH5RbPVH6OthvjPTaKkPUKYaEWxMsLg83b/kVqfpqpIm0p41LRmJ9z+na/iQ
j7NmjHdB8WSmTwaGA5PJL8a0dPTCBFfiyO7zTT6+9UqGhTfMIH1dxVOl6MrN7C+c8ulUTpY9OquC
KrVMhY6B5x7oviig4KsOIlm+RltzdIP1kNP6ia/E7dM1cjqw/Oc7kJVicKOox5ACng38ou63SrUG
flwdbKwQmMc1jtw3teHnbptG1DXTogQ2ub/qJ49q+HreKm5N8dRYVtlvMVPsuIXLXMM6DA5yD24Y
iw6OqwBfokJfXf7o1mmAmYY3FKqpAPExRD2VZ2wbN1MKMQ93nkIts1y3IripeF1IrwYQHKntnGyc
SAnxhxX5cyOLZ303tZy8eWDhbCwjh9bHa9GLbWN4bXVwbMMxHP2lkD/lJmrERTrzcPTSKg+1i2xe
60hP+Iidj28tbJODEeE/PX3aGCOSaA4DBjUNYy3XL57eAtDoJHEZSbJdlOXcKwq7lkonoAfnYaUT
/1a82BkpDQBRsVKWyGclKxhdvxdgINzkNkZriOZQKuxFs6QQHzgdFsNVY0vd3ej+Kqj0Mj03AoTf
vIwG/apqo0Ilb41HueVfoPWVN5Rai/VUIYsyHFkzBPPrZJHSnAvLvdQpCLHPWzOc6eOuru6Q8SCl
sP1roev0QjR9JTRzVb6UKXGLPDlYA4v+nlW3/s3QPrp0jbSbXtk3xmoSpsofLy+Jv1IHBqN/bUwu
oSq0+lOzMjlUq4RIFewQdQEbZavjY608usJSSH6jA2sE+aYOruBXTjOH0zFPQqX7X6SdV2/bWLu2
fxEB9nKqasmSbbkl8QnhTGz23vnr97U8wI5N6xOx5zt4ZzAB3ixx1afcpU7cKujN4KCiGWechn7v
1UjPPs6etzMz+eXjREz+6U72wkGGd+L6B4xlSrrTMrAjcMoNtcRuT5fu8lye/SzBdJCF3ak6zSWT
PpGrWqa1hWag02wt4BD9NoTlUc3VBIxpMvExg5+Gmsxg4lWj2gy6fxij/KqswdDr7x4Vxbja9J68
zFw4/8reiOVVadkHXzLWvY+yZvKSqcMyk+G7Sb8l4F51Uq9VNdwYHrIFyXs5PNnOVdC7i8C6zzAW
iyBHhpBHhxe+bNHHJ40OREp+lllQ45JbrQQLEoDSdGBQms1m6EyMpVdWPoD8pVFINiVR37avij5Y
p93JTI9yg1hO8IwDnxnIwAHnnpOza/5paiYBTRqo9lBEbnAwYHqJm8p4UdL3sXqj2dA3M2/XNzmY
j4WwgD3YKGoDCp+cVSIZJRu7lN6YtTL7o6j2J9GwkXRUK9t6E6pA9Lo94KvOPrmlSXP/yZe3ZVwu
EmNncamaCc7UzVKOj5YprS5vyHMvK3wrQ9DsNNDg02xKdnIfLLQfHVAA0Yq1MsI8MxkSfEcDSjpb
0pCKFpL5PDPumXeGcW0LzJVMwPwxa5/O3Rj1eRCWrAFhRaMdPfrqg+RvOsnd+tUNLIcu3ytSt/NU
OO+Nv+RmK+bEos7uA3yXMOgxdK7RyeNeFZFpw7CODiKSSSUsll98vySs2Daes3La//vh19ED5sam
zWia33xpalePayQJDpZ3j/YXd+iYrckSWPDLk3vmuxjI0RTLZtvhKPv1TlN1t6+4gYID8BvNPXJt
K8Y+I0pK9jgqXB7r3OvwZbDJYYpDJ9NDyfEPnfOjyl8N/dB1W02/tbNTApQmew2yGZ3wM5eoLiu4
1WsoRHCeJnGpbZCOhOISLe2null73Tpqjplyx1iXv+2DiT+Jxb6MNInFVLVwexeY0sESJ7L2EcLP
VuGArmt/n1Qvtn6y9fjWDYr14LJvHJ2DomyStFlWdbWOrW4PzWcxhPmyDIqlFAfXjncsVBoz5tKM
T3l7K6PRrADAdY78JWoUr63ybQyfR0lfy+qTDwAtqVAaIlQZbHsjAGmq/IcKyExq8g0VziX15Usn
R0FpfRzQDI6jW6MwHHTLVsL8N8NKsthXSbTR3F+AcUA6pZwMsFGD9z6EqxatgrKnwA56knaiVD4Z
EtQ9r74O9320HfQ3KDsqDqo+r7jc7dvxsfdODvHk5YU6vyN4UIlSyP6dyR6UG7UPrSAID2G9r8at
lRSLIbiOu6cmKWf2+/mZ4qakP6TYYEkne8LyPTM1IwJkl37j0GWnUHIBtSkwKsKV0iCqZYCzQDOk
j8w7qcmubESalWjleU8grp4c/2g6W0k/CnsTAmA77Ba2eqXrtIYde+GH9kOt62vdswGOwYXv/Z2c
wgwqt4Uzx3/8xvb6WHVhjI3hHdZIU1BsZqWSCk44OGjaGwSTLkPwod4X3dFM7tVoXGy97MnRfuUC
8zRzR32rZ0/GntZbzSpE4T6TwgPcTq79amvpAYS7j6yKp0fx917zyh3cZ69K8KeBzBFUM9onZ7fN
38+3J0sZW0bQ6mUBXEYBXLlW+5NmHAlwkEK6vD+/gYCnHzs5Xl3hdbpdZ8Ghrbc5+IvUBwYP2ska
O4Ak0Sov1lTjFKV5Eg9hiGFdiGCE+aaOgmikPyTlKWnAgyIB2GhXTvWiVv6GSEmkSkiMXKtGuRMx
K088ZCeDfuBcD2ZurkT5/NN7nWa2HeLn7lx38MtBNkZrvdsP9W42454bSDxunwbKS1v3gaAHB/j4
DCRTbKBiWNp3IhS6vCxn38lP6z+JzEb8HmF7VNEhq1+501ohBiq/ehDySe0MQqDLw53f8rxYpgPw
QbOmWz6RMj9NCzU4FMpWjvbg5ZbZYC1KtcWa+6gNh6zLVrG/q4sWMOOVoa9iaTvzG6atwo+d+Ok3
TPa80lZNrXfseWyw+OYSloP61MvLMn/mhhoAXNj6THvy7Ip+GnKy+a24qgYDkcuDLouMx9VlUQZu
nJ1Jwev/8/Mm29QvMmRftSo81MWplfqVZGNEDnzWHFZl81IR7OOOZs2lddrcJ06SrYBSRumUZXww
x3SVNAe/T5c2IrKAuuMBpC+0NWp04sTjoWVF8tHn4PoKBo3NqTdf8uzdwEV2fCqkx8wGOKmtx4iW
tnzlKGupuguVZamshQVP1ICbVVemcSWSJzQ6BnM/elcxcIPLM3kubdHhav7vZp2+qfKQRi1ssQMg
WVnbAosmYZWzZ5C7CXI73r1NBmeSzAzqWwZuLgdaSFkzDakCJe+IZEcKHpaA2hJqQpd/27ka2Zff
NrkjwjrvVRCx4aEvjiJ5yCH8WXdZdl872prHQ8fLvUmxIg5BB3Qz4ef5iBc/TxvZVEezp4zxFFx4
GCuDdJPmx9Eal6wR1ZeQllxN6yaMAOnvNT+Y+2gx4d+CUcPSVUW3NXi0k6g+bH2105wyOATEmTTE
13V21VIb67BPwR+2AbeFKXF/bPtH6K6eFi9LI30Km9s0rOam4Ez2ppO2UcAA3IYUizgPny7pyibL
kZ0+PPjKs12ZW4lcEYcVuPwuKHpmnwOexns7faFGhK5sOsz8AvvsbPz9BeYkCQhqy2hUQBY3Zfcw
JA9j9RgU11ZwcHCnt+3HCq6ADUdQA07e6/VDTiWjAt097kqe3z7FwQgF1kRuF3lGjGEUp7iDaTjU
K4l+mANeWOkhySrmATptXIMyk2+BxK3j3FjQKd5IWY1Y7pOvs/cRH7KVeyzxlrmFPWaPs3eA7JNV
HWOD7V+GN64dbQW/F9EW24HXjn2Zo2VHTJV+29KrEWBlXb81VbcyLTrenKa+emq1FvULwNkZfc0K
6xSHl2FwKJuGByl9qKjAxD6+K+ljAQnayGH+gkfHXK43N5WzcwpzZUS7qIYDXWwG31j6TXGVKL+l
+LfePM8cyLP7wVIUE70+1l6b3H811S63GOqPABxoLdFB0O+hN5TaUwLRtqZpxA6xT16VrFLnT2LM
HA7xUn87G5/Gn+xH2ffCtop4YoDayN6VZEITt5+sdC0bx6jhHZ1TSvjGr/t4Rz+NOLmCyq7uDENX
3RtRDe5wZmr33gCRz70p4h/2QPXwptm6abMzm1PoPoiujXotLPjCn/wnlACMpq6R9M+ix8trMTMV
U16dG+l6oY1hLJJ/bmwJWc842VNmLMClKPFWFFMuj3g2jPo7FVNFgdYp877qRi4meSs3FO199aop
ThosO2+llg+XRzv71H4abbLVZI+Tr2h1JLpSLh0YqkWsc5KcAgppM0OJaOH7trIFUVk1VZrLX6+5
JEybAnNVIpfimciFeoMPbcIqK/S8nyxHWoTBRtaDrWHuY8d7bkx/7ekQyTqkOrSFHVrgeuVVXEnL
ym2J+KF2u8/tOD4b2b43deg+J0O6i6sXyEVrqUU4T0NDrk5WmQJfoXgi0A+aU63Ja42DL158wd7o
zJe62gcwowdf25TFQJRD+0F649EthjfdX5TI7ZWnwKFTpRFbvtc2RJRgGer5woFlhNXBOnPyJeF1
oloby0pvDPVdpwQMVaPDCEwK270IVrBxbkNlP4LluDyz57aMQqucpqJw5jInE5ulDTwM2eK+ONT1
Vh2R7sA3+EBfzZxdRU2EtNNV/DTYlArL/oyGDEO+R9CLNMuFC4u32FXLxWN/df/mHanpbA+LJQY9
qYeyVfx2dZpJNM8WkhQ6Nha2w2yjqeSj6Sf5WJcaPtQVJCyItcKOIIbB1P9wKXdbsM8wpInponZ7
R3tEd0KJUMVwvI3l3Sj+q63vMwsm44AWQbHUH8rKYvEFMW+4ifSnmqICepGUxJTglAz52tBKIPQ3
JE4q9dOkxX8sgLsmS8tmbDZR/+LPZzfquWlmQflO2TJVc3IHu/yhn8OwOzjeq6cevXjNLi/ie9Ub
FgaURRg/bnKK1FeH7Xd5O+nnLgVFM3XdprqqIwDw9aBC7jRSpRzCQwIDXxuKXc75G2t0z6VjE1pb
isxGXiz81t8FBXRn17ruaNLh07O0jXSlWXurvSvoX9TJUS8U3ESRIqzLjyTQFHGufho0ZxH0x5wU
TZVf5M6HVJmumWHdwa7MGSCQZGsrWY3NbzoJpW9uAtTbMHTZqR7C5MHOpVXdF++x1K3yaOYB/ihV
fNvjnyZA3GSfArK+jMZh8AnIaq3ZDmvNd9aWKy3o6W1K/q3m0Ouln62TrbgAtnnSPxqe+awMNyQg
qnpqSmOthNghKd6ykcsVzPF13rWPgyw4WyDwaft5KNVEen6r6B0Ex1uneaeWVwqEdCX/SAV5sXlx
pJoLiZ0G9Tbn7+n6cOm27FhVXeQh1KcUtp6neMQmFlSDaN0G+VpP7q20XrZQGLMBBtj4QjcMG+U7
7Q4/gt6N160OL9O/zdtsYUjhOs23hvQm2eo67IOdJfWbmOElmGyplx2LGsVG+tJab2/HDP+l+i6x
sNzy/smDvWHJi9Z/cxJ7e3kLns1JwOvbtk5eoCnyZAWa1Or6wA1D8e56TUw3cenBquVHYv/Ztk/s
Jq+AePRcBvbq8tjfIKoiGPk89uRNdLwS2euRFlOu0LeUgMqgskkGUtl3qn7j/ipNxFTLI0VEJ3kf
InwE471VvnTXYAEW4sYViSQ4T3lf6NrCubv8884fzr8zM0lcpChKAl+K0WDXTmr9Qt1ItXcUdPr0
9fJAZwssHH+6K/B6yM8mQVkkJ7nl9VF4KKt90742GYKj7Z5oVEmpInHlZTyUUAdXEFsoXIk+I4zR
ubft7EX46VdMHjdt7MekcahGy6Z1rWCqRNlc9uxV6IuJ1g8mgkeGHtxBPLYyAZ/p0nsjfFVjPJ8o
CxTDE7/dJWb2naccGpgoCbq2vWt8JLVYrDz7kfv4ODrIVgZ3mWnvbP2OTRaXb2V3jPp7Wmed9ZaD
jom8Vaq3G+ZbSRDtbsONmIXAeeJxkMof1nAweeYDBRWuJnpwf7uks/E4rMJO2VdDjcmySfEecvpY
rPOI9rDVC0rxmn5ghmQ+tVK1fRfPC+/asnB1hIzhNDfBkk7zv12unhZiImhE4PFqChUEPTHnFHUf
ihqXl/9cSvhp9acpYZnZTVDmeXyog9dcWrX6tjLeTGumlvtNQOvjsP1d3ilAR7Vbdeg7X7qJyPgl
2h5c7NR1jxrA2GzcBtkmdECkYBOZvdG17EVyGsCz3avhbdfPKLZ9uGt/u/hp5iETC0gX6+evF7+T
OZlSptQUCYdjypZlfcqTUw8QV3YQL3agCfUBOvvZ0lByWNSkrP3Bkl2ehpOhDKtRh/0uqOmYLwuC
hY6YLhmUVvVLtAY2ZS8owftIplNPG0ttRSltGaIsoFnPgjJf+4gS5CWK6PXV5eU8e21wH9OUVnnY
Pxoxn560VIf+C406PHTpjTgJxR4MjgPyaWxnCpTnl9TWsSgwFIOu6aSYYDZq3vVG54sMJi5PXY+3
XL4vsx9y/WI3x27Q6G+VsOCPAexlG6Fj6uy6xlervJW8jZe//CNd/raocA1MWddM05425ds4H5uw
laJDjraZ34XLAsmWhmKCpWITtGzl61SDU68PzyO6FeADgnTckBMMrJpo3wc+Sp5Gvi3C312oryxw
gkFy7/MqlcG+svUrGUUJf3wSfzLozr5owk2tnbTYXKmtuuvNebbumeCQkpVi2hhKIO07eQPCvKH0
bbbBAdkNXqUsIwrcB8BHHW8Ppgd0nTPPxj63g1SFvpapWg6e6ZOoUM2CzjOkMjoo9i6koeblN2mw
bekJlpZxFwZ41TIBrk36k26VTkd/zdqMOrcVIYxHCG3GzUyY8HEep0v7+TdNwgS1tStVUdvoYNJo
jTP3LtXNWzPk4mw3gTasS8M7DIpz30TWOmHvqaZ3swjgbdchP1s5ZmXwMmYbj9zTubMhF0XAM/A6
QMCgF7VOgWCr5GczbQHfOK8uxdcgM9ehBIywgTfFM8Dd7NvU7ZB0kF8MH4OFCOkGBGmTF72xdsnQ
bHz9Doj9IjNxv0vGWx094ctb/ANce2keJiFL44wc7ZC1ITTv7q0KoS1eDgWgJVmMeKSkJBFmNFbr
Lg0z2HaxvZa6U+dA+pKclUJxodw39U093hj/jMHvVlrYxhwt5VyaqnKWDZOaK4CtyY8MyjJr5Lj2
D1ExLlQS7YzzuL4yGpkOnjrzfH1EJ9+mxNBUiEbY16jaJHohuh9lAku6segPDgXKh+lPHVnEIpEW
pjipIDJ9fRd1j1mLo1SaHMNYf5IMhzv5l1RCMkuUrRQCHabqLlpJfV+vAgVlCKQcmpcB7XQgkupJ
mDi5yP9JzbsrY0MVFnBn9wqvtuob27oYUVIB7wVCs6Soy/pjvICQZehuLElZVrWz08dodZLCZj92
7jIoYZ3H2arBZKXKtKPVHD05uaJjrEfvgOWv6mCu+nv2wlY/TdXk1TPk3reDPAkPGvXmPDd2RU3Z
t3uVEF5ECAStUQTwu12INVO0iyEAOgpGxIQ6Q/w0W4s+e838/TH65PXozKJQR4fElzhHwCWiQhho
6AB27baaOTdn0wyYcLiiYG9mgV36+t6rka/orQ9mCTLsVvXclaUmu8LXT52v4sO1pYNuScVSPBZZ
FV4nTTfzLJ8Nsj//gsk2Hdza84eAq9wCnJdlN2D0e3fF22wiXgpwYJSPifveeidVaPQ1z+kcLOcc
Zg2MtCVTQLItoBgiEPwUGQSuHbrhmIHbUvYcE4nE2uOGNDTMXARuLMtRN6D75M5P/7laEs4dugH2
Q1Fka/KkuF7blZLpUeQoT2gb4iFOEY0GI69Z0e4laVEUSENEc5XIc6Ht52Enr0aX5RlKF3p4ABFO
EQLQtDjAoCUv38qkjefe6U/fN7nx/DFwenpXAWITsKHyZzfHLy5T97nl73sUMySDpCDd2o29D2ps
PQZ6fEYJUHpYIqHZc5UEurKlFqnpDwW4kbQ3Xql9jzJSg7QpWgm2ZovFihvd5vqI64XmSkvEMFZl
q+OZqC8bO1mASVwIAAziz7YOGLHogEZI9HGA9fgvEWXQbIg3Sf+nSfd5hfZg+NtDEEfSnCe/7qF+
gcGyEgFTKJ1fbi/q4PqhbZ6t/oVgAYEYj6IG8l8NaCpFWwMyO6A3uWvcAcRjtQ4hgA2dvDQc48ZV
8CeRf9bWJmiTq8SPt5rZcetU6xGlkTqpFoFq3g2BsR3tHx7SBS0YmoKYSwlpQxY7y4o2YRet3Upa
OQVmIZD7HFRBgl+DvElta90Yv1vV2/Pnqnrkn437z9Dc1tUDJpAdbaqquS0dlIKHdmFSNikKbNQj
Zyk0oV06WaGDi86INixA+TzDM8TND2pNMh/iSZ5uPc9/y8bkKjTMx8zMj1msL7sOK9DYv/K1+66o
OcHED0ypHXcbnRSGyvVSTpWVOsjXXvok/kiVfhvKFf2Lmd0mLsZvD96nzTYJCsdSbpFtoyoK6AjZ
6LaGrlUf5fYIl12llOZ0pyKpZ57Zs0fJht7wIX9MA/fr5aGUbGmSxOCADBSRKGkQka9CjfLyx50L
HTQaYsS7gGrpVn8dpna6vhrYI4cqWVfGsAI951IDoNzfqekaiN/l4c6+C7pO4QPTS9Oy9Mmt3KV9
JfVuHhz88F7k3DltQK5h00ce56QF/crqt1n2I3bfk3xOS1MTCzVdSJ3kybB1vPeg6n792N5Iat9X
xMdm77b6UrXZHd+bKaekejb1ZCM0jeWNZOJJM25acx1Lv0QxhJuspPznPMkdFQSYT7YSLqhcaAP+
PRZMwVJec50Pxt5Nn1NZP9rD2+Cu4xGdp7UjgAZzT4t67ktsA5j2B+dBncKSvcpzst6J4wPDN+Yv
ISVt0vlFycpEdKq4HatTBjonbtqNR49bUtpFYkHR5fipAA7a+o9FHlGo+OcMTy1cTzl5tIbXoX1O
kJqbWfO5Hzt5jAxZy1zNIAoCojEaJO4KfWr3ubxxfyjmMqKkunWzhdosi8eMjrYDNGHmF4gRpgtP
mQ1bB3AQ3y0X3SGsLdPkJaboaNCtAD7VGPmV1LW7yLXAhxZr3XjpHOO6yDoUCr25POJsNPL5F0y2
3pBjsUW9LTykpbrucXEIG7RyneQ2IIcwc3/TUKAIKhhGgC2BlafZuNRZ1dx/n5mLc6sBARWHC1rg
Ol2er4dggJwfN31pw2HaVNpjZm3MAIEh/xTo2lIhmtbGW9OmlPZPM74V0KpqyL6zpL1zd6oDL4j1
QOmUM/n1V/SR59hAEoAs0/vxMRerFg2XW2PTwNwSM699aFbzsLJzccPnYcWt+ykks0ItCEMt9wXG
CzAIDNi43lOYyKiDRem6wf9JsOX857CCsJVAeu5mijhnjy5od+4+qr8swWQndIOUjr0EmFXkAom7
RA9dhChW4rMvTuzMorsySn8XD7+phct0O2SqWRJps5M+iy1RU5gUVc24TJZyLu0lhF4qYrwyvq+6
md3y0YafnhxK4tS38DiCXznZLZ5KcFqqPjDiAdvod8t/Gg1zofA/K/oVwkWNlBclzkWzN6/J/yjt
xeqDbSMwI+v7qk0ezOGuoizn0deSraeYLpWDNGQZvrr6jzEHm2zd+yg1pjb3EZaFKXgXszavAp9W
VfgWOtqW49Co5NMo24ScEh1qEDgyWdLnromzm1Lw1bAAlYE+Tjal1KlaiaBLdIgQqUn3rhPsNJJS
OfjNpqQTIOXaNqyMzcyJ/CjFfptkZtmyuc8Novavu7KJojSt+iymPKtvcpXTyEbMQalp4Na6Kkc8
h/nunNXo30isPESkmP8iE86t+8gK35SBinne3PoI8uMU8mQhOCmge6lyikP5kGTyQfx1Da0rFooq
pa/6G6kbKMOuO+un0dhXnuvTgnvwaftVUXtVNPJe0nRk4sAD2i8jNwIIBnvwD3Il3Xp9thrfRe+e
On9iie6/PvC3pc4y4N9s1NzXjkNwL5V4CCkWnFRrGWGQ0Kbjoixw36DiL/V7u9iW6V7GPHzcuaSk
7cYsH5BRlMZdcfDyeOfSaBsjY9GY5lYV1a82WQ1OuIwr9yrOM96KfC0hi+nnyRHbhkVD8E6OE7nv
oprQ02LzUbCrYIwhLRlGx45YWndfVGDLSLQjSlUvBDgj7u9d7Y3+RjXEqyi8GROc55L3AkqaT7w5
MtNVhq/NgxXUq1ot7nGt34g+Iv9fk9q1aaK4nqPQZpBqBrhnSNad19t7sHCrrNjrUbfyoVQZ2VJN
lNeo6ReotazEGioQ2yj/g4dQOdqonB0FpdSr3SsdprRfdmvflO4IzlItXdP+MsphBTFsJYr6iYks
GvUd0VUUzDk3ovRm37Xp/cwGPX8u/u7Pya3pD6M0WB2wcALgXMlWeWptIDULkQTP2hj5u8TRJ3C7
PKy4WianwoAkQQYLCZ12/eRUVBH17srL7ZuUxmn8QpqkhLc6DeL8l+5uMn2mYHAmEqY/gYsbvCdI
79N+SZSqTeRIqX0DLLJLHkh9GCtXBaugDO8uf9q50gCEdXCJgj1NxWxyrSb+mDuunUg3QfjQFo+9
CQmlWHROSm3xB8ArvMR8SMJypc7ccd9kSWgLfR75w9L20wvoutrYjI5LMhPEb1FTb3KoP174HBek
q7QSmlR+Jzy4SS18/Nx0PfxLcYuVPTp9m0A0any8xMNfWrfXFfsxQeis9LKbajBvY+etp+WCa8L6
8nydXZu/0zV9M3uFYzJqsP/UyFvASXO9vWthUkl71F3V9vPl0b5ZTf07R5Da0ccwFOKFr/cxmoNF
pzildGMOKIdx3VSgkOA2LiKno5lIHN3ckRdbkPBU+cY1XfqKyHMbawijEorOtKAWBiAmAbK9/NPU
c4dCUQWVWtOpKE1/ml2NmlIaKi0XDZB2Ri3U1PeihRYhKShQJOBm5GydMHrWa1f9aPDvfCm1z+LX
9u8a5T4R/fb52i1POr7BquauHZ/HWU1/5hmmlVQ2CtvbiJ775R9/pgAJ5E0F+qICLdKmuV+ejF7h
WlAmUv090k9ZdyKnEre9N4O6PUcYMlRUgTjNsqOS8n1dQFmS7FKXtOggea8lNMkxX2YJmJeqXITZ
frD7FcWewQiWINcwsMEr+eXyp57Lc/kFwnSbliBifZM8VymtER1wuoI5gj5JaW/UJl/Rs3MqwHNb
ZJ7R84E5ywtQ2X+M5P7y8OfOy+fRJ9fL4NArLZXso2Jh4q9IrWJMHPGZIeyUWXL6uezGENNtGJR8
Ne7rr/OtmZEURGPp3qQdbXqHTUUdjBqJDrRQ4Q7zafbZHFhfS/ayuRv0bttTuZptM5/DvIN2lw1N
Bs5EfWHy4WpqmxJiCv5h6Ef4atvSeSm7dzRKiB1MTBMyYpAxnHmovlmdi/vi06jTviy9ri6KkaS4
KdUDWMTRvV3lBsgDeGmHg1r9LKWDKOiJK2NYizKj9yZKWd7w+/Ky/z8+n03H1WCz9SefH1TJULVj
8QGq9chgBMA5ue/qbaoc3X+kX1I4VxsTJ2n6SJPM6DK9b6LmKZquyumz+2PlH9AYXIzaO4FrXC07
4tVW3ivGEeqw4xO89tuamurM557J5gwD+y6wmYqpIPvwddsNTdybo5rlBy+mQwtcTxkUyqFITaxN
9jkgRVwjV5o+cPLAtASYiHSnQX6d+RkiEPk2B9wy0HzBb5JXf/0ZgSxZLlFxdDDcl9J5hRpGrR+6
PgL2/+I7RNJDkcsDQ6mR4RAkwiqar4qLzPHb7xAZhI4UjvCZ+Po7CP7rqOqb8PBvtwOYN3BqouEQ
5664WQCmEs2uWp+pVJ6964CS/e+4Yo98CilIX3JqPB4Vhf4uUXaadZT9qzw6Vr+AHZTxlVtfVd0m
a2bypnPPicEr4iBkDz7XmUz7CFu1K71Ruga6pKNx0h2BbJWIpcxe5rIIcL/NrEBWg9cCZP3t5aqU
LhhcvXmEBr14vI6XL/rNdbn6c/t4ay9j5Ct/roo1Uo8P5PIIPt76t8KHe4kzPAbYFLt27W8FpYJd
gKe2tCzXj9VqEWOKfeOtfv3Ca3p9wqraXq/uDhgJLZ6lzXu8WD+Y6x7D+YO7vLaX64OEDfaDtouX
8VJbtKv3ZnG1bZc4JmGLdDps/JW33Xub9XDlLm/eT5e3+Ln3BOqtI0JHx/imDRGWJgnAELo3uffK
rUr9H/iQjcopAY+h/5fgGO4husKiYEcL8et+KqO+ThMdFSVYO8IWCGEA8HhCzmkobIEKA88F4Az4
eDSzpc5doIieIFEl0JE07iYP2Sh7xRhWQXxI7ZD3AxBg8oBWCF3DrDya1RatKZwQjdvL03uuTywy
DvQLCYtkfQoJiyH4hk0DydgH/OSR2gCn5u4mjaUXBAhFwAlC60TT9N/OoasfMyQO8dT4L6IMX37K
5BKpiz6shoY8H1wcADWuUm7xlgYS7zZF7ssffuYIo9+ka4ojA2vSp13iGq9U006phfn0x103WUra
T5MiaJUcMcK4PNaZyPnLWJOIzPKNrHQTGTwcGIVi0fSrJH8SezgBFi3oypeHOxcUUFMW6QO2xZR+
J49TxbNIQk6d1chzQq5jr66K/K6Q/qTRrTL46DA9RO1DGPyIlSvNvlZwvUrCK7W6KYZ/yv+SwhN2
q4DGQAAIlMjXM6XXhT0McRSLFD6ItxnqU7ESrKjI0VaSjWNMdGYZxeryJHxgQSYXJ+rgvEZI01q6
MwW8y5WGWr4NGbAWMM7qZyiH901eHbsYf/riOUVrONolLYaUlb1x3fSKAsyCerDSvhMmg1o3Uvng
+doB0vuQ1LcCcRNiOAswXm+9D5sNrXkySFUUdODb974DZSBLm64rFr1b7e22vMJ489jUR8t9v/xx
Zy5FgIxAtiiig8b72ACfnj2Jc1p0OZJMWfMbQxg6dGBkzWut3/0XBRiG4gGSsUOVOStfVy/0K5QH
AtU/ANXHdbyxV8LmpytOAGIae+ayP/eeE62RXHIsCeo+bGM/fZiHNoYdFJp14ybXpbqKk0Ofr8J0
RxypA+J1tg6K1Or6vzzotg3PHWlMIhhU5b5+ZWr6CJnIdGnoEwFQoSiHHw13jt3fX165c5KBNqQe
RqH1qQFQ+TqSo9VuLY1pKtjlJR6u3RDu6AUkzYs26rif9PAAV3piLaX+OQ9+It9P4a7dJlJDBfM/
SBZQWkNsS6DBdXnK003Kmqy4NBKhpMeXF+O2Cm4I1oJ0pvVw5nUT9xGwf5UTofLpXz97sMysVyiI
4mV3G658nBZ/lDgiziHLz6SDYhyAaOQgVFCmvWvE5+I0z80MLznrFheco7sNV/pO/vUPWoE7ZMS8
uXvme4Xy64iTA5KXWmE7NZKVhUQENfhrJyDsEl64HehJ40/ftEtHx2zpujT0RYzvbORdV7QkJOvB
1lAHbRZeeZt9qLBq+TYN//T2ytVva3uLRnC1IsSs1Dsp+GdmI4rf9fV+/Pq7JzVOX5KYq1isyFp9
brbCLkHHRZouwAmKl7eZ9TUXSzwdUBXbDFE+XoGp5pKVjJJSgUY7hLQM0v5mJLIYg2pZEt7gY7wH
nw+nKK5+V/Err+U6JLNCU3wey/w9cQQB8OmHTPZiOIytFmdCRVv7I7m3rn7yBE3YfXeHfSfdDsa6
cUphnhAZ25lJF0HcZA6oQcmKZRFfchImIY4RKLnfGlRH9FCAb5IY/GkNXLnXdjmZmtQaS8CBspKu
5K5AtRR7vkidCQ++KQELzIWtgCqBli5cHCapei95tjJ2XYLIxtFQF0nvqDhy4QwnZw+W86QWQFyG
8FEb30zprQuDbUHHwBPpoyJFGG2oWzuWHmT5R+8JU7XCoH2sjRiP9YgDhutuVDYOktsw/TaXp+97
zMYPN3RBhzQJVj8+7NPrACAh8AYlpQLpvSpociApkG7zcWs0M+/Q9/eVgawPPCsXo2lPZmi0wtpp
yToO4P2lag1SI01OoJm6hJrOzNV49qP+jjVFhshWExa5p+a3Jt6BxVIOn+sEP7+tOScKdqY0+eWr
pu5XkdfDvI+17DHfFYutuSx3lJMX5iJ7DNf59vnyWn2PeRmMKqjFSjkgXibpTNEnRRASVx+C5pUT
LlQPKT467uJwGuqZtO3MWA6lcjYGYgvkUJNTFadK4sZtkYqOPlmD2z2h2xKibIEYsGH8smiVXf64
c88MCH2KfCrQZ5K1yeXZlbpPJ2NwjwAANempVGgV6c7SQIOpv0qax27XIKQywNlFMvPgyf/U5aw0
lfiqr3cJ0oAEtpT/dMqA05ZxlOQgxLEhPJTNsk2WcCtT7alIaYxtEUFM/IXqrpT/e2eMQWlPU14W
vaNp0W2M1V76H8qua6l1Zdt+kaqUw6uyZcvGEeMXlQ1YOWd9/R3tcx4WwoXvKfYGlsFI3eo05xwh
LwqScHIU/+KPB6g0Iml/6uprIeo51oEXXf17tf55xVn4EMjUxA1cUa2U4hDAxqkYIlXqPrE+akNk
8zT+sZBZYrZMtYu/r/17agKXBj9cZJYJtHQ+hj22TVuA10B6AY11OgLDCz4nCEsvqwa/t0ZyIfQn
LkPLYGLgUf+zsCldoICklGerPHEGVArSFklzpwI19H9vkAiHXxF8D9Qa50najINlASMCCgQMCnLk
oPIivQCox5i98rd/wMB+jk5sMZBwUkhFE1Wj+fz3xomPMwALoOMaT3YBb7hER4JU9AqtiSOIErjw
DapLlc0zwAnWON5n4RZx+MRYdXQsv8ocvqzxi9H0e2HHvSBlp0BhXFakeWE399kxYTMJMAtE4kJB
A+/0DQ5220t6mfTGy0LyExEMGQsg1DPBO8N2/1iT/3myDD2mdZHW7CqCe3uOmp7Yp0bBcU6axrCd
5T/YGFgJRdI4YVxEYL13vc5XTseDBchClSODaR1apEeR62WC7k+dDh0Gp6Zy6++h8WR3wJ2iV5Cp
EEAnm3dNinR2qJSAR1YBASMBeVjCbpSrXXB0ob5asYPG0RfAe4mKWvpKAetJHopcHigUBqls5NVn
UyDlyqJLW2SQgTRIq3oZoEYF2nUkfjP+yasvGKgEJ5Feaj7QYOkbDBIAOyj5QMTn1Zb8pEb+82Zm
a05BRdmggBO2EmEJ3I3iMpC+IGmoQ35SzblvZji2cNWEyNJSKF8tOr83s5/XJj//Z8S0aZDKQ4Qy
K5Z1PAdSQq2gXZEZWHiQcsPx8MWDfzInRJTOZNStcDTlxdlMLaqCB9gBfAkJGSmKgmrHcTxKzI6B
LkLGu9Pw3UpWNLkTVGoQVdGJXu5L6F6CYF5Er2D8T7v+37uZhVMyeMFyyoIqAnFxILpi1prERVis
IGHO+eck0Rvo6r2SuX2Sd5AJW4IlHFFGQvbhZ6eXEXD5Yd1mq6AHej9UrjkUhzrgEqjgzMSwbIkg
4ezbBHQTN1BoflXIeaTxZ8sl5G5RO8TsxfY6h4DQeZ8xoKenm8KrvouJMuE0AlS9WIYoYLHmRLfr
MAU5BxLRCchJCQTiYzjseMgX8Pka6u2oPaxQQufGDafwdtLG+hjU26bNDZCYcMbEHt0dJ/9c9xGA
ArFKl7ktQnuzKEGIhF6akK9q+V0uHY4K3CSCHssAo1wAQ9JI48CPRZVpwVVXr70nlW9JIBxw8vhi
e3qSswNbhUb6HaVzUHfmm0ZUlt4EYQU8/LxbSQI8nGpOV0TAoKbMBnYAMkJOBJRXGdwTlFMBBBLr
Gm5zDga3LsvQGYtUMHwKETwXlIOBv/LKA/weiS4MDnO6j5QfiqDRyNhIcVREF8aHuiAkASYaADCC
IISodn0p0fC2C9S/Z9oTBMXP5s3Gdsy2UocSR7hqmYso9SpLdauIj/W68IweEjYEAvZgw4dgtoek
8hB2ws7zcp0CJjdjQpslXOoEUnK1SbaDIEoJjx35xTiGGihgd1LiGZ6wgN2qwyav6ONPliY8HqwS
iIgg1i3MAmdBnEY6mEQIkjJu4B8hy5f7yBip0NOBgE81yK86jCw9s1lBmM04SJCThPCgdv+zFgZR
1LOUB3VhpAv8nIHzeGNQINgncBZUCtbwwy30s0hoKocnkalVAY+wFX1tGEHoS67Z0JpIVXIRRhKm
wKik1iiwNkVLLyLTZwsIThOIBwAAwPliDrpoI78Vm6YsVom/6ymDpQFIhWR2CcF8OJKnUBhAWs3P
IxTFk/8Ht+HJGg5AM7GkwCICvb3Zk8Gh3Fd4Kh8Poqvrbq3B8KYwrM4gxoNb/cUw/p3xgnQdcRCi
kTOFRfcs3GpQyWhReM9WFFzIBdG32wlWuPQ9LZE0icimBfv4SLhMUwW/Ut/MJkiPgAA/AgFJQ2Uu
CuAUeaKzbfQqOvl9YP95ZySW+Ge8cFI9SEzew4ehB+tzgRo0SWaGxmuzqidTAfYjJCxAAh6J6lmH
g51aFwPMs1fNUC44pEUULCTZBImHqTJZ1tshj4FUCUA/bOwEHWQ2c3DAQs5NJkha6B19QziMYhe8
0nq3g70H8QYRcKZJYGuOEznprwAer1TvNsEJ4PHF3w/xyYDBIqugoEzuHin3nz3VUWPsi3WZbEZ6
C+meaVhN9JZARETrNeTwyTT+cbFZtDzAdzEIiOwEYgHwXUp2NCZYhxayQyDFGQD4kN9g0UlBnBoN
0PfEqObv9pLnMVtJftzC7Hn1VENPyYDqauFB3BAarjhJFtWxCF66ED4ZGQgskPMgIQbqXrPGFn7l
Kz7LPOgF0ExQZTC1apDEQK4P79nk5mBx4zBLwUItUqwsHlQACUEE1Tvx2CP2i5lOJzvR3+1/dr7G
DYE4r5AAkHngDP6dGnmYyyXskFaZvyuni1ftPCQcEQQGqGBFom/mIhDLBK8SunW+FetB9/ETcFNe
3MjveB6B1z83MjvoKz0FsGvfxys/k82BT4yiTW0q7XWmtKRYcCKFXnSZb2LbJtJJMmDWf9/Bk0WC
2DnQhAJBom0yWv/pCVZIBjrkgY8CGH1qHWABRRx8IfnDv8y4vbrUbJbFRRj3A8VCjlI8kuNbLXAL
GkENwcjXLh7DBDqOlyPOg7K3AqCQB8WynIPWQTEspTE0BmZ80fpnO9WP5s/GZ1IoVRfFGJ/y5EJ3
CNIXxGGFiE+ml5D5BrIe0VUGsQP61SH3VW/M5qBPoXCDCiyAiSAEoNIKZhuY0BhvL/MpT8pNsIf6
5xnPBlnEZDQQJWgkJD9wWAF5oakgdWWExRbit5D4IGpcfw+rZwG0QgDjyBwjI4jTys9xJcRw0ZA8
NI+DeUynLPo0IFE0XBAQv6FbfemLp78k6g3IlaE8vrj6kwX9x9VnQ03gFGTnK+iLghps5gDFt1Ap
gIchOSCzoFsIkYNyD5RFKjUZLnxymQJZH5K7CCWFTKCMYZp0cPRfLTuk0T/XXRSNkd0GpAUHI2Ye
1jNKP/LQcUyhn681IGRjnFM3r9cQUkJZLhp0OTDqfctf89uLDnl1ZdJh/0zzoOnEIu3lbOXXqyE7
MvwEMisIkdhtkM4QAQigoNxwhJAa03gIdF8p7j3JgMHIjsPpFQVlRJfzynnas2IleO0jkI9FE+gC
6I0tqQMNGHS37mU9ONMfmdqCf8gscU4pa6tWTA8wo2bxSsf/yYQgN4ObAOsLpWeB7Fr/9Aa0OBQ5
Q5S7KhNHhKFQGn9jvZX9bqUCgjGVrhSeXjyA39P9xyXnyKJokkeQiaDjgjnoF3C5oG0mv8iIcVig
h8TA7nkB50IQzN6w1vP0YNQdtiA/Qy4Mjlav0hzPxsM/PTCPsJvAyyPPB+0P6nMFRuLQ+1rvb1GF
Q8GfKx8roHKTA0wKqHRU1t+98bQzZPQ8dl/Aox9msv/0vzSk48BLVY4kizVI30glj60BjyV4b75o
6JMrAfTDkLqVgJzjHGDQZtC4gm4m1nd4V2GTiS3UyTC8iNL33216QlZQUD9ENZ+GbCd0mGZTzEMo
yzMphHQFUNE5vtcEdcgriGwPKlaeJnNkKCylOFe0EmZ+EBLBazo5tsjgIW1HTRYFKF0avwpTn2As
FAYnHSJ8AQwUalA/BztSOT1TMdIDi9zIR2wAUlJoHAVcXX/NhUHDsQeYzQ7xiRQpWgbiGTt9S4m/
fYlpe7Ir/LyXWR/RBDwMK10Qv0sJejJWHGV2LJeQq2nMOkr0HIRtZLXIGbAW1US2RDhe/v2cyI4+
W4N/dMds7kNwP4pSZYCJA/jjD5Xj15P9d0z4o5mPtN4/47tOQGRmmZ5d9bTTI3lNA23fuRh5ZSmA
BEdyEl34sgxH/66BKcB4EY4WAYD/QtOUBRbeh1/owJ5YOXVICnNkGCO36S7UKgSccpDrgeemU27x
3SUfRjNlI/g8UUbfgdaVBR8Np5i5QsOz55yN7KKZ3iO2tfm6Xo7xZCj+Dv8lWaInAFazSWKDhGdG
zGQhkad7CGUYv9xSpSWg9Ia0ESSk9CJNStVD4nZkp+0UKxojo+gxckB+JAuhL0xh2lZjbMv2oAAH
Egba0B1HSlJBEFVzCgzXFpLrhAMM1wRVZKALCLHVoUSQKWIODQZiZyg/SCUNyzNVaeCTkyJzhDbB
mQLJ3EOVrMsN1bdGn0yboMpMqBZTCImzE3JlKHmE4QgirYuV1wfMoacBa8t6jc8+QprR6TqzsEMK
xfdYcEsZM6eDwHrUmKEsIg8tQqT5lc3IsxkLdx0FgSgxUJSk2aGUGjg5QG0xJNn/ZJD0mpFAENUG
Wo+h1gWBcJwSJ5C0kbyLG8eX70D3qQxk/QvsIX/Plt9OFYjZwJGG+SzkyREtzdIb0VjCl6iBNr3H
wYnT5/QAkoDZURjeukjQpiY3gzhTewGPt99I3b30B73A8XlYAUU7EX0GGBxHCr+m8hQ6NDuhZHW5
6lSqwQBQkEXngnOdUou6BTdCgpGgHiofk7RKgnCJ7BtUXvF8OK18RXz/tTGgXfBVQ3YZKW4JInM/
V8VEqmIZKaJ0hVWIaPf5KmpuU669dB/7FWvjQixmJPSXGBCQ5rKEQ0TzFIAuKUx8HRSTpuwQxUCY
JMbfD+oBGPqxrpHrEDCLBCw+qUj/bFDX98Xg51y6guezylV23pzKWBU6javtDs+B2Hen5bpoly2H
bSY2W36vCAYfrKUCKGstLVyx1WRvwyRriMAFw8KPdwKzgMJvL1t1bAiwc31vFYM6voW+Li+vU7Ec
WU0u3WTc0fmhTc2CM8fMoWpU5Zw2tRrBkPYMZZYpVO3NSIZwHFyuVKXUcyzwsQ2zZhcgem7NNJvw
VXX3tzwaOgQWVVDQxlSSgQCedUjKywPTcOMWUBLPKddEbT6zJFvYBPFu4OA4sGWhYxq6fG5RSHur
DG93ugdTBQD/UqepjDrWxc7lBU0pl0SSYlzWYFBwugQGd2DJksrqE1KvUOOeNmmoszenXGX1yVPU
+IsGmlmCPxVEfQyetb1RH6a30a6wijGw/wLESIePvLD4exT8PoSg0YT/xcCfEXDuOauU8f20bzt6
2MoBZI7M5AOrlEdBE1JFmCHC5nZLWJOTBZlnFfxmfiXIxvgOjci/7+PZ7AIUA3LRkKMEU2N25vCq
ssq6Erw/IjyPGjd2P94/AYCS+q+k4X+jT9Bk5A8BphZ5kG3mpP2CxZ6i1F12qI187ZYqvF02IJ+Y
H5AR13v76++WAV6FcTOfaFBlR1GY5ml8ma2IXt0FSSeOyWrUeqM9TTpthHaz8izO5MzewGsG8tur
ZEE+JnMyq1WxSNfVQnTGUmtW3YozqU/aEMzQ5o1+13e6ZFJAPBrkNf5OG1ACOcU2a9Q7UUN9EVyV
71T7hteamZmpU1uQqrIFO3VyJ7WTz4JTh0Vsh8vqA1x0ycQnxYSeig2lfnOCcKvJG6gbmZyeGim+
qzVRY7VB73R/jVuFppagxmqv6oBbalDLsYSPHkpOKpE+tvol/h2pygL/qm0RR4ncKPTcyI3AgmWd
2RqsNumixmuTiXz2RdYqvFqwKukO35700cCZwAS04MQavEbuIQQ1p9qHBsxRTG6p3GKHfOXszORs
6b2+cHYN/CWH9nHLYgP9+/80t7Vy0mC8CCN0wEGgDmNP5FNmNoHK2An5Ao9ah7Fj/JJgQ0zeKUxp
WT/+Vm+V6LVMx5rIlirskCAB8C3YwWe379GhnM0sE7O10K02+Tx+C0uoImXQabDIR1WohZl8Nm/8
UTH7i4I+7a36EjuIKdzc9Z3cpdbeQn7zFt2ysStbMdjF+FHZhZ3ZkoFlorLFhbeIXfx4WSxDq7Eh
an2DtYARmJPtvXXv4hve/tZAveCYHkGPOMbHYK+soTmF/4N9Sl7dQV8XPwbAx/Ewp/GuYDMsmeW0
rN3JnkD9s9EVeqJDzTC/DA06BsCS3IKMqwXLvPfCvNVoSW3FBullwLOszg50ae0bk8qot5t3whhB
Z5APDn2H2qDDNFBwUIONRxpgSQagqdZo0qZ4rlcc1jzBgoHPInfxS4M94V6m5WB3S3HR2eSDtHRQ
p/d0m+jS8iasqFt/AeBuU2vNJtGLPcLNY6BD4cZ6X3XaR7LuF8dmK2iFKqqqpPF6bRZGfaaOvdmf
G6PTyGuSJur+qtQrgzYng9UbDUdNC4c/PTBiE5YYemZAOMv1lrnuLWOzsKgFvQyc0YbKzXdhkarv
krbxq2Zi4FS89DVO406RLWJpjNSroHlqpR5ZHX7magZ5FF3Q4A+j0zrjQhTECk3IpZnB0Td7m9Jx
SDRHlFFV8Ubpvomyo+HtMou1U7OxcjPX/XO/SQzuGKl7p9lmRmL3C9GEdAu+cgZzhfikHdiKg2yE
chdN8rJyZwx6leCGArvFj8kbIhsayiEEX1TFqRdw/8ELjuTIuUp+AzVBG3+gWNeLbB2/Cag03SUn
WydrAZUFvEpZkuO/4btOlZxkHe38N2obrf03/y1aMw5q+aZisWa9aBeBXeMvyiZ9yM3KGpfjMnGh
m7lsbexiVuKwy8pl7cSpMzVzGsv/5O0cbU0M2u6XgRvgl6HAapb4vl3CX+gt2PqbzA2ccBNtCzfc
oPeXeHPiBE6Ej3DT2rUt6LUtLbx1v8QatIlcPlVbO7C4BXJ4hS4bkVXe2kbt8RfbJflr8A3QIoe2
6cdNNS4Sm0cAVPHoIwyDcVnAY3XRL8GlB1JtUVmNlWKo0Lpi8SZvotKvCVqKR5hYgQU7DWO0FDta
0E64BpsV/1cr0YG8tZktIDiiw3jb4V1225iCzqlfko5StZ254zJAk0ZyQ2hkuC9wY3DrWTZuuhnt
BFJBbuUWbryJnGTrN1riNC6LsRhvgm2wJSPRDnC/kcHeAqPCqIkcMipZPcDDl83EJu0pkDXAcKKX
FJreYi2Ob6OVraJFaQDvoJKrk/FNujVwSJszt7dH/Dbc7ccb+WT3NaDsZHS+0mt+ZGxmmyLCTqgT
wRj5CXeiz3qwvX0pO7BW8CaBUxluToMJPiiqKisstYsaoE+1Q8yi048n+veu/Lugw7LIqxLAFLiC
PMQ6fx72srEBy34QcLhetYaillqtyo7sZIvNoH5C4PprKDWgIV5ERyz7+yzw72XniaxuGDlvrGks
g3ucgWH1tWaN2Altv1anQ7MEfMhIF96K3QPixmvdtrIi53/PZqLtUACGsTGSTrD0nSW7M6VCSoCv
swOzPyOXaSmgqzJobf+itb8BKSwL6AhgQSiVIhIUZyULucu9bKKozu0UcStWotX7vY2zl+ozipHI
rcnI0O1iUPSOuyWgK/gaq0xqi0jmsjifNaxRJQtfMYP8wAFaIuyHJgKP9DIKeB9VmHCvfQSG3hjs
24w1ea4xAlgxsDUN1crSAi+vQfBPcTqH8Dd65U39W0d91sDZsXXgINTZ+fW45d0Sa2dpDKwGYSWQ
kuDLpkY+siImJGKayKQKp+jMiVtMuwRCm/jBKpi0+AvgjxFrzSBqfm/iG3ZYkXNUDkmmm6/vX1sb
kjh1NvGIPzjmnCwhxTcP+4quyMIgCyECxBz6rgHbH5oaECZjJXhMg4qQpJqsgiwrke0twdzPfFQR
dzV0MpPWhXfci0HybCbK6EYeABCCLeVJbuyf3BfoTtwoSHWymmR3KLdgKUuQWRIYCDnhBEYMWkd1
/IpB64WUDSrdYIm3AvwHazCy4Wj197rwu3dQcoAACVAoCqq8j3zkPzeT8fABrqUJcL1pnbORxg/X
mNs3sO8dsGYiOfX35Z4sgz+vN5uKkdRHVdfl2UFQQftQWxw9mVtnv605A/GW+sEvM600kBqzX03O
30kjqD5AaYKHHjg8OKU5cyLOJPAFQ1RXO5q1EqRNie5Y8wCdXNqBh26/oHIRDuQgGnHCAbldlGGH
NNN5H/4P0qsS+wPz8XNg4n4YFrxhWGyDezpbkRk5m6LKk+RtaejVJwc+nZfoo+9m0RERz9gbzc3f
xtoOaUOzsGsR8CAdbA94VCFKqvhcBfOo2imnVIZcndmdi0oXDRYH2i9I09M4h63/fnbMr8Qw6UCk
26A4B5IwYKc/B26bMukE4NvkguYSZoIDFqTjhsU3+N9EP7lwBWxfYXIZU60pvxMBEujCi/HzJJbF
PbCiSJSFRMKI/HkPTMFMFRiI2QELIZKoy0S3PLXeNNaoLSc31F9UpX6H6bgcgFKog2EHQdN/Xg62
BVTq89XkRvC3RJEbWTBkQbvqkr9CNP+u/5He/edSs2wMTWdlkrEBvy0Q8ExmW6vVYuJOk7+EOX3W
m36+g0E8i1isNsTRhICd6G2lwc7fpEGLClMMzL+f97O2S3AjlYgdKdbO2TpFj1RTwZcULkOphZrI
f8UFmLfiFX76UUubzwQFDF6YvwNMy83BJmVGcRNdBu1a2ftrzmT0woy3vSssQwfIRlovtxAzTnfN
SnbaLYL2c/CWLHgtO7SneF2FqgIlC9+oltyaXsCs3s1X+SF9K2oVp/h61Z/ZTXTNrnSocgYy3Ydo
h3CH1e6Fm1Ia/HNECIFBTBRWfivh8Hcf/i6k4qn+27TZhtlLSDpCpoAQTJF9NwINatNaj8grebGQ
/64cYRUHfx+UawUUb2T0fg7VuKlzuhl9ZRstGB6C0zoNhxoX+OTs6sPZdB2e0c7qFW/+QWqZPTss
YuBoEigjssWzCVmHAuVTEpyDAwg05qPlQx2zHz/grUG+YyJaE8cPKq9NJoGrW+3CisPIAcSvcFRR
oHMEqo4aogJIN6KmDJcRSUghwylYgN8QUhsdcxGQOu+Fr4y9tEg4KKNkwjG9ryW3RNqbmOlUZjtg
O0FtA0g4D+4dLP7mGCVmTjzugUr6+5mSdflXi4FN4HmaJjyq2brNUSWb+Vk4uQoqD42wiiTQH7gS
WrzbEj1fVZ46Ufbf13zoUs0v+gBF4IAJEdp5To2W4rii8i4jhjqcdGO9fQGTqGiEHTPQQRkLaTtK
0jz+LSzPIbQ4pfgeQlkA/mlqSvNaw6LW6t+H5LPkboSM0CpbWnkx2J+cJYBZISRRSKGAdznL+wG3
SbWSAM/uNjXgYQBqHZbLJrUAoYFT7d8d8huXBKlFLE4M0ppQI4FO98/hXvuczNZN8yjacvIiZF0U
yWVhJa5gkPyfMgXOx/4L/ZNn5xewgVkEEzxBqCikD/45L0ljGxZJDWxiV24l75JV26JDoukI4fNy
OPjqOqU2AO+g4UStExWTJP6GypcG/HgywmL0hSzJsz35x/3MBuNU1wUf0NDRQgdEDz2pPLQIFQNO
NwFKcoEFugv2axQlwYyGLszL1ftJTABdAswFlOPwHAAP/dklCqhjsKkEx2/yJqgtyEu/hTke78P8
hMCpNRCDi2w0PCj3Uf5HmPo6WDpR5g5+tqgaaRWxxQInUA357wRlVwUQx2lAfZKTEdYMsOOprBQH
0bq5hiA390B7gGtLqjExao2JQKl5/T8b8GJw/duk2bYftx7oYAHgn+g5kERB6IXMBx5mDbLAq93v
2RYBIhMqYESeA7Kes31W5v0GNbgqO1wS3TdyDVLOKlI27svAg8y/2RqCC4Fmi66D1t88OhXbrgWS
jyNn72p1C9Udv4CqugqL3Rez5FHznF8Jzx1sV/AgBche/RwShSz5viQi4D5Du8Yej6HToEn8Mvx8
BVaA8P+TVuE0TzD/gC0gufLzWtQgTyUEStNV64Ob7DNv0mfDRW7KeKsikj7rGHUewCQrlOP5YXRE
/9y15yZfeDC0yMGqU2oZUY9LVE2JBmUDFg8kwrSukrWeAplKKdcIoEw2u3shjE6Zeg2fgxj76wTf
NirTFHbdfQSlyzOOkl1GTjLlVjlP0DgDGhZ/B4h28NHGtjYOYsfZPvFZqkCmSS44KvcQwR+D0SjS
ewaHzxhGE9wKzC0y8Bsgm+UMIHkq0UbhkgxbSObWDZSUAMxjUifkv3mYGLde6tJk5nHfWGv7yOAQ
1gBPAehGqkzwtnD6t7H+ENijX9vE2h4oCxT3sSCNVQARd6iCFosIwOaAjd9kqNrzEW3Lsi2y6iSf
/a4A2SVaEJQpDzBYLR8TGtndUtk0LHvk0AcxSLwBWip7qHlkrAGiVwT261SvAZ9kCkCFoecv8hGM
FCWdEnvdqzmbY6FHjEyF7F1y6Mgjfsj6I2Gj9KmgQ/pBBZMF0GOyCEQDigRZpgvFiHgtCCGGj9pP
Ge5ex2RP5yJwkaAUQZhO/oV76/wYEvMe5qKycRl1V+odwtJe/fp783oW+sGOCgdegnUEzHO2vkA5
B/INLcZs9yneN8IK+RI4tJSX/MLvxUN/jb6afX6ZbsyOPyjH/rO7F9f4g72BZSa/Fxd8qW/BoKEG
Bd3xIwxgkRV6cY9PTv/QIyUlPCAbcKic7a+jHxajIIDmBxJuVKO8YwCWA+AdkEd/d8aTfAhH0mXw
7sROzqFW+XMCDxkHK2mxxWlew0YAQF2gw1iYlDDU4QrkvSkgRS85uf4yI0CWhp/LFDnCofSNpQry
GnOFAzaVgibkcGVm712ac6NPaqyBpngfzeP+71b+PjSiFArfEpwdiET9A5n0z7khxNG96cAnI9xw
D+LsaaYRlUdINjOBQ3Zm6Mv/fcXfpzEStDEQ3n0Q4ufhm5hlyiCPWbLy2S3RpYPnKSCc8NFSSKXg
lV/yk/MYLqcIIphe2Mh+G3KXIP60rEg2F9mhjduEbI6yBfZIzbRXyfRnTQNgG8VzEFIwT2dj0xPB
jBMJNKWhT2gdRKb8wCG0ITBtXyq/PcQZfo4S8LSIcCpJk0nQjfg5PtsYHNgkBzKYU+H1sw40aEpp
si7q37dsoaiATu+AEf7vB6NXG3MDDzgVafUJFTIG2UVZTfVUZ/H1vUDJDKlcVFh8fCaVMNCEyRZs
eigtk89/j4KHmMU/dw+pUWL3CXUSHJYBHpyLEkB5HY4/fZMflX24Pnd6fZQt2opc2k6+O9PbRmdm
mWrMOnnHFrNMbsW7v8rfGqAR1HgBJrPr7ZjFi3uarS3/uSdQxjHtUBL5hTktajj5CFlJHfx7cU7V
sxuvL5tcizL1m9odDq11WOwsdqFaK9pccdZaazfSlVXvd1n7eqkzNFsEHjcjg0YOQQUJbP95IBGL
oBt58BA/VCjFg0FsdeDCieoVQHP7lf0h+0CmzR/Hv1eb5QO6JI0CmNgB1r09wSnaMi+SPantEXhn
AydZ0czXgPBZyOyoJwD9tnawvX+1qbrs9CUI3irmrm0X21BPrOR4X7aqEqiu26xy9dydl0u7XX59
cYtWvcf7rb2MVX0pW6C1OgRkUZ9SlVToqtYWVNEtMq3QU1VSc7VYTLrEqvn6ki0k2CMaIABAuZNH
2b3X3bxWNxANB+UEaoTVh2R3nA69dSgtTnq/jm2cipC/ltXDcNvtAm6RNCplxO6OfZvWtfkOkWVp
O2jvnyDqqNIOycGbr8J8S1eOoQacDwqYjc6/DfaiQbFzM9jKDnZieBQo3Kt8gYlUfi++vUOq7dLj
d3Rrluzbd21C6xFrtaUZgapRH/drZNOyXV0LNX3zv67XtXC8QpxKpc8fnMbqzke5WjvO3dfL9151
Uv1I28e1IW+M1iwVrFWZSqMfVMr5WAXpotZXzekK9NJlVMGway6BKtJqgX/xjAapJZbRkKOwv+ql
BKzY+1YPnGNmOKJirSO7gPGJ+oFvjdwc1cK6J26vRtbXC0XjR4J4PpYUEaKUNKShoNw9O/l2dUhV
bdvVR1RRNAb5pRJ8AX2Jh73A0Ra+yZBAUPseBS8fjyO2gv17tgaJRmOMxgrg7PBWWN46cXGHeaNC
Q8HNly9rb7Ok8WN6KUADAX8ErRBAv3+unrnXibXUd90qDBcKWGusKn6Dfd2NetouPFTAEpjY6BOS
NnYDRHj1IhTBLjsLEMgdPHD0kLCiATGc52saym9ioWIZm5Y0/5qFqncZNvyl+/BvzL759K71nb/4
V/5CX9ITvY1ClV4Pb9IXvVYOdKpOb8OZ3eF33PDU3vFTaS/saxjxfQ7naUMdus/uLOxB1xyxsuOk
vovfJ8xF6jM9haf+XfmSDtOGvtfX8Crt/Su9HTZJrua39DR9oIZW6ayVnendeJ/26ZXZ46XmzO3l
oyioymE4h+/+O73jL+yuvfcJFNDU4RPvb99JG4RPWCBc2au0GTUWlxhwdky+xDt/Qo40UuljvQ2v
sbwcDtFHsx+vQD7x1+5t+BoO3cH3VfnEn+AkVu6ir3ZHncX7+N3d6gt7pL/LLVBEyrtwg+LJewss
MSzSkazTvVN9Yd7xxy74KwGKuPUFv1h/98fgjPLF0QfYby/dqFu3CT5ITLUPzsGnfGVPNdoohGp3
wJ11C/40rqOP7KPddW/45X29Szh9OKSiPh1YqJzuuk13oE/UOQRc7aQggjjJ34AzBWdEYcGXAq+U
HRequPvsi4EPzane4mrCSnkfDuO6+ZrgfLgO7ehDvvKn6dC94RJwddm3F/kEFt24zi/UOxQP9uyx
+og+4dqjwBtWle/Bhwg8CULwL7gBBh/yXaaM4AtVOkAekw8W/Vugs6IPCvLph+rAhAacHsg1u01F
WrNnr7DQZA7Q/0Bxl0JXdYd6118hknF7dDHi0FO7xQM54I0dwW+hV9o7+Vn0Ue0l5Mw2SGpL5/hU
5Gr0gfs6oYXsnb5HXyLUft7pbReqoMgAJYw6evSVfDGdSl/hUBx14LSTt9aQGYX/EOkffF981bvm
q90G8AnBy3eCGfvOAjwc/k6ujO6Fv058lT7xLtwNfx9PzFnKyduZT4UMyvid3XqXeB2vE1wvv8ZX
EW+s9tAjmA7eSYS7DsA/3/GlRX8LN/CFtsOOj1TA0NotfaKvPdDgX+UVY1g5QE0nPMUyJot/9e64
Ou40Sk0uVwNPRVfd0b702l7pOxKqzRt2GuYT6d30mnzW36jhNrdAVjmgXEoETdItv3DvJTJFF8SO
8od3gPszd1Pwa5v2Ir3Tx2qPu+i/++/0kgGKDb0SpdCpd4xb+tgfob1Ix4b0rmA49Dv2iGd4EE/9
kbt1t+EAbfpxjamSoQsxMo/Npt6xJ4y87EtY/R9h57nkqpK06ysiAieB/gJSOzk86A8BEvIW4a/+
PPSciG9mzY5ZsXv3akmoKLLSVVbmm91S9Emqe9kwKSK1fm/OWzaprQt8F3LhVLYa6MGFng4sMoJ1
ZCnLHb2o4MA3WQHs3m3VV/3bdPRZ5Z2PpBWmUhulp0WjLevPkcXDYPB6BSPTRoMkpZ0QyYMmeKXK
FsII0V01jyyIsH2nQoR+mESTiLAC9KKG7AGiPd2cDXk0A+MAuvcrhYH5oy6senvJVJReIRsqLTfQ
jPx+GOgz770/pXBS4yAJ77R/DGw1SPTbFrLKn2QtROdYZidsr7AelQ7Bg5AnAEBb1ByyiYzGEOkc
V/dpjZGPYFTYdVhXugMht+r0WRsTt4T1qWMd+ghTLWFI3OVh9NEt7QcZEH7omHRGWxK12AqyKdqn
oEU79mthp8TJpl9fUtRBk5beIB6Me4yvKBU5vce1R0/n3tNzxLhcQ+pyXa8miMgT+TvuhiTTZN+1
Fhx/v82GdcHPeadvyDYMpA48+GYnTjAdGvCITBUiDD+FJWzJ29GItH9D7e14M9CO5jRYC0/dk9U9
6I37LqE5tAEVtOidTrZDNeHNhFxXWi31U4iOc/UWv27IEnLLo0vYDUY6aBQAGIcAuskpa4ckekIM
EoIaEkM9pK/0GAOfEDah6pwg1ClIfDilX5fRPdJcliDQ5u32EDz2h6BfHYKCmkFWZ0O6Ree8QnnR
OYJHbykOM8/GMz8EE6/Zl94xvqS3DOsT9ytpizHaXiDsPW6WiOcp4PJ7DuRjrDojj/viwgXjgIUU
fl7hmaccnlCJeEAmrh2nwpaVFYmm2aiPPtIO01dWRM9oAnO1W6ireZ3db1VHtA+hvnllaLtHeAne
wCOvkE7EVIuULcluJrN5w/mwSb29RwOgsD2sxvaBrrnGLCZEeiA1HJAWYZ8hbQqWS/WOoNp51zsG
DmYSl70rLrW4I5KQ1Vs2ONBWoEtPnMSvHMVQhge+mB2wgVQc1hn7kYOPltHnJ053svVh8czG8SVX
Qj0+5YTe0A/Z5GY8ck00NdzY6OAXmUT+ad5m18RkND5lqMMGS6DHuLdFyDtS1uQoCHRSt77khw2K
WBpu/bbfDlYFQxdoNZwEz97S1n1vrlm34gwzaN2XDUoIbWJo7maB13dJe1Zt4mpR7RWxgiJbPON2
NwkbhzRVtAvqTMwL950nF6smpNRCVi0Dy4B754NAiD4DVjbXkqu7qV01JVgn6lZ5pNUtdLvvjrtq
Xw68yS8WUopGVxMnqse/6UlO2Y+7QZ4RZhhCGQQ3bqNi986vMZxw3JW1ofp62qRYbDW4bJrB7tTo
t3Os+kJUpXpQuq2b4MeUa9RNLO8HS3Wm+C5A+9rtr9LA8KExndITwkn2tjG2JGgPNi/xHvnTJWG5
sgu3dNHlkPWxQSlXeVNZGqRucl7dNhD4shllo4z7n4itwRt6zJss/IANBFk3jc9nD7MPYSDa7YSQ
5sS3iDq6ZOj05XAt7ynhhQxc3KIXB2ybF5WxU74g9Ba/uaIFiRXy+gR9lxoHzNskQIM3zkBjLMI4
ONLOkpQtnw9bV/TvOzmVBJPvXGM1uG1e/IeSxUeG2/pMvkw7vxo4iOHh5SdfucYY/HKNzcoq5lEo
U9WXsR6DR9Pi0VA3+zAvm0nWpfI+2ZdrYNHw+MR9P9gGhJke31GT6ntMs3/i37vC3I7b1q0GGkf4
Ek8WacySwAXHnTw4bk1aMM5gT9Xg5bAM+Qnr6mmh7Nc8tVvix1XD6uJnPfKLf2imlxwqK4sRQsZ6
nqcHn6wm2eV1s76GiXc5W6J7Tp9h4rb2aNOtXsRRcmVxyodk5slm7J52dSAF+BKkRUbjeb8/FNaL
3rfrigmtx24TqdsHqmRTwpr2MRW3/bK3Va/f9857eL9DbuTVNT1VpuK8tzRz9JTFM+ydIuiXl1x3
JUffHgNx2zrS9+1LdG+EY9LJRvDFSHW7SHSLYKq7vVPhnITccCtGvSNs5G27HwCjvGOqLJpId8ex
Bu5a6ujeNZA91VXwtYGe3MiuvH5i4ryxO3LOobI5Z9dMWh4pCpj39rg079kjH8eK3awP8y5SHKjD
zzPkFx/Mm/ieaY5Eq70cHdNno0GFkLP2pe80n81zGT5y2L4O1Vj1uClf6/w2FNfjLbgl/BMLt0HN
lQ/rGtyDbn1MJaeKpGUX6VGfdi4ZRDHIZd+kTF/TZ3qIH+gWJDoYR8nP+W61y3IzCUZ89IrboKE6
xjnsLvGF/EnvvX46p2p64vXbe8WNW63uaR/UwcivPApp9G0SqcM3xiHltOOsqs27w1Uu0HDk4IlP
a5SO9uzaQVAzTlhdKP6O2n2d3uJm9XbHGRHSOi0dadGAZZWRsCeHrV/kvd+saPhYpnokssz7js07
o7AiZHrr2wYXZHhH2etE4V5zeatu2d+TPhXI7jk4p92qd2C5wqTwoFvLa+WGrn+SDsgeQUTqpzBq
G44cqAdZqPU4o6Mvm5c806UZQQkZF9M+5eMzafeyK26faREqThtM6AK5VGwZhmig9GWXRErQ+hR1
Sek7KtPH3VCCy27kd66eXTdgsh1inUePqlW1ok8AoGv5KS6dy7betM209m9IPLBqQ+j/hVZBr3nC
y2TFUtZICZpd749wnonFBJQrcQaUN27HMhxict9JxHceinHspxImGAdll2wLp8yPm/f6GigLyX7u
WVB9W6SsUpu+d81KnVfrPihTVk+OAOw7Bu9yqkbX/TmtA1bpnsI8thi1xEzSa6osj8EzbfftnqMl
dVvjqeEqpUl0iNVovL2muitvEdZTOR1HrBJzYSL9XudDVqui4O9mJdsKNR8cdhSO8YPI7/kKMyDL
7XYzGRRZBvvnDPLazaKp5D2VIzqICrcpn/EEakSWD4OnqAF9q9jAYrL+alTs9feUoepA2DBpV7G7
rWQ/cDGpBQ1O8dOBiveAK1AxrBqqI+IZK4Yr2JuPEMNz2iMq7zlY57hR235fEcJAj4hbBYcOJXIP
rmkzfEuOWkeMuC8fvGUDQP60WVfRfZDCc9Ct0AWRshAjffsMzkyoX/K3y73Fdb0X/Ou+o0jOgIN0
90Iun2TxJAs1uqDquUGd6ttxdNjB5kEhTMsUXfmqedqusLRi+Jq47VBKY/cwX49XI7pKua9IYVBm
xMPo2yriXqgi+LAzE1fwW7vc80lJIMCt4nt6z66Bip4SAjQdimeyOYbyVkMNk4G85ZvlXtr39j0d
uyBTMSfcEu+ZnsPhrlWE5pRs1N1uvO3iLjrgXQXM2bumXMXzylGznfgQh5k/A4zzxwtalIyICIsr
PTrDkucUUuFuOHKEqtof9+X+HrJk22NGwXU2diH0GB08cIDqwWuii2BL9gVpQGGymuEbxT12eT+W
MRnvaOzWAUwKi4or0dV3qO7O7FZXEMozzT8yxy4eFGPvHF6oiG6NW4Y0XC0hQI+06PGtjDRL9jmF
c04DpwobMRJX6vacJa7uqZ7stsAWwG69LRSGvJJsmGYl+LqrcvMOXXwP+yXGKmY685GjDAo92ZXh
M0ST8KPG6G0ZjL9mUOBYS7RRhkF5NOYddzPxTrw+Z8fsLhpFb7XZcXZcdWuuHX6cbq3GzCdKdpf8
RuM4eg+fwcNklMRjyMMc7Y8ZUByGvGYJHQd2/TLZJV6ZDRZCHha3CK+BuD5gfsdzfTfYiWuo70T3
nhXZYL0kh2k98HFVF71ZsBRwx07RjPFcXBe4wq+8zJ5hE4vxeA7XYcHF1R35ofUmfK4sFKeL+iU0
hkXPFkNvDz6rvBJXFX+NnwZ/rkdOg6q17yGetI3/Y1MX/5Is2UMD0Kg3xgWfH/yDz1PsSG4aplpm
v94FH2MiqSMLx3H5S4A6xPH1UN2Jao3jG9p60OMFaemlcXU5obobJ5002wthqoHY9eAUVsJnQbYC
7k2/PNOWIUx2XYyzr3vP8KVix1XVwisEWRP3kRP63cRXvUMurnVPZnPwrr8SNhQqfulARIIV158k
FnyGatbYEs3vQxGXYDAoS/yb/L4X42THDaBx3K0Rh+VDwQdVPb6LF+C8cQLYisCfeEycCdPJmt2E
V2RqPcUVwIV9DhuLiwpchQHAJx5YEQ63AxygsqQsGbxcHH6Kz3jgTsVnxWcmdT8rdWMcDx7sSCQq
wuSU8KrjJXMxfuxEZONCh7hxZZUukbcWJ+NosInBG2bnLxPS09C8QbvTwpfNBqPylSFIWMCvbXby
oeol59ctLzGNPC/cnpUiVIZ8v5zIQ4tryakznaMDCB3D2Zf8mgnLo8Xa8pj8lhwx7u4Q5HclJdHE
KA+2GQrwP+NTN5CzFL7inPwmxhlbt/bAI+Odgn7DICB8g8VJojbglbwtgrdsocxPOwlTXKSXt4Un
szuhWvGBCg7zdqP92zthwi67Q0wj6EvUuE9SraWgD+jQrAWVOwoAn37tGk8LRE/B27kQW0tPcTJ4
O7Jslo4WNKp5vn2eYuyxd4kLR/T46NeI3zd8KajWwKplb5fSN+96M2q73zw3tSNCaFsLyg3+TnaJ
xllht4AIG8C1u89NxfYiP0XvXbmpPwpTz3RI6qth4d/zey6GcibsyAc4bwr/wRantygh4w+8LfyH
Mh/jPvVx7VN0MYm78JlrXpOdX1haDlF5i11+E7brJzFvLlGzR3bP6/icE/9bTOJnLtRTwdM8cklF
55y/wnsOQt6Z858hksB9ilzN5JBbgSg/Lo0ejboBzWKRZDXTv2xLPwmTjFKtclPkSaj+PhyYwfhF
+cstNoA2r/TSGMBqmenw18UEP/luSHkJsXCACkfxbwDUxorf+31rJmGzSqJiU63UrIK6bosHCnns
p/1e9+ltJ3TGJVbwKfABlvU+wVkbu8Ve3d5TfBRl//Kwi+OhenJwGesAD7J2ruRXM4Fkq0eTPUBX
l52O45gccD3wHZLotLvtypNZDZ7vuk0LHOkLysO9xafSxHPpIjYVjKdbhfNe17biv/G0xycq33E5
TvFhO856vw7w0lNpcYLPXuvDtlrhDPJ546mZ5gHhUaRihMNR50f2olGbkgNC9JxwLAEj/GZaP4dC
DJHFrHL7RbVWAj1i/s99HeBSoTOfOB5w/TlQIyzTIS7u0yItnMGLuPN/183YUSm2ZCsbauI9NhHx
YHBQ0DLug7iVoyQ64s5RNQkmWYRDGtcswNOpzlaZtmwSMLK4JSOqBlMpJctKYvhT9Ny0eW3zKIfd
4KIRStwWuJByNHiE6OywCG8bFXFFrAcfKGGcxC2zERuox1aMNT9BhW2v+ya6yAZbPhLwtjg1v84a
f19n+pZ21LiswxIhW8QZhlX8XcCoDNq9NDiSY84H6I+zZUWU/WF37NEGRcqM2ulpPeEdHGNxND3F
iHUb9HsxKlIuurPFYTjud0zvrFHJtmhwvfr9aP8akVKtbqcTu1kNFCjScmIe4nrwYtiu7ln1cTQ5
mrxUAnhWNdk3LSuOH6bt8u1J6YtValwlrVw2N5XbidadrVAISghSjCRVVpF3GUWPXXakq3r+qdDC
2nhlBOsmsSDNxsSFwgs7Ic4n/Ddy+cgkPmfbkonkol3CQXhPnBqNnTI6ZQUbNfuSjeJ+3XD4VEe3
UPGI//kq52Darl019si9R/LVarf99kXEoPaULQG5tI26vSZZF84C2ois2ugIX3OIYACStB+50vYF
9Mpe2b72t4C4qbJth5ApUTVePOHjhb4hAS99E4x6pAQHCdX20SslDix2hKlLLuHQihC1MHxTY+Mm
TB+pFtGATsHfl4kq94ROuV7fa1sFx5of9Cve+hAVHUKjpAuNpvpehO1Y/d/wdbeXOH3jnXdKTvor
JTg4IZJJyJy/uE/DPfvokR4ImV8CApftVi44YEg2itvGXDPe9NuK5yNs+x0QJl3cIw6NbVpqSVGB
bBEe133ZaWPZQZPGv6pwiIi58kKC+mhCIMDL+J31rkoeyGrivcLEZzkw1sGwXuONutHiJuvXyUZ1
qOCV1qMdX5OdxNd2LC+jUf23rdKWc/c02QxHkQTrA56BByD2uhZtcckp4YYusc47Q1MnP6XdZVX2
vJJIa1xzsTS0eORW+yEIq1FOZGnuY5/wBcU9Qnhn7N/2R79fyaIpcSYgL25pGfXuyOvXvdsxk4bz
AgK1pxDr0NOQl0BuGQ1T7wkta+4luOZ9jNnoV4TnO/s3ln8JLuErK1Xjnd3CMjqE0nYx8nhC1bkl
Q+xbIrJ8CDh3dWpf8Ihp92vVIS7MIVMPodpV5zSiIcXCTtsV7AocKSbYnCkxVBF2HAHw/LpmsXYe
GpGdMWiA64b0N/y6/E1kj4TdnbK7DSTBnr3DSfwujZHHssRFzjtImVYNAod8PXPi6decbhaU/xLa
I36aTWKMaHbeMKaU8k7BLbJrTkk1tevvEBnkJ9EMyqYJp4thNezMj/lwHqF5D0RveO5b+Aq5F6Ay
b2St2DZ2hSE9lIbiic5p3yNdwzmDnaTygpA4yi1imTQOgA/pIRhx9NzYsoN0EXCF4x570aaVACIl
uRyAIMZYaZkQImfN8uaxV345T9t1jmr/cArY7OFmlrZzOOU/54ew2tcRCZyCN4hkuzqkt1B2mB0W
axRPvMluDHuegs6uzxapANpzeEjVaTnehm19eJTz58mORdw3No99K4mmT2IpFh3FraNBkbxCwSui
cjtBoejIjOQOd+vGFon56xs+SU+rJ1Zj5A3KZzglFzeHAMW0lxdJCsse4SZOAuB2yW1sToGQzc01
Zx01r44Tpgy0PKQiJL6+5nKIUoxP4cg7502IqJ2n7SBAsvMIjzkMx/gOJLoMy1Pm17zItfjFsgxS
KS4fJB5JMdgEWcNAu4n3ANNxsLE4Mz1JAZp3GxSGQHqmhqkmWrI5ctpEWgBiK2dqYp7zdivaoGpx
VH8IqkwiDGwIMRRVM9gadj1uOEbDhR+GPW5wjXiDqNHAE9XAntVpNopb1TpvsAEIBK7NM2+y30p0
0HAE1Esl0gca5qzzRwgv1v7TrtzWL/2SHcuKE5Nfpw7Xjttqc0Yv8b6qFdG6XJJ/5MGGJIQScy4v
89vqYokh/Fz6MLfotRv8izqv/VN02uKqQSiV0vPwvnnL+D513uaHbYGRoz2QHr7iF94rz1gjEPxF
SC/rA7AWECVEaFPYhSPQD9VTB9cIg6cFHY+lh9IQ/BpcE3yw3lQCHGDkVPIFnCe3ceuNGoqC2bnN
MHxa4jq0+XODp5u/OLhBogcHeNMxn5crZ3qYhG+XMOAzhyD3lpwc5i1mQ1ztMm1znuwU4S+3hqRP
iZ3x+HjCm9J+xb2vZy/ZVPxiEO4x/mixSZ4WLlfI6wvfupAus3qDI9YDXDTCtajWOGz0lesXanjd
lBuJyOHgAlTemJo8lnBF3rO0KJ0huZwmMZBT8hu3WT03PQAdOB9SgOlfl3bfMjRKj7k8XCarZw0B
wCftG3HNh4VgBa/5daNnkl9ueAGD8JEeVm5tS35FLLT1x+GwE4Am41Dh2N2fVNYw823HNeOMumUC
isOzdOwtIGd+zmtWRkN9pwUX9AhBnx+BcOImSdY8rWvOnWRIqwWveIBPgK6bdza4HwgCWAub+3DF
I0T3XYka8rfaWwUVXnz0yJqMKb5X3B7pQC20a7418aB569f272M8suPH2Uw2moeC/UycDrtw3JxC
9HssLvUNcoLQEwYezN5kx0EmGfU7ZMy59fS1NIaz3t5tV6KjxYNaaezTcBY58TBt7C5i7iXF/zs9
cfxn44XfjCFFpiRDo8sDiJB/5Cxd9AO4Udfbaz0ySDAwskVwAZRkn5ik7D2MgA4X5NE109ai8JCk
q41mvMmYmxit1VrM2tw04BRJcwkkoav1ZgTVBIAIlT39F7SQMqOvOshfo9VrqklGMTEENuYfY1An
gBcyG4N9vHU3T1ZngHFhHEgj9Z/mBEAN2/z+WIccR5MudR7eDKIfxThTe/8w7OHXbPZlzRYW8BLW
yZowyIC+4VMvMK0dVJwpM/bubv7sSLv82ZEGsixnV/Ni/JDHzzjkLsxq7iPMCJF+nUDeuc7A8HmZ
lBOaKvkdA5BOHRKOGH0+v45f/ZAwcvgZB5NVPVdxAS0lE0xhevPvM80hvGTUhicZJOga748TiDrt
z+H7YN/dEtSc21S1iDsJi9G0/6bifElCL9g1W06Ppy9r9KFa0sftS/l+Bol1mtYgBo2t4kcWjIvd
/zwW/c9wHMcodC1OAnJuqg3NEqrFfdV89PP7uviiFmE2mj1ngkGzjAHUh0pR1ZSBeBoBuDQsD+bO
JCUB2KfhM8EodyrgUsMrui2aJ/Nq5Bfz9nH7eIAFxLGKbtwtyTqaByN/mdrPiWS7en74VM0VGVKQ
/0h7THYcX9Ksm96WT/7FKBgl/+of3be0SjbJ4jiXvzu7Y5+N1+aL38UXQzBUuQJ9iC0kKlYAN9C4
2Z1/3BKFeR1MYjr8tMYH6fDirPKun/oP4X7OYA5xNRds7aP/Hk2fP+JXMqtJnA/lL7quTAdYoMfE
oK/AszDUFeUs1cR4kvxJepNkXhE7er0TYdSNyc95pa6KT6K4awIG6Jj3xXxzQU5rrcTgiIHtZLI9
Ea4/mseb1TcWG+vroBwLSlQ6kxDjdzEdYMWq2eVLX23bb1o6gIX1+Y6feLjLB++0U+37PW+sPR0E
v3v/+HP97OaylcBsnNJ4o48jr9WoDghsawWdBu/fk3iyxtvBbI7Z03S2Nj/iOFbh0cbDfblkl3zc
AZFRiRIQanJPrrZWvtQlF8+wgL/AQ6BzLhG0VRnRjPzz+NXZsPdPTeK2oVkgxfxg/j+vC9BfPl8/
3ecNyBv584RY3E0f5H0PjwiA0I9rY+J4zob/K6BrhC8X2CMb8/y5c82c/FEy3a9msNr87AOSGo0B
RGZk7U4WZtdgyEFcLxZqflqYDcm8E7hSI/+PNChw0t7GIpK+JvOLYQ83Fo3OOAGaRCBn6k5j0dgF
extgIdPf783SdBvD/txF1ufBYtpc0xnu3dxfzQQR9juEnGlaZ7p5dMxLsP5WS/ZXFflHCv65TZST
JmuFLy+QrcUB8bwtiPn5+pcYl9/XIJm9rDeU7H6SqfL1+BkAhAAJ/Cwg/evz/Zdc2N8s7T9yYUfq
BCw6WVVHY1n6I69a7tXiPZYKwVMX59dXOSOahsYiWYfMWAvdMPrBIVsJ08PUSe6z4mZ8nE7GfEw0
YA6ilnadYsCN+dOYAmFFo+H7YgeT2J+8+v68f6Az63hnn+G84H8bm3/MTh2JAJTo6gA+LP1BSPXV
tfdOPDXz0YPsY8nSEmNSkfRMOPpFXf/dU2uguZ5f1woDPkrHoG51Rwt0TFWzRZRvR2YCUM1EhfS2
nD7h1b4BU+z6RXhSLayRvDi+dmPJZJv3v2f+R0XLr5Ec0Ql6RA0N9UF/wmnc5FdR9joticpk0atz
WldIvcXMmeFzTJHZ8y/1LH/2vPrXDTXaT7PM1Oxof6Q7A5Xa9omQvP03kHpvExS7T9FEmj9w81/T
8xeAjiTwf0s/pCWwhfzhHERtgHu72MCy7cbx4eM0F7+UD+1jolmyRanIJw7GO0NC2D+u2QU2P+Qg
TpsvoKVwWv43uf6sz//X9AfUY4UaaVma/LHQQ3H0gVLZeg5/HkfTiY5FfLfmUTLv1YyCVlClK8l4
VtZo9Jdbq38Ufv7/W+si2EegjfxXF04teb2kWnw//H5ezt/fx69mocxurvypTxPEt1hN3ubFVkCb
E42L/1jIjdH+lNOzTYn+ujub+lL4GH1LH0+wmvZEAyqwzlDPR4fGM/Fj+hdC/UNBBgid/zfbP0qs
Aau8Ho8UInqo3K+XoS0n5nvWzCSTPY71/ksB9Z+leL+0ARRIkSjDkylhVv4zP/2otx1tZsdHH7dn
9kU2AHnyKz2lFoNKH1qPm5cpOTyGOjuZvbmWjC379q+LBfLAvPh47Y5T7Ws8fU3f38ru9fm/KaH8
Q+78aAwmyIB2ogMU84dSS0YtpWuvQmYjPTKIoXwQCjA2o5u5uXrRYbma9Wi1m/lx/5z/FjDMYtRA
Z1Xz93y5/B5/mn/Rsv/ISP8+oT+WRgEi5w6isb6iiu16N+tqWo4XAp3FhPHJfCcSJ/X2Tf7RMO7a
twKSXv9dvr4vA1Lu0MFjAkxBJ+xPN7JWbs+PYjz6SWrCgh1t2kYdzSaeX/fJxKoBW1EoTum/D3e7
I18z0TYFaHryT91+a4JkTgTnKkaT+i9yIv1TpcC/P96g8v6tSO9dTp7NeYRKOxxNWnwCOkK+x1sw
ZHXKIZCiGn8VzV/1/qfdGo+GAgmZygTY/j9vObkW44lAK3ivnZ09kEKN8pOj+jkH2EZ6NyvsO4CC
f3vOf1Ld/3fT/wK8vybN6QDoeOuRJcMtKQe3NtQbf46mDac403ln6Euo7rw//ypugzj91/MCeStS
kqGw8/pDiZ9kuZbE4kVCgBVZC8FYrThkakz9MWO3kFdx+Iouzc+6mXUzHNvl9+frUzc1trS1daag
+r38myczHsr3/pwR1TOiQp3rZEwR6n+ugPKkKWJXVUdffc3e03Kufr+nNJcgGn0KXiOyZicrBSxT
2nR9CwYKgbythuIlEmOWrdOcfp5hefYe9fR5Nhus38kqPw/sJyiJutmCIz2s7kxVtvUiEyEer5TL
58gug86jsxN+R6AT7wH8jG58lXGhQ537/uluxkgLLpIvVV/XPFnKf8Fx+hOf91fl/fsT/7EGKj0z
tFv9lL3T/jlBuMzSOnpnj50BoDrULnpOTemdDuDp9yuSS5NyLjOxKNrRljdTVoz1rbTWBuoYl3OI
4AqfVI1P2HOO2FAKf9E50j8ZLyqDVYoYKcCkQfh/rs/xrAvCdZI0XgBq92f2MvPeJMXi5zD739r2
Tzjsf5FF0hWVilkgRcZ/3Kh+jUq913AhpQqROOEjFMZi0zib5DujnMO8fQPSqsa68MHRVw2MKFg+
R1dLzC1FbiTh1PuxEVJ0oM3mRoKR+HSFGDe95//7Yi/shtaT8M+YrfnR+OzhZueY73r3L48x/icR
09Al9NigMy8YDP9JsANdfbSb1HWrCaic1Ue5IvJQobvO5j2xzvVyBH7mZSpXFlBj++cAFnyUTYGk
iLtRT2ayPn8WH4rwM+Lk+PJBqb0qVsb4Ln9PjLuwuE8+nqqJhBBUb4ySklhOzAXjtE/8y9scrY8f
96/xXrwBsWco7+mVEgD/SKicQAJwRGC7/XDeHExmJ7a/HchLFjUDapp83V3xbVRLcSGyYXYEYH28
SzW/tdbj8xAq0QVoh33Vm2MSFckHU6wSPVl/KN3P4bBKrl8K22mJ/dLBko+d0Z5XQrl89s5FntW9
dRVMsmlBKZPBWz7NjmyO3ov6OhdBjh1myOCTo6WfzJNG5p/VP7+revq60oZh1neWqFhCTsufG4te
zcgOKSHVaQbCMEs/ImB2MU8NDeqmBxB71a+uso4obdrxFdMaQOGndbIBWP55c+LNpm7Ij73kvWSS
aHi8mGMyhyZOEz8JDI1MVeDpjJt/WJwAY9acZiFPSe/8IGOUHSSAzxCynp4Iv6GmRXpDkw56rIxO
np1Q37rRzsuVvqupi3nMIMAV5f76EFUWwgTyR/Vl/lRS/fzTZqPxd6sZE6IirkouztmS1I+q/eho
gTha8KjHTHgbSWU834aW9+SMXEwCv4C3bq89+SZTuiE12udRN0X3sEnuZnGanS7L0XXBUE8Qv1np
Ox3syLbQgQGmCoKePpzVPG11dv9+Oo+vE4fmxyU7FHAmDhNDJszC4c7lo6ML/XMOMBctQs+teXFL
oCFbc8TUORr9Hq+0BefYalR+k42VkA1JViOYvePPM3vl1+oRn6IRVUD6sCki9Ex/BPs1Ey8AYhEy
Vr66rHTutpjdio/T0xovR2shPsuzMaGgliZ7ZsvytZ8HgBee3+yajptzPrQGyIrrFJjNEvEvbKGc
j/qNfPbl8ntUzpvCqmTrerM6sJ7VL8E5oM+LD70xu3pKU1U05o0OVlvBTqLnkKJ5puryNVOIM2gW
HVG76uMpftHe4TCaXsc/tJB+DSnNAgkswwrDEA/j6ky+Hyvi2ZP4tRqlSWIkRPJIhz5S/UIWrny0
yE8mK3h9+Gjtanb9IbXws1zcnYtHiE39Ih1Mn3PITyLM4m4/iO3opLKbiOYI3U2TzbFJ39hJaZ3z
ARn3aVH4zWvh89bNBeGz7r5v7f7cft77j3s7TaiN2hD6Brb0/pq/z7MGgw3yJ3Jw/E7OZjsyh57t
/sktyP/w28a4byn+HB2sMm4noNzORpVx6IxbdvdbBfRPQ98c9nVlcrT7AI4lmRYzTjO6EMufHM2R
9tm27m00K6IXYYTrQlwe/h9l59nbqNqt4V+ERC9f6bjbsdO+WMmeBBuwAVPNrz8XOdJR4onGOpp3
z36nbIMpz7PWve6y2K/l9ZmdeAT40dzCvxDfxb1jsCQZTnklucvGquVNiHTHuC6GZxPKb/egQf1v
mMGjbEmCAuNCCCardqNDzW3XcILgCfB4cZvS/5idMX8xp+e30heiPdMqC0B+xyR8I0/ETbbmslWT
/LE4OU3plJQHkquBueLKPBM3Kewp2Tvp80M6FZtVFn8eTL65PBUlh/fsufekuQrgFUemTrgGgVZO
x6fG4H44O3d3Wgntt9LWIPNCwflX0/AB/rkpKKW1ly+aUO1KT1v2X+gnxTZm8zwYtcc19D8AQ+wP
AmMgF6YflnNdsUM4UmV7H4lvTWPPAtszgnRGFCX01AT/Zo3mO1mXON5XV1tbZp2trNju7hUsXzvW
bYmGaF6SdHG0s5Bv8PiO2M38sB/KnQlxTGUZn9e8eZV3TKNsiyhoDwIKYReU59XkuYoDubFz2a7i
oCW/YtUDK2Zz/U4Z9WtDj58y6ZjYFo7RkD8v6Vk5dn11VNvZyXSG2asFjtl5xE+ykOuYYF9YBwFt
w8bY/nuHv/X8+ipUvh34q4351qbQIF8ViwSeWQrIBxneqB2l9Fh1Y8G+WktiYI+dbVbTYxdc9U1l
Ttig/30KvzUQ38/gpoI8GYKW1ETRkvBQ0AkfHeO9NgCexq+cD/cMYn6rALFuHp1yNGyrtJs2+FKo
SgHw187aZkTILNkmoggWJocUNKLwIjqzJr8DDMi/9AW6iOUe7imiMQbh/Ly9l5Ok9qeuK3fkVbwt
Ve8SYWj0OjyxcfM/2LNLaFf4RtnqEyg06828ZHLu3m3WfjuPMZxMBgog6ci8+fZKo1lyfDnkuyLK
P6nJgvwjpg540bfE5eyYLbMraC//vr+/fvlvB7XG5eTbI6afC0sT007ZPmr2vMTrQbdRkKKC85dR
UNvYIxjWggZIt0t/En4a7vrfJ/B1T29eebBQMpVweCEZyLx5ufKqMtpEOpx24vrqjEEcPQbzMYBf
/igwa2k2r+KE0Rn+6QyAUsc7zc6GbTL0gh56QItTJvYZQr7ySKvw3LzE2+q/s714GDFxYSYhH9Wh
/4Kyiy4jFKaPewf0n4b7zovyhTv//B4GjeUILEmyOuZa/ryQdb8Xzq2U99vavUSSiy+2F8/TuR4V
4cV74dhnzLptYXYXbvxqV/515JvnpsCQpzqezOMq75cER18Nd3i+CH4Loen1JE325iI/B0rjlG+5
MilNF6rRAYhUt5+NxhmYe1cnV1C8g2XD3KkbJCaepG00xUHJK4kr5bh3qnpTdjsl86vBaWeXPx29
RJN/HogLIFUEMv4YWytls33lG+ps37vNMaQsvqROIkFinFVvZfYlkK2Ycp0HfNJ8tkzDSV4kjNAE
7xwpPgmg+etpV86v5w1leUOvEU8MeUTqdFdYWJepUS0YvrxYBAhxPwtbsVaqwfu4aO3yP1l/N2GP
lyBUbl55Z2i59Lu6q0ANvbrn99Pu+kcL9OdWt9X9HPnR/s04efnJwXDq6FY8YVGirgXOzxIWhTyP
q/mxWp+O6C+OJ0cwE6fqpnnjZAQndSdbR5lMlX1UHWECUVqeAJNm1R8IBYLxROHUaeQ0PNbmbJB9
tV2YlQNBN8HYe5UFlUjN6spPcF1PeXRlJkfDW481WMcIR5qKiaMptgQ3R7mzwn7Fzf/9rIC5qiK7
K13jz6dULq/mkLTmfvs4978eU2jX9jadbDdB6T4xDpwtzpvFyX04+oJLbgLvSXrnTfkCWv91DjcV
ysXsaqUzNUSBtssce4iWmR99oBF3PNtbaA6GK+lyvf7z74VGHl+D28OakijqZEGx3tzGjsaHuCya
o9wtrf8gxr106/xV92I8C6sFM1jcU3TlC+2hyieYDZZrszr51osYxJ9ZlBNucXd7/3u7Y0BgMMzC
N5gTs24uRNIbanHpcNTNyChTJnh3xQPczgEbNkfDb7+uMdmYH07v/74Sv4C743FNfJlMQ+VKjOf1
bc0Xs/MxzlrB+Frz1Ulpz7P/5uMQfcmDQAqO/SFGwu5sD85Cth1rFU48W3+Ytd7kYrN0CqvPr5Hq
PYOmXxB6zmv0UMbWGMev2yV0Pwj5BYxUZEoR9NJMPk2PQ8jadUGIA4UNTtGsn4oI85JpCw23Xu2b
qBLCXp0r3axJ/aRzNUJQhjDJp1IajkmHdnYID8DJMIZyX1vVzKoV18QXsbrzZv1dKP0895siwrqk
2kWL4252Ogeg2onkVG1InXRsHal3KvlOmf8LWIY7u0WeqyICmf3lxnyIcyHfF1k3ItgXQkSPDqoN
VfLzfShcI5qbBAcw485m/csrhLkbkzkgbIZb4s0edzylqnyuk9OMpzVOL05cL0lKPpfMYNX/f9HN
A4Cjj6RKIl6gys1KJdRdU4mN1m07B+YEC8VWcKj3I+ByMTTu3L1fBgIcjdBA5rNfubU3t68w9nF+
7TiawuCFaCrDCyaCq0X/fvO++pebNejHYW6KnXOm7TsrT0cjJ6wTMqB3wLZTCGZjriBCOBWeE5Ny
VZKSlNF2iSGsp8d69jgZ7oQBS788rz/OZPzzb2vAvjbarFAu1Q5siOLqQl0ylfGkLd3/TnM41hMF
CkNCPsM9n7rfCqXvR/56sr8duZKbg9DmFPlV8rTvlTH/+ojP6ODWjf/foLsdAMBWlOjNwZ8GT+38
5jSv7nl7a+rf2wHtsSKO1bauE0f58wKI6qE9K6023grBxoLsYL/XLuM9r345TStyae3Wv26YOQfX
k9dMav9xv8bzwC2dNtzPsvfjTHVL90QnvEC0lNIMb6X19Zn9PNov4xU23XbqW9GujPhyhCAxG4Do
dw8z/2Ko/fVEYZE4+mqOLtk3xR9J2/q1yRk2X/ceLZMYmOLVTWkLrX7RW61riYI/WMuqdy8soydM
Daxqyvy+qJ29CD4lB9r+RatDgQnvwRVwXOicjJy94gPdGwmZLSiUhvgLw7DeVeT3AhKaWjtyPDlI
dg2VyPBac5KhvKE5vg7OOQ7SlqoLwWf7KA6uaTTkygdVAhd9I1SRWsXuMDzFlO1HDFcN96g+F7Li
8F9rVqT5OhKfIajNeU6NV+5x6SS0F+JnAyZ3VL18mAy1kxCoU2bB1Xg6ptnU7EhfTd9ygYofqhdI
8mHvxtlUAykY/Fgl4aTyRXOm0UNIcpDg83O0T9vL2TWyJ6lc0cCLx4ZqU/RV4hiuT9cqKuuDr+hu
e+AugpXTr+J+S2sEyjUYGFIQoFRNYvCofLJXRo4UwpZstHhyCsypdPBA41wDNoenE53z10ixkP2c
ZDa4c3TsabqUSy+GI0QgMMSOFv63JUD408b6c1Vi18y4Lo7EIgKxzDKyQaGytEDrR5gXrRIgR4J0
UyIRs54hFOj6p45uOVlKlJuou4DmrlaoKrt/L2DK3yMHgywbMBBJ5mdZvVk2juJgNUIcq5h/YlUo
Oq/VAjDXXb5uoYLyAwUjuBbijVd7MVvUDmFeMclga/DPKc//v8/ma4Z4+/B/O5svLOz7UnLVBTr7
k7qtfXeK5Y0z9yU72qTO6vpnsxlsUijfrenytXW5dv89jqy9eTI72f48neaTrb+pw9Sh7ETyHQSb
TbqODO/wJEbIkGeDM9uHKxsnwmgF4CSt5YJ10fPKlTPa8T4k60/BhRT2aJ39x7KA8sTMWIsOwf7t
TuUqSeNadPs92W5HQEzBWu/WmDSrhkJQq1O1A5BbaLSzWQAXO6Kngx3zXD0irBE/mV4+D8/ac+/j
SjdjWSf974y74yN03VnmDtA12zDeCYMd764v24srRcZWiTrnVSo8cXUOG7ewU/fh/EQy9rF220kc
mPiG1yHwSwFdE6/cIzaHwOsOP9A+G5MxwOwc6FssntmWp54YjeQJMHKPpEXXtN/6eepztZKJGRbk
5HUhvs8OYXj4UpbstEJojMZmvd8/Q5MDaqyd3IeSCFfvzrPy6w7//RreLJSNLnWllrLtSNakVjDz
to99VJqP+zM4mid2j3e3mF93e1ANGTqOqKl/BXVYyeWci0oKYnHNvMroPJNiTWWmem5GAtVbk0Lj
Et4P1xOhTOqmi8OuMWe5fmBW1TmCjIBL+hDg32fkXGfVQlfDEqm3fEq5+uezk58Od+qgr6rqrydN
xd5Xhuw1dok/d0UtaVsp3ZfnHfA3HqQza9rMGVM3k8OKDLvFYak6+3ni7ldmdJpRnJCuGKoPjMOJ
zYzax2ICQREyJtGRdwpe+W9c29Dw5P2/M7vZr819UQuKAjpm+d2HNT1hLvBG8ATh6NqseTt9oNr+
rHs3fTFMbyTMouEZdXL/XnHuXp+b9e+yL2Ur0ZJqJwfmOtsSVUNc0BCU63xNjOv6FKxenhBOl0zQ
/Ke9Lc4GhAub67bH1Qp/kx2y2FcxbMJ7Trtfjfs/btztUpikx0Ypc06M/XnLwFVZpo+sBVG7TL2Y
WNl0cpobPnWO/85kCnCxnZ59eCjv2nQIP2DygqHMVgxH3SDAYt53Tn/ybbY4bE5/0LMEhE0+7TfQ
Wxf2yPbE7dlNpolnuR2MVtxL3ILiAuvTs1NRFgR3+o5fEPgfN1+77Vgr/aore15erZqcKQ3Pmu61
F28ogp5U3WTXDssCgOmtlkK2wTv3/NfVF2dRhQk7/uXWWEl+22U0Um9UIyMo7PHiEhV8XIifr6/D
yYGjlUbLg7Pt7UiNVivmk3QnDPQat4dYYyeLt4Xx9oDPnw6kEYZ33lV5/NJ/3fJv53XTs/S5SOU3
8gwppMrB0474113m3bCkPAoK632wQoilFNYJ7qV4B1qtYsfAfUpPfGgzyRnSqu41WwOq//uK/brW
jo7PTEu4bCDaP69YpiZyVWlKO6Pmw7/seFmphC9pjii55xOTuef6HvNRGj/y9mKQtAcbYoy+Zvb1
85BxfknEVknPuyZoMERZ9e+E6FY+NP5dEp532p09+bdOeEwKExXKIf59s5sYXX+9ZNb5vIPz/y5H
h/V9YFe5d4ybFc+qz9Doelx/x3dMsLcGbuTW0yWqo9MGP4Y+GipH3FEUTCHKIPdyoFHgQIDpXZQS
1hyOYpE/MJzJoe7Aw8XNv+/yL67EDCm+jOBxvzaY1/y85H1fmMphL4vbE2FX9nOs26+v0rZidPBa
RPP3yrE3iBT+e4J/faWMsE+NM3tpZJuyEAGc8xD7a+vPH+hWw53nz/jtjSWLRDMkWcY3/hbl3Jd9
bg61Pmyn2gMR3MjeFadBVHmqyCC3FEfyi8j8VPy69l5xbgD3K53XwgxlJ+afdsU7Mt36pyCANOPb
s8PGIlDZrmbwscvZ4U14bR2CRp4Obwx6X/YKiZYBwRi+jrbLK6tQ+jzbRArDg1g8JF5IlX/IKZmI
oLUhBX1C2p/CoYLIcvH/fUt+rTi+f/EbgEbqlUS/HCyEl+HUsMdI89fI8gxP48fqKY28RfiwXvN9
78bewsz+5Q20RFJtDMmCYHsLDsn75mh1+SBupwcmhZBsywjJNW30JYI9iphXnFv/FcD9Hm6ZzQR2
3SO8S7hIqZf2IdISG/ZS7yhoMByqnCg6kRzK7+3dk4NdyDWZnoLEv5hr4p+SZeKO7je2lUBrtKDv
2IeH5EHuIvgxe30FLwNljU1TkuLgz/dHE+AaktfbtLeYvlxMv8d/zlIDHeIFhhiNq68uhVejKDk7
eH0JjtL4wimSDLI5oX8lJBjtHYu8PncfHYVwqBfSwT8zWxKKQIPJig7Vudbuh9iGfLJKQxdU+4+s
YGTFb0HJYjmChzP0M/Jgszn5MHzuVfgjM0N+YTRPDa5HejLNWj93NtElD+H9SPlEoZETNnob4n9y
GDZYfUvVdAPjvw2FheluIz2eSOcoI2ZCf6Gh7wuPoSUejYkTI5NxDu6HlbvbLYMVpyY3iy1+/xId
7U1MKrrTfOROTRKybUYxTeN4qsIipmLAUMjbrwrJwZdlc7Qjq/C2XM1rTiP11JcBFjJ9yNayd3Uh
/OC/lbwSX38XcGFz9DQmeGAqfGC0jS7j51f8nT252nAl0LAyWLUPJsqrtnKOMY0931l6whd+m3LP
PRx7EOU8cE8xNHGa3OmpWaQQRwckZd7o7XgBC0QN4fZPPAcfWjU+MJjrf0R7gRO3GJ5+CAWfw+go
nzGpdiIlD8t57myJilfwbzS9c+rs2zmW8w4PEhoCoK/C5wtABYK4NeEDD27BYeyT7JcfIHQ1BDXg
ZAjzDcJYtvTcOaHy8SmnxPfxGnG2Y3w7NkSkO8F64yGkxUc15X09qnlKFn3DdchV299u26eDGwGe
PoBzGFrA1Ru4INv9Ktr6LZeJe2ii9/k6wGk+XnyujQx7NkU/KPlQ0qJtO5UhYQnTLpmCNncMzTpH
xkGHTgrGGjm8xLymvli6K2s+M7EYQU/omrWn7XaMtKHeqazD2MzwpI2/HObAHRl6OS9WXEnHn2K2
tyXPQJoOyS9G32RF+TaGEN/9yd0cVdSb5x0jptKTwoZZlMzfmuiK58N4jNppVsNH/MxXcao/4sx4
DCcIlxggC9HBc3bm3qaNAcR4k2LfubovRnBYCOuXiSek7iR2xmB25233wOqZrB1CY08hHyXZgBux
/3aOfTRpCs9SY4N3mKFSTN+EoIuuDw+nhwc9XHgv5gMW0O7L28NDbo44Cy4hqfspD6480uXsPtiZ
fkUte0TG4suYQRJEj/QNEwmaWb5t0DvNS0CKwZQ32tae/I/CCzzTbt+o5i/2IuvdheJAXjq6DBFV
+Fi6PTkyqJAe0JnUQds7PVHDuqO+F86n5WrqqNKs7cM6fzi6D/L0PEHogBMgqxItso39omNg2mIL
uo1imY/QSBs4klKOADbduwpPZzfy8wz6Rqf+oMXJAqhJBoNLm10FK4h3Ys3ZZbTcPz5cvyRxn0JE
7XnewRPBSGxHtvs1YAMKj26YC1P+owDi1UYS4Ch6MFULySdSQnxCBzUgQPLYr7RVx98HyOHuqZsp
qRKlqyBq3YcgH7E+MZ1Y8pLaNYedIn5eL85J3JWJI1+msMr7WWM3KO0vS2aZNR8E5dltqEzKYJws
pgY/rav3Fuos8n7soZ3qHWVTFnDFtMTtbGahmcNZ/DEi3ga8W+14+QkKB6hAZkZHmMEfa/x7mSOj
ih3cVnWbcF94/NVPvlIWGMoiHs8Ce/4Eye1wnnFskMaXzn5YV5ITPoTZDuvhTexyFVogkvEqI+vr
0Ls+XDipGAIdql079rmD3LlPULhGn8iJUybbNf4Jf+CD9G0oveBfbH2a6TzXJ6LkiQZREs4RrUQS
4J6BAcAo1isL79IhSGQO1Y6BOf2y/g8CIy+cZOfFg7CPssPOYCKdP6nJA9mZ6inMugkZUu7jFZeR
WghS5fWKtAmg9A1qXW2AUE+V06zUJpk+I5trkB4Q+OJvclKDVPIa+yDc6Yl+BfEt0nnlMdZaIc3p
Z+1HKmmVJNowMMNl6O4hT2MM9bBd5bKbLDq/9hQn3COnX/27wFFvy3ydqCpRlwG7UfFIxPX8PO6Q
WW2S94k6lYAhev3J2h8R31uBsSe1oVbDrjhNTYkcktGjXgOVPg61L+WvlbKuIPoOx86tiyZIhaBX
MDzTwA6yFvqq6FZHwHC2+nLSsEeYvaeRfJIwkFfVwSmwWc5mB6QrBTefNFMvG8plfca4QFLrZQ82
a1TEPTTFZ2XeK2f/mvXdfumbi61dhmKQYl1b1Dikq1hoZ3QdLGjUovtFwVJQ75Szn4rZnTp6LOC/
91Q6xT1kLJVK2oKac5tbbajdIPRpnUMB2vXFhBLjIs1F+Q6mfNvm3BzlFnKyYjG+7Icun0ksf/Uk
7ueUVLG8qi7Bvx8e5a+Zj24x6JFkSyeMiKnp12D8WyffHYU6aSWmfHIgfh6n5MYi+T5618U56k6B
8HCV18bgi+egscZRQhsHpwzm5CFz9OCKF8D1Ca5fdKWY4dG+uL1/mBmQjwKF/z/DWRnqjQ6/RlpZ
wjI2XVMKBHyJNtf52e1IuB1cjZAoRtCNj4fw0Yd+jOPeU6VSRP33gX/YU8NKwVK8d7p40heBCE18
NCv8KnBrwSmIkWLBluzzAwG8urBpOryw3IsUDNmTNRkHP24au/BVZFYxi3qV8nHDuu/W1ZPJ5oaO
vospgEfuJ9wc00bT6WYoQTLZScTHK5YhbKaJx2zyqTs7Kw3jKWx0ptphliWbOFz670YR5pTrH0jJ
TdNrKWvFYmamnnLamh2cmwkV3OD4hCFMGBJBp68lz4wwrVQXfNQxjs5qgA7osITXgx0fpPzcnkGr
LiPAY8TR8uo0G7w9I39C2nWcZ2v8u/oAneZEghjyEkcfl3ewR9TV1gr2eP0hqcRqNe9GVP5RVTC2
6xRLjcKpVnh1YN1xgAY0r2UmQJOeq4sCp+2iLAswEhKQIKzOnEzsdImfGNRMHu9Vgjj9qXrqQlMB
tR4+LzZhjS5WunzlpxRHXxZv2/RHj9uQMfsliy69185jPSj9YoGGTPFMJjzOOttptZuhJXmC425w
nLWGQ8Hm8gydOabPYd9sQ+OPFhlNhFnAxWaHZF427s45pfcZSRjU9TRE8GrCiadpfLQimPdIMrDA
QR6xKCUbUzru5vxh11EarczmDyXGOYgbShSl9smmvSKjnaXkPrnJ/MHIWcbcXA8GvJKR7lne9d1c
IKx/EKf1zvowYfLDrid04OrKPh95QYRzdhX8Bp4fIJGHa1Lo48qhuugcePNGRAWCAYWARYtzZt64
ssLqc9rHE3OjV3cWpL84PDqMB/AkwzSh8fD+3iz/unEWdbMd+u0Zf6oOe4Ng3vvpwvDRlJxM9zX1
WgQXc95J+s3MP4QvOBhIzmQhu+0a/5p/LyjyLwsKfFEWFNVSDWWULf3cjmShUhSrV/rtBV87hp/9
FI44gZflWhFAa1gSCOhNU8zz8SE7B+XVwQhlDUPQz3QncYwHchApsXl8vbL2+RAxc1mXltdde3Bb
7AUr/yy7MS0G0W3oT85LKHV0JUnv+1ufZuTq1YgSFr0xOa7VqEhDw2I0oy7jzDmtygio1KSHUl2a
sEKNLIO5Qe8E/dOiViOTmU+yuM5w823K6FoHverrol8l00u4Kqb5f1fFEXCz0WfWwUepaC96J8eT
kG4TM+vUfkdzcu7x3+Qddj5O5At4EKlyEGD/iOL6ZZiu2vf9ysDoi2mxFswO/ji9ACQuA9yWC0/J
PQmLlTXczaCA6mmfu0iYDBMGrDh544UTMst+mCurybMJrXs/ZWySTJ7x/HGmF2py98qvX4+yc0kX
+d7v3nfPYg/ihXfC43kn6nPeEhyNKJanyU6jG3bL5WWHoU7hDPL0GTMjFgOhdhdJsN7pwNe5k6XT
8n1EZtzTe7I7Zx7aABQuT4uTjSeEGlNsq/vp80Rd4KSie/qcce5pmnOzc5dO5GR7zxNhpuS+IXxC
XJKnCMFOang5OyROTXj7jSh9t1aH9dtz8077lS5N05fugJNo2P7auXkuFbDJcV44chx+PpftoarF
uBfIivCzWRLFpRMvipmxPEfVpxqMvna6J0Jt0INLVPhS2IcJE4IqOOGY0iwukfqJiwk+Zf/pqLxk
L/UkxEllQEABPlOBGVxmVy/DPYV4uEDk55OX+GZUh8YX1lSANlncRCLL+bXh1aE+a0OooV7x9et+
Y+2M1zi6+nlkBaIvBCdYUvPMQ47vnT0Nj8X4BR8NVrWTj10ioowuREUcHH2U2A/mtHvIvNTHTioU
IitqUARVYf+ie/9+ve9exRuA81LmRZkcxH4LNRZ0E3WdMeUJ3sf0Nfbe1xuHlZdMM4Xf86yZ9Mea
/fsM/i7AZABmHCNEYjYl8TZnvciR/pmUbAutWDNlOrIDCCvh3lH+fljIflWgH6KOh4mt3AxXNL3R
6wICwmI/zI34VdMALuhTLHCX8k6tp4wP3s+S8uexbhZw+dCkZWk09c6wjVCC8jlMT7v23XSPO9X9
gEnsiC8fGlF9byoeKObiMBf8FBRfZAYFLSe8QEitMG8R/790M2psLgIM9DEQfOS4/XxjLqXYnIxB
zRZS7AmkrtBiVudJewkkcd4kG7Tr8UJpX9n5UvMOavvLXabERpKsjT8zo/55aIKI47bvzQPhM4+Z
MT92zKfX5/zt38+SNE5Abi792KqB0wPP6uoXjfxb8Stdi/gqFjoFCi9wucgHmL/Iff3KPT9a83KW
hJ+YzQirJLDCfx/6Fo7/6l+YKGu4XsC1Mm4GaJdMslJDrfTFkNCefg79JtOgE00tbZGnd4htvx8L
3RNvDcqFW4KKMGSm2lwTfUFcEW4wpaaBuW6uw8IgF0RT7/SjvywR0IlFtAt0E5QAt48NBmKZVJbp
fou7xnKjOxv85DzgI5Agt3DvMmRvMfaxgYEcCyGSgkNXbq/kNWmsPNE5HHzIRwkLMiyqSVXdwuGW
IFRsbRv/IYfRt/sm+xd7ktowKiZ3bqckjjfs56P08zRuthchuRyk6ohSe5DdSn6p3WJWc0bkZSAE
aMaaR3dezc6FUWY979FXKxOmLsmqj54p8HeaFpGrk+0x7BpGmLQVXHBtJfP2soP/FIa9zmWK2AMW
5op6NAFJDpIQr73JaVv+NwY+LMmTeTJVL97y5w4D61PmUIIjdKApCelYAgs+AicARjg5tvYbykU2
X2G2Nv2WtW3MwyQRBKGyYpfT/dvkGSRNdZHmGfi9hUXu/GnTqUE17gqF3bwXFM/3hjV/TUnHm0ng
tmgZErny5tcL++2FFPeKfqzyNlvW6Supg1oeGm1lX0V/r3r1dX6tHpLj47/fROm3O/ftmF8si2/H
TMeqWs3bZHkdwoGFtHckcZFcmcelW1Ujw76wtbNXY6mLZbnaOjVZH3dOYVzibx8edjNNATYa/Ztu
thsjVq97xHTJ8jysLDyH4WZ30OvPbxfp5RjvwaO3ILq4wrT6ne307xWQr/ftyDebT1n2clvJ45GL
eVtuxYFyZnq0Nj2qjY6rnd9Z2H9pD34e8KY9iLEZ0eNmyJZppoaxwrWUqnPU95lnxO9Fp7hH/Ryy
K/hnc3c4uNeJMSTzqssD5Xie47Ii24UsbBTCDnt5iLSYTt6qPRAnVCjneYxAvoD1nWCLdLyY4REn
qTjun1KJBo95xzk1wszsIyzjZM1rjcqRC20hKzxj9THo8nl1yfySD28GbWaA0sqXMsrzbXKiaS7r
l6MMEas6FcymCCHs90upY+6pX+48EH9vf2xGskicONND4y/R37nslLoxsmSplREPAhMySWeucSce
9i8OHW8b/o6mMWbTwpb9YlN8e/KLfdaJGIf1swrD7o5SHgvpAySSuTCao1bBQIxbMtOV2fjwXf4r
92Fl2UqzOZ8fL90dyaH1y5P442RunsRezrT4elXzmb4rIB13Tus30Giax6snemQtI4hqodYotmJj
pozTG65RdsU/lj3aTsLExa9IdQZ2gNIBufCVcCQgCZ7p6q7hmFvBG8e+FmZto10bjooQu1uncq9+
63Vs+RgHtgfcjuLtFakvUTsicuhA9SWwC3WWeJcA2iYdD5YsCOmygLxyz/QMZM/6vHHEQONP44dx
JsAL6/x7hfhi89ysED+uzs1rkx+OeTm0GUXQYWNq/gEPzOMskXaV4JORlWwF+lacF5WQFavu/hR7
t9tvCgYNxkwv6Fd35+k1n9XqaxqHZvNCxEv8rOvzC24t6KviSQKzWYxkoGp6PhI2GA/oa+v8pkrO
0HomesPzSyxNusbvz7ursT1lz0MD3Bz08p2y0/jtQTCIdkZLYWBo98W3/fZUlumpPF5EIFbNYlyf
RZAU5In232V2In9Vncj8KGbF7DJjAIev+mkRTztCAZlPztP1eXmctOElvNCwG6fRKCJW7XoK8Tie
q1vQglB1x1q69XpPpctir9T9k18ERXClkq4d1R88kCcMp2ZmeI0O08uCX05B2yb/e8Ox+UXdT3e1
9xKM0tx/3+i/SlLqUEsGZNa5BDi+qOPS8O3bV70up9f20uzclGoUe4hptR5CY6PMtQBONza3HvPm
2bSY4Kf/8O+D4/J6sxHdHv2m5E+HtknqVrvspOfDSgtVD93xzHjeT6rN2Csbz8Lyip39YXWaFA/p
msX0YR/qS1gCoRkU49+dnh/apQbF2Hg/L8sdsIj0dFoXy/QVqFPBQDWdQ8HX1ilMuqv7Noagf2Af
7yYrxcdahNt5moxv7mk+chKm9fSw3EMlg2wbXv0ELmXp5rNRR4rDqt0uDqE16efIj6f65jTDIWt3
JUmufcz4XZIjOCJMPzuZdpE8PS7L6dGXIsYksyocvGKRRlcXlSeGOplHCKAHe4/X2rSLEOhZX7VT
ZWFSPcKu9xLUH7lbBLWvRaAYELiB+3A/kyIpolCKLPw0ktmwPAR8MN6jKD092ojFHrJ36XfTHmgg
5oKCpjocbq5vruvzTJ9XThNUCzUQQibUAbYCgcScWJ2KLj0+pnN7X/N6Z3jsGF0OfKIcgVwxEDVt
IN6p7FqR6X11f2G81DfKqpnqC2Z1c3lz4pKEmqtE1Z2l+i/q4e1TMjYc355RvUnVWkiFdGWlO7nb
u/JxIgmuwLjp6CVidC6dQZUdfhFD4y9Pl3sgxF/E19sTGJeQbyeg1lKuFOq5gQbGrhAdnvPXwiIT
qn4nvvK1eh0iERiZKQQ2bXPxKdnhE+N1AX+0loi+NWDwdrvEx9ZobfjwwHks5YninpcNGUerk7Nh
/rXFpMJRD268Z0eQAhUpUkDy2PRQ21i+aAtWmKejYzLUZtrk7SzK4SI4uZ66OvKXMZaYxw9YAs0F
gmbQvznGC1CY1tmANjYzNZchNlvJY7Zjmo8lC96L/8PZee02rmXr+okIMIdbMSeJSpbtG8J22RRF
SaQYlJ7+fKx9sVepjDL2wQK6u3qVLYqcnHOMf/zhMJPHhD+8Wyf7yRTH+KALYIPPDk+DXXj40e5e
f1IePe614MZQEhEYKoY+YrUPx8qxk9qiVLQmu9fzu5pPTufCO54irGutA+EJDPohSf57k3msbR4/
8qHzFbqTaZ3qe5O1/bzaTfclNZc/qP6/P+WvAeHvj5FgmoMe6AxlH3ay86E5npnW1plRLOrm15Hw
MrlbI5k57iOF4Q4EUelKwODrD5/72E08fu7Du1GXp4twR4aYtRLTenOiCGNSQ3RXgGnMJ00e3FZZ
307p9pqK5JTqINc35fB/rB9/XwQ4mTi6CCiK+ACfNEV+ujRNsc8skwBEfN7z22e7vdFI/YSgPGIL
fBJFKsZxhibrf/ttdc1VUdrC5MCYCR42BdRlVG5UYKZT+we/AeY00gtY5e6HB0w98NdZxRE5cqBV
BuCq/ogEXk7CmaWrt2ukaTvU8PXn4CsOWeLpKS3m9WeXDhQE5bxFwqvFzbLxqoCdNhLdIjY8w9tl
kL+ji3/0QF74SSnWPIT8ieVpIy8qHf8ffK9dbAMwygYIxjy7Xpy93rknhnd0MMvm3No7EqARfD1e
bHHyVU/SDo1ADWIre1BheMf5FWm5OIZHdp4RUD4y5IQ0iaPlxc39XZi7cEqiLtjzN46hCpA8XkfO
0JDr5d/l0zM71T0Yj+MqusYlP9UkO390CNVTQhXsBlxlF8JgdoEd4HHmvh4VAadN1GIc0SaqfXBN
/5io6Vg4naiopWBEsKFm2aULbYsqa2tfA4YVjv41GndjjWPnYRsLUwJSqKXbGBJIeqE22voa6PLZ
vmQbLAjcKwxEM8tDYwpcTfFU2Iewd7cU4XePjHfYiZVP/QhjET2/J0z7cddc62FlK9NjjMgEQaXo
HLyDswfMvEQVHkKjE/UpEHBihDUemRMhHBwM3dY3Dt3SwakKb/IKh2dYOhzSFgetEomeZIsxx/CL
EHYQczpY+yAtkMxh+VIHMNW2MUiI2YnxehS4AZDnAgXLV/zlG/9FcHMnZCzMrCnaedSQHPuNX872
bulVTs2MBbf/m1O+Csh6KBgCMbg5B4pOChq/simLXXPWusyubTGonNbP3QMnAiEkPjbgPBnLZ3A7
8SHoM5NGS6AwHT3M8N3F4XuiQhrMnSs8PcE1+IA718qPo5wSVl3whu0Z9kPN2MlgrqdCM+QGUIPc
7JojSWfs29sXJ08q/xrkDl0OLEi8E8ab7h5xj29iZve2sbBcRDLcVG4psxyDuoU8xcnLIewcwhQw
A9HsLXVQbrd8vk5dVCH3RVXgWYng8WcWa++N9Csr2CYn3CkFB68/jxhYh9FZmCe5p0zzVRPLoZZ2
Xh/kGMca7jUq/c47Je7Fufo6pRaFN+OsW3xw8Js2g9ZXY1xWwtqHfRBB55m0bhUS/ZUYkRERlQkV
jvhkj7/DNdYehZK98ymAmMYy2vTq8crcHIRvHGNRz0WNj4iSZvH11bRbHxskpMO6n/tXz5ior2Mp
cAgMXOk1h2XU+NuYib2jx7WjA6mRZ8ViGOUcrdtTe0njEpjN9ykKM9YSHl/ulVazD1F+xYfZYXaJ
Kw+yVg9jlbVXehcev0KdrjK6qZEto/+huLPC0ZZd9Az77vY+hKwpbKapOR0CagR82CkmFz8Zofxm
b/y3bRy3ZxxYRjcZ2ntMBP4slNpjuS/31W5YKxO8kRx52rAsZqdR/FLbee8oUFCTDx3y8PhS9S6Z
aVVmfowathqmtGpvsTuUlsaKoRKV5BbOAYNZTCCKH/qeb3fzUcskiopB2/PInN9J57rQiuM+O91f
d7u3ysT+zkCJeH7ymO+WLNUxo6uJcv2pHnyr/WyFzu8HRw56Je4v71jTAd+UnS8V8g/XBhryzVFj
aKP7FoIX/JAe8LncuAxqfRgN3929cw5TCrnJLsSz5WVr5xGbeNaskCC4V7Z4tFgpHOVYYWM4B3Uq
2la4TU+uznaPrC/YetZkXHkV+xy8S3fLlg/nGlpenh5DkCf7HM7AMjJeQ3/v6i68mWDwy7Rx1ck7
lFx/3G3zVZEWhIpCoHMMorvxMAx2zo3B/pXPFFzRa/D0z2l9c/SKECL9q3uEQko6RVrOpUBYlP6d
X3/y8ngf7efNupwVs57m40hMwYmYgoFDD7BzfH/SaikGY97iuJ4Lp+M9hErGjgXTF0iFU44dA599
1n7v71KDfRqxojoVnA9c3Blh7vzhB5X3uHAfF7Yp6YhakNMYeJb+ubDVQVWF07DfZ1cJ9nDjS0ey
uDC+07HJEL7+XdP9RbEY3yL0iuicwOMwY33oyYetXl97sR7WGgkaw6KOhoX+JoIrjFbs1jjfr+xN
F6rypNfZt/GxxY2RaBMf0s0+3UWtP///uSLmOYbGJFvRfvfx/2mAxLtWtRdTbdfgIX6fSMkAy1pw
qwC6EqxLHglbadol++Ca9mljMzOeoPEOKo8J4g8FPUPX7x7Gf67moYvYHnPjYPVFty6f2gRnvZeb
ZQ+iq7qNZ0Y0XM5MSwrCcZ4PU4JS3ONyN9PDsQS6RFeqhHreLz91p7KpbhAfN++V371e1kV04Li8
ONvgah+Ihj9H1PC9e5yqH6gWpnv37L6NzVQdXj5698Kw7oJnnxjgKIT/1RsSFF/IzGmOP76wpLJA
TT4rkApbDvIzl6MjwrTRJrKcfKMh+AX4M4fyfQsa+yX33jhTiUfjyWq+Ef7k6/sNzoLnMiocPK9R
0Km/7f7/8/yq/Va7aKe6zwz8Ny9E/h1kc+IclSfjRh5GK7ltY8T7gxiV5W1yOkpx30RbA8Vrv25b
hHSYSophcWC0JGPJXltrS849ZlAk3B7xGzjZl/3eaa5MkI6UoqcjTgeidzF3odGLwb/Xov53HY6h
NfCxpIzj2r9sV87axTL3JoTLk1thmNtA8bFPX6XgnkybYQa5d0rh5zd3qAJsKSGHbBv8PVSkEc/5
0xn+G88Zm4/E4qqp7nSn+CzWhnu3URIJaU+09/JAOnY+2y7KHEOz5suYi94hu6fK4JzBKj1YfDqG
l6HKX4O5QwbllnP8/Ck4P/nzy383zHjzSzpuZoyncKV/2ApO8rY+9DVbgYlgw72TsSximkqxCcHD
R/JrvzEhX+vAjo6jJTF1FspS1X4+0+ph3hAff5jt/sbo/9wIMXCCkorYTFM1xXyAQs7iTZC2udVl
2waS1VUFDZLmRrdzR4+yvawFrYJBX75zKqbbjdyszPoSmqyCRnpTCLDJ93RB5/Z9IBacZ3jGUbKW
3v69RH5z0B4uUpbw1rLU/8EbHjaIfj9Y0pn1s4pF3MGthRy2Y7QLAoDTT+fCI5tidMpmNap4F+LG
QOnz58EgXwxVO91P/Rrwl1antybGbLT2PqXn93p9nMEUpeXLtJGeWkF3RRlkajDbUWtDJ4yJSnnN
nWMszS/AMO1nbxeZ/LF/KkJpcYMKIIIgdx5lhyO5UqSDK1Xewb7P9RlIkF2OuVwWRuiL0eaWtL0X
k5ANwM3PK4YqPVGXtXv4wqGX5KGbc8cBr/+h85fG7/d4q//7/R/Ww1Yvb22hd/26965wkDA3XZ5j
6u+XM1tdRXgP3dVG+mHm/5fQ7fddB7BmM0MCqj4O4Ye+uGrGnU8941I5cpZtjXyh2emN1/1VfpJW
w+txVrzqLxrDvWL09b0hHnzpPkZjK7aycQpDBQ6/JV8gNWh82bl/XRJy1Hxxc9RtUDJHXcCe//fC
BFv/5nYBDmGqxIqR2cX+XC77gzr0p+02XyEotaUl7hFEWF3prLZkss6M5fP74hiwMKZjlLlgE8L1
EVIub0DGJpWfbUaHIg1BWzjznmfh5NP/+Miw0LDcBZEwCPZ8Dqhm8jZ9mSyQYQXdJPzww/fw80jS
ge9C2aXngbQ68T+2TrbxP1flxPfdlwyGWegPzn6C9Onmhpts70ymPnyGd4FcsixLTh6chuQzXL3m
/utsZdkfiUh7ju/eJCsms4srR6/osCAD000y1GJU9jlSW6A52pujszDcV23CJVvuHhgTT0t6bbsK
CYMJCVJCxb5P8+nYtQQCbQ5mtxhMUdjEKJxGpcgYBcXP8wmeN9hPO79GY9O7k+m4uql4B1ufzp/T
cOe9PivhfBt9kbt2sbHe0F0tFDyRfAX8Llz+WHwpk9gcB3rzOhj/SuPM7UmZYLuEZtBOkuW/Hzqe
vz889AeMrruqBcro3FphTs0/z6+v5eT1ibZ9jmaBf/BweRfdE/+dAv1M3qGShP7LmESnTxLmFeeJ
9z6mkYx/mydypZIhyWGEGHxSlHaT6SZDlTeZXYnEU22Eeq/P1MO8EMwqr5T/IEtI83bgQHlWujjE
LDbN+IsTFwHwePdvkyj5GMvr8Xca7ucWbMD/SN62EDy3/NsC2cz8K7L9T84cfwWr11n4L5sxBwXx
1RiGFWELufn85McSuNlYmESRH0J55Cr5vOwl4i/txyStvT3/WmO+CKhxhEzYgAAcPDpb/gXpY3zO
E8/sV+H8sE//xXobdwyE+jIFEOihKj7wZaQ6v1Q7ve/W+SuhhvrVFeJGCEWK1IgMOa+ak1T3Lrvs
tygHzV8YsqO1kGdF2Ig+A6S7NjHZfL3exlEqMxfGywAVrv6httH+bjPGqzQlfHAl1aSB/nN72HVS
Y23rhn3Nk21C72ATvF6DdqNijYhsdITzcDWFIEfGm74aenRcTlegdPJU4jSz2wfWc/ZK8iSaqT4Q
f5nc6PH2amHhFRBsgGQTIK9Me6nryBhSs0pNV+e1bdAXTjribGjQkY/9cPe/PSUMGhpxrD/Bxx++
ly7lh6JvdAvLG93Hy0pxLh0LUrDlfBIBW+rPpvf19MN7993NhJz5OwWKyvcRjOg4PM6lhbtUfZ8p
+tvx/tS2eMjHe/Gtu0St6Fd01Ofp8TqXu1g253heD3XY73748t+VTLIxej0yaLUkUR6HoP8pvncn
6dBCJqNkojrA9Y20P0Wb3LrSPUlp3iSlXLDEnqRj6xgd0aNltaRYMsTO1a01tl5+cRSc/eU42dY4
BFXD/Lr/CQ75rkEYKf3Q5+TRuuGRrYxxl368nqiYQHYHW46eNW9YgNFO6FieeF9I4zjBfdA+ClKQ
lLQFBWRKhWFYWoCNLgOD4J7Fj/Ss7zZOGIRgIFhSWupj2wkZZjsUgkQeNyjICmVBnOEPypCD/n+H
OeCP63Rch4/VDCA/zqwmAiXZeCgcu2PetdJBsziex3ygUQG82eCRRhP378WpfNPFGJBdcTTHMoMX
42E/unT3friJ6ikTusgkjPce69vIbN4ODXlNxqsCF77dnpzhuD7VC/QAvR7djl69dWtjoYtLbRuJ
5txo3jQjE5BHXdxq6zW7WLxkrYj83L10X/Jp2bGw9dW/L/2baSiepf+59IeSV9jvurY60AJIAyxg
AjtJUG9qaj5cis7y2e0RCXXFLR5q73BBXHBNuNf2uacNrrdzc+BCh1eFlvv6tN39wOb4TS59eIJM
aKAYGVwjlNCHepSUPPmkqG2bmVI0nMRlo8HQFMiA6KqJXh69XqZzarSkFG/ecFZcJOStNLjyznSk
+wVHFonwjMTcXRJ1h3i0ugFmbOEpMjsDDTzf79PLXnwaNEIhiA9n2HYwXoWD6FgVfPS+jtQ9aW5l
u5+cYTjVbK3DStwqWb0VgkFIK0QUzb60d8L1lzKk2p7YUJWWYNBfS50d3xwW/35Y350opPiNYNL4
Vou/eaT/2XzUU191x5LNpzzLdr6PUGWGg2TN68aw8w5WvaUzb9BRXi3uFylt6N4KU53si+kIB1zV
u9ten0TuQqseFnctZYAbyxrOr3PjenUkEbiAb98cGk4g4MULXR1wQkc4zNY5Wop7KlEMGMB8155V
UXXzkWB5KPYRI8LDsFcY2zNJV7qk2RrA7cLA0AH+zPVFMLLuTjPfo3a7sKr2Ze9vLRAHXgD1Xi4u
hozbw0/T4m/ODPx42XD4z3GYqf65V19MI1dO97ZH+vg++mnz/ZThDYfVwZz/+8n8xYajIgFOg3RK
PJTFofiwUlWz0XWsvk7ZVV0omJDu3ghxExjaH/JFS/hzj5U4R6VEUjQkQKyu2ASuUX+OkTYPt5/W
yTeNyegggxcxbsjY3z0cUs1Bb/rhknfZQb55pkkTYupobpmTgaRpKtnZLJjLsfwlHfOlLu6/xjci
N8x40DkBzG1clQSQwHPTiSDVr8AsIhi6Xi2O7WltHWqnI7XPFNyuui6l3S4m/YmYW9Jj9vmzXJ5Q
3F0gw22/jObsSLutLWznpzY1WZx7MkLulkBUTNpff9t2s31cFObprv6c7zAvwQ7EzDMeknY++1g5
OtbpFmh0fDn+Jdeb36so2i/lT1DId1v4f2/Zw2FRdl1bqH3fZQ2Y7FZu8QKolTjnclu1tSV1sI+y
MekrGtAr3c0OhK+dDFfyRt8UYLV+hYyvvyLdPyPLL1ZbbbdROml9Vq8/lJXf4SHItS1Yx3hBwcF8
mM9fbp1ZHwSjy1rrrT9q62p/eT7kt1Rr9t6A4eZB0pfKndzJ09P9YC5vx9P/WUDNaidVhNk55AgY
po+V7a08lhdI9XVW5ctm60t3D+cZ7fYBs1BRYIsrMUd64/37HTPGVftwGqB3kKm8xlwDXXo4Zc9q
ceq73e2UldrzWf1lMcOE2aLGBdmIn4ZAk0ScKe02rvTKZGgme2tzUTL94svnFXYww21uvoih/ozI
yPD7XWiNbg+BxVxy7xS1l4PkVHFPFgrb4K8d4vAw74KG4+Jr967NUUBq6+3rjfZBCKrdCjeFucAE
BbcPrHYFIDFPXx+UoGBaI9k6k7udM6jh1iAoJhBfb8dAPgQSuW8C5gSTgzb5991RvymvRlhR4rDE
qIka68/Nrr7e62qfd6fsPpD5nGg09IWjXeIt3JVjcPxQ2wkmV72I7cVvCxjZ1g1HWu0poREjbzMY
gwYj2do73hJCs4xSmhya9Z4ZFU3SmXR5V9fw87Dx+2/y6b6OD1uAZfxsCS4ILteFPBCoRKGTC1CN
/v3dfiNAj0/+f78bbql/fjcTRei26HanTDdFuyujAo1iYcDF2J/cwUBZpB6X4xBHLud3w1ygwSNU
V9QF944XyFjB5PdrPxGrc5Rz/Eu9bp+qJ8l4KVBOmGfRVkprsr+rYVGUQbmvXbXVg0FqXs8X3ZcO
kV6SnlGua6BpGM5skeOpv68+b+Ztcr/IjnprIZHjDWORJ9PenK1QoVO0glq+u3sDdEI14HwfJiIf
LLcdQuccqIUs6w4Rc27frtiMX5D2Gd0MUmzNnRfA9gwuTGih+5Ciym7Sl9G2yJ2zBS3jQo+BS8dA
KJWlnX/A40YA4+FmU50jXcMXghbv0ci560+Wvq9OdXaHPNpxRiPbL6r39ny1oeuJ/S3899P9K0OB
3cRSxyod62gTvvrDe72XmVFIanFhBlA+lU/Xj5wgWfgAKwVKwj1Qf4mh5N+SFq+x3raiqACZxxuZ
NHHcSH4o5b+hJ/55MQ/1sLZTi6tU1+O3d+UD+Rfk9EyqipAwTwXVgOIBJeI+Oemp3tr/vhH6WI/8
def/cyMe8ETz0ulVU+4vjMKUj5tbBmf4RPlcAdMgL0rBKuGcjLT2A8ncfUxmfWaNEI99xpFST0hH
SSiHwXAQetqCX/rnSPPNFeUhPbqvzwoYoRiOOh0x820qx+r08F7zGUdfwkBlc1yrUxlLKkzkjB8e
Mc3Wt18Nn3tSrxHl/W5D/lO59gpKK+OyvayN2T7cY6wclE/U8On5A7e6bWK+GkvMKD+UWb5GspAh
BVanrSf6g+05PSQNuunZLcIbwKshMCOlrd4OT9IMz2Q1bRPJkbzLk+KVKZps2ErVlKkKgyI0TJZd
YhiUYVoTWos+UqbaVHNvmUaktUY8857ut4epq0x3G7QcKzj7SwUCxm5qvRRLyTd/Ff4tu8/pAfao
+uFgzAh+Aw3X0iYS4zJR5uoM+Uh8jK10HyuRiYuvMYew45nT28Jc3OB3tOlI9f33YjG/2e95a/73
jj6gMId2l9dtV13Wajrgso5vhp7eZ6SQLfXo/HxbqL44V2ZqesaY5/xB5IwrzZRQWF3cMj0T14jc
3AGohA4UckKGGKKlwtMxzjHDYDAvu3cCyxRHiW9ZiyeV5GM2xkJrf//5ajOwGgBt5dACFr67ROI4
4kye7QDhSZL3hCcY1kvLr2eHTZXbykrL9B+K3N/t++PbQuIKhtTQ3eGhPgCxyLGPlLO7y/rmx+2H
Niue9onH+QNP7RYdJiwL4gEDJTZxlj1i2EzY4bRc/86pFme6w6Yy1V6LVOa7lSQhiOEKPhWOy0XW
BscYo4DATA7g4rdsPxXW6vKKkdT8OKcLlNnK6QXBTlYo2PWFAHWbgJsvKWy968s9+4kzrXy3Jf/+
lgp2gPBxHs4/tczVQcqNMxF6wvLwBYUP1vus+Rhp9RB8XTXCs+HD8Eo/Iwlxcp1jVHabmTMsJzJp
as2FV2HeJccUQVqkPouJubj8xBqVvkFb8IHRQAUVCXj2EaAr1SY3913RZaroX/M1HkFWQ+D08HXF
3Go8qegRTcKu77h+/PtV+A04Pq6E3zlRsJVQjuoPK0FQ7nkt9IigrzNUX9ePbSJAolSGCXVp1umT
njSks6Ovqyd89GLc9Q82jp8wN4kUxeDOzBQMutMrOOyrsbZEV3i6+9qcUXnzZMx3iMxwTmk43Scl
7utZQ65SJpNmc0/lDe4m3eawEV9ZDeS9W8H5wwpalEY/4TRj+fbnd0TNRRIWNbdqwHN66GVRN4m1
Joh1tiVBEEfA1tm3M7r4S+Ugy7W0maXGyo40KdSGh1C+pOfakVDYi8Wb1e9tuFCpBea2c++3rDeP
7l3tJqaadu97Wp0fj7K/dJGjYSXmIrCeRGTKMF/4Ov/d7++akA9DV2emTqjlEOU9hibM8zTtdXu5
E2n+NpRTcFLjnprF61jqdKci+Pe6+Put+fMa/tohxXsu3SlkFO3rfoYSqUYNI/9SXV93Tz+Sxv8H
Tnh4RGTNMdgnb1FF9v/wiHaNcDb3A2fcAP0WR5e57FszfM2wfJDCK5O46+YWwfJzreAWVRvd1+d4
fUUIOaZDjF1NVEzrtHewyuFP+0wnnw0w7uQfFhi7Q8CzVprDCiY0zLdiySM7PlTfLxvsMZZ9ojwb
M/0V7qBLkmTWOEJC0Pwau4qomAkJAnW3mmENuxg5oTnKHLLh/AszjyO7JJQ4uJpn7wLLsUk5KXK/
f9ZmN9jEd+8a7mbnEDUc3MOENA8I2f1ajhnpZbdIg+5sBF3auQPuh74Y17FsQ1uDOWr6qnvzNY+q
ejxvhqchkmaiu7VxlvRuUR/iKwnpW4FqhNeFo80khHtHb5dqs3vcsmsfvX1oYqtteVh4vmu48TeJ
6rPDG0zPdsk2HC++dM0MC6AwD6tXfKOyelO9b5NLZKY0LknjiTyE99Jtgyoxl8QUTcoFjVAODU5Y
F4m85GVIhFkba9Pt6uarCDFmFr/8HIjZHQ9VGHZOhd2SjLUL1dZCGkM2BIQV0APs3QYk3bOm0BIm
Gr4Zqi9DSRLnzGrTEla0AYcWDvuvPNwl/ITCMK6PGo/njoso/EO+I0xYWw8V5xpLjhnCeWYa3Edt
oM93oRiN96mA9TzeBcVPPkt/+47wHgZ0GxqeHvFgNnLWb5gslSnE5Onli8BZD845Xrs7Lzz4Aw6c
x/D0dpiO9HA2QbJyXXZFR1gcPlv4qEt+VoMdha57fgqt9ICpjOGiagwW5VzxqH4TNOUjp5UmAAAd
bQvk6yJEXgYLXnIOabVuEJ5kOg4mYkTR4TYh+wxEd6zufWxO0n4jxfU6D7QF1QXpBjksN8G3pwJa
u/yXRno9Z24CRwImIgxS9/NDw7Pm7OoBt9olam7d+6bdhE168kCmPHOGlGpOpE+I/Se69MY7pQY0
OabiG2kq+HICq3ajeyfmwRWsRANerRGSLp+SlrAQ+Hv9hNk5w1YZchjX5RvryhHgJuKzifSKTFTu
OQ4rrjhqAV0GnNc1USbxNqoxdSpIAOb29QEKJb+IBj9PBviSRkgGwhT3KWxWsDbhuk5YcOFMA+vR
8OExx1fUbdd4P61Rol1i1dt+Kt4WE2PePSwpwebmxJg4GpxlXvl5NRLMfAaxKtwGEkr4gDY07a+j
W0Pq70iSgwo8StwGXJkKD6+eykalGGruB+5ljPlrFhjnHEvgOB0cyNXREakb4bOOSx8g+fBdYfY1
jO0pGRxgXL8NSFmB7V+lLfpWPSvSBhL2qEY7o5etAiWQZ3KwnUtUS1LAgQnd8wC5mw7W2a8x+blm
lBXyQp5e5iaZd7upwSXJL/cp7CZ3umP2vyW+YpdeImPp7AiTBF55Gmn/+tRIjCW5bWnlHBLLJQv6
SQ4vqNesOZhaWPmSPxL+sR8cNzZ/JPiThz46C1CTUr2Oms0znRD8L//ibb1z1MNivduGT+czrl9x
fLyelUrRHjVeZY8iqVGRdwqOsPma+A5bsAtZPJDJT/AjquWVbOwSmiwwLm9vOduFYH6+BD1cybAu
CW+b3sf3DXcF3vb0EDbrA0x9I5H9ju70uM4X0KTgqUMpe0ZasNJCNZD9+kmb6dMmxavYGVDgyQFq
O99MKR1tNBAwY4NjSsw8OkVsckPJPW9KLqFjI6EunSItdsV4VLJa7CNICad6wAJB63WIR/HJLqMq
T9Cb/gCPKmPb+9fZhqSc0o4cC+baf57nZ/F6y/OTdF4ryzxlr3K254nE/2yfi+nYL9zf8fkOGOc5
nwNiaDMUX7Q0X965XTLG/TpR5pgR+VY2UnW6H4ay32BfFrDg/17dQwHYF8ppL9yHYX2zD1Myikqg
KEx25clxdViMTQw7pdMnGNYhb8EkI2D7h9dC3q8KhVmOo9KmDcDhGeeLYpR9eCxWfkFERnDUrY6H
Cf5fXz+6j/wNaAJliridwcVVDflxbGhpSncvr+J5LQS7pba4etdZudliIAURnJmtRUGHSEOnhK8T
TDdouZw7cTBYSjAyVQPjZRcNm1Msvfy7bvqmlP/zuh4e9vEoNEf1bLYZ9pHNOZJPJ/9ywaYWM/du
3pO7Lb13O8m56aX770/+hsj/5yc/ICC3St+dLoV5Xt9nJS50Clr7UVzTxK1Lgmq6neoJUyt3D0tZ
nF4zim7sXn/6+vI3iBSXAdtQFGEa0NKMD+4/1WveSjW9JUBMx2km2wq9JUTA532CQqvGxmupsZ7E
aBvy4tLt3T1I/dKsw6MayA6BiyLbzcdudQMmmFXTDt6w4rzmqQ5FaOsXb7tVuyI81tVjaXb6QqzF
bxCWzbqOl5qjpsIKRGNWx7gT0k3OkAunwlKYIUhbc74u9s8jXrJPDkvB62JE5Nav2+L8LGEdJi2V
7PYF5395XjOhoSOERreFul1AG7FeAAMS6Z3g2o26ELzgtrCW6rzc3PzLKIsHXGpgpH3cZ0NozYtf
t8nzdoVkOs6JHzgmVz62LXmjek+fytPBPWbVWxFTmST1IkeohHIquo26940ad8tTXCwkHmL1xnQP
Md0Z5esL7nzhWKFdZ2dOl/27gVFo8dZQRWkzMapgC0GoyufbzJzv0mOyzdQ5wT7ROakAJHaz3L+H
Q2otcJRGfNcHmJ1MyXamoBnZO8VU8JoQAbhzpJbeZgVXRty8bXC6oo4up+dZGdfpLR1QuJl+jhFA
OcWaNGaeBIp05u1rQib3wFN01dPDVAoUH1HXZHLl3PHbzXWOwdbM8Oi6nyscRyD23WZy2HAw30Nh
2m46yiYEdCAPO0xP7RJu8jEhNB4J/HapjDr8RZnuE3W0LAytqRIQMBWfRu3gBk3NYkf6Mvz7yUxD
hVFFW5t5YTBSTF/wSycfkhuIG381P61PGN3NR584JaBKdtSXm9vFwWDzJN1mg3AqPVB747VD6cgy
m4oI8LFlCbroEO9WRVSut5nyrEekXXk9wCEOF2E9hTOfHjeksqcnHxL1dDyD1RWnJ2+hucoTHY3S
VEapBaQwrXzhDfV+pobnmBWB0x2WpKE0X9BoEy3Nd53WPkVbcAd2UZ39E9mLi92nwu/IMCb01ypa
9AsnsJlYUwM1/4Wrxno/RhiIQ/gopWPkzvdhGVAT0AdNDhGWrhTlTWASbNdgj3ezdf9Mk1D7qi2n
sn34NLwcQczFL+cWjvcH5DUXzm8GdjYH43wbbkNhdsyU3ze4CJQEleSox18ILB8pOICNcZqH+biw
kmJBCjFkyLPjoPyaN0nNV5JWO1Zck+BP65VzYYH8mxPlyp3oWVxXQET2x1BbjAUSA1LKctVWXWFh
EHxW+azZoH1XQ/KB/Padkn1xRRy5g91apxDZg2YpITbFjhz9W0lKJ3l/sPdW+1k9Pvg8o35c7r3d
rAYZb+ImOD0Lr6JdTHWfWhKkqoPM95TiwQRgWuFJ4EEilILZnUVyjdUXZSHYKE6nUrSNr9SIUOAh
eUq+7HG2AHiJ4W2mpapThgreJHUw0i2JFbBbtwnkkKqP4gqrxrHaEF/3PhUXFgM9lgW5Vyd7EMFT
vKekUqNyimelo1HPMJuL+fkbYR5GdLVf1vCgV4ZP1ZlRlXceblDEecybScmLXbzeg2pNDkT8gZRj
aUwv2XGKgsK5wEJUwzuVnuwZ4YixSUuIvUnv7YmCtDIxwMpgOvJAac7QEv3COHiBcn9zwqAk281P
FMDAYTPuGABxnea86KNhZ0XAkE6xi+owM3xqxxDb2RllLd0DcPISufcLgb5TY6b6RtL6h+zi7aZi
DAgovUDXrr0z5qgnlnixNn+1X2NxvHuSV7fwsNySW3hAykNqwQQQBKU+rUO5tF52n5WXjJIVk1Ay
Y3L4xNyC3UTMqgRV1cR6NYHuqkx/Vmk6dsRbNTFrad6n+nOPAjSfCfQr5loK4YCDQ5ae6ihpTXzm
JbnFOjOSYlNit6u8aL/k6e6Tkp8i/urSDwVDSJJPgDFFcvogdeUJ6Wl8jhDuFSsjrVfiB4+SYkic
Ebm5vEZsbyuYHuWKyJ9p+ybM9xjZoIp54/7/Unq81rXs5F6frWSshCculGxuvhUMyalEh8lcFKWO
PqPb6rFAkUe/50mdDBvKW7xzFX+3IVWSIr1cjt4p8uKe6QE6Stbg+cmiIt+IjCpwwE3MaTUTyLwb
RW1MNogVrB3FPz4N43pYsMX8P87OdElRrG3XR0QEs/gXEBVFwdn8Q6SZlUwKKIjA0e+L6r3fr97s
iqr4dnRHdXdkp8NirWc9wz0Egv9Op2Eebu9LnSXsTtfVyL2+14cUNYvS03mhlFKs8QrncdAm+mcx
Z+M13h2K632qeYI3SGgwL3GYtKzpGa+6RR7kbrJmZVm3NMj35UL1dV/bGNsbdV13otu91B1X8DOH
selU+cyO0mdFldQHypvkTjFqOCJNRUSQd61bzFWeRgbLLaINS7yAnyrayZq9VNmRR1Cdtoh3Xl1u
JHvIckIIn7gNBIjVWwVfXbOS5fVAcTwJ2cZ3rrV8hbb/yE/d1hW3BNyPxh15+SrxkZxYxMGLY5wM
FUpiS0wCSitcJzuKWks7cyeg9qkunhftnMxBp6/yS7LM98UxnNEmeXstRfbuUTuHs24tHMovjekS
35qoFnnpCgcfapTWbabXYEzZVO5Tj5eblV5CkGiO7OPLddF4T0cmVoSbal1sdQYw3Zor0JcX+ixb
dxeBf2Pu8EP1RcXsN2MvXFZr8SicUzrxQ/m3aicIzfqKT5tdO9N2l1cRRPFN9qWt7xdh9zfK62/L
HAUYz2AMOSjjD13YXxI/+fVSJT2hzBGDCK7REonZgaXIta05GWWeThDEWH21+Uimhh0NDMklnY/1
E7IcFKLj2IcfMdd2Y7860in6c3b8m9kkaSnzQcY+Bs1V/dugtO/0qpLkrPCTfFKNDcSVilkVA51v
R3MxmoAsUnrV1ZgSD3oNqjTGCuMv8i3qv1T26OzyIVQJM0NMAxBu+O8lulXRE/0Uupy1w9F3uOE4
yuWcG251N/MlMupTG89MRnBIBxj2aDIkQWRwnra6TceYAGOcxfAUsCn6CO7IqdAyUAOaWVvceLx+
rtC2EaeqJ74Ze/yOjCDc6zBPccdYxRRJsaVsVU/a0mFa3iYVYgakTkFBWnWfZasWCQdOKBz8xCUp
YNxJYH0sxkHsZGy1MY2dxNedxwq699AuIXUqZ9B9IOCw2Yh8zZJmIOLWlo4+czZND+WByOAOFSxe
KFSNt1noGnzs22TwaXhNo7fMzdc1SkFEBwLQdTV273PdwehvyTTQGaMu0E6KKdrjq/h827TLeif/
7JG1QbQMfbqgCMgYfsf7iv6LPlqEzIJiR4E+FwLZec6zuercbQOGbbgZfEBVU/UHur7uPz1MfS40
8iQY/fVitJIC3I9mN4g63LFQTR4z+awEr6U2WMFA6SUiwuZYymvxBArBf54igm82vyEXBL8HxnE2
N2aNlwaaT8d4gzo+Da/XIl22wOXdGQ2fVeqWVrKTqeWjLd3kpbpKmLuNtsmBsO8yq+2CnqqDEmFT
n+qTMfSt9ssVORUSTKrdDPx9L1mOpne7nz6Xkc3IF4Lzw5JXAh0hOWAeve6PmvNCzzu0rEMPDbO4
pNDch2LMwXPYqrx2EbowM+c4Um7H/oh4LXM3NdM4M4eIJuyKC1fuAw5yO2uOD3q3qDWttYCVJHAi
qMTvxnD9VS9kaFpT2dEVjmnLPRyDbtR4jmoSyUbHsuBjA2X5BvVesdGyIFnwKxvCMgxe5JinwECH
SS+L/kI8CS2B/QgolM84nW7ba0HnCF08/2/joH8PfzmEIw0lUSYOsqF9iwTSq2yvHM2HL1Y/mJ3U
3TDS+Eu0+c3ESQYHolEAw9GEZfHfBz3r78aokrSHX+MN02D9ET2ViWS8PcFw9s/K0ZLUifHy0EZB
jSvS6/amaI33SNwRGvkPTTjDebc6gIXq6C9oy58x5ns3CsQIcRrsCJHo22SnV+RnHBpCuMOkGL5N
M5fhIh7UCUSa6XSZU6EHGc0fxk3c6Nd3LVmdFoKjzP+8Qr+ZL6HBq0pMHKFRo7v23wuEKmILKDTU
Fq/6kuStiV77+LYoAU7L/Y/ievrzu/0GHcKN9MvbfWty9eFduaXjMESD3PPqnWC+3c1yF81au1rd
N/JhUA2/BS09c3JC+ugI2ZgZma7u6zZmVS6SJLbrWmFs71H8MOk7d6bkcfufYQy7bFpKDNuafdmf
cLKIAIe/WQYPN8MvT20kQkeAMQFeUNUAL3+fEKdjJUmLPhK9DAkb2MeLv2Eivl/f/3qHb0t0vT+U
JOuijjspDISPftkDvEgQFCLwmzS33QrnOeeKtRbdAfQ7VfRMwrUG7XvW9Dh1WWO03xJUZMYz2Dgc
ckLS/G/qzT+/5x/W4SfF5Ncko8n6TM2VfpFXOOuu0gIHakajYnbpxqiP9pvb+NCiMDje38aBAYZY
yVaJgcJGstC1h/3nbfUdmfN9zb7TMoSuLspxKao72MZw1t5yH1p1O2Nk4S+Xk9VrB3HMzZztdmwH
QfmXdweN/OdN8ZNa8ctiSJEgPJ+K2i4KJOdu0bGEeRwXI6cogFfkgNYRpBSvmMiMVn2NxF6DmXPU
m0akY7QHqQqCRJcwdyPqltRTr+cT4ePYMW6wphqK4IRsN/e6ciU8tkmP4lzllclGF67Tui4nefy0
wvF5dFvro24Ry/JMqxo/fexeGs5AaAPmMyHGgFd5V6Hr6Pw+qIIXlmFCJlpXUQlu93pWvK5+Drby
iUl8pCKHeUdVCWqSgCPKA0eaHGD8rVgp1wgx58IUc8nm26ia7mXwGG7vjdHa4lMwr0q/5/9/Wg+0
NTEfGuE9KMuBUZaB3PdmRlx5+AD4n60bppcigt0FPFkFdtCFnVUBMrzm+lIWsWWC0aDG+Ku3V7cf
5ZtnifhRhy5N1vitSHKdXprai2UQDo17xx8cBO9TeppSXZpj5aBRkGLHc82WQ9gflvwhH4Vq0lW9
VQuecdNNA5+1Grkpmhg1m3NsSlJoPhBjIG0uOg43nnmCjJ0JSnqqZpiVcaxu9IyqiUhTpnN7Y2MY
C7nFyxCRAf2HcMfXMcUDQEQ6WCotI9GdKostqUAtNUeyB0B9/+N5pYuQviMypzIJZJlH4VJ7RJaU
B61cm4L0Xk2v2vsLj5Ae7bI2dqRmvH/d8SYnPstiMcfN08OYyVIaVF+pzcOxV8ZB0gMW6+id6SPz
AVy01ebJdVFrNB3wGRpU2GoWQgvfnzfsfPDAaVNIviNarCgoCAI2Dk21zFKW8/X1EmtHgHjBBb6+
hyLGSDmwdg1B3Ia4zMoiFWPm48bqs+AhVia7UbuOlylkwAinmNto8hTQ8CMgDJ850hj3CZ0rVqsy
lS1W+UvPwbNe7WyE/hQc8jjd6Nx0uXS1RvTDi+mAv5fTFg+dQ49kera+de6d322RNkhfwuman65d
aAq0JTg5ltZdng3UQn5XDWUzREmhbz67AWg/BWhu4h8FPdt8IOct8Kkf8r7tZoDwwSYcC5yLGAs4
bcMJ6HpTlQs7U9iTmm4V6td9/F7Jq05wUnAMkhxUyTtZQsv6lXcqhjh4sqq5hi0gNmIv1IMrCS3x
IpBZ8CoNXeU6ffXbBszQK7FLHRcaKX2ThNBKhpApK9OraNj9c2SmwJSR301aeKlhaKlC5UjJF9yI
eVjfbeC7ThOT7z8A++SAxLt402m6+cIX6/r40T97rwuZv0oYJYGNa6JJKwdRu61fNtet1WJoOPCd
Qq0yY7ayVGgLOazNJ8RNXmkUh5NRjaD54zbRysQOwVBGhTBPZUSQBtBJgXOOaPLdm45pI6suYrQj
i7ZU9WYrrp/ShVsUK8634Ws/ispsXler5lXLrrSHV+QiyNJ3A+usni0W062pBlgqP40qT9cEa3hu
TXM1h0/Vf7HQKBMKvGYDjSlrbzNcra07JXT5rsL9kJ93W6yCEme/DGxeI6Vu3wbDCoRQH4af1hyz
qP2qR9ibj5nz8YKSsm46bEwnbETxCqKQJ5JFtAhQhB/dLijnNAKzZEJcylRNL0EgjGRsSDBBinVH
1pWFhsGbXK7l+LpuHuXqfqfXkqjrR/XchHI6KRNtnYr6NJH6qVTj71V4oxx2vz5PMBWUjHamJcKU
IKxyElTcp/IHlqPA/OkkPZXpM2KGwG5N+mKmYSt3D/FtB1qayWCPUskUgXE3Gjtd+PEYYbMK/6VL
xr7Q0bYhTHBEtNfDeYDcSm64QIcxPrDa5meM5YkBIBIi7LaBu3CA85uxuVERKTKCtuiBK8LVkrrH
rNLup+H+wehumcY6ront17WZ9Wqd2Gmd7uPr6qExksl+9CN5WdAKL6pu1Ra6rVTNqkRoJSVqGaO3
pIkGpsufL/pv6fy/7vlv6KQmfMUA4Mm+XshdZwN53DKYHMeT//3bDIIiOHAYtAm+a5zg+XEjixnJ
nrKOMQz3egz/nlDvGEJxMP78Xj+dPL5nUr++2bdxYUtCeb09X9qu376sm8lzGJmOVzq7zWYTTX+o
prmUvvAtJf2duOS8ufX5lyrpO/bw57L++hG+pZy3l37NX13b7ZjxrWtyKO9+GJkNk0KNMS54Ry60
sbzZ7TZzfzT5AC98HByuz0ctnU2NHH4YYg7+8SwE4BBCGN54qA0KelzKKWrg2TpxUtw6VeTBB82P
akF5QafDTP/q+D5sgO+LCZVelDHz40B+x/1HbX59Jsz4F8LY5ZZX0k3SvIltQAgvDXonxHdQ768W
1texEychiemfH+dP2tC/PgF0tTFlAs4q4reKc1T2Vf8U0shjHr4MvRGKS0+vQpEz3db02t+y4OYK
6Ol5IgJ/D5QO3+87Y80dOA7Sleq8350G1cXUw70TMpD7cscz2pKU5fe/fdTvrbifjx3rg/981G8V
6K1Ibtn4xWKJDcywuVDs8mSpouIO0kdzpWTObEREdiT3SAL/vEzfoPT/emuZ5/hLxgz9TpcwLsGV
L5npjCowk7qh3z5Ju7/0+kCX/m5LSCiEGTQdod9+I8UZWvwIjTLjgZC++AbeZR1gTlMM6MCtxzMI
RsnghMVfG/D472loalgs+DUQL0Qj19nmgdQJteiqOiSr664TveJ9vO0RAo+X0bvu1Seq5+y9OfXA
SOSgiC1mzAyyvQblHej1CKy+kGN98XQFtJXHKwFFtLWwwXFCsNAlXEDYghLM7BUkfrHM/Lt/d5RD
FM61u3W/WSR+jADyxTF8ctC8QnDvoded4sP18LNBauYLoIOz2/Iqu+SwMpPA9ePQ6AstEPZwdMj+
3xQEWZfFp7oEEKIiXRqinF3sDKd05YVyLhbKXKF6Hn/9+SH/5Oj/+yz8z9J/C9dQvW5Gdysjb7zN
l2FnpiVq7vnn2CnXd9wXmShCrJ1FSyl4QnB27muS1bsjL7J1uv+bQs93QMj/3XL/82G+dTpSeQCE
QB9evB4HuROtdExQ41Y1Gktupj384LClj6vu02Lz53VQf7vb0QYGiwF5RPqusZPrYVs3aqqg1wWg
x1YNWwaBeJuLUKlK59ZMsI2vVLPPLDInCL71qUfoBBhZZpNVCCLRamF0Tpg7d8F8UZhdZw9hktBj
bibZ00qps2n21os0csdABDI7fU2EESTVujARWGccdwJHVEAJNMwYEdrPP3+/35bfNPH+8/2+3R+j
WBOiMOzV3WLx5nkkE7azA7hpbszlsrcmLqqqeG9uX7PgL0207xDtfx6qOlhIGUiS6d8b+emrSMK+
lNOdHIPyfGt8n1mwuB7sQbPPzP5bc+a3bQ/4Kv95v2/fNKvELq+KWlpUQmMlYWXd2miCGIaOwXGy
iMYbDXBeDSJ/7KkktRIlL1xCUs5MvlpJuf3zwv92T2sSecpAPwNX/21PP9UwqVqhAtApFwNUjII3
6YOcCpDeCzy/miq/3rT/S1D6z1UHEI8IxsASByX/39H70YTXZyMX3LLVRGssStm834jxO60esTz+
+Tv+7uz8+l7fbop8hFuNVo0BDHYclhXFKQeWsuv6t5tC+e07KRp2MOwmdNq+Pdv22UUNzkzdLonJ
w069c+rZUQliWG877bJjUFbDxtqIqemXM3OJ+klinVfb3ssDLFFjXFADw/pbv/H3j1iDxajQbUSk
61sMpR19U1+1KC462dVpfxgNFT7HfCZIgSB5j/SLldCE6Z9X/TtB+59H/MvbfttZ4VOqwuxa9sv2
PpdrJ1moqimrtsTEtnek1qKWbS2j/P9IvLVf3nXovv6SFlTXutJvRtEv0xq/u+G7ii8zQqLnabYk
Rn8bBP72if/ydsPPf3m7sH7xuGsMWqVmSvWUMZUH8965L+0vWcjvcpBfvpf27cCod1FMlEJGiEPw
SjxOr397XL/pQEKrQlFjsEzSALf+9zdJXmnZjZJYXJDpTBBuyJvP+H5pb4v4S9Y/iT8pz87/8x7B
iWb43N8ueEWHKIXonWIww/k2ao6RkhGSMsXqFl4nxetWRMNcWxczaRt70nkQ/oZZ5siB6OqBgN5Z
OBXjQRnv/vXs0MgcJCRrwCXcdiaESqtAI4yZ/XiJSCnOJQI0iQfEbUt/wwcNC9vV42pVrhh0wIq0
ubwRp41zP8AtFcw7Fr9jM/Zb7kOIZduY/1gaFjpSjeSIb4oPP1R74eGK7S46+JjeTq+ZE301DrQd
JDjrS15BaRjU4GN/vDW8cJ+f1NWX6kCe3w/eNzhYYDXCpWvR12rRiJfd5gPPZHRFpFVmxQ44OEbt
1fuDJhAjynf9LawdWm9bfZB2y5CGjef5GP1tSPn7+qP/GElQRlJoXjVK3rSMPdkTYhMKCWONmYja
uup8pksFLhiet/fQQjIRrAz4dBERm88c6/XU1PeG944miBm+6dNodhlIDuQGJm6tL2ry2VWblLvb
jISWFvD2CRYNy/D1CERXj4LbHZibOKkhxyQb/lv6GD/N6AAPEIDjrTYDdBpjF+mPkY+oI8gQfzBT
uX+lVo0eIX/aWBKZhtUyyN71i7frCWKQiaDtVLnRf79Np6jrXWIoDhLAs8cyec++kJziTUDYTe/v
BhDwsSOY8PinyNMC1fI1hqkYH5vVwJLhuZtkaLZI2YkJkvWEXN2v2SHdVJ6CCrPBtX5IUEEQF83x
Vh7oxb0NkfhcHnNAQaAss408yESxj35iLJGdYw4/T5D3fx1wurWbMyp8ZnN80ydUpRooudxBn3qS
XDrU0od9JVvGVPrA0oGvVQHSQ7jBGQHdZzfhguRqjKAQ2LDGIOfDPXIEZzy6jcqsoGeCk8VRN1Cn
CNXCRmWKv+HZTIat84K4q686gPZ3U1rsPJTuP40Jyfu+/ejRfd2yq1/IOTOm51Eh1Y7X1wYjYhT3
b+5o9phDPXuaGjgCdSOPTKOzhRzKoLBgHWv6N0Bu0U2Y9p+3S8wpafFpiO0XkPCVDqAxmkhmxOpE
E8zYMRe6aAhpy4MkMZ+znIOpBVsqWvCThnKGbzMG968goWIC0GRFMrggYM2RsHVCtCKph6Dy6Nbz
TTjK1kndvEA88Cse32UtbgC9CDjGoJ1/naMVQECYamwpmLx8YtUbwoPq5j5uY6sLRNCgpPFgYlZA
r4MmATKDiztfpT2HljtIX41slObjOVRG9MRFGDut4ECO3Y3WioRhVmXePZ6o3TjK7g6r+AXKAeEc
E57KJHpvqczGg4z4K7V1RCVli0YXx2X6Js26ye1dnpJodMHj9CCjQmsCwD3Wd9U72GXkgvhwEMBW
7ZkTODwtdsV7GLwGKjcPDYpyCfOMjWI5wEHwvUDLf1EAV0zhuu8UqGLSFlKUBZH3BxJitf0KxGn5
xKnSNDKzAavM+8EXH4bwbyjWemNEvReXBFj904KQ4T3RiUT+b8sAZxF74JV5WKjUrG/g1DS245Bn
v47xD3bTggDLCo0pNEfmW88WB6fXIFezxqi4mMpgGFdJEM5xBgNfkq7vFrHroHGYAJ4EPeMO/Dfc
Zl3PGywTXvswtiKENOOJdKIVy9JQNrc8KLapNZz7YqWytbUNIrsOUvArzMvYYSwANkRfj9imFrkC
236YcmPf+DPQA+WkfhXv0okfid3EgM53ioBgqJvnxWBzVYvKODfnEr8R9NvhA+Je8BGtBNBYt8vo
PC5wAS5s4yTaNQQNpJH7A/JZZu4ZmMqaCH2NdtFlvDOw8q5c+Izw0Vqc6LloCNPgX9BQQ5Lybo+2
yqlzq6/W3kRea6LQA/qaTQABsGI/ya7wEXM1SayjQPwYQMH8k4fJoJxnKFuXm1XAWLovP4B4LZ5v
ImgfJFY+5SnPeE7vGiivBirRvzqND8efFa4vEfukRwlAJWJGuIwkPBRaAHgQvPDrQ1LX0Ydb8M7O
ZcgBKe/qP3zsWvZJgIyvrTiqeztAIVzq08UgmsnkzH+tZCswXHXyogp7BtpicB+Zjt3rbAUVcAxU
WjTLy5X2E6PRGl0KvNlzqFD7l0LXAwNWa+zBVfKuxy63esgK+K7vs6X4ga8Y+KUCjbds+mzNq2B3
V7/e6i1ThUFcQgZI+1mgIP6cZB0a7E7CAWYanZqtYne53SLHf36UpvF+V6ZlSeo8pa3Ib5X6JGfK
pZjie/nZtbZ+nV3reffk3BMno8UjxCtARCwZkEDhDg0EdtTDq6u5Ivq66On97Ab0J2OaMxnu/XV/
hkA9vx3gLeje9cRlCTHrbKwgNwJar1xbXfVEdUgHXm6dX/jgifQcEhbwAAZlTlvZ/IzNfrL/rO3q
EFwtjQKANs5EM+sbF5Aww3rRfvwYnWNAjjAEVOeJKv5bjIv6wHZ9zGkWVV9U+uNtAwE12kSwS6XZ
6DIcC4akbwia50t4AlsZPP/4iiIIUiA0CgmKvDko9FVjy9MBMilsh9u583qb2q7i56fHXMecwwDb
tXnE5hV5G9wKT+IPjaEJerzYbqHT2exkjC2G6Myco3ICZnUK9iEYGfoCDjPyA2j1fXa7iEgNzZDg
XHDB83eyBgwMkFOE8ylaGmSv5yXeE7ufFkpYT1cBxVp68RuAoCVJGMC3qF9HN/v51Z9yBkQkAt4V
AkayuG/QXWZ/cd0oaB2D1B3DAaP9pZ51/wazSuOz0SK223Pt3HELWYbgxjmSj+01Bks8QlWWoFlD
lUWcqoalA/7uhEGcSeBEf4umlm24g7EPv+fkjm4hQMaTCd8bDWSluEqYoy4aLCR65Np8UgC3s4bQ
2QDpK1bPDb4aGthoHsB7bgkISqD+E6i9qYPefTiw+ND43cbzeujADlQIA0LGYDtxhS/aQCQkro8n
cO2JnQRRfCRu2AiBo4M5wXB482KfYDEEHXGMTAfEP1O5Wcog3wDPrt9g6bMtEUC5W4rz0JBemjQ7
vNnQR+0RCzNVMpRi3yw6nua2OTJqQojHkgF82PGHVNoJot0QKQSrDfop9VE4eyBwA5VUcufSsgfT
D2JwI4PDCx3Zb8PFozYNtvxetZQHTFoBmk0LDRayglngo4OvEt4afDNAN9PabEmAhIk6/DoYCpSG
Vtpj0XKD88TgLcfm46OBhIub0ayYjjbZG8ZI+wigMyRCS18IiGy0Vjl5na/HsDSFDcMmUPCLGo4J
19xrsvuZHCKADbHTVLn1HJn7EHWDjrOTnlN7xLR8m0MoZahMBkhE2Vz9xubuBRKDZXQJ9vA+Te3X
FBrJ3axnOQzP9FicHovrgn61EZvjfYNUJine5MlbHrLN6ENxKit5axaRF03jw+NLp5J4WkeC27Ym
oT7f0lWKlzTaIxkCXGwP40c2Sd7uWF1caMyV2+uZ7P6YO+r+87EHl2fDJHtnuIjqwvMsvJPtIVk7
w78BI6w1wI/8k3kyPJzHaQy1HUZ5cA+Yx36GHGOuUoS02+AHqS/7eNgr/QLz1okyG27dt9Z88nCq
FZP5IXp0P4CzlOd+WS9p8A4HuP0Y2bfLQNbC5cA2NggpCTtQf29kGBTrgNq2yNl+EkWnGSzndt6Q
9tTLkXmApesMZZABXDW2Uhjbuq0vYXEMY/doIljG0pgnUHfLdW4jhPjRzq/+aJa5KcjcBRJ8Qm0m
b0U2YaqB9PPYRLklXkbHG0CU0xjSOlvrrG5KFHy8grEFlpDIAN1mNxfG5coIrXyau8gDHG8XrKrw
f4T//j6EOQq4fehzysFoYGdmkKWSp1DWkB/DI5HhauHSt2Tf+ZrJg2xNHJmG8gBq3dFYImhBHRfN
hvzeNyBIZMv2Sz/Fs3hmsJqCNewHtnuze8I7yakS8BLrZwVp3yB3L+/UrYq6ULQP8c5gv7ZzMpt8
jhw3NyETrYWM9wtmNGT9EU6XFRUoCQDWUzgt9kv7ZabuiHRCdgdHtLEpusVKOLVz/cs4VEGxoUQB
WUyteRh/lqSNFYlCf7kwVUD9aADxDj5fMvr0JLg2zyEf8Es55PZ1hQoAfmQUv0PpWVEs8MjmMR30
2BqsdsBXTIWDeGYSPh8FyTxZVqz9OltCPF4B6tsTdBa3lTF9zKE/L7iJyEgzUKXiKdv5N4ITUJMh
ACmzQZioCKRLOAflMZC1evzdUAaYXLdQe8jw7i7Q33n6opIkRVxIR1J+LOdRPKCiHKyGkR10/NDc
/7hC62KFiSdakAGfMVF58iR0EJRZP8epxwDcJxAk6kV7gRDGE56wAyXiKX4BzaSgxlABQ2xIC+ba
gEUlpMKNcl+q2RHIjCDhnRii8PFqFB0EOgYdhm6U73NjOdrDNaYogzHCCLWBbiUiqFTbh0CYsvp6
kK10dlw4RZkK/th4AiEM0tGIvgA0W+gkldds2xk7HpIZZT2hD5x8EQEFH/QS8CN1k12+ajbtpEGh
oTsnMI9uA18E/NCgxw2n4OZU84eLgB+GptjQbGQcuG6oDEmuMq0+MCpBAIFanS/6MnuKiV2J8iu/
j1zXglcV/fhAQEH5ioklAsPsQMhBZWpvQZCsbyd9jay+dZ265xKjkI6EYPBEjazl2MqPg0HqMEzs
JzpFzAbHMbxyZRyeI0TuJUyMHp4omlc3+2hWA7QDzVNsPn0E4VQK5p3I5Epi8cmpYxvdLZVY+pxy
mSEaACyc/aZuX35DYgT0uzExAq9QFDO7NUnrAi2DY+eDWcaP7GEtW5NqY8gFZDZmvMJL3E589UML
whg8kal+gq9lPrTqZwihw5HnZTKOBsZ85LiY8U3fuHf9aJ9Yg3NbBMfmPgc8Pqd6C3ftRthrCF3R
KuHUQH4/RyNuWPkzRzgD46ZB26l2WxOrQzubqkzJkmU2fy5bCwGxZsKGpHxsbHIx+I30fAISLxfp
nV22qSygp29kGpU3nBd/YCw3ZojUINSzZtFcoh/C2A7nzz03EAjx50RHFoNDg2eOiKXY/UMHrFk5
OtH0TvGQHDAkwLqK7Gc8UabFPPOb1YPxG9mUvSq/RChPiY3d6ecXKqHLfNYHI0/x9GUyF9lJX/fj
6qh4iDDAXksQzuMGv22oLDxqAkuaeWDniN+6vzvdF+iMmZd4/QAzDjdtou70pbLqzjjKrBQvmjck
EtB5F8rxtcEYcXUlm/unVozMi+4nrEpvS8itARVPqW4Q45hJZwSRnLfBwAtGKf7h+pxbU0JK4D5/
7m673o2wlN8HD0cxJ9GOXpGjudsXlTttLfN8p7fwRDADiMw0n8Sz5hCzjXCsgdKGNY5/2xu1PVoV
BBYkjuET5E6zG8mmAGG8odc23A3S7ApFMdorFWfq5RgcC3mngPwfWeiWvT0m7NAfg88D9pK7Njar
PaFEwtJxyEUhXk8wsF0NfgpRYVZX68ZhRbTaQkQfUaQQUYbIdhVS80M/eeF6iINV5jA0m7O9Xx89
V+5AdcYRdwTT9JVb6s4Ayvb2xMCjOhXLNhD9gqpwpUU4E/NiUB2GUP6h+w/20t6wDUgR2KY4Ghol
NEN8GQa8gIxAPzTWvvRZgluivuiQvXtJ5o91u3n5MqATyaw+kmW9yH6Ux2fKZTc4cl5xXlT96yJ0
BhcRiI/NocRzwj1rk2ipTP/fTfKkZ3Y6+sNjzKah83TG03QDxopVoEk3QhSFxGYCfJjzE06usA/K
zWALBWMD2YpBIySHYnG6vr9ohBwQx2YBjFPntC7dZLRBFFca+AmHkOVk08HNmkXTxDPYaYbD6idv
idvPKzyv4DlCjaUYiLf5WlpcIYLj7lBzkI05uSk/2hjzDNOj0URM+aNHomwif95f1o/IM+a9qc3u
jDXXt4Ckgzo2CdJ1hizH9fjCcwjvNbgXn2Vnj/cJvG/Qj8ZJJyIrFh5JyF0pE+1HPJOsBDZEMY9B
qyRogzR0Pq5eC/Hkh84pArTGtaxAscE5HdER2iCk4lgRKCjzlBcJ5b0RGhkKFY/9MWQT5CxTnLpI
JGF+YU1lyh+oGFq1F54KX3MzThoqh5zRdIsj8lYm51vLJ46KL0yfHLK3wXUOXRieBzGja1k6HuxM
Wtw8FoGY+w7jlexkJ1qD6lezbG1h+09f/DlBS8gZAo50YQ+7SJ8E4bna6z4uPjBw6c6BKLyIdD43
EbdiNkHOdk2zzi9J38wTYBIZoSSqGsC7M7o01OYR9+yiyDg//bxc0zDePvcl9MIFCp+FCcnYCmlM
YIpKus33wrB82D9PGh+qb+xQcJxFbrirziWKAcFHsocwbb5DQLTcHAcrLojxezKPdtlSODDGxqIT
+jxxbkqApGNtgB61rscHCzuH8LOqQSB6O3SMHOoospUwgmnNmM11da5AXDqgNtkKQjXgH/cdvUIu
y/Vwt2F/emx5/U+65fRFJmO3R7dtLfM5x+S7w+qq4MZeXKp4qiJiUtiInpAi1kilYHoLIx9FMqyy
0/UYPjw9X3qFtGpmGmYkVH34G23GRHbxg4scn44XYbA6sQsQVuoQDWrXOrfBpZ0Zn53fBgm2JlBJ
ZijwEUPcmElBhsHpcHDoGG/c6BOShzWy+224V8wZ3MnD8zRck5kNreEBb7ZfVTx0+M05QjuznEtI
3tbU8LSOzhHBSF0/2X+QeKrl8KqCj8khs3/PMH2WeKrCPI8Pw1Uy9vjS2L4P6jGIkKLEodqEq/HI
5OSx7r6MU2KPba8KaETfCt5zCck1h/E6OpcFkV10P3Mv9nQ+BDBPqYNfpK4xoUvfqm3tKZaPNf3Y
LL969Dvxp+VhtD+rQnUREkjv8/LQIUA87daAoUMuRi59D/AtNKdpsgfJjl7q7E6QhFOKQWu1uG1f
x/txvBM+NdI5DIUHE/HEnrTWku4e8wnB3j/JoUySiRtbBZU7N/x4EH71VXas3Fegox4W1WTsdOiJ
5+V+5N8uyXEEGTf3btsqQ69mFODfEKgUAb1uj9+epx5dzZeD1y37B/hsAAF0m83BzGBRmV3yKXLB
Gj6V0loOhMVoR7ME2u3iMR3PaUsKcKy7jeRLjGZWKm7bAjVYNysc2da+mskLFMc/90lvPUyGKCH2
yiUDB3K5EmWj8bxGXEr97HFdraf0aJfS1tjTyARNd4y22TZ/e7xlp/7QTp4woq8sZO48zwUofRx2
0xk48uFKy98lF5njkQmhmu9Q2OrsHU9Z4CCEdBIuQPkfD85cQi309OKtnCL2ZMBFo2cwmAje1oUB
zNhOKPen2HnRis7u5ohbFK1Mmx6keyMwJxCmeePp6zKG6abZaPnQiECM1MT/GI/hO6ZWJaxD+LMO
CoXDcc+W4VYJ/g9n57XkOJZl2X+Z54EZtHiYFwgKUDu1v8BckSAEQQCEIL9+FqLHuiNYNKfZWGVm
V0dFBukQ9557zt5rH3npA2r/isOU1xnSCmyNuA87J+D6OtjmQ4ZBLk+KK2A9hLvgZnuBrZ47zqmh
e/tuvWZMCCILw20eDO4kEyGX6SE0mYpfoLDVmTBBX2trEQ/DB9hIImyVppstxp843Xj9xJ0MIAcm
7jaYLnlwplWPQnKQrMOJwo78aXWVdlXZyedX4+JVx85bbS+0ZHB9zvNPifrzzao9PiCLISDb5hsE
vO1peduGZFWDTwPJVQ+Fb2t1w2F/AdGhycs77Wf9XeHJaAYiP4zUO8oeM7ag820bc6gEvIZvsO5x
JXJKF+bhpI0YZu44PkJ0swZa5XHApikmT/i4Ab+Fgyepx6qdQ3DVILcWB4WUFN5xJhGD06f+ZkFl
gsBFOy10xC+LgNMOz0Sfj2vvkHDAc+hdyPYgf7gaW37hVygbEHE3Aw7Cts6pH0P3zS3I/qU46WZd
l8V1XdCT3q65FQjIObw6VBWWn/VIoP5JCLtCkTwXOXFJrvV5mbdu44T9k4vWuVibn/V7Nc++NTbh
b4ENphSnd/olIWduZaVAHiTIFs5pPKhJnA5g/2d7M+kl0ysyvaunJj2ELQCor8H0LJ3tQvBq2Guo
9hpXgwIRcQgxXDGbVSSCCr4aTNRsFia+kCGMGpzwp2ejXPAVsmNBs9HWjX1Z9QJrZmXTgE2t7Amh
U9AqgT4CdXxHiUhPrtwFg2ovMp2eFdVxmOuoXPlTjgi7Efxv4vNMjnu5sQ6Mfk2bj25bt8MFe0wH
9NfZhnVGpQD1znNmAX4M0Rg+Jw6RMeFvUmo3nNiKpZyNOXMrn+XiNsn6rMww3NgfKQGrrwjy4hs4
ZF6TRfpOezz2h3rkattqevkO9/XwNqEwHxkjoC7MtltOO12onOR364D0VvWOq+aLf/Z/TpDR2gXt
fAaB4lB7TyuWcdNlqtDZbwGVXQ/J5kJ76vhDb/092iU0T66s6gjP2EnznuSkcL3Sbm0IPZ13Tttc
+zFbQmSrFBd03/an3vXd/LwsoncrsnN6AHPs5BBbQQfA96LDuDjuqlW96CJzIgdX7ADIHH2z92oZ
0j3hsEdpQXlyd9p4SCjSjcYM1vQvCdiK1rvebFRv5U6FslL+5P122168YmR4+85Ky+rGyew6QDVA
VhBwPDudda3Jon/EF4vB116CcoB1ztHo7f3EQJCxyIATCOf6eIhU2KVs5mDv6zNL44TS2eXZF3Bd
E/Q7STY/pwF9s16nXJSheXSdhm5jaEZQQHrxyU6HVp8hHCKG7JAM6Ze4bFSHtAdZ8vM4YxDhXr84
GMm4FJziwD7KQIQne47QwGcF4qg4v9C7G+UzXqKIylzGrGWXw/2ZodlKtT9OlA2CS7HNbtdtIrxt
2HQZFBLWTXI4twBmz2l96XCR1EUEms9DG8gE+x8NfEfw2dRNcIDl7Ai0kWPR/S3hW3NWJcBx3f5Z
0wUOI6n9XTFDjYjAA1s4Y9cr3oE7jKEkj6y9yHb9JrIa6Lz/AImTEXCVNY8WG5A6KCYEuxt7dj7H
AvqS2xtln6x5EuQ3lrh6H3g8LCc2j3Of5TITCYGvBibVEwJbWqvqlApOT+3zutmOAo9pZrd2xDOG
LlC8xjFxtbQRu9WE9a9ku5mcPq80pWXfomeV9nnCaAxl2GMSHBTuid3knZI3523k7Ju5CPhuZq8E
DVFp7w14U3NV0uu4nYcZWe/aXOAEcvTl8zCCp1nNDwIURnVwq3l2HZPpfzOQCLoHjWHaWdS7cd4S
HEtzI92VlF17X9Tg/2ixxcQ3EBPjd6R/ZvWY05Ovqp4m70qM5AP/iScW/RLviz4RS+fCZENbppir
mkFNxv1xWKjMdxal1VNL59pMSn0CCcOISNNsLh4zDlQhsPZV0Wkbv2gYB/USvigDdtBWyNUIFw4G
F8HOql5xGqWBQ03c9TITEOCUdVgG9/kWtPYiGce2+NbRt99T+/4FsArADpZ/SmoOFrc3LIUF4MBs
ndTeiTn/BQlJZdp31KcYYGhcXW3+iohdwVuzvU7afvxNt9TFK2JfqA7YbCjgogm4lGFOz/YyFPva
CilL3X1dt66Hyc9xJn/mvMD8tOInivPVGXNtVwayWy7QLznNiBt+/tHmpeXKE0JEZ2jz7jtjaQ3S
LT9VQDiMwx0ujW6CdUIpx7q6Db16QWXW2DLb7Vwb3r8bn4Yhj8WQXi5nVrvN4O+w04QLgBeD8+6+
ZP4seaq5ara3LRYGcZyiST6cljSvtX2Oq9YiQVVyG4+p7IyoJmUOkjiPVo3ZgzUwuA150ciAvM8y
hDzCnp4uOzMv7wC//kRjJ9d4VJnWT/DuzAuIoBR8s65mZqrKi1AOjluhJ7jX2O2+k4p9DYbOGZrL
eV3iN5ZJ9SAMomN3nz7VKbAiVmSGf5/03H9XeElP/DaksyBYFo0OKPIoicwyQ61FGVdpVVHXsemF
+e5+geFy9rAr3jJaqwEDwyJ1xPxsI3+tZCLA648mWGv3xf3I+PzyWk33XzDs/9Cd4SMXdb6ZQYbi
v3K3RpXv6Um32tEIcYhN88tFUzYx7F3t7nYafDsGByOONX8G7F3s5EzqBJ0oj5ily7TRkWjY79yJ
7j+zycyyZyRUdrmnCI66v/iztO63fJItGjqfs+Fq9j7rDX/6/R/ICf15f36250xLOUF1PNmtuprX
dj90f/hFaDzOl+5C+ILPAaZ1P13767Xo+vv9NKQMt6ciqKEcatTR0Zwph2TZpknGE1LY/t6n6ewe
+GdoLxaLwwIy+m6DnZ1D4pITyWK5dF/c5E7K+XAxNUk3NFWRJAMZ94M4MdKK0xmp72l8acEu0Q/G
a5zTYdSws+bVoMRU0BIMVDX8pOHqfKcmlt/re7Q+oUD7/btYT+z1Gukv5CRbChJc7cGSEhGIFmah
1pmhdrvcHvbQK8EO++ztbgfwNe+IHBhigUtAmis6iC82JZPJ8Uhfo8T4yj3kaqGr5LxdGfe6p3r2
G45V1LKcz/Mvk+TXLdMI0rb71K2IeTmn2EnvjT7GNjnMvQ9vCSLCXRyJ1IbeM1g7HsfRcTkm+/Q2
bFaRzRFh8EI+rz5RhyoGSSUW7gD46NqDxDm/a5oc5Xk1u0LPlDbHaHjcihwAo3VzkGMSmi5T0vg0
2uMEq+jjezA6a+9V9pEoa6sd364TE3O1NTOjuZVvb6VfKzPjNonysXTf1flYtQYNGq7m0JJSdcbd
Nz/z68KCzKvCmAXMoKXhFUyM8ULM+0ws/8/P9eC8UY91HOVnTQaNUvFTAFbuzWar1qZN0PSSm/2h
OS8cJ8qTZ/nvj9QfPjLPmsvRSJrbClGPZgvFIKwoQdA/7N5Fr4eGO+z9/PCydoSybUbWFNWb4p8Y
WX1U39AlnMH/x9ulWIqoWdCYdJLVHpaqPJNKnVwYeQICkoEG+fAft2nTFxyGLUwIpM58Ir8yFT5G
ubEqynwqOXtQlhDhit0j9/Xxdjofy//zv6T/bR3P2OiTqh2XqN4Mt2VKs6pTR6YiQdyyDdX3ilN9
6Vu3LggGKTfFFi6KIhj8/kJLzxTCxHxZIgh9ok8fv0guxbEWazpYZHGKPVzQ/QRNL6s1toiqGMUi
AoDoBUpXeqaGtjRSf0QFZTKhef/+9GexOaZHwQSwk01DpH/ZO+ruOjrjkfGjyNfR7xrZByiK33/Y
Zy8yDjOiM02CS00cKf9+rmmGWZ2nrF6INDYGvPt3ye29nbd9GtjDXTCZ9GbB8M38PhGTfHfGjmz7
QAXH06PjLMP30COSeLHIXryGT0Tu+CEJOcN4JEqS8rC66HGj17rF8i5C5k22iVU5HPc1RteB/kLm
/uyx03BfggEm4sMiBunfC1BmYVbcRA0s9mksFBPLOtMl1L7UiNNUmfaOAXGBDHSOKelQ15ujxZDk
OPKeqqlGonaxrUrVDaP6pdOxu/CPWxwrK6WKJZMnaD5sK6Vl4BoWwhYXlRNKuOjl7qFogo2cviXR
rpI3QdVX9R8p2RgYsGVK4d8fjadXRsKRKklss8p/vAcl9nk5iHCfFc1WCT6kEpfOWoFNfukVyLig
PvA9Tgowb8SeLeWUH/OUKo0IqgHiIgaI37/Qn1394ZLwbQAjmYphWqLxsOvf70UQ6nIRjCMIslov
Me2UAx60w89ie9keOTqS7rimrE8A5e+7/fXFF+iW4v/4AgDqyNizWBoen5UqKrK2uanRClAa9GCU
wT6KMloqVQ89FVogtNbDnBEOwiZPgWYpDPMXq9MjI7lbJnXFggOnGZSRGCj+fV7vVhO2Qmghqahv
IymN3FrTvUqve7eayaLFaPxGJiRzZBV9akiDQ8j9pDKGuPp72fGrIylYiV/nhVvQa03nBkSBRqYr
aKBvbvcSY4M4XsQ5LMlr/eK9Vp481H9/+T+r4F9r/Dk37onJerQaTSZoQU7IrIZVnz0uW4OQOjm2
t7f6U+rN9WBhrL4H8pYvZw9eLHryq6/xsL4IGZiS1Lpj0LLmMQ0dTDtENjpd9m4llJ9BLPRvdOhS
sXLb9vt8b12lJaPvMj0xhSDfhalkUn0Kerw+NfVbrutMNhbaPZ7GZjr8/ZmTuu/y+MypoiRyu2U2
xke/nCoHt/JsxuKkYyPRUSM1CvEPEiHZxYT86gl/Uozof3/ao5sp0lNJi7lBIDC6o8mkJ3sz7s8b
3DgbQ+5++uEfiJ/f/P5TPlnwdRYZi7R201K0R7epWOaxmBf3dhQBFQZjo7f9jmuC6eglj8F8+iMq
AL0oNfhIo3s4/noGNV1TbqWG211enKaXuUWasYPvURkdR9lbiupvFcCrL6fKOB0gpWM6MUoXCGkA
X9yHoDdi0loBDdw22kBGOoc2SJycDLtBRLZV59E2ZXrevVc+YyHQndnc8gW/KofRNF0dT27xxk5i
zWl3+ObCnEAq3PxRVYyRmA2N3BbRN5B8FSPcHVZgAVMI3ITEvp1m5/cLXH8/m9FjX/9+/Z+VH9yA
/7ko3UX766JYl/Yk3LEWj87p7Mz8VZ4YWl/SOMfnqi8QqlY6mR7SWHpZ9j2ptv755IcnLjuH6kUz
C2nyrozCHngXtxtxBM4rH6zZ/UH/8SJR0VHUsp/yPv37I57SthbiW4AKT1iglEftXrviRnVCdFsW
QRsp56/WxY6ai+AhOIjDXnQ2OQ2+BuVwNIZ0OE6IpFBmjV9D3u7EXZ8/XfKFNr2KU6M+jS6ooO5+
tAEVvFD5SWqmPcAbbVgpzHob9+wzlVnQVqODjDR5kNqbs3N1Ujdk9AHGhcFw9xsrxkiIaxi8vbjL
naXuPy6BbrFxdLAJ3Xhc9yy5yOXkGoyPHCYSFMgBJg4E4DkjTcu7jG5f8ZhxZ/LWLOvOofP7xz9d
djuCqsYmBsJUfChpJPkiCHV0kkcWhdRVbDt6zLjWxc6TS9jBLlDdTEXvQHmfSDDFgk1s9jvAzv10
yNXT7hpPpXIt5uawAiEkNsVcDNURG44TNXX/9y/7dN3V5A4yaIpkORsPhyBDbJKLFIfKpOmkoKS0
om1GTfYF3kClvT1jsvZq8X1yBtA1WQXuSianpT2GWVd1do3k2zEYWzh/5hJqHqQaEyww+USYpmP8
2uNooI/EUaTawbR+T5fB9NVr8mwl1hRNpLAQwchoD6fRcxC1yk0EV6Oge0ZaMpXB8v1+adVnZZSm
crbE/c5arz0sNoKSiWpbilQB7i7o57bYulWJh+VTsglFy9eZcznbq1m4PNrzH89GJFjApHNFpgGc
OZZFX0QHYZMo49fT9WDw/7EXaapJvatZbEjywxXIkrOsk6QZregq+/lERlvhtvPfL8GzF1HDXUsN
SVS4qT08XCkQFmiNjdSd9o7J0Quhb0g1RzAkpaY81aLp75+nPFv8cA3zc6nEtVBL/Lv4aZUYZY16
VVZAZXfo1W54Q6zlzck2Ew58s9nbShXsn34JIH1XgZ5y9veD4gc25zz0G467+P37PHvKdJ0vRAnL
QU/trs9f200bXrNrnBgiqpOaKEt5xzDZ+f0jnm3zOv0pnceMw/zjyxTo0b24yiVc/9Mb7nM5mLy8
qo/5N39qccPSJUvtKnH9MUimLY/3/HZsm5GlfFloCIyz0xYKcnzm4rK8NhtkLOKc9MCwH2uindYp
vK23wsqcW54MAqBUdRS6QfB2lj+ueHByw2S0LgxuHUeQYQnnKxUvQktVr6pkW0FF0xVMb63wzr0e
RDpyv8o5Wui6pGKcCLTnq+s+KwVPlBAQm++c3KoGaSLaCNorL9bzZwdEFke9O6oDxWVf+fcuVizm
t+B8uo84BDoBgJpW2eTks9WFLZ98YtidDuSlUTPQZiffuXfVCWtXFtecmawEMyRi8FcHL76W/Ozh
+p+vRZrMv19LS2pTqUsQLkRqDNpxQ1TFZd9ZRjr9nTFBOil0/2cWktCJbGdkzTW4pThbdVZTa/z7
Y/h0sTNppnX01T8Yjn+/zamq1KiqBGF8nGJKjN/OqRNWfjSH97+g3Jqlfu6XU/qgvXoskvG9skDs
TDoWszQKZ5dR6yfTapjfl9FUNpldMBYtV8qHOEpn+fKisBt0X/33Ly09Wy5MulE8pSrZU4/nNCXM
T/FJj6RJ1//rMK7md6d8XJ0RJCIBABl9xMshii/e2acfa0gGIfP0/+j+/HutCjmQG6WDG9xvXecN
otNFev3aPu0jmDTbiLPXDEW2HlZ4ETRHrV9MaaTmmzAS/SLE6YNiojYYSQHVKWuyGiUdKOB3wUTL
5JluLoqrhbEXqx8dgEs9f0mRYXfTohAO6O9X/9nza4l8P874sm48tjkyQVCzxLiKo7viibKfNZOm
YiQ7Ocfe7x8kdUedx3oQnj1bMeliCpvav9c7N7MkUm8gGAwMi21KMOlCwYGSffCBgBOVaMt/CfPN
BXEAw8hcLV6UAs/2QTrNnML+VIXiwxfIsji4irr+h32md1LhShmcOoaUPpEZwdfhq7Xh2Wnj7w98
uPXp/X4x1OSSjqvAO+uecMKLJvzcFMz2d4TUmJeizL9TXCpOvQjDb80Yl+aqrvYKY9uUIrBcSsHb
77dBeXrD/7oKD/WQKag36VK2FTlI1YewI1oIn2RgJ9/Xq8NrQBficnfNq8sdahTMsBJyBSJ7UMjc
D9Uyohkpwh3pnTkmAu/dV5+MvhjOK8wS12hbDBQZt7H46ls/v5RG1zQFV64/5kArlyoOc5O5xe7P
UBLjg6M7w6OPRLmllLA9b4//zz77mASKPk0Di1bO4kUr5+kDpBqKwf7T1WwPa33FDqzqJ11mngRq
ApYzOkQDdznQzfjFs/MMmayz0//3Zz2sTtX5At/Xqm+rzBPONpbYxo85G+Cc7frmVucaz+1ZM7kK
zgqeUjLTkdTZVuEo4SwmCx1rmMP8G1+7mmEfXHGX3+rPN+gKP0d7KAAxtlGKYz3xj5MfNv9R33Om
/oCTIfo00ZbQzn/yx9KJcNaIFslR7yautOCb7XIQu/61k9Dlsz/cqvMPU9DR9+mTZ0DsvXhe5WfL
xl8Xovvf/6rezEg7345lq3EhJqOb1xM+u6Qk5yfoQd+L7S2N2LU/WAzEt+9BJ3NOXRRM2vfv3+Lp
HmXBjZEUli9DemyMmUnbSNWVJl7H+c2rpkfycf9aamMYHXn6HubFQmqivQnfVrTKHrDI3j2oJ9fU
6jPrF8vkxWV5tnlZmip3BbbMdv9Q01eF1gS62oijOij6d9HT8k2gDZWoePE5TzvAXfvZpJrncPvY
yGD2GlTN5aauNu7OwszYmflBjdzxyBxtu69MPHtaTD/kMcQJe3l0Ny8W7WeMvG65/u8v8Fi9W5EZ
14bUjiymgFfzbou4g8QTquUryqapVYKRbb2iRS+i1i4Vb9geLOXiRedJULZ9rWSlJSkJmG6VCAOx
XCSIv68WEm7KRSn+/P1BkZ/eGLLqGc+LBgPrbhf863FV6zy8ilmHettMJrsZ4vxVuha8YX/b96Ya
c6zOSd8hOl6sTc9OINZfn/tQHl8iPdfTGwSlOlhzAqGUqcwX56inta7Fw08RY0qG8jg8NivaZ6db
97NRqvV6BoajFQqBYR/Z89y7e47jBN4BneJg9OL9e7rymhofyiFONP88JH9dVVlKVeVS5u0YPEba
OaZZnmYFoUy/370/DYf/qFEYTIpMo/lbfVh1A/F+P+ryWVsp9mayKzetuyPv5P39fRV7mFzwTm1/
7tP5lqwMb+o7zmhzQQZ480fWgP1muYxsb6rb4xJnrO143YoJseD37/j8Lvz1HR8WxLi6GlFspcrK
Gmzq3gZ2yaS0Z6vU+YkdEn3dr8Teq0i3/QPAtc2LD+9Klt8u0EP1cGrOx1Rp7tdZgo8BF+QVDkNA
iX50ZdTCM4k07hO7QB8DQ1PZV3mm3+ZaOSawHHk4jqYcL9fvX+mZBot64H/u2cOTL50voXHMm2rW
wC+5DI8D/K+83T0L8FSI9pKeCm3G+Fu4O6Ef/WAUkF8dJbrV9j+uiiXTxOEIQ3Hw8NhIN72VtZzC
oNFsqQKf7woADV3xS/u45C/u/9OxFhAzlQR6i2bOo7brlCWBfpcFaRTX5KqDt7PuoGiQSqWNl5IN
EMd/EPrqR1kw6oIQrsgfHT8dmj41rsvpWLhxVXYtSljjXvrBKZ5kKY6atrTNbGulmGtLCBEkJwqK
a7R139SbiSWRqxZfXMl6+/3+PXvnugY5/FlDpkX1CEtULEu+3YVjPTPkjVq9XQh1PjlBF0KwCJp9
flmbwlshIvNNZFqv0PMnUjIp8r6avLXyOkWboQJPkgnvjUkRS5eFNhKatc7yf+ppd+j9I5MYON2z
KteK+jLuKwbpSvZhGotMWQe3r1vzU3SzNychdy8bBHeX/KN6Xw0glweEq1wxwrmX6MV56MkzA0eR
PoZk6bApH5+ZVm5k5pPoXvDJQ+wAa4OAm1Tny4sD3rMdnAuL3oU2nyKzhP67I13kSkoikoRWlb/Z
EUTBmK20V6v+m7DZlrgb9qaNAM85DALnVcH8rK9NlBhBYiymCG4e03OKy63VzaRu4EzdnE9q0Kwf
T/CLoITF1/BqJfjzozy8h/983MNSULVZayppfFvV0jfSihtuwQs9dE+fdAG5gZcXPR4kYj8z+/oV
5L0Il4wPcc7CxIvHVexn5VjXEOr276Tx3T3TjzEMbILYzs99CeW56eaXqSx4UY37V4LjUsCdIUrC
3fHak2gr949MdYbRErzZR9iAAOGActvwbH+WkwZy3sXt0CSrgBmwrR4H1OEmNhOyIwGypZApSNsb
YDVLSD6jjYimeNTgH7BGF8k7RiNchJ6Jue/QfIldJ9OXF8oS4A7pqJeeBvEh0n1Knz4bZJbTN+hp
sZ2Z/WYXAcZY5LJLZkKxQSd/86oDrqyd6klTXGEJSRb5ZiwvccEwzNdS4EPrSvW8a+rWAhkFtvml
EIKxiAyXda1IfCrvO9aJu6McBMCX8Hg7VwnMc4mMG3VzNCkR745wcoSzd3+v3xHHJ7GH2B7TkdnL
5fUF2mGEL8fVlQH/vEigH+27scnLV+2lruL67aF4KJWNMlbOnHiB1cOqosH0g/HWRIYKE6AP29o9
mpjLfl/TpCfVmMFkmROcKhMaZT48iG1pxPeqTdKxeHFS0ewbVeSeFN2NWHAEGqYR5jfJveS9u15M
whR6lgnlET8NVdyL7/JsEPbPd3kooMOEIdnpeOpEV6MRyl9AZhz7bNvwPKaEjuM7g9dH5T+V0uNV
V0Vee11CU8WZ6d9VJ1TOJ+2sntpVcsI2rMLyARJoHxf4he/2Dm8WY9DEBSvYumB7XMPZ4q6AVaMu
W4cabxkQLIk9zl2T+QrZjSS6mYXU/cV96mqlx2/JEEyn6ci9+o/RgM5s4ChZFxiS7ZbMkKiaKmcM
2/kyDlMPeuzxtglLDnwJTTnl/uLTn+0AMEHZ+9A8Qa99qKWMomyCY1ahfPTgyLjxuGFyG4BQ+f2H
JHflSfnMbAlFBxoveijKwxaQZdd7XJT6jbI2xGAAWshwUQk37lUBGxLep9kmPZPpKIIEKXpYHHqa
3XAXbLqO9KYUJxqq0SBnGZhs8g6oY7gn7C1M7PgPBESlBvRm5qMNSuOoD8gZwoNDZih9W1oLDpG4
ZeAeCO09XFWsyfqnCAx42YwW4XqjfUvDdkYw1AY1UR9JeT617AqU/E7lSzij6z626Zs5ANxWgTMq
/Q1PFLQqL0/5GUoPFTteY0bs5QE/zBDUKUu3faNNAlWSR+8MTjD8Q059mxWC+3kfzt4pXKF2+JN8
+j5r3hK3iW1rdF3OzA9NBYbJiDDwZaekKctA0kZndvMCgwm+zBgBp3d38UiAQC5PQCG9GeczfwNe
g2PHCfLu33eOb6gZdyjv7733dwGbnPMeE/E7lhiHwWxS8TcQKYByvQh84ErgJYyjawm9yenOly84
UxC/sttU3I/DjTdHj4YNNnLNpldNCAbdIOcoLpCGdpgdGV8694pyPAf/yf+TdAhKzMc92ohgVs9Q
BdN+DtBBIZumnbIzQqoMe+DNWog7mRcjOORaYbtisMIfEg7p8gWeNYjRbLFDAaSMsl5jt1LPAOJJ
ZtpoVH9t2tkG/67Jmc+YJ9wfKmvQJGKPX2wFWG3NefBtKPbCEIbpdnHsafO2XuWfppd+fh9U7pto
G1p3XzlstXPusqOR8MGT9O2W28VSHoU+y8ByeRscBsocXtxgNKkOGBdc11mao67f93F+wxOwIPIj
nESwMG+1O7od7W9taOwTpzW8BocrLuWoH/ZN78+3DSHEO5QDrMwYtmu3uM1NccWVAcdQvlm3OScq
TSLdtLM+pBsXpwP3HN9EQSIy5rvT9MiLcLQuDvg131IOioysAYJDgaBedk4DoKQKt5AOKn934eU3
R/jqOIlgGnufHUaho7k2/F13wd29u6uM4FBgukiGZyJF4o/cRHsVT9NgyiPYjikpTF8ah5ha+ZP4
+jAtK4/CvnXDmrkBPw+V/7TxjF0D7Efh0T7cMxYtuxjfbp5g2YCJpjgDgG01XrNBsneFyoWJEOYH
1n/8t3cv+1B54T+IAcuY+cEGTp3zqh5fQjeBhxLYZupC6ptee/KkhM9q+jjHDJz8x4O6CCbnIQEK
U3qSJW0o/EiQBq0QiLE1qz64kDJBqorTQMVES1n8ARBbgw5+JQ0lkkGtGf8S3+p+svXEh2h4Jss8
7eCZJksAJktWA2JfFNCbHY6Bh2zQDnk/vU3RQqfDGsc6tTzvWIlS9NrymHfrAv+ocC+qR62nUwFS
//Ecc4cIrlqcDs2leyc6mTVcEFJ1b86JbUZ3S2C3/PeNxGtf9KKiu8LyrbvYPBOROUxuPaPT5joC
qol2dBlfkTbyV6eEJBmpewlD5qe6m5+n9G0TJu0AuDDZB+tYG9HGve5lcu/Ao1GNFOMz7w1j1XSg
cP/RZInMfvrVzb2Vcz3zVHnAsSMSbAEr1neeuZjMjpSUPAKs0UJffuO34kArzg6WbMsFiaC0tuLF
BLfe94Ib+t8GFBOZ38HB2FxAXt3kHzpm8BySo/rzCf7NLweH8/u5b7hHgL7EusN63hou0VYwHmuG
I6tm1v7ccCjMokGDKltYp8NgR7juuAFYOr36uBuJvb5MiVXvp7PQ50YtS4ibeOIMyEMBPVncjGwh
xuzi3voW2LYSvFSwIPnDg4fzDVDQvpBRP0t291lH4uWK8elbvh5XlEcpPzR+gD81mrADYfxCzwQx
totn3V5+rPkC0GxPnZgeOTAkyMxwWeOsU2USycORLxEIPrj0SwC5uRdM2hkUYpzDY7rVIm9Otql8
StEjOks7LaBVuATL7M03AnGPzglfnUe5Ssw9frkT2gyZzN/Mhe8M9GdJCNAXsNQJIErJxkNZfB0/
saOT02x3lBjEWB7HgzOuUYg205Z0dKy9ArHcWNGwfs+jtTG8uCFCr/QDNu+u/KiHV2a07UjGlLgm
sXzQrvDSLhMXfY5VusVc93lNQYSzB/Jv9lVm9ICkG1t8k5ZXuMGT+xxX4m3RhWfzqmG8HV4TR+2D
4nEbhnoOr4JvzbSZCRZb55dzn7MA108YiexcnDwkxFIEg8FLqWfHUQlSpUJeDb/6Ittp2au7DdY+
kjXGsuGFE8PtkIlK7zgiDmlDqcDGY0qrkthmbPYJ3vA11/T6xUp7PBxvuCVtpid3yU1Krzh64BIz
eSC/F7v2i5fsKA5RQFF6sGeFJ9vNWJOQzE2S06i0Ril7+oQ3rCUZxuZMnkpsJTgbdQjk3xbpZAwp
+B+YrX4Z4/v3DV//l+ngEU4/6304PgGsHYuHtkek31zbA1rGbyt8E2xGoXMhVQxbLcZJWAdfnBKT
obJEGhUssCK6Db7pi+OTTkd06JJwBW8K8Mozuzl55Ui0FOb3jcnEnRpgVKzP6PEoZumYRJ0NNecW
zUSui2MBWs1Hle1bi+O8+NBPtjnQt0wVYnKKO+QI56hwqvnH/RkSFBnxIOdqShAWPpb948dxCkDT
Tt+Jw0lQElJQe4zqcuc9mvDjZCCNZ1XehSiNlJ62owDqfg6zfxp06OGk6F8Dt+Mk6fsMfyaqQkdb
1RFohuNM1fodaSM+UOgJy66NBrru6DSaqzHc23Z8X2HJIbl70jfgic8CdEFpz4MzaP/fQxETvgzS
7oNVNpRd5cuobAQnxnfD6ZkqEbNyuG4+T7yfai9LnQsBk5BTx/lcIbMeOtC1sIOeeOpDIePuw3H+
CmYZTLFZ+IGdCwiT8dFCIPpO4dL1dahS5wEYpr7kWDi2L33u0JpjJtbt4ywDdPOT4ZqoB6rkYQoO
ppi8CbXsTqGXCQZicYvznrOnMefWn2HU7LPMpXRg/Su+sqIn3+0RPUx+H8PNRHeoW+DaEwaI+JZa
60v3WDImoWdQDUew7k9crxOsxNPA2p2I6w0Wd7DFH6cNkVEUXAXV09WlFqns+zdh1MWAHUb0Mfpu
xM1VZqdmC+Fu/dcDz1pivp8ObQyh2/TO/cRLCTS/OJvCvXdTGNIC3ksgRGPtK56uMaz3ribsRthc
8eoGzMQctNLwcnJK2hSAIMBL1Lh0xfGFniAsClBB5AsG8MG5uiBcvzr+Ga6bNY8H4630xxwCGRJn
NQyBYClodhW6+ldDWOi0YwGns7tX7Sr3EPazwYH1HZBUDSS9HVxHZU9dSmj7gSFD2HSOoHKB+BZD
ZQxreabvz1uZ2O2W6QwLgB1N0QnVh/tBK+xsfDloE3F+HiQjnVIHhmM7CLsFSu1Y0btrdzm7NwFJ
JCg7zspNr12k8Opo9HDtViI4NP/sER7lmQPBJ9cQfzBrFPvyzd6wqxeWr+B1pfr9DgpOE/cZRXaM
CoN94OJZ39ngPlNm58LNjK6mPu/QEmHAhmQujCPK2wPbvjhtoCZ9UiacosHpkB5YLrQvY5Yxmz2c
v/h1/iVrFZdOCYeMVN/VbaHMkqEeD7hvSeiWBxZOphj3mTSnG06hOk6geyeu0IVXa066Da/uueMF
G2hmFyyirN9XbhIQFBQBnGj2BGCWYa/hWexDwVdZFsoCxpdHsXG7DYL/y9l5NTcKZWv0F6mKKMEr
oCyUk/1CWQ5EEYUIv34WfR9ut1q3dWtqpmbcbbcRcM4+O67vOi/5FDQxAh3LTNvd9j5DmtwrghYM
/qZeOXC5JgRmyhILyejKEJDxLAFcQq3ifhbG+D2dN29536VxbMYefElccyxh8kEKbCuAtBTwVqER
T8ulcrzv1cVtRUz2rZ8KDo1yAxtSMtFiGoOl65v5heYo6Lif7jiaK0bHmfOnyaKd5cPqzCTqO/ih
QxkMlXWDY+5OhGAp4+QIFKcBePRoy8gLk0SZmu/IlbXKKuybSjLiiAI1xd/AJ8NdINWvMqpAgprZ
fTs8qOQZLtcE6JbuwmG0+qTZQqMm/0Oql+SPtsgUNodZkyT2YSwjsWap4BXQMOybBfRWb5JKw3s+
vqPAAOALcAQsr2YGWwTADbgPCMmXPBvSHiFfYoaBiHGricMdaMP6PipK61paWWZk4TApVy6VBwAx
5BETEzQs+TmIaanV3uY0n94gCe3C9xui39wry7NrZcPmysjxmlU4xufl84k3gwRisJNB8wM/5YOG
NcedyYZN6MVY3y/cPN0bVWZ4N7PYoDpc6bg6ZkOYTqn8bnhvBQBY2p33kFv9pTSG4gxgGyz/KP3U
FxBGDv2l6oFrrGbMvdruUtuQBwX2jtuxh5TGS1aX6UQETwS1iyziGTNS/1Tn/s6ZBKcOuxoeBMXS
CM1iI+Qe5kjSyvSLhBbCxmFu0kRNSvCc78Vi2m+MdCED2sXsb7xpb8TO8cbitPOJeiPXGkyBHwvb
YFyd9CnmeZ5NyomzldfJJFpgPWEU6Cv8er7kV6QLZ5NPc1hiSAYSQk8jyEdL+HBz7UvedpgwZdoy
1jcU31NIIqmJnh78vMBq1vrBO0qftYffwiMDGoLljD/6ZzKlxFiznP3qGzi74VTZxT91A1DMlQzh
jFUc4NBMxZ++3vFK9M0wg4uljk+/OCegnz76uys8p/QDU7WFG7wH+A3LdOuMOg6fB6mJiB4Xx+ei
+cdHtG1Bx3ikF2jPX4BPBJ+WEredbnM/M9a6HS6gqdWbcjAmJetAyDNDzHSBy7mNT61gciAioAbf
a8ppvvOnAYO9cBDerqrp7MVtIxr3WQ+EzUIcg5Bd3GfSilsD2YEU9Lje9Be0Hi3jSfHZMb7ksT+l
xD6q3oKOdq99xY7ZBIbgTCQA2GB58vmvr81eazjVuMLzGhg1VD1xGMUTEtagQEle8zc5eK018+Sy
bjXgSHr0pg4BEuqNdYUqBiUARiNiE8CwBfMajO8gMTlzUW6/WfkJ8t8AxRta9CB5kSYx3G+AaHxn
riczZzHYyrQFXNjuKivMluCboyJI4xK2AUzVAcAQX/Kjvo2YOPqyKykZ+d+cVSf/OxkDd8bXJiMM
N0gx8Hx9KJjo/jHnd7oeMB33C9/EYNxPg3jqBONvbe281fjQXO0Af+hCFY3/8n76bxr4TjiFEJgH
xj0hG05+Ydg69Kos8Lm+BNJYDGb0up/gZnNt5OyBukFqzefSWxtPmmTEB5XesFUCLHjGcQnseGxY
+nqMufNXqYgsx7KgufXifMmJNfBGFA9SnlZrcWkmmRh04KOBOAJj5twsUJM4iNhRgQR0aYGd5IzX
nTlcXb7L/XrXM8Akk3+Aib3BRgs6wwXBb9CVEG4nrCvf6AdzLx/ztacZvXToSUMfiStyRRIa7t1f
+oh4QH9ZdV9irgANw0jLiCPMJB1Bie1+9oB9pecoyIapPop6HUi8xFheCuBc6QjTzA/hvWI0sbz8
YPdfrfvCTUcxJ7kN8rbj38uIrHBdxeAfgjcKLcx1lFop4ModFr3F4T60pyY7oAGMpSzRkPnG9NaC
ge38LsDN88pSq3CnjB3RuRwuMa9xPuZnQ/QVuRg2uW8n4GZ23CZX6Ux/OMSmY625CbWrZMlkNqlh
gTxMJlh+zgNunI/P398y1F+4me5DsbM4IUDRhMs4mRYsvKaauO8ZAGj+rapMr3X3G7xd8s2DQTV4
AvZ9zJLNeZ2kEoMhmeFZY7vzcqsB9uUC+kiEXgs7FB7QnMVIUa03bLfwOgHfo/hwdApAzR37sqDM
YvYcK+HBHgoAcBvST4zftCjHwINgtc++6aHTDPkUzugiky+/DqXOevvvnGicsbzHRMOXYxew9/Qt
KFDYrigrneqTopr9N1YHH1WZ9j4khLkvXbnfoEeHo8iIf8Jpc3ZW2qpcBFsKSP6bA4fskGG53suV
6k+uKAjNGDsbqciO7hgyYQzqFNV0PprNSXCs6ODToIwzdXFXkV3wPjMoNeBynC0tfmt+LEX0RZrH
hy6GsgrW5S4kAADeM/VTmt35bswBorlG8N1bA6gZEPmVp8geoOhsdHHaiR9qsBAVMn1G9C2cIP8Q
RkAugj00oAl3h16kNIcw5BEUr/iu966AzZHm6Sa1k5UiDZWTkFoRcuYsUuZodtHMm7mgaU/X1XUl
zGs4Bls6BNuDpI/6cIA2ysSbOUtCFmsnzAlQYCGSNj+Q33DMAJTeu0/KAA6Ba2Y7+ve7KTkr/ZbQ
IqmhCWJlbD7GFTVMOkzeKYB7Gwkw6LS3Rs4wfVcuPbKl0N/GmWaEPSrbRvmlTPweps5MdvpU7QHz
uXsTYeKeU1O6CPP8PQZKJ5zQm132qBLAazZDYqixMLkf+hcV/sHFmZdfZcfAlocfCiRNZxUvxY8A
YXuSMlQqx/dlspesgHxLS94D4tblhwDS0uGWDRlOozA4UshFWOo2vqwId3BkbpNMhaLLGzPzZef6
0L9ngwgz0Edb1CO2/gYVJeQwbpOb8ebNq0UyBQmhAd1lv8Fi67FW6K33TQhbfSa1DAVXcJRCX8cu
siHhEIEEZnUeayDgdCzughlxLl+BvZ/cjvchr54N5604Lyz3vTY+gWxa27tBd/yxbzSjA/UK19h9
IDwzRzUdnn44S2wuE6+y931CqyVdxBt3FiKpNBG3dFcss3G59d7ERba5A+QXPvL1dSgvFEq+13EH
S+/cYKq4hmCVo2xBBnakWfissxDmILizE+jILpFuXFF0kScilMZf6iVQQPvrPjxJuhcsjia8SLbk
FTav9AYmjwQV2id2PccVdqbBxV9IU5E84RxedMcdm91m0L7xXC/sV8h7NG1Fx8wCBS5AQRWmyvTG
9RnhHuJOO2uwfDriHMIaLjPUf+4LevEvyeMhV61JPH2Vb4NDf1WOYCD64D/vQ/wWpGrPfau98D7y
OTa6k1uT9vhAEw4+dagf6gbVNQM13nlx7n0XDEMSz57dvW7jm6EVokyjH/yW3qEYxad6i4z9iJUz
DY7tRo2t3vE+AdW8EN5QF7ldElhfl+gkvfHnwPS/1Y6STIwBgg3wUGtJgFNnV7u9hB1GvkOw4Sik
E+lN29ezdM6NCNMOro/2GKoEaFhYwWfRkdy3nFnKN+gyu/uje8ALuZ8w0TtkY3jNk/I9M5lcco1R
p7Byxd7D1zPJ2twYqvxWrG2I6EG9C2fuJr+kc7jtm8HFf1/h0B/aOWdmOS7tkI1pixaQYdPHhEOA
3vSgfPJPrTvpWcEWyXRLnIizTidogTzW7r5Gcdw3BmdCSkQyPoCNjduRC3t38Hld0rlPRgW88I7k
GAjfj3Z/3QokJvf+NlsWH7c987VGvmOu+6hQPhsJH1we0YE7qloOKaF4RbYNeSSmbObaLNlKaEDo
Ix+5FXwvQrJo1wUanHtuOKSHIRu7dEtYN3oaYSfz1PGeeM7OW/ad2Dxcpgl5G7c5ZB6cApBtBFKB
2V4QDlDpQK4NbUoA070mIpzuD0uicZRiErM+EY+FG3/TZ0zTvr5zgjXoXDA5rY9KqG8zldOJysya
JxO/jVYZKkLVh8sJdYaL+aUcoevRoJiR4ZTPIYBtBJDIGYOUIilIJtSfO1D5MRUyxVC7RTRC5Rlq
JEOJtNiq4rx7o/n8PgcsNPHnOZpY5Cyt8nBbVd8ylZ0+tT3WsYm2NGxIes4OyrG+0vJgtHt28W3t
+dYdhvkncfz9jHrL8josj3Ao33l0a5b2PEEVZ2BWZIr9ffjVfmhnVTObkTxukbpOLwGEtoWwIjho
qJ2QfiNpMGOWNaRfhZIqtXKAgpyvHSJaHjcjMMhWTgLoulBt73SjirV19nBv43lviCuGR3JQlyrc
xo4fnBEhKKsKAcW+odv6ONnjqXZZBEMFC4TSen/lU0da9b7LT/JyCn0hjJOhf6NNYSdi1aNlBm8Z
yxjbFbYMV3FcrgjwDPcrBUDvGtk+XZZ7kny9WSrATG6HvmJKErWgkYi6mm/RiluQ06PsctbOEvko
z7pjZBNAS/RtmT3KaD/yr/0EQRHLycF5rGnmXXLgXBlnZtidOupHc0cinryrN+d/krdkpE2Uu5Gs
Q9Lg0/xdrA1pESEChQegWzmf2gOVIVn9szbKxwnuRzCB/WhlO22SLr15tEzWt+V1nb1FWziVH7dl
xoA8+IMCwjtJyJVk8alj3UzJ8UHqWxLKvGefCYUeIq14lJyBDVfYmC4AsVD93WHdQbAP/cWVZdUS
bQlISdzM+F0b9c/UGJBoI8RZk3NaMtXWtUuM9EVwKGbpOR+V6AOAWERLqgfZDrwyPurufig93KXB
TKY8UUF3ZEwfXFCzj0l6gAvoU/EyvaRLspUO6UpTRxpPs3DAyLk55/sRqi0vI5nejhVJs8pi6plE
a/yRTHtUukm0IfE7JCdXWqReZ9iPn5Sx2CF5bv09njBWxwGjmzhPCxJxK+CRnJM4ulS5Rur2PuEA
8nY4jqggWDL8tmAJgA/Rj9buwLdXS5/Vnc/W0Tt75BOrKQnvDnoDrFw7dZTeENhmZCyB35j5h3SO
luk2RsyD6gRDB+WimTYWwiFD3J5Ja1fTX+lPTvdJe2QdJTDU3T1RcD6cFdCoebyj6IOoiRoVue2x
OgNtzH94EF37EmTc6COc5qxtCby3vNF2CZUOSpkUZVcJagEuwlE8h3G05NHATy4hYss8nFGKIH3z
lVnekmVOgHbDCKLoMtc76jLFMWOxlCa8oan7xc/3V0htbOJ5SehHIcOSSYfRfzdMt9H2umbPsbyK
z+iImD3dJgg7AEEfRktvGxRGj+z41pt0u9aZCF2yXNyEC3IOdZeFiUhftDOo4ZGBKMqu/ETxCqj/
3aQoeLzbxLtr1RwcoxmPYoHc1VZY1McGF429vyGX4Jv8Jmfl7NzwPYF22/Hpk0XwgX4zrN/7D0Q4
XCx3rJNsoYyHrE5jggKGuqp8CufbwIoEG88uPpKCFtCT5FdUFhaL9RJwTP6AfwndMemSwrOqaBS0
ppBP7z/5kR9raHaQjGE9sIKr1T1Vyn1IOa6CZd7t9rKDzWYLXzJcd5zCQz9HP5loDQ50FmOThvxI
n5hhBBB7IprlWVtpRVe2RH4G6al4WMI+55NiVckw8xsE1jyvxl/rGymh38y6X630KJJ494Y3HvJH
eBtSm7jur/RylPi4KpsM1xYqtHHHQmPAeDogWPb3bbPA4giWJ4wF8mu1IR+USTqLiGp6Vn7wV+ob
yWX1LTgwNBXZTVfoOVGd8IjitgrpXBoBaNCdJ4016b0LnSuLmhjdCB7ODy6VO61nPD7MfrKuj70N
2HkJBcdqX6x7Yw2VqnR2x/0uuk9LrmmrjZSJhFhKOOo+C3Vy1FvHff5std8xiTxLfwthrhLkvN+/
00N2UbbqWu8+Xldq0xf9rWNiTKiH8x9x7G1p5ht2T3/qrp1PyQrfaH1EGoQjb6H/+G/MCy7ipbv3
tuwntt0bsAASqwxw32xQRLt05pxA6W1ZZajo4LNwuE0DRjRMuj4O9VDfBHNh4s2duXYiD0+hChrG
hE4NlmmDoYWlXC6oFbGFGXMhYCN+wSdeSdJQOqVsa3ctWOmM3D7F5aHXGcLoXbjQQTsuTqn5oRgY
+2yVHwDIuh7yU9FGuUgT0W4oGEjm4LsG1H8jZmdc6qSRU1hhPhV/yMvs81cL/tQFRSB1h+k7Q3pG
0EUMiPjNXfo7WqOFwTKubnQdTzgB/RQpWCMeKpOrZzQXXnJkCxPMdYSvz5PIeDyT6y7VaJYhgF54
GDNSSJ/8U+USzFSzPVIiJqLpKoPhWlo0VzOaZOTEZvEyPnZYcok8MTDHDGSL+JPBEYU17yOcQlYQ
uTTaIjyYmuVnhIpnboCvP/pfDmVifCIy7lZk84A6Tcf+yA8ICGt5rB7qQ9kz79gschzER9IKS7eN
P0gKkl3E84D/LcN4ZiubxR7JI5YDWiZsfLaT9olEHBYRFeUfVqZ4TL6WaADRHLvte5YX8xKTfWvG
dBh7H6dBZC3AShZvgP1mxBLbcbUemKQEiiELfjsWiDkmi7e3IS1PXx8fYmbOkIMY461tdogqbuIx
g+vkYlYwZqfymloIFx9umEojrXP4qPbNYhn0Gb9IrNkO1xHWvtcNrxEdN0aD+sX4hyRAOdlEaArQ
AmB+aYeub6q/ST+D6VkQx4gUUdU5HVMaGgD7QsJuxnQQK5TUj9fLppqXF3/H2cvyvFP46wXUHHMy
1HN9qk+riY9jge4lB90u2+1+nCWbG3XpcTVp5hPv/Yely8IwqDr+sCp+Qmty395MRukmP+5OXbdr
aZudfhKVf7BLx6n5g54HyWJ6JxCSVoxNBSLmVhk/jJmQOH9n8O4ASpel9iNNUK9acrrD9JnxV9WF
LXho5v7oh0g/oGFrzm+ExiwAUVUWuWDySBIGuncRHRbWTzWn1nMY9IyvO+KCVjVRut4K/Q13iQo2
f+19t/G2EIyfePyj12DCd+Ud5rNVNIvJJrsZiIBSff7S6VSeUiJFKsHKSB6YNdGZieRdMQcpjTw3
/OGbOMIi2oE72WjYG/k+ZIUFhpURGUyB966/rrpF4VXtTWk1bi76wg83UXjhk1HWv1lfX2BeU/Mw
+Nj9bNAWiMYbxs6iGc/Lp0vDAyLM46HR0GPxCNYwBxSLz2hurK/Bi2H7J+2bmgiLQJRkoeutf+hw
vSUDzw/bqN7Ln5SrjNusGdGkPeq9mMCTn/So/nGdh/5d+ea2stvUzf6IBrMdv7U+EaPnWvWusfej
8XY4fpN/ljEAKzo3aDlpeCDhajKZb14xY/7uagbP14eEKytyHwrFwx2XkZC3qsjE/K1n327LmmZ+
dfzvZlWpa0X9syNXVjU6WKGGSPJAkB9aVTPfHdzEtoO2WfY7XGFoYD0TmdD10ABeRCmcLUN/3b+v
Kv49XsxV+wKDbQxkQIvppvp+ny9r+pqWyf2WtFdJBFiBHyV5Ajp+U7xAQD55hr9fqf/Q9Kv5YgXi
41bP1dusV+E4S0Rdyce/7+fvIcTudmRmIfoDUR70HwaVQf7cFafIu1QQZ124VOvt/2cg8O8d8Odl
HsaemkHulKECZXog/Tj6Ticlk4a6GVVWj5xTNaqKF0OOUvcb/1od3BM0F2atuLU/39OtV1b9wr+L
dkV3q7jD1xyj4zwkN2tRgSR7MMBL7wj7En6MY5YveumfP9f/vfzjKEFyH6Q9RSeBg8QY2W51DN3Q
zV40bGNEnt0mjdqCyFqAlvrw/kKnbcJ+IBDQnY9pb+TDqDXpfwCsTyOqTQJhCyaVjAg9psZ2iuou
XpowxIk77fGzRFScqHID8ke6gCq6Vs+unSiNv14TeODhpcOEYl2XvaISFfjIEvLLmBJfFd/dz1PO
ulIkoAaWnzQr0kbf9YltOJoyy+rPyFAZn4OhsQBdai6Xh3o8+ema/php3TeuMdk0xqQez0xiTOj2
H9dPIkxS2Iw+jA7ZW26IrXkApjTZ9ayvDW2LleF9V4g3MjbqW86AkUl3dLerXwfl1xdNEmMXrSe2
vLwPTPRFaOExpcRS1+IblYd48VXMo/FXMaEbGrI/jRIDzu5Xlu+5WfrtjTws9UIqOo4uZsk6W+92
Nd6Lp+mYAE8zhrPDzLfClbV5ZZX+7tpne/12zQdTeE8aLaxvUjsX0mVa4bz4czUmCBrDpa3UF3ZJ
/PuY+fNqD1vr3jbFNRJK0ZZXLKuFZ3aiJsxioO6HN6VP/m2hnuB8/rzcw6kWXIVr7fmQ8zV/EibL
+kqUSsmon9NXx9SSytAU/rq8ZFxRq5cVybu408BRGRWSacJujpVq//sjSU9390ARwAtBwWXa/0/j
4ldVqeVl2bXsWGeNXmLKIGy3Aso6qk+8bOVTW/VXi9QYwql6YdrEp6btt6s/rLB71SqFd9cEu2DQ
Cmk3dCmJfjuN0OglnvDXSf2XHf3tYg9LSxOiRKyDAaeQvB2065uVAMDsN28BpXanMvo4wOn9U5FI
5GRHIEpVYpeklVrygI23evHcn6+8AYwHFedCEh8OX6+J41KIee5zRhsY7aDdnimlwhgxpKSboMhj
g841hucnr8z5UzurKXBOVUZwOCz/fOOSHIG31bCzIXobhnu8Gud4atMeRemlIE88uEzdzRYgNfYR
mAa1H+/Ttjmx31cXZGfHW9LXtDZ9kMx5p5kiHA3fwn1qkL2USVzF4TQ1upn/iTvCcffGcTk9YqNe
TZs9Xbe/3cXDVlJ1NVNdz2nnNfpK1JTJFFIub9L/ykJ0IhdwUzUJT+nPpxVd46vcBuR6ZIoR9ymi
taDhUxq8aSOyXh214tN3o4ODgpwqCXBf/ryap8b3xqsjscMF+QxreD131DTjvICHS8nWk+xeZfdV
ZMabCx/X1Cm1/zcL87eP8LA8op7v3XptIULDVVeDVWVqh3LWzRB2/gadLPGl+BTNO8EaYjeYya5P
/N8f4ekRwGBa53EzGf2I+birrpRdq0DA3wkRumQuZIG60Ytt8CTCwBbr4OA7ED2EwO5V/Ob9RqFb
RVLGBrTmIl3whmVXw3Nj1p+MD9kX6qjGlIT2+iS5wxN5xU6v4xUHUeme5V8W6bfP8MDNkK/9e52l
cm/h2Oi4rbz9dXldMgrCqEKINro8zxBBVlJEGJ01GIhjsBZ+sr4RfLULf470Dxp9dP+goawwudEu
/TUJ+4DOnXFN5weZy4k2SujHmfvozgZ2Xr1YK0/oVn8+wwe//iZ4jZjpftMRAMX7GNcw0E8DhzGj
Q42Gsois2hg5vEqhfr5W6u2/14n8NID57fE97JaqUgvfbfBPUsu2bIVaojOlhmbq220gGOObwZm1
DIzdzfYtMgTzDUMTNRb13x/j+an+28d4MBFOHhSNJ0ITU+J5fttUeWzdY5LFZKYVRssqqnx3ae/1
Rzm9YmHwEdHSHzPp1Czy+0YL6QgVXnlR0rNHA9hf7VC8sjr4hWj+bXX7vhBccSskRl/f8zdKUejS
hvPpWjdJThnD3vhmSjRod+HCi0WhPLNhOjoTMNxB2DBn++fG8qOqX+Nn1PNGmmW0QkbkqpXavtOi
AqWmoYZ/qxj+9xh9Sla5sIb0VqgI1MmDCSFbLdhNPRgp8eDUD6msKAenCG1UYUwpVYwQ4b0sFi1N
/smbTXu/jkqJ2CujCyMHGUvfW3NXFkCtvQoXImfehBaeGEGwWjBbSTbVIAHyUL+IXdRnFguarMro
L+DSv+Q8bt61KgDFMBt/28Jk2CRCM9Fw6kStP8vzZFYIvqXGn2r/PPDrjYZCVG92baO97PRGeU2C
tXV+BHS7Ijk458rVvlaDZam0tlMHb5G+6UQqWpVu6ailAho6izxCbkrpjRnxNVUyu26KbELgT6Qr
MoIxClniya9od1L721Yc/PSc3a3JdyyzWel40zpQJsHApQ9NmkU5gWRxXd7j0ghl+ooAtQfNzB8w
Bhpv+1k58px68nLrPjnomJMGgisQ6oGdebTxfp0rvlI3jO4sIktiEhU5QVgUy3RZrOOZa93f/r1J
9b8H4v+44KOfK6kiIkKigwzgJPnRNuK5PIZb6uM03R8gwInVKJu582zprauZsJSnMpNb+uq2D9FP
7PDkV74rf4orarDECYhuVjM68zkg3a2/rRfS8JLvBIWSeryKVggqz7N0nyx6dj1zduJGtVN8zIUw
GCoy/6/a1HF6G2pQKbjxcKXR5HRIbfqmSJ1jtPN4GGDN/f1gps+qaXgu6UvYNaHZKkZqa1vP7i16
L3zxZw4V3GpyXZoAyemvPFfdD6S8T57LC7YdVFS7m3lzwAF5ZR+eXkgXyDx1ma6/PKq2vfm10MIm
Do0zIgXajB5VKbYuQcG8j1AYzAcwHrrfT6fjBXKGXTw9jD7ehh8fgtUyqGJQMJdNMvydyCzwra8X
7of091KR+1BtNLnfyYJI2kNQUla3MHDzup2n7TL0aKTKSiP1xUtCyf1Kg2Mb2CXVBW0QjurBt1Bv
dHfldZwfLKpbibT/6Be/cmGokNYXmRqnLuUl0qivn+paexFI/AoUHnyIPz7tg78W9JNrm7sCnxYK
WEAdWFr1FLom6BwRBgjdMcZaKtuyCegkPKUItXvvESW6ZKCuB3r8whI+C+j++DQPbrlS5Pogiatf
uSrLM+MVetmd5Oa7uxq8eE/P4jmQwFCQNNRCVE2R/jxoEr8OrpXoNnZ6Loe9FdPDk+xbQt9UW9Gn
i3qTNgpJ7Tfjf5uSZ17PH9ft1s9vZ2t21a53qcFDZvrQSmbivAsKbjPSmqAMJOoKr3zVJ8dLn6xm
v09yuCMgPdxo2vOhTdyzeh5WH7G+STnqAkblUlMYtAba0i/u78kG7SsS1nmgdOjWX2CF3+4viXVN
ckMJt7HcDlzsVscddhBFDk/eoCOluhWjUdBgHKo9irxFP4lGjIRkTZK+Wk+dB/m4un//LA/OhJvc
86Lph+2iTekgEE8FUw9KRaWKhtwezQRGzqwQ9Jlo3TDGFc6DQjALjst/P5InfjqMJglykQjqCqbt
wxsPQjfPnKswh9hw7814Cl6wUwrbeXW/z9Ixf1zpYf8knixETgxtrkN+2ojV0ZsWjxCK2t6M8Xgp
Dj/kIeW/nTV/Rcx45saSZCYJ1BGaePUP3rRSOD0/qQm7tLE+CuuJeukte3R60f1pUkZDrjeyaQiG
KOWi+v7vB/w/glOPL1pjD4syqmCcDg/h2O0m+0qVh2yqVSaOG9cWP92t9NMwjILI9T5Yt5Kp0Je+
ad5BDTkjZ+18ZZUpEZYHHfnz5FB3swKJru14ouyl6YAPH09uM3oMlr1lLBsZ6WCZRMS63uYcIraE
7uylKkxh3sl1TxDlZNQZwdF5R0qnx0tdu1Z4JqphxBTSGw0JTAXYwpSGFTQseDA1HWFduRavaabQ
Ao1OPSM5ZOFbeglgjn1LaJUwWII9KtCTgTAG5gWC6IzKpkc7tEtZV//q7ftLbXmzCyp8/qpEI2Pu
WzXatvK+gwVoW0TF+YD0TugLB3mEVwmObgf968E/7LCw1vPo2mQiEagDEs3y9t463hNHWj6wempe
lKtphdnGHMQMEL4y4k8uz3qTJLBuZP6psv25tUqAQb3MA94NueG+YKBjRB8Lus3jdMiFiVY6blYy
QjZsPZj+e9FJnd18uHWujd/OWY8kzy/I3m+GLkjzCK2kRN7nVqeWRLZrO/6mQL/oUp2br1c8xyd2
lSoKaKQumwQy/+FW/VRKtfDWmXHSDOWMYiKWM2pevdAnxqor1ugdMR6NyMfM4vUqJXe1koI9VAHm
RZewDWYNes1DcZMttPPMDDb+qjix0v79OJ++Sdwlzg1Kw3/lFXM36sXAW9mrU8X0jb0+dPd0N714
aa+u8mAgo1YbyEpA4MCR361RkxQkHQ6vah/PiqNkZQcqLmpfRkrl4WUVcRPG91iT7AYyN13SX0JL
zvMOcYeuj8JQRv9+ePITp7Oj1XG8SJ0r8wto99tarMWeEPh1v5mTlzL7Dsk2/2pqgsv4lWNcGS0d
NEwYD951UIFiSANJ4DW011WzfoOnFwS3Q6b16d+7aYt+rNnoyjGUpYTAtreDQT5rM3lGmXl+jOt8
ci+okPbu+fAahF9a6dAnhv64rA0zPT2WaNz/+96eHWpUZXU8GLLdHf7vzz0eiVfH70UdTrcybWul
TvZTPTApwA3MsWmY9C40p9ym9+MlQvXppelUUAQJgmr3Ef68dBlzngp9uKHz88hulvsVe3y6Tqms
v4nm0Mw5S3/KCW0WL1O5TzIwyCPjQdE0ILPnH3wGRe9FWiCgT3HXVjq68rrLZIE7yWlki1rTr6Jh
SwxTe/0XFvXZ9leg+6usXeLqX9HNbwvpFohZEVRko7AyqP4U/qwjzEOTeMW2f8JYhHDGaoWjP0Ai
+DFO8r1Kccr22uxTdB2ZoHWHkjICG1gU9H0jLdMxm2YBgyt0BjumK0JMYC7iNhgVVvqBcG4wSlX4
IqG7ILNTzK+nfy+7Z1sYYwBeE60flRDhYdm5iqOL7ZUeEmocy3qa7otNNAq/fETHixe27/+4FjaX
EBr7rj687V5UF4HglvQpkilnRoEaTtfm6o8c89939Ssz8nBo6QghI+qiwjSTH6nAVa9pg2tSi/NO
TiBn7FFXp4IHh8EXpm5tdzXFe64c1P43Ek6zKkDQrHc/SIxXMkggoL0QRCVd2hHWU75PE2DnXTbJ
k8qTfP0OjtTHvduyzMLRvcJTAbMaMtlOW2ChqDRIv5dwwgDx4vR7SMWOf4UAxTiP6sP1ll38FiUf
Uh36QJrqPW/oOv6QIEEIdIyR8AJy2P/7QCWnw+NG20DqFvyDjY4SSZEbqUSTZaev7guESAoDOPks
mWkf/rxdwHkafPY32kZdQbw5usx30Fe1Yvo9i7fivLQD7pL+xVVmRysgLAsPHNY+XMRbZc5ziTbX
T5z9OWY12uZ9cCfZiKYr3JEVwlpTxqCbRTfIRwOsrQ8WPlNvqT1YX18kZp7kI7hNDR0jhDlJzjxi
2Ac3uXBUEfNJdxBSydv76Xsd4qTExnI2m/x89RbkJ15YkacJOlkA4ohAE/0Yj81BmsjDbWSxmUvB
rqOO6wFwLUgMt2qc9+1O2B3pnPDuQGn76BfMOHz8e50/cc4oSqtcXlYU0lG/dtxvdkzKpEKIKuoz
MsUZ5x2sHAHRfmSs8Ur9KT0Iy6VpTf590SfbGFUUlOMpO3EW/yVpVIX9fqnXYIZJ5KbKT6hsMGEw
hNHTMWPgX011fMkC/ttgc01Y76jxcptknf48opImF6Ky73HyVx9exkwubTyizQP15Bcb5tWVHnyn
Oq/1Ks5UqPLyMUy2CKBzIYRAXmoe/2pY+9NIKXB3KQGQrcC7HjxcKcmCQZsW12qu1eEQjIggr2py
ird6LKFexES+upLasS7Qqqp/DFhBFI1utTcW0g+/ZBK9+hmQNPMrWn/I71/Lcwqajw+b0DYJ9b+X
HyKYRBI7kJ7LoD0UgWO2TFf/ezn87WtyF3T+4a+rqAD0O5/t9yV49XJH7ZXiPFeGSTq+K/Es7TOw
iH0LyxG6mXmovvADpWfv6PdrPhwk1bUMhV6luHaziZDJ7Ip8rp3PiWB3zozzPN7X0ysTc+LWX9zA
Sq3yY7Uop5E3HQSEi6+SXU8KSUqnP9XtCqkvyNrDm/TkxBPy26DTEbst6juQx3IIgo/4dgCuoXfw
GHNJviQQUcgkbV8J9VAy4hk/rCQR40eNli0pi49dYUXhJvot4BAHNt/1Ktjn3ipYU0dbns9XYw6d
RlMtUu4+YNV0JNWGmlrTqf++MJfRMDeZKWZOG0m/2zYjG1kQmKgLTokJfV9g2d9FI+pZrbGvL5x7
O5rbjf7XHbLE9+fANMZpZJyYVL1RmgiO3bzP0NuCClv+h7MzW05cWcL1EykCNOtWs8RsjKcbot22
NYBASEIMT3++hL3O2e3dsRxxgobGIKRSVWZWVlbm//86k4lfW95qQ4Sxji7uF1XaX5Rw7zwoYi7E
Fc6r5egomOtmEFP0A8VILPwHR6B5/l1G/xL/BWj6vzroW7Q6P5X2fr/WgGH3LoHUVW5DiELIQySN
5hCyKUbq2E/O7d+kQgi3VFUVk8VOzp+a0V06w1pbR8oElWtkUr7Vbp5VmqCsVxcLkt7qXQd7YVN8
qPogcMqXHgfCyh67BgQN5RyvgZ0qS6LUBrtUA+XHPrm5dt+kBkJtXWX5NkR2HVn5/5fm0idYOl0F
vg/w9/V54BOrbw14XiiAzNTIqODnnAxJ0r4GrRH2zmxYrtRNst6M2v59eAia/DWnEiA7vsEIfsQ4
DXcLA9CeE/Axhru106LI3MdSX+1PJwp8yCwvC+p7QLMsXh0SXHcHe1VfsFwl9XEkMao2FRykG2qf
BIoOJZikwO0AplkF2/PFPR+fdj1Jh6fPnqXB7rQ6l4CTKPnX0Una7S9W3GDXXtysXZ3r9AjW33mk
bCYG2NxQ3wBFMARlTQm3behU/p7NVsVrAPyC4vXq2iC1GafXfPdQgynThyAL1McdoDqRs3vIAMu2
FXcD3E2V9tSJW4tr9wrIGkFUFZzuDmLGeuycQ8eeVQDVVHuCroTbmhadAt/rdNbBJrFAu8jizYXU
3ut0e/nUSY4voCypMyfuc90/XK/BoE7WP/EP/G2yFu5QGNwHkC4SWflzkDPjvFO1vL2ONttngx4t
2VLWnSeHrK6Keq1DtWJu+zE8/pclJYs6fSDEkg4JJN9Xs0W2y/CLcqHL8F/YXn9rvSpNEtayZIcG
AVsAbro8ud7ip3SRv7lEGi6RceN90KEj+fOGa+u4OV3UvfFouKOXgTeZKWTpSUamK74gJZbxTw7R
X29WYwHlkI3Ddv7g2yWPCksdtTtcH18gqx6Gk3cw9ajfJgM3crjhdvyaSrXKV8w+3Me/W7a/rC8l
SQ0nUEw/CYrfUhNNfW+u6yu3OxpdpFqLadedhEOXNXzyYEyj+dkjS+44hkFz6X2NFv9++b9MxH9c
/dudG+dLayrXCxWsl3iL1u4OaW8+nlWgkX640l/ybLlRC8KAIfF3m2DAn+M6aCQZSl3LjuhkMoOc
jFyrMCnoXxtClY67owbl4+nf7+8v21hyVYstTtPRWCd/U5+hVV+Pw+v+ihxfQ8ZWcUF58NZS0xpQ
+uv9MJyaeC7fbfJ/X+/bnHGFcoPdPETJZxa3o4n99aavHq+xG7kAM5382vVWq5hCoCU0LsCCT38N
3B9pUf+SqvHnXX/ra0IF5QZOtdNoY1qBBgKT3f421nhUB21hHalh322Po9y2AzJoohY3D+L4TwBB
W7uYnQxwCS4aRBlUgpkX3T3ZJOID3l+X5aPhzAbgyR12QHy1oNoCI93lB/9YPanKLlaPNkkwcNWo
F3D8bHUI/MrQ7dpybChzZ7tsWGC0ihJeNwAmOuTAW06s9D0AdPti1VSdrxWX2anappzIyx37WTcp
Xztfi7AyN5G51xbrDeh0h37cVKrX6NYPUWV1IOLwP8MHoDoLFFxiXMI/hfRQmM3gWp7L8WENq019
Cp0uZxvltFwX4HKfsnDYZZ8Dox/twuHl9KscKmOiYkCgAfy8uyS7QxMbxybWB1RSr8tJr/za28+X
kzI67S5heaYiHv+1niB9bOrtW3fjfOjg05Pav/ncaoPIbB+VbaySULq/hNng6BbgwnRKyh6cDZW1
BsCvcvbJrwbWyQYzkKT63c5bNwNf5+C2Ww2da7qtyzDT7cW+zNNuOyN6QCzoxb4+OLuNax3P3gGk
zs4aD/fm/NpvEoNtfD3bT2prDWiYKTBL1WmyzsebZkJZqFMlHeyqR9WGIhYQ2v3geZet55mBa3lu
4x4Ahw1QxYd25lwBMlrUHTT36dl+1BXldVO/sYPZZNnsDBzp0HF+bUn/OJ7bqNhQBtkU1B2Dr0aU
x7rqvpIBA2EB372HzaL/UkEgNZ1gkLNppO8StQDGrSzTrAIdtQ+bgmJ19mOVPgt1ih313vS2Kvjb
oAjUbKTlbKaQA2Ds64cup4qBROcC5KLDp0Fx8n6mFlf3dHrR++VaWTV2BXa1nY/kF8ruHFRcA7P8
XJGzY1Nv3NSzfPCiZ+x2gXNXDcLs93BIXlnxSzGGoRvCyetVBXgQh2W75qKLPTD23WMlGH6srerL
dZQDt4nvDRcPBfTapNn/3hcPbQaLz3p6Inn4ek35KzgAvFH3QERVexQGX9pwvO56CfqdQkRL38aZ
UrrywTp7o+xvW7BEAfiZ4c337ROw/NdXtT2Pt5dac/uGrLKsm1hUl66dtf/vxvUvqYmYGWdo8M92
iFF9MzPVuhv2pV1eIfCzlueXHYDaNjWnq+qhn2+CagLKm56sw+PLbhhRXHr9KtYUpXiK7R2BdnhK
AelUxuz5HWLzzXn8oXFy8e+qDK0fyT5kubCq+9a4S7Hb7bIWD2YkUfHBpAqoOKO45sH0I3cckOm6
pIZzKfTf/vJj8f8185CZCIsf0VmdjvrTlBR2o+FGb6+j0o7Q4DO55WzEucxRQH097Zuv5vAMpUox
NKYn5RpT+aGAXv3vnaAOZOX6370AN7bGtgD5IxqjxHLmz1Yoh4taFIfN6XG4VKNBZL9d0gGPbDpI
D196dPhSAaAYpNtETXfJLjGhirAjnff7X4IsbqYwFPCsee/8NqNubPIttRObqZ6SWAfu/Da5pP3v
Lrw/TikbY9E2KTlZDXi0PBogh6Gcur2zowZsgUiNurAJbdDT7z8rOYkeCdp0FewjeiOxwYh1ggP1
EpEVXG/hsCFgKAILzGLhd5WUv7ToBKSKfCaPItE4qg7asA2BxuPnxBBtjOOHBT6yYDoEWqS8sWZ8
OfKzEz9oAuAowHXU0FZPDjACK8CC/+d/osRNvH1mGx6LFYLHGKqhEulgkAPQPlZB4wXgPS7TDXAj
g3hHJfk2OjK3H5EroMniOlJjMlB9gARild9e+N3FN/l9FW7CAQDEeaqdvDbOIzO4PPyU66CRuf+X
0RdqRxLdCDDiBP05+rq2Ls/XvBvOwUdflQkSkO7GagrkyOz+rmSgBil4oUk2Bah43PPI54LlLw8y
Jvkr/3Bm58fTpA6PkRa30WGSpR1QTcC9+rAe9XPw6M6AUYFoGcrzMNlM+hi0pkmxAG0o3c6uo/Uc
qJ9JtjgDvmMnfYwd5H8QZzj2PCKlATylITkYI+u95hQwtMAGBluHqwZ6YIXqf556UAWHiUJx/pdJ
m5vx9nGPdUxawLeO0bZLiOYPbM8Euqjwdx+nlZ12SZN0yfajQATl2SUFcEDyzgq7pHyVv9VAjugS
g09Ahh0XsZ2qT/LX/TM5Xo4FionPwLDhVc5SvhacU86VAcN9P/r+N5jRXFl+bQHhJJ/JOQSGqEMZ
5Nfwr4XyFKxdeQqQt3xDC57ke7keZ729lyve2yDHmmn20ICGejulGty+ubdJfm+n8irH9WOQvlM7
raZcdXz/RP6WlkFQnMV792v9UPf1rKmYHiA52Whnb7cGun47toDrR4fHF2ofplo4BJ46BFxjxLwd
k7IS1CEDFh8jIrqqXAEnKalWBaBYMhI1N20jZGs2iR6yB/6jwdlDN95M5bledONqKthNdmqAVNXP
NV9noLN4B17o1e3G2UM+l+OqKY4mseL1ouD48lEB+j57qPnemSkz6L54d/8re5Dj5WryuXwjfwFQ
PSaURhbXgheRaTlDzWcXAliYwRpRr8ecgi8cHoP05cyNi07IU2yj6EjHZypW65J2oR6Zb/K+C/fB
3Xrtgz0A6znK78wHsUpuq5GawHhkMzMox3lg9t4ViJdlngI0uJ3sSPMAkRDjEFVhmZZvu3OsLcG+
9ajsBwwRXAlJQho5H4wE6Bi46pGVAMkdbJ67sKYDGyg5ZCjhG0/yuaCyz0VyyWhK9RVRCKCy68lx
JJKwSw6xQ/tBVkF3N+kxqpDUBil2nrVYg8xeZigwpLLFfsKWwGQYwz+YtpEINFzzIGZVPGRMj9GO
C4gJyBZrEIF13wrutvcUmglAvO+i+NVEmZJfOwMsD9U+TK6ceZ0A0IL5FRsrDzCTgJs6k3MszVGo
MwpE/kU34Bq5jSn8G/7J2wdtTCJqDELkaB8AnzQrEzO4d4dYTePRhOGg9tVoN5ZRGyDphHsSQAXj
PiZowv2K8cjiirGvx5DVMZ5yXDHdjYnN3X8mg70PTovLgwxs/p/hlwPLpB8j82lJunM+k/vJkPGc
zbR8iUs3o+voP/6kdgUs66nclXm7fIcJlIbIq53sJwU9B95zDS9PYCwhWGA8TQSIK8L7gCiewwt3
lEdAS0xyWD5MpIpZMiEQMdKDe7O4CywHODSI6/VFjUR8N+i3aHcW3wV4gD6a6f24Ir5buNMvsShi
icR2DVYo72hIeDhbiMrKoPPkk+tIg/r18gk0Hip+RAjk/35OQITrImNeLfYU7e15inzdrdv5sQD4
CCnRgx3WW5QZ4fKV512oxZtUXoHFizRfhqOILbDjsQ4otZ5uwBGbyay0Q7BFCkRKswXQtXTZwLNU
hOCS1kxEmIKbLouW4iygtWLaxJzJ7cvVDxM5v1xd5ozzo5hrPA9i5iLq0q4Ol6Yg/z2jPcUCUjL/
RKKE6RepFTfU9/EDOaRCCpn5eIg1kaZiPsROyLQJgx/OS4lOtiMLjhqHnEF0NpsdR/dHG5vIrYrn
dL/0MJaO0IN83ocwETLsp4UMfxvDRYIDCvBnupts0VhOGd/9AbE1Uihl8LsDc2c12U80ZiroiNJ8
7WaI859G6LSQVv1zapEvtqQOSFCeZE+wD+Fqct/9WCYlma5qTtyi1a2MC0DtKUCZKK/MyfmMJ+It
qi5SwHgw44vSWoEyLdIiXSfFbf4n/SkCxBptk2+lOyGTj5yF2D8lase6375ab/toO18vxPbTr7c5
Uew9+Jd4B+IXiIIUURNbnrhfBZgQJq3ogeiTVzlrG+7H+7EsT4GtLqI+Xs/FSsmYDlYyqvfJlbEF
uA/pR1iYJWX8ZJYRD8BOZT4VLYD68WYLZDBRccbB8JtQRmTzbDI2YldkdA7kW3WMl9h/0TOxH0TV
EwP8coNxOsaHWDQUm0O3OxCJUIB2JGV1D+PAdgKk8+Q0Mpg2RKzlhkWs4F3CSRI7K51cgR97u0sx
hXI711H/f/tSTPLdtshUy9iv5CQWfoToY78Ub+yut+UMBGWAmYHVB2txXk1wwVDwIsVaoUbiaokA
9eAS7r3W9oUXoPb3wXoh828dnh6a18Mv5k7u0WZu22NtxCdEZmTInJlMdmbAreWwbUkf7bG6JXxz
+W1WVKMGWySmzBpnI+NmN8Sn6sH2osOl2SJtogKipTKbyFwiWimW4TwqoiLaT8qZ/M2n6Kt8R4tj
hCI44dHvYbksp8DNpcCWz3VfJ3ETBMRMcc8P+uP2XfdFCO/CK3eOFxJqJ38I4BzIxvSs+J1OsKEb
xFpL9+9vMt5GovF2UjOVwcPGhl/LYmIQWrfJCiz/UMHPrYNhBKL0WFlYqZUi2ckwMMOd0AD5bdJF
KoyTx2Xz1kWA+5ZpE3XRLtACI6XCBe/l4G+SYUScjEvIjClqgiqtwCN6sFhtiBqJAsmsWESDV3kn
D+s2UzY426KOBwyA2FJpvsyr//yP4R4Vhi9DnNOFYubEu60B7d7L9AvUc3qbvSkwvY038LBTuQd5
lSZqUTk9JEoEl3NwnGvclR5qwWV5DYaprJXa8OCTrjw3AvNRGiXP9QeArhDMiLlYSssGKxnjHkBc
GT2ZMBqSM8VxAq4wUWbioMjYyz3ITKDDwSpur2iuxUPzT4QNxNyJryGTwAGTVy7FCOQ4KdfbvYv4
i8N+90bux4msENyJsFeiEWJXxInhHYIwZHYuxZ7NpKn3CbnDxoi1As8PE3hYiX0VPezi9UeHBooD
Y5NRbQVoI8JZs048jI3Ua8fDNJuLAFBkFjbvLGXwAYYjYYwtMITgsBNvvbk6WQT2FuJrIpgm8oVL
RDexxgFjhw/YMfKLZJNoaR5Lp4NRHsCWxKOZFMvtZ7YcvOFax3sf3hOBymTnWZnvJgOA1cpU/hqQ
kCO5OJCcFjOWn0hiF9WTbUzx5Vp/sgaxc/V0lq11cPAtxlbEcsApQYNm1iEgiw0TfT5yEhWg7l0A
/NVCC4Yi1ZyvBOua+YlZ6cQR9YTcjdluosyzJZ9SGQQwGz40LRRZN8G6hEhwxklwfEGxB4CTe2EF
LP8Dy8lTPj3N+kUeq6yI7wq0D7f8Yh+SCLFTX42i90H8y+EdOwDPKL2+SWTpDdlzBJwqn8iCX+5J
3m2SIlHeRKXkPTNPekK5wEv8/U9Q4O6eivYeQ/m9HCnKJ47oYObAQ3pXSRAw+U5ZyV8NlgCyG/8U
Griqd2UVp1X31aXuO6sDs5FYhP/3JChBHxu3Y2vw2sXBBQONI+5P9IZv/+9nO6wXtosMMtFvUan7
Q4RFJkD7Ebzkh7tFkBPcv9X97XMWyREiPWIxZNK9W437EXKsiLacY3N7LRDCy6sc1xHI2DDF2onE
RpzAYMX3YSfA897NIgwf/mZiBYTZsUA35fiP5yqzhzx3733MbMXKf7LmAxOXVnRkzbMH2xcFkrcV
X4L1i/ONIvEQpeNHRC5vb+Sj+6zej4DV7ugl3EUJIfzja7Zv/VICADJlsC4E7P4YiU6L2YDq0q3A
LRatBlP79v/dlsuraLxYeo4LLp/yyx3GQs4r60sxSv1cfBnxc8QOsIyhW6RjpNOkVRv42UR/RYON
AKz+d+ZgYHFo661bTN+k+27TTERWK7EMSBG0EWFnmLjECmFsOZHYaLzPkQw6fNF8Y4RVBBZwkjEv
aTcXF4f+ZsMOoIGIgSVgTtc21CzroQ2Xx2kuYyA+gjhH95G+vaP71qy1OoJjIp51UAFxWy0FRF/W
itmsQdVhxktEgPCn5CAj2o/J60tgZhF8XFTVeGKzT/7IYz0UPM2n42uNORNfS4ucN6EZAa2Y2fOu
cWhjeoE5xB7LhCxRMzlby5zRAvFKEjdbGHetBFb1bgwwXDZqvw0oib6MgPKPxVrlKeDzFWwR8d1J
lv/LCVGy3yQmzLR0C0WanFJOfL/AkUvlscG02yagRqIaSrCZD4BOYUK9hNxNCND8uOWge3v00MKo
8mRPovKAPZwa6Lbot4ytuA6iu9gD5rMrsMmoohU8yyx/mou2S6fiZISiLHeXQmbW+9xx93Olj8Q2
5dPjWK61p0+3WE3u/OXqUQku5kWESIzSvTulI+U9zswQ25ZPobSYHsYHJhS22Q4MD0ilzMTpCd52
sXp7vqmwe3f7Jy22gpte6gjh3UUmxIZY/r9XtFMciPurtJ3RFP1GGxFrpqAHnW05mXVk3pGLCwqn
Gn8BcjhaT0mYlYlAnBmyaxfgR4fUxAwJt7bY4nu/1UGTueoRA3O3beLAiMExH6Xvji94+7eWSjuq
SRdj45h8sFji1nYClh6dH8Q4s+tEF0IvSX3rzeNvmHtF5P/xL8S0iRIYeBumf5O6CHIirnX3P6RF
95CC3JBEc0VS7zZa1gsyPuVUhMaElE6mmzyWB6CRoGm9ZYn6OIDk4j/dJ31lJ//pLXl7775/7BeD
f3K70Z47kq9unhYAXQdWqOLMyKtYqCJ4FKdcfFv5X5ZP4oeXM3E7C9ibCCCYibKSO6iDkuyqE8b9
Jn/SnffBW8/hWpkZEcDe4t4Q7vQ+xZ6LC4E/z3YgfQSN/fTuCN8lUkz2fYRkJtJxN/P0MqKiiN6S
IE19s1pdLO+MFBpNzRO7LN7mfX6RG5PriwHYJCWCfWDxdjeNqMPLkQ4+hioE0A2qc4+6Sydr6Xom
LvEhkdcjTpKV6mFL5+95fxxLLF5d3ift84ODcFxe18lu5oBXi3Vfc1J5MDtCBIF1hfYIrE/5pTgs
eQqqK7DQGh7QzUHBSeke7kbMxEUVl1XkNAf8Wd8LzvTW8bSzf+ijlnRhE0ugRFZ693HFBZeIv0iK
6KDIhhI1b3IShB4HRcOHwmahzXJSk9u4mR3UxEinYkBklKSfpFOFwECmfFiiaAcbW9MGrtKMI1iU
iN8gXgRbnzcLfLcrd50xgruHccHk3a0rNgBbC1/EdD2j8mY7zQAm5414PeKba3hm4v6J6ydmtAE8
VWGFLTcuLRXZrlo/f2jaEOwInHkarLAIvy9VZLEiagDy6rHyxFAOMVXis4E6nUpXlNM9WS4yRRzZ
1yjTDkxawaS+m3LZ48DPZD0rTuA/r7vJZkY5qnwsS122M0Z359R8F8dPXFQ5OJuJbZGYlgQyJcJB
LC8+jpzX7ao7uGJpDqScH+b6mCHrWDjhy/KrNpZYyOa5ZY0tU4VJhNVg5Spx1to3WFSI7yrfyP8S
LzvE1qORkM9w+5USKnPNM2GoMWMsG4lZPdipYOCocUadBoC5Jw/oDBgCrcfq3X7YrR/081gpfpeG
X7IkNt8GW6BpTedxt/3dH8jYHdk46b1fHJILyyiYYwbg7MVV83yaWbjD199sXoMw4TmmgNX70sN7
2EgEnt6VGUIcZFh+X2ruUFx4JdE7N3QSRYHS5vhOlPY4ELS8zyy8d9UxBtfWkf4iMz3ZfpIcN8Px
FiJAl/7kLXtMB/eJuT+iqX0/aW5wuDLLkmMQAU7NavQuNOq7+t6wPCCfgkKVCXFoLj/0hkfJpXOe
wPFfP3dREcJpW0EvBdzjG/Q0e3aq2tmyZD0gLvwmvK6gx2GRckEGyY7/knEvU0oNPsqHNVxAF5/N
d1EjWQds5We++b4ALXkGiCuSIyj3UBjvVkeEA/zcd7j78Fy4rwgMXQMoYwmh5DDmkM2AlFTvxBso
DoVNcQ+9uPZK4U0swRfAlv39+82NEBfCSqCtfXf8u9RYSIE1Vx7lL2gYBQLXL6NyQoVp+XaTQQsu
OiToE9Yg3skDlp7JPaTHOMQW2Ytc0+ELwj3sjHDZ9vbLFqI6h3YeRzzj4zuEMxNLUA4ZlL0rn4rc
bj8XIuxb4LLbZ5igb4crifIqlyEwPzvGMPlwg0y7Iy77KieTC2yjA5DZQml8u6kgP7iT4avzgYh/
atIIHrVvkhRscLMH/oI/qA+O+k0JDrd+oRZldpLg1DvxSZ8iX+lLiVcpIQJ1P4dFGF15FdWCIpJl
oPKxjbg+HcaV32lZTHMQw9h6pX3A/PKNGYCYzXXkGIaFNsgQyQLShvzDxf+k61gwKonxqiC2JYOJ
JNpjwMkHI0TuEgMjniEHjP1oAxykL8aE7ZBke3C9uyAoiQlHJZ0IqnVsKLcepSvjHPG/f8ypP635
7WjIu+hjehOMrmfFR5Po785dnUYFHjEFk59vtxXrTEnqTxa+9/WzkgjV08Iiukd46xaMUoMZbOJk
XZteNR3OtHm56BfFTmiY+k9ZDGtP1ydWtjMxbbKqlXXtbfPmZhmlYfdesRIZk5IwoXVzqpCAkvW5
QohYbJ90nKy673Iqr3TelJW4CAFEiTKcA4jwwnXg+Na8TKvbSprVtC9W+MIpTu6Zpbe7dHwAp2V1
bgfmNI/sAJ5YIpk1uyYH4ncmrC/No4RYZOdDmckumQQgJbLN/iHP205a0sInRlz7vuHrsKkm7yFJ
VmbN+MiCmz3LC9m03nEHNKo7WMhel1hjMxAVlvHLZgWPfyYIKK/wWdtErP9pdJOhmyIcR5h1ZX5B
9uWmZRfspge8E2hQuDM4WQXfCF8oc8gg0UAQzQMNsdN+yA0hreh/N8Z1zbKpWyQZHxinbxvj1KE2
l825us4hqjbr382FxOnQsmLnCD3v4A36dUC9wZqFfm+iothrD0Zq/eru2edUIkplB61UA2bv+sU/
z6GDV2Azoob2xlmpLvojmKanFLIPkAUTBlQtgcx2z6+QzmZkzpUeOiv0zI63eynboFunZEEpBM1a
90qIm5rf7dqvPovLRHsj8dks/Ct01K7l6Sf85SOcKL66ykPLw1mCkwTyxjpuSLf2B8n22Wrdz2qy
W2Yp0DsoHJzeASyAxx6kx+DCLNG5kLLCvlWdFvCbDsnFGR+ubs72ByQArroLgF+7wrP52JD+PL1S
BQVla3ImcSNoSNAi+YMy3W5cQnnpgzkAYamF2EGv47MMJkULgufXLN36FiTFRxL1DwDtvOK0vp13
7k7xLkP/CPo9VETNwAVztjbcARycoIp7R1L5IVaH33YXth9SO+4OD+7rxXZRWVOBCc6tWedRngCA
DvlnmQ/iPZV8QDUCW7+eHC7P9mEC3QnUNPW028TNU00PFYF2lYl4bcdXKG4er7+K3qM6Lltsr67e
+P2U/difUm9+ELFvNSX9tt1oJ828zPN1qtqt1w2hgLWfKuoIDHsbbrMnpfLM/dUtyGPLndNcbVMD
IpTC0aMCyHHty7IOfpkZwaD9oURKvZUGfEsL0oFacXSL0gaq9L+VY20ze9t1VYH8D/2BQbJ+fHlQ
ZuRSDK6+YyXdS2MhZYk29Bs7OZRJC/BuYkEi/ouNfEPzil/XJrj+tmGDhuWg8c59UFzH9nv/1sGh
C5Qo0dsvYYCHXlNbGmgVIJxGREr9sQiVMVl7h62vPXYn9wiJNywPERmO+Qp0sDw52MIuby+ge0Ue
KaXqoGSFY88/wg509Xoi7gzpLhhuw73p5o9XMHAaFyp6WDHm2cOJjAIIdoYfbVD82u8iaF/hHIcD
JGeXR8uic2LkAdmdNlRUWuCIzwZJb95EFAkIjYh7fh+OqIHg43Y68JqXU4BLzXZJCQ4k0IPaINCX
FxZgsMqyCgBKn+3bAsqGoTPSL7KVVqWPuyGcJEKRvB16GzgaiG7OIMWENlLde5bitWeoT73LBGYU
QhTPWy3YCAm6SoYQ+wW228574MKgwQXCbvC8HkHVA6NLeibPgBzihzVsf5DiINodLioZzckV9p2x
nsAV9YQyQKz+ZUXXxlU2lG8aZWpb0TkYGu5+6EM8oncpK/vu6XwJdjHcr4/Aew8f4O1a78bag/Vm
uwDOQCW+JtB78JzF7kZkC3J04WcSLlECODOJIF5qQc0ovH2UVdNrswSc5r25eNpbd/H7xoMxbNm1
4zWRfohc4C2cQTHICkT7VZVyZ2+9rAAuUH3Ax5EDALYbwEvSHiXNdTN/htoIjpquDYebGDwJ1kMr
bnJU4mEDQQVGkAt/NkiH1pitZ1w/BOgTd4lZsdkD/9CdgcP2jknPjqDt2iWMEQcGF4paUi0/flB2
9W8TihRUUkpHISAq9WemVXXtL+vMUc8rqreA+a3g1T77jb8bT3InslyQq6npIsHD23DACb4Ur3oS
MNw33Xss/XAGhsXWfcu996TyQmZh8Icg9SFT7uL1hQtU2CzBUgRUF44EQBdWYtOFqtsclZWH40Ju
O5QXs42rngNz4kNNRgaUm8N25JJdvQ1eWrhm4DPXIJZbX7whJR3A7kC75j5m7ib6tOj50ktAB91s
XX82dJMEl2oejfWX6a/AJX6tPeiFr7TuYDYfQ/sStLn/CnByDq+xE0GINFzobqClwSqFezSESSOg
An0QP8MBTK0Z61LT14WPbPF8xB8mQXbDJqDfkCcHYReoK9NDD8F6lD2a7iv8VHsnev0lhB87PJsl
5A/+ckn5xeJJnSw8Dkcyareaw1cy9ZajETfr4DrB9e3m41G88oKWsoJxuoqFJSf+iP99vP8HyIK0
SgPkKEpaKcuhdONbmr91XqsUk9vnedETvn6xznl4hH32kXpxS6ioLc8mwlJ5r4NcaI6gLaIoDNop
Yn217UGjlPVuCS/Y47zNwI+MdmdfX4e54doAGlLel8Xn8odSiL8lA0qVqgWUGBgR+vdKk67ITpWl
7y4rBE/RvNlERnkdqlQHUvTXB0EqHWwJbvvC//f+utXrf5tvDIMCD3MglRgUWf6pHl1+3a+Nhmvj
oroTC/4o/80KZxDJJ+TjPgOAw6xIuGK6u7Xih+LyW/H498sDvGOQiesYoH19qwLpNIqoKs04r0aU
D0RZ/HYK/JcelPnR8qv2lr4vNSmT2WMNzdfVfWhGn9Xn3oM5G/6z10EIua3bL9I8WPwECWV/rxcR
QTItYA5U1aIcwfnmiPaHgTVUmmu+0t8EIlslc2GCDSOT2tvOKQaHa+zoAdZLygccNjhK0427uKCb
7L99lGOGshk7L4pbNN5mNGMXAVINapXAXMJK+hByz3exEKCDyXTx5sNqdFEW8ybQZ9eL+3zzHcfQ
qtHtkKEOBm5aL5Zf+Vs3+SIEQO6sR3wEY1U8ah/YlvUPPCvaX6wm9lIDsWQIagqgEn+Kxaa19MPZ
MHPAl0d7jOTZN6lEZfHhvpve42OiBBEx69/PW/c3HiNp269TNZymZly+6dDhbD8xJd4PwvI3U26A
8GOaJNSC/PE/Zd2F2im2Wl1W/iA6fGGxpzAzI6tgEsTA7c674Pl34Y3d9Jis+klJ+c6/K4v+vShL
ZMIiaR10MpBWSd/9s1f2m7bYUouRr0BHe8NrzCx3YIZ9Ai/FWfEpEUsfsyAhCBk928ud+wp5WzmF
sdebHudUE9XRlVCzq4+BDId999fFXUIezOKX0BGg74Q1frAst+L97+plmfB2OFSQ6yjanw12mpOM
4xkWZOpz4Vrawm0eVE+deGx29AaWGdVsRNDXr5sJbFDUXxFbnlPwCZXFlEqY3Pan0Ei4tBsapdeT
+0MDh/+DJyJdSpX+UKX2zAEo51uXOqdBRRGvdV69+JdgtolnFFL6j7kXauHby1PRuE95gnfEpPim
4i+QklBNZ++zfRQCVj8hC819gXx1Q37V29PC8RcjsHZYxHqjCfN3HxcTqrFdVUg5tHdu3ds9q49u
649fj+MgYP9CnX/OjcnzK9Fqb9y5nw/nmMB7NKZwVXgm7HDqUuceDcLp1Ay9AIY9SKrDc/BqhyvW
+kTJwjjNR6x1JhtQnrNwsciTJxv7tSQG5cUlm3lxvPYWPyjD/0x0YAHC2AOG/oD65wEAZn8O7b7L
jMbatKRJwn76G/gy/Ws/CNRTQDFKA0m6FuZQfr+f38FoOVJ8y+7B5/Xh8KG/w/BkB9nvPXXlb+Y7
mcWs19ql/U5IEvtVfl5/Auq+Y2F+l0M+HRggFIPac1Os/yqIvqjtVe+v+nmuw5H3qyi8ZqhMlMvu
8QDVibKjaJnMGAhOAWiYaG2gnMPGifJNC9oypFIHv3K8PW4YIN9n+7MYuNlzzar8Oi1PmGSFnbjj
e12x1j4/na6hyYL0+tvJL2T9N1d4zX3nTPGLC3uY5Nq9bwDIG/gmEw5AWlBTV1WigRFxuLh9najZ
c3XGLWT30R7VKklKWaSzAwqtIfURVXf0ti1oDMlBna7XhdeynwHnYxGfN77N4tf0dn3smIBgpbbp
n7Rk7/iEaVpKKlirkRYKkhb7y1f/evWFn/cKlKRvZMGWldQNsMixUpVyRDIoAZZmxt/4+cvGDMsu
yLDBgAgs+4vLj7vS229CIgwwNw5Y6dd+TrSBEp7K2wC8Tvl0HlLNBP+p2S+yfbgjlxK+9goMpGJR
Xpywpkb5uOVSGRc6hyD4QIXeTM9Gsq0mtRkptX/eLsozfHa/C+dJhYFZm9XdXDuERhVTXlcqwZ6o
mBL0pDw7s2O5qqvAHoTmOtSVhWmtKPF01RqwzDO08rNTu6i24/MvjXx5VjkOrO6vuvbpQNK+q3/v
17PxqVxd64+rMwWRvrBZRswHbQq15CYPjuu0t5f9eWYXQblZbPYha6t6RzGer5cQWeLqTmpq5dYT
iEqGpp8R8DhFMBQAnmBgPlR/WCbXfnVimwHu5IGnZ4HdeaXQMHomaGYUPlGp38jW3+G39qZDmmkQ
gw85UQ874xvxksaDxAfi5AbAx6NLTIf14BmGQPacWfL1IfDzKkTSGwQ5Lk6xhWHdjw/68kjkvit3
Sb5jg0N5Ks/gV7QAcvXECz+uukEJaFgXQb/xIHPOaTXF82ZyPr1019zV9i/t5XFrL6jgq86LTgHS
JGmNpT14aTdPJ3C4Ha9hc4CU1OxLO+eunadS3A+oZNgT7j/6LeF+PRnCDGljHTytTg+Dl6G9sPLX
2kpL1nGsQ/8PYee11MbWbeEnUlXncNtBAUWSwNx0AYZW5xyf/nwL16nfW3aZYm8bg1KvXnHMEWBm
oSqwnHQ89/ZtW6y5BmSMxE1ruYdEjy416ytDP4TV3WU+1zMKxMcIa+h4G/KrSbRnh8lftARsiqpt
jHzUupXw7FSPs/nAVrqjMqeurOg8RLuecty41Ccvo/gMN6M7DWTCJ/up81T5Ve7PlrwsdG9sXWjZ
RuxHMvXuddsduvEmlVb1dFSs/YySDvP6AHf7nktdD+ohkZdSTiUpViZHS9XloNrHEq1rKhOVidCI
U/ubQQkVQ+wD5wGNjCXC2hdn9ZB7OQ4e94TD7i3Sm2VUgM0PaSNRPqBOXri4xmeP1s+aRz9yBuo/
yR85Rs/EUYJyBVSzbJEKKzrn7LZEP5/wa2o5mxfHOSHUNEnWk2b5yOf3aeXTXazBBUZs1yrHezbY
NY70EqMnGG5r+NNUelhvT2AXJgCNtiH/PMdOj/H9U34hSZVzi3EMCO7RfP0zm7bNMByjMHTjxCtK
A/BE00BAXi4gaqFrFisjcFTbNweKqQHwzMKyABq28SDf5H29kWZtpWmPYyIsJG5w9o0KcCf1sVPJ
NQ93SVg4l3DZ4ioxO3pzbop+mbQ3unkbBvsRAFGe15V9LsJXDHJK4oHL2G3LgMxSkyHR+FrZeA35
WBjMu8ZaTv3FjYkoaXaQSI7Zes7WarRGCGvjrLszPyBl1M5wNAhs1hEp0/Ju8q6fxxVCuVfzVT1P
FNHNR2On7MBONyKMON6qr/NrgHqvd6YAkag/AiX2ro1R92ep3bi0wkZoevM1/ecQvCcn45k2pOED
gD7yU6liUKy4j4X9z0YqNFZ4NNOce2CD7ChgwwZvsFFJ94ZfbfVTxUQwPzJxBXf9xDJyXJheMy8J
W+WWyU3pZXK+AUCq2l5srsBjZEBeoGGJjdZ0sg+wrgBYlYVDSjV3lrQIg6lSRfXqkJt6K29FqAZz
6Lo5NacW7O8hfEchq36E5O9+pHsMWx+1rfGWkr9Fce6krQprvonHEjt+UgqMD8XazG8lzXxLbPF0
VPfGrobjcbnHUBXyzQ/QTIvV7AdM0rP9gXkjCfDPC/LbX2nD5GfwXj0kJemsRrWqF4ofgutkJPvG
jNCR6iyMapTQwVDdJM19XS4DwujZw2JQu3BUuin+3ljdcLWsvpnDfqKNPYkIBPAwgjBYg9HvEZKn
OTr5sWCSnceoY7ZDsCzj9Pu2eAs+mctqSwTYT4XLYGV6HB4r4iw0cD4cKTGE4zB2sqlA5tFrr302
Nl66Mzo+jmK4mMz6Qzah5obnkhP6Ko/wIRTWxipd6v1apeBL1FO+HrS9snjuYjK1Gb0X9S5Lngrl
VlrcB9A0Jdkr5dkL1NpTwKHV5gXx9qVvcVMk8GBF1EKdaB4HMkqMIW3Q+yNDTKSB5z4+9l1KpC8V
IoCU+H5hY70ygLzqpOtmIuj1MjvNEUC1urhNd6jMHyEtXXlGsc51j9BOuV8zoiOU7oSjLtldWA02
mQjW90HBtmStjg8xUho4NUhDZ9LFj+piMzLVapu2uJv5b9hIrXshIT50Wx4/PERw0CyoWquq3RqV
bzRbK7nVzR3+QZeeNWfVNz2g3PLf56a/ARzIfC1FVHQ0yTSvztKDrI9yJHGaxHrhpd+Za+Eo/TEf
HN9c+WCrj7ekh56/NegTp5urXSdO6bjHqUSLkdGh/XeLHNYLvRnqaX48R58qh9jg1naG88sDhRBP
dkZ8Ym4ehtCVRV/q9jr9FdYURk4Rn1L2HgCdV7tsswuxHLGdJzpsB7RVbQLsVx/ZZEqc5dLClQLP
XIi4009xGAg9ycTyCAKD/s3pE1ulv12PCUZDQpNoyisPBHNoq0LnDPpYUkys/MYP9tpt5Q8uS56b
UHh22iX/8DsfszznjUXPJZvw4W503lfYeXx84FzyJo5Nz+cKugZkDW9L/BaHWBePIEJaeMrDxVv4
F6j1FslHkXt62u1MkEALiF12f1B94ljUeVjqu0/vH4l76t3V3R1YM8lMOE+xW/WBbR5r5wdj0JFd
oqI5XX4bvyX/BZ0hwOF/TXF1sFWkTlEz3ZgeNGLclc8oeRqgKVhw4ZHQMpNaXUf44qMZ7qvmVrMw
oH2M89d/d2tDgCB/9C98oyXsPQlr+MLWfjvVXBaqPuWWPNOtJTcjdd1Ld+i1Vyp2rlG+Jmpj/IJ5
cY4Ztr3HkaXcvCgYBw+rh+mDma7EtpsgTQJIjimH3iUu6+GGss3zuPB/4HxN8J02oU6mnGC9755y
cR/ShX/zKCcOqDkm0f++IuVvV/RVdQIMFE4bVyPG7I0+T/Pu8mivK5+AjOpM6tpmJR+e7P3o/nh9
vXfX30AAf0MA8M80QHZAAXBeN/47Sst8So2qtmcQyP02fQBkS9Yv1urZvn/uPWxhHu7qtXNXrCIn
fgetSB7RO4xAk9ludn3wsTUVYSZKBmMI72Wd33IK9yhTuf9um79gP6akaYaG4RgOJMrVHDZ3eBfa
Qxjt1PEJg5Uc2eN8kLMb7B3+/UZ/gd7+80ZXBQs5NbIqaXgjaTya4aGybCe3t7wTh0sRJh9+50Xw
l2nFlDCyImuBhDnlOt8Bq0Q9CVol2UX6c9nfBMlZMfwEGjK+F2H3TYVT3M2rMWPiZy1cz0lxBuz+
792Wx6m0oziNd7RhScltMt+El8ZAZNi/m/Gv9+u3N7pqxjyqLoALA7byk2+x51igO+vXnT46Yfxd
CMpfhs1/LuoKi+llvc2bOot32eKpgwGopS51yi44S8p9nRDVd5k4axJrxGEiX//7OuU/IPwvJIiw
ZEvFDwyfqisITcay29TSuNp57DJ9MnqX9nuAGQS6cLxs8A0g7XMN5wTBbHqKTwnqO22CJTDusA46
dfyf3cnUNr88CCY8CITaTKi2hRqvOjfn9CE9VXf1aTiou+JOPF/wVlo04sFNd6hPFT6RXzpEmN/6
CqYIq0Trgy8MRDJ+Tu/tJwVP4sj4r/803o1n81OBlf5z8WlyJBPfs29WP6137Vl5lp7Ts0HkZ3pO
HtI7dvnb7JjcZ8d23+9zAGZBCIW2tsT3cE0NmQUHFY6L07H/M/puxb0eGdcte9VZF8EYaoU5F7tL
BbrSFvHaGrChmd9y+bEPUoCExB/S2wWBSZnTM9srSnOPu02SpF44Eiikoy6IvotKkr8KQr8PouvP
ddXf4qJNTDMr8x2Y1Vw4E4BWAYriSI/6m/zABBFanlI7021Fv6MOjPthj3WP+Cb4rF6XEEboGohP
3yEJjMcGg7+Lq72E5+nWeoRMA+xqPSqfdeRMn1nqdJChxcOnO1gDIpoidxteibrE4GEa+54s7uuc
oMb5vYU+ofAk+Z2ngcv2ePf0jsRH+Rx7hw8JM8V8e+j4nNJjx3njrVOWFTP+B+X98ok8GftRKh2V
YFTILApHTp9TmvZevuJOQ4kufuXcRpAah2B/ZH20nTrzrPf8le84lyNClVgvC4f6OUjt0PhK46v1
Mv+8vPaQAe7jTxxDYGhbnD2xOYPNAr2FB9rOfCCjTTWd4Yf0g/eWfigPwwBarGbieDZDFLqXz5w/
H6eHwOLkZGUuB9jgDR4aXKTprU/8Ww5AEOBwth42XeNywBjeWJfCxI0/LqE4G8Uwbt7+PfxN4y+7
3N8nn2tnrDRuVJbW+rKbQVC1hOC5jPDDIl6qzT4eZaiwlJu0aV3BwJbIYcOSsphfmozdms2Ggu3r
CCprLcqGw+o9fitG/C5PnBLhaxQ5+S+WsrKYtl4qmA4zjk9p1T63gwTfINub+l2nQn4KkqVtwIAP
1Rsceb3k0rh9pu3sCCp2Lu9IhQCUgj8EEj9dEHnjjRUOEAiGDDANBVA7Ly04hZXSu60940EGdyHK
b3owpgtVi4QuGFv4JAw9R8ujDipcq6ojnmaC4vaStozwtbwUGNMk8LPKMCGyBEIEm6yO/lCW8XrU
oLEBBg5V7okALS0Md+FYg82mz4UJimVcbppBXWItihBIzwE7VvNTCiEkUn5e7NRLJejjuDt2DUhG
ky3L8WcvZ3eLJLvVE4iHIIaNFhKVl9xMfbxTzXqXyaAyqe3E+iaMQG2kEhy7dtUKbUhcM12AXJYF
iJDEyfhmEW0ybNlmSF6y3HBZBjezutEuN3y0SK23DStlDYqhEeeil8vUtJaqWri9MawWY/ejqzF5
mCrTUS39TYXe2FG0bkbbn5NxlUeUv5+qhbmtOLTU0Gs6SAdKkO5qqXIGNV61E2Npivyil9c5pA2z
wypuUO4IDJRzJnClhVm9rRVsHZhLGlw6NVxmrArLj2w7ANfYEWKI7BhEdzbVrEtkrDL6hCa1lDEV
C7ZuvJKKl6BrkUaWh9iqAIDm+9Y0bwbzQx8Sf9LOdn3o4ZzFWnbsum4dauPWMpleR4Y6d1wHqdDm
7mCoEYwRxdM41s53jVrvs9LwbPDwWiM0UKrOUtgQh5a5Q27AwRk8yV6sMgm30qHxggokL8hIBy0M
f4QbaC1gJeupb0FWk4jyUflIrFZTmnn55bKcvuYaadN0+GRhfAZXDOoaUG3feqX1ZsilR04iJQ5n
AaFGdPYE/qd2E8OaE7agmaG6Mvd4zqS7KIIgkg/SSkpZhHPruTXRLi/kVRHk7qDYN3F6nwCfxNi+
pOP8gLGeN/ftgZGg4QIcm/TL1u84lPaXh6lPGRdoJRhbavYzxo00u2T3URQAxBZPPUa3Zf484H2m
pdNKigMi7OZjaI6uPemboEyfZu2cYf5qdgs3UV6ssHXnJl/VwwqjQQ/b2YnpK5gQTzQ3mf5UJOdZ
fsr6d7ORX4O4JUYyWwqPWjrmbKn+2IMYtyImGG59nuKQYUUfxaiu+wihS7yAuCRapa5h/KD5YPjW
kEXC6mORlyvNRgYRtw6TZ3CYgp/CjbadcCGzrfZQStpBid/NfK+Z5LwW3a7LI9fqtXUhs1NRFxAp
iZ6d4PbEyTruQteWL15O6oWh3Q7JYQTikerKIRnVbi1f09hrDOOpCy9Oq3P2HdNVYRQb6GcRU2gD
rhmZGEgV3RE26nGhb6KM2IYwsmA2Qcoz7xoNGKFHimJZ71FbbEepWMeNuaXMuVoo0Wo6ZPT3pk08
Ovha15qLUy6U7aD20PCK+7lrPmVmCpM6RdlI67GW8IVG8zjJe2Lh70092+Zm4E8GaFpf9aBBjphh
y/FcZzM4N9oE6U0Bfhzmybfr1gWoO9qB7Lc55VszAcC7C8hRYHEaZUhtESvnpX4KyAJpQxhAqCmk
2VolUX4kw9XpKnUTTxSzlcRL08V7lyqcYaP7psxuiunVUqxtT6REYPh9VXhToa7kzriNJChbdXDq
GYdtgVoUWwTrZyz3VKtsMGz8j528vxGjtlP38sK47yhj2ehdWsn82clsI9qmXw7MRG1cMXbTrfAs
rvEuHpofWpVvF2PlzwZLMks7vg9jcxOyF1F6qHRmg7xDXkVWdBOrRz2SYQJSWWBGsxBIqQzldDiV
2rBmc164lv3T7mWIXtHwoyXZCV1LiMAiR/Y3Zc/tCE+e+fTeivulEo5vXZ6fxs8pWhC4yd4iyTx9
cpk58fblIFECigcZiF6jJG4i217ZGjtJMzcRo32C1TY3mBnqL5XBWjg1q7TUnvT+bs5Mh0C5rWFT
95vmpa5ALtfUJe/uDP3oSL3sRFzpBQqiXYTcxg81PZmt5Kkl+uuWsajiESqy7haQ8ArRbzK8k9Hn
BFG10tLkWGrhhtlUai+b+mKsUqk4QW5xDEqHqioBJ9bSysRyuU2iJUnfm3urqJxw7L0a3miTLN7D
rnpToQNGZvkjy8SlS8+K4sdKVXv1ZPoXrSPgNTso0cIzC9MtEdKwepaRClg7+gvsFhMboGxg9TVG
5VmVjAebzdbMCEtjwtEM/KguqX/pXxQtEwtCqMsem+YmtWmrnGkG35X8TS4qn5hyVl2NhMvSdswc
qx5J3oh3sdZKq3x08WVrJBdPawB7SswgF4bkMOlXrjIwrkMVYaAWOjQHfcSbL5VbVq9yOXkSXRfL
cotRk6Wk017im9nmqD0397LOhlPCRrvDQzpK260kBeuAhgvI/Z3a2VPS6VSWxq7RmZkWl6mhpEY5
jCJKVUsB8AxUyFlmi2gNN1Yl3y9IcCpnHKt7MGNbgkW5YFdKPcQmGpu5Qpk/ht7yCfzIy2kTsvGR
rDs1eraD5ueiKm6HqvbtuWPi/hjsapfLYs/2VpFdw9Yzp7I5p5SFBuoEM4TNKal3Q+lhC3kc+tBZ
S/C56gIvDru7D9p8J8UwxS/aqeeJvAxW2q6pB481e6Ke+mvS9r5V2JqrLKinDMqwVthKJHPi1b2O
NyQpJH28LYcf5tisWYdNaI2MOzmVNlZancHIp+byyFGGi6D5FA4mSXmjxuFDp06bLsiBo6eUCQ/p
V1CDmkYFGS7QzfPSm7hoM6y9tqESEDTuPDDXarkdea1mPBQKMpfsYTa0rRZGq5g9L3t/4vAMPSJi
m5KWSSONkkiuijdDl8hUH9KPkk1s1m0TycQPvlhQ5tA1Vsttn5yhDySQJC0lWaaGRchwuZdL9d7s
sFlMiH24FLscCRYtxcaNHj3YGAjaEhtiHUQhbHZ5UN3bGLz2eXH696b++twJKQZjTI3QA10mXvSa
Fdfo1SKchzneVabuFuqNGWwG7VCquk+2NInm/363v2Cp8Kmw1gXdIj/6K5nxNxhzqCMtNGM52WUj
Dm/GZ0jBOoUA8e93+Qse8593uT6zasXiMmtavBPmuWJ/QBW+W7zW0U2vfYMx/a35DFUB+odURPiV
+P1vFzQquXpZaJdklxi9o3U10wq06rV8GTkV7gmq+PeVyX8xcwQ9Y3oXfqIYpF+B0cmlipSgj5Od
JT1YmOgCbYVS6mXqlqPUmFLEZC6fwVX6Q1IXns1G77tPcN26IAIkjEFwhsKpkrp1dclSGMWtqYEB
XTYXTAJrjjw7aXLUZxUMtwPBKR+Su/SUnqK77jxVmP9dHmphzLaql8Grvc623U2wT3fTyt6ZD1AT
Kl+6MfAaYjG9je4qjEdu2mese93ETz3AWL9ZEVu9bvb6GqRrVa0CD7YyWxW382zoUg1K/NofkbdW
mwItsfCk1FcmXxNKZ+Tu63Ib7ORDjqmniaWAee683jXdJwVlJhJOtIoNTyw27HV5svBVwLgFVfNi
ZSH/LVCpzzfaMdlR9zxc7qLT5a546OE8n4aNtayWIp2ZLM2NvCnW3zT29YFbtLVl6SJiXtcA/q9Q
IQowvaUP7HLjnYjnjr2FG0HjZIu/Xzz8+72usWDeypJUUrFhMyuW9RVP8ltPrvK5KYuZt1Id9YgL
uBP60sZwgm96sCYqR1eAEslORGpIhFkRBHiFwTcYNw+tGWFvcEAshAsZ2zn82UJgQ3lprVB7BHjA
ljh0QcTZJOCJhtu4I1WgmUhRiILRKTkpF4gP7aE41YfF5KBT9rft/t/t8UfowleD/PZBr9q+40Sb
tkZI/uJN56fH1tEeOMmvRUjqv9/pry3/vze61uFIRhGOU21ku7S94dAhV/RbO0G75C56dJT/frMv
jObP9ifFDkGQ4JVeXVZgWlFgZ0O+a9/l95H/22CPE6j0ShXcfNPfyhyMw8k+oIz1p4btgdPcGWeY
fjAJ4JB0P+K3WexGluVTBj2NXzd+aG1SicOKgzSr/UAUWuIKK8h9iGLRNyuCPQDlL8Bc4qXF7qzC
2PobDP56Iv51t/53WVezkmoUbVSJ7jutOt9cRx/Npl99i9Jej0emXZyuMa23cNS1oEL+d7pvjLIc
q6jS7yxBLuxIJ2pv7H16gF90DJf/vlN/dEDxZvBoSd8wZNUgYOq/byarUiZHdVQdXhpHTHmaZzk3
xPZ+19Gv+9/1+4iSw28jv64nq6jZmx9UKI4SHIwMADVeFOt+WNyGnaAzXYx1ZnAQsXuvqtgztki1
M9S4M7Gusw4K5OgBJ+1uumwyff7m1v6l+KmqFgI1Czo024avRfG3D5gmZTNchrLb4Z8v6c9G3a5z
IH+tQA90O9aQLtmgLSDK15TYpf5lIh0qhCr2Nk5vs7rWC/yAdzraDF12bX210CFT6m5P8gzssoCo
2EQwy7VhW/cUUiVwpNqL22VorOsJMNF4byjme5F0qhRcpKpTGJ6RDso1LizI5GHULNiyxRffMl5q
edfFz5fuOMk+MrqsG9yLdk8iTV8I2P5DwgHk393kejkW2Yi/N85VHXXK1TatiQbcyREir9cm/qw5
geS2jjjr7d9v9WdB7b9vdVX9GdWkVdQpynb48dftLfscS7/TvivbsW+iw/0+RX1dEkIqk0BaOqcl
Ouxv97tqsy6Lgnx4OCPzWhuP9bPG9gDXzQ0hfC4Q82pcj6zSvzyuhOus8Lj6sF0QHWGCgoIIYrz2
AJ2WGE4Wfdb0cDX8kKlWYLMkrDuwPMHCQzi+JHvh0dbzFeJFBXMp/ODbD+GFIiyf+MUbdlW8Hzjq
x7hOUIXM/CtbobPAkWXmiRnmLzDT2JnIbwS3i7/X8RJby1X0Mr6NXy/e82lxi2MDYq9E6ghHWSw/
oTCgJE+W+apcLTYTvuEQTVewfEI8IbBG4Ev8oPwQv0xXWChRiprWix/w+KNldOEP/o2JAnYKmD0s
eA6nUfFPW5gZoN3APwLuGmLzLaWUGNqoY25m6Pdvk3ABuKz0B6COwfly0Z0hOwtbR2Gv8UveXaz1
h/S5/m5mu55GEUsh+CDXB8mHIUJ+/nuDlWC85NpYzbvmQk7IWR+W0E5b02GcacVxUazKzuuKb4I9
/tw7X73r1co3GklltjonaLtZDdLDgCcEHl0jTlT76ALDbjxM2CHeGMZeMW//PXL+KJxyxUS9Wxon
BJEyaV7N5XkxSkZX6ExDxwTS1s5C8HBCD0uS50reNkghq2W4sZHWbRKsZjRMpAcUjVtrWUNa3s+L
b2aN66EMk0Q1bUUl04UJ1b7exNehXOaxKsp6RA0Ot6rJwdoPytW/L1u9HsnibXCkVzglKCTo2ldN
TvyCNkqVVOx6BR66vFiOibK02VMY5SySxhZoejOEu1URP2qjvteb+Vyl58Y8Vf3oygaC+KxIwMFf
YmnVxr23KCXbrXAlsdrtPMMAj7F5XwTbqIFPRo6i9hh0xTKRe++iW24wzN8cf65n218XhGpaYvVH
tnS1zYjGUhsju8CqWLmthn2vrYLkMU++b7o/+DFf70Rkg8hRV2Xtq2l/mwTb7GJWYTFGe7Yawf5y
Gnd03GWGlat5Z9M1SifcGcfotLipljXlMNQJJ/VkfqPO+iJJ/D4XX3+Mq+XFMEO9yKD37vGm3gVE
QpIoiKv3Ix8hehG2lzbQIjSaCE0utrMk8+IY4QWnBJDp2O172dXvplOwDHf6bbeT6NlzRbHBpc3i
RwvoRPhGREdLmAjFe3nTfDfqr+caLkA3SGNSBOlEMtWrO5YGBOSV+oD5XUKROHMD7dYyTqbtZfWt
jp2CssvtnfHdgP9jO/rfd/06Bf1295qm0Ac9GDFw61dF/Sj3n2rqp9E+YMaLkm9mF/16B2cQTQiM
Q62NMxxgxNVNUi4ARnqIBgDcGN2coDUpfFchZgpW4s/w7gWl9A483KGYBfOXcyQ6pY8T8LFrOOgc
30uHepTzQyNoDH2qQ+GIv19RH7GlchYePi5LQbuTnNcJ/t3Pf08Uf0ggf10BGS3gUChqr+ejobIT
K8gS9TaMNpPrAZLfBy96tR4wLi3deNKW4WJ3ibBfcsLJoyiarXvVtdA9JsuL4hi4U0MUJAFwOgTV
ezG5UYPI03An0jo4rbjU/INguUjutcbvM3Rn+Acu8Ag19+XnYIJfw6d+yTXk+Pkx4SGG1y2c1loq
MXpJB5h4TNZU7aGynoydKQKqjtjNBUcF3+nZDaM7hXRM426x1cflYJKe5GUYGtDwyi3dDpnmheBv
BojtBO//bjpNudot/Wo6G7kgNVxSjK92ZV02q0k8B82uIw4IkkbgzMYm/VFGHj7fFBEO06stcCmv
ecELOHcxEacsjFmuThBo7KLcuDdC/EbJR1G1JaTl/DCaB8UCjj9Zb1nt47rBqbQVQzZPPBXV/3er
0Z/rBB1YaOZZj2zCiK83BLVlmN2cTNUheNRuo9fslcJlNfvd7JYP1V1xEy8Zsi69gw4NVbT1Awrd
HP+Be3Ar63a4JBhoQaGm/qha55vOqf4x6cuyLSssk6BeEmvZFRk2TkrDao0h2ut4wA+U0IU89fJw
2dk7/QT3fLFrbi5E2HZEz7uLu1Bzyjc6HEz8+kldgVhAsO821pqPuLGsjZgEoyOY/LdwkaH/sa4L
FIeEvf8/3V9tnaHWLfT2oue7s4mOEWZu5kOvYAbovRhxYwttFMCcwV+Qa4u3F17gF9wnipXg4jIH
+5jOeEDr8HxTd7H5qfNE3Tnf6vyo9RofiN/TbhPn/vXioBIgjXuAiwrTAX+zgC/xUySfPhoXMioc
eMpIDdwFBFUecYsVAy8bk9KauqFHmrkXuNodvlxQKEuvw7MIGs3KuKWaC7lM0MuoN+K90fOKA88L
eB66db4Q0nNRZ9hEDqdjpBD86xmJAtRrCgVfk9vovLEm8rnld6ZFH1iL/iE+zeBStRQsKk+7IV6X
bbCgNEtcFbVJIa+mgcYdmAhGPMFq8rvzjGB0Iu5eX2ruvCES2JXJXxA/HbEbGHw84wqehq/7SXMz
nzCVI1GZvnWW9jmms7lX3HaPCH88nKXWbzZK4tlbOJqr+bI3HDRX4tVHfHMGP9/My5ErT0lhGvkO
UcuqIvNCPVZ+eJZWoo0qH70cMABCMlfZQ4tw5xMym8NiF7DD10/CNorzw2nhTWuOFdD6E9zbfn3h
JwhSSlmK4KIa/5Aa4jS4mqsdO2/iZ7FfHGM/43ckCi/DexydPHGfxZ1uvf5ZdJ+Oz2QfB1/hc+Mc
Q7tMvvSK4wpwnrhjIpzXOAvMLnGBjRyLjpax4oQ+VbGjAHWh68Ect24X9xZJU8FqOKOjgEmESf90
FjigeBkVbBAaqh/xNKZnupmJ/0tFO2srBB4eMVF3Boz6iP4tbpm4QcWdQI0pzLgVzQrTOUsg2Ys+
3bhkUtyKe6B6JkEo0Vp88ORu8qM7OGrDV38D59vVHpJandRlQW7v6JA1/HcxDMTr5ydxwYZb3XUH
mdcUdxl8Gj7712uIXtvx4J+CJf+rs4k+OXoCzTZcesUKayXxWXkHogZ4VfSwrviZ6LMFTXThVc2t
+MzZPl2GPnrNr36jcX10tKV+5DZ4s0cTu/o6fhcu6xAGBTAuvpTHcmkvK/xINX/gf+F/LA6mFBp5
09aDru7iOWU7kq/yCuky9ir82DWMSsRHn1yxe8CGgZuper9slkU8gwghEEEq+haHY1pAX467jpbB
cO9JMcluI6oRDBzbez/yIg/bMkZ26VZHQZgUvUlw87HEpVmkF+TOzAM/hc0Uegi3ct/OuJpDMhcB
zlADGIxiuhFf4g4wvbyLKUD8j+qOfsC9cJPX4FZIslsvuP0pXh2XIBoRng/5JP1uGf+cvfg0erQY
ryaGfUqYDBQGXlFMAaoDUOjCBxDTERsa8e7iO8rVPIpaNP57dPyNsM2zTyFTFCYs9MCfqfs1tUo+
DK0lEls+ab4Tr9i5871ysHfyRju0WDNwldkTHgyedUCn5KDpfKnulbX2dPGjpcKfWKevxQwY0xl6
b6Rz4TXkZ3cas0uynT3xN95jdAXRTLlHQjodjoIpHUjMH/yUqxbNyGOwrDCx1JCcd4Rgnn7I3zB/
8Dkq+At/ccduZ3XBf9pihsdy+7LsUaiLYSFeuT6ySHAbKLa4OGAjioeY5eINhB4wE8vDKnvE8udx
BtRIlzz2liF22zCWsbb1c9FNvr7iZfUInYvpzt6KgYbFuehEVMUP9lJMm6mnbytX9PKC72XH3IrL
S5fUiOj3Ii7sIlagI/JYr33LxOPwr3QDvHa5AD6RAwD/JQvBKZnyy4RzwOhTDDlLnsL0Nfs60cAt
05pGKLhKmSRgeqPCyBdeA5n7Ll4kYxeXPJLG4zKz7EXjyvR58SW2x4uvbrRgptHcuHRwKTuIoTvc
6bvcSxluLfaAza3yKKYmgiqO1S2BSFx/ynDKvWir0cW+VhCP0AyWIEY3huWMOBYt/NXc9igGXnc7
MHlNQg1Kq390S8pZbMxlHoc+k16FF+dKc+1txPwyO/szSj9+J7q4xNzGaEU6NDsvYtkBouRbcT9j
mi/bzw43FZH1llnQZZNPj/jonXeEHbjKijbBp5aFOnZYB8Sen57pkqLhwnl1VFaDJ6oBya52L84O
/xwejFU/5DIy5sXBQKwXvV/sWDOwdR45PZSOaHp7ZTlEI3z9thVePz4Oc15HNjsHhsH5eX8wOFSM
N+IW0jVfwWCJP1D3wbLnlUp/R449j30d8A8tyaTgxuFmEZ7Y13oXzHCpuLPvEx41o588jH54Co6Y
pPuzO2MFPvLTgWrg6CMz9375Z/e+fQtgvKzP+Ox9PTN6iB66wtFxGLKO4hIoA+57/gQ3xCwFKeeS
0iAvOfCn+A4uhHt4/LxdHwTR/JcySbQf1FNiFaZd+EPlsQhw/fGm8cSl0dgj40tsqgKPVrccTFW4
/Nz9vDiPO32FBu1Vch4t5/VGTIgsFmJ2YKPUre/pvs7n5Nw/TvxoWA/cJTaalBfFv9kw+f2KJ+LW
x00UDks8D1MtHoHyna/H+45NMI93eIdPQtdXkkNUqNsfkAOx4YKRxG9D9xGFr/P4QwyMJ3HsAw70
MFLhYzIta6vb5sjjeT3xO4VniHd/5eLpca5otcZb7Lnao/iOYw3F1Aob7pZbi6kMz+MVMafkCrYc
FfGTvXB+zI6Rx+d0PTfBjCn2ReIDXrQrDUda4aSZLbVtxi5uie/Ci/kxvlR8l7zPL9HzuEKS+zNd
YwcYUlI6JzGy0gWub6Bj6Tpdq695SA0Xo+ez6sMlkc8absjYQ30q0Lrhtr7OvvhK776EYmzIOUEi
MftVUYQe5BPEyM/yQ0mPm+g9Ez3pcgcFhMlFYq8Elu8pyx8/8PHwfYKqncPrjWi21mV1I8aRqBce
NzHlEABPFoy21BQH5lfys39Ffk+vxBOXx2K0zqu1r+2rwbSN8bSC7vqz2cSNY96onxQ3hct0LmFc
z5NSBIAUnyfEwfx1gzaOR6+EQbMoVv/vq9lJy4JgyvGzB16udqKva++/+rxci/vjN156brGcVlfQ
5U7Z5qsB/OHh1wemcc6jL6H+Mp6NZ/5mkGnv6CMwHxFzBdMDX3RhhMTOvFf4U3R70U5A2V/X93+E
nddyo1rXrq+IKrLglKCco60TynbLBJGTQFe/H3rVrr/b/qpd7u7l5SAQTMYc4Q3ieLST7BNycWx7
/cSwpS1JvRux6lLCC0hu9sdmPuyT999pwLDXziPr9EMrRPrW7hkKICxf6Sozp1N+f/+Pxsuj90wz
yQN5Vcx9F/ozDysafI5PTiLN/l15wyT6VnrTzpXpKXEsDfTH0P7882CNoY30p18sV+f/yiOE01ok
CONZzcKZD6k78DS4j4gBT6KJMDZ/l4z6Wt+r6x3Sdri9Pebxkrx+DtpsEaxQ8Zia0wDTRRVj1cFm
DLe6fYD7VIlAqz55jtU53IZ61s3ChbnIG0tcjaay682Ltb8IF89Zu6kP7Oi7BjsedIO0QWNdwxVD
WmS7/sT3ajYfbWku7jjYRYfilOyURTP5nU+7iErsqhO1yoYR6jTfDh/ltuZvu2035eHBd6pThI1O
iZ/AkBEOap68THBITuZa3ip7eTvaj9ajtbE19/X7aO+v8oXG/5t8xdjiGjJFBMTyltkkmQiYsMsz
cx1Q3Fz5YJ5qrr0tDm6rcqOzK4zLV/AsdW7FEbqjd/cJCELhqAa08F1z65nYEO54l0iEigODW4Hb
AWsUgaPfzO0HHAC2mxoAqyWIwyeMOIeGMowzeBmAKgHvFwDXLV6KFxnh2lxbR355JA6vJUEvJzMg
JaYLn1oKGxt6edBy/v+fOLUYlMeQxi/DG76fggNuW6eMD/9anbqLtx1mSlgSHEfI76Mt6RqWMNds
zR4s3+4beVGMzXm+vm/bc8nH87MI3O4TRiYg2uen9/H85JMSEy5ymA/1I3qLz+KL+BGdRytxoyJt
LuywWPstAD/ECVebmDZjK+umOoRqHCamYFO2oy1iy5t2VQ/Kuo7gPKYei9A/lKvskG2MRbXpTuol
2nl7Yz/CzM7YBzRjhWXBbEkqcLMScaWEJLGqT9FVR8/yEO3uh/6CkC8/nZ/g9R+KzX1jPiyAoaf0
1F+ia3ZIDsXBmHYTb5E5idNsmm3ySovm1/01fK2O1VE6J7+Uc/ga/lI+y7f7L4U3CXfol/+LWBc8
XWwaZCg2RGwSnQ/9oB6AzR4eCvWqtDOvCe2IzwGCAGHzLXiTAltAXHC0C9YouMzx7kDYwyoX6cKb
MqU/C9f+Jd5HvNn8NNrqFMzwpzb1qfbt+Brv/MPwnpu5sjFWwVJcq+sGedyFvlIO9cv9HL5JH88X
//zYdbTZ0RuQ99IreuOvKIo37z0f8FuYI+W34Cq+R1f5XXzPb/0lP8VX/f0h2MWhXcU7hI/toaof
bR5zBVQwj7s0G6oG6INwrH2c1qKjt/M0S9/pVMj3t5yW7Ydx0k/h5bk1j6jYJ+/Ju/lL+MXdsgVU
dBHtpf2CpiR5DG1bTCPI8ZmGpMMfBoKDZgALVbAZG94Pw83x9t7eR5E6dOBg/TssKt8U3QYshqGo
sg6wdOjofWm5F1XvPXujTHlDwTHcr9rZc0auv3pe/B0Cqxh63e3qlMyLeTcbIkyxHz7CFIKHXR7F
c/MWq3aNRijSOOf8mB4f5+LtgXWe+OnvRcOuzjqA62Zeyw4DnvwYATar1lpr6WcTuRerJgSai2IO
lRUwy2G0GE35ZLQoN/Wm3UQgzihkB2Ox+6pc5NMcDZIXmopkb9YEXcvSvfA5kikYG6WDfquwDzNb
yBxh370np4QJcHfJTt42IUWU7GDTXvxrdureowMCrxttkcxFosm03XQzjoQXEcQShslDuK1u4W4I
sdVNeo+woaZ1oduqbmdX/gu554JYRUMAznaji/kOHn6XbuJNfBicy3C9mUDbWQqrYB0eCzwiUtfb
CCsPqY1gzZoHoma+ITTxYu78LaLQ4Tbap+shLX4sE/DC+2DRL+l6L/N1cXws79twO6Cvt/ej8QHh
ij/8WmjrLwPE6r7Njsk22YrLYhssyr24LNflWlzmFDGLeq3SKp8ZC2NBjb9LfkeDQrAT2JPx7km/
h69E18EnzNxG+LYa6xEY5MjWiSuDW0SyyfhX20qzYFky9V09NyP2RnVdvOt7E83vvc7z51PHrIuL
sc8kvqKuR2iCxycd64aNF9mPS3gQHnae2enJ3IabUrWCa3qCcpSvSp605BBfQWcU8DkhAPPRTcgR
53aPI0eIOclork/1RbaBj4L61K48tdyCQ3m6H3hq+kt/MR+2ty9wdIXmSpQztxwU9RZvD+74BwyY
/L2LL5sSo1hJVWWJVOJL4/aeGG0VJ162REWCHQ0JMDuIR05cNGiMq+M4GE3yMnFHoeQm3qwI3su4
dNAXrz41bS+FJzHEf06nu49Cq9T3rpBUP0zSvnfB/zpD5UsX3Ayk9F6JJiYhiatVK6afzWPyxM6b
DfTfEQRZvu+J1Z9XQxmyvD8SK8kMMq0JC//0PARE5JqcCmEVyRLGz83QTBbGRYIS39BatijkkQ+/
UG9hKnMnqwhXic3TDTQjcIoTHQsAPQUVMqU47To6uMA8fFQ4YKrs9RkOLh7JP7LCLXxiKNt0LVGh
wKqaMtWfLE+DHv0NxYc72yaxtGQH/dTX8h5/APsTCqb5ytcd3BOcuWy5a+hanA/EwJPgRhSwK2+J
6u2rjv/HLZlAi6JWgYLnxgdklGjO2QluYf58tI83iFEjq4wBoXPHlMjco27mfKDR4AAWWPdHkugV
XYA71fT0QPvIGqwnm1m1La80d7GQDZ1iFjo7yEGT9VCtPue0duf35eg01LjxYrAT4919mPvyom/L
RQgIFhEk25jxpt1+hScpXYXCnu2326HInOyx7ZRohBxn1pKy+vWynKzngXXoFycMDh6WORsKSggH
vOyGPRD8ikey7a3NLU+tXY6ruXIQd8qmRSPPCmYD+ZMmx+A7ukCqK7JHToHbBbWAfb/8lJ5/0/dn
GxogjhIyCgizfNPnTZ+K3jZFkNLSfdgrsKUPPChTVBVXydnYyfMXPq99V9pIG3En7nR23/6zesuP
zbk4jz7Mj+ot/lXso+0KJZ6lOX1gM3wn6SYNXsFFZ6MaNp54Ky21aXpAyW5R4TuIWNVR2DHwYaKy
ezCb8jbeAc1jwvTgXxoeo/UdOXfAamcBGTLLO4RHdIKjdTuXN9ouXVPWUtRG03RvoglpTPN5jRlC
8APq7/tg/8vV+bJJh4847eIkAgHCQGGwtx3KDS9xYeAfc/j7Hpvz0Ef2cPMa0csQ2CCZEYxJzMrz
UCGWmEwNteVQ3Cp2BhBhqBVdEBuMQge0koETxQ+BQf4f5R2TTlGUlAE8zND778DQJ2EdBXcvwYS3
HfuYwRfniAQB41rDgZgB42v00pyzN+bETnHOzsLBPCAywc3tdxVeDMQMeS1tJbI/fT16DQ8hO1ay
IeiTHLe7ds3TtG+GzekUE+T7nbThBdYZtr8VhRo20C/xNl/Gy3Q2mBcPNsjk+iQSwhr30ZWJdXSK
v3IrWxl4Cch4i3wjnx5rCbP2YGtuhnwo3dZHf5FMm3WCwgG+0iuSS6q35yyZxxtjq629ZfquUy2V
JNqn8MSzeiHIr0Ua1YsHuld7bxkvwFkqVFzpwliKuTUgLAaEujK4Zg2dA2EnzbUJ1cCVNIMdT9uF
uF79l0Hom9HOO8gfTWP3LwlZVmOrH7DYxZfwmJ/TN+MjQRChexOX7URdyIuGVtFcXaTzboUW2AJt
NboFNDImIRZNmuO5Dxx8DuzaI7pW6STAZFS9lCRSHe5HJbC0hp+qx56NXCFYt5BOlHMYhgE/LA9x
ADr8hVYZFvX/LQ912GX/2Dceyr03664q1kF2lNErS8yLGV7l+0FEiA8hh8gJyqmgT8N6WRermOon
mTf++J6hO2Z3CUJiLn4AVbwYqdMAl4vyEEoLjUlRj5Y3snizrJ/czWXXjoVzVTqjclz4Tum5nrKV
GCpipSi48L/v7SEVB2UgBBJusIAShODJWHM31Lawt2pSJOXNvB+f2ibi8buGdOrzqRfMlBpBRrcl
5xLnFXKIo01jYveB0wiYJtBRU0W1W3GN8mYKhS51OvhXzI00S2aIqk+1YC3UrzKdlwUS+yj3xOgn
qZOnsWoivumUAqz9AS2raUAc3EBaq4UtJkz4XWwfktEiLVf1c41+XcgYlOEJkTPHbAGqFcBgV8Pf
pJ9l0U5FXjF3s1c4pt5F/8xO4AgAS7TaJNemT8beve1D34MmCP8mmaLM2Ho2RPoADbpyl8ivfnsK
U3TIdqq6qfO3UbsadZMyX46CefLRXKRD9ZyiVlqT48L29dA7XRTqQXl8pogqSD5TpfdB2tC8ZSNo
3MtnNAvEVWMyOEoXYcQ2Ts9PDhf3lgZB+ZGg2hbsPHmbBNvMBHxmfGSgkBLp4nnVYLthjeSrp/TQ
7bm7V2+0qptrBkCy1enNlndkL2mdDpehIUsGyJsL++a+U+ttkI3/vYR/M6C+rWA0ckBBSLAl9S8t
Jd8scr/Py3wNGaCiX9P29qO4dcVuBNcQ8eckPzUyBV6MlwbuEvnj9IjpJYSrvDyB47bBhP77jNTh
iH+fEQYhsgoITQP9gA7w389UrDyzZ188uyMWzsakolEcOPLD0bAPeKpLI50oECTWjN3QnUBUag7e
psO9hAGlN9WZJB0ZO8zVqU7ACBrKCM0uQF0VOxOsypUY9amD7jv9gp76KwnGZfTD+Uu/EV5/voER
2wXALxTGadWZNAf/fgP3Im2yQE/DZaMgaCB3lgICSE4/ewqwrHdb2gaxP2gHon0bHQ2mecXnM3yl
2eNXn+pDs0tlJ1ZIr5xoK2JpcVfiZRNQavsvhpRbd3iPVd8iQIKuZ7fPH5Bmwqua79p4F1YnCXeQ
PAFzJjgyWi1VNU+znRhhEgLhrk9QVwOkY2SRLWfjLljHYouLBSLKhjYTAuARiOVFqTczAm1cZp9w
WIvet2URUQvfHCuqsO08Im2P3uxaQLhydI6ra4nwQ6TR+Oo2aT+gJ5XmlHcKUsGarVS6NcoYDGF9
lj3dvAqXI57aTkPPoEUtWb2OcmoPflsS30q6TkW5avXXYiMPsadRnDJAl4LmpgjeZkSTP5/7ULNA
W4ogh7mpefCpezONExN3AlrIolwhK+oaxIKmfev9T7lF+45QMEKhAKSHdC1FTDz92ioqBEK8WT36
7FVGnNG5rM5Ni49cg0bBFTg7sli2lpTjujUdxHBU/F4S//pUXlECdLqs+2E/+W3Y8a+V8+Vh7J/x
HVWe0likQLmecrdCO8D24mr2QNQjGDFRe+DfbN6dNCWX1eWJ315T/bESYave1Z3k0fxHwhiByvYa
Byi2aZMetdAMXRRRuiAlgqJEMukgUJhZ7CYC5jjpXKODIeZvKuzrNp+n4aXvJ1KHNHo1UTSMRUSk
GaHPlEExm+UCvuEouHXqYxLTCr2zjsWiIfM0dGhvWrwS4mCiMwUQUs/tCprNCl4VT/mo6ndHCoS3
jnr+fn/zdQxKDVSwOxkPyUc+1f3qpffqH+Ck0rAB/+uKDhv4Hxv03VM6rwm8aBmmbi441aNCCwLc
h+TGV/QLdDgZRcIkvp8/+59i67dIRsIIDFQDX0Z8VYEj/33wuA2fppzwlKBV1KHRMH98xvFSlq7N
LpDthzBFArtWNyqgCRrSUJZACgEeZGdM7Nv8AZy+OHZzZJC9QzeJXPjYGgaZJGXKOH1MWxRfT/dx
h+PNGvGi+mZqdoS7yY8BTfsakb+8j6+VeJiO6gfE0+44qolck35eKkMxLG0wFntTUUCqxoDRRNf4
bJ00cr2dP2Xbr1twAoGGMmuMzihTHUaY25ugjDt27oWnWhnVIWP1mbKuVq3sdpjzIjPoNJqjLB+f
eYrC4g6y54yWf9tun7JtRrYgg9Gh/Q1QBZYFkk3NBot7EL4Efafp5yNa7+h0ARYADrMz5wIDkgRk
wZs2wW8IR5ndY1wg28T87Dm+b4dws5R6242tKJ4n3bhfFLIbn/ppOVd2yVhTrPpaYX7ofwKsCGub
FSv1k9BkFJqMRzd5uWhVa/64UKjjl7gS6AVNDB5GWA/UUK5o1ads4zs4WcBJZ0CpDbPJ+eLxGEem
fUKT4haxjQ0+jip2b8qsVq16NFGTH0ZH37b54RYqgONBbIqDEOGX5yBr63qURmJ3RHGog/k9RiiN
TkD+e+qg9Q5gTJhCFxi+OTHZVotJNvppY/yaLP8+hxGsZQ2hENEYfQHn17UYBrUYxUtPzue6pG1i
ko2EKP4AAVYDwyJjq9TOqQ3EnhT8Jegzewiw5T80luSvnaXhRLC6gCkwcH5IMf5+LlUzFvsHpO3j
JiZe+tZeWe8ti07sR+6+DkBBbA1rcDwAs0Ln0/shyv+e0v0Vk+hWg+zEKmAkKSpMu78P3+p3NanI
EZYGa6BC4dZPP2MsdIX0OqRZgmZO1DYZP58AUoNzXCKbgNF8dRLlk5+jvF3MQ3kdybKdldG0REL4
7orF5N9ZmPQ/bpY5gj+iwDlQcQUZAusfgTN9ejKCcBHOjfdrFTwnen4b6TffvN2TzvbQExj1qCop
OF/h0SJ04J8nbXn94SS+BR4YiSoiAab220DH+LJiBPGhVM1T6JeotlFq95RNIqZkvqWqlkBjsp7c
/YVR8KgD01EO/z7692Xy5ehfwnf1jJ55LXYdPoVuDnr2Mfwrjeb8G7VkLG4EqrRz/GTGDsgZaY/P
TnjFAIHP69ExF1elTucFpF6P5av4kvexg/Rk2v7QWvl+rzhRcmUecEPlwfo9H/njXhXhgy5F2nfL
PHBeGuangClIhAxK+3bcoMUvT0rknnR/m3Z2+ROY+rcGwF/reTi8IcG8GaHQyMr+e6l07b2RxZGk
7o3cTgHGAezdITZEDTnKXW/LKPMxUejzvQ1IumYuxw55qeCOxW7wdiCIC3sVpGDnJjMjXNeFLYmz
nPkS7F2mkpgRIZj2EQIXVKZDtjKOPyn/Sn1cwrm7W2XkNhcvXgVI5wEbiNx/r4L/yYr9g4IrfXl3
iO5L90B84NQMmvgEtfNAaT18qNPu9d/H+jbIYrKvaaoGCX9Eb16Xv1QOptqnKppw4T5J3AREmeTI
mBlYCPVctF+kfmTuPkhkiIfsgDhqQzJ4WIloZ3sKZpq/yBHtiqNk53h7eC4ZGMI23gd6zqgkYZDu
yovntdg+z/VPa+D7/gKJQgIHjhkdAYOi5+81YKbGU9ZSA449E+6GnKQsnxN0wValQiZwZ89G77uO
JyIErIc363hExHQ3qnsUoXybpNcWGQwiDP3DpvO1sT/YpUkDTQVLJYkl+uW8jDAQnr3qQSYqdow4
xNZNeT6NGeyzZ/RDzPw2Rfh6sC9LRVIfSi+MtPt6kLCme7uLUBft3+4gIYBOvEpOt2yPz6OyVBje
5+/BAVgB/baJjOJDtA5n2csHLXN9lk8b4DuDdXfBqNxbyNN8xdD7dgf6U69wpXeCubcH4cRoVXzH
qvuH4dD3Nf/3VVO/XDVEP01/+LtO85Ve72XhongTLl+eQy7CeSWim/JDEPvGWPzv4pEwSyNNhTr1
JUMRBKGQ6phj+t1JBkeRNxPY1qL8qgQAvJ+xO0pxbmp2HmWXjxjTe08Xknrf8Cfecyl1dpworgGj
UU7RdFDTlZag7THTfyI/fY+2vy/O/53oANL5I9oKD1NrtZ6lzsUJKzxhKvg4O4QUAhpgPkNBnXZU
RcHsCY4EWCNCvCdufrhc0m9S8l9RV1MUBQ4Osigil8z4kkXIRUOHpm/E7RMGRDnDiaes3B6gMvit
X8VF093EdFrk2o1JGo9HkuOjjsfUeTnI8kOx/x1eBkAAqn740WZ2tVY2+FgiqSC/t68NPiPoyR0l
GBVHTLg34dNi46Pei5nsyhAVMBTSbaqW0LezE80Y+lR+bz/B7cGkfCcwGUeaZ2WJcp098Gjo6b4z
f2YYJWOsyj4IlLBx2B3qFKkl+86gBmXN2uoQuqJc4AUUirXBvpcxaQW8zao+TRq598Us1LAdQE3J
xiUGlQyGGrCFaJnKNl3R9uFUDa45mxC0Rml5EsqWVjEuLphLIC7GbGtPfYopKblURa8OGR3rKc5l
lJpVV+A9964PPh0UOVsmzj/ATwGo0plkJ9qHrwXIzCs8wixHUMgyXmK0RceRK0ylDATFbx806Yb4
RMPcKp9or/GLz4D1A5Aejs8WHaBZTOlmje5u200zLsqJmgIGNm4SPWQS8Oc0gDTbw+MVbCMcFMoW
+qPozgYzXA62/ZLp109P/BCZviwm6lNJ0YmSqql/Tc2fveD72ZM1LTR0Wk88VlXgSoiGRrt/b3HY
n30/lIYtIwk4ozLcEb8853VtplnrmSB7xvqq+8jO/t78eLx5eORiRT1tl8m+RwVvDurEGgD/mMny
wVqBkDBAm5FzcwDFQysYe7vBhzA/Qm+BS0B7/DfzYfU+IKufjg9M7QnMXWUMi5DNOoJ7kB8ptCCH
AFIDQzpwD9HMBR22CY8mKijVMsMVwaWfCxLXsF7rM3CLKdqAIIE7Rh09q0DcAg8q3+CWOmQBwDA1
26ARN4XLMk8nmvMTI5bN/4cr9iUa0xLy6E/VYNQceut45HwWn8pgHZ+Wjr4DjQ2BAwkwHAEsbxs5
6SHfdL/0M8ptCCIJdMR9fqwF5rRP6OAvWaeyNPf3z5eomKmT4Fd2rj9Q9QcKBTm6tOQdYKFpPAYI
75h2g1fQfSnONBprM/2Xmbk1PSEsERbpO9LBOOv1g85Bli2jA0C3GhIQxe8CZIwxbfYKycvFvGR0
o6xoI2N2fIreebEVHEbbmIaiE/ezGtTnS7DvEjc9l4XdTfI5JMt5uZJhIVyzTSXbzWDoJnXT8iqd
AviNSJVOso10YhsPwmk8p1V+xOCL4ZHn/nvBmv9rvUKJphM9ePh9K4TMu3jvy6cfrZPPeBkdRxs5
xz3LQgRLA2D7adDmGg+OkFA7emv0Ic6NHRxOWAYm/kFA6Ecb7QPPoAi7Crhv78XL4wP/HG8azuhp
g/4tliHmfD1DWwSbPxD6swgoTrgky1QPSALbwTgmhFogNSBzWgy8n5tm3n00VjiMQZcP50TLxZYO
pPqMxnGgw8gpQtMaSPjyCWQBgsJ9sLbJfrgy37MEIKi6wjakk7UOsvd/b4SNWeuxXKUAPZPFnaaC
4r0JQKy0+bPJnaWhnBvjp+jx3+X+EqkGgX0cVXUwsHAP/z4oxOO2VYOI0ec0n0Vof5njxykAGJ2j
vTk00ZobvSeyzPKVNADcVs7awMOIih4xbHqR6KzSOsftdhD+Ljy3EW39aaUv/DfDshTNVktdi2tE
SPljwHYwnWKaYjH5tDr2v/fsXXmNwWi+m9uAjV1zBFJwJn9MbW6PqXENZMtnCHuHRXCQFs8pTY1w
FwCLuyY3IXdxU0vTWYUjdIszXj6rL/eVqjroyFI4KsZYjRY43MnRR4IF2WOV+LPsPjH1eSGPK22t
ZvtYm+nGMs2nWHv7z7ncT8rC5d0XO43v4FISI0xoo4jcLSG5EfAMPDaAt3k4Oc9QYGY3hT0PHiWb
jELLYJTiLwulBPQ98PKWqCVhJtVymZRJCXnOOz8m5a/8Nf3FHkwV5wGhCO1kb+Jg0Y2VmTCusT6P
juI1VXCBWqOeiV6hYgsmRfKQKNC2D37rpCtsYOGZvELewR8Dz6HNDBsQxIRh9FPl0pftGmNpagVB
hDmv4+TztOXX6gzDeaeuVDCSwRJR9xYCzkuwLZdMCKFBRsfsjVEZG0Zv6XOk1SdkYNYkPyPFhvyK
YOt8qR6KTAZFQGD8eW5YyoUssrgpQ6lki+i0x2dSkxzSy915huPnVAUhJ02h18Ic2siPVbhTgLw/
Vqlhydx1gx62k+CqDuBcmJYLb2y8+qcBjqzmNArs+D3C7IkN7D3kEs4afz7g+FB5CcctiBzQOJAk
kVRpNsUtMNBRR9ygzR1qpwoQMlpcmwH3u3gCILpWhvu8pNnsvuOwOd3JQ4UR2tR77egFO0COJtFY
utzngJA7zpeXmKSQjAAbiyfz/XF9ANieMX2citzA5XOmv5l0vZprZZWQiZSpCtOlmIMDhEmFwJ9q
IXTPDkgjlbnuFt0FIJSIzJqJxeXCnhGKo3ThiUsAFoI7FGG4dRZiuOIJqDcqmD6G0rdm1w8+dCUy
RycWBpYRZQNK1ClGNvrDD3iIKGb4jsHRfIffUEiEGgvNVR1MNTSbu81dqgV7BGNLQBMfr7cpakpt
vYg3z/fqdJ9jyMemwl3T+wmnF+FdLPEWzPeGK3CNPoQL1MspuLFJtBHW7SVh3bMgdv6VF+ym0eF5
YXALIQsLQ3XK26bmiB/j/NAZVr/iRbTL40Saqi054egDKDfyOnggYpFACvtcSJJN37mFfYLPLeil
ixGxI1jm4n00biaQP11RtZI5YutYibnZjiHWqrn212Sq3/Jt+6tay2+NNBURnj8miaUjYttaz9DB
X6swHOFFGuKIccO1pIB0ixCRjAorTEmlsFkaTjOBNqdZ1/S1d/Nf1Z6I9zzKbqY7yLgbPPNbj/s6
q1Yy78xnpmupwdTvuAcuZ/nohiuHheqFYXdeTriuD8A2mpNvRoXLhQzKOfeuw2mOKb6HD8DwTrMT
EHumlJntRS4BznsQVKescCzO5GjBk+trjqlMfaiTiLd5TvNwa7gC/hR1DgJYbFKHIJpkx5Bcblxi
PBKQZD4QIp8kHMPfgdF2d5XFAJJfARSYi2diVbAdwToFbwuKGcozYr4WwiTresZVQF4Jn04LmArS
rKENExEQy6pbxMDEcBpHkhoAKpKJ8IQgZyxDMHZbicmDPKtepGv1coc5Tkw6hFxvyEfyvCZdd5XK
siKoxMfsBary2FjyXHtL8UCVoG6Ar2TLnMlXaheqg8ud99qSwzv5FNrY8f7SbHtEH/sZdqK32s53
ZUW6UlHKd6tyXl9B0V7yXbADyc14lMuyky91Z0UmSbcFLJ61P9fexGO984BbrB4JlZ2VbaWzdO6P
0qriUdnF80H97gpQBvBr+OK/3IE6hLZKm43LBPrNJoQi96SuMze9Pa8DEDVeCMw5AOjN0rUBmaw5
iE63Ng1Hn3Yui+OX5MLLGzD55IxbgwU/rjFwsovapqKR7ScD/3nNRL14rbbamb60dg636iZeJ8eG
2qRMnfuRoTQqFeNmY4cHzUE8/5KvTQDyPSBhZT7we4SZvM9cU3ereTcW4WOzTzcg8wDwuuEmIIdL
tsq82BKbQUcV8LTKyTRagf6bnpGmgRk0glyTr6YUkg42smNYlvEln0KRIJ1CVMItxvDQ3G6SoCBS
7hG/3j0WZs7QQ5gO9F59h4YVYX/RL8R3cBk5gXjcoE3VWGSd9F0G6lQ5vzdWd035AkwwQEXhgVtp
LSMEaUhRSfoXMp6OHnhk6GQLdVH/ViN8nmAvqGxSu6QBCQwRTgI0Gb7GU2wcoCBggbuUHRiOfBOa
065/FxzltZmiAAyTaY0bo/CreR8SC6SrU1wYE+gSzLwu2YHy4lpfm4O+YBiMQUfI2FK0qWfvr883
/zU7ZghBn7KxdBMXz1s8f96qQ3uKp7k/lpfYu0yrQw1Orlwxq8qYRfHigj+Nb8CW+Aq2uc/b/VDf
amIpaP5b6Dkyxf4qOAmpraKVpU3Ix5u73REab8lrvh7dUAPn4o0EK8DqFQH+m/eiAky4KkCkUdDU
UMa28GJOME9xcRWRyUEUB+2MtB43PJinPHW4nqVp6/B+0UVHSgQv43zc+bZ+YcU9No9fEXUxzORz
dcz3ybg9BTtIhwtsR3bImsP/WoM5um+6h1uyC3V4Ilj1rlvFIR6C9uht9PtuVDAL99iZPmY6DsZW
gpbRqx5azWwuO1y1xwwZ7Zd2YhYseTxlAUDmdygrKRzVq4gtT+Y834JFsBDmmZO66gJ58Ih2v011
Tw15Sw45g1hkrin7eYTJBvOB4THgvM1lfk027c271NdyPrz2/SUbVwfzxh2MFqpqa2/GlFXwS5bc
5t0kLxTsB5Lyh2yL2ecAEVcv2G7q75BGAgikmtNek4/ko6QunvbYRQd0he2S5io9hejX4NV8Yag4
T8awQi7qBXl6/QIqnUtDsAglqzn4Hw9+aaecMM59Lw73gzBLV+VJOuUDhTO+YjjBorxxG0/ttflV
7/HShoQKpX/crUVLPMLW3EGV5D3nJ2akui1OkYnEXvgS3OJbONYXaHstnuchxKQ7ehzdfcLBUbch
ZGIsU09ymEK0Lxs+eMx4WOj3yFZz5Ka0Z+MOBYBT5JmD3zNtme1AAN9wZXlLBO7LsDymHugQf9zS
EkDxH7D1GEjMaN444vjClcKqD0H4zeOCVUj/npUTyXBZu3iq3qDvIqLLtIAfjabI6bpcQ3mRuoqb
jJMxzdZJcDOdzp8i48+tDm53elpTZTOoNUizegw77mjMEZCli3R+UGG5ENOQj+jG0ox8dhXggrdr
U8TTrUpyMVKl+3BMJ/4GEVmeZQCNPUNgwy3Hj/kg9UDrAyK4v0DVgp4H+mIT+f0/M6hy4rk8hMEq
BP3z/sTleB2eBwQt8LGVuTHmL/4OYvui3vgLaDyzJy6kiFYg/09bCV5Ce1NmJvcm2/TQqUQyuMgS
Xpv35NLv+523+nEW9K3dPpSEg7IO0wsFI8cvI7OnrD5HmRxVqzx7bRSEksXZg/oLUtR9DXzt36X5
Vzbk6K+DSeJQuf/RiK0jTqFFIHUh5+swWntkXQQd6QeE3Pdx7ZfDDEPKPw6T+KqQK2nTLZJs7atz
Pz6r3I6WfmPm0wDBM6Sfa73G4HwvmPMR/il9tQfJVbbMBjv0NZLKQXnf9tNTkURjlUc6Sn4cVn4D
umjIwtOlUFWgT8MU6e+zrKqcKV0Xi8tMByXRPWYS4Lx7pu7qLh0HJL/AJGMFz+kGE1BDnrWPaxus
GEcamN+a5a2VqrOBuF3MXUsZyCXVOOt+aqbI+v+4Z3+d5peeQR/EbaxGobyQ7zUoS8jrKducWK2j
HC8YujkcGs0O8Ey+XM0H41uNlqTW02oDfaib4zZe+y3FfHIeZW9B8ZLW0T6O3juKLnyhtWj9KEe2
HF1SAWU+qjiq8xY/bnN8r5ATMXiDQmk9G/a/KF5r3psveBjYa6TqeOY88mIpRwCNixgL9OyljVSs
CnemCEt0IMh4bxngWH4rVPTzI3+6Hg/4M9hrgGLNNnBlSr5enusdyETdlmnBiN3QFX+XvP/H2Zkt
N6pt2/aLiKAuXiUBQrVtWS5eCDttI+oaBF9/Gz4PJ1PLYcW5sWLn3jvTKyUhmHPMMXpvXSas/tSL
87hlIrthWNlyejHzhYylkgOCenaD4vLcMKDtWDqml5iids7D+hJGi8rcTpn2o4bUj0aLdpl+KwIs
lrnA/NzR3wckXk/kQhO51YWBiUEuaCzNQx/wg3p2uMqzToUwRnB6wWg4jVGbwOYcaFJdAmGh1a7Z
K/ZEuZ3ChSx6C6My3MvMYJvM1mLpAO2NKh5TjJ4RGswkt5eJt+KdFp19LtDSZPp32tLFfyQKiCoU
InMnkQh8mQnDpz6QqeCb+AG/anOniq+GAi5M5NVjTZhHhNP6vJuI1mE3k+Q7xA6BQJkR0XApFqqx
TSIs5sa2Bb4dXy7O9EbCyORf8Be5bh0nURmiQFEDTcL7KpR42eAuu8RnFyHloFJgVC8ib6sKxncE
DKsWdSMdmPpdopNvBf5ThUZSb06jTopDMTsTVVHE9DEMkAH6qp/YamUD8g2CDCfYzPex50nLi9Iv
zgX/hsomwDxIPgaxtgkaoHf08saQ8UANL6iBLcRPgQZeBByf0NUlJhxYoo1U7MiBuMzpd0jhy9kM
51nOxIajSGsurczl1xJ3NhpbNUeyyMnbHwi0yjgoluAN62GTyaKX1M1jHYIweySniCdDXmXV50U4
WfQ1SK0bm4ycjNpuunZ9riMbucDK4KqLcjeTwWrjFa6DZRgG+3gkfkRIPUFkh0/9NQiyeY9zJMkw
YVjyn44TEXddBdmhFR0zfzLlwUl8bET5sMqrbvH7+m79uKZN4Gt0KNDQ9KsFvo8lbfCzWNoM5bA/
t5kLWhFBeeCE0hwXrT6zJMsDlHdeYdVqquXg292Q0TAz7hm8OcYC3z7zrxz7drOLMu0+0WsnAV3c
D8a8KqWjBK6vuoTHvM7XVtV99E23y8ryIJbmXZlBwAlTO9JeU3GdXwhS6w4xYjy9pL4osLtaOtEv
UXhfiCjn9W1ePma17uQCFC81WtQqKTaxMQ8bf+fjFgk/R2r6vAGF4KPiM5/AtwgaTnPpsqK1prXj
XWRwgu6TdUBumoT6VY3PW78XZzm5AxaemDNRn5xVFQHpm5x6WlV94VojF0hvneysPRMPQoB8Xmxr
c/DENPlIS+zgMnAjNCq4gEdM4g3rD4eFOpdvTNq/ddlXnVmDldDSGOog8TKudqC+7POLnAbigUbc
YM5lBE3BggBwJZlzdJeztUZ1wnByX7/Vshuj85IXZOrRwjMwvwGG+WQsznEaLyxWhuPwEmzx8dtx
ZI/4YglAnqmw3ADzwDEyvZKQwoWA9ceaF8MjSU7xB2V9fkBT/dpyhON/P0XbhXBrNP49h776mN/A
B3kSaBBlMt20f5UD5nloc6TXlzs/XWvqfYvNHJSCvvDTRWMsfagubwWVoryopN2AZBmcV+AYe9bM
md4vBKJbvMFYKyRtv9JxphGmESM4G62j+shl6l06fC0xEeIyaZbDqWPdM83Z5XlY1Xa4o61bujr1
Jb0qeOlLJi8GmOfwEL2RSdTJ3IEPApaXwpp1wUnTP0NABPlOX+V4LMpTAzQLGAEWPwD57KchmZV1
70XFKiofxMiNscwlXoIigWgm6vnOM7nViAHSVy2JqRd3zDyjpr1a2XJ5N4aekq1rAgXp5Kjm4vze
hMemsNuXdKr6IvQCw1Zju+0eFe3BSnaVsqVNwcBULO/8apEqM1lccH7WVzJfbd5+Kf2dSC5TO24u
vTlL+0+Z8FPVpZI1OQ9c+KtK9srx5CMlPZOjuTEZMqGJEQ/cDqZmZ+2fWtgLnMlcYaOmMxMWRk9E
3kIeH9rzegwc/antHPO9/ugHx4eiPjpDvahDR1MfOICP/Q1JyH/FAixcMgMLdDEa/y1eiQVqTRny
dMwtSg0nbhGjBjQbijXFRB88tAmjx0CzTQQx5NMM9CKkILR78/j7QvrfqlxFUYSETuReUWXlqoK9
FLWipp3BGUd/z6C28cXoq45j6nB2k/jWWOi/qzavhgQIaSORvYBw/31ArFBq+l4W9HtxTj4MEpfo
KWXQBV6HfYzYR9mfizdScf47IUXSCt9bxDEM9Vq6+oBKKZ9zf0z93Vn91EKbQVBlOEb7nsc3ruT3
dPrfp/+fV5KvtiQpjXQ19ztljZEjL9wUAVuEHQr07sJM6ChUc7+ND1YKUQ10KfJhNey257rZSgiK
KR9G3c2kt4qdXjJ2ZQ+aq1HvK1o0GQkXMcpPLYEG7/SCchpS3RY7GJqMnaRkdzmnKzXVb0zUpnr7
+vOYFj4bhJ6GTAT4v19Wow6RySmK9pWwBTvjXJKK9Ebz1j3x03VTp8gR1VItkliut3JJbaWQHRYe
GJOJA/O3igr4ZAJrQpPRKPRM5uwZJFBpFjIPhJLaB/M6BnLCUWVNYKoOmWYXYXXUmwXkXK/xaGAP
8GNe9RdOgEcmagJGa2OWAwubnz+sp5C+wdP5jDQclu80xJDwvLzwc5e1da+VT7GLik57wn+6qA0b
JK22i726m2eT9Pm85QmFgPQMxmkrLttN+lIuDCBE1kv6YGCvA8bE3G/KCeg2/VaZCKN5u2xDGEWg
XGLGJbb4PDjGazYRxmTa54twUho8ly9K4KXo/c8ziUoT1gZqJejHDnWn6HIk29Hl1+1iE20v+8su
OKpApe6t3j4/Gpc5XS/lxsatTt/x1T3AdzMhhVSdIfe1HFoTq7PcqX20VxGCC9VSGrF1lxm4/8Eb
GCgY8YtEYyYagPcFL2VNx67adxx5RKLVjMtrBDVFY8M16S5kF4scvz9lQ63N2CFoj3W554wsoGSx
hNjppbdiZMZfv6Ya8p2qs7WXJnuia+DSZUliN1SNZdubWxPDcpU+x3TEjPLt9/XwBw0KgWB/feKr
VVlQrEsojHW0v3Ab+gR1R/d1S/QuRRv1yjgPtZOaLymxfn/dH5Qc5LiooijKhq4ht7l62kRBnMDD
WbG7BHYFh/AUQRY+b42OBOHZNFJ7fVfjcN4xCW4d0VqxvSKBPePEBDU4rvRmXYJkF+YSfi3GDWQ8
6DeeVNIQ/ns36Dypk65MRzJ53UgYuqaThMtF2xGzczL2E4cUfqkDofSrta1ZCUomw66Njw2ArDiP
vGElriblje/STSaCXXJQatPKQhu+MMBLmVQcWN7Vrfg6HoL38UF56P5UybwGQUVC17ZDmMoCgNin
n+vuBKa8LLYy+EsZNQ0t5Adz2z1D/IVaybxpsYa++fjxwd/LKyCYmknO3jlOZEr+kicTKUS4QAZB
jQ5hbg63CTatQbetpMGv29ZyWC3k1UQq9O4/CdxduNIu3DbMcI8yUKqJbNjNvH3wlngWWFJ1DvIT
edH/aI9QcAIjPVJ08XKv5/n+VZ4Tfb3wnPdw5tx7n5/Ib5wJhnhmcJzByLz/Jkwy1gI/j6Wd6D1+
gK73InjtGMd0jLwmVXRvC7PpmiXAyOnpzyZG64QdnriMe/rgwETzE5zRxWRDj7z1Bb1TB53U4roN
EL8mkHFr6+50/dAzuKo7+et1YMLxfW9D73dJRDte6CY4Gr1K6DI7ytGFRi4JmSRrc2F6/uGyhJlL
sEm3nrDj/wOSSOesZSZITv9DBomFi+dduy+ewkeTecoTLttgWy0/J6VLwBDuz4SCOgDTRMiy4Fx5
0A/gIZ9Q9KU0x5lo2MfXAZwuiCWnh4wxUUBRJr/Ih5CJ3YULMoE6Y5vJ+/7yFHzqyowxXgE4wpoH
Hm6faYTHxQMIdijW97Aq/Bnql4lVOEHifTtxAcHad+fZ3ITIiahhDknqaViikJm9McYEvdGS3oYz
aPtU4CmfstjkpbpU4UXRnJ5FTAlF73LPUFDn2hLnAk5Ds9PNxHcKPSA9/Gq8BiiYlG2zuqzGVbmQ
SF0PN7RhQGAMjv7cOxeSw8RFNHvLkN+IsAtiLzmhxllNCEvS3b4aXvtlgt7zmSA3RphQPlE+zp/a
xSQ+6514E2xwhvHP5KWPvQkMKX7DIqXV9NcNTunpDhRMEFx8DGf6qKJD9CbcwIm4jGVzwRiCXenO
t4PF1yNWP0eD8pduinWWuobBD9agwUsn4QqkxLqcQTYjH+E/9IN47JI5sk8kRkjfgA4y8PDnH9Ym
X6J3cARn0t8hP9sGp4nzjYyfp5dUJri1PtTHCcuZewoiL1p6q35drxUPR5Sj0/SWuTtFN1+XS8Ub
XKKabcsLnXrJEOyAkMqlu0C4DJM4/pYpcAaW3Xw1hQMgGZ2Xa3+abPLX94tgPhf5TQZZOJbIhAD7
CxoRtgpsVpAk0ZYwG3Zzy4sdeS3OXiaOKE3/GU190m2EI0uI3a4Bq/B4oB6CW00Gjrz/fc2fOt5X
m+s/y+lUgP11XBS0Oh9SodN2DfPbYtkjTsXWE9OvUmi/da4i9Tf28592t39e8mp368NK0UpCkXcB
6klzEQQOmqCSDCKEM4I9kmzEQFd0fv+c8g+VJDghyn5RYo/DXfXvB+0vddupY6TtMMZYElnCtPac
dJyTHSmelzpCkMNYuqbpBpGLo1f8CCO7R3CTLwLq3KOM1wGq3eWBrpTU39jVfjgfTJqxyYttiZPr
6t/3Ztb+aAytYK7T/i2bUufXZXhvDKteu2Et03/6uv9+patrr2ZRYdWSVOzgZjuQP8CpDa7yB5K3
057ElY8+DWq5CMUY8PVbd7x0eAWTbW6jbQbUa76gu7wD1MtJdwbn+JEm40zfnNEyPIgP5hHppBu1
zrRmnFEBC8RKu8mbhmHvgdljHx11Sld7Gj0fwGegM0j/mNO4OFoBbIP1eOO6fl+467tb09ELG7h/
VO0/Ixhyz4e266mcc/viu3LwaWZPDfPH7iNpaeSgCuLEH1DEjfF73t6451RzMsT89vpXZ02CyhvT
GstuR3p1sTkf0IA/1qt2DUbwrlzj0/LC3bBaF8AwW8qU5jnxmNpR8UmY25FmVpvq6H9V1DMkXy9h
q9/hTGcwu0jQDCH4Y1g9V1f5blwwkHirNtKEo54V+3ylLOnfp71dTiKf3u2O9W48lnf1J6c0ivfC
kzbKOniMtwCnj/oqtc97nwMEg6N1PO8P6aZbZQ4j27m8T9biHqhgAgiFYfq8YPnHCUVb42VgLf9z
lAA0TU5Z1Meyc15rnwpspMbWF9YueSgvaGeoue/TbQgRKFlLCBbeR7exrddwC9TlYwrwBBO0zdjo
2ZPRae7OiOijZ4r3p/AOAven+nImS51zFBirO/pC6N7OD/Fn80TKdD9P4fQyat8cuwVTPKzds3AW
bqX7T/Jtz/Sjyu35wbLZxR6If36pxJn5wl5/eQcGvru80z6y7runZlksK8LPuGr0f0DbgHbYDa86
voNH/6XeKpO+iq2JiTb0Szd6EvdTW8lWOLQdpvJM2in3FZqbPXJ98Q8curtwU7Ofswtu0eI9mExY
GKzmTxJ4YXH2IIFMBqvJGL/b8v1v06fSeWu+IFuWXnRfzCF/OBc3uX/y2VaNlbHSTqVTvJ5f0Xuu
hY1IkbeQl1/+fQXAsl5hOowd1Itz0eXsZ1pAGjAFUHLsqvld5Yj32R9txuOO6H+muOAi3cDzl5Kr
rFovY2cFh4muJF2o7IXhorLpoc0aF5G/Bsk+fu94QqC/zQ0v2iLjtDXcnct2HTrlMlgUd72X2AJb
1Jn4p1kOxP0RrcrshbAaqo+E1JypakCbwP6Y2y0WORRKpzOzX2sDdke4K3YwelBQTFjidIHiY3y0
Fgdk7TvVuVBQiCy6OrWQufyyNvTM79W1uJ4gskTGcUE070t2il3LT9kEyW2ppeuV0JCzYSLjFzY9
M/NJaSzvZU4Im4td4aIlYGPlX2z5rj5NYXr9SgA9yfEeJTpH+8S7bL6J4TPzMaLIWAT3GlW27OaT
TuZgnRQUYKjHXXWjU5rQQ94w3VZfkylkburt39TZ/7iW0NqVJ4qk8Z+IsrEu1bDuL/quYIxU6Nyn
gzuCaAUvf8aJf3dGo1hFN2bY0k+nbw5h//uyVyNzX0+7qC0sdQcBZz5yFiKIY8HjQx0/nYWKA9kJ
nAmazZTBIC3e0ZGL9rs0w+WQLd4nFnsAYj6fo9nj4FDywxOjfZIIhvzJH4JqKJIlSlOK0vlE2H7Z
PR2O9fw9n983sxd7g5uBanTgUZIIOM43iIZxRaADnpMeOAcxNkcrMXuMJye0P18sv6iuISm/FfMH
f363xne04EhGAfbIU/eFo+37dPR8R/EHZpbCnHHjjDOM7TyvH3cvbw8T1ZkybXb6vQJRpsX+P5sB
7leNwGqD2f/V3hsJOmr0PjV3wekC9ZSTgPYci9uAo0pVbcvqUdZLxEYvQ/DRdeHMy7rTAF9NQj0N
T076PDPhjV1iyKNJWvmqdp+COom6Tklu++MppxXtERT4+7uWfqoYiFRSSSgnpFD+rub+KhCbixib
VRkauyZ4k6GnVOErkCgNWR0HOuGjkpXZaDrS6BXDZT6gBGK5FU6D7lrKLk238c3Ywp+eg+/Ibx4E
An+sqZj66w0VUT6Ewbmw1gbT4NjgIM3sMb74SBXfGFrqzWoUzmt/zB9+vxI/VpDYhMFaW7RGYGn/
+8J1bFWZkKbGLkhtubnvaMxj8/Uq6Z4C0jKP4+WDb8/gUGQAsyFS1R4h7AHZhHo44OzqvW+4iCPq
23O/TG46gX+qcOmiK0wiaeVjjf/3/elan1Zt1ZS7zEuOwnPnwYdkujIniEDdAIbHBfNyY9w03bLX
t/TfL3nVMALOpODCH8110hHoIOz76jU8F0tJUua/X/yfXEb0nv76dNOn/+trj4JOl1vDKHclBWrN
EGLefp19WiCtO1U6gHwBVew6OHHNUgMIJ3qknK01e5i2kVmzZrJN5+rbrzJFEtQlvQ94krmrL2YF
etNuR/ZT78ZLGsBrBtjzz3ZLDByBCZt76Z0bmU4AAnfCN+6ifbdO3mkzaBw9M5wyqRcDcq73mW0+
o50E8Jy47RzIvzz3192jBgOBHDpPYG5on7fkmywMDtc7c95jK3AQOlO+UQBrBwPsE4a65FG+Jz7F
UZycLBnUFFMYPP2ue5kpW/1+Rm5+4zH/D7odh+YkixIleqyQlrSrm1sps+JcBJaxqxDWNrWbwo+t
t77FDBGOycpUXCFlYGyuxdE+XwCsMfPtuKnZMi9rgx5a4j9eyA2gUOxpZ9WbGjN1cWcAlp08j/GK
h0LTj5a2aqOdIXuJ+CL723FcxlSrhMtmxOdSx9GBk+5H65R0e0HZJRb2F4dBWQPmtHkz0YdmezPu
YFDscPDNm+rGbfbjM05mHEcFXTM0S50Wn7/uslqx6sugZuaaAueS5CufWGXgy2fVmvUVioXWKc1T
hSmjteA8Du5QfhX9Fwc2cSQU5dnM34zq/ox+KBlWhPYes+jPIP4ZCES+8Tz8tApi+FIZ8Cq0xo2r
VTCJNME4xxHQbiQO6VwLdia4GKwaDdhbimzk/Mry99eUf9rA/n7NqTX718URzlqTqLJv7HLU0KZr
NW6JzQ67Xg8cz02DJXtagdy9OSbtclS20VderwykfNEmzbYcpivQC433+7v6weZl6gxsLEllvAbK
6GoNisZAqbpeEbZ6tMoJrL7gnsXP0Tfbimc+RQM8UAkGN07S3x7z66Xv75e9Wo/GTPWj3CpBPhOd
NcrQ3fA51u0O2RdCvEmOVdAzsNIOr1M+19ET9fmfUr7LsMnVF7qEfb7qAutVTbRVLS1LaSlDUDSb
wFFVdrERtatt9emsTQBkxadGntMNrb0w7O+tcLiv9NYGCB+b6cI8v8kFdAuf9KpRs5OoOOmp/KFa
4z5ie7xxuX+8Cf663FdVTNHH8jAG1bhDI21nh4LWIGfCWb+ZumnZjVf7qdkPpm6a01oqQZ5X52cz
7KXMrDsWXDmcZZhMtCeGNcZgR9GqvKmd+KkNY7F5GsBUuY++xyN/3d+6wFOlSoa+89V1WR8CutSm
CxOu6eZ8nV35kHZ3Zb2PqnUebSSa76HNGCbTbtXcP+yq0FJIgAREJE8+5H+fM0voL4WUteY6iB7i
hPyt1ZC7ipCyoL7x8a0I+zfSsS7x5A2cp3GTUTh25vnGniD/sMYYMpJNqj6yQ/jo/76PqioFMbj0
6hrNoMCeYGQYFQsIkWipsTxF0qpO8C639Sy2XNSdUF1IgcnbuT/+AbUSzEwZ2Lmk3nhf0g+34MRg
UOmZaRqcoqvr0+hVngtqHu2rjlQ3cVh05VGGIy89T6KojlFfJyNe1uVZn2+plP/vT8A/L3+14NTD
mPVNbpw5TEZzCQniEDxXdDPktYI2bdhbKFV59Cu8GTePYz/dGn9/9KtVp2vNSG/PmbnrjGUyrJXm
bhQWmb/glf1xzQZ55ljRLEWwo6PLgFDBCKLcYjv8cCSgQkCuIfELmpGrC5ApyvkiC5K8rjvCJbVj
Vi1V2g7W6FiTfo+EkoxdABOdkjx1Y7zImVqa+ugI7Z+xhd5t9MQzb+rhVr9N+fHq/PXGrq5OHMlt
pEhDtetXtNGsZxmI97jUliBX6e8QqYRAbVZ9JA78Bh088Pkt+Mgh/LbPxl14yF+4Y+pje2jAwEzZ
ERJWTw8p5Q3on/HT22S+qqkqfUm4Z1f7aKlmbRL3ubFjv8QkWgQ26psw8mhS9vqDli+l+FjGp3yc
pDCqv6vkxRgw+3U1ZX6xlr62C84r6jB+vhsnEsXduT1ozS4pVuBQE5anei/la1YoZJ4RkijZG9M1
v3JztOVRY7yC1lj0RHHHCWXEXoLLLbeRHyGDTcYJDBLDcDa3rG78Kb9y7pxQHfIiFWw0h7xdDReW
smymQOcXUdsCftVlr0KDAAQGD5RpQzPnnPr7o/f9ZF9tunCuJ2ShRsmjiFfNiKaNOlNOi5zhL+Xw
jm65g/UPEuzlI1hLHANWNYk8+ltgY5s0X+KJV6gwDjPu4qP4jBt5b7lMt11sNwV8TsILznb/BJ57
LRwEzyRjja7O0+9vWpruuv+8aWoUkaqSiHnrqqbM0lLSK00yd77imPDP4eFbG0V5jE27JyFzXIqN
HfRuBEqaiZKwDKsbp7SfSiSD12e0rxIpTO/h34XcyOozLMuo3IEjIURxf0CkPp+3s98/6PTYX39O
2LI6ODY+KkFQ/76Kn5hVNKQDRwQY2dYJ8dbvf/+P674hIoxQFdBv8jXsvG6qOCq1wsRSNe/oHxXr
qLJT8EXtFmQSC17dOyBTg4cbrztdnv98MNwi0ARkMlyuD9aVnksIxDVzp323bcbWjseVZC3L8FQo
XoQ0RCFN/f4irTPhVnUr/3hVoXMiygA2p15vwnGuSUpi6dXOv8wm3dG+ZjoAIbeaZV5EZnG8kh7E
lfYHK7s8zE+wV3Egyq6w7zS7fkM1hKuKAejBPIEqfGQu40wme+IvF+V3CCvQEXJYsMqOS7rlEmFS
kZMR2kTPaZqhL31m3O/VWvVobg97xPD7y7palsAbSBnSn5vdBdZIcTLomP3JTslOsqN7XZmXG72d
6Q8lgHz8a6TeV7P4yFzNXJpOc+8z2C7n0b3/x589WMw5fQxR2rzfvOxEJ/gAk0FKWYqLDpAOyY9v
5mu6zt8juobkwL73REZ8KMffv2WqyZ++5onqLEu6JUn/EQZ2ndIoZlzu9EftIdoEJ2FzOSTPCbCM
cMZy/AW4fFd47W704u9oMSzu5L9CR5VoIq5b0q3QIWz8o39U0FgfxAM2ga3usUzyB60twAkQ1qpr
OUBOUIu1K07KJUOy1A2QF8Sw84WncAkvxEHwcGA4QUxOzGhGcTSvX0t7grazjbwCCWlnuLGatUb7
HowAcUdkBo7zhHnERIwcUb4kTL1Dm2BNewpLC5ewx71wG03dEtgfJAm72HwgDxi2ecgTBXvjGt3y
zLdFl4752lpYdPmnzNZ86p27QOzv2nXKDJrQGssTlwMqQMPTvHTN1HwneCNSlW7VQv3wLm7j1vhC
sP3RWD2Od6IXveuAa9pN8GE+D5tkl/ND7Tq2yLmAW0GZ8n12YPPhkyAvYJpwXhleuWzp/sOCOTAV
ibizVN6L8aLuiKJdIzFaAnMhSSe9sVx+82L/87wzL+Rhk3QOHlcLdqgrZwnhfLkjUuFePo3P3Hfg
YQSmGaZnECAb8IWRAGH7KCnoMxOUZWPCdQTPeCHgB9XQjVvzpx0EMOnkMbBMCcHjvytrnwi5qnBA
WgvV0zmpYMR9WRduBdOC3b4fdXMx1iQ9iG9mi9ClvSvQ6WfWLDPFfWeSRVnbEUD+/slQ7vJufem6
GYdWC9ZwCubpxnv9ab0Ctsg0W9MNheXy3/eq4s0J9DKsOB/m5IZczmTjTvgPdXYhh9rplh0wAWov
YSsj+T/g72RGx3H4M4in3fcW9O6nh9pE7G9I6P45013XWkN4yfq24KEFQ0YmZeyE/qy43Niafjg5
Qqb631e5+tBKUYpmkYn6Lg+fDHga7R7NdJc+SOHHjct74/N837t/nVEN0LW14Ydg6KBZplqyMC+V
ozUrjQ6j0hpO1RTzWtrm+mFy0mUGrp1Zrs95O2Aqrf5NZPZo5U9KScdOwYZOzA9jLACuXQOEIL5x
XX6sfUxOkPzDuVr6rkz+ertJpRqNblbGTh+2ebIoweTlHuruc4pZatlfXLFzKTeVFkeEA7bY//+R
ABhkUk4NBGU6MF49zHJ5KWNf19JNZkBW9Iv5BBLXon35iCMhPYr1skMDLmJfntxb1q0T2w8djH9e
/urRFaTB8hs/SjeKv5U6V4celT+F1qPYn4Tk/sbNIf60UJA0R+OA5WuqF/59+FJdTPxErLtd8wy2
/2t8hpgGeFqwUdegKQgQCmhLZFBTsfueuOVaemDj30tevs6/gnQxEoD6PE06+21857+AXjgqO3/x
XhzD5flguo3XPAjvyjKfj0xd2YFgnxwAeLQzM5uhOTx7pAkvxyWoLxRF1N7b2rHm/D/d8zfqi38s
0YmRTHVAXHveVwQEae4fn/BMYO+zP6rHH1OY5K5wD69k4Tu6N5KTVz1M6wZ87PwxRssmPwwOzXxC
JMUXRqHyIXbzPxxB2GQDT7qrX7rV8CzcGSvyI7+KL8MV3Pb4P8U1BjWb2vsA7/qJ7vvdGZEFfrzn
clm/03ePtiGxS6IrEeOSkU6bLM33eK+9WEcy4uuV+dgyhpw/qszQK2ScykHewpBA82K51a7cpw+I
pi1c1UgKooXxUi/RYDM5V8l/KhbkdHnM58+bxxf/Ad3RrHBbGEO/3wI/3m6KOZ0qp6HtdQ2uDmqg
aN3Um9DXfW6X4nNjOJH/YCAkD0+/v9bPD7dKEwDSIwBI9WptzcpW09MgTjec/gsY/jHhwhgIAulE
GJpQuDiemVYykFPE6ddsdEk1+f09/OB+NjkLINq3FFEzWGf+veOpmv0wKRRjFwdMEw6cqGvxVUs2
RrLXjO30wqhGpAPrXIUOgDQ+ZLn1RoiXBft26ATtISkeFYOG4uL3dyb9uCfQJsG3IGNd+O6u/bX0
BVkw4nNT+fIrGy+WYe0ThDw1CpcFuC0RvpextKq1UDpVvYmKNf3xMVhdbo4Ff9yQddTcFhuURfXw
7xUKSsXIWdr8ddAjC87QCuRvsbK7KOasNk+d5OLy1Ls5zPOI9PKssQftFlr957dAv0iSZMLtrKtl
qfQvYVaXnAy7lPgc8S4yb0Xk/Xy1ucwclCydbX76Nv662kJYGmcVaPGOlu3QPWbZnPaYEazZYnrB
jaMFERlS6PnWyvoarKVoMNJaMpy98aX/uAAzS5uO2SKzmatHwuw4vdayoeIhdrkdIyLNgrvIZ3zv
yck9t6OY7/sAo6gLeoBbULzVAyMUh096Xb1aMl6WCbgt/WfDa02h0IS0MXYXc5/QBuE9lJcFtiMa
S5WwNtH5JBvWhoAzYJrNzaGYFai0SvNMCwc9gYF+aXjW88cKIdGFIWuBIs3/UImapNMbzqvKoX2k
V8vLOLc+AdsGjDjqBe0iPfcMJGPa7MyAXF1AcVqFwhLfHlM/zujS4F3ItyfFrXEzqv4GP5udlY4p
2fji5WhfxKeaRlZ2X/FaxaPVEoxHz0RK7mPJbTnF6A75piC8QmAWBVEOM3jMdDhpO5kV+qxomfiv
hkCbbJecl0a4FmBRQENkWqsjlvfv9Q41Ci2hstnRuaLV0lxWIuGH5orqY8ID8UjcCuGSfuoe/P19
XLVF9HKgNlUvtPGIiyr/KMYk9aCBJ2cOx0S9eYY3LZgbQVqDYf/9dlRuvfbVs28Go5km5ujvxGLn
uzlIq1TYgdvNkxU3QdesaCNzJdWXInwSxRMLgfpei1+lv0rTF76mprvXMQQxzbYcLhfPlpQ5JixB
mpFStBFfayhj8q0jhDEVRVe3sMkdzPEBWAQniatLlmRRLydmUO2Aes5JjFkPO0RDTP5Hh2FssyFk
xjv5d2DZPNO2FmNPhmK91rxmgSZlhcpoxYkDWhgucqIJubfvhs/2MVnA+sLgq2Bj6NHJMSl19iHT
91m4VFeXjbYGDfYaE6vNwI5iAK9I79Y8qLP0sUFI4RIGyL1HNHf8aH5MXoRk9gSW0H6hi+xFmLAQ
CyxwgM+CT3zB+BTg1FX781x/U/kUVOOObE/ODlo2y/wT4B+ave0E1A7uECS2n8ErgcmOSij4FM2J
8+IJVlgAx4yjxOypWIGZJX46R0P+VC0PwVxZfcaPPomD7GPqTOJchetrjW67mSVvAew4VKKEjy2R
ddoCjpxZeNRcoDL0PvMHQGAfF1hDx4B/SJb2YNfPM1oALdq3ZpHbKomAllds8Swc4PHs9PfzK5ik
WYp+boqQT9y7LzpNq2Fe0ihg2r/8aJDdC5Mu7xEqEQwcYVWt4IThooNjuSQKyc3uxHfm+YgdyL5F
IzG+QD3g2Mf9JU9Ev0U0JSesBWNTL+t1yW91y0X9rgFy8BgpIf4XadEbbu3VHuq7RfOY3IlLpJLR
OkKnX7gKn6D5v+Pjp3amih+SrVwkoeTqfBdHdVhUceOvjWalAnUozM+YTBwz5LLq/ioP/liQAFPl
VE/bDIJbIktFwjPIyyvGx1rEqBw9//5s/zSNZyhHnS8yJURNdvWQDKVs4oSLjA1xHfsmIakvE20R
/EVd9M+aGNn6BY27mS3L89fZDOy+fE1w57fDsCkB4qnqVzmeF03fECA9NHBqPw38Mrl6Y1pkTNfm
Pw+zAfdFB2+vcDj5d2c2CYjLx4s/QJ3vHHlFlqZnLA3nuZ8ThLxM19ayc5rNcPJd8853R5xcxiJf
6lvhQdiXJ8z6aOGajWiDMefGhkO34F6xz4cQpc558URD306e6Pra9St0WgJeERTPpGUASw4IBPS8
XXgoMcicTyEfN3MxpXzp364S6PXOkNKESGwRQ8bv34/xQymOm04yiHCRphSVq7WXdCUjT9vYuo8Q
b49Oug72NSrtk7YPT+JdwmUIdxpKw//H2Xktt61t2/aLUIUcXkmCOSvrBaVgIeeMr78NOrfOsiiW
Wfc+bJe37GWSIObEmGP03vpLR2C3/xqe0z/ZQeDElhyUJ2Cax/AETKM4Kkv9xfl0juUsXcnQ/rqz
fJTWJrivMe0WAqKtSxNSeAm6DLdASZ8l3Cg+YfLKGscekbPpZmaQ0G5tycd94FYBrLlvwLmQUWnd
44n89+f+HbXAWjHV73JT4ub8vi5/VWJWFbVqkSb0QiKgA4tB3krOjrpcKJd9tFetxxq9MCEBbBPu
idGH4C1j4obWunWrAr8yvybtg7WhqabM8f9ihdDoTTtAEP22cnYUCzn6Um9ODIWGxwtWNSrj+uXG
hx//ycub/e+XvPjSJb/yY9NlUaa2ToRkVKyzOfM5KbU580fyKzE0ZbyLbnpqrr8u1T3TcJGm20Wb
YZCQoghuOGxRXhXGueLJo35n0JTIcyFlKgHgQTRyGSGRNy7z71S48QsfSRPjfEmlEflzgTPotYy0
cLyt5Np1QPS8eTSFP1FkTSUyWXVvlokHM9sJkMeSdKYz/c38cjeoCFtDY1Zk3V4aLEhIi2g8P8ba
zHXyB4+Fr8hkj7mLqv1yHo1h04IjcI1H04LFUeJhRnDQ0HAWWCTpVxm8K+QblO3O9Jq1ASlKhoOO
zsZXY/5Ba1ZGZ7Ap05w/FP5oEE2NAp77EL60YE/8MLFlcgtV2UK36i/8OGOASaLmNM+GTWEKMyEs
Nqgrd2Wg3iv9MBP5aBpWon/fP9eOs8STWOaYhKXoinHRrRILQ+DP8wG19XvHHuauzZW6klfuSnio
7H25pIafa0cXpDfFDjLAdPnvd/At9Lu8g8kaR+srcYwiV/jnt6l2nSm4ktRta3HhJMOYqtp7u1rR
Z0IFhk9OpvxEp6XvLEQdX2e8lxKaH+4TDeyJZRIGqjzk+rSCyGihydx3I5GSbIKCPshm6O9VIDLm
nMXHEiz9WZL/8dsFp4g0PMTtc+rH88Jjbqved7W8VswpgUWTYnjts3gaqS/8d1b9zq83VSXXHlMW
yDZkJVx+upU/P3eT4A0TS4nNQp5ZxroZtkM747XzO+I74BD9+zJfExrCNfjv5S42Cs+XhsI1WbBV
8Mr2pED0BgQ6kGwKHIbABnXhVee+7wgOHY84qr8SSB4P7vBj0K0AWilGzXiFh3rL3+BqWMqNdf0/
Vupft8Jf7/Hy2G41uWiZjrxxEQskDBFQNwLNLsfNM/kQiQIrccqg/B1JZr5Gyjz67yoJZm3lfv88
TbVTIRRnB0svuYsC9zLx3l2+1HLhYNGKMeN2X4ZiOTU9eV1L1WMtRDNLTVZ1wSAMRZ0MPZmqYj2G
TZaF92rG3bHUUegPw8QwHDt1SN8Nml0eM/ri+OlRofIWkYKXuNtAhlnGTMowGeqIlJDVWQ8Gkrha
swG1PwkD76kp5o3JGQx0lB8tBwEzG8YwGS+Ht4kJJDGGaCmiMNAN8PkPAWINUVFm9UDjTyP8s8L9
4d0Pigukmod57dqqOcxN4ywGNTgCDgDsQbUVzXsdhIR3zmKyoIN9UZirklA7y0zWrRXu66j+bKpd
RERIkRZ2NgAeCODzjW87xUEt7YwiPnrUQ9TscOtb5QtRYJf7M/M+dz49jS4/6k/+AmwtJSx3JSed
ImWcp69qLbEjPT/4HSf8vtjqyGBqaEbEUbkB/VNBmQJNug/CP44RfjYBIQzRW6Ali7zVJlzGkY0Q
yzoCWLqZVGrRHGhZ6wwH2hmCUK9G3l0ukfJMuovACD6l8Rw0a5Wj1Y1Fc+WBDqiGZcNTBjOneLE7
anWv5p4VDFuSzSTVFstHUlKcRWKt4Daz4wzaxm+mrjyLwjW/8nvmlnxRztTrVpl8aw2P9//F+qCn
hd6eDKeRbHixho24jvRETNgpUHtBao1WSKQbQiuCJz8U5qU39Ug3z9D1cNeZs9wa4O7Bzs6mApEt
bGLQ9EAs+wVOPwkNlXH69/W61qAdDa88RuRx/HHJcwhDNFyixPXiJdjWdE6o2cYLt071lpdzNhyY
/kYdw07dxiDravdYJzeOKVcIQyNr57/3MHbM/ioHM9HRWhxEdOlx5kEBwNwXdR95MkWmq27DEeIr
vWhAGdrpjU8/Pqkuvx6+F4RWNMLoPV58PYMeG5ZemT11CcrjCWKJtrfJ6KMOJBnEX+TWuWD4KHxv
8xRHBN/Jzhbe3I33ceUgAPbnv/dxcQX6KtHFqkQxi4PK7lbKJrtzbfnbMp8zM4bBdR7tRmD07268
8vgJf18B1FLS6H9VtIvKrAjCWm09q9+2w8EkFETjrMdXzg+nQ3kMyxk9uAIkLTYEcRiv0Y3Xv3oD
Stx3I1ZnzGq8KCbCujTyISwrJul0wKFWFFvQh9t3bR7aB36FWGdzzNlJS2OpLAdMx25Lf0V/iR9C
vKnDmRnPqpyLK8segyiMM3rzJX5UfvbhgjvQCScZrZYMl5klDY9Eq26wem6bNw2p30J+FhaJPTC+
f+h2gY3v/t69Q0nxouDqJ4F96zKVcUhOJUtTmDEgnivfHA9kC+g1cHDMgwVmnQWexam0QvO7Sp/0
PZZHTP88vHbCcjgSG7+4NfD/Vu//+uL+um7jLfXXoqk7SXLqnjalBolChDVSAy+ASYG057mGcEKG
y/QrWXz/P9RIvHHrIBO9+Qhl9z7cd7PkmE9km4fYyKtYezMoFqA9SMP5GPaw2bDUodNYq4dyxr4+
w3q3BuRC4ic2zXwL3Rxog0agUL56SGfxLKLh04IrOZm4PD//fZNcK3ktBMbKyP5CN/bdw/zrs/qy
XzS9F1tnmr2Avd3tAMg8maykd0/CmNsV027YjV0raPA7uj8CYIWS+d/os6IGv3WCu7ap6+itLFww
iowf5ueljypj6LTIxRwd3PWxtYiypU8RfFbqt6J2Ju2ItDMMOIhHQ4KIVBIj0d9oHVhjS+Ty6//7
PVzsGJLUCr2ZSdVJK9YV8iPngAqU1KkUWkS/L8szj/nsYJ5KSmsUnrTZKjsGQlWs6o41VKI+wjVL
Jc0wDolys5B8jjbz7t1El/vgGDh/MS870ZmQRr9bFO/EA0TB3NobOy22hXjfrYN0YzyCpTa2hrCK
/vR0AI1NyHpZuLVNnVavMxqiyH5SUB8xsGoEYH6w1ZDm61DUfZDrc7+ZMHUqAfM72GqbAz49uTi3
BxnFD9hOBQR2ulTPPL2x4obkahJqFaO/RKLQvejGjce18fuqWgh6eFjzxaLu+u46/3Wj1QTyWV4s
S9swf8yBzDrdKzTYitarVsbwtGHPeIC5pWGKmDzDyCyGOO5NddILqS1mUxk2Rr8wG3GeKqE9WKeg
PSpRuCKNzDebrVbWszIZsyiiKUTWdcbzPx7J37QbhDQ5DE6+GDzmz/5O0B8iJYA+X0/tssdX5pED
lAZ3QU/vOPmiQ6CD1CXwwloSjWOMsdM43MOGbVqkldJNYQ4n7QmCMzhVnXwSUMq5cu7CYu7BTo5g
PNMARN0Dr6R81YOc0LhnydG2MnhNcSC8c9gNtMgI4Qoebyzn8d78ee9ahoSumSEcuLZfdhw/lysp
KGRtn40YA/VcSgdRkCY95yirX+SZsE8RYATkfmXhTsc4VhJiYnnJXVzSlhGhpQT4SSK6NDQQAkQp
XgCqzJmXxN3VZMiGxq3H1Lev49dbRj416r0QLX13tP66MUoj9XszCLV9V669gDdjW/28RGDHScGf
e/K24uwJ5QwmpolOexp/1MUigtlGG25UYc+znnc6TcvtYN4bQOHwJM1CYn//fWl/1xFc2b/e5sXT
vAmLqjH0WNvHxjPzu0ZZMtAsu80wYMc9/vu1rpxPLXSQtM0YrFO6fP/5X9fE0cJWAczY7+VdyoPl
C9qwjEQTjUc8mWOin7y7NrAj8rhx4lCNL1pYEMnas42VdOO9fOvtLr8f2ksWYV74Yajkfm7JjRMw
5Ne0Zt9P0U1OnVUwJ2V2orznE4a9NIaD5+BTeKemexB2JkSi/hPpKtby4KzYCg9CmmEIFmsyndxH
ZSJ8Rg/WUbi/9f387iBwyZCni8BEwVle3kahJfZ5nIja3kyPCPdjTrAl4+763HZPFQ2nXolvFFhX
HDo/X/LilpBVxxhSSNP72nYTckaXcbSq0W9iBCfqhDa7Y+vOOannYQrTCgiFwPTfbrT3qDmV6sr9
fy91sV2OaZ8yshAGeBf13qAIre+2IUky+dIQ4iMTgXmnlvMg9NeFrk8yjolebnsBbNFmiqmLJ2i1
kHpynZhLO6SeZB4Mk/yGWe+KOoD3xfrGSzXau9SL5k4bZEi4w8zYWxIEwRPGCb4gxONWdJLiZYWz
AuWualspZ/N5ROaCaRv6FnHIjVX1e7D5831cHEl6KyqUkHe4ZybNTLtzYTxuS2tLMmJwHLqtqiFK
mRQcY41lqttr3BfI2lGGIFZQLQ5ONyqNbx7o5dLC6DYe0Ri2sl//XFpdorRiFjf93lslaLKfw3Nw
Xz922+rIOAtrNB3Xo3/EWhZrjBAxVE1uCfS+3S6/3oJC2w9BP9/R5Wyt76qiLKre2COPYUcNg7Uc
r3zor4rOcwLokkCf1tjI8YIAWUfkCclBn+BMZWnWq0F8Z5alJ+eo3dJ7Kfsj0h6zXHUFJBtpPcRf
ffwSOE8hKE9hqYdzWo7IDNEYZO29ZNx6+I330a/PwnU0dZwWhile3P9CmjVSkWPBN2H1vZIrxZkG
i9qum2zHTBBgnZBdHnAOzx8isHj/vruuKA24u/569Ysv00+9WFE6I8L+RLMw+DQfu/cSdD2Nhq9M
Rxg8yUmsLW88lhiB3vjUF7tQoogCGICUTtGmXSOpcx/DYNV+tV/Ks7mW7gk22yjgxLVn4vPSnPl9
egYUHY0ZYUcM8Ct9jUKmWBkfyjxeQt+Zevf08CzGe/fuudoS1dd+gap+hlOFcj07Bi8DdG1OJ3vA
5P6mOebE726dk7lr6dE9W4T5rskbwyWJ0oakKQfENDxW1O++ParpByIoOYoHR2teEs7FuH1Hkl2D
vUFe+Ui7lR2Mo5mFfjC918jERXtQT4s3g3nCgtAxpjpwkCcl4DuA0cB6qPvm8HTA/VScrCBPfnlv
jV3KM+MkjFg73AFYrEZgSTT5gPE29x7FZ1+etaUNDBaW/VuCC2yvrb1l+om/cp3Pw0/rxJLrpvJz
NNgqLgpvVq/UrfOOVH9TnYh2IVlTg59HM2lFrh0mDJZKOutsEsz2yhc/WpcHcpSZGj5xRCYjKDv1
GzohxCHSOm62/j65Zx7pMOjvXqKp+4StIvlItoVrdx/mqXkeDhZnP0Q4ax9+kXMGnEThbm7ayRRS
/42d6AoVjpuXljjWHm5hCvSfO5EuB5UcFEw+RvbOO8YH7Aza9Ave342H5pXBLB1EkfMmVl6aidbF
MiHhN9Z9rL771rh79BEDwhMgNg0WpbtT22VAYLd2ihIFz8pC7InjC2c5kX9w87Xmqe13pb6ptVkF
DKkC1aAuBRDxYfesGxywm51kQcges5yCOzf6MLHMkMKVyVM9eJXBLCdrhZwvyhESAchNGlq+D85v
SCoQ3smoTjC60HYlwcUS5oW7roe7AROyD5HY3/SSnZJzTbyD1t4T7RQNYCS0iZoDwTJeZIbM4rww
thFRfbZPIFqDFqUStlFie5wSVCy5N9a+ea3ah5WAtJCnKtOii6U/jMrvgnyMUeSY04RGbMa0t8GP
m39K+EGtD2XY4tpWmxesiUJHoqf2RHkyNOs2ott4xpUYAIeoyVPZ+rCwAG0QnRsusngX16/S8KdW
m6nO5SjZxoouOimutoFwoLuvgcncmyGfnN932lximaItK+ulyfmy2vTlHc/NmkUHlI5QLEyMhCcr
K7mnEzxjHo1cjFooEzeGykjhZHlbxVhkyUEVtgqzqnSZ5ws/PCAOoyaQ5LnQ7HzzpDCSMom71fsz
FcIIdPHkzbJrdvzHaXXDifItj798nmjSqJtAdqJzbP25KJSAhkngcnnL9A8VSxkce7Gc4QHHWyDG
zwKq6QFn1b+fI9+S+H+96kW1FCitmllBVSNPmGYFAVfTRpiR5ckzNR5W+Vf+Zn0QvehC7WNXkk81
bL+EuHFSj60FGaslomvyvQg2pzR/kuOD69qICNVu33ZzK3lU9SXonprAtWHTodxqngNrpqBPQN3d
L5x411Oa+nNmMBpuZsJGgrnCvn+rQXzFWsdGwITTBBshq0A0fl5dFLqqWgBM38dUFb3J8T5YVTpy
sX6mOB+ShFgbJklFpmssKXbqyqRNktcRYTsE7GL+ceXIjmkrZ0DrMu1pkF4bQA1jE+NGI9+4ssxM
NNZgWYhP0n+N2JNEK3JNE0ZNxVdLwo45/g/4sj8p6zc1vNMUyiTj3ZC/yMyVmE43cE6ZioVgyiAY
LNLW5rSdYN2SDzQzGpJKhyfEoNREiDRH2WcJfFObYxAWnE2HMF/8YvouI2FL91ryKdB2sFCtHoT8
nZqqCy0i98j6tk3vTMEVVHMElBTN6JwRXDbdWLKC3Kgl9shd3ZfEMSxYky23MC2KcMGi6rWdke7Q
RKLWVJQneh5uC2Ue78yNoux/Rta/7+f/vueLDd8BGD24sqKP4CagJSFOOWULi3PEbkUWxvnlqI4N
OHfMJaJZxD26YQ4KfvboGeUkqdHQL9HzNvmSvcEzVvwzvGk+ImPXQb5T0zW7BXU6Jl4nnvNzykuk
kpn7lmkfhv9gqWet3xeYAUbWlzAcqWjJ5266Nf9M5346+GVhGFnSn6BaF9Qug8134/XvWT3nN27L
giDRWcPGKduo2kVAvc7ZqiiR5QOnPL449O2Ccee9y6h62l1jzUGfV7SwDfyfpNge/XTeDcQqb/iJ
VZ6L4VASnOSBlFWWIpHDqjEVgrsyemvSY9/v2YwRKmNZ5utHqIOlgDwPrMoLDiTysOXjqsYkV+dp
+piFPP0gr6kr9P1YebgIPIisP8zdmCmg8xWD7SDfq7QEeZOas8eBzr0kKGvOWV24GTz+rZ37Ubyi
A/73Rna1IP57gV88nQwrK6ycAIyNaOwb9UzXLG6USe2TIqjRB0B04u0r5ZR5OZku4STXb2jfrsDT
fuwwl9ZvK0gCMxNk6z7Zzki8npVE9JbTbitMoFOFU6KaHstjgRVrcaue+tYr/LrpMbnq4G5F2p0X
jw7RSJpILQb4U9p7y849KIWttfmsIpFTq82J0e3L8TyUVzNFnkSgrXjACAMCwbHhrsySVV73y8wi
y1lAP7hIwTqY+rwZNrJCz8XKZ0pm2nEW2LEJWPVccz41KYFS+asiUaOTpsdmWNHyv/fNB6/cd6Kt
EBzF0L/Ax5rJxPh2Mm10jSAq8MhtP2IHej+YD92yQogYa8VMyZ/9YZfzGBqOHmpZiVDAd5xT/75N
rp5fwCr+76W6eN5ZYpyJvdDLZCydOu1hjJXSymQK807yHyqCc2i8kUVTTCsF2r1w76XRTtd75OdT
tVMQg766WHdpldceka57L4bw3ktzsIkwUshdT4JdEwi3Cmb9yqlrTG8BgILCEETOz6cXjLpedHTF
3HvKWTIeDHQYbhesoOQk2hhpoPbSjOl9S/AB+Q20aya19jC4f3ypulEwUOxdey86HiAeUjrK7Ysr
KIZOWMFdLvYWc4IP6UNeR/e93cHcLgDS9wDiNeC+wrKfduDTCcZgnEQflTZid5ee6ocxApv+/9Kb
Oyt/8m5MDsg3gR4+vIv0HIUlEVG2sUFUAmFSnLpLUhA23E8zfx0vNPiSi3tzwexo7i58APEBf2uY
yyit4wU9t2aT7mCjrDoCicxZl9nOVrC7ZQ3XlXuqeMKjPQsJXhZfsiWKfPGuw1m5RVZtazvw6DO8
iba0gBbCCU0E4t2/t3C9OV+icR5sBhnQxB/re3mmeEvn3ZwLCyw9p/iQrOGb45wO70YEeHcoka+P
wzomhjtzGmy5Vs2cTtTky8UN5s8RaZI4X9vFzFoOL+a5JUq0nQhbKiHiggn6PKmQRr0HFELqrUPR
1Q4ZSnsCNkTaMEi/ft5NbqeLuePpiGXfzEVyfEc5f1RxCiL4Rk6xpnmKfRhV+P/P0vvrZS8aYnS7
5crK43wPKZFnzH1yP0AUmUYvtOjK6THYN+Vcn5PuoeHbAk8rzNoJi1DnaMhRf2XdmkYq3w6dy30T
NQatZh3vN1XBzwshZp1Uq2KgbJSgt/WhQxwNCi5BJB3d6epCOYY091MZFn+GUaZrJ+xXnnGMg5ce
3nGwF/0cGtuiyEnuCOR1qxMCULl2bvDkR69eBnsN+5fnco9t4qGa5CnlCKWB1T+ZcB2GsbDWcfJH
mLWweWuCjcZ16siHFHmjYn25cBxdcqnkWDrJLrOkHAAQD9cs5KyXkO0AuCYpXxIpmXZVN3cj0jPv
qsQlB6YgdY75qTY1GqjdzD6By2jTuviUElIplLNG1zYIn1z2La9TZ6X5kSUbXXl0TM657q4nQNR4
ClWgAmIx6fp3w9lXybpqtiXdpkfP2nNGngZ+N0sLUmLZRZ32qZSY5raPfvTo67Og+6h70h70Jz1d
RPoO3zR5xyTQl390hbTxc2hC1fJwyoo5jXNC6iRx5eYM4eFsiqa7skRtq2hfbvPqGQy2SzycyTQO
jbkvEGGDxgRjWdWHM4vQ+4ZNuipXDml0bhwvBDKCg9F2lOTTIX5KObSPl07T4llSnRLrIMIsnKjq
yce3GkbdpMiem4jEWwGFuFMjpEI24mORUInniw99oy8EBPdJwXHevEdIarPFRx/94ExlgVqngGsL
coYPQZPe1sVgXUQOB31aArrdW/neydqDLo7DPzwdcbp10OU8Z8ObhshLIpgOp3Jybtq32DsmdTVp
qSOTjdTMsmwVkMFeAauRxFlk4ar2F6kKdjd9SbwOaRxQkLPDeS3F6uLlbKNggBrVfEqyT4XUg/DB
EultE+3AwN+PsFyQTrSUinlRTHXzXomWdU0WBkWdXy1LFV3XVgrZwcN0SuZLiTagXmP4ajPUmIgt
SoSh7lxUHjARKGibChCQRXFEi5XLW7LoJpl3SgNOj32wUJn3mfVCQgsk6gvJ6yih1Ykq7kWxn5Ye
TUF5oRvrOrknEnDiFQOAV65l/9Yb74Pqcpx3d7ku7d3RWRM/6fks+iriu7Jaeu2DXi/S/NCoKQTK
c1i+COmn5/3RCub2tLRysj9c1hcPn4wE2mjZY1AFetGcW+NdNxb+aGANo0lmsQ+J9WTIAHKqc7c4
6MrC8reS0kyN5CtJbc88Cn6MuWgJvVdzv2TrXWtmQ2NMI8nOmodOvkftpfZ3SfIh1LtyWNKB1Cpx
mpUrodrpoDKYGpZbU10M/ufYxUCjNama5b/31vFU82sjo8cFh2EcyXz7Mv6a4OWCL2RZUzGO0u7g
CNMvz+TRylVyt/r3/36tK2gei03TZMsc7Z3MEn7umn4Ty6beuOYGiZdbp1M180jMnmNgEB49HNJg
6cknBX2Ud7eqt1H09/tz/vfSF3VQ6KutFXWOsRm0cNWaTj8zBWvXezLxtU966azEkDmGO0yCek/Y
MDFQMDL0ZJppPtqJ0vcJ5tU3ZnFyjbWj3ojX+Fav/Hp3lobQlx4OKrALOQn0gaKk5Nb3BtMm59Wv
/qQJYcFIKY1xPk5oDcILJh+yi2+8f4jMXcIa8Z0tE3REBan3ERf7rkA9SFRCYU6szl0XVrrRm7s8
JllepWChAoqERz3XJ73h20XcTU2oKje+4WvlJtW6DJhwpJBcMqRqJ+iLVvMsZtxQvxusUKUtFeXY
YA+zry5haE5vP0HOx7Q1K2e+Yi4l+MN66h1y4cb9du3e/vvNXFxVLyHu1/Rp4Q7pzkNoa0XlvIcc
lB0aek1qeKP/cvXlmGfCEMHSwkD8590tmm1UmTpfIuAz8kLKYsqxnNfzZUAryg2+4HcQ6cUtg8UM
CT7yRCr7y1umahVzCCMs7V5ts3DxWSrKOZw8hv05L2ACEwBLvwKGGNxBJl8CZw7WmZc8m/o2wZYQ
k6/RJm+F8uCZayZnmfbpZQctXSMX0Pql324yyCxRPMEO39YrsbVFc+sC2NRVZ+KhKRqUZpLLGBwt
aGEdUXDY9RhIYpANhD84lgmApGshYR3Kq2EC8mRsSTG0I84yLu+L5hX8oFBSOHaHwdwFrjEdzC1H
/bxkAky7oCULIEQRBC8rwaxpvWAt/ffdOh7sf11CzBpoBhCU/SJXSoHfN17axVvDPUsYIpFAxUh2
RDvmKNSNQdq3JsxXdiF4C+x/vJpp0Dz6eYtooR/KuVh5ZOmto+5oyG+q168V6Fu1/9bRvtFUYamq
8o0G/BWFJW4FCnb8ZVgXxMsOcZO1SWp1dGroxgzlkqRrXNJNuaC1Q9YBLEBDWgOOpy+F2boSlrTk
/n2pr3VR4f1AtKQ/CXj8cgRQi9YQOI2q7xOFfk+ZTQz3XX8s/WfaVIr/YkWUDuqr6JMSAKSNUXuy
1I8dFdExa+3YQocFcRGvqLkEhYs/Ob2xc13xJwFNguQE/AAd8K/Vm/Z13xYSp/khIDueppSYKZMM
KDDdStjxNFO/x8ot3FBm8j566LEQL9L7snhPhqOUHGhlcz3xKcxCmtJJNy6bunpmTUgoaFWcRcm8
j5KZIiDoDqD+UkXlduNuAnXLbygJaaBm8qlxntzuCe41eHg88ZK2Y+BP5xWQLJgKeaCqhsKW4RgW
TixWeiS0Uvm1L05wcjCJY4x3vAPEWYmTa1S8uu5LVU/S8Ebf6sp+N85yJEJL2e/Nb4/QX6VDNLh+
bOXgjLCH008YyaYki+ubjOruFiBH+t49LxcrTSqJcwzgXdQIP5dOF/WJJZRgd8V+JEgytOVGVpw1
gHRxNJqDlAyylzT/1HKuej111WZiMICl781f1KwHNJFu8c4MB71bYM1V0uIT6SEST0L7yBaIVFKB
2KWP/pRXLlcCJGv8d3K3o0Q/pYJNzzsZzrww4gO6tkFB4Ae0ZX2u0MmJ1lmxbrMzjVdYwGymWNAt
71zJ21GgwD0Cit4YG1uUzO+0WgmEVmkZdBvayZ44o68MnBXPI9xCNcuoOMKJHAXTVnnMh7EpKzMc
we3EQCcYASWi8ahiN6HpjhdqKqC8kr805twePdgF3Vl1HOM3eN5CeTL+3OmQZxUn2cLvMRyq/BGa
iFZue6bMe7J723JF53bsTwcLBlbsANj/G/mLNj2HCG4vS5zn0psD6kw61u7Gs45pfAJEoud3/NpE
R2ZgcBT+vWlcm/ZSmgKLFHWTsdaldSLP1VpQ+9A/MCq0BGdSAsslppNnaltrk6R/431AhKiTG/v0
tXqMF1ZUTveaNQ5Uft5sWh7L/iCY8iYs3426WnWck9FNzBJzbcUTK2QO+C4m77Jwp+kHB99EHb/H
nJ9K6yN3o5mIl0ToOCBqRLivQ5W7sLg3IczGO7WeN8Yir4+dsundTYj3qJxnN7Ey10ZBdPsQVgL4
0ZHE/fwAoGPLlFkhNvthOng8ut19U2wQEqkndFPtU5ASUCfPE3XiZIsNNIwb39y11//eFAi+J4/h
UkXb5I3vCgIEYlajOhyoRPqgWuC/YTjJvavVD33woH8A6LYEYhZ6TjvaLUz/tcY+gAh2pv/7Ji4K
sipO+lgaWg7RO/wCS2TQ52hDFuFsb83qjfH/Xm0yHwSnxUOW481lcEtUJaS6FKK5SePNUK+lmPk8
OEL5lMcPKaqJf1/hb6Ln5X6IMQdfEdDWcYH8/IaDLFJdi4fBXkTRYi7oi2FDo2fesUzCZfyW3Ys2
+qeVkS+EvXZOGE+CbSGMQj8MCLFpUShrbVhWtjzn9+tq1zwAn78bdsUCxp5DJ1G7oWu79rwAeKPS
yFNIT7j0GemKLjaDKFNudfsCJHhinVo6nTzyR+tZf2MNa9duwb9f7mIJ9GkdtIPV8njS3rUIF0tw
yuJtKCNhg4bJcL7Rt3VJQ6Y8iMqr2b2m+aZMtJOQEWAvnooOZXzCEunzaT7w5K7J5XBku+MgEWBB
SBURmYW4kcNo2kvEngoVWRfGNEhXkorwd0B8KnvLMmuYcZNE0mbLpnFtvejmjqNSApHqqdICeNYb
aR5ZDBJozRmowh2NnMOymaN/mabVsycecs2bZtUtIerVopDO5piOCy6S0fbPO6hVXV1Geq7tkyqw
M1glpEWF/X0sHaLo1R0WgmzwidOpVTwGOlDR4kvI36LImf/7Tr42/iIy6H/fx2VRbKWa5nhx5B80
6TEiIMMk2VNXnGfGUugWCPvqRebN1sosrHkTdJPONCe6/+AGPTkSayc+xtGd4axLx7hRtF47H/z9
xi72j6aXK4M4yHjrBk/AE/XEltpHQ12PpVm0aM0b50fp2ung79e7aHO7FD5CkUBKI95etx6tBFmg
t1GIy0C+1Z5SkChNmtzaSK6tEx50KmhKLOXSpbgzIPIyDiw4pviZwO/i0nwM9zBCwsmIQHxKzEn1
rmG/24uHcOWdh/TIZG/4MqbKPqPv776QmDZ/QFBjm2cgw6eOmUoJViYnObl8p0OsHP2ngvnh6sZ9
M17+yx0QFSyPOGZJunR5/yqdUPpeTbABHnQYuc6ikiYWjFAyr51lMvr1bPx6Pfkz/37hK3mNdDb+
e+HLG1YYqA1TIU/30Sq4L2HhquvevoeHxnaKsYwwwB10IMg+lOl398it7ehOAi+vPXlzjnhP3p3+
4i7ojc6I2V3Fh3gmbixUbOVKGhPDxa2G58VYeQv/rE9lu7p3l8bzc7uJ1mMxN6v2iY0AbcHRHGdr
P/2UJ+lxjM0DvUS0Hf8QY/dbUTLfw7lfV9vSKL2RwSg80n/uFrLV1DAq0xQ9YHMf3bePsc5griBv
fBK8vJOCtDagHz1Ed8rGt51jtWQoNPP/5OjPnoTHYY8bSv7wzr08q3j+bKs/1jF5iNbFa4YxLcd2
PS3fFerWifEZb9Q96YUkj5q2dOOuubam9b8+xsVjU1d9ryE8Xt50jkpJB3Pjtac0wNjtyNKUJAj1
5uDzWqvGUuH78Ys+5lFcrGs5boo205T8O3YSFtk8jCeofvfQt0m3tib1Qu2JlUqn2EqYsquPPUHg
Z39jplPhHTBV++e+fCjRdvyB8VTBjSreu2CKMt7OP4X18NbC5ZsRG3knb58Y2T9KD/Im6yZEFj/1
G6udCtqRwwchyOLcWJAdfac9knZlc7MQzzozJxlCVdIIKYpubKCKeGWNMi2kNSpJhML9Gj9XstZk
ZiqYI2aOR6zkvoEW48gT+2D4vdWgD7NecldDcWrULSZo3x+fy5xaKRU1apYIW/sQ0fSM2HuZZDFc
DHecZ2PpAYVMwe0SYaLHaPZRJCBUZp11eO4gaprrIpuJ7RKqShg8t+1Bge7Yo/CYWdakEPF65us4
2pgd9yyD3C4mJ1s74q0vajjZxGgZx9xHZ4mVzznSeKU1BJwP8VTHCEU/hagx4gH5ji2D2giOTj7n
jGgwsqMP938IO8/ltpWt2z4RqpBJ/EUkwUyKSn9YishETnz6O+BT9d1t2mUd77ODLAsE0Gh0rzXn
mHnqpNlaHh6S1zkwEhRWt1KwruE2TI5G6cO17RHJXziN/TV40INtOLfQq4d+QHsHTyOJfqgb066x
gQFSQ6Bg15CLCoiv3QfDUqy/gvBhHpyyANap4tXpYipIxEuYualOIWCLZQG9VqO+1MFeFnxUPYQF
juPz9MVsY8ypBWj7+nIkqKZTPXwNVB8MdbKEGPDySL7mPYBei9qCKmAoi+08/Eb+JDFkwIbnDm+D
Mndh9JTiSkDLBUM6Raa8ZMeMfIt/R92TBB44iHRcIPliXxlln0kxCaAysuuNhZA+BsJDfaN7nSQH
6oVG8InUXknfQ+CoSbEwcqvQV/LsDGSOjTyaBIzwfIWGj6WJh4BgxIXxxd+wyCOnziuc/OuR4FfF
ZAc/5NvZYEbimqYZmRPU0C1MZfGpa5cIMFPtGNGEDY5IIq5k1kNAkm5mHTkopCiwzGT0Sw7byqZf
EHlBREZCXnoNdtOFoU4+n1Dur/mJ8gqfeBKPAtYorclDM6xiaXdJzlW64JpwD8fwFfFoOvcYIrH6
NOmYekebr1BYdeEmEGqXgwVXt/Kj1JqB1+R6ce06eVKIjYEHeBEV7Fx4hOIQ6hsVjsPUqjxLwtyU
Ume8HKo89uaZ7BUMVq4uG3dKuaj2QPchQQPmimLOwGUXHYZwWfYuVJAieq3hOsto/PopCbLqN3q9
mg0/rL//mGh19u0GWg8sNdSH7ic9o87idp5gOoKzyfYPp5HeogF9YC2TJw8/FqP+7C3dHe+u2B8F
wbWDYdFui8HNb4sy9+aBpUpuJ3rVxVGIkCMInsBk7Yc5bsoFv1+IcOiZOtXiWUsTxTRNgv8phJXd
XBtmUlxvNQn8BfT9Enrfm7ITVtPGU3SQZG9IJmZdoJohHa9Pas03s1s2a22nfOTfxdrAoNBvL350
DBbalCiLg4bygRN/SA/VrnBJc+6Po0PNEV+vpU3MYLuHEpgc3mfP1+XoVHvdYqPn6PvwhG4z+UqA
pO/yAz6KU7PkVZ0Mdvk2ftdvkkzwMd4Wd6oM0A5/kOF8PBI9h4Zv0eyvn/XbirjoJ3GVJxYh5164
DNHvTpaJGQJn6Ii5324Ek59FLk1vYzgOKHiRXH9zZF/fzHYNka1b+EPMkJbyPDuxNb2ui/Vsd3uW
NVd51naa+Z3b3SGBT9R9XDYptbyW3RBW+4YvkYO8C+zbHjiTnxxh3+xFFpONrfvR4vpJj/CIF3T4
JNj6vd5gRA49JsJgVZ0uj9KiJuJ3pzpzXwOVUBOBfNuJB8WEzKw7DXI14aT6/WO7Fc9cU8NFwLG6
gvhaRWfCArfZGYjjKiS5UdoK1u09IMSc6Bybl6+AM772ZCuj579Dd/A0I6xaer/Y+AJeY8Qmu8FS
l8ZReu8WumKq9myL7ug8X2JCXzeojvR9vpkvpe2XtCCeghjb8VkFu9iAJN0k/u2h95R3w4lg0EUP
18evKQsX+RKa29fcI576dVjcnkgkynhzHwtXWs9WpRfax84qIXfDQjoIB2VkWjA7Z4/vZDK0NPve
Cz8MkcCOwFdf5i/ZlyLhMbADGuz0FmemiHwoRghMQHv3pMVWs3ooMb1IpEMUpx4dYnGCpHeccGjH
21Ff6kv1oXxWW3N2CN9SvDBV66a5nfdmyqba1k/ysnBAydqRpxwNJ93Rgo9ef8mvwlN2VlQv8yI6
j3vjOOlzUAdbwHMcuQFp2WpPw0LFyhuyxLkt+JMcdv5AkAHwAezWJ66jLy8BsvcAwWd+j1gA0uzF
npI9B8ib+j59F+hirBOPqxr58ckg/rzjblG0y73wBOcWlz6KLnnweYkFrLk2rAAqyaqG9RzKLTHW
bobE8yt5LZFgIjPzSm5w884F0/eRR8SlDUSQ3T/kiciCpKeZuq2/FI1JqZ3YbyOYAgwSTySY4/LA
D2b17wcOa55NckY77IUuyeTv0RE8+nHwjUMH6LzeDBM9gMUYoaFzGOiCFfnjBk6hozKuygia5rjX
jupn/SzugMRPzAWEKbqdtZZ+It15S6cgoV9sqifDsNrpBW+JsM8BNVy35Tq8Wb1NGhsIh4urbLTD
cHhS/HCr7+YAOIkOB22/7DTzsihmiLnUXTeaQkQe0vCdvl2oJNtEu2Bf6ntL7RbXd8GRVvkZS11E
VEy6E+cO/uJFdig9MLkm8Uqb0tOOoS0cFR6mj2NqK7bxLDqXg2CSK7PgdlRP1eq27aiGcmueL2v+
xZJfYFFSo3SRp+wppdQfCvYvu3iLj8lLvJLxFD1STnPSc/7O3oAl2FPWmKe5iS/eSjd0OA/lU/8O
KLSwkhesTNYkiqNleQZBCvjADiOzdM7SI/5JO95cmWlG1DTaNzKPpUyoBDuwp8lRVHNxN933FSPW
YDKSliOl3QhPF1iMk5q42gEOBuPyW3hVDsm636MVmWH8Yb+8pZq7YK5AaW9hMXbnz5qv7z4yfyDf
njbfw4thCa836zw/En2xaAipxW3i5nvBu+xeKrOGNtmvyzUcKd6V7ANeCIffNU5hIup6WXtqY88Y
FdlSbaniZXbulg+wUT3iMZBWm7EJec25Luu30SIxx0q3+6d6PTy2S6Yx5JS6G8Kv17e9mblsEjYG
d35x9cWV9BXZsTUeKVzb8iK3yfryAHixyVReQDscrgRBzXZQXxEqTlS50S/sk+SI69RhreoQympp
u4QLj14c0ebM/kSgeCK8BgZ+ATsFQe+zwiUOza1uvohPzXnKbglE87abDhn7yldC0+zA+YOA/SV8
xC6xDh+yI24/K3q97EsIfE7OgdDWfs3Y1uwvx2iX8+dZkp6EU10Rg3tzK/uC6xt272v22npIzT4N
8xGCoEdz0xFRUM6P8mok10BwR2Ls5SNqdDf05A09H0iY36JXcv6F1T5BaEDPZz6Gm+HjE0XnUjQ/
J7qw6n1y1jRbOB+ukT+4CmQexZIJeacL5Xxn5u1Z+ijWJRjPX+kKH3MPfKmLc0tbBm5zZrsVemeU
SjlKxWFLvMYE3tUXSIEtluNmjN5T33yGJo3SBvvec8frvmIEY5hhS4zdxMMI7YjsUM4MIrt96+wD
otrjfFG+lPv+oT7h99sU0+Xn0veL7TQwlD13DqkpkiVLdwsLPaLZsfnkgItymdvfj509PlJ08jOK
QavIpq24aA6FF2/I/HlSr+aAacus/Hgyz64lNHooT9m75MupYoGUEQAw6T82i9kTgyNdFFvZ1J8W
iT1su23yInOZyDXefQJLdiliLImKs4fBDGwGQrAbZs53YT4VjrLtrDkfsnXnpsJoVzypt7+YWZwI
YrKyCZZTHDzyqH266B+aQ+xcNxrJFSJC4gtoRx6BQ/05bEmI4km/OKUDCCelPhK5hf3ZeAfZI8do
ur3MCPV3Jdm6p6iO9KyBr4F8/pjwfdzVnUBVy0A/KrAsmZ4PaNg2COj1dVfj2609aCXb+vHwra54
Bi2BcZ2cYo9sLT9x+9Vofmcr0JMLRGqe9mIlJyKSLPasGCP9mEzn3CFkwry86htjMXywbpJcHFKa
+8yRiDDqGCGY+LigAXUigut7aMis9ddT8aCwc7P5xJPTLRFJuNiWvWeFZ6FfYBvkWZ+ftQdmPKc4
kDedMf3FNDoZWOK675gGaLzsa54GO+YlXLrqqvtidJnxXrUKilSM+XbFVgzn6BpDyUZYfo5Wtu15
sP3sM11MJYbYT0HLQsKwZ+tf08hXce4OMuNmNP1txUGcyvTPtzegbzaMu5QZd9I4hzw4/umMG8z6
5EStBb8XuVuaDsv5PkN1wUQbLWNqFIGV+tkuxEvLexBMsWjOHmiryBtjV63nFRZQ+CcWoEubzCc/
A9o0P872CefUOeExxO0aWLev+FWxzldP/zWVMSdGtryaJiV1UfPp6aU+NV+JDQoi2nxQaTgpVmtL
VsqUK35Q27QbD5s5n0C2WZjYmt2zvzTj9XVNGZhzmGbPCrttZn/H3ri4OPx8ynAjoav1SjFrR2Na
ihhAsic9V0vW6US0bZ6JP/xKN7Ev2PWqsPXXx4QLyYF60RzfhXgykwo2Y4UOJ/czwen5oG/H6Snm
8Refrgd4VC0jW9t1z+Rp7Q5o6H3dH2ywLmxCCCPTXxl7a7xSEwyU+eRVPaALdakgOB2lnp5f+VP8
BZATLrCXv994dbB4cxnytmiqLo/kxF1jkhnQH1AWYLaAifVd+Jw0tSdwVxNhlMQ5YYE5LzIhAfVm
eDYWuPV8ACeH83TaCpgsZfc4mmZMfTIFUqW/Tm8FvMdW/g66BaU6brAtMUMe0wDy5c9/12sxGPxt
g4aujoxgQMs0BH/foCHWko26n6Mft0ineZg2FM1nT8RackSxsMhYg9bPU+p7ytZhOIlvw7LazRbE
27yiPrLZvXlE4uHRLw/9lrW3Tfq7qZpHTAi9akYHMhoz/ASX5eWF1ZybbF7iIxhdQhT70kx3CSx3
womfpnibzgeRipTbjN8nJ4F4ynjZA7BKWKxlyxPCQ5bOwbpbBGdpix6Z1UjlVIuP6CE1DSqq8m5N
UE1kJvtxnbkR5uvpjRE+iL6wUnbsojbfGkAhbh+rxLfCTw+Aa89ouLmdKSumEyTJJQCWgC0W342V
IN3IK4kl+Xv3RQrrWDr6e/pFCU49khqqQeNm2PB+OzZ2uh+t1SHZtYtw3VtMV73VvXBzP27P6iHp
bepHTDizN36yCZPoAHbdj1fkeXwFbvyD+ET/66Z7hvgNajPc8Pv+Z98YxtgV1BdQKhj1kuAkQiDK
dKp/NK1JQS5pqb3hH5tvqAtmrYuFjBIUjroZ9lNU5aVTSfv55STqq0u9jQhAbTYGZfl2N978W30q
qzMVNYpvLft3jHkicRSI3JyYlUi3QvIwefmKHcWhWj1WbK8vG74HXQdiH8QUlM0o80GXoJJWDAdu
SZGv0L5RBMIjTGGKHAx49j8M9UmY8FuVfipFGPOp6U9jBJnZ7yNdw346E0it33INEMpQGESZQ5wM
vk7URIhzQGlfU+eHo04F7H8ddVKF/qcAQs5bWZc37gXmR5yJhJk07B3DBQ8HJUJU2RfwZKXLGf+Y
sD61He4PjbSN/yHUAEd8d+gIwO1Vb4p2m5BLtRZKL6bxwjpY+slk/Uf3miv73wPd9T+EW99Fl7DU
tzB6muvztVnx1Mv9kvKuGLLfj2wEdFg6e2XBbR20bVKf2nZP+TH/Mb3lb/PZXJZ1RUZFCHhp+v3/
XO/IyC/67NbLqxBYq0T18RL0dIhLu+zDY8p7iujtTMkmA4FZ4I1RZsiWr1gLE3l10T6zxtEQspti
p0zKqX8Phl/Zcn/cEU0njwMelP6HkK4xYs243WR1ix+2zZzkutSzKegGNdR8NOVii3F1kh7WDyVp
Dyw3CPrsn3RhmWGmqvyu/6huh9JYqtdplUkdubXl2XsgrNLGo7H170/7py5xuq3AmEDvyxKE1jul
z6gO6ljpSgHahiRqF7zdsVhFHlVTujFWE/Nq6G0yMcAJnlmqU53gHeLkT9ef4Ox/Em5+fRJE+LJI
SBZKyd9vKuybedqOIc4mlsODLQLISxdX5bFRLEqaeuYlxapOV1W80zUL9zYOTKHxECtWsoN3Bk4r
xDqpfhgVAllBcIWOHL7dbks1PEO5bVmVLS899faalCOKXs0InvjxImEi/uGa/rUUC2L+/87krh4a
Z6lYzAWFAGos0MNqMJbI24DxBJKLl5QQq8RYZMXi+mOYwh8N9OkSkvP1SxitEK/0+yVE4krrr8Ng
ON+I3zRGp0V5TH7IZaOzCsu31A/32QKRTPYWfoKDAbhcXMzrQ7XPfXpt3Gt1l68JS4A+Izrglqgk
KQuCsK3rd44qDlyGbfCDMJoBoD5cHxPEaG6whx/2dX2VInaAEcs5ZQ9GYll9CAsGLQRDc1xk9k9i
Aflvky7rFommIlQk+ve/n6zYGe04j2bFVt1g/Qr3l8MMPskrrsiMZiIQQHYrIWXd74E12hmS/TN0
OjpswIaAZ5njIV4CUjXfR4sc26kwkn1HhGH4wUJyLwcKvkLIPpy9z4plplla8xcw/f57bjWQQeGm
knFzdbPtbEGvm1XKS/f4lB2y8wwaa7Vq/P6lflHN+W7bLyJ7y+v3MKDT5Pn5Zq5CMyPpNrT4a+UK
44LaVY35JrSkzJmfcsOEcuLKZAKrOxbhLOdZudBxu4hTp7iHQkkFAyfYZ7vI3zthiRg9J2I+MIUf
Xqe/Xpd3cxmTgmYwQcxJaBPvBtS8FIfZVWwRBeP1b/xmtmQPFcKIJX43XcdULFD8quVjW55HDTdU
89qJ6fTOy+M1fbWh3kfxcxt5iGYK1c0uZ/o8k3Ay/B6oF9bJSxsiZQVAqz6Vxuoa+CAgf3gatb+8
IXkBY9eckGZ0Ke6WBPEQGsPsgrc9QyyqPJTGtq+PEeWP9pBHz0Lht4qfMTcQQkHe+3WBfW16wRXG
h4bgpFZPgbwiNr5qtsm4n2XvUj45++mv0R/Um83sarOsoOlH64/FBa2tNF3KoFHIDNbXYfxQZjuh
elSRnAWVqRUfqrIFUcEPauXA7XDx3ShLnecN9ZR2Ew4HdTa1QB/+Pc/j5+dx+ONW/ucy3D0u+awR
w+wyV7er3jpQJBpsF7yTNTMnTCF9oXW8JGnWgZXvjlZnG3yd/bj5/srYN3f8JVrPq9Pp2/6kNPK6
eRQtmUdsZupe9SwtZ+Rs5+bKx87gUk2mpV6Zp8Vq+ul0lvn1yeaaZ9QTrTmOZvIP7ENPNWTa0zf2
3Fv92gmn4Hqtz+nrgn14JA7X6X0atDY/fS1SL+jszkZIY2r8YlazPimn8M0nAFH/OzApUBRGRJMS
Xc9+s0MUg8HZlC0qG7H3uDq9vZz5PSYDk0IGJ/nKP1wOQ+Fk2hGyG6D+EVgT2Xd0B2c6lZcUr065
jrdEplnfxHL8+k6SoT1eUo6KFZkt7q51sjedj0p1lp/Rm3wf/wRu7yz8wnyjAEsBzG4fG44n+lLL
H9M3CbTils3oVLmZCnf9ZNi1kbxbgjdS8of3Zcqmz7WZbg36uhPWPHfuUeDh5shsfEjm5BfxX6bA
f+eTZZzvbLmN09dzbt37++sr+dj7jz3NeWvdkQb0gZnQfHE+nqgrsTEKLNoM5sc+5v0PE3l5ZSWQ
bG9cbZnYKq67ndpsDfk/ITr2jLcEphcitGNXcKi94/oewUxjoLTwjS9yb1gIWxK1mqdukdHxufBF
Usxd6Hhe4ONdJ7kUhYz9FTkTaix1Q34rsehXk+Mh8DOmI6BEJ2HsxvzMgwUDQtw/AXGi8RHsRXvm
4dQnBn3Of+frp9L29hTL7Z5qWU+9/MZNkzin3i1Ag00DImCzDU6OWsbbzQGBt1afr1ucoebTE2hO
xtD0qzIdxzG87ZaKc70c7fknoCvz5Wmvm+v9cTANSzdpGXKprubWF/lz02tgbj5NZW7Do8wNu0zn
C/USkwlDcqCCwqFcyZHNNw4g8uu89bcvBQUgiiOLCVf9v18a2/7U+vz+90P/p8JRF5n6kGqxwmO9
fL8eMHotumXQULfs+jR5zVoEqX5280fdqikz5Vzjxh/gdPcevXBWqjTFf/gIf519sS2Av9I0XPPT
NvY/S3UMhpWujWiQp9rd7BdJLoULcKEyDwQYc/oY8KxQp81+1Hf+9dDM+YTjQX/4A86aBamuD9ds
Njkm1NCagdBEhI4NywOyhQJEVlAGmeRM3mZb4vkiwhFi+8crMPvLRl1iff1/H+Nuh1bnYdTehiaf
1ikHEkDMxa8Kk3IKaE5TeAdPBDjZS8wApkCyihbaovyav9BusemI+dICH4YHKKRZDSv5c/5SrCpE
YtAYsnP1zgoNIZTihazN9rRoRht9DiW7L1LQe/PGpLAaF1sPYc5EdxV6i/xdtJRMhlPlce4IK/gh
y3/f87+t5H8747tXjSJ3VQvgeL5VDBy7xQ7/SSzv4ZcAWKqkI5a7NHqhzoCahsDLYgAmRvnkhN8O
shJ5mfw9yd8yxUonNMqXwLkg2wdsLj2X0oeOsLjeqgkBXQGFTiEhVsO/DZgItsb869+n8ifwgSeI
AsvkGkNEj27u9+HbGrJ+LbDqbmVKhjMmQ8ms4fcwuZEYfKXFv76Ypdtsrps5zvYfli7zaaNw/87+
z9H1e7vc0BuoOtgydh8lr23doZzKpM7CFEaUciKm9LV4DpfY0j/VzYBh9xGpgngwdsapWiP0mu2i
bbVEDe+HFpzHRb0hOPGTqQz5He8f3hpT1gAlOhqz9dfwRCN6yRS9izsXt+w12YTvyszsewsfEWA5
2oJZZ2qyL4a2/Bw7dDhoavS7EQzIzM/X44lFaplYbUOGulU+/fteGH+7GppCeJYCjxB09t29GMoy
FAa9ztndSM8w8liqLIdl/1oGZvhiuFf3aleIpxyEIadr5NLYpsd/u9iYrOuv2pNW3QrvuzVfIi14
zzcRnBTDofULkYGn6/12vNjyst9rXocegsbtc+QbjvDWPIpwI47jOqZTT/pjwrO0MZajaHavw/bC
LAaeIqHvML4n7mQHsnrZof3xxI4eDoq4YPtX4DmeNs/aA5m3qMcoRewVjEQmm095++/r9Ncxq6ki
0DaRzEPp3nuiZOUlBfCubdPipRJXys29il4WPXYjfv/dMG564SNqWN5xb4NWNhvep8pu1q+q8vWH
j/K3RSduT3bz2IIn+uHvj082ZmUSR+wfeAHhP5vLHgo7lHyI/+cN0SIk5biUjQKEcz96Tf90iPDs
osCaAr4lDdr63cQ7YD3Qr0KmTJjlS1yZoXhdKnMwOUm1mXLm5ZBei3oIi85p4sAttPmDiCt8vHxn
DfHnIR8ql3x9iFGd6Ymllspn3z8EpoI8lWzmh9sMUzxmYFUOP4Ux2uAnWMZasQwSYTUUiIcES4vg
iyjB97xKvXkvndVhgy9jebsK66zF/qb0gHlKOxv9SubNzOFuWohJqSUgp8MzIVpdqK/K6DMq1ngR
LTVmUcy+Ixzf1RIfxqSPv/WPnXbuo+ERDuR0kEQkaWxWuSU5dpLMMvTSeW2LPDz/xi/W3YgjpSzf
xY0pzl/HZm4NJT3+xPClG8kW2JQ03okdFGV88taIbKzxuuvMlFp89QiCAhkPXTh76duQiYBQWWEZ
VfniIvHB8/XQ1+/psM2ZiK7Qr0qVahKLDm1W2olxCPj+lF3OHC/KlzzTPqJCskIKU5au9H5yDZcE
3JSDsY94NqYv1R3pHhLUDkIs0pa4uTbaFHO6z3SeZnCSkCioxrCXAnE/z20JIEmI6eQWp89azEpM
BaWLANPoBCcEGd2LIOoCxf73KJf/NjH9d6DdTUy3a0SM5UWWVzWYKYoN+bFAuT6cB+27kKid3WQ7
oSgVXb5mNUVJKB/x8QLyKh54ACtiHJiqZPTjjRXLn2Qf/fAakf62Avnv57vTfOdXqYoDoATba7Eh
OCHRRFSd02p9VngiG3IQN9eu8maIMGLWoTphiHHr/fsi/bJ/3b/LZqIM8hySpKbez97yGIzJJY2B
dArrsnlnPFToRWrBmdTNNzSzDEndJtiuIcx2ikMkE2Juqj+FPf/1YiDiF1FmSnMdVsHvU1KbQZYo
LiVTEr77wQ1QhPSc+rJFDtK6mJXV+XIkhFNbQDOFr/nvyyD/pUTHTPT/Dz+Npf+sh+OcCySwUn6Y
n1VfPdCjGTrztT0wyewJJka1ue6+55TZwF7Q/p49/Pv4f9sSUMaBtCHJhHoyLf9+fK2SR71o66mk
4cc4gCPVCcRn+TY6PY3MkgoYU5epEPyhjld8WaEdFILVXY5yq/80LqdLfTckfvssdxN03yRCHOQj
ALl4jY148lD3OKmtGtMwjrhfhtwu/qlZMz2N90clFA2nDwlpDIC7d5JUS2qU12NJxRuR6vN13zyA
A3m/rm6+9G34+QPpFShi5OMPV346mz+OC2iGlaSs8I+7WUK/zCpDLMhBS5LTQGg4bYreu6p0qxu3
BKAlmIW4iaqNrvAdR3Hmo1X+sTb9t/FHaCa9IrjrOnXiaa74z/gLZjfIJCV5u2nrVUtEtk3uDyYr
AUJYidZ9SgQTn69BBccvAJCaQ79oIb4w/Uc/zAi/tn53F2TaFbEnVKFokZ7x+0dJVSEZez1SVnpe
m9d4KpQjy1QeYmGnaI05tplbVhh0m5k9UT2Bspkybfgr7IN62uXk6KXE2uop+6bIhlXUEsJoJRnN
6QsC/kti/fsOKtMHuv/AgDIYM9TYMdXejVddk/W6LpXyEG3ruV3Z2B9oC+NJcmeCLZVO05wCw4nx
XtzWIjJKwelMir5sZOpl1KJkErYy8udVXvPxdKsQKKJui/NpPP5kPPljlmPBJbPm0bm4uOb4r9+v
bZleu1qpFXULvQFLG80U9l6EXIyDWyMg26DnJ1YPlt7VEn9sz90/Yb8OjpsOJLOhkY1yN8VWfSql
oiyp267xqTlUPX3i0w0hP41kjj9MhgIwKVlHnBYBwPhF7R5z9k+duL9dBOKpZoQPqirU9F99mv+M
9W4WNWU/SpctDoSoWAWih11EhLfUOVLhgMsThV3THeHyYoPQoh86pvJ9l3KuwdEweNg5MrjdX77P
/xx+lg9tk2qjvqXPriRos6ZRkmXwsVq/lZHKzVHYKn5bCsR0KVYl0dm6FYtCI4SYEG6hTLdyWi6j
RjODTTMeC+W1qxI4cx8xWBq5D81Za7Cu+SqHo1a//Huw/0H4m/KJGEMSWQlstqDs/D6CIqO7klZQ
N5tbBpIlZ89EvkWQrwLdvnTIY+LvJHlMAO7H4DyMcaeOwCdHW0fbnwSfKZSjolZMKVsWgmBqUgYW
blrGXc3x1roBssIiI44i9dLmh+XYH6+4X58cSQs9IYMBqN8NPzgZmt6GUbJWZKwB+Qw98GgaSuwE
GDeFK5IOCgxG8Jr3h3aWvuB5yyUtAmVW++XtJ7/dH83A6dMoAEin/gNvnfu2JszUrtKl+LoGg61Q
Dx5sRXOy0RaDRQ9zb9kFzyBd4+CHIsz9M/i/w+K6YwZQ8J/c3b66kYaszGcJu1ZHkc8tr5rU78AH
qz/4XP5+gkCfpng6/n4f6GP0knYdeI+tUWZYSoFToaXaIL7G2mskKb4OLIJMCKFKSId+DGHH/Xug
3r9WpxNF/UKSDu47elV3r1XlGul1JWjxGiBifQUwe+6zV9zC/z7KHybtX4eB5EBsucq/G3erhrEp
9ThtAwSQarJj8OhJc9RpyF30wBYNsssYV4FeYsx26qSw2DFaatY7ifDQ5VgSriX7t57KyGAiWvnh
Emj3C3xjCqaZjEaiSISoer+oUwuh4DNHCfOFk/fnCufTlYCRsoAk9N5f1pX6oXyEyjc98ljTzauM
ByYadzp+/DIk/uB2cTM6uv2NRm2DSAo+ZC7edq0abPIYa55e2yTlWnGp7xs1t/Ty9dbOnRJZ5JWm
QBBaecQS+sbaDbersJ9FuCkAaI4pccRXkkzzp36MnaSi0QRbs02Jq2gJempYW5aErsc+BmxX1POJ
hv7DfZvuy3/f2YYhscgFUcq7EPLSvfQtqfubotahdgq2Fw/3jR1s0jfRFd1t4R2EH6Z86X5Fe3+0
u8EYh/Nszi5WOzVU1cZNsaIzcBDJwWxXxuKHM7tfjUzHkknoYD2iTLXJuxEZ3mL5wmpldrqcZx/R
IkbI6giAxF2qoqSbODhM/33EP540UEfUQXnUVZkxNr/bRmodt1iM5GqbUVETGris+1sICnr/78P8
Ub/ixPBXa8yVOOfAKt1NXe1Qx30xU65YyyukvjiAMJREtFb8ufMNe20LGBat6L+PCrv2z5ECgYOy
IvZnFW3R/b1Tu3nEKKqwbqHmpNsYksWTPc5OcI74i/RiRYJ9uRieR7S9yK0/Nh1WA/QNJDOiGkTh
TvqoHVrCLtiS3uU17mVDYQN5vEx/hxfec/WhbtQNbMyl7rTohyEV+/2VGn28kBfphsNCSMIA78mU
y05xZQeoH2kRGC81LcEH6AK+8pFWdqpY1+dpUAHujM1BMPsDOUAGMbXPyql5NnbKTj70Pvy6x3qb
OSV2fNqg25lbuM0SaLnbLSsqI/TTUlNRLP1AO5VWIVpwC7SB26zhQAJNStE1hA7xi61f2cJu/l2j
aDHnX9qCruehxqjSLRC22JpruCmRc9SLT9qq2kWrtnrMkiUqnhscO+6i7I3Evxq7mXtbAUgtv+rE
TgZTWxAMSqNRcxIE7a8jlgQavX64bzBwEMZg01s1kc653ak9X3etR1VNe5Jx893gpTptaQ3PFZIK
vH40+pBEQHwkeFbdytvyfXyK3rVTury8lrDcDVOaWtvpg7SudtjBXpPE68/Dw+Vbxojld+5sN/fw
7/nQJriH8z2hDijEVJMT3aYv0ro/9m+sEog3jGi+UgHEPv8m7Go0M9/xZxjTpCkPTJwAXXH/YN5C
K+vxUePO4ipLH8ZH/KnY0qpHektGPeNitGjDecVOf0zwRKgE0cA/WZRbxca0sWue5H0QTJZJUFis
HjMnx7iFcyidWOlmv72eQvvmXx+FDatpDJXHCt2WsZEOxs1MNtX77X14ar/Gc3+UiYpiwdWtuW1e
v+HpDWkkRzSB90zOpMptYH/RhObGIP2RvPwh2KPsmbfWDVgmKufIbLLJ4DWepZX4Uj1SnMB3rC+b
VUOeKZV43Iw0UtmP7amnKDSpH+pj9iqe22P6MNsNS22FRPD6ksaUeuCQq7a0ZZ0I6laKXOO9PWev
lMEo8QnwYzhkzuYO40N6eDlrdr24btRV8VUcFETl2V55rI71Q7MV1yOgmozYG4gRxRH784PsvnxN
KqavwULyK5ov4Dno1wY0hEfzBSHdnGawRsubDHoasniMp1BfbzLtzLy3wJrY2eDGTW80i80n//Ss
0/f3+TS5KJCl2+VD9XZ5ZnPckqfcrstlVQMvWxDnKlFe5gFYj66IzSxZpuayciaPSbKvIqs7gk4j
DRevwLfg3TS3qd+fYu25oP24N97qF2XTfpTPwkbx40fNAT2zSVcCrCyz/GhogT9x7ecPxjY5B4fZ
UaOvPHjgYibjonlBGl0/c7voRn+noQUZQaH7TetbcoDJ4iPQkcej6S8R/lq67lBs5Weqn5fIbgWc
5dZwLNGj51NWUyVNa3hGz1OMEWw4OvkaUzgGc+O1c7K99i1sim2FsJqM36C2wY0Xb8ohXQUPdB/3
fBGQMbcurs0ChP3NDW8m7nW0yG7z1e+CHheZXfHs1sROY5219YX+TgRTu++QGbIzws+l4u8cMRHh
uVlkbrIjZnBBRuWqPhl+d7Vnj+Xudpah1GWwq2F8I7HKbUwPYBwGs30aSbQ7J3SDWLbM/x9pX7Yc
N86l+SoVdc+/uYFLR9cfMbmvylXrDUOWZe4AARIkgTea55gXm4+UqyzLDnu650IZiSXJVCaTODjn
W8AkIDD6jWbpxd0iPXybPdXNJKjmUHgyPyGtvSevECA5wlpqSatB+9FrJs1tfoCUd8Lg31Va0/hi
ggvc3Iqlex/cW3tQgG6RJbVX9n15qE7BvQdUv1rAH/xloMjNv/SL7BrfmJtsbZ7I2gdbQU2Kp83j
Y7bpQMjrQFaJnyGhcOcuBwoBLItxIBDMTuKpvW2W8bSaHL1LtGJrPW/25kosxVLv5eX04ACBbwKr
Ur3EX3DbAwSzOyl77QLItyq3zpptQ5wPpqoLc5tfBt7Or9fIHxLdw8ocImODrKkDoZ7gwxKpO8JF
72cQFPOiqWs/Cpgh5k99EkCQ/WjJrUK+Sgism8mCIivTt68uMDDQ/DNSvenM+7Tc8/SARH1qfu7D
/jfxyQ8QJ7w90BsgswkKuj3gRb/fsvYVbV0oykOgBRgZa9au9eTFWoLesy7mFDyiX38aPwv2oDCH
xDqKbQGoFUOA9m5/H7SlrLmZwf1uAlv4Q7oBoAb2henh869PNMQ7H0JY6DYD6Iz8kkOQMfv+PLzP
S9nysLrhCp8pcqPlA4AzyYud1DCeumUWm/76hD/9z0ATgUHjEAj9sHk0/bwM2j5l13ZWY12Ln44A
i4BBOLC2/ienCgJkRYcvDL5g3/9zHuGadxlO1cG/3Z62OwtX/6EEMalb/eZUPwnwAhTJTCR9BxGf
jzvFJjc5S1OcSsySI6BNc8Ry4E/30/waP1bT33xrP7saB1Q+UptIGNrw7fz+PzO7NDe6LqTXrbek
u/jGmvWTGmaHiLqA6PxdcP7jNhw7bzAAkO5wCPYDH09HFbIQEcXpoGUySaafAFadcbC6gHkFBvg3
H+XwQ//+knRM/EcDTBv1HP+jnq7jJFUV9ay83vmT/eJ6BjVxuuynu9svp9P/4BJBsQIZeygpopTs
eR8+SC8nInM8Ta9Q/kQ8yKYDKR0V+ylceP77t5Dvz+V+/6UlbsJ9eJvTKyqRiGxd4IiHa6SZRwcT
nODgN5e/8wNbAPs2uDhCexnJeGTbPuKjDFGEJg0lv/Fu2Rwc3I0+QB0ZwbIJzbNVvQGaYwVnoDXI
0nNI68zNU71pQKU1FnAHsA4C3fUmXCHdAqWH6gXIArW0LslaLc2b/hCu2Ao8cWsdruJ7Y2tgF2rv
cau+9IfmEVH9on2sN4APYxCbl3zi7yBPs3Qu9aY/wJICLqXQmrmDyXvwJB6gCfgQ7cOLQt3KuIBI
tnNABXMhw8GXPdxjQF7co4QVrIN1uxXQhzCBZ7zxz/E+ukIR4DFd2kdy40JTQKycG2QlEK8W99E1
ugZ0YT+m0yMAd2t3rR7JWR29NRwmV/bauUEcvIQN5REc/HV2b65xVYNLXgF32G6CHZ9p1MywmFSr
aHWEJQgIaNXKnaGEPaUQ4aKraoX0xaLZ0BVErlZfR3GUegbX11W8C5/Mi4YD6fDKfKeXeMU8uaer
qEFANyQt197MWgLaC/La8AcHipWzTHfmgTz1J4giTOQCpqagp00G+TPAayBH0T4/P6I2PUPwN3l5
Xb4MNLYjJKtApw8gZrB8CacvNuw7MY4/AOy36VSsyM0AfdTLEEx7b2dLUOJySC+3SMkg4zpFtcMG
qmUVPgoy5SsY5MxjgEaDqbEzl+RqLMLdsPcZ9lGgIM8A/d8CegUNk/wT3DSWDoiYgASsK2xxxMLf
JUtjyyCq4s3FwloPl137OMwDLffq70CaxFxcTb/JTP7kxjhc8sOt0fdRRPkI3O8k70TtMMiBqX1f
XS2+t2HLmsJB8VChFBJtWn0YNGMbckmL3+Xxhh/whzvXdyf/kFxQrGyUrlyODwmsEgJ3ARlcWrC6
iwAMNdD+yuRaWFcfqkQhzWeyqSa8nv369vlDZeDtR//PJ/BRQK9uspCGdQQbIQGrLIFvkAPZlUwT
ZBYc2M4WsB+2UnfSBhGoLK+QziqDuwBWioi0DFwBmabgA69p7QNUgOAYifYWKi5JdNEalofANMXG
MlHHxrpo6/LrN/+T9Ay+PqyeqCwhDYSE6Pe3SKrbKlRArdzECPObZA56V1fOdXcP98Law5Ys/hJB
S4Sat6Z5dAWZ+OEsTs/MmbVwkfjNm/np1zmUVFHKDyHE/SHXzyoGiFFvuBc5NeF0nJ4GWZN5te2B
/21v1ba4rX8XRvxk7UOyFcvRoOM+AIy+//8LDbWs2sYdm9lXE0JL8R53yi64CcN94r7yEuLltwFQ
LP4KovIkiqdx8eSZAki0362M5MeMHN4J/mtgvXwbBMAh4nkXgaZCt2Zai+AmxZ2fbQU2LD1UYbqj
CncNnJ7T1xbCRrwU+IaAzEuuFgR0WpjqlpDRC+xNyB6d6tFCvrwCdFxBJYxBoMTcSAHSfaSnlAIg
sBeTdulF6TS1c7Cqwhl1r5qfU3+fIxuRWLghFWTVKboUGlmC7rko59K9qdjaFNAuAcONRy9Qztb9
qWDPFTbBXYafm4OMTPTy68vhx6IVVtP3H8gHdAPAYFGb1D5q+5UDHdV4YnvQUaiAkOXQHMqhg5WB
cdDn8yQ7+xJmWUjoc0DDwNg0sk2angU0rhOozUZQmSpyiO1F09Ym+H+Q4aggYFJbc66BfoQhkIM9
66/f/nDlfLw3OQRFBtSLSOB9DFCNvHQ4VyUkw8iDhdRRh3g/aaEGUgMetqmw5fv1+X4oaA/3ofcn
/HAppwg9Mn84oWXfWWW6birnaJXF2g2caVo9N7mYZ7ycdU091eat2/Kp6/QzkLEmNY+nNqnmSh2L
uJ0xqHLp+qWNdgSKfwBdgyMGzUPdLmjmzjIhJ9K01lKh/oAMmYJH0G95Pj/ACcZ/xjND/AxgkG1+
rM5HKD8lMqH8RiN4cB5gqGI0VxeKAqk8N1DPC3CHRD0TcKxDpme2sc5B6cDbBnuQbHLxUOWXwILH
NdKdzhfgJ3G98998we7PfrAuMQclTJAcyUfiahwphzPalTdObS9Re6cwOKv8HpiBW6Fgf27kG6Sa
JSmn0J5Qo3Ccgkm8AaJNoO/gzKmFmPdmPqvlFVzcCaBy80GjsFR8ERTIc4VkqwMRTSz6WhQgbWgw
FLi90D6UnSDXszSRALJd6NmjzNP5yCEgd1oBXGECnKrSK4jgtDtp39xmQAKNV9t/vPT/Gb9CYLVQ
MaP1v/8L7RdWKZHGSfOh+e99+iJYzb40/zW87J9p37/o3/9L1o14LtJn+gd8NF+f5R/syx+X5rlJ
6yZ9qT++9rtD4Yxf39HsuXn+rjGnTdqok3wV6vxay6IZT4v3Psz8fx3843U8ylVVr3/9+cIkbYaj
xSmjf34dWn/+68/hl/Yf7w//dezmucTLJuL//O86LT6+4PW5bv7603Dcf/kB9qgQC/WxSyVDfNS9
jkO+8y9kG4jjAlMLWVEftzfKRJP89Sf5F6rdg7gDliVAfrEY/PlHzeQwZDjOv+DkPpRHUU+BxjG2
hn+/te++tW/f4h9UlkeW0qb+60+AiL+7TUG7HCxzBG6g0uGpCQ7296uOKwPWFTZWECCJcAu1BPDn
eGOLTrD0sbGAEJV+8skyM8Cfe8hSNopHhzbNAWMYBqLWO0dVEVyr2HFgyoBMoWyx27EFdW51xugm
DUUFKjnM0tzOKDfjqNV69tsoLbtqav4zOZJtNalS8iWsGJgdJWlPjt20pyDpgBmy4ga2cegbB6og
qSGV5sIhQ9oRtnYSwHbm6c+EJlNl9KjFCAVntXdPrTIeekUdbMqEhvaKxBS8OJfJObXqBCsKwMvg
fL+2qc6edAYxHtoAPA8dWlkjx230yTnrC+PRMQG8NdOMXYgG6A6oD7V37R7ihHltAPSRFDeeDut5
0JXRRZltMMlZkj8xe9ZnPazUAu/FTPUxDuu3J0mGHsiBH/NK+OMQ65iauEVbiknjWtDDt7v64ERF
fagcemrqFtuXoavruh7qgE711jfOGOeOo//MHfv71u+W7671rxfU+wtoxF98W+bG6wfXoInqpYd0
jOt+uH504Qc9cRkIY4bpoGYU5ZuwV3w7PsRtxbdEOByCX0NnYPrvRz70fXudFB2FTOGnIK34rZ0w
iAOVldoxwuRtkVcQeiwtKK4pS0L4sAIaRdp0M462tTkYOFXFehxNEmcbx3LfVXIDEKFxNGRs3qpA
7ixZ9ceUN2gl6kapNn8bi31I45Ud1JKGmXFVXXJp80MetHOVMAc6Gfat0eDKB7sdsXuTN0fbp6BL
VH49Y06dfKoB8ems2HpMql7gZl3ydWPAyObXH/yIbHz3wQN3CA+kwY4CBWMfy9AHUFjhqbZOcr+a
OX4D5RMqkr3fJF8fysJCppkSYBf8WYvf2Gvf49dS+XF1LbuWLuIAlh2i8Hp4MK6qxMSvy4S4iJHU
UuM23oOSNLQDjvKYJxpsyWN75futIeaygBAhgCJLe/gVA+YO/E1vwSo7xhaXeogjdGXEl5Y7ycXn
U1GoAHhgGLdp4nX7zCpyNekTIBGUdm34sqOW4YoafEeviffB8C8kiD+3ECKdZ4J7W4PGEEHSHYxs
qL50ypEopqI/SvyHX3+mqLgT3NvfhW3Yv6JkPOw97IHogCt6GH8XhcektpiTpXwOzmMEa3AuPwWk
hJ1X47k3AeA/qP2Y7twwRXffQBijc3jxuRTskXdedwsPQNAFWz/eWA2pjwAvgT46zEBhNs4q/ZLS
qJ1WrtQHjypzY0PcYlGpsr3LTO8i4IL6uYPNXVyw/i6zGV1UXovIPmr6g6FNCBbqun+xu9l4zCaM
IQOWBvJIEeqvmd28SAp+T5fz8GDHsQGOla0u0krhv80a614PsVzNzPyTLulNF1Do7NoALbOuhQpA
AhC7HQgY2xnpSTaWfO4cRNMIUpL7JAUqRiIouSSeS+cDdPLQ27paeh7UoU1RuGvN43qdhKW5k3Ak
XCTUgEi2gFirDrDVMEIGyri02mvkEPjz9Lg0x2bqp9XB6oO9HybddezyYY5jBK44OxFrr8IARNQt
OdmOg5L52KU6rbvIVbBBAGbuIhi/HvEfILIPAThuVB9Xc4q7Yhlk8sYqOT2OU8w0wK16mBJYKnk3
RRVGeYxkBstQq+u3Fpl7QQblY4Aabjv9rhEYc790slveVc4wMjbqIrIvuUUnebJ3oxKxF54Iz8GT
BuhfmyFQFs6uGXv+u3MYs/1zaChUgQXqfmHaQBzMl9aVdr29KPyqnHu1b12lE7kbPyVIEA+jbmRG
h7iEGNfQGh84fW0FKS7uMJ2y/pkWEUT1hvHx0ELmIIr7UGPiWoMQAvRCwHJowPmdsaaBjOCZngSP
nqWuScStM3cDvU9LL5lmXeE/RgQEOpKAG6psBj1VE7q+w3GEL9UsNE21gcK3c5eXzWzs11lmLDrb
kUuzleo+ycCOieHpGoBlCFcqhwg86eiyRlg1PvnFEBkn//rlP87JG4Y9pY8y5fvT/Djvx7fyYc7/
58vx3wbWsidx+rmKYGkVxbF1dvswWBqsTtb4JsOjaCtQUbLMeenzXWtE3mfVoRxr5ab5NtWtzK9T
S158mxpL6b87qpHZwXKcWkVVdBynxvm7o/7sDYxTxzdgRNr+/g1giSOLSudQbxGFdQrqbNenEbmz
rdzaMV4rON2jGbQCorCmsGeR35G7LofDYsRbaJOPkyvPmOjS09txFFnGc9619XEcLNpl04HvVscZ
23ehc5OSZulxE7REq043IkqMQ07gSOV7Bpsqk4k1eET11eDQTkrcAiifYbTLsnjfJ+VLyGtxHbuw
sSrgUHgZp+ewoAOnzGx24xgS/MbM72x3MY5KUEzWTov0zzgaAjN71F29HAcLJ6Uzt8jh65zvrEK1
921R+nvfjpHTH5qqNACv8Xr4PwzNroOCu6yYtR2bqXIWvh9bl9R0g5MO3X2kjPa+ylKxaQw4T4+z
ZEziuVNY7WocjZPoxYpShH+07e5w3qip8z0nHIkdnsKhFCj8tUGa+MRybO4jhMqfI3+WFviu09wT
0zrI0qNtsmxDUvyXTh7A1ykcZPP6+nPHycboXfAyqwLZFQm76zCifO8VcF+GhVzwSAxj0SolPjsE
KaDYM7JrPpw3ajREryuyc0mb3oD9BEcwmeuz9t0e2kgmuZcUH7TVWNaLmUMRrhMKn3t+25Zu9KUp
oZUEVtFTaRnWRIR+eRtTo5sZiCCPTcCSpcZ9eUdCbCtsVumVN5yl6yno1iGiCuxwir2wZLrhFWTr
TdGaBy/j7SwWWE+jvhpuJMr5XAOWEgUMpZKcqC0x8+K50nY4AXK4uwhheHNYqYmlbaUHnVOo7EhR
g9a882Dbdxx7xgepLOgUUEXn3wbGqd6w/1lIHsS3wDEmt5FGGS8XwWnsYoa6V6GiN9pgya1NAphk
RE68HZuO5x01kjeenVF4FhN3Z7cAJHGnvLpDlwu8Tu4b57EnBCZzAgvKYDNOL5mUC+Ugf2uwzlpx
0gso+XvsDCn23GzOFWfNGfsPc8VaBYLK0BwHurwOJokTQrJ16JMFaj2137n5XsXB1S99um16tmNx
3hzqXtZvDzH06RKTeQj6+xCgmi7rgmWcusFG1p8rabIb4VCoIHLUtsamncNlZnxoYwScdigSuYYF
WQZjJIQIZtXwQy0EiMe63/htqR8QudIVk4WNjZlQD2HYfQ4buLomocYXUlRfH3yXoovCCRFEPH3H
UIAEsj2uT6qBE1CXpyCGoeULS5y6v7uKhpOVjEP29c3N48ABgcPDRm/WNibAvnW/G0+UDWdLA9CC
7SyC7q2nYT5SxVTfea0RrivenSPsiN8e6ljCjxT7glliqA50dkHciVkXwUqX8uscQFuxkjP3ML4s
rKTaSSrPAZ+WQbRJXNM4C0B7D5GG8b0MevXglBryHF4WLMdmhzACPFkoEzcdEHuIt7a+qqGKgkV5
1mbKQxI0KIztOPKxPXbGNqId5iU3XQKzhAjm8XtWmVD374z+ypoMRSqeuC/4EKYhKD9flFMeBqDn
Y4MvYoq1h508qFEsv728zhikOONaXTMfxHLQgZwXw4Eit8vcL6Fm717em5Sd+gYZsLqv1YaIGpAX
XUKbMLaXaYzMt2Eg7FXMrOCvEbAbx8qceeWXzTlEYgTYOnhY9Z4BFYQwFZ8SnewMkQLh5yEy5qmP
J00KZSxPvRCO20pVwiiYOsDDJWZ9yWBuh5Sxk8M33bWWnshhW0PTu9LskT2UlXpiZjl3G5Lct7IT
67CFJlmYlPpn/eP8wqJv8z2G5Wc8Tuw6H4/zdvwgwcmrOl1zK9jGzEQe08ON2eOQzrBT6xhK33qi
PiothZHrKyt1OBOtww+xa/hLy0DQ61aWufVbhy0rj9FjFhftLFHSvE2NqJ2khgiedexvM5b4KEA5
HiQk4Z7tU2Ra6p5W9xTZnIVRgjE9NjPZOlCENdSOD6OuJ+dmH4eXKInKs5TtNis9dh83MJCNnXID
ErABgldA7vxAOUsRKCSOA0nuSFIC7FgJcOeHppcjQGGi0ruxGZUAohqVPnldAbSUWIy9su3k0fSa
czEc0G1NczseH/vaHVfUPhVBX+PLomLbNiI68Bws5iTT5YvHoB3klv7jtxlmG0eQ6DfezcCK0l87
W10rAkWrsLD0c1G7WAZ0751Sh1hbbCAQnw4D1GQz21HNQ99DnM+MEYDhI2jvpQXc9zABFrF01gaa
7xydJafxkFYtYW5Hy34+LgmulXJwT2IsTf+sFdIK1Kar7VtoG4YAVw0ritEYcN7NgLKXWVAex8nj
vMZyb8cZb13D4LdjfhugoQbL/O+53/pT3V5s/ZTThn5SCvo+Rmy8SuVemOPFD/Au6macmuoG9Ujo
uwpHL0tdQU+xyEFgjmtvWfY0ML+klgC/2o0LCFgF0Z73glxqivuN9KtqPTYdmTdrI42hH8RQsRv7
oilkDOxLoUsoDzED9YIoBYTBL8nj+MxA+ujrs4wXZ4kgZIKMHNzFPdgjRD1kJ4ZWocp810iCaCrI
QM8fp4wj40OgRYgMet3AeSaxdoVwoNtucWsXuWydO1Sux663waG/BjF12YzrWTzcHFpcmJyClyrx
03Zm49rUo69i0M51G9gYmEVztmPTn1SdCFal7Jszy8ry3D6MQ+NDXeHb8/oqxq3cN1Z93kC8uYff
bOwm8ZQnjnooa6hYpr3Ej2ZoagkJmKAz77AnWhYSLqyIMrpkmjocqAvid3OLiQKaum0FQUQt4Opb
3TWZ+5og83Rj+oLdqOFhfBZwDXEZXxyBcSEwNKyhRqGIWFcVPFN6UZpLXzJcbaXh3IStGxxyBGoJ
yVqcChVr2OWgQt7BZbk1jW5BAEubQWsC+2hqQ9Upsx3I16H5bfdcgwNi14axH7uqpIYg6nCBCCSE
j21tO2/75betMU0BWZVWsYWw667ihTg33McKZ2S7XNvOPSEMohsBkPF9Vjn3KGAADCoKf23nqOA7
dTYH5xFv1aIKeAYX7lF0bJvS9eZRxyG+hWT21GwqvhivfohNVvsGwjnvfmThYHhtxT7g4KYOD29v
t3Vsb0bCyJmLPDcXdmLat2Mz9/n75jhqhbGD/GMy460HRYNIR1tZg67XsBrmJkNz7EMNGSvut/bY
OT4QLNDIekLRhzPoyfe2vS8yEyt5ktZzRtIXlRfpBsxeINGNEvJ7msL40cU+fasBXFrkLkmsSWTk
gwdUift3WkCISvFy3VqAF2ibigMUkyCSnJT9sx+kswq/9M92ZkJmMO6aK4+Jv3Aii27iBuYUsajr
Tekn8aZRyOMwbqunvE5BkLecVaGiyIEZDUKYGYJlA9oNUbpjw4oobCO4gqJKAf6EsWatubdE2Scz
lzKGWFF/bPrYndNOQGDGahGKu8To9kj3DFF5GlhTLo8Z0s/nJrb3bdGpB15wsvTaKFmkMlUPUVV+
ydA8VAR0uhyghXnKRL/vadLv4+FZ1Ypm0TkpVrihiQxwxxBuqgYhLzqTXuFcVsn8SVSWdI67Qr5z
eYP7x/i0NJS/CpGdroaBsWt8UEWU78pKABxkshNRqkcq0uclJAVr49Qjq3TnC9hxW43tbpza7Q4E
qT+EILb5Am3+3Goy8CPheOqXQXFMXALWWtD1MB9zjFsvYnfjjOFY+HHfWamQU0FEcE16JN+YX/if
i5TOyzoynpC7M6ZmyaKbquvUhttwtieGdewM7IZyE9gQIzPhDTE8mBpiazE2C2PLKwI6A/YMy5ZP
wVfykMVCtgbCNNk5AfT3cxOUszgLqhdtDSVofNrXtIu9uZuW/o4YwtuYEh+n0RnqZJg5tLQ5yhU1
5ICpgPBhnWR8FsUKVEBp5DuO4OMeSdRJmiDnCVo3sGlO8TnkoXOfoQK9zFmr5+OsXlsvZeA/Sgto
9M5tu2QeCW5NP7YTAoR7r/Cbn/uGhIzI0CYNPSObRw7KquQacYcEjxbnYCEsqUPd8s3YTEqyDos+
BrenGNzs+MH2uHv/4UVJmkKMgLnvXlSWYXwpc498e1HWCPAepVg1XLNkFlFCtjYNZoxJc933KdLO
Q1dKkS94Gx3bSSbIqs/cvcdsexESWL20qF+exweewdIpSEW6Rf6kPueZhooWsgHjYEklNmVxq+Yk
VOmytmn3aMJObYgfNcBPC1URqL3AevCxFe+6fa+PfjKbDN0lD2EAg7h/hU8QGDIzrKde31hzEKuJ
j/wbKO35IGgzjCqfgM5h7XjY50sP2zfoZMTikXBj7UCX66qDqtg3uQNsW6b4o5da0LfH6rXzux6y
7ra9zJH7eOQOrp8ipresz6JVYjTICw5xoxPb3aL3Y/DmhuiyJwVAKVhGtmOzyeF91CawvC2q6ByW
EBccY9AW8avyg2ON2BBpyKLauZq5V9oAIJ921mMdorQirCBe2UNTogBO4s67pzAw3hRKwZI4STFN
e08e5p4AOopu0rjpIG2N+R5xFSojHnwP3n5AcQQ0k2EkzTrJ8esCIL1a4+vMpuPPq9fcubhvz8eO
cbpJkMju6tj7OD0SSAjb03FonE4K89Dm3W1hSXclh7qIhZrwXuYwSLKhYTJVbp0jNrfdVSay9NL3
yB/1cXGIxtFuGLWjtlkpPR83/k7eoahEcNcZN/4xLfyjW9LFmCIYZ/S8PeZOpG/Glup0OSu9epCW
i7AVqLWJ/XplzmSeFHMjGhanwqjqbRSTkywNlCjf+lIIBccm3Y19Xmepo/RcG/vsZQcU7DlpBUcF
p+rmbm9pEMy8bGGmeXswEZkNicluHZTmIHTbmOD25CB1QL3HXY/Dugb5tkHy9G1Ua6iLVuAWQD3Q
8SnMqLCCvHvwdL/35JPjZvJtjHlV/zah/OdZEb6b4GavBCxxAKNytR1KIdu8beAhGjrdIrPS57H1
rf9Dk1RNYUzHzrTwDqam/saKt27VGAfcvdxjPTxwFFYnAhHb2o95bEBkKsQn0nr97Gu7hns6xd4R
dGP3OD6ML8aRdAUppLxIihPKmtk8wPqPSK0la2Qt85WKOTuGUQDPBDuQD52V34476V7dN9rKXvMa
JzZVIw8lcpsTFEmAbe1T/BARgs+4m4GMqLn/EOvp2K0s3q5T2qdzo+34o1mxl8Zg0bEHn/s4vppk
HSC1hRUdM7ODYozL6K3jMXeepVTuQov729DGSqgLu7nSgR6d2758pbBjkQa5AFx+skgBYFieeiia
EGhk+JDrrRHGKmhWGcm5TxJGkCAWW2Ub2aqKsFA9p2pGEbXvdBGYO04iJKiz4Oq0LUJ7bQMBqZB2
3JVhZX59qoUTLAsRXceBH0aHw+imrScKORTQ88Pbt+vLTaNwGrS8/Hq9eeC8BXl9Hq9FZcT9kpqR
PRXjpcrN5pEj/4cEUG2d4zLqdmbn3yLvAmI1daH+r7P4ZDqtt80qejJpDHZfZIrwELjXknkYG7sU
KmGsdZy9EcoYGRO8iKaQuHNwpa/HvnAYsNOmnSIADd6OOw50cig9EcRib4fyOKxg6943J+Nhxgee
wMa8DcUaVcsMurpm0MABL4OZj8rIITKNFFIv8Jhhroxv3uaEKrI3rhWc3pqIatyDyFxzzlkBSUSv
cQ+kx3eSRD48QBrYzk9wMXUbxck87IJ4nzsqhtMWnnm5ZvVwqXUbTd05gUoD9Pf+mfPW/tnwOCfg
ZbJ3mHsb+Q0cIF0J0JOpADIfI0c7K9Tb07HNK2swpf17ePzBf/v9j1MyHKrMElh62QbfIq9XgebS
NXxbswb4g/Hpx3busCiAkCVmpTCG6g1vk2kbkIUUYu+AYUH9z4Eh8MQRabuQupJvmyKfdNjIC5gs
CdKJvRznkGFOkgBxNm6Q3mqKQ2VymKccT+wB6bA3faMPpQs0w0JQ6cx1CoBHypHBf+t0cRee42OF
usCwTrAC5N6WRDdjq3QQCrh5qt8G3QoXEirY228/BCZ7fyq62JiOP6Bx4O1XVCNsgbg3TFixpwp2
fgLBtXwoqkuZfsIYlJNkaGBL33jxMldYw6F6RN7iLZm1UHoWVbAZAyvDNxZGosiFWF16ipz2MoZ6
PCxmdu1Dhd6LjMW4tQBIwM0MF9SygCBZhe7MzPVTBbWisiGPJbfIMoS0W2Or9mZMszoB+IleiABs
TO8Sgg/a81CVX0hLlhASs6DX6SZ5ak3GTDLE6mA/m9artz1v/ndzHIw5UdOit0BAFu1npvruS3wp
ytj9Ii3j2esIvYfygwRzsqwOmRF7iFsMWCdUCMGtoNcz5FP9u6AU8zbLIIldJvMywg19kg9pBZj7
Wrscm4hdwWLcnFyrhPEafSu5Bm5rLcIEyb6xwspq3wFnTiCHNhRcMx4Fh9JS27F2O1ZkWf0JsCF2
GcdVkz8jsGnfyrM0FSB89yZ5q/yWyN1Lin3NmAdzsSdLmqJ4rlvfhwVbWe7SQkY3BrZbb5myBBqX
caB/MyMdZogQYI7xGLLKDMias6/HGM7y+xmJLubc7otrSiOAfZAvBt7WCh4Mr0yn2uHhDrc4lNQd
1AG7LHywUOZZoR7XzrXow4eG6S8FDYtjiZzGyRXOdZylkwa6kl6ulmMzx4+IIw1wCTSpb9QQ08U9
Dpb8X9rOa7lVbG3XV0TVIDNOJRQtOU+HeUJ5hiYMcoar/x9wd7tX/6t27YO9T1SMgGzLAr7whq4f
fWAO0XndVnUXYczeq9mk46msyblhW20S6tjV1qjkVpNu9OAKbXwKR8fBo2JAjrqfxycC2fgW7OL9
Olp3OJn9K9Pm9OI5dCekZrmHXo+hAC/7uzmsnkh+lrdadwexDdy0dtPjOqxKoAuAYBD4WX/aco5l
YZKWNsPtOhVrUGYCI4t367BLrek+xxH5a78nLDLANKdUsPwGWu8Zp/Xv+dqCHPw2ao29Qw6O3D3l
xWkuyte5oyw12+3Ar50EvjPb8T1dEmufxE147RMvOCqK82e7qIebVtO9Q9Il7a2nB+7OHlrx0IZd
ht2Nnn+LEji4TWal72bq/rQ9rf+JpshZS2KF+xkqVJOOi1JjhL7mRPL33GsP3mS1H2EKTFhY+NiY
5OCnqdf7M0Gv9NeausgNOEt99S0jbjw7DeXutabe24gpLfO21fQIabbwDpac6O/9odV+KydX3wgz
mp/caEjOgWfSNhR6U9EbhiHtoT25rnpZYwEyyoE1Kmd+qppBXPnePVm5rKtt3NtvUpXysu4leVPc
AA1EEmQL3qiprQcV4pC17sUwOdiMJKqniF7nU0CDZJPpyXtmWdNbb72EpOmvJd2cS6wM7MKWtlXN
s9oXLX2Wv3a1QZ29Kk+2lznA0GKdpu6OlwngqHOoJ9rSkjE3UmAA2qftm9KdbhtJF10AG6ceq0n1
K3385KQXYji5kr5nmemouNMqf4wXDUhAlNar4+p/zEKUvybEYYBG0mwwvEWG1Ap/ewWOwKHVHWTG
NWM3xyJoo/c0apF64DuK8I3uvntFcLWbTj6pucK7OE6G7TqfEwZvOi1u7/LS0+9Hh7pRt5xg1OTF
hiuGG63S629Bmh5tmgXvZSKLvRqL/Lier0sKsrI4zkOYH/XBwbGc587bvBylbhO+eUmAXjxqU6/r
UbLM/T/ct/60QRp0KHqvotcXNsf/zz9yAPhviGA8rS1XD/wpbl4NevVtpeNkWek4MGQjLoyZOwMa
g9Q+TUl9v3ZkTbvMz5VORPO5m3ibIlVUITixNGzXl7/PyMrUOXQmxsStTktXN3Lq9kswseaWcTnd
AdezruuUN6XuEWWtP3esc2kmPnes+//1HuuO/K8dX+9RzcP3LG7Pa0dz7XQ6Wo/fgNu2h6+5VnV4
yLTmdZ3CgWq49Up5+OqMwiTDLEHY+TaqoKBbInz96jprSX8oPZlezMJu7uzlZe1GL/NhnWfkKEQl
m3W1QSB+nVu3uYOrn7Ta/gZsUbs6Xpzu5pRILTOpZ69zXy926/Q8w0uiXfZ+vXztrfvmNY5K/fg1
9bUtjbpdOCe6ogsltPTYl31xuxZw1yPo5+rcjtn1X/Pjsm1drFlc9zfAZWSleTdfW//esG7/mv/P
t17PNuMaa01pbou24UOhnfQzmEboB1VJDW4ZmsL+a9gO/edwDboQBkquIrf8ttHgkHYVQBEveVxf
Iqt09kPVaHAX/5pLPN3bZG0qjl9zy+kxxJu7si7Uo50E1mW4zrO4fnXtB8HyqDdkwn/Nf7Xb/57/
avWv8eE6PzTGdegQPxsSmhtcVLcopwW3jqqCW6vD4jCY9cs6v06tL6rPu63Ru7Ryl72iTG2sR/TS
O6Z2/2OdM5VZX8xQ7rus75/pfFck1c8R1eVnEPE/SG3VdV1q+hjm5eRZh3Wo+qQ4pu4cbNchQFH7
itTx6zpKpklejaG/zabU10MV/wgyTMqjQjmXoYvtu7TT8Jko9ehH2ToPmTZE3yYn9I4JYlF7wwi9
t+VMy1T5zk3H8RAtqG846thUevYva0GED63b3K1Hwg60o0rNX8myi5gGFOQ69/fe9fRBy3vAYyMi
OarCxyEbwA3ldIUaA4G2jZxBRSBn3R1n1cm7dUUPaSSF3fs6SN2UbVrtfu+DGQGhqaBL4RpZQeVa
Is5eltiTzELRHtBVe6Blgll0OBa3GuhijdvNtQ/QsOk6C2kHZ7ZuUzcwP19sNxYnZWuUyP5jvs0E
0tTAC62k8fT9NFj1JS7LDqZuG8Pv7rMz9Lj64mgWvqBaF7RId0NxG+LfhXDDjzCSv/73AUDf6GO0
tH8sORU9DCDH40Oh/U7W3oSHP5AQDaz/sE++9QWaJksLo5YWztVixLOdXwr5sya/IdO+CUsn+x2G
0+fB3zP/++C/7Akq3whCsug8f27NLnv2MndXZF1wv45ijzoaiRhWcsrNnhMv1Q+VsHKkrBhGpj3c
QqmiNKWPZyvC4wCRfQSXaC9cirgOTo2XD8fKrazb2tKwH3bH6ZlnLsofg9aiiETfVdddqtXDQ9JN
7R/KNF4HCrFvWmfDIJch9naNle5TWEuG0DTgGaBfUlH97r2W3nqNSH9rzs196Uj3klua3K4LYSyP
vZmZL10SVEe7IYOUuZO9g6qGF8uZauxQsJ4ddVNGacKts473sM66XWJoAnYLR+EABfVfR4VX6fdR
Yvz3fdFybrKs/p/3hWN5Z/WOPLVWFZ/NjFrAVA3BI/QxsWn0zP2FAGBUqe43ivPwMcoelnGcWija
ZuaZLqq6reeGmklWjKh+5XfrXkKWm64V0/vcIcIbJaW8FQWafmnlXie36TH/HeHil2F2oXvQP3do
L/rpEMZItbMaFFp4Eobbb9fVcSjt28qb71OL7/Y2GtAIimbvsRQOMhtmjtSNLPdTM9av/VTDd++E
tp/tEcSO+KFao/6oTbvf8cfE576Q9XOgF4+aVM2HsEd0d+vAvQ6B0O9E1RgbuSyEcvqtqBc/6qC6
byYBG/XzjfhBTtgN9yABfyRjrPsR1fnHApC1H4bFn0fFoBWPoZLCX4/+tfp/uy9Z3pleGe88KHtX
aDRKAzfqn6a8+OjNdrisIyAX8qDZvb1dh5Rh+icHB2AviJ8+N/TOYgdTEI0sZydNkl7RZH1ZR7ly
KPenEj8XPD7tJP0uZT0fbAjl3Lv66ftf0yLDJhVLC4ROe/k1ve7+j2nDmeDiq6bcc38c72fIIhej
qK+ahe2Y15f8FY6s74VIKUoDEQ82ieGEO5QvUTFYzsg99bvtQ0VwTPWaL6GxRx2Qyh1Qk+vn3HpY
o+tKnxWfrmV1HU2jxxllkr/ZHkqMpYfOqwrwazXEEMKuWsatRQDzefiPpTgaLZ8K9IRYu/hr/ev8
9Uivu2Gvl+3PNDeHa7x2XWlEIFVY4F07LO3adSUfgmTiRsr4a/kf56yH68vXcu4CwPSdvv/WpXHv
2NjLFuGm70Ryb4cI6a7/Cwe4BU1mQ7/91wJ3Y2yysubPBaPCU3s9Q8Y8YWsVGQg2zxQcgkgHMCHz
pvOjvrP8ueOr0iViSp4yDzvrqaxvMkB05W2nFZZvFMguxJmJq4KuP9dTN96GcfYULqO8rkfkMOap
0J/XiVE5D1XE/XWdomihtkUtkL9Ydnta5O76fNJ262pkKCQZzDTfprYdXqHFf4SdJR7b8WdfmMVD
XSn9MeuTnFJcW0LEY219odELF00N2U25bEmCpruWYX+3Lq5ThpbjXtZk4359E9OqIkqI8QUvmCjv
ytfU1Q2MUkjcx2EuXrtq4b57KOmuqzX1Sb+02g4DB1ZFmL8rq3HuRjOeXyx9byEKffrzY6xbDIln
ySO4SSq1mRZ0E2WF7L6Lx+xeeuH3McthY4+BCxrl733hOl43ek3wDh8lOa/nrqfFeYOnjb1rLUWb
r1FwEpM5fjGD5hz2Q/0hOw0Nt2AeLiP1iAegbZS4lgVHA4jBE9C472shL3HdQ2BcFijZXiKljzy9
ae21ZhHvxdA2H96bcjpaQRSs9h63i2MPC+Kz4Ci8yW+TxPnoQJR60Q9VzvluUB6K4FJPHm3Bn5s0
dfzD1eH3loYcyLyD6Ty1OQi63MabM3Os6kedzvUhTrSdLGP9eX3RB8unJmU+FGs1EP7MhrZDflkX
WxlXaEXWzmFdtUF8HoTCkXpdbWTn3aTw0miW8XZTKMoHNwv3Zkp3fHRHceqL2brTctXT4vPU3h0q
WgPrZAHBylROe7OOGhVYdynA76uzVP1S8Ia0err24AXQSL62eG3e0DzUY3/IYFi2scp+Vk775Kre
AL5sNgdKouaxFWX/9LUDJukTwev/2pHWAB3tJqdikx3h/dAWGrKy39Q5st1Au6hrdnVe7PMZccFJ
L/Sj25T0PFakVARO/tiLQWzqQAAP+hpzU6gf1Jg1D2aFLJ2gbqE0jELWmpFr8viOO/01JaM55qXB
/2LBc+axvY1HV3/1GkHYvOxf5wPvz/mv/Siwf8RZYXHjqJ3yWXl5s1FLfzviFnEwpqHf1UvnulUY
uyQpKBsNc6NX3eMyFl3Eteyqb6FlIBXPtFmH05WnfwMUA/dAg5B241BO3kmARLuIVi66vLT3Qst6
XHPsdVGNIVjI/1hcU3QFJnEXxJAjsJLq5/KSprr96Jr4sC8FflPNLjIJdvU5T2nzH/N9X+IV0uof
md2Ut5NulD7fPJT1ZnLtBUo0hdZH53W43XRTtg/Jxm9E3jhcboW+dczAfbZktP+Mk2eK50LG8W5Y
wmN9RtKx6+3strX1neBf+9hXtV9DGHzUF8ZvBjpuHX0SCRmFeeQ9JhFAVyiY4Yn/DUD9WZQ/h8Hb
dE0Z/Ia6/W7SNH2dI0P6fd04V25A01nPZHywnCh7VNne0bTgirZx88SN6tbLjPI9jzQkS8XsHNZh
iUp9X2vhC1GwvFEgn7fDgm4AeW6heKChs1/0e2TT7YfZKn6tGKgkoAZH5ym9ppWyH7S0+5xXg9Ft
iSDSqxR9+1fyn9lTSrvCPU+joQMt5KM04/3UFvEvAZB0q3ciewCj6B55UMXHMZ/qR7C0qHlkzXvv
pPI5q/hvz0Hzns1iQpgFdyDTSct7q8KmqCsmG7uXpt5+Pmjd1CrJe0XAF3oBQq1PVnPhctqZcw8P
r9pDRrR8MUqUBOwO1LGljw+T5ya7sQQ89pCmZXufm+GLIceSiFJrHqsyk9ewtm7W0fqCLAO+YoD0
/HU4T2V8/iQBwFAptyMQflMvglduunh3WdhfzGUyXSYDtJlsdePVivt7Xe+cX8vWKjx8plpTCDph
r7X27zKYwysfRHzpkJGDvHJVlgyv6/TXC+r7FBzXjlDnQoW2nTrwUcI292ualIfVcC6TCGXsJS9C
had7tEsi9yWjWnMrjIS+67LKrmviJHWUFWTb3Ajql+SWJl6eXgopnsC2voCvKwngl0NXxcmRLJ7s
FG/kJTTMilbucsOMTnPjjK9TEH3OR+P857wVNOOrYF5rQdCKCel2x+yiJ8se3kGfkbIuox6s/xkV
ATLN9V/096q1rAaJ1E7r6ro507xjNVn6yV4BbgD6AGUtuDZtrKl7afO3fEG0fc2vw4Avzln7vE9E
QzFv4l7NvlBAYwKv5gGue0h4gjWlid3jUz6k+Ws5JT+y3DL/qC5zU45/ELj8Umnjvaznki+Kogoe
dTAHmzgV5g+Q6jt3QfybdXOTT4P4PpAHkK404WPUWKR9uqHwBjH6y2QVKEsGZnmxi4T+CTbfHaWn
j9F28KCyFxXccga/WWW/vFBgM2ul0MAGR/hGZfI7jnl7dOPcPtVpOlBX6sQukK18QurQ3uAKRFHV
y6pbOtgvPQDYBwwkiru2wi1rvQUQjhdYo3TW2Z4M47WRP9bpzmntoxQ1eKwUkqdhNra6gr00Kky6
ynr72XvUcy3ciVjXt3AnU3FopIp2Ohncn+tGjFmVHABUc1PGQC/sstNKX43dWe4N4Kj+Oiwh+11G
+Aablf5K0C0eE56G6+L6Eojqjh5MBPe/6J+TJgu3thmQ60QIpdL5ME7aZIGZbvUSRbt0qreRw5IK
wlPaSOeyPhjbPJ3u1EhD4e/HZNw5410C9+jzyWqLflx3fA7DZTVldX2k/pf3SCscR8oendW1LOeN
3bjxrHA4rPW6FhYJfSVHr5J9i3YHbFyvPfVD9agvAOZ5eYkXUPM6zCzVnby2eKxS45/znzt69QMP
QePwdfE7jU1EIq3Y2yqg4v56g1hvFV97Wm8AuTBNOXJqY6T8dQVdjWgbfGKM6NqJXZTn6qT0APc3
fiPiKeDgYaolp5i5r19wXf38VTXvLQlR0On1GWPZtVq2VsRqLQVoKtzsuA6r2JZ3XMLRnUMz8auy
lqek9+u5mNXdfN770lnLT2WT5eO160DTNEYN/jbSiYSGQutudIx0itjSbkUOuc4VcXi3HsnlyBVN
y3Ptr7n/ti8Nm/BUxOLjX3vXd5LL+f96z/Xd//VOC7x914AjrOomPed5YX8rLAQJFwCxM1VqV5I2
n8ly/jFvO0rtGi2K9p0ddQSi0JRW8pHhKLferOO8V+F0WmepK90XlvUUhjaF1VU9gFCaBlN51Mr6
z/bFPIPR6cX47x1rILSe9LUDKazM7TIAZbHWoNm/XCdhvHyun5/ueuGIViRbGzTlnx957fYFtQD7
uIJKDCsZb8KZssI4kpp+Ak3g4Y9T8wd3M+R/i+hktHp0O45AKRcsO4HReNJpjfkAL8zXCi7jtoQe
fl6HhkzPXql5j1Mv8VEem3Gv9BjVhsl1t148Kz93rfC6vqwL61EkBm5TlQkOgcxqzZMCOOG4LWoV
sEzm2uVlPbKwiDR1I7k2Cb9xLIS3A63ZbiwTv/Sg9MYd/Kfi2tZpdx69EIHAqEseYnCPW6/whvds
DO+BHVl/GBNPK9BFP2UEFTtE0JwaoXmTjkP/NFNaRiUMrbS4UZRTljkn/8FPTBBIYcBFMgKfMJ19
ZXjsr93gOpcTIPBlcXmZnDbaJIVp3lS1AZ4sQZvM8exTb1F0s8sU9flKRnAB7NcEBs0FZbjo6WtH
bzoAJ7sQNHCZzZ+rCfCtvjB2CKdWxxDI2HuVAusc0duLMe0AA0iNfp0fjWTc1GMibrWxE4+xpR5r
gMPvKens5+nlMlzMT/51+jr/dXqgx/84XYg52KXLT7eT3N6aSpv3HRzKa93Y1Ouj9slsDfealQ3o
z2V+PVrn7GyRYEiL4bAutDIieNNTpDp7Qx2MLELwk3D7BiJuiiRHiweiy3Cd+3r5b3OlrKhprpmo
bW0zVGzLzdx4xhHm8SFWLfKeiKHg4Uwf7SYYYAF8c1p5nKbqWnfmvoLT931wWlAAet3fVuS4Z1dV
1b4Iwu5bEdU/m1yzfy1by3BE9T6ILiOagTWtZmnfJNIIt/k8YM3+NWmNffHnelNXbJVyyo6iiykI
68VrnKM8CsG3vbWsuHwN01s3NvKX3NaTe6Elr+vsDHP0ZLWB8tdzMrcKdxMiVkczMqNjELipX3lt
TKdlns8JP+DNTp6JaIvXXhXNReQq267TXJzIlpjpKQzSJ3p+QNAH0tIt3KYb9FDMO/gndPKnOvuJ
StcWYqv6boAO343GNJ3yeohvMvCGBLrD2NIH41Bv1W8jN1G8WEZlqfWZ77ppcymW8Tq5DtOpvedx
7w+eceA5GQOLadEFjbSD1TnZprfIsAEfH037IZ7rFxs9vF1Y5t94hLVXT9NfbULVG8uNN52VewcJ
EVDv4FxW0fAS2T2e8roIKcJBYjLkXG9q20CBHQmGFgbKLkUT0CtIP9EIKDIVH2IvflB6QeJpx9wr
akKNxn4Au3IXGxAhZwJilMu8DQlgBTg/O0zIJ920+QCVVIW3aSqDvRjp8Cp57AoTiJyNlGvfd89w
zsHwpBRGwlB+N1CWETpgFHARdQvPrmlngr80jp+yABkDJ6p3AearmwgQ7HbKZXYKIiP3PSE3udU9
yxg/9rKASTCWux5oxjzPEKwB6kn9KMPhaSyCS9oreHuFRvQ1mukG+lLoI19jbjzNualc/kq0aoyz
UdNpT020CFwwu2KILjJSW6U542YYa6xKqugY9mP/Giprk2f1mxsomupJ/VZFMTYCYjyXhhL3qjLy
b05vvgGpKLb0zk52kPz2tBzIl/Ec2OD9vUmU6BbaVKQCCDygZPAs+0hbhGDJNdLDrCrhh9k+I9R7
GAGV0DfYjDYgprQytZuwSXywR6jtR8iaNK370FDNsAy722Vt81xwnftja5Z3U54/9Ll9LyzjEFgI
VZZKg6Aab8pGlqhCZhMxo8q4/7XqkiuQOEUw+iVOD6AJ6Qsa2YmA194WKn43xQMs4VMl+cyEQfzs
pLCUhQWzdNazF6MJtw4UQjRDQoTrUVYjrwxOkryvnmqHnSk6P+Zv6QUj6SDSgRjeIqbTB9Kf7Pwx
qK2LOTwTu/8Rj9qdHlpbmbnP0+jeqYGkzKWNXI1VtyUQQp6hOGn4qzmifMoj9AuNsPiuZ9qz0K2t
22OeNsSn0XLJ0imUNJ5jbsech2bbRN8TXcSn2EP/Rpf5cYhGfL5Lx9jGNLs60z4mDmYPnoEsRYRz
hXKS5s51gLLMZmDTsQz2shOzn6b8oFx0OyuRA8lhcYrS/gjTGafY5sKHet8igyuH+BgCMN/0c4Jc
t46kmWv0V9oGT7Tiv00UmjeRJ3+ZFiZsVZ0jNND+0fIVeE2jrN2ao3fWk0kdgEYUe4N6G+AwM95R
8Bi3RTj+Qm6u3YHvRCIrcOjonI2yz/aGRYnabYxyYwpo1Nn8SiEs2wcUc8JWrxDpuU7OqPzeyUyq
hUw4nXgQoX11m+CXJkO/EkOy1QXVgyRUv4WJzOm0GKxRA0/MfDq0jrp3C48iewMfD/uz3tSwHY7b
hJZk/sub1K9irF4c3XquhgUrBmBzYwd8gA0KrFtyqpCkkt8JFdE2ql7T6dgFHrrfsj2XuDJY9sVr
LXR0Cmy21XAlVqMTiYjV8wA3hsrZjWe2/SEoHFSWYQt4oZHt9EhuaNdHW8dt6JfL8aoK849hig6B
+Ogc89Ex0Nf18k5u2r777WbTY2h5v3rD3s+RidB0icVFlRg/jDlFLRBk4IDhJJh5/gDZI38FzRK8
gevbVXMDQW2RZwT7RHP7wejgJTozZbByLn3HGLmeM7hT9TTRZIDBja7uOQc6XsuSSyFvdWxY91NV
3wx2sjBCUOWap2f4k+9FbLabOizvkziB+BwUJ9e1PnhubHtFluvWEw4dYbfTKxv+WX9s4/otnDD6
RPjpCfTqYwvOtXjQkMWHPTFeZ8fOqab1l0wL3oOifDKKwd1glvvDqfMZdcn4I2t3xWwU26Jvc0on
4rfVvZnbdKq6k/Qor3uUea0UsRaHgj4cwlCHIVrxXbY9iT1M2zxhZIZ1VAI0FH1G/kCYlshquKe6
tH87aYs6duuggI3U5M70IlKBavKpDzxmI3p2dWrgOe8MeyCw4wbu7+BHZQSoyfkVg90+BO/OPAm/
zFB2c5VzlnACt7oV7mKvl2D77WTbWkD5XOLSpubrIWJRboDhDiLVt2Bn5EaZ83czhEAtcJUZHA+X
zLjdebpKkHQqsGsEa2cAOPLHRY21GAsssArrxSIYlGbnbpwmQ9ymHXfRhOS2Jmu/QlVhY6uHmgfF
wY7w1AkncefOtTr+jIX7QcHwZ0favyO1HUy78/MMwbRARVimGDUS5k5z7+pDRC8POF853wBCIn+N
vdHn8VFsx/Elqid5dimcbz3qrQGqTIc6Ug0VbXzE4QWnQhLCkidoQZBtjVnBYu7uh0rPdlEavva8
1wP0kzsNWQm/7/gHmHl/o4nG9rnTtxs703cT9awdZvHxrgtrbizujO8RFMJzVCMFHGrBoQzt8WjF
2gOUPYqCEK5JgBYez+iT2+t3iZ4R2Q372WwkLA/TvkrHuBmS3vNHKE7arB4VsIXgtzZwCczBvMsq
a0BsyXpok3MVpnIL+3XYBlN3S20CWxfHfp4j7isdgE6xeIQjnLedamSncNwmZoF/207igqYoZPp0
X7jzPq+Bj49mF+wpg12cgq+fYyGzmjRvUXWuy9bcGeRivYn/bFqTBvI3YpAzf3csbLPGjscNDTA3
hAkHNOE2Uj0uBCb5cA1Vc1sZ6S8cJsL9CNPQn/jopoFYAAm4d+jKL1B0Q/z1GhSqwPUNyRvf/BiE
KyRiK/bzAMxrKuZmq838YBARtyr6QDSa+G0Wkop7TsEsDLn3088uaQh2A47ruP75QxP/4dQkKx5N
PrvJkCem3msEbui3o7itJWxEmqHWnkwECyIeslWsD9eid6tNFyQPRkE8JYZvyqwAFDfpowDjOedK
vxZyehhy0z0EUruEbWXfN/UxmSxkIAGFWm3+QkF5SQoVAUUPLrCG4GoaePC4NmLBapQIYJryqAx1
FdpL7MSXio9wE4Ztfrbgxm6cXjz3vSb3jYheAP6bR7M8dCKsD5UT/agA/W6QbFcHC80HT91BAAoO
adXskdg6eCgG+JnW8S5FehqPKUCG5VtGQE58ZtUbMpXbwPYW4dHqOy2zP5w8PepVcQbDu0kxs/Pd
zviZF+VRd/LviQckx+3BB1kmdyodifw4wJS7QEr3oSQk3qvEgVZnT+gGu3j36P1DZUAb6g182soo
DiiWLYRT8gp/lBjxhQhy6kji+V4Pxqcfh01RzM1uysNpH6S5r9nB1UytDH4y/XxXjU8mYH5/noIb
y9N+W3YRbY2WZkBGpcvpnmolz1qKj2PuxefsOyoF31QUCp8UBFiIMd4HVnvfN2Pva6M6mQaAI3e4
Tl7pEPNO91OkHN8Kqnnb1hDjdCJQQqRAPqW9Ce5qMOvtCIyZOypoEB54HhcxXTy5CQRKjg3m0EOF
KIi5SMUM3j4XxxjfK9Rit4OQZOZeF+2HlPt6NbZPbeVh1jZo3zCRhUszI61PjAB0eNABTBg/bGmP
+7zSBx7ejwH+46rAIy92+ZPmqjuWmv1ThogERe1IRyES942KEgSN3RLXQZH7dqEOyaRbt8NQHZLS
VjsLvWx/sIt4C0Cm33qtnH0UPt9TWe8GYVlvlSVPeOhgQodGop8Fxa9IeR9a233X4/RHlEbfasKF
u0Vv1YxSkGxJj2snKhGF66HFaFOZ4BHdT8a3buJOBBXt1iwrnLAUREaXMvkhdTIc/IYhR/fASe7R
F0TagX6U2d2hYQ8vKi63kUX7O0oN5bdOe+fNkOYRJaAUivCFhQsOHS3f7hK101Jd34+D9ZLZtxky
WMn4bqvgIfGE4ecw83NKFTszeE1Rvt1VmfugB2Gwnw2+h4VOvJeNAVcTMD6Is5XBZWQ+IEQJuAAp
SVSojLzyO3q0RJrph2NiJCgA4O6cpM12EkIEFwgIGXdG/iKn0gR1NfTRZWi3aMAjpq515UlNKIQO
ho9dvH4OmvzqpflCxG5L2BfgliqPO7KcknzThsNb2NsSTJQGYEZ+1wO6uFCc0NNyKcdG5WlKqel4
SMYrB/wqyJoRdOCNbJKbMPdmnnawPFszhKHS7O3SwFcg0Q9TQMgf2lN5056RbECHPiwuQ1j/IBZp
j3o9TntkDumVp7I7m4mOXOUY+naK6k1n0oRondvBWMBL2NNWETFZoAweSBVxhexRonWeKmXsoxjb
ZlRjpj0ib/OxzdwE1JB6cl14KaY90RUwNDjODWWXRit2+mSKndnMR6+seX7O1dnuCwFvON+Obi+v
vVE9Q3IGAip+YB3EpVTQ+pHo1KLr9T1AHJeELwt8YYTABTNQKXGDuvoQ3MWyyd+UKTAnQf8icZrU
X3CLhgaRuRnqY5ZmaEgmrw3KRBsShGiXWxZFIvy+wVDupYTo4JI29BRat0H8MVyGXAY75Gnlwar6
LZRKZ8sVMRDWiY2umTBAQ+hLnvpW2JV+yMAcYS7RdDst202zy7fBcY3bMkuectweEclBCG12qFCW
w2ZozGRbSChnk3HTBKF1Gr1YbWbi767v+ZaaerhtFRwbLdJRnHM/ZpQlDppVek8lPRA6PbeiDzXU
ZHqJlqjjwBG70+fqu6F3+9mZftN3hV6AtuchzklGG2lEp6L7XQXBTw3G1HNghS9txV/jjcUxNsc3
pwgKCONUSrAKoMqLoTxJbYZaTz4CiGrd/+HpvJYa57pufUWqUlhKp5azAZNpOFFZGCvnrKv/n+V3
f/ugi24abHmFGcccw5typdpD7/HuqwbqSfE75aV8ZcJc9DYOLAtDm7qf7fHfylpxNhTlaZvM2FOd
LbTT9lnv23IrXOcGXpjhRrv4BFFp7vQkfondHE23JD4XhjHS4ZoKL06zXdLp6raC/J2WTsW5o7NI
y6mqyOxsNdO9lB0aDVHsahE/AwQYHvQOEUh/XtYaYMB1pqj7akxs6r00b7lyRQWW3REkMEkPGiJW
9JOezFhKRH5rPT3oEElHEWVdIQov6Vh8NerEilZ2BoAiaTxDsapNqWvvmRsOm0qoT0LTSBmE2FdT
u3jYk2mduzOGRO9/ai061xB3Ix0RwROoGUhANMmDHyXsoUX7c2x7spiEaNspxVHXx4+KppzcB9IC
GMC5W/7TkmEgF0L4ddTZ77i+V1MLnY3tS36nfwXkvpAIoIMABlJFBo1qeR9/Zp35K0C9eY6aGcfS
VP1d2cUPccRpDIuzqYnnPE+ndaMVKg0HccVeI/q4SMBskZyYrleY39S2fiX+aXqj7q1hvoicJx0X
YW3zHKFXWyBU2CzLNimtHybrt03a5qc8JABqx6CJGcGfdYcAPeyfJmt61V7UySIIJA3Q8xz3Bty3
Ghx3ZcKTsXIa421UpEkI23zVT6JbWYbRenYHeVDsELtn0A8mZqSsQp8CFHDQfO2g4YFhfMzg9t8Q
VdA2VzeuYj35JR7Y9N0BkQ26t9HwYPb1tLUynRsHgXLSB3psFzt0t8UBemoo5RjoKULoKTJ6EUp4
LrUBSY8kR4vGhRZb2PMqGvH/jCM80zlx90VT/Q6xuxpjWKoLyEaOiq9bDwq6qaa2hB5eBwmaXJ/X
Zhg9p3YdjE7GSHZrhUd/avZp9FGbA4ISboo2gQoqo7OPeoxOpeUXwF0HSesMVR1VIjtV251a0CMw
O2PALQCfFikVE/foR9Pr1EeMEA0OXJh6iV4BovUHkD6HYmGCGujIg1+br5icbKkZ6lpYlGnOj7kx
znu95/v1kLyiyZad2nq6QH0YH4sRQY8IHrlwCgtMJcKm/dSsaikEtOAPvGZS6Yi0rbV1sX7M1ca7
qc35yZlSpWahzDp09loBFOBX+8rMijeDbEspbURozHiNzg+ykx0gU53OtcME6841bRuwpP/Vt1QG
Kpc6WkvisaogIXFk2pmFJjDGmeQ3SvLztMn7Y0f5Zp0WcbLpShS+/KgBSrDU5Zr66qetpmjW6kq7
j/L+mirziiCEiddpVHY2afbGiLH+9hIhPu/jrJc4RkyYWQVtilB9AtawESLyGFXYmILvuDF2B0PK
oFNGESMJpdwHdKYce4gKLNRHIfE5edoyItY6M8zm0z7eq0zbuQZ3yyCpho7IPkLxP+/nSQX5BP16
qMbK1uamj91OIftdx8zJAzk13ww5P4AG4Oxx3inuWtVzvIBPV2033lpzEq/TMdoD+5L13sxF5ebq
LHN9ZI7gsTBMqBONT71oL7ZIt2VGyCPCBYmwmhppjfSFVeJJIht+AVWHDVuEtecPtICz2Gk91e+z
tZK4nlv3PWVMat1xFH1PtjEeHWfZLzWlqByIQ5sg2jdg+YBZZ862jsWEfkFE2J+Ap8cfahvotQYD
2szsoWkTY2Wk8JVPGrG9mk1rZ8Y2J+5bmPjJyYHj0ild1KX0hGoYlwVYtLWLW8ZFqzhhIpjzkrvT
NhfNe1UZ8YpWxSdTWSjMaiqF/uYxZbBu3TirYsqBUkF05TUCV5bFJeTtgd1Ny6qJ64khSwYGrfmq
jgNrbwy3saDyGvknXG+7XpwugZ2VogCcdqtqrgrPzdzvQnXZETVG8tGvPkLHhbbGBnBU9oRgkQls
Te+PaqPMHkNPTwxwf9HKpmkw2msQfZaXMcI3QA607mYT95zl3w5Qa3d4M3P1r04F6mgpagdDPO2r
rHEpeqabUFE82yq/dWtgjsZKPEwBYqldOUJPUAIusxgV72wyBFBmCjSWGYmvRS9VDt3/JmXGo7my
LdTq54iBYDezfyah/ihiQS1iXp71ofmKJ4tAvja/raT5cDjXkCamq3aCE5WBWjik4luRMBAKnhoi
XgN0pD52W3RgFhCizhnufG2bMLVEaeJYOg1Crt1SrmurPmYCqxSn/alJIppyJStJPrZCIYmrPG6o
Gz/Ag/eok1zldBDH8alEO9h3KVZbbfNhhWXl9Qs2anRibBxw/nVnkEYsrv64gDICW4nhBFSuVP0l
pgC2bopRXy1jdFSV/q1tReghz4qodxm+MoR9HY5GGboenGhwvBieUcKZ6ubw/PjOyonIECdqST5e
hA1leEKvDk03HpUcg26JKFmB9b8VRrUtjTHZoWBw9gXNLOZGDqGtH6wSjBPARy/uck6drfzpaPFF
OzB1X6qWp/tkfFVN5IvGuC92Inyau6rYlh00mn6s7ipTXccJCNA8LJC7ScxdxuQsYQILYBlaQDas
7dVUZ8rSeK2y4ide2h5CeD+g8KRvrDrdu31ETjBaPTIXHZN6SrE21OoxBHa4aNjnutk0bDtyGr7g
4uHvjRKEsdJRSNfaf4VoAOqow3oBm2BMzVWrw5q0Fo3Bji6qTygyANn17LJbPMN3oDKyOFiO8TiV
CF9BF78nE92qbLBXAMulRqS8d3NO18ifHwY33+huvY3S5Vs3XA1w0g+dBM9uUc7twconyjvMsrJe
UHsmI88eqD0K12bxFDrOPuzdv4LZCa+XdU51onPSaqROLkhLN6me1f5RLFq2n+r6ryrXcwMGpgNy
lPXfvqPZh6gbPaQ1kCCPnJj0I7wBFB9Wy/Sgp225q41m3OgDRHpT2ewm5x1+HYdCqfUv1wFEqbAY
kK5DoDtdK5UqcrFUBz2nETxyI3wrj06tYb1XPiavWFByJ70G67FQzXWe/TA/Vp2rveoDGsqshZf0
qbEeLa+CRXKlt3j7Ye7pcuqkJf2yUdwNWHr12BGXOEAblIqoG86pXyEcZAtUh0UUWzFLRCSigE/l
JD9Qtvdp1Whm327s0SoPDIeXngJkncuMNHTDeyt+Np70rkasBW0ESgX4RVO5Zfmj2eTlbtQpfsUE
oYvVp8fFYRoG4SKUXoyKGuMIJDZZYJBiWKem3be2EhTAwrH7o+34Zju9Cwd9+ASilGuLOaUaWHpD
bSsbkRI6OLYSaBEZIRy8CkIkFiKiYZgW+4IC3CaFDdVhpBK8LqwGdFHX5mBTcGmHvWVQByniN5Mi
A+nTvOpGO12rDSTdGR1mL6/nkplfukxVReFJSS55NLuePk8NYho2VzxCR55qyhrk8cFeGD2CUA+u
2PzalEI+BGJ8zUINUwWFvNJKNGkqWGVliq75wx5aon7FRPg7DR4mBuPfHiFtmPLwCeV4Uid5bAnM
4txZY5V7WJiL1yZsr9nkmOsqq1bhOFGnTaxH/Fu0tsGzInWQepZrPOhhUWzSuKKuVJ7FIDHxqMrH
2ah6LWUEtWlUCAvMCCCqe2zT7tjBs59XdQO9/XIUDlTc0id5ZDMfubY8qjOkCWViZpvBcB56x974
TnZg8syzIGM5tX09gyeo4AapAQXaZvxh6vHsaVrRb800ekN44ES+trA/LGUTzxdSKAbjrQGeRtjB
knZ4KRZcfGGqL5XC1fanbjuM+dqHX9unl5bYxZG2CWxGPg9X9FK+gdk5q6JSS1luQn6IjcuH6Dki
MlylBQOM7pQFmT/+aTnxVqOL9xKyqwQW4HUyzs84PfY8SeKtY+mqpw2K51vK42CXn50UQYETEqIB
CAiwX7dZC59000tbCjkMDnmdP53jsXyvQDq50cYcumGTtdpyQn7oMXNfQuH+NfEk0Z7pj5W6j8mk
exYJd62izWTGNkorygXy0dErUpp4LYqUCwLenTZZkLPS3hBL+FqXqJjX+nmB3iT3kY7L39TIn1dk
B5/yNUy7/xhUlw0ID06T/QCS3RVhG8CyamIvnTWQ1kdYlCCyUtNPWtpH2iuOl+j+SLHR+XWXfpvp
7ds0xLvSJ7gXYmGQZcSZkt5xFHtP8eUwixb/AHKipc+uTyjDNrQX83hePKtxSKAo561yaK5CETYe
UCduS0kmmlcPM43yo3QCnYuWjfGtxwWDCgJ2a2MumdDODrlSPLGbqtdRYwJJR1tlHKKrZoidiqCH
Q5buGN99XD80afK1qFz53q7PozkBozaGK9SwtLI0ZpytsXzpqq70nKhS1i2HU/Xl5KzqultgZT/9
oh2Z+IPyNfuC6hfT1xONVgzxqBpRoyqUVUxTqOxzcbDQATX6qX7wlYEUPRl9AGj+3jd5csbCirXr
m+Vm7pPWc6wQ9DGlIJfuHunTkxjCyZvMgvpsfoI5yu0KjVlO3INVaFutoR+fjECXhiqO1ogGYtIJ
ZFD1ZLpSAzqLvs2t/CyM/CPXKQXFKSCyUDzGZCOqT0TpaPjnyIweOhd2bSOYoARFQE/AUx1zpees
3tBHWA2+DQas/8rFknKdNAFmiIdfYIGK5QgH8OwLMTOafbT/t60bTVQhp21fImWg0P0HTgFknCu8
HOAgxGb0M+iE7qEZk6fFZOjjfj1j7Z9vq0ym0IxoiugQmdj0wdceGLiRogAI/7rLQwLDlQfubrUM
y2uWv/vDJF5hiVkz4OB4kLcTf2vRa2+ia9yTIWYt1ZwE+HNn1oe6YaKyzIdHTbb1749sxbaxauzi
oJHSNRXZl4auiddHMDgh+EbiykHMl+bHgrRrkqIJndNtbOhgKuK6DuqLUpjKJu2MXeF2B8q9z/T+
/4bI+ozC+U1U2YejVgdK4X+2Wp7H2mAEzU7h+SlrY92kYtOab5ptpyfXas9N+ES+2Gz0CQTyYj0q
JoPBQBo7uoaUPlDuTOXlpT4nmhTVM3okkIhs5rgKOlBIJmjAAYA5TLpms6ny/Bo11Q74avpjl6P0
KsU57WzoAizkZGIjR9qMKltEocnFFlrDuG2YD1lbsA55rorrYRaD6DYNDeqPEg3JcHDeCFRJK3DA
dh9xckfrqQ4lDW03nP1uZHemqPZCt/qidkQ1kh5x6xpH9NU+FfgnZuiUiYzEY0P6hObFRMzsqI/W
pKIvGUfVeoleoQ6mfuXO1SpOSGVoFZsDaV9fnCuwMZlESrShhuqSHnkFslKuUdxmOE+cmapUVOOX
YkNccslECsaU0EO/zrABu2WZemIG+6uY2Xa2O32lL9RvjOpdUbrHIkScANjSi2tSeIcVtF0Jy/7s
i/iprfQ1wG192yGzt65XYTIA66cUQ0QA84xBdpqFhw5Gnt6hvj2l2RuAGA+WWdi/p/FhKErUqMfu
bTBVmJ7DcpUv8TlJ6ewmDpVDpW0BJ6BSM8SWznUpdtbCSLVuVB+6RoUB8rLB7Z7mHAxD4uCAI6e5
jmqI7dR1EAnzvgydyrPULN7m/kO9IBzrTz2xpLsEhjDf4+FBnWMUi0y3349V8hb34TamsLsq1f46
iPp5YPx7hSjaWlLEjeh/oDoGWj0qpIqozh2ZEJCq1IVkxtEeFNE/qw6qgZTW322md3iZ9y65WLG7
eLWYEoyQdqGjesxqnOiQ6EAYOrXG9dNdDI2TVVTnXviAaNTqWJNw0ntsN3JdsRgQzo7G1s3L29QB
ayqa5afTXc9Mm3cy/pOS+5dSRJs6enb11IfeGgLsTrMZBYIPq2CyJ5mKs4uAE5yC3mRl2Trs3GcZ
m0L77iA1DLeYMVliP+nKZUngzJnyfxPIx2GiUTU2tDF7iMeaGrFO2LCmTa1ar1rbHMturLZ3vu15
AVg1Tj1BEoX+yjYJl32V6Vh99ooyf3XCtNqFtsDnTwulZqptmWE8ujpU2Bo8PIPwU+o1hMJ5y75A
Ma2vhdUDW7WSy7B0JU0Lysn53MDTqi4B0O8PrCIcQl1W0ZwWvwsqXyu7NIOxRTXQoWoLMXVgpv2t
Hl08hD68QWc3720gkl7Va2KlucEwVUwupbnz3kaPg+SqcvLTOCFkPYSUdfske3FGPjp8v0E70tob
/eZZliWjvtwnRbVzZv+ziKMfrUyvpNLGDFSPYaWW9rq+C6mod7CKQpKRebDWCcZ0cafVRGFjmtwv
M8uRhINZ+2Qn0Ycdn11fAMkSEb2cmSm29KkT1cEogay6/kfC7MVKsyCLFPC89nBxoz0I31KseoYF
bzlEzNYaJAZq20n83riweGYUPEAavcWt/4eZuNGBeI8nYyOo4M91sdeNTZEBs9PsPcWSqYrhn4FG
srDLU0UllalWsRJELF7XJjDIQq+XuBlUi3nyPi06HaDiR1WwlPKwzWxgYtOv7tu83lnF8OhDt2vG
sH7N+gMjtGdbdB8uYAWkLGsmmVdtiy4Ipe2lpkEnOto2DcW0+ndyYOuPdJB0tB5QYHzz0awAFgng
MZKdnxn6CYQAIsaHY1xGerVAAsEc1P5VDH74Bel0nIKMKbruIwKjBuUXPWvUulbSpziD813EegP9
IU7FpV09JpBnGxRaw04cLSoXLvpGK8MCaWf5/TPlbPri3ZOlfoVuRquY+om5LGgxZpC4heUaeEXK
UangfKHTjZX39AzDXUDKPPUmVoI5d2/W4wCCPWYb7XLdKgoVgz4zSNcI66tZhx2hvEGhcPCz+DWt
MA9d7MB0QH45D+MaoCBKAYzHrS0nP7Ylg4/OcWzqBHoRQd+0q+i2glho5nLchBIjSFF45w76pm1K
87DtFUyQpkCc68NTpiom6n4lQ9DF8mLSTgMRldp74rSdrc0PgqQ7Wx5cQ8SH1DUO4dySBLqRsaa3
CnKo7g5tNrwV5Ew0WiiEONRLgHZC/hYCDO3cXS/sTxOF6QxBmBWIcHBunfJVR312HLoQaXjhGpu0
L6dNP/bYFCZ0OsPRz0ZNc9ihmpAPzaZLR/GAMlKhF7B5JhxbB7kJCDMWMNLNrmqYXcgG/1SJoX2y
ALD5eoLwWwQ6t1XWY5qrMLUoD4naaChg4D78Bqm0cE44DFaS0wsegFsxSGDDKaEUsCwzmMrkc8zE
MfCKlZpQZl5Q1USOYyRogVQcvE/JsJszfNs5vXqbz+px+z+71KFBnkYoGajFse37TTwuYAA7I3vv
85gzQ8ku6VWXyRv/ExgxZQz3IzaQNdNGaBX9egbW0n0zNIUlVloiFgZmqDF4s7acmxIsEXx+K33E
sKTjS22DzczD5HksaTg6dKWERejLCY5CkgWUrSQ4nIqr03VvDoABT+MqMLqLnmhX39Bm5epXyosr
VKp/fanwGXmlMXkEUWgg45cWoAHjm5phY6w0vsC65tiR2NFFIcUuU4Y1oTcXHdQlqrFLbBf9GJq4
oEejjQAYWhTrOF3adWb4j9VA+ojLa5arY6nOv86gvY+SswOjgKy2AqSYLO5AaBwzV9tYcwiYtHTW
i0WORqukMQ04ZtDaZcZX3ffMNa6QdLi5s5OvqqE6ZjEEv2NXb0UFPz2Bpe4pGmRyvjgw8sAE90Cq
0plG9wLf2BkhuHdIgAJUvqwtEahn1yC58kGhBtNitdVi9uoxknCH+kVRxKmTnQC6DZQJIAdisC/a
UhD+A70Dk1iFRgfyv6XlvuuW8Y7UwxkgFFkNBRtDTFdwQaRR1r6wHXpy6rWkpSu/mpbxLKFufQsZ
/oRmCUO3zkgb3ZovZWYFUwIzzBhR+1C3akfj3LFfy9oKChEHil8EDBuTvs7PxpT9U6rh5pju9xDP
JxXfbM5GMBNsZPV8nZsvZbS/rMY6tQq2spuvul99p512dZ0UeqYO22N/t0L5tZvhZ6gQSejaLTcu
qKLhlpXDT912XjrFz6puH7oSKEieBVDmBvIrzHfXGF752fqMde3SlPO1sougrZt3JbqRbFl1/xJV
8XVssiCV0aAKQmy8GYgVRxpfRf6Q4VlAWmPmlmtjJAEszbcZsK8v6EpKOYMkcJbw6lOwK2Uk30Xh
qk5TKqFd5i2l8mTG/q/8ZXtBAdllaieFgn+EVxoPEEXDJeGmEMiNV73OAyTrAJcZ7wzGyrb6FfDh
Sh3Vj3aZLnPX3Yy+fVxmG5ht/if/vfjqvxjU7iwC+RKJkn6J8uxn+nWy+0vSVH8ipYemwHFsjFco
wy8wATxmMnQr8kB+L4ZKtE+Kp0hzf6HPCOp5lORVQZjK5Np5Lpb0SwOiXUwXoqlrT2nNiXW6nDrT
n/av/Lr0zKKO7lYtlIN8Ca0ItyjHH7VKBPbcXzo4V4raOSb5cv/ZxHJ/9cgGulkS7aR7vdW+7PkM
l/23/BHDWC4tPUKik9fS5Eni6YJ0XYCoOp75Wyvd37jrfuTn5dJ6CEWeiy6E+TY//bd8LPhkLFd0
V28NgjdOetEqenaVfnWhye77BVrm8RbbNNXQw+VCXGI2lFbbbVYsqBIEvnW59kl0hfk1pGjFMG5Y
nfU+C2iOANe3BiTU0G7lTZh2PUW5u5ObJ89Cn7Vfi/H9v/2UG74s9mdJ2xgG+VWWTC9tRh+awyAP
hdwB+atqlwM2GQ9L2Z9NVPDuv88SKU1/SZPmWLf4CMlGwQLIRSDrDMzlO4nEm8Zf3SwJqNAED1Mm
fuUa9j4n0Ja3Oz80efW9pCIoUi5zOOYftXaD8vcXmNU3IEswYuHObee9kpTf7agFTdt9TOY/YGFv
ts/gdLcymL3StbPc2yVkYXmAFtUcN5DvwBwubf55uqkK9U78vGjWxH/dwMg4YogjnYtMEL4aFGvR
jSKJqzPk0+Svyj+jj1i5lM3iWTX/V35NjfG1GMGfJymipzyl/HhhC89ahIadGl3HaL4Slq4Yzfnw
FVRkQ+O+MvLhqEg+mhBsLSl6QeC3XN39Bd4VQIx0E7r4XpTp2oi3uaw/4mjFqqAC16lfsT7doOQP
dJ33V9IA4PVunoBPLtFRi/01MiZIe2bBNGQnyALWhsJZhrl50CxY0bQg5H7It0d7JQjfR2H8mDHo
1KV+9KP/LhUFqJNuu5+NTssq7MJrOXY/8pO1iiY7lzul+29F9La/5YrmzdDwDRGPlaOFnlbmYw8l
8n210aa4yYVCQqac0h+5ifeLwoVx+/y+ZE3r/go2eSwL5n7Ykd78nvWE+CeBuNxhaoQ7jlDkSoj8
BRDuNW3Cq9xgm8Ncoh/DePi5GntGxGCmL9WHaBxv7ZIHScvAit+X26akkzXPGIcycGblt8/OIi7e
pQuoFAMXEn/XW2m5DTHedGoSqzzL0BwDd+3yVgwmEQjgbuz8b7BW8wznC3a0ZV6JXuNamjCjRb05
by/ucpAGTj5hklRPSUhxmEWVJkl+9G5Kg6E4oO1xUdlca+TehhmxdvwmMmhBOoF1CrnfHPVquar9
eLWzTW7Vn+k8k/PyeTTNDJTM2iDjc2q66cZ8a0DpGCdZJJiw/eznXyqLzrATOf/cUVCLTqKJrgIn
SskpEGCo5NCIrEBhERvRX+Tqa0r9U5RXNY1RYzG/5QFpZv93OOoaqGP+FXN0JrX79UmUbFhjKf+a
/XKVFlKaB/k1UZNA/n3aFMaLpY3vd+8ijdvQOt93f6Nqz3Xmf1bYH+kUqI/GWvfDhNJFni/5PvRb
tlrs7vyQmfgBDrphutx/Va6MfDSfCSEAoy/Y4qBUswBMyWtrf0D//Aui8BsVw6eyJ4XXwwCeVAxx
c5RHLCnU65BPtyI/LEK9uJPPbAK3O4VXri/Mbbwzk/S/bzWJQkhW/LXVwEvRP5I/J2+zL23VbDTP
CWi5SIvvPsLSaGc5P9KWJZ+mXf+TZ7Ri++TSzrX6SRLlPkKQeI10m146+4La3z4UUMSxBNK72Syk
tKPyI9pwPReXkYJG7YD+SDrj+/7JUSBjLgOnwiHxkaSd30IEV3NO2sLWMQd+JW35GLS7CZJ3TK4V
pd6zDWSh9seL/PAQNt7KkEpYnD+Vy3RNYz5ZVk/EEf1K15XnxfJ/79+UlxbqJfAdnuMDP+b0yG/J
I0cC8aRqCY8ANOq+NHcTnhX/tGhbj/3NgOVBrt9Qf1WJ9qaTK2mF/4Jg/JUWPGLC/m811rQ0V/M0
X2L5DPIqyPdIKaIMibauq24rH/Z/76v7f6rDueFXVVXdyZfxXU1bJYn6GC3YZnbHqTPIbJMTEzTP
Fu95N9Dyxe8fSm9eup6EnlVwI9xLay83o/swJPcEflquVjqwBVQ8VP2iuNkrwymrpgk/pY1QY+nN
7OeIUT8ZRMjTWqfh1bE/VLV5/d9tla+STfBIGj0j05AZga6QeyF/XB36fTEnu9LVrrbgjHff0q7q
YI8yUW8izXrk1QOz4ID0UQCd3mdaaldpuGR0CFBKI/HNBpsHEZto1E6UMz616CCtlo+sTtt+SbOX
Ncmv4vz/QEuaKnk5jSw9mvS+pUX29f92oovJqxMQev3NqQquH1xpo2L/5pAJ5X0CEUx8kLZD3p1e
n59i8AHy2NQ+UZuW/lnUO0M26X/founZ1MaTXMf7p9b0T7966bOE6SDrQR7/jFcqxvTLV16UUATE
uHdHTuWW2W6YfRT9W8uWqzzWqUp4lyv7ttS3qYqAqX2icvmbS/scTdNr0U6fwx8yN1DpgDQdwBTE
7/SOVnK1JlF8K0N1Ej7KxIRIC8MtTRI+mEv1RwXwn5EeZNAqLx3ib2QOFtYnN+/7m9HO62bCKbu5
qlr8YdUjlWJAmAvvDKImSHSc+mSSUbonT76bFi00XrVrq6hXCvpFlr81RBEhnrpsbPjQjd2QYPoX
EHKYTqvbCe3+Kebr4jrgcJpHW3Z6teiY6+73JEVbBRD0wSwCy2/Wi5gfU7v9kc6LyebA7+mIZuhg
dVaAruslx9lqlzlxtx0DE/LU6En9LVMFsH6oo7nHhtzk/p69Fn8W1jvaVBd5bv77nKZyzCE9kt+A
reA6Dv8mpfsY6cXpKjgvmSjI1VJYpIRIkuFnRouSZ7lQRiXjziF70kELS+OvFFIUdDzIIFaF/1Oa
+hEbZ5jxeVYtgDrit2NYJQkGdbnApHjVl3+9DoIZOpB7MNjHONc5QQJXOYwE6joH4O5i/p97kae5
NfzvrthJT2lU0PYSyvKKjS4TFJyAdAY96jaG6F6ZF/iVcaCM2Xzta2yrf3eTI83D3LevmhbfTQUZ
1m3ClDR69QvfBMZK+tZlSK/TKm/xsA3yg6pC84pvS2+QNJgReW8s2oMz2tjSOBr45zCddxGITj+0
v21qfSsG7k8NyIw4NDYJ4Nuk6eFtq1ctaZ6sZiOYebXZbz0lqwTSDpLxBHlVUSu/JQkkXf4rmPaL
k5g/brUxCPxQwzgkoBClIXSFiei2/eeH5Z+SK7+u8RG3xVor4cDy50vdGYSUMSEYprfqHhU4Nt1C
uzgts5j/NcCp6ZIuNwuPqmV1EE8AibSLfKIxowgvOQM5kT1SqehR0EIamKbn/xboFwBZ/PVu9aNQ
N+JnEPw4gtMDfIApQbMhUFiPsdzKcEe+qXxe+YxMJqyN3ILfB4xKsoM4Lrj/vlzbOfT/BnqhofkV
jul76Wzkb2VWGhh8BKpn97VikmU3+NUhc61z59i0euP79yOy6XHsaaShtMS9bMnUney//8vOhhJe
GE64Lvt8LC/3JcHZy22HOR26HRgKQ06eUj4w+hr4KH3LJ3dYHfnV6AegRJSQ0R2Un5bxn0B6nvt5
CvGrht+fZZCXRz6VTpzVqGdn1BBWtsGcEctrpQV0/NNN/lDbUBIe7DfpMpsahzY13xlJEKdIns17
FJdPD5Dcg+LGXEgrbJBCdTTo/D55vZ9230VMQd7BsGi+EUn6z32001WNOKHmcAIBuJV/n4G39lW0
lxd8FtM2niFb6XjZu3l0SEdyewtc8iD/LW/7SKbpOOO1oP1lqP427dFPIMHlgAYy2EFA4KvKdzIE
k/4gL53Xrg7slNlQMTHSz6eVH6Mw/d8eyKQ/21v3aVKgNagNnqC/qTN0H4n+L+tOjcuasbFRtbfF
8CXvgbwT8qumtz/yCTj0OVdiXD7lrsjzd9+CpRkvoaOQEto7AU/EXMHiLfdGniR5bsAX/jPQ/sXv
G740ZMsIgyPdc+Z+pDeS/sxy82AGjyY/Ch5cxgOAyg/+0jIIQMaC9ZBfjcbYZIifyThdZlFqRV5P
4SFT6NuZVtAm/4X5qe8f6P5tOtC1YW+cXDzd6IwXo43IakfaD7gJI/2rqg2i8yfVVtYyHpLn5X7+
WZslTg8Msu3kqZPrZFeUsPgjfwbKoEfaFB60rjETC0QXdRLQZD4rGSSwteRWzR6l95RBoYzry2xC
SAQIt9pfZO4tPawsnAweKOqLtI9z6+/AdO+kaZUB95Ac0Nz8lla3VOrf1NcC5tY26qAibETgbFnH
nPl3ZDsIN/6rg8gXbFuoWkEcwVG0alWVofz/AqvEWp5GRrBkEKwgBWFy2ssqg20PcThuwj0R0i/V
3H9UfXdU22EX9eTr+FBpDKRhc1LxLBVrxJB82sU/u6+DkvyN9gs2pf0XgovGM4dKgfWayYtnxMhj
GPmWS4dTRs8gqKmnKejqzkjbtOn4kBeo3PsgmTKTLLdC3YOqB7qoEpI//MhXsScETQAKTzjS/2Pq
PJZbR5pt/USIgDdTelKUoTw1QcjCe4+nP19i/x33Drq3RIEkTFVWVuYymutdXUJJZDYvmv4lsRBI
9KeiJYBC2zuJPrbqvMXJvZwWzKarT3XR1LkTfvA0eN6jBHsJRFYz3k0RgA2CmaLC5LD8kwQ3hAZ+
wSA9ohZP/Z1wOQR/sjw2nv/q9a99SJxiPHcAT3pVew+Klw4IYRAnD2lD8OAdksibWbaaNe9JkuIl
LM0sewpAWC13HmWz6fk2N5M6KYq2pFVPyzZdNu8KKhoeLWZJ00g4vlpegxZAcJLtPsKnPz12Yv6E
rz2IOLJCyRSX7UweDztk6OA6aV/yaKek+dJU+jBAUwtgMoP1a+TGFiL1UXHHV2p0XU2Jz60+EtXe
OrNxlHjyX1xBKP+iaKjrMuMk3lSazf3UblQobDLa9SkA9sntZ3ZiSH7y9OpDUnH5l4+WbwALs+tr
ezODo5e6VKvio5mxgmdURV0WUz429gwctilBUwZxBtYJxqZum5BrUHPsvd8lWAD1OUdNKHzNZae9
RBbF+EQj4zqP0UdVrWR4yUI9OO4XSR/t+uJWVhgkZK+93v9AlvnKMb21zKs8/TJxz5ATaTpOPyhq
Qhqcb6g9/zas0NiWfNhG851uLNcuT5Yd7jvFbXcu62fJ1pGIKIdFFH+KaT/X2uecqm/quJeFdsZC
agl6mlrvM3jpEipkFya7WVngishB3KQAfVHvZSsm64zMMJRGn4YU7+r/hSCZkHGp/PjdVlYleaDL
vejjGVue9Faf7G9J3eT5eBbxtPiQSiwYle8pZZA0P1oDeCkNf3RJcgO/OoKw3Ge9VGq7vzigah4+
KIJJkPxVEuoh0/eK7u6l7E3H6Tsd8y8wsd9aYMNLyW7pwu31eTq2rLUeA11xxp823ne+SSfM+JNf
ExZV3ykvE1U8h+ENzPYJzYuld0Ab+KcCvJYH6oN8hRTlpYCfqOduql4lT4bL/DVb7jfgT7ZD7a2c
meTIEIS/kOAL+/xaUL6n+PkAEO3LYwmyWYIQ9dsklYI/OFtQo/mweDxqBda7nODdJiy83UG+cS76
P+k2ZKEn9XzZLyCi+asybjrGCdyTByP5HtobtVe+zeja/tau9yjnKdU+Q2teNdCBfFDkjH8duVEI
2RX+p8YCiRT7+6wcBmKDVAwdI37Tzfso5IL4tQ+npVei+NnVNI7DwVP0bzlWPtgjQbWph0oZsa0g
5fqH1HR2cmXSlCjY0sg5WF509CMcC3l9dlh8Gcd0mi6ezbo3/bm0VORKptDGmYKUlYGXYiChyfwN
30YrvMnKdKcX/U84c+e5R7ba3lnuBDqdLq3+bnfUDjAK5rEXPHapbDp++V6654wxX2oT6srtjTF5
28Ynvc6Vb7nh5jCec8XbJARPeYs64tcFFEBWf1RA4EIpaxkxAUuJnJNKKor2DAxn/3n5vS2v/vQ4
UfJAC/GpABHcMPbHmZIlWX3GiOoBA6AkdZHX5S2xlBM8AO9QrJAtHFdA41j+Ic2CJ/6U9hOkfc1z
f+TBmEn15Q3ud1x+juH4IndSdZwzomobueFyCYnnPlfjb5L9O7KejZ9GBWASg+8l6QcReNazcivP
aeDJy5XKJ6t5djcAy+wadn0qsOXki4Ywe3eeq2JSlVHt+7wY17lLMcalTJl5lLYZCP+7uS20RBv2
iGtx1zgV1WyOyBMfZGTJEwS7yVLY3piqd5VuVj0C28i/EA77mhvqDh0FnF7d1H15RvLiUy/TL0ry
pIFHzTCuso0EhvzJCvM0RBkVZMKApKDLZlNL1M8JFDr8YDhgP74WApKIf6XGJfVDyMhLuQLwxQbd
K6hYEXt02UT+l5PawunraX/X/vd/uSoKa0fIRnv5ahmdpqt+GegYxXBSZkLnxBTvGNGBP786zUsf
s5+YexRsB+2nyHdQDj+kZC6vuwN04pxMk+6aVH6icfgEZ7wqmh4Xz1RKFvQ6mHZ5eYqgb/TdtiUZ
KPrhUw6nLno1D42jomlWXSWMRFF8h9AC7XD6Bh0zh8gY3uhm9AdTmFW+/4iH8WgoylZCYU/SBvQq
+qRsq3E1I1cp3ZvZDh9KkDj/Zeu+z9Y6q84N2DZYgVLkpwH+F2PMvupYliiGXJZ5PJ+Bp7/LgEtJ
sGsa6nWvnSSWyGtKrxKN3E3tsOMkwxhK9Kq04SDzSSIwyrs/qqevsVy6T5iLU0YaW8C2D6d9yYCW
USoD2/H78xQqG83TXseEDHn6kXhXts41ohxRktM57yZtKXnVirid6J0XxaV/kaghYTPjbBBBV/jC
JRz5zSPcp5UMd/nd4ZAxmN6S/kFG6NwUn8NBvllpGfgyiCWuqFr+kSbAovuDMaV4UadLoJc6inRa
4WBB0HKflMH4Mn3ts/GbjxomyVD0j3JHzMl49FDjl6nGWqyqj1Y+vsq3yCfF3D8J/m6Z3fmQGKDt
/u8vckZyhGZAgpxudN9+l4k/JPFON7IbuYbl0DC+NSaUIBkVshROtv6DuJSlqh9yo5Z6Ta+/DwCD
iQ2W7b+wIlQd63oNsCdM4v0SM4KzpjavUneqWaFknLYNuEfrZ3KDH1mCceX9+ZQJJ9MhMPSfYF0Z
Myzf5ADK41s6HSg7dMFHvM01/0N62EvXA9Dlo+/FILO+7Ml6lWFnZ+5KScNLyM9qATpUIcGloC9/
k9eakK3/39IdqeHIKv2LTNPcMr+i0n2vutN/PWW3nP+mMvyasvwSjwgJVVctL1/laNmRLjGiVbdm
pVwxj/2xqFd5rrp3A3yimbxy+3o//K5fGpTG86p6Cm3km/Tky6cASfMacOcMlIkFawg3hRXedub4
2AOgLstwVagG6pPq2Y8upkcPnexltLSfMFAuqfXVkejKIpAHjKRKiXG/hG2dPzK1/wRiIME/YWHx
3NeUfArLhU96bZF84o9WI7bWTUc5LiH9Hnx0GmCKQPg/0w3bdFJuJmORv0+afgPqHQw++zb5UPkA
x0ve+2JXSemI+ndFtsX289GrqIPP+YuHIsKANiqV4RuzKb5AUm1L37sJSNK9MXydc/dXxUpjsEkt
KTQnVfmm2YeJhkrlIVRSVVcYDBfMhYh182fILhVrvs96tLddF5/kLcBmKRM61zgPqL+190Qm0gzn
OqoUNLtdgyaBwR4ZJVp23cmzi+OMnHgjG3x5MTNL2h6o2RDlS7v+honEHoxdlDm9yMORc/CT4jA1
GNHKQQnb33ZsHm0Lx1OuVw5ic3Z1Rry9jeRJo6sot0fuWQgJwCFQo+/8FlJ9ZBdSz9gAeu6pLdx7
O64ApPCZltk8A/WAaUc1pubhzFH82Ggy1yYsycc/ufpxjC5OBPGJM5QztWZuWAfpOg7B1xN3kc36
VvvmaGW4wfb5r92W3wVpsasH50AFLM91y1osStsoHLZHtURnLFU/pY6cWnS/aD32sI7UAD0iCi4S
4f9NQvedgL5EZ5mwHQUaQADwvpEjwPSIwE8992xCqpKfZS2Sue24EPhVzNMgi0T+Ai4ZEuc+y+gq
lOR2fFPgDs/Sovdbag99dGAxOEnPKAB9RRaUfclM1etbtHFQv/twjXMp8C+aAjJ9peEgy8ZgcQuV
CT8hB1mJJTOf76MCrmvQfsiyZnj0GDwsdML6dikxLeVWGlwVuDp8Ph5lS6VyX6XNWdKyrD9lVyqb
hyafbhWt3sj+TEq70gylVX9rQ5R203WFPZlCAaMdiq/Sa4EpxMiqtQcprgj/ukmVi/RqMshYja8/
/SsRC/uicT5K1Exp5EnfUAo3tq0/xAHVS2rB0kKQwoj8W4FaDDS2mrQY5G9ysrJ9kb2f5m/7cPiQ
Zp0OvEGavLb5CgD8ZeleytPV35Oo+ZXsRLTMXQOlhvgqKBQD+Qm3MNZL0YiiivRypDOdaxOCJ81p
Lvku4dTX7tI1WvrACN/HhUU9mCIMpRbpDxN06GkE5UsS7PPl7MucRIZUSI6QwSVdZRHbJB9CJG6z
QGQQ0cJnqYRuIWUbNc2+pFzX6lDHsvEwWj2AbvdBPkEaMnIvEjQqbY2yMI+gSrNfeTyz2hzrpNtL
eXy5t9Lw8XoA3X3xvOzxeG6mP7+0w4dcp7QSNTAahQhMhXBTUnImw/tdCn52la2HyXiQPeSyaZxH
92FM/pYiQ1d1T1JoiJFjckrvXj5cPlE2/2Ma7Oy6PbYRnVAK+NI+CmP1KckK9EHag1mGOylbyROT
O+aJZiFWNDzZY2UDPjQZp9yzalIuOlBbeZxxNuzpox51uqbSaR2a7EtpqFaJ/kKEtxiC1p1ym2TK
29xT2TOau+WRA2K/dDFE0v/yVgF2ER72/qQcZbGcmaJ2Gr85w6NMbnkJYv9XqjpX2eVKmiOzN1Dw
bCENloZV4jLow/kDS2Q0zn9kVXQzykjzW6eqLyGNe+T7kKZUP5fptwSKUD3Nnv0qqQEMcRqCRKtU
at1vuhI9RnCfJcXsxvlhbCBjdsoWncibpcsj2aGPpGtSfkRyFdIXrBxpxkAmt6/y9Yb2bwU3h+4E
1gd1j/YPMOdBdetD4LdQbNs/afCHI6jc6FM6LRI1Crt9RzZa1m3d0jbO5J+lSigjT2aWlBdLZUIS
okVoh5yGEmQWfPpq/yIwDt/DeKd+kqdTRyC+mC/yLlq77MqKi/xsVtE+y8eD/G3BjoElCB30nDkX
gS3Jt+F/ACwYepn/vTwxmbhj9RCE41udhnszd48FSm6ayCC8yIdKkbKInYs3ITBCkJFTk9dl4tT9
J7jXJ2M/2tO3dONlcskfBIsjVY35r/OSFS7UjzLHCo0ePeeCLcS3fG/V6duw9KCyADAWgJx8rhwg
exYBVaXidtWn/8ImgN9eDd7kzKPJu2tR1JqpvcvNl2ekgf7aynfLh1hFCofD5yCQN7LISXF4KAvM
rWuogB6N7orHln9JCcphhCztDqRj0hkTFfZpUoFsGLul392VZbpxjRhsif6T0prziWtpcg799Jqz
9YJCdqBngf6vDsQw/oE39+OBPgbhndHlG+kFJJ31EyrzJrIcaIYu46n5lspVaEBUWpnZeCQbAEwL
jEY245l7MStoItQPpcy+XECtN9uqU3FZJldmQCFeRJvEMfZZGB7qDr/TzwisYcCEHiV0Ekrb4d+/
KF9foKf+a747/ZM8Evm7DAv5N0EFdHaKu9CWR0DRe2roIjqUCntxxxHrtJPgaWRYCdpPwrcIbDaV
ci8/dxrwFrIm+EHv5n3dVgdIFQtGUMKNxH4JId5snFtAPbLi1mjnKW75aObOt3RF5TXpmUh31FaM
e40JNuc9yszV0tgvc+MWxfSdrLkSA5bdcK0WVw1kIO+V8RJH9m+X9rvZHY8CvJJh4FoJ5OLuION2
Tq0LYmdIbHDFBHUNAGLPHSrb4IiWyi7uuamy6HnzPs2yY5gUV9/85mG/yDpQyDojkwi6UrhB6XQz
5+Y6zr29LGyyBZcvlMkic6CBGNdx22C/yR2Wjof8K4d4vret6YTI9BbAniAA6JIIWGAnVWDptkQD
hbrcXovJW0EhQkavNMw0KVRG83ttGrfRcIHbTUOdVYE/SQtIaplmZ9/VAcoVkiSTskrjotfIkYzf
vrMfI8X+lpOUUIDdAePEWs9Kf2tnuBCOykXupFylb7u/tqVeVXd5gHJ4Efv0TSxUcf73dtV8NFB9
ljXILgfAnbd5P6DslP9WYfBop+79VJUoTUqTa1iSBgdllXnAVIy+iUxNWXYCqwVFRyJS/oEQQ/7n
MQaqIDdVzlOG+yDD0d1biv0iD66f7lNPebaSZAPHCdOV8o24KzGXPQuk8vFCT21FwXJpxS1BTpZK
t2G6TuuefQ9wua8FuEGxE3mIfe1YJ1m6pWbrCiCn6EYgs//AG2h7bqpwOgtIDL7Hp8CTwjH5bGo4
qGDCGBtdhyFKaawVmzYKGYcAT02s6tv8SaKT7kiqYd1L/UH2mLLwpbBRvTZ+6szsS1acUXde9Hqp
/0glRZJfYOyrJB6fl2INbxm0XMI0+lI86YL9jundabc4hiO88KMG2uv/AqTcBS2s/9bInn1LTiZ3
VyIkPS58xf2TX+k/LQopwPCnqwl2judtQx8zdPRI6M/JKF3SPOrnYYRgAV0DaVHJiCVcQ2D1V3JH
l7gkrY4maFf+FC69KUE2LSioxGdLEsyPUkuXnMZzyY2dOdgNfn4j3QTIY99DRKpdZvlTZPxJVJN5
1LjDW2M/yo1dHp4MydkIBcQiTbO5gMXf5UtyJmf+3+KGPceL2WI4AphAVU4yCyVLWQIcDT05tDS8
I91PGnpHy3KeBeS9LH9EIMEGq/1ea9XPMGXmKO2f5oWPk4c5K49NdhoCfdcbOKl1sZXilzwXfQ5p
qPxLd0LPPhaWuZOPlP+yxgA+S3EEwQoGp9zVxjVvXb3YLLPPgWebQbFjDyFPSS5zGV/EKpii6DL9
Bkazi5Nheau8fWDCqpVzmSCVyNiTCZIJp1TLsNYg4DOllPjJK53nJWGMqpV8otQIo9g9IpC1tGxk
Ri5dcQu7BQRzURzm0chzQnrgS1qmVVM8OFYKL9A7DrZClk8fhBzKY6WUY5Q++Z4P0qppbfPaU7HX
MIyPqVaxSyVzEMaM+lfXFX2K0PqKXLBT3XgZuNG6Ue+6AFAp8NCxz+8UVOciWfvRkORWDj8+Syj+
wuytCkwGxeulQB7N/OlZXm1Cz0AwEz8V6HT31eis8+aiFM1bUsU/tetfl8+yGfFQR9DmnKGXkEax
DrtFeZdb2Pbk05OFjKbal19eN4PpY6+l6tvCsG4gUX7Ogv/1w7cSHyQamS15olxYgJOy0iq7aCu9
S+mhy+UvjUmve2+GrcRo+VWyiue+Vxf4yRz2xMh5xYP+rKm/S7RO5/Q11RH9+7faV9B1UZi4EVjM
0iMzAyptrfUkHyjpgEDwaNU8+eziZNpJAJLpKMsuouvUmLJnaYDKcQUScpkJloJSpiwkgiA32mKr
RO5J9gzyPtkxgno9JGWFkzBPXkJfNAxXD/8BF0Ql21Dp/HnIwmH8ibZE8SuTUXIrN91Vaf1tjzE0
eLTOeA4SMTo4AjJABcvXJgdTx0avROPrf8FE8gnBwFoousZZc/sfzEiuJguNSxvaS8syytFecmYs
e8YlzFp1ve76+G6c4t//lvQ4cK8jr2umhlFW/WgMGWbX7M/C+U9SDTlLJ30KuvJJVhcKSweKcHuZ
HnIYtnO/AO9Zc+RAiR1uisWApwPMpwoguUST3lYsdQLCknhTTu6mGYj/XQlnmrZthO83eYsepRuk
70FIE6Y51g3CJXzJN8mJ6IN1SMAGmLaH4MTTv6BK0hUU14y26FBUtyMw3XZ4K7Tpj9L4lfvNDvxD
doWS9nkRSi9dfN96lEDlOflhc98YqIRKHNZhXTDKVR/kfd2hgs2VsMcYk579xpIU1VF/ROFwJx1G
iRTysPAke0V+WE4G8tmSB5mu9mMhOdQFjzlgDAFs1EV7Z9aY2Xmshb7Y5dnjgwxH+W+BOskglwHs
KGiyBMqmrfDiIgORAxbIb94JKgkVegpygvaFRvVWwBXrdYqiDK7/yg61P2PLEW/lkUve2jvdsWvH
3dKV/lCC7F363bIaCeYxOBeG/r6clplOn20Z39jQzlOrA3DLHUL89GeloStGr1AWeunT5lIBp7ac
Tkm5LZksKxotqFGicX+OOw7VzJndoJGAc59vlEBxjrqvPCB6rG/awEccs1BQaewrc13q1a8VWvmD
raGBH6vHrCz8O2yj4AAoOFY4ubvtHHSkkGtEyxXojVl8qsB6Lk6d7vK4rreOixOy6dXxpkvUbB8N
Js4S+rRvBjBtQT7ER8WvFUSpu9U458EFOXlG2vAQgjajOuMiHbwzjaA8FUDjdSCyk6oMz6Gh/Vql
phxLM0XPEPjatgjLk4kX2XH0E1EdNhA3ajJ3N4JCGfUbkHvvdXencwErNI+wX8HOYhv3/jHLQCPq
QxletKFZxQ6665gOQxRDujS0oKn5aW+iDc5JK4hjEp/te9MfzRutHEFxddZ9nCoiHu7tUqN9zPze
2hkZIEe13lpxqSMWEVtrNnwIta4cJQf63j5qmV5vNMdDMxBeCBx8DGkVvXhN+9pYzUF7jVPY04Mz
H8Ju0Nilwgth4++jAXTfjMZ9U1PhsbHU2RWSIqHgkG4wixxvJ8AphZZu+qb6SVHBSssJJTeVe40B
4wbRLnUF6bQHNN1vjAbxmmzIhlVdTj0yoS4ddCc+GRPNWtss8q2thPZ6wqQWQxriSgs/1B6CF0Pz
Nq2BunyevqDwgpRZbtxnaX9MoslcefhAowPtPmqeMXBc/d3Z6R1UQg2leYiWg6avLdI3tZ++DHc8
41aFQF5oxFu9flFoakdJdNM55bgGcnRG1P9FQ4Vw1bkDb0ajX7Hsw1BFP3kd4m7VZU+I3qZS+c83
TuXsk8StSePgQaHTpBENJq4vM1/UAJbn3CioV8Nt79Q3tEJI40av3QyR2q0Q0941UfHqC/nFQA6k
qvCpYCoYHipRvtul59mHh6moxAecb8WwJIQhSyW5oU/uIaoc9wlk5xl+7twrlwIi9qBS60kV4Ptx
cEwMBk2KdkE4QWzUzGMz6+MJ0ViidAqdW4eFhhjBZ9i32h20bYoyUxAcO2ZA4PWb3vzETNnetZAC
he1+Ilnbjl9BN59d1rFVZHZgw8oaIJg+HtTaQkisKM+uA2zbtyZ153cE08yP0dGxZkwn8ubkaGm6
UxKU/3wi8ipGz3IryvuOzwqlWBrq4mqxUgz7fZrTe60YzVMSVFuEbqCFVCWmKAiMa72+CXt7WI2B
8YwVMZLN7JIjH9JmiAnHEI8IVNGpyml+UpY8DJGj7noVtkRQBus6BpypIas/V7m1xZ0MOYkGaH09
9PgE14c+y4qDqmX5ysqjET7vo2qb2j7izGCWUHzkLPoWiTtdnab9SKo1awNMqQLp5q7v4r2v9dMK
4ZGv+U+vp3dkaXGPcEwcUlCPHlHSSNthB2GboYY2sy5gNWMYdqXBcHHyeD8E4nCYgESKVP11gA4p
RFMV2vKpnrlqx2icFe32+2Qym7WZ4qmLQUUFX3byaSt+KnMBu3B6Krwc6MpcKTsVi2/jUlQT7j8h
Zi/ZiCxCFUNNrIe7zAGu748oJHk1WMZIgwYgZgNqmWcIfGraJh9LazcArQzbFKi5gR8NaM1drl1N
CuUn3+q3fYo+wITI6Ga2gmetmydg73q2NqOJVr4zu2vP0m9AiBRH128g30bDrug1LIsQnNAG1GKN
HisDFwYawyEJ6u4p3qiWJ96yY7yyqxHFTWwhzNLrV4ZbeZvS0ag1J04BGh3OiRV3GXq/f54PParD
zilLX43UCg5p0gE2mBBe6IPpFGbOZgjrAJyYeylhnhs1ypNdjKLjlFI9LzuThxx5a3vIcee8Y8nU
VrZDdzGFx7bS6qfQU+8GKeSHqO6A5J3hF8dwXjpVp6eRb1DvHjaNrb3aFfzwhHWfioAflg4THCMK
PTc/vEpFKdKq74csf9UG0AM4wShpMmyRdHmyld5FbjpEyNmu/pA+Rr2/9D7wOTQ2rXLn0DJnCQ5e
aEF668RvgT3iGo0J0OQhvw44/lbLvy3F2dFXU1rrotSMP8dhqCkIJiF3Y0Fx1/8KH2fkzkaKq2GH
4FvafmbFj2KdDm+fYdyAQlABnIQcf7op70qwQM+2YxPg3fEAFBFrzRj19tgGAWiayOV5WXXsNWVX
d+YLVcCaUTu2iMKdqnh80m7jptimJJWkAl68R+j2O2w4wwE1CzMnlfUMZ+tZ2m2XKjS7KOBto/Ri
2+3BNTBndaYHPT21TRTtuGyIfHp37WwLO7pc/Wj8dhtPJTAxWnv2GHwhD1Ru6/w1Czr9VGapfupM
I1lXlkpDLRlPZecSbnoUyyw83RWEB0YmHTK1BXUDxFO81Ni5lluectc4GOM87KEaXwoNNuWoIAFk
I2nIYmkg/KpaM55OSLCzWV8NYdAdSf29lT5WuFJHXXVaPgfh7WSFkTNqjUbzhkfKe24iyWhCfa46
7aqpwbyZM4R7VQ1ZdYhSatq9FwONBPpmPZaoaMmlBWTKJqJt3Xg129PcwOzoebQLZTck9Q1iFBCF
cGKzIm3f+u3zgMbhOkzTx7RLEf2U/4WGXp3Q4IGql1S/lUk6iurCvdXARNGzc9/E5rGo5ubkqVVz
aurkHqdFlDLZAHUxgvBdQm+/hzFVKKcxj0tEeOujBVphhcQ4DWUdoJaOCv42XVXsETLfuKTJvDZd
9hNzVRl7x64OugOdX1MRqMiwyQa8k9XbpdJR2wwFPyRcOeSnajVsecpUluUuJllY7BRDfRrmPt6S
TrMSjgNdfaPTaKnnkHpto2jZv/kF8SpBSscryBW1hPBQFidkt4tTX1iUkUiu0gnjjGQYjZUeOmtd
R99xzPECLPIEE5rsxhk6FM9IEY25+7YMxhsOFGcT1FJZsxYOCfrAhcPQ8c3X1IVeQFl6Fxr4JnnK
HQAZILvjbm78zTBrz5mLuVSOhVsBMkBGSV86bLtKSqW11SRbtcxoKPQz+qTaqh31DXGChCMsViXM
2GlK+m0Cm2Wtmsgq9X+BqIrhXxLuYLveGQYikwijZ2lXQXBY5tJLwBr0baP/sFInlBPDJkVGuKFP
G5jTyiSNXYcK5imF1BYHd2O47Tnukb3KlRvDSNHtHRtU9eIEPox/ro3pO55nSAxd8W6TnjiNu1Ni
Q9TOWIfCQDc2ThNtJzwnCIDWGSCwhqBs/KGkqKL0GjdZaX41m5HtGSr3yPyINJ5Q53l3tTWaW6em
fCdSjOa09hUSkxQbqLKzcQrAnzILT1mMMaP6WqfQ3FcT0+6k9xnaKGPRI2qoUx9dL6+q8qdyOcrq
eN5OPDD6lh/TOHEQw5ED/r1heW+kVfAmy8tgA81TqHulIem6HlryvHPADODbWDPyZDjMXu2sbZF2
MXTvWRvG2wD/AeY/92DElLPJ64bknNwg6cw1QgPDumqxyPC6Zt2gTByyNEx5PG1Vtb3t4oCa1gg0
pkzbDk9JCo1xs2+phOoSWT0bkyWSe9A61rCNh/yvj5xLrGf+TRCGewzvUK90/d9k8h5m76dtYTz6
iersg3kCYYpYw9ia96ziyirPz2HjPZcueKkaRFM0l4eWxR4rtvDQBnTeqc2nW31GvKRwTiwFjZbv
+h6kSj60Fr5R0Xuqxs5qCvRtW1bv7rbyUPGx4sEjryTTSXXjJkjda4ML2QqeanNyc29tKr6zr92X
gGrIuqXPuOqxiTx0Cq46IQQbc6AHjAQ/dtWzc5h6+CY5/hjQad4snHXZETtsJGt0t0eKRUJs3Wiz
aZ1nheCVT9o5B6APwnO+sat9N3nljaNZ1VZi+RRo4RrbMXWddRoRfqMgebkuKrqFMKG6tT/RTQ5M
pJTSh8bFp6JD7ifF08/Q0ken1lLUqOpft1TuB/SrYAsdoqGhgIxscW8Fj43ynDQY0/WKsTEEBqYr
hY7Tx3ym8HS2XG8zVDni1G2NFnmV4bjcu+usNF9VHWmuLK/vbE19RBYdZ6+MhX82yxPUn7dsGl6q
rH33hwz10Cw6Jfg3E2KA4/sTGAhzrO/1itR+lt02KogGivnzr6LH0wprkrz406Jx44SxuVVrHw38
dK3aRbzR+uGsIam98gsqqUiBPYylTbJWYb2WgMQFkbJO1a5eT/H8Ujoh90IVUbRENhdl6G0ru97b
Y9Se9CS4d9j/gbRS2KaVwbS2Cv8rUuejh5/UxlPTVaF4d0Y7tlvacd/K0IZ4IiPDPuvWUemjDZQP
EOQlFp1ALDdK2rnrcY4oFlKZ2wXKISdzOrSV+4cpSZn6M7aqCmkqQNqS8VDb1Xujdt7aHbRNbGo3
Xlw8DY0LQCRFhlxvbksDK8Fx7B+awbx4+Xxfov218h3sNwDSUMfYNpqJRUiDPAU1FkDT1hG0waFW
qxIdJoBI7j5Lx3ucs0/V1D7VuvVue8m57ZFAQ2+Fpb+6yS2Db3S1S4+uqK7FdN/72ymF1YmFodJm
N7Zq3QIIROWwrupNELsPVDdXeN31D4bRXQNqd+uSqmXhWyQBaDdTsdC3ncK991NgoUlk52dE9Xv1
EmHYpcc8bno3jV9/5zGWSIi26SstowrQl83NrH44+P1GaXGui/Su1l1zN3hBs2KVPLzpEwDRyEg6
JirKabZ3DMsp2tpt329wytGpP4ZIJyU9X2673QOOOph6/XTjoJ8KBX/VxineM9teay7Sj830pOQq
TXLmelRjJVRjyNElAUsShefVHHcP4Pa3ZoHoJozYB1dxjwiaZttm6G40GzhjX9+oCYSfPPUfcNbt
uWxvp0T2NqHMvdIcTdkUAb4gjl5pm9ko33KruTRGDRgB2488m3LaD+VGTcnlKsb3jg/ZQQDCWiIk
V3X+NC1+asz6rortP91881oSfLYYDwiWHbzcrbYuDHy0ss+mYnm7rsY0Mgm0Z6Lr/TzZCJxRLZMU
rLfi+8gCM0ejhf1knazQ9UcysV+/lQffpJTRlkjS+7s6am5IqewYRXAEWyra7YBIsCTcAIepVzHJ
oZ4RrCpcJlZtiMDWSDJgExJ1k0vS2sfRQqYyNCEFBee6NdhNRNMOvCh4PQW1wdrRLsvz8uOCvItm
clbuddkU5l71XimsRXpzj1vUoU5ZPNq23qAHtI4sRM40HLVWajJT3TLS+yb3Pxzc1OcyfW1s4ClJ
cdQg/ezZ7TSn//c/hTrY//fr8ofSUndF3FuHbhjyfNfGbYfTIyYB62nQpfBe/nstokZ+M9dpRH1T
fsSGyWcZlBpR2KDONk5efVr+5+b93kDE/6DY3qVS4+lg8vQpalMEr8wCHMWpcabiGnvqva1mz5XZ
g+tz7VMcIbalQTJ5gDwaEk+mU5K7MNZaLLoUM/Qw440Ru3f8bJug6egZBnTc4i2IEA0cMFUkA/EQ
kaKThZYNtWun2+MqepgNJUU8lYS60D+UkPNA5vSbYRucalvdKk2B44+DHmYf5kdkQdOT/whXLGdP
QvqEAFy0xgngIW5b9ckw70C14OswFOjeDuU1NlScRqdgj1dfcizi0MVyZYVY8LifuhEhfoiIQ2s2
7GxTBPuc7YSu44AZ1brp8xQ0on5RvfY5z4p7XIRgPVTBQR3zdt1Xirr32w6hXzO6nc0436KWTMOJ
GbuKweHNtpYeEVv/JW84uv/H1ZntRK5ka/iJQvIUjvBtpnMkkwSSqbixatemPM+zn/58po9OS0ct
VRcUsIG0w2v9Y0P+iVX1wg+BWTZ11zPfy+/AytsdnlVyv2Ky1YzgmVC8xo+m6sZshnk7tBKfuBe5
oS9QraPRLQny2E+C8rp2f6x9AkqXT1VJVhrpo5YKnrUlnk2OXPQPT31YH8rJNTdTPr/D7DUUZIVX
r2PLnIOm2JTa/IPg46uRn7nJTIj4l2+wv4x9guGb9T8pDkbn7kRToDbwxgN8Rb4lc1cs5InXtvyz
SNgwPYd/bVteM0GvEf6znYn0nmFguovwmwTSt0Jf2hGcyfKAxNyiOHlT+0BodHZM5Y5YVuphen5t
YwJmIkasig7R63GxM6w3LcuHvCaFXNagUJVcxGH94rnsHqOWLOcVXaYSzbu0urvPNUxGS7LhEOr7
T01aFHcPApp625EjUXZRsa0CBAxrF1HWMVt4rX2fZLn3yJk62eusX4diNwfhPh2bJ5l058TM93Cz
gkoIQEBS0bj3KdgU0/DLdeAi49b8bhBab35+v2Mj8K+5lBzZbucPnHq0U6jP/F6F4dn2jOWoXN0A
Q44XQzQH2Y+fM5zN3u7C57A3gu0kwEkngjE3sqrSi7RI+Y5T85GxvjlTmUHnbVrRKtN1yzHDlryr
+Mq7hsjGzdAH495ayunCg/+ZRpDy0NfZhQTtyO8Kwot0TRW8EcjXEJR+axhsLiLnHBIInZlciItW
XkFpu7eA/LrUviBEl+T959+AzZlPRaa1OPpxjpj9kygHkZsb+odMGu4CQe4xHax0WfUWdcFOz688
SH4X5Sx3aJhpNYUjLEn3rkNOJvqI0n3rLdNmloO+ah6rnNsjMoD1zdpKq/7AZgMSMl9/PuLn/anK
WOarnH5KPtjwp7Vam6ZwCjEJ6Da40fx2EvHCIlHLq5p/DzX1nlZhOdefP0hVlP/5W96u7YvUeW1+
3kdP5YzvqHn8fx+bL4yKg27x1hWumP2ff27irn6Y7YzIRN23yOf48mPvfTml/k3bKNdKQnT6RK3k
1Vr/9vMmAuH24tLv+PPWz/tJvdDUaANCYK4hzpUbBFh90cn+P2/TK3cpo1CeZlNa19nDW7OE7Jvz
YF17KwQCjlVtAhFqWrL/+07ieAg1SXNr9/POn0+OYUwUc9wZms+lXWKNQDJTcR7XrxzmQTP7zP/u
ySgyRJDrh/x8LjfOuA8imiHy3vGuKdDo1kgc7auy5ydMDBaYcv2XgYv23DTt6ecf7CUOrp1EuGFN
zdPPu34+3/OcPyIqwuPPWz/vrwPaYOh/Mf2fT6rK0dlTHUnl/f99WccaTwQtpI/1Qmgrx3h0IeGX
LoexLx+GtZilc2ZiiPnHGNE4EcXd+MIJXp+aomcHj7PAZ0vOLyKYj6ngmKPcrN72o3yl5/kQNxlb
nwE1UCblC8krjNwV0cayqQqceqhw0X3snYRsCcI2no22afZhgH2KYFFBzPOCBD0uCVMeSL1Mo/ZY
kz6yCVCjbLWZ/VqoQh2dll4OwCt6nraVgP1fMpqDrOh5HSTTjCllSL1fbqCedMLBAp/SxP0D0Pmp
pgyJ4Pt2H06LR83I4LcaV1pdBNwk8QW+e1wznSedg2h4QA8FAzvNHtd+fSanFNUvlgGBwybDPfVi
wIwQUhLu6J6gubY6jxoURgXqsQr7vRfEN0vIx7Qf9mO9kPOThVfLpXZH2PcuoDIrrW21RYfyGVAe
hSsEY3IbAE64NaHfAssqzedQPKc8ZKrvw+XWpimf1WjyDtruw8rJtDIJ0YlxbDk9Sv1Ufwwx9aam
qk55nx3sqTh60fOcZad+FNlRy+Douka4reSMZwUquJP2oyq6Y991n3akH1WtR6q42zNFigbHNOcg
ZPubQgybJc0lz+yPsFbM+bycLF9oD/h+w+kJGpDRuMO6XSAvhHeAAb6lE2E+S8YehdAf7Ds/EoJf
DOA27Q95NJlXj4wlhy1ox+vt2DTftIQQ2tNwg2R5E6oiMVq9E/LQ7sjrQdBSsqy3HWeZDGcy1+tb
59aXuPptZ6TiTfQyjLGvVdcfVSKuNDQ1fl6HT4X1OwloqKFiPqJwXvHgnkgZXXt/vZYQqAlgdxNY
dG3G5vwuxvqNrMyMXhgYoroXA7ZRw8d8zyJcFX8UV2RkrwRsPrhEPMffOpc0SDJKUdJGh2A5fEez
hQuXB2BT8kLjE2RrMMhvdvSOh/W5jNiQvAEczsal41eY4PlGECR5xKbGQKMIG9Gwdf+qSopNWK9W
zsJBnbEc7HryyyKuTz3RZTU8aDPy2IzkCmZ7HfDzvB+X/lBA7FxcARI0yPfZgaN3BAEVQ3vpRPSs
+/hkKeywuJGmeY3otYx3ymtuVpf55TiTopKfoL7INfgolZ2i36tvYZjvoUcfBgJINhpcau/19IDm
HVxhy0pMYcrHlNdw0nSJpq9m0bzQubYCRe86q+I92y861lawdmoqItKlAKGLfGM237pG3il03Tf2
cA6KHCqAkNyEXrS6sS4wKJ7PPQevL5DH0+KZLeectFvasxkYquao6xr/i6Z5o+meVFLhSkJHzWF6
aKvxfaqDFuvJ9GnGja95EdETzHuVDjDh01Zpj0gOh+y/vvvKyPwlMTZ6VDSNEyUprkFlX0NixZWZ
/5VdfRldp2K3JSWWVM14SPutaeNKN13A8VZXVJ8F2O4BqCiik1YK256mF8upiWMpldyY4HsPpUN0
fb2oR210t3y0PoJuOBClW58I8IEWKL9wzJAsXpmvxOIWx/F1RLKL24AI0bX9wbEXcrbd4j1l0jY0
4P2UlKTZ8Agu+wu22AzkhtlT9prM2ey5BcFN3PkkMs6RaI7w0K0J82VZ35eGLiVoOQxV9A7LduEB
LRV+//cRDkuTUnimABwaEVC4rru9t7b5dfVjYoR+Su8fudtEjNeOfnG195rA7MLo1jfS82kBuy11
+8jzEPyGtMpDqt17PZHKUy10EdThv0aUPHUNTINnQhtq6rPWq9fIgcdyGsli6PqkBQEmsf3Ny12U
AKp+A5ZA7wmOQiI4/7+HjKBsIAI6yYbZj8X8qfHRgKM/USSKf4eCxA0xjQxkVDckgfbTjtxL+cJF
hVSCtpUkcTaLNGj9JuscJBVAxXM+YrOjgKaNwM/oIR7N4ZdsutqncJKWQhU3zUaZwJ4FyDfxTPO7
Q8t1hNOr5T/Vm/wh4TrpqIEsWoiApuqsPgzRkPjSjPee8q4ltORGhfUbU+FJ2VCx9vsqRJpDyold
V+kdTXpwrc2TZZRfnsuF3btPSLTfa7v+d15wmIklO7bkabgoXg+2+dL2SAXyL53kXPjd9Acc79qH
u1IlXwx4D/2oTmOY7Fw58sDOQrUlCvuuEAYtWXKXKs0wNMPGpfPD2BH7WDsthsicwzIdb2QkfWXZ
1ajS18n8x21KJCJDfgplRZGOSQBHve8V+Dwy2VsWOgeX/IcdX4GwD2feV1X8qc0C13tIejGGXY/1
Roa/IUuPUs38CBalTl3Sf/RdcymTDJEkHZVaFQ8mCgs3FL8iz3qnnfKXTLg8xBp7TvX7hmTsD28a
WlQIvBpTZPypWuOzZ29BdE2WSbrJSS+hJ+OS0SCeWxN81XxBW3GmzBkT/71IBxpbuv4dkJcAqfjd
AaPZ5ol1T2Tyq0arQUUnHnUY9ibJnp3GeCktHAkRI0vVkq1DLHFJbXKyfAUVNCff2KknZXhU1h8R
wLPFcD2Rw1AkmzvtQPNO519VwxOzJRq+5NFCTRUT1MGdq32mchpUuuZoyP6TIGyII3v+Gt2OzarI
XgKr6UCuwWV5hG0H1BusxZDpBpcVUNLJ6h+XWu2S9CEF+jNNADqTkPWipryzniHX6ZDad7Eltu40
7Eh2llsAZ/Oh6N/myXz0BE9p1fCbdbueqmf+YqT5ubfN9zF1X7M6wOEnHxhPduky3KCUyscwvMSg
gRpKM5D3RnguzzlxC6fklQn5aoU1EB5B2duxcp5m7l2rAKWnPoPG0b8UmXZ+a+CZImJ8bKJbaoiE
3trZF0P2MZF9uClcYz8F7UWhEkdlxlw5shW3vftmSW6tfIa+Xby11jiX72FBJFmZQUxj8vkChz41
BIDbadGc7KV8W4C7pqqsjmNFrLnTnJ3I4LCX70mSpL5pDY+DS4ASHgoGK1RN1UwWQRx1Pkk379XC
nt5G82dHD1s0lOeFx8XUxhyP4W4Ys2QPPP2A+7rdZJMn1gJ2jFGoecFc9Jj0CK5622ebJPqLaswy
umHqCqgkw2zQieNPNi2zZUZiJ01KJ/B/lCWfiSYheKEaYbVm2NMqNCjVu+IzwDE8rCLkjTTt/IBM
eiUh9tnoXklG4tEHNMd1CPCRXhcTv7qhk68Km3LgwMRxN83hi2MtZ7sqf6fC5Q6DW64KHBCW95wb
+jufJs3eiZiBwChm1zF5g3b5GzELrE+cjs4SzTYvGK49+zUnSCRoy1OsRwQSqLUbg4tdhIc87vbg
Bc80Hy+bYsH15gzptguTf5ephlGcv8fuo7cG3+DCwzmwqJPbnpJEPhmOVfhkw5Y76Ddy0yQJHQGS
le3SMdSUqXdLWhAE/ueHRn20jUcqwzK/mtf6qiJXO1t+T6b9GdnuR1C7l6TpHvqi+xqcCoksLis5
MJn15Vci+bXaocQHiHbEsanAcYoUYGEVLrkRvR3z/OJabP1GZr6R3r8biuQWqRL1WIbDmyl4mou7
WnJEFivBrCe2H2O4ZPYoiHjctp3dc0qw3RVqYEXPRzzA35RbvkvpHMOSRiqNKBDPx5PRBmsVxor2
SufkyAwGLiOG0c5f2s68xDOxfWOgbksz3+q6ry7OJH4ZPKnpmXyMEi6zZch4FiHH5AL8lbT21ahd
6kXo+pj64TvovXctol3SRKdgLv6N7Zl7mxDdnkc7Jv+N4rDYGWuXl6i7Q69TBmzvCi75MBPuklCZ
wOAykYFvQPhQolcF3MqEkTwG6gq79AflLbMTrGb9LwDjtlDdZcqzJ1NMb7Y1fPFkpS34GFsWcO2C
PxWxhIrQTxo6O3vERa8pmgGwkyhlvtXlCEcREglsWEfV5l+Nm5JVlgIzQjcoQfZ9mU77oaD0TXR3
BtXnrF7evbB+9ObgqNOJAJRun81xxyE4PKDz2yEovIhqtFHoMUkZVv6Bq+rLDupDkKbGJjGXXSr5
8dE/ApY31KbCpRuVA+6x4mzNyfQ4Fsq4OZPKhMwhfckSk583fENemAC80VVGgOuT2UesGliGgqw7
uSbooONOAI/0hniJ3lUmVg8J7OiqO6WAGwofyHBtT8aQ/SsSIp8by+M/A6kxLpTc58B5VH++UfuF
UIxXRNsK81i269YW8wZFEm1C51hErwFKBAIpHyJl350xP8oqGEi+Xh7DzmacaKgCEoFDrSS8XJzN
4mFgPg2Uu6dfq1kCP58tll97utMRIYGlnMNsWwc7HqlsJtPW9ovBIQgFqHfk6P35JcZCkTKO9I1n
ZBwlWEYc89lYreOr4kDNtN3DbLQNfs2iEclKKMHPSLAuwSEnXdXvGdVAbOih9mzzRhXY3k7WKzaK
5Ya7iUEWFp5R6ioNfQc34HYqxk+7L//IooNTde0bWToc2csCRVWRfUZPj+6ghFezc9O/2y5QZZ4O
KCIo/4QBCAhizL/U8OVR4EWeGgQb5V/IPwLn1vVPYASH0Ov31De8uEQwcmwZwIyEUbIwsqYk46Mh
hqcaDY1PIedxBJ+ze/0qozalt/cj184u9uxsjw+33GjBlhUDCjpY5zetV50q2d/jybF31vyHZYh9
T1MiUyIHYIIpIuSOKFSFP5gNZ2X+2JpkZUeaoubJJCC6RQXZQJ8HyUs9Q7v3060sst04D3/oU2Ou
Zy5n8aHb1cHbQ178PMVvA0jpobX0Y5iGUEYjDYSzeURVib26ehYWgOZs6u8iIki/xXqzccJzGC93
JDIW4TYVAyZZYFX4Fs/in2gi422wv9OMPscABclENyRdHHJT8MwAqgSjj2xno0NQVpF8TaXTHRTx
DGSdMp/Q99MNqIHE/BALRx2KbopAXJbPZRm+6xkFS8EZkxDCVK7a42BKP3nm7cMmeI0iMOC87gnQ
HdQfTw53eob2LZx+Hb70hcj363XiFFwj6RzQb4rDo18gjUUb/A4X62lhVcyi+skgm25DgNg3AXw+
RfE8x4J+EwzlyVmST6qEaDxEF0FMLAJJ9H9DX3KaZIuP/o9Hcx3Vvhq957Zw/uZueo848jbD/Fav
cZB2dl7a6LTQseuWBTiRInGsq3YdFTXrPxJ2R7tpZB7XG0RG+DCsYcqwvf/l3icslyW6jvX1V0kP
9gnX5akypNw43fRLEH2RBt+9mt1NN/BIccZDh4eTNRjBQmWGX9DsSBPLHMM1tR0eSW1WBKedVgTI
OM1RaIuuUN7B8cU1vz6r+iB+dcmUY6qTj13mEvCVH42FNOiCDLspdHZD3b1lox909re1PhtCDVUd
xPPTenYOYrnXAd9PINBnVjWrLbVwJzb+L1eXR3MuUbBP9LYG3ZmkK55vbKsbNaDAGerVlQpXXv6T
z/om3bMhYtrmazNAtMEVbvbVBzFGRhUth3kAJpwHZqu+JcgmTPVvpzrCKb8NqdXuM7Z2D3uMVRBj
VxEbQg07qNlkUWoaEQOd5u1eZeO5pcaP42A6tFn7qsPRx5X0hypXfKOvjd7JOTBPhsr/ugX8bVr/
zrw0uSo8qdGagrqw0j/Ehbj3HIsc+4xdfaZ/z+k2bImzD8Z7j0g9T+InoREOlx0l4dHQ7qLgUhkC
oTWg5aEKZsjF0kREkbwS+nRMrDTiRMSFnQ10R2UFCnIzHD6GXLDNVv3ZDbE2dv0/xlj/U3t0ocRp
+ddRk038vW+OZrWFaDt5aDjCujqUbl7tK8jpbZLJ4agLhyY2pBUqokoAlSX5Bf1DsW4rXfVgJvVR
Z9NVu+rkISnrpC5wViSP9P/sIf+g12acuKU9b9wqu3RGcimX+XGmm5ILpvtUhHCmhU3ckIOlm3oy
p6KH0I6S25x8MYoGG0n3wnqhjIn311YB3nXnU5lqW9fJs0sOuzGUGhK/sGB7d06Ur/1ANU+NhCra
UQf5YdrNgGMnO/Tulh5fO9VbG2IEsxPBXGjjLFqD8gbJSjOh408k83Fzb4vn1Mh49HFigeJyf1Jt
aqIZzgZKehkgoMQddNADBSUj+jvDgJso+3NRy2IrOcJGpsJwQvlLFR5h9KyxfmKUBzcffYXWxkpG
ms169ZmZ3nOPkxcL93O12pq9kLjsjFtSCO8mQLh2s4iTXfKyRC71i3UQ+6HXnXk+4ouQKtgaJc2B
RsiLhEzYodqLcOG+Lkmt1Mm3bj/dLMDKJKaQXi/1DKy294S6Fy5m0roYqYCakwv5CJOfuKxEZE+u
Gl+Z7KHvD2JW6mSUa5L7jhS47kpg9S7XDSxYbT1NaYl9aHY+S2KYfYbiRyuzUMUw7iWS7AtZdv/K
Ho/mVLd6QwE6SeFjPd0WVPMojf/tSm9Ggk4Yh2QfXtZ+TXqux5Mt22NVMk6F2RLsWySuI/gbgFZr
bSfwGMsKTmNjMJE52Tty9ikydyYQP+3t/GfN87iMt7IF3rMZSLq8P3Jx/uN0r03ffDpJdkdWgewM
X5s/xUP3uHa5SO0G215yuvywnAObFNpHaoEeWnSs+zofkKBQL6hLGnPN+kCq1TpSaNRab0O8OpJt
X6oQkVl+avFTbpBFvRLqR7Zts00RrTXZR6+b2G9s29y1mhfPmrx32EDNXsorNqYdFo0iemG+o65Y
GA4XLzdOXzVE/9P2sfT5zXUEDx38dh0cRjGkbzY+y92AaSxkCeux0Udg/nY2n6YwZv5MM/RtzvAM
tL1DeuRR/oV6zxjy0Ifk8xXKAx9aItr2MSibXeaHKMSftBJG8Go7ZD0fZJIeayPqWEDHYCt6EIvQ
TLdWrOU26vtXMky0TyV4tvPMKrxEOvOJ/HrJs+BtQcexpefP20sx3XrhGJeQZ2O0ave9xLhkWqqL
x0HAXbZ8yKQ13+eUOgeKE/YzlsmjvQ7xk8P9CxDkYu9o1ThucrtkRpwEWJEpDnNkvnpjvBsFqicw
0MS3pAsNlcS042rgAyWBOLxJfONKxtNJ09YKDPQe8XlD8poEnKoiDLujECXrTzo9T6g4smog/Mgx
71RU8FNPADFRYVC+XdQh5hTT4hmGhVIzpO1a4ACf9sWUBTV8W6zANxzO72H4goHCzRHinzHQLNsF
iJloEjj8Vm6S5jE3QqbxZdc3yjhXsfUX3WZ/aqUHyqfZyaYYS4VItqmDAS8sPW5yLgizw1tSzsWZ
Reqis0BtJFXKe7SIO1nRoT0nud6Sb2L6tEofMjtrT52yLovdFvuUfmqpgwNKVKqlsGiFo/u7GlW1
HZr+FAEbbhoDfKdypPKT1shAkwx/9oLqYNA2TMB8t50L6zPkF803QqM46vQ7Vp6tNdAOEyd4npp4
JBQIt0ggSTlYZf256/4DWrQPluYX5TnbxaaRDBER8FD6IkI1HE1vzf3lqb3ecMJTIJj8wqLCYpc2
Adg8wmGThHALxk2PpWUoN+g+95z1D1pB7pj9vC4n9YMeg3tX1tQgaO87N/o7XVzFzlNEyzvhNTPx
xkmCcZv42C+g/Pg7fC6eBcyl+eREzBlG0bJyGO7xN/DbDxbzyBrxoG26iYdU6tOETnMbKQ/5puZB
ldLeZ2sC96BekLwiHcjiivu7s/dZNzfHTmPjq1txtDWhGKR3bjLSVDdVam5JVeGF7hjCKHh7a9HF
zvb0e5w5cep/gBwkbieqmm0Tho4oELtqHpyKDj3E6e527ECb3Yk41LoB0NROpg4qnn7RlBzyGg+k
3LkGWFAs0H+kwyras/lGsNkB0TGA8gom+zRdeJhwTXS0kaZR4gJd5zSUO+zMo4WBMbPmHTH/4XNh
fFqB/lu2Fm28i8t+YSCsnWbHuZKVdZlNFAtGN70EeObSqZRHYYIqODPSDOVa45EA8U8C/809lhtM
gm6+WaqL3aGsjOLF8AP669F6RI/kEcjNEghC6o1v+jYZqyHZjUniX6mHjJr1lzgn4Tir0wNO0pbi
H3NnKafYRAqufyAcXngITieMaj5adh939gPxVM+qB+3U5sSOp95Jt5+3Rp7FTHK8pIOwyJS79Zmn
2O2mcCeXYtqY1XJHNbRJbUiNoAyeI2dBWVYibScpH1tQj0SXIiybzb81fG2QKF609SGbUSIxhvom
BOEhUMkL0g4f8b7vKpFtiP54VXL0tm0xol00lyfknhT+xmz/tFE92ZX1ag/miwN3SBrgN1ZF6tKi
8eRU3cMS2XDXPGPOOQ30Yx9lT+BVv+pGw/JNOXnEDpsBAarpWuzYHXBjIt2aiwfHiN8jM0FQ5Xbn
uIj+1uQIAfjCS7sR4em9+T3F87+G7rdJB9zbFwv9hox69lATjlzQ9T0EFO/qErtCgCPu7JXjxZbh
eCBE+NXIPx38AqWT2lsrQp6UdmQrRhOyV9R1MVqr6K0QDSXTBMUx6maaOIOW6goreFej9Ji4qVRE
5Tu7X5EwJtz7yWc7Bt1DKMS/41xccNuXkObWkZr00XeJavZloIj7zxljQAh9cHImhCWi2VniSWYO
3go1T1uLfsvsmBuze5JA5C0l5zusVPZWI35SnoOKuiKbfomIdVsmsZ1KBnz6oqnELQbExtwP+YTe
zTXAAuRA9eNkvxBGiTCYDJ0zjTHQLkZA1ExBXrCqT1NEPgPMcG7w+tqDYe5Qq+ClDEbGt8KbaPh0
kUVnB3qjy9lkTYrGi1On/d5ycAy1poHXdjkLw8yP0CcAo3hYQDzL0zIC45RRQLFIAe6rPZJ9ggSD
ZjM4mD1UfnDXa1Vn0XvfM5B5jkj3g57EOe3Mu5sTPT46RxFm03kCq9y5j0Y7Vn4HP7NdsFrGlaeY
LQmeFfRzVpo72c58myeD0Q79FROpc7A5rAXq/qQCnegw+w9PTAov7dwzTsREJURwE2BfwLtVy7xk
GsInqImLNYswfGHop1m6pyMgHoguBE1qewc/QVLTj7sInPjOdHUoc4WWQ2swjYC9rQ19XP4hndJA
1jz/GRt2P69HKdAK432JbfRqNj+phbd24+JFYyLdetXIKwg3bxkAumRBQR/9zSY8eTSuDqywVOAg
St/UpS5B7KpuLQ6n+TYpBgqBQTfMJT4ucc+XCxdmrhZnYxu14my46ncDrmeSQ3BxCusUREV9dWNO
dh21+KIA7PwqQQFl4QrpqzTYaclz3giSY1T2FWu1cTQs4zmQAYqGUEjMxwtDRrvac37+yLHQQJlr
jBruMj5BVo1sozh45PrHz4f8/K20pvJMAQziTC7u9d+8yv3fj0IBxgwKlrwrcE/EY8TUtq0nLzsm
AWnzRrxoX7coJ50ufxWKqjZEPQNMk0ssXWqe6+pjzgfHjxo1+ZU2XnQBoWk3ZCTTj4r6evpTCMd7
KOcLJx8rhSTIue06P5coaghqBOGrZb1RE6YlBJCIlhamazwckp+UTq8qDq9Vq6jvzZoHd61jaIvF
B/asz0kSPmmdjQ8TTEFZMFBp5RwR8RBsZ5wiLHxvZp55AHfK82VBdXYX2N8O7kvtuPHWbTFdylFj
EBgGrCDTWzfXMKjGanlHqySxLp04+bZjPUw08ggwP1di31LtxUufyqjja4j2lDVYBNjubWrmzG+B
0GNHZDJu3nz+jtxmvFh6/nQrLzo1oocEnRhkYwtFRGLUq6erxujWY1WVa7Jh/DQYar4XeK2cwjag
6zXhVkY0+FXfgVNBuXbh8g3yPnCF6HmfVsETQbH7xZUvvUs5A4mRz0s8sFWNTsPCKv6RwRgeDCfq
cCAlPBtokfX6xEQ5BHRngz+zC6n90HGCTwkic7zA14noKiyvDqoAb7p6wmFEG6Ob6KPfZPYVZ7TM
+fnnb7qzNMSqquJDIscHVzoe/r3VbvSfvxouJk+2UdTd65X68y8mBv///SCrsZFYSVIofi7dn6v2
5wP/+2Y8hs81QQ37n2v3v1e4h10p20h107jg/nNh1+ulPvc0JqwWQuOge3H4eR/utIsZLn9Fjnox
Z4RgHeaP3KaKl3n0zaq5bGVp1vSFJ61fxwPFu2lBu0R5TJMFNoRU1Wwhk5gKdp+TiOfJXaQ9qEjx
SiFZEMM0SrmDcWjxoUe/KwEqzg9cMHaUzdaqqCQYRrGLaYUuxSTPozFHWzeZdpFa64iz5W9ViR4M
C+JhWZCjZ/22KW5hP8+PoYcvTXIS+JFRkjMLjjcXH3OHoK4jGicRSYRk6NEe9ReXq01Fe8po1hX6
JU26X2q8Z2bGHrSQ9FdY0YbaY8jXyKZQrqaTWobqHmmrP656Oq3hDqmnoTdzrqmVxBM3G+d8JW36
JoLdl9wKqXNmQA1na0+a0JvXBzUOO0ShU7N3p7yg//jFFPqbW8niuiKYBF/Yg9vjJ6oD+6UwVU6T
UF/6evSOFl05BJkzygumSFdCAqIgYOICoxhHrPsDZezwTTlTGFzAFqJ8F9pB8Pxlwc+iYq5I+TWp
UjTQrPbjArlSLKDOurX3o91BLqC33dYiCjaaVLHNpMSeAHDj0Mz7Io7Tmzd7bGnUOQVFhWYme826
4vec9fnzmB7BoEiZQHP84A7Gd17XA9Mh3hblJjgVwRQGvsSlzfksa86RXrQ73c0FKLpJAF6lzX2V
Q2RgsYmP9VTYMJrGqe3HYacc95oWLRBPoJn0Cs8vBwg5ZzAYGYbhOFJYgVUJEdg8QwqUsjkqej/G
NuZBEKRXbv6/mJNQRAfJx7R0y6ZOfumFoxYI1vXYhnoP/4Mu5wxrBA+/oWBfwtfJmdMkFd4AI97B
BZ2BGu3NYJTPvWcjHTNmeqw4ogjz+g7IZrAbROPhoB/jsDK2TnMwTffN1X96o71ZKWMKNXZ607Vk
eve4Sh17PmUFTe1xRyAHIHZLLKU4mAr7zgSK5Cp80j0Fofv8PvXtL23k5YELk8xfiD64AST3iKCQ
5sT9XcX2e2J20nfb5p8gZXvIPS5dQ+nqEaSZPvDf2p6iTWfE3TF0GaPH+rGcx3RnAdQcreg3R9+a
TY/BiV8Aoi5YjJBi6fSBCoPwqEguNLehCjAOjIw9tt1deJTeMM5Ga3OlT1iAPqZu5vitiZyvAa8n
na0rz2mmi/PPmwvSaL73fvW1QcQI1zqTDmed3Wy2zoPrkFnmNTTYEL6fzvm8qxx6iUUqD5kZZxiM
RtQwLd/dyCx2dhiJjjh0SF3obtMwRYdpLhFSocjAmMvOzMdNwjliOEPU1i18Mykitdj1jh3pLcbf
0gZttqxkb+YpXD7O5+QwlPF16pSHcC9mrgnlp0Poxr6pSFT0PIFlz+Rn1wPoHeFyw7asGAk4BTHL
kh7x819wGkUyPwyNmKfunLpY2Fg2e+/YKNJnqgq1f9YI38E/S1CFt5bwKC6KIRS3EqvS3OnxFBnJ
tPdaFe8LbodDZAMUVK9ShsDMOFeNNPkfrs5st3EkWrZfRIDJma+iZsmWp/L0QpSrykwyOSfnrz+L
7ot7gPNS6K422rZEkTtjR6xIqKOrorIlkNGlLrN/OwYnUZiffTHcUr2ML7lhfKg5/bTCLuZBCN8k
t+qby3DCJMga3JDVfdt6r5byn3iosf1gc7TNfcFsytjJmZjhmtCD3PZz8YJ38ZThIv6VJBgzkik9
oAS+OU1eHRuX+7gXSnJpg+9vSvgLrAoJVTlpF2UNuUGpQfiMBOTGmXO+/O7JYuD046iZNWvYL2We
gSHFcSi9y0ikQGqfP0lNsWARIQmKtiVtXt0AvpyzJjgOnuetzVf2NqBeVwUEcOcvt+jvgVrUF7fh
13X9/jmsUvq42/EllBUHFGeo93Hp2QcylZy/4OVwKxvtqwYkgzAEyizxNVTFqXyUeIcTv76Zmd4X
i1HTlpB8FyXPe6C2B0aIZ9ty8Q6EEGgkI7QR6m9K10IYj+mzGpbzZPfTLlsyZBtp4eIIW4qoSVwZ
S7D3ag1vfVLnOWMwsVsXJCRZLharLyxBMn6K8LcFSYSbUPvaJBk2XZdVNB2CnnYb0k5ARYygFxdl
cKrM1ZCQUd3OOd42sDqklfwsPbr28CE0ORnDnth55wXkD+clUKpckb4voTYvoo47SH9PpdUu2EqG
x2JwxSY3THwFc0doh0G/U8BjZ44tLoQ/HoNi38beg3Qa9HWodN6S/SPch3UtJcoQDDvHHh+t2vht
Z8nWIn89a3kvASmbswblIDh2OE7/i+irt3gsmyosiWr4XsrwPR27+yTTp4aS9LBsL83S3fsZH6ye
oAQpIeANWNvZw3H+AMf3SIi7jRxfzRvbrb4t69iH+hxb6j5zQfEsLAW2fQKkfq7uiriztvOyDb1B
btPVsQmMh1K45RDYNUNqhanL7a3ncl4eYyguWfF7YWFZ2l67t2P8ujE06eymwnjYos1dVYKuIGuS
9AGJ3aiy/B2PXFANvbNVwfy1WNVtSuNLKa181w8+dSvmvRnP+lgY8w1vKqAzWW+Mcbj6hKGZ4lnH
wcbIMA4lAYcpqjQ9lMXJAluREkx0QveRE6fRC16OuXm3iwFBSqprM+avCKRrPtl7zYw62em+pWiJ
ObVyCG7NmvRr1j/mZgDsklx4mfFCSnd8LXNySUGufpHmuhapMe3ifv4DvupDWNZ1zNhtGpl4SlhR
b2nIe3cbUC0WKJ9Jm3tpuBpMr2FuxECFh1LWfgInz20NHUMRl2T3AKlBHBXlVVFc3JedV4AwTO4Q
/15TpouU6kx4aP3NrHbB7Kz2rzyyWvVLorxFyCbXslwTlUO7rar+tUA0JxFvb8hU3yud7EISpXZb
v2OHZnXBjXuHQrkflCdPoxDsm/OjVbGswALfe6zhYsV6cPDae3IN/xgrGwLTY86mE6m4dAWZE1hg
vc33dnt7YM+V3bDXtzHzksUXRglTfk0ZUulYf9yWNHvFzXfoO7jmSWxvOmikPwYopEonvZ8yfIvY
l8BBaSx0sh3F/cwG2BDy1g49MSLsiLsFQjswRLHPsjWD05bJLpmaghyBkDsi9CT2uJUw1wkiulQS
oEapYqNouUbp19tKm87JY7memZwJl4o5DssLtw9TPNiytS9pk/b7MqCox7SFz518Mdnhs8orpSD7
XKZwqTWPnADNhnTLLhlxURi42fPgFFQ9jks3Zz4X1j3PRywMMS4CA+ELFYaPU0qj1lQZOHvS18nE
KWq0JHyYljejz+0zJE1o6eZWVzeznNJd7BR4+7IQFxaSs9DHOZT8DqV4SEycmP4Qs1Dw2eQ7TMAh
zOmun4PIm0h+gLzk0liqqJ+NfzVS0K6mk69ppE8NBZvxgpvDFgrku/Cn5z5zjtVKw2g0t2Ersb7H
Iv8ek7b6AiyebubKuK+MamKZcp51lkVh/gnTgYGdjcGmI8naFzvWuijseCs5HUWpZ5qXWi/1rs+G
LctijJnOcxcm9rnnVJuNMSpS7ERukXtRzjIsFfjjZjB8+No3egJ0ZI4/dw5/l/ri5lq8suWcbrXl
XyffRqDPRzy5M+czWAIM8mlQsfJF6WG1zGm5lf6uMfJ3O19OQ40YTHKDA9aPg1DKtwU2wWHyjKsV
Wtkp7b4zx/MuWMXFSVbBY1zH2T7oSNnIsdgHkzgRmol3i6jVFg8AGN+52mJHwAhg5NAf7ecmzOkX
rtTeNpMvW1rPTTUxzuHJfnYLUFCiNXDf/tCEmlCxuFbYke2CRQwfh65S7f00ZXcpp6HK9idK+xy6
/QRkAHY985JePWFwWYUBjqdghvQj3NdqNoG6pY4RqZbUa5waaEX9fZwM2b6YbEz0bYBF9Ujak1Mk
3zAqBruJwhaDd/yrWYHW2jBeKUwsNijKr2W8WjdwseSsCQFvDOtac1/mIU4SNtK4mFqOfZlkm6e3
HlPptuLxz1ya8hOu3wog0HHmg0Zx4lXYNc8Hq42PnXK/3eJlsgxWBJAUWzRL5H1C+Zz4wqR6QRB5
90sYVsl60gL3Fyn33UpMGggZwBtZ7xRsisjivLaxcmFH0C8/7A63IW0Le8EbrQcPM0XafwGegzOp
t1kGS2mKG1yHHILMtntYivRUaOc5Neo3EUgHr5DEup6hBFHR5xB/sKDXLY2zzzjOeLS/EHHAuMEh
ttvOmEjOWcLNvGSRO9esl4Pyo1S82CFcHrO9ZjAQFr/4ME2ae/WAEYpTG6OHfDNxMp+N9NBCLQXA
EsLsKeqTa3/bPTv/vGLhVNken9OlIVJZT1uQCMexwPLheLGD8kk8oArNB4cMAi7i4qFvA7kdOvvS
ltmT9OZHCFFPFVnNjWvo9yLlTDBhFO2c85xayV6Y1qa3IXOlQIW8taSic57XaSmbaAFNShJ6iZF1
uyDERF3H4qzLg25EE7VFc+mo16V69F1zo4h9lwR7Cv6p9Xe9hGSf2hXLMCTFPs3f2p7nmWE5TMgD
B2kfxDbPHepVfufyR+JSIQaF4pNih79NONxhYCO/3YXuMW5eueS31WJWF05oAafHBBIKNmiDtphY
/qpz5LM1Icg43z9TmXu3/jy0cHPiDYYzZzuo9WUJ0BZLc9oxeHDNfiaj8Q9T4RazuHcwLPdDYoQ9
tlPsg4dCBWRGRg8Yj6oJw2ianitclYdejcRdVPWeY5pzaqbDmTGccKyX7fsmWEsBqC6Rhd46M9kX
MWSPdl1/YgQJ2vr37BN8HKCIyPpaOZiBlU0ESvGx6vCTi/gwp7LeC8O1Ns2YJtsaEkAY2ucxFQ+s
2GADLkjsBOUJlgZtheUfdsTEKNVpRHR38lCVfVS5IttPwmPVRGS2cZd/DhU6x44Q3eBPB5L0/xzL
eJXSYroaYmYSawAJ4RRvcnxW1kiyr5UFzpt2J6jMieDn/fNdVqgN6H/s7a+T1cMdGduvUjqXoSn+
ZGTaMN3sRTuRlWwiqgPpmeHnbTP/bYVxkbawuL0WiwWvLBwwvC54cTnDsZlvtq37lA/wGMKWArKc
mhWEmGbVlNjagkaMhmzMT8iaPM9jHKUtKzWWdnIfK7QzgLCPFCzhoqvjDxVr4uDlzEGa2Alxc6SE
jJgD1xLXHGaaqf2km0SwX0/eKkToCIjjncBktpMzoQ78EKzQJhymszHuza55CjK2iwOIHXZ7ab3B
gv83zBLSy21yhSz23QbJvaJUihA6hqYFYNleDqwY2sndurZmJWhUCwGpYpuW7h8Mcno/uwHNxgej
WUhhO129N5PrzyU8DcOv2u6vmcFtvh58pDd05Z7lzVjgVFvjTjXjFgGaZnrQ5J0Cg9NWM5bnMpS/
2lL86e0Yw29FZK/HkEySkqOS3xhb28RNZpCPZhNbPzInnktSnHSx2Vu4I19pIle/p8Nd/avwyXzN
A9/YVhzD3QxPTueVbIDUrqg6dS9n1v5J6VeRRw9r2uDjC7n16DzPyWCSQDOLtIzy+MlY6ETnmIy7
l6Q3Lslv5BcdFWIkOleA9ajxllB5jKEOScQYXQ5nIS7rbpnvFkIRx3z6GArnYYntOErGWO7d3r+w
8sWC63nPy8Rpa2SW4PBdHdERdkPHcddhd4qFDUrx9OmMmEykAZPPbR4NX/k7LiVnB0Np2eq8Gjdd
Vt2P+fQ+lmueCx+ZYdc7JNFmJyACb2XA6dqq7XuLQ1Jv+uVtso0Wks92HL7HyntsrPnFtO1TGvu/
XHD3hWPCxAvOyjIuCaGevds59kapKFBhyqhqRe0IcRQ4KLas3k729jD9CXRAFvDbnKyXyU5fmM/5
de3k3C/qd9txc2iM7iUculPSI7aF/tcSQJEdy+rLpQu6CMKFCZ7XVLfWayF4b7VihayJTR4xKxI3
RvuKUT6HFkKZaeht0UN+ZyJurJOweLJ5C9OjW0/uXhsu7xQRRy9wf+fjYB5qAJWYDqgL8h8ISFwF
uOZdOnIcSjGIjIUSQBOqO15I9zo3BioO58iDU5AFxGU6xiTz6hk2q0FE8+zK9K9v239zaS4HdBhr
m/nAaibjqRceoO6qsaPEwovpx6T6fBrSDZWYJ88kIZHn/VdoYVGMK34ipGjk7uWPNZF25gECJc6N
99Y0S4KhBOeMyTxmAzluUtXFlsMQP09o3Mo4MxnrFvWkvUK9GHRe+vMIOOM0jqZ3Qc3gQxcNzNjX
uKo/g7nvTqlbzg8CJ1Usw3yXy/CPl3wOjc3WZOOSsz3lI75iPYIwE74TLd74HXp7XdZYT43ijN0L
pW22iwiVg+BZvNBGE8Yv8RLQADI92KLInu2K81HcEGpfipy3BkQG4oBZ7oIBeIxU9MvW6Pg5ARpO
x2+JTPCk+Fqd3NxhlTjJgrGWAwtmJrFzQ2TMRC/fCeGPLpkpTIt4huHFcV2mZM3SpY059AfZb/AM
8iRyRAni5QpAke8Rt6qsCzxQGD1eQ9Ff3Dxbgg95WViXqqzprEBcXoLmvoVkGXuM6foVyD6PLAk3
1nKZrlkFQfbySYbaH0taxFi6YGaYFcKStoIL63LzWJr6EuuivAtjnDZzZbrb0kCyG1VfnykhjSBE
49yxGWhBlkRNQZ7WL3KUw+HNm4KX0G0gWVHzRowo/TLjkdTSUEIB4KoK2gKzkraTw1TjyQyT8zj5
FaUp1UE1zRrms78xAXIMZNkJaTmBrrQGxZPxPShwXNDNjSm/bjis+hq07moBETl3iWY/caS8yswW
xyVq3TK7Kst8DTDWbfy6SHmKWN3WK7PjoPxi29kl7MHOfZt/UkdJRQ6fBefi4MwhbgmamYMVKru5
8/wQJVE3x6kgLlP5DKYziU8zx4Lvjzu8yC5x8+yF2DbH5pZsUlOeQCU81SEsj0QDSAM49ybskbk+
RlxnH49Jpgi6zXeDToaLayL8E4dscXIOcnZI3SCfhk0ay1M/1N4WhjWevya/BLBKjxq3DzZtWUCM
tK66lwWAV50CzrUPbHWYJaees/9rUcEngWh/LktUJdXDWSSljRq3YguWOI8mmQUbM48/bGPk/ayD
jyQkZ9EVrSSXHy8IGOanrCxnGwzlXdr6F9B2Hno8kgqzc/eiMAw+u2o3pg5aZss2Naw4OGM2/LYM
HJs8sBnds8IluB6nHzMVbJk5PFaDfbWa5YJT4mPIbZrUChcUNU8mXMXcmDTOTkWuHZDa09LP4yHW
JyeTOI2Gj9nHpeIE8bhzWVq5Bi+Ramr6The/3yXJ/Og6TRCNhAAQgI9N25EwcYdXfPV/FgDjnBjI
4/oGCh5LP4aC1N53vR2caaXJWbem1yDR5Cp43JSpUHjdwjNLUO9Q0icWJ5m5ywLFskBBHNJMyxc1
le9AfnYCe9YJA8bZb13/cRhepoHi9kKFD5jugWl3MPvCWR/KtC9vrAfvdNW+xzGKSKVVsSu65SWo
CXstrTtvEIfYrk+Td3JmxghMyMcU80207ouxVrt9FsAznSB+JHj1KP+9GzThAVtWEUXM6gJ24csP
q/k8ONYcWQa+ZMY3Wk5K6W7nPrBYFjVH3aby2mbzJfGM6Zx5oCRtg22N65pHqyeMUlcG/PMQZ1gS
ZpeimjVFE1yJ2DtFFDoN6ZQSD4OZH9jCPHXj8s6lNR1FJs5Ja5UHu+MQUTiZuOtsVhISJ/NG+az3
4dD86RqcsabN4FCWTwLT0ploX37EqAlczFoXlQmYQSQ1O7EYXtIBqW1eNOwO8BnKt1413NbegaUA
l02zYWTyaDDUlcNEGA+WFyduO90OOewv11kdaljxUjQYiDtrBUBgEo9sWEPP6cp16qOgZeVb44L2
KTm1Z0OypCmcizN+jRkpf4V4x1bTecxbfZQF/0dH3wUOvU2sLzMuBowng49VwkeBPXb4gncY2PfM
PvWlbkj9hLF6L5yJy9imKBgSRLpPOVcio0znIkGqHzE3cWf+CLrlo3Y9fSi64NsA4AT32an2mfAv
suBxzf5sC+MNFnZBJtP9qlOCMUEITrZs5HV0TJp+USXAY0DF7Vmc4Tr10e2cpdhPip8VOJd/X+bQ
1KasfWzRoAkgWMjuw7KeJCTuA/y8j3KE2h92Hm2glXPJW+RffNicNHuIx4Sh6OVIi3PjZ/aF8h/b
zUBjdOqPnc3yZnko0F2BzNMwT231zE1b00p+CMuaoF3Na4lDzLvUY7jKYPT9QGGCoKgcpMj5UHsl
nlfI5dwMseVlmlaaJD3ppJN/Mo9JvHfv+zhxgLiElyUxcRH75cq7gzoe0xgYWrPcZB2ZNlYdJMeY
n1H7LG//N+ywShPMg4uPkdNUPJnYdFZZ87sLA0X7OcZzHz+n3R/YNiBydPYfu96DVV9QMdRHIqzP
eTAl41PDmlaSCCiDo7EMjyqDyK5962M2+2XXxNzTybDuXQZBsgmoFmpyPkIyb3QjJK9N34A0Fv0T
oyuwk2yFLo0UAcV8vsZBMb4o64V32+NlCC88YCNniRvY6jxUZ5JrvVVBXErBaRNo3XYhJQaZhy/A
D5m6PQ0LoOcpYJFl3mllv1SSi9sdLGhMAzi9GcBa44DcBIv3BdvqYTa879kpjLP2VQblhp8pp8+d
I6B0r64IPr0qPbbNEO+km1mRgYA8c41s3UquylBT7Idaf6WzubXXw28+crTQrnxpdEjHoouPiXll
jwGqQy01BJtQsZ0Mae9Tgr/Ymgz4Cuy3a7Ad1znovwzQSsQgva0/gNLRSX+MJ+6OKfZFrVnlhqXx
3Xf1nYSRf8Bbe0sqe9r2UwhrsSweAuBrsBPpm+KwHE6ztU1UQx0yLRJsaZrwIAiVpW2XcZKVfxes
NP1sjjeVBlGTqWaPnvEVxEEVpRZn3LZDkbLzzMZquFc9aWiSXf1ZwaxhOOpYRTXDl0911KV17Ic5
8MYIcNSOMAlPGYOPHyeGL9p6z62AoEHaxASK3UOhlDkp8d48WMlc7jPLu0Ahu1UxwMMi7OHSwU0I
gu5gja4VFTGoCHiqYN56zauY5S/14lU77sOPXWXcVrutl/CUdEaEwslL/qHDFh2sDeH+GsuWUZRl
VjmG8uyigFKHzTaR/K/AAtHNaAQjoX2neUhRno8l9/zFDf4KPIFg3PwDPVCY8UIg7UWMe5hFMGEO
H8CmT0NEYo6XyqVFmM0veLwFm78K32bppld+h5Ggc5DxQdpmqe2fshkLlJOCTfCKOxOc8JG0wUMf
e+alsIJfmGYJcTgjn0MEMCc7q8q+EqXkdEzfXzNUmPkT1vihf+2K+joKx9sO4B8JppG09eoSrgEq
TuUXMy+CuHdDdpik5qeYk0lG3XfjDucGJ2OYrUfKpDfv6yVBea7G3ynYgVdXcdgpLAjSkuKQiYjq
NsBFa44V2VRXTzv422tciyGfD3vUkvtH9vBWKQrSGzRuboKrubLF8yIZ0NnxmreVwHpBKw03TYwh
IONJdwjDaTe1wfs4qWnHcf4xaRgkw7h9mtz2N8dlqE+Wz3xf3wcGAB6pq5cg9HlDM9I28lmUFc5D
w9yHgBJ4c9HeSxoMnAELh09/gCN4g4u+uS04ubdaorFj+3wuTZ9PpDN9w8yhgnChZdgl5YH5fXVf
YGLL6n1DL5adsdLSNjSGrr8TywCyB2iYSJOXUIR3ngj84yD9YzguzwMIVFT7gCyt1H81znfEoFbs
FSxq1U+fGUeQu8zPkI6Z7069W59AJN0wSI+7sQ7Al8NVaFJua0uhr4gV40aGy62pnWzbLs53OFUv
8RpcRhcoVgjPTZvuVztMkZjzt7FXH74rvY28FjHvSGCk3701E81ZO+Ad466Vxqs5Lr+Iwqr9NK0D
eoUg70hsGIn1ZM0wgFK3/gvsPmCj1O86o31gKoGOuwY3tR6vvccbgN3xzW845Irh5LAtQjnhYnyb
5HC0RuVGc45rns0zlfD8MEPQMiG4FCzT0WEm6tYARjdq8wm1q/XYzfrjacotaivlfCC8ziaFGlzU
z8tUf1pC6gP1c05E7eewiUuCJI1t15cBNSzm7d0BvP2SoW9HfUeEaRoHbuw82mUb4guC9r6zAg3j
keUXa9vfOa+kVu5b2+xNiUDgBERLuxKAeVUTD6gU0cWlrTloDMC5i4d6ML47Izd3c212x8qRvzrP
6y+YflBy44vhuzsjDdmEzu5IbLx5JJxJQ0ZLHOfQrSzHcX0tmOd9qoWCxFWnxXcIyJNrEhZl8vhI
6ADFJErq7hTzfNlkOfRloVx0pKTdV2v7UT6DkMjYRieJxaEjv9li2PNJ8LHUmvRgOOZNDgs3sVZl
h1XfDbTLaeRryjF3L4StN/G969vdwUFy4OgslmNn6CfM/jy8+hjHwEyDDGDhKG59yHLMjZ7Fg2/S
/SXXiaCtVv8di+XmNrPkFPCuZF3dhRb+fyN/CF11z6KDclYeS7hZX8QQoDWb907MBkHRB7/P6X6x
q6sm9bVk1kFxkhmyGgubXUclg6vhk8m2e+/sS/00AFttYgAPXl//UtXwlrf2shcOPl+jfq09jGZ2
/mlMwFyc+q3z0aGXqT9ChjRDiHO1g3BX1SF+sOq4ZB1+K8q8kTmmSe2C6abzhXJaUOOd8CGWSgTw
NSCaxR3h0VS+BDhEyERjK0K+4F76G6mO0/k0dRzdeQaWAZDngH2Wce178e2F/Q7gYoGEVb9kPhc8
W+EdgtifwCMfhEG7qOJ3Y0WSKT2fZmugl2WkB4U4M/64mF88dFJnS3rpgrVlFmWH907uxql5K2eI
FkU+vOHZgUoWH/CVHhVfwkTbw4OipogVKE5+5fls0/La24U9T4A445rLhVr4sVkGW57Nl1XJvtVY
bn33BlVg2wUHUYfXLgXKZgTi+onvvIqsgDaapFHkZxau7HJ1QJDs4D7RflbY0VOSJxFLSJydcf+g
yvAxmCzzKMqPOJ4oiTeePVZVdY6Kr1T9ZdvZxJEZ78A4iSzqtcv8MYy/+3JilvHmp57li6pDgixq
+mf5/ZOJn2gQJmn6NK3vx5F3WXDiiXzf/caTBgcBdbFUDWwMkdwJbyh3ZeY/0M3gIoOYZxUkcAVJ
CyEG23xAk9Kbo4wcGmzK81xUTJGxc3a88JAvIMkVtgHWcd8wrT50HF/RYjnB4GRZOPBAwCQ0yMFk
iRHYuvhKLdebqRzj4Jvtl+WoPZ1EWy98Dvqpivyi/DWuIVnXLfm0edVhiskNK/039/iQDrSXgQF4
K52nKa3OBkPHxlrEp5mmzqm1FRUTFnquSzjXaV4JCdPJ1NCVVobldqAcDKnD2qTGxbXxXqCpvDUZ
KPqmK7lhfekEERwy+s1UT8PC/SMloLoxqpn8/QAmUWIeSeWHnXWvXtVsK6q5VcmD22ey22QT7Vxp
gBA/3Iz04heTxagz58fKvAPzcpO1+zHNmoJMtyUDWr1Uk/tFDuC3IRjpcuLMAOcA6uv1Tc365CUR
IUyjvaw4awBc+J1XeQq8qyXSmBYv1kBriCa2lM1C3JIhOfolxvM2I6dir6SUuiSW4RI/6pLkRVaE
yGbHRzoHsMfm+sUSlKNZisqIDE/F4pW/yP2tL8+7yQfuNCofsWxZIyENungX31WB+u6Gztr1Tpzw
0Xb31ZuRYfAx0p4NHcTxwYJZXTNzBNidysX+6yIF0bRJUkIUHwnUeUMaf3t7PNNnNODORT8nU7yL
6/Q+9FhsLv4GHLX/8x6CQ3uQbjdeuo9hal3uzmjpKIrYj9RDMOdPWpmIBtjkrUbt7A6dJy9owxLL
fc49OppldxKD+IWMiPhkL9faHQ4yRmf0A5aROGpEsWwtljSbJhmqbS4QHhMuhaonEO97d24zMCBM
LaeV5mZRRpg7eCJ47TLnrJt672Hh7guWQezbMBl3E6sP82uJ/wH9YTwKu4aUwF/gBS82xUH7tq1P
GBajdHSAhHnHYsnRAGRzTykEMXPRPtrSO62qQ+rB0S8ZMZu+v2dVxoXWM2zI4p/fOXdzt/ZflP0p
4HxqB5FjNncaV3iVWBSAdf5x7O/F6N3Pi31oDYYVkAUbSuEwz2gaRerqvvKqWyFmkqQxkPwhfliU
x8EGTywGZVjZrn2Wq0bod8fBx6NnCapH0tWaVDa8076w/s0Sa6flE6xVu6lIP7x8uUH+2GkPq6sI
az4mEC8bTi/slLzN0HG+cNmNCMWsAhiCR6ONXa97S00sf61N8oHA5MbGF0jUc3zK4YqXDlC29UMY
G8vNMOm+QkYx4/4MhDjENzYdexZ1eWLdmJMGnumjS+QqvDYxn7Nl9VekiLxOg18BG5FIrDPH7Rts
OOB7/XMbMjahxv8d27rbLTb7S42Mv1Net+vM+RZYGOumjHMSGaQotpO/g6BfYZmiFLZIin/JmvE3
sQS9wXGJdENfxjD1cHgfBmyh1J4IThzgJZzUZNW9fNuLUbDPmtW2qHoKnLryM3NcesytL9nGv+L4
whxFZXAI6pDmIttEiAOcvhTiohUvgCOfJtPnmWzgcI1N+9ccDydRfQ+8H+xsuOsZS/GZW/rY16sx
2lucPSI9y9EkHTBcKypc+u7O1hbtFh6oLSWnP3wndv30O4YsIsZssM+NQzlFXydHarsiCqvH3WDz
XVWtI1pEkmPf8+74FUfIOr6MqxWKECYOBRreaZM6CERaCgvvxBrcNVHCrEyBeQvCR3NgRGuS37Jn
SKQ/kJYHz/7G5H/06gR7G9/ACCHx9DbA9rVuAGyUgM6QavAJLoGhmdSTq5CWhHUAZSByG+hsC3Ze
OS7pFuldKH18XVNajbxUP/1dTXiK01DvQRGwMlYVK138fEfsPlejpSfHDsQvkozTPiMYO8cUFOW1
fJimUERlvzC305AXxWPxNaJVbZMCvYxazK1oV1fXCjA24ExstMBnbdb1O3kO8xywSzEnSsV6RtWd
08vyDu1/sSlb0br6rM3ROrF/kVi0QAngCJ/ZR3g5lbutdy6kqe86S3dnur0OPqbYOyuGb1Bqcw2S
rP81h2QYrRftcdBpedZGU57/+6cPBmh5Hjh9QKfhb3/+4Cfp0O9tb1sbNZi3Vy5szmKLB+0vN16r
0sg/enpuwQ1XxpMRk40caNS+832qaJa6ZbmBrjrW3swDgOfnGvN9Glk/RSqXxrup9Xti2Mk3cR0E
8iUh4anUo6XBYZnaJjDMGOnknXotOZRts7DtH8ymKw4Jvxa6E1c4JJ2YXzdzDxQmQmFIBeuBDhFk
aTILW5s1XYK6+39/ZEpNl5+/S4YLa8jg/PPfsip4rjCzH/7Pl//8R7cvg7Nsr//7fwl4rF+IUxMX
n0NNRq/jxoe9oWQ5emGah0n2//8QvQdiJiiPjp3bl2EIrP/+8NZ/1bnK8Ypy3kORfStGKrJ+/v7n
a5MxCdDag/BdDrWFC6t/nFuSjYb9EBpsUeJ6PgWwEw59CWwRXOjEW7oAt9IBBzeIhpJzEY/+Ak5u
TAeCsFjeL4t7TpvcO3em9RU6XHkpDpWz5MCK0Q9O57lqUchysiPbms5iF/wUhS7Y6dcIAT1n5fnn
n8R/iYJw6wNqOgKf0mcpbH2eyRecf/61aLv8iDwLZKzQ53H9iibk3u0v9H9lvp54JkvWFZXicTHh
WwlicnY5q8fZe5xjMh1YyCR5JEtfRv1N8X18Wbpu/QxRAmbzg4TVXVNp2HdBCuYZdgV0Iq2b3UCg
lTxSb5wXUxogXbVtnP/7Y933d1ZqbqDpx+dizI3//mgSjUhQ9JhOCTqh77GZ+fkStX6JuVq2Fvp4
Q9uFzE0KksHox64XAauRh6KfTwtyy9mloL2a7OpSjlAY+/5qmN+1KdpzWhgs6TzMW2Lyz7jkePZ2
eNNjkbRXzX32VBrlviL2f8blhprA8ryaf5MrHvaz/Kla6fC3LIJ1Trhh9SLZlqAZGFPIkyTL74QZ
sDk+gcNOyZzQexAT6PFii1fau6CnjaD4wX56Q7N1PGFv61ERpfRRTE2xvCCt4VF19W/mXPOOQqtQ
I7zLSX5ypwgidKXwknJESmp8q1M9g02xKYyoQQrRSJFGanSxYuNH3jqOtyZE6MHV1s4xQXLUOXAJ
MbcIF625+R+OzmO5bSSKol+EKuSwZU4iRVFU2qAkygLQDaCR09fPwWxc4xmPLYtA9wv3njs0hKLX
DkM49vtHT5XJUScOeRmjyzH8paoUt2MJJXSmT/rI95CTYiFv0xvZuto0EzjdYVMYLe0A4XyMcv1+
yZdI0MY/FQb53u2BXhfot+yKiDXV3BkvnahHQHbDpgmRoa5ikizhTE/DWoX3JHA+RRbuVF5+lNax
JJ5jcCW0KuI3cho7WnVtA6ds0Yl/cUgLB4kxp9mFDRF85X25awrnMBTYKqwcg9dgh6cMaHtUJ+Yp
0wT7oyDcF3UOcAhPZfvKOdfpDLra/rm1zF82le2KSn7LAjnmXc3bJSSRu2fAncdKw1fIyqGoyJ2M
qDwrFk+l762MPCcHu7kFUfANtFuuvTK5MCOJ8LR8Zokfkm+XLAsNzGXTbwOZtXMe2TbhU0eG4Fwd
5O6xig6qCc6xRZ4sgkKqBbUKuh4esMJUVzTuqorTa2k1Z7+z/mKOOOb1IOv0hMkVVG4i3fUdcs8C
lriv3HwZBdnLmHfOtlHjpnaSl9qdB9KZv06s8EkMhbky/QMXxbkt65umgm5h1iDuMvOKweHNdJ2b
PwfOzVkAzAgpEHEPdriWuUbRRWpEhsSknU8RHL8CgjA2sXXv/6Q0k1BU7CJ7d+fUc0TSHiPOOMeW
NTYdJMjwTwUgZG2ThRFVUep/FFn5HmjiHSgXkkSifSkaGsO6QXzlpksfgs+RtZT1gRKcQVtPgW9C
K14MJuz7wfavouc3yxuETVYHXwh2sbaW8605FBjgLYeBG1qIOsquhdc9KLqthf5uSAsJOXGWUa/L
rWQWEepgJkbBFdsRfmOnD8UOScr4r5/iYJ+petNo4eukoPJm9rplBfuEvUBBgdunZb7zGu+dODS2
BhHNRR1SpowMA/3+txUTQQ8B48lQXQyYkKi28Tkk4ZWNT0mjgp9daSzhXTw0GlAlCjjDIinR2ZcR
cvsqC8+h2RB3i75xa9nsCXyWZwLGWBeDCRiEy05RYyuNko4lo1Z1n+Ri8QyYSze3YYwl9jrrxQXx
PghT/VtvQMk0gfmIE2RfFSI7cCETC07H/giIQGVEA76VcOG1natf22q1tU4+duFyMgFkymB15Z+m
3kLCdQ9Vq0BdZvSalfWCfRsFZAo/2qbek8248X0siP7U/aBLPyFe7+cwURxRwBfTLHKAEIJ2qVEh
l5kDg3iqH+2kP9hgROu4CZj1sOxjy0yVPdLMsT5dshLnHzqWFmZcx0sriz4qGLbtQGxiYdqIBbPx
c+zcF5spLc1JdugEiskgzCiA+gAh4pCiQ56ah1J1eui98FzRloc4Vfdh1oD4mYK15HdjATZ95QOj
62zKesZ+/hXFIUy/vrjgCu1XaZD/mNyefAx8QyuDuscxuCmk/ub6E241z3iLy3qtN9G5CYrXztDc
jVSn3gqibVtB0UF4tU7cmtYCYVvVbielmPcW7C8ZUifJwG7R3NsYZuyofnHHm942RzeVv6j7UN1k
iD2b/s6OYJ8LqBmD8ZyWY7VMZkSmnXkkSE7WzurUtwcFwnWizWjtIrN/ypspeoaID/DP9AAPMTqC
h4/visBayrjYti9WxCqh8NdDJA5lPsdhD+FOGv6wkQHKgKxnPwsQjYQweKEQX5+mGh5Xk4MscPsS
BY1XL1MTSeIkpoMXIjQsEiAbOjaoPk7eEJlCbhpDcUCFsdNr81rLCwCp6o6BebgB3QCb40+c1pBG
VB/HCOVJDQUfZOlOvgEeAfy10Z8MFKn0dhCwy7S85kmQXYKCRtNqKmhq7YoIHLLVx8Bn+Zl3+05x
qHtFRII4vmtcW8Hl/x+qL5Yd3rLBOV0GyjhNXYywugR+YwWFfhFWhNrVjxln4YxXYfsSfuM3PjYp
YTRO5vCtm0JmSnyYWaQvhXVD4sBWJqUWDBvvlFNLhPOun1QTNPsi75cGuQkYOagHDQ03ZgjEYOi/
osQeTlVRgJ6s2NDwbdtm+LbRbaBOQTfA9it9Beqmn8CPs/EV/Y45J4AGOySxvjv1FPZwek0KMWvc
VITI+XwJttKZA+QMLW0zb5/TuEbNGba8XIZYd+7YPv//772IxJjCbBj7Be0znux6FbuImNIYS0lE
YPwm1C4AtJPnMffjaz//wDD6FJdkopuV65/nYiMf8+SqRbglucCopeafFvMPtOwV22dyiYeOUGVz
DNTm///aGjJcNWRb0xjy63i9kQaFQ8200o2OXZFegwmZg0MQrZvQNDHGc5mBjQmvaMqcm3IbBYlw
3YAX1dhnoXko4+7eRh7hJ/iFViw0XhzeiZ05Dtqsu/HQcoiVP5XMSRryFjhf7qECAYmTCtZmFb1V
s1687V1CSlcsFPxzpRTStyQ+BPcK8jsVlv1RdNjNg2xOBnH8k1H8q6FDrUM8Sis2Ef3dNKHV2trr
/z/pyWQZ2BMvq0KWO6Ebw72CZBqgPbn9/7O0iTbe4ITb2EZ0WElvQEFvx+hYnLMIfOsST0V+L2zt
n1Nm1dP/P5vawCTjq4i3lhm/2Han7rwVnKg686AqFupuWqON8qobtv//V30Yl5PeeytPUwk0bl/d
eVq6rUKYif6tKO566Cf7ZHStWWKNA9Kl/HGQeR6kAYEEwndxz/xh5KlgHTIKD1YhKsO3Wory2EU1
dpHef2I7JS+0l2DGY3nWZeVgvTA2po/6XjpctAOdk2Fxtg/UQA/XRYt2bNNcfQHsOQBbZQmS5fLi
5FO4HtOAwYDdH8vGG09l1VrQQXySWKbqE2QLJsnEXZY9KQU5EZ+7zhk1dGrNq6ZS7Vnxwlr86jLU
/LdUgVGSdFc9BoIdLR5YQ0LqFw1RWCzkx1tmEbMa9u9wy1EL+oK6i2cfTc52xJHASor5HkwZvDXW
o077do0FgrZuVixErPS3ReRZZKkirAAhi0A3SlkgIG8p7aDcN5G/aZpkjZTRZDQcRuskpm71AA+M
dfecF6zza8sP1xykpOqeVZy/m6a0GY34NzaZFIK5xW1iQM2AUaC2SOWf5DRUK2ICr7GH7VMnfjGb
8yTNsv+VhDb3LPS6SvBaNvFceELOzOnvAg/bKHdqCN2QooVrS/2F03gh191eE4HxBv4P4S3qyDx0
qLfCWSBs4Eavh+ZDWs1NK3i4S6hhZLzFp847h3YJeJd9h90N+C+OSuElCOnIZnbxQ3J+OTZvU9Cz
gB8t/K9VrVg2WA5YU1tbc6pwjwTjzaaNaYZ+1rjAVeqQ59LpmOds6D2IlAwgY0et4549gus94XD/
jgoNNl3A9s9w3BdzcK+GpsCIus5P78Npi0NtJeBvQFcw9qmKOyQXjbGdb0OCMaut9gkWNtz1jvNg
Q8wYOmvhsEXG1u8NQGID3mBAbXyWif0V+3AgC2Wgo8DWZER0yXmSx0RAlDdJUZjZEBRo23apojrX
QjZHXtDpnDbooC12X1NqPKMDYOUTVKwXcYf2iQeZE++FqQrKNele62omWeBPrkgvZGTF8L4JvTUQ
J8CrxRBgQ8Im6+gauBLEaAlDIb8Y/1Jq2dTyLxUA09iiQfRCYJaR3bHLLB9lIXh8tYYYE5smKpUa
zxvSwIQO2wMe2Zglx35CRcn0En3SNZKpXDEa/oknN1ibiMapACC+q+yZQv5VlmA4rYDRU6H6ZycI
Fois1HosdRrMAF9IDoqqBZijN8ajDM2PMPL6rZbi9yJcmXVEPy27LBuOeUL6mMtdFHuk5xJi8NJY
qNpJ5FSrLmmYNdnPhd3+6UH4U0vtF9RAPM7qyZi1dWZ0T7LXP4RD/TRGGhG85rnNYesyUY9htDG0
H8ACJ32/syq7X1vpY5pEumROtQr8/i+e1gIm/jKNn3o+jj1fELOw7Luok10RVx9B7Pd7n+cdrOTZ
549aNBlpWkjEpyr5rLrwLgLn3taVsRZ5cUF9fR7C4ZdVRrWrXJMtZfKTcAztB1ISE4XaLUxR6vNd
YjralBc9ie6QJ9aT2bL+DT4AkG4Gpz3WitPGN3tiX60Vl4u95XiB7732cCftGB6/krBX6zT50lLa
R4utIgIWgkgdKEM6eAvvTQqy2dkKMr9GGZlkRnLGigNmeqSlbexnoGhAJKhb9UkgCHA55jKzW2J3
YETmL9MCEJwnJm69iU0Bw4CVbRWEH2VckBEFikIWTgO7K72MyixznsOZWyNH72JGWEMsPnug8OYx
iAeiQMIEkTvL8QQe/mpsJocH13+fepzf6PQvhQ1E0URhwDB9pA4DlbUG8YIqTegb3grk0EzLviaj
p661L4Q9vTfkiUQ9Ch5mMpgy0NyzY6vWFmSIXhXa0kkYWzl+jJhWKwAfS7o0+MXVyIBGiovCK7Dz
+b9yQgJ8JApYuLEWC8bAMHK2qSm54RTpqhmDf2LmjlmDMCNl2L2hQX0ac1zKRewKZkPpux4VH7Hr
XKQcbyppoPaG4j6OmbOSyvuwuRPGerqLeppnMT1BAh67tirRr57u3aZe0coksz4cOWM7EQnjyOJY
mc0bTkWct2QIx0lFVABadthzqljbOEoYU9o48xEFUEkSaJmTCuJGf2xWmH+7LiPDiVB0Q/9htZbX
kQKXFiHHK4edH2tgGZxXLwmDldv7sM5BSYyJAf0w8/dpFyF9oHLPDPA5YEzRgSP+cTx2jNQGS9KR
UEVY+i3s/Fc2D+csGEkQS4M9Y1u+3LHdGpp5z7r4X6qX4RpX2cQCvtH65zSwr5ShzNpkwzAy/2c2
5N1Yv2g8fxIRXbyhZhY9ZTh9NKLqqdOYm39ZVexufPyFiP0N/IKwr5opv0lEPxwlpzDXLqYTHkXa
fDqSPEu3oyWLsq/BZdJU2OaqAyxMzdhtuK2RlkU2yjrNfSL0hOlGgaF6EuVpjNSwnQ1s6+LsuXxn
0pl1447WP0J65niani9bI6UbNtsSagwKzjYAltK0GxhCrPpm40gGkxvA1aeX8KYxaYgxE3MPtkAz
gjZ/pJ38Vxk8DpHxjslslRFhDlOA6sVi5Cl9f1havfqCHcBocKhuwo73dvucII1i44NWyIU90tT8
bYw6eh0zsKisWF6lj6MjDfCgG8hWGYb4pF1m0jn6lfzh4F25OgtkouMPZsWQiN7oAL35SQbNsCua
4lbr7avbtUuM9K+d9aIX00AIFeb7wMjuJMYcItP50WL/ODTcEFqNibSsyWN126cqpNHvU28FQfbU
NIx+bGtfc23vWLkeO2LEucPNrecCFOrRonTloqFoKBAU8JY3l46madvD/AtzXs4h0S+T79QrjH2k
B8ZfsmxONiFn3JBMSA3zvWnNk59HFROkecxvtxw0MQkofyrn+ggKgiaU7Zi7KkNsN/sY6p4JK+Q2
Dk8mmIZFDWPa6QxaA8O3Ymd+ToIIdutO9v13QEgRfR6yAjWC95xiMMca6M4h22ZiYiHcfxk1Z65C
FmEGINYwbZr102jzJdC3ahxhJSkh59ipM+ZAyafXTsPR1YIrcqqbRPe2DoKY6FKXaG7CulLhI87j
LFT6X2nY3ZYULHxoyXNgVe+4VIjYGoi884PvhukiyS16cQ3K18YlZGEQ7IoYqHvOo3To/k1LPxGq
2vO6mtZXBE2LnQy3MX/bXe7AwLKZqNeSoXNTwcErQ7HnFAKSEn4EkUjWVcI5MWqQvZxYZ4WuCnCv
vlzrJfon0/0ciLdnopHykYG7UDOVRfsNE53iVcnVGGqoQev2MM69kYMixe+pfnhUXh2T0q7ujG+m
h1PtMDW1P8aie1hRtUdFcElMY6PL5CtlvuG3EFpFwExW9kADv40GmU/YwXHyKKimxHy0nN25sEG/
+uabcrrvbOTE1jJBB9D8EouL/5WRuKzeYz18Qu/+Ru40Zaww3hlq/iKEN9z01x1QFU5l9TMqxGSW
IqSjmkCpWyDlyqFOV7buIHYjfWQKw3VaWlvcaehstWLL+n39/54lzZnMcZ7o1vQJbuUYNfiNx9L9
hsq6jt3gzY+6V5e32Kv0FEXTLzgbcIUTQB3BEaYrQfSe83dhrPkEcGXr5wx+a7AJxJ4v8POhRXfE
KeiASjuhWKOu0Bl4ewyvsTXwqSOWI9mtEIciatpD7V2dNAlWZa59EZLX7xj1JMN0HMt6AjoCkNqM
mmshvR+m6xfL9ofVNFXX0SmewlTeHBeYvB4TRzi+6WO4MjzdXZGj+ealdBuQy4OIKSyKSfg5uDrd
0v8yCAVaMbSNYb5wPlmIUfBUf+GlwyveWN9WhAxB8xGJCezubdwu9YjeRjJFdx3zrRJ1sSMAKkFh
RWCXW2LDZZa8HieUYz5AjcQBXOwVDFMtr/9K22o/ZlQnflh/2k0MrN76l0zmHXqmu3YyWB+x/VIH
4yve0q2hd3fgiu0T6wRiypG+tXV8VxXpCpqB7qG8OiXBroppYxv4q9h8JqzjreiHnZPMis86CFY+
kXBD9j0ExQdCpgxMh3ZEavHbMD0/NPiK0LzTKzSpjmA6ZE9eYLbzWZaLFlEAhL+nCXvqojY5bdww
Q+lRZTthE/EDgo9RQ474tvv0ZPzTImNYdk5aELeHdmuMTp4ktsRgp9nb57ZleO4KD+TtQGJpSfjY
GIPSUx+AHfHW4eRYzn+a60VfAeWJmydYYiCzDTXrmsxhyJDGZNTEtBILq6zu+MD23WjG28qQ6B8l
Qdmi/DdEGP6tvkCLR2QugEACKfZlg7yLbxCm1JdGxpS/cKYLHvrcLz+LdM72FHgSXOh/9IbpQcr0
LwD3gN/eezXZTbWw1bHvORsTgj9FAO5FVV2nODqUZrSDVrUk3OpJE1Anq6pis+O4X/o47ROZv8ip
L7bCi3/1CekWmzmKkeJtqGMXxVzqrOw2OEY2vExCSm5eGL5SqFOS6kYBc4DYhXw3GX5Itq5MVsgF
KSGjqVmR/XxwqvoU6RQ0EC+MrWUxW+VeTIgGACFIwluVGhcrKUEGtd4XJND46Gc9X6GPdLHo//ll
8ShdNYLUj1eQ0ViggbJcda3kWRf1GobUpx71clvVBuKiZEJsKDgchJXTyE75Ki7M6qBHlCct9Aod
L4FTk/QJEJNsH/LF6nngf2k1tDZphg3TstonBwl71mPxbRipY89zXxP9G2KXy/8yrvs2xNPQoenz
oCIoxXajHUiE6IiX8r3JPqfM53Vc1qjTV62sGO21zQ1F0jWwh2Of79oae0SfNQG/JPafKUILyWIK
xF5UpfphdLWPoNdtdH5EfoXhp1kBSRnUwOjLujP3mzPJQQYLu633vo/SqDgMdcECWaTDVoVme+qs
p0xDZ9MMfryJ8btXk843V1DS+9ahHWo6bvgjnvveYXnGrxQRCWtkMd5n+mTSnPWV0Qrsabgy0i7A
hi7td6Ei9FnFMW394tfqnRd61/Jio5dka8BS1w1YyI2a2LtRcNAifMOGgTK7ERBOoPObcy8TrQzt
L8wQnCTVkaWb2ik+mb6aLr03uKtmeLWTFnkQL4o/6cfewnKo92cbV/0hHMaTZk4uaCH7hruQqX2r
oSplEuJE8FDGHC2s420RQZA//KYLiMCa0M+hGuG1ReLdjf2tAu+CbhloUueAIBGluxqoeJgayV/X
s6otq/eimZBS4MSMvfFYyQ6ncAJhxpqszdAyZ7O95jYFPB4y7t+0iks7tjr2eeS0c9z9mbRNEP7N
gKH7I5ullAzOw52ZtPRe5W+tZnFlB4x53PUnzwou/hiQHxRkoI5E+QCAsxw8nf7NZ0unmRhqq/Gp
cw3vYDSy2OsNoBHVyvUuqKuQlNh5Ag9yipF5udJzdrmh82AcDonnoQ1WsEKm7i7sOr3DYJKX1MI/
Pj5qt+3oaqNqXVbaJhyFOjHP+bZaHb9rDZ4irAgb7LsjbSsnbE+Mbq/fVMlMwG3bcUEDSS4Rm08a
xnExEEU2Ey1g7eBgZQr3mns4M7VrFYDnCaeU7ZAInjs6GT1HFtGAj2Aq/ga8h7q/8uFi86LzTSNZ
SiM0KFTZu6iyiOwZEoZG7JNEQwafCFWfp8E4mq3c23JEJoTCCbqYw1wW/bSPPHivtej9hcu7O62N
hB0l87aKiqs/jL5NZrOEuVmodc7w7GRAHlpNArdRx+H2VPXRa67D7xhLe8/8Jt8aTgMLKnYAKEUF
0v6AbEtk9QX6hyWJWaht59UHwrmkfVI2FvGx+5N18lziXl92o4dERsrXxqf2S+Re2lirlNeoTYmL
UseQudYhTjHWw2dGPlleHifCUgbmDU44w8Dqu2Faj0poR1Zzq8izrwWC543w8QGQnxVHXx7z7TpN
vjvJIhPoxJlP9BhmMtxnJXvtiOVnj+5jJbQKaWOfrvKItWnFAahPPGemngNjcqpfbgtTd3+Rfpdr
YW5MDalYFG7GlPcjgjnA0WPjnh6eYoQJMJxG4EGkq6rm6LjTT9JnFmXfygjSG7pz2FRNtRHSvLu4
L5jpyIcTY/ftS0CqlsXL50J1W7vzp100H/ylfU7VigRJ3b/aofk1Bfnd7h9TPX7XIm0PRaq+ByLy
BoGPH26DMIcnVF3tmpvos/L8k96Pn4mFGxDVAoYuwJ20b/pvxmp3ifQcqq0213pt+y4zdgPBvIsf
3mTk5SDj1LJoAfqLnnklFq9b3ol3UsKQU/hbVnZ3ja8WGD2JxBMlFH8LxO6aca5j7YwVZU1HhYar
8nXU7wsVjfGOAOFpITgfvMb4ZP87cMQAl5hozpeSwWncmtESwtiLGAeLWwdBQCvLH0+iQe7G9kOz
4HXancOL33kb2fRz7ghqEg5Y0iOqcmdAYFpPunswM4M/k7eUsmY46sgoGLeH8OZd3otc2aewfxQa
obOE4c01PRtjW/wjg/IzJjJ64aJt5WXAKJYpm3FlN23LHmkuMy52v03zOTggZ0wE4EvLMb/HvibI
mfHpFLUL3TfHFedQQ67Pk+F4z0ZC8p8/h8a6POVWEm/qmVCg5y+DymgbEqEvy8pnihv9poHxW2IK
WthDxgVbO9jRmgpVA7A1FFr4c6pZ3sKWwyhuvjBfitJ7V0AbqPUk+8eBp8kM5pGwqll0ZeFHZHKm
8feSUTVSqff+onrOGLGj/gu5ITu6JHyui2jElGda7n6ox5OtgDjaT4PAZWYgK1sYutR3Y1NylmXA
moWkqMO8yr+apmPDilSPY5SPvjs3viTpZSnOV9QYGA4Q1VBqLnVbXtnoTWuNSmfZWOc+0Do2cQXO
xlZ/7KIgyNeegFBfuMYTfkQyalXHBsNyTwQIqq1XuOdE8dhC9jH3hdvxsehzXGXJ8mdgnV8kjPYK
ncJMC6Jwh14bIIah/9WD619qHOGL2HoZU8qniLn2hM9tk+eE9mLiaTT7lccHmbFZ/AZsbVjQT5TV
c3Zm4orngHIDyeS3HORWF7gdSmJnumHFSd0te1IF6T7YZBS8UczqnvLE2nujYW56t74ZkXbwO30N
amg1wNxw0hcPRzqiI/FjCbKchFO8RBLXzeBl5jLHt1L0Dc9HQT4SkenW9NuSrgb6CVVI2sXbLlDb
ccxJQSy7P6vilHRTASyAJ9YpMVAKsrmtksOs7p19V/UfQhTvIMe+bFl+Rt5WjNhqVW3c7FTaeByb
JymgrQAAOMcxBrR6pL+qw34jYtNZRbcxHe21U4wI5Yzo2ajACofyU4Ql1VbLLUVkD2V+gLxYTUD6
kBH/DD5b+XKyrkVlUrHKhnSINL2qgOK/xqe1wjDAXc4Sf+Uge8VMxziOafyvM2DdLVn3otZPV2GY
/gq3+C7MbeqaGA90Lh3PH7ehTVpUhuyELmSEHFH3Lwh+K96itIVUhLYeeHlMCy5Ylei1ShaI4JaN
w7QcNjU74Utb2yAcC4diojLObeM+W/yeWBd0RtEMy9IIP52pJPWmsYXDQNpZ3/6yNXkZiuIKmgMc
s7gZ3FSbEJctE2mgjpY04wNNNxIoPAIpSivu7WUzokKy+nEG6PmHUuZ8SV2OXxf9m0H73hCYFM4a
Ir50EN6pZKUZZSgW3d6FwFkafCurTmyNurhPdbHvaxRVATko1JSZ4rFPKUMIE9piTocQM7QnEz45
C7N6Mqd15GOStnSLzEk3410zWu2YauJg+Em66ZHMLCVci7XOn7XSQnnvmYzulcjfGC9Uu8DYOy4D
A/bqZD4QaWnF2r2pdUastsPsy7A/3LJ8syNbZz/HiZsyHyxaHGdDXssFkrpPNhvPMT1NRQ3Jlkev
6PaK//UlJk7bhZVH02aqzYLtKmK0cTRbungfbFaR/jXzDEcNTLiGmANBD7J/vWHauNXMm34aAEKv
SfVIV75Nln0FojDHDbuOB05qgwm+bcGsQgg87VpX56qorWs2eoxbazGwJADuHALh0/mPRC/susqN
l0Y8GAs7i57GyGF/N/CcdVhaUi1IMGdk84GC+Jo34v8NEg29Nic2ZMu6RVocmCVWICQkDsdbhpY9
tbiFgqz6GEAeFOR5juw6Cfx0k6B4HqDOrA3fDnnHN8N8Otet28AiavfcEQ5RIljUoVEg7PGRTnbV
a9GO754O6jPW8VU3nPIMiMjDMrPPuHutJh/2XfQWBf2NiJpfOISzidoyll7EhVLqD6tt3n0HwUJo
mH9Dhi3f6Y1wyf4DMmJNdelETCPdGiZgGWVLjgemhLxYt0L3kMhQSscxYawxUyE6AZapIZsmFX5V
Zf0gfPIAbGZf55iiSRNU2q3moILJAaoD032fvSPiXiRet7UpNZkt6QiHmTc30w9c1rsg/KthE80T
uQcThV5Eg0vJjaaMax6CRI+mZJ1Gw3saCcBfsV4u0kcZVTe7H+9OYTwJQmIWb7XXkHgN1sU2zIvy
2pfeASVsdXtWE7vcz3ZTPRzcGMnm6P0GMnnTW++uMo7NSEceavEiiF9GRHzaAQuDMm9oT2g/YFbK
zuPWADwJRS+CjvT/vyBLHdqaIT60lDJkcjYDSNBhTE96h0RUs200drmH0I1584j0OLFggOKuZlnF
XeFMJCyp9GohrkttVjaR/RF1uK/q9KXEQsDyYNmxYWgNcWIwj0vKG06JbM4hSXVVEe9gFe81UV+C
yNybDWN9fAyTeBesGcwEOKeVPEFZoDiYxyVs5CWJauBIyvdYS97CaXiuvc1U9ntZFM/+0G+Uo/Zx
IlbJjLiwolPVwncka44+S4uTr2GiKO8QDKI8wf0rv8BzvPZu9AwoH5vJLoyNZ+lFV9FuKceRrfTN
i+W1Bz/y76pj7lXg7TDVPW4V2bEFTDBeCXfEOONVxDwGcjtWoNgmUSydktiDOOU0qEmaqd0ePm41
bNNGnLuugmw8MbXSv3Sq2pjpDyzQgwfRUQycvuCreFOVeCjnn5XqJPUyBMq66tf24c2WlmzJ+sXn
zPxQ5IpyVmCEyzIr3s16XhpQXGcCKhxshWWLYqTpAFcO6RtPwEl6GPPC17KQdx08ZJxazzFhT66R
fZUtmExg6Jhm7H3Jcrcf04/a+TTy7MG+nmy3cHweJSeuwes4y7q18AHEARyGZGpnZTo87HrrBPPS
oOShFi8FTymv+LjITfUB2HJnj9kp6zlVEnt8MDZ+lQS5amN1hvtINtyI3AFUKa49e6VXeYa1D/Ce
nXurzovOxMJCgczxe1Qx34dxOKdTYW1bRIcL6cz6YOOpN4H5j8U/j6zhUbdvmgxeutZ6wRHEVD5t
f0vc3CP4jkhBoIfbsphy/Qok6s2YU9cLhhaEYi0Tj8Q0uU0zQ1+zsDtUQfWvsrU/XHE7mmfQ4akH
fM/RTrlLd9Eaylr4YXtmikiLQ0QfAn6cMAgURNqtAtl/1HN0dRTZf7nE0O+PiPr6I8pEJN8zscDn
t2sdyF1jiM6uzuj2YdosYPnJYoQhHl/Yfo5L5W9zg9Y2qUgSYLqhtOxe9u2Kh51sXJXs22A4RNLD
DjEAhzcIo3TVDC0Z2ewWOE8YJyTUB078MGvjn7BxRrZCviHp3JhpwM1dQUXUccY1U7Vn5f9kq+pG
IfGdZaLZuTq7fhhVBKrID2uCG55niG+L4QOVyiXVdpVJu1TI/pnm+VvTjJoufGS6750EI3PsavaC
qXi0CNNp60iLuswGbgeIQtkolqnL93POnxlz7lhjfLXSYJv33mfaO1e31T8LFlQrTMiRZp87v/6T
HcGHCnlw7oyPQFr7godQb/8S4vs434Zz/lW+GjUtdMR6z2nVaxoM781o/3hJ8iIc/ZaTMkghTkCH
V74RPX30LDzpAVS6iByBztHWLp1KZOcHwXTaY/7KtBC2cz790d69WL7dL5mqB7q7ZYdBzvpWAA7s
IFQs5781ObPp1i90tuTx0ZbTmUXO2czKNW3dAQ3sjN36rSrqBbwqPfHsdMIO8uillofnDEBEyrrL
GombnLaenZ0GrqwRPzYf6nrQhwdtIgJYynoj5+BIIYst+yl4nnx4AAoAkw3gRE2XoLZeheF+JaGU
HEbjLy6cejFUqNJMHBA0N4e6nwC7g4ARNc/VUMAiJrwvZy6LKPvmxjraPJx7Q7uN+vZKcnsHyVVt
Gb28+nyYk5m/9EzocUsTF2ij/xddvkLO2yDDcSkGvQBOTEKbGfXDilBMuXbb7AdTz7pMuy0dLoGo
3oJrZc0SLuCmyLLLoL5RniadW26CwhfrxOa9d/3ozTDTy38cnddyq0gURb+IqibDq3K0JQdJ9gvl
cA1Npsl8/SzmbWrStSXoPmHvtZNCw5ZkYzqdYJLg0SJNfXoO2RKzaXsDvshLDN/ISdWdSLm/lphX
GiUSyPVp7TY08TF6skXdUCd9oZaEtytbA8lGRAiV+U5+x6yxoqdymrkICg6GSVw2Y7EhO5S2jvs6
5cACX72YsmkhOgJiJNE81MP0FdRJDNKif7kunKWtyusIP2hVKp5oj+8eQe3K4HZf5WAM4bIaaycq
3mQdnuPJP3fdnniye9a1W6PoLn04HMMq26FVUwRnbWN0amkbfNFflboVLYOBIAgv/NQ0ySYBhmGF
cWIREaE1NmINTWJvaR3BdhobUajAmJh51Us0I8TFbaVGwoIx6uuBHdIUdz2gxganUpy0zBmqbYu6
TznZSfdcfdlnRBv4NNFYhWGHM0tsqn9OEZ8tpZ/NhAHj1OvHgfOpdc110oDvQvSntTsk24joSS1O
E9ZMRQXVvHE+tcRDjACptiijY143ADV11Ah1e+8V32YV54hczoCcaeeo7xeJ8WJ5OG/zODuYdYNN
79pxrk3k2y4ML/qb38GxaK9Rxzybav42JP05VhoJ3xY0mvCz961D4JRvQW4fS2ACK2FMyG0B8Ve0
Jaeexe7Kb8pL4elftYaksWKV1lodlqDiPLE8sgQ+WgF4IrP45fPyX2/95ql5Kx233qaa+0YZnivf
Wbp09gs5YH6P1X6wWLNbmDC1ui0XTZvxgHagyUZU/tQ3JR+6bmMYyMmMHyPSfyVWfDF295xTbQF+
ln/uY86fE7Nw4ecLI7NuFtWd1rBIpn1ftPSVXSFe2U7vJNtbskUe1oCoOyQBZHLth8Tu3HJXrAka
IEyBtAyDsTnmsUWXNVA1/dM0dG92P+FNSINNgdXO8mPo5AD8XL4Uq/x/y7WS4aXHmCqjbyb55sIf
oY+0VLms7f7wgL2FGvmqsDsJP4csL72VVUGOE4AHQxsZQdliE4PWrCz76glKUUoByH0t4j4g2VZM
qquPxGUZncXENa4ZAYYhABzMc15xhl0FRnzmlN/d5F9tDECcQFWLquWSyn/IlZKlqLXz6A5PEYlD
uty0+rAOteGPGqrctyHTcv1GSOa9teWPUM62Ff52aFhlauYKYvbwpkL7wv9HWwcF4OTUCQ8hammh
m+S52eR46KK5BMdalB+axSQqKzDtdc1bWSBJ1u3iSzXdrjFhPYQt5UdNqjkcJoE34BLb6klw3W5s
0/vNGwsruXMiNYAVPyNnTF7FRjYUEoa2HxsPj7ZvbJqB7BzGC+7g/0wZBY3zm0vYibOCM9FZJKZ5
eXIi8GsC9H4oyjOMsIsXBzcBMq3xp1e7tcd1a8QvVlUBSXd3NIJkFmbhJ4kND7LRCU7xlh5qutKz
YOOxyGH7pL3pYvrFo4Z1rdwxqQIi23XXTMq9qChCEp9SJsW5WbPMqAGuh+6JrcMTfsn4kMXBu0G6
6lKMDNHgSiEY/xFt+Ff7uPcbuQMLxdqF0M0SL8+bDccriFAysCVZ0+AdUghDpnusWvMqirZlbkmA
iKeRJqVIZCsYzad6fS7NiOKP5VYM0nXRsiLhSfbWnNcZREIM3p4zHUpyCCcNmYOj98MehTWWohyl
VtybT9po3lo7H9mQY9MJdOSq+sWeOqpz56kLSNVAXO3246/P/GAVkgjpzJliwh3OJSi5Hv+E8Ko7
XoFbMZXXMqVBJ1L0H3ity9AjVW0IOUMLklHbYzBDls3mtFdLv9a2deufkJ0uQbCQGxWxD0i59sV4
mOgmUSriSDfbeqPc/mzUn0k4Z9ma+jUlVbPRBXPWaa2CV/zlkGtbJlX2iOvJJRQh1DxzHZmlvlA+
CcCxunQyuihlMq+noqIy+XHxrBuzqad2iaoGtEG0zxvR9RebZPpE929GuCZt79WQATkwUO4meRtL
/w37N14UWje9Hi5aUFxNP912sKKBjUlNvgfyptz0ahX1zcrav5SEDGxnUgeOyE2+T5MQVsdrX8eX
uo/XlUUvHZFIQar6BTBigs2Le3h+4bBYA0RBpFdmwa+e/SsFiOeiZ2o7VCyksxS/Q/wtu2jjaPEj
K0mO6Agc2Hjlh9Oq77Kclk0PqSJR4hbazoVXYibsMPmVlY7i1YWr5l8EsZmrugzRNBTtA3wB82Ld
uFdV+Gam6VaIfiMN/7e2MuYXyXAuGPD4VvCcZsajQ3AG1Gmd+nLjAgpFn82idzY2qrj9nbR+Bcll
JKEBfxZ6X4D/fkf3bKlbredfIv/MPJLoQpeOVlFoM/uaJSBrDJN/GF826NvQWEX6sIzrC7XatAvp
lEmufh684MULE4TpJYF9ov7odXuPqoKrRlHs2XV26nvzkMIMhIftv5uajz+dd1VWeB5E/lM4080e
ryVQhMAdDoFluetZOBmb1Z/EcJSO/k+eim+Qmt9YuTe4Wh4jWgMMgzyTiBjfbVW9V5zr5G5/Dk1w
tbSIcUnExtAiQMjpox9NH0l0AL7Svrll+833g7ipWcILxFwewGBuiozJGsK4SGQb3eu46Xuay250
ttzqJ30CCyL/QuWUC9sMb3W3p2zcSr2Gqc5Sgs9yDn7o83VhiL+I5sioYuA+8+TOvJc1WI7BVOFy
sq2dGRwJJPl2DZJuCMKN4uDL84M7sVIHzBhLTkcMNqj6dCEeZGIyq3PEmTkGkxSdWW7zLUV3G5x2
Xbcgi8UzPPxnR1BQlVSQ6kzW6GMinX1uqGgE2INJ+97llFaDeq9Ie2iEPKUJtmD9YZTj2kTgKyEc
6qhlhefQ/8YX0xi/UbGdAsZtRQ/Yx3R2MVjSOmseBNz9We7eGV3GES4kgObqEuFX4g2I3BOn3J4O
Zi9s83n+4SrxpCtvkxXGvovTS2L5h4wqt6GUNFgQksiZXLDuaBh14rVtUTjrnWQ8kWk3aE3x8m3g
iACmcjBa658lp1Ptqh+38xln+dd25ugm9Zs+0gvbcz1Y5MtqTFD0zP0T4wZmiSQmQsX/wG7BVql+
kvVKRimtSzHvkVMqN6VI3/ztPbhBic5zaWYkFrC3ey0eBbZLkXAkuQEBYR76aimxw4cjEla4jnXp
rh2KdvyQDOoT2cH17racd0+tQwdsQCEOOhjJnjbDVBu0VcwVFNRsFY/mwjQMLAn9rh/jC1EMv7XC
NtH0IKhD++hDbZBPKRzbJRvMgIVwcQEuiE25yWAO2X8eCsheoIeqk68xjUaoo5TInQ8Ts6rZb5t0
Hxy5ui9/zYi7n3MBottwLIL+va71YzwxVc/RcOJDGrCMt4hRKklsTzT+2Z6HInbg18me3Eh85JVz
YY7MRF+d2TQxPA7eFY/HpKIHRGdgVHVwDkMKgEbjKB6BrXmzSn2mN9KRQfr+jnFlHN1mfA9rBuOB
g/RML+BzZK8W/mMVRu1i8jxmgrhbfnwfpavOjU/B9q/Ti7PXx5xu8+8Tpu9+zcubOIjmdcl2dmwx
w/Cd7YbontHRrEqw3wyexKGJFB5empkl0nEiMQ0GsgyE5eyelxWy+EHJnVNp10RYf85w95X6jBs0
vLiooEK7NPFTN5CvI77KDitDmfOOpwDRRvxojgXpuO1e2dE8ZG2XDMxIWXLEcPaM5Jm8et43dw6j
w64R5p8BLQt2sg1Jl0yTZDFuyRnA7tbfSh9JRTewzNcQnhty+CoYbXZGegynp94bkR33bbehJL40
RcHCusL6bjHQGvjRcsvneSWpPOEMw81/E4OVsWh1z6jxn1gh1UJ79F5f8UahEYjs7kkrQMhN4buW
4BpE+/pn6GyXy/HTrzhPYnh9INR8yGFEeddRzroTw6Rhz0OuYkWc+aXOG4CHChYPFSaz5+COofA1
6IVO2RV/djo7GVd+19loL+Im+PYwsuG1uk8e1u6uPhFf9e4mDFbI/GuWAp2o1Ti3+f0f4MAuagkJ
X7g4ScIm/7YowycwH4y2EShPlXfX8ydaIj7qtog2hL+g+AbxBVyTPIQJEgyUQJLQk5Mv0R/1iEzj
gQSurmbxnqidObvbg8gotvWP0VsssxKmk7hLl6CQbT5q8+hP+S4159WEsXKnCbEmUMgFgV2fmKIx
cg/mPOvX71oTPUYO7Mzx1nVBCI4f0+lgypQO42sc4vXSZmbfzC8WcROhdcZcvQO9ce99OnhSuUDW
VYCw6OH7CXcb324tKJ/YRRgBb10x3eOsfC9sqoNWWfUSIw1scx7FbMjXHYzIFcvNF8YoGyFBQ2Rk
qTGuQ+ee9HLbltpdaor2kMW+U/3Fvv7X8LAysrjluvMYwcSEhpgXEsQldfq7ZdcvY7yNBvmkwnFJ
Muw7CotPH7qB8UIw1w8usZpmWi3R1727ZrF220rD/NsAzZjSX+GXOINq5Glp/azM4KXLxxcxtk/u
mLIc9yPOatJ2BmybfuH8A43+aSIpt2DF6BaUW98r9qQs/FlMeRyBr28WwvvOLWHw1GveT1NQB0Ih
gbLInUA9AelVe3EL7wmExtUwX2J8UZxNNn6UljZOz48pyXuOIBGL/SKlVH638+CbCNwNkjEnDD+i
EKeZwUc+ECAKizh+slyf/zd5LcgEAPNL46DbsAmU7ADL+sM7oyEGrIsxF+8Thr+8c/80e4xWUTr9
mNqlx7fOSx1jaGKmOadFDtxuCzfB8DJqzbJs2IDC4T3DrH4vW/+nBtW0csWHlzFr8uH6NLOGF78O
ocvMvHUkW8r6iaV1R1l+kj3Jca6aW8whXDgFr8uoUFowIwfqEe3t3md97P2osf7l599mM3lJiHbc
hmX255neX06THzcoXLMODYFTdRsbqzQVqH1n28DoeY0u/dPTmCCh7idiWDevua0+1cRT35PiOlvC
V3ocrF2Mcph5c9JSwddVDjLnAFJhNR/rpc4AlvVrzX9Ul+pnrMWL6nGO6P+sIjoVSfOclt2vTQOw
ypz6F3HQHj7UCpP8KqirTzwkpPt0Ac/Tq8QSzPwOO5OpEIHCZiRn94pFHm2m2WIwTR6x9xZj4yfg
nHy5JiU+iZ/I89xrnhqfAOxQRnRfsmuPAulF6RloWrlYuYVDZIQIIwKTr9IbvS9Zt6+lFTyNurx6
hiCflQQuRTAbKKAlIgg0I10zrNO4fckN98/ymtfB9ffSst/4w78TVn6ox9jlkzplaiQORyY7KbRM
3sA2oNJ/wK3uc2k/myypoVFYX2OcfOrLIgqfOizbC1wRr9EonzMNEJcwg0srhx0rO3SOS5MFMlvW
/tev66dKuNseOS1sdk5IHk7JjzyGwR+j7HH6MvR5nF0R1mLxSkTjI04tJIsYE0h23uchBqqMdHGH
rryqQInE1X3oK75cx/zwrdfWhrbK9mVhclgvM935rV4zT/sKvInHzjPAkAXjviK6AhFUNWFuKktK
Tqa30mj+0na6y4ldazuezG5OddTn9FtigI2CL6MN3IcDKwFiNSuNN/+aAisBTNaDivZ5lXLwGhWi
Hl27hxkrOQh0tOsu8OqkyMipbOZ9TODzeEE59nIOPuoAtlllgbhaPVo9u3kFXqh5a3wi0XFY+YF4
JC3/YqrrmOHymHhGysE0KA9xjJti0Dkecg/WXGZ7/6byqbCtv1qhmg5msxSoNI7V8FhPmCE9tqt9
qoi6QXNLqkg0MKV3hEuiSkLaG7IQ3nSH0h4KrIZVKc3rM+BTsbZ9pv92i5wrTfo5SmveVhKnhXac
2xTeUMgGrZmitzCnPQXvqLO8R+ucGt4CB9oMth9Rj2ArQuTLszSRxxVqD7dKr8rMh3UZEL3lb9uq
OOi18UINxyS451cMDZIX5NWX2cPDfMjWv0d8QbcAvt5dGVRidTJ/9ma+KuSLbpXBusiMX7ONLlrM
Agjt1gaN/THCIMjYuHuQtn50xaNxNISZNeMxG1PpwOHfqAltEcp4Ph8V93ymVpItWq94sOY5jIIq
qbfMnrmojlnTep3whOaNos7wr4PFErAaCMXKHP03SGYhVutguXJ/PQNVphMzq8PY+Jjc8K1ugw9/
dkHhwkE4ECD9dUimLDRgjQWPR2R0ryxx5nwmHCHODoikWiNaPAvI5HS/FNrx4Hy6BYOLON1V1imO
Rc8sJGZ95rKbZYL+3LiYU4oSrpxNSlAq5KZimrqE7Exl0BHT59ZPfBzYgaaA849zgaNmwYcE1L1n
aVm4RO26slxjEjlPLimMcdCxR43zd9PBQzl41Z+lVU/ehOnXh47q9OZVi+WZ+HM0f7jI1q7QPnvH
+uvQL9UWs7Upm/1olcFaH9uuFKxzm7xHawkxKCM3ytVqGuZJ7A0LXIpZg6JnI4HlNzjqnbOywonn
eaB6kng8l1hf3zRRrrJQI9HZuU8CPH5pfiYGuaQquorAfhO6fLebtgHiKX/C3EDJBJ0mw1Cfeahd
G4a8Xqa9TiGqPoE7z+vV+2CncFhHuQmE92/gjlcZGvkxD3jvcErgt9RZMnAdsoZ7Ic7bJhlVQjFf
gORQHCU61Dv9Kqx8j6jh4nAjLBjE4NSrr2Iw0dp5UAXNOj2XFMWIJlA1lsyjDcevNm4ds+0SdPI9
Csx1PfAWaBlDpYFZTy4VSxNq7Rjc+LKuCtqcOnwOQ8mHBeScqBX7VnA7iiZ5RgD+6SgKCYvx9rx0
I+jYLzejdI1VwYzR5gnmboi/taH4SVj3wY6Ln+KntE94gKZKe0cp2C9kMkRfsLRZNBVr5VrtTRgj
nLIG+rYP19+1cjLqecw1jNOw/60d0jqW+7U45A4BCaUHHgFFgqqr7MlO7s1E/wx43H2zSPhhmDfN
YN/sikqVhdtoveq0uutuIITSEkW6DlNmAJEGGEUQ/INPWiYLstySI7UlE3Ch8CgzUgt80FdWL5pt
NykNJHbHpxo0m8aBtambzEnUDNsOUBiv0wGxblOE6WpmV2K76jmrahcYSBddbSFZGfpkNoLSx9Q/
CoeHrL37EwsrVFGb0jPVvkRp1VQGar2oPA45xXkUuMGmNrzpTcusDPzjE0Ju9pUGtVPtkPNVeZxD
pSO2k1NtLYeRT+JiIMmOqe6JVVKZ7WpqcHeDlWNmMsXavolv8AQS4LwA6QN+Db/5F9k986+LN7X6
KfG1r1Y07coW85ubS/5onPBhEcHM1V+CrivXpmc+Os1ink8dh3qFmFB8u6sqNe2FjCKuqTR+Z9j6
o1s9/D4zuKlJwGmnQbEeOjkIK1mr57aXLxBHX2UEli+V4WfmX4KChFxDkiJlJoCZ8Is40C5cuiJU
eNY+cULeikIOS9DGr8TMrnEEHLLRu+MxB6bBNFqiDFReggEU3cPIsn0win7jDmg70CuTuUeRtwJn
dsJjuDOYU/YVEmS7qayVwW+opgP0XxX9ZIZxNgaJjSCa7jzyF+QIC70aXr2A6bQ2p+IaZDLSjkGl
xsyiIejTc/2APvURjToVcQ2lVx+qJZDNalVVVAVyYIzV/3kkTMfouSwh8i1LHyClMZ+cEoIBjW/8
00ppcIS1JPx040kK64BHkwlyrJG5wiaoMf2PqiE9zYXcgJ6Cl3s0gkfaacFr0c/4OLNB26ZxQsse
7MasrakjyZW3bgzv1DuUZJbKDqllMocJi23rFC+RNn7a1PnWhJwGXhEziOS7SNAtCg94fGSjmzbe
la+99FANZK4/i2n6xl02dOq7qhoQp+HEenX2PAfZRTf8UwiMgkY//WQ2mrP1aBkEQ7kYv6sMN2oL
P3BWinTBvjEWwyQ+UjNmrWf2PygXd5Nf7ALpPVVmDwEwgs9eFPo6HNklZR2pWXjuPkebCwrbJ6mB
AjSdtJCcqn1nGFSfIetLWuUciZkGso+YcybNGeddr2FOk131NYXuBJsQkrlPoVLQa48BJQcqPQ6D
HKMvVfZjSBl7wqFeW4DFoeNbT1PIbR1Z05ZB5oy7lgXrgfaUNNnqaqFmw98ASKkQobHsnPIfylUC
lQbmyrWXfANdxI3j3nFqlkSp55exD098Z1Rg4NbWcgLh4WCRX6jB/piHvtx2e2xAlyHj5weuD5/g
MGUeOPDR+ueX/ktdu09mPn/flfUsenqUQK8v43jmSZo7A99aipaTypin0Ub+iPz2y3rEonkfvZib
3uMA0/3oQw6YbILA/k1a9i6O5a5eyUWCpEr6H7Vn9msAKcANSg8zWC8Rn/MYtRdX4okC6XU0dbR6
fM1MM4ilWubXWmdOysR72k+D8SI6b01qz67Sy2+vc5AqaNl50n+Z1lNdOG2wisng6MFpj1P07k3+
Bj/XLe3qHzuhosIpXUF03zVS3NIQGxoWlmeiXkhgqpFVGeS9LTyssZzk4kSqXOrvBuldmeizhApq
sWDK+V65E/nWyZ/KjVfpkXxAPNJvGnpAEOkIAzK7mStzGaVbdt1I4QhqmlWawOXSG5Ab7BaQbAn8
usJBWHh+vK9BNrTI5XPsN1ptfDW9caq1D69qyW6IMgzM5USWTbWtcgy8abkzo/5BjO5BpCyo4qUt
/H++h9+yri95zU3QJS9h6Ds0y69ahsiwCq2TCIctXRa+rgGPtymG+0TaGzAnhti6z0wM9VfffQTV
CtXfGxAiGoFyncXVdzCm18QzDpGPyzgyCAUdzaVrELOI8+uNbfZa0+CTRVXXro0ifO95fW2vuzMs
2o3Tp45r30dKY1qMyU3HJ41E+4FxNg8o8cr3zpuKKPOnFjSClt1om39bTU0oRY03Xgo+qhHqQTkE
lyT9p8f5rk+QmTJN595ROjaNaJNP+W/4f9SbgLc95iOViE8oidVUt7HPVi7YVsZNAOWnGIhwh/2j
ozRr4RdPqcCIEHFG6ADHNChzsX2uSR/lDPu2ppOyu2WY1H9WhauyKhgIaGY1Kyq5j4iRxVHTMOKC
Q5gZvHxdZu5hQ8frsJyedZ4Vu7f7DW3knmRqtLoTxlfXRHPSaTAIhm7bD9BiYwHKBw/FtpDkYiF6
P08IHPx4/DaB85IqwIYjTnxESgDXB0bctiLvqcPiGWX2x2xeaXW8WiTK/VqR4kw2Jiy39U8VQebU
EnUc1OjuffMl0fwv3fRf0tr6Sqs+WqPc9HUr3YC8BWZIgV7bCfCHkfEaRKV9hOJuRc7EwUmS3wbw
uIZUQIKSmPFdn57lW3Bg8HWj2NV9fuQmj84Yf5DdtZcpx8dcmu1zPHRfQzrWp6CrLnmYgJiuIiRF
BRsj4g0ZJEbCTTAlaB5ajHloRhBhFDDRt3zILcamwvwJyNu66TMpw8IZy2XvB96PY+anFrKOlWLD
a0qUZj7gN2YsS/4LlMS+dwt0Njqk4BCwtgxsA2TLCGEy6jndu/HedDhpm8Q7hqwlDkVvbFK/lttO
YUBJmlc0pu6m7xh7A6WJGXT8uHgpuMiVsfIpNFlFMy+1REnfwvQOFyiAUZxUIF27s+tk1mr0n6YK
iEBcipcmZoI4WRbEFbpo26ZPMh/FPDqwU+yNqcXfKImNmgQ256bVnkOznFZBNjFUC9AFjIxMAJp9
pn0P7VbtYIl0ELlDbS+QePm1jQA93/qRuBVp9W80mt0IEoH9bemAFTYsG+EQEg0fV73hAHomp165
c1s8BuWKNjQU7JNj0L/LJA9vZC68lM1spcZSuRoCcKHqS2W5yerH/muxE4is5wueUIbW6if109++
85Dzu9G+0h1vkQQXnG9IiEa8VH3YHIPww1bq7JA/rErOU5sid4lI7EO4EzRHnVkwo3PKAM7NmEmk
CRAAX+SzdsKjFD1K7SUOh5udspfsRn8tKtLJ4KE6c32/WiZjkK8CNBfou3gREV+d0m7gjw+dYzWF
kPLcU0QpusTo6yI5DWhVVfhc2vaLm6M8YYzxR5rMMmJoHHJ+W/58A4bajxHyRoGsYovjlN+xqJGo
Ol632NlV+awS5HdhoLdrG+VaJNPPJu7OmsGZU2VwyzIT9TNaBMZr/XVgioBXDxKUntB7JND3UjN4
IkiMQ4c7FnIKBFNbv9WO/k9vyucIO/pRmJAIBhVeOsy7PhB8ZA9BDSBF/YtF+iidDx72izf/QuzP
N3QrdO6ABbL61WX0i+CGNDgpsLDmzcjmGtdW5bwPDO/n9gz7DlqrGFK/NoXgaPySzsTnQ2xVuCkH
LhNdHBPBOBjHKVRSi+w3bDsi67wlcUX+poOhweppVhUcDSgFi8KDEecDXrDQpvtVfSuioVxV98Ye
810WKQsUsrtrQrJFR1He4EaSndXjF4j5FjokIutkJGHGHtSpYPg99IzctYyBjEKvAHi43ztTyCZe
f2K5PoLbnpDxMcHpmVoIzVz3YZWvtMq60mm8NxIoBiGbxQaGpO5UVPPpG7SRCZt7cGFS95cVaF6y
8dQQmjoSXsn0AMlyypjF8R9mj7c1Vkd+6i+m+PjRbWYPAI9ZBuYNAbYuZvaSEzO1NBMThvNVd/YP
9KRXQj3TyyiRTkP6sBv90Bgk8LiuiT8gnLGaDJA061KN3AjUeQ2hMvGHh97FIQx1ifyC3Fdm+kbx
pMOzW41p+RW5vE2tQjtWFIRwDmO2JV0QEEBJe6UZ5rIJ/qIq2enDWKyxj9McIQJEc+XAIqb5MZjX
CpTTC9th+xb1xO8x/NVEg4lsxI7H/HYtJLt5weA6g5lLo4CXkqQ5a1kWyZvMaAJta/zXkE+9TNhi
9ALkSZ0RXlemCZkIPuGpLhHcJCptx7ZfZjgB6bL69qjjgKOK5ZZLLHPTkrKFcw9UjDOv1lC9fBgD
qbuz0dZLUDCysiQYG50kCqO+d7bWwGePfyEqwEBXtZYiWvZwbbZXEpkzJGcuIgMk53nUvhno7WsO
3eX/3KosU0iK5QcInn/mCF5mxH9kUL+MduayEJ22jcR2n2bmVk258Y5kc2bsFr4QJ0OjAagk3xbS
0hd8CM8Gm8O3sEUdVcxiURJOvHXUOf7BjtA826g3XAICsskUN0czG7al5DIkEaCBYNT8V6eVL4MB
w0Dm3HWwzdgR1tNHNJCcVLE4n5u2BBDOGK6Ar6zpDjpMpWHNCwzyhBffzn6U3Z79BrtIUpBPLCH+
efB+MSvCraEsYOQOsBqwDW5YALaQ0CpSbHHA4toIGeOZXoGIv3kjswIxgHg3ojmGKWRoy67jNUX1
5voonifBo4Os9xFC1WBSQR/Rog+dqmHPEeQDoppe6PqWYVP+kBUWbrgq7bXg6VzA5asQmLC+PXQS
9yprOc8ckK3jMyUQgWmidcQQ0q6kl78GPjtjrbZeNG2OujNhtACE+on09txpSuyDhoq6ckDAAnS5
NMiFDd2E9xF1u9C0dggHfCqw8iY0+9K43any0AArxvthrT+VbXK1XfjWA51vWyTAhtrin9uFb6ow
X1norUM39pddVn/o7YePx95seBnKtL700HGIVovsRaqxXI7LTC0o3CTh3MkvLnUutOq7FznBLg6b
efy5iOacr5TQcGwvyb9cs9a5yS2BcM+ltOn3am2XPDJx6d5GWXwmPWQ4yZ4WNSwPUtmPx851jz1A
DzPuD2lncsQxiMsc+HQNmC7bQTefT8ZLMufBjxoopFDlV3qEk5L/yq7aFvFVATFZEph20CyasJFp
4TyioTL3vgv4vKzRMdRLRrqOY/9g608hOxMKOo4s9Bx0qMRgf5d2/2mK5I24y5iClUuhbhDSdJ2G
TYJWFid8YNU8V89d2j2GsDtCd0SH4GAe6pv3Lm1utYg+evBEuDTyjYu11Il0Y+0T+NbAFNFs8K+M
Db4MYYKmYMBoK9PGoetdNJWvAEZy34Z1txJRuc0LzpHKM18MAMtaR+pIw8oQpIExU6gY9A1c82vN
76haEBUsWWLn68xQW4FcHucYO12T9ElHRXfz13Jp8yWJXRxsoBCzOXUoxjNb4LA0HWAoFketDFls
8MRNNhqiknCypRGy/GvwFI/016hLkZowWFLe9CCMGbYrk9fG1Ou9B3haJOxrpB0Aj/LUUynqBrBS
X9795AY+Yl84zcnMvH5Fgw1M0/f+oO+9Vh2jZC1kt5fOEllk/KwDeZbWrg9mOhbGPTTBnjVyOwlu
YSqgYY3QR+7aOBh2cMdWIpPsYEuWLCqTNy9y352r7wX3YbRJEQlAbRb6sdWbg4bg8Tm3xZbHtlo5
mDaXmO/BxyPfzvz4pwxhVNTWLmL1s9QbSqXJJxezTcTGyE38nibTuFJLD6ZQ3t3uUeT41qxErfDb
4aUTurZHetHY8x7VAEpa1PSnhuduJIU5flOklRIfpiFZVikLG4UW6QejKddGrZyNQTAevmWdaCRg
eZb1Qm5Uv6rjHtS3IY6WkdYbWZG5YuDRxg0okeOUGBGPJtdVV5bJleN/PU8UzcF+TfSmfWvr4R98
kF/6/5b7Jn0NRwhKYajOxFIWIsdNEJnTqishO3iaxythOixq24hawQaPOdVqa7soO8PYvMougNrB
v26Z2bsZF/IjkcP8FDtbj7t366lKvcV2u87H8NBMz5FL+J3EcbBOIiMhgCumQlak5ymRMIVwlclZ
zWiZQvmnx/V0BsJkt6zkwqLJt5oG3bsIi7/EMLYd+9ZXsx5veo0FW0cRsrRxkSO2cYkX8FJJeMwm
yCGpjXHOpA+Rx8ERJ7dX1iFM3WdzQM5TxyUOg9E+wYRadWOicxTTw7DdjnXDOZSF8wgTg47Mzjaa
nWWbylA/E1PqY4iJ/fj/XxF1xF1nslYAJE9tzx/NqJUsZ+axMUglR+0DdihG1JJmHnjEz6KoaTP3
0NrUbsz0d14YnUYBZG0QSl9pzBSQBgO8QjrrrNvGZ+lYua8yZGbdGrbP5Se3TrShGWat4gGEsMv/
GDuz5caRLNv+Slo8X1Q7ZqCtsh5IcCZFzQrpBRahkDAD7piBr+8FZXZXZV2zvvclLSVSCpEE3I+f
s/fa6tHJmyIYimw+0DG904TDjeDpmwnBhSArjmnrNO+cbj4h5LVJf959++0//vH3/3gf/zP6qG6r
fIqqsvnH3/n6vZJke0Rx+29f/uMRw1hVfP3M/zznrz/xj0vyXldN9dn+r8/afVQ3P4qP5t+ftPw1
//Ob+df//OuCH+2Pv3yxKYH+TXfdRz3df4BiaL/+Cl7H8sz/3wd/+/j6LY9Y5X7/9l51DAf5bVFS
ld/+fOjw6/dvtv71Pv3xNi2//s/Hlr//929r7NJYeD7+/Sc+fjTt7980x/mbx6JmuIYrbOF6uvHt
t+Hj6yFP/5trO76Aym/88di338qqbuPfv+nm3xgEWJ6PMMV1LMfyvv3WQKPgIc36m8FA0/N9NNIG
PWHX/Pbfr/0vn+E/P9Pfyq64rZKybX7/ZvCb5B8f9ddrsyl9PWpw4Zk2f4QteLHy/cd9UkY8W/8/
fqqwkZGNiVeDRnTlgo0m5OClAyW300ZJ5gjYkFcCQrCT2u0P3G4okhrDOdS16K5TqnXXROjWrm8m
Tt7KeTCa4oN0DIsWHt3ermmjgyly7xKfOqD1l2hw3Us9os2iYCJJ1tBkuE6pjzf/8in8+UL/9YXp
9v/1wnxejcMbb1umR3Psry/M8Rwr9OCob6FRIbhvxF0fmx8cUJwd07Vx49Z6fVeM+4VLVoXZuXGV
eq96675iEHYqxSg2eT8b+//Hn8Xn/df329UpNcgeQPpj6YSN/fXP8qdBprRgIyZAE1JtNcYPjUnj
Cij9qR6Zfrt4w4+agm1JK5DlhcmHeDWnLlB1NB7+97+GttRf3ybH5M0RDn+I6erM8J2vx//l81eD
F0+NmQBmpKGzsetwZ5juY9hAGvEyj25XLfZllZVnw1AhxpYJnehUKSJ7pnuVOBVwb8Q0N2mCmLZm
5AHgYCBKafTWJdiy89eDfWpnN0NO3pIxDEdjCVGb8J6AqDKtLXHY4UVMLIsTEB8y2Cz/8vUUgP3R
3p7d97arEP50Q3tLC5nJ5fIDX08z7faPX4mAP7z88bSvBxoDFJ0XlfDtl0eMQVvyOrNxO+q2cZmJ
gEFf6xdnv0hdhvpeMwWVlZqXcm61YzLL7R9P6aOUk0svD3BnzMsfP1uxEXfkUdApkarefX3TSjC3
TtMIZ+Kf39QmxQHOlpBR+OGhrexD4ppnDirUOnaUZttosi2OUMvXfp8jxZISjHfV+RfINP5lykeU
Xigcv776+r5OT/SPB9sGsIblhj+iKPqBFcq+kLM4NDtlFRu2TXX6+l45MaIP5kxMOwTP1Fmdsi9f
j3z9p4vaG8vop8PX96vYbTGSZ1Sxy+/7t+fWaNzPffwz9IyYCBKiCYJ5apKgXugZMZ90F6J+aMOe
JjWATsZZoe1dEMNz5/vRfNFxmqlWdaQb860CDgwDcxCpX8/IOs5LRW2gxnfHEJ4Prrl4/KwV86mK
zZt3PP2RDrO9bnVUHzpeiGejVjNzcRxscz9wklJKAbBWMyOl1L+JCAA0mGyHjfzIXYduOgvNZhxs
Pyi5ftaDrQP8w1S+QuVIhKHwnQDFElHcuffoM8knoI3ZGp2kOKBHD+J+rHal5d4V5UTwBs2GbQND
dAVrINowIas2edvOez1Dt4JdTSD9yesjb+aNwyq+dijUzpM3LLLccgCpJ8K11UZ37MGMvr3pu67B
3MiHs+dQlFm+mPdQ7Y7lg5m6QMtH4rg1Yr/IFCZVBLHITLT3qpkW2gAO52REkOwm7WutdWjneuYi
KWpQXXuF8qYXW19g7+/a2xmczqAibWNNksBtLTpMdrXlXn8oWitaK+zLRMvXR9miC8JvR5pxaEMQ
S9pTvGRXRQTuNUjpEIa9Q497cMzwPCwUm6SZ5nVpczWR2q1Ivdg5Cm2cUVDb4no96cZTik47F8tB
Z4RZJJp91tHxjGcYKo2Gmzop9mPendyS7GE/oUfLJ0Rn7ZxF1VMUf3AOfzCWTPDlztkUcKwt0774
U/QpbIYTHKfeIzHWm4ThSQsXQ/k+ZBcSvKjoN2W3AykzrtFhk9c4nDWwzQFwFMDSEK6qNzKQ3ueQ
RKIxp6llZAnzNd5fNo5nOTq8jqreNa64Hd1+gwUCXEJ4N3f2Ct3iunfVrWP2pyQtriRDXEyvxn5K
2mqIHGozV4pxWGSkAVoknz1WXt0Qxtsswru4xIbrIh/oRENlmdsfddvtYs0EuLKYCH2+DHJNHnzd
/eh9IOw9xn0FFGZx0yLEtNJyQ/71RWvxWQ1KEzt9pBWiqWjfgrA6IFy/Zmb9aCvjrqWYXo1tNKwd
MkqWTEc3Nzdja+FfKJz9NHSMHwe6WEj5JHECm2YeYL5NEUZhYQUg9F7roQr3tdsyBLNusrYVD/oC
izPQ01LkgHVaQiO0+2my82PXM/+MPGMbtVWyaxwAA06H78niY0qYvoyV8RbnZJGZWn4mpnUfJ263
a3w328WxG6Q6yD2Gjm9x0oA1mys0zqa5y0VAaAHZOTkRyJFN1nnc0mnOS07KjpyOGJzhaM+1fpsl
tNt9MqesBfHhiuIxI12WZb96LeJjrazq2LT8HZYebRRV4d71wP3RV9qLAQfkQvn7+g/BfbhK5ALe
caIJnC2W2VPPNfjn/8aVwdekOWzp6/0k6IYHvr4XJnqFLjgy7b2yxXYs5+b4z/9EvvuvX349YNis
Q2qScD6mwyTzZyeJrnUZvmmLD9wwJ8IhuM2xo2ByI0DRnqc6YKaBtH5BTlCGWfNlVu134klZZgq5
09nlDCGPjsHYRLn6XUhYAvL3MtukybQFXqIH1qV12mSdpwJLkX0P7gbZhou2Q7cJzyjMIKl8WiUF
fdNEMs4b43rVR8hQLL9fZ4nGmlsSi5BgZNXb07TDq5QGvkUvrdrjk7cHBOHJk9swmlxO7rEdZpvO
Tq8IOV8TAu03Wu1d+qm6ZqX5GLIDQDpADaSFyAL6ZDNmSb1h9LLvxXTrtQp9jPUiU+eTg/SN0NMH
0qY/0Y0CYQFclLtbzvcprTmuYnx7QSpRIRpLaFiWdhBXursybV7KDEduhOR3TVYIgv6eRkfIOazV
/C1agZ7Y+CUfWfCv9vVJwKytaegmaKo3LqmO9DVvzYogDoa4myntbslyqRmF4WjrMZBDxSP3LAdK
lLbGgwgfRgFRs4CQTxD8d8sxI9T3tnFMa+OXbDbkJt2mPe+qihntWoZ9lKil+MB8zUzwemIGRivh
pMwMwgHHQ0ETM95bJepQ0Hj2tk/KG8eRZ5MdVEt+pH4LfB2BGRpcfBI0m9Z1WL+ruccXjJKxacHy
iTuMCiD0zn6uTWt4AYtUztiYvp4GxLhIMi0BMkdSp2XdvQKr7ZFuYsVOvNua4z4bwUIbE/YlbItT
6EN6zstXv7/oehrturQ8WJ5+5wr6Y6ppTirHWKwZcqvwVDB+/J6Y/QOZPcc8J0d58HZME+jASyxy
5T7zwdN1ZBBkyIe9BN4WLoUNoqh7350+4NYSaVfOMACsO33CwhJNCcWBuuS1te4b9kMvrR76hiFS
bwQZHmoSHtvv9CALetfBEFII6mw/gSE2jfI+CwZPey1EnaxyVBK4bFxt8tDVA11FRgR/BHJV2nBJ
a6F98AFIh0TF0xqY30kkaDel5t94jBc9ZeQAefRDCyN+lkwKpAYPwGNUvzaz6OqOSXusyQQIJSed
mEEYBitGSMrlvSf47AklDlzkmDsxVj9nlTHKlOgRcKzfhiktN9tky46Z2mROm4KpXwuJabosQTDb
0RQAzvzUUH7Rk8+6+aMBGRMIup0rLiC5Y7J01SbQkXOYLPRlRafUSI9hj2zUmfvv+TQ8GVr00sv6
CJEqwmqJuxis9r0RY4Y1sP7xDz3HDG0hvuBobmuH5GiuMsdborTyc5LOZxMr0JqO3BKLgdc8b5Y7
6pE0q/vJoLpIyYM1a0ZNdGW8Mr4lpu8DblK+Tq3yPh7tc9ox9G+98EoIPERTIIJTyLaMBkgqIh2A
XiCCy4Ky09cJy+uaRi0zE0bInm6rDQNSeXLVLp7mU2WxXBnlpJ+FRuNttuzzbNZE9ISAF3ENMw3m
enBsh7mT9VKFer6Ze8Z0ZNHv9UVOgIah5yTDDJWO6XluKgJ6S3rBFmTFdd8/DZPp7gSLsN659VH0
zJQr3X61Y+PURg3ernQg4RxfydrfdFJ9nyNjUwhmnXJMvldDa6+GfogDjIhbJEK+U7lHTjiCK2nT
RSVLbdHG+zEtDknHO+Yn7ROczXc9cx+r8iwrl1lqa12R6qljPDNOyIRLyB13r/B/4W+9jVLvA5oF
DVJb25rUQic3su8grX0W4TxsxrRhvEDeYChQqtpWzthG4bfwb1TecseNtPt7soyYhLacllLyhomX
bUP5FGKQnvyZSIZ5ZGnviJzKYGR4qAkCP9cJieXzsCKUQbHVX2poXEqRa2xm8PO4evp9cvCTGGdp
R6C9ybABNxi9eY1ggNHxX7RQ3qW6+jVVfXkURgr5Du5oyUQSqw8dyqg6eunAiPHrf8ET0erXlyd8
PeuPH/j6WROj/Lz5+i5gHJ6F8SdP+xvgzUddQzzruwe7dK/Ef3NtI0hYXCsOkh5lk2gPn/8m1sfF
z/zmmRxU42Q5dWjNR8dUjmCefJWVBQkP2Lm9DABOiNWwpA2b964ZjN3AKV4svV/EWI6NRcEFItQh
w9ca/Z3kznNdleTQ6YSYGCaZFORP9xRQhkervMcLWHmU3hqrv9QRlEXo6TpohKzfBUpC2t5I8Og2
fmrJziz1J7pI4IU63IglcQsNtILOvYndOFmEHHKNdRWFJVZqNKzrZFI9I3VnO+LCc0vX2cvBDMAr
IKWZl8ltSbnSZJsWJ/Wqky7mLPyopVIPBVkFxEdP6Hn1x56Dm9VNW5Iy4fZqN0iCuGdqdl5Pu1EM
fAbcGYiftG2FsnRlonSbcvPcAuTgduzexSSxKgzdtkJvO1EcrP3W2qI0xm4SuywVDAGziRmxK3sU
GoV75WWTcm2M1bHzsDHEA5lFBZ+Q6lMZTGkDKTixsW9GMAoCMWIW4GDL/HAGH7tE0Ai9BD5hGurY
jHidpEA4O7vjNvIqbUvzJahtVH4+LXlOc8ioIfhB+3Z7qidH7Xt9NHdWiVcNHitGD6CZbv7A1QtP
C2Foi6AcS2nQdtxOedkewPlLwt6iE2My1DbNc6dK8KqgwLhG490iwZOKitDSqAMpZSz8x2erCa1t
l/tXxdBqJTL1YQwwz/RaU8cx6f78T1uW9z1CC7hrw2PekCSHZyDQ8/i9R/bkm7227dCXuaUZ+EbE
NHzujxku8p1lIrdEX8qkMA2LY9P035ciDCYGRWXhbOlOz4Hs9FerwYqHk32LiuO7bzYvYUq+Qmul
TKe7XB2j5V00VA8RJUYJP1RVBzKDKrlqY6Q8Nnld3JJB0hGRkQ/TuCr1YaKGTu+McR52bmVz9uP3
yMYiydKE4DVXn8MQMRt3auAoOKMZvQEpYgEKMdpLW2Av4miwzqMOdQIH6mMvnjWsBstJ4GfFZUCT
Et16ROlWirfesYniMLpX2pTIkyIo8oV/6L2BtBR1dp0WPMddrWh19jlMt9DWL6Y+QgkI590IzTtp
8NoDQnxvyizbjQpjQsZ7Mt3U6fjQDcdM0bkv4xoPSG481V24NcBlHhjeLEZi8lNz5mPOsrTGSTbt
Ew3JaVKEj/ltx9xG+gv8I8QXjGVxxwRBC0Q+/dBsfQepciBXwGnWMqx3um99EvrOIRyrqqnh8HFT
Qj84Vt4xvXM0+NzlezfIjkB193nGK6v7+yY3xck2bR9/c/LUywi8mrouU/UgdLQ3snzVBkTrJ7Gb
xUp52FGlJx+IyRo2nWDnH7Wf1SCfTbu+jg7929ByMDGb6MvwSYOA898pXo626ja1oz9LaGpwossg
7YTBS071wEG5Fnlq3LCBEK7kixtRP2TTiD8NleCa7qe+Ejf2gC0LcS3G9846jLmHliPVlpxTSvxq
wEAzePRra4aPBalEfTQhVYdenHWYk3M72uf5c4ukDdt6fq7GTyvtgEdh9Q3szCWEzF0ClTzlByZj
dMircxbYimCsCgbJbPtwRoM0qnHnjYicaMWvMvCTSh+yS80L4TILJLYDDKDTOoabePBs4+S6M8OY
lsFlaRJtHDvWFPRa8qgMDb1B1qAeBYrL3cFcMH3r2mSLHtqiRKhYC1X6M60HxK2LWUXgvaBYC1Ed
JEAaDXsxEWvVgUOIfpLFdIPrul9JTViMWstwa0XibCb3jdjTONe2Q9kbu0x7qGvS8NT4w+vo1ZMx
RW8lReTfhB55XgbtiJmNqEwxjXhF26DzSVaVKDZFFZsYu1OwbKBpS/xJOx8Ldg3yyTBNtZUhl1oW
q7M90eTiuI4f3gs64Vxi8quwronvfbLYy34awFPQlurpDh4wtWbHIQcf+TH07GlHdI230klG73BQ
Jc0AxAHKy06z7/3FYu7ZEsmw03JMnPdlors4NyUveqmlTCok+GJ6uF16c5YWrV3yrNaWHetbCFVp
AYhSxIYWDP2099s4mKQbb1GM/aImY58s7Uc/hPPXMeIL6NMo0RIibcIySyO1EdVoHaFkXkPT+R6T
Tsf+SK+pcUOKWhDleFA2vsQjEJLJFjhAHWgHN0dGozVLP2oyvzNpDpF6jf1+RDFQSdAFdrGZNWPc
c/cQw4AK1c08MgTa+Tz8HDlcEdpybASbIWZijCcWqTdY+lq5bacoOjgWatSob/Ubelw/GqMmEKVG
ksVo5mc9G+NR4COZaIuJHJNualqnMSUBnu7Qrhflz5Jc3XEmTx0iEKrMlOMF/3itGe+IrIiuzVhB
hDvCK9JEAuAWb7DX5TQ1HS46nzjsTqlfDP/9Xmewk1TPBlijPhFIckef6SK+yRXG0Be7S39M4Kfm
CBOzKqwnOcHO6w1X30aJS9J45tVbR7noSfMy8Kksd25XPBRk0h97lfxCdu7sDdrEHlo80tqRRE7R
k1H359aV8AfAiIS99q7XT0lsckbV6ZUa3kjK8vSzNaZn1x0QVS3Fz+CJYxdlNzKR7wLjAzWMd+95
iFs82VnI9duDNXrG1e6H7Ww9StQ9tygOAyXDR2J56o0LKkPFUY+Q1afHiTNzwxXLLSSm9Bih4Tdl
w3YSEw2SJk2DWKiDz6n3AReWWA0tgD/iBlY0a0YMU8wEGvVroVaOC+zRkeMF3dcSWBCP2L4nk24x
0B7u1GtoQZEEgMLOyFVkmjqFhb43U0ojs+9fZYFTyo1qTPV9euwIRbzKMMLqCakk0Iz+XhPqXSer
ZwXuvK/oiBNYDMIBd19EaAwNhG3s9HThaKLUnNDqxr06zXz2JsUMoPzVyKLbmbE6tBMdwSyP7ixZ
qVOeX7lop3PlQZICErc2ptnZabF9wzULL8sgXmWJuua2aw7Cse81gwCmKTsJlwheg2Olxt0GUowj
eM0+sOlcezxM5kikLXKeBVKYe2zuun/jFB0mP696beXQbAdyJ40lL34Owa8t5wTd0rJ7C6RFPTEJ
y/N8oxfu97HUq7XwohaFpQEXB3XmPmMZ5aa7Wj7y0EJiPnGGn0TV99zjBiusQ29BtT+dSUd+0AJN
sDhyY+0MOVuxoyzN6spOPiANFHdCwxGQhOXVlUFZ2P4+G1kChN08D4bh4ATiCIuY6522Ndu5KV6K
LEsQ95H3hAiIO0Jb7hxqfBIL4x2olrnv5EM3vhqS28hDmnJwZMXGZ5uknrDolO6bl5q4RaO0xxCD
3mAyf6XDFF2bJTstjVDpWwUDoYVVPtfDc2pgz/SLog08MIlJiBWpkDqlwRLXmNTFTlKjrUujO/o6
XdOaFFib7pZy7B2YxXnlJHgOJqyICNCLixEVZ4dJEbYjwCoVtZil1WuYtj6Mz/yYVmjZ/Nc86W4p
2t0NFlgO0DOFRzLR5IqHrdKn/jx24eKmbwCzOqhKs2TPBvmahUxN0D9+RN0bq8sS5h3ZgR6pd58I
z1SSEdyrciZiIdr6sbJB1DDh0GaMi+2MFz0nBMGHSzHoM9pN0YI51TZxpADCWI2/nWXPKdEX6ymD
5+Z4qOC7zD+QhaH2WcjRIR9uv946u7Se/RB5asZSGqNHr0fM/E5LzSc5L2EojElCHWjOs2eTffQa
55glRujaK93jBIMBE722bmNMiNgbvBkajEBCFesMeRptHXq0z/wa/YWRelDqs+gR6Sd00SlxrtWo
ULDAXkFdR2vBKI8lriDc88mJnNfHoWQTYaLOUMfB2YWccu+4fALpAg/JeJ+bRiKQLqd8WyDEZdij
34+aSUzxQAxnkR1cbENBUVeUmsyz3AIHSO1U1CsdxZkumLOmN3pp9dvGya/WjEUqm8MnlzsDpGXz
0FZLbEvNX11kApwLAIGOeeagaVEwO0iro7p5lbImNnlRjoXQhZAjuQuUGDt9s/b8Humn9dr1G6mA
CXsmIrs6Sc/Du5mDug2JHNRzRnSDpMFLAvu6CuOgUfxjg8BM75j7KvT6Q7lcplmLmI0yEu3TMXHU
FZH7iVC3vdkzAEzKJVCOqAW6z88O9f1olW+Ej19hpA3I366wNg9UfKBhMdMvnlxdwprXxHxKlIEU
pixe4qzcWCawSEwERQPPkviSuj9Bc0O1jr3WwuZF4ojOwDV+E6J+EdoureiZzimdQr0iwNCB7oNt
6CNTsg44eTeCJNLnGdzTVnnxu2mYn+xqpxKNe2Gmn1ozHazhqBfdY1q2XOKeBvKGFVePQ4g/EaYP
G6tiltyDeCiDmaYXC81GSpx4I+zrZc332CI2QzFAawclKLxjxhSTQ2fJksiAPnAmhZtRHKX+Muld
ccLcd6tIMdm1oabtNARIouG91oSHU729pytWBCV9583IVc9B3DuZI0VW2Ma3GHcbSKTEg/ozCFnZ
QFbxO7BF1Dp0usr+doSZGkSRfM5tkLpVZN8muvqMMs/5mRTWOvME0AjsIFkpD5y7rloq98BODoVQ
DpxE93lBZI8xTsOwd/vDQASPEI7+4qQWMevk2IL6wD5qwxfOmRdN/MHMjGisjSMxgZO9x03qbDPN
uCQtFYCly5dizqyzjgpgq42TcTcvAR32VHxgQkWvqrQ+YBpxnw7RL7shbomC0ar40TRmeVaz+vRx
4tGIz7tqP3jo1EzVz2tMiNwGbIG/TNv94Yne+V5+j6L8pvfHxaEzfxiJCZs+607lK8dsukQDJ2sK
ygfB+QIFI+kvjSfP3SD6nWuuST/kHOLLFuwMXNaY/qCfeyu0BnQ2J7KC+3bTxIbY6iFlr0t0gl4m
2dXFbIXS2dtWCaZGf2CRp1lkQEVfkWc17G2/eatMrPalY8k9qeoMq8uF95a9A+XihkzZiqfkvRmR
TgOdfjTHViIRp3kF16MxU1IEInUTEYQbKLBpTONvkwHBWpqZx3BKEEw2dJSsZXm1SnE7D8yxwDZq
0Gr1mwrw1k0Bl3E7ERF0H0qfzE6ogkxsxLaUgI3qEO2lg7OJkNqV67jn1g/zrWlYhFDRTK5KtsWW
4w2MD61G++AcQ3N02JmtZ7aPk/KGp1ksjTsNAxaaGkxhIfuD9xZWyZNYDlUZLQIeb+eDaWqniuED
azeo6kkff8qm5YDtx/3JUgnrGBse6HA8ER5sZwxunVkZ21r4SYC/ixLYu6FFLtx3mSLIhiP0mTpk
yS0S4V1czEQ5c3rU5qRHT/lM35GIvs629zoifkk7SXXt4+SE9F/SMrxODFiYPjn7YqMGqz7WsbqU
aPnLEDMbgfQXBkfOmt7OpmX8e5paZw/CEl9ZXUCHt1z63e2pdO2HHOvThPCWfLaFGBBuasZvN22t
oCEQuq5ccNFNrZ8GKl6L+Aqk/vj3GvLsWGnACdbRfWuR+zLSt8fD9svCkhM3xFilRMhjV6Im8aL+
oaoiHc+O9x6G2CC0gX2JjA4aJ7fcaCQiRoI0UpdmGlG6GxqHSFW7OCXuD7nOxOD2FIrhE6PP2A5X
u0WXEob8DnZ00XQHDQNqIOPy3inmB3fyT1JnjCw7+lADidvmogDhRnWB92otp3Pp4mzL5u57CsvM
je+QnP8EtbrPwCoNIfEvaKpuzFS9pgvLPgzp9NsW6Qkqe87hqYJIG8wD5O9bOcpXA9TWejbQz7de
crEUncNkbm7BP+VrOdPXIZPhp2ccxZD5+2SJKY3nAW2TXr+hP2Bi441HajBSF9W0eIh7lNMhXyUc
JcEHpAnYH7HMz+0uZ85n+hfXSOiGNDY3YuIe0wGnyhibcFT5DUE3zXIddcnDQOjwXuaGcfZyosPj
qPvuauUbk4hVThFwkRWZwmYfnbHjUu3puCn4qWauPuD/pczByZtBbKVxMuesUncnJ44MXgy0bb8Q
VFhYTXOjvnVTl/GpaM8TwLSu6cMtdciLVQBAy8nNRMa0IAOO4MeAGFi4bYXw1+7MFyRZrJrZUOh7
JhzgnJbbhtAaydWphxqMP5Kc7XIYziU8bTrT+HltdzrYtTQRVIUfspu3rY+uaiDtYWWo5m5IQQaW
Oi6MjEHRVlj2PfviS1556Nq5EaiqypfGxPatIBZzbb+EZsZRyLfozIfN0dCx94Zj45+cGlhhmbko
fOQLpHRxbD0YBdLzH4vqxLLvBq1I8yNAHBU05mQcsJQHU+SNdwvDo4j5Nyq73pQZ3uemNO21MkSO
kqx8LJndrbS6iW7Tort0VrgtwIBgWbCTvTknO5ILQS46CXnjsEBXpRad+uQJtYi7rllE6ValV63X
15bD4cFumKMgsqXVXfeMtjTjGNkq32mufjDaHD3kWjUJq4jN8TopbhnhkgAu5T2oLLFyORxlHcIQ
WU77Er7BmIfWuvaTBMNAeCiRFOMOyt6MApYVFoaD8uSndDuxuZDe2GBFgtdcztpdPsX492irGBn2
xTEZXVwR/a6Nc05YtIlNy+GAMZiQTbvo6if6q0a55aNunl3eyXDegoFMN15a0tz2BoygMwZrxCfG
UR9ebOX+Gip5mOryIc09mhKifQ5HiGfWnD8WRojkM2wAiZPKYEvml2nar/KF84FEC0zyAgMIbVQb
+b2FH9VKb8KIizBM7FsgNyum8Opo8zLWvb/D/mSvDdSt26qD9sZ8tiGPXbraHdFONfto9lAbBZMV
onF2fUgM83DAWE1Trp413Df1bYb/2hF6s40LFDZVNZvroUl+1mAhiFl4KT1+CDett7JftNQzL1YX
XxqGHL7K3mxHs7eONC/0JuUN5AOcMh6zNIX7KIxfarfYaQuf226ifSmPuJuJ6baGaM+p/95BhIZ5
trixkASvcw2DBrnSdQ4vrZrQiUx9YKfUqSgdg3jSiFy06E0QMmCwJns+Czxdy70aXA5NVbuLe/s9
AWdFmrqZ7Yks3YfUAmvIBvSW2wkfLASNYZgJEUtMRr6OSoMey6PbhpCEEpxJUFFF0lyd5EwOBXoZ
tRni0cNrz+DHcrErO6J497uh2ycAb0vN+MzkSEvN42jJ3L6wCyz+Ea1snVqBUZL2Q3LSDRDyI5TP
N32Xzpuw4AbrEExqvjOQMQEiN9NyoBD1u5GPp7Bzwjc0UxsBcCyiQA5MKAg4ImjtwGeEfPkcyQYg
bQrkgskU5z4q+rfZAXwAF4SYUbB2kk9nVIgqjBTYE4rNmSNUtZ4G+q86oKJVkoCF9NzGWC+1NVOO
S+u2/cHDGCOr5Y0G30E1SZdiiiVt6JFBBGOZBVzcvtVR+qtfuBxJGyQiuxZwsk7oMQDzcSnL+IwP
IiZociABuFywA/hStSg7WvMQ3jmM1vJ+sK7jUec8MaX2EHSSVqtv0jLJKvhLbrMsPo3gzU/JTK66
V3TcqKai8Mbx9frIhvnCcGs4Gy4UB0mb0qSZsS565qgdOWxtsqCLKvexhTp+yt3xGpFZuq3D4RZi
1q6k3/LkY8XUclaN0m8Cq6gvvm329OuGR0cDv2At17fFgXGNUfHok8tsDdZ96sza3nGcdzfR33KS
5mBIau9ePvzqyxSTFnKkaUkMFfNt1MQoZEPAn20SeEM5HEjvDYQz38YWmFt9lJxHQ3MLfizdkGNC
OG7NM13R9uv4h9Snk+WMkhJ/4sc1E3eoX+4qb9nCdArAIXWexYDGIsyx/tFZeyQcCwtmtp55aIfG
cOXSEwFheKv0qGQ+mT7MQqY7pDMiX47HvVEFltbdpCJlPQ/HX51px6hOumQTje5DbdZwmgd963TW
xdH7+477vZWX0e/hiXbdQ+1gDs+TRz00sLbgiFrbFIk2WDRmKmRqtwwY1w6b92biApIDRkYO6Uep
SviLumImlaD2RJZIqhofOmIU3gJyrrYEhN/6pdtyxgNbU1JL7eteeyvZzGJzpN5JWv2oHIYJorrq
5Cs2g2ahThPoojuoxkC1VmZN5lZrvdmC9xqPcrmOU/uhaUB3DjlWKZaGpLXo78n0RhufoUcB7c+K
jVNzqg4b59Nx84WstVT5rVgS3gJN44WHIQPE+c6YkjtWnntL2isX/YDVsnZI03VpNnxHopRzeCdf
L+/bJ7LSNmmUX6KxLkAvNMdKefkhAl1MesWjjWCpwkKwsoaYvtqSD1bWG40TCEw9sgSUjpTMnJKf
SU1nTneMZ20ikA0KywUEgbezqsI94F0aWLa82zEy6rOe+RUNXXbaSO8CipQoyKVZbzyd3naeoaBP
5VDc/Bdb57XcOLJl0S9CBBIJ+yp6L1Ki3AtCpgo24f3Xz4L63uiJiXlRkJK6miKBzJPn7L127tOu
qFMQ8kYFahsupFHEco2C64P4JgOAXyTuYa0dEQbwnpuivpmszBTcTLb1zP+TM2Ffw9FZJRkSDtNB
EIYoyVyGdTSuKomV/yMhUvPiuda37BA9Em+capTrxK5u2OC1V2QYAGpCdQxmIX+EmW6B/uylwvaw
cbX8WXe4cFIHa1o36d8R7PFJ9taR8N8cp5X5PAyCrCAMWoeKMf2OTxelZU3X21CNtfepBKoeq5oY
dXXtiXxeFpo8tX0Py8UL1rgrqLcahDmTTTCPH5y9hmwV3R2+rT4JqUanc1N39GJ7CCwzdJx76BQp
TvWFd3WIfcR6nZxz4mk4A9DDaMPgmmpz8gfRz7nH59lWEzfzZCbrBhJHyqCdYJ/0YhQSztGWCXe8
ktbVayj9axGwc5pjfYkZAPAqT3GkKIup0jcc4wFKTcPOB+5RqEg/1GAEFvZI/Uz3IJIDybl1tvCF
99e6MXQ2sUeg3suc8TXRYaRmPRO3PDVWjXJfZz05iYNnZmzwGOJugVSNNqTUsAt2+A76at32DL0S
tI+dyp6qceqZSjguNf+wjYbqGCL6bpv8Q0t7JmDTY1cjn4gcD65ErzMkt740XzC3CBXxjq16LlL0
aY6tkCQ0qDbMOTu5EMWLV4UYmpu/43tWpy90XG+I7XPeVpsTKf1R38j/dlDvHypUa35RXNLIOwDH
2qUxrGWRxwfplnScyb1nsuEsS7/4IMh5W8HJI50v/pvY7Z4zeAaIR9WLAO056nrCsch1KXwyDT0c
MtTzw7PDCDsdeZVGbsxACq4rnKV7jD7ENGIPJA0CmmTMJB8/JNCgoSH1CDW4Tw5TG2qHPmlRmyn4
sB0G1sGooP3Bw2hHE6ck03uJHW81QuSgf+WsA4kEnfcFrhEINlBYKLz8ySAj1hiusDJWWa9uLhCe
lWqKj6jCPtzMy0KW2REVQRKtlW3tIKwGD2nsvseZzkCzKtYBoOblaj1Ct6WamQ+b8ZONku2hhl/2
kFHmavaATxz9zKp2cAhLKvHQqzrGM57cWx787tzcNrCBPDO4i1Q/9Q4ev6nK+QxwrPrGR4OEBygf
XXZB90iDN8pnJd6U4z9GROeVHEuE7bywxQEMr4114XFQGFL2kTr3zo5yhu2gCZYKmKMMFyBghc4V
IAZFtLwnMeOEkqnhIk3DV+RenMkxwzNKXnpxUTxUAEWX0cIaEkZSSU7iQNObpHOArkAELpaxc037
P+jpEfQ3mOo93KCsKyPRTK2HjCp7smcoVDnlO0QXBrctu4OdDOQvRRwE9XDlSCJbWqapbRzflB8x
rKEiIm1nWsms5jSGxd6oYBNWPv25prRI6/MM++iMAX8TglnguJblB0vVKl6q75MJ06PF1BGAqfjD
ZPCGFRyuQhAvw6oIDrG171KvWdHifys79CLT+N2JUdCLJ1vK9qYdtBw68xEJqeCPOC2kS4VEzRo5
r2cBUvrCXUvLfWy5V4mSG1ZlXsCl1t3v3ghAqtwt1ZvnIWPNLJBB4VFh7x3s/JHkRg08kbshSxLs
VKH+JILLNZzltGYECDsQ6JWboaepS2VmFu06NPA5Me8H4qmNMAtm4rsMa/pnyUzNjVgJPesjpBpZ
6QlafHf20k4Qz90cM3EkOESG0zOxG1hWmbhiwdMfXF0cpQuMJGTVz++Iqciu9DmNFYzwEF8fzNDd
hXoKRxMfKWbiBMa7hSyUNg9kHDJLMqd7LqPiOYrs5zL41MLx3eg54/aNTpVn4IDSQLp2SNGSY8ZR
ir81eTXqkQvnj4VD2g81DKLKhaisc+o80dA6DxJmdTh+GwJOntTGPU2Y7mFA7IbcVFxDFyasKh6N
LtoYurkyVH/TWust19KnmrwGF40ZM//uQxC2g9yDuhymC0WO1b2VKYLCogYyEpzaIMDVNt1L1OQx
uppD6tvGIo+J1E5D41Y6Ph+lszHirlmmRKsyZjr7AwLOptwRK/Xj9qbLGLH9MWxbX7+60bRDF7cI
Cz9hWsKO3GP31gK7W5ESAvRhLPtTo2d7DSJSZYv8abL7veMpeymtYdjFAgeKYQFPccM/QJXURerq
78RMft+0DXrIhFamLdNmR4Om5PaZoDoFRw/11nMTY57h43ho/YmE4yiW27ZYY+UM6ClhFBCRyzVU
MXhoS7TcYXQOMiIOOY9iZkp3riAEGZp0turT4hgbpUkkDB9yoTWbqPXPNEVqhMpeQySs/xobPvHA
4QWl9jFwOnIT6GjFYUiTRd9Ok0dQq3ljMwWB5UBsUA3IsyyjN5cR2YGSeYjSZ1+rrsz8N21iuctR
yEcHL0BYmDuvNwYaZtHrGNavbg4XCcwMqBNWzw5byizwnbA2VINzNPQJ37wfHBuFsUML4kUZqSdA
GD/gmVe9hn0ksARhkyjH24jWa+Bfq8a4M5R9HTuNnGbMM7Ca6SAWUw4FLIkWDdeWrwzqzRY5VScX
OUd6lJgj/J394Af9lnihDmaO+QdC5GBxS5TIRtGEAKeviJS3jG9WE0xeE6QHCDqxjJ9Z070NpvBL
mIdfTkpShxnQJ6hpMGW02nqDdow5muGqIDeL/ONgIWTo7YgzuHfBFK40UEUgLvxVLAmBQAcmg+xA
7+OSuGO3maa/NBCjTZhwICFD2VtVHYOaoP+CoJpuRd0zEkgvTtQlK1FGOzp7f8v+Sw9NNLTleI8b
cMr28Ccrq2oNZ5511Kv3yufNN4rAXA6ZxMBWcJ7wme5OzP0MYc4y8/RFpRs7JwhMim0ME3UZyeaV
9+NsFt02zaxXGbPmlbZ4Hpz4Mjr6tptFgiSjar0f7v0hINfOBgGqeRxyyreeGT06fkgccnA4vXgb
sp/uBssQhg8IDqwRQfje2DRcs47IVmMnfJonRud9Jw0OB8nUmJS6J9EwHwrZRlrmtSrqGMh5HEkl
/gflpGdTQyEDUtlehkfSCUZC8egmA/J9yYPy4BQo7VpzEgTcooMGNLkvhmwjwM2ELTs5efM3zzV3
oxeSoJoQHC5oAaNMN9v1FMlxbWfmz+AS7OjmtxwRAtl/e2qdEGLi9CbctkfFfeiS+FUVev+ILu2h
Vc104MS8bghgtFXf09b3N7Hv3ioVv9EYp6OOZMMKtKPUe+a12ksWMz7GkcKGx/ky0DklDQY/CpuZ
wt5+jGbvrQOQiBtWqhI19nDSMUVNqscZocMqgAeKx8Ux+bA7RKO0LNGpotkHR5e22iPLBAIDX1sG
FZ3eoA4yGJgM+5JErqOgeOqLch3WKI+9BvITCTQLKxm+Jhp4iHpZh5SbXISXfwXhuA0yprWhHtsU
YYxaU7hjy94dyivorzdcV1ck3WobiS7fo/xJHTbcpL/2IdHXKP9ftIn7sseTOReSDJr6GvBd7rP5
efJUmfmCrvRwtqKehQcy0SaUYDUbvToE+Zgz6nP2wmj2KoX1BwmFoxddL9vyPngHbiaqyFEf/w7t
PTLL5Xc5kOfTjMNCKGM7OcERU2SzGGPPAW9F5EU/UXKhlMgX2kAEbemBTYH7uUziplh2LSlieeon
l1hKeQBqsm3NKjxm6ONaGThniCj2uUWHxNAkcBYUXq825eeuYqE9p2QLnfjk4il1L0busH2YNPcx
LH8kB7/yIyhpWw6IzZk8XxwjmeVudQFtG/eGQU1qHmym0qdmppQDsVuMTrrDvgW5ZHBBdRBfZvVb
o2KkAaw3hi8SkOEwlHyEg0pI31D+O3Njtj6Qdaj5ThH6x0CPjxCnVwm2n/y7jlySWZmTJQEcNvz0
d1lzNTtG+yJjkC51tU/SdygwLHxR+1HYDTXLLL/wyNpt5Lj3mp+hJQkaaO/PoJxnnCzDgwnFCMGQ
u3HT7liQY28D5aLL3u9d+kiAxZG6+zjNORauYtd4bmlKuWUJh6Yc8eFxY9gyvhOtl9M3B8Fuyk+m
mO/pxEvDr5N4ffhkR8jZjUMHsdmcQMflqf6Yd0mxH+Lob2W6N+rgLcw4rqWJMCP7Dw4V4yAZzfSB
mYNSCra2Ts5WlNKgSMaSNJDQ3uGF3cmZ5IU/lTD0+dhjMC3RbftvUHunQKfIzaabO9SPZSkeO5+b
JVjQDlz2ZCQw2iE8JhqeetD9NMZ3VC2EC4wOViF6Z3gAtBxTJkk0q9wbDjU+g8LMvxxR/HG7gq1t
5oPNLWSHsaPIgbCKFkF+LVJS8lw173Io9isdO3h50Xrrj51mG4reagFG+pEhaMTe5q484apD1kOM
VGB92qp+VWRHHsIasi2eJT6r+DKlIGJCW09IHHa3BuKqyPCeM2VraxJCJtS8yD5q75ZUzqfhPZiF
4iV0FIGNKkk2H+iE9g11SVewtfuBtWtQKKlRwY3MkrODSHS0mCwYg3i3ZO2QriVPjARPZWodzVgf
99Ih+9tQN4Mtq5b+Z57WKEKkNyI/rs4D3PCtzH1IkC1Vrt/FX4bszQf545qTTi85YutXJTdCIBDj
UKLlZBQseyfYW8VwSPwEgSAtA5hI+XDn3l0O3g6tT3Sta1KaEidotp73FWbEk+fB9NwbrJigthiF
5659EoN7gmn/OQfd3pokO7XGRAIwf68/2N2OYgpzkd2+tlK9pVkmIBX66yKsTqYkeG7s4ocqphmX
oINmqrqIsbOu3YHdV03FUmqWc2qmAthSrkOlpOTFTy7JKw1edYmioQ2XSsMZ5VQ5OMKiPpu2JxeD
z2bfW28t5zo3duB5+VKeQgSKYWr2a0N3FmXWzeeNbCI4Fj/5GLwGJfFgTmlukPMRMiBQ43aK86Y3
FRy4OWsEFlbcFnUeOTtGi6YJYMIGSWi1Qk8GBjeOjl2DMB7Q78VxMmN2Eq9716iPjpCHNrayhTD0
l96sydkS+cE2gp0Oonusa9gNEZLRYuOntLlC0dJwJuaThW7oUL+1Xf6MnkpfKncOZYK3ifaklQvE
MgD300djYovJFWaIIZJboN3t0qBVCoemIlXEK8K1HqyzdjA36SPwT7HRkg/H0lx0F2W9GTLrrqXt
LH0uAW945htRzHgDM/N1WEq0HEzVYrx0OOEMGEDtfInAslk0ht0fZPJuaLjxCgs6ohMwQrHR5+5M
w1waWAq2fvUHFgrR6r691pz2qjXVXXrWE+68etdGLo3kjN6aThJcYkbHqUB3pAt/YvHCJu5k/b2Q
3rlKUW0EjMiXPTXBCtIh+wfbz7ILW2/JPYj3Ndx0RghhbrD/MFfZuMRcb8eIo7G39mXa4Y84KFI1
98rsj3bzFU7tVs0qxDRy10iK+HDqadfn+GMRdX3IKhXLkCIaT6mDJEsMFH4x9WlVP6MjM4mcc19M
+NMromw+nSKSezWMDBL6bJNN0FabVtBNaoaLbiLB8fxP3FsHowWbZCQyWVUtNlKS1WhLpc+2z8t0
cOPSRkHj5kX9wkvbEz2AcM13lx5aDtCA9Stqo79o8TKklR7toAQxqYZvKaqmH9ng6qLWR+4TYkjC
LMMgHJ/AxhI00zSW3p4e6gZLn7GcpuZJC8aVXuB110eJ+LOGplFpdMloSy9zATjC020OvkH/JMZh
H1ZESM68eje1Hpll35RDGAkC03glWA6CCX2qRtM482sIfT4zzIZp1cxDIDd4okc0JEo89PA2s1Lv
39v+s/bPVTtal3pkD0vjmi5yMETLTDTsxpZI1mbW4QZH9evJjwA9GybU8S6m6G5r2rT0Sn7PsRHQ
q+Emg/Qy6AwwrcTPzsitFmMgT5OG8Eu3gjfBUr6aRuQS+tQDnzGPdcCqn3XXNA63RtT0z43AJuwQ
WEGOwkWSh0nZhlOrETWccEEYR+NvCkH6BNI1ICII1vFqAlpJOrip4jnkxYxG3a77gKCaIORtNTud
+3UsEQGx3HdFo1P6k70WpZizldQlSx3THyPDXTHwW/E0MZsypkevil8To39k8havlRIrd7C5LSEe
rNpBYUHTeQUCD+BcFR5lmdnXMDX8NT6mYo2GFACXclMCsFjpHZtk1rwb33M7yPauG0AazHpUXNzM
nYwU68KVo27P4I/VKZyeNPDG9y7U1U0ol32pJogaKV+T2bfWG9s9fwes2Q6eYOCqaN8IWGjNhPBA
TJR1rdu/OAY9z4EBXocQbdfA8nidgnSXKbWg9IsfUURCRpv4gIFDB8jH75Hj1tfRrs+GldkkZ2dn
wkDR3+R/4158pVkudq4ZPSFtrB8F9WkUn5V49mZi9DBpe7e2l4YlxNFOguwC6MQ4NrXDZlAC7dLz
X0Z1T+ic7W0KNzIXZEKysLTYzAeXC8QuGTwInGIUcpes7X80y0Kvq3XRdZrTLTIQoEFr99sQwsNl
GohQt7r2kV0MzQtVVRzlxxSa3iE3oukCrRiimJpH9+QgZ/phwICgB9gIGeGUawBvGmrq3niEcwEs
E12dRoOWLo6QyQ+GVp2ELD4faQwY5Sx9Hladc1EHq4ao7oegeOyAhK0bSRJSY9IsV8Uh0yJ1D+x6
3AMBQB1g+ahcSTqmUCfbYdDz9E5+nrXq6qABs9i5B+XEdG7q6qhFCREAnN3Ov4+AmdULO0I6b09C
26TQ2zZuVoUnqyUptdRMd+00YXjqStIs6t5a1LVbn0Z87XuOvWKjEIY8euj+mOBP/lvF/8Qrj2Ga
jG/ggZFvpg6o0vlpNXFYw8QmLiLykqf512zMAQ+Nrxu31I1sppWl2W1740lzLGh9JDpdpqT1Lr+P
mlG7BejeSS7mW+7ka4tgkC3OXc5eJCCNH/88UoV7HlyHbD9dadsu7sibxCvx+0UfPAi0pjAgo4v4
8Pu9OAFNYceRvtIIQd8x8UZU3YniSsTba+Ci0Jw4YKwny+5PdLiGEwOcKOs1Enkg3IJz5YxE/fGY
iPatTnkZVqXNvhpVHf3Jls/dNG5rJqHvTpzFm6ZizyJzWB2SWuobg+hQ4QXyHmiqu5k8c/Wg2ypp
ZrCZ0if4yObdVw5elvpbpErdCNpNH8qo0vac2fR9buYEjSUIKFqkp+GyCPJpG2vdogxt5G5WOlgU
6062tlBLJAQ202pLdK+mjtYtxhmeRZHCXhdYbBjC9mmyIoE6i6TMUVpyh+hWd+G652LsLbESvVvf
yjJvbt2Ynkyd9C0gHvouzczgkUQThottMX5gj4XG61mYPqkcNgwrqw5VxDjQEFDd86iZORIHjfPb
/NSPi3BVha65bhigPCs7rFZIee4guIrF72/EXQXJxdJOv89+fyvqqIIMo7qNOqMQx63s1WAG9SGo
y1MJGSZZTRbpun7KvsoaHKK2SZkawSsMFgZxN5AzneZP739iSCK3Sh+RF6EzvNl6ZW/Kemh2seHI
C3Ili8R4YW3p3MyxO863wzTzc37g/feBa0jtXprVTVMuUdqdhNtGeO3kAW/8fWp7noUItj4LzR02
jSvyk+ergWyBVj4zSuQYlSn/OyJPKDOKcWnlSXG0UekuvcD3Dlh0iifHKZ5dr5KkVpRqVZDDvdRs
1mm7KtJ3C+ZMVL6bnakDE8p4s2ehBYPPU2J6ARc/j4hK1eaCMEKgLftTq5VfY2HZmzoYG4w/vZmc
Jp8yI0FUQuiEKPUtk/admHwLvYew8DP6ct+2ntbswM/Vx8EK+2WSNfbRUg28aKGwwfSl+pb1oW4c
70TFlhOX12TWMpmC+lK6hJwANKLUnp92ujbt54FSI4kgCAnVWptFMb6NZfDtdSCknIjWLHF8H02U
qO/E1d/bWfM0hF6WXziwR/uw04AKFKik0uqlAkNxqzuk1EVmUfNVTXcx+8Z8mEjyYc5SKjAzFsTh
RLe5svKKXiqqeo2A6rB7ogpUB2vwFUzLcLiZ8omBtH7M+ZCX8IPDr85jjfPN+H0yvGmtgmZcwPZl
6CCsAnhSK7dm2vHODX0bbhBJxONsPIVK7JcFtE6qObcM9TX1o37uzVZfJxwm/nmEl1pu3IS1xtL5
+IkFqt/LwtghnLF/GrO4UQ4HokieWl+GxwadLXj5nKUG7m1rgaTIIlM7hwFZV7rjE0Ye+BpOMx5p
Wvif7/3+1G3EsHNrD6JvGX64UWD/aFmzrYvWeqfUZhAj203riZxlOW3SVVEZxhaEX/xGhg4GdGP8
cDMmv2iID3Y5Bk9hWYLg1XiZgfkySsPb564w+dPct66zoq/5AYaY7mLQO81mQ1YrugQ8RrUKKzrK
/VCudRg9j0ZKvxL16zEx+WetOLcuNDvAK1FOLkx+urH0rrpyGPEf+My0TUWHao2mg+7aoOprbAKD
+/3BqHfmsbE4pc6LlRNqtyrSjOPvM+Q+3UlqIQHI2k2Zwy63MJKmWgmNMDaoDKLI3E6mXZxHU4tv
I9wpcnFqYW/irF3/Lo0ls7Xz/14k36o4TE92R+lbGEZxMUtkSNlQDycDDzulFr0A1afNJhC4Iw6g
hun4UIKF9vAz2CG+Cz8xnrrCwyJnswzFRvsXgQXS1qxNwOAZ8hVY217zgSLWiW1svRGZuJOHl7oP
mcqAyQ0GUa0du4fzZWgNkii3osYNgNkBMZ/ABapg+/s9JufTstRd4x7WyX9+JWdQdOwUnJSiH6tr
EvjVsXZ7Ou3YtI2EPQxTUIzImM3wHRh5c5uBjgszJRcUpFt9kz6FQ90RrBO2DYMz3VTLNieRNE3K
94JgZmLAW4+Lee5kf7rK4HYwyaJySgSkhHt5G4FG7uZHKZJjhvhfkfc9hPa896d7swbhuDRL0WxQ
0kCXTb/J9bB/LAwmVTy7Pwqt5QzQ2kiAa3+rg0BecaxPr/8+yjH6/t/v/fvTfx/NzA9KNmPRpr7+
AXd86dZ+9MPGQ2Oja7qbPQzjNtQzyhqHgYGdEukH+uD2u7+blYvfnc7BdprXYiXBojhJf4sS6w6U
jXcsqMY3aRNEODXOsPdKTgx5zNGMU3d1lWluHUK9ewKMV10nEddXzqQjR9GYlV4HCBqlnKlapk2X
Bnv1CiGqXJSmR+vUxPBGiquxdxlBmpFhfE2G8c8D8d8H84+6qnkXRX3kaBnfCkafp04EDMlpNDLn
DzhAK8sChe/nx2qyrINPCBakqm5TEyZ2N33mcmmf/XDe29R+J+9p0djX+VkHKp0ZxGTVWJWzeuP3
bkC+N18EABTQUSjcfp+aLIl4XiT65CwHX7iiHCfdfa4ogp71pzGEvf+9Vfs4HS9egdbMDvhnq9G0
97JP+tfGOpFZNb5xPkG8GtFOdZeYuONTP1dnbaySg5hcaiEDvUeL3S9UqEdM/ViGIt5OqX0bWH2P
flSTouUC6SLoiO6IgXjEibWnNgrnHgvQMw5LK9Np7UMtTjkYIMZqW8iK8k7giz8/6auqB7A4WLtE
ROEpc8zgNLlJf+h1dkdO0iVTyXs9cPJWw3te3nOCK2gMo737fx+ZzLMFMpMzkpx0U+hYLhymDu+O
3u0Gy+roGXhiV060YYqyOAbF2Dw08ydTWsH/fpoiIZ6nQAgE9bpZUezbn0Tf4lL8MgMw5QTHOfuU
EVcZDdOy8UbnREPcOUBkXILbJ/A0Y04n6jsG1WCp50QYFnCgu8zY2lHxQZsL0UwvtujDENHXBNOX
MPR6D9H2FNJS7cquf0E6zCrYuXAcOICbFdMLvBHcOJguhy64W4gPTdn/NKN9Qtd9aRK18W3SI5tx
CQ9gSwzimZPw1nLwaVvBx5jYuF3rTVXWX5rmEtBJZtEmy/I/NCRdMv+wGLZbU8MtFnMBr+IJHycl
CW0Yf2+EOpC/eMrpzUXL2ohuuY4hzor+5gzz9ax39hNubWJOm43pRrR1ybI0g2KtlWi8qmAHj6ZZ
6RWGkamg/vZQm6kEy7GIbYhJy26Wgk2MD2y8sRiMMDbb9EDRhjpMrSGLUrfMWQpZtKnz4QxU5V2b
J/2O60bbFPjEg+3jzes79d5Y8/8baOaD5gC4qEwBQi9A10XVlq8EWkMt96KDM4h9lXgQUzWk1ni3
10XgPhstiA3doG1q0AEA1VN9Wkq0GwGSD72wz5Cn909O0L316XtcIooMxwxtDGeaDlr4oopoTbh+
/QZYxV7n85+ohAk3UwMu4qHDkFm2TjrBi4sMSFgh0zsjoq+uS/MlSmCd+VAwKP1T4sljECfMrvNS
z5dasy6lTwi3ijiqaPZXMfXYT4tWrDi4L3qVpWstmr64Bba5+2WhmV60UZ0fcJNd02r+f0nJ8NZK
8OG8UNSChacoFtNnrw/9Lu/UGWoMcUIsu9u6t695lWvbXGDbmWCzIrpnoJEI+1p03UcSetqyHOkj
aVHF5UxGrWN1HybnBY3EH+zEGNcIUdimuu4TWC/TddUzxGns6Cdzu3zpVJBqajxOUclvGka7DR1v
2AyzOp8GxNjREfVbYPthTStSWj0BVcw48GnBnFdFYKHQ5E+KXe87n5o3OV2DCrchO2O4KcZ7XUtv
xUQXEHBTvdVm9tz4Fi2YCXnZaBcbdJ8rgWt7q5cqXBRBecuVWW9aH1+hTnSrU/yZuBsXRl0nOztT
HLuz8ezI2cEn+8dYx0xipQ4MmHrNQbXn8pWE6OjjSbc7lEwZkaYRZ0TL1xvAO9U5zewDB268XlIY
+/Fe9Z5zk1HHxW3X1a6hDnGC3rkWLrCgIom3ke9Gl8p2p60K8DxnbUplorC3qLBst5171QZwc7hX
TlGHyG1EwqKU/7edqxWnqjaVLhEBBlnyUSXlsPT7HpGOCk5B2GJ+YIUmKq9aPzlJ/kfRDX50kW6Q
uxYfHesceVKus7AUqwy54qPtOizUNZzfoaX5nbWfWCbijZNanxmi+V3XgGnSwDhABFULR3ZP3sAS
qAlv3DmMvarcBoE3xdVOLzgY2xzWxsKH8cWMkegiaw+ZUL8OvrZJIi7KHntK3YoTPRR5jW1DXlHf
YZ/iGlFVdsqQ1l9bUzknTA5rGgSvdRqPLKvpjtRG75oo55DROkKmjq4ULqDLzAS5igrKfJdRC2H7
83Tq8rF50nWCWAaOQR9A6q5o5gDHIBVp53EyPrOrm1fZhwB3iB7+BxBKc/v9otB/24Y2XH6f9W0K
xQYkwe63vo46Xe6nuv3yW5h2QaLD9a2oRamsrbNhWyw6OsFy3CrhXU7xXxu4z09o6qs8i+0PS0Xv
Ta4doM/JO8szYGZtNsfNm6bu9HvTyhUoBC88MqbNTy0k7GXFDPnOrrGIglh9692cRDRWvG73aFkq
fk2r+rvF9POsCMmgaSzPMLLqi4r89ELfPg71D7B16jsN63dSH+Pn/5zC9PGlz6wOiR2pBNtUq+eT
Woh/zPGz5MEynJaMexyjfhp0m98jhE4eyYrWkbn4bfakbQwfsUOfqNlUfXYX3yeqzNnJ8alrndzG
SDOWuuzrBZx46/DbUcEVmBFipfMvYXnSGLuKB3T4GQrxpkFe4evfeYC/qJkG9do3LpQtF8C+yY69
juqiOKKBWxUSnAe0ioqwgrI+/j76/WJnvP4Q5xRoG3snzXa4c4/CcJJlsLKVJg5xMjDRIsedxmHD
gNEaWfidqeI52tUHL8rkukAGu6gnh4RUQSMZzxGGfn869+iS14R//B7O3cyhdTSRNAR2a+4swcZm
OP46wEa4NKIyH8MMDVOK5+LBZT0luIOnjMrMR+rKgRhyE47Qb0UYVXs0NHa/FL3xbNZ6s60su8Ru
MMG3KfITGwSnoN+HsT/mJ8MWn75pVnijFKcIjkeEVobiGM9fdD+IeYNm0w1ohR0dhvHw+yXyBkSi
/z7/feQbdLQxscE+CMqTlZQEwc5fXEP/zyOrIDZNH8X+9/u1SxTUP3XsII2bYxKZCZqhof+GyYut
fGA0OX9BQaEAss8VLG0QqA1B8jYMtvc0szx3tu0ka6Cf8ceMK6S3iJOqsupHpawXERTxPYbqBK1n
qLa9CqNnRzTfxkDLiLGBsczQGVEBmPoW27hx/306KFDq3F5PI3saVge9on62rSdkduUuHsJ4wfEh
2ZY1FtVQWOrRCad82zS4eyMjyR6h9RGLVY3evivlxijz4S1vFHpMaXV7z3W1RzMmb0j0BUmes8nf
HxHEWab5VWgZSMugKm4WjbkNNnFnhzcG2K990HpGj7+PsnyUW+J87ANaFbnVaEYvOqeCEDX3n5KR
fMbfR/zHM8JxUfYSoZI0cqwOE1M65LPlIZENlB+knSX6BwfJ09yFdCM/2VWTfLa5HmvDig/MPAuU
SSq093g+NoqYymVNOfJaaeYPIwrxp3Lesryo0Dhm2lmrNedFS3qaNznjA4Mu+e/7+u/T3wOxlSh2
nGDiI2vbLXwI8e7Ko00G8ttI+2tnAQ9dOdqkY1GrXhI6kbcKvfZDblflloCQP6kxSOR7qdyUaSJX
NhDr14CyONLjZYska/1v81TkRKgVnXe2bKqkMhblIRj+h7Ez2W2cWbPtqxRqThR7BgsHZ6BesmRL
li3LnhBON2yDZLAnn74W81zURdXg4gL/JJ36nbZEMr5m77WDX+HK9hylg3GGjfPzt1G24UOsardn
mWbZRKQFegfdzWdv4ufDUcQejWPsa2u/A56HOMQKlZhH6/IlkQgkS80ZGN5Z8sUDFUcEE56PPtSe
rJ5NnhmO8kvR5bJvdt6l8muYhDYEgAJLfEr7gFeIDy8pyYQLtFL+a6A4Px87shU5FAaO+91I2M6O
IYTc4eeJr8ZcF/5tm70+3vhTEbyLeLRXwucmrqYL2bvT0k+luo9p/DlIw/rxFH7jqOXU8mx/5h5V
r4MID1UfoJrDQrrGr9O9kFllPJB/rBbm/EdN0/gAAkmRo41sFZv3ginvkRqX3XDhBR/TbGyf54aG
Qc592cbJ0/99BUip4GPgFeTDp6t/3fCGGXVLSCBvPpjLp4wR2g24iNe13W3qbfMsxuBCw4JtwevQ
OGQMuPJ+P2ZYUOK5H5XC4QNyoJX+6/E08UB6BzdprEwwQKzfZw25m9RPlHr1E9Nwh9pqbm3rkX4b
JS/P9rFFninHSawTOSJYKKFwE6bMwMzTBrJLyV9bNWUeHI2h40On4rsm2hAua2AgH2PuHAPH5rIP
R9Se8LZ4eqQ+JN756seybL56WocGd2yXf/+OcwGZb9IEhzScmQGqMB9cN81RFMkXJrg5+KFKfgHH
XYKVwWwJA3sxUw2eGx+Xe26ZTxNOzJVZBXC/AGlgIgXMVVeRgxC677aBOWCoL1qH9SLK1wGT0Hrw
2g9Ce+pdH+F6qPXw12lrpn58C38c7R3AEqcK2UjkpDW5bUHZXqtDoM1+u6z7GjrrOo6lt8tw0XfZ
Y+ql2sXpRrinusQwIJ+jBrVc2jMos6duj1Hc3hsjOBiX62DR2ddIT7vNVPAMc5n0rtXsahjqGq8b
eZdCKaStI4kVvQZdJWAc7KTlClMzqGAzfhokXUOUeW8spWvc/ijZ0fMTZP4y+Bqe6loek6pP1mAu
M9s2ATkRUuXmOF25L9a2VoRbXdfx0ACeXMgx2Ieccct+8uhFsaL0URwvKsmsK+zjLfJ7hcvLuJnC
rPAyRRuyzfVTSLGbTbpYM1j/qO0Zj8u7sNDFDCZjHeSEkVhSoU8707sQLtiuUHLuhhTq0kSwoQ9A
+LE3okvFFbe3W5sUJ9vjYvOMu95j0kflJFeWjrjYL2lYe82cVkLqJ10zWfa7RELTrpXIJAmpYidC
fvFzyHn2jbgoE2usS8TNRb3zXLimu8VT1a4VUfArAQwnSlC4EiECqsez4D2TZj7M0QsA1thIKVJy
6wHsutIGWpbqKe0KxPcit4g8nmMIJcSH0abnrPCprVCYMeQpERA1kfFgWMELgLQTMv1mL9ubVAid
KoBfcXZkWFgcDT0/DYUzQslUhyqw2nUkw2/SnKiacz3d4Yf/oznqIYgRxgEbBhNLgJdF06B7+iYY
2IFmLKqy0vgKrXBDqsFTP436Nofkn3INrKpGQG2P7J1MUZcY3cWnT8Q/hf3Jnr2wjm4QtJxxnSfn
UHF1J7wcGfzJZ28zYwNugxUxAtV0/MhGSaT7XIsxfa3RMZzGod05IGLiCItKKcioCPIPuy08BhX6
DhrUWrcHhbGc9FOaha1pTt7aHAB6ZyfLR3WgaVhkwkbMIle+GmhBs1VDQGRq+NKrkem10xL4qfN3
BYAnWsngAMRiwYMn38oW4BLksZpJTsSjwvjJ8/htCFWDoAzwQOTs4hhMFkCJbulFBzkSNKlMV20Q
+QLeUuEf3yAaU+rZsXYLtOJN9th3rlqA1qAIb9UFIdssLx+dLU64jltpSjat71m7qEi2jizNjcii
Hj2qoB4BFr8hRTt/Gl5rRS5EZYEfHfRm3ET2wuN9XA8TsKF80uGkI3TOcHHrgC8z9quLEj2Pl74O
EfGBk9nroPaJUs71iJyamasdOv2jigsc4CR1eKa2N/TpY45dcEtX8ObSh5CUE6z0UUdB1+nuierq
6hhxv/OqOjl5hkLYD2bStDvGKR39RkEUC8aSCKJCk4OX1b8ae+XwaeYJ8OKKWUjDXjew9p7nnbEJ
BKcMqfQJ0ewd9VOx1VEk9C5HDShyvAl9ssdK+ZNVwUkMI5QoW5z6wrtDs/toRPQgghEAQrYSpfPV
emhR0CMd3QkCAC6XYUtRGIKC8zXzThU1bi1UPNwn19AKnnvAnruyAn9nhmQVFN4zeMOPJsLt7ZfF
W5WLredA2xYpihW3JNXD+U0n8mBZU28VqlaGSMWlz0cXwRgYsbLe5Hh5dnlUW0ezJ2RW3tijk5au
dT+oB1K09QJh81SvoyB+KWz/D0gCoLnxumV0s2j0VKxZIjBsIoaXqS07IY4008verDT+CVHNRrbP
bx7zhC5QQSlhuyujM+AXiruk8IzVMZuvTaeRfzhGoTpBT+jMttiQ4ok4hupsIR/KYniprCDd6Mq9
s5QgeRKvo8HNHRdJvXKoddgrhvYim8JzH6sVLewTQ8qDar1TYAjspjngkjjngxAPqb2hFHnNkPZv
Kqcli+QvkaxN2e0TKpp5cM+qzt3YwbIw3R8h8I23umJSrlvXVn31CaTtvqbnQC65zytRPZMlglfA
ShJqKTN5DP9IPM67onaf4cQvJr1Il5Q6HEp83KbNrM5EC7KshX6sUfJkrBEhhUPI4n8CnVMsuZc9
D8BUO9kwVUgZ6AAeL3vU7sWUecsOJd9ihH/3kFQVezrS7iei1mmVuzPiWDbbJjuc1tf3JhbRFQTn
x2qYYbuiGmASlsgJOiAtDdwsZiUx/0aRpgiQjmFCBckb3a003/gGekMm7oDE0fhqidrCQUQ2oRaR
mGt7iFBnG6TegBPRCUthAxth8FgiFSXRvAUWXvdevwyl/mZFA9rvGY9WGfsuNQ7J7JnJrHzLpc79
V2KXJxkl2uaxdZVlgPjex71gICdmfgvcCv5Lw8q2J95hS3IYavNS0rpZ37EfvTiNqlhqNquB3kB6
2D4QUGJ3zEHDVhRFU2UfpJn+GWo/eCTje2/6hITqjPwbQoSexqy9OJm+jw3mqJPGNKA1eOBGtVcu
2ehuJxt8WBdXMMCI7M1d72pXEN2CkACCdmwYZgOJNE0/PHP2z2dMDsQc9CPtCumTfY2U0yGE3GQq
bShn7fa2t2PZjnOjYzarLPWmGeX0bIwKuCjA08Uw2bw2Gc9JlCbbJDWjx8gRxGD7vINV3fwk+HMR
JU7Fq8ruWa+5RwYUttyrBELqMGFnrqoKo5g9HvRWgC8cK33FsKeGM8mF67QjBvGGvIYkOhZEjCtM
GBrn3JK8+3mlRJYoobZqRDKWpvXeaO0HQR247szx1Cis04WPRh7L/x5JmVpptYNdwk0286HHzB0B
Mb6ElTEN373FOCpwAiK7TLEsxhHvc3pPavBwuTDew07/I6J3Lk1M4C4MIVPNEQNiktscT4zpO2cr
dF8n4MZIG9toV+kGAs3IfbBU+oItj0pkInQ+qhqg2Whz+tSlLve/ogn451ght0rzR55tH6gkEXv5
3yHcxEDmzHwZjC9sxwsWJU0hNkgNNpMHT67o1lNj3OySYmsi1NxLeawYLGYIScbEmTAKwuC/BAdv
Subg+tC4Z5QGrzUGt6hLYEbFcLa7JH2Oe+y8LBRz1jJC4AdKxjpfOejCM6REmvaSFIZE9YPeRjTa
64g2bimiPluTYhWbzSIUXrMwXerQwVmy/8ecOZC5HLT5pgfsxCQZddhAQh6fY7n0SbpaGZ7W49es
i6VlVOZjFA03L2Q54lRgVJDF41kJUYMZHi5iN730tZYedH+UayyS5F2Hwzs0VZ0tZ7IqFGNnRGL6
plXxi2XXf4JMn5vs+kmvw89sfHQqJE5T99l4AN4MVjrLgAcVxRSknRzhNIlLBjM+ZMnOAj4bCHVP
eynxPfeNiyAuPAUV8sd2sjBZU+1hLWm+RIefR1WCgDajX3rVSyqzSxYUdxoIeg/sI650T84Y0QPj
gNJMPIAK3lHFaZaGDjcjH9zKT7urhkiEzHiXq9uPtx04Kx5yDqjHxL1Wg/aS1h6fa4+BuR5MMkMN
fMNIgtIKrZWnkwo72IIMZxOoL1krhoYwGYMjREq5vCWCtGWnCOW+np/6VrqJc08DFYF5pUeNxNJy
QZwL1obO2Hv7oVLXKJAlGbD608DlJvzsRNjcEtgdDTQ1ScLaN5O7ZqyxkilqTu2IH2E7eMYpT60v
FUlsKzHD4NwMXk37KQu6HHtyEa4qXbta/nAQuslD2UY07CSv+Jp2SB72vea/JGzDF1WefRBPgnu7
w9FmMFSIrI2GEn7h7T1oy2T/NLOKsXssUheZdGE/eIZYJozt8TVX5C2hNy/DPRw6Hzyf2sNSfcSR
VwOEyK4tIsulL9wHZZtcYSjyKE+aTVio/WC/u7yrvpwpJ1H2EaA4XBgxcChfDLzHDRrDuAYmalYQ
xieU/a2r4ZYFcQSFyO9+6rH9IuDp7zXWuCXrz1fHeCIZhBeZ0JaaxiIqgyJUanxwnI0Lpt4gS/Vx
LQztxWI+vBoKxAsxLi+XQG0XyKAIYnY07D6sfr5i453RAPbPWpOb+mhGgCe7To37cAp2tii/HOqm
zvZnCz32/cZTVyVJwHD8C2fisO2x44ne+xKGcbUCjNqpXl9bkUSICsYLBp6jY1mfUVhsA0Xf6mr1
B8LltS6qb3vsQew4dbkt7F8TJ5EZt84+z8abpYt3nsLoC/0V4UPLmtVpqNTZVEn7h/Y4wiQCXQV1
ZZQS5BAwh6UD3FWQK8OUjla0505jZw9ZMOfXtM9mjDvYaManSmdPEzfjuYj8FRUjl7ud/4wArNaB
IjAn0NHEJDon6MQkkWZvSLOPselvNc3PglWds2TKzmWBHE1vUci0rCXHNztl1alX/pszep9AKn49
D7AH368asr1Wxd+wQghGR61MitwbJldy4fQnV3eGJThEI8OjmpPV6IHCxzP4ohL/M/Adf51Vbym6
+hW5AJ9JDJqSbIq9HZpfqGcBSfhHf2zkkuS/CRkISz+6kKEv7w1zJiYU4kV0N9vryHnq6mPDmkAL
GI75GgvwxKKSsMhfJ10GsUblg9Lq6FGxPbCShBzRxjsOZYPGnOWNrxODVuDd6uqr4+JvRJtbzJKk
zRTi4OPBsIIiSeXpIxf2jC0CmfzRq723uDz0tnEpBt3Co1A/UFGfwcNhqQ/JpQ9dshF9eI+CQleE
VIYE0LGctvHx1NQsxacvNAKS2XMZUM62Toxv0IEjt2ndcBOF43fNAGOyuZkKHkGo5445XtayxGUe
+tdM1y6yHs6t1xhrKyQGo61Rtji19RM2ybEKu3MKD1Fz0odEBj82OdFOoZhh599tRJUOnKpgUEGH
912HJEgWPRyaOjj0SV+tsJiuQJZjRNedFDI/420q4C3x5CgvtOwksdXNZ6rb5jsXF/s0USd0UBsC
M36Yjbtpz6k4aqx4sWN+ELd7G+38KXKdU1plf1KsBdGs7mJHGfIQ04cak+VsrO2R+4JcwCBClVD5
AflZPeeAHUE9x6yBKHhcCtPIlpb9PcaDTc9czzn2C0k6dO6SylJoHO8UBic3U+/VRRttNrecrOhM
1RYy7HNpMt4ZzVwxm3lkwUwGUFP3a8DL194DqSOjX7JHJTZCGDemsRADFV2IS2CaWICibsHIKhWK
RuAhyQ0QJpZwNhmLNkzeddDmrURSS7wWhMrkqWTutuis/E/z2ptrL6LimFoSBvQg3dn9wDkSzEHu
FcPZKroSXjksEN/cMr86irR91eUcjm14n46V3iGB0L7FxldWArQyC/ecDzzgO+IK3fiOGBxxZYIp
ZTS6Kzf+Jcvr14pIEwy2dCVzct7YYkZwO7IH3Gw2mWsIy8r3QdMgyiYF2CPyc0yKakRDsMMSMk9w
Ln22LcvZoD27dYEfCLg1VfImh1HFXBUVvUvabQE1UYDZ2uqDuiVePKfgYV7HrL6vcgkcJW82ozAu
dkcpOPT5nkEq4Bo7F4tJ7OFbfYC21ybJyokMdOAX6Z9SmKui8YKVk7L+d8zjRLlJswQ6xMtBOeX4
sSKFtF8kPMiGWK6z8K1tuiNelKtrzSqDwPmYJ4WC0fYC7TEKVL/pFvYGfW+Sf+mG9hx0GoyasPdh
uKxS4nuA8PcY9ZEO1F158LPsQ0IFwSCL2Xlki5gDyT5oxbGvGgP9/ngeVX7XIb2ua31azxpb4mlW
zNseQtf5kplatVZwETXHVN0OHbMveBgTrMluJNIJtS1avvJXIcDpO3gfsW9EG1dL4VSUd0daqDQs
WnBJNGnjFbtaS/apKd5sdkAOE9ukTZ/Spr0lY/icGvppwuAyH5ZdVd1b1J2EhJ0HxZPVS+Q2Yoql
Avds4Ll58D1NQbk66Sl9DefWJrTdbjmQrFFNv0wfmAEHA8tUmACqIdVWtoTc47Z8lbNcUBkVO/u8
eM0r+9Lo3Fwjhy5PZ7mJccOyTd0HEyrlwn6qGzdhdo4bX8BeGelZYHy+jT5Vg6oIZQu1qFszRz8g
ijdxhoyfrfGHmZDibgaqFJvBdoqzO8kFkgmpOBXkYdQIkY5lm3yUlH5u5p48cuvWZp9QHGsWOPCq
56medIfQBWFeBCtXNNbBSPMdXIV6mWBKJ88QbhIsptzVwD7Fd3Rb9750t2LU95XpfSVusE86deH9
OKKbe5KlNy1jkGsYXN/MOJ918VRQCf6nYPRXo9YcGQuRpdCOD7FNiL3vWIT0iZ9+JPqidOFxNA9D
x7FOyffaSvOrtNFalAEq/tBGZctmMdRedIsbpeIGLQz+lqiyFybPYvRtdDeOoAIK4dfrEANCFLh4
D3jeg+IZq+4awKyB/X6yKJT8uNUfNZfLHtEbpgO24eCg8lVe8e9H8XRNow7Zu3PgWvhG7479AF8p
LAjGgpx/uTH2PMmf+xSNczywVB8DH/5uBfCsn+fTk3tD38Rmymx5PqJN6QztjPaFkV/gPc6/xzAQ
Lgu8sZVQIsqJUxaTjwW8BisWKX8psDR8pwjh5/siZAwXeR9hEP9qY2KvLU6gPCvBaXWy4dIju6qk
IuiLGHcXDyebbkVzgeQ6pA+QrhTGOWUrLmxcGcelR7gT9JEQvnSqXrKUmHVqqK94ak5twcKbvmqh
zBJqLF6BKRxhzVNdBLbP1IQrg7U4Gt50F1W/dtR3PINmqJI/VetCDLxxK4y5YJstjESjTyUCNQcE
BhbpRsinyWgICrCxqBn4MzCOK4vwgApt3iCfKHJnPzCRS9al52nIQMk/1DaoYF+n7Crz9os6ZSJw
ziI4HC1JtS0T566V44OQ9aYIif/R2ZYyGk8ITc/sEBaxjFlV+dV5Ko+q7L6I59ioWe4hctVtffIl
kyndldiEIcQheOFccSL9zlji6JTq6tvOHoYek0yipFBYzxbftVsagCx6BTcwtN9VPBJ1pZ/9xOIz
M2hHgcu0Tf4apAG3GkPbhVscfDd6Uqb22Sg84lC7TOW9Zt+ZgjUuLXQ1QMl3GJGKlchyHJeqfxP5
rRPtfTQNbysG89JGjtxggkmxLb5qCbgDYV3qhMhapI1k6WEv7423cA5kzez2QS9KWPpokK1sCFki
qWfZCKLY4me7uOd+8Rk3TrxJtOxIIjBYKwSwS6vN6fwZczOgEV/4BZdmoqlFpek/BCfwxo76bUB7
F0CPXOZa/crM/6NPomfCcciTK87hSGwqWb0klXFe6TGhrdL4+Ps7S/2l6LoTbTqOo4HxkvboTUyf
3Zn5Y7nZ98S1fPDJ4UZR5Vwy7ONjwEBF+tJhrt98+EWUr+FkSELnziicbzh/8Hciza+77kEB7cca
nO/w2QOS8NWz67dLHDzEcnE8mjV4GkqjiAQD0E/xPa9wEfdccxyDLd8zdVzacIXDtOqOlR+9wUy4
5w10rlh5vyNMJhamvmOcahLIOi0lWl6Yxw7OLmMvpI/5TmrpH31i+W3Jnakx/kudFHEcXuQFZtxX
1UZPrCeJbuOBYPyUsvioZPUd6iDdPFpHyegT8sMJeXu1aGv3p8+RsBQVlc/UAJ53xyeUewRgZyiu
UZrpEiDX0HfPTGmw1cA6HNN2A8TiOYVGl+J8p8C/4M3sNw44JBNHiIHKwj7rCX4YmIX5jtEyHiKd
ReCY3cbs4rra3TQHRji2cQLtMjC3ZhvPjoKpySOZKUviZNtVmEXPvhJHmnKwlIFxIir5agt9Q8DA
CgKDtpslpCm2kVXSMGMLRXrGOC2oDad5RbLpg2HpiWGh0AKsdLO713xdBM0fZlEPPT6EfeBpr1Lo
+/nGlc5rYaDTJimLdo46xyUg2OdeXxALjw69024dOcYL4bG68uriQsz7N0yAdWHDw7ILsOI0PHMm
dJkVT2hevpy8PeQ6HJuqZPicJuHGDdOV6DTIwz3SwC68QcV58bLwuzQADIbTXHgXFPt+dx3VRGuS
POcDYkt0SItQH/Ycc96i4M31eQ4ZnXnH/HTM5dHLSeTQs2jpSp/bRogtKjdzO+JUrR2KqWI8zfy8
hWPRX/pWfAlK6BOUloHKrwHTTcrUYAM85ZSFztaE9FWL5gyx6mZk8beOzXAyp6+cmKSl5dSv7Mdu
mm3c2FE9dA559w2tgY/Hl+pj5VHlURSLq2nn34OFR1qwvBnmMI8kbq8aBeFoe7cq45Fk9hW43c5O
txNLY+Ziuw7Z2ZaEEn0TEibBpG+p9VP3AYV2gVd6ldeGvfbR5BKbOJ5rp/zTiBu8q3cHVRkwJQZ0
WlYfIh6G5HFfunHr6+msWORQshAuIPkmxGSq93EXYDSNDwZjj1XkgusnTmFdNnx5dO5ZUTyRucoX
3Ysso9dopMPu3Xo/BxD7KE9dEu59Mtvx/qWdtdYYE3D4c1gME/MwKUkzgDbvrnhOP6WettYNQgxE
yNiS3OuHAWRQWXyRUlUlzg2N2cZqogr0ePTgNO01wMMo0uGxTsAltv50zEvtyd5agpA+mY0asyJy
WusOlWKmPoXW3IgO0p/gGTykpec8ekHHyEdat+ybtSG/s3rkUUQ4uWHe6lA9JRMoUu+MqQuJrlfs
VReBAicYCp8MkCqtXxHCioqPYEC3lHuraPYuQtFgPFs+8SqhwyeddxCQHNa1omV9A9u9nOOnp3FI
V0AoGNCDdO+pdbli4gk1DpayLileY793sVcXO62FX1zyFNex+WDbRSTX1dmbAUAvHQAdDSnnaeaM
JGPhde7UsAF3MasvumtDp7FtjDHbpTxQOSKgZyf+xaTg3aSScKL2TVFrVhObYNm6GyvVtOUomxOq
TcKi2e5wbF+lB6fGc5BhTe1+TnUGBbLLB6qqNHafPYO5XeG+uCnPNMUzDYvInMaX3cN4DmsUeHmp
gleob5FLm0eamqPlldV+3g9oEBJXhcWUD48FBUBGq1FmwXJKyLDqQnImSpNplWTPgxuzG7n1IRlD
LhxOg5bc2X17u65Ir3VZGKtOVHTx68CdIqTcHzh7GNANCIlagluA6ZOJmdVbDVaMbpeHUG6RxCFt
13+r7qSm/EP1stwkfQE4xzKIDEtpoEwBSKNXA06c/gQXBeYnXn4WpWQ+sJKpDF4tcU50fXqyvKl+
tHlbqgqJv9+RiFMyfGytciPLOVtF/2lDGBp4Je67ylLceC53thc9Jl343SPzObV6fei+wgbYa2qs
ceiSxOJMX+EQNltG8/eQkV0Uyvcuw7HlFegxa2U+EBmoNqCjr7qUJjCH/CfrfTXrReNVRUs0VgTo
IvJvizl/ufzyzIiulJ+Imd6u6NkJAiOCD8TilOY8TtS3XjnZPq7fjJbiNQKUtKLyP3QmsDJKHD8I
YTRoBxBVr6NK6m3qvLsaRRKjTMQQZgM8WfsZfcwfVNvJkkGw40SrfJqefCiotN0wGbvm2sQ5/ntC
4tccIKsWuBr7nG+ffJcFBSH6WVyKY+EcRD4rcs2bg0aKC4ppV118tXULosWlGp9TtkVpHaFOQu53
pivS/xux8j+mZW37zLuhlr9x7s2fmUNwLVILVjQ+VsieAqML4f7me9hu0WNQ8sSEsWEkBjU7pJ+q
EJ/6K+Sij55oKeR67AyCFHVsRhgpDqWFj9JokV6cdmJx68lflGXtAlsgT/rguwiUsQpSQomi8DuJ
mRdDbSDKLwO/NSdV9U3FEZ3JgxX9mmmH4FGDpWmzPwtL01hKmM0FCsfKKtVSzwsccij1hYc4BwV9
0gh/F1qMR9scGSNwxB5aZfanDS0s0xE3l7STq1XV36lm7Dw0z7CsWxao7sVKUcOB/DAGp2Dtvme5
ze3I7bPI6uQVzdPYMmn1CfrigE4eEe2ynZI0IkYaWGg72lVQ+29yqK9DU3EY2gx9/aR5zi1sycx3
6lVaNoiwfPXCvOvRlIrfhUyLsP+ZRwL5DOBM6DcFzl8npjKRJBctsxrCoyJ1rc/JjmH8v+yd6YWe
wF78Mu98njBcLJphYJjlIml3q3VaA/gZgUkUk4kAhvzypOnP6KKBoFOMNAG4QRX+qtR/YHX4UPNb
wjbIzmmoLown5zplCmnSq2x6iR6A8sPMm5xLJ5TcTQU5dP6magpUIiOTvQSzGDcTEA7nlAcmDDG8
Ik27IWNNwyxR/cTJWzjiu4E4tELhcCNeHX89ogUxXSdMkYi5XlzFQ5REQ/BcM0j8PtbJDeYhVKBk
ZIpSVHuroxZkhRgznIu/CVDZVBrzHQG2AeQiSpZmZQM6R4yex0yjDArOZYlFiWIMVV1eK9I/5SUn
MTMWrPCMEub+JAd97UOuN/P6zk20S2NjpAYlp83Sb+2Mc6vzX7dnPq7c6dGeTmY3MY5QhGBEyTxV
x551MPI/eo5hI2bb3wzdzyxHX+JLX5O3GvCwLoganRATth5jWU0b7owns0UN5W+lNSWbRwjfFJgu
APuayMWQoU/fURMz86b9L8F3asSc2G7prDWTrJ+R+TAzYgKUJHiJaPquDP/vqn8RgTW3GKGZil2f
MvhGvkbLbmxDv/WXuVUeovq5rHXJYsK9lCStREROkbLJzp6TmUjxpsZchF6EnwqGk3wbBCPs1rsT
wo2qKi3XlDToyTJ1HlCL8St57OKsetMN1tNQ4l4DlnIRDRNqQMHvepxqu6xzXkQsP+A1ATabzqXT
QeaLUayYw1cPIzlCMLlsfVbXJelKbEm6fVw6IOgIa4H/Dc1JN0eWfKwEhfv59wtBmQNTBnne0cl5
ITwiaM6clXp0SefJx2Qc/QgvOEgf1vw12cG56+wkAAoIdBRu/FKp/x6MTgWLZunnfLb9ZB8sCLnB
NF1cOLBreA6vlrsxs44o1cBRLC181u050y2xj5vhg1nHyLY0+zCH8WFgtt7F1p0LzGdo5YBdCOc4
Dbzz4PNehXSJvfaTZyLAwQopcUKYOtD9IsYK2SbUbrJjo3F3W21pp8yGnQwKbdY/8dxctcZ0IQBo
YdoSPTJ4LMqDRJHvavkrb7wM+NGlifCrZIxbq+CidOZ0oAHeB2ofFQEmMa3hcRqUBVYzT/Hio/c1
XLT+Nmu5vE/KG+gbd8kIWHswfLg+QMEflOn5767vHmTC2IBlCmQvbervIqO/teKPqGmaOQEm2erE
9Hy0YJLjJj+7g4GLSVklJ4c2rC0qkBuPvk3QTnstEsWrIHDwEAXsbsshKj4MM3sZLTKHNdspH0b8
FMcwhVOlm9Ts7GrvvizpjmVnbkFxmqeppPs1c5gH9N0O1tasesyjst4zt6LgGoJPhwLnoyeZboUA
13rQOqle2CthpnWzj8wvD7rnqWXH6bHP3I6gihd4qfrBNfpmVcUoe/0uwD3x282+a9mCm8UWe6zR
6Sxr4vjqEtd4jJc3bcuDFTvOyh6b6MmcOKbTjD2vML3nKvfkqawUbMBYauwIEfrQoRdPnBRrMVKm
obpCXDK/kUzG+M5V3h7HvNCv85tIgl94LiyHYOFGr+CN4Ow32/i1ctTse8NlMBZkn8aobdmmEKLK
2NztkVnGPe54lge+EbzKqWLS4b/0oRsdssb641v0b8hWnnGM0W1NiF2hxHhYMFtQ1zrMmb756AIO
1Rx9A7nGgGnd6NeJ4S+hZCDdD7ObNDAj+y+h8rZpyeY/yfdaLtVx3lP2ogeuLdIPA0/VGtJusIAW
iK3SBS1fJ7M5IN3CH/8GftGsG+aSptpMgR5tPMUbVNTxCtkctXEXr6G5zr0loxnLPyVC2itPonsX
DOWiKLhpnv4OQQM4UZ51a1CHjtiXbOZWsUNqRTwVf6wJzTpCCsY2s6HHcr5jtwGjaplnqVnvSre4
IvqTSyL2zorbYpGMMElZiQyj+0L4p3HuKTD7/FjaYXzpNNclJnMTEV++KDyki4hHTDJNGX6zSR53
OUxtt0Cpqw2k/+SHrCxeKwOkcnagcRXLUrOmzZgYmBvTJtr0CIGFAzrZh1iqjyb59Ha1hJ/HzrtP
Fe4OCcyAiCT5hBfJ2iKSqMgbnB4iyzE2QcwK0seYQDRRuUETnjPoZS4fOxM09khjupCptWXpO9q0
LibCOO4GoDgOYmnNI7ro3Riwx/Z+jQC5+23avONmocElZwRxIEPpCKzuzhUVNb/GtkVLsrtGNvoh
BIDeTF2IgSVc5nLMVk6Nrtgj7HJtJN8FDKq9ESSvyvPj5b//23/88x//8TX8Z/hTnEk7Cou8/uc/
+PNXUY4QmdCZ/88//vOlkPz39//579f8r5ec4q+qqIvf5v/5qu1P8fgpf+r//aL5p/nv78y//n9+
utVn8/k//rDOcfuNl/anGp9/6jZr/v4U/B7zK/9///Lffv5+l5fxv5g7k+TIkS3LbiXEx4UQRavA
IGpA681opLGncwIh3Un0naLHImobtZDcWB1ERP7vQXHSJVNyUIMfX8IZTjMDDKpP37v33PL1jy/f
ijZv5t8WREX+5e8f7b7/8UU6f16nvy7T/Ov//tn8/v/4smnH5/z1tzf1nP/H/32O6tf3f/X1uW7+
+ELw9+8OImUhXZPAHUs4xpff+te/fmT9bqP5EFKXuoNkwfa+/JYXqgn/+GL/Lm3WK88VwuIcZnr6
l9/qop1/ZPyuG1LQ15bScCxLWOaX/7wG/7iX/763v+VtdiL2p6n/+KJbX34r/7rl82e0Hd3ktV24
iKaDFp//8fNvz9cR82T+6//ly8Ikqo2v72CTEuQRyDqkmGxLdzhR364LHTy6qp/DPkRDYWoYwazz
Vms5wGI0wlgw6ZsfLuPf7/Af78h27ffvSZpcKcs0bMtm2bbmn//wnpBXSOnM/KdKUwcrTd9IfUuW
eYPe0ECJYzCADWGUmySRovBwvU0nkLeL7lm17cWE/ZR5JFT+zGe3LtKloVVi7bkM5AwvfURgmRGH
uNGKJtgOZnafRONXJxjDLU7GM2z3mI1qWOCMar/nAYqMqpoaMHwsa1ZmXrgBckwbSAOTw/7SMa2l
Fz73Hjwt2zHg68ZeA+B12FVlM6vZ91ZcP1bheDcCekDBSFA5vMi1Ml17U5BGj2C4TtW4r0dxTg4g
imB0JSNE6WXt0GJxRyvCR0H3eCBFPXQRfxs0AZr+oi843zrODFbkiO45V2ll9VBIfVKz+moPlOk1
XjXgmK97a2aJuUvXwSMzmPaRbd+jUdmTipkd6l7TL4n6WHrDwITDVMiKre5kJeF1agcjkoRMgwZf
XZuYI/eBnCI6HuQ0BJiZWe+7bNWUxkqIoOXYMtrLSfYHNfjRXDq0YF+nSznmI2ET0UNB02fVuv0p
K+l7phjstXRKlkC9GH5DkrMw94RJvfQgOWzkmNFzdQ3oHlj/+uG+NBDPxZELlbalhUdD7mCQ9UT5
AHXSxn2W9pxChjxZT3FaIzCl0mlGeDckm4/j+C3K/efkzOQVtxrgaCTtvJwU/cZKrsqRKaiteWoZ
jMlL0Qwru87stWuyQQMWvh4L6z4fiunUlyo+082ClI1k3NuzmFfquJKziJaL49bLYuJsCtbwFJvT
U1KS6FEUlb7ABjVFHIpoKTPPKE10rLRHBmXHi9CFByasgGrDhMKQOPsiI+vZxqCx9L6GXlFu4Bd/
D0p6JgP6XbtG2CkcUG+pgZZgwAnQmtW1Ih7ScMNk1TtmsCp77kAkegrwyH01am+HtJd0k4woXTpG
tJNnNg7CD7ryTCskwodZNI8ARq47B9NlL+9du/g2EGK6LO0R7S9VxqNsUcaMSJvIMCoW2bQSZvIc
RUQ1BrJ5IQcaykujbrIufCq8/pyYd7S93XScwgLyMhBxXj0vrxl03FoNfQO7ax71YGDMIIEPZe0K
VA1gYHTeUAeZNclnx8jKXWcm55pfnfrWoSHsBE+NI24nV71aUysuh0odcCwANUSbp7dwLsSIy0zt
RxPWZ+dP20QUNBomEQJbtyAtsHpRuDewabIr8PkAojtWt8ZvDr0vJXX6liSR+oykc0YTXjSHD3be
wpzS19G0XpqOXlA3OpyUiHXSTPe7VoprjqSvdQoEaZTkH3SOea2J52GEp1WYb4xa8N1OJjFXSD5F
yA13eBaYyGOc8LtFjTlyo5JzHCqYdvW0uu09GimDNxxroW+9xiIhybLPK3HovGbf+Qw7ImPLPv5Q
YdD1i2yNURq1emULgI0g7ATnnLOq5gNI3botkZTAXvpel/l3PWpgcZraHIaABLtq4XcH7hke/lNC
+M6mL7BqwD2rQ7LRNTN7RToxgqbscdZ6Ac6I8NUFUeUqR1xNUp3HU4MqlWivpdCPludX55ni1Onw
nozgEcs6XQBho01i9aQFpGfrstuzlK0sXIjLwia9jMzC717Gacdv0NkZTpEAdwAPGjIfQ+Lt7xGx
wzod3eaB484boTSbmCocEXXwGgkdSfVo35lmetN1A3QCvsvKzRkUhyyeg4wBu49HpPSnKK3PUT5d
MJbaQirb2THjdi1z2pWtWYtQ2tMy9jUO1VxALOrhsp79jtnM9yX5olpBcl1jWNtWoEwGn6THfjRh
rBblNtIqmCCGG+0GN35CC2UiyNDMhUHsgJ4FtMJxxe3cbqXDJDEypJcBwz0FhLiy1U2gNM7QxQ5W
CYLAOQQmt5b1CIal6rzLkrK/xHgQdSEudUG63q2mrHOMD9c5F4evcw6GJAUQTStwxLH2ltWYEqpR
sScNNgMif+dT/Jwp0HVnfPlLzvRYcUWU3zNukBTGjHGrKiwvCfw4WHm8U8F1nkRfnYHeD9LZnUok
5yiax707LpXZeMtOMxJA0TlU0KEdd2huKrhaEGuSYqVZMx6ZnO44Z1RRlFce0sRLq6XxQqf/NjC0
diVsgj4770o2TXsRKtT3BQLy0giCc70KvQcfk0GaZF/bpCqvoAHQ8BHLEJXTprTZ2sE8TC5Aoh4u
+c5HM1KbdkmCmwUjPbpzDYULwsheaV3u0BoU4E3txxpJEaE5nThF2bR3RCrOwqF5JKrRIQileSxs
pHCu3z2MLAAWgWUbTgADAlSm3qFDMgCo8dA0NsDWSElicr2PPEWCgnAPk4HpyHUJMyrBEANTi2ew
lxrXnqad2+l4Y3tbOwwANU4THoOBpKuhXI1lsbKRcUi/v00US0EiOTCoNN+lBarqVtFZNkw6NYaK
d1nWRjduZtpnuSSgZJws8rclWgPv2A/aE+3OdhWZQQscur/tqDjoFkliSLPa2yI+LmkJETERXpQN
6mwHXuxB11HmxmO16ijCzjiKnTnSUnRTxGXTyitjniBjprrlavJFdJOrIlXRBtjJd1lis7bNhR1j
dTJniFAFa7jNGUtb6QQGZ4bIe40wGKyN9xRzdGRi5DBp52KHu3NLxZ6j6wQ9hz7HGSi13aGIh/Mp
F+wFpFYK11V7lWpf67RLz/n7Ot6CTPKfF5c0aNCrZg4uL7uKLpxyMGZJ25onvtlUGM3OysF0NjCD
b2KixRexcCjYJIEsxjggUnNBomb4SY6Uk4hm4uGgt0w5J78L1rW7bIKCmsO+zobi0fLyq9oKxUba
R2xJxVGz02dXRSyAeEwI+EVE7rnkfVU7PRygxrn0cSy2KFEWN7XmEpuK1A79X7rqO1rcExFtSEMi
dayrcU4AxybJ/h5cRf10Lvh6krXVPCs8wQcU1vCo9QkYqCvH89JJt4oadYWNOySawTmL0Dcz7iF/
R4P1T3O2iC5kn4b7P43adqdDy/MxF//5r1JL1p3BpHjJxMDc4SEhthwhI/XgdA7uZ7wQrsVgP90M
7KIrX9F2gDvsnyZPnO9q1NmHfBg0ym6biE3kncc8MCJMsEykQpcsemSHu4lvw0XLGeYM2+AGzhu4
76IMrzONHM0AZTPY8QsStg5VHbjbKDSclRvrh6xT/g1xNrhCQpggjXbUCCjwWzntyB2/tUetWhXh
3rFqYts0WpYEQ2gMvIPTADCXrkHwFjjENYgO6C4+q63uAqCOJhBoo00fg5PLvhBQ6LxKrHTTFjvY
YfjDdWwSoYrhXydpwswAhjaKomWUhAxfsnJjDFA+cqJ0cEDm3ialdQM4LSc2BP9ZNq1jC+pxIe3z
hHEO2TfuVqMWwfEFsyZ806buMIYmgjBjgHXPbyG4ea3NCqs4Z4RHMFF5CCdSGEfrto+kwJguXgp/
gPYT6ojIY2QjSTpNPDBN/1UUs8bbp6nJV30XuBhZtGy660pR3SWah0rQnYjUJjko6Itnv+RaTfJK
tBWieSXro87Um7lUZoDj0ea49ZAOpmEeOBZyKIrfIjQdWC7RmldWDvk866z568nl1cpynRMpLNVE
pVyHGzbRksMCfWnTMq6q+B5oK2HECRJV6t5sGYnO24L3IpExH1EK6hR0TIpvoL+aoF1k6NF6QuGg
BRQ1U9ocFJbs9ejJG72hExuDmTHTHVP/6qQNuXbIStI1EI/tsY4at72JRT6AC3GWJXV+qK1unZIk
uYAFlWyJr43XQ9R9m6Zav8hqgv5KEtQ35oSvCdLQSsWwo+IsV+tcV3BvJEL+IihWwhjEcuypC3WN
b3igp197dMObXE/GYz2RgtzQ+oamD0nGrnqSTloxHdyvVU9YWoWx9dwT0bEq7AFWVUUKhdDv897T
D3IeFaYAuw6q177HhoswNLU2iW57u6nBaDfkzLTdtHURwnTixS/lSQ3xNz1vGP0OVb/NM1SmppvL
lTno1mVHWOmQGv21SoqlsMnejJDTGyk7aukHIFL6hRqHbN/o3bOTV9MurZicCB9kcjt2JVww2lAd
HEJUdvuGMn5lSsded2XyjV2bbq4ansLKCW+J85288gV8lLObxgjtJcr8KQWgyoVBwuxXYFBxVhum
8vfIuRBVCB6wQZRYSs10g6yHtPMM3pc2hdRVlYeIurDvJ83/FkfrAAz7BakB5TEJ3W+gjquFC4KM
Li8qwIEDvjCMAyuWsQF7xvit9dTGsMcbkrpaLET6mdajUddTg+z2wbmkUZuxc3EOoQDd6BC5L1rN
ektgfdGbpcCK7rM2bi8zH1UaIGHWGOf4J/YooZmPbaPhTpir0Tg5YV1sTSP/psbMWKmArGAMBcR6
BSUhltnwvUKjh12XXoSkuF3ZqKT6EpgZucrmDQzms8SXaHhj5PM8VWfjlK/iPjMeQw2vKdTNUozB
RRrrzlaxNNQdeUNkN84sATcDV2jCccP3UNRnWRk9e23wwDDLlFm1Q8TIU9uS5ZTozc1MU8OM0J1F
Mos4UVEwFFEHjp/MYDyp2ZZmArGg5hOztYEQXfOp0WNtS09+BMULiUQ9BCjQtNKsrtgPWNSiiRkI
1TD9S71jqeKhSUxKfzZyShAH9eFQR3zqt7yo/JUjUXAMHB82SW7cOIRaJn14rqEFWwpYfCsij2pm
4w5mNiTg+PIWQ5okO8bbQMiHbOvkqOXw87SrNtCpWnLwTlWivmpG8Y1k6+koSu+so0qEmr9z0tFc
tmDYMJ/hUXSmIV0xUjlHcTyQfZwReo1BRAsX0vbSfSeYrIU61Bg/q18bLOvslgkpOdO+KwiySDx5
ZsixXzF2pvoAqkHad4rBLcrSQxkE6wJY6qGi0YxXAucKE/kdmXLUAIJBUA25cy07g7VYuCcsZw98
3uuuq+/sWMXbmpVxGpgj+8ZdlOR300ALIXO9XTu2tNeI7rGYYnaDce3HyWOtNFB4wt3zsvQVQJAk
5F8htoWHYIr6ju0033ZIwFhZqWwRIaX1oAMk1IlcE+mK/GFO9Y160cZAro0W8wEjSpLFQlnv8bMC
E2DGskxGPdpqCeA6S3n3teA0ldg+juXGK1dTx0g28byvuSTNxdEAXng4ZQDy0DmhHq8aqoU4QcRC
qMwjnCy6UZO+bKOKYGDN3zcquCLp8DUiQ4mJPI5ThjPOAvMXp5ke/WVTZJdK+Is7RwztoWWBI7fM
mdp9ISnhY8AFUE7RWJR+/8YeVDNxQP2nensVenDrLEI9I3pXA1zjZRAnjPTZPxaBMp5YQjnGJrbg
row0NRJFRT09wUSQV653F8fmnU606nmJMKXEtL6kMM93NW0BfHS3KCBvogm6lDH4V5gS+2w8tRab
g0jCgkaVu9Qz61ViVSKstMFtXuN+UYSLqvbcHCFNtbQeoy6x9zWAkTMbJvU+y6ketHI7OI63Kiob
O4/InwAZZjvs53yfKEQi0wWd3pKHgEoU0i5trVUblfrekZq1lnkAONE8i8piItvjumPStiihHp1x
5sJlp+yVqI3XIGjtbQyOxB86uOjBJM/SlKWiDspVVes7HClX6HHwA5BCyLlF3yRuvYWDyzEeZUdu
WZd9jXqniKt8x6aFCC3p3libtjLr0mMRGZsm7tO7nqAjcNmS8yjdVkXEgKbPxroK3F+DMwymO7OW
MLiNRKqWPPDY+Gsblafo71uhn6ZRiiOul+8uKRxtDUBGWRrlcEC93Og2ETL1OoEYoLp82PLdf4hm
QmlflVj851Osklfwc1dThmIhD+bTkgUMNGljf0HUzbUOzm/D5AW6BhqIZeEjLMc1l226cmY0qBVG
bG3pSmszqqlfURiM6IfCjeNF1aHUC1Z3ojewIw1L3aB7I4yiZix1pauRG1rxyyIBSAaSt1nk61xl
5d7XRXhso35llcyJTBhTqzGKdkUcIePO6svSUo/QIe5hCJz8tm4u437uInr6Au8x0WwmZyWjG7BJ
lA1i/+egqfR1Jlzi+zpa167Vf7MLd+3AY2jm/CsDlxopRRdDSsQhPEFCirTLpqkPyUSSnxh43Nu+
15fU6jbhfzx66DZe4rCjVeh+rfPqqiaWAFbg1qY07P8U4iBL8Lq73qYJ2OTDHW97bWXW7egO13FL
QFrjeG9NIE7wOgh1Hb1HEhIaED3QBwq8OCFBOoNZqWWsrKVCdJ6DdhZgVpl4J5dRr/Y9LiKoHci2
kcNYOkHsecyuneRlwYg8FSsFBngy6eflOM6XwmejySXyByNH0uJoAWBJ76tqCVgZ96Nh3yQS2kyF
fw63piQRDPs5krws8W9bVawrn/kZqvx4oYn56b6ZouQelRly4ssio+2Rug9lyxpLmg4d2kNthmSc
5D2IsG6XJczQucrfa54S3S7O68Llw6IASeEIRgLpXcABg330WSiEhwS3tfwHpu9ejZp/Y4wIQQfK
3Gy0sRwk163gvuT6BAMxQfeKGzGfjGsJa6HglB+o8DUwvLsk9Z6Mutn1tXspVH/NjOZ6cqcBYQ/4
J16qcI95egNHKz3IOTRszlVJR/+7Yxgbumuk/FTglGyU9vTNOIradsFIwbiozRTcbEZPz00jWrVG
8agnNH1EPJgXaEUIRgaBlQqeiODSR765aI6Iwe67Ut6pkSgl4BbgSoJCHczRedKRdZGz89JbGUrm
vDvvUTvCQbCuGP7Yh6Bhr3aM+NoZtCVD3a8zx+tQC/A71AQOPdWiKvZTRjNxylAP5T3nLt+ojmbr
cMl0R99FSP9SvKJntvw6FI22bB0nOLOCDB9Dbz10luHsyeYgdNmQq6YrrpBrk5pTXGkFmOnOeasi
7xXbWod4hkYv8k18Ju1GpEnLciiZCoCwU1pxMFI/YHoRYuKA79HTTT/QdVYIei7x+T9FLrQU4eRP
sZdv3RZ7keii5UDvMnQymj1s7iP2mqZ68phpnVGwX3AGUnwxSC1BtXRI1AOpjVq6S7UWlVbOmMCw
1SapcJ74RDLhREguzVOeNckGdT8jaSd8aTgbbzhBRnjyt64X38d15q+5ybdB31sIl+p8X+r4L0KH
wDHtPjaSI1YLb2smczsDJcHCYHfCIh4u0qYDGevSNEjrdm82+b1lBfrCHJxTMm0todunVg+pY3y5
IcnwyoRifKzDfpN3+bXLs75SomfLdDeNH1/lHawXEkT6udlLVAujD81S1rryyECrB3Gh+xKqQkTM
ooV1tHeJXvtzFvg/PXr+aKjM6PZfM+X//eF8+v/H0TOTYEb0vP+/J9v/GD3/x/9JX+vfjs90AaP8
tf7H4Jm/+J+DZ/k7rX0dE5XgIdLNebL79+DZ0X+3bIfMcF14pmS6+vfUWbPF755H9AplsjBNQ5j/
HjtrtvE782vDlJ50BAcv3fuvzJ0Nxt4/zJ01Q7ckhg/L5RV+nO06bG1tT8LjdozT2wQyGTNaB7Ir
Qir+L7fdpZJJfGZV/TJMvwn3qEf1VeVcSZNHPWdwES+j2YzfYOi6sM11mF3/cC1/Mn82GfP/9J2J
f76zQrE/APpOt+VwYSP2MlLqzmHtBvrGmmU4vFH+dXTyzYgdDiI0eYlZQFePLGEHiXkBHy0eQPOh
BoMMlMB8qsilHi6M4d7kD8vxKBm9FOx5tveqYPT47X7Qv5MjYgobSzyVya8+jPXBZZZ8L368zM3U
2gMpWSRK+xZMCAhkxngwQ/1Cw5/RGvV1KrON0VOoRiwgrWetUOuBKGph6LCQTP34DVT8ybemrRTW
piwjUDXggmg+43EnzGZVGBhS+rQA+Y9C0k9aBLPJi5VN+lk4xuclzdaF3uR4l0rk9D7QmYWlsL1N
yJvaAY91mLXPgIa/qjp6yWKdymdI9pxjit3nN3T+qP9WOPzrmybfKxtSR6chHqXbOMlPjeWtx8S8
ESZ3QBrmWdL2xzwimS/2jp+/3gffHyn/ecl91+5Tj/DvbRT3G5vm4Xx57cmkYjXWn7+E/Kdq49+f
aX7tH5QRKq+ijrNnsg1c68UPOK8JctUSGyk3sE2sMKb2VY8AnvY2EIFArUQRPNnYj1flYB07fG8w
Z1/cMnohfeHkV9nl/M310LlW/riJXO9JE4QhGk11nhuSwFJqMDu4U/wQCshzBBxs/q3G5NEka3e+
1j33eXwiZR1GbHYTVMq8FO2DYRcRYlq1LTx3m8/fbKBGB8Mh5H0co30QxnduXZIDrm9HSOqeMd6H
Qb3TSySVeK3IXVgxFMASEvMX5a2FSkCfMpeDjXMZYuJhfD2dMN9aK0bND7aRX3QpamKAARpxfXpQ
L7SouMAx/6RX1qkayu+/uP4ffKXeCVNUbWMIzKsEj4++Qdtz4Fh+mU+0rSpYAU189/nLzL/uZ9/c
+e7/cJfrDDxzbZXJtrWrDU7eNb5uZNvZLx4M86Mnw/zn7w9draWCps7UAvLn62pX9trLjJllVMOg
FrmGB5+W8HR3gziTfO1c0qvGbwI5Op6CeyeR8xUGuzC2wW6akq8aSYUmydZyAOtARONFWSSY/sYV
c9MlVuh0xzh0oxpkFsRzbUN3fJ7DTVsPvgnI2AI1fmq4HEE5VOt465LyllF2/1c58dc2+ZOl/aPP
Oy+SP1zPriA5PG2ATGu+ec0SLTSdjhupDZjyySxBnM3C/vmt0z9aBd7tb5ZpxpNu84R6luM8kgBU
rAEusw2ELu72GCVzRTR2PNXE3iTiDPp0dV32Cbx5J4QG5dHspjtM3SXm7gt4rb/UfB9eA/OjHeHd
9qZyv2UaxXe3RAMS1zoxw3QupNaeD6gRY2UvQ+Io8p62zhCbV00IzsypD0UY7AqtXKUQDMxBnrN0
L4GqYLDAckHoD/yd/jAN7toYq0OTTbeTSi/Kwb0cJUoWO1i7KKsiXJiMr/2F3TvGf++mOvPN/uGm
ujVnccFUf0ukzSLgfMPXLAZ5U98YVXWjpdmlkdOMwCp1+fmt/eDOOu/2kzThHE8SfLwdW9r1g85E
JW3xkNv5RVbiKvr8VfR5u/jJw++820ZckusrH5nqNk1Ae2jooLMqvYY3RlcvM89zWj7Q/5/mZxHG
8BOmibu80x7ZxtmY+2FJ1PuSofqZSuzrz9/S/AF/9o7ebTpWMCS+4g1sWwl7gqxwTmzMzuGKlFm6
UDzYRu384uN/9OnfrbA6kira1MxyECbeR61+58lqG8EerlSLiKL6xWP60b18t8Lqoz76neIjzUuB
XSlmiYVY+LZH7ACHns+vmz2vpz+7cPOf//AV1XIDkLbTx9s53lFWyU03ag8R6NWztkxe9CDNHuoQ
RBj2Q/IqcSQsKuW2ME0g+tGNmla25NwfKb3ZkQ+9zaNhZ1pi2fjaAz1VAh86Aoms4dJ05B6lx+rP
E5hh3fF80odOvmcjwVO4tqK2PfQVB9C69Ood0R5XI10hzxk2gUzRd+pUDjqzom7KLmIve3D8/Aat
PNkAA8VhWSuIQDSIWkC1U/q9NXnOyIcB65U+O3G3GV3zF7fF+Oj2z4vXD1csje1+1PFgbgWelh7d
AQuzqpacDGzv2vbvZQTAA7QFzupDEJImEj7I7AJI82KI9RWRtZTbVXHkn/zFXqr95OBo8+1Nx+wR
jTONvNvPb+58JPrpzX230EtiEmO9YPozNTFToOFY5hrcCskIiuDSPnzIoBZ4tCNNF4vHdBq7W5Xe
1NV5XZLLORqoVZybVFtl+XOSqG1pvNoGqc7YaZRGeFx5ZTN/QGGDMqhZQhpc5An9n07+4lJ/UGM4
77YD36Yn3EwZljA7RzMSXtFVJHg0/Pr55fng18/S5h9v5KC8AkN2UQAeDlYKOYlfxU+1m20+//X6
n1rgnzxb9vvVmFGvg4yl2EZQtWBvGE+G6HE+hw9qoA9RKuMEKoUukXtZxzWpT0hBkliTZ3mDNbuK
UC71wHyhkCjKn+4emSk9J2XcZrW7z3X8hpamk3akNSsvnR6lGNb0NkGtxtbAaKR/6bT0lfyGY6UY
wQy9s5/seFv6xOM4wPBq6lE6d3RFQhNSKlU18bTm7ewlxqC919EANXFwUKlzUj6j2sFNl6Y3XhH8
0tB9bePFVPHuNM+4GcvuthuwmrDMP1TluLf08kG303trpBq3mLeYif4WKnSMATOO9eCS8D7NuQUC
K2HskTyYHG0ZHAR1OA3LnaysdVbB05Mp9Ga/Hxcp82PiEhda06+MPCT0z4b7oS9Sk9mRyN5kkq4F
XtfCaHayQ7UYCZ+xlLepioqsasNBmjUsMz1ehxYmZya+w0IFnKETt32K/HhTxcZXPA6X8QDrWOuQ
KnnaeQctM0nSk8+RdPTKHTjv+zjwdmOO5BF2ZKa8g0eD2YWZY08hJmoOM8zULkpNw2/p3dletk0A
tcR1vBpJmF5MyXBt2815J9PzjM/UEOPX5tquMsZTZIcPFh2EMklOgDNeW17VCpmo9nJjEdmKKHoF
EPnK4bPmWnuogNeaYXcIeDY+/9J+UIZa754Jxl6lbpuEm7QFM/2YXKU0zp7KdCAEoniZGKFrQ0ye
rdp//nof1fnWu2ekVWZBcwLLfkj9VZXBrLPdlLV+zzFmCYETq3LHoBlC91veyPJiKKI98Mh9dzIT
CRWveEVxdw3cBnKc3Z3XpqOYSpvQw5QHIpULF+fT3grj7WCwUZWF9urYiJVg1Hi+9kZc8303IqHl
9vj6uCu7fiv4lFBOQWmr6MozoJgmYvf5x/1g77DnP/9h7xiHUZpewpLjhy6S0Bk8PNTtLaMYzErJ
qkQQsPz8lT6q0ey5rPjhpQSIA+JKnGI7GcHXtAwPkpdFt7oiN/U1LKuXtkQLm1kHRObQbYeLIGk3
1FEbu4eZPu9hjXVLGPT28/fzQTVjvyuaAksiey9LPjmCsbOsHfdqVo6wkJWl+tUh6qPL+65k4rAQ
jxPoh23VuJsScWVowzXV03HRt9AJ6Az/4mv70dbxrmoyLOQto1sBmjAmToL6Qkrr0Fjaf/Nr8q7E
COOGaV3LxmGg1qvSEK5D3ezdVhyQ/N74/nj3+U3RnY9uy7sKAd1BaGkJj59hAbVwHe1kju65aQ2r
Dg3pqjGGc39uwvcC0nXp0E3Ls1MK3NLjEHk26OWmC8hlM/DZRe26ct3v4WRjjUz5aQ2FmLFPDA2X
SG2CFM8yB4d+DwM4Zr1tPfeY6Ynk1DXwhdTuIMcc/GaAxuA531q/P3ebIWU61yFOGVDduIcqGdcJ
LIv5CgS6cUw0bJ5aDeNWs7plIB0YaYF2Ra/5MlComEm+e5vYhSY1OwkInAwi3A5VL84lLGq3hVhb
KrHP5qR5B5KZRT6abWGQZpF7LFo81KkfggatDACTTNWbZLonmSFC2E4KQIPePiluTNtCu9kcoSEs
AlPicxb1MdWa/SD8ozUrA8qR3SFsu2MYmTgT25MX6Yd+CBGqEwlRmvsWkWUJpsbBQuwWjGPcIros
JH+1JvGWzahh28fHjQ4PtuRjiqIESRjiu1o7+m0A7NBN6pWrRD2HY+11QllathcCAy9zMHRVOvc5
2c6F9Oat9wKL3R4m2GFqYVhILNeEmN41RXndE9KcJsFrOjZLiOuYe5z0xWvQ30ZUG23T7iuEAzE6
Tr9xYafJXZUioqvMAy6/XdQmuFvV0gNRgSL8Zt662D5uw15eVFQRjV8wVCrrFTPGDBQlfGmvnBqa
6EQWBqSMsx0G4luMZNLVGxblBvuFLaoF9Ie9IYwDOE1Y4bWxdBsAFKJcAgdG/VqCwU3y9hdn6A+e
bf3djuQ1euV7FQornCrLtNBuKHLOZdf8YiHU5+r1J1Xhnwv2Dwuzz1mJFr7BwkwbiTgiRGE16ljk
UUiYMc1nsECIw9szhN9Y5Il8/qh/tNHa74rpeJRD2KRDsbVwLTR0WVvypPxBvSU+T/VEzBE4OlIW
k52XNI8lzpW4msAQp5uOeJwC7ZeO4lQa1ePUPjQqW7keDwIEhY0Tx99NPbseVfGUJsWdSXXj5t59
owOfGGv7fAAzPW+qBsVg5WpoF9w9GdCIVg00hy9Ekr/Uwrz//IMa82L/k+trvdtj+4qJ/SgEVbdh
bmY5OajMbV41EA9agJFAA+74RAZiiSCHKCC2KEarRZ2nxFuVAHgp1ubqoAk7TqtOOy0EQpBVGQ9w
hDN5kdqAOcOM3lhKc8GZTZf/GpOd/np/P1oLP5qGWO/2a5MgAqfJtHQbDBgWNOvMklp4Ru/4OOFv
F/U9TrfVFIJvA5JUFIQRoRDuzYt2kHuluW8ed8rxUYR4J1pc2ImfAKyssmF2hvVLE55IWWxkcxdr
0dYLb2d+ZXIK0b/reF4StG9MSpdl6m1l2u4CzbuCbXEcqsc2GA4hsV+ho/2iNPnwo85P3g9PQIo0
qgx0N93mwIeGGkciUHMjPCI23Rje7RCecIoAMse4QHxTLRE5ME6rCX7X/I0kCT0Zt2RKrJzobcR5
j/LaTVDWknTrmripSXrK6CFOdnk9xf2eZ4mVhNXLZQ9A26yYi9fjQ55fx/b3RL8e61NcbDQ6Hhx4
vfDw+f38s8f3s6/hu1oEEmLgaS1dorw3L9vMxF/gmq8+jbPlJOZQKn8pQ7A0AxD8/8fZeSy3jmxL
9IsQAW+mtBAlUt5OEJL6CN4W/Ne/Bb2JDq5IRpzBnfTtJgSgUGbvzJVKsqG0chGHyPtxxa9LalZB
iKxTGa2lwplxiYKJGDeUvn0BdCAyQhyv4HwV2DcDgB4z0q7GqbeN7JvmUd26lQf4WJjwmlrqLN4N
QSdLm9QjJ6oeJgF43qHfalDVSTicQuXJl9NVoRvL1Nf3nDfdPi7fFLOj3N5fELEI+1dpP9jDrWEe
sVcVrp02+xQci1FR25z0uVbhITHsVkJqL9uwvcenucI9dqllwYYob+Jd+I+cZIkWbz2VtFD9bE4/
a2XaF/3yrL8buT8GVJQXStoPWuYCtD4EbfoUaNWToSirHIFpWGJ8mY5kU8uPRIZ92Jt4aJuv0xc/
slyosx2UU7LhrKQUQHZu3pU4pNRR31tqd+5jOXJrs2nbzypZykEg0SQNODLbN0o3nPnpaWb55anR
LP/7M4w6fI9wz9yQMLwgrGGwpP0VjuVVFbH0n348x8plWMH/ukqTWoqmNA7pmUaDUNZaG2ExYZeB
CTfYATVo7ushUx8Ko3is/OpBpb4T2+oWbTMUV816SWL51guVFUjA5ZggIcaZ67UOE3T0mFrSMu+N
+yJCSTQ0mxZ5l0U36syieeTdfk9gP8YV7LSQNYu/3QgeUR9SYb4onbMntCPPX5+NnEyvbVEaIsLU
8aaJHMWhMCf7bZzi2XBWiUAZHyRPIbYgUjw3yAi3EOuv4qz9z8nR7efKdkrQO/2ejt3qbJxhhwL/
FFcEtY3JXrGau0hXrpMpceL07yvTXf0y2r73JT+e5RSDUkcpDcPIVglSqJWNUTRbAazEHKWviE6N
VVuYGGLvGhrEW+sP/5258jTj/nJlZbrlH1fWqc1YyNqQzPcpu1wJI9kwbpOChkAEhzuum+essUFU
GOrS0uNHs2sfzCi8UPrgnhpkceYJHHnd35SDH39GI6eVjIWHujFVzWVu5BeV1lwUifYAw+/M3vXI
AVib7V3jNuxtYbAYNhNhyAweR78113IjQ4OSpffS09szd3OscaDNtlmDUUOT63qkKJTUbH24S9nR
JdNJADZta9lY/M1NIfpdo0uEKtjNRzrYW/Agu5R2HcgRYyXnLQEi8Vcth8Q1tlGKBYNWbiaDBbZp
6mJBVMul9O1zVtMENGQ+mXgwshFx61NFD9MFgRLMBNlyamCaZX0IoUyCtsKYRbQuRz0OVEnHNvaZ
TCKA2fHkfE/WqVLsYrqFJUVEjSwTKJfPgl+D5YYXVqfAhhYaVvzpEfhd8P1lBH7LeX68+nqUDdTV
cuJKXb9JCEKXre6qQVO4Bg9LvK5WfwiFY6Fq3oKJeLK9hhMQgofWsG613H7sLbTbQ4+ooMkQB6MX
nsy/xcbpKSANvrEpdGwucSquiORb1b2BfAH1StbVW53mBwSdpRUUd+Hgsb/ACZdgBDCDmwIRXWz5
rqZ7T2oSvvtAzareepr+/UH3vmI7um+JAloWTu82EUEpFQgLZHRw9Tc18PsxVHelwft3fOUuKOG7
sa4TsHhwkC2GWXCmHKJOa8Vvz2/+BXutQDlSxyBrqmVT0LzwpPg5UdBqGLl4aBVz41n9OiaH0R+Q
7zsIfBIl6RYxeuvQbq+r3H+InPYG6c5FMhLMJVPbMKtbu3cuscmTx9yuz7zr3/9UZbbcyVXZECnN
dkDjgMzJaGuAhMg844yA58hcpk3//MdIGoIGJTYRz25dvBTGvhjOrdPHZo7Z341Xt8ftxg+L8mlK
9Ba4/L1675euoz6ffjTHLqH+/bd7+Dro4BHS10d3XnILgMFvUD5fd1165kM79nRmK2oc28i48+kK
hn6obFJl1Opw+o8/Mntrs/VRHadIVY/no/ekknCkwC5T9C92U52ZUL+3Xb8McnW2HTMaxZTN0M/d
vCFhETCjbJeI8uP6C97s2tASN6EwYkQYwwr1zZKcmwzAXM05QhrGd7gl8LDpheJDUcbtoDUYKeD9
nb77Y0WLOYKnAJmaED2eQZ3gUK81+t3g6Zd9113SJrw0kzZdNFL5aE/Y5bRDKHfmukfGzPeu8sd4
12N0oLUmQflGDjzhwbIc0a+WPsphcmNTVyRTDyJjWF1D2rsOMY5O/ROplt9CKb5PyDFtR+JjSmop
Z/6i6YX/9pqmAfLjL/KcrMMYT08VqtmNYpU3Qmkvs5a4V7VJaD7HsI1V0nVHW3xA2z5TcD72HGYz
ICbEVPdhX7tKFUwJaFvfzz5HiCwmLo0Rf+Xy9O19H1t+u73ZBGMa6OQpOGRuyYOHtTO4UOEvxyJ4
lTNO6sTVr/UOCopDrzKVCG5nTCQloZCRwFrTp7d6CsQCAnpAT8oR5n606X12+fDQi/zcVmr6JH77
I2eTlS/lFrphI3MdrQHB3W8aW78ZJUIPBvDucRLuzEEiB1b7Ov1UdPvIzPItpfrx1rW6rcn6ywCx
ht6loBhfEG1ZhtJ7pJTpslT6a8IFt3GQoCIrmDqnkrI0JrdeJG0jZFZbWMyymxugM1l1Medm472p
W8ukrfybae+Cm61dSHFAkzTX3dEMH520nULDFzWyD2Q1zn85mkdCa9ovku+CRWKQ5xErHYIs2KzU
2SJsnRFQtnro93ZEfiWwGJMUQGDGRTi6va2/QknYhnX7yjzxAH8CF3yksFIOoFrUUHkMDdwnErlk
tWddKKa+LsqiWJYJTpY6Dz5rz2GF7yogmUCSiS+5CiijNdCbMaJYK0LGdyH7p2kvbRutqxdErCjK
K5bqDLVxf90blHumT9S0qr0UwQLy+TTBQQck3tQUefJmpyg9eDwshhbu7nbwwbsY5X9dmN5Isbxu
AhyYHoWo3kzvaFOib07w0Ah/r5njmpgYbLIGRZ8ShGJ4gR7I3g4tMKnA+sxy85ZtJuiZojC2kuED
16L6TmzhhQcLWXfsKfJ5Z4uGHx1IHwdC0ixHstGWTu7d2WZwG4zkoEsG1SRoqDG0gy4wVkYxXFv4
qKe8ljvdbl8mNW2PksOoiJeSB3ExFuKVXJMnR9WeizbLEIQQz+Tr0UH3qusmEM9GJbULrUyc5VQp
9Ubnran6TR51TwVfOhGdG0nkT1U5wUuGimS1AUiUr39iIhNUMshcJqXxZhDqITZJ/G1p0WD4X8MR
CMjNofDJsihACqZIOyYaSofiI5sUCGZOnVHQgB57786wR4dEOmct2kTD3jtuPQXarSwFO2w1N7Cv
LpAkvcemty1VqkwJFJiVVUXXQ4gcCajlBPPJ1rknP/Sp9pn5I+ANsskWo4LTOY23WMgPtCZo+AO6
DGIZ+gN6bq1vX1rN+bToMuiqeuHHI3Fh7M1rqy23k7o077w1DMh9FqFKoY/uFql1N4zRH2CZgMcI
MU+moJkROjNPEvlDQw/JlJ2tWhELFDP9CD9xhSr2KEWh2Azjhw33JsuxIud4Kn1iBcbCaFap4d8m
tq9NogMemqX4K+r+kKEb6apECWEIsD39KNwU32eHumna2xG+vRKt7pJddVEjQ2oA/FBnJOzbhlST
2fLzEBJkS3QbFQoqrdThQAZuDAzkNcQ40yOskIyX90jFiNg8a5X1oDlTPinfVu4nX54A49HXhEx3
zntnoG+y0/B+1KYYjXoEdUBNu6k7e0PoCKlj2vCYeVrCIYpsLd0KMNgB1KZX+RwP6kXhAANQs1QQ
1Q3/pupXQazt27TH2WsSLUnSzX6atLUUhy0HDm1pydFTDRqiQZyucEpqoFfIUFbw5BUPsdq8IyX9
T/eS10Su72wIrbmua2vbtLeBkqysKP3i0PWeZxXsqJAYl1BsCmW4NE0SIrzglebZtvYNsnEH6c0m
PixXs/uuCEr0294NKpBlXqJ5UEqV4CecuEFv/Cna4RvHtXUmEaqjI/OwoN3XhYM3tH/InIhUEwAs
+MS3Vpo8T8sUZ62dFFl7Uto39LLeS361F8QsksO8DKWQ+5FxD6MyIxeMeWG6sj8SNK52V2HZrJUq
XBudfNM22gVgmpu+0h4Nw3gIpiJ9FQewSGQB3Noo/6i98Rq29kGgPdFQ10z9dEPU9zSxbhF27Kel
wbAEnz8c9saLrxW1kFfkO23ArIRuCrxloZYUSlUCXvooXUOyh2is7nQpxV/GrG+1FpMlU71Zy7es
gx845PoNnECLvALDW3RyfGUTx05RNKAV26N0xj6a6LDUIX0tYj29axoxKVLtNxEq+iIyMelLXnw7
9YS0NN6rRIMu6bwuGu63CIJ90RXOFUfAjRb0IbMzeRnsUMHTgnxIgdSN9p9Sb0nsrramHu5TOo+1
3CHytC4p8F2ENCcQkVzWdG+/fzPsJQoD5qFMo8sBSNv0L/iSBwYCEJA20nmdxn+rh6/NNDqKEKZE
Sldm+oxKksu3ZqYfgB8Pq8h+Lkv5qcCZDsl0wgYIUjbivrgH4/rk+MOh/p7nyWBvtF3e9m8oV+9R
cR8KRyzxgjxRIieIEDACP9kNxLMPMLP5OWMpoQ0iuqzYAkUkk2+aAZtn8ukAcenD+9QyKggZyBLt
nvb2cy2cO8swHyh44mGV9kktzgmJj5w+vgvfP7YfHTQRxGkZBe422uDNJj2gex2Cnui65swh+9gl
Zmcn9FA6j6/NXI5pxcIYQGoY0atVNhfoGs6cz44VAb+PFz/uI/TYHUdkriJIzK/hvEKvHK61xLxN
5fKCpKlt2yU4L8WOFOUrx5c2Z/Zvv+8X5dnRyk6iJu8cxCddQorXpGgy47P3dOTBybOaWwSIJ6Mb
jxakTgoiwijfQjFb4y57biyC46Y9kY7CtWTHaDQsycBj1zFybBqL6gbwOKXtSt3lhX2mBGEf2R7L
0yHix1OeVgOdpkHmNml7mUDuCnNS2MgJOHQieqnb+HFiLLaoAxn/zq0WdE/TRpNV4NVK1Ed51D/J
x92Nk5bBTg7yaN/jyHvTiu5BrsgDCBOiu/0rD/2bJLr/hiTddmCjFiMWa0r0k56UFTPUxXpUu+tR
JbbNIaRJZ0HFNNe6rTF4S8UvLuQWG1ALNwXZnPTgFPVGz9qbtKz32DcvI884ZDEEVwDqtz6IM1Fp
n37msZ4rTEAKgen9tOtVKFInTDgYji9zszJo4TbYuIOJ0DBSDaxkYxmbTIGqjdFVr2+Ulq3vtBj3
I3snaoM9uoi0l65iS30lz/VKy3xWCSBWik7yRqHcW1oS8GqxYvXgtprij6K2h+//N2a3W0oWbcWs
vu/KKf1F1d9OD9vvotEv5xx5GnI/XmRZh9jMazVxQybDourdgXQncnzWtXM91TPjykZK1bgtKuTE
vzeodA6wF89c/chJV56dOVl2hLBzrp6SLyWQ62vspyDIkU2y0Xh7kkWexWEq+52+4JEzrjw7ehYJ
NcggoUray39UdK2OCWuaG7cI7rUscW4OOva9zg6PfZsmTmzpiTt03oZO/qrr2CfA3B5s5p9ky261
9Lv11Bv93kD2ByZ9a8qG0S4bCj+nb/bYVCirf79bgkVKpTB5urpTXQbyp2eEW1+YgF0OTPUbtTQW
VvVoSV8mFqDT19SmN/fbeJrN8bXtARGvxsQ1vPKpcMLnlOAtgAcq8ZajSkRor7umLA6JoruGJe+A
oLcL3yOvGIq4oXbbRuI5FF3zCLuXiIsKDW03VsiUeoIbpSp6aES7x2QFF64XGwIoJlxPuQ8ElZGq
K9iVNI9+AAalgGfmkxVC+eolH/N7Hefc6Zv87qf8dpOzSh37krb21SZ1M/krKh9wduJzLZZIoiMY
SWxhnAHv42hsGL9ghtECsG87J7k/cnWo2n+/1lRzrBTKdeoWfrJjNDNy71L5q/RvS89D5Lox2PUR
f0JY2kaSof8gnhfJmXXuSKGcNLq/rx7pcS9skINunmKLMjxaCFmvraQw+uAo+lFji18xwb3mjvZi
58kuGpRqzdmckp4Sf0Dl3+BZesow87QjaeNaZOFCo21jBE5J76bcdqL5M0pKeOYrUH+fY3g4f//B
XhDkLd04nxSbemURKJt6xU6h21vl8VOsK+6Y4jbIyUOAXNzAuCGQqrHvK6Pe5nk9RWQIjuqWelk4
cATLBCU8ZgsCHM+VZX8v/GjObApOBSt73Mc+T9TZyykEPSX9PD1Sf5/vNGc2v3ZG2/cpNReAZ/F1
ZxAbGqlgb+3Qrex4IwOIOX0d/dhDnk2sfkBwFUpq3x3q5poSBOSMVhyEH6NV0NYNXBbHyePFoHWP
A9licqZFGA/1p4RaY+xR6/EL9uKZ84F9nPyuXNwnlrGJx7xbMBYeqFevC4waiy7st5EtIH8gbQ9C
knvw6xjpgaizdaJV+PEk7cZJ0hfwEewGCpi5pIN62WPiEC+jEjRO3ePMNPDdEfnfaUBzZtO85elB
PgYIynNt7wvMt4+6OmxttXiQUbrGFjELh8bON45ncOjoVx1m3sS8459KknZZwZANDia5JJBZE9iK
Bb1axbzh/y5J4k7QJNmYUapKA2qHlRmkibwxTB2t+JNsFWfWqumz/e0eZmsE/gGPL5XBx5/bqofR
+uS0e0jJf04sQjKtM02lI2vRN8n/5z5DHzNF6ZwYeEhh/CkjVJ2GsfdNMnezIAc9LQ39JbBvm4hz
JnwCPK4CXZPOXF21f1+WNGc2Y2chbXGn1EN3COICUGuoLqMyfVRLiapV63z6CqURWo8Ei2CGhcPa
wTwfI4qwWnwbU20t1f4xniBVrVaBn/R3kRLdDikhvp76IreJTPJI7XaVOMS4AkO2bE2PTyCrgeeA
zaIb3/nFdoSNumugU6e1GJd+LZ7wiH5B02m3iT5uPJ8AvCsxAs/tEJPDNd5XI6/CiUdj0XWGv3S0
5J7/dGXpnKB8y97m2ktdJ4/EBJUrJc43rabcSGlPGT2kjJAqsGhz0q30WnzERv3RS5gChtrUF23v
wcBT1tQ5sYi1rhSWh9zs/9NkkCkSQjYlVGvXaZ1L2q+7JCY3oFAjOHr+boz9vaXpT6wz14o83kVE
ia3tNObzHCke0cQiktaCYEisLwHbr6lAHKCNkHdF/TQ6hDGWhKFl6vCl0QZYaX11B85qlw7wqxwv
MrgqUmDFgG0N1C1eeBlyKoDr9Zb5MRqby5YxVEhBuDQKexPZzrtJ/sj9qFBsKgp5H/XQGcphat3r
Ql2D6pQPUUgWSwLzj/NfTUakk+4Gx75QpHGbK2a21tr6kDjqVk3FZzeR4MLkAmM+RDnrqdaIeowS
IthjNfjsSI9Fs0OOeqX/IU4YziViSENpQa5S7Y39hy4JLwqdPFDiIx5w3mb3OjRnLEZWsEQ03Rzg
rCsrrXQuMkKoRtSYK9Ikw2VfNy/Al1ZNnT44vXgyrdL1crCenem/C72UtokZvg96JC30Hq5vqO61
QHwG8fsEmCAYj1KtzyKqKh+Qg8NNCPI3jHJB0SKduFhT9aK4U0oJkrX/WfP2ST2LbympPkSeTfqu
BbBZ2AxbUswotHCQdJoqoTpkbSu7vLKpUSwLP3i2G8hw9ADdTuY8l7FnD9jB1bZy1xUv+jCp20W1
ByUJFYjj1iKR/D9mCQMzn5D/43hJ+WibRPBfa/+iCepHxQRBbgkKoVMVpE3bD3oPBYHd2aqtyn3Z
OXcMqhvchuyYe3Hj1d0+iLp3Q5WXGmlcOHA3qReQGyFSCdkFuC5WmKtUKVdsR3eBI69F6axE1d5M
/4nX4dNBDLK2hkEsOolY4bytNhHpgbjVyguyj5d+FNDyGPgUI51S7ZgSmOXFysFGJxX2dbicBIYx
OFRB19YtEdwsAt3ZJ2ROG85wh9MHxL5l3Wi6cgEP4zqT+Sqy3Og2olL+NHzDok8ubdskh8mOX0hU
JpqRnRK9VZcO9kJI5RY72MbHoOC3rIeJdGG0yTXHQ6iB/Feh01x0aueeXsF/P9Br3wf9H+dAe+Qv
69qRjUEq3dIruRta5Up44S7OgnXDO5iCd00zPHO5I3see7aLhEhJREiRhW7HdB+WxqsyRLen7+TY
T8/3exbYsF7C1Bynyq2Mlpfhp5357d8PdlhW/95LaqbX+erU/U8B41mZdxsmCIbLVVbV5/bXxy4x
27Lh5kA+3qOSG1HBUEdfxSSOhYp61ZkwvPCuAA7FtCDV2p2ck/rUZPLbGIU3ntncSJq555P8sMJo
ClDIU5qE3g4YPcGOqrqSFchx2Jyp4Sokl1MkY2X5VANC204/+mODaLYLVHBxDzUFaBduL4GC2vgh
T4tPK3f3RjvCq9fx8peoKQnbBBB++qLHHthsF+aXQVDJqhQBnm6fStW/m/CabLeoginN0+lrHBtT
812SrDeskUAP+kxc+8AyUvkckeLIzsSeHZg90099WqyhC+Z8gR+COTyrH7wsPlNjOfZ4ZjsfRydB
QScE2w1K++AXyqMxxT6wICBMPCMJPHILc8qSRwFNH1CNuGZb7PQsXtDze6hya3364X9PCr/sUecI
Iy3AWaHXkHcLrnLJykxZTahb4UfXcU7VXg0Bw8h9nhCS6MOKC8JbpYgudR3lncPOK8ZXYQwBZxJT
q9caKXBBqNwOkX8TFdlea52ngeQ5B7NwUUTIPuyFJ3zX7sWF3fRuaDVXbVOxaxR5sCmmpYSmBLbm
8VonWNoYpZ1JCoQ9evddwwkLK9SdYinPOiSX3ugvWEtvPMN4NjE+FNCnmY5I2Kbsf2Hk1kObeBPZ
82n6q+w4Ya9pAuPMqjc/sVYVEW7wFJ0nmb+VFfENImRBV9TZZ6oC6iPFr5TCBZiSfNOC1seorhWc
zJvOzB0MqMYb/iysyXYCFtgB8N2L5FKPcPYKIFaxiC57oVw6o5VfS7XzYqVlf+843hO93nsIxMCM
SJbu/s1rr83JUEDrgcniI3bHNrgKoZuDBlxyarw4PUyOjcLpA/i5ghE+BIsTOH1pFDtgvZjaE+lZ
lFLybxPNRIz7eYHQAKjsRGPgOnJzO9jyKgv0BwGoUUrrM+foY8ekb+LVj5vAlOOrNQhpd9TV96Sv
1l5pb9KMZIZYGffRqD3KcsPJPS9dRaAUc4IzheBjT282i3pqVkZSQVlHsVXiPuNFVpkvdVScmYWO
SM80azaDwtNLpBTillv3FMR7K/doPWMZtIYvq2F58Pp8FZTBH02RL9j+wLpHVABcaZ/J46EitXXK
nSc6TGUGXvh280gSAd3i7szgOVIosWazsOQU3hARaONahFS3fUeoQ7xq0mBttOQu1Mo/XmY2GTcI
XRRArQGFYYc8U3ADlGQzSk8DZZ/Oi8/MmEfW4TkUyAm0BjVrFrg1MUWx3nxMl7IG5aLIDHNFmtEO
o97Wt9Mz1/turv0yQ8+hQEOlm1lbOL7bEl5OAwaIKfYOtMWryLG2iiY92FG7g7Kur3yNl3v6iz+y
Ks8ZQU1P3KwX+IFLxm1IAFxxR8jIzb/99mw2gU3gdXi9mU2E/mk0Bfqi6JxR8kjTRTNnM4nf1hYg
Md6PwPjRSeLQ6fT49dF46WUCd2Ogbab32XXZQ54DHMjzO+prHD+68FxL8UjZx5zt1JwxcUzTZCBy
+iSFu7j2yHtJypJag8hI/hwI44zIDz/9MI98XeZscmlaL3AqKwlwVWfjIm/TN1QUxBk4k1+ORNMW
39bpKx0bErNpJlIYc6ItAjeoSTD0kDSuGmStp3/8WCnZnM0SWdfY0sAaRpPM05Yj9gFSDm5Bza+Z
3pZFi0US/8m0PzfdQqh3Vu9g2I6RLfVTEhFpdbI9/gkoKQzFuGqJe4upf2qWd2b5OHb3s+lFswYB
tFj33VSSt2yIrtGenJm5jlV45ygbSeuUqM4gUocC0q0TE/AYZNY2Dapt2zZfJfsix9OfY1N5iL0w
3BbkwGRF/2bayUeIJMPX7YsmSl8yqgNMF1eQEhYktOjLrAVJ7HnAej3XaOp3Ywgvmloc1FF5LCNk
XNVgLSxJvNsWgdz5eCcyMjNwxmdVToSyv3PgOzlU7SvZXJc9W53Tb/vIijhH6+T9oDaazeySE6a7
Lo38SRm0aGfKxZmq5JGv4n9IHUIxQU0ymlTzRq6C/yrNxKe1GILwJims+9N3cWyumUM6UnpqNgIX
3/VTcw9xWiy9XLAJzvbfG+CWZ0tE0bQmxLX6PFatupQqa83H/2+nA2M22QHmtvRANfGAOPGO8BqQ
62zgE2gI//iiZnNZTS5iMDhG7MoZvVO8vPc5p94eB+zpR3jkBPVtT/qxJ+s8xxOO2dDN7cWur8fH
NKw+DDR5aAnPbI+OXWI2bWn+IEZtzGK3bYq1iLqrtKSogK+26MNza/SRycGYTV6WYYcAGTict2pz
SDJ9JF0qNRZDqH3gjF5bsfnmlZP7SaxoMW7DTNxldvPVlOg2+j5KzjzNY6N+NkdhA1eMRicixJuq
dD0ib1Qh0iZA96nld6RKnvm6jm2l55yhyXeqV4jZ3MgUmzrQtr0N9wqC1IAyFJxDXl95tGEGQjTN
GB2HGUSb0wPmyOI6Bw6pae9EzeRDJOxkUeg64UKHaTsbec+edpE36pn16IgpWfsfDkFLXtRAgdml
v70mWHPtE49bHSSxYkrp9ZFpMiVz+9rWHis7OjOQjt3dbGckNFVvDZUXCNVvXQcHvxd4xxUwJ5s8
TJd1Opzxtx+70Gzi0BrCTNjtw2sqgus8ybC5H4qR1HjH300tTA3RxukXduTT0GczSGcpyiga1Xcb
rXlXq+xBGs6Zq4/tGebmZMUHDBUpiu+Oce2/FXBm13ZW3RNcpO6KMNjQQV9VRfAHeWKMSEDfF3oC
/aUewfsF8h+DuLJ1YhsBeUTGn8qa8icIo85hlE9igzNz9O+PmkCpv4+2ZlDHYPRV3qlS3diedoWT
vlr0g5h4aC0S5fhGp0F1ZsI+clzA1vT35Wi02Y5EsIELd/WJzss9BDYUasFdF6Hz1hoiqPRyJzL7
MW2d59Pv+OhFZ3NskZTg4AbmP0nzPwo13OnEBhFCH3zKNWIJ3wjwPnY6iWzFXkTx1enLToP1f09G
6vxgKUxJNtOUW9Xi6lGUZFGGVXVoR/y5/3aB2XwaEB07ZCOlSSRnu572eBAWfxqrOPMR/n6UVOdH
SXB6Yx9Nq4ZsJ3dySURVIFZIImhS8b8whrzU00/p/6kMoc4PknUXIFpSQan5o/Zcku1tOf0jbMbV
6Yd1BP+rzo+MFf2uSMMH7BLkuwssAjbUITCXIjffIlk8kJ+2NnsDm4EB8n1wkCLhd/4ofHVHAst1
ZJEFkw7XDGBrm/jhpVwGV4qjHQCh3UkSIVad/BTygHBQqkgR4lunq/ZZE/2ny/KnP6rNIiqaDVlK
u8GqztzTkRH2zd36sT0pmrjB9jIwADL/M06kLcr4tdQbZwbAkXVUnR9WK8/uibnzmG8J7jVDqEE9
N5eEZIqlVoQ1qFr4psyJBpOOZKtrKs4Pp9/W77sidX5IlXwLp7VHJ8dMuq0ceavAL27aUFunQA5P
X+LYw5vNRJXvpJ3Q5MitMunactp32RpXFenpp3/+6MObTTqa7Kl5JhqaUWb+5KtILE3kHI62JPh7
I/PC6oY5SHS02UhSq7wzO4PfN1nq/KCaRoT65eRLugOeh6IOED6jAvOUCvPJxNfuK+XcHX7PZL/M
cOZsAtIdk1wvf2pYkQ9BLdQvFzAByR/3zecpjSX39T8qMrEB2BU53zbS3dYvFmUGH1BWd0mfkhGA
g2RZazKZmwm8WClot2ab76kajAurrLD/CWLw6uHKH9r7QZU3qAxTZPPyyowkrEzphc3DXIzDJM6P
OS+SsLUf4+AuCIq93hDNK+crStwN+VjdlU/bTMJADftnJEx8SptLLgMpvjIkZU2M9CPlsns1sl9N
TSXGIYsvFZKvWnJHB0M8si1/ngQs1FDee6deNY61cmAPr+gMoxazKW/aY3zRWQRm+d2VwLSTS+qL
TvnDDhoymGLrkr7DrlJ1VHOYqszsiy/s09d7QG9Vuigd66szsj9A/wgK0DCbp8WebG9YRXHkLdKq
dWmG9NytiFFcVI+JiY/SNpTPWh0/8rzcAiP/mjg4lNqu4ti/b6TmwaLSGuTWO6qlGwgOBLWlKYm+
/WXa1XutgFrQtGATi4KqhgBAZba2SvtQIdhXkIjUyG8GQzZpjYPZ+1e+gv3UwsvX5/aNLoO20LtX
s4svQzG4aduvWiBxABzuYZFdU09dGbFFGHUA130wsrU1epu+1FH2xlt6JH/yqasS9GRXWteVWW9G
fDXEzt9mdbujN+YtUYUBJ+pMyF/5TrHzBwNledOk/0FjpCWeXKg48nIPgXIUagQyGiQYmmtTr4gh
NswbDnBflGDIt0q1P3SHt01WvDgmZL/Ie2zD7BqSkjERfPZ2G19FOeAM3yd7mld+eiI4Ms/MqycU
QZRILlp2PFrw3jGFcWRluA1nvnf1yFQ5L1aoLJmag3TYLfVYW5hef02l6UrYRLeBZQOBI0iiUNIX
YkrdQBU3wvcJpp345XKw9bGwG2Pvth1YwEqhyRnfOGm0tvW6XIBGJVVDIVjSh5O8yJ0IvbqsImMu
/m2LNK+D9GEUEKvIgYIqxYNe1DcENr7n1TlM1rFHPz2yH+tjXYdo8OucJX9ILjPmQiW1nhwp/8e/
frrsj59HpT6SZSn7pEg0K0+kuy6x9/ioz0ABjq0gxmxrLjuZ1/vkV7lSFJPDFuRQh7M9Tby7KtAe
pEZ98qXhzXEKpJfts5fGr/82YmcrY+4PzNCRIAO+TK8M3N+mQoOT3LrTP39khTJmC+OgEgFZBvx8
X5LhhqHqMAIId1rC/dBxAQ/DRHH6Ssfe/6zuoQ20aw2bzlaTBDeBI911svOAn/n29M8fOTrNoYeZ
b42SoAPu6lpUrDTNfpR8r1uZlbye5pESSoJSnMO8HLnYvKYhKO/6bCdC11BYGQctxEhaGi+ZR+qp
Oq6Krt5IQ3FmUjny4OZlDNkrxwpgE8IK1byfvkncNUvBkn36wR2ZsubFi9qEigQ0HkVol9zZsFXg
pBKDaF71UrA+fQnr/w8Ov+xO5szDpGiCxO85UMhCUlaMLCzsSvFhhJhs1I5T7cS9CL4MdHOe3229
qR6lGoj67GzcUhJCvYJmBRDYQ2cZd2UwXBdYa800aBYOf7PmBJTQSv0WmT6uycx51eLhskKZUIam
vHKK8LPtqE1PFGRha++jqV/EUv8a+vWu6TgIVsmdpo1gzpuNX/auyhqrIQBZ0v7H4VBkGH0z77V1
pH5b0IqidE5EpIeurE2d8MpBn5B4ym3dvZSWR1iyJ1/9H0nnsSUpkkTRL+IccPSWIAgtUmflhpMS
rTVfP9d7Vj1T1Z1JEC7Mnpndp0cuD90lGFwzBJvbtj+n6T0OI1o6neolWut9P7lHawg/HaNaN8sw
v9lcGHhlLd4cmYjBFf/OMGpvkN7fQ3V5z1zmt40RxvVEeo5OZjVpgvSf4PcsJxLpKaU2wFToUANP
4ytMnAGbyvY6WTohArZeVl5fyyo7lHZzXVVcgpRxmyXrK2MMNFKWNB4bVhbYdG7iP9xcYLY/Q6ze
IjEpXmU5B6aUdpWpwbK1Zh3/1V73OubElEJ5b23rNlnzQfA8Ht6cRBg0qnoRWSMNhBk2T+GnFS/V
MTWY4WSozBxQNDObVj7ysEQx/yJsHbSI0dauiE+mOTEK3nJTGJuwnHDgoJzi0FALOW5rdTWtrXMc
5JV2jBMbqgDjW5OZXmjT+3FDurszM7v1Sfu3qOtb5opuV1TmVsaPlHpPMnGx1XhLk/NN1mQXGXKV
BmaDGQSRaL5htN1tEoJAfXVXAEzDF8rrUZ+iq6ghGYRadRWJhbvjqAfCVrfgAO4AB3ezQqFkhqjb
r+dsxZMa/8XQG4R9X4Wss+TfpVCOoIl/ILn8rPIFWarzEYX9NuvdZ7UvjaDGi3PTa9YpXFXPUbp7
tiz4XifFP1OTDbwxTjym8SSHnzUa0jFjfR5xcgTcn2GD1u1HZJRNgZmYfHWKE6F9Dnj7uJVCWGk2
/9S1O65cIF2Xxlh0OU9i1jWvSLFiN9UHVKK3ZRkeKSRdYz2IageMsqH09OTEtyau8OssW1pZcR82
NDADattsaIJ+Xzqn22p59p2QDSireoVcv2ms4mJk7nZ1wotGGjAUJW2sMf0mgzCxt52Y/EiV3zgx
GVzmben8oEiFKt139o/q8MAKX7vRAIMXNGoXstdzWOJb0igPzlT/GmaZbRx6bPokukaDjZ9CWu8L
kdiwP3P6datzXvcXUadnnEkDg4GZgBgMpIYIr64ZUhBkbnG7uPjZOmPg0krIrotigGqb0sqf2qh8
KBfjRb4lo8q+uji6NdyICkH8PND8uUT5h1uIl7VULuqib6o4PZaiSXEv6n3MQ0/yn0Ox/rqdG2Td
BFTATp/ScQ3aUVE8QoobdVHMH5zmmOjhJU7G1FcVI/HGZDjaJe/Fbs5WlcCDjY8a13NrT8DMQsuG
z52/u7H7opEq04R6IlhvPLtu7svi7hs4XZ7limyj5LPth330l6nG0zyPQTeV9yLLv4a5uYYcXEjX
AF6cFrt0+9QwOQmpGAP2yjxZqqFu4O0/qaV6WZfUwkQ1Gk69GZ+xn/YZGYKBUP+jibv0U6EEjOmU
ntJYyy5s6l1Z9X5iDkyBc3LT6bwHgrgtZ/Nec9t4UEh/YwbKPSNeHwpct0wHn5m26b4YEqhJGeIP
WrkCBQf1KTQeRK6+x80Kf2TGdsfNoZoIcGWhgpnGYPa7xnR3dpVWrHDrNUnUi1hr2qoN3KjnSD1M
WnUWhnbN1PELSiC5rxH5s9HdW3fgEBk2KjQfjF3G7WBaP6vlXmvVDWgXOxrdALHDrj8UNX0Rhgo6
2HwYVweDASrmdmdeoXi/ktJfXQP2N+1tjyQ1lTfSEOExxmGRIAEIwrwmOruMF5oxQ//9WMLrqMJL
4aI7mOH0Vpv6S5GSc2O+s2tF8lcUxt11C5jX0GMX46iDMZcHwlAw4EVwAZ+H8YMxouE/umUO+Ieo
th9Du/ebfCFJmBiXdSdB30R+6Z3k01SShwhSOrN7w1apyz/gNb/LMh7w7j26XXavWhPv3dx8xJCQ
Emv93o3zaVXFddaxEtC6bpun+asS2ludM81fkwKscxedLdrfPOB2DO2OOn7dnX5LOzKaYXZ3OHHt
RlxuO3vXKdOPZg2HEq6ngoye6PoOa6VTYtVBS3m5aQHc0XUOtELRt42r/zMW919Wy6rX0uRen4z7
oRWHcmwv1H93Gtdf0/dnrcPIyxDGTdT6ITSMD8VKrk0X7kzc8OhPTIBfaIg6FYM1zQgqoVrFSx87
NG5PA+7hps+Pr9AgtUBZp7s+WY90SbzoVsqmEPPeQJa0uYsm8D6rEjl+zObtYRnUrLjJdaR/N8Mz
KjO6I+Yk3oz7oGeY1q2Jyg+AuU+Kiutyxq7sIbgB6trVVnNK0iQAXT1u1MQ8xE19LyURAawNlw6o
u9yp7kwZudrEPIqx6TIThqoJxJquh6soGImmcQnjTjmxNLZHS49vhcEVz4tlEMb1VqeA1S4IQIym
88tBf4mU+W2cnPMc8qN6pz/Bh/yY7KHfCF157bIMdaBevCbFGHy2l7NWT3JSUGcsNf4wE/1mNuvd
kLd6C9jC1BcghGM5eDE+QyishR+W9tvYzu9jJ55KTBN2o4qZbzYdXM7cUsm/w9LaDRpg677/USam
9mJrvnW51W3czDqmYgSIWjNalgBiYfkaDxMnYDUp9bFEq0uWfCO30rLWtHpzvWTFxCWXnSZwS1LF
67yU2S19Ch8z3sAh47Z3teqj6uaD/EG1Zn8Y3EjOQCunHuafhkPEU0ZjGYRd/qQl1Q8wqYM8nrTI
bTCmLK/WYN/nanwc07T0NCVi2wuvHrWS6R71JOx5H8In4y4pr71iHjX0DBkytMJ6YTopyJkNsS2m
yxhOyPMWwMqwwHiKjT9zBW6oFflOlOpmxNplU6SzcjD69GmoDc2rTJ60Vqyb1qZbVdUfEjrhmiz6
op5wtW3zTenUFzNmJ1kWLjpzplM3aZ0gVsujolRMnsSHISt2w4CjTsZr6fPwKU9V2tV5c6Ej3u1V
3JzY+Jyi9KWykMpclUm52P7qi+ZMHfiiYa6n0hy+sdr6Zq3pXeTam9J079YUf9sDDSeReZgxEfJM
LRx9ubvU3qX4Ufnyq8L+4NFuuj+FihbWRc6hQcePrMH6b73KCB/qNK515i7NzQO1rYekpruDdtqR
ha7vuo7uNGeMr20bfxcxuNY2Sr5qJLpRkZldvC+S+ODOydkk3+oUZbuILAkkqUfufad2cMQ2mse0
sL4Wzv/SYG4fJBBGXM6XtWpXAQIKWY3PwBdsYgVjRUa5WTJtn805s+jxtitwBC9ZYZwjOP5wr9r5
/FFU2pujzE/TlBFRx8VVdOY/x+oqlkH/Fa32ZcQflPmf8YjYFThKu40qeC8tsqiN0QHcP06p5dq4
ycaADOuRyrzbsTg1A2j8OCs36VSOQR33elDkSehZkO/kAsYIgzEgbhBv0FRcT1w8561sM1bRdqRI
E0g3RKt3nhaDy1hzlrP827JdNrVkEgkYovCa8kfT7cGHYwEWdYGM7qHiH/Jw9YvMPNaOw2jAwtwU
0AQdUKvDhmv0i+WYhadN02U2ypNt54F832bDRHg9NC+1w+utXRfWOfZFFG5i8qeF5u16nbdhob7K
jyzM8XUy27twE8/gG1sxWq8w905GPONjsadBEj4WGZWWPIzdd9X9TYU4yGdYzeVNy7tAyfILg4lX
+S5oMtE9SClHK8evoI+/GHsKVgDg2rw8wEijVcjYijGlG3s9QhQ6ga0KVITblpZkZdU9XubHGql+
mq2BjP9D/oywGYflRGRbbBzfaf69iZTu7DFcR9+o8x9m3cdNE3OtLnn5XtvZQSFvKRrnFZNhmsBV
hNc2s5lFD9GVjaCEutWM+aeZTZgJ5/OfPqhPqygebMXZjn0tPXLx38rEdMnWGbqeuTcVPpbo/ZE3
NWbNNsyLZ67PPULGtamTe8nGRFO+9QXt9JT8qyF8xLiUexOaEQYWXYlRn3vNDPMmV3Ds9L68IuQB
xAl/abroRSo8CMgbU1X8kmeXZ2KiRCe5fGQgSTMi0/LusY+Ju7mIK3I9w7VferbfTOlHPkoCgmgo
hktad6/x5HxY09p7GmfOVNiq1zGPHluxj2MYjEQLXoXA3NfNlmPDcwzu+GuNcRzMDOumRnzhkN3F
OHqKYdmPEUxJx4y2YcnNiEEGigFzGFOPo5PyMg7KTh+r1rNK7La1Gi8s9U13in2eF0/WnBCuRlup
8QzEVDJkTtouSKqFhGf+itmZodq8MzEfbkrE6kJJMD1TJACKRSJ/YTfQrZSQ9dAKxpSeH5e7PAFs
j7xnO+Fra+l3PRfPVpc+a/CtMjpqQeYDnxJ5S8+m+6EZyqVumhOGtlvF7E+uXu7WmNJmkT92fbTt
ExcQcrubBiImEU3QNgB/uZziunGRTzGI67SKhxLu0EZTQWRrRn62Q93X67lluGl513QmwdKYSJsB
hi6zmUAG/zxWmCuUDPxrmBRuRNaeRT08RSWmb1MRmLkLZ2ImLky39qQfDOGeZOCXW5BhimEL3S3b
6AZ3nBOrWJRWLVYAIWBDMg+liJ9X4W7DSPOdNnttmonaCpUBU1vAXzXVJqz7o662F9wIwJ5l0xOD
ox8Dt0hCjUVZyyNWNj9tlXy6jn1g5OKIY/RJrsDBsS8WV4UMwVRRP7Q9rqnyeRdwBOsIvjqkLkSH
ozqgp1hbZtZrAueUEXJqTsKMPku32pkm61irb+WsPqSjftVNroZVJpnjN7SxoCCHnRVxL+t2r9cV
YyHgvYxyCYqUJp28taT8weuKH12tZlqxhgodhs+4Z29zMX/acRYYkXLNK1U6ZoRbYx2PSQIihjjg
n6XGv6CTFmLwTN1YjAV6pSM+XDTHuDCfTQcEX4UM6bX1+g/MwS3Kpoekw+RsUvHULZm5mzX9QqCw
1QvryFz686okF7yzPxubJF5Y4a1tylch14JihjsIac0Rr9CdHo6vSqoxwCXP5jCC0qYrNl8N/r14
7GBer+2KMvtv8awhJtSdQUrM+pOLvBvFxU7tXcWZjwfxRV7a7VQFAv/NLeHzQ2IlLOTyFRVjr8qD
oQWWMyePpTU+kn5dmog8nBZiibcgQypMZeMw4y9S6yM36Fie1U2kDoQwcP+DvI7mTTSmd5tckb4v
7Z6wwWA8PulR9Wu3uM3oIsinOhCqtq1k2O3kFv3P7nUejUMrML1PtHED383Pl/hVtMXfWo27ok/u
dhcpvtPTwlq0BS0BRF9WXd6yYXjTnPZ7LQfqLtq0tbEDsx1zA1aVBDUCAZBUJw1uB1XF+LmiJ6vo
840p72eePSnWdzCO0gP6IP9JSf2nmtd7N88BbVdbjeXTWsWtq+tdImpwbM5HspjHpUj2tA9dOvig
6th8aiJ7tlrxU+bOfUyXQ48TBZ3IQd0LaIHpNtX6d8dw/Kpds83A1RTpjeqp5vqT9Q1D09WKi2G6
/i6OvZ37hjsGhbKdYGKk+jEn3845P/RivdkmY7ushG+z62qID8Of4Ffj8nYAcPYSFeNTt8Skg1pD
Fj8e1FIGNOP4NNAbbcDEtlwaEBu9/84d4zVLmpesMDNPpa+S+SiGs3vrOx+4Pl0T1HjYzd8EgZ9q
XWEW2ezJssYCV1ytyby4nxkov1fGdhSHwlguZlx+6GpJ03XzWSNdR3QpGHDkKF2pP7pMkcEnsvCV
ow4/CpPEm+omQTe0CjfNytCJQ/tTpD+18/zZddrfrLuPCg1nQFSTgEGWmyOSm1ghVanOqybnc0Sc
bQ0tfq0nQa04XhkRRRKbx+csnh1P1M49jip/akmDYruGQ5m+5bq4Ufffq3r0Wlbqi5HitSCK/ktv
eeG22YK6Ys+ZlcXIFC6FhfNmEngw7RCoTB7LnbdzIMqRdXm6OZzLqLlTRwuYgz+j3m+LRUWgXq+9
zUAkHcBlre1Enb/E8ey3ooOSj4hIYEBqyzqMac3mAlKW11zpPlLu8bV/dWznqA01vgbstazsnhNF
/01z2/VsGmj6amaoborv8rFsTijXypChlCBzwbD2pthi3vxScNM0UXJQbee9m8F7xK52ov/3lVjh
6jC56Q1SDGkqDjnk46pyWBj6ZSKcM9IEv4actkJG614VO3ljP1jewoczMW2k2Vd8hXQder2x+DQd
QIXPfeiIrzn+m0k3bRW33YlBJbQIN3WBKQvfMrjCfe+m55hi+lA7+7b9E1N44zLcL1G0Kyz3YynG
oEyTjyIhYiaCAWf5YK04tynwh5QWpyIT8KLw1iSHPlx4JiYF8s/DfvRzyOxz8yey8myM0VMcTU+w
O1Lb3A7O72pB2U8sIK8AIjCw/i+VlteojJfC8o2i+3OpsYUJoqP4tnTlF4Fw0QngAGsgD8ySS6br
P+WrcmszwOlhs3SAx1gxE6FyzFEEATHIW7HXddnZhPdQr7/JD96rwVzjPJoKhyFE0t4q3mJD9j5J
vH8zXVOqDfjwXDCkuKpp/yViM2glOi1Rcr8pEkyrSnQiWjAtZ/w1ROTTwO43nCgqaNMGuklhly8y
zo0JARxm9cnOImIsFfhJbrmXBAXUhDXl5OpdGYudfEBhAK7g06o6KkX5pnXJheeMLfGc5M7GQYkQ
MTUAaBUzIgB/FRLd8I0aDdRdrDUnhwLVnPvrmN4iXWX3K1z/UFv7i7lkN53wgvfuGM8D8WGztH+g
35gO90Q6bUy2ahXCz1urw1A4G53AU/5cmh4JFTgOwqPEooAhRyTfytc4mvFu1RjWGYx6r8T1P1e3
2c/IEKtzjEXro7zZo7tblDpI7NfaqHYymZliyazCy2yMsaJbH+X/XkHVRag/8r9WcwXOo3kwtfes
mn25pGSMhrFh5Lhby062DuI5Tx52GVsPraSgcT8LhV9a9R5PP5/Hxec90AF6oiYH2Cx64GiPsaHj
PEGrBEusr2fV62f9lI/5ue0A16aYEkfdRoTM4DODzAluPyZKfZavWD4iK3BGQ5XByNSGB1Z1x0iX
/Fmpq9wjtB6HR0mbx1q4vyXjfC6/KgO6UIcKbkLuB56nHkaDW/mfEEJj+Gc8a9aI9hyS+fWvpgFl
Y6XiJJYjdGI0oa9cqNvV1V3Io8zOtNO5NskOsncHDdIm+Db7cVsTUZZD/+GOAzLfEPSMkSi1Aw80
4N8M89k3RusQ9ibkaVf5HqbPjgt5oU4HOqH2WD3N4CIgUrtBZkOgVQJVVQG1aPktMoZLTqWKrkpf
LmfThCPBQdk7v1ImazLlv8NGtcwzvy4zxLvcvpZrHCDoPrJZs8n6B8Hd78W1ICjRy3Cv2t+xUz7x
78slRdpGLtF3QHmJdDmxArG6jy45NHQpJtjnIIsYk6djvXTgdPNTV2v9lpUr+TqHUmdUpkZingJt
ASuipcmjjF7wxHvI5bQdu7rTPkz9S8oLWNI+GjDTZZFRPgrP8N8nsoMkVL7mnLN6bXYY07xDbiIx
GInBP8bMuUphUnPm1yKOr3Mh47yx80NXI9rC8EoUPj8pke+Kg6QJ5yDpOloi80uSoK13ljirC4WP
pd9T8jsrDRj57F0fk73agJZOsDKXK8tt5SfChJK5qicdUcpUQPIik6gorUMOOZGnyPoRwfNLbmrs
RhiXcu5rk2y5H07qUkBrSTd6jmWwwzfGV0s3C/aQbxnPAg0k6K0/+aq6zIA65Xzxf4cp/JSnjbXg
QM7Q+NjcXKPcNbF2MOiZh7ap+DZWnHoqy93BWsbHmbKVzRnvdqM8lqXaxnrgDWAVHhDOnawUchiz
lfWygmgOd3VmnBZQJjV3H54oR2Z7jvKUa5FfhKPfeYys1s+kVG/VqOxGhbE/uE82DVP8lGk5LRHS
B6N4drncLMQNGUWqJTD8Plj69izD3VRpQJu/yU+XqjrHZXlYFQPsJHvfGMjaM+Oa8uVGpbZlTHz2
qDZ6RZf7iXLNuAKUXDrTQMLmPjRpMEkMd59GSYfs3+/JqHIvdCwS7ujJgGDcWc0vPnM7mULNhrLn
WT2B1OAaz/Lcs8sOYD1oV/0rpMBATBsUjX7l/dUsjpEIpG2pAf13lKTaqW76rfwqIPYYeDlWfXhr
NMQWQuRRqx5VN/2Wu6UtnvlBLTeL62bvpVPeywE/8CWuS7/mTzHvOkdVc2wtHmh4XHgVtb38xvn8
LW9YRzVaBiIQjrrnNXT2Yv6Tq0OeleCL6GKG+1leinS4GzrkmwSRmJOXNrZNxXmRxe57QTm+zb7A
/W0N+yMclZ+O3e4SPPN4clWrAygjannpBgAaZZhZv9A2dTQJFuw18pe4oItRf5Ap0GI5Jxsdnhro
oQ0pCPBiFn7f4mh0u5HhemLgnh8Kv4ppfO4z9M9h45jmo2C11o5garh6Har+ukQgprWFUwehXRPf
FUkEy0eeOnJxyIXdtPaGZie0xqHfRjmpGbfHkptX+Rvlg0d2S0KRrJf/CHzM4oBGg0cgj33Mek7q
4Fb+3NEWOCrI4LaOrao2HNvZDrdlrT6OMmTL9INb9PtWG8+W9ZsihqHEY6kdbVRUtDkPr51t/jS9
dejCmBinMDUZuR6rPEPKsGKvxwecTwgOcm1/m96gKXIOtCraAVkPzAQmkvxoWWWYXlW0O5rdrytf
p0EBrauznejC08LVCVj4L4+Gfeq6G5lDutn8nZXQX9jBJnQzr7TQRsclfCW4u5hl8hKNLVIj1ZIC
s6MqoSkVxtajMYrTSkA1GoWC0Fs0xyrK4t0yUOIQM/JEaMJz5l+KeXkKugLmFXCHkAxWvdti27Jv
cSWwkF1k2iMjGze2aWaMFiALGLQT1Cy29qAXmKzwEeqkP2VTe3ZxPgYq0z8Nev8Yd9w95kRjj8X1
VPNqo1E5MpCQ/Wvilpx9SoNBtYTfj2qAA9FXqnJ+jgPlfgpih4yKT7OIn0GnxTeLqIct/xm+2n6H
Eh6SpkWxeeI4VbkM6Dj5rJPx2TVQVxbSnbFvWw7CiIQ+dLdGBkDebd8rN74pQ1j4Q552ByEFTZgc
fMCQc3BwrM94MfzMRWmudFK3KS0PDqdYXpePWr8um7IrRr9QoV3T4Uyvi2M0G5HUQU0o6yY4bUEp
DHIr/+1Xs91zFqKNRW1+a/GogBbp2jh34UIKubQnw1Wc5mrSvhczV+GNbnjP2+yRwVE/VNbvTozH
vFt2CQBgavjhlwjNm2H1qqfBBkcX4OZN6mc7TO4KDRaKOeWBgz7jL5OzHymJeHODn2eUnwc1R/+J
XDpM6eSaqSKs0YEi+HFdhr2lxf+GNNkyD3vSgEbKNaFZtORyYssV263KozWZHt3O22yolqcyRUCf
OZ6qqhgJ4OhlrzK/SiK/Us3HJAWeLF+ZDVqorJrL3H0XTGd7beoGlsyQ8l4Qa4Sapy7JR8bty2gb
SqWOBh/SmgLgedXsfZOz2WNLf81L8RYhaU2cW8CqOh8c8ptqxD5T0ftIjVTKhcoZ8gylYdS7Zvyj
CkpBG7F+ru1jMeQambLremIt6JvUP1R93UYYaHdUZkTqnvo29GjX3laldcyLjB1mzpemzh/XInxu
TRDqraIcploLErcu/vvbOK0+Gen5Gpzx6hQWNWyd6sVC0wQNO5g+pMtpphN/swJtp7dZ/9DQzk5y
DdY6KCQLr0anamnf4qLehExFUfDYW/HwFUnTEo1R8sFUJt6jmDFac3cxEE+G+5SN26nvRT76yuy+
KYB45VuvC9fXSd5cdNSBHn0fK4xtv2qvnVo8zF3YYVWMYtLD5h9JjclQwXoNxhPV9F9RQbjmPSaZ
ST3EuJaleDGqVuEQEJsiw4e0D/MPpxkeZqUjCanpCx2zg1wTsKmumT4x70w/SBMHy4xFCceESZ7p
9C2sessDP6h480znbTnPrKDZHxTIyE6UYlQ365wi66edYr/KZxxM/WdItbdamNtRkn1Ze00xvCfq
TJWLyDHRReHFCv4A8SxTZP3FpPCrFjWxdfVmwK5E1aRSJne685v1mPjhWshhN286U+XSKIMG+xSK
bWjNPfK1jtkbVjVbIStW0GQwrLytlrxaZ7TcTx2pDergvzrsTq280BtY2rr1OkkuLoIgjSrGSyPK
ZRNH6m62xY6u/LfQ6HcqUpKUzVaDxR2Wgg5QRPqe3lCo+9jXnBtTudLx7Zdh6aPsH4oxXHwHj8O1
crBMx4EtqltpQ4FellwnCUpnwU6DslFnRs6xZBvSS50bxzSFAAfH8BBD5VcoIEWRk/hUbfCiAcHs
qI9AMX2LwQ1/MGDTl41EFKI1TNeqB9TvjOOOytd1VOqDE1n7sTTOhRjvA5UTmTUI45PcLtDmkfLr
cDSyjqtsaMEUGw9JaOGvNF8y544QfM+19Tlapn+4lgvPSArYXqF40vqW/nDh52SQy8IdTk5G8pOa
QFFm6Cds7NyhvFxJ5jDfXCKtEDnZGWxD0+fYqcQMcpBMSIFsqLIqQ8a4jtOKBp8CUYxMaOXU7WHk
lXTxF7gCp7eBENTSRlK60P7W2xJvihHc6CsUoed+grpadDdd+04XnYIa3oA17o9uNFNP4DePCKbG
1LN4aBhhdSRG7dtkxpoyfiDaq8ljXCePrZwN4LCWQVZSFQT2ideygRqSKAXhUf69O+nBpFiBwVC6
npivZkPz3+CgmkwZoa32CDF2y6osSdEbwqQhCs8LrQyqhglDcpafHnHmhc7JDrdwDvdK3ck/kOvA
tBvB9jDfmxnvtqL2o6bBv6/dTpwklBFuJpJOiALP55RSh2LlW5bFGsXc9rbljVBXYTsGE2kMpJEX
eXiUY0RdE7mdHTjx96bxaZOqbdKEL3wq/yLnWCRp5PPIatE+Vfm8zblTbIKr1vJNV/ZsNgzQQYhW
AFZtBEb1apefE67U3qJS0HyigbxXqoGQYEj9wyFySJAj0EAf1JomwXHdtv3F0ui46FHKOtuQv20x
BswzVOqzzGcZ7CN5Rmh9dum4LJTQ/FD6/h8/vXaLn7mcdjrzXNV8n6lIeYmJh7vjXlaKWsYCmSd3
phuXosO1Hb5bYdzvbb5VJt+gXXVNIH+dPKP0Wn3NJGiLk+D/O6P6izIDGdR41OH+bgrL3gr5zabO
DieXfaIiUeid77Y/SzM9l+2vbs4/wg0hA3Gg20ays5AFOo42axl/ayCkBrJAyzDYRlkEsCJq03r4
mqaTP6OgM0YQPQzllzXQkqoo9QNXwlOxJL7JiFKg2tZLLJCj2OZ9mJ1j3iJH9KausY9i/V/DaHlY
OUD0Pj+E9BrpOvFCNGnbIhvzjR0Vk9/wFruwZkbGUvONxtmwmLTToGa/86Gx14SrtdQYzYI17zUx
kKbQCJlMiFWgr04IevGuWdws0FNkM6dYtqiz6zYOaXXSenDotMGqptJTdnK9HnUlN+d7K1H1c7m3
GzsY/utfOmi2Yxym2e7e08F8TR2LpDTamtx9KH2hPxl184VVwLVn+07l4LesijC17k5khBf8cT8L
WqeQ1WKW6jox1kGZlPq+Y6ZHDvzJS9wwPk16+aBgAjOTR20Zl11ktTVYxx6NMRkGuna0TdWmLyMv
sy4mB2EGqyBddc6Jtf4CPnsm9gll8OJwOXcHDdgLp1V/Z0yxx/kqD7D22tExcpiJXpyEoSbH4ga3
FQpMQr+0pfoqQMZm1TZjWgkM6vjPzOkm5MwSRnh3usnFllXdfY3uVPvt3DHkNV0Sl7S1Ky+5pt01
Iz0kDXOeulrs5mITLST1/1rbwdBNP3T4ZFiEjsAXflFSkceidY9uVtJhNuwWww3PRUTvuGhg4oym
Z1r2ySzXmUGFcfnWNRlaO3QaulMOfb3pho3Rqs1/2aMyTs17P0xfaaEtu8JMos8CiELnQCmhR1Ll
zEweqJA/jkb74mTag1EVVIQI65geo3Ik+u1UmFu7FU/ubNCQyw7zYK7eOWvPdlPexURgUVEKEp0d
aP3rrDENwHTr6JP2vik13DdtvKwtAp0GqbTFg70lT1/V20gFJVzoQtDXU6lOP0PS/zr9/LA0lkoo
m/iOIx4ZyrkNEsRlCPU6rPPZSRn71MaSwaFuBEW6+mzFKykAdf4ObaK1PEeGrx2m8tibATyuLlrI
PqSz6NSi/DrsZvjFO2E423acKD9g8NHDdLGr34akf4zczGsIG+HAPk5afzZouSgThaaRLD8NZoRc
PqYotg7VW7tiHN0p5+++c78Vs42RcepvXbfh0pLKRpSstn0DcjxNelg8iBWaOjL8Nm4YmL4LFqCH
iIUm4o6Mns3aEW7OOdXo2lMi8RCqw7nVmqPjcOK43CmpVh9ifUQWGWjSpS3DT8p09qn8ILpZCQ5f
Y/+hiBrP8EVvaSMy7mIpPqaIBcItJ/cmdYF638b/Y+m8liNXciD6RYygN6/tvbpbfl4YsvTe8+v3
QHsfNrR3ZtSmWIUCEpkJjwJC56oI1y6va8/RrfHyrRklT3lQXmL+YeXoh3oujwzbWmJeT/vGXGkd
TsTpA3YZG8GKatX98GS0GaxUmL3hHvX+1RhDJinqKx57/dDbFnQD7X10y0UTRyeUI0AL9paNMhEo
uYMkdjbw4uyGexqGpemHV/kzHT7HqjSqtWTcNpHQDsmjkeWUdCgn/SJ3TQefMcH2iLF+dEytGjqR
P0U7tww2tJy3zazDB+sWRdie1Ljg4g2e+1D51EvzqBXdSzMZgPSd9oYNKEaltgUwDF9p9petPG7d
z3d941cLOzBg8uQbMJGfVKuNTZ3BX20KmPDdoI3QkdU9eMiZaQLfHV9YvlmC5zyoTaX0RwLyyEAn
WPAvuKG1yxEQsSSTEImAwQLaLR2N5kFahKFxY/yhXOQeV2VfzhubNQEtC6+Zq7x2NrpwX99GY3Oy
4hxu8riy9PiWMQfVL+0znhGwUJUt7kdrNynfyRpw+n4NB2yCc2PH0wNd5ckx6qIBL1L0/ExSevPi
4lDy9P1GfxmJtTnCY5dAD3dKKTaGBjjux8V2sG61E6wLo3mVorPDAXuuFDDte6davyWeBRYjIGp1
PJuT8m5k+pvFpS97TyNuu0X7Ndn1sa6qH/K5AGN8uVdUtzhImpeCIsq6heKzZ/j7v0cCNftJfreC
L7QkfYfLdCi0Zt0NA52TKoKxoZw7vBm6VP2aGihLbvksJWmhqYfaNVasJ1tshG+jDrh16MmnF0L7
0EaNyR8evARagxAFFUf5LPOaNn5rwU9Lyp2l+wrD6rq3eqiLLWygJ9m51qiQNuWMBAsgxvBoUy78
OAZQZbzEckad4I1IR7QYQ3Y3dOtXvSnfc7u6JmoCvUSNgWlA+M+D5iBmEL2Z+1TZRDpoXybf1dJT
dhMtFb9momIivufdv4TkpCJuNVo3LVG+XVXOT9Cpt7KGcAFUUdCgoXk1xMnTHIfPEywpLwye9b4F
ymuMY2WkX3qg3AytcW5xyCIH9hxuqphRtpnhIm3OvRF/T4qPqfsqfb98HqzgQIP7O9WKxyKO53Ux
Dbecw4HNwqNTJBcoRDiPxeMVdn21bgMGCI56fVQD0lGUyYugS8sNZqIc+7Se1z0YbMXBdXUszJtW
ORWzFa3KkulnzWRfY2DkTO3fmk6dVnBGs63MOPNJcsVgeOe6/S82WP+0VPQ2FpoTCftuklxBPdfM
O8KnHjt3But9DF7fUGSZe7/Oq4X8dTiXJqMLu0uZ0NYeXXjGCr6N2VyuZO/lYXrVmYK0NGN0uXOY
7UJ/vNCy/lEZzAUUyRSIdDmO7rowAUAGL3hKR/8hK9t3N2QOYgePsteLn1FRrwyUvQ2U0pTPFzvv
d1Vv0FOKi3tMVK5VG9gZGKo2cjauNi0riifTGt8Vo3mIW29YeyESLQlU6VydqmTCXhVae+rSpyrW
hj5ekXjSOZr1xdjXuzhuNtBDN5BG14aVoh/zH6kYIp3CP/qsOvMMWf3EFMPVRMYHofc+ZA0VcPHu
DUp4T3I48Fx3beoeWs5s2nrHTuW2J0trKv3ERlk208QQ0n4zq+lroHQXORlNO6xUw1rN+nRnXtqz
vLgc2I5iT6nzQ9n3b3MAj91Q8DLXuGSaUKuXfhvurLK5OLm7QYHGW7QfFbwPlyMl4b/202+70r4K
dPqwLtAtmK36EidsCpAZK4meEkgRIxGR+hWzdQiAg0EHelhJEKwK2qRJeR48dyvlUKP7jPTNsYWY
662q61vS35uS3ubcXKZdwNREGV2GkU2XXnQiI0q+ldLPBwJmG1urbniN4CNmJCxN7y7jEqLSlPzI
O8kLatF9mJ3txIvJG2dRcUIJ9hf25f8LmsLWh+VkJSfpvTGmHlM64xwAEOH5tNOMciG7yqBoTgpM
b3uhhlWLGbSF+LEyODVVYz5MnUkCzH/zbStb3ntcNTwiLpDSpmdofqiFAn2m3rv2jwa/BCueEt4x
c6sFXm/KmEuYZoLa7zwnONjOuIkbWOj++Dm5SFW4QuXL86VzV6N3D8g2Jc53x9NvckRKoxOt4qlC
rFKwHvlZcNAwtc8UXFtZLYpMqr4lLxNZ44WqC6W3fosgXdg+/Ge/AxOha19aJy/y3v/71LIgfmQi
l6AULrzm/Fca46Fn59bCbGITIpl6b/EnYgg5Bt1QnNPyc6jH7VjMh7pjXU37hQESH4U3g5eVa7+j
r9jgmGRP/zIdbU4uWJVL/R6uGoEgrGoNlwQUvExWiVL/DA4lkxofSKMZ9pQZ275VvgsN9w09oKqC
wxyGW2XO3mDHvKXERbnMXbh8RjTuayXeWGpCFB4/e4BKnSCCyZvAL5sCZULhmdQW0MAb693PQEXd
cPyxZMplSgYGG2E79DTD7ZlbpKu++pl7uEfYk+nOyiZBgTK+TEFWB0IPdPUH2mbwsf2lQX0QlIzc
4zJcmSZkMBZy9Jk9VczHsci2jQMV3q7fFLX6zQggLclCxOSNJXYUX6OaPrUtnrVdAoajpPl7W9Kv
y/vX3vYR+nhMua2CLRO6IAHm81uYj8tQ185/+6atN4hwgX5S997ZyiHXvGsxjRzRoDvAfTnIzkHb
QKnLwhK/fOAnrKPOTuCeayYGl80YAsqMa9WxnoOoXSbu+C5sLsbVmJ6yHvgMo5WuuOLtoj6NWsfD
gxRUtXSQMJpYmBUGYlN/SAYfx59pXWlAztLj4Q0d8leTJm/fEJ/VilZ0XY6gjfP0UTXZV99kJ7Dr
nPcPP+mHIaXQlkrkrnMvepBYEHfavR/UU+6MR53tnNFJNhP77jIar8jgmbJxo9HYMxjqQnIWE4b8
KIVvbQHW4XpdUrv2NN6oKxYqQ8sXBgOdipmZ0p2Da+Twr+o04HUVvagmsrqOIcZZffT8/NwH2nOF
EQb357NUWg24a9NMTwAZjaZtHckMG0/5O81JxbxTyUL//iQGpvZ8LDYCfx8rxk6eQKaNuybKNv7U
bNQy+3EZ14Acdj0z2ZTbB4latzZImlrdYsRLcq35XE4w/rbueO8A1KNe++Ro9XX821M4BV58ZS4y
k2bcjR/pHLfsNleQK3zzCXrWySeipTYtOqN/6jAOEZSnspO1j57D0+6S4pqcLSa9XFUIMS5hWRsy
UFprJaCXU/rPRWw+/uFAoc+a6h/ABWtf7x2mChOdKhouc43qht5Xx5ZQB68QEmdLLUiTx8J/rEnL
baIb1pbUdtA6KN5stK6gLWUo7bc+TvWS1jclnXXv5nRTVA7jyGLtoaMyiL3owFSSb2uu3yvy2gyJ
ORuVEjdq3jyZPC1foTYG2rrJ2pqJ4WF8jrvh7EbjLuRYYsAoOxg6+rod6f5i9s6w4X3mFm++Van7
iOxwyP19JDdXbe57C0OBzN1kRsQQGPLPuVM+8o79beUu9VgD+jX++tSng5LfEl2hscQmHyk2QcXL
oVp1UYlMBXeZCKpqlPWHKq73eVvs0jp8Mssazr67VUnK0dU9ENehHBWR/aIGL0ZlgGX4EFWnfwVz
gHSle4gDB3AuxmeKceOrQgcIgCCkqdMhsbyrw7dMOuVBynasc/chRVeujG8cSEg9iR9IAzuWXTnE
sDmA2vjgtdJAudLutFL2xuDiw5NgNwMvvNPe5WAhMl5qMiNPn2HwBPpj4iHDo9epmvnecY23vvQv
cTAfq8LcIotcKWIJI1vOYJh5kfoPY92s44wRaHENkOLS6cBeqIAdyqEZ6C34IdQ7BiRlHOeJ/9ZK
/z66erYs9OKXLQp9CtorDXscJrfgmEE/vgZlcXHc9Ffkx6Tq+7JpmbZLz0ZhLw8pOQcAKUYRMD3H
pzpzWLRoLbWinTV3ByoUuyCln1LPEUhuCb0l7NdQBLdSxZllgy66WVZMpy7xC5QsQgWNpp71zOSn
IEp4ojih/sus/CLwfaIHN2lC5BETYXh+BkhhOgcvjF3dyhPvc/QcRsznjvcSCmlVXlEqIMNM3uT6
DWPlJowwQYsTTj3HkQjIYDMItX29x/duI5sqqSgOpuylGZOD7bYyPKwQDAVnfulbjBBf5NT2Ko1M
mOJhOTMxGlhFum7JjHlSTbyCOL+U2gjuB0j5/Gr1/oHBcTWpo5fbJzfXP6JR2Zkl2tIItiiO+6/g
vWOiToK042eAbAblcsQdx5+HbvFi2FKhQtJt7GLn6/baGr9cpiiUoGqrdpw3UsCrtfuIiPIkeACG
3pvGrw8Z96ZXD19SsOtTsh51+LbKrH1i+HwWNEDy+Rz6tVSc8sJQ1x41J/1E2L2VPhGKY6yHih0h
X15XDYZznlIcCTOcNKf1ps9S87a5huiSUdQ0Kfpl3RgfCHI3cq+1vIY8HG2GBpmhUZJ2vmtHR6XP
1y48yVLTj9I3bVhCYasihN0pZvwodAJjgnDJ2he5tXUpyeu63Ei/XlJk2BH4U8f4L00bVOZrSU21
Wv1Br8h8gWkX5O2ugPUlzLcm6O4t06BtA+g8i17M5ofPLs+pd+odJS6KX9TYkLp63glQdN1N4y+M
jV/A5KVdjneBW2LDBF6F9iexoM6UKx6wHaRooBkG9NCONKFMuSQ8Rp4eUhIkZvtRBLQMp5INJ2RY
LmpZFIHe1ezLGqslnIr3EQRmJCo2vnLywQ512gwu93I8cm4C5p1bNI/H8ahE2SXKIdJKpGSSzsYL
031oFp/uHL7U5LVTxhw7JkTb44wpVIgUAy/KhkSGtdGzr9yJT03E4FM9WqtYwZdxCGWEGUkwsjpw
P7lstcJ9NgpGG/mt+ZMG1k5CvdZ62wYN70JjCxRp9W0kaFWG/sVOUObq9ldSdGdPG5899UHAhlYL
GcxEe0sigzwwbQ4uaHO3dKsx+OKBcEHUsb6wufaLeDzms/mhdNkZFsLJHiFM5P0qV82/plPOiBQ1
sR+QUv2hLTUAcAYq3rSsxOgpLxbnwis4gJn96FZACS28n3cCWVkazyHLPQUoYttNSKY/g/YwGZDe
pbMmWMvCQKv7+yEHoOuWod386pBGhioByOixPjAXIy8JSRoclegljVZLLx5bxVzpEhX8dtxKjuoy
katSfNJRa+Ul7cVSs7vsatrmOwoZcppxx4YkpjBzeFkz4Gx2enipw6s+Db+MF7lAX/tEsfPYwhEy
DXfPFVL1OB0ShH3ab1Kj9SbArcW54Fo4MSQLEnUEy1tn00FGMX8qRErgjmu1b48M4rpwQmz2uVQ/
OVszIae2pvnDMIWrZy40ED3XDA/yd/CQ5EcEx7Lu+6MsVQBgL03FglldaLyXs5MYS7uyDv7Q/KWF
Uk05VXrnGhl8WmctICFSqD+EIEFgSXSRu55PoYPnQajVMQ9xPHvRZgQWkjdYZflebdh4iZgBMKl1
QsBIO1yQWQB0hgUF5tagNcWJlQj0x+st+qVkmj0ArFFwidjVLZkwTaC+0ab+pamrR7khlEZcSOqt
JMm69xtrgOUwt0yA1QBUbYQSITsJl9XD3xYIEeZxM/imvo7dAw8Kc75dBQ+5NF7lNYaKFjjrHA7O
XsKv2hs7ecJ4V+6CwDkNaf8x1IBeXJ+ydreAATd6PyyRGzyqzrBMHPonHlN+iZTQUOUH7xLlnBzC
m89JmdPkIDnNQBUkn811cX1ml7J/3UDZSXEEAZn/WSekD/LbslH5IZuEHyoVspW2f7FYg9OeMLbD
8L14IZ8fKB0JhEZlRM0cetO0QEmgE2AhiRlOczPdZEv38p+vOg8hL0lyh3FGwj1E1+boZeE/ufat
5kf2RJ0WO5XYxz9U8ldLrQjdJk4xCLogoKL16mPtKZyzu62VH5K494Z+sPvspYqTjTXGTE7hkUlh
J49SJ39OvfYVhLh1mEXgtRFeHFRA9G5WvEXg9nt+aGTrKady1IszthVbiTaNVz/JEpmDQkcasCvJ
6esrH3XpocwMFh0kZBVLlpZslEGRf5C2kAWVznmyy1fdaPcTkGzRI3CkZQvNZeFRMPAtqA9flNa8
KtUAY5rxeyBr4MD1aaDN6dH2lwyIQ7v4w0VgDnoEEHmKPFvhN43euO6lpkBSIyvQlPjW2RomKoMM
Qc1plpQbk6FD8tTJdjzyRem9N3a6snznM6fAkGEsPNeaTp5tTNSK3WvtOffYMM7KDNGNLx7SPjIc
FR4jp3WkNKA97RoGDLye0+fzP6APTELKflw70qU1RYds7Uh2T5I2V/reDPpLOoQ8PqI3KaE7rNyc
L8e2i3X/StiqgGf+ik0AJYPmRkkPb0Lp8bd96DnjGd7xV0kcb6RGks/BC+V1t6uBx6lhdn5607X8
qXbHrcoZR1OQA/LXKDoK9HoGlFVoEg/xjPRR4hvNEyfCbcSkTsxrH3KssrHaZ9ccd9IZaVMDPDQ8
07S6SiT3u4Orx9Di5U1LsL87RumbyPJ3sOivMyyyUAJRXWwq49VosQwhiWC3yYeWnv6Yh6uxU2l3
/0pBKzyfPA+vOf0WLU83Ghl5WXQX+XMAdMd4zsATDeoGZu8dVbU8SDWCMe1ubGqqh+LQUQOoTnuc
ivgsbFUKafA2zKcOAdgQHzlkSqhsGNp354ZFkfCOZRkGE8laGBT56F9VL3nV4azwz0e/euk5dw0d
KNlMfAp77I8JMFlGmJK3nlrtIAAYxxklF+O++Ei1ZV5LrlIElN+hpu0VyAr6AI4UxzBHo/BqJy8U
8V0x4AJZ7osOq5qGyNSiyxwvomxrG8T5Vf0oBx5ac62Vp4ZHipPVRwwJeYEoYDvxrjM8O361I6p2
4HxyIWUIl/icefURM3m4CtXdwNU38E3kInJzdSUMw0rR9nofr6Eo68Q80uzXXOd+al/iqHrQyabk
tz3j2ba0p8xNrjq4NxRArBNtozyRmiZW9VZU7kEXpE/pFfkKrtHir16eEoosuXqttv5WM+ZH0lUv
uecGAKBmDkXUAtizhkV/UH0wgPYsSyq0Efl8jU6aKduloJHHO5mRfpcjGgNrqqSbFZVDwxUDtHiU
co6jKhor2b0Sd0j077JL8ym/lCBzHc9Z7l5hlpao4Oyg+MgH7yH1+0vsxxCq6BXCk4yWOSiIPgCe
QPFYyell87ALtHj+VjzjS2CzOoOrbQKbdblNod/hfDa9xjlxSqPTn6JVIATDep4fh+ZLGTE2bsYM
Ug5pE7u4GboPNRRji4hSjl75yMQsWGCnhgcsR5dWkdwgups/13iDqFLD8I4T6v0syj+LKN/VJkI3
btS6JA+KkbTkM7aHqMHlOg24Jc1aNAk0ACAGWYAxvDSxpI65yZr2X6MNK40oQ3foYc79bUoB2RLV
WcTJ6kc8VOEhEsHrfAKc+u5meyth6L9/4rU06Kjq5T1YmYakyXGK30GDv8kublWfkaexCCuiKl11
zRNqL4EF2RsMCNsPQX0VUhPXGVgJJYEU6XG5LFScitz4YNjRQ6hMf+TenPHYUNp3I8ngPLZf9jBe
1BDbF8qvlJpRdkBP/kPb9alCIJqEAxxW6u5UhVBHOGFOnBRq9SvjKj5AzC9W6H3/bYKwB8dTYOiG
7bwsa1VdxEO10wP7MdKBtgwsqfBkx1OQlp3m/cqJmmvEd7LRNO8o4KsT5x+T3QMQgdSyR33shtZ6
i8GI7PuYG4DlF+xSNqisfa3XN3hCjjHfbFJH1MQb2eKhi4VFhQGpFPKSMUox54fuRX4d7CuZswcb
6BNrpGdyqI0Jap+Dwgs+I8Erp4iSK0vwLtdpth3pmcDRgrJIySxgssixoZMsPRLIVIHnKTcmdxXt
QqSz0blgCrhBP8OB7BaJY2/nXMsigUABmhCk6rlUhm0xlq+9kj5WSY0FYKR9WpP9mTi4g7W2+i1r
LsEyt+Jj05d4SLXZijLxaGXRlQJ2NfPkXOqsKNTOSGm/cLsE+9Lvmd0+5yXDc834oJnOI3bgFy/1
s03Q4ofW4/u16vNy6yKOID4A/ypDeGir/GfuIR+gAGuFKnYaK1VfK1EUiWAehKr2gL5RFdQebhpg
vzpLAMeFnc8Aqxp/EvAOHuGS/HvEo0sIg5I/sykl/5lEYGNxX18KBEaC3Ef15FHwaEfwYjw2NvjW
YC7ZbIaKKSul6n5lnY9DiEuRV6dYnaXbOZ5v0ZBMy8DXzibsAYVjI3dInaL8Twrsj+BzKdNa19xV
2Q/PgQY3mJRjPebWUXBsSe6hZF+Q+12Zw4h02C5XIqEveV7yBao5wyIi2kpGxInD3WTnDu3Z65l5
2LuYK9D2JIgXlr7B5GVJXiHfqpxNkEapD6qVkkISosaQjpUUYrRYZI+TgAqebWsvfqYf3PmZnbpM
pQejV/rGKV+FWSjNJ+o46TTgybzSUvtP5+J9l3b64n6ggPutXP0qLyZMXrNpdlIXyNeFt73/U/3H
E2RlrjBsVR5k81sGDz3ishhJZZKKoVWtt+rn4W+rSxOqxNOI+4YMmPxK3rrhm8jdIE/PZ8CUOvTL
3PmeCn+LNH4jD5fbRR3tK0p8F0V8+yNPmCoGgl67zFH92ba5NFEh9DTVCifdSSuomjgHEtXSlilt
7NWgNyOQC1yqleFW0tiQ9Ijb0otoXNJ1JaJFfN4IH7UA4osZjg8x6uO0nGigiACOh9PbM8JuPOMS
WuJhsckr5aLWHXMn7fZvOXm9jtgi38ds2kf5ji3TvX2jeE30HF5NFZ0C3NMW7pA/4019LUP/Z3RZ
L53pXvQi+obJRmmIyCCpFpZrHEO3/ApSnconZs6dy9hikRY3UBClQnWq4FRG+spH2rsKcsTM3XQs
gfJss//IfIDuAreQZMYkpI7vOJv/pKHCnNwe56TGMwNsRtRhYRXJcYIg543dOZrBOh2oMrgTem64
Rmh+G+z50Yi+owCHxv6o2y8W962IIPE5hasFsxCJDmHWRNrq+vOurtqbLL2iNisoDxkLDX/mnztk
RwuTBmlzCabBlRL4OQZPw1+PLrP6JwvfFLeyQGOVJ9nqsu9Ihcq6x6SU/Lke3WtLyZC5dk+lV9BT
DZ5lQeRtfWBKjzuG1zUHNHJWSbuYLtJs4hPPA0zbm2KN97Gaz3KF/fU+nX+kccSQzMtPcr+3IPjy
1CT+0ADY92617XWsBcEL6XxQI7HnZE+CMtRQJrmXJQqNenTHsWwPtgTN0hNtq6bkpxqZ3jQEe4Nq
VtPqQwRbhalE8UIamvk0ngxjzFHmU++WBOZUuSkmalx+WwfkKMjOSQLZmK2GxTvmpr0VyxGNIx+v
VCRZkI9qCrAinPd6Oi/4MHCTZfcGuovTDlKETIWtf+qDAFIC1lb0DB8MmOda9GE46bku7I9WNa8p
IyG7xnlPYp4WK8Hlu2lU6nwyAo3hZfFEOyLvDxp3gHQjCkZ5RiY4VyK98XY6drESr/rBz9bd2KKF
YPzsAhfKGwqGbTF0/yY3fRgsijBy6jDqvivSGs+PjZVN+1PspuYupMgf0mfJh+UJ+T4DY8fkVZSe
9EEB7zE/rbCvWrqIWxZqOtyAyR8wqyR/SsznsAIYU+L3Ku9+zV7A/mnexqioR5uR80HD7IsoS/8x
+pDyen6KoC+zeazHvncv9uC/2pBqRpplpj/e+pqoz5MhgASQyxt6BiCCU8RT0hog6+FF66I3yBjt
HFQsjvFhdc27I0koEXsuSb4mUOJwxJXNCRB5uoE2LJlIunIn49mow39Z50AkdVD1muVzl7I5XaE6
lVdG4l5dg42oivyKnT5yhwSO8q1ACvEiDR2fkl7wVztir0Q8CLxFXBNWEyXYMN4t3sk6eAn06iLW
j6U7cKtjBOXjetpw0WF3vgkTgDlMTzyIYRFaK5AQT1B0JE1vzEn7JOECi/HLHQyRw4RZkUETxvEm
ZnNrKt4fIQeBrHtdzuVHrsVIoe1iO+bZqaFMNBslguUZPRZ+f6dbTs5e7bCs+hXP7zjT563oraBG
jgvxnVHV4rm22DEzqXTG8OA6H5DouBpTBsIsIQsOX8cc2/cwE8uRPv8Kev0rijlCVlIbHNf2apcT
pFskR30MAoCNHCcbCTi+kt825F4MWrH+oTOXr2uXohYGxbhgfM424VoXe9M8jt+dyYVw+Kv2dNS8
GvskW80jnli2ksOpuMMhGvBHjpTsFSIomtVpneJNy/dYzaxQQ7QQAe801ruGA9kEyZsMJm7m+kFz
zKsKthgY7sniCkU0xOZy289ssrZykXhMQiq7DGuyuuOCwAkJ2WjBeM6hSQ8RT5lO43KCHFbSYK1s
wD1F67jxo/a5E24XIHvnaVBTslPSqa/jjODGr5GnGwKSqDHUMXx/fB8Wsj15R312IR1E967pH7Nk
nJZzXrH2mfo6tPNTn3SU8ETkocFokK5OuqxtSh2XHAOC6RPARb20m8nHI5eEzhRbSnDqQCCpEx2F
gxdDvk+Mc8h1ZaVJtAqK4S7r5AbV0Wj6d6jej0ld3dQywdQINKyDeNKk2FfhKdHP04+fOm80Dfd4
ylwtqHZmXbx1nX1JWC+vbK5YXL6Ow2CtjSLcGirq3ExjAFpLSNVK+raQCXeTyvlySNxwOOkQZmNk
r0TTg9nn4GWQYBtQLtupdpX2aubwqHi6e7/y3l0uer8PwnUKBIf/zTEdQAIx92ohQ0Ne2E88SbFB
CKxoM+rquVatq4vnVIpcuXOTo4uANKyGamnlMGOCqbs0Pv2cBDdzt8EWGg2/BQY6VtWTg1hULAA1
rC+pVqZlm7fw9JV7naMkG9tBwdxp4npoMgaFwRbhw1Ne7jK4Y2rr7WYkgGrTvdkW9egUNEDlyq8Z
FZcyd4HxaoRvYXEzkQzA+0pOelm9J5aLFIj3LEL9VpBV22mXgHqOqzJW/1U1nWJ5jlztBXKP7Cfo
cmslf13gcLjwqyj5/y6tLSxIxR0u8uIQigk5esIJpSfef1hR8uo5JuZJmBSnVgv/2smgkbbvQUJq
URuPA6zhhNq49gaPRS23QO5PeEt/KiZsN63UMFLNDh2CiNCdjkowHcau2aKC/iiZg1KCwvb6qNDV
dDAKwo3Ro23oYhY1GsgO1Mplzrn5UOf60uq1CJAFsbPWYsuU/9M8/3H00RoZFm45EPuSjgxYOUnY
nuglJTMXa+Zem27+zIt065JR5JH3VnsqChDnGJZwBfvKu49d8GNTCmAmChcDBkBY0NVCUofxTubQ
oQk4eQleNLk0bUN4/NOPVWPpkSKmr5lE23MJ4/RC7ZUN3UJJbP8+ODqXi5Zw4Iviw3SDEz57/2LK
Q7YsCg16qGQe02uBv07vRfu4AQ+lmj2o4jdilVC6kaLnYJEdDaR6qldaMT7rBA9J1QpUQ3JpRuig
5E6lpa8M1mNMUprVDCoMv/IeetiMmYMft28TOpqgSg+l2e6Yd7oflfw4evUhTKN1T4sULw+XG8oM
cVkALwPDh6rc7QfgCYTs4qVhpbDcafVXHz7WKaFuHR3FeO3H+CHX/fWU+n8fNVQgIAB9iMtaVsOo
Lz7l7Kth8CnCfzIaj98WHwI3DXaKD9GQEQTiKmBhfdFOyqru4k00MSUEWVOf2CwClmdzthYP37oa
njS1uLqpu9WnedchILVIIbSWMSHg4khACvSwiYkyKtUeJN679T3xyv3MvxgHqJwNFiERCiiLFFfA
54rrvC6GE2C1x5w9RCP0imnOoby+2l6LorA5ZdJHFj2/aYq/ggXWE4YPRtHhXpsc8yh6c9uO2SR3
TUvXWVUvWaTeDg/SeQyG/ouPJiM3+GGIGy9/SkYY0hedaKWgxhTjiqVsKxfQzpnnC1aDj4oLStc2
VKHqH4FMJ/3LavAJLJ7a3tp4uB+EpgoJWeLKT2HhBdfGP5pnoR35SYdu1dm/AjDYxKU/23980cpB
/S0GCqC0esRCDS4zepApc+6yzejvkJuWLAA/JkZ5uGZ2jLG3CFkvsYownaPYD4qjCFZnb5jP2IQC
ZP/fQw6FnndVrSfTxLqWns7CibCJHEtMKux1TvsI7uC/AdlXRYUXobSCNbfjrlzagZidBD/igUGr
a69D4JEtNqPbbVs8a7gIQDLWPfDy39LTSKZmCbFpgqZ4U6gzJ8XfauQhGZ4IiqpuxHKIJZZXkc04
Oh7dQhuPY678aeZamWgnURDoFw0QeJ7b55gyiWUzGpqFVKPQTlc8RMV2r8VQP3sOTdNkXnvYSBT9
8DRr2tHBYx1Th96zfxDyn3g8G2maBHy6JobEUhnDoqPnio+E2qrLMdN+LLs6i9++2CzJMRCz3oh4
MFrTkdv3U14nI8Jo9Gnkm2Llc5xJpObR+m08tLh+vDfpdErgjaPwyak7QIsLqhdS2Q7zgUI9j1DU
knJ8Erc9LZtuOnJkeS+Dlrg0Pi+O954D1wJPoAqCE+e+qV2/L7RhJ+4XQXrP83wlZ7XVxoO4AMX4
Rdr4SfK4xfmlhFbkm/WtCds1CwiC2ZD6edcYh5UKBw4nmR6bBhGznMZkjG5WU9LSjDfi7/F3WPl2
+LDfQINvTFDbRs6052hMIZnQEDbwIAaGYkVfMV0suYargnCFsREERoh3+Q4Dg5UOx1qUFWZ5q8Lk
FRTzb2sMaHdcXd/LWCoARPxstPXAfYGzhoKpUpxOF3HrKI2zhfQd6TRvwHxACgNmPx/AhK4VGDNO
wGtZIpMLQVxWJLxWo/ZJLgU+pNzMFr4Wcgr5HRXpFFQe+4yG8V+EhZpYuWlltbWH4Qh3WhB1IIuQ
cgsbZkKWFYQvqIjWDWIKpwuWsrtjrivhiIoVpTiryDLnub3+e3a4K2E2uLDAz2fChSx7glpf7GPl
kCtjd6kAfcWrJGmZ22irH3ryz0T9HubZRbzRJTERfyLxBFZxrazYSp2eXDKONp76GwLZwnGJ11pw
jioH1Ea48ArVafMIWhwr48r2/YvOc5ObSD6trD+Fq6xWTacnwoNyZm5zpb6kMt6vR8nmIZtIOtpG
kHhsVX8tgecNlHFirWoiyU79aZszaxwy0paGSgaEmps2JZ6P5M8/KZ31ZvOQJK5pTPo0PeRXEcBb
maUvc2CeZYOjz9pHfLx0YLpr0OzUyH5SXJ5KEJydxD4HVrNiwN3r4DJpoEcWpx/t6M1uhqcmURad
3nyAMRBBL2FWS0cs4uJwYcQLYiDbb8iSR8d2t3VL/6N1cEbz2YSWyTjGKH7mY5083/lNk3AjjxOj
6r1YDzl69xwOGQDtIIPHNj654P84O48lx7Hu6r6KQmMhBODC/vFLA3oyvTcTRGZVJbz3eHqtm5rU
ByXJiJ50R1V0EyRwcc05e68t35jICLWVAb6ljPFIS+4V0JYABTpFN+p6aFrFy9Aq3A2TAEP9xqXz
oseFVF11NNMY2ix7gZ1eIqN/KuovVIkfladHu7SODvKWNBqDyKyc5xYVQdUje/bIaDYpywacOPug
olfb9NSBQgilrevDBtOKTdw1/NqaAGlsh65OOJCSMVu33Y2u1d+b5TAqPWp7w13WF/vO5WjchDdy
hxZ14SYMnW3kGQkZK8Ghg8nY0oClK49yDU6zQVV9AKVEaBdSOplvgN6VQ1rE2JxE/Kchgo/eFsgF
sbUs/86BeSZs93c/qDulse94NkOEIFjEa+HpV6JHVdvQgGGdji81XXnv85j8Gg3OPDlraNbJk6nM
neiMe9hyN23rQ1DKwk89IyJscI1LlfvUF8qt2ekZkyaWf3HV6fF+cMb3LNYO05BuLCCbEfAo+d8K
pz2U0poua5Okh+jk1ue5HtAFj/b9CJ2/DXmFGw4gZVbvhN3tTFBXcrFqDbKjjEgPWIIVZPYYp5oM
EUFf76RHkAABZiL7ko4wYiuYaUMbrfMwqBfMbEy4t1MeQgJywKzUX3J1E0otGf/7HEt25LOyloq6
rmIIB8wPVZTcKhGyNhCnZhbsJ63P11Pb4sosEfKzqFNdfZLce6srn9KqedWBK43IqlE0PDJXf5Ko
dbAqXEyhj5bCIHsgjOEZsJ/KYTfbNREsuF8lm1b+n7J5WAHKhA9Ot57UG2+yduVk4Iaq0bMQv7Dw
mAqK2L/Ug/IuY5evwtMbGhvOiYPnWCVoJuuSy6AM3oee3G92oT5o5gbYklBoR0f9LmEWVrkLtGCu
Ql9WkiriGJUByUTUNM+B775NVXY9dcGlafW7XsQbmeU4OThFU8ElpQXWt52F74sVvlUK9vKcQSbG
hP8yNsAKDE/E/mHfV/A7c6UaXGBmmbsw5VAHCrv2UXjzLtM1uZIUx4hZqyHkcylZ9CUmX733rtF0
rKnd3YY1wRZBzPFKVP5Vbk71UuphDZVdrdBLqqAj0kDUU5zpV+pE37TASMPery20tcni7mH0KUlz
DcTgbZtCK25D2w9XoH8x4YfaxgHry0Ho3gn7x9Lp8beJFQl4iJ5hKydJ/hLwdEY2J6w2oFII8IhA
bojJv/LACWPnBaoEoPnRSaKdSR4KRRdkaOjAMxDyKbR/Wu/spMh2GNWE7+rma5kASlXqTv6bs4v7
vw9fbe4m+FQFgy7WPZg8ob9ByHKVx/gi0yrBsJdga8fatlNKZ5NY/oVRdp+SaO2zT4ByzwLobZEd
gJYM7qwM9zgXySKxJEQIXJTnqgSqJKuA8KOaCUUG95iFQ+uHZDGlH77oFL7WZrM1Nf+u4lAz+ZIf
nKCBHuC45yL6o7vOZzwRg8AjwSrkTETI4GBeqOHE/NqOT5ppc1Tj66lG/0opIcN/0D2PVoBvTAM5
UVCcj63o3TLyWzUoFlha1wU6hhFUihuLX1adPIDL5n2I1IDSCbswDQUhmQPFVoUns1RrWXlSynij
lX8GJPWuLrVOLBEyq8xNKc1YzKK+WR2waV+ZbgtGtZvedFd7ULUIIq5ykRfTs84CQwTIlZu5BD+h
E/bAMBREEOpWdydsSOkxY5iGeMDJKvrjgECgr2LaiyIzd3LToDmmutRV7QBa6wOlNC0C0VJ663YU
1A6gXnZWNVyaxKbIIPahVu6ihJXVC956MkJ5KylIUG+hywhbJ1YONmuXkn+CwKO43VvMrLTXfVdf
+z0+lgpplhsORFmM5r2l1h8jgDCX+0x39rIoCDcy0pL5YrwZYmKcYr5OV3Q77g1MAUSbUahfJWNz
2ZccpbH1vYdFpUM7zG/xyV4atQDg2N0mVj4s3EJgcumXTaq1lLEG3N+BOGg2LdyWuNGF5tD/dawG
d7TPYZsbJMOgg8C/yDgUjpIwysZo5OiFTmarqTZmLAmS8vdKrWFM0Cp/pfj+hfCbfUaGko1PaC2E
gYbQrFs6H/qXAWN9m6rZVV5HsMtsNpOGG+8bqXOQlCrFRhqRIRESoIym7rXvxz+K3oLDYvudMuB7
j9aXYpcPSJ5JmE2xIzYT5jZrDAiQtbJLTr9/qmIErpV9JWP7OtAIj5kZO4/AKV1tFjbbK59xI2S+
AWuBBc5cTra6hgpf1gjVVnsd/Bd57zNHfVcqxHwE4NQ5SLiePZx877QCOI6MMS6FdzHBvBfECxSw
8LMA+ocMBrZK98PBh7J0ev9WDjSYJyMTMTrZauQNyJySowAfVaOxLwmvYdze6yr8xio4OHhZVaT1
wlVfjUp9zg0aYokGTdBPskVilVvXoMjEb/pyes9D1fsl962IGG+rBJ1q5RqUxkV/7+nG0kS4vwCJ
uS3j6FBrzlJyC8eSCkyw77k7GR4Rzape8eMSitSubGoJsI0XKV2ZMA0ORCntQJc+yFHWwVkyZPZA
HN/FleqvKsX91EbmT9e5ytm5y9ErU9F63X0wA/FaRQTp5q3+JOOkO7XZWix4vEfbuiNO2Gi+p8p2
ENeEbx7aQbljuVjXin8j/w0SA1uSpz9qOTyERDdevNC5ApgQg+2DUUJLYJPYzU3qKA+drWxrQ1lF
mXZjOThqrHarVPFFItpN3lEoo9T0lUNMtTvOc4r+Zg3qkz/Yt0PpTJTz6fBRz+WUWW3snl1IUnb3
Yef/QpbDAZ6U4ZrxqcORskmVzetkq459sawk+a5owj8RpGSTnwBdDO1ZV6L+HdqNbtYfkPV6DtKO
sqgqdaTUQouF6B8ZaOXa7jrF48zewL9M0G/pWsmEjX+PXYz3QdwvfbX6EVQWzZigeJbfqehCXrAx
WTiVRY01p1qaFqRqWbzcWePdeRbMwY76DKGveA1/o6CndTYN485Xu0tQw/5Sz2GwiMFB0JPpj5PZ
P5g+YwyZrRG+1qX65JGG1g7FTUmbbJ/6PmZSSl4qKCZMdqShIQdLoWiIlPIVoBORoDzpEepyZBr5
aN7VXySIk17EcbylUGFV9E46zXquG6xIneYjx8e+Mspkq5KgEtKmLtq426KBA4EgOFRJoNso8ovS
BK7FbR39ANFJ2L0EfnMYO+tBflIkw4gh+j6GrG941Yodqo9b36VhieVuh+/+mUwdf6GN1hvW9Ra3
qnujFRwNu/RXTMYLdQVPXQpMdmUsDzBadJ9nxp8u7oGEIw3qXGqMQ/G7Cuh8ucUAbsRlDu558Kpe
PaJY8Beu76NGA+8nGNhMWQfXth+CcfyCjvQrGaCV2Em1L9i79F3xRvLWRVgBLcjDCaNUexhJLaYe
6rNtKw1IjmN/8P30PZyyi4ZricZZBgquVsND3sESvpdvYcE+iyQ1RNYmpFtBbEUkrHfDdN49Wxxq
L65RZJYpLOTv+8LefaQh7cUGtk8Hpcqk+vdeyPk8Ci5do3rzCqzGyMQwJNM5sStljYTf5RhMIaof
MD9K0rlmCGJL3PZ+aHQ65OwgIws1gJG3T2OO+sxMxdvoULgjD1tuoBoFZ7Ic5UXVSDl4dunm9afX
Nb/Vjiox7lV1UXX2QxfTOfb7bSWYh4QevHpDtq9cq+eI0B5a03aWIdaRhenqv3SFSrxuBfV6Sp09
YtZXmcNODNyhCuNHUiIfS0+/SAYUq7J8JRp7E9DLoRsbcFArth3E1MCK9E1KQE/ECQKQYYidjDA3
Tyry8MX67KGm3n8D4shrTuhTV13pnfkY68Ve6wQyP6/8RN0fywxl9DxAEP2KShO3IY/TjzAN740i
99auSZwUOvc9UT7oF4gNEhWzhqym2mWA342b2eMP8PX6NWfiWyhD8Jz73ZOaTneVqqz11Lv9j1gt
mmrsLW9rdHiZzICarA60G6wSEUvTazjV9yHRnWOaAXXodwIDZMdp0BcWh75iLfsFpRgvmfugyZzL
MVZdApF/SmKdBSXrLYNFM414p9jpVSpGa6sbAjOjc+0V6GLZIdjFcMjYfSY62RKK6HG1gOWlJAHh
vFjJyYnT3JsSatGyalGcEeq4CBGNAfmLVx1OzEVvd0BKHP+dA2jC6BsObpYJGnIfZmK+yrRxbE4M
i7JnrgpD4qJIhtIGPN1ObiGGNDt3qZhIqqaBiY1yTETqAX6yiPbi9JppOPGFd5hK4sWjCIh64LyB
Tk4uykwHapHFPIDoPgAUJxxiNKNw1+cdndR0Z3nFizqaX0khT5uoz5jNsr1GiSmLXYpDjf/qNsVL
mWV3XVdTbt9Z5vRR5VhQZVy60KEJs2vmDw6NiXxFfOlV2JFcXzm/jIC/lC+N54fXRlVfJjlFSGvc
OSWV90ltV51pvooeiK+hN++2qbxzeIZvPNKPzMLooTL7G05PjJDEf5JJomlCg9ms2kdXBedrFhfo
sZCVhO7vOO/W9Co2Pvu/UftQlOxMVO+RsGF9Njriwh4MmmjK1qT8imN5XAVwkMBciqd//7f//O//
/2v4f/6f/PZ/B9q/UWu4RRja1P/178cuMMvR9nV64E7BBay84wDrKRjIpvAztxLrXKS1/KifRvjs
EpwZwklVhninhY2sqzVvNikdU2UtDWl5FsmnWiFgsONi2RrhA6K1y8Z08j0D+lONOUsp2VXQqTEQ
LOXLNCY0DaFCjgGvv2tmvyZ0VUBIP9vc5cTkVsBWHDZX9SEzq5dAy28CM6Eqr5XPassSEifNTaZS
aeSYVSzSxnwK05Fw5YnVMl0qLWWUxnZWUVKumr57mvz6xTeDW5HS/shMF3Wgmd/ZtcCUCQLecMgS
JuTBhqLQUD7G5DT25rsxOB9OQterKp4DKrZ23B863X/McyJ+7Qdvim4q0jaWjiUeg9TaFwnaDgWz
phxznCLoVAUj7nFyPk8/5u9g558ewiy3vMe4ZJJhGu7onKjr1BMvnujfJ6O5ingT1IRyc5LmRJTZ
uFUieqSLqMxN1j4H9QIlmYYA6FIMlN7L8FrJBWZNkLJOc1kl/R/RWvhgcY6Vds/Dhevn162PZj6H
d4I+dWHbzbNRuU92aD60dnqntO0vnVyfCX6c1uPCtCz3C5/Ms56Kho1jfRlTUIDS+YeGDuk69X2m
Ob8rzpZkiPD2n74pR2LD9dk94VRI+kKfKrTwokWmphHai5JjNHB1GMvXGaG6S6dzt6evdiTYW59F
u1epWVU5Sv2tZSckaFSr3qSUFYzthduU6392jXmo+2BlbmXzi2SqQ4dyVHZ54AVjNfDPvM7akRnD
mP0Ow8JzGVGy2jVa9xRazkMNaNl2X2QRcBxfUULo1Q2hcXEWUJqBM0V/XKtuQJ6f/o26emQ+mf3I
THhqb6pqvPOK+oq22tIR4+/BRdqlejocZt78vFlGooXTmyfA5j25YeDlsjhD5x1Hx55UWGNIH+Nk
QubuIaRG1L0aHPtMhrt2ZGQZ8qv/+sDz4jP1av9h0rBNR8TN24IOrvQuJGaxjUL8WtIxRAssB1SA
BQeFode0hykuDjaAXCljbaivSs0+/JSFBMyfvmmaHNM/vP9Cbj/++kZx6g2GBv9iO/r9tSFTuRAF
yq3NqLVXjqDPg7IBExAyfHpi/EEahU5f+3ux+una8i79de2pG9o+Vnp7GwKdc4F2EGtGpxcVsu0b
j1LgSxQT1QTE7dIZxk0hr0DeGrTYOZ4HaWeQN7LCas43s9372qTui5VGOuDI/jz9PY89NWH/6/ck
1h54udvYW6+617HeGN2bjudxGC80dJd8YzZVFK6/Zcm5YFdCJSSX5goPi7JgckvOTExHn5acQ/66
Y2Xd+MSgEnEr4MIvZAMszGI86wklHpg9FHBkt7nI/NuOBkVqFPvQPeRKc3n6ThzZkwr56v91+Vwr
+1xoobJFbLfqXQUAEQ1mkrN5OiyfIcRTjsWnr3X0t862B1Hhki+DmnirIpXgTwezYz9aX9fWV5R6
m6qzLhmRnBppCSb2RppkT1/5yIQsZtN/ESPzscKYHGHCAaR2NMCkqZJEVhHTcfoScuT8NPJnc6VC
IG2dhszHlUqmJwGxatrcdNBHZIIeL+SZ1f3IlCxmM6JGOItWlYVCFkG9wWre1+Z9HxtnPv3Yj5hN
ZsUwqb1VNtwnMg/oaHBuLCbOoipFk2q0rh3TO7O2HBl3+mySCrPCrNCLK/Rnoyub7Ji+iQ++3n2l
wbgzag8RoOUeenrypx/PsevNJibUrxmsI7kkIxUKnXETgwaNqPyMOq1JmSAz9sFLS/Pnnw05fTbD
BKT0BL7DBUuGWOtDyJK9nYHzToxF58xFjowGfTZ5CF0hwmtiNNCI4Xg4RJsUWkYqEb2nb9uRF+d7
Yf5resgsr7J8OT1AbUXqVm5bqH6FOW5zLfk4fQn58v/w4mizkWArBDdMFpNCQy2BvqY0DbrmmcXw
2IfPHnuc9BHoAM/bytANi952kzKj/rMvPnvCbTBpZV3aeE4q9cKpyNJtU1M5M16PPFlt9mRpsim6
Rcbi1vHRb5FGBFpnpxMUc/q7H3mu3zu+v56rUog2rkbuSwaCgtwXSzbdxmtzorWgKfjGT19G3oqf
nu1swrfr3mF1mbztWMHtaKxXL+/3VNavBvptmFvO7Xn0I7uw7xXnr9/jZSPJISFtwj7tD1qPnpsY
DMO3S0Qv3avuJ8+qlmztSHvPQ/VOZqtJtcpgec63rTyUMSHTBOtXA+elkTWbDP4mC3N4yNic6CH2
y95sMF6DJs3d8hHyyK+icS+7ujszmo49cP1fF2Jk4oHuR5q3rS28gLEKriYY7yyzvTn9KHS5Qvz0
LGYrBybnRGmNkWehoFJNtSdpm+37Mlglk/CISBB/ZHiCQ7BIHyBcz3NsdkhCvwB7LYfCPqgQqiOt
Qmvh2otowo8l8wTFwKFKUBw5/TWPjZjZCpQUiTKWCq1pM8V0hFKHCk9fbJqs/NM78ANS1z6zAh2Z
Gr6rdH8NmVIVjhEknbcNNZqCIog+u9D4Z2+vOpt2UPBUkwDQiZEluuwK614PFMTN0Znt65HRrsqb
99dXdxAAY98mZAtyGaQHld1akaw9ojFYcJ5iloBRFc+nH8iRcanOJiLPSky1bnkgZQ59uKqXdR/e
pWZ/ZsfxveD/MCxVed2/fkuoBTQ1esvdgofCpq3jQG1HG7vy1C9lylSLY9EOU0rMxC9wjn92kuG+
ksiBQleuGmDfqfQI1lUKyyxp6mWWmq/SKp3DfXd0+0oobrox0f0PUgfXxwK+gHS7yRSvvrtWnPrM
G3ZsQM0mu0BVuxykmbudXH/jEeGWEyz0zx7CbP+atQSvmqPibi2g5X7e7m1ZfI2JcDqzTh557dTZ
7GO1VkV7zWf+pHGKqmZEEELTllCOcJlQy4cj+nX6pxw7eqmzeWiMxjAoBh644WRvRjzeZHGN2yy4
BDnZL20teQnDWmzs7wxcjAuQwkM68/WtTNKKkOWkkQ38LgjWJkkBTSMeTn+xY7dgNvM0PvigoOQe
jwOtYdTikuZqkV8qfYcyZPb0ZX4eJZo72+74dmOaSWq7W6aEd01oty6BPKc/Wr6S//dV0tzZrDOU
hpIT3MVmZ6rv7DC6LlX7NeqC3xhszzy9n2cDzZ3NPLGipj1kCbKFnPS5jzXas4CJ6gHZ3enfYPy8
Udfc2XyjhVpehANvkR4AfBT2vifzz9AkfwsWq4So0TN2EDRNg7OOKsz4Tqm+TEp5Y6v0w8dmp1bK
VwaZJCrinMyYsVrY1GOVyror/PYG4DQmYnZs0Kk43WAtppxE6h1OUZy4YY8tIMmwf0z6hVnTEbPi
lPSW+CPH5J7GxAITJBeH+nqq/W2XRCETlCn9rQq7BfIACnYN9PfJRpU0QJl+dfq+HLsts2myH43K
a0PBDMC8JcrhIcM8D/KouNFT+25kaVY6Da279376esce9Gwy84bIb9nzu1sZqKLqxg2S9ZfGVvwz
E86xsTqb0XDiFRocTnD86KoLPKOl6f4ptObJL5szb9qRcoPmziY1G8iD7uuBTcpusy8y+0Zae3X8
dDmxINLWLd3n9CCo+SSPcns34lVVjPrMHvvYLZxNdKpfD1hCNBunIS4ZGIlRLvZTop2pPB77+Nl8
1Q5+RVbKaG8jJ/nVwBiRHDgJ2T89AI7dPWc2UTWuC3a20PH7B/o1zDiXcFjeGGlokSFcAwoSfKUS
3sMrF2mg4Yrkwg1IiKDtfeY7yCf1w4zmzGa0sHLsAoYOhrcIyk5GFR+FufomOXr1ALmgJ52mDgpw
EJ2GE9650btUioT0/ekv8PNGS3Nm012CKmxQShq1MsqqtjAR64a7y9ACWro5sAAb5DjZw7kt6ZGX
3JnNfeiVqqqJBmtbc+iQCFjKxzL7wp72AR6r6n7QitfTv+zIMuTM5pO41QOjJYkFWdkrYBVa48bq
9CcfKdprzmzq0IsMBW7BqhZE8Q6Z2UEyTgkxynArIvDVmFPiJLsZUD8kdHzDkUyqqrBfJAA05dYm
8PF1u7b3HLC1Rda2PHQC4IFu6WfG9pFXx5lNPq0d6EZthOaWQHqcEOpXRLyK705n9rTH7u1s3iF5
vU6UXDOhJ/LYysF7UFy8+adv79H3cjatoDVjOcdatq0APY+BdpA/Am3nDjUaGFRihQK0mdEg9i7a
6rEndYAe8soA23Dmtfx5p6Q5s5lnCvRcBR1jbq22SvAsGKuCR1eQ1TZhII/EcOaYc+Qx2bMZKItN
JW0K3dyGHWG3edYyGDCz13Zz5occeVD2bHrR0VFF1G2BqblE2rJJkAGapx/Tse8+mzmySjcaDTrU
FhrTlYyyExGJcFGcDmfGwZGHYM/mijCPUMvWir2dWv8T2xvcCOI0SFf0efrBoNye/h3fBacfpmB7
NlEUkzJFMV75raFZ8c6skE3QQ7o2UkDIiE7psCGAFESleR5JOIEJ9kEd6vfO7+EOUmWXDCKtHK/c
CVD56e907LHJv//ryOj0ReT4ZsNXUuMXt6BdnXbTmTF37LNnUwOwvc4jXNzZquS8AWL+KHBan/7a
8sn8dCdn04LboOINc4/0BnaMZVOhctDzx06494GbPJy+xrFhN5scEiX1WzejG5lhTUsTII7y/Cxy
68ye6tjtmb36qR3bo2qxp3Gol+gOKTDops48Vu3nDxfzdnPRWK5VAuHbRQFdehvBbON3v9SUMpuK
16PsEBTRv8VpFVaAOiAeJgEp6In35qLDPn0Dte+9xf99TMKY3cLAs8y8cCd4erF6n2N9tt2E+J0c
Mkyp7Ujf3lReU9E9rTGDinhls8fXUEKrcfyE5d0GSaeIRZA0LwZ6xNU0JuVtSmGtYVdiOARl6S4Z
ryOIB37mqgiLYZ1lJjx9hVKc69TTMnKsrUU6zkpTOO+kjmiXSsBK0kzKH8umNuI5Ah5Bbe3LqRlJ
A9OvGj25xFvx6DflhamRJKmkANdUZ13H4Fis0EDAnT/avbWyDOMRI1iIgw6tWcQC6+JBdbd4Pfbl
mD0pQjLQyvIiq9wdb/lXiLCrD4InJxxfiwlWVITaVqo5Ch4IXMMCB2aH0bRoN05j74LCuXOK8Rb5
Q0S4VLnpJRRmBD5YjJiU/O2gG2uvVFaFmXGs7uFJW6uQCCnSyAAoFzzJBCu9WwLngcFt+Omma5Gn
9Thlel0Reyk+sMkNBGoU4BkAq9FF433fhuSIEyYHHPw59JsLqkJbKVDHW7fjuLeA23nhYwkOwdim
ZQktITUAYXcG4rlgrcElVTTrsm6Dl6ocrqzEhYXMJ1TphTCNZaYo155j3hRB+uVbwbPatOu+Ywso
fba9Rn86aElMjOGuOVhIcT8m8G6Eb0j2zUVL+EABXkcOUzfz3phTF02UvebMkRMEiC7SMZcMF9QF
wO32+8ozv8pQ3TpQUpW4oQ2G0rdVfkdJu4cC0+MjrPdqieohBjGyCGxCu81+VRikPmRPrbokxqT2
hoP8/V4B2iPp992AHZp7IO8ysJs3y77IY4uU9PDOic092ign3MQuYqckJNYZJy4pP29WabwrhfWO
aunj9Av28x5XiNks6FVx76P2h1oGq8mNEENl5JRhPfNUcVtnKvCLESUnUNrT1/tu6f/wPs87pmGb
qzE8GH+nZ6QCIOlaGsa0j7rqoKtKuzMF5rO++gpc6MEqW1HKXfWl7fgJwCBlB5iQ5cUnoEuQHqEV
6PRJXeFdJrIKgF9lMwt4RfNL/sFLFUwbibERbCoWZVuaryaMixfIqTtgDzvpbyr0+NWVOXh6Y/0m
jO8C+NG9g8H29K/V5Cz1w6+dy1G8sQkdtQOcg3/ruoow6BD/R5BI1T7XJdxnRpyZ8gZ1UX5beM3W
U7JzHc8j0/dcd9IVBrZ7DD476bzPOuer75Uzg+bYR882ajw/0BtR6+9iIKu9CdwkyM+sOsc+erZR
81oF3M0Y+Tuso8AhM86ZRFKsTz+On5djIWabtGlS8wrhAU/D87eJEm9TUf765x8/25uVloV/0gNy
URjezlAMNi3TAr3RmXPMz6dfLEf/us+KtGm0Evqlu9HDO+IX/i1+w2UvwrturPAeWvSI6jMbF+vI
wJ1LNESDHdftY55DXj2BDX1VrXzN+v5Yw32YWvshdxEzkhimgRyKcbpHLWRH0b4FdvegVPm29M0/
ONhvjSRX1rbarWmf3rtCh14zpU8j/8sCFvNn6mBHVVi3i4bcgzp9awCkjeReLkqDxLvW+5OM0X1k
1I+TS5yDhRQ6cs3DpLP+dsXVqOc3hZc/laWabzsN198kEEe0qjG8COaVxpVoCydceqZxE5vhtmli
7FeUCMLEffFFAxizeB6zgCTPfroOtBKRkSUjwLxVpNhndu1HBvW8HdqLPLNZEcIdAAQHeWe8jbU0
PPPGHDngCzHbBKqUQ93E521sWxxCVUlcMsBEbNiHUZt+lYPpL9UuUNY4Ave2Z7xEmqg37YgnhUV5
0aY4TeVND2Jvg7bvUEfZSlofTGhxp1+7Iz9/Li5J666qwo6BO5TVs9P2v/Mx+0elA/HdgP7r7KEa
KqdGG58MRyK+cXD4xnh4wefpb27Ke/jD/D2XjeD5H9mY6cx0+OpZgX9nvU0+Uq9fdLqtLUYveaUZ
tI/HmILI+JQHFZIGvV/EJaKmCPtHwd4jr5A4O+FlaBq/5bZUvi5F1L5lTgoE2VlmrUO2SkM2rDQb
uLgiLB5eDmNYs8WjUQ5L1XJtyXJ/kgu/hXdrwrANH+rKqNJt5iLSIAJNsjPa37Vv5sQbIOZTsGkT
Hg4/Eqe5U/iydnNhD+wvXe/x9P35+dQr5oKXGqYQYU8WRwRa9pQeWY4H7TUPvEPqms+9iQD59IW0
Yw9iNrcSVhQbMdwk8o0wbenGm/zlED5vndHtF+iTW3j9wcZgj62Sen7mqkcWDF2O6L+G1yCcVEnp
ReyyAr+X39V38M8ukjF/sIE3qgWdjbBbu6q+MwB7JD60N6NZSV6PmUy/zbA508s89j3Ev34PolAz
x7V7n/SUcE0De9uAe5DbxzO/89hznO0COyVX8r5r/B3WXmPZESHf1u0NUTRPvmgXTWY9aBzzqkJ5
qhO15xQz4n4uJSGjMy4Gzk4j+11BLnlfn+vZf4+hn149uTL9de85NQVgWiRPNy0+JrW+6YYKN2Ce
HwTm6HDyAI4lz+3YvyGJuuqb/OCyP/fMalOEQCRZHGzQlZFaufuxI2+kjvIFaP9drXKMUUYV9UgT
4VuhTuNXNO9Nbfh1+nbqR6eN2ZSMwjkf1LHCfhB2t2MNU2P0v/DB/vbqcoDM7h/iQLzVolw5FLHz
kvFiOx2INThJgbVLbES5Ev+mjDjMDeHvncxfJWm5a9zmvYV866ddDNGFZSujV7boHfKSXPMegiui
EZIB0/SOsOmPDt2uxh1rED03gU+UbCaDl1rU25H3pyVkqsdRnNTZAZcvTK4KAo65sjX1Ez+Iuijd
/MOGjGGW3p3r578j/JFalt2EhXqrUUk2GusxFnqEgDvcScO07w03Oq4QzJQoVyAp5elmMoxrVIR0
4TjM5bGzC+3gJofgN1k1ALGoXCh00xbkzlG8ssy3TM+vMYxOT3XjPpcNS8XUweZlgdtLp3MGJFHu
+/0mejd9+s8OWVhgVfrr1sK5ZZEn6ZrEoxOfU19OSl8uDN0bmQDBVTOI1LYbl9SXAekNN/gwUcgb
OqhLePFT+mlXLpER5IDlTrgvs+orkbt1v7EvM8KDlh479WkiNz2BMQCv5Y+cBToeh+HrG4nIkL/X
aKrPuLQlogb8NiFxeRO+0CIk+YabEWJ77rX8lVCBdikMAwSyZDbqYHeL+ikxUnUjHTFtmm0h++3b
/rX0g6syCy5tcDZFMFzXor3r2BJbZb+Xx3K0CGsvzF/qBBWlajx0YYR9fvgT6MTNVEa1bG08g/b0
knkh3KBSSr6ves4bI7S2RWfBpfF0zMTxtfzUwinfDaJCltN7XASXSVQ8GcPkrG2F/7imMILq21/H
0HGACjVEdITiJssJxmzUm8QIfwVZeBugELLASwMA+LSUdBWZ+jp3+ysFkr6coAvFL6mN9oCmLL38
qHTSKFLnJQoa7jtEgkZCHlqs4UThvjVhR+Z2gcMResfewi2j6sVLQ8xUEADMFblG1nP/0BHy5UFA
ilhbwyiSkAJ977DPX/U9u5zSJvSnswB4DRzofUQoS1Wk6bpKLAg57US3Wf5KP1S81SBpqSFDJNNb
4k+rdYX5JZUGgYyOGnNMotsvljNMnDT5R1Fkb6noHxyFwAMMkEBq2gn2AmbGWjR3qqNea2wy8bG6
eztQN12R1gcDgmRo6v6e0sF0ZiN4ZJv1rfD4a8KM3Mi1U4GIsHWwH7rS4F7H+vr0nHasGqjNDmZB
3bqKmzBPZlWKY4lqn9kVFNZwqZOaBH5juDAJp1+VpffVmfkTGMsXL8pepjRXoGeea2cd+5GzI1zl
uiPWLsfbplHxLLGqdpCd2aZqcrX7YcWZqzCrSMnY1aEZ7wCVjL5FniYxeWLAsM/hYtBvtNG7M6tm
56jJU6wN7Lx858zDO3p/Z1uNuszbNCXZeCtxYioZkY1mXKF/2ZtpTxYRjn59wh4ZJsZrVNhPah1t
dFA3BRajFGz1mad85Ng3V/8SyhjqieIHOy/W7+U0GzdJvkpMICuOYrSLgHySOBH8KctvJISgis95
wr5H0k+3f7YJ8UKm1qxRgp2rNtWaoRYsXahjRC8G1WEs/Go55rAqB0Pd17ikweOTXBhWQbkFwHig
w/FNHxhERaI7hVUmg9M3xTw25mY7kSYta7VS7WA32KhzjYicc6UY8NPE8JHVR3zjV2nrViihALh0
zlXVOR+9nj4SJiNtPeNj22vbHjIgQbrum0+87qpsTXSsoIhk4UsZioObF2uNhCwTLk6TBhdY1OxF
UpuX/8PZee1Grizb9osI0JvX8kZlZUqtF0KWSe/t15+RWhe4e+us7gbOSwstUyQzk2kiZsxhRIq2
7lINp24N2EjqdL8SjJAUIVG+I2aN8bGP44OMcQYtNr9+GO2BbVBIW0H/0D1gGAjdm/4Z55WX1OzW
HiCnWVl0OU4W3iXFBqgMMajrJoKdieX+bcMut6b/1ps/tkBhjSUc0gOx6ZR+bg+WM9e70GItoH2a
/qPwrbekVJ6LTnnhdPqLN48EftX6iGjS21867t9vQf2RsGQhtPLQbcVmsh2czbJDECewD+q/vCy/
GRY/VaWg97ShHgqesMrOwpnuB9wy/3zn/56bMn4qSrM0DdsIpPsmV4xuVpvYVmFg1if4hlAv8edr
/G7G+SkldWtYSRRjhxuUhva8b8W10pWLtGBpq3Et/OSX5TY3jc3UPPZyyRAdbzabkDSpsRibhs2f
7+N3zyrPPP+xbI1CqdDlEI+tIhPvmHxb4G9mAdUlq/K3yfU3p0f1x+TKIYba9D6j/F1Hws8uoKgR
prijtSPdHLF9pv5YUkQ66cLTT9ZfJEff58R/eQlU+XL8x7OFeZILpQvDjeLjVtRDhkLX9D6auNlZ
jcIGJzCwrER8H+ELKn3VNFx4tJF31tPOSeJsrcFbhdr4MgbMwK06ra0meXAxHgjGKl7oYbm1/Q5/
vXx8/XNv/Oak+VN5WigEJfysCzdt1NzlgMWDAXOuRBK1/3yB33X3j8l08KOy67Qm3OQhONUyb6Bp
ICOQ3mDSzObPF/ldTEz9MfvEdtG7mslV0hQz4SHtl5jMxfMqajd57rDHZ0tXRnDUo3zNFv9RGs4Y
mfsmm9iunFOPx1zjag8Who+12r3WhA2jPr/++fZ+s6LoP1Wnjocxc5R44Qb7/72qRkgHB1JoEHuV
RSqqcM4RDXcv64i3316pva8g1reR2t9LW5MOhy7SGcMb1lQvoyTrBvXJbhWIa8ZDYBfpMelyHYM4
DXgUrnq9+Soww4uV9Ix2bO/30j7XHvHLNvB6zXGVLNOXPiueXXd8BBOLI2EVzWw/gfbsVyeZovEK
ZZewdgw5xlCitOFIovkSXfpZB+Y9Apdf0sErL/pT2Nf3TdFtpflT0ud/mcl/szXDx+3Hi6TXWlF4
Q4jdY69jH4HhhOJYs7YfvLkdlioGovFTBBN2ztHnWAfVMu3FPsB68s899huZj/5TaZuMJlEzfFY2
E4YIm3iokVP46t421AcvgzRv482sNBZxL1zWSgA6wnmTvlTyZf4/3sKPra+hJUk8ITPZ4IcKUUcg
4Cin5C5v1adOCW4Kxzs3pgih86JFoYRPoRruCqX+6sfhbzuhf11Qde/HVI0xmwrVj2FrldaD3B0m
6tSzFPwt+fPvkw8at//uZZxQ87zzmHzqOH4StKK0rMqq8ekvLaj/5v5/TMdOTtDQLYjmKs1zCJVJ
WmxSXMuyLU1L8eD8p/hVxpCFnfztWPHv+wT9p+61HHvMbnjVODBBQkV60FPzFhRvjviFpziZXelf
nKb+DqNxavWlfyTlZqu/PLN8tv+9BOEj+N9tir+Z0CNZCBfi+y5thVW2hAMGBVxbGuhzUelwWYM2
8fDm4AbycfGXa/97xgohxX9fuxgpHeyHhPpV/O25npPqa9kINLP0BJbG7VyP6uKJNQzRdk3WNsPq
1IIHgrnWBnwkNqV/u5vftMRPBW1sEr/XxkRsCu2W1l8T+5omkXzfS5QCM1RXJobhMsTEneKl0Lif
f26Gb1eLf+mCn7JZ6prqURDFAzj9HOKDJe1JXbxagxF7bOONHsARKau/wIhJT2iNlcBCYWccKswX
rW47VdpaGtFXIppVxZ7fl9CRP9+c9Zs++qmpResUB3aj5RtEYUYFiLe9hcOJf/P4q66eMvyWg0xb
GBXqRn9l58ZS40t0Dz5jGaYgJXr/odQwQr/V43TKlIeAnVWPC3PlHqbBnqfRR10u7HiXlThHM4Fa
HEeqFrW3v6r1Y+keegNmbnpUv83jHxNMWwz90FpvehXMy3JYa+bFU77GQswL+Flhu9NNnK2NFbcZ
1zf0WtGwModrXgR/2ZH+Jtmg/xT+To1pqZHnZpvWC+8p8N42LVFiw9O2McluCOHQGqbwQRj5A03w
t/jNby/7Y3oNCWtEJmXwTPDe0XXUtSMmZcbpk5DU8FTIKFSPJ5frITQZnJc/D4DfSBR098ekq6bJ
1GF2mG+MtHnGp3pnuBReppF9zNtsoeO5Z2EIZ/gErFwbLwB2IX+58m+m45+638J3kbs4JgdeasPY
re2woLq4eC9YpOnxsG12bLmwbg4vcY5aVjDaXPB18z9f/t9zHror7+o/9uZ9FFRjg2sx0Zz8oobl
psucz8L2Dp1LfM6Z/lZa8bvr/JiAg3ToNVNokGqr8pSokNQCC6+rpjxC7JmjVfpLR5rub3a9+k8l
sACfEjcjDQrI/QIReN0ECcqqyUE8JevIwuEa6ONJKujCwT5HNswN3Cy8xtzHYlqaRnxO8fezNa0n
6RODb2SBiCcwXm1xqAJ/pfTmxvGtJ3z5Dti87xuHrZcQ/to1QCIHvXUaNfOGHvpXYWdgPYmleQ1s
d0Un3YK6XTMztto9cOtqpSgVBa8TeXYDo7Qoc8697fxqMJoY+uozbLEF7wf7btB0wHyF8uqrICOD
HCyKeKtU/zBqlY0/MdSopjfmE9shfFutnTkop3Z0iVSNJ3a6x56ASsGel1ytemhxmUMOOM/9+uhM
44EaZTgKtYfTKyDVqItBs0OB8eLowRwRIEXYsQ6FPwuzfu1r070Pwxr4yzp3U9Rf6aXt7Q7zQYH3
n7H3avVJFOq6t4tnCuUuw5gDfgWso03ufYLHQR1nC8WhTsh3cni+XT0TvvGUKhYewJp/h+ASy8Dx
XfWjT2+s4JkXfTg3Cq9cpJVJMp9Zz7G/8hTrYiIEizwvYT/0j50VnULgrWGhH5uwxMU6ruYOftKz
XDEfG+w1fO4wTzqc5RRpRJj2uMBkzWvWAhxVxuTJjBCPJK11ZyoYYKlOdaawMV0GusTwetoSzuAH
/l57B+A7Xh2OuiIEkM98hBepo730Y7h3HPeUjSXUEEENmOKFODpjBZlkTjezDcq52xq0OEYt87ZU
SROSVjQlCEsyUcLI2KVmBpajE9ECzeFtnMwHi4WlaXR/lsINpAUgWui6W0NyNM5eCdw2TptFEbAR
ryKBvrH/ZerJZ0NQTrXJhftCvTFcPkTnLbW8T9d9Zp21pASfgWckmXfVnb7UWk9QsAOhq5VPs4OI
ElvRZ6TAeCNI9T602h2W2ltVdRZUN3KmstVgm2CKS/p+W0AoV+NpU5cadTiwiRMnO2hJcDP0cEm2
7YBG8NVTONzLrsa5bpEFXK7VX3qrx1oR7tY0Ss5UWn6Oo/ncK1SvR3V2LkZzW2vtZ+hX51DFuL93
HRSKONgOvF2VAm4GcM2z8KMXLbdqDCbI6dfal5PG75ar7NW+W5rJsMHfBwgmslQ3GFfTqG7DIFyK
ALDRkAfXvEp2ZKrvbRfMQqUzW5SJv3J7h9Mhnklao1z1qB628mUyFEQhOissSoRgmrmTe3MmuAik
gDlGciRafjeCX6UYX+HJw1XnIclLCki0fZJU57Ie9p6Fw2swleeBWEaUhyhh2W/I7J3vYP3s2BDa
vRYNihcsjLhe1F2P/bmJDUl0qZEBzkXBS5Glwb1Zgv5LRL6oUJkqWJPObX3gDQGCd0nbbhkr8aUm
Ut1i9Cl09hlDcjGLAYmLuVd66AGQEleu2d5RtrvMyrpHUkhMO6y1J4H7nIkTuXzqiHrK0Qo2Ketg
a0YXtCbnoqFoGaohtfC6PdOy8M7gsMJ2Tsxbjnwejs6zwk0WnpjURemOFzg532Z3YPowBK5KrFfr
aGmxulu2dmrNIp51pv4+MdQo6lrqZnJJuomNYRLexBDdT272hB00vkNDBwOASuAR1nfg3nTYWSDT
55HFKOniJ9lkalk8aOR8dBsyFnssSkNXmO3d52RZp4qAE1PDTsswvAdu3wV5ygxEYKG3npICk2JK
1zUJAWsK1CKIjJMFmAIyLMl7pA8bo0iLWeum97HvHywIlhDc82oxDuRMk6hNLqTb3HVa6d+bxiFH
p5xG29ZCRWt6xaYW7psv2drgKlCqcGgsrmRjrw1nhJVZimSv2UG7GPL+JWqYUPJYZjvaZZfxqy56
XMwH/fc+UQ5+aayGCVdlSBlrs0lQH3jBXdQ6c2RleLhm/D41DiC0AeBY0FjUkSQG5X5nZzKhvUfH
Cla70uBCPWYAfx1NXBKtpJS9Whhlfmc3Pab9OVBRc5sFGJXphvYLTeySmm8YwtkY4wNMBjrzLRlI
512v3pspWblJd3Jre2EOnLiDydqxOsJe8Nb05bbWcV8Wg76Mwi9XLkHGc+MQL/Hi19RpxSphkDme
nUADeOldKLpicvfmxJ4nU790Ubygf5aEnnGfDvqqMJR24bf93leENosQN/eoQ8py2uU4w96P2IoN
gF6dELvbcsD0kQ12ZCZv4dBvY+KtGDs37OcmQkUN+XU+WejqPguc90EUFzN2FqlFVb5rYT/ltxUm
326z7svxGS/XtamQcQ5Ce1YjqpiZNMzoDADu8vcsEPnBdbQRKqbYKvBtZ6UVXkvwRIsKKWevuqs4
ceZxpopHOZirvAYWIadd9dWavAUcnDnwhLWaBPsSKa4SeMu4w0q6tosHP+hOdd4VMmV/TOp8Wvkd
8AHDs7EOxSaM17YsYgx9QHXXH6HrNks7a6A6Nau8RECuO0utZp1305Mvxl9JajyHdnNrzerY+IDL
Jasj6vpNpeFHXXv2I2AHCZ+7GgXrF4lpJ2ufWx/YfaeMc0vTliHGvUOrlsjIvWPvxFfsM1d9lmwm
rGFqM6Eeo2VcpN6FLQiLnT99RZny5nbpVo85Lan6fZgHeyL9l6ypQC6HITsvr4YUon55E6g7Rk4H
7AVtFcrErmjW3uTdkyXblZiD4Sf76Cr2UnCWKqL4LQyqk0ruAIc2Y27mIzfX4C7b8yFxUZ5Ds98m
tTw8hfqrliVbT35y7bFBQvaM4ywUeBsizEiNlEHJtGH540wd3Xka1CtDUUnN6MTcOKRTm5/O2ybX
KKQdkZ8Y/nIiiCHHcFgA6/GTO0XeApwAr88fRtEvW1W86gmLOIUkGM3hOk42wwvNG6qABUk9lPQO
4gkKTAE3DI92H+89P9ij8t+3OR7HsH1ypfiIkZPMQk3Dz2+AMlXZuFAzH6Ipr176QXLqdYI6Cn9Z
uMwFoRV3KBbKdZaOT6GTQnMCh0mbmBjmeyYkKBTMLZ64PtAlHMPnOWRj2uESZ4yz0eUY7hqfmu5e
JSYhqMXVSQFUKpW+jJN0hzhmleXqKe9swBujAts9ZTWKg8oj8jfsXd88Czc7tcJMToYI7WdDx298
Et5dHyrqovCoJSnTejFlKllfR/mU6ReRT/oHHuenuizKNatmBN4yCJOVXX5gCJwTFylgC7fjtQaN
N1NF/6Ywq8HlqT6gGY4z/ZBOOi7y03TuCH3XVHHmyCHaKtjWhb03KKFdRpOzH4Iuwne0JdagJgvq
v9cy8KSIbt1B1GHDpB0MctwRmCrR72W0rMB7Xvr9k6FdsaLC0mFnbFa4nQjQq80aavxM5xgg4m4j
qGs416a4tsh55pmWpwt0So+KrZ9007w0qvJqdeN7nFMbFZQtFtaT954zV+nx6M/6dnzoa/tkQkdZ
2KB4BOSovDDOit6fnGbYlsS2g9bFHCKlHyUYJAHgkxXjI5GbsDA7/HBKSuAc/VT12TnU4leD5kxB
vViWkmF63N35XbtxNbFpLHEX4kyEbumuZMemgS1wdCastLwafvOgDOY6C8xo7pZRhz9zfvVa8SLD
yz4yS1zyAKEBmzTs6i4N1NcJxKiHmEok0dksp1srKvaTVOqp5Jhqn8xuObSnWHOWVt4ddatDseVW
9RJLjQOODm9+mptwmcpx3ztmzqpJOXeGybEsWJnMcpdN6pOVus8hOA8/ZpJlvp/rLnbz0lha8T/x
Qn/KU9ZZmZrsXMoCXeZ7E5pQFCX3Yor2krKCO8VHj3F5knZgf1N93wJ6al3tK0S92gKdwc8BQ2tz
2tmwP1HKXSzDPOhZ8SCT65QqYDbq+stMdQ9FY+DY5Ck7N0EViD7sCq3ujInyCpbT1u6J7cifahlj
LNJwIS/Kot5OkOrk4BSIbN9jo8Mo1CimuS2Cu9HFokf1oSUbsfOuTcM9PykoDXFU8L5KvG/s6dr1
zkfJQySuQVpiTPB451xQ2zfgNLuphn3uee1nPtpI1UHVOJV4QIWunAfw7IVvnKHI5Dub+ohF6Brm
OsooI2p1Q1lltd0sEPR8UkZ1a8vi5gBt8SgN+2YNETjszOoWcKSLshxOD/LfNYa+QEKZ31BpUIBr
8vI29UE3W3FnlD6yDg0ncEmEcrR6jXx37ffxVeIAR71Azkk1ajdhMV/KNShS79DULEPMlZcRyg+y
oVsJODNxgtqOPqX2UWpjMxTbymxq2o0n/CeJMpKLs2SyFAk4Nstn7gAFhoEYxi49xp7d97Tp93tZ
+aJTYjUSdqUGbKFknG280ocojyzdyQNKwjnTW8XbNIqdntFTY7PAjXA38n8Vzb0cFGrePvgiPBSE
caPaO5Movtgj5AhRBdXMJlJZBOF26qZzXgALIydXM8UNHxJ5pE7jpwTNiJLpnrCrZKdIgZuvjI8q
/Nd48LfhmD9mbc0mpHjTa9gXQ7eLCZ86k75iQP0aDNC6ZeidS7IfjompM5Vf/jxzfXoR0hO/ey0j
ga4sXKYZ2v806VkRPSQlaTiyiPGwi8p2PjoSsMIJ7jErG6hg48+zvnqc4Jt2Tb/oK453Ix1Gcnim
q+PKm+yzFDlWHAdEn+9cDEgbj5WS0HFCIXht5U9Dl4PWAitfNdM2GKyKOGjxlHr0N2su7AJMcSUQ
2nKKB1PLtS0W88u8UZyZSyuEOeVsZrVUTJoiqWLm1K5RZpbFuRE8GmZxJOLrjRkiEMgKoKPO0chL
CZldBwqQaEMoJz3q53KYybvO/Qlwdcb2x7SfZXOrMH+x9XlRneKmmYh5E1uGvpmDW/SgI7pmEarf
pMJ1bpdvlmseCpWlzH+v0Yw21MJVZUvlT7Kw+usAOda02/deZwTyXE0wPEx9samy/FzVzqs7Fl9V
kT8DiagWbV2wJ8ZET/5G6edPbdLtXYriOjRrnIbOXprfcYpaF3SBVehwrWGGz2yhFvNY1+iB2v1I
VGpPFYXInXHOYUnXvn7f2NYc7Rbhc5ap3GrXiceu1bE/u9pAEN9WFEamzglEeKtXGz/zrmFZgDge
4pPupWz+UppZDsm2hbUgMm8nkeDuZG/i2jRmqUr9X2V+6Xn7bJO7oDmhKKYHu4qeTEmHrePHsXXu
jdw7gXZZFgP9qZOP1ILpoJbxWZ2qpW+4r2qkH1R9PIphWOB4u3F7ojETolql72ayDkNviHczcmLT
w0NMbCxYYlJfOqTWITT+oSJkiXHVUu2+bMHe2u7eIfAlf4b5c4vUt9KCbabpXz34mWnIyHIjt83k
uFO0BcUi56DzT0NoI7tkPc7fMON8jhBtKul4cIQBLSUMZkbpbQXKTdkMJgDObFTeGrdX5wUYED33
H1Gr9SvZ2s3ksGF3XsZRBy1HF8jPktq8FjXkzKyHbiEn50ZvrgkPhfTnqysckK+W85JlksVW1oT6
dZ3sTxb9qm3GSkfoEMu2FbWZyaJMs5sHtnJIx10+OIKgld1hisrm3ioM+2q+6CXnvkB/YGRhTeZ2
MMQ9l70qSnY52eWkvLXCgvgePZoOe2yzTYdZmjen0jPX2mQtHXSd3yClMrxJeptUMPeYusLLW8rE
Aw+EDDvLRw/sZRkt3To4OEV6h34bvekAtcZj1ETxa5xXTwoViPbU3I/y3k3/Seq/RlHcjX32EMlq
jSlAoWrhsj7zRLNRsn6jeNWi6jEQ0/Psgzn/NEildmaNsOvLGA5Sn36pWsA5xCRk3dr1i91EGqzN
5EX+xfdnoeXdG1XDq0MYxgLvmbGtdhhjsrCVWenRMrzbUPYas2axa9ry5rZuNzNNQsHUPlexf+fX
w8lqWvTSTe9j8gz6qcz6Z8VG/St3OHHBgdIr+WhqPQrf32R+QpgVTs44QAQ1p75f61NxxAf8BHR6
TzHK+1iLIzv2fNWXKuGL0k0XXeWAcFPwLW1ZwsqxfJey7kw1ECboM16TrQitY2rk12mILkNrY0uS
nPGlxcbJ71ZqpHaAIiYmEu2QUnUBfe8cNcVDRrHoMhPatlEMda6wB1lVddouU8+b1pqipOgToBo5
5DsWWdsQHNRJd+hPBC3vRenuVE4/5FyYfWsPrFyXfEH0u2vdYe8PdYhgCAf8uiGQrVNWHCTNjjKE
WwseTep3MPtZmqTJGs89Y1xAEnGEkt1wC0r7MaI9D2tQ6oZrIZJlXeW4CdMmGYZs1gVs2p20/RQj
rhqCg4EFyrwesjuVXGUWy2CpaqJyV6KzZY13beURFnVTqobgTsgXFE4N8KC0fag5HpDKFH611+MQ
nEOIP0R+ltTlrnmJxAnzul9pGMFoXpktMT8f9Lf7WdqvSvMkmR2O2m5NhNVj81KYypMzvDOpgClV
iAmE/F3VPxPW+aobZaGI9Xfxv7+Q24ZG4QiO4DFqqHzy92MyreW8nkgliwCMc+MTaaqZim7BAokq
ByVDbdVxUVMcHYewx2dQwBwQUNKIuowOk9mdY331KoF+G6aUwJC2y+a60gGssCHt4YHoWmCkKhll
zSnADqLpYPFYpFI5Ca15Ca8smCPpUljVfJO49Cwo33n4VqHgwXiUGwp5osWjd0V6lt/iKnb9yXZ4
QWthNzaPeWqy9PKeWfEd5rWI6KFGJWIKHCgz4hk0njvyFi1WY4akwlPFlbHnlvfMbu1aZ+ld6JL1
ECTYKUGdRdVjahecBB5SFYqqs0pU58w2Qpc/a9y7xGqW8k65FQS5IKieNVY+L2PQ60CaeA6aUzYq
2Qt+KGvb5Zm2A3Sc+uPWpOiEHuMhtQnG6nhz6s9sfAzME38pC6wV/NrGmLhR01DEfxQj0iMmALXc
YS7euPmKL25ePkixAicK2YUV1FYtRkOvH3N5YAz1N37C/0rWXeGQPSQ0WC+7NjimfbStc9IoYIRO
YYO7sq4OWyeLnmRXdwbKFEa4jgJejN7OK8trMX5aDtMTknnRK0QTyWJhb9W8QJvbYbpwkap7aUxA
XnAb6929PJh3BqNL9OPJdcy50dZH0uTIkg9Bbc9UOiX3KNZj+aEKNNduCk1f1g8I2eYKhxd6q6Qa
ruyosRFr1UfwRHNBx1tLQt4wVBs0xPNvHpFGfc5rVB/5PTkQwwHEZ3AlO+97V/miyFJzI6FMJ3zH
Ij/iTDhSnEqT5waURpeYPTAn+wp0S2o9jCk/Isat+puLE4K8WMQWmFcjUJj4YmDwOXHA3INI+Ojq
6kNJF8sr0+wU+0oHgai8Dup01HMArZ9W+NwOlyAmcKuMC4t1T2PPx9apYeXFrspIFfbU+MfbyzY9
ZcZhSCj5JJMkPzeuHl0OJEzPzgR0p3/Wo4HzC9tYvOAWfUeC0F7w+vB2km/Jcc3Juu7Q89ed9qVW
R3qfJ/Iz5n0Qr3m98HG5yKxp0fAiqD147fC5y50T99+J+gkaMcWNV9q505K3ETKyFEJUUXEPxRGu
mecuBxwjGKNucZOvlbw5LiBb5rvD9SMfKN8ErdzJ16Po4lPmuOyKhm2kUmvIR8vnghOHgv6oaPGN
flbi57p/pq1UKPNCxE/8lo9JSOl3cBM1XipLo/vkjMlPYiM4BenFqNpP5p+yNnYs6gvDBlrpbkxN
eBiB3UvPi5iCEDlf0jOyxoUvBehxV5s2JpPg/xtxcYUJoSEnSjm0pPeDlL4gN4q7g9zryTJmWtFp
rS1fGBf862qgxTmUdSBzwvrI+91kAdLsR8OLdzSHFC7xzbAqni06mc+W5iKt94ZshQdoClKUps4f
3JhPeQburLSKXc4W5v//NTNcL2OY3CrtLec0fiaHd0p6R85jkNKXfOufLpb9ifJvKXnuTjZQdV0h
ALRmU53OMiYyZqPS/vKjB5txFNOsZmuxFPZzjuMJs6fuPLssQHJatfQDacJ3Wz1wd7KT40jZ8CY5
5UfrYUkyTV8OyV1fFKSkw4UcgUS95NjztWQlj/eMBl1fR4GytbSeuYW+Y+j6VM3y9JUzMg+p+qwC
vBv+o66KnxEuy1MPoRrZBIVFdoRP0n1vRTJbtqAfvKsZORe/g2KeLaPkruM9wfN4LqzgaaJQTbZS
/SkXNNpzDK/fvYNXG0/fV5eiOYS+Nv8OtupH7kMudAyUmGRJnc7RMdGQzAdMI3yQXIyb+l22eiWO
rgiu3IJs9MB5SyR1jd1/ZIycmK+N8ovLlkM/5095UeWbIVcOVnhx0gB1WSr5iyZbcQn5Zwx7fj/Q
j1WTE5V/R6hIuftFzn5G+C0+kn0nx4KKfI/hxSc5vGZyIHKFknUcFKpskpBpSZ8gIRH/NXBV55PR
XsxcP5yX7ZXyVugu5YLHojEGnNflcs2leS75vvZUjurVkhWlJjpQKb8KVG3MN9JLh8lOm6p1EK6x
gySdrlJCZd3L8SdyKcMi6vc9qgR7KuZJPpFVuWNVmmrsDY2D58YLORH6zZPh7K1GW3lM3870NlAU
zReXI7FhWLtaEGzhmNbnw5KbtNjRk2U6SVMGDtIz+ZpWAHRkKVmdvYRRu5BHBdcsF/Im2C4UDiSf
r4DMI33O9yJUtI4TgWZaGZUrl0u5cvIzh1gfg00lEpdSSha46RK7nRnZsRl3zy/wcCMPx833VEpW
LUp73kZsvoPCWifde4EEoArIYBYVQKwMuvkTzSM3HlzW53n/uaOSdizchdx28A05AzEk+HhGBS0x
JV98lx7hm3JnEKYHHRMKzT7X/c1quzUGkrOWMsbWBzY5zKh+XMhJKNdxbg37O3m7Qp8e5cdHenO2
c+sqd4OacxZDIG9BQlZrs79O/qqMyTs73qK04xkGvSL5ROhlEoQwqucqUIClfU5kpCKkLi66atM5
9iin/Pjshjs3PQ7jRwwZugwuylitPadZxKG5aXNzbRqrTm32iQ9SOLI/6/hLi3jWgeoUHTCfMosJ
3fScrhmQYuhYNupTQUCii9WlO1KXmocY1JEsphMYcPKhZOPpR+xlFhMbEcvgbeER5SuaFke5kMhl
2PfNOxpOjhLmWsd/sXFdNsSIH7tAxqsgRsVhgPN2n6xz9VqoX7WgGMg58vSaHwLGDp9M9g0xgRkP
vwpKL38p8adlqothqLf8lVPiS5OsE2k2EZdAK6F2V0Z8sYJ6T3rOZWebRBwU2KGYlJWmBIYj2NHD
KpNlQeHcs61VM9bXhCJTMb2SaAUbz2s7FXeaRjm4Qer8k3+hzOOJWc70Bg0T/3f44J4EEccB1SeA
jNyO73LnbfrCHbbYt0Q3PhALhZnOk5jxI90ZqO9Wl5y0im1FY9x61ORAJjbkJ1bjwLYTNHs+HM1x
P+D3WbisZf5qKAxyvseBmlJapXFR36RHm5dcFdlbCpmYzlWa/sAPHafc8L+YY9KYwMsw5M+SITrx
BTHRhV8pQ8ZQln30zdfUxivXeW2dnci/qNFb12GxHiyOXl+0qKZ+Oq64RyMAZhxuuT5ccCdeuEOE
E8uvMU8fRMzBOhZLJxqWsaEcrCG8L0jQ85Do2c6jLpboZTh2SHoyoG5wVpzP+IUho8Quc0+NN21p
NJ64Dcp9MMUU++RrDc+nFcVxsj2nhhAJmf2GmBQ3X1MezYkIQ36W48Tc9Vm1GFRr7ccpwU1xKPsG
Vay7+e6J5kT/6J0CAWHYR7wXPFql2udBUc5RAhd+NDB90dl1hyfb29J1JPxGzB5D5gqvI1FVF+uC
uczEjkwO91RG/NkzV0zRyEU5AhRTcHWFOXO9G6NcroTjeCfdyHyB7mPAoqrdMuUYvC4SIO9H9V2p
xnJJNVFjYTP4NgD72miW5c0Y5tc8x6goGQ/sKmUGstIxw4hfk0onxq3Naacg95bwvhkVrRu+1nWJ
c3S9cxk+XkG5aFNsq+BiFLeheI4SynJ92biNls5sxd6XqXIRlosK28e1y9tV8ddIryfiVg5H3oye
Fd7uj45UjWaXgrYsfff7A6xurva3Sf0cA2iwenrHp9aGtuALTY1L7H2gVKe48uQIlbdb8Rfy1eO/
DSoJfilE84C2qwrspdVku6ZuCVYau6y3Zg4JTY7aB9HuI4RiPAoBEtG450QxyfSw5if9ShfmxSfe
WWjtVaH+jMCJ2mxTNfrqXTcgxUGyAlkUID+yFJZavqpkC0IBzJ4Azsryic+IonUIbIABkfNsRU5A
81SOZbH6DjUyWNgi6dmC4sl+sfKK5E9TZTuyBBvhtpyu0uDUacNXZ+QbFEe7DJ2hlTaIvkxma7eY
jkgfXqy+e6hi9eCpyt4Msn4xedRIVypAcjdDJsFrk7S4aYyQJfDbffWoFiMoOG1VuyCgao4zcowo
fZJxY4Lf1b1s69bGts1QKpeUzVRUlaFAoy47UoE3pr4Kt3eap6NbI56xmbkjK52P2NjV6PfkXXh5
nc3ttPSxyisqBOFwZ6QUyWOucBKPl17mFeoqmvvJsHBYn47OqHkLX1cBuCK/22EFtI2G7FTr2odu
Nf681svjlGqfvk/JSjvQxFlLohfw7zwwOvb2gbPxOxjHmg7XMkhOZtM9kgiFPSzhiErTvRGVI6jM
Eb5w1I//Iew9tttWtnDddzntizGQCqFxOsxBFEmJih0MyZaQc6rC058Pbu3hay+31l72XiQBFKrm
/OcfwgkmYzHNScF1dSiUuUWl9Ytx4nYmrnOpOOC7Bfcm+6htte+CfOWOxpIbdB55uJkWvZq0JapN
n5uw/ADGvIHJ0jv27wUKmnnnJD53WdS4RBrhKor0dR+zF40JqAkpdoSq52+Uzdd8AI5h0jRYkuMC
9z82q2qojEXeJO9MIfJVKBU7jYlavbw5XUApmT+YkzThjlGSlmZ0n1gFo+yaksgDhCSDMxgqkKaK
11G1DVC5WAeYLOHs0B67cFqasXZmnP9ij96357NJ2NW14o3VjOzIEA3vedzuGELQP6t3SGiwvRz5
Jpvkpcem0UzTN9PNXmYab13p2P4BjbVNuPYLAa/cYDTPhg0PqsA5gRRc6Wsha8A8+YlnLIIiIIFV
GPexlZvsj3i9GCFj+9HZxAOeoJGyLp0uTviBJItQx9nDcMYHQrK+VVLjbBgOz76VFOtY5p8e0cuu
G+9do7GOJFDs5u0Ez66nsRf3Bs0BryDLI63ZQ6nEe7WC5rbRzfoQN5SgKigPo0150sBfe+jdaTfZ
DOmaGQ13cbLA5rNfaCPsFu5gvYkb/1gybS1Gfd9P3kOnJ9ZCC918ramSysKrHy1Tx61O/1FHzUs+
OcvCL66t4jhiGYR+2y5Si8azV6W5LEOvWYqpXydd0i2FooOSCri3C/M3B7f90va/vMla1w2M6WDE
yMA0V5JI2ToBGS/thACHlg7dDcI9teRS+U1OAPt0mywysabegcbLyd+nKxkzwHam6+jEJCb63lE4
WCHSqQotOjiaRkFoEtUVGwOUjmlvBsObZddXQ38PunnU2zg7Id17z/PmcWVz8PppFdb6Tzwz1jav
v6glo0ItHB6ruh9WYwEQ2rOaQ/g5GFCMdwEjtGnwtn7efXSWvGnKeE9SjpxGe3TGaT162intxgeX
zs2ysfhri/pzdHFMMYQjT4i14mdDaDsNyH3hlJTqGYQ+LzPlsrdqktttCydJt9t6tvFTNtaDpuMM
rzXei+P2gHnEuKfWNAF6ZMfWFBeyvIw1fK+b2eUvmT+E2zrEwEmzrmWqQMxdwQ5INZvB6BlNchxV
siroB1aOrz2nE/JDwyr3M7bjDoMCY3HuM8xUheaSRN7EaxJooeCNh77LvzUN1qfrQL8Ae4vc6Ijx
waqPXrupPFRu/xrXNXZDa0bmmzYfd3rhnLwwOdX5jXMPVuxbNicuuOPJReIHR2zn9iQ5EiI3qy5A
aLFLoYqg1gJWBiEZr65fL42ZN/qrUM8rsBjxkgOkcNryZxn3IOPFM5lN8YlS5isq86JJ6FmHA1Ve
k58JEllkqGkzkcJ+cPbzkQtpSFlMWuT9WL3CUFzMZ3FBD5PQnnr0v5MDP5T/nUCiGt3JZzyaX6Tr
ra2+uVrwiLDV3wfJtNXCAGOztNiWXngyhLwb+24fONMvfqqCpDMXR2mYntqy/NGI/r3NolcLozzp
05RY/SdN9IvdmMz2+7exIadUltFdk5uEnhRASIO79KlYF1lu7OfLn0lTWktKeRmFj0S74izmwX/X
D90Y+ms7HO9ziu8BdNFNxZ0Zw43NiuSjDeyHBgsbKMbkwBE1oK9aq6twrK1uWEn5uFjGj7GevNTZ
lJ4Su7z61gAcMEXBogsU6uPQ2mOcCpu7O8uk/Nmlwy3hHJ58ITdx4B58P/vAlpadwx87cFsdnjY3
zzWqACJtNRxThturX3sy/d6YuGvHdo6qb+NdBkUynjJYi41HT5DY0ykTkIAWshAlkk0D4AnK95RC
F88HQZQB06QitE6Zk6d8H0z4vvbu6COtVRCExdbLrJ0LHtgkxtadJga5ITsNQWxvdQXXnXPBjyQc
sNg7TFK+WxFxQo0kkJGNLeDUSo303EUO2Z7Y7IgoX0UFJUIXYZI8pgTDaq6DPBfThSpPvibYJg+T
4lP6fkEvftJb4xjjM5NKqBfJWN8R6J6QjfUattnboPLv0R7OVtrfEpF855zVTROeY6VvS3Bvp2Xa
7fbhd2n0GN22xbgIJLOh0A8ObK1rR4s5yBixCa/Zziu2ixnDe0mG74SzQb5xV7Gel71oX8hdZtzm
fNWxHQGOkMeORlUvjLuYlycCaXLC4K3ytb2t16ewbPcOe4DnE/Bc5dFTM7LdQo+E9ZeO8mYN1cGI
k1NXta/a5F1Gdr6GHsWc+UFD/pSi6tRi/R66zEM6xM+S7kf2eHTARpli/X3eX2zhH80MehFy8tNc
X7Ruv8y8bKvX8cHKm72Lh8/AInNNAydVCg2zTZhZZPA22cDmUs2M2818UpthtVeqvpv/i6mAosgB
dB+RKYDtcrDzAU9WVaYYTXkO4K5+jDhulOpoB6XbLyqwntTVH7vIQtQZpOAj7EtmlE8clSH7rPgs
lNMQImPrM6EP4mMz7pkO1CayKieYiSfTWYn0JSnFyWnVGxIPTuCYqmPiJlW5e7N6O13oYewywxmf
8sB4LIqgWAS1jfBC73dD5+1NGTzEYnwLRu3CtHWVTuVD1AFmjJ+FPl1s/nqK50Fkfhin8T0d5DtK
URt4GKSQ5w4xdglTm0PZ3yKXe5j/fWjbwzifnu3g8eMN7YZqmClzUS1HQG1SappzI8WDn1cVvltY
HjHHZNYHSgyUeZxJxrIVt7wzqB8YJvmxfpnvMm7n9m4oM58nRr5nWY+I2Md7kzM1qb0vDLPq5azg
ga7zjEXnU9BbJ0t8B974GnZOsrF6bs6AwoJfH4mVmXvMFkVINlMyXRPV39Ey7Ub2LS+XxzYoHzPf
ZGHU27pIDn1hHNrUZpZSDsux7r9RnT1muv3ZsQRnmMasyrfch5bFoz/VQmzKIj67SfNY01qjAL1E
eUGvbTCFjptPw9DXVlPtjUgBu6b5tk6dDdHPx6Gwrk4HUx2/p3bddw6BMOZ5TOlbe2EkSyoiuQhN
6zBYQGOhH6fsdDG/gOQ/KbFKMy3TWmtwCfe5gIify9JbtU2rbZoa0BIsajSgokS2Ne6RcknwYALT
4f8t/EmpVWrYuFCn247MvYQmMMhITZp6Snsob7C3qmila/XPrm0V+Bmwn+SAFaFP3jAYmVNby7r0
tkYzqT3x1p++Uz25VrGboF0XdXLnV8jWiu4xTCx2VfspHNoPFNl3Mz9WL+agIMXMLx4f4sH/aMb+
ZT5b/LR/iywkLVZGeerbZJa1V+T198Zo9oQgYfQoxddQxrzOVnjyKveJsuMm4LfP1Vjcg8tH1l3o
tN9lAMmGgHCHIBaPytZLf30j1PDpFcYRpbj9TXyRs+hTlCE1QHViuOiX1C30PG3pOfZbEbSkOBnr
PlRno/LeZYqs0w2H3TjQjqSUOIaKwuVcLTNjvva9VSxG5XDZBI6rYsc+sCz9AuGAudJKvF30Murg
ijPv/EVqn0nsnGaIKfIpX+LfjL8zeAMiJTDtVGc/417JgS537nCEwZuDDzmNWJtvAzm8Dg2UYzVb
dtjwYnXnw6Ko54qPVIsPUeDuTTt51UbIYRUBjrnfvDuzPgLHrfmfoTHdzUt/6MV17p4sFxeFyV7N
ggKNhV3F+I1lmRCIW9RjOoU/JCPClavszSSrLx0ibWHUu6r0r76OcXqk++dOtFfP7Nk1AdlCO3zv
IKPZAkBtKNkkQwFZFOxyNTPvk5p2ktfNlFSrvpvtNY3RHef02rOmo4n6kGI232VhfbCJP6D7sQ5o
cCbIOBynzNQ+Peq1Ab1IX+ON5+FlW8kCS6Q+v5px/qhpJqKR5uhANDea4adJ4YRfvr20Y+M4y+VE
PC3LJGfVZNv5NKKGPjiBupuZ7o0sP8toOAqutmyHj6LlPY2YjSzcpqJHyjZ1M95qtzmA9O+ipnop
zfEmZH4w8/DFxsPQzYd1qKMZQwZkdSx11YHroDQMOa099jjDzS9W3/XLhgJqIXraXj3UYBPmjA5E
9+bE3Z2cxA1aMJkq43ZeTR4vWGjBzwATwh3/WfEsB3DDymmeA0fC4jJGeEYgAURRJNjZmX35NcT5
JedJ5THFqR0EwbIS4bXGnKnDJ0mP7XYZJy2aRBCPalLkCPXonGmX0BNuuc19CxdkRG/bGN26pCys
h/CnizfGsgm0I1FnK7IRbgzdd6kve/wo8FtER7aE6H5I0hbf18F8xs2L8YhvZFi8oJeS9AYQa95C
3f9Iu/xkD/V6NMfdXJcXjn2kk2q3863rchjyBp3K/H7nlWD63toSJRkrLvShNEVT9lw24OFVxyvO
Qfrq6tNTP9J4TE54mMu9uQ5Dp7x1SxfaWbhXbGsZR45yq+MYYz5JVOuHk5N6X7oXrZo2uU4Sqxa1
FPn8Thc8K2cOYjfleyH8fakmaE6dPOVVsc5nKYvdbv3W+GgnF4S8Sp5YfvWymKJ9iJE/nWHoInfk
5kd6wZnnbvSJDILcdR/zombSTqVkO1a7ozRc+iiRlwQov0jIElWTnRx/3IUc07EDrjx7fmBwi8tV
tJoy2K/KPOt+fJpq7d6uNKTn02lIxBW/S2ZS6Wsem5dsHJ6SBDvnKn90i26TpQrIhFuQhOlXbOr3
ugfQwL8jLzzM/Y3jdN/zZqDAP628TA7SaA8c1SbBKQTU1uJUFD2zd/Np1q15aX6pZYyvaGY9zncb
AvHeg1McC+y1dMO+w0B44Kebu4FuGpbzWagOcTt16TwZ6RL7MRibQzDFV72AzyLwbVQ64obKK49w
Gx6Mdn7FgX4y95pXeMw6dk9XwcQKZElM4ZXBzaPO2KXXgkMhPORiCaIuUNKkGe+UZj+7Yf9p84YX
0ni0cvdec9k0AQ736E2W+lBegoB2hgdT2BkUZ0yIFT23XTPn4wbhnlnINy2DeDUiEQHxe2qCqV8V
HAAOKESDumEx6sYD+sEJUoF4QGmzZsL6xOTxZsQIobxseoNcyRGWy1sHO7nhs8GQ2fkcMgd0bCYX
DWRlCuwAKE0zgAqM7rMb0xNEtHdhaBfwyOe0E59Ya1JoQbVNJPFV7Qz5TnDjWkSguyDpLiroz7Vs
N+x0e6f3M+44Xgq5lNf5IufXukfdNJ9iXTz+MM0HWxcQTZL2w7KtGbiBweJmmbZKS0z4wgkOWWCX
9yLAit61bXZoxFyIu059oN4KZI1ONqEzGaEUDDvDI61uyqKVGeIwaWcRJVLw2lUJJU1bMHYexrkz
mH7O73xdi6dINreQ/LliiKal1PHF8FLj3h5C1NksNswTtxGLxBl4FJ6atQdQK9JeDxckMq57ZoRj
3zZLLbaf5+ahQr0JZPoMbLZWpfywlERzKMttT5h3S8gN04XqMm9oiW8cKtkdOn41oBt+D2rZUq7E
iX4LSosnHJ+7dISSkU7Q3uFMNlPLKDBci0nqEGtg+oUq+EEHszA6OS6YPG+8GvwmQOmwjFHvpdSU
A8sUXTVGLuZNS8pupXnmS8pLF9Vhuyz75CGe5X1h+92F5kNOTxbzBurBjKtGh0AhIEy7MF7CGY+g
/ZIeSdzA0qzYjkt2RuzdzlOlXkbyGxZFOvww+oHXYdr5il3CBh4G8XW7RYL513KWus+arDqncDYj
eOOQEDwtuRaU10M3lw/Tc5BOFL7xBiLZqh+nZ4VO1be6N1yj9kkiHqEdMu5V5W5Wv/jzkaHZWHLk
EbrBtrGuXALu9O3wONKHFfhYCBUckZIwUQvXbWYtWyJMYKdvqqq+VGnwU5+Su6bjvoXsqFaUM4m0
1bdN7TdLZK2x+tYL61EhSSxDRhyVDjzOmTJpyb6WDUQXO0DC3N9MTKAmdChmOX0WrlAk6QbXMdVf
bLuvNoMP97+P05eKa02ywkIBXn4kJWJphlLx1B/CtnDQ5Pmn2Z4A6jK2hGxmBoBng94wEiCQqlHL
TETAw6N9lwflyoFkFuX2PnJpN4B+UHui5S9S+WW6TNr8MfyC6P+aO4yOm7ynWI5h8lRbsw7u8749
2rDkDS/+tTpNjeFH36q7qkUb04wjxkJsesSLraJSUNLF8MZa8TA0TbqmXv5mP7+be1u9ysBVBdtQ
AZkh25C5Oi70Gl7tHEEw+yxMJBObgdSWdJfbmECThcrBt6OwR8saSQdJt/ucVuiLCpQEbcr4O3E+
dfQGe8OCFGFiQhK2KBfqwNL2xZj3s1x3HTPps5y0WrdBdkI7G67mu9VK83703UcH207LTN8wpzyl
Tn9Fhbbk6DGXYxkwlsxuZplsfUe+CCR+mdutW6XdHGW8UZPeY/O1w1nr2RZinTMh6nENYMHAlDEF
fbnSv9iSfTS6Frx+cbKdmJzmeoLAY6EnsOzHwoKRletYKQ4+JJESTag5npxcOwcmSHlb1V/61L85
mB8ABLEEgryzF/PXAhhekzLnDI5y0LDkQvPJ26hP/jGWU75KE+ekjfFr3Ye4SCfG3nTtAX3weNYy
aLJhw8QiTzbzFVLUvLqojBfGfLs1mtP5QKrYwD239+iZoZdotUQWAi5jiOQtUaRZ6uHwgds+9jh8
RKOR7h5EtEuUVBWMyhZHCLavWozIKcJ0GXoabF8I68uaHj2zzGNsW+eIfs4HkQkbXR4qR3+UHrqM
sP5O8WFYzgdXmSuedHJBAbYzFCC2ZVYPgAcnDjLcaMK7EecCPWq3UmdIgKSU/sP6mML25svxHYfd
W1rDaSd34SGEYr/qKTL1Tl0C6iC8ns6dbJBejPel02xTGd9DccKWP9spMGqUSvMnPLZk3o+QTJeM
PGv6Hw3mEa4EC9M1D0ZVs0xxD0CEZazloKNelM9M2g7SST4x3D5ODuStyAAoCWRxnS+wmRA6pqCp
0INuOUUpui2xm+I2xmRAv7QRjzjtjDsYWhvhlcw/5Dkiag+8beGjWdCqFuep+JaboGEDM1HZEMoU
4YYwlV52aIb6YPrq0BKjkesQ+UD115nRPxd5GizaWgO9TCgcm6p6ygEn6F/BEeP+0FvhoVPVecL7
cLYU0bUJgCHcjT1OHIgqoHnWT1XOgDyNdgleDfQxIPlZ/DxW1nfWoCc00AN7qY+cYiS2rjhJjyMn
GOtkQVBWw7EIEU+02GqN2TLPpyeraBrsPhH0qgmmwtSzeMKquEn+vqNmMLpqNcWMXmombVXXaUvH
amAlIb4xMWeIrWTdDJ0JTVKD3OWJ5yGuIYNHQOKcaJnZLXU1bGhcjlGhM6cv7zWNgiwCBZstPPDG
JgwFPV4ScmbbyWVkZ65StXbmDD7ej0XM3dl25Kvf4e29TV25K6ntk97Rt1biyk2isCsx9OqWTA2I
g38YOQ0cUcF0bZngD/hZmyXbgKLB9+x83UqPzFzjnLcsPNTCgMwNRSkT3yt7MuzoRPshyuRIffhC
8Oe+i3t8aQm+Gjp7nwUdJMIp3cQAn2quJBt0+tQeXs82OaNafUTL6B7CGUKK7H2cqR9FMe3gwl/t
MWcyW7+WhUBNG+zIOoPakj/q9nQNjWwVg3HWVu2u5ZgjF4cwoxgeIS2Y6bYQAnNn1+bhj6JxH3x3
ui9G7QHjk6PphhfRFo9gcpCyEXY647jQIOCcRx+olTwLx1JspniV9FiF6/FFOMGb4yR7Q5PMOSS8
xCrU4aS7yUnXebWIqF1aGvg16i9muxV69NLC4V5zxU5a7T53HNCBwfxkJn0vZ0qA3V5YimB5pb0v
BUBa5CZXozKzvQolsrxWk+so6p8dHLEqDNS6eUMeUu3BZXQTYcCzjmSGc0ysfwV6dY06RJ6zyYLF
tfUpziEM0LWwuMikRbPmi4pCxX9jDz1kunyfH0Qy4vFvQC3n1Ns6OW3QAFM30E4tlXuGpNBmHTJT
b7a2NXwogQxrsJ0DrcLe8lA0TaYwlzpGVYuGuePa1QEIRvnRJvkpzHXokej83DAcoOAB2KRBXS2q
HhsfczT8RYyI14bAZZvjpWbxoqLYunD+K8dlLjlO50y5l1aiSyz6l6JK5ErHRkcZAFiRJ4B7dPOo
RwiinTzcZX75ok8jKtfC+C7pyyxCZugvye+bnAqrCyjYA4d2Z1gv+Dg/xq7ol30/Owg0yCRgU3vR
5zyx1WqAhMqPjl6Xr/UC7RF6Xxxh/LtuJOu70rJjJD0ecHj2h/fWsr9RLX1Htf2ah/yoMqdOqCAx
L8Son/EWi3Z95r1VJixGPfNWrif2WoQoIq0vTlM9dF3nLj0v3yQDg67Q+jFoE9gFBFyttx7rseHw
k8aHrYZnPXPuU1Qpg4WpG8kcaPAT+Jhlqj3OhkPCjk9hHdwhUGEE2afPedZtzVZYOEn4j3HfYbNJ
hIIFZlm6/nsUVGwqzec4TmQSKiI1BdQlLLiHaInJ+j5DYbTy6cp85tp0kC+th8aqg4hEQ1wK0uPY
2pM8jUBODG8R+B1o6tC8p7n3nc4OCtXofRKB+jCy1DNXHJ0YT5mi2CphHi133AdoPtOAOCVfUlGV
nv+TAccnj49YPsIOUbSeRDmypVlnzXTeUryFXF/cOZhDLsK80BkURvApO+MHAAimYez2WdvwYPX7
QcpnERi32iOKwG9rNNA5Gv3QeZsdlvAkoUyasntBnUmWxd73zYXEoX8JoPdimcV1XvCmkTSAKfaL
oTPFaeE3M6rFnKxVVoyzgvbR6ywnMcH6m9gpGgX/VfmCXk1d4f+x6YiVQlC86JryGinvSWlIjJA3
aLr7oOZf3GS0GnF70GGPrCAP741QA3P1H2Z6hol5VwpiNlDOWezTMw3PKtPPrhevYSGWqUf9gcvv
fu7jUnA16HL9RbPiY9QgZiyxqGmc8Vhn/Wn234gG7z1t1KVojU+rMV/kSFnTu7eoMuFjm9tIOW/z
wyKKjwxC5kAT41ejcs+ZaTxqqbqvO+NWutZaOXIVsZYsqR0Rwb3RKnMu57gcR+rmzosgtnvBrCr/
MDwj2fmcqsz4SgyvorM20CcZgXBWWTfs1JD/qGeT2AooY4FWZx4R4KQtNTKNegSdddGvzAy1jZUS
qOsxe0pOTYknhcInBbzKae2fSOl3nsqOnS9PNfblS2WIs97aaCkmsTBGpOIV44PJsOCQG9XdFFuo
esPbgGfXfHNyAEU0kOouRSdUZriiu833iI3HHFYZIiCoo24/gU6qPFo10dAv256Dwh7PPc2jGMwv
zeSItzRm18hQ5nmS3eG4pPCr0MeAkIgsWKY0M7MvWNmpr86FrBATz9op58Pzae5ax7+3pH8NgapT
TzuYWBbNcJSX5V903KcSD/58ZFRqBhWkGryFiiD6aQT60p2qHVGfmzgrITDDbo7xq7ANuCEY6CLC
GNFaxL511IbwIebgQ2AATWH0bhbkCN2rnmk5z7ZBmRPrBI7bjTMP8HdaizfOpE44pcRYMtk/XMPZ
jBwoDmuuaVGbl3D4MPv5VyrzX0xZf499FohxzQxq867T4puvvH3Ui6+86//hkf0Xd9TfQ59DP0rx
38iKXZBlO87BQ+va/0pf/LPtt+nOlnw/Ph7iImz/7/8x/r+AgPMi1IKcxbRi2k3IhzGeiMuGxwN4
5xQvKVYWTopQFST9v10FzdnW7w9mn+5vLr060HadjFyPHycX5lCYftw65nxEJMJEzt/nMYN0m4tU
xY0G5Eq94rUwkTPt3GTWDRu7Yy+SdVrAMJ898AgM2hrWlP7D79P62z35zWSyg8pNuI6f7+YheCfr
N6cJNyLFCQXSwsDLgfT5ZOfud0qTHljdZvZbI4MZrtGsh/dgHZKRMr8GVWKDCSCjWUa+fG5kxbLN
fsZ2+jiFJsA/FemA59pY10+hxEgQG7JPg5DTf1yJ+Wf7SMP5zd6/its29Buk4oyTr3XabyOyixIT
P5p2gjHuOJ/QGmiKRoU0pZTA6YDaFWk7SnprZqsvqQspNWsOHUFakfTv/clA1+EcPNsWSy1z63/8
0j8vccP5zbyaHVKNXaZ72053X4ch2Ot+8w9j7HlV/f9Xm+H8tsIb5E9TnvDRDdSAif5RzffAN462
1//j1xt/3gAM57cVHYVpYZcp3zFBsc8E9jM1p3YE+D81xBox6HyTDJlYBaS2K6zS4OtjB8kaKXB9
SYZVWg/1P0x8//Zbflu9+D35eh9OANSR9h5HhCxF7r2Qwz9yF4w/vx2G85sZqvSqjtJb8vkF4X02
NaWCpG1AdjcYGi1doV8mV2DJNeBZZat/7IF/e4qzY/H/7FP1EFvjzG7ZhrW1Dj0LmRq1yojnTFb8
/O99yf7bIpzfov/5jljXzLI24S8IPCXILdrGuC0uvQTyPhawC9GgyM3k2o5xw6vaYl1MDSPHGZdL
4rXlZ5fAF8i1m1fiOz8a0uEKXXsaovRHbeg7KODU5U6GfFh5dM4EMSZ9sYupo3PL/I5a44Hc+hHq
jPcmMxqNADetPJAbGu7XKBnuiyHdGIjyvK7/civGDpFRwyKormNSb7DL2v73Xfiz2bHh/ObF6mZW
JUOLTNxE4mpke+HeSos7r/455gBscijerCn5x1I1/vZUf3O/dvrea1hhxMHqOUIg0Vywlrg38bzp
qerTqT772FahVmyrhZlWh7Av4FxoxYvpPMNDgDGKkZgTl/86yP/ye8Rv+6WVOFFuED2wIxd444zx
m8HN9mFSJ+2/0iP+9hW/7XRlr/l9aETRzoGlBk4dn1JT24Rl9kjewfq/n+FfFrL4bctTeQ4AkBAI
D8unpaYDSq+6fzg//2V9iPm6/uclqaVZukrHSFpqbTNzJpaG4e6MBAeRtBRrxxrWfWCm/3Ag/tvd
+m0zk2JSeZOSdRw0EEsDjQdjx8syLo6xRSb9f9+uv33JfBv/55J83+PD3DbclYa+SvLhOfPrjyBI
dlFa2v84IuZb/4dTSPy2fxUwV7sRH/Ed5wDzaYsk4MDFK7QcaLsCeSeoY/77an4FUf3pq37bxgp9
lGB5UtuCEd2qIdqENZFK8QwGjiaC/u48mB0estnDkMn7yAw3UUO8hq8ZajXE1TVBrgCtlQBwo6FT
EGSwGOJfiTq/9pE//brf9pdWkbxR03bvAoIQKzU+6xUbbjne2pzuzE2ee34csp/iEEKgXzSqwdyi
3SZlPct3fpjQ9GabEWXic5ImO7OtsNcc7zM5vWs5xpy2Bv2jnsynoAr20nVfddHDECvw7pz/xlTJ
3pTg1w5/ErveS8OmkzbekwzqT131X0bWk10hLpWeCmjB+au0GVmNpmNuhjo8hRJ/WoKbUcP1mB71
WCrQYnnItluC7sQY35TvvRhWcWerkMMeqyJM7y4ECWHfr2OhYfrfrVbmK6nM64RV36Kv0ue2xFqV
PIraFV+2qZ6jAaUYLmOw034A150hzdz3sbgLk+wcWtWpVBaIJ3aJccWRARsFVQ47lTDtgzYkP7H3
3AFzLCJwrtK13xovfTUGjG808ZYlJYOC0LgoXT76lcDOdjp4ZfDC+bQDFoSHWw5HR2hrg4Z6ASd+
5eKplAcOhrnRD7LldvOGZWUpc4WsQ+deHotg2LWKsMKplrNVDdo2ad0zaHweFO0/j6y3BmLisLxI
4PiQI7Snt8RqZuaIqLdEd/vFHC+T8xAHEwW1iMJfnCA0zO3G7f0DRiJnPGOJPUD1keWXqckeMLY7
2TFmaVNkr4Wod5rRQtZIvW3rtNsgGE5CIySUkM2145qfBBvAHSH118QXE7WKJ1edph3jMt37OHKR
TgZL2MYr0IWApSFXlQFuz079j2hy055f9T+s/F9//j/bTBIPuomqPtg2eng2wxb5FqLKeQGXSbSe
xugHFOlNFRlPRfHui/olH0yoaUglIM4jBAi1jiw0G/PQWVSgOgZD0fRi9tY2atWeDMGdZYtjHtof
BnhAOZcsFvWlVamFnXRbXKAgm6jiVRb9oWyDJ0NRumREyoFHU4EiQu7CdidZZj3YlY9t0dK3XNzJ
jPNku6uh9BhNuysDFUyZYQFA9EHEfCxxehwR8hibPQ/Yy5vuiC9atQg1SHHoMVoLzxb1VEsqKuIK
6BlDhNNu1pcHV8dTLadS7eg6ymHCR6f+GktswyxzHZKNaPWnMmkTVg5Czq7HLgwbKZgO986I9QQG
dF8ohk5u2buIlpgI1wLt+HRXiqBdkBSI7KfRxNZOMRBOO++hD0n3NjvuQmBi0DzGq7ArKdgY1LHh
T0G4ayr5HiBacxCMMjDdWiRsFJl5V6ruOXFzQqtbCwA9wCytXZtFcE7HEMllw8xYLhGtBkujQeOu
2R+pVR56Uz/rhkcdg1wP56fZ4ul5fjZdgQJIxM5326jHkftq8BCBsO8rDGUFziOzSaededu+wX/C
6LcEnUEtM7r7IHcp+nB3Kwn+ZQTMHJuLntdAHrc/yEuC3Fr4x5bIQ+Qa+cakyeD/ucu6dB1m6tr6
1Flicm6lmt/+x1izwdzd/0fdmS1HjmzZ9Vfa6h3VANwxuKzvfYgIxMggg8Ex+QIjM5mY5xl/pO/Q
j2khb6m7KtVVV2rTi8rKaKQxGQxi8uPn7L026skuMqINw4CHduE6LGM2172dA+sScTa7jCFFqVZ2
rt13sXFieLamwQq51tkMU3+IQ2wSjvGNAJ6DbS4SjPwGA96hpYwKHcWgBegJwa1XpoRbCb+ziOcC
Yln5xZmy7eCjRONd8vhsnroFoFpjF2GuiZfV0JbOoPUoamxhHRR8iU1tmHXgJdhEiRH8wNeHhj+R
+cqs2ic7872BvbZZSaJqFjM2g3BUhQ3yGx/7eb+r6ZAv98FDl0fXXLqfmVWchrb9CDEgq2VMqmsF
EJ/KPYGr+MwYV66apv0iRnjuVjbRyk+vKYW5reg3N3lMCAQhyZ2Cu28xLbWIZoslU91e+yIHjc78
iMoK/KXTAAryR0/DnfHXS/2f1WI/lc9EqraBSg2YpLFgc+GGO8cQh2SZ2Q9qfql8ax+gP/gv/TL5
U21cpRaxJcgEdiKwduPo0Dpoz9oIlik8nRLT/ye1658UY/Kn+ridMhSn0C53Ld6kwHGOJBtv06D7
6s/hP9niiD97Ev9UHwdtjTw7IHTHLdOKOCzgW7F99acKTGhVnYcpe7CTQK2mAaltG9cvqqy7lTni
dkghBsTiTHLER1fJe0e6G8Jrjrmy9wI7PE9aZzdbYqeFwd5RTAdijdtIb/ZRbX3aVnvb9O1xGixo
LPprIgC7OESJ/PUZWori/2yB+ak0d8cQfKWRLPmo8UMnhy+G4Z6CUXv/r738T7V4m7sAasuBeNtO
ezGl8VGjJpVc9n/98n+yafmxK//d8uh2DW45SVCGXjj76AfJqcDk/9cv/mcdGvlTUVxga8YirsJ9
2sS3C8rDYADOPjMcynNDE1sb4DyF/om9pS/u6s7xZgcjiLgCLPrrt7DcJ//Z2fmp8O3GiSSCjIhU
FwHhjHx7JApYROP3kYLnB9Kyj84ZI66//nXmn/2+nx4OaZsLOwOHug+1fiPEhx/AT2x2LYgg52Sj
vYO4wRepRlZHcVmOhQYd1w+ApEVkwqcrNwalR8k72OF7nIqb0A8etcrd6mTM6wvbQDLCEE8qosBu
hvofN+e/fh3/W/BZXP5xRJq//xtffy3KqY6CsP3py78/YqAusn9bfubf/80ff+Lvu8/i9p0MvZ//
0R9+htf97fdu3tv3P3zh5W3UTvfdZz1dP5subX+8Pu9w+Zf/p9/8l88fr/I4lZ9/++UrBUO7vFoQ
Ffkvv33r8I1uussp/9ffv/5v31z+gL/98tDVUc5n/9uPfL437d9+0Szxq3J4nijpGFJYluSpNXz+
41vur7ptC0IXCJyThr70V/KibsO//WL/qhtCN5glW9w90pC8h6bolm8Zv7rCMKSCpQOoWQBj/+V/
vbk/nJ7/OF3/ksPKY3PdMhswTeOPdy5ZDI6hTFeZluPats6rcuX/7g6Oal1aYIFd9kcFKgtjuYaY
UTK4JA7b0vDTpfEEBtu4RKzdyCMJ3/WRNNSFOPW2uW/ovaHPj7pdFgTo+OiH4807Zpq+N7HNbRju
zRsBJFrWQX9Ty+gyYmqFYup7xE0vru2qXTcx8/AQPxIIYsRzjL8Thb2sznatMJg2CzGs6dfdxRBN
PRFH95E2wpxw8mdWuGFlKfc7pLRi6ybNxTFnBRa5Po+lDA54GsUQw/QzfXLXgjXWC0gO7vTQAQKA
HfSo6QzpbOU/TplWEjDEZNxPsYE1I+Nxs/G5yyPmi4ZaYizTch+L8VWNxb6rugGHevAcJJX/iGns
a9l9IgMOD3FOW6UtRL+bctiBuj19CqMj5rp6CxCziBDWVaOjlDAq7Txb1m1qt+saOsODiOeInEMf
jSsHP7QxmksrWLf01lfTokR08QvVfiAP5mSeIJgzwITb0+AWXo00uLcYs0dvNjdtlT4MZSaAlATd
2mm8wJ86Jo78RBBPxk4fn6qW+tHURH/IJh1FKX8NUgF7HSTQiVx2aMUYa15x240U2QW0m7598Rlr
r0UebynfYLu3SG8hTnp6ZTCUHl6yBKmbw0RvbzB2bv32ENkNkSEtSr8Yimuomvy1G/y7sGm+ioz9
92wG2UHrMn/DLUKB2b67aYLIr+AUStMmVEH/0IyBo21Wj4PTqzMKnrXsC/0i5+rolHXLXmze6xP0
P4Mtutc1yQ7VWbk2rQkxpyPMTRbkWLG1mElizpuY5LRN6WasJ+I2omcLF+BJcVuuTeG4GzuFsEKo
QbIZajwYlbRvu/jBgEWPox3JpwncqkwVYW34PBFP8WKN0+JP19sPGO83YkR5E95ocipPI364Vd6a
uza2LQ58s01bganBZJabufPGbWIM1Vlx6kqQR0yQThwTTO3mYyzD8uBi/WJ1o/QPkmut3qJKk0Ae
fbUOu+k1FMiDo5hbLrLN1Issevq6xUbGT8pzXLYGrZhNww2BYEOUhyKMko0y0YPigAs2GBXWNjh3
pHXBot0FLmDFaE8Q4PWeJSxyUs30vbUNuigOOXeNV6TWfFcbMB9y677J2T7WMIVOWZvJvZzRego9
81elk/vbCPtQyEny6ubVCXCAO8gq+8rGEpH49208fkmtl9S6HQb5TBqrAbAzTrwxyMMN97kjqeZL
vcVcyBstRX9npE6ySaNk3Ez20unwh1XWRD18Vng9mmc2acJDBRFxOKC+FFk1EOnBhpc2Dxo+eCoI
o7moHflkg+6QCqgm0dDcgI24yUXT38xNtjei+ZLrUXcXpOETmX0fNd6qdLTezTz71kM531QCtftU
uHRnEN5YpKUPVfYFRPa8KYIMkZJVEGs1TB1ZEVjFmTnuImLDbhkyQcnVc7aUTnmpkzBea4F+QRut
MLcrf11o1td4rro9UqynuEjSxcznxcU1qwgsk4tBurTMj9CdyV8Fgxj03MdDj9wltcPn8oew3kSd
rUoYT7kRbuVIJ8aly2vTSY7dfSXxF4kR0ZEeN6eF8d6FOB8EzBt6+WrtfLPDGvPkIuXFRUXQQy/0
XeCrh7jq8E3MF8g+ssmwrg6+taEqujBRsr0KI35cDq+w8Q9Dg3RUk+1FmeOl0PHtuORVbWotfkrf
shw8lp+K7yB/0a52D2lxNVrTWAmrCEmeV58CEEMdmt3GTsaHsCjIS0/Z5foWTY0Ux1yOoS8v5sbT
OlSSTt+dxsGNN8NYQxyIzW1scbGMddLTH0Ke1pkBHEWTfKrW6O/nMqw9w5pu8cwsgNa8Jq3l3oqL
TxgQF1cZNU76B7un8aR3xls13gULqKUQyUjLukQIUU57M0NMIXhYdMWwrQOnX+MH7FZBytVmO2So
YPuiecB1QtyF29vfg9LfiuieNG7zBv0ZUTwoPFhIP2tds4+zayNjR/edmcvZhJGOtv8L8ay075pq
72uReXB4bK+yvjmzGw0RwSVEjSEVoUVTHqepP+XVfaPjVuxU2Jymxv2CKJ0nQXodOn8GkkbGCGad
+xHKBKbF4QbVhVrNZf1hldo+TtQb7Zb6NCukyLkGeH+e1JNW18/dWcPlS+pAcGd3xs6AFTbiPeD6
FbdhgygpSOrXpshJRYmAa7mynqBWiFsVkkMxmtkBDygwXAPwfpRXPqWFBNkfflpN6IkWVRQ3c3aq
x4ckQmmS6e+i3uctaRe02MlOmq7MDO9IDzropvZWaNqTjJJPLWMV1ArWDHmNQ6oDfxE7Ynjs9Sak
QXXl72Xjt0TAdsqhMAgf50C7N3uU7T5EfZaJKdffAw3tECZbnUbyyihTry3Qp5hWcUOpsRO69g3P
xbCi4jjMAXIUlpibntCWIjojD0cj6L6U5MawsQwvfbrOm+w5ekaIaK3alCCN2gevwfWyRWD/pDcO
bduWp9A42CgjWJpmjOsmVMAazXFH6r36ktkaQwwznzaFQ0tiaLA1Y1zYgJVvkYCVN4OeMp/Oy2Jp
ORory9BdvGW0WJwZ8lg83kRhi9Uqu0tUjO6JnMDGyrZJTRSpqOpNgkQWJSf+sdLfBzjXV3JSr0U7
RCt6a5cwcL6LCK/6ZPVXK5OPTtZsu3x8onsOy9t9on5Ta3Za2JqK92zxGHEztVx6hut/0fx+M7nt
x5D4NlxqB7KOMoyN22J+SmfOC1LSk1+GF9bNvTK6EfOVuDXN8BoOalrbdnE2erVtuvmrJEARcF0E
yCUZja3Zfuh+w5mR027AtrQdgJt5JGiZSBgAumWMRGJVXfyc+BRZv05xd1dM6YDCMz44U+x7oLwi
siRGIrP98BxrXXmEHrmVrVq7oRPt0h/ONI5jS05mMzTMM03F+Z02ygeHo3IsKVPQVKeWqixPYXLO
9UzAnSN3oss0ymBcVeH0SYBItsMSjQqVQLsNxjkYhLRSd1oCFbYs/PXSQ17XQTV4mi9t6k/Hi1p1
D9uamz0Yy22sZs8025emz8d96sxe2CFbZ4KzHXtAeY0kHb1B6aVsMqam4JsYRv3c68bF1odnC7kl
HiRkgmwAa3LWg8c5rAQwdbEuq8w5BRDoV4kxwAHu4YvF2dL/o3mOnOcJ4PHOzfr0bEzBPkj7766o
9LsSttBhbJC5FlKioHMOBFbFEMgo7dC/7LqMozVQW02adl83cMmD0stgfC6cVYyRPcAPUeFWcg1r
bzTm51Rb3qChP6yGipLCJkxIZte4LHAVkELg5sGr42hyyyjLOCYe4OV1T3LCGk9evY2F+6i3OmBG
uIhoXSkZ9fytrKyEgsBWXkThnuf5wY4CG/OXRnu7T6xj76odZRjIhrq70dAB9IA2dxqxmy6tTq4g
CX3T3RhJWHi9ZE0Aw3+h3y1G/56IoWHdzPKhyoMnF20PsTH5oWVJ23Cbgwg1TF7SenKr574wnPs0
ejc0oo/bgCcNQyh9pbcJm/LafJv82FwD2w3XZK3HkF9NjNAw7eiW3Lo1Jh94BQTR495O5fw9swue
V/pIrqNkEY/S4djnYPy6q6OP3emj0X1CiorsrhkwvBUjy/PIrTeWGMkjWEcrR6SfBCLdJ4tzEoX/
Nihn0DQo42UYvCYJNKSaC3pDFg3pC43nJ9BxHa1rePzU6TpV6ovO9boaW1WiivGZEIc9LqLRJ4ee
YUQ6GdF+CsBy1cEcelHoNMei5nYnz2JckK3ONgm7DwYO/WoyMo92HO7HWBpbLKfzMqPJvEGcWWvz
vdSbJw06yYqlsd2aInY3FY/YJlfuUWfz5g8Zzl95TWRfr/wiPPdgHiS0mcNC3EZ3+GTk1pNOHdVi
iLDjOsbG3zxhybrOpfvigxp0e/BljEii7eDAq2hNrEX1oB16MgA2NcmYqOrH6cSv3WZRlp7mgaGA
FoHya3xSP4UzDd6C/hrQAByA1R2jIgOai50801AZqL4nrHEBmDdZBi2fDHTmlYVRfCly8Ky1nd84
85h6pByxktdEv7MHF/yVxsHJooNBe14vWavjpv5azfSrtVYASIDTVLXg+ieDkKiIwGbZMuw1cKyD
2lrH2jKCKiMHIx7QOT0tco/Tnm6aNL5Bx37fNPKhNcZuN0XsD2Zccx7iZlWVEIGrmeZSbcOwLZaV
RpFE4tRuj3e5ZViIGWxdYgFZOyKq7wcdpFTVvVRZRP6Y+RgatQZfwn5zKzUyvLLfAK+xYdcytlUt
wSDhCHNyKkjhBUyrTOA3CLB3rtU/CA2kU1yIcINNtTpQKYd29OLbyfsAWXRhM3ZLWN6Mr74gj5dd
tySxq2dUEtClVbYb3MLwNRTwHFHo5uukF15EFiLWSnFmiw73kVp3tkNJimYV4rku972ZFJ5dlXI9
xrk8/vhgm0xMA2kkJRNglvZc8ce2WMIB49hvgf8qtRbzctEk6zrj0TExhhIaXgMnMhbCSPjF2I82
W1stXuJta825USY+DSvVDgUG91U7J/GaZHQSx33/xuqcBkBkcRA4LM4mECgSOUj07XBTPBSSkVCU
OGvH6EuvNCKIW9Xob8g4BaqffGgZO2CyauHz10N8Z+axToyGH2zhuLEoWhKbat0yY57cc5x1xaWB
1QzWwz/ES2rCQDBOA2h0hfXcP+m2oXaR7pAKJ62bfiQVt9dC8BBgoiBK2ssmw84ObQg5ccJHserT
KqR/YPApx2Q9SACZnR8eauSGzMmNAMgUn/34kFhVvm3zmJyDURyj5UM1BRFk4zACe4E3FhAGEw+7
8GtvzkS/6uZIHX98aIf6t8+MGsBvq8iGD4z82jv2vsLYyOFDhDXqRXoqAsgdGWqnVZ0jPDBxQK8y
ZyY+shzCTeCS1kG1ctH65FYzOa5xztVnsrYS6GjurVBvqQBUgXnkFdCVc01xOCyB0GQbU7dtSI2j
0tWRM8exCDatOwR3UguCk1tIgjKiAwIH62qPozzlGEKBFJObmL+IQEv207AIyEO7vPz4kDrEptgi
m3aqa6ptkeB8Y/56cafZ32E9mBbYD5u8gkc9rTY3vhXDkNxaMJ5vRgbIoWmF7UrYfQEojOSgEuRI
iIFhG6jOOLHDCTZVh5kxkm1wSjVj8epbdNMGSFHA0KAFeUNUlpSTbMPxZGQHJwQEZMZD8OgmobOK
TfcE/KV7psh/yVwcdK7OQ22UdDVg4GangMC3VchtDeZTYZg1jWar5ywHVQ9XWy/EpplVfuXu7bdN
U5l3XMNfRq7yi20gUuVtFQ1I2czed92YXBU1JvowtOljhhNzYH2AEmP6924dao+BAU6zPiESaO/8
wR3u3NStT77jn9iNBqjovtWNFVFi19ErdpBiF0cwNiWNCm5V5gNR6Fvreqythz7oqOxzU+0qnP2Q
rzHuRLmRetlcl5sxCON725LwVevBEzRg1ro1t6cCg15n+IiAE+kQh1CSQRXLi3U7gds5aTUkixmx
K1a8uLvmNUm87Id2Sg7lJoYxcO/LS2PizE159lD9pNmd1fUpQ8OSCN+oLrjfxLks2nE/iLK7KYeS
tI9iZMdlOYR7zILon9i/mfP4YMdmdpzycDw7BAatq5hxPJjW6RZjxJWylbTjuJ2YffFh9KGryKrI
L7Zt3Np1OL3UCxrTiFV3otmwZjUZzqUfG2fi4VYlNQhruHPjOO2HIyaSUs3Qeh55dK+xq1NtaVFy
rvMHI6m7+5wV5VBU7EDTpurgdmU7nQZO6DxyTL+P6eBsKUmWbulYbduR29GOtW1CwCzLOQ40N34f
l0rXRThEGCSAXD+tc+/diNL+CIXo1Gs1T2xidQG00j2J/HYLkIIgbezmB5egTJDO6QQ1mbqKzuP0
yAL/RTUdHOlhWRxSVb8qo/DYSftrdofhvcVGvm/z/slOwo9yqu66yQfvBaLME88tYCCQ1d0M7YD8
9IzizbWnu6bdE3zdAS/vnbOTsZNNAS10fn4RaAp0B2525rroAhradnba8GTmoM9tP+8EKZUbO/a/
LYdxNdNV3gIHe+TRegmnTRtgDGbrfajjajr6hL9vmoJqwkc3/iNDGg9yiaMNO3NKfvWY4k5L5+Gz
KjKahUhNyCWxCLp2cWVYzjId9sN5q4R/9P20ugd3uylbzrGb3qN4GpZnjLsJ2Mju/YYdYj7iUYz0
vt5UPsRPZw6xjykYGRBT2Iw4vbnGUQGageMcV+zZbLvc2RRKnppsxBtptLbLRpJJ9K2adQvtj/WG
Sf+Bc+IDCyFXJ1u2hFJMW1HzEkE/05PAz1hxCMu+m469ScJEZycTR/3JARLyYnCtolAq3cMQQ88a
Suz0hrWZSxtTu6yoYlQMR6jhWU74KRlYNChxhMFGKSntSte4iFR/sQ3/JbaxMep3Do+fG6e1dRS4
ikutV8MqDgsCC93+OGKE2uhO0B4ojll2um4dMKXeOFyAa8WU0lasQVOAPyCDWTsbVr63/SW6ITKD
NxzkKxGDe+kt4A1u8OkGnhYqqNIiNdbZFPq3s48EqnTnaMvqVGI2kuJA1i5wgZLosjbhMolzOsBa
4ln6eN+Y/Fyr3U8ThU+ux1hgBaWC3+t7JGXGrsGJKNz01emfUgxCq9p00WCUce/ZI6EGZKqbGD4d
hDzLMwpVIKR57WiboMN6R704SdRvkF595yZuQN6C+/ATWg9czjOdjKsbE+4aYbfBnQapWZr5led2
u64YKKzpZBEJb2d3AZ0Impz5yEaJej6SYO06km3pcCDLqLGiFih4bYohYaMv8vuaAKoMU57qGb3H
hePFALR7/9NmHTz1jFI8M9AGL3fthSEm421vbquBh3Qn4vSLz+iDUSRUl6ih5uwxcY8Z/W18xmOj
dK/QZ3Md1bw5PzCqG8Y68LoVIHqrfc8FLe0M9p4WqX7Pzpn5cNag2nGG6lj0Y7Nx8TrsU7g0lhlf
QRGxD0rnl8KVw45VxwRJnryQ2oGvtSvKhzms62Mv0UMpcoY3WHCFlxVp6gWVWTBSgQoSZEO3mwW8
bzmJXdnjDE+fox6IPVJGHqtETCDk2EEtes+pyjapbRAXJJrhpZEGkbsWJWbTj4s0h0ktlKkpTKJX
Pw3vhoy3WIEUjYUd7UDvoV/XULsV0RRSjky7RM5fmqhFpsOysJXct5cF4scMcU+i2pahEGpzY7j1
VSiPbQW0jdzCVV4zgrNLlEDT4LdeS6jqbnnSp5bzIgPuOF1Ekxck3cTjJXieCmnfjSG9qKxcePdT
ssdFR3lcrEdHDtSUpTpyRHXjxSRuYE4jIvMIUtuFBc1930lOGg1lWs/Ww2R18w2BWVy4Q4biH9Zx
kHJ7qqpmpzXF2yoWM4HLUPxC+Atbxi4/TnammQw4lg0f8YPRfR8Wz3muvvnx2O6aTCaH0Y92VU9V
indrPUFToT0C5MtKpsc+PlG8ZXlLPHob5J6sHnI4dkcr43y2TLVIqCJwZQ6foklS6sUA72Rr5wfL
FGxlGx8unRa+2IXRIq+br1PQUZaIyvZwthA8yrg955kmqy73LG6lTc3TY2OM8QHJobPRswrTTgBg
LQSjbX5v2eZxSwe7QYNURfjVp1YYV5gPtCq6S5+09p2lps9Yb26Gcta81mI73+LSxrC7M2uYosoR
+sGNh9sqTW8ncMcrwqS/hdWbvB2Ja/soIHUUifkKfVZne2ic2aY6q9nXWfTf+zb4pmdwjPS1bIJu
i4PzNCPFl4o2ATsBgwIo2w9R9DbHBIYmlI9c7URZ2uVXFoTLAnWA3Iapf9j0gQ+SdNj7MnhKwvDN
6ugCz8QOgsK2ttH7ZFQ93AQSCC0L4mZaIhXOUI9a/bGsjSsx4v0KbArjR+L32tIO1u4YvYHjgCfA
EyQoy/dIZQ8TgrJdWUrgBjkRZKkknbEvaE2SKuxqzwZHaIGAfjg2jf4+Hp6lO5JeEULcajgUSTE/
JSaKw6lhdDecmW2B35sSiUTa+maRPD4d48GqPJVC7vKjrQyL1ziE6zC7DXO+Abkvha2jIReeW/0N
A8E1usD9UZs6n9nOG7TnZHsQYXs7xfWnzfKO/7i9JZqPCZdh0xi8AUVOQ0NrPxK/lgjeaPyZT7MW
H+EqAaFgEih1E8qzSaOYs1kzPMISYfs7I8i/+uwl4wGVNKF79JaTDaD5BZOn49Kc4Tf5w8fkD0eB
XhQk8X03ZGzfDfPV9t1xRzPCXcXUwyu7pN1VkybHBOyAyRsGvA4WEY0Th6KlJnV8eYiblJZmDCpn
mDfphLEyafSCTg+jt5grI6hSfHA5QIwpehyT5kkk2acejvQn/APs9BYgav041PbJDWzghGp+7UK1
pZ99P5iXRJff+4WiNTUs8YpG26A5HzzhzjHOKwpJ+ej2z44oy7WRO2qdaLA9IMPBNGmizUSQALAU
98qm55l9/AUNMMNKYqTr8RWbPijj7myqD7APiBaat0BEZK80V33oAIAqCFE8sz+LNPnakAK97vp8
N9KDuhl7OhkMkw9zxG8qhpOmev/I8AirSkV13mtnQVCMDw4DAboNC00rgdCGNEiivMEICMBop5L8
62BPh9LvTiR/g1qPnoJ6/IQPcEbBypQIb7YVIvneOwQY57T13a5+qhx1tHzKZOfOys1zWBPEV4S7
aV4IWZQWt2WyVaRbo6ZwlsMGNy3Qg29u29wlnRjofM4VBAA2DFgo6zS21h3qpBWZoUsnhMUPlN8M
bGNDj5XlsjoIllJndtYd46aR3FGuRZaKkm5rDECon86mk9+Z842tqhOlSH9EQ0E6E/t0LjFspVBC
RtIALEN5bW9dmzEtdq4dYkku5QaWGfSkxeFcTrymKgp0vdbeLS3H0+yBPTmq7bTLJEZUVntNS0sA
b4xK62EfVeig4d7so4ALsv70BZRigje+5q6AnNlhFFsWZHOqNrmvXqFhExQWFZ98G3kcXb9Y3Erp
Pil7Wk9EuG8wVd/YZem5g3kvRPlaDkewlY+qIOWnVBa6YQPQaluTdCamw2w2+za94F6iZ1p1941d
HYIZRYDO9dzK9MbF38Ew/zAkZFa0GXdWAqGoSR8TsDsNLvc2JYkH7P5Cd18NWnGPv+Ym5sKPSnfb
OcPt3LObrc0zlEKkwJangjLkhtQvjOipE6p9EWHziOmkx+Wr6RLT5DSgTbP5aqaQH/RZGGtT3xTK
uMbuXU18EjGx0vyRddYBLKraQ+guG13Ve3nvHmWl7xSzvLqyyMDrSRDpl+l/Y26qE2Bw3oWWVXuL
vyRrvDZ0kx042wmtCaCoCO6K0Vc4rQf30IKwhrzvSs+1xAIZs1C3G+66toJyDbuM7UHYXMauDw7k
0JCIEg/dyg5GHO8ASufe3utwJMiwEiAyJlpkucTMMjdPY6MfdOHQ52oBq4+wJOe+PNXBQ1zLe9C5
KFgG+HuN/cywhAdQSeHC+6SE6dS7n2ZfhQmJwhq/G0hApRiN19m++GHdoaeY3nuLl09g/ZidDZHG
iOO9gVacaOQSyU5jbbOOAbwaog97GZDZ/TZgzs/IDpxhIc99FprIcJu12VsvGqGzjPdytZ26b3rD
80GU7YMl7C9TH5FuU6lzx6CBzAuvxSViImiZ0OmvhZ2Sl/cS5NVTbkGcpG8+7sEgC3If9Utug9cY
nPT77BC1McolDmKkPHe5FcbAfVVUD9SEI1wFsQ3GhiAQLtxcA9HDpEx6VUONpkLa4zKYPzJbJ87J
yE5Stdvect+qyJ7J4Zo3vsaP0axGDJTpMEj66V03a32vSvkazcZW7yRp9jnKE7TzK4XjbAOw4Fsu
WyI5BkaqLcFaEohSmI8bFHQ3uaX7O+wV4ijaPlgnrfW1hWJkRtiRLLB5XVqbx6zqoX7LkoXoJI3A
9VQVX1tdPWqphUEJpDvM4uAOJRMwoZFZRTHY+t4whyenWDqzvNOeP5DFIwLfEBIBkRD4cVPDp9LB
MuHJLvJVSahSbXZvqQKejdSD6nhs5nUj5R7NXHktJPhwyCFebhqPpmaX/xC5/r9WN56jr3XRFN/b
n+WNf1BE/n+lgUQU+OcayMv/+O910f1RAckP/KaAtN1f6fKYDh0owHKuYVr/roB0jV+F4cJGVqbj
CCkcvvWbAlLTkUCaytX5zzAsRf0qUC7+JoLUDPdXhJMOwknhKFuwd/y/UUEuIszfqXvRYLrUvOgp
LcsypGWaP6lu3dD0tZ7sDK+ClEYaS8t9HJQvGthx6OHVC757EGBaRCRXZTq0ZckKRBjg1aUmVhXP
YTuW4zbpbuDpD9QvX7XAnb2cPDxdE0dnbi+d8xW0wMeoB9sk6B5ys6M4gqHRxZ5fkulbmK9AtuNV
2Kft2ujgaAgL50LsO5sMoHqRq+e+cogLduxTaz5nU1CTSeuzodO2hnq1GhqNQCbi1eZ3Z/I3wegf
BKI/HxrbFbrgTCi0qzAefqjxfycPzZWBFl2Dy6nGdF6rkSx15wQG9tRDl4rdAM54WMoTq45c4klr
VEFF1H4GuYOU0KfDrZaC3xjOfUL2ihysG7x6X2upO0d26RAIBXpml1qrNKjDcG2bZr1TWq79kz/E
WLTi/6HgtgWMbOG6lqv4HzGh/dM5tkwVFSEWbC+gGwxlxr7kpZkxvJvuXXsJIs2AeQtcq8fmUZ+c
bJfEeLl11/gn0m5lqp/fimMJQ9rcCabN9fZDYfwHya1oCnbOsKQTlR2zq62jnQwG4dG1fERv7exD
KTsqKtQBpa+buznuBWWZQCNnq1vbAsja0WrN/EDcjAMF+koXUIkiUp/WQU0nKG2tnWs8djIVVyZ7
A5lKtLBNr5UeeC/r7OT1hxrDbN9U1F+AMernGK9WpeqbfNLv0KKpbVe7JWHKLvjihuSFquwOPmfZ
ylDOoNArDyi3SEEN8ntMQUMkkncaad4osme6Isdc1v7rOTfb6N2h7aX7lrYyEAnQHMWInlvMkbvC
eFIpY8+ydumUN3SWGuSLRkK2fOh3e8YU6gYvCfSXHkA/QJwqYDbKVbqOHFkfaDSYDBqKZJu55hPk
83DT6YxslWb5t73PlgZqE4DZeSbCA8iq39KQrmR6bqz/SdR5LMnNM0v0iRhBb7ZNNtuN9zMbxFh6
A4L+6e+hvj/ibhTSSBrTDQKFqsyTDEf16am+TQVgraocPufWy65cf0HvkNTEfK3vncN82nLcfVLl
CDSDDC1FOr9tvr5DgizyXiHMHNzRjf1uvhUzVywEd8E26JWwpBgLT3rx5GSFFfnCWg91oJoLi/Mt
QOIc6G59qezhs6s21atOK32xnB+3lw+JNQEvbHknFrdSV1pfCpSEDvFs7XzdBi4cEwfJba0XoWxn
NAtecWpsLt9DWfnRUlrLXi7+xV+Sk9QS47ObPHJOnUlceYTz7v0BtoluZhdLrhJPp1gPRSuJYmyL
Sw+BWc+TJ72UyCz0/DAp1KhqbF+0bLtakN4UJgDp4qTrf7RJI21neGSDq2k/uk6Yd7AjwAIjdqiZ
ZiTtJWHdTFBb6XY1YUkYXAqwOSb/jnatLrtQOXV6tyYjxlKblGHimzgPDp4cwTau6hHlwJNfiRsp
lXrNfPWg+T5XREGW+tDUpHynTE1t07hG/Bucpu9+EV9pbW0pBJ0K/YmJuRrdB1V5edxQncZWwNyi
8ekI+OKq1KyLIHma/BGqxDo269ne6ZXxx9Pzkeb8wOOV6NJtFp3RnIxK5YmImmM6IC6K5xxvUfNP
RFozR9kemE6kSWy43M3wrFlVVd4lA15ZINbIvxpVklZIZMCALGLF/BYxWHrrPUh0gb9CIAHdYq0g
gtOGiz+W4OtszOnIZtan7ybLTfvT9IEeWQOaGKLYf0bye3drUOxlYN/OtfnWBj1g7WTDoEKpRdlK
7VgjyK2V9eYb5ZNyGCNMZk6mYht8BVp+mcmABgCYsq6NaY9RQISwUhm6DPkTGu83K1fQ68v0HqRX
sQtsfqBKt5mPEl8ZiOBpRYkTFvNa3ynpXMaRZqTTLU9FuZCzS2Ot0wbn3gQHCB0rP6h8Qrc9Mybs
l6tlKaq9RBHhjRS7ReD95dNbIRF3VHkJirh32N1qOlYEouxs5T1bW6e893gMJJ8V5UdFRqjjG/S0
Lr1wVJgTn4x/ee2emWDwqC6qOlXmU69X9/ZKoo7czKNgx4BJMQ+flzd6m/hmbFTxmVVHJh0xE5wp
uq3qUylvXxYB8R3rQJvT/y6ZkT4PaV2c+0K8Ssu/9cocuqDxKcCghlaAzk10v6XpBNvu86XTciJD
mqegGB7FaBpnf0GSMJclqRtcbhE6rSHlUHtIrWS9z1nfLMXqjUZfdbaYg9GAJmQHIDSqylbGbTUy
eVuWYzkOR4P2zBW4gFcv92DouRpeavtnMCf9xRV4gmqaJng0wfEXqsMSRNq2WCzvPOSjHuY22igz
AQmu+dzQwa05jNcg7F3GCZBpqWPoaIv+subetvrxEqVtY3z6ZPx04LeZO5dHMbsMRLCUgYR+rHJc
6lre0t+/xwQYfNsecoVBW7jCr8jVp1wd/MQHvryGPsVB5C/NbZL6jKYk42kzuK3nb6fVv/wCrXej
ByipCIvQgptksS6rcx9I5zZlxBFPGJ0OTBBf1hK9rFDLRzMShEjqE03FQQ+VhjzUVFN65m56MNzG
u8GecnYb94XgrjJuZ81A3WQmB7O1Hq3OhuWISFWaan7ltj2T5li7h+AGAFoSj031qUm9ZbMCb83a
woCOkiNsfP9bpbhjJsyzoanM98Uubka/ni7WYpd3hdFzDYVh2yJgk1VONDEmy91E8cnnJEzNHpdI
uS0D7lQvHgok1aiw2gfD1ooHa/tlKG8ISxH71BV1hMnmfx+eekwa3MXL07//qDM7jbyGb1BjI+w8
v737929p7yZXvppfFroJ0vZe+lmVN8ESZM+b5Ccv9OmNQruDbjm6UdNzYnt0tI614Zg7FriM18WB
L774xIJlcxRw2afnhWitYLo6Zc+eEogMlJoAdXvEUxi3MqHZuiARO7SksEAWfhadcOM5dYv9otVE
8uEbMdkPijl/J0RqV4ox35tT9wFPG7pfY0RWURa7upoe3ISkrGJo8NV0D8RcLMfe/mlF9+pLZpaB
VVNf0DBQmDU6o4d42W3gecgcZHCw3kxOSvgPg49UBK8ncyGHzHNf3m0SDwQA+FLLpmeCOd6mQ6Dt
4JERpOEEkQHHfrf8Dl6hh0HONLN29S/OUuwt/t/odU1sjS+spnzf0JPdedKTh7zUcRMp6w/PQDh2
dJ8dG98PgJMywo0eElN1TFysDBP4s3PSfYxDk3EPmL+CUVV3KcQ/bvlkU1bqZxjkwVDJxDjjgPCg
OQYd8x+rm4Z7c/LviyLpoqXT9Ctb02+7mlAlQBHtoV75Ic1Kse7K9qowi+Fh9Ako7wxCzDv15ygn
ib0vRkD0DTPEaW2jPVYSMtvsfY+jxwFIvisEw+Irc1M3BDD/u7qQlbUZ+HGrJzjjc1xSyimYnOfw
oj29YyzuVqGlKoINxhu30R6mtP0K0nGKSC9oOLvKH0hW9Y05tcwk+/x6ZmhTkrYYu2Xzg0S1vbHw
Fe7GhP/igWwnD4r+W6LTdLGocYtsPbSldwuoNDiUs/GY9gZ5SlO/BSD3l6EDb8kCXfcagalakfvn
0YqWBunT2t4iDiWoULf8HRqWKhwLmsqmGKIcJR7XkIyAvizwgGEv6tC55ZfKB0CGzt3IIButOuok
Pj1QoymlW47Gny7YSPNs0D/Thhasm0386KR2Ok1HopazZ6ZbP5i9/quJMmbDhRPptvVNk0znrlMo
09x1pYVcv66kCw0MZzBf23FrB5CySVCkxDk4NpYZ0Zr0augikkPW2KHQE0BzJtP03K22PA6a9I4H
5WXTcbaVLZHqOoIBtiyizM6AN+TyYLvNHpWye/Kc9IrXuXzoEL8WJnxKnxCbwZVIxOcBkkIR+LHy
G+JJEbxh0zbPhWuaRNkVYPshCmtLerVOWrZ1DcO8zAWhXMXDkrmHFGGvHVTyzpP5URgZ3VrKwj3G
gPoc5Ma3EdhJ3Dd4czwfrHOfPXTI7Aj5SjAOaHHW9sjkrGKMda3+Tb2lv5mLtIqQ3HLBgQtgZP2F
b/2lradkbzKSD42yfiA3aWfYU33M++m5AQuOhZU0ZmksWVyjLApL4knqxrxba/FCu4G0ey+xQr3Q
Lq2BOLqpAHfSWvchy88Bs7kaCxw1O2Vqrx8lxEm4yKDmywATke1fAgCgu7H3kHhYQTg8E86GdaY1
1b1HYT9bSL3TbLgKON3YhesPfwlQOjQuE3nwE95aUke0ByAuVDhtOe7U7Jk7LDBvbRp4D8JdcCKU
9xPwjCQLmOz0vKqpmr5zSgIKdC57qEa4p0YOuS2hqMljH9JzssKDqE3rTlP9ByGZ7WywRrwF+5TF
zpffwBihcDdJGSvtOKv4PJ6ZkpLTR+xhkt4BjNL5BMojD/PZ+lWj9gE0+WJCpVVjOiMbo1gzG1/u
80n8CeueRTnt/Mpqz0S6Elw+69SzFcY/lWGFV7iJs+Rl3toS1DHXkK8BMJW3RcuBggBkVxXNr6Ee
S/E0OwUnqJntDT/HY4aaRMLl6D3jM+DGzUaNzchYl52jTdVWPRwGq33Jai10WvNk861lesWmtyLG
pEfw0qPLv/V5vBBW+o75SotpjwKT98xkx7czLTQTI5wW4wLUlzKMidigmREyCODs/kI86fiemSiB
Vjb6WILLAZh9n07OY6BccqGSW0N6j1ZRXOOCe3Kc+lY4AT11DsJUnobSfHA0NYSm8Q4ciilJ4N5A
63kFEXdSs/XYOwI0h95ullUKnZyJQ51wOSUSytPqJ3paeaQF1UHDbaEZWrnppJF6u+Y1l3YrS1t8
fZgZ7PJJqOQeq0osfPSDpE1y5wDVA5I5Ee1xbrJP4UhwIERm6EreJh3/YHb7ezKj3ciiKkXjxaC4
OPWlvKS+e1BOCa+G9oca97r2i1A92Gl5Tip9ZoeFhQaDxHoG5AyT5/ahIkEQjUGP3mVWcH79ID/l
JvQXUqz0dDkx8HC5l/Z1JCkl4cof10POfmzl2AF7b/gcbAcDLhF5Naly2qaBBLrJqeoMR71FOjZv
IdfelZSoB/Jau564rycpzWRG3w0eI5SRWb2X5Rg5VGeRk8AL6YzmQ7ikkraKQnFyj0bPnMLwoaKb
APV26/peFM1tnoFOnqZ9oSYvXCXK7zK/d1h0euDSjvguNruRCDyqVnuNnR7XkItoc5cXDpMXnCY4
F7KQrD82QMvlHjMSrQJnKW3qk9XzIJZwrMl7jlWffVeDuJrmTSCTwbfmndV9W8Qt4dBlIbnWawcX
jcQ0MA+e7BZdVX7QtwHNSO5LYxnnFP4zUIZWMTUkxA8V1t50lLvj2rLriuTQDfP3tMo3QeXm9ZL5
NZ0LxJy2xG90qmX9OTUTPJVUgDSE7zyhm5Zm8KONhE5ONUOGoVsjRIdmOPjLIaUfyuuBqGfEg1M0
7luaInivPPNZ9fJIIvufPsrXsVj6KKm8F6QCf2s+vzZAhxPuZICdtW8/T+/T2bgaSv1LeYRCz6hI
yKOhRyCb8QAh6BUh2700EhsRFrkxrfdJaFdA+Qs7Q7pT7NQk2JG/8mBiR9vN63xIluLGM+aP0S1/
BeoJlE7mMzkRZ+Hrd71HzvNqf5dV0wMg6nEPzQDcrdqNO7t5dIEdcrkIg2llNNdkKC3dghSmBT75
+mgThLVLnHchDB/b0LEgTOQBGVIoEE1lffOe95BxQE8tEYyRc5KahEcbSdxtdDJ6cgxrTvnivC+e
sg5oKIRl5tGo6o6rvTvvHFFuIR+wbVwttE1tA90w/myAWIcrC2qT4S2gwTLw0tcyyyJROvmjTArv
WZAvJiG8PqI5dp8N9eoOa4+wRCMAwG/Us83X5tRcHqrC75512zsXXmfcrSmSsLZp03MJXr/qmuA6
h3b9zJuHWWXtnfO/PxrMZqPB8bPjvz+qjdyT6c0pmxm5L5iQmUo7dmypAdARGTWeaU2fDSZlc6nC
3jSHvUW/Ee++EzxwYwPCHPCcDZl9XA2vejfY6PwmKF5Fa7SXfEG609h99T6TbEQEATvbYrY0NlAM
Czfwnocs21ye9BSC7M2zhbrpczrcQ9m8FzpIHLloFRZHq35vC/euqlL3YW6InUDmfpnqZXO581W9
ds6BcDTauci09TUwvpK1rd9rxSmt9S2RekCo95PjT+9+nj2avas/rFpR36DOtXa2bQxPdqVwawRb
UN/Yk2fr+E/Tah0rIHxXaY/3kSGdOq5m9mDMziPGQsqOxX4T5NZggPIfmV4llyxbjtPA0e50802m
uepRKq4lzoRky2gdOjDmkFyZONh2Lol6Vt0U230R4nTHDW+gYH+fdPU8LkZwz+ZOEWz6X1nBafTv
nwqVo88Y/RsMBus51dL5GSf9SVqNQpkC3Vm02Pfqet+tw7IvVuRyk4f5TUqwy4FrvoBXJjdlNFeO
QpG9+/AQwhV91Q6fMaHJHdd2idWQUNXI4dZ7Keh1sr+WxmVdM9BVypFR2n5PkgUPWrwJ16B5wW2A
6bXxPm0XAgtf5skd0DuxQq6REY34D4uz16r8SmmrHyP6pqtMkyaFLllsqNTFGuZ9iVg0G5NHfxxQ
MxTyzxBo4QNvjNYcclPqVY+mr8+HumaY1yV/9aq1sYGB3sH6eouQXScexiY7F8ct9YOyEw9tXm1d
5ZQStAhHIrt8FHpL07Yw+UDN0Yp5ovsLFUIfh0cD0zt1ZHMB8XSz1NOXxrRpr96axjMjrwfEtbGB
/HY4I0ckfTvpHuzGP2o2mCsjGD/GHJq/l8N+mVGV9o5Xx/Dhl7Av4cpCiD8FqfYLeSHI0P8VVUV/
pLb2jZ0x19QDG2yjHjHj59Jpb3j7gTD0xArqoyf91zmV2cHOsYKWug7vbTkR+fwEXATdxeoSV+3h
L6w8YzilJS1Ty/AabtDeA+LMF+gmN5o1kfzCU7ivzPYWbOm8NT7FoVyyD+rg91yt09NYjbdmpX+k
HTP/IQMX2XSYBAM2UIOKLMyr9Nz3JE6swWO5VU1Ji4U3MbKYztEUy1KfTo0xY54yxG1Sc9+qwXqQ
JdHiTJqQnjK/by4KkzR69uDolz6SKq9x+/NKJ87pvOoEmXc9OyxPTj665y2lZjZxwhSlY+zYB5CR
mkGZnFRLQ5RGOZcV580LMpTVncZBTSS6VYv80LB0N84v8YR6DkrNDoYnzfsbMGlkbnD892Waol/P
Jf1pWLQEo1CKl/i3jObcO05KNvpgp4fJ6G/NyeKlF8WxKa3xvLYC/VifzWGFaJ2+TuEwABRkJ6hl
TweYeRGyQBpj8kQlZJ6Zv1lnbfulr9lmrQGrqsFIy9q+N2UXzbnZvuZ/f9SYH5S4vaOxhMQ8sCC0
Hs+oOy23Xj+S+1FVu6TL53BM64axCI/LkQzEy7ykcYfc+IYycWBEdF/V+U81fVasgSND8WI/dOqm
QVqi9Kw/6ozPd/kPAcQQAcpa3gjR8bMTikgNPXyN5eqgCHNeRDU9jmubgZJHb51ZKJB0hz4CsoTm
QMj6e/04lk0Xe8x6Q2TekemhDKlycFw0t89535IXUJNn5iCwYbbTb7lnr0nu+1hCDW9XzcNtpn5M
w312aEsmLQ0btjYb08aeOvgZTdVv5QNE09blE4Fyv88NeT/4m/GsVmc6PFwe5opiu3FoZNceyQqZ
B6smJd5RDFAA3JmyFRfOVUCsV5e/L2u/7iqRAyKBlOGbxt9oVtcj7WH0KuWvXfRHucmNiqRBb69x
LxbjeHRGKHXtKOcdt6wgsoT/VNaqI07Uvy4Gc9zPnXliMkPoXZpsUgUPqdAMw6KUy7JjZdT7icTe
ivPzoJL8adXt/GpdNGRaKPT8pDd2FX7bHUK432EcE9QSbIFsR9LJqvvWKz6bJX8yCRW1V9O8OLx+
OUrpW6vD+kMHtNdFrOaeTO9UBLvRwSLSJK1DDFtlxQg0tvbXiDZ2tPfGoGEulchKhkW6u5smW8X9
zJxxNYIgHEG1hd1WHdsKf9VakObiG51Ht9MOMzGxwgNE7UwdEaD6x8LHf05mCHTCfrEeXM45JgHc
1Qc77nyMbE7l/tbjA4kP1SFrui5GLcdcX8au7J7JCDBjYkDRs55NVB6VPV7EAiOiT9bzRIlFwo18
WrMUI3YJny9l/FnQ7O49HLgKK4BsVhwWqGB3HrIdXACM6c1UY2D7WOjy3YEEFxBgvput8t5mVO98
2OJ6TDUy+potn2Nx4aKU9StrP6iqN0Pq2OwsomanpFluLP/GaYlQ09BJbhlOZW4PB6eb/soETo+b
TvtkJeklKVrnLGkrFSXYkWq0QjgxBHUFab3vVYsJctA+RMdm3tf0hpy2JuFyliS+1X0EUs58fM/r
lpCBzXNBggNkJTQ7YF89YN1dNhokWNJRQH4ML3WTyFVZ/iy4+ZJiyaxF9PzSbap87jF/a6Cu3Kxl
00OwZ9adDm1oZi/79zGEOs25UOt86szbdg0oSP99qNs+/u93pArS+ZrEXeHTuvn3ca0Z6/P//5FD
jYkqPRiizKr63FaeKP777b9/KA1N0kFHG+wyGfzf3/z327qERetn2aFoSt7jTQR+biajOv/7Hdv1
p63yW6dJ9ENjrtepptXHZfVneKBEiPblRFMa8aNOoyd2bYfnkeKhBYYSw0KbaFMWF8PGHueKKTnU
nfblTjY1v70wFOrL+9FF8am7zsOgNXHZijv8OwvEDooTGpO/LYlPcugJSdfTEZioT3BMDe4EdUA4
6d7y6Gd3vmO4e80idCUDaMUKsxib0FaqDR6V0UKOjPA0Ow3SeCN0eLoyhf7bUgASeOlmey0wfmFk
4R7AL8GVX51aakoW4J0FTAeKMQ8plsrdLMc5Hg1+olVqpyqHyVNaOn3pRRIMNz8rAp3Q5GHIq6jG
C/onzF+hNgjr160HAVLUCyKzKoMIB3z2bBb6SRPyE0DBkaueiFYaTIFfThdOdKTHqeRcWiNv1T1o
Pt0lSC1G0YQ3cYv2KT1Mh3xjh94J3rXdmFHTULUx1aN2xFwoVJgqojWEk/4Eut7FLbhayqbL0s/f
hu9tJWD9FdQsWxQxD1nnzewXI/LO9rUojHPf4voEZDUQBFABj+6rJ3BQiF2yFdiq4CbVzUF5RGJf
ZBOpNdPeHvx5Dy+ZRtG2bFtz/t/a5f+6J1XH9rb8/1vq2yL+/xW+BskUuzoti21Jm0qx/v8t7H+/
wLwSpDuYEBDclcAQGMP3lY8aDRXaXrXlkT4HeIBFotU17IgRSIYys+sjtfDsLYJrkqlN8jqxrFM6
rABIyvpG78Wn0nTtjHi3xP9i0lix9TXGfHck0dMBnjHxVNDYufGLngYWDYq9na74QLTlx0AoT/6f
zXBolH+K3OY6WEMUcDv0EijLkcmGC4o+YEX0BjXutZnF2ddaL87qIKarTT8ua+N788tCeJbfcwpZ
wkQkgFxDHKE97KspW64HBk34mtVDPwBNxnNNtVa1Y6x100sFNw1UJi/3MtlkUhNPGNGSoFOgNS15
KPhqPcMLFclREUaUB2e8G0htbK0yNrWBCPbxaE+GzSBjHK7tbjiVbMaRwO21Sz7SoJZh3gaYJIby
aqiAjBkK96R3s3hduk/Scj7P9tGrqHp4oh4nf9bOgoFYPA6kxQVlilQc+0A+ocyxSVdHGcO4Fkze
s0aYBM5bwdQbPhpMk7yBVuGHPfbpKDGM6sjt6Z/gg8FXt3dIVIllSmbnYoiXKjlVB9Mlg6gJZg+g
JAU2c8CMbFvwGsgs6EfqvCIpl2R6glzRgvq35PTYcUy/sDf7Z0x9jIRmzsSxjHBE5nFNuze2ZIWr
sh5vGcqi5m6QSawrea162nzlJkaRes1MhjYAHBKT6RiuJKxxMq5Szz3Np837lfjLzMvazoz8x5O2
0pRAyz8T2erQ0m6tkDHxCGA/YX3a1cQtwDx6Gf5LMniu2FV/CCRkspvkb5mmz/HqfnDv63gbIn9y
AmYX4oXWhoxTRS9IgYmBRNVNsdWmz3lUbk0C6BRAiMETb3io1i4IfJuG2KjezCJ5Ak03HUQzXUFW
cc9BQ77lJGzeTNAHca6zgxNFiC8LSkTRN+ALyKBasuVHlIPx66Xv1gDdqtP9DmJe+rdyN8iMnK1J
FC+t79WXhbungA54yIQootEO0OHPVQpzmdn1ih2KWUZ5VzcNZiW/OusI7rEM9pe2T6dTSR8DYNAv
mWC8lbhuWvNpThemV3RqetcIsCCvDAZ5f8EdBojn1icIJNwFiNwCshFVonwwwfUcUL+VEYy8QwM9
hJ0PeTs+CXhkiXWosDfSnycpWDS4rTJqNhBF4r7c1qru0vNu10cORS5KJHPsR0gSzFNuJ80EUu74
J0JkaafgBKdHHbz4KCKsiWey89Z71RHB3WwK8y6NRCCriJUdJ9gKI4JkGWaV5t5DNLOjYIIv1hhw
RB6xOJSxygQrBod5LhteN9P6pTC4aNyrdhOWfo0ZLvGNADzsPg2Y5F+tHGqmzJsIu54Rq6B4811z
Ojrk82EoReJbzo1zBBGCC7+fH1aodqOaUXHY4Jp1D2XX6vJAKhIoqZf/Gv0tz7Xknhp4P5sYBEqb
ygyAIlVqmoMJ6gdCJDVK1g1DArMCCRWPSCfRcnu2RQxdMQI6y7BNWq5OmiQa5osT4AHws/k9sEuP
JaBBZJhJ8px7CP7EeLuMClCi2213yUvGWJshqgUlqEmkSb0pv+CnZlL/1Mt1vxTtc5C4tP99kUcN
nZS0AhxXpVhC1nTBupac2o7mJLTv7shGaMU4NTgb0D71RSbD2U2bqGQv8R0VkXoqcMJgCGD47J8C
y4f0kmYXXaygIvLEC5cAnqQmmO25YK1n0b/5U7YiscId0K8on2ngH13f+SmMPfMzWPHiO++8el/q
SEX94Fc1Ut/rJtIs0V0cBUSDVhc6fkdeCodGc4oEb+mCYD+Ohc58ihldy2Won5GLYQE+rxv2O/VJ
5mM0wZvIfd7OpuNaFA8IX2nJELXmbO2KtXu3UeSYQ/AFNxqHVKnjRdQMJG+QldLtLiGyFtOLTuDp
+AhRjtQ3VYKGR4KUeMi2DerkNRDtQfU6VkUGRtKGN650UwszFw/oxMkgYbEA63M/N7f6xeQ50Ryf
DgW7o8W5TkvtCgOyOo3YbZUEX7PmOBjdFt5HgSjG7awhDkpe0G6d2cc54nuGeQbX5V3akK5u0SEC
AEGDrPaAexhsblhFDZWPIHzsP3OrR2ZSqG3O+dG48Qm62xmMkw/29u9Zh+dF6JDoUjyL0/hhAC0d
TS3y3Oy552kjqlYRdNPk9t52UZnlOuoJg9FsaGBwDZNlwMZZAOpxbOMRdwKmPlMSvrDerz3qrs6q
++PY1YQxIcyCaXQxHIAuyWJPhJUTpZj9WRAodwx7AaOwH4WmFIRkFoR1TshYGfzlew6UJ0sGGs7L
JGQuQDUgOajcOX1YgGIWK8zylZzpJWv0YzbCR5F+hQjPMV6IznydO575VM/9q9k1rvplon+WVG+D
jrEXQdrtYCQi5hNZYVmK526qkahUUZutyRWtd8gGA564TUQ5gFREEIKDzoMtybieqXRS8buuOjpD
9jpDPcChrxHBrgPXqQ9DhoNSTxZ4dtx4I51gLV0RsM1QEb1zXwU7BvB74uKm+34Ey5igDVkJChyC
f7KfK7kUXpQ7HCBauc+t6nkmXcIzyi/HpiukyYa+VvI6mAObgTcQ9mHb7E1u+UMxkz9gujRJMJ7r
qPPBPZiYCpUxeiEOtI0sQrqAtZCfpl26zUMtOOja7KnLi2nX+NXJSPOnaaCkrdkknkfbJxISxRpr
x5eHWpfXgq/lcoSq2uZY5YEr5nbYeZRKaWA/VwZx6qTMhW1SxeUAV9yQJZ0Uw+bi0NSPlte/Ne4T
jpOvqhhAElhalADyn+gJ9bSrzqmKTEn7JSVWh1auXb7MnT5eLFOcFlLdTIFDfJbLvOMx36flysiW
gLOd7aijafXTqVYZejcHkqwul3hoGM3Rc/nR7SEqJ6iHzWSacVBNPg3KlI5K0/8UjiIowm9hc5B9
17n9TbtSkEma4QuTozCX5l01TnqYbeHbQJaviz00ZAP1ROFzHWkxsjp5jMiUR230jV3BZojSq7zK
Zkjk7IjcojXvkRtszPjgvq0g/YBQU9zg3lK9+hWQp84oB7eTEGWEKnw0DRrhqZ2RaPRgpUdAG1wX
KXjvMi6i9ZNLDD221TblF+1Wo+1MPzxxeO3Bl6XrvSgJ87W0+3HwUDlOtODsbgd3Mqr99mB0MyJH
0v5CesGobSuU0QAQvXlTv1rnAizXzpgGIyrXNPYD5MlGY+4L9nAso4ZNIrt5WoH7zHP2XOoM//v6
fsyHx2TwXviMdiQkrYeZDox0a64lSVWdIFARLpavT12lPWb+NmQgK6KsD13fMwTdmjETnewNdtp3
ygxV2xPtgI9zkeW9Nvlhotlvticw0gR/QVJ89GmNjwhRhTt/ALS/dVoOKprAT/2Q/BQFYD8L0Yye
TG8yDap9M+g0QMorqVVXrYWKf2EnxXfoYjATMVFONxSHTYzmYSPQncjWujZzeYSbtZa4JnSXmw3l
6bEdwRbn9p/ebW9SSbCCrEkihSuAkk62FIsmq1acGHdhJqtQlcPCWgL51wUTR8ckv4x0xtMZHApS
fYgaSd8xQr3ypEM409AbdPRJdxqSkj2f7uh65VPtLsYN4rgLM8YRUiW7aiYY6Ch8ZtQ5SWCpXZ1v
+3cXaWJ6TBUkCBSKtvjsZ4SQXNTMvavSpzEbtEvQJP5uDFChgaS9hlf3SSM6ZOb05y7COCmfPs8T
U72Yw/0bam7kd8MTN7mZUxLnrDWfTW6bcZ32H2hd+QEzfMZ521Uxe/5e6OkPM62bqTBh6Yx0Qttj
YonPAa4jlFVAnq6SHF9LgyobO5XbvXLfl7uq5dQmdAwZCLazxUe3LplY5MeOEBPLDGK+FMEcAbqH
UfRn6RhQcqF5ZI08Fm32wWrRT3UrPR5rRB1iQdtUmI/bQtGy5S71Sye0UvpqJj282Yi8ZXyeEhux
G/P9dRUvW8hQIQRwVO9GThJlbFE+6S2zjU5SvwQN0PB80yzTU1V0YK2UD8wtlhjfZEi5ZURtXmJG
8B8pI+BQ9fCGrekwY1pDBcL3g+DsV6xXVj+/NzqTM6vlquXreAJ2rhdcE2MHxljb7ON/lUFDr/cZ
+6DQu0LjftR9rgarVZ4RvJ16e8UITk9Bdu3DEvTHRaWn7S+z0Y877TnbcpcGUT3qKeDLRbsvZCoj
mtib21aCV7C3IfIQ2lIth27mYLRNAqo4HIOxOcmAiafQiwhjHs2x8VcPMqRLqbwDI8E9277Lk/Rr
GEqPtx24UA3AJjHzMext47qvmW56MoFn9+YktEzF/FiV4ruWAzS7lA70tCTP4EfjYC7eAH5Sp6c4
Nec1XMABhDiFf9d2fav6Od1LlfgHqjyUjrQu/4+k81huHMmi6BdlBGwCuaW3ImVIUdwgSlIVvPf4
+jno2U1Pd1RJJJD5zL3n+iV7ZyDWa9c4AnEgg7sjknWoD05gWovaK/YpLigETiWVzoTCoXDurkmG
AWf433DwXsi7+p6PrCmtDqgJt2mEWpo443cTQ0wJ17uap0ljK/5G4CAWUnttWGmRJ0M4GVgC0O9q
NvK89I50mWXHN9njnQ3zX7cm8s3qGSSloAmGsfspsmRttMOFF+7F6N7oAvhyK91irG79+C6IZN2t
1rWfvrQ6mEidyisNJqQTgfZjzoWwa1CjVByM4080WOa6tNt3aIV7O6yChYq4kB0BwLogwiZQjCcS
Wus+/9SnKd4ZrfvRtcCiYkVDO5eWortmHpFqNO5RQNPKRgELtrAw8ftQQ8J+o3s1cJZr41mXarSz
VZoMaAUwkC4z70ns7pM5DnrJYpZeFP0Gbip1V9XePZ2DogV3aOvBwbF+s5k9mdfc9kWXWBfGLysn
qn6UNj7iIOYZkd77/JxYLZtzuhvo3zCvjEhTFO/IwHXz0rNuDHI4itCMuo2TUTKZvb+CBpJCCSHe
qybtB+YEqGdhrecXZJJRiUVSfx3BGy4Gxr6kBvE8eb9Th88Whzb6ZP46NsELclHosF/oDWDKQjkt
bZzPgb3U3Ondq9yU8EyxatGIhbic4/gUQA04KglizvOsVdwMCWtEF8kZZzIT2p4KjLBMx3yPWnUU
KQJkEXxkKA3rId8jSmDCzc/tBmobaOLMShM/tp7f4MmEi9xJtr6PbG5EK8q7z1wwzX8Do9mnSb8s
uNND6bw7QwmuzrlwqqznAClbDjZABIzdImn2eshL1s00DuDephkgg8U3v0gQMtu0z2YXv6WspMFK
HwJbR1U+VHsTkKheWGAb0yPaw5dwZABd63nAjzatVUw9FWX1dj48dSP9/O9DrLTKXOb5dJoKax15
PRmnVL1Z3mwcMHHu6O1cn2T1crpnjvnqRf17DzKmiIcNvn/+4FSnDQ34a2T8zFROAKy1awxgH3nP
D5WDOvN878dIYrgz1Wpyk4PEIbVxbP1MZuxKKjVsA2dXE+87ZeMTHf28T7umTnNC2Lfsc0RI4BJ9
9wV32Y9wzmliviDp9JZOWuxgfhyKiUMmHDWG0jCBU+q9+RsxLIBAVcO1Oi9dQjhcBeqxhWqbOfuS
KPT+TjDuL6/d3sENjcnrrlKAJh5PrF5KAB72OZvkl1n6PHJdcvejCGV0CTqJqQJp7l+jNGdRiXbJ
XXWJRpw1cWyeWuBwRTLcTZuvurStPYnGBIrWnli6nro2boZjLNMPlm3tVKvubf5vjNib0g4yF+FO
oXHhPRmQtLELJ9T2ZMyXlQxzvEpMC+Hgv7MS/s4I7wwdfpOJoYxdqvWU6Ddce8GKkvYN7kG8lOjw
kWPEu54ZwbI3OaSnyfljtpSFhvHU4xakZ9Y/HLfOFqy1niFSFVXKE63gJ0SWR1T+tYSQayVQAkes
qldVCRK+2JlL6JU1sBSyo9VlbLyFaiZ3GYxOjIgC24YVQsvSHCejrnWuoY48xHH2btjzSxjIUJvP
fBr/akO5nTXXvKNMe3ktYgudYe7Zry0OmrQW/haq2rukogv78YgNbZ/4clUq8yNTw0ozDrZWYoPS
qG7Z1UzFPzQkN2l19tKwXLzrw8AKtxF/O0u8llnzi7IWfpCQK6vI/9gGQo6RG00PnpXpWety6RIG
Dg6mRAJ1bsbiQuBwvB81h0ercM+a3BSCuquux2Nk67gkcm8FT1Osskndq4yPdQiZLjjhLnSTehk+
BmCQoIOCfYy/VOnGNYBrkzqkSSLDVSb8fC0G/Ngz18mBMWCwIXMko82WGNrhwFmRvS8G/IeTFqMg
c7Nj2zNz8kaxalz/IFT5ZEN8gJ1JFa89GlLhIGTHd6YdCGdjjgWjwyPWKLde9/LFMOAsAelfeT0F
vcHKWTtQONSLHjXWboQACt7hVpVdte84OdhC7Ns+e1o6Yu4+ZjdgO8YdspO/TDU2uG2sY+Bo5a1j
WaV8jad0RK2oa+0JbswmkUwGGAV9ygBDoyaiTZ9Fl9ARN1cxfszLhinePyfiVdazidGOfe4K65rK
eRjh81NlicuiIvlAk3TNZEAJ6KFyDWEqt18zAhhX7EsydZeMKzfB2lso/7uL5Udj6vcpTg8DADO7
AQIvK/6Xi7yKIpWYSDxZKjSOzejaS2dgsxYy4ME5mG8kus28ZN4744DWBITAkIkPcXzUSmdttoT9
IdqtGEwCaKTTYNzpZg4Of/orZVTNmk7xzXf4fJhpPrWmwedmtw+6nR3E2GAZtjQiU4llDjk4HTYw
gX3DciLWnymbHJL4mnfdbtZjF69hnLBUdAysgfKOOmNvNBUJ31P/zMc8P8bNMi/qh08/zKW09jvj
DabHq4MjFAmdxSp8vJlZ+gUx9d1stWYZhHfqAUChTXtPeVjgY74XSXhpZHLIQ+3kIcYe+CA1i2AJ
q37YM1+4GtjPlr+JNB5zBVOFDZq5oas3lt19zl4Ob/6MLZRLKAitL4jGd9kHz8JUqxhCRmFDhvKH
dN9Gzano+s8QuifMXYAmVWHvYtv/49pnFkscKlh8HD37zovw4QZi3JRMgsKCMRX931ZYzoVpH224
Ktn86u++m690QftpV2Tp6d+oq3HvnVPEmmkwXjAuou7vRL3tGm2LKIYXNlgpFD5Ls0jezby/6J2H
KoQJp2P3TEX9CBm6A3amP/ZV+kzTdWOIc8V+0IlYuibPqvWRrepvNoT9bZWyNJ6SHVcAAJu2+dXy
6S5beXVlc02T6ul2zdWB5edIx10j0kLQa4wEVuLLV5R5yDB8SBsJga2DLs58vdRvGvxA5oTbOTRr
ihg3JC5Y4EbHS48IhxVE+c3s8WDa2p3xa7pwUbvgkWyxfMzxFk8FmRU20fiVOxA0vDy64ARlwKOs
T2YZJIxwTyKM0daFk1owwvC6MighbSembgk9JL1JzAyGvwoYfrmwBypSTFlXalauS/3h9dq4ko7N
bAnkUA01N7MRp2E6W+j22Zzymz0hgJNVeBMNnUVZEakYMttMeTxsMW1AUynU2FiPckZlroivrAV+
a8Y7KK0wKQTqfTCwfyPlo0lJ2hftdRhhLDmiwlSLvq+M/Vvoem+yBoCnMZhciC5Y8Sm9BAwfi7JB
QCWwjFGLQXVQh46buojvre08LSwrixJawyLO0lMX2CaaiZJJB/8tAz3SdSGfUZaN+2rSP4Ywe00C
7xCEGGf9sk2gGODwzEu4h6zo5hsnsupVILO7aU7GztIoR0NXvPi5KhbWXTU4sL3e/EiRROLMrZ4l
HWw0NuVeNd026Y1PR2su0rRfLJc2LahxDEadSQBwnHiM9eOTZcTs1fNVNBU7vW2ecdEiz5S8lEGT
cv+6ORuHZvjjsmP1Y1UAgytPUk//cfVuvV6HhWp4Z7LVr0xhX2KAaiRTds9qQj9t1mKvhnHZTczV
NDnSs6UrI5yZcMOD3TG+uWm896RnaAoJWFkjQS+76+ROlAf0ikwFkGstwEx5LqYp7TAW5S4zxRdv
NMcyyviiMk4ho9Qo6xToHezo+XCQItzUcG6nUb+BmlqF8TRbVlz0DzWOzijiqZRhCEhFkdzAfZtV
MHoRt1rLuYnuXPHZNSwq7fk+Qt7OhNKIN5H0WTVbJiirbIMN4EKdyt31qVpz2IUi3WeMoHgRQNTH
lzow75ztNGJtvEDDdHTacF+LgHltfTJFyCI39tmtO/fSEGw5xvE0TOhpeHpHmOaqZdeC/qxcFGZ/
aRzg6FlY7sFvwWvEKA+p23J8QOBgWzni+t8R/G+ATcZmGw0XXIpDLolL0FE2u50BVZKjDsB+e+jx
3+dIlquCkXumkFolwcgzNRpfvKV/p6hscBYmB4fw0CVM778qxb/vm5Vg+mezuMt+KmK/0E1oq6IV
3VE0bA+FYWJ67cubLPt7WwbNUgG7YjHPmqXGYkCBXt10hZIs1NmshF5ZIf/6k5T+1QQSACBWnN04
bXepFqxsDdNromOr/VPL8iTc6oKq6xLnSvK9oSDzfSzPvsZ2h4nj3XOKo9STmzFwQ3uMEfI+3FbI
QPxRXwd6fHOs6VyFVA1pJ8J1qqM9AdwmuaVH6HywjZIlO6FLztmFUp1+OOpvRdwehRivBsJgzL7f
TZHtROEY6yQxP+OoAiGPhsOZbhMzPRo6FjkOEjxZuv3CCNwXT3aPbmp3tgYfuYh+lW34SwdB9FLZ
3q7rRbIrpxQS6qvj5js0BlvNKRCZEucTDN5nnlXYycSW/TtZTUnOV9p8JrPhsWEvg9ZhuiDBDxaA
IPaxy9BfBOG/rmqetQXzyMPtpawBzKwmqK1NBAkeVP0ske9k/qxqFZz9kD5Im/oNIVcvgROTH9Vt
pIcf2CULwEwKkITkqekCQ1At0LvidJldxILashppUFD0MOMxz1PmkCubIzPr6X07t2PKFe5ogU6y
4c0qO+xdfrfikVPAwCywqDSGrp/s4ajBC8dYjdHH9pxrG6uviFJuEeHSH5G/j8m0ywWSmkFrl4MH
bN0iUTob5VWL8y9jAs7LPpZRjczrnZNPOBkxTzLN0L8B8okVCVQcwrSrG1cL3qxEy7b6kCebjuF0
guNjhzppU0ztIfnlRXtLNZ6QCu3s0vCiG/MXbW9Evy7aJkafNt9xOib8GgQJTXC9gsI/4uWgrI2T
B2ITtXBckozJVdF3xBhu9ARyIYusftG2GYrt7t+gECIbKN1Qzn0FAUz8jKzUbuigSxLehHHaIv7N
Tco12FUgnDa7XNwVzLAdZgf2lBQbzx6OIuQJC00bnVc3HZMxx8rZw9vLLhqWiaoHcmz03LlJrodr
DzXHUh+Nh0UWxMqlvx2M+XZroI1FumJWbnLewEVcUtsDjNulRX4rehLqx4OTF+06x80D7H3cCQlD
to+4twun8tBSMTwSLoZziXidEA6MYRkn2E/QGPoVJeEHIq+A6G2sum3OZ2MbO9X354onJhPmlzC1
ayRJ5EtAeoQ+O7ykUiRjyJqdafItLaRNSek4K6zihBirjDORxl9tURV/JQZ2m75cdRrdIg4upiqe
c4Zci0GRDtHoAiyec/A2vPvO7cmdQJgIWLsvN8NyaEN8V0b4C2BxS2vJS+LLYVnM4V8aEyqYZti+
3Pg5uMge8CKCWU7LUxJl+6SoPgJEKZ36UKnurHsrAxtMZB7u0qWOmF2zEzZOc01NkY+2pnyy7zol
OjM91+ZeriaWAyX+zmWnD2+eyQIibczvwZfBYVAf2VSFG0/3wDOMAB/D/jiibGNmRsumVYqemupr
nll3UHMALFXr1ohvWhD69An8E8Z7uA1ZFFzHqriWraa9a6qHpB5W2rJoGSxb5oR0h/U9nHWxLkwz
v8wy04VINfHVTJjK4Q1n58oJ3Te3DD4oEjhtUyu4VBN6GssyChSTnXGLtUtMso0bhDgswrg7pQCi
q1GxueG5D6LgO+uNFluD3sz4du3Q321btV9VL4p9nPoV8EJmqGaePs2MiCc1lh9YPayj3yNHVb1M
noK21PFRhlfZUO8JLapegpYbKK0G94u+yF9WrWWcO9ZxWyQXuJSk/dBE0D97FeEozEV2Ium2PEoD
oDehAR8JcXtP1CQd0Uu6OEx2Xtw8pe2bidSN1sjvDfYEbBf8iAATYTXwKaZIiVwkOk/HcaMtOxQs
/PMnGWtPy4B1o4Nb2adaOi7D3j2UsvC+0sQ4Do3sP1Abi2OqMeNxhr64+zBV7bApF2i6ppdRAi5l
LmGuTHN4KRWrVfQRiCvFV6XJaNWU3utYzJzllP55HPbu+ApPQeEGJxUcGR4DesG6q0XaZhj6q6WF
q7S/yIR9vA0KE0Am6hErfLS1jHbD5JMbhdzNBjI3DfL8H0SycYK3ehzKAwM+BoqlxSy6BiLJaqRC
6LaE6PVQFR2hQhVRRc/Oh6TKaPtJLbWvkBSAhV1F2Csx09LoEWNtBeZtVGbHLau/RnG6sCmqDl42
vTCaF6NdMSxQX0B5NiUeUWob9oHWrppDyVTKPiDgiV8M7sRLg5pUC14T8J0L19cZK/Q5sXkReBjQ
wKVA9qnkny6S7xRnkpOM/wNXfIKpwp69Zt0eFJhDH4eOBk0FIhjw5ubwM4Q6Ma52Fy7zabpONSXo
yMYFpQAueW/HqPJR2115cF3vqrcQxiNNv7hWT6oc0lNYnuBikvKalQjNSBgGpxmEi3lJ2oSQnrTP
yOOsLrjSAib/Bg4Rsm2pIlhxMoxMdCxzsXxVUqZQ6t8iHPK8k4pWFfSqIKSJCsmo0NfZJg9eGP+z
GQnVyIKWZdnPCH2ILqGxQGSZrnyTwa0s7LUjuNyLIl5jRoGAD81pMRg9AwaVWitJAGlV+wjD2xjE
aqjKlRyZT1YjBQpTrEU3ke+BwltigGeZUg7tOnYxDtoFQ8qQClTPop2Rfcts6A5IM4eFx9yG3Sh9
jlWcSzG8sPdjW27+bQHQ7qbsrgu6xiTUx41szZ2Z1Q+vptpIB21tFMQmRS4I3Xyw0Eu/IhizVgbw
8W1Js4msEnMcUpckQ58DQg1BMPZxp9loBiyH3uMNsUlS8MNfZq4hZz2CKTuv9nGE5QO2JNKhOroz
LHl45XjFa8Gimze46T9Mm2GdObyLZtZKZLvUte6Ee4Qrf8jWUr8TNvN3mjpBuE674XfLPQO3hmGf
jWrAbxofERoSI9vkFoFAGy1vvis8R7tCd17RiZt7/ZTV+kcXc6ijBrojv0v88jWD93CNCfPhwkIv
wYS/9P+1nvHjhnySRldjsu2vCTZdnzp6DQmBhhlKV8wgzUA9FECTYOQxGy80/42fqkTWOdjTh9kg
AnOIfaFt8vZpXe8yRfsoQyR2dYgPgw4U6jUkBCod3v6/GYNuk/Es26CXTJUfCbtfdlUFmVamhXA+
at4QL/INNJWHOrN+F7WCn4MKoPmPihRjOYhkuGgIoPGCkkSCVgwLqsa0jm5x5+LUgZG2J7LAGGwi
cf2lFc9g80G+ipwKzg3qL0JYdlZVA9KM3slu4cXxwYFAYPiGvHPqJuI2f3tH8+GZagoxnf0Ksh3Y
MfR510q+OizaSyIVywUokqCAmTYrLaWApmPGnYMJ/l+fMI5rKm0TtDi0PBTc1kj5FIe0RV2lflrM
Hz4xEgRGOb+mspd57RFoyfLaImhnFb263A8Lk3caLj6BrnMsRJEI1mGRv40M7zndOt3+U5vlsUAE
sQgSVEWiWIdDgGow2wdAwIH79f68v1Xw1FDNlqW9RFKTLTOjuFvSuqetgXnf/8u46y614Z1JKg64
ST/pHc4cNMYc7WW7qE2M6Mw5E4bpi7rSWEb+Gw2AVKGHtYW1VgHRjjVZ9tswX4EpvmqbcliT86Rv
2uYdvAN1o8kIJTKGi8QaZ5tn9KRAZdW8rc1dlhBISGyB9BYp0TKuvkLCdbdu5H14Sh2IxHqMrvna
Qwq1p/4Q1sPAq8oDGNWfOsm2+ygqf9nJ0j7W4I2LdQ/7dsE+ItxVBv2S8NnDFT8d8aWk3a2nKljW
Ay5Mt5nvKlUucZr9RebHiWBN79GIsjc2tKMJMQY9kMDEBg4nTzHYVekjGHyWLDYZiF0r0b8DKZTO
H+fZRpyhbW6f0dn/uMFLKtlP8v30C56H8tH5ZbgqRg4nrdylQmGRVIwZuoFSustR9LF4daaanN34
nNXNmi0WxqMS7d3U4shlhcXo2Vtp/XkoZ0etC5tqiDEgmLN6Mu75r6se6UY1Zc+6O+Pf/yes4csX
G2AbB/7VIVDl1rArSFoEmS+jfngNQ7TTo/9Ukt4xWgPp4++AIQUeI3639MLZ6WPw4A47U+zsomgO
5u1QkFZ0PIb5p/cBG2kR7i63QDmiMvSxESStwkQkGHnILhk7Lwi6qfbw2E7sFk84uNegPYj86AOw
HIgEyjB5IIbQV/zApGIABEdVJfi5NM98yxlTLhEq7RjW/mU4D+Z45J2Lw11svgvAjIy7I7ysaXO2
YsH2CBd/PSGgJ2lgleWfRAcuU5H1sOOdV7Nh8QdDg/FDlewG9njEcjXv2X9GpRgPQm3DwKf2GePQ
gffL8tFW6gYt5bMuquqA/5WbE2m439GcdxZjIQrEdR/lUPaHt2hKP9iuLM0+3dJlN6z4H9lIcdUY
XKauV6EfN/9CVMMLl8OG0KGkTSIAGiB6BAm40at96IJ/6NKtq7ETrmFla2RukNtBVZfY2h6Z9p5i
BCXLNZ5oUdwov5S8jzEUJTaGL60cuuXwZ3S0exfWuBUg+r1UY320O2e6YBi7e1P2R3Oq79jggPf0
Quy5+sWKjNxKXbx0PDXcidi5hhc+3Z1s2vdQD45oj7He0TOblnGvE9wayY+qNjaesrqF5DHpfCqR
IxhoF5c8yOQqSTNv1U/Y24fKoZ2t+WDqmrF9TSRE8nQQK3uEePoxiyZZ70PiEhC9BLcplK+UNLOH
FKbQQ0WFB2lzqNc6wCUius1Vq4eHqAOmOtX7ivGL5eJbnQoaXJQeDaKMLfnFr6Hd0y/Uh1J3/dVM
vF6XrDZb997YxTe9GMFfmO5my8taC/tVwTQ2ypPuCUqJgXJLkQKh2UmyaGvr4y7rw3XVodxOXdyy
WEiJC8OGWZGO2akKfzk6k4iVHjdtvNSt7FfP3fdMMV8cMWeM1FBLVFXEsiGqrqejj66zaKw7Ur+b
M89jstr40ZHJGkn4W1MCNG5zNQlIQ5C9zWVKkYzAk9XyCf/Qe44FsXWDvW36r9JEYqUZXPVhPp4h
8b1MJMhkcWRsvdHZSp0SVI1gA7GOrh33KKbopHXGwyU2NuusK9I+h6izft8RY5ajM11hW3sbjf67
tJr3nAFFXzPPINQZlBLAOH/wPqCWUa/wdNQInUZquVp4ayEmavXJZpFl1IfQkz8QfC5xgk6dfJHl
zHworI67vlhPU4nOJH9VDvao3qDWmsuUzmQ86/nUIo4dXeD+nkCKzRRplxfevmmquqbNtDdGdfMz
kePZLo5xVX1THi/ionlUUUpViS1tQE8fdJvMmLibCKpesjW7dv1IXJjE/xakIf5+T8yJKyvLAM5q
8ZF6+hmplLG0J3nyIyIRwgxBh5csCdx9MX0iiMaUFESSHnskH6bBXsGR4jElr86Y3MsQjVGZEwyK
vAJnEqVgb11t7WBopFgMe3aovGC49xwqYq13qMmTt1LUm7pGCyVjn6gypDWEyrESoJ/MuoAINChS
+aVzIB2hKYAK4JP0YEyQgEYqMa92z9Dd8mWK4iMnEMrs8l+lJ0+l63/1RYvkhssjuiSooHusYwuX
EfbSFA7pBWEObn04kXT07TNNRNMAlhYHBEqdXsTNviENz0OtAGkAFuFWdtY/x1c1aNnqUargc9Cb
U56077XFo1vlZroc/smJuWWVrBq2WbhKxQow4rjMMRnUUfgbF8GLg0yL7LC3oEJvkEekNyVU/2ya
j13knAqGzqxpmKcIlAH8kUHnpAg4qmdq+vaapCfU4gT2yBhNXOdiFbBVfUDs+Bt2bN+FjzpKmOLF
xYNtOOLLMpqzAb2HjBSOufGJ4PAjpU7DC2Btchzty15dzFEjaTQgCCBKnvhJb6nDcw5rBh6BcTcC
p+fPNP+aEebJqSypHdwfPEbTwmqpMkhLxKJe+chCRXKKGjvc5Iole/4IzPCNWJuXwi0Z9w3+dhDt
Us9xUYORPeY1P3ATT58ClfW2JQtC05IvSX3jzySd8uaKjED6gFhoNRivk6ETIOW2D1feAtF8agZY
sw5VxaoJ/J3Bl7G1Ew6k4Q+5ZjfS+v77nStD/PFkcHHyg+tzFgoUgctWL25DNJ67RKLojMy1EWjX
KqTFYpWJFzDHHtHT6VjEG7M9tAb/26omJHSQgdjTveOPOclAe8ipObUOYKwS30KMTosUwC2esW5b
2fwArM02VdH9YFaZX9sw5TZNLRBfsVn/EHqiA/YpeNOXilPIL8djGdmPSFRbq+SqSKZoXNcs//of
2+MWjJnTM6kQhw4my0rZ5quFIsEeS5ZB+UX35x0+EBJ21622xt7IUNoZq5Vt5Ze+47Xr0c5LsKQL
6Upr7ScGRXiKgEd7r6RdrXsgraTy6d1KyX8tdQFF5q51WDBgYVq6bsmHHTIRHDt5qIzimAzMAToG
YdHUnIUX/wQ6iXp6WX/gnoUtSEe83ti5fooqrqQgzPb+0I+Eoax8p30opiOM65juo6YPe7ak3oja
1mXXQR/Maodk38pCl5SbyT97VE8kwNi9WSvTiVDYBqRSd90y0jmUneZVtejAujQnD9HrNuOQfRG6
+YF5hTOL+UWviysajENpzLoX7OAkNMv7XFLVFY5E5OZiLUcL40/M5kUYb7k+9rN7ioPGXGQigtXm
8/EYZvobWfYhCbofvEjv/9EnaiOGeTlvR3qXr9HJOZRCpMk4fhCKnYlIQdWXNu9qYKyQMm9kEYxq
qWcmbddI6z0wFjXsXCKpzokqPqyE46/McP/XY72Zfw+pVft5F940xl5ljGjolH+qIL2NHe2k7ddH
9N1nUoEOtm3/9XgySqxiCyn7IwAh1FWiObFUn3dz+SyPYf+VJiRW2p8Ym7ZJ4UxL3SwuUTUhQS5f
Q+ntO9/+caNpbwlrO6ThQ5UhIn/BgtmHoMp+KebJIKaQ7AkUDY7bmAcs4oGcWzwiWdwKCZglTI8i
MOLpccS4HmvrrOZhu+c/Y6yfpx4PiFPLc1V4LCyofsPQ8Ljm2RdpiFs7/bt1xj+Wq4xVM5YzSqZb
V9X/CcLMaR3x6TmWsdD0e1vMzkm496uC3O+JutDoSJNt+9PYp5tJx83Qaqx7c0I7aAJuo9OlBJXk
gCKa8NY2c2YxFFnWL+F69HkOWjzwC6Kl/im15ZZlxlFDYnZtC1Xzy5Binw8MKAiszq8Aaa5mlW1J
bfHIizGuXlpcHat5+AWKTHJSiZU8k37+liC/EEN44cdhcD8ctUJ+NiLaz+MAeJIZ6AlErxLZcahV
jzFLsce5wcZv6pqajXZdInLqSmRi3TitXcQkHChLBosdeHR+lc70XhmE8SXYP9A4j30Kvc2Fd6lN
a13IZD2V2cNBOT1Ujb6EGJQHSQTYRPsZLLqnDGj3vAp/ah7OJMi8QDRUB+VSvEB/LX16ZzHbBXRd
vHlR9hOt/F1dEW1ex/OuJeSxV9gDqt59AvGiHozHdywrJ2wt4xAiwuRGWoRl9pVkCRKAbLj3ZGss
NYsHNKfKkXH427OFWSWOSURH+t3A81z5GnqLgYivOGJ0D7o/ImWWafxCD1GAdBC6J1d/9dEsAhug
l6iHvWdpMOqdMFpxIN1dr4ZLk7DmbNQykWwF85wZrl2hMmMfQix4tA785moQliKF+ydmza56ql9z
gns2q/ftKG/YgQi0smPxNXriy0HSOFa8oGPtBcuUEfJitPnA6lb/SrP65lrZq+ybd9Cys06G1QH+
+kfvrgk+LxZmLq8p+pvVFOo/ymAwLM34YYfMMHyWbThL2XWVOGGdeyhQdQXASi2TwiekS7YS/BPu
FO3M0omY4Pgcoca6vQGf+oZtO+/LootLqptX69bGLW3Ax/5XoM1ntW1nQDHukgk++9ZyndbcKqYL
fd9sr2qAIBICBl1kjUmQHq6FlOEN+Xajlb3Lpu7XdZ8Y1Lkvk5GVO45SNBhCwNSA4enNWorJwj/3
6iTlV4KCshBmgXWQdBRCxldNs2C6xX6rJB6gKn4ZXADsJIY7nZhglWhBF1WCm6JW3tGoGeux8caw
OO+nKFE07MT00cw0TQMpmLN1ZXxjzvMdSnpeK7sQRnZXUfAc55BgreBSEJKs8zg44mqLyd5muVvD
34zS3diwHmU3D8Hw7LEGQMMUbUWIHgFDXLzvS7wPEmvREBF92nviUOWzPJHuqVHVr2+pVyM3F12g
/5C2+svKooTMeYhT768vUYsFIxKT5mqZwYmq5m8as15wvCLFUp7h1Wq6azGqV6t/T/g3q6j1D7Gy
TgV2VM1CO92wwAr98ZdabiNthFkSEzT67GzcEqZqUY+J/Zj/MYY6/u4sEn0QQSufBaTltvxaSOQC
6fNAY1pmYFctPV1ey4bR2ACodrBYARQHt3Y+NQYCL9BIt1L1b2Pvl8wca6w1MxUztDZNWueISLn/
nG7mg0XvgQ6+3+eWlcJkGoyNw+tQfkROyMSxOdM1RwtPEkxYcKrHJrQbYnltLD6s/NouggpRn2zi
WxeK+DTU7EUWw5HqC4LsKMrIEvN9yJbe2OBsVqd61k31hvWjiO4mHJkwjmr8E2XctHH1SVKGWheR
+hO4wa1jclG1wbeRsGpw5WZM6HsqcUmJfV4C5PyMGFdV2CYWMNZ57pJ9HfMgdYjDrO6fEtYfnfAJ
Oybud4Jih+lZp/cqGvjqkhFlHGAzcS36a2mO9zGe62OKoIkQBw0ghs1o1Kv580bLhL5oZX9rNInU
J6xhmvEqfER5dqldWuG4C4tmKEtR8rJz42NT9TWIGSVggq5qyH/KgRkSMPA1aq71MK42+WzIj9rv
oCyvDaFXPj54kaoVpdoN9M0Xko97yu7xfySdx3LkOhZEv4gRoCe35b1RyW8YMv3oLUjQfP0cajYK
qXtGT61iAddkntznFkHd837bm6otmj7Ooqn7jTSUdZr81GixlnFYbh3T/OK9dLLD8a5AIc6b5IcV
UMjTLT1ILfjp7XIbVGrY8kTem9xad279IDQQB6zlywXu76XtVT84B0idq0cyBUOx7MDhOsaigmVK
8ufO6qvZqsHL6UN2nA2WDorHuCW60oi4vjzbWcnOf0Zjs3YlGxRBpRSU3JZemWzJLwVKLRsDcX/O
Hia8lS/d/Ep0s7jHVZ/t2P24vvqnYV9PoKVrUIEIsTYbZL+JhGZC7evxRuHdFNVgM0EOYJmMMqhh
zJ0d3k56znqp3uPo3/gtpgiiCmwMP/YxT5EJGlr20GAYUrjmFw1yamJo/nMdsm0Gkt3VrDZ8YNse
8WI9Cesg/2gzTXXJkjbceDknvAdvweDnUJG5QQe84j4qK3B6smCJGuL3DIvwhdnXvpYICe3kxbbM
MzlSZIP7w0EK7eGZZYiXXxWAMa+lEbxEpP8yQMzjXZmaP6OrnwtQTUMUkA1Ynqu22bROCmmLN1ly
HrQqQbNq0YZnZ9wU29QW15i65Hls6geLQqWD/jIakpVjxMiJxZSfiW/BIQQlON20+topwUKmHg7t
GwdDviz6/lpFHf0QPqMcfiqYaUY+5Fl6gqGeDUgjkwOuZexjRi8c4oRcHDyD9tyyEEQUQqALekEm
s34M041xWGibjyBVj9SC3ZqFdrmWKUtJ6R9hyuHEzTVibgpM6S1l4xzE1WN7xufx7oFEVdpjQgq2
jOPMgwVgbKy0+dHZu/PcMRQwIKADjAhOqKi3vjG8xmR61VXGctbAmmLjLtCyrkKkj7WXOGltfmCT
yVz+PWNYRb8yZ4TydgFv/uVp8kqHGq8tS36rOn4eJ01sqtpMjiUTftze4pGHwwcOLVTx/pivB8gt
Bze9G67HTjQcyQIGfrF0mibbeKHVruNoeLUYHl/smHOWNp2Z3cgNE6YRtQKCoSIg9xpHNvdgR0ru
rMysqtjb8pya7PZI0WMLmeDLCTtILz21XcUCT6T+C9HUjGQ7la+l5XPKrnXs50oVxUoac6805J/6
GDNj9i9NFD8J5mH4bjWdW3PO5/UxyMXUJxA7lgxoHbeEyucjqgiUQcAi6l1mwjjcl1kw47+bjxZj
8AAm1uA2qpV+MJm4LEAH3JKaraFu+fu8G98Lk0O5zoutx1Qg5IdRqvqpKlClgEVQtrd8L2Yz7ma+
1CNGaiOHaFgEH/bA6I1UTS50e/J2pU7fySpoVMFHRjkOMfC7sPmFhIktFrJNL7rmRluV4HmJ8q1Z
pgfLpppw0vJlajvFKlH8GGhWi8rERFUESFF4XJSK9hSwdLiGOicSmY0526mKMmMGgRp9PlApoUCq
k58tqmA7BPxena9AUXNGFXXNmADgSpv+e+ZrWJPQlrKvH+Sm/qdIR+woDLu22GbOM9aZUzoW7dZi
m6sH6bSOJLW5Oa+YW2i8hzQJXhw5snjpgmenLKj7LPGEoZ6Ieb8g4wXBvFXspYBoZ3iwTaSXjBeB
iDfAnkMyqpWxAKzjA4lhb70ZC5Sp6jfTAUbB5JjLue4pRduKBWEbsNAiD/RQdYNHBkh7xh9zcRLe
0Gq0zrkMmUI4xFWI0XkH7LysR1qcSb5qRZyfLPHjFva6Cix4xZ3+6MKUhFDWj6idzNXQqV1LE1kB
XVp5pf6hGBIxkfkkN4UEw77tDkMGGmoqn+OSUZmV/gL7dPNArD3WHKLy7zpzlEA0y7CITIBR1s+A
BLybZT8KiwC2u4+BecRcB0wM4MBwiZvFdnBjAGcFejasB0igZrpVA1J5xvxraMtXrSZhe1bKmLhZ
Bwc8sJ2zhzCWrQkHYsL7sx6d8ARE4dSm3n8Jv6DQZS3hMHzhZu+Xc3cJYuZEfXizrAz4j25v0qz3
cAm+IK+JGLdPPnFGrHQEALaFXfpv0gCVPLcsbj6ta+H+a4eSw77T5vilf00DnaHU3bMLTDtK+11v
LbWQVW3laOhOkNPbacgtx0KiietTMVGH68Tdc5UsmyJ4L33jW3jzaVVRPETydaqiz6HRjskA9MlK
EQ5HBDyzTN7YWo5RkhV65Myyt3ilhjsHFNQAD0sioATGfnT4gTfT93sY/oLyvAypnrJ4VhbNSj0M
7Ibp/jAroRczUmIcWCC08lb5FBKqr/ODHbIJao9DxZtyGPwzQnE0H37y2SnnTY+LwyAQuw/Jf3Zq
rGTN+6cVXDKyqbZazXNCBOMZsCi3n3EWNikZnVdcO9sHyTODeO4ZSUAruzTdfUAqOKGrwU5LtPfR
NjkENezsOtumonl1dcs9uLGA7wgDiqUty3S3IrCCpSosLXXNaryVVfGOzMhi5mTRIkjzKcIUlfjd
Y7L7U9dWj5SlZVE56PayHdXxo0L1GIz5vek8rP1zNq27NIlPBdt+5eqFkOc378Es+vJHFBkcpRTY
VL5h+pqI8NPOwMMItr9YWtejpY8sDPtpE+nfg036c1wVP2IgCc09Kqe9W67GHUtc1gzrSE4eZrR1
Vg1kCuXTpzEYKOR0LwffNuJKR+dBxp8xXMY8Ww022C7e7peaq/BomEi10oFFtdWEiF9Sz721STdh
/eAibWTubwzCPpflb165VKZ5L2+IUxjqjkG+d9p1FGXxze+t8WYPqNOzxGvXDunTSwPDuRFT1tSR
l9xqttxQCLHS+7rjnvok2+tuN92gRU83nbL0AADtHVH/p40arY0Of/8lloCkwoDl4P3l7jAGE1Pw
kkUzkSFpHhgkrMXYZOs2y57DOGGX6o+HyU/8Nb/vBZZgAg1Vvw+Fde5tnUcTlLsqIdAokEgT3EJW
oTrC+vxfnCT2q93Y98kdj56WvJPR6d+81Mix0Q3NiWZPnou0w/Le/IisDz9b3rLmf0nChsxD/3LM
VEjxHt6LcRweWLSdDUDMAuwX/uNU0htSP4wgharkp43OIKuNJ4eQKMzhnrtIU8TleRp46xQKuNE7
+r4no2ob23b1nGKBYVzkqV+EhWt2yAE8rUPde+aqSvdMB/pVkNOHMebWUC2J6hxJdvLGZOSfQWus
q/mxJ5SgWY+e3y/t+QdNcBAsWe+hL+28gyjdYouq+9wZBryPIe9utNYZ1APEdno83JBv0XkgSbKs
eCAbIZqZ+sBrcs3AsRkP+W5+g66SsfzFRIH/JLadveG40MBD1lnAdLgts/rbT1kv1RhR8y51Lqeu
KxED6f2v0Gx7jWIYF5hvAdULm7uV5eIXWcvNkNH45tNN8nuJ8F+lLRlwZRcfLUH4SANGpCU96qY1
JVd4fdTruPn1ne7LBEH7MmRzrp7rP+eiizdIkdQ1qcLNJCJ4tx3aU3Lr/bvNGBInsFX7CZE9ZXnx
i4RkM8KEntLKSHaUG9Nuwlp6Lu36olc46Er+973ypu+g2YcORCJkgtOqUUGz4fHMEIr1HvZ5IdZT
aH+5A8M9TVdnWvV5JAR7Rdu5otPvvkT2ZHOgFZJlvQQHQ0A0krCKGrrBSL2ok0S/m4qUzoL36/bv
S6CCzNR9nZwOc/bkOBBEEWRCkS1ykrJ9eNc8fII1HVQuYovOf19Fpc3y1wd9nQRvjKHLteEk44rh
orTyu6dP7N0IyavNlDEHjTcjMK8fsbd7/ni3CVBfeaYNHcon0iVvqivnwZLd2XTLEYxcC2jRPbZz
I26Ti9/CjsGr9up1quS7aMG15RUp8NCl0p5Wud+DlSWeCTO8ZqJjBS+E1KVpDHUHFtrf8SnIC//A
DbZK5kWDPrLRTHDmNpIQD2DiZ2LRD8YVrRfjNqwXEzrNO1gZiWJe2/99pXNBQxyMT/boAniW9mUC
htwRNLiiqQ7W+Mfie+Fb9sUlMKJC4n2y+2E5zZw6t1b31s5aZI+wNgCrhYgbV0ahxC70S17AwKe9
qoyTHY/JHdSZ0iZGCAVDdJ8tX5znTwO0C8ICummJVPmZaDJ5EX5I2hpOKOQSxLzV2a0ZIiYqOuuS
MmdOW8mj2XN0WVKq3zHbzK+HWY0kAfcMyFDIvHSkQtFAJekJZiqhpJo6dbzIPcZawzKCD1XiZh/r
s1Gp5jxGOK4AAC1dTs/KmgfMkzaeSQQFCjNQ7jMzyyakNpZO0rokWu9gY/5zficv5WSZSvwoxnDD
PrkOIKLEzP5WFsjuhec7P8b0iFOQY8PWR4VzzB02TjLGbiqAPOUmPyY4d3g2LtJiv/QBbjLrqAvE
k3psP+kV0KTAcbd6iKIsHmPvhNkVXZ3B3eiybvEhD6MHagYAzd4uCeOntOk+g6D4DLr80kBOWuQ8
/KvcZdmsTSnAO+xZKMCmBAD3MJsSDHtbGLiiCabTz5qLjgmyImgW4Y2rRHb7XoHXd2twulzdF1K8
GaS66D5yEQfLEFta0aF3HbtgmwY2UCd8hjj5McX7dOEa+HP0ac3OYuDtRUcNNdaid7obUkdwrxyx
wnrg/WGRa2Op0MYQLY+WIbfp8G302lfYxN82urgFJy1gUv4fWKb7dRKOX6mZnZlRoQcsQ3Nn5DEu
q3ZYdfzMkuCOJWyMZe2BL+ibLNzI8mRBxlqNBt+5Lox1lHCwVQWNMWNh4CyEQTUO+3q/45BP+73I
WaYkjAhLKInEppA6Xef8fWjL89+Hmqg/N4pmCXmzBp6KT5veeCzQRtmyBUzbTDe88izdPFYzkF/P
WCkOutHPaGrC3rsIHoo32SfCM1BWU5Qy7CQHpOq/kaPGSyvsxxVZ3jXJumeSUPHkue1+KM3X0IAM
BTCa5S/6HAxNVqviGUP+XdqZjoPyPxdYuESS43haeDYIZNDqfF/OTiZOEfJykEUthpw7VUZrKXL2
hRIC/jgB5KI0uofAGzdDi10ibh0bch87CYeYQmSAFIgarI11gcQcF0nqIfbxH3GOBLkKdX9nMduj
S1D8eNsxIrnb4ekYppKuv6/MlyB9iXzaQtO0p10XM1Sac6xql/8LHdieHSoNf0ttB5J/mSfC3SeU
vPHg7Vnq8BLpHq1Eb5xjfGXzlbV0SHo9mc5D0aLvmigF39/9lmTELllavQWJ/1nxeyWcnbxh0HUu
44XFKCxilOlYSWbdEADFv6iloEocHOzzh6rnNWp6DfY5S51l1/VQg+fHoHI36H5nqzAZQ6y/rjV3
PO8e/AseVL6WXFBRTPTFkbPFjIXJPtFWomwocrEZb0WGQIaIDZ1GkmVdVlooHMJfTTgrR5UQjD3B
SghZ9RIkORj8jKIlk8SEuR5cnL4pvnA3gpOcPIh5I3rI0qAIYbLmgmLMbkD1WRZYvL5RlROYMiuG
QDB0DAwxxmv9KhWm3FYieHddbp40IqSxUC8BLUToT2hzgOks28r+ByGkWLsQKZxCFfcZ3Qg6ceOX
7GDL6RZGvP3CF1PG5cGV5dZqm+9YMF3JO8i6A16l0afX06E/O/GXL6ubB7IR7ZU0NpEZ9RfNSLY5
Do98VD35Rzgx7UacdEQrXAv5tdQ5cMaxJ57YDBCqQFKonQnTOzYRr1ThpjPZvfQaZ0FJ0bvypRiW
zuzoCAdcGsmgOzCWTEhMnENI1yist41CHxbYlPRw9Jd+xTXsqR6NmjH9atl0oHcrVyX/bOZySI2H
HH3dwJJITw94WSsOlAiNB44CcN1rG6NOnk4nox8IK8uZ1HYshMtnhiA3GBNk5jlwV6TLkNVOeJL1
gGUiYog5Z2FvNA4PbeXg9SHuc5mOZH0bbfWOiXGuK1EumPwLp/5lUq21yWPxKoiHgQSOBNQl0Q7w
dbTLTHftOEQFTv6zLBMQRnp308GheZHr79PJR+fci59c2GCqctbxbY7GWOHwAzOA9RyZ0ha/F10d
ycc9gmPhazeRGNyDdnT19S/i/7INqN1Xk/IpMRAhFB5uSdhO0rWnNeNy6iN2uXiSa2KkAozrvXcl
+DJe4dTcZpG94MjczHB/DtUfvevmCVNJ1Z7Ii9nEd7+x6rM2f5CdcSaAFxFsVl6gxUwrjd3TEsN9
dzCY9cS+bpOJRxBBF77BUzIObMmMZViGqLx0ogu57bx17twU6IflYNpQ2TLyEHyX/ChLNJ+jVqPW
Dc4k1KyzxrzDD8O3EDMkfE76KSVsuL1yqzO3mbT3prI+WgVyiOluvU8zcCm9t4IFjfSgyPdwBdim
FYk1Z9DuoM/qpvpuSxxupY+UL0EXopJwZk4Ye5ssJdtsVsRfz0nRErMUwh3Ci6CLOOIX4zQ88ylS
s4LyxdZYmgd+8sKvTNJnwJ77LGX6mWv2SkQGGSIVxReRw3jowUiYmOM6utqw7VfMWf8j9Oa7N9qH
TEjqpb9nv8AFRG7L3gLS0AXcnU4GfMHSYf9k2g0EEL8rxBNRiAlBG4dyBcWUU8o5JbrS2bGGbAHN
lLbF+DVE/4udY9R7VGQ6k/bIZVVmE25RVVuTxw7b+FCzS43SnamxbU8HNNJ26+AdceptP+VMKKne
0qn8x/oZOLSONaMhjH3pB9q0GLXmo4TfU8X99DaRfBHbOil607xN8XoWjyuoZNbab/G9UUXhDoWt
T7Aii/OADo7dma9ujjZgGjRwQfSxWgIHx5YeJocy0N585hoDej7KQb0n3BUzMDaL7p8dRqsetNCJ
lEZMJqCXaISRWbf83GwFJR471m5E/TX/2varMvfObyvqZOFLzB6+TRS16Gqgr9RhURy9UIh/t6p/
OLkwqI057qmiF1Oc7JQt9wRfN18ary7KuaPAoTYvDO9AdzG4ZzT8kIr3bWs+C7RemEATisoKAtEI
rsyuayo4PJw8LuN7XoZPHWvP6S4aphLRsDKzBH3QXYc5UgTGK5vuBIQmboj4hfrlM9CLY8ni7C92
wN7Pq57ICnbcwjdDDIfO4gyd3CTYNVMG3DfnuSmfzTzYY9xaJxjd8WW7z3HmGotYQ3afkMaXciml
HBiLyYB4QkbXeq52AF29eiV+V50MWUdT5ASgis+Z4/GKswIhWQFb8XGKJ2gU8T7sxGtVqn49OThC
ZnWC1JiYeXH+a2a8smrCb21POXrv6T8hErEZ2/ahDdSVqNuQmDAsLzu0AacwL35SBsKrCoxT1aaH
Puc9Rwbdymzcf7Wd7zw3fxVleO6i9N6ir8GNuWlqoo9NeUODBymH8uY0EStH7FCGtPLQS2rRqY9e
LDfB/6f9MPxAUZw9dI3SpG+FWBgYQUCv7fI8wZsbxvLodMCadF2iLMS/6oT3cJi+S3ax7sgtlLnF
f63wrAWrIdONtCefVht6gnZEHf8qdTjwLLXXviivVut0yxxY6rTLuKlQcUJHdNjqjJ7aphPwaldt
i3ogkbMbtu1A/A6B18sKN9kA/p+ufVEqHLNqiRP2PUS/RK73d+05oOcGzEjmwner19Hk952WbPmj
IHn9GemMr5Iy28NHAZMoM0ivYEquow7gJRJsxMXHiGG0tfP4pLNuMuttylIvSMInAiQZFNTjqQnm
d/EAiD1LKHux1szQ+cGKgVqb4TpNgMBzY3CZoyHVyuHNSbCs9wUWixBXFKJ+VmIc0QLzCxg7oEBr
ZknJPua/iqTNP3mZ/q5M7oAWep3DIp5Qz2oh5hk00yxWYBOJk5r3b6LggChyiiKF9t/mn1awmKgE
FD62WQMQ+5g6AD5MvNKyK5nxAMVc+R9U+K1/bVz924HgvTSaSF9aqOm5DT38P9vAwmKVJxBCc1cv
TxB6fu0xutZ4zrTOfQubvGdaHuJ0KwMEVS0d+NCutKE5gLiZIYiMB1Si7n1umOvwqdKQieU9zb3h
NaTMm3hEB8ik7PCchZLR0TPUo8gx5aLHggdZlzkj8/bkjBFkxtzcTcn0H/IuFtgK+Hqn+1dtpJGB
wR5H55GZlCyr764AfVMQ7+Gr/iuuMVKHNqWMF1cRywuDyULBWRAW8cUYWc76Pig0kR6yrsaWMKur
0dqGPp+wz+YHzZulLXVaP3QqkyBjppksCmzSj3KW+rXwVrb0n4PARhEdPbUus7lh5q6pmhIi4DGA
axleIHW+N1ryZBognVLjEzxczibcKXj/Uv01wauIEOsbTXtPAvSaQagYHFW8o8N5YzOdEBibeyv/
od1HZ87VEOXT1ilLWGSJ9Qo5geV1UoLhaEuXIUly0aorDDSotvbkrqqC/jyhjPDqXizt7Op6Xbsi
3v6TGdB9rgg56AGKAouIXAB/Q63LndZaiAsNwWRqUIh1hl2fDCzsxLoUMD3JM1oHdfErW0laNdA7
xBIWz05HpJ8TfNNqvQS1qS3iSbvlbPrG2RShM6Ydqhy4EDdsKDAa0crAsCQlhW8SF/GKED8ERpl4
ZV4Sntua82Y0LHeLuTVf2xzlZ+Sv+4LV/z3Lx/BA5BOL/6ihAhXdeAiRJR16FJ6DFhoMutPoKS56
cYME+fdF5OSniaX3g0FXanaf8Bm7LYBOng+Om5Cp4TFsmlcie5xzIA+lMVZr+EM4ZMwyekSg+diY
Vv4alcFbgcXjYtSuRmAx+82waLy7bbDKpPtZKdPqz0p37WNmVjz9ep+ccn5oXE4WFRu4AFKrMMIF
2ifZnMFBRxb6VPsAcDy09DkOkA0Pl/FSee8sLrB70nO/ZXBgwR5DMf/7UskKwZaheazzq32TMrxW
gIGWxsiIdExh47c1ikuqkaUyjf7CzGuLYzN5csyhwy6mJxvRbcOoZB7LJ32sYUgSXXP3Y/zjGuPB
zgusYwDEIycTdu1AKzsRdzDCnGYSJdO4O3YhmtRCb+qjVoy45MaQ6r7JLpQEOtKAEsWzxpxARR1y
XubbWl+Nq6kJqnMzwfXpAR8uHcOGiqrBxJdNJ5duurJsjYapspAoS3YHeZorNjCRyZy/+wkISsAi
XtgPJw0OPgYWxtKNqhgYJgHy4DH6LH3RnsYkvTqB0s5aWuJSlfIeohJn7TxUHy1MBZRYA9xSFE0O
BfEyqvstkNRhJ1o03l7sNgglq+9SltGVtMHkXHst8OhJFy9JFKw0jV1UOE6swXUr2YP2I0Hal/V5
tOSDFh2xPkmAX0qQ75wWccmKZpxpPZTB3STlXppC7H1pcb41ZrhVsg8QqAXuymMBtVIi4BniHr9K
YEcL0eIIT0AJbeh0oMUn7T6ik2MeCbQOoiHeCcP99QiG/9e47x6qyq3eeayU0lbqRONOutp5UWGw
epVrjZipY1IJj7Qan8YZ4AEPY+PdNDy668LBNlt4BKB5BuCrjgfnC8z7ZqCU/ZeGxo0YHoYDAgXD
RBd0JhMK1R66mFeYyB5n9MjoqFHrkKH5lZ5CHlE10BtU8fiJI+6mMX57rslHWLZTisWPFNnlBNHp
fdJHZJdFK/eWmsgvq+YodvRMJ1Bz+pHC6O+Lxqj1tZSeixwfX8qiq7pzG3rt7e/d4tBm/X1l5KjC
wyholgVN5V6roJ/3ra695qIVqLjLT2Ls/muK/qikZj8Le7SfB0zh2lQ8M6nTDiEmksXgW3iurIgk
gl7uRWM8wt5KftzeekQ9C44wdNV5/mNPH866bwuA1dq4Vx3SbQsQBJVt7G76ZKSNH7v+NYvldOgI
dbk4lbFrcju4/30wtI+4Q03a5531POd2I2x0qjuqbBIxcZKOKMg++lZ5S2p+xA2GnR+zyWB5Mxdq
Juli88/PjuomUKUyW0d9n9YM5k31AaYs/Jdmkgd/svKNCOEDYocgf6JKAZhNA5hJFmgtJE9IZfH4
7uSIp9XYWFc2gtaewR4u9ejXbNk/zX9PXIS/7cKIpJzEWbuq5EhPbBtRePyeSq9+/P2RrpX/GQ2S
6oZUl3XDCu85GFy5Qa4HZ6PQw+epTq1z5Z6i2nykru68twikN1atzG0TkdvLzuUghtR5aJU9XAIj
5nvNf85ulfAFqVY4GEnpi8v0xbMHg1CGGSMoXSAwNfyqpsZ9//e3jQEaR7LcgDHQIOEKHO9ddPTT
WVt4p4bu78Uop9XfnxMi8sZQCDAbF/i2sQoD8ll219tI/45ydBxdkqu7g6Rp0djDtBoZIsLATarP
LCF+ter178QpnOUwRc7ZmGpKCOAoSI3aAMu8k+8D0goRzfLKszqr1srqodbXFswBLzK3WT1ED12K
zwxK1LrR0R6bsV1/4FzFZDcobIZFfR1rfvm98OvHf1Aek6ViXf2Rh4iEGsgwJ70EShLLcPf355it
KPWnjGFaP372Un/obdM9AkF+qpYzPU6QsjYuJCVE0sYJqp/OFVjg7Rr/4i6okFNMzYFWWC8xWiJR
9eodH2a9yw7whuTVV1Idbdc98NYdbeasDXKLYko38Wg2JzclXabABRPw3lwo1H9bn/P40oECWWIf
1nc1f0McUAb6xLHco59Ds++ibtiAy3W2GiP80ZyRD/xqXnTWI7Fq1JulEvNE2NXSa5EGZiw+XutQ
M7dsS+Tab3T9zMWScpdWcmuFyXAOB+3aB37zjGjvOdQ8YsboImp97oWJQF7kWpOfp1bH8g2/eEON
CAePix+LPF+S2k2MjUxvnV1aL1VEKUWuWvNVYlvy3Nr6oEk+OWaEvtBUb+6MRfAzDz5a1A5vk3A3
ttfYXwW5cssui164katdYxv6xbZQsf09XU4QrHDixx8RyxZUBulZ75V7NNuaMVulR9/Sqc6o97UX
K69gqyuiLCVD0b4EeJdaDAmCdhLfRmKvxmqS/zFrR09K0kPYKPOAS6bdhsOI8aiZ+rdc7zYJKH5j
8IJrXRMinWj+E8Nj41zOX3ku6X1BlNvoLiokR5nj7COa/b9bN0A8OGpiOk6AE1e4Z+sXPAIuDWxY
fZhp8ZOH0/jTTfpM3qHPpF1H9qOemKaXX6lEZV9JL31zJl4+I+zkox9Is2rvQ1j0p2n+8PeZaH11
qhwVz4THbC0LGb22WNSrkpl1L6CXgOFGSw7C/F3iCLBsl18x+D1yZ7Tm1FqRQdtvLaM2+Px79jli
2bd2gX/R2RBf2wo8Yus1wbMV1kcvR7nUAFY+jV1DYxgI7yo6YojM2rrpajzEdjEC4lQGHqyBYhWX
/EZjocsGMbYxNQTGZ5vJW+bH9AVgncFHqzfW+qwzG/2Oyybe6nEN4Yj+IlG86gVzIfCMqJWsmtAC
XTkGurzGY1wSafT2UQpxxzcJZChhuLkVdmHXff675qy2Kth1kykDuddbK6YlzLc8D/WAfrBBVd8H
JIgocmx7W1rYVYYox3CoCAerzXhPZzRu3AmnM9hguoNpGN/bQXibKQ21tRjLncwN48Wy8LcDJxbH
FEOelam8WeS2Wx0i4Q0334JYATxF25IcR13D4TL2zdXkG0Grrqt1W8QGI0jSoFhvvcKSqLewVp/i
CDAupf/4DiMVQpnuWgeGOOP71J9rH+rnkFk6ED1C7E56FbSbLi77hCz4kHCcEq7FYI8Nq4CcJPrM
MI+kMnVzuXT524/YvF1OStHYJUnLwZaNjb4OSbzZBXKewqGpfSKx6VvmJisfmXvYp19g9kJh5JOe
WcDfJxqAi4/IlC/oZZ+U7wyXNlfq2VIMRAwRC5Leuns+KdYWbvkdYWZexL4/viufEJg8fRieJIz4
7yfwA28fx2xuTN187xEg4ZjJVpWpihtr0PgYCv3f2Fl7xJfWw/O6p3Bo0o3Wx9U+TrTs+PeZpjBD
xqylkRGE59GGdgb5OdpFRSvOce7/p01htOtq9o8ZD2FL8nW4iLorbw5x6JxKbHXPeJMmdlB7Krtr
BhkazEjDzRKHYPw08jl5H0Go6ZJkN03cIj4zDQ3XGAK7BbammRSG8YjFWX3oJOEwcKar7d8JqYpv
PRsCELbyh409j+GYOvLYOMZbgX+oNJ1fhfFhKFqQWUADkK+W578PuebBW/BB0ukIje5VpW0nXxWX
oO9dsguM5OZhftRb5PZECW06srgahElBsPv/0wj4od95okLW3jjD2m7ZN3ckVNfkdz90v5hnRUO8
sSFbY1+c3JszPpXJc8bC84HAUD3UxHLMClO5i4fuJZrc7kn42Z0Y7/HZKqdgnxXcw2nlJ5eBBmWh
WrEJvKJ4hufhXD2ZYl03w1dRNVgKbQXKmQcZBgcZHiKM920XyJU1s+K4mxz8NGZz+HuQAAYqZgot
r7MDv8Jr9W0RjOFKKymJtVITEG2VS95Lb/Y7ZH0HIjXtR5PqyLyHFM+0+TLZ+F5oNdF5tka2+fvS
BUBdOqAXSbP/e+1632IgE4barkg1UnwA8BWpvPRWC8u4b5BSdI3FPRpZp7/PUPnXqyHs47epSZKr
rdkAboYU5D8RfJ3R+jsXYQQTjEWrQ15zXGZoczfWdM2/UsOGDVEPJgaKoEvDdg7iKaQqNsRqaPut
blQgg9jpXUqNodGANxTPpbQfWbmshD7uymCqV8FAzFQh0ztz5HDJC7Qp4uoLVy6JrJghnbCKngyX
hIR2LMIfu3MuusLnMcXuNUWcegPC8NHh+n1HOjutBZtnE5kqp6rywiNgVX7GwN6y/XcfmcUuMWj6
L3tq9Ftl6S+UPPjPfdT/f0+2lZnOhmrbWc9ryjdnrKBcmbA5vCRj4mY78SEy8MyX6dDtolTXnwXu
/g0RvyxLma0CI4Ia4E6+v+lJhIK2ZnQHxJl4jWzr+FcHkVFdXpg/YwHXWDBp4E3tOkYakVX+75AT
2TUfPH8fyOs99pjmtpU/QJ0dM3CmsqufAqY5y/J/jJ1Xb+RKtqX/ykE9D/vSm8HtfkjvlJny5oWQ
Kwa9C5JB/vr5qNO3D7oHGEzjtFBSSao0ZETsvdf6Ft6MK0S0e4oTZvMqiK6tXZRHIdNujb0HWHpy
Dsn+OcdWEiztHrsVTpzwOPlX3ffTo8pqFIgWtaeJaJ0aNUjvO697jQrWa9jrYLPqYGn2TFsi+N4A
wjZNJKpDPU8QytxBUxbp5dZvfV4Z9v1jF04PPa7IjRgGa691JZ1m3XAOkXsjcbrfFTy5n32mysdn
skDMrTargDVV6W+REGujcJsvgRGTYUBT3QXiK1Rwu2TZVY+FOwMnm4jY+oycP2MWggsCue+7mNMa
hbd14M5Nj1K5yTJmEx0qr8TlJWuk9typ685g+q0AhR1Huq9HE8/u8edTINJo38b2YRKTdSr1+wE/
203S4aWoKx2cys/n9VdRD4gdYdIsuxhrwSKvXX0f68Uz2RXlLipQCfy0WjodEZrTobm2OEA9umSO
L5Vm27sxMcVBn7sYKh5eB8/099o46Sch0RO3IfCK2qStLcadZ+c6TY4q2bQeEmQr7/fxLApuWJFO
qQv5Vnm5jhLXcFeC1GFlLml7AFvvjQCnsfOFGaRnzua/+IhMaFSjaWmf2jiCSx8j2spZee78oD45
aC6f0fHvi7IFS8atvJpw+bScLO2YCI55Qy3t3NjIUpZzsyzdGH0xrpQaum1psXh7YfxUiIIjT6uf
6jZ1T6XJQW2IPP1VIQADnvEg4z69n3KehdLQDkU0XhkXOsdmPm3HBvYIt4j8TW/ajIpbdRuakvMA
QvSHiOt+E1MtvfrOWyLN5p1G1rDuGEBvNE1cNE2NJ62Em1fYofrzT1gnxtOA77qo4WP9fMdojcmO
aumf3xvzBP1qcI4CxSFEPEqanw8oBdqLnvlonUMQotC9DpKO5rMFp2UNCd1ZBiW8NIu0gddG7NpR
luswcvTjMPCgjDDzN7OB8nFOzatlug5U622jytKftByzwaCTg/7zqU8WVZGE524q27MRRNZj3aq3
n8/wsKEGNXR1Iqu9yvrxrZSduekY7uzAcmSvvs8w3iXjh33kiFGRrIwsB4nJv/VaC2eVVZhI6BPf
m07owx6OIcI0bYZAIkWomvb91kn79BTVdsCxjmZQUXRPHhKQBasAvaz508lwzwml3fXnMx9jZMyu
jBHIetMjci1boYPrCq11UEfW3WDWpwakyos+FGKPydcDBxU+VphyH23nJtZC/8OvoDF1TjIhRanD
q4w5mMZ+8Dyk4sKMsL6QBhDtLYdZZuL5+5/9u+CEcxZmhFEhT7d/HhJrz/JouUA3LUIvP5Brkx8K
Pdt7hVWuatU490UIQiVMxaNXlXLVzK/gJPS9wuAT6FZ1o1tae2fFomR8WeirwqEl3appuK18tZOt
ayN/wwH38650CGJ2Y+3tTZYMKKVjc6tV8l3oYXxuQMm7KKY/sLjBADUn74yBmIFhRKYvutZx+XO9
ZqZ9IbXHw+Dh2Puutu7MQvFQmrZ4CZSLTYT/EaZSR08e6cTa/HUH+wja0snbShj02agu3eRF158P
5Nxbm8G386VMrXtePv3082LxunASmrLowHlf3Idw9Wc4+itwdfKncSEYcf9C/9p+6xiQ1SUdwFyV
LuSeXtvF0kzWzNY4ktvRefBDA6uk8g5RY9BA7JLu1giGV48OKeNX4R8NIsGOwPZfPYQQGGDo6E7S
v0xAqFZDgiZvHEvjwYhJ9W4TjlpawkbZtgkZBdn3zyHU1Akhi8rmElGzY4VCkSsgo4SpAaEIP8o5
64fyBt0o09OZwHBr5M5mLPaOzMSrNunu3vNKC2ytFb0mA2VVpk1vtmFTTLRe+RQHryqprOfO6agp
ihTYYjx8j8T/PMGkM0tjJowE+gUZpfZokvYzkalzo2N/SUB5+jRytX6HXaPkPFbm+c51oT8TwkJH
FC+foxWwJbU4OXCffoTwkK5DnRLJ6QTutomYjrQgcI8RS+lzXYp9nk3aXRq1xpkgCVY2U05Ou6HY
j24iXRTX/BkJ3sHyWygfvkEv5EgLOdpVhADcuVNGPcLLbMv623Wr+ACTxHzk7HjPIbm5mI60HvU6
ODpTsgpBTu8zzDLnnw/YK70NxCnIwF4HUM7tz5Ho+vuc2ekmbLOKIUFIS6drP7V+X9VO81UY+Pnj
VtC8xmu/z1P10qQoYUVuLPLQFI9jjOnGK5R1wS03MaRJH+segDGmTHGTWGPEm0bBUqrxVunxCDaX
OK6/HlIJxhvXSHX66+tOXQTbZgDRZPYGoVyx7PFD/89P2UP9HHuMfR1ipX+euleym9TK/vMWzYoW
3Vc5fmV97G409ridslv5qpzzT4Xa1qzwQeyt7WkkQHIugIJSoYBMTx7+lTMa35rL4LMMmggQcIUg
O4FcIeMIrOFYG9dGArNwh7b+aIGQJK1PNpLhjCBuadMQqmKc87lNJ+hDkdFzULUn0fxzSSA6Nm/6
n1K2YGbEqNK9zd3U/exk/Oa2eJ91hA9bOnnAmkLr2vptdszAVa8KoqBfdJ/Gp6PFEKbQVPYM7JVm
vAaQ44M4IthwvjhMYtixY6lT6jjXSk/NE3Tc8LYVQ7oblQ+PyfEnCKhvP5eZneXlsXdm5aaZXzOj
La4/X3cLJGHI6sjZcWoA3l7bPwwUOXtHp1ZCh6V28IeDbQyjxXcy91MTaEoas3VvI5Dee3zM9aYd
v372fBnhmIsczuLxuCcRAtQhrpIhrWA959HbRJV/ziyfUwAH6u1IW47OEh/0+QO65asNAH+eXu/D
WrwOXWpC/4vTO3SrCneSA1/VsqLdz3UMH7k5tY3+EWcUlCw+2gnV1bRPshL4LNG+HH8wwaAuy5E0
XAqLlkgyUa6kfUBjVBbDYmUD9zpPWgJ2bY4yCWYIdpB1wYeEvpZUjIKIYnhLO5KvjNoYtwL79nkc
rPGMk4sDHOr3wce37DjqI7PLO8dkw9G5KckvxYWubMZ3FTT4n9FQwNnOMEP3yXKGCPXXK2h8927K
xoPu+v4ttnXojxJdKFTJ1U9JA7tkXGZOQJBuEB+gT0Yn4rLrdSxlcP35U4GC5qQ77suQw8u1cznA
XJ7ton3kncYibR4yaR+MXOtfRQZCLVLEsWmhzfi4SIMH+GvkeumeWv98Oihwv3k5t1mZRy3aWo/J
o2Q7SjVDvwl6I70mAS9o32TFe1iyyWQRxtUpN+Ot6AVspNFM3/RaO9GCP//647/+8d//9an+d/Rd
XstsjMqi/cd/8/lnibA7joT8j0//8VDm/PfzM//6nn//iX/cxJ8NI7rf8v/5Xdvv8vyef7f/+U3z
o/nXb+Zf/+ejW73L93/7ZF3IWI633Xcz3n3D8JM/j4LnMX/n/+9f/sE8lt/yMFbff//1WXYFtIK7
74jgrl///Kv9199/mbb780L9+TrNv/+ffzk/gb//eiRnpnsf/6+f+H5v5d9/aY71N92zAtP3LeaL
nm+Yv/4Yvv/8K/9vduDoNkx3M7AD0wh+/VGQgCD4MUv/G8Nm0+RHPMeAder/+qMtuz//zvmbaxmO
4/FlAI+uHvz6n2f/b+/iX+/qH0WXX8uYecD8dDx+F+C8+e2enx89fn69YyFoMEx6tp5l8fef78zp
I77f+F9NNZidNc/vYKtYG+JK5NkW9xin2stfHyoyi86eATCML0+hySnq50tR/eeXfr4+6GF7aebv
rJi3/OsX/HzZy6ruXBV/frn8GV3825d+vunnZ1xga2eSDv76lT9/gmPTna3hP78szbE/0xxqWVli
l1joiBJgVplYY/5ks9dFZjq8hJiwdoXGFLPDIKI8e0APl6QYNQfjWOoh3mIrUBsjhWtCC9PadTqI
xL4EWDqomzDWBdVQ+WjLKd6PSXsjuzY4c9/ves2H7+0RGtLqLWUKDauY8PCLC5QNVz0FBqYDAI3Z
ISJtRaWJu2fAEaIwHNRaM7BDtyVIL88wYWWIaR+LhAOb0+2GlB2klf1+kBFYM5qptNamxRAiDxua
ydgQ93hAxkFCFDZXyGPJb5v58jorm/7U+KRCs6XR0Uqy6ZiE3p442GZfWR1NM40wWztDUFba1WPb
+qS79yOQkHwsQMiS2uAmdNRkjjFT8cDodTEX0VySxBL/yTdqgpsKnDQeQ7+JxoHCp+NRHMGglqBT
m4hGVEz+DrZG9jTzGBgJjvkJUFi0DrMAlEDA8BG2mxPDMEJV4q6JhtlbvYNaq3D6VW1I90xOB5L5
I0cy9zj67rCfXM5m9HEPzRjVaxYF7CxB3wNKdm20g8cEBxC4ysfEZH82CtRAiKK1sDTxUr91kmi1
kXg45U2c5hp8+VMAKqSxtYQhk/WY0aJd8Yv9VQ9xG3qIQIqVabxF1YW9eoWQXN31jfNgF5236Su9
31UVUtcoSIJdPI0Phk7mcu32h84MciKF0ZDovLuSU/QmcCy15MAGii6H2QsLgaPObNwJMU8it39i
TEg6boLUKneqEs2xHdy3uka32hA3nkn9paXZlUEprJ3KJrGd3BMM0cFWei7KLViVx6ZKm3Orj/o9
1TkiFTguwq4P/VSPD3qEJTyI4ohHolMK0MQDvB9usSGqlTZAIy8Knek2Kr7bdtpz9kxuu6rC2EjO
y2YcOnlg0I7JDpPGnSHrcelGJCTHNqggks4YNKCHCvI+vcaTY1yGDBl7kL0lYyMOYac06har2Vjk
gq4bG5dM00t0kalV7egwUZlyWZ4d1Cmye8rb7l5a+UMv0JVbDe9HQ451Ycb5TlCqw+zPMSf1IGKn
ob8RmrOLyq0Thw91bsFMoPe0n3gHFhYapoB2NYVowWUX0YiqwWlD+sutVylbxLaJxbhJagSt2rr5
EPBAnCRrnwdJUkbfYtX0GM0QqpSlTwqv0jGu3NlNq51FHtVXgRKa4pfAXLqr2aXjKBHzz5+bQOxN
i6wmablgexCMoM9yrP2Q1aeJvNatpQX+OiR1r9aAz9PEI/U78H83uTHfW8xMeo4v441w8Sl0OuBi
y1WkjBgD8+VjUnc3Y1619yp9bHXICoyVxZIb9GtAGvuIAHNobHurWzXyvlA7Gl5bfaJc+BiHlFF8
jP0sz41bz3HiczyRDOR8VmLKvuEXwLTSxupe61LQXEHVHOCgFHv0sr9TzrULfD49knouX+TSh0mR
N4plehZpok5scS2n+W8SH8RWNEAq6Eju3C7m/WJouPAGjbNvzSQlhI0ZtMYNMnb6G2F0WwkWI0EP
b5+MeGEUvQUbVdPOTsH7eSVcLe4gHAbhY2F74tWJK/TLTIXhASoJmDd1t/5o6BvAsg+NboGRJm7z
oEeRvq98KAN4fPeKjsWGtBrvGjeTv0RejS3wGLrjtDUqqsyJpr1R+QyuZoOHScoZJoy9h4aDKPv2
gQExmR4jfWcPmbgfbU0bjl+c6OGGyuK+l/OvyGN3bVcKhVDvG8tAEH1NLAQxRpE41YmW7PJy3Js2
Zt/CtLci9B+BkmO3N9kK6rjdu4pukIV5ox2J6TKlFnRMcsN2bVuzNixMuuOQyO748ycCgT8jN883
MRRONoqBpBb/hVvUPSDuI0+iOA8juoIJKpFVjg4XXlJtk4TQpMy7+FwiB08/+W2dHGo65ofOd+uD
I7YhDsItvXGHbriBJCF1DEincbFK6KJ5nTLvdWb+tlP/5qVOL1GtkxUUGenONrZlEpc3prQ/s9RO
t0IN1pJWpkvikGrXMijSJRzd9FSPk7OW0PBAVFyaGHOZCxfONZuHNIZgrLhtCaqgyNWM+NXWIBaY
+irW8dVyAd8aXa0vXSBwW98iSapDTDBYbrEOoNjshoqudI8jdlXNVpQS4aSNoy7XUfpWxb2Us6d3
GL7CVP+mVdo9tFHozKslbuh1gij1tiFpx8j18Thy10Y9y0XbY4q0XmzUbNiXTVooxsC8nw+8ZncS
H18MXisfiLfJaWduwq5eV04NcSWXe9PoeLT4SaeqrFcxBwzmowlpQBw8+glvX+cwr8dCK3VD27cD
I//aO4jAxh0x9FssJv4znsVDZE/Vp1VYHYtRqm/0QNybktCOuCB7TNo7fHz1pgiSz4bzDQFewcbL
ewwmCY3K0tG3eKz6S2/IA60XXAXiGKQ4lqvBf2amZtuPTAUfbeA2S8bR5BriaOuTUO0gj8e73OzV
WtdVzlx4KyzEe6luPvsB/S6VFQQul/qEshaD7mSm7QIhY700A+3eY0kzKIq2do7TonLliXkrapyn
JB2q51qnTVP6zTlBMb0zUpSvQaw2nWUQYRNik6q4zVt/euHewImgLWMUzmtX4vS1IoHOAQ07jBym
Pm51TCJG0CiH0cdP91FFwAl0riVWbKAf3ArLxA22ZOvgUfnyGvHcWKnNcYkWkzEHK5vNVq/9Yp0J
0kXxrDB8AWgp1YnAWD80q1Xn8O83hGfhBiF0ygf7Xna40ES1hXnYEzSD0CbiiJCm/hVtoQPE2aIA
RbcMJvw9mYBc2JI5Y0hwtzBMpK/WvtC1YqNMY0PTEmBY/9Q4/aPNI24HcobGqD8OWf/SXDQbMXSi
jR4Z2Yu4h24vJfLyKTIW7P8w+fX0IaunN104H2QNQ1CThMwOQ3sqPRMMCtRJJ87Ifk9wXZe05ePa
/4gHkEGuLR8nxGb8i2Rou3OGdHJb9/W2jb+DujsxrbydNIDR6ezHnEz7jv6XzasRHgsX4Ijj+Gg4
R+y4Bn0XxlSD5x1lNYxHN6NdEkODJDetxLZbvmlT8DQj6Bb9puSk1/uhtywtv1+UBIsDpv3Oi9w8
eT1BNUW5G1yk5UonskNF9Ucv8TyI9KvzsCZpWtxAp/XRK/g4wYDdJsuaAbwtoU+Hg/o0u9chb18F
knuC7Is15Id7v48e9K78JpoiW+LQPMg0AsjRpbeCpmDSQKxtZjKf158MzbkKq3oKgdOshGUj4ux3
CAlAVGGF5LgZXhuuOOI0eZG1hgmU0d0kRfUZ0TjBs48zearMu45hBzzW4j5JUQ2Zhn0k4hDbiEZa
a4McjRDf3RATx9AfRnRDC39ldE3PoktKTdyk0UbI6jNHpKal010I6neh12rfdowW8xDqlBijky+C
F13vievoie6qCIeIi+qexXumrNkpYaLj4wz09u3mYVL8e5VhL1G9w9UBB65wCfflu5tAxsf8B4zC
QYxuEKsXSDSqWC4WWTlb4GZLS+t0N4OTf9Z4+OjHaMAoeoXNd+F3wzq0maPrgZkyaCW2M1bEFBbt
9IoamIg7TBcYo00cCl18p41acJ+JblzXnpMsPM2SJDWztfglrsOkvboiIce6d4ODDKS/rlIuGdGB
HLN6M3uoxuKiwu6uiQOUN5rJwT7QGXvpCezrVTuhHcxza9vFqEOqetpOTs57ZlLZTCX7N/LhUcbf
dha/hjnqpzCETe90IGfRhzam7B6IKooY/C+HED+MFN2taHzYZxrPqkSK6GHfUuQtmcMAn5emo8m8
gZks/f1UX8sOq4GlTq1Hrz515NKa7fG9CLxlk1JXD66GR7Ej2aIcumNB9ugaFC4UYGZI7Ux4zInL
Qad7J3NM6QrGB/y1cUkfqoCnRcZQbnVQ3NOHxoVvw8ImeJmRQDR63W8MSIiGaaz7MYCoaHAz2HNE
IChu1/V0ri4sAFZmvhUEGCyNKuJgypWTZgomrxoJZ4C404W/AeVaS2ga+sLJ0TopYHZli7nGAzMN
RsggCDJ/r3KW2sjPz+J3bBK0RRgTwr9RLom3fhUp6uRmxKoXOVffF6sm4s1CPewtu5kFQAVB257h
D/q+RJnZ1fXFvexZpXL3PYdNzNKfikXezrOMQm7UnPRYOAXbS89LHzf2u2nORi/7QCrpizOSgmG7
FRIaZDKZ9VGMJ/hg1lJY+W+nCK/WyHxTZg+miz6rTs/V2JbsZIHciFI8Ro2NCq4uViHnmrUKXwGW
4QInOTS11OoqwHS5k7bysp7hmMEV63ckBupDvS7ddvY5nfSCogrKWA4rLOPsTfRzA3MY60r11EVe
t1Yd4BwBtLZzSF1tnpkPgimq2yfdJgckTNYVubs7C/olPrWjL0eYjihbowQNg5GjQAalvwjmidNY
sAlnFK5Ev4DLQkvXNdEmpyVNxi0/obMnyMQgsEtxII9wOg8Dkam1+2gm/qqU4yHRTVZFTolgEllT
ihZRzgDUz82PdR5uGNSjtx2MqyzJbSOuUTTfQ46ihhUICD+qj7GJrobVAj/jTT9iLr5I1/g2yYvI
GwSJKsGF3sftKTZIemDOuZyMlFVlyq9jFdYkjgy3iUuzuOA+aXKGzhFpJCsyjW5ABr65qnwXuM5A
DuICcuvqsg9dNolUb0nMdKsP6BFcxhFyQXiNn04wN86x68X1dM7GAfeP/tsvAkzIjnMnm+iizU/I
T+aTkkMufeedmimiBRC5x7xnBQyb4IQzEhlQgrc3G8NitdESbwULxd0aNZfAMCKCy0weQ6Seau1u
Tph6iXCqXGx/miA70krHCL/VJpKweGoM+jySLLzg1ZUQV9uK7crL1IvbNDca48AI/NY4n+xrbiZ/
vI42r5hH196uWbIpu79a/yNwaUD4UzstTMyVfW/+htHHtT8070N426so5d3Ed8v/kREEj1aJ4cQG
GLmsp41DgsgK/RWXoDWiiVDHxlPZwsRKZxpgKxj7gaUghyO+Tqbcwb74VpZ6mmhVKPRmeL4JTLPC
fdj1/aro6p2qugc4eG9V0IO2Gx0FZGv4KBtwOyCILlaTMH+lDyAC0LGyauiCT9O4bJ5wTWKbatMn
pmXF2rHiFrzjeNeXcbyMp3PfUGYPUXeTpThJzA6/IIBCFqUewJmGo0UkqCwjqGqrwuVAUZWfljly
4jFizqApszWZyvuhGT8rf4q3g2ltRN7Ghy71j6KqwID2yFyGZm+NZNNq2HBA2CGBno0UGlCvwH/K
LU42piVjLFrbDmQemUw23pkyv5KqcwpD/5Mo4nu7WasRURUP+KnJ1YRRYxOHJKG7M84ETx6UJx2/
OltdrHvpMsWlB00bo3y5UyrellFarrS+vsIzaxF8j+8sIRe9MBjjdNdU9yHWFuLGmXFUKVjK1B3X
NIztdZj3b25JFlnE3cm1fPDS9MuivI3rUa28NthLjEtL6bBi1pTLTURUWGiAGuQ+rSKTmU/LemkF
d2nrvYv2Lgsrbx8R9sVT4Vwytp+OOR0dwR0FD/8rbCRs9Cw4Q5JAISO+yAoxNyNZ0CoAQw5RHPss
cmJqYQ7DyfiBKpOGTH3DF2iUasM2xcqxhi3H26T6bd4j7OLcRnBJ2y8NzxRLt+v27uAQvuq0j9i7
Lgqc5hqz4b4wuRFLpLfCov/RoC9YCT/fRzZ8kqZEf+bUqI9B8/5m10Mtf4KA9YH9bW/77k2plSfN
8E5k/Za7AiJNWPo3BR6l1Zx3LaaEs8oUPWAPAfDNkoNs9QlxOgQyjDjo3Gycy1UI9mIqvqpIbGiO
wt5k01LpnJSKhFg3vqTyr0FDJy0fU5JGR/0B8vq08ur+C23mE7nj960guCAc3AczzxdMZTCBZtqn
7QYn2xacUJPgRunjc5299cTP237/XGpMaUX4ENf9DN5q0e5V/dqJmwef92eJdoY6OrQuRDqeM988
aGNGWF79QZaaTmIl5vv6Aa2gralXQjVWiDWxTFFHMENf2Lp69hUQRkO46dqIFONx+4SQhJ0MW2Pm
uIuwT+9K9hK/ba/0Zl6YNnyTEZQZnN5FcWj68SVS9Y5DxCKlz9dX08YV1FRUCM5Gaq/dYJ5Qer4n
HHh7liHC3LB4JlRoNNhClvughxCltFcxZkSWqNd+bLHcORnGBc+evQkwUsJlhSx2wYbASgx4aRpJ
rot1+Ebx79pU93MQkRiBaow96ymsotsoD3YBbmLjpAM0XZs1bSlCe0D+lpoDsTC9KMK7VsJWT9W4
G2NGpG46v9IECXaefPLdcDNNDAir+JySIRDk5CREOnC3Iv/CL3STsjMtGqP6cGAqG72/1nT7zuut
CY8dOMfyFraFXHojOjPmND5rf3vEdQy+SnTXmEQxBG93EdqcpUmrIxbVly4jtSwzUewfUmYyq4zc
UZSRX2OLG8IMxCvyS05sVaWvSId+LN9lr94ts3ghpcfPab5WDQYjLZpmb/rNaDZXymtgTbV9gWFB
EAFAkrAK7rrR/tYB8KzL6ZD4HrhPqqk+Ma++ru0HwwWiar16VGb0JvGW2qBiAQNx7zE5OcVaAWjE
rDZd4j2bxM9KP/0IVJ8uCHuH6jG235XO0YJjHttVHeUrAhRycjY6bj90KEOGkinoxq02TADEG/vs
wGhfdlG0HrOe1DXNfdELoMtGB1l1YgNeeEzK15ToBF2B2Y9IvUj6+n3ghaK3EAjeUTItSoN8mygz
UaQXH4kdrQdO/ykvczVbLDEFTwDmqGEo8iHavOVOZp2GnAQAaHLGOhHxtbGG4KjFPrEJxc53p52K
u0/ForpCQvzqANUFbLsvTxJwKowYeZw+yAul1NK7jXRHILNRhkxyZhmbwcnTAGz65m0gCfahOwXD
Bl06+6yuDR+iMC69aJZ1oN21g/6YFejIo+BcpQ42Fi/F/W3ely7eHaOWi6wb3nBH3iEC21InAMNt
8sMwojKsNPfk0SuLzRUyPeq7QVs1rqSxU1UIUEl4WYpsCu/r0n9JHSgAhTHzRKU35/oFr5oOGSPR
fd5snAOCutewwU74dbuYgNdRW+rf4MViHEYTeTKjWbOwg8PVwmDnF+Jif8YDFQ7cbrFQAix+5VRL
t82nFURcMU+on83COASMptm+ubhNWXxYfnDTMPrSA1BsFK33DEoWtUTrYAzPoQMcKg/0G7cRn/ZX
lDbobp5dSbIpwo1iOacudyg//CY7GV5FiKLJfMKqIwkvLR42M8AG7/YON0sMc7WjMjW9Y52Gr2bm
PnvCPMRWsabBdB/btO99HxRQqMw9pg9uUyqfoYv3wsKjg8kLxQK2klBd8zh6q8UwrAf2+n6I75K2
uQjB9CNuXsyYNJqJ28QKn0x7IImeVhyFzGOsoF+7RIrRFaCvyOCeRLxBEu+u2Rvbt160nj4zqYh3
FBrPUaHsPXxeQmNqAtp1ugLQUt9TNNCn9o5ZGLKoQIJHCsFQY7miQcMt+IT9WdtDfgVoJmHRZzUl
IDoDCropP/rWfAZ0acpPJFV5zP8Xg9zZcZEssAx/ZoOjrSd/7ZLAXuDo2xMD5W1tOz+WZegtbJva
2oP9gAbZAgTDXhgEMMJE/V1CKl8z6pNr+CDepRqoZ5y5Kaz7KD0L1tVQM0hGqKpp3fpdTO4AE0CY
lwBlpDq4VBnr0bNvkhQqeeql+7AxBTMaWvVAPx8VM76FTreFKVrZYApptAMNFaYvmd1tkxrkHPro
rTVK565xIRxRfMfU2AUJNEmbXRKStcJazili0ybB57zBPOnDfrtTHT8bQM1aGoXBVC+5EvXan9o8
rY+E/yxsUO9bS9nkl1KPWS0r7eRP75H7JgP3lRkEytkppQFoCcpiXy4DXNUwfxxah2ASuQmqjcdA
bT8ZcbQtJqMmQwdLQmRR7Zg6TzEbtmAJTzVAvDOFL4E0dd5gfH43ItTNU0QRYoZApHWD/BQsCcgu
wzXbTANU+EEgwGL2CSi0q+FfT7UXA3WPvSWipt+hl2gbieVyqVnEDY5rqVf9gp4zvobaX5ORK0by
uM32A5jPMbdsPPMVIUsT1iUQJJTntVuuKoG20MzouhWkMaHyq3ZkFDADzzmSP2lMRFaj8tSmHYzp
aHrVDXaFp+5Hmk4AXwKgrA00CN69zZWCBYIjNQVvFeuPYBJLMtvoy6b46ek0cnxFag91iooa34/a
YAKWlKq1zkU4vgyTMi64NMAtdLh6nPpqcmpPl9WQkGaWMMsj++SbTE7AEhjNjhxssFpp5k3UQPCQ
TWFtqCuYi8J/g6n52TU6Wkkm1v1AueZUzcC63K/ytCNdBwqOC5mNASv5Y01DP9JuF7bpYT40VX9t
QMeIFASUaz354SHOgZllXrAz69rYYn8KoJowxQrT4bU2aa/q8QCctZjuUtqrTLl3puV8AKsTuxTg
yaApdFu4/VEa6h+pW539rB4YxBrhNgYn0iWWAZVoIMOoPoyxh9bIeRRFf0/0BKEARXI7DIl/N+ZF
BKHI7da+86QNxUBSWvXiBcHeKvK3DKXR3hRJsGKuZbE8WSsC+wJLgRet5riwlI4tzgYtWyH/IK9M
wJukdIbeYdifSQ+Jl/4TBL1dPbPJuiEkjjeifO3AFUZSMPDm3eZPRGFIGoYbVUL0TUAFiNbadEWB
lbaBYKeX+Ss3tbuidlUkNWFdY9xhHaeiHI9Nr2+8Iopxx/kfVMgQoP0BuLjttgdNKDAns9+uDXRC
rehRw1btdgwX6TW1brdLa4rlwKvZgQJtNnCsXIvbQvWkyU0TRAzXmDkN0Sh2hkdYdSiZDFvdpB9y
Nb9Jlp1fLDecbjSEkJxry1WYRSSqNcYqM3hQxdixfib6tbOlfldP/bMlkm09SbXE0xStKsWMohlD
OiY9OW+ReDcSQpgEUwctJ5oAJNS08tP/w9x5LDeuJev6idABb6YyNKIkSlTJThCkIMF7j6c/X1Jt
9q7usztO3MkdFFUiIQJYWCZX5m8m7Zqt1kej2l9daJhbsBKehuxj16G16/uDdmnMCN50zG3liN4u
9mXomJhqclX6ZIxUQj2v7S99K1Vu68xBERpgbR6DoRAVv6geEna7YGSnco6B4KF3M4vKJ5tsUq8x
NVRng0qsv2qqIkcFwgXdUJHNUKLyTrHU6lO1sI62zW1XDne2GX2ZRfoR2s/sl2k8D8/C2e1Ihfik
pVivs2tyqusaQRPhPIHPvcmd5YXtzTUq6B0msN0vN2SVS/v42GoivmJQFSonRCs85bIGFkMsf6eQ
wrxEbemoJHQb0H+UbCeoVG55p82/WkU9dSHQvoRE3GqqpsOcmM+eHp8wyNpS5K/ZasYq+WyVzaSS
/sJVV73w9RJgQHhICyQQ6hfHM/coK/1i78rhlXvRszm4WCb0Vqq+ugXOcTXn5nM+QN1TTOxuclPD
WTFG4t8bV51OP3SN+L4HxmxheAWKetMt0a9xHveNyGOZbODd0sR3zyItUjsaI2q+xD/lrssG+Mr2
cKE4BWQbN0MJGRSOnSe/rHmaV7oGac5Qw6skjTHw0ozmVzUh9xwmBX4vqY2Hk96dlF4C/Rwnp1z7
hvnLJIk9HPx2KnBVP3srA9InmBEkiKdS7a+a2tpPIIAu1NkfrhOeNlAdj3oGavNzj85DlrLzqgQy
kpc3Ruw8T53ypcjYjyg34OLrbewJ7TC2QRYqkFt7ccaXSq/3w3DoTaAXaXXpaF165fZghGA16NeV
UrEQLuEOI9KXztVe6hHIeIzTDUrCdEhEf1RTpHnU9sHTWXuTRN8zKS2IOLhrF5bWKjbQubfj4rGw
DO+zzCvoIyT5r+poMm482xTvGIvKCNrpotFVHmjUq7TIbqFjYWgBPXayw/Z+6CekUuiN0wSwJ6VW
sCf5lLIWss8M/b1FQXA7LgArjI7sbJY6+Kku7EkR88AMHtkrp2velrJ+I9vKDkXiZMR8dovS77BN
8/dGWCNLYjgoIpf5a4RJ7mcdx49ohl/V4+TtCsVXtnE+f5CKxze+9m9gJMaXAMcoFPsF0n1kbJC6
HVBltSPTuI3MyLwF2b8BukmwAUiAWJwWjtGQayFZE9/Y1RMcVqlzOh8UnXHuQAnivUmHO0UW5LSg
luaWc0SyOdLvTWF8Vinlzr6v79AkAx1flvVKmaGZ+PaTlKTOPJqpVqiBkKefCPvLJTfuUB3GOiVx
j1VDsUnLRnVXJvld16HdwAQcRsBz8yR/VYyEzjxF7rXTlvkj+unvCVZ12C1Hr6MOAhVBIrD+qCy+
NlZ78NArwz0HnZGWXHVi62vo/fnO0pr7XEVHAhAiclnZ/Kqkk7GdrfDYGQw7FHk85Dz4jFAi3+cI
eQHGBbGP9cClm5c4kFV9sfPkhZJlsTv/mtfIcif14lxbEBTusspk8c4ThBjBfY0XY1+Pq2GYYPoO
Zr8BlsbcPufRg1svAMUagJdsYtxmc35znKaIFJ8e3dnorpBIS1FPlaM9xUEPFIrz1b+O6+Vgo0EO
Ue/nu/P755dMU5DUxQtQE1LroDrz0/kFgVQV0u+TaRfLU610rKcWjuC2/GqhCUMtkAdz/nQxzQld
MoiuOMt8VxbRm9OkD044qF92DqCkFbmE0NxoboGSnEOhD87tLGqm0zaDuh9MQ/uSQL0/Lh2cmgk5
rDeTSgDiSGX5HCeUpBzNUg9sfqD1R2b+kGfYYSq6493NYYSWD0Lku7aZ5y1GNj75RLXb6QV7MVtJ
73G5SXZ6Pya78//OL2MV+5uhho8sH/7r/f90rI2QHrCHOLvC5sBjHuqdXWyn7ks8Fnul1ONHN2q6
Fw2bMXlX04bqoe2tp/Mx40BfmtlysX4azosLI3SdaeQvzp8mWpMgLVyMpHf5VIkkER8P+f3501rt
gJZTbMzBxD6B9fj5o1HrzbvJhOswRLP7UidmujVnzBnPf5RSfGFJbfv1+VfNREssWsz555ILR3ko
wOU9pIljvgCrkdOCHloe1Mx+PH/fkJr9DhxP/HPFbMgaSHsxVTk5m2OYBf7tVvlzxSVoxwt7dN27
zpiGq/87Vvv/DYj9Rxz2/wL7/v8Sqw2GGlD7/4LVfvkqvpb+Kzv+Ga3N3/wDre39DWMsyjPsUVVL
4Nr/RGs7xt8MxzRUy9Et1QM3ASqcSUMQ2Zr1NwejHsfTPXI/KJkCoP47WFv9m23rNjBulcBcczzV
cf5PYG1O8geotmXZLEGu6gAaxw3Ysg35/A9QbTVOe6w+6uUKFqd7i3pLqWOHlnflfZ756b6HgsZM
Xh0KIizVNu78DD3UKCWBYCTW+GDVPi7OiXvbEFCponEVg1lC1YsCqU8SwdcGYwMxIMCirNwDyJ0O
UJfQ6Ln8Q7P/HYT+R9C589ttoE9vAWs35AflBwdQ/B9vw69D6CVuuFwZWJ2sB8Wfr9PSJs0Hqvci
QRKPXDL4kb8+qW7+dlZPNU1LNcCJw96xvPPnf2g8V4NfqNoqcmijGd9PPmXjGdYxBomkvpoq1/fp
HDNT4KLkQ/i9HsniNFXfP7bJfOPh/oDodvRVN7GPC0biPkc6it/Ae+HlTMNjac7uNbtJYH+meZm0
Y3FAUX391/egSV/6Uw/gJmxNs0xHBfisWtpvPaAGaNSYUY14LbSXJbozXQoD55ea6GxjWwMGqLGp
3zD/aRee3fT3elrclraX3yneguaOuyS3YfVp63l5Tx49QtJOa75CHw3uOR/yGw3zZ7YUyG0tRV2s
LAiJu/NLUisRIgoeoGJnmO69JPTxV5/R45i+RoXaJcQ8nI1Ikq+8sbGvi6pJb88vXU46VqWSD0KE
uvMYo0+SAFbC4wjOa5dieIDV/TLjp3nWUELX/hrQo4vhAvn98eBkyLJg2LWUw+dAdHiZ0N33hdNH
4CHnPdta46hNFXU1G8s76iC/Ylzh60hb9uqERn3cW4Dmu9G/r1OJWSJk+227eR/8AvU2/PaAf1Ir
Dwf07TBVQDArnt37UHXde79Ajiv0e/YzLkIt4UA6Q9WhifV9YRCeASRWjWXepZk3PfWDC80eCefe
Sm+tqsay87rV8ua2gAr0OkbVBkmFq2iJdiC5EPd1jK7dnV+yEugosuV4x4HuJYbnxQKssFPIoqEC
jC9NRQXMgKuKshgVXUCITrozenzTnb5Jd+eXmEXy53/nXxXFOFhuPK99Jclvi8nObqFUNZslpDiW
xzjzLLARcluj82Y6olslkOtuKrc/oYuJnXg8fHX9LeAlYGY9jyQHfIEUAZaOlH11QOQvdRYhPdyr
3db0s3bfzn55i0jDJk8z/ynN6u4O4aNXC2UuZXDG21Brk3s0usJ7kPvCmvYRmzHLqXlNIxQLwoEo
pn7OoMgeMoOKTYI/7hcYJTA2X/Pur0eTwXT++2DybM2G66/Bp7FUYcb8YUaYS2Y+RSUp0gHNAmaH
JqNfGO/tkIEfz/ybrszeUwh/2HI4K0PP2lUKJmblRJg9daW/WbqU5E8ExW6pYmSvdadb41Ls3Wa6
Zlz68K0utdHHe7EpOmwS2/GmnqXQ1Y/LIzQ+3DkAdhyAa7FHSZp9iaTFNmd7/19mjX+f+TRV9Qyb
LJDhwjOSteuP99mojpnWSlWLg4onXEz75vxS4wPsIchxaaRd+JCnYCcGKFOHHKmUwwQ7xn1XJ9d8
ZB4v75y4o54/tcalUSCPiwkBaQCDjL7bus1VpBubxgE5M2fVjOEF4LW/flja74sGghqOxtynaq7B
LVi/LRqtEkZ1ZHpg14AObJeF6o5nLfkGWVUyGWP2RfpGg22fvTW4WmHqM7EdU/C6KlrkBVu/XIVD
OAHwQERAQYrkVmun+vqvL/LflhiuUcdBC76gaREI/NbQNrTt1NdslApxCL4cnSq6pnD235bPPxO2
LEtagu2/a7oOnGr4W39+nG3STSQvOcuYWG+108fXapRdxkxKJjet+zmqPiVB0D8jpf+wZJu/NT8R
EeNEJXkBHsGzWIT+fFJKjGNVIM9KdRIyUxFG4R6ULXxJ9d6f9rFJn+q7JqUEGCko9BknHYATRf9l
fAlr3HuW7MVrh/7QDKjWGvn4oiVKc+NFDHh2pT6bkCJaTw1osT4q1+oUGQeTVD2yYd66wPFsM9a4
AxeOGd6xQr0lYQ1LwljatQvzaoMI2HJrtEhZL2n2zTi6Gc2ivbfU6CnvAQmcf7Md5aLtx3yvaL55
P5TzVQcI4JG69a+/biztt4mFxnKgu+uu7jLwXFdX/9xY9OBQWZoaFKGRg1+JYhzQMF6BT2rCyEKe
czEMC2X2ZFzlDuzvxtKYPwEG/d+vgziL0eIapsniZ/35OgqHSgWLJuqFrgpADsHCyiOFY2I4joEO
MkGq9Ui55rVbzL25ONW+HKPxZzPyE2P/h55zDkn+xS+0bNVQkVlxaRL8/IiwiLf/OPvA9ZkKE+kO
3Jhqqg+TVt2M1POAiRfLfbQU7W3r5uqVUYGSa8fmQGk9vbZUi2BDz9HuRptgNQB8tIahWWuaMWz+
SyuZvwVVP1foGECWz3G//dvj8pyG1JqRUshOmptMFqcZRw0ykFw2ciC/3MGI9mkTFyuWBqwiCxft
NHkhFT/dOYsNUwdcAFascXc3vowzFBzKz9Ea9VIs7xBfpew5U+ZCoXYD2EW5SUMKVFGHvmzazjdl
htEIEj/lZdv7H5ZvFQ/MuCaC/1KrruM3PUcbuAfF4IwZ6J6pM9fCPL4m2VWtqt5Dy0lUTAe1cp+h
14Apc2Azgyo1Vo1LMtp1yvqgmECw8tjpb2axbchbTXlwUEOay6VbTyO0HaaNZa0XxWVakw4extHZ
QOryLsMRSESE6N8FJmn4Mt8bmsZLpBkk+LB1KinXEFnUN6am1UgIe/qmNPUvv1pwSR+Az7e28RBS
mqwg5UHSmJtRu5ka1PQbpTyEpf8Ru27yhceAlLXvxxqZsd5HwN4g23furWFOvTD0iVnGzEyoZr9j
G0A2QV5M217lWeLd2Blx/Vhg4YeWNXAAc/4V9jH7ed1o1nj8AYGYAY6rFzbD8wGpCKQrs5HJCc7j
anEUMJYTYNrzpACn2lgj4mKDNF6rTkMzyQu2RPY2rLp7o4z7O6+JtY06j09Dofd3RdFYN3bYH3CD
6i/YD/SfM944dgq0brbuuNT0PnZC7dkF19s4bkCdtX1wcOW5SUX6LwWTV9emtY6KxNtD//8IfQ9x
DKN/nfKs+i/DUpex/9uw9Cwd7q9tQUs2XVnL/hD8dG3XmwW4LuT0NeOYIWgLengV2vRH1NcnDAKK
8cqbR3eLbWG49nyHgrdrYyebNOombZTvRHsm1bl1mmJ5DpnWcFEgleNBLE2GoX4J25QAuC5O4YTI
sDMVQc6w/29T3L/fBkkfj4Gry85I/X1dAvlDLWKImOIwfG0m/xeCdtV1UgE2a+bC21Ta0kCE0sAb
zEoBywxz0zRcyh0biyt3pGhWWNaOB/bXk4rL1vz3BnaJVjTDZt7D+83Wf4su8x4Md23ow6XZlid4
LiffsKiCettkyb/m2DpmIwLydf9UTR6GMU9yCD7RJ68ub3Wb3CIOKWqfnGLAV23rPYZATJQo//nn
zd+l263y/Jsec5k3S2AN+tGo85O9VF/NgHK/Ml72WnafVXqAAf2Vqtl38ud2O34rZvcx2Ifctt5y
vzzJP1OxVqRhtyi0k1/EbDZPT6RRg87Fp6Upr422QKTEPvX1cnQmPZhnkPBedFjm5bsz81MVGkdX
X8fGEmi9HshX4rTynYFtK6hZdvkmK5StXCCwD9iKfKzqR8SiAyWPdngKhJWH3unwLId4mR7IzzJW
j2lXPcB+vUIl7ZRkt0Oavml8FCtwjuTzNn9qy+W1ZwMaFbwPVlyrq6cwpP6G/k5gWNmJjd7OXhCP
cfm0ndJT6fufxCQHeE4XSUwVLJnno1mrgTcjXYhaXhtN3w1KgBex47wnNqi6XNmbXhzIhtfPkhMT
BznTYUUh8yh3k+veydTxKabQL5eOVw/LzTtGktlFHluBqys3C6Kibl6dPDMM5DEtbhisKqr7i9p+
LUr8OqPh3hgvqPvFVGLme+Q+721lCVwjCUYbsq1aPUiDy4NxK/TeMC1j8QhYgQLgKd9O8THqzrMc
4jcApufsyeqxROAjbdEDeW6e4+wNlMHk4VTwPUPliTTzt/SScwfzsZes6720rHQ+lTkgLo5dyF/T
wRInO9nGgmNgcUV9LgDcEpjWHDg+TVXTfpAeAtgdN+iYrJ20ODVaD5G7OPV6esIbGwG2d2nR89PL
hyRoDD2oF2D/6vIorSC9E2uSxWteldm9zaLsiuz58zjvC08LvNJ7BoRixknQj+VJRoiW5SfkrYNB
Mw+AHwfrW1oXZeiPshi/a57WUNAJtHY1NP0GZduTPS5HGZJTXYE5cfdtEh/wYv9qGIqKe2dr86uc
y6Hu7xv2QVpG+iO4+VuT7bb8PtDR1Oazrox3f1G+5HlLnxyX6DAr7WVhTiRmLAwWy5McLtcZa95n
MrvUL7+RxQYkNh0jyz5JG9Whc1UvKAXa6SlDd09+xvr0TTx3isbH2jTuouXNqummExgr+Ve4/Tcm
j3c+2tfROAVoZX37oXkyh1jcJLfGMgWKaZ+kxxpTvQMOef2PuQPjt6P8HxOY3mpv3Ky7kmEoFylv
y0A6N+rkE3hzE1AxyEdEALHo1fbfR53ew7YpGS71e6Ri/u1hjzExMhgJqquuNBstMqM8Fdl0lMbs
ZV7LKFkVziPo56B1ho3Q4+WEZZIEQ7MgOTOuFNv9kpZUalrNxHO1eUdREfsXukq35CdD1ufQupP/
m2p7N2RgR1q6kGftKUwDZmI+4W8xEQycJQxCj2Som8Be1oPIA/hbW7c1/UIeoJxbHsWUW1vDbDbm
I6HDm7QOwpmnrAkD9GeI0uwL+X/k87AYAVo/BoCXb/LuNhNnPcYIhhVBMXYfuJiEF4pW37dkSM4z
uXQb7hwO+YUVzk9yxilWL5sYkxbetxL6jLSMmzHVNesa5LL2OWQJ3jDxxkst0ES1GHnyVOjucQj+
1+iuz/NSyuirxv7bqIFDoKvL+hj4OWDjERyYNm/J8IbGsz5lX/M4fJaZfZo96x4c0pXFhDKGU+Az
TnTFekfLPXbGoGQQWfQD1MjWoCk3ie19dkPybtm7fqGzzkswuUugMvV4OBprSXffzM675xenpdV2
6RJtG11dGdFytIvsRJU/KHQ+y+trdfDQVmpgXpcP0nvPNyDLnWKE+y7ML6VhijEM7iauS2bIcBy/
AVQHVu5TMFTuZUz/fYJE1ZlxUBR31jKtPJ7xub/Q0vIlnsUjYM+Mk7Z/GU8GfDnajTtR5FE0SZBa
5QkO40EeiQAG5vET4sL55DIIpKndDIQMPXp6qoejXJU8oqX332XhgsuA6qz3+I/RoinRS+1AL4OI
zDIHfzrslle0Qc8nljVKLj3C4wRlKpkLZBTJdIIZGmhf6zFuqq/SW47Y8W5QIl3LSNH8+jFdFEAc
jA4+G+yGOWY6Tkv3RI1QBlrvTc96f5TxLZdG1Zikq3oj3UT+CnZKIGcrIN33pn4lU22NnWcxvqX1
z0I5Gumx06/kWmTSNcGhpmW3KZBz9GRtyObrMB4x6mEkMcLkNnrDfRcUkzYCSa5OdsFq6mOEB7xS
lhzMLeHrJc2uRFEuK6xLfdQeuqJ+Z9UgjI4Pveu8Ztl+arKTRxepO+dd9eyXWL3BDRCYf8OT9Wv1
iBgFSsDqJvf0Zz98Sx3zvGTKJGBU+3nWPtRexcGV08H9P464QxKVWH12KobsxF6CrF1xyjotkMsy
3EM8Za/gi89v+XF04/bRuqbzyrpqyl3oOvDAKnsM5Yk5Uw9MGL3GOXrTq3uJUzrLvV3ECytlmQyr
k8whfeG+s6VCanVay9Px6XYVrmrIuHzrrD8zI1qpli2gh5Wr5Tcy10inJxwPzC5eFR0gJxOIXKmz
BBOB+Q7CaRrPqd92VQSjWwtkrZQ1yyiU/QAyGb3cbwkZzyOoU7+HyX/QfeAMEtQg4vJg1fklNXlu
wvC+nJEl00V91m92stjIyiffaPkfyH0/T0X3IV+eDCVbXAykWLs7WchHzYfs2a9nFXMQFvXaK79m
i3GtuGu4EuuKu0jzJZAgQXH8hwzevDvPm4kMt/Q8GWQycDQ2V6j/Yb68l8Gld/gNlSWSiVCdnBNm
Lj/fQA+UNpN+i/pmsUbC5jmWhUbGgpxjIPowXHs39N6VXIccOeYQO5RwLz0+a3o0eJaVDNSc8SIt
LPfZwokyy3rfRixpqHeqLtSGnIAgR92//3I+3Uw9nkORJLee4xyN/OpLBq48ToriH1Emll4naaRR
/TlvUbTo5jjXMZ4EQFkCaQv5KdekIKKBqcKDnBv9cQxi/M/S3+mt89EMf2/bxtcRYAaQ4yzfbREd
yM4Ae1+Cc2/QU/Ywyzm2afjeufcZrsCqpIw+oEO+HHUzDuS5+Vpz1RTznTyetFWDvu2PHTYKPJiq
PF9s5gwHrJwu5F7k4s7zZmm1d6St2FQu33hXBEXYfSQl8O9u2Z+Hb5VB+8m1X2YVoQpEaM9CK1OA
zBoZGEo1uuviowuyU9fuZLXto+qEExZ6u671rqCQODCB9CEdgyXXjJdfDmL7ZchiADxvSp19Zyqf
mHC/G5Th1frBddE7Z/QuY3bCPuRkWYCRsuhW/i97jUlZXuJ81ydqgH3F93mimGt8B5U3GdwS/ap+
cpNifSVnkqlraglUZLky9aOraZu0REUJcU5svhhhC1GrWqw8PbzNzeIrTtrPkejPzluIHu0WxN8n
si50vkh5VN3sAgLFqbabTxAYpwGZ324KH5HSPyohIZc17qTmNEXAxhuwGjHx8JyAATLbXxSBGIaQ
k/vS3Weee4Oj9yrVpoAvQln/tXCAbEPRdQY16GT4EsPZQ/hUovBWESfLCVD3CxwLWuYEe4sVv5Xv
XNphC4xp84+DPHN+Tia0nvhiudLzQbbzUpjViz3S72Q+ALcYeByE4MAvedMkQuwy6sTwG7w5qBvr
vY8JCKJ2P4zKhfwe68zTbHWw9CQlYFEQHY9oNZzk7lHNJ5ViPso11Fn+FRPPWvNG9fNX+ZMyJXpS
60+jt1BhC1/K3HrvKnc399U1VtJMxADV6uTaBys3LgXWZSjild6h4X4BxQRNN32P5cr10je5cGme
HP+rC9SXrhdN30mbIUKG0P30HecF/Vm9DXHOnSjeYeryLZ8XPYorTb6SL8CJMMaWZThWY/3luy+Z
JD35UjnOHfrvujgk5MTwjLstQ3rKYvufA3NtVZ8y333s4iUIYzZ6bCUUpPnRjUac+kKjGOiAIu21
4WBG4V0jqD/mRWOetnOpXFFH+YYZLwEIRNwaCRLt2D6PfvRZEhmVJojHRln7rrq2WYy0nMiqTj8m
gD+yJpn2Esi6PU3NS2m+K7kLJLJ6zEYCCHp5RMw2ZXkQGze14b8tnXNSJEqCcSLqW7Jei1X81HzI
+JU9uQRVo5PvFwyn+8wKEmSeqGQA+mU77zkvi/upeJieJvWhl7VVFtBS8z/S67kPPyA8p1kg80Pf
ZZtO07fRZdlb5yVW1lE4hHoTzISI9pwESeqSkbiQISuje0i1QFfblyy87QgM4zTBJEscXGlrU9/Z
tv8s78sKO+hvEiBIcGCr6kcDMZvdLY5g30rHhgb0IvW3O2lAPZ0DQ4TE02Tlj+6n4dtvwNYp1MH2
ILgkGpafcmiyV1Ljyqvye2Cip5RN1j8+sYvpRVMPmdN+ZA4jevrVD9oBAQfCxemAVtZF57c45i7H
ihi6RvMcaSJKFqwIVnFqO/a+nAMY0RrjF6qeF5pWfLRhHGhKegp77k/OP23UtjzKFWXDwxzOry5H
ZBwh91CD7UIc65Dl9SnphiCCg85HNodga3RCw6qsH8cvm+RZqLCVduKTC/m9vklKogXaSd6VK5nT
HdUpyLzKlesPaIEXp7z+uUAPQYQIQaMlH4/tYgR52e01D1G5ZA6aRIFby/yKxhT0+/UUKZ8tiVU9
cq/CUf2W65QGaQftpu37a7kNdS5OuGcwOm/l/pcOMBczOVBTsYtcvh2dJRsnS3e5zNzmVpITEs9L
BiKDWWGYyYN0O43dxMQ0zozuF9nxHAHKzG8qynU6Tlt/HD5kiven7Fu7lc6H+WxgT1aAmOxVEmO8
SKeQGJNC1Ke10Xt0uFnXKswo+5wAD1Zlol+iUXxDdTCQqDPKWdDb4dBg851M41EOl26KCvrWIx8o
uRRZjHSn+TC7leS/rGGGiJaQ3QCp7y8vA1+x0EfVynkHT3tpEpWS7GHnwBPjbpxCXTskG2X0yh1L
usZU8ptYUdayZsr75xwWi5RHQJTeWwPi8ERMA7GQhCeyCZc0Ibz6W5tIkzXxds4uKkM/nvfD/wxc
QzW/MFPvSV/Uo5y6Kux3O7+BcnwyKiKIcjm2A4yUAbmkNApUdmrYWjMj0WMgxTbDB3Cn96XbJZ0F
k4cnC0PzoxxYDM12K30YybjAKVjF0vZBVaZgtCISuTPrObwIN0R3u/8uYT5aqr0Prfk4mYxv6fcJ
aQzA8kOrHScRzAGfLr094204JqQrCJLy6hqa6630Uh8Gc6cWe+mdMpplNDTTFwvnL5kapBN2YraE
yL30OHvWntPqKEdCQT6PI6whiFPgCxSnlHRejoQUzA3jIUV4yfa9le9AGpRkX0X2T2b/0k4eAcJf
FsP07VbFCd2Kb3m/mmGeY2kiq4Ayo3hXvcufxL7/y2GVAJ9zkt+jni04P/GquPI6896WDI3GypKW
t25nnO8UFOKVNSILwvgBbBPEtXFqdP86K7odirZHyhEBUC7Xr95kCFYMxXJiahvunL54Y9f6hkCx
7c6I0XX3Mq3ECyy7cgiKKlvNVrTDIPpVT05KpwajGpFMVT5l0tBq5dNznUM0f/tYLzST/Si9U3WM
83ylxDBivXgrUwSkoEAGhbRqbjqrCsori5o0uDP/PKeEbJQ8V1/RP9EECW+qMX2X043RHGhct7S5
Ye7plq/SR+RYjEwxBn2TR54m03uMGBs9K+HJS1vo6bWpgV3li6FNnYowfMI3O37XBuVz6nZm+lmU
/cNgee9yJ+DYvnQSC2H8XUTeL1kfhng+f5EWoZXZpiuvmh+0GuAqbTQZ7ce5z6CEO1OAlTvzZyOQ
uV/r8ocKZkc8FLhSrh1mBAkzz9OI1tHqeNZb7ieEx9P5NHP9MtdknUkI8i3yrQSzD02LWpYZMTPQ
KPhkoh765JLKWxDOUd3msSXtKXGHxDH4N772yVp+BSoSUBYIQAxtY7SWqiy/00P7SmbgnMeOuM6n
tE5ouOsp19cyFcqV0evIgbUPSt+8w1/4lm2uthSos7Tb85Q7O2zqzeLVcc4rsKQ16orgPG0+LIYp
u0vZvxBhffp2dtcnC7whdo3nzR0hF2i3uFKCxI/ADUZBSZBEoZMztk86nb3mLsJsCFwV4TXsSbCx
IGqj43LZGTG0ZNOh0d6ofC75nXOqUrKYywQeRH1FUfUItgtjStYj7pQ+vzB1OuWqUyhi4B60pkxV
3aRXltF+pizFDU9RcletveyGybrsWN1KPE/K1L116Mfstd/hLZWmSmaZC6Of9DwiUox3dQRj3nHP
Z5IkVMWMMMUfrVG9+8bxn1lUh6gvLuMrmDS357bAJOwrnZVdjyddS0Q8JPpRNn+ovq+MytpIAybI
AEg9IcE/vDJYQ4iEDVfkT52rpppWTaG+WPVWNmiz/bNRS6IGRXIo5rV/3sknBNWt0V87nbGzK+/8
XM6bcErNlYeDF7t+v8YYnJ/U1PAtda57t/6QzABfLWdY+mK71Ob1VLlfkoCfiMtV9XpK25M8UMkD
24OyRnlvlctOBhTMp8feHmdXb1avQR+JaFeAmgppy/7buZJih9FqBPtcY6evk9JfS6bhnGVAMeMJ
Yh+SAaz4vv1FfPylFs7Bh4w1kyiIZEYtaiMA3/VkoHtA8ZiodzpvS5UYDz/8jGz1uYvNN3wYP0fm
BvZWn+7w0oOLNoj23TE8/0UIpSIc68NY1F8p3Wew/Btf9a91h9Awbi7NdrqXpw/qMBg87+CFTwR7
Uq4iKqILjMwLSM+D7H0NGUkZyvC+RqqSmaPUvXfitchsnx36kur+HE3/urancRdNhEkshlNNBGck
rISQr/IMwrbve+8idNek+OT1/j3D5pJNz0kyqtK9hmQ5oishIm13KfGYXEMmwxZCsdm+GTkfE+jb
fU2+7M0YkhdMIIEL2A9+mX1Nof+lMsJQswzY1q3RgL6BlPtc0vfYpElWx7AhVlbZ+vxoe3Rh6Zum
Au1T0ygnkx6SrZaj/2o0Ii+kodJsuZMiVVPrR0kmSMIx15FftW0cO8KgMI3dtJjX7WzS+bpPSROi
zv++NFvJtUgUsrT+2taV9cR2p6fboxTMF0pWRbItUrpQlHKDy8CmIu0t9RVJh04Y0RgDg8D1obkv
e8mMzCQjwG7EF9RHAQMh/MlUYVfRtsIXL2WFQf8q8HtzDd5027LayKwhx8gUREn+SsEqqaywg07Z
Yqr0sfFZbxH2w+pX+nli2LtqgPxouNfIsyPImp1cbTmOnXey2KI2GhpQZGLkmo3IOU3UQpbeRKMx
O4X6T24ttxidob7FG/pTGlS+I45W6AudUEUNJNEOsxRypbXtmx7DCiZOqbfoza5KzTfpz/+c9KbK
v4/xa3I6d43/4gakw8+UY7N4eCxB+biwCdpKth7Ol6q3HxoLpMyI8tM2h9ew2kgRCFr5Ke12caKT
52ADYfbfSBJRhUq/3HtoQ6sutzcynmyWoJ+Mnznt7HRZVdYpK8l5ct1yKxCT1cl4jdmXSk5JpjG3
868chC8XI0IXhWoAMalsJWXHOXXWNu3clWzk0sr6SY/OcYFS6MxMTQZ8gcxCxkVCULt3cX2Y4KJT
kCM+PueYIAJFRfNT4tNbHNAmcvL5lB0mNAFk+pMrQ7QmvLC9ErzrdLuwT5bbkHUmzbfe1LxLLfFc
3mBSaQQYxEhAtOnbYhZSa/IZtrHpEiBMerb/H6beY7lxptu2fSJEIAEkTJfek/Kmg5CqVPDe4+nP
SOp+/76NYlGehMlcZq4x79tPCNNQfZPhd1euztX9kFhVcu+m3Vf90JPMu5Ai9Gt11Tn29IUc6C9S
679lE32HMGSGIN5g7XOds5FRcLZ6Njj19XQovqad2mFw9/1Krups3hcilpJ7w2MMjj3OsgFhlPoa
OgdIThQzPfva+eW+cobt/fOcWHWe1fWirpscsEifPGvWWxz3n6yqP/+7ktTN4dGJmboPI7OPHuAq
1d5RP+Xm4ku9g77YiNAklk++ob2rwxmtXU8e7u/Wv7Re+elb1U800BJSfx1np4sLsLslMdJa1k1b
f+zxe1VfmwbxFUK1SavvaubwSnV0BHgTG3Nup0lu6o/6uVgVZXtWh0SyQ5etef9BB4e3EAKma76o
1+gFlIt5L2gk7+8yauwNAxT3i95lkjSWn5oFBYmgX3WIVEgAdJxZ36Ng5uZ+H/CK1D2hXpVa7HOH
6kIzPJiVALNirXv+GLnc0bZ4qcbgfeBZd9DiaftftDJi7I1RzAX6MzUWvkmFNerYzhqsJKd7TFU1
aYAok/yeDE62t6qM8o867bL6vR51aGpj1zyqa/O+zfVN+e6JN1UfV6uHWh+RLDz61HDVKqgq+Per
XdVbwWa/xfpFdZTGbkup91MtrWq1VQme+t/vzM2IKCKNo4NO6VfVdu/1dy8fl62h78T8rrbH/0rP
48Z07D9T7zDUBX3XKb6VJiLPKLEE8m8STPuawcL7b2arR6p2+V+bnf72TfVHVV+07iggsRGgx+Lg
yXpjje7BywcGkd/VDa7SSKPIN31DdqGar+oTd9lH9uJDcL3XiRsKVnHnUXaHY8qWZ8bVR8r211km
nuTeppWEfCuL3e8eWafhWlPfndusguzMhHi6NZ0dH6dytuWKy8BR5zJnm04FDRpzWmdmfUZdSRuP
WoyqK2CFiCdTuoeP5xjoSDpgj6G9VSUKwEvsyNmTJz9V/JyT0qgSgEp3NtBOjhMxZGJws3ZECCXB
dEE2Xc3TC7N/L7nzu8qptLwFZohT3s1r6RNoLFyqkHzP45t95Mt3r25+eisEOJuvVWpPGLCpaXlN
Vv6hkgQPsgPFkGd96C813OjcOQ8/RTO+RuP46Fe8C5M+KzoWNxTvOhcApMUdzq1/c3rMgW791TrK
6FkD6pHJdTr4aVV91ML+NurH2cGriLVThWl1657aFIvt8HEM5KuK8FVHxkzp8SoGgE/5hc3LVzVk
c9W3FLrVfsCnQgxju5ELcxjvag3IAPu0i5cpoEEVKd6XEiXXSFhuEec30X2+7R4upizUlm8BpksO
6mpWXQF1gFQsARUyDLI/qjE4Wd2bb33cL6RwbxUGE3/iWGbcuJr1EVYkL/wtjlYg5zd11QxG8JYN
vw1F9Qvazj2Psl6rZk4QDp9y7D+sbKv2MKUaUOoBtYOrf5PPpGfZPsHdZMKxOKgdHJfOv+zofxuz
fXSLVxWKq29Vd6U6v0Hm3UQk74UiU49ewcgu6qB4tDL5ZUwLdRxVtK6ypbkLqAK8qGaNC/znvu+j
0WQbqx8mqgN37ZBaHjCJWc5ZcisqRiYncmRimIClBEz4mdEwsVALN0Tw+xdm1weP96N+Tt3fekKh
ucR5NxaruIVtyudU9HdfcsaRSgaGq8RD6neqX6M5/EzuP+C4il5SPHXVm8rCjJJfQzyvhxs7zd/v
Kwm8tl9t0yzilR6PF7XF/vd3HZ/JHslgC2hlXsr9vag3JQztZmCOpgL5+yfVZTNF2QXQJLiz7p+K
flR6ZPt4qUXaVR1zdQWqgzzHn8K0XlRjWmkiVGssSLCZ8J86ZxVGzrefuR+/3T1qXKppVLqw/wS4
ZeePXcmj46b3a+resUdAo1qtRVBvh7ra3aMGdfmrIFheK2ixwnhVHS4lUFJBaFq27/27Sp7IAD5J
y+4nvU4pOSfL0axvhoKJqiNZqkODcwqa6P6ijp/KZu/HC2OQP+G2zSWe3Zg7qO1DpVmTpX9l2V69
eXUv9XRLCrM5TJlYT2X8PaDDxyT8ojYBtRk0xauht4+Ygn7fMzLbevB1CF8qwuTWMdTqqwJuZGiH
DNCIJOiuCZ9VuKoOpBKi2OnwOaBZpTuq6oXVEFA4ftByFmWi7A9V0L8v8ZM7PTvRo9j8t738t9Wo
/1WHf2TCWav3YzOdJmL+qrW+1d/p8uQrhsnu/1EfqZfWNMkLBTgV1wciomRF7Z5DG+XWYgbnapoX
kEiUen7XjnEKj93UAs3nzagoLqrKN9PeKZlYqlouastVl1wdpUc/tdcq18Ekl8qrKtAl7aup/Et+
79a7zEVdE8TpFtCKNkyfVLKpbgUVqGlp/EXmq4I8FdeqbqhqEJssPL2H6IYrTbWVS3fP+vM1O3iN
8c6dBlykr0z+CFeT/guNmOry/m8DzPT4bwRn37Cz073rocrRqtPhMSIW3dcI1aiRUf7cp1e1eRlk
d2rhwi/xYMxo0wH1LNSqpboysyZO0EnWbdkvhy684ewBDM2/C52kmf5VGZknqweo1Qul42hG91iF
eJ6M9LsrpQBIsTDGPFUdfXWJqZOCPzswP64l7jH11vMx+aRQp25atSL/igFgSsWlPN+zLbVejVBK
U00sRfMbzKSpSUBvbWtNrNT1pdZVJb3Kc5AURha8GaFxvBeNOKh23ZxFMKys0v4sXlUZ5P+fReEZ
uc8D3O0o8s9tsQKBivEOZRGWcsWkkXh3wpw+FOQeqoyoKpuq8KmqfaLV3wpIm98QXAAyvDQWpgKs
d4b1MdkDR965C8IGFVJl2oNXuks9a87365OQS3mAAA28MSn6MnTQrylAqtgu171D0Bb3xE4dshb6
xiLj3onN4R6/qZhNHTBPP/aUudRT9e++CiStAe7QeKiJIpLUeo5zwLksEVKjkkmFiHmNsFwhyHHJ
UO9HW/1oHgd/3E8VB6oXdxcJzeZ1qjcdVP/Cfrei8LmlO9q0L3eln5LKyRnD8Gh7TzF5lREnWRWN
A6t4yRLWGbXjV1kJxHyv/kSmFiu1H7UEfu8q+VZnLiSHYmzvyQs/Z/Gbx0Yql2V8KwoNxcs93AtT
3EfooEm1AACmw9Vwcd6z8p0SOCg5hgoa72oNH2hLMj8YcLYWVnvqfe9V6arU96nN3Uw/ceJ8u9cR
+FTK1Zyk5VG1bxqzWeJ5c8kaHwFAh/jAq2Bp6CsPa3tiy9/2h+VYGAN4T2M7/1P64Nkzvvw4fopg
RQui187DrEMZFvGClAAs7nLIh7SeUK3yR/53q1YF9IsRYYxVXOsUWj8vzvboYJC4q9MAj4qM9Z7h
qjtF3TFuB++cQojaEEJdfpje1bfMN7PMWNernVpqVKtFbRLqMEc9iJG5XCvZohL8uaXLnEK4USdX
N4NDZuJpy/capoWg1/uj/scFE8JZsi6S+a9akyjSzXTBSyoPgwmwgXtHbU7qVygdoeEVF3Bzy//U
ZoPLpDFcq3D+VUP39JctiJJ53Px47fiVedbfYb5CPXpT71etcLa7nHz9Xe0KSj1mtu4yzjsmUpBl
IWhpMEEyEGioqFWK4TkZX+6h/n/n875j+HxjAh7eHpJ1metrdcKVYkNtIOqA91jD1ilYMCWIum84
dJrWhoyOaiFV10LergHrfKszpLTE6rdHvEAL0DYwWex9KjjQSJIJklV7jQZU5FnvqlWpFlHFggbv
SUG/repn1ZdTpfXYEF8Mpb7G1UH1M1WH1aLWZk3Rd1fItTCcfToCc6R+nxU92L7+n+pgQHnYDCVS
Vip4qj+ogjtzgO7nJmfVxDb98kP9vlaLVk5tH4PReSv8V9X4CHwSUbISMY/rIZqOHmXEoOr/WWP6
Hle0FOAHqfxGve7AYAmjpyLA5LqzvkmHEDOw38awTb6MAO+77DeqwcWQMkGDizM0ky9KZKD6ROr/
wnF3U4jNTG7ehQ5xRo4d1GhCnQ5clfksbISUepOD/clqXGOa9GZazJ4XtBjep1x/aKpo+BfasDlN
A/FiC+B8zHv3CevqeCPNIT+NDH0dvRyOG5IL+MUu/pe55/ffAA3W9x9v5uncoRj4GDttBu2e+JgC
m/bWylvtTuK9MDIbAAMMs1fsZZCxAJX9N+9aKEv/It36iY2gf817yJu+2+UXo0/sPUQ0bTt5pnGb
MxDsSWWNHyzrl0q9YJc2jKwKXCp08odepDin98S8FeY6RxGH4UkKLDGwN9CfdGAzGEjY2R+bS/3+
43TAb1XeZh8NFm1QrbXmBrEm2zEGOe2DcRgudqqZq2J8riTIA8AazgLRAt4hWQxqNX+UgnlWERaw
y8HlMTe4oYynKIzBU1uCaE3SIV/kA3Y8Wm1qr/XsbaoEA42qnU4GEsdO6/Fpalt9WyMjRtryr+7G
ZOU0wOvwSMImPMmWs5EMK2eKqC7ke7vCrNypnwW1jFHLXqKgceDxdDD0cJ/Ive+81tnWZ+9PmEXR
ihZvHQ+rosH8Jjc5AFI0L75IX3ptODaogOM2/AAT9OqX2o8l4QxFQXvox+k2YnKxqLNuhcB300ne
uQZWgRcEB7TT5dorZLmY6HFix4C9T1hie6Z7zQogUJDIbh+VE+FkPDwK8iB/Jk6ugLvA+QEjjKH2
d91kt9HNr0kl3tvewNzMKlYOaNvSRLmSMQS9wBMYJ4IiuTYifsGemE41l0aSuztArRSV8nCBf2fI
4epuFTc0Mw3d4scuvAzymDEsqyx4wAQHKtXw0Bk4cXkFFEAL4n8weO5ewOZZjJ3bLCbL6dQgOXMZ
Vdiuehc4Wf01z5azEH6dwwFCiKIPCg45HeA2XEmpyXuggjG0/NSG7mms6l3tWpdZUDZGIAhfS19Y
vabtsnCeV7O7ybPsFoT5zseFhb4onL3oTANuWOpDBeG1BX+cUF6KmYWi7zfmuPTlP0Pd5Uu3H680
dF/xfw4YptsxpPxqUprYegq56TviVdgpAsMMeCF8AgGZEZbpS4diOA3sD7MnDnWresuh3wQYK60m
fxLLtNpVGb+QYdZ4W3JWs27+BjRdLBDE7kct+G5p6fM9PdUAPyZWySA/wIsj9gGvYeQ3c3zPrK1h
UYVp5zxZ20a4dX0G08Gd5WhKCYWq4cmeoyOl2j9BMDQHYVziQMPf0LE3JO0S0mPGRV7BO2BY3Fhb
3nirqtnDNYG+w9ydoQGGy9YzwpVgHoAa066RoJmBClyNXvsxco9RutpYz/KxynXUr5EdrOpI+2eF
7bdbwaIoGa2/P8g03jXQfmbWptpzmpW+FNKMl0mtfh+3WFaB0qpKps71IkARAJVKi4PPwWwPhoH7
V4tfbN3O4LBzieQznjaJ8DiOmI1PYYinlfVn1SWsDsM4Q4XFcHk5ynZNJ7HlLTTOKnB0asFMi2fW
/FzqTsZ2bEyU1Ixq1/XDufAmJZaYAM52r4EUN2Fpb4lvPOoywvJrfse7CPU48LaJiREtwjwIEnG+
jIwa+m5T2QtbBilk09BchUkOS66YIUPCbcZ+cM75EM4wiCAWAUzInT6l8ZJjEj5LcKi6I69ljMcd
Bk3FMiDYdPT+dZBQ6+TcWLvKZpKzrpJtCUxulebXNnN3+GdjJjJHuBPQMrFyrN9qKyo2BVMtTIIG
qwray5XLup+x0yohetXojDb48z1NQ3iJDfMzTfAnlEmxybWawTUmahyj9Pc4JoAg7Xg1mgaKDoC+
THxdwf22upthizU/M/Von0DpvyPYmVeRkEfP9YfFaNvzwqlAO1uNixq0GRaOBICuW83SctPPthT9
bnQzEG8dnLrwKzda7oAih4ZoeBtgBnT29Y2rD2tdosCJGSS4zkDltgKXSxUtVo13GxHfALtgOrYw
Tm4pjim8sJQytYwAojoUmxJMRGB4UbdbBGBVGVWIN+3MMln2Yh9m9rBoOJwLK0SvlMf7vvJXIbfW
wuwvY+B+Mtk4LifT5Mza7cJypngr8btYFj7dldgkPcl3kWcw3xfSJnSaZSxZaCKLNRoFL3Q6/3W2
3GLlTvbFccaKsrx7lVywSd/bG0eW39Th34fuuZ97Fl58HHaZ0D+YexwYb4ByINwnB+4RtQuczjI8
2zyHw5lkw2ObZXJHppk5ob5s5zheTBlgH69fakxlI9QCeQsT0cazoKmWuuUuw5A7ZgiUsNEYnY3I
bW3pxUQWEELOTu5Fq6ZMNinDwJDN8YOq+5sWKxqgr/5i6O7Mon6uIH8tGiaimYTK8ZUCRuv5nGsN
vuSIVd5yjkAM53KwtlJwrRBrsHUX8QE2Pwu9yXnR4kfbwVtHE6zqZsH79qZipbMRsllkh7Zp/oUd
JjJWhRlPa5P8YpnnrMrGOjUUI5bocfZUPdMF7yDnYp37hZ/LK+yZYdU4Ifo2ENSZtphr/btpGn3p
1S3Wdz0oMrYmTykobRG72JPqZ1OlgghLk7EIl2Kc0ZOZ+qZpoyd99pNVTT7PmxzURkNUhsxqKTos
nEsfrvnwrEkQiNXAjU/VhUQommEzx+u4M29KKIkabi1EfO6n7hPiE7gmgboiSfOlHqXpIpUE6V4a
/cMeaJ/Lsl3E2PP4SYYw2R+SZTapSMfCk7qK0g2RvLZsEc42DfukxVDD3CMD1fyHMZ3AJepgnhX3
wEgYK41Y4yhCp1n9Rs133MWAJRblrZ7Tfgc20GOK+pHXcquCvgJpRozisssXRnslfgYW5LiMULaP
Fd3MFAcxJg7qU9VBuixKL9+Y3nfb49meixIXBmMF5hmytJcRAhUfven4KJfQunaJpL8QrlMP513q
BIeye08iICNOSa4EQmExzdVayqY8edXO0UpjreU598goby5mnvuCEfm4yy5N7/6rmvqfTxJAwyo+
DwjWFkXOg+dHXyRINI2bYRV3xNaMyFFS1ZqaGmq7DnYyZ24OFS9Rdwi1cjT0V7eUVHTDFmokq3dT
VqDqxWnSdJrPbnywo/rqM7yyTLr+yej0H9wU1tNUxYsu4oEa96EcBWRLaXEXMMloljlhjZtg/tKU
+Pu0Ys35AadYN29+6S+YKnloemIpmWGBKxr37/Q4xPoTBj8gPBnvqe2yWBmBccTkpWvqrWw9jE3x
iiqKfmBMYeQMOMaubLmFQoxaro49pksmndEwDLjSBBHrnpyGt3IyD2nmnbyOez43IaDmJAWLvoSi
WlrVLRuQzCRdli0DwURv7YpL4ej7xs2yc9B53to1DjgfdnTGrpmFy52gTRYGM8rhvl52Q4O7Tnkr
ReSdGy3ZoGhdBka8j3uA7S4wIpGTmAQzWWLubjvbxIHoL5PUAHNAnW80qW38ubC2sVFcu4w2zZiY
kIgDOLdlReVdaOeeT8NJr8ezqMZNKhQJoLeibezWFFiFyd3cz/Eq95I9Y5css110iE2n3BVMfaUl
xdaYomEl9HotDZpUhnHIQja7oLpkc/QzhcApxxbIgtNyL3MrfPa4xa6GTtNPdt0NIG+JjcdQNuCQ
u+HDGUEZtFr4k/jFM7Y86RsM+Rqhez2eMvVw/7Bx3IQgoXgOM0ljN87Mg6thT5jPOkWeqd/qWgl0
KzYhZHuV/eDVtr7MwR1sw9GwH+6fwzzhB/QArVs7sZBUhjlKb9spjy7+Z+Wisia2rxhnI5tOSBMZ
Ft4qzjUXdrBsRwSavl7aV1P3V3Ed73NtANCvHoq059dU9Mmm5KQorfSbg//vATZTcrSRNgtTe0sZ
v/Rr411YXAQy0EIQKnwYVgn+gRZ+CU1cNDTEOvMl54h15eS/M2kQbbQozpe+hgvUkDDojcqyP46O
0R/vz5xKc7FH6YJy7fUDEHKMYvdJlyOh94Y9+Y1xEljwoKLkWdLN2sYlfFsJxBRzEciNKbF5paB5
aHxzfvUmO9xpUPa3CDjNt2A0N5lbCWDNAKWgko83DM9jiMnzxtIzfzWzM79iewvKCw/BnwiJmeZM
i8nJi6tf03Q0s20Vj/bj6FUo50UndrLPrlHnxmuOVbwvNdme49JKNkMX+Iuylh8ekN9LLXQPWPx8
baqqXeHdIS6zZeJbPVTZjjLdsjaihICMKy0qWvPkxBk7lztJ5nUjfR2OTvHWZOMDYZkT1Du36nq2
U8k23Y8YALgjyLpefxq18TIUrv9QR/ltAND2VOJYo2mu/mx15VedW/WDLuKGybR8cbWLRooFlLR/
8cidAlnMx/XPSWFfa+6EeWXcrcq0dw9GD6zMqsf0PDWsnlbxCIbC2iRyFjvYb95L61anwDGHHSJK
Hd/IzFxZgWftNLsp3ph7gfiuXw3484M3erfGu6ZtKp/q4q/bhO6+0XOdMXF//n3wa+tcw7+NLJg9
MSC1Oa6Lc6A+yrK02Lshzie9oLklDCnX3BH6mUwvw7ijFq+Ry6BoNYe3FHujV0wC3WSY3uLscwio
HMRGVZ4sM0ByJbszhYkHPQ2Gc0OrmHxL5M+RMtRETNh+gy+GhTKo1pA2bJq0+bDN1DuOHOxrEU/j
Fe+ag96Imml3OR1kXUWMX7Rim4VG8xBDuiC00qMds3T9au6a+Ww1uDBwc0pyWWM+V/1gHZuItJwX
9RhGzCiEQfKFBSkDTGFtXpDrxjsQ19p+qnIazdFgL4Dcapeay+YoJx3X6sjGuzUuD4W7Lgo7+/Fj
+1TEZvu3N+wrOjb9T1JkTzXEW2ZC3Ncaq9Bv9txPZyjqLxadH2rCM95SUFO92XQ/xuEndVpKAlTU
1iR5VbS0RgMaSxR/+VTGDN8pX8rapI1Rio+YWHhYhozCnoMp7h6Mmfx+tBrzEzIhzpNtHV7CRA63
sUrIalrf+IzhOy4G2JYEjNAVNGsMTy3WnusyG9rNNPrW2jBlfyj1WX/QyxATQaDH2AdhKE3Wc9Py
OHnFm9Heopn0aSVr1Gr3shPhLg9i7B/SZnBPZCzbqZ+im6yPpqiNY45sbZDJ+BQTXT66OdFEOkzv
sDraDS3yeov/08C7dJvdaBFfkg44FxMnqkOK/fOWsTb9Eb4+48RlEzyNlvcUxzj1xZUUh8mbixfp
FQ7Bc+/t7h82w+iTWTLZYkJTWjeGE6xgw+iA6eOyPUr1YGhaczSSEMsKUOteZuGHUkTinAYM/tQU
kpu5rc/SMTscuftq2M1T+Yw0DqC17D8KioircNQMhf40wHZjryOdzly6xhDsI693r0ET9iTpD5MR
2a9+PQY3t4pfKMq8TmFUXSrH8h+SNFuPWP6+BB6QRX/YRZ13tq04+qOEtwIgZBfVanqtdqhgdM3K
5Hdsg9JmiiYqJP4RIdP38zi728Rn7I4lqHno09DeOz4Z4IAj/ZucB7kMzE4/OJTY3vKalD6hbcHy
Q1CZrBgf/kjHcf6XwEuriuBfBNCSKlKbvDIdsx4m97MdEcJghnLieCUXgbHTpUr1I74kGgQ+DJ7b
PMOo18SuADLSkcqkxYiM0I5mXjI2GJnPhdBeIHyT3HnYsRsz+Yqu6/05H+PNqLjpSeX2t2EMDloz
zWDHMRdzIqjQrdOwPAXisYhC+2qxpl/pSMsrZmvVugvac0hfoCgQJNS5+WLON4Ho/VE2c0985Nhr
A+O8NbPtM/NncBV1LxO4LKbOmrOCtanWOY+SuQTMSsMH3PQO0WwYsK4EWP9onJ/TQBLZBeUlcL35
LNg7Tnj9YIuoD+ljQrOjnsLsaA503iZI5Xu/8FdakVoLf0IbqlugNso5P/7fA858+dGIa3yuspIL
uq6Ks1fh7QMmI9k2MNIJq1puEIEA2CGPt/AEGhfOXJNCFelLMmr6SqvCa6PiPskgKUQO7BSalNw5
z28SWKIyoSw3MvCwfSDYa8mJL0WiL4jT7esUNPpDP8UHBF3FYepnefLGda/+sBMVJY1LnuF3X5wN
BET7JvW3gdUGRyaRtINALvj77P65IsBsJknw071/YVZf1eEaIIosPwzM+zaFjrdSD6P6HGm67A5G
Y4vlOLDGdeVItqW+MmvWYnA9/VA4TiP2OfwpZFxztKYvGZ98zcb9o62pidZzfPEoLLlRDcaqunhN
UL/rdZzuElfqa92EXcuJmXZeb1IBDJR10TRQji6j6epTl7QXmoRnZhntMbG0J5DiTDjZabs1SjTb
miioahTtifJzc8IhgGcdkWcPmX3V2457vD9AkEa5aCTp0pCV+wCQlpC58rWNTDXnQVefa/X+yaYQ
kbKt7ivLc6+1nWJ86isHU4y0bkIrFhWlw6unLx30lCev9q5mEonNOBGWBYmePGRhFZ3sML/VVpE8
tFW0SsnSr32cbfPYPdj1nJ/wSR3WY4gBmTYxDMng7LipWo0UIPeIkfuezB2a/DrXi/qc4XnDZstS
ROsWHyHYWuUy9aqvdDKDjyqnKO8EmHJGEqY2bc9FSurLJcm06lzYzsGHtnswrOYnKzR0SqFf0R4w
Pf88Tssxl9UFXxjyhQj3w67RQ0bCOIe5Ue4HPZF/ZUldIPaK9maBqNIE1JTGDvt9nODoquXMzEM3
jY6RMz90TBEz1Bxg8GZAwLAoOR8D1wjOQxQCJ6K4uu6H2jtM0p23qQ47SzbutOhM+lF4j3kwjFwT
RoDwQYPJdRdKxECin3bzSIUhMttdQzF9K4K8Rl+dJich8UQqzPDim2W5S5qIGrJw9nMNEaCzpkfX
pGdgN9DJ0J69atK52n6CqNjq4cwmw6Opi1PnpTYxDWXNHlTp1m7Nf50x7iE7p1vBfb1AaJJeU+m8
D1wBeNBq8XhwiP0W5hSau8onXyMIOpp3fGt7C/wQ8mni4uUSmmI1G5hcWIC9oi6a3rOUrSbDz2XP
NbFABChfbN3Z+ZgVrppZVpsaSwSDHNbX8EWAGGa0mY/ffJBfK7vKr2zj0yZN0A3FzaPnNtqpRipO
hSNvX7w4acDalePx/x6I4hA1u1qwrnEpwsbc6k5ZUfen+zNrYLAitMFoebxCQMbRXF805laG2uas
wN91qOxfC9NGoxT1uxC7TACRdEJ6Exzf4Mv6MlgYd6OnfCPOefJDCzWyxs5XVL6xEf6cssTQFFva
xAMrUYTa5f7ALX90LcuHlsynegpehzEyHrtozG4sNyc/Cb2j3pjZyo9EC1F+/PKcaNjBdSkXeGEM
W/ze0lPoR1tN8+otlQP9F1IP1/Stj4EP6mU64MYi40cZ0HfwuhgvWcNhLtJmJKTK6BV2+gRltAun
p7lrT3IsfwxzEFc7XNnDVK4tijG32gG/n6bylDmZf9FIGcIY/2cioGU1iJDrO8KeRd2mrbCoAYIN
2BRZC8oijrUdngw/na6X1EncWxC4NmCGP7VWekeZlj31uPDoU3C96oXGpRRNP3XQvTah072MHu80
4Py95nTrFr2dUj4SyQXfs+QykCMTz/b9uXL2ugh+gCkCFYavzjSw4PzA+63P5GUl6rSw2+bwMo6t
b4qFGzKckdjghTKiD9J1HpoCSUI4YS6NS96QhPY7hcaCSWLL30oU3V2ZD7vQoaKK5Uu6LAxUGKXh
/3Nc82CZdAEIlN/Uk0DXcIdOs4nMskgmps3BO2YTcEoxNmwfGWFmGFyiKaSHnxrF7zOhNAmFmfs4
eUzgtONA4uA5inlZqQuPlZKahFdf7h/dH5qocbaogCdKSmlw+78vlEQ2C9FH7a5y22id+BjvTFIY
T2E9ruzR9G73j8yibVd62Sbb+4cevg+nctL/wm/1H/TIVGPycK1ADCZ+VL6ndmBwJ4w+trV8WIYM
LWlDdRONXZyZjLgMWfwae2L4Uw/dh+xM/7kp5LjV4srcUUgJn9jWkeNUZbCdAsoWtBVKa8LyOE+6
WzgPxmfvkN/YnrF2Tds49WVfXEJRcIlpSXby5tzagH2MJ4c0sZTOBT9LPCqiJrjEI7aUY8LSbYEB
wzgMiTm4EkZJM4Kt2mZfmXri2V4wFKM8TKiFyoVhhuMxyMNN11r6SaPmTqWzYWeUU/Ga2FhSMryP
G3krdv5u0rRpizr/J02KmQJ56C7v+T207+Q5QH5UeN1BRBPRKntbtpsHJn2G2b9JWhkUnwBEDrM4
hsoMGkYYTj0q9BpHC7MUFX/dn90/N/flwQ/Q2MVmYm/CiuaSHYO3FkHBmj4f8b2IjQU2VDevJwbS
8NO+huwNXDLuuKXrFqf1NOzS2fQuflKYTxI10ZyF9Y02mPE0wPfGMjl3QKVr4y2oIiNYxi28zjQr
5tNkjzBwHSdaZ2o2N+wdYkb1Bcu0vE0vjA9fd/qDxyTTQVMP9w/vz9JiQFBP4resZ2leRlaYE2d6
SYC8d7LZPoAgQUyvkPH3Z8FEya3sLNrAfCoKqHDTTtU3eJyXJ2rH5j4jyyuGo3AvyRw0V0QezfX+
bAp7fdd3Fh2taulPsX3MrVicMy9Beivhv1LPSxMawH7/WJRwQmNKXQtI1f3jGGcX23ftK/5UEG9o
oBUMx9I2cdZpXMzXysO3c6h0KOJjeKZ9ildfduSsZ9s+ZD7CQDz24gpKqXMXPwbYhcCYB7RoijK6
hRmGWK6mM2AZTSOmN9jC9/WA1xye0M899FB2AEIWy8CfsGv6c5tExsXFxC/XGZ0wsuopVg/EjpDG
0DOQjyUAt3VvJSom4EdzYnahM64xVLFThVQPAgILo93WK+ka3WeN3wDKvxpA2f8j6syW41TWbvtE
REDS5m1B9Z16ybohbG+bHpKk5+nPKO994r9YiiVZIctVkHzNmHNmM+v/fEyvSJmMPe4OIhqdNnjn
ve33VlOWW9xJA+gA7QPfG+v2358WFgaxNVPdyFvafWIJ/ZUzyCHVwchufm8t7/GI6bDR6C+s6MvT
5IPuoTAkGNJ58rWlnyX1MaUPQ5+SWtAbsp0zmGinnca/Bs1YM6V6X8iliia9qssj4/NeWI8hcq2d
H03SbJnoMVAqedrWfftS5HZ6Vo7+q8viN2NG/cLAnBDceVZ3Zdl22JgD0mSe+Pe8grNhipFjFiTl
Xk0LfDU5VJOXI6haErkd0NJ8EBOD/XjS5VBZrf9R6tfAKo/2oqvfIke5p4aC4dFS/Eakjvhr1u6r
rOzkOCw1sY68k+Fox3pLEILRb1omsSabuLnA+XUtZvqAeD51RfK/AqR8lCJd2yw4PJGSYbwkWIAg
8F76W2yOyzcACRvv5VKMDlPyhx1wyfEfucL3Cb7Plts62ctNCfepzNiKQ79dM9tN9+PKN5jl4O0b
pDkbT6nly6LLA3jNdOQ5xBKOYjI/8sTa6aqUL+6Me19hE5GQQ2e82bRWom/nfSVGFtdJ1ZJP3yWS
2UbjRfivIvHXbXzwrfxXUju4Gq9B8WONkZTjPE+eZ1pTrQb6zajTz8q3Fsr+sT0kU7DsaHbt23//
zxkpDGNx4/fjiu9c41OX2RytKpmO5EoYn1Ih6PCC+GVJoFGgkepTvwJPkut8Gb02fWlb5T0F1lcx
ifTl31fq4Bty1rpohWQvrtQTkQAN+ny/eRoDyTI7M+zdvz9IewePpLgvCSrLk+f4lI5JgaW+yRXS
VS3De30uySG9Tr0zP+crkXcuGO/RZ1n5jBaAG2tcYyZlcgh7cKffizhPmZKAuml27M2Bpt9LiGrw
V3QgAR6dpnbu+Nnr51Fn3ww16o1vMPZuZxqSTpPfaiZ1+14ZRzcblrPyskNXo0Fj+EyC5a3vZHvW
EGLbgjfpY57eoa6es6Be/xDnuCWMDEeFDvR2TTtxJWNZXGPHEZuG4Ptd7uHhEZPLYkh3P9pEn9W6
kdHq5cuHk8VvzWT6906I+YMoMDAhq3nD3AEq3nCO7ZD9bdy0+Laq+nFZsQMfK7bdgklchYrlUHlm
ypn2g3X31eta9xkAiMIpEX+SsugPQ1wuu9TEoc2EwmFBQ5EFj+hvOqs1nU3FmNxevtSH7YU57uE8
qlRwmcriS8Zu8izAMLvB6l77Bi/zNjX8o/DXt9mz7Bu2M0Rh5UjciR8QEYS/g5mzxwxc83hyU1vv
YptP/33t34cBp6Kdsfqky8djqMQqZVS747CffV3u5ExhC7pTn//NiEsrgAPI83b32OOw1Fmf2YcU
p2E9jLn7NSxs7AYQB4gdmR/m2WMI0xxN5cTvbRbYzzlWGFqJt3gV00vhJH91IFBJBkRSNN728V/r
WP4VN6H0lZsk2wXOYET/PtWzyKOhmpIddZZ1r6Gy8oYFxhDjYvrvQ/A625o4izwlHKNwnVdWMP22
dU1CdlYXhmZZkRmtLPxN5j+KlE2NQeKG3Op6VzqURA2T9I2dTRtzRB0WcIbviKZtblOC84+dg0fO
iEwn4yoJbcHkjHBCJ6js85Ibr/0akmNV36WmYCtoKMg6j0n7xOnCLzBhEvEcbyH6eX18o3nNusHf
dpJSc8Q09hWfoYChtSxeR9dpbnLoPzvxyzS9iRiMXl5M9lVHeihSJasSMlqm7sHARzfkxnKumFqd
MQDtaFX+f7HgU0tdAdrKmtbbKP+MTUeA95L2x7Gw4fto1r6XxXlx+sc+0HbBcjXJOoMTMA9mIHpv
im47POLZPLzHMSn2CWhZ2L4bqXkxzR4GoG5fxONDkGMPhNC53POQeWhbe+dSD3l8QKhK3PpM8zml
qY/wKrYPXXAY8hmGUGbTM5VWQANi+S/LIp5kK+VJMcLBYqCpYib8w4xVjiIS+PEn/742TXqTuRij
V0sa3/59yByW4RwYGDAxKxrc2/99mPKcQ2KmRG11VHpWc3SnBXnfSrh3XPXv6JytK6c6vfPj63nL
vqrKlfXfb2vJrPacNv1wRFNelciD/31bTza25YrsVBrufEjMoI3gDpig2P50HKBpXoaRpIahRdD/
+GyOe/FS4CsXtYqY5u7fdzw+NClOcQlGvCtKqG1rmvNpCf7+t/z978cqR4sHnJswmflRqNLh3+z9
gIg2r7XbWFc3Z45rgiwgQU33nE/BR+WNdOsm/7CybnCKxEQRDMDd27hsbHrn3sZe8FXXWXy0VbcS
iMqno19Q7dP73oy0Fa8GSde+gzLRIu94HxBtZ1VOfEjgcPfKCNynlPcrTBVb2GpRd0CX5e8aZJHZ
BuXvObDfV5esuX4azrgs2e/zClPYqXqgmxztd3KJ7Y25uHxaCbwmW/d/f2pZBCBnc/MnNmtxSWRT
X5S9/ffJ3M7iQiCvM2wg+XiUliLd2ZP52HA5WABmRAhkTUw+X6q3FPc8R0i0OpJn9X9zm5ipaZFJ
2jmhmq0eOMnqYbDu6yo/FM+lU6Jc6+7jNnn/939rdzLrLr79+0obsyTEUPsicKS6KjdodwtnJdGA
o3edLb88Uus/kbpTXLmri2v774MTyHNqoefiyzrGbqiZBnGd6i1sOLlGngq2iGGDc9wJlx0njmUI
AlFnjsV6L31rOHjo37ad55wpkNJwGtthrzjdX40ya7kuxIuuZ3zr7AIKMTC2pHKqUWq4hhqQ2G9u
GmXtNqZhJ6ZyQBbVm5FpF6jOkOMDssVETfCBZMkvbKuptjvbCPNRtTsThdFlEfOhMRH8zq+ES9lh
2ePDQMW83Odknc5jV118MjnOTUbrZNGW2mYdlTENlmM9WqqKbHmDuUdqFdnzms/DSbMuU3k33CdK
pKUQnLvElxiuZURyMNxtWTFfNUot95NPCy+D1NoN3aOx6j1qRiUuy2hVdygT62L2Lg7OrYHTBxBO
8Oo9kgjcq1323RPX7KtLY3Fkp4weo/yb45NnTOVNkNRzzRJ9WzqWJ0mKtcEif5kkLuweiSE7SPXs
aR3Iw1xYMZuu/vRpu469RhA2AqeMrBI/ZNCX29TkN8oNvZs0Vn0O8THhGpOtXsHlnZrRd19YfB4z
B9xh8tleNdWL7/vTu6xeh9p6VIMZjLH1pFVQokKOU8rh4cXESBXnLAc3qWT6YVvUNpM2F54tVrkb
KvzizUo2O1yQY5wEfPcZtp3GmYa3KBNEmXPFEsfN9DZYrCwS+WPARbFTiumJrfpnJdanYqXnVzND
D/DcTb1kPewzCdR4uORh5jjkvityLeaaInbhu5KcDthxunaDiWAftXmFeyEJ5ol6I+dTX0h+jlpp
TCeJwdGmpHffEYf+gMzw6OuAISQ0jt85qHBy49YOfh8q36QNTaY31zH2uuqfu744B5Nzwfhi2i0Y
f5n92IGtJl814ZzhUtOskpVL4VhT4pAovhb5vZ5fRoZLgDfKgljyVsCQ5N0pp3cW89kRg+Rv+qrE
a8pd1fEG64QZNsk1GVqpegqLDISQkDBMrFccRn7mbTX9cEBS5ZhZrE941/QC05fazKBMMqoibVQ4
m0EaOUNDarrnbHwb+X/sQNdZhnrpKpvzyNPb0i1+MvFhx9G/KtwSwolqMlrSREWy8hQGbdYVKXYQ
dlgebfx4QqitX/FjElFjghlBw3MSzCgenNLeryKBRE8fo71gzVjW5QA3+HnXnExhyb0OxBMQ/dyT
4osLnF23n8QZuQw5oXaxu9+xIL/2ZHtQrYCikTOxaxfZg6fnb5bLXYT46GgVdsGkZWWKo92zmn4y
7+PvcrL57hLklgNHcOJXewFtEZJSKKDPxM8JFnfrJwHzxtZ5vEhvgh0FQSDMhSd73lgBW+01ZovV
D9Y3cTlTyALuaEPWkjjr+zuWg9u+7g+Z8TNOxwvAcn5yndOQMh5qdzM/aePLSR3yISXYxf7jrwR4
N0aTsnPe6IGCvfdt4qRjzw9HXeWAaorGfaTsglC6jUb/vsy1t+1YNWwW1Tdh7mTIMWM01jFWeyzA
P5Qou6OQ7qtfqndY0WdygmgC0yEaAkyPpDo4j7/Co+ttFpDhkqAN3u8uB+n70QlvOuescWja+SY9
in0Wb/wKRJFhIZ1rmPnWZzdx09ZIcRaQwci36R6tWLwT69TtjYDgZF/8oNyx9urmZ62z7zyqrTzd
wUkAvxiqJ5De7yMizg51NenQWnkI1iVcP9l+rE04m5MsCauierhwS15u7IUnBoQRJ8W4+ZtYg9jJ
UpekVqi9O2W/2rg9svU6Lco4DLpD+xi3N9UhdfBNjjlkiUDO3QXqeGfPidjPS3vPEUxuTMdNL2Xe
n+xGAglmPQs1AGJoiUcNkDznwnH2MD+W16m9Y2Xepqv6/OjbXPZj7uwbW7OwQosNVt2reDm30F0b
y/RhW81pFzszcvLevhaZDe4amO+O/uqrFuuywmUNMrY3gDM2ijOLyHxNItNP7jYbcxI67VPNhTHa
44JMouBJ5o8+izAQVo00qwY12WlNhjy/bt1IyREEWT/FGUEM6prYcjevmRUObfFVjB3aOwcOLmvH
Y8JVOEAzE21R4v6/Vi96Mb6V413NYvGuQQf917B82kzu9Ibeod+n4y86kO7QVWtDrnedPZfsOvEE
ZwjKE6d1MGns4nYnrfFMHs+xplgEhOAXt4VjwkVwktKXsWJh0ef8R9dsj+WIBnhBNrIKj5dXFO1h
VOpmQKuGcO5JBPz703KWLdnIL8Jv3hPSE09t4F10p6/s+a4Om62jNVs/PG0TzUAt3dcsB5aqvnSc
9nmc4LbDHnXswXHL3sP9IZnd3QixHMl8SiLyXUja+6nlS9KS10w/QMhS5Rm7RRpvsatgDuWBnK+C
ezHpjmWG73g14dlKKR37K7MNe/gcJ9hOn1WwsgmadjyY15KI6pZHlLEWbNv7Zu/jslUu3Z06dt+L
BmzjIWdfWn4FcKzN1GCb4gWaCcJKWwOKafYd4oC++9M6DzN2farlfAatYoeFr4Oi+/NX+ZYu/mtb
eB32JcVxRM5nVOtrOgQu2af6OCR5pDh5V2+T6fXJn9E7rS/Gugr0SfK6et7fXMQwSwJRTG+4OtRw
wv6e6QQMRr6w/E5LBx8mc6RMapNDU8gmsmpGZCC0Z/fPsjK5VH7LWMxyD7bpvZDn92fy/eYEzPWE
QKraDjEJhXxzZpxzOaWvvPHFOmCa0g8/ZscGLMN0JZH1xrXzd4v897jlJAToV9vYZqmUu2/LjNGf
9McISx6GAdwjecDjmRDmLOpJzQymC4qlPXT1ChNIbSh7+ZZU438m1jCboP+P0dnLySDmJBGEaDce
Vk35SjAS7vll+SOT3UnkzNDE8CEgMTfzkr93HYT0oJyPAl/tMPkbiHS74DtDXXNJmR+O9XgtRH+w
pQ6iQaAbqQpmHi2dAX6Wvwytd/2k7kO5PjK5DmtnRsUcfAFqz5uZ6ppFetjhk8rAqXauJRVxk0qB
zQjzZBPByUFJzrm6aPtb4x6kjrO7PiWt8WOkow2txh82GaHkdzV8F0bqswJTxs1NS32cVPzZzokf
9qMut6XQtIx2wrpkNihzdArjNRwy27bP9X/jfvs1yvNeRU5qEC7dSnsTz8ZlNZsmHNeu3BHqS55m
Lv19b8Y9yHZyMasHI7zMoZrNO9kSTstj630ZrL92zMTBL15cV35nLo5vXVndSgIyOabILjD9E9vy
5lj1pj7LHGOE3Oj3TjbJ/YLt142rnUg3m0Ex7Pw4MRYmUYtN6xKTIbLChzZB6nyMPOhkMT1LWSLi
IgOkbk5zbZE424hnrZOvMZgJP9Aqi0Cx0fiaOendA8aOCe60ata/BufhYCwSLsOUCO1i/rVquPyg
J0k4p3+z0PYthX6lHbV3SeaTroYMxWitZZuyle4ZSm7VIJ/MR4CaUdCMB8xTi87dDAtCZV6Bq/RY
BtaCK3ptGEsX8xXet91gjjzuZ2eSO946lCLGZhJYKyF+UxsnqffaBNWuctQktYH3A3/kgMheND8H
wIWVbf41et6LT6Jha5O6qWJGDpkHtNKvZ8Nv+S3U9AQE+Tk6JzPgcrbX9SuwA/B4NzvVOODpoHmZ
guLk1g6OHDaTO9cZdu5MflVcsKuGWeX5HDhHLtQXiRE4eQzkj6blnggk72QSwDc6q7UL6Hw4Uduz
YdKm92a7mV0EQv0JAMeLSJbKGecUN86HgaPMMcKxykC+cQoITPegSr3PWAuyctuY1VoBpHi/XT9n
n5JaR7MeP7DX38k5/mopHGuJH1rDORJY717MpWjPfghxjOw9NbdL03wtZXCFk95WboDNRCLSU+LQ
bCVBOPvmYfLzO8mfb71bzWgK3U9bjYeltW6p3X9mtC48U83Dkve7stxXRvlhWU4PF7laG4GMUQG5
TrW9hpZKHFrCoNnkgaJDgL5iMKl3pDj9GYPqtKQMbY152S64YFb6r5LJ0cvGYmvr/D7L/odZmSVc
8S+W4sgYKPi28DJo7k0U/ZhG5MGD4a7L+yAwpc43KjX0IY+NLSI+xlkJGVeljN9NO5VHzMyTsLHm
rb04ZISKntqyk6EZ2NOD1n+0QfkPacY/CcW5z50M9vWcviUeOu0GcV+/lpEjfpe6ZQG44CrCy1Fv
AfU2PIxm9LllaY7bKU6mQ36q58U813Y98JaOIEMUKxI1bhcYX4uPXA1ccN/HTra1Zn8MZ6SQuLHU
n7Vw3rskxvucoVAaoN5xrLfVxzXZ10SD6AK/lerViBPK16o+JnFyscyV+dbM7tBRO+7Zmln1inMX
Gb6czOkWLUbbD580QJ/BJOYoUc7R863n2bKf+sINHiqivTRQZTT1G+BNgIaqOZtjw6pj2Sdly4R0
ofnz6+BlWeUe0vaQpSQNaV67JOifgtK4GH56z3DY9ZL4k24CpXj/4PSxbvQUB1aBcjoTLZugUl0G
O222YFY6bFBrTstDZxB0EI7JzWqJ3LOVVlv64FDOFvyCx/ipV7uSSdKhjx86IZtziCjkTSDy9C1L
cBBZh7tfol7t4r4/Wgwytx1+6RGkkzwJs8KNqa7ufvrHcg17m1lmdxDuPB/J5/YiDDBOLbPB11gG
H/DRJ7G00xXzI+cBSE3ActY5H3HmSVTMqMJewmA2jxWHPrMJFD//8Scn2NBR/K7b/iga+0KMtVrL
dFNpswdFOTAahW8uGLZaEwJdos/DrKuLM9c6g+n3nr/lNK/J1bSwMwmoZqvly2bEh1MNDwqBrxZ/
2fjNDfeQp8l7bZSvPF6+hFpe6F+2NgZk2Lo8JVxcfW0/S4QulBwVDRL7NcsSwBu2+buM3Ss+gjfT
vZbBISMzi9yXChv8lEdR99fqFgxUik8evZxDfXHJIAC6wdilo4PzO/YGVt9G/MQfKvmJwv5NZeqN
hMg3Qwi8jIIc3Gkgbojimme6sNiGmjS+szzKDP95kC0Vz4isgrrf1O9Vmsq9CAKOEZuUbMPcFDSz
sBwWx5b1FkibtUiPgSbqMIpBvUF6APrg5jOd0HeZPWQzDWa0fjuRbxlTLi8GshU7JyEkEQt/cdHv
RGcrqoZpb5hjhxIp6GB36Wq5uCjoU/UnYB4YGk2wF7BTnPckY5R+yzHWsW6tEcBZwnNuZvORlPmP
3gx+K+hC4NtlK1YQe1iZp7qYAhQNfcJBaj5Vy1a20dy7QxTHQY4kBtszV65HXPBXxiGIvZfltxof
bFG/fg0lSqjMPSUsDc74JKgxH4FGxLQZ5m8xwqGpQWTbVrNNJXA86u08jaTAypSKFcH5ZpHCu7Bf
qsKWKdim8hI76s0izO2RM60nN3U24cEqPaMXK18srf0D3uAbeNh029rFJ5z2Gz+53jwkdtAmKzPy
qt+hbX5tB/mZtijY3MEc6QmQFxamk+yK6U/ms/YBGqF/ogDtJ2ebN0j7/nEbSMUbv8B3AMXViB1n
xBR6efQaRZl+qlW7YZ47SVjY71ReYiNT/9lNqzSULoP+DgCX0KLlAGcKtSQwV/KpkKbF3iGtt6K5
jD+CktYNOVHlJ8/AjF+kZzL/85nb+BxTqXC8TRF/o0G7LKjjN6OfLajhzSuJ3+++m2+n1D88Ekjh
op1TIvUYCTbw2q+zsDBBvdbH5GqFoNWacYlhe/Tq42udsd7EWandHHaTrdC0Te3OztDApyspVQtL
6tJzjwainF3exihzsl5vUx2MdFLq25zEuK2m6sWJ7W3aiPlZruLmUIBu4ltSsDJE/MWtZPyI/c7f
ZZ34EEzftj7IemxQvdJVE2Ns+xpFlBd1PN6dcV2iPjXO0pzZtLJg7rK53ye1S5UIyQqONoVlg9OJ
arKtF4uT01uYv8Cwo3xCvm0366voxjeKHc4aUtmZ6zACmr3QcEr6ZK07koPRaeceUT99/rddAUzk
og4qVt+W6P2oLMD2RNB+mk1+LnhJQnNIjqr3z6y27vWAfitgeFXiX/bvdBhmjzmr30CGy5eqKz/m
H03/1y9LDzi6/sBVRfMiE+zleZUCTOK3jHldEkAR1pPWHHq4WciJqaZ86Hq7aUQm8YRpAZ4Ysv0u
XbWHgrg45CL1ViFPRsqzfapq2ihCT3ig7QyqwF1XI97Lss+BzVf0aBC8BrENCMytMR7ZJfFn0thb
HIlw9g0UJg+r/Wka5bJZW3AG52VAp74Z4HdCFt7XQKfMltxdUE0TptnaBPnuNviBHON5Yc5l2fxW
WcX4crpmcFbXwqG11RaqpeCRaC/c59bR+dZsDpayfyUyvyuiuG+dWM/JisCp1yvEi0RI1HO6FMbM
MjjNnrnMyJ/BrInTYikw45iYQjynVUWGHwTZlbOxhp3FXmyk26/WmwOn97oG8++AaeBPKyZy2ctu
OCfiHDOkYjfJhC5skgfAwutYjHVkLmb13E7ormWCnQRP9VPc2VOku67etXJdj2JIs/M0c2GZg/NW
Q6RHNpfgJc3o81Y0MQjpQ3QZrEGN5g2SiwqiMj7SlpRDQyxDlGKdcLFdY6vpfz6xxNkXhhtv+2Ir
xkDsgsD9nTeOe0+/WxtBZZdRB/mjE9k+z+S8zrkBU8jjQHq7tY7/DK40bjZBEdTcVvdiGgQE4Up3
EXVmvTtI+COaxG9L5fZOuzkFnU4+dCnCOvY64tyn6lYwuIlYvpSXQuGUVqJTigwTfRYO1Bvz0dJP
idCXNQue1rqcQrup/KNn5pSLTAliWJ3ItjzxkerlBICU/TKU1YZlAWfT+/rmlu12Rb5vg4RsGqt2
NxbweN1Mb0mm3hFiVEc2a6fGXKujYVc4gi3b2R7fy0BZlM0wA3XzA5sG3OD9jJZ3qv828N1l6rzE
S/E8Y98V21FsYKuQ8yr19EnUtJh/4Z27k53319XMKOai2oJQUh0bHzNa3Rvsx3lN5KGfyvnA2xsm
ufsai6QJHfNhauJ8Cw3hzd2AQUk9hkBWycEgoWjv+mofT+19aavvOestIpcYyvvZgPgu++lnKjsk
Pj4WMxPV7ZytT0hQK7rk/HGud/iAGLznQ1bHoSsYBk89nkNZerYmLAYyBJdeVwjQzsAkR5s7jncV
WKpOieDEuNaMiX9Nygz5e4JH+/A6Sf7hQa+ufQ5DNb9kjXdNJmvHbU+nNPmveYpnYP9ggsqYWCgz
j3e2MRAGwpxwLRtJ5XRcTJXvhxW3LLuu92Y6P43FEFlUVJNaPDYWiMA1wl41v0msuR4AB8mGufcB
DsYtyVQXyK3e+wYi2nhZssj2Zm5/ZZ6t3x6rjdDXxLJBL9GLkmyzNWN7Z85oVxKH15pNxhPqgsif
IAEti+9U8V9Dp+pIYOtThyfOIOmS88YA1CXDw8RpU+RzZKz2tzfJ3yDrBns770XF9d+idU9T6U6h
oxW3+YIG2GmWt8C1x51doXmqcaWB7mcpEp+0n8XvdTfvR7kguujJpXDWu0sNcs4nxmc8zuHwZhGW
Y3YUi9WFeH9ZG8tveWL104Wg5cfqQZ/gq291Votd1ww/MgsvzTFwzC3iFvacjjY36gEiqhlvEBT1
EZlyB8Bs7Tt3j1v7n67yMe0hNP1pgS/ZeAPmI4qYiR2mZ5fJspYLFUWFy9K5nSjtjT7KDe8ZY/r/
dMH4zTM0w5g6SZlncPLYFlVYnjKUbhoDoJuSqPP78YgG+NrgzocShXU2D83QTFCa4cKNVYrRMN6r
sfTJJcsYKqtN0PAKyhmAyGO2Biscpi0iZYBLjNlNt2IIXg73ovisAFCvQ2yd1pjIQQi2ZFvnJgx0
u62CxvgW7nKevd8ERFtYPaPFXrGM3VYjy26pafwmtW7lFLNj7A7ywZ96tfHTjLE/8S1DhJihyzAN
7qKdCHtS87SpDPE3ndLfjC+Gg2tWv22/BQco8TqCyX0MPFourf6p7XAE6QlzDH0JpMg4lMcYQnKN
/DGqM5vyfUJSPrO5jXyA7bkmrUg23Gfoiw52bBcH7GbTKBnd3yxfephBf+dI6+DLgSmOiMddsKW6
Q3y+8ELzEF0jJ68+DWMeI6dplt0CU4QzUmFwNLmeDLOq4kT0kdEP7ovlTMkBbfS4r9TJ6ZIDtktY
T/jVnjHipxQlig/fR5WAYVS5qJs3WRyPrrtzvfSb5Q9ueOkVpItJ9yf8Hv/uml4rH/tPVSffjWv8
RPZiY0ULU+SaeKngZoVhmH4yWnxrekNPW5yHBoylsqZN9q2oinDoC3BGS0etbzxzHl9yVMVwY9/V
GmO7nw54uQ77Xg/cGUasTvbDjSC3n6pqlKGanPzm74c5f/HZm3DHi3U/8Qp4WKB2FkOBfp0uhsHl
2+DFKhbTuTp9/lbVzMGLVn/YjFOPbV2+Tl59BPRjef7J6N06AY9heDBoEc1ImTgQMtTzzgINJnDS
sRz095t5XX5kcZ7ca1SluWVXtEcZOyqE8L3X70nDYcOJCc4GUyWGGI9Z+SyfY6SjYdK6Xbjtncbc
qkDhgzoeqwofi6wpvpfi4QS1Bkcjlmk0lYRXVwwoLFUvrOm6rUee09AJE/2moj+d+T0f+gzkpTi+
u4cemqTHmNS3jobTIjkyELXrUUMKMJBxOmpx4t1rfA3wDKrye+UVxdYIAg8D7re1M042SrCNjVNg
iASh25IKs3cY1R18Th8qIbmzWXdqUIUn7QDXjVP5tjCXPQYjnJLuC3tTa7aOlSLpiWDfdprm54lp
W9e14tinOf1b5nP09BjZVsZJmv6bskB+eBatJ7CnzxXLr6zyyjAGz0GKgdWj13PmZfTn9LU2pxXK
y6CT/NuqP5YqPztJGVpAq0VUUJ+r477kRiN2lVVzMOYyO1ht9zzms8SAblmwI6JO7eM/HNn2Ec6e
gkDzo3N6OsJkJ0hAPzJjfAAs5TAW74YLRUp5h5oFJRdthGEBsm2Gp4vLRaiddi8tC41DdpILE+mi
qF+SBb8qPPY+wVlj7sr4Y4j1xeZCp9gg+x0BHY83QA/HGiLE0mKTjy6g93Cyi87AKmYSIYhQvtdr
80cO2atvM+uNS8nQZUwuTZNGhW/oa82+xDPqb2tBvNfmcYhqTVww4aB4gCZr1EgeeJ7QyOCKtRux
UtxYk3uyV9MLR/SbUTn2EseJ/JUhqXugmivoQndOVqbROmeKc3CkthLuxuZoZeLMKMWb+hODpG/Z
N+0x0whViyUIaLBOKEVx2g9Q4rtOGXrz8OQpxoRdkF3VSKFUZcy0mpnQmkA+5cVkH4uWHkYhg3YG
H08T72F1gTGPyNsfph3cnHkZdgJewSqXw2iSUOKnz9n0ka/DV+Mjyo17rn/VARp0FtKdR5zteG0G
8MHGovTnkj277KCatH6J58yM1m44MsOWMd1m35NHb03DXeDoRGD9Yju4SC2jh9WNh+d8l9vhai44
IGskvA4tbUfjGUngSOqWTWnwM3AgRKwVEOyUWBc/GV/zOIiPTMYFVXGncQebnlODTKl5DELIvU2m
4uekVHstERbODUE99v/j7syWI0fOLP0qZXk9qMbqANpauoiVsXALMrndwLgl9tWxv9E8x7zYfKCk
FissgzmdlyOTTJWVZCCwuMP9/8/5Tq/CPmB+ryp44jb8hWFI4gV4JsqOQXVBsvMyMYwJksAyM3ae
UtsiT5N0s4GnMxQVkedhgIrJpq+Zlbs2oaIRIG3NE+sc9uBUtkAYHpTnTJfouACll+IMBfC1E2Xe
ZS8I0i2a+jZni63q/R6Nn3UmfZ+QaqIPxrBdoA5jUh9R70jBKtymM2Gaxo/Ct6nUKuZreem6CqYI
b1WqwJRqg7Gn0Ioj2KhZE04LkatIaTeEIK6DdpfL2pj1Wv9CxacjG4dJxJbBvo/1cRP7TD4YJpKp
hfi9UbwnZF3rQMPn7AjFW/X49MkD+e6KYNdF5p1r9OJMFGIb6Eq1kBOxKctUtvO0ynSyB1bS9ZKV
EDauEWSq7OGWpVdvx0YXKAR4XwKYAg3mWqD44v4wTzK2KmyCaNWPF65jKedYaAgAz2gfOtMqH182
gUOhug5jYxvQkN5UpbwiOuxK4WouIgFvpTKiheJOS0NOo6+LOVPbbdV3RHyHryrVZbbfEgtNE7+2
CmH3rllyj8ziLDN8ZWa68onGc4e8l61LoqPNotLVORI2HjYZxaas2Y9GdNl2RC2YmbWUZauuunpJ
lxvB4Vg3rN3tGWRdFmRWdhv1vNibInQXggc6Sinop4S5uXRrMtbIy7qNbkTusZNOWV3bdyO0mwY7
yKb0+/exq2tuPq/Z77GNC82GJ+/nLhHTbEtmIwYnFnWoddiBZmcjNRD7TFjZD4PoOdqPKQwg0SE+
S5eK5b6yMLhuSwUUUMD8hxblnbIXBSs/06+teKQu5ghjn/MO4AXuzeIUKXxK0EZFxIkpkFrrLARm
wq4OVUg4FD23cSe85I10uR02BeTekFHvSZ1/xSLUbmpdGGujGGZOZt2lTiLmEA82NrhgO1QuoqzY
DDrlypj0+gH5XZfW4oVm0w/TN67I8snBEaR3msjThZo7zVVSdHKtodqeWTpvdThYKcOKXk5NC5zH
9NJGgktpTxD5IbpZpLCv8gG4LRy+8GiL87hjQ2KrFrp/dFlhpRXriDTxAYE7aNP7UNG2IqgfgwHF
K5X2ZOnkQmGR5VHAZNrU/ZXaGZLBHWNcQ1E6ra1bXUeJmF0NsHJQKISH2CIAkxDcuezAh9AqzbSI
aqbHzqCou1sDi5QcNokR/UCUN7c7ZafrjGUneB0qgmWZXDWzfwnWXttQC3PEO4Kr8EzNlTeL9JKl
UWNDxcAj/eZexMETke5sUPBrzEg7IrIoxQPR7cYsO7ipfEP2TBUMLwaSzCyl3KnTRldHLPwmsQA0
/3ikZ5mtwSIsxUbhpkQ4/UfPQcCYPVmZ+qT2d21WRPMgY1ett+pEABvP/LLcBYI9cTNVzsjkiFEe
pV1P81JtNwE5Oq3q4MKh2QoQgvkR6qIfYa7uW1bMbHNnI2Hk+Q/DiPcxwD+ssXFEh3opCKW13RbK
B+UKMaUfayqeDBZ4ZHghCTIIPC0lVG+PhkUICSMNS/arUC+DlIPF2MHHFFhrVpQ3Qs1ZF44eIAXF
W2Jav2Th0K606AL+ztaVZOuUgjWFSAcWA5KbhUECQhvKD5nGG7/DB6sY6rIatEOCLpNrNSSrSlKQ
imjGhxnFdbaiRIgFEY4IQEWhhYeyzaZ6BxE4CC53aUajxMHFwvrXnDWZzfa5L9fhEAq4cRBRg9i/
hQlHD7Qy64XrkPzZSIXGdAzEDyBUF1pkkpZIOCyNRUADhs4SRYJgBJkHZXt0IqP5WOj2NvW6iNQ1
nbdrgQXKE6iz8JhMDtQDelo8LhT4zcy8Q8/nwBe5Ql+PMjnIiUCI3Y01Ta9CqLwzAwu0aV5fo9x0
UVWlzP0mjTy4aV2ASsio0B2HEWVnavwX3jiumajgRJaJNVeBaJBYPK6I/kNrgU4a5Owrq1tz4Shj
BcfmKWz09wi+x0KR+mPEuhZLOJrY0Qd05OWzQhvavd+t2Lzhjh250L7eTokujlhGQXfVhO5jmG9H
I9kackBIO4EdqU5ScUU9kTFfMxr2YZdC8smp04eULpK2AW1bCmttKouSx9TRJFvLpN5qyI0R4Sdr
O2GSb3BczkIcdzMHY5rFip2+gI3uIWjuUkPQFJsuXRP5OKmN7BIknX+p9MZbk9S7Ah3p2o6M5Cy1
n3qV/qnZWcbGKvILGzLlhiNNOd+PQ9sUNwi43bgO1mVoQNqDiUoobX0Oh5UFYRyHS2mo91Hj2Khw
5WtQ0U9gnkEzZ8m7qGfzkKaWy2uXgeVll6PiUm8u0mufcMMwGeYdC84tEeLYtczBpj2KwrSz8Tvo
5YuCMgalA67jEPJDGL6kuQFy1vXkYlAwEnKTM9iTcKEIo0FcWS+7jHRGNbUfYl7VCCs7lHHDWjWV
+BDhDhpQRq81AfWnjfO5ZI5eUep/DOvCoaJhX8SwBCur400M0cVgC1DbVr8p1UgDIoxKwmv4Jw0Z
wmgHBTecvGEPoquwDiP0o00TMKz0NFiNuk2xPLAuUt5I60HyzjPZXiRxglsuuTSKvNxFiX8tBwCN
ekCqYZGy+mmyN3so15KFVdDodF+93twhRb/0ssKe9xU9YEoFmIgs6c4Um/5rUTXdVUgjQmV9qXVF
cE1qbEu2J1jSSirLErsEd5NJpmwuVC2Eyd/jA9v1MnVWrgpoErgMqhcR5JssKLZA2u1lbibF3Cw0
ZeMb2nuvKt1toANXI7XJgA2xpURTrJSOOW2Ya2F3lRg9qVGZT1YBKgyvUmZKChSs6lB0KNOXDjp8
ZrGarlEcRQvhiAhrB3w4QQFitCHvM1O29FZpQE112S7YtnS4l73SzwgYaRcA6NyLIFI3loZuNrCy
K8o37yjwzfmQM1vTpW9WsYGkT/OUK8/HhOUN467KjHg77b+pqLe3GiuAvWoYsC0UpFXxEBdLobPg
VeKXkoSOhsQf371VacIsIpJNHWeKHrCaNytErjyl8I3tcwDJYcZa+QFWlyYQt/XPtKgA9ucP9H2I
2UnHgZYTBkHnHwEdJrVzBUhFaNuPBikJUy7ByN3jsl8JdbivSWZhJj8AL5mlDcm7UyjLFBoSuaQf
lhrnpiwEioTpz1NO2Uc42fQD0/9U0V+5PrWv6WsZFQSwvL7wdZJFkZ2k8pDk/dYnU2lC+5fGJMZL
X6ziXI/jO1vVn6e8mCnwYmwD7mdHw0x/K8y5q/fPE+R++mOQd5ea532w9NmEv0zBLkhBZrpXX35k
a/YkguZNdOmEoCBJhbE7clT8/gk49ZTclGnDjz7R7lFgmb48Twkc1drykefs48v0/Y2Z+PirlHXj
AlvmEZv+aookiNXoZQpEMMyAjYy1QtiyMF33dbRsLgQw+VS+O6kKQ2cyGP8jUEwAG07i7Hz65o2v
PneFeSa78GzKQclIgjGL7okpBxJnJwBjcSRqv+tYH86m7AD4YTdKfzP94PRFEuIFph8DKjdT7foQ
6MZlgnhSab3H6UJO2SEyLN7bNrow0bLqZCFM+QetjjKHqjwQOCjVgm6Aca0Qp/SvgLTWq881l8QT
MmhEyGXms6YchnrQ17kpPwqNvv7xrxsiFqa/mm5W13oLBgxtovpVytX0Laf0nBZUFbw/SE3NYnq4
pmQNJ8lfnPA66HAtEHtaQQeaZajCkjY6myIQpzDLKUej0tyt3RTLUSMDeAp0nJIdE6w4uLGnHKQp
htRLaPn53WxKg5iiHKbnZQqHwhGEwMe4mX5OJ95kehzz2roxfF7eU6RHTShJkOa7AoXJ9AMexGEW
ufGY3IXEoASlAZpteNYR1mCJP0xBeA3ctpvpHyAkfXwgRUCqmQ/TH6fswen5n7JMg6VXKyslgitC
4Iok/HyKL83FpqM0OZDD4jnasxmau2TQlnlB5NeUw8BFYX0+U8LuBhTUQgXb7xH0gGv2tSgpO+Es
FdJ+DabAB9OxHh0SISq3uKe1XepQsoPgEhzaM9b5F2F0bxUJIh7P1WiS+0fBUOP/S0d70Yk3S+Lm
DZDTi1FwQceUTqSWXNiZ95q2kJgGxPSkgBDCfC3QiOu1/tJO8W7JqJLmYO5Lcn6nE1M9ZAqkOuM5
+gj3Hc68Fme3Y704xEWw732ZYmRboVDRdjfCStiy5FdTWOb0M1N+y8ccVkOQbHuF5ixf5tsf//H3
//qP1/4//fccwxHc20z+/b/482teDAQ9BfXRH/9+Hr6i8c5/1B+/9t8/9tdf+vttnvLfL39k/Z5f
PKfv8viHpm/z3x/L0f/57RbP9fNf/rDM6rAerpv3aji8E39Tf3wFzmP6yf/Xv/zj/eNTbofi/W/f
XvMmw010ePfDPPv2z7/avP3tm+N8XKd/XKbp4//5d9P3/9u39f/53zn5zO/Hv/H+LOu/fTPFn7Yh
LAdToWlqpir0b3907x9/o/6pqrYGU1Ync96mVvntDxIp6oBfMv60yHDG0asLix2hzS/Rrvn4K+1P
1bI0k9qnYwhXM7Vv/zrxv9zAf9/QPwj1usrpvcu/fXMt49sfxT9u9HRmtmFpug5Mw0SbYaqubnCk
4vX5ACSJH9f+V1woIvMb9BK62aY0xMPQe9A8ATi2wi1IAoHWoIrO/HovO60E2ODJaywBw8p2YX6H
upauUJZai9yyjFncp+KgFDDEkko0+0j07UY1U9STlod+XNCVQsvSnJUTD1cdtGyjAwWcBWWmr7XA
QDvnD6EJrDWMrqU6VDQg+km2ZdZnqvTl0ipiABipN85FVmVbCxbd3BkHez1MLSEHENkarJ1yaMG1
/MCi2lEloQZm2lG+7DTTWg16AlhngJBF69Nd9JN2JYqRrRDt4r6VTW6yBHFMoGGCfAu1tkk9AQSF
gLCyCMPK7lW8nGzAw37OIgDukJOyeylS4S0SwMlw0tHNpQqu5iKaquwhdib0IfLGiKgqgY9BrcoB
VjmjdgxjgC6ZOyy1wIHV61tw2lv0PhKMO1A9D6VsHDCj2Xa8tqiI8N5Hx4v9HtlM0/rriCX9UsjQ
WXVwX9GiATsbRTbxAlGwySKXlxpkhVnB0naeA6Ym0syTVIkG9TpvhTErRi5E6JuvaRWRpVKL4krr
fIddWQasXxlIv/NYIuvs+gGyZk8GKCOnR65fSI90AD9gcV/3lDMJ/CEEcSTPxJK02M2iRE7cudhj
TSrL5QCkP8HD0IUTdT6YjjCOBVlBBokxsEP4LLUqFixdmmVSqvVaSchTAE+NWZUwJUBHvvFY5YX1
CHSftSo2nVvfo+OPb40VthuHkOzRd5+z/B4o3uVVt44U27prrNykL+R1YCqUtt+RWUQpttGcBwtr
01nsa/bW7RzzsY8y/5w8hA9eT/7YI5hk/0k9jAgTCExrLauHgxIjOGfb6mG2r1AjDUrADqBF0bls
3SRaSQbbU17J5JoEaGA+ejOprVHJMYhaav5OlptAuNBT22HCVoUUyIu8iC2EQbHrnKu9kp5RtcD+
UwTqoUvLAD5grW5Kry2ugKNGqy5P/R+jQVjRLAREfBHncXKrYtO91XGxz6Koyx9xh/j7aDC6nZLZ
49r1cJLT/fJ9xHQjtL4mjXkrWnqDbr/ON3LUUAmrRuTMzSQtLuNMtzaWUQ6Itmgr42ExtoT9EGeY
RJI4Ui3bdkoX3rSwntbaWE3BEORQDgtCySEspqW4jGvV7ufkY1T7TEUZP6s7o3unn0Y2KID8na8k
5VXR0qUfCgOFZBXVzYONnvtaEUECmIwYYjIAQzIxB7/f5FrYr0avbEmS8ezwhyP9/lrpRuXKqdkx
RgI3SEkdHsRY0rwXKV0gTzGCa3WMdDYLWdGgYu6lvm3Qw3izTkbKeeE2/qumpNF3pwXI6rQS2lir
pxpFHavF6GNzleGh406adgVW81TQibmmtNytgcCxuctCO9u7Udof9J5aMAInNBr4ZGMy8KJcXLEj
pWrqCeMajo6C7CmyryPwCO+qVeMzAQfAEb126B5gwbhrhHwD4KocY6OIHK3cmn4n34hHq1/bLlSQ
/cbaE05kHiaK5RKaKF4SyKypAGyKpy+fgSmESdVWEIVEqLY4Fs2wfcboU+OJG53qOQQKMC512RXb
IAVzUw5d8aSnOrXExCzfYpuSi1+FeU7xUJJK7UbawU+q9i2J8J0Lz/VWXWuQkFoyUMDeQgVQN9AJ
vSWIe+YkTQROt2h86nj4VJR5ogCzrVBrn4tYKRdZi2nCZeTseF2Um1IxYGC2IKHgOui9hzEttC9T
H4Wga7YhgFcnJURosILrRhvH64GWE9ttPGr7DAHoxk6HAWb2hDseyqLO6ANaIdIZCCpIPctNlvrt
5O9A0jmzSf244VDINGlLw2JJ8y646ytbe6aDYqzyVlXO3AJnOFX4oDpL20QlbdBOt0XuaMEcNVe/
4X7m28DUrPMhdeQyGWFAx7ETgjGOTRrgSoNzF/YmiQaZImjoyswH3uAwn9cmU15okOJMRJdbZ1h/
Su28nIzEpRi0fW1U6oGcCEopRRVeUrL2vqMRp+mrlVbwIE2z3Y0t+qEiGYdNBfziXu+cfBcFYliX
qqJdBbw4wKE7Wf+iRHmLoDoecacnTb7MyZDAaler5KwkiknoBLP+E2OoeuRvEG0UFBakP7hXpa87
MxfEPI98qOTbyGm1K4RsKDntHKmIEUokeDiWJli4KcJNggKAUn7YK/eRFVlnsVIEe3jh3pnZ5+GN
RuMCWYVhvtaKb983QsflAzAdFH/sACotE/uhJKB2p2Ve8qiVlfOQRsCAKYfZ0VIrcTOjTpWH0neS
9xqK3ZoxYZ1lDg7LmVcAEJjRss62jl7XsyahEJI0SY5hCFplaLo5Wi8aFI0VESXe+Ro1nyIKzbmR
RuJMAU2LLVFaB1UMxl1hhTo6GsGlMGHSrVTigi6mpRGuFambiDMqEgjnA4ISNL0ATpYWTxnWN0ip
iVuxCZKa5l+qvRXdAepv3zDNF/rcanP2Ui3a/1VGg+MHmMn2qq4ce+9HaRAt8JfTxnDCmEdAZf0U
mSbisjwYaOorBYlmwKxK9RzLt08gSe+sCilc+EGj3yOAGQoxlxViLWTOcIEH3TH2JoJFA52yn9ab
GBquu260NA0XDJS4pS9cJOSWwQ5ZxzyeFdBILPijVqFmK6ndAs7Ig20OK6Ll4Uk080yLMHewdy2o
8xm625SreiCSaKpJO3CtS6UJL0WGQ5n+SiPeHJ78J8YvL1Ppx9HClXGc7kaulVwS48R10oZ8uFCs
vLvvosDnzQ+TiuJZJaxyyVyh4ruoAvKinM7O5ppTx/mFbmsmazDQM93aw1fgzZCP1Sh2kgSZ3agm
OMVHxSK5uHjJvB+MkfMxg4yInEG3/GdSZOZmhOYmtNE5h3H52vTmCpL5wmMPpdGIU8f8Qto00uRN
VdxFzvfWv7Fxt1WsFZFHZzxUBXZd+10GByT9zHEYWPNkERtkerbnqM8uwupaFjc5RQ16Iq+B3sw7
Aux486G0QHkEopYP6dSboSXuqgG1qJRXjCmY58m90cBZspodzLItyOzbsrC+00paD1k19/wRQPZr
CXea7BytQ3Op0tPHqv6AuGBh0ZwFbVetzWhwN0pq9o+OixoNmgUEGmD/NyrNyB1MqzCf10bo7Wu9
uQFIehZV5VIoVPDAOUoCQrp3ve+qhZcNdPPqsnyv0SwmzNuOR32Ih2eY1NuXOs47ivgy3tZyUPeI
11DVBA5Thm8E7SpiETlLiULoF6Ee5yzYk9tQRMkL8T/pioYBntKmnZC49HLTxHtyvCZZIK18M9Lu
Cr5HPm9sxGAdthNp9feO0VxhF0PGOgAGa2IBl9GrUwC61TCsxhJzXehjqsjZtdcqCLy6A0IYYNSa
W3niLpMWaf1Q2OZK2sUd1G28UUXLfEZKDdzrJjjzBiigea20Bx8Ly1UrKNXHKq8acplZeOIDUCcv
eZGVmBMyA0agObzU7IzmmZCS401mZlUC6MuD8juZv+d07q8xybpb18gOhdmhpsjdfpF1LuaBrn1g
pfpUj662iHMf5uR40eLNmhHkMKcrBCF7HAZYbaG1aCre9nEIZKVl2ZAYwX1dMAdULm/0MIRz3CjE
uphszqiL28z0OHxHn1Ft5YpchU0FCRmg/NLrUVgjUqCVYbQ1UTIT5raLE5J8SMlu0uKh0dDe5cLI
b23HD2jk9SyokYWxs7FfRl7Esxgr4pntRQCaXQ8cZmbpazqOyjx01WcSjIzFWJIdi2QL1FXiNXMo
e8WmTLFAWSpZQm1ZEyYf9NZl35dk9WAylD8cqOA4EIYAu3BrnAvds+5DhGtkR7DcInwmdg89zqsX
ohMEzJXOfJZmWsBi1dwZizkfuTwahz2MLoDd+LUu3CqgxN5kIMow8gNP84TikHOhsI5kj96SB6dq
l0atUN9tAorcSK4EzAo954lKkQuYxF/PSh1dRTOl0yUu1dB5RWNnKhpEh0LnTDvDizdp7jovTSm8
86IS9S2EMB8VOoKjOKP7pKqNvlcHAx95lwzVgqc/Yr2pSX5bH4qUNQ/5l4FbOvfgocYbxZL6KuvT
yt4Y5mh+z13dvZUa7PeUyYOWrohIVywY3yu/xSNz4SZG91CNeo3rJVN04El5Fg1nSP7FYwn1aGk1
Eqe74YTWrglQwy5LS6rJUnfaELO8mlUw1LV2vGfzK8nZ8ajoL0zQBsu+1pU5lGLlCYtO8ZZ5arIO
iLpihSnUcePQKcZDbufZDc0dIjBUtLL3aqFZQDMzdAqUHLZDU3hrbZDortumlFQRyA1Apitr67x3
Rka5T5EgRkWKV2lEwLhyO9wu0EYbvNnkR4gh6bEQBh6WhcHfO5LCKjRVor5GQ0EE04CzUvrnMlMQ
WeU+PBXHDb87uTaStzP2iJHq8V3VgwKn6qgDxZSVCnpZJbk6BwWyq1iznxtmTQOUjSIoBQIfZ0OH
Kk/ToTyiPjQeIzGClszU4Icn3IydUMfzQSnxQmvU6MrGtbPlt5QdU8lw0XXN8KrVogJMizyYNSBi
MKmnCYSevL+swewgd4PmE8bS3NJPcmamrZfbcbAQyJoZTP2SpJanMXbEJauPEbgzuSg+Zjteokk4
H6KoWHVpN66cpB/jS/gN0SKCHXcZwi1yZ6U0WT+WbSK/h/kgIHiylVzEnQ+bbOjzAnunBEPpSPnd
SxG1L21B7ZYWeGnDu5ZEUZb0R1M6SBmiKytApz7U2vNYY7vl5eWPkxLWPsNFFANisX3TX/pthQ88
sweHpVbTBLdm5fUpVetQQw2TGJOTOqPUmlopVDqKwmu74wui8DSjRZy034vUueyJVp2b1sjSPM83
dTQAjM2wpvvW9FG6gnGbGtW8F6pgv4RlYCE0lQFBeNAFPyzvFNNPb7SkqYudYQTUVzSiS4zOz5Z5
AxF22m49sqSgyxc1fXf/P6+I/v9V69RVKoQUhU8UOw+NlH8tdX78wj9qnQqYrD+pYwJssXl8KHy4
/yp2avwFVXRLpeWGuNgw/l3sdLQ/HUuommoajGDt45f+XezUcJlaDkEWJr/omv+TYqc21TL/Xetk
FqRYZKuqeVTjbJxKwlo3o73ZOQQWLVEB6dCRGhS+lBv8XlcQZwX2My6DEpFjbrsVUhM5mtKsrxPG
JnnIvdVh9ytYhb9+un7/LMl+LsGaJ76U9tfCa8/GXOR2ke0TUcWPlDL170mfX3394daJD1f/+uGi
0snQyrspLATCzIJoT3duBFqFskaa3urrg5w4A4Ob/bl0nCssDeWgp/sg1WiiEFDLclF2pff89efz
aPzsthlU4T9/fmo3GYwogNqSMNZlwBy0Dt0Rw1YyXOtl+YtLdeoo9l+P0lZ2FI1dmu5BQMW0UPVr
lSySrdaTUAzX+/brczlxQ6bH//O54DFiXSMsfR8BgCNYREdEduZ1CHaxi0s6+l8f5tTJTIf/VM2v
WI2NZRck+0QH3AXHM6MN7+k2Zfp5yByKa7cQVAhmXx/u1Mgypkfj0/Gg5FaZH+TevpW+YJss5Dim
uOtFo1xGQYkClLeX5kCkHgyZBht+GlbcioTGoT9XrNGsh4Uq2sFc5LhsLfv86+914smcpqHPX6un
SREhSu53PrXDOzMdbfx9jmc5m68//9Rlnpoqn05bA09uQgSdsuPkRaaiENe6QmVfSEKHw4rhF3fz
xGkc92ZoEMqQ2oezU4bgvtNCKu2CY319Dqc+/Gj+8ewh9ykskTUUYI8IuxgOCAid1e99+tEElFBv
LTUoXzt033A2LCeLqD5p5tPXH39iOOlHN1i1IZbltD8IP7WtkqZ5PeTR0oigHS4jNysxon19oBNX
ST+ag+rCDdV0IB4niCdZZe0FmGMzo4Ag8nsHOJp+KB6jlyBUD5wjebboQYtaARSJ0evrzz/xqOrT
v//0qBLyY3qaVuAKlsw7CDIsjInKA7Qo7zywu8evj3LqfhzNOym5frDzO3tHeTVfmLALoS8QhBrC
3/rFhZouyE9e4vp0hz6dSOFRMA8NLdnDUkNtWLa3bt0WD7HfkCJf5Cs9x5Pwi2OduutH41sNitjI
rD7ZF0om124eA0P0W3/79cU6dUv0ozPRjaL1GzXZo+nGmNfLcAqwsud+jtOtxR7yizF46qYcjfBW
IwzVA4e5083ApK4p47VnT9DApAn3X5/KqQt1NMxrgbUVvROdkKyLbrDyBJcQVG++/nDtxAloR4NP
t2oJmNcN9nVRgOrDfUeDZKUEo9vdVjZ1ImOJMkzRbic/av0DcpyjPsoxp/tE2FSj31SlYToYKxRV
OI9hohC4ctb01ahduSjRm2z99Rc99T2PxrDlhXriKKVKGUP+6NXCv1Fq88Guo/E3D3A0iN04bj1F
F9oOdr+2b/WE/masaQeiB/zfu5Mf9+DT8KK3HXjE3+m7ITXkBmpxyf6fxMCvr9CJ50Q7GrxEpoCQ
6MADGCoGD0rXyoM1lmH6i/E6PRA/mRu0o/FKFYb8GNNO8PO1muVBJUkdD8pmQM7ULFAzr312Mc70
b7plqFNeX5SUg7P8+txODOePtdHnK1cJBSNd0uzpsaA2JKHwvSjca4B//qEU6K9/7zBHo9kgC9YQ
XtrsC0LtgB8gjHfEWG/KuGR/W3u/eF+culNHI3pCDwYqUN4dbtSo2ZS2WljlzLJ0PbN+7xDq0csb
rTWgi6TyduwU4Sc6ojqkno2R6usLdeIM1KNZw8w7qju4oHdRH7Zi2ZFm0a5SPL27rz//xP1Wj0b7
oNfoZeKIZ7lGg3xXamYSrAO9FWiirS5zsue8q/VO+8V9PzG5qEdjvxMoz/uubXdpJItb+hzDHquZ
dh2Saf2LifbUGU2H/vQEO0rdi1Itx53pNtCHLb3F7wB7IwuL68Gii/v1hTt1JkeTQGCxRiY5BcNf
mX5XQFY4QJsXra/+5u5nqmR8Po8xnLKrcp+4QwAjeHrwORdwwsEWIgKVzurr0zj1fB29vj2aBUFD
o3pPRLLca5Web+1KpZb89cdPj9FP5jL1aJzDxUa9UCnqgQ7udyJcs0UXeG+NUSpzL8tYvY3d4usj
adOY/tmhjsZ6p5eB52d5dJ6E6p0Z4wurLjCuYA9AEIGr074DTUy/wEUPRfjzL07wZ0+bcPnPX+8S
Ld4s1v0EuiO2UgzbtT73cLzMh6I/I1Ru/I3bNB3maBooC2UsI5HoBzXtkyuZFsE9YSnqL0blzx6C
6dOPJgHUTH5ldEawpy2HUlmH1lms7V4HffH1zTl1gOnqfRqTvuGXBooGY5crbgaQKuMKVb6i/2LB
fuomHA15QiGCkfxo2vVBio4nbg3oQoij68aA6prnvzGzTJdpOrtPZwFTQR1RwwXnaVuZC8hHl1bo
pwvbiWt47kT1/d7FOhr4iOVrRJh5fA5iPEGkZIT3AyvfX8xbp67V0YAPLOJYfMfzz3khgk3IqOlr
roLozn9MG7KNvj6HU0c5GvcVIQKZGxr5HkeQ7YLhTo1x3YOK9Oj9GymNvNnI/hab7tfHO/WAHQ1+
vR+lWRLVdt52kCaMztF2CRXa1W99unM0yB3CmGgI6+qh8av+WXVd6M5BbFNd/frzT1ytSaH7+cFC
OJt6Qiu4J6yKQNHE93o8ZasV6UMdCe0X9+RnbyweX+dolCPLRCZIHtM5i7pg3RiqtvQDvKYRKobl
1yeiT8/o8SQ8HWM6w09DpE9o0I8Jzp/My12DAmoT63KEhmG5g30m6x52BwY7I26eel9m8sz0Iiqg
20zS0vahDkQkjICRSEpkqq5TEbE1BqkTlqCHYbQtm7Er7WcMQ91waSPyMLZuijPpPok6tdnaVPBc
e+ZZtanRKccOGL555IU4F1+f3on7ZB+dHX2ZHgkY8ySkaGdRa8W5ihVsURm5t1RCx119fZgTD7N9
NJ3JJqsa34qLg4RmBFDN7m9wpvh3v/fpR7NYqUnPDRM1P6CRxh0dYVZKkaT84gmYHtmfPAD20eTl
Zb1sW2Lrd4GLCjXD6waLb4Orv4t/pJ1tBY+9lfh2vh4ji2bbIrDytut+cfBpPP7k4M7RhYtNw2l1
0SbnZZvfoc86xKo3H5Sm3ZpJ/ZAY9OwaONCZJ3+1PJ8++WdHPLqYnRHZQhlC8D+q8j2UA7pwPC8E
DRHI9PXtOnWEowuK+zTDzO8q+wZb2LxrlAgml4zWEbDSX7wSTl22o1eCSXO9T4shOZe19gOVGHiE
QkHdUYIJ8WHlTxeuhgIIGdkSv5iMTjzjztELAqG8aEFEKHuzqpODiYqD4CC7yX9jWzPNQ8fvg9gy
Ifv5/vkg/HwN+PAKOR9lvDR3QB9whr91c+yjF0MXEAzqaQEkqSKvUiQhRtxeuBE6zmDel4DO1V8c
6NSwOn5DcN9puPjp+bSObnzt0vPbbBlrzbXs3bu+pfjgTv/m69Oa3gg/eartozdFCb2uS0ZL2edF
gDgXtcscmDpCkAh4mkrZYV4Vw/PXxzrxIEzmkM9vDAL3DNuIxuLgWHJSx0oA5IGn9mdff/yJ4WMf
PWexYmu5UZTFARFNu9Hp28AXQQs/6zGc/e5jcPS0wXex8oBa984GswHFqDXjHPZEgCVdxl5kLL4+
lxOXShw/bR4h3eSFc6ninOpw3pJMKzMrvPm9jz96xnQdeWOcFNXBJEhkI1DMk03T6Ai4vv78E0+V
OHqqfALptCHR+h0yNuf/cnZm3W3yXhf/RKzFIAlxaxs7ztQkbdKmN6zWbRmFmASCT//f7nuT6jHm
Xdxl5QKMpHM0nf3bu4krvqUePCeUQj2kUOS9xMR/uP6umW5nxkxNMhyixahGeREoKNqfYz/ZwH4k
O2rS+6d17zi/+8NaR9RUNox46f3U4wwDGt2IQ/sGsArHoqXsMNyuv2eu28////CeyPODFAO3eUnB
uQxty/bqbZWh5nAhFc+1lffv80ccLqrCzSes2UaKi29Qt/Oyh9GGBTuw658w9wojyF3YaGPlFKiX
cYzcO+FH0fe8G73bJkGSXhhec81kRHqqdEJRBN++CIiodtLvrbsqF9bCmmxu8BohbhNpdWPcQqsK
iQ288jCEQR60GojaALXsYhodfbC8UGRVo7JM/r7ebjMzMzUiPrWKRIN0SZ8nSydK751hLDoIqzLf
hzAkGEFOA9jbQv5UNy1AdRS44GnS/ieK+ZyJhdP0v7dSF+YDYoyQNPcjmU4OvbMBhypROz8MMeRZ
fVyX8e0IaHV0j3vx2AUPpRi6rN7A7lc3eQi9htXhnjeKO+B3XAeWNxY8JcoAbiwRFHi22EYqhVUH
autKlM7ybqiD1wZqagV9VVJBYbKxhiAKwDlyrQymy1oFtLvp4URQCohyWpFZwJARO32/3uAzg4ga
ORA8TlSrxQVWkHA5wUGu8m8ghowXwuCcfS60IzUyoITHdzcynoPeK+F14/rQ6iTjbYZVag8Dueuf
MDNSz0LMj+kCnKzIijScJmvRg+YioCWCoCWHGQfU7Hhl6VtkYXKdG57ncP+QmQj8KgAyx3pb2sDq
wRL4Fixj1A7nWCacXwV++vukgafto+nP9a+b66Dz/z+8Uno1ipomwHwijgtfyKnA9v3q1WAdHa+/
YCZV/ZWYfnhB6do2uNEjve/BjwTZC1UFe4DaUX1bKQ9smutvmeskIyG2/Yih3pPkHuY5cDne2A2v
W3HLu4DCewNWKPbvYRp5oveQTnnWUo50zsnw0gg0kiRWcTTOm7GFK2YJUzlUbdeUAqAAmQkPU5Er
sL5QQ+So0LHjQeWw+4VtDUiUTZ0W0Bm6Ld05sMUExfN6Q8w0t2OMVl8AqiUt0t2rDNA5VFLX9Fsc
FeDaOz00JddfMjNozOvAsXImN0WR7h1P6j5E8Xd+sl1veLr+9JlPoObU4BRw+4pUdZ84GYiwWZ90
B9EwTWF2V/HD9Zf8bZALPUeMqQAlSTjIRNn9XSN6nHbd+JzV6nOe1BX5JgMFs6stSyYCUn9BOsWq
TQc9yag2tY2FrwJkF/y7z2PVa3ojxsmum8MYVVX+TedlXqGO3m4cDq84uMfY++s/eWaMEyOXYjcc
wbagnD5h6sohFu3ypgdUTkLDB6fnmFgc7MW6x7aGbJuW8Hbp8HEmLZHzD/oQwkkM9k6SiPgePuu2
LvcJJH9qj6nSd3ZWnZT2H2ioeZPuK9fxFdYKbieiQ1EDglwvDOvZ7jLGNcigeQcksrpLPZX136gY
W1A3aeWiG2E67ur0SGBJPLWAcMautsCHSjM4Q6u+qV4hj8ZhOTyS+hQwvHOd5x/4PA/6l8c8UaVh
jupxb5PCMHMxIc2ECDFSOYwRaghbveQlb0eYkY1NouERHUi2sIaYe/75/x/6JAbBuq4a+FIDRh/c
56gwK0KY7LXR7vpgm3u+kVBreIPpwp3YPRbko7vLGRiSYd93K4McoIJ/fr+qNRw6k7T4DAgzrTag
UtE3FNHA5qmxc7VwajEXMUYmGYpy4iWECrAvpelOnl2tIaguwQjT4x7uCI84DdILq/6/5YMXEopZ
8Eph9NBKHNLeQydBYFRJFSwYnyKXKZcf27bpRwu6fZz9dGeRMBw7o3SEcVXX1cJ96DRoAz+HIcV+
dFP4Vg7D3j6zg4SDYMVj501nw0DBTIPgHPWnI5SGkNuXwHv+lh2USnTdub9ZVStTEagJbiafVTSk
0U7VPW3ufI1F48JEfY7XS61k5JIRc2HL2jS9p7EkoBe0X0uNvpkU+SwxNy50xszoNQtqUXPUFo5Q
AWpuSH4AYP1sc5C1zlLt5dxXGNEdB1xC+nCuPYLF3NZn0TOH18Ux5vnRc8BfvR6DfwtgLjWWGeRe
MxUxqAR3LsQ9g95H0Gbi6FAC5fkdRMC0ZLtBa9U6AF1WU/katGMKpWKdJhNOyhx/CIpXgY17WYUx
dLh2t5kgK/HhImQDe379R840hWN0qEVxiDV2ormL0qZggDKi5pLsPehNoZWru9EBgtKzPSoWVgdz
Xev9mzgyFbdt7pfjfeZQwPl5FMBkHa7Wb9c/ZyZlmFW1eeJjMQCR0L01jgF0NBVYBv3vxmmmPcDi
EIJ5S5fEMw3nGRkwrYQbtEGZ3DO4VQJupoUqDhTEKtxReFiTeDeTU1awMLv+YTOrKs/IhbCLAVDe
Qj81FryptrCdc/JtHue8gbHTVK9ciP+n9jbW+RjBSQbF1YmewJ4HBE3Cna+FXLkENUCOR47Sw+G5
hzVhkSwMwplBYRbiMpgs4ZxzTF7SILKbr2nTNskLaaReN9u6xiAXindY0kTBXZkkzWdQAfRrU8Rf
VvWMWYQr4PhbtAAg3zW+NR5Y2h5RriY/gyDTLDTPeYV4IY+4RroaR9Z2AsLCO2jWZfTgQftU/Uha
q1YaLDmncm6R90FY3iR9zMnXMgkCZ1g37szK3IQTrcfWc+6GgjjIZIwBDAM/sbT+nPUwodlfb8SZ
aPp7gfphPdQBl+QVMXqI1EEPPlf1yrPuy5ShDV17qeZ07iXGogi0JPT6NHV3I+8Je3MHT0DbDhD1
VL5nSRl4IZx8vGwp//+dri71m5EidELAPYcTym3Jyk7/rqCHng6wFHWnzxo+19am7m3mwwXXj5sA
Iv0oyfoU/Ajwun8I0rlQVWZRbZFnAGaG/m1K+ozj8NYO6nwzlKMeJESCtcPyY47KYntb1DIugBvn
CR/B1PAS8qlphhTGkUK1FmaWpCpFwcIIrAeYAval4/4caN73wF422irflQVxJz3JMUrqrYpalOWW
FUrfnJ0D9qL65sKxSn6bFJijwzZ1WNPf5k3J+oUw/ZvMLjSYWUmqognHiTGHCVBJcxCTYCGcpo/g
MI246cFGfEy3rh/k3r3Ne99zd9bg2dCSWhavFG6HuSi/tbp37OEbahAVIVurhHf6czpKOwU/2g5K
ApFsoKqtqilkKX7reccMAHBxtn7TQj9IAfkwZL2prT8DEGRPyR4gOpwetcACdnrrkioHjD2BsvHs
jNqiecMJDvG+BRRUAzhFeD0eLopvcGPnGvk+R+nWqGh+NjUFjEHA+a+S0yfSxDBrQq1dlYDxjVEB
umPHeJVsEubAUq8Ziza9cV1sv19H4EvG71FGEziIXv9VM3nalN7YoN3A6j5laFFYvKRw3HQOJVAd
xUIWmHu+sUVmuStx7OOwZxfEB7EPiD8cUIgFte313z8ziZqlxKQtg8EF8/4edOT0FV4usD3qoyrd
wGGxWvkNRpIJGGq3Rzgu3WES0NYv6WKf9INVXf1rxTdwYt4UY42IayEhgZCHUQGQQHraABYPRwSU
yS8008U8iVcYYw/EL7/CpEPfbUAkHoom9smDChoIuUiv+mRbCHA/F3YsF7uEE/PKmKdR7+cOPodF
WQuaCsNiAz7nzBUv19vr4pjCC4wxBf2pn2jmZae6HXBFgZKVSO8AeUcl5PUXzH2BsbiAeqFuhsRl
79DjRyDtKXhlxfWBoyhu5RvO/fRhciTgTKRQ+ecnGUe/hKzUnlne9z5mq6oP0EbnT/vwAhd4rqlk
eXqKYTwmD4DikuTGr3JwPK630VwnnP//4QUer/MJhrPFCW5LNhxdZI4dl8zW1CHh5xt7iriufA/X
m8UJGbF/HuHfh8OgrPwGYyugrqGyD9d9hfvvV4C8h3pQWpB31JvGcJ2IlSOPqGuQ+dd1LzAWDMCN
xslEk+zkwpo0LImsXmxcERYLvTA3Uo24prJE8TyOYt8jr+UvMAvAygA2VsN31cN6ZOElF08bOTFv
5RnQTpgmAht2K8WXYWTH1om2di4Bm/KfVKceeftQxsPzqhZjRnRbZeMLMH+TEwUAotykfdEDn8cH
ui4Vmpf0wgo62kMEcHKBI3iUA3vhOhu3Ymrbn7AssNeNLPN+Phs8kiOreu+g01QbXA3rW9XF/c26
RjLCG4kPgnSW5SfupxNuF3WLDWucFsG6HM6M6I5B3sh1AaoG4IUnT/ZqXyQCJuAA7C20z8VtPQaV
EeECJLe4APzvKKfpB+T6L7FbHiKgwMCN2noBX2iomYnvjHP9mKYU7hKAv6PJKXK4+Ew5rmfHmL1Z
WsL+WlcLy9yZZMiMKCc4JxM46qXvOAqxcOU7AN960F0brKqYRmsZcV4XlqojmHy/Nz58Tzwt3VMQ
Yee7EOEzacS8hee4DRwLRF624egNWZXtUylQwcijdOHS8Ry9/9kHcGJeOwM9kBTQHmYn1vcw3WxZ
lzxbDua/JABpEySYIwWSdtzxlCwM4ZkBZl5F24V/vsR32NHNfRiGJtnxzKFRG8BX32Hakp0mH0jD
VeFo3kg7khW44sNkWI+wWdj6nGL93i2X5c6ML2qEO8qEC+bXuTihTLv+FMFvFtxJJev3dT/fiHaQ
7gVInnVxggMbvLeKIM0t2Drm9ad1zzdivYcePlcZZtk8ydANCcv/VCBCLDT+3OA1QryFfXgvSJqf
aEEdIKMA7cMJWgwM44vb61WV0RjARogzX+e+qxh8AuC5GYNsNE5ygE1IBWwCbNMScFlBFZ0qOw4W
Qmau042YB1Vnqt1BpqcsikZgBgNg3g7M57zbreoW88IV5l1nMV+HdfRQA+oH9M6wV7EVZQuHXDMd
Y16PNn4Aoi2R4l2nxDoCO1/VW4Kj7zfO9bDwjpm1iXkTqlKR+DgwyN9BUgxuz9kLjnlwTZIMfDUv
AK9Q/0j78s4arHXBQv6zdO9167DeO46NfGsLHhPU8fc8X/iguUYzQh2lC3Qa7Qmzbke/AIQDl6Ug
2/8/dgYzMyIxgh2Ec9plWooTCc7ksJJCZ9VUX+FPTnE0pNj++uCa+w4j5jGT63IYiXgHJ+grkjyK
4jqw9VIUfRyuv2EmwZuYoDpARDYNJt3A7QFC6+jY3rAuokdZSgbfWheF8H0JXtXCJDkTj+YFqUhw
Fx2DtnpywYmzNoBdHnuvVuVCx8893gh3GHx7pZIteyfayT7Fsku+WDJYEg/OPN28CyWwGp0kjsmP
KXf5KzzJg9suKiZ/XduYt5S8qLVsK5cdRVy9uS1scP0zbvx6R88MJe88AD5sNYkHGCut6NmUGZ1w
C8a5n+Rh6XrdAE4jFqpLL5prJCO0Y1DR7FYxCqcKq71lBYymUYKHerbdug8xYjuoYQgLLn58sls4
2Be8KJ5kzLM/BQovV7bV+dM+tFXflDBvdabklNl1Wz8rVvjqJoo51HvAsWXeUvDN9YkR3m2HerGg
TssTkA8/0qgO3gKXffFgrfz1elvNpCnz2q+BHb1SsklPSSb4gaB8chPZDHxgJttDi4qehQab63Nj
Xh+wBxka+DK+w9+U3bLIxp1+TwIWLTx/7juMsG5kCXsY2LO8u75qQGtAqVkUQ0UjVFPusqHpFjY6
Mx1iXvO1VlEQeLLT90m4yaHt8y+97WYPMFMtwus9MtNS5pVe5BcwEbcaMNcVmJZYU+N+r9p1CYAD
5UJjXb5fhyrQCPVIRhaAOrJ4H2tU5UtcjY1j7O/BmL8jRd5tsLsC6Q1zetyUTz62KIpkL2Uf3GSp
9QY89MpPNRKBTWM/SqWiRwbl4L07DWW3aaJuWipIv1yliO889+KHME0rmCXgDoQd00FOD6TqCgXS
JQomdwPMJj1YrMO9YxNjWdbDOcotUK+EI9x9AkiJ2GRcuHrhS2eGp3kZmLsdh9P2AKx1OuVbPoCB
0qoMKH0R/AJuOFq3AzAvA1sPOiIny9m7FiWuOB0Ax342jZ0tbAHmhqb7b3NadEAGIl15GhT8PM/W
86Dnf28nHL0sHRude+bCBtY18oSycn9yGSlPMHu7K1t33MFxFc3msy5dGP1zX2GkihY8EuA7ovy9
Bkd+F8PdnGb4Y1X0mhc9ANejp8EoPcJ+oglb+LpsWJUusYtmhtF/0D8jaHFwYylPjDifsHqtD/XQ
AszO/fLWpUotFYnO9IJZ29InuYUTFq886RHOIoI5/VGVttzFY+osKR5nusEs2I09kk0ZofQdutp+
2Dl5lgBLiwXty7qeMGK/9VD1H2cNfx8iQOhgWJBaW0uOjrewkJzZEplXrkwoIK37CQcfGWlfxVDq
5ofqNRu2dNRiALNstGEsCx/YcTNNuG76VMF9canCb671jIWBLT3LGglW4crz81cGNwx9yEC/WZIO
z6z6TXyPQmaE6atNjzGBg4AicfelLsTLWV+xywIJv5zIQgHS9a6aG9ZG0A86dexpgqemm7UDIN7V
fRrnTTjCdBmmKEt3mHNNZsZ9ivrZEoSr4+CPP2AM022dWGeHVZ9g0nsKkXlZMPX83UPJfVj2BQkT
5GC4vg4drItQB3/9PTP9YmJ8eNQXgliFPLV6+hEJEYW2S9rbrhc+JNIRTMO7OF042pvJAibSB4ZP
orUYwWzSVsmhsGvvUOBudle4i1eAM31iYnwq7AUEbN/o+1h4ONiBOU4Kq3Ho1heCdO4TzCRgkRx1
Ij57H4Lpc0yc7yWkLKCdr9yQ2efv+rDAqJveilO4UL2PQdXvlC2xIaZ83XRrgntgR91QgVqy91ZI
uWc2hLOq68eFoJtrevffn64taG1IhjutIeiFtw9AwBVPUR3l+cLB2sxZtInsSWiXKzlS9u5k4hdD
3cnN0GcwLZTn4nS4LETuhmTd2s8xohu4AFVqy5GnMnBs+BlVxLOehGP3+a/rkXe5vWC2+m97oTA5
h09a9X8H3VBQ4AICZiCEreoO3Lz8+3gO1j1kf4q9wxyCdTjwhDBu1wxwh1z5AmPNr0oaNxn35MnG
UN0AvVv8Ei71Vx3XeYGxlBcoDwOTGCcTkvMKFsNBswtysYprwr3ACOO+s4UL9wJkPYGCjT7oAG70
hv45AvT/0LaR+Lauj41wdv0+U6zEfiHvU8DjtXZvdA1PiutPvzzNeYExZ9d9FDsD9enRtavbvITV
Cp/Uc8z4Q1AD97TuJUZYw1IB6Myg9Y81gUu7DRHRBpSKX1FtD1unot+vv+VyXvUCY8YGdT6Sjnb8
Y5uNr3aJe5JI1w8ADtGVo9UIZxj8iFxUvX/EMd2fETwE1GmVb9d//EwkmxQemUaNLkUbfVUw8fic
gtDtbRo1LukmZ9rGhPBgmwNZgjtEXzXEQ88D1/YezM4OHte+mp7XfYIRzCIhLtRuAz/GlSzhh5Qw
HYdOS/KFJpr7BiOcyZQmUYWixWOaka9/+1eIGA7PaRpe/4CZWDAJK2kFDwaf49pQxOejM9HHRXAH
tpqa9vDDLOmjk9pBvrAtnvsaI6xrBpYTrqLdB1an9cbV7DtjU3SAQH0p6uaGlBHapIVjH6DUsF5D
dfcWVMgIKoR+oUpn7uFGSMONilEc1sTfEpcWu6IZPbItXAqXyOt9Mdc8RjAT0mSVLTm9AwsZDm+1
m9/ymsU73CQvrcPmPsEIZ8C001q2rfsADSF6oGudQ4+i74XBNPMBZilcy8/I9Gh0H/ABHW7YIA9/
UkMzZFutHf66qpXMcjgAFB3YwU3+EUJl5FTwIA6TM6SbjvvT7vorZlrJxKXIqaNZAIETTMCcCD7L
iX1f8aber3u6EdOo8s0BbIqsr1hwW0fwgO9wRkEX1qpzXXD+/4eFcHxWNo8T84/8PP+nEtgtuBJ+
aRyYyaz7+edG+/AG2Vh5L1qsv9IG1BoX7ja4Flq3NwQo5t+HM9d1E5FjaoYlhsVARCnHYbu6csEz
4TRlnomyyJT1tQFh56DSDGZ6tP18vWUuEqEZ90w2TapwXyNS4t1jZsOEGTzI0laHiPkw3RQS6inx
7uqSbxnMc7UPIdUA36IEAogdEAXxHurPMqxEs7DunxsKRqzbINWotk/EryC3XNjL4GTCHxoCsNli
2eXMK8xSuZZ7pNJVkP+C/w9cdequf2Q+qYtt4dClrd3MDGUWyKW083naxOIXipsyVLZ70RtmJr6L
yOS9OAn7cr3z5l5jzuQdBSqiTthxzNmDaLwQFfoWfHuj9wkA2oXYmXuJEfqR8BsKD7Dq1PqRs8kZ
k29jrqAxtywd7ZKmm1YJEDksvv8NpBqOv7qbenLn2lgLChRvwNUOK6DrjfW33vy/x8OeWTAXuZgG
28r2jiQC6fwBxh4URkm1D6NrJJxgSCBOseM6lXdNPNbNHegE0ZgAJOGjfmRXcCL6n6wG6g8MqgZk
6iCMctqzhUCcyd9msV3iF1RxT0S/siwHfWpQhXr3AUpcCKy5x5vrAL8llcwVuROjB/c0lWhYigN+
2q467/HM8jo4r1qj7RTkjvsWL8tN3qhJfoHJ/AAI7pSPgbfQjRc/BNZDxocQansxDSzxhycBjKsL
cMB8R63Zw+HhxmpGZIGOR9LYJ6iSux8FcJiPbcKW6pMuXynh8UZ2031CQCKJ8j8B7x6IGzywDNdJ
EM/g9MoS6aavogeqmwdVY4YCSeh73a/xJmGQthgnEAyqaZwBcfYzbtMuFBmU/SkKkBdyxMVOOaPu
/o1c0hRlHPc9fBVlRrZ2XfbbqIgXVuBzDzeynIvqWT7KivzkXd3jOBycArtJFzajcw83sptLU1Ir
+N39QQrtYJ83FiC5FN0SoHvu8UZK64JzJfnUBL+tToBAo6mDc8r0dD2jzT38/P8PqxovgYlePjL2
M7EbBV9b0DdEDWXK9aefR8Z/0iX61FjWTNnEsWKd3J/tpJJNyf3fDAZ929HDggDeizdTw47RNMFt
acBRx/V3zn2REdyVhKVGz1x9qgjNwWOLp/rYNLX8ef3x5+F46ZOM8K78wZPEtthvFJc+pGm5rZvm
CJOVByjswqKrbkWypLg+D85LrzJCvYY2juJCojvJPPneAJ9QlF1oV+QlyPtwBADm+hddXMywwDyO
8BsPsuBBdCeoE4NbLHP1IZ5YH2+sfl3lMd5hBDfE6mkj/EGHUGzirAMoLfHdHdeUZePhRnAzXBbF
lap06FS3adxtXGltrzfNzFgyKcAW8weKkn48Of/kNPsue1v3XCOkAaOALzXHcxsaDRuAZH4MBVsy
cjinnQvDhhshPQ4whIaFuw4tdjMOIZiam6Z5k8O6jMGNmFYibbQLO/JQxdVRw9w5rpcMwv7WmFz6
6UbsCvAE+pTYOoQL+P0Qwql514bNDnYUm2THd1X4yHbJ7suJbJztsBt2OgRqeTNs3uRC8phrOyO6
YV88Be6AtsslhPTVRvlvWGmnql1IiHOxZoQ0cOITLJ7QeI2UnwpV3lo2XOPLVdVULDAPImAIWvfZ
1OgwUHB4KqLkiHnosfTK3YTiunVBYR5EJK3ApA8HoFDbcPXNpAvdS0p+r4oM8wiixnF3CgMVdGzs
bDq/2zN3OFx/9Ezbm9BrC6ZRAUNZCnIQXDRQYF08SxSS3Ays8xZWsDPDx5TjJU2Ud0mHpsnoqUwe
ZfVAAxQVlAujcyYd+UZkB0Ee+2nVIjz0KDZurH+7Y7wEHpprHiOuoQaGC63A2HE02zBYz3t4B62D
8Hrrz/12I7RdVCsoBup8aNVfZP+VuK/Xn3tZb40xb4QsyZQNPTNCangrv9ghSAfwtPtKxNbdFQ/l
Nl6Y9+d+vxG5Fk5kUHiGGczPqm2vSsDtlppmpuXN04S+ySWbYMkbavHa2MUmkT8bvm6mMU8RiET1
j097HZKq7v/wtiPllmYl9LTXm39mxJuSlTGopaS+0KFN/NCt/K1C/SMspcvPPC2Hhaw50/bUHPcO
r8ahwQSfjcFrbOGcJVX1UkH2XOsbqwdPubkNIIMOp0htRPCH5vkmAvrzevvM/HRTH0gpo11BMexL
/xgrCRP7l+sPvrwRZKgbwfT/YeXeNKKbcDqLRsF+4Cd9eNLb7vA538udWuLPzf14o91bO3MKX6Np
StjMxIHcyWBltjGPKiacjthqLJEO9L4eUB9ZbUawxq+3zdzvdv9tGkbB95H++eHZfrS+s5VLH/OA
ohkobD9i5N/Ev0nGl8BayOsXLX+wszZ1f23UB5VMkAE8v8PYFi+5o7/08BvgrntycrWflPfZaaEA
tZak6XOBa2zmQUqLATjBt5Dsa+/U2zgPs5RthPVzVR+YSsAJO2EvHgrkyyTsxF2zJBmf2RSZej/Z
J0BxWRiTbEx/D4K+DGMZFtb4SPLoqLi7QLCbGUKm1G+sGKVEo0fc7j7Vt8VSTdNcV/8Xy4qLopIg
bFkbwbi02sPJdONYYoMj5SP8Jm47vwgb7W/rZBUaigXUCAfUUabM7ZE+/bjYoZhyI7J9Cqv7iH0a
/Ofr3T2TRU3dHBinVQfFFOawAVhnpz1SxqFUFgvXO3PdYcy+AXcACh+sIRxHyO+kvNO2txB8M7/c
lMfVZ2IkLfDLeQcn8mfWHKtoYfKdiTFTGccaKOiLFo/2UjecumYLqN+2S/Nd4q6qJWDgqvyb6pIe
hTuVg+HES8xcf4b8y/X+nGlwU/5mw+GM4p4O63A/39de9Nkv8oUGn3u0MXFpmOGAIIfQ8otoq2Hp
7g1iXeI3RW8jGRhXPoZJVXx3mhdN19yAo5WNtXGMQnDdnYefTeuwpnpn5UuX33OtYQSnElHZCBSE
hI5KD0Gf7wpnyUVmbvgZK2NNxnaAzRCmb5nsSYWDhvYHsZPt2C75MM/FjhGWNUmF6wUZ3uD9Rm1P
Xnyv/HWHOqaSremz0pH1ucmtaNu29U7H6eb62J5bOpkyNlj4CAIFCo4wAM2tyjfw/vZVybYlRV55
KKzituXVbqrvhqDaXX/nTDeb4jYdg0tgjehmahUby/M2facWPmfu0efu/7AQjBxwAnqOUG0L3E0/
N3647icbcTqQCRSvCc8NLG/j59CpiHUH5qY/fSGp0pOLvFi1N4W+91ZO2p4RpnSqfNEX+MW5fHTV
LmUv61rCiNFcjeCUpf4Q1vZN2mOw768/d27vaqIoB4wvN4vx4PFWPKpD+vDbeabbW+sJrgELo2Mm
CZj4SVdxeyIc6zCmv2tIQnKv3vj+nfbpwrHKzPAzFWkeZBMu8dgQOp67Kcdg64Nwdr193HMDXzgP
NLVoRRBHbTERtM+WHeQ22WV7+ZDs4030Zfx07x287TbZfL7xrA15uYu/Xn/r3AcZUyptVO/D9l2H
RXv0h3vN12U0EzeptCtqlCQMIa1dqMo1FK4rU4CpMzsfJaMyPhpCr/B32h92MPNamK1nxo+pHGsQ
qijrs4cQXP8HLvyvZYaa/xRAvXRaSsgz04gpG/NqSYmqz90ctNuaxw9BFWyBzVv4hLkONcJ3aPIE
jCxMqyP14k2BApFwAKx/t264GLMsK2CS7HloIBk8xjA4mOjndQ82Jlcx1E07QLQXekG54f6NQAq+
/uTzSL4QVqZITE0pV4AS4m6ga27bqdtgn/+qsY/CKd0JDuD9wnLsMjweDjL836kpKCovLwq0DXuu
9kDlf/cf+83BevVu5T675S/y7oZ+uf5NM538H8lYDsxLU+JVtQir9JO7lN5mxqYpEwOSteRWE+N4
UXibDC7mWfKts92FGWDu6cYcm1LPz3KOp0/0BWiTOoUv7rfrDTL36HNDfVgWTKzlKKbAo3vopOr6
B/GSrUpX/m5jpgVDKKjKALnMImXYD80hG9WWJyu3e6b6q4OvpqgbzIsVLC99T4Rev8oCFUPSCFcx
CF1lEXKNq8UGFQGbJvMWwurvsL4UV0bEUlib09hCqzTfhi2coW66G0DKw2A7PT6Je3FPt8/+8Zf4
eb2DL4PvWWBqvnTvZqV93u3YD8Pv6MkdNuzJRtnPvtwMP/9Ej+VD9WAdswd/F/1YpYTAO42IBjdG
YFGOXBogd2yy3A42Ba0+sf68CVBiye3u/LgLLWlKv6ogGjrYIAxhwV/j+l7wYCfr58h5TYcDrZfO
wObykyn/sgJp++3oDaC0QzZJp6MKooM7qQ1Xahdw91OFgAfX+NlL9H3Jozs3AqW3lNuydEOWwxEE
3gLXe3NmnrWNTCAdW3Erwk9x1WsW79rkKbaf6nRd/YupE4s09IGFXw+hsEUYsGGPrfLNuh9upIIu
K1KlYlifcnDpdrXl7aCceB6qW82qamEimcllZsGWav3OaiIk99hi9yxJapjJijs7i9ed9pk1W1Am
+RbMw3GKAtsH60DjdfeBZrEWbYHFtQD7Dftk56Y3Mv6R8VDVCyvvy63CzXosLwWckcFGLYxItI2b
6tMg3b0ui4XHX45BbhZkyVS2HB4GmED6rePg7P+ejuWGtXcQFLNhYVF8eSnCTcd2OCgKBxWKaPms
e3IrkMNrcmik96CEvJH1kvRprqnOUfdhMqwAV/ZhWYOT+xGufffptE+zhdCae/T5/x8enY9xq3Su
kfQ5LTYC10d7f4TtE2C/q+jKjJt+7VgEjnbf49cP+rvvPWi9sHSd++lG6EIPXsCOEc/V5GUM3ob6
obYWImru0caaG+6hXVGep8K2vbe8YxE9FetOhrip/VKSosIb0ulw1DvYCbfrbtd5YMzeqc7Sgpxb
2fWA3YtOPlt1esjNAquCS1pbEx5MU2tHmw5bkHWrGWgb/h18IkrKodd4NBnDwvtkF6vO27lZUjXE
FczUKVZJFWjeDndu4eezkFZmIt6sqUKWjYgVJDikcZ+z6WgFNxZ/94dXRy2dAs+MPVPb1UlfF9aA
xQOQEd9IOj22MvoDVvzK7jQW1oRCatL3+AA3irYJi7ZDswTonGsbIyBFnkfQaVTYmEngRS3IGrva
BRtXPQ5ZvRsJW7r0vrzaAPvl33GjkhKCkCDHizJ3nxZwv2CvTjpt1dKd0+XtGDdh55L4MXDzGJgs
ad9QRliW+sv19cZc7xphGtmO8IEnwnmT9H91Io+3dpqLR+2o4vX6G2Yax6yiYrB9j1SEN0wds0NL
FOrGmvJmx+IyDhMtlth5M21kXpFaGY/KaIKhKHyZdqUCgrxYcli+XHjLzVvSRqkiyau/ZweZ2neO
RbbaYbBxBkKn3MOozd55OPF+yqvc25VV4ByvN93MJ5m1Ye6YtWWdYy/guNsgvw2WsBMzaxGzLGxw
pjIhOcarKw5wKdyk8RbClYN067Mb8lOfLeypZgLQrBHr8ipI0wRd74vxkVrRA4D64KkETzLJb1KI
N9Y103lsf1gzEC8QDZgcONqpg+8opv8fZ9fWHKfObH8RVUIIIV5hZmyP7cSXOJf9QiXZibgJEEII
8evPmpyXfGyPp8qVl5QfYGipW+ru1WupzIO158Jl+dwanP7+18N7TUViYsSnOSzzMrbZtF4I3Wdc
bzulVizVIpOFQ3kyyqI63KXztxGcVe+zySYkDWUC9uAFP7uH9FKfNBl27/uevEn5Zxs7MDWfAnaH
EdPr8ZLy3BknSzaRqFcUkrFDdXquydr1rkR1sQZu2loNjpLnNnxsF3LBOmdi0hYjFo5T5ESBb4gT
l6OJl6nmUxrfskt4nNdn+LjYAsXa8SRENJ3M//mHycXDk3+4Su7vyM5nzwEA7he+48wW2tKyL6wj
S4QV3ifmSM1nR8uMd1/ftc5brNXQxn0RVXh2Q27kciwvFSPOONQWaRUu4DZtVzzXjD9T6OfO4yXW
wHNP3rhqaniACqBCWq5q7Pklm+L+8D5jbK4SEWrS//+jvf+4djfrJYjruQXcuClEsueKJPDNwj8m
/ZTp/iYx4sLuOGePjadOZVEHadciz0/K+aHv/HM0Xby3nfvlG3dNFhe1PULYXg0PTXDdlE9t9/Qu
Y2+J1bEhoGWv8eiB3fXxU2EvLOKrxxG0vzb2mCNSL2MZ+Fso2ztxH9gElO2cCRBNZkNqwPTU8wBY
xVrNgBDt3vExeOnGTuAzb0G0G6u7sj8lt5n3dDZ3ZeWlfn7XG7aFSz7zYHRrY+4AHw2fJ4r7Ty66
Jv75vsdvkqJagHtHaDfexWP4ZQLL/Yc1rqcLBYtXt2iabiuTnbEhi8tVHCHssn4pyran2TrX/FJN
8tVdiuefDoC/Tu+wBG3bEBXydlFedg/xnGqhdkQ2dZI7qsv2+/uMdHr/X+8hvl+Kpaj7W0BEGp5D
HWvkD2sqyvFCCnnuQzaxzUXxOKi+k3d80DLKVIIR2VwFYQWN+DRMLglMnFuPTZxjQowmwHX9ydZN
bfZQkW6760iE9JJK0KsnLxZkE/BIEotqqIL6rrP112WgZL+2vM9dkR6hPLZeuDifs9bG0znURFN8
QfGkVdrmqpirHVmV2PfNeumC9eodGh+y8WtGMKorRzPdllLbJkSpFqCUnypWZRqD7wns5tcWM54e
Qs1cdJ8t60V4ifH19VUS2+sLg3B2pVtW3zZB3a5XPuXlJwMh62739m5+3Xz/KYWiJVGDiLoVT40H
v6mRqCowjbHeoAdH5ftesYkqBefgcgtE+qSLdT6SOCmPfxanDOdLw+vnvuJ0DPzlk1IFHRaIJVDT
NHHepF2dQXEizuvT/97+ijMLseXJ4mphEHSKmzvoKNqHerHtlAfWqUs8y+c+4fT3vz6hCkDcWS8i
eSrasc7lWpCcMAyUTOSilV7fx/+phqpy9jKC0W+T3qTP02zT6ifoY0ZyCKYpkL/ZUpTrz3WMewki
CgDnL5ju3KdtIo2L5lFbsC0f0zFIjhizo49D6subqXOXqqavn/ci3cQaxeVIlnnqjmESLbnvINKh
abtLnPU50NQHcAVcgu6d2wibgNOQtQggnpE8UjYFv/p2dC/ACL8L0YGR0k2s4Qu0Ket4UndjnNb1
c92oLvpSqYKYa79OZXtpO/9p7/+nUYi50lNu9td+w6mocPNam9tp5FX3a7aNE7cS96PiUACBvj7E
ASTewkO3DiFyjbDjwfy5K0rWf4yLrhrXrHFc1w8gcJD8Zqmnxv3WvpYDy+uh7e19PabjWuwgD040
v9AWOrOTtrkWGVU86CV0xwm0qWjLA51Sp1Emwa4IccOpopdYcc4s8rY8bPxAhmlK2BNhMy1uGpQa
pkyi6fnOuLutE4OpPZoUVK2fLMPU5CePsf30ShbdIvZ108ef3xW0tiVjXVrZtIjnjxUGde58mI6P
qJKaC5fsc0bahCyOkUwt1kHeCYjWqi/W16CoIbQa3TtfcHrxX3uUhDapoTRIn1Dbjeq95G0KHhxp
+IUr6etAADjBJjKJIKhjFtfJ7bTWM3ucSkv4um8MuHp2PIpXDMuyxS1lDslZccuCxs/mqidk6rAZ
ouCkEF3MMp1yMa78e9X5qJM5Wt8IRp91w8bUfRr6pAiqLGwnVFuzkiiSPMxlz6Av/PYav06tkort
cA2Vng8Lc/HRVEUff3QxcXzMuYoWctUUwQhKM5PaCkKthKnEDJnoBk+vuaBOtFkc62XYgx66C77G
5RSwq6RhCZuf3v51Zzx2Wy/3prVguC3ks2rS4J6JtPoghRm/tqz0F7KWM7F/WzEflghlbcgI3s6J
MnlTlPKK8MUdgY6bgbawY+6QiOXv+55NfGarx7+5Co+MEYS9aQ2jbOmb5agYAUPPu16yraMLDs5H
BT6BZ42asMkoWIkT0NNCPSJL4vXiBf2M/25rzoun5VSzLjiGuFuGoJxU1u6hY1hcGtp+PQOA7Mj/
+m9P6lZYVCaO7Rit8IvwFwiT9HGENFtWqj69YK7XVRFAY3B6/19xgpN5GGM/kVs5pX0M0WcPtbHr
prFJeEcBt0yvITKYEpm5vmkwHVRA4RkuaXsosuyCPqiTMS/B/wINjSWli8iHPuS+2cWQQI7a57cX
9YwxtuMymLv0Yqw1/+CSFlQL9UT30lVTBgTwSzrEyQVjnHG47SQ1B11UKqupfS5UWVU7daLvJW3v
p13djJeYVf6cg6/cHrYD1YMBDQMNquGYlEOTiqxNoAgGkvE+HVXmZMyrHz34rP0h6Uula0SeeuBZ
yKjpJeav7Vp/pQS9qMO69tUsd5KGxu3KoAHaH0NdVbHuF+2tn+4UrvTLlBGCSccHzG1Wtr1mrDR1
cawLcL7+jnVViN3cjgH5jvSLrqD4EKwr+UFWYlAH5NBOvrTgVw1f2kmLtrgKEqe7x4UlQdnm6TzF
IOJvMDVIr0DH7dy//cKAV/oQCqe6RyQtdB7RamrC6le1greI7oZiGtVXFkTlxPfLYMryR02jkjxW
UaDrf0Ejl9Y30MpmqE4m/aDpg5unJOh2g0d+fQdCQt1dCShyzWBRUr0MPgwQY9dfkL2KKI+xxXWT
F7qHJm1XpWE8Zm3Vx/S4rrZIP6DYMDCfO6j1LYBya1vN8W1vKj3809C4EFd6YiH7kixR0U07Z/wY
3kBdDjtw17IO98kykMV0JKSuCwIkQM387QREn/jAQVFZHCZNJvPFNKLu9X6s7dTbHDUPB7akCMxw
WGBSSaPzZJmCk056G6z3oBCuS75Tah6mR2SRFchNa7TLojQr+oDXbUa6urtE2n4mcm2L4SQNjACn
lr8VvOJmn4DoNNoBTnyJqeGMr24L4hJ1SahNhcOzBS4xh0g3vf7DO09EPV+j06Xe56zbAvnUdE2w
jsV8TKkY+AG6B2n6tXOsdnu21m1/4Ypwzlybe1Q/VLxvlRuedBc1qMB0CvlKJatLI6t/aIleCQfb
oeTCGBP3iVJPEHpLZnGjmtY09J+eNxKTk50g3alf4YjW/Qh5Hyt6vJ7ELc3SxujmalXliHu8byA1
+9vOhcA059CI/sFBwD7cGZwhYTbIsI7ukX3b8qCKlBVQOw7GR1a0dr1NfIT4r+clotDIxNz+c5V4
SV9I6OVyX3ShQQ+3os0QlxljESG7Sp9gl3kfz5L+4y1YnFC5mdGBciM0S47Aa9bDeGXXdBo/s9MH
PTPIbC1fodQJjoRGToK2OWj9ZTTe4HbH69soHVvJ9r73DvrzplQ+zHw/zt26cziLJrlH2+IUcoyf
piErUi7Vle5WWwPZAto9vdM4i9zBRPVKjpWQ45z3uGOPL9L0Pfh5lmFdoifVWyKvhqZeu51IOxqz
nRQk7vdIryvcMaUCo+eRJUMadTeFUKpZMmJm1x+gMFiFxc0o0Nf+QNuRoibHFJ+UQXeeNUNwS1hY
qIwJb+Ihg2ZE0jw5TDO2v3BP7tIHEHly8dNpT5IJ1kzD1OacMG1AfNhEKO6ZoXBdf1WBqW94wQR8
E/pdKZqkifdF65Qy1ww30DqPB8/7vS3FDIaY1cV9I+7maW764SGcxhr6zzi7k/mCm73ab0Tw3Fzz
T8u91lNJoLbQ4epWpxBp/or9Vaobu85hLbLaE8ar3E0eyTf4tpDhtvuoAxTr4e3T/4wLbnlEQxNF
Aw0acsuHQudG4BKA5ezJpcmEc8/fVCUCaIYSYH/X2xjuk+QFDepm58Pikuziuedv7r1VxCiDhnnw
yCx3QMF2flIwoVGXQGRn1mgrREzrANzbiE5PVY2QSxKR5g1I+pq1THYksiYvGNipwjH8CCrccff2
qpx76earFtSjpYna8q5MZ/OBUq1GnzWBlQmcoIqZuA4CyooKfP6DQQWJ8hUk1CjGp0qWF2oaZyy7
bYGlge1pX3X1nYpMOd3VqlqKfV1re4lk+Ux+tEXLpHW1pAqB9BaaOp7/aqcwrr4N0hTd59HEvD6J
Cs+JxjkXdkP3ri7Jf3A0UzA7KXuUlECqJEp09rsgziwpigup+zmrba78pl0wostD84w0QuxsWEqe
ByF3xYU8788U3itH2n/4WSCA0dGy4o/9ZFoS31toi4XJjsdgDur3Hne7uLwmKYPaUi7noQept1t8
gjEUDXKFrIlijT/xqldTdWVDwIWgiJUUEJ7DFKsc/BWqJ3Pyo53jBaoOBQ6StM7qbiRfFxxAJ/3G
uJRRfMBZUCiaUaMmoAvSIHU2W0EVLJDpJia8YR2tq33Jlpoce9K24YfWG1AHXrDDq3YW0X8INtDF
URHt2K1W8XLtWozIVaX69rb7nXn4dutDmLgqGlazW762T9VI5xvIGl5S1D738E3bwZrxdLClA9R7
gyTMGShku6sSTGnV09u//tVyuoi2UDG2CgZOxtlDdhNaMg8nMT5TkeKjn5unPo3SEod31WbJAIbR
t9947pM2m95yqtfRN+GvOCzoYaR1fN12wPS/7+mbcl4EqFg0ppz+8gZjCR9S2SgM5dlhfBd/AQx2
+qy/0vS+7tLOKxCz2JJpnlHRJybDsPq7OsB4/uaYt4MZ0AIewp9oM68ZaYNgNwZhtAOKqb1520av
Ztd4Bf3fT4CwFqCxkwh/Tor0UEoZEhrnQzACkxNU3YUT4fXYg7dsDvMEd9IIfPtAzKAdMMpPEFAZ
ij1WX/dD1qQ87L+ZWaFm88VHdHHxvhIUxZYrFIrmERIA/TiQa4hw9UXOutH9Qu+qb3aymZL1hYZz
EIGir55CUMnP9fhEmR8hyq1xwOLxEF2E4EwOYWVkDBiOMGWxgvd1HOWtlazmHVi2QEPRX8W0GP18
MIK1/ODM4IID6kj8ErvIqykYaME3m6UC7/U6RwW9LcKVH30FUmoUB9A6ZDWY0C7ya557zWbPTEkE
bPAQTL/QWOjS/ToGLs3QCo3mOp/qXqQPjKrh89u754z/bhWZm1JAIi0hEaah4tBfNUh+qnxA89Je
gA68PhcPq212DuHeIt6s5gSKQrFL7wnwzwhCXukINe0oWlP+1Y6QKqium7TFaPUB/cVSshvQbY3c
IqFG9bjaRUtb1k2u+rISh/d9/OauRRdbFgWasjdm5U/FBAnkWCETeNfDt6QXCeZBnUam85UZ/8PG
iCstqKrf+fDNSWIoOvq8J+qoT61ZA4m4DHKdF5bszJ7Y8ltAeKwJ2DCmN26tkBOGTOygXnRJ/v3c
00/b/q+Q61sytoJzjvJQAWqEiayZc+zCAXgmGEabA6NhtgPlC9dHUQ8PxYLZ3nadr0fN38WbLaIt
3QUGwJDcu5D+MuC3pne+q2J6k/JkXt+FUUGk3WxKV2CjCzQybwk8E6pmQV4N9rlqwi9dWF6/vTfP
mGlb+OUCcQRa0/zW98zlYkWC76S+AknLpabxmVXe0iVVevXVEiNWqja17Du4Cg3dq1Im74LpIaxs
Cvk8rrCyfJp+Qkwo6feV6jp/PaMz9s/bJjr3AZtt2qh5hpk4vf1Dd10558Hmc7Ekfu7pm31aJ9a6
AizmX9dqfpmnkGcjhuYu3JrOrO6WOoWtfTrHkGi5oXr6IRV0lkTBnmLVvGtiHE6wuXLQSGEIgYHv
W6MKlfWV+9qAEHoXx+bH28Y/9wWbM6PHPAtmH2l7xMSJ3JOw+YQRwhgq0uw95Ud8wcbJZFiV00Rk
C+gH6sVkHOZcpfp98XPLokKLmiq/VOooCsFzzclyPbnk0vjEGdtseVSqyTDbNzX91XsU40wdPwjo
H3wGEdclaeZzb9i6lpVzv2pgotDlALQrKZBPjGRObTYy996XbPyL2iZVup0LqOTMSyZwo4JQCcBF
YHe/VGM742RbJhWUtVI7JKw5uhScU8YDv3QiqX97i557+Onvfx1jhYIcVOiW/tjjjn8qWfLcuOVC
qeLcCmyugJ64NTDAjB4thfCeAGIiY1D9zZZu8ReCxLnfv/HhXkydBgoOLjbwJOtD/3sYYrF72zjn
fv/Gf2kUd7oKelyNTwpO1DoMUgA0ms81+f2+N2wcmERjsHIMvh313H+mIf9EufVZGL2vDyKiLa+K
1zqou8nqo6+7JgMtcYOmS2nAkY2d+vY3nFmCLaOKAmILY6r1cNQKSrJNi1dYDAq+8+kbL664Hvzg
k+pI6PDwx/oY2HjXsAOss/FepQVbZnRLjsS7A2cr9CBLLS5cbs/snj9jLX+5li3B6U18p44W9d3M
NsizihpMvmFwEXd4zvSnv//1CuG0CV0YgRxuhKiYEuvHYa4uYQzOPXzjvWpVykb9PBxpmiRZEdl2
t3L18+1Nc844G781RRM0rYRxnK1HnL043aWK76JTAHrfGzbOa9LaJVJPCuF//iodY4fT0bgAJXth
Z577hI3vGq/WOGqX8ihKpF2UfyLMFbupSOr9219wZgG2MwkSNPaDdP1wtKE0O7AFxLuxXV7efviZ
X79lTRHIiRJ0uWEej7AshPT5apopm/VFia1zv3/jurzSo+qDRh3Rb7yysot3rXzv/WE7lCALMbtA
YHlpbX9wC5dyyfwynk7Htw107tefDPeXb0EmywIWqvWRd71F3CfiZUSP7uvbTz9n/tNb/3q6rkzZ
jFNQHu0iDvQUdKCmfFVf3v7nfv7Ge4WwkLkBycrRdBA3yzU8DPHHKL5/+wPOPX/jwK6264gkFc93
/U+/aJoP/mJd4Jx1Nr5bqXQEUwNAx9LPX0H19ruJlmmHFrs8vO/Xb3yXgg44BjQL526jj3aCqOdI
0A57z8PplgTFUheO/czqI4voCgwt6/T8Jaq7gF6iPHrd+HTLg1LMDYZ+LEJz5AbQOfFEPi4T0uu3
f//r1kd0/9+9KSHpIARQzEcVr+2OO3H4419ICJ7e94LNsUvSXlJIpw1HKJEVWY+NdGSDuAeA59Lu
PD3pPz0mQbfq2C4Nl0WHsjpCKkdm3kHVVtDaHFKE6daO5up9H3Jan7+82PCJBGRBiuF6AfGXZvrK
pvkQBTO54GUnk7/2HRsvRo+rnxB61NEbfWcdZGjJ6STzBGLidbOisRX2an7nvt24dF+LCSUggWWR
87MO3Yo846JO4blNtXHpvrJTVAPi9P+pqp3Ge35SQix4965cmG7x/cZGE9WOd0cXDMP+z2EA3ZwL
63DG4baYfmjAtDFGfJoT+GPOoBOJyj3S+bd30bmHb6qgNgFL2xLq9igIj45Awqd3IM+9NI9wxvBb
PHyBFkQMJofuqCNMcJ0ML8GNmkeWXWiqnPv5G28Gbo650jf90XrcE3s76eupvQgkOPf002f95WIK
gwhonYnmWJDkk/RJlJc99Nretvw525xe+tfD9VrEplxkd7SFX/Ne9w8FkX0my0u2OfeCjf9qx4q0
KdPTXBYUkhXAtCCODvosBPHqu44yusWBE1+uaYM7CswfTPmfSJ3gQ9420Dnrb7wW0ldV420t0Sby
PbD6iAk4xz6/7+GbQ1gOwzp3RdsdfTvv/yxtyC9ens9Yfov0JlHSubqk+kjDEZJ71eJ3ALI9T011
iVvxzBmzBXmrWaH0SRfsTBmXT1S26kAbGTyJJb6b9FTt3mWlLdS7iAHhcvPpmgIMw74Y1+Yl6S72
8kNAXV8/Y7YYb+HKGVctpBlkEf0/wCBooDNxbn62KwuDPZ1F8680su4OdGHm2kyVrYts5atou0w5
yAPtZxFOCwd/5QAsINAAw76ysE1WVx2qtdSlDd2ZqqzCPYqVVH0M134Zjr3TQ3MtpG0ATQYfhmdy
X+FUFOqL8mO3YGoy8YvNmg4/8eDGYqK7PlrKMqeEVeCPT2T9oa/IVO9oDOWZQ68VvdeUqXs69vpo
NGa6bx3u2TeuwVhTrsqg3qdJPHxD+jl/JX1ZrntZrOF3om35mFASfdRLEe58SqMnX/brI4mK6lnO
Hbm2kVJ4G7Vp7mbLH2xXByQLhqr+yqDXek1FoJq9wlj8walmJSjzQu079C65Ft3sDnMfq19cNfyG
4LIzX2EcoKa5Nqn43YwttLUxAjlhgdPFfLANPVmsLAjF4G3H/jU9E/fpipJClqaj7m76eF3+4VLa
L0iE+KMNMb8Ddiy7RyMba8C5mj5p7zDlLLrxBIjnpwQYXeZHn5bylp3a+bkJ1Yp5zrWY8jbteJQB
++0+ybKTB0qjdUK7NmxvywI9j0KYYNlpTILhmlPROZMR1p1FbbVfNa9u6YhudUaiLmG7E+LzAESq
STIWuP5RDoRBXHhNh4MCb9w/mCcFWYDD/C0ugHyGi6YToqMB9t2gSqiXO5KuLXKuYpk+9oMXN5wi
BVNTCggqEI/aXplFsBfGXWt3kjcW6Erg5KFpbOv2Wqc9+wqiBtDAyHkJ2aEIlP2SwgrhNZJziGPP
xJvvZGqHOBNBGYpbZbh5aWwafENeKXdiLIb+tuPLuHORK78pM4W/ZBgu8qirBuDQttcs3kF1U3Z3
wImgZ06MWJ/qOEjJQbZdfL3woPm30dp+s6uSHwvMs/oMgpAQhunb4GCJkTelXcULIKd9nZEwxL3C
ubi9DjBxt+QWOqUiW0Xjw6ORkbg3wFFGj2RFS+qhamZogkCnPPTXWhbFrz4IT32pdCqiHSbHTH/F
EwQLwNOAkBG6dvdJijpRPvYA3wODjt8SpKd59BrjeNHOj4n2OW3QcsmhNlg+GMXCOTMTxWxeTObk
Z7dSmBNySIbtMCyjSVZMvhluSAUUiEvpVNxzsKJDaXaVK81o2UwTBt/RMt8x74BvMmHTJtCgK0R3
HzA31AcpK/i2MGXoj7bk5KWtXGX2tEE4yKfG4/9Vu6BlGApL8TM0nPeJGF2qx9pLVXwLa9tF0Dol
BctRJOzNteKGd08njZy72PX2WQVQnc7SuUDhtsLVkGWkqUX3wwVw21wgax0biJ94tl5j+r8o79Xg
Qour7zQaQKNBzf1EYk4MlIhGCajdGMbNTiHPVbnCECOWrTBLmtE5dsk+SZek20PkCdTDnE6whYhH
Cl74IgGoWKxl2F65BoEJutGsvYpqbWjGxUyvV110wyHQcTICUdMN5Ao/dtKA70qpGDSHGS/oh0qp
KsnJBBXvLImipnvx7aAmlVtbxyumsqeY7W0E4YgcyG/gh3eY7Ji6Dy5WFdJcWvAjS60dnqsIhbHM
KbdM1yDCHsK7xS8n9HYwx7WrsmTy8fhNWEmXnVU0oD+llvWC/qq3EFID8rxLv/K075CDQPZI8K8N
gt58J/1qLCTtay5ulhKYJA9moDnmEDem4RL8g2IrzmK4OWCud30YThRzJOvCbqu06SFQ6GbWNnNG
Yf75EKwY9fveoH8w/9vIFrNNqO9D2DFzwHG3YAABdtri1LCSP5NoOok/ezKW19Xq2xQl7rFZb1i4
egV6rtrYvEzSITzMYWhErow3HKyHsePfqpmbD41b0/WxmTXk0ZFwYTCsGZLV5moOIFUSI8C63NCq
1TvAq+T8wMtEdbmpfMFvwjlh6z2ZC573klF5YOGwXpUJtsF3P6x2vnGp1/aAi3dBbhwpa+jZT6me
blW3RGY3tVOUDFk305E8hGuR+s/12Cp7lbK0AX1LqorBPCRS6AgRcYxmnK3BUJBbQJHG9HcZByp6
KAqZ8t+EiyD8Xs1lqQ7ggsCxmKxpNV/VS8/dTVCqsFvhR806/vIyTeQLqk2NOwAQJP2eAOzoMuFl
bT8ZRstPaG158jKlaoaaG4ggqOmQQwNPWAF7acHPUMUNb26RS+gEfGQSrK+5akLlPoGnDuDlytAA
tKCuhUA9GKAXDeTlpHhafpepwgGSuKIiOZTnafICrtKi3ft5hdMXXgbDFYEuEckqhMVh5/up/QTE
kojvuW5Kfl2Ptit3Fiov0ZVEYPH3Ttf9eJeE8YzLQUDbm6YP9YCBTNTB6usCXtzhjEDkywHawbQO
BQ5f5tgl0D0YKsb03ttwdvfcEihR9V0S+CcgGuvhxogl/A46mJivWTS17fiy1rUzt9RMzboL5hm/
JMZUN6azeiiF3rXgTgd93ihwYwIN4Fx08LXWMEKyRdanEBYNhkGIyjjwCCGCaMjNYZQzBcBc+PoH
tDqL+EoBNWH24XIaT2RLOes9r5bVfONAyqb36zi36Q8GSYLQ7VSdzPzW1jaJDmNkivZ6Zp0iBwG5
MP9d83BN93ZaTcJyf5pPhd4G75U7ti5K3e+eTNHdnHQ2vC+wqeUNt6r8BhMuVXRVFdEUQQyPAeYX
Zchj4kVcNf24Jo9VQlr9hSZd2zw2hEn/+cST1PAdEzKwH4Vru25HoCUyIK+aAp1+BFVe3d8J3Oya
Jw00WwqOMhHbAs7a1csVUWGBaSjeTcP6KHFPGvF7h3VsfzGgx1uf9eXgq28MpR394MuWjZkN+OT+
AfIatwsI7KlQ4jeyZL7yFY+aZ4xucP2B806yW7NQTiFKqOygfxAMb/2MJVCmD0qqEkCtkAegue5D
qJnvwWcTg38dQ8jEXxd8sOnOrKdAqivL6M0yjyAb1pFc0uuWoctw0MsEnQVbUcGLrFk64m8wMiD1
jWJ9goyyXZz/WoTJ6G5wwRmgrSbWBQDlqV0hzS7K4TSAgpJnDBjyaVJUHPqyAI+a6Fhwzep2ETvf
9iaESOzqwh0tQMiTE+CfIQpZdgnJKzrqQ4sTJsrKeW7kXhDWsWcCjJn5oKN+celOQt33B3CNKfR3
FWufoO9X9ncK/XB+I1Tk4lvrltYfPVARmCHyrkJXHnXAYvy3BXRP54qaYPwYQieo+GcwBLvT8HIE
5aVoBOD76dB+WuI5vpdB2c89aOxx97mdSgjLZUtQ0/RDYGR866KBqWsLCAo9UMi883JXOFWnYBtE
gwyBpmlaTJdmi2+YmLJ0iZYIcnTWszkD5r3z5Q48sIp9Y9p14cs6lwGGj2pQuDww2Q/drYbR4s+G
z2PdZ9EKWoW8GSjuSa6jCVheAP4nGBxsMEQHqcEUv44mgeTXsmrD4LsLtBHHhFbVcYEaJLil21Hj
1GW2anA0WbposK3rruDVDYYlCMtWMi7xCzLN03RfvWLsJ7Fx/48S4yC/i9Libic8rgE7L3zXjRkk
SJdP4Dqt9INSYzn/UlU0it9u4Kp6DIFZV1ngF1HfpabkLWaoJhCWViQoywPutkZ94xXg8XsFPye/
KAMAZ4czcJX3IOo0qDWbIio/yBorlAlo64w33lBg9min1uSZhpEYf4gyqsd9VNiW3TCM+k0HgSnW
JWcYZdX3NC65+9VoGHuXgF1E76FeNM9XuneqejEYAZIQXyPU7IhejPk/zs6jOW5k2cK/CBEFX9ii
LY3oJYrcIEQZeO/x69+HeRsORui+0TtdxtxqoFCZleack6+y4PI5KmpAIGSZXUXy4TWTUe1LGRKJ
HgyjGd6rijv4w+8S3bfcLoBbuCfMb/yXvnWM4gm9uWa6cZKq9vdMjSEi4ZU849kk4Bc4r0EhLBEj
kkqHXrXDZxRK6+A+1CxMykj0MP/eQhorpRtYuR7usjGUv30mAhCaQWGtNmOXjFXrIrhIkmgaCFC+
hCWXzcaPmkLeOuz7hE5iRkJBba8PDvoYFPWtHk9ltguQPNuoisn96JbOWE07A5c9uZrX9fqhdxwf
zlqTkZsKs+rbTTXUQcidO3Xp1qojQq2WYAWqnamV/o2ZRxNFsiDuxZUJbO1XqiKN6ToonsQ7pa8g
tjE9khCvIqKfmMHhFK8pPNno0JIY34iiJ0gEdj9hczghcRU7wlRvPaT6v45RgVes2wwBHZmkRXpj
kYTv/czo0g1JUf3hR5UBfVutnSp2uQGNb50qm+5uaKzkFWGxIngNAlN/gmlY5eQgeXsbBYPm3ahq
ZU17ZDu6+JD6Ph6iT21nYwQzqCb1bL/aG10xl846J6fbxKobuGxDsRnpEYGOqQTZxlhWjtiKtref
pLQY7+klpW08EDRg0cJgjObWGGobqFQS8e+cnAWVWIn20/Q45ioMvCStzC0jmOxm6wzMQXnpmPX7
LdcbEpU8M7gIDFXrlL1va92dnHRr3PKM4XNsl/WPUTXyB+RyCuueql+c3OXAnV+5P9v6ey/bjilU
8fzfZqWRH4iP/eoxVSybrJ8pXiVhfliW+yDzYgJE4J945MxD9celPTt9QTsu6o9C9W11243WpGzL
GgMujaSn5ueF6sbjGObbeJiybBeHXH3fm8LKs/vcY3zApiW1kneZ3QvGy8Vj5aLRT0yuByNIZsOW
1qtWgeb4wOiYSNQbhX4bF3r0RZlp9bs2JtqCUVxjnVMGTuif21zuKmVgDkc63xJeU5qDi1KfX25a
ZQjCbd47PGZr1Gm/BYLY/vLCibNIndgHyuRXqnRTXxRISad5kqc7vzMnbydVMqg219vpQEMiV1PX
V33LeqrJ3phEoU+Jvh9Q7vouurm8oxsjVqUpTIIT2bwNAgE/WNGOKK9a0UUwdLKY0NbT9a7ei95p
yh2A8eAtzpT0N9dsXG4LmAGDS3JC4pVkuN/3LrSbeGfbXY+hm048S+5GVznJCFTDFH2QnXBEI/e1
0nCc6mLgpjISrzb36LTPPblaDV4mc1RayhexkhBqiEkN3FxOHPwwHALJmN6+whqHGpsEwe79Lp1h
6OtNVtQcuaDitUw7JxjolZSsruKs8m+7IIzOikq/9QiCbpwQfCqCPmNydFq/5BShiniPlMBkb+Kx
ie6txLS9a0/RIKkaqYk5ERer8Qbyq/WRmyJqKdWnU+JWiY3bdNJJ7Y693vTqoeRi2dXZpJKjdMxA
Ic5NOJTG0NY8iA7rzx2hUR39tGOcZaOKGrY7OKn04BVq970PdM6JxhDr9CUffNIFXxp+cPAtgYqE
VcrB/tKPlGleSquybn21r6LrMEi8woUXT/A79hHXFfo9lB40JBlhd4L90ezRuo4hFm/TPqf+1Mk0
30tyrisFPrFBlllTGALbgJLbfJa/jYSSWy0VJBaKZdTXLdKFBweU0ttsJTd92Wl3jk6FxwXtojub
RPZVss0VbVI2BgjsDwGej2kNqDJkN7mYJn8DG6a+M0TV9TA1KY/fx57PmSAs1OorIyh0hgtbWFqb
t91cw2Q3hjqdvhDUa942i/vg1dc6/1sclckD0eF8kzh1/DWWdYkiXd89TBYl2FIxOrh3WqCIm5i8
t9gxdEa9tobQrm4yrlmuLU/vIGMbSkbQnFfczLfQFPQvuqK0L2U6ZYUbjGHyK7HH6jemYke3wdhF
qVuPQTl/BYI6fxhQ142L0f/WFk30UXpd+xz7Jbxjq1H6H2WGz3SbQKb3tVJOHbQZw9+gN8h5zFtN
qza2TKcHzeltUNgB3c8UovWzVVOJnenh3wS1j+vOCfgizOX0jj5VOuomUIzRq/ekvYXXPbwnNfLg
mzJPoMCFvtdbRO4UwbdWGwmm7diB4mahqJ8seja3veUNBbejHt4ZprTD7RTPp9JqTCqwXimya50U
jDKK7H8EQ1HdjNKjItypTb7lwFi/mwJ5iK1vyHoXGQPQ6KzTi40X1PgKsGyUVywniY6FwFXIWmft
IbCKNw38cb1xvLGcNkKLqXlNo9PH3AJKsOkdQRUrBqP8sw9ldwcXlmC7w6bVrNU2eE/T2gypnx+k
apo32Gf/NSlQjYcgY02pa1IK/SbAgD/pgVVfhwhcxG6WiGYLZzd+l82Q/h7HcPpTDX30Q1CyI1DD
UUEo1DApD3DW7T//+TQOw7t04uEj7UMq+6PRH5BG96/YePsIZbRlcFIVKR9t6eVPOZoX277HK21H
K6RmYECEb7Z5mMpsx6CP9K6WeuBDTKmza2k0VFHrzOl/F0WgvBshcbhPSp2B/oN8ZgzC+NoHKs+D
bXe12wdt9d0KhlJs4K5EMJPS0n4yy667JjGxXikVxNetYotvvIR5CCN7+KkVVXonYLEFyIckiGxR
p9SOce14PwzS4sQNkyp5iY0sR0RAVN+9PsdrEOPM16Cuxfk2HKUeu4xysZ1bP0miadhQLcMYp6BQ
om2ukjK6JR66cb1KS3J3EDZF9qmbqFfWYzv9wj95hwpBEGNDh6K9CW0oN0htEBmKVDbySwrpnSBG
JLKj80aNO3Py5CnRCqu6KVur+t0Ky9/khTkWW8tLosjV6LR8p9TC4VdRVup3MdKBD8JSyvhrmw3W
I266e9BtI52vZ42QEqEQaqaKU+q3oWPIG8cW7S/K7s23ogiRUSsr00YdvhcUwVC+eR07qn4bryOw
KvoxSA+RE/rygNJsdOUDCvK2qZVS5JdFIG6UKgytrZAwH6kmW1xvdsB22DOPwosnstC+0qPD2DhS
2ScpQAFXoxoz7nWqTM+2gmSK2w1cMtumGujeTQ73GX8WT0omoLlChmHDeyN27iKgVPXWT5zhmTMd
77kNmitUjFK3g7JPnS0bOTBDnZM9SVMZOwS//YJExovebboEOmdH+l+teEiuUN7w0k2VxWWx4aN4
CDHQkeEGLhrQcarzwDjFxLlJu8bcBLheIgBlgGKn9f1TJ/LuGFa4KO5pY6+GDhSrEvEZdH0mvF5i
Bc2LyNkvd9AL5UmAnz1SXKTAi0fV/1Bbb95E1xIODlKl7lp3/nQo1D4swIf1uMKqKEd8wICKlzs2
seypDaQ9OhZFuVdHR5puOsz1Yltry+PQKUT9fmKEz1luMpALuEd0X1P73DSSjDfsMjSwiBCurMjq
TApjivkD4/rDZEqsQCukTHeJyYV+kKMS7FAvK5RDxkivlLH2tvzqeRFfex7m7LsOaqEe/5/Cvxe+
DbQDwoA4FlEdfYQJeja7KBCU92xHvkCf8wmPjfYQqGr8VRjCYBqZKJMn3nn6E3sOUx8z1adarbYY
El0z/b6tSgIAg4uGs2Bp45/c7OsnUB/ZlZlyH3iBJv+0lp/8stC7fpojkiNfAdyVjXYpkxqUJ8Uu
4uLWN1ICVqRoiurJ1qxZeKQext0kp/qJOjNxdAZKYmMOubI3Sg/PYwlRlC6aUEBVK8Vn04QpzedR
ozVSlXTd2jFP90mfWT+yxNQeOcuUHxIlpL3Foz85JTqNV6HuQMSJFKLTse5E7zKPzey3ou+8bZEM
XMVQw/nEue/436zAoqckacHcy1APb4I2NX55dqi8a2nj30v0kmLXFjJXvw4i0rujWTdOSFZHDdhr
tfyBXnTwGxOCFKkTW1adhcCHn1MVekxVSjcuzTlPuCb0ce3BUPL2JqUw22wVRAAoF5dTVB1SMyPa
yvvA+VXmdoT31LQ4onFk4mLGshb3ThVQ7c7Vqt5nlVlf20kW15RG6sa+IteloiEUtXjNQ6ULdqCX
bOLArkRidLCPiRaTUKhDLW6dylLlsUjH0R0VDqYoRGS5ok1bZ6a+xfF71RnyypEhCVVcCuFf6QhE
vzBtungbosqCA+vA31YrkttNnBblcyZBgzplUg7oDUVwcbaeZYnrTIGbNLap8hGDVPnwTaOZtkOt
BU8TZeTiEPex3BloyFjPEwn7Pd0P78Dti0uQylDWN53i2801N3N/H9R9tvOo56Pvy9R4b+v3o+e4
BngYC92WrEo2YWOo0SbvLVnshKWOv7reqR4hJGs7iSjWe17nQbdLiax2ggz3CWw4YkuEO18MpoVd
kbu3JoNMjDonH9NI7cPOSe+nLgz0bcQIpBt7irnFCqSCFLc0G64Gn1qnozblsKk0XXvUirDaaUHb
PtfoUflunc6JOZafQwczSdQ0JYjfu2G+9pKwplxI0cv6EedGeDfRHde33GKxv7VUkf/0I+JVZQgJ
Rp3AjL/RfSG78LuI2HewfcMNyQXRmjezeG8FufKB3mfd7ByhGxMyPSYohrzv9NtJUjx1TV8frL3q
B0wi1pPpVyU470clm5PyUk29XcE3Vl3FtppgL7nc70rmysU7DZWcesOdQikizdLoKOMI2TDFyn8q
OskMoouJv/cqvWTWgpfb7Q3DsYu3uOV/EzMhNDh3SQm0gpcc4iOXKFhZhci/u7NDq3jVfOoVgSPr
Y4YQ20i2aiVHjhrJ3lynh6QUZ9oHGl20bwe7s+t9MoQxWgs2HGQ3JK2BHm3I74r0dOPYdXoeH1PT
JANQDJMQrbS9JnGLLNDCJ8UzNPoy9Jtg5hY636Mc1QC3loonI00xcqCqyVM38XC6QuWRgQYW7YdO
jadfOUesv9eQBH4SkZq+CnLVZ9O262+FUjAKmQEggQLuNFImN5zvH1rfya7GnyRbUQ/tgaZN/bUX
WXmozILuAmKJ/FMh2k6KYXxD4lQNvuQ+LS8XodPxKgXM8a7xkZ/0ZKTja/h6ftMN3PbbcIiVPREl
zX0q6HzG0uzuCgLgEpDfP42AeMgn/d2P8NhbSffzD8FT6f9ggIC/byyhKQeUi/KbQQnHn/2EVNkO
laDOi5Abksax6Up7Il5zlOyjtoN3T21nYdSOBy7yVHki1Z9ISceUAkTZJ/F8E3k7crHi1Z/SkAsW
qcuBve/S5zE066NaR8Eb5enyGXfivxeWSkeUPlvwO1DnvKC2o0TfhLQL7/MmE9uWRNt4o2U/XtNq
zxXXVvVOHqhbmuNWSYDpJK43WPFX6YvymHo1xTqrV/r+WEcqqgMBWYtbdxDuj/mocfUhQ1Bu/aEu
i2NdCNlth1YTBUVtJ4xcp7YArzi+GO475oHHX1LNsKIXtHDU/kAjNHkyEB2Xz8Go0DBMWzV5jaOE
A0lQ7EG7bxRUr7SwiM0tbSLtSxIGRnRlT53XfmcJtTnqo+1P9GUEUA1heon8ZjfZ8Cuz42yjFFbk
77y8p8vkBAJpOSoxWrZxmlZ7zaZJJG/5LBh9dIpoCrfKONE7xqTz/kDeRD2GCnno3zlGgj8h66T1
7wSjUTRuMXEaHwBatG9mayXABCnSGu0ZWPoK3mupcaiJzBoLZmf+P+MppxhznJTp3AiotdXnv3+C
28m4yi1V9/LrmEL5vpxmLxTYuNozUKk1zNcCbad5SeHN8gr/j/oN9dLclFrzrDIh5AznY+0NFhDZ
NjX7rqSYc53rgOxuRkAPgjIGcKKLJsZIzV4g7nJuUkkCll+PCoyw+RVsOxrP4B3XHn+BuAuNclBS
gw0yIuZRF1CF/gek5gqObCmoT/QXOuQ74MhMIfbMhcga7rBBPWiBzuw4xvEGRHM2OUimh4Z1GULx
P8LVIYP1mkGm4Gbh6PW5VWzspH88jb1bOVBLNURPrQGHRbl/zcVgMVTPe8PnPDSM8jjzQdZ+YIGd
RWWPiBDG3DV0UesxBQuzy4XU/yieI8/MBlz7ifnvn4yO/kCn00qExqsX1OoNWkhaZf4vRO2VU2XN
f//8C4Mzt9tsjMIg0f2KnHlkPKrKlJ/hqK4ALZcaiGiHBYWsbPVG6BQ6joKua6oC9hrJkbLRt8ef
lFomwIiXffSFjVMnJ4G1gdoTO92PM18MUdWn/4FYt/ZFFiYueqU1DfQKr4yxRbvRCDJiyPLDidP2
wldY2Hlpk2FbZgKSn0ZH7tYo6Gw6v3VuhyhPXk5v08pXX0pMGcTkfpz7ybXmDNa1rBPC6MFq7YuU
QqW2FFfzY/p9VmNQ0TIV1+DzbgQzQN2spCDOLXIZg2MpNZUTEJfjAHi9VAvQLLoFvPJhZACNb2+n
mszknCDeykdfSnr4RuM4SlOOtwaCyYgUI9AytogB2AxM357+Iit2shT1EDXKBWWm1delg86QtFOq
nCmAKqO9s9ML6b7aUpbBipRE8SJmpZV59EvSPt6qBmnJ6VdY2SVz4Q/9Ni1FPqT5teAyIQLN3lCG
wVmdpT2undqFN8wb3RwC1ScE8SYuqZlxlKb678uefv7RT46QbnyglkqGN4erQO7vuWIYfkTVWUbl
PwOv/sIHWgpxlUasl4aXzcNe/HffDO8N88VPxR/AFs+gYd/8El3jfvwxaedm4659kYU3tDpfLXwF
ckro5N125kkjdxsdO3zyGWe19kkW7jBmepWfNWkHU9EjUNNQyUfO3xfa8fRXWVt/4QyFl1i0aVXj
RhPtrlXqj1w7pz26sjlLARr6UJ5aVpF+M9ZSe5CIeXU3glYYpXSkr8+psK/Y9VKERmpBFgyRrt2g
sC72QMN8k/6g1lfDY1MWeQ8eVOTFOfbi2jst2H/lQPFBYy7TzahDnIj9PHj0CKKrxusuEhYh7fq3
mZReiKNqKg6x5umbEWt0g6T5OP21HRb5i4UY82t9skGL5F8pzLC5bp0KUY5hW2vyl6/oT73jH41Q
cSmEXScav3n691ZOl7GweVA9Yz0aeXPdO0lCt9goNkpyTh5ibfFFQgPW1JscNI2vawlJu6QEuU3i
swIFa95kqZrWBm3UW3bYXtOao5uAP6ch/jxvVhvEHbXj9Bv40aPNoO2sujDFXAqpGVWrg+fTKAFK
1PpTiawMYIx0f/pzrBAmjYWxU3lzMsUbeKWpv/NahKD8jPiqtMsv5O6Kq55lya6kO0thtHQo2sQ3
eY9Zo6uFKY7EQ7tLu/KKETSbgezQHpW302+1cg70+Rk+H2p6/kIp1ObaCMevJQycbTNCab1s8YXB
00IPbT3M2ms5oFmjtdVHosO+OL34ijfRF7buC8tTgLq317GtfKMXCZq9Vn1E78+yVv/6C5Zchgxq
pJjxLGa28/T0GVnBemvZlrGFq3QmgfrrkeIHFh5FQccMod2cH6gr3FVev+HAWqKeYLpuRo+2WVqa
Z1Kdv35ofmvhTTwZp8zJcfgteVc39/LcWIm1dReOBNqEnmqtwvz5OjwoUXGAuHPG4tb2X/v32Yx1
cKGEhCBBjT+WDY4aQ0i+nz49a4+9CA1aGmU52Kd+x3SFPzQihl+pUKczN8Xagy9chcJon7I1OTiD
uE2119r5Sq/4EpuiujrfTp8MNgT75I0aw8GrIPxjI8XgNk58CdGZtRfOAKed5VxsPDdi7iJ4SNTj
6d1eOehLLTqyETqAFXhTPznKNt0Y4U8zvcmz7xm6zKd/Yjb7/9zOPPvCHSR1Aqeh59mB3m2N/lod
3yL7qtWSS9wN6y9sdarsaIo01vciicBzDyMN1tp4kSQOyy/MM4/LUIfrM59HasbFcJAMvD69Myun
0VhYqAXNIKUc2O0G+SsOfmnWb+rpZ3Zl7cMuTHSMac+i8dXvGuULDAk3UQoAGA8ODb44nc74gRVb
Xd7rAxDl1km0bidqe5cXfFIG6l5qTwtbLdrO9sqEN2AorPGgNXV/aBpmzZzZoJXNX97lQ+BrfEmV
KfLGtLH0+gBGeTua+plTv7L/y+s7CSy71dS+h5x503kvkCrpD39JJXXqYnv6+Kz9xPz3Tw6nsKbC
MaGw7LLiMU4Og5OBKYax1ygbPTujDL+2SwvjNSxbAwUhup3t3+VMA02DgxWd6w2sLT7//dMLqN0U
xWNp9rtWBl+mJD7EibzqZXHGvFYcz7I2QpxLqg+mb+dE5X7QumvdBsOM2iPh4WV397IwEmSFb3c6
XzkU17Hju2p4rhS2tjcL+zUdNa56Zp/sgEPK+t0c36V8OX1uVqxWX9yweQINOS3nc9McaQKK8dfp
ddceeWmwadykFePDdm101bS/I2czdY+nl1555KUupUzAFFmJ0e+iaQ/CxDs3tnnliCwVKY0KEw0G
HnmyfzjMVh4/AqZ3DofTT72yIdrCQB1tEr2WcjNN/bAt0FEQkuZ7PexOL7+2KQvbVAYzGSFV9bvR
U6wHXW9sYEvq8POi1Zfz10s1DpSybziAvcHNob2ajbzsay5FzriuxxCGEuFjo24LB17m4D+cfuqV
LV9KnBm67IdR75lapl9T9HN1JHSGj9Nrr+z3cub6aNgWufJskrL7Upvpj8nxzriqlcfW5r9/8oQG
rKpBmd1sh1RLiSK2c+vlr6cfe23t+XU+rV3pRZCrBbZjZP1eoujXtXIrm4ukIBlzuQhiHJAt1L1Y
XrWPgQS9cCYyXXvshQMcpYWEQMa6dhJ8VRNJmp3dghU5c7GtfExt4QS1JICDMVu+avm3dtltK0/+
OL3ha0sv/ODIoPkBmgVLkwMwQg4wd7Y/vfTKpiylPYvaafQKtsHO8CFqq/WHNU1XzmDcX7b8Is3I
W8fufEvtd5rx1qg/UuN3G52raP59rqQl/5md/OkcGoBNxNR4yq8xtYTLpMxvUSE1hh3qN+3IX2LF
vArr/C0DgLNxmEdzrYLHc61U3GeI2wxDfpG+PU+ycJx2qNnwOkS/K4oKCUpUDxT9wg+0MGQlZPQt
vN5uR7dkr1nlNo3z/Rjal90o/+ztpz0cEI7NjKTrd7UWfbXHRILYt98gil4EdmBrFtbszfWJziAk
s8UvhD82XSMvi7f/GbLw6dFLTYHuOgc0KA64jLL2/Qx6zxm3P3+5v+SY6sKancm3rUzDmpkUg1xa
crAd6xAG3W3Se5dIXllyKT4pTGigqcplPlr7rniOuz+nbW7FW4jFiZkcTRl01N/xFoc2/hj74MyG
ry08//3ThpvR2CpSZ2FR7avwvr2oNc9GLI6IMWgRpB98kI1UELrapANDbb3LSmWWaKSd6zWvuDqx
8P8Ia3TeOPL4jfbNi2+0aXCN8rIrUSyOi2pmJlQxYpuq05myae5gmH9hTuLL6U+69uiLCyC0esBO
dZv+NJgI48ZG+jOMC5hjpXbR89tLtUlYZUmrzyUV1G0tsNbQ/bXmjCnNvv6/pgSy/N/HBtIkMr0W
zlFXhz14QQQiNG8DzwS+XtrtuzZ86yJ5Tu/274ZrL3UnTYCguTZMnP7CTmF8mFE5wHHIxZVvJsPe
8doLo3EcwL9fDPYt+GMG4+4Cs3ZNzTnURrNpnGR3+qP/3dzspfzkWDFCSTWJxm092cshHVwm0X5c
tvbClMdSCepk/t6T/JLVr1r89fS6fz+o9j8TSD+5CCRegsGe01fZKtfjADNedv6mC7Jfl62/tOF0
qmuAx/h8JkTnU/bNkhDTcutMlX5tyxdmnGuN0+QMJ98xJXNH+OzWQt2ffvK1pRcmDPNZ8YFvQgdq
bQCuitvCo7ho6aWuZEMlwuzQ8EZGgQZc1W9rI99ctvTCdmNG0PupTniQV6W667tR2xL9a4+nV1+x
1aWqpC2r3mjRxdn1fg/ZLz7IYDxYHdxnge7J6d+Yi+V/8T5yYaQIYYGmGDmRmfyio6xT6z+r4Lqy
v6k6ZJL+Rpy7Av7eCEXidLaJT2cfMuBUGfHg/w6CINs6DvU55Kk2PbOj3Vk34ojCBGNyc23TeVpy
oOERbU+/48rZkvPfP/1y5aWGlgnesaz2aFcllxWjbLm4mD2rKeALsy6g5w2SRMch08488oqjWApO
jkIEuYH4wU6vjr1zW/U/VXkuMVjbjoUV0zZJLN9pcUI2U4O6ENYQagXPp/f67zO8+MwLQ46Scip7
n+usapWfWq5voqBFL6H50VjD1vRaEJ4I9U/WpiHVNKomQlvLOpNOrRjMUo9yRFmAaRL8tolchrT1
h5juRONBbJjs4+n3W9m8pSCl05aRV1p8mDLtD4w9dk1mSVy2tP3vY9rYYmJuGc471K8tahJ6GJ4x
8rWHXhh500kkNEdSAaV+9OrvgMNPP/Hafi9MOo6MTmfmESFjN31VPPGQJVsbJpOsL4u77PmFPllu
bSS156VEK+F01MwHYR8r/8yzr1jYcqqyXUjbyGSY/nRyx7rONX4Eqme4TTvrQr+znJrcl3GbKPNx
tJXgIKNog6jbhU+/sGHL1GM9CLGgzk+ZcnknReU65pmIdO2zLkw48PLSNnM+qxqhTXbd9y+wrVyv
/3361KycxiWGPXM0eEMegZuX39TKO+Ikp9dd+aJLlHrpCKVy8PPom0LH8SuI7KmbnCuPrWzKEqYu
VA+1zbkY6VgfjvLV1HX05JKNnv84/fRru7KwUV+0tT9WWH+vfjHobGTiIuwfuIyFlZr1oKD0xMo4
wwI5hF0wVsbu9FOv7fnCQNE5IKZt2BUmzLtdcczC1zE4U6Nd25HF9dr5GZpU801SVFdGemupFz7z
Ikg2KXSGtoK9O/pOie7H8jE451TWHnlhlil089YPvGbnKYi+dk3w3dDFuQ7z2glcmOU8tFvnCJJP
wZV1rWGmDyKZAHzQjN3WqC7C5lv2EnQeabXwchm2O6cujrZaXHW1uWM27WU36BJznpUDU86Qltnl
Zns1RQy+rqvL7rkl0JyWezSOHTukKfaNGng72suX4CnZlIV5onlnhZbntzuk1FzpMJ8qPDfjZuXQ
LLFPQx0zuHqujnptjNSLgNatVEV9Zk/WArIl3KnJzaKF149bVJXGRVrSvA1klz9kzvhlNDJ1owX9
V/TATFivlrlhqIZAslZobu1M9YXffGHKiHCksWaT3Y2jXtwUzaB+Rz9FPdNaWHFC2uLbIAHY93Wc
tTs5fJXiJvXvsotgtPTe55/8FICYk9ZqdZ+2u0F5GXWmh3097TdX0i5t4TeRmQxLzQfL6Ax3ZftU
yocA3oVRl65q3GXpq9eeg9Osbc5i66m3lKNek6SI6Wo0Xo3qexKeG5GytvbCkxatFSH8wu6k07sD
63cofhWoD53eojWzWCxeeZk59Fbe7sypchH+3czCRqeXXnnu5YTqvq+UqmzmikBvviX1eIxCqlPA
c08vv/bkC0ctK+TkO5vlbe/ecKwN+lrbi1ZeQt7irivEmOMqnGKadhkOaevU6XCZlS5Bb4xMVwvI
eMBD1CvGwaPXcNlTLxIbAV4b4rFsdgFS0Eyq3Xi2vHBDFqZfw1fX7RbTN6X3qlL9cukGfT/92Cun
ZIlzqxPkGFH7Rb1s9NH1uctU5MUu687YS5QbwteyDDRkFQYRvrd2/N30062ObOIZtz/v7V/qOkuo
m6Mklcr4+BlF1/9GEHY6pCMqPoltmzsZTy9jbZ7jV8q//9Sys1v0QYSoCt+gyu5L9btnPlT2W63/
MVuxsdMzPn4l+NEWNgXfgEynwBt0vjignLvTqbWVbbovq+Gy773s9bZpVeiI7JJTlY/S+42yQhid
KUz8dYvQt5k9xadrREMS3M6ySHu0AORriO7nDP1xpSXmWYVSm1pU+gXMfe1KQQnPuaHYE2bn5ur8
dev48cUN4CF3Iv2ir58tm+ElfTerDtmpTyOegW6F1ma70/byV7fH7ywctjWWjVkgavkMFFLsUIBz
bpGv0c7UntfeYhFaS196DIMIrTvLL5S9VlkvXgP5K54VDQot+3b6HdZ+ZXHMPNQXorASFpK+qDl5
JiJFMfHwTjTmFaT37Ix1rpyHpaftC/CPxVSXzwhcJ/5WUxO7vJFaKWpE6VQmls4D2dBVL+uwkIM7
mTbKUaffcOUrLQHIGtja3h+CCqHazPljgVq1t1liRRehSJ3/oI9rXiLoIk0++oktkQhHnmaqpH5m
49aefvbVnwypt4mVwzorn0Oz86/6GmGNxGKYx+m9+avH59nnX/28Oun3KEoZPAnF1O+1cFYGD5UM
cRsHObvLfmNhjTJLmARTh9GT1ebN++hMIEgtk5m6DQrfF90uvMjCFLVYa5hfkw+PBFCQ1sKWiTZ7
1Jr9YpuETmHvT7/L2tdY2KRVTKKw2yF40jLDvPMKxOxdlOeKl9PL/zPF9T+XGK+xsEbJ6EwH/RlG
ezRIqKP97qmjuCq1kjFnSIIxD/cWlfP6JR8Lb0BXSs3rYWuniPMObovglMXskQwdkENShVNeuiZj
XFFpnSbUD78ERoM4/Jl63IpBL8HN0Ke9KEJ9+6nNmc/lh/6rNXQZGk295Xo5Tr7KTRrrKE2c3pq/
Xu+OXKKde8sxEG3p/afR1Oo7hKqzTZgZ0Q4psXwD1gpNuQQ1hdM/tvKZ9UX8ZrUxGVuEWYQGVwkK
drP0GyqTxbmOxNruzd74k93VqRkgR6uLxxHRH2PYj0VWByjq2yilhOit570t9wwXKkNtQ9CrWehI
B1rcnXm/FbNf0saZ7SENwBvqo9cGyXCHtOBkb3VU2I0jSmlhcga7vHK3LOHRo9MgT58x+EmMofKW
hiZBGbAOaV/n41QJZEGH8ZwX/j/OzmNHblwLw08kgKIoitpW7OgOVY4bwWOPKSpRiUpPf38Zd9HD
bpWA2nkaA7GYDskT/m9pfVhWhgIv2VDtsxcehVgVzCG3Y4mq3KSnL6LvPiMXQ668dj7OM8NatIwN
KDqQu4X88UuuIev5jUCxXG+JxzLeILaDaoUOaqMSkm7UaNZm2zgCWIUdMcpQTWSCF+m33EGE9uCF
0Gl3AMAQTXDnU1QMrDhvlibYtlMaAIBGFy4kqstZHmsakYACRrrLuNlf3iNLTVimSrG4y2tv0idU
yTm3I1KzYa8gdHBT40ZxXTfspGwMa4b3WQK6DAWrmEAm8FwOgAAmLnRXL3djYavb+dmi7lqvoyE9
GRj3F+MnxbfEKZqV82JhkOz8bF5FrE16fzxB+0ztFZAp+4jjJgoOqliZh6Uzw3YGaSrdSXRl+po3
8KZFPXDpued9BUjgSOgsi4b/EE53iIIKpwPO9V0ee//+/QcAjv4uIdF2gi1d2R0Lm952IOkM9KYo
DscTPDrI7OnNt9xv/E0FhgYCNtcuP9ufpMGGFxUEJwGkaMu9lG34QCqH7yCFmq28wJYmzzIpEXIJ
y94P8pNAiHWXlgzm0SMFFEmQNwattssLcGm8LGOiszCALogbnSoBt9WOj6EDT2QT+yijCmKwj7qi
iv2Xy40tdcmyC2ycKg1qTXTibf+J6xRkOAfnZ1vwNcfngh22n605yAtpZUx0MpBKPOQZ0NzQYSAz
PeR1qhCGmaDkvbLUFnpjv1+1cAcOocXoJBwwadgUHcOu11DkBUTu8ngtWAd3Pr/fnNM5WDijbJvo
FI3w3m6QyQuN0jANk/bmcgNLXbBuGhIlRDyIMCGQvSy2f9U9oI3ogJEr1+4aS03MC+9NH0Q4kTyk
RXiKoOZ+gHRPtBNFre9b5a750RbW8F/T9KYJIzqEakTjv/B8KL6RNBWQqYAmnwrltgWvh3x3QgXd
5pUts9SjebbeNMeRCFd3g07POuoAH5jNiwmSeutIqK9fnpePk3fCd2nKNHeybkw8dZZVXZ4RIB7q
ozLESbaN10Fm0MthZ0yWkQeBDDfcazoCL3NXIkX18i9Y6qRlF6Jugrti0uqcAwR5L0v9LJqyuslC
fr7cwNLatmwBdGVB5XOpOos6rSHpLuK7xCuucoFi/KzrAXMaHEQhG15Bhyx/Q0yw/Qp7Cj7EVT/e
LvAxCdCrka/GV92MED1XutzXDMqh133d2vaizydDS5qfoyAF66+ddNRsNBhuK6trYW7tOh8jvXYM
SZieIe+RZlvZTzhOINENFbu4ds1V0cHwXUK5mDQAalkVvpJUBbtKhMVNyM2Vd0w7rRzCxbiL5Qay
HpGBpnzSNEcIfCLXKRnkWiY4/esg+uBFTObV+2avC0gKgNMj+OsIyl6C8py+KI5KxY4EIFZiGfxI
iFulTypiUAlPeRuorYkiJzR7NQYeGKMyhZw5cRjErNmQ+CNoSUzyW9A4oNS+kaNfPsqk8p0nPGjB
3UFuWzgjFgAmzNtbtxpTwTcNJCABzZvAh8Wh2ZabMaBO9BCVbfC9c2swDwVEcT+PHogpD72fsAjA
TrDotuCVVuW5SuJU3Dd9QqAkq0wEgX9I60LUAxL9pPwFBxjoLTxzvBDYEyAJ8ROH0DuMMh3ucZVv
f43AqEEn2p+y78JTHoi3ZQjsCCcaHKmxgAr8g+Bx9EJjKoajLiFceo9LcvCv00rW/2MmSI5+NR4E
/I8kA7nnACBsxZ96E9TxPyB8srHa9HwW4G6SFnQmQP1ARUFuPN5qTQoKIW+HFJcTFehfeQ2VkrvK
oXhQiaCuHziUKh4bjPhwagqge6s9jUr0GvSrLHkSJgIPhnclG7/zGdt31CnNUTOb+y1wn6hZLgAn
SxHOL2+ieAxBVALLhW5R1ijHHxpJ+v4z96rphWs9hQfIYtTJUXoKHvEx9P3pkKZ4WM6Ir0TekDjI
3R0LKSiYYgBiDHowUZ0HLSQNxkodQIstFWCTMdZKmwx/EX8TELadbiBpbUKk8uUbUAlJMO1okGUc
laaenx+F9GR3SHMkXQPg2A5+BZ33BpHjh4GZethXk9Y/g2Ho+E1FySxGCcYKh0gabgrHGDr8+RNQ
XeJzCmGRZDd4qvwjSDthTWC+vzr15Dn3yH2fpp/aQDrnVmden54b4HKAIIBeD3irEPr92gHu+ttM
actmdXsT7bp4gmJzLxgYs6xW5ZM2s0A+LyHLvB8pDNmDaV3Z7QAWzUA+HHwNLEGF3PStHkzoASmp
hntGwhnjShuGTJlgCB/6IlPjDpDihvyEpjvE/0FQKsGk7iYAHYbK6P4XhIkbSBM3NZYrYghJevQm
RzW/NFHV79AD+cLJfZXfUBQwj0+QtoXEMptqgHOSBK/FW0BgoM0N5iK6mJfzmIHIDgTC2MocDKha
d9sk5xx1c6OXxPXB70zab/2mg0tkdADlAFcDUo2TabPnqUiK4pss3Zbc+EU9MPRx1uUhZj6qi3hW
0Zbc6cON0+CVACGB3Kt2QHuWf1yY9i8CxNL4LowVVHPhAmeAg/b4A8SC49c0UCCslT2v6X0J0XOy
ZW0AelLxVylSViCXbosY//9OCfCT8o0noLhe9ypOP1W5yE/I/YDMOcg3UAKss7ZI9l0OHO3tKOlI
DgPcuo8CmuHqhhnPA/hE5dn0UEL7lVFww3TofatnFQGIKjDI5E/ZWJ2cCRyvPZY8MJFe6IwJEFYk
+1rlcpCbLgdv6BjGBmLvZW/gU4gUBVLHlSUd92nT4ccDMAEQQuUAlJOpeuDbqAKCegdhHXBpEUSD
9C8cw277xYWKxtdeufILCs+a8A4Iv77axpqT6jy6mZfAr1CMd0PS0K+BCwV7XCTSid87Th/xFTfS
0mn57h1m8hIkEfHK/BTFFZw6obdDomtpDmEAfYsrrxTWhStPSZ0w1Bq9NgrosB0F0x3M18KcrrtT
WNctFqDokMVt+BoBL7BN4fP55Dtud+UYWdetJhEc+LUiPvGoU6AMO2wWW0k2QxusFdLMJ+77k/hd
SRAQOVDWBpPwFNXARJH5xQ1o8XV3+ndFQSQwXj0x7b0OlGUnzxjnCDJ3VwBh1sqrHvTvSoF43NCS
pIX32vmQIT9iT7lBmj9DWH1aE4teGiTrsTV0LSS2s0m8erTt74zTqoe+jdZ0rz5MognfVQChaEr1
aTmI13Equx1VL00zo7gLMm36DmHBniT7wnO+d7iQr7yxl5q071+NS/v5hH4lrH/hmPjReHJrgJ7d
wMSNwIT6u9ZHXDXu+6v0OtFNa8MrFOO2UrnBa+6nyMrjADoAxAfEXLfrSmAXVrq2NFfWhice4V2R
iAAbPqbNhgRQLLtxaAnM7TVbPgitLQ/4lBu1QgevCORDValpPEejlKWZfl/3fWvTMz9KeDpmwSvS
S5BkIgiS3g5xQEDku9zAx86cwC4kiqAmETApzbnv/Gyv0pz+6MdBv4BVYY454nrVrvMDtZL++rGd
ByXrv1d9pHhHOooMWvMjd2NisKKMg2zvQKbV8XKH5k99YMPsAiMzphUK0D1zFjL63XQ+K4FwBxeI
QSl0E09QnB36kjyhYn+4slOWQSDjUCeFUuY8xhqMsRGbxLQSTN252cud+tj78r7OKJMjy5C+fhZg
8O5NW0MEqApuIlo9Ihfmyk1p1xRRgFq534n2rIA1A67Ja+4AkPg0YbvsLvdjwdTY1UUS8it+kBn3
leKEQVYAlNdJNQJeAusCGka3Ecy8QBrzWMhwJcCw1KRlAjR40mA3q/83SbwJOM98K1tY1b8tslrO
UK56Aw7QVdmvYSAsq4Cq0yKqwwFBXK4o2MjpDOVGEUa+Fp9a2keWWRgp6OJ9lnRnCZ7iCBwtxE/u
pkFR5BEharVWCrjQjF17lLupkoCGgJwVC/kFBRTl93ESzl0BVOhKkHnBQtu1Ry7eSdzRo/8S9t4k
P0HtBhyhxHHh8b+85BbsQWC5X/uiHPgQdtOZtLh/A9x65DU0JNM+/OKBN1iU0HJCzZuzciD8VQv4
wP4EtjXom3pqjF+dm7Gv+1cxeAEug7UjCCgucmr4rooh83zqO8gi/BQIPfpP6VggQ2cjgwLo1IA1
zFnJ0Vqw7jaWw+RIu1GgUp1IPHm3edc8MjxtN0y46j4TwTNurCvbbGmY5/l948Sp4A1wkzancKOD
5kpl9SA1Rpb69F9ZRFt4vB7BDH+5PKdL69K6PWiAp4YMYbCzIGn0Ytoq+B6FSP12euqv3OWXmrDM
hhgG6gaB6c+NAf4IhSxIDwBXbbzFRUnnK4fvggs6sKEdoKEWXiBGcp6C6gs4aNGGC+o80qLq8fxn
ZxZGgJVhuYbJ5H9qk3plthbOk8CyH6bCua5zePPTetZEANsKWFbOuIvgtUKV7NYBhmqNtLGwNOza
qMqFsO4UZOQEgfYCgjN0myahi9F0kBgG7ubO6f3XgYRrivkLFt+umRKA6nYMjrgTKaAFnyYOiFX4
+N8YZVMmxTaa03Yp5K+neYleXpJ/xU0+2Pd2LVUDfl1TF+FwRtw/LQhE7mLAPTcKKhEMnO7W4H0e
yZZ4AO5Vgzs9KOppCTYWo859pkPgyHYow0zGAOIgnlAvohC4613+dX9Lnz/6dZZVEiiRytNYhq+m
k6o5C4872WPfhHHwODU+PA3wfuTuD/hiqyDf9aXqpuhn2tX4IXddEuHWnCLhk0+7PimguRK4wEFt
uZ/rnyVKOvuvqgxLCcQx6gPVr4YD4mhQRRpKZDBJ3cPpcQdu4hyqzio/dW6BF3AN2XHIEMHbFqUE
jhPZxo72N+BDdizbsTobu8/DlMIxFsloqs5RnGUNYIVGA5CIumpsyAp13sNvYJiZg5QkHy8HB06g
hIYn6fsCUVzkhTlyZwpRK41Ya669W7xqafWzJ8DGYte1YHiC/EvBP6eCBOQEpQHjA4sdRACq8o7H
9JCyDipJ+zQhvMaPjWJQJHd5wmn/QgPAQ4GY9xlrPoPILhFBjDRysc4c0t7qHMSp53xtwHRK0m1e
yIEXGzOLWJtNQjq/fEH+Z++HINy1nXc/BGnGv6mmJQoE7SqN+Y0TtHHKb6AZhojkTnV5i6JIGjlI
tIZ7KoQ/tK6qpB53FVDN8glOXUnZrhcyp7sU2hR+fnA58aojznIKppTHOStuddIOHRg+hRmCJxqF
pcuQuQA8Mge1fiDRv5dX3YKVsYv0OClZHxBenIB5PYwEZowULaS0mTmVnjYra3vhBmFTZEjOx4S6
KjgBHwS3PaNZmx8RK0zDla291A3rtKm62lcDGeGyQA7cdJMBlPis8zF/0FDXH24SodcSPZa6Yh06
KGcGQrpAOgIb4NHeS9Dnnbuu9Dq+chn6sAEe2DmUsL2I4YS83QNru+8DA/yft3KWLX3auvOmAEh7
EwBnkP2CBEuZbthaovmH448fbR1WE6+8WKd+i9fpaZge8N7aBOUh9a+5gfLATnN0MkDmABVt94C0
e0DyNsNhMHG8MuILP95OasxUH5bYkyj4HPSuVa9u/BVCUzv/ynpsO4+xbJE6HqQY9tiLTnHlPzn8
6+XduzChtgJ7kGhqSio7KBUG4Q5ub+T4416+sms/vJli1Od715v7Yopl2Kcav7tp+BEe6KPnyGOL
HFeaTDsPwiPXdWLu3Jtm6l7myRSjGdd5aojc5KgXvvzl+Ye+O1HRAcsqJGBVukgxR7WbA3G+riKb
qBgOSGb7ffn7S8Nv24IBAFX+95e7uya512tXgaXvWvs0yIESHqbJ7GPSQeEaFrPqonR7+Ucvzaq1
VUHMRBQUbsJ9CpxkJRAnfo7Lemv8ZhOvpSUvtGFnDLqqGsiQoECvKx+F2Nc+IJbFcYqAKGZrF/OF
ybVTBsHO9MJaoPzHTP5r74lbjuyAMO3X5MYXJsFOGsyUzqGi4LT7QIMrOmQ3k/CeL0/BgsGx85lk
i9C3280/nUefs7Z8RR3GRs644zL8frmJhdGxRRjjSMDrkKOJtsWjNX8tx9txVeJx6ffPf3+zY1Eq
jGQfSCDvJTMQJPutvfjEuvDgZGvKsUs/f/77mxampgtaL8UBCJnhRyDhv4nWeQFacOU8WViftryi
zpDRE2dYn73T3YwsPvjN71w4N1MLefMxP143B5b5AcC90y5DK5TWj0Hmbtu+PBSJ+3r58wsL9G/h
9ZsxQpaD7IRA2aTvxshn7vY9XXMqLU2wZYDKKjC+QzKzT92XDoxiLVG9B/n0Nk8Pl3/80gRbVijB
pZ8MHYre6q469HNidCGR3rDm4vnwfcmDd4lJbcAnWWNssny4r2Oxjf0SemdIAocqs4mQTJSArFSv
ZY8uTIWtRpy4KnKlwEFD/AIvhSHQh6lP+pWA2YePc3RmXsVvJro3Tp47hZP+gkmtNtA/Q+CyCR/7
tP1W+t7tEPRqh3SVFeO0sDds/cspZjosDGn3fviEp9uGQYEhaw8F87YIhe0uT//SgFn7G6/mHuKG
kDWoSUU3RDAFph1C+Nd9fW71zYApROHGUExYt1T9wp33GeHyK3+4taf9LO3zkeOHt20P/UKzk950
5a+2bhOBcXmq6xKfjsne88db5OxcE/7ACrL2s8plpuGPbvd13f4xmf7qupDW6Ltr6tfweWsz+3kU
ysDHoDT6S1ChFGo6RuzHNXOJyoX/ziVCKCXpptjsE+NvfAj0DcNatdrHi5DbCphR7xuRzgIYXjAB
zTocmL6qnoFzW+6SjYFyam8+IXPnkxdNj0hXu8YviE9bh2+Ac6skGQY7pg+FOlII984KWMFVicr4
vrU1h9FHbkmJe08bufkuaCezrdy+2dZTspbW+7HxR83Yf+e0C9txRMYSliMYW5uMZ5ushxtQULUy
Rh/bMG6HrkmHXUkbDH+oX/pwGyJq5DWvMXtxonjlbfHxEclDa7eqsUKaM4eZlEBeUTf8JvL4t0my
WVeuXOnG0jhZ29aAs+AnDaa69CGzhaws1d7ERbO/vLOWvm7t2tCDF7YBJ24fT3qXjsk2mu6rVRu8
8HU7aN0HnqlqgmWEaoObLAqfieB3lJovl3/8wt61o9RJ5I9FyeERyE22LUOzM+DeXPdp67jtRt05
YJ9CRiMnIfnsEDKeKz046UrAZ+mnW0dI2dZlmwRU/YtEMnMvkfp62yB3dmVdLix9W8ERvGm46Xuc
fSh6unOgkwqdxYMs5TaDrB9Pv10eo4+vJNAP/+8OprEPPDCHmFLRe929H6lXEmbDjo76uVPMhRAS
6TfZgOqZy+0tjZm1VnvI03tE4z3QMv6TdvGhqcjXqz5tB1CRb0k7WrvYyKK+5638pxVetPKzl4bJ
ttVVBDdFislwB5NtdHnsjPdH6PEACY50N9Z0r3jYruznjyNVHAru/50UhvSzJvPnQdLxvip/pRHd
i0puZk2wECozBXTeS6r38I3fXh67BSNoZyO01E2CGgWme97/yKMR9TLZNuLHVn++/P2Fabcjz+3Q
+rWZ3Yo+hDvTYtylzlVJXJzbMWfB646Ho1/8nmPOxPwqaojKj+2N1sVxmBg4d3pHe7pyAfv4PQIx
vP9OTZYGAUduNjpShwfPe4KP1CsVLIyERumeF8MGBNPLY7aw5ux4snRKVagETY35fcz+9Nkzl19M
dfbYi8dXXiRL8zL//c0FWyBBpE0Nz39rFrvb3ozZfgKp+LoOWPbR94s2RmV0uydsvKMm3ZRi2kST
gG4vgan3t3Gbr1y5F9avrZSp8soMRMAXluvoJ8Xt8mkwjbtzffhjJp8nK8t4qRnLWnpJFzLVmRkU
Ut/4k3uLFIonn+aHLI1WrslLTVgGMgPnyUN4vfjd+kWzkXV6LsPuDyKZh5quASz/utbe+1NxN/zv
tGcDI9zTSP4VFJKOyM92fGRQkU0n/u2kj+ycCuJtfFvAYTaV3qs2L4V8EjwC8RlUSuHueuffIjGg
DJF9UX+htdizKp5LEHbgzWz65GvQsY0fkxeVByt3qIWBsSPNIa0lYnkj7ppRft/4/sNYfOYm30FI
5s/l9brUgnVfyD1UCXQDjPwg3eyQKHhqRy+IbvuC8W1YhPzLde3M7b/ddB5SG8KwxMYe6M6Arysn
xFKnMtt4jKzlGi7sbDseWCKBLZ9KNFL6abpTVfxPpLqrKkU5wpj/7UHc86JHBQgwgj354wVnVk6v
yMVeOf/mY+6j1WnZjbYiIq4mfF27AFwq0rt3EjVjm8Sr+e7yFCw1YV36mUHhQSyHDvW65NiX2TGP
gEuX0VXvaM4tOzE1Q+H5DFCrRvGNCzS0JOmWmGLF67n06y0b4YKfnEUI2e8bJMmiQCJxoMsa/mZT
K1fGZ+GYsyU8RydrTNKBOEdrZMDqrTdET6b97ie3USAPPrnh/lrEcamp+fh7sxuk7qo2zxhsauns
RD0e66p4Rqr62YCUNEbVL2RJPISxf7hq5n1rk5fEZZCy5h08oukektNqm9PwUHnmqnxEzm2hz7Au
J1cnKMiaUP/0uRMQcXhteV/l3y53YMFK2Wqfk4MqrRYFMvuQQYpXU31oh/Bm6hD5AcT59nIjCyvM
tzZ4GiOFfwixwrrmTnv3wvkxmufLn/4bSv5ge9tyYtR1IbXJ8O3pIdtBxWFzex4eUN52Xx3jA7JF
P796n5AzfLeHQOH2D9mcTvUxPcSbE/6Z7m6iTzfZo9z1G2+z5mReeGrZwmMTnVyU9wBGNAV3Jhu2
rX9feIcqnAkwK8f6PHAfddqyCEMjlJQcna4yd498oLuxMSt7dWmuLGvQuEWW+jl+PYHLuurGfaji
bc7UdZ+3JSNZ2HkRoOndPuY/yuxPVrwOzffLS2Hhl9sqZqQcaNHTFuw/grpIc8OKEHFFubLTF4bc
FiqbE6bGNhvVL6Sp5xuqkCXVhVfB3nEAWmc4F2XkKCjTwEBGqt1AITd2b3IdN2RlmyyNzdyrN2YR
3LAyxmsZovJbdSu2a5kjS5+1zlbpTFOTdQpcauegOlTsFLtOrfzkhQeLnfCikSiqIL0T/+objjuj
uuGRv2twa6Ui+67b81SwlVfYUi+s3SQMRPviOALkNlfUbFrHc9I/SPWtvH1e9qumaqkZa2cZNfJm
rDgoPju6Z7+qlV+/sDDtJJjBjZ1mKJMJlNFAbJFB9YR6e7XiqVj4zXYOjMbzLdBwEuwbRvMN8NdI
ved9tlVpcm0T1hHqikmFKKOeYz6oZPa+yrHamu7PZZuwcLzZmTDOOE5F48Pj2+K5ATXQQn9NqmeV
v1z3+XnY3myrUlZRjMpehHINIhBgKLFnzccNoSsP0aW5tbZtD7HnuHXw/aJojkPKt9W45s9f+rS1
dVs1ZA6LMOwthZ8m1DvdrSzIpTVj3YZ96jjQ1saX4QzcIGVYILt0cv69POJLP9vaq50TNUmaIKSa
sWijGT2QYWWpLH3Z2p5JHODm2GKsNS0fMkN/qHbNH7ZwKbXzXjoNFcI6xqer/H4umvGDYsPZlw68
+vqAxTKwFZu50Ac7+YX4whnyCkPfgS1VuvLQiatqJ3FEWUu9QtJtKBTIll5Axo3O4RxJ019XTGoY
2A8cXGYSBAqVPjVe4P6UCtnyr0FZmW7FL/XhisT3ramlcQg1y9KvXlhGAHWqurJLPoVZlkebKaBs
jWzxobEJ35EKcg6RBdT5xue+aLqt4BSCo0kUb2M4xjYt0nt2l4frw5MR7VhvHOBl00SYSZ4j5CFt
kYx8P5eVpSQpdhQZotsUSNUhF/xwubkPVy+aswy0QV1xX5F8OIkIlS5ENyW0+4NZvU//kiyZc7nH
8nvUeeSWZsGVjc5j/MayYiNGXazc/jQGRb2ds5A5il6Mpx8Aaw23BIUppdB3cbpWV7HUS2t9SzzZ
iKyb/tQbaD3NDepMPxs5ZLs+Q50ZD9xtgNI2X2drMZmFZWk/i3SVd3WRBOocKRkcchmRO5TuzoG3
2rm9PHcfGgTMnWXlI5WjjZz2p1y0yU0/+t0nlDCN+8tfXxozy9L3EQi0TS36E1H6lzD93zniA8rA
SJv9qlhy8OdKJVTCrqz8pR1mWf9GhYmqepGfxZQktyxGel9U1vI281F1kwSr7SztMMtgkBrKlF5f
tifIpjr/yGJMocGgmk1OzQTVgY7e9TG5KTzsuMsj+eGbMQzsZxEdnbiIJlacdU+93QhRYVRT4Ouk
YuG25tD/A+prTa11Yd3ZDyWdoMwWnKzhKRJTtiPxQA6ERd8zka1FUZa6Y5mMiOaZEX05PuWVjIt/
JOk8dgwrBASLTd+QsEAxUZO3465phGBrbqaFxW6/ovKkG5pEifLcu4Jve1nrl2nEErk8RUtftwwE
qVxaunmMAui4LT/RKFGHrOFs7Rq8NGRzs28MHhTm2kLAU3ka3am76/G62VSTXxybxkFSPjenEJV5
K7f6pa5YViGtUvh2oKhxivw2/JJPiD9suxDFMbvLQ7WwTe2n2wiCaOJ1qT4DsR6Qm1yKppGbkeZ1
Fm8gLcPArI3rweiV0PnSgrbMQq+KyFTQQTino4bYK6rInH+Ux9LfwG8Fr5f7tDRmlkkAyk+FRQaN
dES2E7I1QSP9f2LItg7nyw0sLAD7HWd4zEfkiGRnqeHeRY7uCEkjVHzOldcbT6fFzo1XrxALI2a/
60RjOqc2Wfg6ktbZ4kirjrJBpnEcE7pygi8MmF3ekDKST17hZWc1Gf6S54HpjoGq/Ph4ebyWvm/d
EIiMuOOWUXVOB5ZBA2pG+aLArV/Ltl8aImu/j5PssxyCQOcGNAl3p2vR4AlJhC8OA1zmaxLyS9M+
d+/NvpcKQsiApMkXUU3ZQ44Q2jYiEkxKv+Z3Zaa/gPjOVqZkYV/ahQ/EUZCVrvv4hTZx72/6WDXR
nT/qQN6PqR86u7ijrri5bn6sywFkjVCorZF/mrPef2SznBIdRbOyW5Zmx97yrWr4FMvkDEUufiSi
JDs98PBGZVpsL3dgabSsHS9Cb+QlOFvn0QEgpo/5QzVXuDPf97aevA4HGwb249Ag1YN4JorPjBE6
3iCLtEsfEYUJr2IZowHrucDSULMckldnU3TNsRkA3PDbYVw5SxYmwq6HMLxqaI4L7JlQAdkZ2hkf
osa9H++RzxSuPOAW9rqtopzyqOpZOzgn3FMQTTZTEpUbSPTJ/VVTbcsiC0IrkwmF73c8w5HL3FtR
lBuEQ7ZVn/5zuZGFnW6LIosKStCNL+tz4yPRq9g3U1iZA2+6gldbgIP68clLHdH9awRwgGv4vKWh
s876sShaM9aReJWVNsVW0jbepHzK12Qsl+bf2uaQMHNRmTXG56rpwFtIY+2xLVgooJhOxbAW1lvq
hbXd+dQzaGJDZSzvUFK4RVF03G5GBw/4y3Oz9H1rr/d9UY9xMAWvOhfeU1oPkkGqra7W0kKXtCVs
NWSgshAb5q73bJoscY9lGAVgCcD3UDnNZiyqMHygBjHeby4E/cxXRlTntVBXKVtkuqh0lNE5CR22
Jra10F+71Mh00H1Ns8w7UcSSoE0Uj3cu3ty7q0bTrjJKpZvkRcu8E0vycVtNKXlAquqVb1rXOvgj
1EP7TS+9Ex7qIUTTUyja0zItvl3+8QsL2pZLVgwSg6Nb0ZPonKl55A6er9tcFZBZEE3+63IjC2fL
B5VGvgb6xoNcG4Ng11CSB3BEHuugLu5cr7zyCPurePDmcsElfCVI+BHPKqsgu90w1G1+pcgC826C
FGHKxy4zslrJI1haU7Yl8JymBHLBO6WJRN6zbpD2At3liaycx0vft2wAPPgtZF+N/APuJY2eAqb8
b9A2E86Xy3Oy9H3LBoy5TJ0myRS4IjjvAcT40Qug4S9/fGFV2ZVHsq3zmJYoiBsHOGJGL4Kso+KJ
1+xbN1zz1C30wK43EhJl533emTOHPldxiOK6/cFqt0yu8eyH7yqOeBfVlBg3PCGZQj2oKHJ/8LEp
9r6e0s+Xx2mpC9bm1rkX+kqEzkPDm2qncDPau+4aTuvvUfsubo4OzLPzZj+MroaaiZO4z6nrNcmd
6QccWY0PBOV3mcsgeZRxB43kGDcmfxfxVmyJFEW4193UkdspnWp+DDK8KU3upeVthFBh8sRRnePs
pKnxLBSmMSNEalVVltBj6YL0qKIKiRRM1gNEDT3RVruh5T79AXHfeo1GtjRq89/f9CstqyGNk0i+
Nr4ZHoyJq7vSL75fnpKFewuxbhCVqE2TOlLiDo9XD834DiJjX8YZzNpkxbPbVms+kKVNYlmQBsqv
YdyE5ixR59xDuscDh6ZiLjR+Wz2uVeUt2F676skY33NpF8nHfizkYZYUy6PYg6RZUe0muhbSX+qL
ZU2YdpVbItX9OUJ8+Z6FQCLJ1uufBl6u3Vo/buJdDRRv1STBcPCfe0mTRzIF0BauCrGttFKHy3P/
8Vi9q4ViIkLWH8oEHv9uR9mZb0zi+VMJL9jEKLTeXW7m4/X7ri5KdFDyThA4fBkFz8dbyCTnhz7u
uFp5P3y8hN8VR1Xch4ZO0FRn5jXjrYrDZxlB8ThFEc19U3aHq52r7+qkxqSkPfH89sxjFZibsS1Y
inue18NM+lWSXHVhfVcr1QTMoRXwV69Npsg9F504x34XrLzdvXmVvjeU7yql0q4YPEREwpeRBjlg
bQ70ZtobeFedcEMky8QnStN8hFi3x/P7FJbRv5GdE6OgpHdL/4sKWRxgXzEdbU2B5GDo4Iy+ZFtd
ZlEOyE3GIQDACglB6UMxKHUnMzHyM2qXB4SzgDmt72Q46Ps4jptp4/MuC3FPbv3Ee4RMDiHlrtdt
rw8qiJr4OOZh7n+S4n+kfUmXnTgT5S/iHAGSgC1vyNHDSzsrbW84LleWEJNAzPz6vvjrRZacevSh
tywkNEQoFLpxbwfO6es70mJbZiVLWGjR+DLInxKvqkSsUFbdHfjoA5lfOcs87oppeGh4iQTlBXiS
rOUTbuh1ftsCNz/eOI6zL2biZhULkJd4/AQe5AmSOBSMWn2DYKPQhG1l+WwOwnTZeIhhbErbp6aZ
2AeVFF/5HJK/FM0A0Em3LrGW1TC5WiFKmU7KmZMLKSEfei/aXPwQPK+jj1AmnzachM0JGWvR5pDA
LLpUPyUqyO/LwGE/K6dXu2Inbha+JV1GyJT7+ZMAV9xR4PYF7inQR2gh5M7NZCR6IBaEh1raD0+C
y+gjH9v2I0v1Vm22xYea7KyikihcbYR4ArQDZeUxiJQH/0WJBcxf/aJ979M8d2n4faK8adSGGVrW
5Dcp2pvAZkSAMUZc5+i0Ak18AnBiharQxtlSC7Z1sO64tx14E+FzyqILJEcFu8+B3ETatevd1+t+
xGIfZimUB6b4MRhFdHF5+oyHQ+cRROzio0v9AlxsKnW3TGRd5Hc8tsnPGiahEziLUzyhAGy4a+oW
8hUQpB2LVJw9v/hOu+Gcabwn7BuXYfekG5J6BhEhdM2ke9/IDJhIsDnetRPeylNUHmz0Y1kfs9Sr
GZxgKUavegLFrJd+mDskyC9Q9uTzPqMxC74UbVGR3c/RhYag6oVIngarYiX7nRNllnjNbFzSspkU
tHBkejuKETWKyFO3Hp71sqDdSjDZ5snYx5A54h6UJ8qnPiLebY/Y8NHR7On6YtsaX7+/MRIookx8
cHCKCAgrHnuIh4EJdfA2gg1b68b9Yk12Cqet0ieaJPKBINK/U1H2dd+vG/t0Dljhemmg/82ZKv/p
STilN64KEXzsa99ISgByCckXvER97QXuxMc84gN9gFo24p7rHawL+I5dm3yfUoq5ijItnlswEh7D
AGzyZAqrO8jMb+kgWhbArN/ic9dlA5vcCw/L1gXtxlSDMqn0X66PwNa8cSwRh8iaOU76DL4A/qhW
vvC+93c6CJO8M0dcMxeVcL6Gnk5vQqXdNl54spnftjhwvn5/s/dVrSu4z6V5Sto5dA8zzer0AEBf
Jv9i4BcEXBj5Qr1haJbFNsus5hQiEU4fhJdGQ5sE59KPnPnyy0Lmn9fXwtbBukZvRgPxj6bC9vcu
feA2d02l2SEcCD0jJ7JseGzLQcQNc+YyTaOgaJynsQ8hFbPkJ+yn6VGFdXjTQDMx1qGIzvU4bhGk
vI9C4tww8bxkNe7Ymf81z6fnpgAsLE44az/ko3+/1CiFQ4nOwY8WSP5Aq2VLhdg2TMPwZ0/nbgiB
+a8hB6glkfUDiEn/6fEuGSORCJLQnt53Lk7g6wv37jbEGNeo7M3CaXeOvNFtV52r+VRIBiWZHhmm
Kjh7pb8FYHzXUtGJsdd5702qWsG1ThccoUiKTMJl3++v+/HN7zNn6MraW4HMgEf39AHvAoAGoxBv
I7q2TY+xr3mTqQn03S04tVRco/AjnD934lK3u8IrTI2xqyO3llIqDMCZP/vJOe0eyuQfQMl9/nkT
vfuucaIPYyMDj7FoXWL6u+WlBeGPCP6Butfx+grYGjf2K+SbSAGq6vY0UZBw0nsUwKJq+nVf48bV
iReRhxfZ/wGc8fMTwSK433a1bb6clSOUfzwFTHPLhvtoLID4Vsdq2YJ5WPa8+RImxgo63jkgkR4b
fiS1f5uM/samtEy5+QxWLCxoJAXXydgvMVVLjAqQA0Nx7vWJsf25Ya3VrNNgSNE8G9yj30eHduvW
9e5VD/Wm64DeWKuKHD9shVhO4EAOTtUctA/j1B464GOBTOPiLNVWGYKtK8Nwy3Hx56jAziEMXELz
WeQP6+4B5VXMdgUgGI5huz2HTqQSdEa1HB6NeXkbVOLz9TWw/b5hsqLBrw8rxdXq12T50kevoXyu
3Rv4hes92FbZsFvIFfpjx7DKK6RfcQijiX18aNxUAXVV57satYonV7O7uv3cBNl510+br12jAO+g
m4JyxJ0ysCe6525nrZb5xJWURZRFKXxkg7f/VNbg/k7iJN15Apqcek6QyUz5cjmB/P2hidwvLNwl
BMO5SaBXjhJUHwoOGCklIMpimj6EYYlKin3exnzbGvG+6ILhBavpTTHrXkP/dSi3gjrLLjSFPpNB
eEDCY9plFxwgUnfA2XR9q1hObvN1qWJOT4oGFoSJCPzXrLwMjKH5jUdpiw8mhoFWS6KmPIL55M3n
tewGRzZmacMD2xo3bDOSBfFrDueFxtfqLEQ0wPIcr0+MbcqNMzVZUEviQYTzd+kailqO0bD13+/P
OTPJ89KkL1OHrEdq+IJgBlVryby3KI6Z/HkjxV9LgR9f3Fe3+laXD5iXnf6QmRR6dTl4dNCrx0VJ
XMDr4+ZOfN+XM5NBz5UjFy7936yglm91Lv/793QfLzczOfRU3kGYtcVmrDJ2ACr2uDcYgDDFf4/s
Fq81EK3FVhyb17HGG3MU7NqH7E/SvHye6Eo6T5dLiaK7lYry+g5/33yYyZU3BbKU0YiWBxRnEue1
BV3J5o3A1rhhmwWr/HmZsJqwTVKA0sL9tjNQZ5FhmtRLMwiB+vMpE3p8TrRIm7hwquWihkhusZS/
b//MfDDom3niuevMp0DM36p+uFNBfXN94m1NGxmZBaoEw5CDC4oW4uxW7Iusx41TyNb0alxvQseU
6e5/RKgemkZZ9Xnba9maNuNd0SEZ00AlNWvVtw4o5gUsLtcnxLJZTIo0iSc+MmSwHlxe/O4VhwTF
WXG9bdtvr9/fzogPBm8pI9zay+Uu8MVzVemNkhTbbxuBbY7aGWgq+/WpnJsJes+Fh5LJwFVOeah7
yPAer4/AclyY3IFz4DJ3ruC2uuEB1qRXzjj1ulmjbZsgw1JFkbiNnOAGJq/57RW3wxbbnxuGOsls
RnYZ64qDrpheQv9lwFVs8yyyNG++rqIcjeCRBc3juCiGJJ4hVYNK5wiZk+szb5ka8/WjghRxxSkM
dQ270miJgerZWFRb04ahOs2YjGWCWceBUQl9kq7e8C7vZsY4M188gL7gwdyAVTiUt+B7Ua8ENaJO
1kL85rxZB77+5h9pcXSymsRbq+q8KOP9SmeH22Llftbd56D6zDJQGJ/3zf06cW96yNo+cQFMAOWV
30/+wW3oeNsgF6w3/IJt8xjGCypa5XbhCHVBVTzwojn59b9V2H/hW8QQtnXw/jsATza5guv5XXU+
qoel+kYR+cJy/z+OQlMGDbDGYeZrxXnFursk0p+GWh76pN64/b6b28UyGwasi7EfwjXH0RT/LpkK
Y5hwlXzWJT0AOf3RYzWIZF6uL7jFm5rPIHBwQTHNiCyzSsWrk0NkGWzlICyrbfLNNb4HQXUfjfd+
FeOIofQfuCHavV7/d4s1m68gU9NFVVmu5jCgEobyXkNUK931xgIOqnVQb0yhioK5bNf03krRMYfs
/yEHYZsX045pOcipw7xE/UuYiXjElbXPqnhvloOZ7HJu3uHpeCV9BiPpbw+9v2nDhKu5yEP5O6ud
o1hkJf6otlhbLf7NfNRwnYoJlIb3J9yJh+Hf9XSBcwNxCXTRNk4AWxfGudvP4v+mUnDzhvpYjKu3
U7zirka2oPS2XWlYrxvmHvdqZA1I7U/PvM2Xv/XSsK2HH4uDM2nlpANcEKGYIwwghc2mcwjVjvUQ
iGRwG6X/Xrcti18w6RbGqgekumyRPnS/g6MpLsI6zjf1aixzZLIrdGXSeDgy+191ValLXjnTi0LV
5B5ME2cmfVyfCtB1+OAGr/s0nE5N4LTDOQTacmd0a/LHFaSPQgpu0ZNeaWQkhBnFFgjR4hpMeoQc
Pymqop9PUGV5wYPxJ1A03eB58VanW6As2+QbBpylnu6Ih7+Hmt7BT6C1Bzvbt2uM03cSZbiA+XQ+
Vco/RFN+ZLWGdC3dFxkyw3jrCriSIlXzyY+mYxtWh15uVaTa9rthtTVZiihZ+eQVHlxy4NgnMV08
CJzumhiT6qCpJgS1OGhRH1jSbw24XoYv5dDx6MEFqLXbcG6WlTU5DnqST8nYzuokGpwmYVBlsXDo
0/UhWHamyQXXlBnVJStmsD4y8eC1TXToKLsvu7p+9vhWFZXFP5t0BjPChQgEIUgAdG5MQb0yg82y
WA4edGpqZ2Motnkyzt9Jd7SQLd6Ux4Y9zGQ59nW4sdAW4nEIaf43bHCw1GCZkPP6QDXcdmicdu4N
5K/BMene5aU4KE7bTyP7y2P+6frS2MZjWHTXJzLqMhByrveC9c2NIBt+vWmLXZisBh7I/xxv9pdT
r/3mrCcaHjipxAk8OFtgNMuJRg2rDpUjBZ2q7hcSSbdJ2jyCnOsjkp1j7C7stXQXEbslfd03HsPO
h8aTky4gjxpKequTVWZ3OffZVu2ZZbpMPoM8JNlUd353ihLUzcvPJWkOfG9WxSQw6ECOiJLZqT0J
4t4vZfkv75atklbLHjKZC4ZBDIs/4maWOumjnFQGjvlyK5lim5bVp7yJpRfdj6rv0XjWsaPwSFzx
4rnQ9dfri2pxGqY4I+dLAZ1dzIvMkapVF8RDqV8ds3kvyRjzDbOWy6ymyB3aU5U70J7VMLWtYnLb
zBvW66Qg2fQLTM76nAravs9O7m/kymxNe/+d91QHsz90YFfSevrSUvIhSjZcqOU08A2j9YbAxQ0Y
U440hEj1EW9vCbig2+bl+pLa/tywU9RXeW2mMSlBxV6Cto3rtN8qc7D8u0k+IIoshxoL2kZ2DLtF
jAqSEBWq+IfT9Z+3dbB6ujfbHfLdkA5ffx64mXp44PxzE93X7RYGwtb8agZvml+SntVdi+YT/HUk
xQHIltG5n9jWG7nFnkxIlBZA77I1SyPZ2QH/eYUAEVckB29xckw2Jsmywib9gEZtEkCqPbA5XfYx
b0AlqYvP1+ff1vT6/c0EaZQwK4kCvtOskjjDHxO2leezeDITEpW6PWczoKKntRCoCc7g1kzLjT1v
W1fDWhEWDGmEAoZTHd3jlnpEbg8uzGu7jfDZ9u+GzbKMtd1cAS+W+N1TqfgdHfNPabElzWebdcNk
+YhkEnxZexrxlh3SKJ78b9fX0zIxJhoqCAY2jOGKIhjlqR5iBycIW9hpzLZyzpYdbwKilmXoK8fF
vzupsya2PfeMF8BYA2+x+SpvG4VhtgM4QzyucMWQ5ML6m9Xt4NY+sS/7Jmnt9s2mH5tKQbMZzcPp
FCBgHN2zT+hRAHVxvQPL9jEBUv6oW8clJban256B1K3FeCO6fSeVyQ1QBzJwaJ7CGwDxw0hw6+st
unpLfGkioYiKRlIK0Z7a4l+2Kto49wBcjd4/uR7v2BZkyTY7hvECcsFaZ15+91LOKi5RB7aZjbGY
1m+CjbdrG3W0CWmoT7Smx9HjB0fS4/VVtTVtWC2V5VxlJNCnmma3zjifu2gL5maZEhMQRZjjJ3AK
7YlN3X1JxCdg6Q5NEn7f9ecmKqqRvCR5EuHKjumeef7AwnmfLZmIKF3lg2pBUnIKAq88ikj8mNvo
NKVE3dZLsUHgZpl5Exs1YLcXrEva36iu0RMfQHy170HahEWxmcqpzDgeuEgBaU4//6HSbOOUsv32
+v3NXpxl0i4V8/VpGNo6bkEAe0BN4s4Uj4mMavksUGHX0u+hqrNYEtxD2LJ1+bP9umGjIDXp3LQe
6PciKgDW9UuoE+gtSRpb48bp2oY9L4a0p9+zNm2gfzB+I+kWc4qtbcNIc+2IGmwm9HuQRGHc+hOP
vaUYNuKC91unJjIqr3XK8Zbi/HBYpeNA4mZTg4j4fN1M3/cC1ERGKVV3M/ARzo+wcjlIIqblMKkG
PNYTqhqvd2EbgHGy8qVJVeLx+RfgRc0t1ODqr20puqd9rRsHa5QGrmyrkX4Hl9ESgxjim0eKrbuI
7dfXWXtjTaiaAFW77ua/VyRWXIHjJ65aseWBba2v39+0LvNBBgBFpT/GXqN6dY7cCKAgtTQbp/b7
IQ01YVIJsMU5FVH5CzXt36oBFSDRHDx2KFU+TKCYuD7/tg1kWK0/FUM0sbz+wUATd4dC4ugWyfcG
Mt90i4rB1oVhu2HT1IUuSf1DieJr4w/BL+ZN8xEobblxorwfYFITPdW2jcihdln+GgquH8csoudp
Cd3YGWR2CHVepnGY8dP1GbMsi4mimjNNJSXobFL8RXfVQQXsEdSdj0GzEzRMTdHRxWmGDETR2U+/
noe7noIZ1s375+sDsOxbs+y6GouoLEBU8bMToPaeAdWO59bfRZnL6R/11aHXcl/D3xFafJ0lyCfT
EZnA67/+frRJTVQV4SAYpahA/4Zt9GXS5cEP6xMyzkiUZ0/ZXBxKZyvta1tmw7rh4SYHYo7NNxq1
eTzM7mPmIM1MmuyAiG7Dt0ZwFX9iTqhZYj3zBfrYwm++NaP/osvnhkPjQDoxeKOwY7tvPuV3Y5bd
Xp89i5mYqKsq7SXqucf5mzfwoxt0t5GUP1jnn9oxuY2GeuNCadtfhr3X3VKDZan0vkHj9FjkTh7T
MNuC09vGYBzWacQSASyQ9813igMOo89jyk5e7r40sEQn2brNWzaaicNC5sT1uobX38Bh/Coh3yA7
9dAr/aHh3muepbet2nqXt7hHE5HFNelxr2+rn10EofCbaWzC53bqx/zIvbKXGzvN1otxigcl7WeG
I+o789V4Ln2WX8DAj2r+gGypvlnW3URpaccrI7j46qfu3PHQMzXG0LALNg4qy8Kb8KzBFz4ehEX1
k0SgzI9cEvchSG2juv87z7NbmlX7YLI0MCw/KhsHB1Tf/YjcRB2FroeDqLcOdcsTFg38/0YNSCPM
4BXOip95x59CMj8LoW7WnbXuKjFnXyFbcZaJRHUO2/VkT03xUbwZsyIbvfKngAo66rrK4XOY+M6u
eghq4rXklNeEJHX9w6UlNDXLIgQLkpJxnvdbMfT7XJecmqAtUpUEUA8a/ZjC4szpfa39fxMQAace
vwWp09Gry0Mj2YtMuotmu/iGIaG1eu03AV4TSOgXrr3qogQ5bFZXx2quyPG6N7YcMCZ+S+Qu0DKJ
t3yXrBbeaxhM6QsNUgU9rU4295Qr4mzIPVq6MvEmfkfCPi+X+e+CQguscabsJtDMvwmHEjg4VCue
9w3JcDJN3mIPTCr5jtxnGZzCwJ0USsy8Iq8fO/AqKnKQeKjauOJbPIKJIaM6aJwBvId/Ay1f9Ie2
TZ/STMljRlT6rJtiTA+tu5kBtPW2OtY3m0GMkahAcK5/pc54u4Z9whkuTdt8yMhXkNd8vj6DFh9q
QsvyEpQrpdtFfwO/wA7USSU0j3C52Ne64XvGiTVlqyhKdMb8W8gcEpMMj+nXG7dNkHGTGAHLb9wo
Cv8WlD+Oznjpx+GjVP1t2wwXp9v3PkNNZZ+hi4IcKhPhC0SbX9oEt94m0hdfOuLYFMnGMvzOjL4T
mJn6PmUIRtCaJs7fk6vcIjvoJtAuAUtdnvVzTOeprNxzy8Kh+EKhmTP7sQSy1AETgR4jH8waIOA9
u3035NCBRN0FNCqlT/IIbjFk0v16fcotu8WEq2VN0iFkyMe/3Qk0kk3iJjdBLccNr/Fu64BYG6EW
ZSh2kUU7fEU5L85B5BmPRZT+s+PXI27+ulc6xM2H0r/QHO7ozGfFy5siZPlf+9pfA7s35qrnaWlx
AmXPA8rpgg+9UyXNN1E7wbB1c343RMQIDGfXun6P9zoxfCXAuQiW3ua5GlBm7AAc1IOKx6k4P0wr
p+W+Ea3O/c2IZqETXgMkdCmbUT2OovE+uhxsG/taN9ybl/DE91AL8JSHk1+Dni4KnD46VQ0DdnZn
H+tGezMC2boEpC1O+mGefO/MoQB9Brbg5voA3g+ssB6GcxNLTacBVK8fIHkB2bz6kS7jUQn1WTjh
ByDic8iFLJ9YVH4HWfHWY+67YTU6NZxeOeHBcskWeumLqjzTDpoaHBC9c+DhcfH6wN71q+jCuE6N
rQr9MhqdJ9Lo9qzogKuhwvtHPoV4DXSS7xmIvTdSTrbhGCaveJjTIej0E0TNkk9tneX/jqxuvjjE
8bYcuG2hTLieyJcyaQntv4J+5FPb5Oz2t2SIYPPPGVehR5AOg/6kqiGMENF7J6k2nLrFn5kAPr7Q
liDAdi/Cr6HpAvJ8d3hiBauzDQV4WweGRxhlNrWCUA5oo5T6zFW6RCfSh9736zvB1r7hAUZHl46o
eu9CprZPz2LhS3SzOKL/93r7ltX/Q5CP0gB0zFl0USxdpoNycJm7D3MXwQ6ixTzcd66YID4VQLuw
alN6CfvB+wgyXhCNcoiiXR/EOhl/nNwRp4YbaFQdFBSx9FMJqngA/1t+StLgB7ZY+lQVwDxe78a2
Fobh05nUIGluwB/ZBf0CkgkCalmtcQ/aeGWyLYZh9mQE43bFiHqCTuJ4g6z1PwkSszcLBO33jcCw
degbuWk69+QyCzJHtyEhPr3tRtpsgektIzDhenPRZMLzcKQInTo/qQcvlXcabDpBU5I9uaaIm6A9
cOiPkzOk6lkGEV3iJEoliwfUm+xzviZwb85Jlyvhs18S+ka6PDtBJZ0Cd9umD+8jNgfJN7cNERbd
NTKK+FYpnWUTmyKzLTLMXVdXwSWsSDfRuGpSt/gVuJT431END9kgBkFnb88NHpO4LuCbc5lUOfeg
da2e5wjqbVKm4kFIcDIv4RRuuEbbXljN6E0X3EUym1TTdIEXLv8n3dMmc/JzSoJxIwCwWKQpRYRq
Q8X9Ee69n0ZPvZSUDdFFRMrfyKLYhmBYvMcJkDJlRi6jl87drUReOP2LhAsea+slCecNu7ctvWH3
ago5G9swf5ZJ6D3QyvlLOYi8IRbWnAMFqZXr1m/rxrB+5AGGPi987wIRuiUIz0IkLgHJlQ47dZR8
aAc/1gObd6HnI27CAr2BIicQuMXzmBQ6OPR9wUBagjXKN5b/3VQ6OjACfgheuJWXlPVzOOROibxm
O3+RyKdnH5KlTO9XrfKnrJUoLEH4RLVzO3abmEHL1jCp1BpFGA9ymVxUVn7t80bcpdr9tESkuN21
WiZm0Bs9r4VWqnsBv0t+RpCRHMcee0EIKr8MXr/hTde5eufsNFGDQO2XjVuP1ROArZCUmKYB2NDc
oYib0yzjOOxySdOPc7rmpTNnqlmxsR0txmsqGWFAcgmE0M986CGUAJxC/08wgLt7X2BrIgsTmXmM
Vj5U40Br+kjbrmIHEgXRbeoP/VZ5gm0QhocgPKpdV3b+hZcwHSBP+qw56V7NG37atjyGaygBpCtU
nuL+VEBiT9TDFCOJE7c6F9B6zYdjDUx5gUNiY1Fs29rwEYlesjZatICkX78EKBgR2V2YtysfnsfD
4/WtbZk0E37Ys0Xh2pYvF4+4vnfiBPDw5eBkPCi3VA3cdQHe2dcmAJF33GOh2ya4OkPs6ynsSBkV
sZCISYp47ju3vAd7vxe96nZJ04PXsSE9Qpo4lHetg5eTIyuTOn0BVX3UnfcN27grhHzSrE+w4Xvq
6AudFCoyCi/Mt7i1bdO6+v03By7eFImOah0hRakb59iEAiJX+STI1guZrYN107zpACI/UebIRj97
Sc/v+xkvl0ujpr+vT49l65mIxZaWdV9lHq5SgrbeQbBOq5h0DSjzWcjFrgKc6A8et1GPvXJTwS7t
IqrgMVG18zqWrps8sIm2W3cF22AMvyCQpsvnQqEXL50+CQku/hnKyjdd426kwm2LYXgGr1o0bamg
l6bzQWci6qScYp767sZyWKKF31f5t4uNwrEgdzP9TEg73LYrkdHInPRARiaOOh12FZeCP3I93N/0
k4CstkpTF+NwGumdpZwHfpdNK1H79X21mtc7nuAPWKP2+QIGwu7ZG1v9ENF2UauAHfNwzC3RckkR
MI43NafQ5trXo2HoEGAMsoS14ql3XPqNgtY1zpM5P6LKqDpKUFw+OmQfJAnzZ1g9ztCEjC6hl7Fw
g/mYhLmvQLsq+L5j1IQ+4qITRT4BYz8vlT5gyuZbNRXiMOD83ujCspVNXjjel7jUw88+Qw/JvYd2
i/PB73x/3xFqIiBzBe7DFPVwj8ipQUa49pq7EkWvcUlrD+9VfHX4eoo7vZkhtAmfmHxx3IFiehCE
NUIb7ayKJ9mcPvf95DYxb2o8NMS8bO69oZcfuxZCnUsn77yURM3JyRaniyFiI05h7RYHyqv85OEh
7asXhbKI+UjUsRx1gzeQtIsaKMsNHAV3y9JBFcbJZABdJW9IY2cMAv92DLiffpxUmHcfwE1E1fe6
53Mj4jRLSXtTj55MNuJV2yIa/igPmgZSVHJ4Hh0nukBcYUzvHO1M3sZ10uKPiBGZqGoIiqzy2CX3
CvI0j513AOA3/DAveQ7UV7rlud/v5w9aO+kXAhjoanhewUzgWm1vewW9dn9BXhIU3p+vu4j3z4c/
6O1yaGuUHSLvi4fb/nCWedvMh14gaEWRpsM2Lki2sRiOCCUYCxjqmuJJOk75aSy4f5NTaEi1Xo6z
1c1HtZEzsQ3HcEJEJoGPylbvolrNnE8koG0Q56SEWhmdwrHbtcf+oL5rO+TDkmWoHse6mA/QWgPX
VrsL4x39QX4HtbVp4kXvX1RP+xtZz50+gUUWWKnrS/6+gfxBged5oVhadxiekyXnd3PiQOPCycG2
sHMNjJDD02UnRgjXP48KdLhn8EGgHKPH2476a/FF0172DcOw835oapWJMLrUASkftD/Kl4LqLX7T
9w/rP0jxOC2gCFXW+RNk76ZYgaB5lek5i37ojqRKDr4vycZmsuxZE9TZC9/ro7kbntXU0dMq5zU6
uL2D7OJl10yZiE68n1BQoTNIUoiA//BCPnJwOCygObrevm0AhnXPiaioDNP8KWdFEa+ynOcEIkpx
ly5bD/y2Lgy79mqE922J54c5UOXHeYHmcEwSFT3qzlM/rg/D4qRMgOdcd1WgVY/4jLufpHTLD60j
qwPqssHurnxn1/nBTA0dEg0em1osN01Hhbfa0HPql5ZoNd+oppTzYQARG9vip1ij1z+DTmbiiMrJ
d9dalP7J01pChp2Oh4axV1Woz0DTy7hRgT7OrL+FEtWvXfNogouaOZijWlbT09ikXou8eFeOR94C
9ntsJZ+ngyNSZ4vK17Yx/P9G7V7ohkVdZ8tFhH1SnABiqmMye4IcBZTI93k0E7w615BwI2TBhTYZ
kCbwx49zoYu7etnUirTtPcOZicybR7AGZl8UV96HEdVPMq4zt3gA0r/8sLjbCiC2CTPCF/TU6Qgl
109tF/KDWuStQpbozlnCLRS2pQcTv9oykE7jSAwvqPNOpxMPuugvqZnr3CxyWfp9a2JCV3GxLYLW
Zf6FMMYeRsLZQz4F0xfRpvn5+ka2HJSmmBKX9ZRD2UrAb1Y5pE8d4ovpAAA7mbfIGSzHjIlb5UXg
hkp47k85O9qF4GrJ5TnrXcUOQ8P1cGgZSVLIbwATftw3qnXZ3txzcz8Eb1JP/IcSCf4f0Fhbur9S
NxP5RkRpm7X1+9v2pylNojr0HxI6uShSI16U+I8eiaZgw4PaNphh8+PI8zytx+VCgkyhEFaP3sdR
CcmPeU73vRQzE7gKvOCUlhVtn9uFsC5WSZPwOy2TdAt7bZsnw+TDIo1SUvfiMcyCwo2bEPpjh2lh
amMdLC7FxK32g7ugSEgnD41HC4hajsd5Ct1jjpzT2WG7CtigN2Oc/V49lh3UFehFTXX2jRCc/eEQ
bF3ILSttwiwz1SWELvV0GZyiPZRepU99K8kn6fS/rluDrQfDGhqtnaqSsr+IbGkPYVhVh1wX+nEI
k7+u92BZZxNWSdKUNbTKagDr3aI/5sXCXxRNu62qBNsJb1gDcH0qIYMiF5r1+pH7wZgdQMoyOa8h
yMU5Yns8F+a4BEUoTI1bqEXIly4CdX992jdAM96nfa8daLRd+gX+LA6TLnjJ2yHceJT8Xc79Xghj
GEqjp2qY/MS5EM/PeggBFqT9l6as7W/FuOTsBwqdl+LUL2xGiOPXgRN8xiOFEx6ZzlIXwRttvPGU
IA1PnTgY6nSLDsQCJ2J/wBSdUWXEG8anEaKzhzLS/EQidlIi+tBE/qvKw/Q+zCg/1KT/AmbgcePw
s9i2iWDkeUDDuZ27SykdCLmGUXEg/kBOTQgChcnfAkraulkfg9648hKUOE0zt3jWVnXfXLwa7Fo3
QqBs5DTmUBL/sDgIgTbW+V07CYlZvMXxhA7Edt+8qghbs03n/ADC8F3vY2jdsHPeOfUSaqFeZehk
J4qqnfwQqYVvrYjt79fvb6YqnCqyiCSrXlUV/eNR4cdshf3tsDD8vGHiDYl04qbdfC8RRMe5dP5q
dFpuNP6uB0TjhvnWgBFkovOq1wXazgeyvhDkY/ELbKB0owfb3BgG3LWVgtejzeuUd+oWWYcn1CVv
PU/bGjfjWTcMWtUM1aucQBreR1F142TlLthoSMxYFtRWE1mg6PHqAmDz95RVeLvz+80cn+XnzSB2
zHhGMq2r17SSzz0qCR5aN3P2ZLPx78bRDKBrC7jb1L0GvvTioM/VTdRpZ8MF2X599RlvNnxCRCfm
NGheZ5e9jh2Famr5/fp2fzcoxo8btor3lzmAhmnzWgr1vaf1vSAoeiPDJVD159yRG3kXWzfryN6M
gFQRrkB+2bw2CwiWeEpf8qL7RrhOY5oPEG7J9hyQGI9pvkvPpmH8P6R9W3OcONf1L6JKnMVtH213
HLc9TjIzNypnkhEghBAgBPz6b3XeG49imqf6u0u5Uqh12NLW1jpUQbEpsuKHFe3kb5rBlsNt8fVb
qppznkJqjx5ECJQujXtyCItVB8SliXaiN5CtgWJy2vxUI7zZ266Sj1Cr83fX53rp6074joXGO56J
q58ZmeHTOSQG/uSQWBevN33frX8YkZJB87L9STuoNjxKYBu7Uz5m4vm27ztHJJsbOjSKpYciD7s9
YLfm6FVrMMmFFeom1zaZh7Hzp+CU1OmrLKoDK4a7QrTfk9TfNpYcb+uDE8ooMwCq3njdzwoW8cXG
4r5WbtUkIRp+WwNOQEPghlJV6+lhmqKfok9/+LyPV779cQ5GiZtfq3QY5iDGr48H9XcfxOS7KFO7
T3pIhNE4nk9ln1THxHsbrBKHsOQr5cKFles6g/oV8IM8jjUMErzgwCIvvjftGk/+w8wLnQr+uzdd
QNBpJhPxs1Ad349+G21wbw9OwMs++VkpD9cnZuHsdwlNQUujQaQFjjepon0AMU4dT+Wuy1iwMj1L
LTjx7QVxP/ZiwF5OO0i+pHiIe8hmH2+LadmYFQjCxxxNStx8uERBuA6B1oCPKMERd2wghka/jIaq
5M+sGRtxGMwg8/lbo6sEG0zFfRZUyHOaFnoxHCJVcfUyemADrdlAL/TbpT0GIxd40e3ETz6jzIbH
60fwILutN6xtbAsrxKUAZTpUfsJq8VOElaFf0k6kFdumEw2KPzkPzZGJqbYru+hSb5wdAm+oeEGY
ASZjHa5YPM9+8BKl6zypv15fiAvB5ApvU7gDhTTi+mdIKn8LVgnf+029kk8sDdWl0XcHvazzHnj2
ovvZydDvtomXj7CYjDVkrIVWPtn1GQ++39YR56ynfPDrbMRWp0lCNrrE+z5X9sttH3d2hRqP7l0G
3c+fXtt33YMBGkkeaCg6b39bA85Zr6VGIdqvMc8N9GrgqfIlycApu/7xhdMsdraCwFR0rJIxOtkJ
z45QkVE+Hpzz5FXn6XmkXK+0s7BYXY4P5Hb8uIm67EB5lR2KCEIjJBqTTTOu3YuXWnAOfcJ0yLiK
s4NU9rNGVWfTdeVrPZZrUKGFcHAluScR2iHTg3/SXH3tZjn8f9wmXSVuKJhiE0zx63nT06OEDfPn
WBZr18mln34Zs3fBJi4UNADJp1NXjihH5ZF66SExsZKqLISyy98RXlLafpyzg2jqRm6CAliZJMpb
MMmlAel1bctYWKsuk0eqDJebuJ9OUNRk3s4Etn+yWZR/6+BuoDdTOAEHmINo98/12FjqlxPZCTD8
msHF/MRNoE4yyWOJ9x+P/U3kED7NQ9L8uN7Q0vS4Ea7INHk89E8BriIsgW153Yt+JfKWPu5EeJf4
USYN3FEpBCU3SOW/svYmdjolLqMnsaO8XJzg70j84I4pWx4HPr9dH5WFgHapPIIXpMhl0jxEQ21A
rw9n72TrllS7sErlz+uNLIzOb3weYLHGjCe4ps1gjoOxV2/T9bFf6sJlZb2Lu6mzxm/UyA46kmJD
fejfI7E7eHn8ctvPdwIbFA1lWdcwvCKDmdTuSVkOUDkFSRdA/etNLESBq8UtiyJq6sGQE2jGgMTF
ZbFHvRrE5qxim3CMqpVdZGkm3EM6lSys+oAeKHDKWz1X5hDn2dqVdmkm3Fi2np+GLZtOqgz+LbiZ
dri0QJK6Wns0XGrAiWGCxwPY2ZfTg0HFdBsN8YtlyC1vzsZ+wQnfraXCQxF9ojI6sdazx2DAsxGH
6Nj1SV749S4bp0FlvjFlSItNCqrkRtcTPVU1EGDJwOTuehsLE+wScryOBX3VAKi4CYLqPFgBv4w6
6LbXv76wTF3KDQMzpZ1jzY/S0jMfoDKCRIZG5T6gN1lOU+KSbmTctZOSvXeAm8HsbQPdAiychSZY
6cLSADnBHOGuw7upNZ/0ADm8msYvebKagC0cni6hhnEPDpwjMZ94ljaPiYr4NqguCylqHznr/G5T
pWj1+mQs9cSJZQLgaAYuaQwoaYU8aYSg40YG7ffbvu7EMl5+heyhTcA3Iqf0PsxHvh0NvwnEgGl2
IplCwV9NASC4UM+cDlaCIiyBCP+czpCova0HzpkcVE0Z9m0UnpKgw9Y9tsG2ntcuJAux7BJokoKZ
vpSEHYJQ9+IxibRp99TWlf+ZjHawK3O81IyTb0dsiknqEVyqcv3EUggQWMo3TdSs1A8+fEKlxL8s
5Hf7XcJYziNQMWDYppto0/mgt0X99GbK9ru10ctlwMAJ2XlzvlJ7Di4L6LdHTTTpHNfWqhCMDz6f
oH5BZ7DpynbojxM2dg9ScoAZbMGa4RSVjHz6R3bAmm46Mwn1oOLYjw4Kdxvyh/EzEv4MWRrH+6Hq
x+mJZP6sfiDPaPQGxkRIkaHSOpqNnDOAFgeu9biroE5UPQ5tMvi3nae+s5tIT6P2InKGGxdWcFIE
dIegWZMOXJr9S+S/mx0FqFUInmhxNEQr1CdNCgbpuNME6jjbdgrr4N+bQsXVE2dFkYwF97yDUelr
B+KCDvo/rn96YUv8xQ571wfYK8U+BXnhSLWJoFcO369CpGpnS6CgZYtLUqhmcdvm7oqK8xDXhwQQ
soPuq+RoJ6Zes0rbl+tdWdhwXT5O4TMajzzzDpOqxUZmODa8avxy/eMLc+2ScGAOWwQG9B6ASGAH
EKTqL1tgV9fd2tvSwq93STi2nZsaxkTeQRZwrNEl7o/gLq08YS/MsqsuDl5Kn/dz6h20D6fuNPnE
bfQgbfUX8+RuLIeVzWNpkJy9Q+e2DUcfyQEZgT6PiuRTcnlrLviaE/PSIF0afrdaC2+kvfXz+oS0
Y9oJCUkD6Ficb5tiJ5xFC/2VfrLeASj6H7bO/A2EU/9uqL3xtcHl2VDYWBnY2JTHoOvolllkr2VZ
rBwVS2PvJAS2nXjjc+kdGFRs92IYnzk8mfdIxFeo/ktj76QEtiF1IMJMnuABUxwiiBZtpRFrV4el
rzvZAO3ioagqLU9UgQxGuQAVFbqP12f2w7w4BR3LWTbC86owLL2DhT/mpTRGPHoHW5UdGceVi/qH
vx9NOJlAkfJAX/iARxP2UNsQEPcqvjSQIYtuGX404KQCluZ2iKyVJ9IFsFvr6mjTJmv7w9KvdwJX
pAEByGWQp8nk6kiKnuxzexNaFb/cCVqDR36qSVPwTTGZ8jtv40+N5d4tr134+qVL77YEClEBsNd8
eYrasvzMSOvdx2y6KYnH150kXse062RKsXFm4PZFEgA8fxr4LXhRfN2JWVPKcqZhKE+QlqBb46Mm
P/WoGfpk9RVyaek7URt1zE7xGNZHIqrXiLM7mUIg1gbTv31ThJvr8fVhmop+OMFrY7gW5xyjJAv1
1UL/7Q4AD3of5ZDlYjJKN36ednehgXGD37bxyuh9eKilmUtPkXkbgxs4Ktx2/SPBgabscMD9+g8P
GZIHVMb1zi3EhktSUdXMbKlmdbQWD2aSgDqCrXDlBWjp405UM8VJnfpKHYN0+MM0EAZvk3GtHLD0
cSeqKar1yodW4xH/6lF5S3/8DyzApY87UU04djhox8HTGGYoW2g/8n3o0x/Xx/zDwwxTe2n0XVAH
wEx7nkVQQ/NXbUyCIzhIwxQCP6uSWAtr1oWuddbXXpBSdbwERWFyvdE6rbYX1ezCxxoqk09A5Q2b
YS7XBIyWFqwT7kmdV1UyZeqYRMMdAeSTDeYPA7RoJOwutzc9WWLwnJA3um1iItUM/XckScCFx2Ak
Tf9en5mlaXdCXeosJToQ80MXJS+qhnKux/gaYnjh4y6oTaCyNOOy2xytYY/UYwoW7nOyskktfdw5
oWWQx3mP5OKY5E25JTT7ms+rlc+ljztx3Jm2H4LeK+5tBqC2mWhyqMSqHMjCJv4bGUP2ld/SrLhn
tPmkcd83Q/1VNPTOT/WawPfC4nSxbcCXj8L3bXMkmfc1qJKdxqskNNC+zgFe74s15NDSQF3+/i6y
RVzD0ItHmOKqfCKXt/r29vXjnNZTOTAARjN9CprOHARp6LHSw8pNeWkSnOiVw5gWU5m2D9YQxY+s
gG7ShuWdtPV9W3PTtfceXBLNLYKAaeYqiCfZMKseQI0HI8YpuMMWSFEgEyL09zdFskvDAMQQafGY
Nqjt1GZDElg3A2/4etPHXXTbBEIExIsCrKZ59DZixhbhxdGKXsHCGnJ5fJNXUZ1o2Z7sWPWbiYgX
eTGCue2XO5EcQYOETR7RJ4VjCQpgPv/aQhFn5bxfWEQubySxAViB3tyelEXeMhFcBWu2yYjcZpcb
/21dcI7miPMGSjp9exJI549yhBCAlH29sm4WNgoX1iaoYIWsmuL+slEIeHF0yWtRtfcTD3+2ZK2y
ujTHTihDXTBQsm3bUzdhARm/4k8NODcrK2ghv/gNxTarMh7avMV9Zyh2oi+eJCphUEbv/7w+BUsN
OGdwNPRYpXhYO0W9B2moSfDkSNqc/8jzsbq/rQ3nKI76EIcYOEL30cz4TtH8iVX+N52UL9e/fzkY
f6sEp+D7/3erptBBMBnMsx7k0D0KI16hA3VnSfjQVmI/yOyx52uFo4XZdkFpE+wZON6rWlDzdLK3
Uc+e+gqo/5WYXpgNF5IWtGlHdWbaE4nUGaYJ/aYbs69DjiLD9aFa+v2XcH93qhVpACG6rG5PmiKN
rzv/2GblfLzt45devfs4WLBdOrIQ290AnKhgwAhv2rH01+BPSz/+8vd338c7edwOYdmdROk19SYJ
8uLQzxpIyNt+vxPKpJkMeMNmfigU3pKQZL/QqViTf1vYUOPgvz9epswiahFoZIxfmE0POJXv0+of
PNGv3W6XVo8Ty7pgoph6vz0Fs/qq8H77qYhxpw3t6lPYwpbqAtCgYwPbiyBuTwYwhg0m5I/Lu8qD
DqHgEtfZJ1RPbkzzXAya6IoRcLdhfmCoBEfR+MWWF0SM10LrCU/1N18UfhOW1pWf2KHTx0S1ZX+s
Cx79O2pi1gqGCxPvItFEV9cmrez8MMWAlYBk9qdpg29qzr4SFa/ssAuR4QLSAMkneKUK83vWDsF2
6oPhfpCt3t0UF66yNGT3eqDy5/zeVml15NAC3YX9Ggh8YUm5eDQrQBHPIMp6L6fwm5zhfojs+K6T
/Z/GYPHOIrutCuMC0nivegRIXj7i2esrT6PTNJKjHSHikpUHoAVWmlmaCifOleg1/C0afYRvSreR
CXlaX6pLY+UEOJR5VDvFbfcgkiCxm8bPqbe1Y9nvgzYp+GflFeaUBrOvVtbVwo4SOSd35wmI2YKy
eK8Kr5i3k9VhCZqo331WUJUMnm9aXy4wjXmipXHYdw9BONV7wNS6M0yJ5G0T4iLTwMXou7Sx/v2F
V/gr/26GYg1vtTDbLiKtqxvRxqT170lSoW7MEq+ZtnlZ9CtF44UJcKWkoa7eTlli8OOnTu+CLiUQ
BoRuGFUwSLxh9LPYzTlo0Hix5RF96y+ba3xhwqYDWxP++HDJ4utOwkFClYdh4KVvEs/1R14lEgCN
KchfqhRyOiAeTt+05ydv1/vy4XChtcvf32UIkPues0xa8ixynxx4DC69LQt+gPkfOVxv4mPcAdq4
LIV3bcgRWstyyOgzaLD59JUl+VD6oDRC2rWDruKkxUOT1ib+K8EwCqCnRwiREq/T5jOrCs2AjmDS
E1DoL+eRATtX1PCnKiCANh4pROL9amfbKiabwLRF+BUOxZDUpX4z5d8Dzw+hjgyzKZ2MB2/yuV65
Z3y4jtEpJ/XpykSrSNbTC9NBDf2XoizGXaOw9u6uD9tSA8626MWZ7SSJox/5pGv4xhBU9YONgkR1
r1YW8tJSc3ZHgadEe8lAX37lJRVq+JqW8HkO4p2faW9bs1VF56V15uyLkQemcuB36VsrzHwsMx96
vlzdZ32z8oi2IHob/5b+ZFFoKZ2nly70/7WkuGOEkvtpIsGhgwHdRg/RI4NLcDMmryAGj5/iLC33
bbVWuvgwa8liNyvSeUJDj3bjKYByQCf2HA9WXb2nUEXmX5hh3vg2ByZc6e5Sa5cpfRdTxoOzlZe2
0ZsY8B4PTY9t5bFsX5TtWdvsJgMt9MnZiwRUdfo+hDglryB4gyNtvgOpaf5xfYUvrAk3S7K2BRmg
9qM3EsV2P1XDngWQpRzqtYfzhRByMyVSZsEchXX8ZsHHZFs66775A6LyEblxFpxNoK3nNPDnGXv1
RROhS3UFRCDTm9yDKm1FzU1sdsyDsxcoyhpazX32zMqMvk4gAqhNDW3VlYLk0kQ4+4ABsD2j0Ol6
06yLoQfj/Zh4Gu65Cavt9alemgkn/IuqDIe8kMUznHDK79MAZbPOy80KBmbh6246VNDC5wDITi+R
f8nymDXG7GB3U61dRZcacB4YokBCmK+r6BvszdtP/UTNne4U/3p9cBZi2U2JjMlBGe6r7mQNjxs8
h/FuV0xgxxCeFtkmrFd9li/1nd/qPlnsJkeaTHGZhdQ7MwiCbyfwMjZRDT9ZhcYmH6SlBBDdzdgE
2zQCBv5695YGz0kxMjyZwPixT9/GvB3G17ahcFkgBPej4/UGFo4xF8IPGSkx2mQUb1lU6Y1p7OeU
AX1dD3jU7VRy9pV4ud7S0vg58d6VVFXV6LOzlriqCCH2sho+w9TSbmkIHd2ZT5tRto8zzu6VyFmI
zdAJfc2rgUDxHk3ymHwhWZ0/T3RSZ8g3r4X/0gQ54U9GOheT5eWzatvmlSqZv84jpFCuj9nS153Q
BwUVwFMe8GeCDSvc66FIxKnv41jsrjewED4uuL9SeVvSMYrekgu8rqTtsKs0QBdd4z0mZrwJvp7F
Lr4/EVWK+CzoGxVj9QnbQfJp8uAofL0TC9Ps4vsjQ3td52N/CnTT9Q9UmfohahkiH9UcoPuut7Iw
Fy7EX6V+yEUmzClIYVUMZSY7aW8PZftoXrk7Lk2GE+wG1qA27aHLqTmEs/SU/F0kELSXDCJBtbbP
t/Xj0r932U+HS6kegaB+AbR/ug+ytvyetaZYOdWX5sKJcgXiJvPTlD0XM48GAs4ogVo+4NK0ov59
HpXZWnB/WIfHmnKCm/MAjF04xDxj9rsDh9OzoWeIRrSbX1syIVGzHW7TpUBrTpx3GZXeCCea56BU
JbCbAaCcD2Efl/XK5C8NnBPqST6NMCg19oSehNh6szueNPoOHl5r0psLC9gF/+MZOx2TgFfPSVYm
RxkNwbktxI0HieubEVSZaSTc2p6FMoDHYzoUt89Q70CkBJdXhTWdvKVuONk7TMcgT0F68xz5FwW4
HDaKKVBcK3vJwqpycf6qNKMauVfDDSp7TIYCZ+LoH3XZfacTDik11ce4vql6l8UuDp+JlDU+bcwX
OxBVbpIR59SphxlHunLRXuqNE+s0Um3YVzC6VgUojNGITOXC255CU+9VWnYHr43hdBQ0K4v4Y3EP
9MgJfx0VEG8p2u5UtNBWmyJ4hBnDursiQKE4w/14wrvBntdTtYfShNrCDmLtNWuxbWdDKNq8SCCP
XzwnPj1f+OrMg4JFVHnlLpFluzXR/DRKENdgjVjuPA2v9us76tIoO3uDNG0k2UTz5yhIPok297dJ
RV8VQVmr8OFsP04MViRIdq43t9hRZ6vo6h72YkHUPYlyIrCJqKqaHYGwacSbhvnOcJLzWET7Jg6S
ehNIknTgcgGTzHY8B0xpDRKw9Dtc8D/8Nvoy8MYOS7aYjqNR5U4E/r/MM/spTc9RBDOCqSsBtopQ
REyhqXF9ABZyVpcTEMCoEepDU/6sbJs92PlV0hTqyLT/v6PyAt6/3tDCgezyA3Sa9TQSkH7u8cZ7
zpNWH6cK6T6Oz/rHyHO9v97Owt7vWnGwySii/XZ40zEsKCWBKSy38afhAra/3sLCpumacbC+pP3M
dfPUQW2q2vWWsm99Ir3vt33e2WeSpkyqhJT6JLjSsdgnXkBhlBFDHY2vpF8LQeayBCJ4cIzGM+ys
GlC+OIo2HR/JgcI8e+cps52FOg++pDdOibuZJHkXwMIXD6hxDp9gEnp1eE+zKe6/tYYO4crte+FS
RJytQ/OW+PAels9J2N4zATC1Gv5BinEypQUw/LJ7+MTs20tac32qlta0s3kUHa0lndv6KZCQeCb3
As5dApRYeOiCp6eFLNJTy2Mr1kwKP+4i7Fj+m28yVKeHCTexLywJvwU0TP+iTYiSlVHFBnH0EAOK
NsYx6sA1tPtWevnxeo9c3gHJeMQTmDA8AxbYRkfSVJ08+O0c/Xl9FD/egoB++m+noojT3tdafOla
2gAgg8q6R8Y7FiM37MlDXAPpeL2lpZ5c5vFduj5NYyFkXVTPcM2qXllQJs81npZu+/hlQ3r38aKt
k6FOgvJJwLISiZrmQXqYoUFY7q438PHOBg/m/zbQSQHr8zGonpnHclifawl8o2pR7gX/N+Mk4SsT
vtSQk3iIDrKSxMcwmTKlYltgxZHNlAIBEXv+mjPgQp08cpkJQRL0cEzq1cla0N1UNrNdAQudbUHs
ZwiZ17jnwGvHQrVuz6K+PKr+tVftozeskfGXVoOzX3iTF/R12aZ/h1lVb+ZC5McG2rI3DqKzN3Rx
S+FwV8svHIRzrIY53AE2HT/6EVdv1xfEwm7gshOSOu5QbhDeOckmjBvrv0N3ZieRUgegw9k29WHe
IVGAgiTv9RYXhswlKsiSgm0ewEgjYXnU3ScRvKp3YpLWfr3ewMLSo85eENgwjJWw7Cz9wo9Qgmzm
5w6wKraDh+jatr00bs42YGYVDhHM0M98pBlUX5vzlF/44R3SERvP/0YBfwp6/gO6rT9v69alu+/2
hsxP2mJsuPiu/d7u5zCB5nkXIJVP7Zom6VKnnN0BMqFFPAaRd5Y9+AyJpQeYAfSbQlzOviA5m4Yc
/V68DJdb5PVeLYWwS3CA9Z1Qkd9OPyTT/KmAEMFWErC7uHdh9jZ9sQNRB2ZYjWVHz8pg23Xw22Fd
9lcKZ5/d9V+xtCaD/44tE5qERSmnNzCa1BdmJSYvSuvj9a8vLUhnk+Bd1pQmkfl3mFCZAwru9T4S
oCTUAQL6tiacnSKudFqXmc2/58hTC39gxz6NU+AHWbNyqVrohEt6mJLakhF2fmdaKH0kRk4PEj6Y
m74f1iC7H6eUkavm2/EwHfKGp2c1oNrCivqXbxBUInFDVpBR6+Jof/M+5Mr7gg0WEi8P8u8dfF/3
0ChuPpeB0CtzvrCiXC6EheUzRCe79hyxHg6IpKygnNfKnN1WGIlcIoTRrMlQ3U7PXZh8sjOIKAHk
036NE53j+zEmT/9DmC7N/qWb7zafJJ1VFWnbnIkPjyV5OcITOIRtoCe2RjtaGjEnYzCDJwaAqPuz
0pW6NyiMkU1crzKClnrghPiU154XC96dRYdCNGrsw2Og4tcRa24lB11avk6YMxhe8Lkm9BxclLQL
k74mpPsu86zfTgBr/LoR/Q8yfUvj5YQ8PC96CMyr+a33CBUnUg0jXoy4mtJ8JTdYGDKXHRFIlBB7
1sj/yw0uhB6Z22nf6+T1+q610AWXIdGloN3zWGVnGBr5GwVrlfvZt2R//etLP9/JA6wMrYz0LM8y
qWRxlF6DADHYieuXOKzkTXT5LPqNK4E0M03CejpPafiN5eBGwkHvtgenKLn07V3cUaLHkifddNZl
+eMXwRBwjLUt5JKr/P6CGrkUCTp7iWi9aTqzqdIPJAUljMsqOU/cqO2tKu0YITeyO9ubWGTjufOV
l23ImIX/AhgbrNTfllaRE9lUiFh4dhDfx2h8K0XQ7poRacP1RXRZLB+NkRPUXWTypECud+4ynEea
CLkp0lZ94oqSbY1zqqVsWMmMlxasE9EsE9qOTdSfTTgPD9EcAGsTjuLB4+QmwaEscskSosdaAtrV
oom6m2GFwJTcCOub8Y9m8FSzEtgLPXGJEmyOGy6zAgbTHmaCFngy3fSBgDVT4NXfr8/MwrS7yEUG
JT3Pg0HiOcgG9UnZsXsD+Nbedn67yEUY5rXKRx3rrGawwzVNzmOB0L7+0xcCzwUqalWWzOhqOGty
eVgM4LooL6dpnpdyU15YaNfbWZqGy9C92z0ulxQ4dVBz1gweAxOqOWD8/InizhqmaqkjTmTnAI82
EEDj38cK4QBIRLdNm/CFlEFxUmG68oa5NNNOgEvSQFYoovosZxCSwUHYxEW8ArFd+rYT31HT+pZ6
A75dQTJxgsveBjZoa2XehZTAZUyIOZ/L2ATyn8svj4r4oZTB0RPRp18NzXT4U9dkzbt1oSsuaJBZ
v/KtFBop5wUtfLm0sWyNEbj08UsP3y2lREYkTGfUWbUPJToy2/iPrIVXyPWFuvR156gGJdkzbSb1
WbX+zPHaOvrwJlfw87jt+85tXYxN3hpDm78p9tITb735JexXDfsWrs0u9o9gYyjz2jZ/q17Y1t9k
uk/8dp/549QkBxPUaX+iZJj6AxuSKraolrOZUSjSpz3766Yeuo/JUZ63fdPr4A3GsQxijSzZ9SXU
Am77ujP7hafCMaFF/DTB1E/CVM9DNaXp2qi8sQFnAeQ06qaw0v5b2UyEnElpw0/zjLPqy/UOLE3R
ZeG9W76hZSIJTSv+abgPkNNYywP4oHI0f5Q2H58E/FF30LB9nUZ926blEk4gmqKEX1LxD/B24UbD
0fuA++ZaHXcpYJwtUZi4zE0XpU8BxEuiLYqe8biJUq3vro/XZdw/SHsiZ1uEeYUiudekT1QClGJ4
9fIrs0V5i+3l3P9xMwwiclkmSQ5B9h5WHSfSZHc6Bfwsq1flMxbGyUVTJkns4ZbUJE9dEzLxaHzf
xHjzJuFNcg2AZTuRkQS6KorSVGf4TPR7BnDodxwoUA+8Pg8LB+xvcMqClDzoZ/MPbFoh/QF/ke0v
lnoZ0WAzhG1+2wbsgikJOKahnIbiyXRE5I8KGjjVfmRDsebhs9SRS4ryLgAtnMJM1c7iDEgYPC0v
h7gJk8vDNEAAYUrur4/X0nw7ca4ieBN4XVXhzpfM6SNH/cscAllVxUrqttSAk/FIyBoqMRTFE+M+
As8YWF/vZp9Mcn9bD5zIlp2JCKOkOhdcgbQegdgf52W6Ir/2K4A/COzQCWyClzA/7FGcJjYt/L/U
UEnzs2jHprvL4yqEouJsUnY3h5H1HgtIqP89KgTNQcIK6xu3A8wv6zrSQ4PnCJ+EO1twH+RG+Njh
3yKJiv009HALnFFLhu7unCrzCJpH1RxZLotmGwRTmG0HL6nqx7igEU6QRtAufwpQYKYHMJ8H/1HG
aZn8GYW/nqVAHs/wv4CT0dkTcIUtigSCNs1dVIe1OOiuZN0zwsHSHbhvkfipMITIfbpMyxjFkYGz
73A08+kasOXDvTHNQmcpE4CD2oJ0/j1e8X8UcVceo26u5k2bN902ri0egvwU0Jrr6+Hy1d8mDK05
KzpRmVd6Qxfc2/GiknCR2TYWgIQyKoqVJj5c02jCXdOSVp2wvX9Pcy/iL0nV19mxwBPeTWrMaMBd
00Gge7jmooHEK04M5jLHeAYG5/oILf18Z0nrBFyPHIqg98lF4ilSwBlmsLC8/vEP9y38dOdOnkjm
VwzZ1KmIZ/4IFYxmaziOJ+nVyae+hRTa9XYWOuECf0mvKgIjqRwyFX5LHlUyJT/FlHXTl9u+75xT
tOznEvr5zQMgOo9My3Kb5Tre3fZxJ3vzRAmowDhH920Hd8LdpCE1v8lawOSvf//jR6I0c7G+EtRz
YkZMcdQAN0dCQLokA7PgouuhIC5cpDXdijIJtyDBvkYxkIGwQDgNJA1XFtllnD4Iw+ASnu/Or87M
QTm32fSQSHqQrPkkCNtaWNwhf/mZZ+ewWeNeLa2Ey9/ftZSUgLLCXhbolj4ennkxxOOdh6qWt4JB
XFjRgRPtU5KLoQ5joLPbGtJASOJDmBpOzNMR6vl0DM2wL202yxuFFVxgMKirc0lggfcAeIPYJKEG
IyO4yR0YK8MJ/kSPrY26Lj4Z7j+JHEJNsVqt0yxNhRP8k8qD2iYqPoVD8HOgBrUBVf1xfU0vfNu9
sJlE1Fk7tfH95MHoqMhAWAkziBtd//rCJLvoX0AdUdOYOb83Y9zah4nRbA8Bv+axxBGu7+HEu5ZQ
fBwXrvT3hLxaZHkQ4zlIqrtpzANxBzwkyW5JTFM8cv83GnxPaD9k1cTxFoSbGyzF8R49lze5n+Lz
TlhL0nI2XoQYK0ua9gt03KR6HrwQpb+VjWNpnt1wbrQQhLP4BKIzMHgB8kW6LUHopjc24MQzk8aH
vX3o3cmyxEPpBcY1lDcBkjA+zsndGSBaEz/De9av/ZZFsPoIxY0qa67QNuALfVPxwJwuPCehivLP
HP5l366HwNLAO8ELVX3QgFCD4RtuC7EzYKJt/PlGRUwXa2tDFsINLYvvuQF8hQnIMlVErqmGLPx2
F1FrR9ppKQPvjsAdtt+wJq7fgh7WAzcNjYujnXUdgyDXYmhm0cILKi37zazITY9WaebCZ0nj6a7y
C3y+VSTaj1AmPcbVramSi51VmakE08q7m+p6BswLEsPQLkhXKh9LQ+/EqxgVRt62vNxc9KSiSzE+
r8a1x8LLvvJBGuGiZslk6dAy/HaQ31S0o204kS0Ifvr/kfZ1TW7iztefiCoQQsAttrE9k8lMJsm8
5Iba7GaFeBMChIBP/z/OczM/bTBVfvYitTUXyJK6W63W6XPSHOKR13d3bQzLZ0U0BT36cHAF0m1h
3hYAhHZd1DgPsZIv14dYWyTr1CVxaRy1ZCMHQgNi479FQyq47v7659dmYLmuzHBby1AXwiVOINXL
FnkfaTwwxPif6yP8+Q4X2SBY5ZswREbM7uvaOxrcVGcJzgUZRg8LR7tMMei32way8u7SH5wApZvg
5Krg/pIzRpd0dWzuvQF9Mptp0J/T08jGv+pZlhkNY3XHY6BByJheaMONjE4CohwTqG6gjX24PqM/
730UWyfy7OMJcW6nGIwqEziacWvJeeI4vUlv+/7FKD7kv+CXUapHIf0e9FttYjTcu8i3hMrW9t3y
bllASBqChuZelQC3sW+gvvjESvaNttFDN+Gl77Y5WGfyHOQziwe/P0JZfYKQG+S3bk25Ihv0OodG
DoGJ+iOt0euezAJEPYdhKbe09NY22HLumUK8L+B9cCqrogOiSLT/BmCAuulYjmwSbu51aPiPQnUn
B3y9N/QeWP6tW/TK9tpo1lJpvnDRDDyhJD6RuURTJegyLlRbYU/vhrgVGzv85xAF/WXLSrsRJT+n
MPfUbdHrQqN9aQA1zstZ3VLKDKP/wFjnsfdD9BYdQfTwaa6QYCyduo3UK4osJ65LpyfO4oVn1cdP
RA/qvDhopb1u/WtrY3lwFuWLx9rcPUcZciNI6hRGJE0PTOknP6Co3F0fZsVObfbtrKgDWeQtFigI
fgEEwvc5/nBTihTZsFSAHOmYjSoD6TWb2z3JIvCFEL822ffbfr11Spf1nI1hNQQnIZwx2lEn/BJE
jnPrBltOLFs3LipCgxOfFxAxtjmpHwBBvEmxCMZpndBzHQS8Y7y7IwsQMZyg4BIQZBzX12bFgGys
aabR1IWn01AkqgKaHxo5E+DIHSX37eBOW4jWi63/NxeLbLipGBQKIASqUW4A6SAaQK4PjwZZUkR4
GfaWTeThip3aQFPlxtIsqijvmKMD6FaKx7lsbrRTG2ea6bpxg6ya7kuAh+qd27Us/u6PtUO2yt1r
P9/y5ihSDhjPObQA0acM+qnRfJnbcbnNz8LLqB9Oe9NDibQdODuxKcizY5P1+XHKXMYOt5mSdRKL
Cqbp+IKdeIC8TlMECNbVL+ECTZ7rI6ytj+XIom7GdvE0zAjkjiCE8vdjrbZaWVcONJteW7FcczzC
sd/p4xzqMYDMwKDmnaq6n9DTXcKdA1zPFodotOZ5ll+bGNXGCFWYk2nmrk4UtMIq5I8j8xMCePkF
AdotX4q2jaJk5iqgQ2IKag5OCwM/+k00my9hN9F/GxUQtcevRKNcAAaOd+U1bvk5g07fO0dC5O9I
vCgkSDMJvop6qOWhbIs4O0FqqHgjgkXNs9v67KeUC2tSSgLnHQUU8Tm7UEsk6OzwdUIrMugnx8Tk
nZkhHHeLzOYiAWTPjxO8G7n9w7jkkh+MBPlwlDDWsIAlPGgI3ys2lAJXR0BDQOpQQcgBgiPCAVX9
CXOh+eM8xBpP97wxOgTfLCQfQ3WIiqluvtFFqxjw3gi1HFOrUOxqukT9jhSEKxhYB1YFvJWj3oM/
APItvGV8Yl2OP9el6z8v5TgUTxCSQ+bWqLLQ35Q3+tFnWvqgYQbtQDY9zoAHte9h44Riz8s2Hw+k
mQZ/F0bN9FOKoP5lGqFe8zzi+Z2pmSn3KBN00IbIgOnE47DK613tjKAPWqJcCJ3ojJXfq3CQ2U5H
UU4OlZt7EehxajpsoB5WYqrNWE2qvGjKxYQnw+JTNlwslYADykvyLATNZqWc2w5/Zp1v2Vg0eo7d
8FSWgA5HTrjcN2yTy3jFDZjlBrKSI4hkgvAUBRfene7SBCMBfRjIQDYC08qNzUZiuiONTScwxIXd
NnLwZAoCk8H94XaIILIFgh86Lmle+oX783qgWpvUBRvzIdRm5QJB7JAxkMnl4imDbkI2AF3aBlv0
CWsDWDmxVKXu3KhnuHQ23a5Hfsn2EWYyTADZ7K9PYiXaskug/DAJmjVAWHWGnZSInyI1Dvv2IsJ9
28etrFh64RxSoM6OJaimd4ahLGbYVmvx2upc/v7hl2cUJJHFFLDThaPchIzTJAxqd++HXbd1/1lb
ncvfP4wx47U7VlHITtTlr0JAbSBwqHtbVmbDuEsq8wWJgD4KvN6/ipo6DwRKE+9BrLY46FZ+v40b
jlRWhQz51//z6ouEKM23oM9r37YsB/XgGJ2BPBCJdAFcIBTCw7lRW2X4le21AcNypFHQZ5zfucaU
KqFoj3mbM6oPcQC9nuv2uTaGZUKKtJ5EWyumAGKNMpEygx7whQ7SvU3OI7LpTRVYBQs1dtFp7lFb
ZXjdIY8OH718A+K+tglWOsZd8MMVwxSf+k7+7c4Q5wvNbaQKYWSTrM+OZMHUu7j4x2jUzxMB6oNg
X3bTNHy5vgFrP986dXTNhS9C6Kf+ToNNTp8dhvrUbR+3Dh03Y5c8aEHNznGBV1IMcmS7Ao0SGw+/
K9Zj44NB3E67wHHx42V20c5BUfvCQ+7dWt1G0eN/ww9EbfqYejni56VyBAJANwFUZkhuLv5HNp+6
1m5cQa7aQDsH0PnfvYGSYIibtsDmCI2A2mTGI+Z+bvsHHaOqgyxjq8l0bf0t782UklnfeOYePTY/
5AS6m5kjfPpdCfay679/Jf2ySUJRpnJbvGDEZ3FZHbcE4VMss8eZN/si39QBWPECG9rKANUOQxCS
nmtcFxKmwmHnQLl1Yw5rXyf/a0QooDVEe1IfdYheYMbx9bDaIqta2wPLgXtc+Z0RitFn1O78BE0Y
Iqkb5u0rv9qi4VkbwnJjyQtV5m3kCbA6o2Vypxme2opjEWlCi7RzwMJ2Ww5sQwhqaMo6nRzaM+h3
2CvYEYZ/x9psckWsbISNnXW1VDyv4V2JmMC7NU+9/NTgLeN43VZX1slGzgq/mlDQnOUdc4HkIX2t
UjDUDfsibNvD9SHWZmAd+WbxWhUvNDrPEdivcIlqD8AWfbvt41ayGMVygG6Rkz9AxjN4KJcs/tIW
y3ATriKyQYYEmDaaxxWCtR4cb0+gx7MPnS359LWFufz9Q55IJCo6uBLTM+e+Pkqf8dOYs4074NrH
rTP+oraYxejxE8nMgl+09KpD1Tbj/rZlt8KDgKJP1Hc9PWtkKA+9jJhKht7cuu5WgIgm4kLa9/eP
J2jndDu1a2qzJRiwZvNWbHDjdjZZHrcou3dYHmBvwYnSk0Or9JzetD42kLCHVOsITE6L4IwhVAs+
ClQDX65/fOX327yhSM9JByH29kyC9k6D+f6lBEPJcWQX/OttQ1g+y6VAx5rL2zNHDXuP2kYMIgqw
xU0VMt7rQ6yckjaa0HA3CNRAETfBqrzTbtbta+VkP4agC3ZDXjvP18dZcQQbM1iTcEZkrttzqdon
k4GEuPA3k921rbBcuJSOHDkp2rO8KFFLhStNKSH13sUgYLzt91uObIZKlSH6j+9kWzSJvjyeDWaL
NW9tcSw/lp4/h8hw+V1ZOc2OBfKE+umNOcR/UIGxDruQEPjZqN3HqNSxBvZH3PhCSmw3Lr2ZDyV8
jBLQDoEI6uvcbUofrSzMf6B7olhyUXounBclDrcqmt1ANi/xa1+33Mvt/YqEvcbXZYPCWVY5wbEd
Nyk81j5vHYpM1gEg6v4sEpd6/3KgQ55BAseerhvkiuPaaD0aemhCg0j6+YLaKCFHnGF3eRc9bEv6
rk3g8vcPJyOvOSp/jerO9RSACHvBDTUvnW5/fQIrRb//0HFWUsyyNuJBQBAvVSPYBQXyxYTGrN0B
KzDsgd8LHsZoEwi6Nh/LzfoQ4idiodW5rOTfBMjfQ4z+jI16xNp+WIdl5i/aDHULY6rVEOwiDQfm
DUTT6nj46utNQs+1SVj+Vs4Nc5YFia6mDffBX5uhg1l3y7SRSF+M/w8vgTaYLwqKKKyIKx76sQrO
tA8v8fQpo/lXLbnzPIrNVtGVmdjAPr6MlXSNwtFTLMWDzCb5ffEcciPuxAb2ZQ4DYVLmV2dF/Aio
ylZ86kywcZytnDg2rM9kQ1tDXr46y2nxz6bu2JOIg/4bIbI/XvePteW5DP3B+yClZGgr3OocOeJR
SVwJ2soj6W0fvwz64ePSWdBxBoGdM4T+5CdtUPse+Y2oJRvYN1dsQTXfaChPomCgdPANCPqtnHcl
bLiWE9dBXAjXVeORQSVNFP25HOl96ekvoCY9O4OTVOWWxOXaJtsuXfh4cKy0Ps2LJq8KIEVwpsRt
/g6hS+fX9Y1YG8Ny5wyE9g2KjBrYBJNmbQ5SviZ6CqvNc+LPZhTa6L6Ig3Z8CXh55u6kTqyCZK3K
0PJy/eevff2ySx/sCM944zIYBwxIQ97vwWcXHG9lhg2hqPy/X5cdlWSMQn0WEuUPOqr2QADtS277
7db5LGNwWnfBDEk3lABrH2wH25jKP64L8+3qX1O1Wc+l1744apRnKBJD16rIlltiNL5urUsfZnxS
gde/tBl/7EdeJlUPokKnSKnGSD7bUlP846GGgawlApOabEHV0L5ARiYl4fg1DsTzoPASTLKt5vC1
Maw4R/lc+2Ct9V5Y1J2rOWuShonHIW/weGu+3rDVmIcV7mZYUtdB4/UlMnPx2MdcHBq02W8Uk9dm
YN0NNI10zGjmvogMVIFUmz2p1YNemvshvKm3BDOwwp7nL0utm9x7qbIRWjImWiq8K/fOX9cX6I+c
APi8FeoELwfKOuK+9Dq4F7X3KCcJElEzpgNp9l4b/PCL4XNBN3OxP8Y9DGjFPRHhYkt04L4AxuE/
x3MF54CMhTemaF+UW8yUf0xmmG+X7cJiYn4+TeSdFyYdyzCVkKrw2vAMKZw7HdUb2cAfzyQMY0XB
yJRordBYPRDZPEMoFx0ifpgCsfhQONNjlrvHkG2Vq1YWzu6CFyZ2dJ315J247R0x7FuxsDN162/X
DWHFlu3m93YuHYiZKfJuZgZJDPGsPfZUoU3NjMMGR9XaplgOH7dDmEdQbHvp6/pTLS/dLtX9QuMH
YdSDbNkG8nIlBNvNwgqKfUiTneWll0TeA6EaHYtBxOn1dVqbhOXzbXshxmwq94V3TRqB7ftQqOnL
ZZtBawgNjmDrmW1tvy3HzzoQCdWoT77EFNSzg8FtLxv1snNMs3WVXFspy/llXRqGItDyQsW4PEEk
1Dm3jq//ub5SaxOwPD0OnLINw2Z56QIe7xe3zw66GFWqZzLvrw+xMgG7zqdiU6HwPGOrR8iqEwiQ
pgBlbtFfrbiEXegbuEN6U7nLi1fSZ9XBu0FLcFTG/OMv9Qb10soi2TJBbVdAHLzVy0sWc++AHmu8
lXh47cERWB1vW6TL9D6katGkm4GgUvYygSj+oRDqDRLV5UZGsrYDlk+b2oyz03rTCxjVTCKp/iJA
mXz9h6+4GrmM+eGHoyvLo64R0fswNM9AIB89Qn6YWKeuXP4FQ/tGWFrbAsuj3XgOI0eX0btg3qMX
z49hYL4s/eZb3poZWY6sFBpPue+E7+HIDlHgJC0tHqOhOS5cbmzx2kpZjkyHfKS5cPnL4g9fifjS
4r28GsVh0U7CN2XZ1iZiObTOGjRbLCN/oS5U7C4z6dGcHSEVvXAA3rTn9nMer6XS6EHhL/5M/70M
gbhx5kVwRu/7YfswXTm47fqi7hXrOfT03kEA8gixDiKb/cWyJLZlXL61kdxIEVf8w24NVpC4LwLQ
Lr1nhu1p3Dxt2+3KdthdwcCtRAwiu/47QHT7xoQnp+8TMgV7tFA/Xd+NtSEs7/aqhYVuDWQphCzu
YFdQ3k68Ot55/tv1AVZ8z7NcfAL5qUBnc/adoZeqRQrgRfMdOndviyB2qbF0hijDKpHfS4Tff7kt
BSN7KJCqV2wr2VzbY8vBdWWKsjHcfxclefxNPuwEm9IYKwm63R5MXL+twWc3vRfgHo8h8ujT+giO
1PMl/QPnghrAEN6Ft0CTmP9bVedDyDUtesNyRet31PRzekcaf2i+FnHhbbXFrliUXWVs8GCTx3He
vTsN1I/FriDFtBxrRbu2QPutZ2SelHiNKn5dN7CV5ftPrTEDQ0al5u4dIui7CgG4c3AFBO/tJMZ9
jpgyavx90xRW4opde2RF20ELnbXvMQLJZadKWJqcp8Q0Y9ogSYQu60akXBvqssIftop7ml2Etdt3
idlcZgf7bsy4j6cynSA05XG2v76GK6eL3Wuc+a0Zsyhs3w1D2wPEOBgKDtB62Nf0Zy626uhro1ih
oHcdTlvltu9DP5w7WPXSivTSkhgO7g7Egcn1yawtm3Xax0PuF4rO7fsMbd/LUBdRrnLMdkOMKoTQ
KerHN66bFRdkB1qO0pXyHeWlfc6/k6o7c5HtiubvYt66Fq4ZuHX0l7XjDmC4lO+ZgPY6wXPQTBMU
2PdDZpLLfC5q9gXmd9vyWTmAAauNF3S1fO8HkAD76IW4XBHhQxdS4P+fpIbYBUyUhkjoIbV5aVxy
gnBuGk7jGXXH/ZR7h95pN3bpYl//efdgxFblqfreQwuFH7+pKhj+ykVbsgRK8I3aWLE/Rzxi1zJ7
r8uB8yyL9xLHdO/SOwj5PQ2g8YjrrUT5z6cosbuRtQkdIYBPfc8I4A4RhCN6qBsKaLJf3/Tfx/Gf
1sjKA1x8VnhO77wRuiy0SUbCKdCZQ8GElvsOnSST2qFSJdkzQkXb3NcESgw1iM48DbJrBv0tVZ2k
5rpCZaTPzBvN53o4T5KNbOOsX9vHy98/xMMm1n7vhA15Y3FL2xOYiwPEj2Xy/I0B/hygSGxFDhl3
Cm3egfumhcjqJqHONJsOAoZT4R910EHXDlqTg4p3U8hrtXFBXJuWFURwNeRtN8fTW1lxP/hEC+bV
30YXvKA3HflABf/vuqkA3cJNPrZvJG/lXxoB/Qeef+n366az9vOteMHGrpqqKujfZNtUfL/kyuuP
eiiC6Hh9gJVdsbud8SDX4+2jH96crE4Wz9t5jB4yuFZQE3TDjOn1YVZczG51huo82sy6sXvzs0bo
v4iZICcb+ZFb/hgm9DF8vT7M2mwuf/9gxCTiWRyTsn0Tvry/HBtCNDs/o/eXc4OAdfb6MH8+NMh/
Op/zaKwXqOG9AaX5O4pznK+iHz/XEfiSXW/XIonosttSFfK70e7DrMoGPSUs0vULgbTSpUJ6yYp6
RQ+z571y/p2S+RbEICN2O3TcF26WGV+8xVUff+sNlK8lW+Tz9WVbCeV2P3TLOdrwYp2/OVi3PQiV
l7SNvRMp6bLvl/Ym8CwmYbm8GqNYzHWZvzWa9Qs4Jil4z4Bf68tdNw95sAFRXDNpy/EncFZS1+ui
1zKETHFRpXkYvhsQY11frBXPt7ujuYQ2fZ+r6BVSrlP/nsV1lSdD1njOTZdTYjdIawnJLk1E+HrB
qfPQQYrPTyDgSwq21S7z52SR2N3REHwpTNM27NVjuUwV5CSTTHVZgrb4HdEk2g8aVUEFjeH9TYtm
t0lHXCxMO1nwOo6D+ZyD1+q1YtPYJNc/v7LldqO0jApKxy4nr+CBMh0oO93Qu4+9sV8OOZvKm3AA
jNiyPJw4tHYh5Xsw5fSF9MokcYR/rs9hxQntZmne9QsYDqLiwAeTXjZCdvptpOFdl8UbFcG1IayT
XpPJialbDq9ZLZxXj0ie+ekkizlYkhHJr2ueyth1tpZrbTjL32VPAgZAfHEouzF6yjLS7LJMeHdq
KOuUN9T/97aVsxxeshiPt/WYH8q++tYrvPMJIu+yST0s07SlgL7i9qF14BOQP3OSm/yQTRfo7YTe
stE0f1+fwcrHbTEeNpPOLWZWHKJx/i40bjxoft66gK5sgy3EM3mzUt0Eq63Gft/j8HMpf7xUUN3Y
f7/t91vHuw/Ba18GonrFAcL+AiNI/jrQvN9SWlhbnsvMPpyzCLbOAihy+RpqDh7hpooWvWsyn2+d
TGtLdIkrHwbQjtfGoi/KVznwV4XmWVa4R3+hd/7mfXYlRNl6PKqQsqA+K15LXhpQj7U03pdNQNHM
LTwVbiRAaxOxPHzEY9QwT6xKhcy/kNx9Cql/wGPuXQQ01G2Bym4D75k/87jTdQpNB3kCzgSdKa0W
x77oIOYWzZH6eptVWX4NYe3Gk1FQpW3pmySA/kuy+O4Wi+bahlgODdFuTYsmq9KJd8HPAJmwPhhA
1L6Btrq6iRyZgf/xfw0LqskFA5NglS4SAuyeFNNxMdP45aYFsjtqvSJswF8DuYPY70R16os+f6OG
DcPGFWola7dVeFo+zDJysEQZwYWwMbE45g3gpmziYh82/Yz6lQk2THfFye0e21DxpkS9p0rnrvga
4HQ4SK+nx9tWynJwl0J/Igha7ENBH3PQz+ymBtJtt338MqMP0WPQigs5lbAko8hZA+WbMh1v2enK
nSawXDojNKx8QfhrU0ImsdXkdyUs5tVBt92SAK2W+s3fud66Q62EELvRFgIQjIF3sUqlF59M5YGU
BEzIUIrbjTweN2LI2qQs156RNXtDZ/irK8VJ0WbP6J1qm33eg3XQj78V7rc5uInPCE5oeXoNDlvO
hsL5xriLAmJjpKn3VTu6txVEid18G1HSqbiKnZfLtfNy5bw8u83LcCBm2CGdTq/b2UrEsjF4apkj
AuL2/EAH0N0YZB9y6vJkOw1Z2RUbhudVjXY14NgvRdXc58YDcYpJS6F3utQHr66PWfOg6q3osuLw
/8HiyYoXbUyqFGVWuAyXvGkOY2CmeOP8WFsvy+mbQKspmHEBhPDItPNGWqduX/pHyNBuKdevOIuN
wwt6xlr0ulQpz7vw7EWxf+yrwT0FwBkmUd3eeK7bXblxGXFaOFGJqjeAzndeuDjRiQaa7TjN8ve+
zTn9ed3K1qZkZe1eO/pmVohmvY7Mj3Fahs9NHECGOKoW8mXhDjQxro+0crzYGL1QVAuY13v0zXam
eOhI/SxYdcgUzY+Qc/STMNyCff5+5/tDoddG5+FJqZPxWIcvBKV9EAfvPBzxkEQ+BYtzRJZx1JDB
UKM5jRE93DQ7G6rX1VVNoX1cpOFSnFzOU+ThecKy/hGXyONShFtV7JVltMF6LeMjmVVbXOAjXys9
TLs59POdD70g8FSINBvYljLR2lCXv3846QLtsMHxOcyw1L+Q9ZeAzRb3GTRFnLjxkhBo79sW72Kc
HwZik/H8CV1YaZDxr5HJfhWe89aP5OjPXpP4XfHv9XFWCiF2Jy7EVUMZo6af0nApk8ZfXsxYndtg
PEVy/N7385dBBOn1sVbinY3fyzpTgQ0mLNPBjzOyD72i6A9VRZpxw+LWBrAyBUmCgGBz2Es9kt3Q
le+6FDfuhxUUKrCHN9yRRYo3xoewctC5HNefh9o/gItOQLKv3Ch+rc3BSgwEqLPcCQ0iaWhK6uwq
FaGTBhyTeiNXW7NgKxcIXRBumt7FO6/MjkvQl8htxwOaXs5LVKrdIG5qlGbEhvCNSAW1mAwG6nzx
zvxxee+jIN5iUVxZJxvDl2fGGUaHFClEPzU4sgjYb8EWq6f8Nmu1AXyO3+BuBEdLHVPMe5bNKkVi
e+vPt/wbpPxjdmmzTAeeu+/+IP07x12arVaplZPfbs7VhRgykY94Jxucz0E1QLonN2lEsi24x9ry
X/7+IT45s2ZhjnezdIi6n0E5+D9CNwcz7fVIsRKVbBUPByT8DtgsijTA0TGV5DNqwk/EbX7VDj8N
fXAYZ7lFi7XiELaAB6j3DBqP8iKN3OzTlKOWPebLiy/alAJGk5hbr2B22y54XDwsmSjSPA/1Hrp5
S4qbqncTOJrYXbtxwKLF9RDIF5BmQuIq587nehiBPb2+JRfD/EMCYeP35oYLutSIS3OZhymv2Clw
G+gDl+1+GcqN+uzKXtjovcEzPAiDokhZvaBKGg8pAutxpKjF83Z6c8Mw27CwtelYB7kSpiRzUGLX
He9+WsIfAR1PdTOleHPfeIZZG8JycQO0eklLGFauuk/I6pNsdvhuovFhmsPbMny7Z1h5YGRE7VSk
oqm6Q1R7HlIe2X0aYqVvnIbl6cNEoXMwwGzjDu21DNOIyzc267tgEefrtrUSTGw0H/rjylpzHK49
QBqHpoiGA82W19s+bp3c/US8aHSzPF0gWv8o42IBu95CbsMIEhvGl3d13fAZy9OWQPP3ZuQ7dxPH
vxLGbdRe5os49A1MqGzyHW/77wWAbVPTbjyqrliojdkbnarIhYnytHf8n8JnL8TVpEpaz5OJokZt
EU+tjXMJ8x8OCzYsPqhWMQ0ajg95szzW7oBpeG9DP2+EJ/r7R/8hQNkIvWCq+VC7nviOuzRIcUIR
L+I4yIb8igMv+CprxyffWSeWbg8VPul0eC0pxPjsQcnb3HezK3jqFEX5gzX4b6fRixV9rVgg3DuN
a272I9Rznu2HGlwaIQ/KGjTsYKdg+zjjfspCANq4DsGm3S1GjfsRxAkR+FDpFCYEjPYBBKQdlx87
AjrMEogqptQRjGjNW8Map00htA6i1bAbgnI/6tLz0sDj0uzbMeT+foAYyD+Ac0TvICX0QHqSdf3b
QvE+uQM3xnSqIsO+lJzM1S6SS/u5ckav2k+xNlG8c5fK7fZBA/hQMEYLaB/naHbO3OFL/pWUAUUt
hffgS6iUdtGAXsX9l6VUVP4k2Vg6qVcQSVM++8PfTTngiOnnCOSXMrrUKEmIctWOteFMEu53tfdZ
5Vnev81jHTnP+UiW4L7zvHLc0SLKWCKrQs/3iITN4xI4kPoTkCyg02cWdjPVu6By2nkXscXP0qWd
xvIIiUMVgW216yhuW66o+FPYdnT6Reau9L70C1gP1Q577u8Kt9KfKGdU7+PO1WnlAWloBHjg9tiC
OPwStAosvy3uwPTBV2hiOxUzL4AvYXk0FO81aOK9zwBEgtR2mYE7AdmtjMDGBqIWsPLW5exB9GXk
7r5CFWpKfLxYYtXyqACevQqFCI+LDJs718vAmJgEA6/kvxkBES4ksARCZ+0VMvjMhHMhX234WB8j
AK6GBtQpCrsc+KWHTM2EeVwesr5tJycp3Ja1S0J467t16nRzzh6dkUUvMScMGURY9MNu9okz4wUb
HCDGU/NXMzv9uZh4/7TwwChEpMKHOlM3DEXihE753CABxSN3Trv8xOMs9lMDPBsIVoDM98VfeeGP
7HUeTKb+bcaKx7+WSkHKe6pcQF7DWUD8gfoDtjPErQ4kIbNZ+iNvaT+ehXH6Fwelp+a5CYLF20nW
Glrtx9jp9ScF2BZLIklhQINPyN/MZ2Owc4tQY3nAwcyTJhbypxMr8YlG8zx9UvEIhcySV6iOSahp
ZnsYOtJl1cw/Wr+Y/26YH1T3Cs2/ZofaTaHPLqCMxbFawsZ9dieSD6BwkHC+EovGk3jk0Ors2jzS
30Fb2kTJAgaG56qepnwv3ZAcqFmir81c9tMJ5xL7qyZ+8DkcB5CbeZMTujsWmeg7GrGDl2Vug+yb
MTE4gsqwHR6HOezEHd7hPX1oCGS9Tr4aMu/elHnkfYLabV2+TZA+qPZOOanyoQ6zXB9o3sn5Gx7C
hu6zk7cQCMeDvvvWtS7tD22dg52GoCPH/dLoftaJgy5q/xi4U6MTaJZjBWeojUJxgrIYjGZDFeb3
NM+giOaq/gk05PE/GVQ7px3icDenuVeDXnAq2udsmZWzK/HM9J0PLmgudO/Q4BA2MuuevBmk/dMu
HKtQP2uxmLJM5mCKuzaBNzb+ETIgHaiy56IWSb5AqmM3tD1+xkRGBBKn9wKQTkzyi+ih7Hl0vIFx
SJ2Wyz89FnOA8gkV7j6XQ8xAtAeE5VHRbH7yPOKrfQ+QRL9nc+8UO9/gZp84tYy/TZ0e/hrj2ag+
QYtuMCHgcZHvymngKaGD/y/WYegPI2/8OA34JII9qBZAtE89CdvJe8bBl9PFVVX+g+AFSmnWg9d3
x0aKUj8UHMAknPA499VpjF05PhoaMP/SkG3c5TB6AavKQ0Bkzx5drtX4Nary8B0HAewOuFYxfZo0
hHR3HYjxsydT1sD46AXSbrtB1XN8iCt0Rx9E6Er8aNBjUbwhBWV2P5CJ8CM6rtzmDhBH9gpRbczR
4FDpU4fpIJuTjuqepDKsxbTPK9N+65YYJdZaEN85FqhcRoiQsuwT6tfZsc953g9J1YrKJUnfRqM+
1J4McOXPcsRaWuChffk/zq6rOVKd2/4iqoRI4hU6OkyPPfaZ8EJNOCNAgEgCwa//FnNfPDqmudWv
Lhdqha2w9wpxO1CvK3FYpP1vBGzX7UiR+F+twCfTnlp98aJwmnzGfVkWH0K4wZKnETUeD56tWta7
0k5yuqsrsI3PUwnz3MfUaqk6giIPN2qk3pR1gHhfPT0Hg9X09yEME4EXZE714BV0SpDxLhx24qIJ
6ie3Txr7s5voMaaAFLlRweREwB8PNUXCn2sgzThkm6IylQE9AEyT9c8uR80vsjJH0yPoBhKqEW07
A1k1FqJLcZ45OHkikIRZdi7AZIOvTzNwrfDBDNJPU9oF1Y4w4BifZ+KNNY7UCtKPSMNgdU1hE/ys
hrwAmg3OmA1QSDXuMvthnvGfCTZ/eaopMNr7qvOoiIdcp80dpAHq32k4A+Aj6rYRr15e1s92z8t/
W7vHJi8d+P9+VTrsP2vsDM15AqZ8OBeF9DpIZwJ0Kh/1iIc7g2F42nxy87BIPqMwO1f7BSwxjcC4
C8GfwRBL/LuhU0G5T7jC6dwW2cT2YEnDGhHzX3aPLA2tOyd1GN97o939TCHU08DjuG2zMJajnYNe
FC5JgjzzvfTocCjj1zjXXCv7aXMiy31oz/JldJuwRgE0h2iWSwRvDtdv6O9fD20Tf6tVk0ByP8le
PaY/2Kw/B3Z3XtArU8s3brrvvzDs0HgEuLmwuVN3GcrQVnLMHbc4pbl3kyCXb5tIW0ZCL4HqQYor
mxTf0xQAywiz4N1WX7VNVyHc8/rGoU56IKMLo7mySf0gar2i2EKnvTsDoWv6ALtFj7KKDMVHWqb2
S9NiBxG1eHEhivk6BsPr9Xl+vwgRwqTo73dAy9wiyO3M+gljRHtPOprsWt1/8hqrjVKnQjWdqS7W
1hTGYVjhzhZuSYe/+5BCy8YLZJwGoXKODspKwK1sMWgvZTvc1QEQG9d7tzKGZr6wxA1SWGWQ/uCe
j0gvGLC2MtmTXIaHbHGUuK2Zpfk3bykAYSu3gpPDT6ij5sB50XiyAZfywXHdSV5aG2nitd4sA/mm
GV+rdkip1PftoBY3ZfkQCMCvXc33qOpsNPJuugezYqQWCtAcR2mnyc8Z1hgh7IHAhnfiou0/hCH0
EEV4kzg0GnL+7s3YDnpyiYYPO2zWGQwzrFpc2JIEeqqbKsM99vrkvLvNoB1jmwG1mEM5ahjvxcx0
DC0XvVOE3JLIwMeNyoC2u3bwrEz8gE69AwrGkJcfPKnYr9t+u1EYcGvt4ipKs9cJCtT1HQtHagNh
YeW38B0glG0sXK/3GaPF7Hy3O4g2136vyofeQbLydP33r6xYMxXGpyIfpyQpvwsZhrHFITdTLeKR
oWjuoJO75Xi7spOYxNaEoN7QWr13ETrN4gxTEgEz1xwLRo63dcRYrDzQ8DcIq+p70Bb+XsOkMwbk
LIzz2v4maqu4ba2a5rccrHIfutbeBQ/MUESk7pYbOUm9jflYGyhjubIZYNEuyKrvPPGf+z5xD0Pu
H2q16dK11oCxYBUKob20C/fiTmAnLWbokD3N93ZQb6U+l9PhPyklAION8wp81om3rKu+V2k+PudE
/HKgqTrEAGFWR458xb5D1mLHZak37ikrO6LJai01I8U4zuUPSDo/d5z8npx5jIVgjwBAQassD/jG
3rsyema6rESuY9J5Ty8j6939mEo8sQPHj51av15fx2t9MQK+RTEuBz+s/AH0xBwRpI4i3WQoMrMO
rzskHyNH65vqUZiqpZtvziuqsyobncC76yyPtsiVBpMVzyC1bVkirmztxDirAMrhrdIq/WGH1bP2
A7aDFtFN2Gr8eiPkqW3ZIxIm/EeqoXen59y5WDXPbpEqwNeNU8ktqrIlELS5ULfuhn2ZZykyyXhe
3SSrhwaMUOfllDWoaVnf8aCjODNgUW8zHODberprq9WIdYqcboUaM/L3MFzUO4LpQM4V8pXge1cp
yP/Xl+z7k+z8h5lalEOVKqUvvBiq8k5pu7UR7dYsbql0hI7JSfU1sFJ6UNMFLq0faC6yQx60W3SD
9wfJ+Q8hVQ9koH1J/+9oKtVwynpIxESVPZGtp85aG0ZQdz0qBnU9uRcC7ZOdLJKvDbE/e8mYb5x+
a1NgBDL3cku1rSAXvyxUe2qGWpaxW6ZqC7291gMjkPEQtKwwb92LGGsYpA3grzScjDGK71sooT93
mv8eHI75os2Qf6xdNmC5VmUAQT9d6PEfOD5U40fNHL3IKoPvXH4su47Vj6ggldXnsU59j8U+lMHL
eOqYHXwJO7scfhBcxnW1G4iXZp9LRueZRDbrJrpFHlobcmN/yLQPWYtsOUgJFMMlhVXqkLVbMLC1
rxubQ9j2TZcMpPxuu+oB8sl9jBzsVmVp7ePGvlBSooskK6YLobazG2FqnsWVR4atR93K900SKsmQ
G9PCdi+qHj+wqaKPnhj5Brp87ePGo9Saul5OMCIENz0r43qqkTMNk57cuNJNj91xqXhlNISI9KRD
+uBmKO4dGtqGGWDUSMaXGzfJ5Tr0zmo3SacZD1Te6ZLedSm0Pnz4ErLAexApDKdLWd1L7T0AyfjQ
dltPlZUQNmmnbA4dDpvu8ZIgdwmwHzmWWWudbXWbz0DomHRTCSN7T9RkvCBXQg4+yjw7zba8NdZ+
vnHaN8BYMVRXcfMeZTWSiOeO3amoq7pRHhwim3oDE/IH4P3ezBiRXeUEewt01H4KzURRRbaTgQce
lVmS5+F9ilqBeB4dndioWloiVBC5kbpzYznDn+mjTHAejrtQwfjxNLdzl7yotCND+BhwqSa9dyEl
Wh/DjAX205A7lvsJCk+EXojrJU0YZXM9sSLi3JeXyXKa2dopgTfBGNVeWhVTBG2u/EdVWd533rf6
UkKvMjvIFEMOwrc/ZcgYJ0H5TftI1s4x3o7drKNKhTI8es4AEMXQwF3lsZ4rsGJi6AiX9ZPFetQg
odvZFAcnS2jzG46fKv/OHFpW+yTxvO7XCO35Yg+xkzkLv3LP0j074JWCcuYxFCVKKGcioJi4ZRu5
Fh/GDigp7qE1T+efxTiIOA3CF1iofmp7Yh8DUGMioHZ+gQbeR/A+JYfrN5n3ny6gq/99H+5S5vsO
82ZkPChxz4Kytj279eB/a3Q/e8POC3wIH+yZbwPGE1p+s5VLXNnVTPbu2NUl9xvu32UTLEzGcXDO
dPTU/nq/VmLHJO5m1E9HUqJfsvDgcwSo1ge375yz9iy+Ben48wR+J2xMsi5ox1NAvYzekTw7odIz
wqSDHXCKPS36TN1Q/kT19CSc4XXybbhDec8FR172eg+pt6yL95o37lgS7OSCy8b6lpGZJXcp6tzd
S6CT1Cr2zLVG79h0XQGOTTn6zX3CCpgtFh7qmFk0aNTPvArE8odQtJ4fww+qSyLqYxfY+bxEjn/U
TgnJmi6Ypzvegsj20VdVkN2XJES3X0fU8qb8OLXSFzuJ+sP8Cs56roFVkNC+cqtMi5+wrKbVHfRP
KgyNHileWQlss6wDUQEfANZKKyw38PVzFoPKjd8BKps3OvtcoOj9GxyLNkdBE2ww2NnpIKyeEqjH
9s9jD3vVR+EPeEaAsjlOP4SN8/DD3Ftz8wrMdTt/aehsT4+s6Orq324pfLkx7xkKhBHseCvUS+Ca
XlmXqWXU+pQCEuw+o9TPx33S58J5ghJV6cYtlBM/lQOgnfE89QJOXKSk9ks66iz7J7VEZz9AgjIN
X+vRagsk8Vq46CaqzZKj509zC8MNYPfYGe5XfXOEtYfj72oWou5StaFqjx63oG8NmUPVxpUqVP4h
IIvNhUKuG7rOnQ34RWdN4l+/pnMNHZWkUxfa1qHzICkZ2IEW0mmOVeZ6/GFgcEWsI7jnuvZJUxkC
FSAcr/tR6QLlykgjPYSCJ/Y2ds7h7js98iEYqodqXrR7fGfsk6PqpJC/5zoYWLZ383Foj4WNfHhb
haF4UMCBywiCWrA4jXsUJZGGdX3gCH9UzUS8J9KPc93ATyPL2QFmYiKI+hIKbChNJ9qVM1SwgkG8
BK7neE/eCCFVFqNmNg0fh9QLkCdz84xhHP05S6qfzVDiVZLIxWkw6MMw+BdFZcqfRijqOXfgVuY/
sI5UcuwVh9zykGTQfT1gdQ5O91WmqnI/52kJO9zM5sEYT0m30IFqGdYah6mk7ksvQzvZOVPRFChm
NomAGlhGyZEB5SDPGUGqGRmIsKk75CX69mGmlraB5CgKQO7jyk6t5q6daHKBxCbKcUnKh+Yu91tL
HxK4tyVxS8T0yfGmgX1xOPH7HRiBzDqkHoQ+T0hqIuZKSPLLzzzw4RQNuEXJd6h8ww0Jymu9cxoB
AOgOIA23UkYSr4U975LOOzQOkBmxAJwoP4+F7Nhd2Ds9VCjysFL3debW7dGHhDfdezaIpvdFm9Wg
dYVZgWceFz87HNbjExKHKayRZr9ZFlQ/KP9Oo2yq7gJWjgRu9oRgCSs6h9UxKAEweZRhU4Igy4KG
ptkOPHmvuUekAVGBVVfT52RyJMyvQXMmITaBEL5dUQacj4rT1CWvrIVJlRUpSw2JjmgAsAeGBHXR
g11Z/ndIXA/FY+DRpH4VXu2Fu7yBa80HWRZ98cmiLk700s3y8gJWmqQfcK+fw08N4A2wlkNSvf3W
yakWQzRMaTn+LhxYMb+UcpxmGJIGKNtnASu8o9dwbu05BpiiPA49sGMhJ6ilUVJL1GUc1/P2CCk/
u4MOHWAPnedwdkT1mCcnYQOHdfbmAivKbRq7/R2KurfuNAGKJJI1vLNTFPXqMb2bE+JYH4GkyPtT
JXPo3R2QC4b0nW91vXix2ADLxqKl7BUA8uHLDBW/JItGqQA/GCYAOHa2TVL9BV9TCltqnyHBdxhS
jlcY0GRzsZWCXTuKl0P0TVJsDBLtUBCzLuU8otbmp52QMXT6xO/rR9Xa95e/v/l+43tWVfbEehFq
ans4P0KaLqa6CZKbMldOYNyUue3n3aiZfQEAb0J1qKxyemd1eRJuXCf+QEzfO2uNG7JowEnBTaK8
B0SqjQAJ5jHP4C4MaiQN5UOnUlhYW/CKz2E3LMfgV+YolI7lveVtieisXWmM66GbCNLgoNcX10ZC
otN4NgHjx+Ne6RuTKqZ2QwM1lc7y0/miMh6+Yl9nQB9N4jbxx9Ax5Rtw6IdFCw3oi6+RGFUCzhEd
IIm7kqjmrMXw6fp6W7lIm0IOxLPs3OVZec/sooetEKzF4Z3ZdOmv5T7GoepAXfWhopsanStTY/px
ww469HNkNi+ibtjeD7Bn0H6c9nm56Zu6XOreWYC+cdnL6FxRDRzqZZ4ZiYPS2wG9pQ5wKtlBiWQr
2/9+Lh52EX9HatnYIch+Ur+4FRtEpJICIDxN2HEULX/iRfBLB8HH67O0siuYQg8uK1NAYIS6sKGX
DZBdHmSgELyMOFtyFWsLwdgXSvTCccaW3BGSXXitgAFz712Bqr5K5R2pIPqooNne4qZ+vU9rC8HY
JmQ/h4DYkOECkaB8Lycgk5IkF1Guw41k0Ao4wvGNbaBzBeBFfVDc+yUeHCqvk/3Emzu/WKxDoQ1F
PTXt4CiaLYDTjwUusPH1vq0NpvFUFE5pTUXoDx9wfQvLg2NhtliUQMfVPXUw0kSpE4/9GW9I7oZn
nVCY5tSu1dpb5uIrC8bUiBi9AqAc0Rb3lNijOCbOlKRnJw2KrfLK2tiaOhElrp8VUGP2nQvu0JSN
H1TAPiobApfMe/jznlPajxZx1YDmWwXWlXE1xSOQNRxmS5LinmORll2bx9JLSExDrBu/9F7cmT1C
gbeIAPD6dX0qV8LclJDI6jBX/bSMJMiVx2mw8SYucaLAxzj37G+OnDP4DABQXW+snbWpM/YV6CdZ
dsOZjVKJIFkMLlsvd3aVAUB0vUdrDSx/f3PFyAJrKJChUC8KWWQrQqbKR9rJvs1TLHRMcQkBCSjk
pqcZgY3fnLTM3uEFt6Xbs7YEjG2j8V23F4k/XRaQb8CihiK7fhpU4IdpRIrB1eckgaAmwIbj2Hpf
sqqGunuUK1AxbyrDO3+SDG8GkOXF5I0iAIwVwM395NbejrXVEAMjJ3fX52hlczTlJUbizCRl84g8
c9EWeI7ngI0geeDN7fALHlCAQl5vaGV5mzITJbNtV9mluiSasVcCaOoDK4G161MtY+Qoins7GIaN
u+daY0Z2ns7DoHlplzCag9CumscPGa59TQOnrXGqPg7S3WhoZfhM0QneFE5FapwtLK+BT/PDOBmh
lZMCaLKxBtb2P1NpQggnsOGdR+7+CGdwNnxZxJF9n1yQXzjxIT01Y5vtZhE+2km1kX1eCV3X2Bvc
pETmCvqxlwQAjSkWIFc4cTrN4bzRwEqO09SeKDtlpZLZ4r5bKhrExYsUMzThPYU6Ewpm8HyuHakO
1xffWnfMO0c9DwSGZdk9qmU+j4UUAGF7Qxt8vf79lYug6Qc1Nn4+BE3WX6SwZ7zRQ5UEjEawVEJi
YaSAGENonIEDtFWlfLdD8GIz5keFDvSN+jGD3bE1HrMCTm/OsGWn+G5v8PGl0bfbTl3X46D77DzN
gE3fjx7w9nhkFzqRMEJBsUGSmM94Tm+cE+9GK9ozZieDGFPvazkeF/NUyf0HAn2QLig/tshL9b36
dH2S1sbM2NCzzE1sPwzUiVp51R+kMzf5MRyJ4l+uN7A2bsYt0E17u2Y4Ss/SD9zXrgVoxke+dj9p
j5znBbd6vZ21jhiXPuUzEIvg1XqeuAV9wqFqkHkYt/jbK183y6bw9+1cMifqBMQM8rOJANHi0Frp
tDEN726ZQWCK9o4ZSmVgzwznJq81hG2tYdqDX6VPNqT94usjtNbGstLerOApq5OU+vl0/uNmKxrY
xjS4qHUSlILrLayN0rIG3rTg8yBVnaOHIxJJVhmXGuB+1GWIfVP1GsNkRHg3+BSAlmI4TQJ1Hzjl
IYG1he5aG56lU29+vAS4dYB4SA8hjJxe/lgJN7R5zCmuuLcNj/N3C6occX3N5+Ese5SVxx4HYwXd
tRu/bkQyahms8VwPv3/k6bcOpQM8F8XLbT/diOIsCHLmeJ4+T9IjERTqWBw0KITd9nUjdktKcwYu
mTr5YEp9hga7O4NrRfk/N33eLOCRZK5GF4SlE3Pn72pRiUtVeuOSNOt34yxqB/xSfRZi/EJ9CVnD
0P12/Yev7J1m2Y7PVdkV8Dc5gTLWRpOd48HgkqnYO3VRxV4/IBlxvaWVxW/K7TYV7HlEBmAxR2b3
niP9/oEBhRY5zW2QwAD4iL9Xvz/qzirbGdUKLb/CN5gd+36iGxfClZ3HlNqdVKBZA6TnufnzNlRp
u8+takvbbm0ezMANBe96rx3OqiieGwquCnea9LgwejzZtBu3v7U+GAGcgMsbVpk1n6FTzHbcIcU+
zOsN0YOV60RgBDB4DqnrAf0A/BmkoQVV8TSQS8Pm4+KKpfUW1nutE0YoA4yBolVXaJTmM7EjSLDE
VSM/Xl+lKx83s7K8qItgzrh9T7IEOtqTH7Uc2sC3fXy5lL/Z//Fc5raTWuqE7NEUAcdGYm/oftz2
cePsBZEObmG4bZ95NYsW2mQVCLQeT2m58eZaGxrj6M2KFCIsozeeWV2CGspJrjzQ7km7cY1b+74R
vShRwgikmEZEb9ZEvNSvqr7V5thMsFJo+HtDonC6cNAaeC26g2dt2nGvRK9vRC+SpwttlI5n5Iub
owTX/zHppb8fwfPcpU6d37YHmSq6FHIHXQP51LPfoUqtqOJR4KuN8V/ZoM1kqgSiwal6jH/ncnJP
Uf19UD1e7u18o9k9yLB/BwBtUiQQLZjYiTys4zHIya4ap+83BYCZEhW9DXMmWTS4XdmdPdf7rqId
JY8eGe2a/r7eyMogmS9OnJUoDxIP1HIG6+yYNgKaGBbLd54gyfF6Gyurycy8NrMSSQjJ+/PI8wtU
Fj4iT/QKJNY/FtnKza/EmplnHZvJEaErEA6DTU+J8oKIBJ6zcU9c9rP/1GdwDBs7BRnTIq/F2J+X
1HFZAiiGcsOkAwgHZS8zTWKUhzfGaq0jxqYxdu1YT82ozkzo4gE0JhsM5cm58etLq282bKxXicJC
qs+qnmTMCEQMYczsbBwHK2vJzKMSJwMrCoqFZ8mgOCL6DIg/v4+9LHi5vpDWGjCO+65vCYPcQHcG
9bn4yAvRRv7Cj/J1X2zcq9fWqnHoA+mj5TQS/igt/g1YjfSIV054qlUwHvus2UokrTVjbBxdDz9m
G2FwJh2ckmRu+/900IrZZXnTHWsp4Pp2fcjezT4HwX/Spa6TeClcc8/CK0lw36h8/kDqQYcRciV5
EcuuqgHRRQp1L4NQ5U9Wortgo/GV+TK1el1ftJnkzXguK2zvHDmtCBLK/1QNhBCud2+tBeOSwJ1M
Bn4PZEYEz6oXppPwaazKej8IGFVt9GJlrszEKXVqushuYPuSZbVLEvUJtb/x0DXsMcX7caMnK4Fv
ZkpxrUyqHlITZ9pq9YDiyTBEM2QDbkw0mIlSFxiHyR1xVCV+2dyV0Jo5W2Trrbs2RMZ9wUea0pWg
+p3LVk8HOQ/p8c9ds0RlGf4TWwnFtdk2glOmU6o8mGOds3CQDxQGmZPdex/SURxuW05GWIrMdyoW
Lj5rneLfEh/QKKglFfHgl1t6vytDZSriukAjWjKtu/NYFdk+Yb06lHXS7ojGcTVS3e9u6oopiNvk
RIY667qzAp0s7sqO7dXQFee2BmziehMrx6JpWi+ADwuaWvXnEm5+IF7OxS5xcfKCqzLHQQcH06bl
+3D50/UGV2LEtLGXbWBVLsyfzq4zi5gG9DOFt/lGAK5NzLLo3pyNiuHBKkg1ApRJZ8B8ymLRlml3
PLPHvTc0fH9bJ5bOvW3HhaISRSHhLC1r3GUEuvIeh/rG9a+v9cKIRFoMtVVNVJ0ypM0eac26U9kE
EC6XXvjRwXPw5Xo7a3NP/+4Fg+xLBrLAdD92wPBX8l7aw4EPw2vVKFg8iGeYad32hHWMqJ+ERdPB
63FMwpcE2cApdrxNmtbakjIiHpWJWXOvgg11K6qIE8hfDSGQHddHaeXrpthFJoVTJHJCjrriwaGZ
Au84Qzzsxq8vc/NmJZGcOAWKUditSFUUUbPk7jN300x17ccbZ+sIgkiSIXl8nny3+5B4trgboKR0
um1olgX85seXdW0D3L28btiEaW0w8BUXW7iLlZPC1L5Fqd3tyjTHwEP7DGVhVAQArKmgurkFs1gb
neXvb35/ljTEyvk8A3s/fBIzmSO95HmvD87azzeieJJQaR/SCYOD8QeyFTX1fVkAfVikjX/bPmTq
VPgA4toqsQHqR7UsqQEVtmxro465NjhmyMp8huhYOpxFjSsTG1t/J8bg5/XBWfu4EbIMDoCQ7qDD
mQR4ZrSBnveTIFsb6MrXTY1bnswtn2AWlUU+uETRWKPmU4b9p5t+uylui43fBZ+kmc5jqtx91uNo
nBrn3+sfX9n7/2NHP0Ctkki1rJqxyWEZveB/KgiyNUCnfw4g1bixPNfGyIhdP6M2ZwwMqmhiKIMr
3gUnMFrr21amqeIBODyvPBtLEvtaMyyqcJ9rUm0szZXQMrU7uqlEor2v8NuzHrHEBugdlCzF6g+q
8LbMoqllW0Jrjg/2MhFS2v2OBlDNhQfS1jVorQv0760HTqFdhXvDdG6aAAj43osECdO46rJsYwZW
Xo2moK2stY3CHhK7Xci/UZfL70lb2d0OmFEGZs+c8FNS0GCGUiCsMWIrdMp/r6/htb4ZwQ3WIJDd
kNU4KlTyYzIyJ56sHFKq3ibadmX1mooebtUnVitohqrfkH6DpkYZaY1BvN6Bta8bhzIjAJH3xTwB
gAD6iTtbab93WE/njalZCXJTs0NaAFXDc3U6lsq+sBrGQQ6FbiEgoVOyZdi11oYR3xMDGcWxGowQ
LIpElNXVV4Z7y5Mrhieozsqn60O1XCTeSauZeh0N9YBk6cLpmNVBELk1+Q52j/Uo3bK6q3M8uyB5
5m+0tXJfNaU7ROvyMJyT6ciH7CJcH0hWFXOk7cBAAsbW+bfv2w0U71pTxuENcRsbTFd/OnaNgHai
fWkIyPwoF6nMe0mT4NC3w4ZW+tpiM3YCd8xYCr7CdEwYomXK+2zXgvpzfXpWQtFU9KBNJ6a0mBO4
OcFmMO4Sp6eHkgftTtu8Hm9LSRIj4LkDULUuegtCrwU/NBb9F7fx7qaP+6aWB8tnOJrb+HjjoXqN
s/wLzvQ2vj4+7y9f39TxSCpvTkSjHKA4Q//B9V4ypT5NIDvAZfAwQ2jsejPvLycAi4zd3hNDVyuH
HOXg7XXi/MtK71727n0p82d4QD5ZdnJjj4y4p62YWhjBY6U2xbMCxiVT7SOMwnai9h62A+T9Veub
oLMJ8qHa86R9bBz/m5/hwQKrnq1s3fur1jdBZxAVBjRLtvaRlRWUv0gGFegoQyXaiz0rTLfMNdb6
YAS5D/csBgI83tnB8ImW/stcb8Xd2roygzpv/Eo3Tg8rQ71zhXhZys5u+KMIy68BHTaie60D9t/L
SgVtXUk9tKdyQHWyGWUOvTT/fH3Nvn9/8EMjqMcwscHx9/OTKMcDRXqum/1nH05G0FrdsWx4Kll1
b81b/u0rzZlQM57AEoR3NQU6awIU7M+DRlLoq1pfQVoA4cl7qbEHBzeW5iBa9/fgQWdYtSyR+Yna
1bCDy8qv/wdnYGVmTMkOP5hAz65tbFqgAj8nCQ8uFmuGjRhf+7oR4wp2cK47leUjcJhPFFhpuKkP
7pfr8/4+lS7wTbQZB9McWrdp+dgI+0g98G8AXfH3Gc9hiorpgAHAC8TUcuiX4hyB7FisVfdDT5qe
9LBZVl7ZA0zlDkHpbAW4Jj0KEYDmDs2TGNbkPHbrytkAh6w1YcQ/hRcdScB8eBAwWIkbUKj2gvlO
3BN4DF8fzPdvYb7pFD91AUT5pF88Kl10UQp012daw598woYP8eQgAeX/tpaMvYAHYdjCyoc/ZlL9
oN08fUUGcdpVJf8G/v309XorK/uaKUfRdF5iQW+jRH+qXSOGvfJQYmbar+PeQ+pkgOzRxv6zMjsm
fA0cX2icLKR2bs/pS5aAcj3Oo7ODhPqv651ZOZVNDJsAOiiHLnr5OHo0f2SgJX7lci4c+DKP/jdQ
xeVT2zvePYTih62MzVqvjJsAVMCRMXOZALJ96I4CRhXn0gJZkFW3LmsT1MZ7mDiAVcYfkaskQPT4
fswUPE1CuokGWOvF8vc3iTNuIS2XQsL0sRRIbSXFKGNoBrEj0i75xg18JXJMaBvtXbEIhKCIC1Hj
I0jvZ2SfkGtv82RfV/7L9SWw1hFjC1BenYCykWD2OxGCtD93P3jq3nlQVN/YZFYiJjBuAkqTIgzt
ungkFHmQLLQUtBag3YO9wI4Bi3IcGOXUastadeVoMAFvE7wBbOKPmBlHA3/sS/Dx4sFufXa8PmJr
82JcC/yOM/xqXzzybALBOUHxtIRvfRq3hQzvHGLbW1m8lZEzYW+ubsO5Q6g85nOPVgA65/qlQ90t
Uq6TO482oRa9CYTom4xkJvOw4X0C+YmMQnoEOh3QL7bF8/UxW1llJv24KYW2e3CD00h4uM820uFg
uurvdQuFxetNrMy7ST/WeeHbpS/Kkwjy89BJjesghA6uf3zt9xvhDjXTYIKn7eLVa8uPVNQcOTf3
uXY3T/u1n7/8/c2GknGvCFDeGvFOde3fwBsMsVOSLZjvypo1oXBwZ7AhIxEWJ9Gm35IxgDbVcBD9
cCjElnTmWgeMMO9azhfV8BpTnCb2dzUNFpRk+kDcxvLxTSRcoyE+MTGnOPnQfrJduPKKPH29Pr9r
kWbEdKY1dJ6FXZzgG7WnPtCyHZwECHRWKnaSdEsg4X36WuD/Bw2HMx3enjR/EO64GzMUsbOsfkg8
EGlx99dRC+mRFM/VvJ++A00rblu+JnYNzPza4b23BDfc61+IGJ9kXQfPIXX/vT6AK7NvQtdA+ANY
JW+K01SMy5ul1VFdyH9u+/iyqt/EhphgeVMVIX4+Lt35GZet8DSjD7d93YhtwDVh55H/GZxkzh4m
F/XNilgbv335yn/Tg1AI+Pu382xOlR4YfrvyF1Mat1CAe7U0TjX0Om/rgXGGN2zAG2TChSTqGtuP
/rwSbKyi275uBLYo7DTv2PJ1v1/wdgIKPVAh3zh31sbHuLWzskshFU2xbXAAuiJAb+ZYZkMX19AV
3F3vwcruZ9J6iW21ZWUDsALacvE8Kvc+y72XHDDIvNhC9awEgAlRIzzpRwG/I9TZxDxFuBXi/NyE
ka+MkolB60RLU4o9Dz2ooakAo54ahBCUS3oKVsv1UVprY9kb30QZNG+yGfQttOH7Qp7AevvFcp3s
FBw5D9ebWBskI5CbzsrgetagCTEH3n1S5v65BhzmtpuZiT4DoQHiTBAVO7pV8bIYSrAg+UcK71wD
7na9B2uDZIRzl8uiZZCzQqiVQCtksD6Dv1nl7XI2JRvLda0NI5zdDuz+vnYrTARPgp9l6kJATZed
N8KzT8IE7bauGHFNO7+tAj9FVxKomT10ofrCGnv44AFfu7ExrfXECG641snWKjJysCHG7wwqbptq
Z8PE7HoP1paTcWoXzpioJMzJoQHBnHZIjlnMCTZmYeXjJsSNlS5qX47A8DBYBEFLCQRW6I3fxtqD
guXf0dYQmtouxdBQKZHU7y2w9sApu/HHG7HswpNRVGKaDooNkW77o0y3hL/fnVOfEiOGZyi2oaAF
q82Ap//j7Mt6pNa5rn9RJMfO4NymKqkeqaahaeDGAg7Ymefx138rPPqkPj7tyqu6QVBIdmzv7WHv
tdca7qUgqPIXmfdx6hp2zTaBLrau3+xEruznarAhdAo+lQVS7lX2wvK62DnvTQPYFvxN60sKnm+6
FFs4V3XqMEkwmEd9Dq5E6AaMxVVs0RiE5sUidfsc2XIVczm80lK2R65goZct3zQGzXdBHjpmKeTa
442W5SZg9E/RUWtjc5I7a2DqQXPdwgZpYtltSk1AWyM9mxWHCfrntwyOsDOIzWL+czXCDGnuqzhL
aDZbKu59h9xmYOU8KGeiJ4h5lLgelcvOsbAZ/X/7sfX8mbfkvuRpksRDvz6Oqg/CrLAf2wrKlF4B
yWR1c3lR3t0xIJ6luTRzESoGqE/FiTuVR2V5AMbnxR5e4t1YHVrXXDqQjtf0faliUFHcOUD13i5l
+wi+4GPLVRuzDLKTGWE7l77318YOtt/fOElmJWuxjg3Gknv+cSH5B4Kqx6Or6tt03cs9miZM83M1
+3k9B5WKvSFVIXg3SxBUD92OBZta1/y8gaJ3q9YFPMyV6G9YXhT1ECLKONZXnT+erWdsMtCV2oC/
qlgwpj5IjOKDhRPiGvwNWtfMaVXjxIYcSm/gaVit0Lebug6tNSj2OH0ME6SnaPJggeorW1WMKxPo
+nLwS4LBdi949f4GYutc6lCMksASboySVlcdAtbXP2pUOYSOS6FBednjDJ6tJ2ogoMjAk49Naq7V
eVVOjbRCdZPI4S71+blZ8+s8W0/FFAyJ17ohKi4BezsIUEOFWcf3aMsMvsa1k2JMUBFQ4zCKhyY4
qzl5nv2p2mA9ceqWV6V6YU3aibEsAahYc6riSXkqdFJnCS1vL1NhWgftsEDalfv+SmQsuqm7L4Q4
WZ14TKulD3tRZwDU1ztObdgF9fSLIkj9+QUECmcnu3Xy5sFZo4pn39Okvu1Rz4Z88K/LtmXoSc++
1ERZNd+cu+iC2yD43gn/Hs/IQ+fPgEJtSeDhqguJrWdhqDc5UgLTG4O50D14Nq7frM2KKK3Ag33d
YLTDYxRNVg9yRheV81w0FLHF5jDX9g1kheJ8efS7vQqgd7PYnq3nXnwlGpWAbDQW5YqLITvMSXbu
BY/7zvmQjfRmtILn3FWfLg/MsIfp5AIQHFCAcuGcIr0Cj6CF17EIUZPg7SG8Dab9nyxMAnXKNEmt
yLLUj7QMIhtcZxCOBgleWnd3qVPtpElMI9F2gbnB+VS2hRXZtetHE/hybgVUgZ4vz5NhN9aTMMgT
NARqRttO2VX5rW1BU/XAXUjjRSieBTjmcjemQWgbQQoadohzEBEpiSJxwml9dFNoB15u3bBR6uSv
FVTk7RIqSXGV4kkz1gSCIMmUgru+V4fZ8bPT5X4Mo9DzLqwStO/sCWk2Oy8/QT4BMlxpchXdg2fr
mZZB+c7cQFk1Skb/4ACEETIx7imYGKZIT7QkhKxjXjsydvCKv8PF0JrHsB/nfEM5Q7q3D1lSZDs0
JaZ52j7i7SVxqJXveTh+CwFl1y8NdCiLD4oBVbCzbZk60C6IK1gHC+AgrAgqAvlHtxN23HaZuxN6
NLW+/f7m89MKhM+zwEIAAUEf1mURh2mYypfLRvR+rB/rrDl0JkBYBAlx8mVy8lwehT/kVhf3srfq
JlLIEtpF3IHePlMhLcErLk9eXSRwSA8SAI57sAvuqZ2hGtxfj04CP9gC7ozEMc1YeVM54MmD6uZ0
A5DvlbOphyidFrWf1MtENCQcB6YasztPrtBZvzydBsPWuQUVuPjTPktEZPczOzpdflN01S2YAH/3
9rwXlDFs9jqTQ++jkrHIoXXbdEXxAC0p58OqJI+k04pDSb0ZWqVFfrxqRHo+y+tZK1VNLNR9YIdc
3Vyc2rSZHgcHBIay8kR0uR+TmevP7KCVxZg2IipVVsUjtVU49sve+WiwLD2jZbtDMvcznIi3k3U7
9XV3gDq3c3Rse0+o1LD0evbKb3JuM9KJaJ6Km7F3mnCdh+eht7PQWtiPq2ZJT2B1YwJ0yIIC8nW1
y5hwez2XrpPtXFNMQ9B2StsdvRXgaWtzDi8EjFd8XLnXHqBSXZ3aZUx3IEOGtXa3VXqzpQnLEiMt
PStq+lwcrIqhGjAo5ZWtaxtmAjx9MOeTFYEJFuoYqFy6dQTfiwaYLEnbL+26y3CdK2GnLTQXZsfr
H1dPZB8g43QVV6Bnu/Tf0+MmOUEVIBbZLZ38SQS+fZtAsORwnQlplx8OJare3U4rYlVpNDPLPjRC
XoVrwbdrbgxwm+9OAfamHIfW6+Am/a3MIFp1+dsN13adHgDqBFylyIIfK0Tpa2+ILcXusja7yaox
xqsr8mGoQXIVWMCz9UxNUUzzICFXHUEVkQKJ76RHbtnezkIYtnGdJaAE6osXkAaLJAluGz585mmR
RoUHic3Wtg+EzvPOqWTwN0ezWVROlq1EliYiVJYHOTErtOu02gk7mMahmSsWuoBGnxKRw7IfdQOB
HCG7byNjJwjO/ISEyl5wwLA9OZrlTlVfpROF68EMglcJ0OlD3XEwlOChG9nKllcGhRzNiKsU4kpT
aQWRQMHvgYNK/GZxS5DpFoRcN2l63ia3oJJmu4sVQR7kiYL0CY+17Fug+hvPExUUMpu9IinD8ugp
HFh14Voo8Ysm2Sf996BclLwrIMhZ3uajcA/L1Fh4BvOJ7l2CDOamcxWUnlz6rpitCHie+VcBKuSP
qJmxni/vAabWtUOqJhDbYlAxiqx0ClBWBC09mqbtzvvWEE9h2tHEvFKthFVonWafsm5Oohq6jmE+
Tje9tfwq/RwKPuWyc1QZLJppRxU2YDZMvAlwk1MiXgTLY5tM3c0krebQyGWvUMPUj7YBIBbvgruH
ekdwA8M7b4W1HqAV1LGduhnDoci0LYBunFOiQPuSPlrTQ4rbgvt0eblNTWtOn5NcpDaIYY9K4rBC
jZcK3fKq0nUP17N/n7T9UFRJ29setKVfyHyam18sue67dTqCfMuE2xDUOXrOZzJ/GJobsncKGqaE
brb75vqEEtccPEluEPmp18fQaYZW/UCBSpmmK0PJdNtM3nTRrDAWmvtBBFZY/+iVW/np2viny2tq
cGGquTAeJzPAUXYQTUGDpxeINoOwDNb2y+XmDdauExL0ws45dNS8Y+/24KvKT9UE2Otaxkl7XXrZ
pprj1kUA5go6wypZGYEu8UAd1OuhTv7yCEwTpPmrBfBPZbHJO7aFe+jl1xHhl8stG04DnYmg5E1R
I53pHQUnoVPhVkNGhHiqWOR2iDrknW5MJqp5LXQpoEhAMACmTn7dH4IWQrX23h38b230O7lSqvmt
g6tTLryt+fFTudx3Ukaolv7kyD++E/tuEcnCOpYSNcHVXhrKYFQ6V0FGPeaP7egdg3Y8kHK9a1mO
MnB6n657u5Fh1XXCAjo4RQEFZOxGBUcK7ePs77EAmz5ed+chQMVvh/mqui/uqA5+cKisM262x8tW
ZWp/+/3tdhEMqMSw8eUcESEQAt4hlX2oZ0BRrkPggWh5s7Q3XWSrk6zjjC6aBTqaTBzhcadUsZ3q
XoNf6FQFirilLFLMkGT2HbRyD+7qH3y7fWyXMgbe6DrH1tkKqoy4bbct8SxWCPa9Viu9zuP+aqu+
mR+mgJPqxID5sR+b/NfiyJBVPy4vr8kwNW+uIMJhLy7ablE0UOO1rrKdaTcZjubIuL2hAoYQfvR6
eQsPi6G6cFO58uwO6Z/LH2/YinQKAs7LcREVPr7LPhXD97H6wMuP1zWtHcSV14/J0KFp5XrhEHzx
g0/j/O1y24Y517kHOsceoLu6ffb80g08nPPhunenDo2aEoQkgTXAZtD8M64oScxvqyr2nSXmgGpe
/nrDuurYqBVAXJqhGusIKoM75dxw+tv3yqO0ny+3b1rUbdbeWHs1WH5GfIzBnubQsz7O1QdVddHl
xk1Tr52+Y8BRKN92aNxTh6X92iw7pmhqmP77qyGdsrqC496TsExBZzinJ6Za+fvyZ5vmRPPStHHz
yS0x52PxLQfF0OzWB4fvwDxMjWuOCi1WEDiUmHAOiv2QBd5t6y93ebVn7u+3T3T0kyQ40zOOOa/9
l5rflaQ/Eucqfj6P6JAnSiDARDh8SRAgnvJvaxVBJTm6ZtqJjnhaawW99I7gMpsPPxGF+Cdxuw14
kXy+rv3Nxd6Yup9koJpAzehxteLOZpEPsCFquHYc9X2TJDo/QFEDgwFWCKhvNqifjOn8+/JXm9rd
fn/z1Y6EFAYIp7fjuvvY1/aT49s7E25qWnNP1iOSn+VoGgraj6oJDh1rrrJyEmgO2o/lMAYJ5po5
X1pkBtwuHoI9AI3JxDX/DIZxcXi6LST7MuR+WOQxb64iZ4WJa/7JoO4LHFPj4dZ7j7o/sFLdI8J+
nZHoCLLEhdx3t8D5A7v4kpQElJ1q+nHZUAyzouPHBuameCfgw/35UxAkN3PyKOh18FDIo/zbCsFh
iWo1cDwcmZed8uVLnkFM2N+xQ9OXa47ZpX3rS7fCrWh7A443Yg2Ok7djiQYj1zFjauzdlHE0XpQ5
yvWTmLp7Lv/+2Ux0mFjfBz4yU2g6ZV/S0g3XJQ07/xmo+uPlJX0/hkZ0pBjIVtXAKTrwLfKYuwjS
4clUz20bIlLch26d/fTJ9HK5M9MqaC4L8eAsqewsiKAoL0A9MKUhB0/IKciWvYxJAGv572sTSbV/
W9GIurRJ1QXWoo19DghoORzd4Fumfiw1CVU/H5Kr4mhEx42hzB2qpGsGe52a2wmEdTJdy2jybXq6
PFvvP3OIDhfrWCtY56YeZI/OBZ9v3elp6r5W5Y8J8jaXuzAsiI4T85zCTwMHXXQp5L2/TOy5Kvce
4QbL0hVnwD0O1m0LbVeLdcetL7XVhHn9M0/GI+kPWXYVrJjo6LCc92k+oeoHknY//IqHm3OneJIX
e0eBwQV1PBjgDbheKs89FmN9bEnwYQVvqQJvS1M1O35h2EB0RFgDiEBvWyqICpnP51nk/dMw7ykB
mtZYO4K9dm28TCGhBJ6Eejg2VutmUbPYfD7aQcr/uWxJplnSXBvwjxrauIpHQi7dKZnBceMukoak
sNYYX7Cn22KyKs2//Sknvl8yHiWN9z1bg/mU0nE8jH4R2UORoIRNTPcds3diACYf1I5qKGyBB82d
eTRXxY1M3V98Wr+CnO20OtOHINtVIzMsko4Py1Iv8Tk426OlV9Uh4aQ9+uVYhaA42pNzNxjZf0Bi
m+ZgXeY+lIDW9s6BLOFtUefpddeO/6DEGpRoA3vvRcRfyAdX5PNw04Cl4TpQCNFr8VuWgBNXMu9o
tf0htTwgm+kpz7rrjnBdA9wjbYf6iNxBpXY7xKQA7UINisLfl53DNPXb728u2EneZgF0ydyI5zab
7kg9rwh5smRWO2Zq6kDz8YrMHrD3kxtVdO2PEn+791vivV7+fIPP6Rgm2ik1O+DbjZbcPi3ia1JV
94nvHsnK7lniPYyg6r7ck2kcmndDqb6yBg9VtHKw5BHUhF3kl+TPdY1rvmy7UJPqaOBEjkjmIObl
UM6PeBnn3g4kzrAH6sAlVH3bU06ZE3Wpf0u84heYQE92YZ+Zte6MwdTFtkRvLGngdstTZTkRp4KL
GzIO7cNi59bzSik7e7KFLvnl2TL1tO2Ib3tKvTltV8xWZSdnr87iv5orw5o+p5v4ynWdbJ2/6WRB
iX/tFIsTNQMEGMjwCUQST2mVnBVz9jijDTalA5gkhZLP5FEnKmZ3fEqcpnpgckYG5fIQTM1vv78Z
QgXRoZ77aJ7movuZCchkue0UfLncumkVNMcubAtaUBlxIm/IWChtZ4poW1vpAeWf0B7kGf68rift
AO+DdVwL2RafcLF97Hr3TrigTS/K6oE49s770XCa6nrbHRdik9crPvEMnCFFfWeP3ScENJ5twIHs
jRXt8lhM/WiezoGf6fKiUZ8Gd7yhyUfS4SmDJT/ZffeUtf1OQNyw9DoElqA4Pxi8ikZNwbK7pmUk
tCROjsuDMFwJdPQrUL0yp+D3f96o+D+vuDdDhzAvHvGIynfi1u8DigOmo3RQcWSNkHDNwJvZ4t6c
OL+HwH/CQ/mUrSCjQ9VDE0KqpMW45pd23rssvjtx6FZbH49YtQIb5QT1a7lSMIqDL9StEH+2+HjN
kRswHbNTQNaHE2eAInXTdxBdUVk8p7tcXYYB6Dgdx+9FY7cl5LvzTSFvTNeTK3cJVE2ta1tvUntq
ambpnSeyqM/ZmA/ffAVil8t2ZWpd23OrIKMpeHrQOm9ISJjfRqtq9zA5ptY3a36zHcqygFC3lPl9
EdQg9qaWRev7oGdEnq77/K3jNx1MQ4d68XZN75OBQbOUkwaGm7lLcrzc/rtuB8PRdtyMZH7m2d14
HhbOP0uVNM39Av3xyAJodI+14t0NCp1om+2wyjzJZ0e9ZLjrZI1zT+w0Dxd/PefQnV+T65RS0ZF2
oRp4Z7GyGyEDL4h1n7msfpyWfE+zxzQMzY9JJakX1Kt6KTz+JH3nvkGhEVh/5Vll5be+2tXMNiyK
DtCZMuF6bRDM56KAIjd1JzC6zK0CEIVN0VXrrgN1vKFtbKRl5jPt6ofEa352efkEU7gqLovyed2p
p35iGTiLzw6dgBUgwG7LW0bd1N0ZwLtXBXSg+TWxEtT8DbQ/g//JirNAfBFzv8TTkvRhuT8O01Js
v7/xPyT2mxEKB8M5oeDHXUDuB7RF9RQoxp6vWwnNw2VnLdRTTnqPqoXJvUuXXP50q5mt3/AkY3u4
dtPZRzVHr9gy1SNtYbygyjhQAOjDzgIBC5fWl8kCyTNYd6zHifr/lDJ4DNKr9FuxTprvNyp10qSr
k/tmqpsGVNJuDqJn6uxy/L37XEMHms9zMfgDGYR8Ad+IgGjl+HWqnLvJXf80Nv3dTNB0UOke2ZJh
v9fRPagnTEDIlpWfM9e551iryA9GsmPSBlvTcTyo+pNJukwjHjb1l78y5JSkz6XA4lw2NcPX6yie
SvBO2YUjX4YB4m9ZDirUxAJvyuXWTZ+vufzQyjqwu2Y8dwFO70bQ6rjkfXqyZvuqEqmA2ZrTO8QB
ohtLC9iBH6RhIon7YRln/nJ5BKb52Ub2xtm9sQPoo5z7M694/UokWYuwbNNhj2DX1P72+5v2OZvT
AQxL8iXx8vl+QeUEOPV5cM0TFpOjebjTsREFc+lwJqLp6Bc6T3P5YFMuXqFbqHiM/4KSzeWZMuy+
OqRHgvkA/JnL+sLBn7KBnKuQ2pAdAMcyP/bsOo14jElz7sFCVJ04zoTbG/kDPcw0ZI4X7LwBTQar
ned4xrqFV/DpPFdqvrHGkUFiyelf/w9SdYYudITPpLBHzKACeWlQvnRMeofe45j6ZC+dfbq8EqYe
tBBJlweK5J47f+YDai/DLKP2clM4tf+tF6A823md/V3Y/ySaAqZjfmSD36A/sLwsDtu0fgImFwBY
u0GE2UJrIEzbbspOtTUn88lpi5XcVXOeIapl1RXKJDNZN6ErpKeiy+M2+JIOFeK2A/qndBrOuITJ
Q5JDo9Eicq/OyXCo6CAhESinT2QnPlNWNSAgcu+gCeiEk1j/TLVAkqf/rJrrFHMxkdq+0Ll+YpeF
hbEsq3/T9MSdw0H0/KWeh34vVWgakrY9QCR8ZC7DkJImyA9ZXj8lyce/N9guS8vDkkFXzJJqj/3L
ZJfauS/AIyEGi7RnYc1llCxg2csGq7tl0zrsmL5hE9KVSUTBKs9C3OA+Q2FXlNnqO4FuxS1wMHaY
1vkefsFkado24TFrmJ05G860AD1514G9sd4Ot2vsmOrooi4b1swu1XyHTds9VGmWP4EgXXy/3Pr7
U0R1eNHiQzmr4bi+dsOgTmAPDEKqRH+o7Jl+VGI3BPX+HFEdabQ0c2NNRTWeszFtw6qBTurIdlfA
NIrt9zfnJkGIADLJxLojXiljKTwgAkpoy4KrJiypancOtfc9hOqAo8YSSwWFhfluGmsnrNYpdgJ+
Ax67+rBt2q7b/bSyPVn39/0Dcfh/j8krKajp3QWndVeWBzyXSOQgIBla9brHWbxdvP67Z9NA8/jK
UnRkthrOU5D6wKyJf4LKzyNQGbADYlBZGJBkry7NtESauy9Lv/ROjjhC5iRTa6Pgw85Rll+MW+F3
O/gudJgJksve02XDNhmcdjFYhgHkO4hcnEnvsRMyvflrn0Cc+7rWNZeHToU19g2H3kq/ceamFYKD
9VVJjYDqkKVubW2LUYGQS1C2B1FAc6wZsZ9sl32/tvagogYD09FLYu2DYl1a+wwaMuu2AUaEV2Vz
nOx5z74Ma65DmKTNLZovwj479iqOEF9cD39fkryc3ftgbvjOPc1w+aA6ExYEMJcSYn3L3eK53xNM
1mGxuyGe1s9JUD2Ilpwa0tMbWoIUPbOcBwsk0H165SWU6oAnEEHmGcR0yVnM+TPKspq4lXa+c495
F8EDa9D2gW4lUOjlNgoHmurk5ZwfJ786JR2DJGQATbrJFt82nvH9F7khFEB1ENTiNwJdckyntE/Q
Q3v0HPuc9N1tFrgPXlekB8gh3jsDVN4WhMUvu5TJWLQNYugkAd+Ma92BZtkNixHh44mP1n3vF0Po
kmRPc8hk9vrG4E/OMmYgthkqH2py63Sk21wy/OW6gWh7Q+bNHijs0YGg5YAgJoJzWRpwsHmWv1ZR
7JHvGTZvHQ7FAxw5Uq7/fwvqvYcscVCvl+Ou5lvqxkJ5/E5exLCX6rAocEqVlLUDOSO4zB48b1HP
dbcrYvs3NvLOMaQjoybJ+5qJ1v9cZZW9VsehzwAtSqvKCRPQAzXfmwHn+81Q1bL6OrSgp3gWLpmW
5lguA4osbxnpA4+DcgDV4Z+4PxPnA/cWWkyhHLOB/IEsOy+zsExBCNEego7KkYatSipFwr5gBb3u
Jkh1VMaClAp4o4m4W4Zq+ZU0c5+F0zru6ZUYTFdHZSxydlFvn7ZnypL6earrp8KthjgDGv/msu0a
VtrTNhtg+x2cl4l7JtY4/2xUYNFQFQh4XG7eNADtwiHWdBqrnNXnhWfynrR4qSdNnTz4q892zgLD
CHT8m1Qtg05FQ87eWs4yzPppTcJeTeXOdmxqfxva26umQOnkXNb0XNRuu8TONHbyc86rSu5UcRvm
SAe/DSVTqS3EeqZ2/ixLKJhP6fgRuPE9VhxTB9oiyNoDUCVtxZ0cCYkLFDFBXWWQoc/76+KIVOdC
Q6SBI1hN1nPX0zyCBLD1rXS5uoq0KqC6AE0TWCJB4ap7noSaz95M+B/U0tAdHzAcuDoHGk+d2gXN
knveeLAGnz/hRGegzUdZCilxccDTnmFT6QE+OV7nFtuXvLGpbA5md85s51y4kOek6/BpIL56CqzW
2zGqvwHQd/ZYHe0muNXwNifJucLNuDh5KV1zxMLBz3UEdAY1caROk7taEm85TGSFJkfqMWJ94DPx
vju9tOrPlQVK569Qj2+GL10ZlNPXBOmn5pEVExSGdm4BBuPUcXPLKsZk6h3xgZFSpa9ru3jAKgAF
ldBf9Up7Xl/ZkXbd8CZ/bR1aN/+7BjRDdd9x37n5P+xEpqFoFw0O5HvdVrQ5k3p5EYhNxlmysFPt
eeTzdXaj3TQSPgJkKu367AnYTSfGj1lCpgg1PVfRywdUh3BlkMhiiKxWZwSLaVT0MEgHD+1DKinb
iRwa7n0691S1toWTz759lmNQH6oFDReJ54aO7X1SFcleLs+VYd/W2acIpAvEBM7BMzA38pYDT5yE
eZb0O0thGsX2+xsXlog6e6la6NnxWx5xP10OjhwIMPclOYIWrNzZKgy3Ph29lYy25fnA854dtmaH
aUbDoDnANSMt1h9jXy+3oCLc2wkNFqwrqzTOWEwgpMLql2t+S+yB3SYcJ8UoynHHDU3Loh1GWcbI
kIm8PU+oU2AoK7Z8ZAr8rttZdkPIRuejWqxEtEue03NWzhZSmIP/TczOdwjFeHHQVF9m1E3fbZqJ
110/dEjXIqTLEnvBDQe82A9eP+At4yO78nqdFWseXyzDBISmqM+Vl5zx7EWlJDLOl9s2mLAO34L6
QieWES89AKqymGQkBZwEElx4WPPIh77YXljAYFY6kmua0wCQcQnBaw4xkSMpwNYRdW1io1JYDOUe
sMc0ns2F3rgkii1ynOMJPS9kcEOPIwjgt92p64kTu+PqXoN6g5yT5vnQiMlnVCHa50oUw59Jziw9
rCTZI1syTdb2+5tRdO6IICYLyHlJ8YQZgsL70ftY9zrzup2SEcOeopN5OYNPqqnG3sVd3G5ahBeT
zSG2F7G//avOrlPAwWRp7i78qbX6tcSaNHjVg9CDHF0szArqzJ3bm2FDcbRz3XHKtiZIcp2dBVFg
NYgzW/DHZRcxNa4d6eC4SIe56ClIcVm7REQV8h+o+qk90QlT+5p7g9HRz5sWiz1Re/xI5oB+GxVu
0Je/3mBKOgbQWVE/VVoFOydisk9itBMU0dE08I9WzZLxdLkXwxh0LGCRMbosbhDcJYqkP7O8Xeww
580et6/BWHWCLjL1sB/l4v1V4hxvwIFZHJZKgn1hWlN6hPZ8fpOOVtfG1w1Hc29IdKyth9vOmacl
+SpkO3sHl6R0L0dlmi7Nv70gc4oGoJWzUH3xgUztnMaqypw9XI9hF9RpumgzFSSnNftfGsGps8+c
z9PL9oJZk2svcTpKsOrFBIixYmcK8osCGNlypkBMp/bvQC70xs1QlPb5ugXRHHxaOIo6nD59lSW4
zxvwkB2Er/bSFCYf0TycWsvko54Du3nidD86ixa/l9wZIpVDufnyAEwWrDu51SAcCEWrc1NaXn1f
9BUbIuGzRfxOhmUueQihcAZ2o24d2V5Q0mBmOmKQs3FFnQKxz1lVVzF4lNIudC3O/1wek2HadLQg
bb1JNlPK/hfzzDieU6NMblRSNNf5oY4XFCWU8TJpJ6+CKx8AbWTE2WFQKcjmrhuC5ujDWPai4CNO
wR76qVCakzcURNJh3zTpztlk8EWd3AvFxWvu5jZOP6Qppil4rIJquXV88a22AU+4PA7TSm+/v70w
jFCfGMm0njkyiFCOYhbEQIKqXNrj5Q4M9qsDBelA/RLRiuT1741kSjv2sF2pnQLJVttFsqqfxnHn
cWiyK83ZK9DU5BZZ1jOhNjsu3PtffHvInevy3zo4sIBqa1MOFLMFBZK/oZfFnmi8VUznYynCy1Nm
WhPN5QuVranKLNiWPyy3QnmrCPMK5Vw7tmtoXwcGNqIWEip867kKVPAhWarh06YgtrPgpta3t9Ub
i6osm4t2yNLXJRDTKUt8Ucd5I+w9Bi5T+5uhvWkfYoUqn8iMvYmm5fAy1NwHqCUHrdLw9ar512GB
FLS6lY+bw6tEQOmuKVAVj1stqX5dbt7g1zq/1wBmTZ+qYD0zNnvR2sw/JtLPoYNX88mdr00z6jxf
XYrsUdvm9nkpwBAYV443to/Q/gHc6vI4TAvB/r0QXWmnqLCq+1c4G7/3PNp+TJ0rAT9UhwQmdrsi
zux2r2B+n784DqIJ0MVwD3lfX7db6GDABFRfgYNr5zlZahEOHX+aVtmcfN+rd2bIsB/9zZi+MVU6
5o6kQ8Pvqrqro6Ypv4FfvIVazZ6lGjrQ8YDJnHGe+aJ9FbllH0VFD3JOyy0Zdt3xQDRnniCLITiv
h1eEr/NkE4INhpBWJHi6bEOmAWjOvAyJn46MtK8DLOAGQYMHXlb5w7zs6SBvH/pOJFvH9U0cDP50
7NABgkW3oIF01YdphN7NZzohyn0s3IX4L3zOIHqqWrIXSHp3XL7HtOsBQlSu6GYJsUrqIG9cUfJn
QCnS0ZfJHrzoXfdDF1vXb4zLAiCGuQBJxKVsjqtDDr6Ybi+viqnp7fc3TQ9FVtQ169cYlXnxPHe3
S9NHl5t+d/PDV2ubRsEgPdS26xqzaj5Z60PX5eDgL8PyKt5BdKDfAZKMtlMBpU3X6+LE9hHGWa85
l9G0dtt3Ei9LK9ascSoGUKB+C7y9OoD3aT7RtHbkj7SHrEWDxcR7Loic0AvZwb9LQ3m03MN0c3nu
DUap3+pdUVp2QIY1FkH/7E7Ws8vcmFntTt7fsLT6rT7gouwsq11jMlenmUynJhvuVLe974qdGnHT
CLTtou5nZJ+6ao2hcuMcrQIbXj07Nip0diUJtqb+s2H4IP/9t+03eRFAqidAF1XWhU6SJhGdcxF1
jHeRGtzvNs3lNQEi9KW5MHSMlMIGtMRjAvTzCCKcam93MC2G5sLOyCvUrNVr3KyTH61gRTnVvrJC
2loinKWodvzZsFXo1/sGhVgIYK8Qtl1fIP4XBVW2Y63vJlYxOZojg8+WjV6+qS5Xq0zvK1oN3xIg
JQ5BWcmzFMufalj6o4cDXOWoIL7ORzQfrxLP51CaQ68gWZLHpLWRLmvLaLX3iBRMBqa5es8XxID9
cYkDyGuEgbSPiEGGJYHGWOE8q+GqW74PgdJ/G7JQo1SoELbjLE3rEMTB62lMsyy+PE+Gdddrf/rM
ySUUt3H6zOO3pZ9eve7T5ZYNlmtrPm4PbQGOBhcr4FbV1wZUffY8fkWF3OdCFTtReFMf2+9vDrhm
6IEVg+RinLbyANBEDBLnMHCW1zJITpeHYZogzbd5kE42iujXuBLyBOawj73aq1U07IL6zZ4UPTgd
pQcLkv+PsyvpclPntr+ItUAIAVPscjVO3znJhJXvJheEEEKITvz6t507qSiFeYth1QBZzZGOjnbz
uYZ8ZOU/xXxjh1372c75TFpbLcA6InFRjdL3TE72Lpi2Vs2L2RjWpBPTpImEHK9ioEnLIQgUf7iK
4JKu/wjhx7fhQJ+qdquEtTbFTiDHaREBCoJBCrnIMy2nx2kJ7sophb9e9O++OXZCmYVN2eGL9gSv
ZP5PVemOZBap0740zM3uC9VWETJwH3e35UcRgSa/9JuM3ZVtyM3s066OosTG9tQLERylR6sPtjLf
emEmPOiIMSNtV+9bVC7bBw8huadBLDrlfef5mVRewp/A4u63yu4rEeFm+aBtlHUyiuDEkyJ4UgR0
8KQrOFQxQrmxLa0EhkvhgSJCCFEXQKCS3nqZP7fJ/aimrQRw7evX/z/bkMANAlcgXzBCYwtTOHDY
f8CgI/qya5261ucCutAAYAJsmDFcel4nAB4jqYm3xE/WRt+Jar40Mo3yKzrM76ODbvMGMGCQZsZ8
c7WuNeFEsy29ubXg7p0EnT/bkH3Spv/Y6On9vgFyA5nmQ6lD45+ITsg7hlTMHpqxN1te4S9PL56z
/pzegUkb4j6CM42ZadJPJhckf4Tsdbyl7LbWwnXHfbaAmJ3j2eCaCevrpT5aM9aPC9vHmIkjl48D
jhXgscOIr+v4k8HRf/ovxnTRZMFYbYGt1zrhHMtTpVrZVhNmWfg/QMn5mS56y3F37dvXlfVsgCYQ
J+auxyIVni9AWMrhQ8Rh0X57Ab28PiOXfmOSaZITPA1OosYzUxEIaF8g4erapDjebmHt9zsH86K9
UjKgHk5LC677WNfeXUfCLfrj2u93QlgL2Q05Y7i7TTj1SQLIACXXC49td2ncYQ05IcxBBOCdKvwT
J6n/SKvZ/Ig6orZ02NfGxwlhFYYQjsIb1ZmkNv2iVDfqLDDhVqFq5fMuyyYPQKlqqzo9myENfhAK
8+b/z+dXxt9l10B+QuuorOIzDSY2PPV+PzQnWN3486kP8LC0Aexc64WTWw9McJAypvg8wHx4OJFY
Ablh4Kvz7fYiXeuGE8AocRFKwio5C8Ap8jGuD//xW6huNzL3tRau/38Wxn4/prkVGju1QqKSNAU/
6B5sj1B2e5u4Dt6zJrRHhiSOyuRc+EX5MMwQZYlQsr1bKPAnt8fpOh5/FxkilzIDZOTSACvXPtgg
/iSr9omL7n/jQs9ztZVqr021E9GTSMo6n8V0lqIiHymLq6uA7CbYb+3zTjQzQWK/kTw5cyjOH2kd
fYjqgm3cndYm2YlloruqMI0fwqpHfbGQonokw/Bmbni8q/ASuWyYaWZSy4ZO5zxC3TypUZQlWEt3
u2b3LwKMx6c5mIPwNND2iXnYS3Ugj7RNXvcCGg23G1kZI5cG4ytIyTRFghOHVeBC5jL60o0dedNU
IJbfbmJljl1yhNFT3acQijpRv333+zjW05Y09zXzeSECXF1gSBeoYayn8WyrYfiYeIV/Hubk5F9v
OX7A+COYEsnrK5ehM1vCaStR53Ilptq2CikGOSUKb/ZcwhiBtrN/mjqwf6O4incxDuIods5q1qP6
6dVJeJqE+kdQrY9dX25pCazNihPYiSpo30flfPbLRXQfTBxDuSgLRdhuSWevteDENo9pWALkP5/p
OAAbDgApWw613aQXvHz1jFzKhInqAU6m03I/ACeKhzds5NcyD2XynVClPbT44/YKXgkSVxjYT4UY
pyiPz2JWxckSZKrUKn1MvXbY2YSTeJPUdH0Yq/Dkl3C+I2klstrGyNKk3ShJrkyHS3IY0pqKHBZj
Z5p4mGOUQFP/XAd11/y7b5Su8fLswLP+CIwtOJqnIcRblclxbUiEVuey0/5G4rE2Edf/P2uioFEQ
yFmHOLah7cJG0BusF1xKHEt3+zpxHb1nLZAyDplvcEUpEoqyMEBfyNC8IspZFkBc2TvcbmZtMpzQ
Vm1cLb5AhkNZM3zLJYr2ganmH7e/vjZMTmzbXM9dhc3jrJP21cQJeW+7Dr4FdVB82deCE9sqRmlH
dkl8ziv23YzgHYNrIrIljPcV3iLmHN6GDox2HbZVn07vuUR2oMrxFNfT+3Iml9u9WJkFl2jCpyoF
qb5OzleexsO0GO8cL1Deuf31lf3J5ZgEXi9S3H7QA9bCyaEl5kB8Ro6NCfEelzTpoUQCt7Fu17py
/RHP1i1lPsF7k5zPnIu5OgCxqsdjhPx53rdiIye681E0XeLX01nwDj5JCfTazhU8EMXG91fWrMsx
oWKZxkgU/+X8Cof462CJvqdLu4WDWxuh6/+fjZCKqyD25fXmS8mPIlkAfvWj/N3tuV779U484wUU
VYAYdZPEyldQmLF3Ig3nOy9p650tODFdpL2XFHHsn8LOw62az9MRJcSPgGClp9t9WBsgJ6ah+51T
wgp6Gmz0XUZlmFUjSBi3P742QE44M1b3tl5ofAaqOU0O1C9UnRVLNUxZNyx9tK8PLp1EL3MSjcly
LVFiCzwwzoJjV+N2d7sXK0PkkkisHhgqfPF0Bh44jbKJ9Jof07FHe/sacMIYL2CSU9lF9wa2Sv2d
bDwl/0lbP2Rb6INrvL6QMf/FHBl1mVhusXPXfXQUDXtlF/bOcA92HdWW6NvaOF1XwbNYy2F3BkO4
GcOCN/D6YFKUyUo8gB5vj9LKYnK5I2L2UBUT10K0bq3NrJltJguBDU8BCbqvDSeiCzpXKI7Bx+I3
8ibXtj4ayNQ/eHpTzmttKpyQVr21o85re297KF109QejhoPS4TmJIau6rxtOUA9F0TNAu8azESI+
Fj2EXBSBGCnICltNrE22E9pTqzxBY+OfC8nqb1TTYMy8yKPlxmyvfN9lkKiRyxp5anzWZOZRZpt+
5m+Xwddbj5UrB7VLHvGLoac+CDznwdQmUxab3hCW6kEzYOSrENyO1k/Gr7cn5OW3y8ilkqgq8aqk
m/wzoLLhh6Ttx8MQYpfyczLBcQF8N+VBTCMMgOW83eJKtLggMpVPZrG2w+0FZLt3/gCqaDHo8WDK
ptui7K7NkRPwYIPaoKIeqOtlUh8KNeRH6GnED7d7sDZB11afbScikLHqq5SdYWWvPoPA95FV+DjM
wvmjTRXPynFTM2xttJy4Bw1/1inytLM/e534DEWslD3kJgBiCBtkYrYodmsj5gQ/WDDw+2xHdi5M
W2V2gp1NVMTD3e0RW/u6E/bQmpmmPvHY2Qr2nfgte+oknhpvf3xtiJyA9+ewnCdYrZ2nsL+aYEDq
DJxt/zRCBGNjza78fhdjNvG2rUGX9M/wbsdT7xBJWmUx7ba6sPZ957pN5yUAVdayM8f9K+Op9B67
sNiZSbm0EeItslyCYDqrhs/Rh1lHsn6T9L3SGy/hKzPgosuAWK96aONEpzyP6nNRqfFhSjl5HdVk
C8G0NkLXpp/FHENxM/cL2LIQj0DiXQsf6u5VkCT7KvCuIbwph8JC2sE/M4jzPUjIm1BktUP1GqKw
bKu6udYJJ5jhCxFjm+XsrCw0BkWL/SIe23ZfkLnQMltB0as0hp3NRKZfBAwUoH/y1N9XsHFZInk0
hkwW3njmKTQYJzUBdmc3q8trS8gJ4mWc7JS2RXhqFDz5DMSbDsSG34u+nzdy8ZUWXORYEgUlq9qG
nelUiiMjXnSfX0/UUIbJLmhL5MLHdEOkD6UuUWYDiMmmlSPQXvsEUOPIhZANJGpB9zPRmc8QQMvh
cPzZytLeTSgZ7NvnXI4IPMJH0HIg+ZKL4F6ZJcSdvYv23VZchgjVXS+hvgIrNtYLnakhqYZDpcd6
oxq3El1/AchApB843BehRaiiJ0htLocoJNPOX+/Erp/OYdK0NDrr0DOZRH3jLoyF3jjD1n67c/wC
HRjk7ZhEZ4Ki3mvowPJXSUQ/3D4g1z7unL6wGvPDOSkwMFdwmm9N/WqEHsP7219fiysncotFTzNR
zXXRD1YdtF8U5xQP7odg3scdiyMXM5YUptQKldDzoPhPIgy89pjdpSiGjzuHL7jmeYtSEjlR4QVZ
YWt1yq++PXPb7ayv/gUVI/D1TvsYcaVj8ZkkaoI+wmj9rTvPSkbqIsUMp8rUXRmdVdv6R2rAqiyH
+psN+4+dD/ISnoHkxja6sphcxJiCRl0xcp+eCYlonfFpIeFjzFvK9x1jrs6z7OQ45JIsZ0knZFkE
1hjeU+gloLLcXrBrPXAiWScUFtR5R8+5F8cGZ00QsUMNZtlGQKx934llQY2tq8L3Ufvk6Sdmw+En
kgjQUG///JV4cwWdQVjiESAm/nkxJsjyQn5Qus8zAuO62w2s/X4noLXwusS2fXAeZAqfCNijZ9EM
G/NdZwx1UWO6qWlComBBptUM+li0QM0e23KMtmT3X/79UB/+M1XUNhR9BWW681X9wkLR7dCbfeId
MKu9RuCzPJSHLKqVybF4EFL/id4aOY7vgxSGe3vGHwZCfzahyiLteohOocAAXyPw0srA3o+sDHcZ
sKMP15X1rA9T3oci9sbgnBjU5hUK0FkT7ryOURc0RkH/iCDGSM/DCN2ffPbqV0Go6+z/cZ18OQSo
q9msiyQC3TRAE2Wu3uVQTrn3vVKdmrjYJY2GMXKCWCVQv2ulICfLPebZDLXMmRyFUJx/LTlp+N7J
cA5nVjaM6micz0kNibk3kgHSmuG0a9Kvt5fTy2U9mjrhnEBSiLQlRz0sL77zCHasNJnm733bodbd
CPHv7Wau0fV3IZe6ULIElBkdUjyQJWF+oHKCyRD0vwQd3/9+KCP+ki1NtBEiKwvABZaxOpCpiGAu
ZYKkPYBUU3wRYxQeltovPt/uz8ou4uo2s7KnV1NLQLL62Z5kyfO7qtrlEx5TV6u58CeWh61nzwWk
+e8EPH+OaWXtMdj7ckwTJ8jlDEyxnVN6Br5LHIp0FgcWQ7V4noBf2zdE16F7to8MtIgKb4iXcxFO
6r1F9vdP1O+EIFAXTUYojJcA1lzOUxMnj0kS8bMa828dWK0bv/9lfiKqaM4Y5aU3dnUTCiAfl6Y/
5QyI9be65GI0934KeSOdVfPk5fAy6CpmwlMfBwP9kWB5o8SPGrOfnCMZh/2wcTa+uK7xg5wRJe00
+14VDBdlEjZlAPTUH+wY5t/bRW9BO15c2GjDSX8SpLq9mAL/rYALOAhhnOEa1pBgy9Bz7fvOzjnN
dafHeBwvdFHmHVPQ9Xyc8WBhNio1L+a6+P3OhmlHGVwhHPz7QCpePql6tKgnRgBFGJOVRBryKsgj
AhpUXuF9tT3uWOxo1tlGh7HsCeV0uJgugQ+tjwTyDt7T/RYs7eWpD9y0iLEGP1p2mBaIGArUX09e
7v+LxVnsSdzTwE2LeOBJ6LRR/aOQQ/0BlJXmcw4xhV0rF77Yf+4FPMUVqk/n/sJowpMTEKC5uGON
539pTexv1FdenvrAzYwomJEwN87lRV/tUkYI6J2GEq4s0LA8qQ6PelyBSXl7vtfmw9kbTJ4maSLS
+MkPUS7SE8o4E8dLyAya8UYTL0cKZBn+HDPCZpknca7w2GbgpG1K1VVPrel2CjEGbp6UpEPfV5Ev
L75JzZPlef2mB31vY0G9mFhgQTmBboEmmHtW8ksiyyR8EAQw7De0kUn0moFr9XMmPUs22lqbDSfo
Fa/k6Ne8v+TzXD+yq1Rz4ZsZAMF93rrojhvgKuh1uwzmonPgxRJYy91jTZWHeQCs6/aaWlm/f+VI
cQzvU3HVhej5Il8TDXncTwKmt+qEBz9pvsBwUpSQioMnJNRxbje6ssrcXCkZx3KpWCEvFavyx7rF
NcLXyZfbH19ZA26WZHAsKctqeTHFEj5quHVP16jky7Ac4nKTJrLWzPX/zzINHvVDIHkpL0VPlhkG
tbOOD5QmD33VfItsqTdq3CvLzE2a4INYlH5B1EVTRLkVQ/EYdfNygNn9Pj3ZwLWy0KbugzoMmv+k
2wawv7LftqVRDTWy25Oy1gvnhIdsfTDznjcXgXyCZRTafZ+Rlac8M7REiet2K2tz4oT/5AGsIcBr
vvwWmuFg0wrh8UddtFMGsMg+67YgcSIfB3jSi7xvLpQD7Gqu1axhhB0jHiF2ucGnkG7+c3VRbSF3
J3J9sSSy3woFsBf2r61tcmU2XFS+P9qpHqKmwdbVceghBUumaFmcomJfeTENXGi+T3rgvYxoL2Kx
wDH5jW1HeAD6+/QZAxeVz1o/gACPry52ntgrX+XpA2Pyy+11tDY+TmxbEqetDAlG38CzxsN1NVsI
XAtCI7aeb9eauP7/2faRzzbMa8YhKNQB/oMNajoBqu0fZ1Qzd6WHgYvC57Ntonno2gv1EvIewh3L
WVFB9pTkMMFOROdRK3m/mObiS4aLgM7xeMUm2c13t+dg5YxwvQooylpBg9TqQjxIQTMZBv/rxE7B
5sC1KgBvkJM+oOoy4eLeZHkPt5OsTzuxlautbEUu9F7UOKxlaquLzCHOZj3A+4dUxw9k0q+XdNqn
0Ra4uPtECtDiofH4lir+FjJb3RFpxK6qdBq45gQDBGBiIxZxAS/OPEzA4qIMpHyItN2e4pUxcvH2
fl8y7NhCv9WpOk9e1Wegd/7oKvVuNptolZUEhzmxTBidUmWUvIiyyvGKDtk30+OBOxeQD42T6ENX
b2p1rHXICWrRRHyOk7m6UL+2B1OkP/2htE9XzYXfN4Pbw7aydfxlBjNIKPP1vYaSZDIdref14QN8
oUf46kIXfMtQZa0VJ76ZP1c9VFexgCOTHCZAOo8KR3jWMjxi3u7ISogz57hOBLKAgELAkBehDk6T
lwQQBIfu4y4qMhawc1AXvSnrOVg0zO1AtfBl9Kob23Hj169NtnNE+zJcAiGZuIDngrcOHP6v+dXI
jBf1kEEiNvp4e5ReJHClgQvB14G3eCMh7KPkcweep1mWg/QidSw8JAVtnFeHoQrNg6rKt2XHPt1u
dSVsXGg+tIhnK1IfVw/b8BOHSOZ56uEL9PueY1EnfA81uS3E7cpCcE0gCBsSUc9c/hgWgNb8UbZ3
s1L1RlfWvu7sALJSWs3Kry4QgafRAabmgMXmxE+2gLBrDThhn9iikSLR9QXPPLqBYpLn54/pSMMt
S8C1ybg2/CxZ8KPAC3Im5SXBCXgvsJ1gfxSngaACHM/pz7revEGv9cUJ+0H5S1rRAjLOXjh/h12X
OaB+v7cm4/o+ACyClTyQ7inP1RdeQXSAUOi69i1kFG4v3LUOODHP5yFuAmiXPeWmPU8FnDkjFGM2
Tqy1iXBjnojGVDkJLvBDWTLISnXpK58DlxWa6G4BYeWpImO+pdKwsgW7UH27THr0RFkjhyinEc7s
I/0q5yE5z5FX/to1XC5eH7r8RSzTil8ULvjREULLtsqSxczfb39/rQ/XkXy2dIlWMkZNdERsNPLE
9PjGVFo/xLbcsq9fmXAXro+TdkYHRPdUQKnxGysV7bKyF1sKVitTTp3ghg4nCt9CTZdBcHVvLfuk
fJT7h7nqDlIUOhuV6DfW7tpgOXFeCNPOYz7KC6/xgvgDQORY4pnBRPzjXJm+/t/tOVkbMSfGWdjV
iQ2YfgL34y0PJnusNPzMbn98rQ/OoS5JiMIkcCQXreHHkOjyvhb1h46jBHO7gbVf7wS4Wbxpnqa4
uPg2aRYY+VES5Gcfyg675BvTgDpRngSSDEWejhfe2/gb6eV4tFqzp3mEOcbtTqyMkovYZxZFVlwz
l4+Q6H890Iqf5gbvN3s55SmEgZ3Aa8K5K2Cyc72fDdUDxcTIIxBXw7fbPViJCxelDwciU/O6ED9U
nP4sp+jVb5SzDIKfARk/BkHPNxbUynz/Bc4vbWHjrhcXWraD+aDwAg6166oe5L+3e7I2F9f/P9ui
Bn9I0gW4ho+TN73HOxHYOEEznXoUqfbAADEX1649ayEn0lKYW5YXg0enJz1EbDy0JI73uTUFrtZr
zmuIKebzeNEVr9GFUHwB8Hbvoe0qvU7DYkvwhuxHqdl3TRqkTymqL/eQON0SlF+bZCeodWl9yyAi
9xG0Q0FAfuM2eAplMLKH25O81oAT03qYfZWmaIArMFjywVfHxTK2cRdY+boLxr8+nAc9WDeXPFSl
PvhdnHYZrvv7pN4DV/EVdNi5kDMtLhLqAFif+cCX+7Ic431PiYGLx/e154M9stiPDOaBb+RS0J/I
c+Sv24O/EmEuGN/SOlZy6OxHsuDyknhzf5SmCLOQ7EOap4Gr8Kp8q6CjVxYXRTwoKWmGR38y9/sk
OvB9J4RRCPG7Xk/Dm1xeqXSe4cfFL/i+Ir8r7jpBMdGHVPbwxpT5a1aD5MJ1fEKuaTcW6Mol0gXi
yxg3q4HF/Ruuhcng/508NmlodNYms7xT6fA+MoM9KZG+7ft8kw26ckd2AfpysI2qvCK4sAnK79C8
rI9atd1ZpdWnqM538QAwOU5wQ2svqBAXSAmuj4pGFSjpwe6IbeRLK8vXhennU6Nzrm35tdDhcK+K
6X3CR3NITP7ldnysbB8uSD/Pm7xFAZXhWnHNaJJ2jOPHJZmhIL2vAScL14UCxnj08ouIW0ZfD3Ak
LH6kukvUxva6NkTXBfDshLMTKecixPoy5ZWrhff87HfeNEL0cqMPa01c//+siaEbfQ9GivZSaAbb
qikcOu/O97kiMut0sSlkf/3Jf6HG0sDF7Ms6pEHTxssFKnn6XpftNy4W9Q4Am8+A/2xZUq+kT4GT
gw9zXQUWtI+vDCjT5lAwHhyKweu/0c7QO+33+lEgKdnYX9YWmJOUJwmLUzzu5DifegHEXT2W2TiK
5X7f8nJO7wH+0V5dUhx/wOgmBwvvMojlNkuy8dawNvVOfOdN63mlbsuvMgkveHRFCTdVGlq20GK6
3YOVFlw0f2ChUZX00fBmyTsdQUJqYPn/ptx46cHHJb/7ebuZlXlwcf2J7wdUBrL46oNwqD9yEuvq
Wz21UbkRJGsNOIFOVD9PqAKXX0lcmGMRVP4xGLa8FlYiw4X06y5uKhypxcWy5ptuh/+pBk+fFLI5
AJ6hNrhvjJw450vXgx7SeV9MYarwTuEFdzzEAVw1j7cbeBEWCrjkdeyebSQQVtBsGfL8IzXBv9xD
WQIlwVfXp3tYtjyAASFPAe02lu7ahDhxbiEA0ku/Ci+JN4COUtBfszftkr9CT5ywFoEO4jJowksx
BsvPxA/Nk/DyLYDL2k93otrP8RSpA9W/kTJOPsOqpw8PTZW3W5iAtXlwolrBJBAPuKKEg7WimeDR
k/S6rJhRGRpwo7lrvPJhrMEYvD3tL4e4/xeaLSiiFM/25GKM7DNMyXRHJa+zqt3E67w8Yr6LZzN1
S0Sn+vITb5l4kqYDZ9aqamcHnNgWUhU1pJf5VwghqAeSD+wphJIxqnV8qyzxcoT7LpqtAIC5iULr
fSmqsXulwnw65uk0P9huyu/jxNuoHaxNhRPiYvCGWhc9vXCPgGORFBIWjqpnTeaFUfL19ny/fMIC
RvhnmOdcBhNZSqCZVM3vfAYcfjSR6LT043nWxX0w5lvZ9dqwOUEuBjpP44SZYRq7blCN1YGzMLn3
Il4dgnYz3tfGzYl3agAHrnPFv4KGER2tzaGVyVBRSFP68/agrbXgxLxGTCqfpMMbZXAJSLx4ejvO
aZAttF7e7WvCCXupfA/6PGF0IRVegO+n0i7Dwepmbg9VvWw5Mq9MiYtrs3WXA5YVlF87Leu7EKvh
aAN5iEAIPMR4sdnIfFbGy0WyAS4H1Gpp+NdQdfwO+Ozk7E3RB9zlwo2o/+1h9Xc+6rt4NlKnrY5m
hfPQjF8JQQG9LabXSYqXIDU3VaYHL3psiuDfoCDydW+ggnl7olZ2M5cRkMQkjfxajG/yKSQnnsPi
OE6TZYOgv/Z1Zw/QVbcUvldUX/UEAE9Zl+Oxqnp9vP3bf9ODXxq1a7PPDnk5sImnk988/TbsmuLF
v6OdCL8tIJ6+heMjf6JjtdQZbOf1Yz5AejbJtfnhlxBqK6Ia3ommqj9BI/iTWRqIWKaFtw+XA0eK
P3/ahDvHsJQBuxBcLGAYAtizyHrcabZ28bWhdbYJ3veshh9r/4aFMBQu0hByM0EMuPjOheFsEhC+
KtSYdvyrREPQMVzCJdNxq7d4zS8nBr4LfmM1nBhLHpJLUUNGvAjL4MC6bjzquieHqzzqEEBSH1ek
ciOKVwbMxcMFvOjDZKyqr62sIjx/hUMjTomENetGTrtyFrloOOEnuL5CTvQNnwC4y6PhY1E15p0Y
xveNjYvjkub+RlNrfbn+hGcL3491XUZwDPzq11jzcVGCSgEZj3prP1r7/nXDffb9AWXBKZlj70si
1T2l0fhm8fL0/e2wffHjceiWqXIJr9cQJynYzhV/p0yVPkVDvgVuf/FMwNfddevT3uBVmJx8Pzon
yGZQxnk/NvxtY8sNRcMXzwM04RxuSYfBkGFBTsSDakphIbFvQMWsQUc/3h6ilxlCcehWo3i5TGaY
yuhECDlMqfdtWOITa8cHFYwnkgaHKoo+VAt96stSwU6z2Wh4ZW7+KlLZ3hOt6oHTgaAoannIasqW
/7zdq7WPO6s219TzahkFp6GHKB2fmugYpjuZk6GrITEORNTRkkIPAIUQehoT6Z3HRleZh5r9xqa4
MvOulATYJiaAyTY51ZX/yaRdleVt89iRZtcjD+b9OnTPAm+qPNOnsoEmQFnLQw4EbwaHNPlwewJe
3KHwdedQUkZyU9OZnqZgOBQWty4zQmKNkXeej6IXfCI3AAFrM+0cTjnssxVvdHsPYKH/4JeQRorn
fWam6IYT4n44TF3kaQSHWLS5Vx4pP/mmY/xVDTjjLrwSWnGifEjmVLJ8gbgQWIavLEu7Bb5isth1
wMahW41SZTIqQ0Nsg4tt7izGXnCgI2/P9MoEuDUo1UkLZrIfnEg3eAc8QsONNdmFwMcvd+LYMk1y
Utbt/UDDS66WHthOyNxBZiUr/TQ43u7CSqy5hSgoO4Sy9zn0xdPyw8DBiyCl/OZF/paw/NoYOcmp
YQARdbmhJ2aiX6ZB3m3GLdTjyinklp+4rkCnGosIovXDXdGyV0OoXiHOShHtCzGXTunxYZmhzBic
IigkHabwWqSr+T4jwtAtOjFPQeiknAOwqpEXW8ZNVvPo1+2ZXdmGXCYlbzqD862Glx4wof9geoND
EiwsgyGL/xa6G/J1B/LzRiS8mGdisTphnBdQcg/yJjixRZxyaObZmSuUU6bTEEDwMyobKKPuAnPh
6nR9mXu2fUs12irkyAxkD767nMF7nub0Td3AMG3P2BG3+sQWXKdlNLX3kCL4RwziTnfdI4CV/1ja
34V8n3IpcWmVoLczkxIanAzFWXo1jpBBV2z04eXAg3Dgn6OULE2Y6lLTEzV19FDIifwT18X85fYI
rX3dCWtSei1s61u4l13T8ImKPgMyY5/3FHELTtAFJiqMSnIqIjvfFTRkh2pYPu776c75XBQRlB1T
S066Yr+mCGiqFOTi+9sff3k/JS5tUo0JzCdmZF++J6IHVaNkyUsxfUhLoDxuN/Hyroc09M+JVSXA
3hA4piczaJKe/UQ10MwzupVLn80AolF+aIOI7jOqg9HRn+2xpiElk11wwqms7n2cPVkyArcH2Yl9
ip6wtfqziWlR8WhgiIuNfIE2Vu2l73sYvu2LBLey1OJds2/LgZza3h8zy6Ealo/JlrfFyoy7RSXg
7gG5jQiGp1/YE4YqzihwS6eK8HjXIU3c8pGtRjpL3wYnKOtXB8JDdRxmiPPVFIDD24tqrRdOPMdL
JXRtk+A0pvY9dFDeou7xSYX02+3Pr2wXLi+y4IOnJ3q9L9ZmgWyALN7WKLnd7fu6E9G06Qu/BYnz
BHVBccgTPWVDAqLivq87abaKhjnwcpzSQpkRtwVZ3M3Xo3rf151o1sECMyJVBbiL4C1lWLA4W4I1
dPvra9PqxC4Ma2rPmCsjJJi9TCP/OlLI9R9bsWlSt9KEW/ERPCk9Xhpo6XTdd+NDVdC3y4Lnh3Sf
tCBxSz5Q42uGCkY496oCIkIoEI+hyrF1Q1j7/U6erfIlhtOqvKYudDrQ0nwr0hQmxziNb8/By4kY
cS2JdBdFQwex1JPu2uG9mPEqlJGpFg00Zqn8lTCWPC1s2TLdW+vP9f/PsiMIcJshDrCgcg3NdWLg
Aw72qMiC67Zxu0drTVyj/FkTUx4QRhL0qKW5eRXF8S86F2AIX1fW7RZW9guXEil6ESlfIAEQ4I0C
HK6TQzQD8nT762u/34lowRrLZwPrVSCR1D30bSLUMPjb9FoIuN3C2u93ohpas/NMR6RHUi/FY8FQ
CpcJUo7bX1/JAFxG5DDnPckZsm1eFuIuSZn6As0EnYHLFty3k2/vbrez0guXEtku/VAbJBSneorS
k4mnzxDHpjs/fr1KPFtEsmO57vDQciIV4A9lMx7mctOqa+2XO0FtIbowQw4WN/MwKg6iwtcj3uw7
zFweZDFbG8kSpVVMRH0ggz8dRhQPb4/5ytpk1/8/G5Zi7KKh5NdfvhhQemL49MR2Ch+9orX78iGX
9Sipjb2e49oByRMIFde6vetEtyVUvLLdMecw9m0Z+7bCvXMK0oe8hE+gAaWq6/pXIlbksNjk5+2R
WptjN4p7ALAsjAjviwrF6KNm01i/blWzeDsbcIIYbCrZgjaCbaJGzb8oYM78f5xdyZacOLD9Is4R
QgixJacaXZ46nfaG0+1uMwoxC/H176bfW5RVRfIO21yg1BChUMSNe2uykV+L2ppDFDQdtQvY4Ik1
6qf2IaLocQgmbFobu9ORTK074zkANcLC0ztwa3z/nXvc9nHLcrO+SEDFN8C5yeGfzs2r/TT6m/DZ
AbUbGHXf0rmptXeUZV7uwKT2He2Ma+HQwtm0dYV0ZQz4NeGWC3A8IhoqIolsvwkTGSFweZyyegtK
ELOwrJiDbnxqHTwKeOO4p47m413Avb+3rf/VIF65CFW7oDygVX3SvUsOWvDwztHOuAVmhb9u2W8R
SuCsBnAjknpiULpTzq5ymrWU6cLVZXctxiCEdgbixb8yX39gs/zZNdVHoJfObVx93LY8ltlqyGz7
rOvjX7zK/tV1f+mHVaGWBZ/jW/F0wZUnaJ7+372CFk9k0aZ0Dbu+8HW7S5ELkSUu0ipHlKXSiIUQ
f0Fi6PPtZVlYebs9UYTUsNjBX+eO+EgVeG+0EnelAlFkj7Tp7UEWbi9m3buUq3SWdKpPv2mWOK2T
Q9LqYtc2IEG8PcTSIl3n9+r0x22cgDmwUCeRV0EMtqAAT46gbbyNU7BMl8Wp4i46XH5J8K1ERQvT
LaYeOS6RbEIsB9SWFJKzL3Q6tjWSKcmPzuf3nZu+cJV/RrvfcZrIadtKWZaM8sHEcWDVaXDAPiSg
Zkfr0WyLcJl9+8q8ctHuCkZQH3Q0mpq/tQtl9W3/3DbhsqNJmwfINoX+QdUi33vTan/L0hm1bFgG
fuW1rMXHUcr/3vF2GiLlt57zUoF7uV4xt/cz4tAZ+/OYZhkLW5QZ61OHBjji6n1GyEl7/tPg8OM0
jB8mlIs2rZbdn8jK1kup7/zfPist0K6WlomzqQZC7fZEpROFd0Af/lKIoyMRQHdFzP5KLLqwGXZL
Io/7ko3iWqUIh+kp69Ujqwg7NiNYXm6vztIIlj0nJFRtVcMKQI3aR8ZFsZ15WjyXpOGfbg+xEFbY
TYkMqtIMhaL6JCEAvEMYWu2TWA7fB7cYIiZiFeVlFbcrE1pwgHaLIk+6uE7S6+vVw2igDPJ37ZCs
bPbSatE/jy2Bkp1nSlf8ajJQcRQsyw7Gc5Pd6Gy1P88y7gL5cXSAyfrEhlEfkxG0i9CLLSKfrXJ+
Lc3CMnGd6lJOaDo54eYf+XOBDjknKibXd59q062Solxt+Q0yLqB2r2KSgDNomJvqFBtodqRX5lA1
1t1RUb/7POjxA5oSxodh8PODLJNNNHYY1Qq/G39W/1t64TUwkvEI8bCEVs0+h7betiNm9zAmXgi8
EDJgJ+M75J64k3dKQQF321oWNsduYWxwaRRFmtSnDKQ1uzgM1WdwAIPeOUvVildZMEi7hRGvqYCi
LwFvq8p/UHq4IErQ++vtCgxUu/9/4IgXjNFuZox9rbxZIKoyNfDKFC1IkZrpmljcwiViNzPGgxzA
GdRWQB66v5Rj/gZZydfBbe5bzh7T1H1p53HjrliGHydgKCcEVhmPLiCqEzoKx2JqvjhbYTf0DWis
n1QYjH110rLx0z1K0l5/mPuAbnT1NmSMjO3/hbiJ65WnZgQdijuNH8Zk7j7fPrsLB8tGjAlWVJPX
KEApIRQsPHQRt8VnHvPjtYNxjNeEoZeGsUwcvEQwPh6qU2F685Bo9gBVHSfSNVI1KdHmmHogxb09
pQVztIWHeFOjJw+g8VMCxnUJSplDnahzUK+KKy+YiA0Zi+fCgR4xVK5RRznR2PnpkW2MJQG1oWLI
M0GaRunqNDQqeUnKjv1VQwR0E7sqPn+d0qu3horTUQx+DZr4GM7qZwYd2fkpAX1IcNq2+FaILkwL
RT7wopwaB+8wnoqPWRa0+xQ5xhVXfn0WvXNHuZZdAwGQlFWAUPoKY0DPwxFU/ifmlj8ruMXbk1ga
wrrQuTP4epLwUldZURqTk1TDQZXs8/UgbRvCutBZOIpiniFIrFTegnUO5JFAm1eXOTHxPmxIuQVK
DwllO2pvZ0iKNrj4kjDx76CHW+0ccKmt7MWCqdl4Me71swIrO/Yiy4t9MuK+Hvxpukv5qmj9grHZ
qLEGXamhAiTgZFAUiGnbnXJVrpGML/3/6wF4ZQ5gxqsgbyyrE9h11D8gXuHHQaCdyVNJsd+00TZp
f4Y6DNQv/erElDqhJetFdOKuHdlDyjbmKGzUGG/BFzIjeXACJw30fHtIoCVjPF88cNx9vT2LpV2w
zBrvpNSrKGZQjHVyJGC1e8mdemMGxIaNKTdUMR1BoQT6wu9xgh7eFj0t2/65ZcsyaUKJhzy+zVF5
yD1gnmvVri390rrYZtzGQx+i6HmS/tDpe9OAHmZXyCAhK8fn/QHe8OyTUU39yEPnF3frSUVN1SDY
z6ds7e31/sX8hmafQdlIQDKpOkkaHEAgXgLWixwXuea4eBDzqGjWunre96pvOPeN6dLQl8hzzelT
meV74V3J0Qz5UWXBty2b/YZxH2KbY0VSSG+BBw9VSppU7c5puNrEShq4thRRU3e8y8ervjQNR4r1
ys8q7c60MzvikDVthfeD5DdE+wVEPrJsTKuTqMHlr0FUiZy48yiDst3RZDD7oQg+cp78e3vRlvbF
su0EfDG+dhx58ptM7qY63hUpGmCRzgEMEcdtJTJYGsa6twsAWyGyQORJs3gH0rovImePQEqf5mRN
p2ZpCMvWh2JoJvB7qBM4tKaTHqZdMfhkX7bhEDU8HQ/bFswy+g5+tQugrXRKBqDhkgDPZdo84wn7
4qzm/BemYgPIoC7aGQc9JEcmkh+NR3ccZBng4QYiviu+3p7Hgm+xYWQG6RaipkadlEm+xR0gCW5f
tiuLtPTxq8N5dbV2QQ5gN+0Q4IRztzMJSJXqbDUfsvT167K9+roMZtoKgftIsfEiJiR1qnAbY1Pg
2rT6EgxCPSiJcIxQ5Iy4QCpHZasNJwse10aOqYSm8wwhCEBx9SfTqnF/fc9fn/JhF7v7dTDu+8GN
a/cSzuM8pSNQssc5od9U73yHfkMS6aLf1O6FdbIsmtXNkLIe54fG/T8URFS7Ngdd/O3DufTvLVuO
AQWE7iT6yAanHve076pLloALD91w22LjN0T6Ou8CyL1xAL2KVMZIaTo5pJrbId/EkhC4b5BktRcG
YBLDS1R6QOIQtPOxqCUk3VZ8dG0gGYH6KjKaHmoWeC0e+QS4CRra1RGSf2e/7P7ZtBVv+PShMMDy
OgSwJRn+6xp05Yhu/OQPUE7bNoBlzdciYcF9aKCLZJwiTrpncOU2+9LdiOlzg+spe+UvFKNDUSS9
PPG2d3aEsPK7uKrvZX7C1ghgF3ySzalfOSxOtMRTa0om6t+34VxnURnmehvA6A2tPii64iDVuQeY
i8miLMm8aAr4mrzY0t+3rJlAsSYRbp8keLVP2V5WqKxVZFXUYOnzlj07VQoqrh5iWGCAYt9coGZ3
1HE3EcPA0qwrWbWh8brWhUJtEEpwvPJWHb2C6W2XmY0bM13e0yvjDCBAedsggpHj3TzK1Yhi4U6w
2fRZVaOleZydo55Q1kEAc+3VNCQ/TldeAhMcb9vZwh7YpPpaj27VusAqDD3sjOlk3M3FKgfJ0tct
K3aKaeCuF5QnYCj3VSyPhTdvQp+4NoZsUNIjbotP4zKIQLR8mlbTxEv/+vr7K89AK4iKgSsfnRm9
+5Gbhu6CLtz2+Hdt6JgwZRAHJWCS3aBObUHvQBNLotiRez9fhXAs3JQ2VT5rxqbQzJ+P3KB/Qbcw
WZ4AH+uBb23bZWyT5Yu46omnu/mYBmPzdZax/isJ03MwVmsMPEvbYBkw4aBW0lKSY1b2/3STo6Lf
Lcqbzr0NHvMZANGFRE1jTmkREYqkc9CQtTDoer7fJiRdmw5/mMB6miDKPSYB1D2v+KvYqCy6cu4H
aLu+PYWlQaxwmnlwbj1DOJ111xop0p7XiI5fnfREt+EroCP9py0I16la8PORIwExStQVkBMLKrWt
Sdm1IWQiUw0E7hlyzw4YauiMtvex1Z9ur8/C+fEtM46LJHFSgcR2khkH0BAISVVmFVL/7tdDYocP
XTfkMszq4QNzXO80BsPlNzXDhr+Oj1t/neV5ZxIx0W8gj3+RYMk7VZ3axohN3uDOS6UdacDHQUYn
e5Qi+DjUylmpSi4tixUyFIlUk9Qg4+iu90mi2/Ypn5J85evv+jWsixUxZKCC5bAr/zmZykr9SkK/
EC4eSZlbmONUtKBtWnFvS/OwnE8vikzWYez9TWZ0FvppCrapzmnrZtv37fAhBilKC8V7+q0g/vSj
ya90LmhfkWv//13nEBI7fLimrFMVgusNnSQku5OJ7r0Dd+e5v++doMj3KbBea52xC4tlBxGZoDG4
MSrnL1lzag6krKf5LqR1Qfe37WGJ1ciGow9559OZT+a5427/M9Oq8aBdnhpqQNs7h2rcNVkIRhnR
o2AJkqNahKEDseugzgFcrwCz2vIuwbpar4Y4NI1iCJpQFK3KfI/01fAwlb2vd2HM6UqFZmnzruv8
KgAZEEz2Gdb0SVQuj5JMp+5Bgz496iXz06g24CjYeA6tTF9H5MRDE7rfslCy4Inl4F0+mGmcs5UF
WzoblkOAKnKZSryjz7SvumkfO5BsyZs6JsfbR2PBJdhxSJLUWaorVlyIS5zHjrbVQ98GzgF6AvXK
FJaGsHwB46QFnaQQXwV3xTPxKp68jHEPSF07m8FfOeMLC2VHJOUA9TJAxYtLPLDuSMGIf3C8dK2D
c+nrVrWdOIqA87otwAUnCRIbwYzsQ9CEm9CMIbEh7TQLPQ7OdJwjF+Lsj3wsvfyUaLRE3t3e56UJ
2IEIVZTFzFMPzNXeU6aY+vz/gLi8m1/H37fMGiosNe8yARokVqmjX0N7OZB9dYhHhCSqKacnaEKx
CI3s/92ezsKZsoOTJPfDgo9T/BcBhU32ONTSzyKg0Ij/yYHMbbZi3kvDWOat4jKLU69TYLkO1A8C
1tJnpDy8pyRx47+3zcQy8Hw2CTZjyi9OwuqvasCTLEnILKO8zVdokhb8oW9d+6JxeN24WXnJJqhL
GYlqIOmQDWrgh8sUKO9tM7Hs3JAmaxkq45duBrNcW8pqn4kShEnuxhFs8LsugkLIps4v6G13dkCN
fPbQCb2b9Vr+fmG/3wDgmS/6JBjzi5sJNqDlsujVjjsQvDxwJ5unFae7sCE2BL4At0Dp9lw9QKpC
Pya1nA58MADqgaz40PBq5R5cmo1l87jea7TmhfmFElLdyyEnh3Fuxzu0o68Fw0szuQ796qp1cuMW
zHWKi/A9ZwecULzLx1Htyej9Ctt2DWy4NJOrV3s1DKUzWIvGubyIPKMj3C/c464mfvlYk9L5fPv8
LrhIZhl7MzcZmWgMjkQ6OveGD186KtIt+ZaQ2Fh4yigEEZ02eEpM3fZ1lOQDdIY6p5zdNWe19P8t
M5ejFw+J0+OOCjtUJEqgFuponP1uLR274OXfKPWEI9TK6Sw/MG+GJhOASLl6VDoFh0X8nUlkGDzX
SVe8ycJsbHB8wSBkMNWd/EDLXkBGLklevIatUbQvHCgbDz/1jsv0VMpLOJf9XVYO2RMd3G/Crf+5
fZiWBrCyC5Uzz+i3muQFGdRvoN1wot9hlSJ6TRL23QxnSGxYPB1FXsYVkxeIt5zaAYB+Uff3oEPT
CETbdPWlvjSOZeK9llVYV0pe8DaY/m4MkiV5UY67cjIogiVEH4oubTfuumXoggBXAn09eWnLsYGE
ce46/2VF7qw43qVdsUy8oybwWIg1Y47+Cw3Y5X4ixec2hETK7W1fWizrNicGyPWQtd7fokV7FpRq
nkClpHaou3S7MPna6HwN0rD0prMx8k2QUzIwFp8bb0oiqJcptNeX0jNHrdAVBjLP4Geb576JfGQQ
iiiHvJ0b1dlaCLZkoPZ17/hDFc/J8MFQMRx0P3ovrj8Xf91eyIWdsnHzivu5RAJKXmYmwYJQorvK
wTsCYLjVCsfSEFZM38VQZgsAN/rAB7A6GJ+8EDSt3lViFcy3sEQ2Rl7O4B5reV5dFGjKPynXf9Rs
TM63V2jp49btzsrQ6UsnKT5QQxK8c+WgXa+NFGSLN94oNkY+yHLAcFMhLwNyyf+lueQPEOXoPtye
wO+9fJPmDckbYLyoQT6GtPHfkAMD8YRDUeDrIuA4Z2EigRKpuvQgEOpAhK+KStEIdEIDP+TST8Y9
OkQh+nzkbRPr4L6BEFShn5DlY/4vGbYMxLKlq9v0W0bR3/+pqQnPPgVOS5tjmHf6BaXqykR94uSJ
fxoR3JXzCed4JmWELiyvKPblCEXIZkfjCtJS6P7yXFp9LqseosY/Ey4aEO3dXoeljbSckjSdM+k0
lBfTI/vj884c5OCtBDULAZrN8Zo5I+TP0rk6K4FUOs2vaDowmSdRWZP4VHfhaspsyZys8CMGoShw
paw4G49/RTASREkzHp1ktatzwbfa0H0jnJSqvCu/o6nG7HgqUdxzC1SEazOHu8zl3c9aDWvcaAsL
Z8P4manBiEpydW5G/z8osv2Ix7JLdr3XPjs9Aaxh0+bbPK/K74IKPI7FWVKRH3RteDTVwH1s+/p1
KV/FzWQO/LAbZHn+zSJbhGr64UAjYcVHL2yIjdonJYISMH+rM6vAHCRJ90+che4/XVWxw9Vi90HN
6M9tM7meulcz4VBKdfpwlpdk0kOAnOEor/JpndmYpbJx/BSeJoxdLz8zAcw18RDIxhCVj0KzeqQW
LMRmfQWpqJvlXhU+/SbEA0f1B5GB9dAJVoPmpRGs8IOVgjZsIvLiB2Y4BrlP75gCscmoVjlfF7yV
zfk6BH0wh2MWPhVJfEdHPFhLMLKuuMKlE2XFFAxXLxItSX2mBgpmReN/JtSRUxQXoBiYOQTaZpAx
r2F9FqZiI/mbggZpwTvyzH0Sk89ggEvMQTjOuEbeueBDbDC/kXXJ+3aoz5njvoDfv1RRptF5UjX6
Uzn6WwsINqI/Af+OcGJPPAE6O3/UnUCxNCDxGt3Dwql6QwDb+7QvaKHOFC/6g4ZQZ0HA6JHJTSzF
IfjALeN2lfEMbYszNAoqEemBU/QqNvFajm1po6+/v3IetGnnWE9ZcW4gK/zRNGUW7PK2I2uQ8qUF
sm5wKEV7Zc3C6sx7Ut5zDYpc2eHRUsIlbnJ/Np6f1ejk60kaPukORUdSaee7V43eSl1waX2sq7tL
Cke23jUCCby4jgKIEvYR9adNYB/sr2XWSmXEH0EyfxYsxPOxmdyh3UFImqwkON/9/yhNWS05QUk7
NTuuvHim+cmJF0JzsVyJUt+1YXzbeiXEZWIckzbqDLXo5i7xnXsoaqqDO3sfuFiTRHj3AGEQ654W
zCm0T2R1brSQX4Z0Lj4xBkz8OG5iQsII1+m9MgE2cgPxp6RCnacRB5aX9YdRF83p9vF8NzOEr1sG
LIYamVm3ZM+Zn2ZORJNehA/4ba72MaCgTnd03aJFc5mvW/2dgpWJjCshztL+WLbNQi1YgkaOSyKR
cO5peFTpNO57Dh0zR6wKPSztkGXivOtaOc45eyYhLb+Tlt+LZq7/bfVqnmXpEFt3d8xVaNqQpGeG
7EoInH03TU8eA9XO3e1NWhrAsvJBhn3m+SM7C4RQ7IAG61DslGjXSkxLS2RZuUl4SkUfqEvm4D2t
DW7rxquc+znOyMoUFjbbxvBnReJAqr1Jz10BuQ107yZwUwC3Bo36WDHwY21aKRvG36H6D8liLz0n
vKseGs8nD2GFyPb21xfWyWaDNZCNdirNvWcI9XovYtT6KEhoyqgqq5Vo+d04SoQ2G2znzn6mplFd
tJ9OL01Am3uCzuA7FXfqh0OKr34LIoLb01mwfRvbL2jRGJGP4RMV6vEaFDa1ehxM4+wAX0mjyRm+
BG6hNm6NZe46n4q4Um52bgBKMHcNcpP67zyMw2KF2+d6Z7xJSmDpLENHg5MvO87dcxGG/9Lskwr8
J7CDjHcDXp5tAQQvfgj46pFesMo3kH/QYrc9MNNnKfr87nd4eO1jXdmcJYOxbN6As1cGIVEXFdSQ
6eWM/efqZj6F6D14omxYuSSXjrRl+ryJIZlF4urSAY82HWqgcw6OlNM5biqxBqdeGMTG/ncOhZxY
k/vnTirZXWlY3WkPXzamB6902Jo2x8KG2B0ARRBAHM93/TPusg4qSLV7ytFesr9tLQuWaSP/adhI
LJZRZ6XH6mGAeuhHtNefNaoF3zPhds/uvMobvLD5NqtswgOvifMxfSAZ1wfRhvUzMFjzRzrF+Q8J
fuu/bs9pacWuG/YqtkD/HPRoZafOhtaVOCQgTep2XEHZemXRFmzSxvOBmJ576RC659gJjmyEEIIU
5MSr9lmhR1dQuBkfP+Q121KtE6GN8Wvcsak6f/bOamZIqzOBZPenGZiVfuUiW1oy67I3blNkEx38
s0Cv/QXXZD5GoQDj/IrdL9mKZfdJISaGJKh/NjqWeq9mA75i04fNdMiNNmtSjEvDWHZPId8M6b+8
PsdQi94Zt2yOYmSfvaHeGN7ZQL/CJ0aqAvZimOEPvCpQ5hqD6UtMIOkwTWJN5GTBVmzAn/LCbKrb
sv5fjMTA1XfoZs53lUoHNHgV329bytIodpxfOq1PS+EjG1sUP2UOB6PzIP81ZC2FfMEajGHBXmy4
Hz6p56qk7lkm/IfiGYKM8LmAdUggJhXxHvuk/FwGay3bC6fABvWBuXhOaz9Etj6e/F3OiAHSOfgX
CjG/bi/bgrXYbLSqmEI/g37wuaND+MQrLb+kfuOs5YGW/r915cuhA4Nfr+pLB7LkZ5qx6b6qW/kC
VdG18v/SEJa9d74Tt8oU/GycrvjBx4SfpFPmMoKm5JrmydLhsmw+C9lgIBVTXRLD+bcwJ+wr2s9F
xHWh//HgQlcee0unyzL6uC1dyDMO5Kzc5EdG6t9CwgYO7Zi1UAtEmCQq8dyD8GoFx7Kw/Ta0r8m8
gHlgUTqDRDUs9xTMwfLByZGz2G06X3a/gQ5UR7LQVBeOLIh5VJBXzIGIRWv9t20DWHYP5JCpm7Dk
Z27Cchcnjn/Kh20a3iK0mwwkyB7aTiTZQ+fjys2mxhzLq2z77f++cKxsbB+RSgwJWJ8uKtP0QyaI
fCmvXbwkN21UTdWn28P8Zpt5J/C2IX288niA8nV9IWH1M4v1RxDG3OtiiveiVB9JA/bIsiB7KNqe
GoBBQA31A8zX8UqIsTRLywcYcIAPesaLyZDJHLOsfuL+lZitDo7BxoIwdspyA3psUaWFjt8DWli/
x0N3n8Qw0NsLuGQllvn7IpgzlYn6knvs1zhk/cGhq4WFpY9bNs+6yjF5JdR5SLogiYQ0MD53qtaU
kBe+byP7ulGCIs1v/bNWRXgUs2NOgbtGPrT08evL9VV8agIKngcmyjNLSfyStbN8ngT/umnZbSyf
pB5odLhTX34jY0K00kUeE2u44IV7g12P66u/zueAdlOTVpem93BbOGnlRWB6GHmU0XCNE23J9Nh1
9FejSJQiWCBkcdZuW3H/wGuUQp70SNrgTpc+r+cIUAC/yyOoubd1EMV55cQHYOW6/Clpu4p8Hss0
db5oMxZrQf/VN77jD2wGXFStAVt06uoivCL2Tryp/PYIXsu+208DDZ+coRHOnnBEabd38n1EjQht
AGAyg5FTlvABXUrniKQB/+aAsaWMgpiZgyfAEXhNojSsz0+SV/wp7jt/xXqXNtryDGmsBWAcaX0J
umQ+lQZiX1UB6mJUtm/PbskILPfQlP7kTpKqi0ipca94hq+kRvPwyueX/r/lIPzZbyuk56pLy3j9
QY1V+V3FyUvThvnx9gQWPLQNCKSV3xvfG+SZByCKoW75GcIZ5lD08KBTAfbi28MspLNsZKBMjUA0
mzYXPvvFw28+W+oGKM073WXIICLYyXgHKYqVzMnCKbeZc9FqWoTJ1NUQ+C2CPS8B5fotZUJGQJHm
Oryrhm2M/wIdBX+aOW3QTxD4Sp6HpnLQ+GPUzxnkLhsvIM/yIuhGHxQQ4Ori+YG356lxnpkoxLYD
ZhPoFvWMOGcS1QX66L23MykJ+acZ8BaCZMDortnhgpnYzLkxkqOsEgM9g5s122eg8nkam208KNgB
y8qZD2ncQg3VWeeI1DSm4jwGoSfltryFjQksgIRPSmDkL1qE/zauyoE8LD7fNowl+7MsnE5tQ+fJ
c88DnvkPxhPd8BmnN/UeYuaK7gxu1nDF1Bc2wQb/QT6z85u4JOchKKZHcq1O7up47NeAzAtTselx
ST75ZeoSYD1a7j/GkDKAOWTeWH+fShp3nyYFtNSKP1maixX6gz8cOgwQmoFjjOMXADSrM6LnYcUq
ftO8vnNL2ky5gy6yqoKez5MsaP8iHeTd79zcCb2XlBeC/RoqPvnzaZKdGb4NOuGef0cp6/7hWAEn
3A29NOWvOA4mtKyJJizYX2BKwE3L8zQ1B8ehWn3iKEhBiW1oxnhwsR/oiv8ip0HXX8H77LExymav
bh/olMbBysSWls1yJgJsQcwMyFg2nqaHrnaTswvN320FYxt5mBVdbsq+cc9AMHmnoWtKfsFrfHYv
t21l4Ylsk/LqwBSjQqftE/Q7651myFjqMH0RFZmjRhXjvpjFncf9+57IldTS0oJZrqVD1iLlTt5c
VNg0L3HT+c9m1JvksKADYUUPSdwVHot9ejbCy9kHzmOd3JGxcb1da6pmZVsWgggb4Tc7usMrPAnO
yCY5x8TV5ICDOd4nealXXMvCEDasL4FSAEA5vH4eOZ7JY5X+J3WGXli5WgZduNFtRB8JAfpl0iDV
4+ceaPAHculEnBwp08N97Dv1Qx9sk8IRoc3M66fEMEUQJLsTKtF3flUF/EsOoc/pcPskLxyrNxg/
qDwX2vPqZ9FcuWAK2adfwXnarOncL1iKzc7rVmWnVTDAPca83xUje8xIMB4YZ/0dzRTumfqxNlUc
zT0tT9vmdJ3rq+fOICRkiKfAPTfVI/q7v5lq+uf2l5dOl/fnl31Pmll6eEE0EOL+Lhwx7a4cn9Hc
aO/f20MsbYht5yWaL7oKcRAlrsh/QWyGD5+avmvXrpSlASxTj6s6DwhJKPoKDI33VHa4GRyZ5isR
79L3rTgi48Ib+6mqL4jlR7oH9ZAvvzhevLWAZ8P6eFwA7KXG+X+jB5MKftTlakV1YYttTB/PdRXI
2kccqrRO91OA50dYzGl7SHG9rgQNS09RG9FXNJ7HKQgen41Eqq3xUfbIKC7CwvOG0289LRa3U9RN
Un0yrvutMqt82QsWaaP9Zg6x9x7KMxfduMXXuArl8zXJi9vlYzW1caRjP9wZZxi7SENIbWXGC6fC
hgDqQsasGRQ/qx7VvgM42Nzi0E6tWLH5hZDPZvQd8hCqmzoLzk3rfUs0+aVCCPDKSj0FSJquZBCW
zoZl/vFVt6DP4I013nE7NGWEO9qH9UOdsLV5/MbZvhPw2UjAhJBuKtLGnAvSoYVX8j2kNvVOXQ9A
kQVuZCj9TxPvwcucc1+CgrKKu3TjLlm+IQOYmCR9hwwJODr9XeaVrnNIG5SyNw5gOQfWtnOoGUpJ
UL5jYYTDn8NFELnWNLdgWICq/emhzQQgV65xuj0zgMf02rQoIXt1CB3/cQqGORqJMl+0G39HVPjw
/0j9vn82ACz5c2Cqm3Ec0UxyMcaRL0RB0DeqBwE9dEgdpNvCZlSu/xwFTz93CHMk0YeiQz8ub5L7
PKynFWzM+0YK0dA/vw7OdlmzpOueeYI0TzRIAkKXqs38Ffu5rsXbs438+J/fb3gCzGA1dM8KxUqo
TtYfE5fE+yGvvitomh81aHX39bD2ol2azvX3V3EAgb5i3EsctrBqqpdWpPXPHHiVw+2LemkyljMA
4rLLyUC75y7TR8ay9E7T4XKtwGaIO0zXZvupXksjLZ0u+udUrgLLsWK4lYxQ5GXogO4StSSP0uvW
WhuXVsuy/XyqPER/gBJRqCOW0UyG+zSN51+3V2vp65bh98jgJXNeqwtxMrHrhti581yz9t/f9/7C
xg0i46IK9NZ0z2CLgDo6ypRNrh4S2l/CKzf67Sks7IGNGjRFNwNuNzbPQ+WrPbBvINbLkUF3CrTC
3B5iYZXeQAdjHlYQagPEsu6G41CigfXqqrZ93LJukN61Beup/DB42b/sqhTUDGsI7QVjsEGCeMw3
kE0IzFMX9OAjbXl3B2bPnyqBHpxXAkMbVhO9G6+hxe3JLA14XcFXtk2ZwEi1QTJSi8/zWDRR16Ar
Vpgw3dUT/4pWonHvz2uv76XhLGMfALNMXajUXDjN/jWqi5SAXB8+j8fTw5WdsJ3WkNzvvy+FDRiU
yk+bIHTlh2tUFodAWIMH4wruGFL6bR0C9X4YiBLnnwvompLLwINzZLlb7kpTIBxTLHJC8b2pfciu
0lAcaS3Bny7WoKRLx9tyAsoJsyru+/b5t7scNF7oKGseb5+IhXWz4YPAcvQ1LavuGd0xYZRNqYpM
FxzjpNaR21f7HOmY2yMtHAYbQZh4qdtIZDKeTAtUlIKoYtOl/xJV/oyn/kuFk1GytdaZpbGsC7/p
VTtmPjxCPqsnP570rpXizDgFj3f+oucexVpUym9PbGkJLQ9BPKTCGxN3z7KOB+iV/Q9n17Ykp64l
v4gIIYQQr0BV9d3dbbfd9ovCdtsCBAgh7l8/WZ6YCB+Oq2uiYr/sm4GStJbWJVcm/+VCUP6Swdqr
PiZoW4HY+/1XnTgKW37AYejmpahreDoCCk4W1ctNOzp3eP/pp1Zt4x2kHiOHadXlzrIhxFkALc6x
9HA0WCMDnpKWPR/P9vtvO/VbNs6hWKDiPCuENX8uBjs0GUQAzgEXTj18c/Obsm8A+AApx6KpPGCe
d4TGO9o773/6cWf/EZFtGQMjEBeHDDryr0sR2Z3PlU17UA3AnfWuTupy8j9f9qKt6bPOU1M8uXvi
RJxyWP3/3dIFKZ/ff8eJC3qLJQQrgtDOHpeqWcDJrJsxgw5Ik7S0L7LLXnE8cH9dO9KXU9ePXndf
m5ZXKYRtjzV/zPzbRa1n1Jf/zIv+Y1O2fIFLZ6FQuZLuXlYjHaAdkzf1TT2tPvK82YFr4gUD9eVR
eKTwJgkaSadY+ZNYRfrPXtVKKzMCAp1uVxvIvKelnFHVv+z3bzwE93S45GyqH6alb3cWZBMqaNrd
hawTQmyxhkA0o2XjxUCaIxHFYCvYv341czi9vP/9J877fyENSYMadOU3r14ekATNoJ9DTsincUV2
DXnZ4UwidcL/bFmMJdFu6sFA8ErE+DqjfpvG66yLVLdctvtjzw7EY8KlVd6u7f79n3bCUWxJjcFu
hC3XiLBBC+9uxCLlmiAks+dqA6dS6y2VoI6WqPE0EoQjgKuxy2te8lsQjdH7YZogk3zMtaMlfA59
f76KQEx1mXvlG9eh48p6oN+uHwRqLwnzEWCCn+GMsZ1YtS32cOKViqs2aF7RL4yfeiaFl4QBKCXP
OIxTz984jNC2qodSX/MKRdgwK6BUdyV0dY6e8kQQt6UV7DymSdNTQEIbM6ReuyqUDMXb8Z47lony
Lk7/hAgGuo6XXdxbMCJXPo27oGteNc2LlE4AW1URcOHvH+JTP+jo2v/yr7anYbnWKr4TUfzmKvJ7
mNXyEzpvRcaatTqUUP3eL25V9zkcxRlrPbVHx3//10sxehvOpOf6dSxk981EXd8nJg+Dq/d/04lr
KdyEBy4WEwNeO3+Y8urTMVo0wNDeeYqGZ5zyqe/fhAii6hoxygJnzGHAJPAq/wewLecmsk59/iZR
oAS8M9Ib8gf0VF/Ax9BCjbvsrwMXitfLFmhj4NHEewgkg4HKC/yg+GIZ5v5+gMRVzXdycJI9XvSa
LQZxKaamAWMPEqtRuwRAMHAK29CEmd/o9vf77zixFVuCwTqSnsjJoF/XQOqbSfjymq8E4/qXPX6T
DdR9rUQUNbhXNGHx9dw2RfXChQkvYlkVYotHrD1XVxBNwWaHGCOu/ULuYmTT73/9CePewhBdE0qD
DoO9OVbMVCHvJ67iPUOl9oDi/WOPWZP0+J8ae2HFXmxBhgCtT7EpovoVoxhlUnhtlQDLgnIwr86F
0Cfs479QheEie3y+fnUO2mO+V3a/UFoOU47Z4QtP1cbAI8NwQyHyewX7e6heBBnBxZnWVaiip/e3
5tSP2Bi5g2LT3INw7lUeEyY6dPeIWup7zOScS5r5vzONLbmgqUtiwdSuX1GzdlmxGiNTzJGVP0SU
u1diV9JcFi9sgYQaDG2mn+f6FRQcQTr5K3ZetYJ/vWiptgBCcBZGVIy8eiWzFQraLBjtaqPKS6HA
WP96/x0n3MgWNRhxNXRVsxzZcNQz4KjrIYDln7kuTuzEFiZY2H7oc3CLveqeP2uN0ccFHeHrBjdT
GwXmjLc99ROOJ+2vS9VYaJuoGtxoczm+aSaT6OwowYnDuoUKtogGVTWB93TmYMEBrNdcE7kA0Yu4
4MIztLmzm8Lw3kU5/Ebrg5DUho6PqV7qc+xTp37CxqKJNpVeWVQBSxm6XUi74Gu7YsJmbqFoe9kZ
2pg0g3xHXZAK57SeXzo9humANPFMgeVEm1IEmzu7WEFf3HQKnUI4bMGhzQZwc9Kv0PqZeU136zFH
YCwbh9mlfYjzlYO0PXv/p51YvS1+cGVN4Ptok76OQdhnuS8jzCa5OoIGgQ9w5PsvOXGAtyBCqFSL
tumlftXRZD/qHCPhKZSmzzKzi387xC15oLd24DrsGvPqO++nO3JEART3eqxMHfNDsxY6yYP2Mnit
2OIIKRiEmjIn1evE/CBbp2HiiVm8LgGyuz3jGU+t2MbknQ/UW1gxQFcCFEYTSvvqS9S2Zrlw24/v
/dulEDZEATfH1KPrUfA3XXtlROhfcSanc2nuqbO1sfwlmhq31ix/IAMUOiQFi54kZEoj1pwjVT71
io3xG0FWTATDAdMR02JVGN31PVsO/goZ2cvO7sb2y6LkRYBu7muFSsShQVLuCncOK3hqmzemr7jH
WD+ghlIMzVcxRdOHWHfx54u+fIvfM2ByioOggWP0yisvjEwW2mg4sywnFv6/oHs6qksZINE4Km5H
mlZZ2epdCZLIMyf0RIS7hevVYhCoM2NKQsz8mhVzNh0LS2aWn2Vvr5dwuFIQYIBbXs4kBCfu8i18
DxrKZYyKKm7ZRvya1k4nbUtUhkGXClSq3RlXeKr0s0XxSV9rDU4TWB5ChmEGoFIYSBEXwDB9tsrc
rRqxA3oggPR2d1GvL1IbR49qa/HYL9/hJa+ut2M6lT75XJGyFOnIMMJ/Zg1PdD22tH0QZekLWwX1
qwPW7o85BtXobvxAQFU7Z4+2nMur90/3qQO4sXzlLQEUx4PiwcVg2HZzNGVT3PIfpYby8pmfc3Kz
NsZvOOS1/9jncUgg6svn+dglkqtX3Xuxq7+HXgTEohm9JLc5+QzdXH3ReIL480V/OejQyyt/RH31
NWK+xATpIHiXIYlkz+8v3wnPs0X+kd4LYcBgo9dlYa5XjFl/ZWEQfn//6SeMd4v8c55azaRQTDv2
x22bJ2oRb303LUBxFz9L93Mp9Ftli3Pz3Kd+zSaZn4YAeAgP8UoNovsoaTVv5R50m9585iScesHR
afy1HQZAOwZumPpV9N18BykCtHVz20dt9v6CnXr+8ZT/9fzAjGhNMlQjWmL5IVSFvYpodaYod8Iq
t4A+iH+YkK8tmjly9qGX65y/A9glAGUWtKSTunZFBkmjc1ZzIhojm2s/biHHJOTcoHpevdEj0rNY
VnkYYUJk+TKWsYUeAT93EZ36cRs/wAKfN84t+kGh3eoNAPYtVH+rG4w8mj2dJt+X9zMSWdKm6Jn5
/UV6qCLakh8Z5+JqMFN8LfN5ehZAxd/5tv9xyXGItsCFRYMFc4qD+Lr2Z/6kNQ1+zyNaARc8PfK3
VdTB9X5oSwItvC5+1EB3J+ER2H/Zwzf74Xptq94UdA+6YZ0V4KQ+5JhyO/P0f17S+PSNQwb3pQwV
uMD2bPVulVpvrB89TnR8uVinNPyvmIw1NdMFtMOxRIkeg35Xkuoc/d8/r63I31ZONSjOO7IaAhld
XFtWNCLtI/0cubM0MP90JXjD0Sz/ciV0qTHHNEh/j3j+2eRlk44YDNpdtLvbEW6UORmkMo/K8EP8
tgToCPtA2J7Z3FNfvnGyvNVDu3JC99wKkbkOsWRbNMOFT9+42DpA7AHiYug8B+h9HZU+pWfO5YSn
Pv347/9adEz8oDxgOx8lFN9+LKJKfcBU9jmRz1NP33hUgnZqFRYBtnTslpvFxuZ5HlZ7/f6enjqS
G4udwFNBGh0Ge9ygKlt64x96H5CfteLFmTrZqR+wNVsixMRlR/ZLM300FRof0OqdDu9//6mHbwxW
hqYCgxN8wuT5wYdg1ksahGfj5hNP35ZAXdEJyOUO/r6k1ZyuEbCEI9qPF336tgAKQWcHnvaB7q1m
+sZy59sEXsdehHGOsKb/eSyJ6kodriv0NTC+WX6vO/1cR3P15f2vP3FwttVPC52yFcN09H8tinnA
oA6BCsADDomC919xavU3RuvavgevFa4qMnklVKnLpoIqYaEBqb7sBccX/2W4YlJLiJlcsteafMdc
ebn7fyTJp75+Y7cDQKJorR6/vi/lFdgYp/06eJ/f//JTq78xWxbMLA/Brbuny9LsajGTlzWfvCRa
z05//TO2wvHZmC3la+c8XsOrlSUYEdfqWXbdNUYb7njf3LJhfHr/p5y41bcV0FVpHjvQVu3BJvG8
znW2GHsvc3IADOnMQTqxWts6Jw8jznXHgr0Yiit0SD60wJat3rlo8NTjN5cuK3PaeMera2oWkNbX
VbGf0Ij9FGLoeP/+Ip04TNsip62FzdfjJA4fBH0CWd3yOyyW9ky+eWKrt0XNYm1J3kJBfc+Vuy+c
2INaHrTl5fOydkkwXMQWGPlbmRTdcI+OgYf4bYDCjqEY8l3XS0Xgt7PKogkajERwhtgz974roCtU
MjIIbl+2Axtztq1r5ijGx9cx/ySaotjlEhqj7z/8hA1s1UdWjfHUkPhsH/nrBwZ+OyubG9GG11MY
XOYxtpPJtg9XE2CEZ69aUGZjQK5x5Q0DOWyUdWWt2zPp5qmDurmPp7CnqxxWhjHe4k0OyCya2hwu
WqVtTVOQzg9VPv3vMSXEHAgZ9zbgj8E6XeYptpVN4/u9mTpK98yp8oEGBYZfRUd3pR4r/8ytc2Kz
t8VN0IuUdVHD2tAQedLNT8ebw/FX5CDTen+hTmzCtprJCm5XAXnfvajq9VCbOf6YVzK6UE59W8Us
OqvjVuZwRqW9w5jnWwjdnPe//IQr3RYqOSYZJfS66J5G5quJYGWQ/uiSeMYEx2Vv2Ngxw0BLFCtc
N3IBd1nnHybNbt0ozljyqaXfXMzraiGLETK27/J4AnsQ8ms5xmX6/sefcNRbURE1Ng5j+BQbW+SH
IW/v6ILsuo6bu6OXBsjzXEnq1BndmPGQlwPIGWDGyvdeQCTNv9dRLZO5aPmuU11/mVPdFiIHSaOh
l0GwL8LgS93mb145nQkrTmzEtgopg3JkFIoc+4kQnTLWlEnkF+fmL09sxHbuuPfrQk+zZXsbF1/j
WWOC4JOOxf0gS1ShZv9MdnZiG7YzxpA69kG3OuNOq+rDXEW/AqK+9TJ/6+tzihmnfsnREv+KgRVH
QE2PvwTx0F0Q+3tJ8zdB2HOLkdny0hhpW4asKzGNoGoK95BFyVNr5wV0hVxB/jbILzxMG8ue89k3
BR/ZHrLK6w7aXW91pPP9+5Z3wjFtx4mpNGjIlh3bF030oCfxRpdyH8fu0/uPP3VaN8H2RMY+FwHc
hpmQrw2qC9PZO1uUPbXHG2smYe5TtC2wxxX5GhbueFrBDgtsvzUfoENy5mL79xqR7cwwQHRFHEG7
el/m1UcJFsrEIIQBju/L+4t06vnHn/fXUa2nfPBJIANkVDWQpdKIw1Fm7P8Bm/33NoAZ6z/fQOcJ
qoYRnAZpwGy39LLLWtJ8ff/zTz38+LP++vyhKH2/civfk2F5KRQ0s/zuIpHJiMTHd/717FU3mNX3
23APDYYfGHT/NUXOP3PpnFr2jV0pHUgI2IYMYftyEKP5Qm2lkrAx5zgN/u3lIAzynx+vbRc1jsFw
hR2+1yJIaTE+yGp4GPOLoMlYn419WTqgn2ZmxHWIXjLJwk+Vf2FdmsQb8xrAOAERjJ7tMfJzZ8my
X30oq9d+ua/0OamNf5sw2U7mSq/HzWK6cM/bCPIE9R4yhTqlEKyIvehxHS/iAI1QmvvPvZho0Y2u
QejIFvDsCTv22Rhd+vCNAWPYZsHoLwy4jiCGt6Lq3a/FuTrp8Qv/a9oHX76xXfAJEV1Oju2rdbFJ
EFV7LcrM+OO+DiGyqEuILKLCc5Etb+d00esdl7oMQKg/+TlazjSYlq/VEMk5e/8FJ2xCbAyaNR4I
DVsb7tGv+f1nFA68imwQV+eP1Al/tG1iDXGEzEbHAchC5xdHeIspIXMuRzh1Xjc23cV8VeXswj2u
tW/1oPd0xX1TD6NKIg6K4qi4cCc2lu1yMCO1Kg/3tSkyLd2XqGdnCtd+8KdW+o9DtWWjAO65ZqGT
ClelR6OftV9znVE3iWl/pEZ75KT2nkH1HHUpEL/jknCzrKCq6Pv5mz8Q8tJHluKfMaBV7mgwgwwG
hrv2+0HETb+nqqr3rGvhklrIdDom8jqdwnb4TaCjM2Ke02Ofl8aZu6JsQB4CTuQxka3lN6CYW570
Cl2XnfFRdbIQ6LtiFTBpeqR4CBg5MNNdteEjeIRI0nlzrBPw6Q13JtbklYIz6mqqK3NNecnsQccY
DYPwBX0QlrVvDX6xl2ke5VNSGV4GT4qKAF31bpZBxqAra3+6uBnUL0EbmaeqLtSSsKksqszpPnJ7
Rzzd7hQfh0Pnhuh5xXjbp5qS+t4yML2AjG++haqH/wPjhf0nQyq9V4uug8T2TZkCm4I2DVWjA9dV
ZKAD79oWXA3gJoCcrBp9RTKIEpqEtAtadCzvy9ehGoaPitbxHjLFoNPkVVhRdITXtQCcMfYw4EtH
memZjw+q7NW6s111HLKvKVs/iI5hfb1lXqZUh3r+pPqg/5lrAXiHbqWxqRrLIl2gbsbgunyANCEY
wb+LJl5vgeSi8humJTt9T3NW3aJKOoY7BRVr/LmeBTe4kYKbguQ0q0OfQVxsgcAuZHrdpyWIpzGr
mrXrb2qyVtdFAI0DHmt1a2jLhgyommlMnHTKHFQNbPwOzCKiesb/Jz2Q1vNa3nJwDl955QimcaII
RFMwXUQOC0OyiJrnXLPU95Ym/NwFVtHEzqrHuvKqySyr6yWJpxgoSaM6+1FWqCUDEihWYJP8iL0w
r6UhvNzc3ptlEIfCPxJb9zPkZEAVEMZPdWmQoRPdY5caBmhsqjHeuTwXi5melwEfttioWK8oltEe
h8qhbEfno6An7YahTkhUObojxaLeDKfiWkdUflhEn9f7qsNfaYs5kyYZGImuCPXWIMGq2syVZqAZ
gdSIf92Mjo47AIHLnx6UW+COXYuPNH7sfydMshcF0+wSQPKDG6hwlvPVLCglH7ULgmA34PDxHRmp
ZtdihfbXDt3HCaoG1UIgTS6qL7nXROVVPCzs1XbhfOXCTr2JqOTtM0VJ8JlGuHgSV1UD+Wks81zG
Z7f2ybJ64rcVAf7WqkilorUdqA5xuuqVefd55JtfizPDtxViAXdlDhYnyA/g+ztFgwPtsUBJV/bm
CYF1Ht5CkB3ndW375qYPavYmLIKyBYzdt0sjOozftJgFULafXlTZVY9KjfxHr3mhbvxi9A+DqocB
I9V9FUDodELhVS4VEj8N1v01iTFf9dtbbTVkbCry+qkiHXYnwB+6/cNoD2dQ7GNKx2sCetlrthqH
mZM5yKQAv8kB+imAqnb9siSFP9YfazdhYlxo6CSyfOj5TWswMPpYdH2nV8wRwA0UGTp1XfHQsprb
W2XN8LsuqYcDFMxhntW0hP5y0Kvxg6/7pQAaTy/r9UC1U8D3xFN3UECSm0Rarm8KDgXRJDBlPGYG
jJ57QKuL/tlawpe0CJv+swr76Fli8u1lFDpqfrRC4+xHUHYWh2iZ7NVsVlGUaQ7VmTUl8Cn3waTX
Q07LRRXJQMGAlS5LVfxyrDM/aBybx8F68SNwiPmzyEOsovaOx28qR/1bGrhYSGTnCtwJEpKmEmfp
E1+o/2NwS3mY4SavpAUyk1AbqM8II4PyIKZ8DLM6op68l/Brn1ZM8t65VnZgNM8hFrded6Qe5wMr
Owi6oXHV5Bl0uCAEypoYJySt5p5+8YaGzL8wtRN8mJapD/e0iZfooEYBMV0VTp/Qc7E8kYXrPwS5
5EUKRS0MYIhQNEtmCA4HCY+8pzXV9CPHXQTy0p46KBkELr6DfvWIgSzTfxtIUe9R0TRdFofK0URO
rPrSFEBD76aWBjZF5dzzXgqoiQ8fgv5IowyhBGDASd11d7UN+zjjLu6ne6nAxVnBBbwsel2+Drj3
DlER8ZTxqHUJa+fqcSoMvWecuWcvHGOUWhqSf9KKgfd8KuxXXnb8CVfXlIG7G9DpblXzJzmXYZHw
qCbgE/WCgF3NzKz6AbPhZi0TMZRk/QTGC8ktnJE8vkr5ZfOTcQ+3Z7TMFEQHlQzxIWD1/IBKsFcj
4DPeM+WVJNfOiyZQ7kqvsdVeTLPX7k0b4CY0bvRzcEDZCVNyYFHaDaUn4EuLaLzXfoDKOwU6y121
cVeZPTpG+RenwqoZrljcLcVXpEQ+BMghLBFeD2Jso+c2almXaAWyVALFTZPQPLSwmsjpl4ZZ+qDz
unos45W9AHqlvF1T5P78YwljegtFyaVKodHeDlOSE9vXXxVOj/9ifYGvMrPlv9Bm6n6BIcntCePi
TdDFVEkAZMYOoUvNEoVk/lbG0DHm8Lh5xqg3PnBQ+0P4nZS1/wBGTT++ZWYIaUKhddlnUo3e81IO
ob2FKhz/BomXAoDtZgh37bAOb/yoJxLnpY0TR4HfSiNUBZf97HN6CwVRqH2V4C9Paw4Y7q1oO3w8
p6O56y0Z3loonNM0JG2pU4RSK0klgTuseFh/MMazOjXeQssE/gCzqBbXmp9i3SeZWiqD52mdcRlx
E+oQOaHj35fRQIXP4cwtCjigZJpUeQ2q6/56Msx9D0PAp9JJIq8oZU36tF3BUMrbeoizPIr5vo1t
RZIykH2DJHYyUMQzuD3jOMdVrWISXPcFqz8yzCvMCSsG7qkMpTGPJgoSRL8mCSeCEPLIHMLj4HkB
aenvRcFZBNCNm/e8n7m7XZd1OCwFLqJkCsBZkKxRuVaJ6Cn/RvLctrdsrLBv0yAWLyXLLCMAcGnF
CU890FPkOoG0MNzUPBRYdbgQ3dzDJQlXJZiuhtqvV3ixLZMYKNT63jWV6rMARCA08SEEPT+MMVfV
rscnrhnGzbj4WPmFvZnmbnzSfbCSbEUf2h14zN1nvY6sTQwceIfyMQERfTj6Oo1jSMeYkbC9D4mE
b6EG3cTKiuoOAJ0inWoO9eqSeGxJVFC6IuWWg7F5EeDtSoBw6stkRLMmTzVWVSeVmwOage1TVrsO
2nH0uomYuJ77efkaVe3yxYSlzzNVDjZTuBxZDmkG1VUZJCMgxdVT7xb8ZvF8y+EhvZRDhmb4bdEv
+4DhbPhJjYhT74YqEFhbxXG55fMtHYLlK4iFqrfWC+ijc1NzU7WW3M0i92+sKds8hRMt70VXVY+x
NwVuFx9HFrIRkefjJKucgdTJwYGP4bSAAjVYzDeIVIN6Ke40Ih8M/eQ5mFEDOE3SMSxGVJUtKC6t
p76CNc14ByIixaAzMqqXPvfzZ15K/RTB2w4QFV3R8iHIYdZUgo9uzBYwoe4m6FS0qZNCfqftOHzl
0lbfBTHtg5UDrlBlCRyLq8ANuu8XWn1BML5+t4ttorTwPQSKGLv2b6gkIb6EQCgPecXxIAmvq+0H
MYOXPxlDmz9RnRePpTomMto6XAVIxkWTsuDYdCyQ+4RXzRLJOlkwyxgkDYLMb3Yu+XfWdNNLKGu7
19abv1MWxm91AX5SHphib0WO2Dhfzcs0LDzxoqVPZmC0vxZ5pJ9Q21GQCIunTw6T4T2OiVBp3w6c
pMzD9HiGpyFAX+IeFqIhvVhUoMuG+Pv8AwlNMCA/00gpaubJL4r7/nc68jm+4gEi4FRCkxRRjWsB
RBlQhcSPKWn5M3f4VNP2y3WpwcWs17bE3bqM440KzbTnnPVfBHC4n4cWaSA4Lbxbhtztyrcl2BhC
VX5UgE0uWYd6S4pa2/BxokBjDbzFnjWjugaiTwBO2Yf3UQHsYLrYebyBvKPZBwakaUXXFQlhk4So
UbPSJG+Vuu0CcJpkM4Adn3OU2xNkDtN9PlGw1HYB2oIGTf5P7eqP1wJjt8g4XJhx0eOPu4BABQ9F
dPqwgMN4SURj+SMbaniZibTrQU6UTrsB0NsHMQ1zuUe9GvgfEkdtOgRx96RtBKMPoUVwT8SARTeq
Ile6sVC6rCHkZeMuzBbQfT6vXjzeW92bO0uNvUHUotNirNanTpR9MsxWf/O74+zQQLHaMkLBq5DM
ZCiJDF/IMTaSKMBkipPombWN/skXUBWmee/b69Af+Y2xprnpQFb5hWJP7ycr1ltAZeSHgbNy1zu4
IVQyy0y1TZPNWISEQM3gK0XUNCfF0LoZd51cqx3k2qqvQGnR8khS1tOsdCBuMAC83liMkt+jwYHj
Niwk9pK6gX8wIZJazc38OZbhsd8RVFi/WR8ddOAGH82ietjXuuQHn0xArjdtA3MsOEl8xPuPyh4V
O2ZUCIDRE9dLoCoMK+tpwa9F9TiVFLwvSKvoVF0tPR1fQVIyvJkJFPZJoWq5gxaEvWILrp1MkKi9
l4BfPFrBv1GjBrTDKoyHD+ALQBo9Q2EX1lnGmDZDzlK3tXtSvK/ucCMHd3wJx+se5vMRQzlwz2gA
50FWtCFQrBCWLkSX1F4YuAz3gzeEB6RLxEsWMUCEKqlyUgSfNGQu7BXJS1JcNb7lzbcesw3FQXkQ
elMI7qYoukb6i2yDY4rrKFiqyKtGT+3aSQIfwUNa/qCgScGVto7+c4/JiDnx9Hy3kC52KKhbnFTE
WXOwH6bFEx/J0ncekmWLu5CZup/qBKUMBhexyupLPQdz9RucDBripcQgvzsmQyVmti24RRgE4dxN
0FAYW0y6mWVlHjuJzozARtmGK3YjDYbUQZLofPlLtlSHhyGqc56KjkfdVbA2pck8MwTNjTrK/Xr+
EZGSt3WxV3psj9FkiFjbOTLkHzUiUaSlVaN08dHz+7wYE6B8Yu+3a0YItxbM1zijPRKPZMmnIvgc
enABrCG4G5GOAh5nIollkgvYZB5r2iP0gusdwhsG1+XgoqEMl+nQo09Q6oz492D2kDanWH7EXNQg
L7pdi8ZTj4gu4ojjAvXNywiZIpCZ8zlyN5TTyL92BrieRIB91GTNQifvnjvdoV5V4+AfOvpHCkn4
fXTDirUTL1Xsjr4yVxTA2PqY7kNQoU+UnLECIFQqvb3EqagSOO8Ja+dj2vZJRtEU7ZY21s0XXUjT
3seim55JcwzOSaNaejg6Onvl8n7y9sJboKY0LXr5CIEFhP2cMm52HAqxFZ4VVMWBIWbpAGkSsZeB
qRl3aNDk1fPSI8T5SqtoFY91FzbfaVzCHAzi9jwt8qHM9zXvI4IwA+7zoWb1XF3PfjOhPddzeq+j
thq/wJzqfFejhFpewc4QBi+uAUixiPmoD81k+OPSjqtMEG30n+VUlIhYSH3MNwrTyJ3He7AGJLad
+qZB5NmqWSZLONErhla7y+paj9M3H7syppR35idd89r/HuTBxG5ZHeSo2soAKlMUIuIjUrxrN0Hr
PYNMukH5z8/JNUeuSxN0WTwE/b04GCqgdirdTN6GGlrkO1WDzgFQBQc2rvKoxJGAMQotKrP2ogGF
LRegMoy7FcHRSNyDGyBmynqH+pQI4ZjF0E3meSmI+CRjDNsWSLAP5ChoXhjNr1GYb9ERGRQqRVLy
btxVI1DS4EOp8h0YU9Wb80AhUoBibhbxjV3HJRuaqtshy4AFCh0iIR2HBbNeI4nvwriF5R3PTX4t
e+B9YYu693fTCm+Iy3FF0YFK239SnVnfJkLV54hNfea5cLgLCODBvSj8p5JMtr0ZwAjxMKgofJB8
6MZ0wayFyqBzWB8iRKWQJghAf8Aa3G2YoME4ltRhr9Mq6mmal+pYGhC87srbAaF3dcA0F7yom1E3
RJ5S3+sYqpzJsLZDsXMhglIHr13sa3TxH5Hrhg8A6ItrFZmfcBvIBnzhGWRfnevSwZQ+sjHuyawj
EZcJemP4ZXKA5VM2h/egfEOJwQfDCJnJ/I2MYfkdszc9WDsdvwNfypDvy0iS1K0hMsm6svxuoMT8
zNeO3EGWDppgAWrVP0UrkDpFiF2ralz2MYsKf98NrIIV0JBVCfGQzN5iLDE/FANVKfeh2cAnTBSJ
2PwPZ1fWHKfObX8RVUKAgNee7LbdHhI77viFipMTRiEmAeLX30XOfXB0rOYrXlKuTpWEhq0t7b32
WtOjKxIEoKI+QqylLYIGtfKotamLhCUgV0MYPOkQtETE1Pde3BYnqwp6AvAK7W+EVSLUG5Ba3nYK
AYCgLvprS8w3kKHJ28PYNNk1nHh139VZ6G3ivrNu2yQGgnD0C7zRYpwHz2WFNQ4R3dzjNOqfIhzl
7Crpamy6IpbzTMIpW5WfIKnbi20bIPq0GabYqa8UTyBgHk3hY9CUxRd3cPGkZYg+Ng3PztHE7DeJ
AnZce+GF0X+aqhvEKwAHi1WDgEft1XiTu1E7HOy+9b/HITDoEQhisx3eI98qVk4gzWwjpEtx0Rge
YOPxgyWq6jkN0vhhcMco2ZTEiYd3O45DunVwW3npQq89UdePXgMAZLZsKEiEiydBAiFyo/Iq6vpp
63BaTNCaQ3w9T4UjtrJzoEQnHcvduARssSMQL0++p/JyC5CfhyooEuOm7XQianCNzyFOV7MQe7oO
7RSULkVG39qsS15l4DfxlloAbYAqD682Nx+Sq1kUi+/KSdrBpqcIfe9zlRG+6ZH0h3JL1nr9YUQU
c8vllNPdFBSD2Ht+nqk7PmYNqD2QG2h2pLLs4oAkyviVkdxvjkGvhvw5h21bx1oRPPGigYTfBi/v
+TdwSYX599QCV2NuVw0CZ0XO79siZo8WUHS7oUjx7u8c1T2kMWo6IB0s5mWCcPCYutiqErTliUoL
sUtCvCFameYHKacSdSCeHbzQbmDDFlQzDEFmGToM7/cqecJZKbr9NEKXZA9iGqGuI9znJrjxpsd5
60x4Sef7iirfe/ZaO66PcPKpPJYogi3n6PQY4dDo3ZeuzBt1sHKFUENGK3wrEjyIxJS2j7O9hLze
Q2wjYAOCJtypa+gL7huIlOLNPNO0xSCJi/e8wft7pinEBmQqqW/iqZmy320x2fG2ClDnhi0EN/8j
kF37g4SxvFVOVn9vaQVnyyuF97JXZfJVjl6LF08nf/HRHSEfGhX3LdSqduB5ifa4sJMcI7DIVkwI
JI32ILaWCkLykEC42rlDWDK9rwWdTyFrzK7iEg7LJvgrh9T8Y6MG7ETfZm9RYMPXZ0Ma/kqA5z4I
xDZPqDvGlcJx+YvV4t65qXsZ3GLfDtsoGBMLl1aqfpcF4g1bxFqRjoHnEW848HGvqT1ZPFsxXM4O
ry3ri2hKxO6aoUWuyRO1vGsZuOS3SoIRG9AQFJnUuYWnjsgF+SLjrPqCsuvs7LgNvadVyuJt0Vr2
1wSHR/WcTEPZbTpc3OR1knX+9y7uCCL6iC1k7V4VjnpCfRKCzDzwyFF6YlZY9+w3JP+mL4MM2z1H
9Xa+63D5cK5LjqAjyP5ZgTBh2aG+e+wc0h1DUrSpt4MYn//dkfMzjtY5yFPTjPY17tFOgBnCC3BH
iy7Fxd5u/ObWjam8qi2FVIQLdEqyy1OaDdeKO3ANFU7EjSwr0HDFljvdWmHjuztEpiy1aTwQB8Z9
lP12kJX5BiHVHi9XCDoBkYvL1/eGwKluE5fWd7GPV+y1Snh2zd0I+uRj5B2RGHLLYx35/EFmvcMP
idWk2d7ywZF2hYQIXkcVn/Nzl/PdBpBJoGEoFJF12o8hpCYiYD/4bLMwzq7eJQCCrMMn6czG3GNF
UfUAySD3IPdswDGaTkN0Fc5otMvDMKTtdUpjMNK5ieDEOahx5kYL+fcZ2Yukzq0t5dfLfRjy9r6G
olBpHGVdBRRFOvn+piW4UzG+REBualxDUfSeRwdEgNwDLszgZA5Bs5A2eAOv+/R59T/AlDhBotK2
R+9A4vQ6GuGJx3JR48mwhfx5SB8axyRDn6xz2CHC024jQlTCtFZ3riI2LcAxTZOjIaEIChL9tnPZ
QYVhscmHPt86ZfZyeW5MW0dDTOAV2YwkwOcLauNW7+LWApBnqNxNBZqpBTMzjUBHS6A4uygF8kFp
G/0APZzYeCCCWLAvU+OaDbdWVrIKGVVUKqoX2c+rO9ZL1XKG1dVJibmsuUsYKp7m+oscwro7PEL7
jefKcr9qAZgGfVIhCMli0fz7+QFQJDMyPJXirkpEtDBFplFotju03K0UB+YmB6XXhoWYIzXIaWsV
iBuuG4Zmwa1d+V5mCW9OKD32atw1Tf7LBVoVPmiJ3MeA7tHZhaPWt9uo7p1D1BZfaEm3gQ9qFtSu
9NNzhZN8YbYMG0pnGc7dIMhSlNceIre3/vFycGHRMi4WoPqmtdCsuU2gnGxN80RBy37G0M9FZ6XX
P15eB9PHa/ZMcW9qFKkBrwoLPO4J4E+IC72va1yz48hReNZwWEPqgfooR7B0Z88Aq3Wt64bMY1mw
DK2TdnyKK9Qw+E24VP5imHadKTgNuwQ1qa1zqJHw3+Dx1W1r4DHHGn9c/nzD7vQ0Qx76bCJxobxD
w4ZbEIj+8cOAK299lCIV1hLHrmGBddJgMGjFA/RkULjIgchAXBdUWn671LppmjQzTpvKA0xNhX8O
0xlwzn37tQOxyro19uZ+P3jLtPB7vG2n4IDr9RllJAWiuv4SD4TBl3nzlH1oXCE+k8SpjcZLfqfS
+o7NN6EKLyVOni4vsml+NOtNQW6sAmDTDgg6FTsAYYcN5M/DLWLcS7hk0wJrFuz2RIKiEvVmqOME
9KtJ203iNguE2aYp0iwYob4MdfEZcCpOgCAdQTFbci3S8nEZbmtAxHqaGSOjhISLywHUqmLrMQqq
O2KVj4nj/qogh0LiDCGOaMHmDHOlU1vgZEPcqm3gYWIbEk6I2LeHieXPlxfb1Lpm0XGnStsp/AAg
TzWju4poXyKwc1jXuuaUsy6z7Nod8e02+B33VR36ez8ha8RAfOAm/rYF2iILLSGVnYBrJzj4qfzq
jPKlapw9ohFvheMv+JvPqSTRkW7RFNJfjQeG6U1vIcyRq6uh44eqtv/5t7PqbnCGXTBlDw4MEdTm
62ZvXrMPts6zGgGYwgvgRtvwRvZIstkqFwtO2rTyupmD538asgSF7iHyYoiz+7sKYuO7dd+uWXig
8EC2Wlh4Srr3ASIQOztYWxbgahYeZZlXJR5zDhnkvzd2IItt4Llf4sRx4PGWhHpNE6QZuVdWTExu
5x9Ajv/CahyDAHJM66xa578IoIQxQPEPVQek8xBwx3uhH9ZV6BGd/4JN4OPt2pgd0tF/TlE4uZ0G
IBNWraxOfiEGDyHMSLoHhPhBsAeU8vqzW+e+yBCH59PgzJVawOqmDb/q6jJF1pbe+EhELHhog4dw
dHv2ax8I4sgFntl5redb9RxLaMiwS0b6um6aNOMFlTSSjJIDWQHEzR4XyuHKyRdHYNibjma8mcP7
GoJmkFuRZfc4OtN4RxuRLXhQU+ua8YIJMgBASqJ1yGu/UtU0t72FROu6mdGslygyxhCfROuBFN0R
uY50J72IfLvcvOGOqrNeuNlgTcjPoYBkCmO+GaGEpzywnZe1eA/dFlJbtFp6OhsmSqe/GJA6AiTJ
RV9xQZ1dGQfhHm/b58sjMWxTnd+3KNIuaZFPgPcsgn984Hq2oFwDRJS9MctZcKKGq4zOf9GReJpC
Zs2d9FBYo6CeQfonugdaKAa6txNbikiqW+TrnBrVnDZABKJAfyAvrIBL2f7hsMNbt95dnjPTimim
PdYOzbuyg6ZMBIFYqMVBlxqQ4zGpXtZ1MHf8wSkHfQ0mfbBGJpuO4m2ItBFgxuW0oD//OTWmT6hm
2FEMLraimdc89eQe4fctH4JDa7u34Pp+DHHT7NUpqNgtaj3Wxd50igxqx2GpCIB3yLaKK4SiAbJ3
PLW/PF+m/aVZe9Q3eHAFJVqPKVA6tvUOg9lZY3VrJ/UM+6BXQC+cL3dmWn3NZae+6H0ry5tfhMtx
4yXwUjUylusOLp0lw62ByC76vvlVhj0IXm3xjlpWZ93G1fkxANdIeJsH9a+2H85uAIBSFgK8cXle
5t3/SbGVToyB0BjAg45t/Uy7TFxlklu3vp9H10lFw6VL8uwcPutDM+yiUbVVkyAGSH+wf1t+7W14
Whxqbw7PiGaAFCkC0srt9kPQbcPEeQ2nasRpLBa4dgyLr5Nn9FkeDgqI+9+ze9kCkITkfQZJq8tT
aHArOn+GGIHuJh5Nf6JCbVcgooKtcI/yuOeZH2J5EKZuNPvP5RCGDgAvv2XaHqFx/pVYwSlV8no+
hScLWoeXh2OaLM3FS/gs5IQa9T4SFSMtGuLu07B1fJJEZ9MohDulqsvdn+0UHWzm7hFJAOY7hyKp
F4qVQ9CMvSKKpaBe8d4LAlzv0JQ/QbawxJNtOLZ0/gyRyKkNJbXeVYX7uSftrdXzL6Enkg3ygUDL
JP22dd2lwJphOXROjXism4TzmPyMcsC9reGH5yMmsmqpdUYNwcuC5aib+Mm64X6oZrUDgBoXzML0
4ZrVk8ANaOoJ9ZM4Fdmx+avZlDcrW9e8eVrXtkXD3vmZJBwxwBm4Cm6LhRPL9Onz7x88eZmNSvUK
nz4hguzvgHsOQxC+lW26iiwIBUl/dyAZs3xaTuRnoGznCBgiyOqAk17wRp+eFEFANMeakzqpJauL
+wCR6v6o8so6uD5AvqiuE/bdEMknJ7HaBTf+6WShN83YyimNQBrY8nPJ7f4cTHNBqRJhsVAQ/OlV
N/B1gotUolCngHbfPZhx1PfYZqivYEDJhdsqntr7GdCxxIzz+RULfc0m/2Hdue+mXej48QlFKwzQ
u7TbK4+gMBIeS2TjD8A0i13al7d2l3+xodS9wgzR7byOH7odWjD/NLUHiaTC9+p9DDBocV2jtMl/
vtzBp0cWOtBMMUeyhVg2iU8EIvVA7D3Po6Ksfh+6wt3gwXi0yyVum8+3gx9qhgmI0NRwXvIzzdz2
wGvKHvtokSDR1Pr8+4epUtCj63sFiYWmUdX3OkBIDkFcIEZ2l2fq0+sQZkozzKAvuQIBMT+HCqJe
pV88gqKSHAkKWBd6MG4yzb8SSxKnCZPyzKMRYBBk/LNy/A2FKQ6emzA9Acp3RCXILozS8cfyBfjz
UCWGpp0KNippmQdE/zmo7d8NJOaRAIpskUEIFuLj0E/Ot7MYuO2LG57lv6phEQNiWjTthEirCDsa
LNLnhPBqH41+8pja+SqGOvCCh39vicAGqCS0Mn5G8MnfZH5cbMKgrq+c0vpWJZU8XN4ZhkHoJB1R
GYWutGd5DB5W26CeBR1lsU73yw+0IyBKIuCNBo+fmSznuGXoX4nBZgvfbrD/QLP/NCM5ytIZVCKS
6PRH7GiWB+BJ/As3PeCMAZoqvEXyZNMO14k6LJRTTo0oynOJHkQncDGeMcgQ3O37ttpDBnpnxePL
hELDwSE/Lq/PvNz/eWRgG8zr9uFkAA9SmaUjtncXe2BmELcZqkVf/bEqUC+XXDd4ZxySDrdzN7SX
0v6mPaGbFBC6wulG9JnilTwzw8jqu8zBcrNOatzXIVpVpFBFNvQwHYcCPaukVw4oRUv6Vc7b1+FZ
LEraqe1hmlWZoNawjUogeVvb6YuFEILhQNXBWRC8qJs2TfkZYU/76+SP6kVxAp59VS4xqc67+JOV
17FZbeQ3VZLQ4gz0PHKGYDbgX4KqkC8gd3StnefS4PnyHjMNRrMjxitC/dKOTypRqLDgJCI3A/Ax
GbAkBYo2LvdisFZdXp7HkIdBVRI/9yhP31iQqAHkGrzv3vTKwvrdtbO9bbsLQT7DFtYBXKwISAUI
PT9DSL3ZAvHZ3zjFuE4A3vc1d5o3OH/H3vdOrExRntnyYYfSvyVnbfp23ZMO4NdMLSc+pSgy2LU9
GCpqGzUP65ZBM+7A6wNgIb34hGqYX8GIqBHz2EG2yNq7Vf/UR8OLHyF4dbk30ybWfGSL+EQ3ePX/
i1jiGtptE27xBwhIA/U2ptaCPRrmTId0yaJiUxaW+b9imQSSYbtZsu3yIAz28R80F7Uau5ZZfgbr
/L0T+GzHkqYDlrWtXi/3YPp8zU8SKFEkyHlmZ+X7qKvzoeGUzcwkl1s3fb9m37UNHx8C43wG40wN
1ifUb5Si6a85d/653IPp++eeP3iprIPmWAqc6tn2aHCftaguvwZ2m7P95fZNI5j7/dA+UpyT10mR
nLLMBSiwGhHseuq7CvwIIGqeliRXTcPQ7Lp1xNjlELI8B6iZRvJTVfWmsltU8l4ehql9+vcw2jLu
47GEAKfrDskTGkaFP7J/6ue65jXTFjaPwsIR0ZFCaXKTgnxtn83v43Wta6aclzznbgiJT54EFvg8
Q9sOHuMSPCKHyx0YzgodzRWBtmcMUqj2/kFmFKSjB5vy6X5WQcVNpFhnazqki9TNUKEULjsP3HNf
eIVK438qZUNVct0wNFtGJY6X1GWenlkHPF2KTbUb+7I4BgBmHnOk4pYimqb50s2aVLh2oIDzHI01
StjA4rBFUK2+mQq72FKIz7xcHpBh1+rwLlXICXxUWXSEtkxwFedT9MOPyuTpcuumUWim7VqFAwUC
Jz2D1+o37y2UPIP36EsGZ7S1cWNbFRQE8aZm241bDk6pGLYvWBLAH+ChmOYQRuDXWTBuw03d04x7
GnIB8nMcHvbUF8M2dXr5WFZD/QDVH+ut8lv66oNXiex8xYY9wRGzzuw9zezBcMMLII6TsxgL53tr
EZQoNnG+u7w+ptXXzB6UZiwRZQ7nQcfizrFJZG9YJ5ZklQ0nuw72qsDtCkJQCG965Sjuob/Fb2ji
B1sR9UuhZlMX84X0g/NowX0AWpUpPFJVAcBZem/pCBZHqPy+X54iwxbWxYzsPu0V7aL07NfqTAPU
xqMeyX7tlZUekfKNv13uxrASOvqLcfAbOL2VnIkawOJcBVc94tALFyjTJM2/f5gkaOl0Ezgts7MY
QNZZ4lBE0Sb7MvaLGCZTD5qhk9iLB+b1yRnp0GLPwAeCKk9QIE4uKqwuz5BpITQbD4Y2th3Zpn8C
AiArCF4I6M9iBB6AUezKZhXWK/BdzdRnDW2l2iYEy0D0q60StZ1GiIpeHoRpmTVzdmNOUmuKknON
2MZTOw7M3nW4Li/l9UztawYdAx/gog4Z55SbhDsh7QYJzCgPv676fB3nJSdHeFjr5MyqsXsoQHt4
HhA6WFIBN8X7dKgXxw1HjqrpIS6i0rtZFzIG6wFoAcotYcgWDjOTKhFlcYeys2xjAeM0y6CuG5zm
2+0SRZIdYCpnL0TNaEQqwbc1oP8LB4lhaXQwGKgGeNTFCAN7eVeFV6iObbq7CoRsw3bd92tWzohH
whRklmeUR4/XcdiAjLKbbBDtXW5/nodPYhbOPLAPpwj4pSTax92Ko+D2pcR74w542y9MgZxm4Lx4
Aa3cyqXQbF3yxM2cKcnPkL0NS9AJBfGwD6VYWgtTuM/RjJwzJ7KqDvEKKsW3KoofxoShjBX8Xv4s
Fgw+kqtZZsNWECZZv8M063ccD+jk2oMvybziCDBx9dz0KFhdWCDDCaljxXjo+WBgGeFDwHRyo5IG
rCMMlUMigKYUAYnqQj+Gw17HiUkRDo7rehnSJfVNGs9PKBZMDyGKA+hCF4a9poPFxr4WidUP6EIN
7kaU/DZBKSvb0M7CKcDsduvT1FkZsdRRY+AtBwNW1CVnWZegzC4sYY/HoOHeUqTEEB7TYWI0mXyn
FmNzJyawy8R9oTbC928H9yvkKdnGzVJ5C5jXktCUafa0kyAFOSQYAuAqOxDjbS3enUjrVOAXc6ut
oOVjhozRAkzFdGTrckpTZ+VhXQ787EPodINy/h9hKJ8Syp89EdENq8pvdQsJSBwxj8qnN0NlrTsk
dHBZXLpdHsROcgb9bXsvkh7MF7an5ELzpknUjghXOQTidRiY28EFwWmDW4hSUPWM0w/FBHge7Ijv
Lh+t7udHqy66hNhBA1mnmp+zSdyNBRiqEaNY2g2mxrU7AXLQ7hBkPfI0tfjetih7qUpvScvBsLN1
FFnNJ09YngpPIgMRKaoiUgEAsuid23ASt37M7gpgzi/Pkmmv6agypBq9WLolMCUKcu/9MIIRTn6V
fAazd9hjzLe3k5882LOecBaoH3Ni8HLfhknUMWeEuzGqhlRxzmkILg1RRHzcZDmoGC63b3hg2vOZ
/tG58nAEZV+E6BQynSmpbmj6BCKyf4ZSnqUPfttagB9AOktXLdN4tCMCHFCB31rOv/3Z4xSAXdZq
Fk5vk3vV4WUUUchMcVmci665K+FMoR3abdyc/K4sUG53nv1QQT73UAXipnGAg7k8iQYHqCvLy3QC
8UkMbuiomumFI//gotpuRy2cTJ1TLOF4DP7P1k6G1mtLPqZZcx8ggvHYom6WPmTgxJo2Fmtc6/ry
YEwrpF0WoioBBrAW4WngsC7wjIG5A9XMlxs3zZR2JtQl6JAsKNseU9DogJp06OPr2A3afdrjNkc7
sgSkNIxCR55FbdlwWqfRqZYBOMAGcH1nIeS6Lg/D1Lr2+ueW7/ZJB+BGU8TWl4YoPh7A87RI02BY
aR1sNvgCjHvpGByHOnlDbXEGvmBUcuAGv/TaNPWg2X00EZAz9EV0IpHK+m2dobIf0d2xfyyFvVTB
bJqmufMPhwtomRko6qwCYR4UX4OSioFef77zLLw8TIOY+/3QvqjySva0Do7ginwFt5e9a8P+BYiA
Znd5nU0daO8BN5e2LFTkH/MIzFsuDU/g2Qqv/4eHucEgdN0m8Mz1DiK7/gnMQzg/Rvasxjo+Bl70
PRPqx+VhmDrRTFqA/jFKalcizzRmG2SY4o0cqnMdMmdvh4vnk2m5NeNWyguCqbXlPVfdO4+C8spf
e3IwHdsGAVDbHTwPJIw9eHKgT1i8TuFQf605BxPPpHKwGl2eLYMXYTq0DbRw4OMZkYe3LPXUgBr2
qY1AyJlXEAT1Z9IjKMLWX5teZaeI579S1pwv9/z5BDId3OYClyFHUfX3oo3CJ9Ih87LxrUotqeaZ
2teMHqEycGXRhp3ALzMiaIkiFTrrGKz7es3aZ3L6duqj9h2PGdCREdoV31NoDiw4WdPHz79/MHbe
1LSNB9XfA7AMMYMaaLyRFUvl7KbWNUuXoP8dSAHpjdYOQBILpjEwUoV+v7Cyn1/qmS4hBe5CPk0s
BnIYwipbXOWaLeQhQACTeke8k5LN6qMdh+zfE5U6iQtS3rK9p2X2KwD15AGaSWDhFmW7cqV1Qw+Z
jID8G+6BkboGPWp6M0lwBl/eRp8fVmDF+vvzQZfX8DIdyUlNfboj4KregqFP7aNetvfL8XXDgusY
NZ5EQuV0au5pHUavIJRM0p1vj6FzdXkYn7sOpqPUBtbW0JVw7VNUB+07KVFFReXAv/YJ6Pcud2F4
lzAdq8ZAgpH30FI5tQFJ+/4hL5QT3dppBb+1sSfU13SgCEYe4XpwcSaD6iMFXwyEZojVB+mNG+Zt
AYLq0HOWFs80au0MiCYwD1uqsU/g/n0EYXu5lUkTfgXRRbvgy0zrph0DEBNqMuYV9gnSAN0OVDXi
MfHkKrB5AOmhvzdfETshbxsEANMBTM7xEEUAUJdL7xPTt2sXeAkW8Eb0XM31A9ZtAVm2refjaX95
O5ha1+zezaENBLmS/AyBl2rfBrVztOZX97rWNZuvG7C586pg7yNIybcgX/GvUU3gLny7yefq4Dob
Ifgo6jnAdQiKEuqBE68Nv3kdCyCz5IJ7ughPXIXZgSivupmG8X3VsHTMXctUlHKWYsOWjfUFWgPO
gxrs18uNG6xBR9uJqkkJJGGa+xQcsiCLHl/iyJ9uJcv7hXkz9aB59MElsP+RsaNk/VcS5vVVWkEH
t4RWy8I59nmAgOkIu8KtnbLIQutHAqjdIQOgPx1tSGVMyIDBpYHCr/hl+cUtIdXKJZn39wdHD/57
RPb9ip6A/VbBPvIEi28TWoP7//KyGDyMjrRLJ9CX26CCPv251acDe3bbqTlTJ/4FYt/h5XIvpqWh
fw9jQKoK+YMMhzMEHr7GMhqeCXJYEH3hSJEsuABTJ5rNU2bh0m135BSlwELT+QkEQipyLCJ7FU9U
wHzN8EVbtmEMjbaTaw1gTUNIoxireH95kgxnlg6xI1CPAjI86E5By4CpBZMntTZg8QwXghmG3auj
7HpIk0UxVJLOcRPQzehA5khmEH4X7btKwDQLene+mYh3a7GMr1sTNt8BP+zfOrTyzkuxvQTqIXZ/
1sRtSndvO629YJSmadPMXkReGStbkhNz3eRLzah1gs7CEujEsKl09jRUPtWZI6PuhHPK/ZUGXvhY
gynZ36L+u3het/CakbMu8ZuywwigTSABq29PgoklbKJpejQvziFWIiTgjyeQZNM31g5+f1tCmUUt
TL/hAGGaaad+HoZW4rAj9dN6o0JER4lVW7fQ2pNXFrSZdusmSbNu0aJognUVQRqlL+5E24onP5Dg
dF7XvGbZAejiK2cg7BihvHhLY0B2QZvaLpiBYRF05B0YzsDoGpZoHRw2J1U71glhee/rqm/XAHeX
2zDsc50gjSpoQvh+yo547rub3LWLPYRMwLw7IPt6uQvTvcbTLBX1gxnoascU7D3lz3RMxGaA8OQz
nWNUJbQutg5IcUHigNBhH9nerZPgn8t9G3apDrELepmBHt7yjrxzXuNhfPkTSMRT6vfoQczzciem
VZ5//3DYxeCckL6fsGPrxvEbU5P4GSY0+bKudc2Q65JAqWSa6L/nHNJ41snFrWNhcQzOQQfX0VEV
FqQ4oKo4QgLAmn4Tm/8kwUAONUq+ukDcZXZXXzv4n3XD0ewZghE2ksfEO0YMxPjILtN7YFn4/eXW
TdtZN+cRxL5gFkzf86IHsr8UEGXeZKWTP089X4T6GxZcx9alE01RXZGk7xCCaV+QiKI/C+AQF/y1
YQxu8Pd2iiJfOanle0cRRMMOEUXQShcu20LbZB1yj+nAOtToV1HW2mCQtiCIJUQH5TWJDN7OA3P0
QrjHZPY6rK6O7QpR1nmWCIIYNqUgvIbm2lweoSAetZHYXEPenXETHe6g2Pdt1RbQKdZiiWsMKBjZ
kRXVt9a3Eggh8G9ND6rtdR1o5k7aYLSLkWF9IpxdlJXfIsKz7f9A3WraX5rJA+MjwDXbJu+IzmTv
AIWrYlN5YPleNwD69wajYGoFXHCCYCGbdV4xAFJn5RZaSUsIatMANCN3i1qgMNHBFPEWyhqMQ0B4
M/bSWzi15mvkf+FQzNXMHILNJOC2zN8h9UShheeO8Qi1gzg8W2HSXgVj7vtbS6iXVROmQ+/yIAdx
dULFPe4iEjK6wxNxSLG356qbdT1oNg/uf0g85JO4dwN5rocBikYcemCZvXihNSyJTrZGlCRJDR2N
M6EI7iIGFh+7YDHuYjizdIBd6GQitxE/PPfRnO9NID6QFTZ7QvqRv16eItMA5q4/eFmOMphhiuL8
nVMv+dJV1U+/ibw1BAsB0/F1AckKKrxB3BNaZRA/xfXVitYx8qB1zZ6pB0xEOtbJOW8EufZxBapx
KBVk6QVsmhrNoFHVTkXtZ0AAM9QhQbnVBwSDR+LL5Zk3XKIczZpFR8GyijD3qyjHF5LjEQ8djlvL
AlC6sqALfbkX0yA0m7agmaCEw4JXX7npXV501kZ6SbhgwobWddycgmYmZJfC8DWmKBKwhpw+DpTH
x1XfrkPmApbEDSnc8HWGMipEZbcMquoL10uDbekIOUgdhsUo4uhVKqvbIqf/WEA+ZWf5kHe4/PmG
BdYhcin0XKjb9/4rJKGeIVwG7WcLm/+PlPVYJmzhyWhaA82C2dBQKGCV9Yk3NIHUelcVYh9UCHUt
jMPUwfz7hyNCFhFzCuAnXnktvZ0nOvu95rVaB1WEZO7fzfdVCKxgUYWvAgrA12Hrdj+HxHIWUE6G
m7hOnsb7jiun5fwmLSEp6cbj0+CcclwzAjm8QP2Q7BLZnKxpifXFtK00q5Yh4X7MU//8R+xJtGm+
C5Be/taE62jEA0Y1k4bsTkcS6PadoSjtXldTWBzs2uLbvAIT5+Wt+wf488lVQAfBMZChJEMXFDe0
ZrtUev8EWfUog0cK+NnQDy8k80CPUT6KMrimHqSaF0l1DROoI+L6QdYyRL3Wu9fjIgARlJmsIgNO
BVyHlrW7PD7Dlv4P9k0QqFC2ITvHnNGfYqDDg+Mjg7Lu3qFD3+qoThuWO/4rBJB+JjROdsBhvPtT
kaz8fs3mUS/JnGzKgldo+ULaqCJXjcDbf93kzJP20d67UgSUBvkbaLqdoz1KaAb2IomWNpdp8jWD
TydJoC0uizcF7bhtLPtuV6DGbWHrmlqnf3+9LT1kEEpVvJV94e6pnbSQK2nU7vLcmBKjf37/MDlp
EgS+tML8jbRgS2Qx5MX64RqKUwmEscYXkJBdRY1/6BN2h2TiEey4Cw8w08Pvz+8feu5kwCVUYYs3
VCa9tW17HRD3IYFKDV4zEPuNh8NMct0Q/jPGjwvDnWftk3NAB7tB4ZJmtlXkb9ztr5WDe7r3p0yF
RpuJeZDXS8YfSQ/BH2xyDpFscVNE8sDosPQmMZzfOvFaBgJXt4bE6JvsmlNcQRqmAAseaGy+uQil
ecB5bud5VmWwMM8Gr60D5CTEjqF2Xbun2LW+iQIykklH9xHtvjYupH8vz6thk5K58w9rSSB0mYKs
pLypa3B7Q4d62AyetYp4L0CVzN+tW3bkuHhM529pKJpN3FjBY4I84Y/L3/6Hr/GzPTEP6sPH55Dx
IjSv8jdVATg4b4eyGg/l0EM0AzZRZs62qWAPqKsftsXUX/sdvxtd/ztLyt0g4KQ8a6kI2+AtdAo3
2w9pZRHO3lE3l+TbqhxwTLV2Z/8YhPDXhY50JF0bqBJiCLVzars5NAGR5C3UVslxFtW4PKem/aDd
GiJUZrgudJvAHJu81XXn3RcciYvLjZvmSLsvCDuiPmJe4TvWY0ggQBn7kDSD/tk+kTRfCnl+PgTv
Pyi6wgPz7hS5R2oXX0gDQBsogJYw+abGtYc8CV07nmo0Di8HzXemfuQRXjJr5gfQq7/3MwLkdLTi
AI0HeMO3mfVtYMANlwA5rexBM3do2zEIo6MH6qCkN7L8RzJ7vYYDQn55DPNE/NcmPZ3vrc5zWdic
ucfaao7MvaFIPQvf3QtgHgpGHvrKXYj9z7PyWU+a9UvBXFkpzz0SnI8tx7se+l1b8HO8RIz+IwN7
4Q71+Tns6Rxw0slQR+Zz+oM5DMLTVsyrjZ3F7tZNOvclKtS4YN2mjmbX9+E4S5ra6WQ65m9jI/lB
TiBC7QPo89QUV4cJDF2XV+hzK/R07FzXomZoqhS68WJ1zcC8C8wklMlVtHTzMQ1Es3PSQ84Y0sz/
x9mXLdmJM92+0FGEAAHilj3U5Kltl93lG8JlVzOISYAQ4unP2v5vqtWlzRf4whHeEZbQkFIqc+Va
9Lku8jBJh1rpdGwhbxsNoH+JuNpyghxDsXF0OliMzMEa8EPMoGWRgYpvfYiOpvEICrvrs+UweBtD
l4BgToYC137fzfk3KgbyEOp551llI+ggzKxHvU70GSFhENxj895fjOT6p7tmxzJ2kK12NGNt/SMB
vfLnZTDlXTSArmh/D5eeX+3YHLTz8TiQ6kezgGuvxPvVANp91yebKACHkds0bnMiC10BYvgsF3Fe
DFv/MOwmMr7LVpQrIqm74Uy41tl6C/jQk1aTp5Lnspy9GykJbSEEICG2fX0xHOcit4wb5XRlJoIg
eZ5y4p8riNWmbUv4PQ+GBRVwJjsaATlhbAb/fL1H1/JbV7kQTPIlXthPnkTR995ocwey8PHEwZ+6
YRyuLixDzxaTeBC8Ic9kidqbBXne0xC0LShFp10aWRB+ubjjr7ZYU5hRqtXj36ErIT6iinyk6Yo/
+96AoQ2OM7WeyAQQ5DMW27sZozb+HEE3dyNf6dhVNjoO2nNz5xHB3nGklL5ySbsmJcEmjtgx/7Fl
4UToPCDlWv0AketHysAHUeiZ3PnhwL5e30SuAVgW7o9alwBdes9qnZ7XmevDhIt9Y4c6jNsmm2MU
FWUxr9g7cBkCr+QfKPQrj74AaGke8x8JhR7NvmFY1q25ydDZkD3VnirbM2R1yXpcA842RuJaCMu6
u7gx2TTk5HlMUB6exXBsZeA1eToXxdZN5OrDsudkBrVPJTV57uuh/fiH2NQLyAgYcrhVfe5abcue
I8NaXuoxe+bzXH/mS8h/kwIw3uuLcNmVbzhsNhBOQ7nVI+tKnuU8qnPRy7thwsNME3igE2pRNg4l
VzeWi17NUV2O1UieC+RNDqiSAxdgItpjOf7f+So2QhKOybIxcB3t2VSP3vIEPruBHlRWZeNfZAmq
LWCfY8GjywBfHX16HhRKcQR5hgY7MpJL9R4K3cMROs18n1nYKDiJej7Vd5rdabOOP3tO+cPuyrLQ
lg6tvDVuUP2aPZcjGMdDT4/f1IISv7H36c41sOyat8pPWJixCmSMmb6hqtEvBSZtV9owtEFwyqBG
ySxF/muoQLTlkSq6mQBz/H3dHlzraxm0XsQKOYgwrFImEw+CZEQgumQmeTdGpDhd78S1S22TntkI
bPHsV6mBt4aYINF99Z6AUQDa7de7cLg2NgpO5MD3d4OI0UW/+t9nCUB+N4bv8guPvdYtSH/bKrkP
y/bpeodvh+JCCxj3/yA4JU3Ux+YJsaToXd97lY/qzlW9U0oN5TuwjTfVOV+TdurTyWRDdKxFNQUb
w3Usmw2pK+Uy9nxV5kmCR/Hcjtknktf8oZjLrR4ca2YD6sYSnMyyDrBmeQvO+T9wLcSwNja1a7ku
43p1rKgJFZi6nGAzKq7ZehQeEo0iWOpbXQf6FGblfFiyuQ3PABHNZGMfutbsMtZXvUIBoFV0Kten
vNJnwtebcHiqWX+XwK/PAEWDHqL0+303TWgdC7Kk4aj7Of+V8yqBump4ojqZ3zctuHP7pT5e34au
jWBd+smSlVKEa/Y8e4BWQR2gN8dlisVno9tmSyDF1Yl1SCRKjKADXcxTC55CKIognNleQk++P+10
gW2NUkNX0a4Meku5T2aZ+sCSf4sohnR9mhy72UbTRXPEPSGS7FlmZBXntcAQpqAItzirHTNk4+ma
Nc8rz8+DKvVb7Z90COiOahAFmE3z6/oQXF1Ygbm8IXQART55rqKJPy6X1w0ENPr3ecH2XWT/AdOJ
bIwiNiFVXgKv3EyHTEFE4zAHIQm2IOMOE7SRc2IRUDnqQ/9dE/FPnS++ZhPS6GWOc4tdMjfd0M6H
MpZ3a7MU3/fNnGX2I2Kxk+l48swrQp6MF3+FcGz3VUpU8FzvweHuMcvWmyqPtOkHfqeW9ijG8CRn
MJQEhT5f6Equ9+Faf8vSOW8qL5ho9j1G/P2YN113GOjETq0s451WYtl5J7t46oLMvxMU1de4Tttj
HOdb3HWuSbK8AGDCvFFkYf3LlOBJnlUcHCvNfjQXXt00ASRkYzEcE2Uj6QKw+ytUCfDnodXduQfT
WMryOD8WRfT1+lI4ThObxo5W0xIaE/jvUDUrjsYP1GnyN98OrtYtQ+dCEsQTVQSMmKDioCmuRs63
Elau2bEcejnFY5SsfvZ8sQPR4rmeN+G7qURa7/rkuDq4/P7qklV48dBCJ/5dnkNk8lLMBAkCc0zW
LUZv1/xcfn/Vgd8sY10ZQ55LjXToMevCqr+roIBVbYzA1YFlzcoE1f+F4USLit2ffKnH5SGHTyxv
rk+RqwPLlDs6i0Ag+/E0LBBaXUXt35Kq+3S98cs2eeOFayPpIoCu26id/XdlO74XM5IqukOqMcqm
06VIYRjj4HC9J9cwLIP24W4nRUfKv/2yUsW5y9d4TJNMabbhJTo6sAF1oirNOHpj/ySWuPsRg714
OvKy1Vs5AsdWtSF1TZl5ftUScF3EojxlAcSBeR176XZw2rEYNq5OmK6kCZJdd5pn+RHRez/twJFz
Fhr5bd0RcMH4dOdsWZYtuK/y1k/yX4iXkeTMRhIW71YiQTtzfb0doIvQt0y7JER7eC1yFPLosw8S
K5TxfCzBo9gghW2UvGvY9GUemhRsRrfX+3Q8FGz6OakZnMxkzH+ZAsDEKeRB2uryw9iu4+cmG9rT
WpW3c0sgRHK9Q9ees4yf4Zqax7Lhd2z1wEfYgwOjF80+eF9oA/AkYar0Vuk/XfLCRQZFvpLVW+vj
+nTr+pZQ/AxisOQ9lzVvvsCbblELGeR/XZ8Yl7FY1m7asmmhEZVUqfDWn4C6ZEem+Ps134TyOb7/
PzA7MwZLWRLvSfrgRFflHN2TdZMmz/H9NpSuWwGmrBgL7kBUnxwiAm5kVSHKuxbJ710zZOPozAIe
2xAG8uQD4spGUafhGtUn2XjmvK8Hy8QRpi4jBHYR4i3jz5SY+uay/UlW7byZbFVShuJvb0A9ZJVm
Ax1e8qUuWXJIagpk/PH6GC7f+sb9ZHPHSZZQT0Xaf+omcD3Bjc1Sw8D2HAzrz0qCxvJ6N67ltuw4
91gkoEpQ/mINjVJElfmxb6smbS9ELfu6sK7xhLJugui7/1SDy/amMWI4xUPHT02vt3DZLpOwTLrp
YojeirH4BTC5/MKGuqtSlD/sIw4PbRSdVkI3tMuCu8uOHSn9h4UQJ03CTTVPx2LbiDm9sLHBHPlP
gwp+oAw5P7AQkP56Yt2xHjZLW1zdXG6PVy5hubRlIANW/i2z9qlpdXWrBv87Z6a+Bf1uubHejsWw
wXAiiDo+yoRXKeXhyH80ImzEd8hVbbnOjsvOBsIZ3sZatgNwKzT+KkNO7yDslhxEhUOQzGC18IPk
QMqye76+gV0Dsu5zwKQhPQ8qk1+J6OUxDNhwBB9Tt3F1uxbl0uurRdGsNlHcNOyO4YV0hOIe/ycr
weLpJSDKKSBatGHpDh/LRr2tYakLJO+6p15AuKaWz3k5w/0Ry3nOouiAwvedeWAb+iZpNAdL53dP
aliA8vZGQErWYYsOwDUOy9aLxI+qqJzLX7LvRYkSMOhi9kFYHGJZJR+8Mianccqz0/W1d5yPtkSq
aMiQ4LzG+ShEeOvnXEHkU4znPkDt9J4uIC/z7w0gQCS1+njXPwHMt1TnsQnrm7haqujB+P5OckJm
s8jpwqsyoav4zp9QsdLNtXrI6CV7W9ZbB/3bdsL+g4kLSRh6sgmejOAx6lai8u5/4BFztX6xn1d2
wuG7+kGZsacQqA/1M6D+HN6HRMVkKzz19lozGw9HA160RZwhOZKrtmAp7f3/C/KNt8W6SUvoQIOz
xDJ4wVWoBiHap6H2vjOQYp2rNUu+TJknDnEOZJf2goegxovUCzr1pYtac84K8fv6bnNNo3Xh45GO
Ogk9NU+m7YpjxeV9mPhmw1pcjVtXfSO0yYolju6avP8mB18f5mSTwcG1PJbhSwIJoLCvojuAvJrU
n5vsdEEP1qgI3RXZhYf17y2mCiSL+qCMniQqJA7IFwf3SbNThpTZCLhx6BZWl237lNFpeBBEyS+7
SxiYDX6rIQXctsi1PQGYagBBnFeoTeZNzjZOKcfS2vA3znlrwpVWvzKvRUAYGtXguRyhiLbxanas
rk0ep2UZNAh+xU+szm7/SF6HwXDnUajc7tr4trTp0pcd0PJF88SVh2QjCUhUpFpydrOv/cvEvTqf
GmJAeFbhfPJ5EDRnHwjq6iYmlK3f93VgWW4YtHj2JaJCpZtcbgvIZ3+Byztt7P23r1UIvP/781Us
RDaDSuZXQDTN0jIOkHXkcTen4wxbOxBIdX6Y/WjnhkK54b879GVAu3Hxx/uGRV8jrxoOLUQ5dy22
b0f3BKTBopoF470uygF+aPItGDZrNN/eqr4tMNFp5FoDwv0HUauLWFie3aqoK9NaLPuqWH07pAc0
/6ykNON9XoO0qcv0eMjlVrnh26aMqqx/z3wJHYKcJPV0nxfgXWVt9kRosZUccUyOHcoDBLeMWELG
e7UAmxnU2Smfqq+xBBfcHjPw7QpZXYDE/8/sK17+7hhc1yJotrjYXFNzGdUrI87DucHbCEbFQUT/
Tq/kaRQJ2/D0XVNjnRCigqRqvSb+QxZUv6Fq1x1kPjzXWu9T7PXtqli48C1kh7Ex87XGO7U3YIBv
vnlevFUV4poey2bhEMGZ5/V4T1c5H0BTMhz7yxLvW1nrgs8IkH4yE9P9qMDdA1bNQ71sPrFdn27d
7QPojSsCuNlLO0h6agr6cewyue/L7ZAclIWjNZmU/9Ch0iE56gl1pynrgy1op2Pn2EE5yvt5ZZEJ
HpqiGw4NVKpTZHbaFNqIv6/PvauHy7XwauMz5kswoMngga6I/x0gI6/lQYQeQLBTYeTWLe9YBbvI
1dQm71ZEtR6UYPlBR9nTJDYzmq7GL2N7NQaukDWHBCy0vvyM1ndzXJT0IGjcrxu3isN19+2g3BBx
OU+4DotUFMXnpZcC4hfe9zIb7taxqFPATG7rpuYHgJPlsQ1aekSKe+P4cA3Pvv/FwmPhmzFPi2ic
9MPKq6o8E6lN/XJ9E7ztA/i2ogOfyUBGMOHlqJGM67s6JL+HoP8WliDW9Kbh7ybwN7yNt4Mevl0R
O9dzpbpyAjgjUSg2gXhBjdIvUOdTZFlpkWxR/ru2tWX1OR1EpDwPwiFtIj6ClL2+r7n3yCa8qa7P
mWNV7NAdm7PZW/waPeCmAFX3hcglNIjW7mveuqsh+zWBPdDDRA15tAJxAq5LOnj7auR8O1YX1ZPK
14nh6/NheZQFMtBgwNyaG8fs24E6aGhor1pCtJ406n1RCHx7Zz4s3k7CTt+uWq2yItJ5UiDMFEAI
azhJTorpM5JhrNlXOOHTy8K/OlUa0kV9WdV4LAgW3YUoJztBxqo+LT7o3/YtsmXZE0pEY09O6CLj
bLkFaxqEBEDFdrrevGsZrFu7Zd6SU8qDIgXek5XpRLL3o0/CF2Ba98X8fGrd3TUnK9dNFQMv5k1/
L2Ik7wu8PjdAPS4js8xYdfMwETagdZmVv1VFwpsgb/mu+fHsAFxXBFXsK47WIQYCbucCDsLYCGhb
5XhE7APse3YALtNlIr1igZhauNTLO6Ki8FOwdvtI8D07+DbmjYIOTM8xCORMPV5kVdoUIR5x1zfR
20vgJXb4TfGB6y7wsYnGOToVhst0GrJ96HDPjr2Z9iI7omdWpLyoS2BAxVfqm3pjhV0fb9lwMsoy
hCOAj4cAzE/CoVjWz8VWRPpt+/LsqlMRVhFvhh7fzqQPwh4KBYIyH+4uF9qG5+EagGXCC29ZP7ER
m6cf1hCaay0/ZBcttn2La1lvtihaoqIVB1C8wq0sMxA300htZdxdE2SbLx06FG552W+wS3Yp/G+T
1oqIVBbATV4fgaMLO7jWgYa2ioIw+40a3wnKCVl1jk1X3TDoWuy66T07whbIiZRKAcuW+mP9qYeM
5Y00S7XLu/Ps+JoEhqcx/oBNFFD+rqlVe2Qr2SJKfNuz8+zoWhAHikyxQusXf7UJx/f5yB4UQdRC
r+1NE+2jgvbsKFs+rSqZ8j8nNaAQ52ReiptoVHpjo7qW2TJkCQEXKqjBVQbB2OgduOK6Mw7u7hyO
w8Zl7OrCuoy5PxFPtErfG43LQGXsB82bOV3HaUsG02HMdqgtZtXM+ZhhEBF4FpBtABfKkWZ9//m6
Lbjat6w517HxAkaz36CU+qorKHR7fJPW1dW4ZcstKl/DUnTYSTOBj0XzcVGpX9fDlkv6NvQZZBz/
9rfYghdW1/bsvuvL264wKZRwbjirTrqcz/P6tcc/Y7AUXJ+rtx8inl1TCloLDcLsAsPhqLY/qjz5
lIhi+gn9BeDTJQk3yhwc02ZXl7Jx5oYyg35oADAsAin0xAq8eq4Pw9W8dTvTTHoaqBQ0Pw5gVzAk
UqcexVXHfc1fbOWVDwzN1gYC9tl87wchYgGZ3xSI02udbZzers+//P6qfd+IDPjFGp9fV7C1ttf1
Sah8iwPVYdK2wkIzJGPkD4YhbDVEnxrlicdG9FNwijmgL7vikl7s/3sMZQZ3Vyy1hionG38KFtTj
YRhb8/36ErjGYBm1KFYJgpF5BlcfCqn0qP5GzpicSSi+Xu/AtQaWYaPqSibh2vj33RwnhzyH4juR
CCFeb93x+XZBKR1FVNSIWtyjwO0LB9I2zUIIwC2L2NhCrg6shzJP+mVu8Ri/R4TkgjfQKDvv8wtx
a1SYL9cH4Zgiu4wUi5klVUHn+0aP+QlgoPrQLft4Tz27hLQTUxANrZnv8yz67NcBRZinebr+4a7J
ufz+yr64KpAGqZbsPPaBuoGl8ZuSVp/Datqi3HI4GHYBqfF7r1Cejx5KYF7Lv1CZdisRfL7w/A1F
uHGzXRbzv6A4yDX+exxdNK8kGPOLtC4uh8EXH6O8f9c288mP1xsJDrVhk5TRtdiWPYcCr3Dil+jL
66rTMPGvMeDC19fD1bZlzDEIBCeUh5sizRcQiyd1i9CFWDaYDFyrbVkyj6Ahg3q3tUg7qEWBsTy7
jeDDpJeE6vXvd6y2XUZK1TSuE7SvinTwzF8XmjdC6zMIhT5Hs7yrUNlzvR/HSOzq0RHpfn/qNEZC
FighhJXRByFBwN420Au/3odjLewa0bZpwXMEjPlvwwd9Yr2S9xOR7d/XW3eNwLqYZdP7HRtWzFTX
rPSUtXq8KeaRfNZztM+1sIUVWESCZuk4JmnoQ3oKkxnJwgJk/tdH4LC58DJvr86Oph7bgvoLmpee
OjU+gaZP+VdOi9sY9fop6cMHzbfIt12LYRm4kkMt8slHZyAHZo8ANZhztDbRxn5y7VvLpnFjliav
Z/KbLQtJE1opsKAO8kbnYCctBv+Th5fd9WlzdWWZeCgUC+maYOEBtaKPowHOecqL5cjHwj/Ms+zO
udT9zoFZJh9EcWZMnaG31VS3zOQ/ikicLmf84gcniGFtPI4c62MXiBb5PGndSZGntKMvHWznMFc7
g4ieXR560S0u8Bdan0CwfEjWrD94bOth53D1baWFqM5YPIWkeGkW8CeWU8NECl6w4ivSAvKIjYfi
lutr75oly+gV6D+Yh2LXl1zR4K4QOK1SvhLkBPe1fzlsXplkuUBNT4zMuxdF9VH6F5p3lDduNH5p
5I07lln2rmYajEOVFy+IyWU3vQJVoyh4dE6kjjd8Ndf8WFZe0pl1I4OvpjUf7zNerB96jXzg9dlx
DcAy8owwEsRyKV64AXK+lDI8mh41xkO4VWPsOBKZZdtMUhUEBicVEn7h9wt3ZdbNH9Zg/gm2q69T
2H7zoFl/fTSuubIse439S9gmyl8u7Ep3OHHLL13Q7lO08ewiUFPUfSbqDhYs+5LKPG1QntYn6ZqR
JNoVvPfsMlBWRZGXRzO9z9r+QU/FkC7jpt/pmB5bSwHu2QxlE2PuZb2uB1ZPiAxFCGHumnxbS0HO
kq/dgiA3cgTqRsdJ+QXUVvT2euuOjRpcfn9lxqihIwsuAw8KqApok6hkxqRdHKBIy4Ne65aD4+rG
NuiqMbRgbfUyNm17KDVIHMKE3rdgez1dH4hrESx7plWi866d2hfFSijatSiSnRdURe9r3bJnOvYI
kxlVvchh9g8G2mN388jzna1btsw9GooooO2LAYvjcYkD81dUkXbD0XfNvWW9Y5Hzzq86776huX9s
FARqAPpdtNqKzDguNRso5otAD1POxcu0ZjwdEKd5GCL2EF0EF5O6q7dilo6B2JixKO7Lnknh3ecj
NlEHJOIJNxqC+Zrse6PawDHmIc7HDKH3yjftiZdkvc2DAOjk0d93MdjIMdLNUzXFdf3SVdn7Kcmi
w2C8f5Ilb/bZgV34aaIRHBCJ6F7waOl+NpMJ5E1saNxutO9aBMuS5Qz+sDyP25cGUM1jCTWQUyy7
7Ia3stnn4NkQslKsPRRcx/qFdd3NugzZ6X/IcfxRWXnDt7DrOoVXD/4aseUeGilwgIMO6foqrQOm
EfrLhShgKC20ZT7LoarrKtXzUpv7QMbT0J9KD0o5/unCKyjCG53wvsF/Kssc0HyIy2Xy56xEv34I
kU1H7pxWHuCfUUP/zqsO5Zhd3YRBf/QSvyFP5YrSB1/V5HNFZSv+BlPw5HX3FO5gceMLoKeBspEh
WNVOpES2kqaNr73+a12ti0rSZpig/TsNSextvKgdS2sjyFRZjZCd6NqXslbhAYKw/idZaZNOYGfa
WFpXFxdv5tV1o+JejpK03r0pVXQyKJkhaeux/j3md28m0S7uDCdQGuSGzi8rD7OjDrJvrSm3qDEc
98x/0GNtO0egMfDuldIfVAmAYLtA0/v6NeOansvvr6ZHxELSdm68P3kHqAwD404Ry4jBtnK9gz9r
+cbut9FjQdyBdZzKGopAiRF/yTL5RIuFnqt6ei9RjXVQ2G/HQBbzaQ77JQ3lmt8ZQP8OgKp/bFEX
dKAzOYAZhp+8OjoGc/h5rGdz74Uo27z+ka5ZsK7ysgULHDbi/LK0Kkv7ZeE3fjGDHJEW5Qb2y9WF
dZ9DGGaYO6KaFxYTSJzMUVpdeFTiAEHhfYOw7vTFM8vQ57F6qYMm/1A2MF+ItUT38xhvdeG4d+2S
UN7UOSQOuu5FzfXyEObtQ0h8/hCjMPDQZMAXXB+JY8f71kiMMkudrIN3Xzb15whiVSBn3lKEdrVt
+SZlLZekM6N4GQm2Y8pmFpXnqoK07i6mBc+GxnEg72KIJVE887pP2eWZmvSbtayOr7c1HlBP0Lek
nOeXMa5akAtD9u9/IJdx7FEbF8eGCSJMCVUvqM/qD2wqP7IKunx5xPcdxjY0LgbOnFCeqRdQSAXA
Kywfai3Hg2nVzne8DY3LGpaPWvpwbGXMH0kb+98TUPQKEJPVgDZd35+OKJcNjuNiNCs46boXkGJJ
kKfECsigJrpHhhvKdtH0JVmo+n29L9eKW0cTIxyF0agvfFnYwB96IPHoAS6Wjk/72rfPpTkPQ580
6gXs23F/hJT18mut+mCff2sj5OgAZb6Mj+3LgvK+osjqc9smvwsfl/z173ftWcuemQ/qxqqs25eL
rCeK29Y0moVK94YiqI2TK2fQFseoVH+peNjehCGld/ns1TfXP//t5aU2Ps6TxShUZpqXbqJx6idz
e1ryLDtebz15M6pF/wOPy2I9lAnuSk41bt4eSHqgLRvoHlTV564P74AsCMy+Chtqg+VMMTcFnsHD
S8mh3dCX5Y92DL5eH4lrni7L/8pPGUHCk0Qzljls289xIH7zKP59vem3dxAEMv7ddMmDxizj0rzE
ZJz/wESjBvTw9SyaXe9hakPlENVAlnAoh5dGRN2RSmSx56E8xoP5eX0Ib9/LNLGMOO/kYODNDi8Q
uv1YKPY51NMHH5gnEu7j/6O2KAPnXdwOpS9foNY9HcAkRPHWCPdlQOh/alBBHNToZVUvgOf73yOR
mL/W3Mgv16fHscI2TG4J/YkleShfylmXx6iIviUx04coy7eQKA5Ds1FyQE55bY/b4IUU5BZ33N91
Pd7C8XqvRnW7ht3vJZj+B7SWwxps2Ny69n1ksrB5Aaft8nHtQSCaylL3xcar4M32I2ZnB5MVghJZ
GS3PkY+kQeAnwcGwehfuEq1fdvErW0YsaCQgwBbffS2CNIrxksUTZNeLBq1bJwUS/kkzzxX5EZhK
ng2Q8ilAyOyWe+uWDI5reqwTg1ZZ4qmx1s8Ib4HFLoRY6wxc3vXN+ragIAZg3fjIc0whaP6872rA
JvXz9hwy6qWD4IelkY/tsD5cyG+PeUtPAWNHoszvKOIbZ9Xb1T7o3jpLuIL8gqJz+AzxnfNFy9CL
2KlIzMdG049cVadYlbeV+T+VjgVEr9eH/aaNolvL5+8qRrWRXocC+mqaDkVBovXcNL78W3ZJsRWZ
dK2c5S1A41i3QRNGj6C9D6tD7LXDcgjJ1G0s3pvnQMTsTKFaKXR4Fpk8EhY95KUhaViS1IzxOYvW
jwOLPo+iuBXjFl+SYzx27rCrci+HjEbyKKHBm5qiC48k3yTlfDPjg9Fc/N9XhhqwPKh9BHMfgZYd
45ex4mZ+0pmKKzBnZplXps2oxVqf625azd88mfUWtfybNxq6ts4Ilo1hZHpS/lKePEVJ89SE0wnw
oJs5GDdcL1cX1kFRiDGhvcyrX8UcHyOI2oDs5CtiUAehyNa94Fof66QoxzhrcxAdPVKkwv/owE/B
JqeGq3HroMh4iDhKb9hjX2NS/hBpzmu28VRzNW4dAwPSff20rPpR9eHPoisFYoHBFjTR1bhl7A0I
ygFv8fWjRHIM0c4pzcze68XWZg+VqEdwpOrHIkNyYM6hcl3lctw4pxyfbucO5RJfCnGoflw8NR8v
wpLhgkLB64egw+DspGHX5z6HSJR+HMbpy9QP33iPA3ah/o0h6kMr8ObPQ0AUr/fmGopt3iEBVUYU
iW+oEkRJQkHIOh4SUnYbXqmrfcuGg94Dj9ASJY95UHiHIspGUPzPj9c/3nFf2GnEeQinKV7H5jgB
BPd1GgEvjnEn30zyn+sduL7+8vurww8KZJ6J5rI5NmwVhzVBwD0FvUX8a1/zlvFO8+h7bd3g+0Ex
2vdz97Ea/GnjGnLtI8t41Rh0AETL5rhy77ZZ8v7QQRw45VkSnExdHQNfBe9lM4fHfYOx7Hn1VFGB
TBT1RR6bzh3xhwcehXtNzrq0UWWUDabVzVHP4mSS7nYZtrwOxyLbicSW94xrPjfHEsWlOZW/AsM3
dr9jg9q5Q4/4dRX6a/Ko+zi4XzpdpMioBIeRjVuy6W9zrkbMzh7yvK/moW/i5w4RIdLeMEpi2R70
6BX8U8i6SuSHCoJUrU77DsLn+aFs86pRB7gLfVCdl2YNoi0wrGMu7cAn5cME0A/H7iqzuegPOZwt
UDu1jdqFdsZwrQNlbeM66iHed5xlcox5cCb5mYa7qMHRuuUPiCieTUm9+sj8OctPycyqT82wLp+q
QdFdctroxDpVOmSTey9Bzr3NY+jFVSL8Ds6z9e66Hbr2nHWogKZCdmXW1sdcMmwDsHBBbjz77Pdb
dD8On8lOZfZAReY6KOpjH83fGIm/ztH414CEf5obse8wsaP/AnT8HXRy6mNDpgr1xyHhhwjA3r3r
bB0nTR0FWQ0CuGMTl+GHvhIQuzcTigyp2iItcBmmndisPKQYF8LzbwNDSrA65WLqetDJqiQBM79X
l7J5iAnp+/IoiqFeYS0dYsoHZRgJ+4MAxJBvbbnLdf6fBFwU2AFMqPGyXhdGfRsD7x9o7bwLI1yT
ofcx1+2nOp83ELNvm39gRzLxZIxaAjn3b3mZfzdrI899GW0l6N5unP2HCgQYUrXkFXtkI6SUm7SX
a6wOCVSU6bfrpuPqwXKGmOd5RaUb/riigggP7Sb50uYZ3zU5zM7hNjyYfUQl8m+gz10gBYUIdV/u
AstFzObl1YCuyXGuhm9ZJpv4pD19qXT3gi2eWYfR2xlcU4/dMvogyaJEoBggErqj+a0pqNQHZGNr
Vt+2kDzYQs45jcc6xSZo/+SsUPJnO6oPSx8CKFbe9nl9KmX7kMdLGiMqUSSf+ineSM46/CWbAsT3
aUArv5M/mwhgNLwYbhbdPEQ5v0Ox2qfLkx0y5xvAdddsWr5SZmjEl7KSP6kxD1G/vudyeIi98osp
5EYXrr1snXDJtMQIsHjFN3DBgMmmo/r4PxDOOC4ZOwc5Fk2k5RJmj7Oulx+1IRX5Ms7TBfRdocrT
7HuA2snIBmwTaqhzSNp69B9TQ0s1CTcZNFxjuCzOK+cefEUmAjMVeeRz0Hef6Ar5068D6i/jf3oz
0PF216FiZyP9CDVHk+6nb8JvdHEovWAe09pXW7FCR7jpP4nImBcB1OTIhfw3/hCjGDxtDNiTGxP+
g7x5dvBXRIQMB5gMxYBbik9/+OT+e6Mwm1T3UuqfsHbqjtn/5+xaluPUtegXUSUkEGJKP+y4HSfp
JJ3EEypxzuGNACEEfP1dZOSjmOZWj1zlAWo99taWtB6TGdL4Akf2+APkSGCtHTmwVg47SLbIzslg
BejnXbWHBoE2Pw3cATMf5aGB6/xJ983cPVdpDe9OM9S8jwLogHxXBU2dJJI1U/CdkyCDFwzXjdUg
nkYa0qLalyqfhgIoqa6ufoQiAZbp4NA6k+O9GISXfQamZcpLiJTnPHkOcsGQLcY5lP3OKbo0bCMH
F3FhfZdOPB6LLcDp29ssrAD+u6SSrpO1Y8rsWY78HdEv0HXYN468+3NlKraMftZm3MoeXg83YxKH
/OvCOMtGsAqVyyNoy+/SYYoUPICOYOsdebx1QlrrlpVLpjzP/TRx8otAt2IJ3pkwn+eg/Ci6/Kir
8bbTA7OfKnEQGYfR78nXMuyAZvbyAsrv4sv1OHw73Jn9Milzn5vOr8PnLmGnKcn+WT7dDPrzbZ9f
mn2VTfisK6UgH/FMWnkHGuByX9m5t20YzH6f5COe42VahM9xI45eBmVHz4jffiU+zunmVe/bWwaz
nyhNCfwgjDv8C6SoAvoPdvXJvw/cvKo3tti31xGznyh7MHIkc7V/QU48J94wRkNdfUTXIErKpy8V
ouX6ZKw1ZEUId4jyZO2jkBP1Y55qnLKwl6dj1kZel5VRCij49ZbWxswKDQEzkLLoqPiKaiWM6IwA
hBj0VpZdWbP2o+VMUQV1ExNfQz09uU3wDlXPe36bFhln9otlw5PM673CXAyZ7uay4Cfw/tUBYhzT
0Qv8jVlfGSL7obLiEDsbwo5caKWdnZyhetZL//mm8bflPYbETUv8VHPBdUd47IZuigxjZqOIersm
ZLamhxzakRTzhAGq+Xnk7LQk9NI1xz5zngZ/uku6rdhYm+pl9F7lj1ZOziwDPV7oTHkd5XFfVFnE
4fwdfw4nFvt31wdsrUtWYR1OkBFt4J54KZ1hL/vgUZTyY+6MH+ohvF8iUKv2xom3dsOMEyF0640X
0oIACo1bXNpsvk2s9cMK8bgKIYtdOuNFiGH+HThy/EX81LCTwHtUDG9QxCQOwstQTkBo3VSQMmGF
exZOeFQwJngOCHhVAWSnorxOt55E3j4WMFsApIVIxpCBk/scCn2sg3FPivC9qPR3CAf9e336VzKj
rfoBki+sv6Z6vIxt/27hR89d9ec90iUAsJVbNOm3SxTAQf67mmPBaxdYEfa8lCjLnUMBqG9UOLO+
qzt5l2v3mY2+d2zU1gF4rWNWNS9gBMV7bcgzGAJP1Of7duTANVUPS8cSPW+Ez0oyC6xtHkAqQMEG
Yi7J7CT72JPODrihLSDb2gKwkoA3LYZ1sgsvIPsDFuzsWi1PY22espRudGDlbR/6R9bUsHiCy20Z
XtxxjJZFBrux726YfIA18ANNMHAwuu39HByECmLecbvxHrHWNysbFCkkR4oG7aqhOxaE7BXxHhJf
PntbYltrc2OlBJOqvsxMOVyGLLzIHBKlsEm5iVvJWWBFvhpNkAYAYl6IIDxaBBhSWYQRGbd8F1d+
va0T4sJ3L3Cg93fpk5LgwYmq+0zBoet63K9sL3xJo6+2F1M4fklgHnJxyxp6CKT6AszAeSkgr39/
ZXZtgRDT4Fwn66S/tLBKxkPN0/KqC0OP84R31+h6G2sjZIU4mLPSK7xAXYjX6lNakPKMhwCzcT23
krJsm3kQfii0KAtxUfCMbPx6V3UQ13aXE9XE9n5WHisYMqIAON7WGyvWffDjoLShgwtzyibKSAnR
xan9df3jK9nQlgtxPZXX0nfVZfTaC/X8f5bAhicRTlW9/38U2mtTYgU1AGEwcoi5es5G/kzhcbtn
BL5v1zuxtmateBYcjoXT0PoXCT3efF+EEOJtEif5RkNn3F1vY60DVli7LqBWA86Fl7bFCz4ef8SO
xmbjTLjy8b/EQqBkH3o86S6kmL4Stxl2LL7NFAQCf1ZEU2XEVLVVdzEDTGBJk8h3g6lf6jjObxt/
GwFokpmYOCXdJehAwNEufH9gS5nuPJAnbht+GwYoDJxtytLvLmzUyXEwUn3yCS1uK0D/ggGaGlgK
6Jld0qL3ywg013beTTIx/1xfPCspwxYIUQVh05h13QWRFmE7/Sl8J8pkvReshpFR8LjUHrqUG/Ox
1py1cysf7LI8ZD32t+xbEycfXIVmhuR+cdesZH52tH9qii087koOsUGAMdzVCfGwwJaUzkRzN5XD
IfYFnLfZF7eXG2estSCxotyA0FwOLWeXDOLRO28Gej+lorxxgVnxLXGPL/00YJdCqYk+DJVq3R3Y
kE210cBKkrLRfm1euonTus0FWIf32pX8MDRtA1Dm8On6InuzgeAvexIqksxts9E9JtPiJd1DWZW4
MJgqR2gBX2/izSlAE9YUxCkbAmPy+dRW0gsepQCB6VMvnWQL/L7WgDULuFpvKgLnyKOXg0/kMA9y
hp7aiPI3wyLw7FMTlg3w4qUwd5O3cIMnMuH1Pnw/Ce85m0GOSkyYw10ukZFLgo1yZ6VD9jEKHLiw
7wVxj3GAPTASDdyAYFvXbSSWlTm3j09UkgpvEyHmHIpoiEGyH7AMdo4Sv2+a8cAqpbgDG4jZxYx7
ML3ZF1NgPsxeMl6uf33t5y//f1Vstr3ywqbEkjU5VJ7hSNAeh2T+GcaTv1GsrY3/8v9XLWR1OXMn
9NwjZhs6mcEkTkNbbB3y3rxbwIqyEu3UuKobEhOfPOX+O3H/H1POP3Wun+KkgcIeZQ99tun4uzZY
VglV+ZDK8dJ5OjXw/XX3IUCR9RR5gW4DuAP8HyZvy9z+9WKDXllRnnBZhVXtLosqeY7h73fkJdIV
Xv8/j7Tbeo5aGzsr1BX8NBhFDXiS3vCdFC9JDbVymGiDIsePrqo6vKsDjn99ob25RQV4sPnvMmjh
dthVUD28K9q8i6hTX1qAJhcXuZBUuxBKfNfbWZkj+/Q0xRXTTQmuSEScmp48gLoO4czMuxAkntuS
sH2CmmovpTSu6TFz8MjCePwuNT69ZZPFQFnxXg117M0NHj7IRMX76o+FGd4l0410uJKC7bNTUs46
ppBJhZgOh+k3dIph1QCV8aqGvk7Bhz1eFHZOEg4n+C11G5O/sp5t4UWOLKmyIabHqlXvlaimh8yH
Lcii6ly7uvxx29RbuUA2TR7owaNHlpdTvQfeFFovYJFAU725SRUKs2OlAAPJdGLmcTrFKCS/yqCY
3rmp398EQMfnrcCHpIMagQibTjLxIQehgsotIO7gzDeRedCAFfNZvGzupTed4O/oCjiBZLDQEVWQ
v1yfg5Vsb5+juAeYajDUeLYrDXRwpE+PhNdyo8BaWUf2QQq+Sz4MISU7JbxOjjDvKvciGXmUYST3
QeL+e70TKznEPk3RTukSyEJ6TMZFRyapX+QE9TUI8Gw9064NkxXkSasL6Pw17BRr/YtCQ+MwkPom
lwVAR6w9XdeVabvUcU9VXM1PxsuKf0s6te+uD87aT7f280n7ok7mHD+9lBekW38/h3FyW/a2yVRT
PXuQoE7ZaVG/qTh4nS1v6S6HI/TG3eba3FoB3HahdCsVuMelBWBek/tm8J/HBXNx2/hYIZzgatAL
4PNyIu3AHqcKpX9boha57etW/BYJNC5ZnSOTVk2+oxkgHP+HycjK3P51QoIjbxGGMH/jCmKvRRZk
313a6I2hX/v6Uoe8qgRx5wQkFXyIjroIBz+iQRUQyDcXY7gxOCt7m02ASrAlgw7XhFj4w1PF2Lep
noBNcdJ73XfvvR78EiiF+hFoARu76cpqsnlPVSumsU7z8DRhq8j3lWLDOzlD2TYa8mDr1LTWiB3P
ecaNo3Js2ShlGUQhTXCfVS4snCDQcLy+rtbasKOaMIAMOsHvWglXWSlQCbYJ9NnZXG+Zs6xUgJ61
PevZq6exculxUdf2AK7C8RKyqRCTA4LElejUwAYQFa93aK01K84NrUkdzygGOL7OB7CUW5bs/tyk
A12E2z2x5ZmztuqsgBcln7t60OEpiX3/RMI02wHf6UeTKM9F6Z9136tfXEPvLx9uApkEnk2aasO+
cbuyDk9epSEWD53jYh/H8wSMkWnjY0p6shG0KwvDJlDlLZ801oR7zHLK4BvjujWPeD23j+OcyMv1
yVq2vTfOOzaRaipR5Vakosd2qMefAbaBp0YErDuZRIfZe+NV/kYFsZKDbClGLjuRjSODnpGXisek
i4dHL3C+X+/G2setXb3NOprKEVcNhVHhA5V4cYwTuvWstbKibQpVoYUzKYJ1Bn3groS/QZl9FHGq
SERoSs4QbZLpTjtgf++vd2dt6q2cQA1FVLaYFW0kHJthcmyE05+gPii/Xm9hbcCslEA92nV5isuT
wme4DK0AOfo89mHQb/Rg7ftWEogHELUG2YYncC+bi4AKz7+5pmzjGLg2Plbg0xFGhzHyJtgUsU7v
Eqd64UHfvhu7cbqxA9Z2rysRwIYlwEmTpGpvlNfsepw+NvbLleGx6VSxdIaC6Hk+tk2g3+PCGnZZ
LfArt8WaTanSBuh/mIlRmN8wPCLLbKLOtxmCjGojN639/iVSXhUUknJQ+0shTrEqHMhQeLit6ESp
N07if+D+b6Qlm8DE4dcAnB3cmaNKux9o3P8SCaBjceA9e1Vl9rGgn6e+/zx5/SGoIEUY1HehcEOw
eJIJal7DMU3L8/L3pnCxKU9TwAnIgTN+j4TyOAT+iNyHQ39j5WqTnYSTDLrEzn9SoPNENE1VBByw
3NiQV7ZJW7QRbHMX+pw0OHGvro7w7bqXZsKGkkO7eWGLa7D6oW9Tx3j5vD5cK7uKzX7y4iQsBhT2
R5V6+U/upb8hbeRHhi/Odv2mgoW7ZKu3lomVB3gcmpSMqYCg6fAU60ztqQK9v/W793yCcSwPveep
9L/wEPYAeNjP7wZcUqYZwLkZlPVu66yVKSoBaaLSH9hRTQiANgd+sq1m+TKPeOIIchdY8+sNrQSd
zZVSDVGjku18N1H2TfuD3NUJQK63fdw6IuDilihagpYU/SndY9FPe6fY1NF9G1ETeLbyo1TzoPJm
QgTF2gfZ0qmHCParB6/3caOjP8tw/redGCy1xupCOv8x33wcWlmNNqeoHb3ZzXKNpkXS3RFX/Jig
MLjLQ6AJ0nZL92dlT7LJRXANBBNnmLssmkuSwVZDRcVYvzDB2o0taa0fy7p4lXS56EpvxH6Kj4sC
3IWOYQjr+L3xh/gTUBkbaNG1jlilAQivXt10y3DpqcAFsZeBR0we8yAmGwlpbSHT/3akaqB2xrtl
LSyZPYsNTgUDZB9uW8lWUsBCwqON7pfp7uGeUjG4FbrzTVharGMr2qkYx6wOYnw9y3j1vhhBJKAa
72Y3/XibG6ybYCz0VGbYaJyxvUcVHu+BpduoC1ZWkM1IoqUiMQV2EtQ0HJNwi3fXBtBdLJr6Y9/o
w/UurFTLNh+pneqYgLDvHaeCP0+VyqKk9s+E6U9F6fwYUn+jnbXOLP9/FQ4wG3XGADYNx6lR79ti
OHgcOhlj+743AGFc78vKSrV5SbxMweAzxgPEL84PcavnHaxmL9c/vtYBK561gl5hU07eUXrzT5PW
L8sZeaizD6wx+9uasGK5qgTQOv2MMRrEMTYUWl5UPoK52exgwvvreiNrg2SFM89bqgfpeUesrmSv
BEy7pIo3Bmnt41Y0G1OZGUR875h0fXOQofgtwGXdGJ61j1vBXLHOcfTQecdshnZqllY/8ltvXf6m
E/MeUH7H8Y6taB67uN8Vo/yIN8Qv7dD9CudNR463O/EXn9jMvS4rgWWkSQ14XDn9hCH1ba8Wf7GN
AINAYZAChDwR/GACxTwXXI6bousvthEl1K87n8BlNCZFFXkzLoz8+rZMzWzPYM8MrJBz4eASKsPX
NUyKdrg+7zd+/Ntp7i+2kU49p8oUR/T65hOfcDQkVfEFxnj3FLiZoN/cz97ej/9iHEHz1Yl1i6St
JTTmoFxBdlpDFTGf9E23J39RjhIeOhqkHHYkYfmlkLBYhHbxsDFOa8vTCmDdsaQ0EK7CQRrQpdhr
8ntGnNueLZith4gHuySmc4vc47gMBE7+peIlhx9buEFmWBl9m11kCrBbyDCzI7C6LlaS/wzKvnxM
zehsXGasLCSbYDQZzbKs5gwhJj4apH/Vmr1Xjj+B5dyVLrnFZyVgNsOIx9oZQJ7B3l/Li5pQzJUd
4A23bAHMZhiBNzjJsaXI0jUwBhpHcZRcSKnXv742B8v/X+30xue9r3zswiquKoUtLBf9nkJPbXrX
DU7aH643s7JSxfL/V81kmY/rXuWxI218s2tzyBvMafj7+sfX+mDtxDCd0cBMj95RpFP4SJ1s/mTa
BGY3eeffVPgy2zg4K1rlNnpkR256ZzeFKYsU2VKkXhscK4yLdCxzXFkxuMM08UG3lT4OKFmuD87a
x+192GfpjH0GH3cKaF91nQ/rgS3N15WP29A3FUxTptSAkefyrsrg7DB6kO+/6ZfbGDdeZXGoR+Sf
KTR0MaXNdpOTdRsrciU12BC3iZeqxWCwY6FApNHTlLyTBmdy4pfyU4wyYhiY2WhrbZiWKvXV6udd
4emB9R4EGGX1RMSszm3Tbq3NleVvU4LCsm0KH9LWxxoU4F3BAxzMKKpp46fu/rapWDr2qgMEb+Nl
L5BH4ayS4OEJj04dEey24LLhbtlQd205KnYU7kLSajDRpN4yt1kbe/rfnw6ST0lpR4rl8sV8NmlS
R7Cbzm5co1boTryDXQXN/SMoaG7kmp5Gaaa3HhfXZtaK3SR3AP4x0JiKA9x9JJDneSBLDerl8004
RmYD2GiOGyMxx8hrg/whYqN2vtq8el0JMRu1Rr2SQwemQYhJfs7c8hynzQMn/GPS51/CZgvAvTJK
NnAtC0I1xBmWjy4xSnDyCCJRVy95Cc7GTcvfRq+pnNAapRY7Job8VDPsCIK82Cp2VxboX9g1nYy0
lgk7ysx8NxncVf+PAnft48v/XwVuEnppEo8ceKUeIo5JUb+IttrC+6wNvLXviiFlDL7JFJs6DgEE
hsBRq/Ai7JhNksna77eil4Db2CUEvvB4jaL+TpA6vQN/9J/b5tWKXhkb37Cmhi2MYiMgdXLq98ht
W6Y5b19CMBuWpgHKLutyWJ4ah8+0bh7jpjjHuEWpxVZ2e1uoOWA2NI1ITeaqH2DbakaYCX5JnCzg
L1oPRfOvl8QM+sJ+nL9MdR7OH+ErmUL0gMtSBPmHQrp5lu76sC2mdhc2ZAr1BiR+ZdpsSBsJYIeg
nA497zu4svitiZiJt7AJa19f8s3rRR10BFR5gK9b0r0vSrh4jLhSv63cthlBWUBywkPA5ICn+gJg
QHlIGU63Ny04G8QW05FA9YcCNo7TFHV94Ps0KMnXP74SjjYbqINb1lR5KCPh22yi1sDpsVIo9wqS
zvvrTayNvBXxHgdXxoSdexS4VmNw7YB+fXDbwy2z+T4SMjwy0wCxFTWeXrjX0ANIRsnGu+faT7di
XQ88NdqXQJ/nQwo17KI7QLoh21g1y1PO369lzLd2apkMGSYSBBMdQrrigAfuTzrv3gd4SOpVFIRg
rV2fgZVJtsFsIgzNoAagMRYQvezBdTQs66Ou5eFGCysDZct5L8f+RrYCV+8Jar3JULnP502vr7Wv
W7GrWN268YK8MRpYSDfs9mNYxofrg7P2cavOruYqpaSusIKU/JiwgRxyJ842IKIr1Yy3zMirrKP7
EZrLcYaRL2QeTW1xVnU/RkyF79lSavSY79u6sXTvVUsxLx28dbVoaXHihotrdhLdeBt8hNmItUm7
w6AkBolUgzn+mYKm6n/d9tOt/brqcVAYSwySSV21I530DvPEt6Sp1+bXiuGkpXOuVO8euWwfC67V
zq3ibn/bT7dCWIFAPg0VEgRcI+udMG3zBAtgtrEjrqweG3EmZ9eLO28Mj7QDgM7j77ggeGym/0C9
+1xOwUYeWhkhG3NWoRxrKJwajglIHDoPyl0z9jc5ngbMhpklYFTRNBxC3Ia7Hya32tFCP0kl7reJ
Lmu/34pggXenou4aDNNsZtTxfe+l+zJszPn6JC/feSNP23AznlVJNwICdpQKZV5VQqojmO+WW+Wy
hIPW9UbWOrH8/1X8Fu4Ux048YTOADtSTElOz8DbwTLExySt7wB+Pz1ffz1jQk1ovYSDCcvfHMDGL
6T9j7JHoeg/WWrDCOONJAmoLA73QqTsAP3H16wLOP07exkP42jxYkSzHacRdV40GPO1HScgfpTsc
aYZ7QcG2pKnX5sGKaNJ0gKIUuDmFoRbbtUP2uw14vVFtrez4NszMlAXEK3qUQl7tP0D55z4ZceqR
EmApaKb0uf9cT1uCeyvTYWPOaNL3umUtP2aBaGBaXdC2YCFUiWlWH/FE1bQb1wFrDVm7MxWVpA5B
DizG6Wvma/4AJ+NLnTlbm+jKlNjgM6EbObcB5r1osvC78GX6DdSjrZuAta8v3XoVGHQo83Cg+DpY
8dAKCCF4sI1OWBsbO6oLU5vEaYAZToBazHBpu69c6BKU2zbJa7/fKq+1TmeIVBUI7BCuO8IJ3YgC
vbG/HtRvfp0Tm0hQybFrYVfan4uOlfeTAwxvyXFZcv3rb25w+LqVuU03BFne1/QgpiwEopr8NNCc
xkG03OPMcxhHshF4b84DGrImue8J/IIztz+HAHlGDvzYdqBlJe+YBijuel/WRmr5/6t15LF+gt9e
OZ5TKE1EwyDc3RDmN20P6IA1yzEki1VuDDrgg+X1R8MrFPTb9Z/+ZmLFx63MLUF2SQhsTQ5EQ/KD
pPcmHz6FpnuXlrf+fit306rzO6/nIcz7sntoOcVRmeS3+SwQmwOA+nGMGzcezo1Dkh1k+7vdlKRb
d20ra8euwmIj4km4rTqnVMcHWQ+4yfO6+cgmfwsRurJ27AoMty/uSIxWZ8951PE/QbGRmte+a6Xm
vvZykdZNcE5C91/CeX3Ix01787WPW8E75kExprCOO6cuP4R1/z73xEa4rn3aClecYCaNSyp8OnVw
OUvvATbeqKnXZnNp8lWYAhPKQZ4cu7OcsxMbzAVyC3FEhb7lJMxBFvrv95EuRepr0Z3D2XPL924I
MM6Z1abhX24KVmYFa9vCB2zs6+7MG352avXdNHoHd8/vjVN/vd7E2hhZwZr02iVxQdpz5psn04P3
5JT8HbzWb4JxYZCsIkt1ZV5Wo9uex75qQdroxki5xY/rv35l8dhFFtG1U5lJdmfVhENUKvOsPbb1
9L2SKu2qqonzUOadwcdVO905BKYuE1X6AQBKCavBfOulcWUK/jJIcUDUSjzRnkUDRtBu9utk3Jma
khcva6naXx+qJQ/8dbLhxK6sUkZoKD2pz9Ipnhaj2wy2w1UL4kZCT4z659uaWTr5KuYSCGJnbsMA
puv8PW/lj9J0Dw1kHNzKTfY+2zrIrg2aFdslValSJh/PbhLuk34A7lvuU3+LVLn2eSu0lV/SsYex
4DlRJVS6J013ngvYdOpsXgmuLS8ruP1c9lrFTXtugvZEePVS1fIx4DjlKP31+mSs9cIKbl6WDCLV
6XjWzkdO/kiBRry/CROPFWVFtoFcWwG28ngu8rDZtf4iYBPc5tRBbMC9r1nt1jXShus64IBS5Q1f
FcvVRuJYGRnbqyPmTc8hSN6eW9D5Elm+iB5a6y6uY6+P/EpisiH3VTVR3auYngs3Lvdx6aW7uN78
+ptnSw41pf8GWV02Q1Z0gp0TXX4pB0g6gdfB/OxQNOLe6bGPsmojnt8ksKCpZQBfxTMsMyZnwj3U
OSdJVFXuHfMB3++8Z4WTsgz1pzirLxLxfX3c1pqzwtrEsKBpB4+dcS44L3peAWsfg149kSze/emZ
q48qa24rPv6QW171rgVvsJ+HuEGF0KB/aZDJT7PygTa73p21ZWbFeE8d2uBSrDn3RfDbyPA3rfD+
mYlia49aa8CKcE91rK07F3lqLpCnxHzXQ2Yfm8kWxGBl27Ax970LDmFD8vbcu/134noP+Vzd4XiV
RHWjHoJkC+u30o4NvneCrmFDi5GS83THkuBQDepXUPoPvh/8H82sxKWNwk/g/hNQ2jbnEuzlqNek
2eUTntRvmm4bfg9LMRwDayMRl3hGHVVcR7iuzI6z26W3rVhihb43QJxsNKY55wUgSHXf79NBbiGq
VrYkG3IPJSk2SPhEnzM+3FPk8tCYz41XfS/rm94uOPT5/ptP4nLqXeNLeXbCuXhI3Ko7kSq7zaCB
2KYfcenH/cyYPlPt/wOkSlZ80rOcio/X53dtkVrhHLNMQklN12cJLfKlYNZtAZEqjBNg5h6DXvH1
dtbmwYpqDglc+ELP/RkXk/MYldnsPkOKFWy2Is3FF1WG6ZfrLa3Fg7WHKxeHRi+V83mY8BLsTqXY
gRx0UxXlQ0Pjv5M9+cs1d1nLM3eY2WV8Jl8hFudFXZbJX9c78GYCRBPLFvkqg+dVp/ywzuuzy3JY
Bo4wkAFHPI5ElWxdObw5G2hiWQ2vmvDnauiY39XnzswfYBD6Kwv8fRD6x+WkdFsvrKiGyQs8cien
OhvUg7lsH6BH9agD/6Z9CF1YRu9VF/JgNl6dx9WZzVW2C2ptIh/2hwdYzm5BF9ZGyQrsZHAaoNsw
SlDA/di3KjmitHrMvELtVVVero/TWiNWWZ5pDqakaOozgfX7aQyT5gv27fhQJL7ZUw1lmFsiEANm
RTr38cBRVAEgaURemND3MdGflzqk6/G4e70zb8Ye2rCivKVJw2tOyzMvehO5TFR7b9vVeW2orMj2
SpB34J2RnZFwP+QJLvj8+dty09rkW9Tpldiz8fnwBQuV6rzs7DYZ+wbz1mwXhpPzEgq2JSm71oQV
3qlwcnhC0fTsB+xkXNCbUFVHzsJzumkSbGi+KRKI+so5PY+EPdTh8DMvxq/XPy2gdIT4+uvQ7Yc2
Nt9POz73rTMcmmKkbb6vSZ7Rz3p2h1zt62rwErFHMUhYtat9FnY0SuDB6o2HFkpHAV0kXEiXR20r
vQTWrGAG9+0OT7dOise2FjiJKZIqL+I7p/JM4O6l5jQ5c7/sMBeVmrj7a5qwl/wmzM+d5AN8vhun
h9ioGvl33qiqfZ4AK5QAvDRzGb9Q8B7UQ9ubMTFRynCh9UDYCLm0SAwwNmt2menUSCIfmqaHXkII
2bTcr/BDW2jdfaWOrtsuYg7z0zoqtDdSEo16ihMvCtwgjFEUCVfgkimvUm/42GeJU7PI74daPMKT
YeovTLvQxChcwMKMQ7LfOejcZtwVgShBUMaoOO6d5L031+8KDp2ec4CX+Hk+5EBdli9zCq5Uu6c0
GMfuCeWkpkDjm8zpykM9cIhxRnAA9puPk8OqvoODAFIh3bkLNK6IynDy099jOOIqHIB7D3qd3Jmz
4LuZwWjyPw1piVv/nRjxit4dqg4no27P+j7rnpqxrB0cgkk+FOku7bqh/zb15cRnnPuqnHwGFJI7
P5oxBMLloLzYC8Yd7Cwk8Q5x7hR9da9Vqv1/VV6RxIkg4JH7MvIakQR3bp4i70Wkm4KJ3zmlcoc5
EjOLAWKVPkyHwXaGD7Sz72AD46Wfw7RP3FNAg/g+FCMU9ahuxzjCa6AJziqdJb93szLP/x1ckYc/
QxLjU0cUlLwpgBQqhortDHTTw6d58IfhGbfwNYIjlTJUJ6/pM9y3i4wChxJBxKbCdlWU+ez3x8kp
EwgZqGqG6HAUukGGu1Z4GfnTU5jGTVYcYbDRul2kYgdenyNPQkCIoHzCqx8pLvTbbgf9Rc9/CYiX
meQAOcCCPzluQcvyRPzC9386TtK7+dExPQTMjCybwotYCmGgs9cpr//SltANPDXVCAViMMSkSo8w
rWDt767RrCl2KeCcsxsZp8IUcuEMwwffN6IqDnVVjBxctY4nbb8XsEedP4fMS1kCQjnY378aGpZp
8tj4cA5+XzVGQMjXjUmm8l3dKTaVkVt3McwMEzf22XjAPsWF++i0PtwkjrWQYn7Mmq6kJhrDOJPZ
PcnrVnwHQjEERdQnbt1g/uPMvxeprnuyH6VO9RcBwyDxA2TJFEpKMY29ItgPuBV2MLFeHDQfYChX
s3e1yYEm4KpxhjuVSNmfhmEo4g5GLTB8emwdoLu/lCkkHL8RiOvC/y5UWGI+JAvxiEUkaCYPZZnR
IseGPQ/upVQZMd+hre7AI7miqobRjz+x7lcN2deeRFqFJn6ScUhxOmxGRGXk+Z1rvEjVTdp+LFIn
LZMdjFyaZNrVNZtgfgTHR1Ed6nBq09+Coqqqo7ptFIQ9tK6M/pnkWZE+0nGIwR9vMzXPDw0PG2DZ
aq+dzmkACsC+y0ZIgx1ZN3fiQzAC6/DV4PwrHgLu41loP6Zzp77GNOWPLu1670mXOTSjPsSBGKCW
Evb5PGZR2YGc+DkIZZx+9jmDdvmO69ztUAE3kPoDVWVyAeWeDb5zBx/0OTYvU5s0jByyvs0IxC6Y
o8zJ13gHSCLh/Y+ia9mOE4eCX8Q5CAkEW6CffseO7cmGk9iJhAAhIQSCr5/qzWwmM+mmhW7dunWr
GqO/8bvE9idsowh9z1c4cdRaMgS0U+Qei3oLMPiu/Epsd698R69e4MJi5Tb7Nh2qsW9d+yIL0TkI
XDTpMbVgcGooZzVvw9fICEtt3a1YWFYXnm5F8ZRGqDGy1G0v0MtCICldU8/JbNavKGaRfF/SyOp/
beyFfRkz6DIFPFqKdbzSDrLbv4gkzNyHzZJW/bN5v+W/Fkf8nBwAHmKCWU8zwfe+FwnZqsIOOv7A
2nQM9SuU47iXydiE4YenBVQBZSTSrLElSbd5fGYIwegeweLJ/SXOHR1kFREE+/wT7dyaHzrFo3O1
YROdfwzZCMnKIaeO5tU4N33LSkhhdUAQJXRWRJdwjjRdTbQk5jq5oimaUu6Lyb41NBZYrUYw1Oqe
2mI33anDSACFcVhoqx6HBX1UNWwx2xaEEMw6f82ysVjveoqUws+lE2r8tFZt8rLRvltJOTV+ibGK
A0VFeF5Js4X9Yhu4BClQwG0fnpKYtw2tW3h6Y5I95GaKT3lAGzWURQuPMDwI2LtkXdlSkmpTrvNc
jOupwdINzY/Sxtmev28xZ61BBC5aMHV/y1sPyV0rfY4EyGyB9/UmkI1tbzdiMRAVTrY1nA1l5Fe/
/SVO0PzRTpTkWx2vmecXPdvU32JZ+C1XBuka9iTUNEWkAuiY4u92gwtuVqokWpLSQT31O+TDQi5Y
HGe4pb1SIpenTjZx82ZdMnl4PNOuoEOZGbjUnNwA1W0NA4NmQXQAG3hl0mhs06sqdJ8mVQuCSJBy
yEgPzUCTpT4gA2AbTj2B1/NB5O1oIPbDvceqNkEOa0+CUWk5YcUZc/pW6T2cQooghOPuM7n9KoZR
0kp3HEbNV1OsEd6TbN9H8PxYZNr0JSxx7H9MxlDkri7D1pMWtqvIHu7LkXZsykps/WFBDOL9iNnx
6tEo9iNgTTDzfZDBpntpRL6uWCwKyJ5+lhKcxx+ZWZHmKCpLz65zlGPni3epm8Sh4coPp5Q32vzB
z2WZOUwa8voybqOOxEfRxjuWZJLld0LilchSbiQsFjYYPEtg84Z/rbJKc5S4H3SIyTicZLSq7ATV
qB2g/u+FfBJL2o0xppRh2xQuRTy2e9U2IuAk0F6Yes8pimu+eQELkiSKFJ4HNhPGT2ZogMy/8FN8
huAouyLDnRVFibh7tgBEeqPXvlyAAQegktCgTFVBLQsXl0Wtgcoqo9aTR40ikJ2U2tKiBnoMOOuo
I755JmoM7KkrgDi7uggovV+Faqb2RfQNkVspWb66/YBQo481JG32ijMp9//ojjg3jgUCxZFcA0ts
BbNAJK9tu6y6GSuxDzshTP/m3NqVlyOLbO5LLpYNLfyyGjI/BBG769IGGLcj5SZOl6jqkwj3CKQF
bubh0IhUJRqiBh6Lv8tUpPZtkJ1iZzijJ9ZdEsXxqhz1jEIuj7PiKvqD0L9hE0fBuq1Zy6Kw8EaN
EI6g/97yu40rbdfScamTNIbKGW7d0ZhjdpnhtMXOU7IAK+Ddy0A4+CF90PMezd+wAQa0Lfmy+Dg+
Az8N8t8Ax3SnH/VO4CJUIq8y38N9z4OgB4PgV8dqSGPGsJ5SJtIYxlCNy5eonLNsjdNLQAaJfuzb
xUU/Ei3b/mNTgWBXU+8tybI6bJ3X+SXD7RrsfQxxh3yJbL/fydjlSK5EdHub/Fj8ng/3WKwSFm7X
jTK0uyT5OtPhFEuo081VisKYPxNL0NfVai3IsJVFrrmfrhP+0S3VpPHLjOcenohsP49NNifLAfVW
muzUt9p7cwBecWYBvPfp1J1SH5F++ZFjDS4pDgX1rIMgBMZh+opZrZE7XJRIIf2xabbf0a7iCghU
q1C7QqfLS65nxWYkAjVF21cb7vPI14S26EhAX8xsa6v9Bnewj783sXPlnBep7I57l69CHDvfot0p
Z73uTQ+cs2QMeVgAMPJ7TyfjcAhxjxQfuIzs8J6sOPfxeeg6ui6HW84d7tF57dnuq0nyZp8u+QSh
nb10QOGQefnUUW6Oo4xmu7woyAPg9YGRm3Zjie+zoIZpChyoboGbLr/TXUQWiV9Fse2Z69WlHzsx
Bj9nzFGIpRJJv6EPg/3acQMtl/Ea0ZfD/uVgfdr+lpkXMi8z1U4ULzNZTW4rrPe0+ZeBZpi+5HIH
UKuxdRWl70Ssqn+G8ZLrn4yMBf30BktYPzoHI/T4WHQronGrdp/SvKuwggQRednTuIdjA5IqIDcq
PcEImtdz08LOs8YK5g2/6GbJ4ekA/6sZmd0hWtxjn8GQmkJiNWbDywbgjlUGExa2jHUSlBX6wKz0
6I02gKIoqfseno6nJnU395u+ifleVF77LftccDPs//WAi/4DxtDNBkOTAMTxUyFYFh4zNOBdb7Gu
sooR9nPL5jskrfc7+0dhjgFBH8Kq4tHCv5/YTB4WpMPAlCOak8awZ0pximC3kwxy68oxS7CeXWZh
LDoDdzIxhm+WtWg+zjsPCersWKRxzEt8d91grilVqgiKFOyGvuzcOPJC4CYfbWWHOxmOASP+k0El
MEMtd90FO9WF50XQJWKnt1QcuhFb51/r3q64x7PJIp2GzGnbTF8JooRbgi5R6y2udEDek71ubdcy
LKKCBLDFo8SUyl0Nw0lLIXnKWvIWE7j7xPiqPOvRFsuuHb6jwWIhoGom+Mmm1dTFhcrLhsL8802h
dChTGYlDcqMTEGpz0rnFsVISNfy/eJ3G5HmH+/d6pYCSHvn1xdLPj5rpKXn0096tc6nFxNWDlNsW
11uacfT4Ou1Tc1cE7kdTir0FsXucIkrVl+UOJxG7ZJ3enpT1PQeKE4xEv1bKxvyObwKe7Kd5hfH/
B3CywEL+YABcbImol9l9JMwa75EjLLDcUPY269FajTFR0a98iDL/q0HC5pg8QurXRY8RA9qb0JaG
2GpYFwaK9aMSQYg/fesJfx24UetSGrWb/QWnc8X9rloI1UyZq5z47M4kugDu09kwRFG5Tmv2Fyvx
kPrvFJzJhoVmEy9pBReZnXo0oJHTRUW3PYT+GKP/7taqEIPJAcIkEtXvej731h20tz7CjTCh+07h
DS/HXN0PiApHR7/YZhbjYWxssmY1Tfe5XaoVXApNMWdFvBFDalO0kO8siriaK7NxG50ytYzbzy7e
PeSBBv2sL7Gd3r4OeTrArLY1jQc8RgpoQb+F2HL62d6soP42Yz9uocylddOTcrhufhYrNJLYYqPN
gtbY7YTfDQnyu/MawBFLuQhG1TBUkw6WjqJUxAu0T4KOdvvI0dc1D9msY7xWASdr+pGiERW6CsZm
8/0MLaw48QjRFEPplG/acyowqXzqdwSjbrWMQW30FR1TKwEbZzF0jzObbeaqZqPddq/JnCQ/k4E4
DASnEUnpdatUkr0yKffmCRpMU8gayyQThAd9nOD/U+4km439GIUEEKnIhudJT/kEYgOlMw4cLjQj
qJUfKxqJZrrOM/oxvL1Yn0b6Vhr28bpnbt2gOCcrVLxlRroG4JRDlpEBc+0uR2NGNmDx0mMf0sZ4
/xMef44pRauKXkDTBs0YeqOGVUNjUkFB4wPdvSLUQPdzFTcAsH9IbAqb1gqIOYINRcSQgFfd7pjJ
l0p0OP34UODYEDeFZbodi7mFs8k73kE4BZRZM4O2QKjMuNmsmoBdMZaAoFk8jcALbVqlUBhyUVLo
sqEQtoCa3deGe3y/jtp26kkCI28w4uthRIYfzjNgw2Yq7DH3SUqec+RqQ8wf517LzzbrmjF/ipGN
k80HExm03qeJDEW7XaMY46jkME/pnCKJs5VtFk5YMPQbaBQeu2EsPSpGpi8DyRGwgT8ufwJKozhV
FnHhNj9gKVVRcuIJI6k67wRhzEjlyL3HOlMIWEWylYRT19xVwJB+ftN4y2P9HpuQFyhVKbhQe1Em
CUScIy94mF5nIbLnOWiePWV4b+RYUfiUKFZnLl7k73GasfD8AxlxQS8VzN7zA9YZct9gLCKVv7gF
SsfDSreuryaYCycHaFFUhthsgd9lKNFYGQzImHLRf3A8gM9r5l7XBIkyMOzvevodtd3qXdlOEvix
5DDap/qyyAntMG75eUQqfS+y9rfVS491dxyixlZNLBhetM4tFrQkio7au+NISEf+WydgGvz1m5q2
pcwTQaLXdRFyyTC/nh2yGaGTUPSI2qcbc/ZxtC7NW5OqML4F18/dF8aFkW3BnNt5/tfNXYIP0q9D
D7Isjd0dT1H5igMGUBAbHoaxS8JjgsqLt6tAihTzZYya1m+HBtmJVBzHjI5qr4rRE/G7X6M0x+MY
96ydLvjAuEXhLCGQZabY2NtDypROXtetgLQDUbQpCC0KZgYvn80X/icuWFp4WI5Emv0ErF1h4TmC
B5iOeQrGFoMwu48ng2Reuh9oL226VT0aILROyQzsgkAAbp+Qq8pSXIZoNQX09wqTswo/Dus/U7jH
Fj9ikIftVzLg4vxh4YK6zSXi74h8YNFGs3ejm0J8Y83Z47UZeqxjD3gr7Va8FALv2gcOq95A2+c0
fwDztI/3wSuYBC0o5A2a7WUvDpv3OIsAZqqIH2DFMMdnQfm2/MYiCOpP0mekqQuFpYPaNNIqWzeb
ZNhjRX+ygCUDZ9JDpOXaPHxgcRZz/gq/bQDBFrYkHDJ03DHathzb6E0NO6pt+gcnqgze9QXcEH/H
2AgMPxNcIh5ETYz7ar02CVctxn2LmvMrKj95HfQseO1I6hBKNQEDl7skLR4sWMfoiDTAmFeRRjN5
3wxTsFecWX+ksPDEYxF5JirJtiyUYp6mFnEkEXEXDBRu4YJwzd4qfOFhqZSG3eihKKL9s2l090uq
BT9Uh6Tt6K6zsCJDoU8iOHj3huY31n3CXozLlv6ysYk/regd7yjyOx7S2aCXYI3XVzEwDk4oneZf
2Rryn80+JB/ozbOvNN63rS7iZTlPPRT+IFkilKqR6FPWm2aoAq76+eTTHbkLrpdgxFBdXgcsnW9V
Y6fk15Ruy8uQen9vYnjlYogcGHjwJtCpwnDIHwmAyFHSAQt/2NCnh1Wl618Q3qx47QG2sx+0AQq8
LGCq1CFBRuRy0MJgwgOq2Pyei2S6FHSjwL5NBzIKuZVFWqKI6z9THKXzF6T3txnmBIoXYWStMXWH
lwUURLHa8aT3qJhO+ybJfs3nSNJabCNl52QmOG+FRwLmFa+dB5xNqUrqZrb6s0cWozjBgg27lTob
Wammgk91AmLsawrxdqUMvmnlvvSwSNWrt08FGScOCm9EnCm81f7oaO4J3nzHkFCHGsIPvmPtJ1J6
87HcuFhlORObD48W7uxRTZ3onrsNZj9VYGlHH4rJpK+xFXA7RnRsr8/AKPQBbGLyR5EcV55chuJK
HV7gEmtLibPok/aUI+O91/o8hcnbA15EZNwg1Dx99BhXZY/p0u28Soc+DVWCOcyr0ZtqSzojwauk
0JheIzWrokx6QD/AjjD+hKktfs7Qd0NRYd9LpRcuukZVvYn1XGYJE7Yi3ovowBPh/7F99NMTuHRr
MMdxyQf6kI3VU7455O70+/ZBDJ/3egcrl9Yzmpmu8nyy8j4jRaCnmQJ4n4q0cwG8DN+jmrUoZ6xE
QyyhAoz3MJJy2WR6h9BEP5Qkj8kr4C3qmcHzAsKU7Z6c2Y3tOGi08I8uBatdWyjtaLUbTX0ZQFbv
54BE4xSW+Ct+ewz4oa0VKXe/u3kDpyLaJemPmBSm7rL4ZPtHl75Q10XFkztPGHG0CNdWKjyI6Pao
wFpMXZ1wzc4MUcNdxfnCnyhL1Y8uCDhOJYPCqeUiRqdoVWbCZQEyZSBo2YIdDL1FocYlgD9TjF0/
/nV8k285y5ytRbJOMHHLxrarChiupUe1pmGrbFQIds1tmO6Zw0E5SyAc++LYlD4i+yvPkJXFi5fB
TxLjj2wAvC9a/x9R0KlXqV3bO8N2CYZxReW/7sFntyKeOnOYUbGLisWJ11Wzx5hM9N3MyWOut32p
khndASo01kje12KUMbqHcUU2S95bC+4C7P8LGzoc/2lUyaNMF3HZAsYXtYXTCOYmLEI8vO4mec6y
3JEDg1Ndi4eHKofRDqNvZGnomzByXO5XObNwyTHRtCdkaIc36Jb1U57JFD43FGYJJwPhhDrANJfg
L7fwFz6Z3vc1PJWy/anpe3xvYCb3lqyhl+Vk8oZ8+KEgfyU32Z/QZrJBtfMyUU9z3k7NAYxHG1ct
cD6pEE1FWaVtMq13pNNzewWTuTb/+QkTh3I3AP5v8F1DWJJfuKk131N/pfHEUJrmLDUKjKGTUDqp
pMcrv+4xe0uZzPoKC5nx/L5GfEXRNJC4dVdl+IbpPJOGwOFOz7KeZyHhqs67rq/xLePtr8GIYL8D
FEnss8MUbsPV5KK0Wqma5rPzYviNkUKKhwXMRC4x/gwrTTdt230WsNlaDajZGIDho8VouGzTwI0+
6O1cULBm5USlQ7FaWIosHNznaMBvFz+qYzqc4Ywb/EUg7djUze3yOjiXq19mz7v/WqC86bszhLgz
RpXxEzzE8bGSMTR7uducPpF56XyZQJBwzxgwZuIWlx0BQdVnGKV/GllYPsmca/TQRTQCmi+BshMW
ueXfwXUcJDvGwgoe1RTTVAHFcYUJ1HIl7RYVpXPoLmBgQ92VpfA5Ps5ytN8zSZiBM2eSITXOTiQN
AILNQq7zIPrvHkqkFwJUxMrYFkhOdLlG8ngCOdFFoBtHhJelEx6HQVAfdsrcj82Bxjxm415k525o
i/gPnMeS6ZMhxLU/Qj2XA6TYnt7MlWd51ChAGCt3s+0PbCQog/HcoXIDtEFqk9gsfGVKo11BVDha
Tz5P0fDdacxTv4ehpe7QDRrBo02RvnRuGGgZtcOof6wEs+YT5liZemhs4ZdTJKiR5+CnJjvbDJ1r
lezxxqse23xPMUZg9pxICAeO444n97CphI9nhB7u7DI1Dv/LiReIIpohr4jvaYQcIpwWEXUH53k/
1F7AsvC+6QBbYHgada06dCnIfuQy0qytRJIa2BK12j3n3dp9EfRv+XULjaNVO0KCAtS/yfAwhBwk
KtQKGa7KhmD85gDD+7dlyFusCfBCqmE9tdvui6liSYrVcQ/5m/2TEF6YE3hksv8ag8LhcVthttJM
ubtvUYdEvU9T86tFLulTDKZhust3j3KxjBOxB0LRaKGftAVWaFQbkXyuiJAYTQGtWd3hXs4bPf6b
22Sci5Nfez995rnsnPncPEtU/xRS7AKs93Mfx0ZBQl2gGaJ/J5k3gDaYDEh27bGNvq2HlY8DD6Vt
maUeM2146oUnTNo1eWxTglVHb6H5+e495vsPaLQ7APo8B7GdbdE+VnmHJsaUaTxE8gk6kKjARgvY
s0p1Go16DlTNayCaPqnncNOuo+sV7yZpplCvfQH+LisahpIukKJRO8xR9V1G5YJoS9lFrE5s7qZz
sU/Fc5skOz81iA98THDm5SENZgNzKeKIVR6zERCMXmlf7qNsN9AsaFMrt2TOn0nPu/FZQ7gOKQMt
xne0++GJ78R+oxawz7iY+/1lMBn6836eDWS2eqMYtfMew7KOkHTGeeHbWo4Kc+7DNMwciH4J8zvi
JPvxHBegNC8bhC1Rlc60Z3i1kYpTi5WrK9weWnEn9xk+eT1PzSsQV9MchmTiw6ef8xmlNG+y1zRf
kmc3Rj099CPnyVIuWIu28kioyVB/ndL3yi4k4DZDJM6T10k3vLq9HS9bPvbDEzyKpvZa2AbMx5oO
zXqGHpPoymFxYKFIvNr9ciD5lDiEkxKmSmCbZK+Nur0VCPvQfQ2I2gNa8Yyqg8oy0T/Mbc7BXS23
pEx48Y1rjWlkMpY3Rqm7GJEkUdnjJ1MHNtNiqSfWI88R7qREnzMKE/K7XanpFfxl/m9TfXHfLXG/
l2PASP1ZdTz7yGxnuvccA6q/Cqa1D4uRmAFbvMXxQ0Q4ruASo0UUw75J3NvNozqHQGmj+70eJlyr
vAnGnQaJWxkMQ7vmn72Z2P4L5vGpkBWOudC8WhMn9gP0AeJp0AgMHA8QCg36CTNPJeqCm4hfkhjr
83/RSS7F0xbTGaBinXHHkTZiCE4AP9C/zxz+PUeN5Qh+nLc2Tcog2uJdx0NhELZXhF9ygv8rbHIz
EX6ajazdn64Y+hjktOUR9F3dyvObHcqQ5O+TiRSCjvKEkN/ZqvQT0N86n8BYyfw5yQL2gethb+xi
Kri3tftTWGCZdw8HSQS5l2GVKz2vQfXjBS3NrA8747I9uo7a5NLEdKWnsDg87gjTGImQvhzgL1ld
Rksz5q0CwaBJfGBrPIm6B5X90wsi+KUdGBV1hjzZz8wu/As3UgKAO+XRfHATPlwVR2a+QFgwPCIX
Fhon9KvNAV2IKS5R0A05SbNSN1aLzxXEbBLUhX10BgZXdZ/wyd/ntgGBfMuyse29hl5BHcwUiemQ
rrGYn1fQ1uL3gMYxeoJrz401RGBw+wrb+XAXJat5bAvkaGFrK4aIYEVeKZALm2fQ0vtCrxtt9vnS
937nD6hW+LeYmuMg7UCEDyxsw1Nn+A57VTjGvED7hSgrDMjzmqqY0AqupWp7ZlMz/oTXUddWqxGy
NtSBP46A8/5QgOYz2SGi+t3iVI7ngI66PxjOp99DvrK3tYmne+hji38IRJnfZuiMXkyRF69DP+io
3NkUf2YK2BfMbbd/o7vDdAFdnXxee5M9M7Ti/5peaUT7xYN539q2yP8qdN30ZHXKSYWxIhpx0M3i
e9UbaEhv9vbe6ImvNxJdP+6YP39DLgvQ1kAHU49djA5jkXa75IAUR2GhXTibMO0YWASXjTCFXZMw
2ieucrdQ0MAF5+e8ZeuBYEgbKgx27IiLBW7AUKdRiY5r67sjfDvc+5yz7UMUeN9uwlxRz/2CEYFR
szvJTaruJBa7rnXBQveSb7Z5wZUa3S0ZzOh67Bpd2BzAss6riBsIfTHV22hYLiYGKqv72ClkXI9u
Wq7Cc6/OYe/m31m7LRc4SKw/QVizw0zoyMAzex9/+BYXpsRG9Ne8MJhyNFj/mKpupwDXgInpfsYe
vo4rAhKxqFlshLoX0MVjDrIIoADMWdg72q0bGczcPB2agoqswonLIXWRwRzoCEwD3UNEHtO2nZaD
APhzFQSDY3qEC6hX12GZ23vpdL/CfgdG+iAAFzD8ctq3ejew0zp0UCQJDO+zPT2DsxrfDQAK2O3V
D3HZQJ6yn4jX071ZbxgQnCNEZ32OdolECZZSkcoXIwCATFl6mBsun12xiKXCB5PIS4shZWZmFd8d
4FR0ArLu7f2Y6WStNxZ6WiOYsH3FLFs9JSbX8hFDZOtOcJqizREqKDU8BG78ePYdgKDYSQNiH3mJ
z3kxy7eJ4+AlTbE9DmuRIJMtDRx27DH030JJ+oKYnuXajIq8QfKSrAfpIswSYgOFqIIN3VBRaO26
kiKF9r4YduhmvBNCncF+ivjCeLbCg8fZ/CduRo45PJye4hsppUEeB/UbPzPYbB6v2a843DJBzMhx
6DT8acrtxl/W1K5hrTAmKEg1tDp9mOOEl1hsD2f8pGC/VmB4tYJCWCLB0UmACGDlsLdTdBuU8hVN
LlpIGChQ4HYMr08euhDULRtpUgukbXdvSej7b41oxxesVLNDAq+xvLKhwPcdO6UuYYimGpaH6080
C3DOadodI9GoU90/oGOXX2YoDKfaTIk6hWLgf9s4z/uz23J3wCvcoP2QkXN1MzQsPRQ9caZMUDGB
/5NGPZABk7c67gdxcTDO2es4xy107ZqV5leQhSn0RkP3FWWFdZhIxbhhwHZGc9l07f4wSL7AAdpl
cqlBI+LXgcCuuM9TSk9DEbZDKhVgslwFBGescOaxExzzNd76D08nNA4Qdf0IDY/ftjXrrq3UxTsj
4JkAsNl24E0zrdW6TfRH23WAikbDaqwctyx/9EOX/Bmanie/OtVskTgOinTFWcClLXqBtTMyHIbO
riO6drCtx9StkDnCArr1FTym0+UE8gUtl6PGtLjZcQ3WuMKIv0dAHeQ0aZtPv4nrwAqiq4XZz2gx
y2t9nvV3iy44JrSaj7+gFKWXFONBifqI5IsyGfEGINdK0HqFzuJuUKmBomZI23uQ7+br5hh4ggkS
/w/64zYC82rkcNxIijFWlvdNXi8eRNEJeuPucxIQFlVdbLqfEzgFCckgBtGlM4NmryCi0zuT8pZX
LMJ7UmImjy+BWGO/H1t4XsyXWKBpROfH6f4Pl5tRP7ZUx1nNmlyt9xgwDdNpITcNb6YRzQfFtG8v
zTa55cFFUtBz4QjWJ6EiXP9SLTBmtmH+lXdu+5A2YH0GZz1pjqxYun+69WtWRlPrXx1SEPlRLgpq
tw1m2C99x+1yRlPnkhoWBZ5Cu9yvDkxt78fagAzzkI2v/XORZnA0y8FKHoaZOFJyZAO9NSCL/xR4
Rl3db/sKM4MBWinSq+ExX9zw6iGO/qSL8rA0BsRG6CNorunozYpH68Je6ApEE/2XL+DCwTNk2xdk
xP6jjYP6SiBVtJBNaTQFRjTLdWjUoo9mdiRcwWbcNENtiqhNCCxoRXhq+VlgT/qFrVEGuWGWgFw2
Pl7xJIm/W/JCf0zUQSVa0i2ely+Ew4ntyMcoQx4t5AF3cNlYqrHBB484/hJMJMXgah4yU61q7a6e
NsUrKmfy0ow8uTMjif6jLooOjGEKj9ABzMXZ7UNj2BzPFVvQcrQtAgSjuAd6hiwJKYuFQtmMWnnC
tIMDmgep2EErKBQya9P1uSl2/WeeO9B3UeHZgrELm39RaNvYyYQwox/qh+ywRDw95Pv+b09Xgimn
ZgW/3JitvsYSdHRBeww9vp9WFEeM75JHyO+zXwWJDD9OGAi8LlFIfuEMsKc0tvLdJRBDQ1bgwEkC
0UIxhFt4/nAk/p+jM1uOE9mi6BcRwZgkr9SsoTRYki2/EFZbZiZJEkjg6++q+9TR0W5broLMc/ZZ
e5/hlz+67KNvGPYTbtagxJCEGD2vTFQPc+JB3wwuxpedMEXjIAjW3m9VVMN07TO6RmSbeMNOQswb
HDV/NOKuCL7qrV9/bDFHK8cp3+QaefMvZw2bE9r5wuTSXx+iLe/vqyi6tQdtqP6oZSy+azIbfrOZ
AiOCJxh0p2uphmnXaMdz0oIJLEsLq/x9mftpOPqu36/n0TjhZxgndSpAvnYjJeKeGo51s0jdZbdv
deWVqamnyONzwzmwm9p8/PKXcK65ctZs2E1+u73QIA33BiH4PlpvRz5GV/Bt3HZtJtU+b0a08Flr
81qvXnkPyTPInWN0ow7YrikHyXqan2efOWcX9WNago0VOyBQJ9W9yQ98yiXg7zAOPKFKhf/coI/E
nt4mQZ32ov7sdX4wHPwJH2RqwyX6FS2F+LakcrwZf5k+h2ErrzeEw6Yt8ZtHi2S2MIr0vT+NN250
U2vyrBr2FmXextGl6+gM/h7tlmbIqCsmSr6mWoO7qErMBwfzFqRaxdkpR5S4MMC3zHmhpVaI69L7
sAGgyj5zIE73brySCiE5a78NyNiYmlHDas29i4behbcxAdRWz34asl+/wtkV02MMH3zFkpJxzjti
+Cb+o+y+wFDMkG4iW6pdxp/2uGYmOzhN5bB4m5UYWrIxbCpalZxsQTwkuo4J35KyRdTMcAngSQCK
OQxeq5jNUDZku6zmd18A1ce0X2uqhj7opwdYaN2l0VYMhIe1ebnuam47xuxxOb4h8LJz0QOGZ6yF
Nj8mbnc39RopgfPvWsuqeHe6jaN/zFcEwYqZ0aFvmvEd7l7dF2WXPScgEW8O0BsPntu3xwl28cnp
GkY0zlidbe8bQGQhvjTJ/pqKk/U3dTcvD2Xgc9ytRT2epaynZJd3SwxNU7fRmVfWBvf5NHjfLuvm
h5Tou64juthHkBwj6CrgDHRST9TrRa9WXiheTXsQvHYs03Oi+W/obDAQQrPkUTrD9MkKDc/frRM3
qEd7zf0zNwdXyfCI1r6cIzVRqasor70duQr+YaYG/y+KR+c74cIKdlNe1XLXIfPZHd4jJnWuJtsx
nWsN0RJ7k3mvmrCMDo5l6W86CSf/ZpSS/wvLxn0tsNW0V7oSXimpZ06FQtCQto1nv7hPvdMc6PAX
93tYXTR/s3dQwOqXztb6RTVj75xMs4ivRtLHpgZUE/6zlf8t7bD1xyWaqq/Rrs1hYtD16Cm3LI4l
G8/ydNkILNrn0RJcSsu5kyYcS7ttteo8TL77pFUwDbu4ZX+cAU1rsLqq3N03khr6Yrp8vlNLI+9d
GJb3IsLXNum2HLBKLkXBrLtxf80GxKMP2GhhbDvdB2zueYebaT6LOpqfG9MjN2KYOsNrRG+4OapX
gM2JNDsQebMfpjF5yLxAZifF5Fqn4cKK6VRJl8+0AA5taXfqrNuBCRuf931kbBN2tMt7W4bevqiL
ZL9MFt0gmxXPnuUYHeVUPTLac77KwRp/J4vRf+Rgl3sdBfpiWmfzdnYZ63/KL/K/Yyubgy8ox+nH
UIwtNwUSQ2zOCfTiEaHWuUOWgnVhPu74xCF0+nPYcnTBNnfD5LAliQFGXjOUb+UnQl58H3Q0tSid
b5TZowEKSYArtqyS8u7/ebuMz6Zpn4tx+7vcEu2ZqwOa980ofs6eoBvmg7OPjVvET27WAcExDEFm
Cage6jSaYlWdHA1neD/GjEiB5JkWEjbKjKSKxpFohSASL7ptdbBvij57dMfAhucm1KalaiiHbiFW
m3cWe2Vkozs9q+1lCwL/JUAHORoggOKwdhoCdaVMW3aI1hXqaRC4DzQY+YAHYQzE2zbr0vtJSH6c
8RPGTF+crMqqIw7V8Y2adXmQKx05PjxUq4D2qiHzMXBQSjo+33Cb7XuEIg14EyjDCqPM8b5CfCIg
rNjPtJrHgE+95MGcXLoOZi9ek79zTyUfLNgu8pzhmHLiYhfV1Q084twNxkd4KrRHGPapPMy9kfIQ
E48q38CWC/O8WcbmC4lICyRMqW1P9RfXOJ12utV8bfFs52e/yNofBbLjS9yywLdtE/XaaNffDQ4b
1c/0/fOj58roy6372buP4nAs3pdQuO/I47E4tJump56cJPIvy5J4CzpJLNVCDZBnhXcXluMoLhzL
M/ZE29t5dXHVeN6ypfWq4lcsCk3wFG1cPu1hsPWy9yCrmlQXenoRObAtGS3V0zIs/aPHZP9ZZUDR
XG6FVAcksGB4gV+I6wCHQ50lD95mneywtIaQ/CfKXCqoarM0ykmGsLnrkNuSVPH5NzsDm+Xts6nx
p1Nbh1u5L/vJ1idnphE8T0wmfOaqFXSFVhg7dg4VXbXb8q0dj0Bmau/i4EkOwq+0yxvvuZcyFN0L
Pz4K87iBb6dF5/IDsGgk45sJ5a9ow0uGNbRh/D8PcSE5k93sd6IcWsx22a6mc8ydMyb2qxpKCJ8h
ylbygWAxSgIx+CWAxn5cvsg+4DZ3l356CnS8TgghBKqd+qThnfDiANs1eIH4zguXCQVxncO9mOX/
WZJxTnZRN/Gbw0jMyX4ICANIB5cn+ZBUq6NBQupMMprzO+BDmu0+DZq1vG2Ki8L3tS4alGjqS8Xw
l0/vXnhd/B8hKs2ZIlU/ec7sMD26vcUdxa57Dh134bYQwXQwZMf2xzoPcK7GXIXZXVG49giwwHTN
kf6LsX7wVDJUPJZrzaPief12BScb7jlh80tXMzXZN8odkf8H4FisQ05znJdpOyEZ+UeWentXIVGZ
g4kjp4mhNp90EViHsdjM2PlHwwbX9c4ssnnD1U3gy7ZVpMAWfD1vkYrl1eiIqVoLyvOwRIl6i21l
rlM/VcBzWci3EXR8DE7DzDhl5DnuMzAu6j/utYrTbGnOwpVi3gVU1w8lk8GfCjnoWcLEwmhSEF6M
szByY0eBe2ClffEz1h4vWR75n0Hl5R/JCG1D/cuXXTRR8bnwxD8gKSy/Z54Ab+/PM/nlNwc2dhSe
9By5ovS/2IK73vlDguYHXge1qyfFbAC5zvswmcSHX4fqmYdK3tsmK3+UDZ8SOxeZ6Uw+HtAD83QG
tf1k1mLH/D76VxA3DrfKKvaHPs+dE0EXeIfcjtJs9tkY7NJxpYXqmerwPHhfjhmZg2bBPP42Y5/c
2SIQT/FUtmeVL9kTMnPyACMWPbdT0lKyhJZ53+oOzrFvw/LHOMj2aXD67FSXQ/1vbG9ISYdmd4gr
RPcWR2QHL4DJzcesiwQURct/0h94luquAISxo0roJRnetExpjjmaZ/0Zhv5oXo07Ih3hFmrOniBC
shRguKkpZDDtw7GNoA7qJpcHhT/nO2LWDs6pBowpuA54z+vtuQW/vTZ0wztaVl5tFfhsRCuTqPlm
eTbEwTA0l5hFJycpStgh0+a/tQsWd+5JbP30x+Y2ugluxZdljk9TUJDmCh+Z37u5MX+cUio8XdDt
T1GzTCenxtyw99gBXP0JRTVearaC7FBaKFK5jIABd1GATeDYIHN9zO2C51vWwk+D0ivm44BDN7lD
Ldi8V0/6bEBr6p76EjGJntFXW6BPbdhUM9sx22I+GHfyEkZfOmg+qyqwTLKFiMFNxJooFgGVDpaK
NS7NjhjR+g8MahYfZds0Zi9wxf50GIjG15sgw+GcaBnv6ebH4BCP8yLfaFnXf968GKZ93ILJP22d
YTmLQiCjC6xmaeUMGIu3uizjM1sXSqyDiSyaq2kjCv8QR3CXbsMNAc3jSc4XL1SVex6ZTt/V2Cmw
UOpoZgo+bBzOnpR/K0FrlpbMBNikoas8O0+0xmjjGemraVS5YEMdEd+P4OvhX6fOk5Lc+DZLDt4U
BVxSCbxtCuutaYS0YcpcRm7U4noR9iu2DCz2rWlyXANQEcNxvhUFsJeWz5jUBUSsmRIvSHEtsCxk
ayXe6Hm239yM8/zABMD7iNeIDqqCBHFoIbNqv3gmeVtk59KR0qBgM1jDD9Gx1IT5UV33p64j7UKb
0GLCX2s6i3Bm8Zysq4VZar2ELSJH4gKjBtLJfrQFIT5209jRSlrP3Y3SnndrXJg3ysNiOUG9Bqd8
7XGqrUgUT5w+ZYObIM7qY6lwn4PELchqOZB8wXCmqsgENtUw3FeVKljombPde0+WeXXP4JiJTgcB
HaeuleI8b/omdnq3tkVDNOyUawO9CzYtvh051PKpWJOt2eslHp9W4OOr6LW/nrRB0Jw1pD5n45K1
B7/HRYc1d4BNz0mYhXLit35EGqQ33PyCnpe4Ppz5YelTzs6D4HnXuDRLqiLvgOwWujuAj+7b9ijP
PXX87xki9GyTcPwn5XxbSA+8+0djiRIvvurb7zab1k8sAG1/CtdArftON/10HfIO91LRxPvEj82j
HVnVciwyem9nrcI43+VV43LABLwKRw66BaUJUfNCiarCL+zUyV9cJ8z4uKQTPuh66K+TbKsdQcUs
fF24bjhukSXCnXFNHf2C0okCsVei1KpB7hiLHtfkqkmK7IJm0Z+jKsyIbyTwwhNrVmX5gWWBMXt5
pzhTOu8RqKwZ8gdoC6RAvgO2bN2zMJJcC9lvgAmwJ9lZEZ/5Gida6BvFMrQu36TC9n2Ksyn4N/tz
/a61j1qH61vdZ5t2qYyyfI65+4rRuXiFH0ssc2P9m7A7plZTUlfHTXrR1FFW10zm10pkP5euNTLa
+430j0kbro9imBv3A+BXhH+zLvSxSAOQ2uXNqWobfZPxMnMB0RHOEydX7AQxpWdJE49vGC0qCWuh
jxMtgXsHR1iWRzRF1gPYxb0xPFuv/tHRxvapGxNP71WRGRLffe7VTPrBK2umuTowfGgeE3INT1WD
qiox2v/i6UcB962/fmJ5vb3SnuSeNGWj/96I6NeW6MwiLRlUwxS3IaC4tzCO9PIhIec06SZV7aSx
yjsP4brEe8+BxmVHm4Q5wymbQwaN2O8OXHJz5++0G1bRwWMA2bx0N5q73jkV1O/9SmjtHzjwRu1r
WGl5xYkpm73C/8i69baeitcEsFlz5mbIwIUMIeu6BojtgM+mC7Hc44BOE9iVB66M/jGZV79lZRnu
xJQ0DL6gxNT5hyVqBTdSyTfdo5U/WEspxAwW+9C5rRyvfC3nRLL9baw8fa3RfUFc+JdrHAzLQ8gq
z2gX5EWtkE4olncgLvM1k5MR/9mpoRSY2TcGuyLbhNl2JZAWgAHu+PM3GpFEwq6SlaHuYnyZ6z5u
a/MdLUrKYx8NRp8K7lmGiXAm5l5VvGwMpOirSUmwHo2jrsaarEXcnm+j0/vyHIwR/FO6teRu3C5R
6y35wQlG039RbyKmpi34Gu2vUAFyo/Jw9v+oMBSZB/QiNN81lqJ60HA1My6TwMw/oGc3sZ9jert9
A7Ix7Liflvk53/qEPoFJYP8xgV28ep5i2+5kqnI5TVFPjkXoZ+rQZGPvNzvBUGi499wYwobRW0mv
78GJHjRmT4a+vQme9RivF4jtHrpVl+Wdrxo4CsIP9IkVlN47B/HQfrraAZlsBFLXJQ7hnC7kPbQV
VU+8xvcrvXrP+1vnw+8EEOc8csFm526KC8y74+ioKyeDAaEzrq+rl9UJaaR0MF9ioUZ2+XaYqb4R
6ELxW0WDKpAtGvXVMU4X+82YqXrp8Gcy6lFiy09NpFx1LVp3Ruwj6k0sn7zVUxzuCOvFqjFKci++
C9Kb7FdTjlCyqd/psvtVdCjsz2iYq3ssfOK8YZWj3qFSCwd5YpYVMzYJY2twXrneLJtXDyP75u0j
gSX60iYMMl6quvTM12JDJh4h13l35zOMiv/QDS3hiAargJW4PFhFGp0KrGPhChd96zx2NiNEbN2V
GvXjqnkAwnOrbJD/JhrBG/6FSD1RxiSLY/XWvVRxcHbxp/RfkrfE3FeqbUPmQgxlPsml8lHnfWnI
4+nqOm7btAmtJXgl76bmuRe4bS8oi1F7HVmjIT22HMHismyu+FQFCDSJ6dFWX8g0YFTOlCz512DF
Ew8WsiqG0dOjDX73zOZuPeS8hSFR6FonxyXXIrubQ29c7x0GJcWDM46m+N7gA/yVb5sS/jPHPN0C
HwDPte8jwWPVRzwEvvxZGWOCLC0zjscPP+8Egfl17W8jo04j+thebM5BaM5VUE5DhbZXy8g5aCsa
L3sti8p6OOy8pusfR2vxedyendGeckJ0i7hKwWBscWABVpWfV034ldwvPX7lVNJdQW0PilWxtddu
264firDnvmsj6bp4+Jc1+Rhmv/hctzyu7pORMj6dI2rm/tTMmid8RvQxl6ozi0OYbrdk7zc2i3yM
sivy17DymC/sWeDToT4QejjGd348YedOBzCA8X0AURrPTORRzTOrnPCnaycQjHz14OOH0U/aw8KI
cvwBcR13L70exuAeYiyiNc3atT4Wji/LFz6T7RkLW1geiImhb6iY5b1GaxyVu7KtsVhqIYPX2hkM
JbHXMKZj9p/k5x5J17I/OK5RmqMlObeLMwKlDBbKuQ76sf0ZW35wisGOMN4LU428OBlJwgssPMLY
lX24TncdAlKcHn1Tr83ZhT/anmxJLtCw96JY5YeyCRZ7LkWZ8Vefl2Tun6Heqp7H3LtNr+d127I0
RFHlX6CUTchh7QzRWp+6OMQ/T3xBy4AIbYVxJOd15JWn2wZqI7kEBQ3xwXSgSfxjVIIgIWAIvx/P
duqT+jFKeiuAnNphiHezEeX2MHfZsjloyi6z1EzctClG08Cn8Rqgs3XDsp3yWubf/YZvFAfxnMWP
Q98yJ+pKODyeKg3xtCYeZTMG/h84RoY49R0FqM9UbmFreAjXooyzPcYaHj01cWwV8SGL++Qy7twO
CYYT6qUheOqGOlgvbhvjKV8mv2S2FcxMFj0ncf/4RK1AE5RBJ9MVra06lK3GtSkEMrOKxvy94qUj
alIMrw6pZX88ai1OncoFoo2nWh+6YeZ6XBsu2t1gVkZslR6LU6D80DuQJYB6R9hBWV+ziSDwo6dC
2jhvLPJjGDfVD0Y8cNFREliBlW1uflZrN4G+WGSTtJgGOiOjb+lc3IX+f3Tl04PJYmIQ1sVDzI2b
PvnIO2jRXVIskKPbtrBwaCry/lVHCdRhstwUN9FaRDEthtbjcs2KA5E1/k9SRyGucNJj/6tm5u+B
t0bbrqkH5492yN452FA5f+SyTeWdx0RlI8i8xLqB7Yxc9tlxL2BtpDmst6bZJp2LE35lCBIm5Q0y
YGKSpRUBoe/ER+HvJRTFm8+507vnBu3px+1cvF9Nzw2Yu+Ca5GQN6iKanA6RigGLWhJFoZdmTPbf
mYW3VwWlUB/qyfYDCnrfXLZ48Pm/Cbzcw2ZF17h0EaiAazn6uiJKm3nKL+WotutSQzSmFqCH1Pq5
zXKclYtr1B9BEpjb82a44/JoopGVU/5EztKBIVthTrbiFmxOFk9w0uNe91CuauJMhuQSRZsse+rL
rsxe3NXX5bibVpD240Yr0izMWcd1PCFr1O5RDpGxn5kWeXBnGMDOxyJZbELhM83l3Zi0+N9q9GhG
km33HRVjAEaAqewhK5b4M9mU80VRxmcyc4c0+1VjiWSWfquYS+tTNGUZW/vSdSNbjgeMTZ+nUICC
3zWBI8v3ftEJczTZYdTSzlTYC2ZgnolCrfJSWIpakDZ4iDR0K/MLPZGiOtyocs9l7BEe13PHeHt6
EW4VS1qFum5K5X77CpSCL212tZs3u3ZzPdme66Jb/LsI4o+UqxqKqPil12UqHjNxm8IeaqMShkzS
Q2bGLAIlXdT0dCFuJxpjpAh7DgKcvMELKtK0fWzxJBT0TJR1Yo/5pV3P4FlDfYxiLT3U5knhoY1t
6Q2vc40no1l9KjTLGOPagwrV+1nlccl+wxmuTK8uWAQkLN1aZHPmeaB7VEv4BezyE8gpwrkcAo+l
cU/2XVrmm5juS6jND6DxwlzVtNjlmDSytT8sre9DV+Wb2cUkGnHXCsPAofZnTW7b4mOmazNXjqdY
jI75mYeajwCGNgwAjIMgMndFMGGQmMd2o3zmLQYBqp1++W0XIJH7TBPccyh4Hrs32VCjHUq4HAwN
oRP+wsXBBxdvXQMzJzwIvjYZXfXJWkTxYMiXmk+dY015Gif0+CeOHuMuu42MPIyz4AstRHGYiKNH
sBw0PHlVf9cxI8WNX23DvTORxfHAg6N6xq6F8k8hgXvjpwHN+OdIlFmm/Sse+Yzy+3MbZkIyCGrs
vHOp13p7dyu1brt5dESEHaZwsoT7KVS/F5v38x02nNW92yAtP8JxYOmtSRAhzg1mYXmSmzN8Bvk0
/ULtpOcYWifqsKdWfXPcfDUvJ1Lwepw6c/Jj6DzGeRMaWnXUHhPaPS4Y/ZMBa/hvk0CkOyPmDSOi
nm8uTp/Rx5qJ9bO1lsQXlD74tuImvcV12Mm9v+Vhhxe1lOUfdDz/RSxFPD7cNCjyABc1wJKTFbxd
MGcGJzy9zjc2O++iiSy1j4RHYPY2CjjU+BtSI5wQemZVg1RXwdSqY8hU/s5UOXR11OS2u2YjG8qo
mxqcXUncxVyq00LFBCVNfToNBqUEDVeQdUU3fYvp4RB8RGfFN4nyyJeT4Ce3F95tP/rMFLxEGmcB
gBrqElca+XjJL0NHhDMDdTFPt7GjstVLy3/kvq3mHdtF+ytOZPXhOdH6o3OE97tyIv+/OEJr+3ZE
mcyXiv4d3x928dp+ZbahHFFjXW2nW/BKucdPmMDUNh6t2zpA6ZxrwskYNYLinpYCXQ+NjeS2zWmf
SifGQLq4sg5OPglj8CzsGAI1jdwwQzEeufdCUpYuUxvmbAytffET93Xs7Rksit8eiX/JsWBU4N+C
5TgIK2r+N7TJ+RxVW/m9knz1EhM79EjW6PrPqaiLUpIPyUmZbwa4tMhDUgj8sc7ICiPy5VFu0fbq
ae18B4XDbuFFRclLDtX4LibC11Lm4/lhyIX/X8F0eUv5qW/TUdIfHjbG1nQg3IKUvWV17v3CEH2g
84NbB1yM/Zabl8TPgqcBLwqBY4TYYIVumPKW/ei3ezGJ5Pmm0QKu+KGLpDUyJ08W2MggR75xOohB
YqHy5kPwfo8X5C9GwCPZP3AVlbwqIehuaxPJS01g5ENdde7rhK1qPeh8u5UyuHbLXddmZDh4m/NI
AIr9ZQ0bE6BG1sEFsyzEwtPUFO9BQPQZxpcSDa4pXAztXR69hz1pD2Rj5u6vQKvJJ+FQrVNKCDA0
bwfhstd60mU6eowP+6HPnkr+j0O2dNDT/L4+D98tj/eOn3/5HQ6m/iiARhnWb9FCUTJIl3ibZSAP
8qzKKg73VIVquM+mnB9PkOojj6KdrHMrFRAKO7jsHyphKI8SW7/yaWJu6RMneCdEaN7nYQuGYQpR
+3+Vug3lt4b1qkQkVoA88c3XGBA68EpeAz1IyhQncO6t1yRHF1WedJmNT+fDx5rM6oW8byXsbNRc
wX4w8pOf5Y9PNFZlfRrXuq5Q2OlCrphClojjWPWv7kgk1M6Q6fpgqzUh2i9muwkZhoHrcibDAaDT
3879xh/a/hhaPXTP1Ujy6V1XjfmEKsKVAsgjqd3dYC2b/VxCX90Bu6CKii12dp6kucySONqOOMzl
GwyWGwDdKJufzQYYlNYtGRPUseBxrKR0zbWFsiRNDR0l2PGzZvYv4mu8nDrNtqCYztzJvPlk55CJ
eJqLtv8/D8j0TaYhY1zvjzNRUhyiOrbjeWX8i59l9ltxBFiOfsBuR8XRlpkwR+ScXNNJGqjLjwH/
0DKfWqkHWjXhB/8mdjK8REJkag/YJou72cp8fHWqvLoIGzFiY1Btv3xe2STVEL4vm/Srx4Gs47/8
527dD96NZ9OABzwMM47AFONw3TxDE5bZG/MxbL78lk7zYkkBiU/wqTY+0ONUkIlVIDrMLw0EQdYY
c8pGEov2pN84XzamM9h5nbS/owwdYWOWtXb5k1u0uLJnLA6/u5Bmgy+sxDRuxyXG7S9hKjhdwOdg
9Kl9RQ0djv44AmeSBaLy/SyDqAbJ7KCTQlNE3WUiQAHwDWYi2k9j5sXvsosYDkG2vAsigo85Rs/8
gFkba7fKsCycyHHEGdBk3LnUXclzjH8io99tmeN2nvXPzWy66ZTUhDfdqhK+pRp19+rXGjZiZYnx
K3VmFt+1YJHBhdXh9NOdMqW6a6cYb2aeZVwpaV36ghygqSHadceXtn4Sq5ecyXFZCYvjlcW1ProE
Vyl8Bbg9VFM8DqgzCLFGCu+h3DTCqjtCjzCbwuQGvBkxPtBxj8bkkAiwpvHaIqtnoGRvC3LDSY55
54Lx4v07ZCIf32JChXZmyHT/AbXPV5i0SfRR+Kb6ajcGdlbJRp7qCj9NGomw/aGnsnlTobHTf3m7
BvoPlBdd2ID5jn3f0r95dTKzjKcNc7d6kkif6qGtmulhYF53wD3Vxier4xu/MPq9/0oSj3hB5G4Y
GbUVVnhIhTk6TPwStavnKftp5SYveruhCJrIoiMzq0Ce69xGTDp9slJ/9EGWyyMObl2dQtWCTo35
uJVpOK3m2cDKcQvw4VA48ISdosVikO96RvIMvX1GNlPhDn/0ZjGBQE8BA5DRE+ygLtE7pqFa/1s2
jO0XDR7NMGybxQm9t3+WprTdw01jX3ayxKG9w14cyadKTqw7itFAxmM2996H8NbqVPmB8h7ghSSy
f9tSHi9uaeoj8AqrR7wIBfk/0AdKYpwr4pl+uLm5L8jSvZO9tMjVnYM1+blw1+kkAhdRQQVtXR6Q
uDrnfgEZv/fQm59X00XdX8PazmQv3CjvPp3C4kORUx1dajI8u1M3j113irBElg/ktjGhIVdI/dak
ZF4glcBXGFjWwa53lKePq/HAgyS8Yk0QJ7azw+ZP/WNubuxjURo9PIe2ZjqPwy/B/6dk8ZZHSPj4
FqDHDit8YHjhhA//Se0LGFjsICkDuMUFh6dzguFn3yFIxlKfUIuJrEhz8ok/AEOr+ZRg57n5SOPO
nNso7zXZf4EYxF+fgovkz3bw3vAQhG8gElRetHF5cI0cErh2TEQw6yY9Vr372UxmPlblBu6mYuNW
l74MHUZ3QYUxIOdpn7HTrKGDLyunZVqM7zVXYTOxHZu+qgQx1LfabPBUdS6jovmL6IviNBEVD3BU
DfTyTpD4P7stgXScqeyfbB3dJrFT6L777oiPI5uzEv6iyvLHMEFi+ZoIr0pOTMgpVaca1uBOkUdw
T4gMEyu29g7TWQWbJNswcitsXetCCX/UG3sgyMr0CUQI+4TB91BR8xDQOrBCCabAFN0R7E43O5Ic
CMRY3GL802Oml0/El4nxCW6OYNoQk8NRkGuOnqyX7mBxmuJB1E18n4i65CIhIRPjU01nc1ug4r+s
dZx597mtEcxJSrxZZWgGBWa0Udz46JYMHrEWJRjxGOOINsp+k28dvhHFi/OizkN82wVH9K8yCjm+
m77fun09ZVx52OhAZUEV83m/VhhWFNL9ltpZN+OlKkkA3NVVj/aS+VHJeKR35XB0mNDwRbdLc8mD
DSCuFYBuZqzj+LBmHSGf2aiZq2QBNwqBUy0llq/y+neM1bJKcyD5ZxfJExoUe9eOIAC8INpQgBNb
7E0nYqn9Z1JY3XbHrcFBjMHlBspmEAl8PAZqvUuW+aXHXQEFMd3Wdwt5+7uWNFhMl1eysVLaeYeQ
WwTUV/QZSgiro+bATQ9A47NZ4qeHPcRJ6z6Tf29XpJuG4SyeSc8RD1iAsX/FHbE1UIo3LBROFAK7
OpEhC9xM/RQGByNcmgLhdiAJXESNOrrLOBcH183yFgKrKYZjm+v8yaIbvOR9Zt/KeKM4Deepv1p/
kI+lx+kAHZgTmBD4t0AMVFS2KsB8l1d/JlDvSLil/0fmsyBkUTv5j7YHMqG49vmNVogk8RhtjHZX
Jq8H2N6sOXN+1v1V+Jt8z+v/cXRey3HrWBT9IlaBIAmCr52DWq1kK7ywLFvDnAmmr5/F+zQ1t2wr
NAmcsPfahfPptijJgAnO6wyNRu/UpCyAtiKffBwibcQvZBxxzUBqH/rH0LZSBlVViUvEoIXehzYL
I4REY4DL2cWlQP3nYDvjFLrxoeWfSSfR0+Df05rXfJA3jgzsZbVMUdV4FZ8C1Hc8V5iyVqNVXIZ7
bL7rIqdewTAjuMuJaeUUv8+DT8yx7jggtslUozCmcqZSYj3bsZAtk3Sb4Zo6V07OOehFBnVDgUXs
R4EeCvYmdTiijbcEr0nVxy8FQL33oEgiZ5O0/ioLWPzkwywrzEH2LX9Wt7r8FgMUBf5u8FtnPm4D
0aoHzZboK1zcwNmtA6F2W/kgdTdewxa2QQv0SpWv6n1S2nwYtLLxc2jiACFY3VXyda5DKznBu0G4
ZtSq/ImU5Z4SkUAWYEuf/4MAsYCMYTX0JboA2UdX6OS1wvb+VZCk0pw0YmyG0gyRul3mpUgVKsWs
aqN8g/AyKtjrJ7bkZ0o63UYs6Tw0ylaB0A1fF295N5sc41DiIMKIwvWhJwIbf/Ayc8oV0Mu5oBvP
K45q7uKXql1p1AAcOBIBNTGbRhxsJsUOQlMipdi6gK+hQlxdgWFbddPeZe7t7FXEwnS3Brt9Ulxw
trPMwAZccSw/jxK1KIJHvpsmQjRUcOdUW4b0PCcNUqEvK5hpJxJrRIaG3yRB8DdXf6O2LSMgWK48
ARpmEBiyUSYDwuuzej/X1fy36QIkggnsTETrgnBpwgHYdfdB016TVtMf6tzqPwHP8oBnngUwzotX
eTqSbnxkND+4JZAs/pOLIlYBuG/9bjpmXnyfDCd37FVYiDR9K36FmZt+S9zW1Wa0k9QmemhUlwjL
7HLUPG0YYq3a+XSmDEWSoBFpGKMmVnmcnBFFI1pi+CaEng3xZaymzt+YtHfjQ9yhf9t3dhlkG3a9
Q35D/Y5Isl3Qd50kDOPxUjYd8PaoK0asw4sS89mVAlsPahpGJPxwbos4FGRT1yt2nmEy8LOIvuJ4
7IOBATrmqeYMexMJYdWr5dpEVDkHmq4x/FX3M9AqvayTQNsTLdPNbvDG8zRyPtBw8j1SROuzTpEJ
7JqKDobBh1UD74jW3BqfSJ6ziDUlXw+4EiYP0kzUhZq0hIfKN858GGoqpZmaMb0i4mhnXs80qU4V
rYGHdAT5TfYgpyQrfyd8CsndZRPXPtcqY3QJYVXLbRRRrtGpeLVqrsoL/MEwzoTSeXZd2K8Xzpky
fuI1mFpOd2rDLVykNri7aY6yAalnJ06k9tZJuwXrp4D8hCOfJk0hkecZ6+4fAtwUsWG45BLmx7Xh
CwA3iePxpHu7NGJnRNEv/ckFMepz1sQriSQM/YFWsCVK4rEiP2Vm9hiM2U47bPXNvkBI1DYPREdl
4cs487Dejd3BPk7igDEwKlAu/3OfslZ5jKC8q+vIWNraA1WivaEWydqjsWHnVcCLx7GMLpnLK+gy
FUELfRC2aTDFYkZk9X6hWEIDtZUK/y9WpJRtbHuKRtTlHwX6vAirSSvkCVxP0xY7EdhL9U8sgvmB
5JjMPhpZsoPeI4rT/OxOlLfy0St6XKZqQZm1LbzCwPlPJhA6B9onaaFZNA1+QcNvDtNngNQKPQ8M
JZ5VF8EyxcMw8PFDPQpoP9B6DDT7hvoBF0pkF+JBdjJhf9BOZeyTR5BO4Xem1//dSSfTJe6NCQsq
ep+sLrwvYcGcIQeCtJ7doBLWAEk28BzDnZLOrakH4L9RZiwC7FOmz6ggFazKazhlnn7wUaVDn696
FyjJqFzfPqZ9nnpfsLmCVZCJ1g0DsTMjY8PMWJfntuQDWAUelQz5kLAlnYfEq+HrF2tnrmtDjztn
ogT8Z/uxGn4Dmh2Kp5Htdva/iDkLQ5V5ypa724AePs21RHzN4k7qG4Z6zhFRAtF6jnpYcU+ArApk
rqIt3VsH4dw6D4gPoBWXbuG+Krex56dIuozbBCScDEF109cbF31acwrhQTFSxko+HaIhdeK3qohU
+aVFPbvxPmtsilR4hKhF0D0FDzKuYBIMAviUT1PQbnlY5/o8+TnLydnyh3g32kQOwnlw63+G13SL
+mUcPrg7gSUFse4L4A0TneoGuiGmpQQOdHg2JRM5Zujamf8hJxex2TECagQUq1XU3S+VKo4tHtyI
tXY5vhgHRf82cUT2iyE+BQbBXhhIQiVRKoNcyBlK90rv2A1Z1T98wt7wxiTDYWSC/Ik9UxZ6M/G8
Hh+6+O5VocyfbnAqcMiEfvbFUS720oPZko6+s06zKSsl+Rm/i7Sss3fGIxbe+5SMGGuvUHTgXTA6
UtVFTl6/4IhmosIw3GAGv9RMnbPD6GPSiSGsjTs3BdD3kU+6D08DiEna0ELTywIRa5vm0PgRYHqM
uxF9OJJxtnyMj2NqipkiEQ8VBUuZVeaq6ernkBe8A8VDVRaUJSZeQD4dBMMRAcKwa2bjyGM4DUyf
5kRG4/uMeRcsYJQ00V88X2l0wTGK1WrNC0EGXcXUIlDjsawAbIhurItWBSLNcr+rIKAU3KSERw0b
3F3OdIbp6Fm/ZZmgck/o451+q6OQ1QZ7PDYWsRHcVQgzW4oRZBdgP6VuAzBnvj0/d7jC2RhaFZeT
JAqu+hGpZbwLh1pzJ0iEhIxkpXa02VrAg43FTFfYpXDZSIssi15gBdTlT1LmKBZnNpnimW4XuaVL
3lJ6QHQwuJeZFX6JL2zdZjMDoI3gUNRHIGJ9FtGXzdrj1K7UueD9xTztOvZ3UgghHqPBWBs/CYr+
Y4agQNIVnofU4ZGEjf6D7q4LL9RUc/UoqxGpz2FuUZ7w4Fb8Rl9ghEnvTp8SHyqwjcOJoQGf+BYd
MLIBY0eVfu74bWt/41CU9qxuHdQN7rREE1zCIWFK0gT0tBuCP3z/WmfBZHZ1LtRc7plD9/OuwBnq
nJm4TPVTYoql6B5IVlDmORmLIci3bLkha2ymOmJ9IjwzwYtdcE3Er4ZJUP2v6EJUceAlRNg+Eemw
MvzQXEI8tTSrLyxAXLsw3BhTRAn4Sag/CXt9qe2ufVzchbNEgtScTyatcW8L5fVPLtBCce1o/luc
3bptbhWO+2/Tw4U5R7Qq7Xe3tI5+ryTZmzsNIre7zgMazmfbWLoEqeEub1jTHXs/6ma2L0UMTOBD
2nU43WMDkuTQYjwQHQInyWE6V3PfngzQIBvsRo+PIwxNl930TO1wJZEUE0xjujr5Gq3ayt6Vni3r
f2OyUA2zuOQokBCKvI1qU1f36DZZAO8XD1n8mmGyelnSLvsBzQREIV3EXjbkhb42chmWR2DXSYF2
otSBg8YIb1h+AiXFvwZtqftqwH+z8MlT5q2dT7tJ/yFyt9szJSeKZBMz/r650dyYw9h73itVNeQ3
IfkOt5pXQ27VwiRmKyOk6rsRFE7yrEpGah8UivkK1nLq5iAY8DiAOmP6J8Ap9XwE7IRGjgbbRYs/
0D9PmyB1UE9lWRvQ84iusRiATBW2auh9jsfLn86vhUgL6+5aQ6UfXJvBGMc/aQbphnKuNL/QdmUM
p1dILBIGpB5YjWb/OUlDf7xiXZA3HFzAQCCvSNwqzJE4pyISyNCiKREZ9w0pjd8fZ1uDy3XnBWuN
GJImuBMDhNuIiYo/vqXsy9T6CjlqA/k/XBcAwfztBtFAz1v5HM0ZjNh2Pw4SKonLAiqgKWC4e2jx
Hi940debYdXpWwcweaGHICBp8/lV8dcwWHFyLBdLGqwIHYne1p/Ikhkr4ZFd8WlBxslMBfu+2YXV
nOhPFbGpO9ggX7zDFLJt22kVtOseKaiTawf4xP+uXFKi2Hgx9ZsvWUUnwP+Ba27tsQ/bO6v2+uZQ
d9ieofMAKz8XTcj0zIXWZDYjgrv3Jmiqv37bBsleIW4uubudpP4TjsS8zKgO0d/zGGGcnFyGk8mY
I8TpIUXtaLEKCQYRiPCRMcxUH4kB4EQj+cxyHnheOYSjslHuTQ01W7UQZ7u4VD7LOjNZYX9oBltP
OGajxHqUukCWBKUp6I9YmCBOu53fdM86QcJ0Naa3YwqGwP6mK8jsH21nlf0+4ofNJFBVUJ/FjARo
XxQZgyRBXlTzkIwjILTQoZq5qSJlZsblPgl8PA78PBjYNtrNak79XaOcpr+gQK7+kveFDE1yRM6I
1CSHTb1kMa4hKTwPLBkk8800LIn76AGsW874A3RyY/GSNTuN3gHNr1owIWAsF8nJBiuWH2k4cGrS
IU+29c7aos+/BHBKdR5ZFbGOEsxTf9WWjUQ8mrp2usMf8F67uhzVnsHaVLyFUILZGRQ1V0g3DNSN
yo0CpBR51eG0KRkG/tZLLD0sPn5UVmcGSfl8URS945lzNm2e6Dto2KMelV+Im8t/FXlDC44sCyJF
yGx0R2IfqxidRbPzx3h9UZ50OaU0sf6K8Z0F9Y6mmRYsFvVIY9oFWLN2bNBzeYLonMU3PPFh92xw
VjblnuEbt+ic1+wqzMKaks/SQiFQIGJVJ7a1uflUFqu0f3LWPOcsEytSeErEgFD0k9GUB252bD7Y
EaqAr4ZR6GgK/suPgt/in2ajeVFDFYATZoVNJ8ftij3KLcjwOUntQGJoGn9x//bGxhgQ1S3gr2oO
emLZmoVHxidg/YZKahbPPUjzL7SOXbfv2pkKRIYFAqHN7JjR3uXopzSSmWVCE1st6b2yBzq02Rmx
9hqWcwVvg7a/ERavwr0KjiUFdaHsettZTnhnVSjYtEIDbo96Hp3pkSWCEieDXsbssglv5M0tG5Ef
kbOLO3ujyLvGaU2pm9BQ/hunVfTKae2Yj2zpUn2HCcuYnWkO1nmBxqqksu+4dApj0uQ7CRvzMKoK
C0qbdot/zexViQd+hRJQ6QLAXmZXayJM1TMPR82ShKDUVquddkbGJYkf0ShW/7XXbszCfDtarvtm
lOKPQCrtfkWkZFmvjSe59bCRK4bCqNTqh8nup/qSDG2WMRQDtGSx783X+yeZmIkDfckd0GBM7LpO
7AVyF07zVAd6S+0b9og0x+6PgzzGpxFLuWRzJ5cfAZc/Tm2yqd4p7sH5mHCAkqijGpeTL8YAUFKP
1cikpGtsOMsIP3aQwfdPVDx4painHLWXgwsV2ikVzW5LiWRupD2wF4sqdFJAf8Jx+JJOSP5amE9d
/0aeTy5eU4UN5D2re78ngJEdOKE+ocWqgEFikN3xLawg6inKbwsY9uMaoqeugQyo3geHPcxrWSvP
oXon2W7Da8uDw1iOySsMSzv7i+ZWhteOine5VCpVP5hrIHSq1kv1FdFp/BNi94sPZB3agtSekqek
SVvhnvHI2t7zXEAbe8/4tofHfJhkdZlCuTTvAk+bJt8Imuw2AaXrkRmh2BN2PWFtbNIdQpaPq1kj
2XUC7yUsK4ZrDLaQcL2ynNG8dB5Rf4+SQt87dkYiLJJIzBGKMbhDz6+gMRRFHujfolmsZthXXajK
O/FZrf1vcMZyuQ197DlQlmpDbhNNX/9jLxPkO4Mk2HlkWlrSVWejWyDjZuMN6ME0hqK/8pppvnfJ
vBoyYP4T1zOJpngEsc8EafYr6PWcm9785U4uY3sNgzQ/NAGG7I0qB1+c6HCdNQLASxBo9S4McT+J
3P+x6VMuUcYAI4GgQi6jAbLh1H6giRGYMsTkTafIV+NbUWI0hPwoZUdhWCQHh1okO+KAXUdOjFf/
sPby+ntG50qyak/psYNTKuWxmVnFrIMeZtuaZI7/0Nq4IbQr24/IQslALirWaXFNunIYziUaRPNU
DJaXX0m7YpQj7KhhxpQo6QW3tVqNbhwmOG6jFrDUKUkJAThVxZABna1D+9UFpNib3Vijd91BSZqq
RxSTS44KeQnc10QOY37GWopalXm/0xEeJYStcHEOcer/zVyU/BeuQhY3OKTUj9D1+JNA288fazIE
3D3hEemrQrsZvzEFr7JDlLthfNckblTUwdRM7u9OkVD0mrG/+Ta27XQZa8bCtvYhHTtQhFJEyd1W
LedF0ok1JiAVKrgJNv18Wnyx/nlEYDV9q45BFm9HmMf9SxVSsW01uTT2QRMlUr/QCOHJRR6U9Bo5
s2MDhXAYTPxvcNhYMVm2yXGpAUdNbOiCVL/MjPRBlzuct1mHTClqCU1ONmgJWQCxGAfuJAM7huDh
0z29YDCMqxNGGqyw/eQN9efMtFOjsMIZtuy6Me3FVagOJjs6F4YMoD7Xo9xeC+LEjwez41OY2SKg
o/VfCsteb1XjOMMFUylHxehkbnxyUqi2r2KuFQjXCnAjNGdoa//ESCnBxmCBrOfiVM/3Y1SM9msw
KwaALtoq7+4ULmfXiNjYP6T5xAxWOA2DpTw0WmCazGbmmZ0MvQvbEvwTLnoEF69Da6J7qxRHMgCv
2T8ycy9sLkmvK+L9qCLq98b1Gcr0DjboHbwiIXaF6tbrXAPSbHb2TK7Lhj04AL5NXA/YZrik0+UO
S9edrK2xCTJ4LBQanPrIvz17DyiZ5+VlHUfyXBU+GQFmqCGFM3DSZB9iT+DuUVk0jaeZ5Wf30Fpe
YT9Lb1YpiIHIZ7WkKgH2nvi9/snAg8kf5KAzdm4Y9hUqGQ4WrGld6k8XvpYfXHSQhc2lx9by4kDi
t45OkoUHJrOABV1+e8GPmO263AmmayOalkE9EFWCf6UTa0U2FRYTStJ9p2s+OUNzMXHFYcL+PL0x
R1gparIxzPTBTWdqr5CgrML7Brk6UkzmFFW94nwJEkXKR1QiC48qSSCbj73dpU8Ukfhhk2IYU25a
LGLuIaldU+xAIsQokFRd919GB25t75vElPt5CKlt0XBCFocpH1XZLouLKXqvWtlbzymkPOeEO45J
rhgx/e8SVL84MzPosizrHK5vadJ8OI9TbdAlJtANvgye+Yavz9KeoeeyOIFzyGBwoUTm6MP1OAdD
Ue1HspWwm1lBJl7N6Afmi3xc9WQ0YIBX6kg3fvSRF0/2qSzYB9+pa0z30TbMTU+ZRpuImo7SaDuB
FpLNLm/TFawgxjm9LTQaMzgMeoFTPGi6zdEZIFF3xFiRJ5nmOINdvJmMQBRw9KiAav8NvLSrjkbw
xB8JV+Ye4FZBj4O4rfVuSV7gBCO12bs2czXOBMOQ9emzZMVLhsYzWPQ1dDGUHUd+7OTM5hFX7ahH
pgMsxGPnk7fWC59ZRLmY4PHfda9NFUAkTmyX/bmVTY5Hn1rr+VEsoZO8RuvhvYfFoLNb6IKavKyU
aFQT2gcGDuE59Y6yh7BGVMCi3SdCLOVXkIRV/Vb1gDgOxkg/eAonnKwbuvy45zNnoXiICsgDz63B
Tk32bMagVmeD/YclMvJTnE/I6Ua4FPlZT52T3FDDYnjOXHdUb8MUju49l8hm7XawlmPQTFzhounM
tbQnVGtMbRk7T25KiY6ns+iBdDsDURe+hIzsEIuLcp38Ro30QlZgVoi6+i/TZWqZIA1DSs4dmAz2
qlnTMUupKYUUHoIJF6gjEX7vKH+HCiVigU5n2/Cbb7cRnxRcnh7XCrxfREgSOpMHdQ73fij/DrZV
uU8cF6BmBbzSZN/4ndfsUUx0cg+Kr26vOlV4SanLuHiJ1yN5atPBaCEvOG7ID+imFeycVV5ORseY
8jGwnDSaQKaiyQ+y8cLkb9EyZRt9GCkXxUF9B7bD42PWrKI3zyPMFOA2m8PxLMhWoJqwGeZ8KMZ5
4w/5MmyK2hYV1b4VhieBosGKDEGWHSsw14uT5AVxhkp+M9ureLBGA6cqRVMVf4gaKAckRgo6v0NW
vNpQZvaJBtjQa8mt6zHTkUCJMW569TPBwxxUXAQVV2iL65V4cCYscMf3CqlqlRxHBmOIH5bJb6ub
bWwTPDZkZ4Q36IBw0RIMtohi/KEVex9yfgFNPEvVE1SZ2TuyyYapX0DaYPfvVQLAU9r4MMwYqf/X
91gSm7auJAUdkF1HMOC2RlMUv10SpD3nvcksGNa1w1ZS2gVTtH2YoZCHDuVrLsIZqZwkncNuzGuB
+D556zLg91B0mLbeAS2wXtmsnnkEwCyV5W5w1QQcDRnKu2N4gSl+Mv9OVkNqH1liwCsY7ZoexsP5
gy/QorB6A8WDPFa2Q+HexOiNBC15dV7bG6YOvFmkv9HEGOJjQSM0VGUnxr3Bg6D2HN9R6nB0M9/B
wg80xblrLEZLgzjQIwAOtdsAOIsjCx5WXzjD/M154ovXUjIsi0QfYrqscgEeYxEW9fuAq9x/7+J1
FR4ThPJbudjJd8sYW6y1fNLodszI0Ql40m37S105EyHV0lp4LqMGAckOBY4j777tSW/YAHUmlJKW
rm1PmQvF4GEJ8g4CGgTK/eS2DMLQ1vnE+0EfQBa/zKL09iAFGMpOrJUjhAbr+3+Khk5YZyPs5IER
DcOmpF3s5kGnRf+X2yu3nxwWMyTy5omT/+fa9oBdy4z0OPo8GxM0a8TA4OKHxsfaMYXw4e0lQ5/5
G9SPSq8dVTtFll5HoZ0v7fAfmwGGa+DGGXu05FsmcdzjpZ4a9RwmFvjPk1AuHzbvTs5jEw5ufvGR
DthbOiS8eTSuUXvy/VQxy8YsEkXNyY07p+2fVlCadwv16tsD7lqVPwrJiLha1ticKhhx8f+iuZAG
Bjcmjnq1jdjDV0/GOgHdSJzNmXFSDwdfT14EXGSwc/USpfC/k43WVk9tGk/rVFnNjPbJ/FFduOmA
ZK965cLl1160E9/YTS1tFdUHnKtMFpra48xKYq1/YWtxdbkPJsVUsJSUid9oXKT85bg+3cMymMxi
quq2KNOg7PoFIQJhTMoP0VWR+p2H7LKHLdFSDLibsHDH+4DctDhPBPVav22TI7epzILhqPO5c54x
E7EQEWooflS93nTlzLR3rwaGTse+AmfG5q10smf0yzzprPCxww/EEizfhIAS2zJPKcn2kKOyh7wa
eZ3cMQ79tyDwEuety0vgHuAq7DdUGlbw0VR1/5bhemWpaxWs8oLCYVPWL2l1ikTNyFRPblZeCItF
V0W/hLqaqRT7NaZLk71LiO7uOXFyj+64ahZsDtQZVtS9IVZry4oMAZc1HFtUXB/Hahha8wRQyedr
ZI0rP72UzLJNTyQoUwu0/9UjqUM5hnapsa9ATYMMSiS0wACLMiTUqr72BW0Au2e5JvSyy2L/aqhO
AMlaSFNC1ur1tgqWCK0Ue+XqkvXV4KDCmaHg7QtVB8ETTw91fucPjTz6zGzGg+KGgA4aNAYNAMG4
gpz7UVbfHbIAJFUK7/xblRYEKBMpjmaG2FxGvLNlxB0t7zLYzNnY9uyVx/W+KaXgvm1sC72qoqlk
7xtkqHUKFqhLfBBgpANWH6kqf1VpnH7EHRM2DJkW1Euq8R6C9zcWezv7mmu2du+BHoHQ7sqcTGEJ
r5KYIPzyZNCNB8bdznTVSRfUZ05HhPaXabS7XzD05oKEMNdaCEhoKs/Jq23EcAhBCGrvRZD8HY1g
g2KT2cDxwNjXUMYDt4qwgE4xvR28JC7BkJXP/BzhUVo+Cy/DKSdYdy9UBUx2MFHF3n9ISAOu9JMz
MqfyAGixiMeSAROyfKqTnE4MhBryIcKZeHUY7KTOB4/xEP1ErD3rbTZiB3pnUGnPZzCwi7VVYdnF
qKpXDwQHZTv+oW4BkUIKjkwnAgRLarmfgB+BUCDWXVTzLMiBgyrUsk8eVJsBZUOHC5jCB1tGuSFc
KBn/Z0PAKfe9NxK8vEGls6JzqYjLPeI4dgxwfpdomyq3+DFRiSgtZT7qn0pU0/9QfgI4IxOne/Ko
3+WTJTG33tdV5bAhUxTpoEAc/ugkFYE80SiT5DevapGC8/Ek0lZExjOmAdIRKiRKQ9kRpsUwmvlr
iAmeZLTJuvqIr3npJ1c+J9y+vJYtVel+aEGBXvlVT+ZfhCWvurgurwQUQEknQRYik5g5XMdK3Iix
A/6Fna5wOz7hmJHYuB1CI/sb69amPsWQ74gwlg1jYIwVobqEHBSswDuQ3Ph9yfDGLjzr5Uj6C6v+
xCQk47W4XbsHs6bVs0/3XP3AFgfnVVISnbEZvCFtX9BQIowLkkh+CQeREf+5NIpst3WguRDCCtEZ
Z/XV6iNkdFGc8pXsYDBsm3KXBYanS1hc3HfrKAMTrw+hMvPGOysfyqmiBZa0pZ3O9C6KMOrARe77
+p+0cE6cEysJICoXGrAMsj8WX+cMXxlEQVNV8ls5LVOVoyTgJbpZTYuUqSskrynzdQ5SlCqJvFT9
pL3vplC9yCCMZwGuGnov9sebbqrC9ERKF/4pcvg4DxibMFfmaqY1G/sB5WBUY2c8VTVBp8uBlgYZ
RtiBcn6yBl91xIchnRqCi5tZo8Cb3uV+Qj+Nz3h2N05R+AGuGioEtfFXwyDzDgIcYmRH0Dj1ZdTe
Gm6BBEn2JYybBdEXQjcgWq+qbhnt7oKQLvZCVpszo/piFjBBIWPDH/+PgOFSRaeRCRZkJJQoyt5j
NFyoepyxCpNfE6gqTdfOr1Oym6+jhXTGRDR5+WYi7lG2iqBtoubuZVAXfhQFL1uqlHHg2n8GtQ7o
1MsQkC9dm/mIB9y+t7yf6zzYJ0O4nhp+0hKd20yA0ggfq810EmXnDYQTuc7Un2qijZS1i/AzFeCb
06ZZnijBHOuP8tqS2JkIXlPO6ANNPIqc2rcn0JVVR3jUklUOD/RImxD/YakC5HQzx3IU72EPlwdS
aGUQKmVDO7+mkIirh8RrMMYp7a+9a9GxwPfoacK1NC0zYX17vCxk9mDARYYFlvtVtUTVs1wyTr+n
D+2OfAr60+/tovmj9MS/yL7zh5fZ0kdS2JO/i5OtPUsjGGuIqcgOtov8te171LrEL/r1jWvUB5sB
CPvFy1fJLr571ljJGswnvEYfmRg5D13apB9gtBDRNeGAQo15/tLdCaLyq22MluQC/3YBikLOJUF6
yCk0O5ycQTaNulnnQH4Jr3fL2pewjCGuPf4yBVP3bGcKrtvOEDlemy1KsVGA5Jx8yTY5cNoA/7+/
9CyT7NUO5sJEgZfQ2FgcaFRGm46DsuzVx1i97Fg4gTxPfd8OzyMblngvmQsSg9cK1hFVHJNuxk47
st9CFoKsGpdq8R+jFpU49O7RHxD3Wan8mzHdJFuH8vw5FFlQnSyX5NK9h7fYPszM3+SbGMP5N+Zy
lkfx3OLpqWZhr0vAyU4NELChYZEU6LeoS7rkalCC6Oeic+byoclnr31ohjRW2wx1a74r3DhILkov
XsI+bfH/ckFbDNms0C3PIm9XYlS+gg9Cp8nfosXqKG/44xNmqJXhkexglQY1DQEL1RAHmMdInVwD
hrkLPd8/IFGMitwUEW3Ue0i+4Qwx0hRZA6XVRAxJH3BAAA4Ig1L9ifymOUIbGevvdrK9K8+41TIf
651u1y2YEA5cuQO4CLxsS3HD+cCzVNcTaMUWPwW00DQl/CsUk3Vz23qKzwikav2ADpqPAs1w/xdD
aPdNSjfnVrFYbNvkEvjJWceA5B/dkqnQFsKHPrLg5afWPFT3qlTS3Va9RtHDcF92JzCXpvtRVDEG
9raPLvhjQPT6G1IsdWEx9NxIRJ8D2aB09e9enSREnAET4Vucx4HFkqR4hK9sTar+qRy7L35nrpSf
YOCqE06CrH6ejd063xGKph7DQyFCpliosDOmm+Tap+2+yeWc7NSY9F9RxtVzFE7tv4zck88mVJhF
VizxSA275J9V6HUpw9rCc54zYOcc5vXk60+ZANr4hLrZsJmwGEtLMqVqBxF2lHIyFnaIqbnxDert
sQsgaEcuaDI6c1S+/7WiTIwQ3DZuVxb/6tBjqgJ6dnyxXRG/IO+lWmg0CPL9qh9sLrmHqhIN6bqp
r7I1LQBzN3qKvPFj7O//wTqXtmX2uGOnjKqiDfDBfQvSS5E9VOzixffKHRuJJgiIPxIup0jQrvSl
NIuoonjHmzsUhmh4SplpkoVJqKvpzlAQmviKnGfCg7kULnUlzBmSNDJUMX2/jaPUdp4SfnkDKmqJ
WmM3tzAx/uJ+H6bXqFvqxOZoyHX6p5vDidED28rCxSXlZZP/teoauHPBEejiXFpTRMxioHzrCpGD
lxN/P8aIbylhan2wk6+ss2TG7LDbFp02RPtFscX73suTjRb6VrLJ9J48LPXtsS9S6J2RZozqaScS
ZzD6ZbzDl4UuUMMexjaQacX8J2AV3bbMqE5dn9LIgNgEqy5J1tjNOfEBDJejbDz4diGbA4o188md
vHIR55i3znTmU8uWJ31agawPTFkiHMIL+8fiuPixG5ztkDfxIeUsqz7r2sM7qRFpeY8Rio2LHyfi
hRQvV+6Vk9s/M+kZ+rlPFZ+sgEC71gkJ27g5dJg6+jjl1vkL+YLc+7w6EqtQcohzNpu69ZPyRu0h
b5MPUnC9yVj0o+bnfikDDDBI1zmEXbdgtYOO2DRJe/TrMvg3+ZjgdpWtcF4vy9LTiAyq++PXjLyR
hbNs3qUISm5JHYKrHYPVRuCj6ziAVaL2RdzGHkPNdkPQcV5XGU8p+5uNpFoooZqs+6cxzhqfm6ii
zKuq9UyIHLTeqLPGO3+2+6XDND6BLOzqVz/GpwbKn5gbfitVNjZIxUeye5eGBn1TDWD3vXBipSDs
xsVoYln+E7JNtK3ewCv7ELkejUag4ogWsPX7hvoIOvabQbDYXlgwDAEyfMtj5M+CLWRcGCLibMhs
iwln26OiRomqgZa49MlmoW1DD5YScz/0ZPxuYxZV5aXoI/ndgldoD8jajLvnxqKnRDwK+ZTzzi+p
TeJA9nobZIN2X9IiAB7ZhXhMbiTHB/7ejW2sIsag1RJQNYARwOLKzh7e2h59TmL1B69eHcaGtVt1
At7WB95T30nXtUmD9UAy7lgXG0jKLgbBLYdD1J6prMhi7BoZfrO2oWrdoC0uuquD1KRYuc2tCR/t
ch0dzfFE/hV63RGCPagYL8C25QK2unZLTD8DGwHaJHq0YQUDBgullUSz2xzoiLJf/2fuzHYrR7Is
+yuFfKcXaaRxaFTlw50nzbqSSy+E3F3OeTAa56/vRc/sREZ0VaIaATQCiJfw4brIS5odO2fvtS1k
T97J1GYyHBxVTE8Z9zRg8jY2wk1XjdatdWQIidDsgGGyJh+mGPjLkvoJHyMV3bQluS9sbsDP5PnV
KCN22Nr3YmszzslAfDQjm/yCwxb9FrvKMFqPZtdjDiJ8rNIR31hNa+gOv6IdfAYU0XGwduWUB7eJ
I0uQnIRN62RlIXizo0PoMLHZhprq7YZmoNM8zmYHLZWxfM2ag0eQ1UrBRvDPbmCkRC3b7VKpF9T2
nFTMKKO1sOkwzoUg86pYqM+CKjhv9z7MfLLJcbnNG9XaPqcNYrbxgcLkGYsbHnvKTDexEFX5hWav
h/dR6PJCX6bvH0g1JkOSPY4fmmwLDivxCnEEwfTgjZX1M8qTVH+nhmTAy9A2s5kl+on5zSuqkITo
HuXpOWo9PPOJ7jlkRZ4Al0mT2HDy9wLQhLOdfDQC3iayzah/FAk+/huF/HN6Z9Otb324Ewx1/dJ9
GozOv9E06g70ahAMZEQ7mRdELzI5jxImzT28IDc9xPWwWI9t2SbbwuMXTDeNeho1zOBOBdJP+H4p
DD9kCsXofVMto+WKzKhFleHaiDXo5mOfWGUNRApiEgkHIZu9olhi5kVCbQnpcg1nxf0cpQnXmfCM
5K10eqnXyEJFe549D9uy9BhfsuHWVJqVhfuJ3Y45apHhbYHZiPev6trEhvRA+mfiCPSHqh9oInWm
jcqK0OYMzyOWd6IW/Fkt8kriuBfRH0UXYToLm2meSI9wbQwha8e3F/uvov9SJC298qJ3prfAX1Rt
aZ4tkY4qIjiyJ+7BPEzsZRpPtcD56XuS6YhtLod9+ivD17JKcf2XLYIo+HB0HVam31vjo4nAsrxP
AIsNP/BrIYfJ4Ns2b7gSl6QUBjTIU6dFfIHIWtwkaZ1pMoFmSMW4L4BXal0AvOs6pqWTDoczrWuG
DtSeZFsU8dxYTPoqonwjUhZuJX6LYl//alKaMoiMbsfZPCK7fCrpMpv4xLsNyPag/XAyxj+Y2RPO
tQBth26xHZSWa9Dkhxzb2MM9aabmwWPyG+5imbnevg+Nyd0ns4/tZeJN/VgMgtHZVEtZFlhF+447
kgkIsCznh10YXpmtCCdqxIXt1yxvMFhOI2qfObY+kfAO1wTNSrbmRnGG912Xfcg0uiC9MFfRn5R7
3G/fxZ1aFSzo68jOC02gvVE9TsJicthkVvPVTVIm+s5kAuCVRf2MtWnQaJNiRlkukxcQfBYHFahV
gXxK5cA4jqaY/xWFVO7fFYkh7rFUqw7xjQlyMYGg2Pa7KfY89moZlF+h7VQPA11qKnagMc/RMKCu
pdUy7JyiQh5Z6MB2dlh1yoMqmrR7UibZYGZrwQOY/XhghvErPDSz0KAQZSbUCy0WEiDxPodFcunl
rB99HlLsbGwD/q40aQRBdbHnfkPwNkeFKiGRcEJ90YVrjvpAu84uZyQSNmi/+4yuZCvuSDQt00tm
LW52D+UWA+sWcS3fOxjdCZsUPfd9OWKBA/M3oDF3CsOhXCTnsl9ZMvHuuqlAywQkN30ihIfe6GDF
sNOGBrHcPimh8XyHTIq0HuMjLt0EJT5DcQi8SCvNQL8ktA9g95BmH+I8JWLDYSeumJmGpX2s3BEH
ro2Wah3lrWfcLp7edM91RDDFYCvgAwAuzZtOI9X7ySCqMQ6mdk1ja3omO/laKKYFV1KK4ubNbOj4
X13DhE+44n2pcpDwuV9F4QOdKwSs8IBKyb6Zj1YHVSvT0c+Jx8HzNzH5FHZ0oTHiDLd46ujqIPEv
IWniwHPPZprA8UGDRmDAI2PaNC6PTInz+jZEyNA/0VVpGxKL66WoAzM72mfHZxKLgE4xeT1iuqee
QFFsGbfEVRjdYnO3coePhMM2bfy4N/v7QQFM/JSig+LN124hfNTWxG6Jgd01pu6RFdZs1MptG5Eg
hPRZ/e4loRKaogzN2HdL1aGanrU/4dJf9bVQLpUSRf/ViOI4eYywcVNb07lG5QEfRMYXjKDFeGph
1EHcRYaQDAjnnTyc1uUoxUz/sC/NC5Ux41TAZl5zmBkwT48M3MlnVTZssfVAVAjYZbiN2YAIUkzm
GrAcqhIzlPguEZuN7m75UOh4bjDIR8tMEK52kDzkZRoNR7zbop5ek7y1sgPFX0r0AAdBWZ1nt2ni
c1vDjiCEoajLMwYmmHCW6MbhZ0YSermBcENbxJlpyBSIFhfZ2+LL6OYcmTHcIipsM/DR9UX2gPiq
U417UkHA2ciTxaRu8LOkDRsIBQoawgYMHiPmeskKDIPmIUbUjQspK6JdhUkXXRwh1osRqrXz4Ksg
dccuWaJm6oLGisODP5Xm18R38pK4ZRiLL86cD5cRCJVYGgSy+ZTQjbg+fNzMd6SJtxyYp4h22O8A
WKy8kfca2376nU3ay73FIOH1eGnoxjNWcQQ57sgtbT/1kMGydoUPZTx57dYyMifLiLBpljw6ZVre
K+uttSvHuu5uy6DipGLbBrJXyEk4wImIZxZJ12lhXJk5Fg4I2FQxmoYhXSPCZdWWVjVd3hhQx3sR
LxbbvMRGDc50jIluKwlbB1kUFPIyNAvuJ+KMylw5pLG0Bw5hBU/cTmgm9eQT+KsLx282dsK4b9vN
PvrxAkS2sSrwe2joRbRKdkbBoQNssfkEMxb1f9aM5rSLMMnSEfcy2Z2DbMLp3IeDesCdNnc3uLjE
V9tkm1o5qOzOVpRWmKZ8C2+w35vOK/ugJahTCGS2qJExBfFvKjNUDKnGUTX3LibMz5mRgA0nnRHY
TSRpKN4mPfzHTSgZpK1SRL8BqCvHUoe87tMFbUTS40oIW3/yxMrkEQTtrL5mPQfYA1QFpE7YrHi5
aSLT9Mcdo5z9INOaIqOyZQ2PFmU7MBdIEokNA8Avg3utGyvfI3cQxd1AFqd8MUn1UGz0GTNo4B+G
z3iZYUGkXpROGpSNreMRvM0sBcN1JpDfdYkn8tPcopbe5RZVzKMIBoRHMdxRddG9C6RQGBA9TjYC
YHWeY9MS29hhY/ik3dyaErxmPcsfE4OE+IG2n8PSJosEiEpWJ/0OSInXYHDsmyXQtJrIzcULEp8I
ZaGAmaSGz0/vj3WjM4OSLTduUvq7Lle1y+aCHgJrnwpv0eKwFTN3mvQFRRN2S2BgY4IpoKE2Q7kz
eesQMpdJOgPwaHoGOZrHRAYdONpAd+wzcxyhEFK26X10VOP1wpUDUuIxZV+RxU7MGsdXkEf4c9i8
UcUtUmdQduqUJKS3XUyZQibpcHUnRIMO/C5rCnMBFXCe3mRN7tnrqLFbsTO1TVImEO8ZTWohaH3g
+VzECVBgTHo138he5tWCCy9fhCHk7TTn3DGiMmhJwX8x2xdqYI7fKvLB/GBB69v9wlh4Cx0r/uT5
orb0Edd/CDsdHv2m4hFR3cKWolFMePtAA4SdGaWmserA22brTI0caZGhITaBq/7rjLkAdIrERGZU
IeznYoXkwTAJD2LlWvDiqxh633fAjwxcMtBuX3P6AwYizzSjEyFpcK2dumrefa3SExO42NiAd3NJ
hrU1k2YWxUkxNYQHRH92wmmzAfpGD801Z8SPdPAj/zXyXX3q8LZO5whg8Hek83iqk9DO2PAUaWWL
1g93hRZEqG0Q2dNwHSBWPoQWQIwtarW63kSZ4MRV0CAnQqVIvecE8a2/QXeFdy8U2njnAv2rCGAX
IARmH0PXlKjyjLkPYR/aVLgXyKD4CbPWoONqSf1SDBKdHmoZqMjAa91vplloB1MVLXLnGOQ2Xw0C
r6I4NaTIgnOwavg+WEiJ1iD2ZDkoA6Je6QFmKq0hFPEnDs2U9lVIFOoO0jWiYDOcIu82s8FJrIGW
EtwFxTc/CygE+gjYnzYAiTd9D44XoSS2z+BEJcpmGxoG9kHTd6hs1YC8ccWQQJPv1mQmwwg+ncT6
VNGjY6F7qM2RukmLOrhAVxSvRldjFfQooZx7UzBw35iijuWD24MrgRC3AE2mBHsCRs8lKAnE9HiB
apFjVGnR9rj2hBmQQi27D4cE6AiyBwdJNr7SLUgZLkNP9NY3nFWm8RK14AeWWevEcGuR+CmRc3Ki
++NsCfwbwLMTkdUefSTQ5M13PewnLDxU3QqbtHhy0oySORwV0XMhYrFvUSmMM+8J1nw0zO6Da40c
ECuVoOdOoKbRvSuH0rlnH6KKdJH+erAua3weurRku+L51/GxiaURnadAE7+TDQwyLjGSI2gY6M6i
NT19633CQ7HRtA9pFTcp1jl/XAw/rPNY8iamD861S4x6uGZJAF0tDZD/FiQiHrGBLmUI+RbUlSig
WEfJOq0ALMJI+p4hHSzWc185Vx2lgXjzSswTZ5/h3BPtgmxXBin7sO/DIFxldlo4RxWYsAoEql6+
3ShAxhzO1fCYOoIWv6ljaztNYzNy90OIZkA8cM2glxzH11Yt8MOwZliFgGnW7t4hIYdqD4s9jo9x
0HJNkznnW9b54iQCdvVQRgjrdmpoANc4JEzYvFh5SOwGnBu8wruUtoL/SpOIlAMwCkCUtYFRZcM4
UR7QUdTImmNHPWGQYmcX3KjsqSPebUl5GhfwzqDmnyFmBILYui4jkhrC3b6rZiTyaYCG+0SgpD5k
+S/vnUMsASrtGoEdbiG3ZQUh7vJIaB+ORIMpB7nGLhm1txHIOcWJMm1PA/IDjgSZ5d/nDCNawBqu
/aYsO7oNvS5+trSnEcLZ0CoWr2M3Mq+v0m/KUWTtytEo/BUWj4YlfLSCqmTAnLl3fjtb9apRDAeO
oTaCe6QeJM/klDRPQwTqZt31nuET3cLuQQUVBnucqTjLidxhepbhLUPuUU4IcD03sIbHmfYjbJS2
g33vNa01AgRyfOSqBzfMkVl5mWouAYqz7k5MIzcHQkSy9QQKpV1Hj9e5xU/YGzuhrWRklJX2iJAc
mNxkbbXiHVPNENKnzr10XVfj8v4AOCAwmASxAW03jfmdtCk063RicguchkdFufX4IckMIVInT9BP
BDm+eGKt+9xYkZfL5ONv2eYAs/DjhCThpSsQUdaLbip11xcFIhUsiba5pQdRahBHfU1uHiEXPyK/
M7pj1bssu3jamI+MlaS8rgDgwM6qep6NFCcOi3ISFCw5BvyGiV3vbJclh0tEP0a7CWjOz0ef4f1n
M3YIf+uW2fhuTBPLXdv4m169qYeaAu/eqn4EdVrSdiWa1nv18JbwiXxJdPTg+oUxPECYpscidUxC
ADujCnZikqpD5ZWgPlyHeNr1yYjbmm0JAFSLbhTLLy6NIpQOok1be4TFiKQBFZxxBKU5yZTOqq9T
CIIPGQuKv3sjw1/xbbSmIP9IyPOjAUvHltRON9axOhbI3cUp942e6akmaiO707W9mNPHGMTFaYy8
VmQbVN8uLRh7tvN9Al6aTFKNMV+jDuTBocXPjC/jeJud8FoCCCjqIeFWkj1OMFJEFOt80E3a1HCP
SCIa7iE0INWQ5uKYm1gghz2kx/wZqh2iEF8bSJqcqXd4l5FSxKeEQcBIelFDY8GkXB0vVUd1uq3Q
holHJ2uRddHPZAzvsDi9FPhYsUCl0mXs7soufyrpwhfPBokF47uL/fS1wi0688A1A6gGEjSQW6ad
+q5Kc7TZM5MmsmhTEXjMYjZDMfhZqKEdABdPOZKxo1s7PUGifDVN89qFs+n6qyUduTbXHgZ6cw0B
zqfabrqekTLKBwi3YAiia9j22qKRY6s5O/Es2HdFVA5tc4P5lOfLlSwv1DZq8BGlM8qOSMmjJgGm
XlboVTcFuNSdiQDyBc0dYUyNFuqYOjSbcqylUW4/ZyCfy/cqCAjuBZeZXqrYNZjAKtxGwlbuqfPF
aBUHx9bEAhD+Q/doG5XeHB3tejRAXVapXXwox1TejjNwkHxDVUUzmjR4u34sZetE15zVanjLG49G
CdPz1oVo2iLLk9c4h+4DEXApVv3O5N8PFefbn3TJAkdTU7Q1HQ81MyX92fUcJYAraOSKoDRsZ4bA
mPSZcp+6BhMcO3UPZpl+chBPQL590RLx4LXF1y6FhnLmKRp1gmaqIpJr7eeUricm40v7MZIW4R0q
DyySbIKICUBiEaZ8142dD5Cn69RwRSqRGxMWAJ4fY40qJV1sOLCc/O6Q0XeZGHjIyiWaa258lqfe
nDB7Dbgr9QvThsq4eoXvFY8dGAEbG49oo4xxDwoPeqsR/BaBVSpEJp3ik77vXMcNiEHiZFCNRwZs
Q2IigtNJ/QZYjuY/SqQqMx+NurAauar8ojHe5qixXLGe3SnCokHmDpYAXpiqtHekksmy2Qgt/PLB
IOyigkxgke2FBSc3Ql7WHGQ8w7rQo1W6nfFqqGlHZg56mMssfP7W5IOcdzZ5WMoCFRaq6FGuWjwU
ZrKJY5m+pYU5w/rhEP8UpXEyoYdqqzfFFEPYFyJYfetU1BYBQSXP6iWL0duuTM5mFrpVDyspuBSA
tiutgkztOd/1VbCNk5kR5tpSAnPAtrZR0D20DeL+W1ruLTlKeJWG/jt4Snv6XrqEql6oXObgp/Dh
wK5bYhmac82x08SBw7p7SnAZgYP1KCt4bPA9Xgr0rPWtJqal2Q1KDsz9dK0eA6cneVtDGPMw8pSQ
CdcgHycsRQky9qsVNs1PHOCx8zCKdEbQqc0pvwuLmbx4J3KNFNsO+ZCHmHYukejzUFyM0ih+EM2k
8z25uaaNj056ZNcOdKrueyT20WFU7CLlOhWwWm+lpv2naCUXsag3reMaHwRLW0TpNNzCJ0LRKdbW
aB3R0/tYhSECI8b2d0iZvPQbgzaZ39AnMjHy0SSnIiiilGRymtwgQInpYqrS6HD8JDIvx3mfUzLN
YpXahKQgm+wFqc5OROdwzZCpuZrJOPAM9mwRtKwYTd5mfgN7xcNvYR8xgE585QNxUBRSOmh+9kU6
PmQ2Y2KPubPld1smvEFApAWBTOEdPqLGe8dKp0DdhX7+QdBQqOlpR0YwPKU8V5KHyTSmYdWOTe9C
u+brWgU9iviL482huh0mpniXvitsGJNg7L3PhDmc/VyP1CnoUkMYHUGKGSZYB4anUCxG0r0Lmr7y
QJmNBjEaQVuDVLOkuW91UBHTNca0c5qEhOllvFgLinLyepbxThZlBqoQQejPyoPOieQojZ1TPZT+
txCXabq2GrNHs6YtxMtpYjgb08qCr+UsEEchegrlyqcFOuwR85HnakrDeQZi5D9hKmhptbNZ16Yz
fNRggOPNTPQEJJDOzZxTj1xM0ZJjrWa/rxCGYpsVz6wK043tD7AIU0C7RBwX8HAw+6TdDQOg4o3u
tBGBdFCYGQB4Fj+RD0znSvn9LuHc89pFSXVP0rfc9dQCNxbC3VvDzYOXUA7jW8dhySYUAJYCzaUs
uYw0iT98ljfQ/aEZ+QdDOBXebbIVaZoZkelR/ULSWM9D037zytpf2Jo+nSWOPPWOd47wt5xJ8Sfk
seZd5Mp2114SZ4+LiuGJ4F7xhA5sxCaWROYJmBMbGnICDlVVG93mpSZr2NZI2zlPAv9JBlQLAzkL
P0Xt2WcILDl+uCaCRa6n5icm0vFMeU/Oy6wJa6D6KcdPw+oid+sUdDxhSuD5eSbrO5iwEyEc4ZN5
R/D3lGnBY2/HdFYW1S8n8ZKwAu4ll33tEbiAj7Glerdiqa5FBNGDukZGN22IUfwwluQHbikSM9Le
ugj+qhEwku4zMdzhm2Ye6Su3WhdGLs3buUnAZqxKNCzzdaIwE8m6V3MDMFyDjlqr2A1+yBpzwiZm
hTvnuaL/WDUozNZ5Ddq08CWSysqVHEyZ2Q3p29DXzls8+PW5sAnaWDeBV9cHJjAFLjqviPfKW4ad
dEVr9xCk5uDuSO3JvNdYdMUBDSfbO9gz72dERBqn0QyG+4apTNQzjurn4d4VRo7nPuqdI/igaISI
KUtzVdJuZzeFRedhabNGTIGFGMj9DF3tktAh4mQLqKLAAhb61aUuzMle0z0onE2Ql1IdmQpgWcEZ
RvO4nBToQGyducVYNPTnTUB7Ll/3aWbdkFk/bjxolKx5bu7r44xO772H9CI3ZL2zylSNF2qMWkP8
PGCPyjcdk9jq6rk9EqdO829+B26eYfLSmeffI450+g1p9J5zcPPUN7ZGplsG6CkG50VnRJ4I0TgO
UG0yrG0chkWkq9DeK9/rizOlg+WgVDJyn2OHN2V81q8xhmMV+Vdm9LAbhrIAcW1qjAK24ejrIHM3
WPmta/6wIQ59GKllQBSJbPkBNrYDUzOjQ2ROmhdvnm+hR8ZEiOmxR4IKVx0SAtZQGDxEZ3e1epCy
pWdVlR3j4kD4p7GZWucUZig+t4F0KGpSgQZrC4ehZfJroV9jHqYM5y6rB/FND25bXjDf6ORaqdZ4
swyrrk6uHItbzlQM6vELk3cEu8NBxsWhjBC6aiKRpmltErEJIzCu6Gua75OgFie61jCji2h8lr3R
UGNCTYVyFW2PUXyYKgsy6leOczAvmaaqbVJwKN8ymC2uvhUr3kHCkS7eWI8RJ4mYxbkdEtcj3DkH
y+ziFH3QXRefqoxT28Zog/SKoKG5So5rJ5Mj0HAICGjCaoQSIoSTWJvxc1Bikv6O6aMcb8qI4Rn9
XJmFm1HMOfKiOBI8M1FbI/uJkZxblzSw0/ra1lYx3uCErfRzllY2NuU6rv18xWBXVSgVwavvqc/J
v23g84hzB0Ukp6OSZ+UHEqrMeB6w8453DtSgGts3Ls01eADSCf2gbFkgoYoXdPHG0gxSsO6pOW9Y
kbn/oPKq4ZKYcZFvrTivDOY/0kQ4YIxGeEM2geHsEySgYDiTCYYW2Zp07UpGON5xOXQ2byk2lcDB
neqExTGDrQx8zMTUuR6gSPDs8D31N8QAJeJtwAGpxzVwn0SSU4tK49W0aKRt6gJ28bMxc1B5CbCr
M4zNhtB748Yohw4R0SAHOxij6croKxh2mjEaGC2E42KPYTnFohtRS99gcCm9wzxQYqyHqpesu5Qk
WDe8ykvDnXba1Nl3Y2D4V5zcqIVXdNiHlPzYUL6SEmURkcN+5G3SgR4lRmZiLIE9RUEWr3IkWYRl
epj6KRsDARKCpPLNZI5RcgnoN5VbgYGiOpAYqvN7z3N9PmGolGc/0KWeEKyJDO7AWy08pTj8T9W4
piapymuuu7w7sdoVxUccVoazS4tUNHKDYCfFfhaaVXOXY/MT96NnTd1NX8VVcYcLwZuZ9KQTg0NO
AAFaClMFpzZnwvQ6kfEptkwPyLvmbY+mHaHBonxGrCgmoJ9s01eBbDae1oXjEHRPhZUzxHUTpGRs
VqWDVxQT6zXHiiQ/rTYuvfuFWzZtp7nmNm1KaNoOsqMJBepG9rHytoxBihytW8S0czuC6FqYKY16
iHl77V3BMkRpiNz8p0toT7s1hrhm8zel9z6OXvEkmemku9zzu37TJRlSPdeN6SDKAWosLcAJXcdY
BerrXLgeHSjH0/irsqEjjYOmK/hp7CvZJhi8JrxVceDcqpSzxbZQxvSNFA+bCiLtWhxM7ohJfkNq
aYZrhgnfamCdRmIqAvHSYDjFlF5QA+KzoGNPuwn71tok0+Kuph5cBDCxfjVJuKHby0jmXLMR9XTn
Lf3DHgZrOEZ22kKETwLdH0zBmBvaQERGtlcTDQjXjhkCdMyKpYbXh8mpOQYu2qwpoNM6DPVABlHU
ZMzPSCuh0cwsrDrUAYmTcEToJWIggYC0bYskaLZTTjDuETowdXfsaDNcNwZdni0xGwpNpM2Q7Uzk
nEIDSbueCPNiGUhSP3trpty9v9J2nkQ7YHcY+yVaKyLBluPtiu/U8Xdaeg3ZyTVbxAreqnj1Qpox
WxttzjvA++FnFHZIE0GnkI2gfcUmLFInt088Z9Vrn+TTnja2221r3Knpdta56RxYu0wUUxyf7qwq
BNk8T6mYIe6FzYvnNHp6Ucgee5LajWH6ngwpVf5cubBpuLPDeCDIJL6FFmPVj5yhgIv7k5rsI9tG
ZDPC8cGTMJzVVSdW6LzVcIt4U1QHV8LNAZdHwssuHALqQ9UUApdNo43kJjFwUayZt5fBITaaqcKt
VhMyufKT3o/PsOZTZA5dV8XoF5zoGyAARwCYHeJzOkC1vJ1J55xvgqFr3TtYiXMHUhOuz0Yahvvh
gayNVrJJqHKsSuXZIZsYYpG/qNPlV5LmNkUyfeLl6t6jALMfT3yffa2jzI/vwAEE2ZEMvGbeFUp6
jyB9hnFL3hLOIFbJobrOdEgREuE3znCbs4JwDHRHhG6ErPJFyNR4dSHz1WfMw2F5doskHbkjKAZQ
Y7ctHb+gDF1IWqrbznwMMRtAfY1NZwCtuboChzhUJ5T6O76xZr5ykg/EhqiKsuZBUtMHIiriLd0q
toDPg+Av7vuukfUlHdwhvTR+RsTijCmz2gZz2YHSpJz9DlUK6X1ZdM3HLOuh34ZEQfdcWFLwss12
iUG9n6ed28aOt20mH6JNTsKo/WxL4Ck/rNpEDMtMNR3uZ2JLpo3RO3a9Vw2dq72fs2utWC874lcm
2/c3lSgGj050XxKEXrGi7MjrqJ+ySbQ/sYBDCsT+596FClUSKrgOcf3gguo/pgh7hoPhG0m86emo
dj8KOuzw5mMG4YBLhibc2/S5rQ3Kehjt+eQFz1FnoN8UYDnyU18YbXlk7t6YG8bIRr9Dl0VvUMq4
qi8FxoyDJJXQp5AHIoMKE9vQIBjFAgT/tGqOvwqs2K3N3Hs/+UXVfciiy5Gd9P67X5Nj2pRC7aUu
jWtvKx/ZCtj1xzyZ6jtJJgbvPDS8La8E4TmBV322RPAuTDQLWV4ehgblviceavoEH5p1cDcjOD9J
s6+re2oI69YJDc/Z217Ggc0GoPlZNHGACG/WJwzbLoBEMW4axrBPLGlin8SGVWxx6rtbwLnFHu7C
9FD3po2VrATXZ2v3Gx27/qmOCXo/Ys+S3ydW5HNgjcZRteH8DnEV4mvle2qNsYkepSYG85A2sJF2
Zjc6kh3E9OxNXcb6qYpH96Q1lut1VvfIURNGzQ8GsBYbxmnq7lFHJdvSInIUHLe7IzACkU0R9CeU
rZ3JMb12k1tg0F1yLIXj8TQQ2rjuDMh+dZqEx1jPE2maCP9WuGuTr02agncdaptjs5Gg+F4BN0c5
L7Udo8Pg5elJa2XYS7e1HV4hGMeKZNoYS7rhWmI4VEo2j2FkM1aAaQgpg64AwX8KJ9TNSAKGqldY
YLsfJJF5QKU11H4IDKa+Megm6I1kKoGDOM0mwkNVOVPg6UliKYJt0u2wrE6Ax23rjiZ/cIkzXNAY
COc3b5jsKymuiB04YjpAJvGtnLnHcXIkWS/FjMdIkWXV4LNMJcy3ET+neQCjuNRH9P5aZm19BSCg
zQAc8SBG+gCBZx4uU2mn1Ro4Dd4NqK6MmI7mmNIgoWAs8n3rFvY97BLYpn2u9tagmzNUOnuPEcm+
8+FzvWSKuA7iQZodVb9+jPKy0Xs/CWBdNBzeWIV9p23OIkOYSycFpcXKTnyD8UgFFmBT9tlE9yFq
pNiQtgdNq7Ycd0DnjLPhJcphZis1FE/VpMUNvb0GrzhUm5dhVhXxZcpnOOgjaLaYlbh9WR18XFrB
Nid+GN4msBNC3XutKA3LoWbzDgPY9AQE8xUihGEmTAJIuI3qOb3plo4PuwBdJcVdg7EFV+IBGvB4
aGpr+MqoFTbgHJofCXESx9CZ5AF3U3nEQJROWy/CnbYZ8tnIjg6Fc/FuKGiNO7vMBtSXhIY6a7MO
GuitnPyyNdo7K91GKeOzAzJ5sp1SvwCNT2OxsHwXwmXZ4MHtE9sgeVUNFd92y8mOLMt53CdN1mvk
2MkcnnEazME18Ilbelast5QGUpOtOaV+mF8g13dktzCNp6NnkBdjer7cWH6dfEt5Ns9e1Dr0BVw4
140t79FxjRRn/Fpd9TliT2Vhaq5VSl+y634MFi9qUDZqOtjuMlpu4EMQl4rPkVP/GM6EViN83vfN
jIW2JlUrvKtqkFxQctLoJzRWfV86dL1IaU6aU9+OT+BnUufWzFNsISPrO/kM9pwAfYJctEkd0qZ2
LXxeuAh0QQaId0avT4jtLM2RygGUcZvU5cyrajPPScDqMuvtrpPBKIoNwQIfmOxTmCYWwYABQcDx
zgf0K8I71OGzMW4MZJbdfraNjNOhIeugeEb/aSXtptCm9PUOOCGpq5j3EKcMbXXvaUwqQ2koeJKk
LUIK2xYt5+B2k1izIR0QYtqp9cbgqN5VF2KO5/xKOLJRv06D7vmp6lY440lamonosVEe456NDx2k
+UD22OPTq0g+ZqowRDjJeMnxgEcbSQd7eeRcr2VgBedxWhuBEzz6hGpQF8CPMKaTy56dfXYttxxS
tDYbh/mojmd3m2A8EffCkoZ5/Mu//ftf/+Pfv4//K/qk4QeRrSr1X/+D//9eMZRKIqZ/v/3fv4Iz
579ff+cff+Z3f2T/Wd1+MDf6/R9a/p1//B0+9+//7uaj/fjN/2zLNmmnh+6zmR4/OWG1//p3//YT
cgHLB92jQ26fq//rI/5Hf+jXdfy3H/Rvn79+ruep/vzPv3yvurJdfj46peVf/v5bxx//+Rdhub9u
6t/u6T9+pF9X868+If/gorsffLT9hRaOcHzTtqWwpQz4QArf6O+/7cgvget6qJk9+c9f3z/+qf/i
6v/1hf2fm/y7H/k3n/OvfvS/3Zfl4j37D167/8UFyc+lcYVAHVz/N5duB8tvE6Du2bYlaSh4f7Yb
IIT4g3fAll9M7oBFTcY7TdjH726B/0VaNphybhAFGjfrz3YLHOcP3gFDfOGoYEl0e8IRpisdnqp/
egGE/YVf46CIUtrxTMTxf7ZbIFzrD94Di5fcdkxfmLYleM3/6fId7wuYGde1Ask7whkg+NNdvvdH
l0DvC+xK30M3JVn/uA2/uQO2+cUWwrNdRsyWRUHwp1sHLfG3L+V3K+r/wyZgfpESgaATBC4GB4dK
7Xf3wPviO3YQeIGU3AyWgz/dU/BH9wLe88CxXNNxLVSCDDp+ewcC8wvrpPRZJl2PHeHv684/FRX/
XS3w/2s3FNYffQosl80AeROroOW53v/m7mqW20aO8Kug9pQc7CVAiRQP2SqKomVZP9EKslPZ25AY
k7OEAO0QkEOlUpXXyDmnHHLLG/hN8iT5BuDY6CEsUpreyOs9bBVJudHo6f+/ARGIIESDl1ir1MGa
6ehgbxBGYa12viIShN4eQdh/iSuATBM3+hV6e5huJCQYvNzrdPr73QFqfuHePnrBdpeDHej0yW0c
zVWaVF6lksuGa7r1DyyzbQJoOo24cTr8jvypcTNr4J/dzh+I11n5z40fjdve+Ej+tvbFG79a57tC
a/2sNT02MSWIjY0XDCLYL18rqYWezlfVD6v1W5kA4A/fjUQmEtF0j7sQic9obPjRiEZqnfkQ1GMt
ZZaKLLGgjOs5gLrxBXwu/6KmuYVjoOICePux1e/fCd8Y3TlFcAk6aRkA7eAcixckTLoFXcUNHYYn
vcW1NzIJ4kIUckmgG+3oS54RAGiRBsMbqdWUHGvUr4z0F58AZHYi1UhoNZlIQUgTdhCYHxx0HniD
Gn4bA3+KHTfZmsY9j/99TdDq9IzFt7zblKkHZPI3IL/D97O5yNSyoAfCIGrDe6knQv1MAcOR+yIL
7chBQ30jM0WYE1GiL9RDkc1Skcjl3MKqTp2BEOcrkd0ITcByIDwv3UNj0ABI8uF2sCauXQZcR+Jm
kif0zPYekvYdWSHWKjgT2YIwwx78B19ugIBnFCgD475Giic4Nf+Lh1cWx8oGdRhO7iRLsFZ2SYkc
GofRlxiA7EJlEIs34paqhtBkVnxxPV1pbBN01VnYZWC2i1wXc5yfloQzUOj2RzvG3o9W2AyMcSru
BVquHWURcsj1mchhl+szqxi5C+fc9wjPxVTkGyKyz0Dlc8henjq8vM9A4nORJuqOOmRhj0FlALBY
uTLdY9DIF/JWpPasqqMzkafv0V0KLaYyDU6WxnmnrGHSnP7wFxuuSjhgkO1LBH/q9lZBgVosK/Pf
YeC6WGUzgSlkSSCHDNxxPRfKjZKQNrPPeXo8cy1wO98GpSOTivY9wmuhPlC9j7vAGMCWemHcQlfN
RRwa6e39BHeXboDeY8D7nZJFJm4sASqm41B1JxjYLG/XgtiEjkm8DgPep2UmlnOl257Q3+sx+Afx
rRZFumrTJd2wx+HXnKskSWUwFsuiSaG9/sPQoSF2inTjuVrksLotJOohrdvnSJRU9kEEp6VW6X//
/o/lQqxEcKWSGVE2CN17WF9oX9JDL2AjnX5xJpcFhR8NBl1TpPFVDrGEL78o7Zl/f6QE9sgVQgU/
llkiSOIGLZR9lAj8H3qUL5I8+D64FgtEf+qGeHeDfg85R4aU1qnAsKhaWHQrk9sJOyjzMvgfl+JF
ql5M50qgX7ZseQbD2ccIkFsgM+iSM3FbzB1vpCbNVnvzfPmgWkv4JoSa+P9qOdpDMddIUJLDYzi2
0Qpjy1CGtdAbhuaQk2NEK0hvanXbhIxiuf34dO11oqnjEZpGDl+VdbLUQlJPOmQgLnD9xSJX6YqI
wRNFo3vikCBiIMFp+UEoYkLDLgPYMzkRGU2hhxw28483Dg16DBr4R3QmaXJgpnXFl7liUSYqGGox
oUFrZAri3sDR/kVsXdXa4gt1XaAwOAdj9P1t1CkiBmr/CR5IgIwtMae44cqfKH+WiCIsmMobN50e
vkQ5zhGmBa9l1W5nwRno6H7hUJrXZTaxTlMTPPyLEKO9DG8wnJQB2mYJv6yhM2jmv16N4/HVu/HR
3wJztFJnQexyZz/C8rRuH3PzYdjBrVT4z77ql0xC07qOPxU1275t1HuJSbf/aqff12xScU1VLSOg
1ub9MeWiJqa/nncgU3VP3HkOCR3lCJcRidAiIkeubZwGsUjvRJITfdtnYMPjEtrqBik3y1jmKAcM
zj8y/wmGaIizBOmxj/kS/24vlF+AwFrMSoJxaLqpfFXWJQr7NBQKB1vBNhnWis7/pzwbopPqW+yv
GKZwgqiZZmCbIWpFWhOm2RpqbWfGYbmE306ghgzG/lCmM1XSFFnoz+DYVQrCVt0ar6W+l1jt5dT8
TFumrxgBeeFESaZz0Btsmc7QSEFo3WVA90iaUjVxqzj8nxMNMtBuHtP47UuF8RI3ElAi9BmKAaN7
aVIpFj9jBEwjvi+2r3Azp0OE7S7Mdql7JXQu25w/9Jv544yQeUqcgwMGiT5WE3QZOQETRxnnGBMl
GTbr2xev7PdWq7WdxsdSI2ikYDnogDY3St0Bg1SMdI5JE8K+oWma9OXf1yXqWJoQoWpN94V7goqh
Ixfw8P3xPSlESrENGajwRmqHwdCf7o/sG8SH52JFY89qMMCXvGeiuHO4gaP15kzhTkTXNQnhg3nz
WZzmd2LhosxA4zMFvV7IDAGmkw3dY1DvZyXWqU1wY9PMksBon5CjSHiepwloQuCaaQFf1kA/hHC6
YfcZRARFqYIiy1EPvJDFXGqjKWgYZUZRfAmB1p4PguoKDtOMeUtXsXHkYi7RiFTOnIIJR3f0VQ4r
RwUP98j7k9dItNuyGZlhD99zQ00KWlNjIaaFZWQu4og64lunZBJxpPXjO4GATicE3YiDxB9kQo1H
xFExiHHxJPp4XTbGRRH2DZ6eu3i7MFUp4lxGHPZjnYE+RdtNktOwkaM19B2cqyn4boQJZkuEiuv2
GWgCjQwDJWeaMjRHVBOjHduR7T6DtUarlwzy9xBDkjbHcCdHaanuuURHoERzK8U+HPQ4/DlcOJbf
EWoPMGbUOxjYs/0Sgz9frqs7wEjsTrMIyHln0LFb5hDyKcYxtvzN1zBrNHzvDqX0NwV6/co79ugM
M0ShUyPQ9rgrpw39OfazPf5HwnV6NmHtPCGOS1wmTpRlnfJ0bOjj0KzFq23apxpX84JdZQOF021r
pog8CVG3Srfg3EV1eMMXfBw9QGThnFwf90N0sXdxgGVtmEbFoNJDah6uKXrDnk81GIHwrTohHfLZ
L6MDic80ZDhMZ5hHIyLKkH0ZmmZwAnSDM8vmBpCdmv4O82KJ/lYC1gwJf6bo0yYiD+E/EwPL0Yt7
iB5RzHZY7Izq42iXHc0FcXA5nLoreVtOUjU1rgbiwGBkWvmbiJsVEr5EroAGvzu6Gv3eAjM0YZms
xLSszmk3yx4DX4xydGTSIYx9hnDi0yBoZXKzwJK/SRaOdouRuJXBO6kTYtn2t1b2t6dsj35WSMYU
hLnNZLkvj4xnq9vCgjHcwTGNMf4FleccKi4Njku4bER99BjYZKxV4cwtcTj/42KO9e5UM3O05F5D
wo8xM0ghH2xY98fr52MxoUJ4wMBrxxihJUe26eM8AdMNRsCUtGU865U+Huzo438KGSRoFj+5w15T
Inchh6U6ldmKEKPF9X082mdq4roA2BniTw70sufFnFgSRH8McNXEocIeS2Y1EdgAip4Pi2EVrnAY
EhQf8oK29YcsGQ2003wgWhiXoVnsn87GyDE7QBnk+BymdOomxBm077nAfAYmQag6w4U9DHTI742e
xLYJC6viCI7q+oWC102gcqj2CqpDCI7qem03X+AOqKUoCdabQeHj1c8VfHq65iTimNlex7IbeQ0s
t7ev8HQRwTCNdKoEEUddNTZrTkRwJjFubrE0TBeFDC54jBKEmzPgaNOPS6fzvVrdJJEeKFZPJ/E1
tukTEnQZRDr++M88wAbOj/+qmpMu9cd/Z1NFcz/Rg1mIHZNf6BpWTrYj6jIE1tciu3eVXcTRuf92
tiGFHKVshMELtH4Fr8SSniZHWRhrkpTjx0YsbbBIMyC7S4xg1GNwEH/a8LsjjvLtT+pmIiYfqMbg
mLyodeimfHPUhQ8x4HoN94XM9+xvH255vgRgaFLX32AGsDVPv7+9hfoZT8LutPI9jeYrGFOFvWzN
r8bGhtmVdeRZ9hf75UMb14a6nNCozdq1p1tHFFcUWtMrK3Yo9AQm2AKt/AX7wecJuBEgpUlcjsUK
BlsMGCCbX3sIlU/NEL+ZvAamMdFYT0BzLL65EHcCrm/LsDnHfpqRWKE1pK3LlKO/aeTwHkeAeISl
85lT1+OwYxZue06UY+cLlh+6OxU5uoZeAex0/gIzLgk2E5bUn+SIkV5jCJS4IxjTsgL0dBF/A2Fx
jhFLo/3hrsmB7iHjRbnxM0cO3fRyLE2oRNLFIUfa/BJ9zkVuxquow8oxJR0XwakqimWlti/knaKq
imN5SL0u86yc0jwAVqH7n+s1usFUIpIK/et8IpwIjWOo4xoBQ02fEXgzX7bpRSx3938ZnMU7hQZ8
LBdF5FMVvmrtsLGoiCO7iJtLClwggUfqmWpV9qiD+7/U2/jBJzBE0Ifoa3VS27hX1B/zEdoDsJvM
AqqcGI6cWCyo7xX1GRRcLWS4dwirYhXd0xBxJNxq+PCUUI7FfVOrJlWw2d9+fLrmx96sAm1leABt
bOx2Bhw1N8hWrfwtpuY4u2H/a44p6vYZ68+PzMZqQ9/f/Bbp1l6h7Q3CbWHQA8ER4zbgutfoGzwI
PTMRD61mcuzaOsTeRWcMhaM/9BA3E9LsDEcG1ggWSVRxVARHeZq7FW2OTW/jKTx6OgvPsdK89o9N
O4JT2+bIq70S6cL0lLc5Tn0Gv+m4xM5lkmzA7QJWz3tYJJTxMBVPWCPkGLM0ezORKSE2NDzY98f4
UurSQqmTGAxl0re6dJGNOCTkHQpW91ibTw4u2l7cfj4z0NYc6msUmm+zNu7Nr2xSr9pIQp5lf7Ff
PpTuwwVu8PEJoTn2s16VS7egxJEDMPEWHerFrWmWrb8kzm1E28E5aPtnje0v6+TrNJVC//A/AAAA
//8=</cx:binary>
              </cx:geoCache>
            </cx:geography>
          </cx:layoutPr>
          <cx:valueColors>
            <cx:minColor>
              <a:srgbClr val="CFF69C"/>
            </cx:minColor>
            <cx:maxColor>
              <a:srgbClr val="007A03"/>
            </cx:maxColor>
          </cx:valueColors>
        </cx:series>
      </cx:plotAreaRegion>
    </cx:plotArea>
    <cx:legend pos="t" align="ctr" overlay="0">
      <cx:txPr>
        <a:bodyPr spcFirstLastPara="1" vertOverflow="ellipsis" horzOverflow="overflow" wrap="square" lIns="0" tIns="0" rIns="0" bIns="0" anchor="ctr" anchorCtr="1"/>
        <a:lstStyle/>
        <a:p>
          <a:pPr algn="ctr" rtl="0">
            <a:defRPr/>
          </a:pPr>
          <a:endParaRPr lang="fr-FR" sz="900" b="0" i="0" u="none" strike="noStrike" baseline="0">
            <a:solidFill>
              <a:prstClr val="black">
                <a:lumMod val="65000"/>
                <a:lumOff val="35000"/>
              </a:prstClr>
            </a:solidFill>
            <a:latin typeface="Segoe UI Light"/>
          </a:endParaRPr>
        </a:p>
      </cx:txPr>
    </cx:legend>
  </cx:chart>
  <cx:spPr>
    <a:solidFill>
      <a:srgbClr val="F6F7FC"/>
    </a:solidFill>
  </cx:spPr>
</cx:chartSpace>
</file>

<file path=ppt/charts/chartEx3.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Feuil7!$A$166:$A$175</cx:f>
        <cx:nf>Feuil7!$A$165</cx:nf>
        <cx:lvl ptCount="10" name="Canada">
          <cx:pt idx="0">Allemagne</cx:pt>
          <cx:pt idx="1">Égypte</cx:pt>
          <cx:pt idx="2">Luxembourg</cx:pt>
          <cx:pt idx="3">Italie</cx:pt>
          <cx:pt idx="4">Irlande</cx:pt>
          <cx:pt idx="5">Israël</cx:pt>
          <cx:pt idx="6">États-Unis d'Amérique</cx:pt>
          <cx:pt idx="7">Turquie</cx:pt>
          <cx:pt idx="8">Belgique</cx:pt>
          <cx:pt idx="9">Autriche</cx:pt>
        </cx:lvl>
      </cx:strDim>
      <cx:numDim type="colorVal">
        <cx:f>Feuil7!$B$166:$B$175</cx:f>
        <cx:nf>Feuil7!$B$165</cx:nf>
        <cx:lvl ptCount="10" formatCode="Standard" name="3499">
          <cx:pt idx="0">3503</cx:pt>
          <cx:pt idx="1">3518</cx:pt>
          <cx:pt idx="2">3540</cx:pt>
          <cx:pt idx="3">3578</cx:pt>
          <cx:pt idx="4">3602</cx:pt>
          <cx:pt idx="5">3610</cx:pt>
          <cx:pt idx="6">3682</cx:pt>
          <cx:pt idx="7">3708</cx:pt>
          <cx:pt idx="8">3737</cx:pt>
          <cx:pt idx="9">3770</cx:pt>
        </cx:lvl>
      </cx:numDim>
    </cx:data>
    <cx:data id="1"/>
  </cx:chartData>
  <cx:chart>
    <cx:plotArea>
      <cx:plotAreaRegion>
        <cx:plotSurface>
          <cx:spPr>
            <a:ln>
              <a:solidFill>
                <a:schemeClr val="bg1"/>
              </a:solidFill>
            </a:ln>
          </cx:spPr>
        </cx:plotSurface>
        <cx:series layoutId="regionMap" uniqueId="{427914AD-2250-4941-A140-E5322F35CF57}" formatIdx="0">
          <cx:tx>
            <cx:txData>
              <cx:f>Feuil7!$B$1</cx:f>
              <cx:v>Disponibilité alimentaire (Kcal/personne/jour)</cx:v>
            </cx:txData>
          </cx:tx>
          <cx:spPr>
            <a:ln>
              <a:solidFill>
                <a:schemeClr val="tx1">
                  <a:lumMod val="75000"/>
                  <a:lumOff val="25000"/>
                </a:schemeClr>
              </a:solidFill>
            </a:ln>
          </cx:spPr>
          <cx:dataId val="0"/>
          <cx:layoutPr>
            <cx:geography cultureLanguage="fr-FR" cultureRegion="FR" attribution="Avec Bing">
              <cx:geoCache provider="{E9337A44-BEBE-4D9F-B70C-5C5E7DAFC167}">
                <cx:binary>5HvZbt1I0uarFOpmboau3JfGXw10kjybNsuSvN0QsixzTSbJ5P4G/6MM5jH6xSaOXLYltctdjSmg
ezCGQZtMJpmMiIz44os4/3U3/+Wuur/tfpptVfu/3M2//pz1ffOXX37xd9m9vfUvbH7XOe8+9S/u
nP3FffqU393/8rG7nfI6/YUgzH65y267/n7++a//BU9L792pu7vtc1dfDvfd8ureD1XvfzD23aGf
7txQ98fpKTzp159Ph/nefnBDl/78033d5/1yvTT3v/785Laff/rl+cP+4cU/VbC2fvgIc5l+IaVQ
hGmOscRK8p9/qlyd/jYsXiBNqMbwiUhrTDD+8urzWwvT/9iSHhZ0+/Fjd+/9T7/9+3Tuk094OpR7
F36WQ+iOKz69efjEX57K+a//9ewCfPSzK49U8VxC/2zouSb+VlVgF2l9/0Ua//eK4BhETTEWUiDC
qUbiiSIwekEVIpgLxhQVjMDwZxv4rIg/tKLv6+HR1GdqeDTyXAtR/O/Xwt//O12a/k/UAREvOCIE
I4ElEpzRJyog+oWSDCkYkZorrdhTFfyB5XxfAV8nPhP/1+vPhR9v/xOE39/2Pripc//Tx//xN/v3
/9Xl7fAnKoNqUAblnBMtFQfDJ0+0EWj9AmFFEdFYMoWY0M/V8XWBXwa+t0t/TyWPJv+DWh6NPVfN
zdW/XzX7/rbK/0RNMPqCEw7bgWCiwDER/kQTmLzAAiGMKJWKaP5MD/98Nd9XwZd5z6T/5fJzwe+v
/wME31W39cc/UfKcvsBSKgrbQH6W/RPJB+oFZgpiNqECwjehCDTzOCrs//mCfkf4XyY+l/6X6/8g
/vg/QPy+u/37/66+iOB7u/1fA0cUvZAEAJDCmmCqhHzqgih7oRQ4KE6EpJT+Q0DY//P1/I70v0x8
Lv0v1/9B+qf/fulfD107/Jluh6oXGtyNBq+COJZcqifGT/kLRilhRH6LD49t/w+s5/vS/zrxmfS/
Xn8u/etX/37pm/sq/XPjL0cvBIB+Bn6fcYkofmr87IUQmEJiAA6fEAjQzwDpH1nQ9+X/beYzBXwb
eK4B8x/gff429F0O+eKf536YfMGVRBKwDUdKKg3J16PcDDPw/kgrRRmkZozzZ7nZH1nQ9zXwbeYz
DXwbeK6Bv/0HhN+///cjYPZnJcj/P8PQ30+gv1IK0W1/Gz9wEY9y6B+PPtgcUCTPpv6I0viszP3H
X3/mFPzMV4bj+IgngMfk3U/XQMt8BQFf59zf+v7XnyFkIwmbBeK1gniOFcSU6f5hBKAWVwLAlMYQ
0SWF7K52XZ/9+jMhLxD8IUpgyA410+AJvRsehjAgBKYBhEEmwoVg+CsD9NJVS+rqr7L47fynerAv
XV73/tefMSSYzefbjuuUFAvFBYKwBmkmAa8rYfzu9hWwTMe7/2dRVpataKEmG2WjPnSc23wweFrZ
O1+JHjVmddk7qttlScN5gAc24WTR7HIzuJxEHZJdIcOEzjKIO5cv6knoerLkO9csXZ5mv/FWX0//
eu0s/H1gV75dPNJe387e5GXe3H/Mb5/fdbSor7d9o2iOevzK1zyzi8/k2e8YzQ8H/5hFqR8a1PbW
fvgGao5aOt7/2ZgCTF8A+ADHzCUVQkOg/GJNARYvFAY1asAuDwks2Mxv5gSzFBFc6COoV1qDzXwx
JxgCdkGDjQHaZxge/q+YE8TqJ/Z0XBXsFy4gdlMC9qTgTY/tKVOVot1YXeaF7Y0syrd2tSaZpOmS
fjzo/kQPKg37lr1OsvKQqSCcR27WEoUrqu7mhpySoo3SRa+mqGzIZ+yNs81NsORTWAXzbbuspypR
4Rjw0eCseW8ziYxjjQi5qhKzdm/nRJz0k+Zh1upXBandtrLZpnar3SWt7w46QN1BHg/fTrNxmiOe
OG9SrH+75fN9VcB3TduEai2yLV3ctaTZBVh6sOk3uLSGJ8ToSU+VqVvrDw/THw6CjJnRZVPFrZqK
HZnLjUW9t7Bx1inCnRoNQ8NyeDhoT5dDNnfv2ll/KJZN3rxJsqoJZyRf1jwLNlPqusPAxiRsRX7X
EmaGWsUoeFuTqgtV22aRzbu8MnxN3KFMiTv0uZ12pArCiiVFZXQrapOzPK6DAR/GFaF59/Dfh0NZ
sT2qi8AMellPvOjyUKK0jtWg5/O+OeOu+jhOyu0EGvBlirdZ0aNNVtIrIeFdQbe+LdJVngfZuFPI
85MUmYp4sxBkpBvGaGlSEa7VUpgAF+fC6+ZsdN1rOiTFZcW7HeJu3Xla72Tih9Cl3VYcF0FX56PB
B7cZ9Xg/Dpc8r53BNnc7FqTRmqFk65HLjPMkXGRFTc8yHlbcv1JNH1Jd0+thtNu1q0rTi7XYKFG9
bcGP7ZVY1IVDiG9nLy/Ax13mbBHbctRzSO06mzFF22qcSoNQSa7KNXk76qbbZavmuxw1kRzEmzLj
bKsKvM+TdAiLLqijMp2sSdOxDwnNUpPMzY2uZnKQi2UmL7JQMybjpag++aFlZw2JRjHokDj7vm2m
KVzSYSv1cMorO74OYB2J9Je0nMSZXCtsNBvzcOyXJGpaa0rXsn07+yTCatIm63gssu4aCPbmZBxG
sW1bdq1a508DKpxJiS4+UJLdZXnjoz4IfAxUFz9IHSRmIDdazh8mPKcXdGnM5Psx9hn6sCTDRTF6
G+vsTqzYh9lYcTMjauPc8yBUHNnospjn7DXW9VmD0zDXtNzLZMyNqoPbXhR2M7RTYVYBYoZQaZDN
bmo7dqbD/JUoUHBaD6kP+6mKslToeCSg2W4cg10t6xtLWmcCIuVNPubVFjG5mKHpzxuS2rjDmpnC
iSZcGjFsypVEvrN5NHckj7Mui9eF5SHpXGp0tjZ7DM8sXHmqpF/DqoQ9Y5thZyd4JoZ9EPYF2eOm
QGHRqm1WJ8GuFE0XWk0+dZps3OAToxQh52gZNizPl3gsfLYdxqTYBHV/UfdDDc+c3Jmi5WjAcOfd
mnxM5SCjRFRvCs9iOpP6zM6i2pQBq0xOl1cqLcD6sIzHbEYbhRRE5TndUsv6U1GhDy26VF3NT3Jm
0c5m6y4jRXdI/flUZPUmxeRkVemuqAZtsCqyCEzXFJDKhn5OoiTJiw2tcX+6OrVXvPQGCypNMRAV
jSgBaQ1NfuqyiyCwjfEWIxAW+JOUVO8XVNdh5oLG1F7zjffMG6QnZhqsX3M02A2qdbat54VH02hT
kztbR7LrzhVfXUhY4CNRyPO13OiXwHefdyO4FvAj5XiDsqU6G/ByXdumfS1GEk4ojQJWJydLkDXx
4oLz2ck7JIrgIBJVm2nMgv3aB7tC5SjGtLvphjJUc6tMWdJNkvM1xjOoyLZpPMykidtGziEZ1Ryj
skv2dROcikzOL0XbL+HqurgdB/oSL9kS1Ww/t9yGtBfuTPcMbVab7Yu8ZWFdduIVoXy7+PHQJGw0
WU2DkCwcRUpVOM6bTobBUCgz07w17ZB2ByKzG+qLIsLDmoUrxumhK4qdVacTUP8XvG34ppyDl71I
L7PJl7uV6J3042yYEM35ukyn6xg0l04M2043oxFdwLaisffTfCKcorFIQP7NrHNTF2iJgoG0m7VO
aSRGUEeSZ9nLUoF+cU14WE7kHsLcuKWv1kTnLwOst24Zuy0daBJJ2oUyx8nBMTGHs6rVjtBgjEmS
SyMtHczE5bqvhnRXNmoMyxQseVhwsLEuwdFUremGdL47qVY1mTqhNEzT4uBGmp5Sth5GycpILJbG
KE/Flrach/W6ZFuNqjApk3QjQOJGVrILfXDp0MzDqQguUgAee0KXIqrK4VqvPA0bG2DDcaIh9PSm
hALKbnHaw1LPirWjYa/LMWSB2s1iUqdJY1SDPk1tN57JmkgTKDJHQ1JvJ9rm58KVm1ypD2kVF7hv
TopCvRoIV/uR8TKa8Zhvs9wzQ9me8pbHtgCjoqQCCdS+jzFu230z8srgbn3XtvWyTX3JzqQorvxa
qQ3g5cmMrN8ErtSm4PUSput0M87rEiHJXsuJtCGqUWt4kN5gu+6GFIszhdFq8sm/wnys4twV65kP
ukOFXFikVX5ag7n5Wt5i8Ag7ia857LxOsuF1mqfBRZWhq2ZWb2jSscvMzswIuXzioiUbkdvM5I1w
pyzxbJ/KauPtdF2NPDGugPja5TXgGX42KotuvCQTeMc6C4ldkhj2pB3r2lRs7gwGb10VOkaNbw5B
sbwuFzfFBUCHjfPxgHprGlTll6TOh22lwCMS321TFKRnxBZhPg9uPwAeCJxIQ0+nNJqDqtmNLqsP
g4bQO8/8pHULPsmnNosZzttQ10keL0shTE86u2NW7Ro+7AdB523ffuAiazZU81vOnTwQmpz0QW23
avR8q9Zhy7qgPcxHODUeDzOWvjKWr9lGuuBGu6SvzICn7tA4PYaqaJqwWFd+WAbFD03QVVHa1dRQ
nTeHtBXuUPRK7xWNGKCS7VLP9+NSm7mq2v3YKxxOuM5DHOgy7INL1tE1fHi5WMahguA4n6V0ugmU
tFFjZVKawI314eGQK1ofptyfjlIkm/J4VjVFE3V1zQ1zOgXP6l/Z0s4ml70qzejz+tAfD3ipQtYo
+JKSAJIb6FkHpfjSCD+oXY6xYZWqD6pUF31huRFTcSJrd54N/YXFqQ0fDiXX79Kh/ZCS1UVZbq/X
ZWzDMW1KsCADWSrdu2btw6ZbwwyT2gxDe2hH0sWwiajp1u48n7I6FGR+ndpi3dRt/iFwlJ/MFYuK
tiKmWumV7scuzEvXbKwFECeUMLZQH7N0Ph0hiEYFS2iIWb17OMPNGg7T1EeyKj5NYC0hGPrrtmDW
BEWbm7J544s8NQyrPErkYJJscRHOBxUR/h7zUoNPbD9IImDIze/bxFZmQpOKWNZRY6fRRTnpckNT
ZiT1JlgyG7YDBCa/kKjWiYgG2PBGBeK8tSCrgcIi5hm7CBBObUTV96ZHxRnqNHzJBL4fUFU8lBZC
i3N6m/Bgy9tqiYt+3a9zqbcDSQ++TosTvGz8LG3MHHjydkR0n64X7ZBEfAxYWA4A0jENPlV97S+q
sbhBYw9QdG36GPD0dtJbUZP5JSnSM6hujvGiAdH4dn4pP/V1zyKy8uu2cU0YcAcfgNtmszpYfL6m
5zVmnRmtXUKHmjhIVh/K8lAuLQnV2AG2bsrSNDV5pYZxDsHtwZ5JkhCjbdHrKswmeE7R0LgWy4eH
CSVqXUTYfIZImpl4nTD4+CD/NLrgPdH2ljasCrmQu87i15AXkRB3s4salMxxjsEQ4hLiQ1ys45Uj
xaeiB+eLdR/zpoP96WjUjI5A+NBbq4Z+08ocmTxfhZm7QMdFPvSQFqq9ZpOIIGKxsOgtIKpGBZvy
ICcHyc9Sh6Tumw0T1XVHMYs72YFrtvCCrqVgSgMBIADtIqkNtgn2TRT083mbL2u4UgyOa+a7ohyU
YcSfVqRvjT6KihOAYGl10LRY4rUE5a2niy/B92anbtY+FEtPwrWb5y3PNuS4VxLk9paU54BuXTRP
d0dBDQ6edfx0wI27Zc1VlNq6NX0XhNxqFg7pqCJPHTWzRZkBz7OtjtY7CTbHtSk7f+tmyLdWerzo
Hu4jh5ZNH3oqtnhdvGmWpArX0vsoIe3ZikkZi1Ju1jaYY6G2/QC22E/uo8hUF7Xc812Z1WbpuCnY
1EE6B9umC8rbTvelobRpTWeD+7ZDr1kLPrKxAK6nrtr0TJwvA3gR2VSmxZZH6Tj5MLHqtgfAEtIU
DYat82lXF59q+OSHm5NVXC7iooULYdAXMqpiZyXfJY0y6ZJVJ/isQAWL82BdjW12vaeAzYIPqAJF
F0flgVvcL5o7UwuQOB/AjEaWmrS/btfsEyQES1zVb0hVyL0uXB7WIj/48TVDfm8lc0+KAH8al3X2
pffrOZf1mMr66/beHRtx/POb/gMJLwwF+h8wqK730219+6WMcaS8jjM+U17QA0MFZlgLKYEipcd2
sc/8KdYvtJYawoGk0DyDOIz8RngFWEKTGWRgR3JVAh91bCD4jUANoOdGQ4mDauhp+q2I+oXre6JC
IIx/O3/MoIKLeUJ5KeBupdRQMSfA8SIMZfGnlJcP5DQUA+RMpbdZCfh/WofcFLLp3iE60glMc2mF
UEZDBFYvx35kkJspmuEoIx2ku0M/oPIc+OMZ7/mAsyRyRYLVCRPZJE7YlEwpxB+HyxtVI8ZOmiCh
4062RUdO6jKzn5Zq7LI3eCbKVJnsr5Gv8t4UtCQuHHLncRg0frzWzcDlmfWqA8II0xxItKFY812d
1LYNJ8XtfEJ8vfKQVFJ2G6ZG5jYTsD6pKSabcqP7TELyz3MH+5Ic8e7gZB2vLAWWQumkl2bI9QhO
hAAo2SBXDs7ItB0/jmSwd0OrgrcdYhpyz3LKhzB3KCveUrUM7iJxEPTitetZEjecLXib1135MZj4
IgDS26oMM1p1wP0o4Fwi8ENZbtYp12sctHMlw7FIZyDXirK4IjkP8i0jiMutCtqcQN5adDDYD+r1
VPl5euOQ9qeclICJ6l5lGpCRpuOmbJolNe1S1u/0mENGqYqgWKOpATGeFNOSN+/VCnj5Nu+tr04n
DmjodlK+8oc2WVR9DwmdmIA/UkOLyxCe3wIm1tNSAW5di6W6rhUrx/2cVelq6JTQZG9rzZplQ4e2
GDeAjAl72WA24XeWZZK8AzpGc9PWaQsk5sRxtrNr3c67ZSpqeZEEFPJJU65137+uJu/uECR7oKpB
kNRUNdhcKHmbvc5x1u+Sua1SszYzpPKszFwfctlNQ6TtCgQmBjIMn5V9XabbgeN2w0eRXk2aAZ2h
Mpm+gXRPfAzkau/XtMUFBAOe2xg+2FUXyeh9YERA8tE4KHecE1ZCZWACBIeNZHU+h4oUy2Q63wLg
bphsrhlPrT8TMybwgbIHKsfhtlfnqMJsiKRgvdqohelrlI6Lfju3eGRXpNYAf7UO3PLGMhaMZTgH
AnBLu+KJhaKmR9BdzEu3kSRT4zZJRGYPA/DW6nXejckYorau7EmZ8uxtjfpc3lE/8uzgIL4WNxXH
67y30HtQn8w2Xe6HCerSifFkrtfELGlQJrvaTl3zqUibvDj3jDoeER1Ufk/Lxrqo5gu/WRfiauNm
1t4Gi/PvMF2Rj9dhoW0R8r7v0ceF46baLsvsi9PAj123JRLc2G6phtmf2Ml7uwU+p0IAsQen2rBt
+mnYlhonEOkEZKexbtN+vKiHpZ6ugN0cql27MpGf+NE3bqdkITvYbX6hfVQkCeCzzHK17gedZON7
VoHj2iPaBAvs/2rlUVU4/1GPTVbdWd5b9FJqhiDcyq62xeXYp213kizjWBxqeNr6LoB4n+SGQ+Gn
isYBwG68Jqyc9pDwUfUOpVWdYVPYLG0Sw9LABpcW26w4LDzPLyFjqofdakXzvpn4ZA9FWgOS6YEG
JVGLRu8i2PdA2y9lXmOz9KlqMjMRq6p9RRbpo8XNlGzkNKbC0KJo61irekoOyOcJNUMSBDP4rqlp
4jLJkLtqEcoSk0GN4krXygUvR8g7rJH9DEylL3PrNyIBMivOhWJvhAfgs1kyR5Lt5IkLTrshYxpk
BRs2nnkix1Ajt1jD+sVmu0otiT1jUnVVHKxOlLtB5G7YDFD1WG99vzTJdODSjW1yJyvYtzLqKKlL
BDTF2gRqueLTuDAcYyDh+zUIc58MImR6WLpXuHRsgO7IKuhOux4yoE2eAjf5csRd9xbw4tqF7USA
ksXe5aVZgxJ2A9etA1jcpFCpkAhgcAxwzS7GEhW8qiY5X1UB68AHZovIw3TJyyysFkpSSFuBZDrL
fLeIqF3l/G607TFPC1Denyau42+Qx+wasbS5DLpENmFF0lYfMFZdAbi/rhqz5MG4RlbZ0pmkLXkB
aWdAoIRRgmvdgR6Z3EjEoShhfAvefUtTscp4mKA3Z+uTZQJ+xnUoO5vWyolYtO1Uho9bY54E9Mdl
wCdQ6g/UF/9fQlsYSsy/D7e+tDN+q3CDRr6gLaygBVZAp7FSUH+GIjPUiz+jLfECUBjUDgXlkAhB
ufBbtRq6RpDmBEmCGfQNPvTF/ga2ji1TClrLtUBCQ1OhZv9KefG4ruZRtRrQFYV2dA4gB6oyRB7r
mI+ri47bdu21IlCUphpIv3fgYhMD9ZbZoBQyv7G2p52k18Daylo6IAkh0lRCbOXA3ig0hWSYrjq2
btcpvfctlGIeSfI7YPB5OR1a9wA4KWjhg0IqrENC5fbxAuu2I2U7Qy7j2+Y1Ux2JGrwMZszSD25F
4UznEULHsNyo5JZNQXkyEUk2Ne1laB3voh8v51i8fySuh9UwBDiYHqEwO7aPP16NXhLhAP3B+7Wt
weuNOCa2rV8uJbIvGS5e6jll+x+/87mOoGMXGojIsXkUfj0AkPYIlx91FCzjWhSYSsB9rr4JeDmf
OdqmYT0ySKt7yOv2c8L6fZbniRmTerwa1k5vLKH5Jq/e8iq1pxXW8rJl+C0BMLzP8FoYC+74nyiL
PAXuYK0gW0QFoWCigN2h9P1kpfWCIagwSA4XTt+kZY5NO2N6hvH4ztc4zwxqAr9tp4beMAc0cKqT
V2Lqk0MxDO8CVKzAgrDpZFjJG5WUcD+vyjUuFQrOvKWHAfiJc2S7V2oc5kPm/KEDUvpibubXekb+
HNjaEkIadm8W1s7mX1QDUpqAxtWxm1Qw+A3H048rJqj0IagqGSXGBrJ1UuxkrZpdgXB1gP8cmYVA
MWC3VDwmHtZX3Pm6Gq7y1i57CCDtRiZZGtlkYQfoEUnCFB4CfJ//9OOVcnApz6wUdguB/gSwCvAi
4rjpHxlMhY6+hLerWfXcvHOpfLdmC1iN8H6bdcOwL9LucmmCNXK9Em/WBPETv0DGwgCybFTqyA5n
KAdkxfbgIOpLXlU7BhEjdkOzvO9SKII37xI/k0tIFf2rnjbXaQMkJB7UWISF9fm218uHluYmq4Zk
D6GIiG2S5XVEAz9cKP8WGubE9dwWPYSr8kyyRZ1AYA42LU0tFN4hoSIy4HEO7FuExsodgMX7FPRq
eMmrEey+VlB7Ddg6XQXF0Ji2Wjd9orvLHjLHzyQDBKzvJ6RHR/xcnpCOimOHEIIG7eeaXwPS4H7q
FtM0wQWkpseqWLNE2gUzcMiyMHmi90Wb7Pulxqd5x6+XrC52BT7yc4VYLqUa3v5Yx9/xi5hSaNdX
0OBJj078qY7bsoMaSr1AxtOy+eXUBfNpva6vm3ntz6ceNkw9R2m1ildj2Xxa21KGXTUu761Db9wA
lcgfL4c8iyOwJxgEPS05QtCqgh66WB6ZXAc/MYGegMKbGTqcYtln2ZkVxbSZMFTUUe/e9TNbX1LA
vyPUX0QA2Yrtt/l8LA4mbfOOqBGf0LLAB1vyvePonZom/ZYBeDbj4O6ShkELyoxwqFJbRXYtiAFu
LdsPkFHH2C7STI2vTmpa5psff5tgz70+hi8C2hS6byBMHoP2U1nnE8nnkvaNqbpS76Fmvp162r2E
nwsGJ32eTJDdyuvEkvrKBy49VUGSRqhu7tFiyeVxbIZk9yqtSXDipMuilOZBPGVNEfuub1+iZAGe
m2ZXpRP3w0KKUzmuMspwsm5sNx6CfFSXA+9UDBna20S7eheI4j2wGP56VHK7lvNJUqH5RiNcb4rT
blY+tnLRO0gzcyPImoaJhpaEVsr6yib0PFkqufMJcRtKJvBWvCx3GWrfPfiLUqRzZMuzwCbwE8k0
hc9j5bFRBPo+LD/DOqU3kBaHwKVnZ84OyDxYFgDW2dSrXY3HU7lr/DQelJjAHzRuMJpkDTRVdPzK
L+paBbXeVEhA90Cr6RuE2ngsZW6a1vWvwFbXiyJp9jMWZNe4QkcAAdx5MyB3LslyysoK7GwcoZC8
eBmnxdztCj4T46csPUvroQ+XDjo3ELx8Txgkmn1+MYC/3AdAvEB3yCuNe3o2IDDDvCmbjfs/hJxZ
c6w4Fq1/ERFiEKBXIMk57Uzbx/Z5Ic5UAsQsAUK//i5w39sdVXG7X4jMcvk4ByTtvda39lCVSedm
HgAWP9+NvlfepqkYdnDD23RaTx29XqiZYxYK+aqcYIpM5pPLwmtfprZndSeoyA4IGg/+t8rmc7c4
H5YPr8ypc+vMGp+kvZdVkUMH9rRdeqMZbAEcI7pv8qRkOtFdQ/6gKDs19DcX/HvrqPZeMxKeaz8b
ol70s4oyB9JMHzbfnGF8kiMnx9DB0e8gYnLNs4zglFWJUN4fuMT9J+iwEpq+4he4EFFJWuvMuwqo
w/qoXSQM17G9q/JTzqx+lc487r4qC4quMmZFMNybJegPtJUUZrWTFGFvf/Aw15HfDOauPOXhK++L
WMDLACIFDyuYnDkN1NLH1lL9HhpvuIddzLqm2s/rjV61Xv3ErOGQZXChTT99eh7OCpcpK+JE9udy
nLoLXIGfXev6v6HR7yphXbeFENKQPyQ/5G0rzpJUZq9xCyu7CxOyHT9eUARPFg9o6kDqOrST/VZy
WieO5k3c+mG9oyU4K549G3yFIkKdMp9Em9GzmLGXh6rFumQdemZSwP0JnQvobpU2XiOOzhAOBxZm
JkaJgHJmPTm3X+2hqN6tMHMPNs/9Y18G/tnyu2/Q7srL2FE/bfvM37fEfPB8MKfBUtNeV7h9Cxj3
J9PTcecyTvG/BZ8dWejZR2nAZ3Gp18uSuyLVQ+lfOBx2qTz6sv1tonz/UjtTj3tYFXvoJTNIER9u
i7uYNBP6j43G+lOEKynmBiqWYTO8oWxQMaHS322/1dgDPZdu659mpv4UTjgnGbfaXTGXbdK2FonC
VmWHbZ8Go9hE0gTeywQMsQbWuveoL65oZ5d4cMzq/ED1h2+LHWW1nKCjnpQ71q9icusXXTxxj7MI
EA89b++Aj+MLk2M6NOF8rS1oBoUPQm8UBWwWmuXfYE0LoEi2Bh4w/ipNkEfQdSSwniK/dr05jw0d
LsYBTzN6ggGPqMJj5i1y19kijKz87gZdsW+b+idvqffOuuWz58XRQx/+PMpSXIzVTcmUD1EuWb7r
wRKewtzcWEaqm2kbkpaZKpOiIOWDK5z4I2sP0prNwa11dmaKjYfsF6+0f+yKLngyfn3Kup6cq9L6
Xk7THMMQb5IJAtqTWIIinYmbZFqHacDn/CIJZJVZU9hL3J4/t0eQvedvdJk+7OJYkcBcIeE1N2/J
s/irLg4b6R8Ul/YuD5oi9U09vQacdbHrireOFNMDq+8zoMuS9o6ie7eweVoG4FhAmLYgA3M/6top
Ow/rJbDbJRnA38UZ9et0Qp49cgIcTK7+WVBP73lneS+5znbe5LEjlg2Qqd6mZ7dzm0htlb3gJ2Vq
64SCtIFlT/udVYEh6krNrm6RV5HUTbGHi713RDcfSSH+6msDv79cVGQXdnEjbSZB+qmHsKZvBB3R
kZezc4LOgv0l1Pzh9ZRH8+gO37JA/MwktnIFn7ylXZNObtMd8xFmcdYN+YttBTui9UmKdnr1tfRT
ehoMpWdWZ3aae+7yvbCe9DjfsnZ8HmCVXgIHwFngEUCKrtHn1sn33lZp5pYtL1udy3w+RgUnsSiC
+VlW3s4ubXlzSDHDfRPhAXTCgQGd+hS1dZt9HMCl2zyRlXbpLPdGyTTcc5yoSbAEbTpWC7t49LwQ
GwK9YV3CsilMGYS7czbrOoZIqiEksyUtT1gQ43MBzuXZoGMCy9YC1mpgT6+mfE+b/NQVErZgmJ14
oNxHh+o0qbgNy7ps5/0YVvGougMYrZiKSVy2y+xSGM8q86I2r/K9cWp9cFmXX2y3E3FQtuDfdHmt
CEhPKgq2q+kwX09NmctLt14oCcCJBVqnNiT7B+UsSFt1ABhXW0OeyGxy3+qyCw+1mz2VpUJLx3p7
L7xawyph/E3UsWEzv5XNEuE2ZE9zKacnvMAglaozL3ZePA3WBHyFQ0x32M8ZxVMcrh+R1D5QrcCI
C6hkcRlEEXE3N+ee1+JBR5iYHskh/1lNZHrWHtvSH+N6tlTahfV1pt0IvcPMQDnBMtVDVaWl3VlJ
sbjDheR+eRTEOWq64FkfQiDk9FfeDPVN2RYM4NF7kXPLk25ehrsBY9Q3MHI6VtuPTgXzTtS2ONR+
I5KsGT2ZLsFgR1WvUeXRzUlqz876z/oBteNyVGo/a2mdJMVvdHXW4+0V4COwy8Y6z8azKMP2HQs6
9duxfmQFeWW9qp+GrLOj1pXrblPye124uA9K9y0Us72ruofWvrgbEryMPK+TTQaYqhF+FOfo0udu
fp4l/gSqGJOM3ViC7uvNt9p29mWB+vzJzibze1o5WJA/qG1Q8HJ49XXTNUm7vnW34Y9lbTMnr8Ix
EGYof3r/FpasecrM9GrnE4jRMucHyph8dtwn3lapBZnp5vsS5x1d4HdkqkgMSGwbferF7rM5RY8B
fBYjMB5GZhbW31zsS898hGX/OwysBlQcw900tarcT/7gofI3ydRXcjcILF178p03U2m5U3XxpvX4
4Wr2COemeZXraSTzHM1vFEq2PCCH8nNRgK9z4HNH1MucI0BD+3/1SORvbSS0Nt8BR8ugZ1Ek7xAn
+M+2nPnoGl0wg9juihMxobOvR60ekHfgXlr6uyt1f86t8AT0vEymUIodCkb5tF14FewU9fhdjsPP
7QPPC8c9wRujR2ceYGqY/9Fi/kPM8QPYuSTAy3awa/9dRXDmnlRZODvQcKoFxDsDYGaK7CDrQF7b
Irt5kz/dRNjxXest+vm/d11/M4GhJSGU6ENzoZio4Qdh8DctKeyCnDlBBhKxU2EMuzBPC8anuLDH
Ie4IGQ5e3lfQxEJ+Lgsmb8GYrnAxoCeHtQyElw3oL/RlhL7XSXJ4DjcSDO0tK4tw/99frPuPrxZm
+toBY6ZEgIDR318sz2pvUmU7RIVdozgXPjwS1C+6nc5u4E9nk4tH72RuUig+vQFQAqbluO9rlXMR
mOQSBxMshK2IxJaZJ2YGD+zUQh8BzDI4rjSMPTkvp7mbfoNfq19qKdHPTFmR5pLQzyFgOCQHCzWM
sVK4r97/EkH++RbhS/keg5lMMV/j7zmU2dKlrkVo4BajojQaJ2W8WGjnQza3u7FtEA1Y71YrkP3O
aywWU5KV5//+Qf9DirGRtaG4MRBWDb3ADlbp6z90hnzkaCa8wADLB3I3WuWkIjIAvZzK8D6EFZSh
7XAoDXMiC8p2krlDf6IaJnvo979hIVbYNIrmf9wB/9Bj1hfm+9CnPZdBp95+/h8vzLDFARPpm2iA
PnFRtX1pnbG58Vn2KEmLl9aufo22g4avKUQCp8o7jgooO6AYfiWB2/6PTwoi/t+2G4c4Hoag0NBz
Cb41928LiOdt48vMxq5WyjBq2/2XxoBYxKK6hGoYZ709yj33JPlUYfeLsGB6kWM9HhtWNekiorpd
KSLSlSflVNXJyuVoIkZhMGormWnV3Jtytq+sn+KqouMQSQCIkOXZt7ypTkAVTMQtaZ79rP1TSF+c
eh2+yH6QTwqY39MmPPrfJ67bW9mCrBNbhUAt79CHiqJtt/1bmYvysK2MrdEKJ0uiDcXyMDz/+aUq
f9XERWgX+6Kwhnug2Cc+20elIIa1djaj1zyHyBBEpCi8V+Gzp01pGIyq7k74QXZfmqJpchV1Vme/
8pmAY4IleNyaFG3Tn4NeEDygyn0rGvEMSlMes4aRSxZOCBv0KbGld3PWS+ugq/5XLzrl7hFFG40C
dBq7TivIhoOey3iQ8FrHws+izg/0L6/5S6Ir+zPDCI7gltZohuvi3HKhnqYQ24nPyLEyYHuXktbv
+NA99F+FIOqxvRViscMUZs7JB0S6tyl6iiKnNClc2p1DxbqHO2V/VZlUaQ5a/dhYLTgyRvoHAfwM
Qov6OGyCPK08O0trXX72aIv+KNeOiQg0WLjai73SaXc6nOvrwIaHX/XLD28p0bgUI3vPtKpiPtT6
dWaDTGzdqPtSJ65GT+xCNN25fFg++FJOkaNtkRLj5/G43kOL5ijd1prcDpvXpYb04Zr+kAsCtQjr
20Hhj4phHHbVWgSNwRzEbTBf3IWpqyfDs1vl/Tngj7G2AGaqSl+cnCgo62y4KDV6CZYcABK7jdla
AAgRALz9v60UYmupDfz4bVUfL70Pk5X4OkHcg30XLeA1av9iHcJNo/LIBdh5HZnanU9DAf67w5d3
9BwEBTKDZewv89EbyltD5XAvIPYMbApid6Fe0gctbpXcTZmjbCwSOFmx1w+/eqRI36YGuOj/e6Zq
AHWmlIBKGWPPcpnQIE46+BbKEQsDTFKxABXZ/gixkAYr51bhRl3uQpJ5N1ftH99yg1hkBT9T7T62
zn1G03vKPYOSE/5Q0pnRSgdSeanntT+YY5qksEswme6kdyIn8zHvTRiZkZon4KQ8+dpcEXUpdkDB
3oXrNeclzI/TbPFLjconGvK5wgK063V92giMGbqbmmx6p91808IbnrOyKQGSOL9rh4QveYXOuVMe
36Fv2Feqoi/1lOH0YvbvvqSvaPy9Gy9xIW3x7nOqLxSU/WIv5JFZkzxO9givwB44eEUkbYyortN6
CwyzYGnABhQAtp+/hq6SYLHBCkQ2urxzkflxmwlz0t5ILsYLPr82kKAPxpuhNovbHJVEAeKrcUR4
7tbvNsujwe3opWXzeCQWuaoyrJ9x6tQw/2bQ1OWIxcMN35cOQN+RVOqRcznFlo/wjfHmux55e90u
cujbK0e7DIOmco7Er4sXv4nr2p9egJcGaFBLHdtrsWLVUHBd2dE9slx/1WOgrzBuEKYKU4rmM946
89BA9N6OZV9hm5h1uPcnayWfSplur7425LXs2/qwPWvCm8hYXK5nZjYdyyHMgHYF+lvoZKfOeE6y
bbVmzuQOPgM/Guh0iJrMVWp8aK+hf6tcvaBWJXY60EGetvYYrH0EHEzGX7t1vjiR17j9c65qPxql
s9/+uAxDa8/wbUe965qLS5AkbMtzsdZnfR7eCS29E0BDYE1MlYdu6Xe+BduHCM9g28po1LjDNSTF
ECtV93sNSyNhi7/sYeTuCPfEzUPYBwAs8gpGOW+lyurbYoIfJgjy80DcChHKMrg6WCNX17b81CEI
cy5Ln52rzGRnOoz2rtSjm1RZ1x5zb2gOCvGu2IVGkjiSd5dcUGT9wAgdqkrTZCBWnlqyWBLc1+Wj
aQO0IVsxslXqq5pTVK71XCrX7OErd59dgD3NDKMfMa2bc5jzvaAaKwH5KRkp1NTwB9wXYrunDHXu
vg9oc/Js9wywb/negCCKFz0erFKTndXmXQRo6weBvr3TsrH2VSe+0TlzdqFgbtIgNrzvuV8lDbys
MyT3p61IyufSPhRO7xzkLEFcG3PxZk/sPZyxKe+68O6OXRnxfv7lolu/t9xWu8FHo+1VlRtnYUbu
DiTAdKrq/sKqEsmB1Wh2ayISBsupAsP0y1oGUOmt5odN2ZBuDjpuPTlBT344PmjOAAB6okp3ep/I
B+/1TctccqDzPwEmLn8q/Qo+Cmk2rX4AHbyNze+mg/cP5mzYWdsmsQJgpVc08lMtC4oRWzbPQyD3
tPFFTDsCB9xoP3YxJ/HDH93Hcih7nT2cru7ijheOOQAofdpe1Yj3fbZLEeW8EunAwQahuG3PCCjh
Lc/kV4CgxwnBGnaWaNwQkoUaM07jeSoIPwdTF6NdD3bI+/KXRSH3hjPAfDYlfwWzb/dNffcWd9rD
c0AUhmVhEgAE3LHpMILf+lkv84FgrdwXHMQ4JjrZp9V6jjnVpPZ1P49ROX1mghbvxJXHhYBAaGbb
PlseDw4zOqpYAGhE3MObTnbrcXxK8w+DrRDCqp3vnYYiGGbgyshlgcRty/tm6HhNfqzC4tTLaTqQ
uRVL5ALziNWAeIXNehhCs/dXNYmrcgzOeXAGad1l3I4cbeK5mtuL79TtTSKWeiwcwscjlkN92lqC
AYRX1KISTuHc+gmiVH68tWIcuaslH0E1oFiNclvnT0sVDoh7gsk1ZD/Ppn0vWp5fZizMSHInj1x/
EY8xY++6EtPnUgOv8iAKvzrB3Mduq98ogT7m9Sx/abusv/f+3rL+4jYyUxES6wg0ZEHide54MqSd
D7YqumSTTMrqW+A3VjQtQfdZddKJ6sZewz9h4O5qMIg9XfLnJhMwgYbWxBb2u+NUj/mhsc9z5Wgo
WbDG6lbrKBgrhBDXzWRcX9rIFIS66t3SXnUa6ayvecGvQ2C1rw6VJ2ua+88aAvTmv9nuwhPfICwZ
2H0YczbNxyYvsbmIgLt70UP88Ij4NCgaUlRpBfILgdiXa1XTjbizyNh/zZr6/zrgXuCtfvJ/ki/o
JtBJeHDJ0HwF4d/FC8erxeDZikSIU6B8pYihrF0qCiyBvJu1aVzTMJq9ZS/L2bcpUkeLe8ROtpyv
UtPxpwVR/JsZwTXPwdzEQ117txm5XMQ2P5A5sOJF1vyHIs0u92Jb2+aip2Hqk2aFJbnvp3yp1Rnx
ueIIaTyMhtBXyfa0cqZ//QA9so1KXH0be8PRgNj10c8z5+KNPaYLsNp7CmqUooVyBFyHukfGvXrt
dAB0rs+b17ln5YHksUWQ43XX88FeL5B1wSYGgdgxHw4Vep7+hmjk9OzUXRvNXta9+HX+vQjGPxkV
q8GOCtWr3P7uLjlZqYrUWKq9/vtS1CUoq4X0+2mVuFxm5lSNzFJHBve8OXrjEvxis13GGoFoVyhx
zNCexzIIvbd+FFEgKkQipyaIt66OWiE7kMUIYMuFrSNbn91iEMdNtQEAGhcc+7dhZjpkvgzjLhjt
1xajVfZWtjzbeeviAMFNyGbixJg2IRE6qn/UQma37WK5ubwW1oxYF3JcpIJ29e+PBy7Wj7Cfh8O2
A4CMvvQoz481gjJI/i/faVj6x3o9GHy+xG7e7qjq5CvLhX72kEP5RQcyRIGTtfd2oiDmm5JF1thx
bH+IYW5SHlwpKP36WtdDce6U+2fpRvO85OUvMeOIGj2negqYzr9sIejhNzh9a+Otv7V1m8ec9l8a
gdHEv+XleG9rhJdn1tUJVtlwyZCtPgWDPlD3MlWe9V0iWrsLKpEl3gKSO+vVK9Bf9q2hxQfVYXck
LcxhWJrQUdlUo8vOdOyX/fs46OCazwHum5ph0gGkraNVF+ZQMgmPavM/f3PmN1/qXi3GJUVkmyTS
Lnukvrr5KlcvvR0XnuYt8V5Y2TlQOZi4hSPZb04ZOurE96w8zsYFLn5OnLeGIrxlymw8wkr4qbXC
NBBnlk+GYOtkjdm3CI3vymkUd6jvZoG+a03O8g4Qeo+oTr+z+0mjD+/jBnGiXxO2yAhxxa/aeGFk
/Gqo8tlzEzCLBKdTFRRP5fo3imqyTtgQr8iI/GF+Nb8Tvzg2rTh+ecliNvNLF/ofptBAaHL7r2pw
ycXnA3gKUh8sgmBK1CBksleazQDJiXUY1kcwuayDAXscQ9flMSd1eJ6WfEqxZ4sbG8LDaPdi51hG
ngmdlpRair6gmsWkD7Fg0wRXe18K7b5TNbxVqlhwvNl0T63sRViZ9U509hEI64Xltfk+UPesMRjn
LZuFfSoKdNCDIIceVstr66HVNagynjJJmmcLUXAmhzcDYOUPgb09NYuPEx6OhqWK8I/tI8jeZVen
9YtnrSV7tQbEFuuEmEGa3az4mM5WCd8Gkh1M2zJ/jCWwZVo2XrIYdgQECp0anNTOopzunGFhEcOc
55PPqvYgQm8GNZ3ZuOkWlbgQEBMX+fNUiMmH8l+HqVzhbVBakOyqPoiqcXJBDh42CqOeXNSMjcUP
nif9U6sCf089BA2C9RSvhrRqflY13eF7WD5ELQFc+fO3EvmXLBpmjUR5KZ7HsPB3m5w+Br0N6hxG
Utati00sz8iU62fIEmrPWHa2ivJHpwf18EkjL6ahj0FU416KEQEXYmF6hTHOmH4dtogzIO+5NkkS
a+y6PSoc59p7nv1VUbi6d24tspw4P5C242y30uLPown4c6UNbAWnhuG1Pi1cpDC7tpmOwL1HcBEL
ROJZvXrrfUIs3US89rIE1N6EHpcBOV/C/nnpIBAIshzzAfEfBGx/Lv04R34osztBQL2nVr8jym3Q
BXTDcWiAyrYS6AWBFJHBb6ZMH6DjlLdiHMHKDeKj9RW/wtIv4HmMbtxhIMQ3Ne9cD5NpnLxPHcQe
d0OZhbe8LoJEw3h9Xad9dF35th3u2yVcYHH3wRUvIr9OGGvwmvN6jKyihmXksHc0NNVx2Qo43/VU
nA0gHzyOGPUIqErMejf2cNW1nfc7FRQZNKjCvlDIakngzSSpXNvto8zCbuhMFYpX1sQFtQErWFre
xwrDJ3CQN+lG4/D2xZFWd0WpGs9uvjyaBcMJcgtzYZgOTxUqt2jxcg0hg/OHvbwPmeOBfUAo3QkB
5fglvwCgWnYNCatdqMUMLUlnh1CY6snOrcSWk3tCx+ElFJMZIOdjxIpvKMxBWWWIcLTiESC6tmt5
LxKETUBz0MW6TQhJICEDnrTscucG3Uwhl8/CWCC8MIUKyQEX/eXE5OeAHBm62vAv3VKx45RgVgFQ
l2ydfvIbM5kojr1g3BFXta+gW0kkriTvig8cwk1iozdDzFiUHx51Uq+ELE+G7LwJTJpvAOaSxYSE
PBm9vH7u5wkTbdCAWnoM7plf958OZI8d7x99q+skJ2WINaHoaRJNvPk+Y724u6L08VayerdYdviG
AUjlrhGWif1a/pS2Ae/h+FafupCKonmlID1B/nKqoj8pPZ8YFfMNp5J6CgGd9Iz7V8sZv5UNPhq1
DglEkNh5qimGGRGNvSUmul4weoIWO00WmO/ARdOv/ryCbYemWibezDBkh87stDj5y7St4Bn1TAQg
rEhw7g77thbmuj0CYYMlOCh6znN19tGxvWvEQvoxX9JAYsQL/BN2zY2fqaOitE81Zr89g+PZYxjN
dIVV5N+YwWAZyp3bwsSHsxbaKMrMMWjyd7fJ7l3p+BJHBILyhVfei7UYDiwlUD7Tt2lWVtIzWj62
i8w45k4Q+3l7pnrfw54vP3qSB0lrY7jNvJQKjTmMonhBPCz9eo4BN+ZJOuP3dh4UKgf5jsMgC2Aa
KgaLGIA8+uYn8ErW0/ao7zMr0U0+w1gd8n1m0Dh41KUvc4iyYK6ZOQ8rELdURibNbH1gSgGPa1Vg
bpDxxIIUFxKQRRGT9d06vGkfnOVfZz3WEUwGrXgUhH7SdRjI8W+rcDuRfUyXQ36erQbnVh70GbAm
rZeHXcn62VkqQEXt8+xm7kWMTnYPsix4tvuXsQmKA9cMEN26uww2zKpAIu5V4dg6EF4qTAIBj+tg
SEq0fYLN7Nd7u/MXkNq7xW6zP6pCV1JiNevFWh5Ba8TNtnj6Bcsp6kfr1KoX6Y9AHsxEEk+a8GA3
dha7MiApHwp6D5iid+1Ajg0089AB2ewopo5jrgY6szbL97ro+4MBoHLz6i6V69CMmfRV4o2WuLqK
YoqYKT9gEcm70gGNqY+KlAQNfXHH9kQw+CbtzNShN1++l6vrv10wgeZcqhHKl3Fz6EmYqiIdN55Y
0N9nD+NDIER61+ndttvumx1mSa+a+YnLau+7Y/4yrw0hXYoSp49hT73HwqeeIeaEEXSxI7Mi3lge
uh6zAtIryjxVpJyN9nm7OF07HFxnOfmVWU6jvrWS96iHTAfIOVMMbc9qco0OJJPiDSyrOtGQlJHf
9dgGkDRE5B4/i9Do37zAWg5fsvWqdE4qUJf8L4zmGs+jFtPZ760Q6AP9OYI8PWNqlHeuEb3vnJrc
J7s6cOvhFAvbFzaDVTRjbMh6kaXzg85hh93SqZdT21eQPFEDbjegi7lPkbNY5TH3Q+wkLW4m5Dpy
RKiodyhHnKGdRftHHRbOIZgw+cUVflyUarkZu1hu2yMMlkkL1E1Qw3QfbZvBdrF9CHPwTTB8Iph+
lGHeX+dxmm+THD+ZMtVLj8MK5Y16BALbSx+Ip2rw06AT2Wnhxe8vzlJoNPnZWp2Ad6l3QtcmkaqF
fyqDJRVOB1FjwCiLASH5nZ4Yhq9IPr3Cu8/Po6MQjGl+AO/2PtbSCoMzMDzAhVOVzCX0Hycsy/0y
ZNjBG/3hKhImld+Zp8Cq533u1jOQRfywWDIaTzkas2xA3Dc33fSeWTaJ29A4p+0pkKczlwNE5Q5K
JHIE+oGv8lyuvrHhwoLKgkEIbo+MC5+88dxX6r3Jq+V1yjN9mHO32we0dr8Bj78oUs1pWTWoP2Ik
PlFUDAK7ruD5H8wpecNYluA7m2CVq8Itz6zgGNqHc/SsaKmjfuVJ/vUUjMT2VIx5cHB7qIou6l2v
GINPNggbbmZh33TVTHczTz8z5Re7Gr1eWjqiee4GDA1ko+fG21MEwF8Kj3bXngD8WkY0wzbq4Vek
jnFXTbaJlGjAE7p5vqtXcMYpizPkXXOjq7jT9V6zF3CxpnLE3INi8R4aozcfMOA/rEU3l+0/ScNp
MoHdjIoRU1m2Fz/QuT9XTf+vp21Ie3DZFmZ7NHnkFRRtsKfAJxkLJLYBwZQTveM1g2o71OjNwIm1
EEuQjtT1a6aUf8fhGm/PitqIVwjgTGOYWuCpfc4MVgbUpCfeFL8wNbIFToEbVHbZeJqNg3FU5hxI
x/9d1ojjqeKPZTfTww9hWNe9zM5tPZwWt81felIeJDOHWi9/FoFAoNmKvMKe/Zih7MC+qOy9Q7Av
bBs3Nzh+Gmw20QJZK9qOzKKn9IKipvkyMisz0Ysuweis2/VYLB/9/+HpPJYjR5Yl+kUwg0qILUTp
omzKDYxk90CrBJAQX/9O8Zq9zdiInhZVQGaEh/uJqu/ids7sA5Le+r7Y834Vnbyb0/SPILp7dWjA
Q9p17aN2ljFYp1Xdt3KVNPKAKYaClrVlIHTI+6yOq5UbY9TN/D1Nl/tq1cqDMc9jSEHnXwwiIaHv
l8OXI9Slr5v1ZRpulLfMY7JjyvC3kEHok49U3s19rfhcB0hKnbeOp9+zlgQTXauoxngao9qtESv+
/y8WQ42wM77ENIJ6vEl6vL/7zdDrF1lN82XxXRkuItceHTA9gVHYu1+vcUo5dsN/5XNjfGzoU1Hm
uPMJzKTzx55VULlGLHm0ssD1YRLZW/efBR1QL5zh2SyHB2fKsFES930EcKYOXd1bJIRy66HPlyfJ
hDkeiq383xtQ3d6KIZ36q80AZ7JSYEuWum6OYz0QsLYfcG1m+LPdIIGYc7S5Y9/bhadr64//u0tz
UkdlsrbXaaYVCoY16UPTGn7GBSYoEym9DlsDcUIzsuWYpG/5zSnnjH15WTLPi9sW6s7qVMalXhnz
9FbyvtAm/8KqHkQ+wypIxvvxNp938upaAW55rDunj8gJAcDqxr2rEV8WvUZ7eTMIVatKo5VDuQh7
9MyxcJJzY2BooYSyjr/DARfTRmSZJNC2pluPrr/tSN40QS8W/991HFY78pTsd9Dt3Iuu30PyKp40
qcJ6MtQfam/9KZPtIU098/p7MK9uooUz8fODhcGP1Ih++S1WO0Beh2T2HhEfZ0Y+OTniW6/F58Xk
tS1A7Y3+A4/iFJF1L8//Uyr0wSsf59vps3AfHdv1VkaKZxKe8iBn9Oe1qM9p7V5se+0J827Jo5ka
zYM1g2fDl4ZqoeXh70zeckmHJd34WLdkrPk45VdV5Md2YuadT0UXNrZ6WUHiPFobN/qN2qKc2oKw
udkPVbkc6qkvr4XyrQfLHEAHbMsdZt73ZvLms7ZsJPqSxn1soBIkIhkOTkMw0b/9e+UgPDBAOv7+
qN9/VazlhsOYmTvX1oQleaH7XQz7afTv08Rn0m6jWKdVfyeZq+9xJqfhr3H/t37KHfIXRtHg8QcH
ad7G5bNOvdWu4Pr+17Tf5PffYYy9Tvbd7VgMKD45ptyti7Z61d9cU3xsUCJDYZTyTqRTRi5Bttca
/2K8YTaPf9XWqSBrkKB+85qFBtSFXUKGcLhFq5a+Zwbc8MQpvVgZBPYiRKBV0axKcu1Upb+W+UyN
2aGYi89ksORxveWwxwwsRI/eFSYVwosYK+pEsK+rrRVPSaN5F9JUDyMmzdMi+/kqZ+ySqMA7Ptmv
psJrVAzVFv0K9GPX3f96HzVdOsFs2C3eRophz7DXOx3rM7dRnQIA9QhCONMj3dF/WXnDVGHi3Jtm
97OVhnGfZtU34DQwgJ2RfdvNynyNu5HZ+2tD7Rk2iUsOpCTH1UAWCwwhuU5yJF6UO2C+fbZqV1Tt
xEF4+YIHq+4aDHNhrdJTLVY0c/GtnFXsitJ4succZS9jvjM6zP7W7IJCtEvWRB18H0wDmUkSdfoC
cROPeJNuReS12TtmyNK373XPbkIff+Vm6QVJgxIOxNw8wCOlph4jh1O7G2RstrN7qOnuQyU6EW/a
lsdAJSDkclMks78+q3XOqP+ICgiza/Zb3eVxnoz83PV+EWVF2CFHkcoqkK26Cd1Mq2jS8q+sYwCO
6/xROnIjDeQ6waqYeZggT6M2Mz8oSTHOwIETGTQFtWKE956841iPZTyO2jvzDHwOnnkAMqIf0wSo
DH0qVnR/jHRad8fXIgbMaWhpGh8tNeUyK2a41nhKwB3Hc16chkqiKTbVX6OjvtrKF6kjDlsIwDHG
m4Xx1U8299hfTfMgFnF7KPskLruhZBQyxRNgp17vlgfkptDcxhdGre9yaT7BeNRaocWV1Qyk20DL
jOpnSP41/vKY5NMPMLv61mT0NJN5xJNTQyi9d/Sk3SWV1qIA+81x3G45g0TzdzTQ/zJtjkFXRP2a
HST2N3SS5q7OgdlU7+O8JLsxRyBJ88LFll8KRFaynZu2/ldqdnf2E9eMEO2RtEvaGKmDxdSetsIl
imeQ6Wn6puSc9UBTaRAHB7+aKRxLAHHp9OSZ7nR1MzpBfENtuEiGLMta51z1dXIehN/umVXMgdvn
Lzed/eLUZRdNTAkgRzWe5ZwbLWP44uH06Hx0XuXra7DlEpF/3uo9KDyEjSR2eh+NUHHK6LMJ7w1v
B3SeI76kxav9yLKyR5Xbcr/oPzDLfhpNrhG2HYequ83jkjps25Qb5Yz/XR2QTeKS37SgfNWaw/h3
4HfwJIdiiDSpfRV6HeOLoztP3K/Wqe0IvQ2KG/xEfaLgmof1rz84IiZ1ZQQpfgbyaehV2VAACYHQ
mbhpuU9z/eZD9dyTA71W+Gc5+rhKNreEF7m8VFUzwtakigUn1+Cl6HxCJI2Z+Fjd8n1azxdtM4x9
Va3/IHsGa4XeSIYiTE2BuKltZAgSmwwul7Ej7PnaHFNtgVKtNdmOx6YNbKGmhwSwo5fdXOM1eT5F
XM0FJQLcIvcjvWB0DI3F36F+PZNoqS5+0exHbeopnZjMmISMgI6VQe43emhQykQjHnhHVKFTdtfS
nKN1bDCaA2c79o3g6MRaYfTa89p1l9nPj3k/nIaU46nrBTzkrXoa+QNj6OVkMHuZgjvKD5o93eut
P52s+ogfBRGdvHpBenkYoagK0e28vy1QRbS5hTNIr/t46/nEZsdedywCijZd/BVeNuxIT0HMRs7k
pLKQGB1lhbpTFrGm9YcycZ+pAPsg07uf1nHwZc6YWUxHPhjTa6IbWZiVGE5GrbrDNPjp6fMtSpM/
TLVR4OtP+Do1JilG9bDhMwSZ7LtpxTxpDUjk/PV7b9vZ3lPTZSUotqw+TLMACszNyqBkmPrz1MHV
dtxwbbL+WC+QRkRNR64gtrZWAURyTJ81El8YI4vXdcASqVK7Okqnz3eSEUc8SfcNZ7x7L/jONwws
8yTKC994s3e64r9ugXLqOnCp7H7ZUZX5R98jI1/0qo9xlRAhLfZ2oXN+LzhQrcm9OPDHs6RFqjKa
u5tzImKiP4W+GIpwnHIrwr5hEdz9RvS5whBpd27m4DFNp/SsU2JwMXQHzcM9LxJq0CYb9g2IU2fz
n7IMwU6fT2uuyyvJ/j5A/AS35Ot7my/INDcj0Lf5r0nogp5tKCN7Mf9VDKWjosSZ2WrN1RQY+xCl
u2DJjHGXtnkdOMnixGBKIaa0t94HFW8ihtoydw1sb+0DYwWnOGcMbGhNa+YiTY1Nd97rFSpXyzQo
qglqBp2rEc9UDP6TVCngYi6UMFtOcZLM+T7x+hStDzU2bTYL7N54BzRSDxMbcmva7rxo2pgeOFqt
uEpo6td5MHZVj/KZFgfpNW6kEsE8uozXvFVRUmNewkHjhXWeO1dCbn36nzbgDUhWyvaUAynqZ1Pu
rI55eJZ4u7raYruHgJkW73rObSxNY88NOAEqZJ6dy/GDeN69aznvQqSv2Ki7e9+rifbz4FAvR0YG
b8BZHnErfegMfgNmgd+WJvJwSClfbVEes9QRj4X6UhxWkWzlV22AtwI2FGRkFOMuVz/NbGI+shbu
2Ok29jC2P3mKnFH4eSy85qleJ40Wb1Yo1nkwD7iFEmyuSy7NgyOHV9clPmPBTViS+62y18ipmCnb
Doxxp8FfjASfR8U4NnFh/7UUBQY1chJl23gGscaUq+SS5SKpAmvC0TKl2j8hPRKdiXGHOxFut3Yn
aYMPhJVA7qav/LHPtqkvu66gdQGZSICTL4sWbm5kw1eUmxGynR8axofDK4ofzOCGxgJg9oxMqDkI
esJNTpmd8tUyRiA0LILEyqCY9txv64ASki7jsQZDAOu8AMma4fbV8suS+F/YeXDtOTOfEIsQ+nK4
1IoDdahSnCtfIqeI8xxX0qz/eK5848l/ZrpfxQaeEoylGWmUWbcfZDVGZk6dVhPPwyFImnQdP2cq
rL1HJ4kuyTWKLcpSc4K/MX9wPKXCpOv6EA5YEzOKt4Jmtfgqk9q4wyGPJaj/020popDWxIslHoDI
nS0s8n+aZmh3lKmYxb0vLE5xNniRpY9/szHjqaaLgVPFSew/E4t1Qyx22mnpHDsom/xiOJVJJQ7d
dMC/hZ8J4lI2VGPoDTXLCgrKfeEBna3aLSrqpbxoDUPKsWCILV2GlR2bBFb3r5Lthz4vKk46JsRy
mmNTxzM5e5N5mFEWSR6OFyLeyYrIl/jO2zhxkdtrPUeeP11VMeNh6rU3oV5Nm50HvqU/YlqH1Mtr
j6d618EmjbKWGoK04yskFYcUZNcEqifvCRGCPjVT824ps3eDCzcv2tO6UmvZRKSp3mOzLJ46VY1B
JaAzZwTTukTjidQkqqpedXfaeswH9m3YbUW0POFcpPbL8p68hNlyZY4e9tMVfDAj09uLYHOb16Cn
I2vwH+30lvStzD1T4s+bJlQl80/nepBNrWhRZopqvDFwFQWR+5laXNeIuvXwjslr9VdZpz7NTlXG
S1X8VDoezNbQDPKJ3m6edSdi3mUGhZM92taSXibzjpFEDuccyW9MLIR8dm/QMfnUXYrUd+d+JQ24
0kLnMBVrT2Wk85tt5KM009eqcfqjqf2AstZU1CvY7foAWjVbwAo79mFU6q3rZbFHBqf0qlZeGkLV
WA46CBbyefXNCvpWHubsA4hsHyaqZt0eFs85OfOtoq784UwNrNkGw5OGW71Iaev5ptaw1ntC9EkX
2cX4Z22Uvjdc40AsQtthMXaDhccBB8RBbjc+LCEq0iPWjmFbeXTGvdjyv6NY3UNvuHu7VzeIpCJE
tPEuGaXuHPpxPJI4naK14ChoNwfAhhG3uU+FVJxBSxeJm/Daw3bhDr4bsLOjXoidP5rWbmlgJY+2
eWaSgPBZ5lEtEKKkPoVTU1aHhTTTlox/9cx/0ltn3VWtSQxWzkcr6d8BCSCEWUQFXNM1Qn/dWxsB
cLcYTp7misjwPVBw7qXEZ4VFX47Po7iBlhtLhLU1flZ+oz0tzNBygDmO+93Ug/+hu5iYWGXCwiEx
0ruME9hYKfZ2lbqhKSTcAwdwiYumljN+SaH9MSRIJF2QYUYJseZgaZY5GBq93Jfa2RmL5FRauR82
GnYtgSo+jnAnnC22EmcM8sVIA09PsrjCg2euDQozFiW7VvuZr9iCkRU30st2zpRkIbm3E4uQAHnL
dghBhTy0LjaTfnZOuW9vlGhtHbXE0NTylmZ2Gfh1puKakzWDMxTX3fLlDya7Agpf7nP/H4VWtq8X
9wHJPxjhekZ5CzOxyGtYGZ7xMHAogzKnuemhcnRCnfi4r1npzqGYkkdvwYFYST0CsSSibIw33CeB
l8wZzJ8Ng1AfkTsBGzBZfzsP7WJlKVDIyAuEIk3JyoMQw8kLiNp4gUjlsFMmcd9NCoeqw1N8K8ey
1F9llR+IFDRB0ZSw9h34A6rD5xhUAyYUTIBllIO/zG285jPp32gs5aeVEXBiIHpvE9jaYy7t8Qjj
3kC+Nz3eRxy0aT+8NQQ9dzQqOGwKBD+C+PGAy1hbx/xgJxOrT2hUJ69mYsjfkPtbvuCBjgYKjsTI
ytYgpt9HVt5k4TIbd3yD20GtPT4F/0VQ+R2lVUezm3y7w3TsgHDFTIzZM4AX+ubZZORTsU7GYu8P
bij+0UNPOI9MBfFl/FVs0opQwNlzMO3NuTH30jEjUFNp2G4LzT7hGXL8K9LvdRjSc1+vY6yzzeKh
Xy+9Rs5ssDO6zbFMOdIAEKR6Y13GoWliS3b/2rF5bAkDcT4wPHGbD7x9xb7Lt4+Ws4XPzAmcwrmZ
mfnazIE7I015ZOWTJswtymnnuAo5A219Rfpkr4Ir6Pfh6sbE83aWax8m7MHXUS3Z7gY+CvPaOK9Q
VMP0jP/QOzgTKMjW9bZIGlkVDotEx/4qTdZ+OSPSLAfEiGri3OXbOIdj18zndFO7Qp+fE9PzL1m+
vlqbWGOpPRpa9rm61qPbqA0RMit3CRTW0Nn4jHKrNsgZwGTGaILJHM9Xb/+UppgfO815wd5nnTXI
37p8z20C1y6GKwaeWDykYoSuJTuPOizq84wrFto2Jq3bOqW6DTBnCo4Em4H9erdMWn0nGh1FdO1P
LBpgYQLM2ZjNWmhkxZvE7BtT+WZ7FvQUQY8tZCdtCkHC2AfQV3fVks2Ecul+3dQEfPCLF8jF3jD5
KqeKMegM2KnWhwc8cRi+6rYNoMqeoGu6sV8PGzPt5VM27bPP7zyYc5xOCiu0FEIE2XuV12ucHtpw
GHKTucD4R4cucEeu+MC0Msfel73kHRYMYY/WrjF0wCt4RnvbiqfO2vUwetauX0J8V08tanTcz98b
llgonzfIY9Och346zNO03ZsFbzRLsVYcRk+Mf0i/eUMgMB0HSno5j9T8ksvOiV1tGePFIFMHbibS
jZqLxQUfupa4HoiFRqjmeMVr61yNX0VXuheDPRBNIndbshwHHP1saPD7GC3gjvVMRtSJ9ORMJk6r
Zoh0p0tPN+BjRU0bzEX/0U3Dqw0jfK1M3o66mHbeIO/dtNUoD9YjZ2q3H/LpPVGZcWi18ptBbnpC
Y2YHQ4rNUs02tjlTizcx5c+T65yw2UJ28iGJbi7oh49pasbTZKsfURX/psrijfEnGoaFDQAVufV8
+OM3rYgrDM+xX+n/qtl8QuZtIrq5hV7KxeNdfDvYp3fslBnDfWWjJ8HAXaIR5JNMsy3sZ5SMzS7U
SUzlSwvyFMdh20dGic7PXqgkyreJVwBblc4Go87Jx7Pbr4fVmFJOelMcxsZ/KLI5nG6yleOqZWem
NwD+MoqQMAhSQoFzwZ7dfSasMjKpCW172q56PR0sT4A79dHCE4XURAPKuEefikh2brtPgOEyeUTo
6TvWyKitPZqj+Y6tbkL/6W9LdH5ylWsHK39e3ZJpUbG8Yu/729kZ/4/As2Sjk+QjgXPHfAKUdO1c
DP/9VhvhOm7YP1k1cLdKYjt31sAXO+FkCbOK70jkJiq1RZDcmr+XbbgbmawFJTuLolGj/Gsw1RI3
g9BErD5wqvUwMtwNpDE+JtgjKJ+9SBSsQkMU7sgDnHW3+TJldQElb2PiNa6TEv8NGXxoxd3iTL2P
qAnQFDWuSdgIB54GuY5JHHSGz6W+9AMuRHpKJelvswHhy6XpyMq+QQ1Kdkhv4x6e9RCyaewi3Oo6
qz9dkxMhnTU2kyTM10Qt8LG324cji+wqagwfxlRRUPB+whIgqxh3XmFxcGAgm6T2D6Lqq8o0c0f/
TcqLhKLXMeA1iCMEFr869porPWSCkZhnhMf6M0vkIa1482uc5u2xMBH3+l6bTuz/QJgNmAuhDXlj
ddGN9WvSO/00ec0XYgx713rU4sZYwXc0d1jqXoSvW4dWFp+m1cKGmZZvJZo6RP/lLRim16nRnItX
7C1ewwJ+TNwsk4d6vJ39YTTxnWRvKI0meDzQKEkO60Aiz+8hXf6Xrf3Dxhi2N5bynOi4EabS7fge
tbOr9+pNq+RB7+wknDXVxI6d87qQv+OQfMJnpYFLT79mfbYPZpOSUOR+DRsQGkz3dATtZoSVpz+W
QiW7obSYYq7VZw5lw4QKoVY6F2UR+UnAthUuz2LfGA/F1FTx0DdTvFrDVRuz+0lrf2xM+fRxVJGe
wCNYr3/nRCdYWHOFroy03jJ3LO57YODZITWlyZYOYq3dUsxhSSQ2moTayWEJIAerY23hHSNg+Vy5
9brTZov1lLT5E2o11044lXS5NDqIJNP8JrXhQ6sa9iOwiIHgFhLgXNXPqcZrqozl2hinboCzswmC
IMrEy+dYf4cNDBp500cvwTUkrdsyMx9khGWyToJ8PkhPqlPMFg6JwnqKZdNAXdHzN2Xl57Ws1EGY
OQVfwZakpLqp3aXKH7zcDjIXR9LIdPycSHE3upPOp8Z+PtilJZoPewS3WaY0v8bEaqzkKysAZgOj
Ih4HZPi0bM7T3BZsfLJd4DsdIZrC2J7MNn+QtR7xwBePpTc/jy463LS+rmrqnsmd7tp1+iDJ0F7w
lL46JKgWI7kuTXKt5fKcAn8PnD55ZrxB42d+5Qv6+w0YbKmvfsjQpxKjuUzvytBp5kmRVllONzCm
ejx46xK4+VBe4Crj5VRlEYGA4Xql2+W8Xv/17KbSzcK6sEeQYYf8BK+Mdj7wA+sCkJsykr+NzIfz
XPBJ+Rs0llIyNcj1proYVVL+7y98xMHIyCdO12TbT3X603rFrebL/lpk0Pd2ng1YnfydZnsu+SVq
5KZnBilv7RyjzFnIw9YNfPNlvS8ten6sgKA4v6WFd08KLnkDI2iiPzim3oRNa34W078FESCYU924
DmzaigBNiACz8fdiqf9ytg6k1orptPm7pgPGgBnhs7Kd98Kn4S6NPpgt2gdVWZ9NZrEnqU2OENbL
WDQpqiI6bLdSBZbFvtUGY09O0eRtgpuHZSPOZzs7mJgtSCwV7AWxJ5ZgOn+kYn/W5NGOA+uOFEju
IFXslgNZjg4864euopTaCOHquAJA9CMh8pLONvccfhotIhJvevTFmLK9Q4ldiB1CdjxI69/ItME3
rO+F1jLYoKVTwFf3Exop4wpFjb+lR9XpSF2YgWi5rCxEqUKlX7gwpCUCbxGY0JtXy0pfbY1Drejf
oDISfzIVeXpVvyTaxoWvWXR7k4nf3jNo7rvp5OrFvzFLqlPdNl90dq/e5uZHLLNAD9TwNPhev5cI
2blu2KG1eOiTNsKQ+lptRWyCE11Uy8u84lEy/2Vi/MtnbkRugRzONqL+s8PLbC4szOGqkxFJub2/
FOKxsptIy7ZdzjKXcOv2jJTA9Q5eGvMb/QQVzrEh/Def40rmt3Ybi5ap/VcseHDG7kRyZ+IcuI0U
nEEeUd8+vA6RWZj0xVO/xmrhwdNpwnTUwExM9s51qJE4KisoX2VvXy1BWWBXxC03xKEdPe5nso5w
4sZPtgQvMe5AJBABdCxZ6K8p7wDrpYW3Y/7LTQMECNJHDNi4jQbRcnUA2I9mzb6UrEsI1t7Mo3zI
IttDJFErnZWf2c+br6qTZyxvk5flcVqyrLTQq6hnWcCuV6jnrrOD/+2wtargtWREpjBrxYZh4JQb
9ro+d1dIXEzHJlaA4qZm8We37wcY6MrgrBFZxaJIlBNwSSfMFoGjV8zelgZEkCCQlWSHjSY+1Kl3
zWWiWy1gNPjKwzOwwWYjlnHUJE/90HIhaTkigc/6zBgDEesU5vbOsJAKqImWcDSza0nOJ7bUt2n5
9s1BB2u9NMoobRHhnW6lEzKyp94x90x2k53qSS6MlIy5Xht09cPebmtW85klk3/x1mUzMD183paF
sZnI5JG5B7mJ7ZZEdZ4babe3VbdHuFZEIkPIfj3r4MS/CU+8P38kdBe+7tZHo3aezaz1sWIYiKoU
H0NCPJthQccqSSig+fuoy5nttKtkisuDmHKc6IrilE2Jh1qb1xDMZVxnNhcAlIQgMfD3J0TqE4E+
73rUpVOLsj5vBlCJuV1pvig+gYTwy3EaMElTQclcLgRrhCwwZvyMHh3bsFqPKCM47ZyUxnl6q7FP
tiIpn2RbHWYxTjFIeSqfzjsuCAA08j6lGjAsjrRyP1Wf3cZTWSTmRyqs+uTftMGbjOLIlWTHzK7Q
ofAsJqTErzpTR9BjmSPOqAALqhXdFqHR7PaRCwcs4nM/eo2WE7NksWq21Rc1CDNkEh5MEnLo+LsT
q0ZpQwfMlrIKPbgu7KXkZ3JdPgMCJKwwNsSTRtbXl9yx3nLXOCnWIB2hfMTZkhcbSdJx+amTajn4
9dSF7G8bo8F+w3hxW5g3lVfEG0gbVstLVvctS5Lp4FgLGc2ObCJfND8FCXS993QoBit4KTytU86X
792mRjgEmis+8qi31p4fXTaodmT5aaRT/qN4nPz8bb75k23vcTO1lhDcHnfUo5/ayaNTWUyyq+3q
lN5lWDR2gIn27AjtBgTr/6v8eQtJJ/NCsfzjXEO0qdMGSdjXvlJAp/seuFLgEwsmFYn0rPLtLNLk
STdB8xkAy5a116j/3Rw1KLmhEm8rI7sE8qlPEaG7J+aabYBzPNj8cjrO0FxEhoYmUw8z89awia3+
XuAFxAm0dxohfXjyMIayfAJdk8gJi+Om/UoNLKiT4U1IspbwakZlepcp6ZhduDxFQv7BgHM2nNSJ
tg1MGMBD99CCCOO58djwN9xALWvgF+1j12dOpDWU2ulofjomEfKC3WeatqPEETtOuUAqCLiTpUfL
0m27mwXOW70X7uP2SEwKAgM7xDrIDueNE8FisU1opGI55nm5V+v6j1auCjaHp5buhE28y8Vv1jMx
Xifu1Rrbkh5EKTHENXfwSCrqtCrjzh+6fleq5o/VO1fL8rY7OUNxSlmWGKJBHusiA0StrTXLZzhI
dXSPdLSepqyHlNEJllBPdLDCPfd2xnY4vAJsTLFPZBd5FZYyib15Odhq/tanGiNm17Z4mJx7JEfq
TTSDqF6MKGaevV02Bm1bWVs7ymC8ExBVRqewDttL1eifM4mg5+QWEVnK78yv6nvAZ3ey/Fmq+QGp
Ql06BwkJtDghqaUiYoOog/nm1ELM3/XCZaVvmr0XYG+YGH7MIDGx2A7EwInYxtgx/2OgJhA8sntb
LMneGa0UWo3xohX+tSzqKztbOhycuhbha35MCf7kRS7Pdo1WWunGq5r10FtBrTSj+jflQ73DGqJx
SfCHGj7gzuBIsfBTK/nJ5le8J5zRm8MjnFc06T7c9pR36dDfXI3OZmFYQKyehjY2+/XP4OkOvQR1
SdnQByQdG/IIMZi1wI2jWLzWEuBKU9HCGtz+JGkGnBekIvzZbNTB3XYokh6RHTtFnsGxt5sJwnMD
5bTPKQmC6p/d+G6Ik+tTa9sxSjZjJ8BY0RCnf0jO4iyv2LGIMNrluopJeUnQ5LNwxC7FnuplDBpY
fKnvRU5gIPFODN521c28vzLoGLP50Wg18oG6hXEk9d2T1T5JEDHuuC9dTGh4Lz7ZsKoF3sZm3KXU
o0bhTNct4+YELi4FFZXnWDtr+a8q0X/N6VlPJQNhHuellzRVupU+lo6O/nBfsTh0jxR30TG+BIav
dVGOIXZXD0+d16yof3keGIlzIsqc7AhNBMlkNIfWEDsyKc7B3tKYAY0dWbWOAGCtsbjd3c5Uq4un
0+0vjha3BZhxFyo6fsIZmsxaa3Vsam4ZZYsbsPUzZnKGxUN9wzi8BWTHNvZXci0UnHtScHMKBXzN
T3k1gqlhguyprdq5t0Xyw7kX+quBzAjZMsXiQzWoyI5dSLK9+g6VEUfIzvfJ80sDvVmq9nEZ1XWW
JnZ2yocOEQoLcHatk8yPUrp2+A3IGMv92ABM1W4hEgT9PrAXVztoyvhUW2jkzzPie8r/jPKNpt/W
BrBZmpWBKqtaNHWXojmeFr17stJ6r0iScuBJ/7y044NhsLGvt7qRKLX7QTnd4z659CWZDacq4SOA
KL6y8AXb1KrutG4Sp9S2SWY747Uj+7ZziwdTezBEBu1RR2ezBu9gUTuxXUpLaRg9nYgbMGCxdCs/
h+fvfjkXrc4ScFNm6QMhXxFgycDl50OguAX7IAXxdeCKw5oEX2fhgbPYkRvKDBRZK9Lx/hfH1ZSK
u6ti9omCxwKkFXm+cM6uZmkIMbd995h7rd51Dp7FStxGuGpP84TL0sXKWTPsR3T58+sLNRqOLkhC
9h78Ob6UzD9nOOnDFIc4A3wkvd8fRnVYnnEBe8FvvvumXd14y2Mx8xhuA4m6HOszXrUX7EkAaMG7
DoSnEAVZHsGnSGWWFzGhqoLz2U//tNK7VS7qewExxJbivU6d+8i9NTziwTYR2TLuy9qQ4e8HYYkZ
yXXDCoj1FU4khvUSW7MzLdcy9+INg9RR4nh9YXsbZ1FnB4uAWtEmxCzTDLoBO3rzFwAq9AOb/qRU
8+RPIM1MjV1Yt1/UEC0pCzkoNvsUHjdHSSxTZc0f5X/hZqbwXNph/0sdoG7OI4AnImb/mjTI/1A1
M57pfeuNhYoSr6NJ5Lpgt8TvN8YCpOXEKo4Hsczr5deSCqvEDn9RcjMWCFYnWOmOrOP/UXZmyZEz
V5beikzPhWo4ZpiV9BADYiaDQ5CZfIHlwMQ8Dw7HjnodvbH+EKkuSX+bqqtfwpIMMhkT3K/fe853
CmBJPY1vdL6PwCSsR+zs7YZUtRyrkEpQOhKvvBmN1Fgbjf3jN36NcHTr1aFkXlq5VDpU8ziLIfvR
LB1Aq/guXjGS0zJQtYuL5n5TzjR54t7ciaG9zsxSXiZ/100MnclU0/ZQtw860Q/PFUPgNfEAzDA1
bMFO6V7uvz/kSAR8032zJzyLETokImB3LjXOSIt9eyfHuAqmkawmWO0Ai+7PdrTnEKZJxZ8xJsyH
igRXzJyQwuIMkemd36uPGDFBceDHZaOmJs3tTUr7a0899VlW1BAwPdjKqlHtIo00gciz07Mc81fZ
1RITq9/hsMOIQ/KcHnDxmGxgHaa5tnlljfxqdbp+sCdEVMhA/NeuPLSLzW4Ann1PpCgI1NhmQxRS
IIFip0lTr8glVoins4vQu2ljYX44WZULnlZN4TrpWR8lejhtrOyfU27idKO/O4CyUgW7EondnJVF
+bkQQE714mvEgAM3YibOG8PhdAEsvou7OnlApYj6NIbH78x59iwtsrdSAedodl/E3UTZFc1jyVdd
iyq3CkuIPsa8dnW7/T6E9IhRK8RPpZhMZFa8danDuGVK+vnLlFLxFfJaxmN9U9CpeJGm6JKVX2gL
y4tcgPm5UYbIYIfrJN2vumlxghmmmnzf3wyRThTnOlTqmjaU2e0cYbop1Am7e/fUWhSLd3qSiJ0B
qV6FsjYvosAqEVux9DinYv5JcFy1VbglMejy6ULC8eJCAtjEsV+9GVW1CcOxuhoGaVmRXrAh9aML
WSZdLO74VNHYMca2am+vaRGS2WXSbdi9iWNUqissfsYZ+OrveJhkRE7lxOlF5Oko1iSuARdg901O
yNXas8FkYZ2AH9u0vf6NblNxVLE5EXlR3+6AdVclIB9z03pow2Zm73Kvml2yDpgiP6muXYclzRul
YuSPXWphDJOClumo0w3/2g4T58d0gEsDC0iiTFwlYMeCPAfEjA/umLnEOlS+nweWAAgdkby8tiI/
PdolJXHPAnw1mRcvHuj7i4o0YVvX6cwTdJF84mu42xLbGMaBSb95XXEB7j0lxz1K3IJj8qIUtAp1
7uhVxQusK4KUJUz3US5mXdDkcRCauJ2lqxlbPY85aC9vSRh3GNYzuvL8HN4QBrcPmhb7QbngMbGC
iMmpLyVO8WBoQybJSh4ryxarO6uXws5flVKWz1raukHZocv7+29Huv4d3IH72A6MPTg85/vcjL8h
NT9k2N6TqWp3Fl3I7VQJcPDAwB/4RpD5zemOq26WuIkyoWFTlIdEt9+quA/ueK7WQmF/J9JNRYEy
op+XdSN+mUqjJbNTX90XRAyVoC/KPHC6HOlAzfGHWAoOyZVHzwqDp5yi3yi1qtg2xaif75ttlVg/
7CEeIXmk8twvN4OOBwoat9in3SOjkTOb9LK+/5+bwvvqGpX+WMvqWdJLoF7iLssJf9QSpND9q9lM
S4p3STjenhOB+mKGXovbukeOUPMhsJVlPmtlt236dvwoe2pcxITmJaqK5IyGgTtGGho2ojXqnrde
IEHwJvXFNk7OGPuH0h3C9RwV6Zd8cBnVOhoni9YRNCUKspny8ccYeubXxG3Oo06yZJh8QrRBxyFo
Uf+mBnWVDU8t/Iz0GLOFgwPAdKs3TYMhjhTlKz3e0W1w1TRTFIgMFYCF1PDOkOkRCKwEnXXTaYYF
72jcbCXesqIghz15uy+0YejnkNS6L26b6mvWFP9xqkMeRBldoSnazwYYC5lZWwi7bPqyKS+Iyp5g
0msby4x4cgu9UxPhh8QCcsQASSolSL/tHZ0wRvI6LSa3NFX1QWlufCuV/0xCqf+gGpHchkTQZXNT
gO7Lnebih7PZ0fupoVSfWbh7W0tPHmrzSzVlNb03XP1zB7xZG8GN1qFAUUvw4rHP22knU5k9dTWL
cWfR0VXsdIdU2c+/2WiphAAQRQteJd8hEYHGHdIiSJrxMWmxymsCvcGSuzGXOvGSy4bfeKOPsp1h
FUY/reehTKaOK1oEv98c/FIVh2Le63UGZCIvXVzboCG7crilNB1RuU3aaYpxrKD97c6RBUsyyS73
9USLygkanWvhWAFBqFGFrAoulP0d0D4rfz7Qp+DgMDBidDNS68EZPLmsWOcG0+BK71vvoOtZs5XS
hY6C7XwbVe10afJf9wqnYF/j+Ar3yZC9G2S5yE6/9/cqc9W18uq30bJ9+resRrGFMRDBR7M1U/Fc
k77zQFKq9Zwye52dmigS3VKUpZFBs2Y4OH7LtKY3Q7wMyqX3qMIDH8p2TaYnUe4YTDYMj486iqrH
PqyYiy/Ac2ZJ3tPvh4CoUEPvM9Z7043qd4U4cBHbgXXp6vqopUumCirXoxNbb6EW5juRMHdEGwAT
D65QjdJ+73dtumeLpfEEzIjXcvklolauJMcsIQvVk6NhRCuyEGEJyz8+YrRUbfHDgkbQd0P1GrX6
BQmgQw/I4SsK+LWGM/6V9E5sUqmFza3uzqlTNo+43jgzcDmwlqgveLzhsC3PycVVNYwahzXs7gHd
AnGuK2cjDb0937kxg13/DenzG0lmGqm+smRUrHOJipkJP+Mbu6GzVxNNE1s/OkYCXFbbO+Q3YyJk
9qb1RMYv2ILCPiDzeUjzuF7fMTJiTK1rNMaoXlH6oXX/BVCEq4N/SDve4ZoGU9Haj/eHImiy17sR
3xrLaqht4wFjLu0k1Gedrr4OMbPbouseceHYL768QTrYzXkaf4vyalxnlqA/mTh+kOnMU+DX7O6Y
1GFMimDIzGs1EHXmLrEDAn8k8bYDMNR0scv/7ciCfWbEAFoxN3cn93AHGN9XfTumVm4i9yBQIuGl
TEDxNDCPwQUCeOwoJ+/ntno0jDViCYTjy0kNMVW0JWa62i3BEZgfkl86SL8K/X8wFZS0aPzMPS5k
lO0LeH8MpXVIJWmgQKmRHzb9tB0dhtHjnTsg0vwgMyiKaM6SbWf5KecSSmRn8RpDGmCg0UzfOx1R
S5kZa0KTiMIpQygnv/+p4Qyh/9JuRNXYb6ZHKIyfJvYehYP9Nnoxc1ej/Cg7NzuXIKxYjQimHkrH
3IgFgWljWDqFSfNjsvA+3WmTqkXHoqse/m/luS+q6/1N2/4iDQ9LqpFzUxuMCUHUrmk9SoY4I1pa
jH6BV1jpQQvDVxvi0GPL2tMsaTHIUfnRkb5LJXX/dwoVrw8lOmKQBNN66tpWoKgQkWtR6cgQJdH9
SFB7rn4gckSbeySmchLPZWjRSc2a73WjNMbwcDlscJqrli3nvlbeV01Wz7ocDEbCJzBq1ZqDILGP
kkLQq2gc3B9VLuITot5o09eAsm0XVpLUTB/WlbHXRfRrpG0c5KpguHpP9pFnhCjF3kfOs1O+c07q
Pnkt+jMVff2ltwrqn9ZJXgGCuL/XHYsPwPKb/WL1SOaoC7zKt9Zctm7Qel15rLWSy8kxXyxwKE1P
LpYbtz9wZZ6Fzqw8wcj9KEPvF6Yzg0ac86uEVHjtnPF9TqwhgMJIayC0wteKmM8xdnYzQpY1yujh
seq1/QRGDwA4k1BmRzg98wTudcSBrIhDpNoDKLmlgNd64kjui0qke+wWdr/h0p0fImNmkMhKJl0+
3WOsdmVDUaUcTM92TMe3LJ3DiEDmbPnTR0TS5cm1Z+/EGplBgGHmlbPGvtSsZyEZ26+dwSHVy603
lq30Z5IPT1ZReGhDoiOTNbWp6ervVS3aB4+P7SprGZ1N1eBu7rv9MuSmzabO98es+pfSm+qraBt6
04K64J5yYsK+P8y9frhvZvZin24tncuY1DKDmJYlg+T+XdVEX0mLGcE7+pIXxPW2SdQ+V0IavMue
f7Rz+WTlxr5ZYq2a2njqpIYJwBmPiYEX3JvPIEuGLerT4lWFagYUQQWVc/yzF7gIhCOTyeIIAATi
4rOAznrkgkEXNQ/U6Ca5K7Y+tk9/vyPLQ3tPohptySa+hktLQeXhL+RidoDh+gftVTNoZWXn5JrA
pLRx6q7dwvOOHCm/jchtGI2zdmlmRlRVHaL2W6qKuPSOTgJ2QQpwr2X6gh+uhzcTeYtZjOWEmOdN
OcAKoN5XNJDJOS71/BBPHZlyQx5eBh95UeNl9bWPGMkabBr9eqo7c4P78wvaShDTWLbXttn8mhEg
HAjtFuxbkcdJLt7c41AKX2P6S1bVYU6xRrI/RjubeIBLXY6UOUwzsCRASq/DGLncFOjVpPZaQ8Tb
wmp7jNvi8TeS2Lb8YIgzQtYAwS4H6KylNQjnByXTEnAJbYcQ52rmYA3qiqlKSoZS09ycTKU04eiI
aIL8bjR3WGrwst6/pcLhZkOnWdsFwe+c7qNN5ycfzVju8iJ/HxhxPmid/ZE59AXrlHW/FC9oA+XN
HgHEVcNCFL0vJLSsH4qerrBe2c5rluqXJIbr35c2FPBCFod/o4Q1IjkhwXTEixc+xxMzpwfH/j57
NGvWGZK7BhfZzmhaNp9rFj743k1oN9d4a823znpFobJqDWfl4ry3TETV1DyGqW1Yb0mRWR9LsSck
2ASx0u/6cu/1m6Fr8Kx/qO6pG56WRu+/6UZcurSabCoL67Gycblr+VEQKkGfN3qbIpu+x7xpqLgm
fIwJ/FHE280vKEPJnBwQ1uxpdn/o/iKYbckA6BSwzcZbxSZtDknIUmN2b4TMMgeNMQ8iTr92vfWC
bnOLO4udJzVe5OR/rw1nW1Zwheaq1taE0l+7uj8bgETo4fMorHSf4xWNqhE0nmsXKyaXP1Ao3cgm
5N1d8pC80j6YbrqAdiz0upl8jod+5ets+WnYvnCohH3E1Bh3dO9Xrx2OC3BkGf6RnqaL2mpYtZE7
yzDD1R6TUwQpVXhMNhuTCdZMLoJViG0kELWj3NRMnZQxj7eP+OB92f4/EiyNPwbCGrptCl0wHLWE
I8Qfw0LLtqn9fkobutrVRtLuelDLTeZds45yv7FUzfCKG1fU3Dju3768fy/qSb7UfWQwLTr4C93b
oxk1QA60MifRwdSxHtm2+fT7pqa6rSTHnj8vidr/458QtN1f/4Ovf1S1ahOahX/48q//KjH8H3/n
r/+N5PFL8oOxXfWrv//5//xz//zH//ovf2p5zP/5SzzGvz2Hzbf+2z99sS1Bt6qn4bNVz5/dkPf3
P0Dk7PKT/907//R5/19eVf35lz//qIaS7LXnzyipSgLG73cdfv7lz4ZJJOm/Dih/Hdqs+F//kwzW
/tv//Xuf37r+L392iCP3LMNnXsWt47nEicjP5R7b+He4inxTmJ7wTD7Sf/5TSTBg/Jc/W8a/uz6G
GaZy9N75XBFp1FXDchc55cISBI+Y2Koch+iY/6+c8j+EEZkItfDA+Ra5SfzLMv8Ydys9PEt26G85
2zibTmGrnJftwU1j7ZFYgUCE08VgVIH/AhdUPtURImo88fkcDtBHtKAza2hzLTNZfSSmpQC5uM6H
+GdjGNr+H17d628q8p/Yva7kxPQdL/8SCPsPsOT7o/UNXk/SuzzdN/+Q9FR7czkg1vG3DibYnVZa
HqJ1Y+e0otswjADTU0RfoeehhzBiSCNJWlKblScntBk5d0VLF2oxOnMy2bcquTUoubdaU6RnMSR1
oGT5mvq1c8NaDn2pJ2gIJasqSElD77xIN9BlRZf/+kndU27/6Uk5LEDC0Jk4Gmxp4g9vASncyhtq
aW8RvyO0lT3RHJXMP6LJhgD2m59Wq3VskhlSG4l1HPUpRDgVJe+TMNIgIYEkBxRhyMNUM+onXeBk
hdk3NBgTGoHCeIhz9vO6hD0us4FNxsAFpAO8vDqJ9u4kLVJdjkxymuh/9fQ4/L4O/Ji1hpUce7uQ
FiW2PQVqIneJdgb60RLDqCBnld6/c/SJYHETYb+2syLxMURsPtWsdV6HHl8ND4bhf3Vzq9r816+c
7RrLG/6Pr51Dw9zkQrGFYTu6MP8QW1QXiI4wtnXBTAVBngNaBq2ItF3k6qsOt/Ae3VX0UOCb2Jpu
Hb+ELVmOijrsi1GaXxH2qM8UbF405u0u1uzh7DmnDrHhWRT5gD6KV0ygcrFAZG91TwbgzsmUMrSX
qJvFOtyOJGNSH5LAOA/d3kO8Olhs+32+cUeAZY2P54Vi6gQXOwlIjZwYN0RHdpTuaMrxlg3T1iSH
cMPT81aVPmEKAZyXeMvf3lceJrUhx5kYxbLYRmHtHorle/ZQsw728ohdzcFGPA2lvGouCV1jaecb
jPA6cEoEXahOlwMkwKBGvqlm3iY2clI4pWWAaWCbgh09jblB8F/juJsh/8XAfDEP5XAqluBfZ4y6
vbagxWfyv7ep/enEGcjaJkpRvaAY0tXFpjsbNckpbJ71Gt2SSOZmlZnVZ23yH0cD2TeJP+tbxxgv
zlL0DbH8YJw7bpTHa6iI5zmmBXAkLamCfpHKaF6TI7UhVLazT2U8/LLi7gmu8KbyocmVnrUjGZJQ
Aa5hVJ6HqHSf574FBcASvIXJSLiqaDpGg1a9tey5Ye5pNZuhNPSgtKbFcifPMhZrUzTDMQRMwGc9
mEfKQq0Kr7ZuVOsSt9zKa3R/7VcuHEW6B2E4vGDPbA5alCPXyV59eGr0stddrTOF7cnvUIbAawYg
ihaK3cJB67ISaT2+jggF3AjzYAvFkgOz3ll4Kis8q+Ch1kg2pieXsuZQ02gjkfMYNm7yZGQoomtB
cIHXMyHPYhqm7ayvimmgmNLIkR8J8rE9DjJRrr2pCZl9JKIaxcz8DtZH7lmVr/DbTqlkSCcsBwIN
CaaMPk+g+5I1K0iLRfjQ9bg+M5khwbFHaHquRPSu2+gl4/Ro2jtjamlIeoyq9Nl4huYXb0l0LwOk
cgfOq0xFfHNHD29cD1Cm0EVpzjGP44xxqeIpokc71pNGyvYwfIQEnR/9qNNpKMaUi30Do6N3L6Ue
fSW2dMIUmqSkw6KpXsKjR7eN8IQw3+KE3UBVjWqx8hVaZjyvGWAWQIFelAcGfC8+kQQ3ZczB4Qig
T692bpJifSs8tNX8/zskaGuTWJpta4d0yfzwQMYdARQ4pY9ZnfEBtIZzU0sm1Hq77+nSrZoWJHRU
1si97gymanKbrdG4r64ZAvg2vQdpsz7MIwrzbPbKlVWgQYf2B6HH4+MhtCY5GFH1Y46BTHW1M+I5
914GzJP7sDfffWnOcNnfGneoNnlvauhUSYeowB3Sj8UM77FrbMwR8psykzlg9njFfWivKzivllPE
+7HE6pkzytcN51KI7tpW5gdNpxtS0HzbxnHOCJ6HmNrWsClG5Nu16TFp0Ptz1oQXjVZHV6b0g3LU
ACpDvyzUCWZpsglj0w56TWlgdPRAq4FHmBVu/gJbqddzJEM37q70GiAqMh7Jpe63QenQAK3CtN25
2bwwT05QtcaN7Yqv2N/7FbqgPSBIK9Ct6VZN+GhI2+RtBi3tz/j0FysUobj8FaQNluuqr+S6fXOV
6eE2xvPuFUhTiE7m99P+OqB6PupEjK5Y3eXJzdWZeqsNRA0DgCnZL0P3gTvV3V6FnLRwfiGHcvnf
BfDwBwvXJif8gnmlU+oPpVvSwE5KAINF/W0a/Q1xkbA0cJq/IWRZ0TqkQmqFutRT/4usdFaquCRW
s7Dlrs6Ay+gNOblZ3+dH3gwcMrKod3ThtmkS3hz6igcTXYpWYCrUJiRGRTxDyCSJiMQgVZ7j5aaL
zTMZvuZezBKYnm7pJI/Vm96LfnAACWkER2uHViGDdwmRaR4GpCIaik3XuGVTOz9V+SSuBHd9d2cE
mX2RqWPUxG6gJZEZIBlIvgBi3JqeddFNwASTaVaPhvCGFX7dBKH6XD2NrdRXys7mx4lF+yHqG6JA
okwherLrTbd2Ql+7Wt2wErbBeVhFHl0H60s/RNPeZphjVuXj328UmL20bBzCl3inQ7q+a7T1v5Sv
Wa9ixjVmMRwN4nbmsOy22WFuCRnSMukc+onPACKy8UGiP3fstn5dGrx4kezw1EQ4XCSbhC1rQTDy
CTRYv5mB3m/pEoSXzLLjra3xuezI0UXZx2Uy5U3+4HmNOlpOe4goDy9t553LWgCDwgsVqeiNmOXy
0ghrX6UQeEbdIWws+sbnrDyl5FNxJWXEITDId350lYY9t+k+gE4kHRM/T9k/9BzyUTYggYxMg/nx
8q/7DRy0OGAZvNkwGo4uzlR9a8SCRRwAZbZYyyxG1FNK4ETd4y0B7oqG34TBb/qJ+e5F/ZPUVPJO
huzNR4vUzgDGcoajQZwnb74VfrVlwVSZAsX2egd6LTdFnAOhj0dG6DN9zqFpsHnqXbhP+7h6H5vu
06O581jC8r0Bo3WbpR8TD3T3RlyTWrSdaLaeUZASravq7TTYcMEkXhEmGCVsIEQLsREggVjpZZNe
ekALK/RLWFphga7bicjjcdym1WDfmkK/uJPMTjI0jU1TOOlG0+Co1ykwJGexf3unabkp/Klc1zi2
NiBS4IJ26kAREZ7GeRComrkuO77dz2V3hSr2TtWqyIWcz2lXfdPhRtJ2q30uQ+c005QnSx2l3ixt
eBNR8pV8mGSdJgCy0d25a4t6iUHikuk+8K7Gbao2rt1cpx6otBCZvbXHnImJfzbwJq2R2Ht77OKL
hMSlMgIGYAH9rJcEUkcf2k2Xzbs0YTFDLMCgLnckaj6IVmnHq+dqnlwbDIVWNMA2Fb2atYawjKzY
aUvZ92oJHN+InfaOgC5TNMih3fyr3aFKqzv5naGDuUy9afuXM2zfOPw5Z+pXJF0ApiaOZzWqn1Oi
11uwpqAtMwctsR4dEXoOF5xqFZoLKvIRCcN2cCumlwnhrmJSO5WY8Bfy3Du5MmZlZbpB9jgsMR9P
mVxMLM5orXBDwqV0o6BQRUP0pFYFuT0WD+VUiJ2MyvKM66I4ENfVH1nCtJ1w/F05VzoYpjTaR321
hBphADNKeChQLHXsPZyx9BdOOvJY4OIyPYnnoeZzi5WJuc5nm6LQ660Obh3nnskGTZl5ySU1+ARO
Jm6CVN6I2OZcJ6YWeflUP/hpCOvA/TYRWfYE3wwdEXKOybt9AGOL9o1WvbkGbGuDnsxK9XDZpjL6
UcSeti2ipqEL3jRL/wkyDuaHkELqoHI/3HgeUXW1V3U/e2Tp2B1jkdqYSydOYOHbkjhWtzPm6iba
Cz37PhRZFkjX5lpdlFnusnQnDuoT++K7WLYzxxhO5eSwAIDEo1Nlx+xKClsLZhW/S7yLV1u/kJDD
MPeHx75r6lVss5uVCQio0nkiZCZ/Yk5Q1Lw300hEIJlfN1bG0cVzzWnV5iLT4EYtg8LRQwK4t8jw
6ZB1S7PH6hhVT5Ead5ZbcsKPfXuVtv1FyUE/Fp0EElSB0shD4xHZF7kMKQra0Dd+6nPvbllWKU0y
Eg2RliJxDrGUtjXVSEhUIckEqjgP2QwLUfGi+i16DddYZQYb2aw2ZPmNax69xfogLxVJcE3KCALC
SWwTqCrqrfRpvdeMoo4y5niTxtYr8px8Bxzm6kUefbHO8dcQPlCxQQBJe7QZoqWPmE6t+Sijfjen
9ntnD/lNheYVLx9V6cDl6SQ7VNYcGVxM5dRYLHOltUbNowsfh63WRht7KD4iVX/xeSfs5ruqvItd
NeHGQG+H0+IaCZmvDV5e3HSFd7YXq0bbk9olLdO6IAWxLrTVNxyaNJ5xJVhBfUInSHjeugWtCIz/
75EWRnuZaUSz57K53m9wLK5adqLHpUhCuH5Ozfo0cxJ/iiqtuXTzcCrWOtiPV0xC0UXZ6pOD6nM3
Ez/AwF3cqia9Sb2gr+yN+F8rUgEynS4qM6HrVAzV27xAxpJHFVve6wBy5OS3Jkc8qwqiQhPfJw47
liJSrZdgH/Jaf68cLnHPq7wHk4PkRuKV/2jAdrm1cH+mffELH2pMt1txLlbkYlr5cogdGa3rmQCy
NpAixDxka4yo9JtpB0k8Yz7M4t226cn1SESre+anJUNx5MCztUthL2z7CJ+CNTX6mSvnhIJNHUdv
/BYazvzk+gAw4x7E2VzMb14zkllV1os2fwwfkWx8C+kUExAT9u2AsvvaFIzAqYR9fDNugkojJr3Y
mT0iFgyowMgSXk29G3Yhkv2caoYhbxnuc62dNt2MC7g3F9SMspgOzAwF0ij/7D3xJaJl9F7o6YTz
kBXfxo4RGIaM9kyPsNPa3jt5s34gYaMFZOXsYkTbLwB2klXnlCOkYmNCxo4SscM69ji5eGZJeiEJ
1Zj2RBYzNPE5ClghceX4C8MvpgwfeVcmuFKA8vMJ1FdnM83uZPVFzdcYXf2rPyX+AzYAmAJDFKT2
dHPriCLHSPZePe6cKW/XSOUw8Un5wnh7OkE4gyacdW/OuJcJHNXYy/KgKqGNDo6qoBR8OKlw3vMR
y4AnZo6PC09KmNJH/u1/6l1LhgyWWgkQ/1qD9lPpA++N9l55tDssBbbNLSC4RzNOICfioN139Ytq
sjEIEwm8mDVCy1gjzZb8kBrMb2Ahkl6pytLfY6dhNl9Up3HsdHQiRMh6fRDOjbFj8qCvegfNUzTC
92hM42ppEa0BXfuWxbH5DJcFdT14zxRNZ0AUxzdNX/T6aPjBV7wRyALmh2rCmUPjww41ep5Z/aPw
DIAQNVR5nzYjBjflridgzDBDxuLVQkK1yvImW/sRuSmyZuRbmEyue+KA1pkAzzpjXSDLZ77NXe8+
DrAFQ4nYhyDx72woGurBvFx7mohuM/1PSBpwmuMsggmloRbSEtJrcHh4hyJz5ps+HdXkEmUaOfJB
wKJ+LiL9MKS7svP8m2N5GsNBuSqGka+kZj+P6ByYNazIbi1vyBbAhRYFI515Tt+H0Mz2YeKlW1pS
GeAdluLGVc3hfi9Tkp/x7GkP9zsVIuFYS99KLvzBMvuzpdlnXYumN2IF+gtpJEgZ3Vm+hVzPR+gK
CPyXL6fGaUD/4YXt3zniqfcwFGqtDMOjFh1nClcCn0jReTH1Kn4WAjLD8lN4X8Dnsnls5JDM71nu
qQ1Gzfxw/6XOrF5ziEwsKYV8BZfx+6f8ofFO2Win6xEI1hDO5pv0pu9lgyFlrOs3S3ZvEgkdkxuf
YNzR2JZq3sOAIc6y781tqY/IaWp1RCfC3KhubpPbhzvfImVBjVS19cDFDD18nRiPVJk0/WKN5N+R
OdWg6xNwEEJA3RKUi8lEH4oUfTNaZOFBefEeEqp1TN1H3caJmhjXWcdb2ys4/raBa0HL+xAUIuAX
VFe9bVYk0iysuty+olws1gmnLiZcxoKcBajmZyGZFziDvcE6koVElYkdhp+axs3gVAKlGVGhNZ9p
I/OcFVXLTq8US03iilM/Qzlts+yh9ppL4TpvqVVFu3GE1BvWrbYdHJKcU6guLniwXsN1Yi9QddUa
4Nxskt5iK9n0JsRvp6GgMdrsMhiUApx/6is00o8Z0vxaRtUtLikPM97Slax8saFmyw/VbM4XGIjR
OqzOeopXiZFrYHT6x+Dy0cbLaG76FmnWNIWoIrnyFCSEFZ3YMTBpM48t9pcI+FGezmKVHYXUurXb
Ggjc40+td34yLB7XpCOG2CBM4jjDJ+TcxcYDG5KGUUjLqd2rNNJPZpwVRw2ETjU6hN/ORbNJh34d
l5Tp/kD4VOujrA18r00Cmj5PBnwYKYpd3eN6U8mFkHu5iQbNWkVDFp00fOOpIipXR7K26YyW4kF8
K2q3W1tDfoLPTn3gdyb+v7FaezG6oNRktw0hFcFcpt6b51c48sBx2uiNPsgTVpJqj4Tg0+0mXIh0
5DyuB/ZOTVsVBQSGoiq0YNCxTCc5I0YLdHY1k/qpBOuSsh+qLPro6/hrB+S55l3XqDBpljqPJRMa
uPiI9csSwQg2OHCO5a7qpXhu6AeV+MfOA7CYLUDv/jXBK+P1X0WTmKdsUtt+rAx6l6l5mmfObCWB
nVmRF0EfOl+MiXWkDFM6QM7o7zKjtSB9AeVBYLevNfsbjU4ZaJHARm7Uu6qIq9XUIhpve3SakZN8
RjlikKXwJNCh2aqFw4Ze3prZp6qSULKMkmEy6ROz4vQXE/85kSbtKccJtqk76A+tKnS8FF1/yDMK
gaqFPKn3m7YhDKd0xFkjOCSoYetxmrGOZL8Q21Ui1rRxGeN1ehkTUF+gEy9t1vN2EenEYVEPtxWd
JizkTJ4jcGRag1sqL5ByZQLvUkKUPVorLMN0T7CgoaDUXJYWEkloiZsnYi4+6VY9aCXUb1hyu5qW
bOKgWDH1dg3IwDmNpOES44DV382/+657i4Sod5AHP3oKMzpaNlGWgRC31BDxfiqJd8iAzm2oGtlI
ZJJTDFoen6MQDIV7jjyggHpPj7YC/LqXpdsGnDzWzLfMEBBSxr7Vp8jRswRecEX0J7nJ9roDd5Bb
+SZueKBN0l5AQBsrz4BovhiKUhP+sXFMLQJBNa56RSsWFmP0xR+VDdiyZODhThQuYsJRRd6XYU04
IsiNaElLi03toQ4Nkjzb6UgsGTZ0c9Oyqp5WmT7Js5dTUrN9jEgnxn1vtcRoK4dpAFJTdjJ8Psjg
EGyVKCJ8yWtHP8JwR1gCrRwDgYxXiqyHWpM92r6f7RKrBxWSEu9Dh7Ix8xKf1VwebFbMvCudQA3j
TWsyJDuO9pbTSDzPhsflpFKd0473BnJc2+qYrzRz8VfRHhYcHGKaLq9gZld2Fz76RFg8+LJ47gvP
vrp1v7Z4tB81y8NWulN1GNuXSZ/Vrf7fRJ3XcqRKFkW/iAhIIIHX8r5K3rwQbfEkLnFfP4ueiZiX
mju6fdVSSWQes/fakX4YBckv2E+bXQEKXejMBHbFh9xUM1/jKuIyDyIvfP5XA1lgPDqIuC+aN4rf
jv4JSjjbCrYLGE3TzZBU+fPYyQkRUHAm11HSutEGuYRxWB6RcqXVFXituxNI6g7YRge5lX0Ypmm2
fdL+aTGqxZ9GGI4hgWvUc7KG+k7DLGSBVtEXRztrHmOJo65naTNWujrKWjIIthGxJB2Z6znlMeZp
/09B5UI2wLBtCEFYDW9w+2CSk6Fz1Uuop0RBtqqnNNlWjvdt2KF3M3q+c7NE7lyN7xRPzV0WgYnB
nWpiyFzjagzxR4+WzhmCfoN3A0cPqtA6ikBXlxMhEU7xZzSsW2Srry5LSDJCjOQqzz3VSOWwhNk/
sKHCPKrvIYrjaeyqjT3Uv+IGHrOTOqsaAeAK1hF6wiG59vASNkHZkAoyP0gtQ24GPG1bpMhdyrJ+
83Sw1aH+5S5AJs8jCgdHETabTtunybWvrikLIuoGVHY5tWueh2hdGZ4Y4zPaJNTs3byPsvmFHRKX
oarkeSq4U0c5vJAX7Z8ZU2PYreaDq51j0qBrbLh4z47TUwQgwvRdNjn0aqCJYeVV7KRIFvQuIhiB
hAPlQSDrbfvisxeWeSelg+Ada0P2drkvtFNsWT7sWzSVG8tqMdWMUIAifJL7tACsSIJNtbNsLnvC
zyCx6TnbGlnfv8wOU7vEIV8s7i6VB21iSJnBzv6N2EcCCoVrMbnkJplb1r94XGmXR2ZnynwJAIoC
QkgPOnKALKMD9EZi3YqeMs3MqENgSRcNmyulyHCiv886wnBZuZsGKJ7SP7bAHkfA2ofMkrco6GKC
QpB2RWFebszBfOTFAjzsBMcsTaKbKEojF0x41kThSs/On6Iuf/fSfzV6hr7CUr+6PrhVYqCCkAWI
T9aVARL3dU8kdmZ3075wjFfALO9RBMaxHZlzGQ6JvkXFQD5HcEucBrMMZeAO1cNeOjfZwOH0JTqA
wGVSJF9R8OUYBTNrV/XMZ4wF52AzhjtDiaRqgtWXFNNXULe7ISGwarL1C8SmW6jaGj9P+cfx5vQk
LVoeKgaLmX+LPp5hLU9ws08t/9UdmmkbnIB1yJcaGNkkK/ZzrrFK51GtSeP6TjpC/GRDjiS7srUp
4If2s/HM1/9u+sm7kaUYxMFJ+7J/oiGs9q429akIGUfmrCvBLxyMOH7uZdms69HDMeC6BSB9F1VF
bRwG+5fGocPnnA4DFfx6SmGc9o46Ah/DVVXVBxZL5bmUanGbMRidqie2FXsHXZNXBcW2Ax2N4Hkg
aGXuf2SK7I+hL6tVkIh2XdHPH5wJElAyeyBIh3VtO/4+UuW8CSF8Foqo+B7AX+lrCpV82HLxN5Tu
LW4uI31JvYWYkqNE1b7gP9bp29SPwSseFdbBqto3AyyfwbNsvHFZtg+AMqyDRVKcUso1Haac3H6z
lGUjz1c/0Ipg9a6iz2EOomfkccB6eFSwTAVX0jWMrevvLPcaLwkcjtcGW1FYJ4j3SA9cPOgQHa6u
LXFcBTDRCQJ6dL2xnHELXzcwd+AWu7WOZojBE0PdTD9NbqE3WkiCMHXBTIrNCEBwPGbxzFw5NZoc
sbd8a7HI9jlvgcAixPhXNavWDlNEB8xN4wT81uLlBcOjmLy82zQaHJBHlPZyS7G4ZOfgdDFGrH59
5UXbzOlS5ssOW3aP7tsdxm9wkeNVx6rfqj91UmAMpfdBQIlVxS+81WTY+d5scWPImbiAeY4nhPke
il6H8h8GW4sWHLtm7Il7UqfNXw/V6YwI50CZqc78ntY1NWPjscPUQ+jgTvOwgVuvLcvJPZCSV99L
sIwhb07thXnYoIPU7SbUhKwVv+QYCsrASlEDFT+BVm2a0Wt3rBuylRLOe8vik9gNBwUyGxXlm5c0
bltMRvMtGAfkqorBIpXKj5plLymu/qfKrHjrp2gZ7abDd63v8Qgeu4jUo+HGPvTBI4ryEbtqJw4T
J5njsKZxyVbOh1aTpEQz1Nn2lUwPeWS8XK8qBg4HVwwQwhK2xU1QYnsOzWteHvrMS6+M6N2tKRux
yptoOmaBd3TJ09n5DkJJlGP6EYT1Hq3LfMeOs7GZGhOlMjzNOUoNu2e5hbbwbwI8fye6glmm+U7V
RkHYmORQNfp3oodgP0hgsqRY4lFwC6KTuT+iHFKmMvp90gP0ndBoUbOUz96RjUd9ddr53MJyOuEP
bwrnrKWHCsh5cGhc/TwhZTgz1La1Mhwa1OqYtIPdqGeKt8I8GU7I+N3Y5HUUn6jrg7WRe+JsVYpI
Dz/nBzBM38Ld+90ozmrOPQazCYvZeFvDVyKOsXpU9tBtQS3jq28QKBVzTPYgylbsjsOukIggEyWJ
eG8RSDVJf6omjnC/GqlDCA256pZLvcjgS05cCLBA4R7mKy1/Maf9aUcY20dr+Y0SlJBxA5094f63
9RK/QB4mJLtL7S0leUGWUT0QT2JY43auBDqOEk5z7D3DoyYrUC44wTZ5GXz5riWeVo1CjVELuv6m
ag6+Kzns7RFcbFp/BlbIz3AA2JSkLqthqv0M01CRsbfWk7czLdg/2TKVbsuKEtFrs32XzM3NtNXi
+ld/xYiNMZa8WbWdghOjsErUXF/yNjSfpSUOTgazvBP8bqXhDwxgwWoymZTE+cgEi52+XLcWhrJ/
f5Pss2tgIAYfoxE6vmEcdQnRZ2r9n4O7zBmxhezalqZ0CB6twVIh0PvRaC9lCa5lbLDZE6VuRPMH
aNlv5NB/nB7XTgGBFucL6zShgo1NY3JOjel1nivsbkN+HcExrFS3/E2cZmRRyou2bQ2p1/TW4ey8
jWlfkLK2irVO7l3dHskU7A9cY3IDRoOZ7ogDFMbjUWvx5OqNM2UCy6juVxKf0SCbbYe1cxXI7BFL
2FSxJZ5nN4n3ld9pDhH5u2gqE1pn/GnMUB5Jhlhj2qGAtpbxDwar2pA1l4bHO5wTDhBECZIq3q2a
0Jc0sy9tEp8n5qq4rsIRJUAHGgKs8Mobkz/4q8UysE4hGgaHkVhJysSYIgkhkpM465zDfAUHmG2K
gd/ZVHI+VmnBsqNWmzqT1qYEwL3rZyJNBe6YdSCq1ySs4TnV9JIRBJtjb9nMMYSzRz5yyFqTpQsP
w77vSv0aO/eIayHp0pHAQ+oI2o3dP2HxP51xCjm/6mGPNCnMCk/U3zFvDbhV91m2zJ+cPL15XiKB
bYQkdhBrQCV3xxLT7UMwU3MRRQ+37glwzPurh9np3rbQiCfiEQbCV5cQ5f691WvOXB3WNydWO6dC
Zsjg/kuweVlp5icgf5cPpZcsGKI3VSY8ukK+WKVt7BXrj8iRa19V9sPjRIxocFaym9rtYP32S7Cw
fquNVUvxyu3ebMcpPQ6dOHoDc5XQtjyc7SxsIFN+RG6VvVAQP5F0vOpHSx1bkaKyiNv4sQdvwLWc
x/Coe5uG1N+34AxPxoRiwlfDzq1/9VMQrbLWv47MvddOkUC/Ve3rJIKaz+93hKGF6gZWGk8K4lJE
XOMWHsY9G9hMWgLtjpMkNqqK9HdU9eHKS1PkdO1eqbq/1Ei00KOuVXd18tlfd7mRr2cccxt6caYb
8OC2TLgtHfyW8dSeOiHfCY9wLos1L2CS7UVgStk/XFKmsGvZ+tW2N4IaGge/K0VJxJds3wjFK7ca
ZIZBaOW+YHUVcTES8BEyjAGJ6YNw26JSc68dLdchbci29eYEKcjs/2L8yqgvu2dxmb+TgAGcW5yz
pMhe065+ESHgu4GE+wmCbxJZx2TuP42wcc4uuxkLEzgmpvTY2YQEsEzct0xO4Ngz6sZjNgEngA/X
HyLXMe+uL7wTy/qfnhUSwOojiWk7jpeh/ACWdA4UvNblqyWOjS5iTk4iypN9UqiUAyrZ2y490UyE
RxEW/XrqbVKJmvwtSwLvmo8gsWpKXg/5/Noqka96BaZkjFz5JhsAMBbDNJ7rsc7Z4+ODDFwL5cHy
UgVYCjrwIlsjgMdFtAehD1kWnwMsUWfSbC4j8el7hWnyPAwVaVKR3pNvXdIZhcE6qQWo3oLdYsi2
y9HVN1+qvzz6otc+3lPYwNngnA2P+zVS4qPj5gIoZ5vnITf+epXd76TFSAOd2d9/gUHDHFVnvbyA
ytlNi0IEr60HUXL//yd8FqhsGJfgCX4vwyTcpVVtnQVIFYCo2XFw0PWGxCVNtckWskmuk/U7NRXb
8TF49AhAzv9/mcb0yQcWt+ddlsegI4GaEpWfonrPsm6m/oPHwJIhOfcSB8skCblRuYNKISENyZ7M
bU+6Dsed7W1zaJPGYjb2qW5y6dQnM0LV2ac5AUKeg/nGIj0r76tNnGYAJjGObT2Wj10g3C3OYHJJ
iFLSiIuOVhudan63tn0NZaYpveHCIfYo9VgfhIeaom5G2HW4BZl3kC+dTeFX56rfg8XgIyY+YBea
JqnDwEqNLAJd2b2YQHdXg8PIuSBDrB79fJ2iyCEgGxFx5WX4yEv0nxSNSrZ/2z76VWsbZ7Inni2a
nE1pViciAl2AjGhhdP3N108YaB0z+0lnzPOw00HmM4nEId04pHdUokBCh2N5YwChuHqdqG5YG/fM
I+KVVj03Ylqq+0hyZ7or7YV5qMxNahk/vMJz/6Q+QvYlNShsc++IsU8dfQEVLu3dl6bR43PmcIPb
L5ZFVTa1wlyyoZqVrGTxS7OoKg0y/8bxj8jVrU++AtXfl/DcFTHBw8Fhl7FrSGTf2UXxwVqgudaN
9WwYuY9pVckPaEFYxYHcVb1pXKbGWt443W81y/INWC5QozlhwkWenuZ6fjZAZ91su7yDZLEe9dqr
veoE2K3nUjOiVRMXA/PQLEfT1AHcNkHGMP7Hzx0BDAkmK7kONEN8PzirE2VDcqCFyNmQiDDetK4l
r1a3bM5KMj8mBFPnJKDK0ZDtsxZ9ubKCH24nH0Eby+NC9BB+Fh9YYe8jUuw2fjEC2bbpR2cLIbC0
2mFXxn6+jUa40Eyask3qQxGIwvSpGZxiZ8yFOhktOwEdEhCbDk0MKnMg0M3CSp63U4EAwUhYKtBQ
MRj+MYpBnI2kflSBHb44Mb+cqDsZbdu3ujPio28Rq8LbZzkM+mbG7Ydi1iWTgeTmJyn2XuDkzzFk
CGBy0x3szWeNkX2ViibiuMSbBrEr240sDbdWck+TfLiZbvbtx0oCTTLiW1+av2yyIe2RiOqQzJMN
b/xadB2JIqUOLqHEhCatsaC2nqctU3uksq7dbRlRBnu+YG8zOPxbHCsmFwdLyyotucwFawgt+SNN
5BqbfnKAwAcRmxZSOtd9mxL+WPox9k2YWUwAi/1ETOIsG9ISFEITL/v05Qs61pHe/q0xp3vrW8MB
wOepIcnq7HueccJI3xBza8MEWrstiK9wFmw8GLxbUUQqDmMCO2qRJY0IyKBMkn1ZhCfQhBZLsmmC
LzbaJ6b4kPYlIyAA/N2JPp5FV21fK4gPqziqjY3bZSwdrZokNykvDZ7Qi9O/NA5D+fKQpQiy8T7T
gEWNjwijrTe59oGaymy8FCN1tZjbE2nF1SVdXqYJyH3jsoiYbWvl2UxX+Q25BGJ8m3l4jnCGs83o
q2kT9jkw07iWe9/l6y4Az0JO0aeYd+WqrfeeTNJj4TQfIdyoHeaFDmqPMT7qhuNYoxkHD1uFiG0G
rmNGu3RYDv5yr9wZKVW4mppuh1t2whcDiBBVfiL6+BZ3wBKrPHmeiQK84U3fJ+IfWHQgG5Y0IXiv
xo2sq/kUZ4DOx3od9PZ4//fiLf80eMdRBuUWWzk4YkWhij4w2IEcQcozwivzOu8dquxwdyenuU49
RnS0TDgi428C4vt13NekcZBeQhsOmlUYOvqereCIyjRE4gc9L+mlfcGsvIXPxcNfzfbPQBMBCiNo
i87hxG5/OWJUvhuVl+7MMLp73dC84x7uE7nKWfF82SjWkeYN/XYmqZx0TVue0Ss98IQAt3aI7nIS
X51aVmTbJHjLfTMmet6/KvUvy0t+eUNOLhRI4n06kDg0stI+OzHUKAthPqgCew3Aqb60RkVIKlFH
do+uVevpo+TrXPVQN2+k/UA3ysnr6frz5DLQpykic222MgyVPlb6Avsu58e8xSj2FpZNfBsY/yKy
6F+Y5yQb0Sgit7SzV3nXvJlEAq7jAbyri1b7hpVnj9y7uiIk2XVs/fT8kTepviW+X7wxI23YL7bJ
JZ2r8i1ytKKFgnHaOO5R5O3IeDZ8E0bLaAAnEct/Dtu4KXYEQIH9q6RDoB3JTxyd/da1G2fn1NGw
Cjsxv3Z8JJXBaWRVvPFotjaOidAyJMtpke++W/7wri3HfGm84tc8oNmqQdvfYyv4LOjZPJbBz22D
xJ45t0tSySqSsvviYK039tx1qGjSau/o+B2/D6PYKjDxk2v72SKwcm1NrrENyJvOykiQFCqmXdsb
KcjAExhsf19HbNHmkbWSz1UEbY9VPPzq4UqwFzsUtmGxxd3aZHqdKcaxXYROQk9naLDTxjbxR7Qm
LB+yP4YvYrcR/njl2epbccm7qoEgXIKUaesFFd1zVHTkYSUJ0IF1xp3zrIzUfY7QO+6IgKMKEcYq
LmacxGjs1tbsNEfONsQweOSPODfQKUTRXnkWLp4+glUG7JL/yp1pLFmXOAqJoImsuElcyK2tTxSn
e9Esv+G9Jz/YUMw8WYN1N+M+ORV2QZbvvHUrheZEZGydZv2rjBBL5fP4CinP21foRYMhtjfka1Wv
3KdnzZt2qGLLhxeb1oyLeQyrhO+U5qR7/HuxnLo4xDMiAuDIOclyWm7DprbPkV3xoxkN5skpFbjZ
Ocmn0sTZDchB8PocIVK86TRvr21a76HV61NEmAUVaYCEYqqiexK230XSGacZKcQ1qMWJ6j1/LpYX
FFgbE6jYd0UROnNX8rT1PxmNhafBI+6UVgU19yRvZWe94+mkfrZIgutZ5k8g5LdJxtReCdjn3ViJ
u6rmEqrwoR2T6qYYMK9VUDlH8vmwgEw+lcsYvw0OMoE+Gd8JBi/IhPGLQ4I+88nIKixEpEyIfAzO
gROJ9zq7R0FrHqCPI0VIyIyRAzmb2PaehmIa6GAAFcUjisF/yEVynTBfyfHDHdoXPhlSqeQlNs2P
BOzuxkdJ9zAwZgKdcDm+yhLcPR9OTOMWQ1d7Igmnf6rUp6IxOUgbbxmKiOkEZvkvdWiyzQ2TzNoC
31MTe9MGF1y6TsbQvxR5YpxTNm2gT5JrScT9Shp+9NRbY/QEpRgV09wN9yGAS23NPsKbevb6a2c/
ucqmkEa9bHLMI7aIpxPDn3abGd5rpWKXp2IV0rectK2r3SBqTCos4B7/XjKHNkbTr64kqLEpdxfi
SZo9GYp4i6pjg1zXIZ4qQvqmIfKfwpxHKgyri+My0woWLn1I6X0ze9N51yGk6WpIT3Cf+MF3ZoF8
tt/Dr54eCMyYM2KCPJesjJK4MbdscOVBOgJe97IL9MLyqcKWzgKPcoShrTjXPvxsy+WbaZAD7rpo
5N4IK3WuGJOxUSWrtHQ8ATBtlzX+TS6Vd8ZpQipj8sNN8nMFIpD60mLyMbNiRNq5LnB2vRctEiHl
v8mlLqJKLfFGipGoh0IcyX0jBasAtptFzr23O4nElW2skRn9gT2FCcQmsvemjMazV8/vdq6Nazo1
2OQ1IO5uus2EItwmQVTkZNknwaD8mE2IyIaZB7dQWFQToxjubKN7aIOOz1zBILs0GYprHJrfNu5F
vH+Z5HSxh2tKvnhduWc7m/wHroC9mnu1TRQgmxxpBsp/UxwzOtlzb7GpA3Q6HySBRnvtkX6WZuV3
bXpXwiL1vR1q0DyYMld6qt1dLQlXBMhI5r3ELRh31bmpaKX7BfwJVvN3qLpwOwoIKiZJioizvQ8y
twVjlwiJ6AZ2rnHG+AljJqTHtUtaK4WZddYq3pOf94F5le/QsK52CZPLLOb50cbZTEqsbX7DLzow
X+t/FLnrosCqtxUaQx50ydMQQjDPNrUyWAZOGBpshN7p1PJB7X7A9TkEBAmO7fDaE+R5E1bXPibt
v+mpZCZeF6RvkOVzkpkzIB8O6qPTkJcUNqO8orrjb5IDgoIWIA6r2fiQ5KaJoYvGwJ3M9nlUfLGM
gn8hQnixKQNX4xxDwoyUv1VMwhxbU7kNXXsRWVMvvG1cpUClHSXYe5XFo6puqc7+DpHhncZcXh2h
iRKDwTPkfbJt9I82YrwsyvqGx9W/9SEEDWID272zaHst3FYe9w8Lxb7ado6EkxQ1pAEL6iQ/wDKb
0158+yV87YKe+W4b2rxD6tMruuuPgDnxzwhD7aom2urF9gmfjvWw6DjKd5v18Epha7v7wtwSzI5g
NJ+RxIhO3hfpSTn42Us3ZH91L+JL1WkAo//+sfON+DIminUWdQnygnxXel13SjCyXEF8JexK9JPr
LiAMp2k3kd9flT+bhI3Z03GeFrlCv6Z5JMyF4JUrgmjclYaDsKbxn0igQUCkM5IAXP6kBCZ3iVT3
FjCh3kwD1qUMNppiNBGrr9Ts5M3rCX6VRR6cwsrAKFybL0VjiXULzevp30vU45gjD65I1KfbC0X2
hBMeOTWIjotH4HfEzPwkGWtlyYmGm2X0UIkj7Yj/VAShiRHXucpSii+r6B0eOO0cgPq89mVcXeI4
fCbQ+jUTTvgiTAWf3BhHlDm2u/Va3T31I6pqn3uWqMgHiJpdhAvhiNMGLQaCHkJRoATwPQ4ET8ow
zd6YY1tb6QLZqEPevmo2nWtHQ7nquvCRkf90ZFSmN1ngjntUcrtMNu3dbBrnyenexjht1EKr/5Zx
wFMMjeu/BD6RWsXGI2Fw1YCmuCBEtMC9ik+SQB+TA2ibCMjsOTJy0Eeus2ckd7cLtU3lBzvJFkcN
WEIfGesrz6a54V0kHE5EJG04vXjTHI4HDhL3VdKOLMfoLrJJoylqUb6plsh5k1I0Dq/KNfVG2gwh
JyLmPinojkiJ9UuMdH7nge282dr90XihcS3KfrzLkU2RRUzXCQIEIzBPcbKYTfhtBHfMHy+SVG3X
xJ3rira/zWltvKMoRfHHLJpxUEUlWVYbt505krktktDF8h7PyXtKD5THBqPIvCARsq2KWzIy/Ssq
QHOmfYlCZtuqFMXZBM0z45x/OIHNwCd99uGWYYL5CpBi1bb1J5g9/8I3cWHqkV8ry2CXy8vKFqF5
MwlGvMnaRR/qkMaa0oRZMlUvFROaribDRsB3PWGKqC69IW0AnVG3QyEQPP69mH1Bynd+xLLs4Em8
tCYzCW3GMT4ShHETUzYg2bjCLBQotLbFrWqDQz/ZxdXF37sbmkweTKISJ7Q5+9bNo21NV0qhynkO
z5vlTF0/8JgfdOU513gZMM8Oy7JE0I9ZhRPsrZbZTsZPatvrLjlN3rwE1gd7l2fxlAPOBDPg79LQ
etP0VEejF8UrILG9V/UTg1sWxdA5vVPj2EhB7WWwWba3gEh0FxTRniQUgJ+CYIQ6bD1QBFCNLBgz
FgqUoTJxVUghiLcJABy1g6y3yqZtNGtS7WOq5X0YlcDya7gF0yjHn3Wwi2u2VUTDiZPv2fJQOAPq
lUieUN6AYmpA5RaKbaLr36NmuBNd0B7ZAqlnx8v2nKEJCly7uhO8O61Khi+rUCBvrEDBvvZRcSYZ
iVz6ScQ7XPbiYucOUen8btHJYmh0ne5lUi6s8EJpqoPeJ4fAqp+VlC9AbeNHak7v3WjKe1n3/AGf
RUq5jC5Dkw1546riuU2LXxNKYO4QeDyN7plCozlBKwIWqa4/8b3Zh8qushtTA/D6LtnyTON2phy6
165zYmjZgKBiYdTnwlXNuUmZALDI2RtZbpz8RBsnubzUQUUlt1jEkYRfZgnNL2Q42SVCnmAo0lh7
9orRoXFzuz688e+KlemsfSJq9jlE09sMr/IQoDVtxdid/71Y9IXnOUOhYlY83JlKdviUci4cZEYV
m4krIB9Jzp2b4Exh8ln7naTcntXBXVIAciB7z13aYpAeCrVv55AwAiRp61xm881lIYnFtHsVLTHv
lkEQD56p7rVAE43+iGySygq2UU+s5tp2J1J+cGXs1OzbDMdd+ziK6ZGPDE7GmBvDUt50biSqdrf2
XmZl5JfUGt6j0Gr2ecyvVmm5byZr2YuXNP97Ecv/bQx9mGttHFThcXn8Mz0aMfNFvyzvLet/cAnr
AmbSd+DrvaoePXB4pghcJKqqPkxotmGFJrdh6cfUJ1hjzGOzaQAKDKLod+6SUKbZq3owBVeA1ROk
ohFD5ACvtfdaMm7PnITvdSKZtZ1QkViQXZKmB+AkyB+BjvPRCaLAtSYuIfw785lBP5ZEF+Et/PdH
mFIhzqyLP9l7PYefpR3X7HAqEHHdc2b7+mrUbAAx2gzrOHZJol4MrWP1mg7F+8Ryk27KX+OIqFZK
o87Aab4C9+rvJyEPYeTvaiP8tejRnCyDghh++Sq6y8WmA3p9mzj4L5UMPhJr3mKexL80TQ1YhPlL
6/oyIQk/JkyMGNfm8Mp53EaW/queXxqyYPWq5LJCm7Juu/gTE+DdFvUXlTSFTkQlWW+7zj2IRH73
dfCmG4KdZvvUDtUmZX5LLbifoM+j2rX+xn73grHqq2TLwkRjwT0Yr6FXPY+mOIR9ZdCxhnoPuPCL
Xai77dkmISd9I8ct5mzFMG+/O6F1jafhlXktI0TvNylQ4zFyxYIyJ8lGVAk+SeSHW6ckI9vsIRB6
zrfun7xB/rB7ZiFNHUF+ZPOPug0TWzLJzQiRMNOMc9znwsqPXbYs3piABOPFiOKfhGpyuZU4DEl7
PZCQVa/cWqBS+Wyb9mdOJN92cLFfW+GRJzRahTL5JUAEOWP1MVXBuHcdh8Iq9t6smMpr9KO7HRn3
YZiByIYVQgfxI/WGr5jZNS0RpwC3yIn85o+kZ/GOFoO/YJm2NcyMdiqcfpWjbx89VjhEtRM/WI4t
tf7YPwaG1DuO7rvMCQgts8o89dnkgBNIP0k0MElxSqgP4extdMoKyWXnitvPes6y6k8gU7YCJJVa
0otZaFPVZLQqqZmol9mMAcRsJzy2T0sqWdSzd/2ygBJs7BEcczmb7+xEowMb3GybzdEGAGK+TOb4
lUoKWuja1TAR/Es+YlfvGxLtJLCVpLS+q+7kOVTQUVTx5jD9Zu9DGh4Qy5Xbx2zAE/1hRHpjcjsQ
UkV7O4Ms0Z7zKMpoF1j5b2Y9mIrl9NeO2x+YBrkO+Cj9NWuscqEt9Pc0pvhbPmA6PtJOB2lUyIOV
/2uje9Qu8Aj+FEnx6cJEwHVy5reQJJMAoaygVGtQQKnpjYiol4nRQM0yRsPvW9FWiST6EBPDoSbH
MmyvsHUcs1q9ANR4Aa6wjhCnDiaCJ1SRH1zq7C8YSEx/TW1f4Ee8Oc54RKq1d5GX/vsUcUWvDc37
OUU+P/G/tcEGBtP139htTvApN74dvaL0fp0ICsyFt2dbSgeu2NBo7JlFRt7Z1Kl1FWP3b01vmyUh
fZ1yYMpzCc6/w7Z+ZseSr13Zwrj9tOrpG4BnxDvkfQnLOOeOsYvL4Qg8+6uqBaCTEhhCUDwE3uIV
dI8/wBA+RJfuC9/CuD/9lNSZlKbi6PQkIEoWTIU1ivXcQYw27J9pLn4YevhdJc4z1TAda/3q08wz
TOs5QQ3/YLv6O/fHs91kt9YNWxCbxtfQesfAjoitcF38NVECQzilzaog6YA7byPrB59PB3/o9/4A
t3m2Gbczr98G9XJEpxHU6zh4gwzw4FYm/8i8wcPl2PR3uc+TCo6Bwf0L9CfIH6R/h9mZcPA3aRm/
w6r81kLdQEYx9rP2sZGdRqRZsnJ/lqp8teNvDAVnBKRvYeX8DuP+w4mNXV50eD7bW8SInSHokYYV
lnxOHytMWCHe+JWF8i9x6VTQiLTnIT0w3jYJCpiWZMXuDAzz3ekWhzONpmqAYeT0dTMJsOuYkizJ
gzuP9e8kYiU7OcO+H/y7f5ttDA4lzr5VzBNMmCOdPuMx4soyZCE8XI6XP8jHPOi5uvhUjKt/nzZO
xdG0a7TaEjwrOsnfc/XUF4qMy6z+C6Xyl0qOQW6BHwwwPIdee9UAXmCKResp8mify5Pjv3QNkZxm
R4hNMPzFanyn1HkOU6iJJLR9dc0mzdRuLMobKKFPqBtoEvQ29ScGPoSVy2avSfYbE49200Q5S/1d
HtOqOxfKwGvf7VPi1mfXRBliPwz3VNblhYYLTgcDsfizab6MEPrwOGxNerJUynuDeS0kSK8h88zJ
+03K3rAS7PqnN9FxggS2+mzfjUHfpMmeJZV4ebz8zIIrXvtNz5iONUmlCOvzuZWU23Yrcvm+ujB5
moFF4w36jaOOgYGbxluoP7/8WbwxpfzZqLBZj0tvnXfWImpkTtDiBgAkgrgpeMT/Ye48liRXtuz6
LxwTbQ445DS0zogUkWICS1EJrZUDX98LdUl7TdJIWptxwMGrV1m3KgWE+/Fz9l4brfoiyUCIu3b4
nBOfIMH547Hbasxm3TGFTeUfKgf2SolB023wzdslG0KXHXQz+4wzlvU2XU+GeLYAjNIYKHSf9M0K
pAQ6/McIGRNXKReEJih5x280LmLP/Zz6nV7H7VKaebioGYovENB9xms2r2QRDvLpB/z0wVFgTuLx
PRDyAmumXbjMn9XAlNAUeL8UjrmSpFREiqXOUv4X4rAsLEz2qdilVvsh85qocQK1RyQLYGCZ/kVP
Wszj7zW/vuN9ignlfe0Q49q+MDe4eln5UMfFqxNdILet4gIkpEzfJJrkO8Kvh9rB/ls4l1a0TyXO
kbb2WQbjj7AkA9IJj2kEyk1PHhMema7j9GK2zZOLZ2ZllS9WOFxt1Jx4Cp8V6XAi6x8ME2Nr0MpH
yp4vA7hK1la82CMg31UtQ0Rv6gMDZYB1eFul+ceUAY+N0OAtnbzexyADqrR3ecO8J2qmF/pk7C/S
Y/shOs/1xVNrjvjJ9OcGoQ1Jn99WmFyTbNrCpvnwYv3F0CGC0QGyG45UHqykhRT9bZw4JlnqvTYs
no3UfxtusWc+V571IxFzLaJesr4mW1XJb9t6kGG8l0H+LQLkmUNT1xzOxgPifUwypFawbVAnC8+E
wtSSNkynQzOMP66lgJ/RXyO1Vn2KcFmK/p02CQJB1/wpqvsU1DfWqWdIsefW4kV08udOOffJ7++0
aj50cvgafdyVdLkXpk3PsqBQbKJfS2YUVWF6613yLoz5Darle9AsooguIxUJEcnqMyQK3esByxRG
cAsD0CaC7zDRHvSu/Rg18BFCqz587UT0M6uNAd7PicqHjPGB3Wpv+Kd7oBFcsRlEPDk2KVHzk+wY
5lEXsLaz6BuDADWh9s0o/NZuDbf5gCKNO8l7JF73qLHBTCLAElGjOUad0znpq05DctDYcSwHcWnQ
Bw+eaq7kf888lr0j3Hcjc+hZef1zKO2VYYwnkMM5Yyvj3thc+hq2QGl7aDdpaDVzLAHgHHo9vJKB
mNb0hxlaYOgHMRJjIzEYdjcvNEA+Nav9rCvM+1J8TYjISNv+hRtPitmESpzRxxZBJatVTYQDHZYF
0cmvuWd+x7n1o2v2WbCYqHG41ByneWi0axVbSzmDXD2ChDBALuu+POINOZhd9TLAWQ+satPF+Ovc
CVnDnHAftRT8FrPZzKTbglLgMc37Mw3jR+LQzoMdpIt8guRBa8ec2oC/htI0yH7rysUiKBFVcrho
2MmDLH8TaEsRh+O5FEl3Svt0W7c6pS8JuQLL+pI2KvDAOcybvn9WuxSksvyyrHxbTUIuOIBwx5N6
P3jQ4SrE2IwyyiV2k+8EZtMAWGkx0vcFQ8KRpnX6b93ZAo6mSNO83xR5zYKQq70UDnyh7o9XAi0v
Y+0hHvQVpGheYRALC9H9hAKRCGkTn0z7ILl41a7B2JV3WJwIAkC5bTs4v3Coazp33u5+9FmHTh9H
AyWSPI45PwZGbpKMWYdHt/8NDf5ejzsIQoW7VUOrFoS4loTOcWWG1D6G6VdQoaGZ5mVi/srK67DV
ak9DiF3Un6yf1v91e9amCYEHfnFsXjVJ6M6IRTEwhwMCiWeV4LbMFJ7rMpM/WpPShVRrDR3aQtbF
m1eMBSozxlfxJBax2Zh84vDmd9UjgnrFBedLzQGcdNuTVozz3f7yZXmZfPfTc+7MFN5bUqaYryLV
01HPSC0NkWoKvOgxnMvoQkD5ThriIcVTtDICh+nNTvQMq0wX1aCldfTx+QDlh5+Ri1jMwdIugh80
Q66hH6NWfOl58OiTF7GoOClUYbZHQhAv8lD0M0/qVrAkhPbwqJXNnSxpHknlIOl4lZqH2Ghtx8GT
Xym0w5l30tiZcP4cjGK8g6jbDFT1eQzmASClaXUv1cSX1sf+3qL8EBYheYne2otYZO8KkXrbg3no
yYnSSGflLCPnlDLSw7hNvlEe0W98hRYuzqzz4aFRTfVt+pGGztl2/pSxOnVe9lsp+YhN/K3r+uck
qa6Bhe/c97aTtuthldP2Qpzam9c6AqQ+oMXJS6x9Iw/FaN1zenJ+e4/L8GJQ4Qf2FlNqFdhXG10t
Fh+SD+gI/iFda2kn/TOykj/ChhjoRu7F7XzeNPyH2FlKj0Ejk00crZqBypc0c51YlXiKboaDNrB8
kyGPZkFwGu87mCQvXBgItxY4yyPKFaUTlLdA9srxqJnuiZ/e8SuPwbPGd98a3iNYrBj9OtNR0oFL
tKLoqlfdyHIwui2z9Y5h3U8EvMWJ+40weCGzEelwUTzkVgjhoTuY4x4WIEpw4Hl4NKmhnXvjuu/K
SJ7wHKEetLq9Y9hXN2bog44M6NPgfUUsO73VormHJwC2L/90zPaj7wcemPTUOupM1uulc8adLgYA
aPLGxTwmsGfopLVvSVg922l7DZJ9I59p9z5QInwb3pxV3aPXTH3CrNNfe+I0EjYflksyQ8mT4QEp
HxnUphBjwD48WF3xWaQII5EtLnxZb3WT18TKSSkJdbzmqbTOpAKyJNn04I1mD9CQDMZW+YgFceL2
EqBg4ES7unjBcEKaHhFJOJiOpsFdaFrYQ1lMcKUFHMdq63LVy2iLoObRyO2zV2JAqIZtWjfLMcEJ
g0SmE90rBMq7r1sPcQ2C3Q2ODCpOSlU47vzkD9JREelrr3BpZTh7G8xphLZoDMsrltgP5IMnCytj
08cn0YknkqK35mxHindCydMEL83Xiy3OoEUyc1P4kpHLob4lphgGEhSIq2Fs3KR4Udg1qVB2jsr3
Ctc4RNsT3f33pGLDazrWKvcxKvltnx1dqhlHEvnbMSkCLaItGfZUCyknDXagfbBVhFUIwa2PFX/I
rCdVqy/ELUfLwITQWvECzNS4cAmU81ihRruWdLckEpFwlSZIUNv5EQ7Inm0GvJgCuftymlcqmMGs
es5z6kTtksj6OTe0OBSD+ysQYbFmszWRe7rIRwEzprGId9RqqOr6xpZAkwgDQ0/HJtxrUMqD8J3J
OUEU858WA7us7R+DGl8NYIU3OXp41lqmiSWuU2221iISxPFqJ2+GaPYempzRTj9rj420qbLfadTv
tIfAAHwNiXtJhvxgOfUNNsJ2SJ/DdNwZ1TxIhhqi+wfZxi9cwpAXzHzuHBbxNJT7yNVIj30jSfZV
Zu4jwr6TqQd3sE9k5xSXOG8/s4DBjtZ3H7qP+9Cv/KVr0z3Yh+V4IoAVyaKM/4S1RizE8BEJf1P0
80CsltXKj1AI90hNItohkaQiCCP3uyt2dt6il2gedXxjBNjM0uVJ61Clt69y1lsNmv6WdNOuMPx1
nUXvojCf3Uz7sgzzT5yLq11Ut7acqVXMTxt9G9iju2ZOt9EMZ0OJu51c1S5aTrphqGc7N2qwmjeH
6G9riEjAxPyW3FV3Gr5M3X0Mc/3q29ZF2eG1Tn6KJngA/UQyq8crOpnmG1LCIUC+gIhpgGowLKo+
CDYKiNuyTLdj5q1oVW1KV7EdVDTCsacwTK+fU99mrYAtBa4Y54+IH7qhe6nxHHGwa655T+wMpfvY
Pgwx9lhVHbIgJfEES+BE0xWfEKCAsn21UU7jHAeSohCOwZYkX9k96Yrcmzgj7WWgJM817dqK5gdB
yHLkLNDk6cHL3Y3tBE+xOT6vqXSfybg5RYHYZDL4hBe66F1377vvddfck5AZZxmAL9Ac/x7DaSpT
8VvOHAyZMRm1uurJ04+YV95zm/0+y7/MyWNzKMLDAHwCiRL8ZxslTcBBW12LK/SVczjpN5Ajr3Uj
Ll5rXrvk3deyY9C0RM4W9A2ZNke6usXsSLbNltky7B4ndOSciF88Gvhprr4TxigLUsf5qXxJNyZ7
zOIJE65IftVQ7mynIl+R0lb4r14bn/vGPxL7a2gxrREaaIY0v71Qu45Ylow0PfPqUkbLlwg3Qmxp
pymOf51hoJ/6xdDij2gh/Wbz5aCDzRJpXXONJaRLqntkrMeULQ10Fhb1Wv0WO/b1V7gzrxGE1LHT
t33T0yoe171FL8J+RDBzSI0/TRjuraw+enp8k0xYFVRH01fXXOEL49Rk0VddmiUgpKJg6WsK9TtP
VKSbfVfwSkBeUVSlYb2x6oa0rB5/LjzJk4y/O815iePiszPlORz6+R58VphCC2BXAwoH3dZ81jdW
EtSr9EDT4tj0/cqJQQIGov61HO11wrySlmqjwA4Bunii0fAINvkdULWoslOb6K+k/OI51uSbF17g
Dr8Otf1gtN0LoKZikdoCTqR/cIzO3nb2zGFzefI9VafXPPopG3zDwKHGU6THMX7icJOT6wIzgxxJ
X8jf3KowhY1q69VO/YIc7g95iOlaw9B1Kvt2U1RF8RE75GKWf9gPmPJVJgJz20aDP/XDUWM6tKFY
b2AVlBGNw4TMYMJFnqceA3g6wEHTw0emB+VGy77CLtB2cd8z1XYczkEghIoke1auX+2UDJZlge5S
1ATu6HTKlwFoTI79fR3W2zoCc5RmnbH25S42eWw8HVkAD+zh7y9Zlhr//E5vvZQQIoRTtT7UB3aD
6jAE1Jwt38pSePW0HDLedipG5WBVQkquqpWphdrRmH9B2+AfG/bCpRwTe4kkrTvWKumPf39HfxNM
nTHhalIpW0zROgfzwwRWc2zKucMXGPG4wZjyqRssQySSbDw1VnguHOJ/+5Lw7zTFSP+vjyvoRCs3
hA7U6Opqj9Y1jACBp/3J7ZKHQfdfBagd5NyLnnEbwuMGsnMxOQuZbIsG78MUD9rCmFiobGRZIkZg
pRPDCX/oZ9CCUxypd2mSv4soMFmO3Yh+e2ofLCjm+GRQCXlotWhZteGDD+nHkklypMGIudlGtJgq
uSzI/t0IrzolSrwGQfiJV5ZObC3uneHdnRZYlGc9ocFKkQ5h1TVE/pqBdGTojFHS8Gatd6if4+bL
BzBBLnyUcK6z/5TmAa2k2KHETWgJgEyFZ+Ym9pelOWpZIEtcxNUvfhqxHjJ5y93pSUBJjXQ4Tx0c
lFxfmq25T/S4WY2xuQaxPiwdzdqMU1th9+ClNSftB0ndFw9OQ+lSbNCMdLs2JAqt6nVaRv1ctpew
2xxmj7m0LxNbCZXdFxr4Jyjzb4OEugjd6sPOIMqM3TO+awTag4A6lbMRph4CKcS3puKoFhNJCv8v
on0U7RkBfjdVd3VbRkhyUN1y3druUSBFCMGuQgq5VWbB/AU7b4zlF7L5e9nw3s7sGtKlGMYI2j4G
raRcPCJrznAS7Q0ZfEHgTldkFpFfi/4Hf7l/9JW3sjFpb/7eV110eG7d9KSX+VORTLQVDjAzXAgh
MEra8Cf0xIwG1XYVOv1J1htf4yQKQxTFq0F7lb3AHMdT6a4aZjO1ql7pol/M6qz5loNDnlg7Nk98
RdQ22D3RV84DQkKrLD94Vo3qF7rjH4Sl7oAXq0Xc0CSMvDvhTs/lMLzrqf8CsCVdG1qxDVsu39RR
A0oF5JtuLo0qxtMhHRHN7z7q4I87QTXUvfi1anJnZSuktgOV4SLqbNhUoI8YOe3xrdKZC433VJpU
MNCqEzNf+rAfVlpdv6WCH460QJ0o3GQEAxofw6KkV9C0v4U2ECfbi01rVBSR2VRipQvOZYF9xFg4
8OzWg+cNFKrait5mu3LKPzEcQE7aGE7KjGtJ1z7y9bVJ45zDGttiVUW7jtbIUuCuwIgYYD5qqaOF
dvbD6WrnL3EIfm5SG79HcJakJUZ2rsKKDT5bCfg46Pf6TdsOaEpTGEOlX3+XQbIeyDUDhmQfiLzk
4PoaDz3HX7C+iICSPTK+Zx0h03KINipmtppg2Yb9s4tTjF4mPo/CZpgi/GxjGnG8ciY5LsBn01JF
FbwvwvDkmgR8VtFTk8FIh6QAH1pwfnNSJnORw/AVzZAL0DL3infkm7N3319RoH2XXvvtlh0NxiqH
+KSOjAQ1mE20flzH3MVGsR/wZYHpZA5PX7xloj1PAVi48cIgZcBDJb+x2itGfUCvQq1B4qK8adO3
YkPDhBgHy8OB0RB01PZnbcxhwCCqfEd+sbSlHr3I7h1Ld7Ob5goeGdQ2VnAewxTaFj2gNXDh5GB4
07dTxOQmKSLaSSYmzhFVRr9oRsLP3eYKOIfpdEwwekGpsdJQy1A0Z6BgkE14RKcsETo1G4WQd5GQ
QbdBnRBc6O0hyXICYhO8AnF3ANlQdtPWiKZ472jhSzMV5jmNBd5PIY8I1Fg/M3ub4TNZq4rgB3Nm
gCiabOux+9u8cIEyimSlB+OXFib9+1js6iaHzMZYVhY2ewD5CzstGdXsW7nrkM+WcU5AKfR7/Vjk
+cfIiPdod9Z3HFcoYjXOdL2D6jrYTU7RLDuDlG/d9YOtJ7sK/gGbKrueXJXCZDgTdSlVt57P+Tg5
SWNGRkc0Qwg6f2gPsb6yW/v2X/7TeU3/z6KY/nfBT/9fJjGRm/R/TGKquujP/5jdxL/4J4PJNP/N
labnOgghpSt4C/57BpNh/Zvt0HyETuTBvHdswnf+lcGkC8uSjkmymiUcV/+PGUx4Sk2gHK5j/Wfi
l6w52+c/5NcYpnQ8xhauEKZF90/+z/k1ddt3iMy6Ze16yKyZdzrwLQ4c0ArBrEBgjSmT8rOxSJPh
xFY6q3Y2HC7mxB/TZzY2wSZFRRyUD4Yh9qn7UkQXoFHkddDRO7hWyTypZnJ9EAmv1gymNpRpbrKs
66CxDsdKC39qWB41nX4c2wUJEdQ9fvkksg4R+xjSxadV7KStukJ/GM8hoapLgVh4I3ukIGFr3f7+
R2bwizSb6nVZVL9sB8UcUqfRM8p2qJDjI+wGNO+o5mYZzNqbM3XJWmBxiH10fUJ85UPyf0lWMoQp
/pfr60JC9QTpbKZnC3sOlPr+fIzygHgp/b8mXWO0eWX1S8SgKDSU5SMCafxLbRg+VOOyWus16ndG
+V+RFaQXvbeNl7Afvlq9XeLwTp+MVtdX9RCF19Jt8q0B8v4Yxr7PQVaHp0AhkoGRO/39hzkYqucq
OBt1Ll+UcXfLrD3iycjXpQfC3ww5WE11dSsZAtMHZrbPxcLlPH/Rvx9mXt7si2bTsBPd0PcG67RQ
8+8wMSP/so5pEh1s3auwrt0HOxuWyFLinY6S4Ik4zmwfNN5SMt99sDZwMEFt5OUrUuXkHAY+5lE/
yxF5gkfwpl7svNaibaBydZcYkzejm+IFHTv7BVUHrfnwFFrppsPSTeBh415Cq0FPlpv0VqIeS4Ho
jaUb1LMSJ8N2Y82ftvXIl6hcnAruKrTsaM+IiOEwTGHKcU6MGZhsfwRMzj5XDv2rJYkXGaQRHf5+
WPiKzPlB3WRoOrPoD/8OGs5zZU3x0sNX9dF7cKTcKuFZawCtmh6oClng78W7N/+wrPHGBaHJPnfb
Y9A5IfeVqBILeMUh702e87jqvWU1Rush6ML32KyrHRlz9tpKaIRB6tj9E8BscVrD/NMLeR7MzWCN
DQkTuBAdnYtmq5wJizVcTKJkroJ8jLIzTepu772Uqj9JPZNrwi2MrdFOVrMRnMfQcUT1Kncccfh7
KyfTplJC+YNBVvvDGOMlFtXeYRaAAal1zlKTzlnp6slwHSLOfMuaY8ws5n099ZddUNE4Cu5GnOzb
uirOXhhYJ0DoVlXS8cja4URQLGZaBZ61TVsOfQ21FdJn8lPmyrprgk+ljac8lO6eXFXnjEHZQj5F
ZwIcgPlomi6zcqd6+PuRlvbhXrkgJ8MQApTptxVYtrhfINpmeOmp8t2ii4TjOwvPNWbIQPPeJxee
jfTT5kF1zlNP5uqlRzk3D4yY7Kpv6tHmoUgn4PGyPDeVOmGxrjDDNgT3Zl62JBaEAdvgEaBpwgYM
QuunF7U8Fnb6Og0kSkgCUAw/RkiNhzfTA+8J6deeOK8fg3prG+m1vUzryXoYgwrhdfJZKdu5ai7f
BDOJ/oOq/MlK6DhZRcXxvWgfDXid+4muQj7+4Wj/ZlVe+MSoUCxjNpgTLpGX3vHqe9xg68MxFR3r
wQi3Wew9DZUMn4y6fNHL4dGv3YVf9gUcf34JKCSPJgICx8iKC8AJlOAjBWnj9uleuuiLmD07DEom
54pvgVi9Dr1EA07TCJ3pYAM3ORuaMawHbHz0jpV/wV+jY++FiccHUSU2qSH6c237Drk4o7HSVZmv
/37CuKbxEGMh2dQsINh8oHeJXA+eS4sLzXzTXhLTQLe9UB+uCLwreB+HA5wiY6/W3SsbjXdtCwy6
Y0lN+q8/C9KeZrpBaOffv0IOGvP4AScpGXBwVkEyADDJc5B85GYxwoaTnZDA6yGdvaLt3Pz9j+k4
hpzV53DSqIu520n6MYXqv/3unz9TmsDaJMXFEvmms6Lmt2V6k9IoeafJAH8kr+TunxXZawiQ1moO
+2owundsw+vBdgd6OIgl/1pnrCTT96R0OCstTUDpqbpEMGgVWLi7bNtadLSLQE9WBcvlMrDd19Dm
9IGGAqVv2rOEKDMmuX5Owfn7C/SSd9dvLc4INkBfzdjKRntsA/eCCIejkfmitdDAYAK+9M3RQ404
e5zfmsK9xWY0o9SXtksQkt5imwuPjTTWoQk0vrpXev6o99rWIx5mcvijhtDosNmMhCCludj1WDUi
l36BQbcVQVeVfrQ9abr0zQuP2Rua2k0Y56vMRimljA3yjCWsrzVD54PGoSnzPg1MYa2vb+ZPZYAZ
pT5e6QNoSYFXiICHWDKfgyOXCJ3Db7ii9l4Zmk4KmrO1Z6xpKtmxkNCnrPDFeMBxthdE5zIgvPl2
s+5thmdzyyZH59Bq3o3+xh4XxQq9SztYDyynnF0YexOi5nT+XlgmEyLnMQ3MTYqJN+yLXWlupiFY
ZRzgy4j493486wbBKbEHGcNH6oijK4RCYNIIwtqJuaEtgp0PlC7B8IdKcp0EyZLcuVOfesf5Is4X
YnK0q0yKZddlEMQDtBPQ8qaCIyzdgbXRvnceP556sxCf2dFdSG1PM3tB5bCMIOQ5gOtCvQTIawBB
AtHNwpVCDk+hQRL2O/ly2eoD8PRwK5W+bmM8MbAMhhl3m/LfJNrAwWVOUq0dGezLUW46Ta0yzzxj
Zn4A0YkbtVmLKrnbAJSntCAEQnEf1KkN6dL5+R5OxabugelVw8nvBPuGOmpjeq8ht/dxRSeLMcgI
I4reb1AR6TF2hBUWm6aqFw5CT/LiVLgGvT8Z9LgQC7mq2Hf+TwoetudxyfLoBJKHFhA2Rq/emTK7
ERWDgWnBmsdYHDbNjC/R6P0M07ZghKbrCKjTCVO2cxNBQ5iDWGC7Q2/huR8hX03wbAknZ98AP4jn
fmH09rLS03UomOi7e6uNLg0RXi0ESNxocwmzChxvpaC0qXA4ygDNE6ijtAzWLvRiwscfK/DbxrBB
QFmhybGhd7pn2wVi4UHV8sovcl0QEmYFEUvpxmtHZkPOLhmrlfKbnSzNLSd5HrBfIGAfkQvDvcGv
VtQr9vO1v6LDvBOO9l0NEp8iwhQDXyPKVVGWWw1resRPFdI0QE1xjQLrHgfNef4sEXGY8bbHf22V
j3pAxcOTkzrzqhfcusZCg2hdhlrt2iDfNMSuQ8TadglDRPrgCW1BArif+vKnatxd2NebqhpIZjdX
NXSh+XmOmvGct+294bjsR9M1NeID3/kKHSw1LqynjAYiQzy2UX9otj2p8/Of08s+w706VWglM5vZ
XiGAb9eHuMs2Fi80UaQLEz6etMcHE5MR3ozD/P+NwKSkTG7efFDBXeXupRmecUIefKK28iIhWojM
J27lfI8b6yJKhjU23lIXM3Fzmm+yHwE1y0o2QMzVQ4j9pSUJRz5UkfX3mxsMc8X8/lBOw2Ios/u8
FpKPeYF0vm7eALytJJWqi1qrc7JbkmE7QpE5ooQwNnlAK8MYL4NDXarDEu+wN33P61l6ZHe7mQD5
CM3aoxY9IYdnFeuW3FcEW9YzRRsxQ3iOx4Rson4l0J0jYsbjLK8WIMUi8d4w6R/wDh2nklLzrSZt
oZqS83wXWs266QGf0ba2EyZucg/Onhet0jp/6wmYmv9nDfyzwrxqIVRZVWrfbLTbgTFbE/gXbAXL
JrVfEGWs55gEF9RtG3UPLBLLDOpDHYIgm3hxyNBAKr/Rx3pjOD1zfH8f5J8Spmde2I/KcqMVOAoM
5PVq6AmDj7XnItnSPU/K6IQFGMcvWkXNB6hP/M4YHEqLK9WN51gNKMpciB5y5RfGuiQlkn1uului
p4esH6Ux7IxJEoZovVu9fc6Mdmm0K6MZVlidaXhniBBkLl4hLkBsqaKPqTNX4yTI1xrc9TCOODBf
miS5YW4/pl7KUZeLOThkSilGV2BfcbkbYHCQb7Ud18p+i2s/XymUV1GgUPLYWxtXUD7uiDEpwehr
B6dxn5ouOoE7X+TBh2xufuC9tiGGYjd8sPPqXFc20vfiQJrIZvTyIyI83BekBGda/iI0bRU1SN8E
/FxLK/nX5ifA7jezN88MelF6EaGzMsFRmOazhmeLY+SOaKpd4OzmgDys7oZYTLA8yjAlYsLchgli
pDpwHNRELg+pceuLCDEAjX+KqD/U+ic/HX48u/+wwPv3Y18uLMq6xuAtBOAKskoKrrIEsQDS4vbH
qHCrCvvLzsmFIivjm5PRScMLBwhz22TTzYzQuYF8OeaVScqNYHe5GQnMkESCJx8c+2tQ/lOjLsok
SyjSns2uufq1/tgNDL/s58ANXzyCEUjA3OQ1Mxok7G92jV4LKNJj7S/1jEk7U65TMOZ/ytz4KCZC
Z/S7KFsTE1L9QfAfGB3xGRXoj8zhDoqOprZfEC7pPNPU30wE/MG6I0l22NbNtNYtsRsL+Vk4wScG
6BOYsa0M4GBEoGVz7RBPa4eHigxIST+uehM8hIsEK9ZAlnFVP6nIe7ftuF2gij9EP5h5UW5a4NMU
5zAmKByzC3lPct5303tERHrRigt5T49yTM8MwECYxD99MoGO938FvWnomOemiK8WXhAmt4eI9bCg
PGs8oHteR5GiHxQKZdHcYn38IvHsoQq8R4v1D9DZHrfO/HbSuHyhxoWNoq88vf2REUepTL8D5BwX
Wkv3UhIBarw2HqIYigfEJUrnXhfWe5EuEZ/tjVi9RnH5Vrn9I8/MvS3Kdx0rZz8QRVqkPxP5ZiTd
ELTaNqgVPmXODo9NHPFqoh44RuwiUiiRShk+2lb7o/OAck+oHaDW0DOaLgkwlSXiGJQ/0W4awgua
06g0H9zJh75daT8t9cPC/GllaizhesAOc7VVnYrvosbR5bcpGkBonyZ3KpXTs+YgAyfkr6VHOujB
uZtxBpjs9QNdV4PWUf4Qxd4ZQnQIkFPbgT1jmiBWQSLRQqWHaEKDYMOwSHqHOIZmoBrDs2DMeBDT
xB1WPJSZyUrLAWyLHXcpPUYALeptgteiRefqoNnaFjWwy1uM9L0xQZtEvP7e64RyTrDERJm1K1tg
8ZNQX5mwN21J6VlM6zZx30cJ55uMJ7AUh0R3Pj2tuSI4BhIVMLZR69px94RHe6InIbg7Fqz6vT6u
9RIVPym0Xt9C2tFP/TwDCvqbhj0slVc9w83ufzgBVDs/pZY+Z1Wf7/C0sHEVBl3/+hwp91wFrrHq
9Mpd0f7bdZoHxluVxz5n6ZxEhTVFpOQ1M22hGZgvlckfORUKHxnTm2Dt3NhB9cTOni8BEKKcVvZ3
MnsxSG5HE0lhMhjGlvH4NlfR0s+At8wuV/KkAfKNgQ3DPOi3UyLPRuncakJBxvg61eqmIM7RKes+
VI7xx9p6rv5QCFwtGf5Wn4HxAtDMlEzHYnZ8TtatdfKb4vC+hWKzdHr9pdebLzfjRfDzJYJ5hBOM
hsnuY5d5NMbyEATaZbJox5z7ssCWyc1ieL5G5/fbWOg3fGgTPqMRyWnfrAbCxWj8sFa0WrKMNedm
ZNWOJ/FoIb/sov5Bz2h0NvUxDMj16CIshBEVgdhnhFAX3b3vLLD3yckbHHTVzmsV5GsO4ZsQ1UNh
vBSld2gTf2UxetTTL41NSIzlmZwkphmWDz5X3/sDVSll8cIA41sOjDDlSx1AqBpwl5Vf6VADwY3W
XsxelDjrDL7GSEEPoBKSgHpKMTorg+WH7ulbB6NAazlWieaoN0D7ndJQO2hglHUZyv/JX7deiMEa
iEk+wA6hGYOTREdPPz65XdafWo9bWOU0BLRgA4Tsscc2oVsN55H4NI9c/QmFiWq2A4PpLlxWofXi
Kh3dGkOvnhCLySAWojTYah7prLHNgubXgged0VcFqy3Qigeau5sYv0qYeWcSJrYkLrIF/Zrs+9n4
47acMKrpwKvbooDOL0I310oNG4/oaQQ6K3O0bya4auaI65gCkNiB37xEQpgUZ+pOUX8WmntXutgw
SztURfNnAMEperm0mVl6WcA+hm+/JjuQLvEmimtEnfPpCxIhqsotkIe9Mu1VYcTPTjhsOiRGngGo
vWY8Kk9lGX2TdLEPYDpkTIJTlKV2hlAvipDEU5sK2R7KLtz6/07YmfRGrmRX+K8Y3hPgFAxy4U0y
50mpWaoNUVJVcSaDDM6/3l+Wvei2jTbQEF6hH+qlJA5xzz3nOwUEj5SyVXyi6lGnX6Mq1tNv2Q7H
hGxBJ5y9CNS+k3CteNB8urHej6a96YWgIHah9C86wIVmMgQUBbrJQJwf2mCXBd4TMfgj4AcIhwKp
b5Txl1cm5arrnU3NarW1oqe5JJzj+O/VkPNndRDgVh1h3YycVeJQU5szmUxJxDZmzpe59nf+pPek
IXZB4/9hDezd30b436TaYRh4ozVkH9AuY9LxlI32qo+SB7dTm9x5UvhgKCD9nVri6izDqSWppcFZ
uMkdOClumQclubC3Q93dhMxfMWCfUSRvvk+17sgNZyZn8gbrxlY7RqGPbvhO+/SQ4AtdYuwjpIeH
PkPM8cM2y78GjXuXMophafatLzeLG9NYW1y01W6wFCBh8NS2VArm33437DJ0cw7QAUwMOgxpQ6i/
hvs4OfjryW23oH22UTauf+puPieYbLCgFrRmo4cQ1RnC2LSqdU4jONCzzyiCa0lPSoaVcDX26sEZ
yDBxyxQOMbjie6JLzvMkEULr7Z6XHmNzF/Msm8UvjcuS9MlD30SnpR7WtTvx7Pf+8Fvkh0z7z7AU
h6qtgGf/JP+mwGe10v1Fke4JuhzOCQohRbQt3fljGLNnHdAWTNKLjK6L9wLJPjYIWiGZ+dEK5MXK
kN17rYN13DMmkyvaOLMD1JoS5BiS4UKbsFO+GK48Nh1b1RZsRupEay6yzb01x+qfg4RFtnLEhb6P
kHDFOsDlMcbObeRvlYjL3KmrAixdAwC7pn2a2trGvsFqAjP3Enk/K/vI/5oGf1Ts7uMFBOIohjfs
1TtoCVuAdWT899Ud510mh9l090ue7miCIBJGYta19DETy6N3711Kgn0KTDDtolNXjJeFXhT0wh/N
4MOldSrsY2TIOPaecOlRD768YSnBWY/UyCv6CJGLfAQRvzo49sP9KI3hRAAXnZvsfhQB+gme0cbk
jKmaM27kkahGPB09BTCpfe6Ag6a+OPrcQ3VN8cqcHLUZ79OA6EVEUEpaOzncvRfFo1uTCFBVviWd
s3aQn6pZbK0KrEXm1Idcr0VLyT1s82uaYL9ut3ObbYKOwgmONjeIwmtp6atV2oghFCFZejXbX1ND
PBVPLK24L+X92CaD+WfTT+scnN3iJydk7Jdx+d0wKrtZ8glWOZzvNrdeMuTrQ9mg7hYZlS1Dtrdd
OpDEbmz0rreBr0470wte4i7dcZb/WY3RWSSU9ollN8xf7kEzSAA6ANRpLKBnoy1dhleomaDMf/cj
Be1RjKH9Tg6zN5Ni0EXtgUv3KnqM+RjHSszAzgCgFXYtFqZFmb8z7ZzTwcahAb8+MvhWfa72xQ2t
wd/IwfjpDsx+bktwOynP7RD8wJfpT8XB6oj8FcbVGPGqgMMmS4vKjk3qoiGJL/6BSDhYIXztjv+c
IwembIo2AfwxXQJVrWnAMOddZcaHe+yyB9CbZvUOg9Dd1U27QGDZ2wRFQCBoqnaLl91LqYiY0hOD
RRjzAHIodfECsQdHv5F9G2MTmbZFF9wMbi2LZiWUprCKgTl6/ZFpd+/C8e1H45bZHFIrlmdCXWxJ
y0ptcKHWG8Nc1r56nmnk9SjEmiAxyf7JpKQyPetMf2Og2ujeoDaYqq5En2X3o5iPIA9CPCvg9y7Y
KTfyO69/eT2jBwHE8ZEBPlywygYm7g7rgO31Hjo3q0/DejGzVzP/OfCty1+RHdzo+14HvAoGjE9j
ChIRNwJWlp1/8Fq4cMP3YnZIjfRqtOykCs7D8ue4yOcMJrMHgZdNN1JcvcIzv/KIIlU7hQWXvoxx
yjYMgV560tFbSQagquRl4LxlW1Q+KezL2b6Ehf9V0ukC7u7oj0cjadZMSauuXDAB5ptEfrCuPNnY
mRxy8FB8VnZn3+LqR2e8u80hiE6Z615b0rCy+w2qiGBA1e2tWV5NMtGWxf7tDwHnduXqD5xSuThh
fAwl1A3XvFcn/BDYaBZlQLjd2NI72l33UUDnSlJ0e7NeoSARBW/v0Ja9lWrqRrlnlzpMjPfWdc7M
YpwAgC7QN/Tlq+XmL2ekt759r+hF15ERmo645kvGwt3cFWwUsyrCimKFuUcQp9I7LPcPAFAeiY6A
8WUhVaL+laEgo9PZ3VNWMuTl/PpnaybB6O9ni7PLvDKLZA5tyhVS5d8lP3fnxfPZMeMZPRtxqe5g
nG+HCKUOQEWwpxPO4rUABjMeDa7t3LnVzgYGjHVO4sQ6O+B5WETjLuvt6DG5f2nRvUHuP8K390Pc
WcG6urOPW84MHEzbuOBSnOVD2U/dk1HgdVN4r8rF4Jh6T9GwcDlTypecbB/ALskKbq7Ru1D70R2I
I94h2a14Nq0k39TwYRmxAMZWgXmmFcBmLTJzDHSqQzON0W89OmekzvfAiOe9kebu1XQTa2dI/Ye1
5XwyrBlmiorn098/to6piQ9rxamP//fvFyKiP9I7mg2n62M2ivImjbd4aL7Y4gkaszFCYvV4+Psl
HeEpOLmfrCurFaceLGtQxNZ7QV0JiKl8eejzM/c3qKQ0tc6BS5UCaRL29nMMQDe7t2lQdHhnDd7t
YsNsPqnWe4Kz2OzTtOKV0NjzD71golioWEDIrQROsyW+0OWU0T7mQ0lVNKqUqi0wkkfiua/yUzxG
8accXqcZfc6QcOwEMy78MDLUHtXn5ynqmOW1fjAsU4XGlLZfQf7LFcaInjhhtV/ok/NlGR///lOF
rLuL7ZLTlGQXQJSEHbdB8B3L0YuiACoEigFgcsR/3Zi+/arUqbd78eLHBNi8tmpP6RJsK3NKP4x4
Wv+D0+b2X26Vf6v68lantNL+x7/b/5fJIsA/5pvCCUxf2P9ssmgqmchikH2IH3EKeyflnSuC4k1m
HYW+1M2vOj39iVVkfiEKVarNz47y4vOyky2ZnEiwYLSLWzngfovyqNxknbbQbhP7xWKQ3/4/H1f+
L08I+WVP8Oy3LfbVzt2T84+eEPy9ToxFlWoV6qbXUFYIZC5Xo4OfS2JvY2Kcu4kRvieEQFbbXqse
cofVeBEt0Yl2Q6b1WeHkxjJB2e9jNRdUtREW+dXWA/8CaecT5oQ1rcjQd9k5bxJCfA9/vyxZ97u0
Xv/1d2T9bxdR4Jq2CRxXUr5HPPifv6O4sv2UnKQZMrX7Z40d4KGFN7yuawPeA9sEpzY4/8sardWj
bdcQVIVF3via0yzKa8ITT/xiw9qdp5vTqWD3/3y+u4vpn11O3FmCKik7oKjM+vv5/+EnPsQBsUMc
0fB3IzwswTRsKoeftoM3OyVrgf6BbRmysGv452R4WSDG7wp+ete/X+Ih2vzrT2Tj3frnT8SPynRc
V1iO8IUl7tfIP3wimNc+Fdvoo0JbdPlYBlW6FcQtYQ/LuVIQgxVe5pwrw7SP9KDbhzjBaogxnhhc
NqpD5R7BYFxjqOAXwXK37RExRNCYbzTDoURko3z6158ZcNT//NTiPpE4/H7hlkjfMf+Hm6luKs2x
n4XcmIjyHYGamjBrgelDptptWFFbVkFuGXo6QRsspbbjLwetYImKeG0XJvyHydl2UNBxUNcmkPeI
dYhujwHqV0JnH+pKeRNNTjeNWWAnBVKMiTnUZVvtY7wlWcPLTcesH3OxXBfX+q4T2hp9q37XVXTn
lVsUE2AJGMiC2chxAMvVcfGqR5qAo2eexCFetHrt9cRWPdrSmqnvVx2E0tWCf3bdUyOSMCeREAko
tRLD5xD3XCYWyV/P7wlFNL9SFf8oYjpGwRayrdJAdhaOxOz2eL8GLuoSWQmvoNbBIypjRV29aUfn
oy3HKXQr8k4mFI7OoXRAYZOXrQ//gvMTPtdsG2Q0Pbf9fB665uR14rcu3X2Oz5PKqIX2t4xXazfk
4ThgalKV+5vipefUoKgW/flJOuoHiXwCV021daX57BrChr85YvwAcDfQwWCBjmoNyICGxZhtJ3d9
/jybHVQe82GuSvboDKdlNX+O9GMUiXibbSveTT54O5f2XYNakTBfhg9gSQhZS/RWGE81RbdUZ9JS
Ygx3xgYmt9ZsQmvMA+YwhImoHqojMygUVKSJesgdsJiMrQ3f+D1DR2Ylyl8nF+pd3x/ifD7JYLzY
tvvo3sNa/aUUI752CydxwMIsYv4YgDI4pbS3EwnRnBcnwhKFzRWY0KEtfluKQlLGbgUYmtNMTF6i
MmBpl5HDiBth7MmS15h5i8yyF3aVOLPGsM712LyUlPhxrBwg9WbmHeAFth8Uez7gZ0CjSGhNZZN6
B/JQxcsHF/h9PfuHK9AY49ja32/RKGJeHcf4B6/vjsLS/pWPmRMpBj9i9drEjwcAgwyDX0mmijRg
2WFU3aq+hzuKcxHH6aZRLUY8x6NKNGMsodxsV6KVMN0Gh1hSKzEbc4Anc9/CcDrktf3GYeaP8pUd
smNqiUukwDNgDUPKfiFbl+1Utxloaf4cME1Yu4zU8xYAJgkZMhTJ3SbhOj59B2wTPKlfZ0YsrDYz
Qq99quvod9N7r858B4xO0Y6KiQYE9QpAWfFGNbVDkeDPOAtuqerWscBu5hvRT6k+7HY6OGV+jp3i
IHXymsceaUBJdzGK3qb1vVur4+ygzXvrpczKa4vKvBlNS4ete8NYaj3CxPafROvlLObyZf9YTZXP
fMuXMZ19cg/QhXQKIDgy1u4CbdYuVBDeoY0nPwVvDl1K7ash8Z+VgHHfNO6Z07ofjq7xkyWvsVFW
otZdm+/pCnz6i6nuAUmudGx8YXJ8SSzxaPjlGfhWex2YejG9A4OVhiYZUguCGeZtqdJPu0q6Hf0u
O88S365PoSYWq/fW5MiL72kbRTUxNnyFRiyeytihaD3ifvNjccrxJMpK/9ZKjhsW33/6nGgoBzs7
bEz3p3K8T+0g3gaxt18szlSkDu0wr5aLoRtxc9360XALe6dqhEw2MX7GKRATJ4iwhdB81wXtlX/h
iB9dQTykSxMxeWdO5ArSVG/bZIgviaa600ro4xh8kZ/JBawT7WKhD7wFqXrb9RCDyjJfQ6Co2IxY
cDKwbQKOwkpm5jAWtK0vjpMkNydpb+pOArOmGT9RnuRw3FEfbbyCEtNraBglfSdp8hIFg3nuMp6/
0qhoY43uVCRiMGH+JsGSc+AHjTpNMj8gVGFxA4tRtPW2nm3F9a/PtRT5MWbgEzTNPTfVyVycA2bR
4Cy4dShfwMxH1uM02d2AM4ZsgFkYP+wylqdi8J4NP7cfYEawMCWfy46/kXZD/YaZ7TITYG3AoQkl
n+FdmbiGckVRGyerSZZXgrPmri9tki/R8IqIRInLa1snvMyE1WPgGv1bldEwSvHdM4mZ56Dw9Wms
xuYyU1gDI7Ime7EEZ209xg7WfTORf1QlScnakzggjqFv1JpgJo/6FjvC0ICscieb0uEx7uCB19u0
GfI9DUNXXTTJNeJX0ODyo7jahq7aXyeY42HsoPSQrcD3WKyrBtyuDDx9yXJGdkpuX8zAQeY36nPd
ZCdl+vfsi7wkHg4tYSA8NlP+NIB3NBOOSvUdxdA35TVp/a/OoXplhNIIv8m9e4KuqVLyFiUmKqw9
vdRYHrcoq8nenTVRPTduiEjKtU8N4KEwXAMhKHrRZV49mRiCAFTVa8K4VegAcF0JoxUXJwM4Hlfd
dWp7gqIVtR9tMOCv0TMHXpwfE8JuV/XHyavoPK5BaC341baYmqwjOFxKNxZoXMNod8esFesAqWsX
NeOen35y/vslCfCFY7m4lhaPHIt9zAbU5HhNjCg9IHl8AmmBD9Qv0B9rQmSyxzUpl/wjmtVXNNzb
vDvsCNFAAVG0cAYzMrrUIqfaWFqKsJiT6GoQDd/2vEVWevKD039/efCJ9GZqOBQ2NgvWNGyzS439
y2MeLBGJZDpclQKh4RIk2wQyAWOXQpNWfpXu48H8aO8u8ohdeJhorPoWMOu8dOyjKik27+sUiSRT
/alfeMe7njhRhxJdHLSEEWbNasm7cj3QUo7QzXrWj+PxVNmLi/dCsJiTC30mUfmcp9mnLnVHQ+Tr
orACeVVBKTzgdixyeLqsLgm7HJqyU8Ms1F52Gv4LWM4GrwkoPEqcwDoO09K+dsp9kh3ec0MLunUN
YpmpHXxnvejPiM5rBlDezI5z7OL7tOrQZDsUcf2AZ/2Cnk+nYh1xkJTK35hgwLAWJbzCxhaiS6Km
a0CLBTBIySu20SeFWxVVps0vtqUAP7Ag1NF8FCSdb0GO2c/3ojfcnTaU6kIcEggDdmvHtyxhP+KW
iT4RTRtZlgKq7kleOctOTHByRxf7mT0V8LhUSzn5zOZndJnG3RRjVpUaCCWLIPin2NfFohzY69zk
hO3D4jm90lnmHHxDt48l09mYzBG4Hwusvl2cbFmIh5H+aQxiRKWL7Dy4iPpW0z5xL14tM/aPLPp/
9gE43bo6gmGBouN6311xBwwEep9iVKVwdcE2Bf9+RTypvbjVCZ4yB6mO5riKrABBhQdKMaghI43q
x1a/sZz0CDHGoudFspULGisc8n69GHZ0yPPiRQvTPaUGZ5lemj3lqTA9jJo2Ic+r3f2Y4ALwEHEv
Tb9tvEcWXsVZK4RHyTlq7VjINBScAs1rkvjK6c+g9Fycu74c99jIk8FbQG31PUIg6cKmu1at3z7N
NicmDo4fAJuZOMzvfsYFFsNNMBy6U22bZyang73RZtel5V0R9Jiq5YI/tpHC5fVycAq/Oo5/48Sp
yGvcU5JQMI0wqzS26+Oku//+8vePNXuObTC374VM8vPfL8QUaDLizLud71SkLKU10/Xnd8/srUeJ
5XG9dJI6KvC4S87DeoHzOGfjdoCBcEqh76Ru6+N61ebRK4mquVQ36dl0Ql1HI9eVkV+laeVXmpmK
65LqDHlGzFQBVqxrNORGEF359e8/Idvk13ImIcgrNtv0JqpOsRjtofbc4Lk3MA7BDSiWDtum55Mb
Zv8DYhJ85RjYjyBB1v1ILXvCayk2cnMFcrlcuwChu7JTeyco14R+KG+fRyxcZQaTdHHENs5RmNIm
hH9gPQDifR8mULu+odyV2VjDUVTVZQGjznMO297sBN+2XJ5LaNvYKh6jtD/rpWFsyx5Sosp0MD3g
1h5X5JmrXZK6717Zn4xkes11/CeuPQTr6kk0XRROyvgjmhIb+lLvUunwDuScTSXko1VMT0FRfOQG
vmuzOeLuL1clr7dNgRcsdbty10biYOLDXomBdQBu4iLMnZmeKpF+BUt9yrJchSQbub/Y4lV/myyx
KfiChFLm7RqsPYBI2AtGOEXDAfr6xmlRrQM2RfFS0dsa6DgkNPoiAC+mQf7eLOAuOVxDGY7+6KEh
E+0Bhhri4jmt3W8b9tWuUwvDJdxCHGNkPuKLg4a4DohFBZoUihxjjAIzwgjDdzjxaZNrPgh63Ofm
mubPzUyrlu9VwxaNFJeRhUv7fudoke5btBlsFhEBX5p4O9/mYE6Vw3bKqUfNTNbEUYSM20x7A/Nd
GM/j1iVbtvK6BTPqz6wr5sMIYtgaC6hTRfnVYKHaOGa043hgnMTCiW9EHOZe+tGXhO85NoMfiB+7
ocWp4GCfouueyBe2Axtx1+qxhPm9Dv2pidfS2dgZqz8zYtM+rwKaAHnHkwfqOjY66UQHL37BOIZy
a0CFdJpm62kcYdCyMI1E9Z0/TeVda96N5vOPEm1lX0cdNHb3OR3nE1h6r7ZZcTXYDwsTS1Gvhy/K
vJdDQ7NxOk5/IBncxj6ud+b4zaT3BBnG28hSv8bae/j7WMonCcSJw7BTs7mCT40JJc9vhQzyDZfs
NeCNmUSaHrLGqoGCL9WONwF/mXmukwzmfg9WqAgiZkT/TOTn19K2VIqA0uD4WlxgrZymPm6IAZDH
tuvxzDn4SB9TBNaxo/tIJe1Gme01VjbOEF9/AX546DmvbAOj5a2ovWuXI4Y7I319ne5BOt4Dy2bV
MrITqVXB23h/rZW8GNeurYmxc6O0QrWnckgvdKz8UO5o0o45YG4Djkr9Vk1uC1tg8xL5Mt+bHu6z
og9nzbda2IRvUzv+aWMG31TC6wjs6I8KJR30Z9TtPAMzxuyDPoGH99hnZX2q6YwKPaIE5HHtTcD2
nYumn/YmneGhO4/PhopqXHw569UK0y4PilVSReVOCcIaBSd9P4lJRtjxp4A/v6kWgBJ9BL7PtKig
SPmrJtu6WDNgcC0zuc1H69AJ9TGnGFznqllCAShPs0Yak31Z/opar3qpXPoHoWrJoSQF4E1JWDQT
aOL8tWqSZsNivIyjRzeuCRcH0ZlIuTxVAURwfPdiC2VoVP7IqmJn5qn1Gi3QYKnbyaeZlpo2Gskz
qN+jjymQ9wzXZ3tOesYMJL1XAhYns230hg5j8Hs1IELZIxfUVv3mVrdsGl7ztle8Zu9MyRYhqWxa
KzRmHM0ulBOTwo1tGgyEe/QbbS7OOkBjrdOWClPdU7lUj+W+sKqXMl++0f7BaJcuwNZkYosTZkkA
HCo9oo0YGzD5X0U1kiuOnDXNFsveX7rHapjvbIaG8m76w/FSzSGEdrWOyMARVsSCRh8zQza3Fc4I
xraEkMxMuniTeP2llVDSKlP5u8BjJJW0Qt0aTHF//8FoKrIEib2jUB0f3kK1Zeqlr703OHvT9n76
PIvPUVd+1zzHRDqZByhDSTgrxqIEPKzn0neTZWTpKU6F+Nc8yw6XXqzqM6S3az3hL8P3UkLZcvOd
77yVbQtNmX7ePOv/GHfaUFlXB5UAaCjv/uTC6RBGkv4x8BgxiolCSmPkCmWp89S8NK5jbWNKllcW
RXdAxw1cDw49GLw6glS718Yyfvl5fsDzcyxL72dd4vZu3fQn32dwbF1cGYwmG9tmOVfgvBgJAbVG
fvbyontr2VnCWaOo3IQ7WF69mcxVY5QXrDdbYt6B8ZpZleJTNZ/W/TydseDjtHDfTKIh5rHdX2cc
m0IXHUyL5WLV7p8AX9ipYjcJwkHcVO1k6KU1MXjNPojx/pkxLwqbMaOxhh+qP7GsLOlAkvFeVdj4
bQLJ7HCbMNflD2Xn2Y26pW+nnxg5s1+F1XjHVM1QlfvloRyUBV4jobVzgPmd+OJcR/0DafP6ogCt
kGKeVoGaWfLSimcHmKNgfMLKkRfFZbIrsmEvHUQGT3RPE3cXp+OJGKcFEgfphq2ZR72NTYvjdtB0
EZXcL9xuq3oBKtLiUadXB2O7v3dR/Pxy/sJRxhDnBdGOIms8PEmyTUVyi/18q9Ab1li60YJE9rtT
GEuzdOhORifp+jHFxrPRVgBPgYlM/BcCifzneWYJLRHuIMofeuJCSjrgLUrxMma7JovVsbxf+ynv
1zcriNau6vrVaMv2lTq9F9JWrfKvsqFWSwULYdfegSwLtVH4BxOkCDa/5Y0ysow8JsHeEW6UbEhv
uBSoRykRFpkun+jV+WX28hMcqfGg/g4m0548A0Dsu9N9zvNQ+Sltra0dYM+TP02Hzf/ifFcGFdE5
PxYL0xo+LMB2Suj4wI/D5mVfwofWFx+vwYYYdc7IAuOeTo5zAssRFMdEV7HDEb6JTBzlIr7Ukwec
pTrnrVkCQDBKkAJxw1Z33bY5rtimP8yyf+kc49FUJ1kRh+jGgMG98PMDzHYNXLQYxkOQ0OtWUgay
HmEaOyhImzqFYmPgSynirF81efbm9GO+N3QXrNBGvryI7qHUyH8k3nQL3DraBILfzcxNZjdwe2N3
oTOowkKqgZZDCsfdY7+lheXvMjDgREgmIQ84qk4Lr729lbXM7hZxpXh5doy11YMyNaYczXVJQzv9
gGX2GC/EJazisRisfKPZoLgletQgf3TO2KwTBBxA7zOnlBk7CQQ/r8WvMtkTrlvnMRpQn2Li0EpP
ZA8wQEqNfWb0Kg16xuJwM/UWhxwLU0c0zDceYWsdNW+uzVTMa/WrVw4t5OZxChp97Ix4w+m/vZXO
M3l4FDSYkM5iBUTuPJvCn6ux4ENos6jZpqlzAaND9ptOy7bzfpVeU2xYSFyjjJYn/loVdlAW16ZO
3RWB3YPrNi4EzOQhLa3ywJIGdHWW2U9ZAp/ZRIQgZ3NvAcG/1GEdlg21AYVsMCO3N8ujsouZmlwq
AlzlUhht+L+XTFVHouOflnos3fte5DyJDHCTzn8UCiMpQnJqpeLBD/hmqmJ8EkDM1kvCM0oS/QMd
198T45w4k4tOrY/proqeQUM/kdE8jbqjfQdp8IrRmqkREluDzZXsRL1pBu2tjCDFbF2o14EjR5jO
gOWJSr+YQ3bgpcvlakQPGRHB9dLnzo6qol9AV6wnCur0bsb/oUkIIrxh86U8kfMEcE8r4lec+/Qv
jVUQ75y0of5g9GCPYay1ss5c267l4bShcyXhNdkcRuttMeqDNthbgQDI1iBw1NqVqdhiyqvZ+kSf
QcubkSjqGs/v2JVbqnR5lbr2+6iS714yx/sQywjBIVD37vimCjc5tt30o+PyZ8kLo/E7pqt7lfDC
Cb36OUsxZYsgHTZNU+3rwPzjO/5nPHRnp+dHATEeOit+1kMbBf2NRt+eW87hdDXnmADiKdjaUQ5d
KefJrfP0kiYTaLhu69gOHLqJpU9w3wvEPKoquhz2tOngaqPZoyw8HbK+ek1p+TLLtzrCd09j8buv
1askUV97q8TABj/GwdHsHxKYy2t2e/WuzcNOJP1ny2ERn2bxPFbOhVgwFvyEZHIDj3HNy6Zvquxs
4dZHtyNHj4vipKIIc42LacomKrF1hSJryF5/RNrCcYHQYmYTA5gG2Vo0DBXBSMSREx96rxFExyyQ
YV4ObZir7ZACvwX6ssLFk25AP7N59eet4OWOEINWOg03u7G21tRiuQNHB2oOB27ax9yUw70F4l63
gKrm0HeTdZ2JOZ0LYwYTrIt4q0lvkwheeH/hHm9LcxsIhqoF2/QUpScVBCGpWPTYJlmbs/z0uJhP
NTMRm3qvOpM0wc+4/LUfjzRtJY+BVuWZKIAJdSwNE0VMWlBpM83zvCsWBHiEvdgzxU4fkdzdFUaP
kSa8gmvYPgZuV90aWQM3W2Ar8nw3mnZjdR09tnQhEgVW+1xL6KyV6W8s747DL+kjLMwnWharkGhg
fcyahMJ1zz/YPkktNQsFtJxUX7tYhI+KBhWt6XZ9DhOUiiiUacyys5PumUJKijJpk1Vm8m7Hzka6
46kvhsNki5dGqbdFRJLfe+6tdY6+ox5MdplhEVh3G5Jec7S71m5gI+85lBZaWHy7gqhu5NPBhlct
zqI7FbsDSETRT4GbXwoSW0mDDZZCU9TV4BZvbM9idDdNuXWn/K0wERJqLycRH7/XbfA9d9ihVbas
yQdCLI4GzrnznFOdysKyaNHy2XQG5XBpTX9Hpl2x8+tIoMz+G5UDyjEQDUZxTUpv3pqC6xhoFI0/
/ACzoIFomHZ/K0o8bZc73dvTtrlDqNpKn9lQqJu8+6lb7jSlsATj2EE8TuTaqtpoq+kcDgxwe8gW
LTpTwFF3GrKLF3lAzox6WrOw6kBOSTwrOW/2BiQGTo1mywHY3ciZKnLTnbwdx3X4RWr+FLgEck+M
l2FsX2qRsQ22C2TDJf6wKuOzNkV2BOnpbLrzOPQvtCgRKbmDz3aIZZd5rjmY5OiNYpqPcem/9I1M
cHJYFm8ulI1pls5LzNyGFuO92za12c7Q2uSKyIy4eQyveF7cbcbSEMG1emd/QkMecSt7eZgRMY5k
MyFyy/yxsmzjNSnJUmQopKPp6oMuxp3sBkH3Goj1YbFnbIiCAryIbR9llgfLpvyjM5pwSVoGwaDZ
q8J7cTIWtpWVhR130noy2KMOJdU8vU/wmIpmuUqUn22s2PsjBOvrZmyowLSrXVXL5lYYGWjyXr+x
7ouovSqih7FSEmR703xO8b7P5M4pIusDA9y8a8RB5AalYnqMWOjNvydK/479xRILk9AARIDO1McF
91ws2k9dt/YO1ITA9Zp+KKkP4M3GwfkMAsDsLm5frksDvyT3Z8R4nwD4Hd0CUSydzbXykVUoSAhF
lD3UmK5dbIsT9s3wbhjKovIANs1fTWQncW+eA5DGoZ8T3DRgqs6FhLDoMoa+cKJa+1Sc8uBDeqwz
XrJ9Hn8kWT09ZEZOepbeGTk12Q5Oz6N/LxVW5Jp5oBmwuUdghbMl+iPdchxexQG54FPb2Rvswo2V
DPnGZ6C503U/PDxxTVdb5IuThSdMweabMKUcgB7gnMMNx525aEQ9aF8vnHQ30mZjmhrtY5yZj5wQ
o3XHfnsz5tW3nOVAsOTvApUfPh9rHTOQ19SnZOzYR3iakTL/RL1VnKD0TSD52XVODp3YBZ7uFQxG
92Sn5kH7TvNp0CjAM7vHUvjoYB+HsA9LTHIFBeOyTztOySSYircu4plPEXa2blr5UEH+CdMOQKpZ
B0/CoiyARlZMPJLiAmULQKMB5eoTEg1bj22NZ5a92mPkik/tds910UIF7fhVyvF3KxwKeSieCm2b
PkuC+gUa1DqZzWv9n0Sd13KkyBZFv4gIXELyqvJOJe9eiFarG+8Sk8DX30X1jZiXitGYHklVZB6z
99opS9GgK3FHCuuOyqzcGEuXMrKcrdFmrxyIg5iLIEYEhrHsZ1Fgjm5MUCt7npXVwXLo8v4lq1y9
o0QE5UN7NTpI0r0rvp2BlGrhY5/ElU7tkVsr+zq2mX8smo92rAeUH+PAH92eOOtipu8LVDr4KzPe
17hLSzLgwmd7jH/RI7zawhaU5dZRS4O1WsD7EW/YtJjbaQj+xIa3m6pyYvQGjzR3662Z11fyy4Zt
5+brfMYbCZR8Cw9o12XDz9wAsCBCjXWGHH9GkgQ0oig7wSVlL3S4mh9POeVdG+gAhEh0nW2ezSph
14LOcdciZZCzxIBNsEMJYQIBb/i3mLNfNmcJSBN/O48qpj+M6Lzs+d7s4K70enpjOLexgnzPdD5Y
N/xOc8ytngmt3KzylGmwRyfMeR0MxjfibwOJofLgXScxPGF98Fh7sDzZWATxcCLEnwGYbT6flim3
na92hkW0FRIoOInYMLrPWjE4RgYz9+a7jggsK+5LbstoPDrdR203BKbuZ19fHCpT1Gx3SgzEilse
wAQL3mP35WfO30mrz6Ay35tafwTFl99Zv1hi1S6UeM8ifaMKg6fBTRnqeJe5xVbl9kWxtgxqJtAf
yXuQID427K0m+DVwSFYuStqX8tNFbQS9E7vEHOF59TBm59Lu6ANMDDwONaJmcouqhTFAv617uWoI
uOuIHbG1ONlDSMeoaSHRLBC3VF08RgibMKXUqnaTO3/5uTOtHR7u0iM0JDF+I8ZsEIsa0GajZKus
8gEX//1UrZZzRsA5aqwew48FlzHoGm5Dqp6YkI4pMes9F3S3iicK9MhKsIK5rHmMR0N1f8u8KTZV
10MuTNLnzgmPrnd0gmsVMb2xEpv0SCPbmi3FJ5hO8DzqDsDDiIJa0IOho0QpSMSuNvk81BZLkdCb
drNP7xtEeA2sE2qrbaDCHauGJ7TP5yaneymxcK+9GjexcH961DOY2qhZ3dHdDVn8p5DpH1sb5PCw
FIr9al1OiCHMEb+UHufvMh+4/ewvsyoqMn7mIzK7n3xGXueG7g/q+33oWl8QEV/8Gh1ZW50WYkI6
/5kNAKnzW6zFe+1M3cazClbmf3HSVfjQUYPO7R+6B1ovhwVdZu+kz/tUJFb+VjlwhtuiINprZdWu
s1I+QGFZdC+mYRNB1vTtWsbgDacoZfsAYCngI2RP1mZIXfgfrBym2kW61/nmylXWA30LdjvIYE1G
A+Pp4quyfXTcNvopupmrckjaHQVAliTX8H4ZseUVrcjoxPUuGpTALtE8hAXOpKijxYqS6ITnVii+
kVQNpI8g3CVsF7xvqJ+qOPpoBI6juhXfZjkELBWIAbB6qAouEaB5Pvx0pQlUdew/4pHDT+btbxHW
D3rGCOx3vVrb4HG6vjvGvEvuxJUVqerPYqJfU9+z5AAKQ1RDVD2a2rtv6LO9is9vi8LxDi/Jh2No
PAr8+hDw4r5V5E63INknNEunqdCPhaLzULq79HXDwVSme+mxBmpD6v6CDhNnxoSjKr3OOryqKui3
KmU+Q+QvgXfgZ20bcGdRevusUEBHXMmzjYwY5BZ6hIkUGW4c2qBjgxqWs6LXW8KBmo0dQExm5GJe
XdKmN4mFhkh4obUTsvx0lL0y5+zAvVysCvMLiO20tRqiUHrBJ2O06+KQQp7daKWiT2oCnEFA5DxM
foyLAHKaKUy69C72tctU2CwOI2aKSBUSUvJLRAjuqu8QAs1oCoGvOmyNuu8wqv+UCVKlRnz0Zq7x
wHJr8bE+LPGQJT7dO9+Ue5vnSCGcsS3v0rvO3gnyX2nz7kwhx6axXGbYSWTDri9CpFIMLP7THGhA
aYOR8ikxLfcLq7O3VSA1Gln05BWhLYUbTh+lNPMbD3hpk5gPTRifmCoOBHDN+bNcl1pYe5laJ0RT
pEuxumT112wyw7wWM94ZH3bFBpzeohWNNoR1UDiSmeLz/US58cHMo2lNZ21mA9hcSqcsHN+L2P/C
ndAFJptm/kX29qQCA9KijGSLzcV2l8XTNxbq32EVfqWT1569AhlsUs/A2DaT0vQgScITFJgda8jx
ak3Jj50hrED5wBwtwpppU0siQWvvJKaf5XRMdfcprOA7HL0HQtqzBtA5NQSQL8lTUev6pxcrmp5V
EznDwdP5uz3xJjfElDIWRTLoPjKVJlay1w9B27OxqfyUh4CjaC7vGkkwQNV1Ys1PEm9DP3rwkZ/1
2QTDn1Fhx6BX8C3XuONWXUdfHg3JWgmsXAAP7r3WHI9FRmSM9LEI4cF8ItbwV8SAl1ursqiLXI+1
j4AwadkVF29EUUCFt7LD30EUH0zRJYB/jB9ayx8t4WC5ETb7KOdP60MDV9CCPCvr32ELUrzliL4L
jIDUoO5lQFcBtMG5y1zKLhhi3iYA4ZRazsLDhf6jFuh/JY+hzn93UMkjklDwBn7YbfgeUUS/NkXw
J2cKgdnEv1pt8JH4kL/lTE6gzoYtc43tVMuLH6ppxxw/XXnQ+dMq/GE78VU2+QU1+prNwnxno1rw
GAaZTV0y0UbEmpQfBUawxHUqupiY/9Ybj7RYj0l/JAFmp2uxV4x0TNq2dbb8uIUX3tVu4p7g0+8a
8EtQWCZsRf4zkqkjoSXcbOyHC3MEH3eMXAW302IGr8iFrPIALeU6Q6V3jP+GpW1vZrfpeTZQr5bi
yQ4FNXJ6tfyEyEBAK9Z0CMF9EYNDfjB22g4GMBxvhIiwviOiLgi2CFiLL80Zu6Zi4RcF7V9jEfLI
coG5wVuibqi3smoYE0uE9z0mjT3BxTj9zSjbzRAx3ebM9vRXGhuXwY1+tdzGJANkTOu85sNRQi3n
2lcwleuaDM9mcclHZ3NBTtf5n348FAbFh7IwOdkOE5+0yLeuRXJU5M2PYwTcUXcTAST9r9G21TUh
ZTdp0q+MgoKyTZNtak7ikFFUk9k43j24kJdDUF1d/0OFvA8y9UtrruL0LUHIcnBLtFyeC5O4jlg4
zFKvY5NeLCvqeNM3yS6PplcLhSlX1MdAZvKa04kF2SjWCUs4powSfFL8LLqw2weiydet2NTCBGcT
otsqLWczLtFzbQck3WxjimvjWE/W3wRTs2cR79Ok3j01BxlTbnT2E6bBJGWDfqgUtjf3k8BvqGoG
MUXove5iIbeqjN9NQZpXNTBXNARQtCIjg5XAxNXs5h+8O9uYqNxtAlqgMfVrms6feTM/Sa3/Wtim
C41ANsZvtQx6XdQS68jKP1njQrUJ84bpHXQfe57XugFWTconCR0wQskNy13m5ejJBdshjvCAB4gb
LmRB3Afb3rV/l5MNZ6uQI3yBhmKVo3Kk61qbJr7YEQlLUCb5fWbOBNzwlRuACeUTOB7b0lWPYEGe
JVq2ARYQ8j0nV5e6LZ9JqPN+4hiWDeodgvtCvYuCftlm8xIb5yrVzjVi8FH5vfWitcqvvdk9D4kY
LTKL4/Z6s2tJC7hQHuCmDNBHAJsbP0WbvfWRrP4m4kc1+H0LPlID0kkY+RV8vwR6iIEAe+qs4JIa
hRxAmCC/RqFmXP578WAA1RlHuR0U97jH0R66Iv8eAkJ6Y0rO71YalH9XDFcVM0aM/EUcLsbpJv01
tPLYjPH0js7hYrXo0rym7Te+aWIqrGqLZUqSvDbBcHXmuDqhQ5FXBk7jhmeZICofxGptoaSNuiyD
l1s1m3h0GCAT6m0TL4aARt93ZcZA3CF5MDI9FsuLga5dnHVUgA8j8MzFCaKOUaDyR68Asp/M0AxF
SUokmIe2DsLXGqv7mnGih2mdlsGpNCx8LyguVsz8ePkGZsOzXiaPFNANfNIgmD7qlszwfs3ZRqJe
xhUspB4fkskyTaxf3ilKMf2RwTwf/vmihIAtQN5ieaampFe2X9tw8J/yxP8TKhKkOm/g2huAsqXd
YH7nnhc+GXHaAw3Cb+tSgUFQ4r0zUtj/NVC9ufL/TPgZCYQrnEuYdQDcu9HezQV3Obpy0hGTl6ot
sU6PmVkw7RmNVwtXxLbwbJgvBdOaPAzhMDIbdyEl1+PU7sogYJzdWcbbzAF1N6eqPPtOdXHsRIL1
Q35pts2ESiAioK4eNAumym44xSveKgM2hlywqw3cK6678AVbOXuZuXih4aOiV9m4jmY3IA3dKOik
Xnii/Eu6YF6B5em7XBdHBXFxffMW3l58cxliIP7bEtlXEYm4wM85Nm82OmiTeBy86BjUifWSmA3X
BC7crTel27KV7XHSrjqbzpOdy/5ZgXAsR9MFRETmeKKenXCjaRGebl90krBZZtA/md2T+TdFbzm6
ZXimbzrX0wcc81UrLXGS8cBb7Nkhrggu+GPr239ubw/7PRszHLaS/ZTKZTBWFed8+gLsZ+Mt796c
1tkUZoxKKnB2Th83T1hnm4ZqM0boBbggBD9DOsuGjcbphjYtBR8pocojSSvA7noKJDkQ4oDPkfap
SsVpavl1EwcNJyu92kqnV1oEcltvXjxnbKuNpYtT4QZnZ+6DB8ftn7yg+ptPeBwB4SDVa9DGvxeZ
+cB4Z3osEx/dohHI17IiGG/EqTl6xv3tXU0sGK1Uti+D0atz3w8SWT9DqrbJ9FmRpHfXlQdKj1/1
VM6vc8e+NStbMAZj8FEF35Svw2tfjictUEnG0LXZq6EnVyDD3MAsXqaRaNLbByW2KCEni/VMXGI+
a7E91ShuVGxv8J4Eu5DO8wG9iL8efNQhcT18d7opfvuxeI8Ce6OaMd1HnWvvqrqlutHtdcLttRZj
10JS9uf9YBYBmo205HMfmeo8uvk78aAT8FTgAbQy3nZgzPyU6hbVR/cibbd+buyZwy+WcLVuCGWz
YQyHV0QS2xPMHD0OmWnsi4suIdQnjbuLY7n22jf6fG/n4FscTVqtSi1C51z7rEb8xMg0ASaoMdo2
LvLUEDjx7YU9YLxvhfFu+XZ7kk7H2Gv5q9Ce7lty0XEBRDHEzFEzc84DWJmSZT6v60bS6WsVN+ec
6kly5Ox1Kev9MBSUsJO/zgNBLTKNLxESNziIgGdSw7RotjlCItd8HMiazKHkXW4vncBYPTiM3HAC
B1ePJf+l0cFmjpCpODquX1lk1wiYyHsOhMbGZR2nFF6F75Xz85gl80GxJWFg4WONiFuUM075R0Mc
4yR8YoyVnyQ25LvM8dHbOerXlIHvKEiqqfrYuccl0p5T0roaWeMs8FrjMw8ixl7++DBM6lc6Oeqc
el21Tf0oQmQhGIDFYoYlWZE8m8d1dcnANK8EucR7wx7orHySb7BVC+isRrMhXgkEg6rTB25B85Hv
/83uiarPyz7Z1bTAj3QXi+MfjC9kQbC2tgGHULjTPg+wAeRdLp5lkgAIzEHBEemIjiRFp0rkDGxG
qnbGWs1eqsBeOSmrvL4IIwji5nDBqRaeVKPp4Cx2KTroMC7UKHgNyvi7YW6KU4/c5TSZc3HKmDFu
w7YzqlUa4dsqFmfo7SXr8fo5PQsz0iLhLCzPQl5bq3GmPBUwB27/luG28aVgjNHYIfBtCz2B5Rjt
0+0lmemMIXHz2CPDjU37NW2WASubmH3R0N721ZtQFG8R6WkkZ4FK8ggTP+YmlZvtTubWjXoLVzm8
VYyKweOEBKHUcbIzvLmGVc43N8BhOjLKek5rOZ2FXR7NstGPmcJjtCCnwxLgiBWTcZx1Add5H74h
Z0QsnLRotJL4EDm59Y3UCBxR8uZ4/j4SgdjoMOv33pCOh8jrHxrCAu/7QP2yFqCE1wMpqMODM87H
KUr+GNKODrVJOB2q1/EhDsCYJDM/Z+HLj2lAH2kBBoiF++9FjuWjk3fVtTATd0dL+Kl9BE4eesPP
VgM0sIzpe548pkBoDpU/OO9OMVMbV7U+Fwo89mCcW8M9DyYYUgEc8t5fXiJdvBK2F+/YfwVHvwmC
4+2vzM4MjrVV5wSTkkAU9c3JZKr176UcFdCsLI//yoAhsWTsqf29FZhfztiTR6ygn+cI/082/TJ8
ae98e1GT9s5Mrq7/bMZFPs/7/w4VSmCycnJMbcyoBmKbDX3vw6I6/rtMAKQWqJz3RTh3tEyhSk8k
j5KkGU1GekTXY2/wYDiA9lznxArTOd2+jPI02bHSYzZS1mexvGCkzTuUrUgv4wLmIpuPC8gz9sZL
w4cgSp7tjCmNgGR7TnGCobs04QJ7o2y3cWmMO+02a7P3t3k1j5wy9Xj2fDmeyynIyRkEM90gGMTk
YpPuxnG9MchxxNPdPlHQ+igrN7cvmO90T/EwtPsmIuShdsdDHfgd4HSKT+IYMe46bC94nFue7KLc
3ErhauCXW3dPCZbB54Dxkx+26Tui8ByAHRnZfeWl75Uk872hTt5ZOSsipyWGPu7ua+L07m9fGmEI
UbgtrnXHN5k5rEVu7xo9ZXX57+Xf3yNQ1cN+yzbM3DWsdk89SIT9PCfX3NUda/SlbJrpDy4cblSv
zcbtB5fVhCucVeEgyTeXygMlHGqFImWdTaiC4Fp+rUb9cwNFVEb/AFS42XVF7b35BSzmfMESRL7H
SoFIJzMP+JFRZc9FpraMTZOj7COq4EozZ02TkiCcMPnhPwetKlneLaJoMjuJligWx1FG7s6dkTds
BB0gTY1qr5mcuJnc+D4FUQc6JDKPFRIgFoNPzYxGzAht9VDJRUbZ5O7Vcre3L0JOAooi46spK5YQ
Zs9nkJ3VZ+Vn57mpt2kXFvfWEjiBxYIzx5aPbBOLYxrDCB+EBY+mI8McoytJR84c7GtD6m1rl4SW
Ofn4bHrsjX1CXA/keeFtS6HNaYBMftRdwbBxh8kcS4eTsoTJvP4l8fqdUUobOTdLHWtQ9e7fyWMN
fOrGtezi+JJFJoL6pkv2OMLdNX6FcisaRf6AtoyL4WsYy7n63bV0KQF1xEs/NcHGtcjksgUrkDIR
nEMm9UYWR0c30b8rUvyyKX28VZyVk+c7Jjtw323a55F37nZj+w65Q/mAnq5kTwnSmh9pgdg8MQna
yAb3MVMBvSoEmPW1zRxwMzdhkB/MNor2lhCnBIU3G4+82o9Av9Pct87lYlwn7CjalhqnTr18yb2H
Ym12XkOlTrrvg32Q2xKQK4kcdwjFAiLMiBLCWS2IuzLthS1cFBt7GOHIp6GHsGSGQ8fGmPC0MUCO
Hznjt9cuyvKJSK15qfidbjYPoZv/2KUTXVHfc7sub3xqdr9LU1xttzVOZhJTY3trHzU/g/KYRUoH
kjxDPOp6Fb+CcZIwSG8/sOgQAdyOVkz1/z9a7dD5GMzQBQ9Oic/mgXyJqCVpQkoY1jH+MCu6J5Zm
Pt/qAR9LCPo6GoYbT0XiOtkQrBPceVg2p7tEKb01kuTBrPu95XjgPtuFBk8vgkjqLwvAiMBTRggs
B91dFBUF715sVeeyHTdT1ZMXPau//9WCaMaMS9f1bylhEPuSyeA5BDDUE9CIWa2z+22FwI1IToqJ
cAkmtAFXbwLgtcCHBuT5cZ3xTUW01HRYu5aP83F0pVwLAq/8DMbHHUBwKToW3ykbhdgdWFjqNrwb
sFntEvgx9Jj9g5WT1FcRTsraJo4uPuY5kcAojaf4SyvNzrhIYNXgIQrGqr8kXMDrfpQffuEvscDj
vWvx8I1l3n05RrMeZH6kxrZeBiaaBDz3G0bBXRioRxZrWNgiNR/SedoQ3OJ9GhPxaqoTgIxS79Az
c3lEywjmvOFWahS+nA4UbI5fX2bsyawgcsC/KFRuQRLsqoX3KhjH3iFJ/N0yGxMJ0pa7CgULpEmb
J+JG/TAouNOCJFCEwWRrORZmYEae3oFd4EnexhZsUplUW2R4sRmFG9IdXKlJMWxj+3RLeOw7HGFF
3eC0ZtSz3P70DHH3OsMfFHgd//9fMZX4GLOyfGgb/hmeX0TGq77xyj1h1Obq9m1bkrV61AsXmzms
CYJ2LprR5epfewe3ISF/lTp9JhNvEdgfkpYTVLiJR1bZ8rHHrb12pkEcMzeIaCwg9mR5S/OZFofb
ndLxi9lURBJELho7nHQ1JpMHlSDxspPhIy1awYUVBkcSkObHwX5sc4nelckgrfiIoGAJRMKPNKy8
pfEHDiLWHZskGq803ERApQ5QOoFwuOhl4jZ+8B0Jly3M79HoVPcWHnR377ZBfZzKeLx4ODKBNy4l
rpozUk3V67/HOdKJPhA1gmCvdvdhaPuvQw2VBivXvzu+tyqxGlNz2Bm2ITYlxJTNEPru1mJmRi6G
ao+MTc6ekNW+7Sl0b2051oc513AVh0duNPWY0I1g7GAl29bt41S4n0YaxOfS1TwjqhWXHCMUkJ+e
kS2hukaUqIOvZ/YyFh6+iHiRW+aRtIdnoE+sCQY+SrLKjprnbZX5oXNPS4h0N27tY5TM7rsg7H0V
TIe6zIuLXeHatHrYAOgOT4J7lEAlhltTx3/MTIGhM2MU4uq70625MIrw/O9e8kJKesJuNmMz9E9T
bbbLjj1/a93xfRpSBhaelo+aIO/bvXx7CQYPA9REgkSQ+2//lR/25LL/mUFMtBCGz1HI6RGiGtz8
O91nLGnroYxZIfucRLFnfcRxPzx7efbw762zNX4tqtb/6tfZxa6JJLpSZ1EzNnV789wvf/jtRRFM
cufXZbrx4MicVd9T1YGLYElX48Fa/l7ots4+TvKHjHP5yuQDlCqB6qvbKMLpJcktDB24wUO+ucDE
v+kiysHNS65U4VN/GLVv7twk0VsQNVdV4uCzqyh7ihDGtvTKMh/KN9OjvIyLrsMVNVBMe61/YEB0
gur9XgLpO/pgreSd4cju4E8sbIDXgqoqz8UEWsIdo+j0r8hOka5FEx9ZJYwXA3jl0aya/I1DHzLZ
4js3GptdiYKLEkbsWNvZ/QwHs8whbYWmWuliyWjsWbw23SVtWDDkk3LOhIdbm4DV0QJCe0Le/02O
TXfVthXC1rWKrxbgGsCwlnc5m18qgpRSERiX1g2+yoVvJnt6oduAkSKRtKawsU4AZ8+3zr4nEf1W
5LBV0ZvE9aKdhQJoPzPbWfEx5bwsMoOBTUTl7YnhngSpcicqg3jM5UtzCQkY0uk+Ev2AMIWEDZW0
DrndgkSusg12Y1WxWXMcceqM9GokS9ZoVAWXUlr2k2c2z7WNx0kJinfGP4hPhanv28H6DR1iOke6
fEoSM32KjeCiZtC2lTkAhSEvduUvm4KWkMUswWgRQ9vyiTwdFwczRb6aOyZA66rRkFZAjFAZpO0x
rkmUWz6EVK7kC2hhcmxAZ4FYzE6DByce/kS14eIXizT7y0SCnw5GLO2sAAl94jqfvR4QWrog4RbU
XEJVjWc79Da3z6UtAuwxXnZEYRfuFSywVVWMlCyhd/KghOyMQCHSkRDFfRe6tk0DfDamQq7dJmDr
5xLYVrmURaWYo8PteXYnVYHTCymt8jw/iFTtZuAEx1Rr84yJW0HdoQ6qhMoOfY/Nx61jHMDLVNry
Ed1VVgvTIB9ZxbvxV1o7+ZsdgbHGKWizmIdbdrskQkkgyRQNiE6keQ7iFFFYmgdHlhXztnfYr1Py
ecRv2P2KGfT4IagfV6XtbzSYgo0z9e69EVW/7WZquAr41RDmep0Jkt6hulE7i378dJ+5uDUZxtAs
RA+OKaYnl+BiVuEQqAZW1LhHUsre2yFa6jnbGBquPyPq8UG0v2PDKffdZPVYI7CkqsEQxwrogtE1
05VYDvwNt4xAyyTAC0FRdkmH4otmvniShvmZZaOxFYWvjrOiffDj8OJ14oDotHgBUY0zun9mq/pU
Ok6z4kkN1o6W7RPpBVBEYmO4xGrQ92yDnwaIQLvu9v8qQrNbs1GXOxgHDgbqcdzrHABUocleZZxe
gJdf1ETzMtDpl/nO7a+knVKa2N5DNGYY7vKkwVAPHQfBhw0hecRJM0tiHGjDWTown+be5YjznWIP
tz9YE20wrNulverS8ddtTGJPyDgpCG9J1XPHj5Tb51HbeE+XuRSzCpJql3mKyP38ISd4ZCqNL39Q
PDOa0VCUIkD9d4GpmgdCN0w53Cpe4oi8ymTkX9SrpG9eO0cws3Sx+Ve1TQxME18ZopJSUyTTA94x
BysrIWk+c+Z17QKQN6S7DhdwYhrb5mZwGoF+i67DrohtgJ/kIp4oK4gKE6Ke2AzsczJh71XWi7vk
pAnhhDs7yod1Y1xiSpm/uay+w47CgoJT7kZyjEoHS3MH+WIfYl85BIRj3wm+PXz7FRtHhqMb7QZL
7uvAQW1GR8uMm1MN8+AQODBMtMtTk3L0oC8zch/87ZJCN+MrwmEeELQtHPEc2vCJkXFN0v+RiAGp
r7AGlzzEO9OPuyMbMUTbUQNcL/BZ4C0FRhpOxZnU8n+/WLMLzT+g+bCyldZp4Fyhk3EQawEdOBhD
+2boYv420kI9NUvarLk0REi1zGMbbKtBLGtkQWL9Ihsx3DJYTQRx7ShZfjWTBkTRjIeB8cG2GBGX
S8Yzayrxivi6XrzlGcW8CugDfbcGFcIUf+OFiP/YsAw7WTNw8FW4oA/S5mlKwudhLOgFRvYVMkQk
lw+wUmLcVkFT7AkWGx/ywKvv+7AcnrVwdh4e2b213Hror/tD64tjSgjomQGa81DrnkWQTdWP7Wot
ErJkiOUdVBPsSu3fVcpdSOz5dFeADzk43HasZ+2zK+1qVZVJcvUNmMUV0XJiGfAoH08HF2R4kNEv
jl4AU8sf1SJ3OvoJzm5E3ekSBQUKsPqyZ9BlZsb/uOTGPia2Ix/apB7AFfkfTHrzV8VmxRDkHmPv
o1sgqIfSdQa8jI37tgoZfZQscRX3ewNvqGEqcIPLkhfX8caIDHFqyGK+n7zixyq9ae8MBZ755VeK
f79hI+79xWGLR4hDiLcEuHqienMLxbe9BB2OA7ZDA6aNtD4FVftpGUy+ZWOOpJl6nKcOvXE9J4ey
9piXCfvglMXII5gfUYY6B6tEy4utbX7tJwT9cPNPoXC9q+UFID0BSxtpC5jZa0DkLt9TVXYemgk6
ADoP5+LjgF7Py+3mKLYvY+U7awTLIFeL8oSJZD7JIKo3BC2cG3TZmLow/FLtvndV+1tHWhxzh/gJ
A7QloBQ1XibMsAvbkNTWvoDPCTutw9ZiwzzOimifukirYo0v6bYzjTon23URjaLdLsJ3YtyW6dht
JuaHQu9N/Zx5w9PUx+D8B0anp+VLq31K58pB7zuOqLX6Hmm4qoHlDG1+8GquFaH7t4Zx9iIgCZDG
5tzLlgVKuxAIw/lMH5u2CiDnm+GhMZizLK2NBtF7GWZCU42GyAceaRu/dsfOfwDCKsjTijLbOLh2
DIPPZo0HXIB/kEccJjzujmPe10aiVrctRU2xD1uhao8g1h+px8jfZvZ/IcVW4g4W7qWawU7jLzx7
lePipuKmGytmFGyWToMT2ScBEm0T1UW+zzqyDat+hvQWVf21pbp4s30Otk5k7crrY0JNkPoSfgig
1ZTxM6xwzpktJJ/0p26wUVdiTHfUPtiHZJvvsNpyd7WyvJsdjlFLzQwI4rFfkZtaED9gHIdUFg/D
IlMpDfc3SC9aSnN+l7aRA3QJoSXmIcQKOWb7UWZPSP6RH0r+JWsxSqZd8UD67V5ndf7R9GKHnjMi
sMp4Rfm9MqT0TzEy/jPnBpP0+Lul5YWQNZ4pH5Dzhf1xTisk2yCV0sjsTpMR63XkKvdu6pwnvwrl
rizmHSLM/AJfjAQz4xoyIWNglj6Xloy/fbkqXRMsQTYbF5slCZLyn0WesgNUn50xZD5D9TePAAyf
ggJ3jFm9ghGoHgjebPe+PWTrsVw8XxE0RnCvd/gYRwaoNkBX9BgAoMOGORg1sQHbKYuRk6Z1xcp4
ecqaaoz33rLK6IrxWBaBSZlhTpu4EfQpAotfEFcGTve9NTjDqXTpuTsmcGrk+Qmf2mWn01YWd6hp
n4GCyfW0vE1pav79j6va2N3eHdAxZKr5xDGIJVr71mq2XGZZ9ujy7tvOril7+nVKNIlB9TD2LJin
0frKJWpwxsXTh5jiftNJHwbZ8rGq69K8Ry3BNJQfdWr8lxvSGKnVcRZIgmTRhOyFivrkLMtR4af6
SFHM2s6/H2AqEO6smcMNx2GQ8dkc6k9vjosj6jMfuAeD0a5rvE3a1+3lVtwNud099ID4XBmFz1VG
tulI5bFNpsbFc86V4mbwRyI/RDdR27/4FW0aZAJ9M1rPFtb+g6aHxcZgBCtAEc2mnSFSwOJKz8ob
wWeH2cykFNW5NJGL05DkK5UPE6m6XYp4lO6jNfx9XwG07EzvIWM2cXE08rLbLwB7nv8MAqdfyWjc
hszfPuBKLGnDvl9Z+1un5yIxOge56ticUt/Y+s0Nof95RQLnepSMfamrDXOS6wLZwKozuvYYtu17
KojptIP2KxLsMjlkiFTKHXmJCt3vBCZwYcBXU7dKb4pxyjKGwhDN5Je5uPdve54nKj9yCy5F9x/N
N6Z4ovHd3X4pWmuOVlVN+tjb8aM5xztt2ub97IfDJU2q078hxZyuMdwYu3ph4cKubj91EL2Z02+l
0k9rhGdx6x04ysNjkffznuEUcpF5EjvH+NHgKO/HdG3OkuKnZPZPc4zfwOlSNi55/ahzuG8SwQHb
FfyT3aIgSMc5OsXzyAR3EQYayf8YO7PdupEt2/7KQb7zFPumUHkedt9oa6uX7RfCcsOeQQabIPkH
97vuj9Ug5brHdgGZF0gIkCXt1BbJiFhrzTlmkz3Z5fQaayRTo5+QBFkoyn5lUt8si2tHutyEJNgh
bTSsrdcA2Mh8h+qSqpFx7xlfv47286DlYfEZER+i0J5muis+g/DZ0pn1VkFdX+WcmDyrQwyP1Mnl
+kkM/p5lkjlNWPbenh7g+LA6skFTHrKEdGTf+ACh7hpMYA90AHlZTHB74eA1QRU2nRXd0n02KUC5
BF9t8Zo5qyZP4JlPiGehQXPgn8sv3eD8TuuZpmYe1vRCh8eohTERzIuGZmcBSSCoCSwPcBNGOYtO
wGTNjtPgzosKRkNCs1Z9a54Yhont6IXVMQfzgyZQMoKbz9WZD90/HUk80KywPLnTl0iz8PAv3cC6
3mD/1Z5i2IBrs8e/Xnv9QwHk4Bon7kkQw5Ot0jdZ+uqCHSxZTRLNGA0fTmnootdRNRY7OKHYYTof
VlnFmQxb43BXIyXrdSN+Mk1OdIiGLrEDpAsBF0D6XA9Wdc364tsFgE1Um8D9guGmifq3qkGBYTPB
P6d9qp0t/dgRurdjmKVvl5V07gJqQ5vfxcSVRAkwFbvbJLMMoO8ox0Ws8n0yaz4UWSdTlw5vvout
cPSfRmCOyNudaxIye9J1TR4q1XNd6SNs+qGMd5jt8CvPzzvijAPixpyQ1mymAqE7cDp/704wBDul
j7vQLwzUoE9ml9M+zkxgVlgLE5oAvgtzmqJ7teDhaf/gxVqK2Mgnl801RHAtPeznyqJvFXF3R0XA
yGJWrsc4L89K0gqja0sX1Ii8fudE8oXYh+mgqR7QPvN8AMDhOYm7fWqLU490yD7MEsbG5B7vpym4
6gNony4jDCgB+O5EoH0iA0V8gMXmILRsjh0GtzA/LXbV3ylDDWcYsf1Ox+O4kuQKunE67Bpa0cX6
NSowgzhtPtxHbt4ilQMcn9f6Cbbpm6Gi/Jo4XDKNUdF8R3e1SMijYsYrq/KDQMVx8MT8V2tUMBeu
CGQGwsOBYRwBsaknTB7RRjb9J48VYFNmw0uZTNp+NHHs5i2sTq10QZfOt/KykUVwVXc9FcSyWWR0
AbHc0pxq6w4MsP9xmhQXxEIl9pIzCp4PLXqP2pZ5gvWuYRF+Ot1Y5ng2qil4qcJXD+nYTo56t5kn
mUuDjO7i69JsnAJyFAtSGohJJdSLaVC1pSHEitsTe4t9VycqHV5qloHwrWIW2mUoVGaIm/yB1Moh
DVKyLPCXpzEtaxz7Yucu9jnwvfqqwMsTifFTMDP4ArlbShdtnPMUas6dS9uHisW72p730HqQNqAf
r1Nd3nroX474JuUNfrHNMA86agWUtdStZ+pFhHxLFdRyUwaqG87L5W4sM9/U3N2P2tc0d5DslilN
aZdeg53EO09vwoPpajgjU1+8cvSlPgua9NiaJODlSeDsPaclVU8DeDDk7iY0u+CsW58s8NZ03AEW
gf0rTwFIn9A2R87dDaCyBTHvjVGGZIwB1aQTVhKkKONHYiRpwNX7OvfCXV0kILWYUmhBQHHtJcEl
sghHGWkEMtLoyzNpDHLVgaAsxzJ4L1Md3zPvaGdgSow4fA8D4Cy2aA1B4oHBr3aRAZJl+seDLvco
yrO7KpGwWeDAH3kuR5LNoke2v3o+RCTn1pk+K0vEjxM4yvtxgBVokRZ0fG97lJ10gUWrmgAUUe5I
aKperDlWHIvSiplvcmPjjH4f0GQ2WRxaqbhY/gBYHK5ANfl0jR2rBrhX14+NNOYRa4Vei3rVgAdx
RUIES4cMwJs+HL8LVXZbcBL1A6TmZ6eY9NeJVPSsR4wO6pr1Nw8/Oxzs+sHtLxXI3EuSWaBdDBQw
mmPc5uToqv6pQ935YeohGA6ItVaL+IUr8RQMyHSUdOgjDRYnD8N49jtaDozcMHwFqPvSxAHON0/l
6EDcYglGfKjTaZt3YCZ8+yBP1VU12LqacQifaB6gYFcY06k2iqXz5xjRSSVd8H6YYK4YXCAKIih6
VDwPmzKsPrxnBCyHDc+cj8KWbB9gX69I8AzWKRntq67RnBvDDNJNMlnOuqfbvsts4Hr56LUnUeWS
tC+2TBSGIM0BChylrsMBE7QrTq5MrFcqqY7NIjvyppEwJFE1HVQ7VLeOH7wkmvqAkHmLKiC/hxLq
n8Plu2pR22xyHHCmrH6MffUcRZI4KR5l2Bf5Op8r26HLXSAGzXAccK9bfc+8nAMI4hJOTwOquEPZ
GOifOgcnBP78hGDLo5gIg6eXox99rOdrQnz3qLiza9Wk8SUnsAZk0FYOw/gwGvUNJNLo7HSot6pW
kXw7n4JLTHEV0tAdL6VOk/hMMgopKkTk6UkBLq7z+xNnmJwC9qihmR7nu7oFvdTbO4Ie24cmNW/J
0nWPtU3ny8UCzaCHXa3NXRAz0W3CiPZK+wnB9LxTyChmzqKs7TzRuJZ48zbIkTG2ad9z19BghE3N
tedJrVs3PPU5eh1Lt99E7RAU1qKYtlI9+lAVHS0K8hY0J3ip7Xg6hcBliFsA7bQIJz3OmBuKyq+5
j+CzoRv8VFrad8WQF3qB+zXwbkR+35iTeBUdae9x0zzLAL50NpnWa1f56PaHFqceUTYE/rIjLceG
ZX3UAgbKk4iLrRP72kvWWHTyzZhMi7mnaYl6v0Co8ZTA0w5n7vo82aktDn9BhD2f/TY7+DYSv6XU
aYwKc1bhG8jpeX+5GUowmbi0Euxm5Ehty87LNmOos+LPpZ9hFp8l7+FYohAqeTyNLBs35JHUHwP0
sqsLDRvxgKgcUZIj1Pb92CByLWBgoCDkGO1RStIzI9UDTg6D3eTDQik5me2Wm01K7z6IenRiAL2f
lFEXK2zN1xaANaIa9iETl+xumqfjInG/Ln8dV9JezpHMPNgKPGLrcAhc9LG0dqDCzZ0gd4azIXv0
Nst63aS1SVU3N2pFkDC4cFrrGRU7IHICCmm5GLdNpHlH5Hg9DUZ8U3jy5poFlR15BiKhB+WrYKcT
l7hyzZzgnaEkp6GJyyty4HGrI708Z9Wd1GLnIYuZonutf2uYLUxC74uc0w/hxMTrQmLfVS5JVEkw
x5HghDWL9j5h7HBYJrEI1o6yvg+04a6ZKzyZ1C/GUN5w4qo+mhXph5hGkG3XBZUawF3pZOEznkPG
+0N4on+IE0t53akZYeYko4Ddj3PnAM+EhCGn+BDiGdNJFmoDVDh172GTwEuJ+7gaP3kWSWAIqInw
HFYp/sC9mnowTyntSzGTexyQ71boM/Xs491URNq6M6R9p2SPX6+qGUVxioruq6fADEGnSKhJvQtF
p69nR0z1aMHU+mLNcXkIW2gGqYJTmFekp+VWmLqkOrsWo3ljGvLrQLtgNYjkpm4a+8f9rqZYO9GR
hPoTAgh2KfZ/bNUoPYv1xGWtwe5g6FuODuzfBXIYCw1QxUgZqiFPhe0xeQhGuuMqHU561CGrTirg
ng4IqeUWofkojjE46jbuKzjh7gd3yrOHKnDShy4Y7uceOrET4iaXdXhs/Zi/Q2k89rrVv0b6qh2L
+C5M77WoSK7dhKMvzybvJrHbw1RVFuBD5DRQqftHHCINAygcajkQhdVyl78vbwyAUTAjmWETeZpI
DiZ/fDiqzE7JuZRby1DxdfmQoKhsPejlUPRs0NBDvGvR4+6GqSXvy6vEURFOuglwHyGaHG+WOkPU
4aEUWn1hWkbNpcOfc4rIPtqSuWHf9PGzAdSJKBV+CVI/lhObY2oBBLOWzsVYik1ih/kev6NlyvZD
WhPkFY82AoJe6/e9hvaciGpYdB5E11LNxpMizorXuBR3QRdnr37Z7BID1XyVpNZzVmVgJ0gTXzcG
+iKsqq+4CIpNbTPBKQL/PgkY8CwdJTsImNlGKI5QZlEYQJ+2olA/juzMvCKh1WWP5ZNDIvhVbJYC
WH5JrK3tTc2hTJDErBGTFuOz7CMT7p1zhydEX6T7iJButRBstdFYDwOSiwOj1/QwG94JkTHItten
LUVAC99f8x+ivL204OaReGGqhO0HqmC06eB0VkwqfOEGL40bbbvR1Q+NVz27gW9cHGFZM37F804q
G+6NLk9uZSffWo3sRsePxcNg0uYLAkDkkmkyHZq3MRmw0HjTw7Ky4YyKCdsmO3y0WyD7ik5RnASg
5xOruvwo2zzPPI2N/xIEKnolD2/AHu+zrTbwS8c5EMtoG0pNHFXHgsWbcgIBsQwYvwGnTetDg9jr
bGTGRVjQ0muysaOw7w/wCr7TgtPPCW6ErcS5s5HzFCGlmso8vFyO6dPwnCKLxn7/xIqpzahVp7/R
g0qukdHQYQ/GBHjvcOSh42Q5xHm3sQtzvHl/9hYZ0aHNmQgEXRXDlkOQWVIPrmnPTzcZFA3aELr+
MKRhfCq78pU0h/gY1ukb7yZ+RErUrvrUMM+161UvHv3m7aAN6Np7zgJ61+Zb3UzJo/ZH59Ft7vL5
xFcNQXfS/HjnKJk8+MUEc8T96vQ6gReiae69uJBbrUi++jhWH9j5mQ5aer6HTMK+WgoiMxMIBaWu
mNM4IwiMviAvb2y8TdrU0xl5IayNKQYOMxVf7EC8RQmRZ4A9UXKPej+shqaQ567O7Ju01c+GIlkW
U5988xn1FnH+3cpq7xX0MLVS6n7zRv1lnjjsBg9wYJFU94QLgaK7IETqqav4Q5UozTeGZCfAaQ0g
A/zG2phnglhrsgv841kb2kuasi3KVD23gqewLswDbHYPbVjmnhFuwc+Quf8KTgzBsh3Fn/ROK06B
AR2o74xim/XdrFeyQc+IRFzoo6ebQmeAz3OQPgyBfPJnsEovC2NrD2Z/IzGJ7Fw7fPCkW9A/hGrR
FVp0o/Jvep9QEseKNsP7Tex70G/RiOANivpni+n52arwQUxxiQe4rS9JH/bXvEkgkpXa9OPoITUk
osvIDt8TXdIuLvf4WSGX0mk65vyah85ED9rpZvLBVD6tqLzILoQyT6/wCmhzcnKmPN/0s/tDRd2N
21YOY3OsIVnGtAzRzqPuYQ8RCEmf/EAvoZjS72r7yEbAIrzbMsKRMn/WF0V5U2a4EShNnReBinTj
2kwZwUElB29CEwR2+s32PSKKln6LG9s3S66fmSDmBK2q5xkFS5k86knnP9oRRteYmqiU2QfNyYZL
PMP9TTwdVsykObLo81tdJw5F7E9bWYYakBkeiKV8SpsywgQjiIMpSFIedHO49Ey+ACEVKEOWJkSY
f84WOWHrwNRQQX62u8I6iFR2Z8vf62NHzMPcfWR9tpgVg2iaD/bElypZAUVpBo63fXdIrE6/Onbw
MjFChQFFlpKB9wAPM9gKreueMtRGJNLX02uUBSAY+F7wN9SOQ6Sh+GwQ3wRRiWSzsXZM842PWUI7
tiv0mzFqP06zDlFZ8MkiR7NOg9f0TzhYPrfIM7dAgzHjO532MijvFDFwf+i7ao3MHnuVbM17dnoY
2iJnul40CaCu/hTiwuI+70gekMLchrxo73YDqp3imC1HbSNIvI2QInswvSC9BoXE85LmH5qv9NuG
S44g470PAxEUW0shnAvNAaiMrdCOBgO5DZREYi/RG++C2f0Xe46AB9KzI2XS3EZxFD2wMbxxHMPI
35DeTJTEIc/yS0cv8+zMXbjUzL7Dd7VZeZSxGfLxYRlUTm0S3Oa5+MjoRd1oymNYPm1hH0xHzpA2
LPDePZJjPhzxoQ+rcjrQJGAoUTE9l33R75cWMiT+bd/pTAJzgKttO/R7L/eGtRBZvE6GUnxRSYWO
Ji5ewq75UDGwXTm9md2lvpZcML+565mFZb9FRIqUbG+CWSOxJbVVA/LKm5dUNnex3qDLnT/LdQi+
1pCf7NGstyyKOZs0gY2a0B/DQRjPyIEIz2CeB9eu2DFX947SiKM1jcvy2ctPWU50PUnJ6OOs+znN
AG0lM8hIfoYKeB01HBndpPNnws5SoUvhPWB4DBxHIJCifyBpZKUG1KuuzqGG9M6DTe9mS3NkBt/C
YJiTbtvCb/dY4cAzo49PY9Qx4b2jqXzDeE3i0OiILpHCvZ0Ksyc9t3s0SNvB+gEZV5Peax1AAZAl
MUYTRTR+XfYqD3yjD7EFoEB2ToZ2c14S5/7jy/Cf0Tdx957Q1/zrv/j8i6hGmURx+9un/3oSBf/9
1/wz/+97fv2Jf12SL1Re4nv7l9+1/yZuPxffmt+/6ZdX5v/+47fbfG4///LJtiSYZLzvvsnx4VvT
5e3yW/A+5u/8//3iP74tr/I0Vt/+/OOL6Mp2frUoEeUfP750/PrnHy75iv/x88v/+Nr8+//5x//9
P3X3uf3Wyd9/5BuiuT//0Dznn8RKOr7jeIbJuu0Sh6m+LV8KzH/qTCOYyxjIfU3EfX/8o2SpiP/8
w/gn/+IT34htyTGNOcKxEQBZeEH7n4Q6+kbAD+gWmYWe9cf//HK/XMN/X9N//JTW6f0aIkgN6wWG
jh6DKVNgGIE9p3n+FH0YMkKufA0pJcOtRwnF5sy7YFI3fxhCn83z35//+8sVqnoS2W2o30kiXvLS
5BTUZN3DCDxsOwgwiWHcqT0QKyIwqyo4mox1j47sTUyMYwj1rvOuDVkkbB1d8xjRbmCz6avXHGEJ
Rxht/EyZTQ2Yie9S1GsvdvFSB4xd8/JjETsDMNm507iM4ucPgensJrcnMHoaPsRsTwe9N+kNZ7Gw
KQlRQIBzQkGw/Fsjb3sCm0GvRSRItPGPz7yMLxSW7p4pdrbvP9qFiKfCVlF0zL5rHwE4rTbdvTDT
fP9s+UI8xuI2cAUnIbEZ52/tff/w043149r9fK3MOdDx38GZXCtf589uO3go5vvJ/i3w0TFl3E0k
82xh8/ggL7Jnz9Y6JOdxtytDMtw6lVoHZXNYzssWbzFzWb4fD3A0ohut2qdCh+lSQM44g+katjTb
7BWkhmQfa82tKQr4zYbhrCKjhISWE2E2EP9IfZl2W+o9hlWV6+wg2F7/+p1Zv0aWzu/MsLgVZ8Mg
RDrDdH69C6FLG0YlXGMLISvauBI9DSIR7pxA7P1eHzc2mo5dU8yxtU2V433jXMrzQQIKxEdX0BYw
huxpMupvjd8iHJ/Zr21GqqOCWLlvEX0c1Ox19l0spypIPyhAiE88hPtFmjF2mKvZycp9oCcE6Raf
Ijm8jwcszLCboCKCtoms71h4+9XfvPnfHkGH1GoX0RHtVdMF5OawDPz8CNoRtaWnNH2Dsc3dzZ1A
KHjwXGPsT66nGGlBLYEr8qmtsb+rT8EsJhmxtzduVh+7lk3LVmSDeK79WDUFUgZGjetYOvdY74dH
A6wQW89aNzT9UQs4SJIlyXQTPYTMmiOjmRE4zCRR1o6PXQdv56/f37xe/nzbBo7rspi5JvNzw58/
/vr+vEZNHZxEdzuk5R0SObkrcsO6mJa4TcvOZ4A3bWktVttcj2kpx+UrpofkVkH0uyFB59MSE+uF
hA5WyYRYOEA32Y1oGvSJ5SkqcgwPHYLq0uUPYSfMq5xH+Fmot5pKX6dOQpofZ7xb3fK/Ouqrj6v3
5FVkvmBZvCs8ofAph+sURvFucZmpgYh0oIaYFyc8FLXNaNTvyRpx3chpdsvZqKwetFEfru+q3Gyy
1cNEHA0l3XA3pYmHuZOYui6ABlD1afvE/Xi15mE38T5f7IyW9yTgndXYrHyd8O8wgWAF3NBWVf2x
S9U3vB+nv74O3q9Jx1iAXc/FP802ZJk2D9xv9xnIQAknYDS3P7q8rZFsA5Fm2xYlpWV/EynpibRr
1Rd3nAcenwfIt9SD6UfUHzseyHHTaxaBVm7U3PtK1wgtAL4X+mQBduWLmUMTwtSVnVNmT/dFN3Ic
MaEw4jA/ewl+Facu5NWeoFdjm8OcLqxdEjfVDoB0cGyxvxp9dRnIgjhV+TCbLRH2+GNB9jUST7sL
xdEd8FLlRc2rzqIw4jPRBcyL4fJwzyE27159e3xdmt0chwCwpcQex+0Z7ZNkiBwZAGX9WyvKGd21
Uq6biSbEaJonrenUmYk++VuCxV3nWssMkWnnfliaVchimEJPYHkWS1Po6rj7rQF3L/Fwo9YZ204z
o41laPnxr6/dfBT47RnyPE83TVodhhP8r6VfJVGuNcIxGMxclzKlT51xE8W5vuttulVMV+KrwCm8
I6uOuiknm9qrJD1JrxB/u2DNCdI/bUTzncRaZXKwCSyK0t+faJGpoZlCx90uHdZUq5Pj0te2R8KI
QnpJUJe9706hWSiqk2y3tE1jKDQr5LIZmsUc0XVR90e8B6sqTuV9m4DQjz3945T48uzMJiqDNAac
29SKOjpLlaLzr7X8DEUPbXyXBmev9o1VwfgUEg5hFkO7nyxfnDv/tsHjxImfhHGqGrkJAs/YoCDH
TdWvTUcG1+WDhTpwvQzLQCmFcNPo4pSk3u+VcoMjTS6SqCqbF3JUu1dSl0e8EYeomsu5wYqIps6+
pL5PJ3P+LBru3dD2mAJByiT1XEd8EVow7nhiKOUekcRQd2AmMsO7RR3pGvFjnolkK8iXcBcbTZtE
1iFlyArkyN1MFgLTtRzto7LIvBq1QHuMUvQ5Xk0OFukq3rWfRSzDCJCqKK6YTBBj2+2L1VsuCgMe
mlEvhkOunPbDlCpmsFgCbasOGXpEnxpL32MSKI4MqzEXT8HjVPMjaJnFJzGeyGSHpWkPzVVWIL1B
Swua4n05ZzB9fO8xBRFQsEXSaXiKW1OGrzYRKsv+JMbxlMR+dj/y6cHGBtjUjYZL3iNNk/WjTzuN
qnjQt4oSZxVM3YAX2QoOEwCN2gG3vWiZysfSo3eW+8gAHYG/ZJaEY6z5IGj3l2XZXjh5kXKN5vzN
SEdt1WaleRcgooHaSK1UeD0jy6gBOoirZ/SvhQOw145tNGPjXUSjBCxyPV2aikhIa3JgokniKLht
7tVQbSe88yCYtdsidl8Li+w+i7jVrSiYZyjmTuD3yDLpJrLPSMZCosHsA5kdcA3ouxljQUK6bJAI
YWNYB6YExApdXX88DThAH8sKhkIKbSQq/QD5faqtQcPBFU/JxonjTN+GWf8korG/DSuHPCR7gtFX
eusSWcsZMur9Ip8zmUxvFtvmKIp7bE8SprGJ13FpMDR60SEagRu7SK2w22CfkgdAZMBdGV0cB6aN
D+y8GKZcm8giLT5OVW3uoyaIt67NSNbX62+RtL1DX0/qlD8vk9c+sNLHWa6veSVZRbuaAMLt+2/R
t1BQ7P44OUAw4ijhTJO69UMZtfuIAQtshdh6LmfVVKmYJQL6sM+bfvSqj3VDS9nsUGj1wtykIXd2
3tGzRRBrw25w9HXtDu6PjSGhRm6UyQS1or6PQihthKoC/clP7TYK7OQR/AKRp0BYtunoldcQsLZC
xskEL+ZmZzHn+UhpWC89KjdI5L1ngM3JQZ5d6jDND1V7U6C6v3OICSJtNdcIG9HEJWxImvTFNa6t
9KqjBdiVNeELmmtzaMEKgLcmwd49MerPCjys7KNHyAg9QbvtF3IIaKaY8SeB+OWC857WWFsePK+G
eZXrVDGZOe7rGkj2sjYNBjBun3bKGk4MFi7kP57qs0c5ad8nvPOb2EzRwbBSPsWTfa1czzvTGydY
ZRFgRZE77JbqpCdKYJNmRDFN6ED3f71B+db/2hJ80wT/ozvUkKSl/Ha44LyRT+ZUWFAfUWeJDLuX
76c3dO6oGiLu7ylxOHLZFSoWdoi7uCf5jnKw3DRk/mzLhHbNqrWIPEwdeUxlmjz2rZZvo8OiCQlL
516PDeeA+NkGbDWbDvvWx+nbNNu+pis9BihoSysnWyqtn+GQ2EQ/kWELuIxLzJGfAF6CyqweadqI
RNLPhIPdMduGjfkxxMSw9zszQb4wMqzFMur3kCeS+YC2fIBmvMl677zIkkLXjveLd0ehfI8M5Dmi
qQCYFMjeutuSUcAs1LJuaaQfojpG3troJlsztKkGb9NKohfYvtt0QiKsd9U0IllIcEQlcdtvDBzg
OeKMfena4zkuqbmIETpmbWJsSIvgR916OuVQIImBjx9DWpRG8BBMWvIImrb+m8OHPVdfv273dDDM
wLG4wIEbuL9VZ4KRUF4OtbNdVB5+53ELzsar5SDiBgH2d7Hrqk49GRa3fyYLiN+O1ezpsCYr1xOw
3n28/bSdn6Io+pQa6tQHPJGMb/CANdpbCLD8VEdMH33fuYYR27EPIBS+Dp4B2pxnoNL5zqVDcqrR
SmxkT5iDrkdAHN20uTZMEIh6HNOzWX0E/dmf7TQ10BMaeLT9J5zQOJKtOjoHsGiXHn0q/X7z14+A
of96SHMtm9rY9HzbNA0bwMfvVawfWEp5esAJGVMVruhOXshAQEK0Xv5SGeUrdjDgBmXn1KvYUC2m
cvVmk6F5buhFG15M2Ko73BTt+FHWyQvkfvdkpKwck0DMMM2mCmPceQx+7gVeyOX4JfR4vINTfRxo
Ea/trBjOaK/GO2zKI0UR0I3EA/vk1DC38tFEXYLwWYUV48chv40Gcnma1odtPz5BfBivXdpsE8/C
hZHdTnpT78Nkmnb1mK1lQZ5I4TvPIXlzaLsUvYM6PiyeqXd+ik1yeg9OYT00PM5ibHUCGjUCfIP8
C2hOhUSnfOLk6NyXqdqHTjG8H9/9aUflUp1hUrx5UbcbHNfaZ4l7O6b2RDgKlDko+WwEMCbvyuHG
8CfQ97PzwnNXE+dcsM9SrS24Dtu2MbMt6BbYmno4HTkLRiszLwy0NZHxYAn5oZ0ob4aadjKL5VbL
ckbfsww+bUlsqoGW7erY0FFVkzhiNOWdHgi1/uubxfy1GFvuFW4Fk8LfskygH7/1coqEuIJkgBsk
iXQ8kWK69gnUvihGqytJ7BTpt+qpIYNhZwTlivBkdDkZ0z0pik9BFtG+rlQIhYYlK9L9277O/M1U
I7uLUJ0sMqA2KBQPyqSjY0QfZukaJnKvsU6laVgndDv539QF/q+FPu/J0V2dR9yiTWXT0Jm//lMv
EeYf/kAtDTfvmjGXkegbnKZ9hwXjOGZui9gLzrWdf1zO5mZmoBBQ6s2AVoxIlgbWQLjRti2mT4Zs
x7vRSs1jGnePAhukLke4Qw3zHT0rzkZRl3fMb3eIsYpdXnODEEpGng4OrFuURTHA1J7oMp8QTWl/
813hPyoGG7gXLs3QsWRoOH3tDGVVWknjFi5GM34o5qudx4ihSAJ1TjaG5qoT2u1yXh+CmHnc3Gss
dXFZCs6xNOAtOqQSuq2F05F3ZjCCugvNl7jQMkJ4iOTuA3EuZayf4xcfCPtNRUrXpjmCYWNUPGIa
VB2zxVm12oKYwaj3WrGMbHQEkGdVYbN1sj67MZEokHoUzBHzgQdULYTnX/AdhgEWcLLLvciCp5jR
1ML8CAv/+W/uWDrMv+wD8/Wl+Rj4rq5j17b9pYv30/XVTB4cZ+qirQ1nh9jcXRIxzK3aU2nACzUQ
hEpa2is1ssmXGUq/iSC1uDO/zvI+kOQItsagIesXO7tlJO2RMQmFlccglAOcCV6vC9xDpLmknjIV
ZeQ8H9N5GjbUoZA041CSg2xEO96quXJtfaPj2t1yrb5No8IMaFTmOsyLK7PqGPkxBiEXe103krBD
KCuEu2yP6VfdOgyHdv44DdsBwFI9fK4KcSI6BOQhM8wtKufDKFFXqrh70/RqnzK+O4GifrYLMGt3
Tgq70zChCYEbpxdc3vedc0AfU24Ban+j/eGs7WZGCyFlT/1nWOjattfZAkGXfMycsAEKhtyNxK7R
QozJ5s6fT4cIEc/TMqWRG2lwf7eh8GAiD90dnrpy1SN+3xWcc6GiVJ9RTKUs+Thjmh6fAyt1RNS0
Y7L92sR2h02/lkCoaj39anMvIQ2LDnHmc4AATgR9IC33hoC4bqQaUQYtPrjY3RvlRBd5bHe27yDa
MBlmcueuoM5Raibl2igGuLMJA8+GZCXL6ClxahzvSdHsAtpx4G3YmJP5g5xm1gzNB4Cb9c4J1Hq0
AJJ0nNWF2TFQznvE1ZCvDe1T5lavKmyytSGGr/PwTiFrPNjuo+dNwJw8tK+0V3ZCmRfyfGOYy4W1
diN4dqM4MW73sH7C9oAOv7WJfVhHBK2RxwfhWkqUcDVeviHWD7C+Qa8Nz+wQ1jOqcn3n0AxdYRL+
BA+5pDlsNpvogHg+YJhOImFcaY9EG/s3Ugfd5CHX2vq5Y4PKK8M1z9kse6GvaZiqWiunSwkoM+5r
Z7ZJ2q7L60ng3eWWsh7u4xz7pxlcX9vM4cTbsCutmvjLKr4Y0YDlTb+17O9KU8adbIs3FZIWK+O9
TBSuyKh+tamJToRNvOQy7Y4WtlL8JR7DwzeW/HEjyfhCvvhW+iQzmL2J+023tbNfezd9bDGKMS1j
DfOzXNGmPY11fxEEU+9Jn6RJXht3boN1jIYqINNsIvN09I9ZZSBQGRKSR9Wj0JL2snxoRtltMgJr
1orHfpYL6gYc8wxjw1EUaj9OWrdp/HWFQGbXMjRCQkpwQQIMhKGLDcdlbq+Jm17SpK/8SdvU9EVk
TUpu2wAqrNthYxQJmDPbPBRZUh4aLb1Ybf/Zbye1pQm+6ioY1jZWVvyoyZuptM+5xisnsKOp65DT
6xy1MLmXh95xH3GshRNrknLUHU8N02k/PltUFrkhudoJCSUI4e0GYgPhjkx6oKG7trb3QJaucAOs
O/IM1zb9AeABBY9MIUHBgnIfehacjN/Z1Im1qWMIdJQ69TqxIuPC08PYF57AmE8HPSXcK8m1J4I9
TpGePQFgm1YlPugNniBQCvSntbD85HvqExEMD4SCHIxEwX6wCu7JlOicWWi3orMKWqDx2UWa/ibE
FlXR6V67Y+c8gLbaBUIDFphxd3LoIyUI2U1oTWAMzDpGbJoPK5NMc1qs9bk4JBkYt1CDxx18YUZJ
70fOJv0J4qplEB2O5a1r4O7wZB7t6lvbnWBR0mMHzIsHK6t3NeldcWwCEsHBZ+sVUbh+g5+58w8A
JjeUaeOayo1jcN1cOLNTxmT4h1CLbMLsFHEgvAEtsG60JrspIFtAq8meGzHPK2xfBxbYbIgAF2gr
v3o9tA3Pb9GLDOG9SxRu6XDc5RLf5RaMQuTZ4YrAtytinPYWk+ETNwsKkLD8b/LOYzlyZdmyX4Rr
kBHANLVgKuriBFYUhYDW8ut7IetY3/uedT+zHvckD5M8LJKZQES4+95rw7t1hvRRVSsdx8+i4kyw
n0XWrRfdPHifD4WtndBj9QTQWvrOTVZRxZHRmmQFXYRFmVyw7pbVI0aUEV+0TdKoR0nZAHX3Sxne
cOJr65bJIkzddGdn8pxIlGiedMMHR3A2B6VzC8bg4JPadLo/G5NwuLjpuDBvKgQm6JiYJSQoigFL
xp7247jvApb2QiTAY/iDJkh1N02o/ubleCFNtKFxYVNe2OQ7sWytaxsMm8wQSyvvd9yV2sUtjHwN
xet1SNl5WnoVgMfiTUT7tE1NusUZCRsJkRWpZxSX0na4kjWfUOsuWbVNMYdc2sk6tzBhNTAmsGzh
X64o1/VV6UTZrV9iQJp70KpYW9W7n6B/awh23dJu029KjdMpH739/dlUQb/q6rbc21aIlpZR38qf
iKUvfAEeeSIjT+itcZMDg6xpJO3r/rSLUU0EY9GtzBgfT+PjnSeUijxJ+8S8Y1h0qTBuZLVrO7MQ
/aLH5zYQVMI12E3yN6I2fT0krns1MOwvM5VwSrSRS9kqAoOn7/Oq0j+DHIcCFzoN4PpsRV11MirM
TLpAJq61pf3oGPzyRjPmZ5vghRXJ4UtEsbpK/ZuckSBWzG2l1TDWIru7pNS8Gz0MXgxvmM2ToqRh
NvxWBFh+p0V9jFT15USdvBqUgqtcOpuIsuuo/MFdwiPTl0VsNKQktiO5mN0VwKT+bQfNrXX9dl15
yt5CCxBrUU/fpoPI7t30W+okLT8PYcFhV04lG0K8GMuQH9hrkKs7+k8T2XcLip9vUOYx5jsbWD2s
5NUgSC92s0Rf4NydIQVhtYIdvHDUdNUhL7wGJCMsY4NDCCBX/If4YznP5Fst8A8ac5WNpqZmiUGN
bnMNYyIkzGdtMI1dmVgkUhFnH4YVEzSg/OKUJBTqqSfUXBZizqz32NcJvy6T4lCkS9BPayeomdEh
wFuINC2fc/x221aG5p7p79qsY37bSGiEprGnhraBUK3NrMeiOk0EPnwZJO7ACMMf6su6YPMkEJdt
SHDZ4ygdKqQ9/KJ03fujlRs2XSmAKHOR6gcfrWy+Itl/20NTnyxTVA+6Dz6tqfGYunX6bnX6keSU
G2oo59Vuix8tI+7Xp5u2qF3dX0X2D8wIJuWw9fJGnEJ/2McdLlVJvmGWgrTUQBH1GiXJUGXPkCPm
pi9z57x5GkxpLBzvJTJn+6ZLDB/hAXbiF5ukkPV1bEx1YIYRFx9BXyH4dNtDyJt2LYjuveYD8cFN
7EJJCwCAiFBtS4jhV5NEzoWfd79DH/eVo0KCIA1i1woiqa4NLLmrmNY6De19HAfJ4v6TcCE21yAg
4ZCMsi5vvE1SG3yzoxOb3WTutefiXcRDiGKqZ17Ideof6QufybRrz2GUrsYhGM/KLpdR6Fk4vepw
7Xu17jM9MD4G+tHUsTnkcw/AqpgtOnuLME2E0XRf5XEatiNv2hd79SkwPl2AR5vBNkacHMYaGNvK
TshUIuzgYyjT197k0JI3oBgE8tSFp66xx1JURMiep/hiyv5MSnYB2K9sXZupVH5rCpCLGYeCEYqs
1giE8+/+UD1p3fgQey0K82xBlfwYtwxzpmS0Nxb2TZyfuyHrLlNKUtEkC9TdPLIQubDXQO4AFHFR
bL6qIlnhd+MoErqMm0b1q8sLf8cGhwXLkvvU06KVRrj1+N05NNg7N7u4NY1tGZwlqccoSGkmVviI
G1CqrU5ka1OSwCFicxWM0Z9RL7fFlB986b6VDaSziP4nlS83rqPT2jmKIH/p+zI9lF5K6m2DFjnh
yGDGQCdGsqoa/8uR2pLokwXrmrEEHIstefJmVLI++1GSJWTbRTQFPU9sa61Gchr64ZYShWwpoihq
X5zweB8Mdw4j4LDl23ijCc5YjBU+ZSf6MFT9OjB8X+CAPGee+YnO51dPG0yBXc8nigrk3Rjd2YS1
2FuiSEZWzesSKD9dzuyRbtjhygOYIQGe0C7FV/GTe0x3hoKBmC5/soKFHaJR7UggqYb25jYkKlcj
ETiKLhvrpEEBqL3oCnYyVi5n49gJeQT9VYj2gUV+JWtuCeGRuR247TW2gIj5/p9EGcDM5qyaxKGu
jDibhOaycNA5ieGNdMJNbc+3YU3mms1Ef5rWdPcJc423I0hEFRfD2orkqqdNvIHSBTPABKoOiWj0
hoUEpJh2ZY2SPNuPVEXwb7/w/Jkr0DlLs+y2cHlvqE92LgSttRb+iuz4O8rD98x98sIxxHHNISzB
5UHuX/IhnXhZ29avUtcrbmr5NbbdzupjayXgEm1YDC5JazyVvt2zxEMp1QmtDtOHQK9fgdkt2N+X
xijeU9H4S1NzoYc55ikUE6qKln45GJ5G5yDfGIzGeYVs8p+wp67g5z7mc6ZMajD7V3n3PTDvPAvT
fMvqMjywqCUbrc/oAvvuqnFh4VlubC0beqZLJ9uHETUHgxLCligeSwn0TlRk4xrBi/DsclPXATeS
mA6ypv2RJAE2NVzL6zw0fnCqNdsYhIWTvrRGvm1a41ebTo+cxv5U2FGtCdawCugegiQfQdIxG+T+
8bq0JcZJ/PbiDRXHFs7ZWTcE3NfBIgBHAxWIUnSqiH0IaxwqUcdeaGHiMDq0lbhoOpN08bQg2oAm
8MlsdJKKwYc4cf5iOWDxTeiWDkFFMuHK9EP8L018JsgUT48z+nuRfaGwtlEJBB/xAD+AyRkjNXdH
rgm3eIOcCZn1x+Dy0uNwj6vkE5qDwqvT9A3hJyQJ6jLYtF3xpaUZRWUFOybfphZ4OF/q7wNy4E5j
Dxm87Gq2HkVAZxz8fL5Vhy1puUvfJtgyCdgSscbX5Fp1syjWMrc2YM6V6WZrN4Z9xPu9cIoZstUY
r1g31mMjyQU0Sm1ZJoD/HTKN2hAMKL8GQ3zil3rv24MHuvGE/gEnuCzdGK4wuOlyEl9DzAIbdLuw
avotDVumPxbfwzz4mdT5Y60bGNI7rPG66NjwAvFieQ4bGjkDLq5aq6wQ+QmW0podZ+upX6rTP3OX
ZnldVKvWjN/7GvgIeN1lEIF/5N3c0FD9RnNUr+ieRwuPqqr0OfcGKPyrhNWfRg6s83jGzHbQB0zg
zU5LzdzaR0hU9b4aAW6ZVrjSDdRmIc2HTgcUA44h58xRzOsD9FgYWpQD7PEM5t2anI6KAZFtm4s0
I+oIAyJ1MAENVdRwxEjBy2w4jImHKnln+pS/xAY+tLpufnrPREPs0I2NY1OdY8VsLqJ9P072tEZA
3lGxAaQNCEF8rKzyjXlRuEScQjYiS8cOT7Sz1syJYYfDH9PXLyqghxMErNwKNo8SvIJ0oINrjKav
G5scMlfc7Jyq7da5kE9aQxOrD8lstxv9oFlqG+IrWnbGSF3PCQcxs9buRaLvp6S9tXR5LojzeZvA
K2kt5O7a85l4xZ96ZR9GYPfkfGfsf3aELMgjqTZscP3X8zJQbSJPPcehBcQayyG6OIY2vbUNG6CA
I351egi86DQEIoOURUQcuzy0nrw0UNu88f1lqXUwBBkSIrgqNmDqDgC59rhhydnGyKZS/a3pJXtz
SzjM6OaMuOfm7Jw4UWm6XBO22BwJJ3dkswtC9taAiSV7oQYR6vfoEBMGiIqk+nT6jkyaGHlt2kug
+GHMuYqOmLUoCjKSFOiUZYmYaQEzkAVf+nAhVXZOK/Lf2xaXMan1RJ3RkyrG5jp6bbvthgByT1X9
DFCbjm1L/yKbEoKz41l1FlVLRb22bEiRyIpimkHUYqa8RUmzY+pCxcDm7Eb2YwMwh1Z+vLRsGKFO
lq4UvtUFZpr55EfWVw6rEa7cTn3GZh0R2O6Hq8LCnQomrgJ81u2Jw2FVBGS8buWn2eXWUzoVa1C1
4bEwxY/jL9sKcCkkAn5HqzjGoGNMeE6L2oHJm1LJQtLzX7jv7EkckzI5+SrMVppBblkrT3kWHUQ9
XHDzrtIpuJYZywp0z4ZCh9A5peTZc8m2pjAD8iXea4u7s8yH5+yIfBcHeE13FdUSXuHBWFkjvcJG
MEgAk7qc01xmKInnvCsxfoUVOQWmgtc0jAxDQ9t7p9V1sOPwx5LJmxHlT/48/mmUQYoA/beh9uXa
t70/A/kd657YuUh+QnN/tvFsr1EcQ0AzSMXUup8qQq3nP/mVTaSmqqGsYmxgSlFz3U3sjaNY1WF+
g8XtzjKTbcI4F6qZ8ycxRbFmuXpznYrMM3eLwOGtVUW4TLXiQ8vlY6uNN4LvGR2z3SGGQ9noh08S
dKRvj+OWlOn3KCBhlNZk4wxb+DqcwHIFDD9MkaI6XwFGATKMLy19LBJsPoDTvcO+PMUa9ZATBxzG
zZ+86aO9PnSAZzt7ZWCrHqo039ZD8J4Wek+95J8esUNdNWuv6mSh59ARo4z0N6GuLc34RP8qa8jf
LKxqG+BD1KnH2SfrARlX4WwyI79pfRgxKBPdjuCqp6BHGA0sV61YDn3sxFgWJXQ+FOHQNPTpAzv7
Phx9lkVagECvmQMA/1xhdVzaA01UK2w4xU7cPRlQhrh8drjayB0kpFHTsfAOCzRuFcF7dFVdAmnB
89Lra8ZNbXFMbMq82o4vHeXOBS35iF3V1aA6s3OLtDA3YR5tmTtbu6Seos2Qsk6ODqimzgh0OnDl
TQmylnKb7nXrWsm5tgqYcV4CZh7zZBl82rnklGkKBB8s+thsDugyOgodLk0TFMJOFERwls0B78qr
l/zkkyShVWGczVoy5IMR21hD4GWu+4eisWu69qjdMRVlq6FkvfWj4LkaKBc0v9lGPl9TjSvWkO0M
RiBevUpP1sBnLXOS68DMKJVQgxs2WbsTSOTc1ndOm0uuDYpuJN9jmNIsqaIr2XI7HUvxKe5ZIxiF
JCTurGOkw7iGErbq1H31bXJPUNYPp5j/zlIwP7oircGT7ejG1rYhrpcpOHdcdgtGd+wFYgM0a2fp
NuMgRTbnFMhzXlb6licXhUF6mMavqYuIWRTaAyv7JkK0h22w/XGQ2LPLIuiAl4Zp5hNcc4zUmbvV
67wvgk7atVGWhzF3Rtqr2UmEtIwbL0wemCKUxXDM2lcUJs0+I2DKtPznlnwCq7AYe+BlpatqlBxU
ASz1wD45WQDrIRDTwrqUmyjhqstUasPCqhGaZlMZrdueBETCOjZwacFMWf6u6zHlMnPBM6b3hypr
65UhORsWwhTbsHcevbInJiB1125wUIOwvjUgWKVI16qaVkOaFWA2imljaAQmeqlOzJE5zXa0EG94
QAJ4Kpjz9Jy1Kmm8a3Btlk5rz3gsFIB0Vm6+SsBJx92Z0k1CCEx39ZS1K0veBg8TlwgUklnshYYb
tpTEkjvADvxVmzkfEFLcNXs/ZbCpnxB1bXCgVMisjdfWactFR/W/pdTfchal0xIi7hsm3L4KnRFc
5X1UoJ0HlzwuHC0PtmFoFmuJu7oA+rBKOeY8sD7HBK3he40fRk/TF+6zjAnLdQZOTOYEBCFM5FtC
b2uRiuBSuhzlRQyV3EcCZvVavcxHYhpJglgXbs2Qf6gZizEnQOmt1nqecb/yt296+0kaLXObkR2o
8HOb8JZun/TC3IUNljzNTB/9RE8fRIdaTMYaVDV24v42jYXcjZ31RC30pWkGcIe6PMgWmzyKGv5o
AN5EtaHlHe1dYvtYSNv6odGDP8McvGYJrN2jbD/4ZzJuYp9TB8v7i4ZUBYNl322bSjkvPSZMaBCO
uU3AXwSz2tYfbVobtIa3Yx8/KX/MqejLZE8YwjnqmmaNgZOmEMczEp5C5yzsbNg2QZCxfcBLaJLo
iUznkmJjmQnrlYTVFUCN+oizcwMwUZ6BVzjr0eDS4vYq2rr8tO553hGm1SrgO3qr3EaNNcG0w/OQ
cojRLfyHUrYmfUtpw44ZybgyEm2dhqynBt0EI3mLkrj8lcoCRwWpvS3dUtUExlts6Ie2Mjn311P6
2BrRaVJhcVGMXFDVaMswJxMh0o18wwA7X9VZaJ46Rfb2XXeZ+9u7OtOH/t7OTK57whA3wOdfUQOV
H4gktnoKb0VUatr0L0mN29oNuzdo7eEpo+O6MK3uJQsj51aVTExDVWCttt3knb045Q88lGECDiCQ
GUMKdBB7Ww5PYwHCQ097c8VJHyRmRSrEnbSfxR6NAn6jZV5oxo4lKz/EBC5BLC0Ay+qo0qaqBamR
D94jYtBDXAbUXQELjafDxebCsZth49VKXaIBz1yS9xuch9yo9nQtdOaNvu8drAR+lNmTf/o3M1MQ
q/yYcunFeYbRWOAIJ7h4geso/NSK61ABRG/N0j4yckNLpk50fsg3npkzdwV1ylwVEhOyXAEUIeG8
fvbJusUfDbNpiJ/Koe4PFAVMQopWPbZmV4FGt+hEhL5Dpxd2x111MDLq8dlS/4oO1JOWfZrFMFwb
eA63clLyhJdwj0szYkQEMbvBW/hwf+BYnj8EVk9wcj8+WbXWHtMq84hJAZMkJufSSTNfV1bzC8ny
72oWWmC1rC+aaWeX9GqxuS0tQw/2yuscJMoAXQIXV3qA3fdBSzv64C4H3YCWbNGKAS8vg6K0pZEg
EBDXjvZt6fFLIphIR+F7qNNlJgbCwHWcOLvKS/St8HtcXsSm0iZqT/ROGZNWCKi8kgNf1E8ulQ/j
9TbF0kTcXrUqDRBefo/HPu5L+dgJ9sRU4DUJrFMFz0zZaA1SqWXnvs8ntMvubyBL8cEKYkacQ2ue
LFBdCxLTOOtYqXWOUhpV2GDCpUf+7GWK2reIKZqeNvV5KsHN3a0Lk09D4u49ymwUiTb04KQS5Voa
ORRZ06FVFw3ps1AxceJ6R9Gm0Agj6dmOnBmdLkUPVOQGhCDPL5Z0ZMJn4eUfBnl2TNw1ukci9nbd
aHz0rV1fBv7eM5KY3xhND0btqjNJufWjk2AywrP85uq0xTMNiY7hoI9Hi+BtEJYicLZzal9iGNd3
Qr2DHH05DvRivaINLyF5O00X7vwQ4BzYD5odgHzwl8B7z7JTZfeIYJDare8KGou8thWu2/zYOcHr
VE+ntXIK+6/eMhamc/RaKBFSDl+z407YEFdy2aX4iq3mKGs0HxChn0xIhdQrsEGcnokHrJWFVtUj
ogG32/at+RQMvfGsj092mUfUKH15DkJ1kQL3N4ofi3JgHypN7FEGHG1ctycZgKbs7YbqU4vUM6CE
X4llpiepW8FzOP7UYS/4aYZxEQmSFmE7HJ7KNXGh2uNQllxdcWK/jUzHQd1hcUzLSZL+jbg6LZKn
ohGcjmG55hbj1ikab8jrmCR7BuMhl4s0s1dJOYAmXjH+K25Ri4Djbl/prNkQJgl+SJyevEXdQtPK
xpm00RrmUoKRn3IwY/OF/R9s7aznLAXCYo1UfKLNjkp96rMcK2TicbQ3IBkKC72f7EB/ey31t6WU
v7t/MgNu/qDlv7U8Sf+0HnnBBAstepcmCENGZTAGTW+5WZd7eu7y1DsZWKdk7WdB9ve3Zxyg/SM6
V5Hp7APDNvCUhf0h6kZBMqS3mkwOpcOd6Igs3VlLnSGDTvLCA8p4ZEF+fiuweGhNsRFBQw7CDBYO
MwzTZhpbb0FGGY4IZNtRWDyLegzWke7IpaX5Z+WN/fVuNXIQuTxmJHTd9bV6EaxAkxw1QCofHdTx
toxOYJRJMK4YM/qoe2yje2MtdR/HAE9CS0PmUMwD/AHxaU4M2zYRcliDSngAixnf+IPBOBe7VmbF
ZdK98YkX+mAmZbbyGNCcaEXHNGrT4GTIBxGkHTJ98e3TL/nNhM1a8OPcPW3Ys2/H41XvQ+tYJ9XF
/QcTZBbkMQ1wCU0D+VmCLHINsv6Ag276XcBgXNKsHDmjoQLWInj65Esw8kTh989H5jF2yEsOk4Lx
jp6KVV/o4fMgiTY02wZ/UGerjapstcT32z9D2x3wJcT2dZR9S8qMx74wuXybCzbb6/SazDqx6NrU
3UoYn4vWEhembPvEKpNPGL79wsh7NkbsygsDCuaiugOmSFpcjnbwZxpwTvY9kDJ9sIHeosgGGVBv
jXjoSOrg0o+nVCzuKImq7tWiKobi3Q2zr6HV8eu1yLp6GX+X7rAfw+rDZfs/4oVPL30lPtxRPrPl
ds815tVVWfnfDAMJBO9s72yUOoRc5IdJ3ui3YUKwXDCE/Qy7aN9Zr6ToAjiMzXxh2zqTpGKi05Nq
D53bf3VcgbuqNp7x/wcXH6fOwSyaXd0hQMuZND2XiSLq2wn292cAjN/vu7Tpe+Pyruun1RmcqOvc
lRUrj+bhwidS+DbAYVr3LlpeLFTVvmR+ffJdPd0jKQaTANoADGFInDMxR/lbiX5262vlmdQM5mr0
4p862O+U4JwyZVqgPzI0WMDTIL2T6Bt45/d9oRRQBgOzry9j8eawNh3qvoCF2YeryIXVg9lXAcrR
E7hN7I9dzmyviXoit4qCnG7v4e7B+CdwxMNwYs4sdn5eAZEFLodAHeIY9KZF0tcHVINUtAnkQ4OW
oDQz75XNZtPWX0Fqjw8VzceLO4Y21WFBKha47G1QwpUDJQKoiLMKGoR0eV+H7w91EJ1dtqrd/Rxt
wHkAuwWysoyQxUZu0PI+N97O9WEKT3O4Ro78+5Q7zkpzBNdoou3K2cfuTyFpL8IrNuWMq3dLZ1tw
8WzR1dMEqgImRNX9ZXEp1mhA3J2D7Wi/xLRFTyA04o3NzXtfiONEZH9DYFhivEUxaui789A/uXa0
y+1Z0+b01plFgLNMmv0OyNL8dpGvmJmKoJihcUgrn8j0OaXSDpeGwlxV5Ros414ZeysakwUjDjBs
864MCkeS02hZ82a5rtI+f/L8KxTwbhMKw32we+vD6Afn9xwiSegA2PE72TEt4dM2CINPFh7XF+m4
GxfJ+F/YrNbyVmMtuuodmoZGZ+JfVOOLYCC2St2UcAMT/s84qjVaolfY+qdGpu3S1/AslFwvIyM5
2Odw85Z9kc6HD6bWDdRqAjWvatKuXklHe0rrl1z4n9Kjp9HqIEVqgB2E0jWcwLJv5mx0KRBnWhmT
s7i7Fg4Tq7D5pZu1tuOlQaRVGvUuwAW81EqSmOgKLwJCDHuh3/op+5gbicyAL65V8e4SALzIM/FV
Omy4be0I+rznTFPEqim5of9XgAwJAUFG9quT5xxnQONnNpEPLaWZlX61bWPtvZ5Aw8BdBYX88YKO
KsugBeSX1W1SBi9M4L7a87AyHbMDaGMyRLIP0/QA5njq0bXqd8R4Z88nfLgtXXNJZx96h4cJomy1
m+c7pyaRzwIxpp/qAf1dk+wHFJmj7uOSpfy367mGT9Fl0QfWOADjD4FGpPggbssXXY+BhKN5Hg13
mTfBGSrOcChi4qiw1SLrsj3G6aVdYRPqf6eZInoubrBtpZ9h6zB2fwBYOJUkBJmWvBCRE+5kysVg
Ff0fofvU0STXxF310LtoqTFDzflMXKTx2DxJRwNsHsGZzWa9hjVRiFNQ4KFAYjbZYNWuvULnMYXN
bXInAlEmRsmRKg8WBJJAb4JDk/sXTw8Qt3Ilr4NOvgE2QbGmLqiGvyFAE/hIh3GucbN1nZViC/T2
1dY2KRqwZRk1wTLLpk91VrnYEgn0xxw9d+0nF7IwaLfDrWCMvE4wfiPS2WC/AFnhcWomf29HC/ah
Sw3E4OKn15oIOnF7nOa5rh8R0GkRCsBB/0WGKTo+e3zPLO9BNU66xlQc7ZW7rvxiN5GfaoSEjeBH
RiQWFFsZkSbu4PeOvPaNtYoBBys8AYzFyre0VY9mkJ4Am2VfsirpSbQdc3AC/vRGrsJD2AMs86Lg
MSqrvVlu9do71sCTHkJLe24T6xdR10DPpuiDow9o0/gjxuO45n2tSKCusvRCYnWWvuo50fJgmjh0
yuLVslhQkEaWo/fFqvRp1z4N6vTdoyOWdUy35gT3/pgX2V6DOQIAl04RlNht5Xc7mkTgeojpqYxu
C0RZDNTX0LX7lVtBfVrZNJaXg81Ppn2ydmX2x9Cb1zDxj45XdGicDf+ReaIj6QQ6gMWIqcRGG5hf
gdd/jsYVXpNaWSg8GfOQXuza1ZGpCwIe19yZuFNQe+hMm5ppaWTRU5fbS4ZlX/S8P8devXQEsi5i
/t2DrhWbkSvJ4qzKsCXiFN1e8crtCik3NYePRsU3btGTnhSvjO13ZoVyALBgl6K/zHGW5wUwNMPH
m5lkX537MGDDjyVhjCpiT23Uqhy7p0mPdLSKxh+alA9yAOFewabFZZt/u978elOeZRbaAbpvPYUD
cv8+5HhCPS+bY4JtGsVEedESBsdlXaEz6FdCo/Tz8uZY1PYri9w1N2e9KcNSt8hMaD/I/byme1Wa
QnYogQgN3jPMQ1CzIloTzQlysXw2EqT1VXayyAbY+eRGwoSaDo5PgLHt70rXAvC2JxtzFzBqBeJ9
jPvkozTjlwwaIoiWhcydV73PPrT+BmUBnPVKxwi3sJ5aXTwkefAI4OQ9K5gV2mXJVayrx7zI1cIU
ETk5eQFUTneeIfvv6QvGy3LUkY+E3m1K4QHIMD/6Vkobsqt+tw7qrjDa1T7yOAt5tZC2uay7/okR
C6g69QIegBUurI+u05FvXg/2odbLaOF8E9+j3N9x1f7Y8qPyk/7Bnrj3LAXasdv35KlD2gIU1aXz
lwIu0PYHMJWz1KE4MAkmDFkbhiVBJ772poLoIC0mmR50T1IO5aujDZjPvO7KWKhreWdDkmOZ+jQr
Z57wOrraRIlCMBExbnF575DcbKn/AD+imAn76Y33YDFo1S/Xhw1dzku6pudYxSs0NgTw/HgcNdEg
pvOIrNzaDckDQ64QWUztsjcVnW6Tpj2BhRCg6m2AjOAQwV1EC5IuB4M9tks2ZjV9h8L+9sVcN7L3
dlIYV611H1Tr0WUcOEp34SxR8BZwrMLlUJIWPx8GDDWg8SxKrBgB53/R7vtkPki7Mbps/4ea+klG
4SeWgT9aDae4pSWe6Ey8yyqlwoq8zTxunJSJoNxZZXX80aPWqHgP8cFCkXwBTUcLqcleoCGgBkt4
X0yhf8uQq66w2yOQQqZ2E/ecbVUre242uua+jQK6H7nDJew5r/VcLutWR+9pBbp7R3PyCO9l0f4h
FGAPwxDRhWO4KwwjSEzKfd1B/SwL+1c7ae+VS8RgUTYX3oz4/KQpVeOBZY12CuPWDAF2C/R38bjO
kcy5Us9Yj6v63FukgLQt5LFEXJmSAJ01amzic0dPJCWXZ6aZhyZ4C0VebRS0GlbaZgsYoj346Qws
Q+24ost5JgCAwwbdH7+yy5M7P5hVeMNecq4a8nl0OGNQzUT7xUs2xc4mVs6ij4xtbRCoFfXuJSK9
kFvaBiDGi57lAXox6TDzR5e/RE0Vmm3PFRLT4bFePZizG9f4HTmKjhLEFtIwiA9TDH2xt2pRuyx6
dhJ0SwuIA2j4U2b/VTr2KyzFHLh7/SuavAa6ivT2OiPhWO+vsZ5PK1pbz1BmbgNjOnIIwp3gqOs1
JdT+GgG1WZuvsNPsDdL7l5iqZpOmKG0NpjNN8R6NDTJg7AFso4LFuxIeI2/gkYJA4W4iQatJYVdr
IXxjwSwqoNECZrC/en3+jKD1ghowZSFcQpbjFp+WKuIsczcu/UMGu/41qv43UNl/e/r/JbfMtMF2
/E/gsuZ3U2s0zev/RJfdv+sfdpkQ/yIZxvKIe/GAfUh8v3/RZYY0/2WDNPaExBc8e4L/N7lMGv+y
HBtZM2bhO8fpH26Z4f7Ls0zHAGmGlNWTpvx/wZZZxn9FkMAk5V/XPQHFRs44rP/un0wMdMxg4p2f
0spP96gHDJ3mqlC47o1OmC+9DZw7nSpve/+q7mrG36/egdj3ryYJ/on/6/fe/6n7//x/+l7D+x0G
uUK8VJTH+4ObJIxm//3c4/x0JO7xny/fv3D/HLN9sCd//0etfhBZM+zufJl/P9z5sf9+GtqpdoS4
7pGH+hYUCdmJdCEokHgKNxmGRq/k1hSl/cZp6jsmg+cS4C8xlFrnEg8pATzjh1OUywyj+NvMBXMo
BRscE3Ki+ehDixnnLJX7R6IgWiXzAxy0/34e+5hGuy4iFUbHACiRAzSVFQUrd859HhJDlhsDCsDx
/lyJ9nL3eBIwFKG7tLMHMBqgrecHpO5ymegFjeT/+oX70/vDfdjLiQVd3v3DYucFRI3cv5YMgwbX
coiYi4/dZrAm9xzVFUFYhe+SUMhH0zCQhO5BwiwMKlCrfvX0UruSIxajC1TMOsk1Pnfzg6/FPEjg
C6j34HfiYGipyObRbFFCF7Ka5mwEzXQOCs1+MvJwNlfNAoa5RacCam30hS9lmvorxKZO93jP1B3U
UgoSGVs9aR75Ozog0WzQ98/dH+Z7ZQEdL9jfn4rJDB7/p2+6/0PJXCxXOfDtAUQ/hX87Hns3/s+H
++cKUw7/8YX75zq7ePnnPXctbNXdzjb65FJZIfwAX3O2tS0InLPBCQz1aCAooi8YmZBvyrixjoZh
tocC8MTONcrwjOJRrDN3yh/pAFpLR4vVW0xA6KIfvO5YZKW+yklcAKpVR6/3j+gU/fNR3Wvh38/9
+yMypswdRy68dElFewRvLGI/Hz7P/XkPIW0Lqz7YIUtr0S+qEsNFr54k0fEEM3flLhho4BZ1Vy06
LY2+1dCvm1KlH40/GisFov/kNKbP7CqGHtZAIMznUXta+P+LsvNsbhvJ2vYvQhVy+MpMUVSgLFvW
F5TDDHLO+PXv1U2PKHFm7efd2sKiAyCvRALd59znugON0miCJHzoi00p/ColLUNS/STIr3IGC1kl
yGQ58A76p7BVxJCy/OFQdVL56aseZwNxVa9SbkQzzxGPorCelRujK175evJ/6K1ZI4J+bOa9ZszY
30rGvJmY2iEG6xms2qRo18aAFFd2nsfjRvtulxlGQmQR1wU5DErTlNjdWsoPBT+9o3QtyxC/ubGT
zp/7dEDXU1F+mGMK06ZQGSicYrUJHWC2xvOBECxXRO97ghEQcVXPWxmiHrGFHk2gJKkTUO3ks1ik
iCz7EQ3BDvLa+MUCm+jk1TYRzxF54KnH1lA8R2Qzkw+TS5s/4L0/ow92apS8ba9l2Agjt+d1M7/A
Xb9F0mf/DKP5yZyt6EvmesNatfz4tqCQ6BjBczpP7fP5Njaz4su7F+GvBcN70KKmfaSZmLZHab4J
5sr0CHjzohFvn3eVzg7lh11oh+5fiR2l+8hL4Lmy0S5vsPMsbtpEpy1Pr9vXU9+1/3V6fW2DrGmp
tFT4maiYn7sqOFXWNN5nURQ/QyDwMxSLfjH5ZAV8gyIzDpo9mzzDMOfI0/bcn+lFSHpJjFIKynYC
LtNazrtc9nbFpd/SAayjlf8//Ywqr49VPuRPk1tT/dIXw2Ok1/Wtj13WyoJt/S1Iegr8jOAzFQ9k
4+H+QHtyy2/9gWrY5BuYQmpDo8Ld2WmCwa+S7bM4WWB8+TQGc/5AJtI6ZWF3DJBgvEyWFe5m2zbX
mtN2L3lfsWysmxCaUxPs6oAwjlZrbE0ouHjtffIjmYpNbJ+701OWVA+O6G9chBtqNmNrGln5l7mj
6EL0UwfoEFSI9a1Y4b9q7f0wjc4LhbHKru9qcy27g97ct3EZPQceRYitObMlG4Lo1dDjP3FE3I91
9nz6HAeBkW4arsEKh4/ix0/fHBtuY6t29DPWEiOJkL0+xGoyv5oqioWBeoxbu/SNUzcDUReWWSqW
w2evpLmZjFMYKF9Q0+ow1IuYfQ/OUjVpc8F9+nUm+xRIBlDug91Vv5w7kn0nWCOuvQzHdvVQGzW/
8f+4newDSrUtw+7RwetiPXbdcEts37pNajhPGcSSF5Sc9yRyweD71kNlm+oXOVUPzV9T+1l/N7VA
hPCzUIyHuMy0LzZSmrVWEiusEaaYIVXWCnW9D2437PlKivo7ylHEmZriQUcRg2DQi7OPo9fzKHHe
jAkwwat5hdtoN3rdmUtX+HQr0/z+wBZ/HxOH2V/1X+YmfqneyqZtoV0bMx89xTSR9/+P28k+q8jv
9SEdd/JSeWPZf30ZtqknJdGH1VggyKNK6RMvTxgC7Ipf7AnFedS6w3eIr8c5AQG+iAEKRZGCkAKs
/6K1vPqkRQScFSt/1uIxvtdFwuCthXDdeI6i6lknbnYvgRJiTLakyc3bzP/TdbP4CW93ufy8gJ8g
W29jl58nxi6tt59n5alDXTp6txiWwtEtA3M5WriJZI4ZAAegT55dDokcCFIT6j8Rk8vA1eRw9P0/
AHuviJswgAwIzS77E+opQTk7V19ktHWAvmqcQKNYfWrn2n2E9BAfm4RyefmNZknwg4yl+8jSJzpW
b/0u/c1bP+gFag8qfRJLiB8jdnDv5st+I3B+4IAW1VCgWhF15Mut3UpClfwQnc9EnzpjBBsTVqJY
jrzZ4jIs58hPmzyTE3k7ot02TO4oO883J9qbL9EJqSulYFFc4aG+yKnnOUg/vQx3j20oo0lijazm
bvrYIlSRgzKzbRBDXxD1KA6R9Qp1cUlu3kJI3uJVqaMCbqMkI6UDhAAhyWvGMnl9mYE0DTRL07v2
Hgt18l043UJVfGuXxh9WA9ZHrI38K4rNLvBNVfdc4/qvWHZT4fAMcn8qQaqR67S0Sl/LjWGhbYmr
KZ9kI0l2g1Uqn0piR0/R9K3PnIPfxMGR4iZWhW9NUIX8g+PBP49iAFA/eiBgsUbcWXOl3xpmGuxA
1+q3FK0FOxTSv85k32WUwkJle5knz4ZoOAHxiPCX99iDmPq4aYXjlNTiyYMcKDAcYlMY/BqQUyDL
sToVA6WVjjCixHWa6JS3kbPlRC+ZvMXvV1z2RxyS+B07bA5N+GKm5ers6T++8gKrjxQVmc9PKyff
0wi3TmnZKQ92E/FJladta7I6LIO10UbNzaWryvnDpFEvMlGWSeFVYt4liNpjI2yO5tSZd+hHf/VH
lKetvUkzl1cD8qqR+vK21qN12+EzswcD4qR3atFjuKdnL9UYaXtLmBxLipAhzkR/YdoTSn4xN6Fo
797skkNv9vrzrBfeg+NEB5lrNqjBfBBjMiX9NtaIBLVpDp+KAtevQleIdg5lfJBn8QDXTJ6lb2eX
0ctZMDjxgZqPevv7v437r8+/pdvwXizXtijhgwL38W/T2pEaT0nu/8AQluo3xyZGi2of90o2LuSj
MwCYNCuLMhgL/hwlnqySUXkzfDUxdkNUzufpctIoJsmZl+nylrIpb+mW1n2qG9kmitvpLjKNUkeR
mHZ35UH24MQ33SWymxIKf0OskwIFHnP64jJOHKtbOA6+J7MWTXfn4V930dhXL+o6s9bktjDuRWx8
to2OC2oT5Kk8gIzyDxmhZeEprQ6UsL6bfJk2iRHqTr0D+MKoLLmd7Dqf+lCnNy3y8o30qaG+YtqU
rGIWDtEIyJJ418iDxV5rXMhTdwAapeJxaoctgf3LHHkWepQ/yDvIJuUh3h/A0Rg+8xfmkxYUuTBA
EN9O13Ft07Zc0qfGv0wCQqol03hS659Jm8+NuXZKb1OHk3KE1v8A5qXfy9a5y9GQQ6KWBw1huN4S
BZNoi9nyECcRUj1ohlPuKkcjC60eSWPx7jZyQM6NbKBQLfKihV+iFMP7F3qInpORqrHCrG8DihP5
38B4GPW8egVqh4yjzdUnFQPtNV5k/rEq1XivR3CqXDs0qJBJ9LU2xDXJ/xxDL5ztXsUdQ6qfxR1N
P0hI6Yf11lRKlIJUUv8wVeylx2F6ifrMXwvm5g1eRQgyxAxEm8NdGsfx2e5WyotHs1NvHfnQGqpJ
5JmDdHMZkb64sgkIKV0ZQZ9DQjWaRw+phBQCmpWHzBEp4yry3Aa8GeLAtxntiJwEK8FTJQIIJGDy
je4T0W9EU/YhvM82lcfi35Ehh+CtnbNVf5QTZZ/ikYuYyVk8yoHLvTIZuch1iFWN0t6YVbiuWoq5
u2As7uQZiarirhSQfq3CEeVjv5whB8WVcurlIktcWYsr324rZ8h+OU2PxvNtZdfV5R9v23jFHxZt
mnm1+ceVzFNNtl/s//mAGu4Vrz7w5pisdqt8TxrY6MQuDPJ6brXSim5cyXfE5V2ClGu8c19lR0Sp
GfI+8Z6ZMqNC2Db/mi/75JVzNI93/Q8+SOKu4i11vtfH+59/aBQ7fzs88hJAIY+ZOPTOKVTN6uG8
ZhALB7bgl57AzZKHMr41O9L7PIUekza1njwsa1YNdYHUcHlQh0knH+wKPKMclSRicYHp8zGQXURc
uWAAdtQ0ZPzq3HhWPCozeUMUJNRpwu5GTJJqKEtFM/T/GZWR98uojK3LUVVMvroWFWH+DDAqAzg8
/u1PeoaPT4iYSBwwJ/w5g0LZy5Yc7Ny038d6/fcZ06ciJh6hWvH/JCvybhMbmH6LlWPcQ1uY9Mm6
JztNLhKnurXVAPhoKIOu/dB4mRGqBEFVbP0R9h7PlvCpr4zwCVHi2gta5V52jdFI1lctofPBvNjX
3aCvvbbD7ViJqPwWzkmylgEFi3dfWmgUiKbAEXgbgH1rHiv8wOW0S7+8Sdfm/bsBYoXzwlAVFhCR
b86CM0t0I2E1F5fFA2zhH+3kjC8TwCNQmda0xVVlevG74t7u3AFz0PAP3wOHHM6Hhz5RMQq3VNPS
HNI2hn0VA+sG363Vah6/jzWRfnWRj5TJ2uZoIYw1HgsrQ3eOjOlvow+9wxyr/RNh22YHiBgMj2jK
Q19+wuSswh2BHh0Q5Io6J38jm6GWW8eAmg7Z6vwc78rI/ztJkXjqvVIC2SrNc5xrmpR1MQzKQcaw
zrEqoOAoWfuU0ty3eVTG8cXyOn9dQe9U0hu5CMs8VspJmUIuEiut4mPTm7xs1TrlhrSXdTTS4kkG
9+UBgPMDirDyTrZ8/gTr1HAoyZPZgLi2L/MLbTJgErfmjRmPBnUJnGX26H6qJqRVIk4j+01qRG68
1nc/tW553W8M6HCmOKqXA1US/h9WcpolqKLvX+SahsjCxsHGc01wjtd/U7fSm3Zq7OJ7M2GakPt+
vW+z7i4ep4SC3DwcARnX41GeFZR+7CHY3bGfa6wbOVk0M9So08IzTqmaOkcPJfOu9LzwplUGFPPx
bFMohu0I6ygP2FaUfXMg0iZdieIM27+F0yf6T2dChpqr1p1OTPBIED8nwoXJo8n2eFVRu+aSjp9A
vVLTRqnbtst8fRHiChb9pecRagIkUkCdWWhdDtJZ2A2xF7709ZBfVG2kqAy1/drj7d6eClzLch9Z
kz4aX4w4xK+nNC0s0BXjC6iBW1/3ylOXTsMpbv0Dj8Dkc+ngmAmJkH9KcivP5MGdaxRNlHQdiibV
drKv9noyRLAht+dtM4mnT2nZ+NvLRlvuzS9NubGW++63ubJLzrCVcu1bfbtvygA31rfDTHnrIUuz
XZa1VGAaAWKPy+i57YQkrGwQuFY8mPezPVAZmFVHQ7RkV8tb56C241G2eMb86kcQHG2mWKWQ/q1P
TiGH86p1Ew6+xHjr77EBr2loRxv8IkgmaGDBV6rzjSWxy+lQTFn+RavRaIl+HBYK7FTjGOhqEH41
CgBPwLu8exOt7qNmts+26MfEnmylN/rbHLA8SaQpnNHcVdQiHPpxsJ9yo4ie22IjA08IJ2VDxo/M
0A3FiGykYhp62cs02NpwWMKzuODHe0+096kCWywG3n2jiAewMzJVUt0e6hvbFt+4d5mCsGUNMSal
/mQ2RfOEnIpUVfYzJn0KMCCoHi146TvDU4XiJy1PbQKBOeg652cwrpxgRIOmrKI+qI1VgJrj4PeQ
S2S5xWCR7atBLKV39hxmAg3Dplwpcb0KYXtth4nk0hpT4g9tpTPuwgpvJLE4kJLzmHKAVdqW2cZS
e9aL4hAk/vs+ObnK0hW7dP2mwheQ4D4H6ALj0RCHMW7rTRFicHgZTevuRa2djGIk9ocwLux6004u
Retv18ozeQMzpzzg9/tSU+w7r371hPxtS/UsC1ub64dZ3QE9GRrHfmqHaNphDBYcDB+qQWYq1dca
7Y/0RR3mCPQUisMHOcNmwbZMqWj8X7OkvaU0unybMagapZgGnoHOoNxYVhN+TaMagwIjoXao6OxD
VRr6erJN7fNMHJVfr/1TTI18PzhPVX37oQxS/GhFOZxWU7sfxgZ2RTrJRUqQnD8kEbyrRSzPd9VR
VX47pmVwtNFuvP9ckhauXJ8X7JMp1xR2KeqfC/OzQ9LlMTCn/nF00+cwTdjWIHoStlr2RjbFrCg0
cjhnAfbh4AR1v+/WtoXtqFNp0THMkZbyN2lf9K4+ymi+VhunPFaLLxacQIjKA1MnbB0a5wE6Q/3A
228zGKEFydm2nqAahDCQEv8g+xo9SLYtsjGQKozKC2p2yZbSWk9xnLIFrCkfMCyDZFacxr/QyX4+
7+FQ+AsD5BEuPj4rlLB9ChLVerqaa2oPja3v8SzaRcKoDaVIcSfPNKcu7vSOPbMYlP1zH0AkGIJw
aTa6equZ0V/14GVoHjmE02NZWxToikYW2VAN6xGJtFfmn/ROoypAmymAFKPy6gEPWtkCX5XcU9/f
K09mqatr3WxhePhpcy8PfeuIkBICZjlQ6TAU/vB1+bies1TV1fivZbg2cVEyTFdhHJ4s+tTyL3hC
4wgOvFbHu0ELtWUUxORyq8+a1+jf9K4CNaD0421g+eOdEnr4LCg1vKkYf9+gq5DolahXoIWga4nd
f05r2duKCViTsrH2qnglJ8mL5IBs/s++881Ao/r4tLqOARrZTXeOUJeoQlciz+CDUg6SS7OITq3U
nQkE+TL8rznnDrPu/rCSkraIl2eP+GXqUC1M1RambTz7r+KVSVirWpqpWA6jlvjK/tojt552D3qk
eDdlgTMxJXf51wLnNmlPL2fUNVr1YjAHHGyo3qYSonQXDSyNXTMsTPGcrcWj892hGDDT7YgJMUF2
a66KSAXLGkw1Zsy8E007mrqaPWrgW1CeIvORA2qm/BrIAgr8feLnr4rZ5cu4LPVj4Xvpo41fze8/
Yt7HKK74rRgEiyzhdKlr7KGvfitYrWNm16b2iTKhBI0yUQlz0JI1NUS8u6RFVGCzwhvLRyhj6Uqu
M+UhEsvOy9pTU6ph6bqtjTKXAd+ZrLU32u0KIL5y0KysWVahMb1Q9eMsKUcJEBuwHYqDrdOVzpfL
rIZ64JWj4pY6QDR8LH2IiEGkBDvZ7ETf4OaYkU2CByyalz45rxwmpsgBMU/2TQ0eVYGpfJWbgoUT
zOYTj2EL9yWwDq1lV3s5ElVzvfdreE1y9N1sPKwQg5cm1QbocvkITK98nMpNrDfzLqes9UX0q8Vo
84yo+DJgsOZS7ma42SpDfN433viki713ifh3FC25Exdjw1ROT2l7gxdRtA6DHMOXQUM9XsflXddG
7Qlep39wM+clzbv2JLsKXl2rFDAzYSpmyAEt9fa+qn37/WeEpMmH1zYfEs8w8XkkkeJZJtH+q/DK
5Km87uCen8IQdxD205RHUwCfDzaxzdEWTNo6us1MdVgVwL6/U8O9sNXS/1rGer5JFKcHGGlHnz5e
ibed+hAO062XUc89wgT8bBPmWxQlFbay6UbzOiy7+Qkcav00BfkmwnHlS1ng6FNTv4LglqbmZO3O
dWyHcD/NrDbMVeVa40424YX/uqVszsG0jkJsw1yDT3nS+Oop8oHxRrPdwryptFMvDvj+sjKq63s5
g1A0BsomoO06LIC/WVkP0LK2KJYVk0m3F/e+gQu7aMkrymBsBJ+kO/8I2Tflw0bT4OI6X0mndI9g
XIN7BNB4KATYqBmdPi9tFSyGMs/OJy2osPkqta+Q3doNz1R/K6fFVMGMJSbVQ+vinN6XotqJy22z
/Xa5rSGIYvJyeVssEYJ9kpa3TWfC+G1QO4MTDz9hrEuy0Gysb7WD9B8iTIBG3lkmRRH9ZPlEQcKM
9xhIVB05+5je500w7DpcI/byTpYgkV3uBLsiOHnlCP8dKUsP6E73qWUCEWO+CwxYdTutG8voKPVD
CnORuMh5I1eh7jLO93CjbVflzT12E6znzC57TdL+ZtIK/682bg/WOHtfY/BNy9iZwocC0dLOaWtt
N0Z98aDphsG/wM1eXTJPjZ8/EwhO7pGOOY9TNi4ztAfYrBT9p3LQg7uwDopPRQbbYsRbbCubdpV2
yNhR2MimVpjGQ9OoG9wri0cfx5pVwZb6pFdFeq+CD9HQoZxk10hN6MrX/XljiD7drJrTBF5GTPeH
NL/TKeuBDU9gVW0h76T2vhPqRixg2VmIvnZ0Zojo6gF/MwrFcEv6qgCrj2oLn8qi2RuYMv3NBvub
ESMrocrcXxazZj5UmtFszbRRbuAEpbceUPIN6ffi9F/3SRNR8Y4QDHbHukImecij8lQK1zgIpET2
eHI/5ErRLwBO5Xyl6JMHa9DOc+2Zp5QLOax1x+nFLfCQmIrpOU5CDewwJm6BqkwvrG7hUw0FL1Kx
gLXSctVO6XgznCNVAzS0Y0P2Ztmgrnn0UHJtDbeMDklWTLeJTiyJ2IvzZOsIHe0idL/PSrhOs8D8
O+i8Q9/qA2BVLgdt7T1SXhJtY7DRm98/CY3rtyWrBlM1VF4MtqYhr756WyZ2WLX6qPR3MJ5heg9A
8rep6QXHWtMfvLDTdkQSIywtRV9P4X3Y9p/mFvpUZXjK3nYodaAQjfWAyFKgTL2xh8T8cpnBkzhY
lqj9d5cAe9do5EgoGbkO6KfNqZ+bZdA0UMDEOsKYqBHvCFfddWGrP8gBFYHhw+9/Ddr1ulT8GiyV
dYP4D+WmV+8DZxxL1hNqh9d5bRHMdbzsLGRT9cJeg8QBC3bWpr1F+dLAWJmjUV0/DOQVZZqWS/nt
D0tAH1ExxMvf/5PNK8de1UFIgxkza2keHua/dp7G4Gtajh3H3XlBP4PEWrYTarBaW6a9N706apZs
K89Xt/90y3d8ran/1Q1i+1e3anTRK8Yhl9lN3DorSnwpP8aKVkQvwVlFz9SOFWmRrqewURYD9e4r
DFfCkxJUv84m0Td0ZYjvHsZokzi7zMuLIv/DdpwP7ocXOxgKESV2sCR2dRaB/wqFgN7MSy+fje8Z
O8S9Y6rurTwoLrS1akrbxaXPDNsJsiWSwPOcPE3VW2KQhFp+9ci5V00531InHCUygjtO1bJbnCcA
Ex4SMXGYLHVpmuRkLl121KiLqdIpb9cL8zwtNODJ2IJtK/vYQOJoUEHkVT13hOrSZHttrLxPlQ1J
xTZKtO2iWc5mvUvgqJF/oxlPOcroomwXstm5lnbfq+ZRtpJwLj4F1vlC2ZNByeMp7zwEXvQjVrP8
kNnI7zpzxJFCJO8omiTR87FPFX3J/+pTLDT8Z9Xx1XWd4U4Ha4D6R9X21y7Jks9N3yt4lYQE1yHf
HO1Z7VeplahfVazEVK2zf36cmjjE4U0x1ar6fhWN47B16xBHiaIP71xxqPBFuVXVcBnCibuzMfil
6EkMyPbgjnfoNcy9AhYURomYA/cnvKsV6pMN6A/rd9dVig5F0aUiogrDFLZy+0rZqPo5ppboYGbI
hGSzLgdzizd7vpbNRk+jteEK2wA5OfWpssNl9iCbgVK9OFbY3dtBrX0O4RO4hvVX53fIqsWCHWhz
dCxt7UXG82UXKuUDid7o3ik85zZIzJM5FeBPZGZSg6sGRQJVzeWJeslPylG9QkFzlbhUIBhCdIvc
G2/2icOy0IkhVpn7cKQAKsaPB112A72OQyBMAmRzLpKCuK+3unTJMzlNzpBNeVBbpzn4vtZsqT9g
Ixh07lb32Tiw9opeMEifMK3BkSEZAp9isvvQ6aMX1bf8w+zn+VI2dS8zVw7MkL1sFi1AzpzCXswY
v/qN/S3RwHcHtj/eeGGRPbdhiqEcOxfZH4l+HZLGf/U7qAtvIoW6NCkMH20vWcumVIdLXbgcuAjI
L32Yq+7KWd0rjWocfTUsNqxSwDWK5uUAYP5XE+BBtrAqM6Jqj74AEcB0nl1XuGzM0d4vK+NInVm1
Dkb8uQxcg48j+ehFADj9Kxn0eRmFtn/o0Wg9l53Plz2qvpqJYm5jPW03zayWXyvdPEbkOJ5cM/TO
l89i2tXlWaesZD9bFhOfxPg2qlxlKYs+5MEowH7GmWPcyCY5Ee2+mTX+DpSPTLlw7pvJl7kdMG+n
e45GyO8L1DgsppBdAwxS6nUfI+WVfaw0Yqj3z2C6PkzLrZdkIAe8CEuFFc10mpE5FVgY5coqAXW8
YQEdPqle5YvBs6lkb9///rWJGeLVG0JHuiMMJImXEpEkv/4xKOlkSg5yuS9fS2CTy4xMFKyuCAwe
fFqO53Pbx+K0d7Bu10PbhA4vhs4T5ND5UFvYcg2AN5CBV9s+A0V03g+Lpstncy2TzxCwy22hNOla
pqZttljn0RhSyiMe4htZ6HEp+eia7rl2umh/6b8UhQz/DMr5k4gdXqYBiXyO5+ZUYDk250n0nGA8
6/TZ/KKzt9+HEdblRlBPL+AmxoWH2u0u8YbzNGV2+mMGHxK7HJTG5FmoP7fYHl/0mHJA5oSutJ2X
yVeJpavm5c68pwgJiR90uakOjqc1YvfeG9s7GdPNouFRU5Lhi1lb1dqERHzrgeu/VcCYrhX8dl4a
o76LGqSOnZTKYfAbnHzepQutbKt7E3fHp0FXb3hrTy8GhIMdzlEoJ0VTTmPLOtyWWp8vCh+QCcqo
7OHyWQ6m7LkvR/Xm/GE27HLcGRkLRDlFHlrxwQ/t4rkbCvXm0n+ZK+95/tIoVnG+X1xA0m9m6E7E
oJITmjyNTZrlrUvPik/yoGfR6wy9hmgnXWD63Qc/eZENeQ0AKX1vtF6zuPRd3WfMMXD+/RfIkg6i
xTshlm5Dy0GfQrkVcdx/5W+TMWkyvGrL1zbUsxv0eOFR7g7GBrRhQhp2ZTUWsG3Z+V/DcqAtra9N
Y5YHmXJvvfvODvqTbCQ1lmXscjFtFOl4KKzaUfXH0zndnyTqX1XhBFh3udZu0iwAWpjdDSs4GPje
V2WxGurJ3lUw7yLimRD7Q0qZBPXRIhAIdWU2vri5Gd/IPlsoJXB2Q5XsV1vZmicTgzl/pspr6Eue
gEXRgMT2PfPRDQFWi39UpqPBUNk+raVuwC+68BFJPwYbwfAkZ9RmipQ1T4u9bFaO7d4MQvIim5oB
6LtKooHd1pxj/zQCNnGnO7ucJgh9LfpCLVRBlXQKzmBul9sAABhqFPUVHIC5m/AaWWJkG+6KKe+x
fx+1U+g0PTjfVDsFydSvABIS9xF9he/qR0UmMJ1E83hHRhQVpOGDFeoE/8VBBkZlP+nvB9mCXbRG
0e8dXDtxHuBRf5WPjqYIYEyUSrbVyFAcOlwP9mHuP7bp2EDbo3iv1fMEumINBUA80uVBwakoSZzm
KFuXGbL4T171dg85IwrGaWHwjScsSrZEPuLkw07XmvDY+j+vumXT6fXwiGhHNi6PTHmxHPO7n5eH
pTyrTLa1bm3fiZdV6UJtIGYY3pBBpywoxgAGpihlQ246onwCrQ55Iv7chdDxMlDP3yqcajzArX/b
7fceHjf1IFoJ037Wfzat9prbBOCDxAYfg/LvBtObeKUrhnOc9Ng5xk7rHCOrKfa5ljy6SW7Mq1D0
yQH8NuyQNWCvKkKKMBLWzXs9wC1P/yVSGvN0U3j9kU/BoxuE5o+3kzSIzz3xPydiqNWcewWm1MGG
2XdUwgZ6BZa186KzYEnJTk+jlhUvPEx/8sGJHqGdWjelCgUz7OA1YfVhBdBkEm8jFwc8ferHeLrH
rpCt5mzdXp5/Dr+NDeu9DLaAWC/0zakNXWXtAEzaD1GSfmL+i+ab3fcODOkCAHZyskyvuXHU0lhX
NWJKEEHYdzCj6LSIDFydHDPy1ne2b5bLpHL0veKyAdVdzzqUgrdVi4NsXg51pW4HIw33l67OTkAZ
TnU0f9bqBhyXQzmxqYZ3Orrsh5Hc1YOrABzSxtnZ9g6kiUXhxv0mrGx1KYdNMTEaw5idR4DUu4q3
bgTg0OgNbxun9XyjZXl+myattiElx4fHBJfaWL7zpXKsH3hm5n+VCQRej4LGBTHcnVLV4/dEoaoE
TI4P9MSkEq4vakwPoYbouv2YNm71VMRY06tdgoWIGIRb5dz7inBIYlB2BVquQGcFoyabigpxxwog
vmZD0kLUGNLnNDbS41yV+aq0qEzeVDgiraMMGXSYoqImpYt2Wp7KTnnAOTo7nM9UHSfKEpPH83TZ
KZs8bnGcNElGJn6oO4vRrKMbEDkvIxDbe7/KvPtenFWkqJZqUk4EqGkOSTHu/DpQFuxeiNX6EY8V
EXvTdSSko/Ol7HX/gFVfA3OwAc9rxvNn7IpVPrh6fJKHQHnu/Mp/UJDfnVorH0FV1a+XcaM23fVQ
jnB4xTW62nxzsfhgoeAM07hNJ6zDhqD8BnjJXnm2XoBIUp07TZuwdBaVpv8xowwAUw6l+WKwPTsF
KMEk80y2Yit41xJjrDSMZzlWaMr60hJjk20nf2XI2Q5p0cUPHdWD5+9blSJ/HNGEnZfrsgQ7b/qD
b1K66JfZ3SSyDJbbLOsaBKGvNP1JBV2SpoXy2cyt8bYyUm0xiFkxEMNtXGGVJ0fxCcMJoSmpsy4p
ppC31os0fdBaRAZi6S8P/dAX8JniX/+CODAyQNFJjEWna9yOs37qMlxJ+ctE6bq30TxLftwZIuc2
d2NZWOvWb+7RCMyQ6+EPswtvkTGKxd+5E9h4se11NMV+gC/SDKdI2EXlDzJs683KcB/DS30L1cru
y1QZ0pWjWGyPYqrqKN6WTIJl7iJQymvUguS6bDsFo7oZRbDdyVxB9G3bZyvFLX3QuvmWICA5Xhye
8P6tdWV1LmtKoxvPnvtnNXDqmz5w3/UT/4uPxVx8z4LMOPHyWaqp4X2SkZbC9ZdETsuTbMW+86L1
uB3Ilo4cbNl3VXEjm33Qeivk8+lWNiPDhrwfYckk72ZP9XTjCF8Iy8ViutcwLtN1D9G0X1u3qonG
FHa7vRj8NvzOd++xx//52TR4gZV6ZuADWFRH/A4M2FP5tqmV6KeTAkjiEdw9+XOgbDt813fUY/Wn
dHa7hZwCyGZFtZ76mg4Kf5EewP2sZ/2fctjX8ToWk47qEMskaWtbxrVdt0GFa6CB/3+N8M6w+6p7
gFzXnBL4pTdlk5BiRvl5kn3k4DQe+mm3lU05MBvO9VWjomGc67XKk4UyIp+X7uhluHp2lxO0Ktmj
oQb6mmgU2njHaJuDPPgZJkKFpX6bFaU55FgLlQvd0ZsDrlG/psimmbdcJ08vF7+7Rt5nnOqvv198
a1c5fwrAHN5DcFCoCKdG91+/r6ZWm3DIjOGr3ufZBp/HeGGI9YQmDvKsDFNe65HanurIifeyLxKL
CjhwDKCIbLaOYsQL2dklkXvEaMi5TXqHLVARsBm1tfurs15P9XPf+Hb2/z9v0FFnWbhzyjyxRWn0
IjQJrMltsWwGZpwc5B5aNhNzjN815ehl8uXatuhdUMMfJl+aQVPzg1LFX6ojOFwSOgUw0GSXiZIG
eUC5iAWPZ+AtJaoe0tnL71GwLFE1VN9RcSkLqrXbxynuobwlbCJDLAjYF8C7i8fe/pn4Czwc6p92
0mEtmY7xDdR3SKhlA5V8TPOXYOKRr4SjtpXNfHQ+YcKSP+Y6smTqFO8wtM9eorRodqHSAV2QzRiA
sj3403GAXvzZyP+Kszl/IdWWH0hvi082t4a5EK0KV21u5OhkKksPqv9zBJmc7QT/AnkzFVNxbDL5
F5ybpvepcPscA428OjW9dYfBEbAxK47Ai6f4y42Ohbiz9B+iWFQLJ3gc8+X4iqWg8WSosbG3I4w3
GyuGh+t8V1on/H51od9pX37/+YfXdRW9IURl646F3AV6ueleqztmg6em4tnZZ8Ds2fzZ1Fxz04Sx
PW0CHGP7zj8otuEfwh4jlSAwt7Il+9EYO/Xi0o51fBMr4Ku7YTCz/WTH7PFCs8jAx3b/j7TzWm4c
ydrtEyEC3tzSe1KUK/UNolQG3ns8/VlIVhfV6un+Z+LcIJAOoCgikbn3ZxQcIEYSkq3RX4vCzC8Z
fvBeGQ9XUZVmPdZ2qJIuRFE06KrzaJYN1MlpkIVMyaHyx2dREofeVXJkboiqtJCfl6GKgos1VtY6
a9xx2YeQRllkYkIt1/iLQMt47QP4GTj0PsMp9LZFaIVzv22NeuIFoYqFddtCPMS3R148ygCf1jrK
hh7qmMAhvWQd4ip01oH/3g55hD2YHhvxhwZ/6iJGWNMI0TnNzXdFc835DWslEFQCN3WHUX3AW5Ec
s23AMtY3MvlQ3ydkltTjniybl09xAFG81wXDbBwr/SBqELH3jveQQa16BXhjF3Spnfo7tDCkF+xE
/9CZ+8+i1NTnWM/s50R1kwfZ8s8AcKUXtfH7PUkzPMqMRnpBriVYm4Raqw6e7hUpkvTKXB0+VPxD
/AmqJyHh/Vj4XQYeJiz2oi7JHQy/kmGNSme7l1xsBqRsaPcO1vVkSn+Xxdm9jz31FkW2fSiCR0j1
KP3mtonzCV7s8KB9FoQSQSERZ7qPHUqfOXDuh5zNnkco+d7PyEgRV1I4sjxQ9LMSoDFolqygtKko
DmicGudUzx8mbjMOaEZgoYkfuceyBZv4125hUWOjJHSCZOwA91g/+KBCOGCtHJ3s4SIKRAMJOxNZ
fsnAceBP0yX6TLRYwZR80hXCttMojPfivV2HR2ac8NpjMxBnXXwRpdyMsHokDilK4pDEpLjGGm7S
vU7PfdbyuT1PotY/puXwvXJb7Tkyc1uU8iDUnkNp/FAi53YrVYmqPkeR+6GtRR5mQeg1QU0XB0fD
D+WdOMOHcLydiToUqbQZao1IFeCFtkOrON/hyIvtpWk1qNjdzhUdxaYkRPTSAv2/xXR9AGHQxAfV
xiGpkAb3BC5mXEqAvq9ZkoM3ww7oOTUKa+aCeHrr2+AHZkzhNwPDxSrva7QQkA3VW9w0WWyVMyvy
Evzi4wbRfsl+N/3qp2vW9pfUQS1Yz5XkOUMvZ+HayLL8+4T6Nw0zG3VPmc0jkyqTKc2fMt+R6fpp
V1TWs1+78ky8ersc2xG0Z+OdCF/3Ul6QwZfjnXj1itYkqH61AkH81XofK1pVo982apY//Kfx4nJi
gK/CtTbKUh32adHD8Kl9MDp/FVIwG8QH2AwjrXgLYtmIWB90NcD9L2i657x0y7nnmN2zzqa9gfUp
SepZR433dQRxteutbMrIUiRSKOOUpA1MkhRNz0JUoKiL41grAIcN3KWGAq9nA2V7r/bNDSooxdpo
VfO5GY2r2AgO9ejPbKjfj2FnGJvKk4u1V4fWs9Rq1wDRmA0+T+Dt+2InV1n6ZkiIFAQsc4+6lqp7
3yFv7mRm+5JU5ouIcv/umlTpr654Lyu3rrbTv2ZdLi3QjrKOCHDr40KJUZEJs2ZfA9EgfDN49lEl
BXvU6s5+V7EiNXko32Wt+GFhCvWm5Rh9OAnav+j3IA5lmu1zbyFHkThq8xiH6YD+JkEKWarbpV34
+hmpZWyPrNI/uWUur/tGrw/m5PWoSr2zc2wr2WlS1m+trpP36OFnm8FEFskJMvBNfW6d8tCQlqY9
jBcVfiwpwK4BnZ1hbB/Y9VNVYuibqmn3wsSlzZqkV74EloSxb95Jf1jj+IW/pPzGAuCIl7j1w+hQ
MW0yf+eRtNkUwNBmrZ7GZ3A5xUOaF+99qClviqfLi8pTil1UIQmlxHjZT/VJX1vrEpbfSgDLfM/Y
+LHtP3XNuefh3o7OEG7QWB3RjEGJk6RW9E0vGgzIoubHUNjerDGb/DlwY2+lGpK2r/ETPNoeGs2x
XHivGJq9dM7Y/JCicNU0hr4ys1DdDOxp5vhtNNckc7WV1sjt3oLFzoTo5asG89rHKkHRNva15N0o
xpWSl/UeX/B4bkW5vSfxb90OomiyJWcNgv20aFAspStn4hSPdE5Fp9upMw3X6jHd46d4v4w4swPk
Mi05i7eqhJtb38nlyZUDddeY2F158DefoH5itCjp6Q/Nf+tGf/yW8mKeI/ssP6jFmG6kULc3uuSp
F8nHi9orrOK98sC/T2NS2/7ZqHL2nCd6tGr46e0NDY06SUmthYIsLOHoEvB5GyY7ZsPHQKw+poM2
rVJEfQlEEg7sr6p7PVnJR1HqXBU0b4x/prjGP9aJi4g79G38JdGACZiBbSygm3tPDT7IpzqxL+rk
uCKqTKPeVSSTz8KExXbKZGGgPbAWjaEBQFEPSQaIoqMOxOPMtW7JYYU5bLtEaOikxWN9Nmupfqz9
YC+wYarSxpsCWDxW20S1vMRB8ld1qnOhac2j2ngfujUDnNPEedUia9jkhOkSp5ucxyb3g96AxScO
ophEA/8/A8tVwkfaxVUy7xLifGy4xCtFldQZf2iyU/+qG00edGAABTQRBrDKyPf//j4hzvDXBboN
mNaG70pqlYdTAe3/1/RqAdNmzMIUr4PaJxmzYq7Nd91or03ibg/F9CIfHdzscCi5laa2e2lqEz3R
bFWf+7/0/Ps40bOarvn7Dr/HBZFUrrsSl2e3dUmnuE1HesU5yFVrHHvbHE6iRhwG6GFrCUnd2aeG
yozZBYhAsW0nMuYq6c6PDCj9U06OBzw7GYhgi5I46FVgrJkoyrli+Pg5tbXdzFvHxlEzVVDRtmzU
kBrnbOF0swu08CFIQ+csqsSZFJCuaTzsZ+8NABYn0zUc7UOnWurJCBBuWrUOCVrvZiQVwE5S4xF/
UXnP+iGaDYn6XhLnfQoU+8dYq/4zkurdakhdZYfsuHHSdQ2t+9irtnnWOUuiUejY1MbVypP8McJB
OkrM7NVMOyyuG2KDotjD3GTWMupV2af56zDiLiUpOzPLmxNC5smCmJSK7gbOFQulAwbq4QqiVOBh
K0naspSol22CHBiexONXQ8262RC19ZLItP3c5OpVcBSSlhRKn6GNADQIyyKNTPp/6EF0M1vUrqKu
kTRRVmNek9RQk+TIHjhfYi2avPAu+45igvtDVd+ausGDHo01fQNMzmPrlBtEb2Lj0sWZsguJlCxR
HzC+yLm08nsj+aZI8a8efHqs55DfWQLIro5VrldzP4lYgk9of0LqzTxGM3mv5oBcYN/iQtXtb2RB
12+8QzD0ByxX4MPhxzqrpQplrApf4mjo1J+eop8IM0fvJSpnsxZS8KudF+kkIR49DW2gYNeQg0YP
nHqVQqI/Gn4ybPoaKMsQtP7e7Y1sk9mZfSTcGK/CEnFE/mPIU2oklNFrNrFLNKPxqBUDmigqmuYC
vBr1vAPy3iFm7pbHHt2RG6hVd6txofk93SZQa1/0H7rJUWHMBCZWGlKuVhu/ukURYneR85NXe/Sq
8xUiJ1m+eQg/LmPT9g81JgOnWIncuYdU0TtmC7Enm98CWc7mYx05IKPwO6pgWPFh1eI1ypJTYkbm
tySOf+D5UD5ZRZH/X0tf4xM9janKUTRdVQinyYaO8M9fp6q6jxQrbkD2gtZxrqX+YmsNEy/CoTuj
ddBOEFaEAfB0U6qbc9sV2kOvKoiMRsVbNEbLFmlrH/2VuZb30VZsREQxqIyPRdFqorpfBPmDM9qT
lysIZr/s8ysublhuEO1405LxIRAMZcfe5oZV/KzM/Ks2xParhNgVZgRKsiX587OuK3kvyVid5g1W
jb6VXnErVh/Lqd5XqPd0DZ+pQxG62bmTCb2LHX0WjTKw+8ybi/2+iAuQ4OqPgZobmGtber02MnwD
C0ML8ZBvWVkioUeu0k7LX8F0q1MW8MbbgxWmHgskue8Ooux6WXfweqMhK9Hj7vPXBtHFzE2GiI61
U/bLxO6fa928CHShwB6i94cTHFUS8gkPfm7FiG0ifY8MlXy0rRpnOnnaDMkyjAEn6L/XARpeqmf8
tOziGrq29AVpRWMeheVk9xBbzP8KsbjfwwMXzJgYzjd3G24aIK7LoL2O2uCdG93tNlaAMn+FwMIs
88z0S1kG9QrkdLKWyir94lvmW+Pq3QVmTYAveLYX1YOT2htkJBE7ngalA7s/XS3dg+7L9WuQbXTN
xQgjy809WeJyLoq9NDyiu3MWWOe0dE9WaBRPXlfH+07R2oWox3HsDKiueNLqYZE6o4IJUL7S65ol
OCv5AzT6j4d7nWzV3VLP8HgWXe4NoghStFuiVWQt0q4acN5J4gfscZwlyw2ZF2XQroMwKQ5eMWTb
iGXhLgG5sNd4QDda2DSopWJqInutDZF7TJZDEvbXOMaRJrfT6jnCcmXWKwr8XL/CsTkcNDicUw44
z35MDtZD5Lr+bDTWUJSxs9AGvD1xzfBgHJGEca36W+MFj1o7puHPFjDFVmTM+oq8gNtED/KUTcvs
YOcyvz2INjI6tzYNIdt7m8jJ/X2cE5U++P1UvekoOHpgAip1/I1AYKISpuHT4SPKNAnI1Z4lrfQu
zoG68otsHjGT2bKM934i2bP13Sx4IxYCkF/qo1PsxNpORuR3lYSq9WiXZLEDRGp/hPho2IhJltiC
zUY1la42TM11zWJg13sIR3t4HywKNR7essLbB05cHys50tYWkbwZgU/vJ5DTJNW1n1Jev2Ukl1+t
Bj/bwm7Gs2blw2bU1BweRaNDUor9PZqxwSr2K2WvlbBm5bqIl4C+oleti19QRGx+gHJZ4byG9XyE
gmmOJc4FiQhmmiL1N17Zag+Wj+dAMajGu9X9wZIZnrWwqQqEYIPZ591+yk92k3KDaAAR9OtMhz2C
0iPWqfJgmBfMjN/K3Om/tPYwrKxUJ9Y4AbFqwOFyIzlPQ9wVBxRegrlc68GXJguBq/HzwDeaojOW
Rwykumvp1vVDl0WPqqjOtHiT1APyvFOR4B2RT8n/BoWtOZFP4KvIkWW5g6TGACdj1HWJ5f8GWw1N
u5DytDuLKiu1gk2JbRu5Am0fRz3SE57lrPUcT+lKjqVFpTTNU2T25kwu2+6P2sMykV+HN8ulZRRF
mJWkYb4ftNZ7r0cFiUMv0J/l8XRbGEjRNybqF7ymtNe8VsZNg2PSUhRxBGnmeG+n+1srf1aXeubp
39fp5t/efaamESDGw9NSHPlvWne4eyAWZxbSE6YaCtgmeEVDMbZnuUsinNpKd4VMWvbkZixLdDWx
vufgArFD1L7e+w7omW2hZrAsoHuQp0954ceYcmnmvXsCX/N2aYxWQ0xsp77TpY1JV6NyaxWOzyRZ
l454K8dxvK+J+P4oa2XXN1n0R121uFPUYXrRo1LdQM7WN1iRhxcPTYS5iQHMHwnadB6LcjGoxaiP
KCg4Dfg0M3WaCXJ8jZ4sjOpUIMDPPtLfT1FH8neaQUTb79IQjZ/bpnGgXP4vbjyQuc8bJbQ3NNQc
ZeB0MiScT9I2hG9cHTih9aSR2l1EzRDlr7HhzoCYRWuAYtXelrsxn4nTsiEdWU+HW0uqD85cVHZx
RSZyHOy5lxggSc3xKHAuAg4jzj5hYj4Vu84Y0NGsTX2DWAwqyU0LfY98Go7XKotOu232MGGtQx2Z
7bJCZPQZ0Vaci6cvPMkPyFIa38UgOI8MsrDdkzX2/GJQFXk8lr6tPVtxzlI/Pqtq7n9vum5pqxVP
SYHjiDkAhkHn6KtVm+MXR8FDEFUP4yoPEQyTKDCPdahLG5SY5G0kR/7RAC4weapKO8fXX3yXgFoM
yOZAiM7Zgw8NV1Iydk8p6kC8K7vhhwu8udb5gYDHA+/Rhs9d5BjLwCl/DSIQHtwGsW0tfg8StDyr
RLS8jNXgNiic7jRtm253clWpe0JZIZ/MouM1po/JMgXYGbyMtfcVdRzl0GlRuBvz0GGxS5SxwqJr
WfW9t9GnGGSh4SJr4Jh1i0EitD2b9pvPeWwsOhn8Jrbh5pe8/Sn4OHWD53NJPAVbsdCaqgstzDBe
ir4keC6fCguNvqpSXzF0cE+iShxE0UniFYH38PCpXq9Udd4kuDimwzVqtGHv6+NktuggIjid3Q+i
LvKgi0fpgRnKbtm3yY9pNAGOY9c4KBMh2DLB06p2ah7U1lTxfaJ1aGTjUDqPXtlXW2GlGo34+3qe
+Sj3lv9Q+t1jPMnhZHrlbJQkMhfSqGpLqUEZOcvLdNMRf1+Ip1axh3TjDHZzK4rWxMy3rjKsjbz+
KYjYPUD9FWEckyp2alKoHAvwn1c3+64NlnSonME6igWur6wCSy6OtzWvapv1SHRebRcEp1nOROjc
d3KIjnzlg66GlsYu01tALvUPeegnj9ikfawf2fX1qZE8Tv2NJnHesKqPkRI4JjVqY1HjL3XxiYIk
37L0txed1sobrKv5ByT+OEvq2j7WkZ89S7W3FPvMIW3ybUJ8eI5daPM49H6+zm0tXIlEIf7U2iyJ
oHJHfGWvaYj/tzK8gD57uoFgwHppi1GT5BVrY2uXuI10tNua7WVYF1+MOrp4U6yzDfOdmaTGWxf1
IUBxJzgXbuBuHQm31MBzdFjZMSZzYFW+1+pKj6qfKVyHtzS7EgzOkFP680SSPtd8bEpBL4Szj33S
orbeZGSORMoB7MuUI7IIt04/p7QiZaQGircSrTiKA70c3m1rlg7s1V3+nXOoBPUpDqzo0BhZAHmv
st6apFxWca18SzKMkBwlGh9iFkkAAU17FQed85zAZhQ9yiRgwxrEz3UeF+vGToOtEjfFtZmCb6IH
3ME1TpHDMWdOWwgJlbJHR6WTIdPIfqIsbMUf2NebIZWWqc3jxgqfkz44aWpcXMTLJ6PEgPwifsZT
271Ua96H0u9xrssP8d/f/o5s/f39P8FtyPwoJOr+rgqtGVIleXI/PI3OrpSUrtkGCZgkx9HbRZuF
5l4QI8SZ17hsgHQ4TouwcmH61a27alIEkCGnoEhIbGKPRzJudL78FFmRszSZqtaDjpeY6aZEhYuS
QO4EMg4ntd96MsQsIKwFyDvvTWbWF0t3XlI7Us+iJGOEpaXhUxQQtVHM1N0xb5cLL7WMN7TnvlsA
5R5yp5JO0dj2swSG2WlwpIIYRP8AP7WC/Nd8N/DsecNebsIutMNrCKtxHpTxJRq87pSF6PEFtp2d
SsdyN6HSVduS3WnCHhLv0aJ97FV5PMRBg5u52j4ORarOw7r1VqZDViHnXffdMScFE9BGkRJi9+rW
70OJIn6iJznfB+zQTnHKrwpPe6rm1qs+6O4aYbR0DS+0efDN/BgD5X2LsT0VeSW5RqF5wG/wYoXF
Qyf54bbvA3PvpnBRxIHXJwjFrEB4fuIJTbyq9men8r4lQxMUzhc/c7Ec0eRyb1tDfSYlxqu0CYal
ZvTFqoxc/VwyO6FDUWDL2oEomKFfh351E1lXbFrPGjC4rwqAGTQLYGe6Vp6z4RlWmWy/+kbavtt2
kM2KrqyW4diEaxMJEvyrje7VMSeHQt1vv3kIA5ZegY1yoz21qe78NFrpgU3xpiY7vxgsGAtDpM7r
WqlnHSpHiE3Vzj7rq35j2tLOHbN0qQzo+cVVi8hLDJ04bfpVCy5ulbkNO/C0Pqs5+L0K0OF7E3UX
m2TrD1JOxGwsZ+65vr1COLnexcBiBNuPDn/SAtNhbKEtxIfe88MHcSgKWdlLERC+qSqSpHIeJLax
zI1MOSIUAf+gy7/0dn4pzDR/Anj7pJROfEYTRn7OJOUl8xTrpIZ5dRyM8gIRAEh/EoZs4X6EcpMe
5MC7OijcbT0rCfRZiUrBQSIA7SxH30zeOpOocd7I5UoUpcE8Y8goXU217U6NWeP1LaXpmy6FAUT6
xt+rTnMEpmmDf/5TY913OEOQ5HuU+94a17Vf2uuCXhMRxCRcM3URZcev/pCsLF207vBMZiQ9F3H4
zOqkOg09rtksn5Rd11Xti2wzUwMNT9YESb7z3u0eErvVjn1vbYxY94M50uIE9HQg6FOjPLjdQ9tb
1i4fo3dyjPTo0IrcOgEK7bdygDfQbIA1idYGtqA5keUXljHNEug9r7WpaGq4uMmO0mxTb8xXgZMP
8w4rMWSfTS3d304tvWGbxIrLnndTbeTxgrJVae53J3zpnF1aDZdiCI2zndRrdp9L3dG+Z53CCi+s
3zvdaC9jneRzNbPLVRm8jSVA35CdztCE1c9Of+xsq3uucM8+YJwKd7iIoVVE+DQ2IVM6ZgbuBvP0
ZJbzOF8Sqckv6XRm6colYdLfiyrR2GZVsu66iQw/9QDclJwkpXyPSAlnlWU8lZGMq2Rl4vc+Fa3A
G4m8RV9DKTWfcFnqrkmTzeOplCPZMQs8BLF6uZcO43QATfbrLI60dt365td71b3bva8Do5jUBnf/
PdIyqz0o3p+Fm9u7vqjCrY0SDZTQPtkEuuIduyCokJHQohOpxGGl5VpxHu3SWjoJIqdd510c3swb
rMGTPc5M9c7n8d9Af7cPGp4xK9ydx3Nf1NnSBfxxbcYIEy69k5/y+KEsDVAH9pg84PAVblq9LLeh
59TnIWgC4l5x+aa66VEueNKjGGyBklZ/hGWjzUHqJReNtOsGIJW8afMGT9BMhW5HFHWrIPaDKL40
vTK6Ym5bmvLVZGOhyqX5w86TR4U1xLwiKnjpNGmJzGr+E8PIk89c+Oa1fEI08bKLkQbNphzqk82j
tI5Uu1v3BlgZ2bKJLZi++iob1btqJuHP1DyC0kR4hIf5YpJ7frN8LZ8XrVJdEb5tVgUO9Ae7L/dO
SE7Q9aQK/3AAqmlFJqDIerwmy/iHjEDHzElZk5i2nq6gF2b7cdSMowqOZOE7nfJF74YjMRD7CUdY
hSl7Vclm8TXwcXDsbLnYEaa0rmnV/YBbwURJ1p4dcWU+JFUT7jVEt5Y2wi+nxJm2L4bxHiq5By2j
HjaKXzdr02OJhFT5QwNK95sDTA4nymS4DgnyUXFcyqsybZtXwhMkSOgRTAtnu8iSB7WrMnAA1Ua2
vHhrjY65VcYwO/C/jNaDXJtnRy+cRdBNus196GwGNRgOaQ4cvw8c9wnRnupi4TAdwUztNFxXC9K9
Xl/HxwArgjUZ5HopwF0e3+XC7IJiK6BfDRZvIEXsGnVnoF9VY88a3F2eZLlNr7KbETKtjb1RtvFc
09tu2zSKtxxtJX2DiPGDrEt/KRyoHZnmfw+mOdeIsFpvpXweqMRhEQ4yt23QDuu+jdKrp3YO8Ups
5k2nxNakUX5IpCwKObCeC1nHXF6J3uyhRCUFV+dLMh0g2GOpGfJDdU1JlWYEgpTFWFr50ndL5yI6
TrJfazvUndm9Lpd6+C0GE8t0FdEtNnrzYt+ufbtYbCprD1RDiz3sIHn+0sZr+Sh5BADhDLJ+bjX0
U0LnDyvSnGOgsb/2q8dR04K5OqqHERdoHZP4neXYyjGHoDIf8eIFeoI9oBNX6jZt4+GcT4dgkw5J
umJzHGxydgoL3WzUV4xfvmpl3/8kPzeCVGahwm67lOJkVtVOtuyIfTNdxt64k2Imal0yHnrmkY08
SMhBoq7ybIaetXEjKcWuIuV5VeIvYGbixWijV6XJ+XAY0TeaJ5phrUJT61FGjrKVLQ/WISuaBivY
unk0MkQhRd39oCDp9qtLZavE1SzgX6xG8Gaoqle76jCGtfTgpcXeDrNmQ7tEjs8WFSwEeO51qI1Q
BNCRAd+DJUanYk+KZNOxKzW2gESoHhPyTDNI2T1CV9QpiWbO2rGGVCzZl1ALrB/kovCDnNeuZ189
jVVyoMpfZUkadiBPx50uwTSZubhIBcMUmihwSO6k6ItUBfFbJ/sA1oEDTcBlmwC4vwOV3mJvoJnz
qLfLpQmG3vADEpIeTt5y3k8WtngO2zm+yIWF5JHmO+51sLqrZ3pHuNEIDI6hRIAlatauUmYPxNOg
JEtIfUhKDW3cZNUEpbZ8NrMhPPbENQiF1OVzlGf2yYn0J34/5tM4wOaBDv4nQ9yadHPvVLCCXdyi
aEkAC4K4aAiLyj3V+TdRMH1fXmZIGS0sqxwvkefCpFLqHmaCNl5udah9rFVsrWeiKBrYLaAWK6GG
y6C8CzGXNlIWwJM3Qu9YxaFp4l9nsZZHSww0UC8NuqomD0uf2ykzEb+rWG5XmAdiEGBgvoE7eb5O
FMc9igM/A2fbwLTS0BY5GqXJCyAJH+pCinj8mRZZwVoPytgjE8s3szVKBJlEXW1nOzVCUC0LcdQt
dJhdTWyShe9xgZBT1GWL4UTWSbvIw2AgtOZ7Dz6fej1YQ7yR2FoWqjfCRhumEMIZBOuiRciG1zTI
TSdX4eKE+lsLqe/ot98HLSPR2gz5yrEJ3OZBZKESVbEWm86UCCHhW6Uoi0NtncjyDqu2CZALM2VS
FDlsvU6K39zIj/7AVnFSRJHqF+Z7ZV6HrvcIFiVY6mHpnk2ZH0WAYFMTkIBvSsD7jcGrZSqKQ+eo
oGoNh+gAvDaa1N4yd2m3kLpYvWjVNdAriI2yifSKyxeMJAIeUrJTxlvXVDv4G4oUzPOReIAeGfEi
GCXtQRwKlNsWrLaaleLJv+rKuoFh1KvFto9L/davU5QTCT3zgMW4s8rDCSduKfquDoi0OLh5PSm+
WV27qpvJ2AE96Va7dCJZepgW6i5SRa8aiNUDAQL3VjTyJJmHQxeuEjVH3S1t8QLFnlxaI0Ydk4vN
vtlumOGh2HU7nrWAHbPePxgoaSBJGY9rw3HtfVRKL9i9R9cOhqTelNWTNwwlal02pKdaOeWeVD45
WmfMW9y6mGEp4kfrrpWW0IxbuycjA1QFdcs9paH5XRnH8NVLwnIbyD4ZIceLXk3YMku9q4KNaIUR
gYmFr+egV2jFcBO/n0h6lG1dvvL+AMZCdW+18Bb9zJyZbDT3ljQCGGwNbWNoVbxARcSEMRVVSFeD
HoMHbj4nhBJw8rTlBXF9WgdZWecZr3cpsgxCLD5GFsBEl2Ks6rTeOldQaL2NbQCd8bYnzjd1ZoVX
rbIRZLxojVpif/owFrciMC1eWEMvr0TntIvJb/Y6NibTfWUvSpdlQ2DsNrbv3YVFQnstOmsoai1K
33ZvrbFZNehbJMXmNjboSLy1pITEnxCNvjQnwxqtsSXeGJbTnltMAFdJMOYHO9qDPgmepGreKnL3
JClW+5SU/QssKueY6Wm/KVrIm5LWd+emRow/aB3oRVJg3upq5Wsxoix/q2oRKzjpJJtdOcfxBzEt
HaC5v7M7uzuLa6RlEKN5kgboL6PxZqUdS7wAcUA5jPeeB/Eb1tu3lODU1zz3McbMNOOcuEa4CXp7
V9djcmmM6LmRI+8VPrK6w+ET7y+n917LqK5XxNqHlWgFPFDNyRE6O9Ga6eVjUmXtxQts7aX5WhWJ
hxhvJi/yDg/zELXlRQVvdV2FJDlx90QGCRHa1liGhvXnaTyd6kqCsfmHDh9O9UTJV9FA+MAzri4k
zBeTP+/R0YHx9o73ovFre3DjbCdKktHp59AbrqIUjilKumn3TZRK/mjo20FBurXwX8YS7SC7J0cn
rhrWo7ZyQaYsQlPSzoMr/zro0taSOu98r2bBn+9i13sWne71sd4oS38gU/ypIfNCeVa4sAXunUUX
4hHsdVB0737fzm3ZMBqlojzDh18FXT282aPpLsYaUPOgpPJRVgl3gZ1e2Gi9wH8v8XyfSPDicNcN
jjXD5vFOeYdbqICIVuX3WZwlzrJvIZR8ahCdRWvXSN6HVsg+GNGaXUVUgtjr7aro4M7iagS410Aq
JsAyjOkO4fRfh5Clwi6eDuLs3nDvd2/41O+/6HK/PGqWINvE9e/jRPHe536n/6LLp0vdx/7jp/zH
u90/wb3Lp8tX3gTM+9T86U73y9w/zKfL3Lv8b9/HP17m3+8kholPqbRDsWr84Hr/E0T9vfiPt/jH
LveGT1/E/36p+5/x6VL3L+x/utunT/A/jf337+UfL/XvnxR5h5LVoZbNUQFhaRdMj6E4/Ev5QxOp
KEalsf1r1K3c6FF2u8qtfBvwYdh/vIOoFJf6OOqfP9H9rvc+MnnncXlv+Xil/9/7s5lh693pIavz
+x1vV73d537fj7X/v/e93fHjXyLuXsOBMIquXd3vev9Un+ruxc8f9B+HiIYPH/1+CdEST//yT3Wi
4b+o+y+6/O+XAlPfLAa8jmd6OFSnpvetZQkifi6KfjtJBuhpBXKHVjBaxlzGRWAh2VWmruOqyKFM
Oawop2bRsR88MHGAVw6Q1MudmtW9vhDNXrvU9dhBuruEQSeq2tGJ94hiroGE5+paHTRrgREBjxVR
b9IMQC8JTu9vtvbC4V6Y28PZw9xEnKLQG0lzcSoOqvVr4L3qNtqOBtTwtBC/pyr+6gaVtNUxv5qn
Cbqc5KSIR8lJdgWVudGLtD4htpReJaIvB8OpL6JN9Cp4cleOWfYLaOHpVXRTI0zVfYItO9FFdWWW
SClLU64qOsR5BoZLDwELTjcRDf/l3VW7vViG6hJE/Q93dgaUl1T33Us1InCTVPwIEmuYmb+l4+Gw
+/M+dn413xvu6vKmLtEl6+kyqct/EJufLij6Ob+vYhSRv8p0yLvo1QNARH09u52KMlFC7FrE6f1w
6xTZ9hH05bD+MAbk6Z/d/x9tZ7bcNrJ06ydCBObhlqMokhpty/YNom13Y55nPP35kFSLsrr3/v8T
cc4NApWZVaBlEkBlrlzrnRVyxdRdjwbE9kqDmJ2ZmPZdr0XOnZylqHj2fd6dP9h5IYo2vJ/yHfow
YWzDU58EsDX8vYZEyKFkewsLlN3vrzY5C1Onv6EN8s8PdlmkbNxjXc72rTjF5KTDLlOn4VBpgwVm
kjohktYWfyJnndu1d7GLU+xydj0Ar0M1ZJk6CwGenLoUU/w6fp0r0xoz8jeRUbeov2fjDghAv47i
WfdW8Os1D6tKI0mCvLPCtxYINWk7e9zFXtE+DIHaPtRa6dw6vftJTFc79FufrKx12WsQKocMOPLO
NoN+PS0zxXa5hqx0Ncp1XCeYLtcRh1rOX7OibvbSpitn8EA9vvbrfmjdhYTPK1cX3+Vcenalexda
WNAO7caDlzOkhnurtoaRovBWZc2tUik2576i1r+dtxpqFmsJ99u6H4+tpturoOmzTRMbSBwtLdGJ
0nku2Q1OrwejbCDrJJv/MeRj57X43+ldXFYzFH+Q6dKYDX3BKkLfEwl5ctamQaN0k7r2MVxAEe5c
qN+zAnaghaz5GhHCDY180pCt9cMH0E+SAT7fidGZw+JE/6tFAmRTvGGD4DQ65nZA5WjJAPJLeUJK
KIS4Elo8OSBNl93YaYtMyWIrRVlriWuphl3igFoMW1hPGqjjyuZxYSjYRW0db0JE78I1SMEcOEgW
b0QEQeQQxKYtto6mbsSXydHuZCzuD+uManzfdH5w6O1mOPWq1Z+8gQrxSsYxenxHV78rumLMNxcH
ySfwAKPT/QiR+aVwr/coUQXl5rpCl8eva32whct6vn73wWyrkbJX9PGxWx4N8rh491wZ5GlDN9G8
JoegvXvCSOR/eSJdHjKDH6nrANDTmg4/+HEVKqZZGr3AE13s87JOKK9wSN/OJuD2DcJYf3vEDWv5
ZcYHuwzZQfd7kP9fm6Fz5xWJT7qmPJqYMzNSztdD7jevQzNoVx0wEaQUiBD7ZS7KJPE6mOtFKenv
uWTV/U1fVtr6wnZr0nBIG9QAGaBpRBEgYK3aKk7zzZi6LLhtc2c45XHOxjSCmDye0+qQGKmrPg0W
uQN1dPO1xNRLYCIdCZMHMrqj6kYe8k5MbqgXa15GB+hBYGrP1mitwFcMU/0NjzntnmZW/V7OsiTY
6HPUna92HRH7U6ZbcBcR6qmAalfaWFp7h49Nix/G64G0Hv8SUN8b9FmWysDijkwPqsq3q4mtWS6J
rhQlGa52/QBhnTenvjEvV3tnz9MKdIy5poNVP8xpVMHxgQCt12UQVSroQOnI+IZdNvxw23xY1zT1
P/hvsZHhzB9iB+drzWXSCj7lQKME0DWQo6VeQzopD24M+JqGi7uyIzKSIB1ebQWNVcVYITW7zLhM
lnWGcEnqVSFiM4unhscMtY9lRXsMbyTk45RlbVprI/TvmCHewqo2qe44o30PZj3fug1Ew/zX2b/s
kD4RLan+CO0YXg+rSe+rOmluRz00dxZ9Lp8kVuhafo9V+9miTAP0QdFrZeVoPJKkZ6BB/5FmmITh
AiNWDXjVxCvdBuJ1XIAO4pW5RUcdctEe8eq1zzprkzr5ql4Y08nXk4GvwE9dh+KtoCC5eLMCNena
BNDUaLD8et3KXLSZICqhg2c5uzqutnDxguDQ9nZMt4LEyWGAjfnioHfj10yFbx4GiqjXCXKJDyvJ
JSbYTmCEZmEJvl47XT4U6KvmXAFrMhyz3NoTcLzIHuNv9EEhA61+C/gDUCyMoBoeOu1bZWmArJCD
mYqB/jwlSamEB9o3J1cdip+qfw7SWX3SIr6wy3RZNW/z+jCS7/3freqPOtwYioKuNy+PB2twrb3m
93Rmg89awR/Wn0QrJSznQ1CR7W/deP5UVMV6XIjR6J9bBLjQTw509FZoWuTd2UZtV7xeolf8U1hS
vLIkXXnDSbyRqb5bMp9yCsWs4bbFL0oKKRUGrwBB73RPKoTjh84N7R2qz/YXZY7u5Dl8jUgBfh7K
yLF2YWNBumzCToXm0mxVe3lPnuPIOJoOkktvEk3yrkxTJW/gs6oaRyt+9b7axBM19TvPNPL4WckS
/I7UGwPNwESLQlREU1h0zOa2VQdluHsbUhQNznKYc+dAc3R5thUPrNroFjeN5kZPcvAAeJQJWDwZ
wW2hnyuzPRq9iRRuNmXjPuuGnpssE2Z+/09OlrbrRYh6X0BFh1xuq96WbeecJWTS/eHOduf9dYJu
z8kNd1C66mWCrxYWUkcIEUqMHKI5uS+LIrwsYkDveB9OFD7lUzjA8G8gmEYH6u1jg5pON2Cbhp25
LD8rbrke0Yd8VtAijBGMLbpmeJ6CWl9HgxXeiG0EcXsCFfXLW/hexVQVJlRBmYoYH6YBdPouqVGL
koiSTd+TYX0Vn4SbMX2kXkbLTqv65u2U+d/gDhmOXhAMx8kfQaHLqRy4vSsKCp9vAR+jqjePxMjQ
L9qgWskYqrNoq1so6MjEa0xWxJO/vs4Wt1VPr5/jsoSMy8z5pA51sP8QYjcqT9TA+xxaNZqynWfe
ur0SgR2cVU7lcB2LXyLF7UCV9RopY/saeXFJKAWJaa0F8IxIkKwhZ9dLok2gGOt/vZpEskcNYR0E
majqzXjvQDC4iUf0kmTYeyG23hjve3d2VgMcFLsPDgRufoXUWw4f7cV4G5aZdqzzOrURlmWR0X3W
p3K4C3TEeGwnc3YeO8tHSO3rlV/Pw0GGckg690k1+/gkowr5ncfOGtHRCMP7Yhl5ZhA80ph5nVLB
wnHuOuvGn5o5WnuIZR0DL/tDo/07WsPxMvMT0SH7k+nLhUczHHZNlIFTquo18J7hsXbU8JlGAHCV
/rMcjNhuQRBZ/m262NwGoOo8K8jcLkOq9d19Hui3lem9TtB7IAzWpPAjx0QrWrZ15h7a2CUe7G1+
6gvnr2s8rYHAu+zmUQKqvpqQAgqnGxnObdkBRrOjtQwVNzWe8vJLlqSvV4MVCc291HYORtomoG4K
g6SNi77QGS7RmH9ZHGygWC/OYosKCxDxdWweDBrl4OonwF8mSZQM5WBEdgyOpgg2HxzXISq25i60
bDCCXwzNRTEYuTZEY12KTSM89hbAx007NPOOKnz47LtR+KhG7iqeyuwfXplrIk4ssanhBs8yn+b+
j/MlIoSc9hJxvcLb9cV5XQNQMFy+gNA9qP53VgiHV1In6MbZNO+cXaXd0pkRQCRgDT/rNg5u4wVj
vZLozo6c9RQa44McWlhTz6XfQGvfTg+5TRtHFvvZXj4TFNNIMlj16TJyKaM1ijWuEvlzvHnl02X/
4k1Jib2b2y1zh+VPl6uJdUOtOqDDKaX1JinrW+CCcEsBgH0aw3UaLQX/xVKosccLZP6XuC5Btd9t
08qNttc5wVCkqwkdqss64oDM+P/jOtdrj//z5+n6WV0bFgxlVWoZp6LR932sW4fWN3jfSvveOE0V
y/DqlSIjZhvx7UgLcL44xDSI9xIj4RVNOVut9eglWaZIpKwtQ2VEPWJTBRA+tUk1bcUo7ssVJXyk
CQlpX7teRW6UvN6lywmcz6o0jekGTYytaiIgsiapYd5GVWYB3eae3wY88pCYYOzJ/V385HImd1tW
bXvz+l7jj9GBLJ9yxw8kuHe71EVurkU4/c2mLg47qunMqfWLPYd5x7ycZsX8tdet8iDzZZZM0Pj6
bPimQIuyzBfH0GfuyUZ0axdnI/0cQ3kCK1GdZs1CQu5fhuKQkAlWa7ueaa39n2NlpTQK/nBsGNFq
+7lUDGUtZyaglctZvtjKVLGe5ex/Eec6yHUUDclMN91+4MaSoQ6MV8kjALPLe5yY5FCjvXa+2lKg
BalvQNuWBWfNCWg+o75smhkY5xEduEyJn43F7Gddcjuxl17L0KpovYcjSQHAPBcvukYSniwQhKNL
MG/0lzVm3mkeYid8DmhWeuGQ8HMzeY9B4cLOylTdF6Xz1Ph2fXg3pDnk0AcQmuyVxrt4A8jKHmMU
u05QhI8PMzQp1mR0R0jQpgff5NBECizYVaRvnL7k5jXGdnKa3dcJMksOrpFepspI5o9WEm8doDSb
0q1Scp3dtC+0yHgsabTadiV5MtOyjEex+YrZrsvCbi4h4phYYAUzW35b6tOfHTKqt6SGjUdITW/V
OFTPWte60bp4megVe2wX19S1ylmzx5vWcLxozS10uk0U/a9LpEmzFuh0s1jLNa8fJg3g+o6BxZRg
2I9iT1uvXVdIfOwvS10/jLjlA8ZOevkg1+WKF7RZnUMe6wGECWzsRPDXjZT+Bqg/fVsKW/rV1ahN
M7hb2S9KOJhvIiGtv8Rcl7g6rrbrMqj9xKuZ36mCBsYXUmgvUC8rn9pisvZFZ5Y3bVann2Dy+6ED
fPz5e8AYIXhRB6RlhApoUumTMSDyEjJANbSNjV1l74fmMpRg8UrwdSjeD3ORHPVuWjDW66GzjHOW
gAcaffcr+FbNvw006NJp4oHlqy6ViTRNbJ7J7RpniW7GdpPUxnAs2r/SwjJvQyiejnSS8l9VKSUE
O8pQ1JCIYUWIdDySEhLvtITImRxqdByBiL4Z343tqDVu7f4nkmY2fdFLnCwnY5JIHa3Q1W08BdC1
B0mf0QbNwZi1ULkZKxL2M8+RdW+hgf5XmprZETRwSeozyrJjAyJqjZSetpZJjZt626jr6IoDBauY
56pE4CgYJjoAVfKryxDWqOneC/0uXKNzdfGKlvuMNMCZBrwXdp3F1y6L55VWRP5L1wFH0vpievGr
yFp5bZO/+E7qrooi8FBRQDdOsejZ7Qw6migbeLeaYyAmtvRpm3HsX4aaUD3AVvNuePVK8P92bpoG
EQLqbMnbpfvT6IDHGHWk8a7gOWd7YTuhfAaKfaJmeByCaiu2EcjlvLm4lylZX2jbelnBpKFr62l6
vXVrpbyBPsXdJrTtftOT+EtDi8Gj2lf6/ZBV6UrseYYmXoYI4cFbQL20P/Nqpn3156q95Q/QoFSS
Jd/obmtWTeD5d2AB56dSaR/FHuhZtUt90yIxxkWipt11JnCiFp7Nl+i7Ecbjr2EOkCvgtvbYl+18
g/pJdaOa6JiyHQRDb+f2r+i73sJ/IpHQm02PdgwtzOubNXyTdD7lU7iBwiKlByola1QvPXxipNUA
yb/JSc+g8Zz7vFKUtRJYPM3ezoKcVKnYorezq/dyFo/Fucshx4oC+zHk7fXAd9G4kwNN7OadFaNc
aKdGsfrgkOEU+49lmbkHib1GwPNOJswCc9qnwRPkfvmzVqfx1leB/RcNjWOxgpij1Tvpz3aM17M5
jd8D1MW2c528j2iWEsl/jRCeqDSO1lkUTt/NQKHhI4dqcw+7TcavSFHDe3/ZcDShh3yiCieYHbYh
mVjZnDjLNkT8fkB/gxJZRw/O0G7jLQ7xeqnLjyatz5NS1jSFLHuad9OWtakBj8emPrdRkv3UexK+
RuWVTxPAxMPgKvpunEvlCxmsS4RB088qmyAesmNaonLqw9rCt65nxR+UnrUjzLrtEzyK0x3c5zdG
zsdeq8VU7KxJHzYSKwdDTf+Awk47yqjqopmeyv4GPvfmgc3lup9rypI+Ym7t5Ixf24Y8XGGQHZmb
dvrs6PlGWqChR2U7jJzKRrqcXd3RVi7ynGcaFNdpqKFUH/nTtIV1Hx1OP4AWVw6hraq3CjrPtwpY
84y7CKdga02dloLuR8a9kUrB4pHwpaf9P53mASKQNe2w9L1W0/gYLfdryL4sajipxbaexoX8z9lv
811TBhMErhxmcLeo+1VoBU7OjZgMAxZx+Ct/C8ljYzymU2iuZlg4Nte51zg5C5JmH78t9SEsce8V
T8uaaA/lih5v2szatK2dP1hlykbTTOJ9rbfpptEjdppqSuN8p84Hy6x/IEvu7fRenZEicOrHZMya
R7G1Xj+vR2VsHsXxH23qMpcOP1pTrzEyJa2bYd1No7aRwuOVIPpStnxX6gxRL9r5w/BZCpgX94U7
+p/nl/KmaSBJt5Ilu6Kzd33RfXajDeSXK0sf0/Mw9X24TRRaPZ38H8Nk6TLOBzJ0ad/uZfQW2i73
MbmZvdllRRmJXSLe4sVuLr3Lb/FySQn1vtsVBEzlwloth6L07W3TI6t9tcnZwp951kVJV2IsF15C
+vVf57XuQFOQRA5JFZzHIXG2yNe/j7mu2EK8tqca9Qu9BPu2qizEe5e/hwxhvaItmj/A9V9Ele0S
JiY3d7ifv029DMXzwUbG9w8/qKuVpg/qtmm5swm7QNkYvwDU9/cB0GIwrNpKOAiaoMpOpglPqETJ
JCfoYV9YqMz/OaltkvNrqUSLtHHrmTntbmUyoSEVIBWZlPZ4lnGAPM6unyglik1ZYt4H0nW95W7l
XGaLm5ywRmWR/BvYawPiofhPk8rbQckn40EOc9s7G2dogu3VVtNeRwlRDVZZrppsi/tgMyzCYXIg
Ww3fak3OOx99GBwX4bDQToy7evwuAe/MXa/toLPN1mK7rkFODtxT4ziXNcRh55p31gNeNZdLdW/X
AwWU7uYZJd4PDt45flJ67Q/XxSuPn0Fpdnz5PP0GBiUoYRbRVkgN60dDL+izdsz7JkfgFXHI+nEJ
EJMEyCF23pskdJkIWNm6TPx9revyv681Fe1XL4q1W1cPV45tvarIxAiN7wPN7151bdoCUiR99sxD
p6btU99n3kOfhUuOCi2ZIUBf1VeJvoxJXFGLz7XXaId2nIeCrczH6Ov1ZIa6rC+2yRy9h5H1ZdSV
2kuUhS9jEjmP48DrXpUY4UGG0rrjzc6RLrTmLD08WewFj7F2lIEEoUUd0MtofoqWvh+xE+3vkx7U
VG3RDLbukM7baA2/HJkhMXQgv17qutRyKYck7lnCtLYIH/2aPr9lDZXOq9PAZTJvqWypfr4L1BCQ
BTj9hzDr7+o5nY5ikkMJq9PemRMdMkfCyDzCJR8Tp1rdBPjEqW6r0YwdlISL3r6RrUQijzg5lQMc
jv6m1TRtJdsUscneRM6utuuMDzZZwKTqt1LdotuGNIACGTKGCzfYhTSMZlHnUKvp8UInRrvrK2FY
MdVby9KhyOwRF9wp9E/u6qVAOidltqPNINlVSzX16p0C/eeogaChpBet6VNyth9g8jIUb0nJ8eK9
wuQFTk+VNrzM/eC4LLV4k5lvMtqGZLfoIkLT6MtcwtTlazD6u71mffE7/TuCTPm9OLtWX0GSp3+q
stp7mvRwL+YwQ4jPGOjDHfXI/jIWanPI1TLZiNcKGmUbeDF1tOUCPtrHlwtclhydDxegmPjuApHb
uDuoTEG90ubSnqwwWTMk7SLDzALQN2n6Ok36Wwg83VPnT9GmsaLoR0Ujx6zDf4oQnLkb0DyH1KJI
Po9K/SgBACgdyC4C4/46E3nA8EelsQn2fPNrOmfWDnEXvlYWrPXpmMEPE/G16xewy/UgthzhFXhv
8/3V7kX1sKsASpLnQhzsw1QZKgKmXObSp4te1NvC01Mc8WWyuqAuV13QVUc52EVHokpO6xgIVrsc
rm6xTXMQbuaBRJA4Pi5xWaesKRSThd4Yem2froeh65vbvgS69GYPQCOdjBGivc3fp7QcImr/LqZo
o3GftN6PPhiLO7iS9XOt7GQANTQyzzav4xd7le3FLhY5a5c5Q9LoZ95truYAQUk47Siy/rbou/Wu
9t8WDRDE6vMmcp21TufUsqeQDYjlu/Z+HJPvly2KFE6Ww4f9B43CXxH9Ak+7OMGX6bsoHskW/x7r
LKtVYfT9sgMS72U/01fDBoCTe4yNrCKlk9fPTUoDn6rMNKNklQOPcOV8mmw60yGs+QsJO/ezxv2T
HJ7mn+a4ro+6ARAS/SLjmb/5sAqVVv2ltPei87XMsSr9dY6vKf6pCSKkuZNi2mrDtJ6ygl0xGe3v
LffnVQ+Jy33d9NB5qAG7rzCbvzcO3A/wRU7rtIHL0RmmYkNFJb4HejwebHdS9rrTFI+u5lXsfOjD
MjzolheZsSkaHsa+0b9+mKS1tQLbqlk8tjW8B+6kOwdz8KYM1QleIOkPqp1dYuXGl6Qe79LJTX8m
RkInJW9vT/Br1vSYEhEqqvGlHvo7yZ/9W8TbGv8xgiY2d53TBbxxu+QzvBTZgwAduq1KdeuLNTU1
DWDhJwFUFKFq345wbF1gDllpAPVEDWNnjLBXdfDt7ksj79dFYaK2vSAh4jy6LCrz240sOoGWlEUF
Q0Fjp3NZtNOmbhsjWgK0mNcU1RkeArXKT2gbsANBnOwyFJF64Y3VMJE7gWFled0R+2KqYzU/yRJv
64gJQc+1Eysaf2bo+21AjzReQfIRnGZbT+6bRUivC8P8Z7fs01vP+z7Nqr9J2WhdIqxW7VchIB0P
pN3ObmIaqN7yqdABNPdFmWo4kJGbJH96NVrwYCNzqfCqLrMp2lQrHc6H5YEc2JtinEmvTVl2n5Vw
iYqueVfFI4CqfzpqWxkujoCM2mVG0nt8ixdHEJfmSTfgIT6PpKqyolGb59f8zmA42W6kQC16dxu/
n9Q/2uQFpdDsJ5k+dR1503yngW860cAORdhrQN5H2zpVwPMpsbuf2m5nqa1ztCffcjakS5JdDpEi
KCM05sUdKbpzjPj3QD+EXmVK690h1Wlil38ZMOutAfr/pRth+rja4cbZmmkSvvxLvL3Y9cgrQDY2
cJEV0HukSc2vdMlJylh1g3pF2dhC0I7chVdq48q0sxbJ2Mp4aai81C1JSJIDd2HdlSth2YRnBUor
Bb5DGZq2+d8nVZoJOC+fziSpCuhvl4MCTyXwQvQz2vlv2+KIkSlDEWYA9qTa2wl241Jzq1PcTNNj
uBzy0do2ZQG7+zKSA4B/M2p46VwsXtap9x21YhlB6QgfB8g+JJGD49UUj3V2HHr1m5jkYHdecXBV
vb3MbKI6POS19ScSPd0R7k9kjLox6REHLbo1ROgWNaahJN++GMUjkXJ2CZexGWR/5qmqgpdJxhNb
Jm1bzf2wEqylNtB9w3s5HhlLjJzJAZY0eAuS09UMfW/crcque51QN0hsV7N6n+gOUkZK6znckxWd
v1xX+9upCtxNnBjTp6YPyaNa3qOuguUKxxL2UFtTjuKcB1WloRKhdfG60D/dIFrtr8Xr8qg525Pz
B53F0ycLLuhn5ACKuq67dVEr99UAt5hEFhbd2dWUqwdZR6/56TTWMG3FqzfdcKvR7wobJp8IHEf8
EOvlrSwrESAhIexTqicZRTlElGw5q5OsRs6qg8S+mqDRstEbNdHDs7Sebdgc6p99mlkpeETQRKFE
ejPwRT4Y0Oie6crm1lwH5acKcoyVOqDMVvBH80n4BMgFNRs1iMebLsgBXCw5VbbT2jqKwgpWPIaZ
XoTGCjRDcuahBF9LadJso5jOJm5jbZ362W+BoYMIgF9lOzWvUAFeSnDKUoLzl9JcSg7I68f2Tkzi
tBsIbFTPHHYSIQ67g8hJ5ovtuohmdWB0s+5O7GqjDEjSoJlFv752qrsqvylD/9GfFRPqL6G0CjId
IisNjtTZj39mPMshV1k8YeNxihZMsrPRDl6JEe5mwuX0Egp1Zb7tOspSyFNvPO8lLNrp/poCmBST
tgA/Um4kcSCOqDFHhLCbesMN1ngQR6o31LwL7QWCjPTWKYqcG5+n782s8+7KFl2DzIoQVPDnea3W
TvzSDm6xcubM/6Nyq7thICG/GufvJRs+/qpFSwdJX/2ZmNkXa0jy753Cfy39y9Nn9gPZJszT5rHr
CxICpqWd3XCcb6bA6W4r1RtQ5dX/ceViNN9f2VqurITlXTkV5FmK9DtF+/dX7rvkS1xm6jrOzf5+
jvIdJGawcc+msjeLSfnDGPiee12iQ4Zdu1so/r0TPf/9LXV0RAWHWH1IIDRbO7RofbWa7mUBbTP/
L6iNqHTOyR+KpqgvQe8kG50f/UOQ+sqe/u34Nkri5jy28by1vLn45IQ+hNGhqf1ASOP1Y2h8DMUP
gh+dQRLww8eYZu8fHyMy3eK3j1HzYnM2eE9edyO/52pAvoIiRPYJKtji0Wi5rSwj01M5gOXLnSm/
ExNvW83Ga4xuL0OZHs5glWTYGuNlOn3dTrNeptIYQI85RMfObEab3gitZ7/Qske2WgATWusZPQHr
uQ+WJAwiSEex1UGwoH4XritIjp9BGGWPtv86HUkw6omRRTbB7NRT15qvh2Y5S4C/20oPunQZ2VE/
k1tJDRKniwdyHlR7NPWgwlK5EV0HUyO7QAlkPsEGi6ae+lPMqIsiFbNEiU6NROXzNJ3KSn3kvcVf
R2UJH+Y0mPWpXxhU5KC3fc/7MWTQsIwkh6sDaQSi1bfoaay3RevfINfZrQ3yZwcp3qUJ3FcwTLiQ
oYKzFi+c195BCn+ZPiPH60Iva/v+9gIcmIcwXPn+4O6LSKuNjei9a4sRTQV3L8LuIhYvZ+LVYXFb
tYu3asHOdEOL6jokYfdzaHzShaV2GU22+kkobMW3jK6+JVJ9i/x9HgLDl8jSqA0ayYCF+YM1bZMW
DiV5Bby8DYpxjEp0QpaXRSmVy+ESbbYGXb5Ava8Hb1Km7VTy9juE9k1sKgYghWj6DrBrU6Ze8jJF
dUmrH3bhpk0iDyaLKr3Y3WlhGHP96ftiv8Zruvknr28D9zByL+PC2C6HNtHpFhm6iHQbtqs3WOIy
p50BO8huMU+z8C7QeHC17UCnxVLm8Tw/2IxGpt9KdccpHuZ5al4+RA1OvNQWb1N28I8K/2mdYVO4
cCPH3Lh5SIFzEWYdjGZ8rCb+S6Ws0evs2aS8NhqK85iaqvEMy85W4XmDZorVnZSU/Zoo1eipxuuc
HtJEtOjYIPuSA00Pm6N429S6naCteAqC0JQ1xNwjLXoKM9aQJQ3yYOCRkmyVhUWCglUXPpdTVUG/
A1CpMqLwuYC4H7IWdz2PsM+uK6NH09D3nV1l2q/ehG21TBXTv81fIsTp0GC3tdCkoXegdtpy+ac0
FwJzpzCrE/+U5sJZrlphfRLvvFTGxUt1nOClbn71yq9JhqGjv5/7b8HyW+OulpyGYx454zq3PeWT
Ekz/OJtG/dU2vJ19iFNitNzHph73TZ4Yx3B0Id1ZvrTgIJ6mcpyerb41jmU3paga8uWsofs22L28
s8uX2f87fojhAp37YrDVbWk7JIggMTnOTagfJ721N0jCGyuxXR3/NiSXoFcrmXd1G/lsb9oQhewP
Dm1ZP+WJu2ldA4kvRQvv5ZAV6Sf6Vx0Qj3+b5AxeN28Np3y6LUQvU4xl3ECbYrtQoP0eHYWA3VP7
x9VsTEF0vULmFK9XcCywWwtrnLfWgzDdyoxrsK1kz8GQHRQFlk26l+JVlY3xrkXlEy05Vz+0s1rd
qUulVwkz76h2QAyWSi9P2uapIeeEzEKFbusSIY6sMQ8aPWSXSbQXd5sGcbNJm/075EjblZJ65be2
pBxp6Vl4zPy+fEGP7GKvJ1SKECQyt1VSV99K3lU1rSiejNyHrSibQBov9n6ZTgdUcJ1eIbn6HNjd
F0Quig3ae8nzoJJukTOxDYttWmxy9v8mTilIL+QqXNPjGGprz5ih21/uaNZ+7qf2q6mH03FSwSyL
NUkzbT0O3FHK0EC/YtvNkGB7iPAoEOTt6ibW9iJ0MTvGnaUV6lOSjclD1Oi/xCxRbuSq+9w0p69L
lOo5eyMDD1Mo5jPvmvlRs7gJUI+3nsVWhOFmpMnx0bAM6zlGqHnjgLreS4RMMCfSnYsA7LPYlgm9
DXvrJQ/g6kEEiC/ZwtodvgCXrg9+X+vbcEl9Odit1npvL9gWfV/i/80+zCnqs5W/Csewu0vywd0l
el9sizzMPkNjaNygS+mtQ7/NPg9hTdOyEzgrxWMYzz5JiRJ6TAnWDPh8+my4E2dSxvNTAglZwKvT
gM7WJgsK/ZPeDdHj4LTDTZ/Yrkoazm5vSx6W6WrQAv9gGnvNapr+lziUArqrY6aP7e0lHNk+9GYQ
oQI9VcHCMpfjnRkV3Uu7sUdzeFGVpkVwakxXMgzKbmGYVJCBXbyokpaIK9DKIsNsRMEssIZnKtPe
o9vZZzHz14WhKADkXiY1S7qooGUIwdyI19Gm7745tbskZX93fdySHUmnVUSGBC2Ad49hedpeH77+
uF2aet8FiC8UBRacMzIvl2e1TNTJQUeQIZ1M2N3ZQ2rDrl+qbFk3tk/R7O/aLgzuxdSpLnrHYf1L
fGK6Trrafp/UjnN11Lrhl8T/306KOtBisD3w0brGJU/qjPdeHAD1KJvBqH5MdXBUYt42n3O/LT7l
if+Xtrx1VU4drVxeJs/QCRqXof37ULzXYDJWzfk6HBI6zrQ0qDaecvDNpbN4NNz5gVEgfcb9v44M
J89XQ2pXT0BC9LWVhfqjq2vTDlnp+gQRXH87NIjleI7b3JNfNjYKgInPc4WQxlRU9Q+3Cg+NBt52
VQDnhqQAodDM+IHyTvjV1h19nVBuuyzZKwvto5O/LjnMAJa6wXpdkpbyU8B3N2qb4atS6D3UjJxN
9OCt0DkYvuYN15SzYbH9a1xhzNDEehCWrsc2C3eiDeaTVjnbDhQXFcTJWxnWXY1QOIqcohQWejMA
sEx3zm92kRazSWDwME5i3gXPbo5s8IoT0+f5s0Kq43Ly3vVfYlQAP7f9HBm7oDO6TTg7/iHyvOmr
g5x1NxTll0Yr4nMKQ/RqRNfjq4RFUaIc4AieviJ4syr13ruJE93fhzQrbmguNrfRUPJ/XaZztzGK
FN0PGU+t2UErYprbEVEhdEHteWuozh4s0y/fmoKD8NYDumrv5ezNfjWJfba0S7xQ3IvJWgAjI3ae
qsFB7GIS5/9o/7A+3/F3n+f39eVzeoLoeFt70K2dR1fbTlNsky/k34ceIttJ7+67PIH3vRpcShd5
/KM2HD/Zgm0n/1N3kIwsEy4xxhwj9BI7qMLE3KX/udTV8rbcZXoMpa89ZiiEL2oIZmEt36KmXHua
m+7EJtoJHcynd0OqroxehxebR6nxf1i7siVJdSX5RZixC15z37Oy1q56wXplXwVI8PXjCqqLOn36
3rExmxcZCoVEVncmSBEe7nZo7JEa1SfcmPAye+FwrzszsMw/xbX1/gJOqne3CUam3Py27M5gDXGf
0t9uYyv/tdo/3Wh6GYT4L3bx7bdGHIyhwHRtKwea9FbNbjGP7RvQngL1w/iil/opa8FsQZ7cttqd
61oeuBJNHEqUfzPGoDqMGnDdks+gOe6i4UDTmcixTD7qDmBfdj7dQV9N7pkIxhNoI+7Im5aVPp5b
1pQc0rk8SAbUih1o+S6DDuazXiElEbAgPFMXVH/bJm/jBw2KdA/5YK0GVeOaZpaJqideLqg7joa1
AxmzPo1mMgIQRhbFjkZpyQiCG2fqqiWHDJx8tGQBep2sC9uzEwagRdF8BCuipUlxE9XwJgdMHHJw
J4qldGE1QhMvDjfUNdJIHE0dmkV9HRWPIfJGD3Y2hVLIoalB+TxP57zWlz7r1kZrQaUwTPybrFGq
ZoZD/r0SPWgnWAugcdeD/eHfHsJrj43Eq/4PDyCnEBZXKY+/rMFwfl/J2II+PPYsubkGEgchFdey
0Y6Kdr9PtA0R6U+2aRyk+iDZrxuwwDqFZmyd2kZWwgSrKfJg9YlRFymTqUsIG8LURMKZTDOm5mMS
oXXI68NEPXL9mGiiHOEUhSilTszy2mXpEfKD7AHQYPbATPMZZVzNGSSxDJLltbdGfFuuabBlmn8e
ELJq1SCZiiK7lCwzwUqL2WnsJGuU1Dcbmu7p3MBJtPk2zVaTIKWxBbw/viOT7vXYVIH4eUufQPZe
d4ygB7ygUVrDRA6u0M3+RiZRaaggEizd0UeAunZ9cExXBwDk9ycC6Q9Uv7R7srR6DtWn8VuQxP2e
AnAcBLnbse6qKYAnYqu94EV7o0H6kiEbC9H3JLrRFyxKW5R9/HM6z6tqFbkm6JuL1NvHeA8Au+vt
W7/OHx0zKR5z7JMsmcprWFv4jjumvXTMiO9oEAjpcWeBKGFJEz6m43mVg8R1YGvPLZOLZT0QaMLE
S2gFSO8I9h3w3ac1ksqNkPE30OB+dTvo+4BoxN/nEdQYWZYZb5hI4zRxqDRv5SQAzRQrTU/MvaP3
DcJz9bBDWtxQ0At+Q17YWQRVk208sBYIyCB96dLYAttphgxG1iNPqKRclB3IWvOT/Z/+yBmeTb+J
uj1KlyUgrCmQCiry90cMsGJxtbRiJDTmgU/BwoYigUyAVbOI8Qzv+xJcGiK4QcUruLkGsizYHvvb
HjK2N3AEIObvovRLeP6JPMwgMe5k93UcHCdZZn7kKvrwnwETbrJ0FDtwo5YkX1qDlnTqBpp96g51
byJ420G9O+hR9KZOdnguuZDxC9s9dRtTX0VghX2KcfLAtuXfbvSq6B0oaPt5+1e3Wq1GQOYPN3WO
mVYjO91U62w+35RW63owKvepAHACwmTbdkzTI3TBsmNuaPZ2AArhGokSMPbS8B66AKHr2nTKVzOO
XuNIVD/rBHp3KZPRwpKAQDdR+bPz69dBi4rXvC4SSOOk7GEw8WOutCi7QqDi/S61IT/fxbXjZI08
WAP647fa0t9ZY6A0LY7AbBFHzCcztCEnWpm/2WiSouDwQgMSG763zhB7e4BITHlwkLKBMI9jP5At
5F9aYff3wsDrwHcgO9yM4MKa/SF9BUgj17FLbYzmNjUvfTtCtLS075xBugdLbVZdYDc2RjokSGNj
x4pkuwTa9Z/GSTyejJbyTNb2QXLP+1Gm+kkHJ8l8wVxjsvi/L/7hUyb+8By39RvtkWm3TBvloYfY
PA/0PdmF710jywP2IRtfuxCyA3N4l8LAym6bEDu33XBDlQeDeK5CKFVAKsJYxcgzQnIuGS9WwPUl
OTj+c9rW9jIqUKze8DBb8lEPN2Ps2BcNiNupMXwzOvncXvd5gPAWDZCLgNzSssCPbEO2HvV/K92J
QwjTdfzaC9CFtE4qN2XB8e9XlxoCkHw4YNM4fAF7LoNEpaMdOtU1zU3tS/ZSgbzm6HhQ74uUdrSR
j2zZcVD4j0wrwIRV/awGS3tTF15avV8Y4MdNOQRBHAPZxcLIjOfaa9tV1HH7KgxoC6RNnB+QMACj
QzD668qEKkJiBMUyq0C+Eyp5ukJddR7Q3gDyoK8bSPolUjfW/9mHHKlJErCdRMp7XoyuovxrUbQ+
jlvWiY6cfRmNd6Y2nkiGLE3M4U6N0QmTxhoT3xZ1OP0Y+2/zwIcClntpvzWQZViA+Ch6iKzA2wwe
MDYCNIZnM/HjdVdz47nUuq95KaFmHoMHD7u676B7thZSTdLM35MAvpVnFPQkYNbU9OdRymkSZFWn
SU2JgBbgJlrQp8e4drRlNopkiZhTegwDCZJ2GmmDZHi/pKEx1RFAcfLxYEkk0ApVVllqKASPDQiv
QwssPvkBGDS0nDf3mp1Uy7Li0duQiytzUOu16MXXnnvtT5RM/Yo8x3tmmQUeZk/a15TpKXSfeHTA
v2x1TgfLXHPbYw9mwl/iINyOKn9EjSgHH9iaCHXj1M8spItTRx4MykB98vkYjrxoOFCv1aE43w7+
uCVIUCmhU943iOhNCCEFHwIly99t3AUDBYlSkzP5yY+5hDqi9cjvP64Hbq/w7KXtCfwbKE/Rmbaa
Iyy9rT+CJR2YGxWkKWyAAkvHBVWZQkerhiYF0HZaz7Yx8S+G9lbj2H2IPb/CKVnXJP4Nw9XUlSJ3
r4PIE1Tuxj7CBSBOilVDA2CyCxaWU0TbT97YLa+aIevPs7PDFLF3Wj18coOQe7yWTt6AC/wFBDH+
mZeVYy1axAP2vhW8VKYZXAaOc8sK8PuNa4FnbHJBzdW4SOJAw9NlyFfAE0HUYH4+STOrQGa9pgdT
S3Z76OxLkbX5SihnGgkyZOAWOgdAMOGT8x8PP1o9Ny0DZIsoS1dsh66iRwzNAnWZdKkT8eE8REZh
JDZQfcBmqCmkgffJL+qNMlqRoxMbKA+yKmbtTVtMtmkFa6h2DWTa7GiRVznkJgzDvovTsd45cZvt
C8sZriOEIKERl9SvEnKPTAu1n56od25psreW5XJJk3I3qXciM8A84nfD1cKS06Rcd8/0RLCLdocY
kTtNCoBru/OTYW1CoW+Rq0oFV1UqUFPJeomglX+2bGEAV6OO9uDaiEB/hdIDEDK+++HUBOYSXtXA
myPks/iYrJex2EIfDfLGSOdcgRmW1zwV9dl0oVDPzdyF+A4oUPS4GQ6lr9+o5yoTXYG3JNt1ripP
UFNpERootDDd6BXgdyxoivdV/CxrV2aHSGpseEG8LmwcNGVqgpBwvhVyS/g0QNDsaDU5JLsgSfiF
g1Rh7XkiXtMvqlQ/Kz0uHqDkZp6o1wR+ey7qDrx/GKPGr3WxdoG4WCel/25D5eotKDVv+i2iqrY4
V6N1JX/6KYI8nq/DSNTreSER8DsLssVnWgfBYdBvDCxBkAmUKpXivzLS+BcXCbtzeoh38wCs9WTn
rsOWRmOYxyYs5JOZRNt28IzXTBhQsi6aYUtuKVLomYGDfTP25uE/LTuaWrVwBWi4aNk8EMXBIlhg
o3XWDlWDwTp3xnZDLGTUTRBb/9SNVJcoy/SmDtbzaCAQlNCLXyFeC089NIUOPMVfSV07QrS8dD0U
IqjRxFEckVEFXKLq6gmwh1zR9FMXKYP4nFZtOnXDQejnsNJ+Tish43FJwuIr9ULuOJe+1Z/ZOI5P
bcHbqwYdMRqLDCu6azL/QmMSyMW7ZrDAGYA7glGjvmGDtQtAsPIUa6MGTNGwobG8N417F4SBNK9z
uuZhaOMljVVjGD+6+a8K37ytSIB174KifxB5kYKWK+uPruJ6AmzY2iWmXUFLB3xRkwuqaWrLcW7U
S4rMBAYwNjbU7Q1guIvUv1CPJhXYoC8QIOiP1KUlmdfdWJo8Dor2JOub9F5TUduiiuwtNhg95G6i
ai9Ru38hFyRlogs0KPbzhDbn+haFAEBQqEWo6fKYT4uEed3vLUCXF2CY8JHKrtxFUvtAM1e2rS1M
zYkgssX9ld2NwV2VlcEdqiWzXQx5o4VOPrWJMrui6i40Sg05D4fCD927ySlt8HBp8B2Y1k19MCXp
Thru5knzvQp1GyMBha2fFs4KBVfAkPihbh4d/ON87AVyEQOtTf1Pb38ZD9m6YwiCV62+Tbqs37mo
FnoII+dHlIz590L3kTlg5VMOurS/OaQNe/KHspoc8OLtd9WAQ5daIcNh6Z6BR2YRu9C0L4ywOrNM
s15MvhmDPH6pallfZBwCp63MXSGibQrg+AbJKOtlnvTexW49QSRrHMvj9GaUpo/fSByVKO+DPNKn
pgsAeIv6ASq/GGjUu5WuIPPOLjjwxJb0V2TxTRP7nLQst0FWQA3PsX3IumZ87XAzeeI5toJxG7Y/
SsSqNNO2f3GksSo2JK9Oi6BGBnw2TtodjofYfh+MqkGxnZoeQOxmmj56evOElEe/TjLs9huFhXAV
PoI3Nl6XrLtQj+lgUxjblC+NwQC+Q412nngfDUOUy9dOCcSUmvox3/dksdF9MJjGoLBGLACF8L2q
Ucks0KrgB/KAvL0HriicBXpm6m+deKTxANxuK9PyxyNNzNTElopbRvlYZ/FwYKqsom694uKoK+qG
boDfadCfjBFa22DhAD9jXYoTuZHHqIXltu1AFrsH+Khbek5eI+M5aFNtQJAl5SI2dHFn9F51AfZF
A5oVqVNXVCW+n5USJ/09wwpT/wZCQHCYZ/Z3xj1+pJdT18T+BTJo2zbCm37ZmGG/AZNes5q3emqC
K7L2SCYBmr6N7lkASSM8yhNXvgVZtQfxjvbTcIwThEvHVw5mgSVDvf8VvFnazun0fofyUqA21STm
oG4x0ev9KKPyOgZ2sUiHIjpnqio1jQGPFpAEmnofdoc7BV/lIj8UFrgUZ5IZwEKh66N1DOyqenGg
gQxfr3WZ2cjxmwGUXDt9ONdgSHvpflXC6F5CU4bgyAUrml/71gsH/9cmMYTckBNYW9/nmG5tvxjf
7TDbibqIb11tRQ9mbgEYn+mgr2qS+CHjZXPCE+eVBscoqs6gqD4X0s1O1pBmKyjjQmBRdf0Ob8AF
XVITaAkeYWpkkClGGIQ7lVCPuyZj73wDJC672QOrLxnwo4u29/UvUSO1VVmbxZ66KTIWUMcUT6mh
jmDA2S4iMMN8CZJaAluhe3sWeckRVafuEtuhRZdy/jzmYXTWtcEHgS5gABCSbVda6YWHUnWVG1du
elhHZ8QroYkWNkiGAYW1ApVNdKDuh5uhVgNYDNxoBCoYm2+o7ADDVlV+9V3E1FXEPNEbAaRV512k
X5QnVMS5qw8PpCRQApAIsXSVR9CCUp48oElUfg3r9zXIQ4PiHLiIwJGMB5J+3yKZth5r1IDIsjbu
UUpv3Gfc3zSIUl7JI48TC4gDXy4QnQLPLkvccYGnzbAnZ9tCYTYfGmCuMJVmNGpNhCObtV2KMV9W
rraRvfNqQlNrn4KOadEqZhhnDKojdSFSYz05HX/vhnKINzFKlVey5u6uKiAYRmd1F3/1jpciXtFB
nkapS6f12dluRXBEUCdZUFartVtQBSdFv4kbTwNIOe8O3La8ow7U1pQdSwNQcklkWGkC2Sl11gwy
3g7AAE0rzRP+XBORIqgSrtII2x4zA9Atyvv0zk/xRpMju9VBARMwBEdpem+zqU9cSCLYuViGbdYl
SxblfJVobbqZ+lU4Ks7y2NpPfSPAy7cuiwstUeZuejfIDudDNRl4u2n9DCW2IKmThyw+5qFIT9jt
vDejlwDs82c/Kqv+mDdHstOMNvAt0KjqRDVjXZgCm499AMFghlpKK9DMBdkcNYD//nJZABS1nmlA
6AphdKRRgbSL4vxhdAbnUXLAZIb42nHNeSSLpY170Ed0d1yZekuvF0nVsSN5FMhIrBoOJbRGa1zs
qFAqyWtwSNHUCFKyBxRj+QvqoiTWuPwvd2JW3d3FgLg0yML7XeagUnqs82Ormlha6HdDlAMzNOZH
uqLh0u4kyIktCd7GjzkhudM4eVZjBT6fPy9pXGv6eg0prXhrZ2G6It3wfa6qwyp8T1Zmo4tzBwD+
2cmydJXppnWUbvmTB2l3MkT33oSJ3Z3I5nrg13Ps7EiDo/LowNaAONqHC41IVNCB0hm8arl2m9NU
Y8+ioz7Ur/yjstxGmoFMlKaiRmtBUam8qEeuNHGM2mnilNH6vda8/D/XIvvHHee1zN93pJXNorCO
qMXG4xMPozpF5S0heL2PLo475lPS4rEyj2I78blLo0iIR5nZnG1HE2dp8mCPV9uhNRMgdsg2XXoA
qOwTwziQjZrCrVDPrBqUGYCk9CVqcYIAbxdnw5MG+L2XaC9VW5ffCst78fBF+AYq6OkCeNLp4h9D
eiDZM6QyDmq4UDP/lyX+330gAYYqL/B3r53OcU61dO0FET3kURZtGujUTuwQFoOyS1XpzqXFn/xs
eo/xaFovf5sUeGYzsUP8e5JMKusltOz4JAoUX3a5Ju+oaWOWQStzOVtGBOLu3FhtyNNIib7qis2y
qIytEeOM6gpj+DQ165ZaUJfBtGRvgKtDlyoooe6gYnp3dRAZ2zQAESzZbGQoF03LClCDFtW6R039
PmA8ex60cVvUJkCtyq5bqT/bRVi+2xkY2/Y18HXPTokz5Id99v+nvaxRv0bZqynxpbJXoLyEJvMw
Jctq0NaeOr95nPNnWW/W297x5HLOnwmkMBGFjb3NnBTr7PA1C215JNNkj5ZlgIoyyrmNWpCeIqt6
nG/d4YGzretoWM7LNEH/eWkaGIxsWpoW0kHlfNe55nI0UCHI3RGBwQyQlEtWue5Sa3iOOgAZXKYR
PKGGPepannJlI7/GDKCgCATJllaY5tICH6sIsPugoEkt+tFgezqtNJvmNes43eJ9w440CBzYfeJk
3alHGf9K5gw7brWRmXYeePFVg43UrDJ54JneldkAqi7Vpe2KU4TItYkgPZLN9UBwAFD4lQYnN7Wu
i1T4ZrYV5q95WW3wPi9Lk3wNwaxE8BTnKGyDaNkejNY0SE37sWzAcVQYKuyqZKs5+6rFzo72M14I
HAR1aT9DXdfrBQqRkJqYuzSKWjb8XtKTF+LU06OCeBvI8avf4kgUMr0/gVAcezzqM2WkK2rioIBE
bNpsaWoAlnW8NtQU6s8rBCUI/q2+uf/DPq386SZD5scL5hVigxBHv5csfDDtXn9jEGL1Ayf+nndJ
v2xk4l0g+NueQOOBcsKh9L8a9ZkcHKgSL0sGTvlaVtW5gI7IigbcrQWNqW9Qdq5Xbi3isx+F+SUa
gT1Aaiv+7pqPfWWMXy0Upa+gY1uobXOwRYoYsQcO4U68c4e3XLf5Ik6t8K4oXPtCAzgCoLZCDWgo
sZsGKg38y4GJOgpZH5gRgVrRURAoycU92UTrAGU39MN9jcjgxgo1cQ2yyLwajX7jalObIJVEPdFq
0UYDYz4UgSHyGDJmHhBV2VNRy1zoQl2oOzsHkJ9Pg+RPdmoGpJYOTuzu/rSrZcEOrR1Ko9198ld2
ukE6atERBTnT4B/TUb2L/LEupo8319uQGyCRxXGssu28rAlM/TnxxLLWuDy7LhI6Epj8ax/gdY1C
s/iepz5gvyUUG2TjF0vDNqoXxhuU8Ykme/M8oACEKL77KciTCrf71dnFKk1zBv3QeySDEpxSMr6s
fCv4hdQZYNxZ+k3GP1CjVz/ZXTesIzwaT7VelEcD2dXN6NnYVIJ8YBHmXvvdMsOlNmb5L3BwP3fO
YL/4mkRwH5H3i6vp+r60UbrPcCa7JYXXL0WrG2+D3e+Fa2S/dDYeusGv3wDahEAX2A9ZxxeR6McH
3SySbWDX6aFmPL3aXhSuDL8Xb0DSb4cqzX7qQ/Sly5LhuRdywOnTKE6+0dkn/LLLNetZ+cI6hAOV
q9WO+5h50bFuYmdZhUkHCmyHH2PPGB9abjyAp8N5g0Yz1JwCuz1BP6y6B03bN7Ljj0FUpq/FuQBt
3a3hEYDUsbfSfBTXgQAzvGh5EZ9rI8Jh37L6b42zdpO4+A5wDWSylIPJ3WGLGsponZhpcYfil+Ku
DFDghYBDhXi9k98Z0F7zFlWOTzxmVzKhhktDZlr4VrSQWrkLtTbZCAX6wH+1djO9LF4gbCwOlnrv
TQMBqgXGoLyjXuQG5Tk3o/M8KSvx1h+iGCSeHwsVSBiv8GNKNhpBRLChfl+YfFhk8EXuNd+J7G1U
1JtV2g3HNl8UjqJ8m4jfppZ8qPnUr2Q4Hjmwrp3hHSBhs3BcsHiUmXWZMAsjpDEQHEg2hHEIC5Of
UaDxTINkciPjbFr9uz8Hwh1pstA5ao3nLImOwi6bL2VsG/cmgmanv9j7uvhsT8z2i5Pxd/8aAKAl
sVfge/PFDxLzXoaoppoiWUXQ83d+VyRBTswFNyhhEqhULQf/Qtu04J4I7Dv8w5RPPSSZdi1KuDft
YBlfRjx4w45F3/AKA30KT7XT0DnjFSrVHogyUJCsZiKnWz5JNZOXCAyFbjXNJAcnQBEYzbSAqLh2
CUTH2e+ZdE+dAaJIM53I079wgI/IATs91F6E6zxs7HsgxJMN/jP8k0hj8A1DvHpncatCXiCyoBbe
6dCjtkCvapnpd0gXbYaKjSFqEqM1OLqM74mNykIgZpNnZ9TFyjeFeS1FqG37sW8Pbt0OJ+TZIT7O
yvq+xmMe5Xl98YptxGOQAty7iO7HrgFjWMUqpSpiv3JNL5Z/+2xjZ/3rs4WV/umzxZoGkV1V+0Wl
W5Hk+ZJbUXuYirNUF6j59kBlX9zU7lFHwveVSFOxQGQVFHIUrvMaVq+tGIwBk9FF2nbtyUhbII1d
4NTaso2EmNkykgH+1cnIyxjv6NA5jUrFS6qm6HS24SHEzlklt5ZkxUEDJOQs3E6e6YqaLinBUBa4
7moeqOvgW8z1YJE3TG6sJLT2Hquie29QJW0DqH6BPDmhxLN6IY/BtkzkN60nVP+IJfTYw4PEo8Sa
0/qfYvzTJTmNcKIUAEtiZyNkhGM/2OgGBHcd5qEGJcjWtYIVc4u3C6MFMrAHLOjRdQCRttPxC7kF
OmhOnapCBK7HWSOO2/bSKrc+RC2fmv43N4lf/rYAFBEyVqx7avJ8i1Ju5PXwy9uYTjRuc9UVWbVM
oBvykha1fkhNF7Lj2qi/6o78OSS+d4dEs7yCTRsV68rfMnx3yTuGzJVaNu+KLfkPCXtftkTceDfm
qGwHtTYYdjceMGNLZBfjPR1tqVvpSbKfDr5qFBUb8acuYpnxPql1ZKJrVJd6BFwNY6dfGEbvrP3C
108OoV3xkujdDcoz7t7vCHWaY9giTpONZntCkQnoJXIQVZ8g0BmYm7BCUXnJpNjQODUai78mbmVu
ZWF2qGFBExdhfy55XaKUP3PAIOO5ckHGuOTvPpbbdcuKc2R/lTcNdCyU4L+E0kJaIXkLrfXu3IkA
YELoSy3bEhKNIgWaH6l7XGLn1W7A+NYuPIQm5YKMjRqhKw9ImX1Zs+tsrwwT1B/TaGetjApAQ4md
gYPX+JHTDw0/oejcpjZ+c3QZeQ+VlSVQOEPcnBrkqDKBkO7vfgt+oQK8/mT5NJP6Yxob0Cxf0lrz
HAgJIRSvGjNn1tqWmZtdQA/WbnRwgV8qI7DOevdkKLgXNWSmqzES1tJNhmIdY6fCcAYJvNMY5kty
Sck2+EUD/Z7IXs8rNLH+hNNJBJo+rysWGlTJDr5q6CpMnbYAk4ILI85z/pqs7djYgO8qL4fZUDrn
w458yGQ75e/ZtOTcJx/qlmXu2Mt5xDVYuTJcCEo2AgkjUcTvTYJoZIN6efQz6dUgHAp/TraMRsjd
aVi56XPtF0UgPwUp0ziGyk8E8vQWaPYTzo6fo5l/BDdpsueET1qsPQMFbZ1NDfyAwooGKMUPybke
sgLcS512QxGauazbyESMJwsXYIwsfsgwXQOkWAD7EUO4xgmin11SfytDt/3SDMjba26k32PD44F7
kuv4fyzTPV5aPVhwGlTzs3Tt4uWK34NT4N8iEcNputSsTjsYDfZURVqjkkiNUOMKILMG0OJJnAbb
2ETRHugwXgG8vEGss3nwxso/oViwWZJd60C+WDZRfU0Da7zzHYn9i5oQgSsAGaPSOdqoL370Ssjp
Cr14CsuxWUgw8p2oGYSWn3TVzDbqdqLjSyczN+UIQLgo+Jm7YfnkAwV7z71gqZtNBFzLqnGL7MmR
bfmEyCvgjVV3T45hmV2AkvKu1GuS5ocs6mFaBHp1oFXNIvwO1ZqlOtDiQST21M1GZ1wBC2Rvqdt6
FdKDCHBvqDvEAcdprPFWlropuELjPbIb1pJGkYnXDnUJegsa9dw+Prctdqg0qkuzuSJkcKNBbF3j
ReUM+i7XNGsE23LaoCCjObTYHCCUlKfBGd+t4ExXmqi+gC9b7EyjdMaFWQc9AvADmOCNHAfDHMrM
6oqaEKoAhyBGM3f/5jdPoxnkQtPm7v99qfmWfyz1xyeY7/GHHw0wLrp9bzwEEUSWNaiElAu6nBsQ
fzir0qrkAkIJ2XEeYDEo6esy/z2F+vOwp1acu3T15w2yFhlJg4Hl8L8vE9UfH4zuQp9kMs53JaPb
1Ha5cG3jNnYxzm7qQ8xTqDu50CVNqarkBcqb9V6z4vKuhTSkg1TQqVCMndRUgwMUiBZUy8G03m2C
rpJ0o0HU6DyoXwCw0R3fNF2KWomPuTSjTICWk8w8z/ZRR+32mOFJRHedBwbQ6whXpJfCi7Az76Le
XadV7C+nO34sjCgVCrfB4S3o3llX4JRcG8lqWoomR91rxkR0nZbKOqNaR7FWTy6+5l8skBBtwTDR
HdxO7w7TFcv696u/2MhFejbL8MPGPGqKj6vZ5qpl5lVpYLbVYAldJjZ+8aB38++rnoGbKgKTOnUD
J/XvOxMS2iI1r5HyqCGvtotap1/SYG17/n2JeEteC/08TRIdlAJRxIPIFyCiRceLq2dZF9Ck1D+q
0blorl79sDt2iRguCli8IOEnFmfgZvL1YM8a+USAdIKhhwqLjkjAZJ9N5EH2vB6vqDJf6AMOBJmT
3IFAz74lccIueCCtqUeNNoLNObPaH/0Qpsj0tUDkVX7Nl54bgMWA5eGxyWx1nq/d1/bjKk2Mdxtd
9ZntvkbRkC30Mmev02i41Q3/Ie269OY4TnoD77V74u14JBPEIdJbCyD+NcCzDKp5MlySW9/fIpAx
3ZEXNW3Dd6lVijP1ZJykt6YoX0pWgElDrUwmycFZ4WpmuJ9tfWk1Sy/R0y250EDW5Si6KFHEQzZa
M6ohJxq2drqa7xqyztqmEgzU83qhlZl7ZkjgtQwPHzgpR+9ou+2NptGfBFxEDaXS6tPqRg0a3mT6
CPOfkOJEKcD+dZlNRdDcSZ9Fp/mTdSyIFwZoElGTin8w8uVuEyw0zWWf/qraDAAjNUFXRS7U+CM4
QLjBjemvokVZ70N0L8+75XxbvS28nVYDtz7/pX3TawfdE1/mfzgESMH732X7+dPJwvGvZfhKa03/
h76sVNR1uE7dsbIPYNgQqphG7JkJkQStzOXXhLePZpanjwkkGw9M14HQVXbo2Vla2V5G7MMB/vT4
pgWV0d7LK/upA9EdOemuaSxbV2/OseVoK80p80UHAb6HXhrPoh2Ks1A9t/LHDbAiYE6ufeOhcWVz
54H0qvVS44FMvQFqrzAP4yPZZB9Wuzwu9eU0wTHDB2lsgq4zwMQJiB721X2yp8XBiZseEBUxFtSl
CT6+LJpryBuZ+hGhxEz2zZYWR7VJfkqs4icN0sfVYuOIFG54ne7eWgJos9hd02IeS8VFt6sL+VPj
J8nXMmXGiXoS28NtwMwedCL4g0ZNhjcgVVY0SKYSEpkLuwnkgbrpWFk7FiNYRy70EQQq4/TxgQwa
g8aLX4/6jj4AaD30Q9hJHCVxphLxix5b/W20WQfVbfEjEL7/BdLuwxqKgMMulOhGnbYC6RYwmonv
n6omhwIfKqi/gKfQBiVu3h6rPgZ0zbxN5h4KfF1dgy8EMZrl+4kbFGq7Cac3Y/NTpD6OfVEtPgH1
rIRDTNyw7jV87CoMXih/HerFt4535WOFJNuu45D4QZTWf1QOlNrGHvCbzd80BDm/JQ4AkKmwf6VW
dm2zwXztknaAHqhZ3Fwr7rdebcpDULsp4hSpDtZAWz6mA5RxCwh0flfToVFq/4oxneUIBuMrGmwC
K8NXI9NRkqDqyGNPA7OFkaL4LIvkMzQqwOUM++wmVPV55jOkERFQm9xc1N6TG6oj3lcblNu8Wpx8
D4joAJLHA2i+Ud6hLfLhR84ioEt98wWywzVAiUa+47JNn+vePrHKiL6hnidbVoBHXzpm6ufSGJBa
s4b428dMkUGMgmaWbgjYtmXpKy1JkCAKi+yZrorQTacr8Rfb3/xC3dDx3KyyT3k2zbWGI5jBdp+y
elOOzRkeNGd095Rem0YZsmRrR6tRZvKRoyNnWiWr+Y7sMskWxYjE7qXqq2rrgn7gxcyr/2Hsy5Yk
1ZUtf+XYeW6smQTiWt9+iCCCmDNyrqwXLGtCTGIev76XnNw7qurU3db5gOGSS5ARAQj35WstfFZO
xo1NavF6DxQSxHmzYuGzwloa7UkLAm3T016UP0ecDFVqgCmwqQCPslkO5kZh59fC8cCDXYn0f7CH
ddKtwrgLj14K2RFAZdLiks8MCRdj8KkDecLiEkND0PKTefSBoQqPN7dwYmI7RZm7Hm1Ucw4Aahy7
vO+fxGDKDVjKxu1iziBis50ap2S6/VM3GPMdyqhP1EmbwQVhGIq67smi2cbU+JjNNoaP2SJLi7Z9
J1tEvLiZrogzC/JDp4Eb9YWsRs+aXeLl9ZpM2iDIC2LOqLnYlQfApvJoQCC2tpWUCLX9YY7FQw34
dY4/HcWqoP1a9uCeFJNdPmqpcSRuhhDqpLsUtVabUV0U0OiLVSx6uKsg2v1oD/NRh/jrBjdH9yia
SKxbPtunJi2sFx106QttXSeLA1goSz8Cau4TuYVZZZ8MPQq4WfQoqne+0BXTNBCuqBCzuG91vT22
Uc99PUrjL11+LirL+9ynoF2d2zk+6HkmH9VA6q/TAho6JuBCVpw6+zTDPE5jOt8iBHyEaIcvyJYO
6972xDXlhgEx1xkso1YxQ0Q5/fBlUGTpIMcofQPJ0x4MveD+sHV/pD0Lr6qD7DjCBdhbetWeJd5Z
O0LFnaNMSG1AitlFQQNAb8BaG0nZDneiFssI8Pu7c+DhPnNfuUitK7605csQ7eQ3DoKu9F1mok/u
oSynNLiuzNPZ5wxcuxBTHD6b86ivuzQZoKUXDbvW6bWdjkzn3YCS8DXycvNbNY4n4tD2JNg742L4
rFcZ5CBRf6ENSf4kUXqP0m3sRXUJ2VDckp+0pPtou/XSntT1ZjPIGsxANm6UKNHID3TKoZNlJ6eq
35czVv+KU4Lsizxy0e2gWJA8e3l5KgrNe0pA+HTAHUVdhcP0WbVnOp4WphD2wXFBlfJr+4xExqow
mmqH2994xoJ/PM/MGaAPbRdBapbxqtLHZFpRjyviedVWTATFMNX3swYdBO6poJYyb21umk07YNvq
+15tGhDrI3uBNjKp49ZWNG6zrUKzXxPKjfBueAe+d20n3BO+7dauuckc6MAOrzKiab0pW3lWfY/c
WrORHe4ekWaYdzJl2iZWe5EzfexR2596ASwFfQ6wkkGCX8+BI3WwbWa3fK5r+c1ClPFbXDVbBOKG
z0Yepj7wU9Ol4xyRPaNotjJznbUpZ20V8tw4cWJEoEAx2QwROaxzogM10cZVUWTaQ5oCWq7lDCFa
gFe3iduhWlkV3BGIi9pAAAD9G8s5I5BTXDx1+5Wd+WZCWW6X2Ay35FIb072ta3hKVCk00PsmsldF
aSTfQlwV3HTYe+mJxDcYyy9eqvOjmItmM3ayQ6036sWh5vnNbvIfU9G3T1zEbRCGRb6PcgalNDUZ
ecwWFNfjhr0jtJ/4oTtL39X5tAOFIGHUaeNJWW1Cl5kbMgcU7z04Hw62xQInzwEXn9rHWYYo7U/j
fI+cBgoMofBwD2WQj7bKPWthspfC2fxJsyK08KhVnbNKxbtS6D4gi4P2iOgaPoUhjkqfav9TpK52
yPWaeIRB5QlEivW9QDBmaSOTOoBub3fWWnNBgNDbvfmMMvD+YJul4qbmCB/WkIa4mQ4IFPG5WufE
ioCQ5o63ThXDOKRaX5ymjh5d1manfkrDNTF6O3+1d4WVnQpLyTMhAr8Bl28GUcJyhcvW+AK+jQ6Y
fzO7up0zgesFX0TG4v5R5zUIh9StdhIfvr0Ao7FlduJBGCCv7kIksvBuOH+2dSjzjN30CrmYj3YC
YoAjc2kn/1km4SbSZtQYtG26s4dYbJHkQF6Pz7gvIlcOdhsUhaRZtjPSvP1EHqKN7SCBON8Ki618
vVDPt5o+Bn+0iXge+TJUyTDu7UwH1HDCaaB+Rh9pV/9sUi8i/sOePv8qHv6j97exN+deTVVxrQvm
aD4ME5KukEKvjiMiAFtZG9ajBCQMMsdy/laEd+U4hN+tufphMc6fu8zAm2U0hiegwOtlTJeX2kZO
qFSi602f7DpINFEg9qTWQJ1a8Axqk3mztdb191vN9K2uugSZxD6vIO5jo/J6cPIGAsVT91GJffOD
JgPW5n3+bOuNjt/pUIObJre2GQO4OE6r8owieLkB7Kl6qV3jK5U2as5X3LbSb7cxejwLXwvZW+fg
y6SqNSCMq+3N9Jqx2kIeWWwzN4pObELpFRtfCf1eFD2k6UQ4XbjNh5PZ4UUmrkLjvUkXB2t81Edj
hWxBBYQILokCK0yEhe3yRDI0uTKZMqnX6lHbSb14VzSfqfdPY1NHIHORSxCoavKCZQLWlRCgNauR
H6tOx1JTtQ+1A8KAqX2rOl5YP7rU5Q/Qo/XBcBvl9yJSBQxdfAJTN7O/StQQ+6DVsO+0Eqp/k+am
z1FW1BsoSc1nlHxlB6dMnWAuC+tqJSVb98wRb70pH/KssH+gsB/4Rq/7Jqq/hruiA3yjT00Q+eNZ
AX4ED6EYLz+xtg+BHhhf6PKndtOWTuCW9aI+5E1mfkVt91FKCCPdBInyUrQB6wTIcGcIEt06jNKG
4Id2BYMNmKhKoPYRXFlVLB6OZLZT8WFS6SGeDj/3Tr+a1JvoKA/7H8cWMzA6lcx9UNueWOPKvacW
WEAjxnh2VLk4k00b5RIWs9wnqRufDCw+ic8g6YbvISvE1RlG+0Gf0wuRIVhysALARpMteU35/B1V
etEVa9vFi5rNyYLXmMFLrVz/ngv8FYuXbEpn2/HG2iBCCYDwWOuvsQVuOFzX4b0UDfi4cfM/o0YG
OaiwFwi6DNZ5BlQc4oiN9dAWTbsuDDl+Sjzrvffc9LtZtRiu8lAsq/CqpKffHA9Cq2PEdAiyRbim
owbcKMOENElvxOfQ0N4zLbSXBWWfGvmpSMQ7LdPoBYGjynXFrT490GLNs/EbRDF8uSE2L+L16sYw
O2s1HhWK+Yva27FDaYdqtwe+vrlSO2Q6MzwYvGoFwt45QNFM/upCXlwaXHzJQ5RBu+BiuySZGC4c
BdSAGrTiSwJpAKaDe8N04zD4dWRqxPNV5tarxMrmDAomecaqV57xBpLs2Ki9cCuOj1YSbyMzrx6z
LOmvTuoC0DJAGXREzGVdh7q+o16tZ+0pivjnpVefnG8Nij+OWBzhrcWxNUheIkJGvrQBcd2WDVK7
IyuuPMf/97/+9//9P1/H/4q+F1fASKNC/kt2+bWIZdv8978969//Kpfm/bf//reLP8fQXdtzbW5w
S7dt9H99f0ASHN7G/+q45CB2jeR3rD0ALlV6QKQDFJF2EBuNk6n1KPOlV+Bb91BYJ6uR8rD4iaYb
j1MZRgehbtx4WDgrQGhQLU13b2rsiVKDdgEiA7uGcM0Pr5I53/tKry9VBKaiacytTQ/hi/cW7OBN
Jt+BqRJb1I53+y63+RMLjSv1543AZ1yb5aWZQ+dSo2Z43fR8fg+b9GnMCvmED+i3CbMJElpAh9iK
sjBD6cQM5YHeRdQV39iZLJRDTdeP9v7adXw8LsLgvVWLzeDalh8q0YLb0NaWy1BTsyF+NXtiVySF
g6qtKr54kKt+0MPqCfKWxpvLlGYAb9X/EmmfXHcDsBMQHFlt7DzbgKiHMp0pvkgUZj5aKFUHWoHl
SLBj9J9mVf61hfzKP/80LPOXnwZDnkKHwo7rWpbj2TrsX38awzSPcT2zdDeFwL6xtQWW2n6G9piL
DDOuKPdhmAcoDCkEztClV2QB6pebR6jZMxbM5rgaohAyFiawHfGIb2UtwLiVdUUEWGwhHpmeV4dB
9ZJJmwhvxpMzRidh6yDv/nu8HFgK4LRhfNGH4z//u6b6pd+uBPXv2rrF8Zvjtqkui9+uBGBP8glL
+2i3gNosSCiSECYWOx4UFSXe5H5R+6T2fpIA+SlN49QBrUXU9WAq0F08xyPTCiaQW4kNALm/2Ld+
Asnxev3P/wm+JIv9+s8w3cR/4nmWqVu4srnz23enQ+aocGPRBFmX2ocO+mlrhE4R0h9Y9CnOPXAC
IBPP3RrQURsJe2pHSNTdgpwCb+SxFJ88vcjA/syci4FF2HOOF0VykwWTx0h4EOZQsxUMPF1NMuhg
uYgTgIPa8oBXiC+IPic/8vLiMaUkIiMLS/SQvynupTVuld2DHWbtNter6tRmvXvAW/UQtLU9XwFW
j3wT6nKvap6+DeMf8/wxDy6wKxDUoDQrL0YkHGMFSo3+AuTBmUdpcTBxCRmritsdSnKj7jxrzzUK
kS7kRc1kTl017wAHf6d2aqJO2kx9FfpGy5z1cgRqbNSUjTH2q07KKKC2nw7G3TbopqQ5/tSW9zI/
tXrls6GCAAcNoUMxoOECM6vzn9vIR2N1oUjhe/9PZw1trniVcN0LJHRf9pEOWogMUDrIWhgArPJM
+oA/muyUgLj0WKVGCN6ATuuPZBccstxtZMQbbk2bLGwc0MzP6bQGo1S8c502f3Q74Z5nO7xzbAFL
NXVZaKyaVmcgT2U5FrSRfdTs/MfNY2D6D7CCQWO2s1MkuDESbybuvnWhO0VzeGoiMMmhiqNjZ/Kw
syrdYbGAJ7LqpDYohG8aqYnrcqTcm7b5NM3+Mkdc7cNkTu7cOoibFKXzapzZcLkxPMOFtDqOaxVh
dW9B8OM2qWvMsQ/kaxnQrPZchpc4iw6c6axYAx8Jis4ynHaZvhynjUL7BC7bV3KneUbEOVYtmEUO
ZIaC2wrGhESXOgXaVBEKjDLHPNGoiEfari7xndBZUZtlAp+Bl/8L+cd2jGql0BA+fTbTGH62iiY+
cRTLQ1G435rCth/AfGE/WDNqg0Gw6W1ahwkJneV0BQrb/J5cEHSxgOmDPEtsmsXGTOw28HrQK0H8
MBuyDJLddry3NbN8yeZwZ4CM8R0pocZ32sI8QoZlfND6/otRhek7AsURdK9a48IjL70zw9lZUYd0
xh995Wr3cVikJ4huZz4doGf5kav8TtFPF3AXgNdvxFdBB8nCp6L0LNDRjFmQlYMXNLZWfoIW2XrS
63BrZg2wth7WtVp7HJIKi7EOofs17i7J3gCPE0Dn+MjKQeqrcoz1ah3iJhYakbynXsOJe9+JtSgg
U2geArxQolmmqvEbrpAOuHCv0x/BEBpvQ3MuNmRWstbvgPHcLb7tCMA6uBOLbdhYX2k2t3S1AKpD
TFW5GI+mNtoPuXWkvqVFAhqSIwWwnCrXWnlgVgfuWXXmVjbjNuHVwFE1eGjGzV/nXIIkOMHbS0Dn
0RW6fbJs+XHOg8PvkF+Vyzmrn8MWxR7Fho6aMaT0Z0j9kkVHofO2zWFYzuufzpkGjY32H+ccpTUY
DPEictfKcTtoKQu62tuXeFkBKK8rEenS+gL4PbU7ZV2NPF5r+mXssp1HPVwrAN+UGXjuF88WKJeE
8Qg09ipQpgYOSDFvw5i/QhgXylrUpoNvRZxod2kte1NfIfcQSi31RYwHgJU+Jk0FgEuNsncsQbJH
AFGzxyqHRMfg3ZMDoijWBtqweFVV/qWemg8YTI40BJTo3B/EILfU1nC8PXfxmrXWtC/6bP0xDPM2
okWgsoOgZWz22SMEG9u7yXCCm0deTR3+za7Y0Vzd3HrQl15DobAqyyP50dA6GsFPr4/NntrkqA+n
yU7e5mru9tyqMt/QeRLY7cgOeirzczTWzRpg1FCWe54W4PvWZb7KRDl9FzMEb93mx5TNXwesgV94
MShy5VAiSQ4mgLmx3cAw2+h+DFFYJ3sz/2waHC/PGIQMYoA7gvmeMAvMhO2cP9CRx6lghyQZnT24
EoKSO6i3NGcXoqbiuzWYFd4bNbB9OJydYzw1tnYZGYAXQkNsSitvrYcIAmnNprJRqZQh7PTOI/0C
TjH1PqhfBR/xISeInIjYLL5pXfS1gtTNJ2fU07U9TOFjA8IOH7yUOnAw88exUdZQHn47btxF/B4A
EeAIhRhekDYF4ttAiOWX40GzDADHoim33lSC0g10cNsaRVF+mIFTWPaGixReb7wDqbgKe7N58xrU
HgiU0e90UJu8eLZzqHI1a+0Zaz6D+dkae+NOxilqrWgk4NyhqKbH0DPKgwt1rQ0NyGUwmwn/DKxN
BsbgodkDt8CfZs+5Uv/sJBJvzdVwEaU+XgD3hACcOlLuRah8tt0nXHbtftQFpIjNOvwc1ttloMX7
jdnNxcHQO+TnRf1pORGkEVeaxAeXgir+bLqVsS7UhIjkHoq4ky8zF9POBDZ+m7dd95aW04ocNAuA
RYgZ5EdUo1YPHgcbNx2qYUCzox6CXSMEhU4OKEF86tBYs/Vw13ztOIQ4ObhbApGO2mth45tXx0TN
f+XPgmd4p0UIFKJR1fJxFVCaWyEAGD04Gih7Q6WqRCPqBCHQqRFv7exEwTiX9Q60rNPLXIB4Vn3Q
aY5CEzCC5Gdn1jzkJBJzNeOR9Mxy+VxNoDSNEWDZFVEKHvUlEoBwAEMxCcCBTr6jyjjqMCL3URuh
VqKeprWWsIdSbXiGtV1lJdqGHp+x16ODfxXO2CwP1DKP56BAIeSaBpFXj3TmhOXkmSxn7DzQkA54
DBeFGWCZaxwAKVu5CBM+Z7am3adReSSB0tEt8OEA/Yo8F9RL69pA3FfPxw31OnmU+Zo99XvqRWrt
R1Zy/UKWmtFEWOlZqhlRrw+mOUzBKhz3L/R8JiDAAZTMCck4fupYj9VpX43mbnC7O1N1APwHVN1P
3dpY7nDTd/ZzmYDUH4FqfgqZ+dfuJBzQDs/jt8j4PNgR2M+6Pl9Dg9lK18IV7ZrjGRmAn9VO19Cn
CMyeW5cGAJyHudbF2cr1uw9nqY1bNna5v9imBMOKWVUtqH/VZI2EMIue3Gexlz0MjEVHJrzvnZOh
z+x4vjHbBj8zOlBjF1+7sjU2SM3rGySALZQmO8lrFmnOJte8Aky/MKsBHHWhSMsTmaNl7hCUxyqq
CNmjnMtNMcn0NRJ1erYUyzkW0ukr6CN5UOvhR2+SjamPEtZpT7297r7bhajvaKgWbWZLB4Qjq8or
WH+e6Ti5tKsDnVSu5geG/s8nRb053vLppDRQnmCxkFZBCFHYE6W9lgSYMuUQI4eIN5mleoJclrqK
n1JlkRaOi5NL1RW3iRYnmjNWTizPZ79qow1e6VHr7iWPCIzNzxbS/2kLuDRZ+lBgiQZ6OrK4Ye2t
WU8XKyunk4Wa3iv1ha13hwJmfkeWGemPFbg2FgtpptdudI0L9cko/2IIFi80atAYjRRX0XBeDqHX
mdKlCk9ElgbGmXolvQkRMnVyYVegiMPI+JF6JZ7zKyO3ESOmXgji4ZqC0i/vIv3Zcb1snevn1qnT
PSSgiqfZcZMg1XTDJzPK9PbM6/CTqzsxfsUQbokmlF9Tp97iUIXVeAfZaMUTBEuLrUzGZkO9Q2jl
p2bCHW0Z26JwjGdP5JpLcLeZXoSFuzqo6IZ+AwrMbEu9HkpSDoBDZPXQXDILXItZmhs+klLNhVUQ
PkKUEruJ4ND2AIXldmmshIeuqjGuSd7be4QeJnDkqzl0lIjlVv6pHsQeBC5gDEhD+Wh4Q36pYnHR
oYlYIHs244XNsMCvrHpZ3LTHcEIIHlKcxSO1gfn7M0M47URNsTdARU+9CE00wWQAxmEWDe6+GD8a
iCWHAmoXZNIIs9yKtNcfqMUQWOtNLEu31CemdLgiDLK4k8cwQgGsKxFJIpOLtgeTYf8wu+Nn1A62
J2puNeR58APtD2RGTWUDegX8BJm0GWrzyWqz7ExH8mbgTWI8vYDhwonSRmc+yEh9/FCy62CP+sbS
IaKLO021lW3h+jSwLwztYfi+/LdN5c3+BPQ98hSYZU4s8y7NkgAaTfKR3Jmc5drUZ/Pj9Hlk4x2I
vXopCLjXANCiQCFag+oaVGcIpl1TV6WqNX64NdFeOrpbpDbGM1lLExhIV145jgEQxh/DEcS0kEuf
+jVKP/aiHN1NZgP4MSEteO0Tni+bsOGKgTI8eF2Buru8Qf3/OMoPP8tDNLdzoXTgiTL2hzQyzgYD
/TpSI7mfjpn4Gu7bocq/3vp1BGX/qZ/G49Gc4+UvK7Z5P7l+FRfgYWtRrEBycTeTqgpvJtUcFsoZ
uE04Y/n9fOulsQ3yVH7t6eOej6V311jGDyqXc7hAzXpdOwErsQzDqu08gZnxocUqlLzCxH2eBhA4
RfngbRdSadN47ru4vfdsr7rPrOyFEidlEvGtW5betsOjE3DF1eQAZwrUdRHcCo8zrc5PAq8taRqL
cnNzoaLjdBSVj9rAcTMNRTqtXE9eQQSR7JnEV7u0VZIPEHJqG39hu4cImr4xyxGUcI7O8aGBWUrM
NnKYEkgiECFYz9QLznUoPoHoMkuHaDsitr4utQH0IoZZ6GeRehujbqcrtP2m64RyoGuUl18ms04P
ZFE778yPodRGG93RRn/CS9sds0D+FIOt6zi5Tf/EUBewaSvRbAdl2prh7p0kitfUW9iJd1fV9oE6
qanse9+zdOOeLBAIg68ImvdHiNL9PJtubOOodu4hHdY+aOm5M+Vwbyg9uCGf670XtvqK+qjNiTTw
escDAkLKn9q89NzWnXnqk/xyG+hMo74i87eBlmRKnxs4TXWkWAnR0ZFoQJLLcFeYnGcXiXUCqlAM
hLAid6dp0jzKcHD+Yw8r/K3hhi+z3iJ6hEgaohQKllGzx6Hq2YmsbtTYEUyh72TRBhiIaZ1A+i2w
8gHMZT2PHnrEU9VgmiaMW01d3ZBibVLQkKkZW8HYaRg08eCILdMyCVGM+cWkfykBz5dvC4eDEwYf
H22Suj5mlqWdyZoGAIvHwXghq3aH/lQXfA6y2tJPcSQgsaE26d97LPa6oE2rN/LIjOrDg8wpy9bM
LhPoNNgtOHmAipqh4bPyQB92GarMu4MaM4o0VUdhI7sHhhzULRSDdwf09ccIwH9/zKUJ/BLL9n0b
tw+WMdv3NuhAZrN5yGXXPri4te+aEmEUcqA2MFyAVh7JwWVQU2j2vettpXt22Lh2UjNG9ljaF9oM
3gheeogKgXh7wkmrDsFV5ndSPTYAnaOFkBr5Ua82NE89aOp3VGosPQccsQ4/UqWxZyDps6IOslUv
JIK/onAPBQkC5MrSG8zH216kTcIvVZsWoddOvZ97b35jwU5g//0ihqF6Q3AW6RB8/RfPiM2HqvTu
qb2GKB/CZk2508e4ehN4TcrH0nnpOyx4wEmCV27VfhsuQdt7rJGrRlUQSvigxxy94kUCjHBqr1Zt
tEdt1Et+Q1+L33u5N3yMLeqwXnuDMANttoAabAWqRkFNeJhKwPNV062d9gqnjc4dt5vAY+n8ZGfh
WQNr6Te1k4bOQDtQyVta3BrSRos2W4hvoks6cdBq45qFeIeI6Zuj3cabwV7MpwEBEnynjtpQhzWb
4uD9NYLjP70s2CgXTLY77lqzbxZjGwy8Mp7wVWrBkEXSJzNrkHplCNusyGzGFK9pWClEdWxCPlgz
t8OQJPfU6Wlg9K5w5R211jKeaOI6qRBYVaZwMLEnEWsPEeEFcdLEr6i43pTCHC+eQkulIzRTdBb5
PWBgWemHrW29ooQaHA9pXq4NL7NfNUciWqvJCsC/ynqty+ZtYlZ2jRD/fPrDIM2YdGg5m85ZQmdM
05IUayU/inrsaLYf084w+3hiOTvHctg210wZTEh6Iz4OYVcyrcbGm5V6+JLZQmBmPeeiup+mzD6Y
maetURc7fdJRRbruO5afEHLpXw3jTNKS5CVKWwP+zoNALweLESpg85PVa+RFg//kZWkAx0jDEYiG
pP2rrZ1phrLtPg5L5m+HhVeTDcW20gbDR/4QiqF/bxILBfKlfr615Aae45BshuBtzcoTdYBuVV5Q
DdCddDAdfZI5rmU8Z55Bm+7s8qli2xSZz089JLmzpo6/JC5YHaOy5acE1Dh3Yw8NuER1qJFhnaTP
WdV+jDTCfBlJDtnfIyszt5aRkFcRX6C5cT8V7S4Geed7I4MRFbw/akhzrKqyd55BiNxsin6Iz3Wl
pcdaG82tx5ziEZEW5Lbc3v7azd2KRqXF9NaJOX5tEYz3JVh/LsJGatVgiN8BFZw+JE0o1lGeVV/i
gaPsBZmzNMQTVSubT3PsVShiawTIxt1+z+viDYv+3K9GG7EoMFGjAHbin7Hg3MVTF/9QzK8pYIBv
MjfcdViw+Gq0obnjPHV2hWUgSQRAAnSLhvHNdgrw+uLZCsXCtw4PhM5g3iWsjOKpB6ZiXYI0dWd4
RfGkI1UF/Ks3r0tblE8D+LnvWshH4JItnsiDjXwXzVN2pSan9pp1wrnYk/8c9SyociPzqRdB/PaC
evF7OhQ1Qc3eB/dwd09WKywPACwQu9LccVxrWwciU+DKwck4kVWcUfTzmXzHIq8vecwAgY81C+zC
cf6E0NWlz2Tx2Yqb0LdR43ioOa9ejBkoF+gHfp7CCfQmnY0fBchNP5X6F3LXDB4HI8fCnkwUqrhF
O7wVVlftIDXQbKkZwi5+ayc5wCW5uS9MUW1o0l5jhwIX45MjW2AULXtf1kX6kBY2iIxtiQWE24Ow
u+hDPAorPKsRTX4o2yK7E1MP1Jsc0rUT1d0OZc0aEqTK/v8cvEyljvbHCYwIwI0EaucIeCAk2qLU
AQU+zwkqr88o4mQrapfGOPtlNFiLWy3Hn9xanv3s5mCxtNexTj5PMWmkIYn4LU5bb9W4Bggk29l+
1SFFJEGQ9aLrnrhznEqsZnUTxfqgD7xEhhsynYohD49AwYnM0HruI6d9EVZtX8Y8SpHGxGS9w4Cu
7sD5kPQrBzn/r4D3++BTQnACvEPHxPC8z7YFen1oSegPqF7rt2PaasfQq7oj0O58a8Wldp9MqIAX
AL1/Zn13MWn8nKIudojrb6UEZ+fotgMoayDGVIaevLjl1O3B6zXtkrBp7/JJA80SuFlfkCD6nkNA
9EekQwHMwnlUhvnMMz6CnhfXnqZQd0lSGYFlO92hFTPka3oJ6UmQoTzp6kaBt/fxC6TGQe6FmBgE
NPpdaunhbtLqyG8b03qWcct3ZYUgBJmThTtgqqXJYkL1xdqZXpMu5hDhKs3BBe/rRWI/Z/qIbLkl
JZ6vMFuWjDCdYnF2ka7eVVCWWHqdOmp3LiJCy1hRuFjnZQLaC2ps6SB70kwG9DDUWQHvlINHX+uX
3pwBWdtxHbQcqtfzyngXGdq09GZeqAVRb0DOUfXOWRIGSLGby4FqF4kQaKRZSy8zIH3FTDCwkbOI
dSvQWxDLkIlnmxHMXYM6DnVWchzmwGQhWGTVzEZvjgH47IFdm5p9w8t2F07yGWTM47gC7LQ50wZf
78deYt25zTyefvcgN9R5IBrOiiwgsymhuiQFA4u00tPIbZMDO9SuwcMb3uHha7moFnPibRWBDYYa
yY82UZF8cWNm7MmiTkcDIUeXD9tEjb+5JhliUVmCXNitjfZaU38yJTRebnM3kKo5csEOTRziiUdu
YQIQcoXiQZ8mNnLcfFYx4PQ5YOfH28HCAnyslVZcU7yQ/3T8IcVD1QZoekO+t4O5ZrpnvClPt/Yu
0vIDyLxe6Mi3uWNp8jUCY8Yyh/sYugaws4p/ljZaDOpZ4UE2bFIwu7+as0ywdkW2Ce7Qv3cZUmko
aEMNhqXlvq74aZddcm3LTFuJFgIF1PMP07VZHJhhhNSCOuSk5nGiDm9FZNuTxlFz5ZkbI+FYm4EY
yBsMb19F+JWT6bDUxXuTKM4686KXGqT21G6M3NpXtY5lLMBXn4ymtVEtBLlSUXb2c45oALWnuTfu
ZzECLUmTg6cYORJATxEDwYLWQCqANmWbeKdabchsW1Zt9RDIeWobqgpJauT4y5Vu6jYiU4l7TtzW
PadZ43cQLT/iIWwjNqY6nNDtoXqIqL+TSqyzyZF6jBg6FspbqLG3dtrzQuNjGJnL2DpiB7sACQ3W
Rk0wTaZ2AqQh43Z+ps1kx6jgVRvao7YYCSMf7I71+rcOcK8BkanGknOi9cGkl8Xht3byoKFIk4fb
Gsvl5Yh/OhiNNWrvCwKIKjKH0C+EVKetrvQiboqEpFxYkqJE5nAPcqL6pibz5jNYkb7WPW0IzMZN
wPzDYihs1dHeLfMsGESUvcRhek948rkJE/wslNjq3x4eiGD+2SPUqtaf5hZ8OR4oVbyuRfCqjeTJ
1N2NbUF86NbkZgmqRW72bURtpt3OKqozV5NQ++LsTrrr9zko/lnXtVeQ76Gk2AaF6YjYiYd0X+3u
wNNdrKqJtdelsZRNAECfYrZBW6E2TZ1BL95guk/TLB2GC0LdFPRis654rRXZ9ahNEGTPwm59a0u4
cN3Fhtg6yKz/H2Xnsdy6sa3hJ0IVcpiCmZRI5S15gtrJaIRGzk9/P7Rsy+U6kztBsQMhihK6V6/1
h68hw0BfJlTvVJ3/GlfttoUc9J/b/c+J0/oJ1Ii6qDu6hv9X31eTp46NXc3xC4wF0XmFbLMNqLhM
YRXP1f2EPQWVnbLWL3UaIRUnaKqRPmrNfovKzBw6/JX3qhOroVUldbbSbYYjeWWN7VOd6KwlZuKd
/CAjXTI22aPpv6sx1VOjwHf0yDxuvvpcB2HTpMhX8IzTPAmwAk/lk5quLrkVELbrPqbW689QfbbQ
U1hUGI+apT8esRwFAyNlfk8yLr9vyX0cBbSYOioNXGgNn6saUXPAcnab1hgQtlpnqwGv7I19OVhw
qGVunksnG9qXSOKA5NR4AwR+/CydZPowZMYxzZEddegalf48BiBRYAk417AMCBzjB5RFcKzQbOMt
4+gcjtKef8E82HjBCmnP+xGskRWAWbJhWORJ/6JFFPFA6MJl8tAi0/MsPWlr3KWXdbmzpnl6qVr4
rYmL1KDhZ6fPO+H8QnIlQgGj5/HLZXGNFomqTFddLMekjuvNeUV16O+2eqUubdKWR7u1YL/G8b37
z4XUGmSAiWVNJr550P32Qw1+9f9n7jLh6Q627X/e4+utIvOHMyYFO3Xvr3716qtvqfzkLkFHbP0E
//lJX33qw2QLWlQ+tgz/TPULOznUbgHzOHbae5RycO7zYms/+bLdNelSbvGYDbzOedbKzn+pCvOh
Qo/6plNIfWl7YwkXr8svwyiDlyXq2y15F4/vgFG7Hd29Rfi/M9dmsJoLLRoQHHWndGgMhHTFdzXo
wJ18inhciLnvmsypTnKOedQxo+Marfo+VKDAMqi2eolu3HgG0dpdnGkKXmWE8Vk+jVfVMnvjWRb6
ePtsCZvElj89fLZc7yiXUn9UrSAjQ+JCpCgs75tulstOjt1yUxcTIOyuiCwdiAJ9RW3/NdCAqESD
1vd3ne70LpSHdQSWGfb1HkfDf+5QQ5y4pbE4FHmCO98//WDPg11hgb4McCXZgj+0d5Cx3YcO0M2D
XXrpcbY9M2yHCmjJerHIitxLvPjMiNMIUSl9vRUjTbxMhKe01Nw0sc2wcRNcEdE7fuhRkU616U5P
5nEryWz9gJZYG+6PBumBrZ5J887SKu86D5TV1EDtsDJZrf4xjI5FARnbRan5h7ntyrNEvRJVhK+X
KfDsM2XddtmksVmeO8NFzHzSohMal+Sc8/7BdZrqRQzAwNnhmxPJvepFEuAcGrzBtmpUepNz34zy
jWR03m36cQn9PmmfqrU6C+1uCR0PW4shDlBJHMwBndW+0M+tES2fl6wY/938oS2uRPlIiy9kheKL
ehUtpfhXUw38py9f31H5BZ486i3G0oH+151jQx1qEoKKxyzFzhN6cxniJH00nGYIRd3WP9rBfQkm
3XrJ+sk+Zp4d7fNqiL5pEi0aoDQ/6gUNlmKYu2uqS+t+otq5qZupuE2J0NtDHMdo9oLygiA0Riej
zTDPaM3owVwvnJrq64iteJ2S7t+BgSVIb0dkdBlU09iif5O+Ts/qHuoi3AQQeLynTAUuDR4GZm9o
O9jW/IdVVUiPUEhHJrtPD8kAIhzdFHFNIbZcy1oggtNGLpkIml8DYm1KuwP6ZKFK/TWguU59rwHc
9OoCKaGi9d6tOEJ8SjTeBevi6tvY/4B97L1HiGKf+jU5SJWgDkEwx0dDlxqU4FHDLsbV7lqQ17sx
lhR+1gHVp0Ydg2Mu6nXMAQ5bbxBlCDV8Ym9BB0Lc92wssOf8qa1r7aUC2nVsF9vc53WhvRd4laoJ
M5Zj277O7Dv1zqgAqqO0aNFdfZKGTn33L23MzsEU18isW+o65o2M5LiPpYak6j996lWTihpluqDZ
z8E8ZLuMk9EwTz7/mLxXXZwGP/SgfFENq2SBCCWgv9NUer+8Zu6zHXF3vrM7X2Ip/fe7UDawbrFV
DWE7R95BDaiPEoF9QNM4RnVvtQnzHAHAshVvMyZ4t6Ey4pCCPgnnZpkPHqYROzXNjygRuHbAvruO
/r/f5QxJ/dqjRq1Z5vAA6Wd4gI0A98nCOIpK0t1Xf58UFIqXxec4yDQ1kOW6fkeKFXPPv9/O7zsf
525cU1yedaPaTYZ99N1vuqO/K5ZhGhzicvZ+a3GLnqHhV29eq7nbIQBfZ8WiO7VIaB9BZlk3p2r/
ejff6Dvo4T+tuP/N7eL7T+EDJYngrVw94SBrnUQ4nHxpJaiBbsBTMs/0rZkbgIFb/155syqKbjqY
h1hP/HvVUv1rl5oVLCI6fBZ+8QYF8Ge74rmazehRk0+AhKG8rJcFjeothk7JXjWBi66+UvV8qNMF
pQ+/v2uNbr45i0TZg6r7xgcJeFKDiTfNe2ypip0axQBousgCYWI12kgozjM4LjWoumBaALW155tq
ORE5hqi9izjeFOZ2NeDKV33RAUDpNgeQvlHNLwOvT+Vf1Z7WOW2tdRtl8qV7/nRqJmN+9n10TEwN
ZxdC3uVZg9XDYWJ6ndeW6tJN8w3dnPxezW/5lz3gm8eus87wgRE9DsImgc/NAsgUjbkFKYb/+GQm
V/TCCQEnVp8qf5x1l+jRTu6pS+lbPtD4CM/fJLANWTcfp2aoAFea2WaWMwYE2oBsYv8ed07wkJ1d
FptHz3Ke83mm2ppL72CTXd/7XuDu7TJ/r9JKA6TvahtBefJIOfaEMlLyGEQs7saIooFPotvukKxC
39Xalhxlr+qV5gA3qisULUyXP2uqjRI/u2pVgQo25J/YpUnFkjljSx71CPunNrK3fmmSxc1WJPnR
mx7nYI2IArSOYn4+zmJzebbMZtm8mkl08VHhOfP8TyEwtp8lmgNPlW7Fp9iXH8EQfxdpHByixAiO
WaSR2+I4zC6Z8F+0vDrYGR7cFfDgt9MpbSp+VwiFfoJvk+2EM/zah6q2gr3oH8wsAn1eGy+9ZfwR
GKYf6iDCtnYfke3UvLCxKBDpM8CfMe43w8jTQ5agQIS7Q8dcq3r9IQh09OCoE+JJKCAAUYjYAXr2
tHNVTe2WSsduHHv2ZT1PLxOwxVCU3X1POj4mY/8rcwo0d2qr28WlUe+rTpPhaAMwNfNhg9AGQKfk
w3B7WIJ1f8DQ4dQuzs2qGv0StGBb2ZyGXZA0RWgk859R/70pkKPi7PsbbTC+i/YD2YVDGhTfBgmY
xKz6vTWXTyZotXBscNsztW9xkW2cpmZbqTv02IX9PS/eIULvLb6ZIsBFYPLa3zphwtax32AD1Gcg
x5xOUL8N7XQgZaBp48ZcihyAlfOHmZgLgG9iyiApxYYJH47l7KqCDXaWqG/XVXZNXJDVS0zdzskQ
bZzK/gBa9Ls2FsVLH/1Zoyl0gIn2qpEdJU5YrtVEAkkmKwN3ytk8Fm+LZ/kVPCa/yVJDUyW9AERy
/J2ncXM1Zgt1+PylHwbj1fLOAwjKjRaJFwNeyLa0ET2ZWAPIeNon/Nau9jKdS6EjTZ7J69ghgm1A
kdktGX8MCr3DIQFPek7iU1B3O8/ETSIqGzSD7fGxN/AXb9yuPiQuKgzD0D8A/djazTyCQrbPRulr
oZ4kEqRd/+wtJQXLuVxWX9TmLNLx1PRgc3H0pjQLfF3r9SPO0ziM2wXAV3Bd6PhR7U88NGUrykRd
j3z+gExlAhvU94A5IyMs+to9dH2CmEiib1wQkAL1ieOywGOw0UQOsX83zhzL/c3Ya4TuUXMihx3a
yLWD4tDPaSDaM1FEYu7quW7PfYaS3E29rOG95eG/xhZTp6Mo3eHQ6v2prEh0gY7kXeouhhr+vEGM
aHIamaGclvEA2aM4I1HcYHltT9upWNqzCBJz7/T6TTer+gyQfOEJS3z0Yzkfb9sZkElvzr/Zq1xo
Mkvw2IpVXo/IIGT3i8+uuc/wh9pElYcod+7/ekLg+iP1OcDhPpiEhfnDdL1nEfWhSU3vFFs9kknp
8LNq+fOIYHmobBdFowoxKyrwZbGqhg3Brcmh2XY+TjSueCmSpd7lPUDkpv8tvYwURgcFKNGqardo
iX8bmugkF197jlA8iubkYlj9a+F05T6tqo+uyLWdF7X88VC6wGB6uNddMVDCp1BttOVzmwx/xI3d
Ie2QuIfMpaBSjf0+Gppiw+fNLlJOhyDhC8EaOwhN6Qz3dcmXZeTiRY7U9c2ao0uEdWoq9wsJ5aMr
2jspy2aPLszrWOkbsYrlYtyBbjYi8lQ0s31XRndNhXlvxsOoG8NDFRnviemRqmmbi855Y9Mvw7CD
ueicNRMLaxTe7FMukP1vuvpPYZRliEmXpTd/mjMmVpOd4tXW5jjIxI9dYRlHJIuauHe2SEIhwv6s
5+KttvUkDKyJo68vr4nnxvvGGhFcisGmNoE8mQZBQuZn710TLGGf+fPGa++qLg99d4ZuHBQ44MnK
35eUe649kMUmbrtr4fRkc2W1h10OD6sTOiIdLXrwILxCMTjvVhnDyCLldBN6gEH4piNDfy61+Xfg
6earE3w4o8QPxRpPBZWnMBGUi9mcp83sAOcrzcDfkIaejpy8cqprqGXlsr6kY8ca7E/2HjVRM+xX
6xMrN97yvJrArjZ39uwH27QaEBPNIKeKMb2oyyCc9EJ19JLLBt4RdEJgvMOzn0GwILMUSlcL+675
M7WcN2ecfzZmRw0sse8AY18qWIjeTB7Rdv16a0XNtxb3lZ1X5C/orDnXie0+7Jq8OVZxKx/kDA5P
S/pH0S+h3ct8JwnqtibErG3gpEieGyNYWuluegOrqdoUFrY4fnZspB/fodMbHdvRSi5LIJ1TRKR2
FklmnNPRgqGZFMulTLPxWKAKdQc03DoYQsz3QyJjgllorcBj6v0w4hRBrcnYVWnmPcguTnZxc1/3
0Hps4VJMhRX+FFSExEWN8UOCGtJmRUFuukynbm4DiXeEcF5cK8A/YRH1a9seB81FgLFI/deOov2m
8Zwe+cEE0aUeGJA1o1GNZqD+bak5ORn1UL5rNTXRIOumU+XYzhbKK7a3LJfvk7OaFcFreYdW3AFO
BvsAThUbhF5Y72xgWE1A1Xqf3L7H1EjomI04CIqSF3mPHQm+uVzGd/LpHNiyeng3AjxcJSip98Bp
yS0ufvMe46qKX0xev0Mhm1AZs5uHWLPOODCYVwQ5AhISXrRVzVQs5hWbd207Je/YAlcbeEk2mO4Y
u3F7YpO17XPiciaOYnu44hk4Xlt+18vkN3sAZ5yV2YC2VSChWuaec0+sTUYpeNCWRnvpMr6y0d4M
Lp+yitIMbbNpRDTKyHZ9jKbTkvSANNET2tgxlgLuZBsbF8j4Xte1FiXZ9rs/5JSY2wEOg14+U9OZ
90Mad1uQQu4GeXArHAxUI2tn9MJZZNYuIwUcWs5wMEtsfSd2v/1SXYesno99m0bXhd9FS907MIuv
eRKJBxKpfZhziCDc0PQb2nANj/3y4NozG3bZzBsSCaDrkDKjMMVJVh/SfgOZodtbqytMX6QbGPHZ
zR378hQsWM+gdYEobbX8UfYlwqvlcqixKdjNVfAGOHjbN2MK8YXnP1pA/M61L/hVXLAhODB1C2ht
z91FWRKHUU6itW1wmBa83KcplCERmTXxc/7gatnVXJfuOCdx5cq+2faIqWhV47BxC4gPJAQQp4mc
TR9IDxn0kkIk20OXRu7TWAUk1R25b3urCseSpEYZxP42QxE/bKks79qkwobWb4az5bjufSoMPASz
BdxCS7rMsFlQC0Lom1emd4VVA9K17matc3bIcKQXuB31gcDf4ZPdtGGqj8acXYXWRpeORzX04uqn
7S09yvTCOQ66dZckKSnk2TN2XReVhzIW+cZOX1vXqB/ieTJDMmp/sHpTYR4FVuZOOMxDFSZtrN3c
qu2vkztpYUG5/r4Vo8AxNeEX14NzghZpUZLmybrmgWw34IYe4E/ZBPaxcHAU8wwDqT40LkJUenzd
yK7QG/f8S0zXrqXaiK9EcI4jHwsZ6d+jbHcYYi0PB1+/2SR0dpY7z6HRaecuKF+FcL27otN+NxN/
qMkxrHu7qotdO2e/Wgv8ToPKGlLCD2XfpHf5ME6hls5eOCG72LHvowrBtqK78oyzWbSbkcjYigGm
dB9FqNBXcis87bc92ePFjoBvTVWySfrJ2bSrE3lfmfKsiQEKqEVidJ7Kkz8PSKX6ZX1nj8ZVbzhS
WUBFLDwiTDRIAcsSkQnpXpoJV9luIngymqE9QLLdJZMGZa0Wy1E62I0bZfXSteWjpgN4Q3GsPXht
+2HgyLmxGsPmCct5+AL7tvQTLLklPvkxMs5rTrQfkmyHPhYRfGzMW53TRxUk4gxHSad6tfzRthZY
OcKCLQ8FHAqM5zbLNCHH3AcfeVTYmPAM5Dq6/TjliGW17o1S6XSdABkWLLD73I/fvFzGuykwsXcR
+W6ZYpfD8MAXNAxi78aRvhNe/oZC8rRFI8XdoUGj7/IENGGpxddFmhWm08myayO2KOnaVuhFQb7X
UswVO5l2GxElB3Jw+TlDi8jVTfdCjH+H+0eHrlv6YBmGdqh4kMJofsgBcIwyFY8t59nYodBs+dRN
BLySrm45seqNSaTPya6y4ukgK9fYpgBsQuGjr5PeYjE5hDftsJEgJLeOlz0mgbi4jt/sOjSDqFtL
fT9Axzsunh7A+K3tLWs4VJohk/seJbyld8t9QuU5jBGY20ezvms9vwmhK+f7KHBYSSIR77q0+zDQ
w9rVfTs+G5K0kIR9U5ur9nkQYOJiueSeonTa4obxzJ/KJ8fifyf9me+FhvTnbG29HIxMTFIOtL7X
IPHapNvJjCQwn0m8JeRn4LluNLCBgNq7ZjMQUuxRl4I0jhIE6PCye6pzKFwWhcCAmn8zgaDPJ3sO
dSJpu0crnfXnBzIL40Wk+SOWoctm0I3oXrTWh2tTh1+G6pz2mTgVM8u1rQHnKqlmVN7F45QJ9fSC
GdHWQJZ/U9eGzroXQZ2LwCll7bkzC0BeUx4C3ceY2XX0g65xZhlqp/m8OAsoCLuUaEW7Dp7x2bKH
o4k6aAYhtV80TuqTTAECBPUJD5D+PI1iOKtXX5fYtfuzTIFOwalhp/ZIt4NvP8xF7h/441ZnK9cr
bK5sd98t5RUD9OUsajaGFLtu0rOLsVF38zuKAX0+HWoKjOiyXMhe+CGp/qswguac1cVb40sSKIU9
NsclkRyRA1jNfj6j09TP59HqEXfzWsyBXEPK0HFQZzEL+zRoq0NAdZjmpTizixQcgqZo5/Tlm5uA
CuiGuOT+pFpajIekXW60pEw4S/nRWV0IX4lDk+zqkHbfR5renJe+Odj56BwalsNzo2dgFxPC0rBu
ypc06362XdF/flfqlfqaksVBDG6OFh8lmF4cotWeQ50z1Ct/ba5eBfy9t01VYMW7XtwpGs9u/Aqp
qWKh2xloH3K6oCobeOmbVcSFsWn1Ojt13ULBfdkaY/ZoaEGKvR+/GMU3x6hWJQgi+LaNog2L1PoB
apxE22umsVwgUbhJsjmSYaJH0WHJ6+PY1ggrFNhEpMlp7OAlagRrwGAn66w+AWIe1IW95ZWyXYWA
p+UvG/WyNZKK4y/29EkHiBKpEOjfL2URcLQabfI1KHSfATqYZwHHfFN58NjqH/6S/yDv4vPNRhP/
uabjczqmjSg4vjCJOKm/VWVO5blZL6qpLjZiHvybr3/K/zUcgQ741+zRC9r9PAqSi8XBqHCJHNwP
Dif9prVz0925mo3ASJEdh1oGFHWYEFcYopV+inrcHDZBAz5TeDWQOy4DiL/9/EsgskkFcDK07i7K
++SUaxJ9u1uPb8K+T4bHIqruMtaBM7JhSMZX8vssp5hEeQtNq8d0ZzFvLWJ5pMM1f+dljRYCjKac
EKfLU1TLgrV7kXtjjB89qmKRfMaI7rXRfeswrGkC3XHkGZO6cGoa8zIbaP0eICJ4z33DMxwMPnhJ
Wb4EigaJHmMRQ6QcxpNWuhmPjj9fxZwgSuNpLVETecYA8YZ6yM+RLhAq6zTCKshYF74ajHQjzQkX
qs6hNgHS8i0zzILYfkbxqKiq7ByUyy/+2Aj2Alo92WOB2YiZdtuEEpk5dsF1FIt1IKlcwRrbpBwh
tk7TljddQmrEYBhacV6lYZ/H5c1JqTiXZYGKYXGAaL9sqcIEzEoidBGFsUH01/SX7B3Uf3OJitTe
4BFVbFttqe8yhDMso9TeKpbZvTc1/ilHqPkRMxFq0s7S/ZwycfCWDjO+zn5G8Ks88AgUx4g8+ltZ
RCgmpNr3PrKrDVppA4hRkV81nXNPGwy7Kk/E97hKXskkbbAksz+GWDy6KKH+loJ8GvuCWWjuLY8I
X4o4rcNGR8febt0fZOZ9cgGsUZ7e9UeSJU+UBuG49DVEK7Il2zJus5OJBN/Wk/Zy7LG/PSyUDrag
NK0tVrjtjvBxW1ZjetDrNd8RkJEqyLR2onevAP3xbxDDUwGfxErL5CPSKhcmOMUE8zmr9HIlryQ7
3XKXp3bUP7rWeC/Grr5EA4RJqv3UYRCvTf00QAdoLLZxBvNXpJmE3JrNLFK7bpb5pZbVeHHW7N0M
1He0mvoYDI32ihfYTgQWKVUYe9uoz3dTnMavIAV/CJS37+3G1F4s3dHQE9XHnd9LkI1OmezzZvLR
LotPTeCDrW+j+ULiM97mNnJKAxXkIxKFWx9pu+9tMFobL/OMGycA69RUSXto4Z49J3YH651K+O9G
P9pOkP5qcGginjasx6DMq1WM1T4G1iAerToitaGJ4mde/UZWIKFGmlTh0rjBM2jjaB8nHoThekF0
fMmWGymGX7PZnZZZdM9j2/mPPcIWSQGeGeet5pAnDcuRqn/nfNizqnln1NLy8Kv9Oaxmqk7VVhc1
/evdX33/8xZq2MW7dF3nESvTTjGZT9gfq8vT58tyxP9JtdUrtd8Mic4k1f7Xy6/xr+mqT13+06fu
o/pmoyu2ll5NIWe7HO23oqjYVNeXOhJ5Z9Kpf/dag01AsI7nGpDdHQL1f7U/3/p5FTNlQM3R9nEm
6rO6VOs2O9ol4mOqbbfz321NBESRQ3pXzmb85Bg6j4MvrQ0govhJ9VXSZXVP7fGg+tRFh5uuJ2N0
99kl3ewhZhn7elOHlcXJNoH5fL2paJeG+g4H/n/1pVq7ehrqp68+Tpwbx3CtW2nnxi7xq/jgVAjO
YwTtXPXK1q+RDBK2vqn73vjGGzaOqx6RNp3RNJQ7F0Xmx3JeOD7Fc4heXfmRgLg4pDhiHCmMwFqG
nYjrwNYwg2E7NDm5lKi4d8uhvbPT/OCzx16wNiFEWrL8BHPskHHkvxSN1x4Qd3ktmty7Qj/UdxrH
LpaV2L0fuyklwtfvs6k7I4YiL9gZCTSGAXKDolp2VmC4qMBK9OPK5bvwrHjDFx08k9C/L7pG/0Bv
rdiK0S12+mI8UG7uOWL21cYts2nTJnVxsJuSSo+OIJNhQpQj9N5mw6C/1t4IYLTLVjYFmaQcwWw0
uWPrPa1+WW3fclIG0NjHztsy2hXWzUH3lCeIFFRT+YNc/nxRXU1s9tcglyfVUheIwvG+hfq9VfNV
X9ebr4EzNHeqNeD2SoVpwpBtDsCpdWJbymx8KkRUQINNxp0Wj+OT6ktKgl3AUVfVCrApuSS1/I0M
zV8TlsnxkMMYwKCs91AXaf6ZjI54VLcJKmwydbwcwq8JQ1+t4X2Tn1RfzXN712kR7t/U8Odyi15i
/GAsUsfVJJv3nh+v6QmWbdUXO8mjLKigqi6nHEDd5uVPta6rrmRc5o1eGeZBNdO5LZ9msuKfdyjw
BDMBKinMqwK5Agd9SKvUO6Yt6yuSLX+Dbj+ntAvxuRF9++r/7zxS/AVwSMvcq/t9TRyM5HmiGsfJ
BhNWFJzKeyQD7ZM1rfo5dTKFqk9dhlIvMdHkEqcacE5zXlbNJ6g5/wx8TTayxTtWpv7w1aVezTle
zl99fip/60FD9NMkQeg3bXpfmpSMBe5Fn6+++lytA0TQBGc1Q6PC9DmtiOv8qJmAYToTk9C0slGH
1WX3GpMI2kXEDHvVNEQp95xJ4F17TvsqomgF+ay5wnVyMuIonQrMr1VzFH2FhRI4E6SaOHsJ99UK
cvBtpU2GeW3aFNWPZgtyvxt793UqmvEoNCI2NZpPbXbsmmrexjZc+aHDQzNqCErcjOycrhkCkbTc
fcG7mCNYIN5Uy5EG4ljUCVQr8SP3xbIdVJI6+ai6yj4mmpDVcqeaIKbsDaYWHzU6D1tzqoMXJxk0
JMESbecEgf9iEBod9YKgTjVLpF7QXyPIUZMtlosHGAwXNRiB6Hj5ZvJvjcP5bPFcVdWDvt406wh3
uyAo7tREfJqI6eYeqWicHELVN7Lz7ESLClXA+T5IqgESDVvepDY2tTf5pheR7lzLON0AXWRjueZy
9PJ2L7whB/sZJ4cCtZCXeHysqkbuAw2nrHxcdS9H95kkgUPx1+h3JaisVy0byE7l+rc+ztjd50K+
OsY0E+ezygWemxOLW95lSaA7oyOavw7aRLEliN7qvM9fgQiXj0FvH1SrrsbmxbNOrI7JzsXcwwMV
dPZMM4C+lRnHqYjEazuRycprSlLQaMyjUcTeRlATWLN83mYA6bJLcrvfk8Zac2M+4bx8nnGA3tim
jI+BuUV8FPNffWge1cXMj5at3ayi+dabGtrEfj3f+NDIcJQT+eqcs4tmQYtMKR5vVi9tjmFoCKKa
VX7viuEhimr9BWsHhbgJGzuIniV5rawmVte1mu9nNkAXrRf1Sqwxhlva93ER559dxhQlZzwIn9I2
/1m5PvbblgVV3EEfbibEvchavhN7tz99W1yHSRq/G/QbsqB1OCzd2nkJCcgLathdB1zCycLARH0q
XvHXAlf12DecVzttTwlA3p+GRBhOe8gDx3ky3fLSGHqxLw3ytIWWFjt/TCuK3sk3gr76MPgQGUQX
iDCC2fVgD2VDIsBNfjbiux4v7iFojRWdX/jbWSdHWKSixEnMJ2mrg4x1F/NxScfiZezTlV2Yi7Nq
5jV6o4Am7mDeuw9RP1OH6scaroY1PSSNvfLL0nYPKjg9tjUaIY6Gh/eQFZs0d5sjSb9mZ6+0ck7m
1hOhPz9+oQZJgWILCGqXahT6KWrlYWp2CckbN7TNR2wYnuKFFchiqd3HkVlif1aA+tKM6tX0OnSz
ZfHocFp7HRbfeOxac6/GkD4NLj2mYuHk/upZnF9t4QXPssJHzzWd18GxZmzFcKVaxyaE4Mg1Y/Oy
tnT0Fp/qgcz92hooFj8VWBOpFnrA1VMbZHsRVc5rV9a4DxXyoMb6wNEfvag5frYqu37sxuVk65mO
rIV5zOp8ucr10unjZUk7k3QNrapvh/3gay5aRqZ7nUzD48w7y5CMzuqovHZa6yV12GPmWV6k2bhX
fTQYjeZu2dlJMiBYu7bVkLpQwLTbcriqxuetZN06FFVL0qhyFMdxkKQl8Z63Qt9pBIQhlMNUs1x/
AEUAl3evsGeqFsCJaE6dyezF15dTL+aXz6YaMZpqOCdOdpX58G6j5XySZLyuw1D/dUEB09shtF9v
/jMw6sF0b/JRvuZ2lmdYYTsZdQiAHGmR9S5JRzJoMlMEA+wovlmZP+3FAJnSyPX4xpMEScAdFjyA
gVepPjXPn6v4ppp+bT/AuCPLsL7/q3+pW+SLGldDlzFuCOUiYyvmSMA45VKkXQHAGIrlmFcUkde+
xGb1RAgoBs7hdi/SKV6rqBZX1QqCOVqhlVi0rYNjl2oHbXRTDtJF/6K7hXnvVt43ECMdoBdm1MBS
ORw/q4ZoqDHJJlvuVNPogHJAxssPqlnNRXqKRtyZVRMZT3lbxuTzB6su15k3SZPHT6rlyJEU64gm
imommOHtXCyL96opXKc6w8VwQ9XMTc95aKDgqpb6fF1sHnNXNg/qs8sV5zU5qYbByPq5V2DRbOJv
qpoVbnv8a2I7qJqBK5FBShGCWuequyXR8JBXpHgpLFNac4xC32h125xdigUkkueatdou26PuUhmK
cUPBgbicwzSOve8AiC8NrxDp53lqneVP8hZvM5nQj6qHLkJRXjxjfMZWT2gYYlpSXUFw5MeqdKNz
Zy3iEkVacqQOWRxLRDxvpkz/j7HzWq4Vh9b1E1FFDrczZ9vTYa3lG2pFcs48/f4Q3Y23T/epfUMh
IZg2CCGN8Ye3GHm2X/Vg3fUBAzvLxqI0Qdw806P+pOS4PNkh6BtiP8GvI4n4igg+CwPFs8Nb3Kch
SBzPO5Mi3Yf9+GKOqbZCjhP4Rh6b13psMvw/C4XuzZvaxsmD2EimGT8QDUUi2/1uofC4biMY6HZX
kE/zihbAFdBzOHQyGpsNLBan7s+A5cdjWRU/8BGRjoaSDC9GU9Dt+kcFg7w3c/R/pqO9JkF/bZGr
3/mm/7tokughCAN0a2NL2kHTl99yI1SYtNY7xVbNV9/ckxKLv2jj2O00KQi3thSfPcn5yXRdPull
8FsPsh9N7+ukdwrroIAYJctmb8McobG+DGMUmCA/OL4WvXckieLBsIEiFSQrLV7sqOidjeqTXioA
AtyzbE9EPiTlhwtcnYbPcY06MVkC5Usxes7BcMh8AnyPt4WPPKZuAVbqwMJXVetejHcb1vetS5W7
JlcniOjFiiyUt5MzImIGcpcEXnrivTJz89LSHvr+Xa2ZJD1ltWkfhqRB/rAHoIy9t5FIB0Uirwan
qdjBnVeRB3G100+gHvItJgK2QV/J3KRmOhnrjEc+j0hsmt63IrHL51Hlo02V+mCRuAfcjci+O20k
vcfk1Al/DikuFH2Hdi7eE39GaDB5rTrYI2BSabR+/UTyVtkbheGfPCMlKh/k9sZLZe0N5OePzgjz
PzoqmOSCfgdNU0D+9gnWZzniEF3drGRE6o6p63V3OVOCxwKUiiiJTWHUyg7iPMGxqYXYuLkK0qV3
zi5klTsyKgqwv/AANmIb4nz80Cq6/DyQWt06KrluUTQQUrwloXMVpXZyHu00yNi92V5ElQb7YI+v
Z7GpbIw6nVarQXkCIJpKokqZfESLGqNHccL09TlqfJmZuwSHTHEntc+8eR5cIK16kD+JUpYo3ja2
3XQnij0rG/LV9UmUHFVpngMpBiFgIUkv6tTBUY6tk5qwaLia2DAp2fFq4LcyneDZ0rCNCpwu5xMs
fHgblezDdFCaNn1H4E+CNHAULQh1dyc3QwVquaRnxyfEV6P5b06CLlsHzvA8hIQ7BkNRnyvXQluu
9E9x4vOly+rwj1mb6Eozd7pbvnmPu185JkEvxDTXg2b0d74T2kve5z/9CKEJcYwQrbxGnNI5gBjV
X0ylBs/V4uor2qaa6p2KLCORPh3tZDI9+NEZe1d/5HufA4Yph+Tk+MwgoKIFd7FBHCXbFpGbbaN/
6tQhwC+wcBDvNtXgPng9KC/XQftb38d+oD3bWaM9R6PEoA+m5SiKoeQ0R2UEHiKaKJ2pPfMBG6wk
mNun+Byte1RaD+Z0euGVO+DuLoLocNsKqbHuYhOFFaNd1fVHywute402+q0PJWjmKgC0TPdgRycj
cZ7pDCKC/hNacqxp3Dpdg/qtttygfguw+a/rlc2fLJHcLcx+gFHqIN3h0qk7SamauSjqaiwsSoXv
mSjh6pLtxwKA3VxUXc4ak70LcONBVPXaOJmshvJaUwvvWdQNo3tSUl4MUSprqT3URpnRgh8Vm9Yc
HnLAIde5ChbksWP+v9KsNHi0bF7zGu0sc1D1FbldMsVa593FxpH9vZxp402UeteubkFp7zM1DqL1
WE1R4LKwVuJoFvCVjw1McpHbwtZ8uoio05zotyPLfPTavHpSAlhlvy3MVvpKvosN/QgFj5Zs9VLn
6t1rGcj9BUUf+Y7XYngpFfPr0iBinYLyRlXtlzoby7e6ny9atR2CFcgIrY3eHC5qED7WvZPc+AYm
N1LopxYSxEmUTN005ZXYdWL/rtR6ffxQJ04zquxHWbveRsmLBJBPaj2JjV0SJbQgBMBQpy6XJUC6
5GLKbhPBUX0uQzd/dqOc8JoTBntRlwQpscoQiLmfZvjJF668ou+7R9FY1zCtyVAp1nTgP7ls1tuY
YXbrNUH5XI75vSZQeEXvtXzOIkRudV9y1zJ0ULweurPV6C03gIM+8KkNiVSQUopZPstDGT5UoX0U
B0UVLjUKwfvKOSpDl98GvT+bpd/yPDvttdK7/OT0ZQMqaPCSa4nRdppvJbnLN1VllRvF8EaARy7e
g5JmXdsIikbYutEl0eWtYRZfKs3N4MO3Fzdvr0brodjuk5OCl/DDbcKd4SN4EBmsdDJmAA6W14c+
MH+NdgqCrTzKrQdzQvLBdMutuqmZg6wrZh+p816FarIaQQmv+0CCSOryNRfZPvAxsOt1MOiy1J1A
TLwqpRXsPT4IBLhlIOmAlNtWPcsjWnO1ImkkF2An2dI+7tU31l0MNqAXNrkm3xL8t3Hnki5Fk0OP
bTv7mLQQ4DTtNay6kOWfzToZtGfS+vbzmBgKqu3SiXhHTTBRy1ZJOtRwplZyj7UQ6sSkbwfcAJy8
jVb4lz4WLIavcvuk+JXzOInwDZAYzKHQ4T162kWvQnknYYyyyoK3cRxfyAhtglrJd5lZ2+c2wQ2G
QAC7y2boUIA3teKMaNkXEBb90ZXrdpdbvrsCqeHe2vQXl/FPyK1oK3Sfu7Wla2RuM0m5JMxVE6OX
nzSMe1ZdkYxnA8FZzwckkkjjNptMeCGgHiqlK09l45ZbGTe2TWVZ3iW2y3Ej1+oXr8c/AMRUs/VG
KBrymD8ZwD+eClV/lcKgOCSoNV6QSQRXwjdlG1dWfcmzjCiJ2sHfGt21VwztBSDBoSkRZKzLaJ2W
+d5JeueYakOxiZk3sLTS/ZUWwI0o2+ZgFBMi0GuUrY599A6A8A+kmr4zyiUHnSz5mrvVroHDNWvU
2Yjg0W/MSgKuF9X1WWGLTgJwLbQkWLE3Gl97zYRtI/8oInWAV6eX5w6gwVGaAh5a9SRm1Mo0rWaK
QjdqyIPEPsIsaYRkRNDV8quafG9N6RbH8HwRR1nH4RPo5T+jrRUn8m8yX8KoRHNNPg1Zodx1GB46
3Z50r1l2Efgbq1hrqR9cmrTwTl7PDCNReH8HH1+euMmR2+um3psnhKysFk0KK3gd8AfYahExVLMo
y71vDj9sXbYvvR1h3Z0/1j6h0BnsUEFwK1t8wb3WxxHCg0yjpI+IQ5VTpOQLRIAU+/LgV5Xk2IYF
+oFveRuBWEHeqtxxQ/+UMRYxPWF4sg+YctSF8UhgRF1hRthu3LB6duwKjpldabzEWnb0S8bBUNLX
Y9dW67whJlCmj2iaypc2CJQLBvXKxdIHg1Q91I505aueu9UbkHq+orJCkayGsdeotl4U2WtAWbsg
835JZB5QYghQFCKU8bM1uvytRtacj/ahSV18T2w4TapHDkTuoac6TI+vXgWQZ3xiRVKvyXsWuX7D
5y1Z4QbwGoeyz89bxgSh3gyQix96hwB7qTYDWWHvjrAKn8+6AKHkyg04fD289CAvV34ONotgLIBx
GQ6PXhO8HmNvZzqT+mzR/vJsN0GgTAPeaKsxIAb8SdPM3fujhd4+hPlVo0Blqn93kAYDYL/bygHO
V5oWUWdrpae1vEZoOtvKWQNCuZEwYFFkCflI9GI8zyWxkNvPQzHce9+sLoQak/XYDIiiJfUD7OU7
keZqZaAnf8T8DxSo6hpHy7RPkts6Jyly7ZMx4XSKsPle2c4lDxhm9UpiGIuL4jCisFQr/nsHEHVf
NM073gcanGDT20p5NFw7vIouFsHjbCIQe7H6HFv2GfzDwCy7d7mD3XvPqp3ohgd8KQy3qta4qyqD
RJGEBYGK2tPJuuXGobCLbGVEZr0Hup4BinMMQDd8DHaQmU9WSlJKzdDcQjr2OTcamyhPpmxwqt7n
Q63v27JwcHp/gcvUyLX7czTLDZx3vqXOBJGRfgZau06NxDupOCSu1UKuNqzUnUML8GxvgAMFd0JK
SnJZvDUQ7i0jI+gh6xtmgFenN7rHuEOjyKKEmEy0rXXvJU0k87xsii6z5qLJzP9ollDEsPm6GS5z
R6czwDHaCUDPwnF2rudive2gvqYw9K1ZMq9U2eNVdHXtPJYhaVNmH7/iVN2mXjScMDI8NAhFPSmh
99uYHKKg6lzQLRadkdUZH+JpM4nn6GmvXGS9rJ+6th5udTiN3JSc3KufyoCpblHG+9yzZB/Ddx4j
mLCjVLP+aNqYmYcRvEWxis6hjhu11pu7Pg1Yf08b176OTgMPrVbCbdU8xVYVnXyWB6fYtYKNlkEA
gI0dnA1Tf1I9DfaG09Oj6rWBsd2J+F647SQcm1WX4BoxGPo/AmdKchAYMHPKSEMVBpaoG5PXFQjM
fzZSQ74I49FD5mCXoflIark5SI0+cWrCLPg1WMieT4kAaVS3qov9NIZbcCSabeTAsfZa0FiD1w2s
ODFORoGa0ceRj3TU7Fzpw6Psjz3UDtfc4H3uroepiEzBgAkvD0uPbYBmlh/DK2mQnhwV0EWOnp1B
ZBy6AUYKcKVbozdPUo3/U6qH0UZtinRcC8ycPxH4DfBnWwsjRzgFo33rY3yrh6BJHhxSc6ewKt5G
4EaveG2ANsy++10Qv8opLjFO/cvOXDq3iBJYU6igHHGqZggLN5ZjK1exGfiEAbBypI0rWqMBjr1a
LrYSYE8XpMBQpvpJXAa3zZeg9NJjEuYM2X1jbUojBB5CSgEQXDauMxTTAiszeS/Mtc6Qd+0UKL0l
QAH817pdVPF7SI6415AA6yEa/TcfKTjER3cD1nIby+ohuE94IwDam0jh6aL/G0uob5V/WNfU57pL
9mVf8pkEFRhZkbuXI0hCNTzOyQLd/5alufYFCXkUOfu7GnnGIe6k+0gQYKK3yvtCn4wHwne50Q6h
0/tk6zdOODpHPzBuIam0dawiq1TLKcJ/Gohx82zr6nBR4vCll1ml+oWHjKIPZXgyaSpcdG2iit8D
CvQ2K0B4SdnsTBLeYLlycxaOiIc/TWcpz8B2baSxpYGFgM44rUy4+jRuq00Wm84jLADrQR5eRhB8
jxpgBBN7yF0RRl9yJgbIVwZAK3OSqaI4xmrCnC9PAGhK0j5qbJ/5kxYDfzE2qddo6yLP2gPsiOyl
0cvq0MMWWYuiGlkVeOPSWPmVVF2ZLvP/1I25UXPv12BKwz4L4/GM8MdjOwL21m0zevCQcnnwKqUk
M4wUptVa8dYozWKfQwPXPNgZUoTEXMKfNzE17A6pYMsnyZh5K2vsky2r6AeNOAej+CZJHhofsNj3
1HzBtKw+JhNmJp9wdT4Ii6NuPQQTbrTUBvkIMMKfkKRiM6jBmyRp7jb8p0rUi+bJ9NqVp9zjvjo1
dLpVksVsBdCzUkFOK2XhbdzdIGtMDP2XsAIp4D73lRfvPOi8Zq3BLer6Z4TKUTfE827W1RAYIYEb
SnQWDHZooeQ9CW6IA40bQ5Lsfwx25Z3AZRnjlskqf4nYFW+0UcAlO4jdaCSCBAuLf68rM9C+dq2i
IJRL+2GCFDKXTU5ZC9zaq/B6cFeRpExxBGo9sFhbsirfcBbeRLJnPQ2/9LYDxTzduGq6othb8Imm
EsnjVkAVRWU/JkNyEC0Dq+bOIIvo/XV+PV1EtFJ8eViZVhJvxF8ZoTVNAhbhs8nVb+9V8l4ojFjO
GpJ7dwTD+bOZnl+vB9YhRY1a5IDFJhL3X+yGLJFJaWF8J4pJUuz9XFLxn5n+phTcp4d3xkH8pPgz
HO/BD4oOcZK22Dp5/kucF/ceHPPpMc5PWFQKvFTqknUxJtLoUtfnarNHagVPJkAfM/ZX9AZot2So
+yHut7Jafhd4YLHpgFE3Jfw64qlIjiRFZ2JGVFgxY7xdbUXSe8Z5+bL33sJc3DqVzxM1kRDd1VH1
LJ69GdkPHXGf3VhqDOtGF6C3x9Sd9FZ2ii2WfzV29YAm/35oYIdVINSVtxGPSzwNsZfj8RmtxK7o
BYavuuSVm5WTtekJX0cH9JnYnTYQEegb0r5QWEWhLxiNABGAOcesaMbth11xtoUjBUhkW0tP8+4Y
t6ChzOAgfq+vKmLU1Sasoy9jr57EnZvvEtTSVWbEw0bca3FXojpj/V8riK9MGADxTMQZYk/Uzd1B
lMVGi3EMqRofiCaij11zFw9+7pri1iy9QRwpiXyuCjDsG3ErxB+ptiX3p/YydU0EnVmuUfyoJ9sQ
5C7n+6unVjsCvNJ2CbMBet2zUqQ1TFt/l44QnWt1uKvT0CE+20loWpMdO0hg7PhWMnROlHAr9ISM
KM3+nx/+8DeIXWyvILurvjq3nJ8eajI4lLaauhFDgPi+N8iNH0wAWf09hss739wZTvHhrfkAqvh8
BzXSeFkAa3KsdpqfKuM2tP13qUnk7XKHGQRPqmVD6V4GF7l9TDCx3Im/pXWLh9gc5R0aje24rhL/
UneqBMxjGoem11qcKfb+s85p8hHhAD/aiJ7QhvGOKQxLl6kjqD3STjoc66X7TA3MYqSBrq47JNgO
ogf3jdEdhtRgWVJsU6vD+MiewJX/+btmFh9dH6ywk2rAFSZAytL3xvBqqxOAUcvMcpK3YXibhmXR
k0RxqcuI/kwjkqGO1ta1ig7MSvxoeRJjpGgvNsvb+qGLzrvi+Fg43cGp9LXoCfMp2Arspbcas+/5
qbJgr/YodB+XN3zpy6JOFL2pF8ptu6sA6e19K9iJY7ro7KLFcv7nLijK4qmJvfkcUZ53Px0XxU91
c7fNC9P8a+jBVo4Ef6wfPbhyqxh4TBYDcmtNEM7Th0N1IJp6KgvVQd3hQ0GennmBeOKdqWIMaj2k
Y/1kMTdgfXhRiViMcraqoU6kgFK6sjkbE1Z17POntLObna6PTCUqVd7IXkbspkVgZkWCdyd4B0M6
2UXqY1duvCB/sDAvXh68+FVRnF+npSwql27y6ZSsi+tDi/2g6IxiU07DtdhTI+hLegjnSdx9cZEM
POMAZoVu17rQ6tfiLYHVTq3Y/VDb2drX1EBESaxbBlyDt5DqvpmCS+Fzw5pQio/EwaGGhBO+oY/U
16AF7o6MyVbcY7ERjz2cpicI5bJGHuIf6aCenFBLdvLYnyM9R6DMaQ5ikFEYtWs4uznquRs/8+Yv
gFb/gpSfHMUFxZMXe4z09cSGMYPu19g5j5jF2TNm2Y3MZxfPs10qesQyGMiKbB05b/n71LpXNu0A
8X65i3liMZJG02cmsRNj4xrQhQSpBF7AV3DJGjNxB/lR0YTcGpQTDV2UXjG2s46ZmGyB1y32g20d
B4A55HP30CPRKA7MdYJj2Dy7mldRgeJl5NxUZR6E4VLfSi3SduL64u9yzaA/1urDqKX1Tta1J/FU
l0cr9tKm+RlqQ7Dqswylfyjkfy3QloFDEt9+UZ4ndixPcxxpWD6A8d8qiZnCzq/T7oogu34Amlac
BGunC5riRF/4k/tJMj9f8SSWMWZ5MHygf8fQM/XBKTcGBGlkMSwNh5OMl8BmBN+gELjNuWXiyYhu
7cnEHg3gwW6Gb8g/g7losIzoy5OcO/Q03i83YTkq9kST//+lmKv1sJeuy1Av/hhRnOfiS1nszZVj
gO0HE1qEGcREV2rMg4zHomgifnaecoldHDZ51eZd8tp/wernD6X4Oz/MMuZz89ReAwu4kBDEHoMP
vZi/khwhdC1ekzFDDmbtDfo7WivEk/02OmSV78tb0XzedacvaAAYpPHieR4neqqY0S2bpW4YE1IO
CkqRCjCxaRIm/p1lM6MkRfnDXHb+6/Oxh4lz7TN03Vr2K+DpO5Ms1bhGrzcjCfXDFn+IXp5UW5WP
YlomJnViT2zmS0/TQlEkEYTmtQcBZGksmixFsbdslse41C2/8encIH1tEOpgDGPMFANnAxAgPYiy
ePO44xHL+On4/MePuZKtAqmTP0wjxSOce9743YNofxTdNUBJF9D09Az8pkFyQ/SUf98VZ89DFaCc
6mDn8eYzFcSDKbIs4T5xQgTBQxxdDixrQHFAbJZ2oti5PzulTI/zXz/15Jnssbwz83xm7syi1lHT
hvzJP++d2Jtbid3PZXHSfNUPrT7/wOezJIXERm2+KCNSs2JcWWYP4tx/q1uaiKPzPFvsLhvxPJai
2BPn/edVPyxnRGvR8NNP/Vvdp6t++iVvGvAxmisbH0bf9Irj4Uyuohjntap44cWGUArkTGhELN6n
MNuyWerGBE9Q6He0KWqN3bmRGG7FxZemH46IXVf3QAiRgp97tHhZxHuyvCzLS/Wfdctp4r0T7f6t
7v96KXdMJ3J/FoL26zc2Dm1Ma6e5sPhwLZt5JbuUP8Qq/q35p7p5PTFddv4FcZ1PbeZf6CLnokjd
H7lx/LUYGsQaVOwt32gxhixFsbdMyJbGn+o+FUU7t0UwoP2plEgiRJkJkY+Xk9w701vRheddUSvK
I6FsltVJkexUJ3tehnfAVNDGl7I0TjRyURYjP3Mhj4iSkRj2HDpyPaMe12J4IPqPJGuFMvBfdLV5
0DBlYghidMnyERIm4m+bfxtul65giUX/0mbpBkvdp+4iiuJo71UxIQsbplcnj/qmsdR4XIv1bwTA
gHBR1L94dRfs5jde3JRlMw+rS1ncrv8sigPLqyuKHoGUv4ZvUf50BVE3JhHYCSXiNVoG+3liPR8X
z2c5s8KrhMVbcjQIjGhThOTDynFpJs4VGzExWIpi71M7MYgudR/+cXHk0ymdU0jbUbuCCnwsoVLg
GiBaECnXFJAc04crxxGvfhZDl5tESXIQdyaP2jQ5jLK1qhIM3cXLvjzR+d3/EMz8MFVYmoo98XiD
rCWiNzeag1ypheiJFgbIpKhoZXejk5OOQc1FGW7iFZ3jlKIH9KMaVl/Fi/xXVKuUvS3W2aROKpKD
aZocIySCYYlDWhObsiJbuVrKruFJ6J/5xiqfdIet0cCAjAF5iXwYquLtddU9C862QQIgkNGuEXdV
PJcygcqkFtlLHsIzEXxydXrAY43oTj3HMz/dfnFTPzyieek633WxZhG782sekJwcHX3YirssfnbZ
iD9gKYob+6luXtWJI5/JnEtLcXj5l1TfV9cm1norbAyxivNS963Jwn6vIQS4VWHMUoR6hgBpdsRn
kqOGSu5Ms5DpmY46DjBPNYrwbiq950BJ9sp0DTkqk2vulfVKtBqbpD9IY65v5DYBpNd12aoKeNXF
xklsfW06ADwVMEWXOLJ3cuAb6RbJIAyXWdlviUqCGh6sY6V61QOcLHLNiMZCPE8s3ItC+RK7/cuE
aL97yMDe4d+UG1TjelQ5KIq6BMGjJCI9UfaoQIRmEd9Dx0JZUG+uQ4gWggVsYaeS2987hjs+xkX1
E77jodWV/K1PdVy1Yvc9zZmSl/jAn1xPBimeVC+tMxrfHaL1ZHZdj4SDUqOO03UrryrLL+UIppcl
ef6qyrG5RlEHeFWAbJecTbYAOqHkMTUK9JtkGSmjkCRTlYPjxoixuPXTEUJJmAl0OAr4kbKvMjO/
jUNU3MSe2CRZZqF7lqYICxOEN7LQ2+QF8kPu0H3TSZ7ta3mS8kvkQsOOBCWOzRQAXtkuK7cwC1G9
liF8ai5GojIKhps6ycAEOXXHerjK7BNIDdJrDsH2GtWvoR2Cx27aQHQJHl05ekdWUzqKqjzBpBvd
RVS5MoTPNINsjeU9VqhhP8pkQh9jSVHWQ997rCA4EJoO0KrY5F6mWIriIbsauq65KVHjPIzTpkyA
7Zn0LdjVtFgO+GoSr5XcwhWtIzujD5jN9b2KLoz7e4iC8TaXQHOg/GvR55bzi8BwHlCZCdaFX6/Q
PdW2lmLom2GoUjTeANNnmqKfTAuoM7BWZaOaalSvsIJHBgMH8Nzx80sB1e5STZulSP/cRxkx1A5p
IxNuWq6e0lGPtbWia8pJbLLB+7syawtpPTiw3B0/JtiMqMFL6wIYtc2+/RZ16VeNVDq4cOj+vFs6
fGaQiaAVsgKVmHb8Tbrzi59G6rehikArIIjz4vUJsGt0sB5GhVyyMUTGubDT9qS2YX2I4zC78QgU
KP+1fK96ic6VxPpV1tqXEtWgqx1ED51ZVFBfpfIetiSOLMQet6IoDpAKfUV+Pd2W/arFuGM1TM1D
JcaULwTLNZ1HBpsqS4J2y5ix+XCykb5b8aifxaXKSlduluMfIIfh1Jkgi7bjg1Nslr+g9qI/vj9G
83VLbawfqqbepjKyNmsXi+XWS54xKhwJ2mcVa2VTP0O0qO5wz9sboeOjKGG0W98xrYMMlfSINU0t
RJ2l5Z9PiuwX2UaPC9dAgNrQfohYTLsSDLoL+mntpewIK+cxaifigIWSxREZzAg0G7dC1aV6j9im
shZFcXuSWJ4+VRaYsOn+mH0P0KWYJnrh3uz/zP9OHKXu3sxKOGfT/UN1GkReMjj409Nn+k5HOUXs
ik3hjTDcl7LobX2NhOSHSnFYHGkgd2y6B4AzIPC8bgWuC0uFvGBQUsuvZen5h9bsPDTe/eI9z3fi
eNj55S5WUW0qRskiYC3ZuIUTDzxWXuBdmmnTReie2Jq7/3CgbWPsZN481wy3UBjCc94neBhOG7En
6nRW2Vg2mCiqhUpQ4Tf4Hw3FKXPr5eymxxzw/3JKbHfgK2Rl//kydZMhcvvU33KZaOD6018nWosf
GbJcrS5xPfEoSDvqRg0DFkXKazBtUgQmrqI4uC6KhYHbQV6XQ4Lr0+FcRrl8tTQSezjonfnwNeSR
OTm0iar4eeHgiTFI0sl6M4Dioywljn46VRTFD9eojh4shMDnU8WvfTgjUfVtkwPQ+Hxg+quGPITs
+DRm5tcYe1KQS6Mdn+uhiM92HwA4UVDebBLyjDLZim2U+cqznPvdxVbLH6mvyM+dmcnPql/eGgbY
G7lpmC6IDvL1azX0v6yyVs8m0JI3O+FSJHPya4yawVtQSF/gI3sP4qCee1c3C81HcQyk8DaGUHdP
p5Z9+RZ1iv6iuEH2qkRH0YRvTvIsVxX0y5tfxsOl9ZT42k8bxP3UbqVHJbtmNa4Ys0HjTUXRBqIp
iRzX/i1HHe6lNrFLmEvxW+KU6GgrWr0WRa2tuoOGa+om1w0U8Vem0bR3bKyQLjJ6dRtAqHyrWmwR
ZPh6+4lf+QYULN+YiasfeiwzH3OzfwFC03wz8u+jXdlfDMmuT0keIJ1kqs23agRIIVtG+oiIDlq6
fvvHs8z6G5AtdTOGuIiblfuiAD5Dw7buwHuyF/r1dsQaFr7w31XQIv86+KlONSxQscl4yTun3OLX
lqMwZ2UviWSYpypuBjS32+xFhTF9x/p9JQ5KwNheQGB8gckrX0WV6VbkF+wu34tij5rEUXGGaC2K
ZWjrjyNZOlESV2w6+Sqj9abCiD57wwguITN87VyiFQMtunRRYTPTK0H3sNmAxUPWE2nZbeF21kkc
aWvX2epKZ9DvcDsZXUYeBGOCt1Yu2jUcn+AkilYgm8AUgvYsiiZGRPhAqu5FFEdp+G7zzb+J0tAm
j4zX6aMWgu9xe+/gB530FCe1fA1caMS+i11VlxaPAH22yE60T7lTv0ZhLZ8BK3RPqlrzqoSoyheR
fRENRD26iLtcKpObqBIbHZWjwITAUDYqhqsZ7rGJ6T2J5iF0tMdUf6qqbGc3doFhYblFxjw/m4OV
nYMGstwkFpyfJZlN1RQ2MrPysAmdFtFxM6gefMXCCnwwXlAIi7/JRuFs0c3MD6IIRwdIvZq95XqP
JKXWgiWYmint4K7Q9ANVk/a4K8s1QPEi/gaKOtlDx7d2KrmPb6ahnVNbMp51P7GueWQAsJia1YP8
ewAteeTTplyZ1im4EbFnT5tRid01EbwK/O7fdUsTsWdI9e+iVZX9v52v1gBgGjN8KPuxuvVSAVw6
s5G+A9Wl8yX6ncruq9535ltl9egDpWp2SXzNRNm4iEHEdeOXtrCfRNNeiy9loDlfyyqVN3YZGtc4
dzBgKUvUUtCFfYWO9FNC/GobZmsb2NBFznmp7D783igAxAzNrh4cvfFOkmlF+yD25WdUVcqVuLw1
fpVzp/rZkDcCRqSH6DAO2oGYbY7qbm48OSaa47zuFsKWSrqKkjJDGReNqkvOmHoxc3/Tump4KhEn
/+vA3EYczpdaeCSAn5Hx38ijJ4cbcdwH93gRVwstm0qzgE5YWPpxLorDqqNE/Y5XO5hbeor6ZOiR
sZfNDu72cgnD0s8m8PKT5RvSNlYyFVuqzjoY4H2PeN1UF0XTrZ0ZJcPjgI/Lpq3l6pW3UQb6Y1vv
zJ2f0OaR/lTOi91FTEn7zNg9PZt1pv+Ek4hYpM44T+/jpU0iC5KKN27LoihvoVqXB10rulNg1wbu
vm6OLUFjoY8FWJWBD2ammiOL5bbut9DrX6NAl35LIC3nH0pSBam4zPg1xN13X5Ksr4pZJagdK+Oz
b6INzhTFe4BCbe+TSVRcltz43MahsSccED/YUIHAOFcG8TMGMtMd/W8MwO+QD6VfqocPMugkZthM
wiPP1n8nKCOrTfviYc1R1fe2AbOMTnH14tSsCZu2UB7AbTTAc3BYgndlbQiuue5BVTU8qHprkjSQ
Y9zilCY5iz3LKkkBIoFwbSJkXfCvuStW57yksfNVGULpqreOwz1Avrf04/Ikio2G8lxqhc1RDVuE
qRTmZccmB+qWVbbz6kFIXxWdL1/bIndfg3L8phqeehOlcUKAW6rxIJo6inUOFMN9FCW/9fZ1nMd3
PVPdV3ckl5gZ1XOuWdaru+/dxPoW8qnc171c7626894zdV92pfmeg8jCMqcoD53XZV+xuVu3RmDf
WUdeMHnIbqUrIZ7vQd5oWl9ZzXXTgSAj44yz7sRk6feIHQ28RAivaYH2W9gdGoip+ZbXvC4NKq3U
NoXZGLsOS8FbM23oGMOmwht5I4riAAnb7FaNuG1hWX0G7MQve00BugHD0RWxu+ymTRsTKd6zLWnX
1CrGO1GAr00eDO9DMAE9avgc6EAhuRerX8OxG977MjDW/VQfTPX/u72N5NLS3rVdrgM8bV15NoJv
f19/qf+v6//v9uJ31aKDue3oWz01wnXHgv0p74bySbV0dW9OdchllE/iQMrid64TTRCK/B/GzmO5
Vm3Ztl9EBGbgqsD0RtKSV4WQWcJ7z9ffBtr3aL8Tt/AqBG46JiZHZvbWm7tyWfdfr+XJCc5Ksnex
yjNxneiL2tKuGnnLmZH9s07GPtrOxfZ3t3XjGNu2U9foDYLyRspaHcEkmq9RqYdgY3Ktez0cGy8b
leJmnYyC/6von1RHaaqNGibyOagQ4nGTWhcgtMvndpmsi4YmIbr/Wc4qr2e4Buvxf7eu638X11es
62DbnfKIhrbfVT/v9LucctObR+um5HC999h/QCSzXxP0TJxUZX6wfbSk6mj+mYzeftcA0JEttIcb
3bIwHE3grRSpHFF9RU2M8PjQlNJWU+35GSLDsOt41xV4+oQs67B+RpjRztdXrX7BCdu++p1CoWt5
b8wrblSO2iN9IzquA5q2VZt2PKp1CLN7MdxZHXV+zHX0sECcy+Br3bBOeljdG4smK5TovXkQqSiB
67T+XWYm0h2A6M5T9zY2Ysk8w3TRYMcAITeFQwiCLiYe651UZf2OwR9YfO27Eu0biJHhOYpxgk+6
tr+Jml7Zy3GbHfwxFdcwUPHEkMr5KQ3Tb5oOs29eHGIHf5SEgI6F9e8dfjI7beyCa1U0zV2xTDSZ
8DAswCUuO2jqIkVqaNnQ2/KqpOjiQSbLm8Euuuu6/7obBk8bTCMnDNCA0ySLJzst83jJ9sldAKwD
X7UmvQU6hEGEjjGa1snjFh+0+qoHXbKrkNZckgxRhTaK+WxadBajjjdOZjZEhwKU8ckWkX4g7VEc
7Wkejlk1jgdJjspTphUY+/h9dE4aH8TTYFrnpJzweq1JkkRd4m/jtpVxYJDrrWUXI0JXoMsAoPpb
6hPlJo3N7s6H9gQ3mN5B7jh0A1V9fz93WP1g7jw+RDp45E44fReSlAoK+bGhBu2Go6w9jZYFyxvu
6TPeM71TRdN48fGhAkGdp141hREkLPhxPJsQfPjp/JE01sbHj+yF6nUD1yZatPZzdE8v6XdkyPOH
lGgfJH6Rl+sBifLAUrdZy8PZH8SuX97BivHvoCe2xOJhZEBlTEA6aTH5KOhLVDvxbtNrwBAwG06w
UcfbGiP1hcY/A12rL7Y+daCQuQIYGZX7rFEAyQDvG68xtBaC8nGfCyl68CXbvJoKatrVCD4UPZI7
3R/2fTpML8Jg7KQowYNVcKUoU16ADZDHl4gGwE1QDv1+fZUaJ4daG5RjbiqDRy6xOKIIihmqLp3B
uo0hh986P6vEBBBx3WWd+9dKY9myrvzvLb+7j9nKJ+QDft9nXVdVFjo0CnhuhmPgVS9brBxbqXvq
MLA8jr6cga/gkGTwtslbDig9lkWIdvZmagt8LpdFVUyIloReHNZFP60VB3Vi7GDygEjOMBkULBM1
D/F7KsVUnkY7qXCwYG6d/O6zzq3rcBpn70alRWnI6cb6/3jdDDCqRKD+/7z3uvivjzbxETgQCTn/
Wvf7kvXzx6icj1n60kxh+MA913eK2NQPqo+2os+1e9k2/Z02hJI75/zNpl3Et0ZV7Nel9UVCs+/b
LrMvui7tQRfNV7trkBS2efvcj2blaIMZvLeB9ICgyP4SirLNLW4HcMDdQMnViB2A8nZZ/E0y4wY6
SPxRRXXMY6dpXxa7ezfRu/JCnvskA3G/IBSoLrlShVtwprOTCLm6/G5YtxJg/bOfwJKnaE1X7p5o
kcG5eXmH9SXrjr+LvTGajjnU1Cz/8yH/9dbSmKAXUv2nlB5VgJnLh/y+wbqYDvKe4ld89KxBMs/d
GGBAhHUoji9SHyIhUc1bAcnxNjWWu69S0GEgQutnHUpfLJVSa2+SKriYMsYlsQzq/2dxWYdT93CJ
lsm6jhZMZYMvGlWQZevvhnW/dV1Vy9lWDLgCrIutoeWbCCyM18UT6f2q/ogQLtiFXL8qwYT8rS+n
J7Nk0F5PjX+fz3nv0SrW36ldDA3THLMbSwOqEgNxu0x6P+wLumohOEb07GNbddBTGybIchcfTDm6
5qlcbTPGurcyrF0yBmSvU72WSKwX2SPfLnTJeVvPiQEBRZ+FeMNT9MVvUuOz1P2jTCIzgISDrimp
E0Lpx6JsDfB9JBkoaHTf42Sf/TwvPrUmfpcEWWruljTQ0zWk6z1uWALUgg7SM5uz4dGvhwamOQOI
detohuUpzJACrltzLDzPfj83zro1TsMMz0uYcuvWqTXSay2Jt2R5Jyoe+U1aV/frtlhY5JwALRGT
RzdlK0vXGCch5gN9jm7WuXUiZ8HrrMrV4XfVOocbaujF+Pj8vOp3q2xm5i6mEOWs68wmBDdpNehO
gYO6v/v9fo48ZJdGFMbRn1X2nWNcqVAi3Y+JXVIi8imeKKlysq1OOcnoqNCsR8ounUHFrBvWyWhB
DXKlZZ9akqZq+/saxZc+y7mEbPeft/nXLroZoyFb3/z33XpsOtzenErv533XzX4a8xH/2nM2JMnF
Dkt4mmEjBFveXhpqJIIoWP/1wnXDz0euXzDMZH9rC/H0s05bv8Hvh092winom518aMLW+z9/0+/e
/7yv8pUFcBt+vsNyFNa5f33Z5cv9fKd1y8+HdmV2EwN2RSq+01tLPhXLbusOvqhJ86yz65Z1Mq2H
f50VVge6YfiwqQhdpG7YEm1gpzY2lyaJKrfGwCKIkJoFTf6uF80EQ4+exl4+GKE/70y7+0tb7uSl
gBXl6LNXE6wjhYEfhQ0fzB66Q5i2X3Xm21tippMFwjSq1MhTjGlB2dqfhoRFdtw5Us2NHNCsAIdv
2eQYG9ytrDp5Ypy5R4T3KJrednouO7ge00PtVzQXd49KMPJmyPwgYifXXm7OZoz+sqLriYTOJiW7
VQj1PSyGs0TVcyqwRJxAMJRLwa+QKDok6H336IgZptrJKZKUu7pNpFs5Zshb4md0W/knQSyCvdyy
ahh7ZFJpcvlZp2Di4szFkB1+XxWQyfOyGuQSvqnS7boBDdp7O6O4qtoeKed831T3TSqG24FAqDVr
WOg5Q/JhpmUEeFnMFwkepRKTFRxysD2oOhOyQzs6I1JTYdNvqKfXXhlxAFsmU+rf1QM6/qw4mcGg
0/XPpCBb7KIxG7dqAWtsXZdDYNjNuKyRMP3fdd1MIAHSVN1VuOgVlu7fZMsEHIVdmtVta4BrSlu4
OCMxzO28TKJUK/fWZE7OusgdRLuNoVEgGGp+Vv2ubwzxHOmtdlxXWVKlwiUbZ+xCm2Kzrlsnmuqr
lIlgNq67/GsDxDxtan4+eF2tqwX13anID+sHr+v8cHAMu9W8dqqpWC9fct0YJXJ+0g0AhMsqnbT6
1TQlbwjC+K4oNwWC4NtWUaI7aubfY1T5h0HRLoDI0/OIWdXtOrFmWP9grfTt77p06nNM3CDzJ7IU
S0gafQ3P6+6Y6Il+S7Jf/3ltFxmbufBxPwrbBhcti0Gbn+IxNOultftZxiGp2tZFKlz6fNkelrp6
WoLnuLFuZpvooJ8rakVVJ25tO5Fu9OgULAtaFP8zGfX6tSNreZxEugwL0fvg/kdjxu9+YwLlKJ25
9a5vZMqFgXdFdIvhXXcti8n7OaPmMgroNW4dqMjNTVFnwZ0gSXanxsV96Qfjad1tnRCSqQ62QOV+
XVz3VaCse3pF5/j6qnUdiooUSUJyYQw3urYc2Ldprtm3cLnno6Z1b4FfQwlZ1qtm1uMkFTt+bKH8
X3eDgHmgch9e1j2I/G7lSNFO0cz5V0xRu5cC27hFLGre4iBWbZTQwstgnM3bdYPSAveUS4oz6+K6
AWCKuFYpASPOGxLk2LCllKxpbh9x/016/fy7b0juFDOzxtylahVvrYmOCXCW4V2JGsLDniXZaCZk
NNdsK3+r2RrkcPgtd6CeozvRNmhDtYT8wUg+1NJSTIUWL5N1Quwy45aFm6c6j0QbZYAdnoRZiL+Q
+nzAw//MLYvw9Z7zFi8/vDVs+u8WaxUfc+jjOoddc0b9+tguKqFuaWFc59bJsDZKLhMGtTROritB
13Y7W6XiPcYAX4rpIfxpvFr6vGXC7vpFVmfSLC2j2EX48DshRkbqsC5nq+qhF9mzWIRH3aKkqZev
gDcRyiNj1R/pFWA3aJAkBeDuHteJWrXjjMFRvfA3/jOrpvZnlKgwMJoc7OO6ue9nFKLrbAx2BuR/
ElPmAJxP0Q7K3s8RsyYsSBI4I7FlUEJcj+LPZmAvpyUrs4N9gt0BCjPkC2IjTZqExK77O3Xiy4cW
kRbVbsT+y9OV+wBfx2PR9S8mh/UUYQe2bRXxFk7C3oxLV23C2xT2iTtOtll/7+/RXufWf4AaVrgR
AcdKwiXtJHeqVyeB2LcYtR0NrSgPBoOEpIprR5K73SCMx5RfresjCn1EHTL/MKeAUhOTWwDpZ0n3
4hoR8yJKy5eOa3P5s9a5DGjDpgILwnO3V44NZIugMih0aSUkviQdz/86MEiUOW6G3YBQNBVXkjKf
fD8JtyrUP0UWShtNPxdDPR6b0Bh+JpqIxqOvLkcum94yRa2OSH6ro51XQMfX2dyye2Wzzq7Wq+vc
OklMv6LbyYaGsfTOF4sdS6lVCHQIOv7PE6u0zfwQZYAAFo3o8jPXyfqDfxe7TIMso+Cb6S8apnnp
UVwPR7FqTtfZdibhlWfm5P3+M+t5+ru4ztnKgL0VAl5u3gWcQCba0vb3O9E7Ee46oZ+Spfd+PQ/W
SbQsDpQ4tnPUnNdVpa9j7hBYRCOrrUG/OhoYUs//2xfFn1RpatxHtRwN2KIa+5k1O3U4JEC+EMlz
TBc+RCWwMVgn62IcQSFWIum7JqQcThhDts7cmD2uKFI8nkyr8DRsutpinJwgw1o3xJ/ak62KUYwq
+ztyP192Oj4o5QLWJR7BN7bAcA4p/UTpfKNmPbrR5JIVVejAKKNQOpfh2aAX5hL4nUu9vXGGKbtm
Co+I3K50z4ayepKr1uWWUVJCJ7NYVt0B3MAytJ3lO9T36n4ecBAyLDxpzee2bvOtoAhDF3vX48XS
BNuoxYhS5I7UZ9RHaBP0eOBy04hvhKoY7qRM0saXWmxhenUL+x883fyoifSQlyX5OyyJoka8VkOF
Z+GUbsEvRRsdoV/RducwqGWHhyPK5LAovAZBRtidAb/STxJT0pVkSq9BTFIFLZULlC3aDtXiEd1q
dOGSoqA47c6lOuBvbDVeCaKiscg19uN3Y3JgrN7GKoXXz719DqYkdiMMtvw8luGaYlEaKaSrexnw
rRZDx8c0s+q/Yx9FtkwnlTvOurXzYd1IZbtv1ZCDAIcuEgZHWoRoxZtB0BczPNnWkrrECJJ4rPky
eXQv9xZFgR1jGoc82WnShBBYot+/G6QdEcXsUn98I3gON9aEfr+UjAQ2EW061kzsKdDmWODRaN/k
hwe5Pe0T624EgbSn4imfaabFPcPCgUHO+aNLVLpo5rsAYLAVWDJeW52AOYXqKZS+Wx9vmXq8LGeQ
GhvtJQ3nvzob3bzhQVkxyJZM/1qo3WeVQUdSuURdZegxa5oG6o2hiWOOHAuPhOi5SBoccA10Yii4
vZR0giYQhc+JnLpGuyBFYC07o9o++zwvPCivDr7M+INmlHAsPsuo7AgmxNy7dOVMEL30S1dJ2yxo
/LsJ4vpcWR9liqteIAfvUy9tW4uB4KD03hIA9oYWnuiV2+p2+CXBYXWKEW9iZZxf7IqEBQlIRfpr
YpEI10iLDppCJs+O5TuIC5arTannh/3DpFhbjHBpHwlpxZKETLWVEZKUfCaV0m3nauy8KUzLrWQ9
hVKeO3qc+Zs6zcnP9PlWN6TiPIe84dCSGYwU5SYY4xY05XTo5HdG/qFrT2a/6er7JsGqtcavi3z+
xrDLV6XtwbMASLI0TI/b/omOXA3YURy6uHhmDtGg4s7wVx0bw1SnncbMic1wrwtJdnqQXUYsngCJ
VYImSTBfKfFRJXt5jPuKBTFUVrq9ogU626bnwO7f/aCqgToVX/H8MqsJ8LU0/KQ5N/Ma9RELxcee
fkmqLtBSh5MNMnWpbbRjZ3nk2sapM0mZ0QRs+Oo36RsQJsZrPOjXYqRon9pnobJbpgwXTSb6554e
b3pch9uyOftzh4FsPu2w5zVwl83D/fSBczb56ock796UDkN5uZ1uRUzk380LrrcgEYg1OoU+wR06
BzLZ0TMM2DDgnHDrogMIFr/3HCSnLjEFljTpUI4EWaFQKrfdcexlLzVJ+GMpcNLKbZ3p/h3ehu2G
0k7sjpX5aIyZp+UdNwIJDG2avuBxn3qKTcG7qdvIaZrsmX5RRI4tY+gxifBLonvTqDESXnxi6Ywe
N42UPgHzvwOdZjnNc29AoKuiBN39cLAi9auQkq8sUj+bSsMssIbMLzOGIsO9y4du2loZxYJIoZfd
SukjCqfgRSELOmbA/oapuJfj6lotiap8Wgqxf7XGxHph4AuHtMo2vXDg3tWbUTIWuXN504exExUG
2ZKlUbcKxkOh8FDI6BEygPfBeuGuaQRurBzqLLoxacRwyrS4ZknxnWnmoaqM9yZi4DWK29BKM0/I
6Z5GFfJBfotfy+Cjq7eGY4ubWQCq2qvoQN90WgyRZ+gTz5Bwo1eldnIkPR89X5M+LchGod/TiB5p
G4GplNqaxm4a6wds3ihDZ2JHFmCnz2Qyw/wxH+WtwNV7a4UG/cP0rEQ6p5lUvNhyER97NwithSH2
p9dCaOPp0zS3qQd/5iGs589iNJ7VYrrrDVfNjGprBONlBs2ZGJDnGvwnFcO4FGCsraKBM1ioVNRE
c0h8nzZtYzdEkmdFeN2/TlH5Zgfpg1F259Ggp1EensI23Tf04CQj50TcNluQbKBp+nMIOJCGNsBo
dap7SckIXKo9reb6hCqvp/uqKQaSuBPMOPjQQAPwrgj0t6kd3/CmzhwzlR4bC5BNG6mvTZZ8DuD0
tGp8RV/2l7Zd+mK13dxHh05kDxMycjeViz9lB7w8gsPUJ3RUczzuBSZiu4IyAD1/GrmjZt5RgASm
1hyCrrvD0wgPQYv8+NCafxvRgKbgCYvHNlbvuQD5C0DZkcSA5aWcg21Kz2qb3yWgeRxlHvSNsO3d
aNiH16wB0Adt6FCMegtvP6FZfqI9IsRHEzf2E6YYxRXdMC18Jth0lSuy9MnskBVu9U85a8+JPLx0
fCmGfs8RTRiQPtMnu5ZO3PnuaS4rna4zOfTBVcGZvtDVXRsP+7Hwt82+GfJtw2HhJsHIn9rh6FDb
i4j/B1DAZnmNyFLtW/zU5AZjsdE+JwWsz05LqKfk2yHi6h0s/2+aYqGc0J+Wj/Wz0bVn1W5vOyt1
8XO4K9vgTc8YNyIhw7phSF9NNPXwSYvepTSDy4PA+nPm3KAiADY+J2yolYGIZtxYmkyDcbcTjDMO
NqPlIrtiPVoTB0QyuSoul+7ZaEkqz6k1OnB4btJ4bJzKhAgoCxqOtCx4KIz0b9mOtZO16eBVdodj
JKLDOpQPvWz/MTWCyCmEnJ0H/UlriLLLzn/rWq67uVO3BjBvs+kvGtk7yCmJB+LOkFKqoZUPSpTe
KZC7zzAIaXQKSKFp5A7rXuMgmxxGLE9mbuhK5nWqaSP4tyynj4fMy+6bDEZUn0jyVtVgNjR19AcD
+NaHbc8Djkjyzv6Sx647K4DIGI3pe8tvHyQxgd20uzfRQhqfpIi+l+6tbuxt0IMUbSI8iu3E9lJS
BDUFjpTGeC+XJS4egrBKxG4VkBHoZDkjY53ss7m3DphMPpsR8B6e4F1ffiktsfE0cHkW8HXi6Cyk
Aoe5AYZizOlSRX8Ubj8e6iS6mvDvmaPqHETFNyajoSOUjrKS9ug3FkYl+YcCuc6aa1QSCo5gfmTh
z5lfuqA6GQSLQZtfe5uiIf4ioK4uCIieiLWfLIoWrh4sXhHq+DnpjAASqx+vls2jxpi8xOoWh0Ge
5gYGUnEDR7V6TtSKq2NwjXqWb/Q+GwnG08QRFjGYkdK3EUTfPfns9qQXCyFLH+G9jcOjXgwbRdVH
AitMMyITtoPR3UrDWB4iKbnVAgJyPGlzVc93GpmpqpoHAtqw3yHS1hoj80gIPRph8AHfCnZqQs9e
qFRcAZw00jdJv/eoSA6+oY04A7dUK69ZCcYMxL1wUrpt97Me1F4DEdMeYjee9Uvd2fSmdn916YjV
8jnCmDUnCQ3wkd67pNwgZbyNeyG2cl69Alk4dvkM8blYEM1vlcC4erQVxPpF+FgKk0iIHiiLJIFT
yQFxZxGBmaQFPbd2NC3pWEOagxsbiHuMCVWI/h53ICD7YcKz3VC3QpseVNk4VzFXYMgRTgSmElQl
/+qm33tpC3E424SKsYuM8W0ej3TOPKZ0pDr4glSbTOE4YSV+RYlB28jMeN1Aq9ROSwpef5Yg8y29
bS70kBe1OUnK1sDwyLF16V4UYtsDuF1uUoUDBxUp1EQD9W6hy+H+kXBjk7QT6MDXPtQ+VEOatr7a
A0tGQgrRkOFpmoK3IyLUbc7+QkI7QGCCbWKIfoUYv41CGEmJ9q0Zbe4YI+l+HWoS901SiDp4QVW+
iyxZhSpnegkup45kc5aYuvpOwuUvHsrlqU+oWqsU7iesihJV+QOwL/NolUFAqSmenBT68oJNRI7Y
U1UK+1ayEzpcWmUc96bSW8QBcemCmmugp7QvsVKBo25PUsTZVtTCadLyMU5z5EjGETCmNxfEz0Nr
4+pLksIx0nA34DgOtXO+GrSwl+JrUuzPMptjj0a2ktO0uzPz4dVshk9Iovt5mlxDVd6KMdKhJQ8g
ehFf+GOtwycZcpc6iFyK+z4x77rGQpYRZ5fe6iigVDKFbPs11lsc7TPtwW//dEIG1Q1DFAcxHHdk
0/fGML+kujgLxeDSDVr8nKhj1LJ5UzLq6It88MJIvsVw5FHtccW0u3wbhNOf0Nd7egHNOwoqGLjE
Pszm+cWy/1iGRJOIurD4snZ02zYmwCbABF8XeLFaeBMUW2zOnb7uqDeEO6nML3n6CDbPptjp7zkn
3boMtc0YK4zEeoVd1SjfSKqhudaxCQB2kvSjdwFvcLuj5yQ3N0Mlv0hpSqmlU3f+CHNv9DHDS8Gg
VWbnBn37GVa03uvagfiiyVMCjMF0dKJKRl/DjZwciKR1qMMpLlWR7SpFb/Ax+CGktuT69Obmlaa4
lhV/TWb4ElKnnKYuc6UeNmBsq9PBnJ4LEaUbX92lgoJ0jg4VDWqwMfCBKUT3kuTBkqFm5O/H/Gu2
Ubs8EKiV1AqZVvzqpF2MiHQyksdx5Omt4+q9LQdCjt5oKRM2lIdDTKJt04ah/FX6eGQkYXltg3Cr
YSSytafxVCbqRyoh2A1jyO8Lb6hqP+lIeqQgXmwlelSciit+Y0smY0ObS2kYmms+bW0owNNEup1+
rsrzkwA6W4EssEKJkFLVihu0f6lPLiSKvgo/PcumBNQ8LnEW8nVKT1GzDwFsODQtmU5dqF+DBnYq
fVQMM98FhfJmKtLenEfyJzbdPFr5VRSgTuF1f8GbeSeiHraVGl5nkMOQfZPExQ0WCsF8U4dYuN6O
PE25FBEc5u+0xND63X/jb3n1bSyWI+5RCkbnWW8+2cp4mmpgJHDm8JLX6pu+Fu85fxZIlLsosdWd
tFguh+V0TnUZ6nuUd9soYpwmE/uX5fDENUobCE31y+3Q2NTBtON1VMG7APBteMBW6DFRVMnDAWv3
hJDUd4bKp3voyx6fK0t7Jrf9YGYd0SaNqfpMxxnW1UgnTmliM0zlFuVrBLxcmzTZkuutatprXmVD
fasUeqkyeiZI2P4pOHhOPmh3UpqQMhTaS0/dUgmG3sP9Z+Gp2ME51MVDMBt7JSVAFwGmfNydiAAg
7TGGtVTYrVWn0WgMSZiE1a0dBnflX268PpWfAWXlGPZ3qWCkZtToaeIBWxQhv4Q1Rg2TWuAHNTwA
IE239HDdxmZ/pqyA0E9KryINWo9B4HlYyK2Tdq+8B7n1bnbNUyNzYib6E94X96qReyLApxALYCjg
GMlOx6bmakHWRYf4vtHkl67VPySzJ69Mp1uj4V0XyyRjYp7/5hxpKCb6Q9VdkwoOODcA2uAWeLPy
6i+DV0sKzjOkQpDa50Q1ZhJ3zWdZjdvKlJ5SLIkdM9QGdygIvGWdbgafs4UopssLG6m4kB1dpMfC
bz9ygYQi7GaglLQ/1d29mYqTlhmNq0odMVVO+70MoHqMJckTiz9vZysbpOBY0cfFZ5iFe8AVxzoK
t3Kif4VWTZ6qpgqIkypWitFOncprYmAoWlfpoeyxTO3kckNX+HuiNLSLqjh069EmTig8xy39b34O
OFjf8BVOXXhjRjlNwsM5lxT4ToYSOoge/UH747dIKHz/e86lBxUrodEowgcpeYOZmOuz6kqBTDfW
oF4n2GOe1iqfZtceVDu6LwYq6ygAv1p/Odhh+jYp/XOSo6vGbQH6VcFvjobrlAyXIqY9zw/eCSHe
MVYNHbPot3o5vXXlosuTeZBLmU1H4FzAHlfptiM2XzKV444qXuhpE6lZOVIxgFfJJoRvto4jRdLk
5yzFTqnQ/2TWIKigS69zMJzlCoS0nV9UbuHCtHZtUVhuNgC5y9tNNEQvUVoL97vSy09dSz/8sqTX
Ui3uMmiNrZlxczFq3Jb0Fjzeac6HjY9/PF1OaLWV8oTO6F6VeprTUf6isthPA1jCEG/QOJZJ6nV5
z9lIz/ksNE+mpgqDK0ALkg+u7LbzGOOUGCXbOTBPKCjfDVG9pfN808P5oqxmXLhCno0EWpvUeXZe
0INpBTu1jl1z6Gg4lnCLiucr4qUj1Np5V+naRgdvwPNHwY8ydS2Vq6uf5X6PpwMUfdrAR6sDss6P
KjX7z2iSvDHJpzgaER1ncX7R0qdOJB4Gqrd12L6EPSXw5RScJyymaCyRt4HBiYJ+4jqn/o6M+Itv
tlcytzc+oHxGCejQ0krZ4EJ0SkV234bqazYagoFeSFiLnsqyoTyJlgdjHt2vrQKBTFKG5HG5ZzR2
j6n2S9nGn4x+H1CBtgew+Xgqz76H7uVFL8916b8SHtCPERKi+CTqzxKFnFrBbKWb9GRjZeqeLiPS
evGkETJUAf6Q0rkwS+nKWPN5zMjtzp25xS879wrdGBjTj/Y2m0HRzCJN9nl9yQuJAgFvsLES6ZNx
rzOhhRCRb+3HWUI3mYGsxCQrGK3g2EcDg0bICdT2JbeMdWyLJ303NZlylFIqWBVKBCoRJgM1K5SR
Zyi7abKrA/K4yKknPJhGRcv+SFMDNN5Mmt26+LMODH3Mddmkvmci4QDEX6o8q1rMxs2swMtgcX8a
XywRAePGwMIwx8mt7OlQmEjSETm9GeSRFUH/qal10p7fs50VAtVO+GT6gNgztHma07rZ9UTo9cAz
rK9JQEbtPf7C712bLsounj6zNByE0ts70/828ex0p1R5p4+MZ01Du1ssiwCf4/RV6gCqFhqhvTEo
f/3c4qIhws58/0OLReeSIrI8sAHC1oA4yzm/yeC2ZFXHaFhCtlA6hSY9fL75GdrqZ9/Qvj1xE/Y7
/wCJGUA6GavWVp/tBOi3vi0n6VItHxctFRjNoH1qgHxvW0/w88Ae5jhLzLnbT/F5lo0/WXlTxqJ3
4nS4zwOqz6llHepSkNI0bxIVNblpfdWjDsQ/qG4nPb2Ll9KBLWWkDcf6JORgcJta44qwcYFHVXbE
HyP3qqAaqeG3HsH1wGWtHfJeYKijM3rba0EogE3Q2SEbEAkUs4SJmmgmhMag3sR6eVPH/cuYLUaL
Y9zvfC37HqK5ubSQNgLS27LOSFkLbB6wk0Z9QNM2dii/RJN5sYNvtdGoydb4oVkMOMvIyrk9xvfZ
8ORrEXQhizFaGGiBg8TaGVtYDmMxupYdM3Y29cGhprqLI1l5Tmzu1rBjGd2SYhkz/KGU6CQ6si9G
L66MsR8MOXtuMivdSLWIaLQIXmCMIGG31B1qJtml0YPb4NJ0aGI7ROaQJFXnLmnPTa8iVlf5j9Wl
2jpLGEPqSbLDyJRXqSeNWthWtoz3GSV/NpCq9HuKKyBUkLhTcR/akTGchO+SlaeWmxiGgqKpf1BS
gICyBvKlL0raqkhY6eVXElewX/Jhn07kmZVUtw+qOLRZ2zlTQGGqmUk+mWby3pHk42lTSE5O00OT
FuEhiPslgFZfdSQuDtnKANzJWN/KWUZhRdU/iqX05L9VZFhcJZGIXdtzQ86SNtn6GCAN7AhG7nyD
szIvSHZ2MrqT/tqjr3PpUSk3dq5DSZ8oexiLY01XkfGL5m6gXsYJAxkh2dUhlArCO2esk+6uwjPd
a7A3WoD8J/Lyl0Cv3LQjbzNC1FAG0prEUuUh7iuIHzwRwkr4btVF8qUd5G1GTOlMJsrpaMaxXMg3
dim0nZC7agsh8jBXsekYSb4JVQxb5oCHQxCI5jSQb/8fxs5rOW5lS9OvsmNfD07Dm44+56J8sSy9
pBsEJVLwLuHxRvMc82LzIaktauv0dEwEA1FpkFWsAhKZa/0mcQG4x8nwZOeATNXmkawZv38+Af0h
IutHdXyTFoTV2beiUxvbWK90G7QYUJGo8ujYOORPK0HQvjQGBVIsepCpl62nxuBh3NefkOhZ59a8
/iygxk3d3kqYSdOoeMrtydg5egGa2SzGG7Oec0ICOA32G2D4nESwrk3xE4e7sTZDLgulNyFg1wQC
udHYZtnWU5aKbOloub9EciUHywnrtYyXWLblCEDNt+QlHXiLZOQWNlJhLU3TnP0UqqNlxs+NzXfr
a429i6MEABO3PTSfJ2HzH1cWbwmfiEhMYDOtkZKx3e7Z8iyAxUl2ROpzOATFrUoIhSsqX/j8Kusw
qZH7rgXbPd5bK8cNRiMdWWdWWQ65nrXtlsUyDrqdycYde+EMi9XWzLckiw00YjZedypCzFvgyr6o
ttncZbq/7uLx2ehhXXZO91j7cD2BAYltjhENU3RzGaKJTsp3E5cgwjrB19Kw25XjtjcBOVQCh56O
MEowEja3y1f0m/mKxvjaqa2C+bQLA6Zzsd3IISZUJXhanQidjtlIi8NmzpVs+citcSPB+i9P5tgw
3Qy5vkeopJhYVlhcc2apvQ6B9aLq37thekV6BnMLhMKt6jrVtooyjk8c2n9BfIuzTd3eqCkMClKG
qNfUkEyIeyh9d+7JMdu4+MRht65D5bMnTHfdagLDtSgpTmT+nHU6ubjjmeR0SHstVY2VDvscyL2s
WNnXbhH2MZdoYiQrHtv72PDHG9tXyW2w9TFzIDlOUAwbBS14cMj3jZKqG+Fe0bhgYaiOT92g7aZa
JSo8iMemIyNi981SD/J6OfSexkIxnfj0wSmsm8+pTYrM+K530dVlt88mmKdi1w1AjdgOtAMJ6NBT
WLPvBLzxS4AfiVJgZo2506qvlVdRdJ+NAF+v1D8lLdhKs33tXQL6ZUwIHnTlQ0NQAL83D93f3Cb4
YTx2PtvDGPWGNQSdF2Vmr4XOeBgcrAuyOL5VzBL1fGvkkpvKYlEARVlpHXs+Z9bEr8v8TTX6r02n
smKx+53G3LOdRbf7Iv0KdgP3StRPyfeyM9Ydccd/FHNVhTHhFyvdhkjgAjZcJUq8y1QMnYVvXKva
i2+KmmvbqFYBX/JiLD3ggSTBtcqz1mHT9+fSXRugZ1fuYOK20b6MY3HhCRuzCjYWZgl9ThQ5OJBy
M8YzYbdh34FpGwD5qXyNIVmxVYjvddXzl2FF6DUsrIhXBE7SoGgvuQ0zV/lGrL3/ogQ7sq8q0k7m
uatJs01D/s1xZm0Wk62RqAHWdfwqmjptA2+qL9F8sIi+ZSBpb2SVnVZYGRF5KBOb/7aeLWj8YZcB
fwSTqzOXYqzuKh4q/qIbV2XFPOyX2kPcRjHXgfpcIy+x0nTdWQbGzrVta2VO3nMQhSYsN2LaRZ31
a+Gzkcl6eBDxQgxFta+G+qFzymmrx0a07kR6HoCMkTsmO2eItNpy82Bs7LYJOsIDuVoycSzhmGNh
6SNTQXR4bYi6PXele5fmfKH5lC6yUhPnxmtKPLw3Lg99t0STpSG9gerYRfgjQX7CjE04fO1bDRVx
h7R83GpPhg2ysKy/lBVKLjC6WApla084l4yM2KqczHrJonXtQx3sSLGimTMbbfRvsRhXvt012Bfe
JKIdNgh/g1z0z94UnAKbvQrbsk2il+GyVxLiMVp/o+E/wCJneGPKRTzKca+aIW6rNiEMYwdP6Uj+
0+S5FKAgLZTx+4B/cOwb2jmyjG7V5FmwUVKcESrN/e5YYDSz5mloOn9hIoO8dEZ16dQj87MxvZqD
uxMGNtnxd8fmAp2y9Fs1wK1VnYa1n4KJUT4Gh94oH0UCmKLh4tLrB3gcB0+A8An8cO1HAhWPVl84
nvltZpywEEedpPZ0Y+nrzlEHeZ2Sf1l3gb33gPzcQFR81Gab8aBUyLYXfAGO+VqnkC3hERUEXzeD
7yJqE6cPnk2eWnfwKEIL5MYuxktnkD2wTP9zeAWBwqyy9Ptp3epA9ztxGtsk3QLL2I+df8EuBOoL
sYhEG4DqOIwZjONzlltvYhpOptleWKUiWxweEp8eXJ0KgKB6k5gtV/e8OiOPcrHj0GQ5W2dEToxd
ZTV7bcAHPRvulXHSTi1YIB0c8KaIdplgidt4xpueGO0it+tnpWgm4lwJDwO+Nx1mZgXoSbjhoSGX
RsztRTeb5qhhFhuH7rhRmsZb1VOx9MyQqyW6TVFmWAbM9YXYIqu0BzPJozxRdfj95ZfUxk7MHwwc
p5W3wGpfEjP52ohw4urXt33F72JGmBfit76xp/pLYBCEjOOZTh+TQTPweNILN1iaSJQRYSBja/E1
d6LbAHxihr2Jm/iR3//O+SpK4a0C4gWEaQn61566UHq2VVbwNtTDXa07b2XaPLtjfU8Wwl/qsYJO
voNxloeiVOWzHTC1Gb1DHlXBNdg2gWRjeeAu2myq2PKrZJ0d3zgglPZV83t3WeXgxOZsVt5Az2en
lq6w3dl3g434w81ojFuHOygPim3GxO3byiejjb4jbpYTea6GbaECa4P+Hoq33Kmf8ZkiGp0Xl8rc
aD5PTuZ01JW9XWZ2qB/nX/XEBZs+rFs3AlKnmiW+DPBOy9l+RhkB2Pnaq6O/kdB01+HknQYgaatc
QxoB6HVUqWB6vfBmsCZtEUfhqSwUXCuN7GjDVkvyKts2o6Wugc1ZrC76ZZvbW60fAtTGygoLlupO
Z2AU1rj9E/NGsCkNYHTi7hhCvPaqhhl+O5bxW1hUs+hUszdyhf8bV07TJorD8pZN2OyBNvZP2hR6
ByIby6HGe9y1Im09OPlDWIqr0WIEgUw1HyNa9RlYV5doOXxv62QnbIUq0uXLaFQxrjKSI5p6t8C/
Ef0bSjJWA0mMAXMnkFPbqlHKdV9emknVDnnWbfpcCVZVwqKsrHdFrrFuJSYc5RG/3pCv3XA6RRkT
kB9W+Votm5vAxbg9ULFdAHGkeUq99lIFunL3KR3EWnQ1S4AmuCoai/4+L14DEnpVjBmlFyjRShn1
F7upLqba7DIvHdeNxno3bRKbeJABWShFkcXvr01gfC3NQ2Awa+IT6JAO++6BcShMC5p7573hkfJC
8Mus3CcyKNsBGzg4LQeDTWkYsIwYAv0CYeUS9uol6lvQHtq+DNJsoxEesDP7OujeDOVhOVpWGCmO
YF1LoT/XQ/QAwpLlKDpUVtNB1Mjtcz4Z974R35nMKRvXabeJmLZeqd34PMkhiy7bggQZ1pTrOCYa
iWNnHImFXg3GChglJTdgsVOCi6kzouZwuaMi3I6dtnGahlUJwUYPz4JFqaRHcxCvfty9JjW5inha
aNVdWrUtNw2UP7/4pIf2azRYb21XoNevrww1LbeI35MvGxFWqNi12+FXQrIk7MtcEDxTLkYxPYSW
8xQ7w07VjX0VslRVGv2I/A50DxOMTssD0arddnH8rpnKulJLHhhIQ3SeubEqnrBq/1XkyAYmX03D
xIct2RPUvbUdInFpUzxPvrcS42Ruw0Z79PBhrSrvc9jOiPgoPCo9QAqAdrhAZMPRyvA9LXQC3Jn7
qKLi1vrFBcGjDuRVd191xGKaADJs4dgniGMY2vnlXQaRYeFN4zFvvVU0Wbgo0YWMydFAJ4U0q7ux
XHFnWNmLqPEqU1QHrX0AaWr34JmElw0PWoHl3veNxoLNWjHlkoFGIwEYrvmYYNAJ3QR5McsQL7na
rhRQqhWuoUOkX2zNwTMU3cCYmHtb+rv5kUde4HnKE2thhjncdKg+fmXdVkZ9tsTgLsk1su3GtG6h
VMY1be16nYPp6V2Qj0Nz0FuywQHpFKF8Q8kBq0diq4teoCAJLlV3+Gl78uVpqrEvdfaE4JkbI63k
uTZtW619ylRCYKgizYz0rQKxu/ZsFiUsFHvYKnMaED2pCNkJNRgJDrD69esvlattWmEeW8dBD6XE
GTJhzkbQwikIaLbNqS/N5qQVUXsiADGR1uuVHfCRflEr5bDParO8i00luWNbPb+WFUUN/xGdIh6b
to8WpB8G2lJYar390UxHZejW2BpWF1kFHIA8hGV+/hgk7oOYedwd1tZUl3fEYao74GL3pYp4h6wy
sHc9V566e+8w90oxMN3wacPVx0AE0mHp97qyl/0AWw+3Q4V9/TyqPMAt2YUQKklb88lkXW3XzRKE
nYWMy191aeQuNUR9LrIH2l0jaJeYgLaV9Bdz6H4c2Nvdumbe3/xWb7I2QEqnJ6H1V3+tslGxMI/k
SfXzR3WKtdo5AGEkB5X1aTFiPRVaV/Yim1Kv/GuMp+dD5QOcKsq+uZFF2yuS2QNuWkdD3D54IkgP
ekUsMQ/6lidH497igbBMod80y9wZTr3K5CtPHYVXLwPAentZjFMv3kJsMFfvAwd+f8SrkKDZ/LYi
RXUu0d67yrdyvfKZrIt5ku/UR1g2Tr4bEJCge99W2Y7ttLKUxQjm6an39MesUvgcqnoxKq2+l+No
nEkoQ1RHOZCVA+qrcs/fyNYmtpYjmF5YNWlxKw9WWolNIri1kMoKw2VrF2hd9Fm9lM0gmotb3jDa
CTyYmcXnPlk0haCuSGp9jJPU48B+IN8SpNA3TWNEF0Ls4aboh/RKCn5GDpTlLRJ1zqoIou4uQVJz
VaOqcD+Kyl76sG8eWHuJZdDb6VND9I37zuqfwwk9Oye1nE/5YOWLVGmLL6Yo3zCVhS4p8me3i7Nv
Q5lDG4yN13wCyJ66xfdmYEWRkVMhw1EsO7Vk4pjUqz+wolmII9EqILkZKjSmHQM/wJqY5U5H76nY
huRC3khEHIxmql5T4dw6IPy/Rn382c1D8aKyJ2D1VnufdXK3iyROx01UBlijeFp1i5k8upqpwxQ0
Gy7LuiApoVROCoufrqpuZYMWaA6ThF+uZVE2iIjgUBykCssdhnrvVwbD2gZitpLFZh6gcHR33Q0u
ino/3wOv5wL4NHk0q6+KcDkJR90ohoYK8dxHju+RE9wOldW9f1TZkNd+u81rclqyixx/UFRw/l1I
vr+owLPBSN9NXYJdJCnQC25B2a6trBhL0DI8cZsp60YZ4ntEDKKl0KzmS5YqZ90q+4Ac8e3k+uH3
KrNeAHh7z72tu1ggN9BmeyclquJVByUvjIOj9+6GzWvH/Z/p5MWN7lPvd5+sAimX0FrDHuAHmpLp
NndK+/Ng68UyCPrpztOiYuPZGXI7Wd3dgO53t7g2+xdsTeuVUSXqE4jCGMGk8FqpyV0+6frZKDOE
Fgy7JzVBLrBNwurMhUOiKCiSc8LWaWugtXBKEjPdthUqKWlOgitL+vGUWEazNXJQBblJ8r81teyk
taO+RdkmOGmebm+5UZxjkkAEKJhwuctuckAn2xJq/86w4vCW1QhLOs2xvwXpDboS9mvDPnxRN8F4
J7tG1qQQlfmr69DVv3U1oDnfqXh8b7vGYvZtk3vQU/ER77Nt76Ntitoy4QxZR8Bz21VlH6577EJX
pVDJ+vn9babXOCvH/rTWo6m/lQfsZZ2lgZzERha1uZ/WwcQNjNLalkxtGHfHxLJR9Qn2elQN7+eF
MUFlV/fFDUnw1wk3P4SqiPSD9b82pYfsDTwldoPursBFBYxlDxkYXsKtgarwCtDOsJZ1feH6t6zu
weijuElOiH6yzumNVT8izyRLfehnZyTKdrIkB4Kf5u1i3POAMzOGPFim5WPczD30UQeeU5DKtfV9
+7Mf+Y+VjrTdRVaVnpsj6SZ2hcBCfUjTZqXqPegKAijNRolNfjvsIMM1bET4mMqUEMvS64vDYwEg
wFxJbDJZvpfrSiDARxz3vacsIpxPqGk+fAwhGworaC42KXU0p11kYPr6ovmjupOB+1xJ+RBcmP+P
ysCy1Z2iEeKXJ8qO8iAb4KGSDp5PnqYS+Hji2ftg3oBWoTDOHfGfS5BVwFpQDfxC1LAmyWMVV71E
qMKa4OMULQlHw8nfcr3wbqMA4o1XEU+X9Znj3SP3od5783K3qqDFKGFL/7w4FCWqUNaI27Q/5tVa
1rchO6K+LZ/J4jiIEw3Yq8akLjMLy1kt7JVD7XA1LeTLZsS5NB86pMwt5SCrRJzQKsvvL2XtR3vn
QVxLM+X7b/Wy+FudpbvaPquSde8SQ8X3ajyE+vjjoKr1bdTyv04mePEsdKxPWgz5QC2T8gtJu1fL
LO0XxcmfGk1r9qZtmFtXi8O1lxmofqAB/2QWGukzGB657jKfBhq6TCKNnnG8xNSYCRNUhrKujfHg
orLlj7GxAhXO/JcP57GqsrexRNSzrfVPgVWrIEgLlx17r9z0zztd65AVVUndL9TeCHZ+lrO1bqB2
uXr2UnraZ/zJlTsEs4tDriMzGDkTgISh3VRZmT53Kkm0UUm1jQKF64vtLxkgW7fPnQjKG60S6UaF
ILYv2iB7csdxTzAyf9F6o4D15PuHLOziO98Mvsu3m3SXX7AaiotTZN3ZD8gyDPMJ8+cAQUlOKwYb
mNuBuUVO8muMJOlJHox8aE+V2QKvtVwkDhR26RUAyZOhR+awkH3gcs4vgWnDgTMPP4o/h5Dds7J8
zrK02H0MnRrAgk2la9ZtBTVgGKY9ui3eWZbyBAKa0yF7L4uxAMUCPHXfu/XZISHY7GsiIKDD1GhZ
VIp4HjvyqnFuVp+dibx1NKT1S5Fmz8A8+m9YNJ9a1qNvdWdDycoDHOyLaVG40AQWChv5ORztBfBb
sgGEjBuYM90+gyfewFOexeUKp0JhTtfKRYS19FYWPxqSVMnwQQZn2RHuvkRPSoeNuIEg9dG1w8rb
1CUQ336w631otDeyJA+yizX3k8VqZheZfUC8rHFuo0FV9rkLryuDpc4uvUNEQYd8tYrmZtlHKL66
TFNiosKy6MNj9RtbeuXm/RRdS5dCD6zLe2d+p7OGs4QlLOcWwhCD/HyP9/N7PxNcWbxHDaTgMJRN
v1k24LDvgiTL7/x5yxGpAqzOzzq3bptVQggM6A6ScDBX9KtQXfdY6bE4wmV5Zk9sPajQqtAbs69l
7SApG4Mnd7gQj7LRQtV+BQ6k3KklOMGmM8pt7oB3TRsjeIz8wlmXHeIIejzAo4LeiXlOB9VtyOyH
KQVl4xWB8rYhv+a/5R1LUkM01kPGWGsAsslxsIxwVcYpBCKQAvdEM9cDY10Ny7DuJ+ETOHV0dpiQ
7NibI+pumE28kK2OQaZzbBz/SHoegdEoSs9lbYuzA2KNFLqIvlZOdiPy2HoSRunAqQiQA5my6LlU
CCDMHZy/n0kutSao7oZfwYu8n2kzYy3Lsdav5JaIuDtV+tCnMJQQ8IxuY99HN0prClIkqbPtR1s/
xDwjgMNkLRntuDgyvzXbMVOds8n3s3aSxLgtUuzvIlVxHoZZsgg93kVVme62bv1pXGSzB0PrjNqJ
VGdK4BLVrbkqB8F/KufDe79GmAXeFsqPM2RLM444JPemjwUh5HZy3GsQie2dbbThfWmjWREh9LaW
RXmgg+nY7R0r+5kFhPDQRwdZRwfNJBxIBKTf+15r4kzbBQc7T8WpD/tsnWRp86RH8Tf5U2vG98jq
w9eYa5Vg+ojRxXyOi1TRwZzPSR1iCiI266fJmNMHvf9m5u/n5F6qLXQ3+3FOZYNLSdL8AKXKO2jN
6B1IeZLf6nUSElWcB5uEZ4PADZumXDb9/pJFsLFS2miTDlXWYlJgwuPDVXdR89+j8oyP+hggwrCw
VJdjPld8HJo0wgAY1OvDBJF23Q44rtfRYByLXE/WkRUrz5DkLz1X4asVdVez7o1neAs5afH637r6
WXuRS1czHK6lF/3o+tuo5qTisV5UCWHEF13kxqPqi/Ih6H4pRN2L1tn6e4vm/dLy+zmlV/bbWviA
UKaqw1m8VgeesTD+SYiq5lq+TDQEAaL5UHoxCpPuRUW36yCSeb8mX+Zo0Cp4qv69VpZRhhc3k0HI
2huVm9wKDlBGzG1KqviGrLxyI+shvhM8lZVaNrjoIs+9Sfp5+UL2am2ttXayQy1r5Ut5qFyLXJnT
xosS5Ywf/WXLqAVfWk+Eh5F5/hpwa+zSgcCcllX51c+1/CpfsQp9akim3nzUD36g7VyDxL089e99
QZv+6Nug3btA46BFdtgNTvJgIfTJdZSZa6fK0C5pWrjf8uVHn3ok3fF7H9lsqxZiLR3GMhEww+BB
Qfz9kOeNSnx6fqkrIL7kK3moA55dwJPCxUddp7tjdfooJ/aUbOIMHTN5MhRHlJp+G4dwJUmauraZ
rlxyZL+MwcLJWebjoIKvKeFqIdfXedEVIYP8Gqhhfq3S0YEj7hsrb9SzXxt2TYeA30dtaRjOikyr
sZInygPSyvm13om5p6yoe/BhNkuOLTyNDKeZ54l04wkzhGohi1CZim1toLQki7oJZVSBq3mUxciO
Vjwg9YfS0/VrkpkPsrqP0G5tTDzk4jEfn2uNVC9bCGcvWxVLveCkOd1ilG3e1/n0PrSXmu2hj9sS
PSVOIuMxrtEVYj86fywtRU2wsBTj3OOr9Kz7OJP8+6c150/LMizckEkanj8+rRwy4dNmNQLNFSz9
rVRCz3hcbJoiABc9i6W/q6PPeuofxaoOYaJ5QGhkq2yYhpSZXZZTNf+camm+k6Uxqw5MlVB8Um3t
xax1oQVG0RVtt2FVE89eD7UzAmUKs6WPUMG5YCmEdZJvkX4QyGfJ3u8nOkYIdrpyZ1+P6GopdXQF
bxawtehvE/wvjgjIH1plcJ9VnbcfvQHWkeddqy55rOfq3INnIxLS6U2buM9DY8RLAvHRUbY2down
xpg8BRro6cbEYmfoFfdZQBrb5CIeNvIsXe8JR7ZxfPaU1Hua4qN8S1fp1CNKr2QA57fy45hErsiV
rSyOyfh5wncWDau6fKgDfy3f0mvIjWkTztdtl+pPJqyxJHJPTWqQ8VBVyMUYWZ1wynZOfWWRe4k1
2wcXat6PY2oiN/SzeVDAMHycMk3TyCSKxL7Fo9WwYJ2E3X0Qtt09RkuEDlPAoX5AEckbDGT68eWj
h9b6j31spCfZH9eTemt0EC1lUcwDzlnceSx5Ti8ya4mmiLf1DGvbtKO4DDl8exYAQO2Fwt2qIpLZ
GnbwGt62YVe84uGUgRMMZq8BE7bt1LgQ/fv40bLrr56h5K+JrwN/satPhm5V6wZlwiPRSPtUTlqF
B5LnfImVaiW7Vi55Pr1X3bspxRtuVCOeJJbo76bS6xby/WxIimlnVy9+CVRRqQYWY0piHWpIlesi
st1ngAMn2bWJ9c+dq8JB1G2ND0VER/4Phd9XS4d91F//Q8Ie6v1/KDLWVPJ/ELCGHqO8+gp8t9v4
VWJuUjWZdoADspWOsMejLHYiyVd6qOqPZlP/aJ28wPilqCZ6tSNplG1gO5MnMZT4ScUnfaWOqjgD
hu/3lZbUO2ST0RFVonTloJv3aRy7ZyDQ5ne3PtSpMr01FdMEIuQxhHLOnjxfnGvimUWL4EJv5C99
VoVb9LIy5O/SvjwSmcMyan71W7FF5BmbYbNZsg+gd1X1I+wIbKD9JrPPqWas/UGJjqSN3GVK3HUt
6ytXBwsE0Tk/GlaxLpoey4ig5QzDizB+8Qb3fYB+bzgmrlrabK/nOOrRNMGCzqUqDkDxFGJ8b+xE
qK2F6FAkmBtkF9nqdXpxIIGAin5MggolsE0qAutkEt882fNBFsO0tw8T5pKyJOtlDy0jf0TSx0GZ
Oo+hvs/n9gUeR6GVbUJcb5ZSgB2m62OJ0P99FACYrDVwFlII3ZnqR9tzk3vS6eF7fZk6y1bT6y+o
bcA2715RG+cZBvzlNihNfxcgHbR1wzS/T3qSHI2idq9Gry4RgG5fVFSbVsg4amekU3FAa9NoM1RK
/SRU7TEQSY+kDkZZY+49WzEeKrHmJMe2rHo8QIwR1f4xuLLHgIydB7fQyvujoTf2rTUfTB3colXc
jnFkz4pi7QkI5gH+H1hLYSZir08sKz76t3UdbdSGLZusk6d1ISj8MWqzrSzKBjUSb8jWWzcf3RyQ
VE5dZBfIm/ZtWvn1xe2U5UcHlGVYmsXjt49hasOpts0EqU+eJBvaNhpWSRr6UC4YSNZpTT5gdh1l
e1nsCt/e5FEJGkLFG8cLrGeXLd2h9wAByGI9juEapRp1J4tOUjw2pLuukKn8exjqm7ppredyDCCw
eXfaEJsnUhdI8Afqd2BY6jYWJVsaWScPUZTXRzhX0Jbpq06FsfEnUe6bLv8MFhjquefrK01147t+
zK2rqX9tiS1AnMGuYo+MGZTXubEQRXKnmpG6UskOrWXde4NffjZGXTvIElKK1tXLv8rusiayNHXP
ovXXceK0UEFFNMpaOF0HkbSpPwdwqN7HYHMBXLuaPkN+cZfCIzMdk/rX5gkoQu/1/qPk++8lOVcN
qFx8tHV/K/08T05yP3vK88g59fd6T656ngB/9nx/v7ltFtz5b87zhgD0Y9Dvg35MTjAbk5OV+Hdt
NnY75FiS00e9fPVeVw0kzHqQDXT/qM4FM/1Cluup+5YGAPPxZzj5mVWc5Ct5qKsRTRU9bTEQ+6vB
19Ro+KVsOtGuUIPsJu7xoXwf5mOErlbGtRbP2n3z+PIgx2JR0C3+/OM//vVf34b/DN6Ka5GOQZH/
AVvxWqCnVf/zT1v784/yvXr/+s8/HdCNnu2Zrm6oKiRSS7Np//ZyF+UBvbX/latN6MdD6X1TY92y
vwz+AF9h3np1K1E16qMFrvtxhIDGa7lZIy7mDRfdTmCKA7347M9L5nBeRmfzghqa2YNH6O8mkWvt
XO86HjDAa2UXeXCzyl3mArxvtVCi3mOhgklAugnixDyLyTLeD9mknU2m1htyw3zXqCWZZ1D55VbR
gnbx0U82kHPDQLOIkEwuI4KiVr6rcrc/WXk2nOQr4+eruQfKKTnLOHCnIVuTk69r+yZqi9syAkrr
m+MvJS9X91bojZv/+Zu3vN+/ecc0bNt0PctwHd1w3b9/85E1guMLIudVYON6svWsOPetmp5xt5hf
w96uyW/MNdXaGnEmA7YxIB0yH35Ux8JDNrCq/ZNCcnOVmaqF4M1Q33qRI5BQoG7wbQs4qdqFsPr+
Kpet+FalosV9JnyqgOtfIrLhT6r+lCZN+2hAmrpLwHLLWrdt4pPmQzGUxVQjqTIYCuL58zkW3IN1
kNYC8n5rPYG1SJeTk6cH2ZoXyS/jD+Uv4yuGuu9bAdHS13A99f0GsY66OxF9ll/0f/ztGq/lNf+t
KEcRBWHzW/FfD0XG33/N5/zs8/cz/nWKvomiJhP8P/bavhXnl+yt/r3T30bm3X98utVL8/K3wjpv
oma8bd/EePdWt2nz17069/z/bfzjTY7yMJZv//zzW9GS+2I0xDjyP380zfe25li/XJHz+D8a53/g
n3+eo+D//G8RvfzbKW8vdcPZ5j9slyyBBy7VVCGOcfn2b3OL/g/bdk3dcy3NMjTP1c0//8gRuAo5
yfgHeHYmEsfgkeGYuv7nHzVcDJrMf+i2oxqe4yBR6XK1O3/+9a//mKbef7P/ftoiGDpPTL9MXIaq
2y4bRHn7aJZq8il+nbhQDzG4f0HxZsZR+El77ArHOTjVLsoENq5Jkm8RnhG7vDDr68Fq2+Y6Rll2
dR+xJxLuUnXGZI8zBz7AQ0IoryIODggdFg72nP6ZnUeM8quF8t5U+vWm9gx73XRYPCziIn+Ogr5a
OEkVgcxEnTftMlAx6KEjBgQhoo+a8CgPTaeHx6QZ/V2DmWQbRdoRcIHHrANAn8xkj1g5sfUEfVoN
LB7YMKsDHeoNY3WQB3coIDLoUf4wTl+SxKkfjcocrkEwvQ55OEs4TXa/6mxhHvTEDo+q0hQnrVPS
m6ZV+qUBoVBxCu12BNpzW7rYd7RGcOgQJr4YGPmecFJbRT4CObpAjQmDL6baZtDh3jUgIkQPJUKx
jQdQk2sUoT2sN0S7HLsEgzqdqwKjbTva+EU4gFpVBnbUSnm06+wIeLVA//eKhBaC1PPBMqJbNer9
G3sAQqx4pznYdWqg4Z5kMSHFAEvrhGbdtHec4Zw2Ghn1nwcPHc8ThC9fKPUJ8NqjYdRWcurSgtk8
BmmX2anrrMfYNm6UuH/lwozcOZIeLtS08Fam4osXzSHKh9PMLtCzBH618mYnZk+crjYWEPuVPcD3
7qqAB1t1bEWhvijbbKrbg2fby8FpO7S60s+WTignsZyGCNsU4IhC8qHzshwId+gU0EmRNFEKLGjl
qxE/DIQIoErko/kGwG52Jm3xCTfVOxvN/HSs2mOD7njXJ+5atDCQJwdzrv/L0Xk1R4qkUfQXEZF4
eC2gfEklr9YL0WqN8CZxCfz6PezDTsxs9/RIJcj8zL3nJgZ6FNbg7CNMDCmJOmiGetO6fIzEApxn
XVLYhBAHhjkX77YxEmnM6wLAT3YYr82bT/rNqTetp6ljNljDFTytho1udyF7ZBzqQy7sIyGNiAVm
nZRxhvaIYmaMYzF0bzYFqcRdma707aphRe+gNjVWrv3VH/KoURBFrA5I4iz8S96VSN5U0+x8n9V5
YiOnTjmodwAO/makjdGHJWL3jZmD9YtIeF2GlisF4IGglMUozH/WIWk2a01csn3K7Bt08c6ey5cp
F3th4oNaZuc62PmDnakohfGj0DLmrZvt2Tm8dz6S9WHia1TJ00xwC+yL4kpOF6OWXLyYI8JEB7XQ
lD/GArhYe6olAcPWBACxatbrEA9nxgkA9yrUEb3ZXo36Z2rW+8Q7AkyjDby13RQw8W01vXgX2zLe
5dZvbBJb6KwlUJCSkRzx0R0orRCMDTYXH55KmoyfVTMiKK6ezKE7j4hxGoqZhPG/pTwAk0N573Od
Z8sr/SDTTAhF7YeHnIOvidtbxL+DV+nEYyNPJ/2D3+NfkhlmvXKWLOKsRWZTlPA9l+XJycviMENt
CtsNt7Qytker07+iLC/ufmsnj7P2RqY0605gaVyJBjGJ0+e4uu+gbmfKfe1fnfxbmLoFtl0ikc3N
x7LQrKhN6jV4TCXfV76xA1PNf/+qbUgjtZvmB4yiGWN9gJVsxQzEeITVIUF22/GMcohv1TQs9LEd
8JD1SeBFC+AdFUExz2+Tm7iBViogdBvs2sKxVTr83RoT6CyFu+dVWeBSlAcE1f5JGsjf8yx+6Qwi
fdqBb3PynDqIdRjIyEPG3QhetYnJrUR8FC6N+ycdUDbGPhzJPP6X0HEGpSqOqV2eeUge5ex8+Xo6
vhVO5+2qWfLJtijNU2e5soUDJYYAXpXxfyyK3jKnetQ8VoMThLyU4TWamx0qUGtnL/LNXLLn8ruP
AdtCsdhi552A8FDEmnkXjGiSFBxngAvI2Py4UKHRLs9NOVhnbU6tg2HwRDed5PhwYjxryRwKFTcH
lC9/K2g/ewpRGY52wcbTSP9DjfJXeiJomVo81uakh4Nt+KQtQ1VCEhh5aw2YHIVHKOzVR33Cm0ZE
iBGItXjThiK/MwnXQaf4wWyamHhhOl5YcTtwcvozSo783EL25EnSwbqCYOQHr1twWoB0eUWcEqGy
4a16vTxkWN6TYT4BYTeCwTUf7QVJs4kPsYPqHCAUiffAh89Cf2Jfp4dI1nD+9DoKfUMe0saw9vwc
o1Rm2Stb6RNmK2+XKshbTVKFROs0gZaX3TvmW8aKTlDO7rTT+urN7ez3IsEanMivrrzqq0+rgewR
BRBkP/e908vIQF3M/5F+MDo6cGSTC+zBGXDbP7b1tyyuJWfZTugA86DhHf3NQ1JahJZS2o6ZexgS
dINMMwpgvukSaYwfpBZfHRv0LFvjPDIwZtWd3j8VfrbXS7/HuLE6kTeb7R0+EOSXEbKtiU1Lmt1n
TqKg+qt6972uBAFaWMH8mNxBkhH/I6x+N3rmz5DYa9AnJWtLFCTVh9bFfSTL9E7wSITTg1TBUfcD
ry+WmyBZrPHSyJjmJFBYuHa+2/dXy7VqNveeezF11iuTzH4Ly/n1pubNS7MfVF2A+RUWx7E+Oou2
hkLP6Cbm+kB3fPF9MK+gDZyZU7VPgcYAXV9mIDdY2y206My/lxyzNAz6oXqDIRqsSn/odQ+o4PCp
DQC4hrV4XQw8xI4HiQz/xiFZ/nEeCUYHgAOnxU/xZeOQHvajw39GKPWiE3CwK006Tj1/Fti+mL56
UUlg+px68SXxiBcV43RcisEKG5YhTR4M88DqKtbmUKPvQeyVc8d50xQmfv1jz0rA6XU+RjtL//+n
Gl3z3WL0kgaJSP0Rf8SnbvVfU2m5O30RSRD32JHnGp81saGY5835+sr4xsBhYCmuyGwLv0KtuGND
A/s+LbYXJ2M/MEJ/6QFoJYLHCaPfrterJrQ6/T5TlPAml0TVDop4+/QbrVwO3pfkr71WZIfUgohR
6xHpned5IPfUnaER8NJhfm67+XXADO8Yc3wqfQMI0aayWirtCpUyINohi1TnaVFjww6r/S4Lxbbo
X6d43qcTnpiSdaGemZ/JrBWHyrf6vanQCPYWOYYYDggJcM39YHvrszN3L9n6Nah6/dEsXoSaZjuL
SRSyvT4/SYRwfJp1FDNTeFmdXhwyiXzFbjwNvLQ2UkwbLyl3AiFrf/GMb9YeFneFLIpLl+lQWWfT
26PahA8ApmE1+cXteOXpqb61mj9gtUef+xRm1QQltHJ0JoQreknd/hujUlAGIC8CzUXjPPJthVUp
T9AkBPkoKoj/EUJClrVmvuXAfEgvYi8PjHpVL2Z6Iu17iRpIEWqu75avmqiysSKxZ3kb3PXmuw1D
M734A1XJ2PAtyYup4DszkM0xoONj052LsnqZhziaClegOCqFfViTGmJl9dhkA717iRM5g9bPxT3l
VnwmbSPZYzT9bZp/hpDGhR16zQhUXyCmYtqGgoG3rltvqA2dgDMWyyZk7yxNv9KNzAjsFSwmauJk
1R8n3TNhQ1PxdPgsSTHuTmpW+6EovuBYNRhTMfnwAVi58+ia2RJwFfhhS7Yqrgki42Qqmih1jYNn
WZu1EA0+VTgU416eLCmunQdwyTHiUGIuO+bg1FsBCAqdDYRgYgo0tXzGMV0X4uU1UDPB7IX4tY3c
Cw3vqXe5ZIvGDPsu8fa53Yx4tRquF8e5V1yjHZsXhqZkTa4YjGi1TvHASsiC0anp4IMLb49WANtJ
jpxtKNarVVvvbZn8KqXeM8MADTrXjLM5diXODNTtCJSgchLOwRns2eYR5SvTB4KT2iz7ZgwFtxys
liqkjWcOHZzejjU6R5DOPUZq0fpntJovVkFUlj0Ovza4p+102F6+tAi9lOhb3/4eS3ZnqwG20vND
YPV2VL51Otaq7T0uB59QUV9/5QJvQ9AA6LqG9SUZDW1nd1P20ir3zdCVewUh9riU2P7aeCJVApQ8
7OEDnWoSLGP2pgYRrTHkLCYqRwwdX8LC0ttqKejmycW3OE2RV5TPUm5OlqLc+xWyfiKWx3GWj01h
PGl9B1Fi9aYX0Z5tuo6wcM+VAcKd+OHdwFqlfkIq/a6rk6cjvYNLCuPRww2ejPAby3rND9XoG3st
7QJ7MY9sfki01aX1wMbFDYYMscDIyob2Mg5hdeNUUu47leIxn533HG2c7bJT10AAruOngVlvj+dg
76Y6Fs/YLaIeNi2+JCoQ18JPhW3nnRoOfLhDagDys98KqCN+ygZoGmd807xwd6Ga8DgcvVLttenm
NuYKtkPuMfbvsU2XaCNGMDPlElM6k99Rb0keGf71oDZzbF6ENB6rqTjwkTWbYdoMs2X4gbHEEJP2
Q60NYsCaqFDiL1nrTYEx9npEBiUcnQpDc5cCVu/ai4rDtXSB4CPubslpkTpatWYewnrEK4dGNA1m
/BI7R65ZiGSdlih/y3uOQlUNoUVarict7qWGQIhlrxzp7ZYZUMKcrC/gtWRUDpBTkBvyCCMijYv6
y6/xzbTk6+26hHo7WZKwxZ81VudJeLcURMROdmYR6jX2Tz6ErmRbq1cAvUAj5LRnQPNfIHFql2wA
fkB26nnQ7VM1AMGjLmLxrJ4JWcWI6l1yOVdXbPNvLED8U+4nLxjnwkXnyXF07rNEDD96nvx0jhoP
aH6doPYwbW7TKapvjlGq3XbBEufO/ECzti+wsTWRNtsQ5JP1tYy3RtyGQZ6NYFEkHrddLqnv9HK+
bHU1BCxBu/I9SLkvRrLcMU9/MlyGgGfaDyg9QWiZcuK4bT+ZyADE6mAaQo5jNt6GXW8iSLfhyhNv
y269bEJ3uwr8tPnE4/LKTWdcSkxQXnNNRfuHDumryLGUTo057JZ8fJZ28zOvTn5h52gDtPevClBl
4mhe1MZWf/A/rLxdIr/Qbn5ew9cdP4kHdDB8a+c2jh+1aaUTwv5/2MxGzqKY5SjuGMt038FIk93l
99ArbEbOCaLftgMd4RfiiGqjPhdje8kX76g3/peBIRyIOVXFXI424B8aRvrAx770zmAbuNIytMSm
/DZk8XeB0QXXHOHfcF2qxo6a0dwndruSM4P3Q7BKHOnfPHErB16rLpt27UAlOFE7LfAZO8v8Wjb6
qyqaH1V6f9q6ZYLrtdh7FpSIoIvnh7E0qahQBu/B///KtvsCuhejzCbWrDdfF9brhW19ExWS76Zl
O2yn+jPhDmtZfHMcpRJ+veYYjOjZszMgFIcVMcIuGxp56WJ9T1LDcpFdGu+mrPxeU+69hHkG5xLk
GZWTt0YkA5G07n3o9PFCE0fJsbkkx+2V9CT0WHPZ16nX83KnYD79vDgUkhUzAPJ810sNPj6UkMOk
ozKfa0pCmCNIMtqxOSYmk6eO775IaqJlkLK2BrkmiT6dFfD73ZBTHFnx1rCCu7MYxcnWvoyL/CXU
8aUfYvIepMfpugIK9QCCq6GFa7Ka73VGSSmXlTV5gsO90sr1KNw+VGlr7IEG/qfpdnqiRzxlJVk/
//9L45JF0scKv2RHos9iXcs+O7uZenMGpwlh+CIT20xbM3S8DLF3KMQYpcssQa4YSdDazAO7zlxI
k/BPAjwA1oq1PZD+iIcqeZz8AvmqCRmfqgEhsrF50vgVDUBlEwON6lRuodFWj+PitoeejJSjSzfO
YG2+43KywnUZ1U1UORdaH3a6BqUeuty+a40TNt7DwjVyAQvzu1jODQJEt19RizgF3WMvJPw9OtHW
9N8rFf+tp/HMzpnXrVF/+K44eGLq6rXx8MML7goj1edgFjJ07ep5Mqqjy3Ma1HH2SZaI6c7IWbgC
AybtH9j1f8XQ0mT09XHUSK4dwZaFQHGOje2WFzuewwlxddA2RRwKWXHaCAYpbfunNxKGmmWZh27r
ioOEaTeZ3rGqXF7WKaWYl4tzRt36n48zYq9zst8cXA2nQYibNNbxocM0zIKF6aLb5EcJaloujzPp
R3HmFwctZzLs6umJYRVaV6rfyFohutajqfZLYVzwnviwoE4Wme5Ue+BSJDCSDS3NvtEPkULduRSf
uvKvGsd4X46MD6D2XA2R/+clToY9nUixQccwPuEXC0R3dRvjJUOUECwuI8IMXiQT8wCuPpl40wJP
Z5o2bDOD75S8rBhyp5EuiESYzCWcoRFXMkehNIiJMyGT2nbkjEsdeoXw+EqXlDHFcxIXfpSY8WdW
ib+6ocxgbxrjIcetusunntlRes0Kl0VmCmME2fM1T6ByW+q79lcR2C9lYT2PkkYWPgAcNyXTh4Gr
K9UE1635mijB0HOqIOi0mh8kfXPsKnRATc82ykrW755Psocef6hEyoNp6P9iFhZ3q+pbtONG1CmD
VDWL4p0+ODQWnfADK4dD52oYk7FP63HzxQkPRNiww2VgwoQBEDM1/Fq4xLwLvDnxJPwAe9GjZmQk
4rbDELg9RH+F4IUp7saQk/WDSj4TN9V2/QIrI12mN6+3PzVitDpiawNC4QALFxIdnqCB0tqFqw6L
MQD9m+vZc4iX0trpxbRNHSNcUOFsJjNRHgiUcq+5AV35q2br7Ogpnq0Fn3RuyX1Zt18dwogLhm2H
EMXQWMUX+qI4wpL3oEozIZzP/d6y10KAVi/tQC+YmWkbrZi5J78cjxbT33bMvb1uVmYIsInk6dE4
rWm1d1eTpGnFRe7Jdn3YWsdGjB+9vLd0IEBPKentkUClLv7PyAKReSpynJ0BSoofSg4txnVDket9
YDkPY1ViVBhpn42eu91s9Z2I8zeZEq/l2PFfZm5/GUqeJqvFMOIa1x7LAzwzb9+aekrDCyZBcQoZ
xnpDf7kehqp8VDoe8PWgFeVjh4CI5hqsfuX4xyxDTgFFxjvMLyywiPVR7W9W/CbzSgqD7f2pElnt
OxfWfTkZ6FVseMWKSGrRtBNDKPk2mCkoLbaKU2of/IrikiwTapsF6B7RoPmQyUAkHjK25qTi3I+w
O0G7a9Nil8YJBmZcjU6Wqf3oevcsS12+yozgYMj9zPzpz1vMFLzg+7H/XmNcmXnG6+lavEOWOdih
h3TQH5ksJiWP4cCtImI/0oT/aqLM2Ommc2cazg6pdPSTdLWLy56K1lDlZ9kgXepVf4o5JdIEmmGr
AZXxZxGNia0hCCy/i3ajN20pSw28WYSHLB8UFcE6XUTGC2DI8T9oi5+uahyGh2fpNzFMtZg0yu4H
ZtjZaJxnv56SvW3mX30OC31RRdjWpcXhHr/YwzzzSLUvKwadxY8/V6XFAfZflLjMXEYn//bxdYTN
Ctprmo0Imsbj4hZuYAjmJnw8Z+VFZNvc9bkCVC7Ul2U77/UyfYtG3bU6eXD6BV1SBpKvz40duX9f
GmXVqtXPTF+XU1k+SmKB0OzgtMnNAnKGczJMaSLSRk6UGZh2S562ncnueVdyRcUToUC23oRws8jI
6LZrqbfSsKr5PAesP9Bt2yvUBGaCz7MtmakRFsfKx8kipEg7F7x+lCVZuMQWtXBlohy0LY5M9Bw7
x61+1stcoQzi57uv6vnNLpZAZf3dzV/ZTLLDk6dFh0s38G5wApBMs2/Y0Abt69Amt7UG6OEW8UVm
gGvxltyXBfV6abX9IbN0XnBk6ZGbA4/iUHa0cQg6037vJ+09TnJouMOteSuRMQEdEiQ/OIoRSnNb
muHZH0s6jLZ7YrQy66BQ+27K7/ViUB9oBEswOUiOfk1JqNNX75Hf7aRkreKXnv7k+5BgktS84ahu
ilk/eVVKgEWn7MOYlg+lkg/6jNvT0f9UY07qmZeyD/D+m6aSzUbDVABnIDRfkqOq8XlYFw9BWMKs
3ACfkObebjZ53sVI+dWoLOOapmljU3TJuob2w4A+6g96aGSIvFWhf6re/stWO4MWyOeI9666EpZm
eKS6G+Xz2uv8th5e+OxXGQuOZTlqoCSB/63HXkCaSSQzf/71Oa9E6MesXTJjBG813yVuxqs1tOdB
+W00S66AYZToy5wMkZ2y+9208rhoSfMs+/k+KwBustDItTC9FqmFC4TIlWlEChXMKx35JnmfgWRQ
N9oxYxllOntCiT+UmLictOm7arxQ1TH01NE9mE7/6eYk7zG2ZYAXw2PH46SPDu0RmBPyH199Zqc3
8sQq37tDS/80veQ7sXK8ZyK7VqJ8jmV/6XzOavz0bViiDiANamV9AxsTO8Ndal7DqI7vxDBz2O/4
ZPn3vJCGCIMrg6IjRpC3miUfkXzDAWHLLa3JFyk7LWJ5+pFJXslxxuDmtq2CDzAf/NT95zTQrCm1
QrzPfGZELZKnwKKjncf+2rAHM4FSevkts//o+SaceueX50Nfe9hGfaRDCqb1XGGMWH0Pxi7ZsJ3+
FXtlfXA1n5jjkkTHbgAePFRhocyHamKrBglAJ6SHx3Kp756mPy/Leh4Trd/hbDqORKWQZgt1kh4e
kPniQQq1asKnKkF4AwNzTlAMPu4KkNHL/5RMZ4wai16u2hdB+DImbdjT229MluHNt8kMXZ3qfZqS
P2vhlqjR4s9SzhdqUOAgyec4cS1CW9qJlEdZTjFLDfduDN2pWXSLgQFMIzIerHL8IZbhUyP9hUQ2
B/Y5J8IAs5Q3eY4Wy/47x+kVgjamXfXdDooAF3II7Hm643PCmNiv37NmfnU6V820qB+i5uvD3LH8
7460M4BCdKlCeHMnQsCbx5ZklwH9BIAtdEKlRiewzSd9hg6T9o9hkvucopTIvIRRvA6DsCoBG1vZ
eRw79hl+Mmygc2qnFtpDBegy6+Dobk+N8pP3XDLnzNcBHDHCWHOQNt+63uyqzuWdpofsvOW37msW
lUxR2ZTXN0sCcBLs4x09Z1kvnUPumV+zPULTS0uPEDlitQQnQTvX88Gta+A/bATJWc1fLeL7wlIx
yCUA4OovJV0Ul/x1zCFAW6gcGQe2LKwpkWP6cgJWLn08ZcesgG5n41TTPImfQWXE963L3vVXIH84
n49T/2kJkR/8ci6DhAapEFz387K4Jyd3j0bBnm2BpF5zDe/tjIdY9Oq3t9maL5Vbh7W2cjBvmvxc
MYZyHbBjlSBu3uYc8GwUIYxgK4AoBblkgs2iO9j+Xh9irPc56hTG+/VWUluX2eg+iIp+LoqXpFPZ
sZCl2LWV+22jq9vh5/3sklEeXP3BLGRzTWjDCay+TzaLiGF41Jg7BKSqzayo+i8919OgQNYSbF5D
J8WmhkjVsRpaI7iV9Bu9nv/iv/3Q6hPZOzgT9WU4No56yzuCaVqJYCGe4EtZ0FHJwvEPJG9C3EcZ
v+NvSqrEgXFCV18aXTvAPSE4Jq8yqiUMrS7uQZjx9uJuW77sAUt5dqCWhhxP8C2RKwexDve1tPNN
f+xGXm2eRjZ0kdG33w0jSJLlrr1tLYE7Ylr10r1MYQ+jXOJmNu6L9SpAQ68ljUiBnPsYJ8O5J5Qm
0GfzaBm0WqOZocUABZeo37xM/+g4Qbw6VO30xfNKJI65vEmmsMwaEtS86RKwQ6ZFvmZefyad4JiV
hDm6y4+scSMorebnCyEWruY2V81h4fk/0NF3PKS/sLQx2FiQ3LfC39OYvXoNE8FkyP4NgJhra6oZ
ZQdE0JsR1AKY7lUaDAlpOPAczk6ivaWz8bRYUH6S5ZGVenuSz4twoONKQ4TKfhqkiBav/aCayT9d
+bQ4F5AJn54eDwzj8KbiBtjlrMQnLBWRxfiNFfvYRxVDFNJeAx1vy+Ti3NXYyvMsldeJWqOKjSiG
uGJy4VVWfrS4iebOe8k1qTN7ad5GXz0XvjqlGR/VqpFfYLQkPSz71Bi+isW7+IgTjjbiWm664aDG
fxjWzu6Qk9oegybwxhGQN7rDPH4qNdMINdgaVBfqzdLTB6MdP9pFXGQSc7qzhCXzVg905NS7dDA+
OzN+MmJO9VkoYIjZQ4FNXbr9M23lc9bXKfczJXBXr28IwFA3jelymebG3HHsnPqCgZn/qQmNyQpM
yDl/69eRQSOQxJZn1cpczmlKlZ60z7X2HrR0eky7go32xkw2NCPiLp53vT9fYAC3Ot8dw0rpnevK
fnI8FFK5r26FZv8mOuE0RZqdlgy2J/APmaYv28YmNrpLojE+FRqszC5B4j+9Dh5t6lLqHdzAkXI+
Xp+U0792CsWB9KnXkkX/WbbJyvbcpyMIrWLQv5WZPz1ro2PeAKm84yYfRo/NegbxE2DrBcCKKidS
jOkiET/sRFV/5FV/KtdijNCbsnJHiXuxfO3kj/FxbGI8LNBst4Qks7a++4TbHm36n57ZadjNHYYt
f/nJ+PY8iwfa5H+gb0IT2cvACD9I1YrhGRxcUJQAST2wjrHSft2VmLDKGBC+QRu2un+WTWyHUSmQ
lj647fhqTt6nyIp/w8SSsErQnw+XvGb51Q83y+TKqpuzARKZROF7mbifnvGQu8M17mCDdSsqPUNz
mIhomwYh2ZuCa1xZqoIoq39xGJdH16ueMjW81QaQ/bEPtLV7SzX5bMYcASuSvv6XUlLsxqzcyL+A
KidEIFPLOZ6Mgvtw1s6ZJo6GCeZ5QLBDzVs9rR0cREIz/Fueah7a7dBIpiycLflW+N6/siUwU6qS
H/oMQoDGeo6Psnx2Ov3RIfCWnnVF6+Qt5i0FDHlzzIvr9fpRm4xPZgNG2JvloSi4QIXuEYWr5R9Z
lZwQ25xz2XUBLNqBLtu6QzqsTpW1YFJycJ6M7XTzPOd16pd7C+6B8TJq////JcmRAGxJZfU8RDz3
RDL6IICFBUmxIweUHAjvVukqrFv4HF63mwQrD2fVruADb97YnKys+MiRJOz0ITUPaAl/DE1DkS++
3bIEVGq12BgK45DPaUzd0RySjK9SCOs/KbaBaGJ1QUWQd4ixhcXAjPmr75DaF2fH0Y4xCzvuxz1Y
NKj7rvWokt6KSuGpcyaz5KioAznFmBNsAZtOpg/f2iz+aW41vMwA5SKUVfDq8oxgm/LZ9fNH4naz
W64x8y4xkawc6o1ufKAlATIfdxauFgJGMiDdGYlvgzvvmyFrPxKRHBgOzn+x4QetqnPcV8C1xIyu
ZiWPWUh8L0NhVLR/XFiz3z6IFDk60MubZ/ifXp9dJdkLzsze0AGX06xw2MGPu9d4cWgbVlE9ITr4
zmgBnIwuRVvvRmY3gT4S9lFk2De7gts6M5KowePWKq87LRXJrqZ2aQU5lX5PLAH2msb1310cZDIh
GYBvOnZAwyc6aSCqNb/SoXwt+vTfqnVftFUEGwwtOI71Y0wJr23XgqQP4zG+1uVKReo+ml5GkytY
0OWJ0ZxJrGlo4GS2B774ZZFjN4Fhw+NcQB/MH9A/vfR+fWUQCwQxG94sB6dwnG1S0V5+9GVFOizw
oCpbWP10z1mhXuPtqar6Pcikq2oxbIIVuFQe252ki38nGGP4hKj+E2bgTvctLfRNSNhDoI3PKXby
cMjbU1q+mM1Brv1/0+x/m5jBd3Gfb7kTaBI8WJyruNEBHLsRdYgjnD8s7TGhH9KsL4BC5VchoNKj
IE6OySD+CQbo3eS+OnAzlT5tkXIFhYO8TxAVdnPL5mPpnlZlMnBlgBKnT5xaWBGH10JUN7/cHPh4
UdFa0r/VnRFwFTFVG58ZLpwnUx3atkg4nY03tzV+eyP7tTlR+057c0pkHUJdpLKvizNMDH7WQ+lZ
d5Hbr7mFHNhNFID8gYML89GumtAX6To2C/dnGSZ6t3Tm2s8IAMMslC/Do6kTNLIwCqHpMAsgA6q+
9msCJwoZjJE1DxuURY9vuei3+6F+8HXOL7XukNnVSvsvb6y7Z7B0Tw4e5e3mbnckGiWZ/zdK59pY
pYw8K/nMfTZvKPWA1blICcQ+95n18yTsZJIg/GFoJ6wPrJ53Ez2JJUFe18twiIHkkMn+3Fh+aOug
yXoSsvAxGec4D9FjZg40bRPPIiSO6stZvKuV+mw1yvg6z9WrWWRcxMIMBmFPxJub13IhTM0zQe4y
13LICOhZw231ootdYuqcx3j7MHxb7WQvHMJc1Wlqu0dHued8NKMyARzbZPyDFp/zEiRjM32QzMAk
eN4rk/gRvTVfGstBJyufxhBy24GE3xvpNMFkGH8cpKK5BfCyZotF5laQy+Wula+erd1tj5UYhabt
mpSIhQIEjCl+5/MjAvVvGCEx338tbX0Gy0od5PlHu2Cu24/WbcMGR76oEEJO6bFrvVf26H+mGkNO
jqzNYlTim/6xbd1rvVYnTVp3M22eUtn+JqN2E1b+0DkFVR/4VVK6ImZ9SUDu85du2Tje1kgm1pfP
w6yY67qZG6E4qvqRhq7tjiVFgmg1N3DT7nfSq/3gX7uUw6lJjYhksoPVWIzkx8j383+yoxhuzOyJ
VvKHSnOL+JNHIEdHdoAXIIhIt+ZV/8rbiQnOEOkzqv1s3ic0vCF86rveNvyhINwb1gZ9Ub+luHBN
oT82AhabsC/lHxYxz4J8q3bJT6qPLwxeP7RxfPQ8RKcmrecOYmu+U/NLzCPbKmqdbYMMXBCAy7Jx
Nhg+0o23vrgzAICrzultTEbgYOFkjdueV5t8WTT9sJEz/dCYW6oSV8O8hW7Uy2Vk4b+LmUM2Ol2d
D7c4aGJWBqUb9wzySfpg+FLZOJ3K4dB73Yct5lOu8+NrUTRi6YQk0zvoAuYP6anvVS3zNhXgT7Hl
DY6zfY377oyw5NLmqH1RVY6M8sYG7Lg2G4+enT0NvKJWXtwKULwjdC4yjbaIHfZy5hcomNPim18T
opNpTdZ9XTmUcE0X6QMjlbalwNfW9ubVDQec2UJVZGS+Iva05fw8d2/0HK+so+5DjN7b9FWUx9O5
jvEkWRjCoU+frbpIw7Gc7rKa99nkXxhMsvlnu2OgTIdx3IyGF2rK4eNJbIs8RRIOUu0F+9bBKLNg
bce7XTdDsGb1FQns3760kZ1k4TiJMTAb8xsFyRnnUdSm1jPjZZtsh/nQKkpxMwUwPq3a2djCHduB
ER19MOcAFezkMjDumX33k3kRBj+dMY1W9vYBnrRI3wTi6mkm02Vd5TfqlletKP7qhIRNPOVEF2Zd
aKfIHjpyy6Vpnl2fgYSSKCiK+MutWL+tGKKVnB4LH+rydlYjZH4qC1RfZuWjBZ73rmW/iYqBbpWT
h1aXIU34aRi/BQ6K7UiGIfQwGNZ5zeB9RPXSfjgyxZNVIPfWeFdMSYpy+T/2zmM5ciTtsk+E3+CA
Q21DIDQZQU1uYElmElrDoZ7+P2CXWVe3tfXM7GcTFkxWkQwF/8S95y50TfLSMNP7SM5Loq0twXau
uMvt5l1jI96nNGxtSqfQqXvPmV85Hs51ndlboFjlCj5i5nV7W8+IFzK3opyfi3Y6jArazZxFTJpn
lK6BdQJJ/Z7IjsjiQpFJxs5V9/b1ZJ6aeT7F+WfmxXeJ3X3jpPtk6Lu3mu5oOTM6fYQBZEsyNWrE
c6tuLHOZ7cyoQYzlbcXTWeSECQrmfjgIT1pmn+W0Ce3+VwNYbjm6AsdjNjw9toF2BYlP0qIXf+vk
h6BzRwpOHnjpTH/MwHyRMBS3leHtsVNkdh2vtWE+okpI+XjBonPjX04z3oGzuGAw/Gx6l4woxj90
rZae3Uq1JCKwRxis7kie/X5kSedzgeMFSzuY1nr4i0IqHsMHNeLmUcwc05KYDaEhjN6WKKxLotLQ
LH247Rb4gd82EL3dQvd7h2fOVPZHoIlXsOv8rqcgJuDU0B61iIEp+MXVgAwJOBUqqVKeDcRv7Kmb
yKfIIfS2OQOvu4pAf1zoskR/yzz1m2LIthHMX5QwkYfgUH27HrJRFBaEJ/BoJjPVt8BkeKfPZf9V
lGpnM568OlrzrUvnJAxj3GDOcOjUJDvhcH7mpTpM7a9gJHusqHdhQxqZUQ2KLpubRVmnZaAYGtqH
zcTWa6stA1hvJB7D5RhPXoqlgmttrVnrQrvKbkkPiszvrtJ+aYP3OplBeEhtN9pDvKQ20SciK2An
qsC8JVxpukVLCTce+EPDIrRvc7RsimB7PU3hLlGBupAj5p7RQApdTPZ+h9FsG09uf4pNGw0s8wRG
hO69GPDZxuyghbrlfXCMvWQhbru/WSW/zR6p9pPxykaWLTyFptuSHGOOEHRnSaGAcmtmJX1pTLrS
LIxSJvOl2spJ5aSJpSYmhoKAOWZBaz1w5IZaO0EFyxQlofeMtdCiFGSa9HMDSx+fg3YD0PJN4gSe
YxKbSe8rlv/J0XTFuVFAdNMssuAIL6zIYEldAdxAd/rjz02jqieb8kAbGVe7VvsdwBnaJUK/ykE+
87PZx3X+z29Txp2eNqzbPNLM06AqT5ohx/0ItW5qmChW0QxNpp92KMYJQdSDSwukGfW09qEN6auR
d4A8Z5uJWxbRhpIRsoc0hSiY5CIjjdjPOToDIK36Nif0OKKvnqLCzPeLeihKNEEfOMCbZ7/ARbbK
t4E50iWZ3l2bt9opTezX2dGv6Txpay8cWIZ17kNJMbmPRAmjkLhXDpFsSzrRZ575Kcg4v0wjQjhs
q2VBAbLJbXh41GBAojQ8c5qzJLxyFa91HbVyUmzSvn0oolLuHHRsxP32KLZLAqGNMKcEmpC2jDI7
gSm3Nh67EzAOiMno7A6DNSIkI9qXyMnbwDeMMYR0il7fzcqDEwuUQxqLZpsc4ZOL04bgAXax9sxq
uTfsRxEjkhkJZ+iWh6BLln5NjaOttINHJ5rui5gNoq6RJdDWKkaxO5Ft1eeY7ki8L4k3BLckdlGE
jieaSXoT0l5TKuV1Ex4CPb3vXLLFZ7M6Kma6ZKj5nteyRrGxHWkFaBh3XBO9PKKxcr6pHh2WD1IR
Exs79R3fRMPiMYcws1a8EJP5SgjYMxPemKzfwdk1wKknNcGRK/U7MZu73lF/aLZx0RjFIyr5P63G
WLltmfukQ8kslXf50Nj9hhK044zND1PEVhwmXraqC/Z0Diont38A1ddemlyuJ8m4ysr089QMpLbV
bHyMEUWgHTjNI/kd4YZtTPGEN2xf1Ih7ygSR5yjiZW8c7ULd+V3F+fhUWCadEpmgimZ+y7Tp0jHR
xtpJxBR0YOrF1h7WThfyG70jVTEyBJ49NljD2e1Id6iSGS2kCy0+cJEUK9bH6EVbQtT1KtxlsVUd
dZDkF9FkHPomzVTEUFtr0DX3pFZslOmlW89gwK/puwH9yV6a9RX743fIboE/W7VYCh0L5T1GBZRb
wzpUVrRBDsiOSLuPHDDtNcc7ySLx7JMBSrpX9Vp7iGyRE1noNe01rypuhvLbZe+3EcmgjhbdcldO
zlrYKIvY/IAzR6vBZxh8fGaXNydMD0jq0ddIcw97kMo/nd9QwD2Ys9xnyIo3iYYrLCaKxjVTHNoJ
11hOEe3oxW3tm1b1XMZ3nbI4m3mW19FY7NsYSXmJgXCuCccF9bVsMNG/u0PMBroZz0HOhRyFYbRN
BuDRqmq4RncGRlU7PtKlcTFwuFwny9PH0gmh41j4MEOYZ2IT9Qmf3Y+qf2MKi1Kbcwj2sro02hJQ
Cfeq5rVaMe751QAANZH10cqqAxtd4444Ql/Cz0cm279EJjFYKfkaaNlu0YLSMqcHra/UtuYy1hCU
smLSJzYgd94YDsXIc8OrmTpvydyzagKvw09uTiw+MKYmY8wgX4itO9EYxFOT+EoExU6HBu1082nK
O1bz2vIPEythUjyZhHjdhusfIx+JY6wUZEmw0k6W07UfOaPJL242gu2ALyL7lkqPwCUx3GIDYZ6X
AbCOxqY9dg0oQZ1RQGPWH+EH72mc9p5OmkTcwZmVJojdX6LkBdSa0ib9UaNDZGo0BcWlQqx4Z6IL
ZqRMRhBapRi+3HPm+fWsgvXA3IlYBI2/omo5pBCHBPE1yvXGlzrZfLhCsSyHHeMSSZZzr5ig8Tlf
jVGer6q5Pk6J5u5ryMz3iaj5TDixuwsZEzR2tNPo+fWJ9YZGAtFmklQuXqxdsiFkchPFRJjy8qhZ
ntDA0T6FGCv7atsleXnEKHf10JHQvIXrKNckdmGiBJOcP0KOmFlbIzsuu9bJyof94KBTgPQZ0mEH
A0HvnPliiu9aElRcoQuCenB4WdWuSlCvYhG218SCqUvRL6mQacEUSW+Ez6Xvd1ftCAx5h4rAwCxx
9ySx4Qng9TfJRuH8tIfdULTPtWVeZcOvMYpzJBcbH142uRDpHE4sCB0KwKr3PBud9RAOKKZcPjnz
sOloF87j5DwRk8AIOjrmy4ByqIjZTVh80TPtpyDDSaVj3ijr+WBQfG0GVH1+GhfaW9d79+QOfiQJ
Mql+iVmRJSv1/jhVlyjHDhyQn761v1ynYy+hjDVRLRwMkV+NVO1FLEijSvcuzdeaovhQaS7o1Fy7
he2C61DerSZihlMJNn3UNvdk0Qx3hOBhf0e63YFO06SO1ySihalhI0WztXF6Sb5F0F30QX+h46mW
8cefAB4RnV7tGOyMMpZUIj06SCqveEsfSxUgr7f3U9OHG81QRINKdKBx2+xp+rJVoaxFqo+S2JzC
1u+0IDzr6ibsTp0yy/4zDtVie4DsThiISKZ31WEZId2X4MZtVLjHXuuPi+fVNzHnYj1CSe3lGvFn
033KucQ6wU12yyV261p5c0q66G0oUTJOTGhHLf5dU/tu+hpNkxdO2WWA4Mpmj0surbZXM92rk4YC
s5LV2pggnAoWskXKOhjewrHxeu1gu5fBjHDhAB3dsEhsjjb8ox02kyMxa2rtRoStaFMscElrzNrr
fu9obc2cHo+Jhl6DXXNwpPSjUW1i/eyG4TFqBu/bJMDWhjv+qRCTrqbeSp5aw595MLtxID4YLfJr
Q+IJa215UkZzacQDsCXz2iSzvDksK5QxsU81xVNGL+0J8pBL4TFkj0c+Iwkz90rTfo+k2q0qvY93
GPi/W4ZyG6fW1GFgcdCMSLz05kZ85kfQly6MvfhRxor479I0/WbKkKKNvPFN/vo8jYwrNHxm79Y2
qLX22k3kroBIS2+ecsKtU/JXT2mCTJnrSRuUmBkH0jSHXGUXUyL80qackFEFsA36u3nozAYRRY1+
J3ecdk9suneeWbbs0OLOvjsk+io2Up17QI56QgoPmf0xOdG7RHZA79A9WQwyLp2oq1WCf4gA3Jy5
Bv6wdT2POFvrXtsbc4QMbX4KNdbqlGgoXNj/Vg7upLzE6oT2tzXUR8g+ZjJceZizalFBlI9eSfXV
t4OxFcxLNuWEb001WOd/lTI0j7PsV51rPKmc+OLB+fDcBrN3F8H7dciPcpNgPJcKNas3189eWGyH
3CnvR2bNqwiRzcFROGIj5zjpEWpaszf9YiC1xjPvkQuio6SXQp9NXJwum+72c8NHCkqEielOrwda
UZXemqY4cgm/RJ5pHsbyWJN4d3vAg1ndDNrna5Le2vgFvEpw1esxfcC+dbWnFBfJpMP0QwtaerNz
rarWu8YegxLZuY9hbLuPUYg8snT17qCTD5Ci1b2AiL/gNkr2rRU7q0ALdiCt9Ue77YbrrMat68l6
G+YDE2nmC+sQr9IW5R+HGau3sXL6fVYA0O9MHo9pfyk/71oGCGCBjomTbWy7d/0yWf5JhoGLoIDm
3QNpGCdDdy3zdS9S0gqsMH13Yv2uLaxqzTAMOjSXhsF0z4R3INPhuYGIhi7EsPX3wK0rPo81CvjU
PGNQn44Wrte4YpATlV+JEb70oUSEKNAUJ8NXbYW279QEPFGnk08dM76aimKJhAOeSfonmuyR4PMi
nHXIwuN8zt+CBdeRFgT7VWZ9NLDNKkmqfDtn5pasH9tZeHCNWjzIuTxRxlKPEy3thKzJCxVvF2mp
xgfYdLovs5n3Q6e2XIzslQu7eleoZBeFGFrAmTDeirPoDvxFeMeYe48MC/xGnb807mgcjFw+wBC5
FAVSla9ZTfsMJcadrsyjG9isbYKC0CHLzsk5nbtLo2pioRk1sHwqNp4TPhUBQwG7iHwybt0V6G5w
cTiuMc80m7bCrivpbezJKwBfOG/LIueuq5gOAD/WfU84W10kd8lIvi8unoU2nPI2EwqPy6KfsNWf
cGx5qTFI4jtE3yeF6v2woqUJAv2JxNnoG+I0O8DZ/OzRNDZOTlpVnRsv5Pbg46zGI/4Ne0oMwCCf
3pxmB34P1S2HReAO5n2F9WXTCuXc1Yb7py0ZJelt/7spOsxbhLG5et5f7PlX7V0y5t2+Q72Ehlbw
6tYRPRgNeaLviFzax1Qmg10auxyGfm5Bsih7ukWM/eNxRtV6jLJmEZmzyHXjpGO0C3IUas1Kp/rn
WvGTqmrpZDiNJeQ/PD6VEQd+HjWXIdSsvV06S33usUSWENsCFtSd9QRr36GXMvp1lTNVsKuy2cRM
vEnJSV55Y6MDFDMXp7zBlDNLBNu4UV1089vlh/o8iKfZjdVT4dRkbDlUbbERN1vN9Nzd3Jpbdxyn
rbR+d/MguY4jgXQEuZc2KnBjbj5DjVM4bWIEYFpApm6e7c1Ku5Ncp94JGUBJEJgtZgK5FXOhEDSF
3Z7B0ZMn2iUcDH56FSqf7GaE4SPxZoVnE9FLjFJrSOdtaoytN8A6GMMGfUX57pYI5WymXJC/mmtb
j93Btr4mlO9bI0VAKGOzvvfA9TmFMP4YWvDIjAvBELOaS6mqhMUf9pauphRKevnI8ZP4eVKtScrs
tyWClsDS4iOupkOzkMosr2PAWV310k6ufJslWsR6C8trZvMmjqAX+bLHDWhn4TZifLASum4gB8YP
xkR/2BLE0lLRlC+VwECHzXOrR3zySXT1DQoPfCbencz1ZA9GzNqj9CLlbRZHbbnJ3FcrtoZtZrN8
6ojXPAWm/jzHtGIKgNc0GeOhzpO3ZBgxc7o1e3FaWZMKlrXXYFFURhpnA36fuHWrjT5qDUBoNneF
rtc7fclUf84bS78zvDjd9zZDcruswhvksO+GLQkWIRddDFSDtPS+LNwQzSbwLNbiitwSFN54UNGf
x9jNTYczxzXmE07feT/HySGMFS2QNzCBRwQd30LAI9s8deKjSBCssVacgYJOgQYkpZ0fxl0aaveD
BbKfFAELf3L+0FnJHyvjsXv1WN01iwvILt8LVpjX0HS1dVvar6WZQV5bxCYxIblRHu0apfBWl2e0
Of2x6cjyroUjNi4ZPxu91R9aJ+G64sU3E0jOip7W2LNBGbEPeYpa6ofpaaRjSYTXwAeV1AmW0QVe
o9Iw1wVV4yqYlHI3nh5Q2ZvLFhYVfCEwy3qjvJsbOe/qANEL1Cb2xxxBHDftB8cmyX6hap5do8LA
YY9r20X4lScaUVmT3m6FxgHt6ux4G0CKmhP3jzEYx1ViaMlXR8CWZl1bUjR/uwiTOtaPj3AI9iEy
4k3U6uLiFQ8YtEq/mucrZ9kZmYNEdgkWKIvIc9arLThUBCQR9IihTIGMVA8i1CRjoyBZO2Pz5oRQ
IhxvoBRKpgt78lc9V7s+hubjQMZiNfaFrpQ85io9MJGa1zZBeCLASj1E+YRfnHVQPAMI7nCqCuVN
m7LXgBtYpEW32XREzpx3WXYc0+pzsiw2kGmMm6jHwADC89gM8ioy9ScfLUKXZEQJOrcAptcGkakY
ngf34BXFF71vBnCCZ3nM7+IxdrehqzE/6BEksSxCAmCbwd7kwE0c6H4OVtOtmfLN0I0fjIY8vmCe
GQkRvk5XdeomPgUDJABXMRltktI8YrsKTUS0dtB8BnPXrE3DRkfj/B7zmTIk2uBu029u8NyFJNB6
kvQu2ZfHNtGNG+0mm5xDbn83KrrIlFFmzPQQGdOWPncTmcGZSRXOCBxJq5Qwyxv8B4JQvBmLfNI9
QUuTq5GuXmt+/D+SIXg4rAUKGPz2CGCCjlon5AqIXp/urDbumbxe+zy+1jLvbqTNPYdlPh8kTRmC
TdS9mo1YvSIgvmOTlJ2KWcV7qABnlAI+FS6Q5EGv+MtGtKyIwzC1XKolPz2IpHY16U5xCYRGajwA
aDEeGAx8zhK7ddgau9JmMSmMAmhEM58xKtOUMEs7mDpZP5WLqiXs3LsCFfRTbpg9IvZ4jQCeQW+A
K9kqw50nMcMzrnycUv1oLmDfrDTvegpN1YcuZA6k9ktMeKbnH/EwiL05bweDcVrGlIam+oO2W0f7
rr1opEzVbn1zFsYTVdM+7tJTN3DOt+iNfEniZTEL8l+dlFCk0sCxLFc4iEmi7LhSSzbrJRE1O1ay
n3nInSFSj0JNL2aHSFpancuYIb9xUogN4I/ED1PrfchFgGm/ep6IQrfDPgOMBTKnaOnikYXK3O13
cIs3YsieND0BLCWw+GnSWpPv8+ZY7C9zC2tU3OflNq0QJiEQ3vXa3PuFYGreRFOCjG+ChhBaZ724
T0n9OQAvAxjDYGeX2RV2D+QrKgM+Mug8F1YwJwzemmxfEsnGB8+9qxh4ulUY+yTL/slsyZXQIoqs
ziXcOyO+JsmfOVZAIz2GV3nLR4SOihupXoVtD9u20Z9VKRzfM7TJN7LmWs3lM3yXidTk5GYaYJJU
hdx+rBlVhG66ZeQNPyBY2EhMxnwTXM4Wpt2ZSeKvSbs4GaeZpkIqDswX5kTCr4lJdibgug7ElyE1
w69+KcvAgx4Z40PEhzDIyTFX/MFx8B1WSDIDDIxxU+Fhar96gSwSEXC6T82IBNJoRgUtih3ILewO
ZVf44VfWzOQvZnIbp3N6P3GqrDQmJoR+TneeWYasLe+VExsEiOQvOomnKy6rDrIb6FoxSs+wxaGk
LUphgR5WzsVO1qiuYOGxJk5NwFUNJKHCxYDSF6yLulExi05+Y0bgDdPtbMtIXweTCXWogAZYs3py
mrblCoWN1BwrJqsWw3hbFQ9mlJyHybEuXSl2RJATCYdcxWx5HZvGPHtQnXfBgriuqq+Z4FnZjUsq
Uw0ZNL9HAj2ucEs32y7X/HEow0ONG10CBcZRybDdZcxK+UrNlInuweg6muS4OmU5dGuTZIIOEaJj
jvjhW4g4YWAQap0scQrDUaqRG7gji3NFbnRshaNNa9O7wwZYPblRbfE8qnA7MdFfO+jVNAPBGBLv
fdeAQfNEsLV4cWrKuMThcEgcdbK0GpK4mT70EbrbWa/ulxaKgmhtA5pmmxE+FJiW4KfFD22BKnkc
fyFQ0/C+AA6D0Dyi2aEh0xtrV0RCf1Rx7vcyP8Lmnx9hkMGNcJ0XSXeNApvan2S4rGQbsVTchQkq
zx7mw2Dh8WbpvpnqJuCCm29GuHuGO34/WuVwUwmM1yBM90XhUsUHTL2Rpa8LfGldh1tntnF5elJf
hwGWQjJsPnqBhgvmoU8hw9hsYhLMMJGxWJpJn/Sme2mZq7QM63UqjXjjRfFblyNyTxhyKwN9NxA0
qio5o/vEkaaHPF1outmB696W1AbccWq6MzE8LrWCEZEx1V0UkGbMa/njUKM7BZGTrdYoN1GDg4le
pXn4mSne80mKrc1A0MRGbDcjx2MqNl9nInYzrH1b4VYgcXOxiocC82Rw60gNZ0iZ7MdOP5dTiiRn
MtYaC7atXuo5EnHUfOwE2E5blh9O5NIz0VqOACymEATcwYuWXZPcqdJ5I3zeXQ+8ITeJsL/13PP2
JOdu8b4jvXIYkFk5WoSsCVjfVIm+heF2gDpT7E1SoJHEcV4Kp9w5I+OyIkk8nzfaCj8nwt8q6jF8
0SMlOWZQrat9sVhM5oTfGNAJtLCB8THlH4nAWdpL8eAZxTsGTJz4Cxw0rvurjnx71SFFXWkp/5E9
4/BjN8rkQMvXBmq0TVsXkNpGlqgNM2NlUr5O2dFo3is9WMNAMfwGh1E1Z08CfF0LGax3cMVSJgni
VFN1HzqWtige1/1DnzHgBJeAg4vUsVVZN0ihSP7rycfcABod13RAq7ae55VWRzZFdHJLksQig3FR
JKESZLGOfxdb8VkJpm9UyvNOWGwtWO9u61E+WUyh10LPAlYp2VtdyRdpRLiLZ7BBGZOCYbGVEBA+
BZVDr2f/Rt097GK4UFy4sNtWhQucxERNTBQR47fJQJk6NvqRnRDXUCu61COSS46JjdRBjIxJqJ8w
GDQ1QcQR5PGNXtTPeSXptRBYOpH5DBKNd+e08bRpbSPLJNXNRNrlRBYfEnSxsGRqe14qc+WST0GE
Uhcdy7ICjgFMPbIlb4TFYt+nQ7Me7WZGmwPFKfyUDbgDYPhfdCaBr9fFS8bZyKqgpSXTiJvvJHJU
BNEK9cD4MEdDsqQBcuOEbwPXWd9SXxl5MocuJIk5C/N7ExPluj2NhY4mZVmHCIy0rIO893norcvP
DRF6fmWNGqku2amccehnAZSyabAZL7U4Qfg2u6z75TxdUYntFjtwGjeXMYsucIDMXR3zISV5yVeh
eIw0jYqsQPvmAu1nXVKMgMi7em9pqCv0AHSj0dCSzs7v2k0PXsZco2C1v3b74WlmOs5sRh09BNfM
Gvh8Oouk0mQwPgqVE9KQ7awZRJ01p6gHiIRxRukdZnTpeh1idxvxnQczM6gm9fIt6znoVgHt+RT1
1BbF11gwsSq4Kia1/Y2j7quAKtlYtEliqu959GpFaA+kGu+c2ZG9KVyZ+OUU7qM6+VashHmleE97
tFSoxT49U6fIhn3NDjYAFldEiAT6rxp72q6MN5Sy9RFM0h/LsbzHNvMVMM0xCEL6rqz1ha1YMJUa
Qs0peOI/XraQUQTn3nkFqeYdUcyBX+vTa21WHYFt56otwRUUEzq13ngglvaYYlWCs4sZk/CLZI9B
cjrOuJhtOcRHQg3zecgYc5QZMVbo1IphvBkRcXaDcgJGKna+liXp4LSychvGU47CuwJjEQfy9HND
MWedam2iAiQDdTWQJ4ySi+9W09Vuw+HkRB8F0cHB1mTWeMTcUZnEvHLXsPtmiWzwkRLwd1r6h7Ls
FnVGJE4/N9Yw/3UP/8lf95qEAfcqdAp9p7vLIhBnBIsa0TktIRTcSPLbyA/jnp61k7f++frnO0Fi
aSTSYEqGeCWOZZ4Zx25kSo6jlbs//8h1yjgapjntSWymHLfc488NKBPWx3aSG6xq2SYvkm7f042v
Kcemj/Xqh6v+czOOyC4RBUBcN9WhDgf3/MNbT5OJvZfQz6pJOc1+birJvYmEjTJtjj+p6Gyr6G6w
2m7aFtrbP39sk89vYJrz/T8x7j/fNNRL2WTZjY1BY3YPXAImFi0hsFuDFltqU0TOfD680CG8VBW8
sRTDzIhZ5r4f0zk/En8eXYw6PDmepuEztNwPfRzPnRPSbBioOsBghH+waWDu7COur1rSbsBlOvc8
wnDPSBPMVFZH517dY1xLQVLG1SGT+nxvEK9NOyis964pT/BczT92ysqJmJh35BERzu1Z3acCuT7B
wrQsiYxOhau3hziJ4lNotH/d+/m3cPm3n3sIsq5tSfpJhLLzBd6JX1o8Etnm9QaCl3bsbdTaP/j6
ny9NOLVsSAzj2Spwqvx89+dL1XX2YchuM1FI21L28jomUm6tAOUfGt7Rr3prOoYCQoXRSp7NPNZ9
wRN7TbjIqzHE62UWb8qc0nthurTUVoQX1hnXgat7r42nvpMiS393lr49MYLgOQdzcuNqBFFGQ8BS
oi+rhGgOP3FhndKeythqd1bGaDz0XPNE77H29BQiSW3XNLjiAfqPuGpNK67/uAfqsLHrZtMYQbvx
4kk+BPFIZmQ3/f75ap5x1FK22LhG3BdhyfKuISb9SdQlH5tEukc3qvWdVVuQbnAcXRrOLvL/uuvP
jYnRG5C33R7nDEtOgsicdV3+lLndr8JsY/5zvqIwCLeyt0jVnknH9ubqyZtG4Gim1tzVaV4/ksxy
aVIjfddcQQ3hiZchLbR1jLXhvVu4RdSnrxZd9JHJgbshHcZ+95LyOUVd8xB3s3GBDpWhhR2cOfgY
+nBPwW7QKWmB784ptIaw/2RPAv3XHF1a5UHfkfPh8OkE2Qa2oNu0OMTfYo2Xu0PRXU7wdKeZ3YZr
NaFvaF2KmG2KWWHRd2bTLhwZReS5Xe9aY3YuET5Pt7LIstfxLMec6ykoZ38oC+/OhGGN5CKVO07f
OeZnP/B4MB9Mm1Y69f+H+P/fQfwt879B/C+/JmRjf/6F4b/8H/9g+Evrf0xdt6AuOgJAvrfg+P/B
8Oc7GMRM6dqe6XLuWtD1/2L4awLAvzB0z6PqsgzhOfy89h8Qf02Y/6PrOhMAzxGmMKXz/0TxNwkk
+BvDn9ARw3ZsYXq26+mWLv49fEQ4Wkk0vY1xoSQatn61ihTaU+0c3DLddz2SEtQoD/2QvSSSNy36
li5FNpzlQ7c2mNbwfuNyzTrEPqoapikiA/LXJ/gaBgJI23GPUQ5XX9SMTYtnT2BRsNP8e5nCQMs4
yzY5xW51K51bbKuvv70Qf0UW/D1ZxVzyO/4ZULA8ONcWPIdQQaXH4vPf8j2gCwhWwAMmYzHte/2K
fIB6Oj9HcXKDUeeHs7GG0kbtV4QJQruPCRAgDsSnPK2OEnagRgz2SBR6HkElkoJgTmYw8FCMjcuA
k00oybuPnnFyNNikmR/jDMVCsjH17N6s2muryuPUeeg2KAHL77i01//9Ef5rgMlfD9CxeKdYjpC6
xbvr7wkMdaORQrBgmsVIchSDp2hxwzvqMpneEfTZDuz/FXxw9H/IrDH0//DMWia7DsPx0Pz8ZNr8
LbMmoM+r2pEoAGG+lGGzI8KJzK7gNIzDxuxfZgAFsSTnloW9y8w5LvQTC8pLrkW7yLXIeWuOBis/
V90Nst+k9eN/f17s//j3uazUdMmHz5X/Fk0xEmkXzmnnrUpHba12fON6jqPyOHTRBeDIeXTM02iP
dzo5KzhwfJfREA3lTm9+G73YTT16JVCNiXqD4LSPp4w2mzPbVG8I1d/IjLnxqOaAzWWkB/uKfXJi
HvSEVq4yn2rg/gYH6IyYVVTdO3hnTgo1Hpmmv4o+ObVJsjNaGhJEik0rj73hABUYts55xuuo35WV
+WAKZpdI/nyMcr+MOMe0ld8nlrsTATB2+lqJmAjsxL0ev//3Jw8K9X94dV0h6c0cLgpcFv71bcVS
km10OjCKn1G1EjdNF7nu0EloqboYojx18lPp8qb18bPhFV9JFHx4k3wLh/4eB5ZZVk/QwJ45ly2L
YG80w3MkzjgzP7sw2hsdp2VgbfSFjWXLj7Qlib313UzuA7LIskitluVK6LK1woMa2tNJjvHC5tx2
dvSko1RBM6TaZJ2D58M2+RRhZkgWpKzIT5JhAiGbK4gLiFm8TZhgVBuy+ckukwOGSkpx7d1lxhOW
n96QL4OPSxn1JDOWW539bZtUd1DjkH7Gjylv1aDTdgyKQwcPR3X2ZHHTl/VP+L7Yxa3WuEMAfmWL
t3oQpf3bAiBsoe4ZmSK3CT2GdDZdIO70gZq87LF022tErUq37l0QQG6KwzbpD3bnHhNbfHZDxte4
TKZxT6+xNnRtV7WXYVD3cWvvo4aJ85vT9CdWHKg0oksv2t2A9reF5WYm9po92Ibp2NoNynMZT6dC
83aodGHdlT5ewHhDVbmyGaVEYrHr15vRKTGCeiQQ5yc3RndojCix52OIBAwJ6OHPPFQXM2nuYpkw
wKcYJVKAfa+6aLH7y6iDXx6epuICjuymRcZ5NPJXZcIyNVgOumoVlSUtso1RRJzL2j1lo7Zd5ux9
MWzzsDkGzLEz0ARaQHT6ED5jXEOreR6hEubwf3OYEUMYbkNp+n9yhZYGWDdt1YEm7SWxw+9COfsg
ewBZ5q/E4D4ZfXkNrOYxGeUumKtHB79dZKJT7+dsRaV4g4GLmLBcaVry2+ntQ8T1x0FsbAvvqbPx
Rorn/2XvzJbkNtIs/UReBjgcDmDuJvY1d+bCG1gmk8S+73j6+SCppiVKLXXdt8yKRkrFzMgIwPEv
53wnKNV9ZhsoL919MoafurP302TuLAsrmZNd5oqlvqOcp6qyb2LUKAgSLrh2P9n9vM4joyPpPk3L
qcu6yGGl1zcvHQA25XdXYCNfG1neFYzosSncSGPNxPIYv2KLQnVbwZyS7Ko8+wy0AGpWC7yr4453
AInA79jWVfHIwIPtEIHf+ibG7qXmDEMdYYbh2mzdJ0XmeOvnj9XMHJMBbpJPz2kjG0aPiCo76+AX
GRJOclshIoaz8dxO6lBUoL8dYyU9AEhp9ZgA/Qy68EOq6j4LEXAl/hM5zh8LCAUrwpb0kQ8j1kg8
2JAn/jsl8FOpu6tlg1ydzPu6Aozl2c0NtIJdp+tD73IOJz4TzDTcZ27xWLsWwD7/BHHkS/8+dFyP
+QAYpsL16KFZwRuFEuLGAPEwez90VX3PZPGIMO8ZdsBC8xRcuDxXXbalhniCXPkwnHUiPsaID7dW
5I+kly4drk3osEmtHptMPdfftcYpVdbSXA1ov2+U1764kXefUKhH2LKR0TCIZ2ie5tVrEYWfYUF1
k/vJl9iuOzTV/cF3ABHb7lPAqpr1TLIpvAybrnPAr3+XNjBmIvMMQ/UrXqWLLmxE1Bgo7WOdg1Lu
GFwH0nhOGKxkntwbabkvnPIoFBtwgMzoE5dSQlFnxTMWt14aP9ykTnZhk3/4tZ1sKFsi9IkbXzMv
BsYDnQBnplPRkFWLRgq4sungaOsdtTcWboUx06eQtWm46WONJjT2JhYxUt1L8uILCVvG0Duj1AQM
Sexo9odo+uOQyKNoQcHN7ETiRJwMFOxy5IQhDgpi+sZs4mdLAxhzh8OypQzIXBLWwwzxIXbmXYga
ogDzYtXlY6pe0AhcxpnZXCnOQ0EWhqNPPr6lPmqfWeAd7KBnRhG94Da57Tuco4xT0T6h/SKEd8r9
Hwore+tU93Rw18YnI+E6msUDpDCkZhAwsncdwYvrxa05FU8O0ESh67OweuIRTHszuNENfRLCdW+b
9XJnYH+IBohy1QTePyITqYde/VY2IeN47jFpnLxhWltG/BDZZLcAA9V2ek9SB5hk3lpiKqrGvNhE
c5eRe+h94Exy76feHr3osSOKguHek0z1nQ8ouuU58PdPaNP5qwe0pqzVVLjqT8F1WRkPdPi9t0qR
6frNM338xu9vcxzz4C+wfJQY+PGvaPYdqAHcJZD+Xhkfg8BQivE6oJ8hw/B/A97+KeBN8cn8/7DH
PwW8Xbrxe/ZRdHXwh/Zw+Uu/tof6XzZyVo2EyXZchyAs2rNf20P7X46lbOXxj7QcQxv8l9/aQ9v4
l+lCdXA8TXeICYYv91t3qLx/KaX5Wp7Dnl+aJBr+JxFvNl/pdw2UY5iK12BbmkbKMajzlzL7d2X+
VNphYHWBghjatqsxwYkk2Ry3WbCspisSBpPiEBfDtk/Armcm49bCexnLITvELHi2WQkpEOHJlgRz
ZsO+Al9ted+IAXsJTXy5TIozSMs1Cih48uvM82/8od6N/iK3A3yIPzqWa0+mH53T3A9MQGcBPGs2
h2FjY21F+vdWSxbvpfEZlFW9hl99M7Xnemh3YWU5OzzaP3KjPutuJnAbGLoZEnlVWeOlVy7BcQta
0EQsP/j3Zarggg4wnIMBgUvUfGkcCUy7Rygk8nFt++xKIKBBeL+DM3njL1vmrpC3Wk1vnhPdRLBT
kfXsEcQdsry/jrk+4ZTIb4H8L3TDHntDTwiXH7x1wHswdyJLX1DY3LVqRl2dRTkqqXyh6wqIkKSD
eMUAGdRD/xAsD6YMfHeZ5zWKKWc9ls0iEXc+YTv6KzcwjQ2RZQjuKM55HKOC9A3vkIjio2N1vbiR
SEutBwQsdvGA1AJoyY806gBc1kzNjA+qpAGH2nBkXHZvjbBCOeaGCtBAx5xi3TuRWosQaNPcDLCv
m+CT0AfGkSEKLmPJWKprFLrZ9EU1wyWNmb8hs/Fy9Yqyj4FbeNMvfmM3aOKNCn84jvERBKz3hbjt
6wLlUPWEegOTvDk8NaN+pl3ElDb7LEUdurEAXlws+UEHuMC7oWsvCarJ2s9v6TMPdUp5Q5bfinmg
hvC4ZsJpLKyAd0h1/icRGMOazQVbeOdJj9anKEa8pcbAMtNwXyJVv7NK5e1xyruO6o9xboeNTnDN
Z3IeruTONiuqPvVAv4nhsGtZvLGw0Z7dXfyW2ipFnBogaAYWjdkYNcHK1faqGnHsFsuqhpxnoGP1
gmEwYpaq+ICqqkfe5ZhbTQSTw3tuiK9m8iqzOqfCnZ8ZHolDKC1z4/vhDutkMHhb149O0TQNm8Yu
MUmb7CTHFSTSAv+ezrD/9Hvp9Q2khmE/FzVW9R6oYq2+VGOTre2yfl6mk1zUmCnib3k53Tt4wiKv
+mLFE0s9LDcphKm10dnPuiuejJ41b2b5p2rwLi7adQTCz9LC6TEo4DL1EwnjRBltVfLNHhqgmr1a
olYu6FOBSflRxZNcX/u8eXF7a+Vk1TPZOZs0nNiEY3sl1YZnvY/CODT7F1vwMRnEnClJuWYieIEh
cG1VByeJdMl8xHRtNh95ye7N6UBKUAvZy8uO3fTdrPs73+jYS3nVW+Nb+9HChh/epJiv/Kp3ocIl
36yM0JuuisFDuO3XwIxPvD0bTDTvicTuvNQbJRkW3QaneOBmp66FIBtAl4RUbeJnx7ng4iMbE0X8
dP7FBoeNbBqwfV/tpy5+LxLCTdLR/pan4QIBHY1Vuoh/EZJz3824jZL6tZa53MI/vdpFD3ccSnA7
R8ife6qMdqKJtuEbjglQF3IfGsV8fEzf8ZASfhKHLyGiGTQFcbP16u6NMGu0Vyyd4UnEi8sV0LIt
sL/0AvJq7xi7jpH2ypvmy6TkKZzx7JPYHmyxQgNEHdRVEJp9a4qaDYpTkgzC9bca6fDpVGnEFAOO
0eY+TvFrgUiqx+Mwa5N/CR/zCphKUYCbRIi1YtOHw492AF3nDQrxp64e23mcWDb6ZMBEx7oMToEv
rhmt4g428TGDcDvWwMdqdwxgfWp5U0O/I75zb+HTI574vtPmkbzPblMQr8X268fUjgevWlSXMyAJ
nwScqHe/Nob9lgTBB8+di08jyugGYucwPzX2uuHNXBAQjV/qVWSpXTIrZ2shxGSUVx6EsUApCEtf
zyCtV5ijz6KEnsrig+V+kseXNfh8vpeGZnAMO2golTYeUVV7G4SczdovjBeztvZCBDck7a2sjBxH
MPprs3Gao5uj0YNvAtE8AdTn0xAb/kOLEZDtxjs8/ye6PsruyLTWIyrgTR6nZGmyG/XDMlkl07zj
BGLX4Pd7nVQkn3FykeNXsnsiqdGP/IkwZgzMblR0NxzK4mBX0UUlXbMRLHj8ELPGVM2bdtlOi192
BcDRbWyLu6qEI1Dic5ROACx1zBdL1HCDJMQ9WRYrRwiiBzdzEdwC0Vu7i+wItRC2wSG9FSl19Ux1
sjHNCe4edrveINXOiq+10Q2EsVSnzgI4Co87R/OEceSeNQn+FvDYYVi+EYX9EsNtRr7RBPsqSI+y
9H7wKLgxisbFUYgQnxDCKA+BfCKrWpuqlyhs3oO8udVRmNxaXR0/wxQ6dxg3bN//nGP3niHTluSb
fRR5JQ+w+DWoBiIzA5+Ijm7+4qR+jaLyOCi0WhQtJDTwJCU7ET+j9S1qFKqvBHWmaGkx7e5hNnBq
+PhRc1dsgHLceqODGpmJRN2QJ5UCf3JB7yKxwMFOZqm9l47/DSGWjSqpL1BEvRdoSFgUj8EhDn/Y
QfCKeJBkEP0cCMIFXKu/+kgCpNciA8JqChS5JLe1eUPRiSTAYH4Z6+Eh7eTlf2v2/0kos8e0878v
2f9vmn7PuIZogH7dDi05zstf+S2Tma0NU2WH+tql013WJf+u13mga8YjDvseZdoGf+Xf9Tp/R2tq
cVaM0rbdJYb83/W68y/p/Lv0N/n79n9Sr8ufApkNc0lkpmbndTl8H2uZ6/6uXJ8dPystHibrTrU7
z2d5vuu1w4a77HrGPS6kEfKYNmmHv3X2wPZDSkWplOQkRi1k3szaVbFsoBWk+mpVfnRQZhwyXEL7
YHgloM3lj07E/K6rh89kDprbuQKb3A663YrZOv7urf+rBc6yv/ivBQ79hyEdw5OuYdu21pb6ab+B
8jiJRRCiCiyddwGm6+wtv9ilh/+gg+5SgARFf3yepGAN3fr9hZy84eLPicEEJCauKwUtDCkrboL+
Cdr6dAuB+9KGOcVO6rMgMW0UTIv0WRYhkomgdi9aGSgrvmXlAXlYgRwmGK5ZhJ/al9k+7PP57u9/
TOfPP6YlUXcYUio2VbRaf/zcUEm3ipOPiWu5qFrKSgDQKLLPuuljTrK2x3aQrGuU50hqGWbaFbJi
0wusL4wG61ts0L9qPdoxPJjs6xjWGuFj0GWX2J5v3VKah26Jho6dDBREqVOfB3ieHVN/5s30fW+N
heuICEhsjMgIP0pkn+pICB1ZNZktCJQDUOQhJFhVhfG97APzrY11t7FKrMhgtza2zvObBvyntojI
9bDNpyI+dGhet71sGVen+bkcqDGMECKIYhh6Hn0I73bKedj0Wu9SGJG7X/445lR0pZ/aN2EEftwd
EMil0CQkNqhjYumXLiLxE8mXbx25HW9Yns9r0aZi7U8qudhJ/9svBK7s//6Dkn9cKC7XI/tSGmLL
k45GIfzTB9WqhqZrGdCPVkt4hWUQXFoS4SCiPj244mCQUxesslhea+2kWzOO5zMFbbtiaW8dSAh6
zyYD1YEsihvcPsHO7SfjwfAr69o3+ioWGbq7XAORWMJW0iI65hJ3Ik9THjRRY56dhOw1h2jAzT/8
aMtO54+3msV1raSntK0svSyqf392lEM5zL1gqZJiSMCHQzuNEpkIk8jx92Fl2mccLQ4OefBbK9ef
3E2QYfQ1Q4sut2lhNJQ+vT6DOo8ZQLEZJTeLduVrBsOG/YdtsRto0gv6xF8fZN/G//PXSfTmX7x0
h1mHliz7LO3+sgb+3bHXG0VaVZOIAQpmG/LjNOqLOH0mCRs/0uCeIb6yyiIfdOVOZXC24cSVLBf+
YRfLWf2nd9DhgGfuogzTsn/Zqv3uZTTjMLadEaNKrSu2Lik9B/TXlgpffYnRPl58T7J7Xn5HAg36
jrx8CaNymWE7j559H4reO9Eteqdffjfaof/r7wI2uhuzZ0nfi66+mDXD0F7z+XTNMO+znInMf34x
OEprrneboAbrF9XA73+UXCNJJYhm3RGTQ7h50p9b6wFjuol0jT90y039y+/moqgPRFjTyy3XyH/9
gmbSPk8xZVEVRS5VN8+KtA62YqjPiM9d2M/JP5yjf3UhLDMxS5m8enbiP+37S9o1F+MAYsEeTLFA
eJnZZrLp4zHZBj0DEtLnPoHXe8fMRzmt1Q9DJP/wzDKXM+CnG4nqQC4HOdeA+vkwH2ej06kFSZ5W
kl1VBXbTTUjHyBkIcM4bFy+QGJMjJtx+Fd05YdX/w8dn/vmYUohO0IgAFPYM5sN/vJf7Kco6ssnJ
jUpT+xyarYUtJC2uEWl8Zmr4Z7doPjSJLHvGHtg0GoIGrOEe0ouFt718ZHU1XokEWiPQI40Gcxsj
dq9Lrn9/mf3FW6UMh+mm7TDItrXz054ZIZfEvAdmPYQbuTGFhfHWRJQpm+Ua6apL5fTeRrWduoTZ
Y10Q+fD3r+AnhchyoHOd8K1tWxmUaD8f6Og2khx1ObD9+mCSFv6IcngdKhY0aVK96Rg0dVOxKSi6
5guIYInxWcijbSPHdTPzgmSAiSYyUxyNnnFp3YZ73pLh1vAxPHqcsujAbRB8rX4wGiAXDHXVUdpN
y2Z8p0uveGUHCbZ/KsftLw/0DLDURiTFi0wWA4ae1Q0WO7GKRjjpvxzDo26b89+/DT/JOZa3waH4
cA1p8oRzpflT4Zi4RlC0/oTameascmaGh95g3ISNY9zgiL966JSPdpeeuh5/zaSNJ7POrS9L6zen
dXpylkAJmQX9jodAcDVa65REo3NsWwIliV7y/uFBTMX80z3mGIifPE585Tnq59c7T4YKSZD4rWBq
KyPa60EGl9oiHcONvdehZc/O23iT1v2Pv3+z/jQT573ihKEG5JxX1lLN//5BqTNfxbFiPT5Enbe3
YhIIcZ0LovWsLnviJXMzGcnwT/f0X/zIJoUHSx+TC9Wwf/qIEBGMRQTVh28rrHXzDpIADUMJHJ+9
LOk4uiY7OEeKqiZvm6INJW2RJM0IjBlQDHxIWZOhdo7QJjSLEtqyH5tzn9b1PzyN5Z+fxo7JLa3o
JngaK3t5TP7u2dHSzrcjnKR16Eg2TqRcBWHNXKnTX2KLbXBhhw/JmDX3sWgZMFuE79Si33c9HtmV
URf2WmY2rkXodKWukuvYYcHqkobsJxAaj8ZM4uDIUOA//lQdqRRyJjRpfz6KKtMNdO4jO7dI6SHU
ls0hK8Vr01b4P2QWHuaUHdvff88/VwzaoNpng7Mc15Lf/vGt6px4jmfeQnAojM0S861Dhn1K5Hjv
QWqLSG9jxV0wyGMI68JE3qgoO6HxZcrk4tXL3fSuNeLHqQk+vKRpebyEmznzXy0mwiw3xb7zkdrE
8MgSHyOjsO1/uA81F/3Pt6JGPO6x6mVTxOnh/HQ7xHw82MVD5quKuhF+1n2NHXnvRmLXzTHPezf0
134Y7pkBymuPh2FCy/3Q79QYNFgFK4mBZGtYWY5RZgZAIhZ3kb9gogmP21R4HMPQJpbbzOYdGNe7
srXita3dirVun+/MoL6fZ9pYuwdQBHvnSl197M08xSYkvsOi6HNAj0ILtZ6L5Jx47UOOwP6hUS5v
I7RaMHWkxhyLWDBejuxj46NAaicy3mUKb3Lun2uRsVyf2zMGSmgJRgONy8TmKuKbDM7SGYFvr9lK
94WSWzC87mYoZ2tdoYYcVIvkKISh7A1f8ho1t1WG35vS2kG2MTHQwl9FXATPUHQ/9EBV4sT5LYM5
1Xgk3Xrsy0txwezj+k3zeE8rBy1mIAeAu75dD02qN6x+YBHAm7ZkPq1cOvNNypjMgGNJuaE3vaHt
k+Enh1ABXQJPhnt80K8ySsW2abn6YmfL0BLPIt+2ToLxrGbzbhSqfGSYDXiJQAvHj8k1siymirJ5
sQy41d0CHkpqsWMWvOuK6K6IHfx5JtFUpk+yrGBwu2/M8tST3LWOu/tGY5oqTfLeMKJ1ex+gxGqQ
JKfmcS9WQQlIzvQyukaEXsIbScWYPsYQ1DvsIn8j8njgo+WUdd7rydrCHJTbMbHzzdTPiMkX59Vo
WzsU415SnaUEUJUmch1Ak9AW/pYpL+R2ysW3ZICo1xbjbWCm09UtTFhd00eTYxkU5oCmAl2405E3
rxf2L4qxNksgIhNXQOTFe+tTuE1i9jdl1m1H6YfHZoxuO9eAFcMWCxUHiiIkPiSS1I1LZOlxrg3G
ztjU4LSG5yhKoAPUrwkG8V0jvE/QU9ktBMeM2XFJUmmTdJvYJSSpk6c6ME/YC2HO4GIg7O0hmzzE
KUl+7s4ucAJSyKf7ou7Na+DxBdocG00Lm5+FxEeIL8Ye/QHfzXdtExzKtjZdpxBjdsHIJZ4hzKgW
xEbd+eFa5d5acu1h27QhYm5YOrS4zOxmh8mhJuTdXppVMmRwnAeKvCHcVDbBfOW3IOa997iTV5Js
KzKpNbslw0t2Ju/2KbKxJHVBze6UL0Msk7eeRgGuccy/ZVMFoiyGbGlmcm93HYAW7nJJvYKin+Gx
SPt5z/hV4UiBZog4jDiVFkZd1N0PdXRuGs4TbzKz7aLyDOWhaloCCMyZnIjkscvgA4UhoZrpMZOM
qURS6j1o4WOdEBoOaao/RJgPNkY5gHcMsUOzY0Pf0TG5XeJF2TN/Zk5srroVNhCWxzT/q2l2WHdz
pY0yxAoHI8nRIGKo87ITh/20ARE9MgMoYU8ODRTMfrFKmBCHPOPRyjHiuzBc2WHLYtEVm3uRDU+h
+ua3HhGA+hOZgLlG2PpEiKRYp7aLEiZLNOtrfyUi4jb7lE/GL+pHLKdQVxLHIAn7zTBHjfw6/9D8
aBJ4E+ZzNW4IGl+zip+ADDVAXHoNSnYKgcS2Gx1B4mhqfKL+dLSK0L8QJ7TzGOWsRqxIu8FgdwKx
vcRHSkxRZvjhhqCAT48JRJllBO5BFoHKcVd7yYmMlidZHKMweGNduBiYnYLLTCx0ZnyLAtgkJugw
Usy+aXm3qNuqTVRPsDpU+uwnrBXw7L3iJVpxo5E/6vUXw3OjQ1G039rlpMC3JuagPSYjcgEBFGBD
FWLDJS7fQST0MPKH7qJa/dVuumxH6s3XMPwR4stdJyR3INhhP5qQIHM3NeIuq1GFY6YEh+5BznRG
NKFedXCLUt3pksjeOOUBIj1jgrEvj6Wc4xPN/bhCXAkYKo0eGixVfu6S81jbr208ORjg2bYVM7zn
kLGkYyevxpCbu3h4Yzus0RcgfLLCyNuBn17VMMRWnQslE+vaywxqaiXNlO6hZ6tjE5qQpg9Ch/4+
Dpm3zCJ5NNq6X2MI+4pMAFU148wqvA2fqEa/s7Fp7sfGvgAIwPMemTunB/sFChAJMeQb1ncturMM
dkqR16yemAHRUaCzSgsyDrCFwtobFVukVs54R9KX3r63vHHPFj3bqBRsb8gyq8ZS23dlQ6BHOLIn
WTJ77eRxLFKEpxWm5Nhn+5J1wbfQqpGD9cBOCuerTd6WG+J8t/Ul69CBELJQn3BS+dsgvjXs/Fbp
RDIVTD8VnPd75nsMFYXeTFP0DqMKvQYrMp7oC9KITR+SFBQcMjp6ZkesXFzvLDu44VF5rPE6lqA1
1/YQvIZmHW9gX8AMUuEtKaBX/Pb2xXPcd9oVewO5rd5UuO/TutFkmBlQWYPsoRnghkheV12S0ibr
S5mJl9D1n2i2jyUzcf5vzg5pPG40Tx2gCR9wnc7rWg1YI8CuWdaocYFR8xa9OizL6iMTwytG4myn
ycrbJEJfks4v9mbNDHUuAEoFxjc0BoQ0U6+NVrhIQRwL7Wz80k7VsiDl33NWgCU1bvGLjNuwb/ah
jTSyzt9zBeO4LUQHBxdnPsrGumw32LKJk0KO6Jtdvcsy00UEHBGZYzg70xmb2yAsoAWkk9yrCoe6
0rgKuxqy1ejJdTY5ROoxKuZGxr+W9f2BmIPqEqUABdHSrn1jkoeiK96l+IEyG5EAYIxVOvVw+kXq
bkYkGcx+3QcK1Ots+jxXsfMrHIArb3mVaWdn94JUAMu6lJG03njipduclTDRuT1BwDH3gqaJoRTc
tEWGgx82+YpJ37a0hlOQgnmk+3DOT0Oc5azmi0dM5jh5XYSUaecwZa4qZCOnokxfc8t8TJIlIofk
o2BHORLM1qFG/WvL+HukJKmM4j1ovoyGHexC6zCVE8fb5CI1J5MxSwN3bXNqr6RNkLC/acPa5hmA
b71iTAynimPeSM7aQM3bg16sBXKhwPEfUFSh7UGEOOn2AAyUkMvcC+9klTzlMdd/Zeb9Ngca0DYu
oEZqEi8kXL0z5YSvUkGMNYNvraXNjRVnhyCobnP0DCRl+hfqtK/xkFnIRxBoB8NbD92O2VJ6DDBz
bvqC2rS2A6jZfKZNO+yMSFN3tpusml86NR2GUhNiPLY/OjV/eHHoUKKKsw1nczW8+1mS7MdkADyi
EA82HbIJa7gDC6MuogwJJnFuvcpAUjKEj3VnHNwyJZ7ZwCoDGQdfvWe90CU+SSzBCdj/c2kRgA33
dD/MWziDb5m3JCvk5JqLIb5axH9krDrxYPhv9nJLpNK84TDN90kkyAG3A0lf1N71XRZAT9EPuRe4
D4lbfFGRrND193BXjLshnt1NZ7ubunbzswHN4gxivKbQHsrowCErtgWBgg+mZFQxRVAapuIucxvv
GEuL3knZ/slB2+EV4T42rU2GkelRQOFoIhh8QQoTpVMkTVuxeEuS0QBCfNAdMfYB8vKLrrWPiIRT
jikkANXsR0e/PqakWtFAFtVN3KT9JrTJxaCFLh7NJgdJXu7qO4a+iwhAgPkw293A/0ajzjaOmJ8G
pT5IBL61YoT74JOrtjv6VgXffMio7zjmzab9AfNCE0TfcFobzU2ekJsBvmElO7WHzbAqpIFeajjQ
ldwpF9lY9WTHAQwNBcKywQxvIDWJpzP0na/MxJYK7R2vFiz2Z6t37qeE2qfPj8T3IptqSyp4SzxM
UXhd0uZco043k8a6UZjzTYlkce/lsM9Ukhx9eExUOtF9RV3VGbkJkrR9oSlhOZ7sBK3UKg06Cg4Q
7r3lzWeSL065F9OvEQ1PQV9gOmi+1nEF2aObHOSDpHFRxQz2KbVhO1qpzjZWE4unJh/OfmNzVS3i
t8mfCYzilRbFHBw97ulehpuhS4y1a/u8Xr94iWp/pyf5EErzksd7I4/uUiXNFekA66I10H5b90UD
AzFxSbdQ5hwcctMkGwUnpm+/sWwlj4SAPnwF4ZcBaaQm8UkF5DV2FbYKob4bif1hGOMvLiEL2ytI
qIIdv+/lVzqfHEWIV21ZamM3iC4xMmTYny6yxvwlTfwv3BnQe7XxFjnuh+rsTSLlq+KdzajEwDg3
pKHEXzAd3wyijbZGBM4MJImVFYcwR8ynp3UQvNBbTnX1tZunt6gs7/Eep6uuhiDeKvRULmllNEbR
MQFBDWzsOfXUS5bIa1U6CN9lDS0AHudWWSenrszr5DskVirzaC6cp7IjRsygJ87NpuFpeRtFIDPL
VGBbKqN6P1cJxM2c4DKki8iKUuMkFn+4ME2mFeIZSDbGjWgGvk/izJOfq1NhDmDpAiJiDBn+yBG4
bEQxP0/I2tBexXuC3B5KK9tPAGVWblheMrq7E8/cnZKNvJF5QocuAhAJFH0LU83oPY/FavpeNeLN
nP14m7XqeyysbWZx7XDO+YV6SbzwG6ZewLFldLOkoUrqEbakEO4rn1ZgUfSkY1HyqgUTUC/aZ9aj
dCBR0II/Wgmy7ywr1jokAaez+GicICLCJS2xNMwUOlljEM4ZPUxN+x71Vx7duh9I4AK6cCyL8auM
0fIlcVytwwLrXi0uSZ2jdg2/wkip0AHqGE4+QUBDgqCva8gsVvoBLCdtHKV+eUAv7G7pOnnzkuHg
BGc/BLBSYiArSIxeIzQ012kePbgJA6VAOo8TO+WDBs+ynpyUU7KJkvUSlJpNICx8fC8vCsb4PqvS
YLeMYrbaR3mKRPPqdpCaqykhsFNaZL8zt+HrE78CrZzg5GwTVgk3nt/fJwtxXiZkyg95lFP4wRQh
2jGBHkJPC4iWo4iMDLxs/Z3qD6EN5n3MIrCHx8hRzcnqfVYl/daxeDyGnosYVPbHplcnwXiZfXH0
tZLtd7+mWlK+cdsNiss0fCEWkyqugSjOhqSEKOfnGzt1vhdJtRUPKL3sfekj7q2YanQuUlHPigaY
R9CEPfTBLvHFqzHt7pOiP4W4rPdVWxyHqdsk9gQcSpvp2aiyep2UXEYiB6MuYhh53Vz8IC90PIVa
bwKXdmHCfbIdQ/WmYrbAiyGwSv3nihH8msBctR3It1mF6RU7ZclVT1Q9NdyhNTQUwT7tdm7eOid/
anCeDB7RycMVZde3cbBIM4g1XYQ58L5LDeykuYPHtAqEY6J3nMgME/IlSvCjizK2Nt0gYJl+unVF
csSgwl2TWIJuI26PNVCrSTjhhZXiqxiBCJH8RqCeHTy4lXKfqhK3ic1SLauhDHK25lERr/04Qrrd
AK3tHR5u5DBwqqBETMQR5e94ztsBhnrGPMMlwMxmyjLULg1qf0mjeNcrAXnK2FSc7Kd0UMwllrbT
qz/hK+s1EJCvFlSTPpUN/a7+JPMG6W/Oj9XFwX0VB88p2tq1ASd01Y08qDJnCeIZu6/Ch8wjzeOk
p/08Co4B/5mkDzhO6Z4k7TO7rA9qGuj8ZfJc5tUZLyWfTsdHaIUvrslmMrSry/CVhTLtL+lY+1AU
25LgR5JZzYYiu0QByiHleEW+aRw42m75wczgGLRE3bIfh1NNoPh6Eh7CyFok27pyCYu3eUP8odtF
NhuCtMOVXHAownuLV37BmBzNA41eiYQ1gH21TRNycLMtaYH9xQa7PWHvgZjCiFRGJRAmASmN9KWR
0BawfSYz3hncZkXPga1zn5scWKhZxTZUYFwLfzEJ14tzkseqLbKDMVloRqlIyY5kgRFw7ROfUG1g
SK8MSyy818fUMwPkpRpBXI8gGl86W81+fh6c8MfilWM+sm9t+dWTA8ntnm5XVs/t05sEyiKD4nmS
faZBv3c1gztnmAb05GHO9JFxqAy/FZ36zpkKL3HiQ0OtI28NOtZ0MvAU2pKWp3ruhuI+z9nXcnl4
nhGTsNbBsMvtBxnxk4SwOnK0kQQZPkS5/11MqNHrNHdWtsRdKjp3Hcr2RFQKhU5AlYOsHDUq9tk6
G9GV1CDTQyLrudmZB6gFn+dowmu6h8Gswr1nVk+WiPITrV5w7qd0W5f2Mk1vfaJWOmxeIO4ZYSdr
M0UpHEXiVo/XSOI/JZogI7At2g4dVOq4FTPGOAoYKHSEahFuzA3SHAvBeHJoMkTljHmE9zDm86aa
igfh4gobo7c6D8MLksetbqu9HIloTRdB42xOhB2IFy8htewJjjjfb1b3jjkwZDFWM5iSYzaMLwh8
8rVfg42D+4h6F/KehTfbD+pXesqYmB2SRdqq/lKhTY+GkGo9bK8Ymz/I7M1X9RDDwTJQZQ8xMcrg
5EGuOvUuH4tD6ljF6v9xdWbLjevQkv0iRgCc+ap5ljy7/MJw2S7OMwkS/Pq75BPdt6NfFJarzilb
EkEgd+ZKElNo4pjZrf4FutCxdsbu4FWqYFlQoJ0zFjxToJ80xDjUW2AH4gAINIgiHOseyl86iH3R
Bxwqg3CbC5cKABs/A03JZ8YxhMhirqncM4Fc929WS7GtA5nZtQw4j43l7hP4XM40JidLD7wq8cUo
OmorCJwG+JvS+cVyqjMBEt7+0Jovc0W6IgJxuQF9ufE7+9J5clpbBXjOdKSvw/FwLFRuDYBJxzt/
kW08umSXeKYoW6KKqaEWTTRUtjV2SfyHrZ5A1y1JdSPVMSwoVbLJxdxtpRpOrvlnshux1HLGQc4b
tMnL+QodHkUyML569grwhjtmNhVcR8KK9IPeN0wN4PQ8yLkXN+pdnMO7adWJGKMUZDhiAQQ8q4G6
sZc5Yty+9nNOrQc015RDOQP+gCLL1CaT1w2PRobU4zQU+IUkKoOiNBgiMRvNOi5zdgog1uFc0vL1
gpY1LogYaipXJBGBufgyYv6ppuwfDJvxW2WSb4BZ1EFwAMtnXLkU2SfhC7f4/Ppj729dUEVru5ME
Pv7qYv6ueAeWjdSAiXyU2sROgoXtTHtCFdsKf7ZXAf+JVQ9clTKrXPGpwKobYSxOOcJxLuj7MN1W
4tO8Y9OLO+xwHOjQVi57pJIbcC3TFUhDphEWeutUq8eo1hsxympHS6y/1hU2YORxaJcxpmSbdtUs
R030xjnfpi4d2QYTdww4hKyNHAKeGP8aAYZkWjkPlslnSnt2s5wq21hL1//mYMVqbVvnNk+NbRpM
34ypiycdOaso5l7V1Sm3APCoDFIc85X8nca1PPZ5v4wgz61Rc/29lmQ3Glo0Wti9beA+EbH/4iaC
kqDAcHpm9B2M7YvyfYdcoXHAGUj2ZyiYKv24vocsWb3ZPvviOHzt4GF2hvFhaZI90Derjdsd9eQN
24hfgxcS15PdOyQyfeww3OcalmaO3nWJ8Fc5VrQIJUJXpNnC1ZuUFsXVEJUZqSAqnUA+HuUcA1ye
wOQFw2fZcEowo/MEnhtUFxU+SWU/Wzrk+tXF5Y7ZgOax5Ib+6HIWWdZ8UlX/PKdqE8dZcGBV2xpJ
/C8a48e8uc/QQVBhbjclE4/upzV+053NZjSsl6TpD80sTnXJG5SbDUBhbFCASL9zffHagsKenNLw
uZBENESxjtz6jQuJ/UD+E90PbJPZsC8gxM0lgwdd0tOynDa5U/dLRQkFTQDaXcmWcrdpYJdZsiJx
q+5VeC6D8mfu0h7AofutUSPCOr2LodZ5HrJbTagVzIexLWcQDTJFdGwt5L6+ck41RFPRRsHJBry+
kg0/ejm9qb5hgNjH0dIc8IfBTsGIO3Qbobx1q/vv3KhfC8IIWZBG5JOig3UV5n4Kvr2m5vcIn5F2
nhj4V5twlI/hYL8PIStzzWuA2njQfG7pV6SqyBK0PWLD16MF2uLD8ypr6UqQ1COVJEqtg9zhJ58+
SwbFsgUZEBjwood+m0j9Zeue8zDafe3br73pXMxwdg8MMuiSgTCaVhgdM4CVXhqdknsiilwBENKZ
F9ntWTCK7gqh/d9v0KwyZAcBs3+kNzs3ypB5iHrrW65vF2PMGMfPsT9wcfC4BPXtr2ZNimSkXU14
KbyQmVWxmKgXYm0JVoxKWyJd0B6CTqwnF6nTj68kTOgA9KHvh3KEtJAbFCt09qpJ/afabRFaqEyN
vXZYpjKn/jNsgoWKPbEaI+tR6N6E6H1vvuB+2YylWDtF9xZuzS7+6KQBSzvp2f9latxQZ6jJjxRP
lJbMKxu5azly1pOwJJeuU79amQftwyVkklfwZhvDozn9rwmHa0HXPaddjf+CsNyWoyKE3aZo9k3K
MB/nE59Pd9g4wURMDe2KDU17K82O8gYL8GXrFm8orjahgghx1PGyteQATubkGyyJ2NFqTbMLBzRS
FjWhMYYsxrAwEyTxFLj+ojfU1XPpXNEe4mWB6Zljg+DjX5qfHls62HwUKBAwRTVmoI4Yot4dwKJY
pwkwCAgJLhwvYmPjuOjq4ogWxFax9bkhczieI6aljOWgV5jHumBOlfcEpMyRyEtEWxyVV+AeM/jr
U+DHa9kI8uC+feBN/9JdvsfJXS3KlKMQuME4gmPpWP3aycOUYnbE4h4QO1u5G9PoZunTsr4KO/vf
aJsmxIiG/8rdmVWwB6DbrtsY1YpIJW0zdNbdo5aHYiRypxWZmpA4jc35wbENj8RkxwCn06CbDfJI
LdoFVbk6Tw++RMwCs3dlOVhlEHeWogIIqj0+lR3WAI8WSaSAHZQX04kC0D/Gm931Xw5qMyJBMDPi
NN4jjiWF778ORnj1aVrBAyU2RdWR7EwYl7VmINfNRB8VfUHMiwLcDpXXn2JutwnJox3nSrpg7Qti
oiZWMpJwQuZ3aVpI9PA1MU0u0bBG/S2h5C5bk4PDREJrUXK0bS3rPss+m3k0LkaRF1TwgDGYh9cw
tY5+m/xLA/PN0xotzqxe3aAZoZJkEu5suRonWVBD5TzRhUpwJQblS8PMEjrUXigDks79IzR4e4zb
58mmSNh0xYGLLln2KuVyqSBHRmn3hgT9YLXmFYgUhU3ja2hH0ypkMV6KFh8hDRP+tggB7ioIhH43
MiWsvlwnPWAI4FL3vFOKuwfhSQMX6J8UG88y5y4+qyxYI3z8+RR0FWhOfeBTCrKnNXBZLdLnpAof
tNt8JlSNMIoqaV8gx4H7iPpBwzYfGN25C0z+nJvKCTZ5DHQ3jud3RxcclSr/S5Ucxu8ogkkF343q
V47s3qAayXWe2O81q8ja7FmTwia8NqG5ghu4ieRDnrf+SnEQT2XF8VDt2BdHSf4WdkV9oF6w5ewP
W/VZFDPWwbR8EarB0OdDlZHuswzoIaPKuVZmQN8xC3NJUnWtJpftZzE96Ko7m61wd9mAVKfy6XzH
76rmWeXsTpjx4p3PCCvwci4r5PTMfkDkAq8QwZ2g74vEoqJmwqT2odHzIvOHH6g6WBnS4NFMUc2s
vNjTAZNhs+i3c8QVTrfJU2q2P7RkgWad+jWM/21cIjp0nWg2RcbHrULuxe+2CzqXGt3JcREkU27R
5gw0aH7wICgt+KS6a3P8dDKzWAujOsocykdA2d6i0umfKusfVFhRrc57tTFCe0fIL192+vdoE62s
KqRWF43Vo6LqPorDNEBXphSPAJ8/nLLd9V350hXEhJlasByHR41zehm0vH5+wt6jrVB17jOpxQAT
Y18X6tW7E65JnE7cKCkXTTkOTFgWF6mv9uRgkudKgPgsNDbI8iHsGDlJ2XxSAoO6XWJQcxyCwYnV
UkQi9WI05y8z/laMOkhas42igjMe6qfUVeuaOnM6GOE1cQIw5GMLIgQcPzCQ0mXbNzEu9MVJccxz
NHeNgaK0rDSpcqzIpuA4QRzU+W3uHmpQwLnrnZ2yuOGDw9VjclSFesEZYBsP3jaIRbMeenc3C2Yl
mg1XGSbvad1xYkS3ok8B/c3zynVu7eGrfAyS81lL/tDxNkXYfoGGmxa17NNVl+kT9phpxakzWsoU
PTs39EvUatqnGBw2KjgNIRnI8e55tY3ikk3e0Yqqp7Rjnh8gOpCqJNmKXLKj0uZQ2AnHhdqClcnU
NrVqzFAtCXl+tEqpftllOHv49+oyOtoq2mY2+prTNa8qcds14fBhASBn5gbheGTxI+Uduvo7ocAa
biZTxM55ZVcYr2nM1ctYOxRr5wgMtfCx0/EzZ5KwY1gW5H27cZUohZOja7cZNv5NFbYPrj0BvQHI
bmDD50W+dlWLNDug2nXVp+5TydSHdSxP45fBVcaBe3C2IoztSoQ0hfLddoV11gbXmYMyUuc+vn4w
RMlXl8lHOVY9SwuEddtE/qwma8v0+CeOKQgx3PG9L3mvFfd26Af2xi3Tz8ei8NmqedZjTX2vG9Ia
mZfdO3XsL/OYYoN4xV9aFQGHCEXextiIOYf82JXleqg5Dg/hCSLnUllMj1qfStIAkncNLytpOm8R
+9pdJ4HgxDl8FFZd4mZhg9L0/d9oxI6ELYyPK1wkJKG292hfuZcud+kJMMKBjbjg/tU76zhPXrNU
fEYBveeOIX/GDJKzM5rTkpjpv55qK7IvGOLse01Vwe00pYxp403Vu5bpjxhwxXi9vYiaEo9i3v5D
63FV/tiI9JBN7P9sn/t4AJem8jEpwFBAYGH6uRBD+Wfwygdbqo2rUuoLGsYHWc7lCAJ9reTL7Psr
t7GGo1uDZFY4KmQUMK4xseCBYcOkPOYkKMwfAVX+PaNyRQOggDRDccsTHdd0GFfRSjnD60ASt8nY
PjA3eK6zmZrCEof0RAwOPQbFlu1F7HrR1kn/WJ7ON76bfXgTlpIERQ+N4VX4NUMfFu+V6bFsFi0V
O2lZLUtHtvw/kBWogKBK2Mvp9jDzXWslX055+6lwbw5pA/HGwQo3WOmbopXnNqwxM0/HsJfTIoi9
dKWC5q2daXhE3s5XhgtevsRIYBbW3X5krWqOUfdL5F+d1O8yIzQ1p8MtUqj0XjZvs0Y9Tc0oV5Ol
qK3NuAJKo+N97B7EVG8ITbOAGVm+8qvhJ4SNsHAx9Ow739qKpGOFxEq2MjXwixm6X+6dfH6Y85QU
JtA1789gAeYYan0QvrOV07df2c4Rl9HfZraHbRlUzUrM1iUqLH89Ks9fGB37etUWj6Zu2f3pr4C4
D5o6b5xClJx8i7216jcee/jlFDf2cqzDdlW5QU92GlgIgvtfGQNLoPrrcxTQr2fslUtktQ33TQ0/
gv0VcZc1LGF10+oB9EUPjYziWlIYX7JvXkX+N3Gnbmm5impAobEwALrUkrlUUeGxS7EMVBLr1DBT
68UEDyEugXQe5lsSOdiwG2urHd7U1KnK+wDdXQdWvY8C868h++zQCX++lW4pbsqKHyopX33hxyed
j+XT5MxQYJ2cEZiwcW2Oh6Jrjb0MyCbAU79KeFoowTh0IvrdlkXRHZoWxRaW9BUKx1NG45xVzsYf
EfcPVItvZ2euqYWiSeOedgqduLmA5D8lJvdv5QR/KKSLCfzV2PI41GxaanpE28Qo49amaJyBMjt2
0naAs9jx0Eh9Z2AyBeogEmWJBF64V4p1vEUiH6SBNmpH+t4v0HSvFW8sscPuNKf6gl85e+iqaMPA
+igYKx/joGuXiUjZv85v0AqSDSVeEW85Fq3QRZcNp/nHY1s+pcZTXGUn1cfs131UXT+xDsJJMfV4
3rmcab6pqNldZ47zmE9psIRovaBOijoNHbX72YORYiRzsUS4cbl5K4Qqe7pOnv7IB3meTAKLQzq/
dbRan3xG+csxSvd9Yv5tvXlVt6G5c33jSGXhXVPLrSURpk9HEJOj2E0smzF6HBCFW2Nc88HHDlie
mrmihUAk8REohlIs8HRzXCHE2qzBQJnYivWrFsHXvOH8DNcIhPvZyuJle53YEh+kn/QHp1Zqydj5
StTgrrkm1ip10DgdfsOUlXQMYTak+MAbv0cHiVfVnNPAO/VnnN74XWyQ7V6wpYUVTqADo22yd12m
zsIvs+swg70fvYd+ADEwZlZ2EG27kf18bY1WHKGtDwsPRZ59JaWp9eStwoS5et2sLWQvBAVYP7gd
g6c0/Jh01h+KXdG2e5FEz00fPFrckhZVH6CvMvZoIe/QQ4NbQDs30HHH2uz3Ev+VTvXVt9UmDDu9
JZPX7AMD3azPnLcC8X8BUQjPnZFnuya4jx249xVA5EAKWS/SbHCpeGX8L6s3tju8I1sWUDEC/zhO
bNXUWPwbwVysREpw0sR3srBhjy7Kvrm1U2PupEEttoebFAwYvhS2VqsCkugyRqOtDSdiXoYxOXDC
r2meD4Mu4lsVTxmXRewCH996vLI/fisf/dZeJOHcPUqGvo+DBXjCt03r8PvU4h6/nAqs4k5YGUcz
Epi9YXou24x0aF2E4gYZuDvXIt6OXS1vw/3hv+9b3q32Bn1sLZ9YDpBrhs71cEqrFHg9vQJFM8VP
ThPET0FPR1fhmsm28Txnxw4qvgNliupSVxx9ZKyDjXN/6k0i2hgK9Y8FyDC51DSrapCdWbety+9D
7yEW+XaE7M0g6FQPL+UYsu2N4u460WmLV9CqH/Gg1/ZIVmLyo6MR+vMrUbTPyizDy++zHPOegury
MPZi2d9jMVk4XrmB25cEreTZH2lAY6zqbn//MLGjcp86Z7O0Aza1rfPUu3P1NNgMLHgS1dyaiya7
ZGmyKsmVPlpWKB9FnR9tWEYXIeN8H3bVtIyLzqarE3NyIZzp1j4VLdPQMdGLuPfYWeu4/IMM/qzG
xlsNdRhsBoO5JdPWeGmy/O+57yNv/6bcsaulm9nRyaJs6unY3Weavw/ZqJluNrWzTztz+ZvIFKPd
nvT94ffp70Mx2GfhzYy8xIA2mNIlXDjBIejJMi9+w2NNYzCGBhdRj7p9MP+4rpM9DGHQPjh+EGzT
kdiXSeejuM49Uip+/veptiGfps1wGOMseU8EO0e/V/g0uvim2Tmu+b27jQtA5OiA5cRvWv8dSzu7
NCQ7XjrZ/h3uzzw9B6vJDdTSnkFfUef7WjBXOKrKD7GT++4Dfu37n/w+NF1nH/N8eMOd+y1wsT3r
AZFG+q712uQ0VfaM/m55PXZbtxMvYTTnS+VjtyNdVG1sRIG7aPFKkS4eM0J0AG1UoxftepxB4pQI
ClfUA/tqX6n7Dq6E5fo1h6ASLUNYR9Jd1tGNWwtg7/DtxxYSsoNw4ZnNc6Lj6iI9oCHdQA1jMATH
ot2DQcGdqeN4A3a7e/x96OgoKacajVrk/ePUhaR6/GRdhL1Dhsuw/+TlliSg/rhjlzYlWdb/vp2x
v/NwjDmGeGhlbt4SjRgVTHO5VDiiVzPd4hv8Wf3SauA8zQQxoGR57QvFmuXSyJz+tc5izAsZdpmZ
RpjZi2htKLL3IDxAhkr3VD4B167Ldk8zQv1ozAmdCJhJ58JgoOJNtBq446YJnPTR8CCBxoM1MSKk
0qViSMo9ASsNntBxmcXdm3TK4B86bTsSYBpFwS1Aeup43xZQ5VnMyEQuXQyN+4NYYa8Cu6PSVZYG
TgKuNPZbzhPiSW7L4cmj8Oda1dOG/bMEisPrvfj98vcBkgxhdJ0TekizYDuFb0bsm0+c8uMXc/KJ
eYvwWlWypF94VOvcJ708jq21t8trHI/fNuj+o69o9PK6vjjUVf8lBLOerGN3CGbAMk96AJHpDveM
Clt5j+Yhs630wR6d9GRO/bbw7FvHHfWWTS5tL2bU7exhHJ5wBlKWYm5yO4jOvw+ZLuP/vqJi5bsS
xA6AbqULL2uSv2Sz8JWytj4WNJwBhAJqFpVWdINxzj4p/Bzxz3yLoGQpRdZ5Aos1b10p1JZEbLr7
XYdND1hURGps0Qq6qErC32sjiS5Rq5xH0p7RDQf/z4R55TLGfbCOgnhjYOA7eh0rtAiUy3nC27JT
LbaG5vyWTArHayXC7e/iMN5XhXnkTWT0vpE4chyBwE46o33wnJZuoynoDuAC8Jem7atZOpiYAjb0
dKgk76GIof3Ezbg1XJW8e4n/x8mrYuN0Jse3e3FJVNTd0bp/FTeUGZMJuEUc95lV1388L+632O3t
TeDhPaTchLO1zxxx6EeBX9EqHn8fLM9+M3DHHn+fkSPico7o9GLp++8vkGKYt77xBZyLSSp37YtR
b8fe6652mN+ZPoa/CzP7p27Kg1FUX0UdD4ytk+Slj+E/a189tkY0LUz+k6NBBH/l05DG7gBhiAp7
66+wmSh4ufx2Igz0ZZJhYm/s6WZn9XxRmsmMCKoPJ9YtZKtJrZvU/pebQb6KFQPFpTPh7gj7nJ2u
B8aZLFh8busQhZ2h3abj/o6Wa12ocRfn8v5gZmhV91p3cbZHGpuJ6AF4uz8NiqHcMNd0MWWQe1dz
HTPSLvODcu6hK69+JJSW4sFpwq1hcbotWx/Hzp3aMZHEeDIxQoMGChi/3UPJin6o4+9fUYOXnxIX
lwofh8p9Qzt9q3yz+1v51XMljylDgLNrDfGTZTd0O3oGOC4vdBcWRqM1PSERhF1WOTwT+CnaTVDj
Y67jR7Mv852FnWaX0GoHrsHKFl53G+NcHxHKxx7ZZOxO/305TmqTSQrc5zzGfzZk8rXwtNzNcTet
ZMWeHLCisS4LPMV17sjX3PBZaVk3M4stVimybdB5jwwmUlJgzA7LArm0CzxmRTmj48RJ1+z33CeN
THPB/XcOwrbesl7by8jMhpszpYdRcEdQ/bjLFZUsWWXEQL3+0Ag5XG49F8bF5Z4DyK/9m/amsTXm
blo2vj+c4pHMnOOImQHRsPeC6RViXLnLcgLW0sxfMIQYo3FLDW0vylLPSLEDbj8OnGurJKYdcPnd
hkG+0rSIvtszwdbegEWmi5tDwUh/lGyJq9H8sQkv06xliSNueEF/FX4JaRcXZUwUvM3sTLK03ZsT
fjvXcOW2iobk9PtgGuVRxcm0TVliGO6E3Uar9F3mLXc5vHCot+j+7B/lsawR1gWzSiO21znRpyVL
009LsmY7jwnE+IwbiONcgdgyfTaNY62Ev6CwKly3Ane6CZHkQfvl1hLjmf3qtLUoqEzxJp8zz+at
Y52zcOdCaE5f2qzfjdji/+QRUDhDQIRPGPNSduU+jkkfgvRW9ZmMgNhXU+3s/LnuLo0aqcrNdfYc
j3cpDXLYpRzw2QKhfiuRRv6WtvnfF/fvGBUiaAIF70SwT25mPIA73F0B3eTT40D8DLM6XsmeAing
KCTzPAXa7LdYJ3D5HZosfLpD//R769T1e52U8thxmqYUtdbvky32irgoJco40X+rjNrUe4P6WP1X
ccT+dtrOSQuEvskARcj7RdznztMkJ+6Q8mA7nfGYdd6rTWyME6T3ZLm0YAwps4hCNvWNmN6fLkX7
TFT03Ltmf617cnB8Cp9+H0irgDI1KLLyQh9/YYQh+//bPP7uIH+/h2XSw3Dw0yhZP5DmJI2YZMVX
pvydm9HC2regTi3quEbXSV7ju7M4kLzK3ETCU9JLz9rEJtAJ934AUCwXl0z0f2H487bekQW/D6Fm
zq6DiU4va7xOunU3qc0hKNCNczMg8KxpBzlK6cXHVntqF7lpuyzR9ZgvFf1O35csquCGM+sfvYXV
IRb9aRwU5xDmaJc4iuU5wKMTwo35SOcOkD1vy5qZS7fLu1KvEgzoH42UezfPgpeio/G2HJK/pVOd
zZS7sFBKXk3fYHgdI2Ckvb6QgQ22epoZf5WmoNN7AH3q06WNeTcCUsjOsjbi6ZoCPeBiG/mHBzRA
F3/8DchDf/HHjgpSyU6wwHa07wVSqznonoMQIR/d1mzB7jCkjM+fkrG9Kwycs10lqnMPhf3sNM1G
2I0+/D6TGe1wIs/OunlCovFu6WCGD4ZnPE2Yt80k8JgBzAwSnVTe2iKO1kEGYbG5P/39XqC4ZYxQ
aReWvvO28pruseG3dozjymdtaupRGWidfh8q160OIz9BHPvNqeuvRgxcFWOmfdRDL3E9ORIvqz8d
g5oBbAM7a+WHg7XHM8Rnvw5pUa8HXb7x8jAPr/RHksYOV2le7kMFos93GSaP7j0d5lYOJtjee4ZD
d6pQ9D44+MD98xXaSo5VCPBXdE5Elo5U38Xx2YNAVnRjQrU46QohaQycRLHt4fPvWtPtnmphcsVm
g7lyKDdeGpVfnJKaUnoyd8wk/VMPFd6DXG7FmwTe5ZIivOI6d8eQ5OSr1RDtzpX+6CzCXVHt6n3s
TPaDWwcvVJdChaCtkDDz4F7eaMLENCEdBo+z445nNGP4wAlx9YHS+10Wej84EsvNYEXmkUDbO0Yk
LBu5ol1PFRxXIZQjiM7UMNPbuO8GouKtn5NklZbpAoG9BEM0/9g5ON18ipILr0rPeLwROyKwt9Kz
ozMgU4iuoSzXFb6MTezm3rEhYYJUE8yo/7z4Vs+0PtAWtWRMpK6eSh/tcRg+qzq8SJ3VH45U3Mh9
CLSTnYMcyekwKandhgbgmNtIY2CJ+5rKArglm2oMKMS8fwWdR11jGjKIoY0HmjD7teemMAHuNXHd
bI6non0Pk8y+NEiAO8dV/6KUZ79awO/31SicbRxTH8vUuGEmh51JVMyl+QxB+sDlU3YE9f7PHxmj
CtYCZArJds882Bjxfskoxn2F+f3KSiwYtbb92tWRPv7vw6zq//cpxHwOkQP0nv/+SoI7qg6abvG/
P9rvT+rexyRxjNnm9w+GhM2glDo9jk14bKpZfUiLdSojYMWwJ0u2kTvHR3rG9GlwW0b8pHlwQOmH
OQ+nh4Ji7KoZ4mvYK7pE58+q6ZuHyOTPJ8vhpaSv9PcvOvHo8Ak24bh4ZnaARuotrfjWMKg/VfeH
hKIIgov/93mBA/De1mIQhv+Uvkd2oWm7hz5A3ZxUV+PMvTduxvMaHN+3kPZznBC/VdxGN4k57n3b
/oNPhrA+vS9bXwhvmdpE4610w8eZVTqgFL4xk2SDeLA3XIsGjAdokw+DGavnzpg+KLHhbhHiEmw2
ETe0M92P74zbjW08rfvas8+Bm0ZboEb+0jZXA+PqZW1nxq7IJ/msTUXujQEyHdc446bc3Yx1deJ8
c9+KpRzLsnLey5FX3rerj7Gc4EZx7thFPQVIwm3lYor6v1WYj49lOjhLsi17Yeb+elkYGKpx7iTk
eIzhKCp2i4GPGVokc3iy4IrRlNFy3C4yyH88w0i1I3D7GnpYTeCHAPhP2LiOY33I2uhWd0TFaxkb
KxPdL26G+VgTrCtEshkaTJVigsLQenG3tmv/SikqtJsKhKc3v/kO40DHYj6Ytgdktn+WYKBt5/20
cProtS5yyZo/rXQ/4KH0+mxlRbRipXj+OVK4G9o6AgI4nrUCoURvLQAPgq/mEnhu327Y3WBFj8mW
009B9PKQx0mFBEaYKy6r20B7TdyhUhZm0a1rs9mVUfbXG7pbQUraSINrZDXAqtX8ILri3Afq7DuN
t1QumhW3MPIQRrVvEB8ACeBVGsJFq0nsY0tXuLbE+DLcRyh2hw3IZB+16nLozensHJiezpBQo+5+
WF+KRo/PHBxvEWS9u3qGoi7GJ7tijtLKhDCPEYh+N7H7iKaTQwPuggiqf6SWQh4dOpXNNu8p6rax
9w25dc6St7YqXukjQZcAhb9shLPuEnEq3Sh6bBoGuyXTG+SkIzr0dQjJC1TSHw9+we2clAx0R22v
Wbrvn05rEca9ov6iL3acYujjreRP42xdByvZ1PXWqSrKPQ0ZjLThXa09Ud+6Aks0BannsGu/qi75
NIg3LodoLHdO7NgcwCMfw/KULLvW/Tul0JhH1dIxrMeW/BldNlmywQHccLApvuA4U5CY4OjHF3lH
yxJriLEFFBmfRqpfdr7/z1X6hxs8koHp/NSfTeG/T6hkZKHQ3lvtnnNBiXkWYqMi/MrdyJ4JazUp
R2KXn1L8iSLoGSQFbgMDE7zzxQfoTyo2w3E9yZlNftROSwxF4R7Dytpohu9mEPUDw1P+h1ofcX4s
2Sb5hAEa5kTN3B3un6DSSA9G03r7Ice9WSrn2HL547aNHHALoy4UvPKY7PbAuEQ2kDQzqfGMYwq5
J5Vf/NF8mDJRbnXS/FGlTpeWBDpi9+GwwqNbrUJagE3fv8BOZPY4uGS6zGBj1uIroJ4DR1rN+WrM
oWpmakf0vtjMUbYeWnmJeSPXRhFTXgRUhLQFPIXB6T6zBhwhNnY8L/Nba1ZbQOZIJ6+qdPIdPsMA
k1Ftr4OhfHJGp9sXaXTJVANRRdWU3NiMyL2MUSB66grGP+uiepJmaFFJ5K6qcHq3++EYqGI7thVN
PQW3/76QeEAUIOyUYGqIhyANcH8Jf9TwCAzjIdrbfVxsEwOqc6OmGVha/C8kLnXAMlWuho7AsD+W
axULa58J7B0c2tYIdHTOjT08iZ5Yb249x9NMtYrvbsyqxUETw/d3J0X4VXDIT5xNbQdnpYytOxVM
6voxQRgKb00tw3vqx8H2xsSE0+pF+89GyK74CdIGiXXqIqMoeNXjAJG+JOvlj+7SDYaPQHA864Kj
7dr9LuoIAFfMwLmyuYknRo9P9N5CGc0HGcX7fMRaICXciclj+zG19LzkVYxDSePwdugo8sPxE9MM
9ee+/VBb9TIao4BZU08KwWRmR6okpEHLh/xn0OBVdJxciQUM2K/0ZGKTshq6gU0rJ3nGgojLCwMg
ueUU2wDLGCsGu0s3AVlb8IHwOJNwkWjyAzrqj33vnDUQ17M5qE2q5Toyh1cV/A9j55UkOZJl2a20
5D9qVMEh0tUfZoBRN3dzTn4gTsE5x5ZmGbOxOYiqnsnwyMkYkawoiXACgxmgePrevedq9AMVzlYv
wURUxaWfDLorLWPcqLmaw3eKcDwuLf2e5EPG4xpO72FJ2U1bdsgM7tYsF3g8qCfQVuKVIx29MYPk
EPZldcHw7qmd+iOhNMpGactXm1lMlbPWLc9EomV5wbhNmWOThkBLnM3z8xIwnoT40LrZVqgJ3lrd
ZIBT2oVrld0bQfHlJpvyI1Pz7TQ0t5odHXQlyNze0KvN1B5wmqIoneg8wwhxjoDf75LMeiqmEJRo
f1c2VYjUxUBJlFqMidry2p5n1ZsVplF9Vn6lfurFseJ7iexVFjq3UibchjVGC1pChFVAHGBYTE03
LcMRtjlFZF21g9XjnqzExk4WHUVsAnVQpTwbyGPJlJ7dORoYmsbjhpwSXAwkhDmFxAfLsszmHpYp
/4dug81ATlBP5adHGX1MGkocBUdHnyv2jbRUJvDYPopZ8DfznLHyutEgtaMDxRiJCKZ+fJmbyZgQ
wlEw5w57nBpRa9YyUiUEGX16UWteaQaPaYiGNrDvI4WqdKR3xm3ij/s84EOhHGtGpqVFqLzUKeVk
7OAM1hPtMzLoO12W4eif4iOlrrkWYYj4G+otj7+bpqrZ0UZ4JjLDAx6GCAxWq6AhwyAAvXlkVxWC
4LDzIlntk2IIuBcljfEUhI8yPBZGVT82an6Xdvpt2CmMs3sAv7mi4RkNrsJMzjzJpmOXo2AmzwDF
3tSecj0rT9SjBj5Gp9kr2KkUbItodZdh6Zs2xJQcEHYAd3Q+JX/xVoq5vK4kBr027mF+BBEjgJxG
ZppnXr/sjzW/ha9g2l4r0ccb6vjmRPImadvL3mjkPtDGlxrWcZc42s4K5Yt5q4JFO1ujg+rBhGXE
npQnj7yekZu7VmVcK4m6GrPZYCwLoiK6UIlBO1QB11RTR55G62yd+sbiqMdeGXbiDJtlV762Zq1c
8TDGfWnAAgjnFRM9tgVlbW5RnaN8O4N0VV1ky6wU/kPZDsepsvQDnGhiYmTzzq300SdPid3WXqoA
OA4GAAowry9TRJxY5dax33fcDA0OYJVmb1bUTK3JgHKs1JVom13d7gR34WjgWssZTjhfaq48Zg3e
/1pvpvWo+wv2iXFQTyoq2kc2GZ3aYadpmgsA+oS5m12PWa7/6lkNjilaplLrAQgIpu9DgJ5daVBY
ddqhaNXtnIvbwWCZMn3fXmBAlhdhisfPT72m2YS61HKtJcjKUGZrWzJy3h1zRJEMYQxFWr4pkpx4
cz1+lQqPT7A988QWRRdPrQrmItav/Dh8wBEdb4wFziP0xg2bZMfSj5DMZCikY1ZTDIxe00bPiLyj
/3KgiUk6K5smPQ3qTTSZEUqo8DA5PFdbjBFEHM7v5WwjvaiZMEe2+opcUK56sqrFFFoYsGAdEjo4
pINnx8wiFYE2eOxvhpQ708xI+qA6smEXRM69YxAMcFdSHCMKDF/71EDKHPcPg5/u8qwY92nRv9hN
u66h+QaMdNZsr8jpatGc+5m+R/qTrWjFQpxO/eeyewZpuRgnOWfymemIEKiRN/CJarVEmIa4E2wa
kZJloW2zfvb3fTTfon9BdBc5T7GtfLU5yYhxZIOfgXrtxwg+yth+nsyELVd2Y/rhoqKNMH8l6b7W
0qveab5o7t6HrJ6YEX1/Ux3rslAuKvKju7QkkoN+kTHvnN6B32F0cp2VVB5ivOnLud00WXFIo2zC
9BhtYUnLDRYAsn3gDa0S9EBWaL5GqAzd1A9pfPT33QyetAy0Gk0CvY0uCI2LGRFrsITIyDqFcTwV
r6mGgZOkxMcBBkpJ+Eh5PyPLzyeEiZNysPO9Utlyq1uFik+keJwseV3hGenRVh7bOXmCvSfZeTDI
JCykXqmVwUcpCzxyeOfo0pMq9jJD7uNZiCiZLCWyluxT0+dXlWJiZTHLe2qYja+0TN4sm9uWT87L
x3vIWcPC63tFJ6De6BF52QoOXkJBaz3SWMBZIfdpb9YAE8gSF0tNrBqldm3l9rPdZCgTm6soa2nf
Z62/LRSLGUYqXszxg5RQ+mfkSEjsr5pjv9VFSfSm/4NtdTdU3aKVDe5sObR73IYMDwYsYbO53AqN
1/RsUZVM29tiugWgsAJ2e/Z51q7jRXU4tNo6MoNbAwcxci5AgjJBRM1OpWyRKE5+FruDNhibgqI5
taCe6AE617qvt13KDThP+B2QnuIpjHGStBiX+iBEut1aX3K2D1OX3nalipWlMS471AWSriIW6ABM
HJBvwDvmhXnk/dp0TJtWMQ85EBjsDhWDGt9B6asWHdb5Qt/0kk1MlxQVMVOEVMnyVrFx2GEvY/qO
oq+mN0vlJuATkDNCvQW1pIiQYNE7NOOejKkMyT+G38yBOqL4WFmH8Yh1xeXTf44c+DMj6TZKV239
ALqghSGNwcI9Q0HPIg8HBRcK6nJ+Y4fbEogz8/M1SaY0ejs34ANZ2+j0Fdy3JO0MJO7QiDmETf3S
LlE8ltIgSiWdB8KPvSohzpXk9pCHwc29tbqC/FycW0xRzxE5P076I04DtSwJQHONyJ1ZxVs2VoeA
jKBGJyxobPoTFAxqZHKE5iVPaAkWCmT/GOBGIRnP/yIsapcsKUQ2cUQmPuMl3cSyysfB0U++SsEe
LglG03jR9SQa6QPZRlrybhF11JcXs3IralpFqppT1CMqH5ObkoCklKCkeUlMMohOagzrIVuylGZC
lZhKogNL23sTIEJGOyl6pz1uIk1SoT4pxUO55DNV+r3StXgOl+QmVQxbuWQ5kU6wBR3CyGjJeWJf
2y65T7aa34RLEhTPhwPkcK/S9w51UsCn6wpEDLtpCZFa0qQEz0m8e1p2PTGv4873yqrPiEFhAYEM
E1Mq6CutFjnsPjQMJc56mHYw2JYcK3Sq90qI85MW2sppybqqWLEvOrCWWg7X0BJUadOSjZUtnrB0
ycvSl+QsSluS4oIlTcsqz+OSr1VV3WsZKo90BaqNv2RwGYRxmdYdin2AA0tKF8YL6S2rRb4keFVR
UK87vHOLjSpHpRsS9kU79Qo90ceitwkgSmxyzQCNpyBxXJLCqDdI9V7Sw+rRfJi77g59B8A0K7+z
ZHaRhv5VUPE8ssSbRg5ZQB5ZtySThUSUJYyBgZA8Mb0e1ll8OajdBRyLe02QXrdknKkWtxOGo6U/
Q45djYkzrjHlEgqnwa1VGVDa0OeYyVmSACFbRtcaHiB6C8PWnsSbbrZ3I26Hmb1JTM9Y0YubMICd
koQhqt0l203U2ZutNM5uyA2VlVC+KRGjmYS5smtMnKkz6B+0YcqVr+Ei8uN61WVsHC3mNFxKhMX5
pMaVeEtoq9yES5wcGp3C09gOrKScQXlHmBH7ddYqERph/0kVOBSCGsNMaRmev0TWUTce0rw/9ZW+
UzJSL8i2s8m4m8rhOavFlYpM0kUueQnO4qyRikdn6U53cMZFcETYLudeafRYHU2F2lDCAVTtjLUP
dMi6MRlSmjlSrVZTNx8qLEbP1qDCVCnK5W4yqi1lpjojP7EkwcMmSDEr6HZTSvVODTnhZS7JV5pe
FsSMZtKbNkeUjBSPd3OQf2BUoTka95jPUkmBw3y/BdClw/qiGEs/jdl4lWl7x6YOFsMQu3BLL/y6
wWCs4OQx2fzh1a0hhHDVK7RpV1nGbSbALU2Nb1ymbIoK5hcA1kqp8e5bCj0za4s7z8HbcU6F8jXn
NwkEy+2gIy62h4h+assur1Ti6xgJwWS3NAlM4raMSXebXDtbZf7OsKB0jT68DZAvBoDJWYQir53D
YOXYgbZv4KzEjfVYd8lLiX5vYqDpZpZ6khPD5g6VzXCKsOwOAyAh+EqOVxegb2xkSmJEDxxhxwYx
BxFyKn0qnvCucQx9LXJuxKK3qGbMG1U1Qq/uoDSEdvQQ+XlybAuj3DgRfFAxWHQTq6vI8fuVFmST
l8xckClxHoOPo2MCQJJXyjsT0JJfv1NCY5c7bXiqjIyPxOd5HJGWBk2Pic2UrvXB98aZe46CYT87
AfMkxWZmmHSPIiuCC9RUIKyoXiANyoX3Y4yqvqoYldeWcjZRHhyQWS9oyoZVvIucteY8RHSkPHAm
OdF48Hoq5zmskd2ycaCVPRqfqPjnlcXT1eVu36AwWotZlBulJMzLnGl2zg7G8p5pEsAJybfWzqsu
UEdExRn2eoVZHMU0cFuIltj3PNZ4eDmITlM/i+Cg8azHh7VTZb+rcCGtE8vHZC0uZlu9yYEmEGju
bEM0Fbxsa0BTpPVLHMEqh84AQYKiGbEPS59p6yejGR4zjUK+y9C8YwbBlJ3QC5giWluV7XwgegIL
U9VHdqP5ISumOxp/JT1R9QL07nOZT6cajUEpp/5c1MphkKeKeydtbALdZwHbbrldm84ZD6LTPEN2
PG+68CEQ5PO298PI1V+n1XL1XoZq9mCEYNLaxqqRIwvYlUlkn/D49CuJM8mj+Hoo2kHAoZ02hjk/
BbpKZ8H0N31n3FgyQNtH+kWfgQK1RX+YFXFU7PoyV3pj5Qjmx/HElkvQpY4GLBkTJfaEtZmAnvCc
meKNzE38qqI6cAugBdW7k+yKG1WoxUXWBzv25kuktX0lq/jV0ComY0q7YHHIbLfK5dW2NDoPCVIF
r3UCoqzRgRYM5C7hH4eYm5U3Upr5XG3y8WyHB260GmsJGAuWqTHdD5bd7vEj+KjU1jE0GLdRKfK6
NGChNmPdNTrjZOIuAK5Z0Ec27+p7Jc4XP489Aq/OLkSHEkjpei61YPRqxwAFM4I8DyzAJ1mS7uK0
3Sz/q5vkMq5s9ZRg0nfnJEF7jEwFc7t6jTjMRug+vhCTYDB/3IAA8/JQHyklubdVg0HlSNOSlgnr
aWKkpP/WtFwUyF1Vw+bETzbs3bboac/GrHzlceEVKkhPHjYE5U3WMkQIj5n93OYKwX0NyC9QPitV
CaCDWijstdA5oYYPGSzzSdMS3agmPglh5lg+M8E7Z4v8etZ7kiRte6aCxc9dhjQjrKBi092hZ8dQ
oW168pX8ub2c8EkZuShBizWPBWx5z48WaZFyaFvrqI6jF9ScpBBYEGKpzIeq0dCXqlvbaoNr22a7
WEWUWDHP+lfd0K7GoGOT21+Do673oWYflaXqBYw+b3os5iulHc7OGKXe3Og7vEgd8a0U/hWd9b6F
5B2IcC91+TXNyGukQT60IlqequVFIFqaRCY0YYdOg9ou+e0fZmP6MPBApujc727R1m/IQWjOxQyw
5qOu28ahw0ptB/lZOtrjApQm4EmXPHU03RrX7WVIxNTa4I/t3Mpd3yQPjR2IJypAIjId/1ybanfJ
Nn64IItSddM6eWCoK06JPdoHZwEI6cOtZpSv2YD9c6w/INUYSAOIXTHo9jDPY2AQhMGF3j2pqVQu
9LA6AYw2t3ETMlUoSxZvNfFEwhLsTLgwrBnLWBIhnSFs+jw9FT3Dm7BZAjdR9rqyZMqea8UpvxFt
m+zzpHdbZjrsbMEOoZqdt+OkFp4gqIt1ZR0GBO80I1AGKJ7HIq0/tbzPsZUM4cJSwjEJ0c+zhXMX
wTppqoxnkK7UO2HjnEBV4jkDlV2v67dlpG8j3XI21RhtHdqO5VQYVymkjlvuLcCxzVOtoGQmUriV
nopS0ik+R5Z9VdC6MKRkEjiwPyA4EGFkPrK++oyRq8BgEgpqAOTuW9JVD2XvnLT+zSrFZYPZOZiq
7MkE3cZ2bGD/qhc9c+5qftUCOgt6tAGpNK3Vth9ph/QHFYbwMTEewtaMD0ZQmOsK7Mq6xV82xnRE
wLumOEQBeUwwoiasMS2tJruUXtTU3jixjIgpsFwZhtdGHN+CITe3tYnQk4zAddrS0LQCvNVVXT+a
QxO6vJ3UnUl5VKpF21oemzjUb4cALsLirNFF7BFy9qVQy5ls6jx1vmiYDm0L1boqaudyCGgIy37S
jlGvz3uAJvSHQdtAXQhAlbX13UgyPZuAJN4OV86s5fu+KJ6HVHhSDuolFmbVFT9Qlwa1XQ+eBaOS
y3IFChZP07ZscJYEWXVOSOR9gFL5ErhSA5zJNggBLE3moJx5MnT3oeVgM+SKYp/9ZgZwp9plcx2y
VIaSNB1TDU8SwPm6tYa1eiAPi83FBCLMxMTRMuNHhRddRQaFg1HLYM3D+zMxrRe/is+JLPLNxDAC
jmp1J+m8IXJI13AP9oFgxkYNwLZHU8G7OJ5CxU5fZjwwIDHrO8tfoAITNgUIANBlGiT5k2u0k45r
HbCFoiabUa/vzPTTrgb9ir5ah8wymlOegwgAT4OwzwhnLwwtqjZN/lEKx9g03SKlYSnJKPMw8rGa
GUXBNCUt6QP753hoX8ZA3ucGqaMdW980sS4U/GgBQNOqYV46BrSqqYdARDKjYG10jeYFyQoOcdT4
7jD0Hx0wH0/N0geEtiPYH24vtU/uZ1KgoOSt/RSX51imu6oYerysVMzBlO7aLr2KTVt4dblIrZCV
gHjuEhYUreEditCtUB2XG5HH+wG8VGY0Pu4Y864cOpf5/gsbkfego4SdG7PdCHXa1k0F+maEN6Ex
t7Ba43JsInAS46O+6Bubynn3zeJTX8QWFsHhq5oeiKhFT2sHNgX1z1cx17f9nGNMp71SpvCn4eFE
EAK/0OljFezseSV5OlpC2RRMHE1dPxOZVogq2ho6JbpdvmRoq9aQnEpumikrX9HJvyNZ3dQTKFLB
yYpa2is1H9BIKvbdqMvnrFc+ZKUfIsdoT/24zcvgxrLGHd99pbDrcHM/hoGmRqOHTvdUwn/nqjEU
uBEMLgKpELRNtTsr48auMakMPVlupdhg0blAg4LRmQEXGveMVhhE5h4lgtbmX9mwtH1apAK29uX3
2kcv7mt4cz3Dj41Zg/YOG0d38wGzd63IDydBQCtstPmVNo9uOothHyMGcD7j7AZfwkuipQ3tnWMx
MKS10yneVRgF6SKBAhvZHOjUeKMwSTAHvhecq3o+QLIQjHnI4ciTJz81aTWxZK8A5HwRFQ6vLRuS
NZL2OysSTzqjFwQP+pWZxjy8mZLHIShTbCkh+RHTuAUJsyqCNfqZq1BL1lX5VVg7uNjRRtbJO3mN
jJSrDinFbNWe0xoVA0A22DYUfZrj4XpqNKDoCXvgDlCIYuroK/LpXiTi2KNhnmnMb0MHS5oKlCVA
3o2oLvpg6HXEHopFXhHKelDs94p8KgCa+MyCln+h1AT7civhdJQj9KG6W1q6urWJs4H6NHysTfuG
eIjNPNnhXm3LqxyFSc/3rS2fKWkAsMAsKu7AOHzhuT9yEc7IQ9ijQwMcWAxiwGi28wBEuLnwQ1Zw
WUt/4zv6WVYUGWrdH1WHEAY7qq5mrCKbaEAI52CtN5XSFX3I8ksijZZar8K4RtV6yKzxcYqQ8xVY
L1YRoxXm5lUNIhvtxza0KsJ3Y6CDJlQK5NTAKBNIf8sgrLMWbxxpiaodH7Ect3n8xXLaMw72jJZr
IO4GbRvqWE3zCLhWk7Kx13A/d+HsGgPkap+NEDT+RQfXvzWAa3McMjzG/Zckx2NhoRFWiUI69IHL
9t/x2paXaPZYYXyy50VAFkA1PSgdb2KFdBzA0L0jR/ytRZ0zAyr4hfa0a4fkbKWUjT2Kk3GYkCQG
DG1RdLsBtpSLaUx3VrcrpZMwG9BWTZmAV0o64bHTI0FYlc9oSLEQRm3rJimJSSFRPMfC188mSqFo
wBXUatqHX9Lhws970qSv7IYZ/5lmZcK1pny4po3V1sXRRkNoxupHwhy3C4IdXZtxZdGB3E8a5ELm
OwcnkMZas0KDfUHBOclbP04vuxLFbMlrz+WEmKjTXjS9up66QfVyPKXnmdg/mBn7MNfmQzobwtMn
qHO4r1sp7ko/6CjXw2EzjdVrFTTZLkJeaFZc55TVb5pPToFYtPpNfsXItjrMUfHqADLGnZ5v7dD5
xDb/NIM7jWPtfRLatLMmWEqS62DoE5sRwOxKc7qu1R50GC2CojKSY2Nke/+yEal9rQ7zcaiN4GRg
7fIwuqZuXabdsSyNG/jQzY2+QH4mq+ZxOPe0yQdz2TIjLqDovCgMB9aP1PWNLUk/F1Lkx7oga03B
OJjnrCR4D7JtYejGdqRMKTNlPQdoWGZwcJsyXLzyFE/bscLx7djD7A5Nb7ilqjjsp5ujoebWtsfF
TC57EK80ZamY9MOCtCPXQT0C8gU2gdlx3UZo8ltRboHqO8RLi/xyaPABNgfeN2etKCpfpxe2pqhD
Yq/1uywzbln1mcAz4zD0Wuxz1Msr25TQ88B5JT5zqiKPDpXGFkwg+FrpMEC7UH2peZFeL2jiKjKS
R6mgs1LnxLgs0TL7Udm7M3Ujn8llmDT+0YySh7gZD3GW0HDKQMICdiBaI7pLbQaHY5y9QTLbjH2/
TabsJkKybofKzknpRXTGWFzZFXQlJ1wPJrc2jCmc1M4wbYCsgQUe6WHnOnwXc/xqUv0U13C2e2SD
tZ9HW99Pr4cChJ3gPnBlZH/KoLwY9FCDSZ3uDa14LcCDr2061bjzGH5bqB/UVr5bvjqAzEpoh7Sb
SJYW0vBe9cbOAt9YBl92kt+mM1Oyehmqa5Q6xug8OGH05htE4WgSdZ0zclfkIibfp4tQurDeEN8A
sCzm04S4zkycpTFRJAZK9ioK+hqMhDsCC4BN9bHBQiFOjcbSRrEN0qUWNKVNQp1wYF4MwXQ76BEu
ofDVCdDszkkGUzP0QgKTthYFPClppuujum1NiRh/ss3DkOAab+R4EkV1hJSIOgd9asfI+O9DwPRf
gt2IaLQs29SWIEJCwJZQ5z/lpdGV6ZUfg/KcaurO4TqedIdseJTWK2zxx4Kko0sRm86RWVXtydl8
pUzodxM3/zXbkNu2lMVTq6BUSlSbofQisyL55qjDl+FpghlFaWnfK6XgLo9ujVoRN2BpTdbkujhp
QgdIRZQIZv8cGWlG23hK9HMe0K/NC4hB0FsejFgrmOQgzS4RMK7CfLxS9C5fF0JWOyZazVVpef/K
ho1aTFGBSjj2Sp+S68FHEVc5k3Xy8UZ6f//mab+E8VmCmtcC8a2puql9D4jWuLBR4yho5/TKXIJ1
LM8vOufQ2AzrQf2A+xcQc+bancoGyUOpOZscKS0F5nSoExAlGgM9tHDBJlFCdmKE+q3VKtrVdUJg
RgDRSET6Pi4J54hHmqZag1Bt3RVl6VYAk66NrsIwLcetk+n6UStSQoAHi7lqFjh39qS4aHrt66ob
q40NIPs3+WvS+SXy26KBIoSmqkuQpal/u3rQLIJo0ZDqkuaFo6Yw5bnww2PcKuGjwdibfmHAXC9j
Jl9imXmq0/BzaEbEQRHbdZFGFa2rnG2SAhjZQ009sTbl02UCugUXUICrqjPQptI7/BEhPcMXQ6l6
CImc2WGUb65Dkz/UBvybXoAYSUi3uaCyeNXq/K2phyegzAsYsFHdsR4qvLtMcjo1vh8ciaavJcct
a03XEU23nadC3rWKNDeLPNEL0LCvdI2Hq1aqxW0aB7fs2tn80eS50EIBUIqlbxVZZXCAbZWyhwHG
r0BUvDSHlVUR0iGXH+wGWGZlnIo9ov8lwQYTT5k0MO/A02QtkKPJb8UV/eR5P/YGxUiRD+uKffIS
zdwzfYAcOHcBPeqS4i+z1Te4v86VgczVIRPh5IfTISP8YVdJspsNbXRQAgcvhR5+qX1vb0YbWlaT
IrILFsJ7rpJf/iOQNU30BOJyD+pFUSS2Oykva0EtVkNogq+y+JV2P3ImKw1A6mQRQeB3XQTw3z6P
PjAfkAfFZWgwwAHm+jYRCTZtzIVBH8LAwW8gL378MeamvMgccTOlVvjMiwNR3rGqasO935SmO6Sw
gH4ErFdF7x+L9pVInksVBdSO0K9oyxjHeQW2Skk+IVcta+QIc7NRS25OL7BU8daBLlnrlXXSiGm9
ZAqEHl5trpiQ2+4QGgfkdMZRljOKbLPJz2GvovHp9DerGCwKe2Yx0zLQo63+oU2j3La9GN0eOtn1
XL9DTL3g+swILcjnk6oGpedUiAXACYJ6K6rwOuvFY1RECWwX8EbhIlqol9KZ+R50S0iZJ9tE9yZG
BpiNVt8lc7VAJ8uGPiT0cbAh1bNgCUni8bJavNDzhBQ6UQhRpOWyUkOh3psNzPkJzbU7hzAXDW1u
9hDN8nPTA40ucRS7tRULNrm9gXIfw6CvD4xWgiHBD1Almx+L3//4Kfi6+a//5O/vRTnV1Entt7/+
112R8d9/Lj/zf77n55/4r1P0XoMX/Gr/9ru2n8Xla/bZfP+mn34zR//3q3Nf29ef/rKkVLTTdfdZ
TzefTZe2P14FAd7Ld/7/fvE/Pn/8lrup/PznH+9Fl7fLbwuiIv/j31/af/zzD3xmf3pKLL//319c
TuCff+yb+vV//c/0l5/4fG3af/6hGf8wl5XSMchuXQBCxJcOnz++ov9DNZksO4StICM3JEspD6k2
5Ie0fxD1ZaiWpmsWeaZN0S3/rDr/gFeNn4JGsK0bltD++O+zPv8rEfpfH9dfx5gvAa7/+q7lpCzk
244mDAerPr/PMoxvAew4kNsqyXIYq+JKJ2cQ7fuf3oZ/H/A/8i47kwPbNrw87TdH+BYhy4YnFGbB
s4LsO09fjy727dPkdS+NuY7Wz+3avsWNld2lu/Ck7rS79N6+tH6Tefrtgf3LWX57XukQJtKx5CxL
11pVp2hduNNvzlN+q6iWY4BY0XkmOnzW6H5+rqjYLGRWidl8XbvDut8M4HTLvdyhjdiyffFqT1uL
DTFEXr52fnN6f/Eh/nTob2moEdFso1+htZuYJ2nFR5Pd/f2HKL+lzP/r5EhaBZWOR14u1++fy0Wq
fCuA9MQRDvFeuihyzvpebqcN7sUVwK2V78W/ycaVf3Hh6Oqfjrmc9Z9KVHbBSW1iylyzIq5Gl1DX
dbt611fP5Ro20G+Opi2XwLcbQVfJOJbCMqjstOXV/OlofWxnY6pQ07nValq/dF61OvFfulfXqhe7
b+DfV8663M3esEm2/Wpc09tavR6IM1h/dUeCSrxu9fD3b/tfvusm5blpadydYrms//Sa0L2RgGo7
NIfJLSErixhVmhfZzd8f5a/P/P8e5duFiyoqyYeQsEaIovRXt5VYnphgy/d/fxx1WUt+fYthbqjU
zxot5p9Pp4YYGdk6BwLo7j3Y2yf4mitGkTsiN71s3a/OnTvsMTIebq9/dzX99Vv538eWQvx87CCN
jcEhJ3Otmpe6OJrB0cle//785N+fnxTfbhI7QDLH2HnighXbZZ3TdoHHGNar7oL1tPvN0ZZX/P9+
N6VYXs2fLo6mBaZedVyw9jZafWZruWUKump25W8Wl7/82DSCxzVbGoZNVPXPB4qbusPnzFvXeU/9
PnT3xRbVxdbxIJCvcLGtIlfhfoQRsK5Xw+o3N+ZfrW3aEpGtS5DQ0vx20eCzox8oOXqoPcjmdVZ+
c/Uvj/Gf30dHahqDHTLObcNgV/zz6flTPMR2OI18apR+e1hDGKZoJT0pD8pB1S+ULeboNX20bfGb
j1D95dwcaQiOqtrcEBYn+fOhKwNSRjaadH1WxL66L7TLA+Ru79klHXr+CWbRanWm45luOnVlPuGG
8ta/e3D99lV8X/ksp6pSjVfRu4NHUsKX8j5gjNs0D09i7azk6uZGO5hP5av/bj5pB2fLNMz7+4tZ
/eVi/vZOfFvrI1QCdl7zGjqv3NvTqsi97HLwaEKzQOyD1XvnYhAl07a7UDfq6uM3h//lzl0Or/Fo
I06cja3x7fAzW1EhC1rh9Ii3oJwu/K29bUPvxVldRR6qr4NxiG/Cm/hGfilbsjZ+c5H/eo99ewHf
rnK1TgCXMn5ZA6bf93t/G579rdx0D+GdecCns3bWjdtccBXgN2RE266j3z4Cf61gvr2Ibzf6WILD
M2LeBWLatuXeepIbPocXNujrO/C0LtbEZtMYHnDW3x78l/WZNhStFJuy1kTZa367C1Wr7XNbJamu
HqEammFDGAUJh1YFIebvP2xLfH/gWYIHvcXJsqrggPt+LCIIiwnJMNJvh62cy9Y8vAN+gN6NNDX0
bWIJSZyKF+L/LLZfvRV7E+iliPGahA0wJiGsxNS0ababVW8QAm2b2XMcJ7O5JciFWxhZH/xba37u
5PiAPBnKfDYnAZbVIJ+hsHZqQfdRlrUEaDkUFq+B1iwTcfM5jsZK2QDAH8tdEM5JRb4K8Uo0xIqF
PFcDvASqsmC9tPwUkWF0P0wJXkerUenkWjrP0mEGWUM45/DidyEX7UAGBk6Z+Fafc4u2A+KimSYf
7YGVHkojYwCckhGmqnONvdwIGIcOQR/dtFFvvk1lkOF6Umg5YHlrtC8Lpabp5XaQyjfBjkchYgd7
gVc3TXFj9z0jQqx0wbwTqAuX0D8HZUfvT3RJpRoi2nGsLGXwTasLVVqFNoI5SpPFzDIsHDGmIO69
CLvkonS0FNGFLF5qTcFO2+bOPu9ltAOmrnldrlUHAWnghp/F0DKWcofPFCpZHiOycMzmdbTUzm17
FHrMx4ocJ5KzUEV7px35bRKaKShvK1z5dpN8OFiJGBMNVfLom7X/aXViLBa5oeI2Bql4WNUIr1yN
yRKphkw0J/CrsNLbvugSTxv0+0SLepgFQJL1VvoXpYAg0sZK9tj7nbEJE9/22HNmd3VPVxHmevGV
Wb0VYHpLA4IgkbslpMsxjcPbtula9VCHdG1itXhBFsMtRzgsbebuOpBQazGS6+tihImdkmRs+pZ5
inwfT1ExxAgmF17VjO1DL4lqCB0wbWk3PDcz00zijU5pmD3/b+rObDduZNu2X8R92QWb10xm36qX
9ULIss2+Cwbbrz+Dqn2AunWBDRzgvNwXoWQbLlnKJINrzTmGY4tp5y+KijKCY55Iqgg6oefCGynj
JK0M7B5maTvpuwL2w9JIWqczf5PMNB0tnUVuhJ6DRtu4L6Yav1Ebl6cm7VkEFDzhwj2lyPzYhFNz
9yPfAVwU0l21pHzJ09YhDOxrwOxdpQ45OdMN3Wv50oeCjgNRZdZe5KraxasVDkJgitM71LgUorVR
gPkpqckmdukcqs4UEH3r4lgMcJKdyWIwmg8Wr7iKN2yC5m9WfQU4fYB9mTaYib0QZ8EsENEoplss
xKqDhW2amoM5PbhMzdZjodGqakfrwuKn3TSS5ItCZrz+pv666IUe8PlEe8jp4Fp10pkD5Aiujk22
6/rEOIad12xsQmIrdhLUAJPZWpljG9FF0Iz4JewADq9areyfxnwissb246Qc+kSdYdQBIZvpWqVU
03yoAg9i5mcSeE2c39rOjvo1XCESLQ0FO7aOXFQAOei7TonSXY9lSbAjMfRTqGfyRVlEV5CPqd8e
bz1yblFIZFkkjXPu20ShJZb2Lhwzf8+Kqz8QnPHe4tbV3tusNh8Fv8NLW4uvVTPkJPEoP8CQpXfj
pFoVZKng5WvXqvMxrEHBdUdtvM5Rjnotj7Irz1PgCCY3sX+VkU3PB9fQtO71NvviggYPBoE1YlpD
CUwV9kSYr3G3sJVj0vDwq16S2cEt76h867b2cIfXyTFEc66FjyxBRip806V3LStgYzEl6d8jWSnQ
6ATAV443B4U3rF3xW/c/K3LvLizJgW2zb60s4vMG4rO6fGyo1LYVxrB4NcbeK4/R41lN+6K/ha5c
y/DaDYcpmgLo8oi6niPeLdDs3fTLGFsa28AJCHYYe318iYur4x10Oh71j766TdZn16YP8F1uM8b7
lZg80jUOI7w/s0OzIIFag6B2W3tnCOi4WhjdTcled6ZzmJ57213NC/ac6+HUXHiRgcgmwf4HN6Ng
YbQyalD18g8Vw3ucn2f/SYYHFo+FCnJyHRV7uh2YIUJ2i51GYedFIRTgRdHCvcFtxZTbuRkC1BQP
g5A7g1eaO0L/yXqbdmnUjRtIsdmmnTT14Kut2ezi6Jkkc3Hi8mfwEh8iyswp1U1fBQOlprAptklX
vkwK8uIgWSHRzI6HblFSxCdvpLWf2s9MKKi1VdA5+vHKrvVhLMVmJgVMcv+9V59zBQTSOSF+L6Ec
1wNluKo6de5eLq2iB7eB0xz9Hrzfsf2pER6auSV5UQbg2Njb9e9mdG94Kvl3diuuX/pqtGjlZFAs
kUoSwuNlq0hcVf4fLqgU+yYIDAvv7rGvTBRaF7s7FtMfZkV3q0xuOakjrd4Lg2cd66vsFIUVIC7r
gn6JnfDqrziqRqcuH9d99snDGBXrfp2Yy075qcHvOtubOT606tFu0U/fWgom1DG9fceFjWdrz//p
0RXP3IdCf1M56Zh9X0dLQgr+2+eovtKFfuNd48F/pMYNiKLduSktdFDU9NJoTcjiJDyVccPwTjNo
W9f4pNHCP+iquV8ZNQ89fteJr7vRT9W/Ns4vahH7PH8UFieUONkB4u9QkBZc9iF4P84AwXx4MTSD
URg/MxsO8ClvTPtLzw5m2++Af7Lm2ob91Yh+ODpc0EV0+hsRJz8W4i1pyP1UPg28j1jVg65qusto
bYxkuDIqvsR0qjj44ab8YAxP89O8Qpt6I80uoD/QD6S01Ax3l073oKIrdieYUKfKeYB+1+a17a19
hdokiztaZ0Z6cUg1ju6DyTq/9JzAqaEiw/h999onPXmJmL+RgAeJSYwVVl5CLx7aNSbMa5Ke8+o9
Qigp90n6uy6+6BCtTSqXLAf85l7CDExKVr3ke2IqFwYoxemWYy0x7fQm8+Fp9tRWRdWlHeVLBrJd
NvHFJ6ixaQUFlkECO7ApAQr7yfCLrTvKyzjlj/XcvmS1f/VD4wUl/cgLxnuJHf1e1sO7sPtzRCht
QNU51yQGcjak9YpTLIrQPDVW7NbrdaLcd71ywEK35PG9On2Ayb1x4wIhp/emGgA3Biny2dymrAVS
tvZ5VK9ty+b40hBK9bJsT777Ru7oLZEiMEAdcT2cf+eW8Rp1XnXWfIf4ZVuOlKw9zCySzOi61JUX
vboyBefUTiTTYXlDFm4mPOt+qGsPOPK4CkORt7isdzFhdg1T8pZPSbrktVrXpklG3IXigvoa0WJr
hjvCoGiNDKs++BxckxdWz8LcShm+hUaHeE03aD1RtEwBlgqdhFgyRD/Dmj4nve2ZA7SRoGO99/io
hnXn1MQgJEzEg5b1xWdqNATAMj0keDMzm6UHZldWhSGiwTq/T0163ayxpm6+STlZb80ELzq0ygpb
VxQWzxMlzJxNjKqHQLdmViuu0SDxtbgbQ21UMnl1+lDi9ixCB4w7/YxGOUQgePgIZqrLGAhNWz0n
VLd3WE4wMUncC9lfD47/29uY/5/2LA4P3//nvzca/8+e5VZ8/t9rmeWP/7VkEf6/PMtlQGWQ1gYs
zWLk30sWYf5L13WHzpHnCx8eIwPyfy9ZTOdfFgMYhj/OMgHQHUYD/160GM6/mLuytDGZC8Awt/z/
0aLleyD3t4EdOxzXYYjr6+S9uf/9c9XCM6E/mokjAnOm3a/FmKvU8lAQR6RtWOHx6KuXQU3oZ982
7MpVm7x4iRhvRcLOutMa/aZr9i+pNRwuymE3UNzADpg98iYl2unGV5WaxUkjVhKY2KkyVSYPQy67
h7S96PaPUqPLUtncRWunOdipkeAOnh6pYsuHEOod5Cvf3rJFRLPsC07WGq6MZpxPutm9QUHbJkjM
LnPjb0Qt1H420lPfev3ZyMzfURUPlwimIt//eaMBSqFW6CWf6Jlo/JlHLbL7a2UTPcwlmazCCvUL
D32L9LeO6Gj0sEvANi2uznUZoX0xs/zZldzJMVZq62L0ykD62FDq2bqFGrzuZpEf2Oa+jdKvsbJx
UMvsMhIfeZnivIOEld+tLv3ZIkqqMbXYTfhlT2NCahqIf+2wfre8keBbfVc6qpZI0Ybwksd04smn
fpTlUCKHEg9dMkWB58AWDJ1E7rkSEv3qCFzVDRYeZTE+qLs3pOZbpxluGuCftYhKqqB04Fec+Inq
V3PgZj8owRZnVQtyZGo5FvyqcQ/uYJBwMKvtPx2IBaIKWsjTG8UKo4+2LcT1oJsLWBfvITWVdSrP
U1KeqB4eS54OtjOElJWExhTwWI9WsQrDtQ8TD8cu+UvPz3mUOifWCGdpbpK7hiEXJAZQIj9rTu0i
y4tS88M0i2Ib8iLYgYra2Vy3zySRGgg4VpDZyueQMVIpb+jLkkJ3VGQEbneEbV1uia5dMuIUhc3x
WGgAVshkl1m2gY39EOk2V8UqiWFYZCSoYvKqUc85HpDfesi6XzzhpaSS1wS4gH5GnRXUbeij22PV
T3v5UTo1cA4fTPhMqYyZjn/jPbQnStef2yI5+bplP+jhePN0en4SIPhx4Omva/vw6I+Nvw91kxyw
Yd9E2D57KQcofgb5ekkReIn3UDaSBmRRpJx7/Z+Ea6KzZRn48ECLdSFR7F5B/5Zwes+9Tq02tmMb
PsIo6YTGez9im5jLZCWGzRQ7RABAdPKMtbUktDQLoQNN6ogK77rsBnJT1Tzv7EU/naRI6xVN/LpM
1xkemgBozbXMjFcblPax7+wD6QVuV8DX3kUYghDHxehoWxIY+crKqT7QGoSJyM2ydcxwLQSvN27k
IJBUaIAvEnDHTCfeMlJMtxT87k2bAZIZdxVo7bXhR9aLIslfV/aqJdj9Qg6HMKYXhD4zMJGpi8wa
sYtihpLwHfWJYvdhNCH0W/nR40LJzR2CNAkt7I8Ak7Yj/7dNpvsHt1r4skW1paWX0+jLtDNQcmOp
DBvXqgWhtxC4/BfVWzeVQDbGJ7BW0mc+5NZmYAkaMgVEiShHkJI9dxL0FImMmEzr+Ht0w2vOVesC
2/mUEKo8zxkFPiqm3MgH/TmqoBN2OUoBx942Ax0fLZGPCVk1VLzyDwiwP2YznqTUFmHAYgC2xB3I
8LxNu3k3oPlekeF6peupH+fhmsEL3/XliKG5Rnk4WGpdumF5TkvO2PGUEbRVJEOVy+ajCjdMNRmN
zyD3QMKkAARMNG/fyDQOHbgzROBMTAei7EXD0X3IvRRhrW1Wh9gVt7jiFK6YaD1myD1pn/8oOxmI
+qO36Bf6Ec8EeKO8XamoGYA2wltRJPThsFZt0oETDxC2czqQqKPycSrtASZQNewQGV5rZ3C2MQ1T
muRecenrobwU2VicC5Ts+Ky3lptQh2jgTjIMwpjF44ONQepeFnujMqJdI70PTc9Nrrz836SYnCfq
Yk9hVPUX97XzXPAHwnwSsUYg20zsI6FBRisjxfgUksjUKqLGMIG8phaYM+fi2EbSO2UNDFTN4grh
ZS42j+TTiW9/Oxjc/7qz/qfkgeWRbBSeYRrustA1vX9M9VPbye1SQ5I8LGVZVOR9IDI4kmPkNDe0
Z4xP9FKcPWSoq7p11Wls/zTTOPDjwt+UpfkekBJ6VS7ztIOXTwHBBVH+CIoiAfSxqRl0MsJK2ddM
fXz8z1/+9079b+cFttG2bjs661K+dNNy/7GXiURczESb4qAeeQ8lNBOd0s4hRiaIEE3/wavU70nE
B9fN3zk/1OvCWl4e2Uj9OP/pZ/OPergRYXfWgrHc2irDS1EslgJav5P+bdODs2AS9zWXdKxFQitO
Ttz2qTL1UHWGwE4fbMzsu//8D7P/Metf/mGGwQrWY/FGUML8x7KDk1pn5WZFkZfZrxHmP61FQt0C
9x8qIDt0gjz6ODypC946Vq6v4hz7qrCTYmtY02NnFgY0ECaIbCwDsjX6vkRQGTXw3+DlKzQMDUeh
Od7DUFH7ivqHN6JZRlCzpoCJ2i7EZWlWzC8dY6n2WNk514RzkQMgm3mbgx7gtav/SaThbrrRFths
+Gvx8ew64phbYRrPcNFshhUjbyJ385+/P38tiv/+k1+W/WwD2QlyOWUr9Y9lta8iidmKkt1kJcl9
8jrxOqZnI/rsOwl9LXRO0lVUbWGr7KCmh2IAhMIFSpEv/WXGRE+N1P3ylFRnQCwmNGSAJRHPbYPn
crmrbbXnpMy1nqb1G4uDX2ml8lscSTfwJiipFMN4w2Zgfjv/Q3QIXjTTsw4GRYrnophevUx6nyol
5zlwuL5picMC2IL3sHZynJsk4G5JWBTUeSbwysMfP05REGlVv7VNVh5JWWcgzhqKwXCkt5WcsoNu
8IX17nyG91AESUqCfTS62+SCzA2teqM7zJwKaNFbe87JRULtYZQYHds0ZYhSCHld5PMPc0kQhbc8
Yc/Q3DVtBE6oVd45L6N2o/eDPIi69Q4U20EFOVI/QkihbleVxENjG0Os4tpMq3gjbeDNXGWHbQyn
KvA0KS72CBOrmtroDvYTt2GZ8VpyTXPf4DvES6ppb74Kf2Hb67Y5ePDAS6P6xKS+jg8CvMvRjY64
zNNfnN5//+fXDMHbJV3w9xcNYx7XcXH0ECUjzeX+Y5ksbbJHYh7ttSc0b41B4trHpTjWmfS1ICtp
F9mcqvZ/fS7tL0cyus9ytgBa2JBgbWBY0yypJsAe2ngfl8ht2RHPlYNeS4Ak2vM8NUBtVXLnVgH1
IgVXXyfIAcldBzpKurfWY2Mn4w/u18QRsjTbVYv3oSp45qF5X9coF1sIxDdrNKpbfADI/paGsjjM
8rsji0PumkEcO9SRfKFwoq65WZD5LNIwYLNg3a1lUKy18wQTNWICC0P23HDbPXcZExc90h6rrjBO
KnK9e6ukeeIn80AxEIfJ968tOyDl3nVug8dx1J95/+fdwcPnVTd+TbE0dU6gFUA/ln6Eo1VTnJHr
7tTM9dkZMrlvtTA6KzY3OCenCa3F3B4TfQJBUmTQqjwmvtxpdIuqZX+XetXtozLqzgxVaGjjHYyx
Det1wkWdGt+tySna2rO5z8Wo7XpoKFsZh4FjaNqG8wBz36aZtgZJ95PZpM6+mNKj2WvZQ6E5L2Sa
k70z0qDkoIZNrMqO35/5EvyB58/Z4fvH1Pu3pCWOake+v24QfD/2FnN8yk79ltVPxu3ZTPduw6NH
5nvz2cerzPnC/UmleGKikojXivvHylHV1wQN9TxGYIyMBBKRFrPgAcB6zo0qaJzIIYDmqB1ismMt
XLGnaYFInseOdZhYlMdnrWF4DtJZkOJ/rjQALSHzvwfkswe4iChZ8rq9FTZkWI/S7aYoxYkTnwC/
pT0XehYdKq/pDqgwBKw3yrZT+AzP8YnLPM6SKUOn1jAAjyetOyQ11ec5a2FYeZZzBsZOOMUcXosU
+oRGC3Co+n0v/VMZCSOoamO8ZV71Wat++NW2LQT9kHGsaN3kYgwzX3bjnwmjke8fjeyhH8oTnljY
fpaz4Bnb4pB02kfHMfKxSc2Md30ocCSyVnKwRR3ztplw6JXHuhPzoTFzNBlDfDK7mtditOL4LZ/8
IYY+4XzHhOOPWhsyrsF5fEB9UzEJ5sWsxmbBuKlu7Rhl9cqdQ+5Zn0w8Jary1U8yk6eOHh9GHF5G
ZCNHlLLhjH8TXYJswh+S78zlr19DMreilTgcQOKgEY563z4Geg8NXTMA+caV/kOrcYh79klmtfvo
WmX8HJrWm4X164KiwWQWnJBcNtwqowzu6HuntM4w9sYL58aRFif/5XUZ3cY8+0GRXiXbgtulPRJd
57xpX8euRDBCo4xjWDtfqD89xLZNCRAPOeRVb8v6w91avXrPVet8GYZ6quqqes0WgyzWnNtff5IR
+GFqIn89Zh+ApHQy5GhpU1nrxxSp4FNSDh/AYtOPGA+eVeg7P3HlQzEWLcsP5V90f2IPlkcH1OiM
Rjq9usrlQzMa/rlksF0hGeVPD1cFqOzJKDJMXTrtfcfN671m5HyDc5zK4EX0bmmGMlV1OEnPdBkz
JyTEgeMi21fMwbfQykcoDymUDXxje3tk11Fw4ziHjclkHYXYo1rqTrnp+m8h9xJXl/WHq8h+Q4kj
paQeK2wTcHvUH4tJ6rtRFOziW86mwxxZ7xnaFfDf0TM77/kKwKldff8xdDfRxrB5lYqCi3YIreMA
Wse+kIplXDwNd8PyhzvHteEue8hhQPKGw/dvZKatDm2jvzc6yYSVX/K7JtcTbo6kBZTlTdfv/oaA
qmvy8vUwIpIf3X3/Yr/8tpxoUydwqDYcvmxY3SoM2MSTVVv6QqmDch1u7L0reJBLKos3He9dkMZ8
mGih0bE3x//+z+9f/f5cUrLYcBv8qiZGI1OVC1rj9nAzex4KF0yOwzXmlFkskhC/Heyk0QKNKg8N
4p6tDWSnYUaQKJMAQiy6ZAqw4AfRg0UmLDwh3YsCZXZpi+IkzRDmb0XJHrZdjblZKuMwV456Sfvy
qFtlFySmPhOcpJFdKKO9tvnp+5MOlPNJdMnRWGpOcYtIs+aBj+c0nsXcbABBPboXh6bjJYq9P9TF
eE7mp7AzB/BXrpXMP0r7E5RdfzMixY5oii7+4EWXEnfOvq2ax9T3LMymfBDNrA4eRrB0sJ1Xo4Q5
Zzg47Pw4aNQQ7UeyDkGthV8tfCWkHkWzG4xUnQzUEUlXn32Rbs2cGvpUNfYOawmEF9+4hdJsPvyQ
G3fnhsWTqjOxspOcQyKEz+VBeKaGGM1IVKbpVVrIWaDCPoUs5xEp6b+ZPLin78+KwR8ORjU5q7FJ
S6oJjmvvfZA4KCeucvlgMbXZ6kbuUqLg0+/fEDK+OU3nISZsMZkvH/yW66SZ+doFNzGjQPDgrgFU
6skbtfoB2ynCI+Y3lKnRJANflmxZFUBSeuN+Uv1Ucb4pIDwX4CBW9HK5FTY5aqWyf+FFGWNQy+XV
icvmINOCfR8F2BX4mfSJ3EUMU7UfacVjQ4ByvVTM+mIz5/qjK8uSOZKaTt8f+i5NtjLiq80bBL6O
/SJbaO9RFFIIZa26slq9xxZB+d0i4kT8IqrvTugNB78swWhPUbULm27Yhk7/YWYw6GQK78xi0OXo
IekD5Vwa7ixbj1XyuokdCkD9AVmx++qB9TAjIT9cYWsbijKdXYcn+Mb5mWkk/hOO10OLSUZ05WUW
zBjr2Ow+Mxc3C1+M0K6RPm47WBxvEMXpFBsL2S8XQanLC4gebi29T3Jj0FmTzVq9VWNt3qbWoGah
9+/D6O/npVNjSqaQ01yfPG703Cc77GAzFjdA94z1OHw+EAfi++CnD3PickKGhNMZwtn49FaqyuXH
rrWr3pqjT7MnnqRBtRoJ1VwGSF3X1gOew9KauURFYxKaPDQjzTwjiAXuLmuSg0hmHmpuA4eS9+xY
9ZwPxzh/nYh+HN2UlV8Ml+2VVnZ80Pw6xT5vDIfBhHBP4RIjLkCjsKqvNruqO367kAaE1oDBGdkU
GzyvhtFX5I+HHnLszyovlol37b6YI99RmGRyyy3VwOyWya3DPPWqy6HdKTF42z7msWT0c42mUTx8
Tt0jms/A0pP7oFp7KwdCB3649eM+3TizTolW9djRckDdPqZU6rQ2Rxv0oXfF62AfuiU1g1LWd+GR
5JnMrPzQ4bXkPhuxLPLFDavOq13nw7sNXZs5jxT32YKUnBGkSIQszxw6rT0pkvaUZJIMbGqg1mjH
8hj2lXPQnSI6FZgsDqVjLdA1nIee1g2bHKDZeiIJE3AMLj+Fy4N0BnzVtuRwiHXpbrjXlp8pAOYa
oMncyP4oxFg89o6TbZsRKptecEhcwz6pVyW1YrrTsXPUodBwUfFG0EnT07LL4MGs/MTQPW1yMCg8
4GvQJCv1qHXLUbRu94VhiXUZJ8YPTqBy5df5U+znMVp6fkTc5/OdHJGxmD7gsirej2llwuunwdDh
I29p3QXCpydYWfz4DV5cf9SsTVST/8x1L9+r0njgW/QRcun/0HgjgHyR9hsPhDg/8AmV8UygxrRe
qtDfpwpWSVQnPwx2kDzilv3rmHAGBr5GEGRWYs+e1N9UxNT2BPa+CCfrNMBneWQ889pWIr7lVpts
PFNS5ORuNueiRqfIEF2v6pciqn/qoV6+p+lorUuTvrglJyJkIWBdNpXkpAqutLDIp20N02LNjPid
c4z37KT+jiXVDkII4rvGuPNof5iKZELiyocI1SOey/FRzrN3/v4wsbDNa25Y0Yi9O7JDBrquAbFL
ogVZpMORqneeR4yjmY9TSFt4GtVzIRLzwTHSaq+FWr1u2YUESNhmkE+iDTLiGAi94W17lkL96DX7
1pvUKTUH+rw1U4N8RnbszIewm9xrB8osSCn5wqZV88mLBnEnGcfmiOEo9wJdnhF6PPPzYDNSTvzr
F0nT2MhbWg1qN6Db2Jgu7sDIKZEtkRw4F8I9JUi2Az1zyvNQG+kxKlMQzIVXb8oOliuS8OZmWEkH
1CV0fkgazmt3omo4WLXasYvp1okV1j81C3OOv9VV7Dxa5aS9oPtLxh/SBY9RDX10LDp6gfXg/rab
xc2Wh9nNHNv5oOzDqGCAM/Xyn+xo1Dd4cRZUMGv71uj9l1nG8PLm5DlmsGgaYtiKhDsGDpTxXPeM
8x2u6MAzimoXi8J7deqER63ZyoNioF4+xARR0pnzeuqAorQ94kahHrGMN8YtGrfsoYJ6yeZr8aPC
OWuT+m0sfUwaBJU2GoCloMJNjNOwljuXy+OJIEC60/gr14XMT4jT03s3GckdeG6YFx2T96repXHt
bwFKOqu2H42FSks/wJnJgpoj0wMM3QrzzXs58E8XSZm/Ih8geD/1O+Hw+ojBr/n8mCeHwBMCCCaF
zxbG9K+etEnZW8e+1pGOU6U7FsuHlLgRUIlsrWtFdxo6F3Kma5Z8R+I++HYsCAfdaSjJzyI3KjaI
hv122ySTey4KsPdt3T70on6orDS9N423F26SXqusvaVW7gV4BSfWhGZ6xdgGl9VSw3FMYi75OUp3
Q2fVOZjpRC5S2AdzZpkROtb43ExFezND41IzlAHhzeIq7WNv0/AeOEQpahnXJHJkphvL0OVTa0z+
U2ctoOK4C/lG8qjil94xz0z3SNBOh0xig/njeWPcedTf9dBF+dH0APIce97RJVcbrbb0IG8KC9eP
v4QcK7XL58coi63HKqkgY/vS2fk9cDLhT3JXQv1IeuSicmnejgVbRkq82BnLbLhGdlQwRqNF6jii
v9KHbVb4Ua2DQxH74lXtS8la8amo0umpqN23MSmiS6vVcNSIU24YVYx35zC0tXHvlg/f/zWPFoCb
3Er+9huFBoupoYS4/v4jYtKNexWN7XkMxcnNeR1JAl77bxFt3HvpVfjW9ttN21msoG2b5WwvGqbX
rjk8kqJjclRY0a7jpfZaAy1s3bH5kmCzCDl505M7cL9QA4/ZIVZYO0urKyWrcTOP0CIqTDJrWCPa
+zjMP4w8GX6bGJrmWZRvHPx7LHxkXmb3q2wq4E2yze+lbUVH4gbkFMm9vkxF+cWiXP4agUUOde28
w7GJN+xLxjPn0dKf7sCHSBlXsfVj1DRcGwOsopm77KvEGtQsWBNmCEz77eg6RiJ5w7uJc8QIM3C6
ln5Vtjmu/ZYQNRSrz7Ym/GqmMJoy176heUs4GQpWh7VSX8IAc6on7Y+8C9UmVE2/5mEBZtJgFi8Z
KaCVtHhLUSnPiSOxhc8mlBChqIsXUPfryfhmXSqYd7S0X5OWcUokmunQAG585VGVtpFq51MkdElD
3ajWFcJJqB1lDQkvgq43xE8ZIeRgdDmnxrCKH33Ntx+JEKC/4LEDwYwCVl9W+Zpg8pcVs4KMtMXO
MDX4Mqx9ovoHnNlhUIt2b1XdOmPJy9Lf1giLDVs8QmoFsAlSrmZ9qOoPg95LNzMb9EcbXprdnTMu
KrMOGYIYAPA6Yf+MNf/QHRrVvpEh4pY2DV+2XRA5I7hEWvo106OnPisOozMPQTcSbSU8iCtizNeW
qcyVbTzFfXMmWnBzIpLgPGt9ldlTNINjj/BFjRbPByPGE+xgXbcOx3LH8axlOc/8yWVd7IEv7KIX
Q00/EDO7a9pVPM1wEp4a/dUgL9r13nvZvqKH5LEAPMQ61kjHLX+iJLkmufMS4SD+FxVJYAiw3SN+
Awsx5VqJmpY5ib9REC8uC9hLE+sj1DO/bf93ZeU2EUZHX3vFAM8W9KdKUYYV3iIhCzIx7YWeYVTb
FEmTrXnacYLIJ3MsiRLOi7ayB7zeTGC6rdq8g3pnGT48t6VZrJzI+C1M7DxYqSDq2euwc4ogUskZ
M1G2YklKvq94TwtcEIQwXCLOTy6+55V4I5nADt3TX4XbXB0GVQgj543MnYXdlgcUlztWo4m1Hcbi
TyhglTLQCUQa1JJL4ewSpHWneqXM5mIr62ddPDjZq41dlUy2A/NrMPi+4OLpB8DH2Tw+Kj0j2EDi
Us3FlaHiuCFal1K8gpQzu5cW18omLnpvLdsKHHPE8g+mZQKeMQoDgMQfgndwOn4Mk9GtG795MQxm
HnWqdfzT+Kp7VhIrWutQEiY0jkkqXq3qTq6i2DglhgWjVOcc9F8A3qpf+T0JOVLqgQ8CmPDzyh2s
aZNGD0ZZqG1hub+aIv4tiqFZteR0lOQBqU00kt7Oto1dcNnMvUdD0UnQcl55znwZE6cMTN6/7On5
0cXRm41Fel069R9G1CfTy1jBEJ+GmfoMgcJe1xmKeC5Ml8oh+VvEclUOzRSE4c8E2BKnSwsvxBx+
gBV7cgy73I16dhXJCHA18zna6TywivHDyLjBVi0scX0G46n774koT76VbHVBbhVzIzVvtyCfOzsI
9KxrWLoPRku8p+zyN9UD1ShbXrz1iKvOg6mbJPYppAxR69GGXe6PURc3IT1obiUsVfgLLYcIZ5Wa
0+uCrXEkIb/WwO+5LGYGMwZHBfwUF2zB2ZsjEybSbiNp5DA8SLYlaeY+ijbKJr3XX2PMvPydM+Rh
ewad35iBlkOoJw3vr7tGAQXUIG/V3SFlhbQyCgxDIruOeM0CEjsDMe51aHMZhJeSgtqKIswOUKIH
zdnEGuOIPmqe3WH+1Qzy1eP5WEUEODCYdSt7sZ7i62ifK1NFCLIScw1RkOCm44IWGtwXy9c+QG0n
KzIX0XaQ4bHlHVUmTKpIB3D7U0Hbon7i2gheRa9Wtp1FuwXuQF/MOBQcEdcOT9JrZSENjmNO7shn
c68lCjWwLYB3mujqy5aQd0xKBtvRlW/ahJDAdaEum7PPc0A4d3tqGBwHy23r2g/5cGA8x3c6pzVV
WFa1NicPkSQcDit+SzrrT+ce3Riykjv6l5n2TgfJeMUOHaZ3YVH0aAlSJa6/07sGpQHqzcF0ScAA
BsehyUVCZlRomJ1qVoeaFuuAqnlf56rjHmFYf7K2XNN1+Jl446JRmKfgzbJld9M8C99NPL3P7vxE
Yci9jssHW8HFzbAEidxJOJSzXP4v7s5ruW2la9NXhK8QuhFOCeYgiQqW7ROUnJBzxh3Mdc2NzQPq
/7Zt2iPVrpqjOXGZFIkmgEaHtdb7vN1cKRVhQrv1W1JMc9UuEbTIJWr+MFAYBRkUHFZRcvlkkK3K
LscVZoiPqhFTwUzFMPMxyY2cTRcWOO7YcJA89wjSxNmmsnisxBilrkfqZoCLjACFmyT8PDzo1Onj
k7otgEIXFPKuckVy7Zvmc47Z2SbSZ/M7Kpz9NNnDPrOXHUEkt/KHs2YOu2hsKQ3Te0YK6Z9LO8Dz
wXK2dja8+BWheXuejoYOe2zfz5dCZ3fVdg+R3v1A6mmuhHI28oxsrVKGIF/pxyYbJRJtvcyOcW96
q342sFGrZE1xmEkdgBuOY7PV/bSB2Yz1L8uwKRwwfS17YjhpB6yadMkqkzHTbGQvI+oxXG3eYqSU
+3kRoavE/qEPhVinXXuSvdquoNDsLRUxI1/QF4HMvplbNf5U1QhwrQkQepOQJIjT+5p+RdUW8LNS
wm4bop1nqcmm9HWxDu77LuT57iFumW3n070kEa9AdXXfl5sxUTcJAejtNDuVKkFI6qHZxlZb7Ieg
WUVmNW6NqtpMLdRJSC485umwYtFGPU7OoD/Y5JKNaWIyY3/egPl0fVX/luBtvsTWU1v64wBSDSo0
7GlQvHZU7+16ZXWtSxlxRHWiPlDoHG8Gav2lg2tJRhR91TbpJ6WdELcqusKn4wkNIbAkE9IrkN8Z
KR33uG20oXIrEH+22shURUBVT2/kB9+EZdj0g7pLLWrm00xb1RQjsy0PjqQVybPMOTEZnXKLhYNK
7ZGfIefoJuV7Mo83vko1EiKOpRf2aJvz5Oz1zEBdTXhFpYqflMHBM0LnZBv9Y5xr8VaFFbpo4uQZ
bqu9xegLB44fikq0jCxXQ1hnFRnlbZujJwFB5WpwAN3AYglS4mYPjpr4eL7FB+y7JVEZqHWOaCNG
AEdkflVKLVpPYvpmdNRSGYnzxZLed99GhtAa5Yex856tIUK2U8Y/NGfV4XTk9hklfkX3vTTBeBI6
dTsnGheKFAe7Ge+6AYMCnMPcfPRvDQ/kZ5iDjU+F8sVigHBxYEPN0hNIK/TUxbfYWVgNnU6GWE1Q
x73tc+2TAn7XxQYOhzZwpU0zqxgW5MTDFZsOnNfYq6AZQNk3ZMN9SmH9Q9AM/qnxUQ+IuFE+mczK
C5/k5y1FZNWd6BBDhhahUKwp/VvmNkpebSJmNp959HtxLO3e+zTVLEgSMaQ7TSjaR1G7ntzA/PQ/
92msbzSezvXlpW84FO6Y4fMwxtEeix5vKepJP/nabE1nw6cPteSh9FXl2CPsfP1Nhh7PbotTf9uP
SnIwCvWceFCMqUmFKzyYGLAJRXVZwVRIEhHBEEG4Cav0FKa29SkMpmnl4De905M8/mR360bNX1Si
z+cBdsQGBYS+dvo6+txSdOSINjm1Wf7DnvNtreptwGjJ0+WVVLvXt6ZQlSShyMVd3qr/+6nLq8v7
5OVfv/jzLSKDGzKh5i/Hmj+lEjQ6XT6ld166A0GIzKXXNrEaOaeRDTGdUyPxqvvYw1G2KJUK0RaQ
kXPixGyBsAVAH7rKR3Ui/yg7QlgxCE7W7In2eXAm9UbVlPw8UHVzHqgkjvPE/uWtOkg2/WA1SzlO
wfLnObXIflrfsl5/2uX9+S3L6i3khcBV3flH9vMnfrk2fCJLSAtdzufyvknq8vLWz0P/88XA44kE
Rqi57Q7FQ3XGJmDNWBLeXL5vzZfbZyvCGpsE8OWUe+p4Vath9ctx47KzT06AXNgV/335+tsgL7z+
9fIbLsdWVSpJ52v6+glivWS+ePn6/fmvl5c/T2b+xDCnWl+/4Efd68ufh/RICXie4ZzCxC7dqk2r
DTVFzbnw7ZWCORF2LLxSfcffpRo1KCMp7r7dkDGsXacK1bu0eEyroDpTfJKuWTxGy8vLeH6PSEyx
7nVJ/dD8MpF1dSZcyOpaBhDf9akOXDkVw7qO2XxePlM4WnkuzVwjv1Lj6DJ/5fWAKv6oY0Vg/+ex
Wt1h16OC33n9yOV3wKfb1CkQ+8t7l3/YGCXEZPA6+/leqMfFBo8jConmNi7tel5MtYbt5b+0kffp
sPHUEa32P+cQlwXxaxJ97uVrlz+MsS037GDIW82fu/xjT4G3KQfK3aqxbLjDFRI8r5sZ1vNpXhpG
H4OxsY397s/v9UpebYGliV/eM5yq23qeAPozf/fyYWDR6naKamxa/7lOUlfFlmEPTvc/v9cuLBJm
Vofh5z/fLSMyPxb5ll/aaCo13fXztviX36J55a4wOpaB/7QRTWa3y3QNOcE/bWjIJneaw4bs9b7G
1FvsWFCTQfjnehhV6+0wu4az+s97RLeiPbXOZL4v16gZKNpAr/vj56HBijd7siXff36LB2zcZ73z
9edbgjT8nrXll5+/E3GCjQ2D8fnnW8ZQBIcpaD79PHzRo+fLTe/557EyEi2HlrDAz7eqMRkOipk/
XY51uY6EhfSDKryHn4evPcs6mKm4/3n4KbAob/fU11t2+aIeB9nRcOq7n4f3S0wmcWXDvOG/PR4a
/nCMzPzGYBRxWRSzS0fFwaP8SO2c8qj1uB058wRXjMqjmuNNHGMWTkkQf8zjrnObLKl3l79iJVOt
qLrT1pe/FggHEHbiDHv5q7BMbc98ZTLe8t2pceKbQNGfL3/sShv4BluAVsOCnAQp4Zq0qx8uH9XL
9g58d3Z7+Sj5GRyw60E9XP6Y6HOpYG4MaET5hbAbFKpDUtRpcyuZkQ1koUPFvfy1wkbuQMyCzPD8
1xBI3K2TqXeXV45ZVg9EipEfzr8hZteltkp8r8/Hlen4XHlAUy/H6YveXOT4Os4FhspjFeTdsnAi
ubn8Fbw5lwCnxtXlrxpVHjszgP5xeUm8bDxOBTWql5cG+9O7PkVYOB/J1sX0aKv/8xNIv28nO1Ve
fx8c+B+NnsWnSyNRY2RuAONwd/liqY8BBvd1sLm89HxRISogrXt5qRZJtmdxRNJhboX7Np16T3m5
vIqCsj/XOAdcTvTyllUcG4oOWOlNGKyZWHq1pGw/Uwx1a+o5Sd6U7euAd63bZSj/ZKUfe8xqd4Ze
mccx0ZGK8JDsydBrBMhr/6Bapvko/EjD4idtN0OOifflf0qT4wM4v7x87vKNy8tmyOtbrSExqgXm
Y6mq/SNONZcXl4NZTnLMLdO+vXwa7RL+AqpsD9Pl0BMcx0Yb5ebyhYGMI9FIndq8+WBaYcJpRc71
ergp1KwbRfPvL0dSFJVSA4rF5+PIrnmtWv9/rej7/46vaEJ8+b/L/v73//LHoqEo9pXVOLML5y/8
D13R/I/tgMWwkcQCWdRsCGavdEVd/MfETMyyBYXmJFMkpeb/pStqqPs0y1D50qvy7x/hn679x3EM
STCc1Ktt67b2b4R/f2B1GLekKWw0hBpkD2ldoW1MHQCFB+IC+GC0m1h7gpL/4e3Dbbi4HRbf4VUs
WvNrtdgXrvMOcm0+9C81wfqlackFMTRAkYAnfwdMdZ5KWZaBOc5gwlkcjG2aJ3t8Lhc6G2kWu5tf
7slfFBezoOKt5q4AQkUa2EGFf4DbFsDP9Yh66vAdUpJ2Veb8ekqOoWlcUUMzLmXQv2DPAr9oAYR4
vmsVn4L6FgdE0K7FwfOpFyZxRZ1tfU6UEj/ZbvH22WnXkKrL1XRMCicZNSmwvsIsxsyX5HhpWslu
u+YMNH/P5vhG61jqdN5RT+TGNj/jRXl+u2G67/VltS0ad6S0hSovoMRfTlkduhLBCWjHfGKApOxV
/xJ7LdSFId71MNsNh7S9pXx9u9U/bqYNw5JHRkW0SimWfXW2WHorZUya11XFlGdkK7X8qxaXvli/
3c4ffdQWJkRJJhfUtiaQt9/7qLQoakoE6QuHdQKZmiAgapk0PsZRFOPm93WbhkRm1RL14dst/3Fd
aXl+vrmsDBq6uOL1ISylRB2qBT6xOtIH7BcVFQ1m0BC7Yxus4QUdwGAeUJ4UlBL7eB2+/QOuQVR0
YdQvKJJtKYWGUOn3U5+oCBoIfUZuY6MjxwVr0GPOFJMCKOhvN/Xn3ZybchAeSmpH/7ibxGw1DTL3
THaSD9yKe68z//2NpMPopm4y2nAvr8Y5cpS2mNqRKgaiX1SyTwpMKefeMwLqFOQ7l+7P85EqJT2m
ymZmFndd9RpS45XhKVgWRXrBtjg32PCk9TuN/Hl/5kYcVQB6V+dH/ur+EGoy0oy0PibH+jIwfMtN
8sk86J1RrhIqad+5gn9tT5q6bgALNqD//d4e9UFtoQ6cFPAu5dSQtSH3HbRQD41wSNbULNX3b3eL
eQL4bcRGDIoNHFMc8F9ha1cttqqNWrw10OEm2FJq4YXAMoDL0UfxztP2tzsmpNQkRbZ0EGn8fnIm
rmBWUeqRq7PbU5GGBz/ePpe/NsCzpGuwKlWYjr83EGmKriHsidxi9JVbvx3xbtOLevd2K3+5R/os
zDN0y2bqvIZ8as7UOfGAfZBuUTgEudugTllhdfm1xjeWCugIPNw7/eIvd4mpzmYRwZpkxuP9fmZW
oqLTjTRqADqKBDRMRsNS3ei2d3z73P4cEKWhU88Cyw08K4/V7+006gyqCEHKFOzKTFTKrVYhclPE
i+bkJLRENMhdKQq2FQL53tuNz0/sVVfETUFqiANnXwrz6okm/aWjo8EuQSF1PBJY1Gyn2UH1etHc
Oj+nflJvTQtHx3/fLMs8iIMa04B1PQbrFJPGUabi0iD9/sgM36/Sgo0/4VbtOKU45UQdVfrdZFBX
HLR++M7kft1r54HShuctgW/bLFSvZFupFJMnUSoDGCM5Bu9vP6Xlw9vneN1nr9u4uq+DLagQ1wgC
N2nzuc+hGpjBgdg5lDjlvQXadVt4SlKg7vBwoNiiJ13dRnhmWkYALp55cBut9ZW1liCotzOShJGT
vyOSvb56c2uCBT7ZERtI9fX4FY1VqpsION0p1z+aI96MY/3Oxbt++ExWXBxbnydqTQUW+/tDUUBm
CFuHYWWsbkay9CkFEA4a27dv0XutzCf6yxrPpyjJ6CBNgj7Dk/AwlR/093rBe03Mf/+liVTRAD/5
cMgmSS7KTMn8hAtRVe+cyTzM/vocX66XwfgBMQVF4sV55pdmTAvWmyM4k2l8UOJHxfyYuPp5NJ7e
vmDXd55mhFBNRguw6xB0r8ZEjEQaqRgV47BHWS30NmuPkNR5p39dj4iXVjQVqxxGCOOPk7Flb0g1
w1K8n6gfJpHpAZ3Ss+CZMtEeR/BhOJqmOZvujePnt0/wL7dLCJY4DPwzMua6a8tJsHsSPQMTAM4v
gW50m2JAlT+lbfvydlN/PUvTZnphjwoC+apnUN/dB/2kc5a+Yx/DogTA27Xn2tw1MbG0IhPflJQQ
2dut/vUEf2l1Hkl+7Sgl4CS7p9WqpAYJ/Jex8pQaMZveGu809d4JXi0Nwk7aqd/SVF2MXyTJaaA1
wVOoDmQYkqcK6v1MEf23a+5L53Go8mdSZWNzfQcH6tInVaWWKoa7Coss9XpIh7b3zhru+oGzgNXP
qwMARuACCBb+fh27tMQ/KUPXrvXPJKcWvoIzuIwW2fSIw9/b9+x6kp4nZ0wp8AAgcoZf3dU9w0iy
6ZQIgpckBbjwwvzZrMm8esJG5xrcFlH8iFPiZrLk7u2G/9h8M4fpwBAgylqOZdl/wBzKGsO6QFYu
C+SnvrOoNM+f8kH/niTlI132qWZF0pDeSJ3k+e22/+ioV01fPR62AecLqkwFOvDZQSajZF9DsJtv
N6L9MaBdtXJ1acMeCbMiAgIYGQQ2D9KpRiWzbr84pldSD4lKItWIHwtcGcM9NNVdEGusN0FaUJvj
37z9c6471eVyW/YMJxc2sbCrJ8bsh45iFG600dnHMuj2dUdINCRhEMb7Vo2/vN3c3y7xPPRA7uKp
gT37ex9GqG+1xsjdpS7pGJZgR5xhqenyvYt8HcKZTwtFPmc1E8LY2v3ejmPADehCbqWvR997OdzN
1KAiDzdQ5dql1jdAiEaqUSSqEQis7zT/t4tqidk3y7IsoV+vNZHC9W3faKWLKES0j75Ti3xtpPh/
3zVE57z7RBh5uR6Sjjrgty/wX3oXD43FKEQMiWH+ahVjQusq0K5R/T3YR01Pf1D1+s49/GOQvVrJ
Xs3IeRSmuT6olYtS/zFCtqSOMER9StMq4IJKeG6wRnj7rK6Ho3noo3+amqmrgN+ufcjQWjUOySaK
iAXOwcVYA1kts89xLB8nbTaz6i2cn2vovRUs5bfbvr6il7YlgWfGdxUPnfly/DJ9BRKtv5KMlRuC
gaJEA+Ktooj6nQXI9XJ6bgWEiQawHJ/bPwZ3v1GaIAAp6WJetoPN7a8my17n2ODuwuDdVejfzknO
zyHdk2jxdUSsYFmXeQhLsJoLFvROt03Ndy7b306IR9zB74DtDnG33y9bJzAbkiGXTQ93wj50MncT
B0eX4T3Hjz8ixfOlc3jQedJxXMJ26feWKP8Xqe6QWg8ifE0xTPZ1YMggU3zoK2vZ9bsSe2DYQfU5
plAzqsfV2z3kL6eK/F/jiacEGOrN1VYoGhSh26AiXdGpawcHpM5Z+bUO2LJ5Z2D5y3MgGTWFSXpB
MD9eXVQVMKxPLLdyu492SiFx/qlMDtgKJ0O4tuXOpCz1X5+aTVaBuC2BMVYDV6cWVo7vq55G2QLU
72Vsd9ZzCP8e8SHg1KxT/u0+j3tJ7IPsiSlnTyDj6gSLqQ87KvuZHNMSgjKL0tELt2+f0186P22Y
JnFSxhM5QyJ/faClF/neEPKoWSYl6fBvYyBIhvnOrbqe6TgTPEZYx7BDNueNxe+ttD4FqSQ2MB+Y
qgX7o1D/EbxrunV5in7dhL22woBoMKOSerqaTxu1UikqHfCMdBCHJMFHL5DPpUTb2Hegh5PlZFBZ
A5OYanRqN8nCYrmwU4x+44GJxXTlPpqp+laMu31bxu+Quf7yYPBQEl8i6GGxu76aKYImrUtW+aXr
VVq6xccG4xVweAh1rXAJJqh8587+sXgkuaDqhHjQKgsChPJq2ic0jh1uyfPBqL3qVXuhp87B0jA7
GXWKgPsNteO3kaWtQol387/tVoJ45Ow8JDSed3nVrXDiFKNpVaykpH0vrPacJvo75/dnn6IJYqtS
8ERC2Lwa6SpKmVtzpE8ZGS6J7R0EIkr47XdOZH7Gfu9TzAsEQpjrHKlx5657rjlh7cx4WppiodtY
M4z7Js2XMLFcs0LrLd4b1v6wALPY0BjY3LEIBeTG0/l7k3ZvGpViMb+3mjAWDpogyyi/W1O4bZ3u
vpTya53X2zLCPqDHHWtSPsatA2KxeW91fr1y44cwshowZUk1YJp7dYVjqIjV0NOBhIXrq/xE7mEh
4mKhyY8+deRv95g/RvO5McnYQKrGYmt31Vtl4hVqlQMQJMlw1xymBdYQ7vj8LodNu2zXfrultES4
VwOeSfjxj47Tw04cZBEoKEjwzDBLfcLbLVRHmIZC7azbQSV5vVBUVnPI/KcJrndBscdC03tKqqg3
JCdX1Y0hZwvz0nGWnW9C3R6Qd0/3AOO/4FO7L5MWTaDV+N9yIzYXIUv9bZVqcC88A+cTLsNSZBF+
CQ41M40w44Nht2xjK+NbqoCLyM3xJRPFUzsMDzFqSJr9ZHY41Ihv3oTYWF+NIwxOkZ2SESoXdbUp
NEOl0M9xf8TIoXK+mHW5GvwW2oB/gEy4whgmpMRaXaBulRJT3dkzHqC7VTmbKdoCyKRcxpUpRm+y
XAVWfqi7eptVylMK07vLUCRWe4GMQmpfczyIdayqo8zFX3yfGUjFq2rZCmVtN/YCwdUpVqxlradL
yK1YUuTrfIDFj9sjRdJBfxCleZPbATr+DyCfjoCcjpSuwr8Pb8zRMqgMTNWFRYH6QkrkBR3KCbLB
SHfSbUJRvCxIpwBBq03LZe7c+MwrY93dZPVWd8K99B4bE6hpsO6z6ElRLDwz6uGrM8ivkkQPEvYz
9hIY5BaIDvUt41/Cpa+OVhBvjNDaRGb0EIfNM/zkne7NmpTa1btPhk6AIQxXVoPYhL2a1ZdYc5S4
dRgbU8W5QiL7AHcNrWKP5chiEP3RKH5EgK1CpyB3kSVr4aRnNLWrEWUD5C9ikTNE/8kLmn2po62y
o6WnjSetBVDSu0OySxp0xYuC6r6GMmyi5c5TgDw+vEfRmfYs/U+OuW+NrcE5zKh8sMngDSdvYbTx
ZoxuUs/Vy5cA4267XwXjMegXwGdAfteIEJQtdeitIla1KJfUhy0qEBwpdFsAT43/nIXfhuROiTYT
v0AsNaunBit6HFN1L9LCVTMVBHiM9LjjBz3DIH+2APkUZbVocwjCkEQgllbgfSnrijYOTl+IjFCB
+/upfqyqYhGZKLKoDs+Ok3hkZ3EoMADo6o+5eh4gVHFdNfGj92aKCSKIei/oCzZ+D0f0nTsjCp7S
xnMHeZqUO+Fsm+LeC4Klbp4lohVZ3VntfTLdtiXE1EhZJ6HjBj7W02FXuP1wonBrr5sK9VlP0cAC
q11gSLPQtC8TMiG4ZqO20YMGzANFqf2HQj7E3cduXCNGs3BsHkJIONZaUHmmP03iKe939TA8AjIY
UPGHa9NaQkmcxscK95FAjZemfkr9HYwbVMnPNTYRXsec7LV7zYd0Y+E1gsvIzsaFPYrww0rXPVV3
6bhLwk8eWzp1wghop0Z7u7kLWxjI3hPVfoH9xdIfeuNF0Si9mwGGc9pBHCh7IaNUO895u6Z9neo0
+1ZDUdCCDmhxIKFSBNFsqx6DQq5b7ozNFtZaxHInU+CwmzRaR+IRfwz5CAc1CV46CS3ilDY3g74n
IIwyAXoeye50OcijqPE07r6rPZql0rMSgLveV1SMt6Ucv2eF6Vqq/SFiC0DxvLlOxEycbMFz4rUg
7bq7G4lrY6ZUZNT7DqgujGZE5TqtDB7ooWpvxqjZ1CxLS4wSkin+hhjdRf68laEo0PyMlF+nyHms
YNvG8kM7CQRH3l4GNldk8M6Okt+mSXmrJzxxuWqeJ9xAysC56TylW+ghZYfzDzYDc1M21h6YwN6Y
xBELiifIYdw9b1uPuubqg0YaxN+oWFF4uDpVXfUiisFjuEKcP+xgpQDv/4w9z4pSjh2cg21U3+Se
egtwL7GnvQFuiDufT/uwvcXdAWUEy2FSfr5j0L8fK+2ena7dHvtgCxNyITzy4tVK7daJ81SEG7U/
eME6TdbyJZbrai7JXw0Y/YD99M56yjAdL/zmq4aksIkPRXbK4hXzRCjPdvUBFrWCDuglj9Zj+lQr
yF192DjuiKDE0vcEgxYBc1Uyg0DBdLkl+kn/ZuoPdDUbrkW9VKxDla9bhEJDhuxQjRaKv4lSWGJG
s7btT2aYfPH95kH23Y3ffW/4GQXhug5qoV6XZ0pZTzqGSL0z3hoN1g4VC0/ZU4FYD3Kt5CwzAjv8
WKT1ukvUh0bgEm/iOj5r3Uv6JlDU7gmTLL0ZVyLqtnaKrqY85f1HI/4Qx5887VyLkzl8K1j/z8J/
uNmbbh7s7rppFTI4Kt1t1z8NI50cc3Bkvx5zYm8/1xLV0sJJvqVkQjFzUuJvIPpE99ULgG5E1LLu
B2cV+oc4/BxqhyTDJQMirRJ+8u2PBuRzfdFilBX3Fd3zR8Ce0P5hXuxQmNEWZdesSw8ftGcKXxZx
cK9Oa4FjSf1Q6B48LhZXa4yKPNtN+h8UrXkmJIpqtpB6LgbQfhPYMJw7tBvhVEtQXQcSEzgR2ccs
11YAb3j26u4xywY8JyRdvrPiL5ibresegHwoF3pkkN/Vi2VLiU1ZGqc+Clda98EPKWFFLG/697PN
l99aJ8tOdoNCaLD8JBDna723bOIzvIct9bpzv80BxiT5rZHvUOD4qPZ1c3QxFkM69iDBiqukiKhL
fPIK5QPyg5t+0O5N7YAjkardGuI0NhaIVLmdIbSAXUqbQkDU84o53sIC3Ndl9IRz9V2kO4fISXfj
eG4axvEHLRy5K0+O1WCsAs5l1B6ECgyi1RAJFcuwmVYjlDeAD7sBRXMKl9EuX1LMlXFiG7ybbHwY
BHZNxm2JMh2s7qrL947FREB9UALAsh1hXyTfOjksJwUfmRJvgOxU+58SdWuBzUiwaVqX2AOkLaui
9EEoYD76cG2Vn+vpRiueeuNkZi9eiiGOOSH+MoE22BBgGUdALlR4uJkdhb/yi6WC0FAcbny4YinU
pB+99ksluyOFhJukPE72OlIe0EU55KTGERuEoUJhidtMEi1GVdymE5ZP3eBTBq3txjg/gyHbR0BO
oN0j2e6Xec0gNBkQUU6xVyzVDjaJUd/mybClomuvFcU2ChCUA8ccce0JRb6KbPnQ1t5ameBGUDi1
VJsRVEDlfa7wh1sqKYh9/HYA9e1aFRf7ea3CFctZItRi3+i7UduLRl3G/YvRDwuAfYcRFVdQoiIt
GCBGtt2i3FO8DRGL1S51ZVWa7NIh+2ROmOpYaXckG30fiA92+aBM2kJr47XWR5Sbh8fQ8u8rG/6Y
Kb63wceEflgcQAQtR8WBTCpAKuonhT1tG6g7v2U3ZEKfPSkD8tk8WA51/TnKz35vPSfBASOXh4SC
s3acJ4FmVVerttRclhOLXn40Aqy12tg1THj0k1lAY7BXGkRME8OrblrnSv00+sZaV9UXkLYTEhg7
wZyyXan6i26sA6u8D/B2C1mOsoM6UDa1T1Qq5B8TC115G+ziAQkzHBX0H4yiepkBoSd1JZLus203
04Joyf3Yv3RVu2vFUfVWBrOdMgptmUlqJlQE/axp2FBMCr9Mhz5TYDW4Ig9kPrY9s7o0J2+NbUC2
jkXucJvZGvpDZT9QYdWt87DKTjL21YWpRmi1vcS57aw032uxN27SxjpkkXFQ81AH8wNWZYolfkoy
XcqyYmhiWQFs9UGd1JMNz3GJIngZAoEITeh97BrWeuV/KEZI8Hay0tPsQ8zFsAL1NrdQrlT1EpYk
mNrkxtB0hLWOaX+wQ6ffgpyjSqpeqHkP4Ok4aHQQS7mlG/Ig4qaBSR0kd30TDRhGweothe9WNnAI
SP5+9ui3uBkKSpPEIozXTfihr/fZcIoGmDP5OlSLZTPtUqbHQpwcnT2SRuUhEDo9yg9oVbCaFFjw
BI/2mC+ojFlWxh0YpMOkm24TPE1YyilwlsIMrwE4a6Gf32tJ9lDVL1J+z4utl2BlNPgrFUIhCm1n
tDB5mz2D0MRaTwMuH0Vc4L9VwzUDAFYzd9h3toL/AL2siDCyQNDZjGw/HORD9KfR2Rpmx5TDbrHQ
2XBHm8Ef3HTU0QTEz2lSrQnxJggbQcmiAsE6ibULbAU//1IF3crM0QVkuAN58LuTRe7ZXDV/Vdn5
basqi4KZVzE/ZzCW6ug0ahjhQuEfqWDAAmlZtUe7/5xSmZrjB5krdwaCeMspTnAdIkbRriP9liOo
9WbXM0D97A9C5yFX917RHFPT3IIFhUtr7rXsOMZMe7dDjDVIdWdAIBJRfMsGHGUyAcHqa9VXB6cG
XgvMCROsVQCX2Qj8nRA4CYbxhggl2xlKAkzzQengbeNouLa6ZN/CbXsZJuWL5mh3SmniYFEKNxUQ
zTj6IPHqkMMKBSnlEvk6GaY7z+SemOn0WGXjD1+NXPHkFIs8hg9x54yw8pgjpUQF6rP4+VawjtVZ
itEjbED9mi8XVuCgwQVjBkEdxl1hnUafPUS4maf50X/IkvtcqFvuQx8biwhMi8Bmj3GyZ/9qQgIC
oPJR6B+nfmv6d51/xktyMbMBp9b/6iU+Yll7nfrBKvGrJQXdAS5akrUym+Ey2VhFuMyynQ9UzFiO
8E9J950EW5QMAeHQUlKrzOup05CHburfxBVEl7VantmLiRSyjGumYCLnovjnRDabMjjiuQU2otZc
lllZfZQaKtdHcHmdswNELiBbjizyZLvrvG7VaNvImzaJNbykU6CtplQp2C3Wq1jRNwqkkxZm8VI2
+05s6jkkrxa1W2an0fo20LMWTrz0qnMXeCvd5jL9KKrJ1eC2G2bB5RYrv5CI/WeSTbfE7iVo7yJU
S8quw5hFY9ua8X6immuH0NjM1+RcDTa1YGJdb3yaPPiEwbfQdkuNQsgbz/s4Kd+07lYfF3awscZ1
n9xUCADT/MViAIZaFoXflNy1QiCc3kKZAB65NftPi6XtcIizcOfA5qvuVA+yfosxJ+vx7r5pnxUW
wRTAHNQkPZDFuo+KDoGzm7FjzYjwNJizlR96U90rAzQckWPK8V1JH3qCMaC59zFg4vZlJBAzgqVV
XEN/rFTGz2jhedSCe59HPOtKAOwG4TBKxQGmzfMjNrUMX3JcE8r1kwAGJJwMc4JH+UQgZZrArIKO
CDFHJxR/yrRZur/HG2MxlY81we6pd+dyxuChxUUwfgHoNqcJiQgtYg8QpFevFcHekx2Sw85cIM+F
heOvZX+Oxrue56S3DwNM73wA0816iNXPcgxYu8v9AElLZ4deAaZJUwPsY37IQKwWOejeCBBljS88
ZWRtzK70qQeDG8XV46SWSw9AhAwZXIWyKI1H+MUyR4s92guZNStLNEvDz5ahLQl0iHUCESYJgXFX
Lqx1MAOriF4dtczGNRsdCBhoMER+Wzl73yhOuvY19k5GWa/MgoURuMWOtMDC7NpdMYhVnHlfC6X5
MTjaDo+OnaJerHslg+OnYfabjcMDPN0ViRNGbnNJwOlGoWhdhYQXQ3UmTkMAw1xQ6IIcIUNQvuvU
lxj/Fq++aat035XPjX52jBEqCqhlstxR+F34p7qq71iucYrjaoBUYMT+Q5VHq8ksD2niE95KsNSZ
nxbp1nZirYYoxlakwv0p9KDytRrrfwcN8DoMzHLdYp57bFRDctLhBMmobiG9qgBdRArKyu89imfJ
tMsvrcPaa6WPJirxmo3aOcE79pMsCOEDFQnB2uVa5z1qpLa2ka+j+Pfs8nOvE0hTeHPddy8gZrQv
TZViDgXXWTBAILe/LzIFVuI0wqua6g4bi8mblM8VeRZQKfE8L3HO2d3ohz2z9xAqq9nYDsmDgXS1
NoL4ENpIW5nIlZJdUCmqtVdbORE6ihOsISfcYVIIBkxKA9gPK4ZIpFlFn+EHgkeMUX4ihBoAD6l+
uTU0M3lSwsHMdjU+BA+4zed3RGdx6OuzsLqtPbPddmRR71UEWPu2n42rO4ouV/+HtfPYjSVbsuyv
NN7cC64F0K8HHi5CMyiD5MRB6Voe119fKzKzgXpZ1V09aGRObua95I2gxzlm27btVbdiCqW4a31G
NcuLruYLahYRl6Ic1KfJVoavsrSqnwGc4fDI2KwE2xorix1Ka5V/2nHa7LukSR5wrhPhFUtd8aFU
IIy2KyTIadMa3RSwPkmUTo2vpWd8CJKhpFr1RvKzfK3lp+jhBGIDo3C69s20UhGuAt2R7AIiX+u+
ejXHUT4Lg9cUV8S5R/DFH7uRjeXUQGrt6txGA+gMBXkPmO2m0oz+viad0q0kSbScbinAbUTUY2Kq
iI99WlZEzInOQfGDhSQvCVcXUzxzcscqI+qEKSx9XQVJRtP16asCxzG706DBhy1ZIk3dsZjql3TU
R82Xl6klDghKwl4GyUXFVmj3xdK2ZwIC50upgXa2I+IgoVG1nF+Fo/3AcyONKOonZziNYiWSmdFn
xqNf5UJ4s8o1ikN0HvxSqqmM1FiZy82QVeN5qW0ONqvvlYc2V7TToIBUciVYPp460/I3UDbuTWqn
/WBCgFEkLQcnl1t89JeVNKVJuUVXkR9rWtyiq6SK97hX5EdZndoPW0TJMSFUC52/rh30gkKeXgRp
SWGSGgRsjLMthysaFjKrztFcTvLwFFlzwbStI4p4wqhJ6ignxpTb80NDFvXtEky6s9Tk+vcMkth1
CJM5aVXl3Czgtc6ROWwz4LiKUeOLxj1sVdBFEjICNW/oCPo/t5XapmHW6hSPbWqpaghhi0Z/6BW9
J5WzWatdXxRKQtJJRrj7aMSk4xcgO3N37BLrFpauKt5SWp29wUZy+55W5mR7irmyeSuVsRaPxiiV
1T6e13Sfq0BkXBQ77VSDlhQbOdUyyG+NIeAORzRkBIDFAQ17ebQGa/wiVkbmbS0qgxxBlQjqYGTH
dm8mGeEVeZ2+AmlGqq6WalOCCkWU0HRflm/ZlGY2Spyz7DpsjIEm2sgj0wDCJCUv9tS2ob00KlM+
br7DaCqcnEpXCcIzIUbsILTXlBsNWLoNxjVZhMRvoGI5PCQQ7cr2O6JFARosaac0zlBgDFQQnoAK
SirBz3TJVXZtxwXZLcsI/qXIn7XHXCjWVtc4WDeJg1iupNEaLFrOAIJQEC3a2FO8/naYVNuNulhK
0K26fVeSYyg8YUrMdq2uaL7U3CzTQCi0xv2YHgvRPZgECT8rvfmqArhhBZ/7sZKr7hgVDYGm+vi+
iAQlYJ6HIK6Vhj2/RPVNe8jvJhtW9GlwSkDfMjbIYjOs2OkB0TDcwKTQ0Pz0FPZy89nCIf6iwS6C
bsi53gx5/pR7VNq5B0cC9GhAYFlV+WRkq/amClR0M0nZRa5m6ChlpS5HQ6qzJ+ozpgPtWnH1gxlt
Ek8MChqlYQKfnYildZ1FiBeZn70G/xsBse3XfiOljL2JCG8tDpq1oJxiPexMXkH3VnQFFvaFGFl4
rSpDhGQxtq3ZS5vOoShKVWvh+abXahzi9zeyAXmbMrFt9gRGp5/L6mRnq02rW8YHd2LXj8qzphXF
jiNAPJjFkthEWmXaHitRR/6fVMbvzOnma1InBPIRFoLINszSXY6hOlQtKXlo7Zz2tMuaS0Vyv5c1
1fKJ87PFLLfKl7EVwEkkdno8B57Ou9Q56YcSaUNAvjtVVKxIy/ukjdBzBeF6tOxTLjv7YY4APUZq
X/mriEn61czKbyas09inFuJ1zEiqeKNi+8RCOsHGhtOsRZCXdfdTpVLX79SMn5zX4RiAONivFXzi
YtAe1KUF8ZiZZJLqJCEYqyVvOkItN2pu2RRGpeBuadr4pbLQnZqWnBMliznlS0d9NfK03sJLlp2D
U+gP2XQr0PWYlUA3KusJzpdNqa0eWkmfu+0IaoJoXXS7V/I5CwLY0tQisBOTmuUNw6z1bov9o6NY
AzvrprVZmmfVyIuWuJ0bu9juxkVxhTEY7T5NkhUptu+09CxwIdeXcrGi9kYk1KP2g3fdqvwe+qCM
Kj0uUCXUJTPODnndMsnNkdHdKbpoop0RyyYJnIUoilPO+4BsO49l/1qSmM7HUzWKPIL0CKOZJNw/
GLbpnA5I6X8AbpeFYPRbJ1v3rITQLqPFa4pUTTSElSnGl6SvHYLQYlbWVJJ7l9V6h2qifYxC3ucL
3ZayfvRK6ppTV3ntUBOubsfx/Em+Ofk2vDP5F0AvhSBEdbgUwhGvGMutEwntKqiZ8jKbzrDrEoVj
OOdAeYkUYinmPvnpLfKvNdkO8QFItMBJQY7xAti31/XtH0Qdu9S791hrYdPFyCMK88lwSehPuMuu
SkcJZVUNx4ZsdmHmVGehoXag1jxn/fRLagmzp4kH9hZJaDFQMa1XWa6CVBjHTi9PsCkDtUUDNafm
o5ZAUWsy4ZnTQuPRjHBI6skOc9r/kml5ushnU6KUK9WOutBUQ2MZqkDjHnKzKJpDR0Y/g5xp7w1d
PE9EYDvC9Beh/5C8WDA/6veWkDpfXSd+ZJRwBrl2qOWtgHNmqUEBDqLlMHMMj+wi1g/COV2Ovf48
GxJD2WwzCqBqscbco76rysaPIG90hAsSi4O8ND7MvXgX2hP7eWE5kODAfHRqtgOpm1ae3sf0En0B
9oE7UZpSLs3uQlyeIHxfmX4HkJlyq/jD8hRF6isLachaZqg46cYay9BgdqO+rMNwUBUtzHX5w8nu
4CKFFnNUWJV+U8MCj8dvMW9tDa1ZLonUlh6mKN/H5bhlA8bVe2ojcBYEuinDwRaTB901lJt5D137
MU26/URVRoaR10p9oKdfixzfsfkc4PzYcA74zUD09UhyrCKICJ0QTmnc2CCih7Y8YzX3hFMwc6cK
kYw307T9vB9e7Sj3GniLc6xszQaE125ubgGr6VcsUJmtmPc1bVx8qC7+sHOU4mhVey/mJ5eQKbeS
z0xsJz5XPnb+ZO2dctibdUvHG+1ly/Fz+1RFZ2JNA2Wh8LA0JsSO/chxtZVs475riJ7WCSwjq5Hf
3SntyZpgK6r5VWUZLU+/tQSJCV1NVER/ap9a1fkKwx2bb+tkAaOh51FcZ7O9l8fjjRpUJ8z1ATtl
IEBkW3oqQLas/TOOHjfvWOsrToljHLq0fyN31SUkIAD4eB8zcTTVHJxgcxyIVtWg4o79ECQE6zuN
4sM6ZZGh8QeHsbZu+F1yhdikEdMW6zJRb5YrDdfYniiPwabYsPJyeRMRqyZXjyuTQ/x01wEITIXh
mvlhn0BxiysfOlZodNoxXbFIPkD7ANzZyy95Q8DKDepJOz5catpkXQ56wkaQGgNC8X0rxbM2nZqF
kDX8SHWfo85+dLeY5uWU13EQ43Zji2VTmtcepIZONPrUfS01enNLLwsdxUaq5paziT1fpicDiEC0
nnQJoTB9zFI+RRgaYXBgGuvCqRi3sIDdTpmCpiB3SWLMu9o6CDDVvqYivdaG5clR5pPajsPzmlrX
Yb3W1bUooNJNwbQO76tiANKN3rRp6vhwJ79qqrt9xMQLHWdeUrpfn1Agx3qaaIb65dwXu3H8IK7d
09bCl4dTE/VurhISzEOkqPppnQlCqL1eh7ks8zETl7GSvVWvyacn7na6JMPbmL9I6oq5/TQU+5xB
gvY7xz2jzsh3AAQ27T34Zb8lH/EWOqlOiofGkk+HbNqApqLmApUSOst1ZUq5krbURI8TT2SE+5ia
dFPjHFrskVKlQL19zifJjbUj+eYFkzCO1Np6HTX5ogxm0GqtZy31S12JsNCHnRUzqE82qXG1k6sV
P4qSuH/acT7wQmJeypxr0E9dTwDgcZb3pNy+ZLUgUnc4CSd6nPvsMzfVH5MULZf41dw8AJgjxg9A
fH9KSm+VMZxcbn/nOg0U/pdd3TigKSUO72IepCaTRoeg8fdE2hb1r9b/1IJA0EpnrZwE8JAUHKl7
dKxXNgQiZyfDpbaPY3lYnGOeizBmB2YgLbUiSy2WL9P62GdXnNXfKWnTJDfDY16EnxiHwfDr8ZGM
fbRbvT2NQ3uzgozxMaVxXOqTZr8J49zlna+RTGqhFU9BryX3Pdojpx3I19PA9mFe/KqCombGtMgm
cCOvcCMsgPd3BH2EVNVbdfxcYMhM82Y0p8Ci9jShJXKwadPepEuqY8So61TSOrA//zlQBkfkic43
05NBVmMMMUb7Tdh8SIjdYQJ6Ukgyr1G3yEaH3OSWiOAjkMFR5eRJ7/pxT0poCCHabel01mgHu5IP
2HM153cIxZH+TNj+09i0QZN8AvugZd2OUObYc8bhFGpwlUvMXnKP6uo4g9fOb5l+UidnNynFxhRQ
Kk0S+7Fa9Vnh2bX23WfmRjH9UebAdfK9ZjSBYt6tiQZD+lAu6Q7PzZ21th+0P9RpFXUbB3asbqyY
nroAg6hwuyI3WlOgzeu+JXK2okrUJ52xKLNfS4ZHnBeBpS9fqtHtC632gKT7Kh6WNMUzWv4CDMoV
043EM4kL2GVZmjP1X8khmrIyfVMjdPyqpsuLatWYaokXJtSKoRMXJhlMJmn9RAm3khYYw7B37OJs
LL3X8VdrGH0XrfDi2xkGasFSkzCZbu6kBrVC16+F0j0U1CxCQwcQsOEsZm0MYopbFHSb7+IEExjl
qAYyU2MZaq1qiszy1ErrT46IngGsrcpXoT2waeKr0c8Nie7wGJP24Zm98oExliGZdIhKK6zm89o9
RhbMTbgEKz1SmSByQX7s9XucXC+5/nHjJsAq0WDOj7LiaaQz5xIlok61MomXtfwYM8pDaulxQB+F
ZJZm8pEc+E086MyR5HCcVBoXo6SCSRj7p+ls8MMdn7QF41xjk8JINDu8SYHfLH9kHeOsG45fUFfq
0cJ4V9vGReQBV96W1aM8fAwpvoKUafnqalV6LyRa43YNUNYP45pcM9LHWrjGtgoL034gCWwbrRxs
YH8dpd+vBuvvCA0box89Z072sFMZ3bENYXyOA96V7WgxiSZkPpueTe5mg35LZSMKHkTLd+RFmiYo
x4GLklpLvqyNSbXxgzPZW9SPWKc5uciCCYJYvQw6OEiqswbPkLXioygeF2M6pKIPugmrHe94BLlG
qHwypYMtP4/TywITMQMOG0odBGcYOZAotJyOBRDGfTeuXK6gf8YFoxad7rCQaKuU+8SSnotU3ctJ
Tt4b3b9Ln0nv0qXQNdusR5KmyUVTaP1F7tqNrX+SU7sZUncFlsDH3b5p3qGF0rurLjVxggFY3eFx
OFS39He3d1zlQri5luz7e5GfnIygNj/WtzH1gXhUAo3M/iOzzY2c+bb0IE88577BiE3iMwvXJlDY
e7qVtOd6CKlil0NmHYtnhhO5tJWulv2s/kZv5uLJVxln2FXvXPsFBkFObgvYXyycAZRu1QUQRHl+
P3v4yp55vc2eEGuYfLV3gwoXG7k/Db3Hp1hIborjbiQCWx4BD5KIuGF+Rak7ntfAOtanLij96ZJ7
sOSGzF236p4h8jH6Kttd8VQ5YOA+B8xfgcaRf1lfjV2/Gfdky7f8ThwK7QuZs/LqsWe6revNgE64
FWfmBhRnRz2kZrrpxvfSq3ikqsFZlbtrYL+U6qGc3fZASFO7JTtWhxhyRh3LSp+RRtzvVVicepZ5
dfaZda7xbMlBGiSHhHtR+7XKR54lVk4RfGO8h/Ixfmou6T6+7UY+WPtqP3xOkocm6VKSqdkRvXZh
zshZFsDATXm7rU0Wig8S5HfZrvKSK1UcH4kkFOzp+v0V9Hz8zGPC0Ot2Kc6ks+9UdEGhkIvHJLXr
fp35ozZ+uujRWt4V51GIV2c9VXwL/EUkSpMDDrmg9FrGr91WJea3CqwZegd0Am829iL6qX7pLrQu
oDjAzrsybBxeZtNDYjIgodE2EcrN7aghtWGcZBqY7MixR0CbcdSsW2YJIMz66ZgNGEProPX47jaK
USAoBJ2nCjnX8mVEDw+PIHnfDu51eaPkF0wAVuJi3MT9aqgHanYLmHvDRyCMD50fPUlYJoFpBPpD
ySvxWIomMmV8Mh60wwrS6lNLuAE469342fiFf4WzgFIgwgLhmmHqjcF8ZNKTbhzrD7vZY5LvdH4K
zRNQqc0KWQB9OyenvfNzFiD57OBuwUWzn6vt+Nhy35fflji2t7uZkHS3mDlEttCd8+auYnzA25PH
5Iyfzfouxf2HB3gM+CvPGwjzRvcZWSEj+WkOBZVoxqaODwh8rbZU6YcSdy1dNNVr/IAdRx79+cHY
auulU7wxDTH6QhJIdzEkwEcjJEB7j9WbCkXwrGPrJKaYy5p/b4H/L+ZzHESvPDDzQYnchjDw62xT
+B6ZTJhc4MQQ0z03jz0m836XfSWyO9HE3XZZFbd7kmKPTfDiW852LWYa5R7gdKdtMPrH+ab+RIpb
fpQ00N7K8rV+sx/Z1ZHvp4w3+6SNp2LapKQ3VWGvHEkEU0sf/s3K8pc4FJmf8Tp1V/9JLhzzHYOQ
JMBljgCzvNvP8boxVzc6Nb2/xh5/kj9AnC88JHE17hxiqO9AkYdshx45Ryi5ERokIqF9HqR8YbDo
pvckQJMSK0qPV6GaBzN/jMSniXsHXjbfL5UC9Gl4utyUbsPbwUjtO5NuJ8TwkD7QUkQ8tc5ZbwOT
jO4I2Ahz3Ke+28nyWxKHhYDC4cnMQG84Jc+xQ6ffwPdMwenGau1ql2WEWu3qL7wY/M8tzggiW3iu
2gs6pBCBerLeaBwwmfeGZ392Z4qwh2XdxyiMFKgVICkv1c5WeSlwAvNERqZv9OgayReNL2kow7Qb
ExeCiDB+jfXdWcCvnA377JAR2b8lJg778qOOQ8eDboOJbHHHbcXg5ofhvca/d/Np+sDsx6tu/GK/
fq49eUobhhvSVpbd/E26lw/5pXwR92R/LT/RhXOo33c8XMv+plgA4bymSFZcqPwpz2EYzKe44we7
YdGTTiz+tOip+eKt24nt5Dw2zb08++kYUNtUG+NRYdt2gsbiGico0bS6/Md6E4ENYZGe5tAdXqTD
Gm/Vg/ZWxz6T7a1p7RKGcQxfBm/E6Drf9eWvHOjIcg/9PkcLRetfd2v2BBVN6x6mzOc1Sh+wFkP1
TTWfnYNueZBxKo5oscENSoC/M3PZxI8oktK3dTSpr/ardsRu0ZWBvOe4Gu/77H6UYTRsjAKHKeFM
t58mA2zmcXuLtY34tKKqmp7IwJxep7vVCDjH8CLpZKKz9HAWxwqQpNfsct9kqr6P79KYas8Vn+t1
+cjl3XCyp435XZK0me3m8qfhDVR5IuneHZ7QaLg2nB9jDnuqfpa58uvRX0YflrVW73tb3Uy4LbLh
N0Fy2hbyibQsIADTk7TrAs2T99Z22BA8kmVhNH1jLNEkX0k2MSi1kNVZPzs6b3j76DTHb3L/S/VJ
P4mdeI2/o48cz99RemewT/yOq79n8Kpx0m6kF5msbhL0gdywv5IfsDWxG/I1fU3O3lB3+ROobH7v
pvLjq/bCxT7M557iVt5g+Vjc9N2R9i210xezXfFWeTaVtYe2euDtfB1RmjcMs9gS8dtDnW/ja/pg
hVAHLyba2R3/A1zJrbE8pDdXrJusu2UAX+vOW5xI4+saLn4L1/zLPHff6bs4ShccnCja3BZHh6s1
m4J2m1y4V+9x5Z7pSLWr81C+yM/mq3MGGsHX55/U5S5+Vd+QxEb5jnpsiW49FO4QI3Cii609mHLQ
jr6l0VY90YiozkspH8b+ucLI6Yzvo7E38vumDbPqnMFUk6xHkHY050iL9BXsINpnhF7PfFUatzVC
HP7zGhKOL1QvRxSrYK77bTx4gGY2jYpNPw+ZNN7P6ZFBMMlumzphXeNOocAFdG6Zh9XZ1to7Qdz+
mByMhHeN1Rgalp9hGmVv6vmwxMNdXaLmm86vuLnpLNYaEuASri0Ra99X0betNjBJ4N1iatMvmjy+
yomxK6WMjHZGsCY1gZ4p2Arqbdw+a5zZojLPqfSjLCtodp4kQwsiwFyTE10Zt7niWt38Ith1zcDA
QjfCOcIzyELdb8wX1JFQgDduYKpiWJ599vXWxBfOZekO1vSY0mWwuOuEfTy73ELd580eudKC8DDq
4USiTvcszWc2Ypj/dBgjRj6jB5XImJHtol1l7JP6Ul1TSI/cGPJvjEIgq247Xekt8tHFGEiJTVA3
fj+tCmYeABUcQtu60pTtqwGbaQ+GeR9VDOe4ZqM7Uppj+5zhoRz2ufDX/o8fJhSIx+ab3N1i9pMq
xPBDWzkM4VrSEDSDnzQeZ8sa+yPtcwaVQ3jyzWSWP2hYy+kcleee1z1uJHvXD6gObnvf6A+axrnl
d68QiAZg5v7A+ihpHRujHL2Snanokhf2ncobRZuje/KneKWFW7rXUb2jvpmWS9NeBgzUqBbi3YCD
qRzM5xHbsHpqgMaYR+dn0TbiitOTSXqDwfatY1qsa0EucTybxxbpsbGSg129TUOxU0Tn5oX2yQr3
VmMQoXxwtA4pbLxfjTMeBfu2wFA96NK5TDcLljTRXOsPffChq67VHhxXYOMLbEosUWkH0hWIhESf
8wxSiqiW55QfR950NMMsN83BzWZjbPrmrcX8YN7n9MWtu7yZYBN++NRLC9tM3sqSiLe+c2XZHIc2
TPuOcUrlTmm5S9h4EO7gPC+81jbk0tLo0Ub8WuCFDedWBUhO4fMS9OJHaLu4Cx1G6DXNpknNgC7R
AVVos2Ezz5AeDnr/xwZTsiFeUbODiAzoNGyV0GkfsHBMzmu9hrfZcXWalmc6fMQuGc/mda0YcpK+
LG1KSE4wVFBiIUQPXmzxZCM6wyVxOxsRtH20QLPNCKZGqTLBqCOvbZq7WUsPeT2xGYSK22gFwIPK
YviivTJAOnSjAtCkH5rDAow1SKhU4CImR8kenFdDyjDys31VgL/q+mifOxqCEd8E+1CqOxSSjOhZ
McMxCStoOai42sdZSAdLDD3ZDkVrfXYwdPACpB95n/WBI6eMS1l9AxFi30O5S+GAF/h6PdYakAVb
W0HE1GSJh9w0SGolCH99E8BZ3uZMxXke45jkuY/uxzEtwrozph32oP41KpNmX0RqcZmwkH8nja0G
w1qnz+U60nSM03ivNFMRsl+Jr1M21r2xYDEpgG+dVjOad4om32cxclluZM2rnubRUc6ZAGHmtph1
knQ0LwezVIgeiAWHQGkQmEYCnrLcGW2JtDENknaUjJLBfd/FRhgRvvoE9sDxnIQNKME+Jw1FPC2U
YLnQ/LTCJOLPzCxwXrAuO0msHwrzhugl3LJl8angmU7HdLlXY+6TdbxB/+TCemotqXgFNxl7cZrh
F83MaqifrU4wnUqQ8k1WffopWb+H3JKOMs6kncleiycptYRNNzMoMSuBqQyfJ0v8LWAXW4nQUSuM
qHnDUjIp9u2+n4ACZEZZnmaL5QxGHaALtwocHYtXo/OxMa31LU8RkrN10g41BJQIj13cbPFp85Fa
klWi5eE8rRVmfRB+FKykAqaHHSk0NtN4HcxblhT72PdIYlQjGaqkaXQoGGAVsJQyLFslc7096gkc
uVTMg9fZK50cYHbf7gu2H0CZoitVy088sR05yrF5FCktTNwoYq/OCUuXGcHjYaOhsPRRebNl4c1K
i97GrL7ID2IyqIxS3W45dbrOuTUcEjKmpjSgTUVqDvOrwNHQ38Wq1qrBqpb5QJvSCAvzvAbKDFPO
ZhppARNTE9d6VPRnRTIwvY01aFny6uMWPFaEb7ZtzNAkFeEmbOvdt92xXShF+vRZK5XEUTAXpAiN
oj4Po9Efcxa8XrQ+s+ncNYbX61jh8lT7tTnC16ZJHeqRz2Nj2bHjqXFR0h7rKjsXi27SdCeRQyb8
vDjivVHnMr8MLc8Ko7elkw9xXQ7OLqqMwTnMnYULNgFcZL6ApmXO18pGZbijg4z4ovG2UzcCcBtP
ars0zr5tnSH9spYZ6ad0rFGlKi6ipSXhqWJwC6NGkqmHq8Ye4cLpCqt2ZWIqBRQqO0uOgC25N/gR
d9y7wJV64ysaWhYE1mjIhzfmbkzVXf5qzq12TfSMTSL8VtK1IpzQ5kzqZOO8RCPTxqlABt2Tg6KX
YSGNTnomOUwfwr43JfB8WSyNV+bbogm60ojh26XRgl1HxdfTMOCq6mlQbT9eZ5VaHiydKvdvdj0g
cH7xcK2J5NUqi7CtZHcrlmwzzdmoRt/MJbDEm0whmEjSQhWLn1bCCLM6479JlPmvVtn5EBq3PFFH
c6y/hS9UpjPmJhr5Rp6qnCVJdkKsaHloDOmpL2Tycmj+/u/77MrfU5du2/P/8Vuq/7rGXwExLdkd
xl2dMpGsfymoxoI9IgStvnkk3Yc775nYwP8msODv35fYNZ1wTT7sZM3cYj3+Fh9Qr6u5qHpNqhQH
VFOz7WNGZyVvsP6fKlTlmvbuhm9O/gpk+P8d4h/+1OeP8kf8z9sXZlF86dI46f/Xv/5S/Pnr+Kf2
PvqPf/mFz/pXv9wPP93y8COGgj/KF/rrd/6//s+/IvWflubnn//4qoeqv321GLLFf0zbV26JUf/n
fP5zGv90/+n3/xnPrxjE6RuEJrCYL/PcOTxxf8bzy/+mmKaqO0T0kFRCuMst1e2vfH5V+zeDoA4N
N595C/S9ZT8IduKTf/5DUUj1J40ZW6pqyYZM3M3/fuGXP9MNeM/+fCP++vX/qIbyUqdVL/75D4Pw
4b8lWxCQQm6ebRL4T+6s9vfIytWolXhoaj+VJq+RWCiu8YLtbBmZeU1ib2U762Kqb5XMvkeCr/Lc
Vyqmcxplo7zZuisoYIYq7Qpyh0uY5OvDGgE+J9kVfBgVeTbvqpwxUzKZ7CbV6T0bBs5kbHCXyZ6c
ZjsJHPqWFNL10GqojcB4MADKS7rpjyQt+APHLJl+LHAlftppzpcJY67PoUA2C/JUnfxadRPfQzgd
Xc1Jc5IKDPmci2cig2tZbtlKLxjCzFJ3yQSG0CSxRvq5kslijY4EY7pBDaXXmIys2+bTfNeV2Wtr
UcXUshphX2A4QyhCElvVASMKlp7UmPzSvsZiVfa4TJR9PhWHNs2A25cyw0RFOkernGzbZAqAx7UH
IbGW2CqjWw8MgOsZ82qeYOK+mfnZH1O9NOZ+MMwi9g0Quuz/2EHTgZ2jgsLeIv3orNtzeBT5BSf1
ZSiTgYTD6K1WuHPwmO3jZt3EGSi6AX1EU5I8wDf12JAiECaE+tPhDZlXWMtwAtPCLV8kT6OTaz9z
IfmTkXR30coqUqvD/0vpoABW7aQyE5eFsYTo6PNy9a1QEM+NTiXUAreJPJX2q4WZNMji1NoQmoJE
Qxc12yW6cRxz7+rdAxtWT5pV9RAgWYxLcU40NpgxflZ6wBpE8oYX8C6ZCfasCtuX+6ry6pwIgqEa
PnW5NKkU1W87aum+M0s/182PvIKI5Y/7VlE4obnUnZ8lce122TR4WjcOT9KYPUFMNQNQvzh/Ggh8
paLrXt3O3TlrUc+SxQqnrrhSubI5OPZoaNWy+JVicoF2s8X4/DnXtdvDoWP/IwBkb9WIV05pbgdD
nJyFFVAAZdU+srSaPQz1YdIzJlIyFQhKJ71trlB+Npj2GodBflp0pCSs+ryXrHHeN+xsgovsmepp
8VbPJ5UqZvQnXWHAFkZdPu2nfGHAWbCQU0kd1oKK1cbq3BYfsow/piJn25Pywctje/yWk+K3HaUf
wSV6dm6LngMZeHdJbeNssMR+VkWxy+zPVunVE+9+bJFdc/MS3HJPXyqVHqGbEy8dUv1Tw0w1G1Hy
GxXaU2w6s6s3Cqw7o0ajua2t1YmS7HH8/8SyzA3SOKwfpmhHa9+5WpfVSOfF+VbgCocrHEvw4sqi
y895Gb0uJab9OLsRUOMUb3qM56wbtnkOPTKKO/JCWGWwkrENjSR7siYmFEbHXC0a2NFpnP4k6qTC
CYuxS16yZi/HrJwULSuE5rrFE4mvOsSHdGbh7IHaTt2pcv2ixnz1xuEbp0VyduoxOa/OYDNSb2vP
UvJQYNAJlQXgDY4fX+1WLFpWTw11MTKV/m5gwmsxZ5snqzuwHd46pX5QuoE+3rIGL+EztRaaPyRM
pCLWNpkgt3tBpEgkW+1BfSedZz12mUEOW4yXXk34hGvYnlk7vFmOJTshDoMJr9kSIQKt3QzS6StL
kB6HWF/dVI1fCu3LLPqINdjoYsUrYZSWTs26NOEwL822bLU3BtxM5ax5Ctkj4FsN0bGUmfM3af1g
s7VDg62cHXZp3yy5ybwJrbW0+kvTFHvIJbXrmCqrgXFDYMaiqnagaaWnzHayjxb+k0rUgfMltP7f
mTqv5jiVcGv/IqrINLeTs0Y53FCyt0WGblIDv/570Fd1zrmZ0pa9bXkGmjes9axHCl/2t0mmD+xb
Cdrmn1D3gMKVKdlX+ZaBP9BlkdqPWw/x8V1UsfkcGtG+8VIK/FFlByMLr1mRI+BpzCW4rzsS1IoN
MfHZZbideE7Ija8l86cqnIO7YLDacauuvSmn/Yua+6zG/CmMuujepG9p/mgZbo0zqZOPj7Kr4KrU
ONId56iX5X9TERDZ54+JqYgXJTCMCR7cFLfpHn9f6K1AGU1ORDQw14BwHkrdxZuKfPjdaCY0hOgK
Tj4qypzeSyO2XA1lUD8I9FtxOKP26BGoZtFI4BLpL/EyURCi4TGhA8zX4WHMvJeK01VP0jnJ8JvD
q7nh9E8QSYOOsVEHuuTCxYxVDLIzV8ATvKNh+KzW+y9JXqPndxFKIgTXasF5kHy8MqKAroSRy5w8
N9z7B7koFKKw5iR2WKGmfs6GGH02t+84Xhs+6hcn7lZjkHzm/lcPYeMY0COvEjs3d4HO2DsUaOGn
uVV7y+jDSxEEIOdVhyDKaRYvbe0ch94VRyr+9my7eXsYSkIuO42VsokYRqezOo1Y3Dd+HVRr0QeA
qSi3H9vJb7ehMtr7LLS3rfJbkSf23YAkvQpG70lN+Lfr2mGZnPZy1RTpczjUYssF/+XjoHg0m/Fj
iI++MtDJZuG8afPwpzZZy2mF5K02jP+wktq4MUY8AAA8NsLy8i3S/HuROSyP7GlL2u+Tymb3MU19
566sp85uro7tnsEgtC/Yh9615qeeVKX3jb0bB49Fhs/Dwkss/4+NSz1udPjDgw3Sdgp3JuKnD134
PkOg11mOM9vHVbPv1HAYaqPcRRPTwCCxEZFNZKU7WcNgvvMJN+arGZ7HRo8Fm7fq5tAfH10MSLNP
tKB2lwBzwWZ6EnLNmYDrqxIcyuwM8tR2kMeUF2D6xbWRYBYwfsDEtYr/UJ5vXI8tnOFlH3k4NBQk
dr2NdMYJ1zTdxsJ67aUJsaaoJJs252xo25DPfjx1XnjKPHcLmMm2GMwBmoD6wGN4LD61libx1P4/
0+/ID+vRlETxxZ7idjcyzl6VSLl33FHkqKYtkYmufYzsnnejNsmcBHOJwenghPkzxiZxl90JOWx1
ABmQbvOlj62eq7D5p4mpPOWB/RazweTDh7E2uviKw1ua5BnHNIO+2eF+mQbir0f7VSOMvfF+NQ9V
yJRDkXfB5ApUBzZ8nhJPVpJWm6I0jnmg8H40h4xeed+F5H33hATTiZ9CclNaH+XH9BPZKt+GCOAR
t1wLFHhWzJQyJlzFisUmVv6X7IyHNjSND02Ux45WlovbM494X/z1lA3D2UGqMZQQUVTDM6LIK0K2
2VzH1R1m3YuM+hKrOUupyEGjxDVC6fHUWsYrGYQLjkVddUEAo1Umu9idXOhNF6dBoSc9B1Vj+zqG
vmbHzO5GoBFaJY31h+xe3m7i4RlbfbYSP275H+xDazfnVUvSNLNLgt/6a97RYxJNyPWBTdeYCfy1
TGvbyPZAlX2Tir8G8CkFrvPMcCs2B7zGpT6gb181dnFyxozSDZAGJqUZ7UxpIPoz47XgAf2QRAPE
PaABaH7KuIZqGKOT6Wb3rC0m+1Sq6T7H6ydS4zq6TbKsJTJ2otw9kYB45Sd7Y4r3cZCKfWpxtkoJ
FAZKkzjUnCec4Lhw9KI0FPrU8gBl4wddAnmHYrCJECwuzWYXpvfED1f4jON1RcEEUTFa/EIot/Jw
l/Rp9pr1BVnUcmdHLNVq2de3MaqusvXfGNCMq6jBlm3WDA3T4JvMCFgDKcHhoal4Lnflk/FpVN1X
75rVESLBW1ea1FW+steYqNB12tMjfniKH+KAzdCJiVP1wKCNEQMbwgI2tHmfjFsuoRvkD3GGV66o
Q4Q5IkGwak7L+L3aj2U3gQWYz7OZP3VWxOxqarJdMGlurtCytlU2pvgQls/fas5ziYo4nYE12Xnw
Ia34npNoQ+C5/8GZBsvOYD8qExbsA7sPe3pC4s7YfpbI1+Q2dvh4/GB8c1SF7oCdvegs+5ZYFim6
DmoVRTxlM33LbO5XC4lwpdDSp+NyQSGBTHxbHwoxfpCscJiHHM5V2abMKysEZsuV17AHEkFmoIiw
0ewMfnoK+g75QM9eIWXFltTY28MyWRJMx0vAmmAVxQ5LNayGKNo6lEKd/WaOibspoA7BN+B27SlP
qxRLiXwVaat2pS6ME/wDVG+G7DbJ8vkZecOZm+mNPbuHqQieunz+gEJPGS5d5xBV896P86OHZrw1
0Q/bidw3vn5o/ZPpy2NbTyQdNcNr4rv9SWgMd+BUflwkdGbF7pBRFWmWrBlQtMpKIzbOkG/LznYJ
vC4hBRTJvfWdrdF5AEc8pZdMeNA4oeEh+6P10zGDJqKVfrTd3vVE9mwjmKSzE+s4J0GQmFj2lrcv
JnW+dxB2oDJFkdH67TVPPZ4TMt43g/wazULtIvRSfkb2B2r6ms9qHXQM1bGDXAoHKULSs5GdyrPf
IRYwW19j6Vfdlmsad1Lcq/PUyCv3LLJMnkMkiaDkwhHzopvoP6tP9xYRuxtsJcMhc/EFwAI6cJZV
L55VskXnfHnunbZBRl6h/WOSsOmEdfGJll8b7GmJpmqvpjE+AbxTiSN4RmL5U3FEEGeAPVFT5Lom
hlLl5qgATQgdbQNkK08Btknnn+Gm9XPhdM8BDYcMIVswYb6pGimQbB+S2A323hCQ+Z7JV9OR71nj
WW+qQABgLRA9Tmcqrcw+Gxqv6moTtNEPwRL0NKx44ARQ5HQICTpNVR7ku8jDEFDznE5sAGdjCVxl
jtk7QqNAsGsF/T7MjRq7BJ54N+jRG+g9D5Lh7vqE8YqWkQUaJISuQeZRoc0PcZy8GJUXnUSO4EA6
U4EmqtmOTmCgWk+DZ78P4CZOHoA2E+LlEKXndnLMdaVdHs9FfbTSkMagcZD+TCtrZh0ZDu1GE9Lt
KtM9+j3bfy+DgahbsuinpDwnlkvMrJuVIOOQ/AU5K5CByhc7trvPhvaJ1mMDJC3YqNBj+h3TtnIc
E2efSvaYOI5s7buIUIvuKUbZus47qGNg0izb+pP9/hMyKHQFTyxq7JmVUvTkGYvab3AMvKv23Rzg
aE2WcQ6jJLqVNgqscijh5DGHmB0IIaHO7c2IVbPwo/KQ2A2tXhGhUWqprzxMjGFBFDXu17PCPtN3
1XxwPeBzZYS4yCaLfNeI8r2Yk++mVgn2RgA/DTapzJv39bIlSXNc0KEfHwKIY5COZoQKNVIcEfbe
qrNvpkJKaCnsTa3x6HrsYk37XoLb2Jvz8JNpPJ+eB+zEbF5+m/Hfl3wOGEZpi76OhcGcGt7e86t7
1fFRlRraFjbSvSwIxCLHdUrVD392GcDV/v3bfl8Ar3hUgk7MLqFb457i1u4T/FNmXGO2qMz1gOf6
5EzYdVFP99s8TvKtcgqH7U8nr61plhvs+e66IdHXFChpNXZTA635aL9PtHBro88+Ei3+S8LMvhRD
dIptDZLzyaT72DlKPFAiimuCIHiVYFw4t5aJC7pwhx0ZPwPHddBHbPmWxxJuiQEb565vF3uL4owt
I4s4qpAfO62NdRc5j5aoboU5AQNJOMgzHwAFgIH4GOnwvZXG95Q4P07HtHm2jHvD3b8uWwCHMntL
cpFCXmWZFAOEKacIXZcqNxHh84jXujX7xR6aFi80tmJdqn0IPWI9tt9hYBznJp5fFc8hvTxdcdKh
s3KDM3/BD9YneS8R0jZzPfxt0owpmpObxB6PcA4nVEOhER+zoGdXzgMUZis1W6WLrVPmIFf6/sjt
FJnP7CzvAajTCwpfo6FysUawXKlRuxcFxHCYkB7qyF5lTfga2MZzmM4fFUtrkTyVrfuOw/KrDzpn
FVRcrw0y9RTPvyC8naYuQXTuTuqBszFhn1vzM3apt2Xx0UBFiJ9s46zNGOc5nAtbTiEfP7I2IK4H
JnOnoZi/KsyWHJ3FI5s0qiMYdiAHCyX+uAb4sWa8VSL9bkS+LgczR3g0n0bBet3DVpMZB4dWFwG8
gyUUfZlbT2tXY5WY802YxT99zOYSf/Tdsyb8H+GtHOItfvdV4g/f3rSJS2KME/sssbOsqg6yl0ZL
5I4x0xzc9AQGr5r+cWis1zoKqBtah39tMIM4RSgmLJjX4s8QNz85+6Wk/KPmmVWwB0XlmDn4lqxc
P6Qu71xSpZ955J1Hi6o9YVLI+tPelu10NOv5dUid7RSk/Ck8JQHmdOFSnjT+No7Siwjmd1+3D83A
zovJ4CFKoOf4zafBBZubaDAmR2DqsIxd6ZtfPLeRoNn465ShDrLIva2nkr8BgM6rUzFd7Jl6ws+4
5VP3IFJQmuEf3xyPQYoh1w8ZL6OLFq73asXjjpkzMq68PemY0QSkxlbQwoxqWHht2HBKmFzFd5wQ
MuikmhGd9E7DAOghBr/pjBV1Y4FZ2ly4JzZKQku9TLP6o+t8PXAv0wm1s9pi/UDFUG3NmR2myLyz
iiZ0BAOiAQdkSUFTBLWWo0kiVszK5Jz5hr1Tmil5wXNr8gw0w6H1ZEdc+Z06ubXzZxggmoRMinOo
eSBDvicyT9yqxi9FL20VKEzifp9WyQv5M2tPR+4m6+H3xYkQnEtAklKWyvOfTEZsiYeQKM9x1+fj
XRcYxZP+VAeIkzJIXpuBMejkQBVrI4SbrXXvPUKum1ca3qcK0ou/SO4cOYFXwgnOiXutGWSsPFK8
uEz7Zkt0AQSuat7Npfng9/4XuZTHWDpfMc35LDlAbRaW2fgApADKGfMNP39k9v3Q1RB3usF4MyiN
6yw8y8k5R2FLn2N5Fz22V6VTfOZ6gnyp5z/OhFW8DTaRKi91HZeoa5HNWNl8zOv+vS66fVJ6gsPz
D8MVsr/ThSyKwGwcLUZj07JhTtLbIJBWs9g+A787plN0YdVJs1MjWrExaEweqmlYOCcOVtBkjUnV
7oOlwk3DZuReQ4HA0YNYbDbPrWIlbyPUseg2IxRwbvgMSx6VfgtWt43UtA0a/aCS/F0n8SU08qMQ
9Q2o4JP3ZhrOGazZLZucB4u6p20BFuIS0LCPNxAe8CcY96SLxCZLx11C41xDX3VhBlm5+1VRZTBT
wA8eN9PBStpDa+AV1Pb8n3YQ2jVor0SY/XX6rQPE4pdoRQeybRPkpQyVmBXthqD7yRmYrEcGfxlC
t6rFGDpJWkRGHQ6erExuptH/mjm0pcE0dLK+xhmxEEUATMkMoQyFrTkVt6Q3rkBBf9wEpl/j3rOk
RlETXhJ4xq63jHg7SIAU/oW2P5UUL9wLB2Hy8bmEl+Ed8q9F3eCOUMZhovnYUCs+9VP/TYVjb8iV
Bs3EqIaZEpoJqwigeM3Zp9U1p4DyICpeUjXd4zJJ1lm4IhCFXgCEVVZ6nyGf/TDk10TZ+37L7Osx
hsWThpbzXDOgtl1Gi7Xcp/XwnhfyKTeikzbFSeYVDE/tbj2stDRKD7YzHif2i5uiC/UqAu3dN/6D
j+C5wveTTYq9HceIgd1RRWs5QAoxC/vSmh4WSdMBAcCwUI/lSxYaFwfnKxDV6GIZ9Vcw+M1WtclM
j86pz+MThwwJlMjOLPkYA1iGefzU58Mx8DGpqmRB6dZrowjurem+N85Mv57+TbCuGSwVcQnbuykK
LrobKPjQigdu/FELOs2O61WmrAuV85+m5xeLaLPaC+ypee3eG5n+IKsfuEUjK8SCWt8Mcy722opw
86+JZb31nRQHGLFMEqqLnYfnYsDGgVjRtahPOZK7KqC6KPApW9NZudMyTP+Hf244LI8uFeTIZ5n2
VDGPJ5gTHJgqePECn+m0tffrxcBXBZflrA4K44II59XPIira4sfIvB/pQHWWeYzwT++t1jwNuX7K
2upI9Ie9ziaK+cJBBWtyABdmeeXKf5FUD9S/yPLlZpihIkK/qWxGL5MJcNm6e7oe1m47U9lx48Hd
f7EcWLKd+VeA88wvpgWKMy4uXTpiwpFjvi/fPdP/dNAyUq/PhxHuIgXcTpfMhSqYHEHSg2Yo479T
M/wLBuJPnsdRHcPcMzdNZj5ZIBeniGJh6tmt1dNrUODibdxkDQmfiZXAkDouEMR8EeJM9qUHv4u0
hLdyehmdp75FKzznRHE1VHCiVe+4t0DBDqjtG9pl2Veg+imNMW8/x3FxIzt41UeYnUgyvBDA9NUn
ClKVl+PKQ6p/MmZJAk0MZXwhT5bFvAkvvrYfWjnn+44KtA5BsRnN99z7eJuM5itrk7/FXLHd8750
MbMU6tZJmx+tbqBKUOVj1ucoPT3GKIP4Cv9Mo4U4kPZ4FZSPsIY6NG3BIfWs4Pb7UtWxWndudtZ+
EK6NgBmyZaAKljIvIJ8gn0+idCDGiXFFOjHT6gfOY8C9Vnj7fYkc51Cz5d/bjbingzVt+45juwmw
crzoIfJ3vvAqDJSVv+m7PsJB4bfljiGG1WHDCFm5YYSa8oOd/jDPCK5R73FSF6wpkbcO5QvEJHFV
gRK3OHRRB7ngAHVylBKbfcbuASlquiIogP1Z1e1li9ZrHEy1lTL46IbyHaoNVInaWRnlYOxiAS9l
EPY5k5QHUJQW8g6OKjhgO792rAtgn0s9SRd0EjfJ5A16YZqaqwmqzZGqBGtaT87oVCwf7eiyTG8N
ehjIKyju2QMMuUVmLsh1sLBIX/FDRlOh1rld/xFmLg9VKg+2rUoqyfmQzRWj3LRdBxN7aTumn8Tl
4gkPe2iDywjcEI8zFS2bT+NJNP/iZP6Xhd10SBemGWveTcDyIvfC4uTRfa6mFE7hkDDsdzq6aYHP
HKiKPKkxQ21OYPa5jBkrtWPAWEiSKJm1T1FN3YJVhKH2v0EoonXaeYuWkPZbV+8TojPRWN6+OPL4
/NGBgpaINpzRPXNibPL7BQrpIe9BRgZI2++m/3IbiniC/hLDDjOhAkNTwsptR64OdIL4AS2XoPhn
p550tO8xAMbCC/6WWfQ3LOkP0ebIl053xQMr2Cu12ifgeOY8lksLwQb3HDnu3zxRT1nvHa2Z+laE
ZboVgB6CvkqfDPEUUtCHVfodkL2wFnYUbMOsxeQNoftocjFewbxlnTTg9yW73s/SuylvuZpeyeHD
5KDbvZ13wwFY2Fnmr0Yl7RdJEDB6qWo36dh6d4ThMq60x/1IhvZqmNr9OC0Ixbi0N1Z+KWnGTpXy
F9rfkQTNL3eQ/9JCOVvXUQfKzY1vTXvV9fohG6liRNuKb49ov1UKd2rvFgG4BYznCjZPWHcoCXGl
A1LRG+giz6FMbWgfvHnTKM4ZtB0kDcNc59+jXRe7IRvk0dOouaVpPhVxhMSTvYdwyTnmSIehbbbq
7idNcgaXgeqey7owjX5PgentFN1AXD0GSfIJIMzFnTyS4qvb8ODFjtyh1Tl6If64rvkPzq5adUZe
vLRMw7jFxgNeDxufnvDPtQn/LKkiPrn5wbYgLPvjfOUKf+yp3XZVNZjUK1bFJDUCwBjN2eNYZWtm
wdG7bsl6Yo+AaP3OZhJt2oArL8aQnzCRvgVcHeDQ/GcrF5SCkXHOi3la6awMn5jLMR9avmqHpN0g
YkAoH02YB+Aiw6BmjzSuwl4aj+w8aMR1/FeVXX6YycVYpS1cj8CJAPTJZtrOI88qx+xwYQ4OwVqG
sQuneSB7bT5XIt/DZ6oOETV6WwCoNKIaK7umLq2gBeJnLfvDpIzwFKFIPckENpCtmfJRPY+nYQJL
byC0Pbhi8q7TzHtoYNFu/dm51zYWv9B2jOesVQBNJ/bVsZmkh07FsLVQhVRT86fuHPUY5APiJAba
ED+t2TzVWc2zzFwu48SCX0JXFdXeqwAJTAfpbm2Kzr+pN2CLdQYo4h3ujYBVDfDlJyYxBWZQ/vWR
EhWjIXnJi4i+QFDjh8q0L9k0WAd/tPOzkjmbcTO1j2VH1cCS66sTE9EZcOqvakIYHPgasrvfw14Y
RH93e7iOrTbVU1Fjvx+i/KLaoHqJNHaDFArUjpFftjMKB4IWeKbP9Lev83A9TqV3V/REJ9r5PRSJ
7ieYvUMFCuCfHw38FKNzZuD1PIP/WTvOW2KpMUFjNUNHCRgzRaV9VwND6aTHazbG/zljKj7jnKoH
4qV8z+OhXE/IITYiciPspH0C77M2n2azire6V+MdkBSu+ro7CSic58qTSD+tnC8A+3vexPwXfU1X
quxI073tm0gfG29cjgJ0SpFfUiKCjNca4oA11j/SAzJIQuyMH5gX3zqotsSr7ZUvXc2zXg3SRZEg
cc2h78ItzbpzxbyTCz1zzLNlr8fQTPbSxNUzzwUAb/V/X/73e8r3vk2E6ljB+R3dhLnHruU1RNPA
ohwi3wk5c85Eat3GDJ9EDPlDlp3G2M1LHfvNsZT+pstMNuCOpTcicepzYHT12UK3gXu0pKJE6G3v
GHSnXLdbZ2I14BOijtGXa9fzSrQ83l+jQSpiq+Dw++bB+duiGBYHubyV8+i1a1bW5lrngCgOhue1
hzTq9qlTj+d4eUmxkp9C83l2ypBG1Q3xyfEVxWR4ajkPd3Aavy3bgUO7fEK/X/3+2biPponf9L+/
Fi2/ITNCBnimC/LerNJzakULDl2nZ5PeiuH5wpgJepa/nsuIO/nX+o3aMcxnjGBbyfn3q6auQJ5n
DUKF7gWhVHzRhrmYNVhid3/FkLGGqyKTeow4TGRPwQXTRXARvdfvbct/jUwCFJIx2rq582oGoYP9
HEU1M2IUeVWGfUjltEKxBO79+1Iug8VsDNadzbnppTnbC5OZOzLeM/hV4LDZ1XRQ0npG4OyqpfE3
tbWN2ma+1A7QPZrQurZNSHx4JoMmxkEhKH99UcNpZoG2t/z0B8S8f+klNevvVymGi2GwGUgnBGym
sfERVei1rEosQ6lgtE8+O6AlZZ5FHjkKjglHuOKDhDq04BHH7pFRHBslMXOpdWwRuflT5Eo6ulpl
EG8i2yg2hRH/Ffl8A7yQ7etAbQnII36jqGn6hu7iFPDFhBuB20KUyRrG8J+CzmtWWrFUaf3hnCSA
C6ocn/LkzX+m2CoYejTF1dXxrurb+MQAAugVm+r92Ebvs1Cnkp5wG6fiJ0aUfWzjxc0Ni3T2+ZkS
CdUYV/betZS3C3gOf1ZAaXMrj18G0xmvY8LEqtcAWYy6rviFnhCM0WG67QL890v1MfV/Qp15b4HX
1tcA7wFdAigiXwvv7Ks82ZZast+eLWh+Xak/unigvzPUSzb4/g3tONJH2x0+atCu2zkt80OA43D5
nW0b72ZvgDUWU7DBfov+ZX3yHvpW/wnxEvM8HMAE9f+DmxTzgVAn4pZIa0EDYj/Av4zYkcGeQA57
cezRuKPAZEA5199N5jOEwvTG3Jlw4Wb8TFmO77Iibk8NapxtmAas8Af73Y3ecH/Zf1JFVZ5qnR7B
Pz7ZZuSdhF/S2NoVMBMq6UtE9XYQmZuvKvgjUMgBr7cF8G2zU/1fd/6wG/+NAHf3LStZCzflh+MX
LaeWR+Hg5ger7ZmhiSZDbzXkmyWA+kV2YkAesK/i+A9WipyhR8Xdoml0astygFSkBXicxOD4T0XP
Y68rBVE/6tr05viU5BynJqLct5HHJ5Lww2TW2wlgUNynw93JDOtcFz74d0zCcazTr4JcIqH/5J1k
RpIXMevaObl3I8bNorHCR0RP+CcFqTAk8T3Pw7jx9aK5GHnn53lT+1nDfkmcAYWxshbyYMimfWQx
gODNkZrEVdTw0urEjnBN+5olmIRDTJJ/Clw+ECnrT63AuHMHWEfESVjHWkgHY1P8C0TW/4Efx7Uw
ztF2asDoDB2f3jS13ba38dtGHoERcWRDRytxqtWOXs9MSh41ERE8QupXbDLpWZMQvAlUX371vfUq
ouYx9aeCDAlj7/olF1xbfevkXcxRh+ZnJniD6SkPxOW/nSBnbuX9vv5+l2eFotMF8e5GX1HLA6hQ
owZSwwtulWsRh+W+NHKbWb5APvw/X/1+r2/Il0pmgZljfGWTEpJfwUiAy3g92lV0HZaX3+//fjW4
ELyzUre7NIWVUbgkSP/+QphZ1dWF3Do52YXmE4LZFOETxH4dahFfI3elGDpznSbjrrZq5rVFQiBZ
3N6mXuDoY/yHuK84RzC3T4nLXtY2jQ2LQkRXjucCPkMffENLVt4KjYk9TJ+GgYSm328Xy695dc9S
tRvR4XUjfSt92+/30yDg/1l+B8zm8lbJ5n0e+nvuyXbryjYlJoOXuUxRYJkC+nINUdrEMc/WbqNs
/gF1A18sJFrDn4abxrnz/78SMVEUksSptUg+cpU8mgHgKghRw6EV9m0wW8Y4lMy7JOGW6Gxjn8sR
vznov/2cKuO5Ahd5pt7GU7pwon5Yn7hgGPr75ObEG+XWpi49fBSQCjQOKMuxh0dqrejemdO+L+F2
Wg72rdRFTNQNNqoHz8z2niWHzThQs2d5RhbbshGL3HvHUNAdmnCHh2ektHX1C9hhduiO+WjW4fgs
jbusra+IrXQoYyJX2CWjKn5Gdyu2OqvdLazXg6/n8RYZ+sw08yu2QeXV+PkooFLrhfhk99GbbGzn
EgN0ksXHGtTQA/RgWtvsbjT+U+m38lRpI9o0JiLWEQbtAh0ifSB3Rmg8mOo8PyzPlo+nM2Hauw8M
SMPwd7IXrMvDgJ9/Aa5UgIPPcRb90C40xBNw+4TJf9Aj3RNk6HRbGGtT8vgVhI6VEex+y2WX2Pfl
OjZGOifDfZfo5Td+m823FHze0W2Is5BZtmOqjM5WjYwcqny6pQ6aotyevr3Osh7NRAGbtezL7HH/
dpbxDSr2xp/dP/amw1yktB+pPSAeoiNDV8gQ32LdNXRAwUSjmrc+9dGAYSvzkCrvnAH/AsZ2rIs/
CsQu/j8pXvM2r7Y6CMZrVXkDqwy2ga5+LIxcPWcdcVAGTIZwweZRFVvY0NaimYZ/QNAx63p49MsB
JIFHkgUuCLVmt+6chlZVj4MklqWmrj81LXkOLSOftU8SzKmePPURok7Npdu9lZ7qDia+hnw295Yn
zzJBB4JwotnWhhqfPeco+1Fvw8YC0pA59mPRdKRpOBRSFlsgnKLtj6H6z0kk1KwTzva4yHfuwGrS
KWpoHkSFi3aUF7su85vlsMOcIJPqLmgf8IW1W5LTWMSWmge/4Y/b2AgeW0/Lk6cbnNLQL2E7ZM+j
cDIAm4ZeWXgcGBjV7UYo6bJ1j9xFqQ33FzzYrXg3AXALbSdnFA+yMNJtY5LcYsnnVvfTVduNedPW
4B8ie4Y9z39luXSQn5jfpW/Pt3751uABIw2sEl7R8j3UEzZAGdhncuwOeqpQya273sJXP6KNwanH
TvvNXUTWU84ZzlIsZIULAvKWOUEAXc749ApAeYFohk3UE8giyondDz+QmzrQKEklwAKITaU81Ba0
Ng5Q3O6A6LedLtAdV821KMfuRg3U3fyRmKrIoHcnQLKNYNWmdjU9pBFlLs0TaYhOgyePCGKu6D4+
jiMkAupSn+k33hR5pjak7k5NdQscqW4lVrKdn4SveaO3fsQqIK79l7Yd9oiQAQCxvKytFkZVy7ae
4sjfm07d3IJZdvQEzEKxnZydUp9tBV98Co3PdBj/iZmdcZ/776F2Nwb8Z+RlXnaJPKI7CmiHFLZq
29eej29kzmiW4U4JrlWIOVm0HQq0hyP6TdhwDTS3aHkUeqV1Q80DuNKf9AUOIMkw6v2zGf3kVvQ2
RKe4Cu9Rp19Mkgx29qia3Vhw4PqGx53XE6g5duSr9riGj1ZE+FCam+9CvpSpVG8YPfwmf8gq8582
ivF9xOJ2cMiKQpNo7CaJFdYXCEGRArsnmmuFMnbWRxlNp6kK5iejKp0nLhpsM9546U28DYnuy5Os
WNS2KcseSf4HTwC/X3PGsh2PMPg4xuTc5z54A1xHgHVV4dpzp4eur//DyzW+cQ/yh5t7f2gCXEu5
eJdCQNtvRXJl2FTzvGjdM4ykTnXde8hE5GqOaKrC3kyw1c8700nK3YzAZ0/0QPZhZEy8BeIbCwwl
1L8xejbBN/Z4TrYEY4BVaRhudimiq0yDg7DMMljrNI0gl5XzqemT4oPR+9rIGPEWmrz5msXBbdBL
JqYlio9c4xMSM7uCMKH75yEsUH+aMAid5l41kfesRxvdPvxtP1avieJ51ydQCFyb7E1L09anbXkm
sejcph1bAMhc16A6J5PpvjXkhiyfDc5uSBz85eX/o+48mutW1u78Xzw2XAgNNDDwwDsH5iSKExRF
SY0cGhm/3g90bt2rjz6kyqc88YSluLGROrzvWs8SwI0qp3TParFlp2E3bFjskaVCKWwzxjRT81Ff
JAZ1ffryWJpH3d/WdXU/Qch/mFwKTr7fHWRhGxuj4daEGo4vaoGffog9pljuFobU/M6R3oUKihQQ
Earbpm+8A/ZU4GLwYDxvTp/VhCu7X3r2k4/yuY6zL739AOKzf47swUWo2J+7GtKg0oHzxZNM5Vz+
IysG5O/NNDznc70WRIA8Nqqw906UfMfrt+x9i+iZtooFBIBKyjxL5yRajbM1Nu/dqSSIc5y8rW95
BduiVejix/Ydg6+e+GiUw2IblOmTV2fGZrTM6HnZMcDmEfnFr0+O7JOd+ygXNYq7IKDFwr1EuyuB
KtodtTgp/WrXFY0G8MfrphBQ5foJ4Hl26zSmdyA+SPK4eZdWy1tt0eU42gwoeOHsXWV00Tbpu/K5
S2eXLKRmPcL+31ozXFSErF/TqhxubPdNWaN7XYvk2aK7fGnSElmJppJfIot/WBmMA8YAnHlypvqZ
rKsbsxY+Wtt21890sp3GeBkqx3qu5mrYOK67w5zU7lXcZ88uzdNGtmcEXdMtOyKiduSQH3Lpvyii
9nBkkNfZ/chKhckqxcjkWsFbig0uznzvEKfxz9EYbiSNhruuXL5sb78KrdUldZGAwIUYKGiHI3xZ
9D6zd3rMNO9gixpbxgqiAQVBPcnxOXC5J3OXPYS5RlGVuziXbOe6SWpxJ93+UheiPbd2go+Ub637
1455Gx4yj0Ljmw9qNrvbchovU8mgMy2PvV/W1c04t29eVU3PqJF7Mx62rtDBPo4L4zlux72Y034z
I7bb5yKYmPnI6KgSp3mOKhIscn8wqA6GK1nPLheP7jtpJQ9lwMZPxCxNLeZf2nZ8/cR1f/gpUAUK
y+PRlIzicVcPVykPrV0bt72ES1KEgbgcRDojVmAAGLy02Wk2whvBGvbILGqRi1ASn8mA0XTTl9iP
gjPFr27dzIJRYFCPMCoxxauEwLOOME9g/SarUeS83mB80aoY1kOECHM2ee4Nus50ZaqLRgLzmJZv
h+XHuC4jmLJ02m4wO94lY2U9K9T7e1Yo6JGFNJ+RxwK4IRchZo98mJOpXJyeTwZwiWddwv5IdHRD
QT1CpDoB5o6y+7Ak6fXXFJKHTAJRX363csyKtOLwRaGkWjM5MFv16JmpZ9P7KRyeJR0fzAG1PwsF
tZ/aFpUckyjbogwPDXfNnWnDQ5TWx8nECJnUvD3jCO6l9upHt829S8WOclVQ2n72eTthrUhmdHuO
j5ktsm0aZRsZw0UFaJucezI8NgUQP4/ayv1Y/BCabYgVRS+NC9Tw18lApCUapel884rdpz66JRsk
PBC/vk5qjszHQH2KyL2oY4rcTvONUYyyhnguDZkcEV/PmwIZI0u2r1NEmhJWtSQV6jZP9I2bBvV5
TPyvc3CfVfg93ZgNUUXxgmwJYlAT072WRZGDfGrvW2E3F4BPkR3o9IkCzfBo9NTNVW9cjy46Ve6o
dxvMPaSUoHogxCB7oqawsctyenGielETFuHFtAtSCDCVi3vCLrL5OZnp34xJdICKGx3n0L+ZOjWe
zFy/xR35Rxm21rExfrQppk83ZaYbUSmUnjXu2yefxTwFWHNE9yD7ox+qRfyWb7SV1c+hEd5TE9M/
ESbSSkLR6Sd5eD/jvlmlo8wfs4B7MnlDdOU19nTUDi/nDN+xTmeWkUOEsmrhFbUatgwGDxK4o30L
puVBy/7e9xz5009ftIQNU85tcN9lGZwk4s1T3PgHO6fGn3gZmgILUJyf0d6lcU2nLvYREfXzOu2H
ah3LiBDVDjob+9cZ0mQe3vp+8BTV2U1Hnh5sE+oyZGZ8kwZoGDOwUNOB2z46FY0aj1bpZRn5wUGy
jcSWIvZpO8vrQfWwcmoN3HdKHmyp72zhIANxs3vWwAjluvKt5AVaDbl16dOavI2rrNuUhLtedwgr
6P+ATZylAuqi00twHpg5W/JYJjImgTOBtC1Un77gXLzBa+FQH4XFN5Wo57TVsLi/ZQQYv1oOQUWD
N6p7oQ1QKszdl9XAjeoMNL7U0D3GAQXJvRISN0Lb38UC2ksVMHnUoY/JcGiXlMamoGmBiI9dtOGX
eGvm6juV9v6Hq80ftl/nX2q/JU7DIn27zofT1MbhHl1dfmoFtJV8ccFKrBL39A4IdJub6JQFhUl3
C+dAa9Pn5n/PqlnOg3zCbDSi19qiJ5cWSySeFObRXDIOB6NpkZzLYO+OlnWqXZaVEUEQ6zovxU5P
2cjsFCO5cZgUJDh2xwXiPNhjBlo9ou1oUVTaahtX11+/L+oh3fcjHLWUheqlWXbqTB14z3DP7ya5
YL2wrpAImdrb1CF0LLXCGwjdfa6JAAfPN4r4O295cPnrB89ReEmyADAtHO5sV4EHoopELhVNxiVh
Gjhw+rikKkE4mAXIP5KtvCSDG8/qZCeSpVtyHMZEnBoGYf6ZZl1vlPmVsAQoVY0/vE79mTET325r
tYutmu/91x8m1kNK3fbCsiFeZSgQrSrzQO0zXW1IJSKsMWNkiYyoIaMGNOGv86HLH191eUY8VPcI
QAFnoBER9WdTqehNqkxWk3o4RCOEWOgIsisrT9jSeChBe60XRj2zFhpJFEKwhq5+/SobuDCdan8K
mrZkOEMWpc6dXv318cuvwgaXUxiYl6hQrN1UErRpRhRQerP81w9Yy+hMNRNwa9pfkZ6p7Txj3q4r
4rK5a7sujurTjJIsg2QvN8ac0cLqPKQWTYGAikgkCMXJKSlbJCetdV3O1rwb2BWdiiYu/vqB53PC
/zh54JdbSifY7MhlJwWxU2wjY3TklLEceoMLp4myzOnXD2twnkDrGNt4+SMxYWvgucFv67eYQGHE
lpWhznYS7h2XyE/R+fVhzPptkjm1ufV74wZuO53ByBtOnlus60rmx/HKqRVmFZACK9dPvpNVmeBD
OeSLxZ0sc3zuIUKwX2J5399pHDijaEEjWsAgs5pINTZMnJd2soAlbP2FVvF0cnuoP4hjHxqy6Qoa
6jSZsb80PsGnLJsdEgzcx7wdv7v+1JHEjEsyydkmEEg7DbWxnrh3p7GqvmcexUXU6Bpj7B650dau
cFhjfbMPCcVjhqb6FDTqKVQR+VO6Viw3TLDC+BzTKKqPVgHS3a2MdJPPgz5xpeSm4q7YBWgzo253
ESW+nIsR2iFuHTvtGeBywAcNKhnTIgDr16/KCXcOusflztNkFlEarDuPsOXCn3dqSECf8nfgbljq
+v5tM2gc6gu4EgLfged9wQvlcJJZfIN+EHA2KZiq9WxZ/tpA+LemAYxRdLn9TWxA2RrVvNECuRTx
P6+Yyi2UbAQ8j1FM2qoe0zUVh3NWK7Lk5fz46z4Njdw1oID2rUxvClI2dj5d4b1k8e84kBpBIL2O
JUbg/naSRnJqR7hysFdNAYRMOOqs2nA4gT0wECdhJk5UHh4YPBajokSD0XoEyLRuEz+MynLWUg76
0LQsqVzDssmeN8VBNYziPL8JLmgXPFM/E7SLxm02k9Ngi3E7BMKG3kBDMwG6zQ2ZcDPwImX+3UQV
g8gQEiyTejqBZWHjBtzKq4ru5C6V9l+/qg2Lhm4f7hMS37aYtX9QpS82op7YU/mrWkl2FnwyFr4F
tFOig/z1/wB0wEEaF9Cnx7uRRazyrZ78Lgl3s4/Do5YjgocKRwb6217ZWMWd+VjI7q/7Oyr0awRN
PmaWXZ9sd3wuhU2gVkpyWh7k29bvHoawuk9TGteiGsyNq1rq1/mYbokyKoL20cg9NmWmfvLGBlX+
UO54SnCDQfJZ2WEYrRkMYWNLp12Dssj2nWPcUpyFt5s66PNtOmb0AzVZpbq6RZx2TsfSxBUGvSLL
gHGm5BFLFxZ05qGF4uVm8cKWrw5Q7ZtZurEb0IFh4QHyqI0HJ+nvcXObWzN1rpP4wCIGi87EMitj
6uU5cUmFTuWlMtS13YHK9qNQrR0NvMG1JXhgTEVrNhHpahic9mAYzIYmS1aGPHk2zQxMS6euCbG8
LPBwnHi8t0nAy1puCo0+K8wuq5zynaUwKuLlPCmsSexjmkslSgRJbb/O+iY7LAoJhz0p+y9ImaU7
nrVmc+ZY6yl7EfCcHYVl28/FHZMX4Q3gC9ZdZxKmFUaC+49Jecjd0+RZwQoK20hbOhbnMT93vdUe
PPBiyIGvupjUGKw0WGC8bosqpV8DkR/ujAil8AznzMUteHBk8GZBpUnTvv4xzMPDFPTdRoo6PaUZ
wgkiKUeETei1XY0qa3DQNIWm3R6WQ7js87Gre+roiopo4QStCffpqx5eRxQHTHdoAKTK7lIEUHgY
Lm02dfvGfdSz3kDA24eOfEsU9BKvLVFkdHayp3YHZ3HgJoL2S7o5Ie6O8ASj7IvTf37MPtPU7JEO
QCEKCb9T3GaN2BujOxxCesuEaL7aKi+3qBqwcpcwZdYORc912zMcYYoj8d2D580sPO1amd8jLuL9
cm9pMk8b0IIVMh/mRLhikpAfRrTEDfM121PCOJxyQJgD/dUxTiyKo0PLkFo1/K5YftQWsEilSfXT
14EnsVn6nJxMnHbjJ1XPg9SxCG2SvW6CY97Fxj6Mc27ehJc9hddMGki+mtDL4dOWxF+NiqK2/TZO
w7AlyRJu7pyYNEt8zquT/RmpuedO1ZkluLf2PZswieXz0AbDih4geQzJYrorYJmw92nP2QyNloE1
xIjPc5MHGnVWy+AfEzaP6F58D0p48lFmP1rT9NZ2FLCoHn+dWfbu6F3edrVj7f0EnZYcGdZy3Hi/
PslGzIgasY63aMsfSKLDYBjFzUUW5Ajig1bthpTSbh14t6GHfFMm7WOQwK4usGOwVSPU2Q6GV3LG
Se9122GbVLN3aNLhKH2Mwm6P9nieWAes2PCGZw+T1JDYMQYZ420IS2oGenpoC5RyKc6PVRlEj5S5
6MosP1RhhrsklQ+mAxg9dGfNkuzBJ1QWmOtbiK4XqnKO43JxYsf2NJ1//ajpJHAzWIS2GewnDxx6
2b4MeWjvmsL9Wrb9Iw2vYt+rdMPAah7JmB+5pgsq3SSud0DPEvvIa5DFnyXs6ToBBiDNCPU2BYQj
6acUEdPxXFQjos4JJmGDFUmQCwSqHAf94BgXTYHfNJTq0CAK7TPsxJG6ydKTYYxPPkwez6z9g2FC
ZwEKae+G0SALrGaprS3pIgoMNky9HszJfjiN7DsiC68GZ/4FVTLaIPql6wEZHQ+neQ2Boj6WU4y6
K6KXUwz5licXGWfH/jgnbn0XeLhIYe/aQz5yb1laUh/7mdspxZlGUH4o2dxCVwRfTA3gPMsp2niB
cTnPQ/YQ2A+pRM6VJr6LHsTR1yRVJaG6TZLaep579kNJJaInX/kwfTXDFPEhRBCjwcMa7yLlgHpB
AkxtUwK+qJrZ2s/orSIvH1ZdipHTa/0Xr9Pp2YK2yI4MMypN3nVW4EuOa/wCVfZmckF30zjeQ2iA
OxT6t14GytpgGtHkneQySi+KsnqdBjsgLLT/+gb3I1l3qiJMgkU25gBSB9AW5CsZnOfMNfZWnn5n
a8q0a1HiTBX+EtO6oSbzNbcbfVDqh18TCJAZSbTXOaHvDHg88jwGidXHm8GP/JXhaarn1lhfp5EL
Qdv7KjyQNHNsuodBEmSnegrNYEwfulzGx7iFmTKo+nrOfsJUjg/oQ7/P2NYvJouleIVudzsFPw0x
lft+EpqYWJeEq4TG5YBejcBEVlDrkv0/ukw6FUB/d2HqXyMBKE8UswxU05R4qviSCZh6AxKWbWok
/TmtbAQ6TGcAYl8KlTGqTj3CYg++LRAYibAKM3Wm0+AQBjYRW/XNIJ7m0pivyEA8FKMndjl3fnBl
shE9PXMNuTbJsDok0ytNsW8ixvPdlJl/zAipaXL/e9jKYIf7A4GMl9WgMwtMpIxuOAswGOUYCsA0
2jEVnMXd5qXuSpvYJowK5IYTAhIbK7ZqfXzKYpzW0wTUwevzS5V3uBUiEq+6yb13HLdm6869bSNS
Plzi068QoJjA8e0HT/btw5CjTahSSlNW1O4R7aC/aDS5tLCDlc5v0t58y9qyOxTLsK1iRuuu/RFQ
SNnQh9cHN9nAFli7qUTs5uRMK6HzvQCtSS/ZemKDcNklc3rFxmVt+jjPVQCJumqbxY9PQEQT2veS
MD9D90Th4Rwh4IXkhpHFBKZCtWtc/b12Rbmn2rExoOiuSmCmiEDNvarbjNWw7a37vHhTsU2YBSbM
9Zz07ib1zV/xQpdYCdJLIF6Ua/hyERltW79ApuPOAbCPyJ9gM2Q/YkjZZ0M5byKcC2gtzQXWXWow
TrBtjPncHVxSECnJJyu7oy5Pi6icKdCnCrN4EzO1+1xiMG5UVPMsWLuLi8NsHsahsimxWZhnpn7f
1OhiIDS5WEJgWYgZ124srnv1YxzH6ppry6FxArRWovctA5rRWXe8TBSNRL7DVKuZ0FrygO1oBSHK
2YzkDw2x8ZZNJW9wgllchEG4jpLmytBEtbeN9Ti1Tc+d8io0FyayfhavkVHet33/U/TdCYnTqiZ1
fO31ECpqksJ6Fro6ChBwTE59a+ThpR1ZgvU5VDC4GWvKcuFuhm09JT4pgqUgzsgjMKab9ukY96uw
Fs5mzuBzROCgNmpxk7T0zHbmEN06BtZgUVwVdnvu6Y6ueqeTWzfQt5NP+EKWYFvwVUQ/XKliHYTl
pQDCu8aJyYo6JJ3PBdmAhcS9bfCgH1qPFBNhbJo8RuM4BNG6CfFK9l+rwpEbJDZ7jNL+vqPpAn5o
w/cEzFFgPvFpju2nfPgR+H146QTuo6od46CK4rkt0yti+4A2ONiqesyCYKeDDYhWavzSWdEod9a5
VdLpJ4qYrSECFl0dkV+tR23Va6csSiyww7yL2bbp1vuZuuIi6WNU395PgsmS69iCqxE56aGbq6uh
9cyD37BWnKevLEpA5elb9EaYuR3EAgVJ2BQqx3DDuLSWiJTXjRhQfrG3JoiZwAwCkNdT1ODGobW2
9SsKiSM10tU8etYGW0RpE4ZiYsFMQVJ1rpFftuTtMAZnayVHcmW8ueEdxhKRYm7GOvwljpvXqmpd
Hj6WTfkMFUEX+QOkDsiKCmErkPKcHEW0cIjKIhDkMMRYoxD7w9P2PCUQAYPkjjYyET9KwjzMsZyN
kpgXL3HWpQ+TsIJV459T3Ty5Wh1yik9LoOewS01db+ihXftsG3xJkgelWpLx6Dz1ZPdRdr/NA/8l
jeYXaZuIROfSRqqS8PrNCU/KZlCkQdaiAzxTe4Bn6nsDEsOOEjH5GVO3Ger2eq5HcuImJAGkgxHZ
M8JWlz3LLCMgmcWG9XCiB78MSPD0AxxLJfHZh8KwypM2JC0EnFObzC4nJDxuts9b4mX+UzzC1PUc
QWjB8cEyOWQbvwbmbJ504f6IqMDgzceOIcyOSoE932LHMzZmpK6LueLVw1pHBQbMiYwC5K+z0bMK
rO/zct54c1CdW+1D2gxNMHF2x/zSxT9k5yOBw/srhL0pstE6+Xn2w3Kqg1NilslwRm0k5m2ycJut
oxuUnb7/E1VTeIWKggEc6vZLReqF750a8A1PQaaeOzd79Vp5HHp3ug1TUiJLXrRv5lhblwmJlnnl
HpC94IVbBoQpysAmRTCNqTWxGArq6k4RwSeR7QZfAzTPTxXDDJ7fduV2gyDgzX1j8xau+LvoXDWm
RXWT+b/DlHSd+9mr5ZUPTlPDwel7H/e7JuZm7nZmX2ODCAzreirFAy3Hb5UOnoMcBih+RXZ1YRRk
57ENk33aQZgeWpw3EZvlyVXbCWfzykjGBsk1cSO/PG4BfV6T8u/GS1R64HIiyPFAc7NvwiE5XFsz
ilzM2pey0mq/hEW3eI0rK/9qpcnNmBNL2ptHCgLNZeITOKUzJ9rXtps/+woxK8v81MFFE5tkJETB
TVQa5JCkhyAVwaryeJ37LrkJiAXHdi3kqij5h8rC0hXbRJka/nH2Z/A3uI/dgQstscVAY0Dig6Nq
2QQFWB90d8Zx08Jnn5mY9H6qiLqiBHbdjgHSrcF5bFkjtElIpIwJBMWK0y+IMMY7aIiUWogfGFVE
NErQ2MwQmvpGY9Qbc1w4O3g+SplROFWkSMghsI5NAP6KdlfOLi6rN2yptk3mMMuYYXYoegwkPWtv
k20HmTXqGJeOPgSEHHcdy58ZY3Wd5idE6c0cXrc2eTnsMgjqSsm+LnBtXznZ+JV1sljlaNHWCDZu
R0XvPspJ/kotWI8DJqXlSU4bnD4x6Xg48iX6djayIFEoavE9GT+zNBBbqn2H3rGQENUzD++5Nu7y
bCCK0OpuFUvyVZf4hwlxONY4+WKHb7XHBqyXQLgcTPxRK+mtL4OjhTlppL+0Bfl4baXz99Gsxg05
62tw97zmefmzgSVnZQssA027mhDsuTF1IVpWIU6Zgv0dRMLSmXd2JG8sXY1EtPYnB3F42QY/HY9G
rnsbT+LOpf6x8XvwbnPxzSRT1ZMXmrjpGMlvjoRlrzsVHVu/vOsUWeLgxzz0CClBWQtXIgBuYJkI
q4zqCGph00VkdHmJrI5oAb5XChsc9/IKzZ2L0k8lD36m0SX3BkELZRNdOeirGxXYX0y02rspRlvd
pYF7U4LvxJPI620MTUH6GH6AubxzJld8m00faTnu++usmtIzmrUAXMhQbW3HYpGYYdLRQ3ggndjZ
zhlasIJDBk5RXxf0Hq3ONA8lTHeEe2JHUxnKjXNnwigq2/Ie2TjdSJ3dYvW+GKnrOdzhXmAeKhMq
pgiVS8LVsBv4xBp59y4WwZB1hBnoezuk4JVP5Agni31rkVUnDfUUxGSeWIrIwyM2VfSchv1qbuPW
fhTByDjZ45kkrHCgbb4lKP3siexuVxY+uzFKJUqg10nnjgXyiHcc1zal4Ppp9pZ44YY8yh67Ats2
atNhGq/a5Qv22OJ3Mr/M5vgmcXvJycwU6QCk7spR014Q81c1N+NFYBoBYmiLOh/BIkffTS9TmrLr
yosnFpyRdVG19TrLRX1QU3M2rfBCVuwppAfxpe9LGMzxDBWxiqZVWSWUuYhclZABqXzEvjj4GJ9X
yhiQAQhKHQqOU6sux9T62lQ11Cjan758RC/L3q7COxl/U5bGVyNRwGSx/jb594OVv8jM/UkVlWWu
O51ii+VO5qYvoYXFkHDN1CZBL3QWxc2y2SVLnESNCglFbAarsvkWVd0pN+5rlphUrMfp4DXyBW3+
WQVZy51TvHATYxyqeXTdgFyjimwU3K7tMRaEVVX5tdA46HHVbSlUDKu8ZhuT+cmjH0UXkNuOvhzv
clmdXjrDAv6fDCOPLgNqY6FhC+pmWEoJA1KLO0cF9AnnepcibV8pJ7zUrA63YYrZLBRZcYx0cNW0
rodfCOkvFb9o6045hhjmDGWfPR66dVBVIKMVxMNaHHmjycMWw96H0oA5Vd6mw3dCoqnYejhmh1Kr
81hM+a7zzO/MhsQtsS3aAoHSezOr7PUC8NrkcL8vOsv8NnteQ31VG3vqvbCu0BUx3DhqE6f4EYaC
zAsp0o3ZcUFowAb7avL3ymLHJQP0o2aawKYKxrN0EqoBothFikzxtoPYk0wD/fTr3GleQExCPmNp
eNa8VuTTN/cNXRmNXHBbRi6BP02/0z1WmgZLKcQ3RCtxCxejOMfuhR3ehm7zPLtFCU8nJ0pMfaUW
SjeXZXOZk30r2+bNb/st2uLqOE51tyN+m7k8l2b7hWwDjMTttmzHZe8N0NeqwTpIcicYUE9zAXbU
DEz7zo7E00C2rugpggpbPxLjOhyLIT7U5XCtO/Hs54QuWSVZ1vUcHhLLEpsiyJfQuL0UE4GEsHEy
BfEu1ehCqQTmedgcEQFg7XCT8uDqXqxdcOnDRNesLabLqB1PdMDI8pJHMwWOqI3dEFPCdgIxbVpH
U8c2WxijIaYluAq8svYRgyJ1brYRZlu5txbgDOHuoQMDfEt7eh5D+GBjDd4lsrtk+fU8jG+6Z9Kt
smzeq2GA8tLuTFAoayQYHjpscZ5RGCBjrA4e3nEvwXmkXBtXfFyAEqzbqzEKDNYPKalhC1YR81WM
mGFO5wfRkw8dKzIhum88XyRvJenPmoosKNvwJjM8fHI4VLmGYUIX9IWMCgIbG9YFVtFsf5H3/1+H
D1zGb7psyp/tf40b+EXOf/t3FsH/RxEFsB8+iyj4X0X7qt9ayj0/fg8q+PW//hVU4BNc8VcygWEt
v/5XFIHhmf/DtVxu9V8hBY4b/DuLwPAD0g0IMDB9NqDSMgPxfxNG8F/DOYilElL4timXhIK317u4
UCQWWP99ELZXD4nDdth+KsGcIIssM7W2qnhlThe/nfbfBB7wZau/YhGO3//nf/vPMcha+P0Yo+ty
AiXHsOj5Aqipb2uGmHy6L6c7v9ur7Pnz47yL3/jPgUiO+P1AAi5IBd6y26N/ZNdnbPpBHgablhcR
SvKYujMl6jsnn/+Q97GcwN+d2Lt4EY3HHR4uxytM7NJyNXbmHz75o9vyLislKe2pjk188SF126K/
Gjv6rHvMBU76/fOL9V8jKP5zrZbolN9uPOU0D7uQYgsq0UEizKIfYoe7zz/8gwvjLU/Cbx8+6FZL
s+LDaTEjncJYkNjrf/bR76JVyEQixgg18X7ogug1SHvxpalBZ33+6cun/M0d9d5d975mBzMRVYSo
HmnvsQg7G3IEeUsTc7dP59dM0AB5lUnLyENe0wweM+4fgnLs5Sh/d/TlafjtsrlIPpDmcdm6CDH0
2dSHqHgNevYEx7C6AWMPzqagE31lA2RMvvn6gN3DN26b9ux4X7W49xA0Gcn+82vxwTPoMcj9/m3A
AQy24/FtGrihmOrWyO9jMp9n8vnCzT87xrvhJ+jE7DRdVfMGIRNWcQurstH+XQSv8LkxBJqNpuvF
H96qjx7L5c9/u769WZvZkA31XvbTM5byeVXFoKo+P5UPXijv3eCTtB3Vkq6tl636wA67u3aF0Z3p
DBT/8K16N9z4RsjeKXRqys2I0EXnvuBSldvPv/5yV//u2Xs3Hog8BVGABWtfTnV1a+L7weJqygfL
1oVD630ow6vPj/TBXVjmtN/vQuzXTpGEXotMi0ygNTWbVuxKI4Ne//kBPnhw36cvpUVrNaTXQM7q
ybXsJMJ7u6koN6k+Xg+g5qCPVeMfrttHB1v+/LdnivZ73Dh1hSEYDQMA5KSj7tuaV/SRHepQdK67
mEX752f2wfDkvnslEUx5loPucz+P8tswTuKis2EeQSpbiuPY0cVYy6cyF84fzu6jAy4P+29n109p
VDU576dj1pFa1LxSNXcKUVh4oGdH4SHDAotFo04C69Gpg2B6/fxUP3hK/o9oJKyNrU1cAytXYk+O
KAuz6N5Sls/29vMjLOfwN0+8+240CIrWZPuQNZiBDWs19COUTz2/qXku/3C7PjgH992Q4PhNWcWZ
Nx2MXpfHuirC04R8+f7z7//RvXk3HGSTp21Ai/ahisbpKUkMaAZHd/ZMLzlOVtxQxPDdvn6cvVZ7
I1ULQFKHzw/9wWDhvpsm26h1QAmU02HZYY/Xlj8O1sHKhZ89IbUe1PPMnbJvPj/YR1fx3cgUY3B3
cXx4B2VSet8o4XcgxFwEZ//o88VyfX97xlHjlipdLDrSMc031MtGASoAt9Qf1hQffH/xboRoeLLo
I7oegkkSsmzbdU823pLz59/+g6dYvBsSvETIgJgs71CiPt4FwojO9dT3uJ1k8O3zQyxf9G9eFPFu
EHDlHNWiJseICpiNZrK1yPEtsy8RaO/1UPffomzRwn5+MOujo717LdH0jKQmBNWRi1aU9Wp0wC/u
2hI4xq3yakIUiQXvxhmeWzIMHYn1Y6qTlzJ0Q0FZGj1redH71ECgcAPozXHzjCJqjqFHKcXbRwwh
KNpViUrcGkZf/7NZzXl3H6xgwBIz9dNRYBJP1p7bwKDqZwOK8OcX5qMb/W4wmY1RwZhTzZEOItoe
BA/RkP0QLWIAC0x5G6IF+mdHst+9EILQLTvqRnS5MYWbnNxfAirbrRDRn9bZH70T7wYQMcAUnzA8
Hxs3wFWAbobeIQD/f3YC70aMuc1mXZWa8DtnntaWIBOhLlJzg6yi/meHcN4tYspWdhGkITDEQ/EC
jmTBzRK9hBSl+cMRPrhEzrthyaybwJ2ceDzSVK3XPuqUnQ6oPv6jS+S8G5RwpvuBiufuCOahyl8N
ECx5iGvcpxOcYvsRt58f56OzeDd2sPdzndh3+qOQ4FCJK/Okw9pV1RYe+M8P8cGL4bwbMHz0k+U8
EHVYhsDmuRXVt2jus7u8lOHd54f46CzevXt11LPuYUo4euBf7K0h/WBEbR7Au/n8AO8SIf+9HXfe
vXNz0RtGWXfzMcQzCKdPVfgif/iIGFQNeWfUprPRpZu21IzDWb9mNYS/pUVfOfMXldC5PMiZrL6X
0Y3yKr8MfMvSd1XRpgRnx6Mx7z7/oh9cbPvd/YS2kkR+64VU4eEUodlpoFOsa/w9JSh3RIPiD7P+
B0sM6914StoDsG5CF4+5hVBwIOtlbshln6SgNxqyaYSPQsHXzto/3IIPDui8G5LkFLdRUAXiiL28
KvdZ0xNzvAp0pOo7uyroaCEQyVT9h/nio8O9G6NEQDyP3cZA7IIQj0jQxel40C5qvFPRjrX5GIbK
/YeLBPvdaCVReKURQOBj1IXhmBAURNXCpJyfeEBNBcXk8OXz5+ODN8V69xznfmIZdSMZentX3Aoa
OHcqhfP0+af/7dNHPvq797AaBxCuOglu2A2UD7YwcVZatuHDboRj/qclyN+uQDjKu3MYTM+vB7CR
N+n/5uxMlhvHoSz6K/0DjCY4YyvJtiQ7bTnTzqE2jBw5zzO/vo+yNy6UKUZoUVERjipCAIFHAO++
c2HHik1mTi3wXQ9+jx9gMn075CYSuML/cblT7w4ZzSkTzwh1M5wT6Z2ymqjIJUiYiMNIse5VAZIG
lKnWDEPgt0nuHTXggwfwteJP01LrsmnTiErAy714dz4LqStTDDp5p7E3kydTT3kTuA4+VNh1v6R6
rWPtkUwfLrezMFq68lmsS62fEbV7p57zG9hqiEDanS4n8G+XG1h4+7ryZQwoXIi47wtPc19wGx5b
vj6324oN4/AVnUNQmzeSy9KGu2S0GOgHLje71C8l3gH9LBsNtu99AdM8IR08hYgGYD+shLel5yuB
20u0HoVeEd/nMzVIdw0cy/4fSGnxvPKlX5oA54bfHKN60ZgReYzuKwnTcjfkiKfj2P01+7F5QPmG
6djlgVqIAboSA/BRZgtPncWx13NKJUd/Gu8EXpVc8uiu8XK5kaXOGP/ujD/koPywj73HHC/AVzYN
rLoCDs1ehnqH3j5bJIbSaL9dbm7p5SghgENcPVNpZH/EXIPqHWoJmk2Ki1x85ZgpESDLALei5/Qh
J+mc2RL4Gd/DFuH8tkuteO3NvD9o1Nn/e9DA70iuv4aEdLRrnRXuVvxh8EYqCaMhHYu932Opes2A
sQ36d1Mi5cw34st8H+csTouN8r1mRPXX656uhAAry/F6ACSLEEb66Ii8McXZ2YmnYOXnL43U+e9v
1gqsa7tMW8f6GGVTSTp7LBw2rjaJakMaFFz3VO12u8udWWpLWfhjOqVZnDQFvjyj+8lPycXtC8cW
7QsMlNpISBj4WXfVLkp4JCX/1TP0tL4AW2J/rAYzfA0GJ9rbpoW2I4xwIcnwobjcq/ejgCeVKJBI
J4M8JOxfQ5150+ciNv0zad33auer1SdWa6wM31JDSiQgNdZSeH3WeOKugLTAiGxMjSjD6pHDNFAf
L/fnvEb+c8fCuCkRYKhqwXZ3cn9JBB1om0v/Jm5zJNjjYCHKB4eNSsJsv7UFMndKedvD5XaXuqdE
hr4HFZC3XfLoMNf7F29Kh/pboWso12buLvuVUfx7Ln6nf54SG9JmGM0wD+JXI2qbSFDhrtvyKdNs
HCdt0+78nxRF5tGeevHU2dVhiPXKBhGfbe6ieAQX4cPHRv1bjwaoXr9Op50kAgAWlTUV38ZQJY5z
Zzei0cB7iQHjp9AuqZiPsxFrAEvvoUGAjexCaqcpW6opi6upAybT3ToFxN8m1g9g5NoGYmavt8cS
01I4IiTep09WZvfnHCycnk8ZLtYwykj79dEDNcEu1UdspozsMIdhVCCIdiREh1LE0VkP8L9/ZQ/B
7+L0/6P0P3mXnYoob0m/n4PaO2PnKlPQ7hyI3bmVHGvLHj43WfG7GjWKj5K0bX74s/vTSKfmBGLU
v25SeEp01ZNhLAtZN495kWkjdRTol6KR8lKUavDWk9H4eblnC7HJUwLt6FJ9lPXNDGcIa20Q+4WP
d/rY11ToZtZsYSU3t5UWpiur7ByF3hlJT4m7lC2A88JH8b4UA3hG5sfndsqTP5d7s/T08xp7E9VL
zKALnyPcPTT9vNlJ10eGlNeduXLVuzRa53bfPF96ZcZhMYl++41m+4hE7QTkFAYwzc+xy4Pxxdcy
t/9yXWeUADtHo+M4A7UzTZ5kP8t0nN3tVDXlj8uPf1+rIYCx/bsz1hBGU6YPBcQyo2Hz1gUAIrlC
oJK83WazMN07V541HIH0Y1wiUi3/jibcEk+lb44rh/ClN6ZE3SAfzSLWauDKeOw0N00DdvreDuBy
7i53c2HpnrU9b1+Z47UkUmuvAkRo4oSd9uwnX8ANTlZDsY7btM6t1LTWPCVunhTtPtUdQPGX217o
nKuE3DbmkGzlpnaoqymAY0u1lvuEQSsqycsNLHTOVcJEMuGeUkWl3JtQfrfm5MM0CgA49KXtozfE
Hhx1c/JSz3jNXW5xqUtKvDBaMlnYsrh7K/XDH8bQR85NLbjt31/3fCU+8K3Hj6i3gyNfGHvY5VXL
lg/verQx1zWghAjSEVmOt1N1X/n9iCEkBMDxKeLCKV8J3UsjdP77mxiByIuLXGHX951tc+ezMbgE
ffR8yNXfL/fg7y3IOzHUVQKDlolZGraZHGOzxpfQG/uzA2JfyQNCDviOFA3tuTBt7A2ckeTGlxWi
VlF3/hNUaZ0qqqoC63X5xyz1Vlm/TRDA3aHQkJrVIrb4GX5VwAhux9vrnq8s3zqveUEkj+6zrqnL
z8Jlld4LoNLh9qoGVKGUsAZ9cLOpvZfGPJYo9Z3h1jS62rhugBxliTYe2+K+9Md92k54mrhJXetb
rJzClQW58ElylAWpZ5E2Q7JokdFTB7nJa6e6M0rbQg5Xj7euCdPiuoFSVmafdDOqjqi6585dmA38
hqRz8q3XhXV3uq4JZW22MVvEiZgCyXkwdh17vh0s16uurTxHXZdaQroOYs49BswwHwYZDz/JC3sr
W4OFhaCKj0bNDDvuI/p7MaQ5JRTMI4qmBHCwy2Nz/ma8s+gd499hJYVIF7Uwm35XSZs9z/Oky2dD
jEjGRcdy+55QG6s98LXDuXns7Mx6HDlZDF8vt36eTe+1rixzq0K5E8ho3KM7SI341reE99kzUrPp
N27dMStKjmXYS0WQFeVKl8+v/b1GlbVv+ySPWT7+US/bvP6GLCDFba2ZcQHaaxN70t+XO7fQjiqH
inGwmsvaFPck8s2P2Ijr5/qDFospy/h8uYmF2aEKoqI0d/1szup7ie1I+cODuJahlCdnvbvcwFIf
lDBADSUFYEE23ptocKOtVmnGPoxNIbaWk8QrH2fjPNneeSOq+okbuWKKMR+49yeRFA0874ptPI41
FOB8a/JQN15xarbbD5HnVNWXvsT96mxgw2m5usMJpXTuZYOxBqZgTSvGVyKvABCuQzuunA13cKn1
RRv49Jv73ulA69+6FXd8NgVyxQCFLnf76OzEnAjcv9IA1p93c3n8lnbD9nlg33y26yEpyyJK23sD
VuGfICxFMYJYjafuiNQF/JuwzJwqA9e3gLtjKdHeApxw2wxwlczJ4Vz+HUsT5fz3Nz+j1KtK4u1b
3WeVHg5bm+IwSnbbDJDd5QaWJoqyefBGYXah3mPFmrWEQTwAu5/6mMpiM2hG3VzZynkCvemG5brJ
7Iz9fG/XNZBerEv7r7lvn2l/hJK1viwNlhKVUlBsyIXL8L4HAh6xWfTnlnuNAqXw5cFaakCJQOR3
MxddR3Xvcxnp7524sud/6ibqmpUVtfA2VI3dKPQyjFq9uYdG7HD5GCYUFH+YdccJQIsLo18RNi90
RFVYTXmkJ1XP7JYB3GhK1BLsLJHK1r+uGihVYWW5WonmMhG872L6CmECxG2Yj2vZ06Wfr+w9Ap3S
NRgG7b0/Y3FxyAr4ofdjjUfCyoteeg/K6g/hHzTUtZv3lSvki8OlMAjIWeueh9qMVr4B5x/7TvC0
zp17sybg6vseXp3hjzzNYI8kFMtbT0lllvZd3MW4UXbgfdbO1UsdUpZ5keA1zY3BdI9KgIJLKFNs
biHmZR+5ecaX7LrXrizzRgBsAM5bPGCoEoo7vsl0Rloieb3u+coCd3rb8e2g1+9zWXGsrWXi/KSy
Fn/Ly89feiXK+h4wOMpwoeqfRhhW4hvuSVEKS4HPym8viqzsU+cbsv1yubGFHZwqWEqTdIz8yDDu
NBdBNzlsI3xNNFk/ZCCOoh0sFfPjnIXp0xR6FuE5dG4vN7wwF1Qdk9f1ST2DfLifQ1ecuImgCieJ
uv4uotB3LfW01IiyAanRvsD+DXRST5r+WY/PVY2OIZrjRFXzlfFYlfj5bROCDdAp1yswTqYcwqzl
rkHXdOXtgHnu3Zs1OtjYnAVzYN/3pUgxqEA6HMNAz0R1d/ldnIfjnSCgSqXcwaauKASkJvS+uAEu
1plbdCHyxsCdAiNMo32e68JYCctLL0WJAkDrqqSJdHE/ysT8nZg5uCOnK92PfjdST325SwvBWRVO
ZVSqtT7K5gforPUnzM1qG/6O27kri3SpE0oQQFUNGlpqzUMJuiKFCJ532xLO63fXDduby304n8bf
ey1KIMgGlOheP7YPWoenywNFvtiCbp3OdLwP3lSE46NrjzD+thRVpzrkMU8vgpUp8VdQ9U7jqjbI
m9Dr4Kyh37HN/IxPivsbt3tQUGkuSUeKQv8RpYJ0dzHgJD3WgEyGOom/jNiOOJsxjcyDHrvQOQag
2Xelkc3RzmnNzFwJHwtxyziP2Zs1ge+DLrvcd4+uL+vi2dJnXxs3rdMMnqCku2wqjKxz0UxyW1MP
DrXCcoDyA3M1KQdcm2ULs8BQ4ktQshfLSkzW5j62KP/lEuvRo6waG0/qrj9dngZLjZy/E2+66llT
QnbCtY6VN1rJmbyn92CxysQzqHGP9Rwz05VVs3SLp+r4LMcex3a2vIfeoMyi2bm4/cTuDp3YhKue
P1K+Z5xRTYN1Z0cNh51HwGC4CkMOaI36aXawjQVpEwVej61PEfvRWsnJ0igoG5W4HSK3a8L+wcHa
gKt/EqO6PDjUUkHW0iht91euZJYaUsITmLDQBblWYZpuUaTOJCt+WEMTfU8QNl75Yfp7ln3zTt3c
65p8quoH12m8n4DOZXQbmiBmarf2jZU1vBAD/9YTvmkkgR3Vic7BadNCR7QxRz6EiZevCuKWnq/E
p7l0S82MbRzAgTmxU4wBc9wm0vXym8szf6EBcV78bzrgZJGFVD4eHjoTwN2jHviBBa9G2onl7i43
sfC2hRJHMrfzub9yhoeoTMZ4M6RW88v2fXsE6ptTK3C5laWOKHHC5ZSeAjEJ/5hd7HdPNQ4j0Y9a
gKVfGamlbigxApwle+s4wuIUYyryZVo3zf1e19GJt/PYOIfL/Vhq5vz3Ny8ER0EjTu3GwUi8brG5
D3WwMfjPCcx1M2BbnhyClRez9AES57F80xbYpA4Qq5l88NmE6OnnUgjMAPZaq2ly53QeTi+QWCAs
cfUCP1+SDUw8/7cztpP+ecbBaXj0y7xv//hWIM3btO4rfnEBUMiKtp7nuc0jjMdgVaqxNDZK3Bio
cmt0SoKPgT11DpZSnNwwUk1iy4Zb7HVjBVj08mtYmk7KCWc2KY2FVeo8eDAh7G3XeJg89LhErr3n
pQaU3U0m01SzrUo7aU1n7euyziCg+AkA9ssdWBorJXJ4Tdcin5t81DOw0k99VobhqbY4TIODDhio
YWWkFhpS5adBA3gzSOv6wcl9JHpibKEaJR2UsmQMh5VVsTBaqvZ0MIIyldKhETcIIqZhjWdN2ET1
akZ1Ybejik8HUGa4A2X1MxgVz9K/9GaJcA48cgmuSJw9afZ+YOTF9xymcoU7I3qAalfIEjTmprGa
OSgBigd+BWGrdgy4zjrIlRL/0nqKwk3JyUgD8gTBvPiiWYkOByXLJzRbD5MzGJ7H5kkzg+hBgEIv
SizVYzkcOpeSo4FQE3hdvg1ESe1VCeIRQxMu4Y2qODsoAHPeZGgWsTr1ZNtDyI8bkh430IkHt9hQ
jhBQx22QILCP5ljZ8QenLR1+qBYl9fBPJNtaOxp+VbnQpWQIg7+Ao5pB+02DKH9IWhv0E3NGtxB9
wjdKRnjW9ahhQR0RE9nzR1b0EmCdK7u7EjY8WAYvLQq9u5sQFtR7bHR07ShHqU3f0gGB54OMmuZU
eAOn0617FuP/6rDfBMEENE7av2BrVVB/TBQoQAyKFvnixmxGLjA3Y9k16WuXCx9uFBzsvHkonMgO
97gMGDjquLUgDxH5jifGLbxm08ESLo7zDwbYBSxpN6DVbTxGzBkbuZ9Vq4dwgIZ87vAL3zjURJX5
FkFSlX3TMgfl3LazijHudk4BTRCq4RRp2dET6Et+Og1y5WYTTX0T2lToYUkSfUpIT4AHu7yGxd+j
wH+PCK4q7JQRKMRawizCDSIzf/j90CFVtTKPo7zwARZoG0OzM3faYJBdmtxeWB7IQVvm0z/5PJwR
bHXIVT1+GYlVAbGI+7m0N2Y4RbAhRuaQ+w8Y/mj4bIRDY31pvdSDuxYGqcmkYu6DjS7ZGUQIuPDw
FPDfon78XtVlababYsB/5jNlAfN47Eo7zr5PuhPJYAd+GwuDu64e7RHM+tQhrcc8xQq4XitL151w
bcQIpEJ1Us1BpAEQ03tqfLouzL62Ebtt7PN826yTm1pLB2e6MWEHUvmcZXMTmWBsm0YTO6/zNUqj
p7HqnWLbmfMYwe8xQPP+YRXH46fa6jI9RZw4NdVA2XQd1SHFi/6IHyM1jmF9k3CIsHT4r3+Pl5oR
iPi5nsze+hVr5QiCeiID5mQfBoDKWrrtueywz9y7QMO0U+Pdc4MzJA5YxE0gMYbBDHUI+R924J3A
FAempKj5AMA2AsLkxzoqB0bUKIaXOGidKtuGpleWcueNFE2lh6ah2ME/gLTC7GOHBBKDjpuhy5li
GGMXUXgu7Aj8/JiNRhB/dKpRlw+Z4KrHfUyrfASjalIOORhbw9ZYdufZmTmvReU7yXCbJXFfPPih
XnWvoylrliNIK9ve4p5riBgEZKVjTZg5RHQSbvQmELciNM2o/Gx0bj0C0gdH2zs3Mbbt8+cMC8Js
3Dph6gL3qsmQdNSLcjwPfmNQ0GIF4dWYpT/M+uwWELiojqeGA0ST/tvPOVV9MnCdcE/Uro8EqjJx
4Cntk6qzcDyoKzkaXxwLf5zT2Iw5rGYptZ4SmsJ0Q0+/CZuOL8/OaEUmbn0Ko+cY50JHt6CBVSE7
G/9GaMZskWYqHEfaNzKwRxnejAKy/cCP4Y7f/Hp5ob7/DXRVdRvH3c7MAQGeoFY33RayT4rBNED9
X2PXDysZ//e/ga53bvzNbk2SxuYKdxYnPwUzueuquidWJe1aafn7nfDOaKV/PT+zSj3obOfE9ajL
q6n1VyMItIcpmNaEUefN+H/DmaerXQgDQ5dz75y0zHROKf/LztGz7rVKsbL0PTv7JeFfrIzXUn/O
4/hmvOYJzhjRKLnP/ciCjliEQGMB73riR4SnmLFyTbLUjLIpNcaBamg70alZCvIX4dTNuNdS1xLD
xrWtOf15eYot3FTpyoa0n5FQUpTiPlvYi7QvpRnj1zF5cc9Xj29vDGtpzqSFT1HppLgjg6SMqvrm
cuNLfVQ2q1UnAmx/9eBZ4ptVYFFuasaUbSKnP0/vuHX0cGU035/knq5sW0c4mfqUz9NzK93YOJhp
r88zYMpENGuKivc746oVDJJUmzCawT6hLtAbSjxTDBILo/lcp9F1+T3kkv+ee4M1FJnb9PaphxHn
/TItUMICrvGsJTdjgnZqrcZgqTPKop1E53uja6XPfMo16zZKTPydu8DEzjLL2mIljfj+unXlufU3
SykZy6wvK9cgiZD63JW67i8UKNarE1bW7cxWlWE0xuTp8mxbuCJz1VKGnDQ/9/yh/iQ9Vzt6BhbH
BCZMqcPZ/ubLAmNCLiGzYlc3dokhVCHKYx0X2RNGLOXXDuetdCWGLHVcWdw96n89KCrzNOWV+Ccy
dZw9RlBJReSkp6nojaNd8mm+3O/3574rlSWOuVOWsneYvgSpGHFGMhs6h+W78+fy85fmirKKU4Ah
iYbP4TNf0ehF48IZhSqOpc62Mwy9uqo+xJXKCvahmptx6nQnJ+PUskMHIH5MWtfDUK2NeW0Rn+f3
f78kVH3/e0byQe+x2hH9yTEsy9sOU94fwmmyX0e8TYC7n33qL4/awltRJfku3lUg3Y3xiz5qmPMm
TtpClORyYI2Gs9SAEit6fzRrw9HmU+GGbghYM4FkzgsJ1wpElxo4//3N6sXOJm1y2Zunqp4xCYsZ
vPauMxJ7DZiwMLE8ZZVw12Brpp3rJwst0ucmZu1uGt/qXil1NVbKm9///rmqat3NDOw6RTKdUung
Kxrgh7IJ3R4BGvKPhzCp5RckLvKxMytjf/nNL8UhT1kw1jD0lZ648SmKbGf8Tgn+1AYbMFCDjR9A
5CFoupE2vs0Hc+i5oN3EsR13r5Orxw2w1iay0m2IJ6v9ia1b/Xr5Vy29TWV99U48IvotxEmrOXYL
JBLmFkNxbp8vP39hZanideClZsmWbzr5INqeg77C8ymYOjwaswrjW5gk3CBdbmqhK6qMnXsUDZ/6
ODtVXKyaW83i+p/rkMleU3ctTExXWVrYUtbRnDTWyY5tV5JVibg1yPW4y2+sEP70dSHCPQ/lmwWW
9QipmtnWT3i9NS+UUDnfKJO97oLNVUGhji/x2csJ2wX6EZz65lpinD1LCPgfpjJ1Me67/Dr+1r2/
E1RdJVDobdLME6yb0+xT0iRvEMeFRritznvc31RmZ2j+UhNr73RXmhX5wD2onTGKb/sp0NrvroNy
khsTU5BMX5kiYukVKrGFkKijPYzix46bdhyXynziHnyMbXzD+56aM/emxt7PHSAn655xCBoyS9M9
29UhinFuy8r+qRoKCL03UZ+w7d9YXdKB0yEPlzjZNiqSqFib0Es/VvmCg+/xenvECrQxCzOADRSU
X0zNsX9OWlCubEmW2lCCkoydEiuLJvhQlmNcBptSmLX53dbaeX71Cgx+VnZhS4tTiTPD7GaWjY/3
42hPFudlewqMOxtGfrIy3RYCzX8U+J5ZZ0bX+R/1gjzogfJL3XY33GpqTbrr8rFF35dDouhXlNpL
7Z2/LG9WqdFpflFxCfmhNxKc/qDfD/bgbrM6B+cEvb+e6n+MMEEJsDJ3F96UqUzdJubKss307AcW
qgkSSMqnmulHUrCOTo2dOPnKm3q3Y4b+n0S9BhyhoxjgUBkov6Md/2QwLQIfYMs2hA1uvsqAE9S0
8uLe7RftKVG17pteRl2dYrg3ndlOHZVNu17qVnsPQWfQt5fD0VIzSlQ1G9a15bjdIelD18C/RYeB
5g4OZqqB5WvTzeVm3s+C0R0l6ol5IqnmUUyFNUaPo3h4G8cCr175VIUdtmTy2Gop5pzBuadH/vP8
pm7lfs7ab4FT78Ype0YwvnLSWoKwGcqksbpQ86Zel3u9KX6ZDhBLN7p1bO2m1LvnNBv3Y5H9IRY+
l7mHdV/hSGqix8OYjFvh91srCPBm0L7KqP1+eXzejQMMjxLTRiNGmmCYct8b+muT+uVNNo1rwq73
wztPV6IZBEA87nCsPaQiQkmKB6eVzhqWR3pC+WusRciid+3M7eSjnIduetGphhhvY2ov4+cS/JS8
ja3Mt7/qeg21+eiGkVvVu6phV/ZBFIAaV441728G+aVKPBxzTG0yFtXe0HCEmQSg4BifEK60P05h
/1i4857qoVtLpJg7FE+aSc264eHmetVrUBP1eWqbrl9Lip31evill1pu7CobK8WVRb0QRNQsPWTl
2JymKj2E2EDtq0DO92GIBYBwzhTvrpUry21hOv2d92+icN1VbpIaeK4nFNV/1wySMxsrbcTK13Hp
8edg8ubxVLJ2IjdScShRcEZAq0rR3lW+nq0J9Reikpozt7Sk4ktrZochzHSxZbLhg90NuaXjslxp
hbhGI2PoKnDJxgLSMPu4OjiFA7wjS7FMuSnZAkU7OxHOdOW0UtZf79SpA364PtRxOD/gxZyWm4b0
1lpedel9KKsmKIxoGvEDP3hTnt8JxztbNva+dpVw09DV7HNUdm1SV2l96PRp8B8jvxPOxzN5Q1sJ
yAsd+E/m2azac7lHfZBcbMSbsE6wT8nb2Z53lxf2woRSE8/QI4vYYWkfGnMMsUkX7SYN8UWyE5KL
l5tY6oP6JY3I8Lax8A9DGYoXrB/TnzPu1rfXPV1ZclUYB2kUh2QKg97+HAMh+kXc0z9efvr7BTq8
4XOn3qxomzogv0lkdyCFh6185cQnMpEIiRDETD9ylPXbdGATv5VVFgY4nfdiO3Skqi63vzR2yve4
xAhbx7HYh2Jqd7890lbJSbODqLlmnQupZnWqpIqDKm8i7O4dnIRsG9zEQ4FFyBYhYPbtuk4o33Dd
qIBaYZB0qKIADafeZJzWhB2vzICFb4euBJFEw1XC7tr+gO2aTaa5625HU6RPpZNwJCHffLkX70o0
mAlKLIE71AB3Zyn6TWZZ7dav5qz75ekgnHaNZ3t+v+lsUd3oQ9YUt2WBq/Vj3sQ9W6IrfoDAAuTf
UzENXJEOuOoeSCjWXr+JkihL7vrE0Cnh6SIrByAkG00rn9Le8ebXCTS0/qkNuIg/XP4F785GfoFy
hilse0gbW5MHTy/dBo8eUFwfpypo13CYCw04yhhjghvH1ugUR9Sler1DvJcFT9L20jUlz/mQ8N87
BqlmRpoM975hCP2D8Em/u7ADd7aMcdkyu3pTuNKH+oeu5brhUgJfiVfzlJadjxE191dFLDD8w7P0
8sPfv5GUalIEJhGakKHxD4iq4oOMamsDiNjdTFPTPLSyLoGtWj/T9MoSPqmmRZDztOU8xuGxSuPR
+wl7Oc93uBzEyWkaisFaOScvTAEV8OSgsxGVY4XHsq4xYJ1QIuzrdBjFyri9+8FjDivBKM+8sjHN
KjyKsutvz/7Nd1Za4vEs8uvu7KXKdAJD7CWGFQdHkblJewBZkdZ3JSdUfeXGb6kPyjIJZy23BNmm
w1wZBazStjGeR7vEwd7SKv3L5Qm28CLUHEfs9a1Gbf948L00Ona89I926BTX7JT58CihBN1JNoMk
rQ5+EgcvM4Sj38Yw6C+Xf/vCAKl8IXvIU2ljuH1IjdDEpD4Zhz1Jk3zEhy2uf1xu5N3vDl1Qlrfh
NyWnxig6zjI55oG9NbDg3mDh+KPS5OlyG0sdOb+cN9sPyeFaT5MhO6LE6etNXFjjJ3Z/stqQgYqv
+T7TEWWTobVjiywtqzEydzS0Nlop0y/4Nlba2kF7qRvKoqMFK+mEkR2LwtextNOK+ocdWtMvM/XM
lV78PQq/E9vVgvokaeOCI3lzBIuvDTHnoVZPv2JJJDEQRB6YVh80s6jKYZdWKcxVioIb/FzJmgTl
k2smmFGDkh/nT7VdR+LWqafc+lPPid3+kvnIs+GSAaP/3YIOS8NjB1sv/SytKq7FnYg0EV6z5+d1
KPsZQ6vjipgRH4uE6s0tHuZNiTgqzq58vhI9sg5XBZyMApLWY+rvSru0tXu3hUl8XYhVczjCNarM
1B0mbcXxespyzDwT93UQ5hqpfiE2qambPO2wVwyZT9TI1P0uM1x8tREQ+VedWYRUUzdj1ZhV08XJ
UdM9/XHIJXd/cBpvLq/qhcihZmzSCcaveV4OuTd/BLJ2NqZFvOxP5pOO1frlRv5eiL6zHtTMTZwI
Xc+HcThIL5rdU5fbcTrcBkk45R/8QkeCt40TVJCf8EhH8r/LdC3rD77soUNvqikcgj1gMcv4gPlA
mx7imrrYn57nhDNOqj5Q2dvBNZzuo9DQI3zXqlLXXljnTu1sQgxA9SfQZGb7pQ+i0XoqYz/p8Cq2
pJU9UMkwPxu65opX4ZDEWTnMLM2K89/fBMtMA9kNZLA/FGGX4E4/9ZW5x9plWivcff8WjmmhRMo8
nvA0jlmJcqiEL7du5GaasfMqIzZeAHiG5m9tHnrP3FX5nPZ/eirT+tPcSFejemJsRXiIzypaajy9
tjJWIt9CdFU5gZT+5KQv+hhlcONtkSiH24KM9H6Yym5lxi4NrRKTyiqS3OpP8RHb1X2CQJerAszI
Ls/UpYcrAUmzuy5Owyo56nk9HAB8FlunCKvrPqFqoscF70E9XYmVGvfsuXdrG1i73bhj4VfWPizc
trzqsC6kaiyUjZL8gGPLQ51Z8tbyLHFbUVz/9fIoLbxlFek0C8O3M8OxMDM3jPTj1DaD9tVxywbL
cm60piuB1CraScaVI9EXp0cqw0FrdcDww8IQKxNpqRfKpsnlXGyTNk6Os94FLyx+L9p7gybsx26w
+8+Xh2phQjnnxt8EAjHajZnmQXo0KJD40Gez/AezqmxN/bPUByXOmG2aZ3YVJscxk3aFdWbf/9FS
u/zH71NU2tf1QQk1vWHEVpk5yVFGYdZuPKC3KZXhw/By3fOVLRmWdbXl20V5ZNeEF15aJPaLEfVr
3p9LY6QEDLNo8ONwhvw4+vzrrjZHyJj1gJfdAy2P1s1VvVAJR8YMVj8up/Koz2Grbbu4z6pjm5K1
X/mmLPTDVrKNoya6ScxZc2wap+mPYZ47VrNLJ4OqhY3O0GVrypeFSatSjhAt4EThFCgnHSP+0VLi
83Gy9GklS7vUj/Pf3yyJBlOZVrMi85hZUf6SWm59vrh0k5OwTQSO170NZc7Wod/5VWl4Bx2p3Xen
w2QCk2ag2lc+X5mz0nc0IPBlc/QcvdiXEaUdW2uS0VU+kQRwZdJaxYBT9GTJg2wtgf283SbhHVUB
AIGvGyD1S2fEXCCGRX/EoB3PmlGWRncLHy5aE6wsTCKV7GOaqKZk5uP2oFXxvVtZ4T+uI9LrrgRU
nk8fxlVMlb3DXrAJRs4klGjiN123a7jopZ+vrDaNYnsU1xrjM1VzswU0V37RBe5au8vjv7AKVNM0
P3OEPbr5cIxAB/xIk6D/PHEg/EUVk/v7uiaUhRZhuuPlqYmbS1UWLxEb7c9C76InYbVrBoBLo3T+
+5u1HDumPcZDOB3NFHLXFlugJt8aUvbPl7uw9HxlGYPdxoE9n+djbVCtwhZgao9TqAfl5vLzl96C
sowDwyopg2ncQ55EjfXgoiEM8x1o47bf50U02lduyCxlPbMrjmfRxePRqqL8CQehCqprE/hrHVka
KGU5S53bw7btxuOYutMjrD04u6Errysqlyq6J8RJNHfnfDwOej5GWyuZo24jqTm77jpfJfSYTdHa
eh1ZRxBaxnMU6GHFHXh2ZVG8/I/XmIRBO0tpHsFi6xgpRGGob7wsMNfSx+ew8M4JVwXz6MIuem1o
sudh7PP6sU5SWytua2cac3SDdp9Uz3rNhf5wl5DpomTk8vxdalZZ4gg9hFVK6lkNfKJvnLwfbkTY
GFuraaZtCh4X85s0u73c2MJiUdE99mziChU31lHAcDQ3dpxUv/3ITU+5VYYr6pKlNpQFz26miqM8
to9uhKr91o00Pfo/zs6tOU6c68K/iCqETnALdLfdPsV2nMS5oRI74SSQAAkQv/5bnqt5+5u2q3wz
VZNKjEGnrb3XXk8WTY1dn5qiWukH3+3Mcjm17Kmtd4Nn1XYE8IbWeUfrIDkEAe8/BUomySnKKwTW
JlTFGB4ru7RoiVwH6AkAM1Aqf38wzr3ByYIvoFVowtDSY0tHxP+QrHR4TERqffGpB5ya8lAaSmhq
m/CowX00aWg78jRKSz/CdJypGp2K9RJbG2nbMPqSTLBrFWm3MDTq7pN6LumYCo1OgAL2j64y+uKt
T6O683HQfAj5PDPRTrV7cYe+TC0GepyoCf5UcQ0vyHip2C2lNpAfTLNzDzm5YgpZ1yC6EnFUvNR3
VI6Q74U9NXsL2eDL++N07hlvf/6vI7iza8BjO+m7mHopHmmHHFecxVNX6Uu/VFJ9MtP5/+SBCSw5
mNzE0YECAL1/Kbogrwtwp99/kTMz+lTwB2frItI2oF+2VQ36rvJQ9R5NhHT3B/vXfysoSHKq4Bt9
F9d0U8kRbFYHF2ol5y74rpkwKF2NXbP1O2+EXvf9GtfrdRwkoNahjNmq1uS4czH3Qd773JidRAMg
aap5DTk7TsJUJdq5wiI4ULRnxvuwpm37ySV8ske0GuaxDTrbj+iCm+ATJQbxAA1p/7ncxqkSD817
TVsJRY/LRheZkqXTYx4lg/7z/oQ485VOlXjYdeA9SHAWkKaYdqC1QtvSKQrJ/+TV5yxUk1MZnjOw
FXDARh+3DbaKR7265gesEdrqy/svcWZW/yO2/dfyrFoXD2IYEdlMa/OoY5u41Pck/uQ16x896b9+
ftHh4tNpmJNBg6GmvNeJA+RBYXV+7qA51fktq4PKaAjllzLQIaDODUxOdpWb5AfL/r/PAXma5BuK
Us2N3sYbFVeV+hsmfA1J3mxUjHcxRwcjT6u4hVUAbhd11NyoKRmCT4WdUpzsz9EKj2UN9dRDmMzx
zyis/a+Q6uDH+0P/3/NXnub+YKwBd4hEbw8O8K6jUq20qZREX6K91n1k3//2q/7/wFOeuroDnVuw
yVbhQ8cGdl/0Wj+KyptdRVy195MXH8zjc8N0EpjBvnsCYXsLYRtBa9+/sC2W6jGGXRx/rmPr7W3U
zbFKMrRHM/GTMePpB7vlmXKqPLV+JzaIO9i9zzcIP4j6EcyOqnszdxQOlT0KfMtPeGhMlqeuGiRX
WTHHXQxV8NzE8I/CX0bRIx2axHOTAWjVy/1A67awqetUQPeY0vXiMqLQsIe+ns6K5nfTax9vu7qs
gRL7niiBJvIPFtSZY0ieBp9TOcqhHA3ol0vNf42wnoI3jftqYSLv2Hh0Q3APJ/AyF8P8MBbB46dm
42lEGlAkLwaxoW8P4Bs2w0Gravq7hS4LUjQ9nT7C8/73hoeUzv/GI4CujkJsA5jawD20+gi4Th18
jZnm6oP5cG7Knxxr0GXPcuhV+92Ak/N7cIrfw+ViGgHfCJI4AycgkLv3P9qZlzkt5IdvFYjZbvQB
YXwM7nlV8L+8oszt3//5Z7aI06QxFKPjomzVP/rQFU/x1rR/xTgujxU0AB+dEOee8XZ3/NcJ0RXo
o63KlT2YuoYbB/wdhwddrtE9aWH0+Ln3ONlIgSXgGh4T5jFMho3ksxt1nxpVsQWxxzx/SptP5KlH
vXcG9reVpg9AmG2XUDtP3yFRSC5IbMjOLK753LlwWj5jo+TbBOezx4YFcFGaoqIy6VwI9YGy7B87
3f/YtfnJborsw9SbiHXfI7RgFVcAcmi08S6gFlRDRiCpKnP0z3WmzTsPb4ircg2EScFx6kmdw4OA
sQNa8BlpoAWA2IRmNljj6jlZpqoV2Tyid+x5ayZUVTKYH5fua+3epMj7Aoxv+YpFr1aeV2HoIgZD
qKSyLh3f8NNj6maY4fF07eeE/ik8PPFvJQia/NZEsy22rGEL/L4yP9JwjvM+BBaj+mnWIhpNNtdA
/tgUP5YPw14EooDP1PsT7L8THbg0/e8kjiY1dOjZZ79BewrbW5T7q63K4LxqiyYvtnIcbFp36xQ3
eQfmwvZRK+iZ5/Lof58LXJCI3VjRh5As9nkZBp97VRXXTbyIu7jV5a7ouo/cJc7tNidbp/M0jGoU
8x+qelkfpmQN46wzovwo539m4+QnH7FZxrGyVZs8wCJoW9MgDsmXaGJo0PQ6WvbVlPSv7w/XmTc5
Tf4L4TUEj759XjSpbb4M8Bb+y+sw3D75gLcw5V+b2jAVwg3NVjzQFbjXdAjRCZciieN/vv8C5w7p
U0N/sMkT5J0X/pTUmsv4AKt9BASpkV1N9w2cP1x1kRDWKrivtatM6D3zCsvlsLraFWEWBUO0BBfv
/zZntvDTYgGIIn1YjEHwAOx09KPncKG5pBSIxDuxrfqDutw/F/n/2JTY29P/9U2dJoWp1EC/9UwM
UfgFxkGdZTv4FPGRfjHAckb2CB4ZkibSWf3mqm/K0dkrGfX2GTY8sVmzaBjgrZX7bfVSQRTleWOu
0SlW9+ZRqi6sxswVjgX+gEUu/ZED2jL2WSLkttyGAk6WZQrZlli+w2YvmvJipoN3qZzcEuCW/v73
TPBG//Gmp9laeJeGEcfm8aMX+B0yNY/zOmb1BM+6B5ZA9UEuWdjpjeXQG/n4EVss28aLJUb4dP/+
r3Bugp06rVdBx3mLqvcvmIzaly3h46GvAqZg5x4HP8Og6v8m2OMADCmJvwKwouTpZJMPm9zPLNHT
bK6wSEe1UzDic1e90D94IKr2QrrEfc4TWJ7yHnxP9QqBn3xQUwWatMTxMafbPH+URTmznbGTQzSJ
SwnX1kQ8jQXQG2HW29bo4ygVGhFyyPDg+gODwfajjtQzRwE7OQpcPEWrgsfxw1jBhVtXPdrqx5HG
dz00nDfAlwRTSr1hHyzHM+NzWjHyoEI26yz5Azo8GrKPCY8ZnAhR2cnen4HnHnByGpCgDDXwB/wB
HtTK5CvaigEU7sbp66d+/mnNCGaJqpF+4Q9jW7NXqsEKzUi5uPmDRXxm+P9fzWgMUVHzxfjcY8+A
CaGIZAnnzDerRTjEG5hRmz3x4Ez9fv99zq7Yk0B67KFS1Z6Vz/AdCeI2lVvS9E9ITTD5bUMl0R9n
RU3c3EdltxiAeOIF4itjrZXXoG1LYh7e/03OjNxpah4gG9EsBSxCUwgD5/5KtFGXfPMkpOPz+084
M9dPk/N8KcpkJdq8LGtbi+/RPLLmCKPnADCmuFUlPDPDqjb0qGQL5+fP3SJOc/Jht+kIDsbLSxJu
ib7xW70tf1pf1jnMY2Aj88HEPzNxorc//9c5V4olQd9X6F+Ah5/bXWswTH8chGVhkoYBTq8rgLyR
UMjf/5bnHndyrMIiZ4OIw4uXkg9dcwAYpAxIGnaslHcCziLyWsGvcnv53NPe5sy/Xg5uoNVE1s2+
wK0iHL7W89aiYT+IkLR5Q3GuQDGizpFALvbBMjw3VU524Ur5DuyYcXydJGVBlVVd3b0ZhC6AvTQ7
QJyXyINZ17Xtr6ggAftIqnnuudH/vmiCkjThtU9eelq083Doe2CvHyxEiPF60bW9K5NsLvH2b3i1
daXFJ9/3JEgvrN+qbRthewsOXzLtx15TmBzDPp7w3UwwiwB8Q290+7qG+LPD+8N67m1PNutV1EC0
urF8NZNP1iBH/b2WtyyoCYRHC43f6Bn44FO3B7qAN59q8iZAP/3vR47gQCfCeqMvDRwX1ssZbPuy
BTtn2uZ8DWAJ9VFx6UyEe5rr94wiwgtBNwJVHJYkDEoqth9rGJ6m/cj9R/SZM1nM02w/iFnw+N9q
9bqJKYKhtO16CRezKIFjerIvQwpA1fVQ1K26oZFk6Ph/o1H44On9UTyzFZwWA5SdiwVGKOOfNglE
8giRrqtFGocxD5/gRTbj2Gq6pIk/mKpnzonT2oCcYmNlvNavzVraPmVyhT0l6qvoMnz/fc6N2slm
E1ddwChShy+y9mO55wmNbDrxykb71sZB/cF7nPtsJ1tMO3VqJSAtvsCfpNawjySM68sSIYX40XYw
oDvU0m5oTXn/rc59tuh/Jz1O9xKkxr79s9VwPr5JeEUgPOilYuYjZfO5D3eyiSTNCNsKtIv/ESXM
0763S7BVaZtUzt0IM9hi9/6bnNk1/olk/nUYtM00zLNp1GuX0D4O07WI0dmRhSEK+0vu+1j9ZFqF
UECM8Cn+iJdz5qmnVgShYh2oS3J+beYRxdNU9DjVk6uZ+KAJ9jUk4myAk+lky2APnT0hP95/2zPj
dupQMC5kRDFEqD8I0pblHpYwegI4zXQfbf3nIsBTi4J59fBRnobiJU76sVIHXRQ1SDQEFY82BwST
TfymRPe/hKd9A5vd74PcQnuNuzsPec6qoJCfskEh8tSkuPRRnxT11L6+RYLdFxa2IFunRSNs+eVz
n/Nt7v5r8gRkDHwEx4dXaaR3h2oJowV3ZarGMvxgpZ1LOZx6GiDb0Ei9oF0mlVUbBhscW9tBhDe2
8mX7Y+2iiPObGnq0Zr0FZwNHHvoLZHNk0gkX7MYBTul+D+FkY8frAZL+ZNlVKy41VTorEDK+weC9
YzZd4NYvyxzZSTeI1Ag7kd0Yl2Xv0s0gVFmzavFEwXpPW9eIPIF9/XDQCXbMDxJK/0SX/5FzCE82
MQJm5sDbCd0FbclU++LlBlrC1cwnk9yRgVAa7KiNAUw+RhI16UtqShFYtHIKqedclqhUlmm39prf
aQh/mvEaEmdgLS8Usrlb87dBRna2+dbWcOZIEZQF28Oi7Wggrw41WpgPAJNt671Qce/0F1Mm5eoP
iQtK5bKxxf9/b9G3NogfnE+SDx/sQWc271O/5oUFHIPYG9jfF29dWAA24HRHEdwDemR2bDBJS7Km
ivVmPgiWzpzypzYME0RQtqIOswr+1n2oDmywi0SSaYXrWbeDXgpBk+Pci9u2jyd7p9Ym+lAr+U/M
8l8jfRKrAVvWI+Kc/E0Bul39Y7JvpIznLYRifHwMoq5l+4GjuiDvB9aIJKrTqdZmOEh0jEp4t0dz
z9abBen5ojqCGAEJbAaz63Wq85VXhZBz2sF6fXCZCsJR6mtYIPKx/SIDvzSwZnl/+Z+puopTk4fZ
sUS/fbcyjQG4XpZvNS4WVZHHG/X1c8dCcJJSsH8G/F7gM3Vqu9U+hPX/ZbH0Y1+io73f+v7CLPNU
bw+07RJSX5cS7edTPsE0tK4uxgm6st9wFY0YyXvG0S57C3d8BjZkiv65cu2/TSCK8PmDyRixM1uO
OHWOQGJaB9i8nUlLkDki9OoSkzUoJaloeaSQXxu8lg/N0Mo8Qk2kjkzabBuqKQc05sNU5YCmOTge
pIYvbD3Ims9jkLPESG6aFLIr7psdnGzpQi5n4DvmJatBg2VjPoeOzCTVuikrnRW1HtUOXaP1cqUS
2kHgUA8xXy+aqoSbdTaxBOF3hsyG8+Melger+81isg1gohS6qMNUupgXY2rBonZIOCsfTzJDToww
cqksT8IwW4I3LYCrWzfdEzSESXKsRlLNNF06bvmSYRBiW6W2R/B5mDs+Fc8MBfiSZUtCluh5xdUO
nBnO3Vzsys50q8+BN0CmED3+MXxoxKbViLUNVEpXX9Aec6NLJ+h3Pd0lSehXEC6CtYmbi3LZVJmF
MW2Sv2s1LeG2p+so230nl2bc6QCoc5NNnaCy21HMdA+PaVfzAsw19E03056TLVlhRkcApL7p0G4b
Djd2BaXEHwVXmgHKp+HffAX8Va9/ziuYCndo8moGnnbAqYAqwaLSfVFhE/dHGqwyxsmgAS0hl5EJ
XHC/ihkCxxwP6AlJPZGz8vdq2awhlygz+PjFhwX2lqyeA1t+Y8j8wXM2UPMM37MJxwhNC12X/nvU
VWiYyjWI7eYRepW4vKRcQitxMTUApBXpulWeg2djm+VX4eFR36RUCxw3+Lpol2VZu5K4ugnKCLVb
0COE9F8A5WgZS8sOnr+w9kEaRl4Dj+HUlUsAaf4GyFtXq4yr0NYXrAobsCtiVnjOUrv2Lk570g/y
SQmUgK/1ZJ0Re3RAwSjG4o6nu4yCYbrmi01I2WY4lCf8HE3gqFvksy/QEQFkRrvYTCetEUGaKAra
xQYeZNshUb64aL4E+KLdQMCo4GyWwo48jHetZi76zeCYpy4CaeryZwNWT/K1GJo3a2fWQuN7BxA6
2lMDKLclSUWjY5Q24km3D6xLuvmuIBjZh5ibVf7CprAEIi2BWy9eZh6Dlr7f7AyvXgB+gWEWUeoY
DtQ2pbaK+f06+Dr0B5yRNUPGdvVj3xwmOONUPc6iSWzxZRO6RLKrpKiC5pfrvO9hL5jothsuUXVI
wnxGmVkxgILeLGemamyWl3LjUzm9dDUfII+Nq6Ge9wg84LMLsxhY96UVkoCbSTsHWbgGr2cyMThJ
UVDXN6uNTJjsKBlRz8k6Ik0o8sFtMRQgcGFV415Bz93cL2g7CWmu6BzEQMFLMOPHdLbQ3H2DH4NE
d63osOztng9kQalAvfGIwZlHo7tD+f2tvJBCnFOMKseNMzZ7HyGq6LNFFvWyx3YBAFOGYta0BqnY
2t4juYctS+6mBZYqPK2XLdlurNKhvp3aCB5CaZwUy/i1ZYoVNThBsGP7wroVWndTI9055mHDWB2n
wsOl5dY0Jep0aQeoTNSgPSdk/imYihkF5qKcnD+YtaTtox0tkinpjKVaZW3gXf/EACD1e0HXxe0a
h90zyubA1aXN5Erm+Cvxk0JCq49bOKg1FovY7CMXJdGrrJa2rPALUAkjHWvemuWHrBNmpX9LG7ph
zko1RDK1FukwhxrWwgFoMqhZT7mJKgYuMFLvwG8cS3ymONtIDAqO9bMxz4KXri/Tni5uGLKGrmr7
UllqpMg8IBuI7iMJc51jWzDYJKRdGaE0kRH08IcXNIL57T28Athwx0cgh8A5U1HZv5oVGcFDArEw
kL6DMK4Z0yK0fnzACi3GLe0rLyzq9YuN+XdU65W8XYDMMZfNBOgWWFCwsAp/TKiv1vdR0wWSp6bo
WQ/vThmM90kNjWMWDtphkvmaG0zXzQ/tizIg+D2Bvd3qAkwGyOtfBdT3lUp1DIuSXw2RRTXssb8q
NFcpQ/sLAIEjksOnspNPw1hwv+dh6ZP9aCvdIwdfIKeB3HA9jnWyQzneVhc46Ai7baWWdXwIaFjE
PzekCjuglNAPHfyyEeSp4UEsOm76t1uUrIoUGMMwrDD0OED3CRrUycu0xRPspcoZdrIpNiwImwvS
arfBrQB1mIsunqe+veK2Eu1NixYe+n32HAW+HcgQGCrAydjQAs07k6UEolLicn8lgpH6K+MQQ3/H
oDr9ByacHudy7Lvhhhqz1ODswFH5GwzQ5sLvNCgTy+UGu1Gj8jKyrT3g1jGSMA1lgJMNPtAl/1EL
Uy7XMwqN7L6BVUryiDCXGpVSIDcrlA6YoHDnx64OfVG6zsO8DKmhrq2uAq15fxHCxmh8RE669k/W
Tu00Zz2Iwu2YQ4eAHGfKha2aJquRveZRzqN4fDNHXNCCuCPxm4sC5ncjVZkGc7RJoKIHcKU21wUU
XlOTn57Kcm0EtoKyNG/MIW5Z+YQzNBpvUQfExpNicMulPBb9xheyZ4WIxGFo8LjjprUOZA5nb3W/
mRCv1cMeZEqjys0IRAogML71oC61EwKCjigkHmAWy+nO8i6oTYojAp7TORocx0rutYtom1wFnFOY
11jlMFm7Vm21BNZCkv61jgpnv+FksbXakbeffqU30jW/g7JRRZM2tOsGte/byLr6sLWmw9qMqCYy
2ddbSOXD1o4UnwJyO9X+LTVIFUfPHLLwgegRnmeTSsB9zLvOtdEzwbTGfGfjNLorS4aRw8VN4XTe
yQHn/etabwGD/DB+ow83cPfhl2SYYVGWiw41z12PLGJyBeZqzb6qgQfDHy+5ay5sgyqN2Hc2aNhT
wic3HJY1geNGpFDjuHYYln4vsE9Pz4PhQ/ll3hzw6KksG0CX4dYumEejL630eIPOzXi6wmr7u0xj
wL8UBE26w35jvG1+9xPx11s5+eVCLCMpd9qaMrqZwEv2O8JRWb6qYfthoOIpaKdt7p2f3L4Dso6Y
+wKrCBPCYYzNbcIAMN4ubMEn36cUvQsEBD3pAwUSSQH02cObDAkQUFxR2fTckbIZfowO7g/zLq6I
V0WKJtZeq4xWXUFeo3ntiNgB8o5+r3ToPaQNWbj4uRQZheNPK3bIN1ONvCuZEuTY10jqP6bFNiQO
TdPCJeSKu3abTRa1QR3Uu47NwNjcdDxQvjz0ycrKG1VVHMGGwRk2b6kNw2YbDoRM1RpdjGScg+GO
udiLIQd7TMN0oTFr4L+1HiCpX6hXgG+aO+CR5JIto4fyatdNRQPlpCNruFRYZtiecbssGe8bk7EQ
Qnscp/gv/QO1BGvccUlitl2vWyDDrxuzI3xMEPhG00Mz97VdHhqCc7nKOISqyXQRVAUJv1XrNrgr
3SHYUDs3tAslcPhrE6J3dQz/ULEDxrALtv0C9dX6uoSgMOhsAJ9R2UfUBkhpLxjO3aYAIdHrcPti
cTeDTUNsFTwBHpKBjQP+9QwB2Yj4nZLw6IIGOpU0gDJjii+6gGuwlGGrj+laN37N5wlK2TnbyrB3
iNXmirNi1+Gt1fdqi0b6k6zaWpqyQWsCDwsRofzhQOBZPJRRdiQyTbZ6WJ9003dReJRwQ+jqvWWi
pzTXAvcfkD5MNVuVLo3ntMycm1kidrFAf4nJrPQxR0OOmS3oaDmLO2qx7OIljINrgBNZx1M+9ahC
5UvY9TOobUk/Ub/voN0L+nQroFopLx3yH30qO7N05RVvaEOn3Hpfl1u2vMlIc8WAkzAHVSBoi9IW
BhehvUK0pqbyGplEyIvvQA5047NvNrjtY7eGnnvEm8NLH9KMK4+763JRIJ0qfpY0Lu1tHIETwcEW
DFWcpLj9lsX4A9dIx6uv2N4ixIbh6OR8j2Y0Y0WutWRW3dVYtwKXLBWpAAaLExJXAhocGXL33CTz
XOyDEfm4byuQjewIDW+y3AupwnUXDyUi/7RijEjkksrNmAHhn4Bt9YHjxCl+GkE25CZXyBn7cA+P
dMChwUBEqWx7TEZnZpEXQD+q9kJPriMgHxJEGzV4EU0Q/R6sEuVLgAha/EJ9rQ3CDGEJ+gEh+cQg
p/BLnKsvQDJW/AK9Gyp5wq0ZMyVtCr4Mt8PEB/YVkUyXHPD22IIyzTCFsVeX1crRg96UwXIUQUmW
3E112OTWJNbTPxPaDxDc121V2T3d9BB94a7SZXwLk3wM85WZIzONDzBzIDpKB6EAosvKaR6i7qaC
ch0Q35DEQ52FzvyjoEyQNtQ3G8ojwV8Dx1y/48EyhjkTWzQN6YhOtC08LHMx6/sOO5HDKjciHPCL
AblKRQZAPZNThtwMU7hvQlOLFAAptzs6TrP7PnDZ4uNDlcwXmjlEY/I7oqAW4gc8QjG+L4Jo6I86
MrW7joFSQuK/3+bqeopitNimDlNChhc96qUE68l0ZEm3gNIZlEVZm+FV82QdbwxbwZ/KEjg2+AEN
xast/iiXrKVKp7lGjzFEaVSQG+RjRv+CKQr6KoCSMU4u4Yu+TR04qYPaRUMMbF+GdJWOfW5CeEkc
AQxjs92VbYgQFrX+ahW7sRO9rsAMlKgLXhiyQbKcQWizmd+l8XLaR/02zLdIPSxI/NMpRvSNixDC
o0yEI5nW63GpGl9nODvKjt81IV364esSIRlBMj/BC629wzlfousT0bcW/c4RwmV4RG9RH7g9geEM
42kbz91bw+Os/YbMkUqquUpSz9GBMGWr6JzH7RNVd1ofINyuaLILNhAW2txF4OIgoh4jh5DRjTPD
C+CdkK8B7lRz/5oQC8X0E/o3AyNZ2qqC0egOm1JZNDdJVK1Mp2WDe88VnGlYBNVhtXbgL2rrDYny
LepW+ajDBlnkWiU6eIW9TIyNzEXAluzmpqPbVw0Qp0ASIFqwSlPuQraqbB31nNwCLxEUKOl2A1uu
IJaRy3Mwku0b7HCRugxKHJ2A3SKKdAfo1SCF9gBXOWQFphiSe+QtkvB5iNBh8sxDL97unUHdL1lr
BW0jmLTbrR+uB1005gEZd24vZyvF+C2SwWaSLxMiRvtMmghKllwV/bSZPJbYgnY9AcBBHerIbkhN
u8AANbs5EEY2EM8EiDX5aDg0S5kmFtfYBXeacM3RH7b19KiXWGOnnCSQ3lldCxdd9C4q2OU6aDUc
SygLI1zZRtvY9mB9IQd1VJD86uGL8MEsH+sm7tzTiGIKgufZyWJ45k6vzKcoHxHJMo5Nc7qN226d
XR5TLMV9EA7c/6b9gKM007CTLnFtbYxj+crMOKz5NGLPQx6vCdcCkSe8f+a9RDsV8l0mCrz/E0vM
uijbRhgFwd4jQm0J8TSEMZ282AwBjDjdNpSRf1e4vwuP2UhCSXJKgnjDBWMswH+55EBO9MVunhel
e1wGsGgsEvJ9gXUbgSFYhjsv2CIuCyktmHVmGx3Yo9HWyL67EG1DK54ucDs1z2FlJHYirLaR/16A
hFMeTfgF0oVrCpetqLuGE1YTlD8dSTSc5cuuHdT2a2kK+MZ8S7QAnOcirE1J5yzBeYCdTshuoHYv
2UKT6oDKTtzuCjAGywyOFM0SpbiNB3eAJU+KHIaSz9O3uuyonzKtlJI6T7zs2dHHy+IhRxARh5V9
CwPiktHZXHWm7ucfMdbJdlhh3KC7VJWLijb8O0gldm2pqnHKcWNx62NCWxY8Iw87d3OKHFg8XjX9
oma3C2CcxG4E6r1a76NYEmhPix5A9QyXgqEZMnAmY/uDrp2wQBovetAPNQx+1J+p6Pz0HK80ab+q
po7qrIfN+DSlsZib7WuF/HPSZ66E1v4bkCfadamBWrnKobJA7S4dAl4B9NKPUKle2iRibX+cA5zU
084jTk74PiCwYrT7kuOnk4Outv7NtmBeSwAQngYDHyYN87owauhhjYeGrLtpbpxmXwF2hZ50N65Q
kfxGaxI25H2IbV0+RYhzaZttm6Xt1RBy9CcB7hCQ+q9WKy3vC4SSazZyqqaUJzrp7ktVRjCC7mtJ
ol/wmR/nNIHFdQOtj+vrAhfztp0ouvdwU8YPmwfQgzBGvjJsvqEzeOU/YRKG9BXuB1FMr/sZf786
DDDK44eSudXIt9a1JnEHmZh6mZDo9knzdoOdsdHPsJ4ckK3F+TP73dt0S26HsKjVkdXEIhelewCH
zS4Cx7B7ctOMi0EOyypRbOA141KABB+Ju6/r6khwg25cUna7zXJT3pTa1QFHpQP3rWS/cdJj0OO5
Ne6wlAhV5G5BVhBHINmqAciPhlWOIuNEoKo4Wls4s29w0xu/87I16rqATYZTOyrgNEBzMHOTSD5i
RvTF7wU8337L2tD1RZfGhUCefu9ZjK7HFPGvZyJdIhqUmVIlq3KncK2CMNkJlRwG2iWYk1XvYLOC
87pWaFdPKFouUs3KLck8ypqo24iWQKpkFqfjy83isPyh4YcENV1X/R9j59UjuZKe6b8inPsYkQxa
QTMXZNrK8qbdDdGmmiaCDHr36/fJ3tnVnJawZwFhhIPursrKSkZ832vrdb1DT+izXwi1KO+B5p+0
JjFRRqvcoUQY7TSePUIRP3NlBlRQe6vdee6+D7ttmElhNVF9464lUH48Up2+/rDbvCftb8vp3NxO
2wacNRy6NG2tOSERSadLAtPiVf4BrHLuhhN6OxY5ko6rsa2OoS/tkEpqSIelw2g3d/V0lEvkZG0i
Vb+6aeL3S72VZzLAW3t79Hi/Tb3rhhYHy+epKxrbEINuGttqTsU1vgooYEUQmamvSnruc97K0luO
A72pqjlH5eZ31TnTSAPEYxFE9qSeCz52nXvJpiUdwzMff2cBYPV8L5oukbbXYCoTybQhHROveKe2
7NbLI2cuCaHG9xdtFe9tQPjxrmpFt5nELOEVnRVr5msnWSfHyZx9uzAtqAMly3bjfyo5IwXw3aAM
Si+g9GqKtpt03hwxHC34VRUendXxAn07tRh5KLwv5ip34nk2HgAsUEk7Q3Wl4Rbkd2s/u7m9o7J5
8Nv71JmtIf3U1eHaF68Fpdc0cZOdk8pyN/pTi38myDcGir2VA/H+JEC9St04TzNb/2B75mMc14wf
URd3U2/EnPiTKPkaKssysn1SYZxxpyodeCvCNyfdLlPX9FV2zKbO7++CLhzd9LKKpRP93imuyMbN
6g2Wcww2yRhFSuqcXgeKOdQZO3/gmswHCc4Qxydp6C8THeuLze2QdFvpanyWEbUQzAnlug7emVAj
PWqExFXa0oUN28mzDIfXTdOtSm2nXpPJIYDS4jvYE/BNl3WEetK1DkznElxfReI17QbPeZZRmpYr
xbR5Js7gSCUuc0xTWRveEX4xpepCsG7UK3D5aulU0tR1U32Hfxn9j4Pb02R1KP3W+A8DrBLnXTDM
c49AafXtoT+0fu/P7U5twAIL0DmgxhbPTe3V52bVfdBxB6nW429wSNj9vRS0dzOlDLJXHz1QS9Mc
uSM2VtbCRYa+7DxML+oZDwUZEoBkpJS+b0LTRbaz8UMw1bvXqvrmRpWi314tUw+9POZhWfa3YnIN
O+s2NgWLMEKZMTxNkpAAs98Key5eot6M41cycTqdsiJThJ7t3UnUfnATDHmfrt8HVXFffLLGKp+d
mz7PZGPfDVSodulzNUMGbSufnMKx1JfOSqkMenSEP0zznZOhBJofh4j5VT0gX5E9APoydGB8YQ5V
imN5pWsdJJQdbnKTPi8Z1Th4a2Vtt7qHiksfu3QO+vG9JISLNPMwQyyV7tlEaaelD7r2iXXIyuZu
la7ysmeDsoNW9CjMi/KN49Aeb9kYQM4SGiuEaTg9Z8/NX6wO4Ml9M91gtEmk24xm2M+Ng7wzXlp0
Rd2eaxijVFxN2ZLeEIHcDdWG0pVQ1/aNTgTj1JcO6ieScU5iW+bf1tdi+Hwn/V7Ie/A2loYd/KXc
lkvh5+H2qa+rrnjL4AqgGDJMs5E+1dw5Vn4zDz2+vWdSIoPGu6CHNLIX+8pL23q6aOEBoTdTu7U3
JMfzI96NgV+Yl61tl6ICJCfv/URV9VC5LAqZXzzKsS1KE9v4Yx15yh2luSW7egWfpWEecMnKba+Z
X1pBwPpnf5xG/S0YDerPGKi96N7mWXK37k1UuhTSJ3QIqwWdyMAc60y7ouQEcJ8nOZAU+YVP4boU
77Ui+VZ8IA9pnGHzNCRK2HKhwUMuiixq1x/r7RwIr9+GXdHTQ50+gSF3NtOp8FY+ghs1xGVv1lMY
oHKaX1MLd6w4o+HwEaRzF+vlWjrI2Dw30R7JYzaIXa/LWmUwtU3jQogFRtVW9zCkznVbbcZuo7xL
VDkBdH041TrghXWyng/zKMYyerQzm6fH2jM1ZYXG6liQDGbD8Y1+WQbMmy0K/GSCy2oHK3F5SCUx
S3mOp3Y9FtsAK5VcRcMqTBxU7do5VJ0qC/1eeAuZCc0uQ/VdtrcGkeiShAH/0hxzs4pWHYh2RLS2
c4QkhGhmJUX94D8SfsaK+rxFDZqkE+S+46dvjVHb/ARq6jbTYz4G2HsP7jCRQnlaeNoadnLs1wGU
CqMbPcrmJttwZUt00+3oAOFTIDseSlTc7vg8TQA0wV0wTVvZnqTfRkv9TNy+b5cXG+xwDr93Frfc
+poLwAN5nzNBu5FiaV8EeF4wOb0oD3oQVrXu86r02CyqGZ9RtbMsJ89MnFuTFbxPaHP6AotrFUhY
l6DI8X0icxBMkAHE/fI1hcrjtTPKM6HNfHAivKktAqRzP0y9j3mKmYuw5oooR+tek7A0BAmqZcTD
Jy+oyF98C7jqOrnD1aS4WNLZM/IMvU13Np9MIbc26WFKWawLH8S2TkAUA3CAvIZG/iqRyoj8PLEj
WXWcoXHIDA1kS9Oom3xujdseWOXrZvue2QPZSCilNrt43EbJBBWHfTd1A2y3X2swu8FfGjW/eAEI
LjoQnvrtYS7tQX2wVqhkfGs8G/C5KVN1KBOT20rM+3aqWzN/QSmWy/qz01HCne0QJxu1ALiyp3HE
XP9r3j4WmQE2rmLpbIM/J15lF9YACemuVYrwrEDmdZQUWZXZ3u8834gvWZNCUb41/ZyRDEx9qj8i
rtaAF9V6LqwqR3kzzA2Xy66bstr6QFcyfNhunmBaogd8Li02mNgeax6+77Sh+/jITiER7rVzK4EZ
oR32+MccdwRcn1I88iohk7brnB86gD5Sby7JDugrFChpdqm9IZoTibAmR0a1yjD0jvTqRXDERk6W
s7629hj17c3kzOBJcecVVJZsNPZZKdRRwOV1Z0HkO/IZR1boBqeeoNerYEhYY3QTLZVRwYdSrqXK
kkD7EdcadjdmnphiFKbTIzQUhMm596mwcBLls5C+QhEOa7CTWe+YQ12j4lGAP2qObtmwVq0TEBNi
dLgSy1rWe4tjd70ZuJ4get3VJpcgmduKm1gSmhZ+9OrQiYieyu3Ivme2aYtqZ29T1b9YbFhN8aG8
dh5d8lS2EHyFhI24g8a3hLczDFMsgUyT0XKivS1sMkRNfYY8h/ylKV8OEwz+RKa6yYKQsLQaYRCl
K65wyH7Rm5taZ7QijK1H2myFHGPRN/X0PXAZ6+ReBXbeUmZIEXoDWrB15sT9RHDctu/TUbdtv4dr
26omWYB+wyeVdigs4mzIxVJdWrgIjV8xw/1m3ati8NLpJWVtZhxI+rTPxfQkpdOE4z2fjKnj+zkA
3c1p3gyU2ykHU3LI746EXbNT+YDPD9MAjEv1/Kj7DnDDNb79WhWdRQfupvlFmRv0IG6gd3Xqw86B
5ldyCu9Fb5rsntOgsoVMyqGoZL4zEURa/QVNhC6t21TakgvcRxVoMeFtmNQ758lTkwpvQZ2C6WEj
FEmuXyAzrsKGnEit1k5oRtis7HNBgFsYJhNIlHrRyHJCw6traFrf+Ztv21HMMe+sbyXapVYj9cf6
7KD/YLi/Kcsw7L86tVvKb6Pu2vVH2wX0efqLmyp9EYPohBsX9Gln7kEr4XIq5VYRqTq2gZeKF4vJ
mWXYgL3pD4Evgv4WHk70Z57KrP+SF5OnPnRLO/rkIzEeDiWPiCjk3Qz60RyNk1rM814xty6+fq6L
ft/Upmzu862zhYqp64nKT67d0A8ZZ1Kb8ta0EbntiUb6mp5cNTTrLQFqVncztVqwkRe2O8rPis+n
K/bBOFtLFJeqaFxxnIuF93cueT1LUiMzpItVAD/IPa1o5fg+FUvWvpfVwgfzqFwHdhq1SVrpAyop
4VWJzSxfvtFVrZgldWMa/6H1bALmE+LoHWvcLUVXVheb0K76ZqunPPxk0+DhvvRzCNl7zMBDN2ev
tkrKZ9boYg6R6+K+RQ7XM6+/6cVX8nkp9Gbj4dFuSOWSK5YeCqEPmq8TxTXM6nlE+S5v20jeqEnc
jWb6mGSIJXuMpiJlx2sF6dQ72CBRBruW1mjvimBPVraHiBAyPFaCGe240ZBYfNoKEKXvwMugk7RD
dEIRYYCJ270oWLFo3Gdl0VU34bV18kBZQrjeQrcO0ROzhFvZMK026gd2gCa097nIXUqQGviP/OeC
aVeHKPm2Jn9H/L0VRwM/R/eLYGuUdKxikPReMGWV85nqeIt8Gg7zpr4ptVSWE5fZhJsL40Yb9bf+
2kZMJNQ5ZqymrIKaltOxaNJgR7JHJXeu6ocx2jso9tYzo05Z3/XVtGyvWo9yPPaMPctwRmPYrzfA
Vb6pkzJohmJLomnxo0+Blm32vJgNFwfhzCnegaPi8LW5brN+uEf6shZ7euA8JtXrsEMEaLbq4VYF
zoarYLUHfh1N1Q0T0oxpW93vWQ73Hew8uhrUt1lvc/PI9CL4XM06N+qJ3LPUX5L+OsReyK4wc7/v
lzmyy3hsXF2/k9s5T1+0w1C9YxsLwurgygjgm1uwcyqgbqclKzT1IN6uNH7loR30s3x4G2SBdERw
Zg9VrLbFWg69KLpCQMRGKKVjiQBao8hg6JnnWCI3cx9ID5poyCyodkdkokerUZcpKvuBgu/h2nlr
CneOA1USTHULiC6sx0i0kJxVazk+AybY7/wWqc2N3vowrdM84RfdgxPB5kapjokyG9en6apuQrzV
SpC4mMclG6MYIgModOCoNMlEL0fT0B4hIlrFQwO0M8aDTRLdzLcS3vRQI368XiRhV4QU8trMK2cn
BXVdDnlJV4+9h0C26ynuSJ2M4EE7aHL6GknxZH9fSQB5yLnJejaQyQu+zabmMo9ttXTTI8hoa/0I
urrnbfLD1mWgNv7cVM6e82SODi0EfDkxJLM6vPEvpv6ySp8xOBYbaMmBZQpwQXKxFQj1BIlK3k6H
Qiz5flrpJWXspFRb3Ls5IBkxHuCF9V0krJzhU1VA9sFhbMd1+WhTwoVUKx9aAnGSOtIG+Fv7pDXG
iD/M+AWUM8wXVgW3KE+W60E6On7eDGejCEVs9pSmjNuZKWgx+a5RSq/eyUjPGV4dB7JpL4Qe2pDB
lwL1Zy69YiUBChEF5ZMMl+52t0SuTl/TitCTt4Gttj+vA0/9EKPda9PTcL3qrTjtxmvVXhZYxGnv
qjCl2nNP7g4PkrnuYGOcpkFV7tegteuPFu2H+Uve5kYfIkdkPDwrABfzmTfOCJPXEBHAKZoBpZI8
bxAKeZlvdy9BXlotd6+la9We22js3I9Zk/vhnt7EQJ+ZVa3ijO4/I5WCcBJlZScOykpiedj6Krjr
CiMgWpypdDJ4FlXn32x5FZskbR3Ifl/WHing9eqM5Hxdqc0mT7RSik9nuKVw4zFoH+xDTCijxwbT
gIKtd6iOsvEgO8pGH5yJt/UC49a3H72wX/P7kOr59eShnhX3GclhiqCw3nc+miKt5dfrtLU9lioM
hgslAE15p8chk990E8zWafKnyXqdRGPy61bsuR/nsZ79b0tKaw0qgIzT41DPob8GWF/aEKLH8vty
seOWHF7/p2OvnneQfh1Fj6PccvVFULrFDuQzwWcSpkBXKFinqJplbJOgM92AIHrRK/ViQRmRbqnW
KgFrWbcSeYFpitd5W4voad66qHxdA1k2Yr/JoAysmLbdbn5f5mFUn6NFqvElrUjLOBW4fr161xKV
TShSNQIcTPgdttm6XhOCCOKtLo05O4XM2+/F1q0Yu32/cCoPgaBSSKpm7LOef5BmEd0j0g7aQxLq
v2cb5gMF9TQmqxDOck+S3oIQwjBc9aCRXaesD5sWo/0wtJ6zZ/1wPnqIHsyb39DlUKLLckxYIJt1
PDikhio0ALkJHqDakfjWflIBfrEsNpr07XczVfX23c8DH35yXeG3l7oSFo5TkPNdjU54+UrH4Lwz
xTAeraEZXkok8s6nTqzL8DDO/qM163C5ERVMTR0XnP7v19VmPmyyW+2dD1kUVQlb6zT7u9kpoaS8
lIK2Y9m4xma6CHoPoVTU5lPskS1v/2jNFkYqTjVSV5Yhn4XZhUjc1vTMIW9qb7+E0ndumkF6/UtN
5PZ6EuDaG1GJWwaiDJkY+g/RlcT5HMw2qPYOEYWTGSJUbbkMychbUj92MrdnnazMexstJEwpzYIk
sq0+ZhyyH5oxlN+6vPLyuwkkcu5O2TRY232vR0DaHcOe6J1d7vZl/toVa0G6G11ffgoLIttweeys
Bej1YE0s096lHDtAkt3gZUH1TJnmHIwxDA/2ABrACzwSyVyj9uwSpOnb/N30kKSEJAflI0pYutCL
+hiEoe5+oLJE3lV5Jdt7kkswmavoKrN8mO/Mc7ejVsQs/wjXXFhvQ9nn/qca8KZCcU+opBvB0iob
vbBu6vYMHj+az0zMul93QPjI0w4yB7x97O1MWOmHEIL7mluECnc0t+gT7a45NBaiu/6gCpsQ1f1Q
L0Z+mCw6yrp9KtdZvQdzwRYa50UBo8JcA44yJErbKZdOjQo6Q8nokJZ/GrKBTebGdkLtN0+0owO+
JTZaD31n4/KxHvgpo83me3iT9TiZol8vJVXlxXaateDijXEjRMiRM1XTrp6kQ2t6/YA61nd+4mPN
0Qyg2CyQx/aNCsr8TjEPS9hBp0qn8iH1Udl3MZ2KUf0YUQ86qAQT3pzfY1YQaj+46BaafagsJKXx
Av5E5DN0TlAevWbz/HuLx8WCvEdKJj44EZDdxRP9YH0lRbHsi8+Zv3npenZ8njPxvI4uArUg081y
52Ppzvu3CW9EGH2YHEgBTAEaOgoO2ULjl8CgM77uxlCl49O2pVU5gtnPsml3xSpIXjmjZGqL/oJJ
aFDv0awsvRxau2iGfbXaMt1ODZpwt4HDYpuTj2vrzcNucC0xiV3kjbbij5Tcmg9sxtQxEgjd5f5N
uLWIsHbk+UTVD/o2kFVV3bJYbYyzpgs+FUFRby9kw3iZk1BiMU/t18KkGlrOC0tRbZhZqPi5n8EZ
NNnLOV5U1DtDPyZOU1cf+zyU3ue1CNLmVtMGuLyzSgz9GQreZGYXoPrPb6sW6eT3IuR2C+LJ87P5
0YbS41HwkRl3aZyNWP3Erut0VvGtQie3fqxMztJink6XuuPzbnn8HFfHCreYisAj4FSy1JGLe7Ta
XiGyzYrI36qXFAUFM06Yor//pG3RRSbePJqc8tsNx+385oZ8W7WzwgizgPJT5Zudj2lBtbcDsFU5
fK/R/tikbtEdR8XrshZG/nTqDq3yLiobT+a3IsjD6UNPtdKwJmCRXYlOsoZKLb4LkNgp2jVDV/yQ
RVPrPMaP4C6IQAGonpBHjVZ9M06lTTm619chR62sVD/3GBpxrHzWzZRrDwk12pvmtnU2ZJ2oT1A9
fpGGJbe9Lzsp+/I45+TIhnGPvAjcGnpe44Rf7EW9hWWu8+fOdgP5UcwDGxgDezlPsxu7Ofh9+1RK
2g4wTrBN0u4WoimYMALIthoyFqKw40hzG9/PfkYMMNgPZrZKN7uFxNKO3FsomOWdq7Xoxwsn7+TI
M/qjAFhcWsv2BHCVjtHBibT4RuSgV3wLu7xNbxfPXsMvqgPgsJLJ5R39LOAhnb3dA+EhYMzZ/vp4
yR1nELGNh3T54nmN9HaVjQYj3KWjuT7ynW+vzWUI+82ssdtHZrosdDk6alcMwFlesmHl9B2QzbEa
P5ZRt1oFP521EFHlThX8SLxIf7BOfT57WLt9BAbmARekCe7WZtP2q20vRfukSqQudgLhwA7NZgQT
lrQKqTNWmWjMM7UrrYzwjliR+EINTLss9212nQxGtFKqggMRg/25mr1uuDNdZkB588lZ3jgnDHo3
J4Pme6MGmnfYjCiqro4gikEw0PZDqmI6wTAw81qsGd6B49P/srhMCS0eCVMN5a3lQCTPOwttU4G2
pwM9NRB+SzO2Sa2aqHhXft1wqObNSiRs7LNxG3IiLLn0OwYFVZ7cgFOO94McFL0ecBUVaIb4CITD
cdq8wtu3wcIW7MLbeC1rdoN77G4c+qxg5vPdCEX5YEIeZsAs6NzjivbWHY6lxr9Skt219ouCtfRB
V+ddb6c0NyMOmXp+Vr8JyvJVhDrMbhzcV6X10LrtKIObMauqjKjEDLWuk3+KeMy2+rAVmAcQkFmQ
EVDqNaRssyWgbDkoTOEWxokuq+V7V9/uqkPkNwxOYT6fiDy5rn/juDihv0MwUfvpHkPahhxNbN5m
vYOMlkodVx8N5jeLSIOmSoQAaP9gmRxemaMH8xWDXAc8edpAXMcXFOaT3k+5qfp3srCXTnPQLE72
StO3wO5TigGGCnqhCHIrsUq9LX5s0Yu97VjJlvm0BZ4vdDzZCzNnzHXb+Wj1W1EO53DusmCPV19y
D+CEDrP5AJtGi9TO6ZZ0pi8mGFl83Fa7r1aKbhCOhfezOhPrstp5kvmmgZefjW8tiefMPU9ATvHc
QEpVXQVlT9dtUcDb1ilp3admdVIQZzD/rnrAwNU2t1638eWvlFVhUJ6ZGvdTif1jxWVCI9I31SOd
PfiE+hUfSSrzUHtLo9HlvHBtyfw0tGNtPmYVhPPPSnqeu75YgV4iWAU3L2DG86zMAH4tg5ibGVF4
BPTtx478RqzjnXSqXVBPTpDGfQ65qkkVXYB/fix2O6vyzEITWtz3DSrgKh4qMLYytmvbWygRC30t
YMGg1LMfA8q8a7GLHrf6Y1Gt0mxHNUSAO8+8o+lm7ctoCIGWl4aKg+UOT2003mQZ2hqHYbTdfPMk
AFucm9G1AuvrgAPUkrcAwLW8jeZObFtcOB7QbZfVnCmuMbo5ph5pSW9Eu6Kejx2vE92XSKM2hRis
Igvt7hVyJbYUjWEfQF4YjqcROZDprTPeIbsOYktEm2RA3rAOYMI2w7EYSThgsVpDx/maNqoKt0s0
YAPZw5ghlApJdoWuFKrLZHgYCxxEWEBb5fvLGb2tb+Z45RznF71UwQIgbTBPKU35N4A9AlUd5JFK
Ci0W8bmDTdP3zWY3muUqswXiENsUVfsiPdN3Jjb4QmvwqnKjIdcQZOJBx4ah1UTTDe5Y4n8OEUT9
Rr1kLXI00z7ezPoCLWBSL/E2XCaHpmxHVPQugzHP20Avpr/LMQB1I1rgoVw/d2TMm09FFdFaFNsr
T2IAxY9DnwYC3w2DW1ybgeR+QmeIOEy1IFWQ3K4cFwSNuBkHkKiVUCdIYG8Z+gQR9MilXvRtZ4Ij
JtaBZwave5geI93X2XD0CnyWx9IqVxEhJvLzQe/TOdX9cOsxy3kjRkzQdgYDNfB4A2xWWXSh14fz
i90GdcCp7HVtmSQfaxqTv5NZ0NXLa94FTtfvuYTE6iJ8dGo8FuPMe+rdD+Q0lTTs0lLj9PfpxtCG
w7oJ0zSZgRxWGwE7FMWUeDkK+YZOzbnalvsRvZsz/3RBRypzR+Q2Eop9OzSFEGuMOIxR/+BftTMp
GrC0d4i6WC133K3zlE2ZeGQilwRcY+oDyJcfVCN0NN/JQAftcsHY6Y1BQszjNEc76GDWxst8DXsg
5z9EWPG0SJHymmgPVbW+ocG0W+oDPbCBKI5T140S82TntVsVG46+quGICxsUotyErO+PaCHX1n3L
NisM5zoRTGKuGPc5NkQdhvEwZmXYPC+s1RI+HX0sHOHVwQtsjzlXOnmQeZgghTUtaj/POA9+ljP8
EarnEy5Gq6OuGWDPKovPAUr2YEgAcGr3S8QwmRERuCFsUPFWzCuQAxG+ur5QEZhn0872ZujFUoSu
EvuB2FdRHxClhl3jJyU4Z14He2hdKMQa22Sd9mzL2wh7fFToWJkJYgTtYu0QUrNArq+A1vlNim55
zm8czor0Uaw2hU1YNEuIxPcuasP+fSQ1mwXn5VdAwL9/X/4jezeP/zvRoP/Hf/Lf37nsuwL09Lf/
/Mdd8b0zvfk5/Of1n/3fv/bnf/SPV1Pxf7//lT/9C77wP7/x7uvw9U//sa8HWOOn8b1bn9/7UQ+/
vjov8fo3/3//8N/ef32V17V5//sf3w3Px/WrZYWp//jnH51//P2Pa6Ppv//rl//nn91/rfhn505/
rX+8//4P3r/2w9//EP7fLMvygfACN3A86V5jIeb3X39kW39jII7CiA3Aj6BTycioka7kf//D8/4m
Q9fzSTa1AjT91xZ6FD2//sj+G3+VJD/LQfNKEJb3x/95aX/65fzXL+vfiL9+NAXyob//8Suy679S
KTzXD5iZGFGu38MOPPe3dIprJZ/DuEMSfijql2wNH5d808dtUeMpYxK+mKiXfGjbOrEd0OkQqOje
iqL3rNLeYbO9mzlY02OG75yBYOqTXqLtzoDQjsVfVcFE1xykP7/YIACecW2Pnzxywt8DpiBgsPWR
N10u6qGqto5pSN9gVUJ7Y+EjWUa17iC0HllVgDzTNdyFYGJRpB+XtG0+T8NTGhQuqLr75dfPhZaE
/mzLMjthO6ct8x8pccyPhv/vjeGOTitc3qktL+WSu7uoAgoJJFr7tD1hy/AugS/3rajsHYNPdBx9
1Dw9ejHHfoikthK5FA3WjuInZxpqfPSlsSxZbbiF7ZbXZ51C48kEbvTdd4Q6d/48niSqCEwrd85i
yrON6u5S5BAH0AEfM2RFnMV0iEZcUM/c8tFps9Sc9IPzBXx5PbIxP00gWueML1K1gblvU6D/LDpG
7QqSgS7+lkaNK+UMfAT8mug0IDIHwCqW9K2jjfK8C27iO6cDGk4Bp+h5D6szKpWETlaG0pNQbsAu
Wn+xFnWDD8vDl7sFNywqLW9WvvuXh+mfn9h//YT+Kvr57Zceop9hxPOkzS1+zZX6l+ChbskDESl+
6fYE+dVMEY4yHAs7BM395df/OM3aXwZj3aTYpS+Ioh5mUgCTdo48ynT88pSmFsFxqvtk5XizBn6U
amvzM5kTDwUhTrebphk8CNJbr1z+Ii/lt9iX6wMWhK5/FQ7bthPAOfz55SMez9XmIEovbNmfja63
+wBx+L3v1PHAGl/zgTwiexjidXrq+zI60m/SHALh35uqkXEJW6CV48fOKDRzmx52dFb8RWLb//gq
eaGWvJL3fvR7LA/CoG51DErepd0eRVvfEbzE3eeTRyBXpzgv1ldYd+dGjcSSLOO5Rmt8SRtf3w+t
us9BJnZYRV7dYL7XBH5dZOoOp//3B+G/H1UojDkprw8+aiTr9/D1gJwOOG10fwCUJOD241cPNPbQ
SUvdDle2Vtm8XwuPpDAqPyjR6uQapwkyt//1VqIojLMwT5Oi1MMxa58c8odwHnZ/ESfzP71S174e
qg5JNRZD+p9/51EkMMrqwsD2WcOJ0YvBi8M85nm8DWuC8sNlATkP5x0RQHlT3ax9m2z+xFqc5u55
yuaj2xvNrNEWuwyUZDf5SjxMpf6r8qvf4nz4eII+4Xwm7cWll46X/OeXuvRixQyfcrr32Y8Zm99b
PblUBzt1rXkLl0+IZeud66BqL0Fjv/XpBmCyusPevZ5Tpl3EoTPUwKgQsKpDt4bBp+4sTFmb/giR
qf8ixcm7JmP96TwIfc93nTDicZJQWFyN/3oeBLrIMPQsbB9u8LOdG/mW5neePd7bGq4hG3d4GT6x
x+sPg91wxvXqp1mXkCPaSjLa6A+FTSViMxmHO89/t7fupyenjbuMmFL/qiB8cEE8fn3CZ+d6yE/R
mOTAXiRLYAXog9bdj5kp7ou6dg95yAKu66OVyv6IdguArHFSRDANXkqm+AeyXx61Ipesdue3bQnd
J+Yy7xFerGD9PaHNurHDn0yI43MP2hp7buldcoc4EkxgQv1VauKvVMn/9v5xlEYRRcIMJL+dp8YM
apOI1xJ3rdujxvx3Ia4U1cr1ogc95rbnUzBGKF0a3Z4qmtEwYoc3OBeqk+VdqWl7jvbuAav5ev+/
CDuP7ba1bIt+EcZAxkEXiQQpigq2JbuDIQch54yvfxPQ61R1qle3fO0rk8A5O6w11/94x/fH7b9/
uB1PwbGp6rr835hrDYUNy/sStR9ykRN3MGvMJEakrdzRpwwBpfT0oMpqIBCeuptuiYtq5sNtBYnw
vy6e/WT+z59FKDpLUku2VU1R/htcaFqYx6NYLl17ZJDcIgK+b2q+hgy3fxz/NIyyeoVmdDabdX0c
VMYgkiH/MPIBr+f+gJRG8TnvjVYWFdq50IvU32Qs/vLKKsSOpPEaizmM0w6DualYAWqUs479+X+8
MrwV/4lb219zW5e5QVXV5uWxtf/CzRmx3QszK3LMp3UcMKuvHkRhXFZdDtWEEMedZAMdwRQ84+pp
i2Tjqhqs0EyaXPTwxlUbtvcijgef2Qg75xl6d4t9FllbrXrdQtev14Qjd9dqHNtLFufXXlaaJ1QC
YWOQpdjY6nWqJzNs7LYJjrqrANAepGQCBAhjhrDfKw/YGt8NAUVjzZCLlNlDNhfWT1xfezFV+a35
0XdRysu2sgtf4t/qqqVgxK1Qt6cXe9vEXR82JUAZ9dHoyZ9pU4uzKioqnGR80JmgQHjStDDNh/SR
zbDwkM+R/DfPtLp2pgZSu7qpNVg3PFCss3gZTEtqfjIp/wkJOvFbUQK87dNXsDi9W5QGSSmGH1ks
yO1mxvcNleZRWO6Up+pNyoWDXOBGjLARxNLQeDPOBF+Ztdnr6pyBHgUq2/L0ET3T3eKoPtGdvyVr
r5/tVHkj2FgKSFSOqacl+esDShl54q+pb4AAELxWpSvL+oMMzCCYkG47plrWj3OVf6QQagKpke4M
oB2ryuazISWUgaX1rInV8Fib/uHvkITbtpxseaHLj/LkezlU76UyAw/S8/J0fMXY7CQqXeFS6AgH
sMvv46uaZ/Om2SamPqpDIFb+WNhr0BrVbx2N1hOmVvk0zCNzwqrnv8u0nhg341uPV/UaLbJvGrNv
RnznZRo9HJfJolJG5FH7TYOKOzm4vadgqBX1JNkICesN3ImobOy2andGhkyGABZTF7oENVOyKc4A
Wi44zvqsZfg3KJNXDOUPbH6b36at4umL4c/paJ/wlGqv47Y8WMUc9oAwAv6yI7NAp1Rtem1kbgzM
Jpg1nW2ecz7JGPeIJdL0MYrnJmBgS0Rkskq32BCKWyORdtk6NW6ztKG9RlLQsOUPlE6cR2S0zigW
vox+PC1LTUPS9PH7/NlazQ5Aa+zTvDcvk4xjDLmMN5KsF1hzdEXDPjidSbJNhEKE22ptTmWX6aFe
zDsEXeOzbf9YE9Mnd5YuspnSCRigcfYqMptKn7NN85p+zED/zMDNgrasq2CVGn6YTfxWenSIx0PO
lJygOFkESasYV/B9l+ObX3Pz0kTGqRfzDexe7VDxKOeU3TPgJ9O4GhYvFHL1BE2SVmKKoIWUEums
YuY+zQLwWTvJYb4p965YrJDsqb8TTm3iXEdc9Ulm+nnCK7Bq1RSM5jtKmu9109knrRcvSrZadxzp
aao8MPLbd9h8+ngFoAsyBtmMrjv1mGpfRVt/gAB5rM1YJ5DF6jyb2QSvY6f6LJYG35qNcwxj6JJh
dXXQvrFJhtGnVuU3PDE/lCxNv4qZZqu+2bOs+6gcGIwzZ0dJ1PdIs6Mg63VnI/Xtgnf5io60uS+x
z1r1DTDgJ73DQ6YUVRAvtl9Jwu9rjkQRGaaHaZEqlFU6juL904EpFzTo5Nx65eBDVflDXZLkXoRG
kpVBnqSPx2saaAZ0PDCOsxfJFpKnHPk1RCzmr3+gfEJwS7MwBT/rx9G8OkONLYniV2h07KPcFmTf
1WB81voVqbbfVqX2svbiMcZ29oRDB5zPKDJHBW8RJJjsTzb7ja4ofx8f/3GSbWhpprpVXqwmAi7I
DGksTdA3qE2dAjckPwMSIEdlE3Wb0nrO3KN2yAomavtDZNrRgw3lLPh6mZV6Kx8ZkHqpyQOMGzyo
ktNcl8b5eNKwK9svQA2O07nlvUfoKfysz34xOO3vGCDcYX+qeza2I+ZLZ7FT+xTB4AiRQOmyPbnM
tSXEDcWnZSCVVNU1NOhv2TpxedNEjmFtDcLLYedYSuGYoHpDfJnVpW1xc+c6JA1mxJVLd3O3uQTd
QmhFsEksio9XJCUw8Iw433TblDk99srT8SKxnj0nKCv8UU9OVrdYbmNJl3VCfrga13QmoQuxVup3
ebfiXOa30Xzouz/TOvXKtPkCtVTdB2ucca6MBXyWtPhcM8XX8zk/0Usd9+9xY2IJAHxm4Ltgv+7p
mMguKYCGGUV5Kg2DQ/Baxs4L99ySRcEsDJZzIoXlsQFXPM7UcXlhpcz6MipWL+Yxx0pb+AjVp29i
6MrXcv2TVb0f1Wv2IzW2b6w1xQWZ+sjEzQYY0CsseRrzNJnSw1hm1hl9OV0p+E50FFN5jeaEkbOw
ZqfRn7qtmMJN1A8rkrF7lv5Q49lGETPqbmtE6rP1rqtDAT+QwlOZZub9cQlLA/wpbn3FszqJux24
5YWKtT9ZlbQ4ttXy/RXD8tSn+kecFDJFE9vmXcZ9S5dKD5WaIQ1T4z+p3MyByWujpl2ApSPyNQ2z
wHHWxnoau9uAHpIfLzqDtjpjpFuCYcULe4g+kQDwVU3a4mEHqIO8rZjRF8RdKJyJMUjWc2lzsCO6
6ndmXOnr7PDCYn+FrFI9L8kigtayU4cEL/XZXMAMNCRY99huf864Wxu806jTszfQICd9ZjlbyF18
g4GYepKIAPaeoFB9QJ4zXs2u+ARq5a5J6uCSmnzEVczY9g79eCIMXmDEDMUDnxDFjN2HGQ7ai0Cq
gzCOLhRzuzuUcOC4KdZwNBHz4xL7k9ZTFcCU2PwNe0uYNet7UdIbMdC+r2luno4//RgC1CuutE6v
HNhwlIZYrE/yrKAHFi3tQrz4srRaPqvkxscn/7O2rOmMaH53KYCNGZfhJcp7meeWn7nBY4E4sPZ1
TueTIUKESJmrJJzXxz3ZIOG/TlH0Sipd2CJde9CN3scYOYdNniXY59DikiXpVKWuheyefskz6xcU
Jm/jriTBkcCbZIK5SFRmkcmwPRuRkgRDYZABQeS61OJ5yZraK9nF+rZeg1UWscSZ2IXzkGkBuwes
KfBW72BI5viVXYsW8ukjYzHNH8eVLSkfqj3bgBNEsDFd4EJtK29uoxJ8wJYGyspG7ag1jtc3F/Hm
6+l6VrNl8cxEefnqQrV+9gx5Qztp2MmjgWret9C8KFmcnrRywCdc7dWzyVs+sb8JJMAcAd1KG+L1
7e4F+CJzi7E8b/d642JLSlGDDjI4ivbrMsFWxTp3mZxIs6Xb17ndbslnDX7OkRQ8RdWwW/QAs/vH
QSzbOpupeXxEeyA8Ggot3M/Uo/fHSf2JJ1i61QV80iwD6nWMWO1s8aNCKV3TblDimenzMLqsYW30
7ZTYpiLebPbOcWWPV8MoaBq06gH1I+iDNEHLP9EtR/PTUQNqJHcSugrv4LicjHXyVTEqp623QGDX
djDswsWuu9bpE/6/8nb8iFORP9BeOTZ3w30fuOZ1fWXDXLg2wGDEMT3uGbyDe53VZ5AD7Eyp3UXR
Q0rl4du84mhsxaMwZ7ZsoIX2g+SYHhyPe92NhjdusU/PyiRpTh5mUDBWQhlV4rR5rLb0hopLdVkh
3cumt27y96OwMeo0vxBj/le2NxShefpkMW8MjbEFSL6gx1FQPAdxqdZugdAEFUd3m5rtBxKFNtxA
IibadIkjyctxVgcVz4M76MZ6a0SK7VupGmRH1E8truh2sjArybmGdGVi0Gsmsc926Xw8gnPXclut
9amPcGUkVcugmuHzMJEYguwFSxdzaF4CA3vCxJcSzkR0XVpNu1lMKKK+qG/AA/40m4DcU8dpFSBq
oatYiuqdcMU7U9hv69Rd9biNvi9RelNW/Zu+RL8k6I0Q/dxEccsalWZM+OdLB7bqrPZjTREpdx4j
ukjWmhtG0vtgrLxJMV/ZzKDe0Web8A8xWP4wx45l/lLBJmAFqOK7Ib61qKbgB0Qn1YRGN7Ttp5FD
x0X7B37TBG2iTYMDwSxxkj4Z3Ui1XFaG6CNhhG1mgzUd8Me8JQKJs3jCS2UFqN87ckYwwvRidUbs
fLPqA4TBa6z8HAeTQX+dj15sj8oVbLRLmp3mp60aQx2s8Ix2rITpHN3jtxSKTF6Iub0WQ+puypaG
KFyp0eTlbRniHniZ+g65ELYybkYfHSkoBUpHiDWg2/8ZdEbY8vcX7bXq9ckBYw7o0vhttJSVLcQg
Z4IkkeLb8XOzZRVsorth/feWRFVymfZA4TKyfHiO2olqDxKw6C74ctmeZA9q+q/WrgWUCbdX+c1S
araucbaKTASCNhF16Q4kgo/Z2oDJVrhNZT8nvlzHv1RD/mSt3V/TcWHoWhsB74TtrSmGYPDB3M8o
6s88Bme1UiRO/zoLdMu8mjxfQJ0MltYl2k/UTAkSr93t9rAWJuM72vRGiaDzGKRSzG2n+/B0NiKk
YUphpK/jT4TRbGbXfnJaRr++ZGKToply0aW5mWlGrGiUDyHWEZA9lZU+SRc4Rj9hTFHPpenqdp1x
nrWOp65LgybXkFKBlEULO17NCm/nTuEcadQrUQ2OnvU/c3n2FjzorlhsAt3s9Kc5yT+sfbVDaxVR
tDDzDwckLieVbFjUOxrSyRzCG59LPFi2121Ch42QvLXlepLVYj3DSA7iYgZ0/qR3k0aR2SowQHlG
p3xczlqPS4JfrqosOre1fDUTMEJln7RPWpcu7lJ/0u1CO6BC7whtNqEn+oOc/ktaZF0zodtjTt7Y
IqcZugu7ddqC8UbU+YVq8HUo6y9psgsKXTBB7PddzcyQj4KmK0/8wN40iGulJLdi2onIQA1iZBdM
DGnm4zeMW+6asQCodQQ+Y1o5xkCjob9sSCxAk+MpaC7p/Bmt/cnsuudpX95TOCDarXWPaKZrcoOc
9aBgmHtg/Plq2tXLaoe4q2Hwl9unteyH9hgtTmkar5YdXcAKFCFKVgdhyRhm7YAbMvk7tMiWDYZE
qgISl5fFBjrO0KCT7d+zoX9vexkt0STeGkU6yXGGdv4n0j6GeZX9MRbRjxjJhmsK8PQlUJAit0Jq
pe9oPeCSbss3WahPsI2fkM4+U2De0jr+vdr6fCIt69KOuTvIzeq1ytwGfWEsnmXJwSaSnjhLJOf1
SDioURk/FiXLAwr8yaJtQjRzh7X3ydV9z8s44p4z0FYrrPNVK/2nj3xXZc7EdWPGlNTPGGAjp5Zt
KSjwhNEyRJ6Zy8Zbp/Y/BrsOOoO/Yw16GVRpWvKSQOlC2eoU6dy66EYLXH3th2rAKmWqbXpcG69l
1aCn7mbJ16lROcypyhJd/Jjm6Bw1lgdGcwlNnpwsEic4AA9dlH/qO9tny5TXLksCzuBwaM3pVq/i
72gi54wGOjNM+p8xkjxn1fLJqw0CuAd1HKG+gTbDpsaMUZZe2bbhZtu6KwGtqzs0WMXVrnucNTXE
pmISXkE10+CJ8I1KmU9Sfy220kJ4jHhIyt+1Vu18tP2U6/bMJU6ZUNbr27ro61UfC6/ZdPMM98Ot
FqVxmM5L+We3H2UIPrgGTMBAw1g/8m0zkqV5pURRMsznRhFkhbMuR6vY5H4aieZSzhe4kMKJBiF7
GtrkqCeUG0uVP0A3wourgFJF1J1M6xUVt0ZRigmi3Jp3c9THM+X7p6q+4kjLOCBN1ZezU211v2B8
X+zUbNwN147cR6wa6JXdaoX4MRAhUKGKDnCYbk5XxvdctS4pBkp3tMR7OiWox8YUVyguvU4JAUg8
UW/M6HURd1BIXmwLS7i1ajfmzL6mVjJFCTI3NuPgrAt23EDUxMiJP4DpcGG5oQpduPA7/Pl6zxTA
0qpPfRru2M6HhlkNqRVo3hWv8/kSvbQcpXOxoKkB5vBaWHLu2GKtvYapIUSpkB68fpjqBeoR1jk+
mobjbSAMKm/blNvLOCHy4Ri0tzC2ycXdpul3JmO4i63pMs0sF8rhhTn2IzDZs9HnOU88LXduqoEe
wxpJ0+5d5V3NY7XG1p2CRrbMs9Q8V5q0nZWq+rQmxavX5mPNmm/dkH5mmAC9LMF6RZhD6qLHIB9Y
lQHWygpXESRUv9P/MdlMn2vLsNwMMIzJrAxmfpNdxvzCrI91kQbjM8/Mj1Jwos21+oJpoXTF8Im6
4NdAgp474fvEb8RWSd96H5oVpy/xNFD72vWyVN9tlJLXKLnLNrkGzIk3gNiJ30vFrw0ihmcM2oZk
bRldcxlOlTICkKkUiwpCHV2D7GyuY5WbeL3mLUpdVADOouCPlI35mbsSB4lu/OgNE7CeOVFIlcal
FbZPMczpAs/EW+PhAYsfvnqLn9oQTNFnGuR4u+Zi/Tdv71iYRWjI4nWNLhs6ANyxhsQ7SulOmAOx
aElxHRkOzAgFgryQDbe5IkqaHsrGpoKMx9ueyujt+U5oUfHdcP6x8kBwGrccoMP2oAuQLFIFYjjP
8DnFOnQ5vcIjLm++BVGcD0x1kdAroJMaTlG8CU5nbwHi6edJv5vTGebU7zwZ/sWq/ryi1nTbWryN
eMQ9whs/avNamZxvAFFQvqLQOqsgutNY9RZYdoFoRE+PYrLckmWnFE5+r2sNrLE0K/hVIbCbfYTC
iprZVV/IP954JRhESBLpAYKGys8Uo/CMe8Ltz/444aiKZPuWdOgcAcMFWWr3Phky1GGtKV+apPs7
TukWMCh+KtsGjZttPVtJWp7mrvhOzNdL3qTQ2Vv9E4bP4ER5fEXahk7S2j4om+5RphYoMts3HUcm
NDO4sOtU/+ss7KiQyGRkaIg4dDwBI2BR8LQGc18iE+wMgmCRWKoHxvQjwxl9kqz2JjYMxYbXYZJx
ID7PtC/tRyPCSBlnPxoszu5Y9vCgI0L7iMF+OYMAIbvJU8pkOELjhwb+zGb6rGjzHxA0r3oyUM5E
1EMAxH082xxWnNfEE/2YesZ8ySv28otOAeaIFCjUyrSOPwnHZwI6WsOpTIU+9V7XatgmFfoEFN5e
zjZhzSlZozKfLqNZ3pciKz2CiYxyzX4mSRpCTnFbCD7Ppv3ETua7kiwN5kqK4qYwXRzIHeLWnOq5
xXCVywRZZK3ZnRQxa147dda3rTGMC9o+3en3f2QLLj0mon0+fpHtp/2K3h3fIqh1S65Cq0i2p+Pf
7ACyOwNUMrdUt8VtKWyekLMy7sphYdm13p2zydaeNHvTn+aMdVur9P6yzEuowkj8Vs0JwvQ6mNOU
UjFDWFWvFffQ3mpP8g7EtK2bbWlBaxNfK3Z6dDfMbj1tAh74rhOJoujcMy90tyXyiVEpT5MI0izW
4ac074lV2QFH1UgTGLd+RiYr96+8grU23aOrR/98ystmvkejYTl9pTG/32n0II/LUMnfu2HxS6oS
/PO4DBRk0oG+b7KrXeR7LL5ZIp9U+WpFHEnrsnVhmS22S3AAikRJTr28bw2fM0csXEv5hvwI5SWy
TNXW/WlvRnNCUH2Z/+tL7VR+pFpKDEfC0bZo23SaW20OlI2KWGMdk/MhFiZoYD7EhK3vYAXs+7AX
m7l+3sp/A06s71xMh/Zsb/9xmVDKRAVC5gYFk4BTe5qV7eeU8bdmNEeX9kEbZTisfHZgxYwko16u
+bTgD13j5YT+3Z8Uk5u6/xt3qUrtZA2PMKuo4JMVWJ8+ulVLkVdFU/pwVlNhhJi7GDxP0b9NRYna
jIhvY1yPFIMcj3quVA+JhG/bkqLy0hMt4+jkn/upvLZPaifFjozZgBysl64wBGwEVHjFMHyneEun
FoDzrKrIbrI7cOv0h1jeaAjYgOnpxiIru1V1/Rcpe+zjVHqXxDg/awPP9jFWaujt4cH9yFOzu2Hn
0Dw5Jc5iU783CNMfGyzzJ9PO/mEBXjypiOinrNG6bMubiBiCHlMT0Ru6uySxzKicDU0S2bEPcAVD
NHP41YwVBq+JFR7ziGPqU+2JF1aULSddb1sPkVzpYZAnGEejvTTSME50FoD7RFspex5h4mDvfV7S
qIMT1VulPDdKvPBTzM3XYxsn9A6znp+VGYrRztnDmfyekXbzbcitR/pI67ZxiVOMptTTaNjP9QoI
AddSf8JhwMRXa7gSok+oWPO1YnUYs+eOYn9HJNymVvAUSFMRTOYwBBitlQdCoFQ/ntcHSvLk0sSL
V+wPM4u55Yl8gfc0V75FoAKccVu3c6qLT0bfwdYt+fVY1DXgBCCFrCH5GVlAhcQ9uY9AxcTrqa2U
N+j0/qJq0kKMHuxidukX4nQWBzk3OkyvsMAFC3pgBJMCXRET1qvILQwIcLo9ZQT5Y8iMMY6/NXWz
0wq2gthxCx8cR+YPNi4co+l5CdH7NYYY+fQ25/jvGFm28S/ktIJpsTJ1YJrhZkCN3D6dHr6EijWj
1xMqfafVI3E+noRmjn9EijAuHZvSIR1fKCLt87ArKW0+j4tEIkozKyyzlkx3NaNHE17N8HUJWnXW
flV8wYHrjpBXvRQIrZuVOfX8yPRSgsDDHUHeCQ4BX26AhqUre15N7vbbm/064gKUEw0te9ZlQZRb
/wZFfkoseXoojJLhqUnsiN3vj/jINbRrrYiXm704J5QkWh8M0A+BkIe3viIMh2KZ3iKRn3V2zWEx
qqurN+3TgArxKnf6ow7kX2yzDeqVKGNmYXtgfYo/cMrNl30sClwjC5OcYfeoytYp7bXPbhDiZC4j
Tm/soWAMs6DpGlyJJY7ibbUeFXtlHvaebqp6xwVDSNhozF/iKuZQLXzDrqLbZ4YdxalxsuvGcKxV
T08VSH0TvuqlBr4Cg7Q4R2vdBC0RQtzmc/FkpOZEyI7HJpnT184zMLHYvjlu2eg2mP650LcCsVSk
P1sV5JR+n/FaIKzECty+Ti41DoeuRQyVo/oZZlPnOK8uxq6vtHqQlCQHIUCM3WGds+uQhpIQ5ZXW
nsfDFneiXS5plpT3cWv8zChHf9Lwpq29+arODEtFSyw0Jj+nNaW70Lq/x0MD4a/GytJ+Z3b/Fk+Q
iefJ8r7ehM4Wp6iRWr/DYeI2SXPRR+sxSTtUXu1jlbzC+CBtoIje9M5oLkCklTsBhrGjIbg9LwwB
3FbT3zQB2sxA/R8o1dAEg4YlAf8IBb3+/zNxu6cgTRuIFEnJZWuSWoQQi+1lLYB5D8Zvlb321Tbj
sxyVfQiKxi9y3aZ1o+em+TZOxoSJEvfRzYDk6XRN9LvOeeWOoXaVI35Qxz6+a832nJjqh0Lt+2iR
AnkBCjJ+fUkMTZWTNhPmpbAKIYmY371l35Rhqm5mhX27T8+pKH7ONatv8PKvZjq2obYaW1Auiupi
ULK8nkyzJ/BAf4VyOaQK61YgIkDo8wC80emmbT5by6A7ayz9yxSYFZtQn9GZrEJjPkkOlNSUEjBO
hgNx1yxBAa0DF89o3Y6/SgwBN4ipYGI5pycD2QgtvgXItWbmuWUYfMZ7+F7wrj2DpPPXtur8Cp4e
jm4pFBrL/GnVbwsGLrzH4qOuzOfjKUC/hdM9L9/V2vg2U8+3JIE9Rnn5O55mUtkhZ0DDYO7Z/ik7
3XSnrNq83maJjbX6U9bkb0RwSHyaU4WUF/74PCb+GCHAmAHbu2kiV56EZr6GJY1ZRbNE/p385YdK
Y0PRisFXIGFeVftynEFDmkao97bVM4hhhFtOY6qmy79tzj8baBFui+KKopu1M5liCcANWH1HBXdc
aCVuXJ/tUFiU7f0oSupe6kKjyfDF1mJ2gMySG6IiN8SOO5xtfCaN4NzAWYcEO41usr1+xnMU/5R5
lQ4p4lEoHcf8cV00Y/upCDE9zSurEpDBUy2i51InKhAmL8lKGXjncTSueZf3DL2YzZb94JvkkDjK
FqWeEeEJH4rY8MWIHwV80/vSg7doUUcTD2H7IN1/jmZ1fL7ZQKBJMy3e8V2VQoD8GeNQb8TMTrh8
Po6rbZeyQNLwqoEsHVYfI8MPtvoghcOY1QlebJxQs5q9HffIl4AeZZT0S8EZeJHy7eeGQIGCTuIE
3QsDyxANM/ZZv1e2+nOHyxuyPZ7nUqqcqUulc9TZD8z24wvWntSRqlo+RVPyF3IYoJtRfeCQeYwa
kT+Opv1PmFI4Zfo3SZ1RL8Dqr1yC61CKtKPky/FoswXUMQnsB6ZFSppTdJy4sz6yY6Yy06Np/ZHm
nLiHuPRQ7Rmy9JLYCh5RpjKnuViX+5jt4lDG9WPPg4UFO7DpnTPGEV4U/SokEhn2s33cl/bN3P1d
UgPPFcBS6GIPcTOmADTMp0nhM/hSDVFQ1EpXXc2+YrSuKos7TN3qaZU0h7UcP0K/6oNCkiaX7h7N
6S5a446JTxZJsvX8pq69hnZMxQ/QtR4nckPxzPafbKX6ikybFeAu5h7GgY3HBE1xgM3iH1/CqDFv
mm39+xwjgMzmzp9hreL17E/Hr+9XYP2nb2IGYKOuusf3alKaBB1waR/1x+xJWpE8qvM1z65ZrO62
ifo8EVvj0LEl/rHKL0bKnCw17/piXYYYYa4GyYtoj+x+/IkxYqgT/jWvGiOmMylLnrqNR3/DeXI2
ocoEpUQnjn5iqfOSvimRvERpdOpNbgKGYKxFeSKZNxWP0rKe5q2VLqg4HtGZf9fiwj7DZ3zSxxJT
v5FT3qGK0+ciOR1ftLlkA7Y/VjPaftAtSXNW2xXWhKpZDLK6MK/VycftLlFkooHkQTi6rKP05rvJ
OUzrD0PUs0eSTsFkt0VhaVBAtlhMqIQH5B/2e12XpPaoyWMFcs5p+6W45hbsp2H3asu8piQ7x15h
tL2LJLALiFd4HCJN91o+xsO6sZE6tCUyI46ita7Q6YzHIuNJpC1rgrm0L2kMXLFj8Ocd316tgQbP
yh26roHCO6Tn+vYKznJ5qvhBR2BSJA5JqRctRGhZcJDAI3OnwQDsmZhMKwyffEou6aSEcjqwptlf
nUoyWoQyqBabjV1Ovf09xPdwPZDh6+lDz5FJlQs50MEbGAXHp6oU0D6kZbrvKX25JFzZQmEnNl0m
i7hEYqHo68XQG4xJkXJGSvEMmDC9qE3zlk16kA4tdL3lpuhT/nXl8nonHn2d4SMEw+uply3Ix2Nd
9avtzOR03GY2vaLUApk8lDNZwRDXWFnkUnjhsZ9fbQCNXy0OoYWqm0ka8SvxfD+6YABop9bIiVZs
7QfmOPZdZM8GKYuuNTQMbG2CZnpmo8cbue6gYttyoU1Ft+PGLMNNyshQ24v/OOtG+nO7v5TgQE8R
0Ea9hQi22NXr0Z0uXGBMGCN0QrOIXNB/H7PEi/4lpCWCT8sHyN58/Mc9sjamcSKHCoA2mkpmBFZI
XA2tVbLZflF9MDfWwrGdV+4IZuxaGp8Bn6eIhMY5OI6DQ5zL8QXtQobbbCzwTo0/AqLJJI1hm6WW
S7rMcB71lcUC8XQO83AdlUaPUT6Z37etH7loKkHTTNbDUocaVjY8OSzCkxLtE1lbOho7sfppLFgx
7tZZmtQ3AyfvSRJ0xp2JGJdnXTvNU/KYaVAk9idZbiC91vxUjLFe0q1pv1qtWKrJ3OsQv3bXr8W2
xAx+VMfb4Yc6vgSdZStza9+uLfWKhgoGTN7Ss/OKoSKUAAyU8CEByhBMyKQNykg4TcmLRYZNmciq
H/XsIkW6/FKURAsOFSxSbPUFtLtvQdV0VC1BHVfYV2Swj82Al/zrw5QlfJ2N+nwcLxn4eXcVluTC
86BayQre+QopaVf/kvuxOku9rN1KbNBkH2uhUdR/rV3VC9GZx3NU4XuRGHyRNfZCRE/e7DXUJkbV
+2SGaEdxAkO8T1h4U818XtxRZ9JHWiguUVLPKWvRJkI9pbbdxWxdm57RR6jOki4/7BjpfUHa0jkb
lhzlCOXIWs1/i7pFMGkw5+sUhnGxSYBqvpSfzOWN6/G/qtV+Yg/JIWlT/uJQ/Qesypk1dnssw2DP
q7/r/W/Ti+Z7kg3r4x4wShDEKigdLW8c+o/jFTP3onu/VzbE6umsfTScQLeuZi18WPgEb+pVfqIm
Rjjc1s25yrDRTFkNz8XabGcWZMKtkeJanAUXBsfvXZk4vRH/Q5/L7nfhTwWD9FAiXfa0DgpTTXMm
KWS9T3FHuLwImlr5E4OldbqR7c5x42/ME5xFYPRLVwai0kzYFXFityWyuqu2wPGUYTN4WmM8I7f9
Bt2PFe5Sr+5OI0Cui8Bn6IongDB/WMIUj3XbRUFdEstEYNepspvvHW9sAIncZhWveLmpXXTSa/1c
KIDsaFGdWFP+ZGbGwAgdNBWfBeq2FAU9MM5EOBvG4xzZiK90rJy5+VmhRurjufB70AT+VkfMnHf5
967I/Do0DHk6QwLBsB8p73rByoZxnumpFiuvfiSiYGY4Tr/IbCxZ2EuVsmK78TawY+TxR+YT7bK4
xZkZtnoTbDEf3wGTnV2Xtfuw9sGQWLqgn1hDwJ2bz1Pi5S30m2LXMMdDiRifAA5v0v/AGLXvkjow
jEGROoyKM40I4ZqlBPbV8phWI/3ZV7tYk8HzNYiw079GK+lPdfYLCQgG/CRvzkb1t4WcSt1GQEFf
x4xSytGz/4+681huncmy9bvcOTrgzZTekxLlJwhJ5wjeJFwCePr+AFVEdXX1jbg9vINi/SQlHUoE
M3Pvvda3xrp5IO3oXTEUNmuPjpTugCAy2vDemPDeC3c1n8vww2+MlDFmNCkIPDtnmqRlj2kIf6o1
GrLazfTDkzg2RtW/m7q1bCpRnNu2WLdJxq/VEqklUYHSSS+3TWZX8MHlyegH9zCK4a0uivDMkQQ0
HZofEd7NA2Ypd59pRHhwXEXHJuNNjYT8mA024T5glwydbisZdQvRU19VY7kVQ/IwhDh0Uudh0Cwf
eT50zlGXjzoL8qXO+CW0aD+/eQrUCypKhDN0H4H+xA1VM9JU3RdU0sxVh2RsYAyU3iE+lG0drzzs
gCxCLKysrqcStrDd7tvQCm54PW3rDFYb3iBKtAXMJjAJ8BAyywmvmmJ5h1+d6az5R06F8JDUAm9v
CTDMBUMJxUS+GIHFTxByVWyhVKyMWJhZIQccvGmR4aTWJ3APa6dBUqQPB5U/4zaGHXHwUdcc7Mhe
KnggD8Jx8xPkLBw57AuN0d9VMGFX/pwlkzldED/m5guG9vg6Ovcj8owUbBBbLJffimRl99wWbNpu
T6zpGJ6b2svALjfBOrLzvV/GhC0goMNzMJnfpq2H2LT6YFGLk3QHBiuequXQ+uxpapwFzehNTZol
UQWosvMsXs3fA9Co3FcBAuH5qunbnToioRSZ8/HbIKv9P65fbiOESsf5OAxE8oA8U1m5FbqKUWY+
2h6BlClkWOuXwR/PvyEUBL0yGdlyNyAxvhujk+j9hwSo2bZU7X4HMu0tBZYZEDG59nT/S1NLjF6D
thsc64cMIeM4V5sw/64VIKIbENxNpbZ4LGIE1NBQrw2R5oa4zVeRUXsoK9WCc3uDftPx8/iQOsCo
p2Zl/oK59gOphHPvEjonfZftaaHUu6imq9CXf5XiKPMuQgOfZHuAxkvTRRbvmCbyTHRpmwomNc0O
z1rx7pN30B565MyF0htohIr17/VaZUyEjfgsa58OaqD/aSejM7Tgt6wzxArBh75q23g7RkV8LBL9
AfMPVQSCp3ktihp/RXCguTG8Uiw7UO7blNMXx1YfPSHsIzpU80m1xQm8S+PguYZ9lVl6cpn/0GHb
+nhFuncvceDJW5E4yTaAz8BiJ8LIO5YcUaBKRPdC2FebLqlrMk6B44v9hj5k1FvVlonRfbb2RjiH
vIZiFt3+dm5dqxMvP8n3btHQz7WVfjmf5/II5S+KWBqDcz/JQ6rAMGkbAWagj5yOx8BiXguQ7deU
2Igxph4YmNyHdnuYQqEctWaWkJasqiqScMWMMXFow36alICE8xcWLu69b6E8m5fY+ddNGvXQMx9c
DySd7DzVWiP3SlYYDPpd4HXZmbbfiwBZwpskz6g/JYoE8riAOceXvC6fR6BVpd/uSNLsDyiFXgnG
40hPDbVu/CC86sRLZ1BuCDj/hgWcoMtiTOED+rGF+H3L4QbFm0oaDIViMz/lhImS/JasFLpxa/JP
9Ay5/Hy8S1oNRYRGICQaSmDUphecrYAoG+nlJxs76XKswxP2QpfZR4lYZVSvfv1oFfzt9KkniBDv
I9Iww9HG7orG2BHmkS/n2gSv4rJwLQXwO4KrpGIgNbWifXSRyxRh266LuFQNeFgyfp8Xl2ZaX2n9
knSlBAihp5K8SN7CISwu/D82jqcMtjqLOh+WOsOsPNvx9cix9klSrCBzGYcy/nVjwMZi7l/l3oph
Zb5SU2tYewbqDlsxGOH7p/kPgKAgusz/VXUqmt2EeqdDdW9HqXtDJ3/3iIs+tEN4AqFsHu1gsI/z
OYCKoDiWaI+WjkPNJsF6HlDsHuG8IgyfrwfRGav5BIrkEXhlO7D/tiMAPLs4jWZx0fF6bRU8Mcyd
+Yx4zngnybS4aPlBc3RaxzGhGfPMZN5ifVXtLj2efIYpsbWs+uYPH8mOD18m90nYnQoXKVHIX5Ua
DhV9w5HGK9H8lE4EaZL2gJeyipA9s6TlRl4oWm+ct1XCSs3nDLI+mTnTMRDpw8mLan/bj+rJaBIm
itOQtUb5Y40fRe+tHDyA74UkFzVWhyXjs3gnPb+GrbePG22qy8ixTmgDLMnbSveu1f8FjoU6kuso
91QD3sroPJSTtB163D6WIjzmJLARZzEOx940tiXZi8txHPuV75nVCcn7aj7eR34Z7gyHWR34n93c
K+gqS7tifwOTw/lj/st3vs50jRSmVvXYSZWYsLYQIY3oBm3Tk91wRJUQXUbKNiQjKMr63DD3vjT+
zmcsRaj5tu39almSnIMZnlCrKMxvcxsxJDMFLFI5XPlwLwI6dL8VjWjaF4aI9Y5RwweCkpLJjUUf
ET/92mI+h2C7R+9KjNdCbxt1E4bWMWgqdFcFgiIdaWbH72O34AXxddhF8E2fU39OYJfpgqhyZ0RP
Q3IplZY6DvTfJb24sT4In9iQyTkUKfFtblB0rdLc+qC7ln1DlGYD8UvrFW3pKmZ7dEYO4rP3b/Da
HGu9WNTCs44oGqPVGDbv816a0RfbyTjqVv7A3CHK5brQQxKHS/pWEOUvLqcoa2z0Zy/batlaQHfa
z4UGS5ixnp9xsh/4nqD3AJfmBQa0qI6Vg9tizQ+rZUD0MO3gByMmV/i3r9IDUJ7mIaDZAQMlDIe0
Hh/ItFlHgICIj48fzUC6m3qav0Due/FIWibkVn7BvcJH17DaBwjJEVSTfQg5iUQiaasMvZjxV7VG
Q5Kj1kbp06ewzv8wkrTItR52jqXuSQWh+drLnKMWive4eMX9T3pgrngnAM9lUG0rh08N+656L6pM
vQfUfhkNLbWsvUXrBRy6arW/ADh9sghkPSQNh7NCRajAVAUoike7WBrY5DiiV6c+jz9n50AJMHzm
iwg9tFbzQwHWbGTrQj1Wqh5cQlrpDFNZgqeiooMu32D3niIO9NVQupfQcyjsJk16h1nuEFuCGqwm
6EGO8OfSc2N7HzaH1QVirW4JNvStd7sQLVVncYBsP2RQNHsY+XJjhfWVBiupW71cgAIMCHyl8tOJ
S1wYCvy2WrXTbVMCyJv9ZXIEba3aDBD1oHJPxfS6rYyoF9td9bkLmVDG1E5DuoJ6I49RozmIhuOH
MI+9a/ZluIBcEyj1kclswzDrTdva/jF6yqqh3RO5ygcjQRZBPBrjYJm9hWZZbHDL/Phe1a+LVEUo
xVtkukc97tSV7QX5D84Xa0e/2D1hGoKIVt6rXMqtIN7U1h3nbqiZ2DN4P8/7qqhL55iq7o2pVHCm
jQBIwKkaPv0eQzNb39Wjeqi1yHqcL7pcDvmad+E1Y2Z7qpxQP1ieVq7sstbgu2oRRVy+YhE3MAj5
C5jfXOwp/YU09bewxy4Ie/mNM/VgDHa80jjJrU0yxUh4q8wH62yONmeFPnlFuPmNAKS+dmj0y8Ad
DuTJFMuxVSLqQarPUFmjTMOUo5U1yXctTVw5QXmmda1O+dlpPKCxn47fmkDla+Tj5zh55eby1LIZ
8fWkBC0gPwhOIPgFSHU9uKh+rVw1ns1U+0iH8k7eeLPF2xOtaVt54MFlsSVBQ0MsrGMkrdMXrddP
miUYOgn9mzDteNfoTc9PKUkKsNsbc2n9oep0ZpRavjal8xEo7mFGPMCjPpIhjHOWFRaFNXpGs4gr
TG1GdxxH+1DUSK/IVctZVLG6k7+E4WlQnaWOQoFPAir8icyDhYypTcxECrLCGBrBNR61b62RKBkT
xA3VwIUcWKxHNm2rkCn3fBIhzhk7SrsrVAocXfW+E2tAyGvKuzssDRO19nwArcL61RVOBVewQ/iH
zIPvq8itKOTJnPISkcRHQwbGkssUSErL/qY1Tn2kQHqAqym3NmGmtN1EvyO2hQYgRomdMyIq1zB7
rzHpJ0dLNs1SI9tqPcWmneLBf4z25nTuqsiWPfCu4ion2QHPgkSerLsPTvuJAqnY4lsx1rGiHW2X
WWXSAJuYpmEziClPy2cSkUjCYnMlGUWvKVJZmvzYodsDzNHh92bIiHgse0o9t9+PLZwFQkYWjiuj
9UCu5Mruat63ruGVurLaKUGCgjEygzUqX4wOJZ36tDS7q9KV/kpazuc8CjSM+C+5U8ohsbrneSCg
SD6GrVaXJ1bNFbGfzlHF270ylByRgK3vUyfzuXaJLiOaol1rgvfex8mLR6/gcxh8gVstdkDOO7xi
NO3yCD5jbHU/kpQeAhu7hcLkYjPkhoYPeKNDxDp45JluS9ChS07g3kYIsJmm7myNMn+cXfQEnk4C
rHJjC/9KqHjyGDPLn7azyii3cpoOGhGD02xIjQ1ekhPNWTxFkymZlRK9A1NWjY1kVybEsRFblR8a
lNsMrFGvNvGbF6fpNrZxZOcQi6dvy/Th1dekeig43kIU9i+5AaGpC3SNF9F1ZK3r6hfQiHDRNMyf
Rc6Vgs++D23KebNqXyTOB/CP+d0fmNaiYWbhSN2NmaoppsD2H1V3r3M+tyc2aOM5K7U0EMu22LKT
ob6nhmVe4Mrqa7DDRMGO/rFAw3/2Q9rPEjgx1etq6zPTP2Nv5Q0h3uBY1+4pYRhyrkxpLsOW+Vzm
19Y2VHv8mtPujMmtfdDIPM3bQx3xBluFNI6MDQm2KMK7UBRiiujhVBkNObNtm9tg8atXvgPOw3r0
a7gllV4ZqybumM7YfU0jDZlmBZFwQJ8Sf/3ucyisMf0L2TEbQF4B8e13P8rHutv2049k726Z57cw
Bhh7SaQ/694fves4aEtjUjyZfGqNJKgYjWbxDhAjKg3sgOsZBOGqDzN5A1iKvUewStdqaEwIFHEM
gxrFZp4GKWLEhSMwoqUqAnkmWsleTbB3hR6eDK+LxQ7LRWYXryXSIHIA1Efetl/FBykVB81Uy4Om
NE9V52LnYNPCk2wcUpdx1fBWuc1wddXqcT4p+/Ttl53vYQZUgnKbEBK5acHyrcMR1VIS/gBwgyVu
GcW6wDGxIdHb7JUPU4+AYGFrYsTJ9Or//JPW9z8AxrR/Z86g5tQxdMDV44qc2Sn/BTAG0EL2FRv8
Uq+xdNSZyXlcVMY5y2WBz4XTi+e4dLd1epWysRF3DGq0deSoHYtfxtX/Cp74P2MR/4Wj+P/GV9z+
LSZCYf3/AWFRnyhF/3fE4r3IPtPoXxCL83f8MhYtiIgaYxaWVtPSNGfCcf0iFk31PzyyhODMu878
FG/9PwiLmsZTum54DmJMfAc2L6D+JSwq2n/YNo8BbnQdEFOq4fxvEIuGof8rfcclrFpXVdvyTBQZ
qmvo/41bCAxNc1tTCRepTdsewQ6g6qwuP7qAWNnKVdyr2jX11WqoheYneNXsXn7BiNco4gePENff
JzjTDMuEsvCECMZ9dDp0r41dfpRdtMVhoQCh9fG8OdJ9Fj5bByTqdxtPHn0Lme+YF/vvTENJbZTv
FiRxLnTDox3DwwkpUYbdjXdSvdAbhs2eV5xsTSmj51pVPuIg97+VQcG5ZIWvEZP2DUnCRHG37J3O
mPjPsO02nRzM9xxKwFoniy8XIkRJ0CaPatv3p6Qq3itOBloCPDCPUg2HQ9hNzW7kao0TAr0muQLw
KRRJdbCvCSpzLDjgiC3FqF9yxb/DO41p+sdPpieQYPGrH+iQU2HXCpWUlzqHDpvtlvlFuLVh5byD
FTg4LbHEMMOSs5H3R5ZJ4zvWJB4WI2juQR9Vu0o2wS42M/+udZAaTTfRvyGzXojvLl+VirBWV2gd
LJS4vqGgwEYS4Km0nS+3+q4GIf/mFilc9FTDZ6fD7hi5uXZ0WprKpseK3emh/+Lm4+v8tYHPmQB3
M5qASi6jWpU3EoZwsQR4XjqsBQ9UDdgh6cKq2hAcDJH0+w7MAa8LNjCBnda2jf3hZcQCvIRk4B8U
N3uB3zAcvcom7jkHOaAmOQoJMzOvDPZ6VF2Rd857xdwiIctOOonueyq84WAjCTvMd+cnhtQ0t6Oq
e+eGxt0mx/B3FWjR1rlVGg+kYrarIlasO1T2ETl2Fb4Qecva3bvVmwXrCtr32saT8lpFKl5h4dSP
Nt0ANprKx9usaMh7xuQQMZA/1cJUNjp7+a0pO7kq+VM9897qtJFM/YPM5QdZFu6Pr7zyEZ+w+Xgl
E812vtvB+ZGIjt+Y+3XLsR/sR+ap45p/uzDC9CId29iObawfi96KDyPokL0C7A3/C1U3cmTv6pD4
zabbVXcTdi/n8Dh9xeDINopA97PzqkckO/ZfSekdEwFHSWqgBgYYsmjN4KBbkmzGfiLmucl7a1QT
PjjKnkklyle0QYcHraNDh9VYXPo2UPDyK0ziuJyLvmk3ESKDB+HRMowR5rykkh0YJYHxBaljX1tG
A03K2Tl4sqeZbXNDku19iAENS6m60XOSCnUFpRihH+2ZrZC1TpURGtDy23hXGUgkG8vM14OWhcSM
JM9WPNCKrC3xjZHnAE3Sfw0JCtroQNYPVjhdcQmzvk4IvkI1kdPI4N2l0bC2NJhSDY32VYF75kCz
OtvZNsHlHLmMdS6t4jFMWQWMpDBfbLbNRZJaxieMrQsCHJTAefNGn4UIo0bG6xAt4SMllsRx532l
sXBeZUB3VUgjfcC9EsC/8lWU2bI8cp4sgJYWxs033ZBRrRSvME5+MGiGf7OWySQpS8EChcGeAtH7
ZNtWFwW9hicN8iD47aqbZszOzmC0j5oQWAdQRu9mmxQGlSUcdEsA+x1PfkqH8QHdhuGsxa2JlMMz
mUNo4oOgXxgRjv1tZUDXbaO3HwbG8fvAp17p9DJ8dkvtQxVSPSUd+gVRMRnwB1wpIJhc+F8ldBOh
Dx9jZXLO8+rggXGMcyYI6t+eQCbn/H5HrCbj73foZfHeSCs/EF/i3bqy+oo0JX7XHMRPQZC4O0bP
ybtNKAWxTUgnjJAVQK3NZUuz912piHc0Bn84K5pZPnGS38+PJ0UNL75wkc1MPw1xxtkLPulk5BeV
1Lt7TpnOHK4fNpoamHcsjt7JDIz3+UlSZs17WQwnlw7eZf4C4TpirTVcKErZ/Ayoxd8akscWde9a
V3DHxSMsbP7H432FmI7BvNjOd42+OuEDb+8Wvrd9b3kvnoq0L2MPe7VCXfJBQeRQ+lXwFiZsgWWr
F9coiJLnsgB0Y7q5wr9CO3H+jtJxBQ663N7Pd6Xh7UDddve46vWb2Zc4Jvi5rYQYkJC8sp7vgnDS
UWzI7NzCdXwtXuZ/rUkwcsU5F2qaZ9pSBIr50Yr2tW4a5REtuIc8h4Pz/HiWlrfEsPMn5KCrzmc8
gIHBO/vF2GxsNc9uFtYWuhKKSvSt5sO1UMvnHtHistLjTeIFyXvA0JLl6o9KpwpGZWjdQCBazCpr
j2FPURI113y0vVG/i2B4ZI7QNy9tYdePaYLha6qkFHhJl8GrHwomD5YaVQfYndoNewgdX+lp0GXQ
x8RtH7wEodKvGL/BKM7QrEWsDXyxSw9Aq2oIYfpkyObkT18geo+h9tgUOFi9SY5s1BvDoPhvSYoV
id1d8pwja1vDfknPMnCNA8ZLiiZdVR5cUhKWFmGKnxyoqXWpbiMAOXhNQ+pqgBetsENk33QsgSIo
y7a0rac4INAv8TvrpS1NDUGU5bxZDiDUjrDOT2FYb41dl9/YtCbkLKy3nMI1wm4sXLv/6MjFZhNh
mw+MMjxbudRWIwXJh4tEiaap8k1rWMIu7MtHd1QOzbQF1E7lHakP+/1Q9cRTuGZzFLWR70gVl2cJ
RJOJf29eB0OKdSHz7LEYyH1hPOg8GaaZEAfXaK/pvHPw9n7U2G8sdLHfRF0fCrUgAaboHOwaSsgK
0KwrEZQ46thQdR0IfTCYyaNFe04pIvevsLKDIpr6r0CQWXWe80dvx7PehvWfPpXXXOfn4tF5yBHh
fw+0bkcv8758W8HR6DRfttK9DV3mf9Kc+xy0ofvsLO07C7LgE6vHj5bU/QdTC8YHvR595BDL8PfL
8YhFCvd4rxAQ34vmRBwhEJUK/VmCW+JLeOqe6Ur1ykIUbzWdE5vdMkAkUfmqWyGCsAQZAxCJntqx
KV5BaRULfeRlUEpfjBR+JzP4ELiTC8wU0RqdL3bWstbvTtZaHzEUhcVARgrTZoHCxCnpjg8RM3Rs
OBeB5GXXGOh5fE5B6Ojrw5Am/i4hgOcUTrgK3KfWlRCYeB3HNkFZI1c7e1fwGMTjQZ1m+kZct3/7
6iELZPSnTfCG+mVdTcLkctkmwlyQytOueSe6V9KcJFc+/X0jHbpX1c0OPpfiY6Vw2q5MsZ+/qkra
iW/JvHK+26oKAKSWY9l8l+sjo9HQi8t8t/TxG3Nk7vJWueRk3i84Luxrpezu0paEcHZNsAXRVL31
YfXuWIN+C3JreDR05qjTw6Hd44UqIwQ2nEvemHLWCw9T0UFtJ/wy5ypEXB0S41R9T/QACUrr/BkY
/4P8T15Uu1OAHlrN8Z9fymFHrGUZqPuQPrQce3gK6D0oHiKFRcoWuwIXwE5YbXqvahQ985e4wt2o
gzG+tyiNVl2gjidHxP25H9CopJnjfxghWubppwVA5BephnZOVrxZAWmL2y6rkyeZ4hkOvTXkQO8F
u2y8F51RwWzXvBdtaFpiDhBU2gb7ox+nIMYRy7iEVI3ZQFKfy5llfthLBnZ4b3gJggrCDmOV9e/j
Iwfnln9H85HAEr6g/P4Yu/c/jV5ziMNK4HLWBQMRMeYfThA36Pwd/ToWmX5VDOx6dW9shpL8z8DW
jR0kyWqVs2C98NM4O+qOua5cWb6EUVHikjRb8DNx+QIPhaU9L+u9ZwR/auSr54izwjrC0r/xRF09
RZ3LudfBj9Xnaf0k8ngyryYbw9eGA0bXauGB2b8NqsuhrYIsNd2DrlpgS7RPre8wzOx0dV8hcpc0
5C+VbNtL7ZrthY7xUkJ2Oc2Po/Eii7Wrb8weuw1ssXFlcJU8zjdF1LNJKfktNkfGnpUc+fPpMUR7
Tro5sV93lzHjHZX4UqOTeJvvweMHoSZMEPgYF2CXdPGmJxBkh0Urpb8Zeq8tYK0lRDLlSFCQ99oj
7lNxfL0UobzjCAV6whhkabWK+64LT19opcaIqcr6h0IpvgiJc9+JmakwocF7s0KNoVnPKTcqSE6T
KXP1QGl2YTNJTJsxfnd0TCYw7x4I2Elvg+Nhn5y+LJbo72MyQ7fMgnYmyv5HpXeYoREN+scVxF82
5XfLG4YjJFFvFTSIvYt1bVv4PlY6VOw7X+1QlPJ6nLgFF4pld1eDaXknIWV+uGsRtrhY5jYG2sN3
MA87zdVyiCPgO+oqGDeOhppXThWapkYtjUDi+RRfDi+QC8aNZWpIOKyy2I6pC1GBHfvQJegLdWvA
/qtayuTl74aVbxuXog+Lj8Yzrhm24LsXOv6xqrjSEs2zod74jLKQ0ng7H8kNq6yQZ9dMq3XtVt1a
UUv7ysvPj5XVXmSv2lc8RcYJaMU5MilDSiLGjr3QSJOpmG0SLgAENGZ5BHNdHX1GGythe18E71lv
TCjTpZHb5r31MMLbXgh9TITjVsag6U1FbgvIv+8W/t5AmG924Ht7TGJsvHYD7o1kqYvdaLCk9ClI
r30MvNz9QX3xCA4S6lppEKniSxupDRZWE20NyaH2BXtRt29smqTAeanvTGp1I6iGN0Uo+4IQhLsW
fbKkhmDA8H4HQErfO/Jsl1EA4SQz6bxnlnS2ts1xvI09uTGa0r12RoOLsitXWcJnel5k9V77gBki
bzon/VKf2oF0h368yKkehJJ8dgBTD4FTy13LJcakPNgbhqp995Qci0oBLtx53R6FR3rELPMcKg7W
rkArz+Sen5yK2a0+xAcTPiL3WiKaUpzteNA1ln5yfwvTRBtInrYroOpFrv459T3n/2jYzF0AnteS
opPeT7S2pD98YeTvlkIE8pL3FOpO7nwVIVuQyaH+AB23PwZaiuFdteNbgVdkJWS8H1Q1PQduOl5V
NbEZmtqw15AtM+M8qCGePsQxn3FueOc48dIbCNTyt+80wJVBqTGt9qW6VjmFrSNTZdsPdHKpAWjm
oeLisFRqPOpyeNVcNFol0vzTfFeSq0AA4/BcO4F/Lf2COS5f1Qpr3LnUxwheEZuh2llorp0/+iQ0
HlKbPNBdgSTVsaTnLvQ4VZacxm3oeFjJVbM79WGH75Nj+mm++88bMT+b9V9jkEWgD6o/dtEheCIB
8CEZbOdE0X9GsUF7fHqIsYdgloSqFR93fBEG7OdGp04ra+cceh8oG0woF9wxZE2K+MDsjPwr+2Gi
GOvGw/zfwZCIXZdy2CPcLHwgwDF8YCacLm0Eokh77fhSO21yMTrLYZID3jVT6ocpChbR3BTtBdp8
KakHPkrJWb2sZbaNB8KM0EdaN0uGCeulj3pEWDf4JdatACKxqFM/wcxfjCcvY7QQT+bRzu7H0+9j
7NkrA7Xssq2gpKtc/McSckjVNgyt+GTgfxPOA3oY6EjUEWvmWAX0NMwAR4KHX33svxcAtfVOpDHM
aLc1Xojkw4cEW+8yZG53oRwHi+jrv64oBcRQWKTnjFPTI53QDeLQ+jGrUpzAo1du57tepEC/EVq4
6rwxZ0ZSy7epoU7LQ85ZlR4K2yE6g0L/UKv3PDqoctS3uB+ACEF+uc5Bp54bPhejAxdIcfAZJspK
JU3w4KmipieoMXsxlbc0rXixtW7/aSXWIRCmlgtjN0Hwe+2InL4qTP338Sg/y0o5u0gu+mBALmoo
zsoPGIzWft+vCYTa+fBb0FUQH+aMigbFVDwrSnDKoY2dJHHnJGYUfPjCeA+2vEw2Pf5kEq2CEyqW
M3bQbDff++eNKQCaw/mCzVi2+ZEhNjeVkR9dvQrWJIlC5rEq79qMtbx4mOkrQ/fIKwmfKHvs82A6
3rZSMJZqXGnPsmS+T6GA29ty1U1hAAm2tJLT1nQDVak8qjpBtIySyLUlWunRHruKo3jrb7O8bR4B
9HxEWTNsCX0a0eA4GMNs4co1syIsOzS6Vjg+422vauZT7FchsjdSAHTBWja9zHJ6dRY88t9dSQ09
c5Nqpb2KHWG/q03w2ptR8SgQCl+sIgA0Pz0ecHSDLsQWkPbKA7HS+PXq3F/yEdK/NOPE7I1aL1R+
Uss0D32cm4fC7xiHNgEC4Vhzd8RjX8y2yeBfiuYJ8Ds6xFSD4lrVbI7SDjdw1ZMrIUGLzMzqs9ZP
YjQf43ehxjEoV5Km1XRyF0csalnQ6ofc1nWWH25GC9x7aGX2ARfiuElpQGwERJrXgh1vMfZ9fTY6
w1i6fO42Y1uPhAR37ZoMSIh/0935BsIllYJTQC6YvlhFonmQbTROeIVDBthiF2iegl7D5GX3zbCv
1ax57gw3Ww1m1ux6x6qfFfI/1+it92S9lUslNNlEAqtxTooZkY7N+WAzBs4JiVX4gcsTi0es5Ltc
M96ZOfiX+QYbuFyISv+qOUCvMqAEz4TzGlBFOypT/mpH4jz8paY2LzXo/O+mp+kpuvDHcPiIZSK5
hww1ESK77wThOpe+H7OXNkuIqNbFw3xPdBDAyi54GqVtn+OivRpuh3+joBdYmH8Hyc+Hvg9TvMvU
y+Ao9b6hBWoLBZyJP+W6MIS20SIY2SpUOyBYaN2WsBjqbyVbF20RbuT04YRkUGTcBhMqrXagWwLH
QTSnfsLtVc6Mj5pX/Tvy1ORVjIZ/Afn2E/ijOMIg+RGW0A5qYmoZdq9RO1QBwStFc2thwd6cYVVG
RD5hwnqpDKxBulWbsA63oXAV3u4paSTXhlNE+U44QHuxqwZ0CWvhpsrSn8qWwxfm5G9P2PJe+d63
12O1r6Kxe9F7AOSqSzTwfLcz9ZeYacfaLPi0YOLJrFfyrRacsuSZoB70MLyT52YszDNy3z8FCEvU
gCA/wPzjop6f8PwsZaJtrueH9FBky9rzrI2aKwrlTlVzbTjZphtG5aGENEayAvQvtVVtF527Oi6Q
fb2UaVM95wFwcBtTaNAE1bNn68FWYnBd2gi0FrzvCURfKDDzTazL+lqhVf19wo8ysSl60EtlI1KO
SKmG22AwboFs7cneiosiaKNTSAjoyS4TcxtnQOQd4GKvI7hAq7T9k0s7N6jw5qjCKk6W3f3jZn6s
zG/aAJcxLmgnTJW3WyRQaN8zste3QS2H9ZgC4mTM/jOWLa0nCK+HhiTwPagsc0eAcnwNFKJQ68yR
L0ZSMlDTOPc7QwfTlMmUstSop1jvk/aUailReTa+gQa0UFwjJmLwbsMhjtUVHmWWQqn8AJ3Rjk3+
18zoTPioVpZ1Sf0YuaW/aScTmO4YHsq3BnQDrYX5oVRWKLgKOJi4Stat4eTRcuiYegUu0PNaDThd
RIm5ch1bW45D2+0RERrP893efQo6wC1M8qK70No3qavRJ+O1con4xT3rXRnfJLRYN1aPPkLzqi/8
LWCNHh0INya9TNSbiLLS0UqPIKXQyeqxd8i8wH3sLFec0CS9jaVNOIzmQNqx+Iis7ah+Csqg/ij8
T71GndaPttyl0JTvevwhQq19dBPLvI+9daUU3hlG6X1a9CGS1vVfFF9xtg6JyCDmcTxX7COEb/Xj
Zb4BhOyexgoIkUTRPZINexQDcy8nbO2ba5BDNHZE02S6K48dbMAnPxJgPXyB2ZrF7DjobDChAHpR
pkdNVS30VQs6bN4zKfftXXGpYAy1eNErUI6MN64IwDwONP47TgL3bCDfgKLa5PB0aJ0bRkIKqmrn
L7ZFP9rWKatNvflP9s4kuXEm67JbScs50tA5msE/Yd9LVC9NYGoi0DcOR7+jWkdtrA74ZWVkpf1W
ZjWvGNBIipQYJAj399695ybr3LJ8zKQk3S7whU3HYhhIBkD27jL228A8NZZmD8FCb9udy1p0vd3i
sH+oZ+lH0EAjqs2MM6fbw+KzhlauDCDTCzPHedl12LRmq+eZ9k51TLyk3VjdJnIkNDCvql8UVlZf
QcdwutdKdBK1fVKfc0vIsxzN4qw2t+u3e+vE2AIwSw6Fa4fnXAFG7eI25fl+RmmeLm/KaAtqNilY
JrBR4Rg734XGhJ/JfiOdBSCJsGmTNtDZblAePy3JreEd2lQ+vnuvmT6jANMxYiuAd8TCLqpgCjHA
FKfW18ZdGTYbGiPxccYbVSOWBjXrzHRSFzeAKL7sGkSpMXnhU1kjTc77I6LB+C50jPguQHp4V1sW
HAHNOdqkOYF1oD8tXP2OUI6VU3s2FGG3dTaWAdGHCQu0L+XQrp4VKv6A/VTpfr4Z/Xg4FCrKQBv8
dTmxAkk1DSjCuu4oa0yRUTa0SIgQzLppqX/zxSO128+wBI+cmAGauwi99yCpCWDgc0ci6XtPnasZ
K1n27bZwV5UbNne0ZZ27IM3YJAKBqfP8Df2p/17MQuesZtBJY7p8qiL9hF3jq/L8bkc0MuY3NOK+
UZQvjR5sPF91Dxhr5q03KRHRMUMWxAuOsd8h0gn3BvEUR1V7xZFu9VfOLHJHn1DYTA5jdWhM775x
UIV1/7owtgn16snWzelUh+D3/lxU800VjCfZ6ObWFr13GIiuPkw2kT86WxuvduNdPdTikZaBCSet
Y7dRafZj0hb+Tu9QXHvW+Kkso/4lgIg1sQDlPXhomoEafOM6ySFhasZLHBBJQP8MGp5pnVMILdcs
7VvckWa3zx0/vvgR4o9MY9lrovRzIP53IQ19XCta5vsxa544A1gfJq0A3HC2PHU0zh+kl360TWB+
IMkf0L0Z8dkb3Ok61vpvNnh023r17JTFD2ye8cONAfjlkWreQ+YBi6gdqjf6heaiTKzslXNbiAyV
xIOgybF2RV67zsYg21Vh/ml3SfADInvbqlJ9aJlIV0bYGBeTlNYDI+4B+vvkPgFzY2ZLrt+XtMKl
5Ycbcxrr11EEcjf5pgMCsCw/6BpjDQEGELneWldRxMQ6fnQIfXmc5mx0OaWow0wje+wS8gz8Kl53
kxr35F9ni4EYkDhqvFe/RiQpSqta6lOsb8mfm6mztAdTf5ijstJRrNENeIsxj8d7yqH2KNwYhpVb
aud0Zgeh+MRhU7DxNGo0Va7oXhJ6aytzyEAoS8Mh2sJcG3hZFmMx2A+tHRj7Enc1Acpm+2YS80sT
ujoa9NbwWNripDupOEkzodAU7vhMEs2KQEHtbZySYVfRslwzTtLe1FR/eYMS9zqbuHuLfPnb3ez2
rbXD57yzmzR857+xTkg5QdoSi9MMGV028y+LFeikoWPmUzdd8AIweXF7OnOXfB8Vdbq+/U06IAwf
pe7e+TIIroH9W9fzncoqb+mx8dsWCK9XRa+sLdmsZKsjkYF5vp2Yzy4ZLKvzRPF1gIv1m1YBpwus
du/5gIZ9DD4HY46HS00Nul0H27O2sCTB/VoHldhXHhu9wAIx2YwnWsByGTaoSRAVI5WgtbyPq1hu
Q7uYdXoY3ji4w209x0ikVXyIx8g72BlArJ7QGBAxtvYYqe8+CuwdnXKE6LT28K86c9hen9xTuWG1
h6O8Yqyd7+cWT4w0cGtii5i75eUPaHAW0EkzVw1wchPh87WIrEs1AkCnmHZWg3MpakTtgth3DnCI
ScAAt1pVo6IP7nAGnggxD9YiI/Y+qKvmLiQgYynt+KOs8m5Z63IbxKb50LZVtcsCPNgdYfebILOn
1QTDAyIUGBpZks2onHHvMdF5uF0kvQXVK/aDfe0CTx87KJwN3JFlNhD7bkjcn4nB4ZZM0NGGgtln
IQH5xNk2Gqyf1JbaqzY7cmmsxw+Ni1Vd24uiCQFe4IRRgWefwGsnU37oOXtpMY0D5V0p+oqd15cz
dWcGq0coPNGLvAauIR7aMLAfgklTzOSmZJfwgT5Mg4FE2CCsiA3tKQrT37e7vfnxpv7NIOoRrTdu
k6HbCjpGazZX8Mn74pfVYDxAyrVLQuO5NwQCSs9Fnhz8CLO9hnIC2QVzbDX09lzmd6i5Y1J7kFUl
ZzfLx6NygQegrTJeJlMkFIi8VGdSZ0z0cA6K6LMQvLbB82tI6nhpptQE0c4au7biwj6L+eJ2jbMT
9MkMrxqjMG85qArKyaQ3lygddawHEA1omFKN+/p2aLXfOZKXhYiTTy+htZ8aJj4FFrreiKKVqnCJ
9yXvHalDWzus1KUmOox+brCvsmJY2RwgwF3lBbhZcohKqDGWbWD4No11hX3wMQBY1ASIRsmRWOq5
eR/RO34FzubYGsaaupruHK/6CVv7HWF+eMjHrt9T9tRL39MeWTNOYTe5W4aE5o59CS2dsrUexX2j
ciIdkZmokB4Z1h0y4XN3XHRm3G3ttP6c0PHPQHfsDOGxH5mgiWK6DyR5WxE+4sfOBqpnAknRUz96
ZpsKe7OIyxfVpsEiyOPqoqLhLQ1WTUpIedq70VPg4UVyrCk6eW2uWB7dYqmoMV/qCrJwO1rxGyBA
fLsihAEgUMdRUrAEymmB1d05RTl8O9zoRSbZQ2n3ReRQzRbp3NDFAxPGvOC4rN8Y/3wWxWyqqpxL
jKRuoeK2vJckWFAdEpRwQZs2HsiXcwkJy/SV4fYPVBLePkyz7hrPFxnyNBfk3Xb02IbWpQPSrynr
M/ir19jDIid3vuYVh8E1nnRy6664gSNMJ8a4wb6/Il0wOGuW2d0HzDC2AZRjg9kVgI/eu9r0wK6V
Q4IIx8cHMxLMS6jmr30YJVcqMOqI3qkWec/nMfXZaQqocd3Wtjc8Qj/ZrXM30uzH9ZJU7IOt59Sy
1FF1VUGUsW6sdf7u6nZT7yLrXtJ6btiMijl0dpYjcHJpJrD0Eekglvk42lLfSAfIcp5qmz7To2u7
Y7YkFniQ0p1JZuQ5ENS9eFmuYWWV4G9iKD5tm4Krl8MWvXy6rConhc+h99tA4YyTPeFzlitXg6mZ
l8kefmTQZQdGR5MGJLd3lkLUV8cynKUhG54U4t+lS66uQ4lfr+84wffQWTcVjqVVQW2P74FMC8uv
YSlN1S4f2x4MEUTUCJIdL2TSVnTosnXFNKOAgXmn26m8VsKWa6YIzup28/bYNnERau0Td2ghhvTy
qsG2QPc1wYbvE0hIcPxdC0YFyZ9qqbU1mCBGSCHl46WovOBij4COidi7OrJlhtg5d0yXiFOa+nNS
5UhZ8pLzYf09VAlUYVu3Lm7drzW3NK6Rx4VXOvaxx6/Z1sPJub0lEeeqvW7LTx2yCJJIKt7ASONd
E9owhPoE3RafXmWMrC5R8qK8djxGvdnvaKaMi7pJNWZzXPhOVpyaAUJ8XJMS6EsYc+mvrsgjoES1
Rkd3htvHEAQJx6mT4EJoF87ICOF4UIYg9PM8voumbpl4enH1BQSwKMCODr/WwSVewdM9tRXoCBuX
ExWIv2nTUlyLQZf8qhgK/i+jC7t7x/ORceJBWMPFnCmt80mIDEqF6PYau0wOcHp4EH2CCC3dV1eb
gm3COZBsdVE7GDubnQ16iuFND+ZvqVtskeMFV7fjpZddWWztTjdRJe793JpOZaad9MSASzSO/aFv
CnOtRPAN7hZZnjw4Ac38eDCda5p4TJxNzA4kTrrX233SDLQ1929rkgEXbq2+Wl2ah9t3dRLCXLN1
s1e3mwAS+KoT7SAnErBb39kWfD6dH993PRVKU3b+bpzPBHnHl6CjrnwQ/ZCThuhsQoDWbveYIYfU
Sr/8yAL7J8Tb/klSxjPO9v7bzPGJhYSbE267a+Iy+G0Z5iqY2jlZnFgj1yJmbGG/gT+A4ydwV1U6
8BgXxBldfPyaBW4R1SEWyY0a0EMQ/xRx8uiPov3iZPgJA8b5MEjw4WQrynfWs26Byd5+JQ7QW3Qw
/F+sAIdJ5GXeU6LlLkkrTf8YE/yygoqQP8R09FbIhP17YKn6ehp7827o0nqDVqC/dFgbt0YeNWcS
MDzCEHTJkAVNgFmiT9Qi5BOUZBJEsBqZ9Qm1D/xuOAY6iMU6keDOXYCOjSkMoLuBt3FE6lwEYuQN
knXtLmTXwMHvFVenR19pF37/0HhZySKauo+1iK2lC/X72S9AfxexMlAQI7U2bT190xJWMPSHxrvP
FG5Ryab47HCfE07mfgVhcdVrOfwMDVM9HTM16dEbp4GfCzCExnuVM22OvV3iO7zv0bTmXWEpygF8
GyYJJguv0NeikN1vr8wOlhrsn66s7isMYt/YgF+LyWg/HZNNat3o7rsDOIeXECFN0egOu3bqvtBL
J3Bm0Jtn/l/s03SqfZs1cOVWnflQ01GFu+qpqzVZat2MA/DStsTcHMTaxUygMDfIUM5Cp2+k1XMX
2tZAknAymX125T6ShclQKEcu1YIAIDshw22N2HMKEDcT+KBt+1yV58lCjzZqor7IqGhR/rbDXVJQ
bESFtO/TCjtgq1nhQ8Z/dtX3tXxUUecvifI1nywrIxJp0OKXXLbBQjnR+GrZ5bDgfAsZcVZPuSg/
Pyo5felZQPBbkzxJC4lWpbKzskug+sxjwX/QXnYx1I2ug2lSjq9/ve/VomOfgF4UoRTHA7t63P0D
Z0r6m23OJNFrflmhdY7sGL266T7Fjoy/er5XiZ12H6PGaFCOvU8CE02v0nCbVzs0cVgRmvLcVqQG
GJU2kG01x87pY/5oduCdZZf4V3M2e+VBq98rUlbWhW81d21BQwR4THnR8RxsYRRmZEhU8a5Mgvgk
M0olMbbxUbH47BnVJweBuPpAyzvfjzGYHYkKaVfmqKxrUIFbyTzoXGvTbCC14juf0zGJhHp5j+JZ
rvPK6a/M9E2yGtAE+71KsZmn2RMKOxJ/Rn14bgNGAjQMtBeCGMyF9KzuzfQ0EMeiCz/GmRHgGdNn
EmavMSeBb0cjA025/o8tzX0ZEVKkTwXIrrJFe1awP8NOkTBfXv719vsObadgFsPhjq7cBjKWz8rY
W0H8m7Li2Dq9+qkb/+oXBewqO3h30V5/1hoeMfLn+/faxInce0S5CrqV8Cjb/iX3UTbiwE6ehT7Y
THoqNqdoPVacfNRDXMdAHIYpubLsDGu7R4qAs4jVJ0sPXaRFxy5pomMbm/+8JpqG3m7jWss/992u
OcrDpPfn0Wp+yr/95M/DS23sZlrqv37v//lnFE2azWQb179+45/n3V7O7WaQawE66S5hY59GR1mM
4RGjxT8v3H9dy5O8ADDfIJisWJQHi5yVlvZTNUZHi9nyXaYb6gTAe3O7hb4YsGzc5MUx86aTGUbt
3YQk95KNVDS+e5e1JWaFhGMb9pN7B4oBOTOEXmBDkQq3tzu9+NTGglq40LNDEwU/EbtYDVSlll3k
UK0jmtoL0uhzltWyumZearEslxTpdbVzLKiWItPcq52F3wMK47XZCDQnFGhRUT3rbuGc+gqjyO0m
IkLn0kKnvfV0/SxRJ47s4EKOymsVed5zarvhRQ39T925wBqMSR0by3b2jYRIYNayfvUqrCM6OuzG
gINjhK3+JmEdG7ZZr6aeQCPV871yCuyxakwJnamldWDpWOOoH3+DAmgZoStrRg6amAESaHprMyAZ
qYlcpJycvxl9vg3IsUmSXzVesnXlUB8dlqSLvM9REi+Tia6Jmh9fYj+tGvcZFRU4cXaPO4NiiMKx
OXYq+QkRLdgt8tyowUgiDJwnWl+DvyOWYDUQDbYORCSXRpETi4EQUbNs/2LPp31zDItdWXOyYa8Z
rsxQNsvOjbU1WWWKzY7B2LnCe4vLfq+FJctmjSuwtAmpyc1F3Y3J2hzqCgUmxkJ8pM0iGhQC/eIS
g/jdtOLL0LpLSi5jmAFGw7kYLDp6YHpEjApTVjpXxlXQP3iI3a+Cfcwaay+1eWYaD6FES1SjlZ8c
UoKYtL+iv2rAOJOvbDblGx0nOmh9AU5ocA4sDfYq7kYMTiTu7FKA6nx7g4UBLXcZdtXaj2J1Gg33
zQnwjzbw3lITMkjP7KQu3P7U+b27lqiiFwA1pWTphZrf5sUupUsDjCU/dpPMjwQkkmxZHQQqWIhX
gr7ASCSYtBtyiEU3oYkGL5+IlHExLfxWECiXwbVC1T1v7RW/ExCo3Qu0bykmTUv2H9WQrotOdm9G
H6zS9NmNnf5XNkEBjFT/QaBqswl9E/89rh3Aln61jOj3EsnXraehf7SqR10Z/h0ekmnTC69BY8+8
U7fDbdnmhLso2APtRzH1dNCV9ZRVv4PY/nCbaYIlNsG1xDqL9nSdTsW+Ao/2altdt8r10t4YcnxA
QmM8ema11hyFXK1N35u69tYau49ax8nvSa1d5i5xv55PhmsoRPnVpiT0keCYiyl/4AuiDpo9OzSe
IGpZrwNhvz26UJfhyJftwMskmCi8VBGKHktniIwCqP4yQzJxHKnest5F4tFA1I9NkMIxGkaCnpZd
M3kfoTR6LFratAJSB8yFSMEHx7YOlePv/UQ0nwBZ2fKgJL63KWRPcGcIXQtGd0+zxVgPOmHcla09
W7WuIZQO5KZXyGMrZzGw6aGzAnBNbxVZkUm3j/HYPIdxeLn9LDbwGxS1rM5liUqzbWgwyvqpTHTt
vcyosaTbiatVp9pR8xsodqNsPnHab1NLf9Htgg2XyL4RsE0fmaWxM05zJiyB9z6B7YxgcvGyY/t5
dL5DVPzUYQJIPDQWKqBiBY/I+M3Rf4wMI/gm6ehFhVnDBk+yAOCelvOC20TVC/kF4/e8OQEfWtIa
bOp7sm7vJofdiT+lz0Otp18w0L585YmPcGCbT7Yk5yjbGzZ5b+QkYJGCcbvWC1Tvnhe7tOjnn/y5
+I/H/Mfz/u0pt1/x58dGnYZbBJ/nxiUlphjCEFZRBZt+voDnHGI//tft2zULH/7hds0kccDE7+xl
kOPyqMwXbOXHg2kRtDoWDduabDx0mjccUsvVV1rlE2hTivrQtHJm5ndE9NR6GC07cjwsHcYanu5R
VJL0LZpS4+MMgzxYzkTeSjjGXHYqk8Cemu9U8IeHsYyIUWSROoi2rqfl7WqhGeXhdu0/f9IK8d88
/t/u/euqOWqPlWnITeB2w2GigXEIPXcPH6jZVgBCDwS6VYfbtTaOeD3/zX1/HsK2d035J3fE14wH
VUfjYRolKRiQQVZ6x1rBxmgELShKVR+s+eKv2zqBn4dQT+qDlqU8KhlL9kFh/8Wkj2h1ZOnZwri9
N7c7CsOkvLI2wxgGe6MIG/qBljoAqItWOkEDfKXTvd0nZJP1La4Vfvntj02jXx8iAnnZdzfifDs8
KhUXh9u1kj3bQVaQ2MfqyCewKroUmis6Wd/me+IKgiXmd+l2YcxvVXOFG9qwIIH29Y1wP5QALYf8
ENrldJjw3KO8IrYwdInTDHyjOXjKZcsBWc1OASS29ObXrkqvgwowMmTsIBvFtM3smLs5yKB2hRVS
BcnsWCqzX8fEcM5EKv8AJ9dzBzqlEUl/sSYLnDpc3K41Q0HRGI479BntIQr79iA0mxDc29XbnU0I
IFuWVxj2CxuV9w/WTUylbffVihmmpEmXTURL/HuZ51CtXTT5XrUbbH/6tBL3fdKNZylqFFhlH59G
Lc3W+hCo985yNwLl3HcH8YGZfjI8GLNwYHB2oe45a4NIjGtt0fiqS8DcwmIg2JKqILyCc4SPtrhv
4f7ayfhmgdWahhyox0giJEhqan+tYsMrhLVqZR6cU2qK5ahb4XeLwKAJ7E8BX2RJ53GRak54bvN4
OLFxQmtPMN2uSl3cSvA6mfsWC81WK0/k9bv0OkizminPPnaBO6ORWADwG4S9HN6zigDMWg8Wo9f5
d1gHt3VcTJDG4zWCPrV2tf6FrIh1ONiQAcf63CDEX/Zwzb5rcQHNFX/5ud+y3zExpSDmWet5l4No
54i9HbbM+f+JLfj/qICnsfr1X3//hvrQ1OPDrxBZwN//9gvmFcK3n//6u23930gBD//zf1TtF0qf
9tffftq/LZGVlf/57L+oAYb3DwcIl0WDxPiLG/C/qQGgAehvWr5uCMN3XWHBE/gnNcD6h0uUhOv7
lsc/wfP/UAPEP3RAA/pMFYAlwVPF/ws1wKaF/ve/VWU2hmUx/z8BBeg+LAPDBmFiOTS5BT//Ny4F
MEOVxBF5yGbMBgj/2jXoHBTSvXK+h+S5sJv6lwP/ZVFWVv3UTtYAvgdtut4Hb5YmdCSZnLD8km0J
bk8NgLe1KdJTQqLvhQZQyptzGdJOu/RJ712Y0I6phtA0NpdEGFs7P8RGf88O5TCSDkYNNMp7H6j8
3iNuZ8nk+3dEn205xfbv4KZX8BQwAzvNVl7WAIwsV9jeHV6J/axagNKFjfUpZkoJ85g0ORwlfgoi
t059bdmFznQkzSN9Zny+v9kspEPyrmuZAM1lDup/WtlVbL251lyP5ZhqkCiw06X9Q+Zluu+H8qca
Qji1WsE4t4t3OTLYXtTpiXFdfecwXaSOsGguBMOjWdzTVM6Iqwyf4Bxll6i3z6lB1puhozTyEZKN
E/F6iB2mOeFtWkAcR0tVkbqaFzhljFK9NgUD2LStgdKbRFOQPwqzXOlbC5n8IYr7bovCnE2T2cUz
Mu5r6PRXS6O9LVuvW4kh2PljBvEUIb4T2+YjG89obFN6goxMyvApMbVynxN/u8iGCSMTKoaNQXql
odjbluhUNgLQTpirI3QTtY4y7aWJkua36T9pg3zUiMjbx049bco4+bJHoGwAtLIlRmrt0Dq4043+
Kh2WGm3WHxOqVByhaNAj1J3+ErfFSctc6yvP6dZiJ+A/mLj2sSVMJNEtcHr9dNVC9PkqgNiqpicX
/NMqmM+ioghgMYaLVve885g6w3MZRyvQdW3BEDFwIlbOAqVMU07kEubhm3Lk1g+zH8ivj1pxlY1F
6FlZf8gi/BiaaROSyYxbdmA9ZziyYNK1C6t876HFXPhpC8NAhMRElwHFUHZCMESWQKdXwAd1dW+0
c0eNNVfMfKbIYBY8NaTVaQn6IjaddgOdG+2Rzg6tZ1+hj5BoUIRY8Y9p8SdJlGmWtuINYNT3WPbf
uH6/G1q87iCvgWm1C3CWgKKJUEIGvsj68nXM/JVlOb9sbby3iv4tzI2T26KZMfTsDtTOoWyivRT9
ow/IecFW6Bqqgj1TxRixz4q1litsCjcz52+te49Udhdm9gs984eiTp7hh56Ecl5i+qlp86nryddI
ZoPRedMKRC87gNI7p+ZwPzrBt1snn36krj4j+wUshMx5wXYDScC3ylVO+iZeTefKaaOO4XY178hy
T7mwt6UAs02K586huUWQDqnhEBhcgL0TR6Vb414iJ3uWVlOQ3Dn+mQHQi4is58yBwN04DJOsAdjq
u6fUI02FdptYBLIAT97QYm4eMtIpAuYWIgRIxt9M9AKpalP+qoaed1EN6qAEbLjewRhSmAvG2wHm
yEWJbJvxmrmw2snZS8ZLeKeGrT7h5pr0lwzWhR0FfO2YgTkaLC0o6NOCpsMI+BdZqmGauyKqACQR
Fr+uOPGA/p2puFoP+CyCHBYmhL3EJvPDunnGHl0S9CjqpW7RKcXbsI6IJwwnl86LPyxRvhb7WJV4
mGzQREmhXhWoJmhMOIh6+FN+SCCErw2vIY7ahRf5zOHcGFqY5X32iY78JiIUKDV2itMjJKSujX9X
pP4s/BaXYmH3e2OcrkPTTSdsBXvm0RnK1aZYhEbzjUe/7YV1bkVPC4L2JrntEd0Vfly7vzMpfpdZ
AmfbwMPWpE+JM9rESBOURXdqIbCeY9dE9AVR1+q+con8F5n7YqSUWRiV+RNCIwTJEH3Vpx6H9aHI
6CChJXi11ffQYucxGBM2vcIy2+pob4lyFUVpLTtTfqXQTQD+IYjswgBxcgng25aPfA3EpjKzxwl1
69YbqvsAsJzd9h9wj+87O392Q2iyaC1IJwrVrtdThaJvn4iu3LQeqbCaa8a7wmk90NZzVAz4+1hW
wZI3rjoqLVxPtRi2JbQ9Zvy1htGP8OrSkw8Ik7qVg3glKxGpuGWlVqlv3Gt8dqOFHtIfB7JeU0SN
ZWsMayrEekuvBivf1P1WtIo3UpY2adcn5jAGjoTyDUuovRgG+OATqONHI63fvb5dwsSmrIli3MwG
ScTRbAw002crV9jhiOsy6aluVczZizKjqr1wZUT2r8ai1eXa+SeaqeFQTiJ66IJD5BDzIPPnrqvw
svYSKKN9jX3xAWUHY69oforG05Ywse1T6TN/GbT86rpQflJIDXAWg3t7rBUswpZyAmhLUmjxwSNL
HOUFCcbY3TSveRQ9xEiHSfaidpwNU4/7ntkkY3pWUc1orwMqV9wRokMxX8tlYBFlNQzajo/FXg0o
msnTNQ7uDFrjCGS2BVGWrHpd4lFyYiQPBZneRIMz9KgOY4wKdsC0q2n2V5JbcqFPDtLsGChCHrn3
EDtfDZPGOHPeiyY6RhkyuJiEqXwVc82C44WthNCmpRP6v2uVDZeMPvzgoVwcAuyN7ReBP/1DbkTb
YKSx2CAzdXsLk2xHZfqrlW9ourzKU6gAxESSjZq5sRMHmty7rRh3TG3ux8ZAdIcrfoL22WferjLn
8tR3PhTJctu04xaK5TVH01EPyR7snGAZ3KHoxJYVITSNPe8zdAZ7NSIkWFuetbVg+W4bJ9F2zUj+
ix1sqJLRxk+esQh0NJNTXr5goof3agKOnqr4V4bAdgnA1t/bSBenLkX4Eo1fyiw2YeHjcMC6V6+6
EVleQCybZ1kIkhp/qxWojnTHRlvNJ3pvQ3gneN1fVIWNHmhL4RYdGY8h9YL4OfClHDuE5K0LDCgu
HpKEOSsDcOZKtKwxYvCBuf4bJd1s0jIPjtc4B3TiV9kNxEgEzQEYpNzK0dhDxoCHCM0pbwN5CndY
UXEJGLPGZwje3DZ31thgocpk9oc1wnYWfncn4zhboTzywGMwM0VP1bRTdZTMXDinAV4jCxThJp/G
uYycw2Cw1ElSt3cyLx/5P5/7ykyXkT2Rh4S1h4oemLpWpEdkWFotfPoqGSGeOAyc4W6KsgYlcUAm
sJdntAMjxWECXk+i6Jhq7T7CQWlDMdQAGhB0QZawltPrVkq6+9ifHrPkI8l0Qu8kzBkzTIgGN3xS
T3CtLL2U76DMeesaztBrz3QsfgpBw7DG+mCO7VMSe59RhB7DD6DCaDp2/h5MPpoKXkEE+o7BB4ek
fhymot1FhUazgSRXqDY7UoqDdWlK7cy3ubKTM8Nxl91etk7ytl6Ho/ZRC8fa+Fp450GSWBUKOIyF
KWBbARTpvYQz/tpOm+i9GAvcLyqhcBhrIortFYOF2S6vM+ir4WS0A63MiAnspgjuFFsCjlA6GqE/
8n92E29BMxhWhgPlcCLVoKEOf8hGmvt942RHK00LpHNiFyrOfqVCpUPmTLzyC1GcRcIChaHwWY+S
8tC2EH1LMCxQ0l6nbn47mtxZpB6zVpnrLiIIeuFhnS/iYEy3irgmrGQwhEzcuIXA8K0xJtpnvXia
rBNVBrnDnefg1q4e8F5ru9yxP8kLfmNNkaSOs+qVo/YrxlKzbqJiOnp0KbQ2uXQWjXoAWvoKud/S
5bg504ogGyhCfwGwvFvrUR2t4izIjmOWfBEEkK5bzm6rKLKuUwzW0qxAgReDuSWRoKHxRH5VtR9T
lxpBlcHGxpN2nHOS6vlTl7OpFnqOvXZdjfOG+WNwDlhlBSGJVR5twb0qVmlj75EuejTb8Lk2GuK2
2Lwkg9qGXWY+VkYx7fk7KLa1cTX46ZYA3/FSmlOPkogMlR6TOu6S6ZJGhnUmubF/aGvrlCvMEo3o
HkhDDHZEscG8CnYm34J1PJKhmiVzPFPsdlu6VCcUDiFE9LCA+DB7i0DgLGizt9SRc7YGnjnbyXJC
jag6iD4syR/e1KWJCS4Ov0el844mpKJHdo2hyy1+6zFTCjOonoQlCFx3SRYbaLiWQ9DigUToh/Ly
bkr8aufxCsEgLeqqGB45Ll/sJEqOTjlcs4GpcFnhDtXoxu9LmaZLXNS7xJ2SJ1MjETiqjfNE/NSU
Z+7j7SLxvnFN7MXMztNq8nVii7w0Ak9fR2ZJ+8FHNxKSiHYaYa0AOqcjFEskvBELMg2BR3xS1R0n
JXUMYqNi0uujqjM3OnfdM7O0117RpKtorl4iJmd+Psvk/fKCrYEJNpFCedeOz33SPmQuJEDhADvo
OkrhzmH6nlVYQCwB6CVoHkfPDM8TeYxGQ8M5cO86ouLuOP4xNTUMkrznUpX9tffCCybFvV0KnQJi
snZpgi4QYvohGBJiN/8XR+fV3DaybtFf1FVooJFeCTCTorJlvaBkWUZq5IxfP4vzcFTHc+8ZSyLQ
/YW91x5Fs2eFNweqRwiskSFuPEf12DzlfFta8UoE17jnuuLKiJor8UTmxc6QiiT9ECNbUvqGNFUw
O6MRLYTzPloID+PVv1rUWDwFWAZIE1m2ueTasu5xYOwJx323ZC8NPy0bPL5gCDhEFcbNDqzzVCd0
aSOX8iSzY5+WklBwkjrKxTlKPW3BcyBLifuUdtdczzO7p9G3UdxMW9b0NaLF/t/aif7Jcdod6VLJ
Dnk4oWgOn+dQ1ccYGBbuX93xFDOOQII0hn2nBlSifEG/9AIo+w1+9I/2O1jUdLghk2zisrSzPvz/
BWnJuveHtoI3zQ8TS1yz6zpNF7H2U0i4nb/RZEWfsvsXy+H6hjAMxVxl6UUOBA7VA4NfYtc9oi/W
lgzojGk49YYbDeONnrxek+zX4NTZhlT1+sGrjfTXvRZTWWYFWt/lGqeYeUy7DN2zoUQftiNMSAOu
eNB7UfqeVvbJsP2DNOr+Czcpi2UXrRP3QIXYFHQDdKn2RWBpCBEDVbQuBgZW6ECbRDjRJ9KprSRZ
2sojIk0rlpcIpL5gv7IRTOdhb90phxWHw9FCVL9bHDM/Mxcog3RktS469dRj9uWE6IBYE2R0Gtr3
CC3Ah9HtWpU6HxopF0yl93SamAShf3kTfecwzqZL+v+Pyob+VxjrvP3/j21fl4RZTSzOqU0Ve7I3
s+jIUhzNYpuwq3rrFhsOTguP5f8/YuWCGQZNkG+poJsel5ss6+rS5Na1RlyaN3w3GH3XgG6vh8BM
joqftv4b6z8WdfdktFr0+LoGUR9dKlHKdjycyR2EUzJauOI1W8NSi/Iw8HtgMEBAi7Zk/4rlOwlN
lyC7xh9eZu/ocR8G9C3LU7cm6UFYP9A9EWwLYJduZ+j9GDmPYDDVJV8QeNWkCqHhZh5lM7kaEpyK
kUXg4jSBlVvulITxni85MYWyBvhaPRxNkiZsBkGVlx3NoaFV7ypxHBzzfU7g80BN646VTQaL0Otw
ThmSz2q9pTbRRs0W8hAWcG1dyhaZn9euXG5kQAedjVKgBEa9kUsbk4tBdM045J9WL25LySO0rhDV
fCIQ5ZIQBd0xH1tilGdNi7fIMMa3tNPGprdK97Mv1ifYWw9eb6zhUvDRGhE2zAWe82vS1BNWGxb9
OuJQ8EkFBcf+h32Zf8DMytgB9JDh7zybXi+xVvdm2e2zkvGpJ10DgS5DxfxH1Y/ThCaN4IcP55+w
FonGlbCWpk0vObFNm9EfsAoitkSpfKdxlsmrDSLuX+wSc2lY3d5zmvzUu9Nf6dj166Lnx1Qsy07N
YKcq3S17czCMvUa1bCELCcsYzRPizz0fI5PNMh0fhiV/j9ihXETLso+JNYhxAVT8fkpGhrX14oQ8
mVnU19xZhxPAgkNUxEZ4V9MEEUiUfIiSq+afIM1V7L0RbyRpmZ0je8Da6/lsD2LubL9cCIEJPOJT
GNTY+kiulUB7nHGw5HF3bdQUBwrXX1iq6tAXXsP25lmTy3axVNSB0pt3ozSXs46MUxHp+qKmsjrk
TT0ENm4bLuF+vHBJOswoIzuscsxxOY/lxaFsfI3har3YtrgxJ3Mu2qPC6yB4sUbWSD8jFKTAYDeR
gunakIta/jUgnT2Nth63ZAAM2wHy6WGpmJNWBNzKYXwmFhhGQ2Ef3G55MAxUCAVDuG8yhgO1Flun
sN6XNk9O0lcDQIfky6BO+6NN6m+r7L7GaJiuBlKi0NeQambJ1V+vXb2xe+8KNY50XLRvgE9tO/Sk
+vaRepNrV4n9KNq/pMaeO40HX60MvjABpOcpjVIkXvljG0le2PyGZ4RYd1X8mw3WoqTUg77PxSap
Z4ZcKU4t2amLyUX4J8nUe71eUndmFmbV9tOoqsABW42f0n2cSzo5kdVHAp93DKWMk0oy47Q6WxPW
EktM0ECOG5q9fqhbkIYskVve8pqJeuMcKRKrEz1JERD88YLg8lQ51bcH5/WRNCfMAQhn0BiAk7Eb
5W1cYz7MMyPZyIgCFRFCIfLmHLULN59Tki/D8HGzNpO5iVb3l9XKNBB+ND71nTlczKE7trk7hYvV
8IO6RFOA06s2UpDJWEnbACbCSKxIam9bsZYbUOzjHFHkyxfxvsgJhollmgRwaefcODROHf3OeFv6
yqBSj/VTn/GMYTBb912GSMiNEwL/xlVfSCPAxoFQrk7O9ehZr/w2veSDldu0Z8Aw10t24WKB9EMZ
YskBmXfHVYUTd9O7bQuTC0D9pJrdsCwxKg+KL8McNWMl195Y3avsUUJhkESfs/q72G3Xp6iPd7nM
5xtv8d7qexWwVfllt3a5nb5IPVcwuiaLjp2ff0ECY88uXin+iW7iK99jS7+YuDu14lovSfhNvT55
VDkQqCE2b2gXMoihZHzJ5DP3snLvowCy3Lw4+xmgBdFPR5iZwbiuaLgySkR3LR91B0vL9ToGdqxx
GUHT2zmx8TcC/s5iA64QwTYo2E3a/iQudpKAppAYr00bp0W4ljZ0PYgeZQcooEqj9oDm8bvvZLXP
0vJs5EgdGSsPAWmzW9USXUhuzy6pzOGc45fLpLkfSgy2q9ZE4BAYQkCC5QW+M0ILiEDjGSnqw2Lp
OmQyci8t+2EW1KvzWF7xZ/+b5w7ffhOR4hAxakuckWyhaJPBUYmQTfBhGq+i58ljE8C0v9xbIkJl
il4iBxpCfkP814QDk/vQ8oQJjIw3UISycHe1IQeSjDui4i3CY+eEtTjL+/+/NFXGK+xLtkyjBnI8
kdCxivLoc9wu2J3DAbHYPlHmPp8xc0sSKjIzIwG6pYwHYvmoBclzPXuyPd98Tr5B/I00+DpWWPPM
FMEFlga9uc4t0ldJSACjJ4ax5gyZc5jMMWBeTdejL+ZpXumNXU2fu9jEfnQFVlKvaw60nmma3ZIk
n56gpMIZ6duwk7jcncjdtQYgP7jAckO6qcCZ521UgSFxopY1+xrok/5leMoOrSF9I3+t2iK4+7Ar
ii3PJ26SCIaUD66E3Z+vj8YIPiIe3Pe8ZOgsWRyE4KRI/Vsjb597Dob1GfGyqf0kRDABC5Rcc2dp
SJaE6xLMy2CAyVqdnZ0CCVH2fYqx4jAUeftNRBi+WGX9MMZY5GQGA2zUXdtWl9K/U/AtmiX3fo+A
hpkMqjzkH8A/dPzO8s3BE9l4qMrapLRC2/W8gM0cCJmivtoowAWxKrG7/mnK+up5QBdnLjvM6e6/
hev2OOvhsyqJpkbuxK8NseMSSzhvzdYrbLGb56gOh6JHCEVQQbRkxuOElrhU1hkD9/eaFX+SXC7n
VSe/R2q+rVlGKf6fazd25m5Clw+KHWUVbygRuD4ZLIYuUvx2THJQC7yRtkzBh/qEbeFXZNVfHe4i
VOwIMwmRxnVm9FBTLBRxXa5+tdz1V+HGf8d6bgCQV//u/1mjWhyl992yZOQXgDlsjZ48SElXgZd5
o/mstmXrtfuyiBv+6EO0dTHKFutb4QJbwpDjb3APnUkEkXtE3g89y8nXvqco7V9WSNyIOZsQ47W8
z1ofvJXD2Ewoiah26frV0WFkEnUjAhji3k03Hkkt5H9jcVHWWOV04jzpDPWQQVbqthhA3eDU5RxL
79XCcPY6NR4J3o2CZHavPgOaBMjBrsIpuPXH9e3/70vo5pjde8BkJROjs1getzCvUq9ZjzlQle2M
jW0h2fpGCFywSljtkl8j6JrolfLtsV9b4jTGdy2JBzIT4+TF6JVJFQ+73CY9cdjyg6JAzJCo2QC9
Rc/guRP8qU3NQ2sO75bpAX5eMDnZFgPtutq2LiOn5X5JDBKuc/aeL6AO0+rVSfStmMXVHgUyfm/+
lYAJCe6gKWbGrV8/2qmDgifDm0jcfA+mdQiIrEOn1DKrd/e5ofwQ58FowVEhVPJvpdcPgWuGEJgB
8bz/OeiSl8dHCwWI5RNK7L9KUSx3dfRKdCn512TZdt1EjlTuJI8A6oLZ4eGehf1jxsPL5NvNRrbm
s1HZ745Q/Ew91TLxNr1O5aVym0ddDGPAOA0TkuLCN4b+FybQh0jY7m4GITAYKiJZctEEJFHFqBos
pxgd7lGXADazfRBdzdZ08V67aejOfOC19Oq96ilq+9WEAKZKdn3F0R2ZBSl2F6ishtDDvbebq3iC
48pNY4l328DRNK2Rc4DU9m606Zv5WC2aV6nBjzt0zZ4kgZ2rGhcs8MRClK6XrGvcBi2h17kHTkyY
/xZ0NkJwKdhWZwFx2FlOXoczBONQkzALUQ86gyX3w7iCkkoYtbrjmlNfOOUZ5kGNSGfaEcqFQWz8
GCR2WEMwG05I69Y3Aux/V9Za4NHvz5L/uJm8xHZc7jLwazmcp8vU5Jh/XDSbjP/ngSgoiTsxGics
25kM0N0ytKHL61NIZWZR6IPVkfxk1gSQWdVxntReed5fVLQfKbHFOWwiBs/OH2pcstMt7AqeMVxy
lTUBCBoGmsxZmcGcVdTP4TwmNm9+mp31yDpfNZ4GAprs48Z5a5YG5fu0uPjHvGyb7qskE9eCsp8m
sfNbvWv8JA9owgXH5rtHTsyZPtjHmNqg3rwwGKVgX+Zdfw8m6yYeLNMxkp1Yxcns0n8K/USgcyM5
tVDSL79jH+utM8oQqHG1xbJcc09XlNOuA+rLKyGyq+yTZfgrGrxbL4rPscBwqXTL9hh6/0KXF7Qg
P9nBR99rxQuzIGYkXTjrTsrNzJ018KQ7ghmrUkngMeewM/WX+B9i7FvrkZk9rjDjFRl3somNNELE
7h0R9S1HZ/TfRQvYO25o7EYVPdT4TGCLTCdDU8Onw23uiXZL65aEyJThcRST4Yr9bW/BTHeLQw6x
mrhJ/6jrd6ufBJMJQOMJ2ks2IZLENUVHkeV0TkaZXYT4RffylPu8hFpv8qkAwx2nz3atIHTQPolm
/vDH7oN4q+8sBQwHfP49IwEyj+LzYPo/i/B4VZv5oevaM7VkXFpkVBCvY4/4tVDz0YJzr7CZZcWO
tLjYehKaMwscH2xxMG62xejejLnk1kTGhk/yCjjTQoEGbTO2IowQ2KAaMCwQAJ2W4LmM89wW4brw
72iYbCpzGDgMo+lamsuxLIs8aCwEEFhqDWZXjt7GaWmE7L5Dr+DpzCo0FPjjtkPBBMEb2mdRWQBI
6rnbqTYnojnReKKX9KVcsSuY35xy7Pd65ialcpqHWDlcXav1R2JQX3T6ZUTNb0ILpyN3KU4xS34W
jS8OREZu1eBZZ9tM7zsHeG06smxkBfEU5vBSscpTPup1lUcrW46zR7GoZ9QIVQ7TwsslsK7+PlNq
bITrUWNtTZU5gWVyv+SulW11AsspRs7QpPW0xS9+RAbAoiUn2YzNU3sisW7HYzWchMOcpXZt91Jk
tDrITZ+ZxvAZEKaFDTFBakKBtTPbfWav+TNv4LZwTzqb13flFM9SmgQ06eKW3T8MLADNpta5v/Ub
xggDe7CT7Iabf6+94MADmal6hmPrlJ7//6L7GUB1tHOY8KJ8QBDDFimIKmaVc8bcC4+r6aIZEGDq
CreC88cyzJ7rbMu/zN7aRQromuv5rUvHNMDIvO8mukvXKRaM4f4byi/9OHT2EQ88eeZRTFAk05aZ
xdexRq0ttRg3D6grs199XNgPZvQ2NvXbMjjLLentpwr9UWiv7RyQS0ctbXrlez9QnMUKgM//fzQH
c973GPG2//8Rebi9UfH8t9S93A6uQ5sWzw+ON/25LwG4/nMLgjbK+NnESuJUzhSKdvoAgLKxTNc9
Jq7/PRvDr8W8/4tkGR1FwlFhIG2X07qPJD+f8KgAMKG5V1OU4zu27TNv8PIEz3x879ZddBdVU/hP
23ye8I6gd38sl2Lrgp8ltQSrSLxPfARFLuuEPRGe7xNrkKaeXutOfddp8poIGe+gj/7prQJh80Y1
1Wv3xl5gN5c1hths/ZFSPnqkfnROfibwhTcnv48N/fxxZuqKNRz/E1UlBkD0Y3Z3A8t5dyUrov+G
oGsReoPYXTd5N+YA/xui8OC+LF9Rc7Ia7aJZx5SW8Pmu9D0iVntZcvM5zGxjrDc7E2TYpuk/SgnU
p+q5zm25BAh56dLVMS9YtbKepWojNMvLD13LYU5vVB5MrBSYbXHicU2xu6ZMySrOi5UTssg/1iw9
gETC5+Ghdhq6ftvX8L5yo9iLMQO6mje/mU9+ihwB/4qFZTVYxE+VSzOW5YdeVNhsf0r6GRbnfoKi
on2Oa3X0pvjgZP5lqTw02338m1QCXw7N1rS0FTAtrB9yi52T6SFPi19mxy8CVCluQNjth8A+uOcY
3Zauv57ItX2B+0gPeI/xXWKuZ+anQdkkCrtyKgKNcq621E++LqBTI51vnRR/kwmXE3FMQN5IEVLo
RAEI6dBsqrMZe3/MXv4xzD5B3CK3LcGvgxh2sde+ctoM234LDQHbiIn0sFPU6cVMwkim611Wwjic
pwa86nDuvO6nXkBkzY37E2c+ImYzJdQNJTyd/PqU1bgAsA0jBOxQhpTvTWnfGLMbgUYezZSeZM9O
oJxoPHo5HzKibavf/GLoU7o2JQqO0IWxXK80bv5EQnSVFuA+Ytb2a2npayen27QKoqbn4YOB3BfF
AtqEeiPz/px65PLYnBM6HxbeqoBsXuk2xBwYbBboGOzFEzs/btT5/2TdjJEH9fSDZc/Tri4o2Tx9
16w4085QpuLltIIyt1jaFqm1M4a631udjdFVKyw/DKB8E3BGgh0QA9gybUZm6U2zoOIkemWzejAM
Y3Kr1rr8nE2E+uyeh9AmFdwpH3pcsGEioPD2d4+8QxLpZFXtgQTGxwXVNfve5Fc8V6+VFU/Ed+cP
A7TPvWniPyQf2A9My7cQBho/bQ+Cy6iGD1dR/QowJcboPJgj38LMLpmVTvUXDCyxk/0z1cSLL6Lr
KiAIiMhfXtsC82qyHks3tkI2ymWIhqQ5tXP0DIaw2ieM+eoJS03WWbuqNscHxg3JZrF49PuIJzel
UhgSCeGv0+++WzP0x+mdgrZED8Gi9okMhxxd6/jZ0g4S7tN9xQeQ1LxT1JChiZfO0Dh6MwfkRLyd
MutPgqIJqTDMnNjqQi3sV9v7i3dXhOCwnH1kuy92r4AmNdleo/IKwA7Tw7+Zlv08Gf42blFJsm3D
kaj7L0G/w+Z1etbeXxnZD7URg6YsIISIst+ZtXtKyDAARDGozX5tAa7VLt5wD0DZhsn+hl0ZfOMi
fhYT35IeRcAq1nkAFsP7abCUtvoX6d8Hxox1M/a5m0x4dICUntgdz5PkE0sc/cGZDPB+nD5pRNtZ
omCZJpci3tehXxkfsNmHjTlArrLz+A9dGS8qqTilSq/FdEjhn7bSeh+riZABU7/FOZ1o/ZKacNp0
/FxVQTZNdugM0MnjCZRxVW6ygqFVnCdgOUYKKc9GYmK53cXv08OSF2RpZsP3uKAzRvPCrLuUv3Jt
TJxeugvr8h2czK4gRoYPbUJo6q5wQ5/dTJECM+XXZYa0KIEizUx3U3eN92jZOORJU9t4cYPKofrH
T0G1T472qan4fC3jMkWmybSu5N7v5ceACXq72MhY15khQTdv58l22ODmb3CjCGXUsCZLujYb6Fsr
/G03p0d48cg2Iyp4YOBMekYJGQhjPlQb9vTZzcps1pAkaBY6ZRagcKFqVIx2xxC8QZQTd8MLMiyE
hGiHzWbv9rPaj97yAboGdWKKJFa+M5PB5WVesbin+4wUJdAObzWNtBrxx3THJK6eo39tzE9TWuk/
wxvOK89u2FviQxR+cem1+6pBJq/+eM4Uc3QUduH9Z5Emql7KJStGGEmzzaqPlPEZBSVF1y7xFGRj
RFUmR8qmbZwYlignjv/bc1OmDRPV7Tywy+3Qyor1MR9bMiDIxpXsRxinVU++9Vagn9/40+oyBAGJ
yY3T5EwNnek579f7YDY59SMTc2/WN8PsdnXNWp+X+xeel64yhv08pSzmxfZiAnDa6JhUm75LA1Y2
RFV5VcLun8TTvEWpHVuxeK4jV9GEdS+ZaD6ssjg6g/lN/g6cYgNlZMMVZzAKGqWyD0mUvA7kLzDh
eBrMLN/JyuI+WYwYAI57tlpbhYPR9kGzzuYhSahXsCGRmG3tJVQRifTI9osP1FnZtlpwHvX+Q+db
t9zno5EmQfKtqjnB7l/QAmKOS4wa3hjTlsWLTu3QDUev9TdOrOxTghAiLMwICdSIQ+z/L/wCyKtW
KYC1yKJ0yew4tKBhJFZ2myy4a424o4sapyI3hS+OXFONugfrowfvgmVruet5sHaOGZ2Xrq9ORqu7
Nfj/v/5vcB1KmLQOSpyQ1EHz1Od3JidekdBwURpSyb+wyXkmHbY56QHn3P9flvsfi5Vvq/Y8qpZM
zHs31g85wpqgMieiC5aGaRi6tPKIuCFkKL21DXQTUljy5MuZgbVHP5Z5y9/ZX8xtlNwX2SX9OVal
y53w1gPca4FIZHV1dtbnePlBbNBs+3R6if3kZPXkBhRMTOe0e1wd45YxZllVdUyF3iGTOduoRtrc
HgLmdYX8FoTdeklzRZf9sHbrpYeFSG9ZHevIfI9VS4CEi+G0QEWFgoJEdOfiTr8ToMrx7G+8vv0z
QCoQ0MubigtDOLA10upgrkm1Fb+V6j+QLfE8WxykuBnpNONdqlmZmXdCoZ79p9EkgqKl7a2iY+Hr
fl/Q0fo8pI5lffBIo7nhO3byQ1lnxLwnrzx4eBlV+tY0OfEuWfyOPGuvzApxfi34a2ObIymrjpQj
WF57qKUWWrHIoWNbr3hwKWHpky3MtgEQOb25d4jtuCPDM5BpGuKw51mvQwZ+11KX5Tab7G+PRnrW
AIqMBxevEH+T8dg1pNkInC8TpeMm9tTBGn00VRw4BNGBbZLs7acXrcmr6nUbxJU8gqeZmH+Wn1Y1
Haya1QZV1xEtC+0MorXZei1nFPID5SqjtF+KOxMvzLEvicP8Qs/0HoOfg0pHl2wq79sYjX2riDFr
zrPDMM6okxu5YNTZLS+ANCemC1b+mBGaVcyPgKCwgPucoeyGcY+0zt7xadldVsKmn6BuT/SRPcy3
n5ccmhK9LpHT9/u1fEAX+pFnGHYyBiKQ9Bx1yIlihpp7McksJo1z0xbuoVlQl0TT/S9PmHWrSf/4
XpwGUd6+gO/9w6N5m6PyQIbAEwI29pegWiqGXgzNXvva+Wl9+W7E7ok4BSBv7E1WvyawjYFXnLxV
BYVs3p6UFb1ODCrv/88FMVGF5W78ND7B88C3cp+UEqW+Sa3QMqcL2HIucjiUHM5W9abL8cUc3B/D
nt/XHJv8zC6Cjo5HcqANkF3+iHHzktlg43ju0Tf6IWFgLyS8nXRtsnesL8vYqg2HNVAp/Ugu424d
vG+o8R8+rJwwGdlLdKTbtahrOyTddYWMK7eIOkmaF79DjpX1p7yKGy4X9WW13jcZv+VmdRDyk1gU
d+wECnO+uEb0Sh8UDnP65iOx4urrAtXNB4a5l6JceQ0I9gbQdGwzvL5OzdihsY/LXXg/IN+re/Xj
V/rTBK9U8s+KVP8ZmNXccV9BEfHfl8cByaxFnT+x/Vzav6kQDus/sP0AIk9ZBtRbnOvS4zSlvxLO
1AKDRTRodutj0ot359eoy78z5oFG+0+LqC8OQ4GqnS40z2hEAw7Chw5a9qWG8J4TPBV6nVxJWZGc
707/4ukWBOz4xzXTc8px0pgawQLGGMOlKWX/p8gu2gzW8EKk4EdR1C9N5rG1MtM3Zn37ZVbvzI7S
lOKOEpckn206I9pf2uUlHvI4cBdCxaR4ysbsBGMXOT+f4+ysPi0ea9sFllTRWW9Na/8hP44NnTmz
gEDTHhktS+D07ibyDBkS1xFBxo6czRp9ujXLymSUvI2UQn418awhU7fZs2S9PnqKV0wvOfV+mFIJ
1iiGkpRS2r3T6lKPyGzdbDw4Fls8CCd0magPl/pNdvTKuf7IE5drmTvCHfkpEtQC9mzvobyhJq7X
BaF2/yDBimkP5XHjXCdFFtzYtFz1uJjDWJNyLttzH7kURdmyy7ryiNER+54Hyt4Y2h292K+qmB9s
LdE2Fbi8PT7UWv50rfw3rsw31D07QBAq4iwvzDKOJt6szlw27jS+pzq/lYR7rJ3xDtjlwpJ3M3As
Au8kIRuRLthyU29ob18zaDobXKrMexElxMAkQTkW/j3Ds/hcFvhN/WPTMncvVbYbZn3gkWO0WIQu
Y+YZGK0JLLP4d7c5d8Sk88gIewspeORS4zBCU4ZYTXWPY4OodGwf2PrTnFPWIkrpyd3y3C6GO7ny
l3CJ2o33A0H0lztaJ2/mVU0NSeh5M3xFefkB1y3H7PucJ6zPWvdrcfhrBCHirOC4dBfJ7pqWwVT0
A+b9LwaV8CTakXu2OU7/AxV7Pt8qWn963liBcL93pv4o1aUlSwEBdP/iE0hTInO1Bd/9YK/bko9s
0+7jYcWr1vEg1dHTWH/B+mJ9GiGzuhsChJXfYkB3/I0ZAxmyC4SH6rThWOGG4DdQxJ+lxALHCBz9
qkfslb+qq8GJ1InsLSU7T01f6dBiG+H/5kFJYCZ2P3Lc9J+bc+aQaXGsquaLXD+W3+ybUzWhFXOv
5AKV+MSN4I4SZAbDY28fpGyfnYal1apJeCjkoZH2LrIFWB6kxgOJaJlGn60q/5RVet8gwSVCkCgQ
xznDPWBH65q/pzh6GmyOCEhR7yKfhwdRZNfGR/JYVsNDXizObp0itvfttYuGZyX4TQm7Sbd985TH
xiW2GApiN3rpPec7H4pPudhQGL3ffUG7AuLnd2T8qRyGBspjrl77GjEvl2QWL+hQ0e/jQ+I4M0ZU
2zBb4gHwZOF/sK+EkWoYILwXKGYGTFdPvbGKuJl3SK6IQOLg9fqZEvGQegQ0VeM9k9H75y4w/Atp
4LjS6lBGxdMigT5QVn+Q38Iu0PB/L3DX/DhGXWrO/dYfrh7ACJoxSCB9j2PgJ6s/tUmfu/reF4SY
iQldjrhEEXNbcirmJlbBHD9nPwrBvrs2cbn069716BoUold2NyjfKWrRP0tiiXMmwRBnSWxZnlyj
eBllB49Ug1iJNCVAVz9WIx+3Jolrk6fmR50LTJDERkv5W/vcKpk1ZseksfZ3HDsWgt+y9/uTytSO
0bfYtmU0MIly+sDq0RZMRrT1s/IwWVZMOLLa6zxsHLP7JGngfqS9pWvzY0zdh9eXb3jdDFDnxi+H
RzZchuXRJcsAIpPxrEYYqQS00HU+OdEoKabzf1YSryREKv/QzkfRaKw8Fdp0Je2XMpj8BnsN3KzN
lKT2Znawzds1jZXDlcaJS6E/i5bTz0UNktktkiL9F8oCTXFrhi3ePpGbt6SSO3ui6COlEWCVjMOp
6W7OgDpRkGOwrdPxrEhMCgqFEEqkuPzzbIfjfwkGZ8T+6m8dlkEM0rnDh5GrHvYC4t5lC/2QaBni
yP25fUF0gV7cji4rEPhZcavGBQqOlWSxR1Zpb8yGnnykj5PtkxCaoR51kBV7+q2znzN7+EJEIW/Z
2NtB6fc74B4pUQt82onvrsfUeHZANpD7JX/1Oam9wjiY0voEppEe8rQEqBYlAb0Hyj42SbC1navu
oVat25XzI2wblD9M2I1tXc+Pg7O+ufCEXbxZl0kPtMklgmSBG63Noe1UAqS3te26wX6C5PcIrRq4
Wdt7uKx/IjsveXBxCTZ2UHtQ3ZYm6On7dk6nrvpuPOTSv6YofqZ0SU8t0XPJ3efQob9lcajXzZpW
zjFLAyIOuZfyf83c/xN3ufMw+KdcSVLQEnxprWwgHkHnK8cHsGubxsH31vXzCwDscz3xG8Rf2wNp
Ww1A5CQBbGDxwUfqqnG3OsSzcBzn9l4kBgtT0yE13sh34MiZW/uOjdnXvhEtQfaSm3rH+e7EbPLx
MqZyDM0yLikembGMJsqtUrxYxE3tMbJ/FIjWGaOHrd3/sdz0u0pq9JZ8V01OuZ2wtk+ijrVKsoZV
hIKuBUdD5MacyBv85dtklry9kkQtq3D2hiqIOr7x+xUEXabJLkNxY7WYbfwauq10rokB/70z0etL
IB5jfFMpB4Q9KLAaVcY90VAzsicrQKEx2DOoCbvR/42y7DvCw4PK/9m7c9+n+OLjAUIRJuewq1G9
OXbEfCpPdknnHP1ElHtguT9Awc+FyLuwbCVhJyvIktl881GRb7hEqHe8mUIiOtCAPse6zAOn0WOY
d0+joECU44haITIOg/a365LqY2PSN5EgWocJkffniCGasfOihr6ptN5RLjpPtm8h3ULey2v65nsT
eiSj1hejbGrs7elXoZcfAkPaDQXEqTLqhYUnJXW1VmE+OxWuNdGGRs37P8Tdv8Jp/Wc5d3eF8Bcx
E1aoO/aYCEzojkfqB8Jx9g5xYpyhsRMYDCwwBXHrZCupUzgBn61HUodIjEmoB7BEtP+xd2a7kSvp
dn4V49yzQTKCk+Hji2TOqdQ81g0hqUqcpwjOT++P1QdGow3YL+AbAbu695aKSkb8w1rf2jNTfskt
+gNrIBDIrAFKZwmMe0I+pptskh1Fi4Bajg2Bir8iIFH76Z2P+IMRwSqyTmiJ96CN6uMUML8D/W9t
u/qhHssHcyAK8y/ZZf1C9PizoyzzaP1JHU41oG/YQIkmmiYiS+D8yINAjwRFaLIY5ep8J1gPkSvr
/xSsvxdH6rO7lFhbSE5hw674KIObBXZT981z6UTlFgs9l77/kOVs//IJBxRASETBMBeoDiO1ZXZw
26LzP2YsYU7GWrjrefolrGp+ofE9QVrmDA8IySva4CFKnfi4eCuK2BmeBRDKQpTg3ZMny5kEB1eH
NEoAyBlQuPXsJZF9MBOwHgJVunstY0gojMwSNm2XGL0VV2o/HJpBTCTxWc0V06RJDz9tB8A9Wzcz
baRvuX0Z3OxrbFnZmrRDGLPhZAH1TA8kwq/jMd7cxk4NkgqWaI/CcQn0lTTZ0KxydZnXL25TxCAS
0LeO2vJvx6ENOMqSkz9p8PvrHwWdvwgGCykaJ2wC26Gbmc9hgmGYON0qgpxWyauMmo8uT/dzFvcH
LiwTFGrn7fJ1lz5buMmIoqOicJB0NQHnbVPW/d8RR6fJ7PT6m8BzW8RJ5GAZTO1meAKxnbPAn+dr
CseAACDCwGQ2bhzZkTffZn2IIwtS4vBJLjmyQjvQZ7/Wd9pibOiTkBAqK6FRLtK9ysVbgh0V9CbS
Xph4r1DvSibj+TO6NODXffWJSxJc4r3LQGI7Mu89OsvImNvzQ6/X0wlz7HIbCDBos3OX62C+lUBz
OfkHdHs2U2wD1cwYkQMgaoRecZm8OoGbM37aI0f5GH0NNxyMGZDfjatQVLUWtH1AsG/QzxhUqexg
164T0mc2mkejahSIy4Cngs/YOYrYaZhwineFGFsWYLZ7JDfsrhm79qJa5mwTaTKVmW5LQQqyaJrX
zopIHiEdqkZ2um0RLIUx1sugiV+cZsA2VzMnyyu5Xh/Zgi3eyz+wF380rtE8JB5zm0nB/PW5Ivz4
4DYzayPq2zEF1ZtOxh36XvHtiupRMU8Lmqo5JXZMagNt3+Km+7TNvHDJxIxUThWgjgV/tMxHY0b9
6Cdojss1rGuqcT0FpM3j/2veXDWWdBQZs7nyQyrvK42Bq/RzdbKI+7iKdNnJOs/5QAmsVWDfhorl
QO2mt7E2axKQIjpxhtkm58I7N8bMxVosB1Mb8zuYJ2iYobY6QUg4/xpQxCe7ta5u4303rdG9VkTz
GOgf7lDZ0GzLsK1ctcsTgm4bYmauOKdp/4y2fUXXW1ySaU3wdpZm53iFg4SnLRipenghYt520fWh
O/rmSfjQ/YXD+2KW0FhbOkUewQstE8vOxDyA3hLHgnw9uSxMxe81zvutihyftGSmS+0a75JKiZM9
vfhq/Ark2N8nEzt60zvCf11YmqXfAGhhyHXY6rOEONZgzC/eulTMkhmJJW1wY4xPuYWEg/YFl1Qw
AbbvXrjhMARltiSEgEzEPPnDpWe+6ejJ6nlnK4zbe7jJLEjtWtPe4ZkISoPwDCS7gTK/kTKpBxoh
rFhzcNGhjfT4LJcuvXZ+tW+Xun1Zgv41KKP2yYECgW01Xba2fbFoVF/W8IB1droc0WKbQ9neGzpj
SNOPaEOr8RQbKxk1RQXVR9FRZ/VGCwnhssmnvaeQHeTp+JKCSPBdgdbWGtJbLf+omLF97dtHLdzQ
8CE8U38D2EV1P7InxEeaRPtxu2pA97NS53ZJeK08k5q0+6tDd4aPUmETWCKSpQ3WcbFeGGOoCZ8S
DisD8fGeZWC8G5LevvaD7x+tfEBoUdiwEXT3y0kZiAVOerB6Rhg6S0BOe0hpOg5FfyF0SjnhYOqe
ecZIu4qdaXGshyYZatov65f2D4UNGDfX2W0/2OuvgeEDXJVbnU4+vgxmPf7sQJl3l+c6yqBKcOlh
PTkZlY1tM8GaWDyS9m3fLOsX3SGc8wkrOXjZswVAd2K8sTU8Ve652z22hVDJ15yGJkYmPKLzGvp0
nQIyEpBqm5WTBaaIeTVhq8d5mA724tGw90yM8lb8Hh1v2oiSHX2AXky1vrsNHFvtCu092uQ/Beic
L+kMOqCKrHlnE3nrt1N9iszx1XO7G51RLxhes5aiytrUdn416i7YkHDRruAOKyw7DD1Vr+1T3DVn
mwhYyN2ZgRByI2TLR36eoz3Ju9PtEiwbXHINXAiHZoCwgQx9453lm7ejwd1Ru310D8ciPwq/g3Ez
qoPLuGQbGK7ccGuPO/bETugbxF2kbZ2CHK1cZqyrT9HEyAJPAzF99hGMuMYrdAAbuwT6B3RDUCgh
h6t9EU6eXGMnibhLB+vSOtBkRrz7xkDsiZrQkAxNhLNm6T/GobCeABA88F3Hpwgv+xb1BkMx7uzt
alsUEXMyLNsrVQBLMe4yO4rYc1JA5sPOEhnL6mFEvSzbC17Lj3RMNGay/KdSYC0kVCfC0Lthx7J/
7wplIo8hT6FEdty1ZPEZ8qTH+QfvThBK2HqNZ7nnDrbnJm2dgzSY9loZ5GhIMBi7O/dE9pHEXuJW
x6BbLmCyKb/QEx08eAzbyE5OI15i0izMV6mUOM7x1D/0mvQN0zajkzdSoXZ5zZyvNihzE+O3G6tk
1+eKXB9j8AHdr2bAJNotZMHQwHA3OK5zM2pQFMSwPM1R6XyU3VPk2CggRM6gIWr+uCxEj8qtxB0R
dt8ebh6khsh1lxEWUe8bvz12S9soovDMI/i0OF/PbY9sX1LUwJPXJEV3zmcivIyPNTp1YxrWSZRG
bc8qyq1PoqxApk+RvdVd+sy8gHPJj89UclHojzy9wOahgXOe7p2g/t3ny694TvZDHEAzQvZizk1y
GtrugTcUAT4csfZDG651mNFnb7PeYsrfanU21i8yXpjx//1n1a4UR+FVT3rx/R2+E0oocJ5/v8Re
xw7UMVEXQym9ZYiU3I2mOlrDMpx9yotz15U31AIcdhH/FaM4TfPNUnPo1lUQsQ6inZ+72MAe0rj7
AAE049pcMK1BPmHuZo8yeM1QsQht/oVsASE+Pp0cFSf7/jKsml2PounishEvhHwQYBvZa6RHt2Q/
bk65PFMHXlRFZWQvxe/Fxz6yTO3boFD8MTKBCO4Ak078PzVq9qGCNcsleOcKOW1FlCT72DhPqOjD
DML8dYxXM04AlRHTcoETvPqsjSh7kGZ7ZRZ8g7lj/aSWPS0lNw3M8P0y6Bnkg0lBkVqaEUcgX2EU
7gsISFaGYN2xQjZHzBkaxQ8wFK9NkJBACRjI9svy0iYQvOw+OTIzGA/oeLcMINlNzP4fkETnnGWF
XUtxiX0G+H5KQEvPqDJFxh4uKmOBXHgfg9djLjPLHzKK/2B+7cKoYg9HLffSVcrjTWxM9lAzdg47
Okizi6/KAfuhgUbUGQu7PB7OCqXJhlqUdXmSU4QlS3AdZjLAGmyLddddPYTiuzE3l3NnG3OYm1BV
IAbsZ7NjBW4vr4ZhweWaUCS2JVbDYYC5ttgBKFTKD+wDPWKoh04g+ZzxAaLy6lm3weaFtf8wzIl5
MolkbZcRxYpqXlxfG2dfI4GW/TlFhcIOM/09z7+LPMaLE4CdqvJ0q4rS2aOhOVVZt6mqsTqQs4NQ
QiIr6HQ/7x34krJ+68c+uMyPGFLM+0hZ/n2bmd9FqRKMvXIngJFcMiXPKM3TZ1BuLo5MmDUETSXP
U0IfoGdNZArlkznd5AMBerGK6+fcI3xNr9lPUeKw0udce2pFmjylErH1bGMFyWJC7Yn1uXPrYZfq
yT/AH0yx98N5dn61ZnmfF+KuRp0asg3aT4V9MUcxP00Ubwmezicb0/0zEsitO+qUgLZqR8StQlZi
bZuFXOciwcoUCIh8kjMY1S03t0yPrEe5u4KZwB6/Tw7sas8mqu96VNZZ2+pPzFG5zWXShRNCz4XU
qg1zdmsvfAaxHQIOTGLpYfInE1d/HWD9ihuyX1j1DWVa7gKnKV+6IXu14wS4mOn5+7nV3ivAubDL
5SezAYXlFW3EQESViTGoBXE0dE3z5vykfZqzUKIk71qF4TRpzTOuyLENli9p+9N3pPCERwm+RJ95
4d4SWELgG1AuB3yImRLvwULNe8DWCOy577amf8yTOUIx4IZdZRC/kmVvKOHYqKM4pb2gCBENGcq5
Y16yOfmWc/zZ9llx9RnYbfOxwXfNkF1xHujyOUhi+YjNxrgkLtL7yYzz51mPNbJNXEs5N5cuhPdC
pinOZ0Iv7H5+127Mi9c0cODluPc6e3x0O3GsTHfa95agb1KVeI6amJ2ZBLqyKv97aDkQqZhaoKKE
BJMfOHCzW8XIgy1FRCwZYYW9y4U/2BQhMQ9JOm8gzV9da3KO05zet0nz7PZB/haT1XIkOHHVYmNO
NnMQ5auioZD6KXHKxwkuiUItd5ilG4RC9NRuhM4VyXBXjpl7KtxEhYvpG7fAIeEDgGyQ9Y+gO6CP
oYWSEvpSSoxRqAqaXvnXskueUujlMxEhxHJEcJf3iV3eCas1SLlnUQLgxtuWwbTPkLSi3huvjWGc
OX2rUC0wgVC/T9eKdkTM2BgcOpCdE/e/x2YClj4lHqZgz94iu50Q7rbOHrpIgoZ1EO+Fr8/ZEDyM
svCug8mCrszydzP4AmVtHCfBeifom2HXCHplJR0IE42wLtb8gUreZmYFB61YUn4C50QURv2Ul3wK
YStYLlJ2KVHVeQ1jvLymMLHmlP6yyO5wpIGmjejbEVMg3MkvxRFeykBIjhXSkHC7mM3VHLBHeR6U
G7sZrS+RmQ8U88uLnqIV0ZHs7LbXuzQI5vfE1Y91z0Lf6jsH+SsADmM0IVVbTr1Xnjm++JED+tFo
d71dLTufVTZ7nuG34BJFuTXd6VjgdA4K9ZjNB+AaGLNZHD7OgpzyFObaObIGdxcpRSC66MR9GUmm
EETAkokDaMpoXvIsHf/4LfI/URbW66g0WCV7au6w3c1HSAGMo7WDoTnqvLssxiDGGKD+zCBKEUhQ
/4nG6VfNYPS1qM1tHDA7nqypuqs7ORzmIXYvsl7K82ATIdTX9XAjfCLJ+/48lnawzZZx/oVz5Uy2
lHrpkBRv/GZ0Llp47sHxCM7p+7HdO60rDn1iS/phPT2jFUjDidX6pYrwwTFqY+gi0ZkYmccuebTd
U+M+jW7ZbpG9pYdGEeHcGT3Ap9G76hw4GrI9wfXRD88Ef4Od5D768HL90S7Fq2eK+KWVzYem2n6y
EnyF6/tmL1hWbBX3n3my4bWVn2qq2U5wa5wjV05PUWC8Y3FInv8CcP8/KPj/AQq2rb/P6Xv67/Gf
evvZff4XRPj2s4QvvPlTIPfu//wrHHj9N/4JB3b/QYqZ7wauTS/gruTd8Y/u/vM/7H84UlpuAD8A
6YFjCe9/o4Ed6x+O6UgReOgnyVz1+Y8xCOsSkMXBP2QgvMATKJCka0L6/Z//458/1/0/gb/63/75
vxECcV9DxdT/+R/Qh/8FC+yZUIHdwJH0qL7jCs9escH/ggU2ZcZEl9geGkmcegx9bnPt7EZVPEei
PgeZfHIKliSao+lfHtB//SD/+o0Ff4P/8zu7MHekb0pTOv/2ndE1YhrGmoxzmewJuQCUNLJnso4P
1vLTCJNlbnfjFDiNawSYo3gzh/mzh0MyoZ3aBOfynKKpwFgzAHUf75Gm3V30vd/HV1/f9rY8ypah
Sn9gJpuG8OnAd/vV/VRWH//3vwjQiH9/iJYdUAtIAekDBpdw+D3+60PsmWq5ZhTBrJRkylrssqrJ
I7zWXd4yNloknwRfQ6UR5Hsoy7JyOWm3Qv9ei4946r5GG9f2pILQXVijg3SP3aOI8vdswDOkveln
6Fj5O1Fj8d9lYh8Y6dVY2P0RD4V5MrChonufMUPwrS6tnRTFJYUXG9MybjH/ICcYoUOpQG9Fy9Aa
LSqjyC5wKH7HX0OQQJ7Idq4ff2Iwga8IxgFCHVJgb3iJqh/x7lQPo1l9S4/DN0HP2TGe38Y2co9c
8gN3XQ8vQqUAnbzNYAQ/s4mLsEuMC5my97VrXBB8Z68pMRN3Muvvev01dfDu5oIiHeZLERrlwoHv
Pfl9xdhK1Yx0AyozxIgFYucqNlIKneAtGCCv9052ZpFzPz7icwtLVFjbqFnLe789axMuvB4KFgiC
9SQ+IKchNIGE4S3QXGebl2Nxh4qGifkgNh3I8JAOZP3Ys9vqAOQsWR6cUzWOt7B6zwLRJ8YYcuYb
gr8Du0r3BXd+LHN56Nm74ocZFjwY2fowTk7eY5dvyRDSsXEMUrQPzPTL0IAzd5DY4kNH4FJvJqbh
GckiuU3mt82mopiXvUFVza4TEEGdFe9zDzq4kQ6eRnBJm7Zdnpv0y2k7tQlEDOc3wpiVASL1fPs+
T8bQ1J4+qThCOIUO0OnIzIyTW1sRv1ubb2PaMEcM3GCrXPMp7TtkzopAT4a5y7zfi2nMbixymdgl
4yKKkwBpMLMUf/BhRU6NQRhJc5QmSywf5sBuXpltssOOZbUsOSjCnFCPC4rHjtg3P38IivqmALiS
5/7HHBu/8GGGJqLfnZPBd5pXIKbz04y1vyU3oN8OLnHQqn6QSp8d2HYwBo6khgp4FBAWgwpadd/h
PZumU0+8416K5FY3qARFenKiiC54muFAt08N0NBNYq9Uam/+abt45014e2jx5IYEqKh+nxbXYr92
wrWDw42AI5JnQ2fwFJMQ091a0wXpm4Iu2qEZm5b8mBFHcYcA+TqXqDER1MY76gIkVdI+4+a9GRAl
oJuHpY1elLH/PBzjyNx31TTcMy9zmb/4jnX2Vc9yAfZ/rKcJC27yRqr0wjSp+HS0lCzFDdSn5Y2k
eCLZzXyPgTwkVWWFaCxOsh5sxL75lY7L3mFeeSef7W7yXI1xwW93aO7RXxQYAPLJ+a7y1XLVArAx
veqjgK4t3cvSMarHK11ua+spYOD7N40U1Fp749UplC6cLkduKGpMsw4rjXJsLCFttkWxj3xIKuhv
nig/d5STLQlNAZAPsncEvLRNFhgAWQ1HQzxAqj7VahNZmD3rmt6D9bV7IwRcZCvgA4vQq6ZFmy+6
9m574bI2mKsntOFnr4p+mIPl0Bit30UzFWHJqnGDpxkRQ0ryUzuoAyExxR6RirGRoF3GSTj7hRkX
VCkUlVmDZNrmVGRKBtmH+hksz1MM/hKCExmRlWrC1hjvow4VhDk/QU8UJzXMO1HBMGW8HLLP8XcM
FFmpyI4A7vSZeGK2II2geoi6ra6bLRT/L8a0uCEyC65sw2cM4z7BfSAbeP266JCV8G0kXk0dN19C
RB80+eLBjGcyWpxIbycX/rUknHt5Ex1OXpWZ7EKNBycdvnCb24+uC9Iz47XOohe04pBy1wU8Id/2
vlHu3nKbF0XQ0b4bqjsDz1g60u517vRgSgM72bvtkZiN8WFkqQgID5jZhrEYv5Xa68LCSFD5Lfn7
uPTZBaEG4jELPnj9RoVrb2LlW4egOs31hVh0hFoJDeKLBWOP3ydC3uC1FD6/W3LnYTFwczQK3FZR
o/9pnRukKYB4yDADMoA92fJfmr4kupbM4q2buJ9Y7V6BGqDVzoJyA6nLQm6WHZqlZYojmrPynW7f
mtNj1XjAafA1TznVh+rmY1FjwS6aD+X6SBlWtcqlWqJobyUti/7KfCE/40eL4q5dWbgx0iEvolgO
ZPnY1vSWS/TRG4U4On3jHHICNPpqqfe5b/yMafCecWowNlueqmFBv97UxLlHOAlc+G2hpoGrtVj2
tL4XFiX1uY2a1fRrI5ftPwLL++hpVkOiDJiXl/LUd8pn9OC2KDXQ8AtgsgGjsLIeftVlPZ3g+Tyw
7vUPONduZgKpdyYSApSkZ1VejTUQQfXZxEw+fZuAhHISAF9txmifsbPwchA3Q1k8miM4WpO9hu0z
UWbg8pViL8/q+KIgTXBtDYb/zFUZYpoM02I4VTm7GY3R0iqheEK/XoE8EyfsSPysksZG+8gg+A1K
1hoPUpPk5vaAoTo4UtsiZ8RrSWbwswbJUer5LGvB4gQiHWqaudiJ+t6ZhmmTktIMeKFlN9hGj75n
fHVJkG7defLJgvDeUcc+VbMP0pe0vgEmfoDv1kaVhspj62DmJ9nF32KzCPZLq7elP9xGIw6iFkxn
3TGwxtL9krgcJN38ndsopQrFfc/ddtu3Awv0CceRGnMfyMGJQL93K/c+reymHthUtrH+FZvWvZo4
V3IvuV1q0osDG8AyuZDfMduSM888JMiF5yF6QNElFn49nlCVGPtEWgVDKKRLGFkMBn/c/0aOmW7k
skDFgnYI0UXIFqy7DvHBhoo0j7ctBniCYu2XyESjWVpr4WLnawY9bql5kQCUC+/OdRpq3GS+ZoI4
Rh96HXAIVMvxsy2CJ0M1PpK45rWpPUjRCvtf0r1C1HYgwThfo+ddjEbvbVygmP2R13XfljdFu9ie
t32MpjqpnBxDQ/XLmQKP6T2u2HFkJBosVk3MUvPYNoolrkaFkCNNzQx8Cni/c0/ibDwxdoJDDTsf
ejTHvT/mj44z7ppprg5sNm/XH8b2Qa2vzjLHfB0c+64PpjcEZPTtK2pEpYJS5u9gnwuL0kXAzgEB
qeYmvnjckAftco+Z4imtGYHqKqJlT/SLFuZ0BuBPQvuA1GNO8qMZ+ScWd/MEJyUaiRo7ZEIRhulz
sjQqiPdwB9+nMXefVHtAsB1swc9hPJ2U8yRZxjI7yuwrJ8lThmRzO1kRnq1mPDmd4e4ptt8AEfZ4
6zvuBat9TqTdHPtmyq5uWcfbOVqSix38rv1AbL2gnzbLmAzn1GU6bE49C3d+mo2GYaOoMGhETE02
d+LjTMEj5TFB3EwC3YXo7N92OpYvc/SjB1cjlx38sOj74kiFOhhLfJ1bpz8vk94ZHX5RqeIsNCZ9
GjukVc9UvNYz1/WJSBA+as667ihgO+MSf+6lMN48F3SsJ/W7lGAyVRZoyJu9OvLIIGvlrDc8ar0k
Q6yGfc/A1hUyR1phQsVrElQfVYOHz5zeyAEJbtMFKYHFd4uC+AsD8ryZo/YbHk5A3tQCLXqM4g9R
Nn/ydujuAReAGsrdK2JMhJ9qeW91E9aLibysqbLdQChO6Mfwa9zOvi1rcyVzyeJiBTPvFTjjXV5r
tLfTGBKPejF7y6fuY5fG/uNzHUrT4ZGQXdSCGkiMTxZMocauZ4CCygrj3ic3MIYxbdREqFsBD1CE
ODc7bzxkyKXTfoTH69oYlsXT0uvl6vTjObPsX6zS9+nSYz3DvYLphsTPlBb82BokAOBtDchLL1BN
+iiTcd7NGHbDBhUQPAn/XWBfXuOTe+r57K6skwtNHoiwa9ll707kOJeqSI+20JSppllupUFR9/cL
EmbSYh3gJYRZuaud9X7IEXl0OZYxho2rRu3qTh+y02QSxjNdc7qm4rwU7Lw3Jaj9i+OmOU3Ichhm
5CA0Dvs8As+7LMazalp7r6Szz4N5ZbnPm6bPcNJouWqb3fgcxxOTRb4PQZtccxl3wWhSJvkEBW5Q
PbS3jhm9AOxxH+davejKPdeD8Q1MzQZ2ehNXxXJB1fdtFFw7sYF6whww2RbSxvNX4uof6uEuLeff
BmwBZrgBNd2SBudhVMGZgfi7CMDoNKx1WC2ot6lJ70paADTZkmErSSO4dS+w3bINLw/hmf7eZinH
H/dMcvP6ADgOMz70rnC0O5T7RHArhJlWyji3t5uL7HPB7is1D9pcPqBm/tQzVTI5ZH/o47AkAlol
wlQHu2KYsLhgRrbBPoWDHqEsrQTFYoJaLEALZCzc2SNGaB67yaKghG+S+x5cT9NGFdTz6sdeBZAk
Zu2SVsa7OeFv8YzB2g9CqFOXoGEdUhJbCfAt4PfRsEkSaS5ZnyW7ZlHIN+1B7YiKoKCOhua2t5pD
zGns8isFMqkpkALYI4PwdgOdiepGSqmZpWoU17fOMLzh0by3eSeRLib3Q4yAYyyp7E2YeqWYaWA7
uE2Bj3APSbMXf1nxRfpsg4s52g0yeGPE/M3wOD/WWCWW2XsFMtic2u+2abmwjRkWtQSyHFSriaa7
N4I6Oa4LRHriahuwweMjy+iT8WnZWS5JUafCxHM6V4N7QDoA8jPdw/T4zvnFs2+k4huekbp4d5R4
qQtRsJ8NFXZoN4IChXuOFdb1q88OGlE4OG0fSt+yn/LhNJq1pr8ONiMOGZQHt52ZvDtdt5ZsFtLX
+jh2iI7KvrgBHPVb2DAPREnl4bR5u1GWM+9kY55XqMs0eHlosCG6zQdXbOvULEg6msXB1cGzhVH8
4qRNEFpwhcMKiW1XE57L/RNvZVlcSiTQG1lRMaR4bKKq6j/KQ+JyEcE6YmibH902ucdT/DSAnZY9
d3aiMGR6rnmtY/hiRNaxBoG45iGIGK13cIRMRFaZLw2ePA6QNBc+DJsmLrOVyf5eeZVxJS4VQU2W
3hL4iCEJ3gmWDn1ePMMFKb7tOEiP6JX+gCUBvZfQ2xABHBotrapfZSl6D8kTatSx9yglKaDVET0/
XWF1lxP1u/WALlA6XCP2vEVtP7WWDczTzn6cyHi2JmJw/75zTgBGgF/FcJOeTFReG/7mHrK5ADN6
ywqpVYSTds7RXPKc9tnst701xC8J6r5z2cKhtokY+uv1P5C3YT8OjXVM2tphM2XsEa+x/xLucHJI
4aDNyCj9i/6ZxX78DJgcWe8ehVsPQIXVKw+LRNsSf+TSkZj89/8Enp8xGkh+ckbA3CVDU97qSh8G
yzZu6wXfMSbubTyU6JjARnieH9znBGFtoyz3d4QaP3sqCC49SgEwXLxapRWctMwPMlavQCBLNDbr
l0i+dk1NBI9EAILLxhfSP6a5uFTj6N8tNgacCTkP2GzrUAcmAj0hk1M0tH/GXD4H5D3TIzuER/jt
Y5Z6ycbESx4mPisG/EQ1GYe2Q3ZIG6RXyhfwwEb93ghefqecWNOTi3k31d3NnPVs0yYab3hwi7Y/
3LG7OklurjBO5D0W1zj7jc1a79QXBiJ4dhuHJtnbtjiNbhc8RFs2N3He3nfK/an75MWZ9LhXbp8C
C9SUg+K+X9rloGLzUVeXrOmJbfXk77xBTlS2kMrSawxzlzZxRLlnTOU20vOxitEUKEkRE62VxKdH
xu9mfcMrzzw6s5vTWhT0ll2LHAOuGQ0raV0WNn1fNymEKZ4QNpu9ZVjiIIMRDLcLSqhMAFUxJ4Rl
xxy5SKNLWnN3DbWHECxPNUI4D/1SB0tXVhPnhHlkHZeF5ZAjXKJ9lQ3aQR3NH02NGT4hqAkFIFZI
c/7if2nCdNTFDnbSzibTZ4Ncq9qmZf9lEGCPPxOF6lI+26kzoz5ysJK2Odt6LawdrnTsJpbj7ALk
hvP0yZyfF4/apFEJzBpbPTpD+43vZZ2pShyPQMnU3H5jpDwo5McXNZnHwjBsssfGdocHwdGYboWi
c/MM8p5T4pRz1m9Q4OzfVfNZ8W1vPbeBXF35SNA8VGD5QvPFzOO+iAnsynJzH+08weEcd4CX2lHX
u4s1oTJOmSTZJlnrPa8xGisUxaaxJ18EwZtlfqo+ACWfuxz+0eNSVEy5zDQLCwexetPfBQK+ZmFK
vlef3icIWJ2swIs4zs7BZvOqUcy7Tile/Sn4IRf6q8LM435kguwGBsi/xsnCktJYdpjMnIYonrIS
jXJSTcAZ1oeMdJzhboNUrRn6h5oBXNfV8tyUHQuwzCejzEK6OrXAdxsmkpXHnrtg/L4GGjKqzZAM
iOo0aoLZU7QxG9clHM9FqiHMrObDZV9GJLF1ZFU0Md7dQkPRBKXYugZmNNm2pI251PQ9Kp0az2pS
nr2FB80cftv60zZ2/zqYjEe/AyUExDx0SRBiotxlBz10h26R/U0ihl2W1SZFIqDLdJgghUc3KSsS
NH5wK1KNQeq1rOn9Jt2qPbruQzndLA7oujo+ijROH3qzfBy8GktjHp9x6gyo2g/dNH2NI34EN5uh
z2p6R4x3RyGtoznKXy6zMYBuHGBx/iirijrKR72P2xWIwpgyWOHnbTD00pTEz0TLpUbzlUycCkE2
3XkxfHBSEMK8WGyMvDAF118k+jzKkQBnVPKSezEiKFIy2kLDwCAGunRu6qrDSKUPmZ1UB6Xdt6YM
UCRoSkpB/mFR3CCTTmsTsZ4AW6Ty65grLMWej4cxfS8Kyzu5k8GLjR58JmHI7WfAZRw6WXvndcVT
m2oyIJb8gQSO4mE1whqA1OPO+bba/jbLqnuNccqoPLzuwT6NS0pY2R+jfLk2yWxc6+q33TnzwXeS
KbSXDN+SSx6agcQzt+j/RWPTQKG5cZaaE8TGLYw9KgFbH6xArY3XIUUteVSj1vAQov67t0oMvjan
QBAgp80hsHgy5UIc7scFhZ0n4FDlBown5nVYyPhs1RnjoXxCMl3pGCd/yyZgKDwU8HGHP6skHGVW
6eV/sXce25ErW5L9IryGwyGHHQGEDoqgCGZOsMhkEg6t5dfXxu2uXl3Vg141r8GdvCseMwKEH7dj
tg2G9paVCDAX96GQ8k/cuWqrhSMRNl7WjWVXh6pd1l0/M3dpkz5ychzckA3jbWIwDOoOrGOAQqUN
xhu3frWVIbxapF4Azf2Az+Bq11wBGxdlIIvBcRb80/xaW5sK/9TBniABeQyCSRZfq0Lxdi/zr3iM
6x0H3d3D5cjlpYGspQrg1AM+jaiw9nVFXkOkfD2e/mX1dDqOuJCWh7zGJ7PoxUWP+VhpWbw1kswE
nQpYJO56zEUWyj5vgcL8AYmLEXklFes5YlPE0eCubW2D6R7FwgU1BzJgiQQOk9n7bY2a7pgE7t1o
fnEctuJhzeuujW/zAluFBR+vxnyRgQ7u3kEOKDzKgUqeZaKNwwAWs70XVnViiOTrK7Mtu1uwSzUG
dGdhaw810rJozkiEyHcQHnmd949z1TyQs6OtzFx+2Ub+I1vvvaHgp7LHJAC9T/baCzdLhHc4soa7
N4r3XlUBOx+L1vjmseVqVnTdfU5ZJM7LyhtY2NZE0ysSEr2JzlGw5KDnxiQfaYb8MhLGgPbwYlvl
W9pb2iaR364SLQVhatzjLnoCpcsbraU+R+rvYsnn06Qt+KUGvyBQYlltteuwF3HUiy0Cp3aKtOa3
cACuxXNGYig3AiYeZkxz6HcdudgrEPAdN6dxMzuxCnCuPCx5R1ezmI+0HRzDxaJEqdB/hbGsLj3/
A7lv3525c1ehVm9qYuLlBM8pHkUamEbyhRmi8IUjPR+DlD0bV6ysFLwk45HCnmLNfeMeH9A3bXKF
27LWfhMr3Sr+QydIWxj+wG/3OEET5nLKmlefxvhlO+Max8QnY1KoWWDjYbxQ+P+FCsICi12MP1F4
j2YB6wOYrEk640HD38sUa6DTpuZBOPprSnh7ayKE57SvcBYSZXWnx6hjLxKGfXPG3EZYjUDGVo58
0DG63abHHceZij7E7y3rLehkgixv7RoneHXuuUPn4XjJEGMDVSXvw7Q80N5i72hi+NDqynt0ionC
Lov1YpQk197UsgDJmskHCK2tplc83rekMSgqccpbEatbPDDrG1gjPfggBtV6eDL/oTXZX6EpyNgY
XB5E+VYmcLYkHzop2fGnsJ2nOeQKFxUTHxQ3e0gcNJqGdrenzDdgFon3Y5pi560p45hlEJJkIsJi
d0fsnui+5aXDl74d2b9trKxKd3MOYMtz+iDG7BKYbi5OM9NFEvELozqM500jv+DHE8JetYUi7rew
Mnigcvu05HB6vRBAYiIPLBZoTaNzkE460jETIjDhAYJLg3HAcXwcupiOvPagl5na5JD4/KomYzU2
gXSQ40ZJvGx2901TnUXXWb4+oWM2nXMAuvKCoAW3M7CIQOQp/tdSM6gGDJOz04VgQyy1t53pCc/7
G/gUeJmhnAhvzxs9cXcdoREG7EM+zTdWeT2c8f55KFnEdfGb5dpfOhC5jT0J/No2KR+LjGGV0V+7
yMT1q2uYS+1QywVDtYazYeihE0FkvfEcf8Vu9NP3D17Jn4CkMFwAiaoElNWfudBtCuCCVZ2Z15mC
nP3c6K6fW823kwEi6jA19J3ki3XL28Lg6nZPRj+oYCnGO504FVA+a8vZAzHm2uTEgTpvfB8I/KFe
O899xofvqOa7NIzXFR0HnI8jabY/6pkXWgPsbrHmfD9XLnDIjJkhT9nwizR5z7DrHwtPJ6jdlMd0
iYxdyKqdgE19QppHKeFs3zoQsfdRIliAKfbZjkU/3WRD0nFSZ+cm4iETNJZ97MjTCDyDfQjnm82p
szrluVEBo/TazO/a9t3N+796wg8EJ8DZ6N30G/PlS44AtZ29PrybOPmoB2Qk09ybWar4YdLNkz2x
bOWuSA6hEemukRRfx1Xx8bxEVB13g2CXNk/veomtcImbvTVR3xeSbsba+Ta0A3iGyqKvrXGaoxdV
t27q6B4Qn/V6av/jJvlvf9X/x18lsP/8j3/3Lf0//qr/ycYs/qP+g79q/Tf+d/m68y9hGw42jnVQ
BD7B3/lfDivvX1S+eTrJbsPRPQ+z1P9xWGGjwuqrkzM2bOEI18GW9e8OK/tf0llNSRJLlqHjsPuv
OKyktIz/ZHUypM4SUEhpeJZnSofS+f/bH5REcadc7tXbMGJ3p4Pv3VUsyhag/Vw48uk8TUngWndj
wu8czvOR6kVOj+kMMYGR3rYPJaVYe6e2bH5zpU+T32+ZU6IECWArM7c4uay8HKeF0eyAbhNccDaS
cnUzCh8j3b51PQvP0jLeeyt71W02Z8pAElK2HoyAdNifAiiNUoxCNH9Bx3geUIanZYamYSD5pHF/
mSOqTdyu2xojh8Y0pL9drcKmz6Vpe17tbU95LuBZu4216b1yM+U0jaYNE+CUvrEtI2gfiZ1R9vcs
ZxptBm6Bhuj8BK/ysSsfKaDf5nZB55NHuCQCZWXFocf8iSXFq7jHziYOjMLpFBjEksWud1ICNbGJ
3sg6CDe+jeZqcXhUORenyrNtWkTUuoENlNPV17Zabpk+X21bPUxW/p4XXEFElH4IBf5fdh+mzRVb
G+Ytl8LQTy0STZmg60OwE4rRPogav0wRCz9nbop9GtXkTMIvYQ+eT1LxYlWEZzWuVX6n9z2uIGoE
IvamXUOFYSZVuLVGFlE2GjfhALv10cYv1aBY33Qx91NWtxhLikOMVysB/+DnVaZvB2C3ly4nKjFn
LEgljZsLha4bIIrPAx558J8An0AM+znVvcTBt+ywfuQC0VBMfb5pUyLhzYyAZMvSuDgxxqOi4yxa
ouIP0T57C56SthklfItNFuACeg+ZWrnXa+0SyOlUJ2FBgMJYjl6sUzpc9D7b8x5tRhxEizbvrQY0
t4MPONgR24e21Q46XVcN15qGeKqxaMOOnoscmY/8B14cd6Bfi85PSrGKHCYBe8IHoZJXLMm3vHNu
juqAyZeb1Hb58wzpcOiXQwQm1hsc8BOajUg3O+1miJxn1yi8HQfqqYRUcmjXEi1HY/rRO8/z52wN
9IGHKKWrAtdO/4aGNx9FRIdNq2Iz0ETJ2i2me7HzIjb2hbmjiwsEWjdY3GqaJx1z1G40WDzQGjZw
3Hu/84x4xdB34o2M911RQYU/KhaBdzEXbpqe2zZM4lPtT1OjVqZHdsSvT04uYunhdfJUxxS/pAZa
HJskE5C+sUQ+cOyUjfcv+FLtlqWAT9hUu+FeYM9mLxlGsLTc8YtDDqmGXYbzz68TQHPuEFF7B8Nv
Qm7T3FnQ3+LCYLZGhs5pk1GEgruvxZfstK8zJoPe6J773nX3HN9+J+CPspj9A+3W4v9oOEgb9PKC
AJfk1damnnij2Yib5cg4NuKu3pQZOLmebHKpo0e33RievQq0l2ZkbaDb7qbSFmiLY1jujVROu7oj
YQKDn7TCjY4bdbf19C3h6/PtPE73FNg82w0TNcLDSjvC8UUScct39RAxhpPBZaULkHevuRNTZOGW
QTjIfbrgn07SVEImNff4S2hLdKg/rF1ILnW8lqtjoKQN+VN5lPIymX9nMYviolPOdsJkzldBgaUE
bORpLeXroaALpzkpF9F+GqBzNPVtqMk36mrE1OSE1zq5N7Lap02SHCtDfUtbnQm54TxEIkb1ZItk
DehyUfJqaGRTKl4NMAklHkfXfhA5MmZP26O7DsKgveODHSfvWChoeY7WOh6X+xH1Bp8h6DGafbcG
k0qP+v0QG8xuSaih6NIQxKuQeD7UGOK6cuAp09asasNK3+uGas+xcM9SQ24GNl6wChq/kNNnH7re
lruYs3HL6F4rLO4s7bcAzG9TX66VwlF8wVAacutNk+pcgE5hSYWu2jfxrh2Kmiw3t1dVwZXJWXye
oO2d8bxAweAl7brAy7sqebLqMd87hdsgIEgWSvTL2krR01YkGm8gNgkOnqHWdO6idAAUlcrhd602
YN5h2rGoV6evuBHhIUP65u+Ia55gjXezIb6K/LGxqdXExYtQLOx940L/0kxzr4etu43hNWHiad9j
+25hTTWzjMJDvS64LaT7OIOvA8rhUs8dl6XE7IKxYOkvrRvYpx+9xmUTdysjAOjaYOIjyD1gt5P2
VVoeoAz8n23S7UVlWWgtLQ+S10MM+efJIs0krZOhU8lVNDOOLI5Nw0oebYxJhGwPwGMfKJCwXsbu
4qZJDwho5nE1DJR7Zwq6LrF4htBivQLUGC+GTYj9jRQA+75aSjb7Gj5e5JsdMrHofstomjFuOtHR
a/G1lTJ/5NfBZXcifzozo3ZbE78UaXFf0iUXtdUzRVQBaXhqsmQSbgFo7xl89ilhTb+LJBeJhZPb
WtWjYfiIY7P2gd2OGxmTtNBh5mPXos0MWNERSUL5vDgYRciYhSyRi14/q+rX2E+0yoAUKzVvn7Pc
aHvX8/HhsuxZ2e4dCuSYlW+6gF0fF6tzLI5vqiyS06wNTNoCmS1kJYX44i8xGSgeVtG4QZyL9plY
uKdNKw8heorqBL44OmDev9FHo+2kSrmyqS9pEfQO66Lk3oi8rYY635ksY+YonU6zaV3w1L8xZaVa
cp9x3mxGvgHFHFHpcAIVC1Rdtz6lBb/BDftPZzU2Fe5lQoM4TKZ2YKl5bKAGEV0JaPP8HBRp80Ir
n8gDX7pS3GcsFgFUdP611D1Ww0oEWVXEssDQ3HEt7sS5iHkHQM7gaOwoSZzxETRmyDvJzMrtYLCk
mqfHaW3byDth+EPip7wH/bnMIhjN5W4Y7SccFtjLYuKwcnb2tZqx9iX4FibM9MXU+zCv0QwiAl1j
b8RHbeCS1TYao5KdHFBX3/U7jR2ovuylDp6d0xxQB+ES6xcrwsyMnfCdIkPYtHlGzJK9CDMMkbxI
g6iYxPeFGahd3YwqLJKDJvjB4xa1ry9+jGF4gYo27gw5v+kt8DICRDq76qc46ZYVHcKXo48fy5i7
UGxWYGVddUBayAbCbgMJKBQuFh6w2eiWExsfLRgt+o8kDemX0ez1Sz4luOPBEl0LA/9ihgJgw9+H
C1jt2NqNzBvk/ihwKra0sA77bOVloGQdTK6Dfp60tj/weuASoV3rdmZVs2BCNUKLYlfBKySS3i0E
l2P2LCzMInrv8BZ2VEagM5wm5+h1RbJLRkDqpNk2lAdXRwokYdLSsZAVtnUSbUSbUlm9li0TfIWc
yhyphTuAPwanr4Oxcdjjb9RpAvXevWj81qboQg6Dtlgy0gO0oCMUcw4QwLfnROMOXNOg8GCYdBfR
evuoUaBQ5O0u34d8OXRNto+UxWbbCTLKvvXjqM2ObU+ssnLpcwCfYOtYuBL7M+/08OCAuwBGSKvT
nBLNsw+zjsKbNNZd12LJWVs8WYJsk1VhC5PLwrABOBAy0GJldzKrGtMp+Qu9MUvMOAOQOfAUHvYO
c6ldHtoUWs5WxgS5XcgYvmxrVotCtbt0wjTbe/DAwjyfDq4Zzzud5SiHO5YR56xG3hwYdhBoo5aA
mG7u2d4RocRmLPSCgCjLtzQh5WqQWdmMHl3qnVqlYKf5k5qgTsGD0HbNVSG2EXUT/lYOAerARqLa
J+o86+hz5K0kZnHJuwSgtDlCGkwq6obH6Dh6/YFsOHZTx+S91/GhqckNWBgl+PsgBI6DogkB8zi0
DzyRw9Ysmh8Asy2olSk9Oi6UL3MyfiwBL84Z8Jd3TXqxI159aY9PvichmmEVyoucrVNqFsHgzB+g
QGifd6mQ6MtHrVX9PkbHi4rWhebqIZXOCZsuPgUPvLyIQ4fqpHIfFcVurOWfTrNecwOWU5jz8zqa
dzeT7iutV3qhOMh6Ak+chz/rnN3U3U9WUNYwmawkIDYSNsAtj4Xt0MsQg7FpFDvLTW5LV1HePrKl
0ko+A9N9N2oWcEVon5wZd0ddDdzYxMscjwD2TByyM46TVPsBrP17qul2535gs93dy0o+OCTL6W7a
u/klg3FwgNhx4eMsz2Ta93kDi7ST5qfGDTmwPffoJJG5a0fz0aAIQDrMs0ODAt+On663/LjhhHl3
WtgWlQQQKPve9CUTeFGS++/4B2vJPBjrnFlTmwNy0iyGwllySCy/s0E7iFVPnXtx6lmWpWNSH4cU
2yLpxU3d0CrNXj9A1mw22nVIe2g0jT5gG5N01AlvW8j6RnKy8aOuopJRuofRUIfSdjiCG9ZmOg44
Ot8KWS3+EPMtK8f6O40z/785EVRLjM7OwKziw+kVDD0gJ/JZdcchr/rtXOk38Mnj2eJaGyF27grY
HiGA4OMUJd8EDBawrcYQTA71JGLWPthbPWZJz6u0MTmKoPvlULGHqHtuZMeey6UimjaACE32MZOY
shGxWfOF7dZ95W1I+5yianpeqEJw00aDX7X62SkvGIfxjcJ3fABYvbaAgbi8NQ12n5lbcTLo6bmx
qT8w+ul7Vk25twfjQXRWes7BCxi0HD+1TPiP+HpEhFVNJNrryAMVmDHcTlNOf3rHBeEgnloAa9bD
gpXqBNqRrxW49sVwYt6g4XiTmv7mduUf2cQjFXi8U3peZ+FwAOwRB43VvJC5pwMhd/+UDqt7K3vT
lrWNte3fGWNI1BhMDpbC8YOm626I27GunFjvuThIx6TAvbtMj30JViDWwz0Rr0+Na4Y0xoOlqkNi
CnZaer5rMr5UiPCQW+ZHVi2OL1ZnAx6Fk9RLkNNFb25LOK/0v+yXhVZb7uwLkgV3V4IRp8koqlNk
FliGAH5QlQINopEEgJjbXuzQI63d1ggGEhCnSH8JaVfHvlI5DIxXbTTlIerki0GRVSTyEAr7lAdI
0SdKeNoDhtCT0itxhUvnTLn2EF0TB8d3WQxFoFfeJZ4UVP7GQZU94deS/KJ3z3W8iGsHmrXClLqJ
YiySaAXXOsb8sPCdox7VR/2bhF28i5LzbChWoa52sBURA7m2/0HvpTtq/VLs2KUpN8Np3hXM8G7K
AolxBvhsWm3VSAi5as6ysx+TEn2XLfGdCkWc6o7QOSgVpk1Px5vBfjIYJxUUTFw7dogMxfLCZvci
E5hbUD9pYQz3DWr1ZiCOz0ziXbiLHFu+gZ2tRQeXv2ALsZ2BTcdVArCcIc3flR0FQsuiU4+DQdUm
/NqGeMDCebcxuOENJF7SbAr9rKZ+TB+bDxAEEXpxnBzcYZvRq0Bv2E6zzAN9x1cW/T+t1l1NPQOj
hyEf2123N538IZuHqxXXRzyED+TYeeubCybIruIulYQfJEhBIoUhy9FxPkpHpzxg1s6Z7X32WX9d
Wnpu6mk69Rk/MlYnhdyJlt3cc3ozNSjmmvs3LdnGxlEVEH5D1tARXXLT22csWXHeIf8Bdju3YlrI
ASRgUUgLOgWb+7o1Dlzv3/qFxsb40MIyIB8ec44PzrMdY7DmdYVdQqPdsKkfRwZg0oFMwo6YDHLw
oC8BLu5gBZMXoKmGhA+vSGpwQV+IW0djBouBgsSXMfkqxiqepuKleE4kj1PpJL8x6+yUpj+XlEIf
qI9Yc9LuryEqsDRyxoVzMwZcEiFQQh5cmiY7jzhkQuKxUAftT8s6jrL/DT2C7WL/ZnMNYVKLoRKL
o4NbJF6Q6L189PuW39iRIz4lJbMVsuR2KL9zLlLcTbAwf6AXUUWgz4GeTCd+vF2iEx5kkcytePpy
59Hj9IA+3xE7UTxLXLRwEWe0wQ68eZWdEwlxrppmjRvTSh95Xj0SCsSjcO0qQt17QM0feBV+Zpv4
BImT7zyM70Bje9jc1o9mOicN+W1KxAd+VobIBWx9CwlsM3lQaqbKxdDkhTh+sYTm9NZBez+7VTdt
oqF+GBSRqNosxp1rt2qfp6B6sQrgj4bNP6fpzYmwgnVLdJIpeqFXVcOjznS8TAV4GboLhCVr3yQE
yzyob51OmDeI34+Fy02uWoNCg0jZuSs93DSk/QNKugf62yH/6Z/JhE2eRwZhIsQ2sHqxjVdHwzRD
lI9rsQnzFe7lIXONc8d+Zkv1N9AsSx2tJT5bABIydr8n0xv/pE8GjQwfkqHKVjeJHOVXjR5Cr8lf
aBlhQwvkr5/Dd3PkzUD0FtgXaN7IXWhb0WuUi6iCud2ynazaeySSZ9vrB390XQCEln0cFXozB11+
HrAao/KVnFpZcQotSlWJ/YCj+qPX7bsxhOFJ2xY92l4t1l9PW307AIhw33+ZPbYTO+UzydWpV++1
fdFlCMOuBtQmocFguYO75f1MWUyVmgZ0mSK1MoP9Rd6BcqCOZ88dif/QZNRPWmDyUF0cpFYNnkTg
OLiz3YTuC4Wj+QC2bBtqI86t5shvMUlPzf3Fj9Ps+fJBFJX7MmRQl5EXOCZlhqn9TYRKUy2RCRrm
CKMQpSxWe7Uzjucu4ucDJXMhsYOTpOZpTsuKIk1eSDGeFzxtHJxi/k6jpdp6tbyJCCiYWfU/dc40
CW80omoIZ0IxE2pYqF8ddHw7C0CgiLJVvU4K1pvaq1rklTXeuasywYjnfdMkFQzYV/c19M8N60ss
kKuhTunjc9ZAfuC3PN/kpfnhIi88eLNz6WJW9Sg6feB521QgDcKxoYGlrwFQYciZy+I5T8dfU1P/
JoKoae94gD1tHKmC14pDW7Dfjp8GrVuJHeFDEibU6yGjggX1JT8EGvhH1GPectwvp55/RRNw+pyq
w9R+Hzpyi7EeD0FmxZe8i5/bXhJzNHTUSK+4FnT76si55Kl4GzPk8ds6Gl9N9TdUEnWlY1eAVX1V
TnysQW9JTyMW1W4mzcW/gESw4jYIS+PROYDzw2s6jBHShXiuOv27Rq/PTUNsRBE/lQlUiIVOCv2m
GsoBw/LemlbGkjil69COiKmIQ1Q20ZHo6qYuRg6H1W+YA/7k4B3PJp/Gq5mRbc2tTPLtnNCYaUai
7qifnV2b1MS+Vfs7pwFpHzkr4t7jZsOWfpTecp7H8MRxypthnFoY4rTq0dOpz80dpIk4NVTR6cKI
gXrZz1aa4nJev1/L8Hj5TQ8IFMvWXXAAGDY2nFhdKa+9GRQ9oE0ofWshHk2AsnDyP7sv01roirr2
6WqCe8r820rmc85Lx0rxlmHP8Qov4vN/GWtYf9hNMzEeKoPbP5Oo7M19inRTppaLa6d+aJUfe9Hf
9f2z1D9ZSenemFssJriQorscLUoUDM4sIb3HMjW+bG15BR2W+4PodhN/WXTNBbTRGZvhYSx5PaRU
FM5D+dIVK2U9iQY/ih4ydRizHOUlQvAAcQVBl3x0a1/izghX1jA1KC5/1LE7uFWuPzqL+yscsFJE
I2n3tJXtIeH8MFBTXgr6xReUtb2cA9o4eAlhzMelmXp01D6SJBp9RQPsDrzSfOtL9KmI4aZG+N0M
G4EycG4bFzM+s/qULIQc5PxE4c129Lr6SMPi2xLqzs0tzFtjRZhPje4JqAq36jW8hT8aj6MD4RXe
A8K688sgt3RtSrFvLHUtClqicpeFyNAmv8YusIEM8WKJqDUv5XkllFj6/NoAtbyHFkKIPfSh3/Jh
tL1+sEf1EtbkfLzGenSqKIBpYBIM7Z+mtrcDz2Dh3tYplgov2Ue/UPxBXZchGiK7hj6dvpRZ/5TC
0HGYTIc8HO9u0/puJf+6xVruQ8NzDwJ4u/TqIUpoOoQ8dWTXJC7L1P1y2upKwa4Msmj6vbiA2R2C
r5pWPRpJfkDTgMEcsbVrMFGhr80HF8IYZv7psW0RanJr3FeAa2FlWXiU6/R1Kjz1VE28YuDZdwdE
bV3XKfFE0L3VmLz7hFZTnWaMJT1HXNpYwNoejL/c8lvVWAEtDz67UZoLOOuziHyXZwbN7AqO+nW9
Kg+jbkVsnd7MTKO2AedRn//V6OimsYL6zK1JDYvaU2Mw4n1npqqyD+0o6zrCAuFY/uISccnXIoCa
53Vg2/X1YkAqInzFLFfisC8yaqUKKmirCjbyqNGDM7qTP+L82Iwcbz6H0dOQxBmfGUAK3ONOT52V
6vNnLDV0KU78uxGLX5lhwKVg5OrM9i3rNZoJuoiDG5hR0NfUpKYduqTQfoq+/KQR1zjYA6TirPSQ
79L6YubDwJXKJAXZ2UgziXsgLyW3cLnoB7WNP+RR4JJls7EHWozvyJnaR6E7rPcovsxy4QbUfDKx
UXkeICEHQ1NR5LWmsrCX2Wxol5GsibTST4/5XeTNnugXcURE+X6IPwcSUmgw5HjiMrlTXIXfWCpY
EPBBeK849JXof2aI+xUl8X7bUIHLuH2pLRxqemblO7C215xP8WjG8tBZxDYajz8JZxWIqXCVE0CF
ual+UARnDkBc/L53dnUdxg+h6x5jN3wVlnu3ovoiGvxqjZE8sj/b9H2U3zpLf8gxyV6aaTzxzofJ
PYCsQK79LOzRuthmcS1NRapM8qcXTcIqOfqoO5PhPiTp5mlH04oe8tlFTNfaC9fL+BhHSCC9bv2i
G7HcND0BzDDtNnWa0UySQT7sOVJG0un4C75Nikh4VotHsmtdyfMfG0ZzKvqF33D74ingZLaGy47C
8jFHpZKsCMI4+VPEjRFgJ+bFRB8qfVPxCz6Ndmt5isesxyON74KTB0SFlZnHwlqTbx6w0uzGuuLu
dRhW1YTkRrOhwRIN2bsmlLZRmsFlp0CsVXQ4b0O2SasnaiWkIrFDEwGJHrv6jpc+sRd5MQiJPudK
/fWegTZ40fBaxNwv9DT5ze/CsB2c+AWcLR7M1vb2k/WsWQACLZ5RKXAN6cbMwTXodxC3sU/9ISIM
2wNTxR63B2BYedfaz4whYizEzrXSj1nhwubyjkNrDYfnBRlez6BfUngBMZcLMO4buJI+6HsdeWk1
GBeEp5AY58sgo4xLa0V3lArlk+fVB3fSfjUe74mGrdXWWPuZuUg86yjYT/HIsEfXzgxHK+Vuq37i
cfndhThJRlf+xm/aX2xHY7iLis+hX6yAmke2RvAvScKYLb535U98vNFS/6GThGZeYO64vGlYkNSs
qUp+eDwZJHzfVcNFNPbG2o8rB2RFjDPTrXyYVqzknV73R5vbgaazjy5gkSWK3Gd57F2kijY52e5j
G1tIxhUeKjXPO9puvwudUSzBRI//MKmCclhNtWqad6FNq0Sq1Rx0KrwYnF3LkAZOjDKgs5rOykqd
YeiTjmnDIG24O4czFrFlmZi65hXw0flmwsXTqe2dm/2i3w9wUC2TfZ9WL02osd4uxnCr996GwD2d
iGhmVF+FIQj1+VVi4SUP9Z1nZPW98g88rddCMcky6ZT4KZlOzEInreXpL63NlN0OWjCQxeGFgWuZ
xDhO8Rw97x9EqWuXjV9N7MCzTnsj/StJL5GnmDObHTxNevhTVhO2DLvvloj32A8l+giDVVVDm0vB
cvh1h+xuhzq6kdtQKZxkxzCt7L0xsVW3SGxRHkscT8dSAiC27pe9nbR7LoPGgaPQGujOpmTPN83o
PFvPPc7oQ9OkHDkFzmeaivF3Q1TZL6QQN4bX6ztALctOQJPPGk3sJ6HR+5ZXB20siHdqI9fdmXph
IjJs9KImUBYr8bnQTqnupdRnYrOR2eqMMFEeVcLluiiqP14eW74yBxttCEMRYG30ZHMHL4b/jACz
3a27xxVHEJpMwE7O8+kybtjc5zCNb0JT3MeUiH2FHwEzYZRtHWsufC3929liPAmCcez3vsKFZ3Iq
l+eSFQ+UUUtQNjU/e2B3NwPM8uzMCIyBILZvsSf/DmFKyXYkTriHiyWptkmmdT6czZS9Y811nf7N
Rwjm3xh6pl0R3qlR41Mj8uFWkEmKuTN3dX/smtY9dQaSsRyoGk0jD96uwlzbiuhxNkJ1rPM+mBum
okkx3sDbHxIN/T+HEoqhnAlmWivWWZCD44RcNGxbvPoY1+cvj34dJbL5qq1DSTYS/ii0P0tBp4Qj
mbwUvjG82VQTEl7jK6jP+rEyedI8xWe/DMtpTq2CyZZ3ciEoKanDT2rak7IbryOLMt8bWM6SDfmK
wuk+OOCSDY9as6rqgzIZNCJqeh8Y9IJvyOdRbtAJSAMtg01bPjcmOQk9LU90TgDkzFbPyMr+qBIH
M37Ja2rKdzxHu2G224DtULSNZHtXnAa+GyZsOaVMnvMr9BnNrF6sBQE4jSZ0DvTliacgdViHs8WU
caYhw9sfETyhTVY1eADgSScWlxpqTGxsaWSvpv7TY3MDOS+deTqbHHMmc1Wb2f7sQb+vxqoAB4um
fQPm0b7AZ58q7aIWdTF7WgAq/GRR9Ti7ubXvtf4HzaoOlrBCDV4j2mli7JI5/M4b0+CkH99ScFyD
ieOjZi0yVAuji8v2HJgTX07KFUKpD8O2mrOTceKLlVaMSNNZdKhxw+/OtZYH8/AuspCUGf0GgUvc
kRLIeEXGaieqfhZItkm08JDGUKdk596oMbnhVz8ncBi2PWdrgOe8RQl0eE/taqUdmqTxrl6JQGnj
rVJR9TwSUt11AqWHmwIKS5k8eeHKKGXdh2ucraBkC6mVlEDXGmkT9qqZr5PADqo5iPBN+KjFjd8E
MaaKG5wpJlxTXA2SlgADvC1o7yjwYr5mjH772DGeh3hsUDB6BBQ1nwUvIFHW55TmzagBdkFblnOy
lEVYZs5utUHxMCUWn7FRzHvaewgO5RdFH/EDHkPSSSOEZf0FSu5Ix3t1xFfZkTRKyMxI1JgmWa6L
oZnrUUdDMC8+OjQgi3SUcXU6VULdOSoZH3BUrGvKZAhcQVtby/3KyUGJQp5HnhYoapqVYslU8ZeX
OxDm2gqzN33SllbiLs9eqir6mXtiwWU+GNQzVs427HGR/Bt755FkObIl2a3UBvDFYICBTB/nzsJZ
TCDOApwYODCqbdQ+age9k15JH0SXVP8atLT0vCYumZ4ZmU7eg9m9qnqUX6xHe/tvXFpfhlF/0MYD
BquwOCphJK8x2n0ITF+jHVlbGVY4A9VPA717M5ak2owgeyDER10fL6KU855Nvn0F8lbaLFG58hLc
aQ2U1FJPuzohBjMuqJM5ogbcp9BOjeVdkMXlyvH45SflIZvyx6nvMe1noJ6Tz9FuCGfH8a+qwRfK
fXXNc6PfkKA9aRW9xGkTnNPkBpCLa6+TEAAzA+L0jn2TyCogg2LzPIieW1vTK6j/8jf50g0KLoHV
El7JYLFYDsDatAQ2fZ7GBOxiGgNsgOsZaCKp/8Zr1FNXdwc3dBeidowcS9Bim9IPDUSzPoX5zqFG
49YHWLHxj1X7yCClJS0i1im/A8+M5DnVA+99xzoBLa1jfptI0OyIKsLFkdOctSSWMfJFwkgZ5g3i
AKevnzY4IlB12dqHhBftI2Jut0+cKSWfTrAChzivlQ4cAPWnzD7E4EbB52a8sIIrJAQaYUOZ/ugH
8+ZTrIjpzDpIp6cBwWG1Zw9Fucnt8Lkoh63jnChUqvY9AZ5NTDoJD121BeJkXhJYDp0z9tva40/F
sWL0s+Sto7m68kiE0Mzx7ujspPAAY/36moQwtiIf96Kwg1PF5c11dna41077xOq2eJUme2Rclg3I
EtD03RNmx530ghxzk/PKK6BZU+fz7cfjvQu3Vrsp2oMQ0XF0zxXP3SvDmWFvqB0nB6ELwf1guCaV
y6s+YkqUCHUmFEai6DnEOAfI3oxSDqAR9yUqdJtePKAz3AmoF/IsGlHQ10w7vjQeYovXsRzP6IMN
k89k7tesRm14JhO388SkqBf870ZWm7ly/WM8sPgcfc77IvJxjjJnrGs2QhtSluM2W4aFLqHoL0RL
cmrgJ+VSlAwikx15mT1ILGZzNOmjO1UUNKjxQLEWjw8oMa116ytGb3wbi6jlfqR1yR1sxq+AyMss
nYtPh4uSQSm6MOZyXfnxBwvS4RzVjxl7Z9WQxGnnyFuxMTsQPbYABXOM2yBzV7OT+HvhE/uJgEvl
3r1bSQgtI69t09aX2UggYV/pOrvXWRXtSVYDJYLxAPRNdtsqjE5NZHWwnafnjNLQLeVG0BRWEqJD
v1glYvejSlt+C8BkBvbeeyvQiqFSknyp0Glbp7zIiUqsvx1QnViP4fjew6zKSqPfKxO7tzE1K9MY
+l3LmZ4wje1d0863mGtXJGeD6yKzujATHOwigEE0liGOs9Ioul/VokYqn7yNmdQbrn8PivN7I1hB
Iz3QS0fj1q3AtUc7MoY+lX226XIlJRa4JrhDnyXXuLW0SchVqp03tskbC/l4U3PP8QtxoGHzIffd
P8s/yJJkPKR99zPKkZgg0JVTJIcXUEQUgsbhpi1Saz9nHBhVipWJ9zcseg4Nj0a00vrBSku55EiH
u+PCFOOKwL66oF1ZYaKzs3bjLK4gL/Jv7MfXWTqkBLaImLZIj8ROZD3vLSfu38wEMCLPGxoaJhCF
gXlpyom2z9yGr6FBmbApo+Zmsihl4vvwEDIKoMgC4XOeCM+FuKVBMIuXeBzdldbMX+FYHKkbZ1JV
9Mz0kndLXIVXENHZbjDtX0GMw3UOQ4tMsTyzXadAopUWu4WFzpLH3C+bG5QHlJbADTjxqetKwHM4
TyFlTsXs3KYWcSBINMVYbneMMJce8H7wzeWy2pU2HbdkX/ZcnF1clNl3bNKvUqfHdrR3tqJ6k7L3
kSqmw+ABrk/9zl0RqjB2wjUPY9GLvZW0vxwIehk7ftDtCSNn2NFoRSvfci/nAaE39AY058ns5MHV
6gQECM2cC+gKOqjcRGhRoy+zXd23T1CJKuqNg3YHbZ/fCcmAUlP/1MApwYN1gH+6mZuCR8RUs7c1
N2ibpvGVFnSxahm+ZHFRPwR8d4oyLoMtMq07AinP8z9kIOSmMnoOATNvTlTIb6cCfbLHarGDKlQS
Sr7w8n0AfCWZ44lvq8nflUMhD1WHgoy28BVQFrtlFqdH2HH0lessVgi6d9qBQnrMI6gzVLDyr3rh
LpjtTYvVWqPIfCXuo93nv9s2k3sVFij5xkPHb3CD7ZN2yzQAu7U2pOMdYiLe0iUW7Xs9QXM/J1Xt
BDhHQMCAPVnV7jH/y3nJCRqh9EYga2Oe5W64852SlktYbxxi2bZy+u0UVkdnrk6RG6zaMXmrpTlg
2vE4yvSEMs9qlxJYWJYya1/amKEEZwT8cMjvJaoJcDJzVSn5YNolEYT+RSJ6v3Z4pgBZXa0JCXW5
SLN6d167xR4w18fR7y42JXgYN6Q8oFfkq7oRNJoKtBcy51tsue/MGd8iq8DEuDhlBagzmoVXcT6m
WFDmjd91KNGEwbccItwI7KrFFT4TP/bL6TCE2AdHga2YAfIyVChRaHfA2QvS0rbynwqjzteVPjLX
mXxJwzeGZwxhHbBGj6UpK6GiWYj4knRLOpwHS91XxtJztPS3y18W/hkqhUbYCC03Q1fgjyZ/VmB6
bDEvLRafwUvva5zHa0LeYu2w8cgVT6YW22WYDL/blJJ1qAkTJciEspHaoMHZwPK0PI6gt1ZpYPGg
KponUXSvtfpKo4j1RTgauzL7SOnoZG+h91XaXGCt16dYjKyxwulqjvB3RHoJyggcgcw+c6/i5WN0
R6cZ0z0KkWbFBICoTNnVzCQz12UNQSWVuMJTk0dB7sj3rsctG2CJd0qQmPSXlHRmrFOSBrj3MNy2
M9gfD4o/j5sycfTGYuO/q1qwovNzZxEoAQVfs4q+Da2XU44ibqYwMawX3k8y0NngScboecYGQ/Mc
UTyDLr0B6QsBvqUD7hs6VsHAV8UbxcKQbe4sNyqrY2ZVe9rEY3A3WVZ1QBpSdfPCbQn0FmBmtETM
9RzPVk1XaWDCmuVNyaweb6MQS2ZnkmjtlryRNSKVDfQ3g3T5YomlthkJ9MwEk6PL+gP9W+Dm/8jm
zHkYivzo9fPAUcJqt+vSTzoOsZMY0bsaH0RkyyPLb2IxHLYcKWdeYdUdy9MXx3LepJR3saff41yn
T6njt6TvpblvUkRR8zUciGBRLrANAxhUVQRYMfbr3ZDgH/cnVI+gGcYrg0PE2BrHztUNhEeLGFCU
MS77jUo5zRRgY7YMmzJMDikm8XFoeFWnbrFV7Ck37exHB+azYgfWlO0YBlSsYi21ylzITEES1/c0
eeDAivfaGjvmG9Cj7DtZwPYNuVHXAGLg8NMtBjbIM9Z3UiPjvllWHP7c5rtwolab+YRXVSYx9tnD
4uPGBzy6EAcZhUtWSZ9OZjtbo4hZrESIZNonf2Uq0R4Lo7jGKZvz1LaZFbViGB1TuhV45hEW/g5q
C4gRYDTf8MXebLM7O0vp8YtFDbLoRAZ05iQl6wNvKof3bcM4hAxJcNkZiuowI4nnhgzP1khuqTC7
cjdAP9PxpwSvtW+6mG2AapK1Sqi/AeAEO8ksbmFQIk+k+KQ691KOFvVrCSJuT6PCPtT7Pme4jxYG
rfRr/zgM0w5dk3fT2GdbVSV/PAM/Yt+p9KJmHZxtXqpD7N61tfuqSbJuNWznXRcuk13DCydJkpcg
JBtFuPSJM4XP4N5vO1hD2Wjl5KcjtpkOFSSVWsum02frzmTBtF6CP0Ne5Yd62SnZ5ZOnPeqh5vxb
8SJVHnXOBYiC1Xg3TWZ2HxrkAqhianO68WQc31PEoJhn/N+Nkd18P6IlS8KkEN2L6dT3YyaaU+iS
GAhF9WXHhEqSwH0ifH+gHjfZikFYa3/2MyoIgWxlIae67WHPnYT6Fpzew8CmYNIcL7YgxR0ZIyAI
M8yv7retql0Nt2KdIcHsuY6Xsx1cOcbm0u9OgY3JMJsALmY+Rl4hFgCXuWWI0zw0aJBw0vpE4xCV
8Yzq2EQxG/spa/UOhJFW47vlZWSJiDivIrrGNiRyzUOmjM1YFP6pML6FgW01pDjp5FJ78zgQJ/Y6
zXU+pai+9fv7zvJBJ06ZJlz2O0d0/SXmY525D7kFIihIl2ql4ZhQZnyRfgluB5ccWRjUfqyOhzYZ
4HcltHAFNClcwh49kAImilh6gZgPfkmLzuAA1vpsGskOYZXzqoHR0RExO/hBsYvS/MBKpL1kqLMH
OQVfYeLAaEgQVa3xO9SWsyrmAWuuhVvcGRd3e42rXrjQ7wAe3kp3VohifU8rEk2lWYZqY/ZEuTwt
rtKkn6R0n8M6vq8qXLfwMWj60O6SI4lYH3flvY7zq916CxJwoSxKl57NpzwR02ZyDBpM/D0hLu5Q
I7aGsfajCzMaN9RQU/hR2e66E+WBQ0r/d6r5p2gJE/6/Us0mgeP/e6x5/T/+vf35l+//+a//dmQ7
Wv/XePPyR/93vtmQND7Ynu/7Ho9y27a8/6yQMLx/MJNJn1Sx8GzXdLz/DDib4h+u5TgWxAVHCdN2
/ing/A9LuQIEjSdd5SrH+/+qkLCR4P5LwFmBqXN9x6WUwnN9lFpn+ef/1CLhZoNqF3GKGIHYZIyE
l9qLJvp/bVTwKXnQhfEbDQzVLiF66SKpYQ00GGCLlh5hb6KlBTJ1UGqOYHFULtI03xuP46Y95t3Y
PnoISb3DoGfzuN36LsSmQBbjY4idgKXcdMdRzG0zji9+3t8XTkAe0+47GDrEphIxvDo2CGW/EdOZ
5eXVbOLhiMMYcpfqr3/fcNxGuFWZeDsS8oHnGIF/8QbCxyU9CRgFvzZvCx3O7XtgsYuSKHsfFI5L
nd0cMhefhTYbem7VXR/T2zhmSf3Cm7YT0w5OMyiGEKR+FN4PnKrHVtrVQrZAsw4mFeOx85CnCAtk
bvQfH0jKJpe/n2tquAkCjSIwct6hOtxhK7Z35AbU1ix5KHDUjFdskAcDEpRfTPmTmBt+8l5/ZcDQ
JxyCgsI48xDMLPPTSTmYVw2KrocoN88t/XM1aj8kXXBeBkPVPozrbmMa0XGCBL3Fd9od8G3Wl2IA
cGyzLcOQHj9Hfqdv7RBRoTOPyCqcTZHurZvNnezv31lYTWktRe9A5mmPiWrPeHbjS+J2+ymmeRVL
1b7kZXouPP2FeKyfayJBEJkUj75IbLs+FA8I9TuPSWBFyaK8xF1Eoirt82sbPmKauQdqYhwiGzK7
myfWdl7+K0ApSLDlF+ml7qXDqPREKoTIXQwbva8A6wATv//7gfyIs30bwMBiCtD9Dbp9f/PrwN7X
2IZXjB00GJt3rREbF0Tpi0yd/qjVYjXVhdtdhZe9eYN8cbu+3XBC19e6EyR2+txrsGxG7h9EFCTG
rn6sPW+IN7rsgzOHfHCeuIRRB2bPFyOae1KCSX4hg59fAm62IIUyhD54W+mGLNWJySTY9wmbQQRu
g/HBJcr7T39fzABI8+QmGeXPfz+ov4nR3LoEZljDnOXzOKfrowBE3BgmwbLGM8it9TKiBUn7Oxi1
Px2rMnos7S/XsDSzeJxFN1BjOG1eZtdhyYTonLWTPMUzLeOYs7AENg23tMmn36pcWLSeU/lnny7I
f/rQVbmxR/O6+z+fDzPLoyyRpkWKOvditOrr3w9GHzVXmXIyQukSrI6ndt/4BQEfqNscWTRGy6xm
e1Jh7OzaQSCpu/1WTXSKtxUs9uRK24h55F6JHqMra21RMM80T7NeuVwHDZd7rmvU6sothqszMdkc
fORuytoRkCSGqqYffEgt9qVOMRIZJchngDSEL/gf+VeRhTjF58XFbQ+PvZWSzW+VcTZUTIpr+Suv
cdQGKZjowDRzCwKPQoSfKCbImmyT4RzgTcw34xTqiXLAlCAEH8ooy27SCRsqQjAYyUpmV+Ipi+Wh
Svbgo4jTyMQHWxg2LDo6QhxCIOwWhWaanaS6V3Wkjlbpyqtl7B2r0jfWbT4ohZhVr7dPYfJtCHUl
6De8tA99qvy7ydwXXrcnpnij7qBdmYndnXPyIJWCxNhpuE9FN715TCo+UhFsPgRfKF82bHfgCkmE
2amtDYA7LSVhRchSoSxfLcUkNAe8nXsGYA9ipAOgd5tP/TlPFn++r59YCFwKG2ObFmqLHQuCdZa9
KMV1E5hGt2r84MtXpNjC6ywyqheLtDkE3O3yhJhVsAQr7ZZAl0bKL1jIkRP5NHRbnKqJeoWmfDG9
O0hdb3n3kjgRPD2ZUiUrWRdEwRVrgVdQtlKVoFAZJR5FCU6syiV4stbkSVKf8bD664EHZ0VXz8qd
imubVYeybE+DUg+UN2A6HKyrK5PHlr4EKD9PdYTJQtvyUlrtOe7qcxqBK0soP2Bp7z82uAoaVupV
+oq76sHNrlHY7LN6Cx7QwCOSHWWqXgimbjIVUPDCwMyBgVuLdFE32fdhUtIUqsC+xs3eXVZ5wM6i
qDvUxfTkNCyGjZClFQ7wezfwy2UWOjuZGjbAw3GopBcAx1tInwBwyJVjqinYPhT9yTApdGxKqmG5
AKdO+oyoSiGsSj7pCXJhcB5lBFWBa2YczCluNG8xnVfBekpI6WazQ9b+tznQ/NbReen3NBqrkU53
hZZSE+7xEuZ3HsJ4PwCSOsEfe4r97bTEdqNCvkFAIPLFa8B1FwWVdXLUtHrfNSjIuaDHffLqXeT2
3bVzVHcl4nlRpKROpk+2u5HhWx9FF8PDoZLgHowH8dFr1RzcjILWYCTfkZXHaPHW+Xpb112PP1qf
VMnCBMsyq9+eQGYumbMlS2Ot6R/IKRbM4/F9FGtY5gFP72o5gtDLsNiPJ+FuDWZPm5sOahMVcaCK
iohY1hS+euSLa+MC4WU+eTTbrV3Kj+cqPBoJ9k1TvCeB35GaWTANS/UHqz3GcPpaILRsOmJVRfrk
QS/bTcYSb9Qz8DQX3/Hsrlov4IkQmtkVCnmIARzrWamI2CIIUR1NAXeMuW0t/Yp7GJtbz3qpJ+i2
nSchIdG0KzyTrh5JbiTHoup643gmsxMjSy7SYnPNO0OfWdCn01yc4pKoGpLebxoOKRf12g8eNDxb
7THb84j/4wQSCdGFUK6YjPBG7qTdirWxOKnptVtC0Q3DIu3pEY6zg1PG5tVHBV1Pgwy3DvnMYOzy
rdvOlGuHw3wtI8hZauq6fV7F3J/K8A4J3XkxOINWAx0du7S1eBuzdX7OWvlgF5BCfYlly3KmrQlE
hVICRqus0KcyFQWAVBS9mPj6SugJnU50gDUmlJ9+YgmAzegbyEe5XQAMOBhPIQLmOhzYUJVEKPoW
Or6cCzZc7ZzfZcsHwcXKwht2+vup2C7zOx0H+Z3PbEjlLyseiji9beGBuAroej2TA4vO+JruIjp8
CZ0GRAtL52EU+TW0yvvJSjCwtOwqWBiHNdDIouZxaTqEQXqPBy5rrlX6ggfTgyQuiQfnMc7nPNoH
6SudNBerTws0cTCDcAzDSSNaxOVLLPpuHT6Mtu/A9pypEgdco6aSLgTnbEx0R48DEMemgxYfd7wO
gy/TNdWlicz+V5aKPVAh683uuu5QWZAGTB5zb6B4iM2kZFGoh73v9fK40PxB+09Zc5+QcbEz7Jq1
le2FBx/Twnaure5Vc7VZDyCJThEBk7kwx/0YbinfGu/MqqYbd+C944v61FeDfWHljsaqIPsx6Z9c
Xdwz26onswKCLwx8vEolEkMzV8Q2yz7QyH6GsSpXBVP70TYFAf5BWreRYZ/Fr96qsc02ZgfpYJhv
7FX0wcgSfRlkoy8EPIANVKxFUwJfHTTNo9dmS5lsP3G8m1zI6NzEimc4SGZ/0rxlpxE8YR6mlrlf
ezgvjmlTfZpDTICnhoZ/boRtnP/+lVV7H7XsDr6b9Qe/96xfow/JvhtVts2B4J08nK7AliqwplkE
A6meH3AVR4Ao+3ynDXqwjF491JifE8GzF1+d3ltlQHbeor0XaOjAcUjR75WWjJggEoXfvaC41jGJ
X/soTBzzvwha/CQWT+HcSo3DYv5Nog4EaGGV28bMq4seoJ64i2i2VM4PdQEq3Wn0Dh4abT0QQNyB
R5PJQ4AqYDjuaLyEQ4ZDYhXAPyR0Xicfe4Lksnuc2mo+BLS4s0gsCJYDERlGSfVJTxyEcFgB7YdO
er0zymhnBnZyn/jRH1xtpLzoigYvLp7L6Xcf9CWqHk5wtDDsAnfA3rCbs6rYWOi6mWnvc7iH9zCY
MS9P4X1SkNdMk29W887GSQVextr4ESQDyMZ/taHMqHilXWh5U+CM4wnTs40jP8Pye+vK/o4hJt5C
J+CguXnTneWI8oVIpEVyfUb6siuAeixMOmkgbHXnMIDPkczdPdv7ZcPoPboitXjFdA9EEFnDeqHL
41dApwoyGnyC+WTzuOxDIqGZ0e1EGfaXsKZClR3d1s3IovZ4zLqhpKgMhs9ODL26NtA0JCCRzSw8
ni2wjK4NzBbttlcXVa6xeg8KU0HSo+a+GcKUL/Vj1UQvZdW4V5XG//EBWM+64261xYqXIGCPS1Km
qrli5tsK1OHR83i/h2B54xDjaZmdmSURxswCcXN2CYWrAodIrmG7dgjdg4ju+saHVejrPSLylxsh
DbKcZ/tpy6dYcC/XYhNHLU9YgmToBD+db+V7MDbOwG0Ncw8WcRN0bZmNzz4aJBHK/jHJ6Txy5vR+
lsHBaSM2b2O3b2OCVjMA2BP222NudSXDZyIQOjBtkISvIEm1yRml8/do0LaAc2plms2bPfNMiu1g
2FkJtvS6cb+Czns3x/jkaPHbJghr9A+15ksPa0zFrduSs/YI9Tq4EYxefPPtrRujv0eRG7mX9kj3
YNDGlsW6avC65YN6FAFZKC/iVVck6LfuwhCXUFhU9KObFqe7DGlgSIct8FyJh31a54Hfr+RUe8wk
MLi1vKcE3uXmJ1PqHs4p8UUqpa6TOR3MFBtohbV3axvGOUd8PYGSufEL5I1gDxxSZY0VJzTpb8+T
NRyRce+23PV0H7HZe6OOmpBzCpu7EgSAJHAMfBgvDbRuTkgK3yzc2B6Ll2omRp6mu76BQa1pMcIg
2KUgXnyxkX6/a1zzuY4h9BjMh8g1VGHFAuOcKEV/knQGyj+yDfkhFWl4rOlEwMeHvpmT/pvBcKGi
8/Slu7hw5vPfCFmTq4C3ykvocQma8+IHRTU89aWgfY3KKK9DkcMkG26SjPJjnm8QzLUDNW8q+UoK
EsLThS0zPrmGDTSBjn7n5IGxEj2Nz61go9Il7hcxmFcTxohDv7ZycYGbjn6dDBLRGdC4TZJTNwxL
bZzt8sHvCB7z+CLZpupsZ9D4hiFM7fwgyM5NBPWjHSpkjFQcUSX1PSWZ7KoQNIau0DtKQNK9RQxy
K0o14FeoMAu6pn7GmsNPv36M43ibCJjZOVcmP8i5sBZvVELGUzM8tsP8rPNKnhEeXuF/K1pqGmOd
uZRIgaMczjU9HbptvqbZu2stprSom442SV4TKXBvGax6ozx9t+iMsCsM7HlZqJ0DkJ9bFV8Jnt10
zwX1MA/ptysz4LS29QUAfNj0EHVg7fvX0bRJQEKXjQyloDcRg2Gpc2jNAL8Nb7KQHfhYYBT1nHkB
FJzKWPk7GcyPGU3tvC2rA61VjFwfxYwP0/HNDR6MxwJrDloUeyjo2vvK9WEpe+yJUlQFOVXP2JL5
sfflyxwlVAsOZ5BbhNl40zgenOupfh+xQe/1LCg5ij6iwvydu2Q3kGJxAyyJPjjrsA7W1mhga20A
bdlzeWfj5CVwQPo87JGqMligJiLrOnhyEkVhhfUTGtY9hfevRv9H6ZhMf3OwM3Xv+G67d2NC9ga+
nByki9Y9bxRr2DWQhFrHTk4cbfgfnOC+8eqvcGyiLReEDC25o36jIJ2MxrekOKDyxGQUJmzIUNSz
Q5qVNT5f54e8vLvk0YKN8oBbo6ovsIh6FZvIpAXTTh+Ty00Xl3WJ6AIzK2evgm+PWysOgmRgw0Lv
FhSsmGrrBgxS5FlfbDl5FpokFlRqv/TNNO7N3C3wO3kI2aRlhoTdZZDlPxOQtc4I7+zJvbM7Hi1T
HX7D3i0wrln2egX4gXY803mqUMEFaOMVoEP8Oq5XQdRX7nFrVOj3glPuGFSzWvUDUhd2x21upBfL
0dE5Mnp+Ymb3oEweqykQvG2QSXIjeIqB7TRgY4z5TwADeV1VwBAEuMV1oTBLpT5MstpgR2IzqSaJ
S1yJ9TGWROT7np3bSpohYxu+1bB1dxR8fQdlspWqoaSpd06FO1zm7nczz4cmVPx0FSiSMroKfSIs
2hBs3Ca0xpSjB7VoOkyLcaiwY5+JsHyBgpFQhAG7r2yGjbB5YU04xfH7upSpetAGKwNTt8WtCE8q
xxx8d30hTJ0wLI9JdI+V/JdnDdh2P/jBblSvJsSvQmzsBagN8X4+i4SVJk9GO4zPxpz+mMmrYdgf
VogvVyzuz8iENVahpfo5ySFVle99jr5Wme3east3HsH3MWfHmXV0xuQ1g15jhwhXCyp60/6Rqn3y
BoNLZfzqZy3nK2j6DMNC2t555ksehGdhfykAK5Tl/KqT9mD27HzqdjpVksqJHCyXYfU7HYYbgpdz
N3Am2iDp5uiHbNUhioY3ymhrzNrDawzJgs4IvR5LagD1QPOxEgauO1KuCupgXfR/SkHICqvUe+Q7
hOY7uRJV0J88bDiN3YuNz5b3VPfBpXWMx7Sh9TaSsfMuwh/cXazeNlmVY9dM1AumnaOt4z/arj/n
mEC0nZ5IJoHQyn+nGb8B4fxOClT3QbBusHBjYyhZFTER+zKcsLc0/nzoVHjP6kBe/JT8NQTj5RFI
rBAukSVf+SV3DH76kvsfvlmNO6RUEFoZjDWoEcU61OZn1BOEq5bXTGUP93PUkE6puKTyzi0LmBa6
Tqm/qdgZR+Z3l1PiAt2fzCYTdoINbUd/dcKeFGsJncNfTmWK7UxbtG39mcf4MV7k/ykv/hh1OpyG
SJxrTkmc9dWZ8rCnWAY4+yN+nxUCu6z7Owe796rXpM6sSwFA6zDFsd4PvJzMrH0fq5ewszGSh+lT
Y/zEncEaxzfI5MO3cwOm8oRxtwj1GezSLzfXP1ZmPpkNHZQT054bH/oiuA4dz8hkpLJp9s7m7DCO
UMBrD9GhH0fiP0CzMSHir+r/9CzHWSlchGifgMGuZ6/Z5ml4a0dSm2XbDxtTAsTupoNrhS8pIu8U
PCcRky//2XNkDxdTmnclzDDOgGL/92ute+8PmVWvLl4Mb9j7NivRwqrzC+f0LxXjSiZquLIkkIKg
oG4ZH/s1SaMPBwwFxNH+N66Jj9DsLxPNnzjlrEOeme9+7w+bvFTvRm98qGkmvFiwXYO0B/MUZN/G
TBhlhqw7DdVjg1TSjQ1RurF9rcr0NNTirBLzUEfLuVRT1qhpTKtN0B+FfkpK6p6aej7UeJ/pR4Ay
6uGjqAmVju9SkQ/vnNciSfxNEnPKtKZ/0zAcQStF4EDnTy8JH0qibyLhnw3Mx1TPbpuUjIlvH23M
lw7SWR7n6yIkJO2KYJulAC9FuVQ26OFsku8hoXBz52KpCwh/JnKbaWtfczh8nUPVSAeXdnQxLE0j
xX2cz8um+g0EM16jOkT5zxoO0+xTj5a7LvHBr+hdOLmq+xjt6pRk1fPcAPGfp/Z5WlzQbniz8/Ch
MEjiGk62JVrF896vvtG1j+za5aEE9y/0rRsavNB1CrxFmevOYnqMPThHdeZTZzIzPBr9Y0YfI55U
zHAcndhKZxbH0sHxBI1dxBZmoXB8clCxVT6/2EYidpoTdRXBtF1aY0lLrcJJPZRsO+jYYH4e6H7m
R1PJW5M1pzgZn9PJfsoigzESaJzO95lPlSsbqC8r1O+O277ze8TGETGbyW6T1aa3MiqB2ddHC+gA
w0VYqZyBB3L2VdZEKCmCvNZnf0w/GW6YiCBPxGnwibihiBnoox+M1oaYLiRa4HYUbCKRUX1RNrTg
aFiDvn5TBsY6h+GAPPBdJyMuXfN8bSvAGyhrFCbe1xjJCbpxF/eND5zqQWa/sqDM9nlGyXFgMmoA
2WF639pT9m2GdB84mFirsbwqN3uT1mPLPc2AL43VgqWFHnACj/HNBFsb8n9daylPsJa454fOuQzh
AUYUNXcvEzehVZ5Pgsl3ub5AlMydGsGwYEWeFt9R3fH9sMpqHLkhDnfNFurA3BOqg4cADDDBtq4p
gtBvAQCj00zrOTGBdN33/qslAboUxWGq50/24+42UebGM5ZMMA7kFbFDRRU0zdKk+tYdkxB4Axqw
M6bmwkAoA3p7csKCPHTjX+e0iJl2Aoc+Kjc4NL2xkeREvZSYOm6aSyS5cdDU17F5ZGmLclKL+dFa
RpU4equxEW4CWX5B67Lv0o6dQMf21Q+Y8CkgYPAHxrZrsuQjbiRFWSWrLI7bxBHWEXV+X9j+gV4Z
fPHC/a3jr8Eb+AEtzDPz07LosOjc5ywnklklJ41x0o/thFAvKTuomAiVoHfpUVjBXYRaZUfRuvEc
krPCPhBa+VVl1RFY6i9fjg8ob2JPWMOPX2RbvoHLfnFLquOYZC9l2Dxa2QnBfr1gYcbQvOAIvfna
ewdudOBb21NsP4GQyREKQBu3LmUfgRiZ2dW8ZdrdDQLQP+vmMIOaGQxbbzln6t4MsAclj2VrfYgY
jEpLJ2ZQcmnLA2wwJY9LopUN2NkWWcnl0z5/rDRCou/Bgr3iLKMW+r5HiFipbD64Jo0Smhf03AVP
SchjPx/8C1GpU9Rw7uewdMEImE/okGvbAbSWt5tCuh/LSz2yi0f4jXTdDMwDuD+DeL6Bn92Bfnj3
k+TbqOC/2di1pJi/WaoUGzcMn0K8h3t2rSdftrz6/xd7Z7LcPJJl6VdJyz2yAcfgQFtlLTiTEkVK
FKlhA9OIeXaMT98fIrK7KtPayqr3bRYRFn9IlBgg4H793nO+k/iI4fQeSW/wnftsrLi4bB+pEwMO
KtPqRkwwqCncJdKn22O/lCTeAQtLs81ogCo0s9fJHvCOGgx50M0Uq5gA2ISRmo5AblnKP1oS3Ych
elokgEZXDns/Olso5lVGwzthCVcRC0PZ4UDHK/JAF+nOdHWgA94pHimEKyP3NxY+u2VU50+kUvOZ
MHyVn6nu9PglmKoM4bPeI/QvaHkyOYvPY0CgUuKoRVohIFWzpkuLzWe3oZImv+shitG3TWVI1hPc
RCfjkYRIgQzhRVlusuzp8m4CZL05Mi3MANNHj5R0CowLySLtQgmbfaEuDp6rXS0a5Ua4N43mLZsu
UelxfBUEX6WNtqolI6XBPTt5QnY52nTkteOPI846KSItXCoNoSj+DRv0jfc8cwfGKt/mMRZwRmTM
bk2SC4scmQdXKYP/gFRu11c6Pc+REVbjOF9FNRMSbFBnXQj1WGzdgqAPw1lEnk29rpvuwmLBWOj1
yKIRi7tBIyjDtoZ9LSxrb5TMis0UtaZmm0wK7AeRpO1OkDcZWDzgQ86sM9TrYuNho2ZmnpNWDmdz
ktbc8yr3voafoRwLE/cXxvWBATKzWZxXxj6lp7CqpojIXBwy1XCL2m7bGilkVSyBQNo/SClZJz6U
kl5iGwDV3sIfZUkb+rVqwZxnya7CprGk/0r0ZX+ZgvqWRMijAx3bkJl3x56GmW0HO8CmlN4K8V2F
c9EtOEAbMT0InkuvajZm717ryd+N7njk27+DsTmSrktlm3IxmmoflSj65xR2l7Ij4LzhC+aXJk+0
g/3Zn9N1zH7bdqDKwzC8lV10FvOuUFPiJuPQ7AhVHYgbdG5jOj0pQ7H55r8Iyw5wOk+t5ANEZKfD
WGBMkQeZWou5RUZlFdvyvsNzM5sbwLlQwsvKkMsqhdVRw5FaNOopDNHlt+GcQD/ln+ZUPflqeE5y
hP4jDW7UUVvpum+DgfxfihpLMn0/UnW+agpzyzKw9ibOrpTaa5iqO9tL3/VEM9a2m79ZyIwqgl/R
PB9bA/lsNxLKOCnWE4OxXd8+uAQN1Y55iuYQTjDMW9Oz1QbTikSBwZDMCZAl9hD9ikZ+oFh+Scv+
1M19+zit73Hvr1sb3cxAq2vq9nGsfOSrzhGR50ZQeCz6eiPb+l5MPgS2tnhvreBgM4eg32jfcviY
ExplLzTuwzE6IW16MH2qFT0oJry4Eftim96VgEswNK9dMBAhjYaFWQb+sguNW+/o/Qr6MngLEw+c
O84bIfDjIKPBjmzmzizZq83hBvLhJer2synzNDIr8/viWRXtfRKyB6Vz6HzfQyHNR42eo/qYbPlW
4Z8E3BkcjFi92ZFUFCDeV1iGZ1BEhPLoYOY1bCfdiMbRt36QJxOkZKdk6obdg2WFNZhU2nB1ow5p
om1qX7iPSbsdyG/l8lWxRdeMwZMqFEJOg1660+LFHb30wbYVwzHTiWe8NHHm7hGD09VQsKttY2Ib
9ny6aO6CRl7/7NIrWogvTdItY2gQEQVHbDT4h+VQpvD9HZmuzAjYw2Dqq7CakPVszQDmRIYqb+PZ
gACjeYcjIoHTsn7sAST4UDBXFD5g3x2lVvNho4t/pTk9U7LlB6cYj75eJPed73LXRwTZd3jTFnru
7ae52aa1HSCEHtOMGgGFehN6mxEhwURrhpZGvAkD2O2Ynhw6lgv0mp91b7zPcl9Hq59zUd7rlJ1z
JzpfGA6cnhBHtPB4p10IEcbpMZWUe+nBxhXNe1RhzY3g/IEPIYgKU6zfNi+xgeqmTNN1HiHLHvBk
cIZhckX6Aua0BTrURyfn9IeljmosLj8L+YQHNN5msTj7wtrVab2fiNugxYqEQAKBmxjQ5QTianSU
pu5is/sz5XO3aSB5urn5itR4b/k5gFV/pzw7xA7EgcaoDszgOAR5ZESAt7Iz6+BFPeZC3pOOEcrM
mfcOo3/vBa9QyAb6giMdGt9+c8oEnfVTJeUHI5Vq7SFLWAc2YrwoZ9UsLXse/vjAlZByAbPdJA5n
4tGtSD2PqnfJdMqY9PrSWp48wiikP25uUt/59WSJtxAFC3y7PN3QieuOIgi+Im0gwygIxNaHH5ZL
NlKFhpyczPjBrAAqUObkQmHG4e5Y61MeMEuw1m1oPKF3AKiDM/uRCSaWjqtXkT1sKqW2U+O+caZM
8LAnnwI2cBT2YtPGyHB8Ma3xHEVLe3xGueVsu4p0WYPspDF3tBXF6h4Qg7/O5USTxf8wTfg1pYVs
0BCAGphWOuDe4Yh4b/y3OvPK5cipE81KQEABbAXSJCiEcdzgxhx47qIgWaVYOjZoD77B3A7LYCK9
1vIzPNT6UxDU9spq6GrVk1sfOfQ7ReMffJlfAyd7KH1frfqBUaMcExpoKSgkXHsrVRm/iLrS7Tj1
b5zj+GTDhiZBVm4n7y328EMbUB8xofuf0uwH5puoEjWjTgC0aK8eqYd3el48MhJcSIb1Ep0cIVPW
lX2abbYh8TF0PvJK/x6rjOBgXdvnVfXSzaE1rZz2ATydmXp90IPHbCB/wS2w66CvL5KpOjJIhIZv
uwRcYvpe0e2P1qKK4Uyec/gOErUlZSb06WCif4SzBF4ZZUNhyk2C8dXUaJiB3wB9Htg/xKD3D3/8
Q7YtBW24aOrixRg5jeUZ0E43Sp4dS3H4UzYIGmF/N3Hdb4aRYJTYs6eN0zFaaabgmyiuF4cQ0YeJ
TuGi2fRS+6x8Ql/MKb0a2vjGoRebuayfBxfjbNrTch4D9QVdS679Ur30Y3WxyODq6vAlZKK2yqLx
FW/aH8nyHpKorp/WQTVoTE/p2pGn0DBR0IZ1XfBQV7SSxlqeEGZYD2HPaMTM02KFZvcOFv9xhohl
lJol2YHNNDT7Wvr3oSkAJU4/OlSszPrAvfCjOcErqpIXy6LOt6aPybOPDCO2ndDXCQoo0k0eooqN
cUgxe9FfZXi4n0I1p73deaRzrJw4piUFHp1F0C5ERZr4rIh59WL8cCNXcuitC/Or30wNr03iox8c
UNz4PQB4vBl6iPAHDQ6n8dDOZ3ETEs3qBAy7GQVd4FT7MUwKjqlojkF8VZUCWRgY3j1co1/Hq5+G
ws2Rg8rnMmdKSovd55C3LxjXNbRidnodCgRXXU0D+sMGN7/obG0b0uA54axeEdBMIuNUvJIfGy5M
1/rQQ537v0PiNcZ0XOqROFE+fbapIqRBaKxKH+N+HlmruqgRHtUSCjJ4bOHGFpY2ApcFTBzq1B2h
LDA8TOsXYA4JvCNezKJIozvDJKY3s+2HESWyORL7LOedBDhazYSfTZxR4YbC7gNXcvLFUvVWlNpu
6pAPtuqWZf20tOrkFdh5vFEJ85q+PVVGcQn8R9PFBJJ1wUfa9PR1apLC4d6xuL243Nfzk5B2wYQT
0nzV8cNGAtgCKwzGUPKeIxluyDe4k7piTUjbzwy4PF7dkUQadxVIdnGfAqYtn62h/kY/EHL61W45
PHKzzfdF+e1Mu0jzkC9HKDQCtN4MlawjVo2fceUQL0MSSga9BfBUhsapdHrBo5R9ajXpOZQcbu2h
uWGOXEVkpvZDBWI8OPVZC/B8TF4rRyN0DuwsRR3Ix6gVNyucrnrnbNAaP/Qjx8Sh+FTNjIygYwqk
Yho2yuX+6HOFk5wSmHlkOfjPYRByaorIKUQiGxr9bzlxgB0JHBgZ1uO2Sve9AD3VSf1kkOjdMlLC
EYLru2fRy72aByAr96GsTJxj9lmZxVNnxS9kCj2PuIwYpxDDgSmWtCDr3ardcq9XzoHhy0FM+l0v
gO5hrQoRoJFO++yU/QfYnvcynmDjYgZT5W9L7xyo1hnHH7ORlUY1uIC/0MjyLZcpwfLtU2TSmIRm
OYxck84tdYg3BYiSxuNhWBlY0bzwVbMeCsUQNGmbjUOnn+INwCTSRQJT2/5UdPQ4ELJjiPfQkv/R
KXdfWXvu28q+Tzz9K0Koj8ofb9KS0Kiyjwn0Bo/F4XgXhPFD2tE1jDsEuVlffwYG+CS6qb2UPVkP
zY4FLCMlsCdbs/kycUW6jvGBPo0DZU9vqkQN5LfOd10lDxZ7jgq0q2NRRbsOJGiTvr9AEHQi1fss
bffUIT/ONZDeIQxcDNgeE3jrftBamKdifHTSzj90A+NNci719cDWiIChWxp98+3IGDKlolfUQMja
gUZyIbzEr7GWGmudzIN7ogLeE0+NWyEVSkwmRho7eWcw2E/tXzh2l9oJ+yU40jlc+kcyUlhUAwjz
TM9I2YlIWq3egkCdhh57EYoKKJmG82iW7SeSlXvIAlfTyzmlAdXxS0xSSUvSjRPmP70HHQBN1FYy
YV3YFVcrIO4ggQtES93Z1nyUQ3rrteDezK0VyFprN+byENQGkI4IgEJcmcdSZGthATZ1VfDtpwWH
vBIbXe5wOzJu4LwYb+Sg19t8bOY4pAyMhRY/tAkrNurFnynDemdGZJG39Z6QhSepwKgBpboH/SNP
dThufYtY6ZCbZ6mmgZmoGN8BFPf7vOl08KvhkRlwysyj/6F+x1VO8B+jpPLAQMxeps58p4zwyrVv
v5see4MHloR5RLxcfh56iVE0eGAy7h3aOqlXRvfow35bSrf5QSi9QlPaL4swnuMIxm03wryjNbzj
OIneZDQP5qjzGso+z2ZWlqqzP2aspo73Y1v1r07n3oy0Y1gAD9NJvqaXOUe6xRhlHS99QwFTbBmY
AICaVSIt2y3EGP9pBAUU5mC/B2irOx1KKEeVgrPyOIcpOKjVtNFeIj8C/WliOY/Qd1rYDcb63eMq
3OUOcMDYjDZDOMRnwn7fS0QGCaCMDTJJdRx5mqA3pwBq3EM98Fhl7QRgfrIwsfF/JCXuUhN6xtK3
vHOcYcEJunjLwBmdOfeME2BFiGQGMsjNV56dI7lwQDhDdfKGYGvIyd82ghhW2hXNZ0AggdO3GuA4
gaCMSHlCpAGcOM1HNHpfjUvgckrNUTr5Q83KruHmcNBBL8JkeMMKu1Sp/tvEETWV+Lby7laEgBFr
d6vw57S0EDSVbICdMmOHRn2gnENtCsuY4no8yvaUYYFEHUHkou7VW0gn5WPrgWDhrL6tJ+/D1d2r
XaX6rnHSa6Sqxxzr67Ir8UckLQcxo7U3NI2JziZCxjHdmzfjOEmzvYQDI91RilOpMzypBvAl9K/Q
WKcvDismk/z6Xo3JjbKMoyHr+BpgWjG2CCX4ao+4ZwFt/ERHB4aSVYhNvSUUhWy/tut3GR1tJu54
Q93mK1HyJxnpgtmR9eXl8aeRIlIvVPxaSRSnfUZvhLb9b9d+uJ1772rkU5TWvjKSYAOU4qnSc7y1
pqOWSmjOEi9LvjHdbg+GqL0vzfxdr0pxTZi/iKR6LcORHIGou5WAJwhkQRlpFw4hPcTZcaFB6U8t
+i1rPAVslC0DSN/fWdaADAHh/sKse+KdtZPfQ0/2WwOoKlqHh2lyF1Vqni0/HHdVrV81z/rA4DvT
7tJ87l+QkjuKxzwLo3XO3mEF9r3Rjc+FZsVz6iXNfJJ84u4M3YBkShcvjTHdytwit4UAeYNEttwo
PrQM21ii44ugcZ2oSwFTaBvqiHQYjaEg6EBOJ/VW6RGilcDcdr730oleIzKsOhcj04NBkVNQk8us
TT+2anxQf/Gu6iB6K33ceSONGtG7Pxiuv/l7WNIA1aez32NWDhRBfyJI8VdqWFYqnOeNiB81Ue6D
oZVrt22uocpWKqiuirWWHlJAg+ZWJrCxck++WbH/3hrMsOZ/qURy0rVTSi46wlqcGj3TJDJh2LL9
R45NZBvq2plBxHtgrYZenLKWaV0qvHM30Fene3QSGYcSKr88rq75VJ3t1r4PsvKg6eOpTm0O0oaJ
Txwpd+MMd1Xpv3V99FC3MQpUUqlQrK4msitoDGvegVyQWHP5dDpSVLpgb2nDA9rNo55ZHbXHsmm9
jR1NCCQMWBVUXrVjPU8mUrwUQmqo6iWRm1AcKjzXbMVk755CH+cNFLbY5ARq5JW5vCYpLp7B5QV6
++1P2B6KVi0LTwseFVPolaGKW2mWP0ZEgwVf8UN9SDMMhUM7lLsQqQFSPRcjyPCmy+og8ekTOcYx
2I7QvVajtU5MFHFxS2q5kMnBaNJ+WVnDWZ/TUCK7ZocU1ocVkDUcaNo6Td1kKxr5o6SLdDtjvqAF
vFlOePyUIEM3bpXVITaGnVa9pzS993bQnxNZfrcBAglXci2BmDDMIwbTJxYqqUigaMqY8ZPzZRIT
sy4KClOsZARSclBDwBasOX0dPb2/Np7JkYfaYJWXHn45Dy0620CrUkXD7dCK9KkozavTwjsy4K3J
i1Qj8+mCukykfKTmfZI00T4nsghOmv5mhxV4KAC7i8q13yAZdwwF0lfJqXOR4QmnloYRFHJCXhZ8
6vgtsi9jaJYweHRm8VXF0B91htIJW9BDsQWEr/bKjcUy51s4FBKqRZc0nZE1bL2cfvKLWfZHNaO3
DRRZotOfB+3ObhC2JcD7N5mnP1dzW5vXkN/A+3D07ubQu0JOsjKiuMbhWV0Y56IxTJhGiGRfVg5w
TAsUhNuxg8+jCFt1Kx0KxTJNibQq4Ffpdg8CQ0Z3Kas4nYdp2of4PIKu6s+xq9drY7TI3Uwz7pTQ
PdBA41AUNGIfNtyvOUcKaqRkV7QhgmZDfvszfh0e2QHi5xYqBHtUn2WbIf4qm75YekQTf1GzpFF/
zpPSO7gtujsvPYuC0yV2EgYWXhRscsA9ubOuVftdtMi5m7Enjy/gLbKoUZvMgJiSxjKKHqDv+CXz
PZFjdNzr9L6SQq7cEAFurZsP7Olr2xY3tJjhs4tMbJF6trYJ6krfu0g8Qm5tsBOQFxobjA++xoNj
O4cuR2ZqkihkRhmBrUnwHA1LrWnDo+XBwx+t9tcYS1oIoWPtyza9MkNSZy3oEcjigVuU4dyKisD8
SsN8FQNFm9HEW9dLh+1UT9x9Ri8uhV7ta3+675yBkPPJYIvX5a7QW2qGEfk1XuVt39vvY1rcNC3k
xJFuyx5cQd2TLjF7cMm+hcib9PQbWuedfqnOpy11wFoaXjLkfSgbVXd0gYOqiisi21dG7jG22+JM
iusDtCjtFe4qi+cXsOu1wTe3TcbEsOo+TIirI2UkZhKsZIQoAMji+iQuGj3yqE55NVwRhYboBGO6
rj0IHqu1UZKF1UoM1k1nQ9taTdWD8IH8HWbTgzODtUaHJbqk0OzM2t8z/kaY4TOzcCgQ8T6aDaUJ
jN53vSXRo1fPvUXmFAdmBAZgTgCI5mRv2ufI+ATLV+wKGywT1ET6RiFELLu9uIE4u6gkaYoZF4jJ
zcobFG/CItsDeVNsBcUiSqxNbA/P88oEV+dTA0+4MlXzJKB3yXdaJ+kKASDEIScsF3Tev7UwJtuj
ZfVjUHco0vzqqKreFkCCYiH8I/1IAof9/n2iM4d1BwgBa/TSirgAQcylgFI68+MQZTTxcJEwHbLE
e5vM9DSQLeqJ9rUf6PvCSNLnU2TT1z3xLrBoKlRagfVLo27NpwgYUgT6boqnXR7oR6YfPxRTkIpc
70vln6PToqub9AuphWjO0Pz1BmAk22JcHQ2/fITjWgY1RDw6kJH80rKzYdEWwI5wqHzuacfldxKz
t2fR+2UssULqup2zONkRWvsY046ttrT8lp5gfxbedB/k7NFawg5TjK656kFJrwTsOGCpM0utDA+u
PIhcX4NhecV70K9cgV3bpJtL86dKk1c7zZ6yYlJrr/KbBXTp1yzzjhyGz/rYbQKDXf6NGGPcv8OZ
wevNK7lHFIN3zSZNlYynHNYQ7WCTOVOmx7Rq9Gtt9+dgVkM2fvIZ2OXVqp+9AUkWn+q1sdrX3Elg
8OXXZEKObrpDQBQx+VXNYN9Qhy8m4OFLQ8af8PFCHM/1ubDXcCNegai4KznuUPNujZ5fPRnZSdZl
tokS0mft8qCGeiv6+phOX57T7OdfpHkmmsHpxSiMVynpyjqjfTPiPUK0F1RXCTtwtTBAfw0h6BjW
H3oBRrOJ3Fn1YjvXKrzCYn1qOPp2LXVNOIvLUU8tdSVXelvsIQ89RiNXtr0L/emnnoq1bIzdqDjA
xN/ULhkDnGZuaVO5YnHXwpM9TXfFPDSrk8uI5daUaAmCuTRF0TN03psQMzzcrHZOrjxaHws/BXOJ
l2JuuLA3icI+YJYEPmYyzFdnEtKiZcKeLR0UxjRwNj4kU3qJfAgxxYRNVk9RO/Ea4hLuZx7+WenR
GZCWYnajAFOcA5tgItoj1TF2xN7RArRsVUG2tLCrkFbJ5uq7R2pNucoERGiIMxIdNO3Du0Ax7O27
qN1VY/PeltWn6GwkXmyBCbTM+4aJlEtS6UoQnYCCnnemUnKJzXsqYDCnOm8zBL5q9vS5tSS8mJMX
w7aih8imM7T9AFAcqhPS0Cfu9rtSjw5ZXQP2Ih6DSAe29dgmITtV+46xuUskpAjqq72fBHwh38i3
GJjebM3cBklzAssQbCpff3P08CrnB1iOuHZaC04SHok6d+gXibt4crI7k/seJ7H46X2GpuZdMXLC
s/iQYwjtnqHbD7JzmfOzMibwZIy4+e7T9AVriSSFjaWVGV6zUDVq4vHQufkVbyqyMRcWPPQpWlvZ
Dh/iLkIR5VtmtWzr/ELvdtFb5iJWAP7Knrkmfe1XakXOqXX21PKBUh8xQ8bIT8OcSTipFMcYtGA+
mq8+yXErjYiLkk18AVf6pCL9NiJGa2kzGlVzF7fuS4EoHAcXCRqZ9jXofIEoDviYCQbAnvsA6BDG
U/3mM2kAvGk9Vd54ciqOw7p5tqv8JcrNZ4q9u2BGq8ZptjNoo84e6kEwjfAcZjAdegr65hX+5c/S
aBw0y8mTckCs9RnmHA6v+Haifqmn3p3JesHmXr06IU+j7GiqcHmoankisRvD0idX2Bm+IWizCg+k
ORkGMpZOoJcuEAg0ir3MzTHXqaxAn+msO7gzyzogKy1tymTbh3gEqr4+5Z37yBZl4MJrcFDykeiM
yxeplV9J6yabUKNalEiVbXrCHFI5yRfOnvEf9mhL3FpY804CzWiowFw7wSelO9okCqBF7NAR4E35
rf6tJJAwfRhveHtvZHHj9ybQjWykldmXOyaveVOTbFWpy/wJjUgMAfHc5ADmRvyR96dpzHG5iIjn
VKHzO6OJJA8YW0lEyG8d/JboGZC8ByNwMKJcivE8WNGpssmLIdaFRjb42nkNrvKx5/CKyKhAJjEi
h57VLRcyYDVkn2wTE8QQbtRwmn7gSv5Ek6juqiRv1ugfTp3GQVezV7nTLXNd54dwpCVyBS5w+TzM
GbuwtnRO9MHD4A8XAT0BkhYuPfsCRzBYjg7ha2R4Hoemv3WddXRnqqUYP6IOl7gVuDuWmIewShlP
Bt5F6zmMSqSJRGwZSAVW47xQdtG72ZliSaIm6T6RViyrKH9Iso0pGmaD8I4oyQAkUhW/a4VxdmCX
YViYsOP37jO+WgNLXv4DCfDdEbYAp5t/x4APgMDtXVOGF112H4CSumUQMLIpeUL7sMMDL4mqIcoK
RGwhCJmU+1ArETo0FgNMniebla0oHtGWCQr//r1WlPppaJ6pleONxuE11mxEHexJgTaLojG1mNmh
ypwBJ5V1nAzzrFszHA+Ma0jke0ECAQjo4T6ygvceDMzCIkYBnCxBmniqmCzP6bvBJ+1XySHv5KOj
rdJHSzzDrD/zonZZ0T9gCs1inXcPRP4hSxiKZtM2pklznf4h5CdAIfqHXhLOMWrc6A626MGWm6LF
xFjRSrb939SnbYR6aUCSEu/+uKApJQSg2jPF+Lvf02BBh9vY01eTGvauHMYP4KUbNKgM4nVxUdip
TRwOpJD/MXAIiKyjgacY4I4XCADDgYHwruisZ8pq3O/ZRD2iAb9sH5rJQhyUpY+m7b25qWJh7+mn
w6uC8hsr8WP4eI+F158LZ8ImzjY61OI+axjqJeml0mgxmRzeYJg1l0rI+6SFUW1iSiyc15Ypw0J5
6qloB5QxYfJWiyy7Z6JNNsodC8S8JNr6ZuwYbwKsGSu25bK0rK02ObTo5CkYud8cQHAYT7t3+Cj1
eogJ5uPzWpMzRKjcDSgCdm0LxQ9WSUFvH63TtOaQ3i1LzgbrhrapR6HpWpzYR59ccn1AfBDW9Glh
wLnU7ID/7VWFTJ6b5KvNs2LL6on8Q97jXKJmMUy6XKSRWE5yyhUlVtO5azvrLqKhynOigrBOP1jn
MUrUIApOAY7DMfVveOTvmGNiWck4TFTR1ZiCpw68Nb5PFiTD/cLUd+6c7DJ/0TapFjwtuc77RrsR
jWut6JBK2k5MYYPpjh4RaR61YOSQdheCU7kDSz9eFRDy3KY4uFp9NbJwX449DVz7kipTX5eSpEwb
m4VMz5WRMt/ANXfItPZWB1WzSEk1IY8MPaaiT0/rY1XJPEEI10BqSNHGyHTHbc78Q92NTJVc5sWw
mJuZnBx/6wH21R6MBz1NiPel5TwTAIkAygyvCA/XE/JhugoM8SKEh52GWplGO58x/J22pM2YeWpd
V8hb5voKwUxfuTAspvid1o23jPAucDJBdh9ZBHVarfaCzfTaN8V9GYnfFB05Iq3k28vzvYd6hANI
TtxSm/4YtX0r+ujkZ/4HvXsSuGrjDnH0KtLcYyuRfTBgbp/LjhGT6Q0AXG33feiuU9SVRJTE+7zM
HvAZp1D4YoTohXdmYzjND4vb82Cn4P9QUyoUzclPDmNjrZkJYk15V/Gz24qxazFxlqBfMZcOwWM3
mTsjZBDgzZCIeTIIc3BnGRYAUwCZxU8aRC3UVtocAcnNQ0/4eYSpyVwNjBv2Y0pqmlM/enKoN0Xi
vevIm1dzJWhZIwAnJgTUyf6qJCxltvwvDYdwdMWGH5rpc53128z0+mWJ0Fjzk5QRf4GNm7J/aUvo
NNEhz41XlFofWdKEy3m/wfhWGyhOB53TGEHBZiLuSo+qCeknOiOk21WNOy8e2pLNGKO61LpLUwx3
MiBSfP5RWj+A8iNA2qhbsS5Y2tDh3ZUG13AWcZNlM7xrKBqrDFQ0qPpkqYrpYqroxEORjxXt9Hak
IC6xsTJ+CVzQDe27lmV7PBk7Git3OrxnZWJ4xaOOBaQY++XgppAQi7u+Sp0lpG3GW238rcbpnjaE
DYedyMi6vxWFzv8fFhQVprshxa3UcHOFAEQwlFGvaA3pPggp14I0j7kPY0b6h9LmFrdbkB1EPyvH
NN31+sWaSuDX6Eh8Dk9bIzeuvZleewjhSTUP9PYxAUw0nb48Aqn3wglxFcXpSoqK0TRvJSfumY5q
tLdDGSLFd+5zv3voBIWnmpCJhM4DjjVGzy6iYk4gp9z2lx5lXmG4P2xmj9SeO6FC+sghBgzDeh8D
ZgedBApDTsvob4yuRDZUWvmCTZPKLxmqA3LiZR2Xdwgp1kAjXkYCiILcvyFLQ14J/plwnwdUyO/u
hJ1Mx3O7dPXoXAc0e9hfo2Wn7vHgv4+CGnElz1pcERYit35Z6dui7mkvEvjo+RMz9XE4xNK6YJPB
aO8ZH7jPf4jxuddidJkirmGTMx3kTFPHC9+JnyKaaOu8dsZtTgTeUkUoI7v3lln1Ek0PDVRhEKDE
+Ztxm0P2hO5+xXXu/39A4X8PUKiL/wpQuPjIvwEU/vxl+zF9gCP8g3m4//77X435dX/SCU3rb7Yj
PeGahiV013Otv/6l/2nU3//KV4ThSle3DayhriEgEOZFrUK+ZMAtpEnJ346QKHB5EU6Sf3xJCEvq
9DmlIVxPd/767//2NfzP4AesQzoGRd78y5//Apv2TNa7anhj8y8p//y++Y1Kwa7NPNswXVNgYTUl
v+k/swn9aZQxx992GRZAqxuKTle2gIJjf81ZrTgC2SVJM45nfVDkrcpRvTq6MI/OkNqXtgdiXXEm
t9BBmYxXjIKluCiILsCz6nzLruDpym5I8ZFfTwsb4Bi5T6QB5sc0comJ+hkQ++GPI/j5ycF2ZPp4
7xRuCjhPnZUg8aSYwIfAeY51O053DKZfYHnfB67+apczbCJ/QoG6DKPoNjR4tkx1s8qAYNCxODW+
R2INQBBfGeuMSB/mSh5qDQCLrplF+PiHdeu1itlbFjH77otVn5Ld0U99hp4PEQ3eD/0mWh7dYPR2
nsexJx5VseuT9NikXcyorx7vXIekq8KzzlpBodx67xmn9zE7CyYAVpGzbLbCWKJAzrcw2cDq1DX6
zEXJKPeBbhkkZxr/922A0KGY1vPYExVQPuwz3JDN1gRrNhCyqXRjA7XkUMEewRbIroi6jAM4LUS3
dN9Kc9yCmNsbNtGtKjWQ0jg+WoLMNQ9RIsO3Km3jo5Onwywan4F/qLzvTWz54I3QOaj6mhR1qK0j
S4I7VIxpsW5Pj6U/O2fcJh3Xfzws/+P/cjd+FeVYR0Go/rw5/88f//0YfdVFU/yqf5tf9h//fb6l
/+NPz0XGX//6Lf/0Cn7wP37x6kN9/NMf1n88l4/tTz0+/TRtqv73AzJ/53/3i/94up/H8ufvf/0q
2lzNPy2Iivw/P/i2/l+tF0ThFPVP868v+HOhsFgoLOZdcn4KeUr/XCQs82+Cp9zxbGl60nJ0sKf/
WCQ0w/ib6dgGSjaWAwHVi1f9Y5XQDKCoQkfOpRuu98e68/+yTLDA/NMywfrAFN+2LJt1xzWBmP7L
MtFl+lQ4GoIvm8h7mj/Yy7L4RaX1Yd6gysl7MAQLRd1yXk8ErRTu7TtD99+8sDv/L+rOK7txbNuy
LcIbBx74LNF7SqIkRvxghCIUsAc48KZHrx3VsZpg3leV11Teep/1kUxRIYkkzDF7rzXX2CPjGBpc
4kCWP+0owjvM6rvLfEo5lFQmIj5DmL1LffxJ3jm1aJJH0GXhUEJZfwlFuo2m/tC5Lf6zGsxVGPGQ
je/wO6nTBiSqwPV8LifrYAnvE6lHsihbu8ZJge7ITecRrEg/U9HiOLX4aTWIj9Ax2LbxOtAn0QQ2
02uA7BLFDWtepyYwmu8Ohrubf7OLSZ9AMuNYvO7jnxvtABfsIHO2nYXkTw5GDShoBiYM6UBgUJ+A
UXQ0emPI71NzZSi5R3TKEGnQqEo8+dnk1bl2y8sw7yrjMl8Pw3g2Amo+mXuef2DK5m4a3/T0pqEq
wmcZnNojmT49QeuX8I74QGgbUVCjdPX4u4OHMSK2qU4Mnvtr/iOPvy6z7gtR0pKqPYFXgc7KtWvG
JSgz3oqlToWsr6TIfTpuyfaudFBF6YBkpHZzJXIwons42l68EEn06U/qF92d1zKKP2sHXlBdN8Ts
2oi5Wz36JCQNnEjq7mqvv9jNsLJA+DsOB9MxKm9JF87FJ5htK4Pc2lxTL6y+xqWvCBmAZ8ebwxfW
z5+yBbyUtAiZ7flNFf1wV70+oBT2b23SdYuIwKmpg8VuBpwULaQ/TmIVsKPJPpS6N55YhnH9KILE
CGrdu2YcLZx12wCswKmkkbW2suZrua6zz8dLlD0yx0rckvmoWk179AQQ9zlPjJckP3zNanjVsXVG
coB8Hvral+e7G+lQKMcn9DlycPAxJEpuCt/cyyS4YVab1u4Iil+ffdnzdVILiupcGedS2R+SQJo4
4MBKzz5HWvwZzFfd/K9s5TADAVuk7UEF7PGbiAhCNBnoxtBwzges9dUpDDlb3GTeEjwaC8A6vXXW
OVVof5rO0jBSzELPtPt0GlS/fdufLM/b4y3hVu7my5E0Dztp7plDLyb3KZoSSULJbURv0hCbxx9+
HG6rMn9n/Qn7x9FXHNiUfcYfnygFIU/xKL8I6/J4txqYpSVF7IFC9frx1gOqAlYVk20c1De7w4X3
p2H0b8uaPy9jnH8anWhmWYYlDNYywnVZff15EeM6CpLUTOnu4IZw3To7g3C5p17zbo/X/+tXY8j9
05JpHgt5NUjLOipJXTxWdH9+Nd0QjEE6fX2iGhOa49lneCBzcGbZ9xCsvJPWubf5ovnrl/37ldo/
v+z873+iSJPcWKObAfbWedBFiDKLg5wKMHf7vzmauvmvPqBrsiK0+U/MS9Y/v1Ivc2owxAUxtjAS
dcENhDw3dnAj/jdG7aeaVTZx9/vcBr1lsQrpFqS333Dc7/76M+sAuv/pWDu6ZeMs4HDbYn6rf/rQ
vaqrULeUzW3i7zpskVaCZ65j2J7fjx5xupMyP+p6+DtLdx26eGiZH/O7k7B65xhgxUXu18O7FGzR
/827Y3b/y3f3DwdqSBMN/A/XnUxLC3f+BTkGN+k8lZWJvWuZ4MJ5FkvUuLHQBPy71zf/1RsAGmhz
IUIr9+x/ODz+5CoTKx1BHbWzq6sai2eKGG2oR2bK+TZN5tGFk/krrqYn4tZpiXm/ag3jdZQw1Ixe
NIMHzd9m7t1sb76E8ZroDUNU8sre5KY33g2UGOCTEaWJoNmXmczYkMBZk2rf6imG1ZZSBamtg8lM
iR6TGhqzfEKadN+qSx9NRHO0Jj1Yhum6593JEmA2dQmsmmc0gYjIXdopops9QJxohEKPKUUntXEp
5ltsnmogTtBt6b8Vip8dYwbRKQe1U4eo8VrrYuVkafm42uZRtJ+PwfxFm/5orOo7ahngNfNkxyb5
rEeYuzP9h7KwCvKeKvWV6c4LJnqEp5gN3HmySofuRp7eBRz5rRy+jAArQtYyMbR+sBplsU77ZidI
AEEKek64PYhEJL1dfx9tRtbH1DO56bQeAT0ispsPmX1gM/czKpxzYHFNPF5mvogfKyoNFfciLPAG
lAg95jWHO1+4NI/Mp972bo6/JiRecCV324ah5Y/ljU3qE7YCuh76U8znfcwlj7E99nnJvJ5/m0Y9
S8fFH7/FHOKUr4+f++t7wdDnQfb/7CQf4xM3KUMjlHvf0Z1/GJ+8oCR3GAULKxwWXG2Hf7s2w+fJ
45lKO+5YKmYK4SfQNW/neMmn27vPUVDcy3nmmg9FTC8oqLWNi67zsWTL6/Zq5fErYKFpC/wJQQsZ
Pk+Pe/8S1uJeUwDq/HTVBzhYApAo4DZIoRjjT1IiGRsajnQj5NniV7X5sM+/Oi88ezkehAayOI7R
5+nnMGVCLWLOcG5tHUm7fh70OkmQ28zRMWB7Bh03FN6XBMbU8N0XA3bscDn/CFI+LjD+cuuiybdq
dRWsgAamn8eKEbToPM/Pl37NRRjSCZR5dic3k6uvZx1UZALhZX1gCMTMMl/c4+CsFIGpBO2akc5q
h7MLcpnValjSa7JpeNQLqo63x7Vuq6/eom9ppxF4G+/lsSYZ/NR8Kp2XzOA+GWNWaoXv30Zh38R8
SuZVRmVydWaS8vYapMr58fI+k5drJ3xSyr9IaY9WOM9ymEs2j5vRMMPPebToC5ZtTvNMNRmvtWTN
MXJqtf6nMgMuufmWVxWHpe297zXW6ccTlTC0yG645VW0f3zHG7nwm2oDyecAQwomnmt8zqOOnrLS
mleUMAB+DWiBgNX+MKc7Ve/XPOeG42e0EaSyTWqpM6K5gCatWb3PRtxgyeTMFz6LsSepeM1qzvOc
/OiC5g91mzZRNuRsAjZxF/ZwR/1BINR8mxYG3S+X1ZfStWvYhJBDyuTTmgcKMIJoHaz5ASwiRouA
k8qzIe4slJxk4TTwQ9D4+489yryLqCHILbyqAyCifzmmxplhuoaZfXvc2bE5HKti+mqi/igNWkDs
ZD+bllPlZ8l7VZmvGMg/MxRxiBfBouK5RZHDZdS/u2Xxo9fZED2OwwAjbExPjwVtBxoQQwpSYCeZ
LasukgzwEo8R4XHP/7c28P96a/53u/f/tz3+5qs4/5Bf9f8Hu3ym+f97asn/yML/+Z9V/PXnXT6/
8Mcmny07UHnborPB//5cDSSqxHERKwnhOY5DaMkccPJf5UD3P9h3u4YQDmFFtmfzT3/b6Ovef2Df
EAYPhrAFZcT/zj7fsY2/H8VRSvK2WGwJ+r8su1jh/v2CCx6GKiFf7M0w/GXaCM7a/EW6SDO4o9nE
k5l4bkj9Ko12OOq5jwOjrxD9wK1ftw7dfh9uymIaE+CsRNH3Ful+8LUcQxZnQJjFmfF/3UY26Egs
EciYMgHoqDjrQxbsvGTMz5pb0gJrZ7xL0MRnrzYWqYvwUeCMWVjY0RLPTnA96r8wbzgbzypJHQgI
cYiq4nvSquaUVNsJqgmtW7o77F0zahNBdtZMq8DkUuU46aL0PMl4k9nZZ8D0gL9I9QfpE89NSt+Z
ALBdFvr6PkzK9NT6H6SV7N1gqslyHKd1StrZ05jb5TmqiHnWO4NteivDs+idncr7nUlBZmOyGzhH
0tIXhXJcZHnVcCrbt3BIsl036GeDPm07dSXyrNJYTdE0nB8PXusPZ8dB7UZJRl8HhnGSXqftrLJo
jWVb2BXlSaNeSaf7HYVuuO3mwypLtzg/vgoNgBb07jCqYZZEXsFBonnNfv5xKCKaCfwzCudO4KeM
VKGtUjqt58p9C8IuPpmZFZ8fhx4PPGmTpZwzQut2lZlVvkBQ7JwMlf3t4fFUNWRMpnF6FJJAEdqd
0s21U2lY3vQEsi9ZkpZQAz7im6S4aSfQs5C8Yv1Ij0ueh3FUYLs7CDl1be07OuKgElxSGkz39PhK
n79SYbscyLJf+YJIdWxQ2mmEmnx6fPV4gDgLCA3Iq6UIt2jcEVd+p1Rw8tvsV4LHdmsKPFWY8PSQ
jGmuLTflyHPRsajV/VnOycPjq4Frg6pReHi832m+cKbSJGKmMjLcOMzBi8hJydZ5PA/5fNtKg8Zl
ZvmPtvKzu1aBr+/IPX0emRBgJGDVGAOzXDZVoO+h2QebwjRn7GBjL0UW6TtvKLACqBhVp9bEP5Kq
vpCSgrhoIDrPlHNPL4UeibtkJRLk1tT+WOz3jf/aNrEFZLKXJ4fM733sqWBjRl2/V4H1VuK+WqL5
kB9Nan45yum+NOsXTl9KRKabApOBjwBe5ZOAcYx0AYoHvxqCjfPIsgbv8yKGwF05eWmdcodKs8wA
N2dW0u90V3anEIHeynL88HUIknxhOMHwLY9ftK49RzoSGzSVqLTmzxFpAb4pP/2uyzxZxNjs116Q
uogEUn+VtaC5Ac9H+2lsuzXJNjCZ2/ESDyUidRWWz71mnEKHNWWJkOQnMUZP/qyEmXWobdC8xNDV
bqVb7y1rcoh2DNyLCVZgY6YehMMUbLIvnVPVYywYExHvajThTyYh2Aj8yuLTFwqhZ53/bor86uXh
R2QPwTNq12kxuEI942pFk07/ldoU3/P02juKElpBqqW/IYSgmRw690iCUPskqH5tR6kge6n8NfRt
/7VrWZyl03fPzr3feTi+ErcR3Pw6hvdeUKE0De0q6EJCActX5ehPZ5r8amnW/U+ohuNupB16Vgxi
q7Qo8jdTA5jiNWPwWttoiyOKoKRcVb+JaLiBOyzvYUzSajrOERWcqNy0ACKMJBXbKGCBzLfS3mex
Ey6V9CHYZ/HvCO0cnpkctWTzM5Zq2HdBcK18N9rhCY62Wh4c4CNCwcMtuVKeS2d2N6Z5cCQyQizb
EQ/iOKhlBSn8vUso8kiU3I45OM+63xS7sImuyRQiL1H58OYK+Z4nNHaiMmyOo9O9mgXdEnNwL6Mt
bGLt5uFGp1wYwe3YaXTgJyrJObkjlAevHU6cZwqdp9FFOYI/49uEQ61PxZKUUGwQdKbuSfI2uZ+x
Juy3OsBDK+21aMEeYVUc7wApoeJMNNa7CsyzxC7TMiAue8Dmd6IYxLoZi+/FoHOlc9M0Ur1Ok7We
6o5MlFAlhzzvxndB0qfqOCe+6cZYmZJoJyY0r1UWoutOGCj8oXdOHhG9b3pvczbrbIenTFuKuKhR
wWsOb5i3g4Z+jrACCTKa3mnonHDjxQiOGwOZQEYorMqsaQFIbHbDA5cmkntOHQ518kCEd9ez6pfs
oVwKDTOh4XvBs5T56+PDtHYRccwTvBckciYu7n8rHd/N3i+eYy3xtlWNhQs11ls6KP0uXGWve5zv
m06ZiCBS8eJn+RUFqHcsgKlfnBADSGpwG7JJUUdaPidmP7nsO8jSZod8HTUUSAYYJSqWOjdxxnQ7
1t0x8Sy1aA0vfKOzSYG4aRccGP8wOe74IfxzQfrvpuyoGPZ+G+zyBNNqT0VjHbpxvwlZJcN/LezT
hMz8YtTRC756rFOiP3tzSOhIFuEuha2Djt37spUa7zaCqaci0dKNlVdspR0ono3GNhJkz73yYAnY
prZuKh2om502d8tnMsaxO52Rc3ab3lNE/xnjpvQFeA05+ZsJ5vTK6VBmz2et6H+yaVHXslFY7GcD
blhNpyIOu+camJiD0oOEtoTSf/1p6SRhqVZ+mVXUHrpxOOFYsF5iYV8Shq674XbGwhT5bTADbW3O
b5+UzLd8rLpn7pht1Fbmyc3jt9Ft2rvZ13C27KJfB6IkKC3Tw1Mb2z+An+GyAcf9ogfjtfTT3yON
v22aRN99QMYCjv8qAmizFEb7Ncq2f7amrVFr3xuiDLaagS8d2ez0nHbdIZswMszvOhjqZlPRmvS9
dpZ0Zca9CqIflZObVz/BKuLFPuXq6urUYXWftD7Y6NJWCDbAI/dEkHx42cResKzCU5nJO3xh+xIU
v0TDm2WZ951+CowZ9HqEP890PIRBBAcU90YXsB60zFzT81mr+e6JfIkOjAprKmkjiJwP545V9lz2
zTtAS8Ee58Oopmo+7uW6jWWxde2wXU1kjj8pWbESHJhPJbHpMCf3I69wn7BQHifZkY1CLeBeaiWZ
mqN8H2SKnl4W3gKHg7ZOah/jOKWcvHjHleKssB/LJdidV0v2YKrb1KLVrRFDpkZ99fjLURfANoqS
X5GuGxtY4dqbwUUbJOFwz0Tq7wY1zWnVCJec0vqQPWsgMx4OzWDb+1wzunkUy0WHrLvT9pPTlrui
xfxQthGnZW7J67xPUQsHsLYlj0VUpwt39I6Do/IXWCMtu1VWH0Mw/p7wcR2Der5LPRfZ6pR2W7Su
m5iN5s1pKxw0Zvfsa9LYmB3Thcwbws/09qMXAv0LM++scu6XfUESsR6O9iGouextJ8L9D5aF/tnw
YWJAtiL7XesPUAphf8Bdf0pEeUhSXR4Ga4JTT84bVn3sZwT7rMuxKd9Mc4JrYW5cVqqvmhPX1z4x
vyXmRKC8LMqlcBgAUj9P17oq5b0yRpaKxI6fmRT9gzuwFLA6F7V4x1FB5b23fAnxuKlcHMu1TliI
HS4JByz3IkicjZGwXGJu3NgpiSWDprf4It1uPYnmeyKs5N7FZr3xsgJWYqjPstf4RqEIDk3NPRhh
GP6Azd1D1jn42LQA9Mj45I8hJS+Gng/cr+6Kvr7YjD4dxWh8jxifrSGZLkkl8jefeJTO9t9dnDHX
nkXjwbQRYpnz2ULvhvN3QktA/kiC/A3RLlpSosU9yAidLIDLjuYL8zTjcif2YcygU8JLWtpWbkP/
YhJwiCX44I7ncLL18Nsx2/5xbjTjy8L7fxnWMjXK99q4AZEWH4ySKyNu/J0vSAV6TCF0YJkTgJIT
JobETgQpKDYx3nI1+lcbS/ATyoz4XDwZmld+jKQ9tx4sqrIWWOHY2WQRVu6i08nfzRgIpmJSG1Er
NBwVggk/LzFysIJcysR3qE1Wq7gjj9GfKXB+nKTHyjWgoTBjBr33kZrKYqUvvjRSORYz25P+cDk5
w7mptZ8oVNKLXZafeksmWGGl7QmPM7ACbvEnXBIk5gROvcLvX23bkdiTxKAqI8OWhC2jM3ZY1mFy
J/gfGVgQaKZvUaIfE7uLDjQ2vnTdMbe2hts0hva9GU0rWVsR0Lw6a4IDewF8698HJCCrau5YK4Ps
NZqy/aY+la6pXqIxP9qixOjZyWVbmj+9usk/clk+hxhjFuYUI1uV4feobigv9VyUSiGyLQbZYk8q
za2YnPdCuSMp8zqOE+SRFqJelw3xyi9ImUO8w66o/g5eXoJ2INKMKOt7PBGB8xVWUnt9PETu8N3J
A+0oQahQhvUEJqHcXAnTslZKH7VXERTeUZ/0H2RWaK8F+6/NaIWfhqvFMEPAOhWhrlZJDJdAt2EO
afEEUbJcZsksh+R8QXWkopco9yxa63eiwSdn5xHsy5ofqo1pk7PPo0jGTAjrx6TWaUTqqCwTW2ch
4x9MX98TZFUv8ZgbdNO6y+RU1VzBjn7kOrRvX1hvwlTZJsW6GRM7sOpVW363ydXBnVCdUy/9buSa
YIsOixMVuL7A23dPOwEOx3oiM9MnsZzefHlJLH+jqbrcFB2eVafV+mczLd+kHhJuiivXphGNOYt6
cVgdyqJcF6PlQJ+g+qaTaG0LTkEDcDD2C3DdoJpJDlIHiK7bJD05E0HlGFeOaD+nXR8PL02k1Qtb
G18S27/mmhsxE3U3g63I9fFAoRyerU7ACABT6nR54l/6AbJeF8AuzYQRbsBJOKBfsvRFlEP6YltT
QKM77zmNKl1OaJnWGgr4a8W9nrzxcYNktI5eZaOI1PRtbotfg+1jDWARg7mAsdyJ5/SLiYGnTIdn
y4MtAYCs2JVI5VeVS27CBOamNw+yHIxnqqfsjxxKBXhUp8Z4ywPHQ8zcklSOqaeXcHXzGISHMcFe
Lao6O5pYerwy8IDXkRFHQWxVhTl67B6BhKadyzYpriou3xsn97cUvbgh5/MJ+24lRnd4hz5Gt6Aq
xkVU0vSuCKB81bAdkLoNc6DCKoGCuyWPoxuufqe+rZs+756NuPQgAIbhbhy0YgUMjpxYfxHEJgCm
SFbLZixRyv/vB2V1S3bk/UY45F5qY3DhU/gryU2xxS8H3x8fBR34amO5/Xgz8e2uKxsCS+SvBWya
lLS0k9mLXxm2/qeSFlYu1GHYVnrYvNAhYKgEuDQVcbJhf0eBuoujcl+2cMIfD/X8VRpW5J5L0qrH
om53Ddgl9xTQ9egUrposrs6xyWXX3Fy2oXujbfAjS00v9rDw1V70pr0ZSmdVU6QL3Ho5BH27RF6O
ZXxyyj3CVTaYmXmoEKH3cfheDi6233jYe3VyDCpU4knHBgits1EAQab0ndByYVOg7ubAqDpJEMeJ
CzsjIbt3M4A73QifMXNM4ldPNF9Qkmc3pY7F0LWgBIVz9WwomSPTagdgIEXTis1fj5V+7ElibXFL
/JoaKPsZ4K1XjEL2RhjeSK2rxppkLqdON28sC1aMQeKnrDHZM3/0z4NHEX3A7OSEw5vZxexdvWB8
sbP2uYVdE5TGKQKr8z7NvcLQLUwaBJVYm1pPgoPH2EQw6VPTwFnNXeN7niXRLcudQxsUxR3NU71q
E8c/sJqOz6Hey2WMNp/9r/BXbkWQSkAfISdN0Wjs8mB5yYeX4DujsobtM4BrQiKUXIXU8e9ZRoY6
1gq683HzPBb5N0m19Q2oZbX0PHuD4jM5VkaEENDK+6fQJjiSk2Bp9luqe9pljL66sjmhBml/sj/6
4fv1cHMQ964ruhpA7PpdmpfVMo187J0PeHRaAxUO8wwf/XTu522B1U5IDLNJLmqKkotuFA5k1byk
xEJPwGwsl55A1W/9kkqAiA1MKIm+RtX0Qo7VvSWkazGU8d5jXUDAqunhZQIKm5C6phThn0KYxwyE
FAhTIV7sstpLEe5USzyHN0NPO8/52Vj+tOlYEXpT7r0mveluyFCIUZH76yFPltZc0IGmHGzxSKHx
Ih65gKhCP6qyUYU5P0l1MTDhJhoUnfiZe38WW7PUimCN4DJg6UGh4S0FIZ7lhy6hugP7BHB1UBcv
TeCwZwHJlBTAvkYPw4YC85bVozrVo72iXcMKek5Qsp2XBgHHi3LMg1vLz45crPVYo9wy0tE8wIo6
dr3xi7xi8PueeA9jw902jQsNNfJDwiSocQZa+zrI/sMNdipw0eIbSbN0hUctNrS3VgVmxZNxAYyg
0dkWoWhP7YKirJ8m7k4o+wqBSF7TIH0L4TAvuwAXF3AMBktsmGk5XXqb2UaHimAM0LWNPqCVBQHH
YEnCfkFbwpM5DDJ3ljIo/A0ZZ1jTtd6GN+gOb1GuVqaN31NDp+M305Jg0mFnZc5Gjw15zg37hks3
Y07Nv2WDs44iVV1BfdgLHPNAZD3AJk0tz02HY48MK32NsWahkTG6AsjmrEo3fUEhBOPFyXaTIuex
SFhZITB9ZzJ1z3HVvxppcaq8Xq3akT5ZUlP/1ZuTUWcf1tSiAObCC0gFgyVr3Rm93wtzEmQfEF2t
Nzqeh7B9Zw4OdlPsYulR5lUR08SKJj+0VMqpyWFdkVG6sOoBlT6kRMq0Jxe91oIZ+6c7dMNitBpt
gaVAngL1K3fpY1QAV5dllEIilWFOQETYbUTzM5kkgBI9hF5vUNbRUhRxtnnlO1TahTxkwRXdMzIy
MkmWbUS/TWGHFc3QYegsluGPofQo81OXklZ2gOFOzz3B9gMvaFHrsbb3JxYkZp5s8fKBjxlxFBM/
mhoOFUHrewuquhu8eN1mnkWFenAXllcN29GYvhyWGWGfnK0uXJOo+RWnRJ7L2Gth2uAQL8IEWo/J
WyKRddi7bQgZB8DiZvCD8azVRgB1AQFYTWKmG0QfvlO8knQ2HneJbrP+1NN6aeat8VwPO7+f6YL4
sp4SOx+vUXYhW2k8KsN7E6k+rrIxZuuWSf+izM+GyJRLraZ2WbWmWhCEc7ZVFmGEM82LVxQrExfl
uk0JMIsZkQmdEP3l8ZWllLHUEHr6lYWBJiAhgXMol6rG1VWEvr+f/CzYI1DUn6SDoa08w8l2LwMs
9SIf6m3nwbvDqNgdrFpr/3jwHDAmXojNgk85a8KSYmO35TW1AlrIy6wyftZs+eCgWkSCozI6Gv1U
MP2U8RKvpiKqEqUVmoYVDsvfIg29C/YMQn7LHvDQ1McHxPvvIcdyk7aFsR3DG796kFxuqC3CHdxh
k2mxt913DqkN0AehTUVLAgG2BG2ZP8fxGMDnkN7CpxazD7L4VUo2o2Zh7Aj62mOQg5BHOw1CnoOp
yu2GfZvmwz7y/usrKgnjRmr2KfA17zx0pX/Oi3xVRUN5fHwrK1imNmrck3Dbrqm1PXdZuSNpLj44
ytwZ9O3OqmnpRpV+zCCKJyqfn3oRC6ZpytQqcC2ezg+Pf4gSxEZm5g1rFxxu2qqzKqECUZC2N1Wa
CNa/eJmbSCTwH2PvkIzv1AkADERR+m7R3i+mAnB55KP6qXX+udz3nGXFDvw21akBOR6yLNotGBVO
fsHy3mypCyBjnK/CJIzfQ4pwW0srmmU0PzWcHnBVD4EFNifQSIw0N2Kv1E7GX5PGsiNFUPBucn9u
CqJGVhUz2bVRzj5Tw2szAT0Loq86C17a1vysByv8MI38DvEURAlwZnABJB2VhMW2rtUegB2Ce9Kp
+dshojNWp2WZs6NoDnWtvdspUe+5nt8mC9NQj5732uVTv27suDxVgbK2sWB16TA0EHuNyV/vQOVZ
zrEfLLJhlUtoJ5Eryfi7Z+WzqIfxje0Y/vVE/6R9GO8ap996ARMkS7dvoUjItNax73JTNk+Gsr96
14ZBWeW/dUxdT9RgNARSBF0MoWSbW1pyG2Vi1bX2kv5QsGlnh0MetUvSHb/FZXyO0IiuiY5gM+oW
n/W7YYWKkIAp2xV5RI1bhfqmVJg5zKKJzrV0lraJZ9UCAvIEl4YVb9LsRQJJpNcRvVpYqAQkRjf9
STh660LfYWVNP6shiY5cMwzBrpedi/ADnsgG5qjci9Z5axPLvDwedJfUp7G4Mg3v5DSOS30wjUtR
WNO6Zovz1G8quxTXOC9pTReOPfNH5NnXKPEJ0V0y3yyOJYi6GpPmpvJNjA+kXZ2LQtF50YiVyDz5
1A1di/m7fMWRbVyog+l/PETUxtcGOmUWUchiNZtNoD7/CGjcGXCTr53E+JZAX3+ySYa80NXI130Q
Ud8hW/kAuezFsriIvGPMzUUgMONkkvn0SDxj60bm3iLxsGHhg8C4woZOcaJ2vQuJWPn18VBG2Paj
DpOkZeregU3PUagmgkqGCzs0K3EpsvQjLFtt93j2eFCDIS4zXaSjbH2MZQoCcBCHMPIvDOcpWLY6
Wg/1REGSV2xm7GSp9OGS9OVw8brEORW5+8T2T67ylN0RUIHq6s0PmlDaGRAWIpuihEJqmesoptlv
1DUMlAEuTS/rDda6azYMZ7CXhDg2vv009lQqqtZDs2SPxgEb/VoAa7yaJesQm2TyFQQz+0quG4CG
wTVWuRNVZ70PgcXhlRxTtEOdex8LozlUafPnh8f3yLQpn8JYN/ZGk7BqGLNnUM3RS5YG10CwGkeB
9EyXd1jSQUcwG2LspRPisSGF0NhWbvk0unlzHlzZv8HAx2aZF3dgCHPwxd4lb2rpuTrlew8xkJbo
wV5npQlzgpyJNtHeYtGW20RTn6GPnmtwhuQemiivbR9jJQsOnrrDh+Uk1pV1LbJKnO503yD8Vs6L
M8blLnFNfem3LpxYj1AqsCPUFuenkw3NOaGK0vjwWxFDnT2P12jNMbzj2ZHrVE3lhop+eK+E/VNG
pn3pQ7ZLpU7gH1fGKq6j4KPF1bnvyExGAdUGH6VfqWVRZ2QV+VZP0HZ8DO083Xttt3e7ykPTgeLk
5BmBcRLUoZch7mdIkQ79uBHeoUmFowAmtE/p/9CYmr/MtDLfBxJjNu2V16rT9c2owmgb1b37phn5
RUktW+sG8Cyz7LHcG1Z3tacB3AnLZUTnUfdZzQ8lNYOFBF1DVoOJp30srypgb61zYD9lEp00P+ze
Y1WMwDd1ubVDAP2DzepLT/p2zilv99IF/hQVVrj28so4e4PxMXhSvNEtaw5TY+2GOHrrZDO9BRQY
Ln1iPT+eiboj87dCd+mXrDpUPkY7YMIsliHaqgBCkNVbLfJWihRV42usBetoY4xOenI7vdomrd8c
GuzQBCRiAQ+VIFWPTFlrT7iHtQ+YIEkgZfPmZcPlsQuu3fbuVoQ7R3HAKFc4iBnrZN+Ndn41azIq
C8CPrgrK96oAnwVdeLiwZCifzVj+iMjW6iYrQAMotGXc6XuVosSu7Kxfsg9zGaVh6OYG06JJxxCX
0S0Dk3ZMLPtVVZm1bor6t6MQiTCBDAthFYIiD0mEtkPlpXtPMZ1qVXJkSUHhYlQ/i4DAIxrt2lM3
1a9VtaeUSO6al91oS5KCN0WUKPUru1JtVcQRlZ5B/gKnDAfEZmisgRaPmM6A5CTJc04kUM2fX1AW
B+2JtOkpSCt9GQjnrSLPC55khZ0vbX75FMIpbpPzTiLVc0ZQ2ZSG6dGtmJUd1Khrv9IwzSCicBzS
eeQA/4FYifVI68aMxLMVNQ2jYPVKZpOxHGior7qZGzcYPXDD2CrXedbrdMglwk7P27INBqEHl2SB
gCE8OfPDWMr/xdV5LMetdM32iRBR8MC0vTe0kiYIidKBdwVTBTz9XeD3j+6kg9TRCZHdAKoqd+ZK
4KdDiSWoGc40xP2Z+7GlLIGHknacDwbt41Yx8TSE+ccPeJRZlD+vrKI/mRlVcbVlnqRl2I9KVZ9x
aB9nD2ZyT6IYtDb9c74DOMeIv0An+m3YXmvYyeuggvxmhvnMmQd3RunMt94xqFPyGupom5TzxGLW
GRpco5Ri6Uvuu2s3QjmQehn5F+rXWEC0GaMScwuxv6B2/XWEH4kx23YoXLorYRNWWWO/kt37WbvG
fLIa/yP+9KkHCFj8NqQa3U1v+KjSGdOFCb6C18cnfFY82MdN57GK2ELTYsL7H1v9X4Du82P84ceb
XBmK/3X8cialdjX357Y0q82gIurS6ADyJYJcaSfdOnYBBohSvQqPwW4I5sblhL9KmGWpxH7TLS02
KuJ8R36k3MSC4k3mEyzMZGY3vkNpAecF8Ac871xqtGXLPt/Mq4PwXI3YMg9bWoB/9NJJD60xu9si
muJtSi8gmhGQsjAnKDDAymeuNC4gU+/mZ4i2+dClL5YvtsiXPKPiIN7lE5jLqi8fKcOQ9TgoWpE8
/+aLxN62bfEfpeWdQY9nzG+FvI48VKSb0qGMBjsYHGiTWR03JoCPuAo0bhq6UlLgYcik089sKux1
THECYMSYkhGEKjfBLKIh4xcieNW0GnrmM8Xf9FLHVrHuzYSxkPzqaRI64htihJQBW4bQh/bqxeeU
t20wCa+NL205DDuGQQj/LEFjbJAEFQhF8wqJPlkLtOdLkJjPrmOyGgB/OnZN/3DHAGUqA01Y0PDI
eQFvcF694xWyzoKoWppW0dOz3yaSvitZQbHI27betjYDHeZ2xi2yio1BjMlAGvMb4Oh1H1z6NiHt
Fkco6JMgC6etdcv8NaTJBC1MiiO2pouRV/3ds5sDZYNrq7Wtp2nPkmab8oXpGOUNK9HEjxaEzynl
lLWBbxUQMqghUFftT0oJ513QSLJgkqCCC1IMMA9aGeR6Hb+TpVEHOtL/a1QljqjJIepWUB69pACR
M9ICXJXDHn813Z/tzmHqSgddxqZqjNJ9iodmZybdn8aYfmDOpcqS/norzWMm0IM4hqF9hnUXoUVx
+J5DWW98zYVK0fMV3bQAZE9BI/y0kt6ztWNbFGFDQPpQIxb2mk5i9gzRo2xpfsAgUzIW4CBV4lOf
NIQrDHU7YSkABh0XbYVJG17hekizZOcDoIUz2YgD7WJbp63YEJfpzWaRgHif/pRDKHaF6vaTmn5C
ainvhWtuugxDhUDnarLfJq1DF8b/cp10uA0jj9jxlHbyZHr/0sl14CIEGwtf0L7tKOXsMzxNHY0R
AvLmjsJgNnQGUYUgtex1VPrv8dx1J1lR1OSSZbQ4/pYZ5VkThVKoengkjfXYGj+DIMUrOlZfJfcQ
cJz5xe3d14Tf2CubNx7v11JTylFa9z5J6xfiAqupecRx5a9LroIdYT7KQTUlTLXg8q0HdWslXdBp
npBAG/NXQuNpY5kMB4nFmc5/TWuFJ0qEsRPiJjSXEttaUbVUz4g0XlfucbWA7BRCbgr6HlYJM6o9
jtS20udgxrPX11cvAMpXm2lNg0P30eWCJ2MLQwWQ5s5p1Z6zCETcahhIMBrmbozhu3QW2XbD/V2g
lcO8mCbcolp0GRRJxqkQWs5jrG5u0ND0zFqIS/428MRH3JP0PC8CoO/+lUJcki74LGjdQ/nJU0Bx
p9QL0dlD8G8iU9Mlo/h6xTCcoWj7S9LzaNi0EXhxR9p+Krdl4KCpTw7bfhNzfB6Wh0hzbKJo+pj1
dIlExSy3ozURh5hvYTKQnTSbjNozJBveWJFTJdQMySajbHZHRyXFzEU/vXv5yg2UPtS2PhYsAxG2
Wi/U97ZP4Xwzp9pn2l2prj8AhsXLBybtF6jgU22IctlqtSsb6ig6GOuBzQrLz+h/9HQ/Tx2fdRsY
HDeIIIIguZikSM++DSAdLyM+hmzthG1Ag1NxiCq9pTDwbxb6FzlXp3AaDg1eyQ3xV9yQ3Ysxk+ht
qYWa0vKlyyHAKocWRspbeIKwlSy5bsBsii8PPTUPwjvV3ZckLpjCFHtKZC+Yipnl1pQwTsVlCj7s
eLTXoP3/AW/iNR6HEX3IhGES+/muaOJ9ZhliRXwu2dqA9YeSYGxpLrZ+924QkjDEJW7LWxKpo/J5
gwOHg5ZbZL+8iIpVOciXeYYrF1nu1jXN6oIgSQADkd8QVIwIRsgz+masU+ykNcN9QaLaFACeMzs6
whxcDw2hbNHKdDVbecNWSwEbM9xjw9SCBbwbrrriYu9smDkDbmBOghiIsQ4jh+zcgk4oRdnO2S8L
dq/R1QKjY6YuH/sCqAsdje48Jah3ZfIhgrFkRB/sTJuZr64xpE1W7SGWOia4hcp4dsuLHpoK/3GR
UmVFeT2GL4zZDk0OAFp3tElF99BMhsNsgumCSQsVL+IccjFqaexVZ4wwFX3eKFu7Z7zW84Yfq9z7
rmzeaILRx7kUaA6V07yZTTc/TEZaS9ol7luOnsJ0CXfwlRN6u9ptpuv3d6qi+D1zeYwHzgEgJ/Ra
z7skmeZKzAqMOp52zV0GbuXhKJ93mHUqWb4r0w8t6+SkaLmCECrTXSKSf4WdGHszobiTQJu8UEvz
M7fc6VBM2EGLJIR3mA3uwfaV2tfEW58x1cU1DMR9p3WCHRDBM8joKeub9EDSsF3HFSdYOq6Ltyaw
TuNcgqMozeZkRdI7uF158QpY0EYOWya234XS/SvzN6BWS10oasVI/fimDhJAWTpnTq0nTgGJZd2l
Bs4UdXl5mOi2oRGPwbxPmnYbKY5DsqHmKwoc0GyiqYFCt9gLgzt1CO6D0ZizVm2U7J2hLLaSIzeO
3Bwm5cJi99RZc8g5413bOKMWG4kpdt3rAvhgb34oN9O7IJAvgVFBVfWfZVCFe47pjH3Znd+ntkHX
7okPTVGingCTSd5ZQEpcABo/dXZOPbmpsyn7oSLzR9/6l8yTClJm/EmzNPbg+q0y24J+iZQtEM+P
TT1hKWKESU31DMcxSHHLWKW8DLpiwlVuElNXV19dnCjnrAPufRxwoCkkU9rLjejeLS+qm4y1k+JP
aw2Q7kbH48pfIg5tH1Q3sx/+iSCKqWrzjLthQWkt5nGbEZc9pEqwURxz9QGNhWYl+FobvEGV2utm
gL2CZ+GMn4Io2PIy2d2nGnKK0WMQ+L5Rv3rZdMosP7uCXIp3SJFPekzDS8r0TzJ832BpoMi9gYgH
IfB9wgq/LlounGwy24OdoepXwcXF8sZMvIvOiGhZcMKmau/dzon59Mb5TK+EPsFXYaObq1+tzQPF
6CLrjEdldtthH4Xjz6j3Pr2yIxg/Oj+AQ5nXdEpfIA9hKx9iBmMmdVtRFH3iSYnveTIMb1Zp7Wgf
sQE7BMmeo1h8D5YXjmEL1bykBaTB+gRv1Dxak6Pe4mimKdwfHt/fcStnq8b1WFuSeufa8XCzl5fv
r75fVJPdci8tCJbhO+tFjePIL3EqM/vFI0atA8EFYDAmucw5H8K7SUHu0a4xJTmhKN96ONT0YvmC
fASngNCMPint3Vouy5JuDMG02Tav9nQIddT+NKf4aOvEefcXH7BZ6ZU19jyoZnef5f1zxKZgG478
pKqBgzttr/5kFU8TSfqtVFitEo/CYnv5VhbFAx9AzZgDRnflq2NUjwk8AI1bzeh+FK4/nRLUstOE
RnaSuRXQ7xulbIAVb0JYDLcG/sXawiGG1dHvjnEQ/A5VVb3xDxV0v/jOPuLccyv79rUpKlpKNBuP
zpPiOjp9dBd9hY94N5UzJkw3pmi819FNBVl/SYp5M8rU2/qzIE4YUJOCaTul2yzz1gxPqnI1Zee+
Cr1XFO7nsbcs9bsBGt/HQ3uuBgi8bPn33WLW8JxZPDy6eXAER3vRYnl2IGffw5bCX1fyMEs4cb9S
OJzX482fFLUMdMlLDy+KMeXkOYcJarwZiewcRDI703L9f1/5OAyOutIIELE+f7/gp9LnJO2KDRxH
YOu0gzC4j57wH/VdhaDBoeY+K7eTlGpmvzLJHVL5TnwN1yW6xLlN6XbImZ5yIOxpgmt5oiTtMJ9H
8NjbOrJA/w9D/4iDeY9eahzbsqTVy1WUibRWsRiALlJ03dWkh65HQztDLS7O3199v3D+pLL3+y3k
XP3OQlpf65DHTgjyK1ZYCFAtO/a1sD/H1XYoMfwSm6XorqHc8hyk7kUV6osNcHtRbg4Ftc95zKTj
xuNItSOl1H/0cf+MQ0oMNW6fY1c58llmlC7pLMzoUxnHBI4L38cGFzm8O7RW2EHkteRw610cWst3
Q5B8FO3U1Ovis+q6mXgQqW6nR0YUPatFsfzZ938YASRtKnMO4K/b+Q5qRrHpdDufrdx4jn2tLtoc
b5405dOxHbZSprvPeYA9q7b+EqIYHsIcHnGjQRYtLy6o991gzdnKsKT9QpVDtG9jNDg+6mntOpTM
4ZqFFd7f3UpcsxANweCRA47FxjququLqSl1cDVaPfU47JWJADsQCtoHR4WEL/H2aUigfins6jpqK
EtzEuGRpzsD3vAoKO7g0U2ztk8JhoUpb82hi7lz5SouTO9DsEvi+elmuOQWn9OFP9+8lBSO6fY1K
fbBM+27nc/gBlFgc2OiYmz7BSI8Z9taQ4byXbXaLysA7/e871YU3oqYjmKiTn4a6ZOtghxuN92vN
uEYu9Y4lGyN4qx5Jh9B5YUZjr/ORtwgYfnzNzTS5NvMsd+yJWLOcMLh/v5i5tDffLwPq99rFR7tl
YxheKeFp9p4i21P1y+7LLvuD7thbumKSe4Pj3y2Puu7m4xvLJrQw6UGfASH1LTKkx++fVcAuPQWB
mW7dKYOi6rF5mnMHS2CibsPYLsOaivPvtLz0VgJRKnsNBRFAC2WRSGzFCLJhxevzGn5MEuw8LaEb
gv0/l4PRHXPpUPWt2Ov5/Z3jJmPXoJmX8p1w3VUNjp26BcWjh9dQjyll3It7nzUNqbItmcBrpLkA
vW+WTfPXVZLhRF2cil5hJx3VezxOa0Zl4ioMzyE61Fo7rvelitIdGTwGs7g4fbvRzKp/uE2SHvye
qI891NemLKwT2WPr9P1VMx2MwdfP0Kr0SwvNTKDcPqLlKiGCzPlmMsJdxul3h7fzqzYGc5NHkl7W
kkrPWZB+MwtfrdIijA+d7dcnw/3hw2J8M4mUvc/Rp+q2uecnYEsbTOEVJO7Rz9+RyOVh8umoNUoC
lj3pjFWSBjOgsKXsmpjzlU/dv1oWuBgQPV+AHLEow2n/VeCzq131GuDYTlORvXikqKa2fbaYvg5R
k2CdAyS26SHCHsa+Jb9QYf2myq1GY1Djtixz9cJdBJXIBqocTJT+VMxqj7RjqBcB8oGauemGRci4
RkF2CwoG8iTkqndSpEy4ag+spW5+N04wYcYS8zPh5JxFwr6KQe9zSb7LTcD34EQcfW/66fsJ+LgW
fL+Ifnu6vpNaMj916YuVTtDSKh9VpG/VazpXFiZko9uPeZDs4kr6n9H06mTyoeJ6+tUgtkGpSLaz
N1k3K1XpQw/GzQXeb5SKBhR6epO4Uj9HGs9Xuv3osql5FQnBt4wRUKbhln1vHWB0rMymCcjAoghq
dkaXZXB1iAt5Db3hjpBI8lDL+Eb5YXybo14t0Mx5304cKMbOaji7jTSBjMBwcTf3h96w4HjgYTrg
XaSHY6D0vFB/W2zd+5qd4C7pOVViyfpt8phYpTpjxBjk9VqGgo105b5yVLg05TZKk+SBYhLiE6WM
Pi1VcQ8i9mJWiVWr49PN8M0pQUVYNAU3aiuYBCl5wlKOLWo09+x6mhd2jrwXc//Si7GkRTamHMAC
GNREepsg5d+BJYEetlV1lh/gAM3POajf+6F31x2ACwYJSr+2GdS5SHvhxnNqH03dww/lh9nJLijV
Yk6I5JzBF0qkeUMQNznwpXiEw73UnvvblhxRPOyP55TZztayU2zXSvYbCvbiE6dh6kLGLljjcf6/
jThuFyIAlnop5YwCgtv3wGGADUZuP8N+Ej9ljdwzmp4g8S/mDdNM8FierK8DPx8+pyJ4JDq8Y/St
9xQX0dQ7ks0s/Rm3aW18BGXoHLAMb2ILPbmd7f5WyOHf0DsINFm0YgH73ydhiwWGm1AxiNA09FZx
ClJfPl0xyuf/92fcriCaRuNZulslIhDAnmivZPTGl4no40o6+VPYY3aheQIsa9Ynpxw1hqk/KneX
uckh5k24Gs4Pc0q8E+riEUG9ZdvBdmwYYTq5jkYnpslhR2U4CbCEh2hWVJ8a+bimVOme0KGalSmF
b1Pj4/uKqkMUNR5UmeTF6Rr/c7YJ6QUu9y6OXCiKSVOdLNKgqyZ0wpuhlf6dV9WN9tPsUVt8VnNi
jqeB3E7AzX6p3N5bST9odqldg+BeNnHOoD8xKPlnN3A4IMe5wQrFfIMOgQcifrkscz/zHsoMl3L5
EhnWj37SyX6ZiLFGUvt5EM68Z+qlzm25hLkLUkV+Dt76+xSWtVl1Etr/bSqrOhTBzDGeqkOGJVS9
5Pw6M4PwspDxIx3M7OAobTH1zXblwDTc8TF6hP1AJK+094mJ+Tw2TX2huWjTYWpiyVIYeIW/LZJy
q+kLAD8hDrVRofE63McShxcLOTVDQzozNt412p+f4PYAyNp4VDgv/wkk9CQ22dmpLGyP7fNfo6nM
DaPHiLELcb0UHRIRC00p/ZUBRtlG3kZYB2/wD6xnEJ3L6iQbmLQRKt6Gvw3M1i0Zc0i5dbMpX3e+
uTfCKX1kUnmvVtR8ZCI5G8houGOuIXSJO24DDAMr7Kzmtlts5TGK8eBxIAgzsSWFdjWScFzZaKlY
J5kxO/2SsfXDtVqAk5H+q5MY4FCbmy+1Pyfs6yDnN8zaw4mu187fpgG3AIHpADmcPlZqM2jRCoAI
+Q3FmAEiVR97//LE0vspcOUT1zBJQYAmv0IoxyPhxP9YzHZWNOyFUd0t+cLTE1hM2GCrpbp+Cmjl
Y0r/w7TFHvxA8yWjig1JnVm0YFseRWUpYUvkwsT4j0h7fxDajjfYGTAQS/8qcBBf2iCJznnBkDh7
sJPc+exe7EsQh9S+R9yOaTekvz2Requpp71rmMIOKxO/hUDdYN+TGwdO8mtWhDOt8rQfMAKoYK5Q
iJT8wtQRcf4hEG38l0Sh2ELT96hL8B3KUVKya5zQaGuwABLin3y2WFS4aOfXwhT+yctjUDJ9QFMZ
puBjy/hiVdQtE+bC03vBpbkZFgsUZv72RG6N3LVLqXCzM5dZDExutG5M0JY9I2AY7zFVrNy/qcOe
LI3XhGrB3EF/JFruRX/H2hUHo/FCSigZiXrYoLZa9uLiZimH9abf1KVuyJ633aOfs/gM5/wfY74f
QZ5wkOyS8t0zqFn3pk2qgTgOwJRX2i17ShwhKgA9vfiVTY54yE/GNF70sjaSdMlPTu49s7l+adks
nzkJLPgmrDNGNf8rS1G/5Ci7TTQunr12i/D8m2mrpNBDbv0pe5dFtOtAo278HNx5XBhQy1OTXuIO
1oxO6L0Z/T9FDPS/LYtLUOBpmNsp3zWNDLnXWJoTORwLjzUfyXKty3CvRoHne5bvURu9JpZUiKdW
tOZNwPKsbkYjjZ0bEbGWibdrmzpDq/J+DTNRdxnX1imaPG/n0fyLkXkTxeFlSONhr6KU8fLYkVJi
LD7Z46aU/gOb4KMaGajICZxsZZf1JjWZr3ffYEbVQisf5x9ZzowH5eptKTU4mLJTW6oJXv0Rw1wS
/GkovClxcNAGE99aE9cKYZ87Adt00+th/LBdUFfmqMBq8rc2baWgMPC5rYTIvF95P/6VTsu15aFc
4en+U8FCzHE07uIW0CUJVKCxDjEEI9qRw2sObIxINnbZFoUR8S5XFzPBttq0Sc/Kq3ZFlwaHERKu
GNlx1Lg21VCcugg7oRi4i6flRf5Xeelr1jlcoUXTXXp1tRuDqNlkJqD9u/FXM8f7WfyQbVH/VAOF
CG2Q9qcxH5v30Y/wR9LxxTHzA9fMw7IclgaQKrdEROaxGMqIHrohe8ZsXdfW9DJYrXXyrG8BHJM2
Zm1mHXN6TGUxMWQUDXWMnrlDs9L49KZrQGNRThrs1QR5gstAPCbi7jBI4zNK3LSeU8P55PCKFk4S
jGIV7XxKaj7G0csJ4sie2IUItr3r7o3Ucz8znSie9gEFHHPlfTLM7jeT19xmreTWy8vmTvfp2ia8
QS0E57NUF18K9eql7BXVSFggqV01X8RoLMH6ubjODvN3Wf+dYEDcAQEwsCXcquYk3UThFZ9Cuo+b
xRSoQiYxPeyAAdVx7QWIb+wPNopU9JimtAbBVDtiPXyFiEboMxleYzSSLbgSjK5FhxsjgBbhz3dD
O6iCk8I82mevwPwZVsx0QkKe8bfYCmmMEJVLqWqdYdjg8YktkF2WpC8Tn6iYaEOb9FvH8nIbO8O+
pL7apzmPLZJlR7o+Gd4k1kc6+C0xDuoWwCyEp1jsAkyYB+W3pJgwuuFtId2alfpTT79cs/6jakWA
Jw5WQ9n5/DCwpwXTf+oYm7+Oj0kmcAoTq7iTPZnguBcBWm0sFU5j3pQLoFuKwYr63PRZeMHnzxNh
TNTOnPL2pueZs5BMKXlxxL2Sc8GT+Xfms84lYKFkHdLlg2FixdS2uSbzlVp3fbGhzl0Cb7C3CifJ
aiG6npM5BQ8xWwjck3UiyBrgX6yRg3NqIcxy3LL5qU6OJb2LNhLvwupl4pUzZvZZ7YF5zrTvXU60
nG3O3y+sknzVIk/gvToXfe5scScyB/xrFlV4ywmPbs2BNF8pqMA0C86Ig1UGW7t3DcyopXEWwzMT
YjildVudiZ9FpwIsnZtsdTH1J9e0sz0f1RdLcXCexik44ymSlqeOhr3zYsc99dSFnawypP1qqBDa
l5/NjnHleOVy1EMZryBn7nsyTEfPHD9Ktp/P0g/VgycR3Af5tJzKAB6b/Jd51nj3Z57beasBY5PL
Ls2Npwp5SafO+d9LxVkDyVJCDFddegbb/CvBi7dL7CxDLPO/EuEw7lKDb69L2bRIexybUzXhe2jy
DgU9cTdYADGgo4EzBcT0YVfUKPm8UxPgsbY8FtiGUR+zT5/BYxKE+6Eqchz/BfwiA8zLCCyOyMua
CZDF/DZeBikujZAasbWOvIca/SMwmphGv5zoMjV+lJy6wb4R5jv+CX9TeP1watmDr6zPpDHxng/G
eczp/I5tH3M1p2coxv/Ij5BVmKajU3Y0HDU+HQCucwwxQ2/ZEpRr6ulOcULRqwmPfj0G8Ay69mmO
FAjWOQeaecCQSuNvzADEfsvymdpAFwx7azxnEgNrPcJ7J7KLUjZYJ6r8Skh6cCPzwrMwZGYnn6aj
s8lRET7xWjsuaSqXQFdapdbVXyqdkvbOUGAHG4CDlEMF/LzcMp2Tpbf2axj46LoouKX1OOwnXZv7
uslgAs0kE8sRPmVNCSrueGH6EP1gj4Q1FmduFWfrZ5iGOFYmiMgapy5ZDc+hXqT37GiPHN+t3LSf
7mQUk22cBJQLmc2eiWR047wwHXuze3qUQ+wSkIR0sHcu+ejh92SCbhrz5qv36LWwFiyU2cn89v2V
aLNfUzuPh1QevCJyzrVprQhcRZcqmOxdPhP+zgSpq4Jnms/birfPTFeu33WbnE2Eg0506i2ySXZC
3TfWYKe957MBh4PaHn7PbRNn/omL5kOJGK+HxiybcnY8jZaAqLUrdP0dZujPVVQc867DLBJSA7Vw
Z2QVpwdCb5QqejRNLLJ46uHeL7vph5Uan26RZ8d4MIlJjhB0JtiDWlnlvi/a/0LmqCs99V9eLq11
wyFk5KSwwvGBQdQN7lU8vsZGQAcVns099at7EtYvOdxe2n/jaxYMR8Aj7lbjHHRbWshYBZdQO0pw
zaezFKM9ByuqblG7cZza3AXw+kGeRdC8yc6zxV/Uoe0Q/DWqUG6nxMh2WWHQdkUcOTU6cUi2mZJH
wFAT10IUEYCSq1uIvfLYpwwUWusLRFe+ZgCHJdzB8q6YoYN50Ycox6HuJt3ebhYtG4o7LX9oH4a2
Hv0EvZ8JN/0+dfAsUmcDFgKruwALWRUhPhDak93KTI920/1MhvjFdpO/FPwIape8htzwmGziyCNQ
u+6S+D5iT0d25iztNU8ME+wRhk3NZJEyReMP9SBbcI8Hs5HmM2a7FltHABw7aspcQE91s7XMfDpF
omtQGV/iPPN+mwaSLBypnPnAajlqM6uVj5qWplWrkTAm7OUreR4GPd4nwcHdMNx+azCzn43Buueo
60pSLc7pKrNGm1XBwjc8WphgMAVPkztwIw3xPfIzd9XlINv69FNakbOr/J89u725P1kqwfKJWv0Q
viiAtAbPqXL6VSgttZmN7gJbgwktYWmcfsxrEQaidJhfLfVpFlAQld1vFVfuKSjKf4nr2adaLhsR
xz6PgrtsZAy7jRjibVI6pMiRTbsiLbNXIyVTJ7KfgIejI8/UcR1JitjAnk2/EG13rT9hjWayRCeM
TerRYWjuRTWpwcMY5dkrDhOmor7xRlwBFg6VrLvWab9oLVa7nCEOKyHHxkH9zb252A9UDsHKEAzr
muRhGt1jklgF+7RDmhmxzWBLjjehQTrWokCD5tpFRq6yxbA0JbhzlnVu7r3cYUngDxsdYL+o7mSB
mMZ6RbwxG3OZxi3mTgdFfaB+y5H0LDhxi9qbBxoZz7FWTWyHt2h5yo5VXEMlSP5EoyaeUGMOmdhG
YKY3sBn18RpGRLYtpD8e/TB+RgbWrMymOAGjAin+/mc7lCZjzp4Y9PISGIy7M0hDWDTddRVgjnE9
MDo6lvhCarZ7QVU9Yyu3XrpSoPqIH4z3ii0twUezLEw6MqMGvGzLpoEh/8YLPcZeYPGeVUFCURW1
3EydcaydpHkjT7bjIw4uvHdrqbjH1XLYmYJP0ozFChKy+bB8E/KGLBECJryxkxmNJ9PpKGFswtdc
dYytxvaYGqwdkTENx8wFdoJIcutJK9MtCgHIspqTXzhgT8vxmeYFQX4VjJxRy18UrAwkCQlAu1jk
sOgymSTkuO6cgXmKKdhOAlDcIlj8N9S5dybZ3b3yQ16qnDmJmeJY9F572+VRBPgtW3B90VInHoUn
YegfGF33sMkIvIP0cDsgY5nZDbsw4r6Lsty6k8r6z0YpYQ5ORDIim2j1/E5EMGnTS+2ndrweLdWk
6bKK18Au8rsRSmiwDa5MqweSNWguD2yWq0704uGizW8YdXICDMYTlmanHry1M441RUwyP3Zo9HSn
klzNsiNMmS/dAALB0kaiZWSdT1Jj2AwBHMSu7vRWs56uY4/HSmN+VtGnHXn+roGafu28uFzBS3S2
hRgPPVXJ+5poQd0Il9h9M2xGuhAuiQHsoi26cOMQMD/lXn3QDZNzVWrAfBLERVV1R0uIt5nz+mYW
cFaxH7TUIvfu3iI5zlOav58XOD6yAK04GkzgYNRIsQhQwayqbT9SQzON6XtipK/aBvvCFoS6U7bc
67KR0YE9T78ePdvaKYcdnLmswyn900sCQeAMPTlmdUMvLYhc6QcN0+V9cS3t+L2RsDomegxsKSvo
SvNUzyETqzLpdwtnV482KxKdFYXJc1CDyK+lcHb45Na9kua2LghU0dDGRNmx3shbrSUTyF2ECfMq
3HhpHsXFwJmeUrfMOQ8TtOBpOvAmX2eVvLFZf2F4+Eav+nKcDnjAhc7ONYx27YdJwsm7FWthUGsJ
0TDgqvUwO1R5F90cOm20j6u0dv+4HMMmMRxnqH8AuDW67dJt4xqUfk+Dt3VtxWm8tN6/98JFyc8d
6L5eEJ3sTkf4/1bbtpu2h2K1KOK47/IPTXyvQD1fe+PWIxJ5EDUH3zbC5O2iYw+1XWAstT+/8CU3
t6JM6hMpkNOgJL+m8k41F/E+JOG4/BzQ1P757QTKc7QulaphuVHWRtVPwlp87GLaMhQDRQ5IoMLG
QG2ieZ7fxxzrCe49oq7e4O1S2hC4Y+P5FDsBIwZyT75Dt+BgJ49A9a9Jxfo+teKjLsNlC5x7t8Z+
mye2s04L44mO64LbIv6cWEGWSLBzko4+El5zD8SQOJwSgbJR8V+p/GVXPuLGUgmTIvQS6kp5299s
5bIz0sEpcXjMQqnqAQpBsCl4XG6xtkxHoINn3/fMu8yMjvFBceA2vUIoaH+1HjXFKO0wdYLpC7am
t+ux2xGU6V8Dc0iOfTj5VyI9264a5LFwjITVVVv7VNTmVje+v0KLRczgDenjIjgnpT8ehrhFNQ/g
HBnOSUE22pvtgHfQiP8MzU9pDP+aGQa/U/8/9s5ruXIl266/0tHPyiO4BBI31IrQ9o7e8wXBIqvg
fcJ+vQZ4pOhq3Y6Wrp7vywmSh8XtgMyVa805ptzL3oIF7ZdnDnfRoYV8sIJ/NBPZGePjoS1/a9Bh
nugUnLUT+6uZSXiU5fa719BWnFakAEXIXNE45ZU6ZFkN4a9kadbQqyguXQDSrGm6Uc+oTH2ktvgK
ycBuIBS8F9jV4jImpGgof8ZRf/Hncg+oqb/VWDhvWGx/yNm+TnIpr0kLNhBsWGLl4pM3O9Zh0da/
ZuG0173OHiEEOpOU9x1N7XZ0McrCjtx8nxIHRBdijtWVzH/KofSetMjw4RUjlB6HtYYgmvwqrajB
aAd0Lw1kRHpO0cnNoBkOxm05eiaW0aC6hJYqdwAvSs4gJfggD91TtFAF2qJBSQQACVIB8fYz2moM
pHIn1Jg9SqKcObo/qYmgX1r4IXVeLW4YehFNmXzSU+zvtOKXupAqhe1m8Bmvqij6yUzs2UMY8cRg
0TzIhPl1MZf4fpOwPVTdqO8zWuVpz5ZC37YD341YfmBOabJ/FGVtcBihXdA7BJsERsc5k0bAac5T
UNeRnmjSFAorepG3p+//hK2k4/b9ZYme7KQap9rlPU0sXczWOsRIgdo5p42JDle0iwa2dvvq9P19
ydj0gB1mZ1dzgLbWCLd9yYn8+zFbb4KrsTz6FCCCb0vwcHhSEW0gGP/+Cl8R6tDv7wepCZD/88vv
nzYVsSFOiJQ/IXITURv/kUEUHEZM5aNjuaeopbXE3nt0lHZPTdRjMwzHcN0gtT5ZoYf6oh0arrvl
+++vqsZy9q1kZlyPw4l213j6/ur7P0A7E0JxHRPXkOcAeYNERwf0WDdG8OwLXVzHSBBWztTKFwcn
/i4OkSLYaaRwTyLDh5pM8kCJ+NXJg/yFvqjEmP0SFUN4Jbxq2bZj78XqHTzMOt40aLX2Xt6oF7cE
YhLU9g3pB+GlHqHCwIqn2V4bL6livFA37kcRVXDQ89l8MaTFqMWJ6ZIs39aO+uXR+bup4z5/9Cyk
TMXHiGXnRdKYvGCAZ7Fcvs1pr+2aKGhYRzzrhZ4OIQjJeGzHIT/bUdA+J8nzd08y6x0LeDM2m++O
ZUMCMnai0FyV1Tj/+QYEif1LdXQgAfsmF9ujgG77n1Mo4xf2M/N6LvDBZPiGms7ub53EoSDRtC+j
mlgoCf5mW8eyPFCOufjNSDRk7ANDwbf1cmADUoPX7jkZHr/f7TjFpj57GGO+v7UxKG3RFRl7PAOx
UfUvtKS/rKwcb/rMKJ+qhZq1NEzFCC8JIJm/BX+m18rlhJIyYcM/YnebqcitIw6D5JWQRWB3KNSG
uoxvKR1/+F0fXLWCs2QzQcHtFTJTuZg8HQn/xnPz+KasG/VIoMDGW35u0QQY5MhQik7BxrGD/HW2
R0xzUd6ev7+NaWUas/0ctbreFjhsCGPiFfWV8F4x5EAI0Yk8MZ90XjNmPPw0bi1EPn24bz3cFUNT
skcP2ZEmVHSNqRDvMNKsN87+p7mOIShG8ZtWJpAOwyW5U4OSGHGcr7tIn/FyGQ+dnUzXXQ2dyk20
ek1nDq6msBVAEle94v0vWsd4caN8OMeDZ1FjlP6rQKewrovYvkjQhmtkBBalT3lI4wqNW6ZWPunk
x8gb5GFMQ72lxeGvOY+z7nQV4Ua+PNYzbKaQEJ5by8k+rMUcOyiPk04Tv6veBZzrF+F77Bc0Xqz4
NY+tAybJW6qmaYtuhk896uO3mJb4ustphjsjLc5Qn4HBZWuFTRY6DDH1DI1n/LO7yJ+KA40Gmisa
XkLZ/2xFQoZCOc+nGb4N4qmAjA36eQ/hUJ+CvrBf61zRJkqYmCS2tF7NWn3qcsLTzHO8T9z2PuwG
8QQVa9NlCdWeSWvUsjLEBHZKIG4UGxyoESUzpt5yxTy0DFSvG18wsA0MkEhorNIJ1nO6/X6vw5mI
qRn3D65R3vo82DS6yu7bobihlm4uShs+TVzpPAaG3jRMEyEz+e6xdrlxPaTGnkj9N2wS7XqKxwX7
6tOCrcN7VYwMPOVyP9XZcI1lpbjHMvSEFWF6i2ZuhxqFIPK0HnGq0OKV3WzdzpiLshjkECsBo//l
53Ut4IJYY3sxyjAnLd758+eRFRn7ZgbfabMopGlbv85x/D3r8WB+PCNhyi9SlO36+5WZDSV74lTR
xXRs75m2NuIi5Nz5GL1U4j4mRHkrWMcPNsGXbwMaQ7epvZPyc9ptjv+gyUhBDk9ow9AF7ptltKDE
J+7N2Kir+8BQz98/15Ygrrg0i1NkN8VLjiMsRAv4Zhjzuo8Y0YRO1W3DeepBg+UN55xp2PV5d4xl
FT519K3PMiNjJF7+EcMAxolt5Z4Jy7pK7L64J/n1yoOvvyZDyjhbPcefQYX9Aavk+FbiBBf2Fst8
8NTm0jkI2qH4z6L5jcSbW+6RAqGRBFpS2ffEbHzNnLYtyu7JKZlqREG6UooDezffTy1wJuYC4UpN
Q/WKYLkDMIkCjfXHJjqiphvhNk/tSwPx/zVD4YHWnsZxXbB4BtxuEt8F1Gaj2zd291BmjJE9WvOM
rqbyvoAxalxHyfxguij0XYiYm8Ko9Um5LFdmcl2LEMybnXR3qWahV5F1lzYs2v3YfkEclm8pPTO7
5bMTLR3psSgMdmJCzFXB+SDGJckKvjNqFARtH9zTaNHA8kDudMuH1y9j427222s3Dt07XGJvLWiq
vbHspXbFNW47izoHEge7nnpLxK9Ql8SgsOEfO8Mstt8/NqLutsjq7gHUiYKNU8DzLz9ossZvwZRV
a3tkthgmvfeU8fSsao7IGJRbaCz+llxgHFG9T8coPDhZByOegQ7Lhjcfk24yN2R3ja8ovnFyLO+9
ZSHOMBcbVM22OToczMvQAVITiteR7t4h0JPYwk8J8Nd3r1FCo2/u3PE2sqOvOdc3NLIZViNqgbUG
JAKbH+yWKiX6iK92vgGtC4rAGvNP+VaHWMTnlAFg7ozlmxDTQ27K+l4PQ3QKXNgynGQOKI0pTiyu
ugh0lK2agyHM4m2QWG7EBb4N7fi6djAelQ91CyduKt1DRJw283Z/fpu64Caw0/pBd01/VTODX/t1
P7/RvoBu2BeIL7GvPNhQVr9/vxz0tYiHaMNitskiGrA1PmnWv9dhRavbhIOAvyybUmM7WgX9B2UY
r9jA63XAUKuPzTOBlupQFly/vq+OcjzlNi2g2OZO7up23tjjABlT2h+EivHHw2WMyZ0jIizDXflc
D8+9B86gZD56Qjg3cp9L/eZ3qDkpsUDSfFShRDZgZM5i53ls+5zzETHb2wa+AS1C600UMVU25I/v
35x6+RBmNRRq9Zj3xo+kANxC2P1dGROvPIr0zGkAMUA8fU1JtJk9N730PbNuoSmyo+xcWgGC/6F8
sWU+7qKk1duYyIiVSzuMcg1iZW/Xb2oiSwlKiXcAkfAZx6gVwsx8YI7Ondzq5NxItgYnWXfpgHAU
2iVjXfcwToI0GPYyOZu88gRrRsztTNRjc0BOZm8rKGd0lCjDvYwRaeRzXPbbElsW4p91DBd1TSlV
rKoG44VQCqsY27jGTdj1vLmq9NUZFKv96Nrz6fuO8lL8WEoFP6reR0Obp/uc5LijaJ2ZHvTWRDuN
8+F6luTy4c1owGGTShXD3YojtWYbiel62945Tuunqmj1vcqWca3JKd0YTfMt8Ku7JCy4xnyPGGpU
swsia+BwfDBb99nt0CIyhKdiyTAeNM3RobpF1xC6h4xnNCzTA8eK+m08effT5KyLZkDHSKeBUx+h
gUMzjisZpOfQ8ZgAw4EYNQZoetVKj+kF5u8z9/oeXdsLts4XkBUz+itEWH4xt4RtIYLQHZVP3hDK
K5j2F4bdrOMqpQU/sUQz7XkKSkH2h/hFiQeZSNVsk4qu+yCBieJ+A11Rt092RBikCo0H7ZTcmwYD
hC4N1hnmVMAydrOfDCPdJ7XRbhHmsAPres8JemA6aBjHfALa2lIZc9TGiu8MCSCcNHjnIHeNlY58
DnecMGVU104q82NqIt5d3mMi6bO3Jot/RNgF8L5nJ0Q/V47G1MFdfUpmjMheijJCqg0NSPxdAKth
Abpo8Jd/7lwa8i/joF/6d8wMY+vJ1ILSW8hTGKArT1XnXA0VNEIc2CmoXg6zdiefPD7zYGll+O34
Ug1BuQ3shNcBuvwl8mBh81Gl1L6HyGnSVTz0L2DE0TUXEOBC/IrcsMuQpRRpj24TkETLaiQXh8J4
E83cBg4xFTTdCsGWyrJoMcd9d6SJB2cxbU8snrMrEqZXUBBa84kBvb0LW2igdI/cNyXAaSjvLulF
couYrLiKXCryxCj8d22az2GaFqRScHIxWMa3kBLIgrKzg7brniVAjZvCrV4b02jZyezsyuLzEQmi
w2imNyY7SiUMwGSDCIfkuSWMDq/wh2rzX1ILDiZW1hyypG/wCxsYHJyUtOquBFBoUBfSBb7ms74w
OII3KmfMUNc+50PED4r0nEir3SxIyW6B614TyPMrB6Z8Etp9DPEr31W8ySsvKK5qk7XIG1r7TPqT
c4b5TthW0p9qMMfvfq6SbWNM8cmMST5kiyo2uuC6r6J6FedjfZv3rtpO8oomTH8ATdU8LD5/lm53
iKprqxfcEQCoDo2T19TylruBwX7GANHujOQxLxC6utG58j14TfKdHsgEg4NHCbvrIABMG9Ar3wdz
TCbQs86GnkuTFCtZltZVuZjMPP7FlTmwAwyh+PSDaJMV1rTn+ptWFGPGuoqSeGvwB9DmP8DaOwRR
Hl8mG+Md8SjkI7F5thE4jqAqtlSBzapTXX9MnO4XI9cBzodHBh+/sgWW5lPFrwcwD6uoI/ajDkzW
LOOTLWItJGO0rEVJ3EWH2aC2JWE1W1V9HtEzzz5wjOob9IZwjHvjcRGkxUst0SHW03OGcYzz5Rw4
xfvcGWtCC6FxuGwJUw/Ua4zaU2X4LM4W3SfYSKKkz+k0HMS6ngUKtKhLbsiJ5hTvgy++Eo7qO6b2
4Cw6xJRj4a+bmpTwVqj0A0DVgdE2ZGwgwKDfipR6ocsO7CInk9QasGcBxH5xD2a7v25U260EpwOw
mqgQpvnerVvzqu5DC2UZXw1OADpr02NLxlEN7WYWuDDtIpZM19nmGZsziXGLQ2+OAQHMoIfULHDj
R27+piKUMFhKy4OI9UubWf7Os3hCMZPk0mmPjjDbR3Jt9CYW+o6iv90NNN3w1MCI7VDhtvHwYc3D
Ios4iTS0YYFNP8tgMzFVfjMDALs0ayKmDESc8HhcttggOBnX5sAKlpQbkdEkNpmZXtX4FTETI9Os
QF9dFRHRb7bsiy0IWuRrFOqCgcsefyOS4iG9/351PlrBZYG0i344i3QEfukyo7E9Q0M3rtGvZOZ9
5aewNsmMP34vtbTvgAE3azKo+rPqCy5qRWPh+yFwQt1p214rIfRtOk/u7VQZn42blG82wRs0llbK
t5PjmA0EUFCWlvivOeQJisrlYG4Bzl59n7v/fkRMUYedjWQO1pQpeV0d4abEWz+h+O/Kdth4MOje
xjplyVGVvG6ahQwcolRbLivDRCA55FTYhjlk+9GqwjcZijPMr/lhYHiKsyYo9gURm0R2UFhBPD/k
Aol5JyXqD1Kk4bP6q1CduK+DK5ndTgVe9nEMzE3SbwyRn+nUeVu/dy9U+airdbnBEGceHF2U+6rx
Lprl8zwqvuFpHfvuMy6YcrBqdgR1O1yjtsCNhHAS9nuHQKT0vp2laFoygxelOxKhwIyUHT8XXh5j
pGw6RhWnsJi4IEzaPWWE7DWI6mvtJb+g9DEPr+hDiNC8n/vBwWfxM6D5cCCXaDdNWq+1Bdu6IxND
pgy1Qr8BstXTIGZfiptgjfU+XncNSlg/KH+lJO6xwhPAgkBpH0Wi2DNUw8UcDusGSqFaZFkFLYFe
81b1vkKnafMtLS4+ccTB0LbzrTNmM5zC7axsZ5cW6ZubxpiOGMutNNljVG3uXT144Ro41huOcnEK
EPE0+cOctFx/DLXoZPGWiQp9kHRZ8/TIH0oo6rzIaw+NyBqUW7RDChejZypMvYt5kw+AFBJz4ibA
5QYMpEE6b3guoy62Wxdv1AZQLs8hQ+HDLmUjg57VpQHMwjCkJOjHKzhmzeWx0NO+1DGrQKIgrQX3
Y+Vsxg70TZcN/pnd4AneNfYac6KYLUiKkTFHUlBL25Au1ZsNhqyoWaytbELBAWZ6Dcpno+SNGNJx
m9RhtavEiE3FfUXGcT+WxcZIoW5IayB1/RimLkIQBuBzGjFSsrqreZkEGTnBvaGqKgTDep28Kx2A
QymcYjnKIo21UEUly8QMSV5EnbHOiPFZvffoG3EAWsxbo+oJd8tg97TO1Wnw5UcPco7i1Tsw9J8H
78EJZxQGyxSstMvFYCpJ2G4PY57c9ul8hxvvmcJ7Y4ANlrp8dxxszGUYXPVTemy6KzpL25pgFGXC
oSRdMtqN6SdWSAgfcQgxI9+rTotdbSUmjTv88aSqUyoWKx855srKMjyi9W3Q/CCtoNh3xkhLUton
VeoD2rl8a49y2rURwwmf8/QQINQkGcc3YBPLutkNGXa5Xn+qAu1hMdofaMG/Rnbfyk7QKWGHZIpy
WyRnsPzlMUr0i40Uf89HCA+T/Ro9M2ldeX0WCfGkI/3ZVappxLWuHk81x2xuDCjAZj5Nl6IYj7HJ
uyWDwT5GI13rBLscBE/D3iBQI+fMolznNYyrSntbqbpzCed2ts3mKilitPwCU4KZZTsn6+9zk3ET
+WPrKo6BPNPGXFWDv+3taHlaxjare6SEM8QqOC2y9pf+hfc6OtkPZ3YvGJtpyYlXKsiuLy04FtMH
C2W70micNhAVxhWz01cHaSPSqXALcG7mYi5jtkt77Q00Cw3sOMx7SsKz5r3VOnvLG0pE0FxMsPYo
MNtxEw4TvXE3MBme4ZJGXUve11wFu8bKr3qyjE42PE+WS8TMrK9o0Hn2blUhEV0+5BCdeMNhonNd
1ODufBzJAyQo7S5knRdj8iuXwPJRQp4QHj/bsRnQlGMUE7Krd2/4Bpp1Pf0YYgGQO225RMkUSKW1
bXX4S8cFne5o8tbAkyjxVPSYByHiTtQwO7cs9Apl+IQ4a76r4vRxGIpdDxp677S0j3sbWRiNQbE2
tKgpfveAYx8qf4x3Dg3WTamxgs2UcclV2Js02PBsjm526jPiwgalL5zFwIwqg7YewrNNrKE8BbXH
Gmohgw9wLfqTMhgGS1jvJfuWpF1siv7Wo0ewb+v6Z+OJZp2GIGmIU9KVgWS0YW6RUMXOro9oV18B
ENkQ1MVAwSUg1XU+CehqVknzk5kmOCcTFJIa62c/kHvbtddUoI/KKD5aj3ATx/4B0qwzLi4FQW2j
h3RGuZOGQdUKt3BjtGSX6ehoNejj4+rTQ3uCuBRXajBhcQjE0a+Nu9IHHhIyYHeoOL3cfmrAyERT
e67U9JjiEJBcRVzB7Cl9DkQ4aXOfwZGRwPHKQRc60zMgN5Ulr5WkMjQHE0xbjBBf6Y98aEtOq0WF
zMH5KUUE+VQSPmuInUUXYQ2G/1zb8zGco23MH6eBioqLjb1aQ2JU81cWyodsnL5wTzarrGBihdYa
myn8elr7nzb5UqtD5SlKUwgEzCrd6w7wpiqyiDcRc0kNbWiF4n5K6IvS+aIYIDGPxSPC+D4zF5x/
TLZ8y/zuIwV55wThT9Hn/CUT/XFs81L6JznilUDHYW/AG2Nxnt9tl2XfWYab8CeY+ZR7h2H7xXc9
QoAQy2rRVgD2y3BrhD9Qi9QABnDUwt1yVrKL3oG6sZklJlc309rO6jC2zvmGbki7swcFX+CZ9tM6
dvwKTTCOUzPyuQzrdm9YXbKf3fxUWS4UNc+/JylinRMVuO6gL0mzkZtpDm5CufRclX9v5LSfFZN3
dsmBjGqNhCa/tVKs6727kJl2ZBeeol59MmG6qVTRXtGym45Zbp656ZDM04SX1Re/AXcOBn1k7eYW
G1SlEgjmVJisdD/G0hoPLfi63nK7VcxdycFWBJco3aoQwfukwnzjpOCYlKJlUA7ikmQYnnJExExb
CnJbN7xDeNAECXIYaXKhpoPtkkyQQDHWYfGZpna2uYsUsYv/GfRLlLKeHqfq59/++lmiC2+m+59h
XBa/5/Zanvuvon4fyu7ro/jLV/eXh+7r3/27PxN/bfmH7zAi9KVn+57jGmT3Dj9b/be/Ws4fpvQ8
cnY917Ck7RO1y4FWR3/7q2n9YVn2kg/se6YkM52U3hb7B//L/sNRjqTxYFrKpLVqqf9I4C9a139I
bUe445uS29D2lC0NnsuSB/z5QV5m2PI8/ksYMfqzpu55tIzAfpjtOQtuQPHC7klHjwJrNQFgz46t
lRguodljN9svM1AN2lVD3GfPMTKQt6SPpmCTR/XkfrbS8uPtpJoeOYPdJthMo7SJrliHuKMMJk0R
ZW9GmwMBUCYFIdrIKvSvNku0eCtwaeB+8JqsA3dFHpmXVFvtFJ6W78QZhM4Wvi3soo0VzWXdXkEk
ZBjUgKwbwxXKK5fnraaqIKLRHupd0CWET+XAA2ANSt96bFJL1W+6V35x8MjLMlY4Kgdr3dVLeVwy
IB3uSrdJgDrXLL1DtEbIIo29sKY4XjE/oa7QRuS5e0kgo/hhK0bPez3a5tGhRbR3ucTyo0N2DNg3
vxLRx9jTcV31ZWYN1ylFEwfArPJKA8aaYOW9JxoCu7dFpBrRdkgtrC0CrKLdtnXc0UybGj+8JkEJ
elmTwW6E/mkaKN0yRe+iZkjpiK+mC0tAU27vj2tiJwLrmWOz0V2AZ7QzCi7VhScLMaW/VR0iwftO
2fDubUx4WDEZObuk3hhWdpVS+v0Yi8Ch9EPVEMHbqCb0YgFwhx9pO4PtGxnohgfPs3x9KHIZRzeA
DuCWQIJm+fUB+1cIZL3H1NUxDT3IAJijy+lpsjqfhX+m431K+4j9EzYcLZOUBuQT2Y+0IduowZ4X
JRa2BU4sDkmqGMQRuXjRrGGwt3EOQyfxhl1sFViwY6Xth74POS4lSjicIuvBr26zwMrHGwbMRnWx
TAbXUGaZIG11MdQIaYe8irdhLN3HwYLwsolUoCUgunRg5tkTt7mufSwMZ1cxJboOWw/unBYxeSRF
S0TGVRcqp38gJLSCf0gTNyzv/YQT0a2CpUS1kYp42oNRSoujQU/HuFWNKyFSA2hg55sDn8AQBwQq
UcqBqiAhawIbe3vDFNcrjiEJppIgnqgtzIufgxAER4neAqZLbzZefIcaviWnA2PUYk5uiMWDogjV
jtkD+UI/qkKU5pp4UZL1DoyjBY12N8YFvZ3p5rK3ORrozRKAZolfDZM3hGIFHkoNS5S4QnwBCu+s
S/fbnaJsWDEVH6ynUmjUl/s6sofmEqJjXdz/Pa96lxJkHl2oVK0YM1rj9HF1nUb5EooSa5Hi+6f7
AwjYNWsj3qusc7JxI8rKvCYzqgA0rSJaBQ787+FYydkTANqK2RcX3bmo1kinzhL3MNlGV21bODij
gB7l8aouGr+zdY7GGU39JnFFlX4Jm9WFM1UaEva7SlyvjN8Rrcc55FDb6z9BytXlHayjqPwgsyhy
jiJHuk/LT3QTLtXa0XvDFiiMXPLFepBBwVjRa15MlBTFKw4nQF9KbuVNaw8DLNMUvTjZtl1ArN3k
FBbGBlPf+20XZluSV7Hl1a0a5ApReDtdF5yGp82Aor5ax+00fnT4FpdxgMg/zdy172XnkCStkEOw
xmLgsF4tsxvMm6iwI3nu1JiLvS4pCxm11MESDoPClh8NwnRYlTBsH0JhZdVZuT0uCrqIo/uM7LXh
KXhemXJHSVG9ByDK9QcaHXIVqFB8CUZ8BGPW2Y1n3oLccOxrSy6Q+T6pG9YgkjpAwA3S39U6jKaT
nzXqpzLx4O1TuwzmpzDkY9qE2JwxQwdwqA5WZXmIjlsGAnsv1I35hcETtk3ax8GI3j1s34PScIuj
onXhHRLImuYxYj4JAFqUMIu5wkdjl4MKLbdG4FXqOBcw1LdtXCvrPZwWXWvFaaDfTYQUtHiAWo8Y
SoN1YmdEXORrrcehWYFFwKyMS9/n4ERKI61zZxjAjGXamSBbqSFBY8Jav2lqfx4AHoVGRHO38jn7
BZRpN3XiMzrx7MZKdr2rXfeGKMJAnMeZqn1r+gwq1mQjk3liGx5t9nBo4PYxbnEaaFiZUx/9VucO
USyGuY1Bj3MKyeceJbbXvCIH6l/BtZm4uq0hIzKn0FHC3prV+ZZGBsUnjWaeI9bbuj6Q7Dmm2zBI
CNdB5WnA7MjG9CsLpDZvIAhx4+GCdPSmMzlYHpVLbsYmh14jtzy81f9wXa4Fmg0/dD+03ZfHCuAw
Ai3skSu4CtIrEoiS+DHl1TLJEgZ6whIlII3zqXac3UD2+L2PvjO9smSUv6SjbDpIAKIyjxPVirex
gwjwsorLiOw6q+Ag3KAsm3D6Y0W4dvPUrnbCQzRAqe2haCwTlaOXgsFXYvhPSMcTMcv+hreJ7MG+
nApo1gI8yxm+A9OyZhSe8eGYgRceR++b30FUN3CKrG7qTSI5zu+mQcwVEueiG25kQ/7ztmmH2efM
Tvd6U3p1me3cNMvldUf0ynwTZw7DHpQEUXNsMnq/h0SBa0WQDTBzW0Ri6fnPKh+hjKRGvddki5G9
N7O70NUzASEZEGiwvbQtnLcWAISDjRbTGxrb0g5+AkzzvU0xT4jxo2YGD+x63JYHM3TqL5J1vHGP
ja4ADDymkbeb2P6dPTTNNoYaGxZy+1uReovSJyyLvxRdflvGhV6quKWm+/PHx6+//dWzHekoiw1Q
Kcfxpb1Ul7/XfAx0sW4W3g8fUKpZvSSZypi2uxOrz10cyDJ7kMKT+tjnQcAr8eaW4sr+rrQgm81B
sM9HRs8BsczSKU7/edb4fzlrUP3/1//+3z7Hfwt/lpsP/fGXn9//6voj54TyP5rux8fvJwx++8/z
BTjlP5QrXcflc2Tk7Cr1vw8Y3Ah/GK4tPek5jmsp3+A08/cTBsZ3Xxmm6Xm+p+TfTxgcPhzTpEqX
4NNM6VryP3LC+MfzhWSbwNNiQf4yXIs/ZS///7fzRQCEL88rnGwt0HIHAVAeuk8trOQsnNCFfwXS
fxmY2v/27vyTS9z5hyv83z2qY/zjo9aDbKl3CnIsPe8Az6Uq+z8v0z/f//+PR+AD+f11UZS1TeKW
HmhRAtrqcw/V4l+/BvnPXoNNAU+KuWHQzP3HR5iGdDKIi4VsPuCi8aftODYAQufNv34YroHfFoP/
9Vb99jDLW/nbBwSbH9uNzcNAF18145O5fqZv9H95Ld4/fRDpKms5Blsu1+jvD8J01fWzgQepuoOZ
H5L5c8qhPG6C5OpfvxqUx//0oXwTaQTnbvf//OiNJBkVJ1ZvQ8jEPiPJ1TLgVBQF4iFqw6K5lBZj
1YBxkrNrmUAvoZw4qTLxSfyCkXKkyuHyD1ekB0ZlstHUE4P1KhgEd/BwnFk/6jE8Q5rVxVU2PWBN
24vxp0cfG0135nUrHwFMahKIRDxhkXs0p+uLaEg9E/ExmrPd4iYwD2OG77wi49j/NTGwNjusYrSr
u264dVT5MVTzAzkeVAo4elLymvCaGe4XocqrdH5dCoXgUmtNAAXkzKnfGmhD7Oq1YuQzMLygA70B
yQeajcQyrO/avx3zO5TkfQ5PvnZWdksglXEZegUaBw8770dpRgfwuwg7GQFgEB7Sfappxg3FqZgX
xK/CflKifRYHhrXrpnuwcSTHWXLCqY/l/assoIpctQmYUIbKQwVFSnq8Itq4TI2S5nPxoTZXnXur
p/cwPc9RvhL9uDVoaIFr5JCAbeMhpb+M9IuyXD54rr/3DQZgNsrcOMUNCHpdOICmHPO8TCgm80H7
pBMbrz1+YJs4Qm7FQX7KaiQ9Yukjg6uV5P5Vh9F7d8q7TD6Rz2M4cl+Rq53GB46562DqzjmoPqVv
nEXjWDdHE+2Gxrugh1c3bXFdflYHOPpb4MN8kJ8IrFctyZopIBFhcmasc/SZ0EaQYTVZsUUCjTv4
MAjvFhLJtcyaj2G8c+FwAmHYe579tKCFUfrycVE5a8u+h3t+isBY2xVT7w53y2jihMIWCqjdBhLc
40TjCbHOnN2hvczQn3LrZ2M+tVS2eXgaD6S6XRN4d6L1CALpsUkQDlOdLe7UEK4jU75QIh4tNzCH
ysw4G439kyQK0thyZNEd0x980MradT3D+/oA5RR4dX0wx3htM+1L62TXFNMZLNpOJgiorPTU9fNm
wLBcoQozcfFpo3usoCDk/b5vnrEfAZDpH4ywO8eEvzSDc+tW/U7E3X3atTejWe65OpG90AJXuNP6
+uSoYee3/UGZAZGo4Hq4OZy82E76JUaeUaRfIdg8onhC8wfw6BuDCoUpTIpfjrNuwKDHVxcEbGB/
2hyaPB8nc+FSO5tmUWUwW79EcQ/WGuMXViyPC97srirmuqJSfDLYRyuSuev4ze69jWHG11SEG0gz
FwfQ90oEzjbn4iLGmdFvgR52OFFornFqT+GHQY5rjYqesMkVYHWAQQFnfhSddnw0iYRi2rEVKKfg
jN+N4hcJMUeT8z5+Q1DMbvjscSJl+JtYV7Ua3y1CIy5lKnbTQuPqrHeIvpe46zcKn6/IHsrk3MMo
iRixuuc5vaPaW9n/k7EzW45T27btF7EvTOqIG+chIWvVsmxJL4Ql2dQ1EyZ8/W2k1j72cqy7z3lQ
RhZkoSxgzDF6b308I7K/Lcm4jyaQ3CbQeQQPxoIEpC3osSOULzEdjg1OUxz+4xDyf6FwIDcAt8VU
3rM8ZRqwa3w8lzwKLIWTqR7Xj6HKICO+SbJf82YJcmwHLjo8n2Va3cLIxE6irwNXujzRJkuviTD9
Hw5V/3hUp2H57137H8dcJNlmrGPcC83+QHh74l1dDh7/528H9f5SZL3XzUw6VTL8cfG/voBsrMv/
u97nv7f5+z3+6zp97+q+/jn8x632P+q1duv/3Ohvj8yz//Xq1pLvbxe2l/LvXv5YG9O9LIbfi8P/
7Y1/FZH/Q5ubmuw/lJ7Yzou/1Z5s/ll70sHWPcHH4XuebrrGr962YfyL/oDu0v6x7b9u+avy1Kx/
mS5KBp3wHWLEiDrmY/6rua0Z3r90S/ztfv/+t/+qyT4/L2rkf6rR3LVG+rXS8XRiLHgO19Mty3Ip
Ptdi4bfiBnAB8vXM27m2KoJ+tvrd7At84Vo9AW+muZYhaA6IwuRH5hevBUunbdV5sDnN+YxBHMaw
NMnumZPy3K8EgAai5RGiw+Zy1eUEpU1JbPAC5jtCuY1kaeWf5qBY+6nPT7XZJ+cybn+wZJq2NCo5
tjoAQE9xmsIe7NFdt84XB4bC6dcJsbYJ1ntSMnUvbU5WQ++caByS3vBvr+fHCePb59l2arrVP8rY
rTLnUzvK+YTpXGwh+71nlmmzT5X2KfHd6zpdfeVkhExJu2Xn6mIpFYVEUoagG34WQpIRvbyjJ3Zg
sJtNvA55I0OBXQpHtNeC/noYV99xXt46NQcoUrpmswx8NDAmMsxA70rAFOgyI9O/m7GboKegeWIV
1hv5OF+HOCfyuqptmP3qzkv075Msb9vJscNMEsEgvnYZNv8+aacQ1cRRw5pNv7t+zZERMEf34w3Q
AOwxSLZ1W00IvepXPzOnHeQbkHiMPwOz1liVW8XNSLAXBGjybfRnc5xhNnr4zjisu+5D38AlfJvd
EgCDnzyxp3ig1cqOj0k8qGnQJSAKmYCoAolfteyb2XnD3zsGOhOkgEkIavE2DmI88QrdY6h5ZooR
26WLQERrQJLXW4nedyNqBgi5bdEpZkKM3QY2a1TsljqpwtFo76OYVgehVhnWH0a72bLV03HY5jhk
k6R60shvr5HNBcZMSWQZO9dIf46W4WK0ZI/NmHZtUuHdoTnx1er17yj5vyxa+dTa47OMY2MbExzo
m+ra0fSjP6NmUfOdcBA3xQXAnclcq9++uC3j8jYq8x+Zqr67rXcdKf1KOdZXECDJZuK/dPzlao6q
JGwJ9wVtdBqTHg2l6H5AmbhyVa+dtaLGOdaB1vLJB8yRe7XQFPKiv2b8T0LRsGoAcrHruhAUT4CI
L+BAFkRVR44QSVc9cJXSvRGdhACEu7CM09chGogpsdosqHTv1dHd6t6Btl+LLViPN3h4sEkWf1sA
iAsXxm8bKIFnffKDZSqaPTyNZBG8WctSb7Vxn2UgU3JveV5IGcpnNqjiZ4lvbJ9UursXNZI72kJJ
SGu4SbEG5I56GmmjXPPFc6oop8WtRxtvBNbXQ/r/0gg0iaQcQmha7qMMBcxI2nTmWudkwmBTlUTv
8T+Zb5msrhigTTfM9hIqRVmd45YTMrczmpbyPoLpD1hEOyUFw2qL/JEwHuM3Jyvw2DVpfIzn9tH0
v0jUOz/TQvsa0fzbujHuQ+xPjekXGInAPSuU2CL3dDQOUgsiRMnoS836iGgdYgAEiFnmDOde7dQS
jxd11sxCBKTDQTeTiV9hO2+mUf/mWDFTf7KQSQWKNyni7r2lMnUiHowY5YIUm4zvT76iw5XpTNgU
mm+i4LMZbcCypZNG+/W1Q8u0FhAQUt9OPrA2XZ/O5DiMgS/E9Vy0xQ18n0dbQgMT3q1tj49GNHMH
LyYuPe+6W6JU8qtSLDShq/RAh/RloE1PXGvx0cjsmJEpdPI7tw4WF0hYZQ75Jla6eKbdi1YAxtIo
SaKcRmgcVeYRcqsd8mrKnxYiW89mBe/LToZmP1j4vD1+mfgr2IHzmyN4JTnAG3lyyeh7JhOXqDvi
Fk2EHDaqvU0EfZbyy/iZ5mimDF399BNX5x1fbOhIc3uHDBCFIFLtQd4hhpGJJg6qQUPkaXZ0w/Bg
LrwbjDXajT7M5o32E0NQc+M64C5RAkaggJQLfncY4VV2xajfAlB8nouasU80qV3stt2XeSmBMhdR
+4PRJuooIkBngX4jbrR7l5xzFmD5g2FoWuB2GcetJv4ydq4Cn3su67L/7veLuWWcaR0JT8fDhxAM
LZRA3Nd3r71la2FODNupE/o66NV2xFWAZWl1uHqTM9GMWHlmCOVuyNFkCitb5/uQjdf5XK6mK1Vt
YauiJLEUlD9gUSMtzR2cgeNSm9V9lw+g/sjzJWe5D0QtukMuhwwOeZLeFCK/8Y2WfEDDisKRg8w1
8oySAC+Oid5ChCOTEbr47aCdJwe9GjO0awG6w2pxq4uUyCgUwhS+U22cUY8Qo+W2B7cZ9k3L4mAp
bdY5vVsAWh862BQm/jaJHX4cpSAaZfWp2eBNoyXakdPEkVNPXwlxEQAJlhc7L84YqefvaR4kNi+e
UfCw/63I+sfa5Y/Shdm/Z5gOHVrqKsN3/2jSCo7JGUkGt2QtMFppyFTWB/ECETpgkJKFLgEz28p7
J2D1VvLsVkfmS8qYif1Jgz8RG8TObqqvkIYy2MAju3FETmuWwruHAmszMabZ9BguFAC1fMy+jo77
7kPGWfe7P6xhlteobCAVYyLs5xjLG0B+3hm5qRDxlQDAmffEGTmIi9qPJoNyrLvNccxYRA7uMj+Q
ZTQ/RJZkwu7SDSF6Q+0JS+ODMxC0/ec3y9GNtYP0W6VnoF0QFt1Kg7fKwiTyR6WnRQB/LA9nd8yS
x16qI/zXe5AE5YYjB79LSb/J4b3eCCaHHMBA3tX1l7gs7kC9f1/6asDqCKbXNKugBYs2Q84S7QCA
ShoDdE2EYn4Pz8xILBoy426cd3GJmd018lsjBeg9IWsvW2IEPFy4GhOVPfyid59EWIB7Jlle8Khj
LGvBiKXJLMTjOGQPcz2Rp6J/Z2fDAKbtnsAg6Zgo00fzWF6ySFx48pE5v9dml+5dJW9oWNyRdJeE
g1RvkmVu0yB7IrLQdruVY6LtOnYWrgBsgwXj2pvMm8VpTQYbzKdEtxMD7A9XUx+yNPWTbNsnArrS
zdgi/y8tt9/J7gz1iLrLa+/xWX5rRmoIeEY/ZpowyKXzsIv1u2Qs9ksOcBfJNWZAmVwLWRCQ3QMG
JX79pZY/dVN2Ie90G475XYUOC80ZOl0NW5N6J9jhw5adC0LXeFKTH516UT5kMkUQZb6L+rn2w9me
km3lT+dLzGmN8z7IpEd6a1QJNL9I22CMV0Cqe/I8SrSo+qbHIUE8CSeTFNPJ1aKjOwIw+bzhc5tm
ASIUVcXV5RFmptGUzpLMj06bhz1jskLtlcrmUOTkcbmQZsAurg/pQAE6IPB8uzzB5UV9voj1xkII
rKrV7W+v4/MsXZ+72e2xdq2bfT4dFt4KaZ8x8k2wUqJu1ufAtIQIuSOk7LLlr4e+bIPBVSf0oT7W
l3/08oI+z/pqTeJx4s//53JfpzBEOJLYjB0Kao9JgPBgONqhbt36ZlwB+ZfrPy+CpSli2R4vly7X
X7a4XCyFdZf6FI+/tv+1GQibm9mN49PlqsvJgkaU35ihnYl8605gBl6EUVoITI2K7piqg6QdAhR3
15GmxQcl0eAxE/7RG6O/qw3IEIVNlJS71x9juydyCby6EzHrhUJPKU7oCQppIjM0dVgK2p5+Ab2w
tE+e7NJwjC0Qw3yBqZjjxnigr0THPIVV3i1zhs9NPJcTuhJwLfrOH0OtzylyKgy5TQKlyEy/jMRS
bKRxtq3YCvySWC4q0AP+cUipi50FjaGKfb3mYxZx9z3XaGW3WP172kJh5is3NGoeoLKOdTPVoVH0
9S6a+sACohHa3TfsYk+2VRZhqVX3S98SAil/lp1jBN23YdXzF9ZtTi299fqY/F5iw66bgXBhqD2Q
tu+k1hZ7wo9cerzTpii6MvQ08tKLRN71C8pV1jC0cfEKpEq+4YOqNxky7yK6S2JBaoBJsdraKfhr
TDWOpf10yofZL8fQR4fBXqY2wwKu/VakJTrfsgkx/ZGRMykFIxxRaWdjjsB6CkykvPKadbdQasi3
yhe3q3LKC9rE5sAuBHXFfKeN/SazIAbZzTNh0MZ5qYncxIrKYfTZrqrroTHpojJ57KrpSXPTa0nu
Umjp1vMqdN26mo3p1cdqpfXYSco6fgV0zluMwiHIiXULcVXTdh3NN2PxMbPFOwu3025RSQQK6w0V
wO2Y8IPyQflbrkIl0ry1eUOKsIAN12TVPQf6R6eLjMe0fYpEX770mXqxaNS1pNzy9bApZSPMQW4n
UWS6ChlE7Hm7nrIGQab24MRN9YJGaUagjd6zkyMQuVhCrMWJvrFLMwYA0c1heT2sQ5woGqAJRVEe
jN2ATGc2aIBHsoELxM8ElXDeoz3P/PLnIobu1MnoSIztVph41oahi88me20zxQzdOTV91ipIUaXE
k/tkWOW80bzhMJWoQ1ThgnDVvrjmDCa1cJKwHJQRWMb8o+mVzg+Ocf+8QNcwlhQWoH3d9ODC8zm1
bx0Nk1oNfx1sYPTU4tas+zFsKrzHOFK7EPf/C4c68uVU/EB4ib1LJ/95IRg01snzIletISoLTjgZ
XwoKVknoMfwoEoqzrWngJSWHPfWTnSScMoaucYoUh9K0nu5Mo3odDa+69VIHWr776iK2RXSwQXuI
SaLTCQvRcEDeVrRVjsScUXvm8TZ3InqaIw1qESO8A0e6dNCxp94qA8K271XsiQM5vLXGIpM22xvL
JEwOST3t6R3PbD0wr0ksSAwsTnRIlnVRfSQSKbuCXR12JdG9mTBr+i8LR041fsSTSUlWA8x3qMJp
46eneeFH2kQSmG7W/LQ63pvpUMhZXTeT5gSx5n2PZnEllDUeVAkvAID52j0er5wMagjOQhU2Pbhl
aBInki/qz3OXiygqzaNmH4zJHU9g/Vy69OZz0TovTmLWZ9pNDOSn/oSuf0UtGqo+ibVrpNVOffKX
BR5h0nD28/bL2ctNly0v5y6bf255ufxrm88rL7f/2jy/PNGvx/i8ezy9dbMjt5nWVqfLifSMZEFU
CZ3v82w+k8b6202Xs2bmxVid13t9bvUfrq1gdOebPzf43933t+cpY7M4Yo/aGADFAH5G5UnnK3RC
PEL5crncoBjKP2+fLtdeNv21/eftf27666H+/5tfbrk83Z+P9o+Xf3v2y6P/091/Xad6d6carwWx
aEJLWU/IOSfnmEjBv501+l4DYr1eCwUNYip+Gu+IhGYwCP+BN96fLudka3en/nJip7UeXM5errzc
bBRAmbd/3IdCnC1/bXS5D/6Ef9/91wNfzv1582+P+dtz/OMTX65055HizVIG1vFfL/dy7s8rPx9a
EX7R+Ts1G0f8Bo+S3nZg1O6zO1cXeihGorx7UCyfQt0q7I1Z4+1V4koCSdlUsWdeFyNJ7b52LpKG
SBMIqIGb2gQdrnZsaLz9e9HQjEFylwFRdhH96G+DUtvaoctnLCyHMncudrF8hfD15ApKSxCNu3ho
zU1dQn1oyZkhmBe4e6aFCSX0vojv8rpoT7QCXnB/qR0zQ4iB+fLFy6w9DBlEi0T2FAMTYq0H5Kei
4afRi/4kwUkl2gTAcGZt4Bs7HYoaqaDTEqQeUG1D28y+3ZzNiBmajNltMg3OjkZUv0Zuje6nBKfb
uixhUpHsnBlpnWMiQgOsHc5ELCFZo9nSk1AfxPEQDsNY8CZNDxBmGeF575besoN1230yAmCwWvfn
OJrPNVzJdVF4xCGMsiUNZqA9+yZyczIFEZB3FU4+JndR20Mi8Uqym6cKf1PxbTGqMw9bkZaBwzKc
4ntYaR/QMV4LDt9hP5n88+ZXKBAGHVKUv6j1mOj7CcDbQd6WuBN3vk/PACv26rBVweAaP2p9uco7
7Zw4+nvd+z7uJf+H6cv3IYnu4EBvBO4VkkdJLkvg4Oq27wTwCDaDhd0MCnMJdQ2AclRS9Bhag1sp
Y76cjK+On2iBkK6FlYpDGJlPR0PPO14LvCFpYJ2zayOkTR5AX7COiL/vBsqmfVkR3mOu2STgwtOT
p8bDVIthDZEEoMNCA8GPfa6Q9p3nKpwEIWFUlIDZU3PvFibrlJ5I7AlVuwLkcopdGZ26GdQrufLm
lsbuEiw5WZVds+INzLjYG6MD9yQBHSnLZk82DgfdWhx6UPqbcgTm4UvgQ0wgyyv0FDFxkWsOO6GI
WybOHkAYoOe0AAnpKkXGITP/0GdEAyJtDNpztHIoJ4kQ44r8m5R1RGdcn3e5CW7ULboveTo8qXo0
Tz3xLU3BdLJbFNhWGCRuMd/nJTIBbZ6d7Zwmr5k1vS3JOrPW7tzSVVeVroWEQfUBzBnQff1wv4ia
4zyL9k0jGOlOOjcugxz3yM0RgGToIWTekwV0XXyg2mbIrUHlMoqIxIPyo67tH03nmIekj29jx36A
fjbiOp60zVRbiPcB0lLXJzeFE9mhUSHDsNHKOzoa4sTF8ed2NFHzIUD6CxnnVrhWs3VFs51mDJ0C
zCQTE45AAC1TqWEULNzAnJe9wn54J+bhFlGxOBiac1sgv71t7ZkS+NpLF3zBTk4sj47Cly/Eywjy
0JDOuY7pWPDr7AiQqPiyUXJv9CYhW0ZiPs781dJFtbe1R3Cx9kDu4JDoESg3PxxbujSUICK0Cu/N
KRaaRePyOCr7aME7hww/GaFv1s9JkZxT80WyOglZ0NdB5Bl8NVhSLG5BKRZPuwX65tGAYNPaOEYx
YSMbXgJYKmS5S2/Y9xizeZPZq/qrsTQa6ObPVPH8REc/OzhmmW6HNmK/s0THGQrOSP7uRjQQEzSy
GQPAw19M+H0dGvX1Ucpogd6c8M3tEbwm7EAZ7qEF0HtwQWAeukR3mDVY34rOXhND78toFWQoGsV5
5bcY3KeRBCoxXhV8UAOQbNIrEO7Y7bx1CBXadlkC664ZrqYpNnfCJJILuBBso7REaBoVW4p25kaL
E06mhTK8tnDmFWIOOajuMxeP1uwk9L8c0Cl5QoY1nKzNGGvVLrOkFa4K+w2OW3bEi6UC46Tro35g
JcsBdEIUEGX7RnPYMVfpN82kA+L7ikwEmKhr0vhMbR6RSLMxB0glyqH5Fs2Di5GUtVkCXqGNkb+U
GjAs+1XNsbzzivRFVawcm0FTQFaKcm0GBWWFoEDPGbvU1tCS5tMyIopyAtVjGCEVSKRQR6S7MW2i
lP02extIg4Ucl+BlTupbCsLxZOfNXZQvfJAkZT3qwn7p9TsSYPtdbk/l3hmIw7Oel8V6RCx4TKki
w0nHPSmatnx2649MV4FpT8WXQUQPrUNOjR232q7KyX0xHDI3xyHPrsHm2vHU7OrcuB71CqI3xlpF
yrAqIsBKOgeNpTtGCJ9g2LyZLtEBMM60oJApc1zxtMQEZBLuGu/LBm/QCLZlavkOkD3FJJgMhqBc
oQuizaHK2Uk4uX12Lh3vI0qN+eB5PXL+NA6dllBS8JY5OTxFs5NWtQfznjDqnOJD/KTHtXVCqXsV
Cb/aE36FdMXwviDsddDlY2QllWrY6OjRoKVYWcgB/CAydliNRtyNTcdS1dqJdBiaKRpDNbza5MYZ
1oOWlmdURxhXVh2ZO6f1xreaTZ4NE+WrRVWTmA+L3thHUgBuDNJvQ1l2E8gO/VbrjEe0vFcG9No9
C/+XpIDKs7ibUjPUSehzHJYl4Irxm9ZxHOvLPnqksXLNGLbZG1P0pgtxHK0iPo8pnogYanMbK3bP
eRkFPWLTwNbye2jJt7n9g/QnwAH55G16w/5WG/j19SpyjknTYumhgV+V0XsOJc1s7PIgW4aatYXz
Ei05+1mvMgkhMMSmPNKFa7GSjifAFGDgu8IJacCWZ6soxqOioQpd2t6Vqfk8tuSKS/vKlE520nSd
f8yogrrQgFUwviM5vrvi2bxz4XuP5cQzVhgySvaFm5ImUR8xi11ZbrPfLWfSzj4cfvqqFPVdZxrJ
lmxOK2ghZjizDels9p7ilOMbDUPW/8orws5uWVJMmOPJJN47GvyyMZp2DHrHPcM3DKHYQoO8S81Q
Oi8T4+wrnDpfFlwgoWbn7zQzX/Co/OhIzQvNNrrTGwMAV42Az8NsSvxKzSG9j8qg6PwTg2Iw2EWh
Ixu/JzRoCYSHjN23kSL25rDTsvYjL8jVgDMUWulIzTssEOKJvJuG2jmCanKNCOyVP36Nu6QPTawZ
j3EtHtwF3IVsxSZeVHaue8y+UZcQm9EUxCQLGbqrABErF1If96sb8euxh8k58m1+kpNg6oJTL5yM
4oZQL4RFIzESFmlVWIrLILGmlJekf/GLeUWMme2htxg5TdRXhvvhGRioo3HEH2UoebbzbIJq5WJa
EESU65wxJW4dmRcIB1u0VNmkHbp2vrPoC9EDp30FLINBqEKap0q6HZjjD6Zfsn7PSetMiseOoGk0
Dq+ezX9QLViGUxdOM0ZDjtUWoBcyE01g6I5NHDxJUHEW70yUYKGK0m+6dgPNWjsklvZeuLCcRnws
BJqxAycWxtvrE3I5oo7hRnlEqs3q3iKXJeibAfeNY9ih6ccDSYNVWA3Go6658ujC9HPRQBBQlBCp
ulPTrizG19oEdKh5QlEadyFAopJqIqGBhxMNXskUx4Rr+eY1ZFuOkqDpKOETgfbBsSClYRARcjx1
tJZQQc537I7J/1x1BBXogs3YzcjO0hn96ytfP8mnlbEnmZA/mkotu8WfqGZb9QHPB4P+jErSMXAE
9czetnpRnnyIrvX4aBZAW/TFO6ULltCZ4BrYUVvfNJ9AlaKIUPuY9eeOKCcOG9awoX0fVjUe74xO
IrN/Q9thpbvloFPvk4VCgGjh0GcxsSkaAveIe9zU7fjs8RtUxkBTcN2BTkNza2fAK3MGcZbuPmp+
f1XNJItaWcNyadrLxbDpdWK15BBBxHS1dkJdfErpz0jHXBIbgDEcQjmdUoN8T3onoFyG1VgBbQUY
h87J91TW3wsP2OBsIJjEgQLk3ygfMKjezqJ7wI42BtInRLqdtqUgTa8rUfcWMSITM8cAVDY/m976
WrvMm8RXxx6tLbnMBFV10KBMgoiT8m0mvCeVzWPnL/ZWa4rvsefewcExUVxuaEiuY+aXWPlxKMz0
R72MhIOjEnbTGS8SzDsn7pctINgYAEArGHfbrvacO8bXyO6/rUGGgrpRuWB8da8lVZoJGnq/IFMy
p5dNjxvM61fwBhCpY/dxIZNg9LR7DQX3rkey1BnfGEq4NPRwKNKOv04HasNZYgdpBxMq21VGCcR3
B5mLmu0OVeJ1nSzxfQqlcKyk2hGdKqAHjrgQ/fI0zQPhIfJZLtm4gX9ds1/7UL75IDuaeB1OMApV
/5vPiKCqJvsnqiZSa8qAPB6wM4P1alrTN9cZtm1LTdDdDYUF+xncELvlBYaKUPtsHG9JU0o3U2s2
J69hmeISbuTc5zKyqdPgFEgbCVatgxt1S2QBl3sfps5zMZZmR8xOLJkgGB2MGXlKrkFacZASQEDa
jxj90smdgb3j/k+2foT8M/KKo5pgERjWVGyderqvBiGvtDdDwFnK8p3d5QvUGbzLbS/fWay+T6mp
7UUO74AoyLssK5gbLPGtmemnIUHfBDVp3LXFsS7kD+x77a7T8PrC2lVbfEhEkGTJWWEAtcs1ntWf
4DcAwGb/0j8NkmZpmbhH5WVETunPfaIY22mmZDboIOHWUF9FQ39NzAlLMfse5BSWTIvkP52oW6B7
oOh1rzng4hvYZc4pdFEbGIpEzzzG5ziSoBo8jpKQrchIThl7VhCEmDjYYUk9TFxcB+YHW3drzdtB
08mk4Qi2mRxH7G1cwzoDkaLPy9BOjC+D5er7eKxfyHRIQ9c+aKN2bcXpB/KgN9uFhzRq1UOz9jCx
eO88hyDT1VKumgX1C9WT1H0yADO/AADE3HeZj6mzfCQJ1GmMvHDJdHIpGUjitnOGjWoQ/hkDqp3F
jLZYTJmdwlJqvcynCJffaF/zzQaKIa+Ftja53STZSmFrW5kYajcP1nOd0WKmdfCzXEy4GgDSUJ1Y
8DyIclE6K+shYgXNkUUuxJ0wOjrVTWpRLRUSoflyZS/JMZulFgIoOufCbyG3kB6eVeSgMtOYJsZM
RNMDpYlQDw2rzs+svavMkdBQe5/xfq3nWxymDvIb7Vx5ywusffOgbCNgJMP+W4xPS17dVfXyiiXH
2LSgJtr4J43g7mrO6VVZ9jqiRraeSL6xYs6zfd8wGU4pQmsAk5s2N4824/zQ1kt3X9jMtPppig5m
Qb5EcZYLHXTT7fyHWH/GAE0EBlIOmjjUbeaHi4KLpT2tRKC6m6Uc39OSRQzJRvfsM/ut0uQNhYDH
yk69go8v4FQCwo+b7yp/QJ92k871+yIkog6S7Smi9a+GM+Y7WACPXYvVgLoPsVQ61jcx2iQP9ch2
zMuFMJZNHZEW8FU1+XMfjQS9zPQ8CajL03lg+p8C5W4ZanffbYMkcrMbF8TfrGHqZrgvmYNR8fI9
MqPvzHtyFn3i0e2Po3Lvy6k5qpLAv0W/iVg6IvyEQCrSnWejioCug/qlzG+7ykFREmEGQD+BdLDN
OYK44yYZn5fB4T1bhhkhvsfHsRbvGb/AyhkI7DHdD7oZEHh0VoXCPrmddlD1cldOw3umy4PmtkfC
6tB5pu4pqUuoJKQ2rHtxW/rpviy7nWlEt57jwAcpxDtz/CaY65+kzi47IoOuoplfMwjPfJcV7TV5
QEaM3aKxmq9dn6LtcK+BN2y9MVrZeyPdTAZzw7BxUaJtda+DO8pgo753o+WbiFlkd/R0pkmTJ4wa
ixoJnRD7zrC/TBaKC0umNERFfUAzhGocAbyOCClIpwUrQLOjukZm1IqSe/60ljklUoPw7YVQ+1j1
76TafTPBchISQ0XnFsQligpyUkUXqsY1kc0DzvvYeLok+FxOVP/vQB/ad/opkeTjeGa9g2Fu03yY
jYkQCwoPpXlYFUAzNEPeHWgCHOI8aU9JwmR/oyoWuTVjIvZ6XMl7Q7fVmQh9zDDiwwK3134l5tY6
m46QKzoUcVhrSbRem+xxC+ebvClUF637CHLZC6C23zAhhEuhJcZJphVDudbZ81efTJ8BTafbfAOb
aWaip6Guzfx1gHO5yWEyt74kQGzwD/a1jSUk6ASjHZLYmaNqy7bLSZRWNVnfkYM1pktyPtdaHZx1
yu4kUbPre9B0vLeHqmUGncF8aIFkVSmvcWQcn6YkzZDoeEDfa4+F2CUDuGIGmUS7TqIGZV/h36DY
pUpwAmy5KRhIWaI2qegJVdip9M7pj7qcn2JHLnfwQeJ5uBrmxgmjdE4OOLNPuhJrE46mKMQirUWe
JCptDLqZLjG5EAybNavfJo7pccQmZBpKp9r5boFPG+LQCSUwcR30EbFxyStKW4Z+aqB12NH7AVWA
+ThtXmKh+FkYnkQjYA8V/SW3RSCGbKFusWXnzM2htM7tqRicNZE2Q6lcINvx/ICV6JfCG5/TjMNM
TOSW1+lZCFQgwxamq5B+7BaH49NCROjKgkBP+OwBdNaECAc+gr2tyBBeH/ty4rHD/uu5LpepKLqT
Nk37eOrtvVxnK5eTOGo72nbNScXIJJzPCYZn0KKorQ9WZDeX6y+b9uudYKqke6dhUitcRQaVKhHv
Gv4Wbuc6U0MZUJ3Uf5+7XAdc/Ngq4e49q6GzkRZVQIOTV9MSzxJp+l/nLtfZzWBCRMaulZrpnoRP
i2846ZqZMo81ut8QtMr3PtUfFL+KjYFRfiOxUYdL2mKTtoB+DPKtrZM69GJimOPBsDb+YEd7b5om
enT2zdhMFfFIgBmIoMQf0uuPrk/nNyaQGms4D2p3Z44p7PVVmRMz1O7kVL7pnfhhqwYUVENSfYqc
dmybcMhJ8YyTV97Apz6ZH+OkW8cQMX0Q94cdI6shBukrLu1HyJHao7XclJ15NxFSI7Lkq1jqW8Mf
H4fOuTL16gMFH3cm4oFCGJ0ta49qTc7wBCPC5uDGBABEmnrMRXVOugm9K986v1Yv/uJAqtN7SQVn
3LatvCpSEsTIm8fcA5bV9bs7Eohuxjxh5Yr+bJFkGcXpl2QoQuVq4UJjejvQTdgbzOIZSWztiuBY
mpgPvT7eZTbj3n48T1EroBkU7TYm/zFISGMXLbD4xtoDv/lpSPMGcOkJgn4T+mVynRuE9hJiOG5S
EmwnSbTnWFXbxeiegSXeKC076Y128FXLtN9HW7JAzdHaHbXYSy8hDkRxr58uJ8mYGUfTMh4A/txi
D+xWdWnkvNf6GF/NYvpBELAIklp8SbTkfTIhfaP/CIZsMIgFv4vt/GNhvLZtTPOglaxT4+rZgFvA
7MwVGwMFGkku3nWStRjhJsKtpi4kggjiSvs4WOUtJEhQzAWqbbtfacJS7jonpk2t8Gh55a0txkcI
Jdfr32LmT50lvs7Wz5K586Gpkn2D5ppGs4mNDhM+ZoWEugW8DQN0dktyuu81vrOT6WuwNIY9UB2i
+4YxzLO+onllX/NmUYShI2AnTipPQysoYXVmkTMOmeDsa8o/NLP7Qncr6hoEyV2l3RFpZeypjJm7
V6TSl+Rj46X0RiSm6e0IGfHoCDqtdDziTUdIMyhduSldQUr0fOVDExvcBHgCwZYNfba8J912JItk
Vs0RenlGNVh0PGFXIHAXWLlO5kh2k1lVxCKtFz+vQ2Gnby9XpgV9TOP/EXUeu5ErWRD9IgJJT27L
W6lU8toQLUcy6ZJJz6+fUxpgZiN0Y173qEs0N29EnKi9n7gO4qXVPIoIzo3qmCP9uv91BAWS4JAP
Jdai7djZJ1kX2zoClVj5Mj2JHWUD8d7A2UDSA0QP1XBzqS6VVu26TRimKf35N+uUXwT1i1R4UaAF
BZsgNw+OTh+1WV8LrMKu1ywbggNkTpKvJCG/6cSa1dG4Slz2J1kuLqmfnFVvLoaJISop+2+Fjx+f
KYUnStAKU4Mi9MNfN9TZqnfSR58XaC9BIImIb851XgOQfoPXk8HrmZC9zl+FMx6SeY5TMoXZyc2n
dAneolzNASHSUI6MQRXjP24q/9Q5NQbXwE+5rwkdpKCgeF/Bi618QYJgDldlP70bud8/GzF+SRbp
azLGE1BIli3/f20FbZFu21tRL2IWPl2bj63jDLYsUzSymUo5N7Eeev/WxR26zywOOySUtieQB90+
icoNxe3hQSb32D3RS/CKblRVp1ueU1s7ywFpTP1+sibWCWW86QXrOwRYk4cDT82QMAXTJ22faxmZ
JBKi9pI40tgPtrF3sR2fLQoxSgyX3I9UIJQIsqfORzabA+8gp/TosuE3mHWIJx449Ii9pQDBs3ua
V7kK+yUoRfiOZv/A/j7czqb5MwVRd/BloNYY+3gLUNnQlp1kZWIgxwpg9vA5to0QOJbakBiMYpJo
p4pGXjf4UfBdRNXRbZQhEFJcKJccr949v99UHrmcZCiCh2R2tprWgIVt1PVeDu5nG6pnI3CoyEAh
iUERBsOeWe2UuARpmjBfUSH8DIkoojdBfI8uXgdeX+0jFLAL/pvDqDgTztz0AeB7bM7dWy84K99o
+YzY4o47Awxpl+09X2G7ZqlAjjLx55/SHR61xwO7pmyDle930b/HRfTjDcZLYk8s++Gi9mUB3iDe
h4UdrqO5+KBOexYPeRy+FDVSaIgy4pT/rCJD/x3Y2VAPRyT5x7P9g0ghMoWkd6PoDqyOsQ003T6g
OKNb5qjxil1fjKfaYUFSolBRO2+fUjpES4+0QM3fhynAQvooGpFxIpefpVHe82ioaIcxpH9GLFlM
6e3o4386GOBEbGxl4h2jsDvOnnOSgNEJk4Bi0/Sy4sEnN5N8O7H9WRVi1QMWXRr95FBy32zqjoRp
l4IcBnyratfmdDq9kq1fG9HwKMPhDXAWW6Z+w/6HI3z4gB5Trbp0eIRIfd/jlLC5t1bAt15CZ7x4
Ib3stDCFVfQgAHdygNLsV1gugay0/IoSLavlooaHOhXxVaOrQO2PQ+ukg4+oHh9ujFeLb5tcyYLd
FMk969YZ4DZLET8MqGhrv3CbVd9yrtUxPZjQeVrqDRwKeOy5Psyo4SQKyk/p5c9eHZ5op3hEGuJj
PTOf3s+5C5hRMv/TNwSpvbjhO2Mf04VTzI806DHNBBDN+uZYjh0Npfa/ImN26TogMaDn+IOI2rfu
Zr4hZuWaI3ehcMHdUlj1iGjZojUjbqRik1XUSJreJmvNdhl2sIZ82swCD1an4/QoBC1AcYkDOHPp
EsGMzwXrlm+D+9jM/Ued8rdV9IK7BWF7W+pPPxPQ3cBuFsL46W1KEImCk63r40sZZJ/VNrr9jZ3D
SYA2D3uiSM0tvZuRY0AbqO6nfL5wy7F3GdjvapeffNd+pIPkfRp3W8fq3trM+yrH0lvb9RSsa6Cw
XEnQ80LNViv3k8M02QC2KcdwG8UolREqGJJrGQveaybOiyn4UhkC8UCuAYvgB4WyJIwizpIZaywK
bzCu3oobadPOgPze9MalYnuxtiWmm9j/zeAEl6LbhG1/n7KFqhvbpMoz3NCmlTO7ddEW2ALNG2I4
EPTbVVDvqcMzF0Se5M6O8RpH4/hFjOA+Guiu9h8nv/zurBwxoy3e2hExiLt7oS3gBlZCbrIhmsaY
dQk7yPFxtkppcaV8jboNadIBzhSbzADNhORdLoxklRE7IwT1DOWatVLv7WL2bYt0xKvJ+2TmrntP
hX67/ZAqPZTLwEJ+CMmeTy6t0oF1whYUme8uhVL4Q9y9Yb74jvk1INECPGPO8rpxQewDNm5+tAug
rub4VyAQoRnwWNES7Z/2kVe2gN0KztEnnKGf2fqiT/SXd/c/zz3JkA2yOcl7rupTUnBz51lP+csF
1gx72QzWkW+RwfHigxdbv8J9AAOL11rH/jK6hLN/lWi8eGKMB1EFXE/luImyemdY8lI0071jlePC
1lgi2O7UqFRoGuy9cLHIteopIYEX0RrFUwDjLG+Mfz6NDAsVIs523nUkZh9awWKKwGVhnNqqbHyr
5uxjCpNvNHVWBOGpUaSOPsnntkvvpb8dOJxl491N1ALcDhIM+pLpJWf4pH22ZvJEhDV2kVnH61FM
zgbU9h1IKeyVDqoWgSPSsOyiNz0wdfbR9bLUkYIgac+nIL5NdWInCvli2Mo5ZrT/kOzjx1Pz4PGr
6BEw3n2b4iVDfRC3UQnihImfZDYdeLyw89E8pLmyTPfspYUL0so4ZTZwwva+TXhLc7zxRqJo6skg
EbecG2bAoZ22I0qJRyvEjWAQb1KdPEmKBXWm79y2fyCasdWwi+PBPIzcI7EmqxMGdryDLfs0D7ye
/b74ZY/wMhjyl5HnRyUWl4kz/qMtZz0UfIYpo5mX2+gkGSLQmFChMPNkKCa+zTBgotMZXPfpY5Le
R+rVb0OhP/qhoWyc4qVFFhEnSWwwbzp6qNnyJdL/yZNEbloUc/ZVHzbOksXUVs8jxJtFH9LtCqOL
rc8u8fjbMTFcx+Eu8etXX+ebDrwXVz3jd9Ae8oo/YYuOGe877ens8At9VFpeW50fnDFe+xUSVR/z
bu2UutYs5VjxmRwVyo0/wJWOovLTKSGR+aIBUm9d6o7pibTdU8V5vAautE6j7Hkwyp2ZTx/cov2O
JNU0iQeqGOikN8KvMEUu86lU7+e73OY7VmUb7cCFbm5ubj/B7AeO21H3JfVKlaGWDkBkr3WI0WwI
KtGTNOBgMNmguFH0BROCB0rwpeeIyBopvIa1kFXFpDnk+Jt28jnP+LwaS91PRfqJ7nAp8u5Wl/BG
rHHNlpHVkZ8+9zzoULaHO8HC5vZZxYl9whHyU4ZgD9UxIXC6Ym6Dj5NtIXUPCytmlBjrZysjtV13
07bDELhy5/zbQpzGJwAFhVgzpe1vgN4+QBZ/uqZ5PyjmroSUM5Vx+CE4v3nJ9vZRmnp6hPXXrIMo
3I90ibfOTYiY4mcn5OXJEErJ/FYDX12w6D7amLjYuL2gtjd4+LBjx9XzPMBQ73Dj8ZPbNGw6Kxx7
NRKuGTOukD63e/9BefahtUEh0witamsj8AZEY3uS7J+XTlA//t2F/czVbkm2/sJ6bTFcQiE5DlW3
bl3zrQ5z415jmqyNgSed9wAP7rmR4Vnk6H+alg5KqKqjgySHb7bNSHGzKGvAtrkzIsPkTr+EP46T
nHpk2pjjfjtiyyJoPpYdyfH6Qzeujf5LgZFw72bgiKtmNN49Z8Sa5dLOGGeC0Jg/sfCnVBdX9HRo
ZNDghTR/51LfihUSazkrWx3/vsB+ZyvSscXCRQRSuy1Ruy2EiHYEMVlWlJdTFUwKtFbl0tHWHRbQ
Elxkkx693kyPqo/SY11U5Fpp6XS0UR+Yubh4/n75t4EifbVgkCYN5jkuABp5oB+Qg61oy31uUUYc
uWl8clvXOMbU/p16ySRixmrPEGls3Wnc26XgORXWYXhg4HS5u9ma0JRaUPkSE3Xy8bL8bclabm/k
L778/daKAzSfIUrXXicDrIuefyBwwzt6kOVqarDISzfjSx9R+oS1bUlfJs53naP+//3y779xpA2j
y2WgYwZZirG8XVhdsTZuzue/L6ogrrKIbk7wv99TKO9R63rMpT0eg5vTJWk5RDXwLKc+zI5pInl9
/P2yLfIrr2fSgC4ufrw/mPf/tnBxtOvzorjIiKARDOcz86QendVk+Taxtl5dQ6taGGNirGGo/Cv8
Irr7+6LaMYJc4NbbaBpe1K2AZBR8VBjKCEQ7V1sjZ3Tdvmzz6shNynCrA2jHt98yT56SJrf2TTsY
R23EKzsO5F2owTDQTynplAnd02h6+A9rffLn4aLa9nNCmreCrjqQXZKPico3tQW2kaaBaoObOcVr
ob+LTrwIB9Ng+A8XZ4NVEfkIMMBWtCI8AJ4MD9SnPU3A5otBEAtzvruyu13l02bWVvku7WKL9cb/
CBNlUW0SfNnBCLkppO3Hcgpy/NWm7utVpAhoKdQ2KvMomJKJ/2Kas8AlyCnep4eOo1zrrtOyoea0
8e+C2l5C76XlSpeU7NBPt7DGm2aWC3UA+sgs9PdLzw1uwAwYiyICT/q//8S8/Xc+/p7FwEDO3Tl/
UeUUb/zxI44KcmRNYGJcGXZtp8wzgGj6wTptA4tn7UoxBXpPxUOTJtBw4XPxU5Aa7ye6n6FiYQ5T
EU4WG8vKwlWXIp41mxM2x+zCPIyKa6PmM/CJ9myGpsa5n+rb/JQdtJ0mjxY8CFLSb27fDTuVZF9x
zK5t0v3KDfB+EI25HT1uFNgmXyOtDXfmdG/nUAIi3eNm8GV4iBkv0yHi4CzTKxlPaLPhtAUJTPtO
WS7zhPzcyJJ44docp0Qpf+cg3dlpXe4yPzjzIxe7khsnUQofjpW3G2t0h1XInEvF98UPHT4UzQfg
Y0ck/3RkVzZg3eGgNwhKJnMF4b7wotMQz9z6fqfvKgv2dRcUzqq32KmZPMFVNMfnGTns6N/A2/Xc
ALGaTppD896IrcVUoKLMM7UZfRa/+lkVvQ5T9SYshKy4nVqiTca8Qxqn/FeRn4yl9rZDsI3zyn7M
WixsBQPAAiPlzufTfqDe/WyKur4Y0fiu5OtQ1NVhqN3wgUjad9io7GAwyVRwug8YelU/Vg9mzC6g
Fjre4t2EA8y2QXgsZotRhWvXYNGHFKs3IswI7tnNPevic4DdgOf4uNODicnZERjFyGRsbSt9HdPy
IRu9j1tIOwW/y+lsxPaeW1dGcmMJQgHyLjVB20F548LEUB7Ge1Dinx1n89Xo3XpE21vqXrnqnBo0
lNDkpnZzjEoYaY5y9Zx+2MV4nSPXOXftEICg4g9NRQGYyjeBWk3ffuLUr10q5n0D6TTP8C4RXWuf
OatYRyvAasIOrn0OeUGDa3iaQO/qG/gC82J7LUL+a8eZn4rbF3x5e8urIpaFI8WNiZAv+M1OVMG9
Ebepz3YwGAekZmpG6XckUhem96x8LtBbomvoXRz848fRIJWeD3m6cSF4YInF5Dy1nrFFmuFRY0+f
Gf1lC1VE3rZxSFcOanyj3pakOVcNPnw4b+SHY64vVr6FUF/NPIKK2eoiMX+dpnmDz86fMAD/5SwB
TmwR1iNE5Z0x48f0FJYbyM7pU2E7d0BIgj2HVuqKqdsUtvPVSvtrQuohZzBeZDU3J6qjHus8C48d
J3bctN4+z6wXziExCHVr2DqhnB7Ih7zWWQ9UZKpcnr0eK6wpztbuQBDDFIEEGd2s/wgFvCvfwoJs
auZxSvQb+ymajYeqRimOp6zl8YjoE7XOSSRYAcImFE/oid8WVl+uE7KUaUjBSzy8izSBHRY35zE9
FFNms/g09LHG7a0LN3qIDHOm54+nxNw/tcE4vc1NeB5UQW8p3Foarct16MFfGEXdXOgTprlR0w5L
1SrardDipRLWelYiINk+M52aWMk4f7ClmXH6MTamd5gBFvSl2qe8ulmIkuRAJ+0VF9dP10g4jAHp
OKOENSmOhNvlqg8KuQ7KG4LQaUrSwJPxmJbzfUSXeDmZyZWztQk/xyFlKkie8y6tFt0YpHvnFpMI
arrIRMMtUWUcsuqK63zovS938rJzT8LSHqk6z4kcX4Km59jUkkrX0YehrOwyx5gpMwoOOUqwIkhC
/CA1y0xjuuXmC2yeeA3Q16v+NEn7Xo+gH0oLFnCowh0qffZief6H1ByUx9Q7D2iXfM8dklvvZLsy
/ZZgwi9988VpI1672BE3SfwqK7pIZJsi3uRF9lTP8kgSnA2F7/d3NT+eHedDsUXpmHn7k+7I3P0c
VNEL9aa8Y2OMv06rvNeKmgNoOzTJ4JEl9NBl45UeBb3mACxXBmYwkG7G69SxocLPjDpm+6xh85SI
Mjb9hH/OCsoztjTVnUbMXGXRRRvQToRmOVLdh5V3KhLim4blW2SsRusUaLL8bUB0JUjIy7du7CyU
xnlPlVhwdn2k+7bhn07IACpO/p26Ps3armNv6EX8BgEGWK8d0zuXhUgyaGbUeLrD4eht6AbCZ9+N
h4LbHHu57bMNGJFAAFTgBW/XkuanpBDnrDLiQ+zGVKmbVbHLXAPiBaCL3miDk4dlcdGXQ7FWojg1
5GNYX9vprlUyXPu3zZ3GPwTAkdHYHuSaBtZu3fSDeaFXkMZlvfr7oifrXogq2Qgc19CfaXIgdP3V
qc589eKSg1IAVsTtvho5HfIZqbBt2mQ9lWfSEdV+NjugnV51jrRcEY8oTn8/X0vQWkNQf8Ec4LCv
Hdhz+RC7JjbmFCCZ3EruC6aeZx1TVx4k64JMx7KQBtXnkbGNmnSbVoC0KdNOF34k+g02Nopfs9Be
+3n0WTdPMZCaHaZj/lHwfFa16fwK9jgH26rzFSZce/pQo00dcnJuejc5WfXUrItOcRuKctfN4Mt0
h/OzyTPmRhWuahfhFS+wgYOv3DmZBVVLIaBolgGDbfmPxF8ek9KECuQO4ZZ+AsmDl+xGZ/WvpVlZ
zz7LcvIhzgCNaPX3GnFCh/eeYxhLdvOkjEdbXTFA4S7UmXsQHd5NyHPWeqiFuaHi1d5WKd1BqcuG
ycgHbzOnE07ccnjKIsLi2h7ct1DmD7SGuBs5lPa6qqt6l2qUUUngQ7rePzRMaqPTYOVBolC2ZVCG
2W4nYrgrCgOo28akWoblo5UTQumk5z113Lns8HGW0la2Tmc0qLDDQDfaUDqZCJBwzfsQctrByGhZ
uv34LNnAIegmtEBOth2d1xBL/qEWPYKbnOL5n4PSsq5D2e4c/kEs0JNrRkvtwkFpWJHmtg8OCLcl
d2BzyMouvLg8DLrAa46J6D/oEHjo26CB56CL09wSNTNYzpJoMfCFNk78B4ff2NFrK7uRZBonTDmF
FzFFe9TrehFhJdg5kUCoG2glDzDIEi7HywrohNgLgSSKjViMZbe/asCPPwb+AUWw2TYBlM8uUNhN
i+s8jNDzBTaPaHBwfGvNQZk4OR0k8XWcFWY1CU1WBSw62E7sQsL89Koye0Z1/E6DLHKgtbDCaYKv
xeLdb1lp+00ImEiqfcJejela7EyWrSsLoAdXTYbBCTDUyolyvaK8dNyjWRsPGajNjQGKojE/KyXU
r2Wp9yyqXzF8G49D7TwlGMV+7KHYFA6V9wXr/LMzZHTSSu+Fjki2HMXU3eWSGjqXD21Bftzcmux0
rkkwM6w3Vfrt5Q9xnXU//Uxyf7i9k5smvBoN88pQ6+AopPI2mhXVkj/9y02rKX+VACFKn3g5rcYs
R2Syz0oKi2n0szvfv9ht8O6xZCJe6dpwR+Ls4qILy5xGHc30dGSEcM8gpYZVgRuA6RiKqu1dJC+l
96EuM5RmNpRMrwgSIX0IBGeomAwViiymWpnly54Pf9MP/BSYAp2Li+iLjtSYXC/Wj4f4t2p7jBec
nCEFg/aMLXM+VEbyOvegwyrdhrumLb4pyzDhSxjzqrYLMLh1ES7xUowMUR1ciiFy34TJ+yYOHVbK
fjUddaB+s6yhBtUHpxag/qFFWZckaCm2KfNNM2kLpC5vXUWtgRGYv4B1efoEB5YU7zh5MtLiKS6W
1jgwwEMMsMrXIsabo4iWLcq6EOtyGi56Kv2DacPOR5w0mcPGqySStPp7IHuVuA8aN93MAzSKHhbi
Chslk1LJo01VP3OujVUFHSvlgdu3Y3+YBYkcVXf3UcTDR8W8LJJZvnAg6k86JHYFvJ8CFD63ERy0
pSD+4ZZjm5Nh0mFtgOPVxfprjTOEhkQSaAXOPJFwc8oU552DLYtKC3PvCvvEkSp4icKPrONQwWyb
7HHqsybjWmnof0MV5TWRhnm6Ba9DxfU1oEkZw9+g91X43LhFtGeLMKzEXJnXKHHT43Sz9pumVZ1v
7XIAMCIZLl3XdhbEJQAGucNTU7gMnkalnyuVHANR+dhg8QwbweiwrTLLS7wsCIxin+et5IRbKij8
S1TN98aEhFbhJpG6yx/TCX60iXaThro9gy56Lsce2KXVXdGuBrIRWGXizJi3pMBeg8woL3wyy9i/
oSKntl/4fs5vLeQJ5IR917geDUN7POAVOT1F7KvFWhSRzrt9otS9eu6dGdMJx1tbngITHar11G1X
4TmP3tDcIl3pVprkGZRLGVKXRN4hq7IIWoNn7C32lIt+hK82NPH7ZEwRkevxOCX2eKFK5DEj9InR
KDHp4TH2szN161BZzXvtXiNYRA9pibzRjPrbp9392JQczlgOJDXvZWXRpBMHWu3McthYuWCQ7LIv
nUnIvmnCBkcyOJc0Ue0abH9LuG/Qa7piIBMqfmspxDVrgRr3ZOkcIzgV1cTPhNwvDImC8G91nbv6
R7ZcEWQ4ip9SxewoqejznMnmYmc5UmQz9nNhYlwn67jB/nsQtlVtLUHhbVvdKcOZrg58prUlx51k
OQl587Gq0NViX6enMsNE4JrqGlg3j3lbEPZHqSeejKrVZHelbf7SmOXRAt/3K4QPEiYl95Ea8XP1
ySj2rhQ/xAXpQw2HhwHnWdRQkmkX0076oKexV7F19kd/JzADU2Ro6oeWtptlZdblco5nRdkWB8hB
EK7H1eSghzWMm5L+agM+Fyfdg5BReoUA9qiEE6ydDCfmDMs4y0ZjAyty27QO5LGSmTZCdhzISEAF
UqTHMbytps6jCNCmETuY2dcXflryiFiUZH/ukRnInGJOx/OcHiveqXtPPWS1MrfcHrgrqpo7ZW5+
cpZyK8c2KabKTn2cOhvaUMA+W865ki6gorggUYJmVuMlxJe6TMRASp0HbdVWOzvjs7LJuZDMArHS
WV/hOCqckvOLbeQYzmmBXHUGjgBSDRRqDQ5lhT0HxiyhfqYoP/Kq4ZajmNKriosoGpe9lb+lfqWF
u2QPvlrHBtbjit6vYnYe+kZvaFLk7O9PK9h8ySl2o8d2tGil6fK7MYNiOswE/6s2SPbsW0g8kDBf
dFMd3c8qpiOa3tCV7rB5MZgtqyD5jaKOllvA4thQPMdcKaNDDcvEic2BtW4D0wPFPR5U39ESW6KA
TfQCbOhgCpa5ykigGexBnMBkLzYWm0R/cJqp1+G4G4bpNChyqAVE7bzG2M8BgA4S6zDeznG8tocm
yk9Q1sS6xQEJNN8kS2h/1KNRHSP6l1miOMHeMct/DkVNZ7LZ3TlTAO6Ruci0Cac/pVhwThTc3dmj
nnZ/vwurbYnx7Rj5HPhhxpFyYqFFv1fY4QEe22Y/zDLgp0UmPWyiadOCiL/90Wjt0wq7iEEHribl
sGENE3iloFtPRZBeLABUGyeYkd/Bod7ZaRyvElqSdmDf7hMreE3DID93VnhHXEnRUUrBMxkxZ215
DqevOj9byb+Bm+WhHZxH/Dr34zg9A1yTdxX4sqiVt43Jiyrm7KnMjORilOPas/LspJLmcc7z8aG/
vU2z5JhNf5FCCRLN43w7UuXWlKFzdfrhGGi83LR/7usStECEpLwDjMtBJIEj3/DKzEhhGa0mlzLU
H5UR+kdP+y0MWt/h6Rdmp0z65NVrcy8z8O704oAWFvlqtoNsR0MUcb3WWE8TpxPL9L60YPdNhktu
bF7Qywj5cZPbeDxDb7KP3mSeMzEGR7s7lYkJBwwrTZISODcTgQnN41CeJ+QB+4ZTaDZhM1P6B/0T
ZHDV+GuzTxvSljaqZ+RuwqEiPKrBzqFUqlax1eL839egKZQi8J1S/PmQGAjM/DTPYa82ZPtBgupr
ng/bLGpsAm3rwi7Vlka0bl36uIVaE4pfl0+nwkCpU4OnNqOrrm09mBvLC6N1x6MYH6jYpyGrtxTy
59TKeSWD/OpXdAD1RP9cGX0ms2jubN1BOcj7s+w5j8k0Pqd29RazreD/N9Xr3pYDzFWLXCo4q9S1
Bjqd6YtqiWpg5vbTi3AqcTZ8ZJFZwJVF6nGB8LVJvoEE1Sw7SliOnNLp5iod/E09qm6OnLnOS/+E
7ky7YUZc2i9HclT4lB9yQeJzjAbUJNBiEBMRkwGVgVf+l9Tm1i7a+mh7DGCZ6xkrJ2QQqgL7Vh4A
66RFE11UdqsA0Qd3cAHE1jSI4iZREy+igMh9nt5M2LhAj9UEjrWv3YMecO55M3TQKZUYkDyS87rb
a6BYp5q2otPM9Ie2dRPgLdzLVuEtJ8prN7zcnDd5TXVXrukAZCHehg4AVObKauIwm7Atwi6FYlDy
qR8mNiFZNWQ3bz7naLykzFZkARuToGYDYZLiO23S++o+q8zIAfdP4SaVz2PQNveNqRfKjUEE9x3C
OfRulqMsPHT2XALAx0tG7hzv9EqPFDYwXjbr2fUHksKl2M5T/tJFzhd4PLRYEjp0hW9YxSFbi6I4
lS1Pu0Sb9r7DgIxzKM0fOqFfZrN9z20OPagjgSwOo/T2VMpF7+HgUjEidXoX0jsR0rF1b+EEw3Tn
Oh9eQc7Yr/gfwKcUyECTfQNM3ycIEfcOrv4g9fWDFUQQPYs6XZfO1N6KJdv56N++ZGkt964VEPpu
3jNe4rtgzgQ1Ft585yNQWX0cbVNcUooWDF4G4zzzIE+N5OQVxXNPfg+kaJWe7NCmwtZ9QFUE03v7
gh7i/PdXaKIx/oUbq2IQfrfymBhxQUVwD4JuF/i885IefzBVbKRta7/bpXn9EBYx/7JW/Yq4T1YV
K1aAFoBgE9cgM9lAQoncbDwTbF6h2lZPQiGhVPlvEc4TZF0dkIYpuMyYH7mBaoBbcFjxQxnVItXM
qaMe92HWmBfLh4h3+6uiYsPaNz/y3v/w0vpLT2m0qbXJSBpFwZr6Y8swzn3np7BD7XrLaZ1uS6M5
FDNolqwJ4q1rzq8gUuJTMZd3BevG3dwQxjBvX3yszyuUp4r+S1ce/774Ivwe6ligbUTDAYF+3mk+
oTjoxwPfxr6c5lXsMNQlBa6BTL2qNAL3SF8aUCdno8bUB2uCDjZQ2lAWMRZYfc2m+2Ckj1lE7Jii
BoRF3JFLw+R8zKl84LJstl5XfUohP3CFsPtgmden7rgaq2hYBAP1wx6bzxQNK6GLbumNLqq4u8pb
W2+MGcAL7GiZkt2sY4PYLs6HxW2I8xznXwJyc8jzFzU4IWVpuDWdgWB6jdNJeGR2x9Zlf8fjB5K+
TQCyHShvdSl7nbsv2WjiS9W2jsmLul3xwvId10iFDaCAV77QIQ4qMWPUMU5R7oPBAB9I5clWjWBS
OFvsLNNHcoy9Q5Mw5KuMT6cSXzkdnKkcFgJJiPNkd/ITTKCKHAyV5+y4cUhGo/+h6awifmOQM303
MlFsO+FtajvQPEMwtaV2WHH9W3cq7c9NZEMKzl8cm7qM2Rre64B0rHLId2NTYYile5Mn8iftuBwW
c/YI/D9Ravte4x1f4HlTizk0HzUeGSiu/qGdzHeuInfNt7d1s+AnbTQCqFd/RD3mXZ4DcKXVEYuP
WufOlxunz7kMxrW/rzyW5kXPDyTxnmj4AOvrAGeKXI/hI9pVlf8RhQ4pZZU8Gb54Yu9ERLqBnhHj
ROlq/2rA5+QtHpHtGQFZ38+YjDiugD25+T/ddcJOA4vSXXkLF7W+hjVB7/SkByZMHnFpDjDI6QIO
MSWCrpEc0pRAGcCoZY0xP4hc/EowMqIA3bGIh2ObXDLwql34OoUEmGJixIvOY+ocjauEhn51ONcu
Z4cYSzxnYIP8l3A2AEOkL9jV54UzORdAZhciJFtgN2/hVB6bDGusyNvnWvkfIOmXdWsE1D0iVNsB
57IO/61JFLIhvStTgs4gSJDpSBzjrP5nGh2PgXmgsrOeMcGQn0/Nh1honDzAq8ZA4DgMk7W0vgmM
4QakO2+FEnHi+XSf5xGXhBiWpZnppUe1qONYz7pgyiyPs5U6xPNs3vA3gHust/WkHlya9xZVofbU
kX7geedigBkM8qeFGcbm2Wpw2DPnPJXeDuLGv9Ecyeu0bKqD+r2rTFxFmOBtymXXlcavJqz8qTWi
Vy9Xr1aUvutSXiNxa25mnRKQhcfChqIq3XyVA6PgXALowHgbcuv35kYx8y8/b8VmGPylkvF5Aji5
a7Gk26MDcLaJ11XjnS0vq3ayEodxiL/yzP5Ht+UA/1KejFbelYP3SCAWR0oxvGKa2SEYv/Tx9JjB
pw3I/AcZ85SvfI5UNVyPIHkORmAigyboZ920Uw+qkHwf20CuGhqbppFjpy4jsRhvyToO269N68cA
GMxDnQXPBTYIKciLmHOzZNrxlwmG98041++o51ddjdssCwkTBpjyYt+lLIBB1rnZ00NCF81/2DuP
5ca5LFu/S40vKg48MKgJSdCL8naCUEpK2APvn74/IDNKVdn99701v4NkUCDFpEDimL3X+hZAJBrY
aEzLn1WRv49uv7NKdgSjKp5tKixoy8TU7KFK+fuAYTEN0Y6EarBuJthIEjKP4f60m5gCngqKvx3Q
QQ20CaK4PutluDVNUDWB4dxgcyMkV8LEbuCm+GEVoGlJHpOqdtZVSPdkSuvzaLLLcXVNIPG9zmKN
mGUa90mk7Z0Y/FkeIK5DomF4boCfJMJohJiweGusYV/W2rDJ0+paAoRz84i+CwUyz78LrGbcE4L8
kMF2YuePktAtRz4IWErY8Uwq6nYCssGu+mqnmOgdJHVnrzEJzQ1NKmlEpT0Vtk3fIoZzNZls/uxb
RyIqTVuszxKQCTtKdmdm7GUFyr9AYxRVxq9+ICbEareQ8LqNdGu5c0pyoCNkd51D05oiAetS1xvy
2L7FkusNjUYMRJekZ8OfsXRT/lCnzBJD+FWPynA0aiZ+EeINxFeLlZ6TEbgNf2h6HfgVtpWOsZkY
AkJSO6+Q8l7TnfK2JiarUKrGc0Ka5kr23pg3Ilf6Z5UvD4Hk0QG74RdJxfu4p1LRks1sJl9dyZVQ
goHVg5wRGB1LTVMY6GfJiLur1bJcidJCNUmQlh5oD6nq3kEL4wOhNAg6zTz7BPRu1WJMN5yYAcaw
GPLD0q9UVfUprkNMdPSwaRhoKshRq1FJ2/DVL6DudKHzcW4Jryi9Tg7b8eShF2in+8p5LMwbpzBe
Kdf5npw4lwHJwPlEUIE6JteDjSV5VPDHTyrM6ZhCItvWeuIbn2QIeQRDrGpckDCX7TCQTJV8JCWf
E/WyS5IRh2e0WQzO2OssFlzUIx6FywI/lv5TTrYHwsrq1vG1O5wziLsteCxmf0078jWpUnLJStBg
ZfDZBRQcnZEva4MnoWy/JndVlRCZlJpMVJMuKMESxVqEKKyLTv5AisRFMai3MSEueVccggmHE+Uy
41jPN8u9CcUPjk7lNTZs8m1nR2M82y1Z81bHvEwQsi13AQFy9/uh5Z6zuCCXG1ZhQzHrOmI4oP4M
A13uZb36+95y7I8f/6enfB9bnozGgui8f77KH8dI/4GhM2Xq2px8PA2zeO37Jgq0f/1xeWA5lvz7
A9/PS6JqdgzPLyOXu98P/e8v+8d//8ev/Ycvu7y9f/md7zce22b4+/19/4+/Dv7xX37/zvcf+5dP
+fUKyxP/8jl//P3fr7o84EQmAX9h/Yk97WtwB98bzcjrkYTuSUinGyhhs5MCso716tlJq3zbjmO1
bjRL24zCW75iy41ZASeY5oL/KD+piQ37Rtb7Xs/7Y5O+c3mRvCdBrWiJOxz9Fu9xqZZeOehPKTvU
Y1aH+rZvlTuIHF+FM4XbOmeR1E5UjQb64euoRoboVhmDnwvHLyry4/dNlHb9enJCDAci2RVotvY1
5RlWuznCW8gnrZvuUj3dOgJ6C/hDEvJC+0LM870y6OPW7CvmGplZu7aqjF36Mhi2sTdDsQk7Ld2h
3b/qorY89n1y6+JGB8GBys6Ybewik9k+koACBvWFKUBus1hB8lkHACyXsc6ai6kgQCpJQwMj5tHA
enSgDsTGFTe7Mt+Yod/SpLQkFVq/QVp3GyihDsgNfZ54Wy6eyTR/X6Bwmqi5CAXfUgVciqUC3sdp
9j6i7CAka7mrq1AMTFzQTtv8iAofi7AtUA2GLtNQrHVkGWFzHEkrop3/RDuYYmeC7AIci1uwxXIK
NGUCSn0vgbkMr5HeIHFK4q2fmdUqonpVqF5YKk8TxpA1xfqbtoW91RS4I7p4B9eGT6+VM5WJpSxw
FqbE7izV/hgy6rI/IHxFmeL3EmXNvAs5R+zlPFVJIKJf9W3b7rq0IWPSPCTC3/tEG62aaDLO/ckq
IiwhbsD+SJ7IbyW2aF762SBXNqiAaZuo7M+YgzOJVBVQGO3TcHhoZI52UNH6NZEUV+qr3wXvJj5k
5PnOh004ZWoUNfRPvsGFbzqbQiMZMsq6a76M3cYAl5tUvXk21PYpGGaTJ3Xqg6MPPwfcVJycnw4i
ZdqI8dE3YzYPSvgj7YxHdYjfKPm+4WNh002nIekbivHQRFejKBlx4c7QYIjWQYNiqFbVG53sEtWK
9oXo7ix1fJ6s4TMU+XMM1jPumFznZQmI0KcSSreWTntpOIg6s+45kfE5TrJLPpUP1N31MxCDq4DM
RFRXMYGZdPdFPOc4oikGIANkhMJVfKhPaRaEnoVbdZ2R0RObJKlHmfmh9cC5OoetMTu4k51tUXWN
4AEGelNm7xz7JGGPFYy5pzvuxQeUuSpztl6x9mwpfrpJkISsFX1Aw93dsrHAqqIVB5Foj72iolSp
sxsTX2QZ2l8+xcekSMdVgT/Ki/p+P8XQYZFbgm+R5n1FnsOu0BhVesVLLXlb9axduxavEy34PW43
3Jx+4ymV/q4A16PidmfF1bXad+F9/EWQzrOmxLgBu/reMUCd+glaGkxrCUuAznk0R1JbwYl85TqU
q/IRMc8xEepzrrH+xXXyDo6VBISye40Fl7eF4BPcA6J0FzMgMTCI8SF/2SCSqDJdYpYtc3/I8iyw
FWvhBE9jowmvFuGuNlHGgiSyWD2GW62uaaKlvOHAN44Ucs5Jk3/qrDZCKrymsdFYi+CZOTbCpErZ
MjhjfN2ZBZ84NtUJ2vw6Iiwu7yIAbsGNlTSAZsZTUHxIBiDS58biRHPtKAdU7kE0XKyIkrzDmsqj
jrExqiGkSD5EFEx0khfAhI3TVVyworZBFRUD7yTQ83WKCwQqSvI68pGsU+QWjiouauGei0puc7JO
RnfOlFWSYKcpNZrP5Lq2RmvNHufimpkCRIEQVx/RHR2anrZL90M4RnpQO/s5GcPbMHy3rOiaAsyq
ni1aUJB7En7UMAOuMxzy1jj4kXYb+6HOwsG5TjPSBsLKWA91cc1q6+ji32arnT2W4/A2wMFF120c
E0T4kLWILFSj50Dx10ZDAVjU9aWpYi8XzUcV0jlp+IKw6gMkXasptBmnOevj8FyX0jo2LjgTerwp
wEQqr+CLsGxK7X2a/GwvUQeutNn9baTql8igZrPenm5z6b5O83K3Yyu/IYbo7IYoOFIgrMI5V9qn
b7jPBSi7a00UVwnikZUI1Z1LWhwfebrGfrKHhZocpjF8aiKAWUPx6pi4rnpyuZg55HYykzd0jQqg
n/GKEVu2LFgxJZ1aV3+NpokIU6zQ3WsREETINI4EKfhoNRBz7K6e28hCELLrGmINDCjaKyeb6Opc
xgQJMZg+JkXjxg6b93qup1ej/KCV8sPJ9Z/CKrDvzvXLMLGPGCD3YWY9l9345NbmmVxYJIw1xoFc
Kz6miQCcCt8AHoW9mmftdo6bVkSqrlJrHi5zAhcyKgdxEBFuYdkS/8PkIYBgk1dmtwOBCujMT9LU
ny0foZ5qlHTyy2c1b8iYECVIG98/mc5TGxsP+miEQAfbO5NmLPBs69M1ZlgwBl63T9i9qPE7eFG5
p6NHz19ckWe0GUoU2epk6PgfWRwUwRE5yDmpuZiYNm+jyj3t667IbkOHPVYzUDHuJro3WUqSyRRf
48ANMDPYR70LLo2T7II22jQFXf3KBYtqjddShIRBlEaEjOdnEob4vPjKDZkPQWEOKqJMVkofAJKZ
pbPM6i4wGw14HNsSrQqPJTphrNXprqp9sKwtVEfM9TAje3tlBPZXHhIIoWFVGaNq3NXlRx2xOWKy
vOSOneIBDrehHB4x4INbTUF0xP7PdjDMPe3JfVlFJ6NzfkKVdfat2h0qP9yO9IPoFy3VaF3+SkP/
/zmzD2Px9Y+/feRt1lTj3Rda6oys2CXI9vD5j7+pFiFmf500e/XeVlHznkVf/+2XfuXNKsbfHc22
bCFcWzeBfRq8Xv9VN//4m6LafxcQOVXHdnTTAjBJzv3vxFnN/rsGfNYiclZohqEa5Ab/DpxVjb/b
qmmii7Icl3onD/0nebNzJtt3CBnR9qprWapuCtu1XQs9P49/vN9FWVDz1/+fwOhlZofipaEDhAo5
NW8r3biTGgJU+gmXJmm7a1pFJForfvVO2egzQKyylyJiQCv7uD7RCcAJ5IYukyBeZsUG1Gv791pn
aY9mYV/CyUpunBFsK1yaZGugAurFU8QOHJW6zbacNnYf9MxfJlbaytSKY9kec+J3XoteGTeUjA14
qq6DNkS6Ryca362Zjeqb11kn0TH1Sf1/S23WtX8PZ+O8WAaEL5BbApuYBS/m389LrikBWavhBZ/8
DWaTT40NR4Kh7MBG4nGgJb4mRJLBrKQfp9McnHWoO9Pprlu9jzx6XnQOVe1k6sAWMDfSbgyql6BA
g2nTyCeYdXbpEz6mqB+5Yx2A0gzHRsNV5/SfBk0bPH/PpUYzyal8JM31sBVmll80v761fAVxouQU
lFj014Ocwisro7cJKgu/bUH/k28iap5Z22HZDI/VgDY2KyI8DMr1pMYPqPTFFdTRkzo7/6eQQcOm
gU/G076xnPJqEv4ujOkIw1/L1qHsZhrWyGrNpJ8LB+OthQZqk6Do5UP0w+8tG7vkQNzSuM56xBdh
l7wPYfo0lLBc/ZsWnwgV8+JqtJqntEcukNGHxAhNKGAWe1gmsV8gcMCS80mmx5OMijttcm87B8d6
YlSw81obcAE0Fx5OD1aobv1ibDEDDUc1s3mVGu2nxIkcF80u0EJELXq/VyMXr5I6ItjsewjqgP6H
SR0OWVfvevpdDeQ4GiMpih0rpPTpQJLUMgrlfUVYej5F5Hp22k843NPeGcM3ogxbqkX+sK3J7lsX
ji93yUiHiiDxDO3x9Rinw3VD9sPWGFFZgLNgXeBfsS17VmuREg/fa/tWq3EOVeU6AZmxLTRrHRmA
Pqs4PUaj43oO5dpV3k8/kjjAIRTB1GY1n8+Wshzg9bqzzD1UoRZtNylhBXaedKuHReBxNYRrxbDr
+UtwV2NfQ/9P2NAVQvkez9RFs9uaCiY9NFqR2NxpN+9T69wKVpJEOvYY8acfVe/c0e/aWylAPvJq
qVvrhGPCEq3KmAUMbNa5ZmiDJvJGA1ZopNORGnKU1+it9rWqPWodtWEkvMzgpv7Wgh7cK3qGxGOl
gqk9tSz0tiXbqhXsdOcoA4uEMsO/0NhHzOzaNFCDbUyFUSrRdBAW1J0OdADavLLwJpsQLwO95C4d
Zv8LlkdouUmBGBVYExRkf22RQA/IPwjXmo5zD47jORqL4FGl1odFQ3phnCiQUcMPeA1nPbnkPdLw
MSEYpRXypzoEDTYEiB5JWOxd28zO7dRCQqijt1ameHBxk2yxYAJF1JEw2WXzNXezgUMhKmGQ2lka
TvMgs4Irp9bBjkeyPdVxvQUqstJ0A9Bl4L5Xetm9J8ICO9YrxiVOLuDJ6uPkhqc+Hds9CPTACyP8
AqWqHNpePQgULccav0GlIUOL6BKm1UwvjtNdrVD0be3WPgSaHEG40kgnaOKEWE16DcBnr8uVuy5x
WGeSUDA7SV1VuiezRQ2qScXz25sgpNyZSFDVo9KuKRXwioUeI9+1n8bZmjjm3TaJnIytNpTEwKRl
OiX8P7pjruOK/mlqzF/qUNu5pnWbR+ZL7WTGg0oDMDdabxz82EMsAQ+vo7vHrxNl1TjQKv3+lEr3
qawZkbrMPJeQVaHoJtO1JoPHIhTX6L7HrRGYxxrK7ko6UPNQmqyapL9DUcv2RCQnhMXoVlO8Fy5d
jQZ3EOmQE54MSjmw+mrB9rVxRgjm1TgbR6ItaYd4mNgBYeN8I0uTnNzwJ8yEYJVqIVJpV18rxFnU
ptiNIJ8H7C04VbesCTB06QTZjuy5U9sqSSXLSfJRA9LhjOoF40mP8UDZujRuVXiaO+xkMLpDtKVG
/1bmBGMKtdr41eAQlKp6Jeq8lRXozSZVNIz3A/ta6s2i+ohlf01xe86JuKqikEEe+c+2aASY6tJ5
DgXxwEzwt4o97GKlerebAccrh9edHCb6gC+FUYZHUNfOrrTrUzT5FrtWHwuA/6kpXQOpuDv2WaRR
ePMQz+Jl1t+wuIOTC60ETQ0Ym1R20WEqrMscXH6ugk7Z6538SGR2PbrOz5FZlCBjFuPtagoKB0IP
WxN80AlUSRz5nYG/wHF1zOt2ezEp51xK29no8VhfojpVaa2mVz6aawfn1jGbvZRxge8wLqtDO4n2
qA3XUTgR3GlPQKAHtnKDiHN0t9BkWywTpVSOeA+okQnYZChOx3WO3HE7+NWN0sn+AK9lh9J92A8a
uLZx1Ei2Y/+66YUcPMRY9N1SBF6ZOe5pSr6bsPd3+SDsfc3MiOCYABVbgO9D2KpJMjJ0YWGhzx4o
2fQ4iVeO3f8kJURZ0QEVDekafURJz5khmuT2iqNqDuQEpCKNiQ3IWe7r1kGP3kYuiVXXEoFoqMGb
O5LP7ANrONVisLbK4D9oijkvdqJtLlPtGIDm38kUryAMjR+aH6usB7jxbUO9YL7wyFGnWz9kk6eW
sXbJEeudYdOtYi6+WlyiOfooadi8TAwPpaPi58bUvSM6Evl/pyUnrSq+pF457x0LlIzw9Jcw6M6l
AvG9M/ufAEj2CHVREem2XNXIhY+9rnyGRFCsdJIwosC8kqhQ0PLYnl1yXkcGl4sGZOBCd4MoAgU0
5zQYycmMqpw6jGA6Q+vcBlxZTtyZJKTgP23wYqHpn73y+Iue6hbwgabYc6qKsF8rA7RrrugPtPyW
anLdBeBJ5+KybJJnORYOtigO5UOgHaLqNOa0zUs9vAL0tHUVaqgrWo3TcfpMBad8iAlorRqkANH8
Py433dyUKBWE8G7X7id8BkRPzY/+rr/v28IwDssPIpEPqRF89TrOQtsneDUNMC25iJkTABjzqACx
qNefizYtqcDy9y2vvtwTrfqS1bTBDNKzUB0RlONBO6Pr4OovoUJ6ZWv7HmxQZ6MkbJ7/6BoAC2dW
sYcnmsPPCazVTS36Wz0iD3w/A0H31WRetfseadOGUSefdXbIK2mPiV57GhI2snALOeHzTS9btBhk
NSLyZ5NqTWfqgcOOOaA7Ljd1oT8CcU63Lm4LpJdPCCm643Lju2N39HUXt7Zj/1hq2/bcI6LAwIWg
2+gy45TSZUSJqmja6GDji8yoFc9HwFgpyL+VzLxaTgp2nwwgwmxXT10UmGNpvXx/NN9ncDkG9wMF
fEWsZri0a3RksHx2wQLI7Snura0S6ldn5EgVgvqCdBHZT0RJq7FblorjzkXGtV8+ykZS8tckun0r
xfpBH5+WFjx6FoSttHHD8WNa01uoCTEcG5I+EStxCqLEfHHSzvXGPvx9QlSNCurc+QhreuhV6nzh
33kag27aKoggSH/FkJFh2FvbS0Dg8gnIopo2eUtPvDcEDC3WF3VyDFQQqMtNWsr61z3NaM5sEh9d
F1GcUJO1OncStI6WY6C/+Y0F2ZzOMQpJeH4zoIJybXnE/yv3+NG85dDSVJSgX1gPLLfQ+Hh3Mjor
1F58vn1cRgndhxa9Jeu7c5FLArkMFd1F4hMzzDB1XG7gSLobLnDmc/MWbSakPxoacyBfrBf5RlIe
ppQ3g2RpHByXe0tcXw3/fiOJ/6GOmTSnyKpf44a13xj37RH5q4GfGnZ7XjbpfhkNlk/814XDuOAL
ctFZ4F4V85ShNsaj3WYwvPlwlv88++goqsMYGl+0HhUyEMQL5lG5w+RDtHYQhJuayZnMdEfHmuqg
Z8x0s7lMkODDHuyvPwEQnR9cbvSW0HtkertSdeI1zKtd1oBztwtkSGOuXZabJERYtdwrKPrCLP71
g0/mKSELYPaYyLRLqACgtoK8x2zDj+7kXiCPJ0dcdDCDrLq/pGlCB6I19xMFTg1KGw+4MYp9E2nB
P5+1PFWdwuGCaAqAJ6rYX09dHnBaDDwVvmMW5bU988NYu6oRI06TfKZGUmDbmrBpOHjE5sOlkcqd
CTvx17NEYT25HQpGA3w34CDxvDyrCvNxm/dWvstdNX3R59YLLKw8O1dNVZx7ELnIifziX35cjoGw
+v0oK6ZPXZt9tfMvLM9dnvHH7y/HxOh+Dmqmbm3TP/gwxVZhaTVr1oSbwm0OOougvdWb6Q400btr
+sZZAVQlcHgWcfqJ3OqgtfRXYEcRbJUCFJ/fBfNVhHSEtl+CIXTdy6cOJfSalDlxzpQywPPgXPss
hFOyCY6os2CqpptIBu9RY9yUdsG0SuiX1Ma7sUbzp7g+HJhBWeex8qhHeehp7FIh8/uIz5QjPpor
gMLYHDBQmE07c6oTla5OEKPdBniG3edOT31/58cxwlqVz/j7ppyUp9gq0STHOsw4091nGpYsX+Kr
qmsA/YA1ZGEESNucmZWq0zEj2RHtGu1hpdhNQX7dUUdt2KdsAbyUQ8YuogW1MjBnN11zBd3iPPb9
jWbOAQtlk0RYfIwdm7yvRs7uQ/MN6TiEsxn7TN3U6QxigsJzOvXJkVULnSqEdePAOmUMqRw1w+Qe
/FzS62PfH8bBfWAgg0b9q2UNXlFTFuuohU8OoTkdJwLThUIjV4a9R6agWQ2wKWm3jIFLEFaeegVf
nb2elaciRmFfzTec+vBoG4NXWy4YRrdWGP79fSFdMJvOpCGULh4GJS08M2E/bMxfz6lXJJTIMTsH
Cu4YPxiPJatLdgrogWs04StEXfsIeqERRy9SsxNKtiKmjoyEODR0ysvTirUOWdYp0H361behPad6
KygEecMNCMuwPi83RYOWOIINPh/R9XyfTIRpwGG6w/CLMz6OoX0jqV2VI1+MKUejTa9q0/faQ6ZN
zi6B2HKuFas8T5Srt75BI0dCQaR7fQIhsh5UA++9JFg2KxKQNBqB3rZ7+HXJtElxEvKDpJoPEQaF
VxWZJ6KkOKgWPqLUcnBR8t7YExx12E/sBMBfWBa2msHUj9H8X8ejXp3L+c07GjHkFgBi1m833aCQ
safcQ9oJ9vY0EFnv1nuTTAbqRyAIu8J9mLXNyw/VfF6BQH0Zw9UYdbQ58I8ju63t85R3bHAsIt+q
obmyU/1IhlZ8sFnfn62mTM4xA+bsVEEr21pE3bAKtcOU4LUM02XK8sS2+chn399Gcd9GRwZbwYW+
6k2ADFlhzL1qKhsELFlngae0zeHQm/OolCj4hQH84Y+NMlbvCP1ikiRcYtvXEeXhlQ9SDq4DG/Ux
8hy3Q/2jjhC3gx1+WnJCaBOXRhfTI5/9Q6Bxjhbx5mV0O/mUSacMfpuDGh0DDU1IcnWA6RO3XumW
l83nWfTjD8eyt1NLZd/y8+cAcs5OtN1PMCx+7VsnS++DY6kiE4+7R0c2n/PX0Y2zB1PryTARLO9z
HHxrPRYPk07xpc2tjZu0aABYAbLrEMCq+nWnEzE0zDeiDpMdAs6nxDJvLTw2nho4+9gA+ZzMI4+g
Na8Hurupm+ge7JUA3ZOzxleew3lDAVX3Xgusa9Y7nirDz5o8yFWgTD/8J42ueFdpgLlJDxvyHM96
3EGmUnA4ouhTy37Y563zSjDJdW2g//YN5AFK1j0WgGx30undM3sp99wCdvx1L3BovSl4uSBm8ICZ
s7sOsvTdKcYPtSF9+vtGBFl/xoPx+9g0r5QzeMHfz6C8cdJQIB5KSeWLyM9no5IuHZ2xXvdvxgDc
VI8RPU4FeWp68yzznATW+bpKKt/rSvDHukXmI0lo2CFaYxcZ8ZNMEraWglR534Tiao0xBUj9hzTo
5g5pSTupftG6sNxrxXiaVHtc48nCxCF9FMoBTqfKMD1Xb/DDOCQ5OIq+MzhzHdmPm6rDDIP62tmZ
VnTjI904s+o01/CV443WkC1jtekp6yqKvNDLEiRyFniu+USo9JbONm0xZeKlsbIzOHTKveXGG0Na
PXEsMb5n8tZw50sPf+apwmu6CRiT+koxVnpRVx7DgikUJsgq3w+p/lZHOOKquiWuHCpb29cmxsWJ
+qQ/wc1S/aTdakYnjvzjlegc17ARyYcI071eBPeG/RxrSnFaZnbp1M1R8na0pNRJSMjadS3yEzbF
2c4xPdlp6g0dhgEoFcG28mkaulbfUDbMfqJIxtaE5uis9wX1PxNmtjSAcQKzQzw+j87EboiNMUSf
0khx1WYN0npRn2Wd6FvFYsIfGdlFO1wbdJO9WmenJvyewrY5g2iCQ88X5WDIxoIXrTIDgTgEHa8G
Au1emRdEo/Q29s3QhJgIZTGVVAyg1vVr3tu5Aqqw1g37K2A6V5Pmvib8gU0H5JJS0B0ne6yxKJcP
dLgrv0/3shGHEBfvOaoMLBEK5qnz8nMiWaWoLt8FM85OEvtuGVEed8fGXS+Tl8pa7jgKNNGjeEtt
JDa8MYYtX0EcoEbvWZsAxmPipYc4edr8eWQYnxHV0oFuqJMbFcyPmMQB2ZmA8PC5nzVTdbzAwA1B
OqceY6UZOkjP2Ic2pDCM62nkpOsuV3vW6tGVUmMjUGI+EopMLR3lAc3EZBrrnJC+xnGogkWxslbn
RZU2jsfWUkkigdi3trL2vUs7ZVvg4tnEVPXWEIaH8/L3DyqW+yJHA1U50Rv9f1YxaXgZWtYpha2g
mxHDHTu3vRyYfmqzvxRJ+zPUkUoKK8/XpTON505nNOtSMlFkYD9EgtKEShxJ3xeYmVt7ZwRWt7cA
3iguF3bR8lH2Snk/kIhDGBwglMYGE1cEkJ+oadISa/CeTLLyHN04sTu5SVoFjlaEdo0Qsk1KbXXV
lFXrsU1CQdz7z1huYa5QPTXc5C5qgOL7c76J0zwUIdmghTA302ieEwMQf5BSvTL8z07nBPcT5h7g
snVUl5uITFvSdz7bkD2SW865t/OE08biJbRbiSc7uQ3hYJGCizKjCuOrdILcTR2DLODKOHZDIHeh
LD/mqdG03jSuDKolGiNDc5UY5U7hq0HJGjvSAcPqo1aQ9l363QlgI1ycnllma5QKQ07jBsjbCaxb
C93n+1CRRJ682jkb5F5hQa6XNjqGOtjYAlEV7qh0Q6NuU4Dv34Q23gw/CjxNGaxj3lBUMKlIHYkt
8Iahvx7bAcl2jVgbERkNFc3eWPgoQc1D1+A0VuQjU2D+QU7mO+BMvuYNHY/Oje7EmGh7Na7iqwYZ
wJZv10dWxi8iGE2vJPaot1FX4Gs9Wp39WlKa4cqezlqSryc+I5BMlMM4cZqjZoRs+dMp7ismvUD7
6ukwEHHqMCvYOUixcVjXlHQ2wTR9GHrts/npwedbxc/lWzv2wvfcNoCSzH9+bsYK90iLIsHFjHwI
5/Vm7xM31s43y492FshtwXpmtRzrVCbiWAsfI2JxzwUrqu0kZ1iorjinMSrcU2qz57Td0zLE0zhF
w1fMCv9l2J/nxF/r/2Xe+3V3eWgIQQwJQKfL72Vxyh7h19w4TxWtO/dP3LTVKWUyLCyzaT2RvBnE
8PJtVYGPG3MZSNIoY6IJGlJpB3dHyniGp/PfKmXLlvyPY9979aXc9f3oHwWcv3ze8sD3tv/7Bf44
9v3y32/jPz/2//q/Lc/7LuB9v6s/jv3v72D5tb88EQMarJXUMvgMXbWjLQSQhaEOnZx4aitqipk1
5F4i6WkmMW5cKKh9QChPNddYpKq9As5mpUlXZuw+zQLaAjDNK4XS472RJzeE45LAJi2c79RY9s2k
+Y+ZQuQJ0IK8GF4HJ+go8CMRC0tTnByNV9J9/yrRCfro6+QKfyXLVBuge4z659VKB3fdmap+ik3a
bNQRD6E19vRJZLUOJ5I/0eIxQBaTuh1bLLrzL1E4QwNXZRDFVNKAyFTaDK1vvSrCeYpFWdyNY+df
6WQirJbjcuzdVWsn01433HsXSiZY+dI+suIira9qXoOorvexqNlzK3fZED73ilPd4RBdUWqwnxKj
YJ4jkHBd+pbzYik5KRMAYc6OSAgyqNGzEqiegix7aQnhwm9QrCItFBRVGuVFGfDZEh79pGlDzWyv
ICKcj4/8sWsZqfG5mfLxyaGebczHnb5jLLYcwhe5orD+pWRw5M4jobfZnVuSf9mbg1ihUa7uxjK4
m2JcWSMurFVrDPXaURL31cFVWFm2BnfRxUJbt5GniGZTkhnywFRMrE1XVeeEWKgmUdO7DEHS/JfN
oUJHgifqXz/iqiB3a7wdkd+RhCp2tascGjMeL/UIAYt8xkSjX1KFpAl1OkhQkJnos1SdxNV0jjSw
og2he8pjYtVonKrors3H6kYrnQ9I39rLGNeKV0kHPn2XUbPuyyM9M/2+b3zrgmaBLPt8mqgwx/Wm
6L7ahhNWWAbmOuxue1FV8VZpyGEQ9NlkU+2VLEvJazmZwyxjlfR+4elYTH5d9JqlGoiRQIxeq9k3
9Kz2tqlFLzGww8bN6KCwxNjxFt8GB0Gr3sXyRTfS99C2iptqSpt7xyVgqi2mrQUyYlWgDwBrQrc3
sntz70+tdih8kkfTqKDYke+xS7K70+G2g83Wz0EBjc82cvclRs+3tkPZEzVsiGfbvl1OvUYr9JBC
gCQor3FeupLJD4vaeOlSU9x3/FWjmfT8dUlNB8ti7UOp3yvD6FWU1N1zPz0CFOxe9ZGu8GAo4WXs
+pTcECr3jW190SDfxawsj32h2C8SnU1vvGBaAzJiUIZbjo4YpVe52SEGrpvSE2LSn2L31dR9+aKG
ePeEPgzr5cfJqkl1Modhh2l/79hU8xxXASNUOQ+OJaNr0yRYzZqP907Rwj6yk12juMzoLdfmILsf
Q5lH5Au51r1JxgML6/hlyqR2GBo64LNu4uBaGoASsj7XFrUrLxi5HKpp1h5GLYUUkT/qaT5cq7H1
GYuie2ZHhVVGzFsiemyU154B7yETSnL1vPyY9A+jqLsnjQh6HNP0TN3gv9g7kyS3mS1LrwjP0MMx
JcGejL6TJjBFSELfdw7fUa6jNlYfoP+lKtOqrKzmpQEMYHRUBAm/fu8532EppZzSkaR37rVNnOqI
Jz7a8fZO33v+UUvb2akbrPGBFv+zXjKG0KfYuFORk7z34y/b85Z8gATF51DU91pq/V5/WF1LgF7L
cL9T3BT0RLPf6UFwdx5JgEZtar9n6ZsNKeCtl1NxQWZ9GhyKz1TnjdvFYXsomVftp7RmAFRKYl3d
1rrOy2VU/RDmhAdzJDCAlId7fLu/QaAY74mdELDloD1eL6sYnsRsWz8SgyGq7zRkTyJzaKUkGWbq
o2sZNta9h0EYT5t4R0mjDrrX4+4e6eLpifceCQYbSTlFN5c79rs+7qAwFe8Q68MbpBN4hjF6UzY3
4pJGtHedjDjd9ReQmk3Nfr4v71oCi95MInwq0m08kD+BpSClwKJicTC0Y+NXbO9mqzu3U5ruVQNU
NJbW2fJoKmlFZZ3HOPGZOBJFX9utXiCo8HUmvRJtQpsddY+6ELu5Dx540Sf0MHMPJrlCKWI4KsF8
YV7/OV8/vn7+eva/u5yX7/bfPgUWPN/i75f8/br1s/+XDxcRvznXKA8h8P1zoq8WLc56OnJ/DuN/
noVxESPuXK6jZiJKz84ceuP6+LCyuVdKdxQtWYvsV+F1MNpll1+d++WQLUmM69n6mN8If1uZLEbu
Ms5s6eecUVd4kB2Z0sTLIGiNwWtpJhwtEBWRvhjFuIO35/VA8+efs0RmH62lvN2KJneXuL+VVO5J
NvKVQcduWswxws9xKlOkIkTlMmdGeY4hLkI+//dlQvLteXpwaxdoowBcX3omaT+SEfDQ2PciLry9
OcUL/h07FzNi+OeR+jcSXvrDwQ/DK1pH0pOirt6ly8+wVcvK00Wf60/8+2P/Xq5Pj914yZD8tD7/
1oZtwyJJCsV62jYJDdkCR2aYxs3ZWaZffw/rY91INmOv5ANKHbjaaXESo7BPzkqEX5/IZIpdrg3J
8e9/eJi7vagW+fY6VFsOHo6hbSYHiB5Rq/4JKfPHRh1azMTzMnF0l3nnepYvc0KddhA3f3rp8zoI
G+NbMvpIQhaNw3qYC5fJIqHGpN7lOqr+hLgEAPXEaExCL45OX1lHuLNbv5DFeXZwEq1nfw/a4vxj
7X0rE9/bra80QjWKsxdR4W2NGtV4xG4f+2JfbfWWdyqUjmX8zKH/zzOA5trJ6iCdJGSfrN89Hkg9
387YajZpr8Jg/dbu+t78+1MGgxGnFWU/1hfxeiiVD1T+77WASlRrc37CBMJvaHlN+w4eqgroKXmC
A1yf9UWtTeEXWN+H2ikgQamZ1zk9/38O5N1VJ3xYbM6WsWBdDmfseP2fM0+zmRK6kINjTz8JJw/h
Nzg6yB2ZaD9ddyzh7WkG0oCykQYk557A7I42L+Pp/s/3EdSIf87Wx+j7owBcH/xvnyOWHy1rersG
y3UAKWQ8r4d5WKLU/vOSaMN+KyU78SplOmx0DIUr0x7+OVsfE6l+gAfGqgu6A0fecpvpJIir9LeV
5yQwdIXnnpk6u4hHmOhMnXlUsdu0BJQXeNdtHcZNnSdHtYi6wkWWP8ztO0igceMsFjfqDsKD/OJh
dqW6/j1A8ARfrOHVi/zBuBQhExO/q3aGk0UXaZrRxVLdY0XSOkrBrr7qhYGspdKMoPgYzX68rIe6
NjFy80w+5FSJfVlo7qVDJAMIR3p/ztZLlG36TizPzqpa+i5aejGWz0hyz7tEy2E9Wz9oJfmtgZ16
6HSsH0YPWjycsDuPJD9FS2v1sbJ+GfjcD6XSrUdq6oekJy2ynwp4oVgwJh/7s8bUNFBFjGOQxIur
k2BES5KOKRyOXkRlOOms6qccLQO2CYisZBycQzZG2gNBrYJ3ytbuqGFlncLPaB/9Uos+I0N3gwlQ
xIWtWPuonCXM0gCd5CF/PaYdKlysPNltakizsXB27Zv54sLXPHrofgKZyPbZLoqfpW4kuOkWa7e/
hLHSiiLsSYPU7EmxXy/Xw+wMd6rPNNRuaFXaPm2PIZTk+/VggLO8Q0KKipolVJHKUtm5HpikgqPU
hQ2sx3MaSN+kI0F1U25dw2sCf6he4fRMRxGW96TRZUfXGLVmM9Vkg7gwCrAFgsXS6n8fGrvIr4bW
fSHCpoG6PK6H4HxMqFd/P5V2zLSNoiJDStV0V23puK5nXRcNh5aWOml93RXb+zOS5AkoFAOO9SDs
0gPgSh3jEZSxnVXm7goDMyKaRhePW4991C6bJNDnriBla3kQ7pZzAX9rLj3LfOle0vO1thkjNfDD
hDIPzDmTholi4d1HPvT5BuC70Xbf/BzFG32Ws7k0VbzOFBc71ulzJfRBBwVyQ8XtaR7RTNEHxJnK
2yzUMIvzlOJrW3UxWXXGz643gLkmqKCWycWo06yLAT5uXANxU1pFC7Hjm9MOsMvXA9yoQ8G0A8V2
iPil0LygnyWmyKUXtKy616hPHiWluS5wQ7H9kn8Ow2In9NKzO9Bbs5Deb9i7VWc8VPCjaLnqJoS4
Yhi0s2FP5qF2xRkY6PDnoPdJZIAN10va/CQJOVr/DR0dv9/VtGtK6rTlTFTmVR9x36z3YLu1kfrS
lSI6llvvGrL7t+JYH5vMWmzJjscytlQcayzv37JjvUxNsmn8zPkqV0nJWnL8OfXasj0ABUFBwjLu
D3aotuuyziQWNVH8sMZXr+v3mma9rt/r2XqIbXPrZK06Lt5dQraF9a1dnFV+KV7Wb2MvJY40+gdv
cOQ+ziCf7NavhJ5bbmzeKTRrDdgRa/TourSPJJ8ZI4kNFhLbgIYmcok6TjYKu9zOWmI2jLrNyMHR
GG9n7SU3WhjfrgF6zK2+S2Kpd5HX/Zp92IHAMySLFmclyNqDk6gDMmgWVGA4vGvW0w4HxBHrbKAs
iWdgXb6JUcSzT0g619FekBsFkQsX/rqQ+0shvJ6tj014f1CLTYfcTgEGrfXlWjcynPke5wMerKWo
RHDGhih0BiJkAGeaoHz0KNCxogIZWhbita40Eflv+yGm8aHsjMIN3BYV7OJrXtYPc1ndnV79MBfX
9HpYg0fWD2aNmwVhXC1SC1DqmRWf+kXaMy6HpFzkP2vVQwXjnhL3uNY7hMh1QA6Q6qxn62PrJfBP
iIwElpgh5sAj8Q1PXdz2+7Lte4b8JiD09dTyDNIyAA0x5kD2Hi8r4PIp+eK+Xs/Wx5oC2J1HrcFL
lQ+sBzK6hnOzHNZLDapbgKwg3zQ9U76dLfMeSZ8XoEhS+zJq7v9bYY5L0cyS7Job5lPp63IbAzB6
MGp9ibpUdAHM6qFidxdF6XjnKutj8uFlmKPg5oSap9PE08DQfWsPnbel2QXxzS09PQixokInmV9q
MW5Cywq/GSZN45Q7z8SoDHCaZFSGy5ihVJzf1oPhF1dvoe3Sz5O7JGqsh7puafyx5YgX0VyxaAzX
Mx17J9IwkoOV0dl3U4N2S0D32OOcSRk8YNi17A/Ps3jPWsl4hG4S31BWAzTy8mM3qOqa6ljC2V++
Yzf8MSh/N4XTNUwbgiyyVmDV7PSNZY945ZJmYl4+A7ACtWw2jncXyYw8hZbSWRhkcU3J79KdjiNG
4St66vjBTNHzolzxzxmLJaa3cKcL7aNg8744CYuDoUMNRP6Z3I8EFjxVNriZnFssgjBzN+bzsyHC
cNMPIO2JwhvwaGrZPwfTKr7bxMlGjN02MoEIHuvqOhrD/JixynQIq9+HcGC3VDLW8kvzBbRd+9HO
MC4q12+30obxr3ca7Uv4RPMhkdP4LCF9z3E6XNerbAJj3RfM2mATbd1MeR9mRzp4bnj22Wpy7wM8
mDE94vNzAx1AmQNs7OzXhn40JyIdPOTB+fyeR6H2VtYQvPG6etf1EjPCwUx974kXWvqSFnVgW5P2
ZneKtFetZVRim4fG7DHaDoAAod5uwrGvj40ALVRx79yC7BG3ojSMRxKpP7XY+R7pRf+cNxWC4Mwb
Xx0HrzyFj3fLB9c/VfoT5WaN8XGxdhU6g/rKreWN7/Oo8ByB9MX1OSq/3srcQaswG8c0D9NLPhfZ
dS77uz5OnvKl1s5yBN+4OOVelrq893IGtVOdzN9T3WS+Pqu3LGOE5Uyyect98KixUTxiEWveImAr
KjaHlyUjY2yd4VbWKtpXMfeqSuvNB8NOzAdz6NMraXa3SntpDZuOtZunO8eQBlLMDGdITZou4S9/
+NhosaiOlvgUm85f7ZbmpVG+uPi8YvYZAEbplm8NSSh7hTX9jefqmK3xME8ghZtWu62HUCHKTSVz
M8K2CXE1s/vJ8RU1sggRsg64M0SO9py78BPc7ydU2GGgZCu2eG7sOxs2oKB5dGrGcQYL7MuPqPSY
b9bFkpAykn+sj+0jw0Q2QeYtYbZWdONTNir+N8qp7hJdTieZ24a5GWAiHvHreTfBluY2v1R59RK5
bfOsGiPbSxC+F0drCqajKNKLutpXhLV/+uY5SVXxxRYcmXWhl3fdJNyrJIsh6M1+ekmy+FkIRGye
TVPal9FrZDgvo6/PxE9yxRKKcokIm8t62RdlEnQD6m2rJyRAIrljWBpeTcOmsU8OH2KyrT3OxmEc
Hbwr1l1qmtXTn5eXwr1ErqMmA70RzmXqVU91/zi6ObmouDBucn7IaBXectuP/hx8Ff1yM9s/N+kP
DBKQaBIjOYV1Gz+3eZ6eck87lDGKx9IQ8afRRe+TWz6FVq+/2rP7LJK0fRZup10IX4gCxqMYMZDS
t/NUBoQxzgSEhQ5Rzz4rSmfilcOf8laGPLFxFsjuJ3lHEi2j+jASH5OX4MhuSw1dOlWty1/dGogC
1LP6oGea/7z4gPu4l69mx0jEwdhBpfxalZF8Hced8IbiRU/v62I0QSto6bWcMK4N5Zzcm+5McEYY
AyAX2uN6SKGRg/Bzhtl5cGZjevUyN+iHbnpyu0S+GiWW9nkaHtePkc187YZpuBBUcxnzOrmPSBy9
NyWRuI1H1sx6GTnqnw+QkmrTvNBv6+N0gvF7DBjOxtkqbuuB2BEiPzG48W5pl4a2gVuJYj5MGVr7
+OufZPuKnqN/tpdDr1hvYk9hsZq87hnPt4O0YfxYr2jjERoikXDG9qCcre8O4TkNXbfEONFkJ8H0
fbAtHutmXDcLGBP0cBXYy/Dbtid1la7ib+gfvSibLpqlJDuI5bQq+umynumeO16MyfxtEZazi0MP
6Cd3UERxKvWgJdt/rphj1Jf18djBpJ65MJ7TdEAEMYtuvpmUpTfZgrpJ4/7Ifmq+RZX82fcEDKz8
dTcBUlIBwNqtl6pIZsIxK/Nsh8n7+lBuuGW4wft0dNNCu9J65XL9MjmSerl+jumOMiBrBDi6brVs
D5IYt1DfP5O4Et3luFxDk6v1IXvxQ3qIJS/rYwZvwROvoGi7fnR9DLUotVQ4PoAg6J+VSYUQlz0d
huWbjLSxHjLT3q0fJHTpLYopYRI7RiPGFr1wlvw033sGKKOCztO0vYosG+52unhcOlKPGlpW66dU
rSmeeyboSozT4/pQ7TvAxYqwOvpxI4gjQbPaRS7tafCtburfmDxADwpL5JIa4SObLJ0D28inE/bB
kQE8M+VRWht9TOatn2XwcnKteJA4mEC1tljqJMa00vS8EwN981XXADIantpb+gTA13DFnZdO4o49
P1vqqhh3Jhjka+SVlyok8UN6VnwXEorSYlEi6eIMR2HnOxg88E1Y7L/ACROeYBEyFlYN752M3vc5
+T2mZFhYrGMfuWHQ60zJozG68i31rEdHzh+9AZ+2HJHA91hqhvxXSpEOI0s9+aAzA+WkT7gA7Xy+
UAtquFuys5qcNz8lsXrQEBhOLdLFmd9lFasXaNh3Y4hyNSzQEpFxh0lWB64R2a5xiZ6KVH0hUXS2
idGYwXAWmfc2NQ25mSgBVQ7CpLZ/OoW5h7HdbPRhSOCHkiEMuYfAQpMwP4+U6Bg+qwCSGQn5ReKs
D7cG7cacgzecnPHeUlhlpx6jaMIkFkrKFanYZZ7IMQgNtwr6Wv4UFJ2LyjLc1zaWUI3aBvoI9HqG
tHuRADHWFh8eONOAu+5wMUJQ9mVLdqYQuPGK+o6MOuZpLkRBfQLtWIufRukRKWxb9dYHx5GRiMLc
pdhJy4o3qQtASB/erZLmSAHNFUHW3nHjk9aFpLqNpAlHaroxW/uaG1YBX/OOkeYeHJE/Z7PjH5LW
ua8T4mtR5NDFCxHV2a+TVaMib0zSNaevODWfR200gzrKGSv5y227ZHA+C+Y2FdLyxME20iDsDd+d
kRiqqLYutULvglPHanV1HNvyU+sTeDnzXAULcHrgl30YMu1rusQR2cHsMA5kWZxsf4LKaWlAr1LL
AcyyaC6wXvRkspLHuEzeDEL+7lGz/ZCezezXML6U1yRXK6QC6lNas2Cs7+zeua9I/QjoyoP4Gmyx
aTWPZCKzgiGJZq/Glx3N3e9kJKgQFGB8AAZ1yUhCwSCYcntk2jDRV3BdXJGJDo6/Mc17Z+pg25aq
xCvzkuR+fZiG5odMPNpsjjttM0QoWVh5d0NR3JUuKTleZD9JwU5ZxvF9UfZvkzckNzyP9mWhKGIb
a5AcjyAC6vQRRQt6y/uR/+qhyuvPOhKHUQClRFAGNSXrL2PUEQ1m+ez3Z5KTrEPZZTdcOVBmupTC
oxYvE6PuTYny6Dg43WPt6i9pNST73ox3glzLeqKFnep3k5UfCKOCD+MAeTf1z7Bh+5gS/BKk1fSU
Ts3Nbd1448xiPGudF4QjRuGy4n3i2Ti1GzRJ/P1NYGMTitCAieZd3kYfBeiAkyUpCQbbv2i5jGkN
jTQsu+ZQORkGfG8XOxY8KpXytiv5H0hzH2sxAnKRveP67fZ+GF3IjDpaMr4vdUsjvYNtwiAgCebR
cybkK9Fhiwub8ptYr45Z7eDAIvZ6mkAynfBWdSVkqtA44Ck+Ts7Ay0Zihmo0JMzcIO9q8/dY19Zj
ZBP3YdY5aboOAxOjfxPenGxd3I8blQ4iGChwvRaCLsBHUg8ZmhJ4lJRAlCNwqBs8rWQsQGIDxiMQ
StGe2mbxx7QwXNULER3C4aVP8bEh+O5XnXvfo0p8aQjb6L2kr+2E9bDDouERYdOq/nciecvjSfso
iz46tgmOHH2cL9Xo4nU2UXKr2tkoUKGB0+Z+YFVPxITOzzIzLh36RfPO0AARjlSu9ArB5fp3VaEB
d7T06iEfkx9U6aNQrJ4EBtv8pWijTkwRR25JNhMqfiBJ1BqZMhkFlCezzU8qNLigo5xZrDTFV0Np
alled3mLBAwgR2ARndTE/bcCo/sVFsCPqnPuzd76rTQTIIRWPtai/QqpJyedTgeKudrtyTcg8hrJ
v3r3XJ4X26+40KzA1Ir8LsW27SdgsJtB+JD49FOqrIfCcHbDYBF7Urk4p3p/U+Tq5rGHdUaC1oA7
/lQ99y+hBaPWFh9KyX05pTeL/NuosQ/Et6Oas4NEiCpw3Oyplt6rsBjGzO4JNXu5bTubW5MuTxOS
LibDHQsiZNwq+xElehwkWfpJsgR0I+ddFBUSdtP+3rbli046cDnn9r1NDAK7oOiA3AK5p0k+WAl2
mgIbXYq56wznvaSomsfqSgjXvUMfWzU1L57ORDzd5fe52ucma1vtDingJE8D6gXYeAwLCXOwBzWk
eaeQGJ2YcM3NqOvaIlPbR2D4diJqUYSkdH1NoPNtegWUxKtcWFs3pEPha8z80sBIB97zJomKLYSo
iRe0XzA6VDTy6JijW0y9S0kcS+wSdmDU704luTXP9ntrMQpAGPjbxxOANwuhapfQJ+Bvkaux2sWR
+2ZO18lrD3lusJjMTNZs3OWdiz6671umP7lOv8PTq2M8hN+KKjW2UetBsYuPiUxeLM/EPYNEPNTG
F1+2GdZmEk08w7szddKT8KWEVNxbPR0OpU8Asxc3M919n2ClWfnXt8aQDwppLpuWKg90s4C8rM8C
Dzdkkq7hlt4hOgxoC0UbBKR39IH2/hyRBA2akYlRsY3g0uMVjr6yES8ksgwWMeuJPtu0JRdr0bnE
F1oOz4gu0fzljYMYW31GvvMSwUpCd31Kpmh8idrnxBTJ1q+B5FWsRb5GMC+bJ1VBFs6QthPAs62z
6WfqfAJcvfcMvP/0mezNrLBwdOSmCFRHw+Q4mM0V7D9+OcCmbHLIkdaKyfrNoJH06tKFdW/X3Lkr
WPoNpamYslNSoe2HX6Cin4Y/3zkK2hzE7fs209qA3m77IC20CRopCkmH/MBvqZDAAewBPx0oRkgt
GUEXzMPoQl7k7RL149cMZgwINw1zNpwbCw9kYVGzlfAv++QoteZQD+LCFlztYGhcWj9A7EIbN26W
BQlYy2Ey3Z9aXhxzw3b3nc6tzHDnX31i8Kog92/hlGxF136O0jausmA0XVbLMFQA3ULvvtM8bC9l
RqxNillW98mTz4iYARLC66C0yrfQTr5DqOJXSUeNgM5mC76bxgJJXELVXzOqL4yJ9zrStI3I4wdb
ydfCtd7s2t3mJckiBCX9tsz4u8p4zpEgm9oeeOX1IUlruTchQa8t/iDl2+xwQ+vi4lbie8AindxN
42QH6WCfK8e8j2pvOIFxHna57v1kuX8ANP0ziXxj21b4e/WOcLe4oikQucswHHUM1DJTbJ3wh0k+
ZdDhodlmYlS7BeBg+aaxB9X12FjGQfNnC5Fe9thkDkFqiJcbwwVIyOgL9zmqizaz3iw3/Wzd7k3N
tB+ZBScRisAiTfrHvuVeK0d7MWGwIjqQFIvBknuTL6Pxm+0iHRK0qRBaI5wLyF351TblxUmnL5RM
ZBORDBdnfrP3E8raSmuWKMX+IPpkQgnUH9EXtkSVAOEUGlSLBqkwMWcJk0eSSkC//0hsfB+KyenA
W4zOurpFPT86qsv7ib7gwTGqd8REQag3+6Iagr61SRQyGVnlaAyy8n5oRu/auNa5qYdoW+YG9kGj
x4JBbmovQW6XdvyN8cZ+0BAdm6l+nZNM3jfODF8u/DbNm7jqGFdPqIWM9HcrXZqGxEZa6fi96p41
dxxQS5YkZilDPmovGsXWkk6Bg4hwPkImeB+UEetOYeBHGF1JbHu4l6n5KhyD/whqNXZG0aXlrXO2
SRCOOokVU3O7XWiXkO6zJ1KF5g8rons4WgdUYeGWSSU5CK6Nb23EEFtRYm/MIyalgqoOFN84Mkkd
BOQ3hT2DvcWrJN39nHi/mhYThJdWaF9t3gx5YtgB8xqxAQCRMEQV6U1DvUx+QwmUVDw2yQRkYCh/
C5I7Nmr6EXrTS66id92ACzP21pfmyx4OTqkeUA64B9fWcDS66HSGpuh3vCJKniSczyEuX5Jw4R4i
0+sWaD6p3spzr/6kT/Ac+u9GxBYvxa6RkTpUi+Y+cumrtPImiZ/CRAD3lddl7efV3lgqHwmXwVHk
zhNC8I3xebotSD8kSZrGc+K+8Rvdqrgn161EgabmsnhVaYxrIQnvgMndRkiKeMoOoXLeUvo/MaaA
jWTQVdWA+lM/JZe+2hhJMt/qbr4v/XkvpqHbUuA1ASLZU8Orx5rpSblykaaHB70gWzMJvdehTiEY
CjLKYttxmAa5F1+3vsdINuqlo54tMD23Si9J230fQ7HVkT41mnXBrdmNiAN168kC0xSQbMeNvHD3
g06T1MlTtONAcypkFAQpDEg9E+zxjJ4GiU2rCGlc10shiTetzN0DwwZuXQ6BAVkYMjTBqWGScraL
wW6Tc43h3BGUVPm5sUW1JZ6vX5SJSfaVDz7sR7aUBz/u1M6eRjvQBTL/MSmbvSTbetflLylLFAoD
B8J4Fz+aRaLv4Blmgd89GZ3PHx/RA0Mzzw9IAAcO4qODmMXJSqmtuDmdNPbkRSh/2xX6PSqovTeJ
T13a3hGKSnqosvtIq4qt6+g/+ym3caFw6267+cMY451s0SusDyfyi1aIoqubaZspn35EXalBczVz
0F/2fPJN3jEdjGEQn8kmAxfcdBMui/IThdIC0M1IVBLzvpTSPrJh/hrCADYRcTZmbxKIxd+B4pHg
hHrG2yWcA+VYddB1/5CK8JtnkATpFfnzpNzbPC1N1VaA74ID3DOZihJ0mzmDvmNk6yGaMJZDLW8i
os9YDH2tZJGqwjuVEJMruMGdkDZjbRg1YmEZ6Aw+t9ZxGnFo6eQlyLw0b8L+HusSZCIIpIwsUob8
7s6eHdpWussr7DYAa3mQCcz62MAi5tTpuaqaEV8tvl+P7QTajk8st/3TDCar5hmNoV0/534cbxKN
QUlHKNjeaMVnHcsZ0y73LN/YOJPl7buJXA5ucizX0xR40jX2qhXafZ3RTyQfitSu1DyaQ/c8O3P7
CCNoOy45BbKIHkaCzgPdsm5eCcJOTinvY3GLQkMg6KUADJd5u5kPPaUVNM3ZbcDxm8BtR6IuPGZg
kbLArDTvo+G+QMCa3hF537pS7Ukple/o8IbLlILOJH5kM/rm5wom/P8Ex/8LwXEh+/2fAY6b//Ef
ZfJfiI/L5/9hN1r/YhFzfV+YPnNGB3nyv9GN+r/QtzrLh4QJORFWAVjFf9CNhvkvG2yg7S8jJcc0
baiO/6Ab3X+ZFrxFXeeW6RrCdcz/F3SjaTk2EMK/8EbP9HkWJDSBlYRC5vE8/yukkESDuK0QG8PG
nilbxhDRG8tqQfzvHYKTb6nlasdOzxi95DQtBl7JaSGOo536J9szXwgGVieCrlnUUAciVyt9hl/S
hk0YRTenjIZLS+HvaUNxk3pnX0O5U+igb+uBXubGcl1YBaHu32jLHzROsCZOEcAM9YvUkuqAV9Q7
00chhVA5V2o454o34iOScHPXq/XxDAQvbli0Ys7QAjstnG/UgcY+F4Z7IXeJYAjdQ4SObULl3K9p
qPilEaIGCInbVAX1hm7K11hlecCcGj1zRTcj9KW3aEZuCeL0QIzAVcCTexcCOYddxf4e7bWoLnqW
15eh908d1N9jTJ7dxRvJemancAhJFbyx4FTn2MgOYrmaQuzBqPfTA0/d3jlVRfxezQ3aTmItKABp
bNkYPCoPPLRAYgpTzuBen/2Yayc5W4VHzKQ5n8dT1e8TuJmBnkzymqLq12b7qS9NDbAx2XCxc21p
Tu7tMWPoQ9BdX8f+GTzee9XG8QkqNLMALQxfyLVhqqlg+Dttx68sjYOQwZ/gJgii+rnK019O2Dfn
qsRUmMIBscYvp2QNFCFYT/6CW6dj1O3U/ieRbhYITzBmI2mERKr9rnFaVsImyNONXXDR1yjhr6FJ
0N312N3j+pm+KdgQGmRQVCG/q2p6nOFogRj4Shw93aUNbcm8bGGrgE3fDXiLAkGI59ZoFsscFbqQ
tn/ye+/kKhCQroIwkfXM/pngX5qhms4jmUJdAdM2DptiG8/1cNbi+Jtuzszsh2orqy4/ofU/2ew8
lkAlUik7gPgxMCynPVYyu8WUiXSCHxOL6W8CfnmMjGdvjpp9m7jnOa6tw5yTK+92NwebamH2BzJi
l7AcYUPP8Chhjq6KjJ1DHwHiUm9ekBZfGlwqR3N09vo0Orf1oPn+N5MB17aN0BWQo4c99GJ7WQgA
s7gfotLmuwvWdf/L7jLSF73og31QetGXQ6XkU1eNwx5neUX0XJdg0CAx1RmhFymQS65NlhuJaj+d
RRELnuOztDZGN8FLgkeNVGl2kf8SIhQNlDk1KShpH5/HzPpt6rmgiLairbKOlpalW3K/SNAB6bbF
kThvQ23e6pDbVTTsrMZ5LVMygWAp7I2yeYWbS1p0ozcni/9VGumEwdgICZxJD6CRbyPNYWhbOtAC
df1cooO5mnpjbzKrNoOGmMULtP0GQ2sJesNt2fs47k8VglzUnYWGHhH8hl9VwTB2TIIT29p+y2T+
wbOG4BRNPCLtl3omrr0k94cQSXUYjdyB+GeGVwPlSJ10NExGvwhKeBrBkOWPSlJbkJGISjzDx2ow
VmrJlg7sEfX7NJLbsOy8E0nRmjJsvqqXocYODJjlhuSL3MGBZEVPI3xRELjheN2+d8qX0lxARqa5
X0y5pvMNfMJ5iNTBGHQiNxHA6B1Mfn3JDxYjrmQihbejp1WBqhW9P5+/pA5knNm/fNCSMcRGXxJG
bpbfJtt4suDKIcOrvvegPQJtIAIipcY28bHT2O+bPYiYhd3BraCOR/z2IHDFDFMxRe8rpKDEMDwK
vHhgaAoypAlpL6suOVVdrTMLpErKe5jYXm1ihYOxwkAt3+l0D46Z4f6GgugHrs1PHCvvo6lL5wD5
FHornbicgjaw7H5bITzcaqRP7Kva2JcOSV9Zx/szHVx9l8zm1o6JdcgzE71Nnh2l0Zw8O3yMp/Jm
JANcVFF/FGKJk8bjX0zGw1i5U1DCv8niJe2qWbSNYRbkRfTpukSvDrbpnmk81oDRGjXtMqt4xjTC
B26QT72tSMZnZfg8Hf0ujxi+ZbZLH7CPMGqnCToWQi+z0edNgi54NP2KyGANn5EBNnTIPjKLKMS8
ooniMOBJCkn7KLf3YUJL35vZWkq4F0AiRbn3RgtiXfYdagcjbEUHupw5MTQacH3xmRXsFcMJeGwp
sAi2OfFjFPEud0VawMn4e8jVBT4lMCH25OzVg6nHyh9njjpVlvWMCIZwrt4jQ4G+fI4UAdrsNS7D
N7s1uVW66hnaFMtRWGCMqWLjuTPcgyfI6xMSPpxUTkkcHLBlMXwK4iuYyyXopgjJcN3o6X+ydybL
jTNbkn4ilCEwY0uCk0hKIilq2sA0ZGIGAkNgevr6kN1WXb1oa+t9b2T3muxXSiQBnDju/jmZacAc
PmXedbLSdfk0LL1dQiRXMoxUP7jqmNGBsW4Q9BwiBGXpIaDn0WPKJjMyqQDho3ZIMHDRdh3zZJN3
rJPLGdkbggmovsBsBaqcVXkB69RU4/CQAJ94QO/dDhYkBgfAgGMCqsumpObFfZbDTGOEqKHCivIQ
W/2VTjdE69DMMAIoRP861tA0IfYOVXRoC207YRbbFBndT9htn1K3/q1cQ7B0l5vO+gk7WPjSbftd
mdgnV5Gk5lXhXZvGsz0arOZy55ya2ake5TWLU5qhMOvgOqT9updTu+mc4YWu556Wd7fbOGmWv9lR
v8vbNNDi4ldHeoHsVRaBn0b4dizMO56BidCxYSrVCZ9GL64IdDsdYKJVFVuUPUYwxWppHjpduDtB
4TYNHFCn3MTYpsUTpszoGCn9Ef9XFrBwHnFozdlTiqOoaGbvEv8UFVueQset5OLu280D/s+2TU+R
6OjmrEOD9+wH2qYMimEGsIoBvfABDxZISb6XbEROq64XT9diWIaxHyIl5jbRrZ8kklg0Q/nSVNXJ
1dwv2IvUgZZOeXTko4y9LzK9dEvACQjdmWiY03srn0guNoA431CvtTU6pjfKp6l1MNKLlirqpt36
rrLuOe6KGcHcc7eZbtylyzvbZ+Ob3vJooEwGF6TPsVQna7TJ0j+mQZiwsKhStwe5Y0VEMW3WLHDd
ZCsSdol+7z1W7L76ZM73GIjTDfc6akNFNZJkj35gQtPQYeX0BvUJwhCVmAe2H0w/dMDY+jMCTnqZ
U+DY80yaafK8XSo99q59AYTQDBEFktjmdlK8u+huLExgNodIRrZRvsBC52ql2dgDgZvp09ESerZ2
Em7lUzN/01h6HwtBiUlmf8R5Auocv2VgadXFCk3vnJbaUu2nv1bFcCtCPdoVofVdFQINBWSS1YG/
ctkzr/rJpvqrMg4zRoGGMDY7dGo8KCLfjpw8cHwWRz7Rew3rL6SM+lLH4kIW6g0Xr4496VMSoMBK
MLUrSsac2hL7MZOf2diQYaCIhQnbWw1kusnk0abEPENT7oMF+2dUNoiOKtrRl+4HxFc1QmKY/gyw
XFXZxy9x5z3i12JXrMOGnSUN3H4FRiNpQCvgNWEOJUeo1QC4AN4e6AT5FnPDbEz3vGuDRG/S6CJS
qBUJq44zR+61QKUF5CcXBkuz5uaOam2fqplEVpYzNCD5pPzS1QzY19V59pj9eRg5tzjRdMdq3F1U
ASlHw41b1QbUtu6xigagYWFXrcza+hOj/R+kSe5WS61L2HjETkHVukhaMOK6l9rn2lR8AAKmKOdi
1piXNY9nSKeic0y/auLR9c50EVBnem1VfC5Ahc5VDMuNFmbNuAwRxnPVTkBN6KT0mlcQ4uKiF0En
wu7iqfA3hWsRhiM81El9I6TCFowPbUom0leyOhYRXRMUu9xBUh2NrDhpHJs2ZuNaKALJ1cItuSG3
1mwyN0k2FqHR2DHDfRNrC4yNb6IE8jgYE2/TjMjx07xjpcxMUZY/OO1YWoXsccqMl7ddW1bcr0ii
tgEX+p92sJ5BozQcSkyauiS9jfwyGMyb70Lr8ocFApmp6cHHUY5nhhWc8jHtdDXiIHUlgdMUCP7F
BIl2TDfu7GL3pj/IlNmBqLd/HMcfTxH5pXuaQ1yhdkwFb4k3nzUDAVlrOByUWvfessdCJeAP1uUV
W4izzmhVwJyPfzkMbbmhfKt36SYc28Lmxpef6nl+BsFZUW11xS4pznE7AL3kbqh62dz8cr53tjb9
Rs4z9l38Clr6k/qhwdKaYaGt8Pzq2cIlqQFoESje0ADWgt8n/O55zrj2DXlOI9Xcw1gWkGHK9rOO
CNPIUmBqyAskScqXGw6tjygkHU0xE/6k/K9si37PCOA8xr3rPKb/vgAHWLFfZqwxpw/lmfnjvy9T
LEY4AkZFybyYHuNypkGkWBbJ61mngr2Bm8W+Db8EVKC91xtX3ugEsoorOMBglVFFOcCpqU/4qt+i
It5JOiirdiB5CMv0abQ/G7zAW064FE5pDlNfEj43E5HRMM3+jprNqcwZvlUlo21k7vpGvKSJd8L4
dEQNAueD4iNiFJum7h6jtKT1yDb+reCpEpDuu6OPcq/b2L0ti7rp2Tl6Ycv1rLptzIxQ5/m8a4kZ
BXwM0j55Z8A4qzwuts4Q4jftNcD8YQZG3t4Z7kZ00r4kBmNMwwrMJ4R84O/PQtK/POaGNVAalOtp
npBqRkbikRi/SIOmcg+imliwwqnFrjNOZCscQzs4DeVFrZ1WgNLReymYag/QkHRP9hzGGGizwjl5
FgBDLhiZoURmAkWhLiCrVwJvYlFX+1ZZ73U+PblOupeWPhwwB9+HjrFpBMZgxtYrGx/jyk5Rroy8
ffAyOgRA+vChAtggu3GCIrhsATlLcf9603Se7ttpqtXW8ybJwRc7aEfMisf1kazlvNHA29nRB14/
/7iUPjDCte9meHGSs9NKMOdqW1A+2mGRDtoehQPv51bGtIy2dmhuOpD0VPHwEU/J83RRclQ2mmdp
tp9N9pRNQ6BUUe+SiFGD7u1y61H9HmPpPYosxcAPVTkWc8jZwNtFPuKvUHbPi2tlwVhiYsyYh7XC
jIiYRTnNOzwyUhAkO91x8PUJ/bu0ierXoSoDkSOzDISidxksx42jhvTQO/rvVE4Fe/gmOk60NyGK
6JQRDL+YBtzLohBo1rCznF7u3doC8Tk+9jpLd0ejyIm4wZG+KohI2Z05HtKmAD3WRiPgqR43EuGI
QwjrgQ0/BD2LVZSXlf4qXzBmrlkHc3/t2f1eRrccOO1y1gprGwToRDFrYfHDH4F9PXiMoejeB3bK
p8JL72XNQ27AZboqZgSyhhcEYt3TVOkfuay6A+V7aqO3HG1ihAB+I8BhfsQk7wPzameXxJn7KdHw
9wlEWqzzN5+c/OB/YVWE3yW54Xoyxy1BQ6uRmvoqN0QRYPEHFsz7S2dUKoZ5m1XjgxdHPNca428q
EG89ntnVd5sso4Vo0AW+ZdrzfbpbEBPCO6a7U5ZWL7mYPmwRAv1prkYxPsTaAFNMZuEq9az9PP2Q
tzvmWX+IMn68sNgDJgr+yGwnNEaDAVpjL5KUDXvAjGrcY1a9x/q6TqNYnPreH4NMgWx37ew8kSY4
aD7wLk/X/J3GK3uCw/8B6qRjbog4NM7oEYndu5dsTp6d4qzMdN62DYPdHLICSiZGBSIYTGmtDWgJ
KVCRFJBmDD6gZvpOZ/Z3dYRsb6qHobHcFaDx9Dq05pHBFMNVSIyO6YQw+nCoM/3OJ0QzvqrJgsxh
dvey0XtkSPHYZ/s8QTPOEJzLydM5isc0tuvlbQpphSOMwDh6o4qHReA6R3hclyk0N5p205UgmI8h
7KGi31A16WWs6tPy6QR8+srV9AdPMbUVuGyYwxxbmWtdceWgvNIX3937vvuBG9hID7yCJTC9aVTj
EcEGPzj/dS35lEbeM8LOdbLUNu+jNwTZpfHWfuzL/Bxl1V+ghMsr0Hw3Y33Ls2qjMM37qNGxacoj
CV4UUVsFGrTS1TCOJG0jhjcBLwhxEK+Ma/RUYdR/TGmagRk2OK06/U84mOtcYQCoSlaoJNyzddli
UJtSc8uhASFFb88dGXYndndEOtHqfqYGEbLimm1hsA5mcx1G51aMo/4GCZDRtmmfIqttnkKtbraE
eJzHqrmwVBz2XcxsLaKLPrnPLCnOgh3murC0+mCNWGebRDxTDpNvi4h3uyqtIuDg/R7GVvfoTkWx
nqQw747dt/SeVKu+8KvHKdHeEKsYZHRFO0bdEx8ZwiWhy5uZ5m8zP3QVmb2JkFT2ZxCG534w7kSo
YxaMsN1MZ5JLwPNR77Jpn/NU8aMPZQAbKWpJ9oE2MJ6KKX7QKfkhuG8+UWWxtPR9zaWe7N0mvM6M
LspIHqipe2x9xSkc66UhaPFiqPEbR611s4cDBLLHbKpdYvTXkXWullE1MC67IX9wDr5FuiWnfCxU
ex3cxijFpyG5rZIWfNEqtstl+9abirzgcoTxWEaEESXNjLNhJ66iMz7hAwAynbKz69scIccHQ6dK
UB1VRV+bWQK8lqZ3UzOjcsNyzK7Yx4xxiLWJAhi/wenmHWrLxrc7d9citfDZTuBgBwggRFU3fBz2
SAzTNorK84RHF4vRxW/bBGBaydDQyHNuzMimOWuBWO0FfazcmLurW4UsMwCMGVwSBJIEZiDO2qln
3xR1cKtBmz+BNrjYALgZ8eTpj8WYsrT7E2X9QxuimlsfSmVFEAv+u64yrti92daulcQrz75KUPi1
ShsBqqTIt3aLk3sak3LH+fxXt6+yrg0OGfOT1uBY5O+v12iQIKXERKUcymci03uGQcDx9P08Jo/z
IP6aVAYVg3FjIQssUQtSQ+iYmafPsjbuNJHrq9JGNJ8QJ1rLDszJ6DejcebQ3uz7cdh2FUhhY6h/
PXHnXMyo63ylS/sb0M7Edm6hrnErxA7nqspeZZphcAbYGj7HqsXEa5OoduvojfDgewk2yCP3jgX9
Zs3DN76DxMu/KRKqA6fQj45NcOIh9d7N7NWqPdBtTnydQx+BJa/OExwsNrMzt54MDKOWTN8w5FcS
epKyfyMUGBFxWEmtZuHOxKe2wdEn2SHpeU9LDRGSzmIbadTXVg+fZwmugHt9EGXijtj7PTR3JYaB
kAJb74qiDuxCOAy0dWf5v17ivU9eSj3BcA9rkD1xtl8o817Nkw6j6VGlzTHq0MA523FFmtqtCadP
jbZ2PlXmJlbjQzarazq51Dqxz1wL1rAmu2uqI5jKHUhYGAaLKPN3sL5rgqgTc293mtvhoZXUk+aT
4exwXhydtHoDns4w0YRPDdjvlnUFlgNuDSjdj71B+dTc/ja6/9xDDhGj+aa10SnV/MukvDEAPsUz
wjJeqPWIetYiieZVW3/EmlfQY2y75cKU6teL09WzqqXFyERwMT6Vmm6kC2JK5CvulRofouzJyPLl
XKY7a/Jo357XH2Z0jRXxt4Ru1irhx3SXgW4CQmo3EaISpc5xtti2zpy6isQh/26PdwjlG53U4Trp
MOQbWSce6mE49BAQsLwdhsYp4a4M2RYrVAzBoeXYRasIy6MMavIASWylOdU1zY0ACR83b+fe6Kss
wTXbt8bCM92AqlJml9AUjPNn1PcpbtbCXto5XBWv/RBeFhycGwut6xxTixND9DKXp3+fJLh79BuY
hN86BVaONSWoMvVewmRd8YIZayKjyTpsmr2lchHYiKmHEfimW5o9hTRKJ5vZ7tK0/MRgsuEErcEZ
np+KjAtCRjEuHCdeWsFqxL/8ofLHvTC+OmE2O9KDxaZ2vB9j5mOVaJwt6JGcLeyvoCThmbdvpDk5
VcQOiAa169qB031KrmIsydwZ6xxbPysPBAPKXKgpK/e+GyipBarQApfI41PfG3f2kN1AzU+qO93z
7KNdtHicrI7tAGVTEc+QXFsnDhVokFO1lZ/ShpyM+CUjcQBI2l30cAvN9qfDFn1wsHKjhXFpRuCz
OAgYfclW2g2PBuQwQvjJX2NI9K0g2O01ZAGVKL/mf9lYDpqbXKUHesjYj8Uk+mIRvpeQot6GeMPA
zcIl5RdoIjEwFBefTW5a+7zEpg6UC8MvGHKu0fwj94dua8uMqDfyw5EAkuxJurfPwk+soJ/0eU2y
xcT/2HCQQRhYGSaxjq7tQCPr7JGViX4yAMVYyYJShV67DIo0pFWX91hSsaqiTBFitZlVLYDVc3oy
XQYtORcD4Ck0OD2hIria4LKlnCv5cQ+83RgAIZmQ5ilmeN8T9rzSBLaGxHBNIw7sJoTWW9QVf1MV
XYER7mWcWc+dxn7N9WkAwfKEY6esWg6qZrebKdBUrT1+g0hlUZo1SOY2DupMW37lztsZHFlYYkRP
aOf8IhY7zgJEPBmM8lzH1PpUbJ9xyGXr1idV5rhHzKfUGVY4jsVCeZM9cDs9naxtTJi8bz31Nnj0
CbVgBKjoiO+NzoazkBC5mA2izZwO7l45I0A1gg8LHuI6zUpehMYNsbWsNWpxDUyFZRzBfy6wPPUC
a/gVU9g8GgThwQLzk5VRj8e2Cw9531anrmQTTMPisfKgMqeA3VqjSLet704wm4bf2PDPfWd3O31u
sTAZ9fMUFzb6KF+qQud4ndorI8LNpOI+YhBh92/knv3g5nG+Izl2bi0P+qAHsQZbH8B/Zx7PrQt9
uUp6XIVexfEWbI5HcVFAaay2brUicN2ljY5c4bZCMe7xD/GWyXJb+50KYkpZpzIzb+CM6sVS1G7D
Al4lS6VZDEtZ7g7b7LQppuRYD8SOyhExhif+pycLO3BF5WOZR50MNW3e2OXINDyPA8cXDcMXGEnD
StgAjM+O1QBIMqZ53UU55QGxv8mg01t++cTbMj2aZdSAymLLlAEaCcBNFKdZ976hj3C9FOF2Lokd
ywE/IkBKHjzwzdb9WL0pWX9POR/PsY9CzBodhOyKE3BjNzQhUsfNEtQc9naEjatj4pEzjEnZWNxL
6dhz2fqvhqaWr9FI110mh6+C1HyTx7t8ufO60nbZu9rnxHlC3VYvQz7eph6kk25fBCRvjkPsQ20X
5nkq0JpyQ6N9z/muaxazw2BSsJJUV2umJrFO6oPHGQTNis1iA9SkaEBYF1gLuD83GZgFgfuhdF1G
7G7x403drkvNkynoiPcbwEmjU9kbgzo2ouolxyUZrxOsFruqsp5y2t+OtQMt0dGHLb5buSXtdrPx
YzwQVq43Bj1YgPOndl9L0p858mmctHYg7uAk0gdKF/0DDb4EUpCUsnJ8QKF9ows+ZDU8fTdz25yq
/IVyCw1tY9woDd8hEutRKPOjz3NGJ0nDyYx5XBpRFizscL2IHuMBNBAZjmgDRBxrYoL+4pvIk+7f
pDWWozWEH6Oyto3vTA9p6WBkgZTVlSPpqDjdDKyASPtIDnD0GxIjtIk50ZwJsSZPgapmurnvue87
TkF8Ssxk4FPAUB6rhQAjm4FdZYFn9N2w4eT0HS2crH9fmiQ39oIwfeNV0Rr+BS0khoiPxaCxFyKO
zesbEjso4jXbCQL4rQfljS+AmhDOciJ9on2XJdvOzkZticpi2496eqSPIz26iWRX8O//F2pfG3Sd
LDCD1TgKuIHMI6s0sWyStJg0Uon+PLiUxGZ6iUHG5LHRcLkRSxyZnRMKqvAj7ygrtfem0oa1h6Tl
MPYTrSs6pQV4QdoVV99zhxM9t0W9lXn1kYRnQztnGUa7eqL5bhJZ2+GFJ8A56WMXFBBFHmqdFoEq
skiTxv2D+V84rX9MLUcPmAAOLeGhfWiK+SHUT6RJgf8tFJXcXtiB+uQcKV9odmxPOd46LAP+B5HQ
4hOzyYWnOCeG/h5/ya602S4tDlytEbd8cqgN4R9FXQ8aBySCJWGdtz5VgSa7UbrocKpLcXKU72x8
UVGBmoTBWOjPspkYATmEYGgpTjFqlN5Mz42VkFvgHtXhOZgjjf7yuLlIlkVAh9qXwcKzMnvOq+sM
BfNOwouPhZzFOGL+RBeVSTcUBnh8jmtBridqGMZ16XI2Jse/8utnGBbfcxeNq8EYr6gxe6FByYBF
gTBEG4HJ1isd+5LTTnKVjbebR/rk28n5whzP2rggRINJitBz5dzrDlz5qP1hpUKDoyKMUFh/fI0T
PVIWdNyKPgdh/HpAXiB5zs96lT5TXUzIxWR9hOIwFdWTQtvhpjCtokKj5Domp98R1jX8jxA9Aa06
6bYRKAeAPr/Y6OeDrWf3UXlvNNNxRPwe2pxpyse3WnkN4yGSB9AjLfvKyWFneKW3bgIzjam3yPwL
U+OdMDE+tygkvKn+rWjCQ+XK1zCpuQrQp2iaSVa+Pz9rdDqWiunOjdU1L+Nd6qEj2ignrKDGDTEm
gx41FZlowhmTLw09+2QQT6M/vzPt6q37A+AE+Dpi/mI0IARkMhJO8zOtv9hn8nsh93GRXUympJXZ
Oq86pX4rIAVsUrkaKIF98IYU+FTRH0dM3K4aCBM7r9S43OwkQfnygy7+W5Vy33DlsII7lApPje+f
u9L/igSagw3Pqj7h5HltvfqBpBF/ASPrxvA5vcRQYkHykKmpnD3e9u/HmRh8luHVcjwEoIqH0lQ9
Qfa/uingdJsO0DVAQ+wdeY+VpCqAwiz1DDkntNImcwoUIJBjNm5IVjES59i0Rgi1ynyFyUVyM1qS
Faa9GdSCfT4n3tCtwxuUqb/pGB0myVXm4dvAxzMz9aBI1BY7T1ZAn6EXMalqobULp2enD9VaeNEL
4PGaIEl8tZPC3jS+dnQt82Ci/PCyu+m2480RjsnfQuKDqW8K8prFSzWAP5Zc+v/fRPuv6/z/ZqLV
sZ7+n1201+Gr/P367xXoxvIf/E8brf4fnu/ovq/7uu0Cm8MrO/xZGtAND4et4yKnmbZhm77+vwrQ
NfEfOkqSwGJr8m2Prpf/stFqxn+w+RY233Ms3/Zd4f6/+Ghh9WHk/W8+Wo9qYwIMuGmx0Tre8qv8
7z5au4tMX1juLcwaiFAGN+M6jB9d/JDNog2A8AYHjh9AB6xLDybdrlyBvh/ePGWeUjidKN2TxSLr
LeRssW50SndZuGyZ96B3xmgsndc8x8rkBkY5w579Os9CZZw8HzfVkKQfYIY2fVPscUbSFON3NrJJ
RRQ+7FqU1WHjx9nR1fBtwnfYho7i+i15VnlYKNvQN06oO1uMakdLeoDKRQp+Rw75B407sRE+SL0/
2YbXB7EZsmTpyAqXmCwI/m+wm7pBPLo8n+uDsga5Hdr4ZXR9FpF9bmxJGt1tv7t17NUo8j3Kenip
FJkz22v/YOnQNMjCygypHml/CAMrvCG4y5gJIYcuEW53nkGP1g6QjvBYobOK5Swax/vYBIQCL/S7
dfsbjiXikwVV2vnUHeravnjwIQobQ0M+VdGjmbhdMCaDCtKo7lZTS+5TjhYoQlqwA70CdVh0F5aT
BzmZf7weGI1jQW1umAJzygBpTeRkXuBoXas2ufXJWB8xToZsfWHh4HVtDFQX345XYZW2O0wb+Axd
B+TEjJIjd1bCbbocURnzAsCi/yFTTqa1sARxl5YOm+zTsqx5m1JltvHnzAITwNFoHqE/xmz0srEm
kSGQhPxJPdtZ8TU0dkELDfHFajq6BT2Nyks94iLGPSOo7MnaIWWQHsoO65kfs98aGhwF0UQxmt00
Bw2q3ib6ZtGiHyNuflgs4JLMMR7FIuOE5EznHPHJ0XR3NyKhBLrV7IbGy25KiTiY9hbnuOc8GV9z
KNXU6lBxnN5yr8bhwypwtu52o6VrAgnyOeSBGTY2DekjyUlHNcEyYgcEUymPNUWgaTb2LzKrgRr5
5BOyqlS8c9iR05mVv5U+phg+XrA9z3odXhpFPsTDJHEqZySzJK9hhCotx/ZDMayH2tKX/ralVxxI
vLlPQAHshOe+h/RXnkULEC3745oYoHL1DiTD2OlS9DtVs1ZPWddDOMv+4nMlRhQn2zwGgoDJKy4x
fcwWiwdb/BUq4vTY579Ewd/ZnL9bJacKh6U4e7JXi6GEFDs8Bt17AiPXumYe9Gb+1I5sfUP97uE4
D8YsejEmA79sr+P/DfdUEfEo9+Ml0Cp34zhtLJLjOG2GS5Zin2h7TM2qJwlkTY91DaerAFd+oImd
pewX82MX949KB/oRLYlZK9s5EvfNTJrkoaVrJ48aPDtaOyFcyI0jiXHXBjosG9RqZdFna4/VZ8Os
FuBpBN/Cs1IrtAPMhfEJWZRyA937UxtUjBeJcXTn6gV/WxugsxaHsS5udf+HjM1fhSGBQydXUIP0
Pcbta98D5WVy+iaBeqNMJwmIOP81Z1KGFEedDO5dqZ292+AzcEV48YHw2oGwQX0TPeuCubrTn/hJ
LcG+o7l3KqF6QN4Pmqa9hd2HRPxblUNxLgzGDnNkZcQO7kxGrLPzVzuiR3Be2lWslv1bTNEKUwn+
VgzDzAVpuulaZuPWeja16j1tKGWareLu9gDUzXDnmRPOYWvM2DH81tWgnSockEOkwcUeWdN5oPzC
DDdH2bjHLlxwar4Hf91TVIBO4mCENjbA+HnwhxMos2Kdhv1bgpdtlWcOnBvXT+mF8Ji/Nlki8F82
rNfm7klaX0PSqpMO9pfU1WLbbQCTlcnEWc5NClZYrvEK5y9eRfkrBZGfGox20OFUUnJzXFmcT1cI
rGcPE0TT0KFaKkJ14i1Gsa1tFF6am9dthMbJUQrDiDmc/B8UyiyIY2GsR0+/l/FjIYlRtYaeHj7F
SKY+Q92IXO0hrIEzeSQ4qYanuWn8BkHyQ7DsAcZttXPHkkL5cJtACQ5aGt/x9QGPmk0O50uam7Bo
t2G6WnuG3lKEVR8kzaOwQ6zlRnjrtFxsw2i4dKm0z048/VhTQfPbKLdJP9+mwZ0XSdvfsC4+pFW5
M1z9WY8RE5QTbofitXba30l30X8ik9bzEAsF5p5oU5sh6VwCdmniG2/suaytNvDhzQFb7i1AQGt0
nOnUzJTWC7g+W6T8jSW5HUoSMrhAI7wqZftEAvtQxBhtS9/rUL3tt5DTEkl9yu445DGFJo9uKEnr
22x7Lceq6WRm4HTyFtqv2bQHFtBym3oDyTSWM5VnPCaV+6EaV0DXgPWnCvsahx5NKtxiZ7snc6EG
9BXo+YATuNCbo6vHiwl0fCsMzhul1XCrEiQrHHcvZv9YEg4AJdy8sfOY6Scq9eNsZ+AqSNMUpbZJ
BuweWvlHxeyzRtpAiTq4lyFLblbFPsgaLxINZiV1P9/J+Ik+LI6RfvnuttSUElIrA/ow8CwD9Atc
xbp9yg+V17PScaqXOZ+vc/8oCIKuUnPBVJr2Ebthsra3udvMK8gh0AFLFna6AFs4xPKhEX68LWjZ
TJ6iyryl7L5kLeHWlST2cHmHCALMUTEPOZ6z+vuUTH8Sme+IbD8lXvlMzzw6/IRFXafTejAq4PbZ
t5v1L8aSNcRwFhh6xLXbtb9Ma6zwGxzG9AM0OF6bSxjRop4p5y1SaBBjM3ISHn6SXPsII9YgNq0V
gS5MnhmUR60ynkZ+yQlJ63mCjYStx4T7appwE4XXw7/kJo+KEWol7PlUK2gFeuv9SZiyqrB6z+w7
qs22qH1Wd3h/D9Fos0dYigRjPuV6pOwN6Z80Czda65nvhR8+g9mBOhWmZ+LDgIPc+tsCzEdcFDtE
f63LTq0VtMA+Lq7ZjGBXU39iM2mw+tOecY5cpSTUg9cJP2ahfuqlIkib0elbMeO5ntJv+he/h/5A
RPJ3YKpb+fp89j0mL1xYRWB7VNPW1Q8Tbtjg9ZipARC68bcp5NaPrHxjdl9DT9C1YtHFA2lgfMnS
FzvMLpMNFiE299lUfPFbIC015T0tH0Jhv+Q1t8o0c+jN1rzDpFhw6my7mOq//cl5KrBk+Fn14Vrl
nhrSWwInvDAS+7Wm+acHo47Y7/wYxLeDtkI8c2HOb/oh/aN584kRqjk4yUAjCIHWFblQjKdDhMDD
XpdM6FIaljznpNcEKF42mC9jQ+Wubqlg0pOPTLc8ekX1Bz1LKVWjynWBKVwHryMMUOof/1JYsVHc
BfvtwEETP45m9yBIZPbmTJ/7eB6mm4Zh1m1zOK/MYTE+9s240EfKeninsfFeMc06Rn81KBRcs9pm
iE0AX/RusSNB7m9QvUrHJ1ReoRWSwoNwYhrNknH/ihsXAwhE5CObw3nLci2YUEjRj+RDl8Tltnfz
v2yh82MOop83mydeWHtrdmLbZIIilBB+4xkQzB2tEQZZ7c1yq9963UDlglTMRWpmGtKe7IbXKDb4
d1vA96Kwd76VMlM48X6WCWybtkzJrybJk5Nw4CkrQHTKwpoJrYeF21QLzN7023qUwG3p+WaTPePT
GIfODkoT+b8N/6atJMHgaIfQ1V+TbAovYykP3HVCK4YCXifcOsN07bhpvcXBagRCDu56wYyulJAy
GF1D0r6jHcMBJKap+LDTPteeWKB/NAPyA1X2a1mq33T+0HDLTvlnU4hrGJdHjwgILisFRYTNwuIH
K5dFToRev9UV7iA1jKSpe5iOfnwWRkH3K7fy3dQ4/raHrLjmX8M3mMU0CsIWZZ2JNE4GYjgXDvYR
MoliPZlYc02R7dvFvjvDjz9Gy66PTRb0k14ax1jrt2WiEyqvh/Okm3+F7qVXr9TyPR5xn95H60+L
rnbA46Se9az+mSt2IlQ3x+s4i6mj7NN8+c26oNS0nVZD3jOW7VkYtv1DB+1grbV28ebYmMAzypJ2
eOmI4in/rVIPnGhqtKe2DCA1wXUyMcLRGoLAXkgsXDo9r9r4ESY2dc0VFK98LuUJo4YBErhE7FyJ
LibQLquTL1iSF8/94Ceb1nJ/+pxxeJCwBSI8jSs943/5MS9JpNXcGGysd2TGnZBQS2XcYPd+GzkK
m50W8Z520TefG5mrX1zYF6tSedna9IxXmgY3KvQdOul38CvHF5fv+ma6c3vej9CbWRvRPU2CZV6h
iZQbBznwP9k7k+1YmfSKvovHxos2gIEnSfZK9b0mLLX0TQABAU/vTZUH9sTLnntYde+vK6Ug4mvO
2YfL6kLXOl/aOOPMNb8ZdtkOU8Q+5y5jQIqGuMadZmEuoPDatZPb7x2HA98ImUZxcceCZU7h5QfD
T9GwFMQeTbp7GNWURB5uKWf44KaxEchQSMQJoZwOIvSctIe2ZnQaD/rK4Uuhk74bg7ze5SzPj8wU
7x02/VSTmditGx++WXZ/xEGxUJ/wExCuhh0tnh2kRsGRQJOL5nHc+DFYJEjqO+3V16HQ84OJAkPW
ISxbEd4+um6C31HnL+kwwVzvokzbw3YUbBfcobzpYoQjXrty/wY6KIJSIh6e3eK5XGc+7pihvYm9
cuXWsg6cmgeYy0SnwMTuJbzJUFHzgH2GNAvMDTVowhumRx9YQh2zLctuEYqBbKDHhc6PsoNVTmNj
rgkqiBYTjE/x0DkSZ4Ky9w4D8mL0Ax7datpavnGsK38No2eyaVoxr9nGlEyOc1MxjlyCp4Ubjwwm
VqikUrMhL5Mrr4c5V1arELihrcG9Gjns0erRtnHfky2hPecqtpbPyR5/tUgFRx0yBKT3PyFc7YPd
uVCmRH23UJ0Ygn4vaUZSk298TphtFchPaKmPzhKgL0rnw1SvvBtb3vYFKjTOENLQiyt7kZTfQH53
VlC5kcPFUmJZ2WFX/VDoorlZbyf0w6fWadQ1+XlLtGgkZs6nYDscWDEXr8VG2bBQkDTlB6qGe7+X
y3bgeID1wbmC46UMveBgTvqtg59rhe73/88p/1dzSt/6n+aUj7/dV/b73+aU63/wzzml7fybafqM
Ai1eLstyVhDAP+eUFnNKdvTrn/i+5QYus83/dPu74t+s0LLdMGAowAjJxILfN2pI//1fXBu7v7BN
ppShwx8L8X+ZUjphyMTzv0wpcbAxqAzAjlk2qhe+l/XPvz8fsjrp//1frH9Vg6qXNuaU98Nrbmeu
KWXrTRAgKwwauR3K9Er5OLHsCnFHO5y5p8YjzcJhJKeLQx+dnrFo9kd2jUYMfVfddj8JTkB2FxAo
AVit3Alq2BUZlGbiNZhzTD55Uh9FYN0Csh+ZuT8IhGm7kNGlgD8+6lPWHushQfYROsVWgmLeGJ14
DPOS/rAuOQZiGLHDuukfKNVB2GKQQtxXNpG1JCvtQkdGEv96Q/7smfCI0rg6Vj5a5gD1C6ZQIOZ5
sBxh5RzIGriJ8Y5vOhLZJ+XjF2pHuiOzewg5bSI1kClhxzaaVxSKxlg8lbW5oGxAjUen2OIMriOd
x/YpgBYqREjOj0f0N27iK1c4ZtRgqpLu3qeERPEuaEjq2N/hwsBSr2mxCqzR7L/IToF+uYAU7Q3O
6spCs1r/Nq28Bb3pH2c76yPS7YmPr9OPmItwlynBJEdpjWKIGPuafT8e1eTSc20S5D2p/YTPdBcv
IKigdh+sUB2zYSwPZn0WCNfCNn8N9YuRWTd9kl+F8/TDOn7eyLL4jA0gb1MhPogNqjaNqxnWFOWZ
LXe9yVz7rxpjIjLBGelhQLHsxjcYQ5HA8guCtM9ZtDgfk/E4eVTyiikLwwdCITiVj6INiRUaimpD
1NW+cpovSYDhpruQxJRHrtRcqmFv8cXZe/qdG4khTraARgHvxp+xh8ygfhxIEWD5RT8kSBIDKXat
JusQlGqfeMCJxr8YHH45pi+MxtbUivzkkFlC+7utR0jBLECZkxrLp8lXmNNVshqDfYvHx9mmXMPB
vVn/uwS60OIt7/nKFZ4sBxJkbd2QONBn4mIa7gepnD8T+D20HTseZTSMYKWjuWPOUhrOy6nwMqAF
GbVYW3HpAFWA/OZxDQbXw8i9QvIx8LvNpJTc+FJ8Gs3yMrOeiHQfUNlPKzDHuAmy6SLq5L72YBFb
wZs30eUndnWbcZfgtXpMO7BBrmNCmozHk6zHv9pKT1phMW/hHf3jR3Yr9dDRrTRMNTtruBGO/9hZ
/mmw/3COfokCnlPpPSeUESuDwTE+YbcepgQnHcnJryKd7md99hQCcK9/8K32u0viQ1IPR5WX126b
7XX6jDlxx4d3NdfyYZDZSZEiHKOegRrMD1t39rY3xTVaadDy4oQGWRJ9JgjNLO032aGpAkBpv/ui
/YJlx6sRwD1zBuPbCbI3EEYto4dN11+pxMMpNsYfgYt7goIevSZk8gzmPFEGjWoIuZYTIE28sUzG
s9w6OUA3SU1h4th9GqP1jcP2fUJUR/xPFDOSiEJP3LX4I0NjObYUaZSuZ5HwMDqmusDWvO+mFTNb
+FfoUF5yNEqdoLFNS6pXG68aVYx+r0in1gnEz9JWLmqF4gvAQ41nuR/e0L29hsFKFS7Iodbtthnd
x6wUSC0UTvIsZUkz3XeWQ5aUvSaZhQzpPGIUKx5DCjb92jHiHc11qG8mL2JGfVxmzpdO5z02YhMy
fPEkxTqeb/Kfdd4w5N/kTp4IM7sOq+LGh4DHR4ABQHZbs1v4i2n6oJaJr9N7x7AImMVz8NuD/1Q3
9Ws2ATjV5Gmz/Om3g9Xz8aOKjzw/+HDoVTY+zNxNHRyTnqjpLmdZ1CTXmYv8zM6uJhoPxkcgn+PB
uY5lcR8Ki7RM9YM4nSJqdNlJzQ4aroqnoCUNHBQeZGbTuErCHJGyNb4gQf/KSG/ZWnC3dqZczRP+
vQ6+EGR2xHTab30o32LbeZ01Cg+Pf9506Ib1gEfbaA/MvdEAZ5CiDF7bQRLMOlj3CIeuPCBUO05U
jPm6fJC+GYmRNA0v+bByZF8Gb1JjobMsS3+DqRmOn9vtJRDoxQHwICe9Qd5Pdb+8ju0qzzZwyDsF
Jvc+l6/IzhVvsOYnHZFV2M/SNT665TU02J7onzgR17jWd4Zahy3WyZeKyOxafAJuobMF9CuG5a0B
508/1VxXI+NolUVZkz0jSfuc3BkDcOreZxzMtjaY3whQZfQpRI474WtaMHzRoMexX2y9Prlq/eDJ
W90vJD7/MAgOWUcx9PBbdZkmdFnuII6F9DExauRvyF1gbBGGZAQo/RaK6c2IYkAt4Rtsuz84WTtC
2JhVxJDdlorReHMv1bwOIp2X0Ztvhxh/DfiGkZDX+h6Xz8sohhnrjfJ3E/aTGftGNGQ2FB+LUtnz
S8zHGekrrrHrRTBsmwTNxslCo8x4IRvQPtT3vL273BY16ETuNkeVx5LCPioUNgiLAwL70TPBeic7
j7dpP+J3do01T7UhsirAu+4yFOaRx/mk7/KaX4s5YMnuJkb4ozwrQVhxkMu3rG9pd0L/w7bWPQOQ
wJgwPLhkGD1sePPdWddlG6mcJaTpcNRPZRYFc4nrmlsQwZLYKZnToSTBlWlhUdMO1rskA4eWMfYc
MY8wxrHTrWJG2cacPtychNVY7SZcLqjCHI43o966u8LT5FqPGUa2CS8CCorKFjdjRbpaoe0/Jq5k
m7aviJKQToZE2JfiYtj+Q2147tbOvssAPq3sTbiKBGSjWXUg2MZfpoFNkS8NeJHKAKlqcHQyJig6
XsOo2K8GnbTQVplbp+ge+kRSc8yK5RAOI7OJiSgKrc9GhzuZzMcUSjnpm3gd0ny9MeMnY1wD/DoM
ibrsEIFkBH/kGjMatGwIaeQsp7CAnKpAS9OY3KaAdpYGoVmOrBv+y94wnTfqIayW+M939VieLWuk
5iOYJAroJIGhMu3lyOXGU5HTTNyD6MEWlJJ0SNSa2nHJJDfxpLqY9+tu0yTDN5tpFgz2hkRZxmFl
DCQn/uXaP+kAJbll4FsgModFQn8jl+rMU4wXmuRhbWZ7JnTcOQxlGQv74c7qOuOKjdDOlkwkza7d
+mZFbNXAIUYQdNSNIXyDEfvF/JWi3DTKibIj/h30xCCqJcJrHk9BbD3MZYtJ0ie+JzFRqC9YH/P4
CpMhGhN84BtwQ4RewN0by+59iCE0pH9Fkt3Cc3zRCYkrqXfr58SjhPrJWx8ugyFPNHvph2/d0XAT
rwePnmMMUxRI8bY2MTZp74c1x44e/q6vUhE5FtOGNsREwU1Y5/xaLDMvj5UjTnPBFqs2yHD1YlYJ
tK1M5UqL35n4DlPrJc1K5oHeM08+dHCvs3Ext/cyICCnQj6MxR94qdVdD2X1aUIA3jQ+7h186zBg
bIrVmTMLr9mTTIo7GigeP0l/XgQvUovvzkvR1yYdc49kOeeuteuJKLhOs+mzNfmeu2mAPiydY6WH
ZmsXxhMEl4dlnsnBXma2v5KNaO0h1I7b68Evy73tEcGBidVMx+6YUxiS2STxRg0fLGUoXYp+664G
0pAYMyRIWmNH5dqtEo9BSG7nWIQZAMXmxJnrWs6uTvz9iOgqKnrs33VfLdu0NUFfMZwECAgMxWd+
aoGTTYuFABhRtodeN9/5ElO/WNiIf6CyBFtUhBR55JuK2SoBFPnVfpKotnoEy5uhLZ1t0gBOrgcm
webkop9OnAVkVnsf5mbAHVLUqJS6+jgn7zk6713gAOjoDQ4OyAO4T9glDxTaByuLn2Lq+H1l9Ua0
yi09xn3X4C4BQ9QtNWFTnqBGnzFKMlFdyRgOxR4XDTLmjKcpYXclrPpXWz5nknNNGjfmgdT89nQN
eKti65sW/gM9qEHKxMVsEJWoyvmpW1aaxFoqsHFGTsxYwNyebTtw88VJ6SE99WdlHqWNwTTbbnQk
cI28Egcw9XhuOmF3O4It9ZZSqUeu6hQnqN3tSI43/9to1h9w42Xr3jVzsWc5fHA15rzIOSx5KKKx
an8Hrz8XyJcPTjkzrrTXYAuWlTMyEqKgzJ2ToFTofO/I1JDNg9tAfoLKhWFVwvqaFkqBNq9x2cVo
YAy6Q8QwN40PpklMAfLv+tEo0o+2mzj0Sjatesof5956WswcNE4/B9GqTnD8NxP6IxdZN6NN6A8j
stuz3R/9DFg3uWXNTZJOCKofCjihZNw498It+jUnmDxMAE3TFDqnrp7Djd0hUjeaO7MFqunr4acP
XaI4Un8rhy7f2rZ5q7ljtzj7htXow/OFsWyjS4ysfdoiKQ6Ci+8zleKRFme31O9mj6aBuAYfXyQj
73jtPlZHUFpztlN8B5DfEPQSVUxmLMtQ0VgE3YA3YF3pnyeQZp1qHmNyWFOsFqfEnh9nsylXJTcv
t2XsBNuQK8hk6AowzG1KLT9VosRhQJnPGCK/9iX9KzyyK8vLLzINafXiv9D2/XMzTy9AR2cGk8wi
TJ8HcxoBhiNxbQ7uxPKwcvm6OAqYdQecySQunFSC9ltTSkiXmGCeLib9ZN4D/28qbkFyZZhf4p5x
aw4mYcM9LwvHikzPMzdV/5yGH+wA4rWIqHfLQKNUHZU376QJonC1VMD6XbZSL6DIyE45NC6GSTc1
7+axeIhLb0+Nj+/f2kNRCQ7ogVCsGui1g4C8y1RN10Ye2LgT6eOFU54Z5FNTJnobuwasX+1cBwQz
gngj4sDrn+rKCpE8CQjfVvM3K1yTIKdyYBfG3s2IF1OEa2xYRh4bruWI4A+xg3H0kpDZknlMIk3q
ljkLCHcvOZ6VvJoCXE2qLEiZCcIkkiSmbiyaH3paiLcJR1Lszz/14vMuGD1t2EzQ8ZiRomp2YSR1
M0V90LKdIK+38uksAwtjQeNbDBLG59IY0LFXJZVnhQI+xfNU8H35Fj2TZztXBS115AlUBUw5kcHS
xsJ498Vbp91DzX9rp2z92Ag4EbdlNDp8MuaSgBHHO+P66MMmY/SPGSODPEQmZ4bN2RgoOl1d35Pn
8DupsNiSQwseOdsXcbnCU8mDKhNScwLVXfWxc2cnZKugZtUr+53Xo6qbedcyDXcz2DhMk/YL0fZR
FYp3TEwgEbxzJV9EOL4hJa2u8NGiqSJHLW91eWwQ82xgE+AyMtAmleknZVmDQhxLFQOGoo2/AfAe
2hKLorvGXpS4fxOV3rmm//SPocQwIUyT8AyloIkZOsbdqsWLj4isqHdVTtxCladIzwSEvVK70YSG
aJNZQQ9ncdyLliCeIb+3u+bXXy5rTgBHrRt5ngTEOGL/AX92Naqu2zDkwqfvwkcIGA/4w9Ee+hdn
haw5JS4U2FppWPymKayerDFodU3/SFwtQwroZBsnTD7N4DLGuY7a1yHMU26l8Nkqhu+ZZNto4f3f
4KTfd2n/0QNn3IZTIjbpVhoMYUxM5BzbGQ8ZfF5SzgT/Ho5Lfc/dyytvxa/KrmhQrW9zLr+C0jAj
bZo/RZhCUzJ4KCjiOdOmA/mqEKpUUUDrOEIWG6MFudTGakXkktgMOACkQp1zVqF3eFfIvUckIqhe
WInHS/wRsmmahP0QMFF3pPvuFPfD4r5SpBOmknQ/U949WyVO+8bOnllydo7HQVHp36wa3nxqQuyu
OS2MfEwVW2kz/xts82sCXOet/zLb1m97To91XbIvQr1ODjarBFLFnMH7dhObSsl8WmbnQWXJLmso
5fM6PjbSxMkjTDCIKPmBVRxCqOrwNF7NDorlP/7eXNVfnWu9mZzvpNaSlY29KwpXvjnWtKNGeQIC
RsHIBMQQ5DRcjQGWsQTSv3Ny2Hale2LciaKSGBAHqRd2mnyIupzHQc8LGzoQ6KuUlGFK7GyXjGM+
TrhY/Wlf5+S+D1NIaFa7HRv5IrPhAEJb7hYL2R6YBOa8iHWGZHnP5oBuYfR2fvMKshBdkjtyeKJd
W128vqn2cpGPeZl8mYP4aD3ndpLoBHuFknVVWxO5zv4boZgGT3fwGnsdsAIh67/NGiV/Myb2xvCK
74zWYk6CRwzVj2GTYIod6XcNWCYIKSHBKa/b2iOZFuYSXAUASWL7e+yB7xTcox1ILEz6dPClys7r
3h6dHpaJ3kvOtkiT7ay+esHoUNuAcFyJnd53EASl22TlE3Zc/ZuRT1dO3anF+NMjJGM6uUwLSxhr
365/7hnmVxzju57VU0uiZmrWh0BCcgO7zlRYeYdmzCEFhRh70F1Sc7t/hLn1Hnd9OCHjqO0cVk31
nPbuczWg2QsZl0YApN4MBvubtunBdk1stYP83Z/xa05v6EVUrXiTKqRdWcZq0mACPaXiCUOcuUWq
ddaGYCJoD8zLEq5O19xngE3oq/DoAsb4K5vqU7InThhXQPjmhkr5ZczkFdna+ZJph9HN4gge7SMO
JPyarIMjq/C3YaKO8SRpTgeEeV5X3xPX+ebiWcYHKhgzmbf4UwZ0JfDEm3o+I906L05PmxZO2NTj
6n1wSS6O6bGd3Il6h1p5Nny5Scz2FqXgNdgnh1SwSzF4WAm43iGOD1AUXW+DH5M4g+wScGchLE1/
SFB+UT3fLKZLH4YqujJa+PTkNSSiuO3EIq6/MhRZAjFw4EOgOHGapjsYBi/coN076G4JLjpWvuvg
oh3ZFshh+DRKQehUirwDRM60rMvakjCOeRUUIGrdtsJuo6HDfAxD8sPF/eJDudxWXb/jFeGIt8mm
KBAAMpXLbksiXqYJW2bsuDvsbd0Odd+NE88xiBTrqQrWUq+J700iTGGaqJtZF14EF6vL+ldhJg8k
XNGlSpxdfOa8AdaGqIEmahBwUS7h7QqooegWDqbXpXsXZOlsGMegJ56prW9MH1RlnKGk4IHa6iVA
1mTNryKzKrJ8IETEBcylTFV7hLlsx333tlV4MCUJcLsxT1/LtsLN4n6WIWmPLgcWWo78HaPxZ+LM
1k4vBvAs9iGtM7CHD3zsPwvuIAuvm9L1O1bQe01yC2+4Z+9UH2DsqosTJ+cL4woZuOq8KA8obO62
hETVm9YHuJJZQ35QTUZ16mWPgGW/CBIKI0+O7R7kLTz20eBQghC7ESsePyX8axDer5PEJb0bcAe7
olcMUj+y7bk+5hqJVDtSOvdSMwVJmy1qcyxLFlkujaexuiXyxezMbouKHUNeLJcrYfxkZI7VNqkn
08AUwM5JvgnQ7IVo9YZw+AJAFREQdkxL5odzWvvMFRoCd5UgLdecX+dCdPtyQE6HEwCJL/CKZDZ2
ZUgn6Vnt2cYXvC3ke5ap62KasLPEFXGErEkEs50tc1YzIj7hJzY+u+Iu20sYK2xtivJi5c4z8Zhb
RFQ2CyV3TcnI0BEES7Z3rvuAERisuh/s/jeow8ZTWrwOkixC/KtMukNaK4ftfDWll5opPe0l8gDb
SHzkenKHSQZ2i5Ka88P6qFgLzoqpZJ0BvFFtQRxCCEVvep4m8VIM5rpjQ/zIbCbKakiWaMH03qsO
ReZUZ84VDfU0dH34FgpSnUNosifzb2y2GzN+79kRmF367Hghw7DO+dPx8GXFZsmzBEG2gVCSJpz4
ZsA9kwrPjEwZXtw1HVPP4ysmLrQghns/SX4oY328vY4lVI+lS0L4j0SKOyhEOw2/zz+1JA3YHjNC
FwkFzDFYkb26Dxw2WfHs1xu5Jh7bLTbWFGsmhXhv0UAEuSc2c3yuMwsjc4cUstP12SbyMlVhiBnj
G6jTe6BbLJqtD5AtZxqb2yaCRRKeG286Aa0dQB5UNxzNf3ZbGFsz/phrCvQe39hmUeqX+s1qV5HU
nCKXSfrPpR3pLSr1VMj0t1imoy7q99CvsJ8mxEK0LtMVjbxnrKr4Uig4E9N7Syj3ce5m/0ye3zED
rbxpU8s6i/DTRwQfwEwlO9O/kF7xUdToo6FJ8EGJwTh4JUVWEGZwn3kLLb+y6RsqvadR3DWAxbdY
RS1nuKjKf0zLq5pDu1uR3PWER5mqXG5biqm5qCCqzhkju/m980kOw4/ds9wMuW9t+8qNp6diSX/D
EInSnIFxalteug4+/sargq/cZe/RT+YrNyLsXsE/Dinnrmq7I6BD8FNG/hlzq+2Rw/xhUVwzeSwG
On0gGNlhoVEOeuV67mD+pN+qpxVucLNHoxfe+wKlF8kz3Jj2fFQyAUQ2CRJTplu8Zpe2zthE0Akz
rbBnxuP2Q1iwztDSQ6UL1CDtv4URPnUqJDWOECCzKS42ay5RJIcxuTbMGWY5u1wouOO1XsRLIg04
O3TvYQ9NZUmIXfE9RN6xw5PlUdjKvo93qjAGpLQDM8BFbC07+ACG8irVmN20bfeSp+DEEQ5AGg1Q
Ts7qvfCsX7fhDqH24ibmfvMZYZcTYhoYRyEdmTyjTL1VfiXO3I1EHdOFqQpUAzOrcRViF+aq8cf5
J02CqB0Y1GGRXwVl3x3jACs3KO5klwQLL4Isf6og+EAS29aMDjE+e9WCi9vhg/KI5t7lJQFBcgde
jnALt/m1Kn8jcfSaTHBL597Hn8qTNHYgkILNgCwMTKp+wFXx1TiIb1hB7EPf/U5r55QGHh76fexA
/rVRpHFxrRvGqC969PogXlGjPTuYC6NejjlgZQiMAEEJagGztYfFfSsKZ2vjELqBDbLD59rv2nXm
Zeu52gmryQCltUCJw/mBfPtDOrTLGeLxXlhmfWUiZ6oGXt8AtqIE+Wm7xT30If8+P81zUUIc8C7e
Mj/gXAOnQ0rrsrZh9pfHgb9H3qUJXmn58GY6aVgF3PsiL/dqGH6ysObt8abgPEMU9jJJUk05BiDq
9MXNUB+NBsE4cBIQ6sXNDeFmN4mJSLEqR6LoYo/5pPbj5ez2yVdQ64nYFuN9Isk+TY1063m9BMic
fwg2gBJ0ZAaRAGhIzp5mLNnsz6DaTdpgaGisP1FKJtCayWmFggGkHq6tj3vBbrY+vyziTmARmUTz
EcFX2+LZyluoNz0eYAP+PwrbsnmsQpVCYWW12AErSkLE1iohZycersdEIzMPUqvdJaXBOMVzic3p
nH9ARI7lakrCKeEcwdeQvEPiQKRI9LtqtH1fZCOyS4XT3s4gkPJj4WYbwgTTGQX9tIK1SYXJ2glF
3aRge9oFmG6hnmnz8Qn0F8fDP9U0nOZL6x3MUPI75A1jh0WobWCT5oqpXjn1Z2mg9kM7KshGwzIi
sEfhYw7ECZipwj03FYBjbMizXGdBxRRYiOVUNPlLbfcCXj5tkeuj4Z6IP9vaYfDRYpu6cMHD4V4F
ImoGulhK/7oYsg9hex4rbgJ4xk5sCQn7qCsMwIVJoeN5xQGJ8qkDZ4+be8rPSe5dtZ6NJqcUr5nZ
7RPfOegl9U8EUrD4AJFNdtkcblc/VGF788FJar52SQQb7cwB6MXKEonMBNTmICFeLMBF+Hn/CjZm
i2r6g8qoUAcLNXPYg4WTA638UPPXKxTfacgvwdKIf8CBgKDoFFCAelun5vLoBw2Up7x4CeXEMWmS
yxvXd5x7b8ikuCEDFoICuIk0SXmyvMcWvhfRXPLPt+0q8mr/OJnT51DPxxrpXDSHiEGSZv71+Jrb
mFZ7axnrotc3QYU65Uul2FP2wvq2JSN3Ic1bt5MvBfXv1in9o6EW2C46uNgZj2Pt9ch3F36invHb
yr08dp2/Bn4pMie8MmCIynU2+i91wIlrxMZzY2qiPy3D2kxb1AL9RePq3DZBWJ5W5eOggd2hw3+s
fOtiCuNWluEvIJb5BB8+Q0DRvWXl9B0Lg+S5uMQ7eRwr2pbYPJQw9fnWpnMshvu06c+tTdukLbjl
wyRgKIHhNwMr284dS2ApJe4Wtey0wc3pG5BHYZrcj0QbEZNmTbwnkGTgHbz7QS+2KQJxEOrX3lC2
15RdP96LFU/DOXb9U9B2r4Ngt+Nx1xOHFd7MgsMgdBHms5e6zof40xYBB8VkHFWIS5Lsza92CH8K
tJqZR5ppJyHHG5jIPP2qKs0KnLcKFhgraY6b7WQWPwn7LyNbfgmdWE6KY3s7uiMbQPeuMYV7hdP9
btKsP9XgMWotl6+UPjVoGLQsSX8np5x7qLC6rTGwsp4x6/PSxry0KdCzgP+r0DUh59RdiMmX7DI6
1XcMYmDbWaBkRBdcdYwg4tr6rDp4Ro5q2o35ipJr3rSHOJHtSXd8ROu2EmTQkfd5XWam53h1MBwX
iFaLdNgNZyUjp6l4KBXWwb4kybISN5XJxWMTXgcTbD9KF3xtimolsKxPSiOW78vMWOKo7Znl68xu
HyTNe8cJKOlFWduSAB6XPtjvNDJhC2KAC9+spt1CnovqMWeg2aOBgUyLYYXEHXqSIgFtp9haXhZH
g/1KuyfZeISlsSMHXZsDn0aefPTiB4WoLun0ViuyQhKhFnJYm60ONLArdTMmLhIe8Qjn/Dh101sD
1WdLFNAPdpMj1/QRZCwCPY+gELCiqrb+TKrEIM5vR4flbyKz+7JrnmUWp7z3dPUZwMNptAaUz/m1
mV+4JUcGuxqZsglDEXnQi5cSPkAw7o5dPjv+GzjIP3OOfm4O+RttGOstsSFNVBroxhnPSFYnVjEC
fVAzEl/HlmfjxfSm5uQ3wzn31lx3rwJuQ4MIk+/X7/E8zra8F61vUB3Fgj5O73I9wNdbR7nGACo5
BqYAppgia/EvjiAvbwbMZyq6Y8iJElURrFUyKVY9cUXcpUtbsaqS0lm1MJk4lR396LKozJNvYecf
rTnDUCnreJsAAo4TBlGjigkWLOgSERHv7DGTD15eEzld/jphXX251fLg18r88Rp18sv6veeOvi+p
Jamcp/oSGhuNDh0PYnLHHqE54hDiDFE+DWjfti9D5pxcM3ixIUeeZkNojKL1uUvm/FMaJQ4JGnbR
Kp92tW/2En0zLMOInf5yN5R3dWgmV0rKL6RqwLrBLLGG4H6b099Me6fM8rubVV4WOx9xgdOjWWin
tBo/g1a/1kS7nXilUblzmh56UZjk07vPiQAvv7RMdnrC4QghCcwTJ/KrN7bGPszVk1VgPB85vE8x
b6CO++I2Y0OfD4zXurlj8LLEM4w1XpHR2iVhYTM7LLfM8tSnFdPPsusNQjLdlbyuq7QH2GAMvHOQ
lirwYOe47+VOTOkcYSVyT1HTOeNNMNZ3pSBZnnETmJKMiZ1hF5+9D4w9dckTjVdjqnxZTzJ4zvNs
WnvLyWxkKuUXEgAlR0bsFF8MtPeFrFM2gStypHeQw8PxD/hJw/I6mBhhz6b89Bs2QJkZzEciNaB7
d8tBLgKazaje+wJ+yBzn9Y09uofO8w6MJL5r29zBJWclF0DvZF/AGBVGEkOFCFf9VSgk8JqR+GSm
mb3BFk+h2sENBLrc8mvW91j+XMLxpoXjKnGym360YQ5hvZbNSsEDcsdWn3MCNOIign3VBEiU6uqm
bGVwgNp37XjTs2uW2A3AyqWJQz1HRTfNaPqt7tnlEgBwisFz8JIHskzeZ++2JvowMkFvrfXmRbX1
hYxVIHbO0W4ZAIetXnDPMfRsUeddlCcvcubIxpm0D0RHHuFIKZcZ8hIA5Qadb6DtVdkW9CuJLyCs
4f/6iMzYWRk6O+sw3EtYmOcgW45Dty4KsnUjsOoDEysiZY3tuvToILpxhiHTPUgCkBLFeCcwrRXD
4t+rZDiS/HztTuYJ7dbO7P1rrFUnbpf5qtdUQRLJUoxYiCzCvS1aHAezT/k2IzfJm/RnVMdO3Zd5
cV0xcjRMtEC6CO4Lfs0yYTKSM+7Ae42phsDlNnnSxWGmBECBQnREYsAsE4H7iRDUOg3ud94OUPcn
wpLyGXouvcE0qWc7r+5CW/+s32QsoJn7xV3ZWq+OGz/OQEtmVKRcuKc2Xe6bZI1NCJ9HN7iIOTk1
JndDnT6V7h8ogKO7pA9uNj9rK31xADZXvfeojY3v6tdEBjf4859LeFPxQN6NOOmluIP2epOH3c1c
OFdLb10x/D0ZCVsJn36iE8dUFXfmeqXYfKNTTy5K9QmStmv7S8BkwejaW4OoePyvb4awVxzcbhas
fauNJ6Zbuv/zWDJXa/+DvfNajhzLsuyvlM07coALPdbdD3QB14p0iniBkREMaK3xR/0d/WOzwKyu
DDKiGVXzPGZpTMoAHA5ccc7ea19dM3oBJAdVpaTfIakqnRaeP1BPmMl8VjNac8nUFXG5Ffpg5kw/
I2Cu8qU9y+w7tfecuqTyHA+YGleuSWDHyHpXIH+kALRm5/8IYODca80tiEuK3eCjlW2hzEy1hQ31
EsbuF+aU70bEpNtpzf3kr0AgQtPBTBEOZVuNCja4anSnPCGFPG5A5+6rQbrkUbbFoLcohrUOyMLS
QPqhkOvtPas4o4TYtpU89VHKm4NGmCXGloWkjejUSJjuSfPBfmkH1Q5QyAJDMzB9Nd1bnrRjxxZp
yomkxi8heEmIwQ9ZPt7b4YhNraHo1383TfFSGsq+qtlJB/hgkRiT+KP2K0/mL71sC2x0Au2+6pNS
U9JxAoVUpvuHzpIuUjZseG3a3ChqepPpvorqrZfPY/kRn9qpqCKs85rxRE7Sg5/Xz1F9ULXugmDm
OWG/F4WojvPoMj6NY/qaZvmxAUICPzQuu4XKReERJDw9XOqQxiwvXWS2dz94yBHC9hLk9ibJg7Np
yQ4RKg6JNsR4Lc3azZHdVpdMCRwicIu62Y+5uTPqdqkTduWJbu2CBUO4NUOlsHCrs8kiqu5Nlpgl
OpNxQwIOntXSCaa29LOc2QdmwoXczosYA0Mu/OeBYsCNrxiEgTWU3pQHWvynzK2ppI+3umrhnlJW
xdDehoo4VYV0lQzKbnQ++PmDpQ8PFpswibex79urDQV7KA7ZoD4oPJDTA4hW7QjBeWGIaBm7uDXN
geDl9NQbf/7cRizlbgis2PWieNKPjeadwS6c0iG8tGF3jwkeVni2FnYDLbmakSG0ti1zVyrVLXq8
C8kN17h2z8RuzyrtIA10oBD+pnJzBf72ANRQM5q97OFzTxHIY6r0ImMX98Fl8Dn5oT2g4zoEdLLU
plq2pXQLnPXil/aB0LanaRixWoNmhgIRpr30zSzOg2vQ+ZdpJLFB0SrqTDPnlvHY5Sf4vfednmyw
UTfWrOrra/V9tBGZDDOPR4N1cNwdhuxUKe0ebb1VnfT0yiZm3wXZvKTqRBwpoESit4Ny2QfDTs7p
nEbhqW/CSyENmzdRXxjcZ55y8pXmUDTWU0nNzMqrtaLxTNGC9E/SMR6XpqLOrWbAm8vL4Vfpbd3R
AbrCfrkWSEPiTt/jHrkUVXKicXMx5OBioBjzWu8+Lx+7oDsoBiNjHTzQQT41IP6JcrgPbW2vFd/i
pjn4fnpqyZFKVenthVWVj9NRuyoZ/V8JTnRzsKfr2VKnZFWWdrewqTdqS5upi09ddku87U4Nn/2h
3NSDffCr4J4EqkNSMUZzKHKu56FhLLL8MI7h3jXUB71vQO1Jt9MbMP37iVrtIYAbKgFbDMjo0K6Y
hx+wvO56Jjq3Dh/VwbvvDbTGzHpfAsN40vXudrqjlNba9+ZXks0AnQ+XOtGOsBcvFgp7O0lYBYIJ
HyeOIKojbr5AznHzpRvT7c+q1Vxki2M1xmH6Way5q6J8LpsU7XJwPwTjQ5yN5+lFjVpwYvtWicIh
8/lMy/EubJpbFLpPb5OObD4J0bGEpTHs3yMNvQ1M8wm24QVfu642p6HJXlKwr6Zwb8tOOL6FP47K
NdW/wSYNXSq++GODNvmbGrbLxI5Zuft30ykkEcklNUFw7tP0RHGtDkqjPLQtSdyNE7bhQSgDWKFz
pba3Xam9mEF6YiV1S2/goo+QVV15OaCfertt5PY63b2e3q9TgXyBCq6lSVs7r2/R9DyOWOlDSX5A
UvOUTdw5MzkVsfaEXMPpQ33JnckEAdRgcK8iS06gNa/TPNlpiTP5EyKeyDzsztj/7po6uOjea8uQ
rKnevSbpGwvY7fRnND7fptcUBEwj1wfIPHslA5YZeMRGRi+aGn0pH6wRLMHSDd1rmXwf3PbIQvdW
66Wz71YH+A0QCporzcPDJO6jsVXlA/LsFBJeeyuL8LHhkZM0Y1cOx8Zur1LZX9juZjTaSAualiHT
ab29jTZq0ApLkoqyDGUtx+cHtnv/dp4GrMP2zhvlb37hXSggsM77Mr0Ko05JNhFnzdjYlnegiX/b
exDXtIhASvkh4aYoewO1d3OtGxfDyLgFyzCz53FVXTVTHEvGrWJqMEaDfQtxZJv4SwTuAN74C5M1
FnbwuZ4uZX5sZld8ztdp8hJi2mWBNk9f6rz6qiTevGX/ZLCjonnk3auJvmwYQT1VukDHXVZozaBB
cLVY31ZOAgTItI2lKsn7ApOvbntkEASg0EH7smMP9WYXmdIdwop1YmZb2h87XRmXNoChwE9YVUbn
aWYv7WRlh9VXv8lnWWA6neHdwxOobiRFO7rY27082avm5GSps1OXPnah8q2JJdZJgmExv+u19EUv
+/tENV+rrj0m8bGX7Ivh+o5swJbS2rtQMNpG1i5XLUfLlBuCB1vFu+gD6QSpOneBfZhF/NgMGRlu
/XqAKBKgrEwa1ss3Lv4z2FMrSyapmpJXM67IMkEUUjture3ahD9A6mSmw7zQxWw+sYgCd2Bs0Gap
3ezGOD2p3lT6MnZmqOy9rN4ByCrNxkGffZRp5PXx0j8xSQQHCqir2G12mH12vdkuagrVtbwNwEK6
vo5A9VsOYwqo8iXWH3jqg2MRLDXWwxXaFMvwdppXbGuvRQjdLUpszLIY1j5iGZmy5GCw9xvuPS/Y
dUSiU6k7TPI/14I4W7t3iksDWSSopfAuxmBFX+mhsrzU553HEgatpyxnmyKQNwRQ3eQoPLOI7B+u
87SiRJYo294OXTtRHKhSW5vhYNjobXTwWHNY+ktoVxcD8kMTDmfMBkhec8fWGdNohLf5MU6jk4UI
EX8YzZwRVafPmXi0EtBJzDQDIVH7lcyFnQgZkZr2mtXtrQpgIw6reW5Xk6BZUPUIz17McMPhosdk
AGscsDIopcDJ+2Hf+qRwaijEjuZT4Jmop0nyobTVG/Yr+IWNTm3C0BUgXCVCHhL67G8m2UQVPXSP
BjQAaoazVn4NK2s3qStr0wntvdCR5hj+uu6jWUyTEp0GpQSX5CJ/KSpYy9NZ8v0Cn3kI5agAhCXy
HvzEuQEiXJv9ik4w6DBuL07GwycSiWtqkVlE4SBBows1lAIalTGvW/Kvzoxl1OL2do11MASUsK2N
KqUrAoP2LcVbt7LWmKQA9lQD9ExTW9bQz5VoiqTwifMQ8bw6klCzsALYUe4w12jRuJB4TE+a5b21
8XQXiqbAoEM+ciIfMYhtxi5Zq4XvAFyeK/qw6vx4XSuQfYZlg3oPhekigjLLqmVOa0gbw2Up8OWo
OJXSWSd/s9iD6zxAWO+Zi5m5v6lIXFEKcJ8idbXVhTVcLG0/XQE+m9bL07uQeBrF/3JeD7C0Kvdi
mf29FFWOacsT+2+RLXrZ3gSjvqSqADk1Di5t568kFXhSkj+l/rRV889JpD2F7iVEytRm2sZsxEN/
dM3+hLL/yaVgzi4rJ2mnsZYmobo8+mM27Muqv0NLtrM8QAyoC/JSpgX4EBewNuHTTXdBLEt7xpsQ
i9DXzqBUA09xQx7AGYE8TWq2PFNn1JisI8N8ur9tlpxRZm+mCa9Gg+kN7sLrzXUJ29PrpGXnlk7J
XeiXFwBmdHTCZO8pzHydOMoVSCTQDWHRfyXkm8bysAG0QZVrYp7SYk7YoevzEmuLwnbVbqMVDg88
t0dSlG9pmJyUSGIIlPd63iFS1WZocG9SRicVx860NC08ChwA9DzWoToZQfyYGR2KhLU2G6Y17C/g
0mhneMsBB8ZApkRdsVHg6yBRHOJraEh3yxYQ7FtSl7RnR3ITElcEGdyjyuEfeiLK0VEvyrxfuoO9
YgZaqK20wCc1uYRwDy/iKp5LyTCfvj1ysSXTdXg0D/TSWwaDSXJuDC+TpmJAyIgv2Jkmwj4AktMm
p4GI9D7Tl73tbyXqff6ZisBm0I5ei1gwQ8JfWYdkAlhBng1C9Sis0pFd2wn925wOrgprxFvioFvU
FKyk6tK5x3FgN6jnzkDanDEW4NK8c860F5TryNd3CDypoA3sg611KnlOyY+qfA8zCdQKkYcGQyvw
aqUt5zin5i3CUDUs55VUOm7fLlQS0Awa412iUd3qFkKKwPShYO19ci4Wo00s7zisDKDn2Pbu85A3
jgVegER+2s2xY5mHtnlLS/8hGKNNo6EUeZluKquwN6SSIsxYW32yJ0LY0ZCjhIPxGsbrTqY514sF
cKgVsRrLt92hVt96bGWiWH0scnkLAseRlCfo3mutSxe5Th1P7AZulZRNooXDWW+fE13aVw0doDLe
x0QyFGs5Uk/6lKinAaKWGGGadskfJqsO3nvFsGMS5YSaaW0mtpMU1nq6TPX38BBLC8nk4okbG6/h
2yXnWJU2zl2actQW503ISkHMp5McJATEoe1QcbjhXvkyxYHAZnZ6LJUUqJcuiSlpyyKA/4eBuxBd
v7Syp1h1l0ZmraEYn4WmHitZW1p+ew6kZlfgOaRCNmNspYOgLQNNY467SiNKDDi/vZ+tUMnAssGS
18iUEvLlNDC3TbvygxV7SK5JAUmSsRp6NskZTkJ1Dxb5ktI8IRxoaPO3qzGEDZLNdNkZ/k7PuYPb
ABwK+Wlet7IsFEpBs9RaeRvX5oFcjU0k2mtOGy4a07UpmnXEVhmTPtM1zBuifu3OdlwFsY0CpK8g
7DbVDzGtcbSKuypol341fqvLkt8jgGMIHqY7OQK/g8fmOObxvsuls2Gz1tIQ0qJcqUqSuKF5Gykc
QtNYoRi7Ubx8K6pH0dGqaisnnXge/ovJvg7yQAx4MrS2KYkB6KcdKknz6Y0uTKQbQbIadDjg55E1
SRTfeblCU1E7yiBZEEBtTBjYedYeUjPewBpYlYPsuICCPGLoYANsi6KEEZ0f3XhPQO4pCNJ1OOH7
vP42j9j05OAHAntdavEavexuAlmFKkdCZDPi64yRVsi8DT2aVDGCfklpmbLknuhWJCkPI8bvKka1
pRXat1iEqoPCKAvzAqnKFCd0KsOUKIXWvaoEWLLDhkC2dXsLog8kZ2ZmdgIumvr/jw/5Z/AhBvSO
/5lyTAs9/a//fP3bf/1n0TzXWRk8x+9YItNf/4kSUZQ/VJW0Glk2hNCxZfGTP1Ei+h8GQDjFtnSh
aaYOHOQfKBH1D5PvQjWGGQJsRLbhJP8dJQINWTNl1bBtVZf5h2XYH//xb1/7/+O9ZqcsHjyiBD58
/TfkwqcsgNwEG8T6gBJR+UdkW1dkHcoJ2GXB+f2IEqH+3dhmhquLonRSKRFiHQv2pppeqlZna4H2
QNug1UOp3LYEXUW7sFbyJ73uN61c3yI7Mlet54fQgfINFgIC7n1oSOWpypJ4Lctyh0LQtNeN7dMv
jGi3Fk3BEz+hJEZrTR8l3LkKCEhMz7OGVCFICPF3H9LUJlLJJCjFpEKFTwSyNFkq9IwvQji2alsn
SZCLHgsaFB1ONcC5lmMQ6xe6RQf9WMG1WaK+gBIybw3ziBBXvfQgSG4CofZIQ1NlUSYSjOZstK0b
GqvZ2pdSBJ1oI1DyL3wFppqUs4gLSHr0aj+BbIyNcVDswhGVT5B2hpajrANHJPZ1VPWZRPWdhSuB
Xr6ERdbNYVIBVKDfWsXJqzSFlmKovrS9cUwLeEXBdAjU2Q8S9oUZp0XWHmyNtVl6BB1GAj13DIky
GZrRiZXsTPvzPtdan3BXmSEjZnRSFWRptJwJVMTnt+u1+mp2zYMwOvqg/M0WczVl7NBf6XmMO9aU
9h1ck5p+5zaWEZKP493bv5Zj72viwXH1MZlBWNOZdkVDgIGL7TcqIjqO4ERCz7uvmxwPc0g2K7c8
bjIG8PzC+1gdS5xBAO+/t5160OyivhodcPfQYOv4dp0kYzIza91SwA81Em9ku4DsONEuZST8R608
j5GtLe1GapDT7mLXUg95YZ8wZanbVlQqhNYwmUXI8fJkvEMSchWgVJatT8Zgap1LKHu2z9BNXSOC
qA06ewo7xyI7L0SOqcLC8s6Yb1GAZots55T/UwNqbBNrO2uKRAGbKi9AvU38ZthOlll8CRHgIBjt
XgkxJimARMDciN05j3CFkJmgcDPHger2GXXge1GW4vTD0PL3Z/bdMwqHKP/zUV5/+/f/Zaoy75yq
66Yx/V8RMsyhHx/REcRM2qiwMqfTDczSd2oayXg/rHPFzLmWImvTsk6apwUVXrUocCaHzOSfn4Zu
Tuzz9+dhKqYmKNTqQjFh4rw/D6tv4kwht87N612kZy8WmrSZ1tesTeGSeSK4QWxPoaIAQ5b7NGR7
pQQdTqfeN6c9Xf/YRjQIMXpDZAheQprkiU7TNNLwQoHCvfihu4mRIFWZ2BhxcMwq6vTJoRA9qoqc
OBV7+lDLHvlLfXLUEsud9b72ilICjR/mY5Fo7iLKzHuLTUsuMOg1dU84gZYTb+Nl5aZUOmq70wcE
C1P2cfQamT7trLLE/GUZ9JjZ7fPTIqkAhfNZFcXEvFfkrGfDs0wx0jd1uoOTkEGNLSQD02d/fdmN
Zrjpj2/fxf7r0Vr+x6+24KF5VPMv+dsP3v5cFTjlyBkKu6BG5NUYG3ijyyyxQvYkEpCD6azfPvvr
S6GSqewGtmPN7DEu8SGcZSviC58GlV/1X/tCqECc2KkMFLjtGjL4TYgZg5aBpqNcjxxYtVTSa/TR
EUCoxKeZhLprUVMAmSWdhSaZ8JcaLfSKkCFqY36x0Vot3yhmm2/++hIIkxbJ2so00Y52SZpv8Djl
m7fPbJ0tt9ST8uHp8iZIOz5k7EFsy7IwkqvVRku9evP22V8fIk1dCBxWKxqtr2lL587Cc7t5+wBq
/xxGRMvkJTyXDvuk0QC6STLj0dWTYGnDhNygirXlmefbcCva9hkvfLWIM1qFo1GjZ4yGMd0MReHP
tQq0EfnAyibFLojAaaByg6jGk7V1EtXjpibDHYWqCWsoddUNMT9v30Z/Pm5KGzoEQ+9OEwOVEco4
N/4IHdfOomHrgSaglUXerJujtU5FoG3IXX4MEgYLg7TtsoxpwPKyINRXG720cUy/fb30UqnlmNB/
3ZQRuIqt7WDGhiM8lY0tBV3ooQTaWGMKnWty036P2Z6szQFohY5htSpx+rALgVdk+IdaPIFo2UH/
LTem5XFzv33aT/eUXRbeXAxwCXE6F5vaNwvwUnymYKnijtJ8r1kTQyRvBknIa0l8CeUMfcGbhOft
Q1fV2Z+KHjJ8kAFpBmyp6ZH46wcenvybjISiOUpKSgySdk/MJJdq1Dea0rFWHzEdemOTk63QhKsE
drnTSAWN5+l9sj1pottMX2t679hNZ5KpyDzlaToyIi1euYbrqKZAWZIbYA3ZXlVucH37C6mauM4a
YJUVJoRFSBfIE4p0TyiAnbqUEWxmMNvOD6zJJQS71OgfOvIetKFlI3afdLdGbF8Riklsfy5RI57H
KCBmeYK1h8adRZnF1XVGojD1yXkeW1iJQAvbIUZ7jl15QFSEqpIBpQceHA7PuiewLQcG9bf6BSUL
PueIYKVixHoesRwAi9ATEY2cHgEOdOOO1YCCdWQGNUxxFI+0+67me95gudifrTPUlQQoODH2/YEc
oFuXCsicasnak6s5Mm1uWC3H6mpwpCKkoUhr0m0sxzbHrymoUnZe0Ywk6xPxfWJusmG58S0xMxvA
mGHiLhDPrzs4wIv8ti0ZUC0jbi4D4ssbfCOM4ypsBT2SnpreRpdq3YwqEgy9h1o/eD0rI4PSRD/m
VBumiZKVTqzY5plgeOxeiyFR9Y0PRHVUaJOasEs8Ysk2+D2p606rm4o9tiN5aAbkFlNcaiT1VBxQ
5lMy+wJ7COm9/NyYicIitMAKHRQB+taXJ31eoB3koNyx8sNusRdUTqjrSAJnEBrG8ouoKJaNJjaB
spQNHMxS/tRROulpQnHRirMC/AywfPK1E1D2yJGRyEXX+q09roUeT9VOGs8VarmxzL69nS4vTdlW
hbmkD/tkBaHNmSD3H0W2jn3vSvABQTkjFsnCTnEf2NSXS1DPW8urwzVKF4W8DiQzBHnVjQSIW4kZ
wCgHYxcCBJxQZGgBd2xBtDDcEA9i2uGTm6Tm3kuiL4XEJrzwg3HeZjri2aQ1HsE7DBWcGNjvFaQ5
qq6W4RAlAFQgJqbSz9reqeR+gxor2hEwfysCG4EusT1zCNpUZ1PV3vCwSFmlIEWbdq01el6LxsiD
8ZgPqFxLF+WFy0Kz9stx1qawFtAHB06hUIANS7F9u1Zv35JRmy6qtv6u+c+GKriPvBojeLiLqz7c
5hHr194Cl5CpWzx+zbyTimZTxv5Z97sVwZP4SDvimVJdMVd2T8m3Ze5XuD/LpH9Q8In0NGNNvV55
zUPRV+amYpVBVTmMyDqRMqDlXcQyrgJTFahnd8LQpLa/6advWloiNjm0aXfMO5K6Su47q7x7W/cF
EljTQhZijQ2ail9pPViczt4vCRhdpX6vr3Q7HleRV0Anu+XM/FPtb5qxBs/XlCc5CYuj5RVXNN/V
TRAa+GhEB6DLuFWwLszL/sH0u3rue9TQq+bq65AaLUpmBAeqT5rvhijc2AJUrbGXtR7Zj7bX+7yA
LKjbSImpSSUZ3ZyxLxdmhWTd9eAGdJIpLVeFl7RYd2T1zgy3GRmxKPaNaJF36dwq9Xo+diq6LM1/
aSajZMOksu4iZR6HdXoK5MTxix46roK1NM6N75mu9ZBDgqWvF7iFeIRmU9zXjfTNZlhGGNWRkm2h
5WjKjRGZr7QGd1VRbwqAMJ+vRMX7haglm0juNUWW6c2ZwkJH834hiphTG/PiW6XTwyXCQ++lHpzC
3q9kfdu2J4SMzQJS8SFwc7r1ZvZdzvKKnMrnjtocEMGJ3UKMqx7Ij/B8CXFUMxAZrBGg2eXcLWk3
l9h+vJ31//7F3vtrlg8lfMD6z634P778j7ss4b9/m/7mr29Ou/e/vtoHX8usyr7Xn/6W85odnpPX
6uMvvfuXOfrfz27+XD+/+2LxVgM5YzsbLq9VE9f/XTOYfvOf/eHfXv+ZSorg3fmfKyk3z/5z8ly9
A7HyB38WTyRT/GHotqqYsmIYMpxTfvRn9USy5D/Ar7I1slWDGgY/+0f5RJh/CMPWAKPS/LVMIp7+
XjwR8h82EYn8vqoKndwH9V+qnZjv9kMARQSFWcs2ZWGzK/ppX6blRlvBB88cobZfwiJhPkvbhoKf
Uh2ipBo3kPLRkZI+4TcoOAsPWzfQN2mtjS3g4WzU4M5gGa3lYKELk455QuzJD1fzV5vH9/WdP08S
tBHGM1O3gfzJ75+VWphyOaC/Rr2a17OYh2sZF4U+9/EuHgAGbesiZKqX02hhQdeeYwmibgveLWf1
PQ+8nD13nV2SMZBnCtFJ69+c3/tn+e38dItnmPeJPS4m4ffnl4UJGdy9kjpSDh2WS4RSFkqqIHXz
SYoElSSfLTwFan2BRhfedujp81po4yFoymKNx/nP5/TdY/rjdvsX76oh4I7rhsUWV7Eoy/24207r
rBkIh0odv0TiYIXDSxLLJ1cu8ImjZqfMbd98fg1+8RbhuAUMbAl40ML6sL8fvCCR+sxNnFFWTMfU
yTV1SS7yF4IB9jfX+5fHogypcDNQSjA+vjq3wCPLWsppqlhHwVwdXNs7ugYQEbcGWP35K5ue9R9K
BtO7S/ITRUWko2S7wbR4fzFZPYELFGnivFVeUO/Sixvlq8wOD8FPK69ymJlIzaMlq6ViliqSt0WP
fDNS28I6yoegIvCaCb3ZjuMICwJk9oLQ3XrblcK+0UNtxUicHiwXbP/nJ6+8r7v8/eRtEudIq1MB
Ok8//4GyTPxQ3+gQ3R3ApaeqlvpLFvvwAGlhj6IGEW7kezp7yVkEV73OyPeKCfL6/CSmC/RXzYVz
UGWFGCoTPJlOmVj+cAG5qOQzE4nkjP6Qz8lDwXibnPyoXmVmu+7bCXWg06j6/Kg/3SXTUU1bKPDG
deWnh1LT8qippSxxbDhg8yYo1HmtVWhESI9V4tr/zYv8xeFUAc5aCENYsm18eABSoBGhYnmxY/Y0
5uXs2rS5icfbKZB8f/7KlJ/uSFWmioXf2NBBEjBBvH9TVd2y0yjGSNcYNL0DlAYIG7ZjWJwkyUf/
ALGIW/ZVr3EK1dUXNvq0u9xanf/mPKbX9OGNZcrA2ctkpDApfXhj1aCuKwJvIkRM6lIpwoWgeGkQ
Bge1jRXw/WDkq7iOnGgInrIAoULRnaRROwo3ePz8VH6++kyuNCG4x2QLdvmHGSJtRFl1HlffolYN
+KKjRC+pyakvQnMjYu/188NNVcL3L1wYhkVjQ5ZV3mx1mhB+eKq6tNEa02RlWbBZczdakiw6dRto
5bYPwmUU2ndZVPxm1Pv5KeKYNqO6aesEUKof3nStK0tbgbLkhEF0LINgMpCuqKt8jRrvKYiMFzVR
X/71l0ml9O1FcltPoPgfXybup9QoqyJ0OjO977cjXJYiSibV+kXBD3PjA3/2Ruk37+VPk5cqDArG
iqUapmLxdr4/6ugLrwcYywv18xm7IkWDxQwhdhaJiq7v9V9+jROLnoUWnGWDpuz7o9Eb0UPbzgKc
dPmilGJuXqK0vVBdpy1R2UNArNObGU6qfzNAvb1jH+4ii4I4wwWvlVHqw6EVGAyk1JqeA4OAdC4V
pmm6JafG2GEvrLs02xvZIG175SX0LCLPA8U+W+UXNaAVAAK6OFTR1q7cZikVtXgc6mbRtyev2Vp1
stf6ooIvMLhsrXLZEanxzdUqG7uwJ44E9+wk3YUWIRJrySVw7GIwvtSDcWgyd6VEibUbLQBT/+Kl
Nm1WBwappLYgEMKcnqofnhpSxL2xH/zS8XCA3mCoxZHTxUe5DiWUB+mutEnwkOLixL/xm0P/dE+9
P/THFWQu8Lr7kls4NOyECkQulGYUuOzZyQRv+fnL/Gks4liqwgaPeAPNVrUPo2JQdVVuDGTEG521
iSQbgOfAQ9tuiNf5/EjqT7M7hzJ0TaUJK1sGWQ7vr6gUDEOJc5RWXio/ZlPwYwbdikUQOVTYi11z
00T5rQSOE5dJdWtJCOuCLsf9g9ekG9OXJAWCVD0yPUPsqcobQpXxJsc+NbCh/lZMpToGVlK3getm
4dZXOtgNCFVQuWJX9TNpXgF/QMc2nj9/acqvrqIxrbdMm/0RQRHvX1oIVSSpCcBzcBfiBZzM3Hlv
O21iXvoacldmkNBCaeGmzd1j2bfxosOMZ9P0IjDnGXZRiuAK4b8X81h9fm4/TXtcdUtjjELxp7Il
+TASD5U/SnEkgVVNI3kJdXkpadiOPj/Ir17/tC00LNS1QhUfRsHG0od+dNXcSd38G/r4eAlPBnFF
qCyIHnz6/GDKTzsYk8xgxdIpd6p80Kfn54dHsy31AZtvztGsqplNXjlyb7eGQQW1deMKUKNJoI1H
AIbU9y9J5+30QNdY3eJ9D363aP1pduVk0DOpMtIAixXjh5euq3k3KG5fOJWpNwhCeOuNGk8m0XDH
pqq/pBgZb0ZkKsRK3H5+Id4u67sxmWMjVyAwRVUZpeQPY3Ki54qMjyx35GnmAYaA1ZT0J9zSSCd9
WE8ZAQqWLi8gbz5pAqdZSI6QHmhPdDc8RHZ0ZXQ3oDoTYoZ12+Y+q2HhAmKcjamabyIv1lbdYK/V
3LVmdf+bx0ZM5/fu/EmdtaadimA1ZP+0NPQTH1gSrSynt/t8YSY5URrjjdGgeA3NpVJjzq0z60pG
EUTJWNnquE6RrRKep0flTYJJQKNiOx8z2jlCTuRtFgiIS1DObzq1/M1I+dOoPJ0stzZ7VWKXjI9L
GtVtZSmI9BRNIn1urPmHbETIheZCK9SdO8E/Pn973+7jD5dHpq5CT5+3GHvYh1HFpHjNbjvKnXHw
l0Wkx+euU+/kTE7mtsYOyEOVlAHAphkinCK3croJNGDyMSJJIRCzqM4fAqVdFEmIRwG1E4X0eWAU
z5P3ViZKS9Gr/kbth7UhxUduFOhOxrKNszvquoeU2VZX0pXolL2W8ssDrm7YeQudUuaangA4O8zo
do+PTNIH0kr5FHSU3c9a7czTCGWOPozeSA8WpHLVd7+rg7btqMkoSFQbSb6OcPNvmiIhSaB193kj
w09u6DLSpP7NAPXz5MO6hdIR4wWVBlM2PwyDSQn3tdY1MLjoVDIhdjaOEBgVTDYMGTtMO9ioIxiZ
OtlipH9UEGEGpqpOrRdROD6GdNoXdmjDux0OYYIVqGiNo9lI4TzUBXQIj+CADoBx4m6q5r41wkXZ
tjlMxf4xyGXs7lF0l3T6FLlcysvP75SfN87TvWm+rX51SnRvD9oPIyIV5zCBCgZXzH2Mu3xvqTT1
R9A9Sct2i3znOZUdeeaa2iq0EMDb+Ao/P4VfPR22mAo4hkGpQ/uwddd94frkpVBVgryNZJpH1+sk
fGX+V+R9OmNyYP1mQfHzPMCrtokGIt3IfpNuvZ8HemJBFS1rKBwVDBtNNESzQQq3wuBNUh6hw6/z
OsHnVkULIlywSLOgaNv0Psvd1eev/udNLrtK9paM/9TWbM7o/amY1BIaH7oESS9INKbcb19o6ERg
YrjfB+DKRlY/pyFh9L6y0uKjVrun35zCTxPRdArMi4bMEout14dZMQvihvmyS52cdYZGoLToA5XG
oObeCEC+cYB2zOq3kLUJKjLAftjEIw2P0cBbVZgjAR7egFfd/g4yExlUSj5DDB3v87P8xW0yFXY0
9i+KIaiHvb9Ora249QiMxBEuXUvuwysccLCiunqY3iIpMw6fH/CnlQlX5ccDfrgvCT3ux0LmgGZ+
Lvx6ZZTQ8BHIaMPo/L8cSbV0XWMmplT+/qXFGvp83edIjaMmMam7Q35rGN73+Dd7wF/eaxTCmYI0
RUHh+OFeg4JdmqXEo6aTRNWW9tbAmrC4wJe1F1ogg+OUTrIAMVBa1jOc8Jseoubnr1WZXsz/pexM
luREom37RZjhgOMwjSCIPnulUppgqY6+7/n6t9C7g1KmbsruqKpUVhVEAO5+ztl77Tdbk0kHmRqU
e8ih9819ZM9KVNN1dOpSXA6RxNm1G9bSN1XjstUdBuZtDeFVK8KdqDh49sPPJGX62EgT0fwMx+3j
K/rbBVF+G4qUBpPX/s1eGfVSVrikc+iSAPPCuX1Na9b2jz9E/OXAQruYwYjOV16f3z/vcaggZFpQ
/PbwxvOtFeE2S5jLh8bNzIu26Y2zO8h4H7Q7rZl/fPzh5t8+nPKJYyaKUL7jmw8fZjB2BXx9SPCf
ifiGqOV2FSBY987Nyx95g6zfmX70wj6l8boUBvpLFd86RssU1STRYWtOVE5T537WXWAlPbj+SzuS
W615S6h9Cl31aSwx5DViebHDBSOiexpCZ/bsIoIFlPXnj7+Q/MszhMiOasNR61jxzQvTlZGgN+7y
Y1bwVaUVUTk1zaNbYXD4+JP++spIQicNOv7C0t8uO4tT8XoG5AIP+KFQFV2nTEF/GUP+YWCGDdQM
zIH7qW/dhrn38gJbhAQUUE0fX8j7EzscHyEUi59NEwcu1J8PUKOTwASRi4BiLYUWoresyebK/Qsk
eXHfG0cB7x+6M9OhTV5bKwvFOcXO8kPapM6kcBtmQWqaUxKyNRohAT3kb2ydLjgM1M+u0fUn5cIP
knT76/wfx4y/7DAWeYumwxpHpfdWFplIYTVzqGX7UmMUXikj3VZperTN+ZkEc5cIVM0YrolI1D9O
b39772jHCxYcSljLfft2a+M8Z51mk45TUveXFiReVWC3K2BcxMGd3kGn7z+XZJsUqfrHyiLWe/Jm
rWP2bTL15oDFPO/NWhdIhZeSEdmewvlmKjTSkYzbMojOIZ2H1l1+TIDu0f1AujnlKnpkMGIQS7aQ
t+eS3G2DldwuCMTc4d5cln9VCX//bf5zeW92uCAyBwdKab7v5IPdLNff656W9QTkjPeV4e5mdZ2M
a0JYx8cP89/OXxw12YUYbcl1MPzmYQ5lz7lfZex33aO55qxbndqIUkYnvBZMZ7Za7Fi+HPJdMII6
FyQXNbh/tITkw4+vxXy/mAjTZjVZK2Jdpxv757WMMUmG6Vhl+xa+7BgYvoyGdofN6nWYEU4gOevH
adrKOXWxxgl5osTxDY2QeJwlRX9bTK+Axr8LuM04TaNmfNLU9IPti4JqTHaELMQWhYFYk7SqSYPt
hSwN7y0E0aF91awaJQpwEcuN7nWasqjKo0/j8Ovjb2m8Pz7xLWkzcbsttMnWm1+cjKlB2SpglpJw
YZmCWKvhyHSzBpaOcRc0aoeEN/OHNPuiLxIuIpthKzCKAuRBF6k+KSi7m9pE3c7hj1DpegMsY7Wx
8TIzPCx2Kf+xddO1RuUlyQ6dE3pCZ3z5+Iv85fzAq8Q4ghvF39Ch+vN2IeeWWV/aqNjWSKxyzpvt
4nIJYWo8Tc6KwKlOwTDc9sj/S+ykAbyKZZqeEsdiK1sTPT6+IMt+v7syebYtXAcmi7My3jxADvFN
7jjgTrY6NKa6eSzjZmNb2PVIVfYqoc7B6vSGNxecJALViMCbuUH1i2MSu5n0qtXXlaHuO5AbN+7K
5LNwohyJsTXuY4ozX486+KJOYJ1V5zyIBoqzbksklbEePeUhJEHjtWPgf54TBMgILhFZwwSFPYOx
qU7c/pgHzr4rgvEmhxCRQdD2pNk8ERrSX2B3fYVdlvpmBF616UOf4ygG0QETZV6634dgaD0txvyZ
dnpwa5n0lMeJJJKqa+tNzCT5OFg7yzLWzplGIr0Wtbt5TfEB4kbxSTWb6zdcDcErL4t5ExluscfI
+a0Mx1+CLLoxKCCYGtLBCT65/iKdVxYlpqf5g+iU2LuERPpl1ORekpE1IFtRe0tNZHYSac1N7Yz7
LgCjwKabQAjF2M7P1T23ODsznOh+HfXDTqUy8BkgfmM9Bn3bNbCpHPy/hMHLe+V28n4pza2W+mwM
+3oM3FfikbL22uv9k1FEaMchHmGvDo5Ih5ubCfvHrtM3rjFeyQT/ghmv8dQIXAdGfoAVrfsskugu
USzlqYSpVDB636xUpkUNP4NA+zxkpr0vTPbhxZ4vRRa6hHXZGzuabyCvPbRWkO4sA/Oq4YwPqmOk
YSfhUTea5ibHdEyD1LyO8MyqGj4BejeP93UEvI65b4wn0q1SwVNGUGYoZkZ2Sv2CmoHzBhwelMcs
8rqgOSbRYsJMggWBxPjJ1vR6S1hlsJ2HL+OM9Kqi4UdQHsPXfLhCYah2RbxsJzFEW0tAHAVgurgl
lAAJoFwvVbizD3NAx9i0ikcyB5motXOIHnT6MugVJ/j6a4trgyQflRAXeI2qU16Ci0ML1yTWUV/V
oWQ+LRoPRCuiQ80Skmii88NBOp4bGravGYZxSHx2++Eg6rZCc844qXGwVXWE7w4G+ai6uu3xDYIs
1djoLZ674XkhN3fR44OWxmRD2sQW0Akm3UvbjxIhB0/vzRRqGMwN/Ktxd6gM6wdcec9ZlsfAmWCk
dD/t0rK3WmJ+DiPxTUQCLHccgkQDM2WSOArE322eweuJE3ErOJDWRzacInngt/QGQ6Rg/qx9mqr8
iekRMuyIpZJ4gpfZVPnJZby6Taw1vdxd/RmFMZ1icnoSmyiick5betK5OnU4S+cmc3bTc7202HMc
ue9RI/Es2l8dNabbpp8uJc+OH48TCPphgBjL7go99SvJSaFfUQFcQkYO3DQ4ldkTEOXo2MdwLEdF
wFla5Zwci+xrRvySPgh+X7cGQxglrmcbYXhMarBcpR2qU+xuy77HaQPwepGBthlqx9kHI7B/CCrm
xuyqV5JyRz+gwbYbKkLs9O4hDjBjtTGs1yIG5xYbOgECMvgaRD2DwTSOb4HbnZl/+zSn9YTMR5PB
HUT+qSHCwnqZ1kA83Sh9axr2MUlPIMtEc5hcq/dKfQ1mEwV4F/pKG83ut72zmr3LjH6knj+02aco
g5GfZdF8sVGm3wx02/yOWOZcOUAJS3y35czq2uRmuMsL8rN71BSEXLk8I+n4GAFk3IGoQ81t937V
wbdHnm3tdVQvN2MvSDHrYdH3OXa3Me3Pmq59GuM03uP2trFrGaSEOfohZ5BJ/4HIlxjCUIWpBRS0
ug7NTw0H/Ry+llho0MGbuRcsINrjuXkRtNNRGYfXAobAcUAaW031sKvq72TsZb0VoAdegPf3cBVC
2ndtapNxR2cb2xy4ANeIdsk3h6xYzxzUuGvTOvCzJn+wqtbx2EEc6jlUJLb27HLcDOLlV6NIkGWe
KfdRDAelkp35ZaxQsXCiAgxlYxLEsKh5uRtXZ+KqyOcUZv05DcVthoX8B9ll9y7hznHVewOBO35R
s6iZQ+fXuhj3KVKzbZFYvNe8nE0XJLvfzOqSHnNilePXLBeesmO6kCtEEvIiMuH8ZQAgDk1eY3lQ
ilb1knp9T8C2WbRfnWx5aMvWn5gsP2gNp3rS0J4ms62vjKgb36Xn55UNi1XbWANMhDrdohjTPCsg
ECUrwFySIXicMi15XnqHwFzHueo9iSSOGuS2IK+J4E0Q1rNlJFjuWaeEGTy1Y36W3VDsM2durj3e
EAwFi58bs/I+PnG8nxk6BhpGezWi4jfFHvLnEch1GszK4ZTt5UTmptUTXjdhXrzF3h4irh6XSxoD
l6LM8kzVYbYwM17fHihsQ1qXC7wVxJABCbzCkNQI+1/Xt5bff5Y9DPJgAjF8WJsdb9sNsZ5Ip65o
M8TMUkBsnIyB1k6q2geN/XJBt07FQ6nujuOLJqcX2wBclgY/+za8dB1C549/L2v9Pd5cD+NL012F
leg/33bwC0IVkLLIZF9o9qvqRu0q9QTacqANhxDEa8VL5C9lYe+I3LsbrPZzpFDt13D6GrjHXQy5
M0xKUq6S6bkN8ulgOImO1SA8QPDHweR0qa+TALvB+gJ3iMYZfrvwasGp9Rx0JeCIiMHJ5T6ZrG8y
7/B/zczHBJyGbswfayM9wWjiaAP4k6Bip/DpAxnjHTFcGFfJbIYVge3H/ZEYdfO8pPW/iqC/nKoR
2bLpMKdaJ/r6WiT9ZwxgkMxa6aJM9sa0AmNH5WzTsvrZmDLfFmZvMhJA2pm0HEYjcZyt+mgGKwak
QOEZ27yHEVXTP1oe8n35TFsaIRAXpVB3vr1vVMajamcAhqQExbss6HYYl6wTdCNO08IWey2gSejG
wckJLQcPWURCSQSKF55Sec2iqrzO5OISYv8LpOlN09vVvst7lutGsjS38iuRk/ohGntfZp29FVZk
7rkh7pPddQD5J4Jk+7m9GXDHpNDonxVBPrYkHpPcReA30r1rRIrxeJp+JklOpKOL5aOdlufeHoxL
M1Qt54c2eVRt9auTN/2STV9nCTO4rOu7dBJwIRTUysbo131k3Ce6lnlDjGqESeqesV7yYACaJzqj
2gvgiv94Mf5ShqNlpeO6KlVocqGx/uOupzKtUIRCZMLQRa/f6d0DueoPweomcqlDD2Ox/Koi547U
NtITItvaNPOk7RtXfwAuGfyjD/6XUpzBPPIv07Zxf6Ov/fN6zLap9AaG4j6x4/IhdfGUk1GbMzLF
OonpHNdOZupne7QO1lx1N0ONSVtr2ntMM9gQB0VcXlzN1NJjfKyawXpSBA0S7Hep60AnJjgN6acA
t10ctzkUbuI8cs7mmOH25yytnU0zuvlToNr4Pi9B4Mq5uRjroXRK02/u2NSXJoot3xxpUXy8Rr1X
36KloYTEQIwKwnF/r/n/eQEdO0ioz2W0z43yWy21cV8sHegnt17ZTxoGMHK86gRipJG3Z9uKquch
XO45wMprB2mbbZWoB0eLWfu1TZro1JGGhf0wFA+RvtIWAwFS3EmePr7wvzRIV32+RN9PWU4T/W09
bqUSFkGP+rHmNFtI2Ek9pvS1/HbMzJ/6gZSVaiI0BKOPS58rdz5Rr3z6+DLeN3G4CpNHmNa6aTDS
+/PJ6VJpaGrM031Ac0WslrHWhYmzOP/4nN+zsD/3EuQwoCBoPKyjmredK4vAHyNo2Uv4SICGIGxR
Q784pfhEaNfLQrbBGsGJqICTQ+WUZKq5aGaY1W9STIJeOqTgYawXZa5aJSnpqMBeKYTa6Wp4WkOF
Ua3QN4LBGqC9JFGeqBjhandWGe96Th3YQpmASFGSmrIen9AomfzC9IYTr4IrX4toTQxz7/7vv68y
mCFYCjGQ8bZJlmeqX7iDeIzoC2zE5H6ijXUCuPUvVdlfBtL8wLz/rACr+vOtyYBFhrzLYkn2YTV3
j+WE+LPcMXa4leFR9UQ5LGbpmwtimbimVF0Nsv/Yd943q5nUSFvXBS1bhM5vurbaIPtYGChQ3bJ5
lUt9oYr/VqErr5aAzGzaeE7i0kpGmvDxjyzeN+n4ZJ4p6CM06RAc/PkU56QIYe1Kk/0wWlRodNdq
xTxGknW0S1P0EyA9wD0Ev3MtBJwk8lsoSPNHdwy+Rq37KjRmxSE8S1uF/5I1Oua7cx0iCITm6yFq
tYG87aWXMVko8P1tP7ONiK4V8Pox6u7nOnUObTLYN5zlx8G1aXIst0veDaD4qMedKvysc1Fb9Jbf
mwXaJfW3y6k/W8BagI2LdOpIeo5ztVqua4J9qm+i0ihHdaMifxDbV2kQ2T3OhKEa1jWz6uAOVUJ5
CnDpBJWgC1LT6KGfBiOPfHgnxBrfhIN3GFazzFjzL3QjJ8KdLAk4H3SRRlH8IH439UkDHjxHxeCW
Cd/dlsFKKtEnqh/L9M0Ud69hRfbG6Kz7oifZpXTQP9k5Pl2tfhzM0IB73+se0z1Q0l1/xDQsrs7U
XcqqLy+SVJo7AlJGuMjsUEVleEnLIVGVfebFFWl7nX1sDEBdQ6zR0NNWcGUW3s5pmO41li+V5M2T
qppX3pd5YxlR7dlta+xlPTNCtH4QIyAeKdQSVCWudkgORWvctqK8VIbsyT5pM0ZjrrzOg+vr00xy
Hj/e7YQtcROlIsJVratz3tnOfkhIKQkXoXxbT7vNuJgBHO0eLITDZqKWofTh2vppmNie1eQXZxIk
Xyuc2W1ZXWhh2JuCPvq2q6B6VqNNPGWpY8++N3qmUZq5xjkNZrVtm/HOIOCyTqszM3GoTyqvTyQF
fdGMudlULew3kQAg7Iil43h+0Sd1p7XgkhivJqc45CA+17RYxZxru8mE/zbSXNkNmf6ky/BlXjq1
k3lxS0Pwe2n+UmqYLiKt7e2Ss5kiTghrUxHDUrtXYABIjY3CT3AtbaYEsJ+eiidZ1OG2Qy9+cNuE
kHP+h10Bd6GmzNrLwibIx04PdCoudgPnVmuJj4jINNxyjo1vgBJieLYPTVDc9b01Xwn7I4vA9Xon
pubuVQLbnqDVPiW8dBxMsuvIroHOaFFp4+gfByRqWta9BKEoj9XoPhGeII5Bzv2pjX2WYt5vazM8
z/2nXoG+S9MK2pSK9UsTOM8zKq5zDAfBM0idw7nMZpjXU/RYzCOgqrj4pgM5FO0UPKVPzRoMvbWD
kbiEeiyAqPB+1O3qHRbuudY0nFRRcR+jviCkrABt7Gyp6bSYfFsM0BNsVkkEZEiIPYn3+4HI9mOZ
5flVjs0ldukwxVSIJw7qI1JB8yQj8yd/Elw1MbJYOFscrjkizMzd06GVG5yr9MOHgRy5quyvnbkQ
eTp8iqcgPgyF87PvDfVAY3uv9fp5qqfxEBVPwtCqcy6YP68vktMxy8AoRwqS4XZkpCwabC4TmU9P
jBaDjqdeLvahKzXKdHsmgjIGuRi2pbbFTpt5tuxtgPG2l+RDunOz6JzyQTeWVR+iweTI3guHGBS8
9tPaAIB3eV/ai+YpmWbXGBYJJ239WbPVV7XgPCopNsAlktxhNvQvoXGKTxFUcIcRcTGXmHIDKU4l
NBRmXny8mYG47OrO3BEGdVfpxIwzrn0AJzUeHQ2hMr/YSxwTXzLnUUV6xUiuTJR4S6ZdUjDO+xqY
UI68PVrCZIcJ+xi3HCsCohH24ZIejF6RHiTooK5kXT17SCXt+iQozsUA5ihyA5KzxqXbzTG9XtM6
BomwvDDXS+LpXd6PeIq3xHTSW0vU3ghp1KSipyMDkHiO7VWRE+tg6xekU5Z1LbEkO8jhqCnYw0qb
cNdRiwltWV7UMNRbbPTDzh3qnngg+0EWIwklOWEcRIFLz6jNTeNJrSJ7M5nS3TDOmW8wKsT6iMN5
MBSw2Xi2XuKm8AQd902pyL5xFwMtKOnkdSyfGOk7OKdbErD403CFCsGe3rbBIW/78NgQB75f3y/E
rezsXaIgY0w8QeQvHc0JqDAeCZzVjIzzdLqbkeG1dj2cAxY+vg99u966I6syup/L9EamLyLBgL5M
+b6cIE5MrWuioiE0xMKqsIXg5eu+mCmdVRsuIKvmH0FF15EiJvGyCV7DY0HYxbOryXqHgheVQUXn
Fd691WivkvgXq0LRuQCGbKtmh8o5ftYF1ogAP1A4Wj60TbXjXAMPUB92EV0k/tjk/svwcXK1eYvx
gNjnvv6xjEa6qy2QAEmdXIaR5yaeMpSN2vzKzqQ/Z0Bks7TSfSY683acyQ1d4qk4O5GDFnEhSyZr
Gj4jri+gWUkC4D75ziI+2VlLHAs9/eZuNpYaAIaGxaTu9rKjtE2ZB11IsbkMlbynAcDO07G4zw5J
IOCnWKvCb7mhF74xjaHn2HW+jfqvpWXWh4apx2bR6Y4u3YuTD2ho+UapqI9Rz1MZtVzFnLMREYcH
4nxIUr+ily+s7odRSyZgOY+0rcCTYKJPU9c3UC37cYPmKiADoNbw/SfUTldLFe55TAiWXNd+Z+YH
nLE87ZLK4RYEte4vmXjQRkxfAbBFzyH60AvKItuh8KmzJ5uN3J8JTN9krsNRZ94xA5aHSiMUNcn0
R3JjH8EwN+dYrAJbtMHwBhbAr2SK86Bl02b5lf0cozC+qZX9Mtvpt9lIq+9sK89uUeafMF9sCgu6
xZi4n5O4FFBGOd+4eUOZO4v8vuE55nCt84BXbBs0x0CGNc2xmAMgufP3cm3kAqh7CacmgCBT9DdM
StHUOn4oWNLmyD41WmVBqciaXRYhW+Xg3WCcaTj+5sPecRfp5SljLUyJRKNHeX9nJU3nKW2Ncaa3
dolqsB7hnHtozrwM3cXeJj5s6wxE0SVL3902uXLPyVT5jSZbuNOi97qqxp7xwjMtj20zzVSx9uNo
MX2MSnO+G5t7wn5FtgTwjdRNH4W3SV7Zr/cTiTpfi/iuqTpj59qLPOtz8mOQ7kvd2HelGIdjo1db
MfWHhrH8hfksOGJMq0sxtnvehxSDN8A5S4H1GEGgk5lr39n6KC9dWH12nFNDZebxzHabPCiy7TTw
e7cjcS5t3V/aeay3bskiyZTsIQku0MftuyIYiCVFHxwSlPkVtUPfWDtnRMWbM27cpHWdMBsWjMrm
0gMPirIqOrGOGQdZozKSqyWgGdI7U41n/OkTLWoymQooee5tO5nDLs4c9zzHaXackatqpCrsWAg6
z0REXNAIeEga9wRJfLohxiEDOlYdWEPJ7LEFqoanvjfDx55E6N/reba+dBW23zx19y75VoQwhS8O
EDzDqZ8Ur13TKAJLMRhtSCcn8UXbu9aCcrWGSVuAL02aREGhUzHUUDBJYTBvBBmceXzVzOSLmXMY
5XHG0ad0wmLJ7dDFxolBZaqanQ8GOXuJ7exI8VNbMWYApTPGaK2TXjIeL7hYnQS9LZ7TsZnOtixY
tGG1bOji2bssKV6WlCW+DF0SKlHVe0SEYwMIgsMUt9VNawzNgUjpb1YOULQtH5cCeESTsgk1KQtH
FWWf5rY6hDa3kpk0y2hqPvJXknBaa1PYPTkeMcmnGrW9l9TjuO1N89SSScKROyk45ZVj8BSgvd8p
EvfwUVg/y8p9tsZqPwqkxBEdnjsiED2ZhsamMoLkHPK6Ztuqzoq9yPNzZ7RXar9vxIDhnDfrbJuh
DPUsk2TCdCEo1mEc5f1eNCOTn8Yqv4BI/jktUm2TaJj9lNBZ1yS6UxqSY5n55GbtOYMazp4+n4yR
MypnjjNKsyPegeGIfiBzWuIH2qOqgIe0fbTHvvZZJhB7ElvYm6QPycx7HNsQfXCmtINp4hExA3jC
S5iFvpYIw8sLGgEIRjlt5WLTdKJjXIbCIYtuiGGteLXmgoCUiFdbluq0RPZT2st6Xy52dQnHeZ2B
fbGLNrqxkyg+Db1JGVRytCVO9Vdo23dzAFeow3S9marU5lj+k4sL93M78il9qFORdMNxScBp/b7P
8djhTYB7nK5HujDnv+77E1HU6OMakgUawlxj2d6ZAWKCAbnTPyr5VTr1R5sIT5PES0o7j84YrfU/
K3l7SKjgImn7tRY/urCR7YZIBStpd04wDn7nhi+10lyPMVEeOcU2bqrdx5eAsOTdNUhaGDo9Mcuh
X/XWX9TmRljapqn7lNccaqwIa+tSKG+UJrlCIhwOnVGXm8ECMSDWttE4y/ol4PGq9Z3eubh8M4LE
wig3T+ZiPOdGBm/IjAhu6Jl3N9FXxHVX9ODxfZMBMK9k4yVaGvl9clM3pfOgB1ApiIjeamSk3+MW
+ilU6Fs1phRS1UFqMoZtnNH4RQqYB4U/ebbz6VkH3EtL3BzJNorha8oq3HOmP+odSCvZat8z022P
ydC+AH1LHwAUfSnCSzI0w2cjKE3qo2XZmWVt+sSupX5tFIvnijA7oKtzP8UdttenMKptuncZWxTJ
UcDodILhUhhzlrw2oJ3P6Sgd1EvVAU2U643J2J7HLJxgWtKUITvQAjQQoBYJGNxPRXqJwEndGE77
I5QYaGGrsrnpU+UN4zifS2uTQaG6ZEWy0Gt+apVVn3NTo0qlhz66oACJJ/5lEoJzA6P7xjAKCE4t
p4Cusp+ztvzMdOKmpVa+T5f5uLjJPVmc7V1fREfXjFg6nP7RiIzZ70bqGYOgBiHj/IizLtzoKk18
iG6hT6aQuxmAcYKeGyxPsrdzOGCCCWhotKsjHjXCoxbla2naPuf5dDMGIdzVofBgQIDEIgSCRzny
g0p76SkRttOoB6RO2U9uYnHCa9ovGKrMI63mL+i0ET8MwLzG0iTfoRiZ4+rVhMrlYFpZsMf20G1l
Hcht0rsXQQFpTXqMMtqe720j12ARprvsU8yb+iRnJbbGt5IgzM+TPle3kTZ970NzS7eKHsSCJXKI
ZbmNpPEZrEt2EbhvfKKi6rNNgbQhkMbxGjaGA4tKcV6EPR8Z7Ef/f02NDUnJFI738wLrVfIO2AHL
6Ui26GK1LdUBPThX0+R+zgd8OjxPZlcM4CGH4kZO92K8NsUw7geHUDm30+ZDEhLPQLIrYtPSDC/F
bFxwn4vb2hEvNbamZ9FM1SnJmR2pokj/YVx417+kOweOGK057tz17f9z7SmVVVCUE95eDHujmYJt
twCMRXTPwS/Yk/gEVwDzVvH68YLzXk6KMwPLPj0bnJzMk9Ye/X9GGKGFXhyZDThWRw+2MQ1UxnCv
0lyQU6AlxcnUzCOWs0XcJiXl4ccf/27Iu/pCAH9guaZ/zDDiz093iLvCyEIWQak7/XnMux+priSS
rbLYVsH8j7HH78XzzwUetxJqZtybFmvoin3+75et9DZp7cwgmlebWB5R0voVJ69NUNw0GhGz5uga
XmM+2Iznz2IOPneuroG3nabNJKtqtzTA9NMxJi03B2RXCeUpwM3bTtPx14SDTvSKNe1lz/7dzfGt
KdPxlDliv0zRsLMtKyFgdWo3doyEg3Dic0oa8kV3l3uLk4tdUctmboXEayLnbOyP2dJwKtBqSf/C
fsVrVu2Tjuea34fEeW388vHdAJnHD/DmB2LXWWclwlakxr8RnGY4W0OmbLovyX4/O5PaFmWsCMbW
spvBE8Swr4I3dxub2mthkeKNOAcpfY8XEemFzaMKWW52pi06mW1SGu1tnf8MwhjAUO5UXt/HSJ6a
3O9NHusqeOjAunnWbPyghf4LngH51zT9vBhq6IVK9wmL2fRkyajxHSePPFwfV2OS1hfImNG2qAb+
94lxmquZxlaWwNq3ja9tmfSfW3Kd0Z5EriyPgV5MpDCoMzmRzyEzlzsgziGnLcT3Zq4Fl1lnDjNa
vHwydQAfqqr+bIy4opB4ZnjMjOkwWeQFNdYrYE1S55tUvFgyYLCKQPgaDmRKF3Uh9u1AehGwxhtU
RbRa6jo+dUnkzSkQzsJlTesH0R9llz/MVdh40LrDfTZaJoIBYPqDNSUbudJPVQDVoe1QLJNRf7eU
nSBVov0qidC5z4v80bKJRSPMMNjUzO72Dh3DRUU0jo2zrNeAx0xhUYwX827KOSNT6l0MIyTPkCk7
m+QWvdWLyK3x6I5WtzPJrJWy92KNRAwjspuTFcNBpvu/R+TKvezTEywGeZdU4qSZAJEHFA+JIs/X
RFWEB1IyDXCmO4UJfpMz6TvOfRBQlAeG1yHIQu+U9NvStDSPcyXqP25c4qTtkXBT8ga9olPJgX6/
Rox6+RokoC6zQh9PXcZjAHwI4XIWPUNKRyepdaR8oHOkFq0feZTnZ8or+gu5+b1Ab3dG1Emj2tRP
kvzOIZS3YVc5xKVTmY1S9DvX0HxnAHppl6XaolcnMUmWT4vZnDm9l12XXJTTvyCRIbikAOJXzsOw
1c1OHqa6c0BT+CWn4JvCjgfIQOdUz5VPXhJi2gnpDigh3xGFvJZa+hhmJamU5iDw4YePI51fuZTu
xrCj+7Gc522Smz/i1V2sSgFM8jyDVkEXSgNTYy6TF8wK//GCr6v5H++3A5iNV1thEWUeZL8xD1AF
pi0nX0iIevOYRRiKg7SBP6SehBPfl8a8X1EMxPn2MMywXRMcmYDIHCd6/FBRIX8o7R9DynfzKS7p
f6AqvHEQR/5ck5F39vQpoGl33fjaa+KSM43++Gu/W9XefMSbCV1FuzKIariZpIg4SmDmWI98q12P
Htz/BDr8r3izd1vamw97t5EDmlRFvwoHq3u0S3fIqPYImUClaD8//l5/+yilyMhl78Qh9rZWmBBx
RrJy4YHayxUqzQlpyDMDlk2n148ff9T7rZOvhdzTtmGjION/C2EgbBG6sli/1hTuQplgdIl/tbK1
/LAs07sQJaTuZPUOVHHpsYtCNx0uqEC6ltoSucdhyKeEBov7azC/qQGDeYQODbssD1WdNnjUI677
pqsZtAwWZqm++oJIgWAjiydVD26cnFmMGek+mZU9A4r6GpvJjTWTUZ9XldpYKeO0DkwnIlxYwTO6
xyRwGBlFoiKHJ4q3YGSGf5xffvuc37xQjNcxxRjM2G3xVsLQZA1G/Q7NtJvru8QQUFnNbaTUQUMy
sQkUjbdWi7C4m+4t9P9gq7dxuTVJ3+Z3JPdJ61/7AWVY6agznsIHM5+Y1OertpZaflIx9pXcQNsK
cVWbQt9OOj8Rqr4t9AhZtLN4hglkU3WvtHEep4kRmI4je2MaYEhWbcdcZo8tdPjVnqoGzg7JyDyQ
APV/jcHfFc88FNimxG9TOI/Km/d45QxGZZjzMPYoY8ltQ+lTNV/od5JM21Rs3gP8494qb5OZJlhp
dQPuiOGf2Ia/zeNXjg/wUhtJDmLLPxeUupQpwMc82kNV2zH7yUmPSIRfLNmOfearXEKemCCKdqDx
vs16Mp4XbofbTOJa8xQPs5Acvu5ysw9OyoY4pCAhJJX7NAT2eMZzBxXPIr/HLdX/I+zMmuNksjT8
i4hgT7gtqqhNpdWyJd0QsuWPfSch4dfPg+emLTmkmIi+mHarRAnIc96V8sGhvTF07IT8gzUUap53
C+h8oCX2GRjaCgbnSvSD3JfttcoIYBzGZdcwjcPE49Cs6R6eEXgGSbQqhfoujOFGj4OW753FlCTl
+FfSBeuciS/rnkh4ZEHwuAAzN+atTpw9yP90tnIv38HIxmdDzvKIaYYKJMPaU43nhnEbJTtUYE+V
ZFRrYD1FnK8FmoSlD9XK9NAe0WGNGLniYCB9jjDx7iUvl58xvYUWy2cwZS3tb33s0XKV/LQjjBOD
ARuagumF0fRq2KA29qS3IPlYFRepQySU4qW3bDvQJka/F0mrxzqfpTvVpleYhMewG4ojDUgP1FPh
oMomWPuaMoy6C2Z/MRBO8f/2Ozr1Cie+S9Qv3RohYKuZ8VRfUtQ6chd18s304zumwzsRq6eBYFz3
GTfVc75MQObUKpWTOJN7AW5chDBQVyIvgCqqXIGBW6DYhftsp8QlEn1NlYaG2NbUfGMbKbfnqCdy
yANt57pMKpundqc1/b5pNbREoLdBnOZ54OFPWoDZVUd3tx3/Glw9NLWTZ6siMCv/ZHOrbFKfeIhK
1j/92frxR1ub2uqNTruMRrACnDs78szUjKV0IkzxG/WYx6n37gkUJVxgOKgBsGdYtDeiONJ9Z5X+
7neuln7b831ujFXdlGfdaTZpYR/y/iGNspQ6wOECd7RsinpawtjOfmC3DQllghhmSghrrDrUY0IF
WKogj2geuUHRrSROx3wN3E5JMgpk8jOipU+JWiLd2IvEEe5nv6CuCbivABJ9lOa9RthAUVBzGhFR
5ojrNlfNRsOPvJnsKd0thf59yKu9l/Q9jbXtsnWIst7hHz8R6WSRooR1oITed9bl3yWyBGj7LGyB
KFz0kiwnD7uCovZbDjC8DrdxGYsLPfEYa/GfN172MA/tQ97R1Y0G+6jc8t6xNXWSrejCrNGuVHEn
KSB/0wwa9vAHbybPze6nuj53s92f+77m1mU23klom4v0MRCqYVnl1iBUygZh7ktApNZG3uTq1BaX
1k7V/ryngAfdNMn7kHxPhpv+LDtcKv0dmqyfbY7BIvbIw54WtY34Y5Ibepiy/o1vPN11KdceWZ3Y
GzXzYdYAdhJNulmAefaz07WBy1trp9zmseHeQpDcIotxRvcQa9NrJ9s+dDR8zRgX/A3FImHlRAYV
EyfX1sWxUfcigmP3jW+aU5FRgn/ISrP8mCIbSOhWOXQWy0Mdm3T6UiebWRNaZq0T6G3ckzegdKGx
pk1qnoyofQO+uGPeTS6pu7C25tZhBJyymuHidimlduS1D5030ijQya0LHbox2TT/X+dWCTyTqgwa
k+whcEyO5wUrhCmBu5RHMm3jPeMNI19FR7Y6NBq1NpTY1MLI6do0r73RPetFam4WytA2Hn/TAFF/
MJtGTT8SEpn8zWndW80bTkP/BMVyYlYdd7ALJmlqKFEBbks/ol3FaZkfapK3jGUMugxXmWEthNQ7
JFu3D1o8LgeHug2nzB24U1rl7KnOnqq+breC/cbXX4yx6iE9LBCDOtumWfaWk225khG7Avmwwf9m
IGGT7/QuzmZw4kKeYq9fDqb/LKzkMHilPLcV80/UD4G95iXSwgQonkl6bdW9ZU1PLSnhEC/8KfSq
PhjphMzJGw5tzs8yMu1MMZTD2/G26nNvm0qNoKe6xcA2i71SHbsFVZPSGwGOsC2nhsNBc7bJs9+K
1Q1k6fn3BrojR4gj567E1pofrYms/nEi4sCUVb83B0du9OZb1iX3Ps3TND0lQZRAdpLUhGhXz4IC
7VRms323zpGiz3GK3oh/v1T18LswKVuofNSktvJvvYr2Tbm6a90CDq2DQM6GJCydHAzBHvBllNDp
qUM+XFMEuiSruSacbrTPETRnAFRB0BNthvOgkb2kFqZA79TMtGGRcWTg6tHNqQuGIboezR4ra4HU
qM0otsQUtHEKLBZOZT3A9aHOFQsFpXHVMWcSf8AAbW6LeCanv85g3MQYICmjFjnaOb6GNXORd1ZS
GyHaOJjp0vwhY/m8GNjoypmTfmk4oFK5hGNbXy95ryOBkoEmhlth+IfejGSwvpI0i4uvozeA0Jc4
ju9cwprJ0P8pE+elxo6xpfT6GvT/qs10fn9ER1sj8wJvuW7nYifarAlRPnSbVKgFbaF4tMxecBja
8tz5IDSyoDRRbx46mlUC0uf5LA4CbmYKDmqeKkdrXyUpq64u71zXvAL/pi3aSE957+pbnInILKb4
jsDJrUxQxemxhneG7WwXp6YbKM9tNsDwFu81L94WmuXf6pr9o54E0dXQB03f4pvRBNlrxs0iKE8u
3JmbL2uvXBnFASIT8jgJnQqKCYi115unqMZISZsMFeQtRaOzpH2gxvuG2zrWbrWJeQDJGAIu0DJA
DPuxX+U3gri3rbZg/qI2LUvkQVgddYzD7bSQule6oqOykOgzMTA9zKh50fC6mLGO2F+ZxbFGeFkc
YTxNe1x9FXlQSXpB/fJi+ZUbJBo1NKgTkSIT1hBb8WFyGVvprUDRsSDrjSrab9BxrV2wl7F0s7Dm
+N8sFe/g2hyKEOlXSbEr1mpeJEY4VAkNudBoabnRc3GxQciDXJd1MOfTbzsBzwZv+y+rGeWIh6UF
w7Q5y5a3viwJEeC+4zHE0qvHV0K7lqJ4GBQqUeGVQaTjQxvaogjkimflU7JsjQpATdfNm67nnNAY
AgODNnrdrUEdAXn4/QkHMBl6Nd6uuyFzqDi0Ja9CYEkSFcdLudgqIJX2mqmn3qYV1YeWJTkD0ZyM
5TKQAIbeCfYYa4GGlKZpQgdRaejR8by1vCeRxDRo4EjZ1150W8Irh16XUjqbAEBpzuIjZrEJHbEl
7xvWO1LDThrajB7DaYhefJ8QrboZnfrZa1ZvrTcx+8a8V90Jjhl0DmUAasgwXhVdLTsTDkW7RCHZ
2GHRpCYKoegA65KCvPT3xgL5GaX5W2UMTJ5eNgaLmSC1jSBz9cKOz4MTCKUkzSUmHVqxa4cqQU/X
D3RJEZaHnz5rNvSZcigtLWFnPnM2LjY73ypPG/dEfDDbcQ9R+kzdSVxU07kw2LAolwvySrukqq8O
Ml2MLxYu8wNTyN4PcmITtozcGb3G33sOP7GqGbmj0Myzt8iYQxMeD+zZ9gM5EMODhn87zzR58KUc
Wc1NtLYt6iWM5NtyPU4o1QxGf85YjM2RFgz2mUagGJFpf59UiN+LFwoAhq3GzfbF3vyPJY2NmTQA
5PgE3HyAE9LOzZMC0CBkiH8d2vrFhNSubUqXGjKvqChcntT0q8pdsUUeh2qMwYSA/w5/h1+orZsO
O68g9pG4yXNOF9X2C7jjPU4GPoZa2lvDvYj3fJ9VE82KR2Gds/3Wupk6pHjKQm3w+YdYHzmfNR2G
0wnzFgjO+4CV1SAqRUNdL3KBeZPKunkYePAw6zTfCEF7jQ0Myab0MTKVSEK0WQsA6AfKrefs4JfI
73C10mysW1WgyITcUdrw4o2TQ6EY3WtDNTWkEEid2buo7oTXkTLuq2OcNGjx+ho+1ykynNB+t5HD
5BBpYsD69V4xPPgj9B4vre/OFJgYJK4BgLm7I/3V9At5LZL6i3SgD7YxH9E4gWU6CwOGlPdY1iIK
+FOPUqCh8alrylMQZhwZf1TNmYage4ifegOJ6ed/g398LB5Dl1hKPpbEoHcEVK8aMXoVquylqNON
3UiHnEl01ZNJW28yCtJ46/jGSpGnff7BHx9fQu9tOjRID1vzMM13UKwSSMcGSsn3vE9oPejwDVVD
oa6sccYgZGfnOWrFrkkwlqDAj/rsO+uCDGILhtmXlRl0XoocPJpPfxR07rxKMnuUbot1V1o4tHWB
rLcjdJMH+Eu3xQe0h98akQIvH9OhQvU9XYm2qNa4wCi0YMdgOuIzbj/t4OHB3BU6aSSNz4lEOdRu
zt2TbcVMkhy9Y/PNNVg/hE73o86Iuu0yzz1YvHAJbfhtV1F07Ft9PPXljESko77azO8Ia2CFMVPK
OKNHNKk6szoPjDLUqRrMzWBryX07TKzstILaxC1dElS0EMkvmqqKTWJ3r71LFTXFAmKblNqrlE5+
1WosLxRDVBvLXRCfpx151LRFB1C0xYFIrvHgNgvg96IoasueaOsrzpDsYpuOCoXFmFxZZq1d4kK7
GSUbWGZX55hy1/3i+OjrywlFk2nylHEYbhinfqUs4EFdijeUmtdYJ8dDIw0dTZFb7hZdHpuIf017
6y/ETNjd8vGpViCuGBf3xWz+KBefZB0xj6dFgMO6qdobqdYesuI6T79lOrGkcYaAsOrUF69D9wOC
vrpbyI32PNpdaJt495govEnG7CUuvCBmgHme+yB2mxc/A1HlLfGt4IA7GV49AWSRbVHROcUMoM33
GLJ2qOxI1ygoBKpmI99j+hwo7NO1+nnA/b9xx2+VzkiIZiSlgx6nkmX584EMrw1qjK0xzP7ZUgr0
zmB9VMqyrkbOZsO0yvPSGuNmNOh3GlsiTQrpoZcy4nmvTbBzfs7CJKp4bYWji2uF5GqTN5lFnHde
2UerVUe3jc3AaEkHW7TpmEzgCnaK9Z0pFw2plz52k/MyECaxs+TQsy6jfcAOo++wf8kwddWr0voO
KcQhbgbvWztR4ddGYo3hGWC0pygKv3hxfHxlmbizOTFwO3HyvzdqT0PD4ojiApXSnB1lt8yX3hnT
rRgKAxvbMJyTOXrAyCN4i7XzyXDJkjBoNvW6yjkv0v+u21RIAufMRVwEY40IsYncKlxcJc5pYobm
qPXH3gAPAIM8qpRycd8a3O2IMSiY0fte01HuHT+/ro+HIcory7FdgqvxDr8nGAY8WzqlU26YDDY9
YtnyE+gFKNyjQDihHE8fffJZdfzaUzzrXxwDH+9votBXBQRJfyvJ8c4PabmTjdiH6Ie5yEE/p73M
9eOUtvbWUM2VBcf2xRP1zw8kesjHO4ra68PR3wKHzGu1sixEFWpV2lwD86CMRAvh0i5z+ipG8p8f
KOiipv4DBcT7cOG8wjk2TBSJYfI/enSzBeWINwkr1E07tjZcH6jK53/RjzeqIbhCBC14g3lm3700
BKEys56m0cr2Q7MS/mAbnX/pUShvUpjXzTrwoB8o959/7h9f41+kDC8oG/if9CFOVu+9L17LfSuq
0yEKbWNJQ1surzTqepBweNVKg67Wvu56brFuvMbR+dD4bXNDLwEkun+JXNUeenKFacPUHrRoiQ8i
4Z5gb98LMmcRarMu5dKgN86KHjTgl2u8S/HVOOP0a34Z2myFi6R0GTv5lkzNgTVD4jFlEQfG3oGw
TbsBg/Q+MymM/fzKP/6RV/cjFStrYAKuxHfco5KRhCHw/bAohyOayadUtyid9YYrR8t+L0Mlv5jj
1x/47pv2VrESewBZfR8auga/lWksbS9MEp1tfUirbep1T59f1brIvPsQfjqODy6NAfH9aBh3lHRi
OKIMYowe1j3B6j25mXP5xTP5j4shadPFXM8DRlztOwspOShtbgyFF0bK0bEOcPaPjfziYv5EA/99
NSQ1eM6aHoy+xn0/cUZCUsgGJxHSH4wQqdY30JXieqYBPJgEKIGfgx0IPQazWc3zfn4P1ZVdqpaz
EhPHtoOKpFNhLIPSMsidTcEbcpo0QZjUHhau++4rHx16SkALjZPlQR+Sg65s/1T6BsXKBhLLub7p
cv8reYElPuykaxCxAb6AtIgp/n34A5Allby6aYdZJnFltMmD26hk26WRvO7yZ7/snSO30/PcjydN
85KbrClfo2I+zGK8K0cToIaiHPww3YVHtjjECekQuESiDeMmsLFnBPAQZF3VYpVV66+pgm9NxVZv
Kvugchp4dZdEprbwlt2gSHcwGt267/xoNZkWD6qfEUfXsM8OMsedK/L7jK5dyDK7C/ppwvVeASt4
Sy23oiD9CE67OALVUfOKivRIXdtCYtT4e5SNc0qzudpSIZnsx9ivn8cGngtwFWTbhPPPrUsOd7gn
YMrcyi77PtQ4UVmm3iRqmFJHhq0Md9m3TX3s7LjeVaXV4UNpAftFMCf2fEpTXkOFZqM/bA626d9P
mVVfm11+HbtafGjiVu4csSAgsUHmRN7s2sUtaVURTdCMRnRK+/6XG9P53VTfptY4az4YmRMzR6G3
5YvDG/BQphiYkq7bRLqm3ZtyvBJRQwPKMOztzndCeuZ/UpiZ7OEW6zXgYAb6SsZb0aYvyIueliUX
2GnLZOd3vbWzKoPScvCwAGNStitQTJ859W1sAWCMwPXt2uPyMir9DQZDW41J8WY9YY+p/SPruu7C
HP0knQEOxK+1A/YUjAlefJF5B4WlF8khTdnLeGvXjP5r2UMv9wJ46VoXyXPbLTp+b6fYqKiPoeMX
DEBTSUNI4rHlIjQwkXhhn+sBo6JvZY4JLaswD8alqx0B97ybqa2u4ZjOAM8RKSALLn93PMdRFg5e
5ezM2ivDOjPiV1qyE8/bGDTo3blN+dMteeVrjRovjjnJq1xaBKCMeFZMt9cCTAARYTZaGSxxbRzy
cqwf6T24pSs12jBedRuc3Po2rW0vIPyMqEdMMULUiLgqANSx8/tv05K/Wtz/DMjl/UKWCZe6nwgh
P9m1prZsC48yRUDnOmJHc9x44Fe3d5Lsrr2IUB9GC+eg8KM6iOLmtkXFeIJ2YFSMb0SD1MtQdrGd
RLScRkwe3OwPXd2OAThJ6NZDfV268KH9DyJRkh8j+R6ncaqPMJboCypRHRbRl9jbshvAuvJH3Hk7
mCUcalXa47HSkjtL6oTt+z8MvckOkd0Q5mYvNW5VvziPmA0qx/zuE9eEGLQleuH7mMY7djULeh66
p2thHHqjZ1J19kZONfnQmZjjloroJusZ2sXAQ+JYB/jrbIeob0GbJrxQxPELBQn6SepJqHSLTZsI
GYzqXh2MeIc2TUZNvKYVdQgeFm9li3o96xG5kTfnBjwF1r6cUrZKl6dAoCJOK93cuSrCL9Lwk7Il
K781+XI9et180JaITYKapKmPiquG2MuNVZrOYWooZs9YkyHXxlUTZBAw6vL+suXUhiPtQmvYlrHL
UAD2aBaD2icZhEwzVabzbV+ZfAVNJ3ctptLWsIorv558WgysVZ6AG84krIS8Nf23i2cQkGiZYaZ5
G3VLah/g8b5Fk7yrC3JSE5LzNr4Xhb7VNIjrNOyO2PAOhPZbW7PVH8vGSw6o67bzQBRqPQ9PVh8Z
R0YBVGsTiXdIO7exCQruFP54K9tLZt4t6Vg/k+a0Aa2Cw8ntJOSdMx+AXtF1Oqm4mSd00xYbx3r7
2bR5CqLiEL9kRY3qssR+7yf7JkmyY1fxQkbuWhnlfCKw40ZDSHmph9a61u32qrWPPvrTq2jOV1UH
GafzjAChtqpnZWKF71+sUc93bFDcXO5QPojkP1W08wYVP7wmImGerhwwUdWvGOUPZif0oPGw3yUV
dzVr9OPnM8zH2QJ1DAA76ilCIgAW/wZrW/6byXI49eUateCCz21Ygb4Clf71KawwK5IFOOMI8+9P
8VSsOaODINE24qeuxFobu5AFn1/Kx0XNckwET4JAM8P+EL1ONiTRmlnNpegWXRk+sKGeeFRLGjdx
PqQBHe+rK/+60Kbvn3/yx/GWuRviGRob3JTo1veXR5NUhMw4tOv2iugftYkm24aAif09xv9dsyBo
/PwjP0jseOcSn4LsjamaoNl33yiRocksB+GGE2+oyZ73gsU5EJNNEXT3Ve/yxxgVuqSQ/68KQp1B
9/1WaPdxkg5NTLZMM19R5t0gp6uqM/dpYqc35MTvkrnmlV/E3/Wc8D8RReUXOCx3y4dxm63JIyzn
T8AUKbl/f8uZk7lWVJbEP9qJRn2JGW9TX+3lmvTvmRXUZ2nDeXd1QJQvHtOFTAckv5WlMLciBzAq
XEXtfiJ0rHb+w0nqHEpScumLUhde4KZC8MHpmqMJg1FUOcqCHobFUz3J86B5hedsXI2WCIW6haDV
ut3VulDXFnRULdMr2NM4ACJZNhEuzaDtbuPUvcliQz+OmOy7fEJ355FlnLUNM419V/vOvVMV9wxR
M2zYKFjCvBtGQftoa9ZlXATCo7iFmnO+KTGf+q6+R5wPhTrh862G/5AnLScLUL6MqWFApHBPVmZy
WDr+jdlNv4Ekw5l+a2KneREtDvyE7CkJJ/N1Q/R+FhhG+xCN5p0fV+ZVYXs/SIPvkAnI+cg9dYUD
6ibxfZinOLnTV7GQYElPWCW3pOV0qDecJ09NOFer0glccyT/gQBjVI3mw2Ro+i6JdYQQE9qJESGg
3iYnKiLKMNG+fB7+wVmgqCPphpxAFswPmXPss1Lv0SiEZQZ3WkYRgxboCFlbTsh+eyhyaEtJVzPB
w9lvrWKWSZctLmBISsyP4482RnVhONjBa8R4JERuOtSIgYu8e6Mn2t4Z4eQyhkS/fOwQt6iMglSb
Xqpo/K2bubOJo/jBQ/CRN2Yo+555XKbORlfaz6nnllyV81bxCBsXf7Hsms5H1BvyydRpr6J9i+qX
dxuiXo24oEtThfXSoKsfLNjEKmJusZeNSfg7rB9aLCGjdme1CKMqlN4eCsjQJqV3SxrONp1s/JYu
9tBWdcM9GaU30hH6rqvpA7WRJxst2ht6rQ6GP46HMRMTphxUpEPDSaeQBGzMXu1rLfnuz3W1NTud
+gtzseDqBx5AzznJaaiPC6zGxrFItyMX85CrvIDcqGB/h+radevwaGmuHlTr9FsPdD7MuSqP5JvU
O9Etj1gSxqNd1AjRcyaw7nXu1CGa5ZNSiL9aqtuFYTbXWYRqMMs0ccxkTbSTSby4VrA8eG5fo31m
UOjdGsKpyyjgTsZ731juxtYfNgTLYJjRGJ4JcLTCvuxd5IXoxSJLE9/I0LzqGgEu685NmGM4KCC6
bki2PeimdQKgngA615BYqI9jJYa72vF7GP+q3PncmwEWfHDpTEO5Zlk3RZ3gDtcrrM4elrIKJUtJ
v1h0KlCAcguv3i/AqZZqyVOLAg6BkH6xJvKV58bZx6jFsE3aiFvs7EidDmbupHsd+/EtsYpiA1N1
0aJuOET3XjXASJhJAxNxlehxeWuhxL4e8zGYVhDVIaBhayQA4V3LBXuSNAYjpqLNAuv2Z9xVcVVW
24K2Q1xXhiKx1P2Z5VW0z+Lpalq5DD+tza0LP9HbcL3tqv90E7Il+qcuRzQMgmvvUVAbS0XTbMZ/
mPGMMtuy0VcmL0nkAU7NY5iltyj8k2ufar2tu/jDDqPH8ECJ3akqiTXDzXEeKvI1lMyTi1+/8oew
sW8q55BV6gjmzF3aMNrzd7SvJmuhuXEm9qMRcre403fX30aRZZ/MhnnfdB9spJOhIf0xaOw5vbJg
2fJMhdw6dD6ObnrUbS1UYPFbTWty4gOi28k0ilDzWyyKUaYTIEsWYyrN77k0u+NM8rmnp9bRLNxL
EuUFTYT29zoy4Akhv4MhJYxZeOmeHCHmVw/tQiuiAqMf4+GMMSIgQ4bcWOADPCfcAJFrrwpa47b2
+Vr6BamfI9JjQRRl2M/1TymNIvAnvz3AteYxMGZDfiZ9bS70G6N+WSb/Tbp+63vqKXaWH/MkjpOc
6WkrlzeoRfxIZvzQ+a+zmV4GI6keHUs+iMwsT3aB4KrsOvM0Ie0xMLrgOrtS7DK9ZhEBOAW9KTmV
8IR9Ptt8HKd8OEB8Xg5kMrLtdwd9oTtKN3vSqJPRnHC0cdpXLsmWrZWQH1oQnkDcwxdA+/oz/0a/
OD7YPgUSZ3qr3sPQaGnyDrmnQpWMuQwGY4+/J2h9DczkEk8C3buuviic/wd7RVwmvWGwJnAMHxLa
OsuNos7vpnDxBvNQxA1NDrO3ic9swpS/OfmjppGQQlbnrvf1zbDq3hIxZ5vOh83BhroHSP7Bzyh4
3fPMzktGZANkJbyJve39+FnvCb/QDknk7od+uDBjDJumHIJyIRCNwDKSEx5KyqfXxlUKz4NaVa9t
IfRwVtEtjuoFZSn/kkiqR6flXd5hR0IY86qWOezJC+TJKjFv60hrGrJyKMzDTFfFN2YW3Q4wYvuq
zD2QCZvU1cmgZ4CSPtNF1jfnw0C4A+nYDQbTkFsdLKqvt618wJ6lh3G68GqwtIWWjJ9IbZIv5ud/
3GOkldKY7K9MAFaVv4fJXNl6Bbs2hVnZHxa/uETKT0ND9G+jnVXbTo1f/LH/8YG2S/4s5DqtDog4
/v7AQl90AgUa3i1mubWnsSXvZ/5BjPq4xXpcmfLH5w+RsZ757+5oGBzh0Ka7Eg5/iib+x0BrVImO
a7BU4USi9sYbvK2Zzs9RvVghxAHpYnNKQP1IKuqaqM1i9cVT/HEdox+H/2Mm8YileW/ZbP0u5/03
KJKtG3m0Rz0iOZ6Gxcjdqj69NxNm7bRGB8oqfvf5tf/jYbY9sbYIr1IGRu6/v+tWbzucjVKFelam
GzcJDFlrRy7/h29OOjYEdzc31tPnH/pxx+UaV4Pqn8/9fwvr/3zfcWx0DpiaCoGd1vmHyaZxW2P7
+ad8zFZm3vYFazkbJ5bh9+oq2+xiCU+qQgHJscUR1UK14mAYuKEJ/Df8Y8xSgMh32JDD4l7WmIy4
rInrK82bcZ5Ii3C/6rX6x6Wzea+ZqUQ6EuOxEiX/c+kcA31v94kKlSMcsIuMIByepM+v3Py4//Gz
dXrEdMF6/4Gg0IDhieAqVOg205XdRb9QbJCCYfYUHLVG/2C21+VSPRhx5JCjlN0s7hDvjcKywtxm
QomaKea1Nm1Ay4JxjJKLsQTNUKlvUecYgQS05uaMXj//rf/x2K/Obh0GwEAS92ep/Z+vxlZROw2d
NoUdd7mCWtikFMTzIkS0Tn4Z9EH5ldHvHw+eS7Adx+eaGiL+WMP+5yOTMafuKFNTqCEeR7D7Ypcp
jarSfUiLUK+evIwCYmKfviL5TPH+YiFYqF9aiU20Sxxp79YQRhV4vYmGDYVuJusZphpN31qlV4fd
2huywCFIk7lvHAnKQAH02sp+Obau/0RaEllto6If2kmmS8akHM4WwyiEQnVuluJ7v6h1mdCnx7lg
sQN0Z0amoYLiAjs99pnf7VQfn2nriW6JPSWRnkVDM/Qnbo4gNnqeyZQK4gHNKDBCfqaFUdCQaaid
3Sq1TWhE2TaemW2Qk9fPBV5TdsejVhnzTYNc5n5+RNYttn1MJRsFON1miXLeI+Q5hKCPWPzsxUFw
lDhhFAlzo+kehl6pI4QngnZT98oBJLHpOYo881tU/kR3nXHmx16IMnoMkEzWZw1TDsVJ5lsl9R/t
bB0KkU23WtyIA6pYsnBc636g1/5K70xxZVv+LqXAKDQ6i7ZMs9oNdRZfN/TEgogmhypHwkf023Rq
bMoIomq5jtkfj6pdor1lvzUG6yFhG8Y2l1Md6JmxHNSEkMGQt0Q+1vcVIqsd8j/tWJOVpIHDo86L
Nr6bP9ojHFYFrbvJnPGOcO3mqOvlwc+7eeeTL+Q03q1PbCfRAfmOBNDiT7hrm8/3EkP6te5Md8qk
QzD2l53XNfp1Malx40f0pq9CKXKMWB3dFtw2KZeAZLVn02MF8Ruddb53vw+6DHpy2naddy4xYhjx
sqPyV23bsjdPIqFyBNykGe9jIzrGJGvtsp7XkgDt3JhsfAZBf8eGqLQwR2GS92UT5IrBXjfJL7EX
l2RAFiY0+VIdqkkP0zZdDpHh+Ty/4khEJDLVztqnXUlEs6PVBxG5gUWp0rWezzsj0Syi4WR95IVF
EKROBGaDxLenzNohWiEYzaTm6Zi1x3JMjowD+cmbBPps/DpafBF4qmhhcEGlkqt+XaCS2Y+OVjH9
lzmRefYymd4SEOKTVkUGWl6SLrs8ahmkZN6TE2cuFPPEXfI9wap+p5mXMXeLHQ4XeI201X6YDy2L
zznKCCvL2e56bbnFdTNuJ9dokXKR7gXY9JQVrQawSH+5Pc1HHAHhNLnR0X0g6ozZQaXjnlagAKOt
fUV1RbuvMr5du8H/YahfiqH2NMdGerGKahu5a/+AwISTjZWxaUu3Jexl6nZmanN3Rw2Ta4xBOIme
4fyO5uSPN9KPsL8U1DF5Aik/NUR90DmFE+bkC4J1JCi6yp4u4Ta+5xkmko95IlBFflkzDarUSs5U
Qt360q1v0zyQNclAkv39MHT6Fq1itB8HRdFh6kv0fhkHxQJKQ8jccld2boSwC1k5tVsd7kLX53ey
r2gESC+w23bmJMd0LZaPoMvXjGx73301UnwQjJBAAupqM8ehnPJRTvx9sHbFMip/Em2YSXmATUPD
SLxjnFXZg8ySQDpdqMGI/IpI6xALkYLJBJgJ/73XtV2a9trDrDv9dW64OCmLqQ5pRqD7Jf+JdZOS
9sahbEhh3hAxDq5lGZdThK4+tJCccIwM31uAE5OSV5hN2aEOGVx8YU+Yxq7tDHCILfW1jYeXz4/M
99PbetE+IhkqnC0XI8C7i06tHHukI9uw+jZLDoukVDw5wF+UjFM1lk5aE2BP7L6arKz3KBofTBw1
ZmH2AdcQ+ruxMS/RbxRW09LmND5NHYsNSoCS1838ZHiQmEVERJ1yq/1IEVfbm+2+WAtM62nErr94
934UPcScXKTKEbau9xWzYJnep3EegQsPrOgxWaR5RbQtOkovHJo+tNwXn/TPEwAyzi19vrKlNeC3
SlCXTZO9qyoTg5QT+5sq+T/mzmy5cSTbsr9yLd+RF3DMZrfqgQTBUaTmUOgFJoUkzKNj/vpeiMzu
m6GojuzqfmmzqjKL0gCKBNyPn7P32pl91DX4etYAlSFVbDwdFukgcWtHp0p/aGCtJjU5G9i531Nd
nFzYuI+4qg92b72Az+/PpeWOJ3Mwtm3D+tHBm886AnpDO5x8RbHttRzd2yq39Cu7z2+7QB13QJG2
EuAVWygqSp6Z9BBX81ZtarxcwFf3MsCvy06SssQNG2WMiBEK3NdE5SQLYT3x4CeiNTIgY7m0xQud
/mcs8mvRBF96q7ydzBw8Wy04SwIlb/gAbo2+FKteCKTWS0eG+/IU0FUBSncoyDSM7VbuO1Pp/LKK
SmBth5LUJLuyV+7c0M6kIZlEpBUQrjCCmdxOKPXXplHBVByrYYu/H5Xm1H0BKGetA7cFJWQMFz3H
oexCBsO715nw6JyPCXYhfTQsZko5cXiubsaUPw/XXHMFXBZPoxoJtrqrJcZnn5I44fWK8UCgrUpa
IDXnALMiKJz9rx+Qz7ojhiDI1pjC6Bw2KLeXcvwvBV4Rcaol6a/yHasKNnMHRVat+1eni+zVr6/0
+VH8fiVsnwImx/eIgh+v1Ap2gdThSmFWf5AQq3BqZEm2impYfVURQnTK3415Pp8llksu5SMabsP8
eZaW2kFfJ9wSvt5mGf63AQU1Eau2pDlCZtuKSttroIKuwZpgt6U5AcOWyn3C+NM76r4Qf3fw+CnY
hAUBaRQNKaRkKnPST2VtTYJx0jGD9bOknJDYNXgiDMPxQlXZx0aKlqRKtLXFxMCsBY9Iux7CaD4k
YUIvXN39+iMxPx+Dvr+aZdBJd4zjvVg+s798+lFtNrx5fe0DlatXfYxOexbvbqC92Ul8UArcoFYN
p0KvtIgtyQpBPjiXsHc7YM/yhfcItu9Kb5SnNGi+pUhy22pABR+Zt3ggN2HWRFt6s9dFXn2hqw61
VlOADrLhZkn97kTzUxsJnFZ2eUxbBOS2zt5hG2QSNemTGpcvaVToa/WLVUcGolzCNEFLPJn0OxFV
4fOqUZzkHcnn7T4X7ZvqGG+RTO6dOZJrAuUOqcYi+ev37POw9PNbtpyY/vKW5X3QtpXFjjIuzi1g
o5K2YhpeA1r++usr/dR1+X4px7JVk6HsMpL58VJEHXEaLoraj0L7G7bedUuGCEBK+rm95dD2pgGM
JVjZdD2+6AEd+K9fwOfD33J9DEzk2pNAa6Cq/fH6Eje/O8dh7YPV5ZTHAWmpI19yRb9RLGQEPZzL
NgjvLQKIfn3lz6sSVwYQvTBYUPMK7s4fr0wIeU2p0JQ+SBsO21Ldo+5Zg1go/2b50/7F32igt1R1
l5O1w8n6xysh4WkIIatLP8/rS91MD6JMvpYmbiw1thAk6e26rupuy8ReWcGTbJfjaDCXOI/cMydC
r54I4sowaB8LaV7bhu4su9v0Ny1l8S/eEfTMiKlZkxyI5Z+e1AobFfcdMmrLlteChDwDNLjnJs3O
KZay01CbE6CclQbCnAk7YacZTEwz5/BBsPbXUXGmPSFsG5WTLn/KKxTGGVh1OuAsQ0mri5smJHxC
JuG4R7psGNrm1x/pT+80k0SV/4JPoSHPDvDpbm6KrApbl7kMumRt01rZW1gsW21pHcYwzj0iZABW
RblxPZPDdO0kEePRJfY32grzJU+xLoV5be2EHYkLAFkNOTP42rH/23vic+theaVLHLFLwQir8HPY
CRm+tUrjtke9CmJLmuVKnUzD1zBXrBd/ZTpcj2mDNK37AsdqzwHG2sJNIZCAPgBkAUqCvLC0FaGH
oxUcfv0+/rynLS+Ori8NIDS8nx/KCqVYG3BaAkmEMJPzDAyRsf+7hu/n8vX7B0XlvCRPE6fy+cMi
SSRJUSJTFS01ozN2b1MQgTPKg2uZRu+tqWwr2H8hddNgLPi1erz99d/50+q3vATNZMXHqYDa9/MU
RYvx37Imdj66FVQFHc0N18HLXgWIngyZUePZ13ELmbBwOBOOAYPAv3kJn7fH5SXQeUJmj+xkUTL/
uDgkuRVWzTB3vj3pN8YkiWkuF8XVEB4bCR15xpXIIH6OvWxK7JVsenNr5l9sffo7huRPDcvvL8XV
dNTUFkfrz+0wdSA1WCCM84sYXinCVdI2U9IhmG/k27FVXoVL+JAk4lfVwFNHsd6cUKkC0g1vEsOK
N1pVvuN83BYR8a5lhpF7abh0hGNum7reAF3pOUDYfxtz/6/ew++1JX4Mqr/PsVSMz/O4NhPuJGJV
9xGzJZJ8+00dQdgu5vKq1hiVDy7Hsi46JuuhM/UrJeRe+/Vn+S8eGz7JRTDG4MQVn9dPmMEKomqj
9dGz7BBWI8lT/P+bS0CF0qzv5d1SOfylMuhsBNWFSscyyfrX1AhWrTQuv77Essr/dQ7DXcCtCL1S
ZboozM85R4Ni16YmncY3jfzKiRO5EqM4FUG+b0a56a3+ZEbj3+zFy8v+dE0stVhqcK2yGnzei1Pb
Dtl6qAK6FM5AWb4lAPP0mOG3TQDCr/++f/EpsTdwZsL1vcjElpvpL29h1SjpSFdY+slYfCg1Ig07
/3fVbuzymLK5CZaKxqIk/PEa5qBEcU4N6ltEgiOFSfwcfsGKSjz01G5yr379J/38kXE5dhPNEZaJ
7eLTXRFpmUQTrRCCmzovNG6PcQPNXNHJXSAbFo86IdUaCZu/virjm58+Ns1k/sx4g9MdQqZlk/vL
W1mriZvTgap8UrTxyAfJdBoKo/ZGUl81KwMkPQ+nPEQvMNhwaHrX2egAqpE+4L1l2BPtkslWt3NK
B5HQlkNJMMqq72wihurhltEflX+cpccmFGeiflAQx6G2kUA9d7A4/NEQyr1Gy6eYVRvxa+F6atCq
l8bN5n0fNm9J3zSXzg7WDa44muBueU6IB4NmfBWjw9iaQxeuc7T3N2WowcpSHpQ0sG7msSRKRAlu
R7xWHoKowSstGqhhCBmuKyO8utVd2k+T32ktnnOUhWOXOHtFbUBehcIzQiW4CeyoO7QTAT2mep+F
YlPyCXrKoKMeb4Lo1AHadnNDvXLKWLtyO4YcczRar7OpvOmcZNF/UhgGTrZtIoSgMrBBiNSK7vct
14m16Am2NIPpwbmkuUpinttUu1A6pCWqUehrE/lEIYLAMBzGtcLrWzWDCleoxbkgMqX2spnzN/14
JMELjH45/0uTgA8Buzzvh0PiKtqWxkZBEqXnLnNYZ2E3oGM/w9dAC/DSG4ZnUbOm+XLibfhsrIjd
IZfw4HTiJDJap35FMAPZrqjrmnkVSRTVS46p1+KrQPHWkYuFPt5jSB+vY7Jg15RupJHJuj0UQwKB
weYNSGoChET0OBq0yWfdBeSS9tGuEX5a2CVvHnnxwmlvOMv4DZFmflCiBFLIRlnh6MSkb/G+TUM/
3+m4rOXCj6N9NOxa1d2jBUh3EyTtQXOKs1bVyqVTDEKQLPGELoW3zSEzRi960BXkH03dNorSbK09
ajFTmLEjg0NZMCeAITa2yMtz5gTnNARdKM1MP+EmyNViixme3n8iPNtAGaW2TkmOLL8ctd41drN2
F7oGnDVM4leEmjU73el3tTTv57lVbnXix9BQpF9IT9HWsO6Ep5nFTRmZul9xHi16PbxWM78mgmiN
yFa9ttl3rQGqjou8ZlMMAcMmDpWwVZN6zdM8rJpW1HtMBd01ASfPqQtE3ojyPU1ZDenPEuIbtrhi
BXOjjtnSMIujHRvvv15Cfl73oag5HI2wRWOMtj+txSiU3Rplde5rDhkn7hS8VvLcQZ5qpvL6374U
TQjqOGpteiOft5ghyAs9CuhBstA82ROkuV7fGUBquOmefn0p8b3D8uN+xumJdd3E1Kci8P5U1FW2
VUkWpdiXS7JaXFYPSTgRjGHm4YJsQ1elNasitKudag1eZLaqPxQDjQYwKU1gvRp6wQQccBYp0RlY
+uq5HC1thzcQN9Aw4brq6+boGumzOWTtAf7X4GWLbTlVF39Q7PhZjZAvsoqZKPpFChfTEVX7WvFY
QZ8rpjSOLnFuRBhaIDZIei7tB2kNb9NE4nlqYRlTomuCw9ZEcGAICHlNDPc9jawsr9HrryJFpjBE
1ewNA0K6VGG+UiiqX7TGSm3M17QqQ5+QmGu8L9mK2BOML+pXvPZvE4Uui4U2+LkqDwrga7K8gpvK
LhM6L6vMslq/HROxSsk/2Td19N4l1gXFsA5ErnJPs27uapTBQx/54NssQEGQtZ00t3y1husVRp1f
R4mxiSoIQW6UNuslZy/rZLpvnQF0clbt4ApVV0NcmPs6tE9QqeCmcU7fmL0DTpG7EUz/o0jR/KtW
Bko3ylVK79z28iizkF0PX+vKEr5EbneE+mvt84YhEYvRF3usabCl0CmdcLOkAT1UKJc5YlZvkxaK
XREF2dpKOEjnuFpL9TYZwmQHEV9bdRVAVjctkwNbJkIjejCEFBY7RTO+tSwGJ6MmGuGr1tbKPXam
k6L14mxaFdE2an9V6BaPUK0r56ib7p0QFFZgW8KLbG8SZshYG2qzeUtwkNzHpf6GarI7VhbOEY1g
+J0+5rdZiKUrkaNzEs1EUozm8LSIe1Gh0g8b9FS6bddbZOMHkvqwTEVk8fRTYqCfL8m0eAXE1/p2
Xt20bMhHIYe9VBge1k4Qs82mKIfKi8MEzGNXm+h714afCqThyJiam3jyc0TQQxp6BdD5vV4otzjC
Fr/gCflTdBoMYvjkTLGW2rQPWEIBn3IO4Q208PzNPBpal+OIJsZLn91tSRjlRu2K+7gFlknWJju0
3tVrwhh4CnuNXSmuP2jeIkTN8JFhU/dDoIleFBd7yvtuKxuxm7WwhlgNUV5RoOrA5mNjSQAeKA0b
Hx/NVT3MH0GnfXHLOj+XjUrdj5eXBDngYWb2nub1vImZNcDv1HcFW3khcvPE86msWrNF2luPNVwt
rPmGo7jbblK+yal+yKRuXtCkoosJyYL89RL1R4PhhyUKsivjI87dxBbAa9F/rN0CHV4LiSyp33LQ
W6cmT3KNo4vQUmtdTvExIgZvNzZqh5g+xHNqSLBBWEcLteR/cvNWRia4ujTaq6XMwTeRGc5ipvha
HQEPdOLV1Gj6lWWukCE884TzLkvFj2fnG91ajKWy2RmKxrTFsU9oC6pVgshkX+lpslZ4y6hF8IeJ
3L0ap74+2mX8ZLfOB4q1DyupN9Q5GDB1crMYll6VqkEem2gZczWkRiWTJA46eoSLah/DmrV2qML8
qsr3PViJ7Yga/DiPeB3y/s3koLqf9flecXqxyp0CsbhEuhq6H2or14qelccxKMudHOObPLG1lT7N
cufq+0hXonPZfeX4+2jKSt4MtkIYqdJfxTKx1yiDaHWPKmEmSujnY0dsC1S2UUvd8ziCdEMxJDzU
NdPGUCSGqSwuLrH7OrpPhd48J5QJtlvNeysUt6YatWc1EbiDdAuGf545N4JYOpRh6rqE2HkJqARn
kW8NDoee0dnnLIjSSzG5E0h3zm1l0kiKAVTyleJsJyt8GVCPlwg/WNZar+odQhQ7UhksmbU+AyOm
eK4pT+TluRu3x/OZ6z0wOTVdurT9YSq6+Sokn25bCHU72U19yFUn2CqeLO16b+SR+JtgD/Ongxum
cgQLKBos24RM8PmOzaPCnO0Gnc1cS/iJdQ++Cmjb0POn6XnzarQAomuCWNZGlZiUjhYuYKzaQa48
6Txf2wD+i5GSulBIQGgooPyC3B6Iaq67adjPWpS79AC7Q4b1A1BSh4VxLG/JGgbkJYuDPWBU0MAw
HlBXuOdkyYQp4ntgLE+RO4bYO+NVmRmXucd+N1uOXM9dHntSBwXcT2O3HlIDHIZSEK7IsDCyDW0F
zbvzinK8BDKyIHfNBKlVp9agarVTbD6YUlkdJg4q31eA//yBry7/+V/8+1tZTU0cRu2nf/5z+16e
X/J3+V/LT/2v7/rxZ/55X+b855ffchV/a0pZfrSfv+uH38vV/3x13kv78sM/NkUbt9NN995Mt++y
y9rvryF8L5fv/D/94n+8f/8t91P1/o/fvtEHaZffFsZl8dufX9q//eM3nUPsf/711//5teWN+Mdv
HMG74i3+/APvL7LlR9XfHejkwrHxr6HVNDjvDu/LV4TzOybOpXEmDEad3wu+omza6B+/KeJ3WlOs
sY6xNG04ptMHlWX3/WvG7/h/EEswvxe2K8Bt//Y/X9r1H4v1Hx8Z78Sf//6Posuvy7ho5T9+0/Tv
o4T/XtW5Y3FdQ3/BVkN7yIFs8+OqzgtoMGFXj4Xz4qTJq6rXDOJ148psmpuSUHiCm8Knuc3uxJQG
u94k+UfekoY1PWSYvNTAugW7qhPK6k22jrN7KOnw5YgNFzqzAnpjGgEvl4TezuHVnJYKSILmFSP3
PscpXvcY4ps8vZlyHKcCN6yZO+yZAB9XetST0oiUU07241iVS54EeMJiICu7OVBXIoDTR4LhiChy
0VXhKSBOmdgbTPnOArLRp3vNnS8q1nFmhV16DHcqrhhPBP22Kr5b6dpjy1B8VX/PtyToqU+QuVWo
pIgL0deK222XAoCZvPZIhB9KKvueHCsAA+idgowYbqLXrwtLDjRpiFR2rGMbYbRRtTt6o9jYdQyE
w4jIjfCnMVqMMvVbmuqP2tDtWpON3yDtTZfMRNwF/l0gNKCjDeYVF9ewHJRBzCK0EAOJft1w4IjA
/02sVCe1L3iOr+wyIycKvuOVTHvD74bCvCDR3aRqdatPSI872kkiK9xbVkixhnmBcdCa9EOVm/tJ
sz8SmKdbbpGvZeAcSWAyNlZGrl8TnuYk5A8WooKLrUNkcyHAadH4Vr01FfrTkYN3Yjm3EX/0rlPd
yIP6pdGLTx3fJJrE7ugk4K+gRlPDPei5al/hICLKjvC5kEGWEocHzuw7+i8jaYTZgkxcRdV0NntE
b0qv7AnGWEUDJ+84VmeYZZH0ODyto6JAdC/vbc1+A5J2PUimS5k+fUi2mFVejE90t/gO+pCJu5mH
4N3KlIO7S4gaxLgnT7GVPShx9Aqq7DzM3FPBpAO4zOxVNoeFx2rzzJ0kD8ACsnMyj4e0a0+zZQNC
T7qtSz6oqhTkDhh0++kHrIKgfWjy8qK7h0CU25iPclUpnvqRp9VDHKVfwQF6xUQdFwSw2UIGRmun
I9RTNMN2iIx+FbTOwYynJ+JfXT/sb91usvbpkPrgxq6HRBt9gCR3BJkdi8lAjam0V3Fsyr09nwcl
r/aU7kALbPds9KCcg+I2UpUrR5CyQz2/GZNvbsoYSzOGx7FBJlrMBdEziPGkpRe7YExe3YTBRZyg
IbParaJEw4oCwKUDMwaKupN5cAU08qahZ78e5Kytncr91kRJey4NUuBURb4Fcr6KUvW2toDEEVDz
kbWgwtJqvs+cofbKXKYk7MhnZOs9RZPsUKHGhLdaw7jJ85a2Ev5ae+TI5eJPWI017kshgQUx8vmS
M2VY9Q0nRTtjVUntDQgMymMrTP0xyL9UNuvAWIaE2DZn2ZGTJ/rmuUqUm/TDIczYA9282L6FDm7D
Epcc38aEqHZLKX9UQ/0r+aiNY3YPGKiPNGLnNdHLPJPTnsotvkqUZm0kH6Ni8niKYlWO4Rfm0HC3
Kd8wE9Ids4o1aP9tYSXy0lKHVQQqITylAyaaY1uZwZ02nGOwMasKnVlRw54RQOxr/aklF4u4aQSl
ltv5VWyHG6eomSWVR6ZgzcNoEajUHGtHvbYmUtmTJOFVjCUi1Ir1g2izdT2k2sEigsSjsCYnUJSs
AFX10AflsGn64lAlXQ/rgFLUQo+MDg5237DEBYQAFbQaRDOnRr9riOckag7K87FWzZ7ynpEEjXYv
T3p1Z6A6nER4RU5f59Ne/kgCZYWvdlObY3HJCmRTunZmNg/Dq+xBofa1FwYuTByF7CL1Op1ppDbZ
u5WU7wEQHcS12ZeOjkQ8SYLhJfrMgudR4Ec04JUUo7mgxZ0ZRnkJBptUEmNK1LVuQh4Ol8Tpxoiu
9Kl4orLfT67u0cNJV8q2sfKLyaHkviI9GhfgB9zB6m7BPaz0A7mozrasWXmh2t+My2AkGmayMl4S
2s7rViyWo846G22cr/RjEJXkCMCZUMdsa+v1qdCTE2Go911vtbtIVhttdD9ISQ3XSl0SNk7rYxyW
PF/zkCnqmWgQQlXy+IkkvGY1RqhJdP2ZzswNK82ecwBi7NyfBz7SGmL+ucsRbIH3uChIt1aDFrzo
3YHB75OuNo9RHdYsYM2hHoOXeEKGV1UmyuBch2u8BETqxinu++cxAmHNaQAPc0kOcNMJNG4fooHl
zCB/Ee9V2xFtMwdr+Bn4GRY0iQXWxI6Uy0RHdTO1dDbi5lEokNESWjH7ulvsxpn8Yhn2vcDhuzNB
oIiqOuTwdnmlRD+rD+gASZAAWo0nMN9xfK4UzX1Q3QvIRZt7bx52wM6ONXxcqKfmdh40X1F5dubS
I8PVWis9mJJssVCW4lIEyTMBeejdBATYqoMKhXV/oyZ1f1erhdjZdP89Y84mH6X6uNeMaG1ArbWK
7Don9U0bCusmbB1aKWNII8pG6qoVX+ZJp11hpspuUuJqlc7GXQ+ye123sjiVZYmzHEo1h//sycpe
hijdFLa06CvZmN+N6azAaYYMn23RMNJ9mCF7qARlLccyN622mgs1ndY4XZIh2Km96uuTWGy+4b07
55anqA/tSB6XOReX1JoyPiRyQJwLaVdrpr1EiEnlcXCgKJVpDtNrfjLr+Kkw4zf4YqQQKNOHgsYn
puVBIvIqJzWbjGFQz3ro7BBSfPQwTlado0E/57HfCqcQ2zF8UjLCvM30XaXaEKy2V2NnPk1orbbT
IHZpQ3kxM81GpW4hbUiPQNgywrfJNi3njiChAuyJ7BQiiuvghqL1ys2qfemix3bjL+2ooXQvwq2u
dvdiyDaT0hEoLFS6jDhvK3MowWZagTfRuRDaAOmL+2zVIUAvZFBeuwU3WluLB9JJ2B1qf9aYnHCb
ToU85fH4aIowu553fadF3tg46R3YKA6lBFPYCjEdecbZNLemK6J7fRLgJOzuch8JBPFjk6nH6DUs
9YiAZoTXXThBOGhyD6A+TJURVoeRxPvUjdhzse3Ho/rAodxe63FKskA5HRud4LXGBLCT5i/Qtq8T
DaR8QioZ23dHWTSPuSfrAmY8oagQapQN6SszjJfouYtILQ81WuS4c1da5H5F+J6PyOzcmo9z1Mrt
AIt9Iss7dGN1wzyz2Y4AGopYVaEMDwhNZvgzM5jTeKyPrYzvsng55hUjI3cU4IeaAopcHA13Cfxu
hkfvahrvySG/cWhkULelTG7myLNCPaU2ZbNt2QY8OhOtZzYEWIsMjZ3jwCkv9RszgUDZgLKmS6BR
erZ3Sum+tnrFAyWUrWo0t+2IHBFbgjozYasr9pG0DUmjQxtPiiGBhBoyuFKT33o9gChPG1ATDxxu
30MxDTst6e4rXTuaKfFSZnOXyPJBI1iY8TFrGJ34u7ysK1+jrtFGADsLibpKOH+z5xNol29bGjiw
GJxlg+pPsQgOZgCxZsi+Co0NAmMGyTdNfyx16aOaFKdkgrOsAprYKlb3xjKk+H3dfov6+Mhv2URz
Is8hKVYrJ+NwD86ZLZIA3NQdN6EafkWG1uIuEidhLC3yMG92cac3685prgNkuD6FdkIthX5fNXJM
GhXS5vILh00Dk0xW7lNDO1WGc2ckztVgDuQLpEDK7I6+GUO0TaUzo1G6V5aI82RZsB0SlFwI5qFw
K542jE+5azrQiqdqLcyamh5RhMHS51gucXbZM0OZc6Dp7TamEQJDP7oExBuYsS8aF1+zmLorcQBU
0bnupU/rI5XGV6Wv8QXF7S2uE2NtBm2/0Wd6GByTYsqpdZtiq4OFdQnhWK9GJZq2BukNbTzeFU79
4nREWFjiHJX9fYi+DF8Q4wKruAY4ma+CTtoUWPLNbVvaehbI1FH0tOXHF4XE2+NAs7dE/nzdmJwh
e0zPPK6hB7KebpLM12YWHoUVAOoYBMefgk5hMjv3wPv5HC3yyucPjcgkP5zbI1RfMjRgzWM0GzxJ
Q8hj//BIP6bbrtewjG/zoRHrVH8vlYK0G7z/a6uJ0dTxVDIM3JJlcEk7PpreNjxlMumoe5kUGrCC
Kd5EybBTlT7066A9qASNrPryNh4jsaKAzFbhzAhwhMCiC5g8smWoMeEiamZSGGYsGmTSrYw5OTdl
M6+namw9Jwf2RYLEPMMdHHtyhxvlZnLHQ6axS4OMX5fWrbNIJ6rJvq9NnrHBpEAAcKEyoewizsCY
9+kFvTcxeAEX5LETR93J7rRTkjwMCO3XhWk8KjpECxxOsAvs7jhXTXwmhGFjdtnNMMGKGFusTrVo
+lUBpHLVwfBIDXqBCU3VObM94FX7IcHCN3XdMhDWjoxn78ykfjZ6eTcO8yXSo32ga8UmnUiy4lZn
yhgAluqD/dxaAppIs0f4sKQyMKwWWvzkyCN8KM6kVjCQ4ONcR86CZUvUa2wiBwBOEBpSg+nxdLA6
klMCPphNw+zCk5N7HZEeVA+SMUi0jiW744LFZd7iuW53xFbwFFopyBzQNBU+JitmGCD6uNuR8jyA
7oqy8Tod+ms7IvzMEQ85s8okER+52ExdeWfxYBMttVeQjgWtRFYCWWlxpOEnC31n4lYklvJiCp7D
CZe5xXlues7Ig12uXlHLdSrDmyR+U8JuWCX5wCwdAwB9atzH9k1I+lWp9Puq7q8UokbsFEBP1reY
BVWx0mfb2Iy2+MaAY0Whe2AgRqWI3HNOAMbXZn4fZCn5HXX/ELpVu7GM+kqVzgsRCIC38ifVjCIv
eah1u4LAEV+0rPMTk3YOdoEFFM7Etx5n+p0NoI0wIY1DKfZObX2j7tlpWvG1dCU6SBPE7wyCHNk9
hOcM4PIB+nXmzUEsuZtAfBjdSuTWVouMlehiOPeElFmMibSTZrB996ntW1pzzIaWEKuGxKxBLzaO
qDnVVU3hEzP7BHH3JoGWxcu40ufmXAu5ZwR3Ttr0RiYUhoZ8a/q8W0cT6fWldpFNcmMA5FhrcfZc
t80bLtxBfbFU8sWIjrgNZ2tTBeN9XoDint70xH3rchAYM5mJxHS9BpF2UoS1Vfv5IxumSzgAmuiz
6mg4wwXeFmOA9D5ncDe00ncN+QAD82mw6mPfpDcZMSFNK99inQN1oO56NROb778hepapeHL0+UOP
LYJzkFcojXxMknRNjCo0WsAOoYuEpw7PsQQiH8/f2pyUXsxV5wKn3/ISFNXdDGly7gtiHybOyQYs
z3V9R17uMx5Yf0o02g/jWqa0qqoSKa2VXIdWvc7Jb1/pWv5k5lyYDBGfoBJbGe9jC5I/bt07TBQ3
PRkClRk99+kUonmBVRNUNI00+QAB5dgP2U1iclF09K2ndxblyDaV/XU+I/hIp3uFxTdqPgw3OTsD
aw+Z5DD0eCH9symItSPVbwn7vRV1f7/8FUqAbmkp7iQDyrnpr2Sb3+SxsXIkiJaA/orlPNbzN4Pj
djvKB7cFggnQkJMRH4VI08ssyn1YmNCEgvLZCGue7GBnOdEN4BQWkfBlsaX2M2+rIs3b5e9tmIwR
jXfO0/SZIzChtIITdlS5L1kc+1Z4Cs2xYmMUfEZqussrqnObmmI19cmBbhYPnBWTQKNeulb5UpuP
U1YfUXwtvR22syFkUavNl8DE5Qn84Zz0S9KaW15Gnqwois5RhJHXMHDOSO0xFAqpdQA+1hPWZzmi
0hyQo7RD9Yj8OV90L56U1hJg+ypIQ8zH+BzYEoNF2DO/L0+qGE9y6l/lWFCXDWQQz1NDBJft0Qif
vNI2U68lWjBUyJXKz7Wb3fSufMtdbjDdqfTVhCcTTRLBgSNLj0NlGuENJwx4Mw4QbtQqHbdBXntm
yhOhjx8cz4D99PdGIYlejg/zC9G8FU/3fEFqdOpV9WMsi29p2ZC3w6DYG0TJgHeIz4i3VLAlyV2b
kJeE6Nx1eSeIeuNwyFpcD3T6AhrFjDwvZQQgo5uihZjps6+9uFbxvnx8tlu8DjrvdoU7wnDdbSOp
BJiLPxN75AdxOBGc2D52SQNFulK/IBi1JroDczVeuBVJZejF7SCC3eKjaqtZ21lZ+hwslEpiq6dV
88TaNI4poVnYxMspP0xqfqxxvDwjGAzTU4fR4cKjRiDL8jo7QiOxf7HKccFa785Zbq2ycfiospHC
bFQ57Rd3aASeaiO5rbUCDye2tC3za0R0SuUptGDWUIMtOkMUQFVlPdY9SCjFGr9MsKr/ULH/W5OZ
/5ehyw+znP/diOf/w8kMwt1fjWYOZfP2UsQojP6Y8yzDnO8/8udwxv0dhxkuEg16CMi9ZfTxx3BG
N37HdYa4W7UIoPnjK38OZ3T9d4TXyPAJ/VUBQqjMFP+czQj398WtsQxRUA0hh/73RjPiO7L5v0cz
UJxVZq/MLzUySlymNJ80QUQo4DMi+4CKqLK8sslHOolECDGVqV8l6RqTGryUQZ9vyryLj5lpDrQi
EnJvl28wouapnabkviyzAjtAMPpZ5FpPzWh6bSoqJEMEMDHtn68wB0w4J01AzMtPmqglVZDDX7J+
YD48yX7nzkX1UKbazR+/2hw0PB12d20kgXuUg4qghLOyORrteRaxvExRbayyIc6J/+CUi5jBvmko
FE8T+Sgkwg/5y6T2x4Ya/CEkvHPf4RHdfP+BkeI31OyvptUl2//B3nktt65sWfaLUAFvXuk9KUqk
tPWCkLQleJPwyK/vAZ66Z997oiui+r1fGKJAEjRAInOtOcfE4xNsgFskb4KchcfzsB/ES9Mqhx3W
weiFCsS1nV6P6WKPX1O2RzWF0D36TO56ZaB/lNPFOOZd7K1NLfrys8A4jo8Nf/0Z1vqxUaQ+H+tJ
XZBklM3/esrjedON6vgnYRXtdpwe/Gfj4wXqJuj3cVrzFfDQv57/53G9HcR0k1ya4H+/3OOvx3Mf
fzWuJWc07IuVVdBzNpxe3VQkQbmtcG54zMNznvb3sja4lyXNCas46y+2aaZnHZkd/jy2BWaO/NpX
sKlOG9XElxAP8T4/7hJUgSAmYjx+3LXA4u8LfeBX4mrOdMTTdlJo2GV79FrkqBd3iLDk1A0093ND
Le6dPRCPNkkfH1vDHjVBHnvhzp4eHEK9oGSr5ofHVj/zP3xzUE+Pp7rauA/MoqQewUMJ6MViSF00
o9Q0J1SqP7EQ0NHyWMNpMEluUyiEnEIs7KtQQxUQZrFckRpmkOPrgD8MNOuEcAh6luY7J18ZOgBm
hXfKhGhBZ47KaaDBQKLpGJ5Jb65WPAS9A3TG1ZDm6RllWLka4jw/D31drJQ0L89FpmQr5MjV2e/Q
rA5m3pyHykxWWe+RDOkNMVv9/hzWZrTKXH88h10asjfmDEOLlg1XhnEuXMVf+kposTfbWw6NiQ6t
V12QVYl3Dkg1WiqN458LvbSXPtP6i98RdQk8NroMMjWXGUv5y6CBFPdjM2Nx5GC/7/rywkig8iqu
uAz6KJeZUOoLGqNx2lt3QdTEpV2z+ksGCWICZMkLVeBuSSlNuwBCIa43bg32FjSsujLrMvE9loNZ
OhdsGlRz6sa7FLwt9uYqFz+WBW0jLXwaALvx2Zr4aYgkGTjKkD6FFQU+P26Kp5AwoEkrZpyUvmrO
jhZ2Wxzm7497OqF858dfnSNCMj3k73/8H6UqhESNxIZ/bOiVLN8YXT3FEv/rRR4PaQxhr23Fx2Lw
nxvCLmzXvmGNf20w/95aqC6QeI2ZyT+eYcUA6cpGA7QqMw34x/QJmA9WwHT0DOkVd//c+EoerMxO
af65wQh8bVLtUcH5+xmPPRWZrJa0nVG9/ecGL0U0k8dxhrT7X/t4PENVAnMhpdX+c4NGFvJChPok
BucZfz6InxTZwrKKcPmPDQKx6VyDlvjPDRnqLhZVqfbPDblZ4zjWWwWWmd6c/3yBhk/DuUD7u/qz
38feHJTZMy6H5CT+/W0/NnQ5OrbAaKlc/ueGZEqzrcn8WlSQ0EiYiXYoIZwbg8rCUpzxNdOkvyFQ
FXw1M9F36CjwawLcTDJSTmXGVTAy3fDYo0s/OJZEBA6jxWem/avylFUmHfvLFlVN1Eiw4AQ30RoU
FsmUiU0UQyHXgVP3LyR7f9kw2b/UrD17E09KM2pzXleTbpyKIujPUNycoHsyRrP4rFx6i64TVjRi
EQ/4ofGaTTBZwJeHTAnyp8dN5bYFdH1r+bhnGxHnFIjVhe6I9Ayupll3IqUmkAfpeYgSzQQUWbi7
1smOj/89bh4PbuqQvqDV2ockkuKpTi9MsatLVUA7wdwAXiFwvfNj2+PGKcRMzaronPgi+euGDO/+
lFYbB/rtUhKjdmxkOR5wYR4VMSRPuu4mT2rsR2chOdL//hcV/+QpCLd4UdrL499hxcOFlq4bZhd/
PfnxIODMt6qsm/3jUY9/Za0D5SCtiu3j5R//65Hzg9ikVP/nf8LyyeltQ2P5Zw+N3ttL0YVi8ef1
dBn060CL07/e4F+vJ0hXUTQwEH9ezw6p0HMJxV8RscDVUA4cbQ9Nbu6/OrQ0FwYWzmVUolipW4vs
phHUjZ+Cv8/kzemtcV2a/rjwFcq4dXqnKk9MR43xhESq9G41CliQuC7XaacksCZ0FrAq3pCusN/r
McjviTMJVjU0Fe10l+tnRY565LLgkNkdW9RrxVWY0ZSJjzdd/1RfgmepApis3MuGZzUuw1svm3fk
eP4hCNW5mSORjqmybfqCNVjUqvfUDse7adbmHjgY+dl+O95DfICbNFQkFAH5qlZRf85IplwaShav
h1qXd4DR49yji7lrh1i9UzBAddCTAh9CXReZqd0R7NDw94yrFbXZLe0+rCrV70KzKDEMNnCHKtub
SBHmYQuWp8SKRMOnNu5dmSvrqCF8utIUouEs9UwFrFnGXc2xHg/RUg1te200BF9qbpnsgiyATiqV
fKZ1dX183NWV7IidkppPOXz0zG1PfXyIXX6YztbMa2mBQpo+d5rJkayf4veYiYreK+8hG90dk5OC
iGs+Z6+VGgEZRG6aeSnvfs37ctQKqm9RFfuR2sD8caMPXblXHU+9g5x9ozPBCEDKzd2Ank75tXpp
BjTredWBM2vdRWko+t2o/AH+6fD9+Nzu0Ikdcolx/tgo8vpswzIixxebj9ap5l0AS1gAi2u3j7uu
TyVDhVZydMoweHKG7CxEBJWo9K+9rXQvFvv2jNi5V9JkOjNqX36v2/e+z1zEJuXKTqhem03l3vnl
qlWuDOOqyXznHjacQx0BahBJlENkCvu5q+QxzqwnU1jKNRjE0VGpNKNfD495H6n71gyTFYCLvYdx
YKtm5yan+tZ4QbYz1P45oJRM4o15DJypif4Ux0FzdO1+a9fU9EgGeLYVfUtgNQIirjyR2VaoFqON
EkCKHiJ7y/ht7dN8sPePvx43hTlYWzeu6aUo1hrMjjWPnWCltuZuAEWLWUn98pV+BJZZ6PN+FP5+
7ANiDemYW1kVsptnVF/WAZ2NunPyZG27JC6GUMIufUMonBo3I3UPpz01SE90BeBM7Rxp4KqM/1ax
0tK8u6IVPiel94ZRJXrJAWcT0Jg8lx7iYRHSNktxL5ilJEk5mDT16JkrKV9MHR3H0Oerys7zLeow
bV7pYBxy1QMQ0ZAgEbjjU5XAhukm4Zwu3TVBxu9BjyJAOOqI51r/1Qelsaa/a68d2ZxCD3BdYWe/
GAi3orxGEMSpILht4+0JrCEUYupfAV+fC0m30idV2KUxpBRyFdfuTwkpuqGKtxbE1BshqCAzReTj
+8VqvCWhiUltsDtgpeJT1vYqT5qj51CtSMYPMCPWqvLdn94wNgUQz5lHHdPXYGKY3nsPYMMaj41j
PrmWCSRLOB89KM8hGWCU5jiwhOV+VCLZ6aOXTRjZdWEIde9XYq/V5iLVy3zuGzlU0wx5HBEqLQoX
q7qGguCvEiw7mR53Y6orakx1tSA85JaFIb2Pc1RtMQeA8M5pDLqiq+wFlzm8HVXZzt1xbwu85aJt
yYNOke0QRSXmbQRr0+IwxP3sIb8HSVyR02qRizA/lJhnaAzT6+KXyYZ+XXh2vYg9PT6mnfwdww0U
+XMpDBuXHVdJKNeEZuqXUs/OETTimY4BmH6BsS8ruSsTmNQ+i2fCYKuFJQiXpspvxQpE4l7chBzo
Ohg0PhydLyj2ed+C5LJcOnNTlGtDsVb6i1EA3Y5GUOmuqE644ijKLwWZCkkdb3BerUWB+AlwL/I+
/cpIu0nRsc+C1h5mgVUtNadKZj2Ral5XbSHQAeevqZnRhTqdfMHhlJJgknOcz41aW6dRyyiuvrot
WSw42a+91zzT5plnprh0OMOGMNaXnlmcTGqeMz8O5qlV6uQ0FjPZWLsk9VUIRcUycHKUSG7Q8SZA
nWoSHywfb6FzgKKmph1pp9G6xMeQezPCsruZZKjlKM7lsgtCezmkm1KFoELEsLp9DtygPY4vjjDL
tZLpyBEdcNtZZYJzy/MlePJXVDHvmpcjD4jSMy1IbBe8x3k+pPY6KAMFUTTsbD8nrpyR3EEVXQHK
UEnoDcar9PLFCOlnbROZMrPK77BTaU3XmIaa2Ez3RUiDlcLqjtRp2IGj+aT71TrxFAG5XRrzUUrt
TtmS1joiSBvg9zrSmC7AWHwXOgHdjWP3KwN94KpUOclN8g1o02vGyVIYamOp4eFKLSac0JQDdzBO
jVw3wdif5CgL7A90b3IABSw0PAYrKplAZN8tTYmXAZ+BOCYktqPAkK7nLM7GghmB7d1Y2XAoMrI+
YaMZXDV+slgF1pqxS9Q82mf1L6UZJGWeUtC9L2ZWUVe73h0pE1kdw5Gh7wvnmlOKPY6e/ayHrnGA
+v1j6Hp6IgKLzq6ai207Wi/WSFXAbxJrJhXvK/U9fe1gGF7A3UvJi82J+BZ7wpXqgydOIqF34iqo
3J0aeyai1jz8icNNWWL6IdDYuFGyrmc9Mcg71dwwKBvHsDqQnWBC3o/45fFP7GVuHFtzHDe6MJ6E
Y/2S6S5Uz6rZax9Zr4dzqdAQsVTzyGupuZlAqWNaATdppep8VUrHb2L6HIBkhkALN+rhaATjeYRj
nhXK3Zeutakd5ajFnk+YHREQESK4O0EixWKISG21Te/k5bqN+vAKUbA44Hca3N6ccSI7C4/0HEw1
wt11fXNoui4/ogLaJ6mb75LIiZfkAt661LtYqhe81FMpTAudfRcDSSzV3D5a5STsaQZ1Qz1lY/co
GWmVjYtM84nVsH6iRO3f2qSp1oZXafOupntCrlxmqRsytioKC1AcoFKp6zYgt4NzXqy7rPuQfS+v
sb4+jWVDRKwB5LKERVrUdFctA7ymH8PgHPzIQZsUvAvFKbc5faIqJfghidyQX7w4iyEt1xaK7XWX
i5ecHJ6tXxN3J0dtW2iE/6ZO2R79wHgPjUo9u0J6O68ezrYbqGeH8hedUEIgYhrpV9DvFibXpj56
leXuBwVmCwhM/a6Z+q13kvxoj3TFBp28ec7Xb/SIWJkicREUyY5+m8wN1ScWBImZsgu42NG6MDEZ
hQrhIao9rkdSWC/SDC9ON9TrEm/3LBgCzHaDHq5avrUYcKZdBpAbMfae3TbiRvUW7TTv5peVNLkq
SHsu3Jky8wixcH3mAOkwrKK4vwb5eGqCJkSS9F0m5GgNSYa8uOxStIRM+bXhwzdK+1CMDr0gE1YY
2X5vhETv6zp3FqJCsqLYDMuR6s+1Aie4paUX1aXxSrGP1aqLvp2Yg4/e2+ol9PUajaU/lemo/XxQ
eCj8krBxuGcLlc41bCA+Xnjz6FthhrNubqe9tJcU3QKcVT+ZjWZKj9pCW4TUxyEWJcB3QR2X1zKc
3zEutJIvBZSr/DAzD0eVfTO05t6NYC4tJZzn0hj3Y9iURCnoDA7TX8xg/vsv3+gUBDE1mSGPDRRm
yEaY/nzcJBZeJ6/y5+GfDf/2pz6aFScQFuu/nuIS9fLnyY/9DfqgrM3Ofvuzz//b+4gL71DVsqYA
+x/v789jLRI1cLvTjByn3ZS2QWvuH7vVVQqdgX/4x79Zrdn/vyPzv/LKTCjm/9kr8/IVfvz+927M
9PC/mjG6+V8qPi2LfouBngr89b+aMRodF3g7mF2wvRDDZ9EG+e9mjM4mejE0aVyN8QIE/N/NGOe/
gEEhBbKBlAFmAlL1/+KTga7zn+QKMPq2A+5nClxVXSjgLu/v38kVhbRbU2j2TtOaPc4tyIBxu8vA
SfS9eyfP91K41rdqjuCZYTzW4ugjaFmH1UJv2uqkFP7aixP9PCqgw/wqWcCmc9lO/aonuOUgile7
Vdtd3FMTwlA5qOmEm8uPjiIzhCjlNim1YmNUWFWljXC38jF/JAnQzEjMI13hku13b+CVlzh0v8aK
ix+Qx4V0mQThh1jpVYYwqmbwIcB6AlEeorqx96HpX8ymizYpWqY2682dWfabOvG8eZ+hYih9QniJ
FqxYFTFbBPYgcXUGRCW39HVsr2B40lBtRZJmesTobefOta6xt8RBuVMzbd10hrPmzXcMAiSVi/iE
yB60g+K8ZeEYzNwMXXKsECTeMruSk8aBkjCLQTQGiYxpUA+5vY2U9Cff9nnjzkljYZoR/nYKZrOG
Vq5BX+37Uv4GSjqppMrffvlJEX+YYSxi+C2sezbKz3SKvU+f3DT+qrUYzazB1ywVg3LqoGGFTK6p
Py6lllCrmdQC6OT9FGCvjw7RtdJ3FAXPYUEg4pDrl1yO8P2i71B3tq4X7RPHBaHCnIRIoSUBVslL
TPspnMb6AcE2fgPwCNN35MTNuknIjgFhRTK98pFjhs4cfd96pdi7dkTkYxVeozr9CQb6bqOyMrTo
xwJBOreHRiAz1Z4q/IxcwDpn5RDOLuxkFTjNOTfbYJYr6WfRMJk09W7n5khuGhBgXT4S/KyhdG1H
TDXxoKAdzHZIt/bZiDWyHkd7xUKjRwVKUtJYvw3acG/68S774FUFo4tOtn01+gFRRpZ/kyRzs6LC
ngdNv8fTvcJ+hqhOxQfVx9bJTPBOiT6f9QgMltiStzGKpdkEtTrpBiLRJLlFNjBmmFWUddK1XyfF
rEuHrWNmIJhd0P7K4FYbu+vOaCfuLk7Hbad4yPxDsRJxwURX7hvMI0w7+aJxyWIuptNll/em6hdJ
gaQGclwIAwNOdNG/F3itUaXEQFQCG54k79awb5UR/2SpggxXLYgcjsQ7P8NnCulvpsfO2zgEmzYZ
6D2S0gEQ+g51zWbph364DhV+yJoUSHOwfw+lPJUCQpAm8cvr7tlNWd2VOhSk+t1qZTlXW+cb9gGq
GQ8ufJlR2sjVXU9/l5Cd7Mai5NMe1AXSuJaI3ZNTebfWzM4BU5u56esSI89nGmrHvHSe6QEWnHHV
2aTiGtfZd5DS+gyRTIbxOUaejM3+OegVH15tsQ8CBEN5dIoMnP1USgM04VrWvkNMH2ZNk12oO3wk
Ls1YWZyrLjixchA75vk3q0nOw+ihYeB8xJGGCHMID5WOtsFK6nMr4q03YHhKO/sX+YqCnDQCM7NN
17J20Ad7S17bEuYREnEktkuPX7UPimpn0wSHUhZfnRJ9HQuQ4+NO7jJn17HkczWedt0UOMjinl5C
OtpfYzNZ85h1YombGUUWgp4Xb4pTnPn9A08/FmG4HfEQDVSoaqV5osSP3cUqPxvLWdEp1Y860qcM
1A0lAjSRSbGTfogsefQ3eDDQCS6UVic1V/92VQ56PIgIzENMBjFqo4iWuME7CMk1WYf1tGN1BzP+
u9fUS4xYAClR95yp4gwF/dbqiGCSkfPNYEEyi832pAZiRyz7OtGxaqUe5fNqRJDiFy8jdvZC1sNC
E/VnEKmHNAbgKT25aLrwO+uVl0wPPRTeknCl4toZ+Tb01X3wKQ1b8tXS8DUw3Euo67NK+ypGOA8T
Rc2saTq7SfqDERIhapHj2EQNRJlmlpjOLwpbodaOKxChW78R10I1Tu2yy3yGcCbWvUPRRgpnXDjV
uZHBF8BxjJmuPIgc65+l2xenhCATasDDo+5kVRZl9z3ZQjNZ5kfNid7jon0XOc5A9JItOA+t37b0
8sG7mVRvwuwqVPkmonIXW4R2NdGPpyZbsAY+Ip+eUFqnnqe4dbR4XdXJmffm87L42myWrnHAonKi
6FhDQ1pQEt36MZnsLLgUU1pBev0krfwW02OlQmw89w4VHNXMR1hkRj8vnWSmBqyFCPU6ESO064Ji
pzrt3eNssWJ3Iw13OSLdNLvmkMfEnQzCFjPXCt86jww0X9fv+EgurL9uhRpdS5/UK6+Wh9gfgVlD
Khn0OwCgRa1H+8h/jrkkrOmAm2vgUfib3E3lfmthTOyTQl2tMSZjBxK0It05zjCtKdwSr5t1DwZL
QY6JH69PbnWP1ywNcqQG4ZQb1UKJKQpcGfEvBJMrHydm1TtnFOYorzrjNliQWaHAf1ZDdHD7qaZQ
sBbVo9eQzOZBWotSRTLsk7bduN95D7peDzC1BqRhjTqVBEUqGz02bKYlRH17fkdqgf6eFbayckbg
nlPREsJbprSUqW4t8cWrroe/pvVgV4ocvXhNheitW8R03siZ6rSzEaibMLoilIed0KpyEbCMo2RE
Dm2rjdXSVkKUCCx84W/GxAz2zZUuDkQvNf0U6EdnoUd5wzc9cyfB8HPyjHt8K7hGMpLiHNlZK1ea
r5qC1sw2vC8jx3NlVyNZANPiqsK86MP8JOdZf7EUTZ93ZfOc5XlXkVHtdZSmS3fekvSJnmEcs3MJ
/p0AxRGgdmru20A9YM995DTDR6OT1GJqsMJlrLwTgJguLSVlmIJcsrcI/mYgjtbS95e4q9RNAXNw
0SnjBfI6mpi0J/PY/mpLQZ26GJ7Hm07w2ZzCiZiVRg2BXwt2qhptdG38BWtY2TRKtk+SANse8wky
6Es8L0VKyar/MYr6uyaOPtWtasOntNd+GtzSRr26NSd8KlC+1ypwYgLR1sTV1wu3j3dAF66sNPEf
1gT1yU4Ui3KqgYeUvOZQxKkWlwR/xCFwNmtB8PGz31+BD+kbtb11JXnfhVsgrCxJqInrN1rq9TRT
fASazxTJU9XeQD6QTaHRXD+KnHPUgVWLFUn0yNT1Bo9z24bX1hLYzmyUfOq1SjhsY9MbCbDMDoqL
V02iJ02rCD8wl+TGxqpGc31yVJQNoezg4oKi/CrdZPKSHwpMe+jQAfU0xH194KV6rfjW+ZGR4sGw
isTIyOJVmwBibaXmQDQlETliF2FHNjPjJBxOBF87l3qKxDkICeQezOe6h0adRu9lYHyrwlxow8U0
+mVNPDLVdpxErQo2O/VXJg6PdrKnasZej9PXLtVJAck/ySfd96F2ATX2pRbNpvCCSyQIMB8pQoxu
OyOP7yoa5b0dK+vQRNcRejTANz5V2N+qAqW5qNpP2VFJcl4IAJomgcU+89QnSlbpRkqMjBXC/th3
DqlvL1Wr3CUjnlMiFDaPH6AxcRCV48dYhuvIataJmnwrxPDNMtTZucdplCoWLhPqSGFleovM5Gqr
spSZVXJaqliqjztVuVkVxXmNzgWfS13mVXHI6v5HqUNtE5TdYvAwqfU2aRjZK9xuZ6E4KFsdLb9q
2oUl+O/B23Z2/kMkDq2VPj4C9fqNgmOP0QDdOheysEObEeLqMX1sbKaDNS6+KCBdFC04qIE8MZvO
NyCoaY3FnwC6i2VBZsgyIp886zgR6JLlK78Z/QXTjsQKHQIEQNMpNHU6S7uMOvaW0up2pkM6Xdp9
dzKPt0ZjVQtXDzdugobY5ngBRis3tpqeoyaBiRDtaZ4RZ0PGrZls7aHWdp3qveZgjRrNRa7u18/C
tE+KjbNNybgYhH1LRdzrXmjmqwxx8ZPM3WXiWK9CsuTi3EYIZYa7BLWT24hTNGd1SHClZGEVoUWg
gB7FxRpE19aodPrbYXeXev1ieP3vPtB3YJkvQ45jmqsOb2o606Y14CSKTeRtCBDl++NMGZstnJtv
zb3bnYIhBBgY1ifczFJs+H3logJrMOiwxuLfgTZFl2OrIaU03UHQunaV8VvU2csQUJcVxMaTIlgm
d7+Tn2MkG8JNcXco5mcXlXxGX2YLN4jRxOF/6qD65Q0TFS/WP9DFzjnI3nThL8zE3SWSKzj5JhMI
YvyVhwwRgar9iBS8sqsy9S3i7eDYNgcwS1itUndjSeCvVp5o3r+USf5tSLfYkKi8UitS+oaeEEzH
2iJlhqsXLUQSXT1S0omnxHZCcorVVYexzQ4G/c15U+9aWxF4cIxdQH2BsmsSLnS3eUHWttRNj0uS
x8wGxtUybPDdm3W09OkVWor9C6fgVhkYKvJq3gl1ulq3P5TiT/hAHVhjFW1hLUZTuK8j9bUvEP1G
SgRlDeqXLuXOscPvRC2OAfb/rE/oYgi7xfPRr9oMTJLp9M+/0X8WoKuqcu2l14TCxCyyuQJidSMT
gqyzimhbjws9GMhxF3njldDTTV0AelDcm9qepKluHM98TxHJxgNt6LGmM4g+Hl9H0LwlNY29sjX2
1uiIOcXAFUCHuVmPm8rz7mWUVkDDMXM59a5ujFcrYY4DRgv7pxoT6ifV5Gq0xge2+5A7IUDmUJvj
h66XST+NZgBrhsQ9DnmFpTurfuMzeXnqNe17gFyHpGZmxSRCMYPZ19IIliIYoVTa/gB6lGEhydKT
HebmnKYHtv2Jcxf3Lx0zrU0eR4dCr4wl1x0c36l67Sfxjijj53BQvMkTyyJkFIsRyspMS61fpRSn
RDovFGSnkY3kFTt5dgvIhUPLYeHaT6abf0EmJUWbqQhF2OGchxlBzq51xFyK3sxRD0olfiEcZ309
kG1IBqWb4v3HljIPcZNgaacES88CyfhwHfR2P9DdLAq0smmll6vO0Fdu3g4n2Rlv4+gfavwss0LP
ny2by5s39J+poW96vSVT2fffGxHT6ezIxzUlJCBKFjT4xp3v0vHXtN6GdjnsSqPHVQp0m4LQytPz
iylZyYnodaTWnLaSZqLr/VBn+a2kQGWr8kWR6W9iee+9H4B4KOmqorhUodjP6zJYIeHUZh2rNT8X
IybyPJ3G1W2w6jXxTUeKLpvL6piJYYwBSl5sOQnnCXQxHFx8KeoS4g7BLLSMsTjEgAnQYZohN04X
fR+tRHPImC8fcgAts6IjHEE3k0WrGYJkE2Oe1H47s0KpLUxHdCs91p5lkQ2L1rF/DHsbVEO2C/1N
xTwDkp8lmNjNqgKdV5alL1pd1MucD2UV35WueTsxqOoiwjtVCi4nVcuCLajWQSqdTYWswEH4uKPc
EBdTdpbd/TJ19zV1KBkVfr1Uc1AjNIBGwpVGf23HOUvTivZ8pUy95xoXtUgC7yXiwh/5v/TSGDZ0
TxZxrizSfqLAEokcquVbNsbKLDaMacoRfuArXTR61U6TzbVioslmMOArBpqtW/WvIlRZ/ZBO2kPR
GJXkZ0SHtlEBAJj5nTUPC8qAfgFslpOsoE5lDaNheqPfsqoiOiFQCZ1AjDO0LCTY6yp5OdJ562LT
39WyuHlAhSlz6G95ColD8U6jl9+IP732Qr4W1R0R92vE8JGwpGdh3jM0Gcq3RbsJ6zO2NDWPofAb
rcJQSWMU6NwPhAMLdEjkL40YsgfYvX2UDQct5/CSA+60hA5/YHSL2hqucegRfV3hB4xwgOTac9z7
L56Ce14xivf6XmKem5G5UeGxRHlAZZGJ+EjZIu4XYMS5vsoOfExufiZB/jY2Gqg7CxCDbykujVkj
mnOBdWbYjiEeZDqHHI7iOO2vbgdnkBgja2ZG7Wtf+9vJgUbUYzezpfgx6+GmopKaDfixF0HJZFhV
j8DtCIjHJ2kmvz316lAvKX1l7vfeWcR9T4eZZ6Ne1lFBQeyxAXEl+Wns3EXvURxlrrUbh+hXjyCZ
FRO0PB1BtmG9embmUwwbzpXhfVOf+qVig0akk+Hz0RHkBWZ9VBLOslhV4KC3PStEv0QqmV/HMv52
4zcnku26L7h4GqJnGZOcCwUSQ1MU8zjzt0lWlYsw1N/0oLwyjUf4VhGhlr4gmroL4QBqQXAeiedS
d9+luxlH7Z0FBKg8JIYi8jY5YpmqRT3dibP648O130U6vSUrIZxLDYjiI/cd7NFU98zmhp58Np7+
jojrknDs2j3EFdtGNKiTMhwP4xtqUgpe9fg0VszfUdKThx79FBqQgx7z8BYA3LVGsEh+kruIBv9L
x6qk+J06Qza+HPL8Cdf9Nmq98KCU9jwMtVPmyBAyiHpv6/RUMKsOPHyNg5epBEhcI6VwF03dvrHU
MdcavfChgiAzZk/q2G11TzlFDjPbiFzhQP8Fh5rCgw0NWiHBGhs7qosI2wUe1nntgjCE3YrE0DPh
R1RiQwbOb63DwT/Q8jvHKR8cbZ9MBL9PJT8JV6fqpZ1qHyZuW8V8Oq4Q1CmxY0VwU3v5NLbvcZBt
QPNXK+rk79lkmRvfWyUjgMr0P2ppwyEwnXtWkfmR2h1SOBYz5NG9gjRQZmHdHRwThUrd2zBsDuYw
RIveLz45fNFDNUx0uS7AfmiMYVEE4uKZl9bfZ0F3y436czCIDKHeEnUaxkN/WAd68AFQ4qWPcYkH
qFlQwCxLUZJoEXyZTlrOK5ZMdpfeUoVTJiCXDhNg+K3a2QGxBU5Zo/idG5Q2+zI/a7zfRlQ7hgeS
YDroen5dfks8EAutKpsZBzEVG2evugyzBlOBFE+uodc5FeQj2kpKhVbwi7ydLVZSLgwtc9fC/eji
kY/VhPvU29lOib83Jue5Rtfpf7d+izUsMtdDxxUv6Lpl05ImYDOFSKO9m3rHuKwRRXXOl1oCEwHP
ULBM52qf1ZR2W5dKu0+wSttd66h40kXLbAO7CkhjfG7CP9IAvkA8XKVD5UGfzUmilSzR3b49d/Z3
q75zQKjPhRHvhjbMlyNqkcClR+t2wztuQaZVvXuCvDUvnIyRXWr6Jvg/RJ1Xc6RKmER/ERF4itf2
Xq7l5oXQzL2DKyig8L9+D303dl861JJmJLUpqvLLPNm7myTyPnqbZz8aaI2vba6jbgHhEsEpCee9
4zlk1ZJxK5T4mAwYlYUbXYWlbrlvQn9CiepCqLJdiBTLY+bExT9hRj2S0ieakTteTPFVGc5C7v5c
vtgVqH5ViM0umH/87NNJHYy+rQUMYj435fTG1vtnUdG9OCfQbSUOv3B1r/0vM47+OLnVH+zZ+mvj
k0dKTdHiiovJ0dEp7H+mAeRbhnUWqUisNVQWi3w2VBDn5mvUPwpBgEdhWJ05Fo2yIN2fedeB6pp1
N/gSdSM8WdXsnGxo6uspzSheC3Yipl4Th5Rcw3DFpjtHm9jzXnr2FutYTnsbTMLE01wH3yCjsk1Q
tMUBlPATYEXXDN9EALzczn4qBeWkyNKbAsSxB+r9m67LDY7+HlWipS7KtwBgQ7EDYrXqRx8Uvmr/
qWePNJ9ge1a5v6tZwC3x4k+0CeMwj9mttqLrTIKYmjzxT/S6PEveRDeoiiL8Mmb4x/RwGtQ6xqEd
/al83aw9x+MiVP/1pkKtnXr6C20owH6VEOShpCGM3qTjfxqhzPjzjhAVIlKkkquxUu/ZIHG++pT5
QKl5TpfHo0m6bmPav0zf+aau8yuRHAXzEj+iDXBy0xjzK1cUU44WPeAuFgQwwYjTC24HD5wRfHSC
q3nncjxpJaBcg/AL3rJwU6+QTs2D7SS3vGOqqZlqDrI4REN1H02eJLPZTb6JXUMhqzsiLfdtUQMX
GDRbsnjTe+ovZgEqcauNCLt6K129R2pkzGeWuyDGrUdzCEfwhl1BKdZ2pMe1j4mFsA+iS61vHPsJ
+zjTa2TjHmvT4I9XhFBVsfgmr4YDDGGGXoegjZ0yxZUa0IKr8thdl9hehyY9Nk2JQoLUH1cjw8Co
tvfzcndQJ2dWf7uRfrdyAuZQGj9x4/iH1tKvWogNEJl1538NssnWIo1hD1jiuWB2eipce4P9SWz9
KnwxZWGjzYYJcjKiDM2mNBOgp8efGJzLtaHkn4Sj+qrvOBN0Vu4ercoGnMIxQSxucGc2v20DQRIH
0nPTRqSezaua41NdtexpIpY4S0PPadkK5Tg6lvrBEsGf+Gmi82cXog9Dhl+Cjd8ezht8ch6TzmDf
2jlLIbpeTuUYvk0FqRS8/bMD2mYDFMsuKhxiVQJyOLaYhoV/h15TmDswXcln/9g6tCN0y5vfdTFO
N0UI7SHBqtLAL3IjA8NwuBkmIrRGc40zE8v2DOgML40a6UAwfXDPnKKTmsAyXNQbldS5jYeEoZi3
D6HjuHKiW7RC9R50R0VkjWfd2umYzG1JjeQqayOx/NrZzos4/bMAH3nRwoLrvVcnolgydvDmTRV6
JltthHdecCh7K+2W2Y0OZrGuc1esozaE2iXDryikG75g4IhftV7lVcMhOq1A67rxn6SRHc4qDG4O
+xWMb0V5NO2MrWySpbvAzG6MeujFUNZt1i92N4QvdeGJlwToz96JluBIxa9dqL+NDudXE5XxNAB/
HNT4Elbevh8n/1pVLSEMghilMj7RKL+yZBArKw9+mmTETL3clGHnLtAUGGzev501F7spbzZTg7XQ
l+I5pwMwiikUmLVxNWtsmrK0AAcQsTkrahH4gXw0SPrsdN7+sHmIi84+qQb/pUuxRBJNqF1Q3TQs
lxP1ukD+pEuqyXKGZ6M6NpEOTiSGyo2Q4xMdv+xGHfvXlJNS64YOn2cuJAtPUe9MJO5M5e+UTD8H
uXGhVubDjzx7m4fw/nqbwk3mH59N2/Q7IZv25AgGmIILH50jcIyKObsa0ncOvHdLugastylLt9BO
k21PFp5ubyI2RsOseyq++vx7nIrNELuMLjDbXTlPNeckhirVghcOmoNIrIZi3h6Ddhy8Df7A5Y0D
1zawCHPjCozWipVrW4eFdyu7kkRd0VOgttwVmV9txZT464IL3pPHpPGYmBgGlnsB2VvCgnwky3I6
WnXxjWhPxN3re46fHKUU2wLe9/o1zKB9ko5/6jK5Knx7vvVpyAGuQwt1KpD6xLHykgexWDzMAp7A
uhYc72FpAMGOwlMMqwg22xvzbYjCtuwOfo6oWHDR25D7Ygr9p/bt/ujKINg5Nj2k8RDweA6F3qZl
dW1lq6CjeaA0Y/FaacZjToTIO5vlj5gHl4amKD1aVP6GiYDmiDNrbdtptiG3Cd+QmTjGQ0RADqMt
kHUmMy6OddGhyqh+gemw8leSP7sTpGzd4aeUWXEinJpSEpKsMzMw9pAhb84S1h/bibNCv4OEU3FK
Fm+8muGDhkwJIosziqU7uAbLy8mmy7KvhhqXtU7WbGnfBONpN3WMx8PacKZf+wTJeDpfzKYKnkqP
utMuMgDIsXUpi6E55h37yTbFMtgjXRt+FELybocju+DgBQd8Mc7xDWPRKVVR+lLxez/5IaTIRdVm
XvjkYUm1cfWujA5HvUlJehK2JJJ7+9MRfvnakO+zG+vmmfUl8jkAcmJsl77g5B7G33D79TtxLcVY
e3yqySykefil9UQUN4WTrNVP4bL+e0ljMPwL8s8uboDHWMAe7QpKAcHMc5HUwKPa8tNI5KdRhWwB
OxefkaADJ525xhZ+AIAOgGJsKoMpYRM/W153NHRWXR73jMwG72KbzJUsg1akxHNPjxspdLyRvYSb
OiTjWtY9aAiYO2wJSbcy6s22nZubAHBMDfCoMvduGYTbhNN+wbzbEVh7kYydCyvhWav51lbpvOFv
UOAXBgwvRQ34tmfqJRBkLrRPoLqHP1Wr/9ZWptctu44Iziljtf4aK+dDA7/amvVwIpKe7acKw2nu
/QWl72xtX/3TD+LaoGV81Kr7zbDaOGWKiWHfhJcaWSaJtT6Dof8dVXmyxVfqrm1wpTu4s+dUKawu
ufeOyD+sd7kF2tW0FBgrMPrR5P1KS3mNB/u90eIQuDC2qsexUheXHIjQXhZ6PU4E7GHo60MOqmMd
GpxBRXbAhMJy6BXpum/YN82pGQMmReyWXQIWrH0VaWrvwzRY1B33vRS0X0Tmi8yQ+CM5YQjASe/E
zZ/6w6jM77gNftlaYPPyMOP3EnmB3gVNKrC3OYHiLeXRN9MM2rgCaDR5W7bfDAvCtjsYqdKAdEp4
7fXNzktnZ0f1cEHQ1mvT5Lku5MmdCf+H9HKQTjlha8JCEaSEA2+1D21pUFzAs2YNtHRrhkN66Dhh
aJ1St92CD9UyHPea6upVkmPk4E2MYEuzW1kZ8Tkb2btFn1Npb6pcXDSdmGBh7gSZoB9RnqPx0a41
y+2O9zhvyxpp2MjnNVjeJzdpX+NsfKL/yF9ZZ9bpFBksZWjtvqd6QTSJ8TQ18kyhGAo4E+XUsKNr
PFPqEUq99ug1hKOo3hNbHdJyOiRFmdHdFL7NhfM6llGys2fnDfAUtKJqq5PxXeG0A0xEVUdvHxOP
oJmnP9PE/o5z+4oWvzZrJiV+kRZHLGwQq+HY73Iv+1Q9dFD++lY71tFtxher1fc5EsZ6zIzvosFX
3wzia2ytnxJ01NAOXwx93+P4iJZg7EWrXp0RBlXkuO0qs+oTo7NuH7S5C5/9yzQ1FL1Cf3ZQ2FkC
mFs5zidjEAL6xnZwMP8mDNJP2uA5dZ1x5zZecGHUwGRqzPpLN4/NAWRatp3GiFOVZY4bvDPjc2eG
v/OIi5Jhes0lJrLISwXXTwE1aiu8M/m54Bg6hB3ocwa823OOq3iCM+K3BPnzv/g1/qiAjaHNYKSH
JK29qL73E527ekxe+UEl7sDc25RafS2z7LLrxzM5EbnyDYW4ZCVfRjN9BTaelFXwp1Pz76aXzVk1
kIXNCcHZKrFbW6X40qZT7zNli72B5b8uejR0SwV0hxZv5tR0l8Zf6E5MYWEi2+HeN9p028kFsVfm
/3hzDunCor7GpoppdOGiKRtJuFzoRl3KRnXI8aW7owsPmuVpinT7ys9nPw5zp+H6ZvtJv3bY9a4T
OQGe86OVw4bN91S9HzoBINJMrl097AmGnudhnJY9HUjtetr3CUPpUXlYBfz8ueNorVC+m7fAWlBb
qnl15/lzjD19JQNAVW7h4VuyzZ1bGs7ZxwNLVAihuA7Hw2h1H4wldkNOsqOc2aQSNj7ScvnqGDMZ
jqK+zE0SX5I6gxRG6HnLHP9IUzskYKmfjZSOkd7907v+uRw5WRcd7/vOU1cWeDZXAqZpUZebel5q
YWuuvThk0GNHSsZ7mIup9wFwdNFRcm/tg4zwYTYdekvvEkaYTe7DThcZomsyetfHjcHG6cqei803
C8+BIuWEJhRi0EP6muAzOBNs+Mo9R9+qrvy0Of8FTfJB9R2Dk6G8UVHgHsoFb+tCEL3WbXxPTexS
Vl+D+mhK4xlvx79BkZdntfTCgnApd2Q3ftG7gZXJY7vWdGeBhDrI2DhiGh7Wjq/dI4x5ck7fczyL
XWZCYBogJxffBuUTq4azBWzonFNF5dCSGye73o/1qbTmk4zzW+tBh/P1Fx6naGvwSHQd2XNcOyUx
Uo3wDePWKSvmsAXkNbRpxs4Te5vOqV+ykEkTLbU5r/XbQBAc8bo8F6AXtm0TcV2sPsQY/F2sRvsy
9E9tRl9R1/vXKaIVrB+VJjLY7eIiPUztzNkHFBZhT6iQHu4+dpE0f3km0MRGBU86/zSA4YEWZIkz
vkXEgtNPT0OKgBjOiugRaejB1GcCRa9dTB9eXQjwxhB3CWh/5F5f7byqou7aeKKwhuSyx7kpIBKE
wShfp1Pgrq2iwBDAWNEQHFVtQOPM8lS6H2Z2epQT/NPWhJ37iGO/1cArsQnn6K67FyMHdpFxqse9
wiUnFICieKcznsyuOT6UPao9x3PcqxudZg2cRgUvTXufMob16nC4dTxJw5nr/ckGzqUmMAC7FJc8
8o42sZB9Bgtt4M3ht+3GTEYaf+xnEWswNo3Ap+gU25Jk+RNvkDWTjgintKrWg7B+hd4smQwjzWQN
q3qUpMl+TPtxg99ZWTy3wTFl5ZMVLMmBTT7TyRICDQ6EukS5DymLwRnuHsZWUK5FbRLK9rkaEmK/
5rQxgx6LjV+UDEgKmIkL0xHW6qa3g384uwB+hnm4EgRXVmWJdbdh3Uxai3lrRWte6uIfLgZwLKxd
0JiVh24YVB32u9HFlmvTNCPNTVdBBS8SrLVUvkLGMeRXSv0qyEDvndo6THjjyAEZ1F6vh5gtSlA/
pYPz7tZxfpjxLV6y4gcgDuMBHEyybuI9rJjnwsNyTLiGKjGLt2TuWudchc2uSSxYp2osng12HiFG
iyOvhngTCD/6CGzr4gy4IKj8QTA2xVuZld4pUp71NM2Z9RQA2/J6mDjmkid0eiuFEqTTc8QW6VBS
t6xzJzjI0HkhrtJdU3t6aqWhoLL4d62seQ3slKoDKnBP8A2QSd1q17b9B/Zxnj0VttuZQfKNS0kH
z8RlpZAA8KwxfjHTJrr0DM0kQsHVgh26iTmomxYwVqAp7aYOKjDbKACTaVi7KqrfH0JUmhd3a2xZ
HNi3dyegmiSseJ2zl1yc8daoTrLzsyNECZjPwXRSeTufHh955H//+yjhHwha66HMHGYPudYzm705
ZO6zbLz+3kQ085pVY4APy3kptkb3kddI3MxV0yuiQf9RtRHnzmB6DmDWfHBumJlxRbEx3INI9E84
bE6o5RudMVTS6bI8asu/ov//KedieA+H4jXX0t2Hw3x2w+ZbyQSSD1vuQ5yhvSFulh8ED3xIgdhs
s9CJD5CdzY1uoej0ErQMTdntmtr74oQZJ991rj3vnGAePvDLZxuVD+Z+HFkklk9piwXL5wRBV9c5
naL0ihXjMyDyZSbO70ZDy877vv7IJf4EqANVIbKrbqzqg0YjC6A4Fxy6dYbgANMuw3PF9MbI5mbN
lKClJ+EjLWrB0X6y1xYhPdeY5Ae+Wf/ZbZprAyP9w2jGiRGO+BEpwVmVnScx/gMuxFkxvx32tOlQ
5tuVFXfbg2gNIIJND5abP89pPkmz4lNI2uIjdN3i6I60rdoVI2wplbiCeKASZBow0y8/eM4lwmWF
7vn4ydJp6cbLrXPo098GJzD/8AMnYkPhsV5j4vlIQ49V39sQU2nXaJAUmJErfw6H4VD49cC8okmv
8eT3b3UZbO0w3VNZKl5cdMH3Ke8PJWevPX2X7jpfMPgmvyiXFSy/KVcbMcUFAa6sfPV4hbRwZVve
RDV+7Rt5ieq9jk+zcrOXGjvMbM73FozBJWwwtCtv+Jp9wencPjHroq6LnpOV2TO/jMAIbtI++2tE
g+Bc47OsobR+lEYNKXJcLkatdE5h2TlrKub/UnKK9wGG9EZZiHzU0HtHC4k/LlhGOW3vYFYxvHCK
4QN2PQ1K3RjsZoiK9WwzTldTdZSc2jZGYzEUCdBO0IK3cnLib9FNVx9P8SznPdwVgo91Fb1HvI/W
cxm2x65yofHbWO4yNoHsEnjxTbzMZhyzqxBmy36ePWBfpnfjCXU/+poVTnThE5xV7F2tdQxp6+Zl
vMoHoKTkWc2d8hx3G1biTg0hcQU72/RnSA/RrY9KHIkD2lUt3PHYtPaKq7T3DkVG7TKLn79IvLNB
8YTruuFZBHO2CpnCnof611hPFut+BuadUw5+pm4VhrnGErgULzjyJ4Kq+mEu1jwZZAnndL5fVWVx
9i3Sdhgy9QrCPAGJfPjXWoDKphzkrZgkSXzXrNdOYtrvwH6KU2baFQ4cXNFB/2/lOsHZa+ie8oKy
XsfYiaHhTv821uhuO8Oqtp0pLxWksW26iBh2Oxl7Y0iITyx3o3kojoPAJp7LfAdGY3rKmZm34TQf
kyR01/7ypkhiZA3fpzLwcdcSPQ/NDPAxTSTvGzF398YOP804ge5oJ+yfOmSG2rfel5TKPhR9RUDc
Nk9WQ4lrWmhFb3ggtxzG2mOa+tDelRMRomrOEKuS7ST9g4fb7wXOCQwJEAyAJORGx3T/qdmDuSVp
9a6m0n03ULG3KNTDrqpoVGiq/q4yTSg9u3cdHrxpKov3MVDxQVu87GvZSY6hWXbqgpFru/Ez87e+
8o7aAkMpTy6CIXQZ3b/34GPONnH71eNup2Ncqjxkq9Qc6X9jCnVqm1qcpzKmojF14g/m9fNJj5Ct
H3cTJwB3JgRhYwNZQc/du5EvoQs4u0ulWHPKmEbjrZ28I9sHbw00oP/wGEvsRVJZW395Q+m6iDBa
soATIGmfzEp/eMzZ105bqSNzyxaWftotkh58jjJu341umaVngbELl7sBQMEdNQbx7vF0UxNX7Nn6
MHxdvqqkUVEjWVT/vRjqqgQCYgGhffzPTpF5J68xQ7gQfHPct/LC+EiDUOCVY3SJeXVr55/HPW8M
5FLlAJ+Hr6VJ6T+nkTr99yuZcnrtbL153HOLSt91douLzByJeZ3MMBrujy+R+9k0hWm/Pu4VkX2M
qi56fvyX4BtepRVUT497Qth/GpjN18e9OMDmGVqWujz+YTuyvcysVvz340tJxyIBqJktEb/bzAaN
FqOArr7lr4KskmwHXBb7x1fdiVeXJi7NSJIHV1Yq3DVhBOdp+WZDeMaeeo8B5yNfbSSAEekxjHr8
W/IW7Smgz2j9+J+HenTPfSEYizwek9Asril2V4Rh/m2Ro/hHffT++I9dY2yeW+jej28VfZO+ZpGD
YwgHSNNZ8EvTtH+rSFVVZTy+zx3IXmdcUjpP5Nz9Jxy09iVgLVvl2BqGVIUvXcV1ndk559JkepnN
ip5DChPpgKaBeBqtdVDHCJYBa75KhHnnuT9bncBAzsbyQEzRfR+XvxSzRgE4Oo42FgcNVqUYGPk8
joh6dGJGOHXf5QxsVbcMt3VnpYRf+m5rksHBOJ+ndDXh9vLlS24L4y5pxH4NynnDtSZ+D5cbT3w7
Ojbf0nQ8ZrUyn8tSwN7t0n0tKAIiiBeidCY9rsHkbVLpv5Kr/NVc3tcIm7QODC2FYpzyN4/PeUur
FqOAY+svESN7ucS181cw9sPRpNyW4pV2fp+reR/5qt07bqT/+xTbYAZj8JU3RVsJUNr8blnKDkG4
xncOhnKfeJr+BlVZLyFpoZYM9P1xk7q3OMmNt8dfKGLAPTF2+VH7T77O6GRdVsqKPcymGMrfRsz4
yIPAQLEz9g8G5hdgNf0+MBNzM8MCRCAX0yEsCu/u4BvdkaVrt9PyL1pSTMe+9XB3ava5y1KGPOde
KITLMNz78j3wxg6vSvH8+KITwPjkLY6NYYK91iXyHbf/qa0LUmU+U9tSsRqr6q8N4pxLhzPe59R6
Kwelb0aJIzqK+2d/UpDulQN6n7dwkFkzkgXNJrbr7TsdWhtfMrLTcX83iV8xBe5fiFoyjl+uCkIZ
8VHW9BKNbdnddVTET3Xj8mJ5CoZ5encdJ3zmpX1Czw+u2hu+TX/obracLwOw/xbG553z7W2Ay4uB
kAFgHJcHVkY8iWbKYb5OX2bZ/9OFpb1UnTgH5G+KaczZWKko4UDZIQVldElfU3I4tCfs7HrxPOS0
yIQxA4oGMM49zvpwl6EIbNwaOT8dp58x453DyHJE06fJW19bYZu30av0i6hb0CCcb9YmoFE2ZW+j
mcqNKCs6RCHxr/W4N033lNixDYbiwwmwCM2B8g5trsCWWATUc9c/pMsczSNLtXNCP962OpzudvlT
KLEASrq/hoPEGY2VvJsNG744/CC7QXLIyY624niR1Eq/dsY/WHOCt6bzsRlCasRGkbOf4sQOXuys
wmm4Ol74RpnzTCMFfnbZkZi0lt8JYo1GHeTI7Vci3izPJiiwdRDlw82s6zfiqOb9cWNsJ+BZGydK
Mwoz+LXNKmMVyhB6lnvU45JoXR5Eo3F2YZ35G7O6M5m4g0ZsId04F595vQxmh1wGy0lX2Mul9h3F
2Se+ERycECERmEh7JOp2FGYvAE9rNusG5PypDBWyV1jfI0LkXN2GkEt+1dxL+GIcgEhJ+dPwaaWW
uoo6CA8yx67uIM947nsteofqY8Hg1wJJ5zDoj/VXXxnmxhNEmcAkBqeiQz4KVAEpPilqMg+18QYq
xTzkBE3Xhdw9yHJo7eGqJuyyEVP/LSoiMIWTFufHt3vlYiIyzQ9NA03XhPtQxcPbaBQLBqrax0bH
znvCG2JYoL0yJ+cCXYVPlmeQKZ7d+xwa7n3ZNuGFvfM2Np8YDJ/MKfvqLPA6uTNg9on8u23aYpMI
SEL4yoI7b8pyG8beiyWzb+XlF+3PipItfUO2wYjuZZdRIglj+10xwvgV1mF2oI6ye6PqBBFC39nm
569lzxFvsREI18aPQICnEfYtNL3+MAcmP7o2nrX5qRhoLZRudFd/6m99p/rb46OyxEMPhu2zAoie
INzgnGbV6JhC5WTlyERR9Vjp9Pa4yXgbbae+ey6q5jMLguKWT2NxS/7vI8WZt+J4etRjcXVVh8Hm
8R3F8m1dT7yaPqLXfGi3DVtodsl8unQ8l1lpii6e2aaxiV38oV7tnspOwr4Im/XYoR+NKIK3WgLn
tFR4zvFd7SoZs1uHXT8I5vcpUelsJlLSRg4LJ1VgTnoS+MSuyFQMVZFa9kma1qu0GDQnZ+jtjy+E
+EH/+5Zh+T4D2S8a55xhGZ9vW67aZYd/tem/pJFzKJPCOrHm/O9Hj89hNS729hRfk1kNp8cNrWaS
HpjoV0JDZ+JY9Q6UdEughRp07OrLbTDTWfL4bNjPOF8e93usYH7+w34v3hktuxZ/kscgal7aznr3
66741Veq3TDiStFVSvXeJ+Zxqvr8xVFEJ/tiAtBrT/vQw/jUIp5sxonek64d6OBrwoVeOkdbb5Tw
AYjk/B7ofOt0Ox+iLqTiz42sY1+j6VLypr55sjZCFe1vNoYeznxiuor92a5FaMBVyP7M5mBE5KHR
L4mghj1uMe2l4kzTXkM7H25RKXfeQJprQs6r/cl6q0RwRigh5tpY4QtcGDpxhpmO6UzGl6ytHAQ7
MfzOnwyjT38tWM5S+hhEMsM6M2LoQfGafyc6EhlUHSzZPoMg9T+ou5Crclbja4i43gWxgHwLbDEc
HdqBJiDKzY04mnOsYJmtOJDgg9JJfizi+Lfd7FUrmNswpr3XPWOsVjTZwdTduAuZwx7mCkIYl8uf
uvhKC2MZ3AXuh9X4qC5fc1t3fxqp27XMhXoqsFxvg8wlMtBU+SGfKveS2UgcjAC7tWVSPRcM8WuC
3/4IhjvduEVv/3aiDwpB7U9BTXDd2EycJPo3oZNqB3Pz26yWZ4+WAVZo/4496sdCuuMMPBrPwnH8
i98ycOi7iJxIbT85Y7yfYh55J5FISzwqTzbxJ82ghTCF1X0zHf9EfY3+NTDpTF7PGs7kejvYbv/F
C9MYogzNJ6Qyzaj7LxhlHG+j3r8tSNO7R5XRtHyn9AeMSFWxwAvwk9fl7J0dg9ygk8EXN0SqriNQ
rg/f+Jmgl301MEDPDTO7tUi61VySl+xKJGCZL7CtuR0xzrjGW8BqjplSfcci83YaxX0PFkCeE8ol
NjEuLpFTbCF4Lt3Sw/5sc5ETjPB09JmEZb/P6qm7zCDTTnFrwAZK5BVIo0R/GH/PEd4qRsf00hR4
coZJ4GrD3q2E+6qbmM1q3jhiP5f0AkXM6FJJbWDQUpkbY0WRncr2QT7f6L/8zeouyWPa1IfY4prJ
YDpojGUtcjJS+cwZEc23eXHiMKMvjTrApsU9w6Y4YYHCcOG75VpSvHOicQBnqR0ygPBHgRuKCVxj
jwFGTchTjnfhDORfHh+NSfx3aLp4T/geO39SJOve8xaLlg98DjL5prE8Ran4znaT+ZJ35jYDyH4N
C8vZaQtND19RdkV/A6hSnjm3rWUcVOekH4ED1jrAPs9+MZiyy+PG53yybWDMr0qRVltvMDwW29oh
CCbMd8+pMayY1tmy/Hehpm5PNZ9/KbEoXDrEKnwnuN10DSNxiH5PrSA0B9tp5oG+GPFd4Fdb9xgh
14ObJWesz8n58ZFZyXpXiegfHKTu3g+6b3rmGLJXDjnihaeW2hZFoFaUnL2BtqI+JYVtM184m8sN
I7viPFlFeDIWdGdc/veZ//9anU4/5oh9bHL4Jge7yWk2+//9yFuahkLCKKMxkJfnZrIw8FFBfyB4
7QBJS9kH9tKifn35v3G/BYcgE9tguReF3mHO7I7KdvtPMVjFqULzqQMnPAI3VqvExo8RpNcmRd0u
Sw4SHORYC40wB+NntOpct+RTdcbgVAJUHvyxOQYxCJVwuTEDvz+bEc2DmZbUci0FeJSjVqHTBWt7
KCGZ1ZyPxkQicnH9mUrn53Gvn2p5fnz0/zePz0lf3obQTPYmoLigNc+16o2z57GaTjSCrJImZzjb
OtRjJBNZId8r7oTA2zX0qxCL6/lxY2F93VYuVBRXzafZMFD62OwT2GhXZaNtKkrt4egNequJsgJs
cTbh3DabwtOESbPs/HjwHs9QlsYteEMBgc0Ynnsjibcx+uqrkVWYlIaRPS8MrsXmSaBpUtWna7VM
EDsz+O6D8I+QxvSbp+0Jec16xnNLUMCZdiEwEqBA9UcZwpWhLOoNxLVzntruFNiz929ZuodU+Pqv
Y+J6IVpySkvnmVE3AjgmW6Rwy/iau9lZxVplu5rI+q5LVb+uja68Z1UGsnfxijmqfh2cFORcM3bP
WQ/6pG/ILEPnZ2PvDOm1csDE8DL/ZZfNcC7Q2o61F8RkUdr8zHzIOlQWpXizg23UZNB7Mit1sQnn
QsmYy2emmHJrRRF4hhnYcSVxJ2bwWtgnMhSU7R85OFshsfWMiXDfq5VQOeN1pLh1nLms80k6n3qH
xFndvBhcPQdicy8z4QTbpbfS4/w1ZHA15JxnmxKBHz5DY7zFFU3WZJR4TEzSiOA+ODso75qZhTqA
yshZQqrxZHsGiUCLTXy3WMXr1sY03kftoTEdsSOvRbSAwseVAFSP2YwRZUXF8cxjnraoek3TH3s3
2inJgJjybPdYZiP6AUSSbW/z16MvetvSJY41mVQdWEH4O5rBLSV+GL1YyUi2mulfUVhXl1bPo/Id
qLKi2eA1EK/wOvR/H+m5p7e8is5VO/kXSXqccGC7sczJvCl7vHoQFQkL17A9oifOvpohGhPkRISf
i1jiTipj247Bz/GGkvh3bj7bFfm9EfpP6o1XG17huqieQpJzOxqP1Foq79zSx+QfsoDEmJ/RDsvO
4u65zHcl8QwJazJX4si7v+Jok4fYnWsD9Xpwb/0cffWxfEmLX61Te7ukc7u9ZivL8mCv0ixNlu1w
/ZyLBNCeCQ26Rn598uiCHVtlvkoBeHcBJf0PZefRHLmStee/8sVdSQuMEjYBhWYWBVOO3jTZ3CDo
Gt4n7K/XU31vzGhmoZA2jGaTRRargMyT57zv83pNVkaycPJ3jziIcX5zXOfMeRngn+7pvrG0j+2q
IXFgi4anSEOqwnA1qNckx7y1amraKwYOXE2efKfaYI0Q+UyzZNlvcxvMQ3tgnGmGlll9l4b+1uvH
vBYkIxiTPLWUfWtiBF4rmd13/b6U6F+8eFwwIcHFddJNvNCsjVQ6IN8xXP1JN5/mKj1XtBMOTK6H
fcZlLHDbo7GtJJDBS/IbrH4tpOIvTHhcreMtR1CJ2qGYLBlCqpV+a2hv7E7IKh40S6YP6DuCATAX
2xnHJTM2j4JM7iozPnGRG2cj0XV8Hkhh0k39hLTI5QDpVHZ685Tih2J2LT/b3P6c52GvX168ZgY2
GIuKNUu/wTuX7xIp2ggWhG+SCL5Lqs7wcwNHk63WL6RKGih/nGvodnZFnpmIkMvtumWZnCShpUPT
/LKZICt7v3pTOJUltRoHna4DgDXRlOvr+GsefVI8Ul9PuocNneue6c6BViee+MXQmLPJ9lCTy31y
Vk6769qWfq9dLOgrIhOPsGW30suTFq+R3LIgvUg5SEZfYUVv34P75eTegzubVqQGIFttH6vIcu3k
MNe1CV7latoakJMlecI1RvTLA7k9AbxwN4sEG4DIqo+qxYo5lyZ4Cqsfby9pvKDDdlmGa1lPlnqX
EaEG2wIJyorYcNetvRfFFbTuNYshqq2N2GUdx3hM5KiHHPzqllqv1k3pV45YIqK+cEBapM7hawcS
hYMJbVr2gX6YG4fsNZHgXBim6qVp5es8iQuSt7do8qo9u0QWKXwRCDi756atRsTVx0seC34SivJW
di5n2869HmkrdYl7I8sbD93ODSYxeQ3za81WslYy9MJC0dSzqECcgYtXjTEJX2NNQLlr18E0QSR4
7CTJs0o5uZ9OOhOL3r2rHQdJIqTnHAvgze8PYqcmc5+um3Xuk9nyk5iMELgw2CTaotwLrUQYLwtj
PznS8wcrP1e4x5jw6fLm94eCUoTwSnVyqnuv45yDYZJl92N030ouPfbsovEhwNwLNdnnhDR3fHSe
A8Sh6h/axK1Duj0fBpX/j5a4uY5geLJqUVOcl8rmLZjd/oiv8CPHbhjOfYGyOFtfxGiboZ5RdwLi
urMz6aft+sLzZm0WPBEwTUCqenkFlo3Zh0P4or24u3Zwfsgho/vtvbaNJq83bsnZa2+WS+LbUGCr
oP+ao+eFPuaJhcSMFNfQXOdBmiF1l4K4UjS3tcraFySbS2QAcCnLbI1sF2xOb4XxULkIJ4yXlTSc
AlZmpnFkdessu3a8/JY/Os6hlly8ZOx6DQp+/ElkxotPO9PVR0PSAsI0N8IhBkW4y1BACXeGRjRY
YSutW1Mr6kAjEo2WEAHx2iE/Mf+edwyT+9uZ2DZgR4yBtgQ5NzSmjZ3O+tbSGMZY2uxJKY3RX/N+
zlb70ynLngOy+NA17dHT0i+hUpMFD9c9ScdkJZDcUFXX+Fi1q1EolB6If8r8bLueiIrEQOFcu3An
kOMZqEuiLXNutmr8RWuBVNYq/05a29uzOHG4Sb/40whQVcyYKxqfREgaXy1iBN+2xUNTxjSqeHt3
+HXwo2F+UAK6iXCGnwuYCi7kQEyZdsxEw029VuPz7MYeRJrkti7QI/MtQmz5D4uuwurOLNnrsO23
RH2gGD8MXsf27Gn9jnZAHVVOiYQzS38sukjO6Watu2nIPlYhPjQ6G/BuqBRMQZZ9Aei3WwLVVnmo
iEn2qgLvFPF7DMgxaprZ1dRIP7Hj+zzhvmG56C2MNj20gB2uCrSMiF3SvHNBUruQDaGRMyHETk54
LiwFUmfNOzgCKM6MM0tIoCUES9tYN9dcHyMZTzp6RTbHJuW0ltEsaZX1PGvJnSzND4KzCLdpJ0n7
UivQWTWPo5Y8Fxvc+bXaGMDZIIvINmbQaDzHTveSElLar8avtOW4hknfJ8zznWQSIC9j8WaBJCj0
gjgFGH2paB4g8DwBZNMJc7fe8WbavuHSmmo19hBa4mb3lWrM1tI5hupRLwGHhPvRA1+ykpwke2K6
e+OIP5anvRJMSsdwzjKij/KG7EPNQjcMmmvmyJGU8MVcAJYmyaW+U1HXb0fG08T4DnC5TEe9awbb
Bdigja3Ivi0Th6rCYwQuSDJzL4Hw3DcFGnRixNtrpijpsYirR7Jh8eltx64+jkYuo8cCPBVlKiGx
q/eWjBj+iPKEDy2dJ+mstL9c3mC6959ofnAsqJU2VH+2bIRwTpvtnJTThVbEgWMWpzTJ6NFVcvRr
b74a7PfCIPtqtHMUD8lL2fSvi0NZans9Kvt5uOPWCREkWext2Qdpwg2XiJgCz/4aElz0xNkeWiK/
EOTD771uxpxWTlzfbqkp/JJ27p7cMKGjhcH8A+RxwHldzKQiLCMMMElpWBbxIUe1caiyrGLT69hl
jRnb8fLOmmNF1uRiAFfRMGwUnOUU+7mJD6qhUVTY+pUBicFcWA/R2Nb1I6IrB06g94MJYLPLKAMP
ndO86TrO54tdzEnH63xF5zbkDmsZpyzWEooOt79bdS7uwVE/Cyri2iERg47ek1fEN4PJfAsNQWBk
Q4IrbcVVVU8W0cf6DyAaF2v3fGuVCFlaIM2kjFIX2gwqT3ynucs7AqAYOQZeovb25n7ptuLJW+0b
8UFX9arr9Prr21G2dFA0euyITxHsqao7gEeO2uuh0T61TNZXqXFdj/QYBpvzAd6yu0X0fp4yLqOR
edaaAWJM+yvpYICRj80JbHue458KgTWCFPYl2xU2s4EJ04R2t9oZznGnp4yqXgY6Qa2lXfK1JH1D
5Ju8oWDRGgIBNh8HCuK6AWmy0OJHt5yfxQRtEhfk4G9ECXCBSOIAbCt0YuDrAtK/TlYVrZoFyNhs
7DEZU6IQQu1sXygNn4vL/R+X1X0r9MqXqXOtDdzYaiLtYDSueUcky061hT06odko30ENvJruMcVB
KRjpDIPgTOHaNBgTtss8Tmk9IjAYaHxYhDKIjLhhc8AkTONnaMrQQgy6YzLs01Cy/EzMWyS0lOzz
kSSdBLq5W97aifa6eIgwvfyNM0uKCeAha7cj54Zf3D28yB1O5JqVwnXYJsfaekscmHmrC2+yP/fk
rsKZ/eU43YMQLJU44/Lau6tS93X25uM2ohktRzNAiPqU1OrXUu9HT7Cr4g+DMzBwDjmROvixUB8O
MQZAvMM0wNVdom5G26Zru1o0UfU3cyzfZmBLxNKKy0oVthkOJ5rOVtRxUhAmKP+26e2gH5BgpkIH
C7TQXtcQNG0/eKVf14Lfa6ykTzvVneFVyMUAnCDysF86rKkdsqrBZmLXlYSqTav9gKDz0/u2NRLJ
1xSRfI7nfR5sDA0FSS6bcWw9eQJcQVSA+Yb11dtDyupCr5IwDo2RrFhn9JfOQ1dgEeEw3muAK/yl
AAdlcVyJl8fYEaBoK7Pwizj5yPGFuygGUlbeuVe0nJPhw0sLhiYtdUOWTAMhsvEj2icQcDiEMU/5
w1DwBsVgCmtWbyY/5JI7EVeKxMGgmGEXnP9qQInYnLBho8bTlqdEfBNt7Ffae4rzndESZIxW/Spk
/ZCkZIkXFcn2Fc0KReQPr3evqYfMsK/spHm20umBRYnw28jEZ0OlVgDreaIwxrBD9MXyw8vXk1Gp
kRJxvWOVvaqVxLLKAjrnwjdSeWdW6ymt2CaMvkMXNnDPm8ett++TvgagkAYEVzBKuR+Fhvm3hI08
RFvCWUOsGz0l5vixm9+klsFX8Ti1C5mRRv3ikoCJrWA8sZhQLTqfiHBuxDbcKnQUM/M+I6l+KdSz
IXyjJ8tD+I+Q48Ma+09nNu9Vwi2Zt0HiEIiub1x3joIxCoMQb+pDzX6P8+HDdrZXEXNDJKaGFbQP
mnmh6DTanVq3K/qUbOTwZWLYwpGJ6HZdrDcaBQCkWeMU/tialalAqxy7pzZmou6Ik512iKgUouos
qvVpn063pp0dAbIcPEs+lm9tSms0tmdCQtL5TuUaRjIPHEyrV4dNr3+ORtzs4KLF4Wby403DceE2
U70aFUniNlErfj/izOfcXVKA35Wy2SNixlzj1kdaTR0QF1gZHoioEinWIRsfs7h+zfuJ01jXnCeh
SBZveW14Y4TVwnSrai0aGQ91qfcjGXt7T+nCzQRlaGid5jh60eKNr92wFAc22hK9/XlEeLXrJRgR
W3+dxukgZ0ipLYbnsDDqk4P2M6gbxYlPWVvACrf4Rj//WDOt+7MfQNTCIYkVA8QCGf6wzaFnFncX
wjBYDZwhZDZguivUWaZ22GQOzpAZxUlcHUsjnq6zGdOE+in7aV/hETkUc6VAbm/EP0ujO6x1ghhR
ik/ZqzRkqYvKAgYVhNGG7fS4LiTXx0CGdkncnmsXUui21F9udik00AP6igXeX4vqx2ygOUmF2fty
OrYXl9JA0GBL/qpPIMtztaQF0wBOyjOyyh4UIL1gmkzO07yMUMGLGfM45I5Lnkm4aBxnVor2UMvy
Cq2iddPF2mvsFgsFKnonjdkUdQgCgDQ56IPgEJYeHAc8iM1MaY+P6KqQCNwQmNxbNytcnyupNafZ
K1l1zBgRv/KwiMw9qkdN6VHv1CJASh6ptdt3g4Xq1CxNf6lYx1obOUw+ojQc0wOC93PcmrCnFPtM
Koo7E/1u3wA6QsjNpP+CbSXeXnM6cvw6PbsWs+QKwmO1QxrzZiw9EEEKItRMYeZpMQOpRGM2wpC/
aV5jGslQuD1KdOtezECfKoU6VxrLi2nBbkQpogHKUVUopcfEJsuvxwZL94XSbW8enX5NKVopKtQ1
6tRk8AJZQvnsXe2HSR29iGl8RIveWm1gsbtAtCBdQFKJDZOFP0aUup/XEGuA24CQtQ1GnIaootKE
eUr6xU2WgDMpgIFU610OhPqYoIfk8gBCVDQvFcpypMh2wvG8dwATosfVaVXdd8zhem2yA6AHZWQt
E3ZZO/252ZRaHjCLkbAvH28XdwG2e/aqn2gn9t7WXut2ZgY2s5agMUx54V/M1CbcaG5eRJOtO4TY
k/qRYmMPi8VNDjjnqJu0zzl2hoMlFKJHPeyZJa+NJV48Lw7aAXyhi96Ncd5Pd+sg3l2MlwLkOCm7
bJXwWvMVhG1WIaCg9/A2MP+9jG7oUvUAxTbrrtp0OzAL+cb9fInkqjT8TeYsiKfauYZZ7nN8H2xH
MQQ6ab2IGT9VZfAuu1zzYNc7t+bcNyCaLgtSeKqU9qs7zs9xQm0KPKpw9cRP1jqOmHrXjAI5NDlK
iv3Edoqja/LHpRwDeEckTDDEEvjkeO1CzV1XEHkVhrisv1ZWsoZ2soErbBAc9TEmWAlqA/XF2TG8
79pa033dFl9brl3JrB/ZVYS7m2megcvqoq0RX3PHX9y4WEVgt9KbQgZnk22Il6qcjmaJuaV2F9Ye
IIJQmsCzzfdlVhthm/fWzuFVtDqkWdBL4cHb8Q8b98jVuPY3BpkEN7pmnzlABD39qCuZ1jNnWsOM
soLcWUxqkWEXj9mcEB8IydEHYfT0mwqwqpYs+WzdO5sR2QuodhLhilAgePerJq2DnNfRh1aI1sIZ
7x1eQXt8hj5z0y/KBJGkgyRr3RypQXGyu8izODcqd7mUvt96guXU7HTiSxh8kweGR5UJ0ngpWvDT
WrSvwkrTOjaiyqQRgq9sbRjk9V5LAHUJdYIExrzFHOjSQNqJZbuPmU4c4Qrc9x55APQYBoSw1J0y
n2HQxrAGslycKz2/wRLS/yCbZtwX88R9wfA4qNb63GoUnk3yoWXxJ0yzszk0y49ifUlQz2BkZE7h
rdThZQXgJCnIbrG9lEkmukDmMW5xTMgRW6v8nmGx/ahGRgjm5snIivfCVtMpW7com6s8cpLyS0HD
IpJpfJIe9GLHISPhUk8ToveYGQId+HRnbSgZUTZxjtlAJrS4pzpb+6IoOG8eZsGa6gfmc57sR617
cA2IcYbWfyok3xORyCji4/jkWnLXpgZReNsadlk3ho19yS/Aa1yZOVxR0PZqzeghJ91P9plrE2hs
MMzqRhuryE0rDegne3UDaCx0FInCHEOEb6fMdDglxsGoyTfLdKyAmEAV1opFACMMYjNzPlDtvXne
CBsKsyz8IfsW+ZcKmsbLqFYry+8tieQZDZnd11/WmZgsTh22Ne0R4V6JEkRRjpqjKsV2zjwwZJQn
x4wGdyC2zjogoAALSIMIrCYOys2YKn+J04eyrIJpTLt7UoQgVnBjDnYPc+KpbDyo07EYjqSq4Ymc
afE0/T7rGmdfcE+Pjo2uYT7UWXJEgeDsabHGvstRX69fs+TK6NRwtMbqF2qCD6Y1jw4PIkke16d9
mc6uzo+JeelFY0ASZKeecrImdmnS3cY2EbLVZU4yY9cwve5e1okW9iJ/nrjbeRurx3m52tylvRzg
DvVykc8RbhNm5nydaTQ1VmQpruVYzFTYI+nwdZEcrVe2A59eU/xzbtJn2L5mZBfQdowVut6WVSeZ
IodoNbFPeEEgduK7AxPtgjwvtf0waymwUOST+IMx52k4X6BIj7c9iQMDrgsHp+z9sg0GjYWBWwxW
Fd5wBYGlgaQ9VoHwuuykc4fsLRwGEGwepyxGyaswcglbcn4sfNJ6EY1MKSIHFO9j2ny1og873XyR
XjayiE30w6nTmwl7SqGFW4/45tLqDL0OCpZFzzwzW+wSM1thvbyWBfglCn5iBoJJaw6W2X5V7DnA
ZljFL+zglnDuvDs2ZXlkZh/acXk7zNlNTKd6l1e03zXBXtiU+vW8OY85wsTdskF+qBpYNslA87Md
mXE5bMIcdUSIOfjSFZCcPkAWTwrNfr15Li3A4TYzNBkVJL+hYd/a7s2wBhrbmNB3dXc282IOMxaX
nZYjlah1dFCkLCLXuzgloNXT/dKH+m5xjY82gaaj68zoNpgfMq6RT5ntMa+4pYDz1HAtIT9M4NA1
g9a/HAE0iBoJoLD5WyZ0/F78XdFxR1Lh4GTw6EiUlpR7vYpvPA3pPhmqVVh02Su9MRp5BKjLHq1Z
lvxqRtC3Wj6dZ2lXkW1vr+WcfRR1B+K9I+BF5IKJ78qeWbEKdUkdCCruFrENi6Bb7GGzNwSsUw3N
VnmHO4ehsdhZBsyktKX/GetMcdoLC2Ae+vfOqHDaTOMR0W4aFZLGbrfd2kUX3ziG4ENq2qesHe/1
iXXMHJxD0WTFwdD1I0BdMLeCFnZTNZTHonmfc50p4dzzsyFb8XebNDarEtV+lqMW6LPped2886qx
oRJv43edNDg5qPK8rY6kD2FpOw0w9SlmK763W4ThSYKCHvhZszGAZEiCmU37GIbeDlNQ2H7TGXel
Vn+XcEduhr4PC+vSzsy6N2E0iuqa/r31PNamfp/bmXE/Zqq6hrB8hZCiPhab5uzqpCDiek0OsU7r
sDUJ96JR37nLctRniB4ugldnVOSQaQub2cL8OV8wFNDkdvG4GK05ApFpnLBA0XUrGilPo1InzwyK
MWVmzm0fbrO4a+vpnTamX3hsqxyCn4Hq1H59kcpk7asqCgWri72dqE9nQXHCH/wtvCgVK7lvAuqn
XcRkeRd48o1VYuaaDr1NGr3Tp2ec8Ubxbi01+uW2pY2hiog17oSZHD6hx8hzS76GsYt6azghbv6w
pwyBwDSdEd4wAcKtsZ9rmN6pzRyjQWZVx8TEjww766R7XzPz1TVwvEKASokxS6dH3ZZ3o4s9EM4S
ORlmc8oGQBwXccA57RVNk+0+7/ErTEihOFPzU5cnvWMKTKxxUKbGOxMlwVyBmBXD2fI9p5PbHj/0
lOoLgh4JxpnG2lYKuFp2bx/LdHv0Rkw9sXhnRXnLPj1ZQDWw2L5jS0XOJYUlFUaE2oj07lFmh4Gt
zr6Q+xwPoMofl2Ss//G5/M/ku7lDUJA09fCP/8Xnn027wnlI1X98+o8n2qRN9fsx//yef3/EP66z
T05DzS/1f/2u/Xdz8159D//5TZdn88+fzG//69kF7+r93z5hM8/Uej9+9+vD9zCW6vez4O+4fOf/
6xf/6/v3T3la2++///HZjLW6/LQka+p/iwSzfr9Of75Mlx//18Muz//vf/hNnTT/9d8eAv+//+eD
/swRM/W/4YsnJRXTHYpvxzT/mSNm/M0QjDw9aZu6bjDv+GeOmP03QD7C81zdJkzMsQ2+NDSjSv/+
B4z+v1kwZCWYZEbyJl/8/wkS41lIg6SwP9/u49ff/yCpTBpYxQ0OezDFTSnEvyeJIY9bVGq46a5S
fXsh3DOikHGGvykdGBZ0QNuWLTtqirGahqF4ySj4L77+iC3UXxa8NSkmJ0/biNJ2enHKJahL5u7U
6VpXn/S1oSZxibQnE3g5OGPSnBhtQHLRWH49T7sth3E/bkRarJZkbRdFz0jMI1YksSj7HdoaO0PM
TDmz+BlDvn3CL70FnAaQCBSiPf3+wMmyO3lrctteCPd4Ujlyi/W+yE0RdWXynlQ92brG9m2s7GN2
Ml4ElDzEkTaEbFy4wUrw2aHp2qBRYxvhgvg1bjujy+oTW1a52cnJbC+IZt3460MGa90cGUFPdcnh
mxl4iK44lFk2H2xEf+FY0Oj808W9zlt9Ai9AEPdEkZzDQU2RTjKe7Vlmqpz5iOaQfcuL42mB2aYu
5R6f5FnbnH7/C2Ha7bAVetRoenPqKoGsUnIwkUqfjhrnfhpbB2yKkazFcpJL9ROpUhwWisG65Zi+
WTh3RoJwuNlyXyTvOfZUf6Rb6V9c09Kj85/mrJJmwXGZ/lUceGXygsh020+uxtS9JwBCmuFW6SEz
3GOGxPtOqH231NoxXtR5atdkr9njrauYi+im1RyYXEjg9gtYll+enjLTkpoR7B3PuMNwBQhN05lz
CsfEv+oB9VVQEZC37BobVNyKDmet5P2WyOIuZ/Qm5A2qc8DIR7OCOtvPItmLvvT2eWkw14Ct01X6
T6nVUP30Iqzmjgpksu6y0fiOtwvBknZcUDweejlZP1qHVAlnBAkmaYcwPm3Ddhm+zMJgINTMkPKq
5JXT893EAJYuID3TWEPEEnex4sxSL/4aTA559mVi053TGnwMXrab9DTd46wnBRaH8SiLRyfF2bN6
lwBq5rtDR2uos8wsKFILJrC3PhU9u3CVrF/Ef2MJmDcMEEiMXkoJZ5hO3JLq763dXqYch2SECT/W
gxmVxOvmyXr0kjYUArHxZH/Wle6iHu9+2kO87rZkPs7NeoD7QK7MNnLOzivKedi5hLXgs+penISQ
u8ERuH2G8UbT+mPv2CPSAYzUyIc5ysXwuuweI2jen2m+EuoB/1zrfnAXeJTmzsYJPd93s83B21xx
z/qK0DyYBMy+LOw1qYTA2o83+eVJJL1xhYt13cmelkOSAntxBqxQyjzFA3XrWpAmrkkw4b23Hhyo
HLvBZO5fI1L3a8d+pMYkW7ZC5JdoBzHVXVQwHrRK+42xJmPwZ12UVpChTBxoLmBZp0vY0yg9t7b4
SGPtS0GWfbUABSBMsa5AEyUneRnNeyXiA7Jn3lqZjbuqLTSiEDxaTTkWwIzo1khYKS1gIClhkv/w
svTZYD56rtfRJC3cItiVujZDRDPo6zUmFRK4mIhcrN/FVVfq8b5wGtyBlneHZptW/HxAK4eaSDfX
oMRcIlZV+YNw5b5suBIRfTHMZCHtN2C9zXhkbXw03HaMzJK/rrM/JdqeIEvx6cQAgsrcugKQ7h5G
WT+7a57vlTaVIRFfwWiCamQxT0M39a4Hd0Kf1FtHaoQ8IMvju0+6aNhW0IBtWxxZkGloK/vR9ijr
NYTq4CNodkJu7t0WHeLkkqGozwzPBJD4BfVApx9yTV3luqRNyjD7jPqKxOcTQovyyuyBjJpi+CUW
vDFI/2ms6ZYvljYJdP3iCB7M56EkTqv11GG2ubln0hdieyFbSHf9qN1Ei9oGsPdAtXUuB3HrbQih
CH1wokuoS207FxPiNf3vT5f+d8DRjaiMKXnaTLvlCdMGicFVi5Qm1ZSOb4UyP5NtrzIDziJiGQsO
f7Ca9aNnGh4zfcSGmnR4O9l8GpQvrjGpa9dEsMDb27RT+qo72TXRCvutqOR+JpvQEcNdPWXqOMfo
vZOCECgtf6iS6qkuNxKHmzraurkEfj0AYHDVcAA3Sm8jt17YU7pDDMYhx4wbdhCFNLJig1ifVl+M
rMXZRIFnZLwWNbIipv4S84GfQLIq9e+x+dwm981M6OO5kFYISwdGUM6Pmbs1odU+iJzjfOGFMY06
3yP7CyU2I9TW/JTLuFJHixXOtZWdynp40AzOS+ScrA3MIRr3NMWg1cRlx3l5ZrGYvsn4Rffo0RVr
Ym/aTQZajNjiMNOszPgvOyCIfjxPhEjNtsF5BnRh7jYB/NDWtxRup9YBxzK6oZXXgJG0JOpcOD7e
TEoaXOFlJpNFhyGVNtl6sGf5uZjT56xrPwx8yNEw9sHlqcxL8cOtrQ6xw7WDbCVMq9bkKJ8fJ4+5
Der1QHN0A9KwqQUL0+bNnX7KSX5NIMUP7cBBuejv6Ok7RGSSMemQb38y5oe1M4Zzr6GjX4faDWI2
UKMsCYI+AfwR+9zSP6vOXEPqKDoHTmUdzJQeQt7+xK4wXPHu8x57YscQa0N3MuShYa7MP6AqEeE4
fnpl9ZEr8pxI21HheUrgTlChdPhpu1BPQLsITz1ozUZqUlnTrB6ZKsWXIRWOsZwlnyy+PmoJzNy6
6mPSLqEZcw8iCWLtOF5NYxf7BrVNODhoyiqbdrqHwkzfWrpJZvMyzogywTseZFlcxB7pLegtJtPw
bbeBU23BoCYyNGbSwtLywOs3qFE5937e6DdGi2wsreunVRUu6lKXXv+MtqvWnnDyYjGMGxHpDumc
o1OngckEFmfD6dJsZeoxsG8g5vA5d/3KgSVijtGi1bDvV5jpYQzJgH4X13wHNl1Mvc617lrh76vs
ssbrvBxhjOLBsG7buMe2SYImprAHKs3mCJ/ic+oxasXF9hivTPCbBdR1wzac5UwgpgE44uDKXxXN
650zoORtK505Ck1vkKL6oRFu7nOzuSwqkmYU8iemvxA4ngqsVyc8Rl1lzBd+RcNgxwVXBrc9yCDV
B85E96/PvO9SKlhe+ATmugFiWj9xvfeX4mRvxNvrWCYzNvfVVw1yW2JSHLFhNIARSXKNthtG/p5p
ZRSHAVcG1aDunEwnZ8JebDBTZnNdeO5LMYNBXKYkajv3uA5667flg0euQqBPilW1YiDdNTopNtab
bmPNSIrqUHnAKthvNyPIc4VF0INQys0cmnCm6C4fofikvGOH3DTys1N+9LzNTOSJ1hmNS77E69x5
XF/lBn4vaf1thY5Y9i5RoA59czUPryonbiWWHKQnHdXJlA+COaYMJGeZc0ETu59XJ+i7dQ7d2CZH
nAY5risj1GZpRkWDtyP9NGuaK/o2kWXW0UqGEdC6sKbo4dSegTaFOZau0dcQKdfdmvi9qn1TjtHg
ZMNu1EzmLtRR9fq6VPhuyTrn/HicGNnRz6RvnxnEodgrMW7OGJ8cYOHA1GwO2ISSV/1FA0uAwYZg
t7Y0Y4/mLun7szlPH9uyRdvGCWmm7ERNmaPboho08xr+LXc3rUw8OUuV+CRLAaGaegRcEO1aLL5M
TcYxzJc7MRG7uizLGOkj1rbJeUdjGSZmqiKFMh8kQLQyzVLjNL4yrKcGs63rzqrGqxVhRXoxT4mu
FhSZ7VNqTFz7RY3gL0EiK4slj1wF30bab0yHz0q7L7pnneieU7NpmOqJPAcvcD8p0k/myS6jOe7p
bBbinOXLFSMo+9B3SO3crddJDRkeBlKeHRzj14uYPzeIObfATD9GhSRgwAD1DMtqUloTLFPh3GDz
ZFi6IeDD1VOgKe3NfRvH+gHYD/PiXstOQ0FqsZEjgpUx6QXz3EVON21cVOqIz7Xh7sBR4lQB81bY
Zyp9tWfSGSe0kjvguUZgEoZ0zDg+UETjp+gqiNjWZFZ76HtoP8m6jbO6+JwYn8V5+6zp+fKhvPwV
IExPriGNvKZFDVDn2kuqT6gyFBRPlx6YqR9U7XFioH/vL22cPSSVUnvucU5g7kXrIm4siDUBZ4zh
wSvSnxVMvnzsqWomK+yq6gw6EQoiAlPc8ll1S2cxPZMO/DRkGKCqfvxKDNJxx6m8rh2XfLu5uzG9
fbw5222TTd+ppn96OALBIUkb4w3EYbT3as+n1KUJZ6lpYtWpxbdltUbQoW/a6YCx0TDXB8uicKvG
ab0ndWCu7Pxxrj/GbeItAv/Hmj6RoF3SU1ryhn27ghmffXey2RjEeDK0W8e50g1n7oJlqQoOngR2
/P7P3x/My5fX2Zs6RpaZdSX2//ran48awBqScFhIFPKI/td5rgPPnBCd/f7P31/+12OUnnhnRzwZ
mEb/+o4WYxNdv86iPCDs9v988J+/uHegtS3kZP35nb9/2KIbPD6TSBm6DOjcv37D72f8+9M/n0Wn
0yCIIQj//j9kwTzu9z//evpuTRSc/N9Encly20i7RJ8IERgK05YkOFMkRVmivEHYkgyggMI8P/09
6H9xNwq37bYtkqj6hsyTnRX8/7/0///h//tnmlM9HkY5H/737/nvl//3fzsSAaI2GAvDkBfq/1+L
//4TBi3e1sa22Hpm8aPVPmWEmgV+0odVuc+wG6YXwa8jq+X6NkwvOYLbuMTGsB8NdqVwDL0XP7Vk
IPU42RUgcpMy09+YMLMfFf2ESsyR+yTKwQv68RXO1r1DvvLHLTbsrX7No2VeYwJ9Xlq6oKLJyjsc
7d9N3EJfimLaFr3y7/99CUUEXXL0r25h+ncL+ffFEMbhv1/TkPUSMQcU2wJdCFNdtIHrtOohnUG+
DuXrkgRsDfUf3zexUtuF/4ga/XefZn8H8EB7q5f2rzCPqXG8aPjff055jlaUW6/Wya0uI61+6xFh
QEU+KjrHdSN79Q6ykD0Ra/GNFhpq04U0UZEmjVNes/CZK2t+HbKXktPp3g1gvH0MYuyaRusuEfo3
VsHaEXndOk3op32/uFJGnETbeAQPOPWmF8LfJ2mjv9sVYtaWAPOz1SK2Dx2URKIQf1jKVitSe7Rt
0SnjPUVzsk5nTx11Z62z4vxw9GVf6BzN0vWvngaxmqEeqJTC2k3jDMxV8IrgLUUQYg7dSnhOcRvN
br6wbCc8Soa3CtLAe4floNPj+d+Q6/cmX9JZhNAurpbd5TiYSw4xuzOENb1laIfZcZ40VujUC+NP
Mhrkw2e5duzggR0ZCP3TfVQajTtWX21dX/2SBanfg+7gpcZRUKKWowCJN3bXpV/tUiP5yaciqmwQ
5BQgFjGvoBzqgwqltptHw2C/zvXmlGI45K6LBCfUocnL/gfv+84i64NkRBsPH+mCeknWlwipBKvJ
u+eNKPd4f9hPCESJ1Sz6D16VzeRo5m8IkXpQQJaBuEaE5Filu5iN3j2Mkq9yhj2XxMxbZA7ecszP
KUr2q9JidcB+z+lXmsUDpV7IlG6hcojk76C0t7JlVYO5km6xo1oFT3xHoXEoUEIhJFv4m64FDtZj
6qg6u1uN1WieU008U6/utrmZiCPLue901rtANXHIEotCAj3FUgFq+J03g24xKusqZ1NqJoYkSYqO
t3xh2453mveibrN5Y6NMX7eZX5yNxoFlzdYf4F+ZnxADLP7CknHLlD0lj90uJ1vzhANlOv33I1+6
jBJUigiEs57tTnGNc/NH2UwzdJf0EwObxIve9UeDetFArXXW7UcldHkxFhR8DOPZZmWoh6a+1noa
uqbVm43NuVG18XhvfWO4jw7xiE07vo8zn6pYQ5E4dVTqrJvqc2vFHymwXkgcfY3e2HiBLedy3bPd
m6eyBRDWbJuUYCw1FZehtKOH4TT1AQQQQdHJ9IXWvTyNThW/WrUAzOemi9NPDWc0ebd6JCpEorxY
aXPzTJlXBQ0QsBVOyWI/zT2OBKbem2yi2ifXJmGT3HsBn3nrNghMQJ5HSIBVxAxpgffONtj8lWTb
j2eQmCvFkLbLpRnUjof2vQ3LM22vttVMG/KvGFntLbp+FRmkCajyOGpGT9CP8YEMmkXp1MboFzsY
NANm7hQNKWVBHj5oRQ9sgewg1Wtzo430dqA74W2ZcPWL+KMjzOCkxbk81dXoBG5Ec5hF8ncXVclW
q6bqOE/aY5BptMOpwOZs8RgDxCg3mOBJRmEAe8pdT5F4Or8ii9LAfPLlvx/FA3YoAwd60Jaudsz1
715gQtEzr9hVDNjwa0Ea5nIo1z2EHPzumrOD1LDWmYPy+UtpQy3j1s3sfS0G8f7km8cx/HSHAV9t
7MtLmFpfNqxJZP7ZdHPLQIaMIfNWVq/pIpUw8MEsa0obNzKCWI6DfdMSoCbzcXxhWwfxT6pfWTP9
84q/foV/MGuKjT3OcQDBCHvBNLwMIdawEB7KRoJ3PHfC4AvQ5T3E43uMXvEoly/KchyGTnjjeia5
Zu1AHEr67NRJARnFH6Ij7x8ejNk8AXJOdnncfyqnHC/LD/TaEEuhvIMb1Jwt6+9kGwOcEwmWAHCL
S2GFbg7ZeDnbGHmfXQPOtfQbwFWL3LTJ91jIvsDiHrRI4vED5Jwk1gj7NolvoY4Htzc7H4N4vx1k
QloeL1X6y7BjshsVDzO6QGT1HMnNpXD7luCK/peW4YmsbfWmE1+0al0GN7pd/Z5ZamOAhTFpfs02
H6yhZ+8HHw8YeGfvJQTnquovyIIOcVaCz/bvCUvtAlM6LBdm0BGeMvI4v5WX/lIFE/PQ704lLVhv
/M5ChkAwcoi5L+z26jO1p61A2lzaABTFkvfakwTGgqSZ1MFV9X4GGY+mK/fFP9TWEFTfPRIOmAKP
NwBFt5E58qxvrJ7WFhkZOOgSDaP0kd06Kb6bAYRDd0rDFKENbkvZqI2GtSpPazrk5KWd/BsCdmuj
pYx9XPbf4IXoCAQfEoFnw3C9I1v+G6qBnMkT17MTEoQ9C7n2m5NlJE/HQgZS9Tq8Qm4mHaL+CZP1
wbRD1isZ1c6EullbdEJGGR3aebzaffNw2JrSJjyi3jjNXTcy/ie0SBthbZmDu4HZcTC9qd30Da8T
xsx6qSlpyENWOcz5sz6/szSHwlCj33C7U7HcupGomHXZ4p3ZIjaT6s3pjDPT4O4c+mhiE0tQloqf
IXdRaqFfZZ5DuxKxsFhVY8W00vbfGL41QaEeKoTbjdDjX9IMBAJqHM75AX0Rdh9gu2Al1frNMRz/
2oPBD4wKDtw4vU52frFkTR/dkaDrMX1Cc3GepbvXJuuSZXdfgzyVDuiZTM0i6RaSyjAWH1gUnECE
6GzcSN3TuBj2gycZ2JU6p/IAhHo+UVYPZOvl1obnDTvYiMOsms5d5ZlUTr8d5a6HboiY1o31KxST
PVm7LBxIKNhpTn5t7fYw80fVZgTCLEHhTs0G2sUTwB1Y51mcRk3F59eyqOBSBMU4DyuuaJPj51z0
85l/Lfnr+DKbgcK8g4TKQpIJU2ETTqGlO41L2bbm8Q3sCcIR91hFY4An612SZMpwl0lD5pt38LTa
OH4IqWKIOSVz8kj8rVrxmGjktDiIlOMcCDfgE4jBZZ0uQVaFy1CT5wohjyTTtOnCr2UXFajX0hrU
jvyrc+mkTGu8HlAiS98VPfqcl2cyArKN2YYMyXr9cxbRQ/e6OMAGRJ/qZjkRDG6yTpF7bhJqBwZn
x1rirJc2aolx6TW1RCByV/lHbBO6idikP4LjZAQIv+4wl/F+5Pdt0hGeazYqY1OJKF5zIEUHI62+
tDTpbnx0TALqxA9rPfTduZbtTUZar7Nu/UNKeSnwLgaJ1m/DvjRPJXRfFmYJYwdqylNroZQ22T7t
HSCLBprydZia0bZ3++ESVTT9mZzB/WCGfOHcnS+uI4C9FHG4LdM52dlDBUmhJmIGeFEIdYV3mTzl
oSQPlmphpEmD9s+V4Q2TvyJ4x11xW54aZbwWU/abiJ50/szC4VskgtjrxD3WUf2Jf6E51x0hWEpg
JGjn+NxGJEOZdley1BgUigkSWaPMNNleVdW2NxCjY5Tbd1nffvQ90uDqAJkgvHfKehcKQE7uVAcc
9tBz/XnrR7O98UN4WxHKM05DlqeehkzQnCpmIW7WH3FZIHLrICokFsAApAjJNUJXvrZsBXzUjZM9
+pOjxanNKnKVeW69wcqA27y6GbThq1I3zJ03Wyg+pSu3KEvtgPIFQn0GRrzBb1jxUEkusVXN5J1A
QUnOdvGakfJ3TatJYMyy/8FP+NM6JHcUjbEnOwQraVm+QV+8GLH609j+09TUuZIeI8BCMgQLUxA5
3QW1NCHLWf7qVp1cixTZfpEkDz4ULM3stLwQ3/lVxOa7ll3nmkzqmMKEZZUXwOQmpG0e/VViQc6C
Gw3xefQvoZF/h7P16TOEwA7wZKBNSnvCard2h2LbVuQ+CTZTx5aqRGJ7xsQ7ZOeJD/y60vtyQxWP
t6vTfNT9LR1tViz0wrY66gAYB9vudllePoq+fZXMFpH250dwCH9UbRGcM0WBbvanUe9uA95sgibx
cAAFswI/y4LMNuO1AkC+j+eZMOY+9tdZ2SCpSyi0AWPeixQFIgGX2zZs2amI/Hsu2LG1CBFqMgs2
jleqzdhot0pPMYcwbfRr8a611d/BheDkGKwmjUY7xJ4TsHZKEAbynnmt+IrtCf5iU4GVSo9S6/nH
UFjDKGkKcgxGHH0jZ7aZYLzqJLbHWnUPC7DbYs4m/30mgNiDrjRxayiyedTEasG1iBPvJntLUwnJ
z0/+RJa+S7uJjIP4APJL48RB4Ci84tPAv4wAa57wE2GyHiZo5gWKXyaJ1FLxP8Kf6jXOSIcRKkux
xPOXlGNR/2K6OO5VBVXIL9QUsLxNSY1w5Eu9/IhTTduIBqpRhJbB5CHkJz3f5NOeIeb97zf+9+W/
XzAzLCBuOyzC2Tk8kTQMPanHDDJKoHW69B9IYbp9ngMj0zN2NizfdX/6Y6cyDUxmw5Aw0u0YZvZG
m/q/FmpDCm0D6EFz4x0VWCNXOYCzDQnHhEtb4Yc/nfp0dDn0hz3ZlJASEwQNavhrKpvgL3DbKx/U
FR4Tu9joGS4HDfm3E3cZDAqwU07sMLVV3LBhSJAjxntyYvhLh+qLDmTmEouprZIo485Hd5br9jvS
vuIq8yiCSILVBK+W3ii0Y42NM3Kq122q0gA4PR6uop5eGFf2x86xzsQz6S8eGJDcSH7JWLP2WU37
oE3a1UpGsZNJJ/YdUr/X0tB7CjquyZKKqBEWXE/G0oq45J+hVk9VD/Nr64lLOZOMqTfW5xBRsQ8l
OrtmNo4itB5C8ej6EqZAM73lRYSjYoELki5bdUVz5WzasgQPT1Pon2Ff/M0LU26HUnDE1cXNcL7T
alnvlOyq2Vmf7NAuAtRMFHQWdsO8i0+yVF/EYQa0p7fGbN6H2sO2EObTZiqTbzYsmz7JfzVt9Rx1
ivaqzuJja/k4zywgjXRycvRuZCH8Fk0TlI6BWr1lNo6UomHITw6kV59rTDNkkV3x5O/InwQspXmf
pny6oXU1pflPWUxYQ/yltsPDWKTioT2SxsFaHJOSYvWkXQ5F8xgSFiUo/LYtrsZUKrXmuqTcAlc7
k3PMCoKJjP2jFflrY7jnsrS+FRsXNgOjs6l6eRhE/KLII9p6IxYBryK0p0p+xQVKEKdPtpVf3J1h
ep+EtU8GeCLdlOC/wrMiv2OI9oJMSjdERa/Vyc6FW8kJwFjBpyxgftIa+jsBwkVQYtVcNTHqdS1E
Sm79SJ65TWeLL8eIcIGS1TQRCuQ50BXi2iQC1DlLm8a1FHAppf+HlJ+/TcshCx97XLEF3hZFi+k+
G3FPuGaxzeugaB2Qtbsxm35qD6AS2kvoiHhcoinL0P180ymOm6gum0M2Dwf8XIdsGM1tufyRvH1X
Bj3PpMemaJrsiWxHkFRGf7U2rAqM4L+KboENC/MAh+9mAmnJmCSaN45JeaV3Fk9fk/pgAokkN5U4
J2GtXlGYE71KBg/1X7dr1IzEceGNhc4H7GaNxFQGhlrpAqKfjGu2cGAG6f5yiGPYKo4r85hgxEJX
X2rvySQ/gcm6PxNhfd0iFIpVOl2TJhlRHVSATAfdOyRWzlSiA81rSKWtUMBpKzuKzbMO92/NTOam
FcX8XbbuPexnfJiaOwcmlyL+XEgr5BI3Zx97FXNjt3sTLqq5ZmYVZrRvk4hCSGuOezDQDN+MeAbc
1ejld79xJ6G+XSuDj6QQQ0ScMLkhrQAulXbqRe6x57f/qNLDdEII/IVd6sl27fC7GesHsqriQxpA
jHl623M7xfbZR2VTD8CX6pHcKyekCIVygjt+sr7dgWoVsbR8RNlReukyaUGC0wrv7rmsqIfh0KOF
+2768FvMjv0WNxqjkjpyDpbwuls18Gahfi+/6TqFPn6wkLg3uMZ50BrjfSKcEROOoo8xRBRYdhPd
iikWW1uQawMry1g3Y9FvYw8gTkpUUaf+ZoXOXokT9GXEhgtHiy2K3av5qRn0/B3hwVe2L0BkPch8
xLMORzDYiv6t0uryhSCybt/PcbPVGOP/9joMeV0qn6qBFJ5bjDfhNJw63IcYC9HCLZnmkcuuj8zR
cT3GdCGwOwBJl90xqmRzrKtkb+gpJuaJfNtucTaD2W/kIZkB8QKw8m15NHH9FqIddmiCiIrt60te
MQJgHET6Qt3sx1q91OgihxAvC90lXvaOXj+PuMPsaNsa4artOyrTrLqZzNsuwp3VOXLrITDThM9r
Yr6laf45tW5yMkoP8F0jjhrJbGEvjJ2nmrfWkDvikptzppKgmAYLRSLBBA5oh6Qq97plHTMnQiwW
vo0TNrbR7f2L16iR7tP8Kgz4Q6y937q5SygwB/aRVqRh6F4iyHU8MMyD1dmfQxE0qLEL0uQWZdQu
Rwp3rRD85417QJJ9g+6Afwp6ylj+medDb1S/u14c1YicoEM0kzXGCti6tVIEcjN1jre2EfNd+3gz
LBQQNnP9oFlmOR2T1IDbckkdgb9puA2pWaP1ZIgK93fVDq48oUSF1kBoARB8ChBtdu9xm3tEFfHF
a5WzbQhlXHUFLORaVPfZYMUgssBL+gFNKbu0WZDxlDBsCAdS1SvFHDTygywZqxcH0lYmdCTl8qXo
WSZjOuIayktm4PMfPMXxqZ7GMHDBtSDfsAF1OebZF+h4/OQC5B7ZoMSzHpm1cTfC8lMyxR545zd6
ii5maMR8nrpNWAM0FSwhN6KsiGJt4++p/QTTD2uB9eT61Wk7aEd8DDooXJciu1ljph2clJCrHN6l
aWuHPoHTMGcUOWlu8FQkdlAn7nSNvQFQBxkIbNvdE7rDjUHLuSEjdAzIYYRUadbTehjQahQApLdo
B+qNZW6SAtFCnOO1n7H7GMg18qjR9svapcPjmlGQEh1gNEdvV+oquzFnT+ClNbgMMQOL0pg3g/ZC
KtD3FFbTg8AY7JVseTdw74KkquI1OkL/zQdFQT3NSt6wZwY7VjMgR0sOZYxJAWGNzWk5BvYwPFTR
F4HHrZ9q3bQxQqs+2J6z9wz1CwnYh2sUECdkjViOJVr3HhEqzCzHQSTs4uBsRbXuRDXtJVAT7OYa
RxsalYI2oJtYfo8zR63BSXdNxrxBNz9A5gJgPaht3yDeqyOd1V60LnHMwsZsriZUsaMqdxUQoHVC
zqc39rs3UE/dum5sXgEkH2nzFubWUwLtPHdEhWygFPpETEGJGvDRL7sCKMJiGb7TZ6CWY3vc7syO
Mi5shyA1RkJEHGvmRxsfW5JWh/YZPtxJTR0vdNrbByIq94njoc7CGEdHNy3+69I6ChOBhmnZGyOz
sjX2p4hDBYSODlPEuQ2pte3qeiRiCwUos9O1EQ7msWnTnzhC1JmPZPUOFHM56Bjkg06+sVnuXf7/
izk24VYJRih4WkIiQcN5G7VhdHUMDKQqd8iBmb9ki0WyBoIXiNRa9fPwaFWcr9OxdDcsk0bl/isW
GWCWLwj0EnNyvURvFZCc1gPJzlNIuo5ZYoqBsDbj1f4MmQmtB5+SDWAfp74KT2gWy8CM7EPErov2
ldcephEHBX8tgY+kpo79Bj0zy/mCHIok/dY8ow56mNCoF+Rdl4qVoe6CMYnqq2tjBCPedtoQx7g3
5V/HyA5lk8MUJ8oIdgGZHnhohG9cFBc6O3aegxCxal318a4qBw0Tf2UGTgIrua8aJApMVuv2RKBp
QWi6tFcAax6SkdxW+RP2dAiVeK1oyVsLiOn74OnGBU8rb2lPsVe9LsOAhsH9NOv21iajA3dj8ayo
dtajjt6E6PDP2Ok+RRg5mOXUQnPPA6SaETLpDEZj3jFKekqihY6KPZvr8xltWPJfxiE8wGuDSE8h
sulaWBuA95jGOil5NQisBgxR0YzR2AuRVWnk1iTzkMGlcr2z5qZ/UY196+TqrCKGoQjzQXjMqgrs
ztVWnfduNmgKFKr3JEY9p+X5hcodsGN3l713iQmO2cEDesf1AL1vqt5dDNzXJP5JWXXGOlY30Ls+
8ML0b4kD/KHAookSYx2FrrsaI/3sRwyqrVgDStj+kHwyrfuh7tEkE342WgXKNHSzNcQb5eORKf1P
G6A4orC84JBJX+0S5Ad9KyE4KTlyTGNMgkuC2aTQtHPaXEVDGsUJycKgjoVdkSfLmIw5lDpU0vrl
xAOZkQxPSFBoNXjJ9WhrxzJhSmPvjdB+KLf9xSrpO4tFsrcY/SAaKQPG7ww+F1CN0dxBlB8oDnAL
ecYti9pTHGPVHnyQWnPiHaPC6VZSRiaebRYs6VghuSXSyRqNZ5Li/NYY8vH0UBmb5GfVIWofSAHr
0iLsSClyawEEBkSjYGzyPWup+fZjT4driGLNrSJXmmypkJCGj1mSogUdDXQC3l6TcutKLEZ+SmhE
zysiqpaNC/irjfwPZyGwt0qE6xFycFJWuRUswKvGbx81IJzAdztP9E0vzfvgk2eTJIK0ovQ1rUZg
gmZ5KK1qXn2VU3lqAE3uMecRA8rqKwRzGdnOi11zHyD0ZOnl+ChKknbH1P0PNxVKRqf6N5oN8OgR
sEyq+NBGySvl3A5h14M2991NrCDzqhLMbc2mPL+MkcMYwZLdyoy9de8ptWsM31r9EkgkUUj8UAgH
s33Hi4D6iUn/mkWLQxtKGZXNx0SzaH5UA7cK0ZNga4xSswy3poeoimX2e1jb7+6Q9K9WD5ZmmUGN
//ic6ltpshNFiCPYQNt0VvjRe6d992Ziz7GxcQBEcDDqoXmJDPXXgPeGyIbTUlnVqciRtyowtyvT
Su4kjfwzWMCvSyarCPi5FAjMKQbqqSSuENVX+VMMHqeGKAhswcGBSM00VvZiI8x6e1hTqRarmnTx
sqeLm2G7EdwcJ6W3ncMZM+xk3TQQnyjpBXV+/91zpKywGbWbacZ9MGj5CxAkYE6e+7DzhY4VaRZ7
rXlbJyP3O4kJK4hsGi5X/H9EPu69crhpTsnVluTvUsBQsacUZ/wcwfGGtmTg1WikT5YG5Fc9R7ES
vWohbM5xyBvKAcxs7ZLRNDfeRyNMLGpmDv4DZ3iNudYLWdUU6sbsijS7ZSljyqA2pbGuULutM94h
wCM+kJQJGTxXwNql0lshzMa2i546XUZvCX9iFDvvU1W3QVxFzjrMTc4sGwX0ZCEwcFsSiUbzRZcI
HD2nD/GUutwvroDsvZcDWUJeWUNTL44qamm0YTpgmox4Sr0lKHlAk01QVk0CktP7xsogtwG0OvEq
afbSVJyxuUl/Tkd4sDX9s0jJ9OSe22guUJKm3vfLgxn6OqP+Sn24YIo3ia0HeWdu8rZ/Vobbk0E5
7Ls3M2RmJk15rKbp+d93l9gCGnOSoqB3s2eZN5eZe3aVtoyoWoPU3naTz3yPlt5u8ZQ4W43pX9AX
1tbQpq/c0RGg1seC2RPBDwfh73LtQSgf3xoA85WfkBBldzgEPOimJORA25HJpaJWu7RDb+JCvtSD
hkjJAmGWD6yDBaJEJk6vUZ2+clryRrc1o+jW3i++A61Cc2Yq1ggNvqR1RcTKSlPzVyjAK7MY/k2D
0VI4jfcS+te2Cg1/dYuMjDmVlp/buXgfre6Q9DwxCOX3dEM4M3U7Wme1+YoA4A8872lmy9dM4jIA
21mXdn/ys1tuAuQpQnxs0kloeIB7Fv1I3GoDyRTHxlUsNb85bxgNsEsvt4rRDrS8zTz3z9FfqCv8
VTC9r6iZ8QBoZPR5g7kfNXHyDaaJlZhvE6u0QOhMmco8sLxjgqoM1hmSW+vJTy8Jg2BRE0g2tJhf
8SZnsr/1kHiC1mLR06BCWVsO2TysTILEQQmmJe+9Jf1tFC15KNiEVqVxn0KwNIMFtxe8CBmBK7b4
58yxyHhNpw04JgQQD80l0SRLwoo3h43DrMPpUfVj0g7W1Akoj+NDmM2wjUZOY2oFgi8eTQGgFCUO
OnRrwYtZ30LMNUYfBOR5fJYF81BT8mFqcgGhRlyV377j/bu1Neowo4B30GsVm/Z4PC3vv0d+5npE
Liby8mqO3cvQTc8qn15k1XTbLCyPXQIESCfYAE/hW0ZbgvzsjaCDH7ssAxSZ5rbuy91sVSMQXIQf
2bYSvkugJz9RdcbJVoyLRhaTa1+vEbCDk69pqvfQtq8kFu4ZGGCy8L0vWtH1MJsvY+kF1Gjvs5ze
e4NjdFpidMEGCSc+iTLncIBBsxDbTri/jG3HnHSFm4aZI6d8yLnM6MQ8S70/NDYnRaxrP6jWQTU4
K861rzgGtgaTVavbtdHqEOupnhZ/0gt0q6pt92jAEBkZdiDYFBuD9x6iau76FjEQD9RBqPklLdJX
3QdC2pMRh74TngEZI378HfFBp70Bf+zrD0tMDvJZRolRM2xEHv6EJreNoVs8045/iHha0RN7hPe1
rEVKF+0Z1u1n4vS7xLYq+hREhZ6vkzTYQNXk/82QtXAQMq9zhtUUl5c+MV98oMF77yfrTAi3ywtg
K+saAzJo6HFA+SJtiPoRWj/PTyytvZF3PACom5f4EseTNwT8WDH9mNwPqPZVwe9PuSNsg8jNOjFv
Q49Rx+tClpYNbtG6OLtPFfVPvRqK49yWvLRVeUZw8uKzxFr5Pe42rsGdJUqx7xWMVUT+TczLMvt4
QGBLsXBW+dGlPNiVpTpPajwaOSUJW2cSgzoflRu5oqx7aepBAfAqtqzoU3FvSjkGRpY+CPtDXGiK
HZzneu/iD+/6YUBYgGB9avOvNOyejcO5mrY4hwaQVt2AgNxq1Qvqh2Y9Gulnnw5/BlH4h5LZqp75
f4psuHPZuut2GRuBRaN/NT9SjwFw4lifuiUeUtRkvzK5D43n0GIHx8199XVtXs8u7Axb+UeBVwPz
GR2F2aLanySvnoTVyqelDlfp3LwyrAkhQsxP1U35Pk24Nj3uWTafgAZa/QvWAD1p0/2jIPmiqWMO
Nh5lMahrNO6YWgdEanKlYuANyD+GciYjjKPt1O7JN2bVABqXQ8WLrgKlUSURUlb0fHSM50j7l8Nt
QsuJ2lJzlThJk9KtXCB4EClgUnkp/p+RfYfXnYbO3BkkuJEi7x0FjwnzinXRFjYZqzqsHrbEPXhS
jmB/X8kRjJmNCtb1v2y/rFeONf2bpPvl5/XvLBmwKpv9pdAlJzyTt7WWEDxNQW36mF8Y3q7I/CaN
bvzT+kJuGpDIq9HGKWU3KKat8QGyiN/d8RkO4UtzyxMYSjaRHB4ANDnFQMWl8LGcUr66SwrgVB4n
uIUrsDWFwfloVzgrvTEnG1O/DUDTx07sIqocFozdo+vhAxIusGmM7snNS/PtwEtS19D3Xh0RAXfI
Ce5FlCC0fWUkZ0Sif1wu/0bxTUCO+CXd6dlWKVlP4xe4V3PC9z/wqOP1+VHUhEwIrx59OdDKelfG
3Wm0qyNrwzvKxH1PnK0IeSUA6F4cxrZC9CxvLwQmRTbvpt/nlE67VGUInTr5Wdb6B2bO15YWmq54
K/zou+NDGCXL7cxwBtpWyfcryvDNtbk849DeOjXPnvOVut0TksZFM4u9wzO6YkB2amyQDImu3eOR
sAoU/oiZEco4EcbMOfmWcrrNGtdVxOZSHx+GaZU0Zqz02pSoHlKMwuJddNnP7OpBncFPq+r55koW
VW4GPB2HqJ2P50mvdlR0r64+rI0MmyyjEugNTrEhBjCwWtzMYOLMFQ1lhYWJbEQ8XXZ/k/RrIpT6
Cr3TNkTn6llqj7c6MLWG0eKQH2bXQbjlO4eu1y6hq58RUuw9V/GWMWFcDmEv/dsADyU1+8quccPU
lHUjdvqYjxV+dpgNPk9dWHo/bli+TqWBnDqf1x7CGmLQXkkP/s2W5izabM0a7EFCEOhApswybVZC
tM86HCiVZ/dFi+0omHTCpaFw1wanOovMeBPaS+q133yVsHWj15mgXleHm+2s7WzPoPLZhZB/4JMY
HU9rS02Mu5gMu7I5Wi2PBwOpTWFpYOqcjoVBpAe2J1h9RvGvEWimVSPWDO3yKH5Pnv57eA/x4HE4
iA2ftaNtR98RdJyFXu5E3sXufEjtBcYZ0fxGLoO5hZLPcPWQzrnkoIZn3JaghkL9XAFskayWqsh+
R4H7gBSwB7boriITTF/ub3PL+TULdc0qlzYDC4kt+HOsSV7dGbWRGTEiac3n1FL0x/ocqPq3mng8
embtcArb73a8lpH704MD2OqkvCqa5HWdzR8TR/R6KfBqM/01OuKUavkztvm8x2lQAjAkp6+h0uey
GwCRQ404ZlkIRZGpqNaeNPs54pVubXVoMImEYI0SFCSZWpQy2he4NtZBOqvMLIIS6ZTXNuZSJwV4
34cZxmH/Mvfabmp1/8iny4jbkxf18OlnTNshZprR3Ay5fDd09YZ7Zr1cC24vr3NGIIYiZ8lh/Bdm
3hf3IZB2HhPuGQ6tnzzzngUOQQYe1m7sUV4zWR2YlsX9cDak9sf07TwIq+SvbzOZ8eye2r86CqbZ
JF19qFnWqwaI6JojfT+mPnFf+a4yraDsQpwOoX9XbfIrgktaJY6D0D1mOpb/I270xLYMtSm7eeza
KGU4kPZN2XzaqqaAoxqq/o+k82quVDmj6C+iqsnwenJWPBqNXihpJBGaDE0Dv96L6wfLHruuRyfQ
YX97r12D8B1rrIqhBiI8MLI9N2J6NLC3krN4aywWXb1s+sU8vSUsC+aUonpFF63oF3eUesG4cErk
iAFU5Ne+exvT4hgEUCqa0X/gZnyFTUpNcQiEVplvGISjVSPKt6baEa7HtzxVe1pjSDqF15jSddpH
Fp5/c8g9KkCQvdnT5z8gybbE398biEcpYE6UOP3YyepB03Swzv8r78NBF/0T5vDYlNFHS93M2uMT
MprwLXCBQqn+HZTsi70w4Jbdos1e9YTzwpmKe2l5P5n+Dqz4NoLLt1357eQR3Nqcr0xoEC6ns5l7
wRs3b/aTid0/R0aRa8EpUIbiVzlCwo4AnhAm5A4D+01pwjGj6RGX7aOrzxfJ6EnUGnJ8nCL/qdaV
jWFlN7cBe/ZY3ANPU6kSiHXbuCZJARY6z1A7ww6fsNc9ux2ibNzrM+YCrDGV/TaTMiO5DJBRX/77
mIy65D4u+MCqBIM+y9oqHb03QtM/rmBzMDhHq3CgFLva6T6/WVn+m7SoaK9dMP/KHD5ko8eX/hcX
nXlKEv1id/eSpmDa7dhK0/YxCj+9iQ1dFClid0BqvT74goGJGsBADVhnLQRkuIzz1qN/Dx1geYic
MrlNo9/zFdrmCeswpe6SUTxEhCODSxb1fb+oIX0h82OFyCKcx1oQICzVrm1r1H47+GPZxqlKx01g
8uEPM5HOzGapBQryklGVQuSv/COTDjas2uHnX7tRze9JR4aDobQPGWvznpcOCjaYVjNT3w6xHzy1
ndryLdimaG4WQrVTkfjeMYcr0KuNq+GMj2OGNcqiTk7mIwoOZZeA0E55Q0hDQ0DqCvwtYWjfjZ6i
OxWvJIR86uRKeIVsNXwLkzn6KkxqZVOLdzdk3jn7L3y99lJA9Sdsfqsc+yWPeermGk1syl+9PsH2
Yfc4hC9TCv0voL7AHIqPusi+tBe9hn7w1gBAWDt3GnjoxMjH00wb6g4vI3M3ct5FwlHHnMMIC6Xx
GmM/SsbiYCkeP9UUOx5WYHcAxCkFYKzts3oyusvFXXG82rd++txyDdbYexbbIjN0vIBWLXa+xa+Y
ZelHoWFWZrmGV+Y/u9b8khf+PaWStcIP6XTWu4Kwsc8G85QqKNh+9dEHotqZ6XyNLI+xiLeMozu2
QXogMfHeEPafmjT96p3oZvC7Q39ji+cARGO1XieUyCDdsy20Zcp/oDJg6s/WEC8n1ZET0EvJCP2a
uXzSxlA8TGgBEdpvP7r/auHr9ZjhdUWttUlnrwKbHCCuJdjZtQxf6CDkPfCwx3p99UDujvlFj2/a
wHhv2ceOhSyOuWAQO1jl0XRJuvHHNSjAKI1/dZM9yM7+6Yi9e408YwaGe+dzgG1IkRvYOmKYMEnW
pXvHCu/MZKpNaS9XjKjrr7zIa6YAbEV1fF1nVf9kaxZjkQ2Yklv21wKEPP3nj3bP9DojB4++yUdY
iP7mBMZzyGnJzvwKE4HaCUEU2gIz2VKRBSQ4URvuhvdqNp2V1Ka/Kx0MPAVgccev6ChJUaOLBB9H
OBXnDAg9r4Vx46TSnTCTz87rKPvw5EtUOr+Tpa3dAGdtZadLFxrKh66kcdF1/u0lHygtiygy/uBr
ABL1HlOq5fbihWn4i8ZDPdVwu7qmvVrDK7MP5u6BlJusENAhY3xwGe6XKEc3Hq8A1gmf8jHOjsA7
0Jh7/KSCiwntU3muTy4CjjkTnC76ow83YKMAqwEwtH+8GUnY8/rjBK585nPNU3GxuWOvUEflZmRa
JbSkQqeKyLR1/p7A5QE6H+TArv11UnjLfv2RG/EvWuEyzNSonoD8nJ7eldz03mfwYbh1dg71yzdt
/uL1oD5o8QdJCe/MEfZSLQGZcAjcddMT6Ahxn+by7nt4PIQ2Nwg06dok1bOhaOJipvZb7fs1FnKa
7EoVraK2+pifS7zOmLt49qYcCkGUq3e7Mnh9Um9izcE8gnLAX43uB7YyR1XrcqxLqV5G7j/kLE52
C6uANOHFSXEzJeWBZO2dfO8KF2yw84BGjX792kg+dNR7eyVJO67ksmCJRfccsZ2u+g6hznnVFAk5
pceEeoRHsE8oHU69UO3NZfFgyIaN3fpn9uWHlzNLnaiSCPw3aHr1viyrgFfQ6xVInHptMHmLq2Uf
Cmjo5uRDqTIyULllGmACM3TXokEqylTzODX6UaESFUspUe7Yz05joZcNKe4BqK62fIrdLxH0Iemg
kDceSTfD4Qly0rlGF7/1jCfq737cst42AbfsdEn2yBqMc09YgSGZ2ficPQvLepSgO1NJLGvCfUg8
CF+qHzBosZlblSBR0OFXvCoKkrA2a2pAVyBjozMwE0IChCG8pZcvZ54DDf8DtQn9M2nKfUpO8u6r
5F77Iti4vvwJ6PTBNumhFK7x+nMp5P6R1Kyp4WKYiOcMc1P2FcQuQAtoqhWnRjf33quYS1jZhZ9i
hlsFcmdDn9tjZdj9uaYqXgA5bjKLpVIRNZNZw6YIgRBO7h40D1QEvG9E6C2zg7/OZSaJcEdLp95j
Yrj25sJi7MM3x2Qci3As8+KNmQxaQm9BzlStQj6nrL4xfMC4eDYB6Fdnzbfo0RqivV2FTzF5JwBE
YobTjLerSosnIwkeGwdAexzA081tcNd02CbKf9O52xz68bnuZwYevFkQii64ObmHEECkWimgnM66
oI2ZfzsCjClq/30A+gn0gCA9VV0PNZpSDMahryG4CLq96sxg5tI2z1pSI86Zz9/MXcLnPMEHSO0L
COh8xe9BykAzEHBMrA+UKwcWorXjhm/I1TwAJuWHWZy2mxjRN61f5ygwWUScejvJ8G41TnDLfBKk
7NGUtUXDJrH1C6WG9FiwI1YV2pAUvEm+iwFLEAnG3ZC9OHP6mav6DM/hqhSnioiuZXcY0ZpHLDQ9
G5AYsm3aHWqdcW971miHnm0vl+gxPxo+vkrEo8Be5IWcOErUA0NDArUCDPLaVxfDMc71zKEynNZ8
uzLUCuuSuupl8MAbIBWf7dw9SaMbtzBRV/4kqXCH0HEkzphsHLKD7AjZsx4IDeWT5iLQ4p8N2Hv2
GT5X3aiX1k3A2Q/3hozHozT1H1o6qI0ioWOV+N5m1NaYI9Oz9CWKcNX1e797NqOw3E7s1uuZe/UK
3gMmahLxINudlfbYPyiBIcsadyAq2/RXJcmBkulxazcRwIWxIwjVQr/yiCZ40FXMtnjooLOtdEL1
izsTAAgHzSLdu9sBtil5QwLc0UQmHGs3oRs2oKa5+MEYHMDitdvcYEokydDMw1/TCLciIfwkeyrb
UrHsQMpbx+AkR8jYHTMc0jE9oKESpEvpU6KWHTPqtNZdHTY7YsjPtGkVyMogWgGWY5ipBHq2V+25
K10LTrUVPJc1ZYERSkb6k3qdszMj+VcWwxV5V5fI0L5E8LQwUK5Gaa5t4nQ4GN3mTKRkZ8OMDcdv
k7qsw6DG99LA+cpTs8H9EZwzFz0mzTzaToN61za93I61h8cj2RrS59/rUm4wX6khxGhKAd/Bn+sJ
I6iN84pjToJBatv+mYPa3euC2iovBpyTfg/GoI+uSkO8STYOOYv4cONnf4Yy/sWV8urSH8qdlBlF
X40NyR4SotipVBVSA2h2W8UU0mnd8LkXvb2VNZj7tDqU1bFYRE96vL67cL/kEFyzatcF5IzrxMHY
tuZb1fGqDU+8qN7+nMr+vZxHZ+32sUsKdv//E7xXiS3ZW+4qJs+3cNtNZ392LX4POSEO9Kl+MTH0
c/yKCHJ/kgzXRxx99O2Y03ffE2xH+oCmDkCJpR38cJhtGoaUZPXfASi/4xqZLJrHO81SOixJMhca
jHY2QbqYX7kDFBQUz628D8wqDqMW5rqanOfM4nTtmDhJK666AgLyXPfDwfY4h5dkAY3CpgucYhfJ
Czt4LJE7wmY3t0vyDQ3xBkSjhuM4nbK+78C8YvgvTYNTlqOSNbLLLiWxH0Oh2YAIv6A8czEyhmvr
EF0bVYwPKXbVRps80CMjuC1ky01CKT1HjuUMrRwu/3r8bVX+Ni2G4baIfDqjHXIAZvHXn5/qGouD
zmZubXUHqac/q8n/9PLpPWBvWZm/YcypFDzB1zTx7g0dFPilAwTwL+YdL/Y3aRT8xGP2muBEpF1A
gwpHjU80SiCZ30r4P3E7V/uKuwS7MU+WiTEXqx8YDXn2wemTO+iCVYX2BwDRIbJhDIPemQFmnCBQ
Fyug5qknnMovU42ceJIiAh+RNKcxeRI+Z8K6wOM2D36/bbG5rwff/23c+J/nt29egX8pXUZThn4y
SJOtvSA/tLplcjlQAyZtFCARbSStxCtZ1v02nHlinup5op6GSlFop/6VI+sua6Z7NpNJNUgo66rd
llPL+30KBiROSTqA8GSA2jgD/A+Hz4CzT10vSH3r0MdocKqNprUfTm/joPNdruZtMzNaDlGWGXBC
KDTPSYrYKT1coF0LU4cRCp2YNf8YseKb1bVkm5rgnGs1n0X9IQMDaFdDA0hRBMYllyFzVE0QZIBI
HtkNZ0Ty74Nb+ND9xnkVTw08NwPHU9j+9XGQGiGGdBzsNAzTPQf5YON4VXGHRZ7iaIkJoctprE+C
eOq2UzwGVkbUv+2pTs5pMQyDv6OGY+MprlbMx9YDprTVlA7VSbIuDhjC1mbWvZc2bdQRElNScn3I
WpvfWrvIcKwJi2YjPX0HQtOedND91EFKR4f23uuIitWk9/EBpuHKat+TLt5KG0KaNViHmjFjjT2F
U/VsbwaEOvo42glUhIENryJ401X7xCVfErtc+ruSHkBBO7gAjSggc2NyukW2AzGgZ8LfO6ybYgnE
asH0DL+rViLfeWbwwYja3mRlSftTE95Tb3y3MXHsnYmyn/hAIddXohEwvLL8k+nsq8WRQvOgvvQw
2gB/fWbeCAs07E6U3EIC0M4u1lZ2mCP3J+LqDVF/oxLD2YeOYGpJDN50SdwRfQSz4/fjjYixPEym
wLgQm/3Ktx84yveHmNB83oOh6PI834DBp7/JHR9QuzQGo/xLiJyIyj3sbia4YoPH90LKbz9kQcEi
Eiy2F9jHHQ2H+JVgbMkZ/EfK5QrLIISEbF9Sv+1JTjaoxsIzYnStjJa8GYQmrIbHrDVfgJkt88by
OHSAM7nN2dSSZHNhreL8Hg+AvGCxmrt5Sj5EB4ZJxYGxsQIer2VmxL2oXc2SxIKcvDeswidGTuHe
YX6xtrkhlMY3Ufx/nfNHZR3ZbTk/11VHlsWplu6VeV2aDaAkR51TYXGtz8HmQK4BpDLgWqkCtXeF
90BGeQHCVEC+CudNtkzZFy28PRtz82wzndsL90lxqPb4mggP4YggSL0O8uqYjGVyqqL4KjjXwAnj
k+oM+2kaku+2JGLeqGVKlZYmVRAwpmXJTbG2oi8geNm2CxWXKvx6jMb54ivrjYk36l/6iAWdzH9F
9AUi0TqI2QPpRMMqZdPFiwHsMPmcSwaCNPh34i/b5/10jNzcapyGvhtgTsbpy/WL37UR9b7jfAGI
IvkBLRFvKiM6542BFNlzPwmYbIzpMnAbZveCNNyfItUXF7D975AEYHlayS+CyCmEErkdBIcqjztV
4RAWb5WwOQxDr5XUWZppdcli7qOkKximTHjbCTQdRl98Wlnz0qTZnW6DGVgSahX7nrPhel2Jp9EP
ygeRUp1anp2UCmsV0LWUI8ak7qOwzYzUBEsT4s9mCPHSwZI9VFalNnWMazj0naM7EGrmG4iReaTe
V7Y3yoOJxtOAsrJG3DEcYhJ0LXJAHsKpLQLkfMhevaQPyucrMEKW34UhCmUb6uGgc5D0AT63rfLU
b1IRoc/ZdteOHwyYxynOsfEIb+RCs5vt8sOP8xgHeyr2lHHsCRdxyc4IzEtnOFDLS22GuTOHhhlN
lj4PTT2eCy5CFfMCbnGnCHXS/gp049y6uj06cejtEO9isgs48wOZbROTR47eg3+OMX5xOjc/jMpb
N6N58rLJZaeZNEzM6pmNLF3ZHlnDrC6brT0Z73nWPDRc6Df5kD6nGcxe7JYbc/m8BOasiCmIMsfq
MHTD62B30E5tXe7jxjzHWC5PfuwRHCiTI/q0z22kVdh8AB/TxYGmsJpJm3BP5k5Zxt+pNuaDW9EP
OzEeiGf2pKKiGi8Kwz0dStY2cR/6jAqn0nayfTHE2DFA0zEYkPXWp4FpjYVwZJvMfu1605dTd3KT
iVIkXY67OGKgzHtSJu3r6BTyeZgRZDAv3jTIVAI5OVJ9kL+o0B73LrybQR58hie4nGWyH7U5M/Bx
uOiGyWYw7eDggF08tG06r1yZviP0JntCFgrSLaQ/SznjpubBW1Vz4m9y+rrQlAICGURKHNKyRQdW
oPFGUjvlBC4lvS0kA0pnuEe5nt50Cz4P27S7zXUzQ2ebv5oY0KW557adbm1KkBjuJt+VRdpB5J+5
Yz51mYDfKVo6Q63vVGFZrO3AWy+xdLN/pnc42RVtWl4MF+tQBehPjcU1Ig8OZGt4wZW9wtjRvLKS
bUXlE2JJrVML+XHTJjVeKFHy3Qo45YrmynnYxznjJ0fnATQ/ZaEZdEGFk2wdkgRL2ZtXYV0JJsKk
qCfnEpu3PFuWwMy62bAr9tKVw2boqfDqdwPmlz2FpPeStNPK0rxA/ltyxD4YJ1C3ncw2ed/1N4XL
a8q7klugkW1BdeIlviehODpWydtQc5w1+xETtzRzxFjM+cMnxr3+QLSbqkam+1ta29qdkNOLwpjN
+IPunqR3za1w3GFNCwpJP2o+gLi9hUNORYy3s/yi35fz4k4t2neMLiQtW7y0QuObWrw56VLGlpJu
Ytq7y5gar31DmqeaCrQABYvlgpMZMjbrwnum6k9u0PSKurm/iRMEtqya1+RI30oEsaikoYPgkrWt
bz0CxhG7Wlu28moG8dNy7uRjEMGDZVyzbm4OVN09UEHUM4mg8AdW+7tPqAgtEftljMWWkDDH6VI6
xXqI40NCbcSVDCihn2+MTvYlMz9UkA3HwUPiSOofPWHZ70RXPjjS+h5n1CQ6ds2Jib9KYzCbDT4R
e3odan2rBz9B5k/1njDPk0OCbK8SjAydGMF5nZwe2nmrnO+oa46UKQKRDoyOQCBBjBlzdiSYB1Uc
IH1Ka9bJNHNsrR8hZDH1wxm1bgN1FDTcbJWKnKMIy3oNKDbu+P5WKVhgG6k4n7ony6cSm/TQZ7/g
75htmL2q6NY02k2y8LbQvi4UuVh89TNm1HreW8pv9ks2hlty0xE47x9qsKub0XgaFFn5BoQi46gx
B4kT9ySvfmLSXFkbMKu5B5YDT0CPb4ZrZRtV0SGGKsBeOlN4Hrj3RPasdOT4sdgbzO/SKTjOyXvX
lOpgVpJS0WZ8gv5OR3XQ/BVN+5YmZbBP855UjqYlKxOHwiQlN3PSY46YXTrg6avG5nPMrbHZ5soH
zqyShzYymkOc1h7/4wx81Ydo0eI6rgraZM2p3o2y/fUHttq69WFHQydisrN1WjAL0Dag4YsOSAFT
NfIXC6Fz/katiI6tSstVMDX0mZgOwaK0cHZ4AVSOlu5783Bxi1nuJjNEyqkVO+5gMU7L5KYP5etU
ygfbF80RmNDiw2GnLepeHBSoJbrSuPLnZ9g77hW4+GooM+fIiDbqICIQY4vXVRHfJmkACTVpjcuI
niBqQtfHRiP0qz0PN9x6LIFVcw58iBd45ZyNKu6QjMW2NjD6oF7QzluYeNmTpNtGQRisfCuyrlP0
RDdNSeKLE8zY/xuGxDhmKv/9719gtU4+o36szeoqHeJHuuLBCSgDY2vGP+pFMGEa+s+jvPxMNKoA
zBvPJFYSxF5zdxd5rsqgsvg9HBx6HEkVCjKTBWfszs6BBHXXAso4+h1YZnJa75wwoH9xnC8S/5+f
WWfHRr/HwvqIyxndJm+fws7lblhPxg43wbZJ5semhv3vkRHjtILZVLQfsOj7Y5W6vzxv/lr0mV43
Q3mFVP/VGCUxNOt5lgXMh5RdO8G2QJLb3niTS+vDOAVbjgoB+iPHYkIfeLADTMi1HC6GRyqMxDXn
AbO4WDZLHu4d+lnKbW+In2q0YswW1b9o0acr30uRANzwZgHd5KiCkFLhVlt7Xs5csgBpaXO7VaWD
13TGaCwbe0KBtoM9o0is4kAUUOm4YFR4NSVL/DbLx0erSEYOYWFCOHhy12EuiTRqsKG1rLaE8e+y
g+WxDMNjP/og3LKLK1JZIz6ixgdhIMaCOMkYkBSPQOEx8Fp8He0moJiVbWJ4SovkQXKkYVR8kH76
J8XsjuEBe28YymlXHIeew2NR36wE6TfSvGaM2WDOI2IKoYfSve1ptGfLAg6W5UxaTNVdMzP86lHI
eHyJG9ceHjiVDY/hwBZSDvyfi0TR0+szvlbm3gogvSKbANzHfR0OjKdkWFFxM2RPOoAe7s08ENp1
i9N/PwonPvsM0vd22xCYGdQuib2dqgro0IoJDDZFigtYLl03/Nf1+cBJiDGRZVDdOolyHwJkRJNn
MKvFK/SHVdpyB2Y1DRJv2PGMlti8AErrsfstq/bXtPMrRq3oVAf2zZJiTwC82wi3qteZScIesF3B
LXYilYGMsSGrQ/bN8PqN3Zr7rsyPfdarc6EMPEU9ImVDTrcFXkmpRQBqqzx3nVlhSxP/SlLhh4Lt
Z7mn4JtxxY2zb0HnxxI19LPNlMTUVvoTXSV06voFjAmVV2jy9fjddOQ2Rcksw+NctHZjnewGM38s
GNyQeQTKUnFBK+wcARLQuu/hsKARF9x+xjQlN/7id914/lLNl4mHyvblLoXw9OgXyV5z6Fu8Dgyw
a9KU4OcuOJrtVa7dJ5dzPdeGakX3B5McVK9d/LcfZ+5Rbfyntemqnd1+LwNXPxSNsa2aGPbZwqz2
AqrHfQ8vTfxqBjZiWVXnu6DT4jFCdVtXxtgwUgXFUMBcipYWsQj+bWs15DGoWWZdaw6hX/ENRX3C
FLxvBuOPccr5Dr26lnGCb7O2x/5CE1t+KRswWEEXp/SfeRPwnmy4MDV4SmALkQKi0cPyw7+9Mx0m
7taCxdgyRL1paTOtMERSMT05xBOolU8Yjg9+N63ilBI6N1fBOrOsisn1EGHXJlc/eCCsFTkiFvYF
kRUNTwRm03U4+38YveHQsCGdygU+zSJIf6wEMwprjQVt+d4R4jLgVBFuZLznQ4wsTCoKIiZeKzxW
JZmRgtbBBjjj8AIWlcrkrsI53HhHS9VinTEVIB6Db92as1tjbVwPlxYKMdllsY1riHNU+IlT51ES
SU3yUXO9TjLLf3SphlfkqGK7dp8SH6Mk9qY4c97MtDG+ROfQp0k5b1wvBJOeWEzdTSZAVf+oHEr6
ooCcp3wgxJAeeo8KkQUQaDOZP9tzZMJWb7ihNOrsV/U3mBqDoC0JVBlb/1C/3E3a+uaG0U9x7oWH
06musQYt5zIBtpm/juQb1LXrbNafbu0xvghH47NVxketgSxMPgOmJhBvNINuscatmZ/pf8IlR2CM
+pZyisKLXmxzPx2e4+BfWnr5poja5BBbPdlwzEDQIqrqaf7EWLPluSIhsgzOtHAs3GQW7hPSxtyX
0X5pGr6E0E8NmQUvnpqb16AXmmE9frekcV0euNBlesc+Ys6cmEWA0zYOOdZQ11Bdxg7y39BP53DW
O8uJuqM0zeRiNs9UlTakPKqDXWB2qx2oY6j63RU5SyH7CmNThS4lr6ZPUMhb0xc04eqMWfMDSMqu
8vdxugAZA4hhjlE7KLgzy71IrsXAQcwAb2R53owc1h2CrFWnQpj1VWROeComel6lyh+IdZXblLFn
5haLn4d5V1SlbzR7q9s8NqhKPC3ceUJSB8B40KGfFDLZvmLL2Fc2lw5UTrjexUBova9fR6m+uzqV
p3LQ3R4QPueirvyFAsDki8FSFGvz6qPzwpJgktqGnKI728QaAH2fmQmXDnQ79etED7Ewsx/ihNDh
nxwS45ldP+de5T+IAUPczKpS43OO64lHogsP9kzcdRnqW3KCBwEXK/QAOaS567/iJymQXkYIRMkw
Y9YQtzonhtO63sfkJEuorRzuiyTBKWcZ25dcj0oPxrcRkjkG+5EW6KscMB90HcsPvL0vWFPiY9ZD
xQgCc8ExeA6SnmKI0SL9OzgSsjyvz2AOEa3B1o4PTWt9tgnPBMxMvRbuYq8k+b2KBvE2goQ8qo4e
uboQ2ZHdl7qlEMUToIHmkoxmJUsSSgQc7vQJlntaW9GVKmrITWuWMPUYI6EVcVqOq01kQ+PxI+eR
pEa+d9A5F0dksW+rnyD1QFLqmd6omVRgLo55PqqXgkbBgI7uTV3V/av0Rm8VOe60gbDM99iW8yYD
VH4NLczFNRrzzqhokqtruz6Cwgw3pWip/e5TH5pjFNxjJ4UIEqjFZscsNbD7+B2q0a5pzWvikHby
DIAlTZIfzSRFedQYTXqddvc+7xlEwR9Fp+GPtqmLLYPRdB/XQ3enQoJQOSHZART6LgNofiduNW6r
gI/2vz8KaqW4qebe/r8/kpwjexLdk1mmR1ZdFx7rzpr5bVSEO8vAuViX/nq0OGx5iK5PKRW23cyl
u/F6eZ7n1trFvjUdZ5PLch7UCvt5DJtG6OKTGP9+bpX8xWBHcM3dhuTKP5KRkJ7f9POOZltObpw6
NvZkNy88ajlkvgIn8UggjNop3KKZ332KLjikln1yQe+8BZOJYDYSDwh4UzYGzv1nAMa34phA9XnR
KsL8YjD5jcv0T9ZP9U1xNuB2ItI/drcbCjlARAZEsRCdIt21u+Vqfeo1Nym3wMWETTO5GE1nbdoc
c2SZ28OpXn4Q0wpW0YxVeprJXBlCYUEsaV0PFH3SQ1EwEci9+fbfjyprMJwUFtyTkKkEHvwfiVBI
RcBL1znq8b8fKs6GDeArOm+dHASlERrrqY7rI96fLeaqaO2kVsJ5Cj5aOPdPc9j81pFFswTNDRYV
p2dkLkH57jmOe3xUNaQqF74GBDzv6BflLkHfp3kmPWYQENH4bXkRVXwrVOGcWq85NHY+nf77gWL1
EmlejEWyCMd8RUl3kE5bVkPIhhUnKcwvV2WTScoN740llZlTThfyf6tkHxbxISw5hphDZ4FwrK8x
4Lh9SVp9D9bytazN8YFgK2cflxgPbnwGd1yrie45zV618WJoqPpTlvFe1bN9sCsX2mkhj0MQ35jr
6CeCrPfOZCIxSkb+Kn1ATXxoWGZPA1eLtI+vs9u+zDDVH+oxv2ZFpnd+iL7Th0Z4Gj2LIXXcPVsi
me7AOgmTcrYBl1bdyIRgb4qc+RjOnBo5Ilb0E22F5PBl40bg0L6yXE1I3267M9Jn/dDZ3otpDCeP
Jot4ZeOF5SQHqmQU8yXn+8QRLIyP5Fb+pFzD6ft26y07UvA8t7Blu38EuD3cwcuPRu/zCZ+i8rwb
A8Ls1enGA3dfyXwRm5/jRMlp9Nn6WYKh1znpmc7UN3x4+oWHrMJq9Gwosz4QNjQfwjx8ITKs2EwX
MigHWNivJeeY8lV4MIeMJP/tc2KYMcGUFdu82Bh9+MXXAKmrrGgn6QFENfqFltOCk1xunWyUMdeO
1a2LOfja2nJ3RmgVF9k1+DpcxXRnHvZJW1MG7qfOmrpDA5ReeCBx8UFrXHQYrf5ZDZ17sIR5qWgl
fpZRY1/jZLrFdOetTbw5G6fQetViEaFLIkP/88BnSPygrTEdndI1X2zKkj3wdCXM4FNRRq+i7MUZ
VMOxmUiSKMzle+goFwGLjQ7M+dsIw4fJ4oOcXNhUZRPhtprsLaio4mwMgCsbEiJ7LAKFAPTnxP3V
L032DTLchjlBUDbEk2UyZR07quT4S76yPMrPZtImLJnRsA3hnm3jxgbfbLTudczxVfS14MWDQ8nM
5BYw7ndxn5zTnkEUKtOPHXBXJKzerCvdv6vS+hysyThYYMcQWCBoSvLGFGkltf06gys++km96OpS
H0xQwKsuIoUE3X2P+kBGgECa12gfBw3WVT2njNRzXmZVe3+cibirAuXbsRueas+693i2kX/QA7yS
6UdVcyWvMg+0dAVokC4w7mxjfk7KsV2PJCKfQVIdprawl3Ai9lfDQEfMRgH1iwl40GNqaOeHPuJu
TGDB3IY0ngCE4KiBShWtG8veRAnra1gkrwRICo4iRvxXbzS1Qmt6co8tQdO970kWayfvqUkxbkMs
7J2Ow48Sct62BVqWkYR7pRbp6uenSsfGNfU0XJuxzQ+h4rYOf4u5fX9g1n2OesTzgqIMmxVlU/XW
0f/vU6cKZDHKkZgfQGt13aubNu1JVsTtusWonqSwmtMKUSzoy8W3XthQ2VAxIo6NpMhIupVL4Dkx
/+LdfpFG4h/bMECEHDUjxYrzd5mg6vO0yCY2Hr3gWFiBsVYWhlruHvk2TdyRqkA0z7R8MOyRqfWU
X2KwnVu4HK1RSibp0luBWd+kzuxQxGbJ5U26tkX1wtNUMJINZvI23in1sWPkLdd4ZzB8ot/cjJSa
67MCUmNH5n408oA2IqLEYawe2hq7IEeSDxENJJSq2NuC4ny3qE7eyQJjMp1doWguXQKky21ioEfm
cUphDZfYx9qB0t1G10+T8z+uzmu3cSXatl9UAMliMbwqUaJlW7ba8YVwZM6ZX38GvXHPAe6LIBnd
6rZEVq1aa84xDcuX8PHNOrYZGbqvnabDkZE1Jdna8SmK7Crj4nGwF38ZsIHOPR6DVt+Ba2xOkHmi
m/yIg6bdS0CqCHrdy4o0urSGYzMJsoGiygBLqSTwKIi4TOb+FdpHKGwcitYXpiXcWfOnNqTG0Ry7
zTBKl4gCgDZahfrSCAc02GxbWMufyWGA41CG5DypmnMUULMqZMBqNeLYTAbpjLnyZn1B4VNJ3MyO
85HO8OwcHZFU8CA56KJu1PfkwN0suKGSAaPDanL0osF9/8+nMrtHYTp7gj3GXR0zxhX1pSij5ajF
7UnXiEBKcpDYpgsiTRcUzdpbbr4Ozg/DMQoPHR95zmkXM3ChRzjv9fFx+JyDLrtl3UaL3YavbZtN
d3bo/iYKVTy1BkJNAXxatnP5aRBYHVpM/xF/3amC4WS9OC9B6F7Yt5meC7HsZM/t3Wj2JyFX+MbS
aT9Wlc/YnCVCkVLK/NQpkQqFI6Rz3DIbFAOSjfO2rzWfsxWmM068uy4NjtjKV0cUaM0iVANH6qHe
JyBOpNS1Q4gpHIBedKH5fLA7h25vT6hpYzbXtRYLJhbgdKQKNozYHysq3ilofRIdsDemWnBxcuMK
N5eSWKQPZGsDzy1688xAUFACNd9JPIi91cj3QBkPIiGqhiUWmUb65M7BYdH90e1Yr5py8kWefkwN
4ysjMn9qEqp24+Snq37YICvNcyDlHBpw0FofP1lQX1jSig8FBmZbIQLbU4lv0Yu9yXTGjZYEjrcI
TBRRm79S1ei/fXqOqYn+E66bqv01FNSRhNXKI2Ecb24G3QhQk75bsCJtQ0awmatf6Oa0u7w0CRUz
43fLJrGncurHJCKYPVBEU1WwoTdaoyavQ4s1ko99k9QALkyEDlFSQohxa+YFzQDaGCI/0qmqPKTt
qaw560V6fewWTGBi4hZaxvQprVdDfPdOteu1S4Giv4Gqy7kPf586SLO+KqMcEKiG+CHC/pgo2hW9
UX92M6p8Zky7pNfwSoIIByEy3maaPj2ZLp6x6qVxEoJ6EOr40occ+cHqSpE3L991VoCC4TxPK364
BJLLGQXfsHAlOcm2IxYMvmLjx9bMztGl/2odZl9GVENEwsnQ/FZZTbsxxCRmiQwajRpfURfJWxcR
vKi/QEwXLBSoYGM6QCO+xTNhWg9LNZzo1MLY6WjGNrr4MaJ9q/3mJpHmFMQTbtOtKZ2PNdYT0haj
imjN9A7ExN2yYpv06WJpjNqwTkYYB6sX7qi1eKdnBaQ4PwWdghyvWnvvFt5SxhlhqyYHRr2hpd2V
2yBunkhar4jUxa9Lm/qEOYHWo02mataR0W0NlESJiJd9tQZlVjGRvZzv6OPwWSlhMFJwrbswR9E7
NSNHx/m5xRdHd2byoE5wWF6sUw4JZiy7BAqqwS2lc9MmpIiN1nOjxD5tJ24oXm2gCfzILsZ/Msxn
d6j8PEClkKs72AHdo2thKUglEIOi6z23ba96/GbXAEmaznrIreJbr9VTqNLnuLwbOpuOeH6vZV21
K+zGi5fyZNsImOmnDQHBXkB0TpMw6dmDA1EQbF39TLf1DVsa5CQQuA/0LJltIyzbmQkaaC2znlM/
KOFhUBw8OE3ysVjBF9Osi95btxMdY25UdrpFTpc2ij61AM8p9pjWeg4T7LJN8iRU/Ai/7TluM0jc
b8uQ/2pp9xoW7QM5OIhTQcpENJsJVU4f4NMBHlPjteqiE4Zb30Co5GDjoJOqnxsd+4jQLoa0aKW4
u3wswY1KDvdM4kkYuKM8oEggSoeAoWMTYsEZv8wluqoWEYkYChLsJUYdM/6eUpA5usYynI3EQejw
kXDl0p4hu3gTpjdahyYl1nHWWYJYR50hqEEg4MYutfYSjqiGwphhpSOzs5EgYI0bPdzSR/YZGyKJ
sNPTKm9l96s2tcE/WXZ0EEeO0UwL3mdZvledtPZB8QAs8OqE2bcAuZs4yyvKEwarpSdm4kAzfNU7
YHqyC0pPH90tv/UNTl6TXgkx3kuxuCSnZA+R7D51NEBWCCxwJAYhtt5LPcdgFq6grDB+11gMASoi
2lZ37hii5Js3Ld4IF3692WgIStgq8l1FUuiBjAo2A+bjTlvfWqskDbYbxaws9tSp20bP6d8m4mbJ
grMKyKOtZ3e/lH7TIz3GKoX2qeC759TmrKrJNtOeW3s+D5N1WwjWexl8j8h+SPO+nySWMCTYmJpt
dizmGheycC/WuJwooMEr5midUUFCR3qV2CbqWlwhKH6IOX0m/hLAbsSisTh4kEeMCngA499h1g7a
aiJMYSEEVu1nKn1ypH5Hpl23n6MZsAU9f8Q1p9zlpufGfyhyJ98VVnoIXA4UHJb43htKZhSW7OS4
b7I2+OgKJLxBI8EKWgv9kzQE5sE63mgIK3LCA6RGWU4s1cAMSn7GBZm16UBjS1SKy1sWd0ohLEC+
74A6Ch/z3v3HXmtsnqKI0b8t0fiHZ2G3O2Ngqtsk2ivXLFO3CgkMfO/BskGyxxiiKVb8CsrFQYmM
2EhMcANxfKpGRFnGrEtsTaQlYT4OayRmicR2K+klDiNarzHWntMeFpClduVMRDmgBbq9l0LGaqcy
hqW5ip7HSf/s04Xhc9PmW6ymF0tfP2mk9jZiDGaJM0UPoNw1OHiCBR2WvFOCgPjWxYqxjfZqkXAI
nabhf0OvRSOTncKdep1MFbZxpHhM1nYWsgRI9wNpqqbASwqo7BKCjZlTyIWAvDNoqK2xJ9WaNWgK
SBlFdEsV78TEyCM5R1a4Pv17aMcGTM368H8/++9ZoOSm6MOIsWIHvdTiDOBb3T8hEViLCEicwsXt
WxV4Pmd9GEcx7vOy+CHlKLpxgiRdyzAcyQskKdKkGEzoSZwcpsnkiGlonFcy8Gw1Ko1N5yCIsPJ2
3paVnG9KZrFqnNUeZNt73ZKaK1O8pnFPDkY0ri1di8M/YRPtIZeasc+o+bezactblm/a/UI+Dah6
32BNWbvBjAuv6Ie7woFLOzo21JP1GbpU05vDZF/iG7jrUsC2hODlX1PFuN/KnhySsd9kR2WER/we
5xgY6SI9RbJ035nDqpsG40GVLB96M3FuiPL4EEiHjz0tigtWKCLnrU47/L1MHfOjm8sGdh0MMbQW
/+o2ONdLOL0itGlwdZm6sWFQJwhrc3yuYNo7dBY4/xTaEYwKTTCJmYMi4XUw9OBlGeKXQGY0OnMm
HjZ/WUYOV6yx0Fe1W1/YZMUUYX+Twba4nZBvAmnQ90HTmmu+FyqbXDV3K41sk4kETG7IRyO79qKT
pnOIJPLrIp5uBpWiMWcrLMLEuC0FwW5y8Q3EZzucfJDM555nMUSJ2dCOie0wd6+L4+zER2JFfs0V
V4yfDUNBRNIqgt6twqtMmoU7e8gL96T7PMqiU57opkNgtowlkoU4F5UE/wjqS+H4Esw1Z/u11o4X
x0JKSj0Zzs2wY1a0JabwC2HaeJTGC6295aHGTnmtm9Qf2VzAq9T2weqa8BCC+IMbf7Cc1N5oFOm7
XLcbNJoXmzKY1hifUI+ZZxPTtvXZhsOTlVh4E0KykEqKJmKqcO6vGWlh32AHb9HGVdBbbpU+HUXj
6LtxAQRWhB/VYqElW4yvAfLlrogoCZRyKkBjPNDS5KGAGzDWDKfSkKPJ38/szECFT3Ia3Y+0Nw91
WTv7NjPpq7p3dT4km7pYSM026D+5IbD/CYbaDgTt8xgZoVf2kU5cCMIX+t27uq0OM0FDKG8CyBq4
OzixfDlRZWBEcex3JPHe3BjF28ByY0hT3cUl6WtBfgdKYKPsaLUdB75Tu65funRMkb/QzgmARXyl
jJB2qPCec7v7ljPH4oSz2qEy8BKFDHQ16per7vSlPxFOkkXjp5jnixF2524Ii30Ea/hcTCZopmYE
wRA6zCxFSG02CtgQmXGC9HEmDAPSVeMQJjf05c3fy64/YWqj2C+tx1mqVWfGFa+vWMB5fO456Hhl
NwV3Ge6F/x6sLvxAAyP22AI38WxXjxYkS9jBhrlTtEQAtsExOTT5lF9COsiU0Mu+lNVwaPPssUhI
rthwfmFQq7nzPuy43zWSQDZMc2b4sHV+05Nq4siCam8ofL1tRUo9wuu/h2zS8n26cvR17pBY0Y2X
CW46vFilP6wPf8/+7+HvZ2AFMTMPAcJOrSQDbRoTqFECZUcNB9GHVuf4eMlBZCdk2OcygjfZRnbt
R0aC1sle9aQmulWByvmUEPgwuxJva7V+oX8PVjYEPrz202yZwkuwRJ16LvWwpcW3cRkanFOj1pA/
M6Wg/KH33NcMJlIfdKnCJYbtI5kmlg3EFniQVeN3+ojRICwbH0chphvUxS4BdTcLPGMyrQdVIN4w
7qB4w1GajWGb43zcRpgCUBQzZ2u7QoOTLFAn1CjVZ0ZKN9AZ6/8eYFMbqNc5DQ+R+Ys9v9unyl6l
tguN8SldfB2ej0cU+FmZU4qcULzNE76/RSHPGcW2Jp0U29n7yCZAkxTVKWMy5gmI9C2t40dNcTMv
+m/mEs+KMi0D804WZUJlI1cgcTbzP0HHC8+Zhgmyuts5ioA2Ww9aLcZD3f1WQMTuW6W/Duh3RdID
BIoOi/GiJzaIq4XPtUEotJVOfY2XHGUNOYqp7E5Zqh8kCiZaBduuNPykRzgvKRCU9NsaAVoxYWZo
DgRH0uN3f+aRkmcJy6dRQq5o6IMylAQ7G8BuL27qmq8mL11aAMdx6BFNNQFzT6p7l2ShlIFwnID/
pga/TpV5QTjjzai+7KmgfW6QA25OJ21U926YfxpB9C5bEnfmAHVEebQTPrfOJYtNWBIQ6uQZkt4i
FfATCB30czREMqYWAb6VcI5oBd/kLsTSKgx+iNg6O07np5ibe7uHjreiF5fwiSkcZuNx2ZuahtB0
8JWcL9MfDKO6T4mT3UR98hQn069egl9r8J1alRJ4zIJjozlfWqoQpwZfhY7dRmtH2DShewwH5Knm
BRW0FyILsi3shGZ1T0bh0mSHyah+bbs5wCEOjlHHR5hUdxKBQzRQCPaVzeCCCI5p1h7q4DBa0XCE
F/A+ahCTjPiJ64QQejJIUlv9g7PCrlQbl8ImFZV9zHOD4hNHK/MFGOpK6k8VClPQARWiNCo4mArh
xkSpFdmJn1XRo5M3rHBTcNC+TY2PTq0f8/pZxUlHwDXzFov/c2jXL+N4J1z16HIm3bD5H5s8zmAX
eCQLcUHrfA2ADTk2GO8tsLfY6pKDsN2fakof4yZ4CKV9ZDFgH6u5JMeRU3lolO8gCV7rWb4b6Tt1
7g1KH1rrClt4gklsN0YV0mLgqyqTNEky7YIBBfcFuUBRPnzoMRdHPUhcEskv84tni2PqPHK1gx3/
p1oRYlXkLCBj9M2AK+reYpAbciTvHqhr7tD++3UmronQw4OVCDqmVX2DTsKThc7VpvhW+YJwScLL
4z7CH1J19wnKoTETZ8Wlv9F1dZtWic5cniJz1s2FYym+azpPnCDI2+PMUHYEpeT3VhlchauxhWk9
jctA8wJZIXjOCaGjdrFDehpxpAEQ4gPKSQ/uOy5AJQEWBFg66WfybWAEXrtPwd2ogbZ0dZw7Ov1W
GSFNromPxjIH0CzYiJ5/n9nFSqvFcqsB8rrO/9Ii7rZP6BxgsrrnQUDrmwDesMC/S6N/FW3tkc9N
86ZzNzq4m2F2HlEN7EpLYegW0addCa8V5Cwa+gHUxXFuscXURmlgXuU/S+DowWiqvTQwJebkA9hm
dHHT+uhgCMA/AhPYIWMRXzEZ6Paje6mBSW7J2KFZszxY+fIb1uIEWQ7VIfI6ZTjg0kDjp8NjZ5kR
CTDaWYNLJVuD4Obg3CzORwzeYTa+RI73Sqs/WdV6xPzBS52gbZpGnPjVetJHp+GrkgF0wOCO0MGN
UEiPydxlARgYQSfLl10CYpInB/3rJgz0N1KwHONcgB1nCwMhupL2Usbyue38WHn1OgSvc8ifZVwe
7Yg4XTM3SJVsdX5X4wlIHlBBgf4yYQN2JQpxrTFIv5mPy4BrImrowIhk5/RYn8Ph0lKYU0NzkwqT
FrFVrarCKdpL1MyDwd+ebBpHgX0FI8tx6J4U4y8jRDw4yTo55qnFLzGZNyU0Mjlqox+Y07tTcrVM
VPsE2jkHa+7BAJnIprvhPl+BPCxYqD1/F/rnKCgi0iDZAU1WYvqN3UHl1Xkqrd8cgx4fiNjMiva1
WRTvDl4jr2Txc2fnK210F4wMY8fu0SEkD3MZSLkUaxwdS/zJdsQ/SkLJyLgEx3OQb5e4JWy2jqx9
m1pf65VHpIMX0WsDNTS899iY0XXpbD0s2FaqX8a0vo8dJqYFgmpjxpTMPKMz1+hKLNSbwqP58Sn6
8FJkqwzCmdE+8yW1pUAUSZoCkM5PK+cDNdHOzgoKcbMM74O6Arx8FZKSM2Hh28LQo+Je31GawwXt
Nd34Jjw6PW6dpNO7raNbHLECTjnTITlK4cAEW+XFHAnuM+ANbj2u/BNrFwjiN+UEKLt3XK/ru45S
m+UxUvIjh+zCBq05Wbr67WumActVYGsF6FmwysATkzBfEjMF+GChWM7ui1s1ucxYDJpitXuOORwm
BNDPkorOWGpf9rXXBiUBN6bPcGzXdzjwrFzh/QTcvG/1S8W4ZtssBjZovbyho7GincZ2R6+lGh5q
511wqdcdWnzn34zXSCiYsUQurlC50g+YB2+GGW+ENeAGSx/tOnyUmCbipIfeTW83c5/tpUbn5aCk
Ud294Xbs8YABqZQeBiAihTtAWrGeY5cc02C8Npa278L5BUG/3AcR3hfkuVVPQF8NRY6+KmliJa2/
IicSNZSfiRN9K92kL0byfQJiW6yaOyrIs0sqKl52hkjCC1PzCkTXCljhXBv8SmJD+FuuPS1agcki
iz6rBGyATJnsKcOrmVzlVokjpTwVwjw3RQ5ECnDxps+nc2PlRzfkiprJfF1ZEDPsEa/X7v6WlQWy
rpK2n8Q/rkPDphj15yYayI00PpysPWQ1XJ80dJ+nRXuAipWk78jb6bkJ95hMyXeCHiCbkBqpUZAM
GPxkhOuO31VAoVdbVktHB/v7YvyEM/SnAjt8QyiDnZ0gxhQQxjmUASYTo4/AoGGQNxmYRmduHVcH
EpCWhV+nxqW9zsilRsWhv56+AfdT3tbF09K6IGsUAC/Dhc5xWuvhKmSG243y2LrVUzyqT0PU9amW
ITaQBdbmmDsPhUUbTMHLNhL9rWjACYzmgDNqWGH8yjpVofUTRdmM+Ryls20qjUabNjETr71Rw9Pl
6GzPkMASmCn0dxBc7qzEgb1O0Ko/6/rPYuqu5+rDgzVN1qEyI6ZmRkDW3cz3ZEnQYFXnLz30E5QC
nyJNb4jfsP08dohgBD5CPjRicwl73GyRNbiOfjtIcQrNRJzIPrvEAacoSwurPX9/Y6wGXvc+U1BE
2qhtaYJSCrg63OLeGk42J9J0SLyumGKvcpbkQIG/IjvvESa4/hgFxWEYpk9Mv1DCVQ26zlVPvd1E
205FBjTOcadTCHeC/mNiM5QH/RrtK04kUNFzJGVTVOEjAUF3MMIp34dRsGNIMTwtgfbWQL/a9Q1e
+jwR23hmHI0mEr8S5xoEo2AkVTza5y4r6BEojXZDGhs3CJ+LHcV8vG2b/EzYXkywKef1GjyPqLCv
DNZQbikYd44yX2otqOjpCQSybFdOeiUgNAU9EFInRtmtXQFMmELqmBIAUFgM3+OAKkK3wPQmoK4o
yZjaDMCjJ25TNrLIQWySRQhh4WrqS7fNUSqDaH80h/Saa+hQ28U5xBXg0zrvnmX15/RPPvjwkb5W
iASKvLlkLhHhC1Qpkl+3xVwSwXqMHT2Nz5ZD02EqvC5T5yRqbK9aEC2s52anHn7x5aYczsi9k+0V
6u1qH3B/aPNFO6MoaHwMZuXrNhObv4flf5/9vfz//kidhTBCG7bluHTwZ/Abl6eeuX/SsqP3FQPp
1FgAOKKh67LHRgAJtykYkOWD2jX3Q8SHqAzmD702TacIPVXicNhsIH6lXlw0FKZ0X7rU0D0s0+IC
TDs5rRio2X5jdObSwupuVGoe2oimeFyVl0Bo+4hhI1FOLFSGa9062VQwzO+G3dSTDGL33igj4q/j
AtFhPz6UjjSwwZpAEEkUtNnXuVSwspAbAsapj3FnVdjoS8qOWD1jlngKJ+M2qc1b0xiu1PUwyHWy
i1DZFYVOzRBCzOgAUAiE5zullfe9qK8tV1QDndxsXE7UuAKtNrg1aI1uA4FyGHO/to0Kxke4o2op
jxo+ZNyl6XdsX3q21kPZ2UCdpbqC6P3CaPsvq4ABLMb4U2lDCHLN/QpK0DHdyYgNyOPTYzgk+skN
W4bo60PTB/SAyuBtmQ7Y/ziYAuPaIm2/d4zwhLXQh5R8J2LAIFVHTAJCkLpkER4wKmDfS+CdRLe6
XoDodBMfTfXdEHW/2TianlhH2O59OCO/nFjI9uWCUMUV403ozH4PqweB0iMCKkaLTsdCD6wavw/2
SAPYEGPJuCOlMYz/ab16pM5AjDIlrxnhnzB/LvOKwG2ZKRGMkZJs359RRdyPWttfggVDc1BOb27K
ZMBdJg+N+k2QasyeSsANsj4ajnEqW5hpC031RtUnfQ0NWbG/plZ89411nuKZSVp7n3bJ89QvR6NW
lzK4c3DuASMor4AOnq1QH7h/ftM+YUQmEZC3ucb4umHG8Q5NA03EMlS7MKGEGdaZHTxcnWI2SKpP
4NQHLA20PXJozYZqoEmV9SZy453jMnErJuPK/B4nWkiDjgje4tZQNko33Fpq3U9HFt+NFiTCp/ld
7ir304mwuRRuD4QmGPhJB4YtKLHaNLH2GCTmRzUHBQGvkzwBuwCRGWNrCxLPSt0VmYxCKdDcxhdK
p63z91TFGfDYpocKFri2l+nq1K+t1E7Uhf/XVP179vcz9ziGjgurBZ9GadjTjarUreFUsWeBj+V+
XZtNkTndKWF9jwxKiWGmB9X/byNqEjVoy7mhwfz/fh6SVuIF4+iRSpiNN6qda19PTL9v0sKzdbhF
0H7b2nrFzQVvxtgZjv5EYY10F1ETUm0Qgo0CbgO2ZZckxaOq5leZ6f8MgiNYbxnJEbOaYoLY/L23
kQrOfwXxLRDt2DHjqNlPCuh2WeaK9OK4enMIWycRoVJ8Qx3hdKGDCrwGPcqhEuj2aJFF4zJZWfOZ
qUGnQxlNGPBxM60Z5i20j37aI7BnDzVJYV0aOsQF77fVWRxb5PRzKU5EPEfHKUqtHTOlMzlIo5Ys
F+l2T3pjtac1i35jjQmZSqIGVs8ddpxA7U2pucKqcW/iDeX0FZIbj+pvlbRhzOdoYgfCi2KbydPA
QT1BvUBfBBBbFJ4XpHWxcODiggCtJ1kdVD2xOk3ldKRvchsEocOQn1TwFYeOhEXfE9Nd+UXXdWSC
uHHsdQ7zWopX/++BN6z+e2auf87F6LaFdg9Eb3359/B/f+7vpdZOFl9+6VUoo3wq+3BTiwAD70KQ
SW1fo9zEbf2/bdqadGG/XR/+fvb38u8Z6k9QofN0+nsl2QD++2Pyr8/bg9WKcwOJVLJ6c9aHGiOZ
X64Pfy8LTNtE+wEzKq3Rhuc2ARvr8DaVbYQfrIHuNSw0LGZ9/O9NzHV7dNd30hxZHsLevY5hxaRr
bHPdZ26t/fdgh/pTDA96bVOsdcJGLyzIFMSXwy/BZ4/5SIPeNL+Isf3KFlEeAofD7TLHh3nijG+Q
sdXALFxCgqfG5bro8JkYvNDjwe5uATY3oc4QmAjEkMbnv2iSHrFAaA53sWX0fk3NpLPoEj+2vFRJ
+YB/WZP1IZocex8tOaOnX2DW/DByXl2C+kLLvq3b+MJn86yFHJWbaR9n9e2SEj8kZv6CrfJznGrL
wTJ/zBmvnRqWr7TUnZ2+hJeMHqjZu7HXT2RMOpXhdWO2oun8v9/D7qrTUHZH5tZfXTVdZAClzzSU
nwTzQQjMlaH6TiSXuJQLaWE4r3cSNz39x5nNWx+2XfQ6dcQ40OX4QPBIV8+mzKrxDFEmMe7NEIXZ
ikub7M9DRSDKQ+Bwv9V37ixccAdkL/TyQYKCY3eQXQfmIHU+mrxlLwK8MZbNw2zQJ8W4sHD1NgRR
1B9F0z7QyG93CV/mJloGD6qAHzTI6nUnepXPuB1PNA/GFEyyFtvNPrR/e1BAd8CFnb1YDGOzROo6
wXE9MFt+Jj8l9UWDsyZ2sy92b3TfD6AiP5xJe6l7EIy9Mb2XUe5gD+vvmqlqsXsb0UOUJx7+nS/Y
+gBcmxrbekMMniO/IwtCBhFFvVc7D2J5NewGGtmyDFtZZjeNulLSAZlWHHhNLbc907Fp+qbyVGic
xQmWjo5I0Q45PDEPuEy2J/FmyzyCVJPU5AC5xM25Cn8xEO10y+DCkON7scYx5s1T6eJqwHxLKGYi
j7mzvCWNuOlCfPFFSaE5tgidYqvHKECB+DfIDgPIjRFjTbSTazZLSlpmvOLtTZRlhruOz7sbxCbE
fS/RyZ2XM9PpnhElUE43MbBHkajsIqNtcU3BuKFMMuOBs1JF/JVNDZoh3B9cYiCYZBP9Y752Ef2m
zkCf1Nh45XQRyEN3W3UOLsMJwsTcvtRCcGjL8TtUtBZnMitRRa3VNlyhESviBtYAjV4d+X1amvnO
NUuvaPtvWTfzic2ZiQM0M1cx45XQ2KYhQWU1usUhhR9cjQd8cYyd3OzRtF3qFGF8djTH9Sq6s9Rx
WcPYyzB/iwZN81xr/jfVIiNUjhDzLD8OxF17wNTlpgKPQk02z3uXhl2o1Qdm9txkEPN2uV0AVy0D
crFhxWPkxN0UVfV+DIHrdfaR9ZhWTJzERzlwM2PgrY514jD7LwjbMh3axE7KCUU9CJMb0NDr22JI
1G6I8B04HM42KEpjwCVkQJjxwZgUVpeQN7LaJ0k/g8kDvVKdMvbQyfiQJVZ4syTEtfYlmyAQJbww
GebRrP+p3WOWrhM8fl8MEJqvlUt4L/MUgrN9qWpObVOMKDvsjK9YNl8DGXxAApgixelBMwiJhC7d
YeOE+vSgmSNXLITkLdLlk0PCBBSuaK9VJ8tYaCQSKEdEbZ25nHo6eg6RiMguHYP+GMSlZAuOT+UK
CiZaxMC7w6yQSAVGRLnUUU2pdVG2DHps9/Dd8cOq35HjgL+EIE0gqd1HJhFOszPdmg5eqsmZ3P1w
R0YeXRjV7u22f0kc/d2oWi6KmWZEQ9e3GNWvgxIndt2XgYHwdkzpQ42ufLSzb2cilIoT0cBBFpfd
1Dyo2EWYRHNI2uB1+mLlio6cN6IlfAiyWzQYzYaWFRl9Ab6r6KZrATlPPepuVmFCyFoNRrQmwfKN
NrzMlxb9B4k/1oHa+YG27WHUjWvhFvi0Zfhc6iEDbX1OmcltI1PHOEmq1kaXFSuSoeb9hKxWtS+J
RYSHLV5jV2R7Mc7fKiP6e17WU7dnxXNyMNbyogCQoMOlFaMb4gKZ3nQ00SgaAJzJrbDtS1BlHzIB
20oC9BXuqNfr5ecg7Ze6sYgNKul2aZgm+3+maSOpas1nN69+RwlHaHLb3WS2QOXo8m6IE4Vzk/nI
8Km1jOZx0NJ7YH+PCt0D8kpXY9Cb28yryo+CaBNzUnRnwdkwoRDk2oxblZNoA/gM0WRrJ4dkqHe5
Sn+jWT3pQ4HHZUBfIqqFDAxdgSYYvQZFLSoLhzCm/iw1+wqIM7sxE+Nh6Kp7qzWt46h35d42yktR
D6/IXMghYoKCH5zBcKXvGJCygYPf8ajo791CF4fCwZ3fjDBDc1K0HUQMymBMj2kmPVDrejYTR0fK
J9UTb8rtNouIGUpk+1oP96pNOs4+7yQ0+LTPg73SGQ6hlUB9qog1rBYWrarjvpum1fsGQ3LQSexT
Qu922fsYzxp6SiiXyThWm37lMi4GgE5RjJdoXjHC/eAD5iTGRzGZKSebi8TngqsiDq6tK2/nkCV/
sXRmm2HNCD9HX5T4E8nDAU1hvLP2cM6y4b2Qh/yQV0W3rxTHZwtKYmsu/SnvdJrOxc4AkrO+D3nz
VQfgCobkFqFt6oyVBx433i4j7KucsaYXl/RXON1q9I5AL4am+OIuF8dUv+vL4NnQ9Hgn8WdwU6OL
1EiAyqYBxdze7EgRyzO33NeogACueakF2nfO34uZXV048XWUxrEh7ZVtwj6O+QTzdMIeFtrAHE0b
rTVhT7B2K+0i4uDotJgKujSb9kbfz5wemYQxIHhNIsiTZpogrEMEflMSZ4G0jW5l1X4PlPI3DYle
Wsxx1cnAQwWF9i80R85TzDiYN5Tdbhmym85YcRF2cjfFbbjLK6ZdSpRPLgmep2JsIbiW6nlha6Sv
Lgi9gT8Id/s+aKHg0tdHWbKUOJHNHKeyUezMVHsEFjtdzRQiUrR0zwVqoINimN3xjoGgDE6qeifR
vUOaIpQTq50XJPV3I7uDo/R5ozvwbODcMgWcHuoSY3xLujW9GteXLXMMmaYJY1+qYns2JJMDAAtY
BsirAObSB/VPMxZvgUq/5nQIaeuV/4bADc9j9qY5YD9KlFc0zNxoy5li8PpgVQZCZezL1NMY9h1o
KOL/npxs12nE2QoaWhtzdshGUs6p0vNtLxjsYYuJsEg05UVF9Jtq93tymwUBAJsksT47UrapyuE+
LwwnAWPZu7mM/i1a7N6kbXce4fkdwJwax/x/mDuv5bixLIv+SkU9D2rgzcR0PySQSKRjkkkrviDo
BO89vn4WVNXdRUpNTc3TtFFIQYNMJHBx7jl7r43Oeh5UbqgA6ZyfGgeDrmc2aA86oiwXCbrN7rXf
AhjPUMjB78JGw5CmGnedEdYnEssHaoRqGpUDjCSagobMDMuEY2uYARsyfEeYBV4xr87resnmzn06
xhINtlbSEIqLhOPFyMLN4iu19ikN8itz4IGWoyPADMvZnblv1rUig2LoeALLMlsj49loinJjdDVG
nsa/9vlz1d2nGQ9ztMIBKTrSuINwFxA4cxit7AssjWAzNeOBDsK1qU6nNiMmHvzsyO1iXkxiqdFc
Fs9tq1puQ120o+vDOpYCTKgB7ZsFXftYzveDqp99NdAIISA3u5gUzrQR7KeGF22VGg5CYBlA6iAR
QaadSdLCiyGw5Kk6uPtlAc2YtwwiyEtLRvieTOxfg4Jc+hu4GYGnkGTOnCtHJpGWLJ1ggaoxx6Yc
BZxSntigsCYv1c1X+BDxXlDoc+oyWo0U9QkjI82WkQ0iuRKXEpLqu9Fh0/czVDatUdzSUG9LWl9K
OQm2bDATkTvt2SL8kCzseis0op2PKRM3Gn+rwea+gDJjyccUDYNLAVAXXXws6zLCjwMjQ2V46+ra
yPQbb3pMZPANoWZ2rr7KlpI9qAWBNXrCyygTcyvgy+yzL7qgAodADdaJNQB34bLJzC9x1lrXsiRj
J4/ry96o+11m1sVpMBnr0DAngit9NojuXM1LDFTGfICWF2RTwUqyTTSxRhRxVnkdAkSisYX0WhdG
e5jAawLJ4W852Ecjjb4MU9BdgtMmI8BDKALxJsQcFmKSyXrZ2LXj0iBoRUAaAvRkcWpgu0QLbPRs
Yrha0IMpZzi5TwWeChZZ2BtZ2xsIm2HAKaJXHobEwtbQDEwAEKeuIpVkSCJfc3fqdRVp13AFQ1Mk
HiHEzmqYk1fAMaxSGcrRiPct0JYpDYQAZ7Er6WWCEV0tMkhTHfnQaAjJsKbaF6CGWzHjKRVjqaEP
E/sRSnTNtNBkka6iCv2h6dhlig08dFKqk1WGiRvJ6ZnvoSpQ9XuFa9L2cfoV9cgoyOfRuWywfTBU
qzJdWAQqnGa4lHaBkdVp2je28SUo69jO5kYj1zrDWA00XuMy2aQZRkYD1HUbWgJ4daQJ7dC6hd+Q
llB0tsWJhWhELKUfHks93hGfi9k5UsmGGPBU9smuriyAnjBOeXkILZqUxAG97y1WlbT3mDGjhUhS
b6wZZWrsgfOJ1DMJB8AqTATBM0BlWmZ2EfSSR8ElboQM1FAlZrseF5g5k1OvRja7j3mrKeFeEKCo
sQeAw+z7HgjCA6nYV3CPn0u9islHgnbXVuWeSdIk69q2YTSZlf4VKvXIlUSUJp3Fp+Y3CKPHtPZy
WsOuHwksh1Z62zRiZ0uRTuMxGXhkFgs5R8HhhB0Qp6cn9ibdQg1+nBSQCQCKkPqvRgVsXY0YaZyo
658lK4eOq6sKBp1kTjZWXd4VVWu5tdFrK5nBlIWS0pBPmRrRLo1qCz588GLVw0PDGLeHO0v14t91
E+aBQBdvehG0QzeOCwhznDYSzA4hpoknL0s32Zx3U3wmHIpBKs0HGgJo76z2RE8fn0EroVGb86uR
Jsq+k26COSxIHBloyEu3oFNqJ1po3oIk0cIkSB0OnHkXqPhJ23k8UbgndtnDrxugEefitG0E1YvK
6i70x1cdg0IaCgC/MbdPKu3NYQRclCRP/SCRKSeSXayIFalsPrTlFFtFhI6BQDLM7HFlbI1GQ5qb
MlwR0P4F6tWcMcsumEtZsEcY6LAMAOp4HJU33wSdEQU3cVQ+WC1nIk/Ekzwv2Z18itQw5bVmZkw2
UfKvRiF4I+jrNKylSZ62BABZLlrl2zqXEo/2cAh1w3QLhA9ryB9rP0MVJwL5dQuY/ZgJtjAdZhdr
7GMlJVeMkB0jMjTbHLnDpEzDTFGYl3VP/BURG4dyYiY6GhOMTBYCvjw6ZSTgE0SttSbpBeUq+yGI
gSwJxoLkQVMkK8zT069TTYKjYiz79h5BYx+4RYbYf7AIQatyKm/eBI+LfE0PQ7GJHLsTBnp4QpyB
xGKANPZ6t1MZbZE7BSVcW55MURbhVIsvMa2SOjj656yKt2OVUfciI665X5J2AOEvZdaCSvYRpKob
at0yZKw7Bw5kwXqDnPc5B3+4LoSDUajYyYJJItADQWVmXSgxWdrqpEVOzbiDFUEhIlUTVqGcBWtU
/oQ6BSwSUzK4Ew2yQRNjnGLMvLO6Hrw5pOZj/zF33Kg6hHLkxXvUe8dOCxPHyplBKwila5nETsJV
j2NxrCKhc4Kc54augwJommXYP110QvoKow5QAHJ1Vbgq5f6RJHTB7XmeEpdUfVPiNBGZAD3RaU2Q
VU5YHhaRYcAaOpgQ2PREv0/04NlqEU75lfGELhFOuMoILgkla9Wwf2XXznSP/ViUzIQqszjM1NPC
0B7Qqi1qa6zm8XKxGuyfSouAA4n5cQ8QpVjmqpPWBG7eW0fSbFtPGBMcu/MXtHfQf0D60RcIMEB2
gdv4Y7YPwuSILJKQM6Xq1n1pPVCo6N7oR2RYyg8+E+eYktCtVMKYxpFnJwFPE8rlUYQC3WlcgVNO
jJtAay6i1hlzHrkqOyDc3y/YuLG1CgjGLBYg9qo+6nCef+r4Mudp4GIuA33gww9kRwJ5MIMttHTz
k1y+VK0arQvt9A0IGQd7C4MoRi+rZmiDVZ0GZy0b41PMrjDUJjj84/yQLf0xtSc/IUejvtBduM9J
gvfaUr+opuEIZ0CyBYQMkWkwO1cWfIGPzhyOGfNvYY2plS2gxpBJwWdJzBF8rxSygUhseo3bHY9V
gs0xmzYhZtUpW88doTHNEuRUyFNIWHlJWAytTaBHJqS244jifpV1HZQqAOdOA2W21BeGSnWTzcBW
5Db9Wmv1Pc72bazTLanjULBhS6/TcRQRQk73g8L6ZarKFnLQcwi004oQv2FvTbUB2ieBjDFtuQuu
utuu018brFEOjcj1oAFIT6WMto4pS3Y58ORjox+IaLNjDX6gEozsqFMzQtoA54n97i36P/iV2jLi
MSxHFbJ0mymPwIcvC4odNyj9pwdL14DJ5GF1GHGkFQsAvIyjXYoECQXFlVyZt1EyPoQ9Ykdcd9qq
Lgc0DBp9xVjTzpIy0HoSltE5vYCqYFub0BCxhcxA8DRowWbQkDjKcaVtyIi54cajtCVoofQRmMRR
dlKUvb7EJWhCJ2/GYGYJTRwlJTZ4ZAwHC9dE6dA1m2JOr2iaYv9B2vBNoY6ej+JDA1GRSgLVuCwH
+3EaNTsYiCKQm+EgZlq3pSPlj1XvTiGFpiHbPYTrNa3FY5iw3RgYGBoRjaKaRq4XZi1SUUH5QuU7
79PysUmXcnPO+7WaXAUFnah4vCKhzeRy09BqiE8YkV8xId9nEd0W9usolqbovgMu6AVG7xG3ENi+
Oes7Go6rVqk9cZTSC3LdXMkc2X6p5WUQsA0fMMM60GD1dSZnpRP1k+FImrHn/43ny93ozRVOSysk
I6vPz9MCzFdDQQDFicYEwdEmwOiyChWW+Cbon9Oc+rAlwisLsDkqqq4tqoGdqaLcg9/KAFl0oloo
3V4bX2XoW1VIC45UvAmYB7X93KCmJUIu3vbEAuG4cGoVB3hqDhb3K11AC8W0gn25Z2ZkD18zgV13
B15Y4f5gx2U5zZBxWQqMzppdA0WE65hAAFMs71KmljyQen29MDBYchZhYxrBKHzWEF/fmAkIC029
bfIm8xRR+5qIuOM1PP6jhBGRHLwtceRKENDyCf07UkeZIeE4R2O2jbtatmMBvJRkStOW/iNZSuNW
V9nn+pBL1sYE4b0BvCyYlu6losWwmkZlLKIn0hu0b0KKRq9gToRpyXcxBdyGhvjFyoyXUTSPdaVc
SvPwpKcJSH1scWwKpTdJpqiDYcCEV8XyU12MBtDSsoWgJpQ4Pkru0D4GU1jhCwSCvGt4VLk6mImV
yJMgT1L6a0nkb4AUPYSieg4amHDiGLg9oyGtA88h+cCPaBiba6nBYumfiJNlBKIiiG/E+hhExqMC
ohsGi3YiA+oVX9uBUOsrkVmwW05M98xB3ndcJYxT5mI1pfRIJ/amaoXFX62ZWmG1JlF4CxkuWhUW
VQ5iK0NlCFzIVHB5M9A/opi0hNr3yF0CZuw/1SZJRMY0viEjqtZo1myxb7aynBSkkXXlKhw1XiBm
3U0XlPEpCKXnKeMm1Yr5KZSYVvppu5UmxrsSrXT87VOPwYW/ffsjo67ZIQVCRZ+ziqFRF9MRIgxC
SGPcCGKKcZphlNMbljvRqzlm0YmegrkxS9pkUsl0nNiwyU6ratz4wnTqS1ZNEkoML6rFZ4nH0kYs
IEI0TX1C5B2Tqi0rrjHUjAoDmoF6l5lLYJjqBaWO4LdnBQkLePs8C/BlTeEJbfSlRpwy2gfYeJVp
uvmMv0sbx2KDKvUp0UVlU6BwlfFMhh1ndWqNDQPvJ8lCJhSbA0kEOjAmrZpepS4DWpMrr/GYntiC
7gX0oSujjsc9MRbVdlCye6GepZ2o8nhBfXSLeNKy6QnD7gzr6CLB+lK1IEO0cZrOwpdCVQJHECfZ
GyPO3l6F++i0GbHFUVseIz4vt6rmbF1ZGcQczFZhll/E6SZUgFxaJVtDSVaFtWZpW7GNzpbQEbux
mKJAQLDbmIuvYcyrzYvRzvU+Wdf5CS/5eYxN3ynle62YIAQG5UVgIbPQFBimfSG/Zmkt2aFJYrnC
XSd0luZULWtHLafSKpGmDeGGpoI5FcANvhY6tlUVPMqG+soEEbZORildCvGmCjlv1kIIkBSUd7Is
XcoaGZyZrJOy0b5A653XE/6pYUBEIIvVmYyRkS08ks1pFJ5BeEQMd2JYoZUcH0oNuRA8mzWDTkLQ
UlGwOd8UH4ToMb6SGGHrUXgA14asG9D7HGPG7juAH71OHxqfJMgCMfCSNrqoO+O6Kf0FOwSWxGT2
E9WFm7fSF3OsoOcCtMK0Yq4YsmUbqwgJLAi46LqpokWYxV5ThfIJB3DUa/ppCTqATKd7ikIllGTb
yfQPYp5rXHXcfqIYgz8x1ZOGnJk6DznFlv4T6EtjhlOPwNRGS3duOuZ3y0cGi38mcZutElIB8I/x
eIGZci5oTlNENrTAVItoOMaKbexgxWBM/S2r1b/PaslLpuohZugxI5pB5ZqutRouyKAy30f+sKKz
T1NZYLcx5ubWgB2tFwijtGFY9604n2jXL/6KrrxFmPxYR8o2Ao9/VlXlWNX5A1qp0PZpBiOeJYiz
Yk+81hC6yeNDN7emh9cN6GCMQLkYKTcDwp5l4UyUlXg5UaxYmla6GOieFTmBHAhwYwdhUbXRFuFz
CKUT7JSv/YWoNNGaySW3DvYFMJQiijcAL8CO4Khx0rBqIObnRqs0AqhrfaNlMlI2JvM8sq5NRcX1
Ljm6heXUl1IEm3MSb7S6NlwAgSiY8oKx/VAZR3nR/Su9CvWt93OuoehtAEXABkAlLC6PJqKfSAfF
iY5+XRHo2zEwbmvLKwhmYOcmbFs9JKPzpC8qdE6L3I7f5NJgcizQHlqe7ppA5QGWjfu6kBbVXmJL
IcwHsWk9eLujA4eOlI0YxK6sgEE1K/3cA1BrkCd7BL2hLSICBRM9OzKSFch3Y4UtopoFQencUVdC
NnyKjTbqVdGxMjBGqTe6QnjZoD/KUZO5MzASR66kCzpW1jpyhxajEwHm4Lz0EogyCmLINYeuZZQa
EOnnYGb4gjCdg00dUboLO5P12qwy4lvGUaF5tAGLBy6L55sn5D4FcTt5AZ/upmbEVIzzpg1zf0Ng
rRd2Pkokfa4cpA8eNo5r+qkTGzAQ5TgQcAIM7B4YbqyGlvEs9+wVqZsZAQM0LAY9PtVmItsNUcg0
HeiHkYOquYGq4BioeA6qNOdxKj1iQ4VJnxWPIQJNKid3YLpOP+KrrkeQ/Ab9WhS7t1Fji1yMqK2E
M71O2G5leAeHhZo1Nx4meIXOvIw5jaSiVKYWcZUSR/7MWHQjkkRB0PSe3Ve+tQb9sEQQUNno8NHM
tThZ8s7HrL1SyuKCGohAFRxgtthlT3KFt702iOIc5GEn5cO9fASP0W/ARzPkS5BuqwbweGs8prjT
1kAmBNwMZJqWKYF2iHEUUMD2jDqT8h/e0jznZ1FT/c1ki5keOd1I8QzmxNgNM241kqXdWHsdwW8A
18AfI/oIXJgz21kz7IyGtrem6Qb9SRFpMW4LXAmCEsQ3eSrfTNjhiY9PtkLicwvJ4ksyKQidvbGd
jjFRCXYeL/JCi0ZVBqBM0emRlNgkuhIOWiqOb6S1kG7C6CCgdKHdMA+wIMRhnXbcloEkr1J2rELO
Ln2WUsExhAExAYuJlOBBVdxejY9zyt2O/JwHTTnfSeSE5kMCvFsZdnXCUmHI6h3rW2CHjbg2ch9Y
Zn5dMVuFZV0jiq5VYJis45OVPgzwL50kOFqS/mKJ4AHVYnI0rT+x4a9IxeHynHvDyaziTtbIzzMF
kYmATLM9bGHo1cQKqnLjBBaKOha+c11biOXhwhU0CpKISCnsFmzOTO3U9by7sqVpVbU1E9j8YvDx
37ClAc4DMKqLSVnWi7VIYwcFn0hgxRq8B1G0UGhaVBt1ECMYNhFQ1hEP937R2upU+orwqlVCBCK9
e6VgdKYWb/hEs96B9+/Ju+V9pqkMCSe9U2CGrqwF/56F6JWT+h4lJXvrInqRUSxJTfGCr8GFLRCQ
5hIeusbXnBk0Sy3Nh6avtS0D53kgz4xAYXki+B2HwrbAPKugFnHDijNCy/MaeKW0jgb4I2bQnEZB
eVFAEsN2SV+kFOBCpOcPi1TVUlXuxkaj7Y+sUlYH9AJ1R9CZj5vCAjfpBhoNgoisY3jnLDphIupO
26P6EaT0OY+Zvgy+IbCgMpYbLHZI8KfYaxkWPv0C/duvv/zn3//7P1/G/wreCjDZU1Dkzd//m3+/
FOVUR0HYfvjn34/RC9KX4mv77cf++W3vf+jvN0XG/z79ln/7i5aX88/fy+H/eHnOU/v07h/rvGVF
u+re6un8Bkm+/fYaeCPLd/5vv/jL27ffcjOVb3/79aXo8nb5bUFU5L/+8aXt699+tcRvJ+r387T8
+j++dvGU8WOb6Ll+Stun+uOPvD017d9+FbTfFAV2AblRooGl1VDMX38Z3v7xJV1XJJoVOp0n0RCV
X3+Bod+Gf/tV0X+TULgoooKcQBQNU/r1l6bo/vElJrC6KEqaidlDlX79x3t/9yH+60P9JSfzvCBM
qOHNKPym8vcPe3lzrGeKqkji8gJ1DYSfKPP1l6czKBm+XfoPn0TsWCuLr0RThFsYOTfZWXogk8jC
UYY1xtHXr8ku25F2eJA8VPzFZtgQhrS39tObduhf22152VzkN+THnuhNvkqO5qU3c7g2Xoa7Fm3T
U7NmVLed7GpteUwJttxfa2sPf/01HOhtrEhQ25HNd1Xt9KfwUv0aecVRO8hPZCt1qYeaQb6rb9oD
2A63WVsnxBJu7oR2uk3u5CvGWGvSp1ggi7NsAzu5BMZzVZMdgQ/vJltHnhrYlpuf0GHeDgyEaTRc
zQdzw4P9rt1WZ+GkvMg7DPfusGkP+ia50Nxq4zutl7AgGS52ga/xZbHjVV4oe8Pz77IzZlzrxfxK
Cz8wsUbbDFjQfNFKQgKHc2VX7RCILmGoJ8vVPBHXwqnaldblc3eMdhm/NrgIL6eddZruOIUH3sNX
8sVcf0tc5Y7nzlrb5yfaRKvSTa/9G1T0G16g3dg3mW2ss3V5EHeYiRyGZi6U0Rt/h9xtXdh04FfZ
ZnijA1ATlfWgecVOci1XWLded/SvasQUwt5/NLxko17PqUNbCM24tvJdGgHwWlBG6U6C0pjvD4/s
Q4PnVNqzqUIWvu1s3c7dcU8WXDkesB0iqvrSXk9YPKAmwS59mA+ZF13B9N5A+4y3lac5uh3zvtpV
ymmJt+HWcDOPgIe9vMtvmkfhIjualxzh3iKwdoV/ZEuvzeS040HZ6I5xVjyeL/FrQDj7fbLvT8PG
/Dod2XP099YZT8O9sm+v6xPsEyCK2CVUEbqCTd9I8MQLpl9r0Sk3zLfc7sncTbs2tx2A9tleOgnX
XJ+9TeLOKco8w5VWxZGfdyKbyANX39PcRkHIJ7JhKPwFv9CquuovI9wDdE8uOGlZbuvOSCWHi8yR
bvCph7kr8IynQDlgKbW7bJU9aw4a+Q2uL7ivx8vMXqGVPMcuYmTX8NJXt73BiKPfMSAIYvg7nKZH
tJBAA9a+3dnNWl5jizR4FdVjdpz3udue8MMEAH74Fa8MPXZIrLYj3gLppCN4TvJDYtPBrztX0h9w
e3EnfxWo+Cfra+rved7oaNgVb1SO7erypXGhe5Or4lWOyoQQMYcNHuhqutZuedLQpSuXBAIb5APt
ySK1m5fOYc59m65NyfbqYo3IYpIZftpoHthhCxobZoGOY34pPQnNK/1dyqQohYikkHZJOvql+DDo
XtJtFDDuMqHsK/GLKV13Pq0jaW89BV+QUjaROzcnwRjhtbs8LeO1SKthNZxSygImv60T3caLmJt0
NfLToAgIb4HDRL2cHyOVkAgy2kWHmVl93xlr7Rwx2o72mGEPwnre6wTouv54mSMAeB54TbpnWGj6
8ZHv2fE3X0YbseB6OFe26ZCcrYd7RfIWODSRPTUKOoedXCLdT5mGKPUxTNCYw7d0yAyCL+UqrnKN
mSULLxGNEsUlr5M7zA/SF3VvyMf8lk5gdt/dR7O2Ak9keiSbivVq2IjH2tTtR0PfGNGquUtCV9fv
WqRn4j1hMYVHiQBcUowg3zjo4eaHznK0eUN4X7KdrKcS8cw1/kz4FtfDNcaZ3sbOb48X7RmJBTNp
FLr1rr1KnGsDMozNziynPnOn4TU0DwHh6oIz3Df34pWorXrknusOaPyq3XSC7aFuz2+FS/Zf3qtF
t36F9RXVWXkU1CfjKDIR7R6qU0cDrXE1fzhKwTl3lRPJJcu24tHobruMDVNlbGTU+AWypvEltqcN
4j6GSNvISW0+0/OwntY6UX/GET9Jsgoh/54fyJEngENj7uuiT5Xga+3qdUeKkXXUn9H/ryInXi/Z
VgQLurT72GmiGcDQrWwqtiHMO4tplQL3PQ6Z6rA8cHUYIJLu0EpnXyy41ahus2P0IOYP0qluH6Vg
y1S6Cw7NV4WZfVW+aPWtddKSPRkR1kEVN0617lbRiSDkfrRv+/V6eAEeglxiJdkMAUBT3Qfza39k
z8FYBy0E68y6PPamzdpowziEwsdWii9cdW4Lx3Fa6L8RqDIWfGwnLyDEZzO/UyPV1RPaZ044ELTg
JNd+bNOut/p1vkF2Ee+67eCUdvVsns0Lg32g0x6BaoBjlZ8XJusx3U0H/8SMzKmeMTVtORQfKnKF
dXqgAKchh7xkq7M4q4/htnsuucv23bNyOXjqHn018pBRXyWXxcEkquFh0C4lT3c6hxCrlTTYiuTS
0+QvIT4prwYDE3Kh0TMKPa5VUCDUpcbgaSad4k1VbhnT0FQn8ajV7gfZDl67rV8zKrYNAXPljgUh
wc1jbHbhjouMq7k/qvTg6J97kfNkeuEIrhpQFfCRHYZZsdilEGJa51VkU6lu/nrN+7+oZjdvxVIM
Nh9L3v+HxawkSqJuWPpnJe3lk5BGwksYsT433Z/r2n/99O/VrWH9psu6aVmGZMnQ25Yy9ffilq9w
JFPWJf5ULPLr/1XbKpTEGmp7Q9EVfkTW/lXbyr9psiHxJRQbkqEZ5l+pbRkqvattBVnCOwpfXePt
/rmmRexSElkqIG1LUvliiMg4K/QcOLcVWddEDJoi13QdHA1880wOOtQEEHfiZZwyXAFoAjzJFONO
UwttR4LOQ0zPDwdrc1EOhrDX8uxGr7nvoWpsMGEyFghxDMt+WdqzKZS2HLb5DqO5caahJWDiL0b9
GqYLCxObw3xXZww7nX7i1hjq6a32Z0I79OamytNHPyBByZwVmkN+SUVhgv5VM1rzcUnnE3V4bUMt
6MFwxsdcBpIAVys+spMojjl4bK9gRgnt2wJuQHzB2xRGjac1wvCiRbl/3ZtDjp9F1mgrTbr+SHCc
vAuS2ViXlYHmWjBp5gtUFmaWGYywlRQ1FZGoiDDwu6tmllwUglHvyynPX9CQMKOY03taj8GNlSnB
Gj1vgWa3LNYgLkaEX5KE2ohESKwTyrrBF+CmadLtQilnUGjAiEAHzl/B/5DIwdVk60ZuXevop5EJ
teCpZVhyGI+s4KI2DGqhqA6vlKHsXhpFWIaxXESs+6ZY0Sivh11F0MauyESd5n+jbFQ1pxkc+z1w
S80a8bPq+aWVZrhxjQ4rYZrAIAxByjH0KPKj2uoEfXMVXOhm3d/jJioJ5fCNsx6HFOsjYB3oLf6t
Vev6ti40ZEDs+50sy9LTXBbJhTVWCyBULQ6RQVRNXJdou4ciDI9daUU2+hhllelCSwMJXcCI/5pQ
zpkiVaxmxmxSG22DeS7f+okMecP0fbuxzOkO51O+UxSFtIGwLpGHBLQ++bWrtmAmAg0tuIrqpli3
RjyRL64gzpQjtMxT86ZlfnLRqST+Ggzuvb++Pv7brfyfd/L/pifw/3CBlCXrs7Xxuuhen961B779
wO/LoWL+Zqo6yx3IIgMR9rLu/L4cytJvpgzHnuYL651l6Hzlj62+LP8m8h9MEOzEzWVF/OdyaP7G
PxXdsixNklgSDe2vLIesuH/a6Bv8Jry6TABwvEqWKrG2vlsU1UzIxImpFYkRvRcnpksc7dWfzsUf
3YU/dxOWdfVfvYTfD6HyNDAYQapgyT4cgjaIoMh1RjRPkcF5kAqhEdBeyPpVy7xdpmMY01b4/Jjv
1/hvx5Q5oGgyGVdFbHDv31ZHK7hOG5OlIOrdaBS3EpsWAcJxPmqoEi4/P9oP3qFMN0ahX6JoLEjL
1//ULVHnMsNFS49+kcj5IS7R8r4xsiNSkZ+8rx8fSTXxm4sWT8rl4/zTkaohmicr8ikDcYK2+wYD
VoAESFa7nxzoBydQMTUdYCsqWhXoyfsDzXo4F2XIdaFW+XWuGM8pMijZSrZJLXpYZ46fn8HlGnh3
jagaV5+lGqKoiDAjP5zBuQ5UQBjsRwf5SlJHF3HTus8R5mUgowuwYdH+8wNSTnw4ILNqumzcRAZv
82ODa4rSuYVWifa1VD3fuBcnRow/vQy/f1u6uNz6oqmKlELSh7NIOhsvooSEZRm3HU1yPStow+o1
BPb2Mm1xirx9/ra++9jo15ksHKwaKoLJj9c9CIbUjzIkvRIp8qZyVZPcEUeDbaBEkkjD+/xo3y0e
qr68P9GwVJGr5ON138htUw0Te7BRTGwVkevi0fz8EMtC+/GD0kVDYt1UDBPVyYcr3gzlIkqY2a90
aOJhUhwqifl+Hwn36VyeEYXv84KRYM/2a86ZMcQjDYMbVLlY3apTqhZXHbEKBnTkqZnJCX34/PV9
d0Mup4DGK1ZSlQXc+PDyBFJVQJ1wCoIaC3Kn4X3GqyjJnkzD//ND/eCz1SUR1izrvs6D5MM6ikTZ
igoDC33YC9i7GvwP5goTzRnzkV0mwubzw/3ow5VYZKjVLT5k88MSCiS153ZdZm7olRs0KxIU0s8P
8f3J497TJaxeCgW5JX84RCl0iSzMIXNnWToFgGjiqGOuNm2tRvzJu/l2q71fYZZjqYam0js3ZevD
saqUKKAZZNdKhq3rClr6hkM3tIVIAWBG2bQGinTbR7RckOW+6STLup+/Wel9T51nEgdf/itruqyq
fP7vl9RCtqJULiVYaWF9NzfyS1Dl/VapEmmrZTG6q2CxsV7zUHws9ZYE6LhIz5+/hu/XI0Oz6Oar
prjctcvY4c+Pj0KVVCIhOOEJ+Bse+fK+Hs1b5oLY4+HMpWw5gBXcfX7Q75daanBLUUXNklnhP37K
daTJQy6paIwi8dYIhK+S6V/0FXbGz4/z/f1hGDwVGYAYy+jk4yNLDS3NZyyPr694nWQBNh2pPdMD
NCeK7fInN+OPPk3KtmV4I1mKRZX9/lRKIZEjpUh7Zs7pIzFFeZ6lfrDVHrVE38RvDf4LFMMPvaTC
c1COxF16f/39ckZFFgXTkr97hOlC0o31mEHHghGghdWzLNN1Njt2PT72mBxasvP5EX9wv3LRyKpl
YHCi+PzwODOkShZ0wBnoRAZpVVqMI0rpSeyGF/LIm598nD86w8y5eLZIFrMy6oP3ZzifY+wXJDCS
ZOxOyp4tEb2wWrmGs4u1Z7Rxbq5bcoi6xLxNQ/nm8/f6g6uW/gRPUUPSuV0+Fgh5RSAqyx9XLQA+
Hd1Lfs2q8pMF8IcH0SRFZsvL8vDxflQCUZISHuOrRlKdqnoKqELyqP4/HIWbnseGpUvciR8+NjKk
5nYQfT4263Iyafa/Ff7PFrfld7xfXk26ArJJOJJhKIr04cOKpbnOxWWgYEjJQe50vF/o03v9SdCO
DW1uVeoIkyEh3qJV/vkn9f2ixqFVhp460YgShKb310kRUqe2OVEE7SRvaoKlyvm1AwcbVq+4q+1u
/Pr58b6vSDieztxWXsxJovVhESW8Um3aGBd3QmE1IKPoiVfqpedGyHeEbK2xfbr0Tc6fH/UHtwNL
9tIa05gaL8/kD28TfToBiQx9JrFaS/FwJ0/6sQsQhghIW2k14Zx9lrOlk0oEa5D8ZMH7/lLl8Kyr
iqUttd7H+wFXXTAJbEsQZ9y2BGA3wXMIz+PzN/mjU8saTn8QlKXChur9e8QyE2h5yVUEhWqQA4ds
exB2r/IYY3MldhdVnzz/7Cb8wfXD8ZbNDmdW0T/WVWk3IKQwC+aXuXlUSPoi/duAdFrHw4UfISCK
jJ/ckD8oRiyG/MsDWFdEJv3y+/fZQNRKSPnTIIwBjGqSVWK0t/WAvdnHYDFYJ5WlBof4bqJ2/fwU
Lzfi+xvVMug5sLDyfk3e+PtDV62MvbvDaA0L+jJbhDNlBsju/3AQS+Xm0BX6Fx8fxXqQ+V297K6i
DG45RsunMGkuPj/G9xcku21Z0tEoyNz24of7IUOGy8N5mY+okb4by1hBOjsAlfE7JfrLJcxyLC4R
3ECSqSnLg/FP2246FlJWLSetH4jfzvWq+R/qzms5ciTN0k+ENmhxG1qRDGpxA0sqSIfDIRzi6edD
9djadO1Mj+3lXlRbZ2Ulk4wIuP/inO/cG2im7pMuy5P/5bX7v8sYfiIaU8fmWucj+befC1ds5VhJ
w+bcy+692X0wF/F2Fs0kL/a/JKmP/8tD99cH/O8fif/6N/6tMCUAop60xIsy4gTYEgNmgx6pg5jA
MtEB2c866mUi48knmndgf1kR1OBZEGQNFMsa5qUH166arO5mVkx/jSx0nrRhZE+D0tbXv3/b/7tn
J/BpBz1KPe60v5eTMkm8JlSIKqIs+Q67ZDemeFlUGn1lUXayigKmuFiYuEl9jYPy9d//9ba7PJv/
9dVaRmaAJHiD0P1x4fz91TLzwKkm82nSui1RGZdBiIlvmZ7DyiCxHba3xMrR0xEWcf9uUm5He3KW
wHP4MiSN17ISGTLOZ3jlXrkbKy7M0En731kxoI1wwpuet5AuAyN6niynbyDtZ76EgxmkvYs7mYA7
yDZb3tPBz9YehAa7eMQ6pdntTSQ2pPOaDOnK7z4I7ivBE4XVJMz3AFFhOWIjV458sYjgmW/1IGBX
HRHke0K92Wmr0JQH8zjBUyJT/C/RJog6FtB1Y0WEmxFXMlskZVQQg2BSui6xjLsMkob3o4JuIpsK
7DNcoSatJ0dvJqNWJChrO5sRNGgSnCa9swiDr3eLb3QCBQAuIWNWIexIjFtgIyVS+kwNmMUw60cz
/F1JMboZC1n371ECgP6rgy4Y4DBLi4hVQY4Bmw8APsn5rsj72fkkFbREdMHU3xpWoPjc4Vrno47A
aKXCx6nYpIVrferBBCywNnwm7mrVKRwz35qJE7txp0/tc2Amit9QpEtMhF+7BbVFPM7KPvY6iZAz
aB0gn1tJJyYLPmi72oN9V07gaVNBlg8wd6cFOGbMhgswNNfwuRFoM5pEMgMQcrrYMg6tI0rkrHwZ
HM/KmHyRg4pzgFSP0MDeVNSt92qXTJJ65LFqrh9V3xfRfFvNc2rhp6jdALcMHEmz2My9naPHJn6x
nbOVR8Or7FVjed34aQpnFDukXgbO/M6r2R2BHg36L38gDPep100NDLUDGiWw2gPiLm+rIPUxOXhT
kYhzkwWtcyYnzZM3XZh5004XvUhufWqG9qaHRA2RmcQHSyFUxTxJpham8ehF1SyyrqHupxgpvDLs
O5yiZrgnb2Vst12bd2JPcpEjLipxcnFm51EY2MhAupXHOhzl8GfiG2lv/Bm1NSYppkGHSaDrLU0E
4WplGrH0fhyZR9B7tdd082/pTTUoOqKcol1PPYxkFMPlD3P4LAZM37flp1nNgv/EdC3ADysE6/74
Y/RiTjcjxM4Qz6ob51uUo1N9DkBYdrdTj//koXcH3iFZpecQMbOFPqpDH47c25oWdn6auN7GIZOa
hbtDsKNSTAAXE7eB0qUmrWVxUmEzF+8GFPG0n7Zu6UPTWlWiY/aBellU4afRuhUp2kOFFjADijYy
edIzZiUVte306KsupVs6m60zBDamhpr0tbXgUoJmarTDYu0TvWjrV6WKLLsnuLgJP0rdNkW4NsLO
D0iSJ8/+Evu9FSHTIuLv3FaFQFrd5H4IlFFbhIJMAYGjOx+2VbKrDXq0l7oJx8c4g7x17D2cIVc3
NuzJWlm6HfDaky7XkHEdlD68Xgzi09KFp1llza+N6ZnhL7XtFAKsC+2gQZ3tt5b1a2hbjZyJDPHw
KmMKXkxizYjCgSCMgNm2h38/fbIHnl4jh0P8kPak6Bi4ZtzI+bax8YDLF4jDh3tdZrZ8ZVAoNRa9
zo+yJ6uUnS9vJDYLOz5Q6YXix8+LjjRQt0gzfRxCNx4edOJ4zS2pTFZ2n4akPJ74sUvZ8ilurf6S
+6bh7Hn8DGIIlrCkU9uogUY7dVTFvD83IhTqf900/6ldvf7zSvmblvZvv/wfFmT/skP7/0hm4P7b
JdoasQQn+r+s0ZY/8c8tmoX2NbLpYAmgdpi3BlzL/9yihf9w/5qBUAkwimbEx4X8n1s0y/kHKlnm
TjS+DJ6Ymv6fLZr1D051j7VUuGhsGT1G/y9bNHZlfy/baOCZBFEUMMj02QU5/1oimpyVo5rsnU7C
Gy69nVBeuW3drMCoAgMgriDRYbqbGQ8PTDnJbt+xxN6WEh2YS9BanLqfVhJ+Wkqeya7bxN0cr3UC
IcSthVqnRXkEBbJy7abYlgukTDnuD/nNT73MDDTmKG2IFF772CqRjGckRbpklNS6fCRCZD51LSjM
wcn2Q6reTLfAoeNHgi7uUdhhuS4Ra87CJdbHKdlVWz0xzsUO0+c7MAZsNUF8wWhxSGv3WA/1A9UZ
7AhXwMIwfnpDPkU6Lw6jDDamCTo2niFgJhDP5mz6qAv1TiitAINgAs2pzY3LA7wNQgKBxx7GsZsd
ilm8qbg6ZLkcNnnNmlsDjorNDP+bMwKNqqoDYLHlDAWgEgHjDDr/VIoIA8Sx6YtxHUO/WpPUSSYq
yvwseCNUciLP2rV3WRRsR426a8a5XZEfWiJSZOPAykLhVAJ9HNvTHxIVEjUQKkI9a4hFqF9Dxs6J
v7K6BLbiIHeZ3d8lPskjjAXFxh4Io5Pd4xyIq9tqDFeSXqDxi/OybGCwc8XG8DNUdXQgKmHXPDtK
PlWkJ6NFIDfmM6rDhEil/KnMgq9smJ6GEER4070Y7pTtoxpgwhAk+85MqamGcxNa8m0cwEb36Mma
uUfvWHoewaDgvnO0pKn9GmAo3bIPhVzNTHdXYy0KbP2E+Te72Ka5yy395U5OvbEKDEKCxBvdRMk1
gs2PMO5eYN24hxa3CTpQHKOrv5MZ1ZghSIA3jD+wWahLdIbGOFHYWAEHKtCIfvbeZX+9I8Zn7wav
mfCpqRpHrifmyl5FCi0Ug2pqf40amBdN1JK6QXwUCi0HkWhW1PFq3oQTYV7jWL2muAMR0PDj5zhN
6/QvIHB3EkDR1vixbwGkYlmNQ+zkqb2TaoRuQMSEHMnNcXKT2Ap7kZASwt6HsGGSsbvYeK03efM0
LgnO+FducLV+58pah6lAnzlAxilh9EfiIayxKYvqT11XR4xFZ4w/VRNu3bY+LrEOkWyeiebEmoPN
vfObz7rrzqKXS7zNoXacB5fIoZU8UZ+yowqk3KTlQjmCIlZMj12BjcfLctJDKPGBZO58JpzI2Ra+
A6TrQqH/C3ba8wCVxMadQjWKHRnXoVONm4QZ4b5tWDHhwD5kdFvQCvL7yQej7jawygCa7fKugKgQ
6BLEEdiCRhif0s2f/ZhsRqvDYOrF+CNBPTr48BkTX+05eWin+lgG0P8j0i4mDwK648bWKghugew+
jkGM7tQoTp1X8UdoM9a8X7zvxSXIQf8N1E/aMPd9Qe8Sp+LkdvwqbYdoP8oNOLGnKuzuA/jWD6hy
Drlw/F1no48abXR8TdFueILso10UOwNE9SibYVMVT3JM9rmP1sdQpPE4kFEINt11GtwElUAW2D+1
wygIz2m7GhQQTHgjHKD8jG6W45Gq9GEBd2oMamx+MOgI5zMc3sNWXq0huOny3nxobcPcMVb7Isvy
atdetRF4L0741PG40mSc4rBFD/vK6rZCBj+cwxrAk5sEN2SQrGup7yh/+l96mo3PU3yKan7Hw1Yt
SmdVNuIGKqm9dSez39cpmUwaG/RmEEkBZihIsESO5HamE7dA0tiPdHpYmQyj+9O5w6m0bHmBGEv4
3EqNxZOlAu+ta3ndHKRZa6tP5TYMgzP88giEpXuPv7IhehgIbTGepGrOCdmf5zGPhy07cBwEUftg
Oum0oytiY2sBa3JqJY9CF4fMgB1hLRE8I7XqMahckPKF299I0Va7pJz0fdU+jgshHy2XvwqjzDt6
JqZVEQzmArS4s2KeoqxGg29NnfOBAuyl0LYFM9MmY9Axb43pK86/2OAW706jnr2UCLIBkNwmzHFI
+i1P9pJt19Tq00UOBqmk9+/KdNG0m0lxLXOaib2VemLXDql/sIbwWQT+i2nUHz532dY3m7Mz1+Gm
RDywy91OXGHd8uLpOD1U4QzcP3GsO9Oqvg2jf5laP9yYIQF0zgRClDCv3CVpbsSj0qnlkwPbntAV
9Uaa1bq36EN1Qr67aB+sEAMr7IARucuqlZwx1TDeNDaRj1GNizDAz75von3ZR0+kj1OSuw8Fsyqe
UgKNjcZ/VekNrOay5wTtw/ZFJ3ReSfATzLDT/HiHvi5bs1deJajcQmO55PJ22474xALUWghQiI9G
rEe4AXeYQFM9lDsvt77LAkRbaPy6tfXgRXNKuKf/O6XiASgPoBAxPld6QThnv10Ia2HMyOKTzXwZ
eOTiNl53ojqCjHCIa0E8LzL9GJaciap11m1XHQDv3rlVsbNG44vU7ZmMO/GMzfS7iz5SJ33OZsw5
oz9ewtT/LTDB+MnBbL6LMXxvjOwNvkQXH2OhHsiAPfiga80Y951gon9UaxUR8AlnwMOd0294ii6y
Z74cBcaDbVSAOTNszIY2PouaXtoQMzjWRKLLTEA2lMixK16MaK7uusbfyCoegOwlD6WTPZRJ+ZW6
eiNjkGMx5AAm7DfjX73rNQjx9BYlVuEsh7nzgKvyFKfDZ0fUCVAJ0KrC/wwwLZfG8IhvmlPbH99M
KFVZTpR1oFHeV9FN2xYb2c4nPLFvAyPcqWi//FBzs0pyzAftwyClWVC86Nj9MEsOHXERMVGpnMwr
HSYoyjNoByGHKadFvMbCfNI5YfXg37khooFomJ4k9RTfZEyoUOPc6am6K9iIsE7uzorwUAKU/kC9
xGncLJlUJHsb4HY3Xlx/KXNGVcrsYsHNnWD7APvGIIDzDfhvl7e8MTbyb3eAuMSvyhbaUB0NkHXz
uSI2L9Rrzyo+Me0I0myd6dEV2SfElA+/q59D2csN6TuUq9ZDVfhfpqyNvbofWAjtpxJDdmQKPrV2
vgvr9lSO6bN22nyPiXYdRu0LRMgUITxxiVl6Kub4J3QHaABT+yaMlOmxhVs61Dd+WGMRD5nsdQFj
jR7a7jR7RKJBjKPO8P5I7rKN68QJpwYaTr4fQE1o6hXieKv09qRowYGb4GXT4sqWU4FNx7pCxHpb
9e0OxPAmzWuHAku+ApZ6axR3exLBdG2A+uhUPDtAoH3iS6zQ/0Pu9dH0JZlXROOtTA/ZfZ+8+iPa
eKH4H8sHRsXPZMtmX7nzdXQwqzr3hJi/8WhubVGC44tJ+Bsgr1qdp8F7moD2vWwnEnFXVFxcaR5+
DP6tpd8SJ77UETXswGu5C/LquTCiT9NEiZoF02kEcRZ5FBWrhFOZN8P67JTx5UL6K33O60b4uK5r
ECUqmVbJ1quGP8BaqvXcY1YZwyfLK1+N3P/T5w3K/Nr8hMV6LcwGZz5YoZ1/aScfr5tBtJJpBBt4
pXBgq/GBbj3eV2ATV5lhXJs8Di7A9smu8Of33q2X/NJh3QXTFUh9sU4AYIUODHxNBHJbm5jNog1+
fMDGgbrzDYhNQ8KHmjCuqo6Hde3i9nCdbDhbJDWhaaJkdGvwPQEcRiXCq8Y9whr66KQe7oeGqdAS
GwxD4AvRK9CPwcHFbp7GAgjiHC6Hev1ZW7nYd6NzP/TWW1/z5ukx4w63UJ/grsCb7XigxgARy4Ta
u1HwYQrjUi7xXVow+hxr4HI2jASzooiHsjqHYk/t9tz35r3s5owMheojJ6FnNRH3uW4H2oZRHEsr
HbcDeNNVhoraSCmkBpOkB38YoMJRaIRlvzPofjfQ4cpN2Zj13pDUwVkHsj0aeH6YwvwUuemenYVE
5WQBsmoSsr0ilbsuML90EHd3xkwiSjPuhjJ8KmPEw47fA/kjYChnAnxqgLyUiXM3VSR9RdBzV0YN
0g4hwbYjin6dJ8TWJENwt/yTec6wzTpohmYVF+cyAU4VpCBGM85mAeuMwRsbMlBdtuzuJk3NaccT
IScL5tfim4RIzdBOlD9za1zSoueG7Uc09bHZ7u2FE5xYbzGF5ULwR50J8YPWhz8yEU5PssmZRC1S
OUCG1AkBQU19Oz7pJtH7oc0wEbWxQRYMJ92s9a7MvBKkhUdTmmqUXiN5zwha7RZldWfKD9vgAKkG
FNjGHVM74zXVsGCj/t6PwsepmV5mmzcoSDDkY1r1ydzpPX1WRc9GMPYvCnxsm9sBQTYLdK2uiWPo
3uKy/fDG0N1M7YXk9/7amjRaFVMAJFpk98iwPySCcPMWWykk3wfoI9VDv8RpefQ3ECOJ47Ii65T7
I0PsKcDxhyMgVDQGwNar65L/46cfmSHkIfGLZlep5up08g7lV0WnzugvCuRbNe9QN2UUyPWh57Ih
AMKONiOQ6KquYiDFZDmoTZMLXvGOaEEVEOVntumLUxPFVnkgF7Ei35shDHF+6ljQ9U8yoB63qn5H
/fBIZBsfsqqCdLUgnphcY5qDCvMYg405oW26uFN8keUgngNQ+MwVWFT0uXjGrttovEAlwtmddMgy
LNKmP84N0atFZl7gWrSkQdnrxiCqNB9oxazWPkbW8IRonTgkL3uUsoo2zHPLtYSaB21w3lKDfXgA
fFeMYfl0aijiNtcWq58rxzU2drxwXjPtBiPxtyi0YS516bG2vc2gH7JMPag57W6acniY2unFWlAd
Ts6XAx17P4biRZG0sK3gea9yB4IyqCJoDhPRE8CHXrVRL1GKUUuqBA7I3uLamJnxKjYaTVoey7G9
m7w8OdcLYCfz04tsEu8mmmzaU3mNHPVcd1xOIhw5dIilqwpiuPUcv/dNiYUkfinTEm5IX2791LrK
JMc5BcKvCqH6xl75UdvyLu3w+NnhPpbGbccI7NDOzkI/5M4PSRuKRz3duYvIjbBqTptHRikxxot8
BlVe+NTJ7E6pBfYGh54bobTV6SbGabHp/fJuqAsebj43vs8nIaiuVOisFljQ0B06dy05ILk7vdlN
eRM37Y0KPeignnO24tg8J0N3GAk9AgtHbhnsYNdYwiTUsMl4gfyyvEatG2yDsoxItVLFiUwPPro8
NKr5GuEn3eZF8h05P60/bYayxsna1gfYd9xiiX3SSX92YLGBOgzwHr8NYLy2svHqc7cwS+rgt8gT
THge+uVRcGuOQJkLYV17yDErdQq7HEwCdeFmqV4Ni3fWVS+S96POm/sEZdVGgJg/NwL6NzVba+vz
NA2XVEO/LYMJWhRbRnN8H1x1R0yRz2WUwTId70wSof2B7Z0BboIZlt4FYUNBA7yeDeBbM7V/gjLx
uHflR8mghHYqqiD/wFEvxn4vB6oCGEZnqxIu8y/3U9f9qZ2bXaHybzBRD51G4Fql5qnAAto2ZFlh
OBm5P6o/NgGOZnpuveIKjO1Q2JzDMa0I6xh7x5PK7xNxuCf61iQAIhjhmHnRRzPwme8LQgFs3bw1
cXiZc0rRZK6fW0OhtwAhankj5YJ57QKazrJPLdy2G911J+JWA6x2Q3Y3OdLfOjWG0MhNdgnDQoDW
XIlADLeAXsa15/cE9oT2yR6SPXuE8Wj75XyQUU3uBAStKTnIpAieyV5idxD4zF+M8qKzTtwUXkaA
A1vx+9l9ntls0RpjxMzUB/JeSuumIXjUkbfkpf7Uyr5mpeEhRW68bd9/gQvMt4nNcRdDwjq3gP+A
ymyMWZr3STLiF1SAucwJPY/2OmoTFdgkImPKgsgLPCY6x02mn8ss7w+AdTlUEAPuxsaYt/PQLB8t
jp/Ekn9qIQGfmaRhco/LDfq5I3oVGKctoCMdjOu87u+5O70ToqL41i9UfGup+a4Mus0YGCkJsv2x
sYV1HNvmj+oxIhmWlwAZltygNg2ZN1cgBmdih12ABgJkANs4orJ5fBXRCCuKOMqVpNqwpWMhPg0b
Vm2nXCG9LCtmm2LIPn1vfhsDmmhIOue698lICbLfsIlunJzEJMiJAOaytwgI6DY2jPpgi/hWsGPc
z0SfMYyhkKxKryPn7qfWrtxapMlxRfAs9iACAiC6cCXVdgI3SUgPnLhC4GfSDrSaBGouR9BDGrAL
Vgk80Sm0P4XVVoxK2f0wJpRxDa1sMaJXwEKp13Mx0VHnaoDYexYlGFX2s/HarNWH9K8lSeO5bQS7
JG7v5ByF6wH5LGgjsPMxOPQhTfUqTQCnQf0hTtRn/NpODRRWwfmHvpm5JN9i4oWPdIc3CUgrkGS8
lPB8iGsesls/Jq/ByrbJDKksytWxHeq7sNohzCTRNoo3nlN/N2Z1sJge5Wpei4JtfTW+yUEeVSbo
+nveWrZEKxXQ1GwNmggjAVpuxEe/sY9k4OBBjrJ+m9XWazSBYVblN+Cu+eQQ+5EgFqDPphs30V7l
BAcNWWzuzNh69Kij7CQceKKhkAa9YHYgrXU8LHqN2J/4Vtr7CaExE4nRvQcyRf3SIyuq+jth0BCW
MXU7f9t8AfUOMZIwiWi6mClkh9bllUrV/UQK8z5M5Y2ZiZOzbPT9YoB64NU8AzJ9bmUcv1ceIKDe
pV0TCnRcnx4il0HErLOP3IAUlzsAbpt23sqxYwrD8MYMxxrAwIVcrcehLbATmvlzWCW4fQmFv++G
7swZRyZKqA9Zou4KUYDrVd2TWcE8HBJ+hVPxZfLYrsaWLxkBoMEN0se2g7vZi19Hde0xTy6BVb3x
JvWtG68T2o69zBIwqgMhTt4VZQR7dunvyU+hSevJC5AUJ5SmRyEjvSENICN0Y9eaFGP2CG6rVfde
SruWFA8Gq5y1Mr2z5Td3uGXWDiftrFxMVEWyKQzjSMYfV29p8rklh2dD478hE+HSea7ek4CCQfTs
N9U3oyl6BDfYTYUAYy9xBBIb23ETOqQZEfAQR71elaL6QKw1HMyAemNJrEujsdsiVXI32gg+yN5B
u73EtzoRmShBZ4/b2rF4y4UWoFZB3Sda7Hhlb11mc5u+1jdeot77CeGkEdWflYN/w+iCj9pjJNFk
MJfdGTFjCnISVfeK+j8+IbtgG8OMt7aN5iuy56021APM7WQPvJHtT+RSMcJ6bDzjm96IgKYZvQcG
05VHPbpL9TW3qfwNXTiPATjZzIebBCePQ1z2T73bbgh9+M4HQdzPNDPpszXGzUOuKeQxvujVANvu
0RflvduVN35almjnF4pzXBKoA1lv5SmYcehXKFw8tNGohgta1tdgsEYKfHXOveQ7gU2fweXqy/oM
3jPftM2Sv+4KvfecuHkRurw16tY8I4o3aQ8ZGUCOW9XwazeVM4WQtPR9n1XVMZyse1LRQ5pAiogw
ITynUcbakO0rHx1m6I1HunvWka0j82aVOEWwTWqu1ZgRo3Eoay/ZDDNNTsPiiHKdprUrxh8dJ9N6
TM3nbty1vThNdZgTH4TeQI1khU7RcGsFzxNHYxEM92HVLrqb0gKwLrigCoa5bYQCFMA+04vZ3iWV
mvY+Sz38hvrUaPNpsItynTUFJUIkHpHMJbuU741SwWHlT8CUknVwmfBImwaf8TFJb7upuYU8kF08
L36hnYRprxBkeubAVd+4yGErm3L4nvF0zdcA+ttX4Xi2S0aOMSEsLpjyVcTTvmqn5UrrmJVqtfRI
5nezaIZ0rclVM8MVvG6Q8rlxoU79FiDI954d/cDhPPu8m+hVGAdKybAHGzYhRQkhWFlzU3Ztvw16
e4Jkx+YVTJmf8+AOUYNaQcEmyHnAO7D4ysmsfTX+ZXrMCeHriZMJQ8iMJKGLlsOsmMfneOJ0GA30
tmHe6oOadEuzXc7r4qW0kWKZPH+rOHBf/ZD9SJYjQQpsp9z/2gOMjNKIjbUfEbbTH+wiYBxOblI9
+1enMUEtw1tuNObAcXY/sp4ZgpO6ACtw/wYz6nYY4JAwA/5x5vbsR9N7INlwtW56CjnNRumar4oj
wLS2zhKYpRmfHxpCljwUIEVapIcSRfTWmHyLH93yGRgVuxmX587RzKlAlwcbt6JpN73M2YRzfQPc
e5/64n0EIjLj/Nt0FVch6joGUvx3rHvfnRHCnBWocqcMzQ/DlNLsSn0f2Ewbq5qpa1GSJ1x64B6M
XL6iKpQbInC32goJoY6uoxHaB3/KznEw36ZgdFdWEYhdSTkCLwVnaGXQ0Nhy2cuFAYHUvs42aWBc
QKqVm6ongZLYQC9AahWwOaqyV3RX5dZteEW8pNoObo+giOIctnh1DvNur2XMFCLDCR+QY5ilndgG
ZkaQoctUI7TH16rz5JFw3HTTSvceeOTKjqAszkHJjJdNUpoQ2xQZ8U4QG7oFdM/esvmVmf5I84JX
YyC5sVJWdpMECv+gvUsDcm9bRDw0AHCZ3XD8zszi2nUgDo3aYVwXB+dk5Iosc/IhPeNxEtGAgpyt
e8Mn+UA3tC9dawd30NzEBqNub8kEo/WFrALxkpA1ioHQkCegpuHFu2VGcV8Gc7u4wi6+T+okYiFr
KyHdtWZzFH2aLO33MYn0hUqpPdDtAbyKjTftureE8woCxeZsO6FBW88zk0nSSkgFG2idxr5gmuk/
VYP1mM70UQbFO68xGTspARKVfGaYC6IlZn6keqg8+piZDqh9exxXcyFeuGUC/i54L9hSeGbG6hv0
37BL4/rMoqFY8TOk61r58hgnJ4HPj/fV3YXg0LYW86y5SiD8BLY6KB/3B7MFwtb7UBzCRu/97j0f
LAC5sYaueFzUSvs681E7gqlF4nMu4HiDzSRiMmpT3A9OcdXtTGxS3bMIsNKjGizCezN6MyGafWxN
L7mZTbAjiZ2Ssqs3hIrBoLGrkwKRvg2HaN4MvT741lsLUPGg7aXi7s/ay4mHhKF/mKL+TUc7sP7y
qLPAXHfUnWnfwPpMoxfdlD++qIyd5dbktAXVyWSaCXzT5OSWZ9RTALJiSID9o5Czd6gnxRYWWz/v
y5JwXB/TGkJ5zbqfFHusZkSGFJ279g1PUvQyPixrADeo/MK9yWSOdzaNt9pm0cDa632oLXFgXAo/
1UAykg5Xwxt469KGtuIjdoPHyU0PrpcdM30nLaqUKtvVdb+BL3HqW/vEJH1jhCcEUACl+PKTHvhM
UCqK+uoD7XYbGtpo54sTu7VADtOqZ0yQAW2vBzafjH02qWO8wcpcxgokoyJ2k448QlZ9YO8Mxzwb
nu3ZfUt9Pi2IREke8m/U5HGn9F9imD8l9RqTLPepV02ydRLxO4py17v2ZZmytn1w69bfKg4zeqPh
FEVsXRj1vDLdXLcOwVbS59C2y9s4qEMWlfOZ3QvPO5VGqd+0ifhVl1CFKlKLMyiW9R+qmnt0I8ee
IOJlbZmhEVyB3jj1aXRlGL+OJk+Tb82lBZW9UdMVYmsP1Xc68USgsn1oUDH4LygzFItu6XDUpztz
vPFS/eAn8jnrgkuVDQ9OeET3AWFPtg8Ue9sUmdvajOoHrq3fbOhIl+7sx7j7lFDPUvMnmZ6YRNhr
E6P2us3c20KdcRTchhxiFlHG6Z6tVrGu2IHSCKRPzGegShMaQtTJhnOb8UQZP+YJ/0fVE0Ju0uTp
rfpPGiF96cpoy4Lgihnj2I75JyK8go7bg4oaP8qp24Mwyo7kSufrIaYCKR4nxTlm4MBj6k7NkzJI
MBoFEInQmWUP+YGWkbl0cGpgUDOwpwMN/SO52luCeJh1krO0AVRmBN7XMHkPDWD9bef5HDe0nLtG
HnTmceA79soG0rLJfXF1yCaZC+hbSRe9obh9yTzjkBLXm5nWqW0ZspOA520shz3atETrFgUUvyzs
t3ajtmZjHqlneTf78oMv/CEn9w3tBZV1d+sEUIQmZtytW95Oi1LUzj6t9Dw5/Z129LSx0eki0d67
yfDLbO2Jh4/FW++udTQgD47fDGFcRz5jZjpxIjNtjH/blGBeoKFnNYV3qZ89AGX4CAntoBrkiUgL
Is/mlNIrLH7BlR2b8iHFBMLhLz46pCOlTt9VWN41ibPWvb+zjBSGswn3HBMtFx31tGdx0XSyhLJL
78FskoUI/xY9Qwc1yazB6sqczVdSe4jOPUoxdzBXhQtHF0za8oq4wdtol39aAf0Gne228bHjJNq+
6TVShC5yEM3wTJpk+RmluC854dnKmdwE9rdPzSH4eonv7GOF350JAYymEjN2Rj9GjbW1meStzSZq
tkgmWyadBhGZ/fTcllC9JCPwyoZjkznkkSF7r2aCnYgXWNl5dLWcUm+7qb90UhB32uxnj4mEmI0r
5fgGbaDHCQMjr+84msb4PW3nZ82gjr1rw1FV/zZOd+SsO2epRyMBGqqO4yvcHGbjHtVImXAdktrb
SeNL3chA7pqOSLasDtj+8SytbNUNCDSgRk6ERLV9ewnd+sP2OpKI5/A7Trq9uXDWy5oTO2jIX1lm
d/DcWil/oya6S9ziaKn+rjdGuLaz9TLB82Y2Au3OWUzc3EXohlW9iov4NlqAqn7V3gH9P6Ytt91s
UZqGzZW3hNUHGT4tw0Nm9xNzZ1/fpG0LPUZRJKvmI+frHLqJTUpXRS9cuj4DlMekH5geSmfc9rf/
QdOZLLeNtEv0iRCBuYAtSXCmSM2yNhWSZRXmGSgAT/8f9o27cbij3W5JBKq+4WRm6Sf2mV6erUhI
7z+y/u+W6SK5RZSUHyVxR9tAm1+hnh/SpEk2MsP8EA8NUuImY081iK34NGC8qdWp7YIZ8Jd4GAsl
IIvLbRFIf8cswVznsrzWA3xgdykgi1njgXDkwT64z9an5ofp6oif0Mzr2ibf9gQO7eRpVOjuhjYL
Q6WCoftk9R+ek7yLATiKSBdopK9lmc+TiclcopJgLZzsqHKa4J67Aygdv2u8hWeTArqfv0OZkD1o
m38VgXvrwJ/VVgr/pWhNfOQGMtOX8JNYlWZN5dytXkY7Fdu2PNzFCyUTm8DLnssliQ9GU1+gdaqt
Y8eMfHE/s+gCw7thnfLzbVd6V3FPxlJgIyvX77+cjjInJu9qdf+7YNfaBkyzm4NLheXzjpkumwlG
iIPhbimbEeEkyT0Xo6LXmy8eg+J10S/2QcKxMdhBL4DVb1Y8Kg0T1sW4/xPZ9reOq5+MPU4a8IWY
I69T5a3dxP5qyDNb+U32kpjVE25yEXlu7YtHGmIxZFjWl/c3KPwKeK+RNGMo3Xm/eY7wwG/ezcp8
9ZU8TqRAoLKqsYYjLGvFK/saptWzWxp3hIj333VT/Dlz51srdeOOe3VoZbhs8cQ0AC8CyaeeOGLY
4s+/4WS/Q0eKTYVzGnqqita7ESzH28hRaRsdscTE0ZC/SVcFBZpVNIu9gZjUi9kL3/Uv9+mSEeso
9uSjrsQ642pRKM62FilKsuADHgryB+oijWDhmKAAXDmmsWqIhl2rxDwspvnNBvE7WTCzJ/AMk8ok
fiO63jq0/lxuPRYKBGg31qWzur2p+m8L94jdEuh+7fXL3jKX9E0w42ZdTtyRfJgIugagHV5T854e
ZOFPceDVmFv+jNk2f2ost2C2KudYmdzmtEh1LgFkPPMpL+OYi97+KUthH7F7t4+1EeP+VMY/KcEQ
rj+Fu2BQ/+pCEyNRDL9m4j84qBK3bmhDCJaseZUNVApIAzuUngjx5WPWGwywggubYFKFTKzF6tDc
+Y6R7wsGR0yWCbtLgpuyA0qt+y+VwPlx6GagGP+lZz5UMUHZ5u7MDUjwBHE07q1lwbwmVgJbvcY/
xgWWiEb6juID9DCzMG6nA05HrA3laH/4QWftWQmpPlCXJZidi1Uv5tYTpIt4rXUt2ifRsJLCl4TM
yVrn9hq4B6lNGPxls/JqKYqwgACh2AguZVGHl7ldwovZFo9dgt2hhRBjxZ26j4PJOBq9eRhqyvt8
xBqUKBMWxzlJih2klJt3v7iH3Wx5UgysRFu/Nsys16T6+GX7OuKjL7ou37vu/FlZfbFq7wmFjUNe
2aS/7R5pIex/AnFrk+sn+rOwHzIlPogCv0miwRjP48SlsIzvL0npbAqwUFglIsXw5k+yv0vsf/BT
ODem/w1MeHTou2kOv4Oupq6z+62/mPEm1MbvHPgNub7OSk8ghmSahFFn5ePa7tlp1mpj+0isXX6J
De83NK0fg3glLnDcUee2/pOld4/dwP+u0QyG93ypvpKvwSD3TmgclM+CA6VrwDufkalm9odsrt8V
NU9p0yaNOcBTtyPf7xTDO2ziKvVIwIx8YbzJwXcujwTHP3aQ6mqw+BKCeAsvR0lRuz9NfkchALW3
I6Z1iH4erXRgOauZp9QGVUk+vjRq/FmMiltEKhJKbSZwHrkYefqM1m03o9Mwh/RgMBxFUeH9JqG+
eEFFIkUpHuMwPKpGPFjBzrWiNpzIf6GYtww76lWO920L+SrjEa4heGhH8qfLES2tmwiAcnp3R+Jr
P3AFvGSUZ6vUkveRwgc0PYjjYfEzh5p5PjUeG8K3plxeY/8+ZO1Yn9ZW+FSL7ikFDhuchPx0rvAl
6HhAJBJQG4dQ2tR6GXH5lNk6kWxgczmfZNi+4yZ/mcL+VRJiBSzv2Iyh5KPtD69xMAwR7nz4jKYE
kmXNURvfUnc7YMlqHUCA7bvQP/V5+5mM09Zlv4qabqMSDr+UIhOpFq8PDYSBd38+yWfP7z4wmt0L
Coiikh+5tKO2NjDrL84yoyNP0Sisa2CKpF5wGxWrWbK3cQWN/QCgFyVev0FEx/ULjCws3nSRWx/N
dBopsdDzfiR3PLtaIjU82qE2N77Jjr9hLVjUhyLV1ySoIF3sR08Zr8ylUOUWxPhotXb6nuECtlaR
V5MXUUErc0EYXfI30Cw6BaJSPJqTVe4aJaFLoVwXZfjrpvWqr8MfwP/0Yo4tyRooswxWKTVqpbU/
/8S5zZEYd3sC/o7OcUgIXDc6DpO8LticoV7DnOLVzxZiberx0zRYjTtHx5YfSdn/KogakIFT5Y8B
831n39U+MW1je+zioN4bSLpWpjL+JN3LMNi3HrUuPDr2fjz3TI6Yu5ozhwz9G2VH4RXfPXcVCQsO
ySC+HxnMCVeB2d4IprRY7WJUPecXVOHxDgb4oa+cZs3Bgk/7WS7UcHanksiNaU0Ij96Nbn4iWiJn
H3X3MixjfH/MShL444Q7PLuYj5E6tiLRJ8IUozqWPq0z6O1+IH0QucnBDcL31kp/M/k5mwS9lhgQ
rmPP/PXiXzv32CWRJWOmsHdSdJ9mDDcjayJU+KyumMxukjTvbtVPygLqPLYPjSKoSnrzR2imxE1M
7rdpMxyv/Ar5hvvkjfVT2NTvZZG6J114RL6OPi8FW6s1A/Rwq3H5BcEgcJVZGN04jmkbB2OYjcS5
mVe1J0eI9nesGANwyWD5S1z1BqWhvQrm/peSDzAtG5atrPORG13cEgdP+Zz41G5gEKIrB4NrHjNl
9elOyHcTBdze6QYfbmTaFgumaa3EuTIMFSoZxjImyub9II92QBYIBSw6ZiwV126xHIaqFNtgIAU1
bmOiysr+HCNRi9C1o+9r4xenBlAi+AjLdwiyHerGmMmlSccqRdQP9bzhrfwMlLfzPfwaTdpWVQD+
J3ZaXkhffW/Te95con+DEYvzwSJUpaYCdnumwgFWm9mC237WwD5OoXpbCjNAwNDcdIFZwNJDoMVl
tUG8geX50DY7EnSPaF6ZYDeUw12oOVDSg0nG15OGAwzZ8btBex+xxuRszqT/KOzPGY/F6VBd/clm
F5nrTV8YA6RZs8/VI/KHYreI/mfUKVnIg/WpXP2tE1sw8+hBWGwmfwxdHKP/hqa/9rU6+7nzlQ3e
FE0gQGsTym9KTFyEC/yk7fRDje1P4TsfgagIP8byBOQc2Ny7zWO4oR8a1iXhaTbq3ahb3sesJu0N
9GJogw9CYMk/i+mrdfbmuTiPu3X7WnoDmRlIYTomfEenLZ+LtiPjplmibIj/8PP1VmZQmTRJ/MHU
hyRV+W4K7jKhluC4Gopf0jYPuObzXReWIN9kXo5msDzRo9vjwG6WIu08YHO7CUzrARS54OfeHnQb
1kejCU6FkMVO+fNnmpG4YZvBEUST2BZysmo4PPKTglNqd9POewWSxh+6/UM83kXVU7PV59DIunMm
cPyeUFivtU0PZxH3swFiiOLO/RuG487xc72SkseiMQa+wjh8J8006nGLYHDiX4Tu+11rI/7OvFd3
6NXeQxu8Rvm2ga1VZ1S/1NEGPW7ieczPmpAeEvIwISIRv1Hj06q9euMwm18PTnOSU/qUJW1yrlT8
D3Dkq6ocXMV9ZnwIHm116WX+MmVlv2Xs7XM7k7gZlpzZPCArnzOVi6hVg9iNRK7mVbApjPFblxCO
op7fUaEhAPFkFdVE6VhWjKwnISV5SVBl5fj+VQF0lzl6dNUu0bFgk3XU9ONtkfkTsSvM6nMEYk0Y
GutuAGvQDYlByE3qyIFs88tFnaty5Itl/tDyl+ZAZBsyP1Y0XPMZqnKtjWQhLUqSktySwSrA7TXw
CfyVFuvBTJ+GmhHWH78ai7NbsMNvDL5117O/XHv+QK4uWI1Ym9Ke6TQFayVmf6ymyCWvMKxfgygx
BUsJSc57sRqEEnRPAsGA15PelHUclP3GyFJ9cmZMv8WQRUB3/9JOHe1WZAe//BOjXnvwLMKRyvTB
brW3Cwv6TYoA62D9qsq6QLTz/JraeiRqqWXeRj6hFPHW67jYHaTZe23FwOfTff/ZZumtLwUDQAiM
qn4MBnTtU9U/EZR2GXx95B2pdsz8+0PJTr+/hCrdtaPx5nTOW7I0/dpQQWTEY1QHSxn5dy++aUm6
HX0BXhFxe0OVRtrfGJzKwpiiGBIwf4La9tfFNigN3PNrix6ewUyLlCqBQvTTlzHpuBtxCy6nV8TV
/ZZ7430+eaL4ER1aezbl5SY0cdWfJMnnMQmUZBjGEHT0lcpPwHtwRdceqVZSuk++f2mr+lyXiB85
uukPBh4WrCk8zMFbZIP8bYUToGxjzw60JVfZ6PKQ+UgIYrOZGRTi01sxlKw5HIEjGHDzxsLiX1sp
5kMZ5k+pGCIu009zsFbjOLLLS1i5tYO8LJW+FfP47Xj+m58Onx5Tepbmw20MoqWlcHSZr04C4aU1
1VcxWJFS5EjUhiQOuoy/hdvsgSPF2jF94OYx+HAyklaW8tlymwnNRfCMEzQqTZ1tuibjeyrjzzqs
1LbI3Scd50f8Dn5KHTy3YSVBto4YcGDJnvPqziBoKU7WeAwTH6inTWgw0qgYsBGXS2Akca5tl36P
yrtTg+a9g6q3iaL+NWguet0dZsUNkgZlehw1mcFNIU+GP1kHn63+KnbdW4q6k4tJvGQCQKiFd6uw
CJtKZv9myBaprHC2ShGSMJgB+ConF7Lsy6csRRSQYUNPKnaccdGI1vjXYKK7s4XPUyXGreuAH+NN
/mDXkmkilNNasaaLYqs6LCp4HlMMF0Te//gTgzQvtTGTALtG6uLtirl46Zx4p5rmlbXmGI1MF8ve
wgmSEc+6EQiEOO5wRqj9P4ZeErbgv5aufwnNWrb6ecCgZUcSM5kdBPZZIyzwaMX+WlTptV9wfZJs
r9JrovWyu0eSadL0smZm6BXrOMK5YJvhD7DOhX0Ghye3FuBRN+2XXwRfBI3DR8v01ebdKHiWmc9S
ePcF2eiOT66f7tZBbUNVcPjIkEuRpjFLbB3ZAL2t/OcOBeb+JDWGA59gZ1w12EHopLsslPMD00C0
mzDHURlmW4BsDAX6jA0SO/1wDkj3Y3O8FJIkbq9+8oXAKZq11aau3GeBAQCInPvt8qZv57p4IE2Q
43IxP2dY880I+OEBSNL3fpZs+8e5alaedW8hJ/eYDNZXwCTqUkFJatKcWRUa+OIy8YF/CYcEv4PZ
nDZxk18A45JVPxAjks0m3fydXE6DYW3YE8ll7HgCaX9Ydf8aWC2TcNbfK7W8I3h6qMeZ3/sxdHbH
BbDUBMzhuEJgYxpcC2sM+Zy7mtg4uA2s3FVwfwG6Mt+VDrT24jJwYq6OKGTV9wHCRgulmTNb9zh0
sfEovUCo2V57wPFuWBJo70z2zVDLX5kFzqYrCSvLcPtyO/3tQrax9WXkEHfVPsUsgc4dz5BYm3o3
SeclMUyqGFI3dBM/ZAkJmWNjhWtP2U/WY9pwjoCOf+PvEw39eI4FcDk0BtBNfB4DupBSKwr2od/h
scA7NC/Tl1sFH9qSQaSNR9pdAowqfQ8J7MvNYLsRhp0M3meU3ZjZnzSbmygdwwb5EcP4LisfmAd+
zHo0aWL7Sx2g5looitd9f1fktscZIhIhVkOLkprPWXJepGADZBkdEJtg4gAUR06n+udjyToF7bxy
KUm2NBusZx/rMr+5QYe4w3eIBO8eSHRvgAHoswR5P+EcrrBPOC0eEcL4VbTrYpJz5HizgUw1PkiC
RLH3CTMaJawNh2a+Ek1RpXuphLFukslb1/YyPMDaX7zGrA9m2rLkj1vyngb730Km9lGNbFIk1tCb
pRF7tukR+j1z1xSKRSTSblQpH07tEckN47O2TBlu0iKkIFHTRjPzgv1xKA2QdvZoMpDtkSra18mu
H2zo4vR9NNO7AyuWOOzfCpl8+Dqr1gv3DFOzpx6RdTExvCZRawQOQorvsOmjTw+CA4Ysf0acpNn1
diSHiK++E2/04iFz6fK3QSSB5tpdF67bwlq4F1wtf/2ySU+DTnalbx4qxCVMXl13Z7XtBkPP8zhn
+tLUiFbmbLyNxuJFnWFY+2JERGINw7X0pcNAmP6Y28TYIJuVkDEWji/k1BiEobT8BOBkH1ITx65F
8+Zk9kK6ShccRo/5bw/Cv2EYiO5n5rNcTIDFXo+8KXhE5YAC5UjYfNJYnA5+z3RDHd3ZPafs6lpJ
CmHJ0C2KcwJs//vF09NBWh7RT6n3b4xrCGXgqtwACdbxEp9obrlPClOsrMV5q7KUPbbPrbKojjd4
8c9d6ukNAvln6Za/PqNkYMripXb+uJrqa2pMZ6tcVvsFtijHxqIynO95u6Eo1oWV/6gZjyLrrqno
O1KmFgiqRYgichtX7GDM+F4XFkOm5M3OwiBFyCaxR/EJN8zmaWsq/YZ/Pl+dnWeHKieaxys6SIDe
u/mjP2/HNPxroAqPDAswYiZNDRo2/65bFG2GqBg0SWsb91VzmjWYnIuB9K6D4pD4r0aqSY0NuvPx
OY7r428xltzh/ClRgRqBaH03bh0FzYstBmIAXRpIevvPTM+/YO8M4HJ0VgY97oM/93wPQc2Dl+Q5
jpneHzXkP0uM+L4src+mSjcBlskMiLl1E+KLelgdYjMvlraupvtUAnluqj7DTqWyt7NKvMg7MuCy
do1JFSbd+Ctwmu/MCFSkW6h00uEH7VynuyUNgJcXwYyrlU34z7p2/M8yF3se8lM1NeXRc+c9zjgd
Skt7jDK9kGRYOF00BAAvvfcW4oUR+RVR4yRpkhCaZjugghpIWF7DxDhOsfQjsQwfQcoOJjNAmGvo
j/fem0AMPQPd/sLb1olz2ENEWwtgop8UP77qnpgGw6NkfG6a6YcyaxCrc6YwQsiEfaqN7AXq9WMk
DpM0DoWOv2JAWNGtED9s07CY9aYziPhEMsxPm8YbBwvfIfA4dljQeMJ5mGz+nzqpP8yRq33K6+39
B9Vz2NB8v3rTeCoVxh78R9nKNy2xXjzMk+qYsHQEBC/tYOP20VFso5gmdA8Nh9Ul7UYRRxVSR9cE
F5LTZGM5K0p/zXs+7KY+/FuFzQ/G+GyRnUJy6Iyb0pNPpfRDWnz5UoqyOOvltPQhRsRqeGqs/A2y
gHmp5R1Ke+qPKUSJyCzjJOzkuXSL9czNNVjFSI8cnPAdIFGYPqshq1wNbomqzL/I8GANNK1qVptO
VacmoF6UWNASAlt+4mD306UQr0U/DqBAsFSzImN5cpHNyiLA0WDb1qo8LuieVjr7VDWgZc4tmLXp
a+gWJ9EA4swDpO8SsI6FqaDwIuCntUycOGhKNktbXExanwkazGrrU5lBdcUBeHwI3dIWzIyDjozy
Ru800cRVimbY8ZNlPbXFtRHNj10iapiQNnGSZTtczc29SKpu3cSyW6fk2B6TeSmPeexQni/zsGai
lZ8Wtu897CIBp8tWabKccs3us97jTuvdc6if7Xzcy6G8r7yYTGhFyC6S3s7mAy0G/600R/r2qYXk
kHfDr9zOIuBsVMox8XQ6NbaSJ9w15hshKDeisA/Z5L9RuCIr895EWJOyh78In83MlJArBpGMWDdW
4xKsi/7en529wlKWYbe9LTDV3SmTcLQSUeFqkMxdQ8tDS6gPQe2/pXH+6B0HyZNT2uY5F0dOEMS9
9VExS3pWfYveMkOMMUzNFadXzqvizM9sS+Y41UqSMgccI/pjYHsjjlfWfVOn5vGzHJe9KYmJVnfg
yM5eHShpKLOdHjX64GRhY54TIZgX5nXAoQpKOnzlzU2eSV8h2HZY0J8hRlJzTIJJaL0UbOfWMoy/
OwuSp3hVGUITDBU3mqgUIB5xGUPvO4yZgGQbIaZb4ebf0FGr3Gp+CTGG7PCnZ6sOj7rD/wZmkjIc
l4cKDfx6yjhsCwdJtUyQJCUJdDQ0mL6nJgeesy+QMEKq672dCAad0OjA9ezFUiQAtu2vXX8m5DL5
9Ur3DR+as5NWAbvvpV4l0t8uDpWhq8aT0WebOUZGPPdfjDP0tasXknEo6E2+gVtM0YkLAK5grQpw
inE2vQjNvRM8+nbKNCozf6dJ7NvFWNaGbDkXUv3RdGFNxlb7yLwgAIBMLv5s5vvEIZ4t6OnKzPnc
y+pQSVOty5a9eRcsBj2ptUOvSAvAvYF1Vx4+cF2GG6MgOKgq3KtIOQkrBv7rqTrVZvypunGb+VN7
MOJlk+Lht20Lsvxci1j0FqKz6+h2MsrWBBSjgWLBMoOLYCh8lt8TJyfnXI/Iau0ytd4r8tI3dofp
XuV9ly78C84PpECMOG01bhRLrz0mCr/B3N7NU3a9j1ALr/N2GfHFJ7AtPes6ZSbR+SfWMIIbe+Vq
6AZVK/WMxBhsyLSyPzFTotq0LmGaMjwErHRdm7Gurm91GLzl1khBHx+mRT8zxOtWMAjHzHgThvPa
5AUigN/EnkB4KNjLvDkUd+l25ePpJ44TMLzR2Tc+6q8565nHY6bSjLjXNGEO5N+EWH24w64M0+9Z
kQRagjNQc9DrhR0CRUsHW6OewKgbkZ7gfviXA0tIKx6/QoZ2vcErkPAXhIttbPwuxH5wyrFdmTTW
IVMRNS5Dd5hKEjZt0qvTvqeiN+BCM3f+8bPPpq+fJzT9T1gDOYzjcYooMANMsc1CBDJ3W60JpvZM
88Nr81ve0gqWVO9b0xg72tQi2bg+jShZ7kaEqiuJLMQmSwGkzQJ/XYSMloQ9SUg5cJR2ekljNu6L
t7u/fP2UbESGnwoSIUCC/RKq3dy722ycj4p6n/d4DnqN7JUNlYURkO6WWzbTaXaasQkKab2yi46D
3xhO+aBel4KqIjRnlOYxZ14ZjKwUzPvayhzjbfSsnQlsmBejd8iGCztyyc2ZJ17UVJSm233WKvlw
GLmUmbXtzf39dCiXGH8/Ppm8cN9DIghWeNb8IPvEOiJFhZN6TosXiT+xQ0KxaQBIq44BK0U3n9S+
khkrXGuWJ68YtgWliUnVQ+0fPxXODCbP429p/UwZW66aAnHksG4toiswuClZAmOMFc9/O5nsRCD0
erHvsvgle1FDXEO+th+BJTYIXx9s/G+mPHtN6IXjEfsRVK4LP1ZgWoxM0Fjv+th9ERP/mxEl/eT2
20EiqKmLHRexsZkLHzXKUO5jzfrfczQPZvIjxuo1df3fdjL+pfdp+UQBfKpMk+OwSbtztRTtCotA
KKUqgM41gWqz+RJiIbjmRIP5wbShKY0rmEAXae8NAcWhVSBsg8nHEDg/Qoa0gj6KfKbVSjBEIS9j
48bem/pTinmbNPXHElY7nu37jsMxNsHY1bfU6v3IzkMArTDZVq3VPTr1srNqO42Ex7HbGvKsjO66
WDE95MIGdqDZX4HfMsJcIs9uImAlJsb4Au5NOj+Pnn3l+SfX/bJF/Weq8VjMDIY32bhrwvi9SEGb
HJPs3NR7G8cCqJk6cQqBukk4Vs1nqqyojJ23lE8Bp0IaPMaRa1o/3vDmLWVxyBACBX9BfacVbbke
PDQQVvyCbDeyhpE8cjU2O+HAyk0z0JFZW5useewG8zgYptyOAfMHElP7awjyGUuLEw9sSDMTPPge
i4Eh5wUyBBiGGV+WEvnpKIiMnxXNo9UNwc5yGCwmvk6PWd7y4jGo7zlec6fkzck6hu7CtdbYSSW3
oE1ABKhARqYhawRcIWCERzZvEwS3qiNgbIZv8gRdu6gbekavrTCnMteVK77uBoj/wBe3fMQN3CvP
/pxNX0HvVDs7wc3NcZqdO6YI8e9bDsH+Z6ebzD3ahX6aLAOZVdXNq2pAWivH+ZynLfMNNEJ0iD5e
Rwn8OLGc2bc9J0/u3DCeHrC66xkscrBum461YsqON8yu97oaqPXfFAOA+FyjVorEjKR7KtGyRWQH
lg+q2L8myv30jAR3g/xY6Gwfzwm6uF6wbHEQ43LJYmX3x2Qdzn6eZYWbH2YtgQcsRCcD/QtlAix/
w6KKAbB8rm2q8sJQ4aHmc+lc0oo5Z7azLMdj5kNXSHeBA7r/JtcEFrARwKhgep3aIEXKSL+K+vfR
vC+E+BD3YmEeVefxcKyTKbLDnJ9DTZnkJ6o5dhR9wk927Ux5/JCb4q00kuqEzVi5PvYDBW2WGW5k
ps4VU/xlxX4WdbP73Qjjry8b/r7Ke8PXC0w9hSpDLFVYfvBgzWynBnXt4jmD+m1eMCLhTPP5NsOg
ZPCeynRXzfNjA5iwyXwn4RHv0UVW2F/6y6m1wZLbCkM4HFoZnXnit3Zp/4Iaff1SvvujfWiTmBFH
gFNmMqY3JVmp6QI1pOs5DzSyePHAgoGUAipDnH/UQU0PGRoFu/upBG8BveGOB4dKD8XMnqysfm28
OLFXC/jxj8HFXHKefmTy+CtgfFtPt8H9a8Y0dkK7Ozau7I5kf8wrSjKMfkl8rTA1YVfOGNMb06tR
MxB0l7Mrp+esZ6syFem5d908qqxbvSAab0JOVbxM34zATLYTAbzJpIlxGqPJiB+myT8vjlduWQXB
oqXPwRwDWKJhifwGvCGpXKbtA5cZM/VsTQ+RJoBqRstgrsyycvVqWpAkaEvMdR04XwoXA348Kcqy
cHQ3pItVd/cBrqKiDTmbcVSpsUwo0ZZFcrGM1WwDwswA+clC4BPDGMgOlmyLJEbYnPTKUiwJ3WlO
V45HkNBYunsPtcpusQVW0LQForKSA3JWfWwd9zEwwL4G6VxCENpnr8XclpHqtKmTFlJPj/W26++r
fVGzNfYlM96Mnb3hJtfe77xTAyaZ2EA6rsQFzskLMtadKkoJ1URK1c9UnThgMmJhxibK765bXPyW
6uCcclw8xpXGjmIybl07fYwBIjzLwK5t4KSEILBPEi/t87zE4PkSWCNeGGtj7cLEzcC80dcj055R
shBIunIn5hb0Flz3jxQVWENbdYBNyt9jzu2zY1rQRXTNwcK6qNiIIf7VasyQ9gBxloSH+3Ntnesk
dV7nMcdADYE8Qy3nsPTzeJ6T0lvLBD+QfOkenGoKHpvaeYr1PLxZ5rSy/cZ9dxz/6Cu/uBhp+GWk
KD6o5fCmbAMCc30JBKdTEoqrEX2vVfwmpt4bFcLYYR7Y/SGqWS3uRIPdTUm6y5kdTkLkGwgM+9Wb
rTfd5Na0xvGbqhAznOcUx4EDY2Ymlf0+dMYpUgajbV/28SVVpJmEKo48YdR/Yskntjjqwu7B3bvj
eGv1kPGb+I+BUwhwLJiz0cpz2YT9Juu65rui7Ka4tXppXl1cIR4n38edQ3ekAlOOs2xws3HboM7A
fcTgI7EqaiVhMILmyGAPzxRkZTGSW2GwU95KbXOgF2V5GhfnZM+Zv097GaytzL3VQRU8ma7sHpLU
jezStlisJszYnbI71tgtrzRSmqOTV189uNVjCQuBwrO5AsD+tXKKZOpD+vDAbq4J988ahGrcYLyG
TMpZImao6oAQL9z0AAQHbxTfgyHULcZQcGM2pbntIBLPmAFFiYotBkT8cid75zY9CURQa/r48CH7
79vKQxb0HRrcCL9B++KPThCFhRbYnCIVnJgHPGfduLBvukPFWI25eDnb+i9QNpxpk7zJdjAe6qTC
RnLBiMaTwYMOEcL5dlE92Ca36Fw9BT4+Rv1IqZEke0QXKIuqfl+6rfvg3I2B3KR+Nx1ctXM5uA+G
XcLA9vW71XrPfUXZ5Bjd06Ji3PZs5ptBYuW7HPbp3e6cx2nuz0aTtnsyTYvb0ib4k5QPdjw5LEj5
pGqN4GBJA7HzAyQ5nvzH5OFfP2fG6+SaeKFAykaTj+Y+l83yBLv3RL02v7oYJ2HfFFvq6AShdyoW
k9PBBJPoWREfPbxxmQoxwHG7oL0WYmGB6yXJt2rba1yqDTEa3nuqUKlkc7q8eQmvj4y79DmRmAYx
MQmv5WB629FtHwK/0Ccs+alKRdt+mmG/H8Nl+Dd77U54gseyzB/6YhxfwGS9tW8YRFrTdXRqCq9S
a/EYMoAx5ubxv38YHDg8/IivVVi8xF02PnPgj8+dgzgNv62DxjYmqLIZrPL/f7FS6pI0P2bZqLH8
irOrgsjZo0qb2CRhVGSP6uLxVR9ik/fuv5fPc5OtU7ruCSrYeTBCvIP/713pBO78nAGIGn18fP5H
3ZnsRq6s2/lVLu6cxyQj2AH3eJDJbJWSUl2WShNCVVKx78kIkm/k5/CL+WMdGL72zIAnHmxBqr23
KpUig3+z1rfmzPPutckqrUznqx3X06VJlgPZW2kcDiwccN0X6KB3DfY64Oyrj6BymosBoK6YYPnw
sCwDGGz/x6fMkO+yund5vQ2jBbJ0JrYvgen/XAx60kxMPAwz6mTPLcbnsWvyTf2ilAHT0l1ORVYi
Eh2rx9hHUFsilPVTaYdGpq8ZEZU0h3hJveV3QF1qI620aCg2xLW16DPZD5co5I2FiZ/0TxFRkHhT
k1cE9A8Fs25Iv6Go/CdyfRly8SMiySvRtmeldTBT6jal+TNQRusgpt/xkw2brGqHY7OsA6gcOmos
IwSg3i+NEpIrE+qKiLFRDSACExNAXAXqgX0BZ21xXCr4EY5EtY6OJtmzZ6Y3wIlbZO4rS1MOkDxd
dV2fifNs04nfpcp4G33M7DdsHHtFk2caww8vpugHahs0D2YAscWvIkl39EdHafyjqhhs1mLHpVEe
oz5BDj2s88UuSt/ktOpt0e3ant3f8VAFWxeXR+ap3CdgRfxRs7kd58Pf/8OPcXOuJrvq/PfrQoL8
rZ38CGltbSBkV2+EpaOQoZhzxvmAasoDdJMwUl/yGhEKQfapk4Ne7IeaY9RnwCldnhuONYX/61/8
/exfH/7q24vow4UMcVpK6GqyrscT/EyT+YPTz5Soidee/35mzQZHR6O4NnHZnseWMY6BSqLY/P2U
w4jp4QeW//ShK2Mgk2x4tJP6B3fuDlTOzUmp8U/oO5KWMPFFdaaSqM42y5ND1toHPXnjcYF41zjs
TtKu/ZgM7P05ldVMp4Xg5DiK8aVwqRInRoS8Gfk2ypu7Oi4J6LBb8qK0ERY5JglWuxvDYQWGbb8d
sfDAv4z26KEOYgUo5KShqJecRDLUB+2B6fShXKGLWbP8tGwN/pYN09Qj9YlN+qekuEH6YsOAwNkr
ZLVv1QwkbSZDsSzRHAgbLWndHL0+YEZbZ0zFyq9qjF+U5X9LlA15hJhqqdlgxVmdQu7K71kgWac+
cz86d3wq+o7JIBdyRaPL+AsgCzbONcNg7VQ/q2I64+XGBv8S8UBEzjvcSRM6/7AMf8ppudfdtmWT
DfvEysNhEXh6m3nDtYZmJBquOXm5ljEsiKaW22xT5SWL3NsjJWudP9uzpCBxJfqg9wq5sTYnVrit
S/FFe+eVzsdfz44L6bFKOZf9Q540tJBL8mgxTTzonIyCenxAqTpOYxfm9uDszXTZd/YPxr96A0T6
noQFdHfmLRHDN8b7R130e+wRCAQT6wOsLEcT213HU1comy+Wuxo54/qcFd5vGJknL8EdYIkQ2Riu
XfaumwXNvQA6WDsX8d7BtVD9vEPOMm5Q+kqY2upna0zPrDffnaTD2ZtVTK+xXVChx/ekUOit5ac1
U0a+a1ImsJyRH/nZyR6vjgUdi4Q67DQoXzBq0Amefb94Zm/+RPvMtCp3PqSLDyfem8m491Y2jkPc
pC6WH7zr914JUQs+Y0rq7XPNAxdlzdj0755sDvQi1A0G0OkK3K4BqjUNGAAQvVLHxTWHp20hnCYQ
nol11ty9LzkDbp3h79NQDHxhqC1GpwsGOOxf2QSI0f1GdnAlfGE3p+VpdZtvUXc51lpO1O9BjAho
PoBoUxs5o28R3q5ntUM2Z8whzBYMpjMHnIl2SaPm1Y6+yla9gleFXhA1vyZXDIfCZVBZZXc9mTTA
DToROqnxGEUXs4ijEFNHiR1ejSxZkUmaBps9RSeDaIrngdkGf3TTMLnJ3lrNzD3tgDbX7MNgeX8F
nFi1hg7bUzrWNTJOOzYvuBUnn206FA/PV4fIxHNjLMGZJzZLErtnuf+l2N4+0tX/mpdaHZD+16C+
cNRz6tBh2owNmvahclDhupXCYWdogIRD94xFHZr+PI00VOTTZxnRGHXa0HJZPsWKI+4dI3gY8Ruw
KWZa37b1GZSg3sS1O25jMltCHHUQm0fMCX7HOfwCnA8GTFuzRO6KU+Q/Kc+6ZSkG6oQpAEGOirbC
jVFuy+nYqVERY4luP1muviqO89zhA46SPapNI8wzoDLsEx69On2DXoW762tZUHolDQ9AWF+3uP7d
Fv4PR03TEa1LH8rCl/t+fWAZcXGBiqjN4N5087em4PVFoPU2yQRh0IUpQ8bRd2QFcBSGfTsazRZJ
IHM0B6Y+fp1UB4cghqTuBSnz5rWgAoXF1IB4ee54vtOvwvc/bat8ZJn/5OrxqzuBVqGSzh+HuUWv
qI9o73oWUs4nRRrHedSenHx+lxyo/jKGy5zyckDTmfn8c5j3SWsuOwiEAd4TrnJXsJ2wDIATrfmz
6fiObt+JQ+vcNXbC5Tk5v5vev1crhsnBC1O5HWTd+GNWOZODQZ8ngSKlKz/a1g/neUVAzO5RaesW
qfJxPQKNBQ9pbT9PbCe9zMTS+1e23ryXojnjor66GtFqT+mjF+PTyO8Cx30lO/CH1TdI7XyGPlRh
1vyRFBV+02Z8GUtkxTmOBCbSCwxmz0J/NPj3IqUJcofvfHDvB6z2cIsWtAFdNlytmuV3ValL7Kp7
d8TFUDq/B3xsfWc9VOhQzbJWPE2CfZO5B6/NAb6L+Bn/y2EZ07c1rcAcBQieUwljRqcX3vOrUzZH
7opL2/fvemXNZOZlqmLWm/L3SNW3atIqh20lVai9bUyE81g/zLSmXfWgicxz/yJ841toCvbRvkXL
TzOuTtFQgco3d/mgIcAOEA0KF0MJe5oNTdHVeNWOsrl3uWKQvuDzQA5eq+ZA8Nhv2wlel5QLMPfB
5PX4A/rgMUvaM/v3L1eQ2bTEcAAMNTwFicnmYuUqVov1lUn2Oz7bEI4TYZ2lWeanGWlCmiShmeX1
qcv8jiLIw/XpixiNm1s+9JkxHUjkGna2LhjSCLs9T0if/vUhXr9MZvXMHuMFA/867K+GcDKoGs0R
Q1/ro/UZKsi4fwukaS2kkAFxVv/91MFzNrHX3ucoM7xkUiFpQoAXYcOwTwrS5izXD2mE2VwJnE+x
QFrYtneaJRH3NbYEafGyKnOkfUCwev77obCRo5DuZbLWozTM04iipQcgN/vRGackqieJZgoQ55ZP
2vPfD6aNTizvA4XQyHksG+NB4yjhVsp2XV6/d70Sm9VK0bbiALr6HNju72aZ7ONgdvABO0eGnWIE
DnM5NGuBVtEGLDMYT8O654qj5HW0JN12SSuYtO++iWaQ4g4IsiN+LxhlqTLfRTm8BIKqgLQJ45nN
DInoOaO1aB6TXaICAQwuW/VweIpsHFvvRsFx2seIe+Ho294eJsEPrPDMFjmNvKl47BldMYNMztmw
UMu4+rkBwUUxCw62ufh68RCRswv0xZs9pvWT6WONrni2Z3jxA2Nhxi1vy8J0MJt0svW89OQWwU8E
6IadJZeoynHpcIDFiHT2qGUQ48LboLpbZNCFPHn4fyCfm3Z5cgNxmRbG1ZKemaP2btL+vdMHr9Hq
wuqBX8w6o3rwx7ssMr772CYs4MtCWQye/5RIhT1/m2DZqwI4zbWTHpJB3rt6/m0J68ZA98uhOvJG
jTSllQcMywfDOHbpiCm4G1+WStC6iew42cnMhAnoMFTcreRax3cG7I0hZzJ1wd6YhveZ5opfNSch
D6GdLDBDdlN6wgoW7DobVwg/y4gvpxzi9pgk1VuQsC8s+4n1X3eAq8x+auKijAxGc5ysoYr4aWZh
XprafYDqj0hkxAxb2cWf3qp+eDUdF48UON9BH3OBcbiQ+TJNlOLuqPN7cE2v7vzsePxGTKqB0QdO
bPUtC7qbXNoeA4aEYmgKvhUFvVcZEy2//u0WiI0mmaGf9vpLQ+xlqFR9MrIkPWNxqJilUwoa6uiM
DoMcrZEiQ5CCXsw+Oxyn7kUPlyxIy7dumg6tJW4QW7G1sxVM77VTscvlL5B5/GucaQeBWY0AGZGl
WmkZKgwxPNoRjOlq58TLh8fYCUk74iGSknk8+ewDsa0xh9qKFlXM0CmSsAuBWkG91AXh6jHbG5K/
3YdcGeD7qNYdoP4zbiW0PT4jJTa0qM/MndGxfrvDE76KKtDOWIy+WgMfRpsCpq7N+NJk8sHpv6x0
fF6EiaS9GD7Hjv7BaLnTlRnsLOE8x1K8ORl/HVO83GvxGA/yEjjey4Cb5DBUmAaH4Ysd9KuLlCq0
bV5S3Bnsh8SvWcaMJtyHaKH4QXgd+zkLGMnCTUJgbj9bRkcbXOEfU0lfFhXEjxUHd6nC3OE/bEaA
LCRr3RbQiFj2bZaXXIkOlVoyI/CVVqwf1CyhWWPFKaaW6VxdHyqLxgjb/XkxjCr0mpJmXZsn0ct9
FAXz62wU1t43ovt61i84w5+zEpRg230NBhl5lqIgWBSveYS5CN4Iu8X4DjwDMUNgf5OXyBjRYI9p
2fzG2G71B6vKHyoR67Oh69coTX5M2st2maOujA26owNmrXda3J+GAGZA0l3IeOZBJo/dkFOn2S2P
y6b6QFn9MftsYYTDS2haMICEiIXWOsoi6scKfZsCJFvmHgsJ882eN3oZGzIpyhRkHFGcdKwC5yRl
bscyD0WEcahLcjpsZ9Io442H1O9Cd8HdguJK3snZN/YqJZbASHhIe+0RDAUT2GYAIuE4irfZr3Zm
zjpYjkw1kCGY9ScstHe10Kp3lsY/K4p7Dl4CCtKSilVH4gxUvZpoGhMKENFiisoE3al05E/f6E+g
PJEfK5bdPtHzW9r9McxMcpIYsD0a5U2rPmBeR6u6hnM6w/QEmpjMATsFJ5SyctOt913PsCyQaH0P
3XhHxd7+K1b1/3Wc2n36m9l//Wf4j/U7/66buWOyO/zX//jfvvr/KHTNITf3v/x9+fF3HX4On//2
jddpmB+IW/vnvz//9//WjL+4L8fvf9vyL7rPP136+zOtvgle+/vfnb7++e/r9/hXDJvt/UO6Qlp+
4OLctGyfgLZ/xbBZ8h/k/ZpBYDu+tGHHEND2P2PYrH+YJuO8gGvVJJTPIj6XLe2Q/PPf7X/YtulY
pmnCJgJy4Hn/NzFsnumvMWv/OZ2VGDabl2DiELFMyxVrTNt/SuplZ6xQVCIRdqH4YlUaapVeyctE
xWt7OCdyiMk5QLwy1TdGTssTNEv4nJa62Vbu3yMBxjyb0pT2kVgOvWHfPJlsda6jU6pZuwzx9KOY
4q8uz/0TmggULvO7Oxs6DNggbltRxDf2JuLkGtLc0hT8QpA5PZSTx25twUogli/KLMCYoqlvCSLP
3WgH0+Hvl8hcMSRyeJ/+fmmu0pYiR0Veu7CwCIR9amsGIcvcvdndbeJB9oB0Kf/xMZl0moNDN2WW
80nB7QFNmn3x8wUwCt3TBA7gmqe8tK4jJi0YKbgRQWI0hXcbTNHb4HIcL73n7AD6sDHIJaI6ids8
z87Cw2DVK5Y5IygoIgmoplCgDKZ3YKrEMybaOwWZ2YKVMY42PhjuQp6Gj62lIYAynBr9CM8sPrMU
N+mm22CXVhoPhMWYJirKR9tCqOi45XOZTcut8tjsZLvcWSCQd4fYUt3exwSIRYPNi0oyHS5SPkcm
qvSCbcSlA9C+bTpvPLsRSHntd2fqFwLRbRadcWSe5lQBCyG6bOv48BY8ke2kTbKZkMzdjHQSIKox
7xXMC1Gv0ndgBkSUyoxpOxRo3LGEnpzAs055Q/dAUhmgQXSe6IA8/KVlDdu+pDHQopB3sE52ZVuw
VqrlB6J5notwDE7mMKCCyz8dpmWRSuUvyNk7Ly26BxMqFToMBVj1T+d4XagI8+26hs20w65z9kSP
ZBATnDkNzyR5jkjkxp1RY2PmYsVVaDihkUALzH232KEewXWNyAMH/Zrhw7Ff15G+F+vorjGa3Twn
euUkGWHKEJ/+H1u9h+faWn8Zo4ErLplQBneJ2DV9/BBlCA9W8nxEC3ZPRgX4ePijfA/PenGkKOHx
UVgKl8YrqJDeWditNhXfbKthUrFO6fruLucWmAwfVAAcT19zmdTExUb2DQk0AJs5+o3U5x11AreS
zWxE0iBNcfqc6ZJrC+Nv4NzmNnlehveCDC3sDgMxLYTpZblnhoFaKDE07vEskAaI/1uSgd9VPbJt
rzwu7i+0x4cxzqAWoXIlG0xD9WsIfq0M9bgU+ZWyAcysDyPJjB9ljZHBk8o9ua5xc8tgRnIbnGps
dTsfqM0misUryiZUc841KyqB51V+BRn+Cq4wIKgNm4iMH2Np7b1LNXGeBWgUw5LUuSL63a7hvFPS
NqzxNG1K5z6N8Ib3vVF+2Iq+zG5e+7r88CLd3PU9az7WleT1BT6D1oVSvUWHHtau9cg3bUcPBpKf
nCUwSsKoiz9I4+7KEido7viwr3IIXCrCslA6iEr4LV8QUL+O8BKtHL+Cf5M4NrcNA+4ttmZsJQnJ
z5QFvIX3yYGdT7Yb9EzxMrczrCj3zSdXSoAhwz3Jnis3UuxFdGObmk4x9NkC3TUSEjFLj2xVLuSd
vjAWwQtpLxWFYPAr555Fy4Ij3tHvwve/EB5iyqJgtxpAJ733AcSsOPaIgsMiGF+CeSGETbP5VXrZ
dtbatozdAW8VxqjG26k2v2ac95eU1006G3E1mXUx6+Fu5p9KLATmdOlPDsfJ2i1wm1lGwB+jSnq3
Y3QP9QSPErsor7m+E4BxgVzharVjB3Ukk62SyIOkqM1TASsm9CKQjcwcSBARqMnRd4BHwllp/+HM
cIBtUJzFGSmE3bKvZh2Ermy9swkUf+gZwxDlxh8XZWhd+wX1WM5kbiq9ozQJiiD364cZd0fMyDR5
Gk0c+L5QJEidkdHHAEghlZiIOwkHtXE725fa8ptDCwlAj/0dCZmvUc8427K7B9uizrUNEBGiiT4U
yDI8y3NBLyVx/vTqOUCjs/eC7mEZhx+sb4H3ZKzl8pLIy9jtr5PbMX/Pz4MYNdRv9gH94t0SJZ/r
Er3KWOiXQfrfheZSt9kmjFmRXs3BKsIWMwMHtrv1dfwWpwvSYp/IMbf+oO6m7oN4hPQ3+KgGQJxR
4LJMWd6DpfjyipR9l3GGNR2ETAskd0wyjtD7sC6XdsU4K0sUNibg5m3QXEU1FPfJfewEGQrD6YdU
KIEjLHZphKa/bl/NHMWmk92akYMUNFaV03QW486KAC1Xc7LCBhBgtPZ4a1MbhK5KN15PCVBIcaeR
hRFQaC37yVM7ZvunnFxnHksria81zxAYKPLnWyKHl3ySV0NGr6aZ84cWZLuU5wuP3f4RCwhEfOzu
id8up6DLim2Apo6EBeOCqKGgR2pPUQ0ixFfLW4XEGz1yjKNg5A6ZvHtyd6KtxyLnJHQ13gUWvvyO
Z/BIUPeiZbJjeMLNmLhPGSwDlD8wZgoyGzyMZ+g/w7G4qzCMsqzlvGvQukYRAECD5fQ6B2tPS5U/
jkH+SkROHjKTu0bo4O8WK8AuCSZo77uLuqiCRanOUeqXtHlEjGIhRfzcA8FGi2dGp2D5mgKCeILV
VuuavX1QY7eDxqeJX3IjDlZ4ZjyiYcRCJqKb/TOJdi+xed/18AK4XNkcj5JAnJQTmlyf9uhjrE16
I9hMs2h3bYTLZvAMe1PUxQUDP3VaXdVHiHLHxZa0wJZ7nEc2zKY53NJu+KmZuxyqbnliv0kXnShS
hBTu/dlHi2mgnSoNFGX5oJjVvunFmnccncnGNti2x0js8StOt8CW8Xl+y0msuCYYrZr5Owf0twtS
0MO0S+tZhMErWJ5aHgUhYUGPU9X2zzgLsXKPXnsYsAZXXcakGqcjIMvxQpYPYe6dwexoGHG0FK8j
7KC3qA0+BVPGPeK2J4lPLMYSs629rrrwxYoz2dpu6ZzosYDLtPqkEwtDy6of5el7jedl62Y88ysB
n8WEPhWjiGVQoR9FVhCB1PMrKL3uJArvK5Y1pi999npzOg9JepHBHB8YET0R5qUPgZug58/nB8wz
ryVYZmZEOM0bhcqWq2t0XPy08sun0HiMl4EWW35n60EQwco+qexzzGcGYR3KUHdf+DPbrTYBTMTG
B6hPheYfPF+j8aUZzLM3Tjy+E62kyPnUbO/d+rFihXyMiCOmang0qNERbqZPcLvzewr4Rpn+qbgq
q7N3Y2eSHUEgTCm8G03vtia9jklLB/67dxkdx/1n/JkMmT56KiVZz0mItWPoWDmDxcY79baFi/be
cvrxIbEai5FSAgRndRdqIlphyAvKDgo0trYxFlwFjVyOkvj1makUZblid8KJBV2WIcLOm+DDo7qx
9iYBZ2Q/dnvFW4qPDY82aO3hmH2NC3V+UrpY3ksLxX8HyDROlH0oyD0q0ooApV0Sr5GNva6Yu7r3
jrSHB2IwQ8bp3TZ1Jp71w97SKDBLH6V/F2dvHXZpjlJF3gIJjKjWu1Jlh9QQD00by6s2Htr0PkU3
g9Fem8e0B9jVuHoboW3dNmkP7iAqzK18gnyQctZRT+CvrZHgsRdXXDfkGUD2hgvWmOJsIq+A0d/s
4iBoXwdj2BTJ/IKKK9qy0SH61FcoMAHnknFwEX2d7CfnOVcpJ0TiAXdnjNSWaIcYJnSZCQFcWk9L
8VnZ0j54ffJl80TcqIYfEE5zmiGWcaxfTarW5FncrXkB1yKQU8gJjFbKx4fWpKQNz2LbuLA6eSfJ
TcTjhDEH8ePC+jcHFo0a3+NOQAkwOgFCxrln8Y8S7yJaKzmQl/cOg5JxjRrbI6FOWP4Z7AaVZNmp
GZahx08OrpWBIIyITe328FCng/CLFzylbqiMNUJo6h7GJYV5IMv8uUy614nEGyOYjpzfcLySGesg
cchnuwkR1f6xUB4hzIMs2Jo5b+c6AyrUKiimPTn0sOBoBB4dI7F3cRQQK0r3YcwRT0CskejmsCAg
VDvqIP1amKTOmolU2xc+khUpt+0ockiXNnvLu5mN4wkR4tmQBNyT+nY38JIOI7+d/dir18GaiBGM
iPs20dabefTUmw0UuAzsgEqfG3fpQsfoHu3ZeE+bqt3ZLkIUUjFXV1X9DMJTbx1CzY7NZCHUIJwK
EO+HMCawzep3bGFzmHCbkspGY5jypog4cPddAwNIY1eDgf4roG0q/HOV1hwz27FtwLxl6bPJ83YX
YJhlPb4NcqmOQ4tcknnWd4IwDoALaEMocLtZkLzX8L7Y/UCiswWkXrALxrMrqGrqdDwO7vjHq8iL
VUWxIPfX6ugHgLpQfhl713QfexYzBGQvnLam/8apgDhoSrcKkvpqmFvA52ChnxBwIR9sHiCuw7Nb
XIPlTEeckSdP5AYy9K7ZWvKgxXYH25AuGNcTXnHcoZfEuU5FJBG/6ZtIzXZb3i0pEjiNbO1RkEs0
H0s/p590uSgAb0AJSbM3K2tftGd+erKcjoOc46egpy5HE44HJa0vLr+vpBn2Ve6I7eignW5XnHhu
8kuBxrDrWworlWNeB2wSa/UeBXZ5SS5IX9oycC4DOGxOWRpWn9NymxNjURnR3WjYcbh4yXeXEjIw
+7CmzIHKhCcV7tIY/YImDC7rKa0nYjl9OCJeYOhzKliTT3ggbVTzsGYo5TziljBPsbT162I/t0Af
XD+/xou8WlJSpJmbzOQJ3AW8paVsuVLs6FdW0WtMAt0HuVRcOCMbQ7YNJM2q5KszxFOKuzNcyCPf
V1F8H3ORn70CqLifN1sY1oyYWaMMlriiUbLbXh6ipX1u77q6u8u6Xu/7Ut5wqM8MLllpSC4Bk9Q+
9irYAU0fc6RXuBfkGNyWseQ5Y7UXSRzwxJL7UONdCPt8eSZEddh18ocPPJiQmi9bX2KzjLYZgTaH
2WrP2eze5pzmwMU0t6kYxVG/WBwy6EX7nLAOkeYfS1nYe027jUj7zah5Pw2XpTbOb6+UdID1qXAM
UlM668Uvx+u0tPGOaQYYEZc/Fv0HM3bgf6CyOpdRDWc0N/Na02b5coxauoq+h3w65eZ59thJo+hj
8dEfojhOLmZkfvoIba03dB2PEFuI2u0ZK9nLI8ZoRkCMNXj+mPRHCMngZQ1HVzyWsbXSeU0yLGqB
8MzDdl55XFSmQzXXIdIi5MJliVQ6B9WFZRwj2RP+t06iDHEW4qAW7T9hAcOZsEtcsp/cvgjeq0Bf
VK3YOZS/cE4iYMUeurjTLxUfiY2/gN9tDshW3rEvojLCRJ26hFngQPrQDEK4FoZgk8X2iQG3CNmi
eWHAsCoQctyyV3tYSJBCnZ1xBKhDU+JPRbd+AIXZA9ro64NZ1GGAgEUuHTV0DP21CND9gPHrQmzX
29IXRx9DBE+aZDc673UaYFpHIFhHvXFva/e99tPVyNN/I+/uyHfUb4ulrrObftU8aGGowLAp/DLG
SIVDmQENK+r+faz6epuVeJYIUj2PA2E8trKYq1Adc6+NJJX89Av8+6xkBQFfxqZD8xWS4aAgc0zN
2eB0atNAbqOdcOvyjYkTT3zCTWZ3wTGLPdntPcZZ3U9lWPfGtP4aoUTxQCzp8ksr3smICnJRPdIy
wFN5HtwVpW/wiCTaIfOx1S8Nec9iuSuM4M7qu/QoWAglDc+kxqRG8G032YMjQQZsRSW/LQQNvNGT
N73PtoEkYFx2+H6LPckmt4F0djLIEvBhpTwWaC5NHHtT9JmZdOJWlwZAAOECmQa7v+YCzpfl8rD2
Ft10JEKZb2++VeDk/Vl598MAkHmQrDicJ8c79oUadr7LeAs9RxRGWiLlF9Wp1zxz/OIYJ6PextMT
sZg4hianh+I/3tim/vas6E+FNArfdEK/yMctRwH4xf5pTUMoEI7sZMaOA3xNogHYlwmDMkCTrOBI
Ul1yW+9rA1tH2UIFeyZM3ueZUFk7MJCl5JzxLBQCKOF3zepXSKDRHRiPfgfkS2qkAD6d7mZapj0d
lx3GgigqYXwjXPdoZJs1a4ZkB93Ph9mhL6oXEP0G/mheDeILezMv5jvc9U+7BJ/X9C/wPqjhG/4m
3hiUJj9BtgK4LSOP6WzFBTMWN19Pf/oRYZ/Z83ej6gajgSoWyly/q9fteBU7Iyb8mCh0DdnLENO9
MZrjPk84EWfSFDFjcQB0e+1Q0PotLLfZoof2PA/TU4lteiwgm2BBtIAchcDDH1JRl3uzVsORwQlz
vti5z/LqrUPmFla0N8AiGECrHINkggvMsLghLffZQp+KED0gFWAp30rGkzZYeSR1S4hPhsn7ejl3
JG9bBmEkEcneaxpICZR/pMCrGUrhCq9jh4xFkhNxV6n9OBib3Jq/RIR/vM98fbJ+E7pI8LWLdr2p
5pcC0T/bW4zug/hUptOFBWy6bZ12f0QwmjuynLiIrINFjsnGa9iEpZZ6H/iPI9d8qfqJOdRkPcww
vqJuMu8t7PTbOujPfn7UnApFyoq2rMm6XA0OzQU/KxrhzgmeGcGEATl5u2Csg62SY0gt0tdTi3+I
/GLS3fIwSdzXsYr/NF72o7ctFnZEWZFtgJxwNJQ+YfF0YuYZJZhsriDn0P6IY7vbMdAleoDD2YjG
mW32aB8j2qlNbT/pBtV4JkjlJF3H8sh9btsBV6Tf7JOMCopwYIbZgDXvSD0OS1LUNvTC72bcAOYM
pi9CmjN+6KZw2jt7zDi+cs4xg67PzYlkUFUCvQS2QqnuzQhvNhynvYjS77TpaX51gS8SoPw8NPdq
ceuD1DVcLU5Gcg+IDoxluUex/my6WbdPJxyoEikmUwnoTTVLYinXB7JiDC24IrxrSRu65fX/4XnA
ljXhqdBkxi7O5p/ANadsYlpez7wh/kTZH/cXL/MmKGvQNzITJqiafmQTDCmqOwenN2UVj4atSnJx
7momSUld43ynY3QTskbs8aEJFBbsPGV570lkEpyTfV78UWoSYdco4yB7WlFfyA10B2arZkXv3iP0
dKWqtg18rZ2QzxOC3YMJqGBtmo1nZXuHsuj6XRosXPHkeebJ8iM1UvNq+W9C1/Sv7fiScsd4nacP
vCIE7IhOUKUSa8od+Bx7FjVCzg09pX4MbrnPT/bC1R+vrhN8Sr5bx5fRZeDhjC+NZV+wKSMpYUNC
zN41G5OLnPSlRLpF5FrHQC8tx6M1nP0WzpaVyYiG42dQ4kByhCj2qtchQ0OdsZ9ZjrnOd05DbxgV
VuiqKQkNLHlqNMhmMtL7KenudFF8Evn00q/LuqrHM5eZHsOrmtqmK5p8V62ifqFfkCJrlFhwFUQO
681Pgwd3oBqIo4YWKUGMYr1KB2hDweA2L/Lk3OscEXAe/0B3xMpp5eumOcZa14M4O1Lh2aiySPIV
lyGb9zOOcyciLAt9HGPHrn0OYOpvZMClmfT2ri7ofEHx4AU2HtsWBoLH8iNFDPGWR+gHZ9/6Ocf3
ZuKDDJldqPYZ4yy+xSXu0Rhy17z207N0GfkGMri15ryfxvi+FjNZHAznYNX71yYtn1gigEsuHOBm
3N+bpTWeIlh9sm3ldRkhdrJDOjY4lzZmRox3N/KzcZzsIfs9Bi/+WN8YBwmL6zmSxi3xsAXARnzo
YzILxyY9eisy3zGrk+v1PICKUxewC5mqQ0O2apG1dI+gv7Zdhmx7ykjZszrYn+NwF1FWIxIOLRrj
Td0Hn+AWZqZh/rteoncxZ7yi1iXvtfhFGsMVBz0uWkOZZAI6lJFDh/Buu1TMk8xOvUgv/65Z+obo
ht6SWORvzDGqQwxweaPdj6lZJW0LlnmfW50AI6hSVgbSXWKiFNyCvEhxJMqF+aEjmTSJgqSb6NA0
nOATztwkt03ACP2vpbTtq9l6jPGzgmZm4EmM6AUA4abBU7GRVbNThOS6nWs8BRfxPzg6j+XGkSgI
fhEigIa/0ntSlKN0QYwcvG24xtdvYi9rY3ZHJND9TFXWmFjnuEwPJobKaQbFQb6g3Cu/RfqkgnzP
kpkdWC2MdWqZ9ywy/Au0aJKMhxtCwttUu2hGoCQEbCYWSJqLddX5iHOGEyZYmLIsh0mrifgDpuJq
IFaA/aPPyHOrj/YbVGe2YJwCbfHZj+JbzOaBKOvJUM169hPa9RhzznNka4J6FelwZr1IeRymht+u
T7GRQFmi9B/QprvKZCsLBdGP5IvK8Zc6gbcJ53BCo3ylYdiZ4FC10DxN6YBdoJZwda1fpLR6ztRM
mB77v5oRWwwdYSGWg7RAsvkVC8Eo/vOz7gGVol5hubGYNibuUd07r/5UGbQ+SDZLI4jrbQXdyUrN
k913mBg12mvZixWdkSC4O381StYqscCDyqi9Zf0yYODlp+I4cGaMgsKWNuc3LwYjdi9MTE3Wp5vU
cB4IaDNIynJDshWWwyojHEIL/+iiPumv2HtwV8uAxXw57Xxu4q2TlcEOpiZKSAPEHzJt4bEAti0D
w6P27ECFNWEk71XgvumN88uAE6vEnFHeGXvbIsIwA8MwAa844Dr/UEFsbBud6fdk+8tWUBHAPNwD
pTmXIse7OJ1UGP3FOeN0el8iH00CMI3+pambs5qxmUMb3TMNiaQSzyGODMfRH1X/PFjTL1pCfxMP
n2FY/lhRp51KynbXpIOYoJOhoTPFJo/dvyDIn2nmyr0s0n/8tDFJQYWJ0qsnbl7lRwH3uaLHX1hh
V5Nk5OxdxRsoG6CQFiJPBFP2a4Usb2XqbNapcvqFoQ/Hduw2UwkGO0AHxSb9XujthUIXkGot5MZq
2Y0ambqhrqbYn+VAczT21LNP0cr+adNFMRJs199YOYNIgCHnxNHiZcJ2lND78C2LJzowdrPTaJyi
GjGhF+rP9TinhfnQ0HMihFLnl9rx2hfaN8kGJwNnHxDjUzv7sod2eLCUvBYMySEu3lipIctif1/X
9RWwP4vQGULsV9rzxA2E9wJG3osgjIBJInYJjO2lDnpDIhfP+5or1txx8F41na+xUbF/ZpgXegoN
ZOXBL+iP/BnsWcEse8xf2xbFKORM2hR7hC9NEU0lt8AUeWX+86VHOcN1cWmpmNZWKR+5A0HRSo3z
6OrniriqTS4J7unyG8K8Q+9E1daW4uFW4KLi+q3q/Vc0CM+p4d77BFFtRksRJ/Gn1vXp2qhmr+r0
AWlzYpAEVL8X5rp243s7TtM21V8DRvF13x9Jf+0WeWYAkEcF3db5xuj4CsHb7NBgcX74LzbkErJt
sNSVWgqWxGVRnEKlsIQ6NDNcwXxlfkfor+u99U7wApL1KwppCj0GVjMWOLJOlOnAkUdsjVbxwlYg
Xachj4ZlPoeluEhYZjiGta1WvES8cWgQpmcszA5rseCL2MxsPrHykiSThPAawdUctNmGmJrXJg/o
DeaVtG1QPg3ZwTbTOzgvxrM0AQb5u9xyWP972nAY5ut4E1glnsj0JwY0EeJTdWJFuq3GDzI6ww/F
8hYEgr7Unv8v4e0EI7h0zwQwCTaGwEt47rNIbsuxeu/DytgXLRWWOXArTiCVaBUhsVGJ5FlwULUD
Ax/WXkpYD4Llzag7N8vBhyExZKNXwqYwX4drsqz3cc5sBmdaExKh165jKv4t0o0Lwp8jbHcCGpZ4
neZtJbNQZpRtD1KOEzBZNhDGNM85T3n8pUoaPiF5wNpbFCE0won6YslXP1PPkpsOisSiNqbnJKMI
gHv39xw2doMDL/4bpuQyJQVj7P4pEFRGeufOgqFfNCBvgM0J9kQHwnCHn7JJ2H4J/qobTkWYUtbN
yN7JftMpRRdROxwdCe8t1NK7a2tPNYOGxuV1q2ubfAqM257OtKe2y1dIDnBPvA0LMXM/Bu4T06lb
2CG99qBitUV4gRE77XI7qYAvv1fIrICyMkxrLSSlia//TX704zWkH7KpjAltWQb2xkvY/8zIXC1d
EwsgAV1yBAs7/QHounRFeImHn1w4v5ZTvvaKvNI6eTESNKUORZsghKT0+keasXeq/TfKvmdQFwka
xuBzntswBv1xe86J6Fa6IxQ7TObGpG5RyLdfoYVN+uphK+bm4SMv5keLd3SVxrD04eVgrgp2svbP
iNN2poN3sBX8snJT6cUbGwoGC53xRrbW84SJC65+fY45yWiTKK/Z+lMFFLI4xyk3hFuTddF1z30H
cNYuzyOpUZgK1C0oh7dhyKvt/1+TkSdvrJbnUcAtS0/TxmbrQxwMp7Gq0TMPMDWsvAHPWskPNy92
nrFEBMBgyEQePYFPkogn/mob9TumJGcxRPV7oKevKG6f4JxX/JfF2m1y3Hz+GygHmA7+zNRgJsyl
8G7G1cob6oNr9yegaZy7dfyVc2PCJtH+tZmii2DKNVTMgoDIYzkYCo7kxLQfjIZ/lRGsq5hGVKcS
yrzv2OQl0tjWaUb56cw69vkb4vrARv7SFwkJi6veralwHJjVLL+P81uEH88BrXbQ7HBnpP65C7LX
2BUIeKHgVE51JTWToWbZHydAoeAStO805xSPcaz5QB4sbyntfO+3LTkFH/rUH71GHio3/LFURddC
kpUfcBIh4C0zxgNYetdtwHGhFQ/lWMciyBlOqcfYp0SQjMY7s2oCRgMme2kMgiJ0fyuP38Tw02AZ
WzL+nRYEvoS4m8hKhzNAugwBiiH2hoK9S3K1LH1eQtecJVywml5em9B/rUkw1ox6iw4RV4oqdy5m
ABxzb1ptbGInuTmBfjLbqoLleDQdsoRQ4nHwaPCslSY3AiLWPA/3KzaktYPRS0GFQENPef1dRh0Q
NPYRYmb4vqiGjKQHM5eDaPo5H5YvNIxeIZiSWpGQSIxdfVGYmrbwW5R6M46POOyD0OaMgyBf6l3N
TpNjDR/wse4bJiQ7ghcQDYiz2ZMkF95LArjkt0/SFsIaFSEo4ax102KF0unfZAbh7BOBKTyApMuH
x9QWDG1Fc24LVhGO8VyKdFmazWniPi3s9C4j/WSwGiYQBi5UJO9BrP0C/uCSJFh50TW8ZZAEFokt
2FT4q9y9NpVCpOSlXyB/I0IpgYYB99PLnebqp56rJWq9vWn5806Ij0njoMMhuMYeOp9bAJ0ko4xE
X8QULyhDb4y7z9QXWdGSiURPzTIjQ4JH0kFZUP5oIVW6nnU7h7mCMrSnUYeaVIwnP2cYGGj5pifK
WNXGTWYaNaWrr+0u+0WA+0Z2XormZ/BmsplgIqPbE8Bm2jA1N5zqZlbZDyJDyV0G81I3UVUV4U8s
ontro9Iy4+5Ya7TWgQCPhV0Fxv1DVf63AzSEemvTC3ktQSvVFZeDHtDjoDe0yVezaVBRmdYgn0YH
5NFg38tGf0fg8SFFidN0HxHJgSQLL4zBorA+h6X6sKXx5kr7bHXMeTuU86nV7YCpPA02Bq9WHssA
UkOOEl8nVSQPhnVbB7++O+l81Apw9jIevyHgy2VPvRdoGRUBuqWe6bLrlP+Qz55MYkA1kvYk2HH2
2l8i0u5Ydq6DTupurKPb6B4GC+RVC8gPWd7zADZ7MXTWtjfKF4wLNwKW9xbaOpSMWNxC66NuFHnV
3Bb9GL/GMrsP6cg/GGdMdLI0S/XMUh9DFwt7KDzakWSgyKKEGbzp2c8L0hwHVikxMrPK95NVEn7F
s6bYpjhDcsUn0feLJFPMxku0ADU3utaN5wiu4gqA26ey5+/D+OP5YXmE/rjWgmSNp3xnhtpuslPS
KBoMwwoeDEQx+4zuED0i/CTPP9ilNE54PraumfXHIZ/OfRcyifUlOlg9sfaxIN2RmhFbPDZLMmB8
poF/9PnyJFguEzh8M8ExG1B+r1PFt6kGw0e8otpdmxBGyjM5b36yaZ24icNCQiFV28blkF/ZBGJX
7g6ann83svsLBt66oNW/AVZpvNPMfOexZ9apgpnn9Kgk46NkkvfOgGgZq7lfTiIyUVot3muxppam
Cc3GAmKh3NbEcUC92zTjtW95hH3jMV8LBSqbhaSB4oX5kDasKs0W77OHTbooFRnUeIwBBnYXszWs
nq7hoD/pyQA1Ddb1MpMhNlaVfkdgkRfDKN4RQYSbpG/6jUzGj6QzAiBcZ7SE5pltz6JynWuRdjgt
Sr+/Op3cGW4Z3cNiINFm0Dah/shyl8/RbwI4x/q2Kmn92GpR20ENCFhrTtronweX1h8F+bqbp4J+
9uLrlJ42teiQOtEsrnyGp8FZ5ODud9gIMm7yt3U7laDaLWsdKoYYRej+g4fOnHzLWjHeJ7Z3vpZs
tQ+VHW1rYATohkkpmOzyoqNwSiNhb1S5NfAtX+SlMdpxPcwPIEGx37mJs5+S2tskUbsxGc4AIHYi
QJwk8LTKXaVjPye+AXnStGtk9kCYulBww42EC+C0QGYzVdsr2OuPgL05gsKvLGR7pZnDLWOZtE79
18Tg6EIw+pChybWAOJ0EQfCAWIBWoWSBUDUaWgOfOAODti/M/8GusZmIOz+TQKBQD+gecLsuYT8S
uDBkn2wi7wRDlqRuh2RhiJDPlQtSJqfUM2DHeDNOIupOlWOC/OMhVE7PqC8FB0YC7FXHTD7FYPBw
OUObfmba5KFeo93oCmcHVQ5QVpz+8OdtGWHj15gvOQGaZQk8NmV7sgrK6Dw4F82kKgkFwiui6oOF
9DDfROzwXMQ+S4UTMYc+gcrY2saGu6l8A/Z3XF3HjE0TcsE7ipu9X6afacNGjiXkIdE6ng45PbJu
2pVVypmS+ms3YzdYME7GjOsNq4YMZSEzazvjusmrRrUTGM0qbv1N7dXqVvYuGr6GvbbNoL5E64F6
9CdO5aGmRAvFzE3wmteitADjEs8DS5iTur2qsQU8MBrWsp2A0HfakzG22wjX1K5pLy6n61ooXrK7
6D48lNkcrR40eLZaQeZ/RYRLgDCJ/hHXN7KDx+kPy2OBntXmqJUfwjGH9djkxwFhec4xioduh16U
x0sNUFLJ9CY11QAX+O5mTPb4zX+jTwy4a3mnFXq4UOkfJnN/CjuNUEIjXKZVbp+0wuOcQD0X2Yrt
iQ1r3APjsTKE/csgp1h4bbn3c/Y6Tdlqm9ZuTyrpWHVK93eaqHtq6P0cCTcnwjaus+1awhDCe9+E
JKkXX20Wd/Cj+n+2k7QrVMMvKGZ8kmfRIkFMZy7Y/yAAgLnXwQ1w+Yc+/9MWaWcd4sOn+0bq3/sk
XGZfCiAm34NkaeikUXFiS4cj8MgP7K27iKYvzti81UgQ6RFmllQ9PVJ7HhiiRAzig90Ww6YwI8rg
RqEKHXCbZRkyc1EclaLrLX0mH5YecXZkWrC01NWNkHyQ10iU+QRrzFT0z2FhoQavL+RY1teqpqkC
b4LKkFNJ+dZVxDHdBAUkquu/wdT2feom7KXmjU1qPK1NEV3MiAF7KPGjF5lAo4HjzbaRhUSRSZ5a
vzU4lsJ0ana9KOQqr6tDq5S2Dm6TH6AcSpg4wBlICTEn4FYHrhyjFLHs19zRyl1qjyUkp2fArnAL
HA/WQaXfhgl1ELE0+hJFard3ZjJ0U00bVp4oF/XVlBf17AC4sLDl841NpIp5/DJ6XEmJ/HBQITFP
yHXYbvGT00weQ2Mwg1STr4MGktHqh+igjacAQI4kAxw0NhJf6gmrqah2mq2Ts9HKnXRf5KG96Crv
XpKOs7H77M3xkaeSW3XNveheK/4nip8xM0x5QJZscYjwPL1KVBQNQ1snER8qA3MbaEjfJxp4Ix3U
oo50Bzh1/KdGn2oV7S0YGu4aOHhV/3AND6mX4X34GXXeVLJlSP2PsnE/m6S6qlL7zTLGhIxfrn2N
zzdgOGfh0C7DzjnWFkxW7p91ogfA0ZmcVUbE0RX8YrX/aWAlL+IC3bZoHWY0ZncM163fhpQNyLU0
2qa4tDdZL6ABTjYNEap/yKB0UG32ijHAWVmJu2z6mbWSGke7BjojAFxs4sh87mOGd5UFJGGCDgpz
E0aGob0LFBod+ZKdO80d1ysaFI3kPhZkdedcrNJ/6KSA9ir0ZkQEoj0D9XfKUMzUqpJzrZQnXVmP
hh7N5ZJSispKRQajc2xB5Cxu+t6roAEVrEa4kUpNd/etBUmHCxXrF7nM1oB+n1g6kAVoJY4GEM8p
Z2WUFWSNT6WyN1LoyfyN30RL9dd7Nj5GGuxQsiikDr+5cho2U0/mCBI48CrjPrYgutf8EBgRkGhN
7cZyMbaEUF1FU2E5R1/Ryag65BioFyxsMZGbY2yfXAclUlX82pCgEXP47dquG8SjqeOuCxdNUe8m
Yq0PJGIMFTl3JZT2/oUrh3l5RHaH2SQ7hXehKujF7Vj/wh1GZH0O6sGcMuhSkkglvtIFJdrvUALA
lg/YU+lOz+RPBJSZrh7hQTDPNSURnsR3hmhHUS85BnqmBGmBB0ClarlEtbq+J/w6otfXQYmindXd
ZzA8nFlu3LNHC93i1fNwLpnlu6WxrveIHU8ddXQC+9fC+I49NlRr4T/clnlG2aXLCCavz7SSqdwc
4RXSyOprtxeYE8rOWoYEpZO6a3lHbCQohTJ/lam8WvUZjTMrDSbTv54+U1sSpi0WUVEbpzoJG+Fy
z+Nn1bhWqsT7wOh/s4yeJT9kYm4EsrpLaOswmtEtEc2ymGR90GFXh0gvl13ITCEfcrLghnPqSHtN
Hz8uwt8wjn9S0XxWDgir6E/O9RvZy59egjBZ675qTmAlBsTsPUPYQt2sTHeoXUC+p8gjJzosIGrN
WwYZ3wk4FzorWfkxEg+R6dPW06IfG2tzkQEyjFCVaZX2i/nXJmGyXtUCBxw79KDIvzqYOeQD80R0
wxN9MKJooCaIfZlcChO5SR1PiI7Sp4RGdpEbxes4Ut+AVttAc90bPn2GXWVfXs42qGuI8/FiBhNx
OT3sxNopH7m+lQa/NcNOYoWJbTOdYYtj+RqlnnUfcW0RRdYz9Rit7NNHOBfbEn+B5IGltGsEpz3N
L+M6WBzkszGCmplbTNcfJYuctRYUn473MMcIZIdrIsqK0T0Qd8dJkvEh5RiHwoDUXINpAYIl7Ira
AsBezAm9iGRwj5ts7Rp4sWk1PS/5Ceym2Hgu4r7asRnyvsuBROLJ6jaqY6019/h55WA8UcBcAs4g
0g7ZKYnkTngMCRfFT1CTDjN7UOQ4PqN65dMv5ScvUrr1YrGqlXUdZfjXtMkX6JZTmYePSam9U45v
buw+rCa2VpYKJIIcRry2HhNsfGpTs3k2XXc3aVSSSOXXfkt3nlnuOQ99BrF1d0E1v85Tce/jIVuF
o0A/JrM1WmWYLAavJW/VyrDsNy+Z39GgQI6tIUhW0bg2M+YfDktCSLLaMu0h18p2TktFmDWYhUv/
It+LLt72oAe7GsOgJImnxnWZFqzdRnwXjQSZS9s851b4WwKUjy02VWxTjstsj8WCI/fgklf1OD8J
DocDOP6VGU6PJELDJCmpqjwvNo3qsY8EFoFN5CQ3wxVvE8olB1xQHh96wf3HpfVhmQB/O6nvXUsj
Ycly7oxhvxw/2gm+j+j/V8EKoP2wEGuyH4Qw9y4Vq2i8ZLB2OW95zTsSU1h+BtkuSzmljArXR1p8
l5SqJypkvgHLXZYKXxGDSqAMF0DmTJj1ttvyqD8bkrlTQPLYYmI7ynDb85UJ0vg1hi22iTv2YrGw
Gf1BeVw1ioV8iI2zrJivSahdVgfdmLoSOn7BmKlJrtP8lTolalKuEzTzcEXAAFuk0udu5RzNGqM8
1o19XSXVU1YY/8zS6pls24jMra1Iab1L7HOXHPGW74Xx1hbcLzl0SXQRi3Iss5U2T+pQKb4kva0d
zMo9S9qFaMiHbRupJ1fzDhCKHaRqwOuyJsZOyMOSko99yvIOd2CvvnR8MjlGJMLXWXPbPvMUa2hh
INBMWdhZN3XIqLjyF1pbHyDX46WCOobDwUWZKy1gnIwvzXI4WBVblVQ/Ifbg32ecOpU/Ow5y9qYs
UPipHW48VZCt4YZMASzaYi2I16lo6ZZZ+6/0kOFp3Zrg5Y3f0SmJyWF+wvBa7noZ8KTY7Eg135Go
0KzfAiLXhlR7mDnCifEEiWcNDYCX5sw/IpAOnrdlmwDikyNfgZFYu0BCzqll04xw0+Blog0oC3Ig
0yz+iiwDIKf5HY3Roe95A7IxfYqgh0Fb7laDpkHwbJONpUW/To7YJnS5mkwwFHjQfkSFDjvSm+c4
DC9G4yfPuqf+zNjMlw365FXSY5keCXTSSPIG3M55UGv0F7rFElOKhazIPmuwq02WfSHzAgy/PVyI
N+SJqYC+sMs+SmwBS7MpBXGVvGDluC9sLmomvk9FGuRkBwFsqWOPMelkrgmIG2FFzCknnRZv2rJ0
kGrc634wN37aBciAWWUXjbmJW0yslXFxZWld7fCYuLG+QSjznkxzip3lIKep1K4SU3NoJ9av+6Hy
ux9Os7Z4NiWqosFPXztmniG55syPq5J62UgKwRIGeL6dTU8FdcaeQbu3ZUe1mRRTRFMN+95We4Ek
NE8RZgRhglgsmzdDXDhLzJMvVu6hXQAoSnAHSiAx7buxRWbZ5MtaqtdMMr7ALBNeMeJ0i88iJmgR
EvM2hrLeG+IztBnPmgYnKtA2uoCI19eEaZMQH4o0mMh1YyUrAL0++KWefJ1FNn+kfJlnzQOkksdo
rqWv3/3Of8+Ei3YviFg8CW8eLabLSW/+ynTULlk6QYgzE4LN9Ge/zNjvaYDt8vQL5Ft986HudSRU
AnzdqmLoiSzXI4gu69asx6dRTm+hOXv1YpwUfCR6w/ZehUa+1oBknhjUs+10npTCV40oskm0zzya
TyE3dtZWFH+5ZouAOsZRInR4VSTOdgInpYumaksa6hpm+rkPcEqQ4mCjKI8FjqbhywXqtyUN7xvx
6sZjfQVBxyc0919QqPaIsh3AeqMFG7NNOWIihzlyj7kQqisHEgygkWN1WcAPRJJCx2cQG5KjBdlq
Fiqr1Cq2/Bzt0rdrbLA18s26FavKNOQWlBVgbwMmNo2NtdF745iY8bQF0UYD6NzNhuIuQL8T9NVT
N4hDm4kvVpo+eqtUzGSs1Tjk/qJKBFSdNmUFYqJwrwyScMrgqFwHfqaxaULyFYd+Rucm264zP3g7
3/TArOAeEWwfV9SqDj2nnHgf08jPVs3o7WuvIg2qU7fayq1lD++PnK99IUFg+WYu3hAOXrzUY5Ue
WcnZ+EOvt65qd9wSoIjOtSe9TMn9IJJ3QquYEUCkXYxu9uoPRrvJMDpNoriOvoUiGv44M28igAiH
w+TtMq1h6Tv0hGjE3oSAvxMlYUDMq3OX1QCAURKTNeZFlk3aIEzWmoHKsUrVasi8t4ZJHilA3NsJ
268WXUJjsWXwgAEA5VYrbJlYtF0wSENPSW+h4vILfzPlg7Mrh/YuMWTwLZY4M0Skr3Vy7I0chVPJ
u4W6CdlV3ATXaEo+3R6dqGMEd4bruBV1Dh2ZUeDhZzZWmgtCTNlHLdffQqIgJPgXLLMEPWiPSugf
rYlEp2k2//8y2zmHsFrvYNXqVq5VXzIxTtFjtKK+WUyed03z0fVCO5TMGay23gmbbEpbQAxLpTxn
OLxl57T7vFOvMm3m59jwlp6gmOmL/I+JJQ8Hk3MfwzoKKIqsTH/mkIE1dGjTLLiZ069exke3abXD
YBQun4uerwhGXTQ5jTOoylUzJ9cKcQin4ov0P/gTHb9XQ446kpGV3ngBUVdaR0AZoxqEClw3hc0t
lO8E2GvWMjHrUuIw20A597BRr9UL3aj9yvKUt8FaiAQEVe4N/qlDgH36/6/ifqRBzfT9/3+ne7nZ
E1Pi+Cd7/gM3PDc4dRoZWWgPUdV84BBu29h6owqCNWCTYtENHda5THxwGT/hl6/uSX1I6764xAge
5062e0qi5p2XHYaPGecHgXXu0aPTa7z0oY1uelQznH1ya2tppsrDC2PfkR+R5TM9C5yUu8b33Lso
hqeOxuzDdVAkEkE37hCDiV0nXA7TTDujkL8lhqxfIr80Duj+A5RX7I+jsBtxj8uvulI/fW+9VKMw
nmLETbfYKP81Dq16HKtx6Xqs1f1WW7oRE3O7GtOdJIOaghaYNwLrE5L+xEnVJYnsYK28Ymuy9b0S
ncD7kpCFEDD47OaAxVYQqUwAMvxKY03+l0YCWno0BIa/0poZXlm1AuuQUKQo40RU0gnL0AMPqb9g
q6lfHRLimPjeUxVWpz4cUFuqnwqNOH4zXtrUO3RoN08eVl2u5nqAGNB6mzGdmJBGINE8HBnMM81x
pB2h4gzbPtwnIpE0pJN2b2GreDY7AkR+Jy+fjJXl182KFdWGWUN4NLr6Vfg1/UtrPTpt5KKlu1yi
V4qvhWYEh0pBF1d+0516CisaG9YbYROTjoau0jXRBo8OlQdWNBT/rv/Mkh+kJrFoK4epmpLZdGbo
eWhd7vAMRSjNMnafzgeSrZFU72X+gxom2zYp63I9qz2EGsSW14IIQEliCulSDMwVHVtkhoRr6B4P
i303pSPXUQ2SK3CcWSuWbApmeSzw2ZG2IW2AZWzcwlyPspP8cDoQMkhv+0DXIKyMXJ3cNSvmir2O
5d+ondVgNC8G38JhaEkNSPDqEdG+wSVxiov6PCJ963x/ZQfapW3gHKuBgdLU5D4gk5j0eh+8ZUC2
u57YJBcx0oNSFWwB0cY5SJSscdt1HuXoNLuNFY9sQprk5uUC1IpFBW1ifxbMoBa9xmI0YSBVoH+l
ZRBy6yWfJVItFgTpjUYM0nXGAQ7EaDanZZgqJ50sB24vR2XtroReEtZnrRTMpZPqxp6dpB7Apym1
/4pTn7h3nCTEHpp7lpbQkifBAlwHbQXoDjGm/9avHeVPW3+OZADJQ4j5iBw6Lt0nb0wZMNnGqnOm
9KAbzk3qjlgRaZHA3nj0GMhbj4vTkPcI/eUuKbR/JbkDQh/Bs03l31ge9BJzLdW32EbVSEj5/HdN
weyyxzgMKhn8IvajYia8sSjIw36jJ+zCyWPVF1amPTH0Vka5G6X1reGvnz+ou9dyoOYD8N0EBavb
OuzPJTdaVLCAENW9a3MifEJz3+sFMcN+S10ht67fodMTVNNIMwa7/JufN2CCoGQxClheXGytEuhx
LIZ0Kfp6YyArhc72IocM9npTrFNnOAa+di46e9r9izx+doDiG5JfkAtiVl/nIU7I0Hsr59Umlr2S
JDMNC+6AK7ZDXgHzpfDoPfvWX0nShBissPMnROiRNmwfy88ahMVK9Y5aWaV5Q2UPdWDIfELpy9cR
KioqRFQXob/DnAX4srbee9N77nES4AE6mx3ttajVH/IZoJPur2XaYKj6slnqg/td9sgq0kwnkNn5
tjweJrRDeGRL70275773o1vesOUWOptmdCksQyOMMngrOdU3pfWVeNionY4006hsf7rR4W2LUp2n
ciUcg25T1rx1EV5uDu6V23dfViidbVeFl6wtxc4QyT/XTUAU6/4zCvAyvDpY/XYVY8IVzLuPMbsE
hfjWUrXtkIQvB9N8ynU4vvPnkeBuxrtfpGsynjZjnOw7N5kBcrV5QF9xAO2XEaSJj2SszTPfGP7B
abaLyWEXebJfxrm70XLzAjpcbJsMLrDLh2vRRSsml0hPpx8PPDBKNdr98NxNdKDCJia3JUED/fe3
ko/Q4GmY3320vgwCnOqNUJl/jFie0SQegxpKX5MYNyXeOBL++Uy2lp2ijqqTn3SK3gsNi5QVnrFS
EuOE0MXDrDb/y7EJHmQs7XvfERstsQdcR9Ned3O+hYDdsZSL+VtSGr69os8P/qS2FYuAVcLBi5eO
dF3e20EwdI8DMtIGzI1WK3aVm2MXZPpkDx4IR+5ivx8/LYMMdGUrPI2kGIdFfIhIRX3OwQjVv6ku
r1qN3Z+RFh7sMgPwyZVQ1e1tQPAhQ9yTAI6Lk4HSn5HAU9f190gxwqkilzgqEsgrF346Ly2vvYsk
zba+40r2CzfzibKIj3Z24TJhjBuS/wkZbDnb+DuzQST245n9KwGQ2LVdRgapf0hc7dC0nVj0hv1v
DCmMU5f4+CrYz59Ziv1u7dTnaS5IKZdvkzlgTnGbtdnbRweKQhSi90eYKFaBnqPILuQyHYAwjHaF
FrS942i7low22W7kP7UgPJGS54Qv5Wcgtmk5DtRNbp+9SlRbtpsBOpT+V11X19Y11hFF4ZiEnOCF
hTQ1/Gd5Ytwqib+LjOTWDJ9oF79I9X7tg2Ng3aqwvpmtOc7LArZavBTUdAkEkSb/CidUrn1/0mfv
q0QP6xvtCeIjubx5+O5Ljwx6fr8C/+Wibu23ZnIA4mfev3yIqXLSzwDTsdnnn00DAy2meBw7Cu3x
qUdFWHQo6ktTS+YY1H0bgJycYv0CAR0X/PCF6iK/64RWrTTxAWy7uFYBSj5jmn4amvL58MVRnLtH
3XLyBXuImVUqcShM9aJBIB4UsY/VkLj2sPxQE0MHB16Y6WtEhfX7RKVPLR8sX+mhMSpr28nukWjz
Cme6Kz/XV0NX4LiPp1unkkum1FsGC5yjxLgElUOqkB+dXNXtSXV9Ck1UvkwXWcPQh4/Bd+ATu9pm
Dc96fR9dy9xbinhNP/6rsHahlx3DnSXVk0l0/KJPhkfUWWobT+RDDxbpZCB7ZN3fpC8+hUi/Ehfu
SO4ASIoQT0zhn5V6LNN8ZMcBY4aD922p8tqr/7g7k93mlWxLv8rFHRcTZJBBBgdVA/WSZcmW5XZC
WP5t9n3Pp6+PPgXcbHArUdMC8iRO89umKTJix95rfUs7pZi/i9DdKfhnS5HXP2MwfXAMd2P7ww5L
bFUTLz5MnlG94Im+KhKb3cp5Niik/UC8UVxSKqbensURAFqbH4woOkdxe+0LxkKQQMnvjN7swf+u
puTCAPFQtiTChbpWbMH3AIvTynu6ARzYhgCzXMLczUuy99p0vwXaEmkDeo5N+Urr5cjcblpZwiV3
LHyvrfJgBTiAwh4DXJmcSFrF70sNugir9lTOdhGV99t0cs5GqNGWo5OvX8j8/NOCKI/D5KiX93w3
7DtNn8/sArJD6uG5JJM+6XhlWJvpS3h736xe+UvyKgOaz0DN5uhxF0ERANM1vV1j0LSRFmhBodlq
aUu72U2NASDEz7AFGbcmLfUVD8t8BvU6Cho0EkwV21wAQ2fyvnArxubxlVjDj6HloUUpda0y48kJ
tU1Oo8dECEzyUneRvtmtIuYl+qA+g180bTocRyuAGjFPnqXjrrNRwxFDSPxUYQEiq4z2N2L1BSRF
pHnmSEvdU99t3mBXZrg+iwCXjhW/AmHuvf410fLL4GbPOLdOaVJ/tCGKTERRVDzpszMH1GqxfEtp
sjA8EdDHfThppHLXIQ2EcGg2k5E8p8R9dnYNc8O7p/uPJiBilGYBU1PD24RYdVemIbHELOw8uwTx
Ir8vy3ey7ploimlaV7R5cetvB0Zh9IzxjVTah1ZiAcxGLODEkb9xt6iU+eQIQFu1GT7owhx2xBO+
g4Ie+0ldhQs3d259oU2g8ixBFy8Lv/K2KKNGykAd+IvCWD0QypijY9fK5l2DrrZuAZFJMOgdQS55
Vjk7n+62qcaDIex2Y2OnHGN6+hnApQOCmG+C3EWd15RO0VWz5klXjpqD40A2lPUm9HZBNaSHatyn
gYUdMx1WZoTowymZyQWcbxIUY5iFTBp26F4Mgb21t5hCm+QXMXwPj3Z07GsId0ZMw9sU+J2pLRhd
GA8VKnaup/hxgGpTfJvNwpnEubRRmOsau79CDsO8g23AKL+DTYFnFFx6QpgALZNoCtdYf3meEpRJ
GXazqp0MhDnFZkB1StTSywRnRVNPlWyjjeu4XwOGm7Slphshf2Wa9gLg4I5R10PpbfSc2ZCLvHvh
eN1BGL198GSWIj1qxoOJ6iNt2qUouDtDpYJt3KgPaKFywXh8F3jNzQWByXE+eao1n8xYRx3NwHhz
s3Y49Xh9pE0CXz6BsBmR2I8CHafewcXkRBClHBIMe2aYsEEkWI1Xanas1WRQ6ezAboZSRj9mCQGD
oZL3fGpMVoP+PJW46rqOQZGVJV8uHUbAR5ST6PAiET4lKd5fH5uaquTVtfJTIOgl8EwhtMB6nwXT
LhzwOOL9furxl4BmGS8QEmIOCRUd6Cg8Rq0QO1M11zA0F2nGSIM12pplUyxZTrqJbCKnGf7OgZ2D
v47z/M6O+vzOpbuMmA7WhPF9oTd+zfr8z5hV88nMvreJgtNDEIdyMut17bHPk3HHBkRP1GrNT12P
L6zFQJGANiOwiIHWxIHxyij+0EcpQTE+Zt7RebH8YRfPy5YW0CHnQ3IlQ4Aap5UcQdqbU8cE2Aat
1gggJVn4rVzrQ7f0ndGeov65nojItqCsRe540YPxICcIzH2FJU6Kc5tCbrN7TjKJga7dSy6xFRfb
dkbJfUunf6LXZ+31qNsY09AegDEQ7RN3C1qL98oOvs1pOhA6zWdB/37IOZ00of461XcOi+7S6avz
NCDKM7LwxED9h0+AAqyPCG3LTokWAaW13zXaYLw8a/oN4yYxkdmLsD0hZaZMcoN1Kqqr02r+qkfC
tyR09sCRGJ9BdIgMHGxkHEAKL44WawE6VZ2zU/dQxeHFxA/MKeeqO3JfD7SZgHMtiCreTIjUdyCX
vn1/uE5GAXnD3gT2eKAgw4rucPbPnR3WF58EXfBKvj3+OIguINv0715hoGLS2Tv7kZendFe8p29+
xMI1TJ+RjVw+8lFNaiQXxG1w16p2zm/kPNRW4kavhNeio5J2+luvBS/NGpwuaxGpuFWdXvvK/NMW
7oXWw8HU+O3yBrgiw4M/yPZMAUBl7KYVxKySkXCH2Kq6czomqkK9cL/+THG9H1jtmWgcQek+5y1n
YU7XY42gD+AQQFROgrUjHqxWPzhEskC9vepB9xJVI78t2YMgJ/n0wbkF3Y6keIOtLz4xhcjrU1Tp
BCkGPASz/01n5qln6nXM1JrP+jGYSh0tVncFo4+Z2pB4YGzcuYVlnxglPdUG8dLpgONbd1+RLhr0
8VMotPGaFJgNjqK7oInvJaAXJd1pN9qY2JzYnLkSOwECfdVOWbSPu2/TqfqNUQ4EnAeYhlhiASRc
c0ovdsrAOc5VbTPC1hjGDAHQ3MGz5TZTUbvmaI+FPbr5zMWAM0zZDjfAyTP8I2L7N8haD1HE/NUt
LI87j+yZPgGajUXTDmcHIbjU3S/TCu7xNLIsBMkP8Vcclb+G8gHi6wV3ESrOhnKn6OPXSPC0Rv1P
Xs1pMVLftWPzMxnpMbdpXEumRwaOljk04LmTuscYJeKBj7BLJRbfxzBHFM1WRq/WKKCcIG8lgnAx
eTh7Ej3+Hvt6W4Y+J9/xM2CYycwCNZ9rkw3Ip6by/BAATw4955hWv9aY6T0gBQSWwvjoF9kd1AtK
jlResSqMZsUMKEGrZjUY6Rga2Vr5R4pHgTr5aDvqgxTNyxizmsH5wi7ANM/1oVhXZIIWXzlFNVS3
O/y3tzbhmGWFrxPRzjyiS7PvVwHN2LDVyVRGdFEPeBdNlJX6gA3ZYmnQvwP9XSfiaAGl8cmgIufA
AgG/DehkZrSLOE+PHj+qKg9yxKGuZ4++RLw0lLuA5ucyyYt9lvG8ZP7w4Pf2qxV+jpzBMA3uM3aP
Mo2PJSPYgGs1mfxuZNGceta2sUQrlF58qncAHCGvJk49hdgExsmRlQ9tN6E8C1mPF1twPQDw2hqn
eyM0FmyPXGhGeCjY+hh94+8H0La8aaoR60knB73lYKWJgsU1BZDQea9jAryhNxiNV6LVlyp4dt1E
7NLkIsyEZjU5EGqpAbzm2I8IukkB4eEKBtxKfCgNEGrhMnMS9C3ao+6HMHzo7bccRYEutJheM5NC
AfoAt+XSeu4cf2VvB7YuNFPpcuqLb1s2P96vZAylhCbMDKM5/BRQv2jgAm2Hdug9Bo1IV2yfdJzQ
kczOTgwk61Te+fDEcodwMbO+Ro2uY4+fvuKu94FbrGzLA1oEh8MJy3BrRMl1qHFqujPQg24ZI77+
w9KmYA1w6hsvHU1LMR2oC7xiPApQ1fT4oKq5mCZLEZ+jDggFOHCnQHbhAc5oR51a3ImrJ1uDzukN
+hXlBYAjs8UqrSV80EUPQgsWiR0Q2qPNiN7JetUkUkDPd8x1p1kM78Q43mU6Zy1Xt6DJzhnGOTug
5kc3sw3jO9FUFyNXdNIaYKFjKslAt+pqDZ4e8WUMMZYkPrIUQxqsjXic9HHXObEBlIor5142ZvFG
+BjAbksDBl6SR9ZOuFXz4NmxHHxc82RGjaAqQEjYGlZ68RE5rse22i/NCOAFlSEM0QJTFSZSIsdn
Vufc8lKwPl38j+50bHSLkB/v3qj8V/Lb790eCXA9hEevzVDtcu6qOvO56ZGP0G89p70ETQO3XPPf
uzGlA5A9pwF6LynhLyJLblZMmJ51fU5EkZDWHAGAHv9wF7ToqdSehlS4RMoKi9zWsF6R51arb2Wp
nWAD6t3A2gLWi7f28KRHwV3VMT5huDbJnuYoe0E9HUuPGqfQoef1/TNi5AfENC8TYMtl3GivbkBp
TZWICVBWx5FPJUO/TeLPzvPDteG0Lw5NqbrR9tXkGid9zPYJbSI7QLZhwA88Dg6Dg7E2n+IIYSXh
j8+tUT4WIFy6ao5e5h0lFupqDxjNex+FDw8vU79YHIOQU5B+367gcJ/ZZVOgrX3Gh5nxPAmDN7xg
73En7TuU5JuSjlTo01uqRRf8lyUqPGCPot9jXN+U8DsKK1h1ZvWhO+GHOST3lBQLx72zK1hCHTiz
tFpqDubhxLQeqgz5hIX3sDCglkrPvRE4SyOQ3qxEohNGZb2NCFZr0XEbJ+QtF9gu+9DgBMTEs87l
Ox4kpANYASCAP1coFvCRhz85/S72lrnUQ41bGl+jYiOLeGDUPPTvYhOL7C309LupSPc0sC4WWJNE
BO466bUrqJ4/mTauhga6QF/xepb1rZjqgaQgdhQvv9bViALE0K5qHr2WiHQVeLDOrU+TjmEiFizz
jaippaLuWZik95QNPWSLeDwxPvS6+I5oah0a77Wp83IL44BFIkx3cG7tNZG9O6KNkRUW3gte/u8K
nJ+YAgYT6xEMxU4T2jXJD8iSAbLE5B2Z9NSF5Yr7doZIy+JWpg77iNY8jprYTyPz0CDY+7FxPwNu
tfTstOWbyNMAqix7NrMVGx47sA2TCUBGmnWA9NUYwnNkzPoFHCRda993enDxvOgeE4rBlCe4cNQc
4bBo7EwkzOlFg4HJBXPUue46DeUeNodcGGgyKnLadoOzSTv7vSAMaOupYJ/k5RnNFSQVR7sDJwoo
GxsEJGO1mn+0hSa1qNn16s4/UQ2eybC4axr3s27Sh9yyhkWAoDOwU5gbOYJpY0XNetIwmjlFfqd1
GoLLYHjCW/4gkuCcmIfcwM2X6dF3z2/nhBUiuwaHYuE84Wm+16qbVc3uSK33wcnFZzN0nkvvnokL
LNBpwuDifRIT/DxkpsmzMh5cDTlb2dHZDAtIO63zbbdTsUR8CCzh6M7KUyHUWTCRNZTfbMZiOsnB
psGDjrkJtGbb0rije5vbmzTUXqoOIFgX04JgSzYj541BFgkLbnHrw/Jj1Om1ZQnY6NqMfsDPPTcK
jFzg4/ASEehxzMV+iMESHTolcoCWlXyhtiIKgyZ6E9C6KsKNqunRUeFBoZT6XTkUe5pF5YYfvdcl
6ljZl6w03dkfVbWjeUlwoJXKTZ8Me0KLEaI2M9vfP9m97FapGzybJid8W4cXmnGQS2sTc3QMca1j
xi5jczlE8uToMIeijJoyhLf+600P4ZH2pBvWXvEd4RlGf92/UqVCB3LCV2nrL6MxvCDTeIv9bEU2
AfgKs7I3bYrMV0T6XV0mh2zwVg2BPkS9zUgInzzVsUErGpvk/iUtYgEZYYmObhEtLJxD1TkUTDUH
oFlBwaii6InWLaZHm3dw5ToAICaS89SIaA0OqT2GP6qg1KD9sRS2X96xLdzlkYXxWfskUpuiCEGX
ipqtG05Yq0z0JwY+ZNemXO3Y2UNYTlc87utSKmo/urtxFdz5wtkDs0mnMVv2mXjw89hcCegAehF9
eFa2T0v2L2zPvRz4hYzYXw8k9w3kbwgad4ssFGfltbgyMq1lkuh/gUh/BIyJUOWWkOKgKdp4pEwN
izG8JWXxB/vQHD3aE9TZ301NvtVmg0grgz+khe4AhailA+g9+VGxJvcqVXJLZknLqZj4C7ztC4/n
xUTywy5JQIQHD5fekXwraE+vZQ/gvR8OsdF2GzgUzrZm1Bn7DPLrvt05mXPBvBXPJw5UxYO9DouE
4flE3gMsgnHDwYh4RHbarF2roE7XLHB9SJukLix3KYt+16W9dUjn6F03C3eJpR7KMEae2XKaqOWi
q35PB+hd3EirGEDZiKgLCRqvPzex/JrmCevQvJXAYCG+0m8zczogmc4MDnImCzFAWiYFu1wCuVdQ
eWAp3DcQ/diQsffEcLnh6oEVe0Xt5h5nj1LdG2p7FPSr8XER61BI4+wgHfPCuDqhUkozXW1BXd5T
j4DuHe6ImfuuiGUFGvMiWvfaQRwOBE7yIKRd4JI7iYE8XDbVgBHDQY0yA3sA/24wvkwLQYALTipk
Db8WzS8vKj80RGBtguI6wNIKzWivJzq5e2G47kO8l4B/h2VXMsGkDeHZ9Qx89KZDMxd1Qzt9urRo
VqJ0Duigr5qDBVM1SNO7aIc/x6WqPihQ5nejrUc7RN2HcELz2CkP4LN0Hjwsc09BxSpjxsV3JYxu
M7XgiHvMT0Q33gkb46XBBHK+gb7KaYS8t6RNFS0Wd7efTeSqPeqz11kp+gXauhV2RpSKDSMmLB59
Qrgt99mp8BfXJMxasRPTMuMt57FqISAjvHhw4+Jh5hctIlW6HOxtumqt9QM26mjl/ZwqbYPLetFz
g6hHmz6UA4VJcfb35rYAo45ih9Z6HyPDLPJvNBNf5MWC5VY3ZLHOKi8EdXMIZspUal8kI5OcLHpA
fbATJnwRG1YQqtNkQwwPlAE4i3G94xyk33WJuKPA5cwylffeFN13Zf9WjdOxcoyzMRTgwOqCpAon
e5A2HY4cH0FXxEhLkjNncUwuioFViPMJFkpppMl2YC7dWh6BFgS+zNoUb8fxGUH5wnQIl2mteDyD
NtS2zTjRte/FGrGsvUsb9xQJtfUZJ7kyPQtWmFyxQ+sDqlNEvruR02ta58l6kNFWxoq8UAa1GC8c
lnsmcWidPJjgTYXqXJnlsyHyh6InOAky+D0xjsExJymDL/bvBr08m1O0L7lBYaMBzQ0JXjLgLbuS
m1/ZYFgADL1GKQo7np9ybpaXK2dOgrBzjuvuGL+4cfIYKQ5dDJTNZUksFAzEy6ib9f2oZRcrulA3
rgw7CdivSGGRGHU0nNqbBnvTCnRtmmvnSiCcM7IOGq9B2W6xMY119DE1Hf7+fNjlObGauRHQviLJ
jt+abLSuvQ4uGXaUZYzPmXWmMC1jQZybTgGINJMoI5soKH/iEDtAUtqYGlGqHokkpkiewRbNzDP/
qW+j9LmnN0yhffTGxD0gy2qffF1o664At8FWZa8LE9mglkZPUCVacIlsoqnPWIzpGRij6a6bwK8z
1t8wIsezZmj+S5vNxukazEUY0GYnDQqpQTRjYHqEnt4kqCmamPABCRWB6S9fupFt+obADb1JDMaE
Lv95qooHK/fKTVlp2W6UdfDBSQ0uxgOvCfwGGgcl8tFV53KOdB3dOPC20i9sUM2LIt56MIAuthzS
Cwa5fR5q69lfQH4nVMD5pandRt84hmwewujIoQb8J1OaxCzfiJRBRlTSR45Lh9KxWtuZPI5m0SyD
gt+66O1thOLfSTaagfOtDPqX0rKfGlU/NmYAlinSXqMTSc9MsuYDTBCnH17MS9+DLcfOgCE14hDj
C5RCak6UVe0mHQjBMGob3zghFijGZbttLrBWTmnB8aemOtzNlXzmhneDv1QF7Q90ioKKPIeNL7N2
pelvxoAGgNNCve1bMtL92XdEV/FopYBRkPlTFbH7aroFTg0Q0kCHFjkJDl0VrkSOFYtz+sUI0YdC
1qUz6vt3OLaSO1RsyJQl7SCrcc/zX13OvJdjB5xoq6aKgmpY1BzWh2yAXuObZ5iuDyEG40NG/2kx
z3sQxYaEN8krPaxh403H1vGac+3oX8hHsWXSwTgY1LL0EbFTR7pFjxjMSdxHcOlDJryKJRm5SbEl
oRF9bUn9rVOtmg6zrUZ1W2vCsOIYoEFDSNi9DlR/gMvF9CDZ61N9DrPZh2ywhoWYg7JmClmi9ceo
HJ7TSaWcYsDeZbdAxNHWQwywjbuUm1CD0Qkd71gyO/dnWevsw2kL803To232EyiWS4sRf4H818K1
guPgMdFVsk1lemPNIAUOq6ub4Ua09O9B12CZcNIbKkIVJV7cCsPpjGja09RZFKl64IAOswioPzo+
yt/WLamJJHEjZhYvKslBXCUhRCpE8SW9Dc/Lz6VBn4h3GKbH+ITEiFjHOL7zE5KeRpbHQvUPdQhh
TGRMjm16jB1z5jKi7UiJ+JA6hUTzCPJQS4dLmWLQm6C2akSlsUl65VLcw8vKNpFOb74K8gf0fTck
odRbkf2py+S1V9exTSW9KwwYVtZ/arz042IqHNT3qa2QS2EaMOOQATugc9+4aRZMJiVrHZEymq4s
dMbDpENeL50bR99nv2vTDR1r1Hx0Z4LwjRxOJMAfUUbXIPHT82gEm9FHw683ks8ewfKqZS6OgQgB
hzuBShvewvqRfM1VbiEn8MstByL8mrH10beAzuQASt9/nSSkDgpFrK82s0cozXtd2Z+AK8QeSGkb
QGgr4R4JizYLINu7UQ/fhjZ/9aPC3FeImFJkhqnWDyeLF4udKNjVqmQ17d+0ivotUOa2Lz3yeYlX
oJGBGYZV3wRHc8aG4NNB+BzKkxN7t2GSH01brweGngvD50/Z7jzCiNr7sBh2aeC5oC3qN8fq5Tqa
vO8gOOCL5nkIAQo7bv0ifMplkxoK3d6zU9SHpOT1CUpy332boinTtW3xqMtA26ax/dUaF93neniD
mC8lAJSn9IMM0VtkjjN+5CvcWEYMzxvvRE0s4iZ3Cc+Ka65MG6LZBtXf1+hhwWzwT/QaUsgs9tJA
Y4+UGzwrVq4VTRg80F7xhSMKNTTr3IAad6Hn0lxFgFdcDEUiaJDtQ8lqx+xcFvIsBDPUQJ79smUs
7vZPDFUh7kTwf+HtHVjKyR5RPZDzBmlSq/yf0EYGQctj4fcNj1GCW9UvKdnquFyUMypKBTnzKNU9
DHH91XmYZKz2zbI5EPQRrVL3Hrvv7BcfHhS/rsj1NysVJIZo/ZMduBs4eDf0id0h8JG7GOMt4uTA
GqdP+2h2m9uK+RQVp1t797p07k2PVLTMExu+hhUx+eKwhwAeSpEZDIxqnZWCzVRkIaRIfujC5qyS
4L71UnSMUdEYG6/TbnkoZoAKucPKAZzYsjTHkre2XYF1niQeVzc/FACPKQmAZ4w0Csd1pTHGiPNL
IIhTxx0UvtWB/V6rL2hWEccPJ7B/ens4chrGq20Gz7X78Vu8JjN1CgWqPmhfLDYbYQuSabMdMcwm
8tb4koTdUzmh9Yx6Ab8lzfb8usuOszuBSUfXT1F0znWylNp32gV7mQ7P2aSBnKELlzX2D29msDUL
4+JoP1iQYRhHxp8UpjvKpouGWR+PjkTtKeyNLXr6MeC7sLBSEmvuRqtQeFrzMAbVlp1A3SFIuUbb
COICt1b9QtM3Zaz7TIgQsbSvfg5jB4EwvthCXHIaubDqr5qxNfWkmotIHJhBWh4ms7sns4C2pMUj
GE6QGuRwbv0Llbq15mw1oRr3lyPhzEJPsNKHSCqbiXx4i7kDxxBBxwSYZ9Zsh9pWK9z3L8SW/3Hg
kpxTNYWropsjPdocmY1FVyh2kmAjpkKtpF7dyZFm/KQVH4ljv0BSeq56lPjQKWBgb+PIfYlI8HlA
fEKGdNzaZzNJ4seyKG/6hBkXD1txcpgHdj0rqhVExgor5LMf5/G7G31545dlmfqJ8/Yx6oSBgY+T
xtiYH0FRsXh6WbPMpuScOPBlWJOhn7p0xJhMzeQ2FxtO/YQKs3vM0hmpEVvtvZ1Z7q7XDToxDRbi
QEvArBNrQyc836OlxqKTY5efzGCcgVwXy3BChuUQmbRR2Xfs3nfRcKhivdxMsVadosJ6rGI0fo5C
VtYG+VpAeFjCnZXzdsDxHf/Wjxng6o0p64+11RNfrTWfutk6FCmV4AUdrXWmDyZhn46/7lIij1oS
H1d5IJklMpHYarj61nGV3icJm7pktKgwOSJCJGVv7FaeGNufPO/OsXDBa/rOvVNUAMrBlxo438ZX
V9UtyUBhf2jnzOVEN9XBKCSpRh62oD7+qoQGSzNqdRrnfHWdPzj9OxXErUSUuTO6ed/KlzLrIOWi
dEJzwwiUpkhXDj0r20RuNc8foGL5rTPZlJ7FmQRxu28K5KTBAQsA2vDBZ+W+9jmv3ExeNOKYWXgq
sCHF9apnMlYLbhu53jaAgGRnM+27EPX0GOYdXwUXp3e3ZqORpxqkuFYwZTYd/9SylNoRfMGekdqK
mIreRWSYgl1WtPN7B7+hLTp0BucKJdPirxR3F6dDYZlr+m17IAdQrh+EJ4iLzIA7ScM/h+yXi3HQ
dpkVPZepdkvwfzC2x7seNkDdKzzoG1hfu8EGppNpzKdHo9nntcCr00J6rgxrK80M++HIhxl60cbw
vTM+qmjPj7XwxLtuQcILoQajBxu3TTaC0Ms17jhOljWkCrKVngYT1z0jsNbByx3Mso0MODE8tNw0
L7WJyxcgXw4FQKbFLZyQPfmTxfmneO5JErE8Ol2VWksiI33tjnPFHqX3Z0xUuOemF+Zscc9L5ARp
vwpLYzmO8Z+xc+6Rszor03tqYSusfKc6poCzFqId1Totwr1DdgKpDkBVHSfZZyVEc/ZlsWkHwPh6
iKJCz07C0xy0vLglAwUlEOVhEbFJAR8OtkmavMZSI4xsGcQFpyviTZZiwOcyQm9Br4DsvFgRCvdj
z74pQ76Pwwi2c6LySwQgGMt5BXt+q8NUofkJ34lDiHMWUKKDVqS/mMfE9Q3KL+3TI8RXGyEl9Vb3
x25oT2kqWiWWqB9hujwqYndbwKMPrASQ4mLwDByXVsQYfBm6volFhvRKdNd8gI8R1PoG3Qvc4WQg
+1WfXh2AS7nJQNqYJHSr1oSfEumLvrcw0BmsuUN/9xtWPUdvk1b98Fewc/2P4dv/9I//65qn/O//
Gtf9/1+oN7HW/32o9/Kz0F6+q+YfIrz5ir8ivDUh/mbbtiNdy9Vd/sblP/2V4a0J+TdTuig+LNuW
Ujim9V8h3s7fhG4brm7orpDCJXib+cec4U3yt9JdCyOL1A1Fu0n+v2R4C0P/z//4uwhv6egSjgM2
Z6psw7INNf/3r89LmPk1P+x/ZJbWFBGpaLP+C/FFtyi0ZNqAqILFucavtWttpFeJaN+UJO8iiecR
b7nPhpyF0wBvrmmPwmOIpzq9W2Z2gxugBO3SDLhtsPt2yvxwZv2qaAbvkJvNto+xlA7xi+UiBWj0
3JxrAFp+mn3SAQyNjCYNJ6NPzQHVDGtFE45JXy1hKjZHoK2fcMKmjTbi4q2z6A9iNV71jQptDF6l
7FDm+KzKDpb/CrjyPFsnC3dnFdg5q4JkPJUj6HDeQw+Vm6kjUirdca2Ycxt0kaiU7ENvZeT6dd51
LL0/mqwtCObUzIoBBEtcta+kIJNSh0CK54zSEkIDkCp1NYGULBATz2CBPAtveV8/52oip2s0GcaC
hdCGndbydYWd7SskIIAWrgXxigQvXoPRpmlI/oYAPJ6nBfvtyP8VDH4j41MviFkvYPAZjbpGuvbZ
jfxJ5GCRWzKtFsx93RGvE47iJTFXN4fbiX6xI5GF2o+HCToi+KcphtYytc3akt1z0prrBqCNqPnF
C2wUHPEplzhUwnTm9rbK2feVwSpo8Qngb1mbjQAp2nzMP+H3B89/hGumXdOBQDbWaE65Gm787481
YmdPaPALzOV1PQLcioKbCSsA8bvc//7UtuTCf6+OacHp96ee8j+lb2J24c8NfTDhj+da/JGb3HY0
XXEGL/T5o7IG/+bU9n6+mPm7k1rO5zff6k7yd16p7jOpPTuGc5VhfCuK+g5Oy9Gdm+ytTmciXUYy
vPWWdbJQJ2dskotpAOPIw5mgT0trBfDW85+DGmFzw7BlIDeOBiFNcJqLgc5nn5PcxMAovHF44yJp
LMYpmtK4sF5S193Od8JULkhbgJaVSRM5Ay/Fix8ufYuPuzJwqzhqN5LvhCUE6b+69kZbr/5uRfo/
C/d/ZLDKMY4183sr/+U1V8ph1TAQVJnza27842suk4HWQGj++MWXXUp0nR43UBchIDE+QfnlKmog
xcNhzc+MABw4pONKmt3jCC7ur1eQ08yEbI5nVNUIl/gGNgfxOIJLyd1XiXNC+wIArOE7jLkDa55X
KI3SlSzSd6A4EBvnf5Fz24wkeHe1FrKOffq9lNDjP8/vkBG6j0SEPv4+jgk+AlKI1TNSQQT1PCp+
wMebo4tCx7zXrLnTxEf4u4pY5EkIfZ5G8/T9/nquQ04Wb5s/OAjMYZP8vip1o1a/n0uCAq9nWud6
9UPCCV0nnGVRBuFtGrz1ZMe32Cs+OshNm07KHcqz3XyBeS9PikNRUUmmANwEze4bZg/2/vcxnr9z
MV9p5NsQVswdEQq3338xv5G/XzBlPJ1jSMjJ79vy+3shHjj5gXa16CoGf70aZNmQ0uitMxsl3fye
xYbclyPZgcheGo3vMb8y8yX9Pu5lp3HcszFb0lZ2zD1z+mhk4MtbNH+XZApv8zch5+6zI80RcNi3
FiOZsU+t/hfKFnMBbRPToxtY8rrPbzLq7KdQemct+rBKokCi+VOcH9KQR/73z6MO+2vtdgu+yEDt
YIXWMXA8yojwwaEj7kr7hJLu3z3T0v7nnQt3oKNgYVuAPmzT+qdH2i9NkYZj8SMSUe1h5+783nEW
Vc+9n69u+rKHwl/i7N2gv/uEPckax1I7zVc/IyCQWa4w4+EVD9mDCEq62k5wwyx8ndjAfpdsnSeo
E2Pz17K2D2ztc+CB8WP/kBKEG7fcsN9nlA4461Fl3dWYN3GKnCCt8SyZ7jXtZuDi0C2h0Z95P7Dl
9t5RSwO4GB5/pkgvY6hOaURkZli6DAtR42UhZ8yKaPDQYwn6vc/evG3MD9e/Wxn+9S66Bsos12R9
wMxIefL3+39DwBLpZP6Phw2QEwGtb6KEkLvwT6C72XJR6aMqyzfC9G9axL/+/T+rSh80OUeLz/cb
vaa7/DcXNv/gv0rQ/Z//+Z8UJgpInzCE7hi2bXCy/KcLm/y+nkUXFUOuTMjTNL9rSeRdh079PvV+
xu2bQtYZlOrkeQ5sVL/XNj/mTIZPyo//OJm5K3il/83FufJfr47aS7nKVEAuudJ/vDrNp62fFsU3
bjAarP0BJw0ggpKt1lbRrdFYIXG034cBicygNhEZUszMS2Y51OgYSaMDCc7TyYL4+2R6JeDkeatv
AXYtjGLOb64eWRFgZePIQvaBo0fJU5vw5TKLdya8LMfmmWhCtf+tXLIyvfHi0lcajzDtHtyil8hU
KRl0witWRqv9GNX/Zu/MkuNWsi07lbL3j2sAHJ1/1A+jbxikSIq61A9MokT0fY8Z1FBqHG9itRzK
rCdSSvHl/8s0k2XeS0UEEYD78XP2XrvaVV33pQK+lEZ4GrgdS5eZRu2wGvUWf7j+Xdup/CWLms5P
431c29u6xjqqx97F51ijHq6mRP1FsrBbukz9LecAMoBvR8OtLJrDjyqQIwuD9OikHrqaZsHKmZzD
cqdk2rlOGfj3s/reVHXnmfHXJGQ0oZVsjQsYr+pTDmus/w1PpVqVmXQD8kwgtbFuL1d4iHGSAw0T
ZH5N0RrpE20vioHCZ4lXC6M9je1GjO4F8/sn4cWAvQJeMYZDz/APY29KYqH6Qc3pvhFmo6xmiDJV
2RVqAE/97n55rYZenJnk36oJ5wFErWWnQixP4HX5aYiTh0iti+qtg8FnDaWGaDRAm8v6ng7PaPno
XauCRg7xV8YiDym6CL9NLokqItRvp1b7WD3tLRrCntGjmWmPy++21HYho8DlDZYaUK1LpTYyciRR
VQbdnVbaR89nUetrsstKuG8tbZrl7Y2Em7JtmcImrX4qY8Kwl+LS1/Ij4uIvpUfocG0QkampnT8T
aFrJCjLJ2BVDu/U9tMc99IX1lI+XMpipujv8sJXG/D/p0YgbnbdW90QfF5/EjIPZp3e7SpyZtMWM
nFYNQaikKl2qnsn4GvTF/RAJezOF5i35ytSO/G221BjTB1whAodRqXOYeOeZ1eXbZ1bqtnS5zNLz
TMtd/v1PRx0DdXgYzs0z8+eHxAiQbueIDnk4R8H9MhTWgwzy5076AMKEZGAdw7JzzM9DKYqTZ2kf
M3VEIp3B3OSRvZLWPOxt190VprtdDgK1Ki1cOOgwyhAKs3NdjckQ7RJjgN/JSDRm1aDzaTI5dh6j
vDlmJDmuIjdA59wjqrPTFwB1L62LtbPQ2wxqOK06vcFAWAL48TKSwyKtoDqlLcGyUMAioS1bnDVd
kBQx3EgI7fA8QoKA7X4bsj6rcT1zm2ZVFzWfBGLcHElmwnGEbroEblrjX8sSjH0CXu0IX1CFJ4CE
aS9Tom9RJnARPISXouzqvZHi8wLO8eIqiU3efBQuyH5Uxs9ZmlOVhMnLEOY41M0T+bJns7D3soyf
5zZjtVKvwlztBXU5g7PhfnCfPB/EIcFw6z6vYYuIVm6EhFBex+bjyI/m5JdvRDXsrLG/w6CTrUwc
PG1T4UuGluEPmDDIw9H3KXBjMCr9tcNY6Z0bR53DX29F0jCl7uqODc3HEOLNVuSlIUQtvfsaOfNZ
MbSuLPVb1x6oglmO5ZOdVGBhpvjaq/qJ5mt4x0R53mZwEVFas1n1AsGy/qRFpEylo8uSlB+KafTW
ORvMwTJ2Wf2Ma4a6NB9xi9dxS899VdoctgMLPzizUxPhlL3qnN5bE+/CgKbqj1VefKeLeZtZRo8b
6DxbzkbvET1RmEjCPuQJIOTHxjE/kSXqrfmWQWtG+RMWphI9/apMMK8ViZeu6jj+0Hvg7+eM9vqQ
dwVxs1q/KvTgUg7cjYocJzFRmZN/DI1UW5GmKOjeaYjCtdA4kDGbh/ZmfJEQ0HZUBvwuRtJgZrwl
pwajcgwDLhLBtd2APWwSAPwus3a3d8mcVLjiYIAgHUzZRw2FJrJXQtrU/bLcFyG/ysaeuptQZ5tP
78MufVF3B/rdr7p+18D/UVBI0kfVK6VjTS5O4W+XG4gZXuyMa3vSoQzNL6g1ULgV9WOJmmwlAxOT
NfmPOmYnTqjeNbsy6bJF+OI5pbYiEnk9UnNcZRUiFhY35MJhRlySeammuoMeyBNmSXkL+9Qj0C56
EnbIjVhzYLT0EVEAlz2YfOdqNIPr8buvEY6Tqq+hdWlfv3Of/lKTSMNz0XXSGrJt4Tje65qkH4nT
YQ72HKqjco7MSfT0X2xKEVXzLpvBclRHziVXnNKuK5XLhXubVWVAuh/b2u07H4k+1dsnx3NZ2B3L
1gX9SfVk/bTkOjlmiiEenw3VYfBGSnCDr38SmAoCcxfV5YsqaW1KJtOkB6SKcHUexaH95c+fxPrN
Myw5FpumtC2HrpvaHH76JFxuSTB4+7zUQpzBZ0d/8K2QOAFvjCiK2qfWIWhFL56KSa83AJyBjteE
9GBFYRiPw4SV9LFxx+cknXZ15wjsetDDWLI12SF/zDCtQEOIMrmZzPxTK5jaL3c+lpiVr0UvKRTk
/axKMY5WhIWYtLZm9eoQolbMQSlZuGVyg6ykyWQLUqtdrO4Vu9ZpPKXzx+adMtb79Y4xDZdVTbdR
s1m6eFPF1o5D1uIov/oRnDWS4/Zp2HOsgeO/6clj3hkaUq4ry+jomqU8g6FMdpHWWZvGxSFnoAY/
iLInASTtf1yxGpDRacqirSbYBV3LxOGhwgnsOUaZM+Ycm5Uvg/YXgJqpuWXexvbRhmBZ5ubJ6/uL
DxuWgh7EWMHgU103smcTmLrmZZASMYlpgW30DDSmgWrL0IZfM8LjVUL4YNBjN0ZxWRYwtwLWH5Xl
fa3Vyaoray43jZertHr0QYhy3OdvVQUPfiFJCwjXaVLZWzcmnjjWiC2rUhYyiRypIYnRL5tP/mix
OHitfj0ygFtnJQT1ATPPis5otMscRhsmik0rZmZEJNryiGddH+2W75T2DRY01oMRtCREVqalWWAB
4WBBGdRd8+cb3nB/LXeE6fHFmiwLBk3mN53dyLbZpibwFjOdT08tpvUMHU0X/mqpNtqAd1blRkep
uVo+Bxldadm3qO10Lo3P3xtKTDNJA5PfA85oFsYHHA6MxrgZeqRwK4HojURF/lhegAWTbq4WrcWo
9hFVOGGJ/kT8LeovaGFDuS8seZfMIymmQXdOICbsvLm6J6jd5fbq2Pg69vQKVbQ1hQn4KfFM1B/s
/dZNV5gzb0wDYzk2FJRdrX4FW499LB3ss0SP3wWYeUIL6m3YVehgBoxGeKhrH3Zpoh6lkTEmXZeE
PUzku8lh67Phw8ONxROcRw8eKZ4gPFDWTwx4EJS51zGJYutIntuMgQ+ZPmwwTPj29Hi/hI6JEW+c
COZymZmp6zH2xGRkklbDFN0uPyjjyrigx/pipi4YALqS62ZCZm1XQYcCEn1JbGU/7uMQKe1VMZwG
8SXyCHOIoa6sKp2YP0vj7q1Ax8CDJIV8KCTnEZxnZS9uNCgWsOPR3y0/1av61Ujy+3qa9jEZAhzr
ilPbUe95XQGjvz+XCPY5kfJbLnssacD8PsH4ybCh8JcTf7+3CO8D1ErSkbo/S2TnQX0Nqfe4/I1R
XbhUK+G8+kCHAFwY1ifh5NNu1np4AVypGFfzNjLIRWKjTqqaUVikf9Di6RvSfW29rG7La6nNXHMp
K5lqYrLljBZUrHzSLErGXt0t4YPI/pILxhIuQaxmkfGz3ZHvGldYrkKYMliZ6mv68WSCxDxuzEe/
DsKiVoQ0BmwlfFGdcaqP5sPyGBi+kpWPxpOjcXPHcYEjbOB79VKr2MQmYNo/P4pLc/VVK0MKW7dx
bzv0qYSupjk/7z1hxqjDMfQv499ZywwBqIGJDzYi7l7DLt2g7kDtaLmbTIvuTV+/DQtCixpJfcgd
9NVM0PxmemQyQO6UDI+ezWo5anBXzjFD3QozGngD69PySFcpmxUDT5ZZnS+2wKwSzt3T4IG4sCTS
uJmtDaUeNhLQFlk6rlLbf56rHAKMRZ6nBuxqWXfxqeJCkwjmw9S98tWKrgr6ZYtbvrplC6ut+Fh0
wzPhHfz7GnCSWuXVTRQtV1ZKRh82h8hk5tZfXqXHgT0jxRPGc7uce0IqxBR320rXOKkYFDKn8IiW
EukN3q/lFrQC5yshivWqqlmtiMwjqxrK+3Ke0KuOyrjcapH1N0v0dRLwI8t3+D+zz4ep/P6//+O5
6PK2nu4g5Rf5z5NMgwkkQ0tKyX89AT1/gbH9Jf39X/sxBvX0vxhj4vFloma4tqsekR9TUFf+RZCJ
h8/app/LWI5tjCA1NeoU+l90eC2MbZSPJhUKLcJ/TEH5V5ysKSyZmzqGKf69KajxppesmYblWrYj
7TclcyOlSPqq0namAVxINECXRi9BfRsxtxp4gsbwaUDBAlHsypqMJ8ORaDu0O0SnZ+WuaoH56BF6
IaY+SAiLJ8MITk02PtUarRzP/BxZ94LByy7uPpg1Ko7eyLAozw+aOf0dzsMDWs181cuZShB7htVC
awqaqFk18OMKP2AwiGq7jsOtpA0KaY/wXDfZpSXW8dDlxF1OzXYM+/qY1M55LjHdGl25mtMXyScO
Chyz/fQ5bQ0ebYBhs/GAa5FhpeFjg/f0vYPwu437u7zu7wKj/jtsnOextZ5Qa34HGnUCc1LR/TU/
oebadzU5zK33Na2I/oC2yEFqdHd6594oiBoHUsZ64f1Y8Skaj4oOEC+mqGRjufVdkRoPAWe89WTX
3xsx3JGqeKSKTI5DALzWHJFiJ9UcbKEsMIEMSe8JCOrmfO9sp6q/6Az36H+wGkQRcXpR6K6rEqSJ
hqcumWcN7KVGWINiU8/Z0YYve9U77QdvJhMmcS5SS4yDk4idprvhx0TOKxnJp9q3h42Puit160se
6d6mUrQf00sQyU7Ij4Bj7oMpGVej3j64cztshYRwAcenELvKnZsdlNDxHNptREGQ7PSeGOdJdv3N
TOrrt9GjGxYronmFk5j2OzWPSwgAhHfp+wK5CLnCtDFkQ/OjRJPJoB0wijdVILrUtcEYV+3hZwFX
bRMH60uxYagjL//+2vbfE238Xv2hFtHnopzqKAhbBCP/WFTXX9ovr/6PmpG204fuu1pomi5tF6kJ
0hP1k//df/m/vi+v8s6y5dCi+dcL1jpm9t610c8rlvobP9YqS/xloYNg1ROMH5CAcir6sVZZxl8u
Kg3hco76xxplmH/RF/JoBzrIJ0xL52X+qdTQ/0LyIQ1ajpyBMcEY/45S4/U4xBWCpYXWE8Nb27Bs
VszXNQS+akRNmkBLwMTOnnEfBSP/o3CgiITDRW3MP12S38yMTTU/+6+q5R/vyLLoeiYHRI6Jr99R
0GGAzME0Sop4Ii55UDZhSlw6/S+5SCNwtHB9XZ7bGt2yRgAWqa6scBpy1gHFLh4YYtdK59KQSARn
meIwwNgtJ3+lG8HLMqr580d+fZxVn9jVOXPSgDVsQcPuzXHW00nCSYqBT0N/XGRMVKV1oaX543l5
JYP6eZourbdvZPFW5CfzvZpUdbzl60vTJDLCnUwKZ4KyELlFNGzAdPrax9aCqMkcecDvg6CwB2Pc
FuesccndxWVIJD1ZtFq160iXXbUi/aaBxYAY6x+lnDECaGMIMg9FbDRJRL0EzmoTtLciLOCnZmSU
gtoAe3DO7KpZyRGPUVZdoYlDkNN9sGtpr6Y+c8F1dLsKBwCqVPQ4lUmzTSvQuKtUlil+Qjcer3Ix
b00WuB00eaC2BMTJ3GyP1pBXuzmfR5BtSXwNjhUtPoe0asB1loUEgTZ+/DxMNcmk0jjlaC7WjVN9
5kgDSyYhiBZfSrON4QavRF18isDaXpVzgcd4jvZOCQgg9EzG9vohnifvqOvOASowECoTfUkM2efK
yw3/WeXTVH7yIWv5XSSbmGMU8sYu8DDUuK8LPNqhP9x2BkzqrkfETlK1pUR4/RXpl8z8WfqJwaWr
F1LBMijSr3Kyx9e5CxIa3vwHs08fuzb/3E4xgTMkztBVwMccxk64C7OvMg5u86YODmBeT5Fp7cGV
BOs4owXpVc9wiOOtEyGBHzVtXWCxWyVVgq9Iz3xFFAS4AcYaQoi5Kby2YWKHw3zIQI37dnlB1r8u
Knb2rrPFNW6H2wjJIv1H8Rj49hdpECGbI82wsttWq/KjxLe77xSFby6saxS9+YHj8jWpRXcMzrCf
6NpTWGn72J3FLg7JF9XjiUBKrYUQjQ/MR71kayUo4FxzbwKiUq9IFAieUm1AlIQc80B8pwablSxI
w/MfUzt1TmS/zCtb/ZitWQkJEY0NwazXP4YTDPxyCp6iLED6wYCUT85fj1P5WXeiAKOEsG+TvEOU
wz9Ou05n9ajH/fKe4P7h4M/ddW1lE/cKYppWH6GmEDtBaBjOqiTe1FX1jan4yNwIFzUhV3tKy8sy
tpIea0w1jw+tXX1S4cRCmzgpa+aIZOPG7gnbtGYL/b5dPJTT/IhZN9MCaNl1dWUKqhlmWRjZI+/U
dAG8FLWsMetje45fAgaLRZHd1zG9SKeByU4yJ3JbDKmgHdGpFfqjqVY1ruC2zoNzJnj81FnJG+0L
zk9qpZCfI72JsQ1EToNUkJi3k9hhVbvnxW452sKnWHuc0FGhIKeqQ7BzuOgYQ3FSDkjNu5o8pomM
MmuqnGYyxDGxnYzBYEvYiNEgVyUWZModZxXVvb2fHM5V+riFyAm/sGh4xO3K/DHka0sLAyQHumUx
Zrz4pcjbLc0RLkbellvbQ92sVdYeZ77tjhljh+ClsMFrGJn7uFxrNZjsEqEjRKMwG6OlJyeNA6pb
BnYRlyxow3MSuwBCkWepBX/5ooaCK5GkQ7PuY2NneIp8VMub5ag/oQeMGibAQnDNOhu2gbqKdaYO
/i0fafnncfu1bLXvy6f98Q/KzsQqRCwtLaDch4DndS8wgy4a6Z8xBEYkGHzNoz49EpL1SN/yUqnv
vZjtZYNsoNvvua9hdHLdgNZz2Ql0FuqDhjrMVOPGcvqP5agfvNBTwFa+jAJXQOl/5rf5ukxRxJy7
a0fmBJn72mEeCeNl6XsmxstTj/LZFBPC5Yqbt7SZ0Tu4s+RA96akDbP2MqJILR+3X2lpX1h+uJcd
5te5kvulVlluZcw9YTh86gp3jzcZ+cZTtzwx9qwX+B8M9zPi/S+Jwr9qGsB8zSLj0aFLEymVnjXA
8XE1DJ8pwhw/5E3Nzr0OIwQnIUaZAavEGuXw4JinBEKf6fftLkmxRBQ8LWPuPDCWUfsn5PRH2xs/
Ae/7MOR4tUpenTI/JIfMqTjeuw7HoBDfkrLI9Vn9wR21c1BGNzM4ISqNc19LgT/0XGAY3ScN6DDk
7gCRMvE0kCuzz0ExrCLHu3KQY0sgN32Qyh3UWJLe0Lo7BlIHa0xfyhLdtaRj7A/Gvp3JbSZLAWhm
JO+TkpZtwPCbRQBqpOpVLZc4LM1v6TAcLHBqTQ9DJPDU4LLun1CNnOOIiDcGZUz5awyZYCGJ4IBv
jNxtNxIjonGbBVi/V/5HCwY5dm7vawiaBQV5BAeW+b8b0r2phIYftyq3MzypZSHxHVYTdKJ/F5rP
4hXeLa+yvF0Y63eR095ZagVQ6hRmdpRHzTmKCLvMncg6CsAlWzsBOKDZ+mNoB8gIHea1FgOKLum+
5slHzn1EL6GTwK4vaV4PO6NsONeBk+/pZJ81qzoYdfg9Lks1QchuliljEORHK+meGfCxy7Th3fJP
uy6Cka7rm2l2UcmnXrDV3b9T1aUxp1UxVia+GL7zoEQnFWvGskwiF9LXrT19GOoKb7TNczSkw3Yo
+9M4QmsflWw/aYfPca0/9Q1QSFONjLW432dBh+Vb78ot+AR7b8UT8PEANqxK4s4zmd42QfcMGYfE
XgghG13/7CRagDFzPowYQ5TGJsHCbIjtGNxW9aXOx23RGtVONyFZLB0xqpFpEwxDBIjHPLek6wIm
Mb0r9Atbh6d/FXcBGnkBHDlXnXkkAY/mSJhkx0qImRfjped4N2WTynP3efCLTzqc1qUdbmbBZhD8
gKFb3Zp1gsVyqvCAAEQsmjm+MdBI9F5oHbPwu+UU3BVVv6PAQjHrIszHTk4DT5C67qk9oOnvHNHW
BImMV5z1BhYR3KlQo/kq1FVfFi5XPWcYt59Jq7lVC7EZs0MmahkkzjpeRR+ZW37xC13ZpW1xmAh4
A7PHz9DPoBunlniD4MKmH+S+i1pyRZxo05PNwELPr2+iOCTbBRAiPfsNAlnzWIXBobaIWjXM6jrT
G8CDHekkGTOq5eViPf/bmK1k63ZY0qvxyRLsk3z2zTTwsTQ6vpoZ2NjnWXkm+uOV5PLKzlwnMD72
WmLeBRFZuG4aGYzdmuHe8y0own72xZ2t4d5qIm9Lf2JaBxSjlrHqwpqBdW+vtB5G8xSlETUlaYNQ
EpxzBJz4nJnNJxbxc9tXNh2Z/oC2fdsSonrNTAjaq4avZqyLazm3T0ZX7JzgbugBYAZ1+DL6lQod
Av8GUXDntMOhIAkZcD4SY/shc3QDF3b/MbAn8nEGZwU3/Vtn4t4bKwRDZnJKw+mGQyOz5JmJSeMe
a3LO4gTwT1UFe0dnlRadwx9Gfeoa+56cVnq1LT1SpmoPXgsHt7SoYQmfjredJoyV45DJQsS8TNwQ
PqvY6b6Rn6sHm+J3S/DP2nUKbavBw7zSdbxfdXTdgjXZ6IF/Cevyidx4sTNddgYXzn5PvNEmNGHX
RLhvcRbk66xAxixYuA54Tsh1nyl6pgmUbQJyELdKhitVYcmqtEiJryNCqQCPIGkzPbSmjj7qO+Cz
7JT13LokA26ovVQyEwzExA2u9cqv13k6p/eyi/7mN+3XgU5PHQzV2h9qfmY46f780fQb0nEGt79q
nZKgnrweLj5bycYrHA+iElZFG1h81Idb3VS0rLjf5QPbgl0gk6jhYzVqvQkiDFE0dS6Dy7BmnnVS
8UrmQpYH1D7BDznKzx2ToAO6SkwFHReeuDkcv7uOEBr8ozgTXXPmdIDK4G6YWFbnOiIYzyyNKxLF
8WpKCp/eHfOjgX6d3xjdaB+yKKWtZW+xAJFmwj3a6CJ6kpH1yeuiF/L43BtrvnBqMtZ+r9foODhS
uTB3N6IYcSqISLsKuvYF3MNd7iR7B4sF5j3xHXpbd2uEw70Wu0gXJ+3KqG380xB11lUjEOYiPGO+
mrh7Iu+ro+bCKKasR59JDKVnePcseKfEtdB56bM4At4+zMlkXlieobZ3F4oUZ907PlbZbjd6vsQn
149rg8HHpqo4QUCctegjTnsrg+/NmJUWnFXwAGbpdZyI6SGunmMfDU9ryQ990clrufNrIgdCxBlX
KgJKun5xawURE6Cs57RFUhD30c43RLt3jeQxmAdtx1B97WQJdQOySbDghU3ep9T2sJ5B5EftQa80
gKyN/+hMiXfQQfHeIp8nD9g964TWEQCcxOveiJ80H8Kj4UuijHwPH+Qw3Fjl0GzTdjyMsdbd9OoP
UXjy6IzjZUgARbtVY3JW8p1TWjjwNRr3POllf7TIOkH50h0r0+qO3qDXq1FjuqdCccfZTA4436aj
UVKKzzI4Oh6JwehhOAcEbo8jf+yP9sDArR+lWDHPROStl8ZJNrp+ZMx7Naa+wdkbiHkVXNe2gVqw
9K4UDn8YUlbL4VEQELFC6QFZleSAwhgBlhCjFvpbnnIPK3Jwh315OsxYdG/SUUaXqkFG0XjHpnnR
imFtJNCwoUVcN3MFV2YeM04LEs0koPte5h+Xpsv/TEbeaTG69Mv+dYvxP/9PPbVh/Z//9/vPTUb1
d/5/k1EZMUwPPQoqYkvQz/vRZBTOX/w/19VpCBvgrG2aS/9sNnp/6dheHM/BSqYaT7zcP5uNpvKS
URbxA55Bx1H8O81G822Dy0SxYzh0tyyBL+0XtQw6cKFDSWZMGsb5pk8C8wzll5GDREDsCvcDs+EM
SRY4p7z/luagrKc2SFeM8avt4BFVNQ601Ym/ZceuI7jczcqa5a5zCCR1SolGeGo+piLIN2Y2lmt4
1rd23mx+uuS/a2GqPtzPLUx+DXJz8Nepqatrmm8kELUekHHkoGm0fQhKEefjysFBbhYHi8CODRtF
cQibHA6mre+SpjAucVUSbYOP2pC14IihJuDyo2UPxaGrAg+zsYthpPo2wK3bWA67F7R2fDEmLbI/
f3jjdx+eSwlQn4GZYHz2uskoWxjyqHDBNU66cXFL09rGMv68dACs5BRbCXJmoUE4xuG0tYbmCxeX
SOGMGCld5j/Mn/+y6SnU2725lh4aSIvOOP/9RSsUCs2ZwxB0saBZBlIHulbvT0cyz57duD142CkO
YqTvyHnEqVz3QxrbeyNz+KNqNATbhAG7zf006Sg+XZY7ejXYWKgZfQ9nPFfXXDHq7zd9RIujHKNg
P+r5sNYIaoCOt5u74hJNmX4MzPzc25o8tcCh3rnmqkP89pfkyXPg8KrGvfVGJdZSOcYiiQEmZHN1
Gvz+c4koBYWu9jLrg73uUo4vtZxPS5+nd9s7e6R7Wo69eaeDPaubsThAmGzA11Rf3/lwrz1c3ALS
we5icTfYjmfo5psRgFvTcuoRD10B9YjXukZ/WV2q5YZIqISvEq/cOQ32IRnfcLpp37sjf3ML0ERl
niHoeWN6UDOKnzR0VaGHvglFBQmzcw6LgKoWfHHphflmOVwVFSKjGDnhFUousrHUl9tnquTp0tU7
F+O1nm+5GGQB8F3ZtlLnOm+UhbSYShpFoQ19wrFPZpbkm5x9s0NadgaR5XhtcYizyeX8kSKdLUt6
ojG8JPXIjzDStlDq3rs+vz6xLos6wyA+jiOw7r6+PmXNLyyqCECOO8PZcL1NTgKPcg0tB6mgFPbJ
i/xTl1hs+xqF9dhyEo3mYF/nhr195xK9Ebyra+QaHuZiw/YYk1tvBaFeUXIAHjIGwW47bFy8rrVV
dZDmxuFS36BO3BYWHxB/DImVfh3QJZTlKa1EueVxJjRVLXI1ZJtdD1iUAxjn6ojUgJVuDrvIJ0Vs
qlJrS4/qM8WMPU6UgEmhHcSEUFaQ9YCoLwFONheHjPyIg2mSBYFSBovRMe5j78M41cWBxKt0Fbc2
5KQYNHxIcukIVLiyONPUqlXui0SR7/RPmEiuXBRmxSisk8HovajG9uNy61VzbOybNEHBbALcQXBw
8g0gGmnxRUDBaodon2dwRUv1/aMXVMUrOmEfSh4Tda3dmgBfOHJh9VWL6BTWF91+mYvKPpWRI3e2
d3HF9IySzz4R97JJmrLcuWQHrovEObQQwDZGYmSHaYo+CaUOr4p6A8ktvwPL5tDQ6QggGdEGJ7H3
7Phc0uWxFdbs73vOOqRDru2EsPhJePSE2zk/AOn1PogBFs5AVG1P0FjVggrpQFXAOrZOOO+qvTTL
z24hxbYlaJHSOF/nmfP4zo30u/saUbFDMYACnrHo6/sasidhQZjofuxEQ92cNd8E/pE65Cmk2MQN
L9uEg3tEZb0L/Ky+bZKSonN0yM4qb975NL+u0YhE0IUw4HPB2rx1rLmV13d2H9hXzAz8lRi8O76C
lziz6ysgqvDtha3tXBoXUBnUN4nWtsnRPD7AU4L8dyg7TrxD6njvPm+/bB6uicOEB00JUtBevr5M
0i9EP6WTDTzJ9Q6xzwFM0A+kgzRcOb78TFPjLpcOJ/Wo3dpwcQ5/vjJqeXm9ebnYFEAD2MrK5y0F
xU/LM3iS/kfBEKu6yg/Mky3meUt01r1RZsmOw4aBTb82gfByh/75zX9TrrAvsDPB3gZPgc769W8f
ZgGQLZPFZjQQ2800mq5sx3+x1CCzzHEsaIF/3XEsXycuQYJl5T7C8iV95WuBR/OdagUH468XQyB8
5X5lDmyKt/ZBWTQj7A3CqJZyJRJORPOrxQFT+1/bEJQeNPCaTmBvYA/Oo5si+zoTzbY8lT06HDAC
BQcqtnM9TS6agdmqstlkloIYa+K5IOBpVRSyvTSBfUgSbd6DBkKHPOrYin3N2i+v1fW5f2KwH7Hs
lvKcgPI7pS7ZCWbBphhpMMlLTUwKpZXhliA9yuWozzBGK588HAU7d0gewdBc5TEUR/CL2bHL5LQO
8W/UlL1AdZFN9iG5tmEuHMw/sPsmqqkz1OR15k0PmazNpz4nrk3X59OyEKsR/mIVKpRyx3I4lzrk
yNOQKKZjx7iLaVdwTOiIEY4bEVkor+sBYmJL3vkq1k5eVoYflk/MVJCCiE6X5rMX000rnwKUOnqu
fzIppT74fQPIG4IjhtLd2I0dLFYRwlLlDp1Jl8LVbTKvDxg9wJZkQrEXJtvForOtuc/OEV6zZTPX
zGONlnYfZNus7o0LA10cJJNqZOFyMB6oPcONbym2qh0dGYODcEUhtcFilO6WZT+qJYl9KRGXuNzD
9uMIj8o2Wl4Cz/TV8qKLPtRTxsnW1+4NnVZgBIU9BnPzseBt4CNvTDGGaK7K1VDVjFsPNDRjuBWD
C6W7a0jca9NH6MxERozWZRas1kk2XxeWE261XNL1YdNZG5ImnzOTf4uks9tqSv8UV6jDSzP+XJfk
NOhBd7TZvjE60cZraFxtLBRSbNRBtanj5iNN/+66GL4tN3hBpAY0rO+liQh3IMRuQ1iafky8GKS/
IY9lp7lYuKjUzLZ71N26uHQ5ZUdlGu+oI4xfq0TX0hHUocGw0Ii8VWGkoz9oNFcsWtK4/mCUlptA
4zmyMzTSBNMVyuHAlL1bD0wOORhQJSYxw6rct4331uS3IhZKIEvYcFJMVwFW3DclK33nzg9n/AW5
Na+dPMxvOg8TZ9C20dooMvroy3On9tSiBHBq4o6tTdN+bz363UXxJJJFRXVxfznM6d3gdTGp4D+W
o9ps2d/lTJkVr2ObfBUyj9cz8Ed1fPuwXJKZObODPfHfP+KorZP6lA1dHe3fnCLInhzrCmbi1TLm
opNEzrKcEQGrTYOmwEEorw4IQknt7s17FAmHQSNbi4AdVPh2faE1tavyCVtwvn5nE/n1Mnk0PZBK
uxLNEf2M15sILPpg6GaLlUQtEHSRI7QoLIxQHRlfosujbC6ppGqeQLM8LrWQjk1gKriYf/4s6s54
vZvSldFtJQulWYzL+/VHEWFMWnzOR1mGZbTZ5I6wcbmre2y/XcEuunxNf35T49dti26QS4PHsaF1
sKO+fle3Fa2QYUuzrpqSvSbt9JoSv3zCIyC2lk3Qtu1+i7Mm2jlSfzZNpAS4rdnRK/8Sp1CvisF6
z8SlLvrrK0HzHpMQkifqLSHffCmVPcbliAiKGJDPo8jsY2R1mylll1ID5DrCBQRwMdoFZIDTwg52
5fDN76ZiS2ROySgcYtsgWsBxLKt/vly/aUpIi1oeN6/q8fzS4BkrXdZDZoEOGZvmjMfwrtEPhmFk
NAdcmwj5Kt0AATY3+kh07gyitVePOnhrVCdztRYRFrkgi7+6XZRvCh+rgTFaZyz7cM8sHdNqzjlo
joZyi9tA2+XpvdfK6G8XdGUcQ3emEoeLlhBvPWkIoNzUhjkJBebPv+dviit+T8l/DBYzx5FvbouQ
W43jooc8pSw/Gan7zVXAfJoU9kkvoYcRZoqqqcuMVWMPArEO8bZVH+4acoRWqeW+82z89rpTVdGJ
VG1CGpWvb9Ok6zurF0zJRO+d+5Dg6GU1KXocfnPka7s6Mx5nDmFzgCt0Lolilna3KiL2XiOcTcRb
LdGqHjYSVUsFI4Sm2gh3w1yINXMfiMeefkpM5h61eyMYwl/cajW6RAcVQfJ3mnZfW42xzPIkdL5N
G87Oi3eWyl/raTqHDn2Opdki3h40HKNtCBJzYU/NNlnIrvuA/o6MxaLcJG2wXc6C2Rz3h0m3H/78
hatF+M0jZ/8/9s5st3Ely6JfxAKH4PQqUbNky2Pa+UI4h0syOAdnfn0vMi/QXYUC7g/0SyIty7Is
iRFxztl7bVr8hoe43aET/B/vd+m7KpRJSh9qqUYZpBEzsJQR6+90U1DKKK2cDY66fzzH/+evtmiY
8gGDB+J6+mKW//e3NuwKqq4Y63pJMh1nY1LEQxKGvTz5HYZs42u5racUNu5SSsg8K3GJGE+VtMXG
XHqDU9wTpOnOaO/0+svrXSh71ez+Q8Fh/udeQRPKxFGD5Hbpi/FK/fsTNaqia0KLzJ11PJ9YboPz
hyDLYRjtwzyNza1tDOZ6E0e29WlNCPoRHcWXsHmszPqAImUiBXF8DOk+PBIz8VK5U3uoPZ0ZuREd
CJeyjH86Hpmgs//jzbVw41HFozD2EPOiEf73J95Auvc8tahPTBPnV3NLtcy7qJCwOiY92p445ABf
DFp40KxacbWkfUAel+x1J6gVW7U5e8a2EgVcRx0JDfsDYUa6fC3NWuEuQh3WM2kWTJzFMnp2lyH0
ckZPl7F0w3xaLYPqcD70wkN4Hs6PtqelF9/+FY4LRDuOf9eKvcQHR5jL6Y0ILvx/Nt5cDmnLeHzy
RvBllAcNk3NDo9cXM0uPBsSwU/Nsm9UhlsMnzR2o/gzf3WIJr85kc8uZzDdM6PEG2CfFzD5jdj+1
lriOnetcHY9UNEfRQ5kla9m0jP27of2MWDGEcWZyOTOLrrx9b6fjyzRUXzocpauzCAf6vjJoPkgN
0oF4buiRHu3WCiLVPnpAh69TFvsbT3EyLp3mMNUkaeCf35FkEj1KEY8/q8IKFNfW1nRcccdXGG0z
5T5Hbqa2a38xRXA3W+UDOdFBNESUWdAUmtoHzJpqP/FFEg7E7C5wl15NlRaKOV/tn/QUB3baVpAw
ZGfdi/qt9yv7sp5rSrvkYdzo5U83KI29pwNRzTDk2u63hjhlvepNWRQ7jc7uNk7G2/qDdAJQ6Nb6
G5bMZTrtW4ey5HMym85j7Oq/ytryzjmfso1U+V9YPN4SZwnPXMY59A/SY1uHVxhwqA51DPtZnCCE
w9MrYbNoE5q22KDjlxOOUlhFt59DnRWQ7MOAnpZ+NL2r7UKcta0q+1ie5uCWxS4vo2SjOyQLrF+K
RFEspsOfY1zThC0yK6DjbcTJFg6KfY6GnlGB9SL8ukViocQOIY1J6kPVsPBEfOYSBrEQhm5cx00m
+m9ZBbuirNJ9r+bwIRLmeO7nn1UYq6sWoZmLgMJTieov1P/q1PvRfq0kx6wyt7ZPEm4zFk/rCra+
4A5gYuzNobObUBf4WjFe1tZI1VoP9gSRo5Dsuemo2u1aN6c6MyqnoOqsXK85TeF4QT0NDrm9Km/u
g9iw3mb3iVVaP470Y3clyrVsAKoUTkT+UmzNML0NJsbjvK9lTBdh+ac2gKAQPagdsuWIoprO25cG
skARt/Ee14VxnZI6CrwKFlkzaClOQfNBskzvWnry1zGiZ2jR/eag5iLLnsNdbYB/bQqDEwq+uu40
mj90H2qGhkme0GS23WrczkOX/I57/xJBnRfj4o/ET32FVvNT5O2joHfzkKvi03FTsAVT+OT7NDgS
/T5akRWMzsVILOOYLJ7LQk3Ozpitx/U0mky1IkPLo8hoC8Tlyz2k5X0mpHuwZrGRTTqfIkAzb6ZO
N44xBvpD05lOkd07+2jhGyNiKmua+I1ZT4QZZb9Az3BWI9eWkL6S/plZXGY/P9gA/5eyG8pGhVW7
EbvKR3KbeOLRT5t8n4VKXrEi7lCrwMCKkQcP/h6z6kdRsre2c03YU5FvUzEe18t8didQa7zSPMxP
2wPI3s0QfxABBK7As6xnxc9Che0Oy1b5568hvti7xD7t6ZnIRdj66XzQaQUf1k9NNyFRKQYDpT3g
Y0MjR6Y07VsZ9TDvRyI+dVcc2H4+8xA85uSBJEsrsnydLjuEwrkvaWpJosvnXpTvTYRbuCrrv8w4
TRH+URyRf72d7dLdIdm6ahJjs8ehdP2WHzHYRBkfbwcuhiDt5bsbqvpkqUQPXG2o6RdpBS8bmOU8
n9N96Wblni4K+XpwMFtFtPF0iIh1uEVxfBuwt+2AFauz4HlLYw4JeWjnY/zouEo8llqSkb40Y7+O
xYObyT0ban5xxhPFAkHwDQm2RENeTD/p75r92GVeei11YiBLiFi7cspyaIBIl5evZKE3d4TWXYCY
ZjvgIH2R1VFPpzEQczccRjPkWnK8g1MpPk/MeRkJvAwmQAXR5x1FCLrEyAFmU+B4hQoyzTsjglcS
jSmV9W9ga+lV+cuiYSflycNN3So735tJPe8RKs1g20R2UORg4PIi0TbpqA7qNEXZwrxVA2Zy6Es7
pBeDni/Xx+YqvO47fRvYn1XyMiQ+a4vMBc6GEL4o9rjJxgxiLfbbnNSJS+K9zzZyKmlnZzQ5pFdJ
7BWkZZWnJCJkY9yZoxAogmvjYQZljabfu1dZjhQnRtS+i2J0f2S9TTer+CD/ElzBxNK6yh/nGlhk
ExaXdZ1bJg+nMqJQKOPuNEnDDsZ56tCCakFi9Sk2HQOdkeXtZVUe+xoz0Vrc1kaKxVsOwaTNHpOg
AYQB0ParhUnZMLiocQ7fBQklmz5rquU67zdGRXYfUmaU2suwpE7Km97D//Zy3iZtbG9KgcwscJfw
Fs9P+ozYSpgW7bg2fYnCzjhFZgh4gGtrEnHzQg4PnmeqDPQBP2brrZ9HYo6r7nX2hbntCA07dW5V
bSNrJq0rqkTgKPbPxY/k2rSdQZ4YhNJpMKJd+/e69hO+hMJGzcZL5BG4JjGCY3HtxHle9okyIXmz
N9K/1iuIYIognOiS8S7wrORlfQTBNjTo8w+cEmT1ght7oZhfRD4/gTVVrxqi02ts2Pm9G5DscRxQ
tWFwwenxGXER259mX+yQrDnHi3dqGesknFzTOWoeDTbgUeOqXjog6+h/fR6DSzE15jRBo5uHyB8l
Q5OeSp1Q9aZlSLW0nvvew/oo4NZkpcZVm3v7ZbWs7B3Vgk2zeiTYMbJY6xuJN7Mr7H2s8xRYZY1e
410GNg6bYyJOS/ePSQVFe/V5o5CKAXsPsE9/OYjtntC0EJwyqR+zYaY7Aja6nRxpp+cOtPtwTq6M
FNOjIT1ktsuHIKI4Q0ds2FAzlx48r9HRrtrwoGR3b3PZBkYu6AWPyKBMS+Fve1aU03+myiaSUApv
hKXdEsVVuz1RSAO5cctZZj1M4ND0t4DxerImp3f2CgZ73nxa7zBL8+SEnMWQxZJEMtrzn0eNKvk+
dsL9837GXR9fOIYijusxqlD+L0fUAy3+EUpdSyLrsmnRkmF8JOY9skC0uqS1EE+kLS//uqetOCVC
qE5z2e/zXKBO1o3i1M6wVR0xXZRryaNHN2R9axvZnHRHOoHggx/MXqud7WYkOM3ICG5uh4NPzRPk
sfgas+6Q2lPzQITIq1809SEsCMe2iJXaUgDkZ6lpD/gd98g4yxN7+RzE9kR8g/i7j768lGE6nqRg
0OIzUW2QF21F7GnvrhoDt6x/ZTYJm+1IdmJlGRlii/l9KuP6gmNvZbTECX//2rXvOfyDI7M/hDHC
3exxIiPx5UpENXxKPfFdNu5zM/f6PnHGr/VHUhOXSjoTE7IOo/2FeWMliIsARB8tDVT+euqiYpyR
ibrQ1Lr8hwdVGopdZBwS0Hv3Pp0pJSk410c0vDYnrzE68fzbWzil2kaPy/RgOvDxqxgBa55b6oBI
IDmsb4sn9eyEEHLg2KMX03gyYsYcU9QUTy3qxFF7980kfhCxdRninuQYS95Hnwa+Mh4pXNKbrMAT
uH14JZqOy22VEQwCZTPdGBLZ4my7fhTrmcxmU0P8b0tov54Wb70ivTUDAal+WjzEltsyaqgPfWUu
1EjyWlsrDPC8fgfEk59dSUxVz2BMju2ESNEcdvNY9hwzMZ7j64GzPUXfhlq+0H6BLJqMWITWY57W
RcMxjUM+Su51FeDEHZp9nwgn/S2kgAvLTJ1nG1E6pxv4+WnGUVGaxzoMBQcOtex1NUx9lOl91ZcP
MEA+MHroS4n0nEPaf4HzXD3kvn0IdZAcbAkPa+lNgsoAAIkxtjI0cj9FA9mid2GyjsPZDsPrugdR
VBC9luWk+qBKrAxGpBpej2Cd0lbGrC4afKSp6D+q1vP25G8Shx0SypWg1wTATY7FuvT2LXYIEbY1
B1DE6UvYWTMtc+8eKyWg1ZgpfrtnQNLucxN4Pl2iUiLy1tymv7sth117/MlF0v+h3GiDHZ+YQ60f
lXQUZ2rodlMxU8SsiGGAESqdzUk1HF/IkIqn4lL1RrmVjXnvycZbz54VAIyNFYpyPzp0O5A9/Bht
u3+NKv8WQXSLM1nc59hOMe0CZiN85YZTlf1dM3eGR2rLek40PKvajmPiXMhJPNe2aVx6kiZQ1egI
RQwPNMFEJB2n9t36untxp53iAXthTlh20EoNWb81aO/5wJ9gShV0pMPv006/czzPyKPQ7PM0+bdQ
S8uHNLUeet8lcFFDRFtXZ2WrxzKruV8SkarV96/mkAMn0H9O+ne/Gev9uqCuW3vFmZQsF3jlizbN
g2KCGpbWXvO0DlkRBT9VfL6iyXPRWbMwRHapbWxTIwNnqbUbesW3JPNPa0EuneZjAHlSpkZPJAJ3
X/ekSHH+IuVG4VGEB6Q0PrpMZJ/Xtiedlb8XpGbOHwdt+klxVXAY5D0j9MHj0jlUVMxOs7gSMtS7
tZld19eNY+uh7zR7v/4qrq6Gkr1J9wYy4X3pJRVIFnk2M+eqS8e/DMRGHHMv/pmy8gVDE3vMhqtm
bzaWg6uXwrfseaKx1aEBt59pzhkP66tgJeZvkkWNk8eQDMNriM4jp7jQuRIYY5qfZVt/0FpMTpo7
XvOqcW/JbNSbBYyLKqaoyCR2zkkZW9tuioCZk8ZoFtFzRNkKHydn0sk5c3Yc665Slmo7yU/0wyyM
YJSIy3p4I0aXU8N8LJzGRvggkOEvaKdpkSsmJs3D9E2o5m1yUSbZJZk0G2wu322v9I8hB2JlkrtO
sREdKNHpepaGRphN1DP6NMk1TXsCtQwNF4Cc4NBXmPrGLjlWKZGShhimS9KiB9B7yWQUNzR6Efkq
J/U4izi5FL3xNZOz/Zi1xFro3kR4WGtQRUXOQ6FqsBRQn3KNtWnoE+LCatW8htVX5tCh8dHAXpGl
MFQwcus845oWCem9BkepfWbXz6Xb1Uevyvp9PTTk7xXawSGlfUc54X6mk75RakkohON1qE1CDnLQ
p56jSyK70Uik9vxhJlTNBMp7R03nndAtjra4BoYz9dtnXbndUwQnGW7Jt2RRMsUzaT2zrXBHK3kk
RDTZrkcdjpJtLvaUrvWfM0SpWcNVNh6tSIND0Z+jHqTqjV6LLw5g5Yk3Yz53Q/egjTluexoNrxzJ
dL/NyaFpo6fEd/M9JkTnputNdfRFHl1c+hRn3acPr6xzRZZL0GIArvvoxmc8fUBqadwckpct9Iuv
5E5Xr1Kr8HzV47OAdnvXjTooo0heccHpBLW6vU4HLJneUqQaSk0bRXrZc9O4P3o8SYykE7r39St2
8PYBPORWG8fs2nAVV9LacdInRiYOT4PyklsWZ5Rh8hUrDBd/jF0jMk1UDS4DWA/SiW5Mf5FD/qjV
2bCZTSRQnfktda9QtNSNqJlzTrb8Jo+K8GS3kxMQk0PXVrQ4avrp4Ef477X8J9cVtkeEXUz/d4OP
cSApE1qfie8wOycPVihJlTJzHJ/M5GoMPxyLZ6m1Y0ntNmWHbhp+2/yVvC3+gz7nP80EB00krBEr
nGCbLiAdh8ToXYpKiy6ybuwDGW3vc9Ivl0P4lptQxBS555n7VlFEkg3RU/f7MQFlXPYEbLGQCvI0
vOgoCf1t4DzcZ0d5HAcs/bUt4ifHaGCYnWLO/qzUbEwbqec7IWiAZFUs9jFA4p1phnepmCSTtCMO
FZiNbez4BD0mJ1P1eI+kototCZ6VrcXMMIaM6gh6nzRCIFb22AqjTp2wksQXfK7N0t2sdbAkKi+J
7G0/St6xrZvW3t7TqDJxk32QZqjTikhecadCDRh7n3cquw1iW4tIndy4IDCMLJphDqHtNSBfCOyN
MIaPlfhFWMXrFGnuWfqFd46Xf9YvB9MjV1BzQcdNfB5nZV6sOdef0cXsdA+w2fqV7GhWpu0xSUiI
U1Z/AdJpe7youurNwKIApaTpP4a4o7J3CwL58sbZKq1i0WxRWCg6z63TblCY5wEjeBz4ljltZMJ+
N4SbLm2IKAhDXuCLZw1k4o5LuFPNj9vpDzP6tFTzpNglo6VUjNsSjCEmVSWcbjsMWIkzy+p3qY6H
VKbzOa+bPIDBfAJt/s7Z7Jemfx/zTO1FS8/AXhjOSmP9ajlMJs6Q73WiqkRDAJUbpm9D0nWkVGbe
LmzHi2eTlVbQZILmRsfcls/uQJQbg2Pmz76+VIPPPfzIQ+UKDY9I9ZBZWOrTokgf9WGrE9d5EB3R
hk5OCkjYms+GgTe40RtxlOVEuTAIbIlijK8dn8LU7gkAjyxoNBiB8hRtydTWp8xhCNeND6RQahdd
Fa+JS3oksZfZfmG59TLZWUiP6zRM9q3Sf/Uy+ka61TeLhSbNAPMMjdxKi/gk6B0s0ySsbtPhVFgY
+3VBMnjtTDTfev2cmWZQu126R0WsTiJPI1ZH3bvMnnzz9by6JZz7cNUEbs2QgvMdYSy62FGroaOi
YMgkyqf5azBgLKcCmTT0QzRCBOBsvDAer0IkN885YIB2Nj6aLyyINQff+WUMo/scNvGeXuCBYLsu
dKYb+u93cDch+n7PDWyWwDoqjF0jGNlo3gcAQlzXpcfRo3IZjKX+Zkym1xYsNnIf82XwjZ++mzn7
gfAF7JXlb1OrywBR/z6ZPPMEYPpC4Mq7bAhGyJry3RTRr1BiN4gMhhzoDKdH5P/aIS60h1b3vIOa
uZCNmrY/z+gyjm3LUarkrrb1OECoCbKQiIsiPkbMim9lbPz04h9IStPrNF+cOI3vjFNxlBkxAaQ+
PYJI785nZ5Lq4szkxluzevSi+rMTHYEgpeCTNIabavAeRblQfu2qP9pzBrmgFwEq3x9+2IW3WvXf
tFehCPobwFzjeGJeSuR2g2OUt4rxXfno680tmhv9ANhojzGRMZL/NZK3DTf6t20P2rGDk7vXaYSR
9v6gaNIGQ9dCsqfThWOR+UY9EcmbN1ttxuNqt9/1EI2hiuvXLKeErIlY3YDBpk+H7Tmpivk0FIi9
iQfeagmOAifWTpMPQaIK3Qvn+/rJESM911gmEJxJpu99bcIpbFh3+PvORW+Hx3j5KiFl4i44oVxa
myMhte6gPgcTDCLnXiJbw4Zane3dtN2AfapD3uuGAVY1Y+9hZfeN6q3XtSgYIKPsLQk6qpn4XtjV
A3tuz0ivDv9qNDa4BV7ox90bLepTq6EkTu2mCLLeFO9KB2QaOqO2n0BvPVW1OnBZW2c22yd3aLLj
kMekNWR1/No3TROgQ7p1zu8K9+wSfObcjTlz7545qNsQeYf1plRH5O2ajtoKH5TtyJofeJramZOd
XMR8Qb9/J9bWuI+8kIBDCUs3cpA/sYB+5aBttjrWYAsx3dWvIueFLGsty0CQNGQ7ClSKmzIicTSK
8u4l7x1sm6HnH9NBgZtAYLTDSAEAn/8e3ChGYxdoVIw3Ucb60gX6LqcsPVThtyY06p3ThQvwf+LD
qr87s/llIRS7ScWrUqikuWT5QBaqcEtgtE1CnEmrH8tKvLFP92fXGIKsBdw94zXu+Et4u+h9/ohq
R7JXh+BByM0bS+tb6pnzpd57ojXP6z+kNcUnNIcB8j61txu32xhJ3dxcd3AOftl/6M7ApCrNVYkV
d/2/RP67yycFXBFp59Xv6mYjZkj4Dsfki1OXyaaZfC1ogTn4mTleBsSbEWhdzo1pFLQ1n6N0cPiY
OCdfdaz/jnRBdEfNzVp+dd8XQdLQfIpCMt+nqj6ZsA5P4ip6ZM4e8zjGXJlz6unB+b3nveSPyUwz
MbEI2fVFCsKzrHfWmJjHJHsuNFL4ZueAMavXIG/jaylk8mTluLV9pz5BGno2HmPTucRJQbeAyTg1
XPE0Ke9br8Y0CKP4o+6GAi4ngPcsdYBi8Ad3NLV9zpklOc0yTl9dHyxQH34HGQd13/a25mCSfXdJ
fdLY46wkkqpLH73URjsQ0fk323grYMzuexrKASbWhxoU6VY4RD0Pczpc2rwg8ntkNZryOF7GirjX
OUMXznJKz81nJ68+fdrt9KAY3ZAguBtN69GRADlCq756vnQPU4cqMDURCOFcZjJFQEUsPkWcGXvi
7RvgnB6ykpZnZ4ceB3E8URt/GNHgjNqvsJ4/fcR7DgqiXdEtIlKEqkVDeKe/0FvoJyZQPej89cL6
3llxdGbq8eLr/V1aVncMO+vq5mBg8a+FcOO6LznG5NDO7GOObB6pX2n+mu4uctBI1rb3g0bbm9Ar
OkdpyQEJ0RXDSTPQGa6/6GN2j10xbutmP9jSfU+gC/v9M83IEOlA+DqMkB8gRFBWifa7OzoEDlrt
L5G20FoXKLajYxQl+Yd0si2T32+jB8ynDZ+xlRFrRUSnauUOUX7gdjaBTpgft3KBIadDsS2zClWr
kTInVNuqYZvQCmB9Og0sp03l3pYdfrEWvyD/wSHNGF7noMuJ/u4NwG01M8Gh7JyEJkDdG57adVTF
pOf0p9bpg4GmX9N8A+Xx1dBI2Zb+9FxKkILYF/cZyCvpUrfFMIKi6LPFIRZ4KYlRSfKKhI/s4Pip
LNKPvLLbgDL3dwp1y+Vc7DhPlkbOvDX72lvpVpd5jhmvuQ7tFDiHIwbflCySRC9o2Hke9Cx5tng6
cUQHYvY/RJF9Ng6BqbVIHxM0z6R4y4vhVykfyjJo2xgeYq790A1pBonjXuWQfp9QYyFaYQzD6+YX
yaeWp99iO3v2OcQh5Ji6jZOAVSuwYR2aomxpBtTERpvuWQvpCjaM3TfKG5Z8j+mXNwVAfzZxlt7L
0H8hiflXLZ1fGKvrrWhZx6McnaQMsQgicuRIsxCg56fanIZn5MHiqNuLy2fGSbItXBA//TCRI7p8
m7rHuBOxAGnZ47uR0KPD2HJsGN18eF7vEkvzJ1pOwB/LTSEG6YfaTy7ro683IZrvd8aIIxs2LA+S
6CHEJE3c1u/6Zc5Gaxjf//wGG29/UHa+2P/5usNP7uZNdf/z6H5qneps6cEvz269rRiXk7SWDsf1
NoNK6xmkukxi5zROIxKkBUmQGTQPuu5u0kYax+ZXbYGGtK3x6PUsRCMHdhbinx3XXR6qQ+lVv6LA
LxS9FS/97c8VieKYAIlzOOqGfxFFcZpQrrTDh+nqPxBBHmqJ6AYs9OcM+oogIkJEYRqVDu96GNJb
U/Cv61a7EgbV8WxM9PAJzax0ntDPEkKuyr9Srf6Wx7YWaG2KRZtcYZdsncG0vGPlNjFUs/E7JD5t
xwLpDj6EStdJL94DMZ9IcebkgdTJuzvaI0FJPrFTnFoN07gZY0tQdfscSnPcTP20x4s381q8Nw+1
zu49zu4vEGOOVvqUTuG47a3wXYaAdKQIL+hqDIdeReimnMR6tANg6hrqF+BQrsUosTPouou+pBcF
6EIbv89SdYfkxZpQpGgYA9usRHGiXG2PArsOcoNhcnOBjKQ2XXVO5v5b7cJMSxvnbjPIJcECnyhu
+U1GoEpcotp0Yoc1RmYAhWf9r8yJtqFUKC83WoM6Io5rzFullS1azmuWtG7QZj/KOPM3UUql1MY+
A/lQHIhd5dLx+hMjj/zQ2QU4tEWIqKO8tjgkwsIyf+s5agCF/G2ruvylTmFuztLByYK9CvkG2BhH
TzfCSm6c8Y+D8O+QlvJjqcpDyhvBwKH9BJ9KoJLT3eYyuhO4LDYqR3XjGea5MPOgKLztHFZsx03F
Wmu1tETzyaZLAWfD86cn20pPds0oNuJYk7bdV0hBUDWwqekLMmEwurs9J+y0suRUD5AvFQkeMH3G
NaLhsSjzbNnWKLP68gdiOBnYoyt3lYvQavIIsa8j9loL9kkYad/7PvohtVrbgQNcPEGU4zokj6ps
FaEWVDxwlJ8XurmmdR46IiKolGWH5yil+SP9Jx2jNIsY7zaK83NEIt9uUHW684tHNnbvJWuh7Pcu
hz/cMYTQcXqe2Ju1PmUXlmYF8Cw52J1+KPQZLWM2vjoOyUV1aPWc+OOUQY2sqR8hMGCL6O2nUSs/
wgqfRXvl2KtDKCTzM/XaNzCcekALr6/zn7rWzzuoIAdVIPNrAV6TZBI0CmxItcQdhjQcsEEO2yj0
nshuivc0WANMK6gV51eSDJiBg9qIO7/daAUHy5yOftxN1a4wYoAWiYmGJ0MgaJs7yOcHv5jOlj7r
G0qyT9j3hzplV0m7GKD4yCeXPQPfNqZHOZqgh0ZaXtkodmYMBSTPM64oGT3Ow1g/9fH4GfaEXHV1
exv83NgzB0S3Mswup/R5lyetR+OJ8d28qDdi4IKxNYkT1hxCtjRWjiq1t0Xtwk3r3E36MYeE+UWd
/5fvX5t6qiEgcneh8c0lxzmefRp7Y/RLuIGq7BNdasR/tkuQGfqEjZuE70QT+7wX2smP3TYwQbRA
0iD5AWLHVs/QRGQIfiFlskXqertBt874RMMAh7JESriGU/bl+SwtuIvMTcjnZXI1yvESIiMsptA6
CssiSkHP8YUk2UddMyPGPIiMoHhC703pnLPnmvb41qvuiK3mL9OaafnkVA1qoDuBrMIgUUORMFkn
74al/capZdqwUHK9/t0iIkifRCTDZz2nN1jm+hN4gi9DwmKO3CUO3CVFoBvsEFgnAHT8+NSe7tbT
AB5ZeptfC2iJBkhLYrVdGyweGJc40n6MzWWyGdXaeTt8OqQ6ZSPJSrvK07Qzc14yqmf53c2a31jT
sENLnyUxUxdSP40HO/IfRl0U5/Wrnt95wqDLOZYzYwhUfdvNsPUKSGRGiqCTnsku0dLfsusfvK5t
T0OHoCecnWmXC+Kal9D5SC+Lw8BRcbLzk1kO/snMvCRQnc6RLSt3rmISQ7czOnbL+kj420UmyQso
zoc2008Q8gyYK6bFcMsGTNV/4UgVbLbjUzt3QdMQ5big2E2/8Pcqfc+R3lKSkcIxhrSjGvy0FFrs
RkaYHSWF44YrjC5SEtNWzodLFjEBUSWC4tFsnosMq5dkG5iy9i2x0NrnoDzxi807FR2KnNKQhgao
65THtan1N3k8f4YeStm6+ho4qBRjxZDOAABUaeGnhuzHWIbP2rTPy78kk8OBVW6rO9E3K9Zo49X0
D4cXxQhhlD4NAcxv+4VkwyF51yXkvYhKNYEDCuuoGewwaNirXdlqjKwB5F8Efu4NnCuvicMXL3LC
l9Zato15nPBoteFLNLnzYTEyB+7yJbK79C5176DTvdw0NYOpcfkIFXrWX6zOI2KoMp3rZPjfDCtq
XtZ/gHr8qkMtukIjUi+yG61jnPCart803aZ5UVkUMAJ27us94kbrd3pfMEJcHiPSVH8XXhisX83L
TQ4Jc0xdCu243pYljXXh/kQZL4+23tbaA1VFn97+/NToOwcHqNufX7reZhpvMN+y57/vgHcr7rxl
wOrkQSOK8hLpzldLo+TVRx6BKkN50IBm91WL6g9zUvnP5Q5EIdevRmPkxwgBwT/fwRD5/3kEP/e/
+uVXmJqX/9dfgYJH6HP13+7Qzs6f57A+yf/yCP9+h/99kl0xkds2ynrL8lI9xs74rQTpTXEVd9cM
XRLSUVO9e01Pqij6dAYFfJf3BsmCI9JdD4/9va8WWasnIfIs3/X8KA+4kONTMdgcVr0hY9SXEVqi
iJLqugfRJxPUyCUe0CGEvjSKvUn1rLmt+buMeagZJTi43pOjHCZ0tJo2ck5putAUhVWed7+MQb7Z
0qm/UstmngeB7sMhZwwCVWy8dbZtMx/14pcKeU6QC02/1yKU5GmX7cNo89F0ekxnlu5WWBP7/q2N
QdoDfmaCobn9m4Hq9FpgTNus3/VRTN/YErG3LnemK1s91Jb49FXSv6lw7h9JL3pav4KCZ93HJLmU
ecv8QOntKSvF+ACcYHxIXQY/aCdwBgpQWKzN3Lj+U+GazfPu06A4eGdJJdTu03Yr/5QDCEOPp+pP
Z1yGGkOp7vSYxZ3Z/q/1dv5YLcB3N5/K5W4m+DM9/tQ5F57aWgEcyPzqzw8b06zuY8khFEIXUN84
QELpP/NXD7tON4aHqh3zoxeGtBf8RThXmG9pP11MlCZQRQNthnCmNbDOPKBn+UI/mxcOmnRRay1l
SLgw0iJgadlCTZsWfpr83Sw0NW/hqhUA1syFtFYtzDUEMjvSmBBBo+n1wbIVC59tXEht0g7MhdyW
LQw3FHBkN4J1ixa+W7eQ3hy8oqSnOwigoMBFqvqcwcKt5pT/Jz79A/EJtOr6Qv1h5izQ+r9h9A9f
ORkau6b6iorf/5f3tP7E38Cnf1kmTj0fOzPCLfyXuD7+AJ80w/uX4erLjThmfSoznCx/E5+EBXGe
EYXrYF3Vbd3FrfM38cl0/+XoQv8fys5juXFgy7ZfhAiYhJvSe1JSqWQmCJkSEj7hzdf3AnXjve6e
9QQhqqpYEglm5jln77UdD8+9wRHLcP4vxCdhQoj6756j2Qwq5o8Hxl2IQ55u/i/PEcOSOkrS7icq
gYwapgxQ3jDQ7vS0AVvw0eJ4IAt6MzZ5/gwgtMpF9VBHcDsKKyLqUxumS2KLyeAYlH3VDmygsc0Q
Z9rGgGxGFhep61fAFfHGb3trI8WT5cE2LvUzeifWjyhkTakG92x3UflsGPnSTjXrpdUo1VyLbmPi
kIiTRKn+YSbES1R9/pZ2mrapCYwMmxJbi+6Zz8KwFSkJdrLtSGg8Gy29rq50UxwFIvkzasJYT+IL
D+x4IwfIuIY4oTNtQMyT/cWQVh+aafKvZagHqz5VQEFjMzqkJSAPS2eWkgYJUo0qOXn6wSsacu17
N7lNFcPOxiXrfBAuXb02aCwUvG9uYCcPXWJNZ1LQgmpdhMF3Nz//nWbO9v7FCaHf14T9ED/VNces
hFSiiwyJj+/G+9ztm1VX62qlFUa3k1BT0BzoFnBcaOheXnwHUrVIDHlKFSfHWsLZBvvt7XQrU/tW
ETGrJ2aBAzu6qkkbLzIOzR0M/mCBL9Lfh9HA0hMrQWvcdbUDaAHtcP8KHZ52GEwR5AurpqNATyRe
TZpGhlWt6Rx08/HiqHG8NJY3XnRgTMcBIbSoNUCGZXtLGmcTISF47aco3cYZYEE6xfqjCM9Wk+lz
8uBo3cLAt5/GiFHtQNWzsxkrPGVaP5wz27+lcWNs61ZxTwkjrHbaRF/ifmniHHRlIA5p/6Dn7D6A
qMWLF/cgTvFXrU0PgUPmnEzPFNsIsWIfvYkAri3HkYaWFArY+cekJXMqPZEvNd1h+I3fYSOTKkLR
68tl7pfOdjTi+sGMKIzsyPTXYZbQldAijy4NL7nFMPv6+9t4fsbs36jzW1O58MxLiGdOHekI7YJg
55ettkuCKTjeL3jlDMa+848gprSgfa6JQzwAjibrpH3sxT7H4qCFEBTJMlebXGjG5wB8sLDD5ioH
cYZRpR0wB+i7xCaINzT7+hrNF0rxhdmm3IOeKI3lEMXjgdspXgGiC6Dn9sbNLs/pKMV3Vc/wzeEY
ICd8dspebjMAlKu+SxH0oIAQ+VYVmWDS7srjxFz5Bm8oXzWdoI1uC1PCnqj5BY1vGw/RKbTwLVV0
QA6/r4g2z9UCv3qYihIRiSPJCbeSt95Ovb9aFxLZ2XlfgK+9y+8jAcGHzmYAQ7bQVkj7w3NeUIq5
kfGc2BXgTkl1eGR+Qn3fxc3aNStI92RhPPV9T4mMDnN+4M/f7nTCTLWsRSZUL7zSN/4Yhf2HemrE
Z0I49t1U7bXO+9DkxYMXpT/3dMpufmQnXoJXi8bi76/qpeHfemjr6/1Cp/bmViPHZ1c/5HHuPARp
+02aKOU8nrydH7nVQ6qgOE8rLdGsHYz4HC1+LNYT2awrjYnSdkAiTCucv6lpwcy9DMeVmZSILvEi
OamgTHabf17+I0ObzJ9EyIssu/597KeY2ZARPEbzkcFJB+vUG+qFtyjdzgNZfKGq+PSv0s67z1TC
1HQJ9loVDtJas8qtZ61xv+ncliQjjtQWnWM+t2nw7WQGhw8xDjdXlEdTE/4lKo3iOKY6Ay3f7l/a
Bj5rL29OZBTnwRjspyTsf8YYz1dvdt0RQb9PV2RyMROS5BBCl27NUK0HwKpnXYED/H01m86PkArx
iXLhdaMRmotXmd8QN3DKKqcjC+VfLQZao4XOXkOzfqhq4k6CdGLKmVcOkdzp65AkybqSo3Yec08j
9VcG00JXHhopG/4dWnR2mhYhfD++thOTiCiK/R3M+vqKG3nEfQcLqgmrQ5o0P7ToEXnggTz8rt49
GLidGMYdCCok/KVE9RCHzGiTa4Z6iBbbGG2QE6gXn5kKtZJe78iaWxmlV53uF5Nx59bXX3ImCcK5
jHVIeU/vjKi0ztqygOxFquprPKtzq4E11S3satM67XBOVEBoXWIzOQoHoizbvEVliSuG8CfnKavU
My2H7qCG1Fi4DaSt+08fNjpjogaktgAaA3rR6su9O0wPuQfA2issxsJ5Jc8NKk0LH9H1fvN5QFgK
lmQjrD/JDH4JS1MdBOYErGGiOuUTqKfQkrTZKTD8VGserV4/ekllsTKyNBI3UGTvcZqfHVGIn7ap
mBuixSI5eDCRXyFpHDeKcHHuYJekdY8ZNn0B61l5s5Lb0xmqRNWtgfe8xFIwviI7+BNEZMN1aduf
ZR8NOzSh5AHw4RUQPg41MsArbdKR3PHwbVAPSOzbC5zn+jp0Kf3UwKm2eeDyChTD8BCLFMaQC+1k
nC9z9N1ptEZcX431d5DRh6Gm8lUX3VGhOsDkNcSHRLnGMRmsiv4dgNlwKsenXuqXxB9nHxgCxm/d
PCCv1DeSWSNhxrZ9wQd+qEfkoJZ8QT4ZHzMkJ0sNHi3LXN2dvFQFK3r31q6YchI5nKx8G9rOPIW9
91VEKvv4H1/cbW6UfBUwXi0PFuPcfAu6jU8QzDKe13k5X+jgDifDxOU4jubKgWaLzY7itBpiCzW/
2RNR+d4W1Oh94bySXs5RCNnqoxnzN6O0jzGCoebIXXD7HFwlBzjmm3NWxpvNfAazD4ZOi5iDMoqt
ZyNlrj1g0hu1ytyauhc/3i/zt+LRK/eaqij18mlDWN8rYZM3pKMLyYT0z11OXHkOO2bgX5DLwDhL
UVXlenx0abM8iXRqrkNmzfiAKjq4kgatLtV0G8tp0ZEr9Wjm4oPPlu8cwqmomVLldOHtyufMI/Sd
aBEtJRwpNjWh4JBLArGCSOaesZqJY2+rP6DwJD1i1jtZhYRIJjgo5pXZmC/Nfqrbcyyz/EXTE/IA
RnN68M0Rf2C3EF6SQGsx3eeoqY9CC6oPxgQ0DC3dPE3osU+BWa+HsKgZ17gV1ipruhFh/D51Eu0K
g7tvYAxL3fKQXPZDdiYO0TkXDR1wDjfqBQjMWyf4QIBuMJjXjeVbPOjYw3AJA0gGoZGpf9herBdk
TvbW6ANjTREo6B0xKsgp+461bWNrrjwg4NJ41LzaeFRNvOotL7lZUdihjIFOOYw9p2Ww3qtI6PIJ
Iblxllqyb5H1u6hv/noFjoayneMAMDg+Ojn4PpGYyQdNvr2S+q6v3fqDANuNRTchZOFH2caEfWhS
4xs0JcaNTj70QZwvgqlKDoQIS2REWf0QBWWA85eBIM1qK/JxrvGFHsnxDOLP2/DAvn+30w737cRt
EVrFw+Sss5bRqIEwAQdRZZ9K5hQnbvwZvQFqdMjy7jzU8MCJPrG2CDmMDSOmN8I85h0BtfAhD4vT
favQOseBFl8528DUODlBZ76yLZSrujNzMg5Kc5/6IGuRXo87Qjunbe77w23wS3etccC8MJ/F1+jQ
2u8wJKL8INhi9L32TBuNXx7Q9QMQ6HKVDm3x3DZsGWVYtcdG6tBiDGEf5OQc7ofm+2VsEmLOx6rZ
DHa3TpupmDvRQB8KX9/YTS4u4FjUpjHwFqOnAeY/wzImdoPv+YuhjXFo2NpTJay/gYyZoAdpfbXg
XJIMo6NqT3Ncql2cnJo5RMZo4m800z+JVM0fh70NfzExrzHsobNnqmyb/r+v5je2nzx5vH////8N
rMtovTys+0b7KJEOcqIc1IVDnyKFuaA7NSu18CStEzAfS/hkLXPT+Qhtol4jkxDwdm7RFFZSUSWN
ikA7A6S9wbxgzj082bI4/J4TEC8X75wzFkxHx6/aj8F0zWWDPfn2CpHrM5kS7NpzFQr35ceYvEyu
JCqwlVv7mKunjoak1v0x9XGr01K6CUYOjWNir5vfypwm2LrPPRos+NUjImzul6Yz5Qll6X8e/n4P
QP0uSrJXqQz0UtyKh15D9Yqc5zzNdWQknFNX45VMRwIv7IE31DGz4nK/eGEs1zrSI5mW2fK+f/1u
YvOeRYQSESkxm9iKBXA5iiE8xH1gnYNat87lHPd0fyj5gK3LWWZk+ubWV4LzCUr5P1Hgf+UycvcO
/+smquR7YVDlVqqZD0HQ41K9yl6gBR7KsDQ+da92ofgEHyqR0bXzPeRrZLuu2yDvnsY0BgTBEIRj
KOF5BrOwMXtEeL35PTjOj9yk2NAEd7eFIjnSbtvm1oLgP1XZeKrG2inXaWGuR6n2VdqpY9xpLiM3
Qmi7oXhIgi7aBZ4tUXhbuNkGfIn3k9f8HuZV8/utezcBZUyx1ZzEOUKVNkhQsLA9hNl7NzTvvHH9
SWui6imw/GYHxZp85KGtniZic8DzoMRtgeNwDCoedR2Kv1eX2gb3Fd4pwY/RuCm1l2v8QcRvUBLo
5LF37alz+EcgJettCc79UcYZMAuOoHTZBvVGGuN4BW2MoDO0tG3rascUst9GH6LyLbOsfaCZzlPn
Z2zWBC6FN61I0zXtv5Ae7YSqMSXZQW9M+ytIXT4Jids85znGglD7wcg/vnbltCVRg75IJIe9F+R/
C8Lhj61Bxs6KzJZk4XdKrmWU5a9CKy5CN1c5QMaVyIHc3k/QZPKhUFJGv7mfuWXJ9Dpsa6YlAV7G
SXP0w2hq/0bs/1vd7nLArTVFc1sRAtHHV9SJ3qEaoBjlkzmuamsasI/i87binoKvln5zKPsSqbxV
thtGTZET1g+IALqrBrE/yRxoIdocSUqgAQMkM34gbqAlhoaDKokAS12l6MSNJ08rnurQeNYhZoBh
xW9j/7jEgsUyfJEifsri+FnZwSdUg7Xl1OlqmspT6U9IOzPKfVE/hmJhI5peIvo7xtJTK0/HoSer
R9KJSM7qx3Wn1rGWXBqAHUzfdFz/7VoqIkcbfTtW8bNhEIMUWZWzyybvnXRTFifvWS/sR68iuS7i
SI6c9k/RMSjTggkVBBlVVd8yaC8hiyq/ogE0Miklu5MamhA2CJHguMv26HfJuumK4C112FTy6YdK
QqwARTKxNMbPIHPMFZpDpMc4Oc5TTzXbWO6ibSQTx7DDMVF+GVGWnXVUKKMY3/HpWyeHEfOyj0+t
RFs5qYsPv3Kde4iHR9skWWGqFyoh7bsfzAdrcC8R+CaWHHJUVLvJM9pROUQVzRr6q6/ieoXNJl55
TpTvcCFdnNgGzet5YmeWmEjQ0TqLODAeaatwdwTOi4QQgmiibvZu3mtPtUjeo4kRvSQ0KvQiVpU8
2TBaDw8tppmdni/LLNDRASjj2mn6R21n/d5XzqYFbLMPxp5dooBf6IXaNsFfBHwdueSsRSfU+zCU
htr3fAAVgYerLIE8T3NsLb5SUq82yDH5YdntGjyxlvOnrrz82JpE7bl6/jw49Xpq/Qc/q/3vurii
QSd3Y3SuOemFCxtOx0kz7aUw2+2gxSRc5zRSqpCBpNF6KNUHwOUWSX8NooN+5o6IleZN5qNnSNzM
XQGMQg17YVNdcgjMVpbXHzqfxNag8G0Cz7CQYIV8SKO0IMmQidiY2Rs7mqDU0qfMgiAG4rNHx1Wt
TC2dmNuYL36W2X8Sb7I3ghkffloCeCrgwQuy6f1zs7D9CAdCCZF0Upax9ocUpx+8rB29K44hVv6g
jcMPNcZPHA/RGgSQWppqxAYneo8sl3hh9O3G10p1lGF4LAGc4+BZQ/EgWMxAJoy7i0pkLC6oCQ+A
dNZxGlDTqmDLcTh6IIq2zjHa63qbgVCCACRpgeAHtjyKzh4ltcLUDoukOI/GSe94P8pMTQePaX4y
tbP31Ex3qdvvKnjeiCOwR9W+1i/HGMdyh/BK99wfK6QfFsVGvIWphEJikK/Ka37M52AqbgArikeP
1MzUzrZxj8WvSGh3xDT6XOtv21fhWlU4jFjKD4ONt8uZ8nXt0uozdWtXG+KY9s3RR5CV6vhpcBTS
HdAl/eTceEIduQr8qCY6JXovpEz3fu1iEODPXqoq3Pl1cjDB1pzbTl31UL+5rvmtK3ujldmFoOB+
acFwWuQ5jowoajdEfOYHss7CZabVckXTjRaySyvLylAku/0lbNJTgox5r/ne1nKwAvuh3E7xTIn2
ui+2KKyVvXm1h/rJ6yNyNmO1Fmgwdrn7HjU6FeRUGMvHCF6rbkjtPetrXt+Eo7iEaGFiRFxAZHEP
nd6/0rFPV6mXvxF+XB5x6Rmdn5KxhJyphHHBobLAsSOhdZsYF6dXn6l8kEQ/82uwIm76ZTTHn1IH
20pIUrJlaH8NR+3Hyrz4nFvQGRSNrXMXmg82pQd9EA3v1dpAOnJRLMqnhKhDmp3pnm7s3ipAw9Sg
G7aT1bOpN174KG5jzWQhipTcqsb1Fkh3kQN3MThDBDXM5iUaqkJh5xltUliu0Mj9wwAcolJq2kj/
rzTMCzNnscxcuRwM90/SZt9xB/23YIyWm9wGVU1IWIrumg9svqU54C68lFvTrTH8lKjYHGm+yGl8
qRqEE26OUdhCyFPF2c/UCrzNBV1pxobUg+bEVDBpJ3prnYmg2wvoQ6faoejVbpo9Wkk//hROeKQf
GIF3ym9Miy/xGBjEy4GQ8KI1ThpxiFiztKkrV1M5qU1fEkBtBurdqkRNpZo9YjynmRuQX5akVKe9
V5DUVI6vI6E6EiUayuYp2g9+2CKQqG5ZGpOxm4tT1zvXVtfag2HjCXPZJ1v8fW6NtKgpoXNoVfJN
vx7lI2EHGzUxbI7JF7xFeXfhrPuZTd2SE5pY1P4VL2dKDzo10BZ34VG3+wEaVKc25CCu2NZxxiF9
WTuVT25ZIQAVJXNbBEWRAd0JAbx27dw//aTStZUyNG2jFxBi1R6JBEd7MuPWahZWR8qh58/JeWk2
fcqANPVXkZt/sqR8oFzacuoiPXG02qXGgrJsvO7fJMp/AB5J9QRekzSxyz1Mmm1tFu/l5J8CijbT
9ZPrNa1A1sNo3KTJnA4bNg9Tyqghq2pufe+dKRtwikj8wxPkQNgyMrgO9i30ioHwEvPNYROjtwNQ
HDdovtAy7yWGuL4t1XOpCvuvrpp/Fr2xTRWUW0tU7bVQOTJWLf1HTinFXPCq94a/50Py7BhlcVAT
OjTLAVvMwRozMfOtxMmCQ1lkG6tVgmWiQaGYYxcXHR5Xe0oM8t83gTPFC+KT4NKZ9rdX0iS3zH+O
bXy15kADglbOOhnJhHOsQ1NNHrIcpDO8bW+yUJxyQ8SlswlkpPwry+HqZ1azIWFuXI1t8s7S9O0h
8lm0TvJYF0O1nhYYDFCxh+6wqcaW9PKonZ7rsNmSqfzQ5y4FT6bRcUWlRkBqGG2ypYyNRYFvYI3I
BRiJN5QL9gw6mK2K9lqI4RXjxGM0JxSisQ69HaqKZh1BbJkC7202mM9hGsW8LKOxU6rjsxGsgtyR
+6nS9H3O1t81HayCziRxD52TF5kbr5Ltlq5CuOjyBneXGmf0TwObxq23AnIaecrtypdAiCJizp57
64YWsD3kys5n0hkDNAQatcSb5rotKTaWeBcOg/ootL5iN1FLleiXKIMLhN4CekqwzpgpoiAlN7PN
ynfYbPFyQnmBlpNfWdkolW2v1jZqGMQmMXSceDBeJPGBcUvTWxCCgonhOjKsWmYdQtDGL9o1c176
RdaMCQ9vdoHyuw48Qkbbf4mL8IYYaADkrX2SpASg0+j7ZZSok6PKEybDvTOPkqimz7ETfFoxDcw0
bLIHHXWptCtroUzQ0GHW7ZyatgzTE3UObOY7kUK8PDXpujBQVYXklC7cMvxwY5elBONeYNSEeRrW
QrdTyRKayTVgPDp4amoOKgbcklf+21AE3ayROfmYt33WQyZm9tYjE5zQLcLC6iLbo2Xw8TfHqJKK
WxB26abTi6tlD+VFuDoBECmmOoSwy7QtNmEef3txXd5gaW8U5ntaBVXFjhqTM2SPclmwdQSa92WG
erImlKGDUcYHJCixG2jNA0wuepmZM7MaKrwqFdKI0baHhWlr/IGLHFvNDtCmH1/ns1JWw/TWetDv
TM5uuRcWR9cfG5yuqHt1m2A+3sttGfpr36Qpp1Dfc04Ve5eaukLUtAuTT4nhdMP0gI5tgrUosi46
djrs0XjZ87xDaejEb9aEKCxp+MRSImZWiB+CmpIEXB2ulomRcMzwmsmQysVM5dKuiOCeTD3eTngi
V6PzUunWTwooJKnEDdQPGNQgvkgC5VqCPIRSBHF3BuNHu3zCpJGhTZxIBVUvGgckMBVgh/b4kX7k
iCbFrDvWQk9KRJb1tzGW9ToiivKgI1uyfH08MUemaQOW6zhY3XDqTa1FF8vGONkWey6XfAz7Y4gI
fBJJsS+07OX+7SFOANBMkAc737pZWEY2GGmoQXLmvvfvFTO8y8EfKW0ODJrekLTtOwBaAKaNZgwO
IWVKY0+SupVHCtLziiclnK9Oi/P9MiXtm07cx1YPoU4WXskN3Ar9MXNEfXBKfCj3h645TIiDSDKM
+tuUeuaLM7n5mv4FHSw9KDh1udh4PUDhKWD+fZNHTJ8zaipOmYcAOvQqUx19Oo0VR8TID1KCVbCM
9Axape6FR/LeJQLcITlNedDuyeij/BJTdVJ2bPDQ27Qxah0D5M2yb1LsIlNhrYN5ol0VXQBRJsQm
MT+d36AqSIaoIph16F7ccdGEMQNnA/UXqIHsJhLwbr5mAbrovfCMQcFdVhHRe1HwL5sn0HKepwkx
vZsE4CxgOo/ogigu7nh+2t0aRY/Vn60a+mgowre8jx6TzO+OJFwClgJd80h788GpKkxKU5o8elPD
euX2GMhEB+shrdo3NVT2k4+w/9EM/s3yDKdx0Rj0Y/UQajvARsaGPT3YuL0q36pxxFMKNzyU98FP
O3G0s+od6vLwxqGaCBEVQXEj1clBb9sp6rX7Ba3hMSxCEjzoEYWmEx50CDpLrMmvIelen70gjSY1
xXPQtFjACC9HwwGGIhf737Yp3iy2qzpcc3h2z/F88QCWHstQ7cpBuUf0ehE+Jls8abNWo48IZNHa
6jTOEzA/FMvUKHEw91FJnCl34f0pzDTU4YVQA4XckCAQwpZ3DzBS33Gms1HFMYkCGoyPPUPmaiOt
BxLWBRvTL41DUYfl8X5JwkmpBd0rgpVLjHZbdCO0dGhRnwYLRQRZfjnyY6QMdF0YoBdJnO8yFCaX
vBmCy1iaMxJWsfLN2oJxLNFHOO034ZL9xqM90eRAT4ibsC4GkNRLNGwzGxAqJryBUqIeIxRqyl/d
n/F+0eh4rlRQcdAqDdyRXu7rJx+XErdMfBwwyWagC7FItpvCgSQbYo1ZSc9AsBo10/L32RufytWu
jU2RBDDWgoDegE6664qTx7BwlB8c7z+vrwe4x+/dpVSk6Nfn112fX/d6047WtJRCHQu95mw+60Im
+o6Oqw+HHA7jmUKHrSudg5zy8qrq2EEBkM+t6YTf21TRWtq7aBz7pzI3Dsrvy2vgG90iTkKxacZ8
QLnXZckq6/svP2bKPeoOn9awxuUz0BNuvbI7lFX6BS0BWtnczx3w8y39cnQ2uV1XD20Q7gJyZs91
iqXr91dPIxUAqs+To9Kd1/unIWlwJzZM05eh3xpHKxEGqyVfKTmMm9aHDqrVrjwn4uv+vwgq6nPo
7vNZZVTOoiOKGjiJXfX4u1o2xGJkY5bww/b/uYRk+MaFER+1ceIPk4SjSoiNY2jD4lxXNKp/v4pD
69C6yATn9+B+u9zfiALNxBLYzWisdLL+Hkoac1gjuR0dOlMYSaelk5PLe/8UNrY9sR8bjXklb/sH
NaK4ePOlKzlEOV7cMDGzHjTb73eZk7RHpmN0t03rxesF8DOrFeesFv9M3R62TAiiHYGfLgO9RDtz
Xse8YtFYmiJH29LIHV/zKj95lpY+dTVANBUXhLrSs8YAwvwM5cz2fnPQzWO6f4gpX4gkcqDK0Ahs
mOjwGmEybXRnZ6hy2ORxtmWlyj9ywCrUkpAPUKZkSNHHhNDgvDig4N/9Nm45jp6anhnNfdmloEsO
v3/gVcO/RJPAR7OwwV6comESGLv8QtxqNhqbiUeH/HeHKA4yXZDAWy2y9qRwVC1Q2+g7I0O3TfYq
rRc3czi1cfsq5G77DgzZvmy8/NLO4/8ob/EG29qyaWq11UTkPSO7eEQekX2pqVj/LnJdUL72hqAM
s/QBct0s0PndTGpRhoeZGrDshCnYaloTVDpqswqJ2nccPEm4vLveSOqNoaOh1wsq7KaTIYetufM8
zs3vwQYw7RFg8lDsS0dvzxrsvxM42fFXx3bXQqluEKuuKlddj1rMkQxz7iIC5eogxDEzrZlG/gut
QXv5/ch7Q76Wcfzdh8X4rjs5c7eAMuV3yuObUIbuqiZrnml1lnVLZHfSeUPjNNFezPssyJH5t+aq
je0iUL/jZOdHYc/RPO5spDcM3p6DsNpIxy84rU8wcZvhjJXO2ZCV5R0RJ6460ZnPveNe77slMpbN
/Z+pLB62+kBjcJwVLPcds5+/KjM6sYlmNrgQeiLUB8t89x13PXnW9vdFJ1WIpvu8RNw/MAYAs4Wn
kbyW6pgq7qvc/TKh1151LduGE3VTuyh1tZ0MVNqDmT2GuGC+wGY9hgOdOHMi1k6KZWs0yQb9NP/5
/PyTn2nUnNIAvdUnIFrIi7kfvsaaJniTOMBbzf5T1Ew1dKRVBqGMeyx81d/eldsoYVg49/bNKr45
dsg+jtlqCirjifbl768sQ6ffme348buWGfa4Z7PMF79LQdo2u1YwihWBheRYpW9Qbx5Ai/ZflM0b
C+vK811VRASbB2qMKdpXNQvcvYSmEe9IN+5Zyvx9XzuEchXBjxGmzV97Tj+CoGjtcRojPYSedCNL
FORs38k1+hQ0nI3GAd6vs5ElpyOR16I4Hghx+xNZ/bahcIasdsgZWJ9gEE94j6onzTSQq406L1dE
CPqmEfkcOXCO2ZRiTW7cxqoOmhFTcg+UbCz+LMB2j9ApLDfGTCuOZipf7Pp7sFPespWWf2hEX2yD
BEVMGU5AWUkfO2S2l1+TXgNsmwWkvJS6vq1x2QD6/LyPk1qiJVd2qK3JIKK2qgObDcSLFa7UxH2q
rPgTKET5lKQq3wyVtelnvZUN75wQeOsE+ejJTCNmxHpXPSQjvJ5YaNUm05rXsiFLHvazYjL1mvXN
wNGqQUE+P0xJlR7pvpzvP0PiOK/JiJE095y3+6BbGJ46k2HGfL2IPgr4z696mw/rJA4+7pM6hzP6
qlO42i36SLe+6l0EPzQZotItGamieGdWwbwhNOxLh9QAsY5Hz3xhuCgh7ML+j4bOYBBJK8vcadn4
SSVuoUFrm71l4corquHsdVOHilD3N5Pt9Lw/7aejhdNOw/24r0CbQ6nEg6csDM5ACMZifT8SRB65
XuBqk2VTyhphiOqZPF1+F0uJxLdP/9CRoIs2n1KLfKqZ3rO+eQA0Nv3MPAw++amNw1jL7npXPMYx
UY0Jk54tjCp59omUXKGJHdaaK8OrU4gvg87HCz2T2YcHTV8SMt1qjrWPTP1vL0gyn9r4W8vCZxU4
6d8sh6buwvhZ6IabnizT3+lxrv5zChJmU9308SXo4+jVZk5ElHNxMQ0T2sFo7t1OzA0w4gDvY29W
E3/luuQrkTIOnCdKL/fB3/0Sza8jT3+ogghPUJHenKaNDqIJWPMBe8kpmz50tDfkAOliMSJy2NB8
zB+dtv9TT7p6M1R6qWMO9oRgi7UxiweHNmFmjinLk5jHfuNdZAMdzoqmY+w5NRgoV92q/u1eaiB+
bm+5KfSbF04ZtjlA5olRGqdM07/6u1Daz4ptM8PtkMO5Z7MxISPic1g6rekux7btDoMLD6odrnlF
LWwFDNg5KeM+zmZdZBgTL+4Z18DNlu4Y/IShhapB88xbG6QoEjIoMUXDZATpTaBnJgnG8m+NbWdH
eU1P2G8frHlc5TKjryutRXvZ/WPMrullfunA64GtsPW1BjGbHICbHT4S70RjltlO4PU3w2nBB6Ub
W9NQSTf1qnBJYq9TllZENJueht06qwt6GbRf4qiot/WYMJVhlNkLUsp0puVIPdNohZExWvWB/4HE
YVhgwzriDfV2DiNRTUH+oy3QuDBsepN+VnLOI0gczvDK+UPfJJ4PiovdB78MRkwkwgv0dayGTrET
Of0XX97SKNaXg4eAixr1o8HCtpLC/Fe31U+JsWarxwEpLOFKQ2m3lAG6IiYHn86kARV2XbAuRD9E
0ntrOb7uh4h8Mky6OXpRYD+J2uVAsGTo0pGE2LpsVFsvJgedB4OzVRRET2UqD5yer6NrHjq0iFCf
Bxp6HyQ0igPS6a2RejVY0RRBMp1nDJdg6GcoldH9E0HpoZAnbqj0Vbcu1/xu/zzDnFFJxq3xx4vb
U/vbQuu2fQSyIUQrJ8pz/SRME/R4WryVtgEs/L8IO4/l1pFuS79Kxx03IpAAEmZwJ/RWpLyZIHSM
4D0S7un7A3U7uk79HVUTlqhS6IgkkLlz77W+1dXxnhCiveqk9gAcZtZnv2Yy1k6yFDsvb4ML0mct
rqclM52946vPbKDV3tkCu0EFlKpGbU+r252Xabog5fQ7SOtxqRuZCc4i3jF7qVd1Re8aADLOU13s
UwcnbGY+jjsWdMLgwT/swd78rAFl7eIadLaP5Z7TfXJX9PC1zXmmXyLd6k19g9qTqgCbwmZwNGuN
jiiFGBRxX4Omk9wFY2+sVKfLrYXABKySjlNr+JwqfRkRLzD3B5qlz9W90N3xWNfCWscuH3Bc0vZj
HaXbiKw55n0nBkKptW+WV0DiKR8NZgh9vmgn3qKwKpZGXJ3G0Hu0c6ta5kqD08mHkYbTR2tn56EX
aimQIhmavTUpfAenuhIGSh9rhO5YtgwaA1J7mDj07h1nDoiaGYiuwHruMT8ss4Z/q3BrlMomIwW3
tc9vZccFFCfqA9GKv2wwJSw8TFu6Zrv73A8PPcbfyocjHTFBs7J7jumAHnFnd0k+rgHe+az3m6SH
SKPbaN+nSL5EY/kZ+bNagTFr2zS/cJwBA+x8lOeEBuht1R+iNLt6LZjWOHhLaLstkcl/oYi+b3MG
h0GAe5rB7ZUtnrUnj39Usno7Tp39DqpuEbog1kwn9tbQNcejau4tuW4be9yVdb6JTbkdOxsVsc/c
qFfAzPVqhYdzIybWO69KQHRgwSB7Sv7uqZgwxKQP5EEH294xCNXN1GsrrWcVV9xl87aRzGy3wK52
qEyXKRna9/AFl5WpJAcASN/QrD5dXPS0d5i2iH4hzKZahn1gA6//hHK/TVI6uy7Y6UWSpNYid8c1
d0Cy88W44vMvO6zmsUMTw03rbRBoSysX27autcNYyN8TAaNGwVyZRWcKa2b0ExEunozMdYE6gRF5
+uTRG8Rgm7woLqR1hVbckSkYN816sUqWp6TIiEHMde4HywFOjAy1Taq1Jv1h44QI6Wsdr978DDn2
paqYsBtFg04qwaFsGfTcpdpRauzJlP/UdWZ9ORZxBpb4WkhvM58mCJoBA6wcpiGd6RbdtIFXebL3
A/FPmxpAwQ+yCM8+IoajsNuz14OX6fT8cN8SQXdljP1YQlYu9QrvY1eAR5j8H7qiGym8ejn2dQfB
jilc39KcrF3rZOacoF1rJiLYxguRxis1DT06NJfZgOrADVzAJBIWQFqEm/XVqtaGjZel2BsBkkxN
iKtzVI/RVEOFN7yrVYvfZR0kG8+LQGETa+mUxVsYovZDqnVwHcYKOae79x5bYBWR+IKaetnW9Blj
3DNSKdzpeXrgfr0WhLJvpgrWb9OtGXBA6y+x8supPWplglldYwTFKItvWqeZ0LpgP7D3rtJOVhQj
WOB4s3SHgNgOenlj4QOQMLJ3XlYGg45JTuHlj6OvF4jg5LLpPWedxRBIaN5rRzt/QaLprAETNyCK
g41dadMqj1uHrOxjx+9pFAJO+LXEEjwMZQQ4wqCR05DqXIImXSD5wdPgM91q72LUswsbYSysIB9A
nyl3ZaZ1C06KJM+wbi6qsJwPxbPFv06fUSLElELBQ8q+xB6pkybEEmEbMIyqpl9WYtKWDk11Z0Ag
4dGuQwSmluWEDqXRVpmHgI9B5r0TpJ9Dp3+afS1WvnWSVaDBTPCZBXjaodXXhfRI+3F1mqlAnWnv
IHeNKmg+ftZGTJIjlHHjO5PBhUAUuG06dmE32pRD1R2h+zAl/Wols9BBMPqPOwCGA7xlf0gOHDIh
UUfTL6cMkktT1Gyl5DIK8mGOBNPhoPPvCJ15SmSVMFB373Rj15Jk3fQhQUNWv/aKKUMLZjw2nXOa
BW07EPOMf9GR5IELaKUjxqhHPm7WTDrcgvOOmQxLx0U3AoRlrQEthUK2bmOmrn4Rcr20WBp8PMrU
qiaXCahlg+bzAo1os3EUXRpIQkneYvPRN3lT73NryPdN3/20yIreWtbayoyNacS/E9eIMFYhrWbt
v3N4i3IQXBNcdAIoENjmEcAcQFR7jgEaxZMBZulhDMWTr/evbYY7UOcOXlnoFRZtz0+Q+ela8VNu
Nv0+g9+aKOOReY9YNaRVMFkrFnavkAMVEGXG7A0z3K+snsFDiMMI3AuXtJNwEnBKgc8Wo7l4TUXB
CXnWemUmMx0o5ttM+Ye2TOZIECgBTPBE3SNDyWBSaR+tCpsVU01uRsL9FkE9RSvDEJ+FzF7qHM06
LLVlHXtbF1LLPlOIkb02XeoFMDBE1I057tE2hwStn3E57/icEZCU/gmtMLErgbhOjcsci/Smvsmn
Xz4mLRSgz4ltskg3xAvJjkQW+BQtyqKFXQl/A/4DuMQLwRaktyWvAcEtrp/JFV30nW3KZ22k3YQr
7qPzQI1o4TuQp3snNEkKk3jCVbjqUqCzlYg69mH+DNfB9uhq0S4lByKcAiTblE9hrH+ysNd0gZ6J
m8McMPQPdsE5kKsGMliCIbBn9AhSIzMfmHsko3YvBp9xsn/vOOsw6bKFqMCGEUjAxGd4buwmuLq2
eVHNrh1k+IKthiABw4V16qLrYeq/GQOmYU3xSxmnnnwa+q7876hSPXz4dMRtp50xw7msSHLDohQd
iR4+NYaxgV8SrKt4+HQMeIeOS9ZXpSEzK5KLN76nnnVJDdhK/WzZBmxHLnNUfbDaMRXV+vRQJ/oH
kwu1KmqxjIOKbsgYTaBlCHMg8SvDCAsqqz2lihWNzq61Qm9o827SlHGJfE077zQwozZ0693US3cb
TBPzK4noDsk9i1LYrmuvARJp2MT/NGdoGLBgtf7TyMIjLWmxMEoXahVSR1h/HdESDFYDoInJ2N33
OtNV9NWUorQ3Fv68FGH9r9bAZJReXcvU4B9KRI4SumN0EUxLMVTGOUo4O47C0eH0WndlnvWnmokv
m9IUxslqcIpfmsvnnaeyIWecpjMwp0MGLWCNQnBYicaB+1oWn5b0G942JolBaT4MeviT0IF6oSeE
B0UahM++2JcWkrpJRnym2G0XvQY9qOiKD09UpA04oG30Sm5ZsvDcgt/F1ajtXCOoF5FVMuWfddGT
dpdzpNmNFepPIHblwKXdw2loPHjnipjtNIuMdRT5zE29Xeh3UMSrVz+JxZqYlo0KLGrqucfD5O5q
ju7REspD/mJe3KGMN3Y3IkJ1vgavA9POm4ZPyo6WIc4uQIdi003InXO9otbyihlDE/c7776poHsT
brQsYpMbJAOVMCSMNFA1GUFUwLtlNAAOaG9xYPMGOzxq80NPndRSqcpkH/2KppZxJYkbq0a3j8hF
rM3ojazZkFGWyGaQA8b91ka5QDaQj6rIXVFbUnqO1bBqWfkqhfPRQvARtRU7dEoholYp7TlEQ5Dh
G6LBGBk3ysrhgh163a33nqFYEtkdMhacMO9/Ci+eF51D3OZikYE8WNJoPrmY/GzOAp2AdNOJIV2Z
jrb2KyvA1+h9DSQe9EQeLOfwAoInn3XTGFZjGz3JsXjyG2tLi3GXNngoIe1NebCvlHccwBgiVoHX
rTH9N1FCRL1/CexsMdTBx8SJWZXZuQr5gaiYjS4VyiX/jY0gAeVc02zQyoMorOVg+911hM4QoaVD
2MMWyPW8pXUFbs5w7V39ojjjuLAwGQ35/gpMFeJVZMnr3BesRgweGfsqkv66/kesGPYb02gvTAhe
xiyg93Pwx6H26Ah8xOMQgprUrhpnTJhdgX6wWyrrtiFgHL7DtLMF9azzCUc0XmBKt49KHVwTTloe
22+1J2g9guTjbyVeB23m6JWb0cQKz8khIC+JlRCIBOiLIF4YbvuRk0vuZBCyc72vN53Zwcdq30hp
b2EOqwmrn8906bMzbIUyjIGZs6xG5oLxaLCCd7i+S3qTm7wjtM8hXnjjm2ipYdQhnPwyKBxgbFnZ
cV6Lj0MWUmKWj+F8OG8xoldGMF2FOaSnnlxWY1T6USFi/X4oB+OI4AhZRWYYSz/79MHgUP5Zx9zu
JUC11F93Ye7uAJBe8Xr8CEibXaZBfal7kuQzkJTrkB0gqYdtV9O3E+6DZ01n2q0hIPggWYnUwqHr
jjClumw8U9OsSasI2SW7LvFWY0wRA/nRXzgh8JUoA0oX0mBMh47ys3YpERo0XXXT0O1sfhLOQjwQ
7b1FY3Q7dPs/u7mWrrXyzfdK7Rg5M2XJo7tkKXNpyBwOLjiebqZ8MO9ciqbBT+4TNtoaGgVgM507
wNGWyalUFs1L5E/B0jMf49G6b+L82SEaY5FBSgCBJzfElT53McbPrtXHlSVBHRPIshStrXBfhL9N
cvnWtMT6O9QK94yqUrqpHn1SxzwzeBlpBEz8E7l6avxgnQagz3Jv+JF0qbMlLWpYFVX3k7no4Lr5
RkE8WltC0kMQBQofYiMCHEsLbEbVPox+CY38UQJ/tllGqJydkxsqCLlo0NWYWpKcw3gVjbQ2Ri+9
jwDHrnSrQulePzVt5V48iPkBp1qi1bo1zs4HwQAdUcEmY6CbjC09Qu4zWgKIxlsIuNIPuDa5K7D9
RygNIiSPwuK8XD4RvMi8NYWp1zIv9ByYjr49BJcUFSUlXI0JN0l/K2NqtkUM5aWT3cZuLYjE0WNd
DtGqKsVT2G7ytr/X4juG5UQnadWDl6SQaq4lZsprqfhMuUrWmoASKjVaSxbxyiVx26E3Rss8DGpE
gWlFOvSMh8fNyvS8AHA19q/a2EwbmaV8BtiemPBMCNVzcx2FMtiEo/0lCc2JzrDZfluGXCFKJXYr
dCV9vfp5CkDYcZeyBYNTX1IMbqi2273fuG9YstlRkIYubH+jRF8fYn3bxhokTyCAKI3yT3PqqKxH
T51Lo9g2iH2A5gDC8Cd1zzklquwJTQG/JheUf77Mv6YUB3dMlJrRFW+gLxCgBhoqQX54ohnqKWsH
7hbXXB+Il5KD68YfJaRR8ljqzP/QzIkbNKF3mdM79x+7PjcOvcno21xWchx3QxjaS7tivfTUg++T
L1tLgktFXFUbdgTcSb8jez3VAiO2xt8E1MNYKwu5V4fXvg+HYq326WEs7WtUpi/AWqtd4uUfqQrJ
2DTxeyZBpNaOInuZJoKuOD3Qnv8RhWqHGj5fFRNjV59R3EhcEVLAmbyUhBaSkeTXVAeIQHucu4aa
Y7a8oX7ABxosOdPupiEfn7NiwH+nD192pIkzSVbdRoOiw5imIJov5Ag3xL23kskkdiKBYM5sjtKE
jqruJ4t0jLD6GrV+SQ9+0Tn33QDiIEUFFCs6kGr4rZXiEPacrnStUavAeY8G9bMxPwpGvwTkrYaM
Nj+b6LYvvfcWjuwyfO6FOx7IB7tkmXcZ2BiJyrQQLrzEBA7ZrdgNDN8E+5czjXdTbn6mUEzA2KfL
hiGXa5rbbMBjByzoCp7mzCh0YSP5VV7CUXmiOzBmqBLbaFHTEEIM+WPIH8H/+le0h3PDF6nHHItL
+qQ8ztNphtjhpTTcoy+tL67H6iks2nYLTxWWlTmdGasWXr8iGvizlslLXAPpm/P6chNKeQz9iL8G
U4PKd2XfOgiEQLU1Fb1DveZMyVv7wuFNYLWuF1WFDthqEMYlFrUL0+Vra+AVMogEsXMQ72rwFjZU
R8ctATV0/CJnWyn9aRrSB9bgCqeOHW48M9CPjBm/BgSjhoNcoGYErhmsteFEr65vNHsdmxGn5zw4
KXj1eDTmDX3qth1q/IpaViii4zIghybA6wMRzScOv1vDBiGKzHpXVJNcllHQrzzptNtw5OVQ1O5b
ixom9fR1ZgzrxjecZ7wAPiLKVejjtFb8D5+7dhaD3hm45zbBNdQ8b2+UtgnqvYg3pD3v46Fx8bEs
aDX9aBpOwaQZo74DnZhXBXtL5nBRdMYGDDH8UnCScnSXjcQKIVPY8HoQjzsHlBhkQX+kXcPHSdTK
K5JNKGyZRmgjulbLayjNtb5glBSudI9GoEcWqQ7Iea2N5X2UewS5UEuo9Fkfed3d9FjF3ZYsPA0b
3RKK6rMxFunMLMDKDxqlD+kodDZXIuJdDDnqFRX/rFyuPiJGH3g/HWsv7eqx0p5gM7xplv8CGgIn
iGQdLJLHFBYkSyrRuZmHWRiXIzwAOKGofe4tX/vMTa2BKOMSGAgpM4+BgedVAvRPzmb2ymXfr8xt
U0afHe8V6V+ooKFk5/5aVOGdO+fSSn/6cPYlEQegGXvcUtzMbhHQ1LKtLcEN5A0YgJ/pz24rCqml
03afKoDCJYseSw3xBcveDJ+DZPzoERlzjfKdlqNYo7lf7e8642w/mN4bc9B3XNKZSe2fT/YHGuG1
69GCqNltd3lyByrvA4c0x4So+mV7UF9kUT5hpn1hGkTrgpYtF+Ww5DCz9ZvR4tzm8smRQre62UMd
mlB57Fn7m2OUbUijG6aGcEccwUtDq4A2oB8T6tzbB9E6zTGo/ezwjSTS2IOzIiRTGLcwzoyRCdzt
oWYa4WFr27ElcDrvR/tYSaW90D4/s8rH98jiOBmgGEdLomMXjhCMz5QFM/TkYcSHoHFqfJQyZrsY
kjtTmpJNo9fJY/BNLjT6p0VPeRGEVrJvuwou/KzXuD21GAjRF0m0x4BUCGVoWCYaLTuLQh+OTWYl
G0caAWs2l1KN3nvPRJJbD1V5ZpbWRzFBa4wM0Z2ZAQfb2MeWN0GenFrWcjsvaSG5vrGSOMLpvDjo
LX0rnodMm7xW4z1g2h/I6qIrgTE1iNvMOQ2+zsSepKO2Hg8uSIfL9+jYKuM7nxrqGJlsK/HUjx/K
aO8aM98kjiceQgu3ybxuVbdhdSv5F5MyQstTjzgb5/FzEHUvYJmQeU/hxQyxqbAelWvWMngwAVHG
5HQSkHyq0m78KCwSTs2IyExSsUB+TBlPzeSL3l72dKtNScozgFgRUyYr2e30MQdTn00WgkDaRrAQ
DZ9xADG15Hbm50q5cj+/SVzd9f4GSAoPIs6SxTjby3O/WrH/4bafv9KK6eQMDc3eLHrHsdofGDkh
GE6mi+/644ePwGtl91/SzuRJokLdh2rI9tUQOKQmWDgdGzpVRoWmdXJj1qRCNGRT3ybB1LNkkZoM
g0ToRZdqNmB1MSfbSfOLhxH8Iyprd/pMdepBK3bH6xQcunnSTrNcdrE6C1djyjfLTZXgUnZKxK/f
v5uQv5heIkGExofqRvvq6Z198MOWsMicF/AX7Nu1SMegyP9XrgjQjfK2+e//Muz/D0lNWlJK29IN
4dhg48qfnyB5An5a/O+qIJTXML3fwrNYIUf7QBoLY9tcHvvYmsMZ0nfguMfSCM0nMlz6tUROBVwk
oCz5Vt3c1EYZXnish8OJcC8OjY0Z76sKnD13+mKElLJy/Xv8Dv3atXNnFSnIr//yQgDPld+vb//r
v/9rRsLZrmeYtiRxTndcEHN/vBDX7ticiwmtXGUDJKj1rZFVD2GrrUuQdWtaWNV+luvrRfDkViqY
MWBfg6RsHiOgLxSEHDIRPOSS8tjvKPIhFLCt2cZFI05oAKS7+Oc/2bH+/ifbjmVK3SUXBq2Bo/+N
YtdjZw7CKsoXEtIigxoIudukyvJtA/GeNPgEMXJr7N1RM3GUJ8E+n0RyBk9Kn3QqCdbraddsC7sc
kEymwK4d+h25FI8NKQPZLIlB8oca0jWO3qy+vj2UZbiy/QDGOYjIA1tfd4drgK6ocGkFOfQEYEvU
wPone+U6yWOoT8bas+wEBwJKFCtm9qJ7oIZaSz8188PtK7s1P0wgF7B3LJpOoMPOtKLVsmmLYTsS
lXzKKZwn+tNXJqq4Igho2AZyQr9gOe5brnq+0sJL5Wj167wGhU1ZPLaNdvTTCL0m0Q8bZr/AODGC
3yVhP+yGgVq2LNGDobHlTjRe6GprRwQ78UNnG+21oAxKYDb/yz3j/cc94zoujHPDMvmPBe7wz0uN
ijGk66XBFGGLjwrCR8opeBxbuz5H5XjBaLEwQs3OtoZWRkuz5ohT6gzZbgA5MBHyMXBJhUoAU2O2
Lbf9TG1qZY4WiJHg/vZU2SXuwHKGOejtQ6XShAhSDWMM/dCHKhLk0zmGu7Xcmq3BEj2cYPq+VYO9
bo4/berp0R6d5FxHEmXrxPl1lmiSklPuTY8hXuTl8mTbOcM7xEG35Xp0hm5lTyI9WiRqLphURkdp
WcF69IFyD26THRFl7BIy4F9ceHC72k25bLMOX1CYEiaFzmvYwTjpwu/nsjJPcaWYCGB7e6xt+O9T
574OmXd/06HeHpAX34NfQ7Vj+c7azyg1/ZFwoUJD627a+vDc1uLqVybH9iFDtWEZ9GRGn0R5mTPs
SHBTnIJ4kqswl+UH05xVmXvypzur9DoFg8zusKF1NpEFBc50TBOpd56i/AcldbL7n+8VgX3+57vb
/o8FyZtJmNJzXUppCbfiz6tEC20ORGKO3W0cb9OgsYbIaDcbTdLl7axQ37UTop3AITXN7Rvv7JmJ
eiSRAEshV5i5QOIGorErcd+6CP6cSKyEZj53KmrvlTaGl0m+ObZsHioi0ri4IqqvmmNPLO71hgTG
yNLSL6Llv7xyItqVW0kqjrJDzUSknHptTwBisy5DNNY3GMvUoOTshbmNoy5d90E6XlysRFHtFo+3
h0IpkCGon56MkpplHAYXFaku4eXPCs55LRjMGt3UFGf7XorfERjnd60IUWgX7WsA4A8GAzGbeayn
L2AhxyUkT2v7z2+8Zfx9WfVY/j1dmpD0DcF7/+cbb5qjkjiroMKTLrWs7ZKYk4BIvZ1jrklO+Ij1
ZIKlF+rLOC/sk1/6IDTy5pP0SRK9dBRdMQI7BFwFYxu0FvQ4QeMSZ3INknh4iGNBtkLGudYiGxkd
VH3P4uocSKV4v4mvbw++oqkeieCHOxq4huzOM54hAW0YwOtLvVEDiVITJxeV1aiREJv1Vj+dBKdc
6mD6MWFxF5h6tvrn90bof39zwJRK5guuRHVkkaQy70l/2e8byHSlX5FqgIw/3GpjoO8A0VBukyx6
I065+AVtjty0+pylzHXzmc+2SdhzvuuTUlRLn977Y2ZGPRIFWR8nNfgn0+lfpR0wXAEBJY43QqBq
7d8coATU0uZgZKJ51nK9PQyYlCCdBfu48ce1SAoTmAQBgwVSRrrH0RvOpxDSk6FWtBizs9G79M+t
IjtHyqfPOdEP90Yv3DdhHtAEd4m5oz554dzhrSAOrQY96c9dClY9qDz7nrkjahreUVZR4+RW/UKh
/6eu6/xpJdGPrm6EslRCp8QqgGybILFlUgo6n53Ql3ORYILvIp8KY3eSVv1GzE9v33OZ++y0KgLx
iO0iqGJYsNKe1gpwNFJY6wd83TWn1YIQEyEJqAYV4VeDGI+VreG0c8P+MMYcC2VrW081ifIRgb0A
AZ0PtChfuR+X97rGqYbE4UV0g5RqGOCZZtMGt6crTsrkoZx9UGgffwFnjI63Z0Gpon+5s4Q572x/
LbK4aFjIJGWWIXXL0PU/rx5YoFPqhQTF4mAkq2R2hFWzIwzNJgELZeMyUXL6YyEVYw2raPPPpLN+
BkX40UlZ3zPu8SExtBDOsslbmS1aSTaOYVvXujoObeccJuCbu7LFcCBa676322RR1FVwCiszYwIz
q6kVKT2N9X77jsMqf5QZNKrb0zGK64tW+PoPL1GrPonLTWOV/SkahDi4XIlbc5TNXLswhxGYql3b
9kA0tHsVhvnPprcfrNK5Y8eejjeSUKc77GuxB4Wx6qed55NaipwoTZKCqKNGHRhClT8ii0ZXSBft
BSd0sYj06YLPwifpzHv69sFoaBa/L7peIKHzgBIA4cuTkQQHpK56XuWPui1+hMoJf0xQe6Jx2DIw
HN8Y1eRrsxH2jhkf8YsOk9dQJ08l5X8sQ9XqjOBHAItDE4N3qTCsplDNGAtq7t33Dh0VqDkrR1QX
D6XobMvrUYQtxwrcyu3Kvy3/faOaIwemGdsyXJlTEKSYKmtze9rN2GGEGvemm51uSl9zlvvqqwJG
4NnMYZwrHFC7KvLaC2jWkfg9t3jxpGCSB6kTJzHnersho3U+djYViXCpNoK9SlddPPCOGhq6A7b5
15im9gpdor+FlsnSqWK92TJ/m5ZT00/vaTpcyPqxvmBuLQV73L9U5cKaL+I/L3LLYW+2dM+hVrXl
38q7KRhE5lSCU0CcJLAGCWSPuaVeBkCeC98Zg19AazA4KydYOKAimaU3eLWN6t6wxWUwRPysxksL
xO9S6vEun0IgJAxpaT0HtrlNCnQaLewFYNBASBjoIo6U0FmZWEzh2kl149jG8bKadOyBjtNBkYki
Kk2GFbHRyGsnHfVcFsSjzkS+VHjy3PZcdibqoDh/KhnNPjgDCbDzLdOGQ3v9Pi3UnrYMSGlYcBKx
Dqoyw0dbIP0c8vog+rZryfOKCRF5d9owPN8ebhxO2VIlcUvpdM3wMujeIsxV+TrSU99kDteQ5QTl
a9LaT7aHHSy04PV1CDMWWkS8T0deCeAVTEL8XeVKmhr2k1kpf3voA+lQAiXm9/cCMSRI5ZHeSfh1
B6Y26UqvTO/cIFlFpeMmB7oQhGLNZgIvbVBW1R0cHuKHkXsxoGrxmY9559xp0ci8CHwY89j77/aE
GLtzpn0Olhx3Uk9cFP2Gf6kzgnlStwohYKCHKIRIty6ISjgHZNvVM0vXyR8j1evgl8xi21NtU8sy
0GjmkTcLcn2gWLcegJSsEKYZz4bpBHe1jQAuqb+dn0jn3txhSI++DxtNH/X3CJTcXTfrPaNRQD0l
jEvt3CzhbGazY6GnZrYnq63yjUlsDZr3HQp3NHZ3CMK13T9XBQZk9r9c8Y6h2wYzSdual3bdAljz
57Ie9mIcrcRHWYQDJDXkzklQHRTTQ8ieU4Jq3ZX0huluYpEd3L2winjXBlfTZPrphy8hyukYntoo
8qPTK/OJHI87L3DX31ulQG8lGugMAxZTMAXg8UpqTkUPd2+3+eafX4z3JxueF8Nda0v2J9OzJW/W
/GL/UuFMTFVpIzXxwos0JKNoT16tksHYzQZilCyXwQwDi8xqglShtlZPPtft0KSXFaLGhtx0Rr44
DDhhB5mHJuEGNcSnS/YfcFskhuNr58BOIHerLEz7F24Fps9x9fH9k3bXagz4tBKQotqkwq8hkFQG
ZEPinm5ug3HgzlFsJQQrL9ooEiezSpGE3WyNDmrHYy3FVupefGoiCLylj4rLiGBIBkw7n+ioOKR9
JNbJHR5Jy0IInnPlaK18xM7Sn8UNql2lX7g28XP1WQFmoMKBwa1O6TBOB1Q0xZ3Wb7uwBW5bwK4Q
waoxvOQ8NmgDOG+2a1I/SG2y5jAv/1eY+AyGy77baZ7cT6C/l0Ncmq8eKLolau780Gf58lafxM+B
9Pvd4DJZvUHSCcP7CXbNO2IeiqCcJtebUa426JjHdSB3t6cl/LR/ubDdP0/qDh4p0xSuKxgQm+ig
zLka/su1IEMbNr7d/ipmNiYpZEi3jNt7U5ozaZrlZVHqgXaNZzqU7xpnB5v1g4XMeBl3HUXyfPtr
I13cmbqWk1uHRx+jxmBqPqHYuBvI7CH+TrXbin7gJs4pJTApkNFN7jmaeGtcwOzorqOaRapMpQTF
1Z5yD7yOr8xDkaApvF0SiMf+nw2vztNg2434FgzXKt9noZ5kjTMIhF5zg00Hw8voaPNNSP4AXXXH
RihhGNVsQjohps456purvByabTpkzX08AVNOpgrO8c0wbZcXm9Ey/FJyNkXUA9ohe5EUgXt/HJeF
b+qLW68Grf54iozsqcf9ctA6Ej/G+augt62VrVTxMLlsOfnJsBsXvFMA+SWYjq0/Ld0I1kcqvsJG
Ksq6mGY8Ki/P/4zS+umf73mTQIo/FjA+Z1enKHUAKwvpun+rS0GtOaks0l+D8dKbTvd9kuHwXa7Y
UzvyY8P6kk0cLFQSvjhGuAP5OH6IDq5CG1+/L4k+wlsStx2140hbyiIjtejM6r3yaROQi45HZnSI
avUEbPn7OnPST/Q3PyfbTR6JYksO5SDNNYwMAgoN/UcQ9MMyMTkZcbIrl4ThagQdnW8P7rzBAh3/
53eBA9h/vA0uaHxhIiwWMPOcv/VAaflFHI3pX/Z1hmpOUDnGnTF9yhQaux985KTXbbI4fSX1tzph
BrPIVcYBCye63KGWLGAXULroJqqwiFn4Z5UTcSXOptvU75Jc7lWaWkBJw/KtDNmQxywar7cHFyXo
wQonwFz+m8gKTIF8oTfU360dvM1Ppv/7Xao9UuHs1z6vCR4KwVzhnqyWt4IkmusT29KeGM4Vd6BK
MiZ0E6It+oWbKQi23FEuIzw4yDlyStQ+wLTCWKFYhCpcfI5zRCIeyPoc2N7Cmsc4bRe9qUEmGD/K
n32Vq4tjag8M65NTPvhv3UQsSMrne7YiTW3Tlp0d02izuHWnoswrjk1i/jKNCciJjXEbNSW9+LjY
Yb+1XkkAhJRn41iq6xrKva/kcxdagP9iqOg4THeG/UrD4Vc9UyFKsy3ZQ3Kc1VENUwl14aEzMYdw
k3vl8tYn61rT2t5ue2tsjV06t+wY/H//kMQPfgjUbAqL82s7/g8emXgJhEtwO3diQDxCjO7voc12
TYojta7BbeCKbo7m/MDpvDniwJG9nhAW5hq77xOK4RfONsvt8TkiLcuPOzLAZ79tUCf9w83TOQ3y
4g3mnR8l+bmrA/9Migh9yJQh9ffvSAbnomdxDRP/tUTr/ope5oxckDRw+pxrKBrhD4gXpdfQZB4r
FFFBTgGmngz6tc/EI2OtV+6utPAqe2beXcvCHoG4pdahtG21N6z/Q96ZbbeObFf2X/yOa/QBjOHy
A/tGokj10guGpCOh7wOB5g/qu+rHaoInh9NpV9n3PjsfmIciRUkkENix91pz9cxZ2L+U+pRtC2K9
l1ojSCQay4tlZXJTMp/f5aX5kI+ldnGkQGxUy9t5RgX9N/UPmqUzuRkseSoFksRp6iTJiJa9ckb4
rFB+spVsOoH2Oy4PBMtQELoihLGJgVdzNP22Kmr9GTxFv3OUyL7cAgn5dTIW6F8dcE0Yianc5fW0
My1nvA2mMTiFPfxP2yHkqGjt6WDr2mIKVfklWbYwJozPNvXxqYVttkPusi3CEfNR7VsvGSzzdd3W
zDVdEAgjuwpjeBnHoIGwSP1hKS0BSUgHqraaH9LSlpj7gIOElg3PsdygL/0Mp4Qo00jetI4utyme
XSLdw37XOoncqVFH91O3+9BNh9s+hk0jjezegvAHnkvcN7boV1dga+Lk4+E37dj2dBYGr78tAv0+
TGL/D9qx6WRL7KTlYxnAm0xJeAp7f3pu6ezTjoZraLBhwtESZAPMMACED7qy5eW6CP5DgU+38VdT
tuWP/Jf5277KamziMJL/+i9/ufdYkjeY/5dP+fteaPtdzqlK7X98qb/88PZfrw+H3+UcxvSXO+sC
Jvx46b6b8R4XY/b7F/3jmX/vg3/EOz2OFfFOX2VXMNu9/0aSW/w15InS/p+vb8Qfr/+XWKiHD6aE
2u1HE//n7/odDWWYf3MM9gp0gXS6QNcxW//dSmaF5t9s3XZ0/hMu8F+ftmtRNjL6X/9EMhTDB59C
zOTSRLQUJfkfyVA85Pm8lGc6QOmFZdv/SDLU9QL359ada7/tgQhyDdd2bGGB9PtrvSeBdpsudlWi
dotjZozRMUkd6Nefk+MfetEa69wjoTHRp6Wfqptk/NbAfIiCUg8ZMyZGGW405WwBcZDqma3sBKXb
YxNadyomP3dIbvLmW9T6uvOrl9r3v2qCQZCFLkvSVKycXYBwkmSlN3OpXX7l4Ufv1l+RX4erJn0Y
W4/JEOyHZQtsCeJBMGsEZ17kqh8MbV072DiKqlzmHZ4z8hrWWHQFqd+7yqUzPOjiRzAxgEeVAwgh
nK72+LXHTerE+TJoBEFXuXpHEbaj7RTidAzljwsZYJG1EAJ8tvrtye87OltMSF1zjZmBgY9TXVz0
BYKc1n/8VPyfeJIJdqT//3Ps//xvdmhlFX//+/Ny/pY/stfE33zPNYRvcZ7prmszVvp9glkmZxGZ
bPgffJMG/jzh/uMEM2zOIkN3fTb/JhBcm3PvjxPM4qw0bYPENscxGZJb/9AJRjvgP2ypLJuzynVs
NtcuFkBx7Z79uy0VJC3V2yFHbdRl08bynuomOjsx24imtMBixVW8ycJ6a6paIppKTowoh3Otmte0
A2mZ4GLaVoN8LUtHnPK+SZZoEZ4ch6aamX4ZcjaSl9pPbesr7JU0kCLCWkg7TRb2wQ8qYLqD/6T3
Mid5MiCAKU2jS5jhDExMuC1MstHQUjM9TspP90bl4v+DSfkI6lC7NTlrr/dkZamTn8T7sKtQgBb+
Z+fRPQ3yYhPlPStG8KQcqLvYQ6LNJMfpxNbvTWJve8qmEv2wA+a2977dDMiN6svslnkoEsD5rtWQ
oWIRr4Uw3Xm7frPfQYfXy1b//QwYn7RnbRFsjBr68E/Yz64R8Bv73MzEYTAlDAXgntgXC/8MTvqi
E7OEXABkaJ6veqJfbnUaSdA45V2pOmLofGYjmWncD1RA97CAX1Qc/BR1GyKpJgtPt6tho7VlO/ss
VzCfy3nylB8UwAGT1133Tj3MzuYHhFUufYsw/sln2YOk1/jg1p3cJRPUm1Kzhrsylrtm/npefNdx
E97/fpJPMABGYmMDeJ9hWNWf/NTcOArEia78u6ChIK9M+uepP31bk0GGcOgD8fb58RU2riTDZUXO
i3eKM2COTfDuJzOgmhjqOyh461Qa4yZ3keUahpZANkl0UnpQwlv9DsvXcMirMN5ixH6oDOe2Vw0s
ekHcmkCPhOVVrk1Q+aWXxTtoTvXSq7SvnEUf/wiRMHBIppIAlPiUo449pk7/2kwTZWpCLJKWDO7S
AUUIeUQuZa9bq6RQ7IH1LxGm+FmM6CGoUQOp5GgMU3zwJ++O6I9sH0Jscii2czt870pxm6U0SYpv
xoXgfpNnW7TZsfELUKNmCOHJ9G9MkuI302Tf5UGtbc0pvoWextBdmZeBJiS9q/jeme04PkzdPNM+
kpSs48oofoVjtJeoDkD9YOcfz7YGUx+lKiflkObpbRqhPwvkOY1R5zVh1XIRQ7ZoJ9FLbqtXznRj
bXXj2pIJEc60C9xIdpvWmQ0qJW+z507pYobuBYJ8DDPDNkmmm0drD3nD2Kyl6Aw8Rgni8l77IbXL
rb2IbBXzLnHZrU2+fijbn9l4Ng8CHks3e2qd/oEsGjaODU3puuaKhM81JhgWrc+O4OuzqdQDurGV
70Fjy0riuvVrMPdD4hc3lotQnJSBDWEKhwSgsJVrGmHT8hBijVyxzXsA6uLT3sbyh7MKpn4KxxK5
bjUsKsvbg4x/LD1UIo2PQRIu0IwdXI5V+57m5VsDahjrFPl883cWk44lJMNrXuySpZO6hFn3/tox
ze+wBgLbYYOxnJXUxHNKSkDwJRxvZzhflRSY/oIep3CjcRDkOanxebH2lP/gxyvD9YCM1+jfNYsx
uUfsAFsMtA25/tTq9askipu8ef3ZRQ+d18AVMy/JFlMO2rIzScptjXdA/MgTm+Iubxy5nBk2wqj0
O6cPzpGPUzPDfVA4ubEeO0iowCNNS78xfAbgDeLLKkmIe4p7C/Go76/d0GavRGSdpoe3Cv0z/Un1
2gsEtcaU3jUqvO96dPd+fx4zccuW5xc6gg04mX5UatfF6bZqPHDCNtyf6jim8mgUNS11/zPUb10a
rqEWr0IQfQvDiNk+EiqV1/F9U8RPUoxQGdRxHIIvlaPQjYj9HaZiPvbWU8VPlj4pgw44n6jZZuFn
O0yfbuiflQtGK2QZx/4GliN4qjR8JFX2AyfrGb1Uuw1I0prcKN1czbnwrvG031aEBZIws9e92XCs
Dk0pXLZfNnBA3X2PnJ9qclC9ed3DOPTvsYG4osaXpNskf7fF0s4j0r8bOW3aOgzuzGp+2gOH2pqW
fgPPGxNj6PQj2Vow6zxSUza+N75XneIcMavhG/v00GsrkXH+AcpfT2J8xxSIVLfU0GEFHpQyR2LD
Y7wpfbiMAhg96PRlTG7HIQnGaWcrHN+2tDKoO5zNfRDIlXQtql+7qQ5V/TrpU37sphrxDg6nKULP
XhDOkQRWXS8YbzOWyzC5W2wA0UuyKiP+9ginwR0Bq8NNgtdqIlqt7Ou1IyW/GvhhTuBkrUii2I2l
Cb29QNipJ96hpc2PyTxjj+fWr4lHMiUyRnTOcfdiRbxjSsYvYVWR2RTF5r3sa5PcpJbI+PpLgmy5
r6J7reWLejBXzDq+ryHiWmin+iLV44fBHU5d+VV7pbZRwykzh3qFQJMK3oHYZULZO2i5nQATI/ii
D9ZB0M0ij579LURfJ6ycZe86zRKPQEuoVwUZRHakKbR9yDiYbOQgK9H4jriaRZUAriyLE/3SeG0m
OaBgYFJEqMZgU3R470Y3ZWu/oegIncjY21QSIs5/+YCsjkhKgO7GI/PQAcKt6T/1ab9sy4xqXgPH
krtttazvmYdOp6JzG/pY2TYNQNh7zdqZrFfwrhOGXp4fwHlRrTnxoxJauGnZsfY2W2zjHYbmH/yh
6zmw9ODNQDqs9eVaj5zkoEn8gk5AxJfbeSjEhP462G2+1219nzKMAZpuNS9VRfQkce9i3zheeywm
DYRIOf3ygiw60VX1n/BpvZjwek+VhfusmMsaU4nHWRd3QmtVPeEoSBfeOLg317vIvi85I3TfrXKA
EvGX4dTexR0hE3YtsBUby/JgKYvR6FRdmOVDWsa2NFsI13Fb5SdOGu2ctYZ2xpgEMdzLDqwp6Zmf
3oW+uMvRrGzhrmsLwOY9rzp/0dUheQwOmoTBJ+a0ggdsm8HJnAnnDjEPY6c4I+JSsEHrze6ux8dG
Ym97c71nl6wDQzre+MCdK3pO61oaG5i6MNa9TIRHGI7h8fqv600FRZjnp9GRS2Gy8nO0vJi3o2MX
adwkMjpe7zqtx5k72gbd4knb/H7K/Oj1eX/eLTRAK8QL/vX7ro8388v++czfr/jn/eu/UMlbS1ti
cf3zJa7/+v3rEIgBHgCBWKd7d2mGxUV6AXk3QeGvprCQ9/ioMM8bhvUgG9NeVrmZPFGHEuuhRP+c
eYO7sDuauCrGPepGCTInH21ekTTJR4m0AxCH+VkojallKH8NgTyWfZdgph02WRzQ8yEXZ1lQHcTE
vtwo0eCRILW8txxYBkSgQJCx8XTqZHL1QWn8MCTfA8sPfsW+QVCsVnyppngJVap/xGb9Q44UxVTK
pRmGQf/aM8UlaioJX+bDZBnxpz5RzU5Yl0CowTSflfu5e4/CmiwbJxsunvJmh5xWnocKRVaexMld
YeNjcT16msVQ91vbzyBOaLQo3YZkO1XJfJ+lroOhhnOrbRx3n40Yceo0DUjeLBjTCcKQ02LKblv+
iG0e+xDahOo3CST6O488zHWeujo5zma6HhPlXwKHBUc3g/wBdwEKSrcZHzvLxZDj1NoT1BsN0n/V
vfTZNC5iGfivwOcwhoaTeg/T6SsenPiTK/ZjRlOWasO+FRzu3zqYeEK3YAZNBjuVqiD01JSfSUGT
euEvfr/9rvZSAxrHwwlmPksdLL/lgL2gtcfvjO4uO02iHiesrJhtPmVgfBZGoL9T9MGQ18r4Lana
AUy6Gl/Mkh5zh/jkuUlrhIVlbM3xMD7GSqt+iHql8BEl0X0a+qBlO8M+Fy0B1GHqDHejToU51ml7
0rAEbPvEJJTFycId2HygWmYrdmJkbC5wSu7TBE4FTCbzgG6r3Ce+AeabPtguiYV1w4V13GKnAczG
1nojeqnBEe7iTTR52RkuR7uO+kJetJKAIysX5n3pgl1zUCc+cvobAI0QndakA9JDHcRzxBoFzLhr
Xl2bnaFFb/TNxRq+EGmqPrw+4oLN6pYUzXlC9fardXKsCK76QYW+dsIMkUI3TguRgQ1dZM769/se
p3ulmYIejqAPbvbE9IgATlZHN9PXfNx/zvALqQy1fuV9Jlr2hra0+GDkEy3yRhlvnEUt9Pc4e4X5
jm0btfdzpLiyaoVRPFldwUpQ9eLB0ahJiasa0ApnYmV0ZAXbIeSz1onCswHye1PXiiW8y/yNYyfm
LUeMCeJ2mm5yKfpdkDjDccoj4Bj00Q5G0dcHDDM6ElOnOjoxPiUG8fVN33fedsgamuxk/G2nQGPf
FzZMvBlM3pEDa7CsB/451mZOaz7l97ENhzYkpvdBsxqxNNToEQKXYr8L69lENONyKsd+0UNbLYjh
rt6igYJ4moiTkU37UclSfTZ59kCWcQIDRRJYOrnfSVtsB8dl+KXUuCQsD6eghBWOQAAWNRZUB26+
iZWdVRHp3MQmLoptIJ50HAQY+28MPSe4ov1XKrSnsO/Ex2CIX0nfVO8c1IfQzCmdHyIHpG8/5Ju+
j5N7lCbmZtLqaNWVyt8BRWOXQmjwubQxOfiQsGtsYJS/VuF5F7JYvAsXOYolmjXr612l1+bBa9pP
SLgWgLp225hQihKIZgmlGHruLPFanHWmexFBCu+p4YNI7TfJFoNAaLp4cKM59AxIepl2E2BdviGH
wVG6eVepsth6CvmRxKp/KUWxNQJSZ7IUHJ8tmVyAPke8OI+D0tu+MZ27Nv3UtSC6SK3z9olAESnr
Or5Eo0/Q6CS2dkI7vw/seo26Nl+bKlTnNPhmN7osB70+qbR0Lkif/U1vq2Am+BEQnMobQc5sWJVy
20fBd+Bo+9TTC0LXFEFpeYxmLywvBH3D46J1siG14uTqG3uOb/J8Lsja0FAHQpBYodL9dvx6N8QN
krqhOYGqLDAipNr5eiMayXLZm7PfvhuPXK+eawOru14QTJuxP6ViIPbHSOMdzXBqMMOo7vGRLgy7
/ojdqd0LDVPaQjXDzUBfmJ9uk29aGpdwvvGafp3bunUaq8Tdp0HzpeXlLq3IvkLZxuJDNswANk3U
XX3j+CK7OCPt4coLTlFv6ie9DZahavoNcffovtlsM2mNSBKh87GiebAMbd891XC2LqkYuhUWHD4F
DMm0aYlLrC9IK+CoO3wA17slU827mnJUTLNoO5m01fW55NvQCRi7fkedtbP9pt16HUlm5I61l9pT
JKwSabcZVBUDR0OcI9qqvWihNixNoN5bYRkYpNFsdl7v4q2b35KGWvSg28MvovlMUjAwzvdkrkEE
5ySQek/MjJsuWws7cJ/UwzaDr3TRrbjZRxXwMCPLMlDbkB4YO94aZpjuSMpwFmo3gAe9FKm2adyg
Wk52zUdvwlAv/Y2Uk72Ek2ZfrjfEgcg57yzaNNXaUJF1Zl5bXBiJQxXS6GBc72aW1R7FYD0Jnyyq
aX7HkL7fDWGk33hUGxtc0BQNfXZT9Pi73N7Fq2sUGC7CKLlElpWQ8ch8TVbDe03tunb+7fQ1kU0s
NNfEbpmKbWib6szsI7jtPVr+IR2qYl4NDC31LiO5jWR+FIdmxykcbEtreOnK5rYt3Qgfi4ffmiFd
tc3xyCZppi5sAtSFiARvb4r+vszg4HRsUYniAxo8BBTV9m1jcDLH5BXjVMdS51TuqSzULlPuhwNH
9TWaJ51DwuC2hNKI/iVdhJcyqyv+36/jPE4WoSVd4D6EFQtkeI6TFRuXK9a+ZXK5QHQSv7Z00DCM
BNNzVGFto1VIM9OaohvN0wzkpSJ67FKyQoDuoy981fK4OskOoXxbxOU88ENTkvrRk5UzdcExNzN3
vQfeGAbLTjGdB+x0iOGPTtJuqFdol6TNR2/GaitzPo+5O3sg8DxYYWXlOkqDyT17ZWc9BGlJnJSo
GH8rFqPRVDegsYAli2ZZjKrfDzgtD1Fnv+G0/pWQ+nInbKgPXORi09ZejNw8mxYq80GSb66pc90N
KUHlprFuLNtYsUOgljSTw5TWXAzkiBAVQHHUBfvW15Fp0jY7RThbB97j+fBgM0PW3ioZcLWZqWFu
fJzjyCg/SB7Ex9FpPzgr9a2lSB7LDHrd6ajDndIlOeuVCY0jJzcR7zOGDNGuWe/sW3IObbQI3BR6
zG4uZYfdhaAmRs9voHUYzpJD9QMsZrmoWK9uIyPf6vB7dnmXGs9SQFbAmDMek6FMbuMYI4TlKJNJ
uB0javflKqppi/pGeylz7Nq1LegdEMdEzGWetztbDvTK+uI7HSgQAdKxHY8GtTX7foXW/MHSv3xh
OPdpUDn3cZj+DJlxw9y9XugI3JfXLxO1mOy0SWuXKgzse21+fkXcOPTvfOvnvHd+D6NEi0TBMn0J
E6KjBg8kPiLOw0DBCZcwhxuwdSGdnkJyAAYiG+s2vg9JlFtmdq29xIPFZiPOtmoo6l0zFO9gun6l
hmg25ow6yPnysZPpuJyURe6vMMOFHfvBPu2htpIpKe+vN5JI8KY0k6UWJ2qlWxMKcpqbqz60uw3Z
rhrYc3xYGglo93TktmTWqGVjx++RHHX0B5W8czO4ezl8rPU4mTeRgv5DbuLYFtZWteHOta1sW84e
2tE9mUHL+k3Q4qKMrJPFgXjpyFbVYcLQOqmbRTizgoFwmoSkuJm+bVAgehyG+yYmXnYkq30xpSI5
Y7LHruDkOVl5sb8Kg8zZZeIrb9LwsdepVPsmwGfX1fRl2LSgFooXY6IjoekxSyH5S3Ycg/U2CwYG
NQ19pLKkevKgjixRSIw30Mgy6YIvZrcDO8Zb0x3rEa448sgapa0R6HdQaKPPLjOPHKvFG/BtGqtB
8WMlAUmVqA5u2XriwogdhhI0C9lb8PaTGdwhEAtSzdl1c/xgGZ31NIiJQop/RYHzIUfrOZnLoDZK
z6pzAMfUnE4O+1TNqci2mHlixYTTy4MXNfLRrpG1sM+DrOADNySWNDW3FThjYnHpr8VcW4NKxBtP
fFJfTktzdIjNBCLneM4RqU64D5LwHOefceJGW8Nre9C4jJy6kV6rksW7pTJYFXMJhXukROK9Sm24
xrrv5MDQSWcuSfVOTGp9OPlqxhACz5+BRrlTahzaY38eaL5a7Y2Pwe6utn3vLtLUe14wDoM6fOGz
WnlhHnxZ1UwQkXDDlYhQkGUOOQuVR424NzjAF3VFMTyA+txhoN8kjcXuvClfiE/T6EpHpJGk6G2R
l+cLryrRs6Zkp5Y6HxkTI1Y9MpgpPOK5y2aQ42iXENL72o2ZYEFzLiWju2iU8lDP8wVb9UzLJ7lt
QNBbkSQ4jPx3rSTfTitx1sWAldHGo34HiGQwn5pULhYu7fRl2V2sLK/3XIoIGWs2ncRQMLjVTVln
kKi0Td+FWLIMJnyDDSpVOulSCTgJWqwYG5ABBGAtmk2tOPui5FeAx3uJYX5bsUT0JdjgohXVuiuJ
eUpWRdizLGpEmYHhtFBG+k/klRiewvElw2XvF0+dgohZ+HCEpyFfsvN0WZKHWzOtg01Y9ZDHfthe
ECvc/uSDH590MRl3tV+Oe/Rk936fe7t4pjPZimwMdu5pvTM90a3ssE5BhzwPPRCGBuZID6hGs2Gx
0ze7bTLvFcSsyXaYOUrOEESI0TgO/qCW/eDTZiXK9FgOjJOUVe6cgVULmZkYjnGSR1z1ge+qbjz4
RpDuK8RGoyaox3qd/ZJpdwdkht0BhOcKDLo6aBMZAnnprtIocI9e3Zpb+lpzJtZw4pPmapxo3d04
3+Ry2DtV325MOd6lLiZ+ql0UBGFVIJrI34CjzwcOoIQq8G5sxMweW8zzGEpvj8jxJRVFfGhiuXe7
hAt8mIX7ruuclVUG7dqd9flunJNhZYPl1vJns9WYGnKFh10Fp88hJL4pw43jV9U5hQeWjYCdO1rH
y2ovpO3fVq520Sx8D4XzZenJ9CgCWA6KKO8RdNymdAn4aiLca6MErWtgrKhGNGadoQ8rJmrBMTe3
LLnmBrytu3JlfzL8Ct6zZ3Jhz2jXetYhNX1/mTQBvb3YfzAnIAUknzO7q956YdcHvMZil1uEcLsk
txLVpIWrCJ3o0Q/h30De3A35+FCmY3dOM/fbnejeJFm+m9Lk3i5gC5g5T4vAJRf0MtY2FSBoNcLu
XN8wVmVwkvok7tISm6ZCJdhnyRvd4zfHy2OmQBrYx8ae9rJVA/Vrzqa1c4tDdU1VFrLYs9UxFlYD
RrQPW7SrntffazXSXWy9LmU8RYdOAvx2YrHiwuIQbrQ3Db/f10n4UTRi47GnpddDAIiiCOBQEreI
2uJTppO/PDLrI3V5Kg+uWa1EwTnT9tsUrgIILIOAVZibS073ZDWWrrcyRzCETLzJ8c796q2r4V8b
MvL3WDWjN+uFHX795ndX9JWjIYfhbjSqX7Yh7HPE+vn7m69fL9zMWbkCU5EXFdEb8GG4789F3r3V
lX9DOtZwut7kpT2cApkMJx049ioTij7a/Oj1AZ0Bwr4igARRQnw0RGKd6eWrJ7fRL20wKUbS3KPu
e0tbWZ1UptRTwsR1EZBDin2QuyWa+gUHSUQMgFBPtDVpOEdGeLw+auuiWgr0muuRNvUinEp5auwg
wb2n6efaSLyZnIkZxnEA1VP7PInC95gLufI1sxwYp7gmPsw+eYpGZp7kmSMlSm0GbbC3RONyNUlg
TU5oARYViWqhJ81vi9Wdce9Gg5PzI4hDdThtaeR1p9huCsREU8bemtlzicmLsaSK9r4fMo4YvPoZ
+QQhVBWwKVJOm+fEtYEXT7qBIoNHdYQpS79l/+EYZvOcWwxNE9piN9dHY3eAxJNXd92Q1OiZxx7o
3ehtzdbIGfuF8JV096ObqR1QDV41Mm4fGdN5W0vz/o4nOOxTHyNX+7DG5v/5Cv38IwDs/PkE087F
45+/A4vZ79/hr6/w3z7h+ksGI/HX//ZXSLtA9psghI07T270gURL0wpbaAik91jG0/XO9UY4Cton
KQjb612cSelt5/S/n2GJtn3AJ0UdELcWQQS8hEaK904EdF/0+e7v7/LIONAaxeaELxmKtk7camr+
bBrkF757bgH4XV/t+oxZJr1k5Gztrs9oAi0kd8r7dX3wejMZ/ktRmUxlSDddQCPpjtIFVYUGhCZQ
N6c66nx2MQWWhwT8wZtKWE+jmLaQE4IHaxrGQ2chpqZGDh78Ngoe7G7lELG3qEOPDMWQaDsrt9le
ZxDmYqMzdiUphCvSUZq1LzomZf2j0CxtYyT0HbW0fqx9+WCEXDYj7VNXwXMPlxPNRMO6/40tfNwQ
lVfuxUUq780Y+pLtBjL2MGH4Z+cfmtcSLjG9yVCQsd6GDsRsTHqTXZGO7VDz++Oaqfh5FPocS14/
kTQFEhLFxghNpy0lpMZQcNEP8/5YxNHKqftqnWq07CYjyHaewXsq05ktQCeu0wxjUXSkY7bpM/YW
f+OFCC1kC2hn6laNOVzInrTYFquPWjn3DGosoNP4HbtM38dcZVJiRwa+qCKoFWE3hDuv8UAcZrhX
O50mdEZ2s4WGYD9BQxlId4x02nUY+7jm2fmjNrnjeuj0iP23lHvO5FOipd86OUXwS9OGbf5WTRSp
7Ezapc4a4UlyHUUzwT6reuMkaXgfskycrvdE7tVHUCJYChmYoEP/DrU0eVdWvM4CU4PestKLfuWw
98sloSiOQTsJuXiofUZzZdigbmBawyE0EfMnULLctA1Y5n5yl0SDIIlp+GR1ArQ0IfmARNOvyCCs
F4OnPqAX6hcjh/MVJsH9lF7ITIU9+00hjZKFUJI+/tGn9DlwyjfS8HKX+Ak42H0OCI+eNAjGePih
ONzlg3pyIOKsEpuxAx3EhugpLGr0Kwqa4tCxSXQbxmZVjKa1Y0/jB6Q+C7yIyEaQm5Mo5gf4KMfs
I03Ss0z7emkhzFh01qLQdYlSmbAsN8M+5pGWMQRTuyx8JJRB351QYVJnuf6eZqYP5U8861ArFwRD
tuBjTf5yh7feBADsf3HagOfUsCrCsGbHMMJYQ/JOYXsTdf4PBUqwbt6ylGCXtO4+p3k2nQlMoG1f
wmfi6V7EtkZOyDJT0MdFLL2j40+4siYBuEuWa1jjYHyRt2vMxxZ9NLzp/VBfCOsgYyZiTlu2Ylnh
MmNbARcS5TuoXzCptqs2qA2I3O2iflEn9MS1PNoZYQ/mneohKMZDHmvbHq/SOgzXsZoHGYBZIPS2
5DjkM7qxLBao88DMNRjHprDbUMo8AhGAJ2GtiFONNqXnMm3J+yXiLIZMTbzUC71cIdGh7YGQH/3B
HSPjbQueYj0ZyVcFrRykA0EszROyFjHHhhAdc8g9dLdyzF8lYt4L/GEd9VbMXhBQCmxipSsQQ3zU
oIofMQa4C7fTtxnBNqY3Q1d6uhjE2N0LiwAevQyWwkAQVvU6Gw/a8g+Vf+qnNCUDIuTEyr1DUBjQ
vAnUWraRuNjUDxZSmgOWL+IOkgb6pDJgoiX3aNBZH4OqIYcg54LNHxXLxCRwrdbWjed/dMp7L6w5
ZUZ57gL7uYYNu7xxB5GsLSGTFXK0z3FguCMKLd0WDuEp0PaXbSKwUiu2aLg4bgAE8qua7Vk38OLV
Le0ZzenQxNAz6+pj1uANzOoEmsI4XtSYHCQu4ZWyK2029AYQr9N8nXAsTOD8mJod2ryeTTLUzcCQ
zrXb3cYtoKocs1OKxxf1T7G1FbuzwfbPDXJix4pvhU7fE1wE4IaSg7+wYFylGCDbLn9ogw6qbN6T
blKY3/bswYkGk+BXzjflFCDiIi/fSk+RO0X0hKZb2y7y6eSlYH6reX3sss88lmLV6dNNUKJmiaNZ
0SOxZsIFSpoByQRZIZP+Q4MNsVjk8hQCAuEVik0Jt39SLX8u21As8u6ZAs7cwiR9UdWh8Qa6Aogb
jPgUkwG7GhqhbSIdY6Sgh2mPfNrJg6rGbiu04Z2gTJAQ+pxyo0GlLIBzNvYshuPT7xWNcg238tLE
go58/CaFgKDJuNoAF32OQIAs6yz1lzQ0Ms/+RZTLj36jOq50+cQsFtcn9FwaP/fOVJJiDOaywX5V
mtDavcEZTgBLzvQn4pNPm9c/0bNJj17vpyt48LrSSa8I6UiLdj4eLG/HEsH6m92FXZpDf6WszrT6
pc2aHyscloXLJTWOw3VumC3mab9bNFK7aTHnaIHUAEwnJhHZXCSxaaz0OLzkQ/+G+4clPpu2ltA/
KTJfJ2cPGnVvGP6xZtK2I+3wPYDSF3npd1CADYxow1S/iqDZBnn1GWRfIE1psCkIdK417BqrjwCV
t7+srFmr7pwbcYK+SB/RfEDJVYbt7D1zNZSmRss87+9p+6sdJhyAtkEb0vs1AOaYo2fu/VCoew3F
1pm1jVCUNMqXs/x5Y+TIWn/fn+EulUZb5/pkczLoqHreze+XGkyzXDcmtN/ro9cfN2L9DsI0ZWzJ
qw8WLHOGDl/9/Ktcv+T3NsZ59/+SdybJjTNrlt1KbQBp6AGf1IAEe1IUqV4TWIQUQt85AEeziFxz
HsRfVu9VDsqsxjWRRcNQSCLg+Jp7zyU77J//wQAixAbQePz7Eg9/NMAQDtf871fbkni7ciZmS38/
u5UY080kGQIWy2XCY8kMmQS3CEHJ5EeIplP3u/TUdx2KpyTPHlPUNGIK+nr6bv0Boq3jxdAuuT0j
yzsKttSrDpjOqtJtgRNNDKusMFnfRRFZmF55j8rsLSyTj8iV5XrUXYtN55pgoc/U9c6GwTtO7Mjv
vmMGjiEvQBGdBaip01MKoCFknHrt3CxwyvyDHf57Eo13eowgdA9sQIgW1uGepxnBVWo0eWAGHcbT
lc6m5rX26pM9C+0FeFy6clz35ltbvau+LXTShNeTZ60X73WF8iTt7nWSPIvMB5RQEKMZRR9jW+9h
Zx9jG9TzLAhkTiVYk+nexTlySzn86tq3ajSYpVF9WQoynUNQu7HopTSkqHrmHiIrOYhh6NaQMymY
MbWGiQ14Ne1hAuCvXX7hdVm6FTo7Qhdg6KppAWizPAAU/hEhp2Wix8/NaqE2hV239gHVBcJjX9gm
yLwISUgqBOW1f2cY/2m25puPRIAckHDTjqbOwL/5sgkG9iP5jQtr4TrIzznMG5KIAOtgwnzuefFO
MHyGo0xQnvvq5tuu0Uc8ISmBrJ795LGBCNqeDD0mvvBwEzAApXqpHf+3hkNkidfzNrpLEHXqSDgT
2W9NIyW1FRJ7zxDu0B1iSbThMFlWv4cF+Wg60VNYsnSVpfGZ5g53naJeJASTJKs2nrZ/za59N609
K1HoylO4q/NHPWrf4TBS5Oo4kN3Qx4y5CLkqDR8/MhDwZTHLWi+2P9AQgu7hnq4yEx0jszUhUm+n
Wc0Zjm2CAsLA6Femm2U6GkcoIb2CIQGPZQY5CtMcPNGC7OEpxx2DfCgP+qLUwPtnwwlCI2UKG4Z1
axsPM/z+IJqMYUv2BMw+8g19dt1rNSVXLmZvxWfQA3WyGAtuEs6ghJQ50KOfvqBzzuLsuTfkjKy3
fCa8d40SnudyHrh5ynhcyjIo9PAtlW0WJJrzRt7OjYmQzq6HeIwudk7Oxenqu9PWB7PoURSlyY1h
5Wm2spfS3LU1msm6wPgLRgK670VvRX7uzfYX9oTmURuGbW85JXTjeQULv30MybC5U8Gkjpss0YPs
FlP5CEGyOlP3nhntbhXIjKsH7OwJkUfOxd/tcoCe6962f1L6qZvHaFHP8mtZZtyL/C+x1+9BDv0B
+dAF4Nbt5SmdPfuc8q0Lv1hSUTdPJiDaUzRjaaDRwMdPnlCEutDCRx4YGGDJFMy2JaxEYEv+0wJ1
05E+R1nNXr5oNzmtycEm07PD3zlOpcPgU7wOtfeV1ulXWpnVyfGxfrQDRDO8K9khwjfyaBtKrIVb
qa1KYwG+bfS3hemTGWMNh6rN3gHKYAiItG3hMIpMJnXTxhG9spM/s/bIHhziaZ9ZSPMQcT2xG5PJ
XqumsXdZezEyaOlykvtkBnBI8kjii1tnleEtJcL3JK3wl0YLt4tqzwgA5i4CUCplgcpx1aZImnLX
sIDIjk99SchRFwJLFpO1zKynALQ8mc5K5/GeN6hywZ3OWeRfKwwBuwrxEy1BCGMv+yX7FHT0YKX7
2gnNR2NyfjldnrD6KHto0sVnxky6FYhwujwdGcanydaTjk2XUciHjAMCqNSyZILYPBDD95zkBOyA
FVq5UwmlmMJzjehs5o2o3X2dTaek1W2ES4kdDM4r+1MGA2n2Ufc2GuC/H/AabY2+vXmMjdYyH6vA
AboUFCMhWPxfZKvb8jAIOtquMaJ9MalkDVyD8b7Fvs2d6EIdkoEyJtPokQFiNZFNkAeZkOOoZesq
yWjDnIYHW3UXCQstBNojQ8sHoj5PJqG2SBBWiWJp4I88Oiy3eplzBpSKZ8bK9HraWdfnclqiH0sy
qM0Jzm5nZJtmCR33Yl6K1umHMpgOxEFHNyhmv7G4zU4CdSplfbKgWnn2ZCe3GS+FKYuDK6srcuPy
3oC62pgA1QjFEcd+CRkfABesW1Wm28mFZgrdt0WtsyDPiRxGObswAnE3A5/Bb67AQY0Wqe1L2iQp
J7veJP6OyWPM0yF+0DG0FO5w7qV8SwrP2eD5eOsS6zJHwzEXBivE3MV32LIHIRvuChHwpeEECspC
E+8jdqVVpEeIQFoFFFghDQLW8aaP+mlogMP0YWjuRwd92FhQztGwcd0mlbkjFnfGDsUkO9LfIsbL
BDDa8bkS1eeyuLiNFC2ki2O7MrL6wQ9RX7nO6G9UaaF+gu/XKtE+Q644hfWHQrvyVuXsANgjSxab
BOYSWjog3SS2yZGaDOKZSJIphDqdCqF4+FffoeL+KW3nms3C39jPliYrBDLQKTRJkl7pdltSfcb3
cCA1IZHzK80shIoNXT3UldbyXtqszHe2oCZPhuQxsUptnVg9Z39FO04v2J6gVzPseJo0gh8wiWkb
P8NZnXOszCQqbqWMKK4z4v5QO9KJ5+4QsE56zWLfvJZpzhLUKF4Nor4fXKygEevObkjpmGsmDipZ
PB5z9Z4Yi9N/bC7EorDV94kaUSNZf6lC+IO2EJyWvxFZtDWEKjZRQzAL659sI3Ds7IZ2+GJE8Rhm
xninUoYPALht33TtH/LkJHTjJtzFDmsu03GXUwPyavSSqhzYuhXyXUXLRVwaE80aYdeFFV6Vpf+Q
k90GrkVmBJCJbxdA8Tqup7c24g46+ph66DLJuzS8/s3LJmvbFp57NEef5LGSFVVWatqxmtNnoxwT
6jLjjDmfIZAd7vyk145WJmN6TbvdYfpmwz1w8IcIfeCJxc3ZLudboWX6KyG6bBXBtBO/QAfTdT+D
GQeWA4utHPHm9IzPL6EtXuwtMDTzbaawPLS9h2+lSK9mU++lRhgBFSmEcWbiWj3Fr8gQGUGGzm9e
SN2PXKsY8cXHITwUODbbzGPz3KK7k0MIxJQxl29pzU7rJ/bANFtXzrHwiudYHr3CJXC2uOrMQsiC
4qGFbwxjQBg6AcSU4q6zdorHWT8OOXk0TvISKwnfpIyhEZXGGv/8b3ecbwLyo3AeFmg7ROr54Gd6
j61W3ht/cTdq2qnQ5vrSOSypvGR6cXqCc8y4CqlVuS3jwvaQymvAbfo/nclbTPIEYUkMb5o+RcSE
/nKhsYPM1FTg+cDyWNCe58bzAk97izUnuoVVsqvoQjJKMkhZG7/oQMDwHwWWppZ4HcRlM3Aax5Pa
o9FzO+cATVOiaJOSAA6o8QEJltU5DW/d2OMSJtI7KNsi4BH6Q7DXVy89+SLt8Yc0Vvdi6VYYEJBr
han9Lip2N1pOTp1U9mMaNy/TBN5lJLBRUtjB3bL3mR2bG38mdRyswnNjEhPndY77rErjyS/Gf7qV
wpnrIMoICXDzKH2LZf5A3HKMnPVR410AqjPFFwI++fbyKueiTY4Qvz4QnzuPuRE/SDPjBzXP3QdF
7JrU0FvbO/NjbjFuYsHkbiJDg1TSx+Y5pIhfpcPw4NfJq40O+mpBWHg1C3/V6jEx3pkwn/Q6+cl7
3/ms/PIH9UZyLEr2VwwLTjLSHyJduO9rd4Jz43YHXwoFJFA4J/q6AMNQcdNN1lU9U4zY8NmCL3Vp
b3WPVlT/2G59kcVEeVqDl1asmYSNEKYm23Wt4uG9NZpLNSOB7kDiHwinM9c8u+tNWrHAqdMakRW+
B78p17nDLsnxJmdXuiWpjzOTT7x0yRaz0BVwqotgcLzrds4CKTEz2B+dzgyok9VerwhqHF0Yscoa
UbYPhlg5dXS0Eo2sT6ntLdloDMtFukMeS5topmR01d0m1fxHsTQnSnfhPWQQg4a0UKdEV32gdByY
0agfhRneDSWnU6d3PAqNi+oZV5uOd8z9PH1Al9Zv9QZFRiFn4gSaibVFq/Wn1GR6bHiUUx89P74d
by19c6uSYzuUb7Y3oLu2luivvgksMW1Rn6mHpBi0ndEY9fpvYTz7RbQrQA6sAZ3bgWehIef48APG
kYhzIvlgR0Z3jhZeUUaG4Q737tPsWOrscIHfixoNLdlBVg47lAkR+HdyGQIb1wtJiW6y6+6tVeRn
ksbrM6aG+uyJOcLDR41UghU9/fMhGukSCE0g7Zc5G0l0DZnaJEiU//w9EsyWVKT8LayRSg4sANfw
DuaTZ3TzyUqxII2J8takDQK/UJ59ot/1di5ih6NqmAvaSM0D3ScL1yxtP6gw8fBZXBkos4jOqp2z
dRFZHCWjAlBX02kdB8YFOUm4NDDMQKmiEVafwP3WG2/iqhpV1W+kZIzGTUC+QUo8+ywQ3QGbVEcU
tgoAGJ/GysgBn+RIutM8Nux2vd08YR+MuEdGqVyyX2ktCscW3Nlpe+9kskef/9FBvdqU84TGFy5+
31ycUZUf04yjrblQUBenJo4/0tJ65kErqFAMxA5oFdctT7R1nRWH1v7yExO2S10+Q8P6xHO5axPS
hI1E/7IIZCOAjjdCnsyYx7JRJZ9jSGDelN0KBWbEtmBq55J3WB/dzUi2awRBuremH67WjqrbKdek
uLnFK+3Lvm/4Cr3qK3L5RoxO/Jqa/pbx/uPYHEif0EpicARzOOwuNpHLOKuy82DZP0BkwHzF5kMK
jWZfYYzIEnkrnf6gGRgRqcjXfZF/pd7AHj4GnNvaLUO5GLMNHpeumjeITyRvR3xnTuBuB1Exvipu
Jl+0I+8IA55r67lOfNy1cYcnO3FuQ+r/xlB8KytyaDGKjnDHOtx9TcMzA9n5pHZUPV/wNpD/CVYx
s5vLoFhcoh7YqrkxnsJ+2LhGaKwmTb/aU/m7dkjRsgrGRubAPs23mGxHj5WUD6NFFEVKyuvG04Gy
COvaVih3FXK7zEFHLTEjujoSIZXaxt4y21uuIkiqZODGkf+Qurce2ugqI4uDioAdSkPq7uAbuGC6
T7wWnERm9UcmqJSIQK9d3t9le2Qu+o8eolY07mtslBsN4ZKNhmvF9KQiz/XV7KFvedl2QLe9Slv3
viiL1ij+sx1S25MflkwQDOB5uvLXjT28IjjdGcJ8nSj2Nra4Kmhn+6xPXojBgkqbXOMseW4bqFuU
9Rc5QdXtWehVFiJGiy+s9HIudbN/imwC2BsbpKwq7LNO/iFAgdjaIIh+16iNfQQVqY0MxTa+/Nnc
Eah7wzcNoLs9NHb44nvC2bS+AiEWuo/IlpJj3GjdWiMHrigZzNfVS2ZP5zbVugtzcUhwxq90np81
Xe2ryvuKbEqtrM92jtMAWSu8r0pPiVCy44MFZTTQC+ocysN9lg+/8pRCj3OYAsx/iLIc3QuRE46F
np1rdJWSudTYNoezljyBSDvPqt80pn2wo4T5PG8GRf3MxottVVUOh6TlreA0qgRJW914yphMYyhR
TxMlEBUGByH0qmo9Tt5riFsu0yybAAV9JXvm/bMz3hOveyKaNfDN/EVq5SUfnLvvzO7ylEu5UFJO
45gW1KH6GiVRpTU3hmmjVu/Vogg1X7VcHBId6TfHBkxo/31wMj2wC3gMlqn3AWKfJyTaR99w35qB
SGMR4z/oT73Oc1C04TbutFeSYS+Om2OkbvSDOzFBlsVj6iYfmq0DVPXaF5aWa3T2r3kZk1nYZQyp
RWawHXDIXq3lb4N5njYiYBc0p2xT0EdaYAz7hmoeRpibDq+gIgh9Y7VLUprMTuR5PdR5uw0xDGv9
Q59F44q+m4xWjdhZac5PqYL9mhClmwzsg0grWmsGes6+HxDtdNhSZFsGOdy2xQRPOVXrGJtadn7a
HxMZfzuGx+VnTMk1sPxEUDdoZAQtvrfKSx+UnmxCgYUvHAFZtOk2HqMXEFfJCcn2OnPpXb2RRplh
ebWujY8ixYnkoPDGXdw9O/65t4aT1MHSKO1BKarrxFmXWcqSW3OBIqdP7cR+2/c40iLj0fWRH+kG
lX0FbHZZ2cbN9JsZyHDNisbashUwNqad75OJNJy8tXYggN543h8GRrOCLfNKb3iHjRdMrR9VlB2s
kiiosK72ae5xJIbtHuqvpdC52jYqQk3zvghR5A0YbxVMP1b55Z7E+B8Rxt+mXu6cUCMHKGIHFJGA
PovnRjeuQjpwQNpnx1GPg6a99hLFOgqNIBjd+X2SOiM16npulfybJzwKeQZZ5tlEmmyV3QGOg7PX
pYbfDt2l518ihGFcohdcz6xhJhw64MwvoagP5OVeiMIiFSj/HdrtCQXxay98II8XLhl33c2Y9gWb
gDUb5y2YmIbVLHGuTt4fjWQ89J25Mm3sSq6Bjz/CtZdU2CX8EZO+hpd/wMOKMsQwudYTIqtiN7tb
2aaf+SkjKks06jIJ2bRV1H1LC9Aw0kjCC63Sp6hpx2HdXfUpucPGZa3l+5fZnNaxmX0Cy/hdaPK9
g9hQu9Y7OAqcVdZZKnnBv8iMtM+vuob8zalNeyV9JpZIhEASWWRA6y8KDRMM6AvWtYe2JCo8grKa
kkIt1VmO1cFeliqx2peWtnczAIpm+1l0n7jc9h3xgoSS3xPT/aMa5xWuux1kFUczh/3d8xDgDhYz
/dCf3hw2XUjURpu0OpuvYzSib20qfzJDe3UaDwGD+WJA1t6psCbVeDOUGL+rp8ah1/btC9r3Tz/v
TlnONgUoZQdRgIn91eg/iAQK5pg3NIq1JRziaNoJGyWTiNm0Jw9qyg9o1Zmdlmzz3aq5Nu74WMxf
VZSC/WiM18acyjVsGZZ6+rkreekyQVMyeR667DGDERNYNl/UlJkFZD2M9aJaK7t4iRjArycZikBD
PzoOiwySK3QaYhZSRLx24rLcxlFqnL1wOKX5tI1ynuJF+k2o12HqF9Vuw81A+FTAiDtwqNL12CZu
AZu9Nm67JQiD5wqo0iU02cTLoZMO3oEEwa9G3C4d1qrWP1LVnlID+Tr0lLJySjDmyd3VvWBGBhJW
XKdzGt29KKgZomhu/Ju5OJluwvtRCVxl1sMyg5jbF9qHLk1vJbE5kT+rDpDB9j1PYMgpeBGA/1XB
UD3Gk8WKrrtPs/OKCPhbxf0xcWHP+tp4G7nkxpZgFROQUFTeOc+GwHNiBHGR9xF5ww5HDoxWzy7J
fNZubgwHt7P/GKL/LIcSDQngaVwFjAqy/tJIK7D1+c6yWSeqibEhLhizix/6vvgRCic+KdEDJdsa
WeZZ0+HYjomNktv8zD3rV8u3xsC23iGQXLWTEz7yOFlrtdr7IXGgiMVZKygywbl5WuUqDPXUXhkI
BR5yGBJAoXqERBPPnZOEcxOqOiCFKYNIQyczw7LZFRSslEf2GqEN8x58LDAV7VW+OH/E3hs6NFQT
CsbI2E39HCjV5lsxl2j9Ebx6f3yeQoaZuce64rCme7a3Lziqy4u2lKMi+66ymiVg7sDzeJwYwaYO
e9NEPFQk9ECFzZItI8NAi5AKclyYyLQkj9wtaF+BtR8J1IAmkIHbee7UJ7m07VIrGe3I0sVAGST7
drXcD73j/1h8tkW/6EEwZC2fVghF0BdtHCsczwSx6OvajXbuDB0zHsV7dvU9WNfYU787rf6sEBNz
0e7zOAfgYGvvEyloG3fk/neMtzHJHtBufEfCSDemiYu05EYhnnmlCQ5wClYmltavIvQGfPv6fpbA
BmyzQSnGfooAOH3jj74VRN8DAQCodaoDicA8Bh79rP2ZNdAwHieR04pgwPsxdAT5OBameZA8TZrA
jSiwuwHTXhcTsJYO53MwatXzCKyUlo8KYkgnKj6uM79PT8r0P7u8BoYhgjD2/oSx8WQS6cA0kU1p
eU1E8VPJ+EWG0QMmO6yFDNKJkqx3k00Ab1QTYM0VPxS6c9RxfuttNB8rjpN132KAg3I93GzTnAPP
rgwyb0m50SZt2tQkJl0FChOb/Dri2wJfCfdQkVG5sVVBw96Q65NXuLYbeVWKH0DP1cdcZFUluNFa
ddVgdq2UmN87pKN0QznDQ5+d0PQeVsMW+8411cV7b2THuQWlV7aps7PqnzR0roz15CGkCWEwth1i
/SXvWWJnr77p3WOmoDzJ5sd+nE5DYm+6UvyyIZn00XiKCNdACOhdnQYzkEn0eVdFL5M0lxXZuYjP
k8YwlNnReeJgyNvxMZ7ra90NAUa5tz5SQV0RqzuYbMV/pJG+9pnlbPKM2am9WGbED4/prZVwMjRW
Pa/S1NCgh6W/2Kn/BjrChanpp4JFe60IY0OVdGBrfemFxvoCmWHWhfuQRb60/Y3eSeOU15wihMcg
nPEbRv6aK7cL+VIv/WkVjmANPFsLRg83ZGUWYiPxagGIN9dmRminnwBSj4imdTiyJSF55951/8Q2
U0Pf2KjqzuSu+akcPM/zdFGDoWFe0fneHa7twrtQqqLAIk+zs2FaFOW3oZuwM/CPMPaalM5TKmbe
EpnPWpq0x3CK8k1tEjGFSpzeOO7bQMUAdYr2aVADWz+SBWm+jCdDlIFnHGYX4jV7xPcypQhMB+AS
cxLjWW6OKClf8+asjGKbdRksKZ2NJNpOQpYSzneoIWQ+LG2jG25igcVdpuqJCNFPiwXgmhmIqE8g
W8sgQ2vtdEQUdr/cnO6uAtKNerHe5QwAGSDmBDU2R9rCjj4ajpGP8IwW2lwVZfyq43smoGJEs2Ve
msZ5sSSnsk+HREpCsS6y6j1y2U0MTNLYjjrQ113yM6nch8a+DwMsdbrYmtjb8EuYIEVE5t1qAjVa
/1AtI+lEnod53hk201oMOL+s3nx2M+tqJFa2uIlusMKDhnT7JVyIqWbYb8262Vaq2MNcNg5RW3Y7
xy5/Wwnu9dr/MtDzWQLjV6/3hFFNaBZbjP37skwgrmnWUzQJfb0wTXTAqWsgTToOG3fYDZ4FhYnd
ruSUi2eyTCP0dUZqQzyQgvQNdiyJ/LSwlLgEl3e5ezbgUHLMUzyNevdnRKI8e+W3hD7sGiRmE6L5
oGrnke7qogm1rftOAORvglLN54jYaGPgDGPxfjAHbU+0sAexw0Ma+h462TW2KR+t1zJx3+fEmHcq
isgX8Wnh7N+zu4jn4hQFbU2n3T2JyHopme+Sq06CqZkfTN3wqUCS9iNzKHMtkXdIpNxk45OHsuMH
igxLlx+RZpU7kohCzLq8lpTzwzSm5rPfZu4ZWfGyvLPc94Zg6VLj+a2z8w5nzQmKqPnIk2MyEJXJ
t/Geq8Z+ID/7oZ36/tMcbZb2A+h11+LfAjqMT06kf6ZI40FemfI4jI0kJdAWZx9lyIGL9B633TaW
fGNdbyY3v3K/hQ9rqbS3TfFSlto9jqySsq1bJ3noLevyFQiSI5jht9knb48t3t6ObGh6WY03WMQ7
mAGcm6PJ3reWzqnxEphY9iKUUMUT2cFiS/6dFTgy28v0kQQ/N4g1JKOh70IXxVkKvt9N5LAAhjiw
kMo640CcU2hscgKG/ibzQOHHKRpVQYhPv5UTGbq0w3VlPc26i5a39Jo14GFv2+vu3RX5Xabxaci7
PbqKcmun9m/kT20QpxqjkIFjHJkZc1DNu1ktw3J7uYSqq1+HLdZ//EHamILEIn4d59BduSY7YlQE
kKBatnZJS+WXfWIkLXgeJjyT7Gez5eAxI52QlU69Z/O9jCWCNUcPSucJUMpNT3gBW8uQsCyxoVIm
X0939wOAKjccKanG3wzLiyAe9asbXYqW8YSiNMgp0j3dTbYW40ajTauN6BU9qqXsdSe1gOB5duAz
MR4VMJGUwpDDrzB4pivvMHcl8rz0pTPKL6dxDyKlFyl0MWyyORA5rXlWXpsivntUcqc4vIfKK/Zm
He3NQl6t3H0dyf4MktHwcOBxJLXkQ3V8DhbVKmgiRov6cHQUd7Ec7IBcNg7wuSU2eh7Z6kNl63wJ
zT/UXpLIMNeOhdTBNUxEtx/hWIdbwgE+RT64oBRIQq1pwXS9OSY6ZEOmMf16T+rjwStY6kcKyc6I
vLbtmNnMZsETN7MObUaOW8uWZiNt60BMA8dlYd1SzLIY4vGfxM3A9ZFZLx0IxlVmVBnch/QBVZt5
NAr9HQm6uyG1QkzrvsMBKZMCD5FbvBdOKZasNybHZRPkJuerZRHZNXMyHglAbY4F7AHunHQIOKKs
49RpJcVRzXojFSbwl2ne6H1qPQ2ixbeDuFUzP9NRXkDrkC3ZNS89McY/MLl/0RVl7yyw7TVMHzz1
pzCNv6a6/gRnUiJIwUWod3m+dw0mECUytTFBoaHQZ7vQhbDKan+cGOc1DtQ7Uvyc49JZITXk5kK7
8p7GBK7HcCJedGiuWBD/6NQBN0bm0CVIhh3y6VEW4n2W/Q8DVwypmtceEdDQwLGpmoIOFRN7ZLHO
Y7M7/v3g0saJ/JSP79DGmlPF+WEXqB8XcQXLwKzeYDXymBLKMWi5cUF+UQMaVnuctJ4PTdQd//72
Xx8Axn5LLBubf/2Rvrzs72tZAu/b1tRxHhDoWhqDQ4Ijv0IRS+KbSdNSlBk4kAHcN/vDL8a+87HQ
u7agmPYmIOPdfISgNB/LQb7x3qTbv79LZkA2QFMoNUcgBal5ExMOGaJ2sEk01Mh96oSXXk0HLVXh
nlEsk5LEfkzCnEVAkrJzTdR3bJ6GbuRed8XRygFBeP0td9r72KkIY6jBzZhNe2X37+hyIcH8oUIM
950ZZtuEVM4Vsg0cnJIWp3J/adULblPyMVF4U6yl4RtrGARvTSV2MbPjQKYI4+hIHM8Rh5G6iANE
HXUR068lhDtEVsqhEFlk8qmLXijvBdjpJkX7AFHZ5lc4zA9l7/dvOt4RnjUIDhAN5HJf2oa7aQuY
olIR3Nt79YOWCu2pZWBzJoOTSQTBPp8pj2SmzMP06AOp3k4pPg+Q8sNKyCn+JEYgW3vutHZdCAZY
uzc1n+xgM5RlaOodhDfuNR2JcBPlf2D6QX/MmlfT0wAttUzXGxsDVxYy4asM691u4ulgluq7cvAB
y4hlYg4IetOT7u71erUqM0CyYaS7D4PN2LVPBvMTLjty+TTqH0mozB+yoUWyr4H1gI/R7Malac5c
P78xjSRIaeIp+fefaVb87ZUWEqup9leOS0gU2jPjn7/s3PpdxRX+GOHC/krgc7q1WT/kcw834Bfz
I4SYOehUoFA7L8br0M4xFTKaT0XQ6DaOl6UEBAmOh25rx32zNc32KScUU7A2wBFvg4tV19Qc4zd3
sClJs8wmANrFmxim+LK98OoUPrz5fgjSBa+ZSFhxHXCOVceU3Ix4xIxjMjAEcP54rXXtuSWQmzB7
8c4KpcnJTeDI2AM9p971v2JG5HFbxcAS9U1O1YB0ahmjYi4M2Xp6aa2IeeJX//pgVsSZhmG9dWrH
WyFLP+uOc4x1uUkH69T4zI9rfqZnS2pXmeZdsED4MQx6FhvPWG7KCemh7f8pwkgGxGJzvrCWme1l
mWOGCcpJTomELBOLZiOgj8UQPJA1nlo4NvBdSH3DLTOOATOzHZzG+jqk1dMUq+9syVI1esbBM/lB
1mijh/SDMGQnEdHBcDhTWncoVgbj7M6FOrLHB15VKkTlurHneOWgWlCFjeqfeXDCRAWbkkRRiJy1
OfqmmnhXXf3N0fbRtomRsfkIOY+UYjLI/VawKKkHkrkjeA0wFco1qcSXqmCR1RfJXRc6eJyJZqn6
5ikVZMnY761GGE9DO9rHyfG6VRnJrY767aD3eXOItDcWGztHmI9x5kpKV8B9EQ05YusNjs5+Y/fi
qymY7MysRrigwGXq4F7mxcqBd21V0Uk66aduiW+tnv1tXx79Pr4QeOsdjQnDkz45f2Qor23S78i6
gQ9Ahez3BkG6WrGdx8Q5YMhEHVaqzSDi57T0xos7zNPLXDFtSSG7u8NTlIz5TvYMhHPGaWU+lXvU
X/quSMbPhBB7Yo+NZi8yJFnT4ByLOCIMc5F4kKx2Klt2l6Zbn4wkWQ8OjOui32TNtJGht01i56OK
9Y8hRziXovGr2jDchmSu4mzhA8QbG0pH769bg4fOLNdTmB4YZEaBzZrjaME6WOnanG2V1zzODQez
1uPjQnVTEuvgqlU5ZyxDC2xbVjJtY6fii5jrL6/momM0BzzinyzdJSCBGILHfwj+JCT8ez7Df/vt
//z/kSTvCuGhafi/4uT/M//zP57iJKu6X/9HaMP//rf/cOUN2/0PsbRWhunZNqGHcN3/4covf+MQ
j4Nb2TNs37ZIZ/hXcAPpxSzEDMNwPNN0+Uf/iytvW//h6aZOujGPWrRetvf/EtxgLYT6f09wgsnH
FpLPZ7KbdFzd+m/JDa4JejUqk/llqpurwEQ0mUcZl7dUGl+ppr8N3vyVOtbJ8KMt8PyTy0+ODdGE
26XixdOTmca7ijlYbzkXg20nVFfzrLQLlp87Zu9tBB9zKBkc58lrVmFa9HWOOlLD1y5KPYcQSqYu
vQB/CshATE+TzG5iKF91/KkkZQWC2eD06VfcfX74TNBoiSUJfLKYkVL67VtPZyaq6o/KEHKmKft4
p/sv5s5kOXJlu7K/oh/AMzh6TKNvGREM9hMYySTR94ADjq+vhSxJ9iSZrEozTdLs3mSSQTTux8/Z
e23/yUzEPddAmzraToYeaom6YeOR7yCBX8XgXfrOPI2Gu/eEix5Ge9I9UOmMcJEf7+o+2/WetmvG
/D3Pk6+i9KFDZ99F2wyLiJV/7nL8MCngWJdtVPdQ+w07pdM8pWOAFq/BhxHz5uqBcRgkqrW6eexc
cS8LDALRmAIbSNZVQrs9jvaAZdD+orSXuXMNxXi3XP5pI2y5tFuEQRIFrjNoz2BFZutc1XsXi//f
olVYpEb3qLXaLhHtZsjdF6gRX2li7VqruvUh9p+xRroXGRvLCoBT8n3bpjVp8A53MJRbI+lftMk4
+Cr4NYbyMROzFnYM7vkgz86cYTTBohilyrF7MX8FZ7JJreTDwgioNxDUUoi2Sw/zyrJnFMIREIkF
ujRMAxx/VP0iM6og4bk75eChUaW5GbQKmxzcm46/IXD0AY/yjsoCwV88+pzZCAAZiA9MInGpgSn4
kg0Zt2E15vse5jTZUwsZgajGk30FxXiioowWWcMdntr6JQmnV0SKa6VrwIH0Y5ZgQ+UwsettHzy6
/m2XQJC90aoZo9EH4o4+it55Ytb8oNlPWVchG5s7dIu28q5xGL8XIhXIZwpg4/yGPiNsH30Gloyf
KW8IQbamzwZeokM4FcrZY+uXaKizKlvaA8y9zkJflahXPzFPXW4dUmBDdh9eubjgtZIthyGUGqb2
20cExpUTIohZ7ondEzudFq9r77Mw1AprDw3cOamQSeu6zoYVgMFNLTQC1/RXmVGBCtxibvmS6d0t
mPqzMopHUXpsEGX+As3YF+PN8PGya9p0j+RsCsyuYWmuphjyZoZBauFW91JWtLIidHORlRzyDDWa
R9PDCIKdjvzXjqwTslu22BaheY0w2SRNE/rWwW+MoxalN+kHa49tjvKJppBxoNP9Qy23S+mtggRV
xknE3Dw38G6kqmszkdqTzdptgzXeFptts9uy+22fu2I4Rd0gl30fXMzEx3UWJ+9a0m35vBCH1a8h
2q0kklNPMhonxizmfwfF/DH01dobjFM/ZDehRsw+A8C3sofKVzcndAvflTQPbRyic7D3FWld8wfF
Vwt4w91bjFLSyDq4GWjmrD+RbfBGCXqy/OhL6faTMAmgkNYX7IfnAGcKhKlFRoy3b1aPbTre9Vrb
2Um+Ux6PGHnRX9rgHZiDQjcbP8rB+5WFdhlq84DX6GjBY+qmJw4ke2YoHxVYoEbB4aoMHBwaA7Zo
63b58p+2qX/d0v+l6MniAqPYkg9E8tB/XfFtmyQzgz3OFf9pxTctPbbDYZyeARQMnBvMS1BXbwlK
ZEgzCYqm8HsYi1PiOhsS007BEB3soF4luZzF+pv/x6f5T9F5f/cfm+wg36bvIGjF8mn/KdYk92sU
VjginvVEIW8B8eXYNGNDTlQVaei11NahkZ3aksZccEmq/CMHA1Ip+vWNecuD/jroYtkV+frvB/sf
lT7/fzFU/+1XzT/ru/zXEKz/HTlUHpf/v4/I2X5+lf+hlpm//N/KmH/YumGCx6JMINXToI74v2WM
9w/sKCQ224bh6rZOzuG/lzHGP0xqFx3vuLBQXvIF/17GaH+jqQT5OJ5he6YjPON/WMf8x/RoT3ct
x3E9k5oJUKftOnOh808PEj2SpBvqfC2UUxwrG4gFUJXGMOXDuO9GmR6n7skY/YFgV3ybY5Rd7Him
xpYOWxjm+WWZYmeodBdcBbw+TekHhujlvQfSXkEbVxGFTGXjwTDUe1+xDrSWDY3HzAmn7iucrYCl
F0bDoqy33/mQv7lJS26IL92zNmi3qusPJZaRt8wd8ZKSlrtBMzlu6iIiMBRd7bEk5X0nzOGPyIFD
JIkfHdzOX/UIRc94eEH9WGNBFAyEt344xymzLRDUG7+q0Ao0wCybmlADsgkvuWsZmzCyx4tEJFLH
YYNRCB+WNuUmoxOdiqxHzQ4JAPFADTErs8rfCq0ciI8HpXvaQ+pEDf2pGbUayYvyGUgwhzmN1iyi
mSbimBG3h3b+mFrtPTG7CVMqIJcUQTBd9xR5VU7Yc++nr1VUPQ0qvtpitPEwWy+m/RrjcNsPkqZI
5yDNiOyULjtKkNrpdk7nJQ+z3LA3s5k/V0Y3YMke42vKgKy1jj7qkayZNa7CjHENOuPG7kz+nTE8
KmuYr0ez8nLKrt4Dvu/Dos6NEXIBtldvAg1sJpgUPKPcdGGXPgnalotCC8NTpTXWY5c/taGGrwdf
8UAX2a9biQo9yc62Cj9TFX27qa0frSpAJgIRwgtEQ9/WygiUz14jSqQT7vElm1mw1dM9ndhxxeiD
ejXKJ5rsbrJxZOKvRQvlAs0vYGjyE3OPw37gM5sYnEZ9l3mrf3WkJzg8hVE9SngkPR5OrU4RLC24
u9VrbJGd0Dnusk6Fvg6mNXz3Zt+n1mfISG+qW/eFaaS3McOIPpMkBtau8uchj3MGTj2CTy2ET0tp
u1XeqG+ULOJt70cryxN0wnUQFzocSy4CGMo075YWm+1K7/sfq9LFIR3sSwkQroBUDHyO368TLTLF
JKSmR0Jgo+OwSQvdoJ3OTvj8WsSi1D4CSE1tlus4EPGJNsYq74V8ytIpvANawx2aTHef40ZSlxvS
taZllpmXRs+vaWqjpVqzoMwnjJGmVSnXUFIjnEahs8iUoa8Tq8JqGEf3xnKiuxYx5epsCJyZi98m
asLyKZOFT1TnyWsm+G7UWQ+KKJERMOxTn0tcyjQ4d9aUx09pYx0s8qePMJfXObE2Wyxy31ojvGtF
/uJ1emQ04x/t8tVhAtK3CFFD25nTLqW/oXlYbGckSq7Z+zbL7Y1TpPGqgwSQp/SSJvWH3vYfR8Fm
GyhGHIxeDjLBQwaCQ0kk/mmrnxqv0veiLW5TRrpQlA2XGOcwnN9ZKGnfSr9FD13buwJn+4JhM92g
BNM6+hv6U6jYWP2mF5CnMJgZ824y6C29ofHYpfp0wOMerKuuO7eVrq0GNazGaPLPqNoxomCS2bSS
0YlKQ3loyoSPF07NRksfh54wXRWGu7hnIE/6I6QQYGp7GuvPWJ571HDICNoq+NH0/Hdw++IKCB1l
UmLsgGszB+ph+3DKStec3t7M0jIZNtDl8qqDarQfNy3AyqHnArUybCujj3ZVNNyEl+dHhUqxJD5n
1cvsBWHdhG+1ojsplnoSl08p2s5EM/CK+9aLjEULE4U+lpKtAuiL2BUm5LGb8h4tOv06ZTNy7dqz
xSp48+zqk3c2WydMFLkcyHIlM5hz52f44sujW5URYarBuApHcUmEA0bO1ve1E/wQGY3QCKlC3xjN
Vo31q/LacJXX5R+05ClicLaKtqNtFhESApglBq5PKKuF6Fy57CZtfMxnZeqAzZsTFd+0WdVx/qp7
9MMyur+jGzQrIVKecOjuK5Q9XixOgcH0hkRPbRG3WboqCh++H8G3fHr0QhDnmPg1E91XfHUnr8Dj
P+YeuMMQcj8EIUCE7QMtiGqrseQyKbch6f/9g6gafqHYXyPFvHNxKLghGjYHM5zw50ODbQ5//zvu
mbSN3UQui+aIbRx17yrfIlv4bRp4yqqK9g2x6UsUXt8hE9deiI9Ob/70RaSuERMABuuYersagk/S
xQfHQtHedfFTD30R3XFBnMDklPvpmGgMpUIlifduCWJk38TAGnqf7Lb8QqyYR/jU+Aj85JD6nCm0
wCl3XmdWnF+0P/rAE8n6AXcPkiJHduPbFMq8KFGUu8hsfyLI22vNhuZUdPcpyO13uL93BoSwUm0H
BUMpEQFA3JXgHdeAGneaJr2DTMGjOMYQrTs7+qlKbYIBWqqVN3AyQsUc7GUL/nkKx/5m4wrZtaX5
EtJCxrmX7Onooigb9X5rpsxIPTwrDhakXZMq61QQHxX4ZGJFwIABFvrxwmHrGplPLDIzcA7IKJYp
DqolsQe/Xg8moqv7Uyb3AUBbTpSNTkuW43bRzTAzl0Fq4wBfaYtfOsDtmZbne9m2x8k2ibufQKXS
xJXr/CiCYOAi0+suC+s0z/IMZEB3w6seLCPWVmCBBadgxuIAvIY70OEbSiZxt6aeoigA7DCiTAkk
GGIpYPbavGSRRLSTZfECtmN5mPWDWmiZW6eH/SRyUW/yEoOpNxTaOkjeUXfkCxpqOF6GZj4LF4zg
a/x5YKjw92u5DWERBp6nMYqyvXFYaeVAL8PrdvBg0l3h9MGVfF5Ezp7+EKtKXKa6HrcMcc4+8ual
8ifYHNnI36kABXw9rifQnxA6VyLDL6S1sGuS1NgHoTut+mFgaoZEYxGUHTNWIz0HqJAIY6sIYEok
4zCnO/n68OLWCG4DQrwSfKvrSDFh8kLlkEzX35kkIcY32PswHrEPkBxgkGzESk9+Ym3+GfrAWeSV
hnUEccnsIMwiCVyw9cQ1HFf9hI68yXOkiS3hcmEVDsvcguqtN9uwpgohbwiLCqKwlW6gAEqeXEMW
26br+YaEWZ/0+Q+UBukYdXSjjVtV9XsbShNu2fGqHCifyh425VTBqkEhheate8hlzH6l2TPqJHsY
a9u/eTNd2vzwU4BSyha3QjN/tJT2c6+3PSQycIveFB7jgG3BDFEWUb6tohLqvBfS7QA+AF2t+0iG
BsRSPKyg8flsC5ZxzkFXrRt86psAstnWMRX5LgZva9zr67ZCfcsVPwBXGd6tKWpXowdUqUbwu2a1
PQR6bW+GdUGfZINqJ7vVQAYQheinBBLnc8s6a5XWzsw4/qdEfng2nNnAhaSrprNeq+eikfG1DOpx
o8/NhlaUlPLQiWNQ+FpAztBEEsfeZjUNwBOuGWzW16xeMNiadmhT5Ep3pflMMoqRxhjdkDgS+xXU
d+X3L9VU1s+tV2zMqYtBJRj1oVmiOTrGUPJAFpcNEkT9WyAy8nINQcTIlUNqCvu9Q6ufkCGwsbVg
VrrejcGcXseWjJ5RWyW1tDbzB0Po1jwX2XCGct4uEkEBXmqkTwZ5eYgjZps5oDJmU+kxjtxt0AnY
HZ6oF2aWfcvGBk+R7HFX07b03P7qaeqrSdOj67gMZcFprgJSJurA9i7NHGrlXs2J8mlEhKK8zNrp
tYBTTOOujmFxkMi2mHJjBRi9RJwJn90ePB1dhFwWmt+d00SDykNfb9VZnb0jP7ViWtaTf1ZU2dGJ
LKarGuudKIV11k3Z7ShCINt6Sxi0vKqmZP91cXl1bf/iaP63kZhnKY27HLmAnYAKik3WGxHKt5p6
Q7SDloyLsBXeKN6w4iyDjsDBqNXLbeXED1PPP8PmjQJmQudewfJIMn1tY40892G1V9TYTGmCL8LO
3wufZqxjk5FTt5xsqMn9kjNUgLoDK4rS8MSyQlOGqV1PqCGb7rjQE5M7EJfuErsv8SWMCTMjoqKX
1V4r7ZfaqR6hZJjfsYyuTEW9ra0TIuOk+oNHiogIiARw6vdO88u9XzT1TRPyvWmq7N0skJjoNlxt
38vmZRnkECPV57CJbo6aYWsODke7d5ZRmJv4n7F3Vbb20IDlzqh1ZNun+2wy6mPdJOQ1Bs5u1FgL
vXoq1nnkY1/ux4Mp6OYWuGDXmd0g4K9PgFTtpR8x2dcK/ewX+msj4MG72BMWA8iouQQePRYjEkLe
g3JDAyE9I/J/sUoOyyM3GnKdmaLfVJtshCETKsLhPBIKHjDMXCqGb4bjTQ94rcZ9XoRIOWp1AjWn
7Wq/JeHlMTMnRHxh/dn2jVzFTvo0SDplITwk0TF2xdlHsHtqvpIMu9EwRMLy4zXBItgv9Ky/iCbv
DhpIoGVljZ+SiMmmBlIEtgU+B1uHRuTQOSmnaQ/b7YxTA9zmiOVPCwP8ut56HJLmIK1TlMT6Zmzj
Fwr3fiGk04Mg4pCe0D/FckBX3wuw9Sj4Quugns3vjPm3PcJvmOrvmh/I24wnNXJIurwuQ6fCs1nJ
dkWAqmJ19CYTPb7wHvyxJc+RpNFR1v7D3/8FIgCmXkVPdyrS5ijmPyYE28bkt+diM+VTsOmYyCxQ
wDWLKkgBXE0qxsZHSFTbyGwTEo/KGpN/EYdiHDl/GLcmzKGNhgruYaAvLeRl5yxkk4pdIbcD+u9F
FwT6UWEF9pgUr8H8Ulj3o7jROe4KZzpY5QB2zywOid6dDXs093l0z83cOFm1eiUr7kl3Z5obTcid
ymofnxdz+YHcrByAp4XY+blT40fYMQ5IJ73ZNzaQUD+qH3SNMphhAIfkzFOrbMQUlaZJclCEfpTI
OApEF5iiiqcWt9jBfPBdHo7MS20uZy4fddtqDzmbXmZ6v9Y8uhjrNl0TtCbwf3HOBatibbuSwZOA
NwF9wQIPxKjb+HEaodNpdp98X3TQwPhDyOBaDfnNjG8MsQgI8Jke+ZLCczAYXtfRrTLWvlXQVOm8
+KI7jKXbknpBNCCb4NQzQk+i8ZRCc9yJkrAMQ7Yubm2G5j7zOIMHGRlGPWFJnBMUrnYLFkBLJgSj
uTMuETIh6nLtpVPO3SIpiCYEIWE1uYDaiS1pMALa+1b2aYwUtk7jP8qw/RWVTd4yzFuuH581KolV
1jk6Vnqlll6iHUSPzczw9R/IQZ9eAxilTabsVIU4kqG7cxGmjSj4GjPRnJs92i9therW4jHgzoUK
jTHoCVx3acnIPs72QYl8UuVipypDblyhTrp5U1PNkCFDF61b5SOYx53nwejOoUnbDW8anoFnIfFH
oP5k30CBHgfWkUQZ1PxasYWbuCfNeUOia7VvTUArlXKIkazp440hQwqR3RvxqMnEWdbS++6k/57b
AwNCi/OT5eRHm6BUiNC4ZolBLHZ2zAiBVLqLkR09z8SEidoIUah3NgOOMI0ffWqW/0LwCMdAKFHr
Ubt4qnygMNsa0HGXo1H4cBXyi2Jy5Yql1pcHIhq58i51/mSy3sTTG5/ZYOdiyJdLaz0NzBS74WsC
/1FTDiYqfcNrDM2/eXI91J/9bC8zGkaeU4O/RTnDyY9gioYkvSK599lpGzjmJlsE/cp0x93etARd
rhIo8du8d7bMrOAevxahlBxfaYOIkVvnwCQ82uoVvksW55wksCDNn6pxYn9ZRbgSSvlQDu1uaES9
6qL82Uu9BFSS6R+acTwggP010yD9JboMPrmUA0kVAUiMRgqJlQuzXK1nyxmQfYhMSIUdQsIEom6c
O+eqGupN2jRLYdQPGoXbMi8Wvp0W60j7iZsOhESreUvbgSWn2fatds21H5faqdB/3U79sqtiUspm
cGw7r7d/0/SmZ1zf196f9DWRdnI2yGDoxB2QRry8rnPWBxz/Eo2T3qLdSJ3ynFdjvAty58PyeTip
i8tQiFe3dLeJ/hj77oSvsGMAhaj6OMVgs3JlL00s5xfZjJ9tdtfVc0yiIZluE8b4nGhK3KamrG9l
rj0Xbtdcw46xUhaTScuY+5j0iXZCZnsgaPzODHPVV6AXTZjgXVKxbFcFJ1gMpi5RyyuO31ia2nVO
jsAyQyaXuAynLWdOKCbepY7lsXH7gAE3aMOy6C8N0Y498gM6ll2xxse0aWLrgoJ57kusaCWQnRtl
fzTYdSiPWNWmUWvoAgZHV9OInKo8eD1OHK8RnDEYNdE3jT5as3LJPOA+lWG7CBuuaDvuR/ikOwua
HJSe9NcNwLLq403aJcBR2W6UcvRHD6fG1KsrXYBsVZhgkkalLzy6RGJo35Kp/gncAmUOPXpnNiWm
q1GRImqa4W+QFLtRD9ZW17iEaju0k4qgp61sM4JMLIITfHSdmAdpGCzi2tymxPzscx+xHYKK9yAU
5ENq2yw23nKrQ1kEZXZZNQ2FbZ0BMG4WSQF+wNPzezKqG9S2i17w4xLu9tQ2sF+d48TYsxQrb3YW
RlE3bUedBaKXs88PFe8io7FTFmxRvkKjqEFYZqI4rNFtfDIqtxYpnqofkD2I0sP2zWPDZkhw7oyx
WwfY2SD1ZZtJ9987zNwcgts3x3LhwPnpLbSNXSF0eF2KRmzFyLBtK0K9U0Temf8g6/5nUhoHU9Jn
FpyjL/5kPGuhru079WXrJHFwFnQXCoksjZxDns+BvlLuUR8RRRA5hzRUIw0zBMa1n10GVRgLpAsF
dNivaLDe+xyxZue9E9XCZ/CTjzG3voM0Yskq+HeVOoHaQS0X47yhfOiC/jHsG96v4ElvGmaGtJUc
XVPbRkbnMBt74KrBCw8HxLIwuAWN/p77iI/pih4NR+JgR7BOFMPWLv1DShwFjTf1AnNNJ6gmODq9
tSEdbseBfenWWAWjqXrsYmuXEYYdkZrWt/qydOiJ4RA9xzYiyhhgpsrxJxnFJ7ypfWHCDGPN/i0G
vqyFuLfQurRYKFEzFvmM+2nfaMlza5VvDL7OlcffBbxEKNNpVfJif1gZCLgw4aCgSrrbIp+7VgTv
5VTdiBAvQc8OGqHmihCdLYbqM6kCctNK1CLYBtut686R8Pa0Rqs8V5HBhw0Bki7cXStHWrtgU8gw
oNKhmVqFz1Y2/oTMThbjHBZGE2mfdN1VRd4NogytHJNpQwDyRLO4OEIYFfWmccC+xcHKsj4hWR+6
+tH0a4xpafFWWs1nzSMA/hzGg+YLfF/Fqz/aP0r5FtqT8apTZa9tL1ialrWyx+zXSrIDzcvmYQrP
oVNfxfyDdYtPPzT8mBohJcFVM8k4JCf42xjy3ZAmOyfRzjminRQDjBzRgBdWAicMcLDRXWPqiTT9
IIrhABl3owpOijy3V0B3eCGx304BfYuZXmXPrQ+aD9IN4y0CDCIe5KmI1Us5TqckSy9sp1B/0ZMa
AWf/Yp876q5r5s2yoxmvClRwVL8i+yGAkEJF5AcnE/G2osw20u5Vn+1CFbeMRHTQ0W3BfVObNoBj
V4nmOPQ841Y4sOJg3AgtOnDxaJ1zD7dBWN6qqXugwaFWetYwtPGsLacCsSDN8R5B6Mnw6zC1eKvG
Di9YXTx7BvtbbWQHf2iSNaDPGiMcjBTuL8LwOVMw3yVAGwgdzykA0sqk4dJlGIa8b0WWFc8Qc3py
ZVaxFC/aGCGzHWik0jHCtxQAKpJUn7HOzdYbbg18p9jAM49Eslg2jf1VtHQmkvRRCw2I2IxPl1Fc
HlKTXo/U0gO6/kdP5csIbgIaCP3u+FAZZanWGXVMgiGQomwarRenarZ86mcHotnCqJu7p7dvnQm5
w0WGn/VzQxIsQ8uqWPHrOmH/RSThsQvkl581+AjlvfTQ4bTSxRlRQPoUDpGAyOaBLXQPrK8Tcduh
6E8OsWgOjC6VuDc1WzGz4o/7GoOXCBpxVUaK2idlV41Kd1UzS0Awe+SRO0ZWcaDw0Bd1nrtrp+zB
qE4nkaGbQg0/qmvefU/VQDoaI1i49V8lb7njuvC/so8aHzM8rVNM9ukCdoFbmcmaiCpI+Hm7d/xu
XRTUjDbDCstSs9ljGQwInHM7fVZ9sfL04KkwxpPlsofnxjwRVSBVWXKsxvv2MuMTpR09v/RA/jJP
RFTfM7PfCMnYOI2jJY4hImeqrRhIgBo1QoQ11b3pvfcdMiFEriOdwVhMkvPBUCFMIX3J4+Vr7e7e
l/4KL+JBw0u30JV/Mtr0avZ4b42GUV8zU+n11Fu1Ur6YGJfzQt5TmT8rZ0ddhOEM20uHwRNGXIcI
ldlvtigqZx3E4aEw2YRtkIW+eCmzAQJI8IT25jDEeO7D6Lkz8p3uV2+jAB/BaQLjMsFnfHEV+z+E
BD6Z7oTrkxifPMhOWhPcBKluuQEYpgq/6LDcAy+MkUtlPwhg6N0PuLGUr0E3nEh+yu1oYeJyjbGF
tVjULMAFZMalaz2iQtF4AhkmczQkp4/8UMwmNlCiyHW+e5nvTZ9yG6bhXvl0jDAGbUl5pAToAgzl
A5ZE8ryu6fSEs/BauRN7SMMPnyq6vXqWXJTDJhlTGwM5ndAIo+L8ngFE0D+wLCPZeUEXnGBhoj+/
x9H2HDpwNiprX8497Cx9LhPYe5Yo97mZsQGPZGzqI/O64iMPqF2iknNTlzVLTr7kSqr71IkVvtxl
izqIgavPiMwi6oiesp3wpHZ1d2RcdzXLvKTB99AxoNDRwcWD/d1obbEeC3EWskbMj78LZ1vgedCr
hk1gvTv27LIe85nca7wkPpEIwj/3Dj7juTgZsNqg/qiRq1d7lAMEMmAoXQMRIsaDs+Xc43A8cKLY
IJ69ZGTb6JKnCV5TQe6S5nXHaJ5RZM4bM8W3QrZvFM+Itcpgrxqe2qDCDaLdRG2GLLhceWCnG7qn
a7MyMI/HLAZMxt7CD9Iu8TF01Y4jE85i3q9gdkOa2a8e9V+Q/Rbd5J294X0onFNn4qPHuVhwkb2D
NdPPaahxLttHBF7QxJ5O4KwfaB6cwxK6ApJWSGmp3S+7sj8C4zwqLEucQPcpi6Hu6BcVt9eswKZG
Y2dRdsmBzPl7grqRhv6POz2mVXk0W7mxZb1ULt44WsxFmM3x9vJW5LCkXBMPuSGiP0TnHpJau5Ag
xCdpPmivsVhE4XNL07KS1bavhLWagh6wNL1eOiPGInwO8uHqMY5dFBmFb9/1d8jYsEADBR6a4jks
AAK8D4n+Yg3xlyvi30m1dxSsA4gnblbLeNStSJ1EzrOEJgEFIAOCkGPIb8W3PzAt5E0Pg/TQtNTh
/YBltdgpq74SrHwqxh9JUGNvX8eE4iQPn9Oq3gZm+Ii9qKOxSWdeBvSWiAOdwF0yCXno2/grye1v
FUIMivpzVRQSaS0opdJqrxaNVvgwOIO9yToLp/sxYnOG3Zyli7FTsTy7C8lYZ8Wc6cRtuGc5MIUk
Gz6MrDwxtYMTwPcanVdmcU9hdhwn7ZPW7ix5J5Uj6q49XW6UizimWWRMB7gZ2PU60x+biL5XCJZw
Si+McV501rtppkU4MEtQYnwok4lON+BFJEO1LIN31zc4HQe7AVUOOHjnPI72dzf42TIejnGcmtu6
qV22l3eqxBKXSIjxuqJc0TwMQaIACWM3m5YGbVj4K6Vi+muk1oQYheC+vVGq13uPX0kStmjVxGFa
w65XfMfJZD2Mw5O2jZ3mT6XErcfwS8Lhp8iCT2+KaM/i0ihZFpNqAC6BrzMIKXJpOG+hqq8cmzWr
Bp2OtwGWrtFufN7vKnZ++jD4zQBPaDblOhpSUjNU/AxO+Qwwf2qSE9Ed5BO3gpOVdOkLmdW4cyz7
NbS/aI29MFTDlzANOMb6PyBHNwXPsDvGlyyx5NZVTAXjIALE13AakhmOmPFq9Wop8wrFoIV9yqGf
iBHUXsbufDSKfUKqXUoZ72Y02V5INi1FisLSru6EYGEpNocHxA/rqO9T8KUAyLWR8YcN2uAAPXKT
52O8pfX/QMCXeSaYj9ochHxhFjFLHSlEGQnIC5VRnVcNpwUAq1sXnx0je7oNrlnVDxOL0mjHq8Ii
bqRoC+RiUym3ZRB9DakaL8af0WgRnTqNhUWHbBLwOMtM0AStyi09tM/ZG09TmjBvf4llljiNgahZ
PT/Qp/+ugKhjXHPPzWCbOyWT57FCu1L7v3TOEDjnCGuENsBe1525NftXNoFlVMz8pFyc/NS/1D1a
LToBPRklCXwE9KBkwm6JPfmyAxo5kI2eBqe/5kgFlqWat7UKTidtADDZKmQQiOUL/Jetkgt1IZZD
BousIvDW3hxhb+HNd06B0x2VUtOBlG26a2Q6PyVg7NbsxkWrI9wBf4pMSS3GZH7IM7bckwEOCSBg
sTDwgmf1tArj5FrHBnrkdBt2ATWPvtU0BtR2WRI6PZRbWVEoGkDp3sVjE9JjwnmcTyertc6DPbxm
MUV6EHM2Q3dCUuqGFz1A7zMVdBQY0910J3n0Ge5bedcsXv2JLogjqpat/Tp6yT7jDCVDSiihM3fC
tLRKWp+zvB6cQidmq0/QlPwtamalK0bYxyLt3qeSam7sWfiHVq1biEzNizmap0JMd7D74+gxBqWp
tSJjyYso46gL92h/vzWZo4hl44zL+u648qprAMqNXn83BvVRdOQ+jtDI7Gy6xGb3QzL8i1+icOG3
NXy8Yy0OhHjaZAa4XTliyFI8Of3DmKJkN8rcgtISXXQX1mUiEAC71sZX2lNhAq/I7Y/YU+Y2t2dZ
CgeNhDDiRHvVpPFCdlHDmps+0jnGfG1u0JH4m7/rn4Y+L/OKhQy6axfmzooCBQH6ZMK7HNJVExCH
NGIrtEZiqetfizKU8rg90iziBkzdHT2LO8mDor0RynxWE0BeCGdUYOyi0w0+K20+M9jtDRzyBzgK
sW+h/aE84RWjfbtI5nrHpBKaPFxcdfCYmt+kOSGUo1QkOoAMuEChvDR+TWVAYCdVYMVskc15zhgw
ER3QvHqpMxj2tVG6UBkqJNTDNq6m98zv2eAyhCwoDvSG3FtN6+9ehPoOcoBJigPQlU1ccwwbQo8T
O1o5bN+RpO9vQgQjlL7eYmenZppZ9fhXhzAdyVnBrTEfbwYqW9qJ69LoKByq4Dtq6g8AYSTgcugq
nQlvHISg/0PemSRHjrTbdUX4zQE44MA0+o7BYJskJzAmyUTfdw7sSOvQxnSQJansTWT2xhoUjWQl
MxkN4F9z77lkZjv7JvPOPnlCZz82uXcR+bQGTJK3J+icOJx9Dzvx368NM7k4TM+mgp5a+u0bFbE8
oaAgk760IsAC9HK4SPQ5yy2xoRJXK9uaulVjjJcagCCTfvzBWYpT2Ew51E37lDMJpm4LkMks3y5C
IWHjvjUxlUXusqPwm9k82S0FCYd+hISDDGBDQNNexRIw0Bx17RZZ2acR+moL2hkshlcV/Ym0XUSU
8MkmPLNrcwSOaVoYcgBpA8ng+lwe4d8PyZCO2yFNfswqF4fWtLYYedvTvx/KCVf13y+RCDIZhj6/
iopRMJZyBFZ1HR2j5cFNAff65cPfz+yGu9JYtvJgNFdnccthOq9PliJn6N8vM07GqE2qA/VvTJPs
PVcRKHnL1dQJKUW0LIH2RJwSlehfFf4Lx56YY7TsIoNupOmhZT5Fec7wcJ7IHW31VwC+EgtL6q3V
jLOCYp1tJCCEfQ9n2WqM+pTYLPT/fvj3SylEcjCX4OOsZ+I2xh1z5wXIw06NC/FUd0vlgDXqY6Sx
2P79XuJA5Cn//o+/n85XPSvuecufRyFLzPHy4d8vYwVh1xu7p6mcPn3Yrx1cyn1k+g17IV6Pfz7z
3CUprWmWbHKfCab5TRuEjEuHJRvM5YNcHkQ0ZczxOw2akVr75KGJbVHR2bnETJN7a1mVYLAj+YOn
lzu8md47GhJuZeny1Cwf3LgqT1Z0LYD9YvW6x8N2inTMmwX/g4qZB8sW2DKSptgpD3qOCSwSX7PL
gqPU+q0D+Mp1U9CZo6ctoV1HaqZD6rh3EPHGpNOMXgGbPYL3StYiy38Hc3NpwmZLU3TK2/aiUvVj
Dn1zMjtvm43peA1GtQt//JLii2QuwpIdBmJhzKvvSHKtKpf1RcG3a50w8s/3OT3WTYOitAj0PFqy
C3cTDg7BgGQNzLDb1GPBzspN0U2iAfEgTfnCfmZlOqyP2gCkb4QM172WqVEx1pi+g5YwEeKyXQkS
1Pei+tAxYMR5e/SGgqVA27f3LC5XZC2TZMKarDONe4wb1XvpG7uGPm+j0aysSm+s94xt05s19ift
TDujAZfjsZQjThLFgxGFECgxr8NjYmVhuPbRNDhJ8qrCxjazhW/BLU8JyeIOgkHXL13UONOv3m6I
E3SotQChDGwx4P9GUjCofgNmJa8c7T0C477f5soormQSkjSe6N1IN7m1Okvd1ZWAQu5TudoPYxMR
9VwaeG6MbDp6X1wXk91cBglhL5+MYttwq6YZL34zHGQ1NrPBjcqmOsdo/erMsI9pEZoXw5JHpXVO
H9yNuyr1LmGqkCnNov3ObSomfOD5zgxAQoeteG/siX1A1b+bIrPoG/W9KjvGmZQXnCHqofVSebWT
Za6w0K9dgzoJ2uipqkzBSGShvxit8z00mgFyxf67DpGLqKT+4ILY17p7tYnqZA2byWNdzAfH7qMn
hJj91nbWIDmsMwKheVs6R8NKvCdb0wQG2l0jQ60Oam7qzcTa8FhmPGTDZeGSAk8P8zZ+sG3GnYxG
EVM1SXht5nAf+pQ/g4Cu2sPrRAN5Q7BK2uNg9EeVIrvT7t7rJpdpSIgXec58IrYADOO+nw7w/HAI
GtZX1gpFvDOjydlIzuXMHidEScXAPLQe+mreGFKl+yacwl1DLtnZZfFKHNnUPJDCcWyB9d1rS+Bg
YhtH352eelZxz4Wfl9vBBu5qGtxVogm4Txz3HdwhEe0CM4jPLkBEI+b5LpLk1qfR29/3BBHFWD5p
Zg95ND8UGXLnRJf5Mzi+1zDoHITuWbthLlSsbCP+Moleeo+L8lTDM70nHso+uZWbgTtOAR0mlmw3
IcKGnZsP7s4YO15JK/4wRvmbhV2yLiTm8LbXGa9HduDGgVh5tMvN3zfYUPrnanmgEe4AFqwNCmiE
mxwI9pkGzD0ZEA4xIoTmfW8YzHwgeW8qlvVQm51Nr8rizumRahioK53IQr6QlK9G1+/aUObA4PKY
cFdEUoCVeGVy7IftFD6mGaQ6n4P4YDmBt56gXu/Iusz3hTFIxL4JyJcWk77S/XTAM2M+//1lg0Wf
EfTbkaSlzd9nMrA4TmpatbIMvWOH5Ofol1777bnwMFPllXdD6UgGKALOLaYomZXjGSW1cQc16cXL
XRejBF8leeoc7bi9li3w3m5O1NaJGcTDN/cuqoVv5lpZemn1cKtx/aqY74SmnNeR3zb4bfknR7tH
L1RDm+fGrXcqpm1vo9ba9kSmrmaQVyaUrPum0+RcwPAGFpiW578fTKRT//wlM/P4bZbhu6+c5DhY
sDTNHDOtCMz6YgYVlaDXP2MygUIVdFuf+I9VyIr7dSyTcucZd8Msw/OUE4XkkjLBJGlEh4hzDhBL
lhKIAuiq8KtHa4g/8SWWGh4P+b3lNenVOumh+3FAtY9V9KaJRsNyKNp1Cg9S+vYxDGpkg5rQqsqz
LxDLxQUHzo6ga/tSOlTGEyE1d3PAxAR6D7XkcjG2M/NBjpSTjvA8Fm2W7aDVuJupELcSY4bVAWyk
mdyGqSGvTtpsm7bzNnHr7/A0tY8s6V/bOiBPdiQbwBvCL9aN84VXaFhTxsPAZgp8BDgR76GndJvR
hMf0z03MD+VdhGTgV/qgLIsIwrYgpdpISHkpUODFDXNIPf1EZTdt3Xyi440PJOJGTAnsr8QafVrE
juV+1gDLwgZylp2JD7VJuCOYWvMEw9INISD+/VaUtv7Nm4tXwHfkPfnRgRRnE+lxaR+d0Y/3bZsl
Gyuty2vPYdCD7dvzwH5IubjPE7t9IDmPanZ58IUzHE2LI3Wo5kfEd/HVFt0GOyysNbGQh6o/Pbp+
qyEeINChhFccYh8wTa7rlOhOX2EKHjqCRwvaITnlpIMr6R1TKJmXqcTU6IMYGjJHvgtY6bIP2quJ
wGw1lhpg+Wh/+aYcjn6d+/fWMDDjddB6LjIqfF7k2tyHpdd9gVon8NTO6qeozfO9nrof+EkxAjyo
MlVd93ur6qlDIsaQIArtlx7zgduxQgQxH93qrEXLFITuXg5Te6cn+wmo1E+YpdOb3U4wswwBJaSF
KKRk+GpE2KHCdLxls/us4tLaFSDCLsTO+Ie/z7+rfdI6JN2Njt2zP3HB/z16vQRAxCC1OkgoUqve
d55EV8/3BXbgixXyQ37HvzaljnuI7aUQQrz8YHdpcgpsbJbSngm44xxD9Hn1slR9tcr4rvY449K3
cICZVHXEfw9NUm707KX3A3ImM7D0YYQztUvmpQdGM2yY7IHgG7hH3jfMYTXi/tGhZRXkjB65PQ7n
CQ3nqnemo+uO6QMKGoQy2ehtOgTUjHyjk5y5cjqSeTYq84crICj/wg08PcUYo/9+RToS5A0vLO5G
1Z16mxDj2pzVBtuSuiWtaDnpyNkb3fCzkML6nPhkJLnx7yehkauVzAxB5TLvELV3bwwOut3YImTn
hCy2RR3QIQ1ldvr3M0NmF97Ww76uw/FgqNK6C8RU7EDK29tgtEzmSWRyZolBqaZgkMRJxgqrJmei
VHF/cG0Z71Jkdwetny0UCKegZgET25G9D/PmV+GWn4o2tekc89kdajxoS0M5toLAwxYXwzxZOe8f
uJ9bUWfBY0NQBANwZziR3Q0kS+WvjscGYGbR1Qsrfpt1hN6cXZ6BMLMpyTgOCnLeAJciD68FsVfk
o13ngGvY7DAkFEJHhCono94iUf4ZU7ZhANgFQjs+C8Xwq3SYXcy6ArTIDe1ihN2+qMkawqyOSXI5
Q0g7ZDfNVmmNtInRuNel+3aJVVUkUKMqugYefpdm1PFvI6ou81QUr6bs1bZmxRMLrXZNNkwftrqI
qhvfIz8L9m01jesZmp1Hg//KbuLRGLX74dLXkCj7q0nH+pWZFnFYRv2pUjxPMWGo9zojjgS/Zf5l
AGVtpKLUToyXJmPkg+p5uFr4I1w37U+wpMQWIZT7MY7M18P8tcy7u1JgAZRJVV08ywtvKZZRdlme
+RhOcPnsedr2fWd+TcYC59WUcKga3/qljkPE8MB24AOnTLQJm8l8QrIUbYwQ7fVE0XwOl/8B+AA1
mzCY3gXpsJsdQWeL+gNSOMF//IJPkcdUgBmDxBwWgH9gFBYYSEmmuFK0NSY5Yj74UKb4yX4qzU8X
GqGwzOcBua3fw6j4e60wYgXERv/jwpVZEUCucb5RYQyG9ytOdfsAbwKL/Rx9FGujTIa3LsZ8FE79
LiSk/q3RUuFjk+pQyry6D6z4DpHxh9ta7reD35/kZv89CvX7bLW/56Yc79lPiUMxw+8CqWnsnJ6t
AdOMauuIsXgaYLViVchJNIELuDdGTg8jqTEp1MZlLmCNz2kxPiv2VcykYXJlmfjwaCX2tYW8XpdE
SrQBuYpwRGzGMGG9a3QQkXLf/EKXZG+MPECHxxm2JsQbzr/TPoVefBfLdt7/c4Rxepxd564XU/un
6stPRoIkgNrddOgd+PqW17h3LoOePTFDV95ixdbUrXpnhfCQqlHzoo3xeg5T92iOvHJONhqn/74N
/f9HAo8p8Hf/P5zqcPb/5//4wZ1edOyrjt9wDpaf+Mesbqj/0FELkn09X7geVJv/61bn6P6PUIT6
+FJZvmtKC7TO/6bumNZ/XOVapg95h0ioBa3zf6g76j/mQirwXdsWFsxH+79jVscT/V8ZDKDuoARJ
x6EKEYB/hGn/V7N6z2lgsXbZJsLm+rf8r1SOyFGxi63RL5AdjBdh4zZgNVPjVk4pGb0Fq07e7tiS
B/vBINu8IJb9MqeMS8bAegyZy+wYE3xijqezrrtow4G/9rI/oWbzW2nryYzKt3LAJxeU+aNCRbTy
2CzWNm5pnb4YfvPCffW5HD4pd3ER1u1RF/g8zEbqNdKSLZ33CfNvdOlAjfXln8EKH0OPhNBMIk3v
Babdgi0F2QM4r1OBx54S3ZJByZJIQ81AtmjFwSaYqpd8ApTcOe19NcK+M91m37pVxHy7H9eOr/Wq
S8In16vvqUUNGKvda5Y0DzYTghvYce6MoM72zIvZtT7Fk38/45rbGE7wahXZLaqf8d/8Ce3qVMcm
OVap3W6yOaJjta2nDLOdHcbIO8bfLtjxTcL64C5y0WlhLfRYXX/IxvxwOgDIPGgoxt6GepOHbNNv
jNERNijKXNBelW4oE3yW4lnSncPcep3qBPsXmZg3Ew1WKP2UGGAXvJeXniwtPyXdDRtkyHXNS94G
zLmdb2Sb0pccAGYw72e0dYV3CO28uWsInbNVes/6DJtljTarT7yT0/UD4pEFqMMkFe3G0G3ZyX9n
U8UuM9ctK+ZkOOSGvNMqdR4iR2yjiKoXqPZ0rtLw2bSib3pVXq4grt5McgLIE7gbRS3R1SMZGdCp
rlJO55WVkALm6cy8S1UEZMPwPmbhAvXtaQRnoKrGEsRJUM8iqdgHxoJ0zMrXYXQ+EME4e28i3kcg
jSmFOiCsxbHkkPFjCPMyxvhc8RE+GbGNdSZj0FKJdG9qjgjSdt98xlGMAQnYa+l0WXUuMKNQdLey
z16QzIOdm9jcaNn/sUmmh0gDKy5CIsgDbOwaFrWo14rI+G3ceghux/oE2KjaFKUn9sg/yL9F/mVO
4ui4vJXalHPQg8z53KUI2hNyMgfnKkbysxZS7ybwWYZ5S4fhmcWxVYS5mKRasJQAMDNHhDZUldtv
WlwSG6lr1gmp/q5FxxUOZacKdy402IMFzH7Nm8NH+Etgc+Wf8ni8xQCCTdf6qtHtrafkKya0nj/f
cVb3zt5og+iE5QIpQPBNzON80ImJ0htZjC9Crv1GWEeLvcIq5XU8jaJ8j0yFfMdxm+04m+PNFP4G
DO581C6/otmnZzHbDkxEJKw4i7GkIMKV3bBpcfev1BBeGY9WRD4ZJVVPfjRpsdK0Yj5r0foAbMG6
jKuIyyI29Gs0w8RKFXGGhRvBxbKfEwD6O9n2QCZAuFvWM1nn9Yrw53MTT3fKr54GcH48dQSHJuBd
QB2XMwqK3kustYnc/ggcbN8LQJmhHCn9vXqR46CNXIwMscq/KqZolHamw7CSoQMUcJTFCb8HzJ83
t8T6xYv+3lmEmbp0Y+skFO9sfIA60Vse4whbynSOs+Xq6RjzW656GivzrPprVdkvuQBMnJ0CvO3r
PHd4YpW/KSv/onp7xLtJdGMgxhdlWHdiMIhxyiGri0AfR5bK60SHLiiGr7YL8Q/UWXgyXOdkOhbw
CsJJ0CFF6yGcmxVW1G83HG955RvHsPlIzSWSC1NHCtZ86w6wScizIRkypynrFWRju0W5hZ2FuZ2B
Ejqc1nFqfcYeCl+EqkQ7SX2z2mxcc9c4kcDF+KAgCr02nS3wCVzBuPc2WHQgTypo8qPGmwWNEKok
pmCNJivXqJrOkTOZV12Zz93Q/jCbfOWGQ6qPb4QPVc9ubQ79jV/r78mrWbSrYfvbKhA0pja/bFol
F9PotrM07vWITjoskc4ta4AlY6Xn/TrZaIhc+ex3OYbwbiVj9mitGezQWJi5HNa2SO6kOxP9Fh1n
Bl2FFROpwBRFlsFJTJI37eBvyHdbke4ZrfsxvsJX+mhcjhjQjqO5EMKWloCm7J5kvpNv25d8rm9E
sL4Ioa59B1ySXLKExRQENf+W9fjDx9G6N4CjxDn3OINNODtpEWA+qNa8O4t9OrHwdaKKWrq+TVMO
lCr46ExO3+UTFGXvzKbytbJeW1wsqyX7BX/aS9jlG9W3L8ZIa4Nj/9hYyUOFaZzW3RBLXs/ZwIy/
Y6S4CAbnW7WpbK3XfPi2KuNHQ6ZZbnyHOJqnVeqmdPVMFJRt/SBRP44Ay/B4h9seqU1vjfi4A/9X
Wob2viVFBsvsHvHKKqXVQWqb1itmYd3eS7sngCKrLkZuWYhjaZafRBfukdFfmLiQ3WjOr1ULoq+a
knU83MyoKNYFtNLCkMlBW4IId/eS9+1ODSrajpP1AAEh2TJ6AKMFuX2rRvUZC+tF2tVE8pBzE/OS
NlJ3V6M3S25m3Ebq+pYQm77AZ+C5yUVMD2bYpgugWs/ldG/OULsGH9Acik+8CqW7NQIuY+IWkHzE
w2sZTS3bz/ot8eib6sp6Ke3iYyyt/mJ5eOGbJY7Lwt0QZsBtEIcziQzEY7XYu3J0etzI12kRXBL/
05idPySgw6/okDuUbvYmlqCySmW/ATl+ZVNvr7NO/SBR+MrC/MBWO8RHMYyHwScOr90HkhnNlFnh
dpT0nJOJOBnnGpYHk1acaadOtyX6J/bK+Ss2lwuhHNmqcYpfCcXopqGdq4Wm4FDWPawesZnb8ikw
JvugbO81RWoDDZFuw+ydnZn25masmmOpFbe3rn7o3OzFRfN08IX3wgzyc1FOD77jrWdnrB5YCu7l
wokvQmXsvf5emtNdC/AIf0VMiKaZBiftA3oANb9L+xpxACpE3Xj7Kro4xfDaFd+exzC7z8QfkdJ0
pppb6tDxA+FjO6K4dYsrJyzSQyyvsed+1cEHMhxji+uUskoO9U6NxC9Ejbx0v2ujXpMxRNgXmeuM
9MCcq7XpFsQckPLaGF5BjZRT2KC99uY825ezuR4h1BS1Uoxm/JskzRJKBRDItJ3AF8/yhPoqx57S
wdfwTgkahDXwCmjoXthjjJb1rivEnj3wRxd5sP0h8cxdEvNSTVyEcf8hzTu/rOSrF8p9FFjFOZyR
LLnEleKQQWfIP7QiWo5bN4rrg0mOJiB8vm+L4LFvOAQScyBBDa800uFyP7Xlu1273aYNrXSTOjnJ
Q6VhUgOTdGU5RKs1fyrX//GnnN+/u3nEp+40kXWrRpubtlY22ltSSjt5GNmdYQ7xJl6OZEvGMWMQ
Bwem1/4Y1sIQGR6GBvx314f+SfpskmK18SQE31IJ1Cgmr1yORzP8STl6t7nLhtKdYZ8H3B/dOkQZ
4C4cXnv8IYI8W3vSuDQSu6pgCXtkJvcR9WACuwpjnCFTJNwsyPqO0JigmKmLKNp6mT6KvjnKODmJ
fARPi/x+SNHCSCe7Fqp1d40izaSwVLOPQYlLiYiUPYgN8I3kLGjwfzBzflu56te0+9siIUgQFyzg
HpanroMGqyucgyxA9xvhZcpeB2RrSeTt2yTAxVd3OMpmIjQBCa/wGnEUjB0/V/2kzYJjaSXyi6Qk
LNEteTW6F8YAl9kff2vTfVCt8QREZxy/EC7d9/K90vOxEMQZxzMdmrcYAUTwgzEBWTJJxWtfyCeO
+z/K9JDPODs7YFvdo7rLmK4ykmVGlToaFJQhtkUZvTllg6+t6cpDaLTUJwuyxxrb7zRXA+sgNj85
o6c5JHu0LvPg1JnjA+x5ngZcxpn2z7EXOKfS6CnSFQHOjLWSvL/ZgzEzD8J46mLaggvFwDc0Xhym
Im2dcq91v2u0q/NyFJsDwRy0xJ/SJ7Oubb8aH7lAzZoVpe6BSSVFsX4f0d2vgqT/jT7c3ua8rVaE
IV37+FCBGFnVIz4yF1AfudoovGoj5RGLLyBplzlDQe4Eb6WH6bBt/IPV8laqBv7aZrofu2bmaED1
MHUJYyDOjqoD0Bo6Vz3gu8FJ1HKpG8+txzOVVCy8shF5ZuC8x3NCKZWPj41ZXImOeQfQEEoMNEY0
0m5eS2u8BRSTlfPHqnNEqjMCyCz8pMP7TIJncuNhPeL8GymGYV+ceXuezNo9OWgMj6HlfsAiZZQN
LapWUNGcoHgeZcJuvHzsUnXzq5GwPVEfS7/heWpSIrzQMuaB1W41u7ZRCZalhGlNKjvGOciUfJqR
Rs0dosf5j1n6oEjiAwWPtal1gGgaDW5DWkXRnXUUlquafb7MRiT9ww922qn8rRG+LJLXK45ytozz
y4Ted5QW8laHmmvVuORK4xXReS/QMYX3yL3q7dTVh0InAhEgxSol5py26Oyq37S8RGdl87kMEM0F
VF4K1d9q2ura/ulSRHipMldlTgyfS1oSb45D6H6pMD8i5cOoYLw2AwO+cfFTmM/aoR8Nk+rFwlHg
R/60LzBoVw7tNFIEGgyspWQs7og7lhQqAHMREwqjPKIp5YVGUKcMEmD89DkurF9GMa9bkqgjUae8
2cNP6WFujoKHxiyf0Obe67Z5sZbMWinzt544ubWSw6sYrLvRCo+DP7yzoc2+KHU+6znezdz3N4TI
NDvMGrQzNu5R9gyvrObdq1bhE6Pu+BxpYBetJGop0Ar2rT1srfQYzLCR3AAOJf8BMXUIRJ0iop1q
IgUTmzsPllU2YNbG96F4xhaOT2VdCXgr0ID69HQaTooC1oXoflnRclbEPhgqCTXwr6uzqBQpjhNw
G+QFOwYcFcbhMdySEsWfoOfFKY39rkZX5VUNnLKgOcUBoURdBt/M9sL5DM9i42REp7oN50af+MU+
UgHdq9Mh2qtgmxoKQyaG/VVrxy5e7RW5MjDwU05rbUA5V9XBVRggha9BPJVAkiiikSQzNoq7B8h3
RN45KIltcuyzytla1YgK0Jj/jCxBjoXEiQh910cFbW16Z6CDxSrtinovqfSPEBc2PlVYyfyN07bg
DQrusO0fvKJ7rEXD3qCLjlVgvwjfdFC4BvkaPvXdUNdfrl/N3F1seysdMlzdiSPIcEiic5KBvQg2
YUnu+1BcBuUSDOn1uxq0xFqZiKBNqOoZeVS0qVxgJQmSBzdWj3GeZ8y4Bi4xUdGDVEc75dAOXP8+
NFAdmnnxgI+rXhzI32mTc7qPNDbpWFFUD95DiGy2bc37xsKAXE5PnAc7N5rSPVgMgiesAO+AHR9s
y0GZWFMk5fGmbEDCu+Ld13SSHkrPJWbWUcOEYHziTtYHFxCb7knEMwnjLUoaWQ+rocnfe6rjY1E8
CGGqa5M4DMLGNKDdSu9Ro7NVLxtnr9lwTO/Aj+v7wdpKlxMe9NKHkpSowlvCpBzCAmYkK/hB+rfU
xRBShtHVi76s/pipkVR3bmc5JzD2EfGs+xnGQU9qCkFf+Q7gfU72Ob3/ktEnsVnOsVaswgyHxaAU
sAXTlYpY7sKz/hybuHzTEDXFpqqb8pYrQfffIa+Ge8EorKdZro99HuFuzdyEv3UhtAWxsatrkDFx
Pf7Oewdizjgh5pkJzQv+9PnCZuB6J0HBeKyL4aB7zRZ+kWYZrIEkIhOZEQDMmYsZPHkJpuI55n2D
iRomftqKj5pdVoKuJoyrnQL4NWPfyHvycstsi6SPZCC7+GU2d3hrb8SZIZBhLsZ4NCUtoA7+IAkj
JW+IXouNHY6kgTKe3c90U1lk4oPn8ZLFGFxS22a/YSS7UsoHNdhvOa2PMQ0emm71hg0DUBDRBhIm
yMZsePrr7mVwUf9Aifa2NXYry7hnIU7SNYXEKk+8nInF8NSkzEnN3ly7jD3xY4qzaEaSAOpin3m+
AdoB7LDZlc9T2/t7mftESitn2CyQ8bjGD1pMxU9gdb/bBrN7U0XvdDxrFz8xyEMiZxaxSCe4+pkz
kr1Cq6bBggvsKLpCZlyOkdzJfLzKOj54Dtg1hNXjWk1cr8pLxC5Jg3KrOv0cmeWfHJo0JnUy+Yrk
x7LpC0IwYT0TIZNqBrUVCa8F86RE3ufsrDHLIo8r5B2gPcxi5mL8CP2zcOeBwx6XlU2qBq3F73Zu
b0maA1Pc6LzzD5F8VcDSyedYO6phwer2JzclhU+jRmMDHfcbEFykaklnD0Jl5czyxkAa0qVVPDqi
P6Y5ZsqEoLoVNnMK1hBnHEdOuqjbx6tmKbUKrKfIiA9yGmCHN+m7YXUUBK0UUN1D3KVPflt5ByR3
NZ7vVWTyhkYbtp57/YbS83FMJIIVckzdKP6a5TzuBoMpGIFGYNRnlpdtkL8PE+I1HHgUxt2Z+D4u
dMkoeC7MW4PkENPtN3vux8HpaDcS8jjzLCERnlq/aRKCXtLqnMNyabiGNiRhTbvEbIm9Sm+h6K3t
sl1mTcxAK1iyrFARNBbpVwoJp506i6Mv20JuGsHhcr9EUcvQmCSWKaNumGWtmaS2J5/1I5j1PtzX
sSDN3U2+0+7bjglFBksL16MdkEbrxwQ2xgWj1nFmT02KDp6XaFR/srDFTuQZXO3LjjVifE7Fo+rF
KnkOUZ9kPSAZwEZv+M5RAJpjDc7E2PXtuHH1wN07TUAmRaE6Qdcd0DkCzt3Q+hBdyI5y4yWjd+XG
tEhcLPgGaStpZvlgO6rbBI4O1laduphOqtnadeCMljHprcv9MwW2j90oazYQMgEBGAbTkcBGYEdt
F7pjvmX6Q975YBytBgOvk8JisIEODBnROD2pzpc6YUQxdzddu7s6hvTukegbpCTnZsPNmfyb7z47
I+wziVIRNmm8b+buJSOsl20vK3SXoBcdiP1s2XtkryawGRQ6JDayfPWMeZv2yFk82LeO5z1acHHJ
hAmJ5XHb596czlAHBs5BajV4imguMmPPDh3NG05xxYRbWN6DMX9zJhJepbK1dopTA/eTp5miwYjv
0cEgNvHDdNURDN949aNlpwczrD5yLhZmYfDJsXiDMmD43ha/SANdVuEEcE5nuF1r0Ls74Vbk/HBl
++X8Ozd1t6rg1xQG+WOURdgGnQ2mm2Ooqz+tERAPoED1Su5FpR/6XJA2WiAXWgbdAcWeheE6yXea
nFg54kMY0l5exm56D4jptAKUZyUA5j4Qf1K//PRhGm5qewGZmpwBCYt/qmTshr/qkN22HsO9Exfc
EfCrMZgkjMy/8wMOEl1W8FBSjHJmTXaCX7S7dKrHlWvW8t4jDQANPFuWZEFousUdYqtwDXuXW3Id
4h/JHqVoHtyF9WTwXPedsctGjqWwC7lH1DP7KM1ErwowchkX33kYOqs6ZJ5YN4zH7aG680XsbogA
+lR2/Rz0ZB56jbV3YeauKikixC84QDSV2aAxz3Q//XhuUm++1APWzsxHT+GlvwJrupokw60Yz6ci
Vi9Zv9REwzHSAYnUbRtDqCoARnc3X03cRdUvu+Vu/zinQ7hxreJBD/ihy5Btdh8qtH8mp2UfseOg
FTPSX3mdgJ7iFLeJetpYNcSLfEYq6ZrX2dz3Coqzzp58m4nHJCWijO5KumuxKTRR6WjpUuCJTGC7
n1xVrM6qsSeka96hOmPup56ZeGFq6e5Nr9wS6sZWickgToUOFsOIO8vpPqvOPWTbqNOwR3qsUhpl
3Xpq1bEPGZQNPfu/ijpPNhAfR5LMe//NctSdnJJrzVYPtufFsU6xhOoVc3hpko4mHGKwvrsHo6DU
Spr5FZQEt917YlaeDHv8kwXtV9nb8V1nOh9lTduHzPogAxRKoPQOLF63mGwWZTO+DNYO146N7K6W
2GLN16LrvuKknsn0c9+14p7S0nxsETkfAm4CLR3xFlj02chsY23jxSs9N8Su4f2IVsJ1djseadjf
owl59DNU2q3fPAr5WswJtyE5H3F7MxWpxMyrFOdnRmLthnSq50aVd9on88Lp2HXo6Cl0ExY1Y22u
dcJ7KAouwcL3Zo9Da5l9WGSqysK/Cjg6MmTG5+vu0YsSTHHOj15LNdVcpoxYF5LOGrBR979IOq/l
xpEsiH4RIgq2gFeCnqJEefOCaLVa8K7g6+v3YPZhFTuxvdK0SKLq5s08GTb+UJ59Iei4aHLeJZZg
f5rSbuX6NWn4dA2rS14Xt8rOtk0W3+gsXMWQEzfOxmmnHy0n2OhDsnIJRwJOPfI1WwWbj/12bEne
YaXuUcHBauTRlbTDEi7Kp7MMaHeiqSV1E4od6ITzo0QcMif/59pr2MhPn4mgLqdRVfml7LIdtAxA
N4bxXDczYTQ8u5OdbVtMg5VRclOtxmslr1azfMM8asLV4MrnxeLzMttf5Vi/GDn2LLukNcR5rpok
PXIowc5Ogh/q3ABve8ADkN5YY/jcN+zdPFpflZFhD0nim4mUnJAhSuC5H9jAEPfTl9n2EDNGKqyz
qrxPlbgkfVqH9n1Fpm9s6OM02Tt0PaFjwQYNXVWI9OyjyfR98jryCOsJZDNt0y7SQDYNYSW685uS
iEzkVbZTCUvJy0kLNZivoi2ZoKNHDvheFeK7mWAOOmn8Qp0YL5JbvEVx/269GPYKDF+BUMZyB/WX
wH+l6d3gra5zeXW99qlralDh7N1cazrLTD6hgTvg0sAcEuQCkRPZ5DfCdpr/EbX8xmzEWX8ZW/0t
F/+WmTTv5r0ASOHEJKg/iBun+KDbgx9NTwXL580gF56hNM5hudp1ajzMavjRdX3NQBV0Eu/7mJHH
8cS2HVld9cnIMAm7UtItvHEi71Z1S7ZzXfeBjT2XOiQpKHVlcpsNasKLitqYJh+/PZ7j2YDe5U7c
RZvgPhbwW9psREOf4i/tqedVhe+nqblvx+y+mv0Lda8Y9Qg5cKmnEsNJ9lnNndErOByA3921iizn
YFkMtr/U9/GDTV4Yd0Zf9IITmWO5YV5y94XHQiwisFgYAB67RG0Zgp4VtTQoRayzh4QtkOfRqV0u
F0qRKBPj7TtEnF4dW/ipPZJ7mfcUyLoU+lpVSCc4t02Aqp2ACznyvUqf+jE/uOWZ027WmFrf/gzt
GBJxf+nT4sZlByJk7n2ZHhFJX6lz5PgEetyVCB9/Uhp7FnX9vgPnw4iVu0hoZg7vNH+19TDshxh1
SrHr9vzxTVsBo7P6FcTKwspvnkyckoXpGmQog28GgqOcMtA+IFG0YMaQ1V8LhGfozPRSc0v5K7Kx
PaoWOz3GlLcgYBGoLfFT+bncs2kHFJbe64oLqxgMKG5VnG0bP2WQ5vq2KM+6y6vq02tBeA+4Vjtw
G4dsHR8yn5bKGdNw47nfqrBz1InkDkmK1kaHz6nBhDPb2ELNYy0XvLle5dIz3BZnbcNkZYUxmufW
sw0iQdrfuZzcC6TxI4+U13FKmNz6/KfRxHuiQqmL9Is/COEYAJA7HUzEnqKEyRB/o8yhPDLnfZEm
mHnGZsASAeAuqf+1kfE8F169n4bgbm4YgAprXGuVmWRgccLQf+QjTsPtZG57mBPaIxVazfjxEUv3
A6uljUVfgKsaxBN8PjP3C2BpmVVau7T6rLFdMmhx+zC0PkdjnXKf6PcyDkBattWWuDuKRjCjogqI
0sgmoxjenbS4g7pxZYH8nXuUisaBuR3hHaC+9S1AW/e+G1N91Ng6OuhkPEn3JHOICjmaeHZ94dHF
t7XUN9I1WcisfPWge0fOCC2OtGdGE/G+o6mHMg4+6va1n8EbLPpX4LDb67rBxQstaPbegROxOq79
01RM9U6Jq69dtbNSa+IxHqc72gjPEzAAHKJZWWLtsDlg1gJGd6wEMAIYP/zE7hjMMuys2g3nztxb
a3AvsgJQwTUDjvSm7i3tO3btXv5lZPNH7Bj6r+uds0kEj3LISHyq5MQS/VDK2dxLybsMdz0uZCAk
mMY5T8oMG66iTpom8iXrsWAQ5EXJ7PSxZLF4iPDHhn2MFB83Zkx+naHebdEj085lwmkOGrvsHpWx
O2UxzR1x8R3Qb7rh1A4wBLBgVm2/t60hZevKmQEbTAxOc0fKwgFqQkKzLP/1XKRwb5ZmyB7H3sDL
R+mV2QvycULd4rRb7PrNcbmycVv+qfLp1W+RfJTH/MlZJ+V9Z1E/lddcr5ae+aNwHP+IEX+XlpR+
B/1rXq2bDkrIAqb6tpZ0CtyCiV1sk7qvZj7/qdPVmeZtGiy6bKHGZ9NNdiyZDzEmpMmJcHo37c8s
4qtZ99Su8QRLegAuNsqaGLyJG/HM+8M3wtHJLjE5FT+lyJu+LSI0SwohJd458HnCwjcQvKV75hD+
6KNA3hO1ATSqg+ZA3XE4GwFyTKINUndiPv/3hUxAeUBJeNCNl+1xT4AYM3oqt8fIwwiBsIVAeMlh
cOW/1dJ5l9y2FOoyF0Rc6YdRLPEh8ofHZaq/Jtz51CR7MRRde9ctU3ldZMArAytmGWjZlg3yXVPX
/Z2a+h+k0QpTffVY+vox8UijY85gh7MSsMwFBLccmp8BNXCXJwOUtdhJT2Jaaxzt6am+uqQTtmwq
GXO7DPJPdXLUgLNM32LXe5Z9h6+LWBM452TZSEL+5yrivI/c7CKSjscDdfAWCkjDg23TkFc4SEs9
ROOUbupXo8j0fh4SZ5clmLl0ZF4ymHOYC9AyeWOD7oGml5TmDqrP0bHaT1fYCqLR6i5JPuiAoIIs
wWJE/MVdn0s3u/V/lea2ys6b4r90wyI624xT/rr4+rVZg/ymlf7Mc+YdS1e8JJi/dpFB14HIxPjc
LE7D004SPWeYbWL2TqUdf0OKM65Cxp9z4/P5t9tbbwfXAmNTuOBTPyRxdt8xRxHS41NPhJ2Vxd2M
znaUiNJ4SNob0ajohNr4qDQjL7KOspT7sETdwRyUOsmov3NB+WMhMILjFNs/uhg5thaKHJwueDO6
jP6vkudtX8THHKDdK4/UI5nZAdRylvNnDUC3XRyf43TIDxZRy30sujvol9DrZqADnUn9Ql/u4Bbi
DKPZUOdoSIjTqin6XZ9W2AB4tfauFb84sYNByBT1Dgf1i8WrPgU62XddQBHsWuvO8BxabtJuLNXN
bOy49iANdXX1EyEzNX7zymQH6sLI3iY8aTi0Ugw41Laawx5aq7/NJwpeBGoO97CRT8QIKoVnSDlB
hagqsoFFaTfHJaoOQkev8LNuswQN2km6pfu2+VOXzodXIAHP9WNhCvewJO4BS0i1Y4bGrDrA6/Nm
vAdjRFyz6+8ci/WK4YuP2h70Q6S9Z007cTuuewSHMzY1I3H2QUVE3nI/mwRGJWPPtgFik2YJSoGw
vTArPmZysxT3WC/ANS7zyN2A8YcrvQqFNuGRpJBw3BygsP83EerVgEpfpTTMFFb6uuDFOxSl4rJi
IdJ0Rnyui/SaAdAg9PAUtRv0OXmZYNUWjQIy1WLsChQBEldzO+vWHULy4NsafjSLf6/hIx/w6oWz
X9CaV7ISrY62TFkGgW9BucPPyjEjnPHcLM3L4P4Y7MTIVI/k/crZAuMGBKczHHI6mTz6dccPmRJ8
T/beWNDo44j0Fwa0sEjaW1XJjzibH3xJ94qMs4yBgMt3EkR3RYDITODy0LQS0nDDU2iphqNbkczi
FDu2sfs6tCSyG2a5cWRXmpaYwyJC+4PJ/lhNgvp6+JqoqFtvae9hgterCIUKkaQHO8OABwJm4zSN
uvi4m0LSmzXguH64pJ41XLg1fzidcDYJFxfW4j0pChZT/32pOocaoHEs4N+P4P/Joc+SZ9bmv//6
3xcqZbxj60CHFN6DnZfZ2TUNeihndRAxq0WZm1xmu7kNbVtdJ2P8UXR0Y+CFPKOz5jQ7zW/Sx9Pe
iuNPTntoYSu8d3aSv0GgnF3Utd9TaRpPyXzyes85ljVPNtvw4JiV5MYyR+0JqJHhIIvwMHGQ7srO
IudqcX9OFHq7OTNamB8pGMtNopNob3MLhO9R7pI8f0/+Y7oHmFlF9KH950z4y3mM4ked650FAc+o
4bkYufsTDe3nsACNEH63sUw8Spi3QGAPoIzgpM8l7U0QcP4qYRehgTE78ZfsKIVL90iwHGMsYUOU
IWMpXFIVXqAtTJshdMr0lVXbNhWuuY3Iw+C0dj7jTvxSudGGNB/wqMF0RJ69wR/3hH/xw+uHXez0
fyKKr9OezwOKKnVLg9Ak1NnHT3gmJrB+QUyCPYrfWXsxa0/ie8ywWlrDNZOWgyc8+eF3ucQGyTZn
OeEIaxzoRW6nePur+W2c54cmw+W67mhYkcT/JoKNozZHHGoL9ls2CxvOfLlN4Pxts1reAdQwmXbw
0mpIMSYBYTSg+jIMOJ9xrIcjv+WBPfd2nuOPQa8UGli6dsDygBfCJ5QRZn7Co9Zw0RMDThJ+0AXu
w33ReB5SeIOtgXTzRBpPNJa44xuLic9bVtMiO492T1uOfSY5sqka1Ogy8WUoEvsXnFRo6e65JLQe
egMGRlnreJ84E0bwggZW+LByMI2wBlp06tyv0XChJo8/aTuU91oG0SUlvmTWA7aJgJB5u7cBuKz9
akffo8oIba8OC3otL97IvkwwD+7YBuudjjC0RLp7J52/RlVUdaWsa1/oQJ9i6fegZFPC5yPUMF4W
bBNe82z33Eln2M+7wojOtq8Imo3SOPs4+OkjYEbuMjNcGORU4wT3BZtBSsz9r1px6hUxNNOir79L
i5qiTj87mHYw3niIX4tBijY9p5l3J6fy3Z5AL7jZO2DRa+QmeL2m4TRM8T2LMT+cJzQDhQ9SVe55
LqDIGiaoe3kHUCTYGnJ44Il8TFT0osra5l8MA3Ot/4KZ2NXYzjZtF30txfjVDcO5m+nZQItQdgKX
Mglc7DnD2el5Diu4nrxf+gfW2D8ACp/j9odkMMeDeaga7j/Zq6XL92T2cc67zVOp1KOZcglOjPJh
BCvCgn74tVwXa+KgHoraBBaKhDBwy0cwtx4UfU+nyNK4YzH3sV/5wQ+fH+2legYRCIt4cHZsW9ST
JqGVAP/fEVLdqUXc3IziGrYqriFAk0Kg6Lwx2QrqHzZV3gEvM5dbO1+cIH0EYe3v+Rta2zyK/6mE
glAvc3dg7g/uXJoHu0J4nGzdHog0NauZ5CyUn5y5HjxpVS13g7PtJ8ktQknOcGIFgDtDk/rSLXNr
HLJxOvSUQgFQLUmPe0cSyf+MpnzCvFcenFrGh2YKZvQ1v9g7Ma7yhAxGEbXmh3KSq1kOL9JJmrdK
1MlVdz6+BFtgB9aeOJsNai6f0+ypTJqjiDVMsjKfWNKI6FZ43tWo/H2r760Wuq+g50MQS9x3epjO
1Vqu0o90Mxs8QmyzNC6j7o/Bkt5beOEOYuCTY/VXVjXyXLI/IuHN/siDsaTohW9iZo+ojwkqr/Lk
7C/VLicBul9iEIm4GM4uQv+3jyEnHwf3k+xatueT7Z7KRdbPMKVfG+PeC5LphQWk9QgtdkuYKw/j
jCXj3NX2k5XVa99WZlLtwD8CUhRLYdzN+Ew2Iy6ft5SI/yWZeHdldeyeHaerOB8LArVi5HfQ4O5x
Zz3sIGTMhymN3DdULCAiTRvtklLeEZne2i5arKZ9G4JpaeIQwrIZ+7QjpjE9RQCZ4HFYTGA7Q2Pr
KbJmP1p83PqquVm4N0+QmPMzBnG05oT8YpAODwz88HZallhmhkModqv+kQVwsSt9o3peyGAigbUx
Z1KG3rrYfxqer/ggf6vc8G69jm/wJrA8MmA+TVTLF9HdMDSgxnrTOqR2gyWrsJ5B5WfbOHPdlziq
Of+d/FXZRfQyo7R0EeubmDvaXs9BdoiB6GPmm9zHyYcG6Qf9m9LOoVZAFMFtXMD3xCCT4Psag/jX
xkv9jAOCsxzQTljX1ELKurvl+BzvW1DPY1InL5MZIcAruDGFrHFZiiHZ2wO+hWZGiHH9ZDvCC63K
dHwduZsrEVyCOLqWXjFe46qvCTURRxCADURFP6HAyW7mFfUjq/11HC3vxPbyMRimBRdl0fN8M8ii
jh2RkKaNd1k3/STsey9xEe8b66p1IW/NVLAVzpxyi0Z1L/kMHId5KLcgf7jXpfa8CyDxHQ3+P2wz
MuGGQ0BmAZuvczJX1IDoOy4+LoF3BvJdqQP4hG65SZfiNajTZjfRIrJFCIwvg2P9VI0VkxVw/lVu
GR0sjf7V4uwJdW51j6r/QIPyzqNXnXrdQUeDUQnnrmR9KbmBShtAXtzidpMDfwWzX6wjzKsxXOuW
LzXBJuzifb8nRBJsM6hp9COdg0jVz6icsrWrB0GfxWmw2RGWAG3/D1DIEynYLAh8RGuHFgw0/5Sl
P5mqXiTm+pw9cZY0z+m6JxMeyYtsJDo7CoQT/Mkf8WBt8oQ0VRyt5zDUIeqFpvpK9pOwdcodz85T
pn2Q8TBB80NhUEuAK3MLpQ/9vKWWLdKap0EwO/dTF0tq+jhf4rn7wyEn9nE7ogNheiNmbfz4fCPs
afaqylMBA7SGyyGB6yawjq6Jca4aXJPSWHpZ1w/OVBM3igJ2/ZXyjVvWCzxMNFBsbK4zW5FMy7NF
IrQnuPFFy4y7rt1XoEizt9aLBz4C4MpmrtH4KoI5bfdWp/VMSWutH4BTfKwta3Xjze9CtfKMaMrb
yLLULp5sA2WUSgM7R6zk2MZhZA33mTRfVrYmYSZoyqbZOfdmOs87Y8ivA01FO26qLwurq0Mcc/Ty
8ynJ4r0O/Kmk2VTZdtji9uGRDIWOa3MAQ9wvNpOX5c/IRvqYopmEWeT/uJbsX8rM+MvS0vk7cTDi
EAvehhJ1jiUT9uEpei8zi6Z0EfyICz69W2ZPEajpmqUrSEZhg9kgZQPWPjkwVTo7s/DNg5O28Lst
rpeT8ZjGHfCXdWT0Yzs9U0Y4chJx5cVh+pRQdREyjuSnzFy9BGz9QieR52KcYbJG3KDLxNRXw20f
vPZhaHvvAAkQk1TXvkAuwdIxg9bMLfnTDmN7kv7sMGMW3a3r8AnbBpn7xenPWs6KeB+3ZKvhg1lF
lzbp/KPX+IAs+VmMahI8ndeAdm65y2V69WaJpmXojXGVVNDEwaNDgfZqfWTIY/zCA6BScz61i38h
STeflQY973YoWq6Yb71nXntABiFQ+GabLE5x6C3Gzd6flw/YMx+LxwaMiTS7QV9LqQ55S5LkvvWr
6f98iXwii4lKW2k3oC5YFfsJjvjLFNw02Y0Ljxh8wcEQsaahA5QKnH7fDJO8yml6nGMK1ksihrtF
x/yFC9e7y/P208atte1S37mzZxSgYeippMqD/bAkKyM0ti9WqRgMkr2JF/mOQr/u6pHL0CZq6GwQ
NQdAEp2rILfOeMgMN+549tMUNRrtsLUayC3Ut1AbdWeX9WvcjKwkhhxD7Arj7KnxvACHsKOie+hc
BF72Wxq6fx9fM/Vrzw0mAJ3/Q+q7ujHXFEuZ6PmNx9RfFrhisLCJOn6nigRAebkzgKwx7nK2I8HA
UY9TsBqqvg7mZ0ay0A2WJWSpe2908pnkpbMVoqAkxHDCjkASUUb3NY2zv7XJ8jJwsJdBAQvBr6iV
uyBAQrxGuiaTX8GWCwzny4Fkxqqqjrc+1cKASHCh6lg+OvFM9dJIjYnVmrCgzS8nwiXf1JivNA0I
OFW/cC0toVB4nwEifdMGmUNw9vBHOf41W/RMvK9jnZTD568jBaLQ4GmttX8C07HzYf5spoHv1ztF
vy1BPg9u9McghH9grCjpCiUvCIGNAi2sekst6kfLGS/s8u6gy9NWmGsaGF3E7HFR99KPoosGXlX5
M5tc+Vh5MTiQXG4bM6DkYLF2fnkgknJ1AhQ/ZktA57k8oGyG00JBkdXLp5jyaBgunyJSX5I4KVQe
xarZvpoLC+loDk7OwC7LjQT7t8S60xq3PQyfa+WELPfCBuF4dLlYOUUUhARbH9sGoL4mzNU7bSgC
eitkaX8UU/pLi8x3lpk/YwkJy13dbRS1vQSD+jRSjwLUNSQtqxwLmDC5cbOc6ALxHOsehDnxCjsi
mIbS4m/MjJhky0e+8Wc+MePek9wn8/aQD/bbPC4fjhN8ZO38PHj86blpTxojIYEkboZ0Kh2rCHQ0
EZwr0ethtVX6TcMc8TEs3utipP1D0nFJyBIXuEDufeS62Tv14MJ98rEl6f7eb0WYRhbe6vbOw4iC
Hc9FXF2++ybBVUjwoO9eYCY+VKDjB5AUletfwe9eA5t53rYYK7EEyz3cVto7aDR2dUQ4EhoM3iIL
W7x/TzsN02Xfb/OBwpPZ/xuki73t0/wLW8o3IjKxD99/WObyuWitm5rtx5E2GdbatzSL7qzKRwiu
uwe7w8w68H0cG9e83zjvMXj7hLa8viTsI8bd1Jbc+Tja55xxMhIOTlcKq5hrjoGrln2/jPQwSN73
U3zp5u7LwuKbjznc747hv74jIT9aqFgx2lC2QCtxTPtostzdDEQLrKDYum4W4HCrH7qMRyNh7Z2R
2fTJnYJY8LRYGIpHM7uXjkHKaZFb0CkYm4uVjmJWT7Zl/uBi6EPP01cnwy/Y5E9sH2/TpPgOxmdh
Eg3HBqVV/BSoI1P8TDSDtlbZ/1QD7e35gK+moGunpw0UM+kG3zFBX2O0LwokHzsTKnn9KzuxzrGJ
q2Aw3tpe/kxbUXn/3xdtiplUGukbiP+Ta7w0yvbv//vSJRjqMgK5zF2EioZpl0yIvjzcN6lZvjj0
Tm2VOUyXKevwZwUmv9+qBku9IlqrjI60yJimXcEIj6EPd3On926ALZLY9GEMvNskx5Qqvv43rZnm
hmQ5+lSiM2sl7haEudrihTNvnTc/QNtyLwRSzBtH13yMuMpQRGT9Uew3OAyb3Ux1NoUt5iFYovYA
A1BsIqPV15itDR/hKt1O1ngx2jY7aTwHHI+sjEyF8PrfP2JbgopJBgOWXIaMwA6e92t7nrFl+XRx
YzWag609RxPjHV8CZfOr6Xi/NJZpn50ltiAODRwxXm3syyl+9L3+RcJFDsvOfu96CKPD+iWhaW5r
VPOeT/BfvQzjuWvs8ex0/1wuoqfWIYFrQ40u2IV45BJl0Ie6aYMjG+PlTA0BkZF1Q2sk3dkTbXde
DnFlPmNmTCk17yA4aX7dpgMdmVfCdYHok2DNeYct3lbiCz152QCUjuWVbeWI07VxYW+S0ytqGqe8
y89tlf9lo9VePS2dp8Uvjs/L1N8Tl25ePKy5SAu0V7eLTNe/toPCQyggSDG2yzLZ8pKODFHNT9UO
RKpZNGDtbZ4GJSK6XPVLtQBMyrp8X4uiw7YOad6Ph/YwO4S4YtwKs8ivOQm8bUvWOMwad+NWaL2u
sFhHyFVNmr0LUeGro/8mERCAqQ0C3o+teTdfmzKhDdlQb5UM9m0/UK4a09dn4SeuHMt6xk9mtm9c
CJLTUC28ZJj1bI7ye6PGYpu05bVjzeT2zgf/6g9k5TqXwnNZUBFMFNh3W575KTi/iHihD9NoWZ5r
nu2JY/u7wM9+uoD0r2PSZkRCiosPRefUVP76LJVg9P5zJ5a4fjz9gecS8edyiq7m+seT+UnigGkV
h4VBz7MA+7TpB8xh6/1B3mAJbUFpkhIqcKd2XEFLsWLP+/h3GtIr2XLcJvRcGonJESbKraGXa5/E
ZwZ1tRnm/qwAkm4HRdQjKq2PeaZZZT1CDr4NrIytSTT71558/oajnKLXycl3Pnb4Q4v33NftHqaD
v0268TfV1mM7wxlDncISv1ZYm0jZM5goV8T+0ao8xoVo2XtN94LL+NGsHHNHMHKQ2KUx7LAuzT4j
jfekES4Jhl58lIUKdiPIY5+Fs5HlO1qJJkiuN1mVlE53/aeSBjNMsxAzcUhazWj7ePqKy6Tyj5YJ
PDQCkkVFyRd3yUa8/Qzprec71yaGd5l0zY4k9aPVBtxvl4ge6YzdqJC0LesAABLSJPst15vMJ7sa
zwRXDxlOhO2cAruwreiPGT/IQQy7yMueCNo+F/Cr++aiY/QP6UXWoadoZUcnmaSRSGC7LZ/8FLJC
09evVS0buhw4NcxyeekghW/7CHg1W7gKYkHQ7MoeS1OSYVxdFmpJmyk9UD/7YaqY+i4XQGEnkD0w
NY1mx91/0R+eX58Mg2QLkxqMc4UrYe29JiUTqhLc1FDZ8UG2UNG8BQOXmGmZzhsYshqNOOLd5fjt
neojEAtAVKcedKE5AreMu3ejd6KQ/5ljswmwCmJe25ZVu7HNibtX7FMigtna97pP1UBmEIwDorTz
ux6ntp5YROt4R74stKIWO3757WK7yVLcTxFMFrtVhNmWBVSD/FaLCg5NSbCcXNKrnGIsvPBLPG40
1lDGOwXJH31rwOVH8H9ROE6N0t8leEqwqGCoNo1/FTU7yt7Dj37i2MG4zFrli7m7oRRlnM4qbl77
pDgugfWRpurb7fq3MePENVY0wbxMyYHdF+xR+hBiTUpN6RuwlVfWcg+CnH/dT68wb+8Csz9YXXWY
q+y7kc15LGFc2TaAVy+7z1p+KSQhScpjaiFzgcMu+XUqE5NienbtlafRur/RmNDBR1VjMH4QoktH
gyBTi9dKNcSySaFvWmN8oCLNPhhu3m2gNrOJV8bOxk+tltbZzCl/c2SeO0mq7yY5Ko3CkncZrTcR
ZbFYH9aVRF0+8Q6KeEfdT9zFNgIOO0VVVRSWg/M8DcmTFxElGQeGyYjBOazyGtAlZvww1ss7PUot
6+rcxPMKHugsMgPtP3V98o4Oxtz0uqKyD1Y9f6QyH0O/T+n8yb9dQmYLcXDYVyhHoLNgAZjpF/yw
jZMnX12/6sK6gom8+tVkvBAJSKrx4LnjMzLvRWWmDP2oHDHadTiJC+AxWOISkwSbgOZ9mI3pnfEr
QJWfbIgO0aXyCBkFnX+dUlC640xH5WigC2Hpwmo9mDsVu9e8dPldCgglTiCjw1jGoWURdDHmyt3a
0fLbYJwtAn5hbrmQ5I/ecEMQ+S8StrXG9FBIT3JBUu/LgHDnWZq2iJwnl8CZbWCT3NqT93caUe/q
brq3+5RQh9kc7cS7QotwN8KtHngbXS3ajrFR3Uh131iNbOSk2qNp9sBv8aXOtBokA2zpuI2WE3a7
UzfwdpYlC7egn04zome2LLu2WspNxCdnU/jFz9LCqizYsbqWfhh6bOXgRLlZG2zg4ayGdu2z7xrm
nxr2R8E1F4XR5m7gwmRpJ3mKiGEKc9GUVhYPkaQ8SiMzEH5DwRyQl6Og/qpV9pjZjo+sw/8Gn+Ur
9otH1+Ai0Opso6dSnyxZv8H0jzbsodm8W/O/xnsyvelHYidg/8dVwMtq+IuYgmhDm8a82dZYIM5+
UrxLM7smLLqxWGN5llzYqL/rrhG5XMviD5pecB75VOxnxjOqM+1it5CgCcvsI/OKnVfBWE9swpZL
MO1ihlCUql/HNsrr0EXbmu/p2QFbONy9CZ4aulYGqk65cxA+C7vaopcW8pLb2Dc0kxtg19d/bkpV
z9idNMY2kvlmgQa/xjVgAsPT/vBxt9ldDMlgiX788rkkEUwCBVtpIbApdHBq/glkppb71gWWOe7q
hh5ZrZpznVsVG6n04vQx9ObFMzetYPgqLVMQmGTz2PvuEyV5zNkwFWJneMgortCt/E48s1pjaRZO
Y+4uPhUx5mBTEd1hO8st9+TKAWoTyQgpLGpzO3E1EDHDoMsgNQBCYjeD74NJK5yxbm7LgVVWvGTX
xZq9Te7DRJRMo/Tf/Kuy+E1L3MRxqx6SqUOczPeR9tF5ZFNSl/g3BSLKo7N+wwH/HhU2LCy7/kAq
X5ufVztdf0eN8ndf5uzRK81WmhC8h8y4V4Fxs4K1f0ji+kiVenB0bR+zRBQXux2ecbtxvDTgLZzg
aEjSJsJERxvrVWvzPN7hxLGJ/91FowG8QlANYdSP2HUR3QnSzPHZynPjpFT9RmAUegCE3ylKaXYa
D7EOPk2DB13ZI7Ss0c9+Zq5IxseIILUrzL9mKu4UVjrFSr+rH6nsO2UzaERDmnrLag7V2BNys2ti
Sj0l1cKALjTuAjrBBNElIo8PY4NZEffexZYsidGa2PHUjObzvsyR2bm0g8FxbojPFntvz965/6qU
aIO36KdR05JqcqLbPUejrHfwzhE7s4jREVEld49uNO6TOXv10uizo0YyhMXjG3zqolQ0B5lwIZmb
S5/IFzdIfkxe+mhVFgxTEP+ave1A2nZnYW2kKOo9dSPepAaeK0e/dbV/P/YPmhUNyv9wWyo2h25r
c4+op6Mw2ESOWXNd/9ON5BEBqYGRAUoPqAtKzFjkPMydpIcrj4PC7LpPapqfPYA2yQSSx1ivFTFq
S83RS+eu+c3EeQHyUyEL1jrk93rQEVmW3rPug5zEbGCB/zIHg3U3Z41l3gb3qvPsbQEPi3mNjjN/
hj7s8FrGZUOFc5QfjIPjcG/3TJIfdDvh4sX4Mt0aESRbxNkLWOOjmhZeBi49p8a+Lk3RYsZWHXwP
+9+cFI9MqDBI8/ZcrcUVk6eh1Nj1EY5HdFbqZlJlEeaQs7bU3l28tLwBsLjraPcIpMh2iNoc5Ob/
2DtvZcuRtLu+CmNsYgJAQhrjHC3vuVo5iCuqoFUCiQTw9FxoGmTQYMTv/07FdE91iXOAzE/svTYO
uVq04UuSLgxIKmyT0oGsbBynynrrex5mt+l5LfLiDc7bN4T2fUYreZzqFuguSlLTkv46D63v1gN3
FpZRtUUrQJGyWG+mV5uBxUZxWUBTUvN9nU7ZqVig16A8hqT4W0XlTXZ+ujXrkTLCnJaQLTJ/bUjR
0ueq1QEPQiyp/YOIDHcCQQ51qKodWy0OCEYjnlO8pBFfdj/765bMW89V5QGT7T6PKIsXip/wA8ZU
1kYVVnwwpjevx72YJA7xGOo1c5lkjVn3jCHmfg7sn07ofQxxvtS8KIUM/sgMXaia3qvWvU4zYp5e
uY8uQ91110WPSPvgIZEPrl1kbHTuu38qtyyzX7kjbPBfDDn9LNuw836zIAuywdJofpCEl35lXFPg
H+7k9gfWvq8B8CFgAGGefdkolI71hx9lXFURGGA8SkRfdjsAHx0ba/XOfEadaiulZLBnRHYjWAvX
ZvA1g8cK5ogZbY9VMO9/8sJzthPZL24wnpvgXoMf3o/LMBom360dq90UUX8zmGbThDiGBeB96cpL
nvpPPel5Tqv3Tn8wLftXQMpZ/Te98x/g5vPU/PnPvzBEVb2cHv/EaV393yzOIPz/wjuTr+rr//3p
/5vcaf3bNgPHDUNfCOHanmf963/oP13/n38Z4t/oMdD7hR6w7sC33OD/gDutf1sQr/ivwHra/H/8
V12t+uQ//3L+7TvwOsMwCD3bMW3h/FfInXbggQdtlrysulogo67vCdN2A/4olmU7vF5AR5ufr8e0
ijsYpP+zC/rBGYyvamzls2nFp3aBHQ8AqBFmWkTilBOGE/ajsafQanIsGNNx5Phas73irBeoDWeM
3yovWf3i870UAcFFsmwRquA5YelqrBph5heQ4zfdBfVdyMKIaAFoF9N9atXNKkjS7jIk9s4PTUB5
QXj1mmm6y+waHWWkG6yXAmvzQlYfIu4ki3uhwWMPTre6R2i5wnjWXlR2WEKsSXLAzIQuZls4pHra
oJ/S7uefP5kdO/GDdsZ4HdgJPodmSM/gFFosYdAcOf3weFQnPbf2jtqLO10ONoYygmplMhnXKS2u
YoqXgVbVHdHffdcex5shaRCiJUAAGP+IebmHmtymBYffgu+wGUMoRmA7f/nrTH4zHHVcI6i3LXfP
fpsMBsWqLeVnpLTAHche/FG+xxqiywzcGcrgp8FsAI6Pr2VwHzSrjdZi+DovquO+Fv1JhLAwJGk6
eRaVd8w5myXusIxbg9WcQRPB3HhE9jZbp1izWRqHMGdKV3wIz8fQ7UZ3iK7dc5wlj3k4YVwnWXCB
3o0xPT3XjMqaO4q7/L2KhwdaTKBESXnD6xvTdgekgPhdvFcZjJAYH70lDwbF7kOXeSEbSSfEAWCG
R5ckANQ6CAbaKjo5MvRvfGIfSSrv+jywN3oQ8wGUwcquRIigBZJhBMgFkZtSKz749NYhoLsVohRr
+qBqHYOc3WDPrSGnBOfSLbydQNjxz4PSZEPzKjtS5IpjiaqX6fd2DAkeCHzFUH9yh3Xe6/nZImzO
I7Nya9V0byP8y2vToCCbOnNZlqTWyRjLF0Nk4R6g7BJ+ob3LPz8UibltowyYZSq5wIoUbSMxtCZ8
5pPRwURIauNmWrNxIvrMvfGbn4k/aY+QP/E9qOqZPwOmardt4c+Gd7hZsR7UKtlSawhGawoOfIoT
JLeCN3OhyGtm/r8ZuUco2JuEsZk7+8y7DOOam/lLaYnu3YPuFyO3J7ZXXUtdIC5lVgXkSw9XwbQk
mUZiGht19fxErKFHOocQiEH9i7opYzbHq19Re236QZUXQxA6FTIK9K3Wvc+7fjpCg8c04aXV1WzW
hHcBscmWXfLyoQjUiRdFxro/OEKtzyZKvrMv+u6cjqlAYUx1Cjd2OkcMVWGdjLt//knni/mYdpC2
rDyohP1S0YTyEjvkIdUGg3LeY5gBM/Ihds7UQmLE7daZNSy+mAbaMU8DwoWtF3SUSPjTzjjv//ki
C0O754ZP1KG3f3BL+RoUiPJlOrXPEogH26pyb5ApexjrpRMaQgiUbAAhUQjYZvOQNqCPZA/pfLRv
qtDvgYU6sfPz/CzsmRSGSWVXo5Q/vs6nvSF0jnstil+jgY6CISQ60NLAyzkSMULhMG4830diBT3n
5RwT0eG2dXENnfwSBM58M6vUBWxgZvCHiJmmlWueyorYjql9iICtbFFH/JEYpWk44SNU8S867qNv
+PS4UY46IcAyGZYarbHZAkoDuKkZkoBIAFjXdjSALWoXhjN9u+8wDvAZdq9Fmz4XQ/4DKTrftR7f
9sRUpR+excyvLdoKAB02MKdyAXXJft725Kw5du89tJ03nY06QOXA/vqUujBnopYpWyuK6lygTD0U
nf6Dh+mKlar6ZqPMN80MvbpXk3+KWAKuR0/Up8JdIgNnKEkTY0dCPcdNkDoEFeX9HxOLAalKAIhw
KW6Vgqk4ss1dBzUAuXDIv5sUEMhgFF+JwbAiSxT22so7QZtz7stRHduZiJYiPxJu1ZpQPU3ts2JZ
umQ3N4GOtiFODdSDSY5mrZDMvLoS0AuJCjhfTdLkB7V1GWlSti/AfyTobcmpN2kN74TQl9HsCSf0
gR2mLwNcQCK5UO6SEZj89Z3CRVfGezWj27UjVcOJYX2haTHaOn7I3EPgI4+niiWsNeOHoGLzv0x7
ZfSUVLLCIoWsmkd/bQSeICqkfrHT8K3Ay4GpRUxrvIGQQbuNO6sc12l3mqVyD52I72mQLR+WrAt1
0OshH7hll6zTUZ2lnJ4NVkSrsqy7HQbbRyvp3vthRui3aObt0NjSyDIwfq8w0KleMT1IORDnp6Kc
Hx3bewRovTfrgli+qHxpvXavW1/trT64uk3xHcD0P5RcquZlSquQbrizUS9UG3qLe3rKT8NuTsWs
350iRtTdxvA3EkFQR8tEEms+2LJlBu1niAgK748xThdeOYOZ77AvtV9vanJqVrXVrUXv9CwH40Nl
eQQ4E2m+V8itJiLxCKDFL17BctuzS1rpTH5C2scyH1dfQpAj6cJFQWAGOKVPlLntvDzF44nrOnFG
MOMlStYiufEFfGfEtGxsPT7SHUeXMe2fcICSOOjayT61m8VvliBWIqaF5Rrrb2O8yJo7tEW3XAIR
YFS/wCRISwVFjfc9R5RqhGO35UtFiIJD7miRKAc6MxiuORKLOk/ck8RtcUJZvoWRwdUSjO4pKNoJ
BRsjWcfHijvmnX3QzfxVYbfHVKn/BiOsU1OGGYg+0CY+LSlpFd2lJNtlE0gIUA39ajBf1VD8iAI9
w5zKBZC9FpOMsITB2eoGtSEV6tI1qJP8GMeA5NFZ6Tl/bBOemjRtvmI6Jk4RTK2SyIekfoDLgTk9
2Nt/TGRi3DfYmGAifvra5Z+GAHZBy2PIzQuOjWqHcTGW5Da4a+MZuVDwgzjuRahqXPNNBnduwFSG
Lcxp0It133Q9tomzJCUU+FcFB3osiLFjDkTe1zYGTb8JWotQvGlm4T3tRaQaFGGE9MYkFk4lEVPZ
hAoKpCsM77xsThOJpwXBb6CSl8RYg4mL19ugYqKr4w+Acqv5a7L65ymrXyAVO1wDsOGwYzkg69WW
KoZraFktsEZiZE6mZTqw4BIE70T4sJp0eI5Z9MY1+kRXtN8etg6cijGb/3YNa1itKtRpWwIpjYMy
6A956QM7sq+Dll8tQ1uU0hZDJqz+ZkpmRSKQFGECDe4IKQqvk7zHNVtcORk2rWYEZE8gR3NyUEcL
Q4ALWNivu0c3bIlul/ULNJvf1sKyKZ34MFietS8bVlV+zNKJ23hf6PkvS9Hh4JoV3mYp7pWH8jrs
HeQL+d4ZE/vBdGPQFsPbyHrG8PSzros3bREApRsn2ueLjyWqqNiISWUdjTh4MB7wtR5JruNXctmo
icAFmjSeyWuiGiYfbnH3LiOX9BzyyW4kMkkEK1jkNWrq1WCyTZBVix+uwB/EK+0/DbnP+hH0KJGy
WErToj2C7HhQYB3BorjYLnhUzdlBCNfP99qTpyaHZGSwi9N8ByvZ8Cq3rJpZ0qfPwkqOIG1fE6Sm
Y4P6KEQmxnL5fXKMeG25C8HWgcUKgj4G0ACCq7mobrh6CzMSzfGrwXq59ON+a5DcsOhlIENZ0TFu
mGUPFfCfge0bTgF1Q3b1BeuJVTewOXSpALicgc1l1566or7rcoAa4aMIgJPFyfwEOCRdq3akTGqY
K4QP0a1rZhQZmqSumHRYL38FIx+vDe3dNIo4f85/w7oPYZIlX8TYIEFasL/+ggqoRkiYlkw/Ne0K
XxdSChgprzBR5UU2OQMi/2Muy6+eSwQAnMsI0ugPGR5Qmh9pH9K83Iqqso85Tq1NG7BmkUqvnTY0
N25AIjihdu+As97bMPseeiRqG4GcPKo7pjYbftbNjpYL0NfIDFD2EzMsnuMs2pZlxeiJwILEC2GG
UsuxQrgUtFPmPJLICu0W5ZT1bWAGpbhmtDNnPZXCcPaAMoQG4BdA9fnkv7Yif0t58icuVE5a7NHG
UurrssHfTDxuJoKLCPOjF3XpnsHOo++0TKib6skfUXAywiKpQG/nKdlmFRKOaC4/LWk/WXb+pLBz
pS+EL6zmsHillIUXV2TsKbHKQ+wPLWAPuJOxF1zrubvkHsZjPYnfQienxms+VDjF90Ylv5IIEYIk
9hwiH/dWrfjrGVM6XjKNhc4yEjh3IagG4pBFPSBUm9OvgXkVm/FrxAx4vxjZUq7HwmLpLF7N0Xus
Ek0LZFPWGUu8JSXkutDuq9nn7Rb7E/GFG+WkT5nXlSicTwN7UYo0404RTbRPY/aueCckdJmFHonL
yolx8qmEi8Hwui1BDfwFja6BBHUCIUc4cHs3NVgk8764r5iDPrGg+MLGj2MLqUFoTXAXJg7HCPX0
NDd/a2HT1gf08XyGiiJmZY1Q8mTKUY8vDIGiJAtu0LfGd6k/82wfJY3YU7lF6wzoC5fIe0N2Wt6C
SvGK5hL647TuSxzp9JwLuMdYTY3/m4MpXPXGROSxl7+YnvMOVeeplvm1IsR2NU3k20pNbIi/CvEG
x8JAXlDb40aKW513zcY7koRIuxNAaCw1DBeUYV6E+Mytqfg9981pD8R6sxib2SqbnPYaUgpkhupg
JpSUmm31KhpM6h6Dd7eKvIPZILq0jf40pKZNEm9/StDnE2WLILwuUOfO4QtuHByybGtoo9fstYgn
ipbbYYEAVtQgvkftPkn9O/RMCcswuFaFule1+M4g0KO9rQ8tu/wkwGKn81Nv1DjiFbL+rp3NncfL
KW3/J0RW6Jre94R7CQNnfD+yqF8XM+nKZbUfHBM/tVysRdpD+OPxhJGALohQQLC4RDS9ZIN5Eoug
ubPKTzy3n6Yr7puY+ABtqM+EgPKRaTrKSPeAs1MoSoEyGh6SKPoe7BF9cAgZxmkXdOeEAFfGb/Rg
B9OMX3DDTSs36D8nlnc2jqAiYFnSa+dFVmgyEP7el3mxs1oI56xD6T6xTsZjRBZEaX6HRQgmySBO
NSm2AxOqjeW2Z4PnESc0K6Xx3kq5wxLbfarS9icuS+opO3qp++rDLcVtzj/wE7/HFkIQkmb/ZL0V
Az0hC0SSucoVjKGEtVFpfjrpL4jPXR1MT4kiEKDpk1crIeSTasvaxtNzbKBnbCtxECiHQHDM75md
vGFpbDZREJ+8rgaMYhQHfBi/VuOhurdxpcXPhkn67FAeJzLlTA9rt2TLj7WShC+G/wIsz8oKX3AV
dfwuAekSCc+wIXjbJHwrq3rQfnxf95MHznaujqqJLxV4tYsJCJqs3lVCPkmO6GjK5u9WLqUSbiUw
eghEMUBlEAWKtrriJEYtFTGWwxK/8by4OTVODj2hJf3YpfjwLCuC4MF5Qv6NsYpKd2tB5hmnFfH0
Bzj+b8ozn6yxpK1nIUA3aBMXhgq/BbkQJ+23bTjnKZ8eC9gJTs1uLakeNW3/zm5VsU1TJMnLfe0Q
iWt0JESAl9qZohYbGKyMF6cYxU+NdJGx6C3nQl0EqjN7BOTZw7a6t6fGO4KTfit4tdDnBf4Ws87F
WOYwFgG2QVajHyAvYiJ3dc1MoVwXA/snEMb5QJglcxUcgNaWuRAgApsZvSRQsqgeGqacicDurML0
B1shRxvC79lvXmAtrNCvMQLr7EeSsjZjWFe7IVXi0BnDjvS5berQhFNj34SmojEF4DIFp4IlIdsG
kbHjfGDjmPAAM6EhZAgdKAy4jBRoph8PZuncL6+G0yYNMqtgZxj9OxXkIcyNTR64e/IRUGVDDEOW
9WnODcnIsl11DR1VEiZv5DMvGiaA2jxkqyrGB8pTcPH95K0XQ0mMcQ7FUwm8K86l8qeUdGHAgRpc
38RGsW3hBvZICqZPgkJy5mUTKy3zRUn8+10ifo3S+DJ6fGm6THhXjb94Xbad0e3hM98aJ7lz2aHW
CcYHxzJyfu/iVkXBR6nZX1jB05y137UJmwHNAi8Z3t54fG4UAXKBTqFfV+WPbMwD5Nt3s9aMaMvq
aFbuthZXbAG86kn4mmErn7ULM1OCSpc5byby+3HrFQxV86tjD+lxcJtvZP0vEMfN3TheVKA9ThbO
a9JkGF9PZAJ7Q3PrqsX5PWbtY0ax5ACfm4aRmdyMhzGx8aoL8FN6OZUrSJtGGCKOlZmxL/Flt270
nIaYh+KSSq7mVxwygXjTGL/Nglw35GF/jImzZDaqdysz/I2gQUWT4h2r3HeOeL3YpruzXLcIvEIu
TAfgkiZaxgMSa/QklFTjk6mQxXd10lFQa3SBmsQ7xNWETRAAxGN+gon/Drf5BRwuIlXh4pya3kg/
/AMoCGhpACskYWI985xmIzTk/GXuIptQLdSmBARhCImbx7ogChjI7o0dbI7oiaFc+8j+izyE4Ae1
4r4aonMRVQ0I3TBZ5+xrJ8Z5a2O0NL3UUOwCsgxWZk7UeU9GwyoI7dcAYNpu9qOnmBgJr77vw/CV
HDGI+UDCvFRfhmqYDlQ7JMBL1n3LDwjP2EWSdgoZOFujYKjoCodNjXlxk3qoFcwocAEnYbGhLmJU
OW57/CA7dzD2/lRPGz1iEutEgkmv0CwzU9ABHKwOlkIEAdljqrn5bE84JN312Je7v5VpbaMge0Cq
gCKIvfcUM5cKDe89FcG4Eo78TZtq12cofi3ZPQXCs1fh0NYrD6/tgSQoht0TMS60F1aVJ4hBBUo3
1gFUVJy7+UiV1Jb0b9MjM/yE+a/F4YoLfqUTeNdN4uzzZjxPes9o7OJiCK3r4ItZ+RNq81Xj0j7J
7tdFJkSJy1/RtWjg40TeV95wUn5oHWSOTEnMd37GrDOfAE+UBXwd1EEsNMQ7Tuon7azj3CZuUXM4
jz5K1UIfq7J5ISR3Q3Q4oEXvYpb9nmCQr66ejX28hA7SJxNV4VA8AmCZdEa3R/lJl2u9JlJ9GGME
rB4AZAilL2mLO6sr/EvbJfm1j5inqgZwBKO6raWsh5wPCr93sM2gMNHoIiGo3z0rwOUpT31s7Rzu
NVSipYeuLfnxQQawSfXxyLPQiTroTkMOdrZgTDc7YB1d7BB0DBngdR4MpiUfqoW+YTYr3083sgby
Khrr08KvkeFMOfg5hqWCpPnSDnhqZbVvZcuoTNXk1Pn1Z1JP1p787NfW/+sURbJhg7IwDRkJu32i
z4YiUHZuf4SayrNNwwg5J0YQZ7hASaY7ZQQHWLHAWoJtTSaFOZLHVTjz2Qk4ioNuPiqL8XaW8Pl3
tb+dk/6Y2l1OABQzNNQpmtEtPdzWViQpFcFzm9vblkw0aITjp13po2lyJBeFtQV9qwL24cLlRrQB
QLYcxc2bF8IdIHWOiGmQv7A0ls4A33GSAGxpQLWMAChwx/ABWo28DdUps+R4InDeMVyPnZD7FmvG
OHUn9lbiOei3kIo6yoLWP+bVXqjmhBsTbQykn07bJ9MUD7VMkJ6gKeRAn4PF5uKEsGVnC6WCKG6j
9MyDHsUPoTwxMljYtqBctm3mWWukAMGhGoC314xyCp3hpw5ad0U3F6MI/hChq/bjMJ9QzzVn1VV/
lGbqP9E8cCXjb547PR0rSfFl9vVfdn2nAGENigyIum2Cmr3wnyfBpl6ZxtFw+ovtlgNYeWqlsope
GqfCTpZm6qRob091yOGjm+xvyJ8Zvoq8mDXkdJR/bQ8JwkJntvHmhxTQi2ds0yH+Y5saxlleoTxu
hvZCStbAcVR9doJ5ywQBdu2z1VujP8HbGfg/nR7IsYrdfNX67pvFQwfV3L3KRbDPHJ5AK7+7VdP0
OsXTlzWuhdkjnxImnsFMfXe1QA5eoFooh+oZ4OLvZKPeJfAY4LSJ0NghZHhwdbW4bPv7zHHuHQsx
sRoSEi6yZA9pAPVt0byVPCVENrj89CpZt3GDuDtn7JJEjICaibZYSX5l1yiRMVTxLlNFe0KNDu4s
ZtUJswPst8z1SXSEi+TDuYKJBjqSk47lBXiD7oSPPzjZrg5OotWX3osfVJLxOxTeNc96feoi3Gsw
dhRidZucwcs//3ZsxN0gpu4wgGG69BUoAgQWVoEoj43D3saiC+IND4oKccjVim2c/BqSGGshZR0W
0+c0GamKiX2SDZzfYbFLODq6dyqSuMWAsIkDE0+IZAfrwTYPTKaN0EVZpbKF3VgLU2ZM/Fdkmh/5
wLaA9bV1+ucHt9jDSx+2hSyfMb+eAeK99SzZdzEGcLfv7qos6QndaRhjeIDJM5fSIYnlrinslyzq
lpz2OEj2rSvv46gUe/qnWx3iuq+LHWNoiOOzk8LezDHpEGjElpc9ecCYUBt8S9CQ3tIkE/umSpNT
bJ6nGeOHKgG7tF8lNlF6hYRgdPPSReZb73sTMr3sSbnoF5E6esDtmPR3VfIykHC1cbL2o5Tlh+PQ
QDdWYp5sQPwpi9+wZv0lrFzuSQbb0AQ8sz5k1GtljyHjzIkRAnmxUEkD0B+18tjR1dyPtU2Arcbk
V49ZustgZCpEc7VkdqRYzexVLVleZPZfK1M7MYrm5ksXjFZZnDIvL4+hlX85AkeJok9pLMUlYBoX
WpA3+Frk/8TjS4Aci8y94Id0GQxrZfGR6YnFTNy8w84jHXdw6PXxUWvMlSkpdQ/16I2EjRwMWaC9
yl9ngkRXvmQs6lKbOyqHEoGzuclByGGWTTZU1N6OcLBxF0fPrE/wxkhv20j7o1QypGlYKD0e1qSJ
pS8rmoZUzgBTZUNxr8O/FSXtLokGpscSfLPRFc46M2aW88ZwP0Jr2aRDyRejkVIRK/bdT2a693zx
TJMNHQOXoyft36gMCQnK2IwoJrD1RD+Imx3au3GMPOsaefa3jdAP7jVuqohJOexrLYZ5wyv2ljoT
mu0EVW0JFv5UVE+RMp6qoT+4wWTuhpi7rfEOc9SjpQ1EgFazsZBkVn9ilVJ+KD3s06YDj10tekFE
SCw610lAIM48XjuTaKgxSNiO+MHjwFM1G+5vW1nXaViayCrYE+e6gPX8Y0wyPRYIiIsBhDFptfuy
0x8pXvoBO/q1Y0jQ61Gf+0LcdQRjkVoDjznMDCAwjXGuWW4icEBfaRXUgiqBzmYOqfWyEDnd/FXl
S35GzdxVz9K9S0FCWlX06M1mc42HaGDfNONHaW/E83GGeMNd4onvNCpeof5+icG3USMnb/50amaN
N6rwA0SRdAPuuIfVn62KZUQgSRFynW4NC4L4IdmUh3RgBKwFdOIFHVM8FqY53Q3NOUXJeQZCIVc9
IpAqSLt1C8iL2MfEg+6KbLm00mfdUpFHPloZz+cJqu35rBhVyLg6FLIdzuh1DlhJgEiLivRNJ97b
VQ+QcEheEMlF9+VApVCHBXlwTkulCIwpikBuNh2rcCsscS5KJkVQ2mF6bptwzIFYIY8xIqDlo095
kga0uY4oMVLkKcFw3a9M1YgthKZiHp1zgCr0OPfDtTG9g6+gDtZgh5Ev4DpIUAsJlf8x/Ja+mUyd
0o0eTM5JbOXzGUu1YITXI/bMeYfh1/Ko4oS1av4SAWsPOAn76AdE8joYJePFngvX4ZXD2IoHtyX2
Aaqi9ULa0Q5Gv7nB/ImRkj3URnVOsGYJv6MyffcxtNt+d8wroMSSkHYINy2jmWYXcoqj+6PHoCzi
y3ltDZKLjMzUm661CNYiBMfBrkwqZzmuZcgexYtS3muh7gA24KFr6XOkLVg+MBGcmvHAAZpdg3ZD
oFVps+0vLcvfAry5X6bmWKMCNqIhaCJ6Bqk7JiAE4PCN8f2axXAAcfor7WDv+Pi5wEsLFgBMWqPK
4b1yH53Op/vuDQosGwlTMSRAARq6Wo4LPwROMJi/phf0GMN8RAj0y0ZLG0Cbrtk9oMuBTNSan2OS
nChDPwbb+cmWMUmbORr2bx7sTKt7z7IYX4fRnG3P//SHHtQimkxS1RltEFVJHLOA/D962dGoIzBS
GYmqjGO51JJwNdnRwZ3z+7RE6c7A7DHQvJdVMb6YVERocHVAA2uWIMavka9L7qfmjyElxzIZKwEh
yhsMjMZkPmnBG+8xQYbVjPg7LjDEJvHPYCa3fhzWRcuQyakyInknn068s8Ag6YqXpyrOaWJERB6X
4QY5277u3IQ/a7mEx8vd5DHsEQPyqd7BsFotwyC0kdd/fqiazr/CqXutaGhjKptCYlZMq5IxMHY0
r80OZuv3VzmfLBrUK2Qr1LAGvi2pxuNMwXYdR5BZva6tlWJ/bJiYfnofSBVG0O1MUtulK4wFNEyO
hgfWrY2QewKWTjMzPHF/I9I1WNvgTn8A3iE2dhY8Fn1cn9NZ3RuhPaz6rjtDUzOoqZCL4emVPm50
Oil7A2m+fs3rW33xyFvBlcDKmjShm9P09laAaPT4cC3prUwbjyfKvXVDyt0pbjSsYvg7U/DHc/QS
jYN1M8t+GcKDt/RYT2AcWxWcWfe55exBWK+ckQsuyBkQd+0tKpN024NHhfbJYC7/hM3yYvdFxCqO
VZ6RGX/cCH5mBn4F6yzmvtk2NvPfqSPNJ8fDEuNFyVTKm7vsg1MzmQ+u06pHQBV4kYEQsAmM2nOq
TH2QakD/antbSDefbHDICUxs+hELeZ7XtTsNmoPGbKZPxWmUBq7FhxPWl7obcabyYq9CGa1sEUSH
AV3KJpMN7ovkuUo5wMG+5Fc/nU+05STz1GzdS+fCu0F4WE1tHvfJTbJFm5tFxJjy4A2TegvBTz+0
Sp74+5c7vjuWmc34MEUk/doIH5nFwSOLdCroHeaCjyplohAO4nnEGnIQbX/wHfdrCArj3NUDeKjl
f7nOwHLOdMrvwHfAeyJDVNRp9vSUO0W49+XfAa3FyTbYF4x+z3KWGEsWJjTQQPmCY5A2724HakXG
fbqPSYO9zJbbXPIxbA6Znu9M5bO67elTciLzdMJXwqborvb0wiT0FVwgNjWxM/4ZIzv/MmAfFaGw
HpkMLHzx2KWc95ynoSvuOWJS8Bf4Pqn1ttnMh5agZ88Qzq/GHpyGiXr8FnobJpTjnlhR9gl9cpp6
FFUiatQbOTgSFyaibh91w8GsgnKHtm9HrHlk+j8greqzk4l7BBsJtuwFK9Kk4p2ic9pyPWEwHk37
PfEn4rvr4Rk3m4tCzP8pEpavTZkfaXwAE0ysQ1oP6VT9RAiT+ZQv2zFn+XPdJybwgCytXw14CFT5
NWgs/9WHo7HGK3GxBSMqYxd6mOVyBUveLiL/HDyNDoNbf0wPo99kK79vjZ1jYpapjXJeR+jU2jz5
Nuz6Hpfstau9h5Ct0TYObH7jLLjRSoM48scYYMoAEmjRt1tzCTgemTo6ATT1iVOXt7Sfy5sdMMpC
7PSUL//0z7+yZiD4qvcWerazMgaYj4aLXRePN2Ga0brDCLydhvyXdTTTtmkRZ5mKCoVA9VNiUg+J
wCSFRDoVwbDtCT0RChEbh50W3kLIRtkkKpvZrv2gJ0u9ZD1tHIDdcBelpFJRiHuvuo5vRZM22LMV
RoYE6almNnD1WCOvwlGVW7LA8LiDzQ06JElunVpX0Kz9oe1x3XhdRwvA4YLVb9haTm8C1fB2nasm
rI1+vXcj+87ntMQSX+yRSGZXCDtfVU6CgeAQAO/o73KjrU5J97eUdgsM8aprRo/orpMNH/54Jk8X
EVAKonEemSObmTxB6H00SIJZ14F4Fe0hUpyjLRzgde8SYUOu2Kq2J7nFkuet3MGKjw5Rodcxtopr
B02zQ9LN6YdJxwCl7vsaF3AF6CAnDZCJLsizCjscS4wMx6XPUTeE2bD1cvFRuHgX7OSIphrnM/IH
CKHzqWquXRO8WWH6lmW0sDXP01jVHVkWjrkBSupvxzwfT/4SeISCReyaAaKsNtnGjR/MgtdN6/AX
nHhPE64CZjHBpi7ovq3coHTR+EtCjH94R7dxYXzl9TEcaUcMDBZbaY4dntXxq9LqG8UjKIkkuUg7
fjfDFiyzFeqTQWRjjyXjGvuDuhpjIHcUhqSkdqyeOkSDcTIukZKkbqax424ZbMYV3m+RAFye0nDL
huGvROACeJcVfpChyNEkQ/ga5QwS3mjIrzZDG3pdE5HopxF13raF7p/7hLHrgn4twY659XyaY4DQ
fCXAS1DmIPYZgaLzV09fQlMT/N3V58jKN1hgqOwV35dqKYRdh9wx2W3TvkS27G888L0bJxdnD9vh
Wo82qZo8D37nyNWQ6qf/xd6ZbMetpNv5VWp5DhkBIAIIr+saZJ/sO1EUJ1gURaLve7zRfY77Yv6Q
kqsknWOdKo888OSsQ4pkJpCBaP5/728HIZNzt1FIDkGuNvsYrJoByWrjT9ZNYSTXAcngyubknSyG
kQz+RNe7j22XHuu+NbYJSKugoS196YTdrS6TTx56zU3N4NJ3JKIC7zEiinJdfR7U/XnpWBencyXK
uXtieI62Gd7Fg33p5KTVBA7lMxvBisoPIAAvkVdiphumCzesYQZnNW3NVqA+tIgbIMiZyJ+7qqCx
TPpnStFzExVQWizvZaIiBwWIg3PePY5B/CTH68b9qIGrrwPU3GeNSr/AydiytcfcwmatSwlbyWMq
V0aKaR2sI61ZKtKFRQG6fAO5SLGKyoCSI1kEafpIU4IkLZQTcdcbFLnmC62r+zTmrNf57blb+dUW
/AyOWKbL3kKpK5fGePGpCOimx61ErlYTgJIg/NjS2sekT72fDYqCWg0MYq2D+DAHw1Nf9d2ukFSH
IMPhCnO6cz0YS746gukFcNDth0Tqa5SqTEqVYA2PyRXHV+choh0u4nxkwc7G9ur0H1f64ZE0RmCG
7vdvZV1sEH4Fw1kCkISmPI3g9azN6SugtcSHLN8PIxrNp/9zNBo7xMjUdCYK9rIs2r2MDQfHD965
zvLci8T17avUCVCS94xPHL5XWajG3WSHtMKXL//5n4gEcSeygjOdVASWBR1Bw1NYXDleQ6+wLPPt
0En78vSfHvW7m1LSbhWlL1lL95Zg8/hGMqeraL4zmBRvWd2swwwRHoDjLmTpYUqKbSS9FNyyGMM+
50LnMm57KoDxp2KY6ttmCjjqh9mx9xY0Xvjqgxm/QTa8jZJwC7/Ru5z1WH4Ou+Shmqf2qjx5RAxl
H3s3vyLWoLlWlnP4/16jf8VrpOTvvEZ3//WfJfkzmPre/va1yKI8en2J8rcf3UfLH/jmPjKU98HG
ImRJS1taeS7/8t195FofKMg7+IEwJpmm62ExypdNGaYf/QGqiI3XRtCBs7An/cN9JNwPElSu1pJf
8oQp5b/jPqKGzav86D6SWJmUZwrP1hZ+AKEXd9IP7iPDbjgiV9mAaaSr6O4mj/jmz0LOBRf8NdRJ
VsOuPcvJnFJkc7E+ZhDezeQskQXbGjq9MsTQzpTl3M04qgvrpoGjZWqUOhOc9p0FRCLM8PNWWb4j
/iPejZl9k5REvckOAOHUJO9w09gQCPR1BuvuRTsCPZE9BpzWNlCLtd2hgx1AYifVA9UNZz0cjeNM
SQ6IwMIkTIdLNNwX3tjSpu97qLzwh5GRhNDYJ7b0GRR0HEK8r7L1jX0387ejnnJDAJtxC7TKWMu4
qg8iQNWqAY0UieYa6PDwhgx/XY7eYa5yutQW4dM2hPSz1qSr3tXeZ7c0qJtq75MajW6bkzANv2LS
21IScBUR+ptGaM4hfKSroMwHzg/81Yoi0CYXAdYXMlYAPmKingZc8LQAqZd8oZow3thh/Um36HaC
/hpsmbEOG/cmo4YBdIzEyOSj4QbNc0DpEcDuc5AWbPCjct4uH+IsKGUmwr8O9HxmpTpd5xT3aNIX
xOki0fPK+TPlEmPtETbZg3hhUTZqRNbmZamKaN+a1qeBwwcUWGttLBsdl5zlNZ50F8cjjdQ0IVIE
lWa8o1HXAOYl8HcmxSWCPUqgGLVy0BebAsiGnaIPatRMBkYRE/abQmbRcYcTy4kAvN1JDnYAyZiA
S7g4IXYgyeGIts4E9/XTwNlpM3X9/WkCtHJMZj7+ninzxIO5zYrqoYQDtM0aDMpKg5J3a6BpXcHd
avlTrKcGio9eb4nFRASnALHQhv9CBmtx2RjRRWHjf7MGfzwTI4FAdbi2VTzggJL2ElPvbVr2cKuG
PiyJj3A9GwSM2xFgMGUvRkdCbbaaHrMQaxyi7HuiIjuelOmpTstL+jpgxxsLOJxbeBuHo/++pgNo
4uqKBgg1SQ9zE5Pb1ugH/zoPsgSEYL4tvGFai6aFizEnBk9IEW7BJXq7enHgJUmC2iKzP08z5TyN
GpueP2PqdINQABTnWs77sXKQHLlcuGcl7xYRPQeMiCtCkvJLbEk3+Iw5dsv4ItfIIOD6Uu1R/DRb
9CgMFKAQWXHfH093rLFo+GnpX5/uZBeRtZm3tM1HrTFuuDlUJ6rpa2M3U+1jdBpf4Xjk6x510l6B
GCD+0WBLUQDq7kYyrz2orp0A69f47d1oVRmXEb0DW3SOo3Kvq5maFavoqpVwfUMSMTl4RWCcQ0KB
l8cnYK5aQyd8LdKCgdTXu7Fl3DWB/2p6ZXss9ZHA4RChQtwTYBOkF/2MlKtBeoDCI9pE46DJiS/2
bjRW++XfhMnml8x57O+dpbcnRyXhMNEWwxV8OeBc2zHIyOz2u1vX9zgTh4JWS+40R4+8L/wyRnMg
1oUuwBjtpaGRkwfFcPHouCXoHyO9NwO6zKe7OZYC0KiktBaYDTGctXsfpYyPWoqHLGzUuqqbAnr5
4q/DDjDSgQpm7Mytd9YuI1l5pCAyBd8ZAVtxgyHUujzbJ4taTp1pMy4DFQ5Lj1STjLuJ7/hUt9ta
bCY4amSRlsa3+SBH/7xWPECb0+OhpubYTt5XAyHNBunf88B1bYy4bG4IGwB/TaX5bHbnO2DscDvI
NtuU3kTSXHJtxAGmGl92nNvjz6fhUNb5XWsFFWRmmIsTMfeGGoNtgjj49F5dpd/nuX47vV36FB/b
hbwVST3edRLb4WiB0IVeH2+VKpCO1zHrjW1DAV5B7pfb04Cf+uXZTuObrkzBly3TJNN+uDWarCVR
IGNLbbwbPQaYUKvoPIuuddZf9SEPV041kr9KJvVpWIs2j/aOmu600dE2XT63KlqKq2iJrFhsogmH
maahmRXqjtgALHQquzSX17eL8CKS7bBNCK5fs+ZfzCnv0uOscroTeeXCoqjXqMoLkP2+s5nVfDy9
CTchiC/o62STtK5Y+tVIbvCo7wyEzixc3e40dxjDxO3ri2OckdnmUmCizJky90KOI2puKWSn50Wm
aWGP1rhtUOodiZJDDTVOZ8FoIUVwTRpf6Jq3NQV9RkW9CuY8va6U8RJ3naZoxpUYkDRFAWKhbQQi
QiMQm4Hn7lyecl0NLIcl0hXyS7498V5W0TErmA+CwJg3k+fw8UCeImgMV6aDgFkizKhER/+Gowge
rGnfeiIkbWSqN/EMlSbLnHjT4RqoHWdnkr+FgQc+OdRIMMr8ShCZydb2eLulCek/oz+NfAN502nT
wDQBLxnsmT0AcO4c63qqQDG3Xdxti1DWG9Qq4Dh0R3mQOhpPin5OU9JPUXONG7t2ztuy9jbabEjR
ks5lbnv2EV4LQdkVx0cfh/8ecv/q9BS1DrEmY7jPtYH/ARPytpmFcwiQdlH+qK6xasYQZaAYLcsB
rYlnP08/WTMPILlB74PfICuJ3AMDZKByi197bI74ZM0d3N/2G+0XFiXnaCbCIEbv6Sxgympen5De
rh98nasqRm4+kR4iJMLUiXQ/gA9FZt4GSdUdZnect8yj+U6kxEgNoPJS6b+OWQrky62ynYOEiNIZ
B+kZKSZmzYPSaFdkRvh6FTwFPJ0Qd/yEpq9Jm1hG5XlM+qatsW4FQzCzOOWPXuW8RSLRm0CyMwhK
l4G2qFWS8HJwepohnB6Rbab7cvkIVH7B2bAYXO8i9vN658p6j1yWAJNlieuXdYDWaKkXtvAU3iBu
7DZAj3d2iWGu9h3/PhvoYab0nRUzyJ1i5iUH7zazjPKgLMs9ZrhmR7i5sYUAKqyS14YGBPuJ+TER
gQVsVt/nIEWShMz4EEjA3rfTi1CkbA3mnIgm8koRqfIlCCCgDvWxGzOKXMt39DLCY+yzaVdkZKxZ
em0aGJ9YgB8dFavjvMyoJfrQZIDjojMOx2Yb3+VYiwcXxV2NVU9QROH3gcC09or8TBI+lh2K08V0
2Pq3YCq5DyULG75+XgOZyeiA87FG+3psmDdiqJb05gbEJqhvSZBkptKEvK+QtlyJZUX0Wj6Iatm5
meGbQROHIYPKwJC5t2l6s9kPcfoFFZ+3kShK0N4VZ0bmffRmh1eI7hqrAQRUwjsyjPFzWVPPZjdi
rKNJTKju+9fTt+BgQlKx1lbZxmCron3vOdFFVFM+8MNpX9f8BrBNbx/Q0ySiljA2HZebeXwO86w4
H/RwDGznOY6C89oyelBAoFl8bt9pUU93qUa7UZhojEebvnzVUYfKy46q1PJJJNi8duCjntSyifPy
mGt1yDEjmnH2m0MZGPCYOpdEtgR8fVzl2W6yEEzZkgOIS63MUYNzbkzNmZfBjJUOroZegg07XRuC
EK6ZqAs2p9k+q3D5zNmxVkdBLXbvBcaTIg5vl1s3tF0XzDdg77BFp1Ww2qCmTfxHF1fmHQL2R0/j
fJuGJZVO8J5RdVOv1Z23Nr1EXKGRnWiSl19lIcbDNKJpdXH6+QHJYqKFiQkZKjsrrX5HPpN5nGIN
v6Ct6Pyeti2VIgsoRUq5MZPZWU8T+Ac53k2CmRIEIjAJnvB+mdR4FKNztptDfUVf0dkjWX2gW6go
Y7KtQuZPSHL7OWnrJ8VO+Hxu1T0dlXgngn5vdByHTGeo4L4BOYs8D7dAOWz9dKQpn7J9Ql3NRrbP
aAEOSLtCtpSuPd4BL+ZQEUzRltONWofDsp+vMdH67XLoCipzU5I/c8jZ0UjP3JwGjRfXt9Hsh+s4
m7NNt7z5bABE74c17QoOU4Fh3QTQpw6Q6y6ICJx2Toc0N5egKQUggprQvBX8TzwhXXFulojYRItF
O2BYI9atRgGpOWWTZMsEfQi+THoMzSHTPHiTIn62RgXH8aE4V0VI//fGXrzzahi/ligg1oblgpFt
mSNHmZREnk7PjEZcLXRezuwSLgR+GO+im5GXuzqxd0NZBquMlNyVW5UOLVNfovsz+quMdCzbCupD
ryJ9AUOhvsUET6c/I85RpS3WtrkhXs0nWoH5sq3GpxwEvnQz0iLIr9v4eUK+fM8jx5BzL6gSvhRY
8XdenuIIc2HQGCh6CgSB7EqyT4E98uB56KHXY3RN35s4NUWdcRrFWe0r8jVcD/DcsjbbcjJ2Rgkq
KiDGOVdA0GmhPwQej+3QVM+gpsa9Z0EULTXqQrfN3hPJmcrk1L1Kp6zeUR6L9lZJo7ajWltmbAZ6
q72d0rxYBxkBxtBlv5ymmqEeyWVu27Oi4bFrMwON4ihxuhY15zNQem3vvxC4jMNYucMhDZy9m/Xh
liynm9NsOREQDrOnqy/yXh29jM+R5s1lz+adJaG/SKsGcmDSGhti7DmeWD053xaJ6IaNZzwVVDVr
KuuJOXye4hYn/tK5tYqBwjK+OywacJ3cfuZD9ML2nDMAouU5fkd+Op8lBvbymWDnwo7crdMX/ipy
xaOJyHhlxth0Qy1u+slgL4sTm5Btti0deZIw1TjwkFMJneG9F8SFq6pydrrYZjXj9DRYy7j0dqQI
MlGCXBs7G53FctA8PVsd4NZVHtGMlcz+h0XedRrvMgvaO+9oxjxm1rKLnUzjsjBch8rC9CWMlo2i
lmcytc1NLEYPbXa+q7yQCMll7egBKOAx2PBYEk+vp7e5r0AhA2KUXpxetq23KMgVMUxlrLfuBPDc
wa4G7uM97ziXzbOToTgnVc4PbwlW1xe2V0DX64+5MJ587DRg5RDUn94rXPgdBZtiR7bKIsTpttnY
EwxW3ftG9G4jFzigWHxq5/KSw0mz9cltrfRwByNqXMfEBeyzmp1emqitPwbOUVNOKLz6BsUZjoVl
4aqhWqxRe76X6QDIE3nn4HvGfi6tj71me57Ugnw7ij77cu5IbmAhJjiUKXPknMV2eVsFDEH2wn3o
YuOAHOHX1pbJltNZ36FESBA6E83OeuvWt90AgpHUlYfGoYgSS6plTS0Z/RBI1r53HWG63NpnSQaC
67Qan2a3DnSAKYgDQ5WVbtwRjGTKGiAl+xc5syJ6LvxS1SwEibZxv82SEbIQy0unc4LJvs6caIj8
pvOB2wXEHcv8sob7SH9lit2Ucj5it8aiX2AHJDY1RXqMwwlfHAk4zKiit657LgDXwrLLcWO4QWgT
O0KUv33Lba6I9canSwbFLhHJdbMUH+qZp9Qo6ZwtdRFqEb1aJ6ivUk03BVU7tpwvUOoZ8AuAJWkV
tMwaH6vTDS+nW1I0VPmSCZcbT3qAjX/jPIVAL/fmJhRKbcLSuQ8gOgEaj96VVq8oZSp+vTvQ6+aN
puHexhCyPc0UKDNerGk3sZDenOosLAPMbVQUvZKrCvv801ACAXFh6WBrodrjTOPN2MTFwSCoqJLq
JVIWkFTIcXg87C+nZ40jmQPYEBJC8E6zw0fpzRG+xFquq/d5aj4ySGElBFRKRvO1y2nHwVKmuidR
mC/ajb7uXxyrmFa0CjakoX4mNJsEkGnbZcV7BxVxFWbJdiQQ0s3gpslRJGtC451h3rkZulcjgd7t
TqA2ZFV5pHxxyMvz+hj5wxOQosKPYTugGiWB8WM4HNpmfGh1/jiiOEFxXr5bqqZVyPzD0lM49BVH
cTtm/bgvXGojGdXOfGQVIUTxIAoM0hrK3FVoNB85Ul3iBiPMKsZJgp8b/ehSxkybiPLQMPsA/Ajk
aHqM1HbiAIWtIW9m9NPhJWbePuU5mjFpbphqPrddFvHoxiz4+VcphLGZKqRignoQyQFHM2oAM4Ch
v/LKxUsYH4Sc7INbt18tgfpgHh+aEJkMtNg7Kn6Ue2M0d8ZjibzStd2dQ9fP95EBZrOP0bh7qenb
KzOAUnGAp1Wv7GhCs41YZENlIsNIvJ5IBMHB0KxTqxoID9X3MT60NUFKoKbydt06SbuxUm85wEQ7
Y3how9ZGWWy+DmmYrqQNXImJsSVQsNW1i/m4BOD40bQ/ViCgQru+lSYNYlDYqy5qqPR6b3EW6jVz
+menit7dtH7yrY50NkKwiZncjoPc8Rq3MRFcQ0Swupg/Jf3MjtvoIdEGVAzY5i22CGsSr3VrX9RQ
LraRGT97JNauir66KqD0b1DXH2ibn9mhcZUHXJdD7iCkRJ4wBCxhZFLWGshkrNwvlIO2eNMQmEwP
LuhE38vvgolmI/vhIybXK4fNA2yWRehF0IKiqBMPaIkjzC395wBR9VypW57OR1GVH3EFD8euGR6v
OLFsVdi+ZaVxS+Jhse0r8kEBXl5WitYh6l2eko9jzkYNhOySL9XhGtKHPhze5qChjFdXVDdQEMz+
p7rCZsTuGoMWcRSrJFLvVMjOrRBFSuT1x5i807FiUHZ1ca29AguQWd6yzbwNouEjrunX0oTeaGRn
7IYvBfcMjx7Bt5WM7+xqCV9hWlcGNYghba9a3VC7CouNsC0cei6bbrKcNhaSfcsdb+Km+doF5JUV
6UNpRy+1OVz72IbYBzEaclQtdtZWaKbi82ySN9Ey31Igq9gUEVTlMxR7sv9yNodghh3kDGmH+8xu
wBeZzrWSrXvs4+Iq7mMStHLAjUGlj+1it6cytqqzwdp7Yfboi+qLPTTxrrXSPdnSbFw4XDR9AHYc
+9Zasz5cW3mOB6OdX1nf+l3plw/SpCEfXzkjIYC+5cZQKuyWe5Es7VIOkPG4aUP6/GmPEXyIQlD+
HVDgirw4bOVHxE9ImyOSy2sfHlgtn2Ye9ZXwWhTeLYcBJyf1ymExAGzAlkVXahco78VBYRlVY3U7
Wek1h33JTGKzRfTKC3j40CC6VuyHsUXA3et804F38Gx4poBpSxU8m6OQFzWMJ9SQ+SFIzXabX1kp
CWi1w+uNDgbMvOyvdNDcjBjDNhnOdjXZxJfm8hNFxx2zZrzxUWCVlidXvt3raxOdb4Y3Il7dp3NK
0SosMzZjofMoMu/c6/z7Ej7HtuzBD1dLanBVhi+eOScXc2Ds6QvcBnxaH0sOmDfak4u8xN2FXhae
m1b+HIGI55nR+XmLisZpDLJ2POOpRNp1JkFRTH6U3NeM3c6r705fiJHmsFmnwxaO1b1ILBoUBm8g
jFLjU92n7K0DICWtB+JG+KX/yTNelgyYR/KDDvYM/DKr2KX7RO0VfbzJssnZNxrtmABafh030eeY
3ErXJeox8PUnp4SZH0D98Bt6/e1bYqMYxTcJXaMCtDNmKHcj+8Ak7WG4c0dWn3lFLfQ15PzLAHC8
4KKpvCff9oI1K+05zfmIkh5xtzh8RmZWMmDRKLYQgytbbnDv3RjoVFeDpe39MBH+MIv2JRWhPBT9
OwskZl2HPgFAvBqckAcueeTMoLwZTQ7drGyy582pHcXOdGNgPUX7RwnDMIFIWBEVD/hp6WqSj1hM
KK2dqo+EMzRERoh0Qs8q5+2pa3PqYPGA6K0zznflks6nUMFjZUHiyem8XTINTxtwEVMxCTy12Gj1
AWFftp4IzEOtte4V8goJd2oDR5TjdcZxzD4OopMXJdF+PWPUq9H/h1NMCoC5AK0pposNVSJkCdRG
RrMRuzI0jwAgULaze/VFxsD2uqdoB6NuephF8TIrzhG9nOPLXBNsVfnJLvOeCzsf2Pr24qpYyqDo
dRPkmOFrbmX+9od+9s039OTf8i4DFZm3MCbtP/aEbRrP9KsJCqR37f7SE0aPVA1BxAnyVKbPlhXb
z423GXXU1laEodTuA3lc6ltBIpNwQ1BHDVS2GJKn/WQd0IE4FQcnuqRl42xde9ipWdFVJaPw2NoH
Ffv20RII9IUz0O+tUuovKSdN/UwuCqcF02Bx7IKPZkhF4fdXKCB7/tL1lhYoTke6QjquktbPXe9m
8hQnfrvank6+Vd0dW+VyQhQ2HYnhDdEGV2MsNZTm1gMTTnqMXiq7KTB3mrbxkNxlvbxvrPTQOpTy
DTKBf/8WpfOHt+iZOGq1FkJZ2rMAoP7YmM96elATyJztqT0Ck8Mi5fLGnDu8QTnE92UlDjiXo1Sb
ih26RE6hNV2ZuLP14+ksUDB5UJcnUz6IvBWAKJYykXFnI/O9oH915T2YVKUOsVfeJP5Xjup8Akb1
rMh6lJM6suehSQJbdwvluqbYg/3EA0m4HwCKr105vTiY3M6zwQ9RwMXynDAa+lryqNEUXs/R66mL
NmmeMa/yvE3kzebmXA5M8Y493qAsgI2fsnafOi/c5rUTJvH56T7+99fxfwRvxffR3Pz9P/j6tSin
OuK6f/ny7/u34uole2v+Y/mtf/zUz7/z94cCo1j22x+5jF7roine219/6qe/y6t/f3ebl/blpy+2
J/nJbfe2IG4bVF2n98B1LD/5r/7j397+FRELhNofBtzy97//3nIn/ud/O3/Lp5cfNSunn/8mWnHE
B47zlJeEqejOOtL+36IV2/7AcDS16UGOOIlW/qFZkR+AJzgWe1qpTcV4ZTx/J+YaIHMtSk8m3xeW
ZQvn3xKt/PJgKPoR7LwcjzfgofWyEMf8+GCQDh81po97zqhA8gESuauT5MsPN+NPpkAmg58ePySe
UmpPudoiqRItuuYe/PgqARwNK5vpC/B09vhIvTjBwM/O4Ik4Axw+oU0oDTZ+58UoCW9YZV2FJnVE
Ztc9EimpObGRbfSxdpyxXDVRV/rLRBiQY7GiweFUNvb8KuAo2KdZiAU4wGjaL1iGLIl2jutM7B+b
ErIX4SKVo9mwmmSQlqOdTtf9QJXm2PHHFOwnc2IxnWTe2Bfa8GMDn2XXLCUbyrElfmg031SJC6We
rGyaxCW3lnS2ukAGO7HlsjZTE6jsDLfgC1DH3RCgQ0emWxwAR147ok/39PtjvaEk4gIL78uW1bld
pkGHoxcxr5qMurcJPpy/c+y+IQQwSUr684mLjZx8H/INAyLzhr42bnp8Pey/+jiY1LP0mr5/omAd
d9UL8Ud5o1+bXimwTHGjK5beqBWYuNcCSk/3xZS2UXN4UnHpxIDMcCLu0jKe3JshUOWItwHJ+TrW
Dq7koOzJDbYzt5fnYSgryms+Cv1Dnbqc0MasbKsbURIQ3zDFY5HmNOjasJcLu5GfsrKI0DrZOmvq
s84uvEpRnq/mxSFWyHrCnipqjtImMXflqtdMppuK/U92NnmdxoKfxpTdyWJDHOrH2Hz26EXd4GtK
ctttFea4LfFJFHZC4ciyC8oCTv7VgVsHS843LcRORA9tGipa14KO2L2dqDHf1lTSABUJ2RNQQGkQ
B/ZVx9656HZZG4YV+mdVjwr8lg6nYB8qpv/bURgkm1/k9SCnpxZEQbCywn56RmBmcOQjMWC47asU
p5jDSQYpkC8mKLXt6OWHmDwStiJqIrr9lsjpIr2Xhis5JWa+D5fTnZsRE7mPXQyNs0XG/N4OVCqG
Q+HmfazPTcNokkW6VC+h7poM2yGpG3sTTEM2nLFuOtNlhdnevbRazwSMynjXOyVzOq/jhM0ZkRYO
IBKSu3K4rnt8HOvWpDaB+XI01XUB+tsipqMs+p3Z272JIDgfrG07VhWNCw8uP9xSQ6Vso5yG4MdU
O717S0fINbaNK+3moJD+0g2HY9Fs64mY0EMd90lwg96MzJ+ydXkMLWuC1ZqoLJn4GR6xgykbFX21
wV3KRzsarWQz0Y5Vh7Sb+DuFFkQA0qvEUgOpEw3gfrYlgtEwqWX5qoJlQmG+LOdLXNMQLSPi3BZi
z9SbK0FwXnRp1aIdMMtPg3dUYy+iQ4JRF0/aDDJhFUR6elcVQKMryzKZX8QQWhPpl4qehKVwF7GR
V5SkOphIoJiSDlHLLakyyj0Hdt9kr33b8o5WqVHYwUugp8mxUet51ueym3oXC4AkEFSKNIZ4VwjD
ieh1wiUW3QpD29w1r0kWRE7Zs6voG++KTBcTT0ejg6jdOQKD23UEBQMkwJjm5gr+JxuWEAd3joel
Vf5dj4OuwjlfmVQ73+IcEgC0a5/Z4fPvJ/Kf4eoe7j+lLHSNHoJJE8D6L4tF0CSQmoDEIEfzCFry
lxO5Ob1NhU8cA+STb3j+nzYbP26dxc+L07fXY/PsWIKtK3vLZWv9g5wyME2cOiOv1w3xF5owVwPJ
GH7KkQLoUR2inVgQHS1tInJ6qtJ8pOmESLo/M8Po4feX7v60gn1/K7Zj2mDctHCdXzaQkwzjHuEm
p1y92NlNY3i2mjGCzjrN9pXrWt2rkeF8+4uNq7Xw6v/Js//+utJhU70IWLVc3tcPt4D4TAO/SBOv
zEZdAlOmBd5rVOv5R3TMKx5QBG0c1uA9x+P1XN9U3nueUe/0qW7b2HVpE5IVBtImR7I1DBsbGszv
78wfPiQPbYRGCC7IfzFZNn5+h7UpmrZjrK7aqiQsI7S+ulWs/2Io/NmLOMpz2LxbjINfbz9iQE13
OYRoNzjbqQYpZxf731/HMnh/utNcB21qoCy2y27F/eVOCzpo6bxALefGdvd+TH0GeYl7oF1l/8WZ
8E+uhssQjstDpF3q/j/fssRPstQe6Ll1qP8PXjwSPwmi+N++Hl7EW7aRynX+8LloWA4wMfhc4rEF
4oBO7gEjmnkWNGbyf/NSSrDJNR1h8bj+fD12b+NYWTzstSR3qX0muy4xm78YAn/y+Wgb1CHHzGXu
MX+dfNwhKqoUC5gjw+4xo4K9FKIMFApQX/798YZa3KYdalrK8exfZ7rK60yFbQDVWRTaVMlR8g7u
mP3F0718zj8POYtt/vLgUBpYRsLP9y13EreISoacX4/X2ZJFZboweeuxvMNjBUwUAtnx96Piz17S
QcXjWKzLnD1/mcd8Aw0hahheEp+b7Ypjl+M4taILM8ESk4fGX8ybf/zULNuxuYdqUe0zkf18iXZr
0HykQo70ZPgs7e6zJevHvMn/YmX6s5eRCvSMa3GMEeqXO9l0IFYU/eRVwj6LoB/qX2hVx6nMNxnr
sviLu/iHhZCXcCShJjYkXM0h6uer0mY+mvmJR165oH86J2drp0FQr7NI95ejF3n3v//cxHIFv44V
xQ6My3McRsEvw78t2QaZIcPfqhxcSGjyu/UiOY43pRxOQNnZl8R1g6Beuc7QPRsAQkEZpkgOHmA0
s8kPK2eCstOJ/vL3b+7P7r6Cp+HyCeB8sJdB98MiVYiq6q2QQQV32wa/in8oWts1a9e2BZofbX7/
cj+fJlkTtaDDJVwmG22pPywGODOlQGjJrRBDvh6Lgu7KHHyS43yukv5WdOKxmpyL37/oH+bs5SN3
Gcza41H9w/LQ0x0SFZSDVTVTVBaTcu8Gw7TuTq/yvYRx8+0D/aWi8suX/0rt5P9Ug/l/sXTiWD/c
6D+UTi6iL//1n3X0c/Vk+ZXvlh/3g60kRRKGFdsL1+RJ+275EeKDo6Xku5Inn/Iqw+S75cf7QP7P
kq5jM89RanT5p+/lE+eDLVlDqJ64FvUTFvp/x/LD2rY86v98Lpc51NXUbzTlnWVvuLiVfhz7aU4z
NOrnNXVZ6448scXlSCRNPxbDKi5sbJu801WfNYv31XsFaQM3HyLMij1vt61nFOq9Ksnl6p+7iC2e
Y9Gzm8N5H+WUKzOd3o39sgN2sbbYcd0DLKCECpboAlHvm63Fi7AKqhSBe69i4pRnfAkioqk1qOkz
3X5zX8bunibR1rtZzRbnm5bExti+QOAGTRCCIN2+6Ab2DVK0WcIjj/rnQF61WKYAX1cUU6bgU0Ts
X+xmn7oI9SqWZQ4J60hKcN9tHdCRg2Vo9aW1o2rBOV6vRe9e4nhcmYLUA7WQvNrwo7a6gz/r26Iz
3qjDfHERmWQmYMYl1zgpAHJEilyemS3YlJF+IcclOvYCviQ+YSM6QiwLzyJrejTCYdqEyGk2tgo/
+UU5HFvxyjqE0q3qj0Fb70cf2XT60crFRzyw9Z7NH13wUh5mYd0XkDXYSdBYbutnabokvgnrpYeW
ZM897F9/GwCuAhRFrobWAaE1bvg0pRy7yiY7eHUOcmQU+0JMjxz31hzXJFaP+SJMs6849xGRRxQ5
+rY6J4BwnxXTsE5VA0g/gSPd2NNutqtzUWUH18yPoclcDXalDQYsOhVtlHlau11z3QS3Thtdo3S9
p7MCyzxDqhC4CI2fA0Ebd16JyiPr3iIiJokPVt1ZFJjzXTCighla/YKB2T803nRuIxFBgwfccuxI
nqqhqoqggmE4LhGAEPZiaZ+Pg1dTeBnNbV7bN92+KcoHjGghDBf9Egv7KdEsrOkFyjKEtoT9Eqlc
pmsN1yvLGTw5kgj6dQ+Ol6F2UIyXiBZWMverMPY3MQsm5XMLi2mPikXTgnKE8TyCNaG9dVtRnftf
1J3XjvRGtqWfiAdBT96mt5VZleVviLK0Qc+gefrzUd3ASOoZDc7FXAzQakgl/ZWZTDJix95rfQuc
haPtGQiVzG3XIFFhMWTjqo3X5URbBrDKD8gcyuo9DaddGYXIxxlRGuCQUYCaOyMJ78mkZ0w+Jdib
fTWhRxqQVswBwLP0xkvXKs9/IiLjpUFkg0/OIRFz4I2H7uIWjCF78gJiNyDPvJR3QF4Z2CI6ab0n
p9Lewff4pMoCnGvH/vEc4NICVOOd/YyImVo/wpkQyBXcDyiwl4iyseiyHy0GOxfpUiy9PAdykX4P
BHfQAbV+i7g6VVn4jLD5FeSVv9SisMLbRh3dl54P01K+q8oLOevTBJN7jfnAOiCvwfDjHvM+scA4
S4DfAIZMSEjuekIdtJCpUGljJDSjp4yPuaks53Ey1kaVrBtV0qlpNqisvuUEs5wpLYMOLAZu3hzr
tL64brZz6sxYMPNY1UAo966YhUyI34wQEhJHXtYMOLy51j37SIUOiHLpB2RXHkl0A5lNkoYp1nFj
37jtD4JsJFern4RfHnoY2VUJdd0GSwizWN2S2sjXXhLizWZinIb8ggrnkOFF9srYlniv7Tx/ajvI
rd6QPnGovUWpefV076vLNLgLBHIZU/gw/0vVyGzne2B5lII3Gr5EevMK8fJSJPgEQUSt3RjplGFo
JBNKdbMb5a3pPILClxdpAVBudIbegZUuXNSnikh5hc56S7jqF7zEbZ2U9qqHu7xCngAkF5eUQPw3
BeWbbwF4RnEM4LJeVJ6FPMolgR194ZqeE6QAC8hORxa2CeKiS59pLB1rUo3WY+K9TKNZr71evWOE
Qj82dtqqMv2L67tbX2jWFuA0xA5yvCY1bXIoEJu6Rw2AoOloN3t0qhLgPqy7EnVZGfYPdDJDEoa9
Vy2oIXjA3ScBm0byzQpLws81zWccHd8C4Z3G2iAfC26HM0VzoM910JCixa2BicjaYbA/1aFaM+ra
so++eVlynwYCE9Ep7nSHATnKnEFDAVwq69GQzHcjcwB+ON5AvxGk2/vEgbdHzycMc3J3Ud/tGtu6
NboHdxX4eDWMH6Jo7V1rT19RjOx9oi/p1e/U61cZmK9uYMulYmmzR55qOSe9OsFvHdgHZOwBk2p3
40LeAEIA3ausk1WjiY/Ari50ptylakxz0w2EAkUFgJCwUHdWTk57DAvHqbx2OQBjx/FYZ/da1R8d
hXkHHglBoh8MDzYGqThLWoGQ6ojoHRpB8F4RvCGbPpW54KmJ8G6O7k50DF25Sa55bp3HPKSrqQ69
xZxfgxJL3xzjGCljKC4XSa8SgnqQs4YFt3zWvfsFeQJ1UdwbscH+qm5qMs6xRo4JOsV9QaObXSwk
q83tlkOkiB0D54eeCj+ZDapQd9WHb7rRjXiTfUowQDrk3y4HsXm8/y71/EevRqKheu+xMJFn/nFB
68K81nby7s7EL01wv7kDjWzRbEbSDMnlK5fYnOFxKNKCSxW/k+h8FAmhgRKELPr0RaJV4HW1W5bB
bu/T+A7wO4NPNawsY/yAU7atDeNMmfHcB8l5cmrsQh7KmqG2b3CWVoYeXmi83yYVnAcJEaTNSb6b
9xvCPpc945ZlIcSiAL9oaDx0mo1/QF7QQwHDMLTq6IX6TzxNP00zMvKBO8htmzg+7dpK3Ij9YM/S
ucI6JLI6h8VrCcA+LjQKgEdoB418pWOy84sR4UmLCQp3RDoO8aIJf4md0HY1ocRLuEoPXSGatbRe
HF9G+As1DbrMtPJIf12Z4/NkDuiGHTDgsr7VNmu8nkPkxEZTBMGqovXfJAl6Qe+5yfvnUsN9qnXi
u8ZW5uDJ7TpVL5w5D2e+5zqQIDiZ6Wmg0UUP9OxCWKQqcvZGSlvRT+R+srOMhddYig4rBmOOp9QC
ftR7+ZPO3GXhF9QrhfKQbtWXAVrnImridKtKx1oS4dQsh8le2ywYTcMfI12Jyq1GvjWhiCzHrADK
A6qO/DDs3c7wHYRejL0I2LWHqN5FLF2aDJEcrVxgeYDcbkANzPwjBzS1xN1OQNDofJYFDqu0IF5J
b5C7FZ9ZVq16J0/XgcNFHA0ybWeYBnaF19xJd5GjUyZ63TEO9cdWS1+kMK8uz3vtjxf0Z9aDxljC
d4ZnWHxUmXHLB6UOYEIi8NUORHpqX5iMyazAS2w6wcu8b3TZdASIeSP96nn+hqoaG1CoxE6zBgTA
qY4RQO7j0j/3taBFmgDbow/HHsoy7tfyIeptbeWM3WtFzAzSW2vERUS4FpkPMs9uRDtQNbXOJevR
zgXpbkhN8lPwdWgTT+j8lRTdcCAoa9SpB0MP6xl5H4CknPjFSJpvIiS2dpkvPcVqGIAmwEXJDaD1
xk+fk91d2sei/TRK+8dVVELp5MBlNo5N7hBWbKL0ofvtjbM8FpnWwhXRE/b+N9V14cYKu0tb2luE
jW+QYrYck4KFs7cwSjxhaezBmxZx1u77OrG37Ziu2lqu8rrOd5WID8mgoKGHD1GSjeD/anqTCcq2
GQo04S2E7v/gCjdY+qN94A7gfvGhwrrtCcPDgV4WIQAQ69FANwK3N+aaxjBPHDuWANn7oyqrT/LH
3gdyBXZRiyU+To5eHdbbuHZfOPGgDyrdVUhZBbQSegsbiT1PR21N34qp9c9lQAaKfppnIFojgF2l
i04feaRM2HVpctBLqgV0WdxvEwmabRKtQ4LjNJt3xtBxo+Us/eC6v0I3iRmJXkuGhqu5vmqGwT5M
Ot8rHXRSEHR7HYIWA3iIPRN7C9xsWJX+W6mxi+BVwWhiuoeh4Dh3K2x7XGCOOJJ7c9Et/aShx0R0
BtuErqGZy+/KOOS2sVOiJKDH+GFgcHQYl3badeqKfYoavMoBZsdUyH0XzzmZAc6K5CHuntzYf6qS
IV82TrvpcuynWUnhxwho01AcEHyCwXCIX+waqaX7zNM1233NVzXqLxMZYUnGocWBKTl9EeQNnLTe
mlV9ICMVY4qSmGOLi5hj/AJNIczb6bIhosKtXntt7cj2WkwhRi4lP0WBqLCz+wWEuGczc+UG1hMy
7YmChFPY0/xCtdW9arJ5ilKSUArrMbLLpzZIP/9Yg5U1Xo3ReOpAG5E8w0wtlnvH5KVrgwmbjV0z
KGlg1XXwDPnm6ozuaXorBnmZ2JKTrr9m0j83PL5BhdIO8HG7zorioRrl64Rv0hu1aS/Cc+dR5WWU
EBKWp+8e2rIkjgVGPg8vFlPMpqs+QpceZjBzoxwVn8xH+lY8wwPLFwaxbXqfduSpE4iNrQEMuj/5
uP2K31qLiEdg1awBwS0Q51OMxOzt4zW0GLij4vXC+kYqybhOhl+6iNN60AuYFQUBaVkMltoybpPT
4ULJP9sx/K58AL264f3IUBAtSQ52X4jdQO8SyWeISJqhf5rjPsQZ54E2WIqJOE7Ay9thcBYooF91
I3kQ8MjzlCotZJFKhlsYm9Q8HTiGKJm8rR2TESB5Z8uJVragrlkqNb3n9mykcEMNtg+rSEudW7Tl
E3mfx7buibLKgCbnUn43TsTtHubNwp1DUzTffTePVts8ZP6q/vBK+YluDYrJ8Jik1ia1OJuJAadN
GVp4REH/GBixtEi/pTbaQohEV2F3txZz4tTBZSvtjn3MInol0T81275GPmsjbgEbt1hFNEQc7kLn
UUR8QZ3Zv1sNN4mU5CLM5mseM+YpIarCOtgnJaMvVkuMxjI4M1+9CxyKdrvhAui4l7bmYD33NrEw
wFdtJuDRZjD5jseJXNCiGp4yDmoXhvW7HMHtwUqdbdbCkZryhoSzvFy23vDBYQPCf6vOoY3V2/iq
QY4ofDGvDMLumFNcDa9PwFSxfbQVmo52MYb8132CdXvIMpIGRQXot/KSM8aeNIjL14hYHlb46Jto
oMeitEe4oHiSY1us266H12I5eHgStSvIX50ZLACEw+zbV4x6zYZRIB3Jg9N2FNs4Yb3DWBE5FaIg
nbT4YgbzW/Wqcy12ZuRfqY2nrdX3GDLB55bfQJlnjmn5JNKSsKhZbWp9hNDLDkziV6E02KfDnOSn
KbuSUIqyJiMyMWmPU19Pi2JgLN6Z/gYuHEYvrcfMb254ceQcGO/gccMkyTI0CuO7p0FZ8ayIJIxx
pRW5PDtBhhxVbz/rKQRYAVVjgHQ4YRHoSJUkz6YLt4UEo+4Uv7p/68rkGjrBsxlqw6oS7sVVgJG5
eVNb28R2IBZTMJnXIS7v0cg8R5hN91DgL00Scl4e2KokaW+glzFc4uwoeqodrszFMKiJMPw86XEA
hF4jBTpAfKMzZ8xGNLhBEVE6QgtephWJqKgY+Loy6xh54oQk52HM69+ODasU0cki+WeawFK4Eymw
OeckVC97wH1qZYUfKGQeXb18Sqv4iXb5yq+J75DzflbIBzr3AUazAji9uPUK3lrKcax1l1AsolXg
8Cz5ffURzmFccC4fBMKARa2BHqknSHKtfi8YhC9qB0JdGHjFzpuuY4bTPh9bJJkiwzLdgCTzNArG
GGk/ihYgixOLutfY372+E9rQb6kuyE68SdWeira4Ep6zRIwygdbmctUDuV9JeyFSEpbn1I/byrs6
3nCcsnLbaBMTWlV9uXrBGuyR81VO1UHZRvMYxQOFnzEdSjS/NBM60gl8tos2b7bEDwE8mdzZqnNE
LJQsrI/AKOx9kCYfnrkAKAZ8unt24P/vqj9MKH5w7ivAKYrOGX4R2LaW9mzm8SrRQtohAQbvlGjP
qWfHrytQSTP2ro6nYjVzPUThPTA4LajD7QcyHSJcN/YZlM0r4XQkBdg/eY+fKAId3Zr9ltHMlzGa
V2zVjwRCYjFmkJUp48BgJN5N2YtB7A/QRky4tGnmrxJdC0aIJN+6dse+6LeHtiXhKQlg2VjZ03zI
NMHPzO71fJN3sHg6zQ7xUChyuYp+TVPNXcoIcsQIpY40hWHnEVmwaugyryenuLhO/jsk6lq61R68
UHIoI2di6cFj0E1z/2YSz6HAslebp4Ek8rXTkKKBKvxTkCuD6NybJWE9aCTEwz7eQ+Q7n3Wfv2Qd
ZDxbai49Xld/iZuFJ5CwuDEWicxDt6Wb/hMwX8yABQCJgddep7SA61A/ubG8qsI/ZjLuV4YkIkLh
8rZLMFgmkFLyUte1RauIeI5D5Ggd8Sr5PeLan8FTeIudusLEcwcKIttD6eOYgqsGc+OR2FhQM1QA
UenjQy8nwrkNUq3Bau+FBJwjS2DOuCB5xnO0OpgRxhyQpEiTZ0DHiaFf/Wx49fVO2wQG+KRUjZvO
Me4EFMWl5QjoewVbv2p41vXimOf6Z5mjN7FnXSGdmGCpsUqtY/2dPMmb0TRvaG9pzVgRAQJZqrYd
sEwEFxMnhLjlcXJMawsl4jz/hXCMn1RFv3MqcztmeGeTsbtCq2Tbai9t4d2Z1vQM/IZclATeZmK8
mEa/kYobISVjjGF+D6eBD8RZZQ+M6xu+zqOOfTFJ2P6kW25FwCm3lhsMzFCG4+CNp+3JAaOgUtre
/YYMQHeVzl0UPBDUIrpPmpVOK3vCwjo9JI2jb/kalGOuezGvWdZVr5puFRR0T4tg2ORFsQsLcW+5
OQwPazgmWQfZ37vTAx6UsjKoFaaM+POGuR9HwOW5Nmjn6RrLT1K4EzQVAr4qOeDauCeQF/wT0wlb
P+HBM76kBvJ6uI8kmDGCmAFjOQtDw18WTf4bYHNa+vG7CYJ9PRA739TFM0+Pth/DQyHpVJB8sFVh
fa+peZlsipfWSU92wzIf4IB2I27mBivnoq4ADljZ3i9huSbSxg5ZdbcUH+HRngpzl9T1BfViuTN9
xWrma1e3IDchbGlY58RQd5J2UDcShJWcVE2vzWvouU+VfO1mM+aY5i9OL58TNTbb1CbsM5OEFkNB
0gAhuYC2o6q+CDYhdCbxcxTIH4neZQdx+C4eiIqxSpx4I/0X30cxH7cxbsa0XdBz6pak0db7sEIn
0Dbi7AmjZJpQ0q9xu7NntjZHGCABmaIGphxqLRxnGXTftT5yeMgN61NzyXW1ukvpZE9hQIR659kP
iNe43Q2dXYM5F042dlMrzbDQA9jvJ/Y+UZcHp9Qlzf6kWNZOFB91T9/GP0VT3VQmmF40OeDNtFl6
DkMw95sBdsB5jaiFaXpVhjx0BR8BvG3UvY+0HOHF7a1Y//pWJEPaZX9tK/3K0sEAPxMPIhLIbvOK
PpJNjpiWvYvKO1cduX9FO+yw5q5Qr8qz7zu/vYLQ6gLiJVdj4STMJshOWOfJ6zRgGUmjMVtnepMt
iUABQVsQ3DJqBYyi9tUYqzMIYp9j4TDu9HIiYDuIzsKIX7B7h4e+5j8UKcTxTCwUReQicznQaqHc
20n33XYPU9D9mATpwf6BHh4M8jknLWbvVIhy5/l05GX3NL7eJQs7xvDAwz+T3XdkICUVhx/m8/YW
Qj6gPnc4hXZ20fVxoifHit27e2IV/FWvKAykwBZd4ojuu+E76S268U7LTEmL1wab24pJEwUVYFQE
ljMsOb6zs+Rbq8H80P+SOITHdQvjotS6vbIRDggYnZye5J4mzrhveb/L1s+OEJ6Y1sTNUXOTaheD
L40m+2o2/A9sRdn2Z/AQFyAbENUj51zokLkHDxj30N0NipReBAJfCRE1LDO0ZFMersrl6RslXjF7
LF9o2e4RA6OnjcPflL2HDrMGprfFaxsHoNKTtjf2md6+eQktxwnJ19GR/aXNKfxt4j48qBktxOdh
qhdjXet7JjbU9pq18GhD7cbxu9Lj98jO8jXBkjtQV8ZWb08cpBFvs/7T9i/eunK8cdlY8UNVbGy3
Wep+9+FjvVn7Cc2OzkhecugkqA7BoLOJF73dk6mjnqWBLFdJQ27joLlgj7VEIOhFFL/RdBZF5BEz
5mncYuU6o0u4CRKaPzLgpvTYDRs3qk4qqZ1nr68WyF2tV+mk49Yg88zXDLWuGu0iymbGIk3fRK2j
3jXTrd9B9I+s3N0j5l6WmUTQS4YW/Oh8qrADamDPS2v0oNyLYWuVM2+qpvzDYjgtsea/loxKfHKo
Iwkp3uXuCYdc7HGo0s4kgYU6m9w4kDYG5KSKcq39lMiGD95Ab6ApcLsyxoEy5YgOY5UyggXztDfV
2IcMnf7TWIVLgng33ADbqNeGO93inN2247OoPYofbdxOLXLWbryNtvcTN3W47atdaFHoMqeA1I/U
P9bpK8dSka4zP/J1iaHfflZooPocXZKjeRZKS91d6SW0wCD8GNva2WJNRXAP4InxIrLhyqM1WVpi
r/LucUD+rtVasi7H+NZjiXI9fO5dscOvfpBz37QwgngpQ5OzU5z9ojzL16WrXuuE2W1ZZe9JHj1K
i5NLSRM2oR11ojq11bwPh+Mda4ZciZZlyeRZ4uF+VU5Ix0asUK99ZhjGNyHqoTUxbVuYjcyRXHPl
Z2aDfJGQxK5fa6P+qmD2L+2IlQwK4xSKXaCFYkPZ2ECgMBivVlpPN7DWdlrWPZgyIReWYIDCwcua
+IwwXT/axhE0bb1un/CivtL53tU9v1RSWvqcsOgkQUYOnLPpWTz5ZbkLw/FWBf0H3tWl35Tdtm0k
HUfumyS14R226dIyOHkYiUt+ypx65v3whJBAKUlglVI/58q6DZJoeKeB+paG8RPSDZqXIWCWh7yA
Y1x5iBLgxm/Tmu85YU3BN7VQQw9UK720PQX8aD52cfWuzPfcETet0L7MjrKYOmiZWixhJZSPfNIX
0uA3DH7z1aQ85gNGBr5jIi/NaKHoNKzXBG/9mDnbcj13+vSwOVYuRxyTAK+BAAQTPpjXDHcy97tZ
pvFKBEa2CuzxROGN0bhu7rjPRrd9Td00WJsdbL6sq2iHoiieRL4qKNUWmseEu/+dCnXzyWaDb+Ye
tPRYYNLLdH3XKbs9mAN4LkXACFd82xWsHBz3rMojkTI4Co9CKx7Cb2eqGSiFKUPE8Qzh50ZmvUWV
4hVz1NcDd80xn837QcSPw4bpbpR/R8zneCPYgH2r33ayvqoalpUZyHbp9Gl3DLX8CF6U3mZebTJT
gQ2ZukfcmKRaMtIfvelQh85JKpd6a2rY9XiSn3AnEv5Kh1uYsv5hLOjD69FS1R00AisuqXDuLb2H
AQ0djBAuyO6QmMBdp3MyihGXWz/xz6IUAwcMRQUAVe4JZj3zbyci+CfKn9C004UVXPGIrVa3+/SR
w2b6OAbqY+KJPRltmj4mRVCAN9BKgId++hg71cfok6kYpurbVUV9++P/inJ6a7yWzNf5R63W1LvW
Zw4GcnFTo019YoFVpOX26Vk3a+deT7lwHa9fFna3q6qaNoFtqmtvVt4xyyZjZSDTP8DNxyvdThZt
9iSnIVxFpwAtKiGlnCJaWwsOMqr0U5erkxz97AQq+63v8/ZgwXxfJoyrdwbMHlYU3OdcDOiQY1/d
wgZFB4bLK/MksgmyfkvGcUV4ml6tQp98Q0KDx23XRsgtmOed4T/satHwT/OP2vnvdMfeF6HhnEDW
/PvnZdluKgEzaHIj9H2dFj2IuIgezACsbp3Kuz/+iZoHOkTMZAeHULexbPHNgEo/i96+xQjNmW2w
/Xt54JO1YQYrMGANEWL4Q7IpIs0g31NG6S9J1TOesP3h0unhBwIac2VWontWjnHC47Sdn3JDr46C
eAxluPIxcwUTd2d610Pyw0Ipm6MxmeGKKHYT1kh089s0eLcjZS0x5ccbs4XU4nmUPTTJi407VQHz
wbts5JrCcXT2XRHXxyzi5ETAo8/4CmB4I70axU+Y7U2AhgQumB8y1BhTjxjih6gwNroVsfmL6dgy
TN8GlgBK1LZq7enNHjKfv1W+bWxVb+iLpFTGvoz7doMTiGTc0P4dpXNsSL+gI5PLC7WUi7k96Gmw
lqe8wx+vEUGMD7/cS5g7sEpM8VxNXE8j00F4ORBoBNXbzcvOxmDX743UTn4wfA9+Yl1HEmKurkcE
mweZLinNl8jribilWMuaLN6UwqnWzUXVY0DLeopRcrwkhqc9ZoG677ReXvrsNUDKxATQr88wSpMD
qqolSi6XAwAeono+lgajxreivvSha/ljRy/zSezxKRSzdA0Hmb49mPgLnRJ3azgDHBKTiU1YuuPJ
IdBziWKZ7oOetDsXtBpNihRNzkTgeqCiYWU7mrvjumebImPC6GnFZmxGY0mnnLOem/bbLACgA6t9
ZlMw92V5t24M93ljU/QQasghEi82drpfzxV18s3RrEUIRo0dlreQ5Rvsor+lObxSDjP8EbI/iLUS
9l8okN/0oBB1JzqiJtBPeTun+bRgvFB1EXGnGXdhUPtXMHRynaL6hw0R+lctrkj/MiKESJivV6lr
awznG/WoOAvuALAwhHC2tqGWxRC3Wz0pUNcYUK/CGA2WjNHymR9DlzS/XVzO3QVMhYD9qLbC6K6D
JwVaMJCbzjNQzIh4wivn7y3zIzdCh9PaFN07HctrbFsogYLwaRjr4IDmbrjaHUg1WYMFIM7mxpfk
X2mJhGckGzjy2zsch/qjTzLRzSEHhc9YFm74AVfFXmZMukhpNMiizkm7tbxs4UNS26YtPVPVFqBb
2KZUxLNjeZAXG/rPl47Umm0iyJ0KnPbeywAPqmp6RbbgXIJO+IvQDY2NZUA2CLLROugBKd+jXr38
641YdNYiVZRbRufLdAzFieZLiFbO8VdkdOQbAu3e64bhIclbg7vIEtLNOtond21X0XEZP5ljaEce
NbQxKVP4+Rrg5APdgJbL6Rnvomgo7xOaWDEyz8vgevsQeRiwBbcGg0bsQuj62c7SORnbQC5Urj2U
sFZYVNiiXLBYwToNOybwlH0YCd/yKdEeHRJtbdQIGGFzmrcGjRSpPsuRGsYk1hyk5VuacE5Pgyk4
elP1SFk9XNMmaVZ/vMVWJ1v0/4ng9/9olv6LB/v/I1kwLp5/kgXjq44/458/e6r/+BP/UgUb9n9h
vHOI+rGxKGCeQN/7L1UwomC8LiD9LQsDB5ZjlMT/FgVruvNfPj03HNW6RUa3/SdVMOcM/h2/BzE/
clwdufH/RBb8dz28TbOESAEqDh9hsju/vT9rgjViCtH5du8sMMtiehyIPlPZ95+ux7+F4n82x/1V
d4xclcmLLzDk0eYRyJL5oH9+DTLVktyS8YeHz5N57HwYiglqKlfCOhCzuiY+113kTr3555f9D0Ma
nwvniG85aKh9U/f+ZuhghkOrytZ/qxDUjfnixK8xuWExSXwmjfLZWMIcWE+2FXkvVU/8IM1Iqb2X
5tEsiByhq3LE1tjSD/rnN/Z3Ywvvy8LCbnNdHNPEJvHX69ElZRwmmvGLu+XkIaJEPsxeF5fRJhQu
qmYzP/zzC/7Hlzy/IEwJw8KLIPgS/vqCQ5RZZR2Yv/QkCk4Hw68n0HiR0Tb8Xz7Zf76QbQp3FrTj
ojdxX/71hZCUQ7WeSfeFnd45cG9p8Cxw8Tz98+cx/+OOwpnPKyC391xhomf/6+u0U6nQhnSIevRf
HcJx7TAjHV7iUpILhPs0dEnBAXeF2ZN96aOq4aU7prEJaHuXkXpWwlhnjcZgH7VpnC3x2D6X/cfk
5otSeAst/010CNFI1WqT+nzctgMuTvvNtZOVQ3pmmk2rjlLDyFDANoV26qdpH0PQG9A8//Nn/d9c
UrLfCQxhPXB8Yf/tkopp9OscBgDYxWKB8mk7i1vbovwfvwxWNdvzaOCiGeVe+esV7RK3b4lExKjC
AVIAazUCPJzB8n/6YXgVh0EMVj/MDfbfbkSO4K0MdCxW0FADDmde9Waqfv3PL2Lqs4nvfxkdWHDg
dPsCjAMMB9bXv18zJi6C6mqWaaqQNv/ChWBX38El9+KtCdCvX1m9IPos8JueBFzfEuXRj2YcFcMR
emwh6cXWnhFdWG6ki1nqKDUqoxPLddWTTlAUOLbbm46/xtLXSBsRgN3ySheZ8HZOVkMpg9esEH58
NQ487P6AvMibPlonRh0eTAViMlybDtWtxJ589mj346EvLMZBoVspBty41OC96XOSewGXKTh1HL8B
eQXj4G3yyBAvFliA8qCNBnrgomzC74GCAl0RzITknjRkdSuFiJjQElxVMJ+FpbeuJLoH5kC86iKJ
IqMjc6j0amQ+6HyrtDSLvYuHLN6MWuWmnKt0+OVIVdyEksm0LWcrBWf9lZtoowVlNxe45SrR5zsg
BWijB0p4KHZuMJs/MIyaILH0gGwFKZC4p6mpnJ2Zg7ol16vH2U6+RkKyJPmDtPWKjF+yriKrMp+h
MTDzGGw/dp+NoQd1ZNCjbTa0N6HK7irPTT2Sk+s4ke7wE5IQTUgf7zKykP9BMciOFXqR7ZgMxdMw
aVyXwA4sujgWCiI6TGGS71oBRf2O2Ys+kEAQRh5z0tz/pK2VB+sWemq/cVlQSVZzK02SyNTp/rLy
oVOD+bVL96QhPHMPkvtQu3dE7xHuFcc1fQy+x0b7aGQYVI9dF+vuV5JW1c9UW5wgZt7aEjsDAxAq
VoAK6Ma8IpMuAWyNTTb6hVRTPqNWF0D4U44pswCGQBmQx2mstw+11TJJrvSyjZ7FVLfahr8N6kOA
NQmYnz+3zdyCuR25KFPE9MbuBlI5aIl5YcgMjDTpR33Ic2fV+EapoX7kGzwklZ7WqzjF7/vHLMP/
yXMT5bylewTLaW7sSHjkQTNi0wb/a5eMpFTWGo/WgOp1r8yZKAf713ftY2+3RvFVlUGMvWPwodx+
jI2QTJncsR9vtL365D63JztmJJONw577xavJdDYLB7ycyk2SPUog1M6r37c0CwDbOQCyeGgBCseZ
HnyTP4dil/MMZ894CcrZSF6bNmnMQxX4MoNjnLRB/OQxjjDmdKM6fiUBmludbBeYvibjVIDYug/u
DXr4QMfvUvSOg0oBoDOauMqs/BdX1wxiGarJHIydH5boIIOQDuXkK5+AgqJPPgq0hG8K37WzK9O4
OExWTQfXFClKn8B1UBDxfDW2xBsyS7lspTsQmfUBLUoUipb2UctDPxaeft9C7XN4LrU+N4+of/3i
3iQEeFirnhAz2qF17mxEwBz87Nm8FqSVGQ7GvDN0ShKGNQmcw6bDFR+62CKtWhHvDMkq7QkRX0QS
AcJyUNHMxbS1zDqAb8kVikOXSLkpGpJfReJ1eGhtW5ZQnGYeWhmkcYpECY/AI0dFXa7llDXeLvJz
6W5FqWvhOss9cc98xInXY69Z8pzXkT0u0Y7V/bVpI6Gv2twz7wwbVAq6XpOgZ6Yg4CFLUjYOlizs
Wc7r93LR6FD+60JyyGEYDD/XcRyNiEvhvY8S889RjMQ2cTzleKW7RRJtpUro846iiE065sIH/d1A
v1Rub+vrsK7jT0lnXjCqTcPxZdJaUg6aOmuA/Cv6pZfAYJa/6k0eXsaJ9YBmNjZLsrCXCZWba6Iu
CUwqigYmDkLDWlYfVc/Qh/TZ2FAnlDaDAPJnlETn6qJvNoNVM7RFxWPrK9dwgm4/pmb71Y+khJJu
CKBvFQGy1gklt4lphMsyzeEyiubBpHn1SGYyGPi1WUf+h2YY9EncCNEI1q9wUuuhS+Nmg8vQ8Igq
Ljzj18vsLrizVQywlJt88lF62tNzrIlqOrQdtqcZntrz3bomzq/cMr8rPAfZScZyNJ6D/ybvTJYj
R7Zr+y+aox4ARzvQJPqewb6ZwEgmE33vaBxfr4Wokurea7JnpoEm701ggcggmWQE4MfP2Xvt2O6Y
fNYgfM8VlyhyH91X2Q51WW88C/gRmMZg23k0gHSHPvfa6Kuwvbut2P9fW0kpSf/PP1K+/onCdfpp
SxmV/7hnNGa/+V97Rv8PiyLJJgIWIhSIh//cMpruH7pp6wBNhGPoHjOZv7eMbAttx3U9NlouFRwP
/stIqgn9jxnoZXsO7lP2nOJ/smOc3cv/Ul9RJTrsJ3QcrXDquBD+uViMG8Sg9oSvxY4ZH4d5hfcD
7d5ivlzR39CeqGXZk9VuVyvub2Q1kAwkQ2dfsZah7DAjQ0eH4H5OBrMbh7SXTRZFj8gnAcoT+rhJ
o3DXxF26r1v9Mvn13jNxmIKbMtA9AloaB2p/TVqnlnyoPQPvuxYC5UZUJNFPFsYfZvYRJpB1rw+v
RDYT9EKE6lop52yWoqbbHHtMMABch31krRS8Q4wxIYFrXXtF9w+V0jepGWBdL5mMWwcz7fduXzD/
pGvpvQ8M+ZdhguBBFP6BXeY8WUErGQv/wS+MRwkxcBdDqN/EHaTTtH42UPcxEOXewNw4WOvgUzFh
EAxjbAbHJN8i2Q1KPoCmAJjj7UU6yzdLxp6pKSAKV9yGSaunxxVjzFF5j6lJ/1CVdK6x14BnTXMK
H6GZG24axcYDgJt7aX+KIyZrcKNg18uvCYnKVhn33MH7dcf9CA3WA15F4k0SJJZdet+Y2vvQpPYK
z9XVq8xnG5jzqSm1exN1SuwR59xg7jWn6OLXxqvL+5Yz+esLr6UjDJxUTdXrAK4s429f879c1O4w
LsI0qujyLUpgP7Y+5PtGR0xETjc/OW6etS4ETgjJk8SpbGE1VbkTkqkhAupwmfVdvjGr7wr49Jqp
f7GSK8d79JLEWZm9HqyIi90NpdMt28GcZ5gLQ0/0TRtV6FJ6Z02956yIISNtVg9XZoUgmVJw2Lrg
a4+5bS+DMtYOQ59dRlyJCx1ZFa9tIhReKrA+zZBA9TFl0a/75MvP9PVoq/SF1p9RRucKexhL2bxm
aE+tYC2o3GaX5OiNlHcK82m4Vol9svWSJLIGoSA59aQfBRJER6oWToeagQxeCxHxlqY4ikNBUxT5
vresTHl0oOTrVMJAxwv2usqY1r3T/kRStau2gHbfwZ4qR0prlBCvYroQ+ic3fuYjIKIehpVbHOre
+Z1mfrD3SrXRW/23ckG6NQGo/JniUWTO2sXphK2YgjvLQj4IHnWKEX5rYkBa54JQSwsN4LHTXTRd
dVvwyVzlfQiXMr/GXXsQDCZRWYTG1lKzsQgNo8E8hyGcQw3aaQf0jfOaL8BGSRS0VcpO2rGfULci
lM+jpcLnRMO82lTaKNEzKpwZUeexM6u4LO1pQ4d4H7jppkyT9zau1THN493M4FlNsbwr234vhmo9
NsMv2yQ7AhPQM1V5sp7MwV521oAqbh7fW9743vB9YJUrpE7p5CHxij6KYXqYcMwkcnpJsjJfdl5P
0LzpQvdrqQjsydsno/VRmEHEhqs72N2hDl/R/YVrdiCQ1cRAU0tYj6VQTwyTjkD2QKnbgLdJYtt4
9lseW8Yu09JFGcG699Q8D7WsZ1ln/XHqZbiUbv9tovFA9LUfrZzfgRKbQtxZ9JGY5w3ZuKqmkViL
vBjXrVW9wqSNhHR3TeMfGouBGl9BkG/5jlWF8V1tAkU/R2n+orCy4a3ABLoQMhDbMZ9oIqOHVV7k
rMg1oeAuGZmO3H1lGJ+kV67MRr7CQz+7I/o7P8Zr33hDtqW3dAqbvgYdirrPCqN9Y2Jha6LkzRhy
KiEn/iDFC3p02f+ifbnRy3atIb6WofbNoPvk9KS0TNaxUCSiz+ohlq0fPNd6v/Mb61Ipa1mno741
Yoz03mRzJ6rMHB9B+NFVltwq+C+Lyp3zT8LVOMbk3lCfbUZvvM/b4XWQVgHBP9+VEAuWSZ2m+9Em
Nyn0vnyLeYYgMODkI+mjyhc09AuTFhCjcPDnq6gMCoTUHuFB4pclBMh4Gyu7FP5VZtZwDZphhRYq
WLXASdj7ql0TelwIFUI31hrmoumwLCjW1gmr1aJm0GvYseSe5m7h8agF99IX3BHVpjXlhsYRtvUx
XhWl+jE771618i4ovHvRJ/mbVY+z+tWPdiEqoo4KHQF0V+0ZHC3GNr6wGWyXZOOFS7am2po0ukH8
avwhWWHqaTdkzD5oHtFqRUuThQS5czPJbksyd77Nyj1Rx1yDTf2uK5zDNa7DoVv1oujvpJ1+BXwo
UrfIv0b0WbN0rim+SKFDoh8B3cdkMxzC9BvrUrMmFrya36D3rPIZ19BdWCB4+9R8AhGKCDeRDI5V
Wfg7jL1gMbU3tlp5VF1yl2vIruC+ehrx2QlRr6UgxQpKsp9r5+5ZgG8D84nHoyLw+hLj+sVoHlWb
OPu2GwjIRg7e3mAmOGrQImIk4dM0drsyyteeJnjryUtD2zA+yoSwgQR56qQhlbZbl3hQxFPt+Gip
8o0YBmp7yw8euRIpvUtn3XXdmzCwSbE67fz4Sa+EtfbC4uoRt7QQLTLKocS7LY0DWMjQSl4NR+25
eRLKBcwCZ4c1bLIvmjOUR4Fbr/XB3IYelniPUG+7W5Nng/TEyRhZKv0FMedDNGHsz8nvY+LFm0wK
HWpFNNBpkoMinFhALeh7CPMxzFjN3h1dRtAANlZDhTjUyhHcZQ57KJciAfHn1gjJWEM7dCzb6IQs
ducNI79d0AUrlBs/CIpGsifSYmNOaBBGwkHYPhwNfe14iuFkgAx0LF+YHh8t/vJzL7dbET/3gVDq
ab6UZDn8UIb9Ksl4gLVf7m3aq01GHJPL919YLvFmddd+Vmkt1p3pfkb6e+WXe1ps1lqo5N0dSzwd
Il/ZDMdF4Kxi11wPE4CcWQs4OfG2LBLstc60qUOstYlPvIWR7gl2WeowDBAh0psfjGxN1wFMAAsk
BJV1oRu/6QyuuCvq/KGMX8a0zTucM5pLMed4jb8RhTxZE+0BgMITORpzTliO4s26s03yovpY9Es5
ZZ+6Xu00gcvfbdxL48mHQAK2axIAfgjJkOb57wQH37eRyHZmi/Z7GlirbPp0ttWkd539bXaEjjJd
5i7t5icw+VA3PegobjASTjuQvpn7H2HvDQfP4b3VUUy5coHmaannxSVqtHinpPpdTnMwfF9iIxyM
Z3SHuOTxCKVVdVcG0jq6nXxpDbmsc7HLkoD7zvAUNUO/c4rkM+ltckBthzu8hzqafuDVktYD8o6z
sDKyOTGtrZzGeoETvYzwMPYJwTrbumaL3uS49LPmN8bhI/5wf5nG/SWr02eVQPyG5NAtOq2kZ5a7
m3ITuXhDyza+T4iJNFzJxaBXDnK9dK83zSHGp0pJZrNV7zRigsVTRQxt6BMU5iPnRDYWyqdKYWyQ
TnXoW7Q1GgAUnT9L0duolKr7rIveYg8LA8qYMqvPY+xfWe2IGeLz4MZUMLDgl9bQS8yN5met0m+r
lmfkhcxcFQFeEf5oaEmzLEg/y6Ci/xdvOv2SDC2attDaqNH8AeVBb4jyi8XgNLXBKbGso+lBfkU6
8qoV5X0l8g/ieswtMXpEzlTNdU6nDZvytzO+NkEwriY/RfZSjujJEv4OTbNOyRxbDjpn7uxEECgt
Ud4LtJZ2HJGhU3gvejp+e/AJmV+nv3vSAiUKQ5DvRrxiO8hnp25++SFpBYPvHHNvRHiJGmQRbuhc
fOJO9ZcmiNGpV7+y8gsljAm1QjCDCfVt7CGMhEKgo/ySH65LG2rqvaPorRqtRJturTr/Cdo55mMd
SPdL9uoQD+OHahtEL2n7PtJsqPSdzO1P5mk9jNGE67qD3uM4yUU3Bp2SNbbXUZ6Ea+UjmbDiddkH
zYokznWmDfdlS1h1X6pfM+SvTaAQm1Bv4iL3eGu19ybRL2519WCJLtlUrdIosraRR7+qaJtlq+Ps
CxhOgMNPe1pFlFFmhyoV/Sh7JPEe6jV/cGgYVK7uwnaLuUfUnU19uja1oDpH+02eSPVoy3yO+fCf
yLmqEA6i4bSkuvZjZq9Lsziied857QE2xVYj0RgxQDStHJJRo5DCWCWMKfPpEfHJY9jl2iLqygbx
iYEHPaHAQEHD+G0NfeQuGIen2AzeB9s/SE+aCxRPr8qM8oXAbsl7q38FU8PClqyzLphgvCiqU3pc
C2QQE5MAbOrZi1eE30HZUQgxJ9H7zN+XLjAENJiT6H/rsBEbQkbW763PcjoSNiA6/czlXOKDthHN
EzvShyyDPokgemFeOmIWF1Upv/08/khQXa2QV5gjxBLKFngbQEvL6tEKkKYm7tHTH4w+fMtVGe7t
rks2poNFnC0dlOIF0IYv3BzWVXMoEews2MjJ5e1K0a+EIX1g8KAoXGgizzI3abgFwcnvDEzgROWA
TubAWkxPB2mVUCQID6L4XMd4J7EKZ9PZGzEtoqvmPtBpJ4c7/Fa59Emb2C0XucMEIhpYC2qlpU9F
h8iuKWZZYX3K2/qLLMPybBm5eiqBnMy437WOw4/4K30/5X1xjUmnr4Z2jvkrWa97tfUkXQkAVS9Q
BbWl3v/QC+O9KKcTpYo8xWTG7pUVqT0BSBV2mKhC06nYspe7HA/lGgFJfFctkZv1V7sJajIr8Sj1
Z/qsd1Wojhqi4L1DC3jl+2RFJyQaj0hWz4pbiMzl55C1OXo/b4kf9hn4wmHCJneAd6UUZry6eGpp
QLda+KUxSFgWjb8PqU6KhCR7I0RsWya/Bn9S26EvLk6EI4reZYfWMKPj3smVa4fjMpXpSbcwTGSs
lYua6nzhRO6b/0M2zLUQTsybSypv3awT4b6GmacvVpF/ot77JNnmVzRSpNg6FGJRWFs61QCtzY4O
LWnwHRI/YbQFyWnOa1YMcFboXW16I4vPo1Vo65DYZIxOLEQqzhr6IBHQvc548MRu0ttfSLnJCdGl
t0nc5kIe8Y6W9pHWcbVAukvMfRodsqh+7HT0vm1ASWd2LYbs7CdNvWythDtTas5YoTwcWsiknwuz
v3RJbR3zsF8wx0V3oOxvid6bj6b2XTM0ZBKTs0dFCJ/bJD1Hsb8fJzk74tmGB+66L9H9JdUTItLl
IEz94CLgX0ZxsymCtuNCtvxjwlj9kZq5oKeet8kp0RBqZqV6ZaDwQYX1LT3yaNmxwlqnX9+SMNgX
fDwGQxuXpiwfGyeMiBrH7D3HxY7moBaujpN8UGW5FzSecs8xN2zrvxtz4vur4RlDHKGJigxiqO+r
sx5ywxSh/dBgpKS/oK1ifIUo2QbCaar2lJf+gbbWFk/GfpKIIkdxYcZp0Dp3KBcTLuisIwhR6e1e
io6dAu4kMcBhMELMXFpXrrQWHXhQbQOdzlA/Bwc5aKOIlqkaGMP5Z1Xlu4HO9qIW1S8zD4+ej+Sv
jzDtlAJX9f9Ks/j/ORkSSqD/a0s5/lI//9xQ5vX/JUIyhGFbOnkiXOG36f6fIiT/D4GCwkTn/2c/
2WLu/5cISYg/DAQHBgN7c5ZbGPSn2xI977//m+H/AUdQp5eMBYM4AQC3/9nq/ksO9CcokoCL/0Ye
JBx9Vhf8PbAHK2zTZRa+j0KKrrLD9/snhZBnpWmCvA9LFYJ1bIShMakIPg5NsMwsqd3Tn7QkNVTz
DXmgyXo2K9e/G8J9W9v9zgtGaHO+nT/G86EnJ0yOmFiMuXnhUIO+Jhl2N8uwL+NYPionHO+hDFxy
gehHb0axycLMPngGS6G071SqsDfFTk9tYg+nwfa+dC6IR79MT1bLZBJd74/Ji56cFEm7p6cvo90z
AheYVt6CPkVEb2aXSE9DzNJ0l0eps5OujSe7b4wzl+l72QT6U2KyZEPUD7e9CNalTI2dYrlkbxt5
Vy0x8GYXxclM8fs4rnFo59i8KsLEGk1TdmxpKM2xGwdH+WpTzUDXyrfkyh5ij+Js6u8nP5B7nLE1
QceOvTQxGG00H2WuLuvhXrcxycUTvRZ9Gt1daikkmfM+XSZm+TZhJqcZiTg6tBhIEzZETJmRbZ3e
6BCzpshqg7Ddd40j9+ncjRZhvglrLXwp/B77jp8z4XLnhmZLbyFVXrbpG8e54mYxl3bj7bKmty9z
j4L8gUb/oiJaG0b5oZK8frP6eAm3JVupys2OhEPQxZHFJ+G4v4ZUL66pScdTtuYaF2LwXY50GUPH
yJZCacaBtbC+y6yUFCKrvk8b/SSx5GwKN9gV1mivYmQOS4dw3/VAasQqEMlW1Xn1YPpQA6Q3u0Yy
UitgPQyr2nDHnZEii83ACniW9mMHZf80UEZ5FDcPVC93SRl3a61jZ+cj+Lgf0HtvsnIkWzRpfkAm
q0OU2dSZOVYNNk3aIqOht7ZUa6GuJyoMLixUNKf/dMJ9XYYf3mBPJ6I92CBIM6fR1sm9itNXPWuq
tR4Zag1EVjy0up5cmsG7FDRtTPXqoc4vpuhutO3HzuAqyKkoUE/Js99ZbPJxyaykNSeJNBqdzlTY
p9TFZGGVKt4lfXD1CA49JAMdZzdnn9YNLYJplvk1E9JtRCLgyuo8f1VZlbdrVfg0ymjYR2wLBkLw
FoYTGDvDzJHva+ZsMVHFq2Y668bL3Y8QRHQVzUtJcSU55Voahb4pVUdi1jDU7y1LBqyOrLtSYBvX
IK9+2GjVq6lwCQS3I51oEv+xHD/xZ8m9YyHOa7VLr4+UIXpokmhCLLfpPcjYanelgZvThxTGAP2h
q9PowWujD9LnosPQwVVzyfu9GFGX8EExLl1o/XIEOejTLApKvMC9jG4Lfqaix4nztb6mmbb1++Gz
l7F8QF+nX8v0h2GIdsQ5/kScUbNlEt8e0lC/790mORBV2z8R2gmrRhkjdEHraLBH3nlCtsfbQbhE
TBcSakiXM9MN41Hedd5LZCMvDmZ5sTYLjZsUlT2sr3KjD8467IvkeDsEHY/0nPBamkXQLfsgPuZO
m6+GzsYcHpntXUqs4l0cAXfDSVqxTTMjsmUImfZPdFCsYGOWIf2eCKfZ/JwdZNdS+OOJcUP0iM2i
WOiK2ODbaWMTFljmBnkQiWvsRs0qrpqNnaqM+VPokfVU1qa+RD4esxXKtZ1XV9alDSmVlF48d0wF
AJCWNMPwY6ZH0eZPgO44DaxenC22AZ3t54zJvF/dKFCx94MfbVy/MaZdHw9HUZnZ2ZNtdr49MubT
26NWk9hZYD5MscvN1kUGskgow+WxLPud2WcFcq2eLiCJp8kmCdCflkr8KvEjUXo6yVZzRHCMXA5s
Th/pW7R3RmgMy7jP8xObOmc1IrdbjHgUTjU9oX1P9DgdzV48h/Uc85G8lPboP6GQwA846s5Xa/Wb
RnTPbigIaqv99AQ8wt8Lt74wk5QrIkntB/C27M8qIj11l/nLYNF4dBy7vzRd31/CkOnYNIUvtzPL
LWneuS67ovnDoUlP7Sy7pk3EPXFF02PceLO9CKpRCJWXLzUmvXn0h2g6NmKG8CArnwy+bwul9trN
B6H8uU2eHbKx8MhfCZb43+37HgnFanQEO8XRs+5vh6EH2EF6mNrHaEUwEOgBRjBXu+YNKaND59e7
zhjD+9tzdiw6OvJSrQ0B0oJORH4YdFc9NoA0UHeED7cz3Y7pXk1mtbWIWZptvixSk2lS6PqC5iNX
KKTLe4YfzmbM+ZYmtu6NDCj8PcQotIFj8Uao2Lolee7B54O6InhDrUcvcXaqsn7LuvnrCkiLsdsP
UfrkZS6gkxEi1MZLiCTntdnac2j3k1GJ+L4WPcOATrkXrY2CverKB5Un9V8/0JpKe9n2bIrzomcu
5GWGti51sQosgxzDKHWveDToE5hN+uTHvLtWlojXuICukI6W+hTQPnCA+ozsr7dDmZXBNSqvOlbM
u9szZnVW0BhOSE28E9ILfI5V9TmM9kgRMgT9Cd5j1F6HKcEOhNvlgg7M3E2R9d3l0r34pujYxQ/G
l+i9aIUIl2AaRGIvIZ7dNZX5sL2dgvxxF3Hrx6fbKcnTRDmCDhOef3JzbrIki2YrL+/BLMynODfE
Ab4vtr68NBrQSKfYsbQHuq3h0s6c8UAc6hMj7vEu67X0xSeEHX+5c387a1CS2mirnwif658Te3N7
lk2XdtRi9aAPyYMMQ/srLrFct0Bt79sszw9xC7gZMX36nvUxY2oYIFYG1MWUAhajCU2D23u3un1p
fdKdUH31PVDGpPfrEwb1pKnCE/pqbSPRAV4LDCerKNXGJ70ny6909eE9M+03dlDRj4NBijhZrpQY
cwx9rXHn9i2x99kA3sZvnyQCzH2Jsmgd1VP/SdJuqE/9RzmQHxLC+tjRvRlOMTeFxQz5scJGvRle
JfcGQeWrpvLHN1it+sLzQuuMMU8+Vz7DF6R+Fo2eQ1yPOdnUg4v/c354O5AYXpwYx1I5hCiKYfLE
a6dsgDAxCoUoMZ/DfqNWBR+yhXM63JVpjphoyMKfwmpgfJRlDX80D9+mwbuXdqfuc6sfH6bCgTNh
zxmjY7bPfbo16JfCtwTk1NJ0R/M4eXr24ka/yTYFzAlRIuAzCEGkRNDqa3DNWjk+MudOLpNKr4I3
G9rOmP24HcO9KkU3NacKbMtq4DNKFhpivO56OzRx1V9rwg1xNIlkd3tO5La1BZk9LTXd+hZhNt3B
vemeuaoXZp4i2cf3fAq9nLTR+bQj3HNdiNbfZrStXqdq+tad/r/9IteO0VV5by6QrXcHXqNb6Nq3
VQXHuvOxUCuLtFVrHoK6pJJFHZv+ebyXsRUntJZtrYL1ZZgQn4so+HFHQXptJFaoN91z47H6B6l8
kZHvbaWrGVsNHCYQ5fFgWF3+lVYgp+PWdi6+SoezIzOkhvM/+H265o7fvFbh2ZauOJCAzq86hPVz
4hs93eaYMJz5lAEQiuWhfLud+YNorpCzT7ezGEnfQyprgnzhooLOkasoNiY4trejE0Q8rrochnqc
HjszaE9uavx1+PM1/3BuFOMBoSgXN6/TMvmcKKYGulE8l1JV2TrVqxADOJNM4Fr2HbJj5+72iDDI
X3mdtPsmjpy7aj4YyjZwptJf4v2iQ5HNiWNkZTZDHb6gHQgPNkQ7FNMheK2o2A2jrz0zdOH5NsjX
We+rj7RNdyJO+J1qx9zZroj3U5MVm8qt689x53RN9gmGqdlIW/g7Dx3gS5qO+9s/sxOEPmRO+cmo
DOO+SBAlod6t54xwhb20iK6uJacz6UXXWgPc18Xqzc5wA0rYkMBcBvWWPptNjHhahCdPjHCAqowU
LrSKj2PFXJMcLuPbAENHh7F8bTVcdDOxeRoaevGzQ29wDLVVAJxXbRdxGRIsu0ZTAcDXYzIYDRFj
z/kUDmh8vT3S+/LBDwIPICvP3w5No2t7RJ4ffz8V6dHWaYbogGcSrU8PdAB5KVqaiK5SjW34JTYM
Z40oNYE1x7/qLNBLDMLugc3y1Qz68ozet9rbGea9TBCeSBOzdVczt2k9zb5cZrbtXY3ERpW1vtA1
Ge1kwbK16HSdykPrWxrDNL3Xem2To2sivwKNlMsYd14DMGAhBiPa/XmuGTikY6NjjDdl6cIQZLyC
gmMXZKRnFeftHb9Qcb0djJSI7lS7qVqa4JgVwV4bvA7uYDUm5z51icTNjGUzgz9uT/39/O2RxkZz
CJvq4sOYNHWtglBU1i5S2lzslWN9xFbk3jnzJxct1Dov6xIkEv+lDS2y6egjwpybZVhwfTUdk6CG
2zpiQPyXf7i95HawjRrwTII2V40eQp6YeDsw79NLUyCaQNo1nm+PnPnR7TTDi7kzG+PPV9xe39S0
u7NYQEBsibYmNsDYFfOpWdr5kb0UnFgryDHgQyfPEQHctV49PuKZvobpqJC0hNWuQun9ypysXBht
45xt1AOvfeoD66U01YxI3cdWeLm9itk1sngY3UvPRn7Weq9pDVwxCmLzyZzmz2vjpveuatJNXAwB
vpc2XjoT1b2bFdFapV3xNvodOZYag7HGNuTrEO0w9BdvYLGd4yiAqNxOnS5oV2McOHsXANNbHccb
bpDpqqJk3dKCt55a+dEmff4SE7L90II6vJ0ZaWTeOVX4dDvrPUeeG1WQCRiCs49QCW3YBrHHynpj
qY0EODi3fUKLhcQEAfgqlVuthjjwLmD8UNKk6Jscii0sAUFy13CPT+xCXW32P1eneOi7Tqwq08q+
mmA1MUP/ItcR/iL70dkMPV6Uo2GLLyjtawNPxsDgapLozkRQu2JdlCQUmgMf5PlgBVl7J0Srdmlg
MFWeT6MKpU2BtmEtyeG2dgAGggPKleVEyvMVKKT9oDkJuBCmTXsUGc5DEQ79ZbLMw+0MOSNSxpC4
S0tL0/NgWum5Ev0n4ZbTlisxPf/9fARHeN0WE4EQKQPjGFsZmAwKVdX/YLyHIuNVn6hNKwqVenoC
hspMTaGajnR32wnFpGcyXxtV6lca+ONjbei7fBLaa1qY7r5mkISqLwvfWnxCS6NMgkPX4YCKonja
YH9xz2XbDBuA6XTrkHCeuZRYKefD7dHtOdW4h4Fu8cFwnZ86GqsD75Hx0FspUB9UbTtTgarKnen+
9nvdfkObPcXOLdvH22//9/O3RzndfzPMo+w06Ma4G+M0RtMfpruC9QqSjYgezSLoDmk+EjY+qgcl
q/iSO+PR6u3x4XbAn5yth6CZ1mFdm1urC/2Fr0Lo20XlOuuqdrVF1+rYpucDTtx8EQCP2eR83M+3
gyYIAWiisVsC72nOmQ8WJqytkXGzo7sLdIsKy8NdTV7PHahBH09zp23bTIIUvb3C9aE+MQK01hZ7
lrN9hgVVndPKZ35dFt0Zfy+2ndtDjMh7UG/h4fbKyjC5l9cEQrt0F9y08o6kDbl/Hm6nep4MoLuD
4nOYIF3+y0tuL247uBTWwEoAPyO6i60xPpjsgW5nY+6C9rg97Gae4mQpVj5eRgth2CamWQEK15yl
xHVzsL1+eo2cClWCOTyY5mA8OOQuAAmeXnEuDYdpyO3l7dRMLHfVGUqurNR/Y/CQP7kjGKG41yzM
mpyWkdafvTh8i1NgDel8QDm7mBhFPiC4xQTvancayrAlbiYdj4cRPmnamOzG0HOBVVdz5xWXd0+N
oRZdQ7uhV1/c/6aTHL5tnx8xRi2aZBStRAoEyUufmTVyukhxgTfpi4KFsNG7VF8PjN72RdxoG5NA
G1uCRusmUW0agl8Bw12QYlInjv6b6755I1PequqydV447/y9asj/Mx59IosmdGz0BTmqvo5R9iIj
GdXrJXDQpnU2dkxvV6uVt2qcZG4+h+UVVxABKGNi7pN2CPapObC1diDAcleUShMrqScoy/yquWda
DD4rG4ZDwH9SU6VzTnYyba1znVAKYgLZChCTuWUDZHchTsHaxvdaiGLtZxGR7pp/mpTGD55sY9lZ
6k23gt9OgwnQrrKPHEvgLGMgy9HY1T0hHCLKbchcAo0WfQIydToS7aOCWXfXIOfVKC8ykRzHtOxR
QLhbGbCTB9XxHCfollw2H0aTBCdfivfKtPM3w54No4E/nQf/q5gIBbGrnzpu87cxxrDB7p+wGeJz
l3Wgt0yOvWGjS8vYugZT/SpHdJvT90vSVymofxEmNlsoO6sBxgfo00tadEh5hvp3a02sQl3dr8GH
kAIxCL6oe3UMoCy2ivcZPVBcEfISlb9iXC8XUlgkGQ16D6/cza68wfkVndUsYU9b9vYBHI1hVbVN
fUf4UPJAErG5xHL1MhC+vZZNs3Irrb/g6c4OklYkE9hDU/SKrqxCRNctueLkpSyAp2MyugiEe8SU
1aeqtB7tykTEFLO/jDM3XRPVnvGeVY9aK19824rJRxDaxq9dbk8WZI2ArGM6uekWdsm5SCe6sKNz
mphnMzM1vK1ej59GmNj3tkWmklsR8MslidL6tSbAl+W7PzVebV1hC3wN8YAupdRpjgXqAPebzYY+
BvQM0t9VPWanDL2b3kJCxz5KHn0OnypE+arD3iMnJL2x4K8Io5jZBD8kTsd7PdVXgRSI+1zCar2J
nV3ZslASTbchd+ro+/re6AXEd51kGwFHw9LFsZz6Ec5VyXyzfrdc51cuqupQZskuiNNxC9MNQh2d
oDxA6EceNWPm+qkZ+DjFjp5fhkygDo3z7aS75Ec3Eh5wsXDMpEbToMUrp3VBwFFt7FkeyED2xZ1W
/tQjRiegqy90EREfQoccWKjYjzftovfd91xKnXiM2F5NECdRndbZhb2KAB9fRYxXRcKMZdn5k3HX
Wll61+uH2MlBcBjTsGpUfPwP9s5jR5Iky7L/MuuRhigV1cVsjHN3czezIBtFUOWcin59H/NEz1RF
9WRh9oMEHOks3IiqyJP37j03of5YQCDONgy5yB0ZrJwKpih2bhetOS22KzNzg2Powfn39KZtWQqG
NIEwh4jcyxER+VVc3kd7/B6MkV74yXxkzBAyEQqaZZzIHQzV7jRHhcnY3f0Sak6lRgRY2yjGrdG3
xnqKmAEjPCuX7ShWjUVGXelR99D0PdN92aUob+wCDUnvxtGrkRibrnCO6GlWo+kTSgBCcAGmdFGQ
nLCnqcDMJxx3Q8Qr5tfplVmf2BRUYTWKUCQXQC88u0biNNhA3OrvLd6sFe7m+Qag5043PL2ktj3f
RNxAeCzslSnjdJca43TBsP5q53jaqr48ZdOV5ukW1N8arFF8NWaSy8FqGTs7LfZUhwcr6GpccrV8
dXLHeZn8U6kZizkdVxZjTfoNndirpDwnU/tFYETkVsj9DZFBfuypV7zWq8KoxLb3aZjhajlQaL51
015WyS7vu3LTNDPVlD1vjMn9nUk5vEhJSQXxodkTq4PCviSrweVmi4GwpbUB8XPTSoNidgxDyiYj
Xc6haA85RTG3O1hsB+oj8zFrndhI7mD4vTlJx2aIBGXvEe60LdvMQzcCz6xNSdD1bb2MUt/bl36O
eBZNatAbJo3f8GqrexaF7pqm4a0h3wmEkr8RZWCQm67DL6ixl65JT4J68Vs0CYpUq9bvuVlDbDYI
jSontYWmNDjWcLVIvV8gfDxWSfYJGM94FG6IWncY926shnPCEHTDgSZ46VEpxSPJRHNtvU/2jSx5
5+A8OcPdEBqfSjvZzekO0g0+gBQInpfBcLbq8E6Shdias2usRlJglm5RyUPa+nqNaXrTC4RUlEWL
IKh/6gQ2pKvjq9k04jh2isGpbnbS7a/lnDcYavN5L3S4mmuILc4g8z2KqyOv6ou05bT1+shfITrO
NmwpwRmDzyYpmq/Z/Nwx+hY7YgUEr2oh64+bHrX2y6jmF4JA9VuVUZrGTyMIMXrbXvYzEWQuUmRH
Xl24Gfved9Hs3iTSaYN9F74uK3MC4TLvnC8zDY28QU3bhVWwfe45oDrXWfqUToRoydLCUMRWAJLj
ypAw+tPfhIf6QB1J2XiKGhsMDcuQ+IlFG4Rf/ADh8tQPu6KZ4n2cGN+DgGGiV473QdvhMta/B7er
NpafqUWYWTs52O7JNEigccL86HjZPpJwduqgsok6iusz08NxM0yTfiUTXK6mwiAfjclG04oHQxUv
1PULKCK9LJ3wFAsj/Z1MbG7K7o9p7eMlzqJp4wqW8QwjCSakz81kh5+63vreZMGbH/2COethOpne
28o91KblvRYCxpiJtnCbpMp8aGFCkJ1+jWTN7ke4wjc9mNGiHckVMNyx2ZKVET8swVFVzOW4w3oR
P4KeCHVdu+uabZ0LASB+ANdZK4kftU0xqYwKbBIxXjGeg6g1jiCLLFI4S4TCogEHEaWPpoJDFeuH
z/D82EYyeUCGQM+SJvIc5I2zBcRF8ZH21cUVUB+8aRPSJmNE2xuXKg0tVliI4msVWXL58UWAqc/b
2o935fNnjCAxwARae5JhYiJf6r2wnSvqxn4TdcyIUwS+NFi9C6ciVGzA/oJxkrjKhHOOwwkABdOM
Q+gN0+Hj/wLF/8UM4tdEveSLsZ2KXamiQ26VQEnzfuln8TuhKxhVVO4tdc6cx+yTq9dVOdpnBrwK
84tMW4edxnkkc74Aii1ZpvcZBhry845ZCdo+NHdjW3rbarAejN7jY+1V2cYMy3xBwa1eSq/73Xjp
vK4BrQKCqY4u6mHYGANFQRiHp7ocgHuFfbeZjPmHNlde5X22+/rVTCFuWjIgkUqLJ+aVpTEsiRr5
+OC0oj8mFiDbcqranR+JZZAI90WfTMuc12OY8ab7WXAoQt8/lC1vr9VO+SoOlD57DTKvIE1fqBLo
/VtifPnokn/8X0fjlItsBp1doQ5xW+sFjnH0XtXzpe7ZvZsKh3SrAnxF1neR5v5LqtGKz+lz9G56
dzpy+oRLP362EkpaVwxerGjXTHuz6M0rX4ExYzjJdqc8rU+eW77Tkf1k26gwte8emh6OKSIJTVem
srdoYOEUR+548EPk22Xji5U3UcJQrvUb7SThJrUUiAMBJWpMLrVCJjb/Kul5MmvFz2AKw143mRlv
AjjO3WB8bVtnm8bk2HBXTbusPzl5SDKZtFfScgIm1A2rv9k9jZf1e56lR6XLKzP5bD9+JtAQhW2N
c6mysNdHDMZigdySjtlqqq594+dHXOIXYhhfZzgFRFRFey9UwUoQMb+UwXfAnP3WEypfYjRu1wU2
n5XqXRTU7g9sDPkZ3qZYDhFxPZ3oflijbKGU1uc0VO/ls28TVBSmxkTXMZzRl7NfHLsMkzao6Vcd
Kyp/gf7RJDAhAHCaN7BQYO7KzTQJvgSoVvbhLlbiSo4YQoYo+YRA/mzF1qmMKr2sPaxiRor/PO/f
rVyqy5yKh45bgWfF8NaOC6uvgflRqfRtaFhZAtCTbDOEckzK2EwMo1lS4/xC9MIuRni7qkLhLMMI
LXg6ka5RFV9KLKXrZLBujtPkFytzt8RLTHumoqtI6IIdRe3CAtOVpaa7FqNDBKUCJBeU/nbk4LjK
6+44OgQ7JaadbPJR/ZrMMXgxphw9wLAaHChndlrPLyNCfNskWShgEbLLkGg5M77rVOavDDZf0fC4
e8i4Ui7GiHBTMq8gS+aMGVxIEAtBGKUrvRZPEhtUGahpI939mI+ffNG/ywzhfIjtZzmFplyVaa92
zqQfI6b6NxaRnxzgTly/FlJa6mOFm3czOE+bpHl0Stt48/s3HgAMBB+teov7w+nL6szR16JPjf9D
zPoYUU2c0Z9tyNwq3zJF+JfyhLPudAaIdFtCP73PZjCtM4uEKdMDXIT7b+kweC7pmi/j3DVercT+
YeiCdE2W65WRZNYFVOlupPO9C0PsU10TM7zxNgq97krEI/SCWql3ZZqPaeCINef2jzawMSd0LUZ9
hAzEixxCR8q354hsCzLnZPS1Txup/ZTCyF8XLisozoBi27nhwSwHn1JZfCq58GLHw4FK6sYE+XEV
Z+m4S/SzE2TBDpGZoO8VoZlKXWpDP+jzJRNa3LEW9e3UzRcdFtmFtRnIB8pXQC1+tkiKulkNaTnu
awDbFDbexvPb6eYo/c3vm/5HX3fnKfoFb1q8uKV3x60hbOaMtQ0iojajcm2hbD0pz9niImlWGSrB
+1QW+Cnjjkp98mgepAyAzOazVgxjaGM2J8OQzVklLacED6dT59THPIpOJme4hdsQThpJH3x1MewF
vt5VaoTxhQ6pj9LFJToUHv9niqhjjpL+livza01+Hg0GlGxepS4mvrJDoBu5EW5p3ciYRMlFusbD
r81zF2vg91j1vEC/IdXXa1TMd3xLajl6xq+5rUaczI5cUGbIH6Y1E+VhWDdCC/AFk54ZmsjiCs1S
aGnjnfeJjgni8p8DfH4ZV8apVZQbYF7SzZCmzT4Np3oZAVneG8p+MWEyndwA8YuS3a8pid9nnyQO
QELVNsYutY1ZvPc6D2g9TwHkG1F9jm2EtxGzjrL2vmCAoqnCqR9p+lJa0UnG06GalL8e4vAxKL12
rcw6tvEAOJn0nnkkiKEzm35FHtmqGTkhsfTIdHS2nOdKiLign6kHjPJQPD900a3O8KYW1aUpZA4A
NmZef1bRznJVtw90YZCckofL1h2qA2qxHI9vb//X/9LbjCliySCVJBrXRti9jQx7ACGBsqATbTOG
lD+TQSeYDYhBsiN/UztbqJPTxlKjvgk9NFvpIDITkVpllaF3kUFFGejghS2WhDmrH7elPaxaXQs0
Nv/1oVPwNEpTyWVrY+zq3S0Ld7mG9xPujRgwUUtyzfXZwPsCoXh6rYyMhN+GqLo5rxniEYBZ66x7
D+sRZF1TUpfh71jOGAQeXanWU9XXXw3H8deti/WQ6NpH1SflK5alS8mhBkZuuLc5HDUGRZFXxAxg
oThyrM9OxqwGmjUuXUk6myeOF7QzzXmfkHi6MCDJ3vUyTwdB7nBQrZH0mVcPDnVWUjOBQnFHF4N7
j9UNE2y3UO4wXT1h6SX3BoGxipEs+NMtrpBk0+HY9LXcqcZRVz/R9iniLc9oekHDMbxX7Vk5e02V
ruC8jzuOmrwA9ZS+eYzT3lhp3GXKBGjbB9h4hsnzN4SD+S9RU0S0a21v2efhiLowd18/PpT5cEMM
itLB8V9tod/aiOCgIZ7e8AjNe6xYp9ZhDBen51zFu0ES+xwzyPU4ay7bCDWqJB9W0jIsYHAv/QIp
SY1uPEDzcGxpE9jPvMqpGs+ZEZIDUd8dCLDXYsieboG23sY2zzyd6hevTt8RYvJ0E3QbO7r8yBQY
JcQ0QFdGIeQh8dKvQSGbi12hAnu+n5EFcTORckvbNdsOPgDl3GAq1lbRN5EQTtkU3UukC/MYG9JE
Cuh8Lcun5Mu2oLtFFU2t7hj6YkSGg3GFWIfI8Oct9q1VDxqLMpJ2vVeq31bqX3AuRfRqAENUwHtW
HketKK7mddTVx0FDCi1CWFph20RLuuMJU9nke6GA0xoiEO9yNr7NQemdSkOL95kmwRr1qrWOgTBS
jOHEcIpAnEI1fR0CkyDd4VcEBiCvps9kbVpHXOL5cpzarzHShBXOCNTPHHNtAA2LhnamD7eXu1cj
E3Mfpldbu2LK6YxVRkpsq062YdsRcZKHX8057pekwThLQg2uqu2KT11t/WiHfGXLejyHujhVyqre
mnOCq2CLBYoTYYWSb+xx92ZfjUzyNzNcvFYks+VkUYrADyL6VMBhltANd4Nt/4qdITqGiXGqTDO9
gxZig/VWU1sKsv0gFmdh769jE1lFpx1OHRzU0c2wP0gSf9ZuXqWLqe/JqLXT/ix7VlO7rr8z12bi
2Yof1exOF45pC2O6BiHnFxr6WImqfmfm49HHgM7w1tu4c0XIl1U2F1GxqMDM41Klw8GNX9OzYYls
2mErCvfmPAfBSTOu6eiToZabG9eq6ksRy5ok7azelMeB1tVCNmHn0l10P0dWzwBgDo1LajH/UQ4U
dkaKhE6YhX5hLWBg7Th7XxjUJaq7TG7eXRg6dReRk2LIYfAQxiZGwLAHAW4kNqdKeB9YRtmY5ZLa
9CdcMX1WuV75PbGj2BwJ4MrYT4xJfIktRb6RV1k4oYVPlHFK0pPlhO6m7x8T22c7zfAvevhkxbhE
e/s9rpiaTZW9aLRlnjLWsItr5M2mR9e/eErsOWkE8lsM8m03mI1EQjZ/HVjh/vqsGXkwsnqvJXbO
8iO8gynwaEbHOVXrFCtbrC+mO9sXINj2RT01nxMUeTJIIpK0uPHx4qGszp3kneMUHe6x4R51RoB1
gbp2wqWcy0cyyjNAKqlLWu7QKUSr2u8JhLGBG+TpRbUTEGsWGzMr5dYaEB0yBt3kDGnR+0UkXtT9
lzBqf8u8GraRZcL3b7p+j/yOdbkx+jWKHCJ1rT384+m9smGNcgQI2baqYzKzmKTtPUNPuUP92T08
wuKoF+rPToD6tdE8svrpVaQ31h36Codp39bFVZiZdXi6eUCapkhWiFtNqEqOfQ0FQzWMWylK7TY3
tl6YzstIwJckG+drKtL63WJFVFGzzQtnOAxKTWdqK4LFu8q7V15AwK2TVL9HpikCgyK73sY3mbx2
sftbNXXz6DtBHBisqrQjaZSo+2gNfNpbl7l57aTVbSnTekZB06U1xDft9PnXzDDpASMXAxtnwCnW
3yKLEjIsUn2p66laKYAI5zJJNlYjsV0GHACcNpkvJeqBVWcK+5MIph0gGA7pXsLQqldHnOIMLyu5
IigYj3MM7LyyD8KLfgpNJ8xqmv2IEXAxN0N1jNgnngKQsV0STBQkN2IoipVvswCjJMZm6eUFOS5T
cgP4N20iT/CsKpNmL+g4slkyscp7WIe4Vt/SOnudWZxsTkovwGPCfRJ0iIsna4UC1b5WqjduAD+w
A494pBy7+xpwyIgDf7q4k4an0NvrXCdUB73VvffFsZKlsQ8cJkqO9dWor7KvNE7RxLg+0WXQQacb
Qhi9DFt6qFXqLYrAfTXp7lhNl1w6O1bvBhU1UYQq2XISjA8xrwXDd9c6AjdhbeN5qlwEr1URj9cw
RMqEoxiptrqUNIZXZMZuazm+strYTBkXg3bAkI4FPrw4P4rWFO8UJ1y1yN+WTogmZwbrltdYUhXd
3PU0EGjkUZBr2cQkJNM9zJLsLSzL7oaSwY3IgUClku76avyqCwAGmctEzI7Tk3KhiQ39JfWC8pWR
w6mS2ZcpVtfx+eJZsa1unUeuS1+AUML6om4+mYkHk9g4KbLP2mgPzxL8xRESXTfavLF1btoX9s3p
o9OUSR/BTbZRjU3AjD82y3IiuqiBoLHN0nJTIS19tzztb7kHxsCkfgPBE3HNvZNmkh9bVFULxn5f
6sS0VpHB+YgGsL4jy5Me8aI0QCXRvPw4bdt6UTwvttzjqJmxnRx8Jxab2UyNle18Zj6IeEOSY0uR
iufdtS5Q0u9qPFZw058UDyLZRFCS8ajRR3NmJTEpPGoq8lvXMsbLg4g2i6iam1vl1dGGqLEoZ/rL
rL0cnZjIj3nZ7RsbHkyZ7BX6645IBcEZazBp1RU7J/esfRy2ZydzTrOpOaOU6paanOFAFDXa3ig0
rBth6yfxoJpvuk+Ky1wlaAP5DCkks22L/new9oNY3j4+wLmgvZSOFwAdXesbDAw9sl0AI21N4bDF
qhoZcg9fWKY2RM+ynVem478Xvh7PZjGaRw0Vn0XonDqRXtc99b2iEHrvxE9k7u2bUTYMC5SV7PVQ
c4c/5kb7F3+qshsdB/COc/87Iy+SodK3lp79Da5iuAZgojYko863OLXd3cRpagnSYqVV6ezM52MK
hkfIGW0zA4FumOEVimC0guJulHG28rupe5/jHyaZOsNS4e8enaq9tp4pL7Foz3b0YqKwYIrU1Zto
QmRdx/mNsxyOxZgXsQ6MDFbFU/6e2tHSqKFPRT7NVnaNOARXb/RABsnQcva5JI1yiIgjezoodp1f
mGedDT9Dt46vjoz3Dr6uVyHyXWeU4YqI6xHx8XxB3JjfBiV2RjafZnfsL+xvX9g71DmKh4NlAY6B
dKrvTfdSNTxJ9LgvI17UW1pTBaB35rzjEXxSTEbCIoxh6wmrh1843JyMwzPv5sqwOXMR4bByE2N+
K4DM56Uldo6m/YMDa3gNio8U3vaiY+MdS8N0M1BaLKOy+h0VJS5btC5tnTcv9HYPdh8xfdcY7AXu
E1O1+a7KCLKJs/wVZUL/4irG85I9ZFGmno1bhG82pG/2HSyj1tMBOB3t3AzL6tDdYHfw8ty5uban
dzpCdeESh7ZimWM3NurphOAxYUfjN4JwfsvG4nsJP2zFfAhWRgvl3pla96Vl30UQuvlIjoCjIohC
v7RIbG4fHxD2r0VRGdfQgWGRoKnZKpuaKC69c1BX4T1j82RAxdsSlhO56Hk3303mggRJlRCDqnn7
8aUZ3/7SnRhbGd382TZH79S6scuale1t2AacIIv8brvRsJIjq6lTYAf8+FpaOPRWyvjXMymmiyKa
o4XJXuApdvahj9nNvQvCf/lKaujebEP5bntfMMKE948H6BbPPMEeYcAzG8N2s2tW9ITrpazWeSp5
4kMPvdKIt01HHFI6Y52glCR1ASTGyptxBs9ZSJIarMgFmLpg5cUe9eNEreX0HIWadgx3svcsKAfj
sSDn9WZTk9GL5wjYaEJe5ihUxPEO9VHL6hw+ZYE5d05XTXQ/4tK/JlbNRNzExVbZ5gk9u/tSm+aL
OZ10n+KkL+i9lBbZpjHa2JpKc1Vw7ZItZq3BH8dvyTC39zbqT5aYGq7KsLvjh7tnqWFdVNh19whc
LbegzM8fP9rnpGgN9WQf0a10dxfh2DKxVXf4+G7qYBuusxKZyPN3w+czDTxHbD/+YWKo6zXtOZ8Y
FL5LQ73cWJoD/8fvDmNZbXu4XuuPfzkpVAtJpSowCPAQM13P+zyrGMo+/25sdN6BnAkPuh6fengQ
T8KNGo6m/HDNNnFWpKn+9aAMVb24Rv3Xc/WrPnjNAnP/10PKOXVOhAZ+fIbzcrwxoBFZIqdlkyDp
qNrbx7c6buGAvurbx2cRjZ0oKtzXjz+QB8m7Pans5eMzq7Z+Bn0k/3q9sEa0C9F32enjF+2G5Asz
T5zDx0uAeReBRFWM+49fBdRKT5w+4+7jJSCaN1nnFkHTH99FOxRuMBTkm4/vjgn8nKC3y/XHv1wH
c7yDN9ivPv5ls6voZkBpWKIheSAv6V5G3wp3TZ0HK1bGEbdAZTzlCul2GtvhMTEuWxYQzvboP8mB
j0RzQCuQMQRvauRSc3/3Bs5JmUdOBla4TYf8+9FMlPluPMMsfX46ccJeoKcBPBKg94wkLKqAdwTX
Z5ifpGiHu8EuuuhJIT1+fGqBhVxKJykO1aTXGs3hWzmKb52ajlFL7MxfS5nho1xQZbibnvd6R1mD
weQGR4EBVjXcyiqH1yDQMQYWSZElirz7mJFJVMxcXU1Icge+0NUMnXCTl3a4sUkPv06Zu/O9Jlob
HVCikpNxRPNgFc0pYoMOcWGUt+VWNqhpxwyOgEdraw0NK9mmUBjuCH1bBkvRluh6oq5M/5P13BWi
iDcNyQcEPG8w6Vrp7OEAbFgBuBfbj0/5eXvJlvvsT8FTphX2kmTczx6dU39GGv7XxTBy8xiIxbYg
b9t72cTsLTI7deIJBDcmG6Sr/iVcXk7EuhxrmomJmm2po62GX3Jiw0TzvJRDlB/MSJp3g+bBMqNs
OMzZSKO6w7dNytavQpK1Su5Vu3CMnCZJVeTHcNQYAlQSLefOro9+QZOOlsw34QGA9Py03Y6qB9/T
yn1eENg51vz8UH/18gYVoYIuSv/EPxIcSPfWxmdHQxo1o11u6L449xq0SuXZ0z4eBaMeLuBFPOjg
0h8Jml9xTVZUdt6tcGB4pYPNUjs2iL4VXa2MLTjtjL05qx3xRogya9qJbGoPP5fORc/OD8+bzK0O
J4cgdA3ZOYjPccvfz02pF11l1ydd+N3ez7jiO2jX99jlnKozjjWNc0bgdE61FX6Jo2I9KciW9PUk
5Sxy/ajU1b6aTSg9ZPmkPcVSFdbhWj1vKCpHmM8liVMQKtBXjbt2Uqg+jWlchNBFVjDkUiiJyW+v
6Mln7ziP9mQILnLBmp8KK34Am2UCGrDFRUPy2x+47OfBRdMg/B6Dt9VziDYP2sVZVzrjZ68JkWU0
wUnL+VbxtzRajWtFScufunND+ZfW1C/tRF+UGBtbJMWbQiK7JyyPSyFHthdH3TFJvXlR9La9pNIl
BBeOh8Vg7u6iW7kafgyDgrjpyR3es7iJz5lbj8xOR4KVdPwqykmvZtdnpoCkKvKd3zhN0gdoAvhi
uDQZlNjpw3PrZB2lxjG1OrGqRZY93IrELA0xfWM975FGj8m6L92ZkAYqBAyjsEkmFCEeHUpAfV3+
YBLdL8zmE3D0Q4eBdqc6EV1zp9tVPbhv3eflOXckEMU5thaTN/3EcqtiSf684X0jKogh4vMvc8o9
14TZv378YUACqzzBShKhR922YZg/yg4y0IzeKkA9WSgHkFAxqt3ogvyBXrbwLk1jVI8y9xLMYfEp
4TJLhqF+1K1NbGNkfXfJFwDr/inC3nructoMDtGQFDALqebxMU42zJ1RPsUzycp8fqmzzXnT9ezr
LULFw2zJbtlnhJY13US9VqDtiJ8LOMI3d+17HnnBDPYfIvY7JE/pvCtIMHtYfvOFEMBj0tK+9cb8
LZ/z8W5N048ZSPcZeFqEIViLS8owMmijgxt4w4tPQupNc4UwMXCR4j5cSzEj74KX4bk15GgyzkkN
kCDuRP8I8Cmyq3C8QNBp0bpxhts8EjuGhmqrHfhL/x8cUmA71zdd/fpf/+NH2RcdOqRfYVwW/wwC
AQX9f2dRn7/9/BZ+a398a/7ll/6ihzjyPwghQnlp/hOM2rb+w2QK4nuGSWEolbT+NzpEkG3kO76i
Fie6yCeC5x9g1CQiOb4hn3k0UrIQgTX5f4CHGH9EwZiWBZHHN3lwDkNzz/0jUmQciGXrQkzU4UxQ
fBsiejg1eCoy0/s1o+WERFhwKAj8X0+V315Q2yE0LKgk/HY5TdAmpvq16ZFI49/97k7f/+G1/G/g
Jk9Kyj+gTTwen+0aDoB0XiefYfcfaBPrmauLdiRdjop9p4DqtqAKgWjMWOhpSHdjQnRpu1xc2/w5
d/QSYv2JveNRTv2hxDXuVVT9cQKO6e8fmfOvrxyUcdtQ/EeIFKkG/wxdcVDNh3SrIWUk1rzlVM9h
mZl1ZIEhm2K586a6W6GMY7xkcCQFoL0x6w7ZXg3qh6iFaEdSXbzIgO63/Qi/jNxZVJjylqfmI8YN
Nnj1r7ow7lmN0NUw7GvYmVdRRCkVFKmotlMcEf6FSJ3o+kg7+1EYZ3T51cpzYoUjz6qXFj32UuLi
m2rSZ2P3uwHvCpE8kxFrbCqa2ES5ETu1dgzrHhguPEErwRVYhRxGJ4bncPs3/dh1KynUKYEFsIja
Eo+zsM7EH3SrcZofVuy9zmxw/ybsxucG+OOtd6QNQocrE1KO+SfVxkdmECo8pcsqcqwNXhoYev68
0+3QnxLe1A5+2YvuiYJobW+dmt53o4oHhMu0aHrt7gzOp8dJG6j9OjIleg3EcwyD3Ujnxke7Uim5
swaPp+vQTs1D81wV16mhViduLFvXk6BrLkW59Gd7Phg+Tf+UIQGpO1SzrsOEQ2Ba5pxFv5HD1aY3
7ebSz8XeLzt2U+jGofTSY+Ppcw+WdtkE6IONOZgJ4yyO6Twka41DfCkzJ8WOoT9FNiRzqjaMk6gw
tHD0pUAfOA7DLR6KejcGBMfWpb7oYY/IG1WfaZFMgX56Cb9hWs5WdnFaLU9NigozKbgQTcmG37hM
nxTZwWsApdYqn20SPJ4KMTdsT1NuvIVJVF4L030VIzTIFKM1o6bsezFyahahl27DLlpWMhFbz3Y/
c0BGoqX0wUIosDKGMTzZdvFCUtD0+vf3mPnfXQIKQCOBbdK1DPX8/o9vb3ERtmCU/mfGwQdYAfTV
lGAXutEgH3FLXKz61uBoXDVCwUcmsjIXxr7Uxp3ux3EOa3IO22rlN01KTmO+ZuDVoTKHZEwuSQvi
x/lqKtO+ZH25h+UeriNR/JuL13zmSv0fJNNz3XIMRBrPKAkPO5b7XD3+4ZEXbeeJxKLjzBH5FIam
uy/80t0y/Sg2jhALmc3WMilRahrSrjkvM00uUv844y8sJwLehnyilOfwhKUH2wjgO9xyLHNYR6DJ
jvYqfYavO/ONrG7KdhuwfqdQD6vUP8MAbJYNpfLu798P47na/vOzAiOhPCktaZqgYp6r9T88K1sQ
fGMmXE12iVifRK1mBik5JiXinZ4GkjucmAJ+KUr6qQdXQFUw5hr/lE+Arj2AGDLNf7NBWH+EKfBC
sxsS8qA8y2MR/nMZhr2A7QxT3NLVY0MNa0+oTGZMQPGCzXc+DUGyYZn8KTrpPsdegDcSDASVTXys
wDlfFc7SkFAiZTIe6rmYiSovO/SpwXE27XGpEtuj+W4t2twptkmEes2q3QCtsL50UXXj9ShXI5i8
AcP+v3u9/+UqshFysP25hE7QYZR/XEVuP5F0E/jszobC6xTXNzq0nL2iXRInProYZoBughQRNmpI
+tKSmSnc5Eb/iGxbLVMWc0TP70xVXOZ4Df9MNa3//prw/+UN4HqgG4sogkfIPvhHBZHihEBfh3kh
TDCJSs+8p147LKOwuEpn9k9dh6tEFOOIrkLD0JetPghkuhvYqfg95DNvfnSuWWW357oqQlSMTgNF
pCeU18qMq8q/eoYwr4aT4osS2KdjgS6FDIz3VI6Kblz9Nnu+Bgls9J8aN3ZOrWHkjxzFz1Iihz1o
ZOIboLPJJlbu96n3C8QiJNfXtYswtR9zeNaaF6howFP4X1CAH4qhAq2lK3sT9h77qAXmIMDVx0ue
tRtg4pJDAtML3yI3qnJfiJ8/zE4dngz6s0WJpy2yQPs8A7xdqL5tnGzSBtVbjghIeNgxD0gHw3OL
2o11+kiTF8ePBidPMNhOcC5hjFO827kRIiBguJW4NqE+bn8xOzPaZF6WXDydjEusLwQwFna79Zjj
d5ZL2465nOE0au/OBG7Iks6dqjd//6YjCzT/WAo8pRzKn/9k67yWI1WibftFRJBAYl7LeyPTkvqF
2O3wLvF8/R2w9z0dceK8EAVV6paqCli51pxjunw/hSld539dCgK9h58YhNQJyllrWhOkV6K3iXlt
iC+nFnROTt44pygxnJOblv9ona5tl+NpEOHNJnyaeRV3solsOI8+g3qtayc8t07RQG0DZ5sYWBSU
xeSjIIV7jgBYlbVT3pACWC916T2X436AFgk25kAyWtB+ufnvBlHFR5jE3KDinhJM1Jjox147BmM2
bOVgiF1UBfW7q9cs9SKUKfQO6nfmUnJvDTri/WFSYBwcyAmyQJk6P0suVHeC7R6ua1GUT0UUCD16
+bAHbTWGnv2Span9gj+/3laq7bfLMRUPNgkh44pAMzg/8yvUFKCW1GFNLU8uGy/KHzNl9uqbCac6
C+Sd5RrxDT93cmPOse9RNCIdYG85tDy57KZDC6Eh0Gkv6tN3h5zzlcVvvy0WTpWc8VSVb3iXoOjS
LWz4eB33vnkt2glP5/KQkd5D+cKinKyDrcx18110TrcHPRHQ2UKy9Xd3GqCUFQpYTN00cpP6AIJk
WcJ88PpNBvfmHRLxeK4zZJ6jL1f1NDlfFFgsKtLZ2zZ7Ex2fcRnn7Wcy4vuryK2zOVsvbRSJizuN
CLJMNTIZrO3HVGUHDY3BLkhhWvUxt2u46yo+N6RrnzVD/WTYzhxmstODGwLlTvPG3BH4Nt2pkttt
Ro+Qs6EPt9k0X7a7ksZeFxToFX75QSO++RmIuw6WiEBk/Q2mi3bJfOaS5rwb5XnJcNxJNogvX50u
qi45w8QnTux8zaqbESy3Ojg+GkarLtLLbUwf5pli6jnqzVzPt4ReNhrWJR996utQGPKSNu6nmIzu
dcQ/+ZrE4tOG8MaMgD03Evo+jPAWmfMr9MyqtykLtu3UkAGhy9dlE44aZr1BmMdll7gj7TA4FKm6
k8vXIU6KV14/xBJdgSVeKF/Vu6CScMxEMRgS6l3zFUPfonguzzlW/OInVnlf9obG/K05eXdd9nT8
7VLpaJgNXG9OEmrXZRNgKbq6ldLAg1PdtA3fJZTlEx1JeihUILxQevh4czBQ++XVf3/Ym581YdsA
Dv/HDj1xqwvengj8a2cI3h5R1vOcYtppkWG+Z3O+lzOxyilDmGiODBktNbl1673BujX6R4h2HxgM
R1QxfWeqoTFLc5xbp8pq4yDB2uCtmguRMYX2FxUvwKaMnZrQqSEiCZnDGTaoYO2mhwzd/+6Ch6tp
2bHRxrPCunhJEDn/u+kwu63Dno8KwR5zvlGiIl+e9qPJKhmYc3GyRXkgzJVxl4o1gFsCw+hyI3MU
gurYDOHGxBH8X9UTsVeb5vXfXWmgERnq5/Ja8sPKm9Pne3u+BTqxbjwDcMRny8NLkuW7Cp/Be0u+
+U0U9UdX847V8x6M9I/lOZDD9vJcPb9yea7V23+f+z9+bn6OgE1rTagwjHZRjs8QSTSOjLSi0mZ3
2VQJH0aj8mkXAzH69xgaYyKaMhS0f4/hzC8YiaHqa8hdQiTFJTIZwxup25dlb9kYQP82OT2EfQXp
7Gh19bhSwumf5uDdCGKcwDmxBwa7f1al2ku94/ZXESC1zjBnVvSZ0aOVEIuAW81vHSCa/lkSTHSv
WCAte7ZmBNe8Ly5BZw93AxxZI8oex2FgJs+++8FCw7kPMWgA2PXesW319JoJlTwr/gcl9ema6G27
c+ZgFSAW2T2NBXlSZqrlx7Cyvo9Rm90pkoxLi6YnS4kVh9qpnc1WTkc02USPFvouRAtFTrTbPMxu
aB7Z/Cg45xD7H3+PTiwUgVRH3W550fKExsADx673uvzI3+PS1N+xN1un5fjyUik6fccAr1mjX0Q1
piJ1csPKfS0icNJF4t+WPUJRYb8xLN0Jy3NeU3wIF92v/hARitAkmsytzY35USrDfa1TklZCxP57
1ob/MPV3r4wUTCIJsC5NsTu+Q7TI0IZW2RbC5/juRYWxJ5kQQOi8mzBCP1RjAOFufrElxwOyee1o
ZmZ+QT9vrtMIr0pQds5Ek8S5MK5l4s8aE7Kje7awxJ8NBEn3wSgqeyWp3Rlb3JZDgHbl1sThvPFm
0L0X95JMjKJ7a/S83TWJWW0dL+wRNfnVuR0IG1ieLQJXPv05i3V+En1U92YU5VlWk7wvh5Z/jaCN
R5Ypbz2pcraVKxsSHm7hyzQ/akVNaKA/XdMiPBChMN1V5qlXIzVwmWQy2FZVWb82SlrPEYfYsre8
wjXm8DJ6AoeOf+NVzrcGoRWfyyuWQ0M4/LJhcF2WQwEqxIOdQF5dniyb+ref8dvWg3za7WjieAvg
sWDLuCUtnP95b9kkPeN7AnVZxmjqv2Mayua1E2bd4e8x08jXsUzjR0WS6nZgQoy4k3UPXSoXB0tO
Dqs936e6+Ney57VT9SaNTRxxX1qODIS5ruAAI7Ny6XV0FX900jXi1aoL4JeJwGc7l+wlesZjBFN2
xZsmXuN5Q9SGzsrV9IAvRDCa8MSEfE5IWfud7Jp8VTdDdDNGVV6d4JZmeXRbjriFHZxL3O6yMpyn
GtSpiyU3g3lPNpPxiOpvy07ra3tM5drV9f3y2lraSVZpytWDSfZG2uOwDzyY9ImU+GmqE5xb6ysV
cIkqNZwm0UfwSf1Vp0t51epUXkVtJvR9BuLF+k5ejXmzPFJcoS8NP+kXpoVJkjOuDgTeXVDG6GE+
Ha/63cWATZH7hMElGbL6yTgQxRVAhKM986nWf/dljEnNCPjY3Sh3TrEImUWARf4AQ4yD0gvaXewN
wYcqh27tIrxhHEP1MZKyh1FU4kFAAXnK+hqBl1n5+2iuSGxn8l91xEqPUqt3lUAKhOLIASjak4cx
i95sbrIvhHSu6cmxJxpi6HzN5fSOEQ9Pg9j2BI1dVVWO12G03j3swRuUeDiLGm14aWBYDBHDZcfs
McCMzlq1LhTbXLzAHRiPeWDGW2AIoKaynsATrb4h5VXbTI/IfSLp+aI6rzgbdoVyUqitkZyQueaP
MYvGB/bD8Gh5zU5gM92m/PoI8ChSw15uiiq+B5EYyW0oWpdpNqmvmVeiwR6IKFt7I5l4NmAGSpfy
H2UEiKhAhB1r4CGbNgFGEmQShUYZx1crmyZ0UQ1JWLanYX+dP7K66dtLwch81TdReAfscvcBCtcr
WtN4iy3kC25dPmlYuAese83VX1xJOYSVwOw+bF2LN7nvQnUK0nBXhYiUtN4277L/tZDbaGKgUeiK
6MFluT+BZtnHiLJ3urTcIyJp+WRq1q1CW+09o+HtNoUckIrB1uC2r7KyfGfHzkAXdZNXnJY3jI4Y
Wity5Sgv5VsKTe7FqpjmzXvIdMSbeXD6YQOvw37iShJvfk0SSORl1SUy65xVLs2zY95pa7oT8b3N
umvulfkbnl2STeF17tHkWw9vSKAya2SjeFTs1zoj3y0i7hQLCaJJ+zNonfDHlCMijCzfONMzYD2d
h/FIrcT3C6GGtZmYvx1tvaLmTMxTYE3qollMlTMvujqwZe9Bbz9LwlPew/FtKOhf+iNlGZS6cD+k
3HqR/RqkYxk5qVEYGM+VX8Q38qIOScPUjfBhlMAFvBdS2bK3kMH0tmU+tNez7mX5Z6kgNho+mlcw
xDEf8WpU7s1v+wljthm9GOiaaMRFAaHXxQdsPFIcU0Ta/eRguOzNw/Ire0VGoEXaEIvUTdEGa1R0
wqJsHbgyQ3Kd+GMIKo6uLHMMYg3aXVejgSyLXV7E3VH3tfhNr4MPWYh+63mNPHSjILIS1s2+bsvy
IyhIy6ytarrg14jXQ8bf58UxF9WCuYK0hQXvyNwuRc+ocQexm/EFJRPFUjJN+imPh18wJ+oLEN2n
HoTiReRRzngTX/Cyi2eu3QV1NWxiRhOj0cePpUrL4Hwfks6ms8i6KSe1Ur4jis/3YPM+lGl4d0Mq
7479ggZJVNck6rC7POEj0TsGXv2zzEvZ7Mk94oaED2gTokfZZ6kAoaK1Gt8siLW9KAQpmvahLExQ
JVn9BVN5OCMzRmLFsuLCLdpddfyTH1QqMWkvExFuhHd9iLqZQNyAkQQR+25UcuJaP+ggGIOe3Eng
7L7M6zuOtJtOwOVrrxPmNoV4uhRAYi1CyyK61Hnx6g8dxPGbtArvtTo1lUc+BjPfOKjiIwKf+ZvF
prBCTC0j2IpWSykUO/4RS+/maEKzXbmVZj1Nr5JPURLEQvRdzuiHYyU6KCQ9KmyPgQx8tPAyvCN+
ju6CpIv1ZHDzNTWg7fQDfwIEco69ce5yjH92HQa/Ma01nV1/wBQ/pMrUL6VSHwWzknPvSDo/jKnp
kiEUwG5Auh/S5nJKNzrRj6uewFVRueriO2l9WR4RFQRsiyYZY+z6q8Bv9nBgzK+QY+hbz6bzDLoM
ya5ZHDhF+lVcDOa2QSRy6ZmKXzgjfwd4A3d9miC1MXPhkTRvUikBNF3peqofmC6Cs8kFPOJxOkSQ
0rCkiRaZWO2tPSFIjjWtCtOBI7e+8rg0zW9S06S4q1igsdbN613STf6pxNAwL33TDYaHcNdkPRd6
lEIZ0dzfMIj+iMDErUrLH7eARc1zRrlRAABEquN8H40xOzZj31wQd/ENnuu0xGiupNJd6tIgL0ix
POvpVEjthLlFsmxkNKN7Pa2VmlietKk3GJHTVa1PQGSCMr4nGWJ0pdpHxbBnZSFJoMOaFHtpimMe
UwnUvZe9ucqnFI+RgRIho6AgG8i/VPia5eNwkbYzSwR5K//uelNxMdKo5N9KtP0UadeimPpfw/9/
EJTev0fmpwIyEnciFdEWgcXwqNtm4k7a5Ru9Cd6UYZmPUScXUHZZv/eZpGxsAECEoafc6hw+A+yx
BSgYQuCVJ4u3LhTO1peNfiINPSfRoMDSgiJBo28yC4L/4AZ+YSWtX8wGy3xZGWqfVx4ipxZgi2eI
9LXWqvBJNOQqx9ZC17OsQW3j4au6GhW1zgmepMPJ9bu5ndcEZ7SK4hhpBuewsnZV8pOA8WgT0F8/
U92gS4+N6ptdheEBP3d/XTaFXQ5XzQPNENFP3qRatm9kj/BSpsVjAAz+ANTwj2mEp96NqRZFgUJN
mtPacir0gTn8ASzVJCkPATOZggxI1i7NOQxtH3+9Cx5ZB3gagAbY2FFuETQ0mtdJc00meUxNaSB0
aQReAEOXxLyPiEgvTkxtrkUWpKdER8s7NmBsgqxqTwaydL636r0Q7WxNcNruN/6T8iLw7h9ivsxY
VWzSqFTtnlwJwABvNN4bQciYZ0e73PQIxWytP0rF9TYu6PW7FXaUzp7tZ39YTaFXq2gwSineY8+N
DmEI1WTsC4cTTNfWeYUcEIjOxAnqfYZl+oVfoToDAb55vS8uRdv/xhadfzJHu9JbvpedAXjD40Zj
qkJ/1omX3KJieBkdtUNY8pEPTXcaLKt6MJbAh2p5L2gMt0AXqy+rbMWenwUWnglxzVIuOn2IqC+t
vE9c3GqnTcRBJc3Y3qom3FgjS4CVKnKcSSz3q8zC1COmq+jd+iX7NcGrfdGH7BGid7mKRgeXzoIW
2Nkv5HbD3jExceJTKo6OQdxoaqGV4wTRkE8BqYIAHR5HVY0PkD5llN3bHizDxErqLEds51CI68ey
6erqGiSe890PjU8aLj/8ylZndHnjykBGsNd68FkKiMK5JXftVNs9NoGZopyEDORGAkqPFPPHACvA
sR9lhOQX08/oDJ9aX46HDu3pFjo5po3Omg4O80A+tvxD43u6N7wQAbiLycPK51WU75o3a+5oVZM6
DfJr9Hy0YiCxKV3wB69EVk/rREThNfBceCRD8DAHFZyZngws/trizfbtYpXLJPtgqM8H42GAY3It
8aE8jQmoNV1MGzyAcQwb8qdJHJeqyf4oXOQkE6lJyjMj0WjG+zYuysZQ5BR1Vt5dxiRjbVUGm6zv
KNL4nT699m5FQF5k2uE30sBirJfhhso0bkVt62G6rN2NKFK5NsH336qxuDiGbM9FBC9Bw9tuzJva
CD+QVdF8DBLBCZm02wbt46E3a8BXfoNSP8ooKXuMC1rV1j/7ONx00N7XkaaJgyEkJ44XvJXzhnf4
+zB02iXq+vzwb3noWareoVBnsd21sNwA71z8spV71zbtc219wxMUXquesoqlT0ZwH1F5Wu49euXh
CzXofhmqr46jdH60SBDPy6YaO+uAbeHgW1N0XzYVvLLaojAjS6GgtwEaKy2rEeeZ6mFNOndryLy9
UXs6d/9Obp3WCrb65AMNts3gNz19mnXRGS5KvjGE8K6a1bywluP+okv/kYk2XRm06TahP3anIq+6
k6s73SnViVs2WECu81i49LF19RpX5Z4uVbLO6rE4dKq3t5DeLcb5TYsIJPxKaiPZpSqt99YI8Zgu
OFagWmY7eqksCGV0Uo1+t3A0nAoXCzZ6mG5X1cYuhJB0C21g5nqBsdWyyTQeyPjLPcZ/cQV8JgeA
fUrsfJeOCQNjB/t4Imv7qtdZwnekKS4T87RPwloKC+Q29ZphyegwdDGoTKB2B9w457xUyWU0WZGK
Fp+lNPexdBwECl2xLzUTJUuIMog7UQ7+N46OoOsZegYjuEGrQbjtJa/ZCIjfynAvWZPd4TSSqxSv
+qmdkI8Ws7pk9ANzFaKwW8UkK2I8rP4hvtpuWyDyGWvEkbOIMWiMAsSzzqoP8Fv7hOxGVA22X13N
XmgkGLWYIvS02NpN4J78jgG9rryDJAlyVchKYEsIxalT42EaWAKyFHdORcQgxC3Ei0OhdBpVD+So
GdY28Nqr53JystI5de30EufR08Ecfum60QXcDz4pCtOrJ8tXZq32SYY1IPU82Xe95IMe/FUgoA6k
aZEchcSabpYgtxzUiY6k6iqxg6a2MqgY+TsCWGmrxK7VLg4G7YX02/6Z+XYJrzL/yitUj5CCPvqJ
iUwXJS9YgJiux961qtr4rtssdGl/BnRbaff6JTQkMJesbnz09pXEWNrPD72ZZ4eUkTcDDs0UWNo5
bhrtPvQKzl4R76EBWdyNlHUhFnLg+zsEB/waOgZP1DTWVJcv7aygdbEi41CMcJF7+PrTUad+nXHY
0ZjyHmhDs8r16XO0HLLleNBX0CtM9LXrvKAtMgWl/uJ6SJXD9s1xk95e5Xb/yHRW0TNznEnQHt53
e+7Stl8bUOA52+pqN1Ra9KbQlp7R9n/kzfDF1bVAlMR3rULytQrmZKl0CZmSAR2T0S0+U7LwDCRi
b3rTz5FN5KiT+hHedF/nIjvWFUMCAa8PNcKKcB2MXt0wWa99FYtD0IAWB4+rX2XiottyapTvrEzW
42J6tPF8ZWazGsj2Ako64MiKRlo/I1g2vSnU2eKKG3ewa8jtUsfO6ox3IWIgIVlqYJsph4MWkxUQ
ZFO7a/Pc2vn+BLYbKAz0lJ+1hamAtqT+sGqEQEXrA8DymeYFY5jcfQe7cKiczeCaZIAa9q2eiALX
3TC56sO5H8fmmxn7P5FHcVsmdBrzHL2+lLic0xhp+qrQnD0Ii4xPuFo7fB2vxPUQDBZg6PabfN0w
gFt1WOTaMRY42rpyQ/wO8oxas0Es4vSsO0y8dkZ2FFmG5WoitmFXNjHRR02zkklP6QjD+mCUR0u5
Jfw4P9y2SXV2GkFEjcU9bxCPNuWmpkf5Ny9RcBLd/ocXXtHldD/4Hv8YqsJ6U7y/e+DAATA8pzum
fRRsiiz72fus0hI7JjBl3jQO83+sJNco22Va5nwFORlLBSkgFCjl+H2qMdzkxjel6WuNG/bFEszI
OpJC3mTEIKCtI+qK2nsj3dPa5ahA1/gwn0arZf9gKgDBbMX1NZ8cZgYdZ1wa6PZbkMTpuhiL/h4w
Gt3FaurvYfRlk8j2BHKBn6PJYYQt6/zByHcA1kv0TsHwmvjeSsfifC7AKKzTeHqQKeX8EykaXCwX
tY9Iz7K1KpR6w++GVcqxw2er8y3V7ea8LCEV3Mn1KIsEaVKSPwjcStZ5Z1EFNKaV7EJN/lRN5Twy
whevNcTSOBQhONpsL3yr/cGtG/l7xZgfghje30qduMsEB87UidYasKe0SwJiIgD72rCVfiZYLngy
PI0sDL5CdxAbqYNbrif/pZ8a7aLHzVdI5UbzjDlhOk9hlo2Zm8ZmoI24phBTl5TcyEsNFkX0v0wt
8F7D1GvBXwPIkEPzjhQl23d1E39r5e8lOQM+9HixuZ5QEPvTygg0/9pbFjacqspuhhfVV2sKAbfN
cSuiefFsu/6n61FjcNPZOSZfIvAdOb/rZ9fJ7MLnjZKtS5GHBS4Gu0CVoINwJZv+eFBF9LMvu+Jm
tw00gM7sD0jE12TaowapScvIqBx3eSRoTRDQizjXV1f9wyXJ5FkMuOhHmamvuY0HorBjpN39EpHm
rh1JjKcDqGQcYu4E6RrbJLiiy6ChyC87ZX35KUnNWFfUzmuHESKjA9pXbKbhvRWx/FbhL4BATFsP
Vkp7g8IIMmMKWa2OfrzXyUk+eLLHN4eiEz0YQaVGGzxB/lQv8Jk5dWpAU8YBUdO0buxw+oo8/Y5j
UT82hm9tbQc2USe94Ny7w/ipu1v+IjxL5jjQLRMg0hWdBYvq1bATfw9RTFySOnIoBvngakj+Kz2q
7C/RJYyeG2V8hSNrgJTwq0JL5acXguCYtJ9DzAQfU0f3oEmvEwXL99FXefFW28gRAEgTTmXE4RO8
yHVKpfvNDTkfu9puj00a1y++PZawDTFvN0OYbu0upGrAinplWVF9a2jiDvipP4c6sk+hlKiqG7Mk
2HBWaSTTj9JX5p5pUXgpUDVCp+vEm2GPxSplbPwqEqMEUXl3VTVAopmMvVeO7U9XoyicBFTjMNSn
tauiP6TXNb99aeOnaewfmQNcN9RwzoehS/3ThPUpDssdmR3kfwvPeZIV0FB3dM4WJ1CxJ9JneA59
gksPB2Ybq2+VzQoknV/qJJhJijkoNlAJlmpMyDewAvUxryrUx0I1/1b+xM3rmkNKrCTuBY9m8Mty
u/cgU9kn7GQKcWOjT4rYtFrkN4KJaCK1SfhtjijRYq7+MPevS16V3enM9LToSmFRP1spX/iYywSk
zEtruNPTMKzfhlekJxYiTM6Gcc7uDhf6uYEV0ZultCBk0CJ9MrhtXuIRFmnqATTrOu172xfy3c2L
CyEh9LYrM3tjSRFfBLb1FcTIj7E37uacNUGbQa0rOiYH28UhCOraPU2zsKL285fIFddmEja9yhGz
pGem9MWtaWXJ2HrgiXlncE3qiJHAUpg7FbGOxZ6QgynBHhXNdCGpZZyPy5uVQWC9p00qXyt1ZH3m
QhSg4S1ow6213ATRyfL5MjpGv7VhZxyBoCG6DH+HMstenBz4cJXXeFIhw4IgW8XacJcRam5JZclA
OniTdlM8i1B9ZAUiwDF3+SxacR06S1ykl0QPL/zkjPMRBzjjvmwH6BtN598qvIh4PWP36bOS+yqo
0nAz58U9CLOC2EGN4bLnlbTOLf2CAn7atPoMJIzdDMUOKrXRss+DHYCPJw/l6pDxrdyUW0JpMsSs
C+dBgkxwHwdQSGQ4CaDpdrlLfCvbZI6W38K2Ib4YHrOah0ljMxjPNAXzga07ni0uxHW+Rngpo467
UEpL6qoNmAKariInGVZyTUeN2Vx/oXzghsOFNGQFNsCTHwHqLH9YVw75KbZCOuoF8L2yc8OznZpo
bsP0wBqw+cjaaoOAJDukAOKPIBS/UZJMP+YHRayNywM5HzGb5NvyYH7K9WBWOB66XHtAsyzzJny0
ZmKdGjvStoxxrA9ndEGnpOKnXydznP24c+CWbt1aH05ySzdq+IXviP4pOLM3Ou7elsg1YoJJPL2I
pIdnoRl/3HQYNiWLKHJyUvFqcDmC3tu+m1levHu3sMOMKrgBrgubvsohcc38JGcyhMHMPUy67Lxs
kjGgS6DH9s2ren2NNZ07ozGos6r+GBkTNx/Vwamr5p4qIIq5euT9FlsAxKgB5nw+FjAJ+VvWBS98
eBMl6at5UposlZ3urQedBarCO9R6cEh0BLyrJGjMW2kMay/MsYMHn5beiA+S2QGCeM64xrHgBn57
89PIusUooCC/APB0I4dIO9GDFO40LqeJ5x2mEidwWDrOBjiY/aQ3Rxqg1ibmEdxTSmtfu7csc74Q
5ttb4SIPLGXef2nm26z4Q96WGtsWKdtlMvGMjHjIPqi7CZy0KEBI/fE+4Jt8JmbfPJIuit6E5NqY
COeAeTvdwamkRxjr+Q3Emjx5DB52wjPVmx3qlHRR2n23HbHGgWfRCEwH4Btz96YZyaCuXEZ+un21
Gbn9LLX2d6YF5Ztl5MbedRoi7qOx5V49NV8y29S+6X9R7CeHgaDz3UQDBN52tGOtiHIuAJCHyK06
2FUT7BOG2l+uQaAFs6QARHPSfHc7Rzvp4KYAts8Pwzbh9jrYzVqGMtq4vRtcUW2E15jG/HXZ1UPb
gYsc3Uewxn3nWf+kQ7AnJQTsVYwvsBqUpIwPz1bjvFhLzycMSnFogrA59G34I+xZBqNMHjGd2ng3
dhNWewwLyYMitrnCQPtvk8YJv+1yEDpNLdO95pQhE520lczNVXnUXEHHRkTTl093YTJHUpzHBDlL
yG0LX33P7ekCNAZcVTCsIgqEg2029ovJoP0OcXqvdy43eyjN+qZtC7KHLeojcDDtJUV1SesXshi8
QfnNr1K10foc+a70n9Z8/V42jYGrcGWMUbgpbXUl2OwwGcbL3x7dPLdoHAGJLUrd8qg7oXGvfefF
LLPhtOwtG9ehiaUNLh2xGtLYVPXhm6Obwds4/ElaqwfvoPknwRePEbhxS2BWvapANpSpBm3rpNG+
/EEBLByD5OFZLCEgEAWbMQY5qmmadctb/b9HONKHHY0JwowbuK4htf+F+hwKs+O+L3spxvFtGmAJ
qjrtWZbm9Gss8JOXlv2nrphztHUKKkF/BJUtoArCigksU55Mt5WnmYNPSsXycD7o9fYlQJl/MOeO
dAupEMs10rRlN+2NrxHfwouwxTeT4f5HnmnmRphucrNNixSNcgScLIJzXKQVAOLRVJcIzdRqaDNs
jG0Z3EwZ75dLgD9fB1AAJJsmIbqOG+munTKARrXCzMoa8FXTkQvbjAC/ucynEQqm2ldvN989fFC6
1ou3kkyAg8RLvdGquv6Ga13fJY4Idy1ojW+qAiuajrRYjbwhOGReNXVtbt5LA414IvSX3AwiVtlO
syetwcQPG6HGtgyYj1XNojvkWh2Qh/j1vx4lthH9ewzDEyiVsOx2eeuK+7Kp7M5eh5TPLO45Ns3p
J/HABapyPcSXo58fW8MYvuXoAld5Z5Jn2br9NxBdJN2wojXKH8q2fuW2SF6Jj3GOA9P2HWmHzldv
2dQGef5edz6AXqMlsK+LHkRjWs9Y2M5NevV22SsTVoyONeerwOmb+HuODAFPvkb9JhtF7C2mcrS3
0bBRLd+csPC6Q26M/QtURPdZhftlp3ey/kVpAVKxirCWcn4BlugZLZdD2WUgWO+GKfX5onT/bXLH
hFGgor44eJ59mEySSZp6UnsWM/JTdfZVFI324s1JF6Pzgz8g21UpiK+1FMhEKaBtEGc5Fg6H+mNr
0WpdLxc7WLvaaXm0XAaXR8tmZgc5sb9VWKyA3OrVZ4k/cFmkc9EjmOZ/jluMXUPLHL/383GLiS/F
icAhxk1r6yY6VkSyEIiM9MaayadXMubviGNO2viDyf8f36qb37r1O4aXE6yqAPkSPAEUEfpXjFt+
I6GLrBo1ONdu3iyP/Cz/7xF9xh1fJ8nsNXFOlV87p8EW/z36e6wycR/AL4UWkFxN1u7X5VEHWZz2
YGQh0raPf59cjv99WTT/VJgTpeKHmEf+PgEWNd4aIWvQpq4HYkN9+mDlqL0FoZU+DGs6ZwTnvged
U7xlgP58Amhregi7PMx8BouxEZw1212XZlIfhWGMe9MOsldKUQwrypK//P43bWv/h50nx05H+sRn
6u1rc8zunmor3N6MyGkz/mA228BQrtQNwshvL4ezhh4C304Tih/KAfvrx+l3k+XktoGrAuPdIVml
n5gwouu6LJvB0/97BE7tv0clfx0s0oCmkmvfWO6WJzMt63vkTfXdk21wk4zN6THS3ClIrvfKXp6n
Jq32WEq2sCyIFh41f8NaO/zuetOJKf3RbyzzI24ydRqZ5a+Dll3Ty7uNQTE+eATwOEP7I+GNYmKC
ay/r8IC7cHGuMQauVZea2d5ph+Bm9MWnjhbvbfAr9dL7JJh6nvuW9sz0/aJct7RHz55EA7dsghgf
Fj9O5kPTjR9DaID66LXsAvNL22vMB5dDy0Zy48P/xCuC/8fYmSw3rmTZ9lfScu750DfPXtUAYE9R
fReawEIdejgcPfD1b0E3s27eGpTVIGgkRUlBEXD4OWfvtZHKb2vdZLLe64AQ/uvGz1pRBhnC5JM7
1oYJbWs1pczmkSa0L4OxMaszTK1/3QXoUoHvKKrzzz2252GDm2oz97Skf6aLQ2O/Cadub2uzlg8W
yPaSEGWYaZB7ZgCn67SJibo4RVbhhUMxzq/ThGlpJKktEDL2D6OiT5QinbgWsl0XnORf96zippBD
datX8Zspo+rSrKN3CQ6e4FWb6p3o04c6PyobtQToOIC67qaBrk9WY5ts3AqHNtX2Z1UlnNdGwQBf
I9W9Uha6P1Fmn4t6ckW5vAsN0lVFc/Zs+2Zor136P28mOX84mJD3P0+lSL8rtDVPBMYRQdPSWozx
K3FS298coQE+YKRajfZqNxy4prJxBBP6u4WdQq6er8QpNr1v5D5YVmNHhIsfm0+CZfNQ+JHg4/fN
PaIhmzazcY71pviqpH4W0F//vCPkfHLOmWUzY+3XnpIvmMQkzI+rjEQqb/CuKNk9aovyn/do0ntX
OR2Poyl61BtIsRQplH7la1dwQEA//Nz9uXHXJ3/uaVgvTi2v+3nK/XkdY1N8qktzXY6eenCj+8lt
h8efm8VOHvrSb6+ZGw6PrBZ6OI1r4thYAlpMh/yUzlV827W4sFJ30D46klsqi7xm8xC56nfq5N7z
KOz6VIu1Y57M3nObGN2uSBg8T+vDcslA5TFuOlV1ZFFQ8YfyR44aert0bdE5XH48Uf/nY/q/8Ze8
/cMG2f547T9kPTcp+9n/9vA/HyUHVfn/1u/5r9f89Tv+85J+NLKV393/+Kr9l7z+XX61//1Ff/nJ
/PZ//u82v7vff3mw/SEb3PVfK9GAPkr3L0bA+sr/7Rf/9vW/4iPYWL/+Jz5C8XtM/8JGWL/hDzaC
af/D1x2oc7bhYFbWLPfvfxu/2u4//m4a/3BcE4kTWbKmbmBErWTTJf/xd+H/w0SBSsoQB6JhrPf+
/rdW9j9f091/rK/915v9y4f254f4t6ovb2VadZiI1+/+d4urbpqObjpcR3CH6rSyV0vmv1lc49nt
XUSTaAeIew9NX8pH4RWgWOCZhfPoVY+qt4cbZPKoM/gi0T0AUpp5U1rIcf68qaJWXFLbIZnVFk34
5xfy9XWJVzgnU1dIAVrtes5iEyFILhiKyeteLftu5cpoDew/cnbK7c/DQgnmWrkOZVe1DqVmtmM0
ML0m+ZgfXSxdEHrz63/7rP755/n3P4fhrR/OX/8gCOgdzdapRvB4wqP46x9ECkOZJpqNIFfiKQHl
TvJWgfO3LaJN0Togx9aboiUeMZ2RwcHWCnoioTejKcfT2GU3S25HtJTS45gNL9Kkd+e52ZcS1SYm
cGjrIyQJKLnp+PjpMR+LNysXT5kDr92pNNDz7ZXkGu811TcqFwiqzGOCfvbvcIgORW5sjBoxU7dA
4cYjFkyx3oezbsNkM19Fpwi3rHFR5qZDAS8LLLJb1WTo2+kXG3jZQMXtfa1njDbg5evrlcFuxaRn
DAyXHMg5RdGfJ7EU6I9IAPNR6W4zq602adcfpxU8tbB5LHP25rPqH5sY/kCbkhXcbBffm0O7MMn2
Zill4xfkVldsI29GOe/tvcQ6DhFvvLMiqlDx7nZaG7j9udENeeUVs4cokYMu8cZtiWodfNPAJVm6
+6KuVi3xSCZCGbaY4rYJiuqNLuJPpqe8mgHrdq6vDM16JT83qBsGhE3WEwmAISygU0icr/hIS5OE
Wvk7y28A3CN6Zcpq2lB3p+JGSo5ECAQZ2XUVFtnMaG9R+lFZ5jNZFvqmJ56pysH4OKIIShS8B8lV
BQUgsMUmohVfkf+AeF+gLwUK1B/dMnqoC8aGU98cPBIcrzQ40HURoTSpGXZBzwEV5TCbGNjDuJn7
odspERtORo9dFRwsHiu6bj+NNWQKhd0LnbMdQSCs4HpH5OQYEfLBGkwY5sOa+RlXco++Yzfs0zq6
xO0CFFYQNFH71OJqireNh16B9WArRtCDesTvg6JNw6AzIDQJ+jSExxHLgcQkQsUzWwksunmbgnXu
aTPoDAuQ9unPLnnvPRPubDTZKHEkTD0JkZWZ06Jq7kmmMY9+V8FrjnELuJq2Bagy7S1Zp+Fs2DJM
jNhnATnXECaJC6aC6Acic0EWg79yjzkbaIqQXWcTredp+Z07qksrcyaigpivyJd9WMNtqhxr+IWH
KlxAflizRyM37y8r1RzCWGZv2OgSJ4bLWCcNuiLcLmXOtjChQCM6b3A13FiLvsKzis/CbNd+Dxjl
Vka3S6ofx9i/p96HNYCccfYaij9Uj3mlPt1yDXsaU8AWkBmGmeat5QMr84kRbxWuQNVvtI7DaOFE
NwlkYTMEmXZCPpAkd2NOSgRwmadics+ez8E05Mzu6FGjWq3vnLHeoR5K0u7VhceuJ8V5BhgRToN9
mFiJQ/oBjBySJOwN8GBIggPbhp8gO8z7hdJOsq6jrWUvCJL3VjxpJ4MkA9qy78Klbx0lwEQzvE9o
gwhuItbpIHrtWU+QCfCfunjz+NBPGAtcr97RUx/4bxtBRCsttmYGowZdIytfEOxERKczpA7mcHFt
NLZRv51yuoGTMj7Kvj4bkfY9liktnF6DANU/jIOHJS6ITwXV+EFLOd3HSQKMiJJzm8e/dWX6p8YY
PwbshvvUZKA7xiy8BJ+H0iO4Pchqs9yqMsayatfRmSTa6Ex6ZHXQBwIIM9M/S1Kw1j/Iv77qrIPQ
ReAh/Xmxz9CfD4LREKkicgSZbiOnGGKo1oWSV6URyyt7vedYmbWFIMpM0UQnbM/VsRlzpAAUACRB
uUDorHdGVsvOT/3dIB7ruOM6FdfNzWwuzc3PvRjtPVJMEVi6oW9/nvrzhvkVVZBwCBybIZvk8bWX
pt1lwQsXA1BCFM9y35eKGK/1oTEbcrtEibb7eagoRGVhoigH0RXWUhmPsoUd36f1+8+jBkzjPU3W
wDB8/bEbWqLkpogtcJbEIDy1d2fAgTZWfrWdKSROsEiq08+9Px9CFahOaWvA3gBpHbB/CE2BSrAu
jGIvhXpoWg5BzYzs00LXEaW+/eUl8VtOZPczHMxsO7UlUUpgmDZOjpsZEnlzKCY1BVlqccFMCK+B
sCsziXPF8eoXAvZePSeX36Bb7eJu7tPy00gBMiVy8B4mzZY7g5Hnea6c6kqTNpPZUUfOy5myUS6I
XqvP/U+7vyZJp/zuRu2jRe77XMok2UrCAE6onY4MSPsTBSXYz2jOSbH3N1ZtQiprXOK34LPnnqYB
qDGPA4YC3C5xfa+n8VecR4LW0BSQMPFUkjX3mER+RtAY1Z1obPwgnbVcKOgYcrrGtZPHRF0Bw7/2
K9Vv/dlwHzof7l6qp8Zbwm+daNl59fTEaqjepnffdgPdLPtPghxeKrncTzEVnFZ4pMRk4mMc2g9k
EcUdohd3140YPooOdIPhoul1ChqpEq7HnnoDVlLB7Iqrw7KtUuc27/otaHr5e5gBABbRQipVzsFM
ShPUEtMxoOy59isaw70LcPqDD1Nbj9kW90lPc6chJ9fvSH1KJwxRtOKvMSNKUn73ZnXM3BHYIYJ8
kl26eEOzXJwss7VPxULgSi0J4+snDWEs1cuuK2Pvlnb5uMkiCKCdyJsNdEJsKIWx3Jc6kTnxmwcA
93Yp52RnG4lxvax7lTEFUJyvMHsfm3PyUsQoNIxpJJ91mg3yigHon+D5hfQoiuOSOSaC7tQ6FbLB
59aPL2UrfrXmmmpjDqTaMAw45HkOgb3QkbDZzn1ihEqZzkXmZKSOVf0Y1xNUjo1Wiea6rrtrNREn
nU3fhCE+CcI56J8JqlKf+I2SpQwB5nhOPmI8YTeS+NO9SZoUIS6RdXCG+rke0+6K2SCLSHwSDTzw
sI3y64QUXwiAKZsExjTnyZfLUU74UflcNWPNCoEgT8OeDDtldXQYxhuibsWekMwCwukFx10KNEk+
pDZQpb749Bav3Q9W+1o4scemoktDYzSWB91r9gPj+6C3CwIgjKW/nsv8xRtofzu2uqmUA3PdcHBN
kHA2zuZNU3i/O2YAB7QxFAIx4QW+s0Z7NtO2gkkRiEmwGt9NCHY2OjLoR1pupEP6Oa3L6BYNb31b
lAVrQxk/4EuPb9A7k0trcqTOjvKux4vXu7BAighgy6osd+x1SRxv9YnNmfQsAk4mIBRekt51VfQC
h5y0o3XzHBM9cPNzQ1zMxW/q+FhY77W+eA3bAOOxQ5UV4ABC8OOl9YkP7qUuySAEP0zsoMIR0i8G
uQNjdpWvgjwwFsMuaZm1mY7KgzZp+7O5QgkGG+pSO3qE4dLHWuqof/i5SV0r8Lz0PA4dYlWzhK00
Gg80Zl8yQ5i3sV0SaLKU3R6JLDLxCeuza6mHIrEh4U9YyxuLtjFBA/YsursEiGk5MKCPVy9bxWJ9
7WT1u0WKoV/wvZGG5TcpERbn2ci2ldzLoDSVeyfXG1OttnQ8jRtn5kpCGZYdOKDHSySGgq0E6sS2
z9Q2LoYzNf51YbmQi012W1mavILsSs82INKQrUL8muhkfVm4XI8/XxU9Yx6DCTROiulWb6bXn1c5
dWnte8GeGxSHFs6oZnfD2m2J1m5LqnZ5jIng54GFmtGtOJwHvAoX8l6Li8CGeimBbibZxVif+Hm2
iXCABT+vUpZu73QPDeOfr4f4vFpn1pf/8RpgeIE/6gbWN57748s/P/nP71n1AYT5aOefp5CSG2eP
TlCcsfFqOsc91+vNz0Mgs6QC5RXh2x78vfDnKz+vSTIk+X98j2Vm3h8vb3pOW6GIYv95k9o6Um3i
+crPCxpPP88Riy6vvcr94wvdg61H8a0ileQWkVd0JglmHVJVtz83yOIJfjBlcgRgv89ir3si8iN7
SFMZ/jwacsN89Oa9cjqTcXJ5MRfQb8qW/ZMLzCQhhEeHAnGfpo73EGPRmm3Puvt5pJdyDsUQEYC6
ftFi/T46lYUMcn04oK59qNDCppRPE7+YnWjRXThTUpDdkfduxCdPLcO9u2hJmFXHWNdUMKHEnDga
ZC2w+fhdBqSwfGtmopsb80H21h3kVEAWMfoIAjiLoCaccoq198FgTIfVSbe1a1dv3zQ7vlDwH9CQ
vk6LA1mkS65X6m6A9Gtg5uw5XzP5HODPC/AWbcWKG0WnziBnRhJdQSuxPXoRfWlLIw7FgfkLYb08
9cmqpOJ/qSH5ILglOw7Mb0LZFyJgYndUQo+CXkBB0jt8UpOBy0v367DqhUv0qIUFoLqOALXuNS25
qdLHQcYkLUetHaoa1RRxMK90jL/7AhvQ2Ecnt1dXuT10LLnI9d02PhNvCPZi9B8KTyagQVgS4m48
RqPyDqzRY4MB0e06gsVi/dZOB7Q7o/bQVSeta++56hx7e3xxS+2TjsS7lSosMSnCFkMX7OTi46q0
qSE0zKYWXWmKWTJmaCTNC24wRsaJSe4TOTJ0w8WwQ2RwVnYpNw1mqGgZkw1xuREmPyw7uYcKQMt+
/2x9dDqVoaG1T3lRvJG81YFkA6NcrrwPRwwMUVGf+jhY9dp+WSSbCCIubvqegCFVY2CI8uXanT6L
SbwOEfXOTIsoWt4iXIn4k7ejGRd4dH6Bffwk3DJIb2e97oLMq09+0rzpLuCIBtOskS9fcMa+cEd8
OnXzpLcT0aHyxtb7LwP+OIyBiLmxfIrS5ldckzMkzWk3G/0Q2ExVB6e/t+OhOPhsv4OkMa+dxK2C
0uOEteb8WK446ahCnl8zb2BV3Y4tR7XZT29Rnn7G8Sg4bN1DxuAl73XG1JwhhLpkOwI+v9jxB7rm
XvHvfonprNi2fwQk8ros7SuN1rOK8WAj6Tkzu9U5ExNYQHpqH2129NrIKlBhIBY4cQn3vS8Muwu1
CCBB01U3C3A15j3vcSffFifViZ2kSaBHzrhdnPiFZA8nBG/MH6MfduRJWJSatVDezl72HLvDeaSs
Ofd0G3Zl3wEHTVG3Mk60tziXvkvhYz2ocpwunIZ17yGiVl90uxD0wbSj0sVKXGfuL81JL6QaITm2
kKnos8OVMe9RSd67YqleSnQvukn+gB59Yol5RcFx26wOWlb2YwEShdyZx4SuVT2PRIpNDRlsmop2
drOwQxNQJGbSqZOcVI7e7bauBjXF8ziTylZ7N3AR7WpGqSs3rZPOrYaPUlkGn5MGEDvJjQtH6beO
ehaY3UBOLIi0wi6jICVQYCOtMuxM40sbt2MvGlpTsBCa/KPW8HnMaucMMDfyCpEnnQSCbzbDot0U
+a2m0U5Pyl/sc7+Vb6uNLX1kD4fEM/CwMqHusgzHZsLWeG4Y2uCLf0rUQnSD621xA9JyU2vGagyk
W4iCYWnf7Pu5eWwyqzgLs7tZqtqgA4DlrIvTUESGegGgDssjezIlpohazuvOPXGurYOnE6M3Fg4J
5rCRWQVDRSttYy/JwcDedi6WIVxK89CX1c3cUv3MLkFVQjpXthTnVJWQwJtO36TeRCRlr93qne/u
q6n+RkHWcr1gv1W0Bht3slVgwjyPvC/dIjYVqTxBorVucXX1b1ijsU4gHA8tIi9wlDl7NEjPucTQ
OSJXktabbxs65G8vuctT68btiKYvU4/GodGGGlEAd01J6beI9j6vlopNyqQCsbFKvLZakwOz7aol
LMZTzeg9nIziikLNwBlGmFWVNcluGn+VdokdppIv/tBe9WTdIVt3njXEhINP97Evva3fwQLDB4hD
vCL6O5kSgjIVsFrLNI4yjtXO8G9tGtmDCxRfNytCY6wip7laf6tsoXWymLtyhb9gVQwN3X60azTE
jBjvUUumhJTRyCzH6qXLMGogs9/4EiPkvPQn1zHqZwPFUZ56uHYZbTnLq8jEuSqZIHu2mrb+hLGi
g+NB6+Gt5Rk0vHhWqfjTAJ2pte8a5mAj6IQagvZdAnt2bDnlkb3v2m5wg3bkGrnk/sGXJn/almW0
LPMkdBDkkmOcuQP0dR2otxDjjWbDTUzQ5eZxDisuWp7H9iGf8IO7rl/tYJwzhYO97uDGnxWjP9gw
F8uhZphXfUUsh3DWZn3bQdQMHXb4C7QCUafGsS+zTTZimdORdSNjobXFzp8WtWhPUT3QXau1+8xx
nkjL2pQcyrupKjhhNHoklu8EBgmN20lzLpPtJtda3T4uqfVCB9fdNz01TdNm6+7eTwK6hFzde4JV
Fr2jNFY3i08aAfD8je7Ba9IiYOkJ0IGuPwhfTYekwmkiXO04qwysRt68CcTH5lKOoZfYR9icyAd9
DIl6OrEK07OLPQ/rBXiuAFZjh5v5tnXmBwRQ8Rb9CqSOlIMp07WzO26cvjV3KqsYrKnSPwjHfSzL
HZPm4a6TxnnqtQcNbdmhIMopy4ZQJFq+k4i5EodPqUdIEaxjXDLs6AYRUq+ZdbJdvEleIQ598Uvx
3GXYhDJHhZ02vbjuyvBb1Esl/DeabEQN5OnjVACoSHvHOmoMdcVgbVDm4H+x2BbkzjsdV3zLQp2t
FXqLbwBH1njvTqM6wMcPDnbfNNfF+oPpHpK8wGEw6+xqREb7S7cTFExkbBacNA6V0KBSba+RhEry
ifekZ7Cjytn6BV9ruuXEw+bkb7I+ItrTN3aFGgjF0+4IezOJDsFKNnv1e2/Y9BINavQBmX3e8NrC
eXWU8TlEeRvEWndE85jsnbXKlyq59E17rwYNyyPveJygAMT+VcI0Gnljsa0b/c6ZtSffQFkjiBkM
B9Zkco1ISdYROwWwMOnvww7xJ+du8votYQwcOhCuCv+5BLjXuqzxsp9vU/9NFFzUIhw842D1xEsR
u4f2n0vQslNuQfdd628HScNBo2eC0Q6JfeVj9+TQQXPnP3UJ3hykXDZjFdKnPon0IK7VR54N+fpX
Tp7khfDD346TfJgIrMggIGTgTVT6XTs3BuEl2Ys7UFTWC/bhPrnRFnb/qb3msrXNDePlNugT54PK
IA2ds0ysdCt8MW+U5wD0MD9rAV4lkS05m4TNSo5+FpFawrXRfuHDp9WivzWDmDamXENlcveYNVpP
ppMDfmTMrUM1ZBdzdrUdVsBHWtr0oVnqiwRjuud/YHv4PXjNnckACrU2fJ35jo31wcJaCS+brUGh
nqqJXZVY6N5lxENu2sn/pndc7lLdYPPzT1FSJfOTVb01foNAVDliQ4BTdjPH0b4euFZoVKjYFCk8
3ClBZtFZ9Czz/MYTm17Y0Ncr7WYuafosvBWFAZkRI9MksW6XAWxJx2UaszPajmmDI76X2CF6jhZh
Tg9os3is0bqBI8zNTZMM1oE6NYJ4pfdsjfx8h8jjrW2GHQsYrCFGeaElsosO9heZdHqw2JNtK8Pt
d0rKIP2EWDRf1JB8jZ5caSKkwYHibvHV0BleP6GU5BqhrpBRJFtFBOfGep/8Z7RetI6gE7FwbKem
YZOb61PQGP17IkkarU1Y8xalQLfWU8k6IJCVce0SLoolADuhoU64d5HX5+nWJOJm05MaHyb0DqvO
/027wg7sgha+pWFltDheC2yVKZ1InE3EiFIPMDtTSNQQHy5zt5zxpxEU1OCpVEvOhatPdkQOXsl4
rrBiglw3Z9YuVH2b1JDxbgRiF/oN5ouJ/g07+NbARd0z2CArg6rwCkNMsmdToWi2pW+R3h8JHkvh
kiSnitVcRF1/gliXBKZXlpgkWDzcesHI3HPwSyZnchg2sD/KbQPV12+K68IbLj/HL9ZkJob0erEu
zHQxuMDU+rdW//JS+2mW7ADF7FVbYWqweezuqaPlE/hafDTI7jXGiIQS5W1RCz3JhXPVq0oilSbr
Po1H/aITdRtmxtGU8bAF7mxyBmg5I0jtfrHzu4IY5UNjxd0Gjdp7PPtPRSZoTdskx+R7KyVBs8oF
fjr2teSkpVb+OCOvpLXXuptoyV6zkRkefyPYW15MA6pOO+zsAI6T1P5dRs0X6SUE0HbvrS1NVOEO
AS2NAskqQVeRlXgaht7ZTM4m8tPHFL3ylpkySiMHcZD9bOImvk5HGqKm+vYrrjtZZGySodzHWsql
maXCSOPlqI/qztVgqxXLofZUurMJblGq42zI412fxZ/CdtR1MirY4eZH3YBooJKrj/r7mGW/a4T/
5MEgilkU3IwhQ+IqQCYOKqgdB6JP0fAHMoFympTANxW9jEV0L9TY76bStwy2541joI6cgd/vGzn8
RixAQ9PBN6uc9Jq2dWBbmnnE+51uOovPL7LhG6MXKkLw9hIfU3GpUqyvtoZya9IG//RzM3ANixwv
DvV4PliLOsGiQjWeYWGyBfJmysGs1B/GivZ0xcTT9Yj6HaXWc5jGN3WivS4O+SJgeveutbz3UaCc
7DLHGoKcAjW5CWRg9ICDkGFMq27X1vGvbMh3rqhRweW8AcauH+AOL1k5i2OzGFSRmbkTfXsXV3Ox
S+x5xLhbHlCCA+9wzeWYMr5bLAazU3SQOiiqZua0iDhEsjUfIfPj1zmZzL3W1uLgxge/RNzHFTvd
Gz034yAffNPdeZFO0KanfdImOBBpH6N27Z5ifeJqrDEWdic71Lr1Y1qTbxxx41HdcWWnfWCDm9B0
uwZj7FwRV+1gxdq7jk7x6HkHfym37ETVEQHxS844yrd4D2NpvZl6VIT4M57IRnq2mDvsk660yB93
fsHfbE6A+3eO2aZbr15b31by2kxPgrbOTVtlyW2aMM3zi+JAQpxHhVg6wWiO9xh0UENVZNwQ6uQM
98syflcM3Xpq8u0Yj5+NO1ynaZZv43rhB1CeVJLxeQ64Zy8b6r4yleO2B+dfYRUuXFaKsXSKUHOy
eeNRYbTU77uejEPGET7zRo4s6JTneDC5LtirxbZ0j54R0dvVISrqw2HS6w/HXjT4T7joFhPUeyKo
DIyvxocmxqBgQ7FmH0Du6GvIUkp8tXrrzRhY40Tkpsd7XvTiRvmF2I7EsGx8l1EMRkMai8aaQ3bM
Jqj4Y0/AUu6zpOTeNcFjGCcmMDSNr1+WDNe+Piw5LCF6qPhB4XgopPnRUv0eSeRNb8ZRNq/mqkPh
YgpJgjHJ6A1bDR1bLbN4Yy7VyowbH3R6pRiSldYRzyCI3dAVBAG43IE/NPomolG2YSJPJ6taLaPe
TT5AN6pDc+yJygBXiCHODB/0GBsSlemROemMDYpmQsxE8qrSvweuFVtbOq9F6WzmZHhKBna6xGc0
jTPdq5irsyK0FfcnDaOe65+9vCIOsEIUrdmpY7jgTMgmPNs4a3r/4Yx2A4X3fbTi8VCgFAy81Iqx
7ZHEIuHoqlalh6LVzywmb3ZkPy01ZGRUIudoonQvlNMHrBtc2UpKdS6JT55X4oN+QyNL4xOndOyU
2KZmsckQOITK9vIdqhSEgLGGOCJRQenQPfQp1OsE4ga5IN5VSfNlmhAlaXkdhYY/oK3Tik2a62zz
h2IzD4Wzq7WZQPLIBN3gJwC1VZgU8t4AwXPVyu6XPyXg1Usfyy6GBozKzXYyDAKMS/xRaQ10hYn8
oLfyLPKhDelxlZhK4uRVQs0hgtfyakQDyEKJh5KBGuoDn00M5YzuiS0mpC6MOlv2GygT+xOVLb5b
VFzInHGX0+S9BclBchT7dUoLK0i1sT8AKSE4Yjbd0LCGx9bFZ7EUotljwqBF6VFTwwi5YAIeGURm
D3Ord0RB2VuHedoB4SAGR2ioTl28p2UHCxNNyDTPTNd7sG/OchenK7HMJwlCNxkXaL1iwraTIqo2
g60j9KyJk/XdKwtlxmC3L4pSpGYnL13aNIYD8aVdDo5UT6ZPcvWPtY42JpB2tqzk9J6AdD0Bg+LN
D2z+Ztj4bCrEzhxwn7CHRI3jJ3uI9d+Z8O+FyGeyUKDvJKT9RK454F5bdvBw020k/IU1vpOYH0Kk
Zuaqd2JPSscvHMpVoV0O3SWuq7eSKizQfOrjZY0lK6whDjU/SnZGd8bSRXD0oF36eXjpK3UXwRfd
C022W8TxxajXHCnQ7SeGn764R9rJ8ctgcqKIC6JCDyDBV2d7hEgpDQxVbUTylsArhu8S8h5ACWge
3o0k3mYosKBxifPwKLpkNFQt7kHqRuYVMc4AT5wNHMCHxoV+hI250FQZotF7NAHE7LwpZzDgINl2
+Smjj6nEtrMddIisgOtAhOzRnpZ6TylAs1VPQniQDAMWNgeCgU8qiuS9jfuruW6Cltr4GmXNOfGF
OMQEDLJX7S8zIcKPcrLQiDCo3xijw9A9z85WhmHIMcetpmUPGb7ZoI1VHyY2+dK2a91wpr25aT0G
ZAbjpIwr4GgLXT5oMJvaYvD87EVE1hhjx6iGavXMk8sZb6pr9N4hd729UdPut1241YPvOXu/Wr3s
8lct7WNLxudWK4zvEVeRZBtKYMCQQ+20FSWEheXbs0r8WIV5yEf9ZkirgsA4k0Zyr7JdZWWoGxnR
2WX8OS3usFty7zCKBrsDoa9IJeKXRLfecgqNbcZ2dZMKBsmGsSHUMwcNRgtCdNZ3NVfjbsE8SsJQ
TQdYn8+5MZTbAX5/gKP8E3z+DgbauWKgqBmkbJb5XeO15hVCyK3lRIS3lzpquCXXg8RciVWL+OzN
5ZQtJMXqE0k70AfZhuY99Z+rR3sybi1mvWzDnPwcxfnNmNETnUp7V5lE/OijoC8n9C+TjigdxGzD
otdsiXzEF81U1lFcrzqJPTGv6eTYSINK1kJwGKt+wg85MkAEaffIn9D9QZpxm/aE2RQJT81IG83V
7eTIYacnmCojUaOStwGRxCvYpeFKgNoLgBU9UPQ6AkIWvYVSOYBehLgtQNb0XVgkuYarMHJuB0s7
uJOWb3pFXzPTxIbtfr2ZRoAgZpO/SLVR1kD3SONXmzZiQvoP7WFsG+jXYZs26DsragdkDCgLWccD
Kj2gfEhgh+xZjtqFsE9dLMM2LRZvzweV3tmiPuhiYIaNQSG056R+iATI3qLbLxHDqBk6UaANxmsU
y/sJ7ZAJhGxbGO5jv+QlW/i3domJu0x9Oij9cqKDJC117PJh2hdWxbntuFYIJPF3NmmszSSLOFgB
oK1G9Dvao5jSnc9A67QM4P1zC4eTMtj9W724ZI6Ptn8Z8g1ZAoGciAuUbb5G+2kblXgxpZH/ukzH
Ysq+lVqeHb8a99jF9nUpcq7LVEbOCuOKcn+bpJmkIsoeQEtIPFqTOJaiI+cAoWs76IelGtixxsW9
yIaKBMeo3WNCxCObWL+Q8LP5NIxdmb+bub5s2Bje4oRWQe+StWRqPuUu1lV9pcE06nHslbep2t/2
bPyy+ldHZhzcHYJAk5k19bsJgAkHOB51I4wN5gQiY98YDeriL28t26tNOWj+Xkc1p9P7OkST+4nj
9m6G8aE7MOukWTwMZv27QjEnVH1k+QHvp+lq1+A6gbuumZtuzm/7xGX6iDiCgOKK9gdOp4Z9X06A
9wajChrDQY5Hw8Toh2kziAv92RRXbp2O+9ShQeLZ3bfO1tNXBg7qyd43iELmLiLDoabz0GCBXrQB
0+QuWYfQXptsOf6yg0sRF4Iw///sndly48iWZX+lfgDXHA44hscmwVmi5ghJLzBFKgLzDDiGr68F
5q26t8uszbrfO80SKZIRkQoRdPdzzt5rfxVT/lKOfnaUZMVIQS+uGHPc9DXtG8a1pFoGY2PCA4u5
gVtxSP2ie4kbAyXIZDUUqLzlkazCcyGGI+fAhk3w7NFH5/7QDFHQkAyJpxloPnZ5gawhpKHiOeHW
oPMoPP3d2khZ+MGg4H4Iqzw5VMt0yKpmO5IwEsQZpNmlDiRrNHzGz8llf2rtl56dK0dOEZSKY4aL
iDyAo643xKLSG7KVCJxd7HY/UbJwlgJjc+hIjWXvzvYDQ+Gcg8+miGD1ER0HuYBuyMzfMJDoVQF7
LNtlKL19BC1yg1TlqdUEb+fIjfNJQp5vd601QP5N0Qp4ZaP4BMNW7bF+u4wwR6BJTaafTVW+SadJ
N1hSzm5/Z2kULUmT5WfP6t8J2s2vjeu8pLLdg+ym9Tf61d6OGVj81S0jPBOK+E1VED1KWXpn5inz
v3sDG3ywMBnfph1rOx6WIwAB0H0xH9iIQMq822gf3XDoys+mbPZxnc57NeHsqvE+zUtQ0GqTDUeb
mu1n050NBV/EjVtCZP36BAQvIo5OFavbidGGD7fTEMbZr01AI7DQjN4HOWD+LofAmzjEeO5wqI3y
KUH6eTDqRZ0keqkiROAa5/VznDRUMzS4LI160YnLk5uNSNR7kuUWUvRQys7nqkpWgaE6AijZIv97
SYndjhE7nNFR/EH+ACK0q5y9i0znMANSoSYZy2enNO4GTYPd9IyfjceAJ2bOv50GapCEeBMjG/sd
c7YtU5RlR7xrt3dqwsNxZANewk+MRp4BDP/6iJfCNjw3PZtnG1UnCGJw1doKsbP8nDNk4LMN3C2b
EJeN/vgS468yluZFmhEDLMv+q2PWIIsuCeCIXEwgjgUYmMICL1p6A1uBP3wOM0UmSeTU5YjDeqA9
YfeKh+fH7BMbw2BupwCk2gUlFzU8UsA6WCi9OQLKZmsyajBEc6padkGPULrK6Z8WMhsic66QpOX9
rhD4FhijnEiB+UWK79ZZq8S5Jh1govXgkM1qT+x48cRHKPHcTRrFADRZbfTsv2Zma+4y8lZ6KzuB
HnW3TDU5+aA0pKlik4vnTsimjNoUxzG2q41JZMkGo12PYdyXxDHJ9When5waFVSa4PlKCKWhXboG
AlsY/OCXtkx/x9d0eLdwZW4zU/WHyKp+TxZ5PsaQnCKvOS5ZK692SxZA2+8YK+POj2eSnGkl8VYV
HgpO680ePGDGU3JM7abYtCn17ICRKU00SwkHfLdfkNWq7lKk+bexAt6saK0tzThjvyTFK2r3qIp/
dfoU9TggNiJkQ85GOR2KSQVz0/6a5fgTASfBgPR7MRv/CUM1nHvd/zUjhduQdtLvcOqzXPTJCM9G
vlsOgT4SCHJWUeM4PU0MYZrtfl1rpttU0AA74scWqHUhiUxzqdhHEnEBtm9No1w4LzIKgCt/MGL1
3RJvQk/0KU9TJnHKPDRluvfkwCgJ7wf6ZCP4/9aq/xtrlVwD3/7P1qr/9adNmuH3f3wP//EyfP+7
xer2G/9psfL+IYRFQJnHp0q4RM7+l8XKdP5hK6WI8JIS556J0+m/PFZS4qMidW7N/pQ2/7X/5bGy
nX/4nov4VggWcbn+gf8PfiuXlL7/YTByJbYBm3OFi+xbkZn4vxuM7KRTntKw/xOTzNYwHQ8Y3UM2
0iTaEwzwUkVZ/1BFvbpTcHQB3dhQsV+BBlakJeaMPBo5fw4874zMPc1w1WAbg/m4HnXPTHw/b4/G
OA2Z1mhWmDI3jqhzfjNPCg9jV8gzvHpmf3psiMGNIyiyI8z7tkB+5EGJJavd2oy3l5sI3JCtCMo1
ibZC5cvYOVyuUwgn2i75ZaItrTfUu0AZBu/iWfVrYov4JWdMEEy6qg6mHSUvpTDJpvFHzkHhe2+M
ub5iCEZW58fhCeVH9AoqJeQUh+Sxnj3jhWzRbCftUdwx4RLUHVnz5U3uFlT+liJ24yyx8yyiVD0M
yFSCdJkxL+Vz+bhwqn+Ev5PecbI4puUyn1v9s7Cy6cLsZrzoyR0v0Jebc4hsuB8UQJdohKpPw3nv
j8xpF4PuQCDnvLootuCODeq1jWlnk/pNiTur1zRp4VQCfTm1Ruu8oir6o0Nd3PvCKd5K1IOFIcJn
/Fvl22gsKxFSXdv2vWva7sGKZfcAho6Kmp/RXvtDHoBJdvZJNzKsneudUhieiPvEW5powlorxQFr
RqJK1d8RnLasI9S0PA9NBSw/kV/+NDcXd72MTlSzKQnK/TiO2AVM/RIL+74gCOPldvGk+SDrerq2
iD7IqIRcmuj80Rhb+5l1lJ5il37Xy3es4IZwyyWYupsaWl7CUQsGyzHsdXzQceh9DPkLIW7FDlO4
2OmIaM7Aoxm0kTFHYsuw3PuhAo+fwk50E84qYW0knG3L6UddiTdG38+d3g3jrJ9b24lf0FmpwAZF
KDp9XeqCbpXTpe+dSFaW7HpGBItN2oW/p+yzd+hsmh+Fxf/fMZlM8D++N9uSCTjCAfdsr5fOLdwj
aWWpcazNMXkq26Xjp+Ac+I7nn0PUFRcZWaARrOFrzBN5iBHDXG6XuV7KC0fZ8iJaCR91ASSxrg07
X+G40xSB8c4d8coNo653//a4Wx9bY9YCIEIr3E/t4+0yNYru/5gR41S0KEAZRebOfWs43rE3x+c5
lOMFEdg/L7Hqx0udRdPl9tXthX89N9TpcDa834OG1Ape4ZgQL3XJ1kvNQRPiBXYyFXY4X3KnO6Bx
mhjRqYQjbWE/tgY6Wtxj2b0uk6+Bnv59mq+BhCh1qqQxHov1ovKpeOQcdntG0y5/TDvTeJyt6dQV
dJVZkDH2pFlz13XWG+6h6QAtr767PXW70Gxu/n7IXZgf3KX9WDw4ZRuPbtzezWjeDdEEw/P2GaRG
qsjKNOLPBOAL69a6G49SI/m0i2uYDsWVntI/v1Jgi3fThBG66UolNreXvfXXDA5/drmCfG/P5T2n
vBb+1JahKKOiVIWCVm662uKY/weW1tY9uuxq4ixql+OTsoaYd21p9vmAPRsRTFFte0bg7n+/Ov33
q/C1QAQXFQrFeb5m9FORM5/GxH/KDe+dU3uJEjOurkUNQoO5ouRLF0T0YIhyJ9yWh9OCAMZzL31a
3TVmHl8bxlE7ZMGs6+54SJEO/rKj+aKX2Pyo8MhvLJT4SJMsc58qmsiDmKMrhG5325ifIz5fBuqL
R41pCqCbWG0OdFy6Y99n2OYU8GDTbHxvM6z0soaWcdyAw/KYzJBGEqInAL/kbF0mzBdsIj2qPBrm
hxU45Pu4eVz87DcHu/LlKTJqCEfrU7UsIepadnyO3CxhYMXPf1mDP4ahTO8N3dLe8imSbg//9QKR
OMQrhvoaTk58SVenrVm4zNn/7csCYhqjIpFvwJx0D8D7ESF5LvDH3A+AgVlXc+ivDgHUj3jPQIIB
X23nzGfwPpvuxaF25seqdogUuo9Sg+YulvCXEAakV6vrHzTTUKb1ygnw3vdfmCmreWcyQU6ZE5nz
XezOj0Xq8HDspXlsJX2ZBiIhadX0Yp1co0XWPSoIndrh2W7WaI/bl6ZhPbuj0x1pXsp7B+/UfQww
n4h2eY6rvmAiuj7nJJO8r0Jb03QZEXrcnlsvWUkvySXldZ+OdKI3NQG3e6yl+LQNWd9nKq7uOiYm
1PfksKUVcs+pf9YrDDCxhNj3TlsGfZyTyKyN+A+OlvxyexUIN/IuMxyDEMWta+bOq0g1ZqMsJdFW
qdfbU2aGYJeMkQNmOM68686l1p3LblwaIFYPd259zhtumHcEOAptNqLURbyMvpoPDraYU2slxZNt
ILAKu5UWSVPNJI/gyUbOsYnznizo9eHtUhDliKOxmQ+3h8lSnBkuijsQ6z/qlYtTmKXeJ3VNkbs+
XKLyvpgBAEUOHGIjyq+FbX8TqJi/Y1T099DwzL0R6/w9zYp4A2u9f0iGbnwVOvn7ebNoonMDvy24
/S4mYeMWZW5/oSRncFQmxhUE+WZKgVzOoZVylxmIlsAJvfu+IKAzH6aDj4X7vTf1x4JI5BFV4fRi
Zgb+i3Y+RzWSbweLKOy6Ql77zMzPDuXsofJ679kbDRPtqqu/B3n2pTOcIw+JS2l0/nWQ4pTNWFa2
5rjM2yqSxuF2rKLC8a8jr65egRcFrSqIIlLnEgyPQW4D9yuiqngUXudiJ9DeBtt9fol8NlG+5eGE
ICp8dRIsJXYqvhwh6q0LTPfaTrZ3TVaRh7e+kGHm8aMRsS006avFMWjXaSxN7UrrxYf86ErrU63Z
qTk/lJ2pJvr22pFvBSE3DI/Bzt/Ohf96KNdj4u0X315tll49s07sywbVwIw44NH2OK82rp8ewbtG
z8RcuPSVOv1tc6cWbX4kF4i2vksxHqkxvKS9FT0PFgdZNzHrrzkfiKvv1yxUeKMnWWLt0RHDOW/B
2UbDeDD77A94lV2MHgGgIfP2xCPco0X1cMiR6p3L7tgWTngeHdWfnNAazzILu7M1mBOxOUV/gTAp
jgQPjHcSeMfBach3Xbwy3Gd1rq7ScvN9VSw/McuuByAJHD+k6ZiUi/rCrfy8TFEVmE3qnTpjxqrM
gJtmzUCXX6TyfhojcZyzeTgnkZouWO8lQCh3m8KZPVux0hddAwBTXpE8c4LPZmkFUdN1Zzh51g8h
BcfIpnjPbSZjnWVt+DjAlHVMEwr/JE5W1EKbIbkJdJn9hg9iy6wOMjLS8A+v/qHw432JPix3fXdq
AaA/ER++0FqYrb8kggC3GKPPpoqMgEzh9s4tUuYNqAcDVi2bpOhqITlsQXkeljYz0oYpGdNKhE01
Og8S3ICNdifGt7/qGgf6FA7VWz2vREgjMn4bFnn3svnUY/VpWt9LKvQLf5B+qb2o3/oI74+3h7PZ
yktcoCea1l+S5P4292QRjK5Depl/Al+//MrkACJf5e595rUKqkD+JxMq25DooJ+4I0CXWZX7kNnc
pBYjg6vPXOZAc9q9w93PWHQs9KWUIQOuEHdy3boPZtoO19tlWb8SGR8nbkR7o5350xK6/o26fTuC
t6AvPJJMsyTtN8vg7xkV8M+o1/MWrVT3rIQX7qik5ntXE5vhadaeMlVkJ/URac3e4l6IZF3ogA0u
8X8pUlk4l89VXYZbkaA59KOCZFu0vp/SYkUU/vANWA5pCiFqmymYFMHbmwHjvBMK8zsxrJ+5M9Tw
PFkd2K1B1vqzuGYqSi/WSIZBmKf1DyJTfiBlAcQZxveaftF71sI/KNxU32mm/fcxhiswAwREEGp+
au1m+qbH/UuRFfumBcl88dLps8wtzSrR6CBf2mGT2rr6HEdWlJQ8F1DGenzqEvVdIfL7lAAPKTor
CLXaQZ7QWk+Z4VefUNVFIFolCUzX4q1j+H97vsk8kqf88XuEL0w3Pgzf4K6dq9TKvpRf1wAUEp+l
z2yQiUfffz/fSRwBtqOuWLnjBwKi6bPNef4lhfF7Ht34eXTLY9wBqyjD9NNuIZX3VZFcYO0W27KA
39cuvYBM0ja726sl7mTmYyxFt1exW3NqdgyJzptfHAv1Gpqd8XB75NCD7gEhPuVmewdSrz9ysLIu
bY3byBkK95wTnn6OHWVgVo29M3dFDqxJ2hc3trujEA3t7RD/RyOVeU/QeLjXPptI96Nb9LDJRYn5
kBQYAFhNSzs9L80dwqzqmUaGWHm4etN0IVnFMWgPnMfUIyEZ7tNslm/tHP01di4o8DA7KaYNH5Vv
2UFVlsV9OPk9Yj50eJkW5bthooYilC1oXS+/m/wCDHHUUSNEPQimqLcDWHY5H+oHIk9COCaNBU0k
Ks/ct/7zVFu/b6/bqH42gzMnz05scmidwWX7IGLjVAwX2NryYlSmuxeuNp8azbQ4A0r5rqimQ6+C
I9feFTFJQ5t2SX46pLq9xxbjoFirlrTeCqxt2AyXRHcSnWwHkKImIxLt6HUiDengRPl4X2Sddeih
r97ZRtQdUd66F/xjMTM1gkf8trNOIQ7NcwKm7AwAbzkZdllevArJfUZk9p09F9Wxa1NNLxm0QpX1
+YvVxvaBuAq8aOvD26Uj5S5e7O4R+U7+4rnxuOfExTb9BeA+fEnccgG8Nj5ivSpfLV8Urya2opJ6
6HFoaPNYC7oZ5FHSMcOHsg2bAywsEx6LJu1yzAFJL1pdh461uxVyfqHpk6PYjLIPU2myTcLmd4Hn
xncrZnS1bgKzDZ1v3Ge/orIx35MOkxukgOLF9qE4NogcGSQivy8rbRwEfv2LYkZ+Try5OYpZJ9dF
Aw70O5iz4dgC8Kt9DJ4mFaBL6z3wKK8RuE34Y1wffpCbFdZhqVnTyt7zWfbjX0ynjAew6eOr6UOf
W58GyqrO4WTto4ld2+nBx9a++FCd3TJTtLy7eeTg3ttx9tkRVVgVZ7tjxkcoRUpiuNRH6rwnf/J8
6MvO8OqY9nKQyxLnQceP9e52iWD2jQydzry58RGEd8NoNtMPvaWGB7l+5UgyBh0LS/DtuX+9wHqa
772ZDPD/8UKD+mvX9GiKhQUlOrQJImJi9QxMsApmvrH97eHtMtfzgwO1j+iyqHwm5G65xkoe0Hmy
oq9PrYFGB+jxvOPsD7innvNSTrgn2N9KgGeQF3iuNPrhCkL0dHtEbPz8bEk2MW0s9e72G24X4ogv
xmhn19sjKB2bENDURbheeIcFc4VaLugn/76Ac5sZAICP2PVjW1y6Th3x+4HiWIQbMPvYAHbuT3mZ
/jYHh2iiLPTOxlgDKe3tNuC77M9qEn7QzWs+TuZPZ1wUGCthP29BpPV72zD4IIevACOLPR9wJqsR
QWJIo/T5dpF0ELH3ro9l33vkVOZwhOelPOsOkI4ZRTayuwU4bOw2Z41mONYSbaIvoTK0KO4lmHeC
GPK9onG/cZysOLSdTeJMP+0WGbEc+yju+S6fEvy74GxIEnURs2465zusiEgau2gbQ9kNfAd75mxn
HCaEgqSkZhpvySu7U4c0tj4jUKDJNDMvGI181f+/S7EKqqqdsNBUKVI3ma2AcKM9h60rroJmKiW1
VwiQerWoZrTbhMegaAl/tHQ87ostqiKCo90vj7sSjSY2Va97QCNO5CjrS0cwluPe23p46vuyQrgf
btppLi9N1dErUE+qKtWRyeYh9IsF2m9oB57nWXcdLvKtLa4TYVDI6FZLGhu54ZonO6VzU+AZrIrS
uSyU0MhSRLiZMBIv1qV0pXGekpeuaWIw+iVZlhBU8q7+5Ud9ity1C/iouscJWPeBVMAHoDurikdz
+LLwwitX5QfqqauZ0dRbHASj4TQ8qal+ut0tfJbwF3hl+rNKSwiyCzywVdJH+cFUHcVhrM5ux1/T
ow2Lp6J8NBoEpX9fhN+eS90HK7EORM7k4L9CLWVh5ARjscULTA5otPZNupo8H/qjcbvHooW9NHd8
6C9Dd56aBOQLdMkgG5xo3/jWuxLDfMa994s+fbcdvfDg5TVOQHj3lfnVSSvfmxMWXmn8EWEUXcjA
ONCtyE+ORw9wXkb9BNfxaCWDJNEQZquR7LAqv40p3Z64dU+GjAiW7JGQwHd8og0ZHeOCCMTJRD0B
435j4jzYOGCdwoyUOG5jD03Q0+2SmIvaq8L/i9bOzojREffzzoZ9gAsGzp9osFbpKmD0BBpcA6Nw
0qtKwG+WyErhM6N7aPuHxkPnmevUemk7+CRW6XrcAKgyKTY2LqmGx14MXaDs5L0l/PPJ5Ig4hC7W
wpQ4kwwGKHPFkQm0xJ2RAuQgnqx+MkGDBglalwfwTZwHzb2f01Pya0KQfXR/7CoJWj7axpU9yV3l
sIcawzlbkNqjMg4cHUHAone8zcLkl3Ay80jubkrJmIAiN6eMDgsxlwkhOoCXskA10MEYIW8WknNg
VMz9A8Eid3nV/fEVxjaSanZeg3zEAyQSmmnGvepWAZ7od/KO6TU6dIANgntSke6WiR2vrJoJEUOY
bmo2tW3vWAeHVjDmE41Izffucbnejx6YOZy0LyBZ0jMRBO09EVJxakFp8eBsahJSCfSzTmU1+5fS
eixB15295J04u5yTnkJhgcySFbZm5+ZS0M3P0qzf90lGmaHRYOUb3vFlgxXaANXtEUWOT39blNFd
LQgHt7x4vIvIPvCS5rXo3J6BA5vFTKrXvkXP10YTYkn+whM1ZtChOGo6ug/Kwb+kkDIyQJEPptn/
wR10Mutc4xvJYvJmED5NA4dbJ+V4WBYgRlj7frqTvxm8+tkcGZnTmyUqwIg+rJ7u+2B78qXwMjdY
0xOWFR+PwTKCrRWn0yXtpuyRzO5oU6TLa8yBB8fUl59FDUnHjfvmdN6+XwenFeyxLTDjyPsBi41g
GRffgmtVh7JAKKdSp91ZfctNbwG0xrtEhsa0xU1C3khineeChEbleb9HVAVH3RKDoAXNnaF/K5uq
gQD13KDRC2wHTHKNEG/nibTDH3Wig1jQx6vvl8F9NBvUSW5OkCfa10xwc+S59W5rQbyE5cB5Qnrj
dmHy3eLR0bq0v9IW4prrRhNabgS1PpGr3CJUOlUit2PNcWlq3BP1VvuAw3lXl0VFGcZZKpUOSZAC
ElnfXQanV9tKoMU2IusprxR5P4X0gqTxfo7NjHuHHvR2EOlZ0UnwjcnZuVZ/X/vLW9sig4ePshnt
5cXvrDNR88u1IoxUFpP+SDP2Kp0+ZnHqHQbyY0MZ6dfGHg+E/RzZF8OtVVEIWTCnZgc/AMFSyTY3
q2cSMLamXx58qnqc33JY6TOYHP05ZcjnkLtGUUA+yV8d/X6PUjnoyuJZeQQTNa4r90uXR+vSte3b
0fmww2RnZxMqcb9wzkntvQm9REz52uYdlc1vR9LG4Wa/n8uMAVgCwd1dYLoUJOK5KRiSenhhR0MR
yZ9aLTPmrxT1UFLtIBHnH+zRG8o0VH5daMKgwbs9vTQdAykmnr/GDKUhIhvzqWZDEDniYTQAy8FK
u/yULB0MxUFuU9fBvpEy7PHD5sXx+q+lRjliDChqeh+TXwKTgw7OzgSncK4E4wVDufUJwhTLpo04
dhord1/VQlJXN+3GXOzmIfd6sL3ZD8NPPwf+2ZtigmDmh/uIvkLIx4TjeITqoRnOY+TtHL9Kd7qb
JkBM8y7LbbqgoPKw86z5DkjyK7N8kYPZHkahzmLw7HOaTPee3Q5H+l7yksQ/R5RPd52k95wpPH01
mbabMVolFUhtN6FXmxigMcPXFsp8ZkDQ2kZaFmQmWLQ6D2SGbjnzUB+SS9J8kDHh73CSRhujR0ph
wFVwfPzfgGGxO0RvGsrMGSw5Z4vwjxP6lEC5eMc9e5c4vHuKWK+tuWRUD/xwWB6OMiYjPiVNMSYt
2R0X8LrzibsfmILCt+j/8Og/AeSoysAuOyTmsZsc7BEndR6uDscCPtjVH+IWWAmp71UmT21bH1Nz
YNZgi3wLZOoOn8k7ZWt3hI03AdE3WWQgME/bSLeg2SKEuVb4u6CCTwrBmSxPd2mx4KPTfhvghzx0
A1rh1Rgyg//D9qQ3lo/mPRkj3rUyDqI6Inq0qJ/R3Mzw18wTGJtDI8YJqA6T3tSw+Qw61kui5180
OhCLheSOZoZzmgn4ownIWSpvUryleXgJCSjKM10cJ2AzK0FsZ6UziHtln2yOJNtl5aklY7frVRTt
3Q7IkYTmU4mUEPBBXtwGhhpqnJPAVLmhhvc3zEteQStEG5owYCzGX5lFehjGJR30lh9YEeblyBsA
T6j8aroMhNLk4OtInezxIfV8dTL5hIa0jQ9ZV701zL6vYeI5eLZbb9u47YUMHxzBcayCGpgVcHG3
2Re9TZiUINzQIrTNRHPrZs457Os/WEvrp8T07wh6/VnCRbjmbZse0ti+XySEw4688MatxHudgNtG
8EoTzQ0fEovbZzDju37FBJGs9DoM/HjyCgqfOKd6LpklErYNCp11qJPepeqYdNhdSN7Dm6uIaZPI
z0nKJgQDsiB7qhOFuymU2VYDtg77GePZ4p8aPLxmyOrkfRhFZaNXJvSPux68UPkxGVKeeED3MNo5
lfIOmM5qbl/zY6xmjlJr9StSsEKxwzTBAtfuq+IFWVF5IQgCsz921Ic0bfaRBCnW0zTAL04+Ur26
E8ADwHwz7AhnII3sTOIxa4rL7dKVfw0Gn3LwfGRskveeJUlxPybOGxYOpFSUxMi6kKGhzgTd8t73
Ux1kud8jw6/fK9K4SJh20Tdn8OaYmbvwXqN3BEwrKZVoVKMgUW0ZyL92xlSe4d6emoHE6byEVNGn
8bXWw10jTI/TEvrPoq4vRmMSLVYN+zRlqDwQlY4wtxp2ZKxXGzlweG6uWtW7ukFm2blOs1N3ENAT
KPm9wnQ1s+e3iTg6LD0YzcQlmV8lQy0jH4pjkULS0S+mSVBJHo3t6vMoH7lB6tlCydKUTrDwFOn2
zsUIh2yLK2VgsmCdhmbNTE/thRrJ+2syfkl/HHZlrZ+TJPLue9xwYim/ExWZZ1t7w9M0eyTfDeJz
IWAKjUty0b78HHxNEqXoKOP1ABsRR2OQxHzOh9x6GrH9X0N7Zv+d/EtotfcWmTH7usTQWyTzX/Xk
UJ5PjX0e0/kvDoHTExyi6SlhWHSqwqxHimZPT3hVdjWshr2ACrPJqQQAaUKUrR/aKN4zZvKeaPx6
T2nX4XOO8fZ6ZsHkmQgYjKJAb1ucBr4fBo7CzA4LqrlY1vLD+MWRI+UzyJiq87Z+FVi8qQH7MT+H
NM8Cv0s05seRDyVUVn+yOA1yQEhC6Ggivn1PKecMesZwaPt70yuITfPhQaA6CZzwiBwKw1VWFMeq
SVCmjK9F7xsnx2WbcXdDo5AQalii0lieE3qfj7dL1TAnL2gq8OeQs0SH7XOgIAv6iATTvHK+EFx4
JxNnljVXa191wcPUP0QjRKKiPDCQ8Tdxj96d3Iu7cnmezXR4Rr6KTJLOQ567ydnpokdkfQApegZO
hDcUw/w1pESFeUX67HjYKsPRiLZaKmPrNiXkN1ZMlSywp5LPZkS8HRMUwrt0dJ3xEaGVf1pmtjGa
JDalN8cOwAhW8iTk8ETcWH/HyOVXjFvqlDg5knZynAdk+g0GaS3tIxJnA4ojYdNzXgY02Ujxsnmr
gYF0OEMFN6uXnpz3YR4ZS+fuNVIc7PLIPxlsYJGHYEP1Tz6MfshmFTExHvm2Ai7pOIJwLnR6pcuD
H8Iddzo1vicD41oVPiPPN7d93j70BT6ESVvlpiEdedNhjAHgq7aOLC3Ikl27HQBQbtBR/Oib9EQc
c7Jr0UvicBvvEJePF2YTxy41xnNGNicnZU5j3di4u7E9WRPNNhly/gx9rD82XWaB5wayAYCRAdRU
anGHg4JtBsMOmMpg2FtZgrrjE4sUuwyH7WjmZIMWciagT0BT0UiALRzy/cKRnx4mauIPd5b9FtSU
T5qd5GzMoCVovfkHEYHmiXvUZAK3urAdFHPuskkton1JeMCdGHLX1xo5C0LAA4EkOvD1dGeRJ0NZ
xbCTEc1eGpmkV7PiKZN9b7hY42HuLFn34svlKgQ+kJr2OBs5wwbPjDDJlEENyImOI1Qv/zIMVXIh
Lne/CJLX6yZ8cj1FuIBRsYom4kouNnG/YXLI9EdFFG2QiJy0em/8stLB3MlB3wGo2oO4usIpIcIN
g1cuarXJwrQMQjVeqtnmbxbGrzKdabwCRC1ILcBWS2wk1g4QIUQ/8pWHRLuNtzjecVu76QBExAfZ
Wmfbya/Tnagp9hUAHQqOBbqNn/4A4hsDgaGhh6PrTbg5Hsli7IHi8IO+XVCOV6sOmnvWLtbu7mNp
0n+nsKR0C6szojQ0iLgJjTH7Froft6pxt2LqL5VGhRXO+BgFFjHzRzUgjfCcmoZaJkCGhYdE4WaP
GR7aC4yvyK3GzeRhXEHfVx0zNX2XYXLMFr4pILCEobnuGxHMxTbUDJcbjF5tO92XoAuKNjkZTAQ4
2frltrSkh0gOWwvDRa9BT9Piw/HEfY1KkEDxmI6e+9EaZHilMxCgdLaD/Ke3gPzyYKQdmzevE39C
wz7IBAArFCVujDa5Vj12ISiEj5bbPVZDdChXVkvrHXSEUpHEuB+G21tb3tURhb+7HG2pDgMlG00r
kveGhK0NmfiOHhz+RXGfpFH1s9c+QR04l2icfNQpwuKk/zGanFB7hb+phdE5vzDnSJoKENys3quJ
VTSphvK4zEzCDeqh0qVtsJvpEQToY/j5Kv+YZ8QsMw74jFcOSolnee+o3zATNkSk0wNsPXGYqJip
A/eR0mIjC5OoJ0O/0PzlNOq1eueI8OJkQGdRmp28SXVYONLwro7N4+iGTwJpE0kTLM3j/DPqiAvE
HtlvOgGym/stely1g03yNimPjUuJ5uI41Se41cknipXyq9kSTlxtB2sC1VOi8+YsdcCr+FNXlntW
mXyWRnGfD5Y4Irv6zGL8vZfCx9A022+jp8rN6BTsXLSxV+SebUEuHpulehzcGd4FC7jXmDRss3T6
T7bOc7d1ZN22T0SAqRj+SlS0nOPyH8KRsRiKqcinP4Or77n7oLGBhtH2km1ZYvjCnGOeUqNEqjIz
FhlVF12CkLq0KJkFu6b8IbDnczKd6QAcmlw2dJ+6cY19o6Z34sHew6UKsH7XGATC7zgP3KhFdMSy
Etd2nnOlZcjICNuO/Ilh0WDHkBFlcxItQyRlydvcL8WJ6cdNvZCQG9aw4kCcdNgqKWpBWZfHyfRI
EKOrxRD4x07yj9LU4Z7tvnfO1Yazyjw79hxui4BoaOrqkGJujKyy+emaIdkyEtlCLoj3TFi51BO3
CL//AUcA7nVrvnPr2w7N0RaVBzWeZ0yRFEa+TXv12APu2Gupul0BfWxrdITGgyOMo4WMvy3ykUsw
LhqvjoepvmMkYsdTF3X9WwqZYyfU/DwOxpWs2/GC4iRketFw4U9WKndRsbkhGDPqmVQ9IKM5hQG5
jDnA1BT20AH5ChSnOX/olHawmGN7NFN0n6ZV3GAUjBaoMIP9EbiIIqSB1kCWw9sAsDOv5qPZyC85
3fSW89kbZJiU5vDaJ7Y8tdmAYZpqCJyj3Ahm6+d0mZ8W3NqnWQ3QKQqYGckY3lfz/ITE9kpa1oWi
YOVVDi8ooI9zS9uVOU+ZtD9Bu4RnJ7MqmJ3qoGVy8uEbNvn4kXNn3HKzZ8JEQK0Q4JES3z2NuN7R
G/RvlQU+yOS+vosBHW4c39xQvOERaeLu0IZDslc2wifPa7946d09XOA06gL1lOSeezMP9y4Qe2xe
4iiyNtlCyeVDJdUO3v1bra593nO3m4zIN6GXoD78ihN9ZMotIjmb+Pu5o5XLV67H66wY3tnEmKD8
6wdVk1ZgwX20Ga9EwskuymTMyNX9Oaj9Yq8d8w3+dE06QHWI7THfIgOi+ubGH8xXiHW5JQ/XZoe2
ovVClEVF/4brloULRdg0wwNojYbIgVgfkfLiGiIkkq4sbklinV9zFTxO2vyjiY0lS2miIUuyk128
F4nrMz3X3HscOCijyigDBzPbFgVD+Abotsr02yyGe+T59C7qu9PZS9fiOKzfPKMJkJI4kAC4fXRN
fXaX/LpBcYduw8MquLrj8KBsbbN7rROL3XfevE8dQQqDYD1a+OYfCklS0QXO7rG9760Tu8zlunKC
V42nddv20My8iXFUh/ShESjMwwou6LD0gAm542G9ek0dVONzNrTnIq63yh0SDHVMSh0XQWVDdKkS
T46u25Ngpb8hYeEYLOOfRBAH5WYfgceuRwfGsiGiC+6C8Yr/XBxrt/4Sxu1S6n2nKhZRhvEV5OFM
k6rRTkh+UsxjyXsE2h1QmuQtOpLiI5nSnVGP/gEg/XVp2bej2T1Chb8fh7PVyB6oZf89jAuN/Nxm
kJP2JhkeG+WH6YHN011ar4GabOMjTy3vILVsykSWKvX32HXj0VpwdibGsm1POTqvvZs4PxPXMrp1
KzuXbvAIz/wZ8sAXRFuyx0T/2CHB4pBkY9KkGGqsLvlw895l059+mGmstlbgfsX9rkjTS5WM75PX
PrGbGdecpu+wl4+Dj7ygMoaPir920yrzZRAkeDB+66ExDG8WKeVZaT+h3P5Y4GczsgE/avR/jFB8
FWNxhyodB/FifkMLequS4dPv54fMphuf8Cq1I/5gSf4BA4stVJxb1RlXyDSWj44Q4Y092ek2ncWt
22PQL/D2TdIga6TAAgDdcFPDUhb1WzOaCK8hHiV3evDepWO/IS241ZmiTi8b1uUtglV/AKidwm33
k7tA2gc/JfRiTE3gHIuD+65DQOpZH9iZq00+QunPUgTvZl3dOY2zKnW7ES9fo4+jSZ3nuC7pJnBH
iqx5srr4iLsKKkHGrChPsxMUhtf1plWQbx5m1L8dpiTm8AEhO/1CuGq6pE/SmWDHJKxhZu8xb0t5
8fLnbEYi2BqSUVEV33OtuoYfhHY0c64FlLw6TMszzca7kuJbZNZdOHgpQtjs7MzzH1oYVCJZ9dD4
3ovbMo+woN7kBqfMrE6V7fo3+CyOY/DGr7yas/04e0/mYLCeybqoof/c5w0DfTW71qZYCAHuSZSN
hJm+g33lzsfkEULfmUXS51T2QIvgvDCnqRhBVMmrsNmvKpF/Gt50yVowLZAe/uQMDgYr5LrSF9CJ
qbDC6eJIf9gyEst2k606dCvcjdcBml2m8ZbILQFmAGNf/YukE/FFSsRmAtk+Vv6+Mtz2oOHypgFK
BaTVMSP45qYIGNfDnD0NEK5YFmD+tyzga3mC2y9P80cM5CP7qhXd37P6XXw2xcpek0qszIJ5BrWG
gd97LgAkyw5GlWRc24fFtQkzDkBcyw8lm3MoYfAxHT2pwcF+6921Uls703Ku1mtr5WJSqwWmaCw+
Q4QIn/C2lWFnNKG9YpdWxBhPY/S5fHqB3jJ0IiFwBAuCd6Vwx3u7efcTj4tv0aAUD+ZfNFHbdD1y
w9SHRLc84n82ca7rR5PlaIW9PBSGCYMs1dypObYMySJcD+BWRoRUNrtFMISPOc0uUIA/+HmONFYg
B2x9NZPbYSTu0XNJJQIDRnwx5wp+Up/DH+DfUEIEzhXXNhcfR2dlzwOCCXaw6Z7FwzPkQnvfdfdd
kowHQJY0H+qnVbBrDQsSn1M8Lx6aF467AzS4lcNU7XWacYnoPHR5S+gck/bJF6iTjHF6n00nP3LI
XKHqaqOYYN448KuDWQj1YM59c5TSxNA4dFe9fZDCNr+oFxnMFLCqkCZzNDS65wOwkLIID8WSDwcm
8KMHrcwu1LMfOH901pKJ3GGJJHM+jgG4cZ+GkaDrqMud9NLKFuHNqiFaPIzJgpkiJ1fW+rBM20Wi
iFLFVWPNr2z8DkQmUnqsvz+WcN8ZRPXOETXJb6NRt1VHP9NVtLLL9apb1F5pEUHvmzdup6+xNFCD
c4+EMkcR2oAT7nP/pvLrn8IsLjTY1mFKib4DnchwM0M3xKRpQ0FNGw/syHCs3wpggA144J7k1ONo
SzZflgDy4uUxg/7q0MA1YyGT7QeTsOgqlFuyWSFdNtCP04uPFC8KjrlR5mc2AbztSRXNxPkcZDPq
44xt2qm6S9tDCkoHG2puPQKUW2dwCid12tb6qiibbRzPSMdXTA4TkWPGfWPT+s0jxev90iGXJbBR
bFqJjS6N6/DOzknNNJHrbkU3PxsV2+vStY4l7jzuaT18mSY3IUIchOlvmWAt94sOgnMS1qgHhu5n
6vOW9SZCHE288k1JXee0aCzBkT+r4A2+Rr537Oa1tpCbF8toXfcpzW1R/YC3qq6drKi5lPIBzxLT
v2bdYi76bNhr/KIaBhBdAsBK3t329KfJ5KCtq8c7McZA/PFJY7lt3tKkqA4zvLS9N0I7TBOJCQoM
vEjVEBmIc55j27YPel7Cfz5FxIDNXoDpqXpWB+g9DyTdnIZ5IGkdHewW1BT3PoyxLw1Fu5HigoJQ
e0HZWh448Xq0BBjJMrQab/383g/UwmxZwoOxkDRlmIMX+X59VSGyzh0+mR3QhUay9p2wfKXf3dql
Md0UTddsSNv2rhcF+CVLrRiiB0tsTkv0ISgcZtph8sa8fjdP6iFDOH7oVADFqQZK5k5eES3eU640
ZgBx5QUxFsEieyhHnEVhc0c7lxyz3uRAS8dzl82XaQSWWMVwcNPW/+nXpC6nM82Lr4cXOanVIHe3
OIkLhZj+GD1Chkj+GHJWbXT9IkrOEjkAPTQoDhXE7GgI7bsSO+AMLZqNl+ao0hlHKrespapu3TQ+
69L8SIYZ3OXS/mkS2TNikm+EPcrdAkGmII6sMsN7b0zUZk4CRo+r/lND4o1qVe7WAiPtzI+48mFo
a7AfUnhbQ612jB7OGzu5d67iPzpZpg2wQe6VUo1n3QVPniojacNWrZMHNNt8lw4/B+4oyHGI8VpG
ciGMCgYv/msWRdmNoydeX1Q0dTtUGxdo5yacbMkNbmbXWqQgGbL0aPOqkU6PtKfpH3NNqEs98MYF
SoEg/pSiujdS7uhWha0uY5GN6TqYxnCfEIN7UCzWj2nYw3B3uIYF1slP0shx0QyMy71tyvrB7ezi
LGyCVONvARdv1yw8BKoQZL3vycbxxPvMVMmno2L+wcAw0haNdBoCu+kVlycFAt9zXgBFbxyrf5gC
/+BxXaAD4Zm3/WXs2gfAqzgm5UkyH3dzZhaNpvE3wYdAgSMMNY/Zg4exdWe4hve+WJ9dn32m1Vtl
Indo4/AzGEOC+4w1Tcq8OIieYIUIdEnx22jZUdziiJzy8AahJJRNf/6ZxR3etUMRpteJDiJwnP6G
SvHbtiQTtuKVX/9g6OGB2C94WnYFzNu8pExct8KRjPHT/OgIc6Y4KPD1Zw/oNpNdneRwYOPgFK8h
CDUJfJixOsb8Oa6BFEY3u01WTAafzaeijymZiCu/ajmggajCIeRmVN+2Q5leSBt87dbQJ78dLmIi
Eqtpk2vuTpfWmJ7jKfW3xL68u0LSDTOeQIdbbBHDYyKRa18+0gzEmGe7AqWg3yWQlfqLKttbamqE
SA9GQpQUtpRt0zKSXWTzFYwsVb3xLRcY12SibpKhvZ4FExtgBsTT9Miy1pfXezNK/KwUi4BSabZr
yZqAJBRps5nU87tyxV2SWL/khm2qNPhOqoYXzbIeA7u87UOv2tssEQInt7dkOL3iMbU2uoWZHCZX
2gs/axZJoIw8nLFTvbOYjeT0/3kHq2CsjNUvIYebyTF/ebm2TMawZIYOg2Z2h+EckptL50lWQE9O
Kzqr7ykrq6O0/EeKgWlrVWd/om5JWeJapUCikYCWrq295UKx8WjAO6c8JMkvIn/KM9tGeaSNXcV1
Il+AJOUFzsxM3eWtc4coMtktb0ggf5vBegTLuiXAAPwLetocCdqEJh0t/yY1WZrXPcAzYV+1OBbo
+LnuCfRmTm58JqyuWJiAxYTdGuWe8TkrBQ2LmZ8bVPcFK5Lj7GkdzWXcRW0nbpZKV+d4r4IOB0Do
IexMv3ITNLxMUYPF3G6VlHfBMH+3QUJ/LpIHED+Lsu8rh8EFnur9FLMTEEC0dbKNy+TRr4n/Cdpu
h2h3Cxr83CvvG54ZiCFWolFl8upSXH+gHKXk9PAzgpjr0IlXjf9ZNTB/4fhq62ruwze8wSs71eZI
HR8g5kKIldYB7f1+WMQzXl0GYFUcOSRbNll1Ik/rd0aNTa2L1gLBApoeeN9W55ME8FgIQkJqf1dg
z8LmgxCmx+EV+Ai4UuPHSbNqD0Gg3wjCwTZQnM5jP9yRSuxEY9PQcmlo9oXbgLCankp/vZNVYFWT
lrKAQfEP0rLrftCXBewLpAH4gk5EvY/fcATLkth4QGPCLqwLKqHs1JBtBpsZCxvc/X3SWOMRpTvD
TiqwxGVa1FMKIksbcDUSroLu74D+/4U4wna7Ljtci4PKIc2bsJZHkWpxPYQYpjSe6E1tjTQp/h89
LTuVIS6jP/ijwvTJmDAOCjxCZHmDRls/IzvmubeHD+mGL62OCfow6iu7AxfXrKdJGzBZni1tEhqa
4Btpgks9lvI8Me/GIQN+xEBuI1r2U37gfscNDGrEAltqlhYaXHM0DOdCx0dzJMgcqWD7kB4VXjc1
MVgNvLrFvU9cnhFzqmw7yJnRprU8wsJBo1v8FFBwWbElnH6N3LEoPcVeNu2bdWyYDPGPrZ5xET9K
bT7JKXvNmCOAAY/BF7/gXWaf777nxdzdzkbBvUHC66vjL8AED7Bb0IzDOeHp8Ff0L/z8+YCy736F
vc4otqnmG3S9B2KmcWT32JEW0jbYmICMbuddjtYFlXAmUTjY0JaCNlpbv2OLsRztmPnoJeSHzMEX
MNdXx3N9VFGaubkjmO+DyGFSSHtOyHSejo9JMz24GCYYxeZMs2V+uyYnMCElXB5QY2RIRpFBQ4wN
sMvR9l6caduYatqFJUaQMIs/uXmF2HdnkOdu8MNG+NAECyDH1iQ6syEBLEVO7I3Y2j26rqrt/0B/
+7bJjzy4vo73npPy1jcjVq8cHGVtvLq30lM/tK6owyETmfFwl3oJOJRkIP6W6deQ5h6drhdNudNt
WXcP3Cp8B/NxsRfqOWySdzh/3J6ynZ+Wz2glb2xQAIQc0qilLXMWgROrJ3FlqvUhXfLvwWKmh+6l
2HWkCLSYduVIEZUU2gGOX2WRbQ/y5FbiGZoQV1HgwzVXzFGQZWim3VOLGT3H7W3GKNncEa3HrGOS
IDgikY7IXz89Vi4XGPfZMhFdd2TwttOX23b9PkSR7LkoPOeybzjx9UPam/RitNJR7NKM9u6jIVhu
MKy32+S78ssHCizLRmADWZ31BMlFGfl6kPlyMlr9aWMjJZLrVKzw3KfSzf9oF22QZtFsE+R3RRwt
+nwqDULqinNFUp+7uAfHtpDYpsjMWa9vXTYxjNhsf9868uhx4NAPOZzfZDKnKPAnpwz2hS7egsBF
yTRfVYXHERATbGYiNKLOfTMhgVBHSHJt3KnaMxeOEV9+6biiOfXLmIOcnQfiRdJGYlDcgcnNqwZw
brfFm9lZT/mcX0LEAA1Iur1nMmkH50ExSLE0d5xrY/84LIPLn0uCY+Qqzg/Hw1sSkwpM2B1bpSco
Xe7ZksFTM1EjuYI0SeyGDS4qux2m63k0D+h1OVv1+NpVbrWXDiARiXBhLB5sM3mwcpdCDCFiNbvx
tTBWpGL8ZzAWBsr911RTN0vchswtqVKaFLpex6haKa7Rg2lcw0HsdvTnG0vIsySw7Qynj+aUoikG
9Lhzc4JGw2nMeT/EzwDQchSSUNNM3DMkgmnYlKeaedtCYsOs5Q1yT9SWOXrlnPewtrGA1C4tcC3J
16h6f+82BBZrf6j2o50S86fojVHRoBJBAJDjIstExIrL25rVtKvK9UpSA/cuPUxLBg3oGsscLFzj
eMxwdvrsyKQy8qR1jYykQ0RmxVE4+DvNJjKa5sxH60d6WG8dtaucyB+Kftc66TntOAdz3eyHJgXv
K1dpWfFRJMZj6ob3+Dr6HRJc2fDnI8kvocNuJyq+0iM6QVABXNENs/axxRMM7YjksgGkdQefpF6n
084ldI0lshk6HyrY9pvATq49j411D0OjZIiSdnFzvf4qSIqR9CichQkNu5Udt4GAfkqrZdkmcesd
5jmkdnSWOBqUAVGQTJC2nL4WBn0Xn8xOAouALXejoIeVP9XqsZh9nUTsrcYob3jCo+UcDF+SEN4q
HcEsAQAVgvazW4RepUXXYVQhYYNV8jFLFzxAhSiBBBmkXFnHUamRdqTJJa8fobBx+joEu6icU3aY
rtqQqWFnNPdcWdC4Jv6u6cwAxjrq8s5TYtetoekpowTa+ksh8zdiIAQ+EevSmwwDxIffmoRJA4t1
a/GUps0L5ze9leJGK1kw5uipVDbrR+01ZHEYd9AHsx33tjYy3qsC7kBszfelDwXTCEM8ByUq1NiJ
6Jre4RCwLSn0vPHEQk4dY/8NgtvbZFeWxKlCTgC0mdr92VyYtRluGQXiwcNNyl5W/lhEwpIGYe+t
2YBdIR/9uLliAvJJ2vdvvPjltuZA3omdE1TWGRtIsQ20HR6QJeCfGr/8wRzOSDBfwz7UGynIrBEV
DO5qIoXB1Uj9kOsE2Qt7/Lu0tX7TVOG6JhCzZwgysPl4m7PmGA/kJxfIAwatB0b5GXnEb35p+Hed
9ZuFQ3sTeBg03DiwgVOTldApmGF9BV7ScLNHI06q29RDvetYC7OuVUFdqkfeGZLkMAUF7p3gVL6f
4lDdK7Kiz25ePHRiQt+btxtv8Hnhx49GlFfOfMs46FDNw5cG3oxhY2yvWjY7DLfzD3znCG8C+Hfz
CETWthlUFlb8YkrmUQ7rqh1ZBu86tY84k95zCq+9zHHAWHFrHi0xv7ZyonhF2c6B0P+O4aNOjAJ8
XkIahRHfhoxJTXR02Iko3ka+tunVpfbQp5LR2Ud2YH2HzXcmF4iNE9LpruaGUpkrQ0FKtIsqfCkr
5OaZ0X4ZCoOFJ7aEKXNM2vrOoT0lcxLlhO12NGKo/lJESRFkYZf7eXzUvuGebN8/N446PBhZznbW
rv5aeY7VnNAJ282XVaBzScPjALXpEJbxBJ6X1HWCB4IIx4onBlA0tAf4YNMII2XUZlO+QX5b7k37
zbUJOJlNdkdzknz42rq2Cf0E7Tpd546SWNtxMfa99YTlDk684B1Wkv0l/O59Qw9lscPyfVonp8Kz
NgPMxQME8aL0vtp2eOj7xtxq85ubZrfLqGrQu43u1lhCxoiexZC635mujz/aJmNtIM6Jnt3f4OwC
7mqc2b8wys3Eb+ouv5Nre2ddhZABveVK2uAf4S4HUIMpzKqVNRf6gLnZieGMVXaGiKEcPoOyY6aC
bXPL4ooN3Bi296zL0U4YE/ncy3LNL7LWJehDbGK/JQSi35f0NdtGOVs6y4XJr31ICiaVFtwa2J6A
yn1DIohHqL+ZJXHmIrsFo0FARBtcm635E7OAUqQSTIkrtop5GltNYrTC5lE3Ql3lIA5xiBnVON76
E8hzemF74y5ndAQfcwgfoVBP5EWRzVZx/yejZde311UecjTW+B3QmA31kkYLENc6KOc9SwLASLiG
8ln+WmaNZ8DiPBpbLuJAhRAt0biBC38ihf6GuKbIXvwXFvrLoTYYyrNe3c8yR6ijy5NJ9WCSvucQ
S6FleWIl8NrbAcNnz9uhJr8ecqYZvY9+CS91sHOKbIrAqF7bKPIPZTy/J9Cktg2ksdLkltESAbCk
pJXU09phQjwd2Y/wRPqTDWf+gK5m60mfvNtgOZka+GEv701hZidhLHtj5ZdlaMfakVmabObXOsDp
mmRkJQUVhs2x+YUI3kUTfEVEp9M1MeLXsB58IOHZEzm6VmU/lzhJHzJ178YC7w3+GWpj8YVcC/GW
IOfyIMAxJwQQINk/tg07N4PwarS/2LGLYkf0XLblytBs5/pZ9TKSC5owsi6QAWYjhbA0HTaKmUAq
0N3JFJ/sOKXPlSD50IB3infa3eAtxrKSLMvO4VCb0WqDwWOcN7J16SFNFlVwteAKiItdTQjtJp3i
+6onNq62hku92HchTP8Nivfv2TF+hZFymizjOlhxjwR005E4wSNLmnE/+NHIDQ5gZPhet/6fwS4I
ILEc+1FhZs7obreY67MLqzi174dURw07Iiv70/vmK4ZwwPbYnRiP+VV5RliVbwOGZVEha71TfbZO
UMiKLNYtAZd4YLiHuJgfqNuPQZ5dZ11947BPWIi2RsnUPo3mzEQKoht3whiTF+9+GcQ/Y+hvBzEa
9JwJNkX6ugXGyiKGY0Vy067quld3IGghXMpjR+MZYRj+Nm5Ui2OPADEAQda5QQl2mvR1XKQ38Zxb
RzbI7C8ljPK54qoywdts5hYneXwcFiwMBpIVqZBru80Mp1lMHRE1QGvDOTh2tbgrVfrHc8abKXiJ
rYx9B1ffjcuWASuu/e6BMS2yH6od5Kk2QOshALjRVuIecDajTEf8JCR5Qek7BxjZkD9lzBENsGIL
cGNyWrOYDsO62MARMbHrl86hSQbUnHSkKjoLcVPZNYXTsyklO3aEj8ky3lR5e1PYNl4uXpJ8YBBY
pjvHSymgfbYdajAQESIdX0znt0sVpzyz+RRUU2kxFpi1/TNN3hPTNkh85X4aO4OYP7TiEGO/SlVc
ULticWciMgPbsLqAYxFCatV5KP+qiz163bbj6h7ZHh0akjlelAoDleuWeyd0YPJw3c+75xwBPdFB
i2JxSa3GiN876J4+zJYtNkhYrRskgOk5qOeI4NSP0naGCPHGBKSIeAfuU1clIbiHiXU2V+Nw56Fj
2zD9vB1aBKSyiPexW5/XDZpff63/OZprYxC+lz4zpxZxuqX1KniXA1I687V0h0+UhzDSvR7UBRX9
HAOU8TF2VdayK0eCdEWB6z9fcV1JCltKKBexib3SQwQT3jkGss471k0m4gVLPJRT1540DaJuzhlC
2rtZmdaORRuaOQIyRkwKHgCyjc9RGIj8F2gywAVeuJ3srAdbsp82M7Q7Ke74pXHIsVR1xkKGswDS
bAX6BtP1JOiLyDG5uLIkYtUt6rPU8UtKZvvu77+loDWxnawP+/sh/MmCIT3jKOPCVtroYYKZQEMG
3utPTKDmV/5jupq6KUOqc77+338+9dv2gXSCBzTCxPH8/2fx96HteFUCgzjFtVeflzy87fJk3gOo
Rvqj+vpclEF1/vtpF5cTm2/ArlN9XXZMizZ/f0IN1WAzI9SJmMDgIO/K//chgQHhWKvQt5lWI7nh
8Q+mjanY5srz93v/vhp/P/znaf3ra//8zf/tMX//yv88+r895O/XFMp/nKjrC/+vx/x9Dv/6zf/n
0f/86n/9+98f8Z9f/X8e/t9+w3/7GnsFno9n9d6hNdz9vx+Cx1ge/34RRQWyuv/8u50HeKT+fv73
SblsERcuo//7h/39Pykhm//z1+KdzTsQnP972P2f7//nW//1p/391Pz7S/75+RPJ6se/3//Pnzk7
O0gjmzLxAGmM05G52q05WQoEBe27zLPnBPbVQdoI0kWP+t3OCsLG4rvAmIcDroUXNuclfWZwHJrA
AML0PmCi2ioUQ6yoUVFYvwUTUBp4VEeListzTm+1uAFBqgwwUyvDVr6wyUThLICLY+4N8IxjsmXD
cuWbgtBoYJQbut7NTK94dMyaqoUI0X4IDuS6use6YvWAVBmZgNZI6PhJ3eqPaouPSWe/DiwYRvv+
T9rr4oYdwisF9Y2lMkqsKVWkVyaRmorXoqNqkP30XdiGdfEnj+jTpUe1nlv75Lube2IUOrbKTtkF
Oxtf88ENyU6tHP8V8hTtv6nO3GWc69mPf3U39eePZEXNlGENa8D6ok0dxukT9R+Dubm+VaHbndKx
yg8hhkMsDvXXyD7YGeb0CFCSFcw4tjfCmvYIYMQu4fyFNHaHo7qBB8ouqgimZI9zi1ql7z49xUnb
Y9rdOs5AVLbfX6sG4FygToOHFnKsVtnFCAZa+uJodasqIp3wBJMZsoPRH+4sgTOM375RntcQ2Ime
duw8vRr38TH61F2FQr89LeErU7UZ0Ib9mRDafmBqs6Gjn8iXYvzu6ZxEv/I9bFhQDTabDdY0TEap
q7cW3sRozOH0AkFT4Fj3Qen86MUlbtuvH5eB7Lp0ImQhy55L5CnRDDaN4o8AAIDecT+NuB3MFzXf
JqHXb9MUK2hMgGDoNHetJqrUKhjHsh4F+J3dDVDFSFf0x0umzS11DkhvxeqYLKnNPGD+HC061eoy
FniGTTN8x8P43brGr/QaOwIyd9X6KEKFT4Zc5UwicmLr4OLQ4oUYDWT49p7EzY05JCzdWsrhHv5Q
NHi1wwyII8uyTQQuOvsy2Tmemxz4bVFEho/aUggG8lPBJhlBu4UMQ2+yhCEex9WNNpoRc6P7CTbu
tJjxJ8Tbcde4KLjT7NOqhX1UpPFsrazh25uBvp6p6zIwwg2DRyMNgmhCYbmLmUoKn1YwKwHitgvo
TvwrwXZuyTgpF5Jo256Wu86VcYSlS39ZhjbRSfzUPlfdVizr5mWgTSS20pzkCw3waw8K6+THr6wz
wRWhzCAQM7npGr+MqhjAiWk491lK4eKSdIHZwcCdjJPsSsiDTFn01xruRdPn4cVo5EM49ekeghvu
HRgTiXrHM6Yxja3JhoN1K7zs2+1Ef8TiCCzXg2nix/Ea/cJCJ+XFhRb0RWglLLTJf0osgO66XSCC
EjjjSsIQtSgx+F0Wj+6nZcq0k7V68TWjLm3aL3iCeOXVFy5YUBwZOhHjCDYADWEcyK2v5iNpA8Z5
DN3zQq0Cvj3e1Q26egMO2at9KiTLhxlC8S5DB9YPCAHYKw1HNgabrOCU1Yn7awX9EVXCAMifZCLe
Tl4Pw9/HHbqAsmeMwr4i9623wV06iO/kTtNvEKM3EHIQY+0o8aLlpPe1tjudupAhiqHkE3voV27f
zcbSXN0QwvK9GZvf7DtkOCf/hlI5y0V1Zh8pjJHbmVmPKIIMO2TSMNqbGPu69YnMKRLN6JBNU18l
9R+7Np8HRHF9u9plETYTmaZOBTngQJFviyH9HoHgQq81icYc5ss8hrwCDNVNTxDE5O0YTxPbUqT9
RgXDbWur164LWbrPgAhMNt8Hw/XqbY5ISdrmwdHjiQZQXws9czEnsg67fVqCGw4B10x7QLPisAzy
w+jL+kJD+ux54mGYGloEhtCbZIcIhugOzQkvEiROQVdwyynE/eg1KGr00UkL1ism/g+2Q+EV8smd
Ym58EMIlHOnDTOKzaBjPr8BSp15g0BrZk2qmPSwQsWs0AZ4eHt6hLBeiCIbHMSzJq+7TjQfi7tAW
SFdkjzrU9J9HRhxIulDDTcP4kbV2ctSWeq7K8uK5KF8FO9FFTx+uf5d79oIYlH3MAo7RI/p9MxqE
bVkDs6NynY+VBBlYA2H1eZOTKmOSW9FOR2Wwxu+IZ68qNAtC6n2rpD63CGw41FFpC2NXWC6+m2r6
8S3vFoU4yZvo0zOW2LwRLyRgrJqOIN9ymHvIt9nodidsjBJzadNd0X/cx6F7x/EAGc01HhWJKIK4
5qTTN5lH6C40gIzoaI3J0CR+QK6aYFrlNsAr37UFt03X2BlG4G+L6sVIsldgDdMh9cl1iPzZfans
iTR0RWsA8IS5v5Hfa0+IY6zIUkrdGUwcTjAGWVFr0Wg/KNusroykvyKO7pcdlkDExdOofef9Tzrg
6fHkwH6PiKRtMLrLLsFCZBO0hz67/R/Gzqs3cmXL0n/l4jw3u8lg0A369kN6r5RSpqQXQq7oyaA3
v34+6prBuT3oGeAgoVTqVFWmyIgde6/1rQsD3SvDxoVVqde2St2D084cayqWRswa7uHJc9jAsLTD
+sh/0av44msiDQY20gxxCGdGnyY9PhGGt85ejQEZnSwbhWDokUI4SHMNAQ7TCGG3UBCbVcAolfEl
mU6YjLtg70OpX/glghBQX6jJ+9C+Z0BmWuZTLzzGBTFxI1FTultX0emwA6a4ClMKvT/6sKnuWHd5
inBV13ZItEaawenSEZa9Jz6HQdUg+CekDzASP22Tdd4OvwYG+jvZZ4S2giOIJzJRk6h+HA2y8ppd
NbrukSQ0wLoaOAjpI5KR2Tc5ZqdqtB+wJhLJN44V9eCpwuR6liNGY72Okg0JGEsNbtKinpRiUEJq
l4UKbrLWMVIbK0DPosAKmyS0cW1RWpniYOU4IHqd9sVnxlSbZM8b0xYGC0SwTREtoWqiCyxNI1yV
+nifROkplY+hjXTG1TaaberLnpF5FflMKiCsYhxx37WiveOCvMFGmDcZTvlEKKmOSNlowDKuDc1p
IIh6384J01FhvGBetKqI+ZCsDSw+jFjJsjsQ/3mHVMFceD5D4KGClm/aoFPop+T8lM/qnni/oQbV
C0l+J6HkZsCVxvZJ0hgBrh3nT3AeLpMFRJmUI4kOUaoL1rFFaM3I/ssFzXipVtGusCX6EOatgdWK
nSfCX0I+d3b8LJobMmxaaX1xDWUCwM9iqF8Y1qtfhScRoGsPRjpA1kCpPrXrwPuATlgtUi/qj7FH
IR2g9YnG8jX0phNZ7fCyx4nEORYPMytWlo84qYxoOA45CQFkv0y989YI8VoW3as+YUOyrRQddKTt
mH6jviqpMLnAN0lJY0oqbLj6jMki59IcqSEthCZguy20Lfgxc+1lNsvaA7uwno6gsb10A0Cw2Tpi
uKfZZHGqToGYp8lzOmGTZD2kbcrgm5QqeC+JSZSBys92iqZY1BZmKSD2UURapXffFZBHUnc5+cIn
6QG3VfeRB4hiqsDeZ+koD7bd0bYa3PIugWXE3LeVjxPAT0w3JAC3oReu0YN8h0ZtI18gkq3zIoTy
csiPws+wCwYMintKvA0X/iEp6fcufXoKXLuNdaiMQG3yFoEesqGQhSfw79vKc49doSMX85L6nfTr
reeG2nNm9Vs157BFQ9/dasYkd9QgeyXc7oZxNbq6ZnQ22G4LP6LILroefYZefyuYjExny9dgZqBl
UGe2tUjlyjBpr/080ALRd8BKDrot6YHHKJ8JohBPMsIT5MhGYymIzadCFX9/2oZGdwTdR7Md+yum
s1g/a7bsXkqXC8V2X9QwBOfcHuZoU2b0ga5Pe2TA6t4NPUbKnaNhMeYpzTZ1DyCJZBd2kL99T80v
IFUQS64Mk8MuT38eGtR/K1RLNM3/+T1QliN2NWNk2vePn6uyssYAoF8NbrhNB5/3Viexjsal+zDo
aGDessb9UJXjndQa62bakbMSUfheGR1B9YSyIpvT+7ufr7whf+VXpe//5futsg8kLCCYtZzNBEbv
GeqCXI/MPTY+GOPnqjXkKkc9uTPmV4n9dInY0uk3Bg6JjkHLydgxw0uBCObYzg63+dlQOMyufO1J
0ANkN+ckidfduVdp+aZk5L/2yNCByZrugcoyeM77Bv+85oPHMOpNUA3J7ufHhmTdR1X5OjEi3nlB
aWMYjLwNf5fPObtMTr6SgJnIFh3xcOw9o3TOAe3LtQbW49ZKnbKLXIK3ORahokvwDAz60XIwi2vz
L8XyPXII5oeIlOG1OVHAtzg7ut6pb1YeBjfyDH+e2Hre3BRiL/wvRJhBJ0dVVDjy2Pt+SmoQwpc2
UfrV1EKy/sL63jIiuSsdo3wKSvlcA5a71POzKMGbVvqucfp5ERAxwIOK5hl7kNw1WRDBARoYqA+6
e0yrodvmupvclQTPkRon7YcqRY0c1UwCwQVxcoyYJiaRuDoeKbhk69Ijdh0bD7+yOfK7qFLK6avC
aVMO0+/Bdo6qwelHtN4b9N3yjU5/g6DVLPH34KQdgc6xA1JwTKXy7puYpjIGxo5GZeIgHsvRmpt2
s2MlzI6mXaJyMJxy72tDcpoSzopayfHR73vnHquJcw8cYSUtdsEu55YvK6d7LiKYMVHrvIJDd4j5
EuP252luoORmrTxkGHjQQIn6gRRnto9UxIefp+hevW07dl9FWL0EaQJ82jQZjRQaZ4d0MB7TMFWc
OhB4kjwHtIjrxch1VpDsTtC3f9SRmvIPrn/jm/WPUyDH7eiYD2Bz/WNUte0qaLBZs1xVF2d+yOyw
ukxuD+vdweXy84LdszeimeEVSBRHGTKr7bth21lqJGqsrtZ+YA6nrjPJhxnWDRiVU2aQ7+h2+b1I
XWyYKivJzJ6/jPrwrlK4colRuMRFqe7DsPsuLKikYMpdSktTO4KQnA9gbgHMVzy15jwcLks04FRf
Z3pc1r6o4msKVW/N2V4di0KNF4/QnZWHL5Oa1ssZR0X+uixkvg7aCOMC+yRiO0goizRi/84MPXwo
si7jV+epD07K7yIymqswPVbCdGRXLCFIuFliXl3vPquK5OHnYTBja++7DGXrGPmnF6nDzwMTBHUg
LEgdXIYBtD02HLztOXsovNSjmdMYjrqzr5kcbpiOnWISfAgF9uc0Mp0UY9IhXIQzNqjPs3AViYNQ
HiJ4XSMuuZzDHe2BlYbB8sln/s4YjPNEuO6wHN8NKQEVpcmk0m4+bUS+z0ZKqBDVFGMHyhoduPPW
8ALzyepyg6vTMlC+So4HQzNtNVIJF308iJMc1K/kJ9PDq91nd0BWX+BIvGZc26kNZA4yCBKBaKS8
B6p0njQv3NGaEsde6jotlsrf2/Dkjr405zkLrqS2nrZGwDqYE6285BdZfBiJRJeu/G/e/C2PwGNX
TMdNfwrvfh6g0r1yx3PKbG3tHjmLtej8zP7qX9Q4DDgpEWeWAGPuxwI3AoX+kk6zs5ee1Zzx9HE6
qgb7pkMbXJhDYgCka8qjmh/434/NIF7cUgVPynO9jaWNCOLCXnvE9nlxqE0X3bwoe2G0UaaePlee
koewIhN7zD/rTosvOKkjscIiPlAsULYE03DRdNXfs0CKXVI2JlbXoH8l+/h+gF6+YsAGFCzS6qNL
Q3TCYn/GiK5vYCz3hI6K4NJ48U3PjeCxrtMtU/f2DupQvqBasJ7HiMS7lBQaEcKkEBMmLubLMLJs
B+1AxpAWNrV2yAq7OrEWFBvgJ9oDVRAu+Qj5Rd0lr/Go2htxsPmCsLX0KPOoJ4bGhgOrVdpjrhnW
Dn8eZDFdao8KhUpaBzdj4HMOemzGDleqlgVz9wsyv1UfKs+GoTMRNgrDlCN8xk3VoLy9gEiU5BsY
/aq+VYUcLmHcoPecH/TeHC9Y7G+5yIe9p94yjt8Zmq00U2BDof7u6t72YJJxe6FlQaPKpfvA50nD
oGvxEhGtZGIJWaA4dC+V1LN7NG1ffREROxmHAb7gjCNY4BySPMFiNz8UiIZcXY/vxz4DhUATtdYM
LrMxiO7opxfHwsTiMn/r5wGDNZz9LCHGc+zt089DOrH2RYZNwuL8vTCovE2GXhzlZKIfAl89/QRI
0QzPrz8PZohEoy+8YVdBmj5aujWtbz43+d1U0d+jAxBvyZEPtjZOqeUYp/ugCinIsdQQ7WI3ZxO8
DLyTeMBLggFJkpKzdglzQilCksDPV3R1qHgDvNC9G5yHkhvY9kyPCOSWI6WNs2htpglRuwSFPziM
I0eNw6KYMv0hK1W7bwdgdj8vjgkqCXvoMOUy0TkKMdGS//lymlejoo0bKPUS1LbU7UvvyGRfD6W5
sysb0xcivxr8qQdzOOxWiRurtQEn4ErSNQrGAMiYZaqeNnbuAns4UT1y6ya+cQSy778YHcIbyA9P
Tpf4tNwFMWFBVd1iKAAL8BL9PvJVchxR1S/S0slI3GJMzuYx/BoaS62Q8QJCNH+xkMOGbF+GWGhQ
eNNmmcjyEoz5Lu5981x0CW71kkwVcBDyXE/F3x+SWs8orMTI4WDKz1pDymqNdWmf+xwHNA4SEQqZ
XYX0iBBg3zpSDHEubinwp65+8jw3/tamcd3S/EemziRXcgBENVuchiRy7gdJsnVkRtjGO/sOGocC
qwog2QQsfu1L+C9CSTKU5dgbW6fDrNfNTQtqVlqSVbFhO4Lvxno0IkWDXqCPHMpNyXw8T/YSSyUf
l/IOyGS1bY+i7BIkYkeZ9NEHWQmLtKSL+W9R1YyBRQ4RLEP67H1IcYtixuIEGBy5jr8y00BfNMU7
psfv3FXVAra7WFXkO640jJvspltntKt9PGKU72vyxMD/cdDHVtaa7XnS673pZtWm90Z7kXfoU6kl
DRSTF9q7TDRym2FGu3UN7kxilE/VwOnURB7PcGxVVyy5MrCInfPiFfYB0J7mkNHh4go17fGpFlN8
4vz6mTOE38hUHoaxKPauPjqnUeARyaE/b2fOb20TYEWZehsMbVj2WCyXTUFVVxO22zBMMoPcPhiW
+uTCfMuK8SXRCNgNszo+Fe3KTj4SVfk36UrvWNCE5dhbbdx+7hWbQj8Qsr1sY/UY431MI4+uu0S1
NpF/E3n73GrcRRi6p4CA7zXzG9TMufcZthR46Wh9tnkL1IH4gC4u5bEQ3SU03ac6Uixhx7o/T6aj
Hblh03UH0NPEUNj4Mb4WnST2LCxvWhKSqYmkBWQSE3AymNqk2yUOMH40nxuj9M0t2S5fSb8LR/Oh
TEOUxIiAl01ggw+p6WhNU6KtY8cJz40j3M0woIeKDfNlcjIEiC2Rq44N6CMUVL+Vey9yuW0CCENN
5jKFaOKvvOnfI++ETxQwcsJsKy+rdWnZ20qgKcUGe8Wy5YTOr8o2HJRtHiuMRBRGK/vkWgENK4cD
UCE58CcBBKHMSJZSqYtE973FwfrFdOghsZH6aKDsisrbOw2/OZBDH4Bndn2vHu2g3lMOAYEgrdsM
jprdPrmWS0+0zhZt1rxHlrvm87Yhy0U4GrBV0qZCWzTpcl+S+IV18a4/JwEcOCRl1ZIWZnctlzVc
2ju3LIo1h77GHLEw27SMB9vl8pHhuI/zYdjn/PtPfTGdypoQZoOiNdRomxQSmwt6kcFE7uAwZFx4
cXsEmL2h9s6vbkFhFKMDbBxg0Yr2jGVk46N0UnUWMv8ItfLU9H17RABBm01LHqM+7Ze5ja6rjpxi
UQaAVHpv0rZmq528WFcbb8j6dZSk0zmWSLtpc6l1DC5DFuKseeIAUqKAphPcmSlsjkCHAOPk6yIE
65Rp3ndJLOcC+DYmmdgiG0mQpZsCVXVcY4vITF6HMP3oEK1PnQ1xF/0fKotNPhbBXnTBL09/wJXe
ZxQXQVPdWGUuTo4WsBF0DZK7yKhHcPfaa1E0n/gmUVtHklA2OP6lOf8/gIvs2nlCnVEsRauf5RDb
EAXaQ4HtHqjOpCfbbhh/d0N87qvszUX8uner5hX9UMiUIvocfnHiZvghuomAXaZSvs1nlKCxo5PN
mM1g7pTpH04EMbG0EgznlfYyoJ1ZBDWIwSx8E3J8xDxBa9eAAw0fLnY/lCZBiEhaVkVDe9cZxK3V
bsTpOgvPq9ivFcr7OEQtPNX1IlXDFs1SbohdT8nUE5+1tprxKiMRbcjAwAUbB09GVjlMG/iU+q5c
lCXjJ0Ofro4O2lw2M3QnZ0eD7BTqZbOhJfhK+RZwz7O2z4MZp8E24DHM35CmF2NPwSrTdXCUagzu
nZ8g48JFrOnXzjcumRW+xTN3uiYIYMWsa8XMk1Jk/FL1OLHcTvc5qW05WdArzZfRevAeUqcI1plf
oKdWOsBzPb2ICOeUTVX2cwym9eG8Z6S0eelJJvXrhDiY9LThjSLj0OKOIXdjLaBCRorQ7DrBzQ7U
jg392M3Qtyzo33wjM3Z2B0AjQl1mk592QVcjllnxoXfjF/Lkz3g0WGfd9D3cjLECWOJyHxWjexyq
zj32YfsVR9j1aFtHK6uxCNCI5CKU+W9PJ2OKVeMTwd1zI1IDozTVMVNPByqnkScLtjR0NElbL5uq
WqcVFpySmZLuwQzPdE6wpfZCtORvoePIKppr3HNubObEDSNXb0FR3FPEv4geR7AZg4io/VOgq5OY
u48G3v+ytL5DvMuQ49uz718GGaNBVrup5xxHNO5qDPV6zSQM8T0DXatk/D4mn31mvQuXToRW60vC
w3DwxajTS6381UTalbbR2XErzmnuIXRi0hHu49ZD7F2JB+oRa1eRZw/L7YBwLqQUbB5rLz65NHmo
440wOIel9Tj6waEJIfjGHtYR0hAOWZUhCW0AG8Nh5/0wb6mj+8hxuU7AVTubjJ2M6z/G6zXWpJSP
GVKw7sKZCMpGSnSm85vwZgfORu6t3C0r1D5yUCxHOGCR71s2JmC0ZPnMSziTKvBgoHVsXaTyjsVW
FA7auI5E8B5UfbdT/WMCGwVCv4R71OFcpFeSm/IYk31TxiCsEkTJqDifZMewtnCKWfyMZRUw5Y5p
5cXlNmMEiidRf/BQ6BIxQxZ95r2hXyqJBAdZ7DK+ZmKHf6ovTiagMxDB0MZF8ZU2IiEF2D/lMqCt
PrTciaGZ7mRc3svae03b8lbGOKizhplLjkmyy9HbAopeTLra1VP63kYm616UoakL7LugWtb+vNVW
EeM+B/aZ47XIiQnOC1yGf5w4LU5wW6syuJxBbOjgz6pW/sa2baw1NiUibNedka4DF1u92YBMJ1Jw
maPy2SPDVoHdoTc3qLTIA6umEIGIk34RYbwMHVLvfVh0VbO3TCStsTltqzB7xbWLiKMq92n01ir/
PVW9uR6D7r3QxniZCw2JXWrlhAYQ3NGWe1wcIK9K76su+u+5lmyb8XG00zdlJe2qUugU49g/Gsaz
lqBbsVxqPl0H2dRwl47Aqtlj5JAQZ9ijXJj06luOur+qBZGJkezwYMcnmgBHPYCaqzH1zchDZDHV
CqxghBEVZrYXJrBK9Hw6W9c+mMhD7umFsK3q4H4rJnyE7hRrZbjfCCkVAAYBhLqgTGkEmTCueCbg
ESRlMFloKru1k2fmCZVfYhNW5ITVWpQMnpKPzpT9JmHajC0OzcWg9L1mxi81WnEfepaGdmDWa9ca
Fo9aK66TMiWZAY9Fj19MGP0NkwWsbhCDYYRhICq1mxgFI4Sx+KV7N6/QFCIgd2kOLT4c2JUbi783
s6dbNJWAIBsXlGeQrkFXtHBGLGaBAy1Pw+CkqEsSdmiah+lnp+Bbh0QzL8h8CC5+WQKUqxO8C09u
pp2VXRsM5OCccjkEQfrTfKzmYguyf6guKZev9qsUzqIocg/S93HKDXCQngVdp/beq5LlMbTx03pK
vFb4RVZFSKCfFn9GCGgOmqsFtMhGpu9V/jFSIvQwBfhMP7yQ47SVfFAhdHcoetme+zWwAETW9K+1
ht5gsUdUnBFi27TbbkzOWW0XGyQU9UII80HXwprQEHijU29+pWe7JGXDIsZnmUtkqn0dXdgsFnbC
L7mhaATI063dMI12Jp3dJZi17FdBhFKpujujde+drvvWWc+Yac71XYP5GbmSbNpne0CV5MfOVrc4
jSmQN5EL+DQLmcg1NX5zKAtXR8UVVaKrMc0ZdxXtq5WJA2MVtN2qJsz7WpvelYkV3G56i2wb+hdy
kA0lNvkCzbRqfHdYBWGIhTui8+vG7b0ojOHkStAPTuB+4LeYVb/JvsDuh88r25lTVKyqxHjp3eEe
yxFCnoHm0pRCh3Cc0zAX7o2SzRZ3HLIpkS3rmNwDclkAAiSDvoVyirdeAsgir3hlud63zZmNJa48
TJM8EmF3pGw51YH26cfNEVvk2iITzC+6LzQNai/t6A0Bj34g8IKLJAmXGHjDPem5tLW7cjfp2MPd
Pt1aTMiQClNoIi47E/z0goAHSTEZXmpSi5izDCEFdKEbWFGVF3DLTvyWiQpGAQE1I7c2g3ULkuzZ
xvuQ6jeF4GFbxtmrFnFaKqW7A+x/aICE7wZSbOr8JcgQjht+RbCCCX6xDU0c5hVIOTmqLTTmmjgM
LMsV+QRZ85mTJ8ZBAEGR04knumnVkqxNkjTAl7Y5RoAE+mxajcQUWPDoa+fSGyUBI+MjDq+bYfYo
NKnYaBGnAVmDz3gDnbA5OKkID5pmvKWJs0/rmWkoHCQ9bkcGJROBZdRMzyPtzqyfHkpB5zCZkB9b
QLLymdjZN3OKqZsvWntC6S5mhUNqxGtyzJ+MktGwoTdfE7hYBvt7PWruxmqyV7oT7MBWjkec6K8s
h5sadG2ijRPrFSMDN3bPnmyxiI14p4uk2NjeyCCiBlUpim5jTuZjkVivdsOF1EUD507f81al6x0C
A7X74AMXHWg0LM1RX0IANbZiZLISkumTQyRICRUh7E6DolZx42r1JQ8gNNoOOL5pqjm3GcGnV9IP
CH2f3yssLltQwVQAAGLVc1CuGMIAY+Hwrf92yKBGQObvVWf/NhMNjTECATfFMVDQ3SNz5QIH8aX3
K6JLCM3SI5nwsY64QGyGoH2HcqPn7k/mPJdINGuk/Mec9J+lbbpMjKMaWwjggsk3ryVxffypIYfE
SW9Avbf8E8inajJM6jrQypCgAogi7qn3m+NMK6/9Qoc/6PlArAx6zp+OUYRnJMzc6M8DaZHkmX40
yvNgTiGWHHz5LhUbPh1pxDOz5YlfshFfssryDy06hi5pq6MYAaOKBvtYBDQbd127AmBmr6zaWide
ioxej3Um6HT1sbUNBetBrzPldlof0SuEyLG/UVoKqDkMGPy1sD8sMmg3RKIGy2ogWwvdSrFDZLnA
D9ev4tJFgGEVTzajzX2tz1he7us9QIx12izCJFTbisMpdi/OdB6/8XUgVlGRv4RG0+4qF75NGKZA
pCUjwvHFtzRYlshVGIuuTJijXebde36SnRJwo5lhX4eK1lDNMc/q2+Q+wVzLmG/PZP+hIzpH1eTg
mf511IoZPlR9hMEUHGwSn4Vy2lPdpWT/YJnuiOnamLxFUqUKc2FYZNbm+htzGjBtgjDNtkNIaKi5
RhBmvQqV4mTmRIydp/2ofMYMXfWQkTaRwpmk3YIi1wiRdFLbliTsCa59PYTZ0Xok9DK8wIJlb+rc
T3c4Lm+h6ZEYl5pLXeNvF7l30KKIbAPooEvnlTkCwR05+kTR7AOX1hOXM52lesKh2AAeQm9QsyNo
UBSifiE1x+Qe0fONyh2HM8BYLktLnlUAaRxbp4vTq30xPEhvVbLv4gE8tJqbEAVjotaO7yqtI3re
FKefv7jPKGgrW3I+RQDCoEftObdwJ+LCdRE9KGByQBJYfGGJP4wq1ja5TtFimvJdlMRStlRFLAg+
0Yb70IpfaQtfQWGAYRQNEfB6VC0iR0AImKCeIvHix2PaaH/85T/+6z8/h/8VfBfXORysyP+St9m1
iPKm/usfwvrjL+pv395//fUP13BNXXcFx2hd4l0Sjs3rn+9QpwJ+2vg3FBN94qCnWCZhWR49gByX
GCCpZ9H6Z8Q7nEOAij4wrnXYWSdfo/EmJoOmrkmsmlnRzPQA/kY9Gsi+gh2NdNfck4b34Iy7oY2r
uy5xnWtjS95kleOxN2eZROff/T/eh/Pn9yH55xumY0jLNHQLJr/7L+/DHftYZTmod+AtG1119Q5b
d7cQYdZdYdfGwGhlsRJM4e/LOHmBIIHMOKvPnnC0S+n63m4w1UeZDNoldDdWVQSn1I5useuOB+IM
cjARernG+Ib1BAOoa/TazbFz/2KMOQzEsHFW//Nbsrz//paE55nCFJy9HNOWf35LPfsBVhAvWgM2
i/lgmbRnnDCY4UTHwE/1Fz2Q257ylTig0FzB/pw4cdX3MCTT76gvt0bnsDRkyYVTgTkY8u7/PJD6
S1sgip9KJ73ZaeOdfh4mMBQn2vU1Lr10kN0dyEOawCjtH+ej07IslAWZH1hT15FA1Gd4zIZ6qHeF
qpdVnTXXSh+DhaSCn++m9AmZKscsx5kOjPLSZ+Vw/dCAYBodDftGtIpWcxxdWoPaKQ3Jmvp56uQs
+pOVIgRJszsrM919FsjHn2ep1Qb7n0/6P/50F9Q/d8VnwbuPgrD5l6f/9Vhk/Pef8//zz5/58//x
X+fosyrq4nfzP/7U9ru4vGff9b/+0J/+ZP72v//rVu/N+5+eQKdj87xvv6vx4btmGvKPu3n+yf/f
F//y/fOnPI7q+69/fAJOb+Y/LWDD+OPvL813v2FxF/1ztZj//L+/OL+Bv/5xfk+j//bj3+9189c/
5L8LKT3bc6VkCTFY9//4C+dNXtEMwWtEFnsev1YhjPlOzMndC/+2+NRw3/nS0P/dsJh8erbluoYp
HeePf7zPv69af/sF/d9XMceWf75ZYLvZNGsEfzMuOGg75r+sY1oexjCECAGbp0mNwWHE9QBOdHQg
wMbqqvBfk0LjhDEtSeM+EhGNQjdw2Pen8CPWjbNybfbxjGyM3IaRZiAu6UsaFFjytvaIshjxrCbw
pcdAReKwFxtB81bp2Ueacf7vXP81pqaZcevTPhiewjQjUTCu7r0KqHsTGg+VJinP8mAZl3qzdgxa
TqHeAiChh+IO8WVsunSNQcCBxvqCikJsS8MQi9aIPifYAueCGm6jOkNbDPowoOL0fhNNuqEaJDXW
c846x/mbjYc7jMo3hHXZAeo2xa50N62HmoySxien2l7aBUTbIIGPF06qX2tOScBr678nABBUQkaO
+zqjfJYgLYft0P4CZ3Ou6GzR6WBUXuPf96P+ZGfyUCA/7Ppg30XoLRoDU1kaNws9J6a60n93hfNA
+NWbZLqVBUiAsJtv7UJDmd02txyHQZ0DHRDyYcxQGxqsz3pZbUCy7zWCRohIvkY4grdFfqvMis+Z
VpmTY7bL+uGeSIZg0Q0QNYzyXVLnLadpgAKdktZhVGdEvS9TEXfrvIA+aZXDYUQsn4qafjXGAV9h
sxv3hA+7zCnT3RBid1Eqe81g7dKg1Zm+1NWpzNrHwbQXXSjfRm34GCWEBo6HqyiAn+IhmAssKMWV
2ivaYJTbTGTyPuQU0nZqDZ5crAmZ2fMEE3SEcRqqnY4JtkhOVjGea6XnB9ucHo0u/h3SC7UbZKZV
i/6p00FykL+qV3TggVGFfgMVyYqYA0qEEYJqE4z4zouMcyqMlWNDMSBUKoVfmPabXpvLWjgHo59F
uC4Cc9H+rjXMwHQYh0c1eHzaGocbx9uFk1euGpU9de65m2hEwLCJUZZCk5289OK0BHXQaZoObdFM
WHmQXkYa6XN5yjlrxSSxozy/TxJtgyn5oE15sjTRIAHE7i66lVpLvau9xeTLbyYwNG20TRrBjtUj
0M0IZ65THHw1YQh5f+QsxrV2GB1a6UBucve90pj2S9VKAnXBIcUh40iWmJPXF48DPWPcseNd2O2x
E7+I4bkKpwJCa37sO8DHIwHvhAX5jNJHkLJFiru476jGzfGZuGx/6TWBs3BI+aGpvS5mGWibHjH0
zoNu5HTCF3hrRHCXtsmdC71sdDNQCJhFIvPZa2eWRKHtLS99g92CuUSqE/7PrLNA4bTuRifcLkLa
A5+2o278FhG+KvbydZRWNNl8Oo51e9eq4aXQvPcCBxRzJA+ysmsB8QGk6NCYIVRDJ9yLEkNzDWQQ
7roSNTOAJth7vIrra98YNT3aSD+r2lubdr416O/oUFLWaVu8BSmxJY72q0nsnSkhE5Sk8Iyh/Rkn
mBfypJqPRwPoMBdyr0U09LiKcy/aeM3wKKbyoZvyD/CuxSIlBJ5i/cEMQmDeJqGhkDU5I9okimII
W9BjCYHkOadIlITSdbsMLOia9NIR9VKuAzFA7RzaHspB7K1h+tsK6+OUTg96baPx9Hp8careaSWQ
KBeYWdFFV9o1zw0iglXBeW30VY7/ahmbMNc9UR37ut7qrJwLHGVlCuTa8Iu9V+DNCGEiS6tEtet/
Du54LsnSEb37hMh1g68HybgRP4HKz1ZlnxmLfmRW3iMd7rQt5LydzLtzqNMGSyOQctgin6vk5pEF
y9LplEvhbiErtKtCG0AKk6G6FBy2CjDS+9jHpjViM5yC9wj2iSjqdhMij3HK4dnDNKBwqgwWGfJ6
s2+YwBwU5/MVRIpVaqJc9TSm/RSuc46PxTwlS7agYcEg408LdEQHfQ7fS4O4v2ahehfUU7skcy60
qBHOISphqzP2WI7gMubTvkFUusJkKI61pf8KyKNguOKAP3c1GE/+QkcruXMoyBEO0r9kPyslQJ/e
+zRHcBaSWKjFWBg7ZcOnKCgmczq4ZojQN2xJ7htsscIKsgUhuW7z4ImlchnAcd51EKgTRYBUdI/i
93uOQV3aGhGko3utHbBnSJg1TtsBk80oWDHHk0b9ipWAnXOlsug5cJHtdQjgE71FzB8Yt25uvMXi
3ZGpSUJh81pEpbVB8pHSpXVfcM/xelUcfKZjXRc/2j4wAW8K7vSKBkNcWY9DlpGQOgLbGXoyXUZb
Z6wZX3OLiefUy2zdh49J/RP5NIeelp9o8fzYs05jox6Q3QGDG8kjMTuIWmlHvLsrrnNGMh/mpehw
EZJAlgKq+N88nddypEq7RJ+ICApTwG03tJX3mhtCZja2cIV/+n8xceLcKGbHnpFa3UBV5Ze5ElWh
L6myshB4Txk3jW1R0AiPGW1MjF+ipz6qmLHB+MWEM8KJzJFWY18kCFAuFUSW+phFnSGf4TCspy4N
ATq/z158bddwchEIzKJ/M/3x2hYGeFJiJbEdwIvJA4TM7hjT/9m5029Pm8NurroLAC2gBTo7YYCP
xhVInyGXP/OCVzNvSJe1Ji03WBhqjxzF3AzdfZvetm0FPyInF7FlQPpCBEzpiJFonBkVo7QxJy1q
mlhByvoFuHdCktf9E88XDmhEqm190hDDyoXofpLsPVjvYMOTT0kn5L5T/9ClSXXlOMgXGI5Hxxre
pQ1jZUaBNJn+74xxRQKRRoSqcgMNlKhVBt8sIYbMce0bkm5mmWESMP1JVk3TYsakrrDxR802ToH4
1oRB6pcEZ7EufAop3uFKPuPYT48yy9DknHvfqChbKvMD0yq69awBTVxfpC/M13JU1JfZ6FkGFotw
XiHy1uIjz7rsZC3yLihe6IZg7jT3p9r1nqFdICvJP0PuPeluy6jZpjj0NA6HZQ6oaiq/Xa6PazG5
A9RkkGHuIN/FHCR7bUgAjxZ452579iFLUgc27WNPdPeA8IML/Y4PZF/QXa3+11J9ebTrIn4BriPz
4Gj0pJI6Jy7RRae7bjuvs1kLQYyCQFllSfqVae3quViIA/OAep1zjWgeQwDc+rR7KOeO5CmKNrkn
pthiyqPEsY1jy8vJUA6OxeS8+9tdMgscpNNSXz3V+icy01GQJD41UFSu+nBPshTHwpjzwVmC8WRX
Ng2ATNIaBQD+qZYlebAqCR24iP44t5G/7j2DfjZ8fYR8tlJX56+DcrmDf/ZA5DY3rEvaYDyTdvJE
98ntomzKS9zzPPs4QMvyt5YL+lzR3SjGBB6W4AP6McMEX791IxbQ2LqmgTMePPoYwkDdOooNkSHa
B49mVi3mN+SPed+NfzujUzs5bfOxPHv2OSDslmY+AHo3rg6MTX9Z/nYW9tU28x9mwEJUqBk3XEin
OEHll4rfnHQKOzf/w10r684f2xSyHpS8XLO0B3l9dqCPeJQqwTcpdIhLMxJYd/3/vG5ANuwkVeGV
3rO0plHVmbS7Uj2w/MWQXoVUHOIUMpwbU56SFeKeNzS3y2bwxUFzbR11P6r0arl5aIAgGhih5oQl
W1O+JSO5ejelWLMT7d5n7OclxS/uGxXl3XtgtHB7aGOfaJCxpfuNX/tp7s0bV+50mj8OjX6tb/XM
fMkb3rw03gz0wPtiCGbHQGK0VK57DgbjbwArmSMIr7JIPjRBHtg3N2syvslFPAaV97PUP76AZlcj
Ru8r0omeXTxrXPHLhMES6PBfuyaPWC846Ge3ZZbO5H4DhTnYWyzkiF1LX/Au520LoLA4YwqSABIT
c4dhKA+eEC+9rvWexe/H7cWtT3M3JgQBwL4/e0pS+p0ux3k2H7sagg3mJQzyFy7K95nxpcXtpbX4
6qj74whIU+GIJrGM90bbnTDs/K7Cp6OEsgQjhfk+Niwl6c3qZNDTUzKyxFjYGbg0LudgwdiEOg/5
Q+catCAHAlPLkjJJIoVV2svD1Is/LaY+BXKT09+QFq95ntxZSwaWh8Jr10YgriaeRtJ8cACcc6Mk
5yWonvtSPLmkuE1s1TaTzF2lUqKgVXztfN6LVVHaknnxyoVfMO4sAAC31fuyfOWjdXDZxpajvY/9
+tWcsqcklZfWLgFIx63eF518qlOT4FhHBeGWN9fciVFDoxIM2/OaYfkuRfOHpFUCJ5rhhM9jI5vc
Z7OWR+Y7/a7FrusFxEkExw8Y/dPOyCo2UPhZL/aU7P2G8fqUgM9yn72Oj5gK9ZaHRv2LKeyGjPQS
jgbnW6Mxxc4Mrn2JBynYDm7CUycKaZiNzHq/2jHPOzz3w7rNZ9P2nq5RDv2dd+QHh/6C9ujICVRE
umBqstlCGozeXxf9bja0gYN1pvPuNpPzeeq9PopNhGd/hJQjOQ57mfhJlvxT97i1W65YnHccDmOz
xh8mywtNoE44VA6Pm59R6I5+ADaaaWfudTf1ESJMvI9htdY0HHMvLPcimLDma+EeS/y4bedT+z39
rhZhRsmWSgCmhoyD8yihl7ZO6ZBatLxYFMBM1ab654d6hJgRYM71luS/sbP/Yw+PYaPJQE8JnCnA
+nZrY0ZzQgi4JTN/6PhEr5mAvynxKzVrAS/G5ZiPee5prSnwyquYXvCcMiG1Ehr0WVMqO/npzD45
WhPev7L3kpBjGU6nPjhIIl+APW5Fz2oAD3TX5Nzp7ZyJLeI8RTZqdzj58q9boXjXeOj2oCAqdqPx
XdMhfyftSVlBRG3uh7mlsEfDKK8YUNlkVsCV8firzaOOKPka22yPA6XophW6ugmoC0rK5A1ZnKd2
h3bTaRpsKhdAWr7++OwLyixT94Pedn4VrKXMX47K7q7Olj3CgLlSQaXlHsqlZnFiUTPout1Yks90
gIR0dTAIYyLBqeFU9QGIz21G29AdDM6Ho5zkkN7gxrVd74+k2/NIFWMOdomxAvxtzy/fCFpxWkym
KcI0jiWhBg2OZtqyP4KzqZ3lOuf6pUxqDvvmvpCXrq7YDfDosDwaupuyu5Se90FVULpY3r6smx4Q
Sx61FdRijHE7pSgIE+12Gbrm1skWR8PAYpMWTZgyQ0kyS74mgjEMleV0KmUvRutQBb/KB18nOqzX
7lB74FidlhBOLvPp1Obp0VNNTmdWy4XlBTXrzXSeHOc5rmPa4hRFIQQxisgB9byvFsMNixjndyMI
CnYJ+Fw3mBI4rCtIOYeDm4S3TPCj3iVGTr35oK6inj4BvuLrE4gFkPnUqcyrp7F2Z0gVa3XI2uQj
+SO6eHlaKicL55G1Ed35x0uxxfSQr1D9yM5BO99XXr/iGDeHfduAfjUbaMAM2P7Y0JUvQTarffJn
sVh3VsMrnrtyvO/YVsgih8VqTqSORlgPBS/WL97p6oKW37hzqHQLJjRjx2LPTgfzJXtkGOlc14k3
3OSRao7gDVrAnmmOj2BasV1ifW5KHuUFJ8h9k09bD73/ssz9F4dufQji8UV62TWlxyjJjfzFRsoO
dYEpSZTVexOL/ISZD/vUip1kC++a5Eq4xN/THDhN1TEgc1fra0zD0kN0dw3/r91hNFxL/RVwOLJU
6NK4dRwqKzks7cIxfkn1Obly8MfzIed9MXbYZLifW9gK9OZ5v/T6HsAqlud/uo7tfXkmHFg75gth
d9BFTvCmgXUlEvdMJ78hlw0H5bNq+fKDJY9DGtyEc8JVhO7k3FF53p4PduZ/eTVtc669zebh7XI+
UNhM2/HJABuX9nF6429j+MBh4GXpvbHNn3FIEw/mgH4osXL4dETwJMCKzTxwVwl+sL89lNitv6Xd
k01Zx84BBUb+T51YJ7t9lqGWdjwX14GfmlEM0Ca6Rpm07vXgHLUcQaYNlo4mniTpaHnHBnwvOKb6
Hm8u9BGYSiGk0/EkVZHupqlmwQ4WOEczlzUdSj4UQhwJ7QULgHqaA/88VmV2UJbLCYsO+wOXeRv1
Rpt81lbkuMFRmKKHO6QDCmooIkgAn5w5spx9CmzstauuWW6dRFYDb6hW+ITbt5NtDuQAVhFGljdB
++tLropDNs14bMVbz0xo74kMCC0H0TkZN9bGfK9X+xVd+WvoWutkVCzKpJ7WU0EV8InU4DdEVrnr
CxdPkvXTy/Y7tdgbrfk7G1QdNemDroYpGt32ccqAQdYSo0ZicPAjb7XsVbkpn9AyrCq+xfB+NhX3
T+eo7tTZkYxp8bNsNmHNot64le/6ckmvYwndR4a9Obq4BdIbiiQGaKwJ7UsN6OHFb4qo2bySTtFd
OxobwgmM6t4xUuOaKAAlaXxkC0K2DXDooPsHzU11qFYUdwlsGQc64D0IcruCVHnlW8if7CZYTWkj
4A6k2akIHd/SKGJ/ZyDkF2VuA+aGGKGVs34HZcrwdRVU1QMWjSrgSo3r27cjW8J0qFBWRtQcJ83v
46FhqmmefYeIvtT6TKdMHTYNm12I2s+oI+mxEfA2aYrZ5UOTHxzdXE1rrU8pHecGzKLQLQzv3JP3
NsqYfbvG+15l7SeU1/+SliBKWULrnjRASQT9fQLTdV9jP4qY/79Ni/ud00DBjsN+DkrM1nZn0vHJ
EG0cyQ4IcWgNVlCv2brTwSx58Ja0jZIjRVAyy7D3Za6msFvy9xHm6k6xqy2scrpb87YLYV5905an
dght/tXOBbEfiBFUP9dfziQ+HBWP1OTG7TGm9mGXgsiPJmO6ISSDEh1TJgLO9sh0F6xKcC2dACbu
bLL/kG0IRqono0PleuwXXZjg6ttZ89Tt2YMmK0UJTdIj6oH52ZcDFulWWm81j0oEDIfMDY/TofaL
2x5nVF6QqtZYtpygeHJoFN7Olv5OWK5BYpEyCB9TNCReaCYgH3NP2rxFmQw5cuJFtO1PCUnl0Cb9
ZRQPvSlAufS6fV6XlPezKLCb05ujN/IEpVsYxPxjPrjpQ6kfN2iMB0fCXjUUQUTOaOy4PsjXNsxd
3SrSrovLHIIhDiX4Sgvcj5aLo1x8eZ96ywOs5FMgHeMcGNn65PQ2hfFaQeqRIzYIj2lNqhjVrvRr
1VZ739fOE7Uzzm3Z0rcTd/l33GDs1jYbb9M5xN0oDpyY7b2D0nK2NtwYIqS2s+I4GaOHW5XImJmZ
I4IAm8yeKfmdY/hwUVq0AaHJXuTTDyDzYCfJgT0UnmPRJuYOBz3xrd1yhAVOucmDNjt9yavkd53x
7g76huZTk+05nNocl/Ye3Fv6iMA93ZXBGNY4SM+6ww9qEkjYOKDPY8c+zFpNlwZpi31YTuFsyuSE
dARqcb2Sr131nW0guBfkKl0RQ6/wN3DZ0n82VhVVhje8Qjqxn012sxxob/DCBETaAACncyAhv7tv
K3ueqSSqkKzWEyaeYvP/GwyqKrphkvVlREl5pDVnb4xL87SWS7knsQNIy2iIbeOJeV5tCgJAM11K
ZR5lu5A/3YygCQQWquLnh6XenOs9KQNFO/1OT03LwmVifm55sBHJ3kGpjyMCNpEnW/Pa05cO1K5I
4Oj++8LDhjzTktFO9DNjTWaLR4ZwIYZx7M0+BX2dn8vOLEC3xuGYiPHOqqzyUeUJuGyrNPetaRwb
SmmuA76UOUEXd0w+K8/lHxNyr2Fu68vaDnerYxdcudYRywp01CTx2Hr4/SM/G83B0tV5aupfqZFd
yYldi8BybgyrIM4yc4Cx/QejshjM+FP+/O9Lvz6spK6hh+IWN4ZgPsTK+1NsCBSecvRtLDhpsjKL
qslz97rEDbn4z40MqOGzRBsNKt32BpZ3qdozRzf3Im9TLLc3OVtSZ6ZLquLoGE2VhDC4bAN/SA77
AKc+YriPa7vv6Q6u/fdpLeObLO38my5cFJGouA1+ALrURzpUgOq1Flt8qw0JUx60yk5zEazHOX3t
CgInPR5osi4DGHwT16sLW3VXp3XFpgE/Az1FHIG95EKmGCY0zt6ALcoe+xRMCWKbp951P0kTHQwn
6d8rGzwgNN4CPIBOSVbSH23JoHynwIoqtImC94BWQWNmzoQheeXJYvubV4e3h8PBkfoSTN39yXYx
uDsuVma3qt7NLBmpDGU/Z1X/DTot7zOqrWHVk1ijjIoknONQUKGDM0V/wJQs0uOZXZ4bOz30Q5Wd
KEihIP5vrmV/kSb1QwxWG4ykSXN0xVyd2N4fcuXQ0YTxA/jAfME69tPpAIWwv0tsymFmBRhVb3VE
Wa3eg6a2rnEmzDMwWcxGq00FmrmnaSa44xNnGocbLXDRimsKwqJAOLcWINsPO+GIn5Douu2beTmh
mcE+88mKJgyTiknd1m3s3pQuUjozUc3gACmbRJRlF/nOmjI+WASkFrPNYVTz8qSJMt/atKlPegwt
r5n55iyfVmGbob0M/3krKW5YbpxAXhLNVkGro00J2j7GyUWjPfTJ98y0cXN6i8/KYb4rjlBsQKFu
kP+ywRIQXtKYgpVh7FjVQ+K6FngntkyUYv2nbeBRY7F+ZK78W4+9DotlPq/4oEG4yu8iqGpOPgNR
C69TNIFVbBYtJsKF7xJhXrp9a8cDRm0D46CZfMMKAhVX+SeRIE6qEadfW2CDXYXCrcMr8Na4vgSF
f+/Cdj2UJKUqeBQ833kZKPVdAMizziLTcJc9EJRuFztMW+bgvxqHeTQL4pWLVPrGbMzftbSz00hh
QNW19/AugQrn+Rnp/GUKQIg5Lbse+HXuicOd2q1Uzysm3b6Y23tMulhQ/ZRLFwJPKEbFgoNjn9Nc
AaR2Oyi2HNkN45fjTXeyR+PTNMXDUCQT0q9AMYbLSIzndyld4yjRbbKRwF9WkXVOSK8RVFwP/giR
u6C1b8H3agSXTnZfCprYjQFvhKIT+P3+8uslxqN26SBcrBVGQM8RMa5+OHvuSJ6q0wDyMxO2GzYu
866MIfm1NeI/sUEsMZFq4u0Qp1pT7GnAbLCoKrWsmqFJDoNqzimdyF2MuLFLUYh2U+KcsBXe7JYY
wejZ4qOKOf0NR3Qmfe/LZKtXowppzl+hopUvCxgZ4F/0I2qE7B5M+w2O2yUqDGRsK9acjop0K4Lu
rAg1er7R633jeclZFWVwwKxYh+MAfYnSJBX5afPI4zmn4thucRtKWnkaGGFqK2SugomG1uE9WJHO
S784Kt9mxeqlPNZjTDiskFfFGrN3LNaoxsSM8m9vna0bWVsO56413wABzGnyMIPtDzvm/zwoC4GD
JBlBOsRo6nXjk0oxW+ta5sOli532VDL1vbZIsgT2h3PVciFkPo0TRp1S7oBbyyxKwnTq6s5mcCHF
Ml87yM3XrmTT7Plsw+elOjpifmWB/KTdwaY/evwTb/1Zcxty1sC87Xb4Vn1vuf77Ujl+1/Lqmndr
RTYp7Z+CKe0lT1+tHMIUruJ8uxNeEmyKNDZ4HudqvgBbeS0w3CDtrBzlF/PFwfpzrM3sd+LwHWWC
5Bhv1tVuWtkxCKybTVukI3mdzwzr5Gl0V3yfFhIR3vCvgK3ToZM8EuZCkHDQ4yvGBwzNhv+YdOt4
bCkGOgCxRxlieHPTNvVwpMz8pagntopgh3b91DnXOED0bNblAvA7gYwEeNRe28dREd5i0vCZMrsl
lCp+gt55nUtC5Ubu/cqKtcGs4K4oBn77f9+ptlLiFvATdhmCOV3SDS7TPNAYbko7Ih6EZp4pdfWk
1e3zkYma6y7NdSbJPHjjdcwxX9vQfCKdMFKfFtQpe7R+5nRODkYjPXjh5f2AwW7nMmJmy5Le//t+
5QA0EkzPuWYze1yJQnpE/q4SyReZDOiAL73m6nWQzbqW05B/Vto2LvX2RQPBzmSZnrad74VB1sC+
9FIF1Qy3LatYcCWyMtZyxiFpe3FGp+FvdQsR4EcPa8bONernlmrB7SoVoMenIqSVtb7kjF/2xIrA
w/oph3CRcIxP+uHL4g7p2nTmtO4cyfk9VtU4HO0YD7c90FCT+zYQ7v//MhAu2ReMR47D+mlP2ozG
hocXKBhMFq32wSe73jHu4x/Vd0f+Qti7r/Y6DES5bsvSy278pHxKk9jclyuKtxF/gZH8lEVTP5Rb
NNQxYL8GDTK84653Vsfqn1gB5qiME8XC+4c2EsxHLt00HNu1uFBZjJMAh5lpxeDO5jzy5uRXtL53
IkNhh3S4Qcqdpyc/5bBk+2OUy9LYWVKgzPEjZCxflQr600YO265AzCRzyBg/oIB5dEnUUysHlowG
Qqfal6Bt9gEUlp1u5ZPnzGT23eUo1z8K9/U4Vy98/MsVwx7Vd5MNAm7dz+DtT1qRwsnW5q5ZHBqD
CJeYNVWWRkybaobLrHVqdQvTz0ZHyzvgOLzOSiHMBe0twazkXtMIOtuxdy3iEReXAgRZQUlyHDKg
zH9Hxo5pRTwhZ7qb4YtWhZNEiZfdJ/noUTBcsATAOTc4tOOiqkH5ZidR2Per4kN08vGZeNKLsXn3
bK3JSphlQV8pELOUS5aY+cPMcwVCEYBAsmBPDdlQMkBULXNlmbfBVFyryWoeY0nTwBjQ4asyD1aX
v9Q3HA6fiKhsU1e/Z7yEWGIlaKKrSZ+oo3qO8onNrED2R6bxb3mfLxhbple7j/zYKtARydhMFrVO
aK0Mq3P9nOYzejBg3yogIaIg79nu/KGE1V6KrH/t9ZQx+qfeeRYsnYpC2SYwj1BXnCYFZ4xPfEcY
HZdIE+zsjN1oUyOINGt8VDTfhFAQKCVE9LrIGkEHEQmMBRZpIs4YLHjVbruA4xz4GOc++VuAr43G
ZaTJ1uCk8e/fEdu8/PsT+QbyJ56NYtwul9Jn9zMw9s9L/2ntbMJAeAvxGDAJp/QvyQz0MAbOkVFQ
Z4GE2a4cb80m9Y7EhNGFfX/er9J3TqUXgMOIy4XLzulO/TYPcekFfXEXj/nEQtfWGqdv3j2XSXxy
PY0ZxHBIf0G+uLjgBYQjGBR7w7wbUMw8I79MT2B2+x0cny+HPRQZC3lis8qq6eR4+L3ioR+p2a1X
nxq/jcufiFcFC/0wTNtgnqnHkpJ16LxlucRGK6JOpN/2xt7HWkGCjGMkjXfI+C61LKCyq2pPaAX8
XMAcZVlpLrP6lCHA3urIScJFBFSay5Mw/j3Sm8vk+4+mZ2Lb2gD8/z7fODMPKlkPALaCPX3ueMC2
/weahMpykvJEZ3im/vsTnYHcQthqCLcgtCraCfsVW71BNN1GfWp7cR/0PPOqlQ9EciAJGy4dqpOb
9sxuZ9dlBKEI/4HCTNKERqHsLTW5WfFi75VjWie7MdoLCJJIZ6V77KiSd/A/lIn+paKMb6nh0JDG
RYhjB5DhAxWtPXCnmr/S9V7Tivbj3u8nHg1UMqAUpydtdIzQ1UtJ7crBINN2mU39bhhsbaG7VpcZ
4lqxA7lIV1WBw6BKizsXy/ChNx4hRuAg2j6nYetAaMDZ4vKNylX9lgrESVezs+kfgKWrs+TNcMEq
4mEZtr1m+jjydpkRZDkA7AXqZc29YefkMhoDy47NiYGi5VNNG32EFILDoNbdxVG01Dae+8ZRkP/a
vmQDpI8WSXPPpUETw/bxszMBjq5Hkz6eYefPiwTcQotxvv1K/75AmakIqfrrQfGpoFv2F9Io27/u
j4wAefEDK2FiluK0OH5oF4ruCstq2otJAy8qqno1ETsu5sjGGBvppwWqpbPWu4mr+Lykr0uVEuC2
qYEKwCKxpzTGu7zp/aNwhnOxAdUr37glIIWXtGfn9H89YsnC40Kvh7FB72mW5hKP7wzgittZmQJI
gHVuWq++4xkHRCCZrgPUHWSi/LsykqPrW/kdCkJ1pLqKzEPcovQoRkHbNH9zRp8qwmi3gjiybtz2
ZK5JcCvKXB4x//9WCA1XMCGRpsNoT5R6CM1F7IvN/0/fLccis/CiTcqBSIV3WwXqzvcS5mcVqSum
a5CxMsKbxpoITM1PjuEFN3gDKFSMMY1ZCAoqH0n6mUN9WDd8wCzcBVxtOd80bc90wQC5yN4S3xDJ
ba8rn9Z+Oa1oC5nPvP0Je1MZDkn1U8AscWSHScHwF/JuNhJ7EplkWJnl49Zra+iI06SeixJwGdAP
32fnUghGT36iUEKJ5GZF1NM0e5N34DYmCzdJTy+0Nw7zyXHnbwCsT61PxszU1LHwa1E3FGWj3z4Y
bvM7VU8gyDDrKnGdyW2fW78iqSKte/7KT2bEFzOuDz0lK9QfheWDRDFL2DeiHuxqHsDLxIw5SZ5T
d3PprfE941s4xzy9Br+DwUrYW3lEqxzWWVOqi7ZEvqWAj3ObdDuS/bQv+iB5PHJB7kcXo16kYtEH
CAhbBxZpOGk82OyWQz7PlELx/M9gQEcAXwEufbLaSI/fLIVcuoZuQoFyxeSQNlO+/03SdMTB2jnM
TdIjVPncu+lXJlpWLYxb0DTwhQv/NZWITDgZkKKVRWGe+luY3WEe56+28j/7zPq2DPMMhwVnW8Ex
NabckxlLTuBwn0l0dqaHalcwrN6Nm5RsyTs4a9YeE+58POPxqRhiFD/AnRS10lRAqQqzAIcRllLx
WyQ4FFbrl2Vz1Q0tsPglM21ho1oBCOHwX43maus+x35uGocxd9EF0/t4dv7WErmrmphHDX7/hUEo
ZJ5OGYYLxCEo84+kJAou3tqpdXiEwUWuagbsHjtlXHa0UYqUCjzNbqzMxQs1MVfDUKE9uq+uPZ3i
Fjq9hwOOTr3HIjbOdrxkFJGhJfp2vvfsDlgzuLkVKyVxZ1huWRgsXnKcteEefM6abOueRhNGxkU6
9jfomHdftV/J0L80GFkb4Rylp9/imEuKH4zAIf/KmINYPmF30AnYj6GNTMSBtetvTSB1BZt7szNw
YzRmC4Hqh5meijS+rn3ftn99ds9HyxgfZOCeVV1lz8HIBj5efPL8QfuSWak8GCzjEKmwJHmK+6X2
6S/yBkG1I+rGVOJChHGwgTaeU0Y1UXELTLLaN31xSVzTgXvgUCc+twSYaaslpK8yYewnG6+6qwui
6plXHGfyjFTEv0zu+mhxV5LwrhjAZ8R3KwCZN6ufvggvHk9rulCWlVUsSX3y31C4VtTMT0vBP5kz
6hu65RsKBgLx8Mm0P40Eq0Imtlu9fGN4e8GqWIQ4SP5LDep/4/lxQfDUcj1bloUE0oFJQBdyTXwN
HqMl8BqIY0tXRbYgM9wpE5OY4ekL/JhbZ21oKHdYFxxNaFwAE0AIEft0Wujz03NIKIZ4LT1HO5sY
ImMJenTL9Qha5z/ToQ/Ynypq6GFDjiVKkqRKLXQRYTFoIOZ6w4drIalDLulwJ1Gn7pjLF25Ui8fI
yR2MD4oQ9iC3bkqWgKZxP/rYJa7Kx+fRSAnFjHvOMqPJ5jdopyCKN7B6rwIcMDb9cxUbNGYMT7ko
WU+UoaLtAh/drruNAepKf7gCIIhG4iy71eJLlQkKvycTNI6tQfTMJFJpK7fPuaDtqYZMaKlluVk5
JoVduZnKZT8jjMCsXxyOxknBESQTqr1mVnenOwwolKJF3MPesbfbd4wD9bnOr6tL+xjkChxJfPxL
tVdy/p1j88toN8ezbH+cmIZj3PFAgK3r1Jb60FAgSWaa5IN947FDPDiZUUY66E64/S5spJjJxLjv
VfBFx+kDQYlbDhk9Hw4f9Aj2JUWO6hhI7oOhNw65rY5rltzjHlxCHkRuSX9kIOoEJ5n1QcdXpDl5
F/nZUf5tnTMD6gkamKMTBRNDbbW8dfmMHJo+xLjmrdjkfMQjpJvqhUYF3i1z8nDXHcXsnSa48rs5
cL+WVV6cbjgt5SF21SuU2CL0UHkOd7OPAo/Q0O09h4upmPe5lQnGBGBeKnqJ2UXE/rX4M2raW/ym
uYBOwsKmfJfE/XCLAWs8Flb6XSM5HMSxt7oiNDGCUOLHdF7qp6ILPlqDIsoWMncyF3MUuPcIWWHB
m7q3mSNHBMPpfiiTj5QA8KeMfRxNbrYe+AwPtViam3JcKDiq1lfoV8FVYPQiZUjMuYifYDBdiWjF
uN2XY4Lcc6aImoYY361Z3kpg9at/Yzsw5ocyRd4sWCqBeCIKocDvpUk6iZoRA55ZnIaFoMiAeBFW
4eFUGqI/1BK9oTLNjh0tnGs/9TRWloSsdj87h0RSWpEi++xsl6yOtJm45IQy1qZTz9xn+M8ukxCf
3eSBcaFGgBY5iPoLBU5egYWqrIpP07f5RmPkzuUaFQt2dNlgJJigeFQ2KvkU+GM49Rzra/4roCon
xK541aNPKzBnnQy/73FNkS/xfe9KoMS7OK5xi1FBUonNwVMp1GjxWPERcooBOdPr8WSN1lfK+4oR
H9MRtr8DbbrlaRK/UIqdU7Ll1hoal/g1eU54OXih9o4idM57IqPGvYKHrLKLOcxDtOJI2yUt44UA
YTXitdwaM25zpkpI9GiwkA2c9t71B14SIf3D1GfTHZVKNMFXaozW4IcM2Aqotj2mgW+jIwc3bl/V
CDG9OHEOC6nqQBod5Y1uJi8ShrrSakXTuQhprcFPVz4oWAAgGMHd8FaROwCCM7juzlLjLR7+U167
W3TAo+OyiqsjDMiaMbW5PsvEuC6kgj6FgKcxK4v7H1cfnTaS3X2ybk+TLQ7cuHf08HDI7Mv0c6z1
REbALS8l9SPRqtrmPF4FzKM9FXjF1ayS5kLXDSUvTh182AyFcWhNbJJMkvxNbscvEuTXUk7LB1Hg
/ExmgXIqIkMyrz+x9P2U6yIfAsPoHwabh7ifPnZVM3/OPlSBALfbZR3SETs2TYBF/gN2gxunScpz
G1DjGbPL9Gltvbr81mzBIDwl5Vzdk2+ZrsWqvzE1PsWUI3zMi3paZ35CYvcTJz9+BGN+UMTjBqab
qmOLEeF2qbkiOwaXOwsl+TZRPme9hCdE3oqJPc/sfWSkxlKpPrvtreAQacUYA1dfVJ+WE5am+IvP
yb5PHXquXIsPePoaG3iTkESPHG3pHp6BzuRG/wguog8nwEUvcQPc0lJHbNBsqmlYPSR5/+7BzjsF
qSEhLPDzgtUQe2uZ4Z/TrBOuQjIHw2D377eDqOueTWM2Q2etl/tJoolVK7TOmMJsLW475lu3//6E
CehJiYxpQkwpClwszL3eeDcYT//j68yaG2W2LPqLiACS8VUSmiW7PNsvhF0uM88kJPz6Xujr7uq4
cW+/KCxZlm0hyDzn7L12ghD8gwCZZAO76lhaMt9nLBBBhBR95Vq4MuJp3GO4yT47hk6btkMLVI5M
VuhpUjC3Ft1j7btSYwK58Hj7WA1cf892y+chqtkdViM7TY1LdsyZNfNb5qHGBukgUcKagbVH6qgw
rPJDQKFD452f6WbQ4SRoGYca+4VBf/JtjIlo9e8GN/9s0IRvQkiEKx1+Z9ApiVx8zLsdE3/Cm9Zp
pv+uG3iviSRLwUCqO9AnJt9tn6VdHBAF4wRexrYzs+QPEq3hIDSmUD5GrCDruFiTZU1QV3rHLhoU
Q1wkZ9aAvT92j8acXIHWJAG0WLKie21igw1YPeTyqsDdmCPvgzcP0wV5f4mvCjYiXhVGd8RlHqX/
ovECWi6inRaa0S6W18SUJcKMYTq59kdbquqONKoTq8HWSJ96R3bb2Ifh7JtI4Kyi2c6w6ZdZFXr3
EdCSps4OgnQrrdtH5SH9stIrsAkvoD3R3EOiZgjBTrbT+S1k5XVQOqbkGBYe+/1Jyg9ajDTTRiJM
gZafvLETp6kDreab9cVooDWZk5P9iqTzBLXLO1In/qAiiK861mS4nWBA3cLj86jz4dKu0qZnB89a
O+FVPqdTch11fIiVxPfDKsWq3OnELgN4YZKft3tGZhTyXfET5tVn77P9RqRINNbEu7gov9fJPGub
KGuh4C0DUtwql87Qu4fKqd+6nFJAMuY6FUm5x0CMRNYvp8BY3pyYLNxHCTAs00v/A020IommLi8Z
srJ73/1F1czWnuil97gjgsTua0FhLZ77iQXeQek53Y69alrmD0aAOKz9iBBgYTQq2UOKeMCWog1B
lqg7Zwh6VlvXbNMz7amBlQMj3Ez4jV5HD0Z58MDu0Xhgimu1IEVoJO7JClkvndjSi8xXAGDMqMew
Iq6qU68agYWecE+mkPaz0UUoKZeNfh2T3uZJ6xKH0KBszT7y+RufUvO5MTTa2IrTWgiaKwygFRsY
YGebevKwFABjomG5lPguWx2t/ko642j3rrVTpY4lcMyPIOVwKCdft0ttZvDjuTEvjcvigHz8mjpq
OpgJ22B77K9hn4UfRBmlG7xcchV2RkSiFuCTXqd2rWkbWH2zaxkVHTKkhuj+mE/3kWh3BfNwVmnA
y7qgwoEduu29SH+04nrDzOrZyWnRsDsi28WjoEiXzwDHbml/aD9apW1FFj+LqQKIXmeYW3UKFoSx
LLwt6zg5FK8aaOUVYsTuWjlIRo1Sm9et6b86lnq1c7mD3vrC7iY713N/hKfyYDnqK7ZcNBosr6pl
u94rUrm6IqYoZN+5njlU6eQ+2CYHnekSOFPUApWInD2iyIQRaNse4j5D5W6aGIvtRxPrp3KZ2bZ6
cQrtymdDz3Aoi8p3za9/GYpN07i8x37up9em7PqHNGueSWt0T5bGtdhMYg88Y72E/jwlM1xofbHz
YT/DTtHfCTg6PdFSLPXpoTVwUzaLfsELv7yMEXXumd67K+Zj2+niya+WfJiBTZ1spo2/LNhKQ+rV
tNZb5FPhjJYOXHggizvsKpKkfTKLvRwGmJbSvWv0orkDKiWCounbfZbockdKPZzD2XiJYTpOE6eB
rkZ60kT94tNsNjD3O2LOd1HPpYzLP03G3HhMk7l6oI/ze0gtQkYmSF3NIJp3H48KLZF6kxosCUna
9UyAiBKbxorKJsQ5GOeniEUCmCn0QtchASNllJ5M313OQYJee4JoM2znsP6ltewbmEh+ud5TnAPZ
hEPz2ESQ0dyiuEZVEu06/Jbv6KOBEuCy6gcsjkNpPU36kkq4PHPiYqQPQShpSNw2VqgRaMXVWnsc
sSq8teOLPcjqBaXnNlXzO6ki5IBk0AZs8WktK+HQdDN+7I7zmz4Bn+BjiNiWAYRYA5Lx9taQGCcu
3RoiEmiGuv42mSWV55TpQYVTmy1OaLypf5Z5OK5FbFnUZFwK0zGmGdFfY2wl70Co7lELlY/ZUKpL
78zROmwG/qCIy5FkTnbRRIZCUIZ3t+cnRmwyYq2cfdu5F9C6j3o0WGtpu2zxC+2s7IuhsafR8cDs
65ktCxQ5812O6M0dlPBYyeQ40gpA1fsQRfNjaanqnYxYZJ6RwYcDsON7ydHkqKFBRc20LeuMBVFJ
8+DOZDujO0VWPrCs6wUQaxF/E7eg7pPUqX+xRr3JegrfNFqMwWS4CD+ySHurI2s70c2Fph4CIZys
u4JqDI1SLbdWNVg0mHX1RvofbtTWpYc198SI5lK76BGtW3/6gENB8LNtU8mzLRX8Z+8FYdQxI7hn
C0XPGYhLvdbhV79nbfUZ+eUlL5V3pp8nH41Y3t/OqEE3GGypZOZkr/K3TIMIyok2RLW+syx6q7XE
8pexw+7JEt+J1n93k8ihZe9315G21GqQofPuWDEp03PeXzKAQQ9Gk9yjo0izNl0hxJmo+OVE7c7f
x+kjaZCo+DUHcskU234fVfcNbbNnf6r/SiJjZhQN8Q9cNT2f9OqjJnmrgPoeXS1Ga4Tx7zFJ58c6
1K/VjsqyevBUPu3rnM1uJ+Rjz7B5x8cF6DpilrakB1KOcwRdh80/Qir/rX+Fjt4+R0Oz4w1HOOHE
aEfqVG4ZkLEIAypbzahar8P8gNY6+jUuuc1NNKdXM9d5dyomDi0DmFQwBfSbmIpDcm3G6j206INp
S700mQwAYaf4ggaOcIrkbHJAfEJbY/BgMyW53YwdI6t/99jtu3+/cXve38f+3v2Pj92+Ef/vL7rd
/XeP/X2p//jbbj/2/z/v373yf3zs9lJ/f9vfl///H/v7F9x+4vbkf3kMpxCtw175Owy8To94buKy
nGpHx6ChoRFaDu21jDdzVI5nek0DqwJefr33h3NO/CsmkuXLIsWLjOtvHM+Yp7DaxMVeLT/yf57z
f768fSuqMW+6IZmFt5+rDdfnor1TDLRPusByPBVkz1fSZ/erCVSTZvwMTIkGzNL9YARH4htIMhoL
U3m+PYapvjzf7npzHR16eBsdzUf0jHo0nT1JZa9GPfwnM0g59U85Iscg/iLcjv7427OdacP5odZT
7VYnestQfR1a+5EJcwrY4xjOdGYMWquxBih9Cq3rNIavRlZhKXPmc4023x5cTlDtMLjTjPuJci2C
rFs06Vs3OL87hK30T9r0Mk8kJhB/9eD3M7z3Ka1YmuPPUHw1tY6BGtbhyrRjE9D/qQdssOkMgprC
zgmUVC2eDIkouwqsDg1IufxyjhfpYskiLKDoYifibED+bDAp5huUlN2GZJXNHBozWiHWdWaCekAl
/W7DgfOEj4/KhiXsgw4RDWEeq3U1ljNM1MkiTFWejFqpIA/D531dILcJF+hiajWkPxB9k9CNNVQC
udf6COniF81vqbA/0E+yjk3foEyyI4g0KexI3jjDCRc9KSWFC2+/T/U3Lof62Wt0bPmxxr5v/p5S
MJfU4yRxtzUbbgiHArKlE3nfSK+C1FL+nmX07AKjhCinbTMKxIZRKa3IeS9Q18taoL3hbdQ5Rg55
yOhCWhrsQwhtpmw2c0JWVSo1G+Kjc+/CfkaT1gbEZaYI6tAVDqREHDs6eIrRN5NUED2D1jxWUIuA
2NKhtRPnwg5wQLXq7oYR44JOcGes+2ycI/dpzj3KC4E2iGEpnV0KwaUHgcKnaYkTl9dcTdE+dsTe
0NUDIBMwDRIJVZzHV+UaoEm95CNvJgDZSNQ3t6SrvifhKtFRDFVhgUwYWMPWLuUnHy6k2Q4/ZDDg
1/tm5M1LIRp5FGZl5Rzs2aYtlykHLTOyzjBtBXm/C3CIvxBaeA8tfOINthNUC6Iz2g02qa2JqOPQ
DhsN1T7OV2zClpvENCvt6JwYcBaZPW88mm1UCvgJefYj3RPUNkx6+CahM4XMdnMaffqhBoJjJFUg
c3OfhoL+oaC+60bnHpPlDAZI7q/rZKGxwFO20vKk+2QXpAV95igW6nz7/+PWoti43SeoCU3vSEMP
QkvnYFryog/MZ7znlkuirglVHZrEo0agtWm5f5oGKbmOnb5T3riGEMMZN3MoqSbsjWroufUw4KiY
ICBPLUiIwd9ntfGNW9DZDGacHPhAHLqank9IrdwSvI2cudeCWao7VfkAYUnLzTuEgX6ud1z6yp7Y
UKQ1nBkOg56NE1vi3BIZGeRWqWio6h0DtOVNR+585k8T2youfzxn7M9YR0iIhSiwHWmlIKXKg8Ka
X6KKeIlWrwj3KdEoZI3YUD5scg8+EVvzmqvkMr1zX2n3PVaYz2ktcjy0ZY4vBn1jWIPOhDVj5Z4Z
E7LKMkXviVahDzghcQLp0CY4hdDhfSCurfaWrp3phpg1WWsDmK+VptRDQ0raBm/Aid5mYHmFRBmX
qrMonBHSQ7oZav9xnNEThjODF0dfUl5YGm6X/clwCEO1YV0WpG8hBgdXdoIESluqTDdpZNro5rP0
DB/4vrKIckPC2rCR5bMgEDoCSRbInJujJ3jpqoXpEsLQPqdF+NDXTMDZMwIDr6eTASBtT5/rbcyb
a85uO3DElz2lyApsegmjjo4uz5ilx1b6Mk2Y64hJ25kOJ/bsTXJNzyAoodSsMCaQJSL616km6jGt
AF2qRVT0gUgZpEHLVRZEy2tdyG7pbxGQI/vTbVm83WSlWNRM4T+LpuvMA+gAlsa/z7h95dbT78pI
Pq2KM9lk+niG4hmuNRdE0O0uuNfwfPsq90b/XKna2aEKf/atvmDWTEj1HJt3Y2i/682o9rbamwSs
UEsNeLKIqSM/uMp2ssWrx8luP2v69NWOYKsmV/sdx15QpNZd2GSPkQYeyOSiibdg5TW+zmcoeUQH
5vOHcDVLmUkkFguxHnl7YlRV0NrWL0/FL3MXMykSfneWy82kYySHOQqBnhfKMEP0lbPB2DeyT9Wf
yrhJ1zgc58AyRwfFWvkUCe3VLfpvOlLPtTEGzIUjEJWhcwIyO8vhZxli7eywevVslHCuQ47mOH0V
CwWkbYUTNM2GtTZaoaphc5HRsp1KRWOiYBlLxL2dumutMM2juSw4tTVQmqbwKSoCdwybXqOBTtun
MxVGfRJID/S7xrAT4ztycoy6HS227YCOPUvKJ2bUGNq1ugusPqzPfaWAP4XdRjdzh4AgbgokmavB
JphnNpcwAK+ItqH/MZZGuWEUrVHiCXe1tFodiuO1YUTDuZFQ7JyQAxeCg8bSmp0dd87OhVanBycX
S3LeZYBDx/iJYAgSQdwzO3kkIQk5H0JdprL90yzu0durSMi7sgZBu7ykhRhsPbCj2jMtvaYdy4/b
+vAK/Mc6A+rgWC4drMX4G3fnZBLteXHJnwdli6NNrBtBj4wUpnSira/jqQKG6+bY13QnBKKQ1YeG
7ilZiHVQGBpkv98z9vHT4BNa0SJpYW5lbLSExlW9nFejYT0ZHYQSy09OuYt2k6JhKhiytejEzuny
qwuTK8Awmk/NrDZTZUcoe9hh6PNy9NO0CUAPzSt/Ug8pCZOBKSrYevzxSwO3r5Lz7c7tRnbkYE+a
hiUUG9y+aJNfQ97BwlDQoNMOWcjt6jwwDWngIeemm7Faa68xV3ZM73v+yoHoKd5X7GPL1SqajhpH
+7Z4TaNWnIVWlQSVuB06txxTUVs/Jd5s7tBANofIDfeOzyFvHX/e0IgKcnOKj00q5LlabsyyOWH3
1vcN8yW8UYQpD2xesM98t0D1C8R39L+QfZCjHPip9RlLf6/bBTzisq836FRHqn0UmNHjMLPw+hVK
BTX7B4Um/6wUbBgCW5eRvILzTCiBjM/ZODGVm6jeKNDwu6JAs+yPOMm3tqb/cUxrhw6BepZkTEqD
cbxnGg9Bub+Qt8Nxk9GmXiBMeQH5CqWezHApRNWd5Wj1Lk7675jtiKiY7XlwkP/Z//sTgQdZDstE
D4uHgvTYyrT5R9Klqmz0XT1rLwW/kBjP/7nxYTmcTfaeu5Irj0gGiBApysYqzNgo9LIKtDAnetm1
cNPXlzrRjhOJPFDEctqVyPvLVHvulMamLWyOqrOtABQ3xNkEPRwx3nFv3U86p6WWksHe7bJepkfE
skzunLsCI/SelZko4GVTNRQvKRJVItDngqKBBf/26SbGhG0Kxug9gtozABom8fl3reMphvDhkTHI
sM/6tEc735kRfCFfdgefrI4IZe0aoQMbcjs8MKcwQBr637cXdZaryu2r28r+97HbXdOklMhc55/n
quUcuz3j7w/8y88TdEHZtDWXzFzfyN/K0al2TQwiXdMT460p9VcBZ/SXNxAfOdfOy+1hq7f0bW2B
hrjdnbz8F27ECoFVVt8XffZ9exivPWAO9nI78B3t3vN59/plAho53XhF145RWGBIhHc7Xm/f+Pvd
nqgdAMaX21NhXFDzsMmz97ERf/x9ltOl2bG23GsyVeZ1wvu57rWWBvxy11A99ivPGTZlShpRU7Tl
1fD+uQN+xLzeHr7daFioUlSTq9ifdszUlmRQH21wKa6mnP77RjI43zsxGhtsnnM79NfbE243dGbE
tQMmuWlSMCJljzUntjwoB4PrXPE4PLfe8JZGI/OTzwED2DHJypNWozmzM/PZ13GA6K11KWyqHRyk
L39r+FvzAT0fW9oexKZD6bZqepTOZYJBIwF9aPZud8Kkz4y2AFDXLy+P+aY9SgNd7D9fCYkQcs4Y
KC/fdZkHQf/ZlvlDZCOR1Agx3HidrsiK5WZkEVsLB2im3/j+cVEiUCfrux5LEzNxdlcz4rOoTM6I
KEHMibijO3S7zUz0tX3sNsc66QPy9YArLPduD3kl4y6JUlvrHXsTiw+x+CFMd6iPsMMoZP32lz+a
z2ygz7GBALdoCpxoy1e3m1Z02VGNID/nQy1pCZd1O2/kIkL1CkJpEPEYJWoTlo/IVO4RGNMMIHd4
GTr7D1VjjMG4/KMMitZ5jAf2p5Y8ZrTBiQAy324P0Z7ycJBzcApUFLs8MqujkgXQeRvsxO2uy74a
IWwB8gcXD03hpfkUqkTfR73a2VOPzRZhcCfrdhPT30NsB0ShYa/BogJWKna4z9a8OnJxwG/PgWir
YiWywd78xybO3DhvBRPzQC36YFM25YxyhCZYVNkXW2uZIoFbCdKkWU4qAht7mRwS44cKEJGTG1Mf
DBN59qQSVEdRlvUx8dwv0xQqKMqGqfryfvzzDjjPdQ/4NBJzvmX49TzUUI5uN64Wqh2EHxyO+M+K
FKEovsrn2wG43UwZques0F9COz7YcICRIZMGFMVkUA8kFNkXR+XpHklrVnFX/srZBCISFa+RGl5A
oXbb27vJhr863t5saJ5qZVe5h1zaCINEs3eTL95I7yZpIMMSwkfYFruqC7m0Sxz9y3vytzPWyLwB
A2K8ho7/k1d0FS0fTXYLhOLose9Qgu4MwbLfRlY83X41E2jrkGm7f/6OpfGnt3k3rw1/kPsCGda/
9Mq6noY23XPAUQQ1nPRvYufmRUwvwUjYYuto2nmuErlN4XcWlnHIFm8O21HgWnHyyiS+Ot4e6pev
QAXXmngSOTaUMLPfIaagHczSMt7OXBVu1wKJuwX/3fKP+ingDwY44sApC1RDj9Y+tFEqOwYjiQdp
klx0ax0qo7xO+OqvwuhxTs+FG5htgvSusYm7Q3ZGc0IJ7bsX9N8TgXLVTk2k/2lNJEw9/lB74vHp
z27rRG+p3j+Hse9+Ysb/kw19RouEjThGTlYOcwLRNcMJTEnSiDU0QdMSElAFS2FVJr531pvUvGaK
Df60lBScV4HvAi0zwvS/b4Z++sqZhENKgoI6dh44MRJyt0KzP6MpfPJsGCPhpOJTrPOWWzlh9vQv
Voneh3T13jtfOgf0jLs4DZN9TfBSgSR2pMTl8nqM2MkQTk4lwFgY7bSGsUb+0DhhJBMujYon3LcO
5/cMqGMC7Mw8kgAVKEcZgyY21nvDxN1PT/qzkpiAXRKRV2TQrglfVkFY9FhAKqIWuPa2tKlwauWJ
3EVjMR6msL2vOQRbiWNm7eqAdvxoRrI9k5qamcDxEu3k236JVwDAEmHA2JUzYvlCaHfsL48tUIsD
lT8/uywYi083rHmRML+kXW7sLISx19b1No6tmdc4c+WVa8Z2tAzQn4MEBoc44rEGyUdHo/ZW8CkE
04cZ2ycKcu8nL9DKDMXvjrCVfZgK6tGa5asgB2IKAW0jXc1oAdo6I6wPkv6aI1taVTKUJXrgKLQB
lUb4TXxqGyAJcjCWdCdNdN4OLWZ8VNnbWKDHDGMdLl+v2PZ39WfkqR0T0V+9DhmIzdMrGkKiDC3Q
H6XySdqNLuCsU6bH8k73vrBoiRy/f6EtmBc6Z5sEmjnxPnog8fVtDJpUDaOl3Zh8UM8g5BZNGXC2
4HIDj1d3kFFI7tn0Vvs2GMtwZK4MbIcmc0tMLfnMrEG64chauh07zixl1Hetre+o6+40T6wRfCzN
EaI4rCn+Ga12Uw/NB8A8rojMO8c53lp6b6FYraOzt3CXHIzGphsfSms+1hE5dTnN3lVXaCjgW7ob
SXqi68i1NJYPuC4TRv8A1EvcxJYUR/xN0zYHq1ZoFGyWPd0BbybUbRTnuiO6Niv8F7c1xpPmO4dc
dtBHBpgfjY+s3LGtNBixtNQKF2DjiieEQW+0tH9ljWPsIndu1kLA8ossG1IijfXGGxa5CyeFBoTR
CuMBO0t1nDTrhSUAsXlOA3XWIICQvb5EzLJ5kPfCLLTAQVJNtKJ/qofyOPhMiMfMO7Vd/CjprlI3
I/GLMu2UZVweKD+my+BKyDEaTg9XprTEwERsZeLvO7P91ffo0bQes85oHMjf1mDrRseyXQhc+ST3
uh+fmAx1xyyDzaRZ11wHXdwh+visIv9TCKu8r1vIQGmHfKqQJ78T5iounejiIp/YGMhR8VK6d2GN
vcJr+j8tfJhVSZg3FDiU90ORx1ujSz6GmSQ+1FvlOSO2Zt/XdEBVRKtHL37mrHZpYJo0q5c/IyHG
J/6dpKwfUHMKYnJ84HZ19NxAhUDUaAIwidCDVJm2KcQQMskHYctpTogS3uINbpx+tVCPdoDKi/UY
NjWQ3pDkWgfFb4ma7pChXOGf2BoUqPzHzZ4y6lowptylhLsdpwH/bOHmiEjBG58wA4SiPFNrxnu7
Mgiy4RIJpzfa6J3+3HWDsfeKjEpyhvNFhbuFIWV7LO7lwDaz9DyKvormDWwbp0iI4fTKeu0N9l50
zsMoxy87c6BRmoDaCjobpL7sowE+doaaDZ1s2e3y8tpIa1z5mRNe4ruet90ptV8ugGdOWqRCCDxo
xah82zHyGEYaaYPc8u29RVmNonrW8e953S5N46NnYWbzxi+vAkXBfMFfbMHHhh7rqsc9gTo3w1dY
NOsibC7aXJmgWmQeeP74WkB7N+D0oBYi9FKaBSAxZ7xrORXvWKUyYfmMIPjrujIr14JRwjZTuDu8
hEgh3Zn2kzH/cCxw77XY9Q2G2StekwvewgNvUOMFcZuShSjZXhftzmd+dqDxx6jekHBgJH7nxF9Y
NuNeM+ihGbiXdllhbBy818i2gdHG6ohkClWAOzOAgl1Ws3lyNTGssjFnILpEx4bK/ZUn9cPkeMTI
fbckey/w9oqxVwrhGpn4TFimatBNY1N8wYBw6dOl8r8fG4oomr8vflR+IsHJNtpCwqQ17uMgX+bX
X4SXQfmiUYzq7cPq63ir4S7mvYXeOwrelz5poBg2/g7IeHMp9GI/6GJbShuhXpkvYboLRkroFzHE
T5p+1zqYX0UG+3mKgA7M6L25sgHwo67gCBLHgJ4efG3f1RCYUcyCk2bo1SABug/B/WZES16HglzE
GHYdA2t9Lc2XCDMKq7f8jtFb085QzMLxBTbz72QE4+rO/bM2O/HVGpsLZembFjI+coTATWuYJ6BQ
iNciKLy+1t9h8sf0TVcaUCgbuUIA3ImjaW1p8lnvIe+GwFFyzfqmi3U/+ibykRJCgqzXYW7JUwly
/7VHkxfl/mXq5vF1NJynvnmNUaStB3y/WNWq9wGtE2PsfB+ZUPVCC+kx6swSPAniagYwWCpL51Kr
Md16ZXswhLjQDVHYd1HeTpV2Mb3xSLbgtz47mIxA+6FMGfZyGO4atB9j9zObvREYfbadQEx0i8Bk
VJQctaOdgZL9RhhZHlQij8AtXyyneXUrddccptF+KiKP0yJPyEBzTPRSBXaeRP5x3Kg4Rp73Qys0
kt0bSzgSIBd9eBFrFJnGr3FM710+1Ktel58pIMVVnQ4b6WR3lAEumq8ejazeNFtQnndNS1DgAG8D
YbfGsApdfj2Y+Mu0i69NR4ueqCU6tbJalQeYkTMnvi8acR/miNewukjIDRjfjVPG+5/ocRbgpnpE
EIcbY+DjKB6NxjAubutBj3STad9HzEBrkM/kcb4Nll6sTUxtA8UOYMxhF9bOXTLWnxj5nkI+gbRj
1FGl2k/jn5ZO3UllYgddNRiyF3eivsWcebbcoyr9faN+2jG7E5S4K7dXX6Rx7hz0CdOSB9Vb4I4m
HNN1DSmsLzT84hih4A0iMwadLcs/ScEZKp1FNvFFq0nm8j5jPGuN/bffutWG9my6qtEP9n4DEdwe
Aqeru1+3G72/bywC+1LP28dmau3bUhySmC7UhNd5r/rYf3B08YCGntR2PTQ3A8UhveArenn7jDx5
R3BBivNLP81E3J3bPvuT9jMiKSYeHUleQFEqmKBO+jWVrGq6sNuTU1LlYMIleKOygR4RwbhvG/qr
5igDgQ0PTiH9sqp54QOXvgj834kHUDqlFzYjXF4rO8RyCmQuZv6wUi7KN8fS3kq0h9Bx9BRVJMtL
a9omaHK9DgR227UR6pt+9FXg9vkrU8cxcNz4NQaYN1jvjkhGQKiucSfc3gae2BEg0nb1jqNHY8CB
v4lwFY2sAJDYblx32DOfD59byw2kA5MvHN1vrmdVYBrgT6CuITEDQLZV6QQtoXbWSaQe25gJadVb
4WZQIrtvusg7uPid9ZHMDOza+8j3U/g/PlujEnSPqOnu9cw1N7aBcySPkUn0tnlm1gvuatnvQMfS
gxhYAFECUZvuaidK10Vv0cSdNwZwKdos5JhkPf//IpH0NBmfHPNZ+rZx9CMhgJ21FyvGuTAOyRBA
fz7Lcbr3Q1zNbDW9tQ55pGTsvR1moAsz9sPGmQkBkLRwszR7hLCVtv5DaB6mTsCJIXqbGb9rb5oG
ZTrT8MFBgclWYdNHnFIAHzUjP2jRsuIZMOcJMdk1RfSn0NW09jyX7NASSaYhuIx1C66yjL80MhMn
t6N/m7AjhWiY7aH7ESBxN5NPMvY6G5cm/c4xqB09p/50MFMjPOQj5J4ZgTJrlNVvtzHxxLsdgGjL
L1B4ukjEQBz3I7Yyz/hjC8YshiRmo6YhsMpq3z2Q/kOZQgZaIz/bDiKg57GRBk4J/+xN2sYc/HNO
gkJGuOHzmaaFUt45PSKKosAB9z4Q3VZW+J8Vq8mKUcuvwsqOECJeUZ9bTAfZp7QjKYACnGSkNQ9O
5gFEy+k7R9XBWAyz/DTI+RDtItVVSxr9agTpiOAMijGUtT0GmUCjY02w8SE027MKu+xuoPa36mLj
SbZ2NZsDJ7W4VumcOGXenYFn1Rx6+bMEzMMIfk/jkHJmIl7dKQlQV2Srp60e7QY9fSFNm9Tm/JfM
nW9SsTIOIvVXw4S6pk8ExQOT6DyYhxa0tyTqAKVfEm7BPf5pLP9RynnchmHGpmKL2Z5hFIKDDWqW
c1+CPetTZ90ja9m6HZrdtqdbkDhwq1V7KAY5rBWzLiCM/MNz9ErXf/G7R+/YClLGXt3zpKtzYUcc
mVpiKc0bNk7TkebFQ1zCKEtmN7Akw/ts+G01yZNhqFcRdUQrxOvRGn9SUWpB+KJTLEmc26XE9+NZ
MMGTaWvkXzDRjiHd3WBmmwbBA51+MoHGyNFvs/ToX1jmPrqk3rvdFxWRfQnxZKdT9mc2WFTrMUYI
rh9VNTLtYLtFdso2NnDPuMjYbQ8ROYaSbRGWP9GYwGVPnHYdTlzk6ZwwhWn4/RiYVGaCQh5p+ETX
IEHO46bG0YjYhpUMpeC9/MEteCUd+SrK+IwvimhTU4CS1V5BSeMOmKN9QXDrzrFt1kX5WmTAB8jH
Y/anvC1svceikNoGgA5dmCUptaSzbCTH2miZKo+MfheRdJn3O9/ykAxkuHhts/XXS54dy0Z5oLIW
WvZKgQMJK9dOpsnLTfXrGJtUgDkLlR4t3IbhuWkRJKTxVz7yJ+Lge+q5Uo+p+6JGpNV6Bn7fQQhK
StFuauP2it2qWEOUFpSHosBepxbpIIQqGtQGBSbRSIt5tqm8vZdfGtU82zEEiMJQu6Ltdlzw7yez
klu4rme25e5K2T47IWaD7mh/+PCqRxxISHr8M22UL9tpnGAmkm+f9OUd8bwQaU3/muagMuskfrei
kZjl4Q/urJ86Sd6Tut3HmtJWQ34/UM+LGQOEXZcghqzws/LJapUGKoIsYVue0mfjdJ2NDzJqfqZp
IiR8hmE0TBbEPHNbhy4LdPNNIDC91RJEOyOpo2f/WDQaVrbOPn/5DFgsuPrCjpv8PkAT/9sZKriD
k3jLR5zYw4y8LM+HUxLXzcZkM2+V8Z4BM/7RcMaXXBSBtFJmpuA1O5dLrXQQq8C0XSW8C/VsbewZ
GcKkRxdVN9+jSMCGQErJc3OHXizIrP4xd+ppQ6UTeRYIrUl+siw92z3K3ZHNGd4KbQkWkYqttS6+
0fo8x0W4JeKKnyYNWfXUTSnTbPDJvLO6Zl/joHFwz3g4pYg87J/1ovhGyUWV2BcvE94Hs+viFSE3
T52vt2wfKrTWKeu6Ih+cEyb9s9Cl/FlZlCGyPouwJpG4Wbd6A+mrZXYYwx2IfPAtXspHDRLRF2vy
dor67jDZBGrrdb0r/4u6M+uNHMmy9F8p5PMw2sy4GDnorAf5Lpdc+xLxQmgL7vvOXz8fFVlZmVHV
1dUPA8wACSF9CZfLnTReu/ec70ToVCzc9EEnAboVOA5ADKCgT2rE6y1iczdp5r0rsaKNMVg3c8Hn
9k0NBexodhYGEvSzZ70cw3OHgxUVQs3S1Q+7oA4PThfTWMSrcmM554ZpzORWj8+GnXwL28Y4OM7Q
PEJTXvKZvGYtw2U3BlJGtO1yhLqrRBvN3hzChq0FGagkMoO3EgRr22VFXt5zocsLYj3OUVAjLTAJ
ZSeQE1GNfznQA9+gwTtMPQmTYMGf4grhcoETtTFbZFrqe2hHD7NjXSLxYQgNCs9REcEf7La7cHqY
6u59jrOHnCpiWWtfS5sDxuyrozHLkyZdCjTZ1nWsBRRGUGlRQVU29SmNZ3RwTs0eSKu1q00G+335
KtlJFgulNBifJPPWLYWRyxEOWgdXkF0hXgg81Edet1UtzWV/XjIwoeUWYLrOIvk1UhmIVB1+b8tL
syIeVg7VtstoZXP9PHPGZDsn7mJ872ipKRRCBMYOIGfWjgxvLI2nZBy57qv+MDD8oUvg4ZQnv730
jTtpfmQJQdBdCaQs5OJcJGwXGIiHCIHEG9Ke29GCiy8mjJRQLxw3ffHSuj4WcHT4tpL3bghH1JDx
wzgVyd7y7BvoQu6mdEziGTqJowbcd76diyolQgNQ+4AUjh6E2Pe6Mjchsrokpu3X+bs5Cy6qlOig
gniRQUQnkHIcRC4URJZl0M8dR5ldLUKp/OtYOwThECBWuBGeg0JHa8hs5greCVHvZnSaB0lXgHTG
SYl31zP5Iwr3saoAYbDTr/Z+arwRjwX9yuAbqYfqLasc/myEqr2Rfm1KKHdx8MYAjTUhJhjGr3Ee
gRkB1fW9z+ir5dMjGFmiYtl5x7mk+5IRBr70UuRC9gRsv7+ci+LJzCRuhehr1WswArGxoS1zLsiy
P/Ok+y1LObPRpl2LWt8rJrG2/Q41hV+OZg2K0nWTuR1QEVYDt9jNDn1yrmdI7VVO6xHEYVATP6N1
vW8t0L4JZEXGqU3c4qrJpmNUNoc+VNDoNaW3Qf1x5mfhvTlCDCVY7ZZWIS0oapt41DbxCrU+q7Lz
VNDUNGL6lZO1lCjhmaoccVbWJVgW378gVNuHCIoxSFv0bUMPhchA5Tw7xgrx2LEq09OIjfTk4J6B
y3SnhuBbzdRlO1Qe6P78SoZMtWEEoc51OEGS/jVhXL0CaqTIwLgW+CcMH1Q7fDEaK1dFg55i8GHR
ei4kDyhRTdh7u6mroGMKwI3ETrS6W5A2RDkUxWUb0eSp+53M8PXPKZo3RZpWwHaBJvVtPVU7w2PR
KfJnX1jBeYyKK1pyEehzXSPsfbWPmVAEb0bjK2isD3pj3uS8YtGqN6Tc0XTuDUIDYn2L3Op8QD56
VpfFAx0CABD6suNCWMEc2OG7YeBmTBde3299U4qN8+AF7RPahcfGgKFqUhgUZCoRTCdebcDvJ7NO
9hn+9NJfTzAIB1T+275GTKFxrNuxeGy3rfQJGicTligxOH5cd8+aNnzQZBuEQkTnIRV2ItZ1ywc5
qCskS9E6y+OjOnkCoFpl4OTMs1PUI1dmr4vmqJqPaHQ2AT3+XRyiCmWejnv7OjPiZjf06pvwzU0b
1KTWldA8ReS85QSls2t+FyXKLW0X8HUL5w6ioM9gaJ/2xX0TOd+KmIx6W+FKDTM2AGgJXzN9SRPm
EsxD9FIi+uvNeA1PBGVqP221wark0uFYyKVdnSfQH4fpQIDLHW1IWhpW8qGZhNAEMMyNFX4NZvKL
ukixiYv8C7ocE/3MxL/0kd21uj0y8l18xxqGa1s8mgWN3Dym+B019YjJJtkK5/eBzmVGgIvpBlvL
xGJLV/AcHIoNihLQg+MWFnE9PQrcxqJeyIHZNOwyzrzOzKDI06dTmL44elnXg9AiJ3NtDu5Hgm/L
Fv1tUE4FjT75fYiNk/JwZJcFaafFh6o04E7buGi9xRsI7tywY5gfY3gX2NRagzc/9cTG1FZ+D3ag
Wft+nR1LacPPNcHrdDKAp4mN202fkqC7HY0clHfu3TJ2vXKQc6xgHsQbQBsfRUMjeB5zSlGX0J1J
L0lA6cZzIMRj5BeT320GTQ9ACyyccYXtJxroyT/BTHlseqA3eItPXGR7fPrEHnW93BT1tB9KGF4l
gZr7oPKuO2l/w9QSXWZ+86bH+Xvju3eWHq9c1In1/BirtqfE6m+iiBMDZct5E9HPrxp1lMb5WNoX
oPherYYK3+Y06rznjm4TVRT73oWW3HfyrOdrYZ54mJi0U0JTCEYt9VW24Yzbu3b7UrIB5URgcxO6
cJZn0Hm2V27ctr1qCGbq9X1A4uWqJebPKmnE5AiX1oPTfqR1nHDBaW7r0b2uA0Lm2rKFn23tINsg
D5T5XVboPeB0JU28QVwrVRXQkwAW6DsA2mSBIZAgJQxgp0rTRRgT6xvhoas80DmeVpPLvspvpqQP
1o24JeeinvUTkbCvc9Jfcz2/DPD4bsipgVjX94ekKy/BH+kHn8hbSY/fU9MJSPVTasT2tiJP3oAy
eKHso9V+dOPM1RXUb7pAWy2xOPqINGykufM6BZbNrO77uHgBDo6doS8vK+1TMchV16qSD+4GKB+D
S/9qhNp6ZlXzzmhA/UConZGfgCJJECCwZ300RX1jox+oSOEqR1Z4DIDBqmcdh9rcr000rQRS0H2Q
lXUVTwREMmNptkLCFy3TZEBBW+5cXxiAtbzLMiegRYCaiHLyQUYCG0qG1oRfP1W9s3XJyaM3TEiJ
QdMkJ/E+9nA2++L7UFQx7ktGRWq6K/z+a9wl1oWVMqlPmZKbBh9jysLr16jrHA0bSSF3hSzusehG
q1ablAw2R7IxlN91KOkeW2uD+MhNZid63dbrFCkU0ib5WpcGlV1ZrkxylA2Fcq0RR3sIsjNmVK5Z
PjEE7s8sa+Bi1bRXfkOG4ZB9k2ayr9zqtgTYrT0OrS61gU+DqpRY2ZEWcYLbsO0MzXEsh3N/Ju3J
vdHKLqHWDDMN2RdqEWOXUS7ZLhEXgc3p04XjcXCae0ZZeCdmkzGx7dy6jbyM0TiwqzfmTeCZX/NN
CK0UIr86I35458GtgZ3gkCLayvOkh6Ct+weIZfGuoIF35rG4u869NYH/76+9pGM9zBIUsORGDigH
pvYaEIU8QyHj03uF9k0bdWvRwKHxWpJCa3gHrJ9cmAL4g0HQ7GPfhKNFgBOEKMkyk5BrZZBkyAzX
O/a1uEZ6zgE1NmrrB5k9wesksSmeVMtMJ0LVtfxwJJEPgW6mrZhSFz1pDvvL59SEsuW6a6SwHdDC
AJh8gjiAFrXBdzCsuSptAyrllV3nDK4awvZavgajmTapnRypc5i6mHnAVFwxm3IxqI+RWV23lf+d
oERvzUasWk3gGVFJh9gcbvFrLeQwj1iaCJms673xjbxXbVPtGX4HYCcY6npNcz6RW3+GXgfmXcYO
h6RIXD+0JcE4D0dMRemGkYqNXJJMatWvI5+KtS9Rv3bNnW3SVDRmoOthck2sFYaQHlFh5UckkzGe
Tq3q2OdQY0O3+eA7gCUY4xXp7BZLCet+p9t30BhbIzOv+5xqkiGiPg1tf1QOONWgz4j8yr4OMxtQ
UsEM4jg7wDMWjSs7jN6MfMhXAfZiuA63Uzc+K1cRPULOs480BSfMxm1KF079HR/djdUgZ8S8xNPr
5Ks59eIYGNHeU3dIHYaz1h9PjNims37bWgFkGhMUt0nNKCp6eG08QA4ubylCqrN2dq4L9gWtRbIw
Bq2t8CMA6RUAOvZlNhVqd87ZVO/amdOVVHKvemRS7u0J8aUds63n5tqBJaeyee/ZPdljiK/OfGdx
v005AztykbPcuvTpNys5mVd2qq7gV60iro/rCtYzoqMCYjZAr6L/CqaZD5dtfd5nO1BT31Fd3CcJ
03jXhcXnThJKHkGt7L9xFRQB7ewGC6bpmFsu5ASbK3NNa8/EtalfmJjX4CIQjBHCCRQMYIaNrkQk
AeB8/7kpyRXI4vq1mPIP0jDKFeF3d/YkerzJGObmpvN2qi3uC4GDr3TtZTDCuDUmd1t607EK/Got
OoJSEqhGdtjfESOasXSwqy/9ItnGtnflEPMZGnpTS6ZAXVQ/qDp8s91gXIuekOQ8hy002M+zql2I
axA9QvmcW9ZNNhsxBCpznyTehRFj5BhFF9OgLHZ2U1o73VT+mlOxDx+jBpUdiQ/fLVaVscye+9Qn
MpJOYH5th5dzkz55IfI1suu4+KIYKPsPnLFvRlhuI4g9JRGVcSO+SVRfK7R+ROHZ5X0cEsA8+uxf
PlPSmDVIg1l2IkG+cFkqGeZVXEcYomVcz0GBaf/7MLA1H0L23x1mo8ifXqk8aGJqloTCTdGWpRzQ
LeM4PvfmkMSw+B06J3EPBn5khuzVqrgWG68kMC0YiufATl4Wf8XahEHawlFYaXbQG65bekNrla1K
PKZsgmdGw/CgtJ9t1UD3TjrsfsFC3vsFnTig5odED2Ilu4MO32IOGygQ1RoDQ4dbnXhIzkA0RUGF
oh1fcFv630wy5ZAJbDRWpavx60Dg1FTU9s5ldUJ8kcBI8j20s+SkEQWlT1l+gy4ECrAbf1XQZVAB
NcRURiRu2o5znmSdf+GYLBUDjenSaQhgUdMW/O4taByrBCHdoK5bR/pNa+GtBMpdY1TFQSN5g3lb
JzuHxbqOh7uKUNO6kVdGOjF4cW9iZDub0DbIahR491w7eV/WUwz3mqQVBt6Zp69UgrBoKA+mKBuu
6JT7uIRS9iNQOiMCKQiCYbPN4IvfTBC0HLxdSQTqKnDBTWkHWlGPt80qLzMyYPm+nqDMFWjua4Ee
LhjP8E2Zm4qO1a6rqjcpvEsSQmgXeZyvhW8+TG14gL5ikw3S3jZNd0MEc5DgUcq18nYIDL8xz12j
4I0OtoAtRcB7a/fDdZmxH9HMhploEPyQVzg0jPm7LOmSC/b6G4VDN5va1eBwRsZxf1ObJPO1Mlr7
bLnXrjFtbE1pFupyPxjjNwv9H9QvDn2+39qMnG2I4MnX1NRZ2ZvnGnwKFz1IWC2l0w6gL0gihmLs
EonMdYP52KTw9EJ/8DjiUU6UNfDSPt15kyiZFzLfGskkXA3suxGmVCVb1WpLik20z0pt4SLjql1Y
gWLYVG8snyaAZZbW1jPNDG1bfOqYKJ4JTyBdaEZ1KjpxBGZ+5cMGjGpipCoAyLQFA/6vBzM2h2Q9
zT2LXc+uqgnq584iyIYkdDidTXyl43AvlzyW3HsBtFxfJAGwzsQmqC3o0svQO8Q1E1T47+mxnr17
2aLCmtjQJEn6vbd9mrUK6YrVPxhBd1mmWq5rP/yOMjY5i5EKxM1VRFrWXHr5imPfPnN7xBIA+OEk
+oRnj8Eew5exydvxuarUd086LLFtvgonkMdV+JVusUPQEonw1jcKKrpERFfWyI3SsTrmbbc3pvZQ
K2BotXEXV62/durklBIthohpQ576DqMq7Tn1MvjBPfznp0AHz37uf+TWi0CVmhjDR2SiZpqCS2Hb
GBbK8JiBPEqVPBVBdNkPPkNEBL9ph5RNRrZ1qkrviqYRyhkiIdo8nTZx4tJYcAysGj6Dh3lUlHq4
R7qssM/gv/dLeDulQleHT+bCAZuqOwSoT9gaNUdE+5YMTKcGF5JaFnX3BLJhPzemrwxDHkrfnC8I
KXgTu97iI6wog05iCp9FGb/z1yJtnwOxbX0O3Zrc6a2l7HfF+cGUkU9Sg8zMMgJUxNS6+MeKp2xm
dN11F0nrDqfPHzKwP9BJDltlVCUb6nyfm3qbcjAisI78o4HcqwGGtKJtZK8yDyTstaxi0L6JiDYk
u9DYAi68Mo0a5he46sskRQwGjPVOkaHeyGt3Ss5ZABdd03yoS07JrALnKIzDWGXGNqvEexQ6L5Wh
upPVlevEcB56ibfdseDexJq0nuLGRQRwVNJ4rh2UpN0gsq1jYv0iUuaVAXayiTy2YpP3dcpKDhUi
Q0MzalfjPHzFOwMULrG+17IAIWildBB4S/3IvjXNEgj+ojh5On+wkV6f2/2hgkVzaTbIcA2j4sni
1qQ/t4YpAqoXp+5q1OZ7YkxE0UUBuKeW0WHlA+VUJSCiX/7yH3/9z/94G/938FFcFyl+obz5639y
+60oiToLaLb/+eZf74uM/z7/ze/P+ekpl9FbXTTF9/ZfPmv3UZxeso/m5yct7+b3V+a3//bu1i/t
y59ucC5G7XTTfdTT7UdDL+vzXfB3LM/8dx/8y8fnq9xP5cevv7yhEWmXV8NhmP/y20OH919/kbb3
+UH9+JyW1//tweUP+PWXy5e6ePuH53+8NO2vvxjii+e5wvLQWluWtJVrql/+Mnx8Pib1F8lDNrNC
zSVGmPyavKjb8NdfTPuLh0vAcoVSliM80/3lL0z6loeU+KK15BVRVpG1Jhz1y9/+9D99hX//Sv9C
K/m6iPK24YU1v7/88VUvf5vtuIr3IBykX4rsNl6Rx99ebqM84OnyfxEVaA2NCl7ISE9IIagneczY
XQYXtswYZ83F3FQvvgNLaZ0NvFtKRvZTkDGvfTKDavcwTjLRr53rUyxzNsCJ2hd5kKv3ho5azSk+
K3SOvD38jEES+KjIlTFKWq2jIH4d2w1hVXTRBuaXFgaWukRpMRyjEStFi6S1j7t6/CrMrMcrk7Fx
9vpHv1N69tZ9qsks200sb711lgV9X1vkNnRVgg5csuU9zVVpei9CtHo6OJPnq3Nmr0Z7nnTgux66
wAzGx3To8ByismwUuxjVy+pmMOO0eE+Z1RKJ46KJPrdDgmtWka1zBNseWLDilIhuSFAn0S7cO1ac
EhXYFOO2ASM8rsd0aMetKzz6m17sRO6OzqtvrRk/uc3WcNIhycgBH7zXCvOk2M8YQBgUtEnWIMfw
htGMmYMXiYtCAyV4RChAWmZSXKVT1Sy4M77RYWUUcQw7GhHuI/1OVk7XSTr4Z56LKHwMbGePlRVb
zWi1yPC4HBR3iY7tcK8DZd5g+EF84mRsjZAP2vQvB7MekHL02riO7Q49FZad9gIGfn6PwCh+SYYy
fa34JBAnZGjCYcdA4UVWIQg8DQgpwwxqFA+ubNFSYfhqLon7hsIwjakT7DpE/dzIdK9G764s/Srf
m5go0lNhU4KDK02jYO8OMdmDxDQiu9zGzGoIjsOugSWW0aySd6lBy4FgYRL75MbrVcSlvLUbOZ/I
5hw5fuYhjQ4cIBYC6LGp9LnlexgaWtyY/aZAWGS8u8AX3bcYNTSLauR4Y+8xB7VcsNkijhzW4pGo
uto0wnEzgmx0TrrUvrwiR0cb522DROK5nzJMhaZZd9UFYdkO9YkzthYpJAvCYqy8ms1zaCNcDYHE
M//2g7y2binx+xoZRdQZ14VlBvq+pvOoN5UJTJx9UOC51JF2PGPktyxMmPlArNOTkQy0LgZCe+j7
I1oS1zqPt5yQAyYM5n6E4LRLMqmb5oowOjOZrgGbzWpfAdlQW5MaxLrgmJxchhi2EM6lPwRYp7VP
4IAhh/nJpvrvz10BEvEMPXj1RGIXRTO7js1Esz3m2PDoZJkMgaOwIYCgKFVgXRGUsJRWdV2aBxsy
OkdGXgsYkAquLRqT1GQ3T7tnbtZubvS4+uHaz7i+K5teuR0ODH+TOHSI4XSczLTvi0B0MMswnMqb
iuzFI+vjue2jFgQ4APiIlEU5lKDavBg5g5PEXbrCY1kmRxpsYlr3qDuT/ZDXssL1kxsI8qYpitCj
kcq7VcibscQ5dUc+C3MBOnleVLXogeeFq+jmagFrj37Ro6RFK1LTQ8EnSzz1GasLG0km/VkW8NX6
cYbJzBtN2qWkyrY11pIZfSv/TOiKboVJcivTSHeEIdOqLHlgbtsDG4zQuyNomKV/ZLarAYogiHTJ
ChaUCFfEvWdwFpSbTtcO7deMNTUJMLTnWZPsRdNXxCOaTQHcYFUICqlhlWt0bQBMy65MDglyGbEG
YlWZW7uG+7sDbhrG+xqVxnwFb1sUOHg6a57Z+0rXeA9yxJs7zwtTjWg2D3qXatayGVGZo2F978qh
7TYeXa723rQgVp31ZpsnPGoFTn503UlEV3BMzfjWdMoStV+FQYDeSM5LLgPOCjdEDLyskxsFAloR
btQ344JBrBbPkKR4IbOks/MR7wT93IZIm7J0na1wHag7cbiw2JKijqb7wAoQwHvoSNmQt8GQN8iQ
HBNOC22fPoQygiG/xAxGFwoHpQ3pFGy0lIPqT0WZzuG+ZSRirYsxNOMb9jsMC2vX7gY0V46lzi2V
mPm0tj2/y765RZu8oDsqXunVIQcm5GjRxxcwFeoLw5QGEoY4aEZ87bSFgYmcxUONpoDRrREcUED2
4TnSEYuPHvQHQTVBNzv7nOW9OjYqKju4/YEn5arO0Bq9qshd+D9AXmKGqx3er+6d3lDPFFID9w3O
+54W2q0z9NPXtPJpdyOOsauPAkVKf+uSwpffREZn4BmwRz4En858WxYfCVxv5Lc+UctEIAbDYKwj
c6J0n72hfsIj6acYC5QVPzSgi0z2/h3FtRsa9vJVLs33BiH7iInAihJadySl6rM0NCAQuLmvxSU4
HBHc67KQ5UuKlnDhTGhVbuYchTSJSK2Um9azh0QyeZuVuB/ozYyHuJiC8HomkKS4KMOYFabEfWk8
DkgoZmaxzhzt+tzriopZQ5vi74ncyaLJPbRxHbxOrnLdZw+G6buBT6Xb/KGE+61O+mNdJO0/lUWu
lORCmLyEa2FRoNLSfy6L2FbYNWKZF1myLc2qcRcynmoF13SoVu/Yy6y1TuOTdsO7xlF716AtkzBs
Iyih7i38F7N3/X+l/P7/qbAWUjjas/7w1fxDdX18od8YJX+qr3//Zz+KbO1+oXDVtkCTKy0KYr7L
HyU2j1g2qlotbFcKm2HP3yts9YXK2tSeayvlWVTbv1fYpvziamIk+O61sGyKpf9JhS3Vcqj8vcI2
lLTwbvN6Px1Cvo6JUmgmfxekw2XjLI1fo4Gy3qevCb2YQDnspJHn9tSVkcZWTC+PFBWZGofQDWnf
9G14Tr0o9xo66Hq5rBFEIcGzpwszJlPHMS1o4qD/MZv82TE7dNWESVKWJZVxP6o6u5QMIeiRXw0G
GstwCFeuBXLKvUW+9j4umBKbiYxrNYQg5m9VZh5YkRh1hHFxwQd3cmSDGhBSYka6InwoaC91iPXX
1EdoXnQVPYVpMaBfKuiR0292IWoxNW7JJ2uC5gMH/K2XDiThITYrkwqhZER4T/vUB/OVPzn7KoQB
w0gjF2ojhL6boZW18TPNm64h2CB3nwGwqxWn1VMkryrTLlGx9i+2z8BEFKjO1bsdD+OKc/lGCsyv
LSpeZtn3xJKqy9pOEJ0u3r6gNtCvpWhV8hJHxtR+k1EvDnSW5WZSw2NW2qdZk47pOHb5TCwDO2uw
yTuSc+tvPdh7StZpjWm0JrA5KpjgOQhTVn5A4Q9rRm1ivw5R1mAiOJNz416jL6pOnUMfg8/wnhzP
5txiHhZVQ3XsuCp+TH5UPmC3jB6ItY73shCUZynlCBLt3f985fj3duX/fHv//+Ke3GFHTPPiv9qT
F/NL9hpV3cefFo7lH/1YMyzxxTU157ZyTLp5Qjp/WzNM8UVJbUp25RzhNo/+vmYYUnxhSfCkR8kJ
FcpVLF2/bcsN5XxxHSoSDx0Zey+XpsHf3t6/sS+Xf140XKm45EjNftdTlkuS4k+LR2BFQUOuxHBW
Y6wirrC+UEU8X+Ed/2BsGAK/mqjEkG6d2D2SPE2/iGtmfeM2OaPUriq3HpewdTgAlxNDdA5w5fSH
T/SfXCIVH8Qf1rXPt+haGBj4QHASS5uP8I+dg0p54KQVDkdn6lrYx7a3VeDa1sIM57u4XkPXt0rI
PoZIzZURRs65Tos3Mt2aC+bM8x2jd+ZKqbWoyGV8DByH5iUeo81MT2wd984MOmH+9t+866Wf8ffV
+Me79pQWwvaEjczgp3cd+mESuAPIbAQ+2HTTCkyFdItvDa12c7KK1wwhxHpszxsigXaNsgj/NB37
RsgM/kWr2ZRkjbd1UVlWCYp8X4R3RmAPJznVwNUmG40Tph4bBllOwspMcb/VqviunDJf9RSze4v8
VD6zuv7Rn/txiP+TL+Tnv8yktykl/XFLCf6wn/8ywcc5RsTonjH9EeQU4MXE733KhgYSo65D4gaH
+BC0ALqF/WOJ+S9/tzR/+lj55Y67XGbp/NOgFj+1kcqWaiiio3qGO+VoW+wyA1sheDOs89DtzK3B
nHSJvpoPWbAxNTzMReARx8lKVKSq/Tdf8p+bWq7k3WjTRL1D8DYnsfXzuwm0muwegWwToH5sCOYd
IM9dsg6YW/JKEAXafYtdgim/F8B7JBoGo27dOBcY9u7BVLtPXNFfo4HwFWW+MyS0biJVkj049fFa
TwIgpQG2WxBCt/rX713+k/fOOW8TAe1ZFi25n947tLS0pDE0nxEBm+00kl8nljvEsRhhhuaiSBjo
T4pgeszeWK/HHBa/DqxDKzmC//V7sf/hvSBScngb2jUlTcrP5uEfmoMz4PikIScZLT2djSHCFDUk
iCvIb1h3okz4PCyitz2bzhUOOy7HnC0iiQfmmoAKwtKBCWO0xeXnD06s/QBmYD/E7iIxPO/6gXJg
udGSVnTUTpRvUFl27so3SGYU5cNI/s0zqIqVNKoBYr1b47oe2GMXsj430nS+mhtmj0FEiy6QRJbx
9gDwG619x/zzriCu+Fy3vX/q6thGRgcZvQ+I7bZh9HlGODywwafLDpZ9A9sv3cDnWraw+AM2jhfH
x3/9eTqErPx0nrjKoxJ1hLCAelMjcAX546KZ2yRN2bZNMyuPP2ikdocWAVSUku2VsF1j6AUsnF3o
JYyfc28KXyk82iP1ncQAt/xvABqUsPupaNFsOO3x8/9+fiSYmEd4Kb2iz4cbK70UhoaZ0crhogmM
335UkgBSzhFug/XzMATStvh8TvH5SPf7Mz+f8/mIPRfjRYdvxieqmcysv73g5/0/Pe3zJraJYI3U
EhG3o08zYNCRxvFFtlw1wMQGu8TJ5vPMbu8IiHQuC7f76rVOeQxUOd2UiXeXq0sZEBmC38/IYkRV
Km1JyzHvx2GCvaEhYTUB1hsH+xVwOHU+Rx6Y/FYaj2VJLDD7yZ2e6HfSR7X3RoRwh9IaPv7yo7qX
pPJgRZ7gwWPlbnZBWENGAV7YDlX2lmC88/xg4xeBvPDD8bGZsMpljYvozoyfoAEn73E4XUdtYhN5
Hnx1+8Ajuscxz9zCdg9moxUwOhwxvoA8Ju2u20XTgA+FZAMiw6fiEAQWib9JDSIlNLioh33xPvVo
wxiAhWWWPgYbQ4lF7Bw2dzOhptKLzfOABIXAmusLMcz1dvDNZtOlOdT1PntQYZBegtDHE2ahyBX9
fdaTzWRCzXyokoqXQmZ93disxBO5IX1D7hRSs2k7tyQ2pL5Wh1S/eUvkWwmeRcSG88hsF42V1dXb
QMSrFM3MBYP56mANxsn0g/nS1ZyhbR8CekhNwk8apBIF0WVrkSAKsAZ0k24TPJRWTjRNSlJzXljG
t8zUjxF4hbvAEs2xxyCC8CBXO7/iD/KFABM/Ws2pdWVPaCmK1Qhz60vsLK19p3ugLwjgLUeqaZiu
/KrIpPp8AqZfpmWt1R4RqOsbvPu04l/z2LUfdcfEre4Ew223sx9z38N5ZsT19vNm2NR6hQ7PPXze
JNMJsaQ7lKfPm+T2kEASzXdNaC6IINXuA4urfulNpwhJ5R0XeZbjQhP6SbQg75ZHA6Kh//Ao1zw2
fMuTP3+EKflOysIDnugLTwXG7TSn5t4kN2WFYd+/tc0CBqgx32nchJefd+Hhdw9xjr/68+bnv4qy
+Z1lwjx+3mUMDQChbIKhsLwGXwgkCFJY12M+1gTrgsWJG2lcp8uPYUy8rVSc00VUGdeJCoIbx3ZT
sIX+++czPu+PmjI7TVO1+bz1ef/nazg1bsw2yK7+fn8f5k+DOSC1rC1JRoKObmKVxTc0g/GPQAtm
4zfFP+6jjeyu1IiM/fMpXNXiGyvvhg3OaWK3haaPrvy534kaHtKP21mXO3T5PEL2KpHQKRzy9WQZ
8a3hZnqbF3S/0r5Obj/vI2kSW7S0gE0sT/l8IGqR9NLrvVJMYjdFx+dBVqbcd1EHIzApzLsa9fvd
7IFU0Oru857cL9KV6RGc+3lfYjXegTywxRPF8z/vm7LvRSbz288bow4+GOIdCJ5KiEbo42tcKQA0
CXp5IS+MhM3UucWo4Z0D7AlZfE3n6LQoQ5gEkerQuPhHonjDEdleupBAjx3d763wMvvOMAxkWaZI
Psx6vUz4PpBYQMbyW/veQeGCl7F78ZrB35Sd1DftMmYTEQIMrB5AbKbeu6ntqOJikpHAiQL5RZEY
6NtO+M2A1Lk15zY71Hnj3ROWePPjX5ZgJCbLjK/yMo8uIbIE4IjhSiZ1oNZBOFMVRBY88IYI+E2K
7hN0tXtQdu1d1abyrsrlRxGMmO7KFIhmwTqMD4yU0RR7el+5BoEm/nyvsjXwkxQcIeLLUl+HpSlO
wSIm9ro5umPBPThlhS4dQlG3DxIfqaLigBKuenCyabxpq/YPt5gw7PumAv/Y+lwkrFkBj0bAmaZJ
9RWiwEdLX/ZaZrM4GYWYdjRSJ01W+mxesMRyyVEB7b1GnPRQmhfe8iNyLblvU9LJlt8ZNKALARzd
0XvFn1oeszFrbpLlRzXn5pVGk+FFur5BrJ8M/4es81puXMmy6BchAi5hXknQG1Gk/AtCqluCt4mE
+/pZZPdMz8Q8NFukpLoSBWSePGfvtUVxQYCJTqScTlaRGgE3AyadojbOJqywQKnMw/JAfsTjgah7
naC4GLKpEavFV+gN8fPjgd5I/Nx1Gk4goybzimeP1zsr/AVa/mkMI+oGIgsJRgIAQfIrj9ITFDYS
5TmgAzxsfXmJs2x4ejybOwBIleq14+MphmS008y092oS3EoWKFgHObVPSNBpgAv0Ukf9BhVO/ClJ
JCJ20R6O0aBblHQJ1jFSBR4P1v985Ai73sxW/Pp4Xb+HD/zny3wwLck4JdthAobyQK21WTnDwG0l
230mJXI8Y6fciNhivevPHKX68+OjMKrTo4mIUYt46T+vPz6JUTLd+KK+ATffcEStxNzdhsGVt4aS
B1eFC+s2emsS79dyW9TnkW5Fp7QUyeHeyhLUhrdydNNgFsCU6AQDXkrRsqGa+tYIVqmD2EnGJccZ
IPrlKA+6MI4UH/W37WvruvA+TSS+HHm0HPquE998r+HU0WNtahoDD1HljckxBTB0nGuX5LNhxjqA
FDqlBli43aCdHg+ysqAWRYyRAHs0l2zCXTmZsbvFQaNAoszz6hFO2dwxq4+P9DIkJx0CjlZvza5T
XLxedGKexy/5+BD99kz5nS/DGspu6pYVBD1+PwPMptQn0AAiC9fMsqzPTKlVCDvnjfImO4Q2aceP
1w1KmYUpq/mSWa35xJcg5C3kfLhHMSyIiEkuKJneZNqrvZ/X6EcdhwjeujSOd+G2XpgKHXst3ZPV
me4p0vx21ZoFMtMaR2BU8LOVQhxkK5jDlsY7wefFMvfd+lJlB8Ocslem3lAxdXMThSD1vMbYlCRL
vxZu99aWuJlSQ6v3jxu16al8DG4sf17FFnqG9E5d5tjz4RGo8gxqDJB/Aclq6Bv7rEAfVA05xnGN
pOjxvog6j29eWG9REhRPjysDfOI/Gh4igqOEt8ha7R7lTJrdClYdDEs7uo4qDy+Ph7J4SfzwLfPr
+aXJ+C9yua8ezzRyFF5yRDw6MelaFc8HCD/uxRln91L51W9d0GuNaF1s49z2t1EtkBHeP4KlwEed
hRj4Xh+5UX2t/MLdtUDxYY3ztHQqdcZOuwK3Hdpw6QePWGeQVjIe8Cirxt6UaRteHg8+8YArB6xE
MJnoChzkrpvCatxnlVmIi0RJAFDfNZfW/8qi2DiiIPr3Q8rIaVFMBH5MIASXLoFagTOjZkbTaKtg
Sidmi/cbK3FMTAeV+DXALgWGFTO9dTEPrr2wwkIbV0+VN/WbyG76bYod3BicBMuhBpSbce/pjmMP
ULEjF4kVwmnfr0hsdp5JWMcSS3GwGWC6Y6DimkdVOC2Te6K9SiZ/XbfyqaxSRLygqL4Ms3gDVNT+
jXMVRI5vrNGEi53pM12d2tQ7QbIRz7TQvlPDy77KRkuAoRTzIcOlupA9rWKQ60efqL0vRZLnSvla
uCvn0n4LhwLlBq9bSZUzgo4wAPcy/oz1y9Bdo3nQcFvll7R38b+nMBmSue5eyiFKVl5ha2eo/fl2
jF1F5KeXH6H8ov80TQC30qPcnNuNLUP/gN4/32PvcAhAHvpTafYVSW5t82yJtAhSMzYhLR2He0fa
U/hDR1wlq2RArinVILfVOJb7WivUccoqfS2rXD5zNvKXAPHy99xm5JxHwxvEVxLR7OSQSQW7msqw
1xnYsE8wkZhS5+8gzSsUmuKbiAHcmn0cvlU23jNzApdlOW/ZXYQZOZH9p5OwGHWNVHu8/kHuVvDf
Dfs3yfXxPWl9B1oKf+HU6uicmflzqyN6nrRJ2xpukz8/Hjqk10v0DM1G0VBiCJ8j0tMmhNZ9eKeA
tXR7YAK1Z+LM5ZnuwrCb/fnq3Z89XvrPQ+FV1iobzCBruBHGMh7ZRHlowz4/jHd/W9uVu6Tt1Lrt
7P5ztLAVZE3y02pew+1mymM9NPVFF4NBTafDU5jVTt1BzI9tKL3TmDnSv5kGQ0vfqeXmsQolUk/h
cCdyI6klqB542tyfRkVDcCaSi3PSeOt4bGnwjt2H2VburzMiwUZp+FV7kYU/iXVFCwlDHOw0yIBf
3OxB/fujx2u2K4bb4yOixhMO3tjlHaufV0ZqFGevqudtYTTZvonG9mhrllhj1HIvvpJlMBta8pZV
BTjGkF9XoO1NBgvkAHp308EQxJ9PnbUiv1kWVtUG/BaGzBYxp3apO4Pb1aMN2HQVFeVk7rtpxI5e
pH/ZQl4adpt3qFOwN+lQHAXGkqPjtXIFez55ty33hT4UBN8WOlja6tdcGNZrg1ZrQxlLbP2deqAM
+0emKv5Tu+LTNrvhRZ+tcmsXpdhQL9SvTPFfH19g3+UIwpzrW1/LaCecKdkYDmTVBgn3QiM/mNau
1bHpOfI1ceS+ArT6FY069lo6BP96PW/Vv17PECz9r6//n9dj///9OxHr1abrC7UmkAL/L7N5Wq59
+NpodGZjurJLjqvha21JsZ1kSJF2/6wsTG1TdbhDaF6GrzMDgE2Xmg1hhDwlnXhY+4VHY/n+tAtD
Z4XpGF2YAxd5wBD2QiXrb2fK5CXsp5l2Ahgw+Ixv/3o2+Q2gysXjyePLK7O/VaWpzur+zUS1SMAK
+V1/zzcjUOrhGkU+SDVCgSA2Xau6E9ckOuUcP5+pkASGUhww8zhpiJD/+wuwQJ4jfsXT48u7BAvb
lLA0PJ4W93+iNm0cxM3sg4OLOfmihr+5JH7vnYYh6ePp48Gq9INGK+VsoAG8lZXbr3v6usHjkzKL
400BxWKpLEQ/nCbOCQ3dy+h37qWtCMslJzLbGdTT/3rNd6gQBVf4KlGeonmSqQ6QMl84lOfCSNsT
CZXtaWIL7wNbgT9mlf1+fOLxkNjDpde85CidyCKHidiUiKOeYUfVVbi46MhktFcibNMDmvv0kGkQ
SI2yGLamYAm0B2M7oLn9msMkWndRrG/DEKwurVONsIFPTorl1rSsZq0nhfYZ5cZag4z0igB+GQ5A
Rh4XpwHmqY/17KNpTXM76m6xfrxeFf/7dQKbizV92Pnr/359p4vPscByxUGye4UTQJhw75Gmqhc8
rQuxETbembGI1CtgRm87z4rM7vtngW8m+8amQ/n4XrM3YS3F3ofBDxooFsafiqQPI22+hce8gcUM
m8Iwhs+WI5lr379AKe0r5MR0E/Hc74TVtGutDf3FTOzvsYjFt9f1AEelJd8gBG4FZotr1Jj5kx0C
5I3td8fXar5Zh1BMMEVgKa34DguKuRAsVgemamsQzvhiu/nVGeVpMqW3y8psvg2hj5VizJDldQMp
iknVsoJzrZEo9RjlmEfA8c2uiyNn11ROepRwJLGgONj5y+r3cXwbhH1j+l5TTeTP3uQ5f3ABfE8a
+6N6c3S8NfGARdJK46dRG+VzORXt2R/HzfAWI+P5hNkd7c0sMgJ62fmnkTGq1oe0f1KAold5BZKH
VoO/6sOEAp7oH2ivEsyKUZiXVscNGLZe+4H85h24cAKcy1yMpq3/OpH+bYt6nwNkeelbFQccOEj+
s7rog2UQhZxXvuSqiy5CFj+Pl4mD6DcxtlGiV610maom2gvomfSaMFaMvhI/cW3eeMOaVwyu4COn
8ZumWH7zzDrFR5OUeAHnZ3b7bpnaXbQZkrG9pSF/zUaBlBBh1t5qHyZ5SYEWjYYKQjBDb5OWzquK
4ecKD/5Kchz6gvqwAGTb/9hhAw88teiu3iWAHB6wtrK2Yr0Ykg5bI/a4RsCf7mtGhmNBgqStzf1W
2FpyQPF4tJzsPWx86z299/CrcBCXqItJ5pjjZI+17Q1Llx+E+8df07JG+EtlGgWPJup90LFEN5wd
TJ/xn8ao7JTbzkIjtOmI3Z1YtYEdP9fcFsZIbZ/NdEI1RiEbOP0UbymAjn6Wx8aC9kauLXI3tM7Q
Nc1DbJA11oqtFyv9ZKRQ/oEygC+1UWhaqMC24Tic9DbaOU1HuYzze3R8gJIyh2merchiJXD3zg3z
1Vcsgaygpx3PutOe1ZC4uLz4YToDcZ2f07fws5QQT6v85H6JEXwklwaeFuITlF3wjzlNOYLc1ggb
TwJbwDCkvQXmIZ4GS9kQH5iHdM6hLOobNinz2LcFq4PSJHEpTkh0Q0xBacoDZzikIu64tBNRZQFO
3Pw4dNbbkOBGZG1JX8jo9l3XIjMzPYyq542Z52TCSw44NrEcmm8lI6v71KcdU3fHChnkcV2dHg+h
kMd2KAD3I/S8Qu521v7IWUbI9rntRn1//88uLDbwXZE4KgCdNrwKhZ6iwdZ5x69nDp4f0Zu8ebrW
rh9P75/EE9+fZnLW4MM9JZklnxSqlQWl7Q/FH6t0XXpBfQ+bMDnp3rdVE4ukG92rYcACS33wrf2s
hidRCb5X6kfplupQF5AidSXTNSAS8YTKTZEmpUXbgVCE1o3QKbYYqZUmLno+vU3uTLREPEiwu6xC
aHOmLaAaZI6hcteSHYgpGvueJbudq/evAkjswWZs2QxkvZV65a+xvDhAjec3RcjpIW97DfoOR85M
wbnqvNqEiT3QgtOblzgtmnNDl0e0SlzbbESiMoTHSnOtF42sOdlzBy1GmXTX6W/IqnmNjDQ86qEu
CBNGWA+Rsf9JvS6wh9Ld6ch2krglU4zx9qOFLXTAq27bkffek6vn5+kRXvcpmhDDdaLj3faJa0co
4ztafGVpdS9NrV5wLYo9kjqFox5CjO315Rot6sFripiUPIBp9XQtVBvuJfOitvSG0zj5G9ce8jd2
Cn5mrfWjrRGdPTOazl5/jYuqWfLTOpw44nqE2ea8CaENJ+LLx5PWzdyerMoraAr6QtM9zG9akhzC
6RkXMZdoX/fVuVbtC64HYEeD7h4j0XibqkmroGmzv/Hguqd7n48u0Z11XJfrHqbmC1Yyl57Cr2MI
ICyaDz6mZPVgomxuMjyTFJuFceT0kMOERrZPHjjcOxLW4vtYr5vHjcbg+exXxj+FPeq7UWjTWZA8
mKvIxujtLicjNA+NlnsHlO6A8ZV88od8BqLFn7Ob9Xc5U5kMfvESMRfZImSFK4bx/9i6xncdg4zu
c7LR4I+7vE8jvZeEQG8guTonY6t1D6W0Pui1Twc9EiKwSyglxA6LVQJCi7tVvblWTRvR5e7nDMeC
4EICpwu1NzLlPxWpqNduFXobzTCA6BBkTjuKzk1V5FNgFg2NxvZiG1RbVSKH9ygrwIob7lMRzdbK
cMl4x+4xnuYZm45DYSeibJdqtXsewfplglzKoRfMC7XaPEQzCVbT1L0mg4/oyq+R2OfhdI5miKS+
xW0Lt7LdiNoPDyMa2pVMQ7GoVT4f3ILUTJTnjHh1zuJT9A4DvD6bUbfsVG1duMqYQGoGnkypXvPO
jdY5sU8yD83bzDs9AwdlvjgXq7g4RZmNHVRvyo0eM6KeciLC57xyVx5Q9TVC/3hBG3nYVmjBAgrK
EIM17pFUloqVNYfBjvIh1FW9qUWz8EZEKZjB0dlZknSBFD1gkZTZPmaDDXrc0rLPA4OB2VabUQoj
OKv3Dv37rooHLLjJpe/D7ThZKrBbIdZWG52TLKfXh/Z3iacHN8dsXfOu/KtpsGC9okEOaLgvwOWK
VTKVn5QVBtFT9BVbIJhVlZUrQrDCKs5OsecTZAnwdBkV8wRWBFhxlLoYDQUNpSj2YV7nvBvx/Zdw
cAsdVV2/aF7VbJu5/XpsuS2ycOyIKRq7vNqRi2RubOxx7B5Tt+7dvDlJbSzp8305P6E3zs8lY+Ec
Mmyo8OCG0m2us26en/tiaF96hEKL4d4a9jW72tiWH3/po4SXP3L9DYVGiFQGV00j6NDr+fOHukyv
TVGGKz+6h8OazTkifXJ0ydZjUhNUqubskXX2IcOtt6CDph9wDr81anQWBI2BDVdY2gsybQjZ9P1b
FQuawnLuECKGtNYNfQgsDtWbgpJpY8b8+aQxUkOH8qvQ0M0bvkXrxg1fIUpFOyN0vz3yTK6Z9D61
+wRDkK5ON4JW1CSAQyRQThgSb8ww747mbMG6011tw6GIQMyW6i9sc5L0QGET9SnQqfTeqyZXSChm
DVcMY29IQXL60MbkicYyFzH1yNYwSu2czoJsScJM+pQZbzdkKczGn3piMBnWmPeNOf6T5cY3IrVf
NkTrRZcgXxM0PugJSHOQhnNO/HsQLXEeID7oKw6+u9CawkavT+KnVpTcBHl7SaYU9IU9rVpFMFs3
g28zs4LszZH6Wu8gF4YUfIrvXgHEMZaIs8pFY8NNTFpRP6PGfGWytHH9bIvvMUHKcxhNsluo0euP
KFZIUF3zKR5j2HDeUAWVKWWQqsPYElpH15TUN6hfsqud19LIwNlEyLbKu6Of/Qw8HkaYhRCFXJmM
xc9JO3SrIiFFzWuz7mXWcoR2NTTFqKxfmypcjK3qr49rTYGFWUfF5AWjYWoro/fMa2xm5rXrMDjM
PgmYlXwlVl5eYttYgTKhSZP9cEoBssitRYxIMgSYMJNPLcuOXpddqmGKl3Fjh7uQXNy3pPQ3I0EW
lp/GF/bK5DqijVkzlVmVlcfqyJYeRKPvfxSzBKehrO4M0SfbMNwHwhTpxropBpZdlpw4k1eFheMW
yjX8jPg8yZL8X+00Jm11iDtTuzUYg1dmX4wrQaAfBLF+oLzgukLiThZ6c+CC8FYxGSDbSDjZuZvL
eqvn9ABa5oXoJ67KjsZnqUdXx9XwFFl1Gqga2mKUluE3PYmiicTXUJ2pUGZwC0K+xnYYnZqWI4UY
VXsioPqHkBKnB/gfl/qyJ9b1MA/iJUQ9uJXCe1eDs9I7/EC0TaF4Sht5A9Rsrspc7cKi9d7dHEgR
XHjGknp8hWoYCp/RWkxjmiSZHe+18dwPiJl626j+GSC8kLeUsVBifEanXZDK6RsHPYt3oZ5zy7SL
GoPeFd7kurPbIRCDQ5vOGv13NAjfNRKA00R+woIGebiVNqoALx9bLpSUBu3IP9zIo2lDR2uJvQli
DV+cC7QgwF1AoBmxeS8TfjN9FtTv9kwzz4D2nIRXgyMXiXogALpUVT+WaVRHJxeoOvXxyOLy6pmQ
wOjwfCliAQPyYQdF52wcZ0J8GFvgrILA19V73IsJtJh4g0fnLxNjbSm8zAf6gHor9vMDGjh/EZYx
CFbKvo1vZcSiNPCki/XohvOytMYru2u6gmfL3tWltEXacUVwsoTOnIarwenfyoEZPoA+5yqKYTPD
1ma7deV34xAR4QNbsGnbyL4hEU++DHr7N29yf237kbePiylcEFiMLiBC59bJFFQ043h/gl7VGtYz
aj8waRivZBSNe4XiY9kk/TNEgAzUej0HgEfoLkGVFX35CW8BIBvrh1+GBawTToI4ubQlNg6Nmv5v
WY6B7NL0YlHYkxdFTLEDFE3jHaO6RR6OaKEda+D88bUxvOSqS7ulrgXnp/NzQU/LL90gp70k1qOk
87iO+5rotUnfacb0QscmO+Um9qS+yt6ciYGjhT12kdxVvOMY36XunLtQYRg7mLr9Usm5f627aIW3
XzuF0TXWahVknMNJMwfC0KfzJlLmpnPHazmTEmmUscY+RaOgm6lTpFVpqxhUVJJbHygwtUCHA7sc
ct/ahgLwh0vgylkXf6zyr24SM+K33Xzxk/xXZNFrWtfD0Rh6IIFjUq0xc2kYZ11Ihv4ttqqCY7Zb
rluK45VWY1eg87vMFF+Z2fzBXAuiVaQ5EpyKkePVHD7IRdqwc7pbq9SZk2nFM1mh1VeOWmDZjw2x
UpJzgNHn+kbdD89l455lHHpQez18WRJEk6pChvDhJq1hyRV1CQcIHHAfcetbgigytaJx1S800amD
DntOc6OnyZzZCT3t5A1GvAFYB4Vvsk8aVlIiJxVUEXIWtukQxFVl7/Sw5J604+3sDOfqHoaHhnDD
PAkgbDWsOuB0y3RkYjXNgDVwSGXLwbfpWTd1dxLD3eLoAwC06mE9RG560PKSHyq5GjJ6l4bxXvkO
otdq3uK3fNN6hkNZZ7z3el8F7BrTrZaEt2UFdFkGlCyU9kB4Dl1fzuZEPTvqH1S2VZBI0iPNJt84
ykl2EnvYQWvCq+p8b62l3RbalvyYMxt2K6cAh+QkR2+W2KaZzvjZe8lVCgVftMvUir66nGDQIuX3
8ImWHWHVm7zXc+z7yz5lLNr3jU8nx2HfDenvEAccecD8p6FElam9WiV1ltsO2ynD7KkcEgd9Ef7Y
rV+RjpKtjHJ+Q9CBlWR2XkbUk2snl58hvWyarfWX0RIomHEQGPu7IWICzW+4pGNAFD7nuFa59Ckn
HQ7w4ZiiShg4xOUUdfo4Lovkqxqd/Fg7PRQJIlJBYkOKRHalE3UGebnXtX+MBqYXKm1iKUxG3L0Z
7UoXCW2JsmdvEwSbZg1k6rpZ+9KgYzZj4wL1S9Y9ZW1fitvkaNs57sY9vrAQ2FN94EjZLZuRqIPJ
rYm7jq+e37wNlu7CIftF7PxCoNYR/6655rB782fD3B6JW2cHlwOGjwpSYP+UTLG5p/BdzIVVHCcr
Yn+hlVcpCv6s056IxTm0MKVuQ+MWyzKt1dIfUMn6+IX9PDoO7ghEVReQfLwO50n84urNlhAnhuQw
mXQffoT53LffZJh/9oZuBnJQe06wUb/szLtYsiTai/Bie8nSNB1qzGteVPxpxuQ38n9CI5K7HAYj
2a3JCRPOtXUFqTZ5Yy0JIIenwVQyGL3oI2YqjLOGCItJRkuv0esAQWOMw5kk0DTSo52s+mXSg4oZ
SGTaZSGNDyI3F7pekPCbaPJWc+w9WnugaZQnGBZ2Xo+FfXarnwZ3++zfU8liO7sOTk7gHuCQEcbR
RiixKuz2hbbiKwxjNPR+slaWzDa9gmo2R58coxpclwYtfWqiReYjv3fg1mRwFOHL+P37lB6F7Ia3
McTvXiLaxsw5flNHzMvZc8KlMvQ9IAGTGTA7Zv8LpQAHX2SBLeqIlOV/mqOdi3w295KV5GmOLKBq
bTgeQ1j/NX2NXh0aRtvE/VSkHm20lL+/Xbmk3tirodKePXarc6EU6ZnQVhdKZ16WY29cx3FBRmyb
4o4GVXkZO3MKWunZS5wTpJg64PD84pITlbIUpcdx89x2v0ZSlwvDmxVtok2oPqXEfgiDKz5yFWbL
tI/fObrqLHhjcNc2gIybtyR1gl/3h9eqaue9auajSWc+bOkAVZEm9r5oo4PB8Q9iCuwwV+ow0ymw
OJYsSoWe1aBXAOG0XlQtkCaggHvcxJhT9RttzI/J5hA11u5L6fCGIDZgLK32LPeMr7j9qSVHeh1+
E+36HDUDNty3UpFR1mp4xRwFanhKztb99CmGEKVmD4wTrPgcRcXSIV3TSLflbL3nQNzppNEsVava
ANToo+xHSgf7DvFb0MwEDs59lgZyKt/D9hSGjNVN14/3ZQEL3PeMcidTwGnarMHLrGZMYml9jCld
+sF46o3BXTqCs2FCcAQmjlBOTTBZCCi6aUfrhY3Qo76js5MfUQZQ+SqHtISEgCH3ucjt4alC4D5W
HuEsVTdv9cxdwr367mcs0dybW1wiHPJoCGDxJ6RzTi7GTLpwRNCXh0EZwUk45E+RGirO8ruUFeHA
wc2Fvs8Kz3JwJvwFvWRl0Q30afHaT/Pc+wenD190Q+zqKuN3MyTIKx09+wCHbWGaWP7daU97MLfd
8VAU7aGPaUEqc/qdMd2ime35+7Y/Bizp2EUfH/odzNKS9S1+BYoNwdrI+/sx4FcfJlb3hJSYpiJf
y/YD2VrzMumemgxONEL8TewYO4FSe+NImpHeyEBxrJ5YXRFe57QAcL49VeXNHYHau5g9d66/8+Ar
LCW3Cobw7iNM5jvYl9SOckBCknAN+Hp66Bqf5cMTOIKdisyuDuVdAchOta0ICnIjF8l0wQVTLStm
//AE/AAw0dpuCrCaiQ1Mytq6bsRxlTTid12UhAmgb0vTLuSYDaGMAUBJ/z1bjX7cbVEwX7I469fw
d8bA5nHdF7Ay2v4OuNXvpxQfTF8/YzRArrwoRnqF/cyMtfTUMm75zyb+qe10I0hDuTWBLPH/p65J
BGZAGTC47Q4OhwdwLxeNhtR+1gAjQhqEVRKRCJd4H2XDcIgbmnmPVzxxjK/eojzeFkhB4pCCYoy9
fqcQ9CWm8ZOUT4XTJDuAJgc/PSGfKpdQvIlgIQSyQNgZxEC1AqAKr1pzNNlOjuOmZNgXT/m0RK0P
5g6rS0C/5Qm0HeWCjkQp8YsTTQic19KPFzbxU0UkiGoSz36J9FNl37Y9cX9Ao46kgadK3nS9v7YC
SW8Xc/SrSWDXKBEXs/o1YvM5tsAxN7X+297BmH0j9vdfiUEaWFAnYHv4p4ryIy3OU9H4xz7z97Td
kX3NxUthtj8xuyMVlXekvIOBDgx7cEjtmdsiGAbxG/cNF0nXYs+K9n7VIoidM1BXuMsGwz0Ugwdy
GxlEIMPkBSX1viFWM0uAxdbqB2sJ4b4wmlQHsUxnMR5YZZvMDimpE3i+96uvQJu9sI2jCBMAca5I
F+h6P2tB7JDm5edNVQwGIY/uj62aZhWGeyo9L936+F8WKn3jnv8glR3BRAjuofsr8nCXd363GfC4
LFKVfDFcvHMefagM+JLQzgjiY/uVPWoTNWtI9fV47fGgDEimGja/yYs/raYHKae3+9pDhDU/p4iv
drXlKmD7UrDuFGKvKd/egxNpF1lIKhH2W0Z+RCmAgV60SmHu8EbML5qF+JMrJo1JxwjzqYfDB+zG
Vrj4+nBPZR3u2zj1FklEIjMRbulaMVyHXULgYozwpu1aZzXW4q8xFrTkiG2o2W0nouVYSVr/0HUd
YUa5YoeBvi/plHcF/5wL5W1hqMraJ/Vo7VPbbJnC9VRJabNqGVLTwq8Rs4thOCnXSreThd/O0owo
mHWcHDZmhWfz/oD8MWPCWt59NJUfmGRk01wsugvD8iWin580yeU5quiPmLGW4A7iDArF9LmvDxZb
+lU3tHo1iolYX0tCSov4Xmq9x0BsYxc4HTSl0zNO7fe41W9t5VkcJ1L/lHHQcXLaBNmkbo+HqEGK
qEfOZysZAM+q6W8euk10fhhUjMnBc4AaA5xxoj0Vbnw0wbczBZha1Fk6uLI0p6k5hO+zl9R7ZhZA
cnXgFdZkvlQM6vlb2j9eW0c7lXPsgWHy9Hjw7PtWLnwV0O95h42PDt8Z+33p2R/6mBZ4o4YLFjrI
lKGdrqc8xGXgFof+NDqNd26tmLST0cf4AQvpiYDLW4Zam4znor54VYgQMLtqpLZsdZuBzmASnlM/
hyMTzwJLFh1DOgWZ7xDWatP7tSs6kvPUbvtJfJdkPT717hmHLvePPkOx9asnF5Ebh87svTVnde5E
TnQpjcqF7rUbY4B86qRdssycyFsrW364MxGWXf5PzPxwW9jVDdBLcs7Cfj7petDrTJB7Uz3BSYe/
htp15fQR2lK9J2qr3/PmLPm95p1Pw+pAinhLoy8HBx2SOgr9YV72WRTto5J2mC2PSVG+jZppb2eD
Wjjy3Ghj0zR7InfGdIZDTmZU52dU8UrjjrE8INle/pqMvwQQ0k6/o8JLrT2PKtCqcdcPZf1SZtVr
jUruBGqRJD/nWuXGMcXnv4lEsjV7u963oOeJSJfaZ+ZM78i0iEi0W3tfhom9p2QsduGUU5STIpEx
1ikWlHD0S2pFcxBcD8k3pMN6QZ8QtKPjuLIRBp6nYorXrlPOF+0zN1IvCHNzvgqae4HUiPNMwuJe
X9NZk+QYXnKN6Q5zVzQ9d1VXhoRxaaFd2g+t0Pa6xnyCNEUiWIBY7s1yV6KUZU4HWDiyzzGxA14H
9MppuTzI7OZuRT33DMJOh0UZyT9hozYEcIoPYVFCk9DC8pKxsXKONNZqAnZaS8Dk6X1SmDgXA7cR
TMWiWqPidsgy1dVG5Fyphhs5m6ybbKp0VzsUCQNxts/8ue/lnyjV/sw57H6yu7NdUc1XRN3vYMU4
bgt3MfxE9Ia/3Hp8HZAuMtEI7mjsL+nD9fQm0715JWmJtBeTM52TeJe6JiI4ksWtzp5PYSssOF81
PiYgwkuWS25M1bzaHeS+NKQnmUR/sWnWV7DeaLAgLaSerm9dx8avK1v3aNXWHyYHQRdO2dWviODB
eamQxKMqReC+Z8OIaSJWw5sc9D9DZxS/NgmoKvP/qd0aIIQLEjkaDNpvFfmKY+mURyNpnMOgCyQY
Ve8x0mdpHVVyzxN6bhWthgxtS+d/5MzA3su0cpaQH9AXzWeqJbpQI6TqOf8vos6sqW1ljaK/SFXd
ao2vluUZbDCQwIsqDNE8z/r1dyl1q87DoUJyQsCW1N+w99puczBZK/MvOOzt27x7sBg++kk+GG92
FH5oRWv+8G56iwrME6x+gKlafe9WyEVDsXxeQwcTjWI+wk69FTIvTsImrn0qiTT+9+G/T+mJCt8c
FmRdsfjE5xPu4IDJrck8ZZNnkwTOX2yGZNCeJVbLF0g9n2WPI+HfZzJPFJD7iWV4ErzAHtJfmLct
O13Bwv/3aQAe/URNb7Hf4k+LbPRSnDwPURM8oKEOUdxr1t5CYUKUd3P97wPXrKSjpUDV2Dz9+/1J
Lf//P8qwg/agvTixu6vrCTda9elW67EbJfwOACevMOfiyBbnXTNaPIkLOORMD8sLcLziUqy/qtaQ
SpWZwSZbynErBwYY1SQUD/dEuWcVO85mNicUq+unXR8GmNsi/pgFoXtGLsW5AyX3358265/Gq/WE
XPPcN8zEJkG+B2SRABTYzMxVFzKZ9/BSv6aud0/O7H5QQkZnfIBkQPAsI6fXOGjHalkb2Z1ym7uB
gmVgJbkhQfJvAPzJFctXxv29yQngGuqxubAqWztENvvZdskjOD7AiOAtjfTvwUnSHMsWGQYikmo3
TMnVnce7ZgCbn1oC09P5zXEaRM5hiRTRKS9aRPCdTdIMlpj0U2nao1GU4oQMHaeqhyojgDI3n3i+
j16X2JEv1gEE+R/M8tdBVxa/Sk2sjQtPbSAQHnKa8+qXkKL+7ejM2BhllsUTAoR0O6awpYBLUcfb
GFDC1zEE6lRH2q1bHgBqN5tESVAoC2fq0s0nRyIdnyKmv0HhXkz3zNYU1y0xCs1IpLSTs4TLivq7
1OmLxOw0h4SkCUjExChpz2rSjx1HqMmW26tY42FHiL/NRU5+NcirCDr25pZg2F3SlVbdRdrCS9KB
WxDGv3ABHQKG26imfRhHlW8Fj5UGQ0tj1cO7O8Q+2LDew/EMtDnVuLCM8oHBdvrEqvqKNGPnSIJq
J/M42OW7HuLHVDUyFRZUqZcZuG9Dd8uqrfQUzBZP1/Vpj2wTKk2hmIFiDaqkRANUNc853oCxr1Df
8eMjFYZNHWQXC0wp1/ybOZLXFVQGvHhy7lJKy0B7iAk7O1QyZNrFEgAphnvVa/HcTJy1IiDdlNDv
6YgCyUdPbrF4nkLIfYwpU8L2jKkryM5yYEshY3M40DuppG805FWzs0lxV2/HClzuGJM9sNDEczuT
UlalsIel+To2xoLzLMvW3Cj8dSwMtM74WkBdIzcDfN0gSYMqhOnc5WYQBFHbvZNeyKA+lJlNhFYe
3CfWigR+8Feh2xJRmJ3mrAigyEuXoTbDiD466NZ6MaXZmx5QKlg0X7OALFFMO030t4RdtxrEqTPn
x6IsH+n6dRIFvZgoSZ+EsVMMv3sp/8z0q7GMv404uCoNomadkBEPR5RjpOC4F8bvqbow37b9rjFG
Su4AqT3vScOt5zcx6N3OJsWTRXhc2vtIDvmGqpumP9JHP4iVZ6+lC14kNkw9DkT2y6LUPlsj8PuA
TA4x60fULHTIrE40AO2okMhCqw9SdZj/G4hCk2TKY1wGRL3bGBlivhDfNC+UQKMe7ZnAHwdJ5NgE
E8iX61EBhAGPw9SeTUsFHk0rmDsl/11+fjYwynPWWgUhxh5j3tZqyW+ymtTPKCdTXJh1qqwdvd6i
0SgWlfwdC/U0hjhYKxwlmymdj7JC8tZnKWhuLB+j/ZQ25SouXiNPsvpvYbvMF9uLFc93ZTAKUqn2
mozZBzun+Ngjq/5XOxuQqP2Z/BZC6n/KisnlBFecdAzqtyXgzUyukypH4GwRLheMFCSuxU859uBd
2lpIyNcPLfKRLbHGJbRAKzo7ofvajgXrqLih49AxGIBy7Ex+1iQhXytKnwpbw6Bpf+sYEqeCjUlV
DsueqoH9zUJk28hGJBc6hnSFPkRLSbataxRZpDlKKZud5WJJc8KIXhXkm29Yw74hr3mGe7kxxBpS
6YjOt5aKAUg6fvXAkE4Yaf+WbMaNrO7Pc7z8qoPuk4XrlrS8aY8yLdlym2cZ4w+UOfonQOKdNZCr
JQmeWIqVSB44GTPs7LvQzfbsdMtFyqDYcuqw52pu2sjaprBhupp2chjzyPKMVzoRopfEQhzZ/NRh
2BElYx8mhp3P6kKkjf6I1e4Q8opjRWz9UMt+xDB3+5UfhwP7NzPml8YFN8NLkdAjTbTQg+MSNMka
Hy9cxJqqOtp8S75QLunALqIbGiSWcBGRjWEtxcGZ6HnAXh9y0fzKBbFM1FIUi0zdquSI5hWJSCb9
pLFfUOavhEnLSxy2epPkiT415DoH8QOpfKuDejC3YDDRpkkvVw7FCfG1hUBrPGWdH3H1b0W0sM7A
cdYx1WlScsE1UR/1ideEnEbRsyVkSlPOGbEueWBvLH3wQo3sVXfI/KLT3/Bbsn0wv6oYbZJY2C4P
87OBQBR4QkOWGclodGgss6ZntD/nPkOI19rBbursL+4yTkdRM7RtEcaP92yiml+4BXg684yQuv5R
Igpg515iaOObbzqWvAEyvNxtuR15L1U1eKz+Td+KeYn1ZNNl1Pd53y3+uBCBR4yTb8QNlW0fMpji
2KMOrDe6o/0KuhE5R0FBnI7F84JSesNmY9zLtrTo3eEk6FH1N+ZbPrHYZwSR33s98IzcPoQsiXel
nE/C7StuXgipTjrGpCUUR2Og2EJRIUCp1Yc4QywacJJiPd2G9WIeE3Np97VWPEGS68m6GdD7bJdC
/jQ9AiqdqNKAxW8btdopds0LTmj0NZOZnxfgD+wmgB1GDR5Di7R7cZQWJRzH5XIoIt6WZQuT88Ga
+DnjKpm5neudZusfI3o+bKPQ2hwChEnCZI2QPxcUuweQCFselryvVtBt0fqh9tj0o7hU+TgenJFQ
xW4Z2132xSn+HIYp/Re6l21h00eF7l0JMrDabPxNHFV2sptqrZAukNRPymKerpvFK5G9z+k8Z3Rl
7SvJjrhnTfbbtcnhUmSbVvXlifPUzyf9IrI2BuRI/GLdPkV5QYHbF85uMXGSaGsTYEXjdoB0vs2X
5aPgJaUW52EzEGtI6COqlKJGnF3Eeyy0sce/+ItZZ0sPHuRQaUJmGzRRVAQlcrFN3i+MDelqW+M+
29xCpSk/gqDb6RbRHHH6OCHv3GZoOfEC7oOijffZVcq6QDFOf03+23e4JoIaWuAJZ96KuVkFe7e8
Ssa9Aw/Dp+26iQA1YKhOZajqfaANh3GZghPDSMZ/OhYuoiTltmAMflf2fobK6xnoq4jv85NSOxaW
we7RaBw2ABMwW73ZNXGWHXpCvqpY/VGdSTlj6MkhhQnBGLhBNbfTG2c4GHjd0FX7SxeUmzVJOrWt
vdkGyZFACG7X8W8tsNWosaJXq3CbqrfEWCNdCcJkRzwe0852vdasOW7VyJTYbXdoY78IBRTUQzbz
2Tm9oTdT3NTMvEkTr3fBgGErMesj4ZzeUrV/CpXdhRX3O35Yr9SnJwrwb33Q6gOH9Y4wbBItJuQC
VfwnL9uHBL/jxrBJkK0LExt7nj/PDmkPy1IyQajgmjLnI2PR+c3C8b1s/0x9TbzS3L5UlX3uyoo1
M8dkv4DXa0KL9KSmu9mjtZBL9Ml2m1wsB619ZLzbLVbKZsGNHaaggY0wey5SvG55oeTBsVD6zQO3
nalh1qdrQ3l3j+OkPKIL8GtwKEBXS6DhWKxWpT3SsGLcN/Xylk/JXzEdKeV/02KjAujFtmrThckw
b3m1tPwsQ7pNLXfABqQ9NPrI0gzOGsIEjjGTQu2UMMXEjXRUS0AXZnHXJPor+3ljA4H1j4Ko7UVT
y0anpRzG53zU251JG3iS8dolhIho3I9cVggnXPfFthj/SpeFeVI/y0H/vfCjEZ1I9JPFj68h67fm
qLrjs2s8nTnazsK2KmaDKV1GTLWOvcEvSUsdxYMxJG9RpkVe1flkvTNbMlbHn6SZ6ojc4InulV33
lDV5ezBMqjsmoggYhkUhYEIQmv6aR4y54Cs4WRKhbYfa5gIQlO6GOPRzYN3yKBWM6KEGkIGjabei
JhOmLUlIQfBLuRjOFvp9qqoi5sRLlpQqObM2ednsoywH8toTYplW8jYI/mm5an2x9p0ywneo4Nmz
i2fmcNXZrJTLTYxra+aaVQabXjfmFGTmXvIIqDfReNMn1iKz7VDA4h3cGou4mpr80UeEAqUyXX/O
zd2UkCejhel1IQWGStKsPa0FkyODvZb2E7BJ096yNiOAauF5MfA+JYv2HSt3la8RLG8wmPZMnsB7
O0rQ6LXqUqRPEi/iodTUbY61c5FlO1uZ3xS0lMWMn31BvlqnpSxVlWD96Yb4QBb5V5tluQvKIt1a
Sm7rceQi0sjnWiVSsTQ+Mi381UwEUo1pxQRMWYeOznRHiM2XLurHpdMQb/R1QlyvIlpNhNnOmZcr
Wq2VLtvnD6Y7ISbKdMKGddT345AuBPkKTzTL39QJbd811NG2fsN7Z5zlOkwx7Nz1eKYOXoqR29F7
50AyGSauBQekZp/VyATeDazMv/Gb7O1CnI8E8uHSjaEt9FC6yVAcN4FSH6Y7GlcX0pDDyJ79GUU1
qPS7QfKFz3DhmZXrmfOf4GhBaDTGnBlYSJO+ZG37UGo6FZWraQdh8qyok+JxqZoN4I1LgsTyM6zQ
tS1dC+m6D08TnBHHhicv+7baW2I5DilECEipErBJiBd+C9C6JlGRcBsqfU+fMlQapvWCgif3gHz7
WlGdiWTUDkbBjCTDxWWuSe6kDKKVYM6LwiV3dmPGV6li65MV4tUZRhq7xLBRijkUYZHjj21FhuvI
+eSmeoHKZxUVsfEWPIPs1DFfA+2Zb6DZLlCzWPlU2677CSWwB612A+DF9dMwD7+iQTy4YTAfVHeW
GCF2uTFwDFjseqQbl4yLLR4vVfER50P3MOZ9jQMrdj3gDpSnxaSOvEtdRZKRprnLrsjq2Cc6kwoD
238RdTTESPlIvZ/vqeY+t1ryd0EWP2i00QbuPq/qtd3iuDPCStL9JDzyTVoy5sxzdTLA/GxqZVte
xVZ4Y8AAK2ucp8sBDTGL94zSqBkYTke0W+0v02RR4drEQKYPoymR1WkU+NO4k8w6daULr3CBUEXx
otF0YBDr4wfi3cftOhVIcuAINgECbVevuWnp21w3OYHsNiYDu/OzIrvr9P0slqsHxyGVOoNV6DPE
b5C/pSEjjOElxeztGaiQvESwTS8119iksAJyZi7A++abIYoVj0aZYWl94im9PTl5ExCrRT/RNDrK
wTk8yS4jMQZ5oBcpKl1e33RmaMdRicadhZOeGseEkZS5WjwbQzt3q+nz32eLq00PeWxekHGXzzbE
cb9Sy7hN0CjXTMZ3mXlGU/mVOPeOKvDWu130zCYkOXKc0RDPM51SGnZkRHXRk14JJAVG+dZk7OyF
nNTz2Grb1Jb51WiRIFlTDnxaS4MnOWGi1hRVUDd+ykrS57a9sSus5VHV3fjkmiaunqh41ANQw2Xs
PjUYCu9djsJFWIGxn6O8Jsg5TuCU8LRx3JgVT+deA110L7Hs+hcm3rj2oRzJRZwpwIZHR8WIppJF
oNhoHMAmmPKH2TYweyCrS1t7a7FYgze/W4Dzg2OiqGnCtnv890FAb9ixghvY+zwU9uDc8hFyEeEL
5QFVIYiAMM2OZG53oXpJzeUJ96e2Y6YreUvI3hm/sjDPHxZw+nyDDYmV8LQYuKOLS1AkYqauwfU8
RgnopiYSP+4o51uxHGURXGwjRSYV17ybkxu+LQb9SANy5/Lv03LA0jXkSO9oT/O9YyUAFYkC2AgQ
GZsaxxFXmWE9CrcoHg33tS+1A5HGLmRCcrrZdLqPYjSIZXJmfK4E1RPJdze7JToieabOpVMz3DF8
g2xs05DyPDVT1HV9q12zrNTeRiv8ZAqaX4u+Zh4TZ8axFJDiIma8iQ5eNAargK8JAQKdqP4cuEF9
jNSAQA+Y6mBGjzq7+X1KnjiPrUE9Ts6jXcbOw79POpEqqGwJYK5QxESYGPlD36BcKybnxPtrzGzF
Zrdwrn0y21c4jc/UfqlXJQE0ezmcwolykOFKsRZp7ZPd51drnBlCyqR9agkv2FmU/Oy7ul1iuS7B
WF43AeGK6wfytSrmnpbh27jFnIbywZyWB4s695pndngwYpwW/36F7A/fi5mRFlFmWX5yFPQKjCp7
lLzrxdVE13j9UM3MPJEvAMUxUTcOdprc/30gIZB5bP0+4sY6uU4dPv/7MLKS1wL3oRl5yQsALru5
qecb5t1dVfbAlquKwx+jc80JPDV2sWURZC3Par0AogXAh93xpOOQb2+ZjLBtOsGuz6jx3d72WvIP
XtzJGJ7zRHhqYkSLUX9s2+Ymjdx4WWRxEKWtHTCYM59r3fzeDfQ1HPzsQ5qjNJQfWO2PXubQUO1D
GocACnNGyyHRmiFm2AdVy/mSN/iVqwEV59gwmTaUfuoDAnQnbsa8mPpd4mKk7AEcsFwImTVD5t8m
8iONJzbtk3kO8RJwe/oVLsBDYXS/NOpthJnq2qUg9UDO1NoMG6c8dvyXoMUPmoGVyDxgKo+5Fers
swjUcBzmbIvJxIc7M25TE8VfJHWPgJycoKvUvNbWMB5Ek+6TaZCvU7rXWzCCuRu/F7EtvaVnL9es
oRk6z+2wbwEl5Z9dkFYPebW82RNo0xTDGYM5F1NUExzXLlFfhTRZbtxUhHCtH9Af5wOTzzl25MEM
j5ge4rMYTiOH6iErSrS/1nCyAkE9gZbWtqsnlZevKMLkBu+QvXUil6H4MG0H6Ll8hSo5zbFOxHnY
gRvOh+168m9wpOqJ+cvAU/vbHp+Uqx3wAt0CWqNbEOs/JrcpG9D6FKNV3RmV9d3kFA3zQEGTdxRt
ruxOgTnDimKgalMYn3SbETO2+NYv0h+tqrBRlIx++jiCXNSz49Va+Hwo5vnlvw9UuM0uyIo3uxCE
pbHB2eLp2RgzOrh/H5L17zesYRj5zuchrUqsZyAQunPUqu9WGu22xD5bJY6LrpauZ90s2i0GBGs1
RIdxQ5Tbmy6ajlyDttxUljN7pdWGfhbqX2NADGhIthtUK54HEHIJMTdBz+nIJ/WAcmAcmG6Biei8
ASHroHACN3ZrQDafX+qsD3ZumaOGOwMfGqH+zvNTUeU/TjIuu3SSv8kcFRjO+23cW9+lmj4aUqUw
pn06YzCRSnhFpkghjNsSSzxU97HTvSql6QmCsw1+0w7Gv4UZMaNqiLkm/l1WM/uW/BEV+d9pZKjR
5NGAy1WnbdUWxnMrG7dErbIfWHDGsyJiqSepImUpsInLdNpPS03aZdUDPbEn9B5KPzKZfMMAn+B0
QWRi53tqxW3ZDd8ObAzCWR32eXK3tIzkjbIlnCdcNVvhJx0tl3KP6oum/BSMtLcRs9muKkgVXTaB
a9m7rg0xHNiqPImVblfSInWrXK0l6Ahod1rvEynpFXMxPJDoOftybCWpIORbpZU9I4IE/hCReJ6r
wSOt6KXBUcERrH8JFCgX16ajjbTW9cuu+AhrIAlTZ0JRiNucZqtA9S3xouKXRfFVJzDM1iW9UXrZ
FCZ3aZG/EzYnMEgHWRjbqIbi3Qj3UroBT1+cS1vhPiGTe6ZXaBQtKLpINqcxl6jD3cE4RvHjDI+s
GW6hPsuNLrKXnBFM3xKxlMOJ8qww/8uVcquq8qYvHB+C4JKezECkd29ZM66jBpOB7A77Fwn1LUsJ
8krOyWz8mNjvVg3HF87EuxVG0SYhGeQYZQ3tT20yg7Oja2DakQd4AGdhm5JzrKYFwiKCP2Q7LnO4
8ZkGmTclQKDFXebVpDd3S/OT9G7mJ6tO6t+HgLRYD4YJCdy1i/hw7+SZftKyTiAOLe+YnKyTgfGD
wJ72VuQOLxMAWovOdT/l6uDUjBDQwD7mQ8vVztB9k4xNe1je7YngzlSOeNDYTMvqqzKT6YTZhCWA
EBeaNoRA5rgLnSl4xFc3bbq5P0OGtHd4QtHq9TY6ujvZnK1fT+ZXYpt/CfXCAQB74cxcN7k2ltB3
uT5FLMta3tTpVyGzS8uIYFeEqn9g2PBWIoHag+yO/KUJl9fUIGG5dBh5UvO+C7uWB6JZ3jUeu4OJ
lSYY2BBn3evgIHeMQ5vAwqF/GHQD9RjxWRtktnXUH9olHD3gGcxDtTZhjMbXcbmodKswzspgVcAk
Hg3GulAiuxJNrnE0E0qkTL9bbLw3s2rQcJbGATm+46Ei4qJqsZiWhyQaoIqW7LBS4N/+Cn9LNWu4
RKZExtV4RiRB7QagbCYUvEjswqfFZfuHq/lkl+0XUVkm2UT9sPbhnPOq2Pero4tQMcJAq9bxex0p
vC7Zs5uxHm7dgla3i4b5iLzp0CnjHgcMuggnoiew31wdVb0eQNVMaoTSsfssAFKmLkVo1svhBYro
tAPtehhL/bO05KcNUmysIHRhatj2DR2BQbrZtkmC30mO72gWWKWIQPajSV61wRo3lR0+wSP+o2YS
M6VZY4W2aJbF9JZjCD9P+XBiqI62jg0CwXS/w4EsgFFa3W/Trg4umaCHdLSdXVYqnJnUBizA84OW
1n5HrvlmoJA/VWRGdUP3CyFT91Li938KyKZkyKwdNaRhjL84x60yjw+cf/0mEzYuUSFPZRGZOwc/
NLh3W5wdc5z3FGX3mP08wmDk+qOdGcA+I8rw2H52+2ohOouRT40pIpWvfU/0IOL8p8mcgm2Vansr
xiIZTLN9LJdfiC7jrVmwaxGBHuPMyh5tXYg70tZtH85qm8TdyTZrUq8n9HN2qf/F9uCBDcs3UCyG
bcaSmiC6zzG1xi3d+hsjwfTYsXXxBi17xoNBER05h7GFZmDgmKIV1NQ2LyrhhVn+J8LAB4UMyYks
Q+xDNDyS0JKginvIA6hBhilmudugDZqt7BXQIbuXsUdkFvaPjINCFMhQW10L2vdQ3RjuqEOYTN95
HtGyNKLbiRYsgQJQZtspaeGcvXTbLPNDS7s35IbCSXp0F+vHWtyPuW7p9HtFCK8+sp5f9M2I1Sp5
W9D4dPN4G2mSyDIBVF/h1nNM8YvkU0zDMDAUeztmsJiHW5lSN7Qswcv2W8+TDxyE+sXkK3YJ/ZXh
qOdadDWTYBrJsjX3QcmwEA8m+v08R+eNAtykRJLBlZPw2Lbp+6QBk0EijkbCdN6jZn7L4urBLOWt
0rPgkJc8YavF8unSHwTW702kd18Gamh/qW9qKntfGTmNYWIGh2KaWV7MG71aDN+BaMPaP77rguVU
ljqEBFcsJYzQY/tFkvbK52wL6+Rg/eWRlLi8P49WJF1fs0lSNKlj54mrAb7Zrh1iNP8xGmVIsqtZ
SWeiLN9THHPQZNtPo8Atj69qI6Ig3oPsxQnTk9rsWD5OKpL2TIZkqg72hkNYZqq2i3Ii+tsg8UhG
88TM13EGx2TlGWKuoo9erRYWsWW7ROvhWTiXzIq7HdHnJUpr8zNDqbV0zlcARGdLsth1KZFfLKg9
sVT5usGogJSeFqOYAtjMM5FFnFFfo8i66tjayCDXX6xJTYx0G4LOMpKmE7xGNTE5PWnkvs3Azh7Y
bid9kp5zBgvVIm9gYfqDXXGmo2Orsenqv/GX6w8dKgfPrb6INH1KkpVEheuxDuRdR/s6fA9L9W1C
Sx5SA9tfZf8pmbQEtWg2RHWgejDvcajURSuXx9kY+G5YjAHcBqr52Nvfqs6LfdBY32ZsPEXT02Cu
I9m0AlrR67xn9bMVRwSIWTVy97uIC3woxfAFLmP+SCs2qznazyK+aFZqHc2FhxA6A7PT3GM9kA09
VEgLCCJI8TovLn6/jAl3Bg/FHJUfxZoXh2SiRHCpvLQOGiLa0QUoQsrR6SU6PVIS6Ux7NiM+yShm
6VpGBt0mYwa3XneUBNBtJKzRTYB/3Jh3bTKlW2Rau6DpYM6kS+YPPIUxLDJXKApromQkQbCo2jNe
GNaN4FGRXW2zqvx2YMfc9BhHK1DBFTGD5xm/ASvN6AETavocQrFlY5jbS3dYOvvdCN3sUSFsx1c8
X4OUWOZCX/4kbrh4MA7fpz9OCydWrPSfCPiPA5ES7xsW4KzLfkNNr9EmfssuPTjBStOepbUL42rv
jidJT7OLsv5Rb0lEoA5z0d5h7mF/T2LGyXTSUxvQRSwmT44yOVhW81suI9BJrXqouhQnP/SJ1i7v
lHUwb6CgWvYq75/sn2EGUDQHIdiOz3pCltCW+m3Ih9qfm/FK8ic5hTkmTkFCYGwvmld3U7fVRyfd
ypSNfiETID3kbB76kI5+hlW/UYGD+7LSOK1CPut6HnKgb+0cYoUwU+VPYU3Btg59IvUbyu6xsbIz
RJhL36IfteYMYWUdekD/bzEUoXcH6llq56+k7/4FSuLwaE0kEizK8z5CNFz+NAbBrKW8q2TkKcO4
WlsTQsWS7zKXGOaBgOmdNOzHBIclzBWt9OXCk1JCKRsAF+WT9EwWf1E+yFMUsF4RKEGWRGkbeEAU
LX3+XfX6+qgyBnaPmAS6iAz1iFgTVMYYF6e2uzKCcL0sLg+D3taXpKsINDT/9kAn0R6ghIDR/cZq
OwVA1u/sng0UD22g4uuvsPxWe+bTd5FP/Wauxp8JatTWGXHiajWHuO7A+pzeWkPTeV2dS55GeLnq
UW3THD5QwPUbhna0K8sbGbdsOCz9oe8zVg5J8ScZx/e64dapdGTObkC1gAO+8im5d1kdPXXLYL02
3HzGpO8r+F9EkP/p0MuyFgZ6xbiPZ5ZfM1Pct0PaHmYnYLFYsQWujDPGhop7ZkQBDWD1SJ6n44fx
eyxkgiNIYsih/i3GedsCn7/BkUGSn5bbQlMgstxXcXGzIN+GJlQ0Le7La6+7a5FgnRADjYcoYvlb
5SmSHIRaeVJsSZj3DNNkLFxb7iNmn/LQdyQqObjA8C5hMs/z48CyK2tHfhjzCQVytg+YMASQu0w7
eK6wQ3Enl3tB+Cp0emNT8XaynEPKF2AcZP9iWhsa+Kc4ZkmfFzs7R4yCDU5sUl3G1HVU2/lSGlAN
CtozUfzFzM0LMAucssRqEtUguGRvWpzel6T5wUOwiwf9S4XjaYVKtC2G+XRMHqZuagHJTsktbQJ6
xiq9pjN9bNGRDYTw/SWc3RNkAOTR52E5Too4Y66jeaPaeFdZw7KJXAyfIFherLR5ho6YsP7ZzsiG
9yXNomvov2wykxjFk8E7dhrFmwqqzTLj0rDCuN4raw3qdMmZhYakeMhfDLsG7JAuX2McXR0LZkXk
2C+aVqFfEXJ16HxyvHyqoXqcGxLtK5ylg8NeCmj8yVqSR6u0FRzlap9k1Rlur3pvjb+M8FEOVZby
TI0pIcWIYopsYAgK0qtdifiX22j5OWU/NOBM3djhXJwaE3pq3TcnAr9C0Fqw+ZEz97vaiN9m3ign
7/50qqx3c6LZbLvcGz7lnrmhdU4N/Ai4f4b9IKrnOeevJsi+SWQw2fW4ywVpvOLZjvn7b1ew7A/D
NRrPcsBZqMtY5kyCA0AhJgsqL7CrO7xl8xKl9UnXIcHGbCPNCBl+XAkmJ4wfsq4+uGFBX8jRlAXc
PFxBKMsyI6E0MdJNRZarnw/BrzrjTZ6AvMbiFC8ky2V2+kJGN20iBmuvnXlRFoPDpcA9l2l5uXUD
+cES9ynmbn2xiMZ9LHPt1kfNYzVq9rVYCPwZKh7Wi3BwtbaRvWE2b98CSakSmLtsqYONrRF80ZL6
DSeAy9e0i7eMFB5P5OqnS0syg0Fv+NM6Xw56SiueB6qm7+qHHHC0WZaXYhbohbAXEA7CxZrN076a
sqPjsK8jmZjTGTItEp3kY56x59YTrNqsqR47OERbUN8nYoeNfYx9ivTyzocs4PdoRrdydYprqjk7
2ZOObt6TAxVEaywEWYS4+aYwztkYavJuxUAawQ/KjHpO4FMYtfZX5qKii1tXoGcpfo+sNNMGAXVN
I6A5prsR0KzSMXivS3rAPkerh7bHdwpVEl+oTYjsuKEsR1a/kGB/DgmagdGxMAZ0pICUsXoRuYXM
ItDOFhm0d5Oh61aFOG2C1VndK7TMTS+S4zBg5yzbUhyR4fyoFlgamTncZ2jL9hCgjb3Txq8m1S0A
IqM9BL2TXeQUrAklTol+O/nJIns61fr0kyZcjYGdxw9W1AkMNGR+9yBepB40u7wpjZ0JnpkFCDhw
16iSZ7CM3FWS5AkJDtQQHqqQ/igYMMC6GWh2crkq0puW2gJNqrHMxUetjL9jYKlzbpkTmKz0lU1H
fxi1qjkYNKCsEobTlKAtRCJZuIINpDnGG/gAZpp8OIv9J1U/xfgHD85rESfTO6MVpna83bC/iZcp
BMz4MMMwkZ2BGfM0gm9M5IR87JNiA9GWmyxnYZqT87HvNL066r147YbyK6GNu8dN8SvvNYvJGs++
pgmACvGIoYa66Jkqr6FN+TYtvXbp2KBxBlOvWZYTvyb1N8qegflCKf7H2Jktx41kW/ZXrtVzo8wx
uQNmnfUQ8xycB73AKInEPM/4o/6O/rFeUGZ1p1jZyvtCSyZFKQIBuB8/Z++11+GQyrWRAG3n/+Tg
qdFnxNFeWBbRApl+K8oiOdchfsCqGsM7By13SQZo64d712WlUjDyiLmBRwN865nEbmSbNgsDGqd7
P9Zpgn7EJQ3aQUblbrKKZw+W6aJp65TuEBwO4Qbl1cuhbzicaK4e9BBS5YkMZgGFwZxFu9pAbpDY
CGhhwQ6rEskDoc3beODGynQZXGBLt/u+yHz0keBIuIs7elEb76thTk9BCJXdtrEFJ67r0XusqqUZ
FuE2buuNgjLb0A2kwwttyfDDCfi9T5lwdRUiZ869GP1jfJ90Q3zMZQlNSGvAlxc3C3alghyVerid
t8fbLhq/BUNpHWA9aAfmuN/yzCkY86XBxjWrs4S4c3ThSGEa0C+It83bICjuoC1qq6wjQ4AGocY4
qit3rWt8KamxjiPIPR6dLz3RPVuzc9pbRDz6YZqy77gHd7iKHeYP3Z3u9i13wVdTOt9UZE0bbMY+
Ik9zX6mY2ANvrqpqedQqxuSmHdAEHk39BpzUSEPrJvYxXwrdEqsW3kxtY5ac726UPsH4UGWxfrST
YTUMEjN4pTaYC5CdZsKjfX3kb6QLAw2efhvz/YPetuMBrhiD/y5s10Y+dmt4MZSATtBuJjW+OsBN
j5qdrguB+5zu20k1UXCJkWUXbT4eCcNlehIZh7HF8OqhRF42/eDQoTYZn1b+SyUQinfQfC/KU/UO
3tCEgrh4iRJmeXUzwHWIUAqTaYCHyLBXk3OiaOuWXSgfozBMccpQ489M80ZzrEOVfQuSMiUrgy+6
io2DO2FkBW4UhRwbCLcYmCNxVK4tDuGajsctyFGRVJ26NvXIKTqFbclKmt4HrdnufXmdIuqp2C7c
S5ePRM8p/TUFkb8BuelswVD4a2demg1jL+gcvvJNI+oUxWtuHdUrbFt5KFxk8vnk7t1m3Ladd9N7
cBGAZSMhS9C/1gzSoJwhD5I2q4rvPyJB9jY9bgZVG84xFRbKtIgmAuVQdtKmQ5xbs8CJU/jgP9Se
TaAaUP0TORLLFmTIVUqOjCG4vELl4mWq6VKORrwKA+scVxiDU6rPS12kz3QmCOKIC9S/xQdn2UMD
6Qnli6mDWhJMQSwiH1S5yZVnnewgsJFQzpNZVR0HUTlYWRy5KEzq46jOH93UnytNxhyOa+/N/mpH
lgX7ZBNYZbkVhH5aAY02Zeigq0wHBhM923ggVsXiIDPV0dohUYX2U/pgtSau0izhI0miZq9xBcqZ
z+rP0NeYGHOzG69khvkbwKVr2rEgBqDtLlPb2kPDBd4xcnmYDC3iuEt3Lugq8IPeUU/KaEnzLgOI
EEGL0+ReevomNZE10lb9qkvzPtSsalu1+LTxd+Khoc8yevpeDooSMC3utJyTrisyQiXC3j8ZJHiU
DXt3ju9xRT+oamm4a8G0bQqLsinFDlRDGgjQyFMjlOvO9N4xiuy0tpo2A9Kwgpew6jk9LToqITRz
eaFesDQS7I6FhEpVW2R+vvM9xatI+tnHTNTZSSuQ+YNBlAhzsqcwFOG2j/O5+8PZwcG1t/Rz90mU
gI3ErAsY9gMYmr3ub6Arhwc9kMu89NSOoLuNDRkXHCQHQ8kp0oiDU5aIl3G06yXK849+cC8RYRoH
GXoP8H54W75zjUT+GrnGnOSDRSFG0b4enJeEUCjEtEs9AN+Ux/22BTAdNcgWdeinKF39tYwEDAWn
gDyPSRDMMMSM3GScE9m8m8pQHGRRBJ+C4Lk2fYPTf9zubDmep5annORHiCFttfWH5L6OUp2Doa9W
A16gGD7ILfvWPAgaNiMWBpw6co1UsT1YwvswdOKNWvuEZ83b+BGXG2DuRjXBF38MnwpGiAFx0de4
5ZSVe5Wx1/VAbXqrl5hDW/JVaWKjn4eIKJoqZNhCLy0gRYmx+sIjSRmxPQ+07TRvPhIJekRkxxGQ
d66gxSvQVC7e3dtZKbhS2n6MnXArNSGIJclx+TMvWeTqIUYcssiq5n3IEEEhGF4ZEwVn38f36Qwl
jucvdQkXAmYE1W+hl9sZQglspdzXdnCgpaif0PeDwS2oCZFGnCpfqYvGsY3bCIV7cMBFB9lFv+q+
Ee8ZMhT4biTFA43PK1QBooaSRFsaHYOHBnc+jbdaHYReFjsj9BgVsdrE3wrBkskBYx2nfJ7twLgC
U9ptrN+FDE7o3LP3D3LsTo1GsZylDSs8FwjrEVpFGHKo14K+24sUJm2chRh/4xA/hhe2h6QS7aGS
kdpSC+z5Ux4JfUNP6tLkbYUbHeGxjKuJypeRVYObvetQQNM0DsziXcsB20GnHg8g8iGXz1/oz8dr
5OtMtgfrzdfEwRP9i9NzUeyRYY/PLtZExcHMc0TtYfgw2CNNXY+6GEgOTp6ZkdP7Ds1NOEMOeHyn
eDdaaIGcIthdJ7wOmT2IW1/QbBkN/8lphnVZW/rBlnG6tXDKsO/FyWYQyAkVSjfyoM293xnODqng
ipPMjIqgXSh8TFZtPUeSjlOG6BW7vd6QEWcOnotefGy7w+//2fom8q0sojnIQ7cpwK5gS7xNXTr5
lQmNKwrQyorYHQ7V2FIKDzCaGMI1B6CD1QqS/0Qz0XMOdin09f/wR/z2GLRhhdbxxWknDf17H+87
LR1eEKXS367lQ47O98Kwp1m0COhfmtKjP0yY1O7Ht105caDKL5rZ4F7QMnOnZcal6sZp5zuJBKEQ
asDM//0lsrUKJI3M1nDO/vyDH3/EoMO4GjFrTD3YeCbUR6m33XWcwfpw9vjEsbbtfvzQ5Qj/e/jt
HCDuv+d/ZBjXP3Kxv+UFdEs/aD59+6+/ziDnb/i/v/Gv/16Y+fY9v7yl7/X//Cm//F8/f8u//ser
W701bz99g5UmbMbb9r0a797rNmn+nec9/8n/7g//6/3H3/IwFu+//QN2cYYg4+7dD/Psp2Rylxjq
/3+c+bYNs//9v97RWNf1W/sfv/j+Vje//UPTzX9KU9r6rAQSzEUVgd39++8/kv9UwnYlkeYcNTFK
Ed+cYREMfvuHbvxTOkI5LiHjtnCV5JXUNDvnH4l/0voAZ2rqtnJthzDbf1+Cnz7K//fR/lfWpjd5
mDX1b/+wfo6IthX1s2FJE6IPrxE19hw2/Kcw4TZEqBNm5VU17qYPou/4tcZrRXLOlBvfqesR0ZWm
d3DaL/jtL7Rsy1PSin5b4whaBb4VEhKIVxbrApKoyH9tdFVurbaWrNahJG6kOyRtK9eSAOGFnTTm
0poxnBIsBwk0OAzCjkV3EmG4s8rRvAa6XE0dtO3A8+3d5Lu7IrXu0nEttFa/Kds3Ahe6q2IaaM8S
UdMe/JVTZun+Tx/lX8R22z9HAv+4LpauHMPm6li64XyKBI4rOERuHVxrp402UiBZQ9AxrfSq/kq9
vDWMM/bXblVaKTtJWNxiP8O/hy4jMhj0RTgDgeQ5+ibPYKL2LkMGU1ioTR0Gz8XUnuxCfC/wPp2K
0XvLmeMvPGWAgCF2OXENm42mi05EPMFoIZxvn2IVdLxlNAK/sQOVbAvo9LFCdDDv8Dee81W6yTKU
CVZoPnHUXZzajXAKcXrVLNYWVWxr9ZvCqYsreueR3kN3qmqRrwI8VEvlvtObh7pU4Y9GYvBcZGW3
dFoT3rH2NwHWlvgpbvn3a2ugKreEYTOUMz6HaZexQ/tZu9B5zbd9dVc7aQ4nXIPcIYBUYd3gUMQk
Jyyf6tZco1YwnzUpHhRE3aQs4ntUNkjfAAroSUBfF84IeWkIGFyV0oOjVbTMddCexth0G8ylZwu/
PvrCaVhVfkufNzQQ81chZPvQgVoTgYGB0E38VW8fgNAZ9Ero+Lk8nzdeY63HEdhJY9VPFg/L3ySL
G/ONlCejn2f777/94/eLYZHjrYQ0DUUP4ucH0KVXO4YEjCWoa1QpvdUk8fDI+MNqkG5yUEDvjICW
ZvctAT6PRe9tIqQ2KSzMVY4Aa+zXBj7PTRiCOeQo+JWuKwgzIyo2k5F8lBxIYAUWXBePevDXT4n+
F6uHxXajLGlwlnbNT6tHR/NPD0Zq4rT0rsjNSYRoUEqNxQYqxLLEsbBoAzpwsywV6+3Rgm2JnX9o
FlNdf/v1i/mUi/7jStqGcLmEEP0hxH+6krKsqtpSIaZ1I2MABThU6zgGaNKtcMh57TrzmRGAHsnv
xWAy5wPXXyblG1EXGJndPHrUXXmT2dixPS3adFKdZYODUa+n/rYF5xPWmjzhgbrcLEaskw9eOWL1
g+SrCIdfNaatLQLpDQfTTvHV4KRDvnY2s8DbI8dF96/pkJRBeaaJQ5tlmOZgaKda2i6PmlZi7evR
w6YAdVajHo6XpW7CqdcFx+1YheLUJg/kRB6DVO5+feVMdpPP96B0TWUSbm/b87bz8z0Yj7nWga+5
1Dn87DJFDQwgdtFVDgkpTGpLsG3CHijGtNZYDgxXMBRfUq0qt3bQDdgx8BFFnKnjvl1OHI9gsRf2
TkK7KTBz8wBO0lAHLS02kVJEEPmkZBhJyDgWGc9gQ90il8NZlpboCARb9OJeUn8u7ApjIYtqucgt
7ulfv2mdjffzm1aCbihbqKk7uvXpTdfZiECN5MlkGGg7dLijhL6NTMgYHrKstUJZsSFVw6McJaOw
o1T/mxcwPxyfnny2XaoD6dhIF+354frT1lsPRmhWJNKwspTAFqMPM2eAa2FtN9PbTABc7Q2YRZF4
4MpRmrKisXD/3XUw/2IBYu3BmGiR22Ygqf75ZeBpUonbi0uAXprebbhurHcPwBDyJsbfHM7PDDdx
liBHh6n/krixdUApyalA+EzPMuzlYdXZu1YJ4DYV94bjxdwBzxHRaQtIGikxJIg60p4uhpYncJ2B
Uk6kJSzdFn01Y7T58fOhpTa70ANORJ5oQw+ImWvYeOnfXHb1V+8X7oyyTZf6CmbYz+83MDVj0hJx
KcMBZQ4dWSPLmfn528J2xkti4tujxFhpInNuy0M/oUgleBh7IoM4OraHUiuHS+rxQP9YaVFBlJsB
3kicM2luxwR4VuetRPK9bmpnK6r6Vs9QPw2j9g2HjLvNTH+kvehbB1kMBo1JY2OPU7W2yOHNZhG0
EVhf8BveRWQwcKIobgpRyiWAQgAM8/isovWLD6RrIY1JGDa+O6xb6T7NkiBz2scIqtZNeQxynFle
2zerOJhs3s+E76yA5J+ZMpub3UQCI2pZka20IaiRUZO67QMRnh1UTw+uc5UkcRwKz73UjZVvCB3C
b51tx5zHOAlTi0KOHuyvn4m55P2PZ8Jwrbn4NXn45Fw6/OmZCJo+8kOtveA4qXfC9TBS6vkXTCrl
QRisGhMS+g1yDrLNQ4YTurZCuncgym8bO4ht2rIoNrnsnqDIweASOPKSLtxYpEZuc2DOCSOnGQHc
LGs3Of/6tf/Y7D4/z/a8gM4ltU6R9vNrR2lAey5pLrYRvFF5VKduwhpMNiNTnd5ZCXt8cPStPwNQ
3LrtOdUu4OV44JPRe+vBqsy5MXLGt/CRd+WAHUtWQc0QcbhqwNGhn5KvVFX6DlkRDvosnZZsSPZC
x8G4qiPl7oweO5wbIxpxDKy1hRf0h1+/yb/YKTh0WCb1CsEWSv/08Fi+NEaP+d6IPogboNn7bJXL
qR7fijK++/W/9VcPKqcjMDHU17ruzCX6n+6FInG8vqyyS5wOxcbTwg+N7uzm1//GfxQN1nz64oFh
MTB0IT4vwmluCDCJxiWucE5VhmDSGfKQDlZILJyFRDXho8OATQ0ICr3BuR9TO8Q1ga+2cdISymlr
DInKhBaPoHJraTZ9mYCeI9gDBsyYb80AG1F0tBTzvDHfaBPRkk1r3WuV/OJpGUL/MbwZozZfdQzj
cWDm1ONz/VZxoy2Ee23DCPjOmFPRpfyBoS4eA45HaHpsYwE6ytlOBHnQ+AWcoyBaI01fmp093BWB
sczOXldzqLCB8f/NtVOfHlauncPWqTg4IkHmqPTzBzTBCqpKYqxcrXpAOu8f8XmgCNIrCAq1tq0V
jmZ3ZlgUuNCXlqIuz2CSm3gokGXqJ3I4gDCYYlfkxj6oeUYxPsJER5iIgUCrF8w3UYKMsBEGbYmn
b6NZfDZgPZA+maEBp8F5BlELQYqJwVpqobYJecp9FGjHwmyA3mOR1xtDHO28uM1rZKt64TFQ00q5
zXnmNjqmhk09JfGO6AD2uE6sK9W85hV1o+e79NgZwU0sKnN0cvTKKVqRdeJ874oAwdRU3kXSsI+/
vq5sRn9xYS0qf8QVDmeTz/VYXlfTpIzqoiI0DGFi6HdT6EArL3ZV6ug3vUSWEuTD73uxadf4F2hF
Lrs6IwjYnpXAvNMqSrAEzNl2IfEMzJ8Whc1x0u+R45WqaPeOMrcBGsRzVTvLIuh7inIUlL41totM
JjToRRFCNu7OhlnORI34uXYtfZ/CfT1FYBQXofUF1aN7nvIsXxpTpa/jRMES5eSPh5dVunMQiMcV
Ep3B+Zr1hFwqk35lbw+XeDwYdV9jqzVoH6AvPiFSJx3Fyd/i1JAQHOS7owqNkiK98SeiEXX+rrJ1
p2PHJqVPGgIOgEU3SUxjHwpbIDfMY3zQt6PO48zb8WlyFyVBck1o7au4ZSIYDDx7dliuSh9Lpk1w
aBDl38b5yBU62WVEHXdjk+qSjwS9WFp2KMkuoMBNg1MOp8XBS91GuWIG7YsDyrFMmodaDC+0a9AI
me8Wk8CV3eBvHNlaK5kz2wfBKHXnhEiCNrAfPMC4jy8KcwZmHazGLEp71MKoVkxAK0wipo2yoBrb
5jw4kLa7h662wupCunlafBQGnkc/M85FSqInoNsjFk/k3YjIrKK+yO57ZUp9+aNS9GNQL7++Oe3P
O8D80LsWh1XhCJpPn3foibbxhOP+osURTJSaVZP45mEr0tqFcIKSxO5tGATxDJmuAm2fmPaDJ6CF
dBVURTxN4NkGnuLCL+hBi0seAZplROyezPms2xAShcC3uTqjHm9GJud0x75z6lWHvuREp9neBTq7
5LFGRqDMfVpxbR3s8lDphr1CHpmmHZQ2owjWqUiISOBYiG+Fmwefxr0nyTgj3/6GYeuwC93k1R1R
bRROhGLWCt9l05wDl88MZWyxwe98buf05IlU7ZWmdQNELQduG+ax7a8vrP65K8KFRZtlU4jruuuq
z+eRsNUC26w0BL8Qs7o2SrG/dM7KHiNnKVS8pZVGo/dRjMRdxH/0eH9q8f65D6h/7nfN/7pNw0tZ
lm7Sj5w34z9ttlXnYbm2nTOdZpTu1aPUk6MuK/hAATt9G4GJzyO5Hdt6bQYSUGbKRwruJFu54Xvv
0mMaDfPK6MeBf2CSP1f9TWmo/8Vu49LxZCrKZeL2+3ReoyFfEmTpnnuSvJaD+d3Bybl08+Gtb3gp
ecrIwc9RIMnXsbWDlTvSLTLHmPhzlp3Rd+2N38IPusBWyP5mJ+Sw+B9LtiuEQCRIGWG5tHI/FUZS
iSTxVH5WNRE6eL4Bwk3dg611VyE8uEFpRD8AtieZud6Iubq6mWiRYBdkb6m0amc0iDDHaYm2A3Ph
VPvnLG+cp3h4C5kPctSo8lUUJf2qQjqZuMz/p574pJ64uLyo5FOro9lxextNSG/JJ+kSfDaMjQTb
OGQc1wuyBCofHzPA1yOQ+/QJnz2zl6rTTjhndMR5d0FTgnYtmGr++BbXjrsTGkU0k50V2CHjdmza
/sEtrsxPHlOcu/eT3tl73ONoEAfHfnUUKoTSLL5OHZTUpAfC14SIRQwLOCB0GbLhC+I8UigkdkrO
gqTbm00RWhgDnbI+KBgADDeJCCQAFAM46QMtcmuD3zgGmjWyi2EjHNFqiJIM71oLsk0tGbk0SBrR
hqrW3QwTEMJS825qWD4rx5I9Djestr2I7oKRqHqjjvQDaUTFUya0AiHXGJw7ZHhPBbHlWodEk/L+
pbHBqo9OvAPbiDDTisetn0GwIVAw3XpFeuc7+ntXScIEZmw5OhxEG9upJyYjECkgyLImlidfWZWC
YdWDiMIhP1bZSEK1cUeKbEhTHUZNgJYWCEq5NTKt31lguYlq8raZjOx1GQxfHD16B2ZnYPgjkYcJ
8e0oEd2glGYrPTpupQCdd9zvvdpYmvAOQ22hRUIZMBgQW8p1EtrVGkbhzsnC+o7xOgYEMjgiE+lx
yEnDjozvgY7HwoDvSmGQ73vbuDYWDPBihpYVofUhlVVdW2zRWt9+RDbS/kblV9YyQQAygBununNr
7i5zSp/LKXqkVDXabZlxELbkt9wE1NuP3/OpuWoTv9yPdOgsDidD4BI0bHLN2ILvhFC0+dGfJd2X
ova+ZDHYDYP4On/qv8keT2sHDRTR9UOcVjRm2qvmKHeGup+8xNw0uvfa2fKQTRicegplgOX41Hr/
EvRwIQsPCF2TnF07eoZN95VN/TmI5IkJ2yEbtbVfzTB6Jot0uKb7hGa87VdfB7SLS/TOiNMz7csg
LGojFXoXmY5PITfSMsRIsHDx/KhOaQckqO0u1TwmmKCQKrwb0Bmrey1wgLbj7FkYDbaaQDmY7Sd3
2pOIiravys5WRWqfobXPJAPCH7QMpsmh069lMoss55GJVuNkjbUayUzg7VQ92Bd3U7mYkgygxmBQ
IYAonpyobNNL0X3vNbu7NDZXsnP2TsvkuYF85iYm+bC9uQHd66NJT+plVrnAY0Bu5ZFCrWB+ZKh/
WVUwgKPpJF1UP4yd2ZzinAQ5neJz1cVXvTDEaaDcx5xKx64ulmkhJZzM+FLikDniAFrkSKJWsYO5
GYd+tkwHUCYcd3x610ibZwuQ/9KlEKHIPHhV9GWxosNeoHcxWAkSen2WazKBQj/JOUZzTk1OrnBU
Fjjqc0junmMWQKtUB+DO28RT9C7wQy6bBIV2PwzXthqeoFQiI7ZKBRJpqVhBRh+7EZaiDsOYVpJv
FRgtuAlODr34qqHn3rr+s+PbFQOfiEjZaTEFOIhIK51OvYdrpxwbgibgiTDafbOxL3DyfjHiu1Qy
yArDFtWtLjYEHwA+qsRHH1ivLm7HhQxIBvNtqt82fmSY3iJLSKaVnAzOfF40Jw6TwFe7446e5b3v
jNHOI4WtFGayNPz8m6sRstYWZFGQNf3MSv/sgVYDTsat5I+ERLr1a+Wo75FB/Z4STUOC/Zpc+9uu
TqaDluN6DF4FaC3UoyBh4/jZbEW6VtoA1ThnqiARXUn9RYI0WSM0Zhcw8h10Hmfhq1rHSzoYV71C
aJwhEmLaH68tFMdYWvJ+oRpp7aDDsnxpd1pdfqWhxODECr6RaWdguUICYfr+a9hAZhqt4iOnRbxP
J9RtpkdwuNZ9t1AUDjVxJA6DdcAmPjh3MVRbqWtPVpxGpEBdK6sLzmELDNkra95dbDwSqEJ4to3H
pH4zJMKMkiDtbRxXxCTrOL2rBAAiart+E0fljEYiDV0ZCJTSdOAEI0p2DBZkN9V3o1ZVO7LXi8WY
oF1r9P7WnQ3GrA5H4AKvdIytZc5oIPKN/IAp/48vFOA5worMx7oc0hcLjekAPOsxVG9jPcCFSBh4
wHWiBLADMSLFStLVj1+qCwI5cdHy+z/+urgZnmlPgumz4/zw44uAQUMiEiEK5EE4ZLp7+bT88RMr
cVBFJG9VnoLRrIoXe6TPTcPYp2AcNPxWgBB5PwDS5YpwlvtgrD4aeTu2+gWZ+H1MPURbmX9/Mod9
2nGP9mmRrNNmNA5ZppArOvaTiKtmMxjGa2s3aBSxTnQO4rMam1kd6s84mQHsON3CTK3LjyuOtyY9
yMHe9ga/UOb2w1BxEAVVYI148HWtD9d6WGr3xvyQjwFWNWRBakWKgvUagoOuifvtKc8P/VAeqbSm
u1FHv+iPxEiHLlpcLG5rZlJMK+l0dsNAby1S4kxF8Awx313i5acsQI9F4DtZmRa+Y+kWtN4Kxqyq
76yL7vVrU4wPpWqrvbuN4uLJbdoQfX69dGbsgoN9z1byEc8ibQh4M6dSUy8JNM1loIq7FljS0om8
D63Kskdm2xPEWf3a4YzBxu3eFM6kL8sRJB6YMhy/iHjJLXlKEzO4iWooOCUcFCbXXRDirWqJIRIW
kchTFdHj5VB7ptoF9NliQ3cTuZF1/RVrOu/T0gA76QClzeJWB2Icmj6h4FiGYZaUG2BVVDZIDJaw
LcWShPT+iGv+oultvyl9c8vc/FU2ldgLzQtu6a55x8bWb0CGB7fgBE8VLPSV6uyvZXgT+eT00a1M
duREfOsI1uKebb1VUjaPuEWR8nzTu+Shz/CbabNvB+Xq3vPVs5AoGZ1RU6ve/A7IbVoRO4HlwY7c
XUMoYgABY4nKy34kuOfYeoCI2ug0toojcHzwQ0UzzPTvmqy/YJlb6qHTnqu2pifKPcnK318kNSkm
G2PljUCkKkZqI3fvMeihW/z4L9XAyZos2sPc4/U2Aim9wED97GQIf+vYWif5NNDD2Cplt8uhi99C
vLsLKfChq44sx2wqXybprp2ItB4TYQMZk/lON/3pkIVC2zdmus9GQqJ9c7h3x2yXjnmN/4ZSdmJk
nYeFvYTS8h4FAuAGzxMiNpKCSuvd7Ejm7XyXtrwpx1Og0ysMhkVhif6xcOScChXmH01pFWc4Baie
KlbwsbwXWVas9DHqXvopvAvzIYHc3rhre5KUJLoZnHtRLX2Yeic/q1CFq9JYoWBzjrHDguY0zz39
jkNgpmdUamBbgg0Gsa+V9taCibugQLvwvXdySGtTg3iNwrZHia0YzBvFIZ6Cu74kp9SnAXWx6P4T
RiNWvQowvoOk2rcVhkLDL65mkwoiIuux3uKShMShHdRoD7u8xSoOxdLeq4r3q9mxe9eo8BsT0YJc
bfhy1lD8YY4w1SoYSwfaSlpd+BRx+u3ZttFxeR02B1k/tcE4LUgDJ5G5r2cn87BKJvNg9JG6GJ1x
Ba4DNhBKwDIVlNUOVTbjWFKpBiFQ/PL/7RqwSo7kGEY9XQshtatsBrHTMLZzyBLtitLk6ukK5yCW
i33t9F9R+BzZwRqwmtSKVBMNlIjJxBhAZGLqgkhIW7Ud7NjC26t1e4QhK6nQaHfGmC8jSY8htqFz
F/TvaCWfkIqCMW/CewJO232CSbLDW+5FOfoQv4YmQLjotrKsl5CYzgNi0S+I4OsD6rS1NoKQ92uE
21p7DKVzEzmadw0tdQoU8A2tJz8XVWCxZJk0y8I9QSS7a2zJkblO7F2MNmMJnwBBcntwbG+WFQMH
gHEqN0kXYBcz6BebLfEKOf6CG0m6YaGYxE7SLl/SgXQiT2uOGUSMVcdwccmoFaCwqY/bJLsL9Dx8
jGHmuj+YcCXBarD9dAB9gCRRfcakgbZyVbpQz8bACRDjd2g82QZuiQESN8BtlkZTOW+0HBbe/PGE
ntlegi4FtSmdu4KT5c5M6+dKJwmR0/Cw8SbWe63z/NcA8onWYvLwqrdJ3KCRayGB53j32/gjjmgI
uDx+x0wjgF0E5Xedd78VZPnSXAT4anXqWwgfK4bMScibPxxte4StQTyaKqGVObp/BbeQc/7Id8QV
G89+c4YWER47xcELOmEhs+FIJQO7LrCWRqrDwolZ96qAegqQ/Ipl3T5bOBfWgYRKhVfoQud/G8Yc
m3IjfxklwiO4GAm4gZzkoTZakxIL6WXAca3X4kvofNEBOZ56wSkyAY2jTe6BLr3YJnbQLx2ibAhB
r8knAXmJUNKKt+ReoLwwPIKlBYjwofW3jZ3dxxxx1wVtgjzBWhVC01g3deWBy6VXMvokjTY14X+2
1QONpDlsDjaZUwbbdchKsowyl0uv9InWg//qmL6AfBFdEpG/mKoTO1+qB8Moyw13KSAAmgEXA43L
si4090qH+xQV2aW2p/DZQSG6MHnzBr2frTUvCowLQksE9z7lQ6Axa/K6oeKEEWSHBDdO/RFT+t0P
VXZ0ENceqY8bDk5edAv0bw+2aVzpjcMENfXNw7wUAYLi3TuN3IaWfoPaDuB3pB1zFV3NNIOhhUXr
ECOupYNBKGOKfaaG23JiIaRtjiNi44oWKJqbhWvaZAY3vuDGbnxJjCpkABn1zRJ/jbZTkDaPMfL3
RZYErzSnk1Mr2mfC2+ByFpDZe+z/JAvi7Ledbh0T2bq1G536Ma69S0tLVylaqoF72xPQErNkjZMR
7C1ige0yvGigqI4Eup5rT7hHruW6y0IapcUkVlbnYvaISpqV0Tv0XUhKcTxgkiqrB2xgaxATIYgP
ckLMqnpRYxDuzUjrjjkQiyqMb2EdhSSIj/2mKom6leSENgCjrnEJk9saERNNlHsry8oQuGWeNut1
CSIcQntBu7KH2Tzchd108R1/Ti53ONGPzQyrFTvh2BVCcvPWCgmFdwY73BZtuLVGJc+ME+5ipZ67
yDwiXaMFpvGjhqwGslEkt4J/hFh16hmEkm3rs68E9k2hijcODOmaTVZsJwU+MXW+dgV9Sn/fkpt0
qZAD4Y6gaxv49hG2Q9cmjE4BaC4DaxsXAZV2Ac3FjeQXl/ts2zbED7WVecyAwrIYByc7e4JqT+Kd
yZuqOQYjP1JrP/C1nR8HsCy1yd7NFx84hhbBqnZhYyhTmGcGsRz66O8pWnAzvITNgFitkHSlvUUw
tJQ9fUu7RuaIahep18pzcDqXLjZMQex4mXjYwLmx9Db1tzio0i/AL6CSLQMt1c9plD9YeMJPVpZ+
b1xdEU31Ql3vnnDbMPYyrJoGTtFzvIg/Wml8QB1EJa3HB9uGmt7nQGf6HKMhSc/MO919Maf22SjT
lyI/+G3B3FO6332wGUxS6NgnScPJGUAmeyo81yJ+geTU/h/2ziNJbqXNsivCb4DDoaahZUaqyCQ5
gaVgQksH4AB2VOvojfXBK/vNyrqsu63nPeFTfEwyEnDx3XvP3cVh2R7bPLoDAcuhN6rsmlnRt5VP
b1geV6PsTR5b8Sq7GVI37FRus23A0tfuUuEtoPf5wayjL4sqp00es1dEzD8fLWxOPWXuja5vKlwH
kygeuVEcHF2JV0ZREKed6hRi517XOfG7BBPW0eRUYOrRvNLfEm0ZspECEfz7JCaTiNp2AZ7U37P2
btUc64zmrMpSUjCQEK4cIZpmDgmoyETAmJssZ6xTBXvlOBRbzwYkGl0464rj6ynQ4iUMLeaJSl6C
4Wyykz+lR4Op01pxkjsbS2Z9aWrbMCVgo030eTLbF2aHdEQXDKS17XZbq6Ma0GtNEpoibx+Svn3z
XEBtUGYAXCnnacpw4OuJQqJLjkvy2rAoAZ+AX6XK4dEYlAZcGINHJCO2RiTx924/XYBdtmsIbp8z
t6tN2rJbUyCy1X3aH7GUPqrC6LZK06MDmaRZEwCwzvapq/EWhbWqd26ln/ue2Z7R46SM/WirJvlq
tBFFVQ2A+XYY38QcI20PfDFT4jHNWdhL+yNAoTqUgXHXkqA1PV7hSwS5s2jn7JY07I9x6xW4esi3
0+7y7I68IqkmlePTapaDZNu4bYGMAA4RPHT+3ARUFPvK434UduYtSciJ9sK/VJa483bjQjll1EZ8
gj3311nK6izZGXw7nYj4cnMbiINjk88Ur885z8qBHH7ZMBVxd+wj9RIkI5wQkob0FXyBMNDfM1QX
HtMqeTA5fq3HGlpZMeHoKzWXqKCmfKZh08pqXPgdGy3JDkrVJ2UcQ9XTUA/f7YD8ChEnUs1G4+/G
JJw8hGN8wuoLuM82/toza+YE4eio6Gul09nfgRXnhNL6ep0oeHzhVO4oAJuANGX5lokTZlwShAid
Lr7K1D3TF+0/9Y59bVK9fKrd60z8oqPMfje2cbFmtsaRzjd2bA/WWvQDIHlFgZbvN1inxfQYoA7s
/YhT0zwF+PISCq+I6EC3a6JN53K0lTRY3qxieJZT8AtQJutf/JKWo3uMIsrD/tF2Z8OxTwUl7zvh
QFXuM8huhFNLIc9QjptDTVftmtbvVdP1DloEoD8w7jnZtlLABUf6M6Nul1jjPmkRAycT4IiF3Wzb
s+SvXSKhPJJktbvEu2fOZJ9yQTgr1POTSUxrn0uCTEGQO4RINh7k+merg7ERh2dl3tXgOg9Yblfo
Cj3FFQRhCZoxekWnSIBuFf01EdgXel4TwLa5u16AGUkkmicRNGrdVu3bqFF8YUvTzpGE9KYvEMYx
AziQel20UwUB44b75KWvxfM0zx0zyc5/tkdiQXX+qIkHbG3LoF43o5Co4yb1WAzlO94hGKGmK56r
BXBGdSpkSC9ZVUT29ihsZKaccwc3A+sGHUkFMgFhTAy2ABT8urpYQbnheHuJC/yWefZkcKPZ2AQW
R2DvpQHzZQ67N2NRXWWXfbFzFqvJXAa8jcDMFvwEo8I2bJQhoZGQrlx9x2+U/qcq9v9zI6//59yI
WKTd/31u5OV//Ae5kegj/6+RkX/+n39HRqx/2TiSsKXixmQ+ZGMk+3dkxPuXYyODoMF7WBflYlf6
d2TE/RdgDRfzHHkRxEgbhfLfkRHxL9v0xJIWcT3CI4H4f4mM/Dep2Gbe4zD1JxzBrc53/xchVlkN
tu/BeAI7VT+Af7+PDd2irW6rlcYnvo0HDVBFy0Mn6/CQWVChGrhTqzJ1rMsyTSZJyullNdpSnkOT
ptdUedb/xdiFweK/eQk9Ph8fUz0fh4dku/z3/yJpGzpsMs2oMh7pNhPqscMAv8ua9PdsTMYVqv9n
kJPiD0S8qiMDTqIIMM5VkX7pPVUzo/RDht72q9Wj8sUUmtIqHu2aXNxbWdwTkPmU5wB06yFVKJQm
0fg/bps/DrlPp0sw+ScZM8AfnfRXOhEuYBt6lXn3u2iTA7q0tdUJEjVb8FlHGXcSjxbDyT6TdbUo
lCrlNsxT0PL3YCDL4Yr2ViEO7KvZputvhFaqS7VXLrPNMMnOaV0cMNJFpwSlEkwvl6chN+lXCf0X
Cu0ijVgIKeSYOTm/G0myAC/cprwOtn6eNcRRDFzJMY37GvFQY6bq629O7gLgcQtpJyq4OlQuwV1/
BnFZPpETKg9lqb9zd+wudjLl2IxIIRrMLROExrXZu8XVGuW2x0hFBzTXsSRu/7DFPs2Tw+3TTfa2
ZCTuVwEnQR+Ai0X5dP4RpVV0qREFiGozcK4ZAYKUhQMromwXivEGiZW2ImWOp39+cOMZzKsRpLui
wtdJLdA+7HoOymHgPXRx8CvzHFZ/w6GZDbxq4URbQVF5UvTNJuHmo2ei3oWumBBG7q/E6+PlIflq
jH5raiZVkYSnFSUMHUH/OzVEAx9nUyENEPY8AtKAg5RWzTcRYuQdsUuVTeiwp0m6HKhJR+ugt+uP
nVcHOvwS8tGD1SE09vnEcx9/unVpb+XclxuN/UfnNKlaxiqFxwHtGb2Edm5n+BtJCpLm8BfmwWWs
TYi1xf+UduXtaMIT4nrnEjqdPpMOz1rJ6bFO5drXzp+K8xrWYSbak++tHLwyI3LhTukAwmu3LzDr
d1SendqxuWOJHZrKP5h4OhEVG3+Vor7NjtiTvgFVUXqLlbuyUam40s3YRB5QM/dez5U5E5CwIo5D
Usq3GPYD3aqvceHB/RRorRXbcjndJYCb3Tj2hyEWw8oL2nchom1bDfj1MFRjbH0fLfLRLXW1TFCl
oFmw88HpODGc74p+FuWbnFg8RleN1R5FcuqGGevjnPOf6+CjhB6yaQ39wnqwS6Y0hu6MnQaxrMHm
uSozGly8mYBDhAc6s+JfmSCRNuUGpyDjjDL5gOmLa6P+W03jMw2MCSZjxVC9e74uD4HF2X7KgJ5m
ECfyqfn0UASLiWQ6WjmgU8a1hIebnzgfd7CIp60PbS2xPHychGKspFpq/qh5jEAylOl1sjiXxWH+
twCmTCjXvdreJ5THA/VBf8aArtVughM45dmmCvAyDh2ZN2OqxFZlw0nknzTl7SA+0NYEybCgZgCW
3LNzT+ySroew+3E5kuLdeQed+s7o4JX+1y+HCFTPzbcLXXAygflMKdjJq0jkm1xloJZjBDTHi3bU
nXNguupV+rsBxw0PJ0FgsXaTKfIVgI9hHY7t0U34ZTJRcIQGEYRA6e+GLqWVhoN20bkXR2PHaiFs
rJKDEbI8QAZhuiCDl4Zx+OAk4W7IkDRUXK01Ce8jbAPcM9RzTg3+wFrEJzai7Drk7necPwWaAzFe
jrcSBOu+HTDV0dvQbpp/Sp0AzoVZ+VvWJTOW/oexWb2vckIooD1WcEQ4rtXdPiCuuM7dvth4xS6Y
7OwWqu5SNcGRiddq7oatjzPvQGwv34xsTcor45UfShuA/boO7HQv2GsBjx7znMYaekeI0RnN86ip
IYJZSr/kzOV6oa4Rn3ovZUZQP3sKvNmh4RaroJbOsWcniDdJCasmrsobwLWRmpX5HKLFdTxQoefN
26Iwf8noGPgo1koZSBTGHxG4/WPEjCSvA++IKwSUcw9U27Vrtc1xpfR0TTdE/CQdVytXkog2PaZ4
pUmEh76qL+GYRFtG59JEj3gYBEtw+eFIJz1VZvStiaMcyoJy7ETfqNaRGD8P0+LdTIoKHQts9jx9
+NKDaozva+3z664CMHdr/gbzWBH9LcqUhjAAzlEMIy0S+bEW255n+jpzPtcuV0b81tu20eeOoMZm
CmWCidyONoY40ib6DK2X7fIl96ucEDpBEGNEThgZkbTTyOuDlTOhsXEdD4wTBj09cpS4jEMysFCE
/Q7exTWMbHs/4Hk7eeIeGH18Fo0J2TQDNtXjuxcurGf097ID8924ES72CCRIVopNssg+JoyX3jsG
5Jl2PVZvXi5up5bCwxQw9pI1Q3KnVOT0I25N5NpSWsTC+GCzaax87hL4YY56tLPHuoP4r2IH+SIa
X0DmY0Sc0n0K13+XRYSfQqXUrQ6GCjZW+I0Rj1YVz9+2WRDe7XI8YOWyKkPum3SQu9YLplU0Qqei
1mvvzOQkU0W+Iw5ycXMLYJhz8YdE2aPnxe8hHMBt6ZTvvSYkUgcQj7rSWjOJQ0ElNb/LysJc9baT
bqAU+Egaxq/Jq5imCO7p3jK1cHhxTNzjCG5o+KmPzVSbfGAGfNuqectS+Sj1RHmeANijmvE593V+
gKYZr4UWFmwQqPjk19TZHZL8gazyZ9t0cs2zCRxSpm8LkYgCnfIvZU3zBYTJeejmdGeH8Z7cvHMp
GIlqkPI9sGGInYxmkVOfJ3b257lpIuDTDWARwECIjPIAgJoSE7gHFk1nqlawAPkhrZxhi0d+Q+jn
NugxXTkDRt3Ibb7BQNBi0T82Pm3B+rOT3n5i4FP2y2+oP4SlDIDKJat/3sk+oA+maIGiDZ08zoGB
WtjCsar2UA4+2xBDe2kmt3b8wT98cLxTn44X24T7rrM3AVd2yux9FfjVuQ3OYJJ+Aoe8ICVjeJXm
VwrePyC13dxx2Oslf2sb0VZLmBIDPaGt6XOcGCuw/810oJF5XImGV4pGuBcp9giZJmfW8CU1YzpZ
uaeqhrGOyWwWDDIdZ/1K1M5jjyv8MSBaNwIuqzT7dUeCdjRPkR0/RKhCwKj8U0S/xjzzPxMxcJAS
Ua3zsdnVAXKCWeFPEJSk5NQP2pUvsfKNH8ZYBMA580entaHQ0wflFhphDvx83KtfdG3Hvv/jeVFx
Svu/FdPQlYk2vJoDjDx9EasNIfXXhRg83hy3ebcT7w1S4gnndXkMZ/crSMLLiJSx6mycxnMLEQzh
GVWLC4dWPy061DDcaLU5MHjAHjy70bYu3G/b16e5Mq6VD+BqlJoqA5Pj71REjzpikxltlh5nap/s
Xr3QaUexF5YDymwZ4zA/ufmjCxdH6w2lQ/2GfJLcuNr2dmiv1ipXZzx604WKwc+uIaBA2q3eFAEK
HEzg+qWukQKZCkQk2p7LOPrEsbSCZdxfakTTi8soMeGXXU8J1lWAyjyG14awOa5fx2AWC7JFKWK9
UfCR0HZKmuIPjcbiSnxKc6bGjjwseFgHv3kz4M4Km5wNrXGro4liBho0fCBh4rJPQ6gEs0uWARmV
Qyk+QWgjFbwtZ1nQynUCjYdRHNPxhO9K5cqrnaQvBvPadan834AW9204V0DtYNHXzIjLnIEVjVz5
JhedoNqDwjbsfraov6pxlAdqb6adj9eqTuADZGXJB6QY8tUnpFvMQMqFDkWJKLPi+WjTd0Z/X2nQ
FAZcLs6MVcYqwLP7xaIPu7Qx2YmHaGuHwy9mkJQbL/8adsJ3bFRMgLMbpu90z33DI7Lqf6YlHYAA
6V/LcPyJ0ImRJo8t6z5xilNFhndFtgGVE+/WZkgrY2Mq2tId+Yy1nn7qGopcqdInIw85Jhpzte3y
16mSMXc2ekQtv+xIZdOHGcZq3qY6SvZFH5BsTLIvjOlgkNctPnG8JPmpbhz/nTzlJjFhZOOB3A4L
UTTNQhqg4sDjtYSUPCt372dHhrnwovGZrmt8uoliCM0o8m8bqIP2OYwbARxWUv4gLv2QQSyyLPfQ
NYG6nISf/Tw4mL+wcc3O2XJJL4Y++on645GNOfs44vPArLb5DBWVTpq85mdxSTgNc0sGA6YZfTPe
3SrwKA2hF+698SInhkMt5z1LhUdlRA1G016t09TcdbV5G1M1XQuufTGFhjVW0fXEoCuJPT4C2JMi
9N5wE7KayQ1Qhyvd8A9mGrtXqNzFPS5H7glxZx0VhLZJJu5bodfl3MKWJADFY139DpqmeGhH7ryg
7FYNJsGdtVR5UAOUvkzxjxqv1KfIUyDVDZFpVTmGtRot2mC84Y+vIVXYE2bpIXlnmyaVAoQWlf40
xOVrzQsH/qop10NTdLT/lOOVDTA7uXmIP2Iq58coxLmlO/vLwu+4rjn/wlR4LY2PrOE0XlTNT42W
tR5j48l1qm2ETriYO4nUFPgym5hDWkHP4CaHRL7y06rati3dcC4A0ropT46X3wHiEILpqdXVQ3bt
agpJLEX5ln2ocypfK4sQFNUJmLCblgmf3aOFjAMSaXQq/WT6hTTzTO4QJIartrEa873DYssH6p9a
OzpHHmgeTkH8qVNxrzpaYKx0YuwSbph0MDEm6oSZmnZld+DazyI3baM7q+r41FKTtY68od/W6kWm
wx/cSRs1umKvrPQHrvA6MCo6RdHbE/934uEPqh1948pyEVOGbbMrd7wyv/uRxyfPVLV2O3r7WlMc
XcxGDE6dE5Vt3sVnya8IcFUzLu5YOofFbx7StlNlLkeu6h1Xod7TxnerBAhY4kzTVQAKZyS/4XHD
oBUZf8D1bMsiIRkq6KcNDHB9A4kGLk9lu87gPzCYHbZYIvYyyCa+SwbRkEk0OFQS+Biexdyj+6Kg
9cwj8ZcimY29NKDoBXjkgmQLTb50yP6xax0aQ0yLA9I00K7TAgoraTx4Spfnki40rnp6y2DmLeWs
Y/TOWwb5cB35NEQlTgDQQ9Ri1ZJactFb6SC01yxOe7K4T2mhrQVYgW+nnrc02mBfgUoPl+KD84W/
dnHxguM34i29XpKbRgVOCsYfNezS4obvfTMMeXR8+e3ldPdJaEzHGjN31svTONClwBHuocrYCLuY
AjeMDxy9yzfmXhDjGNLTLA8w04t7+FsDJRSIaCuvyP50XfADkA0jAIdXIk9vVTvc/dK4AYvhp3XF
bcbtHMz1F4NoZ1PQrG7QR4wRTx9UAiHZkMmfyi7fyimf1ph6mGAFGeGAPgHnSL8TNEV+4cErtomf
nSvMTasc8CdfPKEHOeo/Qw8nS2nAXmW/XAl3+tuZNIWM7uiiXWSHUdBZlCoiEHDE4czgx9w2wSbD
iaxaWmYo/DzTNLkfQOYZCRAtKtol1eSly3Zo5S7Af96DuBu+OofL3LzoJfbQ4vutWrmjG3Lv2fiR
WIcB1kA7bw2HBgrbQHOd20eVGWTLZH7DzDseRDA9cI+iI9WAHA4PEXQU7Lod9o4frK/Qbji17Afc
zbTn2D91QyNxZMkzDm4ySmyyq0FTeRFkMMsoMJixUK38BCxvSVPXymmGW9l8dl33LX0MlIITZWQC
wndtOPgGn1vn3GjCuKSCWp+4fWF3Gl678hhHPQpD5r/Gg8Do3Dg0rSJvOrZ+8WV8ZlyarbEO0gzg
W88VmQY8MRwN/eCzSjKegwC/RxxH4Ham6AwGbZcYAssY9uqOdNaG3Z19uoYLgKQK0zCoa/ITVb6h
7xgp1BofHycHH5LlOIsZlucAJc/eWCngYco1ZhMuRox7egCxpz0Uv7jB3Unk6rWY4+YgPXHBZfAq
4wNqF7tEhfeexM1v/IcVKGaqpPoO42PGUX8dtUsraN6ui9yaD6PX7m19SSL3rZZ1tc0sgVTvRaex
lwDE/WLNov5TjhYE0Em+k9kz9klTvluddZit/pgOzlmCQgMg1p7DAsNspwEUjENLqbMvaCbrj9T+
hgZon3AOtrpmkFe404/hnInuPuEqmzGtFi7hniLeMk7GW9EbW/IxOS3EZCMH9xhPpHx0WOBjc62Y
UArT4ECwtdcCIPaodpPKb44SlIg0SJwdOf7JsxZ+yaXt0k1nOe+0ngcuZ2OHzx9z6vjRIUZyGxQR
10Tub8K1b/gKuGvlr6GQf4Ji4TrHzruBO97V0SetgngQSK9HUnIMJRDXjYT6cqoEFNm90pp4Gt1j
QL8GTVLB3aVsKvV5XQhatvjp+JZJ7BzVbpbxFUsoJvgwh5DC6aoLUUaT8NvFv+ez7fTs27VNn5zg
ewGJLdsWk9xms/1oJiYHNeqgRhBp+3JA2DKK/CEpQD71LLW+m3z4OH0bi8kPFqZxG4U4HVJK8wxU
Mb/9ohjmicInMtCd/QNAEyCM+mAjty7N1PyWKnh2ArnhFjeuVbHQMbE8slQZfJMGJlgFfZGrvwKK
AvzH8T4XBj8P9xdRKzYYLHy2YhYWuQ4tyyo+t7iKb3G7HgPjj2dRnAViEN8HS0De3tuYwz86G71s
jErhugCehbE5vcjqGakg2JgtheHjzFI2aLEMk+WRo/25nGn4Bd8THRKv+kWRBzEMh6liFmUQr+VH
o/GJmuk9HLhPGKX/VeXen2KyAHcs8yin/KRnxJ5fBwszx/weGNojvwI+IJx5eHp7XrCO7oAoSPC1
jX4zFcGHXKPDt+AKBos9LMXvM8248hR9saR82jfC2Qxxw2IfUSLCgToQT13x46fBw+Shj4uR4ebo
4E2ooHbNobWX4KA3QOqQeyNyohBQ6DZQI4u0uFEAYZxKCYt8Hu7h6BjPDGLHFJZ5ZdrMLsf41iNp
MG5nKCbVrhqT964IXLD2jdjZRk4lUXJKHFzTBOtrJ6P9pGtgtg0WXq0x3gwyOEsMc1zIA5eUaPQr
dMXD2Nj9xhOMT1DojZFuRiuxryTKvopJcK3s3A1TOhoLYXyvDLu6lnn/PGj8SmRC67UrzE9ybula
p+WR3BI0jOnBolmDsyVvarQtCVntunl6FbJ5mkUWHUazZIWs/Vel0mRTkJilvSe7RoW956zFXmAH
B48jiug8RcP6gCV55P0WLia44rOvmmif290t8/Z2HT8x7J7Xw5BTp8HhMAHac47iPLkWQfNm5cZD
0DOgGQIWcBfaykD7Xh5W3gNT2+3ouJqLpsdFqm8+IAtTfJnAQp5LLrTEHVohIJl6NWkB0Cyk6HZB
XpOVdbBc+Y1PO499bpM43tOmBCp6Uj9DzSBlAkPciGqnDI/duV+6OjD2ravRMTeVtvED5/ZD2AMI
bw3zcejjBArn/DV5MtmWMv8QumhunISQBcNDag4/rLbUf+B3qJmWuoWk9ls17a5vNKPBcJ9EWOLI
D2XG1+DMMdN8hicT1hW2t/qo2/JTtuZ8WDgMzZxv4to+W0OYbtI6fO+bS5Q69sqrcLbPvkNj53Ql
yNRt6PxRGzQQgZtgfkHI/0oraxuNcXfM8Zp0BE95Bw5W7/a7qbNvfjoF3IXzl9iAJBAY3mFuxlWf
qa941td8SLlMN0vNQhcdk3zY2T7fsrRT+EbUe4b2APOCuRqqGSFABon9+JRJu16P5pKGVt/IWDGX
QkPv2y7L1plisl+AAMhpYIkdgTOyEuQ47XDjmSxJaqm0KOwU5HnUk6TgqhSA2F9N9DzBm6vbhZb5
zQJRQRnRjDG4+WHbukxl+UxjlM1FmIpnJYFKjjk9Eqaj8BPwGhve+NX4I6Kg60xECuWXC8T0ZGqx
NXt77XdJ8hKQ3iavY+2C6tvMOSEVnERGhvvrzJVv4SEpc5z6DDB5xvVX9MjUycIgVS1JKfa2AEcE
J8+83rp++qBd/doAYx/aPgVmDbgYkiwwhtx+U152wvFknCCaEmElNxjjfrbUhgn1s90upQ3Wd1VO
9LiQmwaXzoQ808h/9hNg+jeRwJaI3d7bDW90o968N3wcXB5mmSaXhB6GrcjMhpvnGJ0L9hWM0iA8
YGrbZ+XZ4pws0cTWwgiEq/UEanjFFcYWwa1gEn2LonIzBAVQ9DFc+mCubsKwQQXzSJURLRWZGexY
e6fXgATWYxjneBlpcTF6fZ+JltyqVP5J43Z+j1g1wffhkWHiY9BDoqrfYw73tnamD9xXIbWhZnwu
y8h6tvzuizyZ4VnofKTPKkoTryRbh52zQOtDneC9Gqb2s+w/g4mKqkHisB7V9GiG+RddBuCVy0Hi
xcPCVDP6XrvSbIj1HWRYeL+dwZ32DOmA9NlNfE+9AvvN3sJl8Gn4DGS8uiyujoWFBpkCGo8HC9GE
akJfyXNWeuoHHsBvTVL0HVvivBF2KI/uUL8EuRkerKYE3qyTAJ8kUqvEjPnaxJ6DWkk7lXRJo6Ck
pGDaZvHWYb71IvnO6FTedEWtWWh42aZBVxs8CB5p39MRV8nikA0tzRBJTaOF0GrjD0b5brcdGkMW
MOQW+bfQUXMXRjptjFyzqlZdczdH/HFpqvf+UgKYOTqgXSGrn+1i30k/4E/TJlsWR2PrYTDeEouI
dr7j0K/ExrhvewlQqc2/yihuD7IwboFiVo6admFQd6M6adhgtD31kz+cCKnDigqvXjcnx8hqaAYb
LGjhtn206LDnIDxy7/X/9Bl/RbE+ao75T4p4IO6qVUm48aBeHP/HIkGxLjuoF4OTPlW2T6+jsj7I
3ZSMhGBgOySC1uRrEeb4ppJ3REIq3Hd7xpSeGdkPM/0AaPAinHLvxhhc72fXWAPkwYPq+y+W5v5g
Nd6xN2nqQvjsVg3u0TUPehIni4vQPxXCMI9zx+KTdYlLZbrln2rPX06z/UsfcJCtrXQDHtk6ZmU4
bwmEfkQu9y6IUvlzCS/djH+3ZAdfg5LkQW8T7Y24NsXUh2DcJdpshs7aGbvoIYirO09ttc8Gh/k2
D/kqylWHzbobNllvQi6Qehtn8VVwc7oQWJk2fTif0s6u36aBSQgg6Clu4aLX3NPx+5WPo62+GxVh
oWb/0Fnc7JrGYHRERbYn5/SCl1L22sHjram/ZlHNfSxgXX/NBH8Y3Hr31idSnVKwbcjhgqVQr9N6
vAv8FxQxeC7LvPzlZOHO5Ua3L+R8D0J7AnI/3T1us2sdJMG+y3Jq5XKCx17ObQpcYfqbe3bVFg+K
VMfX5P+RJuMk4kbpMZuau92XBaVhQCAGmu4PnXXWY0jnVsKRINNl8KLpinbMdjfZlE76uRo2rTe9
zIy029qNoU1Fem9J97VuR3PfivCPrS31wHKAbJW7JVFzCjdyjZphNAFEgWiwzy4kyV1qUlTe/FZL
oFqCWaQXNXkUurkkCVh+NI9kbRfuxfNy1BeqSYMYepLqO2ujvJk4oW3xSfj43PkzbjVDUa4I1BJN
LnMbp7OxElpMxfKS+FJSxQehMBvblD4wwDHQZTjpcH0iOQ2XAn2ePJxrBtuZXPV2EemtONJbvK/F
th8VE4Aq5MAG+dztoCkIbO016r+hxhuVq5vQ7c3ntEjK48TBJynj7FCmdJi4+SIyDjgoOGEh8T47
lCGcCEz8zkcqrPPCfGRJFltE35u9JDB7Bo6O6v1DAyqJmG9vX4uSrd+uIeQMOD7VPwjr5YfY62iG
b/xyXFlSPaMh8i2MWLDqrqqpAYiqE1cnYwdP49Is/5QC2P7PHyzUX5y3Bm+fIfTdjChv9yOEJVKq
7akKvQUGxrWHpsLBIv9MCEjw9nYN4BvMLpH517aKhCkG0mIWHmWQ1Kd5bGvydlBXKqNdjoW+s7QT
0cmaMqXobJ7mvnHak4N4hOA/xW8ic+NdbqiOhWr5uv98cR1V7cn0h72Pvs1rMhR7yw7P0qm8Ezr5
R9CQa6mdz861OfqX+ijngAaUtjiME/me2IBOrw3i0kmh422iPWhVhXcuwpk/MHsMeYauPpimFbHj
kBPrh/yhsUR1DNFc8anH14xKxX1tNte+q+k4J2H6JGxd8IxsDaopdmqi8brtzTczMOuT1dXE5khI
KK5BDWNFehNJiUwh6IwyXreegBjhF+a9cK4Nhxeme6TWY2RfVrnpld/qTjaWPCZOWl8SAwE3mEax
A2H204UshUyr5RPFLO91IV6qqDVuNgPNtwCJfkjujmUUB+UGH6CcEHbyhBRYtQYBcoqrdL6azgDK
Rqtn+GtgQyKLWXmxHGej+1yyjJeei8W88N48X7KDTfqeYNlfhxXTIi/ocZbgKWvn3N+RNQAxlskr
k+Zpb7bzbzDDXOyspjkij3RoeLiK81TUW+E0zlZIMnbMcPRirO2lk+HMd/xjkvrPCR/ZmQkfEt6n
Qyv4YJNC6YhNhb4YN24pPLaXdrhS6vUT1LgAtX+xDf+gggwRk1sAv78HWgg6oi4pp3yY6flchqfA
4xYG/5rOrUa/9radbmSWyaOO40fZQkHumKvn8DOcTgJFyEJ2XZogCgy7e9EwI5sZ6uydqbC3vYe5
WUjimYMdXQzSw0VoLyZyButAm9vzgOpB2y4NE91kGUS4lST74Q/YbqLD4Hjz0S1sYK8hhh3LNmAK
+KV/KCV+azexwpNrc0frOXCXtMovbQb7CQbko3iWYcWjXzl/a2B8a7zqjIJiFVPKJwFTUVu0SaOA
MXNP9J/kWbpqOip6wErIrXTPBET+wvt09sNSWRlxBCmRPJ6MarpEed48DDxbKxI6hyA2GXO6yRMs
NGpuNDgbkVq33L80aXqYLCs6mT0Da3i/KVWnpM/xkJ2wNZO4gxfImYgZAIlBC99vaDJ38w16bSXT
JzWcLJvdKWvd54Q543oq4qPPJ74TRH+uunGKdcFcYmJHrYfefpwwOTlNN62d2BsfCxhdMzezozX4
eAxqaue7kYfKW+RGk87EIHHQyDJ7541Yygi1Erit74Pjz1saLw46csIjiD5GO74bngi2fTHFegAS
XTGVDbnFS+Bv4M1agqxvAgCNn1dLf9M9BLttgde2fPMhfCypkakwfI9Lv8Qy8PLb9mHK48XqSITF
izgE0kcb77uioiKp8d4UvS4rtSS84Wo7uy7yCcp2Kai6nPrdiPW2Kyyc3xFidR3fujji7mo5BIMW
nmNszBQgDxAaDekePavtkD38ZGeOhD4Sm4izh/a9mB/tsglYPg0QZuIsTZf+dPWAW6H9n+ydWXLj
SrZlp1ITQBrgjvaXYN9IVBuUfmCKUAh95+gxoRpITawWlJll70ZaZdr7fx9J080QJYoE3I+fs/fa
xyKaQZ4GhBDFgQkU/cHJ9J+4a9tzPIY7T3fR2kWjDlzH3iALtuDTTo+ZxsmOQPJsmxhNcSkqENl2
9qPkrV/rwafZGOPekzREmMCXl7LtWODK9r7nFIzRtol2xO9ii5u6LTAjcVd1FAmNJ7aFJ74yu8Ji
h69rn9buTlQJZb2uH0SKabkYyLi38wrAyeKNccASlEnJHF7bB9FcHaSin6gzxvM9PnkKRnQ0TRSv
G93AITJ3NMBtsu7AO61qEeZIO9s7w+RnJghDMFI7zgsdbhpAToF2v9f2g9CX8z427G7I1mUXNr6T
6Nq5MazHMudoaOScSiTsN80qH/p6QKtmJwzAGdC5waIr5m041PjqhFdc0nGMXh8xSeYIZiwuKewp
GEDwDjhYRQCm/Ur7Bg9+0PFJ0+ZpkIGZS9avMYb3gTP+7MWLi8lwZbm6xa6vNRvOGZw+RfQrEl7y
MzSRlbLZNWdVm88DIwSWCb06OZF6jhULrDt4bA4NFvqyNg8MNhktTsGamxBntBYZqznM7QtlO6Mk
ouVjq3uVRXuew25nW4rN2EzeHY0UDg+zogrp0dbxV0Uo94Yi1tfsmMk+pckxqIqX3AtgbNRYlUM2
wphZHl0ezghEKh10xuS7PjZ/xJLZkgA5m5QxA7LUvYF6NZ7Gjganok5NCD4hRNMc/UlxrEu88sHr
rPuSEQOQy8K9n6a2YqlIblbbJltdLT0ntn8wLxJMFEYxq3nszIiF2iH2N5wMPzUz+h4RH6ylhWuR
I7OzY7bXoXuIZWMc+kb7MOcSCoGtYj9cmLhj2VFDcbQLuVtg6+1VwqxsDsrXup+rS+JGd0XOuIpg
IsvXtLInolFHZUE/mk1Db6xTGPc8e8bL3sw3x4HbEafyCcaHvjVbZFWJ8aBcLL3tFH+O2lmP5vFO
s1lZ2uVFsATPJ6NY0AyGODhZjqRseZhRwoz77y9tGW1IICqQBQdImiWZMR3VzP4b6mHzUqEGKEgf
LO1YPfB6+YZ2IzJgQxQVsJHwV+DWAYFFGi5vFkEUls5Vi7KK08SPXqEktX/Go3oLGjkdLZ04su8H
VCf9SgTtwHrvKuDDfAY4iODGYD7ZOKKPViC8KCyWhxLv2DEYPLqxdiBobZOKtSmUE2xdGd3TtX/G
Nhrt6poo+kxjBqvp6vj98P10ugDL6GsYmXPwD1rdqKP7/77l+z/LcqZhG4dbuXD949p7RHXGHIte
k+b9MACf0RnGZcNfwccz5u8dhKKVg0ShmgjnbPoPB38/m1JOgtaEeQvODnncM9tfzWhZUFLEvyT9
z8xGBRQSyzPGx6Y2X92OI4XbnmSR9ccczaOISDUT0W2ScbsEFrUHt79KU87bLBsUxUhVI+/Ilghv
lZ0loVoaja69Lt2L7BjshVXBtjXNP5mdgIVx0VTQrmi3zsB+6TZZuQkknLykqZ81LyckOBsdbjTz
DgBIf+rSetgS2wSfn7ywYy5HxE2s52tFCIOHHX1XdG+BHKj47XTttD39HkdK7k+NyiewLkxJr03d
b+38q5Ijs+KmxNTVJ7CDIQu5fQI/rlO/YV2tPEwXM2eGXWH0D5FurTquqGNpjt26tAtcb2AsCZDM
ONYABKgc44uMhHAfuOpcyUauJ8vTjiCme4+DSiCsZMfqRgU3s1QYQhicDCaTaHROhm5o3VmKw+tA
QT123jrJw3ktE3SAxD75dDGyTeBPfh65b3Vlly+JATWUSgjoKtADoO/1C4Bq5FN1Soy4OxINCI31
sR3RCthEPXntqSFMYKOl1a3A+b3SoVouDIXdFFfmxaoerDHJdwh1iJ6keZniJcl6D/tbSLKsVjov
sLRvU3+F8sGctEq6B9NLAqKM0Thx8v8wcqN5TDP6H111BHUf7lQ6PEayDTY2hlLo6ORLaNobmcLT
ahQsjgJx/iHP86+lYcLwbtkEp25dcDdw4kw7P0yKdt0N87UzHGovMP10D/r6XJQaqgiz8/VFR5M4
Bb5fryXwvK+uitdzV0PPsAg3sS2Uz7POAmcqiENNvg0VKvopHe40wX5qVZKWC+7pkPsP2fAthLq7
bczBYGQ3vbadJo9gEcGYmumBYMKqOFUtnU/PiO/rhF3GMU1UL4SN9yAYVm2TEALoVvwJueZbJV7D
cORwl0aTu2YYBsCKzuOUhrglYnbYoQypWMBNNMEyAiEsi3AlNmzE7GgS+awqkiXKTttlE/S7Sk3k
FwDO48jNj1r+4MKmIVyYAC8sbhVSlh5Nxek96dGj6lCjrmOYv81oKZp0+oFXoUyJOiIkNGnpSSFF
TY69XaD2RQ6yEr12oeUd7Tw5fjLXBKcUfOp6M62pxOu1G7ckxoljZsAIp5/PzxH33TDOuEu9B6TE
P+0aH6pMCQXMICkUkXYVlfuGqHDGIZB/lJi4j3lNGAithbQsxL7sIS4iFP9BlguxWVr4M+vIYK0W
Nilhyxash/RBp6JbITosLk4EfUgb3slurjZ6x76H6t3WvHLTsFNEdDnI9cXSjmWEE6yLhApaMwgo
8wDO9ilH/gB+EB3MWDN88pyr1GngpllTn8hcrFYxqDRqzbeZkcxKxSMjJ3jEtKjzmxzo0XnGfT6W
KUOm+hxZWC4mjVgv7pcEO3d3tkcuLMyO+8kJIMYz3dnSnsZZNBJ7XWsXjxYU50sCtobMG+kaDmu8
Z9kh4rgWeyjE2ljTt4XotwOTwN77CMyCG6JDhBLDosxUhmJsxgTsYF1a0rRU7/02O+7oXh9PBpUL
vajBvHOpzTBrZF8j+TQ7pgwQmwEy+1bOwTMmXZGysrtfjkJRAQUV22oJzHgbu4ncspSxzwU21InU
KEDtr7+fJSL+InKHyRODMpMZHKWc2KGfyFXdGAMVXzLfy6J412bcTKWgHqdiMZnw0Shuuxw4h9NN
a7oKa6T73rZruQFQW5Pfk440mAJ0uPYNE1R9TK3G8J2+DNfNHHU+dqyDXYPixWUBFzyHfxiGgZ9p
+bthtr2PQEbzSVkrNc0870ZowTV6faPgGKu3oLFTzqYrReMJ2BlKa3Kww3MZPVo9MAJkZa0/CqDn
RSeftD58LAYItQzLtmgX+5EWEFrRfYdsAJINTQ2i5jeyKsHICaTJI9wCgk/EIWDyBpabrCYHXF1Z
yocSwfs6NaZg55rFCSkUzu+OQ8EgWQanW6SlGAuY8m6sEq3zwttOQ/45EQXQNxCaSVOBF6uPStPk
YRhCoFVT+FiFTwBCfSNkfw/mLnukxwWiLj05Z/gm6gxt56AM8UPKglM4KlxaSb9LQgm344S3CiB2
tGp0PTpkDHH7IcV730paNIo0sCAIdgzUfrlK59aDl7ftiDFjQpQ8QELVmTWTMyNrxJsuvfIokk/x
JC9SF1d+l7TT8VwRMwkcgMiWZi5WKNXKk2e4DyiX1KELNYa0bfgoauwILl2iJbIRJP+ixIzD0DhE
MWHzXtKdrJkchDhJPk0ifjiXBtvvTmQUtS3HOvmg58uZOmO8G1QGNV5cbNyp+CWVfe3oj568FLoe
kdrrorOeBhExL1X5jmb+eGlEcwF3+YNQ1nBfAujRKjHhfzDuF7OXDQhvjWH+WQ8YW7tT+hICzOZ4
xlZDkBRopsUYP3COJhi6xoKiV5s8xnzOaHqJqYfeAUgbCc5W8yKSkgXa1FqznqXpxGsRkPU8I53S
bWu+RgagU/Tf51qyx/Eaw2MdZSbHatAuXJOt1NUGfkDsHxut5n2s4n2gCnk1dZ16R3yEGS5xGaBR
GyH2EsNM+zyIt7BdvDXXbEkLWt0bjvfkign8RT9vuYWcdZNybU1a9KKwchxp4tITyNkcwwM2e2LH
VlO1MKTdWJ7QnMP7sVky04SOjcNBnAuI0YpjNxxC9Mk4eKbzhUCRaD/0Zqjf+BmlhCPef4HJK8/w
3rCNR/ETqpK3oCq7vVFupj4HG+PqtPhsJ9kh8fBrHAAIGGCohtRkWTBjMcqwgBnLxjPVPZG9IQtk
XNGMTNIQGhv06I5qi8k3fcWKfTmpNNYiiSNvWgzw8OhmxF+OVVED6IPH0Z7cUNdDzTVXtO9GBK2c
bWt3ozcGJonSiLgTuLMsgqZ9c+lQzGywq0CHA6SG/lIB9WMH2JoxC585Gi3VOxm4xG2/tZrprAIj
u4oEhuwQk5gr7yzLyc+eOnOuSA4FEqeiDZtd5Y0vE3bLtRfKmCSw9NWemNw2tiM3nquq51a/VOm+
IjX1oiOtoLkt0y3297semzwdXvptVLclRB2QRHNikmpThgEKAjE+aBoj2ZEk8VpzOfqB0Wnj+VIC
uMIuWiRbCJA7bbDfdReyXpvXbwpJyqnArxKgb6OKOFgDbMCwfod82m5mx/pNNrK9KvOsW2P1NMFO
AHLRi/KMxoiOPDZq1J5pvq7rsobdX5Ert4wTELTel7BpDFeoZxAsoLaZxqlTmo3DqgQFtyHJ9d5T
BIbXuqg3hn0EYU5hVbXesZ+oX1M53bD1qYdes+7n1An8TsyLhjE5tUu1gSiJmV7IXdnN6EvYVX16
50RqhkQbA+9AbF9SVEcmyPhIql0pkf/EsmP5VbvYw0ttWJAqZt1dxvYWaBJTQojCShvOgF0C0Tck
VJGD685P+cKga4DR5YynD/rCpxsA1dG4CemVwK4rgmAzh+0NlAey8LZYJBW8T21UYDVZUj3B4Cws
PBOKwcYBjwejAXYTSp1w9tBLtg7GCgoctnjgesbQZ6fvr6SJSJudx5cj11W94EaJrLJZ+9dFSKey
gkV4QbIMPni6i604eiT765q0x9qIh13QnDE9sTva7Qm5lf2CM9L1Iyi7INC9/TB78AKLVCfl5Hea
YUqYF6agFzo/CP+FMghu0NTndGsZxfPw1TC63o1T/zKxh66VYLRrd96vMq4zJvEQWqr4agM1tHJa
gyWDZZogEaQj40rXOjiBW44erBYqog0esQKTONfGsLUjh75CNZz0ItMplREXRgtfMQO0OC/Exeib
vQiEsZbVwzBgYZzBMw70RdaI4X4Wlr1toNxv7IXl6CxUxwkFNXoD+k7YfWhWRdAfGeGui0D3LtI4
d+Berrh3X6lgJZoH9xbTU0FuiLo3CbVrMkoFhEre24E536PBp1EWhCF2byg4HPIfo3niqNMGN5Uu
N0JjAjtLvZeU1EC9iWZfd2ACUQjcaa16XbA4Uh1mR3+2SJ6RoW3eDcPSA0ULudPSiD/YiG3EJay5
Nbn2EZQg4CPzD1jnxoWO7hLFSqMBZvCxSdtq0zN09aFKomJN9Z2Yc/2RGe1poHlydMPgsrSgNXaF
t6I1nHWt2NyBgwE9b4X2NAqS1Gih1St0/Fuesp5657lHF7UR8AqLheaKfyA/tql1xyQP2TnsUVQo
P6D+rmbMB2eHG6m1eEKWW2+NHPEau9ZrvqBMswVq2i94U46MKfkNIE8zBnSpLcQxt/Mnu5J3jf0Q
wkgtB/cJr0nLXd8vCNV5gal6C1bVnBbC6qyqW981QFebj+8RYLzQWvtvMuuwQFrHeWawuXBbv//l
+yEQC9YVvmsa0n8aF+Sr+qa/fn+ZLEhYc4HDim9ObLYgY8eGRTZxPqw6fxmQlh67hIIb6Sc0yuX5
3z/p+yFefmYBmTZfELVp3L6pIsJjlAfHUUwPI60ulOwJzUwNxG01i72XmI/1MHr0NPgMVxNtAcok
4LgJlFxp6wNW+6JjyL2841DGT+gK8h1ikoV18zHB252hr+H0NV8KtMj6BnMo12hv74ul0fT9MDgd
P/r7y3RaxnblKeeSZPjeh/Pp+wFOCSsyOgF4znTCbHWLbIRNDWCp06Rw0LASscagYDrpssLxlrSH
Mop3OnHoq6BHLlgjqjIdRVlB/3/Qkc4ZkMtlR4yXiSaZ2Jm5oaNNBKBTHevKeen6aW8WI/jLud8H
M8yCsnbENtSjXerN8QYd2rlKcblrSYGnsyww1OAa5Cq6oRC4jpx4faJBHwOQ5eTbmdtGj7cN0ERq
DHefsqeujGXBtF1d0JLrXd/BWEjT6bdhsuPoZn9EUrmaFL5IF/cPM7B1Gxf7KUasBzB7FDROpw5C
+mxgDKQY5cwVUQKSSrlYS1UVb0TNICqtsCb0dYVRYXBOBACN9WPsBciumXc3vXZIxizzK+5CPza6
fgfz70VlzG4S/G+c515mx0VDlz7ncfaWVrT2SOnxYDKuhz7CHjIkJ17bM4sPDrTsVra4WqeIkjJb
To1exvcZHGY9tK4O+t7ICHTG17O7qXpOBHKuNp0FfII8d8iJ8mYaOFHauD9bbLXbWrdgbZr6a6T1
cpVFbbGpaTFXEf4y5kQPVuagtjVvo6s+IOjb68GhZJoz/TrPwcvI7DHNZbXnRKaoc3rM7wnCL6QO
N0bgPdO2cJcMTE5iB1qdjmjPrPN1MDOTMAcybck/SPqQ9pZbvXhR/AsTx6dptThr2fEVPgLDisBy
gy9okCRsVEMXI0Q7sRVuSUJp8WwNsHlLN7SPwD+fQxU2Wyb8SGSqrEWO6k8QNrdlVYaHHGmGgUcC
8Qv97W5kss9QSZubs8EoGEZkl+5UGB4De6Yt3du8GRH7zYomNy5Pu3lpQevvNVHjrfZwLUjtNZ/Z
KaeM7+1D+alFmrc3+xSfStCe9U6pwxg0u1ooyhPIS/DLfTuzH4rQDQgZr6+2g6cQq322txRiDVTX
fhWiOSe1JwyTu1EMvLsDU+lvzM3/8ICe/wMPyIE88//nAfmd+vg///uj/AsOaHnKP3BAtkuCtKej
1wTvA7vHgLfzDxyQ7f3NsGH+4L6UDpSgf6KA4P14Upeeo0tp80SiL5vy7+nRxt88x3GZsZnCge0g
5H8HBST+jD2xbJvkSp3kWp2Xwejyj4w2YGBjYgcOstmovWVM+yMws1yQpU85i/MbvXbwKEOGDmHh
cNRE0pXXSLj6S/LmTPFOVe1NLEKzaSSNAMX/I1teJuGqdCzblMg2pt9Z+UNK2rQbfiyUjYvt0Ppj
/SF6KAOA1dpYcdIJga459L5TIP4MXaZMyaTRSKXCT13ajK77rCf2XWsv3zOmn6IZ3l2OnBzpOv2r
VD9Ma3wdE1oDpBpslcE52ZFptWl/9M0pMzRzG9tNvGfGZiaex0Q2eMkUE0cOGuOG9GDcEmo+5TPi
9TwAZ4a2Zp0YjHC6OX2fo/IJPB0e3Mmmj2cwB63Ji9/G47FDepkQXXQ3ktaGp6Pnzi6aTZl4cNEa
QLixV+LzJ9Yi5jip95jgaYxWzVsY8U7maX3jSAXBIIdE1GduTaYsw8POQ31lymYRs03tyjiVFqZy
oTMLHrzZBs+UfFGUH8CqNhsxacm6Hkg0a5zqvdKSJ7RyWDycpFmPet2eylA8W+JDGRfVqv5ge2a/
bcpyPWXod1ROfy7ph/eJKjVbZLtGEfyaZ3ThzqQIJiSDd8Yf6qeR/mon8iFXAAScUbnMF9mscEig
ObtrBLAjOQTkwJgWltKIdCi7u5jD/Ap41ty2qJ5pAuw6prFMFw5dkHzS3N67bvVETxq5B11jd8Ky
VS1XnXDRkWk0aIvp2CdwcFIGPU236WM68dLaXjDYJlwoHlaAMhh9Ft2TBvDAd8UDdspzBjrQX44I
CvjBKq4bKr7Y2cQJDOQqK68LC7AVz97Cz7fMylyPLTlJICn92OGAERdfnmenPueBAidPW2rPjkF+
OuKUtWgDDqvFO9I1ZCQfAx88qH7sZ5bZXSYHcGTp/MqN8FT16kbMQbxXBZaDyDSXz4QLrXXsI9Et
P5MmeMbCoDHvWrTe9oAvr7zWuvcMx+lWNfZzUgAuKYR157bZz9lsEJ9kuFMQ7gMPBxglQavG+quo
+8uEo6ssOFC37YNstGIlsYrlWJmTnv5v35h7NaSfjgZRPxLcXcQCLvMzLqMJIKCVnRPlkuVzaWOv
gDOUn+NyfvBGDtVTGD977UyXrY3foegxQkSn44HHUJpRbZjoujvoCvo6HrWPMpbobdJ2bXjcMgoI
dpuEp6TJ3zk3PcRu9DTFoIOKGI058BGaRojPh9HBsVm+14aNM7wSv8ooo36dOaqa5yjtH/oOomeC
3a9gtpo6N8v09m4XbcoqfZ8qXCo5h7UYriK14LxTESceuAGHsrNviUY9PHD5OnH9FLe5ZLK8UQv+
dvgBl8f4T1FSf8SAfa+oUAtZtfnSJJLrr9Qy2ZvmkLdQSNqa/gCqnpkQonWRhL9pkkI5DZ4bIz0X
+NiswBj/Hj34P1v0f9qijX+7RT/hsFcf/+v8uyx+/2WbXp72T2qf/jfhmoJN1yYWz/CWnOV/Uvsk
/D1Td3Vd90wK/CXa7Z9bNR//P7Zm+2+eYBv1IAeZHrpV6f53tmbjX3L6PH6ftAxez1I6mH/szHVg
RUoY7kEwnH3qS2askrLVDqZ0wZ+uCZwheSiYJc0z7ZB2iDHbnw6chTVpobTTnUeyZPLj/r9UNte/
h+H+JWaO9+cv+b4mkiLeBsvBr2kbpIb+9eq2DKamKh8OztjkB4kiUsQRHhitvc9IWvJ56kA+78h4
gFTBlQB7408hHjWAqDcH76X/71+P+DME3OKlwDKkDoJhzv/+iG0zXJDxM4DgDrQSVDp1DXVWlRAy
uk1BYuZMMGfG8gLl7mqmGbvVxJlTgQccNRkvZW8+IhAnkckCrGnUDS57s/jiGHnfk13zEgOV/w8v
+I/lAaKFbUowLCwMlkEt+MfygKAoku4M52bpw+e2dYmzrt4EbU3bOgsvtUNMLayWD5R7xAblJV26
duRo0jFsVEy2cBkdvX6+xLmHYWAhzscVhNCCEXnvaNd//2oXEuR/TUReXixsAZwQXPgG7/JfP212
vRKBCUSVdOF40/RNUyAZfbg6SgMPUxiHwXocb//+lxrLT/2X30pRTEagQZKh/sc1ZswDt6dlsMA7
SH9wDFBq1T6x1RJB0GI0q9uPSmdgSBJYsU8G957jP3I67z9EZRryz6vdQpJnCE/ongUAC8H/X//+
eZJCU3OxZ9PFdRTPw6HwGA4SY3awtMjbica6FoWtkVTBQ49eVG/wAxdJF62bUO93TVTd8YM3aNcM
RqNE/EU6vC7HI9Fr1Chz0La5CJAd28Z1Y4BLaIgJW2V4KPzSLGKwRPYdQQblXb7Igr3iAGRp2GjS
YgA8KEHUnPaYQrdqmsl99TRMVobxWqJv3EEime+UdqUEsP28hKfi5e7GpQnH7h+fdTf67IWhzjH6
/WYRBeT94PnubKc7mojvAY1cMj/Cu8FU3ZFuxoLuc99dScoLmGFmom67ZVSyNfhdTq//6tO+xOwW
HjJ9jNDtanjh9ROhdPqZ0WPJOB1f1CAgEjAZ201OUmwsaQpfR5zrg5FAcewSs+Pa/bi4YaKjJtrP
1PlF0PfwaIP43hrCvvKrvxJV30ujetRiMg6Y+/SHMfG9mAi8IRweIdRJZt9hTrpslILvFrcWYMRe
GkN0z+QJazfyXo7+un7pSCbJwzS4z4KOh9ZgtjyaKNoq0reh/iHurDvzipxC7iaBTpH2nLoai7c/
KB8HMZqkQbfxGllLgCwmarZ9mM4PXao2FScKWrW9fRRKy9cotCNOTpVxrgwq7GwAY8Vpn2GQB4yL
G/s/5Hwz0vqXlYb0Pu4hh83D4RRp/3EbmYFtmmab7Qz4eHRti5M1pN1JBHnrO8JbvPXttSYfYwcz
BNl00qMX/wRLCYXAqpjvWEDBIumdEtU/kt5NhHdUI46nXEfTdVmQpxY+DsZryWeTmfPOtRcAo+eX
/UfQYAkUSc3IN2fcluD8zuKOtECgKA46wuzEsn4M5ob4s7J/Sqr5y4nWtOAXfEC5RKq9pl0Nfqbj
PWfDCTZxNdwGCIaZau76suDi19GtFsgYquZWFATgec14R3mImgjrcdutKqciuFpnBqXBqjWLFJyF
5/6+JLYXbtwiJgnPQhQlc8INLFqXXvNL6OBevWJGmlMBYqDNjggOQkOXIXzSfuW2/tTJ9zau32P1
PLIvQ9iI77tx2GsgD6UBoRVE+GrIzJ1dL9oBUlJ22TMvBIcIgh+3SF+spkIHlNPsmXX7KdfEhdsX
RvQA+T4fQYtjVM0d77M0M9CqVpv6EpW5KCl+iRY9W9MAbyEkvmeYmdLqT64OW8FFqKTZl2ZYPJQa
JntUrPhIaH8CRdgLTJSR3r/UNWNxy06J8jVq2JwgTuep2iitZAYAMj638Lq2dnJ2HZR7sesd6G6K
QscwW+p7q1NHQ12U0nCTT8ZtTnXSDecDqVDNxk3ZtsY42icE3gxaQjzAnDVbtzJ/WjPQOhGhk4ug
oebLgTa4yFnSzXPmu1bTYUFEG6l6km/EYB+E1aBWSp7rOnvvHdYur5xuqREUG+kUXwHpXlyacUJc
te4QrUFPuCshtbn4hBgeiPSJsVkKSC38TJCaU4gfYoLjKJ7wG8Y1SjqMOUQo2pO96/qPaGAJ4ETh
rCcTyYipcwnOIaKb0H0F/F+ky4htMmKk2hgRqhofssvZahB8zuXE8jCFu2nSfiMBe5IRkUYEMqCn
LcFy6K+W5MDWetV0l4F/VQ32NMQxVYCQjhLuSCbsW9NB67JDfgHiebAwZ9fV+eUiR8ISEyqHX2Pq
uKQcJbbCkfFKFeRvEpekEerXQ1rQXUbNUj+OFjWXRZyl2yMmkoDv0RAi/+K6GSzCSGgl4SHIkGdn
ULSye1jyJYmykr+1pj8Tm3jmAnxpa+Jd6Gea2pa21Ccybjr0dXS1NOA7eW6yUjfTrioK69bgW0Yo
bb+i06/Pbjiuc6JK/K5TCHcncyLSp+bCIPlDD5V7zrxLJMsvqQc6imjSxpr7pCSFLM9ybSfS6bW0
A4SwBitHDgCT7WjbiuRHBGpuZYEgw1QzfhiEFMWDUW7NjCK36/Qnw6nfgngan4ixqPxKnqFyiB3C
kH2MD22jjPh9nj6XCntvN1QwgNQWMfuCrEohZLA1gmcGffM02mS128l0L80sPhEklqyrdHhL20FA
1er6DW2snJjNcjw3gPXPmRN/JaYZ7mbLIbzNdnYpuH3J3noZJa8/dYPXzOq581xv0zpEW6cDq1xs
EXqGp9PptZXloS0MC4YJ6XIYLwp5sZVO1omOtX+s+5UqjX5tGr0OYoKMlY5WizW4OHkaSVcycDfG
3P3QQ20GMSBhhxrRnUmDxhgQiummhlC1XsARXXHCAfQ0OPw/Wt5SHxeCvptJDEsa4CiDJveWzPjy
rCJ+t9Gs+YLmFMJb2NQhdfGU/vRa1PjOtxuI2PqQpCKNEPcwhsPB1o1iRau2sy4jxHuZnxFEdo/4
m2EZWltA/PjRfFK9ib3DskuPjL9vwO0WlOKpS5gPNchcWaJpLrbykhW8YTT4H82SgRG9yXmVMjwO
c+Gc4c+CcJ29q2zLs8cxm/lJB0dOiE+3C7dUmSgOUpSWXhPB2wRMVdUVK7PXrki/kH48J2wK3ANq
ui10LBEnpzhzv2y2AYQ6R6uA7GZGX5JrKRuXdVFIVGG1i6haz+4c4EiqDgVUP3X07Oyn0Msd1k3w
NN3ZNCZsDwH9jOo+D+uXrjauFuFrfmV92NC0SVqV4A4wJK2ocMnxEv2rbbQ/J2XR68n3fanIZDaH
Y2j2Fe3Td92XWS1AdWaP0H3l1tyMXQyURlyR4hargHJu6umrMmVaCokFHAE9KkjIRYttgGts47BO
Fjek95KZcFqY2nm7vP416gLyjTXItTeWjDKMBUmt9rmqfsqg/k1gD5ECrMk5sx4NX4EeZmcAPTRs
KmvrqvqtgHQQ47bxTWNAgLK01Nhl0XijIzYZfRHVZTJQan6IXuhcf3VGZIVz6SurXFuIG6lGoEf2
dwDsaBSN9bhxJhgFbg19CbdouGty1DiaDtKF8CN09cR5JTBLyK1gSNIVuGjnm5pxiHgxloVqFE9B
aOGIUyHjN3krKpJ57GlKV+h1xKZoFRhpr9rUHVnalqLp3PYEj4l8ei57Qm/QeVcMIssXD2cNzory
0QgRvEZEmALfLDb9IgfTIpwB4wTomilTZz7lXvaotWAHKnWPV/bnFLN0pfQrkRBYO7MAQmIPxmOM
WHaEdcRKvYZzTzBvItbdBIJWUlyAg60e9CynT63cky0mkw4iYBe4zf02z6kVQiJdVrZBxMVg5re0
cLMTooblciQQODVCWmkpOAqnfyOHzN4peQ2rcbgL0xTGNCs0sqkADBA0XHGDC1H7IkE/0g/ZWxzK
cUtD8tg35GEFxiYvx4d66EglCqatBF5p6yEWuhE+KzawrOoJTavgW2BUac7s9A9x03/FCf363J3r
LaGFHgaNHRpRRDgQW3HzkG3IQnXR6LbKvPJ7O3F3E0hm0jvErVdDuNFyqGD92B4tY1JIKsJjqE8X
Z8Dmg7iD8A9mbMU8+lz7l6QNv+CzausWsTXzM23VFSiE6I6sSei+wm5j+7k3ai6vMEq/akMb1r3b
7aYqP8Bo+TQ7agSm9lR54fBhD2a7MsPfXm+R66aSL7gjR7o7gW8ZKM5aT3K8mMlmCllpF/m2kPoT
q+5wrNtPZB97t+dSR11nbl1eZA6GzR/5fQVBhOatZdtmBplfwgqXihXWdyGWMOEZggSyOTpIo34t
1qUpBIWDCRQxnX3VdmiqHPSrmnqt8yjaTBdU+MZ5JMZ2RXhJv7bmX0U+Ej5qnzoH8ZWti2bV9jCr
5Ux1nmcuPXy0WggGL1Gr6GeQA+iFXb1jBaCC0bNmnzZIMCflbAsNxBAWfSKmZPXIK2/pn7KMaNUn
5rf+yXQgXDdYjcEozydrCs2jmpz4aGsVxoeSaXYcatXzPLR3z7Ob7Z3ZMR/jWasvqkh/ZU161BqD
7lRbwz8vtZMJoYM5c8kJJOn2FDzxwaEQw1ETp/7/Ze9MdiRXtuz6LxqLBZLGdqCJ9717eHSZOSGy
Zd8YjTQ2X6/FfAWobkEqQXNNHIh7kR5OD9Ls2Dl7r+25Rr0l5xzVPiXNTKJ3Filnb0duuk0q65XO
r5Gok5YuZpih5RBtEhg1JHCjZEo7mH4IZEoiW52mBT3XOo08ee7QHF31u2uEPplTr0/cgT8L1EG4
SWMiXCrzpJYXTDGfQT2ROmC2b+UQPfoQH7ePHRmUa8wibFvilCscQtRVIfk61nBqlxdZqHAT5i0n
CMtdqbaXJ8t0o/UoU0oLgcKVsfLJdF2YlctMB9J3sv37I9y/7Oik/bmu0nQT4+RY2xG2cKfFhJBg
0d3b/rzvigi5wlgz+OC8UZjz94ibDZBBMx6gPlrsBTgPVajBLfBTCQyLMpdYbBUDmzMskjvToeJx
k3+cQKYbP3Qeoe72nV07DxaReQcfDLKMAaoN1nSdkVkU6BLTDrnQ/O0xhYx071eKCNqzi9+RoVj5
ZihmXbwvuy7GbGGm61zHN9UnfBeuCm5/X+IpfEvcatPQjTe6btyPRl3e/r7Mdvqqi6QlzsgknSx7
9zLHvyJpXwlvU4pSnEvDmA66AEJnCO5tFUFxT5++w5KVF+2v3rJAiDB+Q9CYR4bxwtE9t8prMgZf
9dAeO0M8gPc+BXhr1vQr1vaOKdb0CzIX7wK7JpUp9f3sERPqqt3sJ0Q8TSRZB32zMcZjlDFUn+Nk
22bJDezF3eOgg7EB8MBM6l9BuKOwxCEFjYG4dAQi4jYI7bZtXF0sGhSFzjeC2wUG8jccN2fMnUho
Jr1r8mLazV54YMdaRz4EoTBCTB5Urb1y8FF6pt6qUpIh5h8dyhAGy59xSu1ClhCmuoWWtPQ/KhYx
j7LaTxhx1dbO0NZLLu3HOJavcxDcHdLiQArKH82UfEtMrEJd99PEXLfuwao0pTGDTQxucUifJhz9
Q0dExCqwwXsGbUa/yCaib6Kcd22XXbSMr/BJF7rpBZM11ObgPlbyLZQ4cVBAMxH8UYyVCxKvR4he
X6RlvvvSZHba3bwxQH9bM8FRfb0D+/lFdDP3CUvrBjmruneT9x7aXwK/OvbpAK8VkJjvXdvQi9fW
zPE2ZuOdDCqaoZHMDQ2SCOT4KpzwC3yKL2ZmfVgBZGOJow0UOfg+WoNwol0T9xHGsJVvIa4paT7g
ksMVH5qv9D2xCpnWjiM5mWo5d0+GkneTxM1XUt/eHC8L130JJyvNrF+RKX8kxH4hd/lCdBMxFJ0D
7SCkmdP4lHXqxZE8ve2EoNzC97QEksyLdoyAiBnTjitJ0CMaEOx7llAww1eZrQxqv3XVunni2wQQ
H7XfGu9LbYTuRnT+c5wgEep+AI0MOCMg69QNmarTNb4Gxq7T1rbjPY5YHzyO19FTRf5LTY6q6TSM
VKPoPEwtj2E6kx9JaW8pY9zaiHciekDYcuqXlPG7cHKM6TaGnzmxy0vU1sO+L4PvNmT7Zoy7jZPl
LZhSC4wYDkniEY8DqShAaWktkIuKljakoac5mq2CoQ+uJXFYnJiwAcn2B02gYEVTdMJk4XzTSwZM
EGVoAfr0VJbzt5H88WOisT/H3UBZ77wQN4A+koBe6gAMGi4gap5y59tc5awDc+281/LdkoV58ge7
3UYtT5BDpoHjoKSSbfwzrH3nXfWM/nNnjbfCw6pK8F/c+a/xYN861UMV5FzcV1+zAhm0ZRvvXc7C
arQqX2dLoCdWEb9JLcoWz9zIuXrCdHE3hKdS+rNrD+2SFeluZaXxWArUeMtYnKPmtCGpLdyWrVOz
QjVyaTmtlxWaaTBlLzywYGW2E9NqTz5b38gejc5gQnDzCIO7gq7sVnT2cCnPwODA/2QtxfIAJ3IW
gIDCqlIH1bu/W1NVR5W75wS46v5v6GUGMO8QKozb9uCQcRNN8UHA3UhagWa/5Qlg3KkPddW+qAhY
mOj6u0zJcKzj/JdSUGreaxvIsNSopetoO9T9uPGl12DXkc8oa/Zcvth7fFP7JMPbkdQs6WWCr7cR
ZrllRMVQO/DyI/2k8THXTAsswiu2DuXp31hCFrWlMef+JNJcbLVhx4tlCP8IRwfhkG+IlehnmIMZ
sFQBL0TXG2TcrQLNTeM8N2EpCY0Me+jvWUdEQTGXOCqbC4p+DgPohe02S6+p8rZ919XnYHj0VKs3
g+PCOBjyUgJ+731Ab2RFdIPkvi1IkA9wqK4yDpc7GUXjwZqB1A6ef8g6QM8zCTwH3fY1g/Q4u4ZZ
/TsPra1YfFn2wNKB4wgLrsyfYcdZAZj7HgFcvSEsG6q+eBlmNLlO339WPmkVcRSygXnRJh61u3G7
Amh9pN9iKyi3obK/lIV2MXB111Kqn03HtcbR4hviQE5rhn56lYP1AWPHQQ+hZSVHF056dDAa6zkp
s3jtovIH/vd8O044ABpzyk/wJ18nIxhP6OE+E53it59EcWjhiYKQPuZjfp4cphFzadXn3gu+2UX7
gZjHYDNyxm0Oc2ibOugRPWVOO1+Pnx0pIlszyPTJ5vy06s3gkZjgKrqo+BpD/Nn7hoSFzua8MxTB
qZV06rVRB3sgjeI02PVLbLtQ03iwt1NBBpDR598NIUiqznP/IAxbHzEfJCsLvAB5R/3NdQC/kQjz
kkQGXcP2Egyze3CHU5gU+oYbZoeX/y95iO1m2vXUzrYowrPnxpyhgyS80hRR56kKb20+f0U4cQFZ
V6SNuR8gft/BzmEqWvKztRjro20zUBPs8kAMKK5FJpK1k8lT4HXtoTBxQLe9/SEdpBKBTkkBBfU/
jVwbwejxNfyj5W1MA370JeSqfOv2y91ioEvg7audNiTGKCdD7G4dysaRD7rOBobG7cgENYjpCihP
Bztt4tajHfJhUGPv8cBSbJCFfvAcHkyJhGcP62NnxmN4asa2e0pN1xD7ntol3gSaevHAFEtcEg32
LLGhzgTz71j10b5qUBNFA0fQjAPHfkSiQ1sAYSejbbBdOFvZewE+hykwrTFwvJcELCXjg+alzXS7
mcFfy2q8W4hfHViHOz8J5FFmAvScn/zKHTv+NuNbWKmRUBATjKIZ4f3zFScReMEneoo9JLPz70iq
YOP3sXfOtUEzqgeT3pbWw5H48Zwo3CF16jYBkxrRsj8RCTrvSEekUwmyAtnU1ynBulZNLB1C+2zG
2C56dhaMZOsBGCzf2uDtEqgF44Cwp9atZEpe4yqrzLPbolInBvmm4Wmu/g5/0u5WZd28zYdo3lkB
5xTATriIkewfD6WzH7222f019KmUuQHSXA52+PaWxLVdExOm7FYnPRi8pOJmIks6+Evcrhy7d8d4
TEXtrOmfJU+zrdMdaUprunTg6AyBQiZo2kPoGFfZkTOnvuuqFpde6rOYkuGu1BN75lNm1beALJ1N
21HbExCrygQAWo9hyGGTVzlz0gAlTynHja0t7zDGw9d/udgTU+xhmpOubWxzUH4HrxpBE1iagX3l
WBssCONrX9nzukkQi0szeKqm+B2zOhxNiga4LKLboZ4bN6GReIc+kd0mN8l5170B4uBPNszdk3Ie
eLuhzLXXhIwB4Wv0wbhEw/qHRo3YUMf63Jj+eOuKMN+z2MFsAyDqaaI8Ejd23mI1bswWwTVeC1bi
Ba+MuwCaY2WSNjLzByjGS+gm89EX08/BY2QCpdhEkGtsJpb54+g1dJqwuZ5hbIXLDmUQOj/RVlTh
91Kk5qt+56IJvQCIWeJynEPf2vcBJXCpHk6Tqq9gycFEAFYnwZW856HpaQHF/qE3wu41L+Oza0T7
MfDV3VHjxR/RPWtXhlsvnXFn06XiYXzncART6LspafjFzjRcTC0BLeIW8yCU9dr7Fdm4SBuXCLua
iJ8j7kHGqhiuTKYddFE6cVH21iBPdJN7foHhCZ5bER4qA60V0jbMz1iJbqX+rexSvcduSzMrKy7Q
ZQnagRNe1savwJnTa42hyRxyHgMPdjyxCGxCF8us8YkWrXzpQ+fX2JZgM61BEkMPdjgcB7BSMxtD
m5nZG9w2BklP6h5jRd7rdrBjyWYgXlsCJToiw9a6gEAmyIE96JKUBgLAk8WwRRjTUOGSGaPJIEd9
NraVWZ26Pmi2NMiMI81KFs9e+ydZesTLcfjzCHlZxUqxg5P9SJUGtjM7VLPPldrYMtpp2lRlTneD
d5Uk0UQIzXyz28amWZ+zWqc7khCjfCKRpQy6Sz65BUyCoHjIFl74lI3noiBk2aEA2U8w/tJy7vZ2
XH0KjnerpqtyRubm1sEKwpqX+2shzW8K1d97S++QMkr+SfOSoXUgoFXRhpvHjg2vWvSDuo2ouBRp
ragr+8ihopqNvYM16JgEebPrPcveG2PFtMMZjI3vLH1SW3tgH2lkpulcPnB12RCFe/tKUAe7PHfW
xe2GHxlgVIIWgIjnIK4UqTfQpthFmpQDyiSORt/cc1gHG1W7RLgkDH0kLNQLUlHsmMI4pgCqIGN6
T1mbH8Qf5vc8OvXlMUpcYw/351nMNvgjTQE2RRiP2kHeJyASG2XZ8yYqYkgVphOQr527jzo3xA35
7bpsaAdYqq12ARbR55jJ4TnhJCdmqL03rSC6SjP5dxMjPg2OvzSXcusplxcjHzFolCl7x/IjQzLC
rzKwVOFMXFIUT/NWJSyvCdXONZnJ1lbl8KoOc6/owQW59Wots6AwBRX897/1NiCiaQIixvyfT+uJ
8S3P0+phDhOow3Z8Ix+NjGfLbtbhpoiF/hSup2964YTHc6M/0fR5OH/41H//b7lIaoK2pkhKwWoi
J7UPcRi+RgbhGYpznJLmJ1I/VCBLc1TW5UuJ22cCnNlCHRJT4bygneDk4GSsbPVB1Eb6minJSmvO
/1/397vqUmh8/xdp/qLS+z9L8996kkrTf0r+ln/xL8mfZf0bsh4sy44HCM/9K+v7l+KPlF7bCeww
8BwXRZ8rkJ39u+BP8P8c00dW4domEmATzdS/CwCF+W9I6B07CG20n4gG/P8nASCf6z/IoHwaiiKA
S2whFEO84ZuL9O3n92dK7vj/+G/Wf28ZuSapZPpJ/63aQ5Gdzug9viQpmvIYaTy5cDwyOmaDbZ/1
hNH7r4omMewPFzzSUS1Q1P/w7T3+N/K/f2pKls/EBdvIomyPwTIL1j8/k63S2Ux6wRZZde+WIfwr
mB7SPcm22tfSlPB3WSbjYBxf5jG2971H4OJ//RkW3eP/UofxERAdhh7TcMt0hIlS858fgfjCOjLJ
1qbDn9JiwyFpBoRv5AlZGBR5yVrlyt8qx//1X/9e6+8X/s/f7HHt/HrXFwjirP+kBvN8E9UuLm8g
KOINaxA+1oyxfA9/G2Mmhnevk3+KSJcw23zOACBPgSFDpS9D0zopL67fjRoHZlTjenekd7XbJT4K
WPIELoM5BlVZdB1tAKd9XtxUlGS7KhGPecI6NNPu/kgU88AFbuf7tjwp51cO7+tQBIsZzqDZ6CTM
R/2gEQcvKNU9j8nIAcjwyNusJPmqhyVUo+8JByBcngaImLVtyWZuuR+wXaO15NRztD7aocDmIYDs
GBV/TpAixGM25rcIQVqfmONjCvuMf6vPjQdAMEUxVZLTgcsNklz8zWJeFBI/TEYROKIEAM3sZQRN
iOCAM3VtTx8pkqVTGjpPMyOp1qzFfAzuWlInoHOcd13SExtJRYFkc/6peku90iKvgfGiUPcdzHGJ
jq+2EevVgubuKlQVSUeLnDb2AQ9JcY4NHWyBKPPdAsV6kaKmF86BmzPT1LwNbd6fZssRqzAs4/t/
fZ/YtvtP2SDDZhw6tglGm+eXjJX/LEqtXTURTeL9THxGZJNBHllsztSSAQ9EWEZcR34pLUiAjmPd
2eu8u7Pvoh5F+jxY3MQWxzrUbyshum98iTtvNKOr2fGlBAnyBbQp455+6p2zybmYg/KoMxRGPqLD
nmzWIxbgdmX6w4tD6lgtEmPL4Mo4p3P+Mmao1Wyr+zWDF7SzwvhKHs8u77N568WTeXIwiK6ZwUEa
0LWxb6cUUq1j0YhHPaMKJAl0oWjHHpqosz6xSZIPMY/uqSjeJ0blr4E7i1XvfE1TO7oLW3FqQI9x
TclEnZuSpIw6HM5WT70V92d/xuefARh5odAfIQnum8jPdzbCuTa0p9cOIBCGV2v+DhmOoh3eEQi5
r35cAGt1kfJq3lHW/Zu7ZLA69YcW6UspIpsGJ+xHEoJJ+C3CYwUAbm0VGiqA773WpAJuc+njyeky
fSTrwSGdsxyeRjvSebPFFjzZLqkGwk2qKF1VSB9PVgGsexrieG3aWDVInbV7GlNJQBHUmd+HlvTp
0OG86pjtEV0ehGTT1Hd79P4gwpt3qp2/V31H9lmTHXqmC631zDzPYCYEIzsnsKa0m83YVsHDoitS
dCF+Vpepyqi+Ejt2ja3OOI4Eyq813JtjMzH6Dy9e6bp32nbmg6hgeV3M7W5eMTXIrYM91+QKRip9
cXDNLCLNcnzhNIOEjKBHK7MfTMHGG6Ob/KBId4sz2rN4eBkIljOksWF+V5Wa3zrErugb5Q870g7X
KE9yqOHdhi5yi3xBKcXxnmL9ZUgwclBlD0R4MrKvaNU3jV5Jjmv8KQowzUWHBcw7uw1rptslj0Gj
y1IROXFudkjtvrqyENxERJyQYjDcalxoVorZu5km4i+Gcd8w0V7XLvMsOTHnEayGSofd4sg8yAi5
CgPG5JQ45hlLLN0ZNf9oEl2/q3HRJA2kkqHtuuPrlfR8drGTJat+zIxzjWV0A9F16xaaVHQvrz4b
uVAgoqrYVQEN46rIz40BUSkN0cu24al1ivzehbN1n911IbKXdq6tfdavfUraEa2InmlLzoS2gPBx
zAccjK/F1GNWNmky1wXO4ZyOnEhb4OZmcJid31ZdO3dGqytNbPdRgp5GwpFjo6+k3AUEJCEn/dCO
ka37riHFpXJp4hslXU5FA0C8lSZ2rGgCp19DpSSlG65mmvOtFZyhRNOcXJ+QLedrIVpCYDNzXNeg
/XrG5Vjmip2tRXfEyX8sk/gSLtjluOk5VjDIbHlK1mEngB/AdLAHOz0m0W/mmd2JWPIHey+YSSSk
WyczbnbmB0gODEk0JMnSCVN0KrDi0qjqj2F40dksyEgkwG8+qdY0Xx01fUAc/Ckymyhaj6Anyx3W
7mR8ehjBKlm9hMu4YZx79wVl/nc0oQHBwJqOV+97l3awPpfmYAxfe1/rnuerQkNJnCkAtsjYjW6W
PTKB1qZtX0uNqnIK4wJr8yToh4bz3uq818af5WWGHNj48jYILqcOVXcLWDcsB3KMw/UnxokhECRZ
MjpPmsPfDfzahoTGcFsULtFoIYpn/jrPMLXl3XBGnmdjY5hEVDgZKkoSHcrHkJTlY0a6t0MW2K1l
nxi3TvzqPLu7JfAKwEOnRy/y3g09fCoCKrWbTqeqH4i0Dr1ubzTdn9xx/JtV3utJeWeBuUhzafsx
Y9hMj7bsY+RJejwjQPbXpjCsPUA50szBgZwMs69J2SB/sysseZa2W37p3N9znafvgyL/oAYRo7id
CEOtvoyh+5XGenQJckwJWVMcC694B8of7IplKpXXmlxNkZ3pi+WgHlm4a3Yogtca0ts8hmqwqhCi
l4gudKXOEBisg8iJn8SxRavmm4/2AKl4Eq/K0vrSV5G11kk2IL9toosbwPKuBLpPQXu28hsfmjOx
DLSsPypWcialhDdXtnPVR7C6lFMIZRTUM5LZY9RrYdO+9CYkwJ4j8GaeAYGjcs9Twv8MOozHMWjt
o72glmyJ7a6qK00/CCYG0pV65RWzt2NQPm6Qi+80ERCrNvG8lSMxG+a2IYnmhd6ucwPHph18LVKz
2JomVE7RsP0Z4RdgsLjXa+tm9Kcoi5qd19WMlfiQszEaO8Qqya4V1c6u1Lpozt7kmqQWBMOWTS/M
mkeaBP19EsAR4oloFlo8BsCQj8YS7y5L0j0g9HBnFTMt8Ixogqz4FrEg7kfHC3aOMX/DSymv2lIB
jwCckl625jUktX2yG/9q1+YflNvGe9o69iXolqhv60mQR/Mol5dEm7/Gmsw0gmztTYJ/bt9I/daH
xteJJvvV4BzEiCj5HTMK3Wj4FK+DpX7MLSAhCFvpXriltYtzZaxbIuGLAPE/jon02JW7KB6anS8L
veXkjE2OrIsoF5+xCPaRkWN1mN36Vnfkn8xzSOAOpJogs7wfE3EuvWqi3/Hgfcy5gvMRkvAW+NP5
78s0qx38TnVqEqR8Xi+vMJLnkzN46UqpgKz3GU3G4N2Vtnoads57Icfk1crQ7GlRIYhPSIichoFc
yqB+z115FI09oj6M1b2Vrbq7Nm1fE4lzdnPbnBi4pVkku6C6xdMNKQSd+7QIdy31ytYEx7xxbAz6
DctJBs7owk3wI+GvM09+fG6N6CLlopvHGaBtrRlCVXSftD5QYaJYb+LqnCskkBZzN05zpj41Dqh1
tiSaS+5hmr9Zk/TPM+hp1L5wgQFg/xpUWryUlaFOAhgN2y/54wGe0YPfFh+hQ9HzPZAUcbT7m8s8
YCQzVPGRSXWlr5XAJaGAhFZW3nrdHTnCUAUsE2bCl9ewXdjQkeoOh0D0L0UlhqtpmRW7eUxDjo82
O+W0rSJXc6nAQvy03/uikbfK871N37XJDty3d2oscGj05/UXlZDHXvMwn0svI6hC+/HWJpZu0Qfp
dzvKkAsB7IBxAKLeF/Izg3L3pYeJucvTAURE4hC4Jcph79Hes+roNyA2HLMqsd6tqBnRs9B/iuV8
D1rXZNRo5r9YsMHqmuP3uoowZqZRxhNKW21wmKfJZrw7xAO/O4lXPlskH1EIK0znfUTrfKqvRdLU
154OnZ8gUMGj3+/Kpv1D2vF0dqzmIQpl7K0lD0N33byGgow5S+eHIYEwESV84UzLN+TphRvh9zXX
2H93EWGGRWy8TnlYvTiMWaY2tjYhTLy75xD26k7VZ5YgBwcwerWj+jhC3zoRzOhRfjsCxbn8EhZu
d8J+MeB2H6VJ7J+bfgYJt15UWe+OvYj+OvNsi34+19zR6IoRYKjIzF4I+MauG1ySJsv2RhDjXAA/
+pID94/b1H3x5qtCGmjMhT5oxMecJ0CJEJXwo/MmZONFAqR1yOP3qmx/xnGJemwad4V/mEareuUh
HzeEZFmbksfsYrtQfQYvOHjMPs8MCM/jFw8ZytVJw+wVw8oaxPTTNXy4hww0Vi1RlafKNFiDRXpw
jUnsuxF1skAmTapcA3tdMjuayV1ao9Z3bhwY0AC3PkUvuChmmw2JMsFD6Co6B22xngt6dp6F0L+a
Xu1uFBcgidY2ClBqmoUFoz1LmVHjC+ISFrO1xyDfKUe0CvOnR57rWQeHktponxmRvTP82GSNS2AA
9sUPMrlzvN3mRQwTOZaRDfqUG5qMvg5tSG+oHZ8Fng3t5GcyFa+q6nduIoctfY0ZlowrTraL262b
IaaHMjQ2TVOC/nQZpoeLaoGniI1oAAI7KGdt2Ll9b5piXim/vCcD2/iMSqhLkityoXhjBUVOsNoY
Hys7/jmYeXKcraDlnZPfQk/es/GZiisqwGwCax/kBN41qRanZsqeOXqGk1TTtEvpwJtB17zRXTdM
ebMDP7mWRf5RMsvbzuPsQCP2ub1FvDMND4mHaxzkoKvXRIgrY8TPQBuMtBiunIk4zxA4OfmhZH68
1VZ6c/2B0VEu3w1GYmdt+0yURzt7jHRz2zp6xV764SaRs5GsNFuRIkMYw4Y4DNJv1GB6q1F3KdY1
ne10MuWPYME5u9mwVXXnbQOwk5jqR7W2hCo2XVZec7JdbrYu+xW8dUKjsqy8EEdYAw1e8wXUyXjS
7qR2ednyQFl9s83wIh7jGGAbEsQEXN3J6KbDkAbxXc52fCkrBMlMG262Vf60TLxL0vfnDYlBaNxG
4d+Jfc+3E0qitQdv3lYV0cIGEbrw/FlYiWdIdRa8xIQQDL5TXtpQvFP1yQ0j3NNSjJ8bDjt0x6wL
4jB7KxdARp63p7+bE4lilCeiwGzeJic/totHq53ppbaNrZt7vwo/yV5KySCsUeQjtQZwj34OrD1U
yLVgbV0sh/YeROG0lWUUEbyE3MUdXHdftR3D6aL7AVOjJYU6KHv9Zqc1OZZpOl5GwmDpuqcvRRf7
8BN/y7lh7hcidGPbys4h4Dts00ePTuXeTptpW3KiYGiQi4eVNckxDsTXdK4HwrBLnmpOgKtWWs01
zJlpMGKatihSrLWJ42Lwq+RGigVOBmf+pRMjvRR0iVaJ06PPIGczMsoIhYu7s0G07TtSf899BR2/
yct1X6fWxeilcYoFUUBVPK7jGH8pEMPGldkR2Oe3Lh6ejgsP0QOBzYAN4qlm2ewnprKWk3GzklN7
9VT/e3ZGBOa1PEzZ7K3FwNRFo0m/dHPF9Ksix3D5KKUaXyyYk0ZMGdcOPaCHfDZPmKStdYhH7lSn
ZvU5cK4hxS1dcVsNZwG3+NxiC6SXY7rf6Xah3bKPFvvOW6lSfw90lhigyGm+9Lm38gEDCvOnTfrA
wt/1b04VuGffdbC29fJQZE5063LtHvWAiIhq+Gsd+M2HYha0yoqBpB4BN7eujGiHYDIJg4OFneTN
owm1DiG73iofkqhqWRpVn50TOBL8O9e7wMb1LnX2x2s8BHp2AtHNBKDtLAlkHoqJpYG1GywXdhWl
y9YkcgjfOlTbZazf2LCNkeY9m4Khs2dM6YKXQ4xeAZmrFdQsm8F3yfzmDF0JskPDRIVZXXg2mC2f
JSf0XeLmwFZt7+Y5nblxAsFmn+o9Z6twQR9Oaxuz2S2pu6+RKfo7YD166H17VbRkV+B3YC63SbNV
lpLEgo8tqn3cE8pn+BlUoEhsbzKubV/pHaoayWDKD45zSl+pBL55ZJG6eINOj6EC5TQUcX1H81Hf
NaNf5E2MsGag2rrzrm7QQL0esyN6oukCt3dVw9h5EL5MnqK0in0hh/mEsQJdV7E1BgiINgTBYPHB
WmQRPubxW9xmT51xWPd9733igH3N/M6/mkl+Dk1p4s8enHNX+keNjOzRBt50QXtHXNw8SEh4+T0d
SPzAc5Z+ehVtpaleuMoJdDHiHmGq5O2D6THws8ad3jA845REUVBkvzldzug8yjv2AOKPHSf4NPtm
bYhoK4o02SS0mZDMkoZH2YXaIpevxMMPGxFYUAHBGUO/HvzPPuXX+xHe7aK1sH8Bfjv2pOPuMNZO
a/gH78rCsokBujgXTWCs8pa4mSQJOadbeJ1IXOCj9oQ0obKFGEv2QGkZ3rNOvpSeAPdmFB9l5LA3
eM/OrENSQqOt6U8bMbXJZ+zX7/i23DUoYxjI3M2nYRQoQPLIW+eI749m9EQOgweDyfWzV5lk+FvH
B88mU1Q28ecQti8hv/oY8nCfJ9wU5oTMpFLph9kNfzQOvylxCVS8NoZIH+3yMqb1Ty1I0Q0xh16s
8jiT/XhNEy+kgkOEOQKFdSTPKK7PYS3t5ovoOzpomese/HOHRPy6oH+vzfyb6AI4/vV8wnRuoYub
ppUbqkdmyvCss3VF1XCdF4Z0O9MMqKfs0NroewNCYQ5+Hld3iXGQnAtxnKGhnUpbfUrtwIQe+cw6
r+sPdFv7psJ5Lmgln1nJxmfteo96IieKUvQbI47m3Dvt0y5EjH7autccFO6tP74jcese9lzgwpK5
wl9Xv7qz+9MZA07HXhpeUF6TW2PVybboL2zB06lvzWfe+8GBrip+pjx8Apy9m/lsvZHeJtdIKPMX
4PXgV7O9MByMJHkwn5OQ4QEsUUtDgSdadLxYIHFuJX1kVEF0wB0cBYdM+TgoU4lAV0j5Kmzq8iZM
n0NcnHKRgc7ULja56QE4gAjhOvH3qJ7Mx+Agq9R4AK3JNjaOMUxbNzVTChtkjgCf8ef5dLqdCXUC
Omgw2UPTUFw77dWE0L4Niz49B73pvyhslLTD0DRoHO4XkPaveZV6CKJxY5tUoSKaRzaU0nmrpinE
Qa9pI0/ZBm2bdea0Akvc8s9YKBxUUNKlgMuooDvHvKQqUFuOA+U6w3UHN7t4tzqpme8nHwWMWozv
o0eyEep0jDoLV7/fc/S9wh8iqzOIeLpMuoLVUO1yMmC0ZcCp6/MbKBtcIrna2Czz13r2ETUY7jFE
DUUGLeLbWbbgPJIY2RTSqNCEBO4o3SPXwXZn+qCsQ9roaTuuzZzMUE48xCv2Ie2WVVeq6hLNDixO
kGCibZ4gJfoNgVffggBs97CY3NJoOGKWIYADXAARe624kwSLLK2LMYeZJ4j28Za2i7kqiX2YZyDi
/5O9M1lyHFmz87toj2uYh4U2JDgEyQgy5mEDi8isxOhwOCYH8PT6kN2SurVomfbahGXVrVuVSQLu
/3DOdxoXzkDKGOGc59k/I2E+2T82SYfbKeSzqBB/ALUdGvkLIeYFFG6aIksLyuZShdHVq/3Yjcxf
VZlZ94Yw8WuSPoKM0zVQGsHiTLKnxi8+C9nk+yF9GpGnxBHFEFkM/RFZMC1JRHkgfieVpt4pjlAt
w5NfFWA4qvRA7h+D0Lw6t97ZJroM0HgAUnLJKUzBS4e197as65TKJs0gRyG89TT9RxqCVQEAfALg
6aIHdzBHZN3RCUBvBFocWJxBFYeuPySAbTN501LfVSVeEB8GlUrnV1RSczyS7beH6B6bMml2SPl4
0O1rwPIBXD8rUtZJg82nm0iccc4q5RQevG3gorFCDY1jhEqPxQjpCwgLA0mskpd2jxwCSEwQW6Xh
pzegKmdEtUYP6/lCSEGw4Wwr95E+VTlfezPmq4c4eTeUfeE4/21YctoKhVLYNRSMk+JBtVZcGZTu
nCMPQunkjPhko2FobKeZnEELKEppXkD7DJFGzplG/c4NDGtPytWw5Trh0+HKt8phn9PH7kNiG46Z
3b3h4oTyGDJf70BdFxIuR5nos42HzYASykG78UyzjQe7dzBFE15VMzyVHaN1+OopmBHwBa217Koe
aHRD6gqBmpussa37Pn0XY/mc8dzsmxaIt16Gh8bEi06xWm3+xkLb0JthcfFdz8kVR9YKCpZPWTdf
9bjERLTfT8RwvaQAv3vveciWpwq3+2Yc61+Mt9DPKf+zb1LSzshzichfqIqegdqC8V2xFQztN3JR
GOaK4HV0uB5Fzb6ItQL/7rl3YJlaNR8gQLehAXPQRgGuXzRTwQhMq/3H7wkuKxSvIMEW6EBXUaVH
A3uJzC/REbddCvM6sdkj3UFcVaY/vbo9IMUC6rvkn4iE3FPSpQ+khrjHCbk4wk/zCBQ93ZD/mu7H
ItuKAqypNLN4gUWJnm4u9tNkbqs832dtHp5TBZ+jUlW74zNPbpFcAymAgMpOsgxwMICR2s0SgFF8
3KfPRZSJHf5DwpkHiMu+kPglyPGgK0h28MKYgQ3mncUDcVZpEXuUJUeCbz7QZjJws6b9gHznYLYF
EQNDG24jhrZN2577WgBowLbpZdW08yaTwk74EUeWsdzlg/unmDuNcKdKX0dGvyYWVMuaIbnUWzPN
vbNHYh/zW/VpCOmcZjIzNhlu+7jJVHVamvQWoVvE2+l64gmxbPtgKcd+LGsFJrsh5akm1a2PLoYL
uzo0OXSxBDDwsu2tU4RkyozZ/aCyeq/L5DLapIcwVtvRDsSRXaH1orb3a3Z3HXf4DmwFiUNWh1+/
fZn7IHpcy35LBmR1h+Xr4HgvXoUshOvMx2ZtlztTtTeAFcNdqDVJeOnySCJGfclbQYJHis2zmx/Q
ZSUrWi5/zolyQ5q279AC5gjtfNCAHVHbfOVx46QkEk68lFPkNHftJH81aXrB6lxx5qUpmq/HSGEK
COrwuS/Fh3D7Zy53YqRcgs8q/E/5XJH2KPQnMuF2U1XUV6kL/3H91gH41Qhau0ZjbnTlwjI3jxfM
K6AaMjzqa09b7PIp/+NDV9qVhvfQ8l7wwgKVFL24FUR0EVZE8A4rVJDuAWHRA3YyvzCYCmj/Qba4
r0am7psErUQsZMZcd0idDWp/3NRe7+0mX+cULNmH6xHCsfjedCiskj5fqdtssYposn5n6mqHHbo8
SXCe8VTZrEDyNqBEhqxA3AMYaoO7X/vmS+T7l77quMUj+jjc+o9hNvAp4zk2W/As9CAt3X99gl1F
AeSKWFrRuONA13v0t79KMPCxQWzVW6Ct+SYN9VtXrBAgOe7DaFyrg5EDDu9wlNwFiFmPGhNRk/Cp
ud2yRikKOw6BzmfvSeK+6dRZTumsPpcgtNcomzixVfHNOpzJnr81RxP0dz1AxxDVPRc4jmyr/+J7
J2fdSPv7DjebPYnpQk/GgZ70+YNFj7vxbAzY0xhiwIoIZcvQRJsYPbDjoovQ3HlbYlwJfiUYWCU/
UCTMowSdAnfdu+LtdWk0yWwrq/d6NJ2bP/TWCXP3j1Mx7BwT0sE49rZBuvykpQlQiLRjsI5voUX4
gBNKdjNm9aMTg5zppDzlVbJuZ23jItcfJmqJrUTju+0DVrAG+xxJT7zNpwmukYJdWGR5hVrWnXcZ
ciYAh81zajeMPIS9PPp48uyFYIgRTpDtIhAIXBOtZ3Q3J1bACxIxni1R7maD+YDc6FFBWzh7gWef
prL/zR1d7dRIqxWZ/iuuBSsekIRtjPXMKUNWnsVYossvisdpjf8YiX46EA+yJ2YWjWJQ/E4rEmdC
myFPWS03fPPx2IqcgIHiJXfIiDKwMw8KyEyBADepPPKwm1+goEifNFowL4oCcHorDFxUqXcfQpLc
jSHeNY8JGDcnC5a2cvdIFJ4D6epLEPkvWOa3wrYhViG/3EecMxtybYgzlM5AwphzGgGbMe11kxc0
6kc7F9+KINHHoDGnq5Jc736TYHzOYGB3AanrMzHeQ9QVJ4t0SYhiyc1vpfmKueYDfFP1O6imayWp
ckRP9EYkE2aTKBFOf3/194cGqo60N2Px2GhBsPOElAKtU3/2R6s9WrNf3leqIxqvj4yH2ZfBzmES
QD8ZMRJnQMI+QhDp6Gd3zQpcH3NkJ6ShZJjr+uWVf4LeT87Xv3+l8+x17knaZRx61mvIMP+5d7zl
9kMq3XSPcXKNGdABKjFMhBtyxMrd2FviyN5gPiRROr5VRXZvAt79kSCawBvN6hZEBlKeSWwbRZwe
W6nxR64/chQxsbtM9rmx3fFmK21vTNt376QwVkJmfU07HbxO4J+PiCCsgw9G+jmZp3Oz2o712JJo
TZuKF8wK+WWviO0MaK0WJHaxoapVbmzYMZHuyGcDO7HvbU869wFOaSiq5Wly8gtwQn0jbi+4ayKg
uIi/kveBLoqY2Mo5ERBHjcfC9y/sagQNsmGP5l2V6f2SVZV+QHdCF9ghNOudOf3geGHNPoAqIZAD
XIQsktPsfYVDkH0Qv+Gek5D78e9f5oFjYb9GJOybZNuWuX8mT/Dktm3x7OAYvhn+9O70RvHhRnB3
mKgYxDxNxYex/jdgxvxk9E9Ho2fPGTC4MkeStpKCMGDA39gxAqv68EMC1SqnIjiMMDyzlvwde6sD
oV+noO4f+jag50FL9JGTrLUjgDeJYY4Vm6CYJ1xl4WNk2u1HWSa3IrSypxrh76PVF2+06vapqCnq
J54J4Fvaajall6PRgM/2UUM8RkzEjYFPV/hZS0BIYO/kxHHGIty7uYBxd7bqlxjbsncDybxX3myf
FSnfLFAkWaF9BMs1beYDeDm8ntUNOXJ3QC12b3Ud24ccir0rXYd9oVTbETNcYjbGQzCY7S1af4jS
HSnmF8GlxX5tZNyQawU0pbGmKw8ma3dcDcho7ENtdtk+1CtKLI2ukzWZ54y4tyEyjQuAMbhptnkd
bbgEGx4G4w7BzLtht+a19f1gszQ9sfV2fplzg+pvdE1qJObMuV3Wt3/70QXhdQ43bdsGiILMOkbI
xSDWOakitI+sVVlaiOiaKTKYHBmQ+siNEjwN+JbPY0IgEnKAeg9umIQ4t+03nbl8hj7LSRoLqNY1
43dZMXluuZPTFmx0kDrW9e8PO8jsq+GrZySBw9205rpyF2xrej/I7rN+UBH7wbbo0NKwbywjR8JD
Qd8V0jBZkRAPWvreMatVx8IVOdZ4aBOEB7VE+mVOjn2tFpwLiUWPO8sbWtGnvnCd698fy+C/6sIU
lPPFoU7f+RyqB69I5DXsF3mtGquN+8CYSdbjsSx/cUr3V/2SBsmfpWCxE5qEsvjL8uQw1AMZ7Zn7
VvixLXvesIbliCFT6wBHOL/7r4WO0QqQ+496WJutbegh20TCxtbKXumR/0GgXLlpJmeP2C4etGsz
mPIhMMJLoSxJ7haaELO+4FN+t4z23QmT+TEXvBnt2mjlrMuDDKIGG1uMTKPD/1CvIC5hfBkkeJ+q
bmZR4uDcGzuu57LJ8Kw7otg2o+9RqhI0bvSVvJAuVaGwx5FepQOcwQGKYtH57JKGNVmIYWsQooYo
mFb6zuO0QikKvLXmSAb1SJD5jMCP6KziHBAsfWcRCu6kzp9pMdBF5VlwYofxE5pzcIFK3pM2iWu7
73zDwM+eA0Yhc3rK0B6njGfnR6hbjAHIZvXJYzsHtYCdMnb3mNqWxCAQCa0qbZmsjsbaTDuWvKvw
Fm57S+pHU5af0mrI8Su7w0DztIASOhB8fTJTrvSycsId1DUJW9JLzk1tPgIAKPd0EA4TTyKJKrcJ
P/NygMmyamTw9cShw7rRP6sZ4FqQNjQNz7iTu3/ThP9/5PD/1XqA+P2/sB7I9D8nAjj84//uO/hX
aPp+GAHyx18QBgj/9T9d/9//m2H+C5UrjbQJz9YKcBJ4vFP/kzRs/ctywiiIIgvYowtn+H8ZD/x/
oULDpxAG8Erhpfr+/5PxIHL/M4EV+mPgeLzPbIkwSJD59n+gIzsedN62P4zmyc97QmGZPS0ZCTRG
O4K+hOnbYsZH1TyGLLaBkkZYvncWfDr4bYoUowyB4Qi3+xgYbNGjCh0243r3WveqWtdRG0ePztXp
eZdVSPYTRGzmfYvzns2BR/IwnU8nKgkUBcSdZeJnGy34akmlToKYypMuqQIISoRl1Kh9ZIFRwrzH
3THELEfJPltYvY4VQqos6qiqO4xIGcriGZxiLVmGzUw7JAFAoyqeDEAx2ymnZk7yETjobWhxSw26
XEUZxZcfMh8IiRbdTPCBNgGBvcj0oyN3zl3YBH8IIgk1VLr7CbrHpu0dbzdI/HY15wx5CW82miGK
1+qwUFeoiThKxeVWuEApi3KNlZW7RpBvLcaw2o7GtgI/mmbhNixmj+Qv/YR4BT85jLgMFVfn57+N
UJ2/PKP8KRy5xvV49MtZ8OGAMfChcOxqWUzY8TEI6OCNNsxMzpmVzTG6yG+zCO/l4BLkHDHqWG56
Vtg5/2QIXViA76cIxKXlv9EGfMx1fWSedA5NskWcuTnNdYF8lWSZMoNttDjhm2dolKeifKS7LNr6
dTHEaz6bN54wbMo1R3suNFEqjgbzmkBnQHu5fODbvGZTdBxKggfsfMLiyx86s/GeTTxFePLzEMkU
wKeDQ74vCIrVKNdck2i52UQN0eVVmwGUUAzj821SyZ2gJtqUOObjkK0SPVP9Cuz/MVDOLsyLP9VE
dKZwkM1M9fdyySamzq0M220JqAux37AJh18Z0/wqSN5RpbxGRoEjIXR+Z7N5P4qQbBjJiLixo08R
sKTpSV7IhPGrFzOAOhK38kJd89V1WCRkHHneNhRUY6XFZMsBMdh7v2eQuYFAPooMGahF/Uc6RUvK
ZutsW1Lg296gd/BfC+29DS4wTSTxFvCg2f82J6VAYZG6N+dP+ERXmA/mu2JZxTyMDW1jfo5G40Ag
zJPJuHyTdMNPZt/AGFqbziWrNbUGsF9++SQDKsJ3yh0+xHnFP3Ir2Jqqxc7YXfjkrJqh/waFhkCO
dnipJr75NO8fQQzClvJnkpQmbzOGxd5qZ7g6/SbAfnCpPBZUVoPspp5vXZ7EmUO6U8qectc21kVN
Q0GzXPLHidrYayZ/1/n9epwUMcMSZG1NCHvEenZy/63wSzQalLGe4iUrrRB9DBu7XYon+hQw6TmR
Nu+c/vdfEv7Qwrj1z5Bk69O8/rAs8e+/8ryL4VhE+pnjzGtl3QXIl6fEBxKFh+Rkrz/I+AEVmC7H
QS3eKYeBE0MPYX4im/by94dKI6wXIsBa2jwoSYam+mwUUR1ZuLyW3O8F3whQmMEAxQJKVW0iBmPu
wF6vSwA1zHZ18IAyxZk7qW2nNECjLNAE0Or8TOHM4Atl+8bWEoBc7lJ72OxLEU+50FjIXGztoTgl
1rFFF3ruJlGe//6KeKTi33+FBXPwqIhVLc14sTpYuSi8nH4E1yMo47VfPZgBk39ZNMmmxqMxTFKC
OE6ycwHIMO5CmW5ti5ljXtnHLG/k6e+PafJ/9NjrXY4A9ZT2DLzBSIPGLPjeJmtF5SIsjIsMoEdl
OkejKpYYAi2PVJg3pzwoYfcY0pcnN2iYiFl/ccdBvquxT7M+ZkFc+2wP/PnkSILKbWaPK217a6II
Mphj7VSzSiARRJqYdsHKsecjVeWBR22n7LSMqwkxLdRicQh0/Z4P4Wcz9ufRgI+ExJ2Vbmrsm+ql
4yEiN3D+ISwwgcvQvuuynk5Zn2julNi2R8Y2WhUn+zWnhIp9iu8tvoMD3rzuKMxVh5G6ahex8Tr1
RoNsFFREy56GYOOIZPO2OLuVfy0YdR34lDFfEFO7tWtxttLRg1Xj8NBZEMOGwrlQq/cHz2T1Ae7i
XVl0UqYVdCe8Gps6rtug25VkpoNhhKBi/k2LVnepsnF/leop7SO1axXvctv7P3xhxr60oD0FDE2L
hBGkPUXtrrWDxxnn7VRNzy7Az5fCvyqA82HjBXtRoImGhEjwfIn6WH9nk7MK1lXzxlCDYB6bj7d1
+TKWqbsMWAn8NJz3tnb0UZa0rp3XujslZ4JWvR7h+0hQ6IKYhGwS9aMn+b6YhFSRukj3jEyKYE9v
2SUiQYy88Ecyw59+VhwdEEBibVhe3OQBaqemmh+8qCZNoL8H9xbthrR6gbbLjI+2H7v1zXHBENTs
Drbw9PbTAn0ZnEG3MQyDtDvDyxhkSeSljeBL7NTX0nA+IxNyN4ORni0fbrzfjQcTXLg0SFexl9ci
z3rawVltAA0RPExaYBv1Q+xn7EnbJjCe0I0C31RgTYKSRzasY0RPcFLsooyXgWGJA11SwqTd9QHl
t+Mv072o6ce4yeBquyHmiwgAppDVAbqITwXj19sRG1sMgdfFQV6AiBbmSWUmorDU6m7oyTHQ915/
yO2I+l3/7iOALGHONr2SxQcyieZsezZ7+TrfibEjEbdPEKao6dxq+NZgTKATzkn7MGS/C1dCaRwW
MgVWp3u6uOpMZD0SFMN4XpaheUQqOD+ZXXk/rhMUs9DB0WI1uOMrSe47Mweck2Wv/cS/eQpncdJd
OLznBRyBgjBUNfZM+0JocZ1c76QRegrkgjPGbsZwCHpHqUFNZ8URiet9Dct1U7rDvAeqFgL/SQGa
gUZaHJSZjGuYk0BtQpbiPPh5023Hzpt+iNfeL0rjgfAGQOvkiDLnbljiAVDZqKx0bwHK5JJlbdaL
P66Zj89lillH8y0+NTWPpmTZERuNWHa9iooHkDpk4Dr6VA79vpnZ05Wl28PBSzQ3vNIbF07WNpJY
V3TeX3IneBWiHQ4sX8qLOzevEpTzxvIeEeEXG8h52F5gp2zJ9mP97sLb4PdYbjv8B6wbp3EHMMXh
bvHWwEzJ2uYpEiZ0nobClQG131BxCryZ+9nMP50sWY5ThQcya4b6gIvPhTIuv2rF2D8lGmuTeQ07
thpBS9u+90X2mfhF98TakfDcoMRXj6nP7Ct7N9TqG7mFdT9BvB1qcJTdWP0RBE9u7KE0zoWwa6Kq
mCdtERhjILUmiUxL9He56/wiM8Ozjf5RgVuZ8gmMk1Ofbc1vwDcIim9Int96CLfiZrbHLUYCtkMn
l0tto5xhwg4VRRx5HdOPdRexuMxBKgbmpofQ2dg1ITh6Fh/tdjIGNOsoC7e+yxK/DCKI5wmZm0vG
N2NXbR17rjvx5tgUzCWqiMR9QYK3T8NUXccRoT4fsnkqJsT3qGV83v5i2zX2pZ4X8+AN3keEY+Ih
9Ppz4Xf9QzGBXivsPSnLmyZCy+6V+HJNUfa7PAxWGkRqH4VI32bl3dJqpaXnnxm+UkQbWLAyCsL6
pWhC6+Y6Jdv819EN0Kek9d0i2f6nRKI/OGpmBk8AEmoQJwZty1Sp1cR5J4Qajr4Ff74ej4XT/DBy
Nx/+/jAgsEc29rkFvYvBmmVC3Wik3EiQGVAh/QpM9OR9pbKH1laEJznK3dlgcicAdCYx9F3sKdRL
QSuebPRPu96ePgsDK1fHcdeVBQdg7SN/5bvELQNmu+xwBFaVwTDSspiQM71BQbC3Q/GDsZEouGb6
hXEZJQjBZonV9tuSxDHeFtkfmgla0JJSFgaCZbrZIgawWFWHUwCKRWvBWlTsi7z5nTkhlDjD/5hS
H5nIxMEgBmcbhUhTTWvH4OOPW/WYYx2OkwHFUtlVT7JFG6N5v+DgIa1Qg0YpWL65poIPHPVzzIwH
LJoO9mE37ToL3l0b5qcloSFg6IcVwJyrmFldjEm8RvnC/8/EThYr0eCDbt0T2mP31OTr1JUa0cs1
YR7Btg0nWOFz8CZCTFvUvVb4jC4k2wN6f8vSsdh0BaySskazms9NtW95NbZThvWxYOMtVEQBQKb4
rvXDsxMk+6r/NTLVfEiS+qkT9njs4U5FqAYrw9lXafNkjx6VDdEnHEmejdbupRbVsahyFj6Un4aA
OELaWRwEwz+l0u9u43zkfhVtmSa8Evj7YRX61FbMOhOC1tw0gRHssS5oJSvSEls9opPpuR1o2XsD
Ek1bP6fLPqTpbAAfm96CeWtqgQiUgcv0FhD/Qog0Bm3Q+Eb9gfcBl1Zh/7Ogc4otY/qhjhlIP2Zh
xWW8yyK0QY2XvFTZdGeRk8yug54ZnTyXmwj3KTNbEu4dOoaCZeo4Ic6jV8rb/CvEXvrU1qRheCMc
k5l/5Yy4Km4Xk1Yr1P5WT5csTMy9I7vXwWt+HBvlZXHvVcOyiYa1pS6NfqfbZTrMmo8xJ+vVzKI3
A+h3LPv7BTSlL9YXUzOTs92POpqP/Vz8CnRO0ArLiNjQL04PbXMFW9V0vCh71Q86qOcK5YlIwk/f
EFfPWn1uDfbRqusO1UzWZueQ7NodogRSqPFnFAyik54DKxHGd5vh7GvJIJXafmVUCe6T6yHLvgsP
2rZSrMuHGGEuwm4WMYI8xThHo0GFuZqosd1KgS49yN6JNbyINARHY5j4kQSBrBldWxpl722TSoo0
yqxlaY6usL4c3RwtTeZbEXoHknuoMNRxmdsPAe9dj4HEHth+LcK9oUh4zNMWbLbNb1owNTTHbZ4Z
F/EePEN3XVMr4IaW6HbCAtdC4VEizXl7zbBD4J1f/8jM0YVwjtbAc9roJE6k+eRJjQF6pokMmlfi
mYZYg/CyJXzGFOhNBamhrqrH1Knm2Ggb+9RT2WVIG+eG0msWQ4zebWLrnRuL2E5+lWzhbPMWF3qb
rpdTQgSDseQXwpuDHcYjDAdL944Pxb9rH2yXqzZdFizjArwfRjnfvvYyG+mmwcp5U04cOROV2Jix
LAAb2jtm93v0WzoeDvlkxb67wRTuRVajGlSHbHFjQFxPonXOWaZ+WpRTvom8sfB8e69da7Muvvcj
8SDhgOfGEUfPmuaNeYyEt3OIDmG1YlVrOZnErlfiolUE0EDZ3nt+2pwkuCQjclnCVDnph3N1b5AH
YQKuTxy/xfvG0tRxIuK0NU8kGR4VVUfJrRVmP8HMUmVgwjPKpb6rmRccxyC9mfWjkbkPBVSn2BHQ
HGgAjF3rpt3O069F4uN9JSq58WC9osICRojOfRqXi5tVdxy5+3RJno0aUGrj33o9/yYAijI7VXdJ
Z9wxlWPDamfvxrB82JaCZFXT+iUQLo3phdLKIsOgIqq9z97SgTezDudnNrd7J//tCPNLAveE9aT5
wsP22vNYTzOHi+z+cT3CpZjVf8zlpyscBob1Z28nr0Ylih20oF/wA59NiIibXI+3vAl+wdakcG7O
hW7QVbDu3KX2Jakotidh/rgL7t2IGKC04fm2ibvZ12W178wsuyFm2E61/So4WQ64ok4L3vH11Whz
dqFln7wg0jqmafIWLu3NUaTklKQro6ngskuT5AfUx6ONQu5AGkkXgCXUNjjmXMYA7b5k6uh48Zwb
acZfZVV+BQ5UJkgEJx+PDufBopD/ISOD2MvKuGrdZ00BwZSFhl+kB4JIoZSXGKh1n94W27AIDnd/
Ms/8YMf6y8Ng1qrF3BeDShFRyXyndXlKQ+9ZYWty4Q3lFmOcXjo/ohpuVRTeDz1ZPHO+/HZcJqoF
mrEis0B/tlihygDV5ZCm0ElKwMLB/FJGxuvitS0LNLDVFuhexx5OOjdRzxv9yeRj2xctGl7Gptto
hNqEvYxTKAPNEvDBadRW24TJ7s4aEYoPQDD1fAxF+N6vvmkvgbcacNT0DWUCZm6fynXj3dVl18TK
ubqSnEnDZoQSiuIMrqyHSsKNTNSk3SJnaEtceNbz4rtcTflrM4/ox5MCkFaW/E40sDLESscOJA5J
l0DKvKphNZWZB2mCIUjKj1yRdjoNyTbKGudAdXFAhVnuJ1gszBeWi2O5cT3nE3osNCsYVBnpEsDt
c2GihbPpPJs/Q7TEFWkvIHrainYJgrDF88j+/RuKpeY4KG7zTB5Vmj6oKSniSZzWsn3jpQEJ4obf
7aB2+DEqqODYEjjtMudAZdVesJDDVh7JDyI246Fl+U6tTiRWKe4GM33201i25tmckHeyhH9bamZT
Ve4+jDZG1tZSS1wO7lOj3pqRJssa+q1R3tEoLoeku29td744WfptY6Ha1zjqhBclSFTh0Oba5/eP
s6ceVLnFV9DHKuKbSROg8kndfvfRnN6k33yWOjuNs/N7LaZRn3UXE9Z9NtN+w6dkplqY4bKZcXvt
NZmgc1S9Gey+Kz7D5DjN+TPv5zP981derzHoM+J9Y9h53WRhpGNuW1bPToJLRXb6yTeqnDjw4g5+
AMxXhJnmEMlzmq1fE9UZ9l/Ceu1VH52/d2hrLUX8emM+5ot/o6E8q6XAAY1yOVAJqGd3/uHzLaFL
T9NG9IztdXDhcsASgIZ1W4R8mPT52ggRz1ovWARgpwaafWXi+9smMq9RgU28OxVkCzMohOjA0uIn
qsVHIdSHG/J2OioyY6ddCc5huC0qHhW7Jo0oK8UunFpW2hIOPr+5Iy78ZNctAwIiIb4nGXyqprwL
XKPl7Vist7FZUNKz4zMpliBHahJ2UzQUhgXiomFcjmj+O5R9hNau/D3ySCeYnGsJrcQr3+qUzGDy
esi0dbxN8ugn0WMaNp+9AsmoMYMYuNpspOeb8KktqeSImGfv3qkTnAFiglGRuQa194TWKEuLbwMs
63UgWmPAmsaoj+Sr2UruUoP4hySiB8as1hNoiM53Lt48jWip78b7htfsQnPEc0FvPJux6U04y1wj
3bZO8zGzh7r0+J9SY9paXvLGoP9u9vKXZnWtOXkPaYH6exMYxLrLcvpY7+tlmG5lZaGOQ/ewWXoU
KQJty+S6j+i2UI1AECAbSBwW3wG18diP5CzzkO+MFomJJqpSVrh/AH2RmjmSDJ2RChqXjIkWGpdN
PaUpIDmB1Hwcz23qetsMbWuarphWZRzp/EEw85+AYRJbTI42pQV9xdcsbsOMoI8of2/N4UWvySnG
+L54KTddZj8W5SHsucN6v4Z82lk3yymiTaW78djY+g/sksM4wi/BOEl6DzKFg3KxJVpoOmZ//F23
8tWNFFW6UE89Qcna4tHH0RVbMxETOZrPjXCyeEqt6p6Xteii6F53FrR3Zy0+8pyLKGFWKAyu4Mah
mdXt91/xT4kYpTeGDwN7DUgSs8A9Cf1Ey2bbGTi7dO7tXKDyRo0A0DA9Vvms0hMs15CQfpU5sv9i
Hs+1EzLMYVu9lByOSKV2Nbi0TTWDbvRDciqmQr5OVv+y1Mu3s+qRcCPeBwyXA4MODm6+CbsGkQ1+
q1M5RfJU6hS7QlJxT6jeP3HfAVCgG8I+TeoTEhjSXm6dRn2iBc6WtiUEpxPbfk6+A6a2g8kQ3JZd
exCF6cfBMgKGLgX3PYnJAU6QhyXhqK+y4RXsGuLVBVeNWv8uSOix5uXA07ZaN5sdZLLT2HCScYl8
FenibBcsURvrn7Q8LjXaQCOVj/hZz0VPALCR228M0r+bDMgxvpUn5fGo+qlpbCh8wXAE8tLio3AH
iO5061gvMfSsA5DFZoQxlJiIZmHeoyeg0t9V09zHkeouzJ2JD5U02ksb4acdNIlo5fAHkqbcc2B8
67Kz8Q2wDTOanL7bL2fSCxrvhFyRy99lAl9m3kk2rsuLrvb4XXlJYYhz1eX93ZKacAxAce5CJt+B
Ny5kXNFs6hZOWVVDPGyM5KTkwi5XGtPFjxAZMcGbnEDvVCZghAcj6OKRr53h2XPbI2EGOPQ0lrzK
VT38OCiRSjoSqMUhdv+aR63g1ZyS2tzVPRipCLsa2LMy2jdQorFnwc9f5JfT4WVCfXiYQQIDK0b2
13M0dX7UH4SFoM4f06Pdc2/VFqCRWdFLdTZFGZPUMAiT4xLoi905/ziz9cWMjA7S43rkN0+HjK5q
Xyk6Kry0NP3e9IG075SZzdccmaCZ6njKOpuBZR2dSZC8VESkoyNxm+oHqc39pAIubIGXyi5fF0nf
kjX6AP3+iZ7taeqW5yQC0q66pyXhBJQfZSIOFlRe0s05Fj34QmbWfTht+VRRDu8XF1tOPZsv/4O9
M1uOW8my7K/UDyANcAAOwKysHmIeGcFgkKL4AqMkCvPsGP+ov6N/rBd4q7quVJV5K/u509LCxCuR
jAFwP37O3muHQ3u0MqzCtnIB/s59KiYrBNexeAZXrc3sHZf8wWITWUfmgI+HzW321tkxFHJckl9I
enqOc0ZNGYsiLZx+EeR1jhHdf8q46R38MHmM26cmwp33tyQrC+NsETz2PXj2fmbmt+SulRMboBbF
W2mlkI3y8GemrVyMf+vpZ/isw8NdqxCwTaTRPkfgsCaZFmhWVq868PFbhEQA7zhxmjhaXLh3zAXI
s0NVBXKmo3Pp+ZCNrIo0MHSk62KUBjpmKsoSkz9XyZF9eV9OBVrJdl9XDsCgXB6isAWHpOGbarWU
BPKEUNUu+ebQ31/2fORL1Q7eUitB92fT3GauyJVP1IcTWQNPiR4BCFwAQ7SlEiZDyLNNhqOZxu05
OodStfkVs+q0mHM+8290ts5J038Msa/PRO78mAWsNqEtq4XT0ND1C5cPs5Hj0RRKPtJ1W4FrndZm
blvLerDCtTSxzYtpJFG9uw/WqkRqT/KpiaCnS74nVXSv9eaFurze0I7kcqqo6sqGitSjYbLoGhVC
CuIM3jWU3JmXcXgDA7IyRXamKzvuCOnbI5T74aAs48pHA2p7H2QPQaQfm5ncsQeYUz5lfpn8P5BI
z9H3GqfGT/Wvs4roO231OgpC9W//+stX9yLj///wn/zdH/TLz23+7fOHBB/F6l29//IFKwUQ0cf2
ox5vH02b/vEc/v1f/k//8l8+/mcoUjCAf18P9PRe/Asv93//L+1Dadc6yr9H5W9gUr7/D4GQ8zdL
4kDGASAdC62PROrzh0JI8jfCgPTkWKbjgAdEO/Qf+qC/ObquEw/qCsezHcPmxzW4DMJPXZFumIb0
+J8w+U4XHfk/JRHSf6NwmvwiGwWqJTjUuLo+P8M/a//gf0wyn4eVVEBL5ogH046PFGjXSg3PLvc1
d3O3t5Au0PsYrwBYCW7Lw/sYOzqHAmahTCwfTQvOGyX3FlIgNQGi6bLOyzVqW26PpPtuFdlZS0Ni
HKcKykNsL9vAMg9t7t7KsnlgAjCtUZeAc/F2hWDEVw722u29R3mwG5+wZNJ4OJr0t9zbQ4TcJV3/
lkWovYHQqK4HJj0xDseXMSzClnWRke4WayPZGxMYfdzZ7NTOlzRPy01hod7tbZ4msPw80OK1ZjPo
d4QebNywfv6MbC5z6N1lt+IzfCIJFraCTi6I6T1knrx+wuMTWHbLKq6+f2YIDE3ys22rjSkZYNY5
xZg2IhzHClomVElekn5wMlSr2vb2QwsiHD4EwSK18eRW1XNXogqYTR1SxIRtFhfJAYYw620BoW+F
3uPdrhj1G+7sEqh5eXTF1dKJiAGrmuDisy61SYV9EDUPChmKLRMeYz+ilhDG+k8X+39HjnX+yxVj
GZAyHYcLkIab7nLl/vmKGZk+QAv9Sjn9MhYxmzYCrRVqYGedpeamdgS5w8H4s4hBboUjhP0aUySy
UXc1ACLBGqQYFI3aS6m54K5ogelpz9+FGpFFCV56z0o67AuNWNqhdk0t90T9xcBWVCHaKvWcTggw
iJzZFyNjdMaYIDA4F9M1ZkAN2eEHE+MviVOebLvXNoFP3TAM7a5oDA6vfE7AyxFnVeC+8465oe6P
yygf3JXlOIrBpvHVsuR5TGtvG08JHn73lZFJSut65RDFA7qkE0uhgo1q5m6nSg/Z3Cmhvb/O52Rz
L3aOPg1/umlg//r5cMqcyjqNeWStbDM8jTpu+hYv+6ofQFbT5cUlJrqVP/gfGX3zwoB4j/AiZgYn
9mBbui1SWhywAz+dcO7vvj18p5dzzGFUhLray7p6Q+RKEcFlo5rGJ9lh/sHKuTBxO1PVZ0vhBhoE
v+C97AvMCZH5ZibjzzKIh63TgpQT6P9b7vG2auxdZ5WMKQT207C98ZFQFDPhdSV0fBMkUON7xyxu
cUoX9rtvAcIF8FmR7ACAIhwDytMo+mnN6qi5MusaMmAYvb/VRoDXU3LlCiNfFyX64SHpH3iuGE46
OteJ6L7rOrcB4FeXeSQRXWbEOASjyZx9BPUip0EzXycg0MhnoR8fS5QNKiLYAnvJjWbZynebaq81
49HN8noXaEzE9Dz7AnYs25kDjTRiNj6EpfAK4KRZmpw6pC2NXQsOBRCd/qPRSwzoYc0h0C7xqDft
rVPa0TMoAgNac4tYm485YfHmIVrcVJqdcoKgKZ0j1li7gXiVff5XIeAzC/k/Fdo4BoVjouWUNshk
dg33N1ay2bldild3yPJzECvF9M2BdA84gmGkORblwkq1JxYKyrAu/Pl583ze9v9fHPyX4mA2xL9f
DNzfOdfmv4PJ+ZY/9n9L/5tlobRzWS5R2NuAxP99/xfe30zhsJPDIDNNy5N8ov++/yMe9sgPtSgC
OO4bUniSJfY/KgBY5w5QcqoDV9g6GmPrn9r/fyUcuzDJHYMfAg7c1iUTWfnrYu7poWt1/SzKmi2x
nsNmhLS2Kzsyl3pGYVWj5E6XdNZUpr+rgpN6Xogl4QvJxR+pi/7ve/ff7S3zb/vTZf75bFzhzpUN
wmXPmqnlfzIiVEWowRHDbSXLKFglyACWASfPW6nF9g2x811zIxukEhu3mxFcyyoADSy7gY1K12MR
5au2Z7UyK1XjPmrb7T9+fuavcmreLU9Yuoemaf5AbSz6vz6/EmWHFneECpXwIda6EbYLZ7QIFzXF
ayWwhVGgZzHqabiDTA6h0TJcQ/hY4AWtLSaMEg/UeggJb8UJSYc18RgCMDuPNc9Y9K6J+aWonRPE
r3AXyPZSjeEjrAt0eZ3/gZ0SMjpKx0Uzz/dAEDHeNoOlhEjwF69UcBn99lHwUikNXV4t+ARh/bbL
93qAshmwDMNHo3hBeXCevMy66IZGJnPKPkhCLPoHeyKgutK6Ky7Lakfw0bDmdPwyRr24IIv4lovm
vZ2M/vr5kI2kZFUuDTo9cPYRU0XCH3WXRNWalRnMocO51B6WJWTuVRTk1FwDATYoiB0wmk2+GM1G
nfG220QikaXxEMSmtbSau/JxYLnwZu/Qek5BX5WPcLXTNYqK4Soa+eHTYWjb9sFC7Q8fVnN3TUGf
rc1MkywWorjhNxwLQpb/eAhrmpHxoNsrqwYTGpZyDYGyWA+R529FOJZLDLP6yQ8rEqKmYTemKOmE
LDZj6Bc/ukz7FvE9r0bTH5EVE6eay50SNZNehgAS0PjVScuHsAF5k6NmPWjRR97TEQqd1N2gWOiv
DHPQKLiAnYqBMWWbus2laUl6cmQFpz9BtV8kFSm3TKfSWlFaVIF/0M1l5QgXMYWYthouI2Zw+Dxb
TC2NH4UPGa7JhV2RtNtCkIxIU6PTta8S5z2dcvfgt7g2he1s5WQQutIVm6B1dK5C+cUebBQ2dQxj
x6LMQHZuPI56v1f4H4E5kVYVYPPBmplbD2JHg8g/xxyElyUkVeCEVnxhlYkvZeFEC720ItS/1heg
q3BZZNc8lL7pHhTJf8wsGDT4VkQ/hac2jrnYouYSK1zf0WMZvcggXsO/UHdyHcx9IWnva8wRn8Ks
e48TDhV6mNfMZQhENN3wjHJ/q2kpzlFJTeSnKMCrCU9k2srlS9wRzSbjujmqkOMMpAvm42KLUc3Y
WY3qsG0j64Zh4j5kDd+gfLQbhsQlyFT6QUFzWldeRdCY9EkdZ+jXE6p4cqIg5nZXCjMSOh8twxDO
VAYjT52takYyX1sqPFy+47qrK287YeEvHcugMkQMIer4jq8a2Z+Rk9zl2OcSJcY9jKOKTPga70WJ
m161CnydQQR8a+TANKI+OKXwmlK9fZbKeG4Ih3t2wA7rpdutmyZCfVhHd9AV2aaa/cxkNE83Jd1v
OJzB8BO8oE8x1qIQA3fLII3XlLsssQ7tDgrDldSn8LHGGviPl1Tj19OEyw7H6RcPjeGZFDbgpH5d
UvuqGsF5k3bg4S5ZhsQLHRCzu0tryRpo3Aazn7By8YSrcHB2msuExSqn8i0iGyLdcKRcDqbFk58p
DlIpgrLL3jT/6tDz+8YkWCAlESLCcecDs/3bNllKpOrp7LfmTuPAxZ5+EB3EkRFCUcZ4Jpn6EZIV
2ZbSXQTVsBvixN/h8+qXiCeNfReJr/gj/NM0xM9/8Q7OpcIvu6YQjDAFFiTdsB3Hc387wsfIXDOi
QZF9MIS5MJsLSF/wvVeiROAe6KN6MaDpMnQywrvQi3VMZMGhhWy6xCWNnkb4NUwMy01OGimYOEFu
WWgZD27o1s9jskWumZ2mLnkdZn923Fvj3nX6BZkM6Rka5nCMuSmaypPoD8lZZZIYPTte9OoDrlzk
CQpTtzaahTOQS5WkDUlkAVK1qm4uYVd69O8ifYe9FrmWMvrTQNtr2WctTsfSNZ/gWX1pU8t41ydH
crZvCpoUFrqSYqpvvUDkECugEVWo1bfIRIblO1T2sekdPx/aNvCPgQ9mJJqZOIHEryftpxJBwDXn
P+iOih9HbOPLlJX3JexQ2kKktMHoMNy3ZY+Ith3OSDyylaAC6haOJd/syQBFyNFqxPR+hklRATb7
Ofi6cxsCOO+lDmoTx7Jajui012DfoweOf2jwfPE0QUw3i2OvkuqPh5Z48IXCI7+P5hclmmlau6ER
rXU3xLwalxqR3EV1GAFeXhhDLSujHS7+1CBn8tpuY8FSZw8DR10oV9/5arr6xJCdmV/pmJfy8UgL
R567vgREkGzjWm/eCeo6tpkuYNgZ3zyvcj5k3r9nqUJokEhmL95gPRh4xhHtdB2jTt5ye0iC1UiP
cgH588GeXPtFNhycbHt8tPOGJSVtvtaCAHVu3OyRf33X+3BRo2hGM9SkmyEM7AdNDQQOorxYOSWO
+jDLd2Vgli+Tkap9zoDU84Pq2iSkWao322LoPQHhXde9l91tFrRFiosafXFjH8ysVrvcq7vzX9xR
vxfFQtj010j+oUCnQ+L+VoYi4Q6F6YcI3jizIuRovDvM1KuP2GTvsnts8ob5oJ2m9ZZgoQLNh1Gf
FWld96S/OpP3+hfPR8yBNH+ui4WQxnyQ4Pl8rkTzIvqnupgBVOOxf5Vcfc7Wz4Z6Z44erpXWyN5K
w1gpJASChtu7FlEq6kpHgJFuMiegWZfVBqmvY3XXTevJ1AZ37XXwIVJkp/cJkfLKqUV8CVoDp1BS
PwSJfA5IF6FtE6rnIYGrUrSe3CCsDE6EZGc0ONLpPnKr8CkgFOhK8POTPGV1SmEKUuKZfevNt7Rt
5LhPAxGhXxl1L5Qd3yKM1fdgfrARckxDwgB7/sonigsFZv/qeH2xxtbRAh5Ky28+FOCDVUUjljxC
5JkkHz8f0vlP9MpnNGaXbYcMmglkBn2Zt0Z390iHUMlAeTJDOAbH4u5gWsCcy+vfIhU9R2Et9nBH
0HSS9skkJnXA+rnDo0jBRUJEBdGKRJFa4VLZikKSEmMQ4BwH7YvTVGJDZ4uxvAmWzYX1vhJhHV8y
q7tRmITk2Zpmjc+LwFCk0FwdxdjHB5xb3gLJP1EUDEoOU4ZfMQRuhuagB1sJjmYH59a61BnoojFH
PJW33HyxGx5RcclN33r5zTBe00YNT/H8QGOxXFoQ9TknDdEx+2Ykrv+Q2HS7QB7fgoBlkf7VdA5m
mHAFrf0VjVn+NE7oP0pD0zd/cZXa/81F6oLdIVeJuBzj9z2yHa0WbZWJMsQnNNSMvwETl2Ca/Ogk
y6JeOJF8LLrx3bHRvQIUOBKqqK+FM7xFtu9igdO/18niL57Uf9kbTVN6js7u9bl5/36MqRyCkewK
qQGGOQAOwiTjk4bS3ibXYmVUmf21abH1DzryjkyY2i6IIL8Nbjf80yUEyj7dNW1H0D+1mF/+eg9L
pFRBb84MCskpoOn3s6QN0PVYnKO6GDYFisSl4fX6Q+FiNeyYPMCXkGxP40s5Js4lsJpuLTuC64K/
jAObS4RfFhjT0XEI002wLBO38G9VGEU76YahQCAQufkGe+idt2XtjiPQIK/8prfVVva98wXGR0C4
D++diyFqIVB4yiwgs8V2yrWTA2NJGHeeXM4mz6KatrnNjPAff6QYpH8/m5o8W8e2TTooPFfT+e0Y
DsQWr2fRopgfg33GvP+il94jas4Ngij5EBkuULAmPfnIcxCy2+HalvsK28I6G81qlaYbqwEhVenN
w9QaztJR5sUo3FtXKrrGoXFGSMlcI2erswOmD45bY8xBgnZgwY0Qzp/xq6CZLIl06RlxDi0Yphbo
EKIP67symaTIcmrXRZ6Tm0VKhP2FXFjbLw5k7OD1IjOHNkF3gVP/TQw9Yp4xesALc6s0kuFZzcwV
YU0vbUqhX1ohoQsxMoWGYKmF2SCCsN0W1I1kAo7oxes9Jo9UPdhLXqXUnzr2b0sHj0wrZA9ecDFo
tGid1De5MzGjFpiFdOabuDCqhc6vR16OyoFRiI2RlDxwg4O2qqYT/Sqyj73+GQ1Rg8N14hwL5T+i
E57AWdpFXfhlNBhQx4kXnuoGGKDXfu2cbZja7SoEebWo1E8xk4yjFYV8ugzHq+LzJpM5YYUk4gNN
JG1m8PnxNQPLAVkrIyi1yxEh9Eh4kT5x9K1M55DoQfrQV+HNAlhbOMPCj5NiwfwAJsuijCSnf9m1
x4pN29srzuyowEw0830KeYNMzIMv4aWQ7x31PBQRCTRRBN4Kc4JnlIdYjWKTsTB3Fjl3YR7pyyLR
3yd9SGh0MM6CLda/4B0qk7r/4kpGQ6l06nUMY7CPkRU20oaIzGlmMQZf21aNC2U2CSlh0SYSOH1V
2ZAQoO4entmUvO/twODekiCHQwI/bmYbEnoJrCnv6m868URL5HDNnsoSSRtyi6Y5DVQ7T25KLE4e
1WSHBiS4RqPYjxaDDz3slx3+mb2gF4MHUpKe19noL5E5lRp8edJFnMXoBpB5gmjVaMDTMOGbyF0R
jk2mdQPqFZ0J1nwCx9fsg+Y7gr+ftH6+e3X4EafFhClyZDgTODaW7Rg3Fip4884vRrWki1XtW19n
8dEoHodYeqs576XElBg0YPfiOyNIxWzGuViDIZCUhCerRRhVuvXO6VWLY0FDdzrp3VMj02NSh9fA
nFFjKULWcYouphHkp4pzSjiGOIft4ZKJAsGH1d/z0F++lsDJd90UPonAEZtEDackjmgL/eyZVa0I
OXzB13kzqry60X7ZCIVUt7LLoy6B9UEiHw4cPAgcguI4eXgffVJ77WAayA+zftaiqzZVnFQIZlE3
tyCGHJREVieCvSIuXOAspQuGiq7VtR+DhrBEM1N9XRds0agloqUBQwW9WZKd2v7N1IeBF5UWSEIJ
2ONEiBGufC4LTVsl2LbEbIvVHRzWYxAzDEE/HiOw1+t6Qn5bvnmF4slRbEMTJLd7kneTuCSmI9NL
7ydrs/aKNefkb6jSkFenXJ2hPvW7Gvl+ntBAicsjnPMAQigSH26C3PDCBTZgbznVpArRNfGXLSaH
JkRJRRMYrj3r0nLA1ZnHb8xBiBukEbctxy9Q07mFaLcuR71C+o1ZJ9e42uxEvU5du2tLVD9OGzzp
Cck4+EdjWKDpFtRUvHIMxDxStj+mWpMrLXVJxMYSenabsiCdB3GtSgi3No3xKbb0YtXY5pe46OmV
yO7FMPpp13cu3R7ri21G0KxvTgLPrw8SXNWoYT2UVAxAbY4r5aQ4Dfk1NlfEysOUgcQcxjl424ca
WPQMsjgzE568zausOYyyf2CzjnaMgk4BWV77zlgVOFV21ODgg3JlEawrz1lG+1LvXIBILRnOo6tj
X3aCyxS9+KAFjw6MMOqftbCJRCLqhkAVZ5WW8FCjsoYY6/pb5QGHCXivSeixV403v1up9yAGBbXf
asi2bzCwkcUTHkvCe5dcKMVbFZSPNULZXTi6zm7I7a2pxlcMIekmyALkUvM51a0bZpteUWxq9vWl
Mzlbs0WW5RlhgeJOZauyundT5XzjfdXgxpXFxgYOQWd97E+qiZ5LN/85DNZ01bF20Gj+cIsfGNHD
B7/yBsyYqbXDm94xuyQEOZrsVwPnOd1pvIBhCmJPkadlZymeCVIWtoM/3WjMbPMupjNJ1lUj6WGm
OZI50dwY4WtnzsBrbHr9c9fCGUlHSLZO7scYHOgMRToTOadHEVnhUN7EY/YS2gjWY1mAMXT1exyR
TmSyIcZKmhvdQgFeGCORC/m1AalKYZLYmOJZj0a8cMwKb+agWH4nvYatRRBejWtLR8KGuYsLnDeT
y4ltKYfw7H6kmkPSsz1q1PSonMuqyp8qSCVNjIrNFF7+1QK71tLn6CrQsF2tJccqHh79EQ2yaxbD
IW3hHdlODFIxQNaql+vJJf+Bju9XxBXGVkx8YEaCiApNtnsos8ajTGk/WG/ujV5vKKZXvm8jOMim
L/jW1Tt5duj5u2Fbcx65IaKia5aML01b+mtVZw3L/DCsTZ0zvyyiBf68BBcbH4NDNzznMoBedCnd
FMf0PIlnsL9g4571q/nRJC1woxiCrx0k+MupHz5UHW0Z3kSYKtkxmYi38SwFbaQkqzstD8ZwzMyG
ATnl4Z5CbCnCXLsSTVluYxgLyw4V8E4acQfXQtjQ1KcYul8nj05fTYuUU9PWbblCQDIOrw259kbL
4QaMBLz3pO0x/m8IHCsIbB6ZOrzjfYFmPalbpeMmSTOx1YdRMnP22wbZlNLWZOu9+zkIM8PCNYGf
kqiIltiqsdKie++zOPo1zBEgd8e6Ccet0YuMsKHAXxezGLJqOSRqIGl9K9uNTj+nwU5kjPnIeBvZ
3bK0RwOIoyvc62nwPfAd0st7+QpgalhnxeAz1Q7uiLflwUTDrD+XKMcDUxWXEsHmMS18LOTdvoVL
d1VVFT1288Pk2AeibLyTjg3ncXQqGr6ckHqFrdWDf2FNKcwJs3gFHJhsNNvot03uoZMIB2y2zZNH
rxwPc7ti7E/x1IG4skvSQMhJ8FYRQIZjlvtfJ27Rw6QgyqHxF/hBbex9g4WqUCv4mPvCRhpXA+zq
GVstjZGzrJWWzSX2puZit+Mjl2h2HQMdLbaEcSpU1G81chOOeVTaZBnRTa8nq9manKQuFhzZbcRq
tRBYBB4jl0lKoSfXMaKxEJlZBfNiNNf1AGeh7AJxZvrOEEhprz3A9wfWM/9QI0JfhJqZn3F6RRfE
AUg2SeuTWCAQz4NJ8KjFV4OREBjQpeY+g+lNzQzYEGUnpGA8T0giEqiyDVLmQHnvNp0ogfD1USs9
/+Z0urHJJbSAP77UNWJGid6MBzdco2xGbNl8SbFZP6q5ydEbwbayLf8x8a2LcGump6b1YzRD+0UH
kuNQlcsgACw6LU1yZC+JTtyocl5kUrq03uJmBxkX86nbp/dCyJZKOFUvJXczYR3ewQIKe4plPJw+
//SfD5//LQ31r1oBn0Lo+XeSHMGg9oFxidzmR03k5BzsmG3Qg49HIaqdyNhSmtx4BfjhcRpxwucY
iAECKNs4IDKPnnW0D0lLuqQ7c1lmDO8B9B+sOS94i2pbLsaJ7dapkVxmaEVwT0zR3YhNnWz3yF7m
cNfPYZXD8Ahcd4eilcQMu/CeQo8UEXR9FEZxeCBhVLBujAI4QqyjeBqya6ic4N6TnI1ut892WsOX
xEm+tHpr35wSJnIfus2jqgysCIMdXakhk5UILCBzCFPI7DJxlxDOpPBrnWmSFaskS42ddNL2jJtE
namo72lmjYdp3oqmdjxrocOZS5rRyjZ8a+FLx/kKAXM7jKb6UfT0LBNG8jgD/WkvRVY82AzJF6IU
WNSTp0o86SVhw58Pfi1wc1SQCPvQVNeh6dHK6S5ef79WV3JwgpMrqV04HPpPlec/B2bbHnKvzO8+
xeuGvgiApVDVp7ilF95raGVJYeo3jTCe616ktzAzxYNmYm/R7aT7qgMHXaALrma4rnoomxJXjomV
ydRsCWwDDVpbeZjdwPJEthG9ZwBaS9hFgCPAddDiI5zNhtCsaAVcmjG2L82b1mScmqMkvCSfD1Y1
HGx8UvvI8Ji2bLomNR/NBGBJnpTmPrffUbmis9dOtVNWO1qzT21q+ydpNtqpV+9RRuk+WgSBNLNa
/PPBmTKgYEZ1nNLgwUga/5w2k3eL9Y6MHVgyeY2xuUHq89WcOAu5tgoubt4wVqz1AAAW04qorawt
B5n4MSr86FH5br2yNMDGSn7gkG7XpBv1eNB0kCJU3j+VVw0cITmXJ5n9o5oqdY9EnN+zmwGpA7Yr
ZVLq3fFVG8/SjL9A3fC+01t4olVUv1DldZusr7JDbFiMcW2Asi1IFsMwg4euEMaeJEqYW1kYL6dR
hoc6okyZSmlvP8cMYzeUu8mOsUJAs7+SHVVeicy0FgYvdWv7IjlLMipHo82OEws+2kdgxV7K1kD2
77MhW/3R1Z46j1/MTusQF8V2qUbSM1zzaKhH0i3GVUDQ9waoI96mRjk7i471snPFe08h+NSR/YW8
IHpHJYbY3LM/uPng84SpelCe7FajNd5Jq9I3XlxAwtTsDrRI2DL7LJvHJHlsSoOwzzqOniRuwt2s
6o9j65p2rr1uRsbPReRnF8xn7HVl3y61Uds0sz9IKas46R4hxSW7wqZKo5i2C1hcaGf5zfMn6ooi
3mjeiPXY1OVVzQ9WPPg7xN70yOoMtzlwNxjC8kG5o3yo5weOC92i7718m/Zmf4xMHKVJ7+49IgxX
g42wjp6ieO4EU8TeCx51TE2GOWiz0h1oGf5ashus2MYbkDmnec5LMq90STnM6JvmxkM6pe6FoDfn
j4fQBW2cM+Dz64hkqy5PL56nSYSKjY4o01gWTSN+uBPOrLGw36gG1U3D6L2gwC4uIgQhF9CJt8Mi
fYE+Yc74NetIlorC40FwuuE+w+9BRe/XjxwECQkc4gfQb/FDjIY+6uP+9PlVXTbTktoYo17WXvGB
G/cKs2PfscPAEHNuCI2I09H88eJ+EpLltSQ8YGWGY3UEGVcdg4xmVzPoOztHvDDvSPb80Axtc6H+
WocddC0d1NCpI931ZBNhpMKh21k4odeqcqY3iRWTGJ7sexYmDLzQQl4YzkosVj+J9H6ssG10WMpO
TJLEdnIgQnWNMPEok5dRp4JxNTG3BzudmWVNYBxZVPSjqskwcKjD83aaQ5DHIzmI9tWuFQ8cSdGa
vGEVqw+d2dWvRNAHqH5ILjVSTGV08K1yQJoUwg5K0K4fm4T2qQrst8TtCqJ/mYVFpuGfvVymyElH
660Jxc8xJ8iPHwpLLYEC1g0p3fT5vhs0IpXavNj5XZTccsgvR1QT7Jlp0V1C4UrOOfqrro/HJNKa
p6A21VNZ70eASjpA44uGy/ry+SflqVcttZ+VjLKdyIfo2R86gpWgla8NkGV7SCzVqicCHXCeQ7qI
iECjxRA2gt4PdnVh1RtCYay9EPgoVaLyrUVfgNASF8qyNMplJBWHGM+7GkF4tCPj3KA0Bg+Qwf/L
rXM3VglWI5KGMVUDRK6aCM+BUz/mzdla+p05XCQ786UtR29llETmDtAbLoIhxKY1cLFZ9DrpXaok
QQmGrjTHChQbeXcWNWvMOMThJpE1Ic/zg+YyhEKxfDKY6XLKSvptL7U3rS/9DebL4ZD3PZbajrsX
fNZ4IOx+KbwX6kztvdBo54UyHa920uenUEA2Bf+NmKoS4c73XroKwTAxQeveDXHP5USaeHHM0g4H
gqpuo8nRf5NkTbV295aZiK5aBTWBInTaV+3AsXGs6304Dj/z0u7e/Zgep02K0DVy3fxceaQ0JA7j
TyNuT/FQTE+hZS6ECa26B6u5JpgqfK+Kd4WNg83JV9si5dmF1JZfS4pSA2OlMXbOs68sklILCfxD
Tlxanr6WvDlr6RYNySj21cNoZHqRfBtcjOllWk4XOBDWQyjgTGCnq88aR7YlkVQ/wn7SGCaT9e1Z
FdO62bBrdWsP0Ne3MLmPdkAUpRq8vdUBGyytZj9Yjfk2xspZsTqMO97VlaC/8eJhk7Zyc/jqKn1D
8+/H2DFP8/IR2nNpPHq2QV8uv0TWVH4vtfJRUVO+5H4fI6vJUxhIo7bVdVYzrZXvzlAdDLzGD4wI
K5YR/9H0q3cOVcnZbofkgg44oeMVFeRn0sabbPESNYmDNdt6SadM7I1UeEuQF0+yd6eVnk2nYB5S
hkrpN9/ptAV1rHFxY0udUAK3sIKj9lvaPphMBt/hGdZrxRKE3z391vg/gzK502tqD0VC4zd2Ba5b
zVGLicP0VeOVyfkaiHxoVpXf5RAFOA7gf3Pbt8qo5lJbZviouWyIPEd7eG8TI7qGOMOe5tUhKNP2
8fOrtkzzVSp0ml421LcuiF/pr4YA/yM4Bf0OAr2OLUgjeoVoGw8G370BmY7BS3yxmJUutSpJVprR
P4WpP62UFT0hQa4unnYCD1fiflTJJoczUHn1IveqDzghDW3VRSySkAZJ/TZOVbFGAObvzBKX12h+
6NBe6kGQ1W5+z/0pODPZcOmGq0oewAkv7HnsaiUuU3+c9yjuXkcjJRclaMNVrOV7I35PXeNbGpcQ
xqFsnRR5LOQ29tEqJu6aD4aLwSMvPR765DopgCtZW3+ESAF9SqwVmUbTZmQy3LrBWdl1f65cIzgO
7LaZB8CtTE4BQLMKYMXG0vJvdYZlAgByC9U8bkqaYMb/Ye88thtXtmz7L9XHHfCmUR16Jxo5KtXB
UGZK8DYABBBf/yZ47rvVrB+oRnKQElOiSCAQe++15ro8HhGyYhzGLr5jwRoAEo4fk+MVr4Mf/bNA
YEGb/WTGNWJSuyd0CkZkRu0RpJ1B83I0f+W1S+/CLdoLbBXtWqrmu7A081fYo3WvsJQTc4OEqXXf
Y6/wsCe0Ouo28ZdOenxWBSL4NC66dU5yRkGu3vMgrORZTM6TTGvrTpCiuxiKROBKSF9Yxtk1BtPH
4HPwmDL9sSTVAiTV+N4UGNUIYyuOYTZCe6mTa1+byY2hYL6SvSu2WWcvkpEdI/lVV8eoz74Il2nB
y4Bi+xyQwXbvwRPuTbuEduRmnzlMvYuymbhheBe7sGz8LVqBZGZvv7aBPyvW1r1HEoFGd/JeAiZh
D0NvjI8SBtklZd2JYrfbdVz5sNU5b0HcFTssHM2qq+hUSVXdjQxFaiBEfhxcu7wLezhNmhneTFFf
PL1kSeFKQpXt/xEZp3QwheOhtVS/fDxshjHdhimpPzX4UY67Tv7KuuZFYJXduwF9liCj8Mxy/Rqa
AymFaEsg7gjEp5tUxgoEn1NdvSl/g7gyrlTHak2eoNx5FlNFB3jARzfNY57JMPYWWztTi8b3iKxi
2CntXpoVPavBTm/SqT9q801MYf3a+8F3CRof1H3QLEszmJ57R79MAEgI4LCifT36xFdUvLBmVN2x
JCbTicY3euxTCtTJt7F5M8xO4QsAGx3kHkdMTvq8Su9BOPC6ZBRAOC7Se+GCmPNjzvIkg+FRgRE4
e2P0paJfKGwIIZJNd9QYyl/5lV+PHMXGDVz0EfTxHw+jAnGT23r3RAUE34WNRQpn/8bMYz1GpD+7
sV0/WTon9eMwq8rWWVqi/ETHYm1csi2XTinF4TkYJKsWyyhSStIOE00+12QAXmFzJEetYhAx4HnW
ePW5dHErhSMACAA6RmLelD7B1Ek8m8qHTzxXBBt580M0gBw4NVhChZp2oWW99mT5m9gEVTJFKHLa
muoU3691iy3vVFltckeuQMwfXWR2yrl3TEhwXfZOOOC+GocVLJHnTowcoJNOGDVzB7gEEKSckUiD
b6tu6MgKgJcY+CkES3nJoujVr2ztqQoQBlHNWCAfDYNLr5YQ6AJPcOrpB1QJidRAUqBokHRXT+7F
Yle6T5Ce3esMr1Wpe9eGTuOhiHh+zmWPawZhgm3zlKDQbUlLO5lYZhFk+P19cHNjU83Wl2pgd02L
KuK4dN9kilco1A+l7Z20iEYz8ix9618BVYr71ETWGWg7vF23FXfV1FAcYod9iV1u0LK/YPpPn5g0
L0twckw8eAEO6yLIpRuA1FOehQbeFSLCDN1+E2qML/UMgXwcJwQnEb/JmJFYKaBNNsc4LWVEb7lO
oFJQGgcWivTD4S1t8rJ5S93aOcczkJGArWfZT4iPvbUviWkddTIUdLjDr1J5G/4KuTRbQPk9fuV7
57IwlZliM2CqV5FgeKIM2TuFBO/ZcBn3EubKZsszNdXd/a4y8O6b+sHPyOWuRGIce9YQs3fTZ79q
xxdg0wwdWNxqiDnHUjA0zkTc36NomrNDZbmtKvEHcPhwnT9r4Q3hxZoZY4JXCSMx2wGPDOZkESfp
qYlspS2YTmOPzsmiN9tsF9aRu51Sm2522vkfOLvuQ209t0Og8DJ5T/w5O30MjF05vLGHJn8CgGFh
h/ZWg2m3QAaOyFIg8YEpU35OXqttKvCSIG4WGGwZlrnmnyJBbd9rTXkYJ4IDMzWhW03xHWnFuHfR
WB14B5tDFyRiR6LNKh90pgDapEMOSQWYhdFbDQQOLSozlgs4ZmCG06mFSt5YX1E+IuZV3hVnlYFI
JGBfZrinuvO7/WDLDz/Tw43TvUVpNe3VzFjUHDPZTO30OdgmgOFu+soCWBqExiMChPLuZeHNzira
jhOtV0/d9Ixz3f5rFEYChRi0sjZDloP55nEvdrB35GRhLTqzRlgs2wPzSKGD64MZDMVVHCJX0DTR
LbFKDEvQPeRGNVH3z73Hw3RQGoDuNRmLHbPh7N83JpJNOFXB3zIyzF2kTNIYI3lokI4sdC8dVjKj
xx9OzUZ3HaQ5/EwR1d3hcY/UEcQbevxDW346mDKegG0F7BY9Eq9x4P6RfUrTzYATPIkOncV8I/9z
r/RTj3DwZFvPZFVR3dDJdrU1wH/gRp/64YAmg9kly/uqbp0LeVXmtiX6hCgk8mYhXMH7oUlw8Oe3
7fEwojKEC3VryyRYhIn5FbKZHUc86K4h0d16XrL655iwa8SbHsT8xePx42aimWzZfb1RTHKQlJOW
LcSkKQhwbOTsMtmlxLE4tIuCJCpWms4n6+YJb5Vzk0JmqyKIQETKkE1fZFYHoyzrg6+QmKhzWNTi
aKfyN7jFE4okYzVZ040SnsG4nzA/SB63zISf4545juajQ4tnk2xEJubqcQy384t+vFLcjfkKHIIF
qK2Kj6UHvKRqqpS+g9sdHjdlkvb/3LPsWtsWwuYXWeWhHSKAH/M9WwgCl5ktZDtzqjYproND19cr
Umq/yyiw17RL/iGM2sB/G9FWeB7HfWvgLwbvqa81vnaAl8ERadIx+J+bx9fAQTHOj4ynhJyCxePQ
ntJsF2WAqtoCvrqGXeNo2QAUG93f261598GQCN8SS6E6IqzslLJtwmMf2bV7eNyEFveIcXpuvU6e
6Gw8aRXdfJgC3sKxpz8tzK9ZOPLKnRW52xHMP/mqF8wuhW1esSwRWub76Ksdon/CrD6sw9rfo/PB
xQMNnHTXGvlOGw7ErSNvnLNkiTSDO16e3YhsUTyGClNk8Okw22Tk1D0hIOCwjIJf2Vh/OjWw/TwD
IycF7hxEtGhPGP14JzQ7DRE+xno0rOk8Dt8AhymKkA1zxNDt0yhdl2DDmVmsVd0mTPLsY9mYkCxq
khWn4Tzl6tlwq9fSxxJBENLe7dsduzEaCSGD+bGtSg5udvpRUH6MBA4TJ3Cp9CCHFwWP2RpvtJi8
zZBBh7I4Yo1wpg7P3mit/I4laUYsfmvdIzAK3imzODpBVakQlLX3whbZRicinMb8jvWHVbpNAIpz
/pR6fy+xY7MNqo+MphkjucM+tHq5oNYcttLPrxGIx65wnoUjXYSxnrGNK+9X6ZtnkOoknfrykKRl
zdypFWh4RbJDmpItLRdhlcm8euESzLc0knPjohSKeigvgTTHXZY59yIgLCyHF4NAxNkrVM8XqaJd
ZTmsQrBskbVXaz1whk0zMzchKIPnMjw+RdGpHRbvYj+Grb1JkoC60PZ2NfrNI0aqiPoUSawbWc3T
CHzjSkHzdyje295ll6uVz70/Xcuo2GKe3psy9Nej5MfGA8SnqsWAQpAw7a0/jhbaT0Ekb0Jj7xJV
5Jvq9rEyoV1iDka8LAVtdJ+omqFbm3JaMu1HwWS64brNEvweyHpXwg42wJW3FKbVtm1Y5S04dWr8
LYZw3ftz+6UhpaAKD1lgLohFNxZnnazXfT4jLFPriaLxLRcS9mkKVrv+kvFwCrTCXAjkXTO0Y46+
Rb6D91v16t5nKN+w8mW6tZe5eLJqdOlZkMZwnssNiSRcnqfuU8veozSn+Mo8873xkuJQ4L8AfJLB
/vC7ZqNM9IdDIvpTZX8NsSJdqb3TRx3p3631yuccDtJlBopvF2fU1kk43OE2F8sK0w4TpUsIl2Ay
a2NPqxaqm3TvIy5i/DnOEUsz00SIXW4KEwEVpbcGO79IsHrh1vurIfZaZU0PiLCDiVnYW0tmbwkE
rgUduQ9Ue1f4lKtyDJI5CsQmFLLaGn4DR0okNT1HMGB2VBVr4eTvRb8wYvepHZgYhg7T92KePQPJ
WQTdL3wTL3rC0ChSnIcoR+jJ7VBlfJpt8VZTiBaJXr9oPhHhSkc6KGZptZN99MG4HirrRCbfhJS/
+akDP15hVH+py/CLmoucglggHrA/fPBCi8HUwDOn1k87fMN3f/EGDl7Lg/nD9PbVCm3jSOrrofac
79FDRDSIbLzgu+DqSjg1jVzW9hjmaFx8OqM6GDFyvdYk2dCrJ1rqcb0ucWkDSKSUyXJzYzVacXBJ
a14G6ZhtGSZgHylZA4dz6AKRG/IPzj4m8xlU2DApTy3NJdqC5kviMAssXIBAg9v5J6/O7wi8uY4R
g76qCo8sFM+5zfTKlozJa2USKxtTEfpyX4XhuNEaIHuNoxk7nZTtF2+08JdJfnXro3p0p2ZVhemn
BJY6psD5hh64N0L95YTZXJ/h74jFlc/us57xT8o8Jqknd6OtcbGurmwGw7cqP7RjVO6mEW8LR+iS
qcFbhARPUdZGDtdHB16j0Uc8w3kNnPpOMUiOsHC9fQhvcsnPSHQi/zBLZWstDS7eRBBt528Hz3QQ
lCLLBx9HlUx/ihOahhwQgPInYLe5czum+gUJzLntQ0/Wxs90OPk+mi8dFPHSYIldTlb404Qe8j2u
ywm4X4/8gCQYP1L48In/FeaceKKPL10Ru0twz9q5VKRNk2wjTC46E7Bs6Ro30/qUMaqUwtEA7Tna
nXWEsX2mGGp4BylpW4DOCZtKLlKBXIgd+U8k6nXHR7fT2uq1sFLGiA0+qXzbK4vknphwoKPVcfpZ
vXsWZgqms4jCZWF/RVL9krrRbdrUv8kK0jQ5Fv62PTkj5qyubpuXuO9+jHzYBFhwXy2zurR7zYP3
TLztqvW1vTmVHzHxCE9u6a6VrHucFamOr6D+Jf0qfkZUrxbFSBBM3XJ9UmHvQpLD/tKKK/OMU2dn
n0WY34MStYGTVt9+m9O8i7Z01K68omNEHU7/bgWujBQFF4pUM1nnjETG2hnLi0+Jn4REldv+jxqZ
Z4/oCQkxfOrpps9BJ5iJcExOtBwAr09HnXwYqsuDzsiJ/nsJFaxf27ZCZVCPCDkMrrFVxjlfpf2w
bNjZt2EiQbOUb43DiMHuIWu6hoYhCpE1fVMHDOI4Z43KkvQePlLXzd1lEkzXYUAn6D55KBHfLDHn
oDXrKvGiNZibfhNwzgu0mnifP1KT6axnUNf0LY4e4CO6PGPSDV88sz3SzMVNaMOIjtFVpU57ka65
hQ2LdS+Nu1WkXkRrJWvMaO8Fye5Sm4MX0p9EgyWvRPJkB9M+haGW0ytaokvALdv1b5YBUE7/NeTi
SAMq2SLphFI2mJc2USidc6LBMTEhgvrTxcHN64vPtufqDmzdEL43PwGAscruKUXqxvKCYYnYzV0z
J2pVjSogRAs3WP6doVC7nmi+LWtJapw1ZNnehaK6zItuUboSw/PItKFi/rlgisqctRWfZUEMTOYj
SBHJ+Fo37GCHPP9JCo5oslCeicp9Is5Q/MVlDZLcFmdfuX8kMxc6xQpfS5TefOE/5ZmtYwR3EFqA
Ug6HxRROHUkfwGb5dWYY/fYLWRLZZDFjo38TIDlfmbZ8DzNzWsLFhuCyDkymDch0nqDI4Qtxf0V+
cLYF1zGyB6v9UNMUQGzcMRlq/XHaTITT2CJ6GVICtycvuaYy28RJ4+7RzTW4oTagGj8wJB4ixQid
sK0t+1FObRMHA/b3aKG7BPYJ+tnTFP8CvP7m/6korIkfW4RkIHDgsS5cTLN9q0MffBjOoSyKybTH
gdC1PskQNgJtu4VtKtHMV/k5lrU4tH3+mamoXIVIOBaFNNe2gP4eRemZhsFX6uZvdipOqGLhGe0a
FRx0GX5nAYcWgVeRARPI6T90ODkLBiU/JtH169rXr0No//W0+jXX8i2xi8vaRVCC700t88iFw47E
L43CPePscZ338jzDnT0Nt7bgC13T7TKGXftoRrFVg45U1DokoAT3oMN3MGenjVayac7Hdmk0gbfB
g2ssCtOOSdrWwTyb7nNOYH2JJW1rMFXu/xozzrn2ZLyl+8W2Po2szWSGRy58bx78yrWsPZpE7i9N
E/W28ewfcFF7R6stdBsj6WGFQcuGOcdzQaGGWY6PZCyfU2sGKPr2JWO+uLEys+KQACGvfCRXkabf
cV0v9W5iQJNLqu/hpBO0gEzdRETWsm7rCM+Nhuazp1W8+tZeUfDxXkA6RlOw0x393e2av10ZYsNN
iADI5A6xmk4+V3PsdeOljsZb77tHp1bM1WbsaDleYcKCarWIYcitdIul6rVvzY1nTe8KCOuhNbqt
6UgLRGCfb4hZ5Xn44JGFbGqn56RLu2NgRTbrY7/1K0Ir7Y2q8+yop+wVxmi66FK+DtB42c+M9jJ2
kLOO6No2CGGO2gwyN6cUBg+qRtX0F1jtfFhdcdF88x119bRIIQ5W+oA8k2ETh7lmEZ5dbwV5aSiN
gesQNNr3hMN5+e8cED1bpOgprOQqCRlTefM2Jo+wSeCAaL3iNHqWWKSD4yB/XQHpf45t9kZgBN7K
sH5uFUA5P9gBhXoBD/tRogre5m19S8n0FW4Bz2aMfqvuC20JhC1vvLeDRVZ87b7jaQP+JJS7Uu5Y
LQtNo8KG0uA2Mw6rjrOlo1hvSBBxV1BGObWCZDw87nlxRI4uF6vlGFUtPhd6P4nHoH/XGxqw1Qbf
QhiX6bHjGDyW8X0wkukJUSQtfCDLVBeEkMemx6GpCEetvOAly2JtO3LELw02rC9ekscH5QXkqyvF
9bIfdjIECJpHVGi1lxdcvG2Ye6Zzt5qKkVEX1qcGXBCjZ5LHzcKJDr2CQ5gV5XlyphDNUCfLs8mR
6BEOtxpsD6+A61roCgn3SGwQ3yTfxmus5+5qVIN1ZUhQEb5F1g0eaHI4lfhIELoyARDZtZHNNa0K
eao9GNJma1vU+jhOOjA/xzyZ/qA6A1blipYl04kADmDdagGhTkJsKHlo6fagrQT9kydgwyQKwAnC
K2kfhRXfIyNtTyNzxEOkYevhXYrWDHDfJUn3SxEY8kaPa7zZuf7adiR/hMPs3wtNnbEExA9HIUPQ
tWUNyvVJOURYjCVnJ5huele6TkSs8qz4nDsObY/S/CYmqLowBDAx15BJRf/rUgyZOoKUnY6Pe0lo
R0je8g+J3p6E8QEmiRWVR7/tIe+2dNJIBatOhnA5NeJI0fDTmJxM7UknYedszjcdkG3SOzIXlR6R
iso1plU290frCIn3oihkwGVQ73u2Vsnfwkzwj/PzN6lmf0h6HcS+9lRald+tJs+yjqPJ/Iq2Opqp
MNkjlIpvetLPmI90XXVJtqPcei3t5LdbuWCksjzc6LVZvRidrS3QTRbsE/i7C96bIC2tdYzWpFJB
sg2i5A8g1OYGj2ubUeW+l2Rh7/Wm1dcYP8xPqZg8Kntg9oVtiG6Vu6CNVe/yZvKZcZOzXaMaqAwj
XXo6SXCmbn46Ubftk3T4xjx3LjzPWDs1P9ThSoY+wjBueUh6hprSdj96DTwUu6FLX5FhCVD4F2pv
GuLZH1ERWsGsm0xJXQvQDI9EoFDIrUTbXloG7n9UgC9SeP5Pl0rtIPNSO8SjEa2R7BtfLhkhHPQf
vWVo+ynmqPLJcSHDxPwBtn2zbKYmRHL4wG/1W6fH6mf2o9S1SKimwytBj0hPzV4x0nGra2ayrXC5
OLKJQOE2ctYs48ragqQiKFvTBaWRF1ygth0cfdiqMgzvbFdSwgMPaUZHouwL412IXtuEsC1QUdtf
MBArdmdEtYjKH068CRMVgdDfe9BhOxP9yMrqhH9FenEkLLW6pEnEOKQAsUm62hr9wJ55n3XDeW1u
O4h4iPt86zbk56mxYBVwPi+0MDWOXWiE25Du3wrZi7eCsa5t25QuCsFAxNNMhz5L4cABuH7lrQaI
MWQaoq9yZw6p84Y5Su6CkgiHx0NsHfWuz/LfWqt/9rOY1Q94R0w8Tmy3ISQ9J65Mn13yD19S/BR0
U3xjbSOVOYbkky0GvQluus3/GEL/ya3MgISOMbgEdrR8fO9xo2kIuDBaN4TY65+lyOubUHMeSM4a
N+dNZ7p6Q9Pa9W3+JUv3lgfxJQa+vaxJF9ppFv54F6v0Oq5ZOMq0xScRI9PPLLzIWuifpQGzOjIk
SsTpSUe9f6i6wl4jB3KYp8jpbDbeB4btO9xP2OXaL3Dt8UstkKrlPnIzz4IaAN2SEI0o3hi6nz4/
bkL0NWXxFSRTc4tKy90ijOHG8av3YcqeZNK2v4mJRtVYk/0G6JV6PEoueeOzFjBa3CqCN466bLGd
M65Og7a/UswHyzI7RpSvV8szuFJU08aY0QJNn6hDVACRzYuesj/q8et4MJO0Osz+6GgkxrJpV5Nf
MXEXCjMDNEhljfMijYVxxsSGEySXOHvxfIQgGOqKbW8aVN0x0fSYPNxjwu50pqCvC8aoy7aeTmE/
VTc8IbQCCU/3UH7VvbPqEjSdJTJqCq0DIRTmKs8ApIy5e0Y3hb4uTdaZC8mVM26jCxP9WgHgta8g
PGkryJ6omZLhfYDR34iyWNtF0uEurZ9H30/eKtIpJEsHE9RlRMwbUZvTsqo4oqbWJz8EJJaWiaWF
DAB1M3Bf3dnomFFw5z17mrqo3D5aab3LUs7YCNEcBRpEm5GUazeH36AX18AT78rLGWhnwbyBE0tb
psGyr8xynQ+vY0PaUpIbL6EEbWdSFC/cIRx2hZft8D5FyzxExsWzXVYs0WztoWMgYH6HItXPEq0k
M7mvQIdHwqWV4lnZ1xqS4k4SDp424q+boqkMRy0nWWZgoE5vNc1z5C926UCp35hAXG+phW2sxLyk
1B/HmyAbgbHWmE8tEf63G/YA64kfvxql8azSIVnbDkNoOVXtdvYVdfy8yYzwFDgVB2yNMj1pKfPo
na8Fm421CSOBXqEHd5k9385OkSCHpHqRzJRfS1pxCy/o2SsCRoariFKpG+OdGOyzwOFANCtv6mmK
6zMLCVED4xppG8BQt10PTdhsCG1SKJloIhXtMGcnRQSNsMFeq6zTyNllotPp00vLxQZy/Rf1Wbvs
dDY3IDHpENkqRh1Hz79GOMjf2gSrPC7Ixmnrat+jUn8mVeJaFMUSaDqhm1027+/r8FAgyxdsXZ/m
iq0VlHIYrAh+9RSjUfTUnI9BOJLfUblcQ3Dk9+Y6tPeQEhm/m66/CRtm79N4Co304uTOK808axnl
bNoCC49g7X8xLvD3YWedTX8093YVXDSsZXXuA+e0Mvhlhf5bWe0v3t9pYbZE/9oOBP2oI67Xvlom
YavavCT0Fhx9uUcxgom6JsXJRJe7JVeAsBA5/hmsVOxJd4HsKhk/MVHmDA9OAaU53uhyHQaGwcCa
7X9X4j32PO3QmCmEcFUHK82zbtnkjVudjOvdEJfXeKgg9QSOvSZ7KU6HhkoQYgtVWQppTQ3jtK3G
cteHK9wTYTv0N1VNX8HgEk/kFfzB67R+w7DU34KaAKC46Rs0MZW/m+L4xwdYFbm2exnKMd9HTIu3
RjVVO7j5mBWF+QoxB1B9tiS3iQ2/1myzlIwb2Kg07evPEaQ+/Jj6ry5o3wIHTTc2jAj6o3pzRr3o
6N7VYrZP/qAfLMchoLLpamMlPBPRSK2OZi/Hve+ne/r0f8FWUVG7aNe7mKRc+2tMtPLQ98NJ2f0i
L2f3xtyFn9KDOwtCHD1DSUV1vSpDys9eERHN67jCkVwk0ZTukPgzPCA0GnjTzoTLvSDZ4Vlrm3Zj
F5BvWrriGwSyS/O3JKWQhcGH7S8bWo3B9ErN9oH+YKO6qjj6AOZB7op3k5nbNp/Te0sDrBYhw/ea
a/w6y0i2KDPccIh2PpFr/J7SagVT7MJOGGWV6bDH1pNnnw4QJ4d9ZRd9tWnJaXri7Ed8GsTiIQrT
oulYR0x7yMVBUCw+Or3/iB3gu0zI1rruPfOPHI2AJm/zLWLIAayhBG31GGJ0ewt+joxG1IhBlvw1
+xGIKXjueRM6ci4GJX3MnOY9p3ixNwvmds6MgGXqdI4VtZwdDfmud/tnG9IaPY1hoQXBuLG95BiO
3a8xp++BGYTOSbzN+/HbnfBU6cxlp+6NbspfEmm/jUx9NwUgALJg2aYz/mD2iVOkWyTPKDgXZqn/
jbNPyfV6qSAcBOOsElVwseJzyp4vG7UPd/wLSexc15g+up6NYli3l6mCqq7XDqoNl64LZ37qoq11
FV2NPpV0fsl3ZkH+NHRBtAPxd56LxYqUxC8t9Ulos7pVmNKMCJSEhx7RLDRjCoigP46gUTdxl5xI
uijIfM8OqaumtccqwNQHg42lh6eq7zey8tcOseuNiWs+6Sn/UdtywJu/WT7+9rm661aEP008Wwga
DPMlpyuA+dq8Wrpy11Hvq3Wm456b/B0JX3tltyCBbYyZiQxeXIMNpCuio5uiV0qdodu4fXMiT+XQ
EbhKMSR+2HeRi07HeDBGYNSEPJFK9crE5NJHpdp2IzsnGwxUr3mbmKiS5Qi2cj165R5Ev0vL1glR
VIq97FDFK9pUBBRke1R94ZbzctnFUtASYEbl2IxDQWhR0dAYs9tA7Il1ZzEybXByITN2aMRRg8wF
6l+OH8z9ZvlZ/SQSXUiLEQCJvb2qYvOjDgt2cdGTa4hPOi1ndgEY8buVjPTfqJQ2SHU4n1qP7SOf
ATtx+1a31kszVUs9KD7TgDhW2HHEOLTjh+RFajoHdVLuXf5shu9qeDaiA2lQ/u84xByVOXn3JCMK
8JRgxBPdzn4Yphctdv0XpyRF0iLHah8nPAyHUO7QCNM5mh+Ojm+j68JcOz/SY897jrBKwjha1k7V
v5kca69+8VQzmiBYdNr2mWm9Jvyqt5jY0Lx00pfHIywgW2lVMRecmqLGzMrr4yYyS/SbWXhEvlFe
bTybV/EyttF08kpau8qpzoGWVed5M2tQzPINpfzF42shYHP2kzn7qGT0jpaV+sfHvShVVL6EknjH
ar7xhKJnU7aUJ1bOPurxpMd3Hs95PPQwOrnhhEl0pqHpca0f4xBPSVHkT48vPe45hs9Q/PHYlwZj
tWriShU6/37OP9/+n/+j+4DmattwNo/nNHBE//2/jfm3kICXPuVEMP//3/F4lgte+mCFrOXzH55G
WABi7ETzg36mudLWcTaaop/QaYlHpcqMUpOIgnWOBo9o6WuMRvIFxsiuIUb5w2JjuY+MoeVyzLNs
t9KXmvITXM1814NUmtken1cUnzkiWq4nrnWI69E6lH07zsEaXIYMa2ujbBlztlICON+yCY46eocy
YqZlmBGnVWazz+8S/7vUaTEVdSP3PUiQcBrKBUyHdBNHRAMPQeEjMYi1w5DaIWv0HPeubTET4j8P
PEak2F5WTkBnzgynNZF544kAcrx8ggfFHPg2Unj0io4M0J+DyAfn0GpQyIJMA/dAR2CPsqbyx2Wg
6e3B5PKF7/NXlNMJhp29bRjwHR43FtEikHmYBu0SR0Iz5RsOgUf0BYPtCBqEAXvyOWgNmgRcIFs7
D/dF9+2EaHFzCB8stB9d+u4z5QIxk+8QDyEBaIHjWaFHzh04L9i1+ZmY9nTbuOqX5pLzzMwppnw4
5YOG48CCs4CvCGJlZodgM3r29bxpHakdIE1mMZ38cQL5O8voi7XtWguag8jyV5myLkNbZ7RoeMd+
QjXtNBzlaPRe64yEcavDaD40h0E6P6MCVzm6WCyLcOXN0E+BmS+SCA/Duv+dqeJVYf1b9llwyBv2
ZkX/xId5Movhr6Y5M898zbBzp8jZKeMeblCt/wBlweAQm7ep/1F5TuIiwof1qEe/hwaimW6Nz6Z4
0VqjWUIcQ9trE1Q7fTn4Blba6N161/thwriw4TMwnOX9xMD6RMd9WstUn6NzzIuksbASaZouc6we
S1XJN9jfXhKfopY0NP3NqEIk9xBr8WVGe/ZqLtbBvERJ/TT0vC/elOzd8dI09u9+SFasPXJvxDSW
CycAOkEpRev83bCri8W7tkhJu15nY/jB6BUkVxXuJ41IqjDTuwNw3WvDRmIMCS+rmHaJJnEOCdlt
RuqtLeaNfLzGqiFmuIXRVfg9GkDknoj4fGgUNIp7lb1EAddsxt9QyWoT432BCM8SRFW2xTiu0jgb
NvSPr3w03U66bDqzrFwZSCLXSdoRYuWYB8QqGn3u0b67Hq1erbN2jPDsncVvJXR1A3J6VQ4StU9g
kEMaXPMKuVAHFQEbicHaOXL5sBrwseN89IkmOPh6OtuxEBoiPibjSharsB+PhIh8tJKszKw3OTiN
vasb+l4LaHhVXAgq3raIwUvUjfiv9LG6cAF3RFXRXfdzvJPGHj/MFr4igr7u4gezfMYLSM1sF+6Y
c1YRQL8ZffGTMNhd1k2M8jeK3wJ6fkFXrgLWoBWjMvp6vxuKfvoUiEV7afy0MHSPedEeWblgFTiL
lMoOEOZcqYES6FCJeDXMRBKq59ArZ+8M4eukhuAY2Zeaw96o4L9YE1xUaTLRnsj0zoKc1Mty6o+B
u9foTu0CmWMB23oq3qHIP+mK6SfnPOZGVa1SbCdk1OQrTHvQUUgbj3BAKRwyErjAjn1RtXzgsv4P
3P6/gdttqI3/gY/PeTL/Tn85fxXf//1fbOO+yr9fgNofkTD7v//9X+b8P/7htlvOv3TLZeaODAIE
pOHAe5XfouNJwb8ceOk2CH6gtbZjQUr7N7fd/peJ8cIMfMexbFpiARTH/1Db/2X/P/bOY8d5Zrui
7+I5DaYii1OJylLn+E2IjsyxmJ/ei/p/+9oXMIw794RQf0HobpFVp87Ze21p86zzbqbjQpD9V6Dt
Jnz2f/ufvDZ9eSNhOVI3F2qusQAj/xsQ0sWaYGdJ8OB0M56AoW9Q+xhoe/IfrdSjDelf1ZaEpQQ7
r/flWqAEHbN6NWUPMGEmx7pFIkSTSMz1uxmKE9baW9eSn7Nu7UeQqStDk4h9PA6fZDmucg/tRH+M
5+q5xoSxzqb8Y2jtPVopPwNvjDTvKWshHNluZ2OyQk/dyI/I8TJEwCzquvmbzmTK0+Q7YcuE6fqV
5fELB7jcj4zeAcFoXAZIKSuHfIm+B3hWf1pZ/knLFXJfoiGW1jnszu7wVTR4ND1mcIzo9IeBCQED
FA9dIQiRmVrVTcoHM/fWyL6gSpnjQwEcbWuVW7trP0uFHg0T2MVTtuTHCu8ZMNpvFlpEmG0y18VG
w6e9rRhelB1z/yjWSMp10R0w5Gde+Dw0zVst262eaRzPaoJqBoMQMka/OW2AG2IHI9+a9WOmc0bz
KNM3iV3t4KsVKxWjN2yZXqalnMmL9CBNhITrxgbirW7+IuvzbuinaK078jUfKxhnQ3vfpW3jRw32
G0zexGu26huxakHEB7ZNWiJrJ+2ftOTTHpW7IE7UNpn0TTdCbo9kcefa2S294V3s6j+isN4yYGz8
M6Kjg+wxqznWFaR7wP3si2CtFdbjRJMW0hbnvm0fVUe1KEeH/gdnxHRDw3QTL9rSwj2PV9UPmtMy
my9ja4Nr8ciqRawLn8h7J8/IZJTbX+xFu5ogYm0XNatYdK3FdOMY0oTjJkbfzsNt5C68n4JEHHzC
se/J2WPi6x0wsbYVak1t9rkpN8jz6q207DtE2Aw1jenJldBgLA9n3aw/9aOKEBUbX6Xp4vFatLou
ot3aRb1LWOmjiUufYLX/vEgCrn1j0f02iwIYfaCC5EAPG3Ew7J0D+XgEZWtU9BZY3VPpWdM+sDEa
LHL52CJvBR3jpVqUx9SezTFZdMn/uFz/LFj+Il70y5ZFs8NN50O1aJvL2GAIlAfHMWBMu+if5yL/
GcGGMqWGpINE2nWmdM/sCtm0WmTUVlyVx+src4JftuisQe8gwF6019dX10uxKLNnVGQcq8boNE1s
gNmi4BaLPaG2UXXXi0dBK1F6h4vmO1jU396MX2BeBOFXaXhyvVaLYhzq9D03u+H3iMlta8lbndRp
vHUXrbm+qM7TRX+u9SjRzSFFMdsi2cVsIBa1OlTJ5kiIKoXkomXXYF0CWd9XzMdpTyJ31xflu0as
j59URrUdkcVfv9PrZbyK5q/f9PVrEnoWZgfq+mHR2XsI7lmSP/qUoXiRPdguQUgMtVDpL5+Rt0j1
r1+mNtOOelHzJ4uu3ytdot7t2bcXzf+8qP87DpJHtVyC8JYuH8ZIfAIU4DkN2d24GAn65XJ9db2E
i9egBAQCg8j56hcfAucTmt+LQcENZ6ZNbfpLcLba6IuXoVm8DNdXM/aGZvE5lM30pFJQgtXigWgX
N4QGhnB2pUkVEf4EWTdvysVFcb0kkYkbwtrEi78iMjBeXC8Yjtq/Xl2/RERLXnc59CyZSHfnxbSh
6wEmjq7GxCG6eo3gD0tekkx+smjzo+VyfXW9tUccykfre168IhyJot5k9gHcd+VgJyEDPl8vUuk9
E5tji+UEzrm9A332J7i6Ua6+lBiHiuE8E50abDusK3CpCaJU8lzTONrEi7+lxegSaoak72B91FcT
jFj8MGVGhTcL4jCDxS1DAJ9acw/rf/U9BSoitbhrrvfw9Z6wFu+NsvPHKuLsabvCOl5fhTIrNi3n
BtowjbNGayTXhX52ZtHtGsc+p4hioNlcr1ORAnfIAv7AKCiqNUPt+eCISxT9II+hiS3Gw0xHVpSq
+E+kAhwx8MhlXF6Iqjhh9hRYZfZOp0H8sbkN3ewcecyJrDHutynT4oOW1BcIT4QfkGvU6iFS4yXW
Fb8z/DIizDmncnqgn3HTtiBLTJcDcMEA0ccn2hKq4CKaE2FnwT1gBs9dph+sST/ZbXVHGIs8VK0O
eXxk/YysuUXDFCApKouNIUbKgLIjUCPjw5OqkCApafN6CEgODi9v6Wi90JvV/vqKQ6PcoxljaNkn
97Nh/YZFltCNe8wSdgxNBn6j26i4MOKiwkEYV7phtxWVYW+EwWjcqryPnlgrFLIn5Pb8joDER/N8
6CMYTKDai41W8sEwX4/fAysnrqKw50OBLl1qWBlog0HoMf1hrnxVSeNGs5kwjeyMqI/HqGe0ORXj
Thnui0XUu1/aTouWXGTraqYSSsPxziiJbEKhgNDD0O5LVnBCfLU/YZMjSjKn1AeWQ3zueMic9LsJ
smdrhM3X1J1c2UbDHTjreBUyt2Gznmhe6gt+NyWiBE3Que2Fr9XxsU0zvzQWyg1T+g3ylnlbRCHC
K0GvkuCw0dhc6raWWztD1yZiEd8OhbtnGE0AbSm+deRmZmNtphbLdTS7BBFbmnylQlp047D5pieY
TOTbBmF3wsM8OtGJJA1SLFAqxZb50ucWgcSdRyPBI0c37B+AJZmbejnO5OneRrWDN4EFyK7ntZEv
ga+QivRcMXFDEOIqtzyZ3puORpFkYKTp5OqCD0c7K0Z7E+sEd7lhTVjZGNfwxNB/8BGHdq+wTESX
RnAmn4XxZQbaeGmJbyVWvYAvu9JbZ9ERMfFodFLAwB5aJzdv4TKgeqIdd4nbOn8yNW+fWO0h74v6
hqWXLrqtoEdl3XfVD6sptsoDHMSdnmTjrRno1rbqWxZ6GHq+M3iLqHlp1nCPFG3q901fHqJWIPwI
jrKr3Wd9iLOtQtS56rg3acqbv7EkGsIKS8ywtVzh5kal6Ep0ngtxnCC4rWeV3dluhmmdShScde1E
21bLE454gaCL7N0GtWOtHDOh5RQWQFf1gV1uglI6Npxcp2oRYs7wdqPowVPyxyAxZF1FAgKAbL7S
oPxxovnbLYS1vbYEyP0BuJuqcGehkz3GubtnBbRWSPUOAIucvajfG49nrLChDReUOAi8ULQpmLL4
1ojTwzjAAHTllOUl0aznaoJIMIau/o6f8JlDdPVgomsIOWoWVUcXocs833RmG3BHhA5uRuQyBvmv
rUFDc5eBpB5kF7uZbmnhvZRRw4wuEuc0DQZuAeKCTR5D2zygzg181KbnlJ4DOJEXZ4CHYDnpF3l/
p8qVzHwo62Fh9KjUbbu+a7GOrEy0xqTokNBS9y7ndj1/h79+1rzox1XxsGIK1DNDjc6itU6MyJuN
a9M2LqRRbyT9Ba2LH1Mv3aqgOna4V7dTKr47PXqq4zd+BeJ2bMlh7uTw0lQtnOM6e7UVPeUQy4Y/
FBxC+gSLyfUSxv3fr65fBonXHwbXOv/jzy23oCg0G4PxMaMRo9U+Q4x9mz5Xv1OYdQ/5ABZoFhAY
CX03M3VP6RYf2DDekr55QkA/XYK6OppLs4e+/d1IU2JIogBgtngw0+XuX3gIVwyCWUEB7+iigaZC
oXzMPcWCvshdjRBa/64ZXDB+IVFSrql9STkvlCx0omn71TmDRZiO+uknHPvYLN6ULJ/0dLQumWQq
IByU5rb8wsSLjStx+02AeZZV2L7JYztYWcZ4FjyAQ2qSpEdSJQ9WmJ7L1LT9yIFmUCP8yaNDCuhx
VbBIr3AmfAKY+zQMfCxZ9qCPwevoJLeps6C30Fsz2KXdA6usH80/tcspY2IrvOtoZd10Gn0mmSbm
nyAnG9xK4uVmjvhVLwrA60Vz+/FY6d4vu3S/7VJoeCJ5ykpc60IlFjM4co5xUYC+Zohp1f33UMv7
IGn1I+/D3f4c6qqgKdOiGyIHMZ3eh7bR9tIk6LqpGlrNCreQZua7tFpOYhLUtUyCw6iFLyUzrYkm
KWrFu4iRziUJwW93Hdz8pa3uJP0lT4r2bPAk22yCTp5vpnz+mLNG3aRupg5dmD1UOET9UgsYWeb6
mzencjezf+NuFIuEKWCf0HdkX973KUegng6WEqgWGm+As5v9DJbxrpkyOYqemWs+jbTP0o7ESZOj
XbNB0XzrJminPEMgR05xZvcEvNIWjI5IyJny1NZ4LJX1lSQ4xdMy2IxeFvB3Np8ztdbaNJR9kyRa
QmmLLCZs5lt466smLj1uD/DFg3LwfkmEBw3Tm7mJYnwLMbnwjb2vm+rErftllqO7w81DmZWldPwJ
pzYGI15naAr5haEHsHPriF6Hib8MtoYJ1lil4d7R5k8buDt4kPZcE4zjDSyw5lJIYNLZtsBNTk1N
Ox9RivQxngO7tsSehmh0qnVjl2aiPhi1bM4xELU4zoYdSSA+0/MMbWV2nrGDU6qoaa9h+j7VdniK
GISl0TKCHTamjCC5Kj04pOR8rBm1dcWM3lPRiQs9bFyTJi82Otx1giyC7ruvx+XxLzN1jWtTBBaa
TKQ6pOvQsXUh1sUCUwxNlTvIqysUgoBi4ouj9MOhGfSRR88+VCHTPxcxGaaZlHujm2gzTAjCllSO
JflyBZ51XBezd6jd8GfQiSNo7PvOcrdNxZ1lho8wONaZ1IuDNlIfloVFZWvFe2U1N2bICk6S7gnD
HOFlRbGEqREkMermPST9P0yJ5Q5yCA3OqdiaET8kBeCEepujikvwx/QQ5tUhlPg3JCs7ml7w+lov
9qMUIYJA3V31yXTJGo01u9X306KUMdUaKHK9KkswSuB6McjyV6FSpFpEWYXPo30PONzy81u+WQH+
9hgJdKV1hPKeIfdKxMrVwy/Phsmnz2jl7anaSKS5a9rGYsOzjodtU7q1OHmTVYJAxvQXWshDGaS4
eBg/+A+UbcXDSIbnSxdlrPrEqekegDdaY7xpcJO5X9UhrZ0AL08tzgLSKcHGyMMtxqWB5r60ARZO
O+lKX5ibpm/M/VzNcE8a3deE+8cAD3GsAxSWpUEJz3oRMF6SjIi4Z+0VuDpgvZp61h2+1dr5jQvc
h30PJMEJWeHSGm1ZDFHxOETai9Gn31o3OC8Qgp5LeiOHkVJrRQKahuSxy5/NaqQAx3OsefEZIrX0
m8GEMFfj6DHr4WSmzCKimJFkVU2/5OTdi9JMP/RBZyxgO8OzMzFixzhIY1PcS15txlZ5l8xR/b4Q
znicVT4csWdx1iQ7OIMoRI49+qI42BlBek9endjgyyb1wBrpPBGcJ5OBCCD8k6OLkrK2B3WAsTae
ekmRCXK8O00gv6cUSpAGkN7rSdQlBmncd870RzixjTel3RvDFO2p95pVFuJt6rCUwSzGdVC0VFW9
6R0NtyA5JuSoFs6A48qBDBfGFh/F2M9ouoduNw7nOVTidL3Auvr7laiF7de9LugDluj3kGOuBXPr
Ist/iznqIISuSr1Ruz5rv9pBxac43LSpjp0fPZgcZrAby8UtWM2riOXD06GSuJxNMH2mF2SsFV6m
AuclYpna0vN9XHIYFF32PDMCixKaI7AAWC3koN2SNByec28GuFCU0+e4qidIFRodwZO1yCLt4XGe
ir0TlMnJrVx1X6fihWGceIOrSUhdXOMUGzPxhtnqTHErVmlfAR5uJhS+ZYoLEAjVbWf4Xg/KDRT1
dFsuF1EEb9KIgw3OtkNEJH2n9+/ExIiD26MzbEo+8KmgFp8j6mc8Ih8jOGiS/yBEVyx/G6Ot+kM8
l9t2IIwiHeBQQAXEKtq00bpP2XyGNDM2k2v2p95s+xNqoeVmGX89N+uPdxDv6PTKMfc74rloLhKi
axFn/IjSzy/qJHyuili7AYedrhqe1jejX6wYtFJ2Va11cMNr8xDZ3YerTcVdw4z1kXH/gYTd7E1H
x3GYB5y4tQeERQeUN1FZFBEL6bAgj2CUfrlqqe1rzNtJ++02TnWBWRhHjnaO2ayoOa17/E5Ip4Q8
Y70pZHseevOm0svmMlPt7JCqfLSdU/laF/7mZXBjmq9lKhd6vo1ycWsVqX40ixipPFMr2ngc5xKc
0o57L0ZsKogOUDlhUQRV1hyi7L7FUbLtEtj8U9QdBmkTnRzE71Xn8BRzdu3SRlsPXvHBQb86Dv2r
Qz4WG/2wJRlpD+RJbePsG9FT4tNLDNZ4HxLmh01yQRj3PY6Bc5BgrRKV177hyicvba1N4ab5a5/U
93Fb6m9D6pxnpz7XYPi6CpdatLAs7bpEUME8PnbFx1Ta9zL8IQLPuxjWPg+1l1xrmYoCcJobb17s
kQ8FaAkNY30CMD/NtcexjAH2Ywmn9tOM4stG1iSEgstIFnnnadO5L/HGE2u0HmNxN3l9e5d2A357
17fBp5wM8WYvRLLeYXH2lq3RJnOjJZbUd4MxXHtec0gEWSo5AktpfRle+CxKvD9kG2E/leV9lLY0
qsrKJwjIwvERvE9p8hQXbr8zPKqIhg5bWWFqHLGot8xId14E0DD1oBYUxE8dbcuDnB478zNThS62
wpdRmBZTUb2hB+FyAIRxM0dxt26BiJL2JdiTcO82gP3wZpf93rThVlW22xzEpMSrppE14kh5H5ua
eNCVfVQuomphigvZGEThCcfZiN6ujtXSkL2+ul48aT4EU7OHgEDbN0dyqQXjLSS5ilUPo5bMxaGk
s3VXDoLdn7cqTYEckXHVbtbxAdbzS1M7K2TW7SHR1dGYIaj3TAd651V3OZoVOUKMNDu2vbHnia8D
nMVWshdmme/zdKnSQQGnqSp3buK+xPl7pTdoFPo5PIqovYfIBcTFLS9TTTIafTEIaCLn49ZMD8G1
x+BVrbMlg8SQ9qdDl3pD2/I2seWdpK3CuJ0z4txWu8a8BHE+PNDhesytahNPebvLGZ35mBwurlcl
K7Ovk9MwJJLcAG4mB1D1RnHOkR41ZiX3I+kDB1VjZ5dd9JAnRrmxh+FR4cgEvoOkMiJEc8RHMuKB
2ugCuDisAjJP5ATnUWnyySnZxF2pNmmRa0DLFT8+PtXHPhTfoXFj82P7PCsMZ+H66zk+XA+F152+
NVxF9xW71w6DkVxpiAyWvFGecLFuZwcHjuc79QjeiagcFn4/DAwgSxbRhiIrJvRYQ4BGHN1w5NX4
7yivGtBbJxtCveflzcUCrwomXtpwHmJjrdsRj7fTPhv5qB3oSqEZUJylM+1QZHctyMQLa+qLaCnE
7vWWXVoGdcOm/5610TdArYUZH3JWYDXcjh02Hns+s2n1K2iAWIGj/kUPqnfNaIx7TjeKbmdc+bjD
LhJqVRM65hkP9KuTM8QA4hJsqqUOj7MPo00lQW4hd0BHc4ED+01Jucvx4EnAdYcyjNQoieA0YfoA
FDHB0DWQMyLzTOt0uNWsdMNzwO9H1fe5UZxQ7JJhPmtiyzu7d9dLM1HEzDr1iePofruodkemhSdH
o+8P3j0x3irFlp/F0GKiifusHXSk38Cg8LEm/SZpSRfubPPRmM3qLlLh1pzqZS1lOBJkylg5Wdft
shGOAgalHK2le0B//MH3eUxm86fTxV2uXGY34BU4E996Vb8rloSpxvb+QN2xNwWi2nNJqbkeEsQZ
LCKwIGeY1O3c0dwrzKfCQOg0eyb7E3aAwe09Rp6C4/YUPFVOfI8k84g6YO/Vw7jOopp4lQFQGe0S
y4pausnpTrXdUwCoYDdr9lq4us38yDuNLbrSJC3eo9h8MgDTvmgO1FGe1JwT6oBgMKvvVE+DQhlo
TkGH4uXwNWRkq4WoTvMrlnS6qE2b/KaSjdo7jEVAYPdb7AMX3OTaprDbYUer0xddnB4NblVQYoWT
HoZa+/ACDkwoPfcRsY+anuxLrVHH2mFiTDdqTVASFTIKs7XmIMFEiJ7vefb3bZPUm8CcSY3A95Sp
EM1tmyZvLk3YIGn6P2iR1bZfNDIVCSQ3WW+cEhSGVHdHFLKIyrXc2RDC1d0mposp1Lant6LLMDwL
q9jHlt3eXN2wjZt8pqz63oTRyov6raHrxro163hdCrJCEsyPd8C0w006OdljrTD+hlqgvyhSDVYM
Z+5J+xhf310tq74RXCN40cfurtEscWg7WyPvshNP0nK/kzJpvkHgHlTBIEwoSXg3iEqdaAgg1bot
4ke8292q1mPrO+R7RmQ30rrMqaMNoG341fhcLfvMQtWeLYsJNMOz8lWq6rFVdfBdGxYwPUJyOHV0
q6A3PxrJ2JxQAA0Os4eaH7sI3Vtmaj3gBKuq8m8888RzfFcYAQmbctq7uJ4I35bCI5Gzap+QHNnL
ApcmffckIArT+XWac6aTHoubCzWBZ+DWzfLi1WjE/Szt6btBL6iHTr9uG8sgMm1C4cSdt5JKxYfJ
Cok9i5U8pLomSSXw4OkoIps67GKrCZ3AgEv8Z0qidzh7wUvsNu7aFvqxI+EpkdvBsZ8rVsd1aOBn
0TmO2nhQ98Y0atjynVfNNtS6zWfG5xWPrccodu6xaAdN/mDl9lmZuM9p5ct9WvJhTXBkefqdya9j
yPA0Sdm5VH2AyDGsO/lLF9Efa/q2jmPj/yZHk21xGleijN5s7FY1LgzqdXIfuwQ/d9ofwixSB4Zl
IxODb6AWxIMhuK3BoG96oA5+1vY/LBCtM59zPkHEUFsq7pR7oGo5bXbbannLFCyAb2vDZ5J4H6Wd
35DDlC95KsjUzDvXIR0QmgjNOcbmRogMKzG/8D+GRKLrP7StH3Sj2+NtJe0XuMomaqYXVf5RDqGt
mktxDWKHAMiIE3ghiIadUGV32/7DjuKCfZRfWDTMP5zK91M+vDgyv3c4oBgu9agbcy6dKI8kH0Kg
SIKxA+3iRPFB60bHh/S4+I2t79Zwz3OePcjc+sHUfLFE/4eNaTOWklwMj5Fy1Rh/+F62pWAcNJbq
kcwstdIitvcaKNTavWcI+NhKhNhmOm2guCPmquZfcnhvreSt0eQ7APUKH/6AUh7oiJu9qfjca2Kl
Lf66rj0NQm1Lx9haik0oTP/Qf6PYYJakE5LnOIzpXRkeyS5bwpvrt9lJGUxmLP7xdxsQMN83dKka
U71gm73L0BEWevLFMOY4GRxOY31UPmjvkrmHd7IhboB1MLJt1XwHSVjehb0Fy7VPtiLxPlmNz43R
Bie9m8Hilup2VPMK1zr5MkJuGffKxMx9IKfsW4GFzHE2jn0Vk30RQkDw9Pc29GgyglDqsE49DEHy
lvdoY3vO+ilb+S2fDI27hpC7HO55N4fNg0a4xb6xKnuXGN5ttaSlFiAu93MbPutxvZNOpd9w75wD
vHdHzwmnGzel5h9VmG5iBJ9r1ygR9MnkT9NQmcAAxt6sbes2KW/nysKhHEcnk/0H12ZAyWiwwrgu
pX4YKrijcH2GOgjoTN/GkRmumw7hZUyQ9y6H4kux1axMnQiMarBJC2oHthZDn9Zd9AmyvuYNAt1P
vWGfVC1cteoUNfK1a2LGb52ymKPiD6ztUx7dzRDUV1CJ1Bpx8OdAZqqvIlBhxjTQ3yTbaPamjxDh
jI+QLy+4fWF1d/s0cB4xANpM8pg+Am4SK1NUwYnZwuwHILyWyU1CtPrw90VWzPLl2IvdX3+hAOz5
g6D+EJXCAv1f//r612MRTpjTB37mMR0Js6ue4UUWAD1tMhtHo3EopmihkhPxOzMrHGBRbGvyQFYS
8LqSyITI0KNC7PJ3gmdwjBUus0MzOiTdtNNMfed68QfuHipjhB/UAviqySCiM0hWrudQ6oX+bDJp
d4sY8W2BetOK1KNJ48TPCTn0QVLXNDoONCTSdWZTPUXzpvA65IzpESRezU4Fl9k2vpIZYpLLArJC
+bYR0jsI2jGkleL2DNr6UzY2E1fvvsIzxIru3eGfy31S3WCGueSOmRFEObv4rhZhVGcSJJpaBYA9
976MMZunaF8g1EgJBoMDWNAx3hotxroyQyim49dGLw1scpAL+x4/aNyd7Enzu0gHit1mH/ooi2Nh
5vRpmwcRF48D4o0dOpK9yZz1GGVlva2SioF0aHmHHFMwfhAWWWJ0gRDkQ3YmOFAeRsTdoY5aR0D/
52xal1ssdiCcGRH6WW68jTVn19R494ziex69Sx6jR4gsBKkFX67gj7FNoyDbqDjCSdXUN0F2W0Tm
i5HEX5ZIq8uks0QWcfxI4se4cuouWYCsD7hFyCid1CUQyVbhaVpPyrLXeU0lKRjERvmHJadLVVVP
omdUG5fK2KPywVmffDBI+dXJbFozzDBvIy17ML3wu4DUApSPey0HdpyjfJtrBmZpScBPEHkZaubs
t8LlvK1IUYijwPNtgasu1OdtD93/lHkh/cWo+Jg9evM0sCK6v0RI5Y6XHut2VeWtt9F7N981OctQ
QI1tKCtYO2J8CN32AfjPs2tNbwZnzLWXZ+nGKSpKy8TKbiC128FjOcwYEs0fAgrJqmnRoJTmiXkP
HaKIxK2k1I+6ab73EoUx2vmHpgYFoipSDNHkHhNkmtBq4/fZ7vyh6cj/nJ/0Im4fUtdaKUOL74qS
ZPlc+NYQkteEvoSgJW7Z/xfSXrWv/6eQlqDn/11Ii0MujYt/EtLyP/4S0pr/buvC1nXdcl1HEMFM
8PBfQlpN/Du+Fg9DP0uuYxnSQmP7t5LWQH4rTdYXw/ZYj3WPvPO/lbQeb2gY7EJ4NS2co7r1ryhp
iV5aotP/kXwsXCFdQ9Dg8fjmTEu6/6SkTUwcFWlqrjvhfY2Q5ml3CVRvOUSrtpIcgRobgJnbs2SU
+rloN2lnGM+ypVRTFkYEK3CwLEYOhGBYPuTs0CiOg4M+2iesPohcYhYAXAzftLk/ORPTlZTNBO4C
P2OoQQeHWSXXtTemJ7e5vvuxa6xP08vdQ63QIHTKNPxQdK92uhitjdpZUwTjLvdC7Q4Y/bNVoIpA
kRPuEHJ9T4kh1sJy93lT05sFOteb4rHimOW6OCMJv2BW01AAFUb8hN1ygdpENEObkYRuNs31aCXb
tIJ4MWGiP83TSUTadFM9GRVSDntkybLp748BaV19SztHZZ6CXfQ5kojGKu0ly6ly3BEdamRgA2qO
JXs5HXsdvj+0ug1NM7L7spfY4ad0+puSTCYWV3UbKeMS5gVI4DGoLpBAHhIJD21uxE2MLX/Vpw4c
0vQFndHa6GPjuY9iysaMaFKMKdSamvRWU6WdoG6kPnGf7UonE2bdZQC5h3FYgEkoeSbnApyJmd30
rox6x7QPIkg1baNy9HacVQ8605UVxbzcgXqh229R+fYOKiHo+cGDFxfKT3GTwK67xJLOSj6k9H9I
DTMcuOlJpdCJDP0u6uLynLrFD81fSKwS96wetOVKEFawH8JfR046Ks8OlEj0VM2PedFOxzDilxFr
MroxVfaKXWf2OY+3PQGpPT4ZswUe7Tnmp+cYl9bWmCgC8apjQqW4HdYhVU6QZM4+TsT3CLC9NfLK
d13rqZv0eCes6jMe9GkPE4O04QQxHZ26u1SbKT/aDJUFxGNQgyDdS7utYPN7vwEEmVziAfcYesw6
dxCuZUgvRWXiMFzCyxrzfWacXlCLHSP8Elg6tsZcOdsmUhAOwJkj9ErztWF36ZtTL8GkYk0UI6qE
rHhxzXwvFK1I8HBT1kf32CAu9LU20A5cwJXkCDpt82YNVJZVTuBKHtD4jOSXZ1Uz2MHxuQMnAGVC
vibE4Bk9kfMuRc2KSRG1ZfFReCo/pFZ+RORdbZIyrtFD91vXs39N0VOHCgbYQxZ560rV7UZbrIoV
WqrIGsG92H6OIm9bgt9jpoGREuMa4iN87sKKfNvKHgbE30yCjSfdaHxXNM2uGoaWsIZkjVMfXFit
A65A/8UZ4l0k9fsA487HtP48gx9bzaNFtoRQwMLH7HFsA0htgf5qBMbZrtKfDrvbxp3VR6B4EhCq
avOptero6DQ1SZl2/dprBfygRXirStTYMlbbsEibPdiFGE4lxYEqs23hFWtmUbeal1u7SjR3oxbH
u35EfbfCnMejFDbbGKO+7iBrDQPE5zlsvl1bdjdaGe4UmrZtFWivRVySzpw/NS4OG0/tyjwzj9eL
Esw+O1u9M2l8qTI3wM/b0j+1Ew6U7PYY83pSumugvC6TerMPaUoWJellQ3g/5xz/exsbLfwFc4kM
3Lt18VSzaPtE3mynofvogrJDPOq9auTrGWnkblwCcvXMGzZGjKN9nO66tk7OnTWpvZeKG+UYw9G+
BIs+2TKJqleKwfj1T9vARbFGhM1I5y2JpnPHdnS0BGrPMpHqmFuHhFApfx44fcc2Uy5Kd0BjUNE4
eft1wgyKwESMcoTSHYXZhox/ialoAA61U8F31KhuXacFNrZF+NvxIVVCRH7mUuQA13q1JiehEo13
HWR6fgepu0IjfqcZKZ0lSXSXZ4YEscAjNxXpAqPJOzeI/zujeqoyj19LSRHGlPiTEKVpbet8g1jr
yKf6mKX+Aqb79qqPvaqnk1JcdDA8vlPI1yjG3dAMvSCnxv1Smk5FRanM3AqXZmM5DBm74g/bWk9z
ra/PjAW8jelwezs5tO4yCrc8WtDkl2P01FVMcDlqkeWwm8L2jOpF5wCZ/BYeGLXWbgjnWSTqpV20
26wIniM3TM6GyNEg2e251WHFW6E4pO4TOjMkiJYJ/cnRXdCcaGqL5jcJOyAxapgOnls2/n9wdF7L
jSNZEP0iRKDg8UqCTpQoiZRp6QXRMg3vCkAVgK+fg3nRxsb09mpImFt5M0+CptQbSw96N/T1r7du
ZbWiEyTE2Gt6HxRDJ8dOjC7bzLbbwZvE4N93kTNWwbHNPWo+CjYEFoBYMyfApSbg8dIzj65dPs4L
fKfSgSszUxGwBZu3VAMHoLz4hT3w3FQE6ax6vgK3wlnd3dWLrA/JhLSA6IuSaofOoe7tg6EwkyRV
8L62MoItOGZC4rKo70wC+OPM04DWGpiRpDUSwHk7l7UoMQT6A4MOpos35MnOw/QcLPW7WW0TSz0i
mcOCCewnTU8ZdIgCcAP57+kU99Pn3IuWJLe9Y8x5qeIGpgRHYsSm0lv0Rtv34OCAvKbDSfcNNbUZ
i+1RDgCRMREHJlqUs5wLa32BU+QLh8QuGU8GIzjS0HehF/AA1CKmBxbMljXO1blqh+/FjG/lgh3B
Swj8LHbRoH13PPJlQm4wewsnVxwIQHxmxuBGXqErIAN0nlfptAVSYsOxXZ7UlC5H13MemBE/u4b1
mofHH7Tx0K1+6xSWN1uwSTVruRFWVINyM7QbtfHnsdpb3Os7yD6QV2EAe51cDhipvsuw9TaOn6b7
qbL2HHt8ERDca/5MMVoBC5n9MszBrsCQlGq2wU0JhWe1H7fcInMti4e2UD5VHPUFJeTeM+0DzseK
Ksrxw6jFW6WQdSYNbmQQoCBiBxudZ2RQKLASNYtxKJLqL1fOIV2C+6X3n0jbR3KUrxiBCJJa+2wl
icLVHXZNCP5pvFWu+2ephNxWnBvNLvAATPV4gGfMz5W1g92AIYVLCI/J0yBhISZpM0fesNpKZP/T
udNZcBWS1rk1fvxXeAMvqOZ+0ocinM/IH+C6MQXPc8O84LrGphU2r435GnSVfAoLHnXz2qjaZfTR
uTYWF3Tqg5O9WKi0cB9FuHdHZzwGihOzb3vWBifFzZ8IlrBYYz2s53uvwsPBGxmxcQJBlhfNcKC6
g+yykAP8hBrwmUMbTjt9E1JptiKovkah95PX1YjXQlzMkhd/X/Qhr3CNTK8mvXFrqh+LfNrl/Yol
Mka4NOaHwEyx89B72WAnR4MiEC1nEC8CmryyO2eHT4a8cgnt1TNVcQwkBPMhbrDUJBFY0/yBLTow
ocBqyXd5+X3TpDQHrj8ypiTfrtVxUTwsWCcjo0iEYuBAvB0HO8I1fCYEs9wZU9pc5sauLwJuzWl0
/K3hvDRj9mZnk3jKrwPQjI0vrHybACScsw+6c9YvzH6Kg/B1mB1x7DADgImO8VfGYG2IXU0PEy/z
ooOZu8irXdrDhVPFOfWy4MID+8/Cw/EgW+seHyT2GDwEtmP7u3DwTEImFGBTzNg9MjTtm9J/aWg9
x6Zr78TamTE2uo7mlLY5AEX+rvATaP+juZrI8MjqNbzhp3gMmwCfvK0MRo9nFDeQADwHcBqi3cZr
wfwaXfLQQrZNixtaZYr367aZURV1joUrdGhmNcN4CzhhfHIpfmESoeqGOcNQ4pG1XaTJJk8pz5mW
phTrp5Y4CKsBFLqCGl9LC40YpWMEBxWH7PFTb8V30I/SvxfYoHa1JTg5pbhTDTrlFm6D1gu+GTiq
ne/GEuQ/gx8mqrC8g87UgSMALD7o/DMO+pIEjXiUjL8bN+C/5PVn7fUHMx2ZNWubIhJEewcDAla4
TkSGlMeU5ca2pMVr2zjOwClI/+n6OWJZkZBOyX8817mxaY6ciUMHvKES2VMAi7GujqpvcVzjE2D7
tK1dHuKFYUdrEacak7OyIXYWMuNDBA00e+4NugYD7uDf3A422koXgzN0dapVvqbaezN2P6GeDtro
t5VE3c6Z/fZokvWORqBTbiTnzJhOVSzEHdh2CupjWkoz7e6WzHxlR5vv52XdbkJRyx3/nPIplKZx
a0QSDal6JtjOJgO0N1hzNMowUKe8Lr+KLAbTU6ycXrd6FHxzGGWuoIHS3cJe1apMuN/0Ajis5WaS
+Qaz6vqB1VBB+JImajhV3u61XAKIA8eJ+8RzOepMYzBFmRE+x31yn8buu5zqU2eGT0iRP6NV8cUV
Fx5huNJ5f7ClTLiV40d3qYhw5M07OLMzapjHDdF3iGn6TvGyq1DD0hBhk7668EC0beMH9dUqg2rj
sKu3sNDEGYXeMKJWBvR4HZlSrIztWSVpEBj0Z2bzkcxcVgmaAJZxSap94jmKuKp5d9KUdhwNE+lv
fiVXdlzD/6AXf0M/BuYSs2iqoS4XOICE1mclX5Wavowc3cBMdsbASNGbyTPPKEDQ5Dm8rtsupbrI
tmUNh0WYAeBesVXYupJ3QhKXlF38Lll/EKJgGpm/DKBgUb+qfoslMf+XzQPweiDT8PlczB/0/r0Z
7Qc1bvNCKYo4pw75vFk1X/jjnHr5Qju7eaFd0WXJuO/8MUT2jg/n0LTQFAWwIkmlac5C0ah7d6Xg
g1YY0wtPwxtkLy7Z+SBa7+/IWTAUr7bufsYGmFpuT/u+yPqjSC7LHBDCD8OVmEfZPGn/0sTEnC/O
qx/Mn4nGAJg0yQ7K1m4Uzs3X4x2P7n/4xC9uYB7zwf5mUfRKVyX2QAyb9kzEx84pn10SYHpgZOlP
XKx7s7zR0/njrRrlai4BglPhcpgCjJpAnQwu5mpUt7ZkyYhrVzpXgR9wV1HHgbP403QafLt0AeFR
zYErnE3HQT/QrKHn6UkZyydPah7bgXvLBDXkbVPTPMbr3jems9dwHpXlcE0n3uYU602I0JvCAjmA
RfqhqHJjI1esAmYUaquzTeI0KzZ32YezdeyNeZdrftGcz7fMnQy7sbpmMcZYq7hDdfrgkUtiKI3v
ncYhO5XN+EsQEcIgvsk4wb7QgULiwQtR+bFupjt0s28BgDFLO0q/BuszHMTVWbBWJeJcaofxV+Bs
zyvgp8v4Lg04iXmJuDPWUSC9T8sBgRaPmDjnf1OSvU5JcMIVwsOH0/wG4/Fm/Q09l6aBuIsj05uu
qRePWzuI/S0Y8jO6K2ZQ2C1+dZmMOLtTyNMquc21mR21ufwVzXQozM5+nKdvOcT2PedMcPz/uKLb
82BBcRk/Kl+RNyvmYxHoi1QeLwlBsmC0eX1K13kdQ8WxblIPzQjrnV4UsVFaE/UA0ToDpp+FSPae
FOYeTyTMyCD/A6kYLI7EkFuaWJbLzHk1wHNtrSEbL4xEf3Qbki8ZiNI4As60ndpPjsPLzgprTHxx
CBevzx6W2X8KRfa8riQCLfXRsZ6dRnmXcZpWdIotH3UzPg60ebHp5SS/8E1NtrwSPTeOkO0OneW/
FfW3UPQbpv5hJKRZDuNDXHbsuWe4h01fH2lkLra65aGfxjG+KQksiiXrMsC28J2Axj73V2lR7eh9
WzTD8WzbFy9OL1Q+naXf9Bud46VE19gIMtfnSaAycECuWBT3U3fr5Pg1UGYAcXv4J43qwWv9S2aS
ZsWK8o7Svs+D+Qrc62kQ8rEZrH8W59aq5tRkJeF0MLRBKUuy8wsS+YkGu67OYlzvCXe0t6RQsGPO
m5AscmaZv1Q+vXmJBaBV3sce5Np2gNnrMe0q174G5p+mdp097vjIGk3z2GCJiu2amPnKJTTBPYJ7
s3eO1PHRK/s7m4pfjJ+aDkY85DCD5uIM7jh5NE2UKmd2nS+zuRpcLTy+CYHURsF8kEOGUkXoPi1Z
gjFuKMs921aLa0aeZQM1rV2JnGHJ/2UAfv+lqyw34kR66ZIeJ/WofnDEtWQYFUhc3vV05Z5qYdZf
Tci8KqfLTKz2qFdaqUp84rZBc+3HJD1hxF/gBHsB68pfBMZ7sXYT119rsH8YqWWehXfNR//Z8S7t
EP5bYKgYw0Qut5/oPwmfmtDcexriZa3PaDC3oWgjmviy+zChSbm1dhMHcLNKN2Mi/5GOxs0jmy2u
nClyffEDtPgxxNy5E65DSGmqi02I4ycXkt7QZa2/DDKmz++x8D+ngCfdiGLbpATPE0s/k0YrTq1x
DbxzHYsvf3CZ/U1FHRKpdZSwFZAYkBrx1JXcAoyooo8IXrcwgYeTa48s5TmpU6u7Q6NBIfAoQFjM
59pszS0OR2fjlNNHI/Ll0hWK4MGIfDhauj1yeT72Hij6oroDG1cFAxlXpfY5BZNHr0lO/BYAZOC3
bRpFHSaxteNQMr5Z88yFAVBtWN8D+GEc7tRQnMoEsxPszwAwercV04za1RtE7jNJo0vY054BA/c4
exzpVuVqaTUwoqx4pykhIyiH5u72qIfafh0nuEdhmrAfX7hlFnkQM9VtmTUcYhgXfg33iXNHj4au
w9VFgWNPOziH424V+6DfmidMVtTHpy1vRJshXlH7xLpY8VHq9AnOTr6NC45LWVvgMzf+4QB88kxW
3nFOHya+DNSLxy7rKReqNCaPypn2RjD0D16ynEQMbI+VeSeqj2Ts/QgitSGL5FCZyQMJKHUIHMx3
bgEOy/ZadhrZyc+T4ijIbGDGY0f+f6scUPNTUkz9dsmHeYNNcdfzfdDuATABO8Z1HuL8YKxbxlAR
a4F7xvzTyZAb2v5aGuclD2mvFaoDmLoQEQbXEXH/4LbtuxZNaS0YK/9CZQ8egxpkc9eb4iEO7PQc
lBojMb1TaOnO1UYs6cDPAytY3blt+DECF0j3Zdi1V9/j9naJQ2yXtLRxMPBBl61DU3jVuscCbXzq
UMu/zBrB2yie2ezPz/7gn5RbUmyT/BmscHkLyXfYBikjlX0GgcwjTezyUgfBP0f26a6cuZIDE8Z/
NgMOaHoo/RSksu/8bcpJ3K1kGELFCDgjBTT5mP0G1ngeY7P4GGWgASKE7Rm1M7Jkd4sXg2+AOoz9
gDvjhARHdcpCiEVwSY2KlfdsAVAwR9jFzdwfODFytq/d36zWVGfM8M4Ks+eP46faVY78k6/MdWo3
67vYadwDZLlDZTVwHZqabjp7YVTFZkiACb//MUao8SwYtr5ND0DMwpvhDLyoUZj0Tk4KyDyokg0y
laT3ZEKF6AYeICPWak7tsUPdUdDdjNaT+9bhsKgS9htJFCz8U4jnsFrWViPPQgMoZgHahNx1YD7n
NR0xNXg0xvoZA4k+BS7kP6d6zE3AF2EmNV8b7byOTCg06d/cMDyHG92Kgk1EY29Lweg+YfcVCQFG
MNB4YpLqimvrJ/WmP72RRz7dkps2Ja7fIT6WLJw3s61BsmewzQA1dXX1Qu6v3NkTJUX4otxrZ45/
9Ry8Z0UrSTYUG7KxfZT6k7k1M5NxEBVWubwhyQH6YNbMx8Ac2juX2lBBLNRJGIDbFViexdUOwyIG
1Qq0cIzRDp6KOAYlaMpg5HZuknJbeBOpWVyvGxrZ9a401g4xCheee0Ia4zJ/hGTHOMkf1dJeQFMX
x44np8Q/8KjhjSpg2FHpYnEbvH85i8W61wjoTd2wLwGZhnd/K3zZnqAGPQtEPbZ8FB60VBnULMsV
SY9dYUF91hljmu2NlBENvGSagpZYipC4A45O6L7GgYoflkr/hqXQh4zNFP5OcJgsSiMVtHvyNMGB
SNKhq/HxL3H/UTg7ngCcsauM9hoH04bn/htolzyqokE5XbXvADphNmNrc/Oh2aY2VXd1QcxMkmGm
d7DYQJHnCB7KZwzfOCZjyb4u6886fKBMyzghYTyPSwhi1C2au8wlxm+WDr2UHdEyxit62crpUGae
c0haZ7PkQXdnlvZXtT4RYqpb/RbMtZ2yP1yS5OImuXy2h3TAwIwsZZci8pX/R/KcgZXB7ED3zKjU
P+FVNzHwNU8THVRUOEXL0Kto7MVr0mfuNsv7ixujduicBDSlEIKog/FNKO1ZYOWKqL3nmD5DTfUN
uS0Hp9oXQh0SJa5YpTYjQY5D3NgbGnaQAKapfeQkmTvrIZc3QtV4/G4DfugOcVTP6mA35CuZfiwI
nS9EyCjAAQa0dbtYb0No70PWmztI93KXFEyK1BHwluQ/UzRHr3d+Kbdmi9Q0ccgCR33Hor93Y3IC
rLy+gSuWZ875v2QFZ27kkHxRDWY7GxZ7p8wKjIKdPHnCLx54nBIuhhwKe8eNZo34gwHZ3DCofKcD
cPC0G8pzhljVTkxvCaMtAnkaZYHRHAo9/jB9sUmQWMGzarkb8PMhYZheZBB7Bkxl3wY4nmzLF/x9
5fiKb0jcr7FZBUz8QhXNQ2UIAuoYmYoYXgkcia0HKO5Oo9V4eYReLo9wTJtIDb98tsSR0wnrMyut
I8W836msnsbSC3cu1APgj4pI5HDo4IJ8TRX2Xd9XwwvbrZcWPwJgKt4GFHKu1y2fsWO73U7N7s1J
cQ+m1YhvSlXr6QB3Vtb2jzq7m9u030pMaztA67xKoIrg2MNq15h5s0koVsL/gv89gHeh47G4l+tV
QCgCqKTlzNhY+TF2WbwPwvhnoqG9sJiBoDrQq2DLL0+YlInP51Im1tZVHLdWMkLNCaSZPGdPJfTR
tvD+OeX7IJ6sOdQwOnpGO1MmVBMTSOh7GvjcWegdz6Z526vPrEBqZKTkB0ficzgyXQ4+3U4q5UwJ
TWBr5Tw6rIS6aMyVR9fHWeWn8d82A6Pgje7IygyYeRlgFG5H7G50AVHvK6HGlG24paik2eNZ/VIr
jKbPgQtAtIpY0vzqYvkzUAK01bWBYSkmf+d4lGKMYzTSZMPuA9OlWRxmW9mnkK7RTd3R2+jm5rvy
5+CamzazaK3epWtne2PrwGWllbCvDnwNVl+8jM0c70z32QE9aRe2GaVlzw3ts+ukqoXXTrsd/CR7
0NU0X6Urm73RsVG1dfZg24g+xNRXX2DQRYuq8EI29FWb7j1g6+oB1RuQWrxtRypSW93ODNDs3HzN
0Ph/cs2lYkkTjN9R6MjXjdFsyUp0YeaCCzVm28S0OdADfjQyYIlxi0OKLpr3waQpe+Zdt0vtGNLk
QO2eXdLenn1LPMR3iueSASqVbCrBaXhgR5994yGd2rNvrvCbYmVEzT9WQMwbPGpKgjrdC4ISpy4J
Ni18h8gK/JOUYlw9wgzNzOKgg0AQx7ZVPNZh8a9OqWxfzPF5CIr3hNg+omPAtnG2hiMOCVPH1cEf
ib7Y9PNswh4XYL6uz3VgrjEE9uMWNoVxPaDTILo6tIr0REEJmCiSutulX/p3NghcnfaHzNL+uFg2
omHPkAuv5UgbfYO5Y07uNKPv3A7qsfFy1lMm742670b+KDh114KqBrBhOYTmi/DFcgj85Eij4540
XQc8tFrt0HrvUVx/oLjxu+un9EFtszYN7h3PD++7wH2vR3jOhY3Q6mJ4iSabrk6AG1gOhcmbjlXl
zrHxyxhmA7EJFT67TztYsnl2WidY6tPxYShPdfASrPqYDN7NTI1VJOVF0VMuMbUD12ZQtTszZnNR
rblsCzZ4iX5Sd2O6b5snRQHR7f8fspvDjcVe2E16J1rS/N6sBuBF2j57Zm7tk6X8UXOBZsrnjKF7
Gp6t0vX2Ls0a6LXiUDu6YB1JeLyA15SnDSwONrYs2sReaIe9BmveoV76c9bFhzFPTTKhJAMsvyuf
c7NTl64PI1d1xUPjp6d04X/c5Y5ezb3FCeyb2oSfrcB+2gZBy8Iyrcjq8MMw2dOJO3tJzTPddmhU
ZFJJzI8sRIyzVWu1NY2MhuTRqDdl1sitp2Nk3ko9NTK0T7hESIWlknKocMb7jS/IdqlPgX97y2xg
tLlIRkDCI/hzu2qJrpscOVX1nHj6pXDYEs5ZAqRlkgWmc0iBE2dHu5hAuttvYhF4cFY1zTaL8OJl
5X3AJEZ3mX0jxDq+YpzZkeX4yGYdnMvJbaNAjXf0ZXgkxLqLV/UrZJeo0sC1IHHa0w+wmEDZB/ew
tMCyQgRH086gYmtWu84QVByiR8w8hrqIzk6eDZ3D3cWGcbAEzWIxpvbEyFCIwu/CyPo71xQu4kvH
jsrhuxol56eiMrFfzROSgIgDjBvDdxZAI/Vpkn52hH9wcyoy80XaK75GHbhwMJFXpCt62+fwHWK9
BtSnJywxC0uH7WjyVwfTPhCY76syt3eWk3y1/EL347iAuiitqwJL90jf23maExL8mXD2rj1c4yUl
gTPNnBYKe75OUhv0/2bH0NdPk5i8x04wWLUmDR+JWEssQPM7VoH6Tw+bzicEgjIDwOvxfsxDUk7Z
5E1RQi6Sz2YcKThE1af1YN/7IosIrc/r9EDxMjEdnnE0ewItfpXdU6ewtXpTQNux+IAfZ28mmXlR
xkL55NNBYRas1VXNRn2uk4MJcf7oFzAdbOz7W9iBV4du5oi6cG/Xd3dDExQPPNk2LfVY22Yk4uIp
86312KI0Rkkj4MwlnzD7wpqgrrqXrKsqZtCgWD3cTb+PEz08GCw1o57TyqbiDK/K8IyaA2+BgrrV
kDDLlZrVqnuSVPTNcFDd1I5NlQoJiq2rxZ9uaf426TxHTg4jLWz74BxgI18rSr7MnKab0ir1hZXk
Rofsyfs5f6/QdKNioeTGdMoocIZ4U/vGy0jiPOIBBnBnzv8M3ij2mt0m66+taUteNSXnWm+0b0VX
Y6Fxv3pfv+GAD3YAj31OFCClHcvbuFSWbpqeUSB1/H9V1n1kvFuJz8V1xIlq6xSE5uK8gZkAQm2x
luZIRvVsp3m+p3MMspqPI1BO6UHVxlX4LZqxFXCXxh1KtKsYSJdThRXbKdNHpwI2IGquD8mpp3ED
+6Hy670P3G5XLexAgjI19oLI58bK21XGNAMGTwH5b/m1A6s/Za1XRKHGHl/IncAYDMnPoquuQUhg
+tvYpS/IbDCvA3+EiIfT0xrkU59La1tMzR8xu+EhIdplOvHZ8SCVG61Jas70u7Ngyp2LNYKPRxnp
L0G/jsGL16ZxngB77XvBjU4VdNWmZ9AoF4z2b3EcOGBD0nbTgYBxKnlc+MYYb0t453X8kI23smQT
20rcPIAY1nYwLhIQaT5Enua5qBvmwvSpzklXc9Z+F1Oxd6vmK/MspDuXTk5GJt+Ov8pw7o8ac8UR
xyqnd9lZRzPP/zLCv3rTPD0SNnloaxGBCeB86/loJqZ4Yw+BibrYWxwkXpzwrUqWIfJxOj01dclA
VcOUYUvMwiK3jg7GF9ZhHlbHkgoAO0HOQnxvkz5kvSZQ/vj4mB1Ho0s+8Iyt8KZZ7WuL/ade/7o5
DE7S7KtryU0X8hfmdbBTSxpjTh2hrWJX2PrVqtt2iTpmBTpdzFloV5O3fux4i5Djw7c32pHWut8N
HhIgWbzDICiATfpmy7qzhp5ETxTX+j7P8os9FIgVIb7VhKC2NMEFZPKaxs5bL4mgLg1P2JTnEXPL
SMDGqq5VMh+VA3QUAO+Az1I3rKfJn8y5t6eEBptaDFOctXTZqStzILWQdk54E0gTpJSh3PrK/bsN
dUHzemNd+AMcxVwxnWgeQcIZ/lTxAL4uKMllyS9wYhWyanYnB/8tyGjIzBFDIaTwwy7cv8zhHGH6
8lRY9A1q5yfrw+YI6oFbthLEQKat661VfOu7U57mhv0txN9kX5KNPlhUZIXGK7rCXz8jABFW3u/k
EM+EcVOmmMYcxqchr3MI3Hz5WDHobgyP8dRiHQAEF/ZjfuSmeg9U36K+m7Dv7Dl/Cf35wAh1DmL1
Upf8ZtM0/G3s4KXJYSzkPXcgL1T2+Tg5eTRq7Kt4daW/gYICL7Dmq1SDu2vxgp9TgLxyVPJckgEj
vFKOURjTriIaR2xM+61w0BZCi8XCDELbLbh/Og7z3NCPs+EXN+CHPIk/gmzt5Gzm8M7Iy0+K++xN
2yLmZ4RKtpUPZztuCYMLIBW7fqjdLdfuLpgc9Q0HgkI4J4tMAJ1X4yPtkj99vtT7EVQtAckauSiv
uFh5r5DM5Q+7wwctONUZA13UVhl175ZqV5DdkRYnUo1wPOHxlVzWgqhSHns+4A3PjRxmQYqWvHyH
T6aORlb7u2axbmGmTnZtNcegoMJbgcdZD8z7OgvUMRkBxDAcad5LUJUr4hrg255ABIEIy150R3w/
FRk5rczyXjPSUohakRopQUnhVFF3uezdXmIL5fWE4o9SR6jzbLQQ2fxigHll+dvFe4GiR2EOfLVB
WdFgx9C+mvqLyj8v5M5U1R3+qpe+mM5mKhHxNQ9H2VACRM6Y6nFuE/T+FsJxUL5NOP6Il3d4x2h8
EeWKC/A/myo5dx7kFZmUFi+VFBoyaiFBE2cLmVId52CDHLqug4hohSFNZGylx5x+F+AQeH0CFgPL
QDO3XXY9Oyx5zpbpsJQ9JhKHiuUWNeeRKDkGAP3dJ4yfbIpi7BcGL4ise3L88JUcL//+eX3PXINc
1TROJF77Fu+mTLEa2DVWiTEYWb4ZRnkmSsazCARJaYXM8El3LO3r0saXNssAH7oCg/OKXaQA4pfQ
KLBNkwy2nAD9drmJFtmkeNUH8zAk2M8brK9VsBc2IByCPgk4+Kng2VIlh4X7efar/wXcCJPuCoei
6F7pjoCbTq9hUHS7sF0JCy5trbOv4bGmjO+qAVU4teNzXZPWHRbW0i4KsOe27Kq4W1Fa/nlz8g9J
nskAdzvOw3yvNMTG9ktZOWxk6W7SJi2Bk4wNDjHjQIUaWz4BarEffooR1AGhnSoZXQw2vb1tav3o
sLrfVGl5cqo85pmGh9qFdwZ6mXJUmo4O9V/LXuDxuDl4Hq+8A5mH9S/gMuzYC9KGnTV7kHgfXia+
Wy/XlFHRVW/hvUIhG3ad1KfafOgrJoiWvTxnxUq+TgoIqW2/WTKd966nL+HsUyHm8kUK6R8CWuqy
snmMPcoQeqdmi2iTPJ9IN9QBTmSfPX3MJmosHXxoIWdlLdZ1Pke/GczInLn3c1f+DFPRbSif7Tbi
eSI9S9ObWg74lbfOOGnYwrXDMYQjPktaBNaQBqdqvFtyqnKCmDymdm+UOgQ0a/HOkISSK9F+oipT
ddCIU5cB9PAZvBlggtXpcWqGQe3N2rmaM+xpYpd4oVLvDo/hNTarV5fpX8DnBp66z4q/rVG8jylr
VuFlN6SXJQKYAflGrW/HOTgTfem39I5hKKSis1TEKkvK8sL6ZtJLncBsYvCbn7CQRZ7NnWu4Fk4P
DESqjTFHF6+zLqY9cKbNX41fI3X0E5hai1AaLy0tWUTUHmHgS2JZT7Vw9ZaSHtxPPp1gPLRp4B4M
7s3QoNykAdu9OtDd+kD+b2dV1Q98iuOkWJZztjYofNj2XomjV/zFM0YSgO5Hr3z32hlSdbftG6wn
k/nMSHyoJYln15AnMOGXIAWMEZoLMBGmoL7ptwFWfMX+PgCNWqDiuiq9c3kD2E63mwNmsHEYHIa2
Md9Dy1i59L+z221AQSABNQkBijn85UYradvlKbBkN7orj0gjw7ZQ4IyYkNPZ+Z6n5Zk56g1m7z0n
KUrLkj/Lwo0eAA9Im+wfTbynwEM/4tEBHgHfpMd7Jn5O/PFNTlwuD0Pbv5rQgYAylIV1j25/tTz3
K9QCk0q+bAKje8kkgguLBS8pfnx/YphD5XfS6qGJwVy0pveWASwaFpaFdGcKlxXIYsDsKx4b9k0T
WE2YxC2SFrE/MzvR2XiflUXLd01MffrlUFxEuTEfGcDTXa0kyzuv2zIyJtviJ1XuM7IjVwnPXLq0
LITmJCKyd8K1C1eugqphkmvFUR2Ki5t6fzCSsvgJgU51uPfcLDsC6r/XrbvWgQdPWB/Ezp/nX5Zl
L5muk/uO/lK/9MZVXLu5lMZtO0PyVic/X3BekGJ684z5FIvuyeaFu6c0ygPSQEsjBXdObJ07Qvjw
kd5UjZSpWGhSYYgLsSloevHmHTjpnwGm/L5MndNU2e9N7jy4dnJFulndpBattVFb6ic7pN43d1HH
Q0hrqCA1b/Ndj0ixyG4HtYz3dJbA8prKtSH5LpRI9yzXWsTJFl4waZQom/g379ngxqA3eNL4/pYe
9p1XdcHRpZryPE9QxQPep8TA3z05mmD5EQcabRAaoTQ0o9pAW8KPXLgIEcSB7klUcF7m7lRXbnaw
B8vc14lzsWLWctNME2Hok7aOR8q3jQU3qTOiM7Pfyj0a+zwXdLnxBEEhfGHNB6wmIbVuUTTX1umT
2eXhXVxI+dialeagx7FqSEluDj2OKvQPV7tk4DLnvWsb+sq1CyciU+W51/gB8+Czn8aBGdAUezMV
BEMN5zqmzmcG/hVG740hYzgqcNlB8SJm76KmnOIc8Qf8cRlJl1Cb4WgCb6qiljwQJjlQrB3WCHK4
XfYMf/neN+oH3KOPXEj7tOTo2I7mbRoXZNHhg1z3EPF3HXQdPJgopF43B1sjh0DoeN2DAz2VoLQ2
o4++879WOK00vXIvbdSZYbTv04a8SgzhZ7GItWI9fZgFfRSJ7N/JiGmUArs6//+DnBMVFTlFe83A
aSbPGbNMek6ncmaCeXft/mgJ5pcQYmnufg5Twz8zyhfIqzv42IpjQP8gm/mdekMgLAXWVRZsbIkY
klg340S278Wcy0en5tgXK3AFQ7PsZFZxWJrNh7zTn7I2cbK5bMXS9FhkEIKF1d5NXkFaPxt/Yns6
ePKgct5BVYjCkCEzA5mOqXYaAc5xdGDQ/WnY4BMP2MxG9qOz1V1dsF2w/qPuPJYrR9Is/S69Rxrg
DmnWXYur9eWlJjcwkkFCK4fG0/eHyGyRi+6ZslmNWSWtmBkUQeK6/+Kc7zQ1XEFx0MAMbO0geOg6
K0f31P+SZsosmr6Gw/gXsQpvZZ9tvGi6ULdvGFiwKWYbbhjpPQHmAHesDzbjK+qRnQaG0VXGQ4rb
YxnUGWGvU3NIe+8UEVKB6Nh/KCuxxKEzb+2mHdlrNa/fiscS0bVP45drAdJUj/UW4CWoSI2xLWuc
hn1Kuz8b6YRi3V6CH5hmWh0AQUCQ6X0XY5+vC35HhECuA9c+ufCMC6ArpQo2ozWtPX2Y47RJA7D9
WctpMXAVyB39zN4yNsON4L/hvyLK1jg1aAdd2wFqwG3f3rtNeXILdsxBGbz4dvWqudEzbW+p6VtX
DDc51Y/NVO2LsHvsdbAMTFaAmqUof42C89qmIu1VstNVfspBfyAkYq9SESMGTT/JkAfaZIw4MT2o
8Um87a5DuQK+5UvXnfeGjQFSQxi2kQfUgxmpDq53JcFlhrW4qDT+iCKSLLWk76g/ElpjIZmoskGw
qtG8+mH2pREHAOjqZaqQflQ66dkhwkoM5r4uWpJb+LkPRgrtmSk4incOwACREMo1pBR4EqIYhSIg
yUjUAVOVFHc2Vvii4AxqM/XadHm/ggq8TNNZqBea1lIp2pCkwS/RwW7iReys2ch/8vzshGif2s57
aTsXHJytbdqpI+fXfFXsQYWtUcqU+UbLcCNY7oi2wBnPumOsak9BSKGx75IcLTQRKGGGFsE0yluE
tDnNRsYzbtYt2PQ9g0w3SXIG53g0VRQvFM95MRnssXL8YyhNO1+xHmJLz8U/7okCZcP14BXFa1NW
Z4ssVSx/rEbK4hes8nXb2Nf5Uffb2FziQAHgbhkvXI++p324HeJ1VPGL1gONEEV3wNg/KGnOPuHc
C92IrhHfbBND2MhV8xp7PR/S59BnTxWXC9JQLVoJjgjCI5H5scbPfdAtY8fx5XMWGS6ZA0PyWR3l
NejMVTDt6Di/Brt/Q3MctijTh8oLVn4JUVoZLp0LxynZBERmEVNYK1ZU1VvOmjchWA9nMmdnUcAF
8O7cWjyE8fCkkNcxdbhkfrI0wrG/OmhXguHYY5PhoWByGZRM+FalxYkvtVjfmNn0bPX028HwMBGL
gj4Un0aKJnsVmNOaCGk08zWN0Qg7XLnNvePNichqZmAydMvKtqN9gscU2ZzXIXdpHVxMPV7bGhBW
G18FlcyvAJolpQElYqbFe5kFN8sJLgMjMc3unroS1RqEnaemVIe8Hj5mv2eRYN8iC4x4rvRTpnWz
9BTJRuVEhoE3Tq+a4kqIoGDjNk/XNg3gqrHdpY+TsM5mj/CAUiX+tqfZw4dAAjHJNsPtRGIHebg4
p9c2zrkYQwnWTihDU0Bfau94QvaKssAt/WZdGz0WTwoFKmv0VTcTux6kPNJJHSRLFpLLaDZ+9UBf
GvvFsApKwXiAl6vWPnWyTVFGTb9wajXBMkp2WV49ELmydyqMWEGu8CmH4UfaMz/TDCaoycEampfW
Zo+sKl5y5b0pCEpUiDVppoeeP5asY3TCsBfBgvud9uFL581nKrYSunzDHbojqKXcaXp3Sif5Acvq
3Q7x8LCyAxARnL0cK68QrC5dfVyYEawzf4geMwiPJ9dkye67/dZR+TMB2FXn/tiexuzYzbfmXLaH
urw27XiSrY71ASXhqJ5jeHQ2qi5oSbsS8H4gdRCVA9Id3wsvOT/FrGeBYXUPw5CcGMjvZdj96F00
Lbg6kd3iwe/DnTPEFyvFChYX/jE3YgTguMPjMLhUTrTzCXFg2ngWqfFAPfbtacVjhi7WihnI2H6z
w+SA8oTvNWw1MMyEOwXJg9aQEmWIZ0vv3nowgBHxlFtHb4KdHp4VDBR8TCyIVXetJOHuIY1dLJiH
a5b14DAoZsllLE0DbFmMczQKqp+QqBs0HtE9Y4ofzmo76/Q1C5ovvCLkOsAKXmuiTDYTVTVJp8ai
nR9t6qtfAa+Mkq+5yHM851OMNMnp0HwbDYbgkU0RLDxvHtaT2P1pAEpZ9iHj7RAZ/DJU/bDx1Sf2
2JPm1GytpHhxKPcXukcis60BYw/XQAnFqbGQd9TetANrQ6YVg9dFz14rgY7c6bHNV0en46Xeu85y
rdbfu4nnX5rJQQbjKqrbzyBJf0wh96JF5oxje+kTmzgM6yn4JhjMfsOvAi3G1u55EZ8tjqpDkho0
wpY/j1R7LhSWL42gpBvrN1OhWqrzDrM84mh2LMtG0dlH0US2CNpRYAZLW5Uhxcr4whOvFkY7vmqO
2gmVfJOT9dEFAtVWjXo/4DzqNnVWSgYPHasyMR6sqF2wbNqZ1vRoBubGzX/5fXRM4pcYfHPK79Pt
y0+OqCeUri8us7zW7x6CrP8pcspI7N6UD0hogfKnWzsCwtaq9G5yqzfPa7cOib17w6wA8yG26EsW
3jDBRmzIZC5bzDKd0fkIhxd/Sr7ZNkXHpiOEiYmgrKajdKAExlWur0z0iutGw6wvPxy6WivtH40w
vivIXFpC0KtOXFXeRhPVfkTT6hRpR2oQvTcXAgKiwOAnnDLdK+p+FSFyG8h9WUi7elbzM2MLhL5x
hOra93Zy7PdJvw4G8hyN6pAU4dnJor1eg3hopmmnt+/TMILVdg9+CMKnLYGa9dCsa2dTmMFazDZm
IgwQyLBxWJheAhc9djBaGUONtz5buRg4l3FnQ82ymRcVJRWHRzG2lNr00011sSqGQSwxgefLeMDk
ZxpNuawRIsNuJGfcmsKj0AEbNj7FNTbXNkZA5Jals4e8EC/OTkE+vZWQ2BwDRuDm8yIc2SA0SSLu
ut7aEmkKckerava9YQyFrwhOfe9dWye6ViMSU6/47mLcRA7UUKZ0OBzZPS3behy2ZmI+s45kzh9Q
UXuDDUia51vhFW5qwaAnGzAvyx6ueYXgDdxHBzeMMXUiyStBA64vmazjkPJH1qIzhJntrelS1poG
cRpZhSp1ZIJIUCyPchxmROzhayWNe0G0gMPUrUOo14a73m5JJyFAZqH1qFOVq74yO7gJXp4YXMLk
wNxpI2S/KVmPUptxy5AuomEbWlRYxbHtyzu4rmbFGel3P1FivWi+ZNPzY8UA0LPnEjPwMksNJj1e
ywNQJ3yLgO8L0t9C22lI0ko12rhmGTRw/xirvdqSJb7PMBNN3nuQJR+VLdCnud12tN5sf2JyCHSJ
Q5vP0o40JSlI3Oq5UomxFlX+VMPnWhuOi57b8fBm0YNJBYChY/QORf5e2ajRsonTufhoqdNSyUUV
8iz7obgHUOdt/Fw7wJu47/OmWxNbvOgJegURxK1KMM7OznmlcjZvs1YX657NAbiSM5BiYAd5TOVq
yi9bpMmKwdcvMF07isxk2zMqgEvGRDTFprCR5QhDmhUtf8M3BUyayibxtkU8PjUMNPe11C7D5F7L
pv6qPPcRWmV/TJy2JIwJH0E3oRhsW+uFna+glZ6eQlxr90gc2vzV9bPgNfUFTowp3EI3WTNkNhgl
wrAzqqci4TtBQIb9nQhFfBxGsu3avNrQL+F1o9JSfkYH1SQ6ueQ9kN0wOLg+ij7o0NaGe3qhmYpM
nJJVnksK17onrf4WJVxskt2xwTZt0Lp8rdvVi+nkTFbH8AvR39ptqpffkKB/Kpb0jEipqIuf5l/n
D/sqCIaNiCb/x7/+7T0sqvzvf/0j/+Mn+tvnrf/x+5ME38WcBvq3d9a/QUi39luN9991m/75Pfz1
J/9v/+NfUaL/J5yS/b/mkkJe/GiiPPpbMOn8IX8Fk4o/DOkIW8fSCwfJMf6TpyT1P2CWUKtK0zRd
YQrxnzglTVh/8CdtSxe2a3GxzBCkumib8N/+RRPOH2wvQSwh2rQs6RjGPwNUYiT8N56Sa7iCfxx6
YiH4rJbON/i3ZNLemlA16xoeSfRAZTDhNuv5VsDToVEQQ3MYwFumLHLKmza0N92mziiTERxEHF1s
B+k6NftsC9FByw1ZclS4A1JlYkdvhbMjfGaFBxngoqY+s3QC5AeUvalgoozRg7I07SCmSR4b1tx0
HHrr0q/0vX0UU7/pa7yxfpmIfV1la8OgifRy773QLhAbSQeZoIeCZiO7ulMTTjmGKrzmd2F6P44E
ZqO8z49dyHEHkIB04PZm2c7Zr7E8EzyCoZ9lKsxH3ROgI2goHY8CmqjNZTUM9Tmf/OcJdIk3TMNl
3lINMjKXoNnEyg8LXn41rKK+g8lH4jsTRbZ5oqA76Qm36MWhGswPEB3sdE1Eo0rOw6f5DWTf8cB9
FK/Trv7WRb8yOqCUToHGWh9ZjzVWg2beiwk+sf0tov8eP/BcOuQB3iS2JQMa2oOnzx7YnMF7bZG4
QrBmhB2hp9o2UCBHiW4virEMVkXW1LtWMzRAQGN3KidMNbE96I/sFrpYGjeCH9Z6bcKaBRkPnTtZ
pF+pYYQnOYdLGBXLY79GKJegUPM9IVZeWEFBNjQi7es4v2qAgNEN1OUyhKe9r2vjaqEqSRoR0smU
cCJxsqXupWQM4JYWyKe04ToyKqY1VngQgm173qvHtoTuZFi4vpqKLVAalsWZoJriPPTJg5zY9Jbo
mRqMwEgOmu90MhlSOzO/qFpEFFFbR9OJxUjcaOuS+4HFYuUbvnlz7XpVO91G40d6logQNxndK7vX
hm4jSYl4xdagRwiEELAsDClZW+DKWBha+2kDXd6q9MFh6jwvtdd1ToSulTAQLPv0LYqKNUole11y
y0V1GjCTmha2XbYPLr++jNx5l6z3lt50M+Xw7/upG8+OwPgUpd+hp6pXA1L7Ii7dJzRVNoDDoX62
/Gjdqt5+C4YYxxOfVTkOiDPXKFH+ZfcAx0uA+1g2LbyjeXYefds9UVHHl3JQ3D2xaPc+Qro1Vsht
y5OTGcV9hQaVGq7RqHJYy6lGXuqaMPog9HYKfaAmgu6RqTyT9xivQHyXJIijQJ92b6VQ2xTl6iV0
jEM/DQ+SE4z2ovll6AOIAHUOLYhSjeRHixyimInBAxOsxehZL8PUuyuL8KsVrpYb9C6E8zXa07Cp
j57OUIRvkKV1nR2LPCOdYYzXLKzU1Y4jZ99LeaBex+uCpNWS+ngOKlzWuWMzSKgi/hqOKT+6kIIj
6SLYitgIzNzaB2Pt7EqpvzKH83dT0uwyrFzbITE2WmvdZSo/01FmdykHC6xq3IIMWoHFjpvKxZw5
yNtEYNk5yp+gyWGjhfmKmi1SOy+2v3Flo1qwZ7QM7chvWnLSoIUjVPOZ+/nLAOwI1YAQ3NLq4adE
xU80TXP3OzrP2NHnyIloNLZR5mzE4NlPpYcW25ne8STNNkTkkAUp9UHtxHdBPBxN5PpskaQ0nZeC
olYwV1n5fS8eVDN7A3v/lbGQPKKZKBlt5PfSwQmN6+QlQ8RXQQpYNGkGl9TAK9sCY9qRe9qtVJvt
Q7f6EdTuV8JyN54VpCu7dv0dX3lBCjtGcMq1Vae3LzL115Ff2xucDTC4UryCups/9iTlOqXJ7AEj
w2Hmzxkai0UWPdk6H5W2sXUmiUBo4S8lR3TeuzhOwAp13s4zS6pk1xi7XVmZ7IQkmwrjxWlD/xDX
dxlykGPZhHLfStp3F3JZEEuHjSzMh1qdBUFkh8ZtH5i4Jntbm87IQ874OI3V2CQ8Y4m1bUrM+GUB
VZRE0mEjRzhKqWPF2H7WnU24mDfv4JGhv2o9IBlOC1wILkFPTiXe4qSkjrLqB14GP9OAeVOM3FFG
gAQ2oV+qRIFZP2FEqsixDO2QsTpzamSawa6ON6Tp2YlBwkD0GWberFp2Cc1xkfaVEfKL7GA68K4D
XRGrbFVcvFN0ckdoN24Z0R+lHr8509gULRpe8LlXveiIenTi8mbHYzjvAFAS9tkRZ04HGs4kgst3
2H4Rrwk7t7iRG/Va6y17QDwfu76HFMSKBsHrjPirLckeJ5YPJVlr82zzWjvthqgCbW1G7CUTtlKO
CRYqJ/KRvIGpCm3Sb2P02iZr2YALau2Hm5CRrOdqX6ExWRtnzPvb7zc+MzSPxZ5VTMxwoB2Ispnr
B9Kwof2eJMyLnUzdW9lMFBEiYE2pMPfFjOkHs3/SCw19S3vmxSVOoix2nCDdDfIHG2q/S/ea728n
Pwh41H5KTkfcUEO6SQrjI8Fy7qTltXP9LeuxGpO782nqXLelJ18ZiYQby3eqVU4GHCsV4CkhfpJV
7EL/NYZNNNkIvDqFBTVQa9wc0ewvYwkONh/Z3wJYFDpy+DWztmpl5SZ3uw8v6TBZ+V0doTpgZAt0
0A2tg92hh/vnK/D/l9r6b0X6/18VuPz9k+Iv8FeF/1flfvnIvv/tX94/ss/o++/1Nx/wV/0t/8A3
YXueJ3SgLsIDF/onz1QYf/Bvpe1CHCOMHqTof9Xf7h+CoszyLENIUtp1A9Tpf9TfhvuHTuFue7ar
UzZTD/xT9bc3E1X/G9DUNQRsVEp9am+2O6Y0jb8X4CmhhRSrlKNNj9pBEfnre4Tc5KyButDVN0EQ
3lQ9dXvdmN1nFmJxOdmMAuGocPCdVFwVq3xkvs81fu/bYYuZsuLojV+8IucQLAlGcpj6mV3/owXg
lCzcPXh412gF9u7Wto0fK3Gag1nAGZqS5GyPRLNMOnuIjlErphOKGqkxEgTid+q96j3R6PNdF2F1
prffGL05Ibrs/Byk4bDSCl4XpaseHTltmtqWx64SH8D5UchOQuAi9Yk3y5qBebx1y8srLdDVbHpW
2unIBgCj9xp8MKPiujkpduaHeKD4V75jYDhMFqbFrkpOxOhUwPm2ulN0DyOePBSm4Tc9sU8iXf1N
//R7bLXGnYZHFKX70m2MDp4fsh6krwZzuN6caVDTdijKfiOL7FM33fCYYOfWpR2tGtSW26HjGhRV
/CvU0WyiHZguqtefcj1Q946IN2XMVYdEalkTsUvCYoPcx4P35aKbu9RsVpdlfB/QWQl9DHdu4PQo
BUtkJ0bv3kUtazIQkgyBP2w9G9YCmhi7+eG9DBgGTOKL1qdFnuIGl4a6nbg+CrDWnuChBV849Nwz
cnEUjxXLM53xVMXBroHOaSYY0ZTAF7bQ9VOYufRhW1fxxVndIE7zAWl4Gqyi1nnAsyAWua6n29Qd
aBqqqNgib8SBE7cay+nMOUjX3DAWs0jRA7hLi6XOAQhrrkfwZLntAktLLARQU7Rro6E9EUm3l5q2
wWPrUh840AQLEoZVBxE/o3s4Z57dknqPYhK+grj2NREpSapfgfh9BUxHt2ahjKVsYCT0ng8bL/T3
FH7EN0b2tz3EgBzy9mOSU7xKQ8JW6AFjKGYm4I+WDFtRlXddha/EiMhagBMDSW/pgjDcTt7WiCpn
VSd2+xh6qClbdkC+X9+VHlk5tEHGUY8AiBhoU5cmYstAQ6wWq2fp6dkjNl5stmF0baswf3SuBu5t
hGtgRUoHkbrr1N7Byq9KFBqqOr9cB4H7hhyATUnlPeHEqk+jKn4JS4wsM5sc7PAA+3tyoxvRJdUW
Xr92qAyvOgV5VW2IhrLu2x61UOlF0auEVx+KZ1br1u33m6iYcxmkjkGVFYNV3WTtxTd2ojFap15c
hiyGYcF7mdRQ2GXJIYukuqvmf/X732NE2TVJizXz9x/wzPADD4Rx+P0fifRscQBAIOnY9VAmzGHR
cWZeS+e3KSVwjvif0lesx2YUvgtCXPexIXp2KmBrADdUCCjJcKusDegajL5m8GBDkyNx1dtDovr2
BFU6YdPZ8r3CDrTgEBNY5RIqY2YJ+LCJne9RoCUWGQoTvjF9RMLQBBdQS9RX6HJxajhXWZJ5MvYW
YnD2QW2ef0VO/QVdy+XcI7mAAtxkKYGhN5YEhOnJI3EhH7bS0YRaz07nwEixq7VoZA44DIl2NMVv
CGrkyv9BP4F4UBoTBCW2CzRSaExlu8QPu7KM5iLDyGdckdPD5eLktqNi54eBz2iAGdvNtP7Muxof
thsa+x4kGyQ7sTDL1tvjTP92c8j+qsPamAFdJSEp1NEgp42LZNa4dgGiOiuK0QF7tw7UPJQi8Fdm
PWegbvI0fE7I30Qybn2zr8rpmCn0BC7SdobzIle6jqq8g6UCN7LCZ4bWFO8v8aciHNslmrMNj6u9
i1uQFpkFh28YX/EQPuNCQPWSds5qCJINnmSIF7X2lo1ANYnipl5CcmZZ7R1etxmMSagi2tNd66CL
9j0yCzH25q1gVOKThQ0JDfkTnLgcsZQwQ3MTufhM45yVQkkWIzoXb85276+6gbalLbT3qIWTNuTW
85TT1iQaCMhhrHZ9YtzGmGR4E25hidvrmZOL/tt+QSxUb2mwMStHZGCm5pAucRYR5lSWDypr7Y0g
ZKBBrntRuJx0A+GoKiJ70fcg6bhlg4s2S+Eg5p3KkKwmjUkK6ej9I4iZZ+yDmKJCAELMaDpmSVyM
TobPKMbDQFe+AwdeTYJ4BpYJZIgZ0XAMsJenadg/xx6r/7LaeGxC2LJHI7AHJj4VrmJTdTAGCMkG
YTOtXA9rJ2bVL/BKxqG1OPVsLxNLNP8gt0z/hUiZE6VKS1hyMCCrxavcQx9oRgzblhYcvDsw4wAC
Sl5JRTwhNbZqa0VUESKAMbE3WDzDO4+wBoz6a7Mgqi/uyKYmOsDeFlYtzoklnjNHA4MwVHstwTcW
k1tL1It5NFLocKHw93mpTsiUCXFoyRd0WrmXi5RbYDNpbcae0S62lkcIgZnjUrRPZu+cetPhKelY
cKoNYd/3uIAOhaPnxybqCgjU3rvZRMcxHNFyRS36d2vEI8t5tXE64xR5BJaB1KQ8kiwAwrQr1r3+
NhYauD8p7XUVNaxQatdcaSmFUGU8ZpOv1l2HQjYcXYPtc7FuWCKYVcaX64tpqaMQZ+QlHEYlk6JV
RPRGHthx8jyQbvSHQiJIJTgMGbhyxJM9Fr/0sHholTNsPIVmwEOHpAP7XBQuNxeSajplI0S8F9+h
SvbXLBn9BSRXdjyEuxdk7cGugBxhWMz2UdkkporZttbnNo7w1/pDvIHMerALHeNFJL5J0y7u6lS/
Mz3kQ/3Naoz2VcYWA9ljVbkVWUE9oADaT7sBywTpID4oQBA7RNLDqqZZT5oeTXsxM6qy4qlwnPIW
lohUfB3BKklfGTSAwECcVLNmIssOKOx+iniYc8aTaJJLe2uGDCOzzLyTE4Mxm7Fm3yt/36TegYxV
wOADXLW8nJ5bPynPlE9hizNAVhweGWo7vQ14sGDZLbPMi95k3XKSb5OhM564VLYAiHrO3+uQKcBF
jCiYgdZR0NO+jrzpUc6NWFbIbSY2Ov0kJydakBPAHE91j4kfUPkU+5p/hqiYDu302Cb1hShvpDZI
5OGhvzS2U+0A2IcVjLQ8c461MjiH4g+rowKYMMYzQRPTMqFLIMF7aCEt0vP6UbcKp0AemrwDGNuK
eku8zdrx/fHEdgRxLlKiLpsxoNUsMYn32dhOe89mmGvKtawa0lgVAZBAjEMUUQ/1gD1BL+JgLwMW
YGqCOdrN17BOaGMN3QgK01An/T1FSf4YVlAzsU4swF1o2D/ic4we5y7nniRzDcW/qgO+9JTp9yjs
26BY4SPrsOzNUY5w7iwj3vGlAVAZ453jdu6ma4gImUztjCUB3bQI7n+/KXItox5o3iZECpPbxw+/
3yBBihaowBTYFr1bVByF13p+Y7ios+MRm6pu1jeT4uygBw6KeuRkipsxYstJyf7n/6uo+6+J40zn
GSUAZ38fNoG1rhWTrkg/lzrAbPisson9lRV1G4JUK4YF9bQJk66+wU5tTshlrv1o1zcnmt27qsG5
i4WeUp6Y4YA7yqjde/Lpnattj+41UCG2opIqx2bbXbmrDlPxuavtaDMZuUSi3ckLeb0SY1ntntP8
+vudGtoYIhhz3MZomlloIGjpYGrFFIFaYd4TmGNAJmZL14p7u5QbG14X2oMdlaZJJlkzMyqDnA4m
/hwaQ3umNLzzQn7k0sYUMAHtXJiuFzwH8JRTeAorg/jxvRVoOtlycJELVHluaZ+zQHoXAF/MuKCT
LNnngo54xoaXX3psp5fIrOplknOqGIonIEnx0AuOri0b/+GMEgWRwlCFz8gJ41OOUPvPd6WiL4B7
bW9CTTuhtysp1O7wDnzTHhs7uxzHS6xLfc/rcO1wY3hemB1HAfzXcupHIjUQr/8MhffUkitHjg5E
s00MTpwL+jHF2BrjcOsqD3GRH5f49yOyzBPHvfO8M31it5zhbLxoRXP5/WYc+n7b+V0Dw3oTwR3F
u0WhZmBAiKGzbEglgc9v6u4pNPFt6gWX56Dr3SX2XP2Y8rsfpFhUc/3up2H7mCvtStCGe3GcWBHd
l8UEyLH4xoBibctI8+EkFfLBJQHkhulzwaTvEk4xPwrb7G8KijHMHHMTSqC3kBA+dcvLMQxl38bU
+7fKalARWKKZbVM5jQphzqMn73OLct+J1LOvWQjxEQ/c+qpo9qYF2LtPagAkLeVwNlnhfZnl8q4r
Hum9fzFHtHup4c7MdmlIJSC7Rq11KN/3mQUz1y/Hs2EGxX3pVfJMv3T6/V4eYoGIeN7IJAcBxo93
GWpgsRueEqb6Lfi2EirtmgSjg2aH/S2EyjMbUkJkeeznyTnko8zgMNoVqEjm7JB2wy2phUcrSk4l
vpMyCF9bj1outnjOJuBQR0kuqItnPsxCsMNEXK2NeTAWoChyKt0+lCj9EHpVb60lEqzR2X2OjCMU
RrjvY3FJuUrw+/kWfOEqXUX+tAnsLl35ers1SCzBTqc1XCDkowyOi0ila5c+f52clnAZDGG1SMNA
X1sdiZhZTCZCocZlRTVUVGpY9uyBhglpttu8e252bGLzCXecdhimAtVuhZAXIxZHsEiPOd4FxMMW
koXuPauNY+QNwC2j7sMfcQ94c9hVxu+Q+WPQ02J9Or3F+We0Xwxtjs7A9YeyYN1C5DlkhHbwl55e
g6qtt3HgLlWSr/EUe4taQddMokUKfwrXYPeUZYSJCfdVqRbNR/qDelg/dTqrm1wgv7ItUr5EUD8/
8ruBIp/HH6RgiDXg1a6CFDtcTQ+vngzIaGldll8lXpMV7GrUmYGLA70C3otc+FjWe8aRi7AbHyY8
a2tO5IB1S8vcN8KEDJRjEQc+F7rcDH0Bfuw6MBCWQIQ+9AQfheNTBxrQnkQ3JWsck8TLecY5GjAq
eqHfr/ThopPlvRpaKv6EOfGiq+jIGxs3YOTg4XDWQ0NKjvIAgutGevUm+2oPDSguGVB/1tW7KXv4
Ocy0uYJsa6cquQK7gfikEd9mFj5Kg+jdIYzoLCb6GKP8ssJhN5YA/nU3ePSJ17GtHu5ajDE1CIvy
ODYsbtAktRW7R3w2OVNxvFNpOa6K2k+XoePxa8Cnlwn3ro3aft2XBIVRZGA9dPFqDfTEQcfH4DbG
duZ0FxImf3U9OKZC1m9svH4yb7ivD32OSaFFGLjsJNoPG11t6ws8YBiAqww4UJ0BQJha374SmGCl
ySvhfw6i+TFaBxDT4SyqA6yvN89szX3AVck+zXx2Vfk0OZxoprTffZO9ui6Hpa6mF86Dam/pORSm
xKMkowsyqRUUBl3pnhKN153RGudR40FLqgGprRneEWqx1hNWa/UEvCREtlc0pthMfvdkzRr+zurR
p+u/PB8dCjLSDUvxBwit0TYPecNPWCxYDhlsxHZTOEhQ9MFrEqDHUiEZlVnBAJ/p3Cqhwt0FAj1t
/2Qngb63FEYObuUdiC+8dfmYAlalRICNSrAlBEXD1vb07+emC34RdDbbtFj6JeRUNmXwVkjSC1vS
UcrUOHgyOMZp8443JDlEY3oG5ajV4lNSMuoUdAho9de0Da5DgTnYddu5xhz2A90luqvMeAjQr3sh
xkI9fiZmu9mApjrwattpNvBv5Qs6VtM7/PkmxaLlMMqi+szPDGcLtPFY27KEOQOBbSz09XkQSIW4
R8rFcjKJLwV6ObyHzVraAxnsLt947g9Lu8EFqRqxHifzs1P9i8I8oDwIOL4Wl7M4rVl5TYiCmoOL
LBFrqXnE41BtUUzScjYcOx2uf+rzZCr3lDuzhA/BGntcZmPqIqzol2JfVfkTVip9eizcKkIvhhnD
1k96X91aS477MGdJMaGcD7psG/liVYq8Wxp981PBL1Vc7heTnPkccJyDzRB+louSI31MAySf0LxK
3z5gb6N9hcKyEr5PWQ7s6C6oms88si6taL893fkYauJCcZVjRfARzCmdeZmMMGL5QQaTDYblkFD7
h2bySD78oE/zj1VDVCCbbcyVysjEUglJ7472JBzvs9PShsUr61rNIto0Efce9lF0eSxb4wJdXufv
hx79aBXZxrk1bGCtql4FBrrOHqx3E6NjMHr/0fCcT0y++zCG0jGE/VNg6sRGTW4O04ZBKWPQJ6TT
eWz+8Mu+H2MC0gtOCjkRXEFE8riySIoKs/yCAGLpBSGvwgEsCjSyHIg+IrdYpw7TvJXpZtm8z2Ov
pTXMOKn5yjQ8tLKNyA5p9mkb8bImtGby43Cb5CdPDrAi5rw7IG6/swQZDw+gfvGq4C5ndbgxBgYC
E2EAduniUA+Q0eeaf3IR6W/asidQw8BiUKfw3MZmOqazApLtZbVNR3KeC4VanFF/kfZyz40ol5Z+
b+OlQ53QMnJovI+oZGVPW8KSFmjmmICSTSo8yRVOa6vG9j/b5yLzgnguRy+qAcFo6LKlBVC/srJV
Xg2fWKJIf1Kq3iL9gG6gdnUE/nP0nq1PBViM6AA/XAfq9O+EndlS3Eq0bb8oI9SmpNcqVQ8UPZgX
hQFbvVKpXvr6M8Rp9r07Ttz7QhiMMaWSMleuNeeYmSLAN3bpyeQ+c2HToR9s1BfVGN1DWuV/pGfO
t/Iv9NQN0LJhH5fAZgIXcIEtq8to8/jTbYf/ihvAH8kWcOXHPKy1ALMHRn3yOk7jHqyHTSTLOrB0
UDkXmUQnouWFwGOyIKT4a7fszhigcBYxJIFSIDyaP6aNElRG9puwwrnpNdW0dR0EGuEAl06eX6fO
QcAxJWSALSDaOW7UodlwDl7YTIFJZVehpQiracT7bH3ICj0/7URxlti8xXyxRA3PdkVlKzJTYwNH
qZoIvyr1S0BjD2GwwDHEusmW9RBR0znU9YRpPkAY+F2W3pem54Jed+OXCLAi13hePMPYc5/eRpCT
jyPPKqA3xEBigc7hOsAn1vt3su0PEh+BINi/EmLFYHJm6oAUbc2nRNwkIG/6k/2dooxc6mIJlcM7
5F3ininJkMgvhR5js7TNNXNptZmLSk5KZ5wArYOwe7VN++Itr0Zr29T2QyWXj8y8WDP8V5l8zbn3
O6ta41bEE6pqa2SRxiFaq/G79VYNNi7YVQyRcCICEHlUVYCgJ2UJMQ1Q1KPyw8Sgt0hSG2mvezvj
oB0MgE846BFLYbHICo7CGRSrHhm9Z3XAFmjbFcFrhP9xNpbPjqgrewzkgy7OpIGtDwGkVKZ93n4Z
qwyQEQKmmkbFhjyBFwhEDw4CiV3nF98e9xJwsUva9WIrJxNsaf9op9gH0gDBTCGSA2XjyVM4LNPU
ZSrkv8cNMvAaKQiBnxlQAJeDdP0JaBOjmauYtNfGQ6kHjkbWPu+BafQR7t7SfZIGqdzV7PyyMizq
ovJfzB7MD5wrxBrC2+YFvRQH97NvugmNWJgnZmzvGOhZaNcQYrslDci+ae5OaYBogOUR48T8aKkW
UZrrkEalGgDvFVM9+UlM0pZiDeiIwItkNm+wp5zTXLQkjeYpiXY5sAoRfEwLIWWFIszDmN4IYNJb
mlSQgsUriRlvQ+upG6PD6KKoiiEZx1u3yO46B9tDDNh3O8pu3wwy31cz+04NqTHOkyNi8CeoQGAf
nOEB6EiTRs+GLoMjmG90QkDyYM2EgY6MS9VyhDM856G1YEA1cn5qR7O4H0YcOQXuhiGBnZIU82ay
WIQ6Uio4qJWHdpKnLCP4JXPNz8SkgiAfepM11qloIZYt1jwdgUYeLbw/PufAZE1mrcGHE3zSvkxW
ex3q8dPpueH7jvObMojF4DgJUMDDCTcUjncQvXyj8/9sxmV6F3T+LZ0XGviQtbiTgBh7ytjQ9ZX7
tnNI3Q5eys56jDK5XOuxP+M7xapkeqQnosJbxQwWeK4fqJ51IqYQ3IL1ULeloppDahb1uJkTpZOd
K9v3xp/c20WbJ+wg+9YApTFRyhB9pPbFRCdzap+GaHktYrBYRVJiB3D1cxxPV7aXLMy9gbOfePWA
RaADSdaRYo7Tg7TfYAIx2RL8AcvAo6k5dvt8REmfeje6LZwHh+HGtm/6XUD0xYExFJEIzUAingsk
ek6NjzqB7jn1sEz5yo6kGdp5uYDBBB5S7nyRi7NN5oIvrfqVUCk0bqzRjs5JmIY5aHn1W1JhvMU1
l4ZxqemxCFxdvveMpJGpaRo8TcDmaZGPBKjUfyOnYJ5rV0U4guNHN9QR0HVfx+hyEse2Tg3PTDol
wxY9SnNIEzR0UcfcZEAWjWIG92vhPuHMk6/D1H5EQ3tTmpV6q9zycR5/0cpCJMJlJTwvtvazVdzo
CIFYScol1L2fcRiPnWi3UM1mgmqKChKrIdpHjgBoBh1HPUQQh+C/sHFr9gpDuFey2dOHaRHmWbOB
ESFlKDt5Ksro1ew7eRgTuTXrkdW7YLF3e3GVyZoMmUuxSVjQccWytTXuK9sgXvfIPqeBk+0DSOFs
KPVfqwtAaPTGfUZLlu5QZ4aZhr8hFSyHWtL0YZy8EGwaDmV1NfCMlcuwtSsdX+SSHImpIf/QtEG0
ZONmKuQ34Q0sE0d8sPJOq1luHVCcobNkL36F/Afnylu5Om2bRICVra3b2EFClDnFZZib5xzZ1UE6
rKi81ShrQeJlvaLcQ4a8S/Xy1ETFCzwqcRYJ3FYaV+7O7HKGNY3zUBIZoILHhpuJxqD+WzjvpsEa
X+b342JcXXJk7IEQMVRa2iUSedJ7ZQiNJDT/alKBvl40IE13EHL/jHFJfet30KHTCJ9ISnXkZ8Aa
3BrNsYuLwrotDGCxDcKRECI8xB4l70kKQrxLb3L29mxkn35A7mM11Iz/RgAnxao+drlag2gvkhC4
7WjoaB+DODpocg8x7pDj1j2T1EMS11KebAvmQTb39/FcvgsyBZRpc+bSoa0T9eaSJaBBJLcs+J3j
zRwLKA1AhNzqzPvFXI+o5EwFG8cWTEgn/UeTc5L1WRfWFeWxoJkAvfjPlFbubsZwydgKE+wA1nxP
J2S8qF4MvM2HYEXuLTFzy/51RlpN8Ep6INDuNVB0iJj1IsCcy/3s9e+5PT6nuJLCQXHjTQbqLSh2
hdq2sOb2UICpaGVGeoY/PNo9npYlICyVILrWw2qZoUs4mrRQnVY69xCBAPlGMM5HAkklQeQ7TwH8
RdzJaHONqODZpE2IZW26mVNRnT1ndYscA4n7y215LRiGvgMfF2k/TsyNCdREcI/rNAfnPRj5pV3s
AHATRHRSCO9ne8NsSN9xemYk1+fZ3uT32KCN/CbShP2y/ugaiz3AyabQt+pDSWp4OAwN+R36pFvr
2QD/trPUrI4JKXrgCiaQadLBSAziYEmSv4mneLnDosO6keD3jax/yOsXwXNa+qdokOgU1PybV8XX
eeggiJeE71Z6PtimOHSIPEzX+tuJiok/MDd7cXYdrDwCK4t7vw6qY6uN6RD79gP4r4CkN8FSH8zi
XM+gOCP68CKgGWESQBYttUMEXnDTtKkZqrEIOyOZw9HO2lM8TV9lXE2hLZ0MzGUwH7WVZKExngZ7
eIt1EuyWwtL71GEB7ZYbHK5bu+nTQ2+sIEa7+eWVBpUM8am68JNjpuUBrd6VUbJF3KN5Zwaud8Is
+3vCQ6wSjNLt7NpbM7KehZldl+lGaN1sM3wO+59wEOHAUqPFlW4mcA7nKALxgzsRf2R8TVJyN2aU
RFgRZjYhugNFVyLDJ/d4mCPcbZwZy3KRN1FQ8jP1/TDb3ePU1OpUJiUQY1LhQ11N6d4OUuswOUtC
1Zh5VDJrRKIH59hZfqN6Zos35qesjDnOFDjnHd8xdtCSACPlWJ9jH6/ZuGoeGqL11u7lbiJxmMbH
wEw22uiqutO2daPoJG2wcw7OXRvUCTpjmCIlV8IPSOZUtHFJtSruBdhHwq8CEl9pgtB2JHcJHXq6
7dBI7KDnE4mSwryzjDoPoRs8LriUdn3BfJ5NcppVc3BdXLNGNqToHEACQRoI6XXuOqtp9t6KRUXm
vO9cL4K+Y335faX2ub23cdE8dCNOP3xQeApzdBjWdKzmAbquwI9KEu821+33ZBcP9Bnyo7VY91kA
Ip8eLV2aovk9MclDQmXc1dr64w7dtjFafRgA02zLCCu4KIFa9WN29OjpHwFHwXEYXQKLMO7OmmtR
oipXVgWdJOMpdWg1w1ACbuNBqvDa18Uo7xv4e2SVJseVGSEsbK5thk1scaojvPiLnc5XJ2U8VhZP
c+fsA4/ITUf7hwaYp4anpZlAc8Dg3NsH8zbpcUpPJvDqWD+MaIawN6YvVl09Ospvd01blbtxTY5J
h1dYZSQdinDsFVEmAgen2VofY2XsC4kpko5surOy4DgX8q7MtQ4bS5ihA3/Z9jymzoKsZFdBh+vm
d3aaje9qUgAq9SDm8QY+5YjIiflABouMAaO8iMQ2w8EyAwZ+bXnwfcxbuP+eEKSAgA00YqJyPieL
PT1VnKeIraRTqdL7uQIhivoujHWUf7VewHEmxgxTQppeaQrmhqeWTNU1zIYNe+94JsTrvivvVX4J
ulXSGzT9/bIUr2TZmkhTDP9iAMGh7e33tPRThmGqw27KkoBTMGBPaZrPkWAqx/XVK4FU8pBUtjxE
6awflqr8TeserUn2+POhQlrrSaTFvl1n29KPk/M4AR7gtXk3kdN5Nz9/+vkQ6wKoUMao9V9/8a9P
f74Zh5/t0/7855///Olf31qXsBBTLlL4r7/41zejierODQiBf74NLfN//XL/fO3nXw2awypdNTgj
//fv/6+fGQ15dzC7/vf/9m32aP+fLz1PwR1IOkP/2/f+8zWBxDk0Bo5B/3zt53/913/98yk4vJEV
8f/5OyrwEbjPVfT/uT6NqfrTKHCj/s/79s/1+edrldU+BBZSga5zb0YrcyFqDfA7fj6fo84m47b+
z79duQs3P1+3sPH6+7Fo9JZzvxEiOJO73IG+5ZEf89LJlHSlzoyPP5/OnKQsB6GK6PVqkFJBWPtF
eYMIa00PiP5G6SPQMfrxRvVuMVU+ej25I8P44rVTcd+bIxh5zGkXuyZreEQS4+AMIqevSt6F0ewb
d8k/GwWoj6hl8zbxyZzvoLhjY0VIFWvx4uEe2EzU0Xc4z6snMEV3QJB4CqdSn7wZADedEx8vK4W6
bcnXhDNUWM+0S/NmrDmWZwxPVXtxJnL70vg7YxhCBMPN6EFpV1C+YV2Yx2mGM201H14EpoFV3Sfw
dpuan4Km+MWLVULp7cJnq5eDNuz0BPtIvh7djn4QPaGjM7DXs6ytnZ2if6Vri75Tb4Kss7adhGCT
ptbj5AG+xAPPWl+tu6LuDlXZfVP7EJqtqQmQ3sA2QnoxJeI9keprMeF5wEKEjC5IIsK1xpErq04r
mgRbIKP1MsVPxhCFxL1lb43Dp9BQQDPCbYR1aBbEyGsR3EDmXLPlEPq6NIeMfIfuM1qTQOZtg2Ce
cB2x7b0R24U8OfbyB4AlxH3DeE85Ak481CCD4GlhTuD0tYV8F7NzwlxPjIeE9OUQMzkkb0LulP8M
Bt/QCaKEhfYG7VJ0eV+Z4h7JHMPeN725Myb2YC9y+6OmUN9pxAXs6dlGDNgNJ0fy4xj9IEVbyD4f
CWLH0M3ct30neGWNPfkJDyUwpnFj9LyYYIB9kMkxBu8QARlZtsRtAmV2i8/UtrJLLCsOV9DsRHqy
bO9ErPIOx3AGEhuXFGVZZKMJmpyLoPN0JD71KCzzA9UHAHbVh/SO0DstGFN68aCziZGPlKeO/Xaf
M6kxRvk2E45xi7XYJQp+AMLRNfezhxKkX2Mtml7pzWwAhJAx3omZXT0LqK3Y6dhktl0Rj3szWt7T
wjqMddcc4JBhAFO3HBSP6MELcCSYnepVv5Eia0tqnJwJDFYcR42CcNeNl4BoqzXKyDatZ4hnDjtW
R3siIM2iRC3kZAT3xeaRWnxDLAlwSO0Vm75FA5mn7l8Pzyg3LkKtSuGyryZjQ5FrgKdb0FqRH1HV
1VftzOoEvgt4J68HjB7MbMu5UkEUFTsrXLWKxFloZqaza9PSDKVjHdBC41KaFHUrM9ldatoPpJWJ
PU0zBIPD3w44wJYyDwWFBqMWGHVxtgSPTAV1NytwfEP22qcFFO5SPNtjhG2+top9anBKi6vq2axN
5FzKvGszm2NEs+gdCpssNAV9sCwfg/3c8gTEyt80bdnd1724496ucNfpYze2TNBt9WYAJAWQW98V
LlDwRlL0AMnXu74HwGr1PeEBzs5hFuXV+NMqO/vsiCMaxNjQLZsYsnN0BRwX6hg8Tka7xEuov3zZ
PNaCNoyRcHa0DR0SX2FtD9qk/BkQVOGAzz77vvkCW0qjyObpJrUq23UZnA6HlVcFjOnnGbBc5b17
yDLwrkX2cWFqvrpt5h0wl6++74wDRsPY825JUdhpieB28D3CXLCcXqL8Ua7AtZ5eTUirj1j1+B76
UwRk3lmOg+N8D133q6Mx4I+UYBkoBlaaKeyDxj3MXXoqhgLUVTGpnZveGsijT6hPX/Egv+XkQ5Db
Zu8HU7yO9vDFYfGrGOSE8gmLl49h0ALr549I0P0RMouIaSRX/l5Ovb9T8kr5zYBwKTH5i4pYnnw4
OdLkYFQYYW4PAvryTrmeTe0Pb6YHs7X9ucvUOPeEqwpSx1X7Z/1Velm9OQ3evSquVkEDbVOTsXJD
fy7Xj2lOrkxTQMnhfyaQrba/dAqm0k8jGLl0+prE3y1ZGtr1Y+IvakfwxlMFK9OIwcfwDMI1jNyP
3v2cij+xAYzIQEdvFiyPyJJSUPNEK9Afrhh1WWS8br0ObShAeWJg0xhant53OtPH2DbfZgza6Lxw
A1cxMp+hBsk8Zuiok442t8yehyB5HKREvKpZJpVEVGC09wNIxzkvaTAZDhPY9JbRS/KeawQ3Nq5l
a+huXdUSVpjvIk+6WyOZ+kMtyS7QS/FkqxiJkGm94Y+SW4HIqrO/vLH5aEW5jpQxDeD6PjBLAHg3
xM+ADhkF5SOi2N7/Yr5Gf8mVx2HtTQHxrkv0B8gcrvkMtTDxbSi+UCV22wwiPA3I6dKUQbyLq+wE
qrg/NkW/0639AsuLoBv2uNBCRFrQo+czlxLDaP9aDdxzZt8Fka3naUZ3EXgMABB9wZvsbvJYm0dz
OtMEnjbtYNIhg8WrfVJoepMzocW19EVDgyZQO925Tz7GCiYudX5qFk5aem1MZuoPpwtO3g2SMX9I
Qi8JbosEEkhn85BOkQgJmihoKWbZofOqF3Mc/GOeOTeB0oe0HQkH6ZHkIUSl64ic1q/7/eR4XN/+
VJFjbtfglZSRjNtc1bvG8L3DMnflNq+bt5InPDRszuHGMh5jGkZd4gT3mQQlBoSeUwicpomTGWc1
QBMNIzk8Ery/vUsyinNF3siRPo+qi58mLyJ97eYItrGTsC6PzdqarZZQ2GiRizoXxI4wCkEl9uEX
iX2A0cQ8rab9HA/Ojd0iv24zD/VMJKAbGp+6sKIL5XsL6c3NEdX1G6woTpjGL6pJH+zC/VjX+IXu
yR7yizgizdrkbndXSveJqcqwbWwfsWTLxDtt6HBEDNimPFJkZYERHoVzVpCyjpCJXsXIIKAe4JEL
TRCMhcxIkyWLCp6UYhIdGaxtSSqbNx17jFPvdEk117n5wZWxQc3RBwxEu9cqcsjAhh3cgKgDmDST
hR1OxUSbc6D/RZndwx/sTroa7/LIZa2Y/IkD61thc8Cf5hYNaomPYOnXpYVfYlDzEb/Gif0dTHmh
f5UlMDhSar4A1L77MdEzNNVOk3eC8U/ebKOJP+uPykXUPibmb24J1HTegynb6Y3qhflvgLKwiOfv
jAkdbbtgfs5QuteOnZLQ0OldlxiniYPhzk143y1RPtH43okMJonHuO/QGIwiK6nvpjztLyAE5y1t
6AndVW8ntJ9EVMOxpBwcO94PqED3GCXeDQWvx8ktPOgTXYWi3vltgRe6n9ijJDR+NDbO66l4SmTL
LbNAJSPX/I81OPcIbQAbWCT9NYN7wHb3q6PFLxaJp9VtA/q6XnzwihK9S5vh8iEjJ7hDCCjisrjX
KnhI5fCuFts6DyUlliRY3g2K8jy1kb1CZASGzxKGQuDcXzpd2IQpJO6m7P9a3nQvmsW7MWxHHb2u
Wz3U/XWp3PhgFcOFN0acfAMmTtzc02pEAg+61INATxhBVhFRwHTKIMEpZaAGYmdp6CDhJXKIu4o7
ItaMDW0ava0otbf58Ltu4S2asXy1cnlvY4LIOiKLllJFuyrLfzG0ICVKNHuMs+UxYjcou+GUlC5R
j4qFw2k6dc59EmbjJr/a6H/PaVqr88+fLKKRTj7D6/XLtpB3cefbey8WEMgcM+vWXjvdwDYZziQa
zgGVm1v4nCV6ldCvZeK7kykZOOwku46Uwl1TpVQqIxiPpKK/Zlr6/PPBqgW0KfJFwTdsKWPLczRs
7N76W3U9aYO6DkEmrW0T6GmuBwBnaAt9Jq9cn815bnaVtfwRBcwAEus+8nY0aH7ND1mKfLhIaQb7
MwKf9Z/UuVH/54esAJNtSabVHbrds+l6L6A2QN70pMSrFaeR2eSPLPzu1NQeLahumcnVQ3aexNGV
O6Nb2zScQ9aLE0RqOi4CCwoHknlbrVGc9IkQJSsWUjfJjHPtoSNPfetrBtwbRmlPyUxrZSYUfJ0x
nhuAGIRkNekJlhv9WZ85due7aRhFBktpvkbqqo7JqReQgmMymZkCVsYowPU8RTC21NoWQqnzOY00
wgnslCiNRyBiI+e5xAW9HFkumoeIdcyl2gltZ0Rh0kqaR27J+BOHXY74JJMcgQs07ElafGUlw9rO
lF9G0F1lOmA6sQPiPofhKTAHdJ5yJp7PYYFFSHWypompBKW33x+xiXYMmU6tudwYbPwlrIMwLrKb
zG7jYxoTB5s0X5adPNKR+kKAKCh0mzfwlFvsmgZ16sTCOhSvZPBBZMrey1Nni0Paly0VSUVetGJX
D/pvqTkQOeK7517bjRLdZArve/EDj6Z+psKsY5PHRf2akwva4ulCzzj4m5yp+w4PYIpRCr95V7qU
rfTvjeB21qm+BBUBHviY8FdF9jVy4EQY3Cmk5DFsnRGA2OiMx9x5HOeqxY4+taEjynZb0ERXM9tO
2uEE7Hmg+6V8rUZJhhoZXb6a9XadMhpdhjSoL56T2PlqrRsCflfyVPY+eLgslsa5SxW1s5Quu21f
PAnfezUJBSHAIuYGs16R+KttZY9nNeY0zzr7yBz4NTIHQRoR7vE1yw4tUuwomGJIDXMkhFVC1sEy
INRyDebkmldXN/auUagZWUzhEKA0PBgJ8nzTK/au1//pERiH5pgdMpgsO2Jso10Mus8TQ3MRRa+3
czffDsditrOdZxlfhF0gKo1Uflqo8BQBijE6lGfs89Q4cmsr41a60mMpZ65Bfuk5mwH4pDUvU/re
e2f61caG+Ml/tx9bInsIbkVwB1bVqEiCkhtfrxXeVDx2I7fjkBJ+7ZhslL0g2ieBgkhrZMt5W+xq
3wVaYi1QPtoTRgCu0kxWdV3i3JQ3rte9TdbIlKkhuk6viJaePmSADHRYx51Ore4EfM+NOQfWGaVR
bUpyZxtoMxEtMoAw1SkuLqaOCZK2PXWg5EEtRM2193PNjWTSbllah9Qvjj2IniUFTfI6GKAylXgs
1ETKcp7dtH7zB7XRkydTYmvmvwzIwG0Du2AdvgeV9IEOnjlT6n7UK2AzBtpG+0W+M6HDo2iQVw43
kGBoP0eCKrOrFQx4M8kP2Q5+iRSlyUMn7biTmgB4Lz0WLhKWg5JQ18VVKHzhYQj8uWkftRQ+1rFP
quhQT8uhNetrEuB1yvxuJk0ouuOs5R8FXTgi4Q5MxOxtQNIuCpiVEc20lxs/tEnrIOBA/cJ8DoJ1
gGknppuhok+8Sl3ZP7imE1EVYbaf8z7Y2dpkAkphz4Jb7if54RHVs4sV83ZHcgi2/fq7JYRilhRU
MrcJQlOIHpWEkNTmzEyKoo2wEVKJtqCgsonpgUbPR5BCb5nlpQ8odR0TOd4yCThnCYxnv5nukyTf
oipisD4PFx9N3qazs3MiKP0USWsbuwOnicqKFiKnhGsvk2Bf0wA51cio+iY4iiU5LbaoD2NPuPBc
IkThnDQDzHWK/eRShFpj+iceI/CnA/FI5CMS+zVq77atUNDXPgN/2TTe3l/y7CBMIMRegPjCawhn
ki7bmvVkMuEIGh/ZzzLLAwX7NPnmueNiThkIyRK/V464n5pLGfu8na9JXgbbdpUKN/fwtv9S0V17
m6UiqgZnG7Mfn8lhG/a92X5GjK73i/ZfRK+M+8ASj0l3qanRtiKT6F7tRoXWZPpH05reV8d12g+Y
J9mkRcx1CYKGiMamencd+zaLB7TNqX2CSPih2bdf6OuAD+yM5SrJNMXsuMaSZSEaRAiNon71qwnz
nCaOZIUAkdY8nQ0oUAYl1A6vz72fq/coWo5qApbvGCePmRMlBwdt6lP2nABFPsoUQ7GDNtUx4p2/
g39LoIHvEfRkL+G4qL85qZXU+8UjrYuRx4izH65Q0oC6k+0QZ+EM94HvXCFeN1vorDVtjsTdLX50
U5Q0EbFPKSKFjwiyjhg0sZbm104nKPsABA6z5jGIG0SrCn/BmC2EMYBAQdA3hsHEOq4685ebEoCh
fGfn84M7enuntveesPbf9RNboUGs+GYxZpTVzghjm32If4Aescu3XprcWOPyBJHlgCTKDjPjbUSN
vIW8aWwJgttpN2d4ra3sZuwzSpW6pqs7ic+IOEWoQszi6dg80rLkt9LlJeGa75xBf/W1e+x7VKC2
Zd5bNh7kKGbDbZA6AVgR2cFt6XIHyIn73PqudfyBNAH84Ah5GCITdAgq5+mAYZlKUjqItKjbUPFE
cUib4aafwBs00/JN5ihOgoDo5Iqg8Dup5lttvc2ZH4USlIHt32Up0TbEm00kKdvf61tGuDtrbMHB
Cj4AnvEufZSBe7IsB2J/zeae2iiN8gKhObJatL2vDRpq+K/lLosJxM66+rYnfnPreo0RHuYU6GFs
ztaRAwsY2A9S0Eh45RbdFghX56RJ7wqfO6mGB4n9wnkxnbYBmLSY58ku31S1Bng1oJPi3AGWOmWX
fCqusbK/rb7kdej5u5Bct9yHm2oFPodIc/y9dN7BrGd/3yP7dJBR5wXibsyZvzvDUQe10Cdzte/v
EfHlG+nRKm71qhZJUKEuMNcUOJyB81xSy2mPqchhKIEX2o+B/PsjNx19e3tvkfqx7RBXmkosOKKD
5pA1xuc4jB6KToEARMzXUuvpkHNFtxYKbw7QrNdDkPqHKr2CpipvRy8gZhgDKCbOBkHbIe+hpxUT
cXWoLPelKirCFhCh6eFsrQX/z4fInf/705kGJpLrE40Oop/U8nspJ1wDifnJ255du9Qkx36idJ+X
HmayBbef+pETPy3CQtQAlPo/lcnj50zeb1dExHPn0VHxWG3R+KG3YFPxOVIgudmDfiPusVo9ccRo
d0TGw/riVEaHVDbucSniH0sN2XecEGgqWwQZj2gJZIIgJRP3nRyJW6m+aTFfvdxGPj46H43R3CoH
xDoB1nUYzRFcgt+tRYPPiMiTc3pIYz16GL8TOzXMycYcrUddi7fBkgFqCLFyM5ubGQDZxigTFuOp
P0ukOIubid3AZgkdMD4RIZGGBb4k7u3b1iVzvLbtMHFL4qGESSQbg1AcH3ptrvwW2ryHMHKbTM6X
2cy/0mB5mdw42jtZcZP5eLfSH5SYxVM3OOsuFaEmFqY80vICt8ImYEVZtAPYK290j07Doju0dPMJ
El6CNRpDeKqtkzLApxBhtmX3eV08KjCT4b2fn8DPANvq0xYTiH6AHPa3Q095hDj+0hJFbworf+6D
3xUZm6BAEOrkNN2Z3Es47Ui1aYS/JkRAkAtFPBEP1dmzzr6HVwZKILnxeX1TynZvJZPYO1+egxRT
94K0X/tZRLSbSuIPgGjAbk7qkCE787EK/rvRUunLpAMyOQIaa8DFbehHbUZ3okMh6r0FNjmu+lPg
cEIq4YVkK2EOSwwK/jp4mJC577p4YK5Cez3pUR76pR0cQJ1wVsPMvSyYj8bqkbjGtepn5ISNdULr
6RH14XqXbJi9sLLg5rlAfXFkp0WYsF5shVPfJ02dn+Mm2NMsK+6SVh/dVdqaNASoWRgD1NAfrRUX
5lXxW9fhYO2Zj+3lML7VTv+dGb8rmxUej5nPXvuQKJJq3PwhNlYPfMGCXtYfMwF5l0bYv9KyM87t
MLqkQsw5kSTk2qGZpEyqbrPBysGmEaw7T2yVP6qwx1aM/QnTxU1MPgbVaotGwOniC5t6fBF2VVLZ
md6mmaV3njAmmW3Wn4HmP+Rm1R5KQ15mPx54Zg3CFMoiNA1clKSHHLScmS7iLErLq2bYtmkmnZ4T
KPGpHz3bmXYP41DzNM9zfIgrrDeF8DyS4wDVZqSObXiCEGKO6Sl33UfbbbFW1RzI+wktcjqM6/Fw
emc/fski86G0EDwu8XlEmUP9m+LitOsbbCHu7ia2PMJT+3TvzOK+sj9cURYn7QXc75zCtEroKlvu
S1PRoAkKPw0dlE1biDMstRQg6xOOMRAGi29hNjcxZUxYkiCzwST0V8FFL78BeL3kgaPQhUWb0h3t
hzbeRinTrNQa4c7EnwaapjEDQhzr8Q0COmMQv9gxAxRbewTDrevxZHf1G9qov+UQVacmeiKTL9p2
YN/MqBXkOHCGDmy4+bjngtso2Rie9YBWGVuRg/HXmGiqGT1Ac3B75S7dteVMAGZOK61ZU9epv5ih
p4fREhuv1fV+SCUZ5xErg64Jv7FnuqQzNsrKNk+ZT4MgnuyjG3fs3PN429fyzuL9Y5RIzKlSVELu
gNasCogkMCYmfe6cnvMKr1I5ZVfQaZzIOvimMYGDkyRX2l7ykBmxDcOBJkxRWXjUWWPKDNFg5RBa
H61SLZ9y06jAUrrT17x6RMdonYEzk0xVzmC0Rjkj4uTbc6Bc4I0K8ck2W8KSIK+5+FlK+somVCVN
vkvUNB9T6epjCsmmgjW+7/P5ZZit9zlKz6UXE/tcB+TM6x4egC4ujlPcdiSLXmD64K1ApGjOjDg7
7FMb7IG/MMwdCwXwUQ3BLYaWeK94XLawqEKDSCD8PGInzPpAiQFaG+kMpSYOg2xNpm89d7PIQ8aA
kbqT2qoIUHdNMQcwfKaDJDqlGpcZPlfwm54k9zuebz35bwhAJVgORoOJffMfzJ3HcuTImqVfZWz2
uAMHHA5g04vQilokyQ2MSSahpUM/fX9g3r5ZXTbSejOLKmNQBJkkAu7+n3O+E1e00OSIbpQatzGX
EBDaTyPQNTZTRjcOt87a6t8Add0nk7UtyuI6EBwTmENdp+aBjhsKRQpuGyShES2SK5GqK21NxUGK
8RAUyBCdQzYIvuoVsCag1JFNjVtBiwORTkZYOTbeA3WI2UY6bcLrnP2pgYJu9LzRRs2WTFPI7ViQ
4uRaNFq86XI2mQwneLms6boOEApH2oC2dJliixQXF0fbVlvqp26aZk9FRx0F3akTDyTkCZbMwUkL
TjFpjCPL8ONLXlNKmEbNxvKiY9x591PX8tqNo9uJECF31YIYBS8GOcL6yBwWXoiS+4Rpx3IWYyEM
qmdObvbagzC7df3rCd1yNYR8SHa12PVGyeUHGiszaBWYGHcN4pdF6I6b2or8MXQrp89BfPkbrB0k
LpJ+3KK8YQzounFTMt1HrHOnzaIuTn1zsSPgOH7p3Zo5nBZNThdvPSlKgbs7FvFdofVb6meAt2ip
LuvgbLqduQuoRcIWXeF69/UWlv7OKwNME7iZDwzLnyox+zuwO9NxACmR3/hF8OkwqmSMgBE/iYoH
Gvio9K1m6PfFdONxsW0NM39R80MwCo1o/mtOojcQkzQ3m/BfK05KZp6iDofyrvHcEo7NglGQm8GK
YNEHxNIVWSWlGRe5UcDZAT9IZNIDNMNS2tRT9O5YQCcae6Z/jrL2GRLX1HkXmEGfSVU/t4Y8ZIU5
HXs2cHUf7rGMEhVoSSNHEnDt4D0DfyY4awmB9WLJSdPTC+JZPKXucATCVZyD8nGKs/os5+JOt4LM
AbXtq6C9sTwcuAEeoI01Mbms+3vU4+fApQCpSSZO2OAu0kYCycltsh+cHZaX1GOeN4J4XPiDLdR4
BdaSlxGsojH5sJoR9yQlw7QB5faNlMEu2NusKuwKTX9H682znap075s1m/pqYslIuv4nR4h6A1Vp
wugPcErgTecmm9so3amZaOTf8qDneKMDV67ztgm2uQD6iflmTzYEecfPEMJw5cLvmXbgjZuDocli
+cSTLBO+JcPJGPtCcNcWtKpbymHgeRRtXZ2DYFl662QTqfana3h3IEIvGsfXQcQa2B9SI2OT86DU
fEwkRVrzdDOI4Z5SgdOcw3ul7sfcSwognDi79tpkTeeHcbDYEXLOU/lGkUycGjKGdaOzQ2hUq3Ju
+0Pd0nuRdtygU0m+m1tAhDXfb86YSU8Je2MiJM6+Z4NIkwTfykquwtYNmELYYK07YE7fuOuWFj98
kCNnWhYWG64ZRkjVEOqczXnNedqgUUk7Ow6366i2KmIlvyq4R5tMx8TiZPnlW3GP6YdXGEWqx8hh
8pnXLLuORpDxSJqsrZ9ok4+BaSyxCARGV0Lf1Pxg1hwAAge2TYsOgbWJ9npIVyW+9ZXfbjwu29/P
YqbDtCKGwGQ0Z3cfFg4dj2okP2Lyew9vCqgiR06euN2JvRLX59cMbCx3fQZ6UvBiRX7Cbu3U+YsI
akEuRRG9juWx7+eHuGIMX6vgpy/JLHV1h7kMR6uOzIC0Fiwg2SPxF8JrQWh4GO/sieMNU8utmbEn
8GHaECYJWA1DfOhmp87AshZL7SvCgXlwFauAG88V1UZXTFnxu5nDTeN7N10Cn0dAoR3coby1ppkr
nTkW2DOKXzbNTBdgF9jsW1int2DAt4GxdI3NNwAp1rVGjSL4+cNDceWR5r7d4mD3jf1YOQ6Bx+ia
ISTzrhpqXlWxfwNdgNTH5q4YAmgOsTwUpYNu88m/I1lbBoHC1A+i9fge1lcDYzo2rTK7k8xCiqLo
90M5MF43SKS3oiJHVeIjt+uKjNOsOLyiRtC2t6GAa7wkqX9r4Bop0u7nNAW0zmiFEZUSFZVNd3kE
Ygv5nlwrNe1NFuwGCDqnJG6fVNY8IvFVIOmZyLD00Vwcpz8mhKSKgUrkQJ/vUsEutvbY6qWfHKG4
BuoYGxPOyVUT4qUYvbgml8oinxV4zCcJzYKdcDUg+5gHc4llWnhoDiMlbH5jlPu2nci52zCQEK33
vWZRG0wsLuQzaboJMxrjp5ATbpvh8LIHJJIaYNna7K1D7MUkxnV9TaCa+SCw4apxzvlsOrQ+ZDd1
2JjLtdCe07w7RGaanCywP/xgTs5mVDb7mckfaFJ5LGy29SXoKaFxCLXcWU2TO7E0ySfOwOpE58qT
47N/TWiFquIEOYH5IdcTo5PIxH/rtOTmJNPrJfqfRjTGzS4b8sZOGYvo4ExTD0yU4NbyIWH4/q9C
+z4MD/ODQ9u5MOeLdsWvnI7NddgEJ89XfFlo0EE76psMTPwmlGpcDVlWboEgQvOrn03g2PRdM27T
Qfs2NNZnKW65WWKqo/rM+yAOe55JIDpUWB8qDPqWi42xDPa6sDBBGCN5ZZ9inlpOmEkgdK6zGX9M
fRzoKl51vf2C7exLBAVHxIlBr01ljqEROdJg2/gt6bKKulqEwibCXDOTqqBCQ6Mj1yPZASSRGvvN
ugUBtEtn22YfjicKY+iq6vI310uTY+BQFpoQb4A6P1TnknEo1e0wRWkgmN1wRGMWLCroASJbmKbh
dWW3+uSnzVfC328VNVO2qnXQrGO6kbRiOfCHx0gP2PCKbNzVWf+KbxHtU9zEo1HvbRhJxAv1miEQ
zk0LNcFiHJSSTN4pi1HYLJ6M9i124S6YM84Ban5pG52nrWGNP/vc3aoyTZitheTWv4zY7VeSeT0C
Be3RknF0VKHuGOcUv9U6Dz37ynKWU1UhL1bJ6iUzVlOnouMvbe6h4pOl0/wCzRLxhzHlui3yh2Gi
H9nf+TbHodppTmNYNuwPh3++Ra/aXx/++ZQ/n/e3T/n+wP/F5/3ty76/5ff7jDLAwvhffprvJ/j9
XP/Lb/XnH/Hn2y2RdSTo//Pv4n/6E//tW/15Gno+ZTZ5R+KOzCCNske2diQCc+zZxSnMUCsxUklR
78AJ7ebl46bIi5MssmWqvjy2BuxKlBPy3p7eLmyCy5vM4ieIfssn/P7cv7+XCB3e2uVTo5BYLCvU
fzz+/VROnzUvf9659EQBi8mO39L64GAR+H6rCWkFQ0ZEb//74wT+wfxbiv82lTLm5fH3mwaGpn9+
1ffjSS0iwd+f4Ptx9a+n/n74/enfb1mJ9x9P//vp/nzo99P9efznK//84H/e9/3W7//NZrf1wuGn
8OLqBByuMdGSVXlK6O8pDmHFm0LVmIq/39vCyvzn47986Pu9aMkJnVGDPo0US+2V0ZZnDPOv2JZf
wtggmDu4/SlgakQV7jGaZv4My/9amQI1XN7yHe8ETATF3Es5W/g9kXj6JzAZgpdQA8HnSl6MwHsv
B/ZVaTeNFGsc7AYaXFJ94VliGUQw4BZLUngqGKeXAcJ0j6/AUPpzmm0m3AufuM6pEUYlKqhuoOm6
yIrPuZsfcCee8RgB0WvQ2pFGJgr2ygHGFFlTglw/CTqZq7pdD6FnkRbK7kIor3w7PB+2hYQH7yyu
OoJKnNo31HNvpQu6INYk/7LgmkSxwPy/8qKiXdW1lJwib/LCfYPksMmaorxpsuyNb3jrj3RUG62d
4k3ByBUlO4At5hOjIcg/Cawuc9MtY3n66tgR1mmxiJoVZFRMylNg3UT4uUdHOLtmDO8xc9kIbvFr
IuZmUxbDdy9bv6n6LYjHp4LOCKSxAUfIFJPz1eRmpXNlztgNxzmhJD1ABy/1aK5tMf3KHU1Zbkr4
SNkMQpLQeBwyd9/nun0NvJadRs6+NRzcp2jZ1lIJ2LARbm0KzKzxU9Old8buGB1qQVNLFxwnIkZk
gfMvLMblqusGAt7sIoOuuoomEkCYqMV6COgG9QOQInoeQEstVeSEBjhgnaBXjXAGCS7XHab5aiLT
61CdvsbgXrzmvnFvNoLCLMyVu8IdCUQ13UCZb2qt4P6XO4WBAleKsUVreYXmm79G9ZPTBOIBqYL/
MkLPKewHBM8Vo6yfaWdhlnZie4OHf0bnlPbPaYyCrT0sB7fG2EbSvfZ7ChFp52AoI+qNaWW4dGvp
buhTCd8C3XNxEwFXhsOim+OZtU350ubEfgM3vmIM/eRB8qr8GRShTK6m3oLQoHMW6ROnBnEWTvUS
S7psek2TZDrdWq2LJaaaJdWERXqk8pFeTSZwFSlDKwrySxhlBWjtfRIhAuPQYYAwcLIeFPNkqGcP
Kc0PW98uMZUVyPWjv7ie8ntHGl8z9RQbA9jHms1EAOfSupuy4DZ297rBwMD562chGFKDoh5XDaDn
HKbdrRlLfqXMMXtzwJxOgrFlOs/OLx9vMQ2AdXp24wy2oma7kYzaIEizQBrbHSbDRpEMrbuvsWgu
mVHc+XaUbdKkf5LNDzuNk43PrtzMdLmTGXJxLo9m2eB0woC3oDUWZ5DUaLL5gfrx94Jk7LoUY0Zp
PboVqjwaPv2bXg4JR0qEm1acyVwXq9SOH/FLMLG3GYQHOv1ZCfjiOd6uhdyR1s6LYS05pNgSzAJK
AgeluOeapmivRwJ0DmYLImyW6mQ2FSZ1i7+0MRIELsSG3nt11GAEHL4S+mVB+Bh3l/cUe94+da4K
4bOlEz32kz7+NaD9wDfnHD7nPmYSUov1yNGuRfMSIudnHl0U4j6nOBfbNRV9Zn4mRHbQCx8/TECt
ja5U1kZGoGlTUq/z90PNn/Z6st35EnQzdcUz4SCpFA6/5c3v/zWMnQEi/OXd31/Uck8sU0FRilh8
x7/ft3yRMTcHLPnBqc6bct4L2YHWrIfj92coDnOa7f1lqogLWfAZgtF4Ae6D/8Xqztq0Ce5TJWeI
7tLP+Z0H+fmgLfsq1PLIxIY7ZRiZG3i8c1D4+OCAVWYjFFiCf5BJYlKB12nvne2CONJcMqJkYojC
7KcALyyL76aOedUMG1I4b3h27rBfx3tj8UjaUWOfsxwEq11jihBEbTsvI6fin3qG3dsqTm+tQVIm
zGGYTTU0nsjH2xU9VJPJH9Zyl2ZDCYWOfToOS+VyXY0jO+MhPKVh/Aa2LFjy7h+dgnkfgunjMIuf
iRc4CCfqW+cQ0xZd9gKnicUo2XAhREzoCxwv+ABYulXaqD0DhJFyXnFLfcII4ETe1fhxN/Ad8D6C
c+ZVc6yV+kVfz8FUJZ6TeqZU02leaivHd6faA09KhbntYD/0Oas8k/+2NmGaX/E7eOt695GfZxfa
zi9LUEXtFldOL4dtF4Mxorc4n7JDnfADCulv/Cq7cWZapul7xw5fwsOJaNj25yuIQfap7x69Ggqb
gmpEWxd+q6HaTmX7ZOocAwS242gQWyEx9crgbDezQQT+yu+YbTiNxTjAgF4aMxRkv9/qnPxU5F+7
S0kKEiVhIPt+qHu9NSV4Qa/jlyij7C5A9VtD8Q43bqcsEuF0LAT0DBUtM4DOLsFYegxI4h5YMx5h
Th6+DWov/VKn2cbAU9pGTToKf2fLIaW1aYswouC+DvHnjCq/9M5j43o//YBtauZER5fpyCQx/Js2
PwrVE7iFw4vouiOvnK+hhG7TDemHaYndAgVsTf1Rqi6EnN89J3lzJwvz4mXBO9ZQuFUVLjkz8C4c
jNYcmbEgUii8zvuE+V7TH/uwvGvDtN/WvvWMdarcqCB/mRSXiMVWcdtMjyJTxJH1FWz8x5J9Qado
1IrecDCcGlKAq8ilqDvsgZFiwHxr8/w8xlnMZSuCs2rG67ZVPo0V7o8hzjg1Otpjj7RMpeh2iNv3
Ziie7Ck+urbzVeTJO6Klvc/a5jxp/riJUGflAn1tXlTGgN4wIcZApM3n7hnYYH+igNJeFab+bI1D
pmjpNny2wkMLCZ7eq3MY1zBcrKLEVL53U3iKvfc2pQ8Zk5SV3dfHuYDSPHjV0RWgKZkEynU9ulfe
yDUtGFdsZ8Yjm6Ao5FpWya+xBrUlZAiNNyKURuwGDxptpG7EIRkAEHuvTm7mmJhWUP/gdmUdo97r
Nzjo1kHkPU2RN+y6Tj4YUlyM6B4/LbgSOCCoY1jXq+SIJIJdLvJGjvxMsCbL48CS10u247qDCLLr
O3klM0kIzzkB4sTu703Nfkls2ZLkdqGO6UC5FiU9lM/SrYWhroONu6u6O9rrBho/2FXA5ewl1UXk
rCleHfDd2n28yQf3npMDfDpxpcMpInpebPlHQkeAxrBWnvfVCSIuAX/2Ik6sQ0TbD91jsMv9C6Xi
FOAmAbPqHPGHcj602ya8NeAPFhnUWmFQYWQayxbJwVTUmFCdtDOcpvmDhsP1jP8T7Ae4yC4q45Uv
4INEcbXRFZtK9tpIjduEBoiVUXT3pkVXx8TK0pNn8LAwRo3gtyEt7rWKklX/hzSCX04QhLw6q+e5
7JCMu+rLTpurfF5QyWw+54oYYT4yk9buPf0NSC+22PukCLZKf4WQhEx0F9SIvt8ko7jCyAg/xK32
Eeo/u3vqwlyYXy3nCDuOL7It423pFh+6p1gZhM+WZMn1RNfqtqETMpxO6ZhjoWb2T0GCpqDFIrfr
hKQltfDqbdKUF1/6+87/VscukWI7HcoY5qXHXUCGV6M2sVW075LlHoZku0deZu8PKAn8aX3qbbRY
6JB7bhrABzUD+iKigdDG7lwFI1T7/I7Vu8I8SGW44H5jEkejNrFUbN/Yc8ebQddffUfSxncWMCi7
gg4I1BqQBAjyAKO3JiwPlwxLUDk+zoLxuVVWP4YZk8zUPetQvnI79dd9wy0nTM8CuxxT18DjJVRS
kuXZM3r/M//86yoB3TNO0adH2mYh6OwKEnLGAlI3SuOry7zqprGjQ27K27m3PlyEivUYfcSW9Tb3
OJOQk7lBNAyC29A/Nhn2STTBk6jpgMydytgXrr4vZ+MdhCMi48Ir4PbKEg5im99sHqu7sIJ0NoeI
uIQ5tnGHPzJW6SaWuNyL4FczjOnOrpGQzFYIRMP3aiDva7gjo7sgZ9BT+JyRigt/hmz33//b//hX
S+stLPawLOhwpbbpX1Wxf3v4b4//ha7Yvz7vv+1/lUsblP577ez/h4Wywv7fFsqemfpF8UzU4b34
a6nV95f9LrXyzH9YngWiwbQtC+1IUR37u9RK+f9gD2Lajk0/tcMm80+plbT5EHWyrpCuJZS7NGH9
s9PK9v8huN6Vb0lpe9JV6v+l0gow1H/ulCWlLJFkLE/wLf7aJdtxEwIV4kSHwnWcLTdjgUw/agnO
aMQ/JrGxPRJ9qHeJCKvHvo2pLmgzKgWq0b7xyCa+z74cHuUEI2JLxTEIvMUGkog+v9R17JK/qkd5
CgbbXzJORnMo3VJ80bgc31PsR1rXGioB47uJ270/Q7IK3K4iw53XyRWV0T0FeJMS04ps4OQvnnNk
HRxt86WEyQRikKOwu2WFjx89SqYkVRY5Ry8nfvIj+pFmFsIdTuPkbRKVt4uU1X4GCrt+H+UYt2Hy
UCuSV9SVhNJ7KipkgCzCYMyErew5OdbcDyg4TQ5d7k7P4dzMBxwOLW5fO3XX3Cv9l7JNvH1Ql5SR
W34DzV4kHKP3xtyrK6Bg1RulIy1svUaQAMpK3XNu8SvtQwIpYFgpIaOX0jPAcHYUo6wy3FnIZsUA
bM1MwS62GsvktTQNG1tQLl6N1peocUViN7tUhNm8mnNhvcWYxD/L2fRuVVzDLMXw5H+AcK12RNOK
Y1XkVBbGJfb7XIZIHJlH9PVhCKex4G87sV6oWMzuNkt68a7A0qfQVYro2FBXiqSASvYwSTndJ1Vr
PXBN5pspGnNqnxKu623PRZGD6o36a8trKAGfU9mgH8W5Q0zFiZD4aQw/KttBHAlE/RG3Yrh1cXMW
ew8F6Ab0gb6qusY0qVWx3Z+DT+vCzugJzJJywlmyYfBNTK5JOfSAt0n7ZzfMsY55htTvsmC0sKGq
hn6gwm3pk/FsFBb0gvRjMJql/9Lx5EeIM4ilAntJuMlThkXrIVdpdihSgdkdIAaCcS59/RiPjPPx
HJGowoMIyYGZkvwcSyZ3cd+M54rDKzVIprOTFJiC26ljEmxkrbKJbXkzlyucieS/bKmoJJS1Mx8y
3SePrg6CR6Pz5cHTrhx3/dzn4xWVbdNyuaKWuRDYybgJzeQGmhnDr5xjmVpx7ndacOOZHhjI1TP7
p6Tqy90kXZMhlzlE5qnB2TRsPDcgshGCuD7FSvqcYT22okCS6+gMeawV95UX+9V2cAb+QLXVOvf9
2DGcQ+ZrdonfOW9F7tu3HObIOYQR23OTYj3rCLQJ6cZQrXC2wVQhvVShfgoG5pmrzAzMUyoMzAES
KEMxpXaxS3GoGwzIfHIacxTTSFN6b5UVl6+eTKkPqXsLr76pnOB+zE19z0uwUPRyanFRRhb+VK3L
Ls4NHaX2HeaHGgRvizm+zWaHkqKmZnvSl+G1JabwSLmqgZRlO7TpJjTQHVJGD9tiNsKPWZvjrZRQ
RxKvRG+JMn0sUS7BduLUf8ACYetdMdrzKczHmI6bTP9wjWG4smG0EgYZBu2uYaZAZo2hwQyW55W7
uYGS1JB05kQuU1ShXi+iS5j5867xzeKptaC07Y0BmCkwDXiXO8tLKDNBOPfiYwy/uSXWk1IhGucd
EpO0YN2VXNH1Bv6Cb6zBOLFlzuM4ve/kaD4wtbCfex8kAgiv4ZXa0OZT4WojoEQvaEfUAeEzg/J0
bJrePM8ePq9ehZTalCkZOL4V3xsCed73/jsobveJeLZJSTFJ1W7DTaUpMF9kVDRxSnuPsSO8EOPF
/D3lOqLae+EqZUwfBoL+jzL2ETOEbLh1Ws3EPbegiQxSFmGCp9LpsNsrO1nGZRxM0LqdaqCAza0+
s8JjxpVTBZe4boRjLaFN3OVuu1F+if7amK6312pwbpFIo41n+TC9tEsqpZbwYtExrB23IEGPmUdh
kpFWdPeIxrJ/eGHLsJkEdeWsfd+tjmOiwq+pMWjZDhzMXPDVU3GBjE3yfSqmW5JPeOOaxK/OWaO9
a3AF4s4wB7ODITgVe0UXNwl1rL7vFMPSdKCLGVxalXqSUQ231uDYuGPk7kTMstaWXJy4YjsbUApN
jJCtcFIB3SyEySQtiNM7MxnKK+x9XQ7hux3eBbkmc4NwPO3spRoE+7n5ajhVTVqCCBoOudTcjzTx
QB9guvFVdT2BOw/xxoSb6gCPmCtl//JVaaW7KPTwW/HCWmojQ93f2yir4SOOZQ4I2uVShu5hsl3l
R6Y3Y2AZhjY4dMCidcTZCIKHfTfWDdlieGysfQ4p/2uObhhUY1w0qIoE0/CKtvhjuL8gAGzUkHbe
hhShpojDy2mejaG7Gjuffft13OAhZsbhdtdBZ5JFtGuLy3SsQ1j60ion0KSj7wKhcLhhyyzmn5kA
1W5Ws8uJiBEqIAZHmBydQxdoKtmkNNsUQ7H4HNu6q++sRssOSFLsJ1hLnVZt1Ng0uD4KUNKbdvbU
QJAXrzIGp4ijs1XRXTaHVf0+1xXLt++57dkzVcH+Xw7QY8C7GsEC9MlvTWy6UHms1tu79jDuBfMo
e6VN4TSvXFHhD1IHfv5cEbJlaFphIF2E5M+gLDG1tlxFa4fJecLcpiu3JmvZmeOm3IkKusKVJt69
mSrsDczaTepg4Ozua2eASznSQugMW8LIEGWwZyQJse3Z1Hd1U8ttleUUjUciv9GtUZX7SOf9TTuE
w8FsXPfJTfvwAlk3xwZQQ6E0LSpDTZnif0wicbaTBEPDjG/YamDhuQhTV1bdDlfYP2jB5SkNhqhY
zrzS/gGbQxwGAckE6T9cxuT6Zpj1fYTqv3NHIV6LAPuXOdXpPZw4GxDyWN9MDPx2ZqJYZTtVsnmY
o1OTz/x64CUn54EpN6RTVPGdnwO+XTWxCL29YWiMybXmKEq7g2Ozh5p7gkme278KVIiJSOpAxs4M
i+ksZnKTjHjSMRm3bEizl046xglQB818VMNGv+qhT5+KlukH2c/kKGJgtKlX6+s2a1D8uUXbCC2K
8vn1yFgi3xEXtH6Zvlm+D32MrmWDeUw2bM0NlCZiA8eeToWvyiewVLW2f113LvayohjeK0t1kADM
bv5Vpo4F1KsjixMP9HbV1GgAxqC+ZYKNT7INDpMd3ukMlYmyvQwYeOzSdTWWToKjEqMBhB9efqzY
iuqyTapRuw5eoBsm8RQnlis1KYn3weXk+2o5yo7vtKlYiEtF4KKsoggLU6PBM1aVINaKkSp7rauO
eV/DWMl96ou2eWjom2RLVXYgQaeZlhcsKE1H+3LozqeC04C3mnIANAbcPjwbM2EA8gtT9wlagU7F
th/S61T1YlNlY9tuQ1/nH+kom3vfaoRDMVqbJJvYGSJw9QNhjQEvxDYn8LyDgptAC097xrwh/NUQ
t1lcP7i5D0e3mifM0XaXjje9o9WThJRA45dDjgi6h2Gk68mf4K13RgZlrxgkzjuSO9N5cmi5bwnC
7JuaDcRm7jx0KLu1FsqUj98pVqXx4NSlel+c/RxCOie4zXGal1d1VfgP5YAbNORf/8FsrX6rDWu+
DhhpvjmFm9lHO86XZne7J15lyJFrjJXVO+dqhM+d+oJhwzhVr0w54z1XbVMw7sCaiI3JN59cB2WU
G8/s3g8AugfuPlbE9JIo6wKCrl+AQILiT0mZ4d7wyNIeOZG46hQDFCRk5QWSW+OoZ6JEKqKYvjKp
xoUDS9iPvwFZCsOLmCzHWZjU29poynsOQFD1Ichw2KC+M1mHuTbeIxUtHfK18x57ZdhzpinTN5c1
nJs7dULugarV+csqs/ZGdmn2QSFMDg6KmqqKrbMDi94AW0RtUo7SAlufBtBV7uHWwzwkfoWlKC95
IKuzZYTZxbUKujT7psF5g9DtbCZZu88JcukjZmR1LPHPf4ZsqDyMr4MaztKL2Wh5Pp6igCzLht7y
npUD0piLB/AS6ZBUS5wrgpnUXRik5jaBsu3j1NvBE9w14BrotPk+rJZruwwn31k7OnVvppn2xLXs
K/MrkkupYUBI5TbnBgR1HdZ4hNFpCdl5zc7qW3SGNp2vmtIATOtIzYYxTOa3yc7tq1gmepszN18D
g7EWFjC3hBW0hGBm094U+yxj51xlDgBjO9DjYzcmzXVXe8wpgf8wK+fH3liRnD8DBEMyDJU0D0ju
3CktdADHqXuoeHF4Sfv23uUaW7RwOonbTUlEdhLt8OAMIFWdonXpf3P2mF2z3WxyLKjdXTwWyZMQ
nvsUtL14tQLH2FfcCg5qNsDzcIiY6ESRcmerhKjLlHVHaqKKo0V+Y2v1g3hWURIthXGEs6ROHkBf
UNNCpB5sfQj0wKKa79XqGuFe0+GVbOMIFEpfsoSQMakY3Sdhad/6DpwZtD6trlrbjX/x69Tvyhph
Y02Qsl+HbJhf1FhWz4PwgWGSxotboGpVwPJY8wIy2KWX1uReF3Pis0yJ7rVyrPyT1EnHoJweZdLO
voen1uQ1CgZsrNU1aRcwNLy8DpFU9a2cvPZSu4449GWVt8TeWDSB1zA9qF1zX3Qxbn2Ygy+FC7Mt
oI9myyZFMa61zXDfxuW4oXZCfcLWcNZjg7xHKiopt7HMk4/FSPOz0qH9AxXuvXdZikUfMkHMKmdk
p5InwJMLYiH7gPMYo9+IG32F5Hwjgt7+gKmU7Ku+hmNUJOKUaY3jVPucz6m1vErUoNimwYPZQY0y
qT5OU9J0NTSJPk2ztWShPHJ69bkxiugpc/L+hUELB2+nTw+dZDEi4mPUgFoSgoVbunaS00BymEwy
NpC49gp25GUBMTQqIqAjJKPeOeJhVqTUuLpJYy/8pLiZybBDZiwFNb7xOfUT1ta2vddZzmS+y0Na
n4nQgmEI/UMf4YIjcMsCLpmeYlMkYUMuHsUCuLLNdixFYQ5XlE+Qygizxdao3GSX6yz7CvpK3Ace
Fc9lmI4/sMNaDU9TiAuAZkx6joU5I63zB9pSrU0Kne4YspK+WjE6LHh0aDWT1sYqnqhM7dKiOdhu
D2MMMei8HM81RuoMYgqpdwycFLaUdph9htxpdlbWliBqPOIoPiDdXV2n2a1rh8FDQ9PX61BKZ9PZ
xgT8ibTQGkoZdcgT+Vub0dRac1xDVu1Zc1aqL+K3lvZy76KgvCyH9YIBWpzO1BX4lNaQoG/Cl5k8
ESgFOtskIQPqJX3C846axm1lucajtF3zOoWr+Z7EHu1fURjjLwC8jbti6oef3J8IeWMFLNZG6bYX
y2JO08KJ3wcV7Ta1XfcHzCx0IVgOzB98WOx0Qh+SmplIziVYbdK+mS8YL81nDAjW2gJofKdmd2BM
hDw9gNi6eDIusTu04cGW/Ba0n1rXdZwSKUdBVR9xMttQmvr6SgUC23cIKxBewABdufIMtusutcFO
P1HtW8bGyUyreUeAUVzqVOh73EMAg2PR3cqEqo8Awes6DZX4sHOajwjqOP2lbHxKkDJiFwuBYTZp
yC37X4rGnqu474nn+qZzBwBC40qA9A5GEgjINb6dlsN3UhXs6vN5vicdpymgnqxrw6riD2s0bMjr
U4oEOfpje2W3DgOeui7FlsBny/TTBxE0EyJ3xgzeHae4R2xOvBBklBzbyLdfbKHK67wVi0ykmFgx
0MtWoYNSz+wHRk3WGXBXZPnmW1V/MRCcWBkYRpnrNjfdu8Jz2RexHVynKkIoa0O9o/in2vrYW9dh
gPRahXSaWUR2XyvhULiRYF2dJMMBpYbokdky7DKzI3NtVexoGQaNl86nSiY2pnRLxbW7qeHTvBDa
1O9GVpT7jFCqC3yN0ji2Ys4rAWKQFXCi4q1jefqHhQ760+17g+HMYHiIQZWKLCL9OZUuajTG8Wau
zPAEbDhJd2WqSaKMFjHaf6fuPJbjZtJt+yonenzQAZ/AoCflHavoKXKSQVIUvEcmzNOfBXVc0w9w
B3fCkP5folhVADLz23uvTQNceJE4ank1Ic2s7kT0wcmz7J5EmyAsgV25FGb56AirfY+oB3q1+6x5
SUbs3CbiUI8jRaanuvaGddvDQWZy7B+R2+090WL6gsc2/rDTwr2z/Ub+whVQUZhRN+6hdqTmB6gk
hxwjlbsQJD2PNg4Z9JikPr6LWj4ZVsHKJe2KD4bJ4mxS9kKuJ0EjB6hvxJeGKBYhmzIyTyMusgMj
4PgnoqTxajlUp+FaR87iIBnGe+XF/aUaIsteFVHjHCIqQ+7YVuhLxxr1UTuF9W0rl1YtjjJ6awsf
c7UhZHzwMNJJ4C+2T0LXr+5rFQen2BbmMcNQcSq0xVwmDFpgpVl2l9Dk8lhMdnMEsIjTQHjq3htU
eTWC0TpUlhfuHcsatqxC9P56zol9e/baNP5AhNtNdl2VGUuXXicvsHwZnImyQiglF+ZFAbkuJvk9
3h0CF9r0kuvsJBl2/SQEGDRRtJvK6VeONf+7HNkn4aTPty2op02IZ/2YZwGI73JMwzuhWP0LbY4X
3tz+bIAhpHCAGM3XHCCG+3OZ7W1aQe8a7jC9Tp0ZWa1N0kdckupRhxNupBk2yBWeKxVzju6+ypSI
QJ5V/adPWcnFbY2BVP8g79q5DH5yRLeD4UYSTgjyptNptkw8UFdeZerf2PbcY1WJjEaepjkB5Eme
U3vUD0EBl05OuCuTNGY2XQfRdI6dfHg1ndinxHIQhGkdvPY5yULmDmROrOG9gCgFIgRNZO0lgodd
IMqtBuz1ayT581O7bfisaMl8JIlQPinZFudw9ljflFbN1vWxY5ZVRWhXNlLzXMIz0tPps5NB6z75
6TRKqI8h4A9PEPN3Eg9uidDsr4URAhEqmuRmJ0CYGNmM8x8xl9OWXijo4zzAjEcrY0LJ5yd6Pn1Q
E3joghunyG5PHsIgk1TyMYXCFWdpG+R+PLkUlo+wVyjhxhEfyxQb1tx79OFQe1FmtvELA7TNACRI
kp0v/Ppo50SfUl2Q6o8c8cd1QvfSItGOO8UZId2ItnIOrTtQcENA66FjBgkfnjLDCqToVxNN5rqN
6PVj0lP25iGtseis5zGlImGeVbGyoSJ+QPkwj1XhOYwwuvjVM/HJ61KmJD/C/uCC9TgvwE/SGkwq
4Mor2Z9qmdin1LHZtRKK+E05QXCflUU04bVwzEf+ufGbDVm1nwIz21f4dl4Nf3JpyUWA+u+0iTmY
eWPIkYW304WTg2sHO86JMeR4TnvT2vl8kqAowuFTOGGzsx13fA5Bae1n6VkvCZRjvQYvFuxysMWX
TLhLnbie4+zixQ1l6NJ2/V9phWfu4qXJcCW4Qmvx3FT3/+21xpSUQxMdyjEkXE5bypnFc3womCZx
2vXVzSLVe9IUfH/QK9mewUIXZ63qmdPcGFQftLglzYImmraoKKjCQG2Jl6TOo12w2QJfPXAiMXRc
vjmGyz4yzBtd4RotKvh4kseXA/eY/R/2zelXUklu4ykkJy/n8FsPRf+CYsULGnUf/056+VqSbiaS
NtMuxw4t+SM72ls2o1sEZ04W3hvtVNVe2qm/pjktg4k9FpuBprBi9d8cdrtOOUFy6KaKLtI8UQ/o
i0vmhdnPGpkn+7JHu3uE9GVz76Qh5Baar+4zesMe88EU82rwmzxZVyz94fr/iYz9/5FAbfvu37cA
gT36qTaf/ed//RA776dFYf/XPz6S4uvza/j5v8Xpv3/l3+K04/zTZFyEId/l1Eww2Ppf4rTt/dNm
3+mYpg2Gwg8EsjGdvX38r38YlvdP9GwG8G7IF8u0/P+tTnOB/9O1BDcJm168LSZy919XAT/cf7gM
/s/v/6tUNBskTOX+9Q/HCf5Tng4sx4GRI/BKma4XmHzX/5Spq7ByHblEDl3InVvfrRX78iy5mhk8
6i47kFnH41XSpBcLhrxcn2TCpEoPBlLVyiZNj5WN6xgizU3aYNcys2tu2EQYgqdOcZPYMFdl1r3B
02sOgdaATRDuBg4q3C1PnY9WmMqC1FSavxX9iFxWO+yi0gkPc58eU2+AejnfdIyuHWgLU0ox53d5
7TyYcxiuQwUCM0oGsqz0YqyLbuc7xOX6XJlbbhOYRN7vaajTlz4DDjyWjb8KO9e4DMvg2hYxZ7O5
uLhEMoyeMR9j//morBwfol2/lbnZPRF0+1aO/QLPtT4qX9nU3Fs7RjdLoQcmWlzR9rUW2NBt6Gvj
WJ5nlef46kfzDnbvWEgic0YTredkHAnzJS9CfgbFn6CQn40xpR8k7fya1Qcj53qyTzDPJkYMnaa2
jtyENbZAzZQ6zEHxIjMDw3WZuWcS238GP6o+bAuDXe0TICwmGZ4ZugUrUwPzd/SkqEIOmcVuWjl5
T14dtJj1rfTRDfAroSFi+Mm0uxuJEu7ssW3OXmmC8jRhWdtDcpcReuTpZ/7EfByn2SqYR1Exh3bF
ww2g6IVjXHeglcnam2b20oC12je96PcqGKiFFVa5G7r6p7IH84ihl+jzQIBBNlxZRWvojYimaCEx
0odtFd6TM8cXUrgFg0XlPA9iBOtELcyLGKFdqfarqdLmbcpnbI0YbrYMOiuavpwt7ZDkz+jsIy4Q
f5ju9CZ85Fnce2KTYsamzug5YeYUdyEMTPpwV7RVvXkmY5LSArvaQbIUyXtUGdS0cDgEO9hh13Th
mNuL1doZSA6EZDTc9mzDDtnSwIDbrhHbYoj6LYSZD8IuLqm84qSiVMC/ba+JOZabyUxotonTDx/z
1Bq0zJIVEJJlJz96uEGAqi5T2KUQDCwVHK6JaZ9do1az+QKTNOAxwHJWJ8U6oaJxO4IDX3WG9zPa
E1x2v6peIcehI0v3dwkW+DBCTliVuUBMovO5KoJ7AkxiQWnhg+UZQGlignLWN8GNwplrVcQPfp13
KHRMT2XVP8TAhMakg7NfsESNM2XgPetv65MKmSaLSZ3InlMa0TlumideQnFt81up5VsjrQDJCc26
zxFH2HT2p0J6pAZdyQnDri6TbzaHqi4PaVKbDz475zhZtrwG/hQ6oZueBg0VdcDUOqLWkgeDy4QD
moN3CZWkQmBpmY7zEHGu/4PiFq/6y4hkd0nnwLuj/WrtexwNsW88QlfQJCKDdj80wRmVDayRGd5P
RhJQjgMJXBT958jAtXahqDPPZxjEvNEbsQU2RncqvTBdgLslV308MUBlm4vz71zOcfrm+sWtwP0O
ywMqupXzpDIN6MhMZyYupmiVgNp6125zbvJ2z1zBffb7/Cp5xsyDD7OeHfPR72dyoO2VZuEv8mtf
EVlrAKjdY5/SBlkk6jrI5JZyhneVZuOHcnBBHVmNZnCZQ5lQ5lY3e3OCOCwclKwIJyP9qZZeaeW4
lKXYb7XL9tDPqj25TrOnVAn173Es5XO/zE/yHgsMdRO7zpwmICxOthcC9VOd+RvxFJ4KM3queqPY
cYop9l6d3bqQ83XPyO7eSr3uEJT5XcaDHJj90uk2nmKMew16xJS2P8iyT6m41565r0uMcxzMstW4
dLJVqvkzmW2ytrnIN9aIDyK3rWTdGQzvAhxFPCyrXdLUDKD1A6dLn2Umg3hR0MjVh/mCWsNVganh
YAEv6VNNLasRPZnCBGnurZbn+D4EAR1b4z4FUGzM5TGc6GTJBiAcdkOPQeRA4BCZvGJhpY+6ItxC
xGiTkUYVtcbJmKsnHVlkwjLDP6lQkrt3qxvjyHhDeLncdNcgjV5n37tGeimmciu4/n1zDxSfPBil
OqY17lJs9oh87w11pttChQYBgoHRBoYPREr33NXZFVZfAGs26w7tJNw9YHR/KxpjB1Bctdw9rsw+
YSpvK0HelQt3HAL/pW7ShyQk4s132koJcqaxCXi3rcc4cBje4yn7LCDIbAGb3CVRmW2q8DaYJo5s
CztPBlLJEpTOU/OFJdL1L0FNwKOIxlcYDiBGE7rHuf2npsbeXA8/VjEqgnPtU6zNGh8qOruU1J7+
/VUI05JQS0bWXL/CTAAlxL20HtLgD9zMa1raDeJefSBzGOJT7W8x/mjEERCIKubU5rAfJaJAT21Y
YUEr8vq3xmZGxReHtb/jz4TKiYRD/cnHRMxewaLfSPs7SdHuXEOmM+jBGVCGajO8trYR7IoQ11XB
hnkXeQVz0iD9SmFJlNaTExZYGYrqx2Nm2Wi68JzU2qKSBGT8hj9ZWr+Yg7/nPavfXcO8p71p7dMC
j09mVltAbBfdl2cB0ZxTpvMrtjgVukwtZeNswWag9nsznBGG90rjxPHD2tiIRStTxDvIE7NQJX5x
4Fze3uqmajdqJJGEW6TfTI5rrLEakB/w9ZmSKRPE/XQbCg2ivLLvW875u/5rllG/GqaEYdkoftA5
l/IOj6Dz0mMiqqeamu8jcstOGPWdzQPnIPz2F4WtuFNa+LNOuOm79GQOOj3BjznHSRsc4xDYDWea
Hi3XQ37ayeGEHXvvgJPZhRIXDlOmg0x/66lqtkWf/6qw5bH5mvgknfIdezErQjcYd/lvODbvBoUw
3Fb2p6wtZ4tmenNj3eB8CPOricxSCkaDCaIAtjZvKLPHqY/vRBiDxuzDcd8toi7GMASkrL/3jOZ3
ArLMadGVgnTYoK+faS9RqzRKgNyXEKMFozV2oi5WSX8AuaDGXZAu0fhQMgramw5UFBrkljcAmlDi
NYQfgcBHCWuTdsofPp0qBZvklgEPjORlKfO9g2hBWQII03qpWl9W48U+lEkb6DDi4Iq9wsaKnXAF
tBM0eFF0uIp9ueqDUh5NnvpEYrFYsIUQoJov5VNew0sp5mH6EKX+ZikGMlg/FRl2ZGCZn3XP439Q
zAlhyw2AAFbJ+OAn7gMSIaJJX+KG/CkhtMslSz/P5MP0JqrnK9Khc6m8J9F7IcwVZ6HJLdV94Wc6
C1Codr1Vc/0b9tlv+TKlLttub80ptNkBK3yIvW9s0aB37Ni5Kz6nnLctio8+WOJoSGDrz9Z9weGg
VF12plEwR67tdtz/+VYXzFntCHflVG1rNlsbMdIBI2v72YYNs7WkuFVW2t7uyrReBy2z4DBPII6C
nQKjuzWCpsBqEOdrAGo3I3V7Vqrgu/Awa0jvqy50tS78hCxfcMkMBVcUHvPOxQh4wm1GzCNahzrw
8C/gXfGQiCm9xwOQpsnOxD+Dr33F+iz3tPAxO/Xoq/ADfytzuJyRXlucKZYhP7rrYhi31VdmNHrl
u867yWdM2oQdaGI1axhtJIY0ldl0VGHnZIIeCJ8ciIXeY12TGWt/sAjSfemfEE3jJ2yLxc5luLau
cKZlATMCs0z5YJOnUDPfd4hYbrtsWgnPfBlTTx5ct1CreVAKWsm9G2f9lsq8b6AMIErZizeDB5cw
sda91UvcaM597Td3vWW+4p9/B87fAvWvyUh02TulRUfPkjffe+MsMe/wrdwY3zGssCgWiGx/j/5E
C1IwcEsGzqNa2mp9e4BIbuK0gNrsVd3vroUJiBmXLhOaIBnND0Bse5CduO9Cz6Qyk+BPETANi8gu
qWm4Nz1ylGX6Oh4myhN5tPIt4wj05EwipcmjBRT2k2jjyvB+bXjGUwOvGDEirphzkSfBenC1AJfi
xqc4245q6xD5828dGc6hV+29NxU/jj/zgmAzb4xIXeEBctrBFspGJydtu5DRqOpiElWR116wt3bD
zKXiJDBYxFdmxLQkadDS8uKzLGuTxIMBD1p6CJLd4G7ymDZTEHp7EVePtcmH13PVH7UoXgcFfzls
i68xW8Z4SvPduBoUMU6DAqe4CPWupLB4Vc7gwDRgzIHnA+5s6wnzwrWLiV9YpIxphC4XbN8vZfji
KJKwOzaZQacCdUYEpvoHraLP3HppUfi09KhzYlRFKUL46C7MlVHQCNIDLqYsQXekb+enEP2amIow
zyHyHSTY2NvZpsUODrC3X/EQYoeTHBL88Ni6DSzoXW4cjdzb1JhRHxyiJ89K928NcfChUvz0AU1g
Ud5sgfQXhwjrNQL9sM4HWg1lFiB+i/pAmXb/K9agDotA/TID2jRZHyFJ61PZGLDFx9fR7xGLvKbe
uhPqbZqKz14kD0xk8Y8p51brepvk6IGaCuW1M0bvVSfzDfllusOdArsCmHwHIiJuui83cL+cMTjM
zjjuvDAe2CYP8zFzx3UcPlIwC/LE4BA4huVMH5187caAxgq2dV7gP1VUOYyNMx1r6REXiwSmNEae
G8lSeqfHKYDZjdKl/YaDl1Pux6z2Vi0SGU803rGg6r5N5ZzKli2wL+U9KNEIA71L+XU3ODTFrhMP
VlBu+PrCNPKUBzCTi0qT2IpJDUN8ayZrXVs9ybHICdYEE3glbYVr0GT/GplPWKjW1O/igCSYh5MZ
sTy0j667BEz90j1L3/4uXQp4gMsTPvbbft3TYUysUR1kDONdgK0E97p1y+FuwouyGfBqrxg/SoVq
K6xu+QTmVZJ27+z+rANjkPca2uMqd11vb7bR/BJ0TkxcNe+YmtdsBh11h7Wr2FVWfrF9dGTdPdG2
FW87tixILEN6IzZ+DiLbZNsivD/t6H0TS2YhdJ76SIkHWkHW+ZRyIp0UhUTQFUm7yWtJmYOADXUr
U9O8WB2DAy8dwbzU3zQb5NYA3YAPcm++s2nvDmlgIizoTm28zr2GjeJxTHV3kptQgH2b6XUr1oXb
3EdST9s2iPxT79Pjoklcw9C2ThKfrhmeGIGxzgHkXi9e8dO/v5hOvq1F9dMSsjVESc0UQKqta3Cz
iOGRnFJI6KwkzuCAn6aubFjHI/FywxPxOq1FfAtIVOEUao+E89yjT1f7SuL0MEzKuAYs+9nk/shl
8NxRhsEdyt5jNwZedSjaISXw+qpdm9pvlWBAIjsMHumesqZ7bPiEJJn6647MKRU5B1ulzzFdw3S1
uPfKRwZZkAQDbWErrXEoKAxVOmeZZHSBqfPRCh+GGO9PzYFx1ZnhJWno27VLl0Szf5g11d9cVAUo
zidwoFTFF2u3kBXFvVDJB4vomkw4uxmg7fH/et0pbgpaGfryIzE6ygkhVwDLb9KLOdnfVJTAWi7G
574AxjSZkEqZX+W1gISN3rjxiKeg2QHx4syu7wAFaPx8WbPvPUKnyvfhE1ZusSL8c6VurDopAmZg
5kyuHWK0ZQ91p8rg7xX5I0mOE7sZi0BdTjpTf9G6gz5e4VgwIY+skBxSFtxjCPSdk7v+3UDGmB3O
sVk/l4ekeQld9brMRo9KQmwfapbDmfNnWi1uhJGIuVQ+jTyTg08nBsYXk0UJLGTx1ACOYA8M17sC
m/U0ZO0Wy+qfsCiuJsjsY6GOBsmIHRvks+POf4IYBIc8h9qHRjZb4PrUjN2rE6uc+2c32rdwkNA3
+vILpXFXO+NHCqTVt2BAYXU75aP1K0xxrrRj+sNRfHqY8MJu8xwfa8GvSwzw3fCs2dedB0eM68Ej
u24iZLgCjrlEJl139EgB92Yv4BEpn1DT1rS3xfzRpXWxmWFClRH79MUpmSNnKU2Raz28wntuL4kf
FzReTBvsLZD6aOZsOMptanobegs8QtI5v3He9Gdsc0RVaReYzp0lTTp8cKYsRGpKR/lSzsOqw+23
0ZmLU1bXrxGTtl2fxM3p75eW4gU4QcvvbbvmGbr8/aipqanLfnrKWraKbivQqIobum0uBnarfRha
/UlxJNk1wCv5UMTaq/3fjJ2jNRucu86VyWsmSfqaQ36uE8LzYUMjW+lH2RakBHBnSSAHs/tkpPde
ouJ92UJrqANrb2nuNc3ZZiVb/6Axpe+suHpqgpwXrOwXCVZrBRAr3/FowBAchtfKijmbMJVp8R2x
0NoC9hhU5mSo5rXXFFzWdFK4Ma4nik2Og8bnIrH7w6V6xndWbdAE3I0fkxKKhtHfNtI2j0PxnvNU
QG8e3XVasMilYRbQbzpfSBFFu5mysqVzjbHCYoZjcTsnMvxQia5ONW6Bs40laurxMG65xbAC472C
ECsuiiYRyMx+iNlCoqTvSeziP/QqtetXYD2dY8/F2nmTosi0vtRTL4940ulu8pxzWRTHuVUwCdP6
KJn7rk1lvuLfscFMBN6+RG4g+s3KXrlbr2yCrUHL233DtnxntMRycYmyBUlJG7Q1vH5D+mov7xss
SSc1mftuCClI6DqKPxkwecwg+GSdS90Fb3naR9uGD5M5oVtuHXJGp76svsFtw2M0GHhF0gatXpea
NRcirwBT04hx70VIspVMmh2I0TE29esQSxzl+myJ9TixOkPi55CyFuAFRaqBS/TAUE1UbMcHxGE4
AzZ6sHKb1DZe5lI9pyXaObZ4d113F3oPcCAKRI1rRSMftGXprTIb2LcOeB3Qpu6KkXFBofwdIJUn
yy7U1psY1iYtqodRGyA3LB8KvnDeYjw0eWE3r66L3a0mjl+l8wN+6+aAmrctDQkbPrBfk5F2EDP2
5YepQgIP6ubhMbz1DtbXcoQIQbIKrcPwofdkbEIVpScO4dxrr6t3dlPUNDK8NPAzaMFuqbEgaDLj
X7WImLSedPfOaMPKoXByyR/9ZJ3xHmeBSYvqUqJes7VOBxpsevNVpMMv20Bz8Rnxaw3KnazKTs68
hWQBOfpmnLyypn1oZ6e7JH15n+jupkbAeJXbBYfYmg5GhfrK1uynSwBX4ujE38rcygVSuRwqVEzO
bhIPeRImpJTo8mpuKJ/dJjJhDtNuwKVBAMoxN6LEUgzU+mcQeXiMA/rJK9STAOYI36ryVi/zMoT1
a679wm5Pnde0Bz2YF1y0bO0w5xOd7q/pQIYHDxCNX9UuXbBLjoNdO8e9ucY+WdBrMWXxO8xM1nMc
awcFVrAke7KJu1ff7ppDLadPptPPidNu2nLqN3lSuSzRNGEaTSAQ1rrvviy/Iw4Eq3HwdvPMbI1W
Fly29O5QCFHsavuuqyDj2mwMNgkxqAVSsfcshsZJpgscfNm+mCysVh0la3hQaIOsSYaTm5ec5IKj
HxnDtTblY9aV475Rqbcrsks/o3wbsUnDUs7TWcomPbogJ1t6jvw5+zVQc34OR5gYMQPIG/lDLguf
W4jBXUm0M+PjtIv0oXBJ5Nel8cGhjfu9JgN455jh4e//TJY/ARanvbfF8d9/4O9/75uEOsDcvv79
XRtP6YPhVg+MPXySPDQIkfyDe+Y9/P0SVq9sGA9WY8W/JJE/dkXKe6wwp8CsYjjeRT4eXklFZFaN
yUMmOncJA5RH6QwTrbeQOseuu+Qxdn2exYdq8N6xYFLe0CXGNg+vgYTXwraeGt4eaPQYw+o07uzQ
LJ7L2Y5vmeneLbmtZxIDr+xah6srGXkT3QP8ScfGEHL+8h3SjRGvVHsHcsbFObN69RyP2YLcJ61n
qL2XhzR9Upnq/eECHJ6LrrzPvRowRTu0R0Kw6C6a28NwqIsRWIE+myw5BrXzAyS8XEUL8S71yi3O
D6w1Fkv8UCfNPqjEt278+Val5j42BkpeTKTXQtvcd8KQdyWNlbcBC+Zaz5OCkUZSfgY1FY9ATYZS
XZqasLJLpFFgDdlkSKjMGV0uqSZs7sQgcCVWIJGIhO2YdAI8yRoCaMYE2hIQwt6LFaSFuc/3o0EH
XKGf4glvaYtPgl4SBFpznonTkNQ1xYFMT/fil+G1joXYcHh/ZNi9jVuG853FqF4VDvlfT9wZbvgV
uZz5S2VZJw9WRM+3vfY2q4FmxPfdezurDYcPO8esZkaAD36hghHpzBUN5n2OlUXm8FUq/nEKzeKD
yyTKQj22QJhjUhXXFg/u2h6TBIFjjs8Fg01MUsUWRMKuJbnw6JTTiw0G5sp2yFoTufqdGz0rl0cy
wXTp9com42Z6/N3WSr9yOCE739DzvuCofgXZYm1xSVLtmw0Q2vM6WXM6gFKofV4xIGARNT+dyzau
buTvCUv+ygQ2++QbYMDbycwZ3rfIYO3COOR+R6mBNAdOlTrh9sLED9fWTEmhAlC9dEIP6y5wbrO8
NrPzYOUlOC5PMk+bbfvYW4t30pk/OWw5Z2OcduQsWMJYKUA1jZt7cBDFHQ0/8MPan0DxSZiavXvU
Vx+YYyOkp2HbVGzHEbJ6VkPWRd/RBLHw2WFLI3eQYaHyo/mPuSNzc0SU3xpTyRWQg+Ox+z9pRFy9
zilqJlWzn1i9anJthh+rTecOj9XERJ1QCmcQ+2J61BCImnEm7ir45za3BkwPDfHRuG8by9yJhb1b
G/XJYQn1HGShcYEzlAulYcE1xAu4wV0QDg0sB7f8DKbeomMFy3e34B4q+cNPOCM/AIJIuWrkgoZo
FkgEFd/rMvEf0gUfQQYOyylAiXlBS7jUqUGaqCBOlAt6AklJEDXzTt2CpTAWQEUGqaJZkBWmBl6R
QrGY4u9ggVqY2v62Tfuek/ZB48C7gaX4w0GTeAVEDG9BY2AMuZ9gZYQxHA/TamARv9QLTMNYsBp6
AWxgMZ5X+DvPrelfMpBC6x4ah4DKMWJPLsLijSJ1KFJwO+wBgAe20jVQfYtDEHAPO6XbVPY9c7cF
/UFZ0zaayz9igYIwVvQwjR8tdgrY46j5gR8SlTl1IRw3ugqCFPDn72yyi9s0xNTBAG6eZcjIAEI2
5qTm1A00w0jiXEPR7ckjsNQYH73C4hA5FxqqxMJTHPA4885S63DpYaDABdlrq8AnTctL7opq3aRp
uMkXdApkW8JUiswnJji+OzZHMCs2UUgFy3bbaWODMfDbW5AsLj5HhfojB8veV0xj4C1MG4yC+6CF
dlu6812NxLcxPY0VHOqL6P7IBQIjHGvfai5OpxOPzQKK6dpMceZBSyWpSRT5LtL1H3OBy5RQZhgC
RUcsWz+2fhMLhobzHa0PrIMhhBpIWDio0fQt2DWiGR4dpO5Vv1BtoNtAul8zj93IBXujFwAOcXWC
S6XDDnyGjjPzWBtO3QLNKTx80ZBmIa4vSJ1qgetE6XgE83U/LdgdXXqUkJm80maB8nThJUqIdyeM
O6sF2wP7lVINSD4Coo+5oH2SBfJDNoIaGbA/HfwfBQcI3+Yj/1jC9qJfYf4HrLRAg2aiulEPhXDB
CTXqQTEM3jV+wv/9GUMOLEHqU48zGd4Rym5ACxjZhHZf9hDDHA+uGPCi1rLv7EEUOzzeV7UAjlJ7
QrJibJkt8CMKSehBFPHRTm0KIXwuU+XZp9Z+aBPzUtT2k99Zw460yAtmI/azQJbsBbdkNG/mgl9i
8OtuYBmAxOyYhZDwJnYrsU/a6cFeAE7TgnLCbvLDc97lLTdMHt8cbQjKqkVIA/cDDCpYsFAjfChz
AUXNMVFnP2IyQJwg9D4CiFJUScoFMBUvqKlCA50aOTMIcverwgdIRS6/gk81LKCqwQFZxTD4NQ/l
JkeXD7/7aih3Zs+jk9g7La2k5Ta1Q9isdgO6BbnJsGXSoaSJUCFmTWhT/aVOK3NjaYz84ZTfabyg
YR+IfV2P/HjBWqpJ/Kp9dAKgb5venVxe8gvrjL1LfMgHZp/oQ82CtSrCZeQbDZcqgPVPZ4r9qIS4
5CMoJ2ep+emjgJMZcrII6YgKkufRLLt7RUlz3DjUq80LPw9kiCYaiPdJfguZuevBiFxmR/o3T/FD
Umfza+llHvHL6KOEyrNmgOGtZxjTx9iiVowjyWnsMGKMpClki+hmDxVmpzplxWj9c6FHRLN2jaSd
vNNxmx56TM25xErdua8WNs10rfjVMOJcNhIcyHlK809jZ+RaXJMx1swzuoW7/cswDDq7Ghijc8jR
ognA+k5zB0cNg+wS5h4f5mKCsuCzukiRb/NlINfSjFET8+Jobq0sUHB0slJlA1V/dNHFpqbXG5k3
3sr3bmaInFg2sb8XiuiAXfhsyCsvPxZOSmshcYeNnasLADKwUWOGoIhJZ2nk9rF8rZxi+k246cqF
vemn1HxWsvksUwBSOFr2vRkz+u2sloczV8yUzeO+j5230eGKb1rOygXdXDHXRSU75NLia87KYNNk
/ZNSjMU4rJRcCmv8Lf5OmYFcuXg+2VK2RMZbJmWBWUAxtM+OhkIZetarlfPo6l15ATNQbVWaQcbL
1HjwMmrXfLLo3BYYBpi9YBT3XwE8dCeu/YGEEOmZYuazHBTdOUVCUUmDADH2tJ3qjpRAUP2xIuZl
Argu08fdkFCggnCwVyTRuXfGPzQXJIe+g1EZGJ9NXQy7EL/+muQhRkTeMWkAChVPnI3wXFH+ee3Q
qeeX5n5KiRERTu1we7QfnY/pD1kX2Swp871rOxvmdN5hLCqcYnA0BlJ/Eevzqm6GB5uz2LYTbbp1
7Xnb5i5km74AODNSLcxY4BqNtIxEHpNDBfKkojdR5b3a1DWmdNIYjwaR5rVQA47hUE+s9GzKObE9
F2KeT3NjPRo80w5z+ChHm8546PuMKpk+Vw8sNqx0dfRcWBXwe5fitmkazmPrxXcQPSoeEX5/B/E9
AkZ8omVyhqTOrdmO2dGGUUEQdlXL2ThP6okEsMFgvU+5h8Htmk4woB0rIIgV+Ydhyu6YbsJsNOO3
kNnpNtD3If0ft6ppHvDo2xss3w9+8xZ15Yfo2bEMfcstlYLtdht7NYlq3PoMtNaO+zYA+t2VDFOp
OwP9j9DFAIXwM+9ZcrPA4p3IlxYH/Ce/vdBBoEp+sVltnnKFbx69aCeYoR218RiUzi1yv1CU8dnF
5i9K2QgIiXKjOHRxetVXvGk7Apr421r71eQpSk/2nTea7g47YIk5amPK4sOplmikldyLqnog5ERj
EBsAbU/5zQ/iPcB5efT9dj3T9MO+gz2HlO31f9g7kyW5kXQ7v4vWQpm7Y3BgoYViHjIiM3JObmBk
Jol5nvFGWukh7ovpC1bfFslq8VottJDptlmVdTermIwIBOD/+c/5Dk64/aDFjUidC+RHdvvaI7hH
0oWMhqk3xkRK1klsVjUyGrewEDWVyQELy2vAfTMkxoeMrxRBO6oOgQQDTat9h5l21ZsSXxO4xwN3
HkIF7hpkTXXjFCzW6YD/mrZsgrK2o1/4u2Th7I2+fPUiLH10HM5DinBpqkeId5TI0Z8LUSj8MsTO
tAw71hC0bcATCdqto7Jj5Ipwaad3gG0ioD4VlQeV8g8Zj45ZsG0Yuw55UHwlj4IjoqKCN5GixmYX
3aFdaT2xyHLOruO9pGZ6E4yFsTPCrzGkt7Ahy08NAib47gLHcZvMcpPFEAvmkT4o8rPXghH2BMyw
pymbnsvxqL2yxtVZOJgQikXcEKAOE/ggk0/utN5XrDloWqemBLGJeGvyhf7aKBTvlqZnV9RQ/sAB
rbUQ9tK9yurAZJCR9Agicfw6mVRHlOW1t2iaeYeCcAW4m5cIrNRI04MmXb/KcxRZq8FrklGzs+1b
Fy9yQO/ytYxlxKjsX3tDHLCpJY01dWJOyCZ1v5HBt1wZb21ZnzrRmqsmLT+33nUj16IPNmXUrmUz
fQ6rdo+wy8nNtcxVJO4L2AWnwZ7fCjUmOw3nIfKBZ7G/XtHTyQrPt4wV52HsWDHV3cyoU49pQ+b5
zrWK4elKT23bNOY2yL4R3viib0Fa0FvMXYnsIF8MUArjcGSYOvQdsjtBOMC9vssv+e0xcLvNQACc
jDsEQFsN1sYa6stk+PYOP+5agW/aijZ8izWyPnXa3roy+/fQxMwwRqegowqiTKhC7rODsm29JRJ1
isF5XPurOpq/0IiqYGsGJp4o4rz528RDBm4lzoBs3kOlAHOSO92hDChxYFW4c5RPamvAnJPnH1rN
2Ek9CiEpCF7F1M1vUxe0pVQdhZhRyZSevVZ5YMM/NY6+HVDLiKDcdITLcx7G648hZttoiPqtCNqT
6KfpNif3sTHZZC0aeI3YitXeHdOjmU6AHGYRHrIiebbzJFl3Zv+1FiEryqw4lU3zzmb9via0Kyy0
N2DtzIYTG50+XxuWam4zKv1iEuY83Mu95T16KdgqynGjbR/LDLtIeAUejxscuFiHm/IAujoKExYD
/pd8DvAlmMN740cXvKInCTsS+AR6eTii/uO17v0RyGWsd9LUFMOjsOLro+Mk35tNeTZwpKw6tI9l
hPAnGMviKwm+yy/DtYJRqXyTl2DBhBr5eoFQGUKMLxSafUw092CAor0s0DS7pzNNaU7xksLYWnGR
vJQl0ADmvAySik+P3hVPnIafg6Zek5fC7zJX+8bs+bdM861wOYuklgODTcWPSdHUG8fExDMH7zW3
Rpuc+DYqUgGiJh3xu4BFH/to25QCZLhvvIZ18OyGnLgNYdX7PCm/SGM6SR2g3TM5NVFvcdY+mp4+
onmNC6skJ0z2Si05Gz6RfhMwhIq3HODbwhsiosKToF6lV/tGzW+pYL/luZW/0LG3reus2BXx8OTV
5p4vIA84eCJIF4OHgd5BR6NAb1lN1UEGnKkcC/tdFZtcetPIHtrEcENL1CVsR5OFCvMSVWqAWvrp
xG1+zfvEBd4NyyKr14hG6wbcK1qKfkAgpq5H5ZcOgN+G28FuQk3YETF7jPo77UxqZ+RzdNBgAoJp
IJw3cA4wB2MnuZmxwGG5GjXevWqSB4NB4ftfZWDeUvNLY3jcLePkHDITrCz0hZ2lwoOKpEe1fbNq
ZPWcGCZo6+vZMlBrulK953lI7oz4mbI+ZwNBLObiKO795sJsmC8pzX0tTYNSLc4BXjjtiirZElbG
BqHyhyaQj4sk4uwSNeI4hs2ePf6jkjkTyxB/49D/Cjr1gX41Pr22ehro1rLr6SkhWXXIgRzTqAiV
rTF2kXvNSIseX5aP16BzUmpS+XZyhHrUoOOduKQM0XfuY0Gza+Adhu6aue40Jhsyf+tccmlFeABl
qB4LDUqbpcm32UKIryqLJ0dUcBQJ53KTTJA6GWmPWl97/BL2zZXbfYypc6577RwttY8dxdIpDpgK
sXXNOO/bJsCECpcYLHA8rzjvsKYjb9dYzOVIuRarmqE0vhoBG/c6S2DsG0vEympJPAxIq9TZTexE
zzXb7KXOXBIxsrhvM/q4+jTHBDSRjyEVbI1t/xQUGVnsejc5obgBrPfFGhWfWZDdlYBs9rJ90wlk
PAILz2E1Ai3AAwguud35qcHu3p9uYy+nmyY/j6VXbcmC0hXh4x02Q7pErcE8A2hbllelmVqkpUgs
RKV2C+r5DW931rGcmOi5ta7w6zGgJoed185m97G1/fxrh1bkJog9oW+QYoWFYLLz27IF3JSOcYdv
DUVv+uiUknvoKnc5R4qULeAe+uTGX3o67B9qE/XLDNqjtofnfqRTsJXKWnTwJAjxe8MJTD/73rF1
r+oFRlzuTRS+ixWjJDbZCvtKYha0ltrdax1Y2Kb6+FsawO+fa6SBOXuX4bVWgRnVLDehHuiqbrsn
SA73xmyD5g7pdxtomEZfuqnrwMN7YO2J3rxXQL5I+rBKTpJhg70PCCV90l2SHFIj3Ggqs9hGAu0F
wznyOZK/hhapMDFCrdGnvHjKVXjsaEtaexzlN27p5yvfrpddcD2XzuULgY0Aff4RY1qz9eP4MphZ
s8rwyFCQto1AU9NmsMfDhygBpITVIR+d2ZV7DlnhfoySA6+x3VHXhwPgpgZHubYNzjombC5crC1Q
w97ZZcJG4RLO54IAMmbDINxNJMWXUV5u9RiUB8v1ci7Chpk6mM86IYLeIxBnxM1uHLLGkxKUGaXu
THT/xk0wtbQ8wxYz99gsrb5WFKutSxcomvT8k/cAZ8+8Z0Y+GLhmqpL+t4S0IikFZCwuTXo6LH/n
zbLl9uSxp++iemur9IZTDUnDqLszLSRXn3zWOu8Fy3oZkmV2L3Adui1gMTgBGvuGH5I+9Q1wgv0k
ADW29EiGjAl4eshSnkbRPngVBhILozF7CP5ygRnjEdQ2NLWsmMGHNwevluNJVgbDnfOJWBQOfjhd
YxhPFO9RJJxxvcdUKo+uUewGjt2LokI5hGXIs3DO19gQzSU0etxXA0vmnqh9hnzcRC+uy/ctdTnT
O1g00/5Ize5y7tuBgEfy0Q/+sh4GECp9dQittsL3601siO8U/OtVYLLIcRv65gbk/cX3vyUZM8cM
gBKP0PwUB6pn22nQjZFnzxgo0DdHleKz50QzeGWMcMKEyG7lAIi8W1icR1eZrIlU43UkqwTnneTW
jUdBPcQtg5IOF2lRktCih/ChNjjX+u10jNHMoRpwqkxSOib4bjMslOegJY1cDjcq7iRV4PMVWwRO
NGEtGfdvPYZYTtCs3SlVPLdGcYCii+hY+ZdJqID70LBpuyI6Ot7RpPX1UMzNq9dg+73eu42AxLxC
uklSNBxaV85crw9ZypetMejqjDaqYH6SBp0pI4GKzUjNNRZ+Hsj9eANwBEulFNuil4id/gDVARYb
ySeZQ5Bg7qGFIQYQtiu55KgDteU+nIZnH38xoyrvNod2zEqANJdz80aPzBUWjfCbcCDvydAYjXCX
LNSnJVngbJP5uHv9ysaAZTXHyaqxv5Lu6BgwLAtynUjsizARrd24uyWJSf8xI96ygN3PJoMMPW13
1rx3ASysPWisq0SjRblACg6jZr9Yp+ORde8Nwa1+3bhDRKFLsreC6Vnp0li4YqiZnWrcsQFWKcRp
YC/wTQfs6LhYqnrZpPVtGBdymfv3g4FXt4uND9NDf8cfv8zK9MxpkbWSuAaB3fQ0R9fWFbuuF4Xd
XgAlHH3cbi6skv3gZRsj8M6YSZJl9RlLawIMQV0LLSgqbLhAsoy6nTHNeROUpkqvNRjDLRxq0OHc
Ti99u7yZ/KuCO/X7tpVfaj/pbvjycO9LLk2I7NFYcOdmQIyB+Tp0jbfHn3MXZnW5C8JNOQAuHeiy
YN2yGYaKs3qVs8GyjaWHgLicYKqukzIl/4TBDiTxZ2TSxTC3DbPZwAAa3CWpjg7BWLJ897FRybi7
z+Z72mhvgpabh+6pt/O7YhvgBTRVf8vCfKumQmyFQ3Vjnbn7BFYZ5x0AkA2DalfpTzb8i0Waop4E
JTGCqUnV3fe/EYm/n+rWWNI3Fi+cta3JpqQtGR6Mpzl2MtJUWbZzKYSnh2WH9zwFZ06rUxkWG0hA
3Ym5kseuh1fTFBioQh8AT9Fs3NEk8JGUegdZlU7fiONvjDJQas1Ow+Gqd4vV90zylef9v3O+v+DE
f/mf/1/SxckyA2H/P0S3/3v+UdT1T8lt/vk/c9vyD+2ikXkeDF1tE9v+Z25b/mEphY/Ls+DWeKar
zH/mti31h2Mjmgt+SZsOj6V/xrb5Jcu0xfU3kvz/Utl/J7UtLSDpmMiuXuX9x3/7L1oJRyHOAy5y
PEfCmiSj/iNbXHm50V6PdovKuIGqU1DScK3ptkxrW4TYgGXDcb6O2FOQQMkWTZ0We9ybGurzBcVw
2+u0JYNE0sV2SBm7xdmvypu4pve1Zv8H4MBYQ6eioik4ukZVHsVAxovtq7bYU2YlfY8EakCp2Cpa
jzXU7MCeT1E8stSbK/e6wMSePvbvmag/mX39xSOjUtnPvTFdfAY+yJ8ZYrs3IMxEuxqXXwFMk4QY
fECKlcAX0dmOzncxRPlRy+gT4zk+X2szVR7+xvq9KoYbVjFCxxfhhHRphBa2+ZbZr6qxIXJwr6zi
MFAIXOKjPM9D/NXnyFLRMgTFDi9qCbWrx6x9SoB/ZmCilrBRBOUhPDSUKtotbztVP222JHai1747
Uk+akw9xja1l9NludKd72t5E0cc3Ju1BQzEwTg/oUdJBkm3GrZ8+kfcR52B2o00mQXr6bJyW4mP0
g5wmyWBVj0GHIEBwK6Q7Oxla/APWUQpzh9MQWmTQ5axCObX5zYH3JFm2Qx2sI20+R+5j3dj+quTt
4mwG6JSlSBWJ4t6bizv5JKP6G4eilxzj/LqKO+pQJgwT0GO+QVbZjvEEQtTDqRWzlWXTYnNK0MPO
K1S6i+eOVZJEXM5KJOzezY//eTv6zoR4nEqYEO9FB+5zuv8aRMVPrQXcKn5zO/oWhJ/z6NemA/6d
P29J2vrD1aAayAVICgtoX/l3lIQj/rBssCNkc7j9XDlo/7wlme4fFiROgSjhWNL5kSShvD9MrS20
VI6xmi/k3wJJWO7PtyRIY9eaA9NRlCz8eCtKZM35huqVdeYO7lfR5UqtZIU9eqvqUaIJ5jjSotus
4hmIXF+pDOzplMpMCR7qTtehNNutIz8Q3pL6s9eWXf9USNlBiWBcrtGKVefNVDwZIlrJqblGz4i5
xGLlgQEAAk9VgtU+c5xt6xubLrKa9SS27eUAstDfd3GeOicyJkFOyXxUhCzduxLjvuuXxr7jzI9x
JRJkDNmhIw6xG2qLkDHGlmABmskXb2IYK1h21TSIE3JIJy9Ao930kclO51h7sny8cYaCwQmT74RW
x6hb3c1NSM0geOYa9qY3ZzQIV6wkHsvQdtngwz6Y79JKAy7nDmvON65K7Ts8miwgE6vy59VUuRGt
8g0Jik8IQ8aL4RLIJSQrmfEIUHbe2khm0FY0LgzhLW6UKl1J1+VEnlHLTU9u2prdV4jZjXWhVsEk
k6stqVZ2XzCFJqFjj0gxQL5g//jQ0WfbyAwWlCPpHLDiIbdcXWFBJl4feTce4ISBxHDgeDepdqAY
xU0O7VLGGGb3nedU6iUEB+3s0pGQJjYv2+OFysSczZXFqQu0Pv+ymy8nKnbKFYmNysQMTzAQTsI4
V89ewcYCAkYTsZKVJvtYLN1h6mNEtkYWMiGpkBfLG/NxD1OL+xJ6OaDYk2Q/HD31EDGTNVZPu1qZ
tSL/OLjKrp87BXvp1QGT4a3YRGYYiMFZDLga59I+gqCfNVNbbyK2+EZHu53FtH6Ko9wKcYrQ4LWl
EoZIbVjDnAPhDQ/0a2yLEjlCtvAvYwrdNSdExaatJjDtPDjuFD4VVumqryZ7uRRHqGgrMjRBxSk8
JLxCl0CT6xs468B2szKBI8Tmtx5PYUgdO+u+KCQGEtt9eCEuOXlrh2M/g3vsBgxLM6xlnGNdh7Ov
s1B/n0YK5VmS1hlBXdK7xXzuvNKFqSkJWOL+U+PL2PItW8RJlQ2rpMMYsAqcMAmQR+o8eo6pDYKf
VRtKHABpsP6B0av7rYdMZ61ircA3L2jFqfLHwMO1jbdlyGd6EK2IBHpbaRLhTuEyg0WqMsNXo41Z
uqUpovtNaIR9/8ZCuu1OSevgZ2tEh/V7kcQ17asTdz1ikCH8vfUop87Y0s1SQjKuut4etroZoU64
zuRis2iE9a1RVgMJdgDItyvDuWBuravWxDjZRmQzfcegQqlPqvECbPaqf0wm3XFe67P2ojyWtB4C
RRufIOF7wYPV4nBgh2cl48kLnP6zIzUUOaOYwJpng4Ke6lQtpGAQKezCoSgQRCF9SCN01/pLp87Z
ZoXztSw7JAjA3cUreLWppLvjwHmwnvdsB+BSsayeiYcpJDWW4dB0z5PuQdpGsJ57rD2VkbwQ8O7C
Q+XXKQ0tnDTTtY17zAEJSaMRfrmS85KTcPrYen0f5CSpTaiS+FTQ9Gb+RHRWkCTTmb3PbaMdmals
vIyYvcr6rWw0yVpkiBawCjIig/sRunQQ7XAuT+Yj0yjdH/z2w8AmGYZgTTWH78i7FEhlfsl6uwRC
j9bsH9Dohc+HbnBnmzllOGdFvh+gqTlH+cYrIcMcBEUE4R4YWUpItOibLFvz5UrYGEQ49vH2eiFT
/Pc7NJ8sQrzGoYYgY4FPRKNP/Re6J6LiAMvBiW9z3VdLl5gVkzv/P9CzWkwLE3LgqgoHR9xi4gPI
iRFawR6cU/FOLtU0VoZ2uaF3mA+aTapbYAH1TGnLtlLAJiCCaA0fNY3JArYVx/plbvF8XcV5OZER
mv1UcuM1Y0BxbqqJnvH4e8xDnym3LHIDw3UbQmpIMjuCdm8JC2Y2WdVoA3MHYL2dADXjyeayVTfa
F8fHI71oqkK/YPNqnG9F4TQA2ACegUuDTjJznPYwm3u+xlGXN6Y9rsoczf5VBjBm8OxbRkC1eYBU
scgGvrDrid69dpnXziRoC8o6vpeDDwr2OYEkbOLUjdmJ6KiO6FK1PPPFUvWEiTahXJXKQ7jqOI37
6LVP09nn4xO63Nd2AVfaKM3oixRtqzCxxB62NTOA23EeIpAte0GbaPMJm6PsbgG0UwZJi9kEZtPI
/fBUjNDAt9fWnOEtSO0G1F8Q2eNuzs3E3gzAL9tTWF2bdORkUUwBmtCNtgUVnPJAELrEwRKSxb6x
cexX0xL1NW0JnRh2TPyiHw1KElRlT8mqjaLcYX1n56P/iFEsFMS/wybGryu7FDZKUXdfTM/gpsl+
osbM41OuiMrWiyAY8XfV1hh/DvgsjPeeSxusoRsBlqYoabZtj3uSmvKzT8ij2PBf2fch1LjdTVZn
UuzbJOjno0yq0n8qEiMnKWR29uytk9zhUlt0tSqn28TktgjbPcCxH+usuDPE5MnnFqGtfvAcsLNL
OY7NvFImx7jzyD0xWoNYyW9K7Cv3ZTX2kh6MYKR20CQNjN22stzphPLI5mFRtcoulrVFo8PZxazV
PaYh6t6ZM+GA8y0gxLrNBtkGx5ace/VMOqms4eQEZhst+A6al4rMwstYWHF8CETNNYW9o6jOdmso
b1EFQWqt+xFqxlLP7fUWHLJN5OEscQyZEGLZR8NpwipjVjYcjVaSw08xhgv2vLPt7OH6dhV7tZJ5
r9JlQLKx8c1pEyWJEutm6kpFamKiEUcalTe8TVAevrFK1+MxcmJDf65tCycs9pKQ7UqCXTrjFsJR
zMXuAmKXjFs+yEdelmQZ35A4/2KnlSRrkyMkrYlqG/52NEcz5hQ2JU55Bq/lD+c59NpqpW2zH4I1
ChZ2ggUhO2Mky+OWkCOgGMWT8QUQd9x8ISgclmeOYuY0AnSV1vzuQ0kZ1q0ashjdta0GDMK4yXHL
oR/X5KjsYV5MAqMymmkyX+O7zhhmS3bAjiuAa6TuGLzGGb/lk9cm3TAemwlKZf8e2UWQFxuP8uPh
/07N3Pb/nQI5cHa/manmr/WXz//2Pz/izz8NYvxLfw5VtmAIQqwRCn6koP2KX/mzPM6y/mA6ElJz
Lvbwclx/5R98Pkv+IRytmJg89zpZCWa0puiu6D7mLde0MKyhHvEkp43u7+g81y68n2Qe2xaEXS3h
2jaAef6EP89WU4cxVTU94csEx7IfuRvTnO6sKsO5YsXupiasupA9enchfLIozXAEYHlbcgzdT/S5
rSBjsu0UI+ojfT6ElavD3N7gl+qXhlXeV1VGjKzSu9ZmA5NOLoQbhJCeHKRIqujgpxH5Tcc+qIB9
+Q+fxD9QhD+iB+VVo/pRw7J5kvNGUSliSQ/pnnn2x8FxzlMjqQsZrV1Dv+lqOodage7W59Z1PmPu
ffDc+NmHUMaxVL+7lbwxqUxwzO7Nm72vv//DmHyaP/5hTD4yj2vAs9Hxkf3UL4JaLNK2BAmPD6SK
X5mk3hq3uES6vCFjxDbe2qUOeFMO+utmHMJDCAW4iPuTkzvfgoSdfaj9L9Bv8eQ18AXduVymii3m
EON1jxzaK1uCUw6E6Mj9kKH7YrpuvO44LttoUcWcrAuhupVTxzSOX7X7maVyHBnbwUlffv9Sr2/r
D2+7aSvBBc1rFbxW9Zd5nXMcxchugMuit/2jGgJra4lnh9wors1WLozEN48i+A8+7b+8v9ef6jHw
UapoI1mip/74YcdTGtP6AFyQ7tNLHPq4g5xsgyexXv7+5V1bFX95eXxrHQeupmbcEL9cVbpIFYfe
Vqynvt9xUq7WgxGNwF/BhAQypryLoO/f/pE233XBT8NkzSv8+bU5GW12siOrSXlcc8Q2KDD36YuH
427RgOZAbaOU5Pc/U/5ya7h+jLanXZuOeTDBjKQ//1B6kTDHDM24JvNiH1IWccp56qf8OJTpkUzn
beHM20BeGRodNsnf//R/cQ05JiU9vGS6zoT65b6k08CPB59gkcDAuyhHeC8wEtApJIAJ86lwjEug
8z+fXT/tMH68YfyrH4qYxS3RsqRU1zbPHy8hwx99+io5jNtpcxuoR5Lrx6EfVnlvvY19HaOossr5
/QuV6q+Xk8Plqh1hK95r65fLCXhUa8KgmgCjVp+MKDjXgToXkY85xPESUKTDO3aOG1eywCGi5RjY
XqmD+/2f4l98ebRwBPKf4InD9+fnV14q7evGoXXCjMZdHqec3VOuryL6+vufc30Hf/nuaH4QKh5W
V5Pbw88/B0dnLOapGtauVy5LCJuJDo9ELq9Xc9kTZcEnXKnPv/+htvWX99jiP9yBFTcGk73JLy8v
6GJ44RZArogemQ3dXJfAMK7ByduWjM1C2jZSvdR7GSa3yZh/cEWGOEygzBdR+8XILrzjqBlJaW7R
Znb05z1ldYyFOQAN2ucfrZE+qSw8IaCzrRXNrqdPIMSSyiaAtOZsiCfnc9+Zd40dwrYdvQ9Zqjv/
mtADyzMmjzQuvdcyeTOj7KWQ8+uQBZ/GOLnFftdBwwwquFIavlholgpU1Lji1Mku2qUovJ5qtovy
sy70iXzLBsPMM0Lnt4JI9qLGI2TP17rw95Dn7kjQxnMjAtTpLYU9lwpMSjnUu4Gdtsx2HlOQHMQ9
yvyjL6ZDWxHt4bhqUGVZ2fWZvepZzO6t5vdYzqrBoEOBgi92BCY2aXjTAZ2UAHpRCM6w1gGA6/pU
WtmR0B58Fqye6nGor9Z339MbBynpunuAutPZB2s0HqcWm5fdxncj3QcfIZuIjSvc+sh7CIwFFF8V
yWPoA1PAvOjtU5/sPAxHuv+IP7jpZXSy4hhBvlECuJBK8mlLGczEh9BFN5UQjICUwmNschDEdnDF
Pg1NMC5bjgfg9aitDvv0obSeGaNd2AWkWFrHPNKP1pz4ML8lI+Yrj9Sz9opiJWd/jYAYLrgt0oxn
IrT4mRyXxTSbx9pYtTokBWQNkMNMCu2LU0jx0jmIe3fVOP5TMmBLmJtVK1S9HoSBTKRIzUBGiaGA
L+OY+nbDEuSNS+NVB2R64VIe8ExgS/DMrV8M5RHUV0DGH9xEBBgsCWp/F3i3fRAWxzlx7rWIphuj
JYisUN6YluGX2X13N4/enpeMb94X5K3wENDKGb3AaH71nOCSVGotxjHadmFDApi+XYD6q6hI7ktv
eIBSPI5G+4AFYqdC6liotGCu9NeGGt+s2ZooOTLZh3t5tDTNVAD/KyDqnPuucFe5Z8pV1TvfKro+
mFx8clRj/F6SGO1c0ChG6PW3kdywh4BWBqDU0PFzZ/QYwj3bWUnDrFaZr2FvUWCYR+VT7k0fVuc9
J4gOuwyCZxrBDkE94RM2t2DgclrZ+co12L93tG8sWt0PB+Xi5vdNgG3gM9kH2MFGYJRHl3VuQStg
57og+AcwLCDyoGFvq7LJN1iuvA36G8buRmC+uHJ1OxFWa+nVw2qesi1HHAJ4ZjDBojq7JlYi7rfT
KUKPM7tofMtLde9rrOtVnMwrv0DcErDlNtWVkakESNsu4xrVVbnDqoDhmdzbZppImgPqphMnuZvK
3tr2YrBQJ4XJlVvmNxIdOp/m9lRHLb2/Hgb8IJBvZbHklLlXiC+iyXB/FDRVGVbN/NviObQuaU/G
h0ix2rYnshjRoe97MMwVqnPTfJLDQL5Klt2uUWG/pi0DMCjfj5UdynsvoYvN4aDpjcVnZKRb9osm
f2KIJG296NLg7eymhF2ITZ7moJ3Y3UKUTCu0o0S8o9YeYdeRlPDy+6ZFn4BNee5ikmPYY+YlvZRL
OmC+Kbocic7b96lTh1tlHAPiSjSnU/wZxTm1uMRg4TPCHxPjKmtLGwYNGVS7Nz7pMr1zB9JayFP4
XZKMRou63XuYLCbC21l6mnJEBv81D0us/76GIsI+CIPla8GYv0C+dQ9N402PU3TbNhbfZENi6gG2
gTEHgbwdR4gJlruF3Ue8JP7WN2V8B2AAXmjzKfzEiv8SBGeuO9iISfnYxpiARiYs74ixul4jdICM
hMLxPXyTj/ypQosU0jBl/ingrnXvZIK6B+75BGPJywuieJVBKqEu20/8gfJ9EuV6ZY8olg4YFbxQ
uGZVNcLbM0PqmxgTlqnrFLdTCHnO8Gcai4dmWc1juolsR+0iX26TJARpNs3GvacMYxcH9TLoSkGo
IQqOamJAw5jXV024GcDa+cDEVhpP/cp9IZDWL/NSBmuiNGx0R0gaqSDSl5juswrazeDKF3jNFZ4o
7j46FdA667pfJ0p/7aAWSD9/mhq6ZjxiFhDB6Rtx8vyTNHOugAWlPTCdUqwqA54nWLdDvLC8yDwy
Ew8rAB7QLcpF+95FzWlUH2ZkttSOFRtSde8a8uEmbHuiu9ldELUQ2DDxtHH5MvT+ljzsAzzXjzIe
lzI30nM+PNAUDuygxhPXTOXRamGJuWH/OIUZC4BUvzTXhGkRO0fpmJ+rabb4TIuXOsfU2VQZsfAM
Rb9KiaxFsXWnyOXO5kPU4k0cK1EuIpMZudFgQjXgM7RBkJP1wEMh7m/Dhn86sJpPVuMdZds80RND
9oPf2HLCByI5GKyTk6qRJGUafJQUbk5qS+BQ3Ge+eqPxE9CDjm9xmaQX2+cpW8WQfiheoTJJ2MRa
3OsXejjAa/0W6X5nmc2RKeNLktKGeJNhxFx2UfwFPs9wMPFx5fDEB7evyKc4XDJi+hoOGVugzuVI
ZM90AyXqEQSvvfv9Kc38y+nbJnTDuZu4HOOG/nWu8jQkQBqpWh4+OKy6xLukTttv5p71EL5kpLmO
BEldc74YjWA8GCXnoApzGabo6WZAny4ohVukXHMLm2dvnPbtjl3vBBqVpkRf5DeugSFPNa9zlzcP
XRZ+yUS69vzyvsWVVoVpeo6n6asDm+vQ5f5NoPXnGUzEJsU4A2sWtIvfVvtI18a5ev3+8v/TQPUf
OBaYrn+jrtXZv/2P/DpkfP3ufvhuTfp3Zc1y/mAeZghnovA8tDWm4n8oa+YfFte7Jk+Ku8plrfKj
smYK6SLJqeuVZmuuwh+VNYYwnE8e1RhYqP6OsvZdXPpp1JEK5c5RqGuIEn+ZYN2RMKsZWtk6gYOY
cJ9zZV48wwj5KNsw2bBFYALKnPBiQwNL7eiIiWfbCvK2xF37w8yjGlBCe7EL7MRMU+tBEnjoBLCj
nqqMWuA6lRoLjZ0Np+9/o18eC2ttkQ0jd/nD+37355/7x9EYsew6JP30gq5DlGZ4Eo4NCPN7zcf7
5/soD6j9kP81xHjkcB5giCrs16TIXp0yJ6reduG6fqXRHnemUZOYGUGhDEUF1xzakhIpukENUxwO
Y1oSsO+8Zs1t/ziOgFSkdJjJIjoRetg5Hk7I2l0ZY0fQB+ogvWDNw8hOctFlhlyBYTslquuO/Zx8
8viiJgM8EV5+CKjV4NFgFXesTKAY4eAKcuGv8jL+FCrnqGR7YeuSQeRJCFHCAszdnuCgC+ndn4g7
UIt+GgqiU2371a7hx0Ea3KB/zMu2Dj5kH73UrC4Wje11Kz1XT27LBlccnHm8IJHcWXXxBAL+UxR+
M5rsjFG1Jf8Oidzlvl9RjFwKvR/wxQNFerZropla7OY6uLVrcQvW7Y5t3TKQn/JmJbr0ZAf1uwrb
i4qGV7OM9iXm7pAtSRtHl+YJQX+XOA0xDhAT9DLnpnVvJsW3qLUP3VztZmHCjc7MkRxg+AmH7aor
4gcSphKZU91Dl7jtpvDeFAN8Vh7qSbgsp/l/sXcmu5EjWRb9oWKBxplbn2e5XJJr2BCKkMSZNM5G
fn0fRhZQlY0GGr3vXSZS6RNJs2fv3XvuFhnXcawZ+5TqxPN2IbdrBMeW1g8lTu5lruFgrO2tayWb
Kjo3xbAFS3ZsU/1WFdPZa6LnmegDX8EMt74mj0EoHpSZvudeeIkasc/n2NJsPPix9ewYT1npXRgX
PRLFvnIje+cz3YWwsdMlZv3pszObpd6YW5LKz3Hr35wEduyUPdBQ7Kx4n3flMU36dcUcZIzOoZT7
ZiQ+0EZASHDhZf4yKO72ZXhwWvfg+hmj5nA3atqJSe2j13gnOckzeAC0Ouh0jQq6kp6/1765VhKo
XjIQ3BGsZ5dukT7ocb20WvM3KIB3GydmkPdPXckNiv1xKMZ9S+nuAR3uRH9sHessk36TaBxEzH7H
TupF01klRoYd3PwMbfEGwg3VL9aBwCQHtdTTTS0p8rUjOVdnBDcHRI+vTiGvXpMS6qG8E0B7iLLc
/2lwakz/aqTar9RUpyqP1ugxP40Y8QYQOAx4BHHFcfBeae4H/BdE1+c8znbobnYS/2xojjspopPN
QpLl2r6tKKNSb6/CHjLPUs/HFy1wP0k3pAwoOMMPDMX6Bi+0pz+3A40o1f5OPTjv8cSwrtchCOd+
iO7Pfyz74eSWEuTc3e2SS5Zw99cvCQk1xuxDsbqlQosJtPLd8tzfQZZcojJEZWLg+1CXOG/uIfFF
dADMH2JBGLML97zxI/XX/dTa5/lPPAOcoarzm89Jr071M03Xm+F2gMSsxyQwX3w4uLn9UY3pzqsx
EUbTZ2Mln5FvP3XnqjGerb4nmrt/kqU4+7V/oRo4Tyraxz7w0LA+IUGB4pJXL/DQ8dQk04Oe+7uI
CecAk7gIsWyY5Q2+DGnO+fAtKRnlNJyqIYVm1YG3tLAmdL367ln1g7D+FXcd9IyDTx+8a748Xf0O
E6rnzgew02vqSiibvgLj92MzPIz09kCSIOaXXKBRAr4Ft/Y1DKu3zjdeW4r8uTHUeNZ3V+lXAMQs
tsZzNnM3hrh68yQDXK/4NWbjUXT1LlPQlcv8Q8nkOSuc1yJon9BQrQPbWHmIU0eeFgqoM2HRq76F
XmhVj0IZV2Saj9KPnw3okoEgozeL4ZEmLpabGutTNJ663H+MMEbPPyGjyg98uH0G1q7S83UQmcYO
wEXBR2E1jDlkt0+maZ+Mqd8jRaPSjM4aWAqy5h7hxTAffXBq71613nMUeG+hNt6IjNsWfrF1pxEH
YfegqWk3Xwi8ZE8G/ztrwGuj3WQzaEuNL8dYislxiOad+CetWSZM6hchABCFQzOxrD0oCdS940NA
/wQmxVlv3OcM1xQMKAKEyVRbOMlr1GgPmYpOkZtABqdXGGMbo0XScGYMLe2Yy/6IjYzYRlafjtyq
mt4UTNbTvIBB1t96w54cknMR+z+WyvzV3DSrqy3kKpR6/tlvC9iJasUcGUJxQI+MddILtF1lbECi
zqD0N82eXntv/EWs87JpW0IQdNmtIox6NTkqdgxBqCq1x6zyDkm6J4nu7PnGlQk7q3N47wLtqZy0
XVHHO26LFdASbKLJQYlnZJInHDMkURd9966VzqOw82MQ3ON+erI77FUifoGc2Y9PfLRz7WD0M00y
vac5QG/no3IQgXnXbPFoIGr2WbjkAN1MBG8GNGXH/SxP3lC+BVpAzAuwFVxied/PG6JtZi81hnsj
S886GoKGdJSpvaRwExWyYOBwakEez7Y2o0cnbN8ap7p7Cate41qsUOO4RSlSbfIS50W7Ri5Zwp5O
xpWMxCOsvdl+ggIldjFpqeHVoSmKDxMGDkNIBCvVHb4QWasbo64voDzfgyT+Rtb9q9e7mxW7ePnt
/qHg2o5BuTNDFrW0e6ir6JY0+YftyteKhGBZZD9+Hz3bivga82PAachc/wOiAYJMa9iXaXjS6Wak
1tZ30FeV6qG33FufWfcy844Yjw4tTRX2+1CMhzAdGfFjscy64ejSSaVd9jJqPGi8nFcWv2CKIHgB
Ab1o8Wd5Q/CCrxHgUBCtDW26RsVIMA89BTIEHieje+kL99vnjD3neN6rIt/hh9c5GiHIRGIV3fy8
ebLG8lYbBDdZ1SvEhuql/+vDp6tYepv5cTZ7G+pAeEj1cYPOb5vzKjYbtIitNVdhytNt5xXb0hbP
TjcjjJL8rIrwqJzu5oD71jCg1UbD3mPvnk29+WA4ubM0gF/YGD210GvzqW7ja9c0O7eMPxL8RW0Y
PhS4H0dTZ7qhf3RZDDPYLWkeGNQf5OYgbCdWUIdWddU1mhpWfEyd7BD43Xhu6Vk9FsLWWC6c79KN
1i57/yXEJ0XOljaB2OgPEb1LrWKwkdQHqrx6n7fD4yhkdFVNERD0CNHFtA40AqwtU4AmJRCmLYTY
j0jz26YGvBDiWvWNDc7+uwkianK9YGk4acsTSOmqBxCvbG2WkvVf4BSsXeUW11a03dEsxT4BiMVr
0LHSI/WSirRdTI22sZWHbR3IBSZV+ZQO4wvHHaq9SaFohTw3NulnGmb6dvTNXeZp0ybVoo+m9V+1
MawZvwW/B/AXm8JiF3IRctkgxUBR+AXF3gDlyyCIoMR8LktGz1wOk2RQCl3kmeuy4wauAMSxmsQX
v5eLyjDwHsMK83ScyiJiLKKimzXhNdTStt8WFtnjPJOBg1Sxju2bPuQPvj/B+Q5/x5IQHsLkg0rT
zsqDmqa66Yfi5HlqnEMJonNZ9nyuhOAVKx8hkbcjXv6zoyzkkZXVrafR/TQ5SJAJ4BEALKeVb+V3
z2er6FpzvhsxS4JtD+PcWOdgmuM2blYOniiA40+N6qD8G2JVQw9aItj6iTP9kkfpjzbBQh5yNrwI
JpOuoGAXg7nhq58wqlKAEb26a5kXLCo39BcbgtXGhUVVBGczvUsNp7mIjdWUYHDPppaVTmKY68GE
J8kTkbMkIiWNRNY8LRqlzE87GpdprdRKHw4UGnDMtPhq+RJQQEiccVQ50SYvsEL6HFwwqbqs6unM
xApMqGOB5d+IXABazuTTqLAgo647YfJu1iB5wFy1tHtMJTZNlBKINXJLaWxlD7i+3Adw0Wz/qfer
qdp4ZXT4o2tP1qDaoSRGxOWt+ywXQHJg1AdNdTYB8aQ2p1RmP+CYnIKoRFRll5T1FFJhjn8wSItd
1JEqo1eyAbJl/pTC04Hy5fuWWSLApmnXl4AMcjtkfFOiKNcU3ToxDS+D5VFFjvVVOhqZLrb+1cjo
zBCQBOAJSwsaBdp+2SHKP4SROUtJq2aNv3/byYCnuDtUPCteYDxW2yyQ7oWcsL1mmRWaRhpi0hcO
KAsFx5qR+LZLSneBSLBYl5PzbNjIVQhzX+DyvyAtHRaenV5qlpkF4zHkuqzuyOgRqRFdcBM5GEIn
zmj8h+J1tMZNJS+FRPdZEx6CXFqdM9Ommmo+M9cmkje0iUcWv21tuuE/v4VN6xxb3jqzB7WJgceS
rUcQZUGtsJSGrZ9qI5Br0+SVUS1u4Hqar3rpQ0Sa6q2IY4QbfZA8+5TjQXsjQzbehsohLqlHjiZh
bLDdsRsMAvQxjOKMtHR4kMOu12q4ARDQQLwsBlXeUlu94oAARm6R8NyCP0BaDypGQKawrlFFrIBB
qCOPOOET0ABMciUsFGM7MzIevS7aGbLi4OxWtOfLgvyltqBzn1+g0UHZLuHTyIFbgUNtrb5lBm7G
zVClDCQioGvLHgMvW6v2p5j87UjgmxcCrewRxe+FXzzZXHOi5K42ECjAib8s+93se3FyQgeKfGkt
29jLN3bVKNrCbNjFcJKD9hZjmGNsWgC2cwvuuCDVmTJ4Jquqn99ij1DhwUCKZJKA62aX0qyujOdC
9HsDaIUmcFdpIWA9CCYCscYxx47rapFZw1sSnqU2gEYbJuLQI34T8i6B+Bz8sdxOBcNaK3hNC/Ih
5DFkD2FOykA3q7TPkcPEYHGCV29O9RJNUAQRnBJR5tYrBgpL6ZN9jARQLi3SY0gr9ldQbB6SFCd7
31La42xowenAX3Gc7mjbO+I8Ucm82SXWNNmaxqbutcUsK1sYtveR1e3VQpLYaBAsKouGADlvrIaI
GKUG7N8myiomUnDSs2MpfpIIkTrdVsT0080npqSIchrOAsL0GFjPLWj6BXJsxnFyHFBb8qksZT2F
AbmYddq85lm+TTjh5Gl8VhM6UGCl3ZK0lPchGW9m6X4J5kmNBkVlEXgIi3iUTk6A8Q0gVYLxbtrV
EWE2UxIgkWy+rU6+aqGxQTTybUbDPW4gRvT2R5b3X57SfgY5V00Wc0ypeT+ZbZoEwlAu2POIWWjG
B0EWM02y2qCwVUvDqr4at7s2MYb6FAYuYd47fS6RNRlgtNUhPHNhASTKjgNzdugVnjf6w1dSFV3U
DXMsy3ANavtqdfh9vIYFJ0IXiXxbjescUPGicpK76Vn70Im/Fan3KmzJ1qCY2IBrwbky/CSJkwK4
0X8XcU1AdwEuJafEJpyQSDwefBiH7SYYrZ9B6O+1nz7WKYgkv01YfsCauPPmqgPr9BiLZiFlGb4g
OO5uTlYXRwO30+SmSoZ4mbBBRxl5Dnp5RhZz4FmJl5nFSSOqt52hrbsovXZJcsPnww6b4+ruCVwB
LRMxpMEj0wKlXfqW+RIie4btfBJWO20E/vAmGhnukjhdntQcOSFr46y5aP6hpaXi7Db999CxXkgd
ylZcGwqeEHRCkmhQN8ArY71kgapaxvsaz4sNGmflieqGEu5QCTvjOlApMrBd6sgUSLUCOwKTq1c+
jL3cooPoNc/CGB9cudVoHi765BURjs2pM6a3T4euN8v2NNYPkIJKTvwNzn3Y7zbKh0XLMa7WQTr1
DVnhkdoDDwaMMaY3fEv33uhsbp55+S7mkXr/Ghrqy9KI3ok3PLHE0rC8LaZO+1IOJsVejC6mekyZ
DhMaQ1lz5R1dZIlZJ8qPJCAjFuBplKG76jyi7G3XXpeW9hA6DiuFbj5Id3j0smmf9QFmp+iSQ4hf
lI7xSFgGEble+MyBdFvq2VcaEIcYFfS905ek1A6jioqFtAZmuaaZbFOX8LYPMoTg7BA+iMorN5du
k6t1U3CqHlod5vs8JaFfMom5cum5TSxLwXUsNbh6MVu3iVJQi8zpOcNbWzUwsjQt6PeTEt3a67of
cAdofGAYBfEXtMpogf/ql3L5MEPKlEN9pyJ/EZx4FpO/KhXgkpq5+zioV4ZK/tIbgytEKbGpU7bS
yAtfACnfWjtYx4ENj4kwMsxvAQb1AgfpS4dXwcvjE8emHTrmIyw+hi7kLmc4iQuZ/vIl93wxMtUM
bcqGSDsOdnXnrLBLUuPQ9P6F7OmbavJyY4ucrYBjTNDFTyWojFK0T5b53eWBvwgNyovuz7GxAjDs
8GgOep6u2TKNQykB6uj0A+uwXrvEyCDBwYFgAxZW+RTs2oliLIcTmwxVsvSUpy/TRj+cCjbatSlM
tdEQ3YMjD97ZETWgVwjEKygyOCEoq43L1EBwqGLwu/A89AM+oTnixV4l0VxvUB2gioECGOb+SU3A
FiU11FLpSb0JA476rcgPlGnlHRHlXvWDsbYkCPzoBqUgqFFPpkDFCU+FeE4k2CFIQZOBqQB7kbxw
6KAlBjt2RffmVHSBv20c9xpmEYkCBvFRQqdyQgPORDJn+dH8NSQOejSljw7U4DI7NgblLrIYsDe0
Zb1gizyfq1ZyFYcKc1Gs1QfCoTkNUjihb49WpgNrVevAdUPegYqZA7XL7bVstQDANgzZqfuG/IxP
pTdfk+4Oc+HgO/LKuPUsgKocAw0YcN2DOBfkN3OioJrXBnwa/lud6QYVJVRGiRWcoMmLCsvHEC7R
ovbpRS0rskRW4ZR9jznrW6hISO7ag5DTGyCfetVPHIYs6g03a36HrAIrX3VAIPV6Az/ka7IApOmk
rBFsxXNTUI/7pvGLAxr3YRS+kSF2AxVbLUKduWdc919W3cHH4uOmg3Yw4DmvOFSv9aS6ah2l+WBG
kmwAg+l3l1J94nPCWM1+X5WIGAv1UBssloVBv4Fki4/KrLtFrgjdcKt2iU3warUuWdrSYgw/WRHr
kH7MB1BWIIkp1mq+fnJwI8eFOMsHmTTDABPVPleug5RDgp2T4bLFCXUpzPg7I5HgDjGbhCORGlsD
dAcj9CU//rejuQ8YxcjA/XLSeFyW5tiuw8F+1bJ7kfZPIpm+Of6IpjzCmNk3kXjG//VRVBmdGuOL
VBSwatPwleoKInnEDVd+uHkNTcMffqVGIdcuge5orUW5ipTB9MD76NLo222CL9VW1hY+JTmscJlb
+UXcAl+j1TjukUiBByU/1UN2syN/SyDzpswQfUEUYEZCh0htRR3IZa9X0NRBfwGc+5PACC7PNxNm
Hg4KaQvPrmiS04DtaDOI8RTWuuCY9QCLoDMBTeXovNpORz0H6L4eqx+sm49BYcHD7uKN39lrHyfe
Mu4aSfg4B80iQEgtyrMpAd0BUg021CRnVbYHhc7GiS+akV3xWm5ypM+ryWB8FGm/c4dd3uD2dTJz
BO3LL7j1E9IemQnCB2rzs7A77rUB6EnPdco98+j0NJowMM/gTovc27bRV5D+Q7iTOgWcOR4jkCUL
x/oBlNvACOr9BdBdmh53pBGKupNfdtA5qWvGxqMUk6KNX3WNO8js8nw1NnG7zYYzSUi8ZuDfxhGy
WIlAahE2R6cVn7b1jr3ozSv1VzXU705q/ozp8JE2Bp/bO1Y4Bnd0beAT6YsIiXrnb7MSDn/45jCW
z801FYZkBjV2+utAWDjCI8409fvA74hHCbs/x8Sk3ULkxKt6tCv2cYMOYocCU9eMdTw3O/N+D8pr
3dTQjlOh1Ytl7Xq/8jjp6OE5mwlP3drWWdiY1Fl7ma6wpvvIqbKdK6E65cNd52kEK6suREUk50KU
0bxtuhuqVaRt8WfRuz8ueL+VVO6CaQ4J1mCKdEekWzQQkK0kjJcmuOSYC5Z0rTCkJjipkKeIGPZ0
CXVlmBuinvpKI8TfY4VQpUn7L2OMSOBgk9IJZ4wE+uhg6jew2B5SSyJ7BJCsymJch5qzVb3/7TqB
vjG9iIQD/9B7GrMwcRCohYlLrl5AJH+GFoUDVeOBdMwIcvZPYILgNTQ9ooffHKVFF7BWsl8G5pso
GXgZj3lTCZgPNG+RWnx2PWufc3MeUYchMqrhf1cUY+izhi2eDhLfyKN0JggPgzXHJAjJaSXMshUJ
zzxnpO+sMg9It5V5BGj7JXtOXqzz2oZE1UKNTHwOTqN+ifyigjzDKEoMV7NQDcI3MMnO8N22o76y
1OhsCRZ6MkrvnfS8xzAPNzQLNhptS1zxzt7ALM4nBng+NJjlHFLAAf5rt6gdnGU9AUrF1/lAKG+y
kik0zlyxYG0R++y8YdohYtk5E1ZEI9bIULQfGzF1pyDmpOuZ1buI9b2euhYD5IkORaTmoy+MLY+8
QbY9kR19qf8gNUp2ppcgjCoP3J+C1JZVX1lvnY2Qyhnd/tSnxe9GenJdtzMxONYZhNSP+LMZQdJ+
zCsH8VBDhnSDmXdWEjp9R5ROMe5SqNdbr4+mFQBPsbQJqcjQfjUjs4pJypTwP17VSO7jODFq9PZo
mM4xBJ8DFLOHwJ6Wff400UVYkkuxJiXs0VEV5aLHIhtDXQ4Tms4Mwd+KZIqQ4/l0lmw2hcHQV6X+
bETuXbHGBkl0bzB5b7yW/iM2pFMTWEcsgB5CmXxv1/JhYHBL8GPsr0sNNALuOS/Ql2Q6reuYS9lb
8K16TqNL37+rCBETAjhtUWKQ14jcW9TU9+eoQYpTT8VporyksSSAuAvD2k5efk1zzTk6Y/oo6HFt
+P79wepHuQtaSLUNX474ZbjotuFtON0TGdDTDwzAUq2osG5JP6h3GBCYjILx7Bkcm0r/0szaS3tW
YeJzQ4NKKU8BX60Z4OD//qPanPWb6R8l56zpxAZqbzFGL9w/V2lWfg4s784D68u09WZlaDxLRGet
KN8fV25aoB+l3sYQ2cLXDX4iAq0QgCE35W2BXKarDB1qMgtSLVu7s/F8ETnzYmhOvMpLfxtlRFFo
nQZh1SNNfsqIffX7CwqSgHCqTTBLYFsPMWw5q2JneayahbIUr0uJcjafJbTdLKa1mgv2ZVydiGzp
91L9z8Jbc5bg1jnHzcJFlOsizxXRF7DgHbbY9skwXko64RFq3hpV7zjLe1t0vt5gxVsPIy0Rso9J
077B0U1e8cAercABbtiTZE2kAU0cp7vGFjFludIomXjo2JfHU1F6tzquyiP2y0Ybgx0YkoUvcQvP
1RosbVseVWFvadrTtQjznACXbmuhbQ5mkXOcIHeOZ+FzgQLanKXQPZpo9Jz1Wswy6WTY4xx90chl
oN5DSM3I1kRB180C62aWWsPps5ivH7t5ExxmOXYxC7ONWaKto9V2ZtF2Y07w07SZ/eD+ADdG2J2T
cOYb/cnwCm+R1Xd6tdlTqrQdGF2XBKhQLTOU4lxhKLwmhZX9A3KH0eQsKjdneTnHr3ErZsl5hPZ8
mEXoEDsfo1mWLuULIREk/86C9XCWrotZxK7EkYIBoNgfefssdM8nm5ZKH12rksO2iRrenGXxKfp4
exbKR8pxN/0snrdR0eP3WVKfkWUJn5TUkMSpFso4S90iG6rXdmkEE27cRAztKhooAC+enD+ifdT7
JgNJcoUuAar+AnV/g8rfR+1v0vlR7XjzcAEkdbZD9ApwaCfxCHh4BQSeAQ/vwDCHdeAlcNPfFs4C
knquxWw1iPEc5HgPTDwIKBLPIAE/ndmcUGd0BofZr4BeL5wNDA6qVk1iaWjxNrjMrRlo9zgeCpwP
Bg6ICicE9wKTjecIf4SPTwJZyFXhm/CC4CfpxbV614zxpZjdFeHss+gwXLgYL/LZgSGwYjRYMjKs
GZDiiFzAqwFW4GXAvKFxq23paqH8wNeBvaOefR7G7PhIsH7oDH/mQkRNTDQVWzO/D+JKIycKU7uO
qeg2WWLfynBIUV5b3uof/7YZBrgGXdyDFi5CHzehEQW/84xOkspzUiW6pwbfoQvMAEIgPvOBLrv9
/o9/OwMVVrwUS14Iag/PeftIaIC1kvrs25sdfH8SYAiVmJ19Bha/1Am+UKZkKsQBQF06BKm7UGBL
4CpZktRgBx0qvdkQ66BGbMDcgPwpqNhCzIX17DIUs98wxXgYW7t69iFWGRNcN38sm+odEPvbP/7t
EDVnh6bCqqnNnk0xuzepH5Jrjzjoj69zdngmprdzZINg3K1vrklOQmGemAwdwtkdCv8KbcDsGFWz
d7ScXaQGc/sQWyl6LbgPs9OUjJkZ3+65m5CxC1GIwzX3nE3qJf1fLrP/F13+L6JL9tj/kP+tPtvP
fwksL585eKnDZ46luer+prv88//85WnWXOefwhOc3nA/ErDwb08ztIt/mrO91XYcegUYP1AR/svU
LLx/2rP/lf9mGYDqPD7Dv6SXwv2nq7sU6AwdfN3Dyfl/kV6KvysVqcJ8lMQmjl8bqaLjurMd7D+U
im49NXHdNMkGWscD7Ihd4F2spHyv0olkrQge5h4TxK13u1tgMT1y9H5YVLl1I1zyYvSkco0SXfx/
/IT/k4Ly7x67P58Km5+vu+hC+Z7Wf3cXdnnjkPSRwKfon0DRJQpascFMi1D1UaqbaYWfTpf8AIA+
+5iZmgyi8fg5KnFH0nAPILvSjuwWlR3+gF34tILWBPDKnFqlrKkZXd7Ctsmu+1+E2b7zd8frX5/c
sk3btwTiWNyKf/8901EXelkQs8lIfVqTf/qROekeIpDcgeTy1105HOow+p3qrb+uc7ZewgYvSU3F
3lOjDCfQQudIJquU0OOeEbThyoe0898GYV4jY1omtKxk657GOD26TGYp5141IU8dU+slYXmLHGjD
wk1iOvOquFtWcI/SQJEkTwZErpF2OoXPk2ttB0ZrLTvUyrcNFLNmd/PLdiP85MdO+KF0QTMnI084
0PC/BIcA4RMhZktryJHNS0zX0ZPRfeql3IyQh1vHAQbK4T1ZaBYKuUJfKP1XT/dXtyaHVnb4pmsM
+ZKiu4A2xRjBqKwr7kCZ96IltNYxYFfRIT8YYHMK3tehUDEhD5PGwxiYWy+nbbqwDVilUMJpK07j
i51JjEXwRzd//gIR0U9V3ccSpVKcQPNzuoagxeI5QJ221oBKIGBl0ZzvbTItP5RV7XM4FAsUfhfg
9A9JpB8tGb/ZOrPgXNxlo99xBgHIxkPeo3kIZw3MQOLviMDKIavPgILhfElxHBgkovxnNmU617ai
/tUnrOY4KXPCwgkIgKeLljX8aozis7OqjccxoXZ2TdsfY77GCtzTxKS1p7Pf1pBMGTWNagSxnPRy
k9fTC+xWVGVD+9kkgVzQd4dg7L+KKTq5dvtBBizKUHPJcI4DQMwXKMJ4H5TiQw7F5zAfgyKTzqCV
kr2roZuoEz4ZzTCDY5I69oP+AmqMojKGi5+anLfc3zRfOUTOr8WPDUw2tumYNROb5CA3gz6+Q6Gb
ecZz79+3dzBQvv1weMAtfHVb2Nx94a2LtunPrn83KWZDQDgEvyHzNMP4m3/w0Th9Vw50F6vmmgwG
Xik/RZjqpTlfWvB4BAKNLbC02kHnRwMBxUYpkYLF2U9tBRDyw1tO7MyaViyqvPmbqmABWRYyI5Kt
kGYYqDTkHiVD4mEklwC4s5dw1qTbD/Oa1sSmDtRzodBKYG/YVgzr111g7oKYig4cmwYieyxXKgtv
UcSkf+RZncoYYUbGXeiRwuOOiJ/73iXiojiGIYG5SrPuVt3epei2ExmnCGBIcptq/X2yK2NZSm5F
OcKajjgOkuN5ZZjvb1VIs9Nk49+gLhwWZtFu+pI4dAXYgLHW0u7kQ9s3O2yTiKS4kb2QKVLdrvv8
fSjpigctxVKUNA8RxF7ejoYSwrelhxWb8FW+iXLqR79wX72iINsHFdiUgMzOoAoDRfcvgw6416cZ
vnCG8Y5e6zXNhksvEZrHAJIX1S93Srp1H85/oaG2mcZ73pNFRpevWnDcC2AWG9fIixEaJQ88tDfN
He/6nG/YN4xEdBKKlDlfWvNcZ4TOmGbxGWncuOAY+XMGZkEKdhPPT6EB2tAEWQp5vTMyDweVulP8
hrVmwkJmhcpN55xUgtE1ORMLGZMtD8fUp+FsbQIbDbZmE5GbfzKL/gpJ/iEVh68QI/QE40Slt46V
t01SKDBRxY3mul68cga6ErmJxI2/BSsYL2gL7GmIEaYy0l3zCfLqXC4OgpKfyRXMQb1xoQ0mMTc+
2kCLgJgIy2FfsuHUbmIydqveohG7H1uRWxHGluI8tOfVVkz423BNtrQbnZgJTSyGe1TsTPhURKX2
Aema3QlTf7xIlf9WVlSlKYOPZWU3z/0krgSM5OtksL9FLT+ziQeoHekrJ7V+jrr4Ki2upuDl5/H5
LYJBRBxngxOPu5nLSXUpjnZJsJRB97MC6Lj8s65qSv42aW4F0Y8HxW3ZVXxdpVu7vucd0ox/q5P4
OUVfsqCCT1dG+9Az3V2G/bAe5z22mFAMlNEcc0BS2Z+fHWrU2TZYKEJzuAlyv0gBPkZOeyvz/lCm
TIJ4pkkAMBm+kEJg5+15yqA2ju1t3udL1dwMdiZDC9ahCn+JbLx7xEtYk373zZiZ8nwA45MlAzcX
8m6/0SAlBWgYZPuKrZKM3hknIqZ7kDccC3oDeSG6XMAJXCG8IDCulqHOK4RoUbZl11/K71D6Z+Xz
iyILLQ7QJPQUzRGjrxfkXrTOgRcOgbUNYkY+Uc2DhDfgXmTV79n6FZrpp1Am7MYu/6TWgwqTqruo
wk9AIJvEdPY1CdEbUNRJTYpTBu1NoUdYtcb4rJt8BZIRzX1ah1vNbzxQgfwsMpRrT2fUi+Y4W6q6
YuDriW2Q9rvBda+O4oMEjsd8pLSgSEaCtj+Xf+xS1mzCS//cHhMBsas8L7YhYmLaEn6+jhGFPBSW
QWPSZG5cRh3As+IwOYNcoQPApBCZq8zVMmLHqStClW2zRkebxHNHype38rL4h9ngpg7ltzavlnEc
Ej7BC2Iq4/6bbwh6H1wNrT21mO50C2U6DhqyXIEPAtwzV4FsJHJaGmO6oj+QAELeDLJ7iwbet8zi
TzpeN95sp1VckkznIYnDxl/DZeTgo2u3P2+sV9yyifEpyjL/cw+7WfZpNuYlj4OPoR2wLzhig/KI
ZyketwGir94gnzIok2JJlZIvNHLvKmtibeoC/Kw0tJEnBxxB/7oGKqlesnHcx3NJ0qZ5QHLRdyNl
fAk50fL3yzbiXnb94EQLfavZcwYgPTzARVvHjD/jiJt8/gfgxyPHOvwiihspnUfVU6uM7YCFp6OE
6wWRK4ns7nnDO41O5a0IAltVjflFgDQugkQ6657eLFBLxk5NS5tLRnSEQUZYyegyJg8v9MQgLAga
xmb9HsBt3OCkZmhbDOUek5INSM4++ka3DzU2oPkICVYC1QzBjatoECjfsminJsKKRImMbkasLoyO
dCTCjJyQ6r9mHUwobjImAARqjVzZ7CmcOkIV5u83+tNjRCN9xbEVziZSCWCjJB+WSGpSE1Fkb//Q
8P2AoN3u6n5ifbFuKU/INnA0xCFNvzXMm58U9dpvSS0i4SOhcqEJRHN67fBJs4Ezy3zPuwPj9SEF
LFtyFUPX3c57D9yfbIleZljkTS03E0/ypm8a1BINcPjPqmesmE11sxbZsPU6VNK5zx1kZq8Enkvy
XXVsIl2QLfMMGbWu3C/rdxc2/8XeeW3HjWTb9ovQAyZg4jW9ZzKTFEm9YIgy8N4EgD+633F/7E6w
+pwhqfqWxnk/D62qEpskEgiE2Xutub4zaTA/D6wSZswT4zjB0yKgAxWaIMHEI64VUia1dHuJI+CL
H3CFHy8jruUvaqyOSd7+sDpDLaTp7wtRMz2mrBam3MtU/bA8xA3zecGGiUd7nlSihNgeo1sSW81L
x6AWLYsWppuvbaGIdONZ5HoH8aLdUOgv1jRMmUcH76WYE9N45XswB8M8zeLJNJeCyZcWFS6OPj3m
jYhWqucltT3rGvfTK6/uNYS0QbuMIJY89b6yZGqEQnElTKvLKjcTFIl8fBkZL+xcn4eSArY2MYNC
Ij0lWYCUl3V98h4HOwU8x8sf2Qmj00XDU7EMbUnq+1zn8Y9kfpX9GhmgDpMJjptcW/SGVm4TrtMx
xwswWaS0lHcAnv16piXhnkvOtlVAJUWkqkVM7aNJEoMMen1lqxdzXkHTzijXafRpGMAWWhPyJ7lI
RlxMXWSsjIjcyynwOT91mKjSnKzIkXyvGNwexH86vI7XES6T4v5oE+xW5UpxREK8w0cemLFRTkxr
Z6aIt+HLx0/TNfQKrpscP45PRNWYS09HnpbaL6gyl/SzTPje86UC6l3IuP/saiRn1UhmSClgE+Wl
NrLPyDt2RUdFKs5esvjhYyOMuN9fev1XpXEeh/Q+riybqZemgWXThZDBj6axi1Uiyyvdb5pWw+St
yjh4CgPtySHMY8hZjB0heJsko1VoZz2DbVlouCPD3jwHWUwqpA5NItVuTjAnlURfgp4TDfl2GxuH
mBj5D1CwbGTc8d4TimWnHMwaFX0RLHC+3R5YC4Hbl8z+XoLKQBD4F5BarWmcAqSenkIlYT4mDATN
ZXPT0JVkTUvhdHLn2Ag0rzj7NDUPo/mPibRS9NhPAh76X3/Td4ZBNrk7rdzhdehZqbLWYvpESZiR
q+YzQxKRzMnQiunjj2hMOL8tlY5msTa/05xH8mqhwdNT/mZAANkS+7ZJ2Q/rOoddcFLD2iMIale4
5DRl3eRRmueGkyr40Go0NpOUdBzBhhElZzsSR506I9oPOSCRcOKV0Qmiowp+L1gykDAa7S1Xzw8y
rfdlnGy6CL3O6KSogFpBqCA2CayKK1bI60AvEQmcaR8R4aNDDDYNTgscRqyJQdY/2REKRnTHKM1p
8cFsLnCalMaql5KE5DzaRj1CDW2OHPXK4VUac8yj3afr2BwtjvysK03ePwlQBVmlKfbH5h+wSMZ/
qtmQTGkJR0IzM2Yi+s+VpFRzyXsxk3iTdQjHjfJl9NWqtmw+f8zYKQLtpQGttw6DdtiMNfkqU/Il
m92+gzmkHOdRJvUMiI9S0v+WLf9QtsTgKygu/lR3+1vp8ogGsC9+9ov/9zf9Vbs0Cd5A50hLx5l5
8tjG/8s1bur/0gUVTZp5gMeQmlr/XboU1r9MWGSclqhpCszWVMj+XboE1Tj/PL6mw0/UTUv8j0qX
rvh1yIHe92bTOIliHj9y5t3/OuTavvTmmCj40wS/W3D6gcE2FyIKy+fOfCRWrvo2Zcx3Up4pONUH
MkbGx8BL9K1KQ9ROLuWX1NsMLQZPqlPUqqrmjAdAo71ByllEQMC2qaf3TDiog8Qp1pMM82G6Jzdd
ERe4yIuznSbO5ywzz70xTAsTovAGlHe32DgCaEaALrLq6eEY+oud+ekpVjLYY9N75QYhWOlNKC0V
/3dTWWvidMNd3tichEhKv3z8kdSKvRc6iybUxs1gaaDV2il7btZaq/WnUV51CaO8hQG8MKSJR1hH
aFXFgKNCxC2GHtI69BRxwbspnZhqDR9/cxjSopYBEOjioSVGZ0XFl0M0rDiEBHJwwPhzXFw7+mzz
cNd0Ptp1kfbhdqh9OMtxfKTadDTxqDyYBirJthYbfNsAvSIORpK6jmEP5T5QMRorWpDnVK2nhBUL
5eU+aGlCGSqYliO2kh1d2O9sHkADOQbtflwSqE6c9WQlr01RO2tu30ItExP9rQvQlnsa0XgsILYo
TD9xSgmPgGKqPSR+OKgMR7c7al26KfryEy3wc4KsNHCgeUQRbvK6wsRqeqdRq9w9JBYKFgwfO293
oyER7QX2sHYcVhXTbYm9TSPw5RmKNJWXuDp0ZEVMXdki1jp0oVRcJ4u4lCizauK/OQODjV+JmYWv
C1THE2TFUhV3q7mbMIHpiPfZyjDaz6Iqlk5rrR2LCkEGjYSS5aPViVeiVuittTB2hkos0uzmd+rg
Nz0roCuehYLZWAh2bQ06MsLahxUnUbWCTv5mBaXaWqWtr/ykItdkBOWuHtvoVmn4/AKfNBHyCAbE
FCbqGUKP0oxly6q2uJdXcIBOjWCbFsl9RKJTlVSf82C4J1F2gL2/bwpQyemZfQlGv/pB0qHGeoqa
g0LISESY77FmpoeqoDlfe1tcwgdDs9aFLfCZotdOn3SdGLfHidUAtjPR7yQaBtNKaOMqnRrkTcUG
h1GoayvfxETaPPn9O1qzVSDaLVRM3DavoV4dC1T9FkfAsbLWFqleePpPFiKcWezpIDlTdUj+Qn72
2upBn+KtUxi4wZIXe8jXwCFWaWx+83KWvyg+Dbakl86LrMaNX0CxzmYfCjo6X6xI7jwG1AHj3j/0
qSKdgbBAjFa6PzzrVnZAZ3mBNEqbvt/odr4qG4DatbcvkCOn4MAEMTQtn8lhv1To/L6K2mT4ecjU
uhjsTc5jcCRGNZ2k4GzcsWk7yrFfR9FOdchz+KssKDcQLK49qnQEdyz75Q7h0aruLDD3n0bf3niO
veGX7sC24McLL5WhTl40PM5/n5k2COfocRRyX/raxjPfOnPcWCQJmR2ylIQNEv/M2F6kJYkTTbQ1
HX46Wi8DHUxJUHw0EM7D3wl3RQ+C+iaR4pS76UitoBhQFq63IY6CxOGs268hJWkPZbSowLr59O81
hR42GvcWoor5SRdDsCEFdbeZb0dMngbyRcrV5TpJ7KtzKNNyJ6P8PDspoUxcWv9Lg7o3dnEO88uK
4JzqDt4bfFdNvI+Tz3YZ8WSNYzLZr/NVOl5/n7pmi55xQzDHTpDJIPSI8vMekvV39GWA+aOtHLKz
Ze+rySLzUh7Cwd1b770gtWBKDm6evSTSvccEu0ZjAEF04qRK8L0US8PsP0XKWXHU2cHYXvXppsti
UJNcUZvtC9TmQybwYdHbyJwT5Op1q9VbQRgeEIxFFE2rsCVOmQSAuZk13yYT7FgznXOHDjAsM0Ty
+yCdyIgCnS+cU4U0ni+1VvToRO3bPJTne24NiABQ6YrbMMqFrTgj5ZsYeQ5hHUl4NxAyW169hfz5
kBglVR13VzfwI4rsHPb+bhIPtIRApsB1PIxUxseCUdSI09RnV3pKj7ZrPmhWuJ3qgqA4SnzjO/Fp
RL9ZyzkMYgwwi/pbvUr3otfWQc6BuUlXPcmUfV4vW4fpDyxLRXUx9XYWySNWFazbYZytF2f+h3xy
DbKFHCwu9VwxWfAuI9rC6mVy6Joop2lYUaeXEVvnPBHP/w26in6Es+P8s2YgwKpIVwXvI8rfDcmi
ZxbUzWie5DQsXZtSbpx8fNlIgKOUildfP0OB2KZ4aWtf3Umte8jxyfaEXOXOCXrTaYhtoCnIuTgk
YN0ze33hQODQdLklvOKr5+FWaqKLrcyH0EC5EWdnWGWcxMP61gTLgYAGClWbhhSweVDBQFx3sjiE
ZvecFhLtuXOSjYsWcFzZTrTuiwEIYYMDqtr2pPZhoDyICRqMb78bGGMRD8izpjsny2He5Gan2KpB
2apR45SbXf2iOTXN8KQX49khr8HTjzMcj6v2knet4uTTlm+aO1yni9eZL3M9EE3AOvFveSLeNCN8
LHDBtFn5FoickhP7jjS6NdMs5mzEhrnuwMHE+ci0OU9EcBIrDZDHu4X6SCsR11vAkDHqFbEQSzne
akRjUpz5N1im60bX1t6krYXBowu/aS2TrLego7uQWbke9G+pyJEu0N9juhXJRifTQdBLQVOlgcjx
J22h7M1gluui55Gk+k7vcYqNJH/7OaWq8qBi84GO0V6h38VQujRiJmoPdQXHpKAoj5Y3AViZWHmg
wj809Hw0Xmo0a/7C7smGJTAwMaw10QtLc2l6cl+P3k62eHgACkranaMdb+vO2zcGYqudTZzFGKjN
PDMHGmHls5yKj0TKEGjpZ24KIr4RqAhRubj96BDs+ixZqv7RKvGyUCBL2DQ4SFWGANoWoQdQytZh
HGyElMuhmg1T2NSIFe7bgJYkjNHxbFlbDxnJPAqM5nuXl+RQetuCEvg8cryTL7+VnVjOT8G1jfnV
XOIVPIyO/D5fTOqVx5j+q/c2kgsh7lRzdrjuUPtEuNW6Wz7ifUlk8lq/hykaQyt+HMkOWlSyebJT
fmbpgsto723WPtNkfiRM6ITTxnYw2jEZhCRgz212XTXLAaZe8H0e3/B2r1lfPkxd+OLbVy0rt0po
6z4eH90uuiWyucWe/Y4Ty+kTUBhIqXoJEiSmX5sdDBmcemdrT+7e9cNtmQybyvCXYxzhoNZRz1ek
ybuAO6sH2EvsxDF22N+zOMMbiEyNNV6XKBSCZx8Xd46fSjL0wPcvCyM+5eOnyUmZyPHvR8EaG9W+
YVPSTWrdBf3dDliDneDUGmAjJrGso038gMYzsynv9Lcqjpat+qaFYOLYBHY6SmJE/3aHjNQ+hbiu
uoZ9zcm0lumFVTbJ00NjWg+YBbY4pTDdnrRqOhcp6chJgkA9vcZ5e+JtxLc+HCoxrGgRUTJigpgd
WCob9qQKngTib0nRqO6mHQ4bREorU5Y7zUlBviyYmNEqkbmlDno17Pux2HnEi1Mj2WH+XBFEslBG
cPPpHRYGxQ9vC2nqlJjUWUT/ZEA8n+/zSGpVnj60CqyD5X536uETDb33MSqf8BSQywfEJDa+Dflr
1RZXIh4ICSuzswaFIDDFg6nRkRic4FMZuduI0pUfN18xYe0smx2Gih+rKdmDz1rKfgQeGp4I0j2K
XO31ST5pETeBHb7GXGppwbalYTuaLXYjVkbL3sCGOWtEbuc2W2l30VZq2Q75JrS0W0/oiMjsjeEH
n1wSXRcQaq9mFqy6svkq6vzdideWWd1whb7ZQfjsFc/GKO9OvhEOcaquS6+57p4bx9vl4WZkCk35
ck1rgE1tf5kXwqxpnv3VMJue1HTsOv+5JvS6GZy3qnHerFB/SUTyOgbBU6mauw++CddEnZqPbpu/
Wsj9cG3SEzxFFc3jSf8WIB93zIODWSahXWijATSz/F1IgFWGsY7ofYPu6/D+Bp8G1T1z+ijzhO3n
IWiGm58i40PRrbyTGaVXPc5erXC8E+1ybsvxEYNU2mTnuPegpRDNrbIrQjp6ZOEt94Y78v6H3Pwx
FtrzCCimfqxeLIgcqkreSWDblqjHQQWde51XJqF0yMo1X+f8KYDvLG3NPsyXRaYaetTvUC9vWts/
Ybl8ZMd7sxOOUiLbzt9GHfp5/rZk9J8pky1srTmPMc9S6ds6FW+pTK4Bg8jvnbcQfoul2hs75tcy
re9e7B9RyuK3xUFdqb1fdZe6aZ/doX2OwvzaiYkda8Qw1x4d1d77JL0WlvGuj+1d+lczHI65EV5C
WDhF9zRE04vpVaS24zhJvbcmOXV2vBtN9ZL5PmicdFX7LTvpry0nwKQvPiNZX4eti/vsNXW6tQZS
KB+8Oz72Ay3ad7KJr5LslEB7rGr7jaPzPW+0ZwCtptVd50EhUv859ry3+TFqWfc0DcNjbVacYq6j
iK42KqYwHx7nS7Bd7bk303NZf0nI8jZkd+8758Lb/Gx63c3xIaYN+SEEizl/TYKJIE6Owml/8zI6
SnVws0YGVmk+BKm6VXV8bZuvpenAqM33wka77DhvmVZ/xgwAzHEMPkGjeFV4COmWn3preNGEeh4a
+sBWcHOhjkCyCf3mEnUaG0HvnlrNBa/Ji+YCDtPOmonZh0TB+cLBzN3jyj8bUfBp/lBpWB1q43NY
Bifl3bIRwmsGXbvNDirq7gFUDcM4lpm8f/x8OEjYV10k1g0Pcn7IE67C2lNXg5E9TM1FuV+12DrP
v8qf7EsZGFdcqC/loD0LNESGfAl73nvVXmA33xI9uNVNdi1a5CDKPtcdwoj8r2FTef69dZqLGLRH
r1Y3nGCrodkA3boEoHHn69Hdap/TkeRYhdcCsXg4XTVbe6YzsXDa4dA24a3MwqtuNrxj6jQmG4e6
KtRPwL1efRgixOVGTgLFs2yuHB08rz2P8mH+YMZs17jOW1NrfNC/JiUCd2Q6KNbK9KBCihn+Q9K+
FlhcecuomVLpuc8PAGnLM5zU0m1vhEkuCLbapgHHO4Nr7F0Aatqjm0pEWM0mDLkuy7m4zFvwpl4S
3kgtdigvs9XOUc4H+tVyuvMUr+EBvGS8oEpnNDCD1gIfOAHnrf8Y5NOzYmdAYM8dSemJsblvJzZX
DL55ROkVxH2bcEcV3uY3qhP+lby/vHjzrYTd4AExlnL8O7LFOx2qq9mrl/nqxxEQo15T0jEe5q+H
k3cPMuMFQf3Fzq9pyXMqg7Xe2CuvVS+5N71I/FJukF6SUEJ51a8jTCxPTDtMSWtwffhX66cuYYxp
44tntWs52Osq4i5gk/w86iNZD+QJCTqhFdV63tLJHF9Gvb8h1F1mmX7URHtrf9SpfJzK8BVDn+Ff
W6FgJLUrQHPvMmpoF+uYQjnFDO+G4Z9zfoRJ6cVI9jmuGsLp83MAEWbwNYIs9KtWtc/zNYWu+yYS
jqJUZjy3enZM/z5/xnlkd8ArLDke5nfVRrzT4tbNG5fPqZ6bkSWT5kFRaPfccy45VhMPCnFaHRuG
NiCQmzUk12bIrlWbnUVt4QjscFjNY8B4me9u6KqrLbPXsuieW1l/FkpRNEo+/puiDcyVWUlfVy9R
XZ+NdNqFyetEYYdFDwU3QYv6ADz6WxNXa0Sj2yjngO0GaNqLa1SkrJdj+RURD+BY8+i2kn5KUT5Q
OEX57gLFeDDCeu3X/nLeoA6tgMghVvOMmrvZ8uMNSMKtoNOhz2CAMTzp5idiz7ZAMbbzoCF6fUsA
FhhQa5nY8olorUVtjkfbf6mpQrTdBevj56xjWQj07fzPDltkTtoDDpl13tObhL8duuMuBdOS57Sk
nEUiRqABqNSLgoCoYh9BAtEgKc5TZxGEa2TZJc0bGR+9/kcHArCETYOyadFq9gma0TESD6MVoedr
84PWsm7RBFlnkTxUBpcN5bplC1wM7WVWqGlotXkq1EQgWichghixsUoNFRgZdr2z6fPiKGO2vR4V
o37f6eZDTvVs/nG8fugfibsnPYwEE1Ll7G2JxH0I9auijRSVr1ZOBcJZ9UO9IjB1Kyg7OeVbKJ4G
nWM9/ALuc1U9iiA8ZlBRDMwQlqKcxaizKTfOd6vVeSzpdGhlvsvc+uQbcsMqBdkSpdUe0ANoLpqN
tNDTpj2RaEZLTD7N38k8FVTDjt9fNtzSkCpo1YAsIKNr5HTGcWok5K/B76HMalUGAV0xsS4stcvH
io3nZb4nCgG9roqdg3/Qwf4O0vmQNNo67dUGYONhIOzCTE56ymSqHQZb++Hn1TUoUiy6yMNw2QNm
l95Sb/oX4ueMU5FFnwlARTTrnmLgVXGLOTTp9AYQavVuxvifY9Ed0w6jto7ut6ASHw0DKO7yDOxF
h4FJKzVPoNWVOsqmIF3USMCwKOJTLJJyHYviyfbld4SWFY3pxllR8UO1az/aQDlRCMp7Vwb3xicI
N2ngydrWih3P1g6Sbu1jpIn1XK0qOwmWlUVYRKMgZnU/usiHy79uvSFeJhkkhlJwzB0R00CR1JdT
qb4VZse/6OZ7RG/chP81SuceNAD1wAaF8pzCcktJHPSkg+LMMi462J9WIWQpU61b5Jq3SybO0uQA
gnLtUKYJ61vaxD8CjgjBsBdp2hzp88daTp4chbyGjytGDbpcpr8Qafta9clLpNvN2m7fyHvMzkr6
bC7se5wgFyuNTNvUsYvYQiMjwvOoq1o6cHCKhrlsH5TkIpLOXQKzRSyRMUcTny0GT9tUEtjOCAeo
MFJrGQDmGU3MwKHB3WhR0h9jO15Zcbok8daYUxSZEAqIXVN+jxrw6ZqJE9Yn5jMJh68iL1Mw1lCT
zCrZjn6NrjNQwbKM8d2pGFmDRPds1VTgM41gxD6YwMp60BW7RltkzvBDqWBXk3O6yigoTGGJzFrw
9NC9rAH7fVGie048tRV+w/mSY+jCeCZiuKTt/LHwDkuCBRHv2u6TLJULiU2CaqolGubCwxkd+URd
3E1HhosCwpLRjN9at8uBIZTbxka3aFrUCDORfmNUOot09EFQVCvYQy1i9elHbUAaHVCBVW85ZpJV
KGhLW5526Hq4OFnW0gSm/NeQiIwu4EzkEomofuX8Jcv/317qH3qptD//qY/69n//T/b9l0S7j2/4
q4dqi3/ZpOhg1PA82xWm8d89VGH+y8D0obu241n/dob8l/1D/kunPcq3uHMv1XF+sn/wXbSzSJuS
BuYQbAb/ox7q78FVQMGR99ueabmGmNHgv3ZQPaIDWFOUuyCPI1loRHQu3MlBc6gZ0TnAMBWyIRmH
Es2IP9rLEq3d+qd79R+8Hr85UFxrvgQHKBXdZLau1pzf97NugPnw35fgNREEYMyeRhB2tP3c5Gax
wkaWhnuSlIlDlObdZorKy+Bm0cry22Jr5rm2jn1vL/W+3USG+wdDxyxa+Bnk/fvF8SB+vrgqL4j8
jHsXVXTawwMJ0oMEhLApaFZQTuzbpebaICWl+gNE3Jg/9q+/mVFEhcTETGQYpI3++psDE8KnkLFc
RFQS6Sv70YODY3brRAC9RKuuIgErUAzjxalkdSZgZEQ89JJnOA/AY/h/6Sj+v3lf5m+9dh6T6Vim
MCXGI9M0frfk+FXDit+DjwmSqjpCC79R9qiXdg7yTWhUbJSXjMcpCI60H+tzlZn1IXErctP1Hzau
tpe0oq6i6wDRBni6FNFBwPTI400RrondYO11XYvcaFjQVhEPa8XQuYpUnP4w3mYHzu831tOBYnF7
5Zyb9uuNNdzS69MRnTi/80nB3F2XWJH39UQcuEli8A7xDKLQxun2MZbvFQCmIHPEHyxOxmys+ttl
ODoRFa7JHGD/9uYRnx70Xoh8R/rtsdUL62riGY+z1t1Bz7u0lg3zKk73fuJFmyYDaAPsJQ+MZPWH
+/EfLoRZBvwSbW1rjgD49X4QGKMyJzMkUl3n3sgyOYPF7lewJZuNJhP/3MfGqUvHF6T/KKebeNzS
1keDbBTy/s/X8hFV9+tNEYRrusxrji1s9/fpqNNavVFY3xYJXeCpmipM9Ha8INOuInWaOHWp+hcA
YtaGqku3UVOsb/La+J5YgI2bqaMGOFC/Hesg2yoHbkiV8MOwkVrvU5mv0Av88wXbf38rhOOYAky8
yVRhyvkt/sk+15VOjiPH8xbkoKCxZpo7Cst+UFMJQbBSw6mq+tfSasujsM3y2F9lOw1PU6XtbVmS
ywdKHFkYJ7oyYmNsm227GjMQrr3ogbqYzcMYIlRRRb2K0nakq0dHLlZGRFMx9a5VQFhUPMDREYTi
ldID0w4qclHWHRtvWbnHoW1Po96OJy/Ft+OrzIA21MMGnNT3TqvdU5MZJyJCiAoUXUr1DpGxMvtD
ZZtXSP0ooW3n6FXq+zQggedmxg8ptlsasgTtaB2gCQBA6R/u6u+6HsuapUVIhMiWmMMp/jYMyCWJ
PKcjuxP9iMSNdBJlaW7YS8KqUaJf1hk7vrEfkdmbSBfGTJ302qRiEQfeKTdDyqTmQZ+Lw4CWnTmE
SgOTYrCL9ntqb+Ol6sA4RTGNBgpWC0E5P88K7UdrPfkGGtKA5IVNOGqfOES/db1mM1HER91EkqmF
w2Y+2/h9Ox1MO2v2E9iS6JtdU1+2h3raBBr9bi9Mg4NQYF7j5tM/DzpjXnR+eUvmQGcPZ6jH1sGd
wzd+GXRaiOc/C9neYegHXtc2l6blVkAYxkvde9bTWE9fJd0HrNARN7EN07UBAeCI+PaxKPHXmQmk
on++qr9l0vDQqKSzghuOyYr+eyJkaXZu3Su0mr2owwcXuQAEVyJsS9JhDGmY9MejZDOVb0mU6l/q
voXqM1ibYDSCM9yxN88dEYcYDGjYo5o3estEzwZYBfTYIsTda3g3xJ7ptXciWKGfbehHIjePXjm6
D6bq33CAouX2PesifQrnDQgzqDCDB2QDLHhfT4+Vqp8zY2EHkYPrsT7+8x348Hb+9FxQthGS4uiO
4BboCOZ+m0kJpAb8JQGlsKp31DZSDr0i3sUOnTulwy5q9W89oR7HVEu3DY39nVLqJSLWMRT7fhqd
I/1ygNYw8D+iO4OdoC90LUYzPPuJYVN3tc4t3N11gTly50Y0OA0AECDeYOFn/oNP1P1pwvbx8X30
cD4bmQB83uifnTy6kolBMKAyvmfmZGxVZ0Juc0O2NXrzye6kvjLMXJ5kMBGlKSf/UHM69nIykPoe
rVuMYCvpBEC9qquOUxzcqozwlZShwNl1HK5VinisqcruiAV1UcU53L0Askpvo7GDtPD6z7fb+NtC
zoBzJMsFIS8GytPfXgO9yeuqG4i7R1/6LY7otvtVxjkvmuUPke/MRRXxEDk5noqxbLatajmlJt70
hz3if3gfWQKYq9gUsTVyzd82iRHDMVI26u0+POqDSI4Elb5G5J+c4AtAVUy9dA8PETNFRWJHqic7
J7R+TPZoP9lWre9dmF7/fG9+363NQ1GanmnTwmM0Isj9dYoA/dEJzSjwO9fIlZHVfiHYApV9VA9E
V2D8pB6iU4rDwyU0D85HG6XLDw9JbdjiGEl5qXGKbA3btPY9GxgcgaCv2hLSg3DR3mhESGCRbdwt
wZiPcQZ0Cz5NA+shXPzhswgx74V+erFYD1zmOs+c3ajc4Y/14qdV1rdT1M1V5iwogOSP5O0sIkpQ
eysyp8NgSfIRnYk2e+p6uNHTYFu5dUknsrUheFnZdmgVA9DtX2387GfE3c7GUsfUPbl0o5awWt0b
x4e50YkaUpvcRyFa7RRhfnK68kxkW3dJJ/zbsxG3pBPuhP1Akah7dCM7Xo8UiW4ROvwRssOx6VB2
TFoRPk+xhk5N5qfcAl+Zp2m7MoS2ifzym+WLYum54UADt6DoDa3hFAd9c/Fs1njbR3sSKud1UuI2
itnmblKX/oIww/vqkEvA/FJrB9dGT1OF+RPEkrVNBtchwRUhmEYODDN7kcYUNzO9qM/Syz74m3tN
apjI5s+LYoSBs0ekW1EDBjwZZSNShh5ZZVVbiGDdV7Pug01QwchP/PRCGYV6iYQr5IySPovAM2V7
YtmgJXmoKr1bla3prGz8OUcCKqoy/d6FWbUSU8YyZGCjVoSUBMOt9WT/isHMTgWWqaGk3u0k6R7f
wCekkri5gyLZV4lx9wk/kuZKmFl9JoWD4rNJzBPA8gx7rygP8WSjVYnzJ8cp4rUyngxfxFfXLfB3
Oka0CDrDOeEhgfcRYSewwOsuh34MFlZjf/MaD+E+8wo0Re+99AdxnGE6vQt7caTRE8OLW4O+G/ZO
0UI8rvDVQVAq52ThYtgVff4V4m6zreHmC6L3Fl2M8LcY8+gxlaRQerNIgOCSrZX5YudZJXFWMoPq
7g/2AVk1oNw8u7Ja4tAcSBcq+hpG4WQam4hCHSAlSjk9bVa8cjDO2oGhbwb9LYP3RsxChx4wTNst
HstFFGr0fDAQXZA4mCKiTcEf7mRni86T3woZg50awZD5fkOAVJteQUsF3ytA/i5vIlaGJn/QbBMH
odm8ZcIlFKNcWGnkfwIEHZ1CTt7AAKAzGm74hhbgOSry+CnTWsnw2Uvqy8C1ne6gdD8/uRHw+RI9
7THJvDcvs+bvdcP3zghWqj1p0ibCQPXRMunFV3MgfdXVRH3yRuJT8dCdKhP/hhYk1KnrvRW3Amx1
QhCCMr315Mh6KQfeT49ZyPc9uaycxqaxoIsDmqEnHB+wUebUC0cnzWaqgRS65vSoceI8hvVwsHVw
eE1LHEOgOza56pp3qupsHfRldYymrN+oFqOwIN/y0HNo2Me5emqDobgEteLojbt3wSzRoGrARuLI
KdqAnCjxM4Uan19gxVDBqbQGZy1tK4YawJVZJCguJnTc67GtzEPtqFvj4ojL0JatzMBD6D2ku6j2
yHsyR3uhl2RuDZ1nH0r5zWx5SwEiTuCPjOQSTfMvCr2N7AN5NLsOcWJBTGI7eZ+hUmk7jgbupQC2
uXYHYVLL4QIgyVkLWt1qDfXeWuqKlHtiVBWBPrD5K4VKNOrMW1g9TpHzErfaCPE4iO7uPGqMeldX
nqBWX5dPyrfaI3rgs083XqdM+tW1qzcHu8pzMi2V4RdXxeTctNpwY4tOFluSDVtM6tZZlhV/cITV
Q+gJuhekm5Eo1zMxoNoZk3p4qOjkC731tl1H14sWxQQsl3QANuTm5eMP3YJLqJHpxejvGxzlJfoj
DlSM9Gma1aQCp1PZXXDdz4Ih5shI6OE9cYuLBd5tS30O537okbMSQ4vqkPNZ30s7bg4JhQ3EsFP2
9v/YO4/mxpV1y/6Vjp7jNZBIuIjXPaC3cpRKKk0QZVTwHkiYX98LqPtu1a1345xBT3vCEEkIBEGY
zO/be214bNukNd2vQkOjplMRv8ROfWhHXxxEV1dnznPyzOIG7Zl4jBzixisfW5ByBvCQYNhWBbra
0MrVV6PvDq53c+tK/Yjdg0y1GRtLrGblclNqDT7XrsOHNKY9iWPAPluTeyFE7GvdFeZjYGCQ4dQY
8tLbUpZAeN6UV0JqGOGJj0x1uAZhhawIhx2fVFV/FWEOxVPnptcF+pcoM+SnhnCZjTB9HEBhpWj7
uKQ4wAMG72tN53jovHXujg9lm0R3jqyTI8RlINQSjEEkrJ7eEcoev0mLqy/H5iAC+3uaedN5mLuI
Xqg8Enc9+M62nmLPjrbcZ2E0pNjLCvJ4r6NPs0Alw9XQEkD1nAYQ0JF9gC7YabXcMvWzzu6EfTfj
dDzSQXpPwVTedOx95BK5w9YSA8QR7J34lEPA75q9y73Y3TWl8VA2xYSamtMvHxMHvkHzbXSD9yml
DVj3ZwKLiqzVNoV7gxVobAivGLjyGDs3KG5gJKxNXmkHd7Z2TtEXu4omTNBw4OPcfXRNgu3HfNJv
yXTfEVp4GMoi3tluUm073ZW7Nq+IwujT+Dk064MbJptOt5wjHV3siJadYUFPGkTYpPh2AaNljBDD
Olcombm5cG0ckP+W5tTtILs3T24sD2W6q20z/04003sW92vBQfDUmF280YX7ij6bxFNpfOOS9RFU
8OcGn1aHW02vXRv6OyePaL5o1aoa8IfgfvCfW01/znzkTLFz6+zIu7QYAFbREDF5aMq9SYzR3ibM
dedaHZZvST5POQFIHhpIglPGyLEP0Ynkjb9mcJVzUbayH13XeHtlFBfHVcXBmk1xHHFoFI1SPOPV
8DVLXsAwPkc1s3cFeAa7AqNu7jHDVi99GtAp0vzEM1ogJJD/CxKrN4WKq1cn9N5r0cJAm5zyztIB
02Q+sgcSrWkwFeBiorGXWyukN2di411PGIJRWOanoOUHkqaKsDVUe6445Q5eJITY8oND3No30Rge
pAMfQ4TNjBzUtmTHjW91zeQYlDjhTVYzR1bXkETQYPdt9iiz3tnDUvU3nj1giMdLiQPfxcIrGpKA
NbJ8WrIF8ZWIBzSWkXKC50A5DB6Q0UbJQWLVvy+UEmsiYMM1PSbaUVQDPyOZ8VZ9Wx1axm6H5fq0
uB0bf/Yk5jmDm8bXn5YHh4yMXndx9zBkXRuaBd0jkSjIHeDvWyN3ED4XmSTrW36CfP4RiCbEdILu
+Fib322Avqs49YZbgb/y5oagsKc6eIhj0IJT5DKoatyrU8PEAEDhMJN0xJX45yPx7s6+nusihtW7
J02gHJ+kedIHOmlEzeBnT5urzvXr0SV5tuhEvSFEtF4Lp5ueoEb7XGkICmzLIcali9J7JkTuMqpY
RLyM7sZo87OmRHZvJxVuzCGqPqcmunikpBvB4GEntS56qWFTQkoxxMocAGuLVriP44lWhHn0iZ65
yMFhou++B0Gpbl1I9lAoinCvJuuz5vErtL566qYAyms4PUa2gHY5o7Upnmi3KoWrC5hCHEebOErA
mNhc4H1wHUKnVMOzkY61l4V9jbE0H1PoWVdjIE/c7uR3nC3OFc+9c+1pCuzxPb0l8cE3A1QlVnCW
XipOWOaVXBkMT7aNheE9n4ZVqmqXVIKy0u71Jgx3sFBRk8TtJipDdZ/88yFr/XFjeFiO/fiEoiKe
ZRX/9ZD63T4GmrGqdAXHsNX9Hdg5KEetAaDRJBaKn8XW7JfU6NwzIckJMV3V+9jAZZn/cEfP20CQ
x+Zl5uEzreHy6GnzHHHyNEaMps3NphzP7hByhXRIGoo4WjcVjpELGPMm1M1Heyz1TZ4k7naoLO+R
qtInqEI4vGBsIITowXZPYQ7DJaSURl54ttVTbKjc+7hVJ5H9XqFGY1CDC6yL31SLcr+KhXX0I2MP
7WRuksZckqLvXuyHn/wNwRBOlq+SauwuKrWpjtZu9ALIcWY34/czDbACeto+0ROmcBY9sfPR5rq6
u+cgKh8kVmxu1CTazM8G3Qo2jqLj69MiOADvyFYtOD67EquGmFCYUwc3OOiu+SUuB6SuZhDvNb+q
tvhUVyYy32PSptatmVD1UZwH4kuS0DlzGJzoAbvHMoKb7fvJBaHqDxyvwymCI/+od0RVdJa869py
eqRBH68DWQ6UC0HLexOIHsbrtI3bwJwjV/HlBdm91oDOaTq3P0Iyh7U8grQZdKAxpm4/aL1GATfP
Tq3j5ffEtK062+rQ5cbqWnqjOKu6OyVpgZI5aPPD5LrqUlfGdSISkHlPbVwJMqxNgmYHU98FHXdR
p8XE6HkdUnLuJGcvT/y91VqfMptgACdGJxWMiF38GPQ6442Nl1CLB/zZURCIvpSdXtzVUm5JHKoe
GOSdINpa9wyUC9SpPl0z7xtDPf2FCdUmRv5x7KH5n92UvB24ac5qGCdrY0+SKUVtedjDivww0KxZ
Z6SPwY8Pgouh0HrXADpO9Sw/zxxGbi3mlQsXCRfrAHkhNTennSnq6pZPFrEOnVV81RjcC6NzdmZR
mMRTwHvVB/Ob4LBYycAPXsfig0xOuLPogi9+pxUPDNVMzPVxeKJkCiBfgiIw9DHdjok93VJhaPeh
LPdj9kNXrnqozN5+FEVLxOksRIuxhMNNI6NDkwTXuq1As0rdoJJF8qhnLDbBjsLlzihAtRCW+No9
aevkvyvWXCGWMAZp3y0TnpDS80mLysNgm++GA8/GDLOGGydzP1mZO8drLSLALfNcGvGbq+nFISuo
90xdzSS/rhnUtXPyrJ9xitgNtKyK0AVH6/ByRVn2VFeF/6ANH3rR2c/j/OC1kKwM77Y8CUTwpNNc
vTOM0H5uKIKu0CmMp+Wp0wpvg+Qu3i9PO2Oc7y9+AyKc9di61Z3jolGrZU2lY7v3rpdeaALZz8s/
1PxgtAV/PhGtf9cNBX2PZUscGhNT0gS4lFhX0BXGhot0t1+eLn9ZQQzNYV7Zz+Xm/wiqvjjBu+8p
HtRYeyiWH+1aXMDxizV2QLRoCubnSOMG5BHFY10476OVxBvqQ+aq81xz7ZYX0vwgy5aj9txG1S4J
q/5xeQm93xecnNN1eUYdBYdemean5SmQHIuxkqz3y1MCW8I9EjYqMfPaItewuXqYUJDn9XaCvHpO
ph/Lm7qbaQ/RmByW95aXPH2uekzPy5Mhs0+0S6qHn0uX1GRH4tB+bqcT0hYRjk5Y3/xBmfLqbU8K
7m5ZWeVx08czqjbLu2Xsc4sq0bos7zb+kN7Z2fi6fFmj05Kn1Go3ymi5HskYxoVd1bflP/1cf4gp
ANwvz6BWUfH1/em8rMdv586QmQ+H5d2EjuUuilptu7zbFyZvCOlzMrOFohl0CMh693MbmATl92bV
/fxyVqaaW0g82/KfP5cf+01fufHT8lKkiVe99ZK75T18o3wVxzZOy5tN6gHbVZn8+Rs4NWALzazr
n9vR5WkDBF9B45u3I5VquhgF3Nzlf+EO1w/UyH/+mlnl68/Q/kchqrvYLrC0JkJcfz1oGXNbH7gG
o9b28sfry9OBlD6s1/5bOE+Dl+X/WKzRJnwfvsUcpbIdtE3zOn8t42v5peqUfVxeX9by681hiAz8
wWL/6yV3nmn/etqMEHFcpuZrtaz91wqW9dUz/Kisq/HnGn5bJjXj+qrIu5i/8a9tSvoOVSb1CSyC
0sUi+s8d8msZ22sr3B3UJ3WyS3t7uIMxkF20vCezyscveXGXhzSGkLi8FQYJ70fo2GLa0Otfyyx/
LQ/LIsvCv54uf5GDfGeHFoXMeSXLS39+HFhKPomwIHkE3btdlvltE36t+rdNhBNtbqIsBTq0bPe/
++hf276sUo4h6dJEp/7bdS+L/PpoRVg8MPKH5ZV/uwW/fYu+SpldEVSw+m3Vv70PGBEnUhJjVG2K
7wzW+qsPTeelKRljRhH1uBA44Es2SGOtkal0XN4tGC1tQj/BvD4v3Go9yTopBs1l4WRihlLNg3Kv
zvMXsi38Y16ExXpZ2OytmEjtALv//K5oDZBprf5p+de4H+NHrD0EHvPeWKT+TamX5f+WB+JlSI0t
1G151iekGvbKePi5pkl9lqol8Hre4tZDX0o+CbyUZVUm9y3TU/o/vkBjAc7MKEGiospeyN/VtnXa
zXJznnILnlXCNkCE+X8rY1RHzeeatryrIg+9ylyuB2F4Hewe03mBmKWZtPGRvIP8IKYGa1Bjo50f
6mbN4Kv4OjA316hbfoDO/wB61bz0vcFYXtQj6fJpfdUr8gcpativfmk+LovKpj7FvTl9tqk9bMh4
JFc4yMnemVJvp/zMuqlgqFduPBQfUXcqOiv7bmsF9jtYgXACO3dv01c4ZlafPHgSm0DZVeMXY7Q3
y/rJQ/lSBiluiEDJbUrm1gWVqHuxzZDqdFdnr5HmPS+rpxh5IG6wePfwhW1CWrFESk3BiWjWfF9r
fnYrGBCultX63+J5rDaVLS7G3DxgQEjWpBMm2JbH5p5Rirw25RTcotRz4Qb7IZglgiXXU249FImk
7lNqwU1FRnTECgTxZ16YjkJ4c/38CQhjdc2U3z/BK3Q0fmZ7SPO3XNNgHNC4PqDeyd5ILcLEzlCq
NnTz0SEFcnnZlk2AYYbIp+VpH9D6reo+xJwsMNVA9lxeF2bn4EogMbGwcwjxaW/6z7J5n7ySjOux
8R897nKEpsj8W6uRCmun/evgE5ziejmBEgSNPmIcVatcL/NvsqJEG3jidUALu8vtLDhhyJgegyTA
zTuvQ0TEchi596qXVr7jJpOc0gg4eaQjQk/ndaR0N5oA3yFCZ3ebNJZbbroh83eJ3/xwjFSgJNYp
94oyNejeWAWdK80pwCvkD1ZcttCl/uuBG0t7FqqgAra8qDGd+cefVA6LY8EIWkxZeirJwGEO1F98
5UXdaiiBYKL2x8cS0pG5TEU7HLq2vluWWR6YbPeX5a9lMZHRGd44uvkpm+Jpv/zX8sbPVf16vvzL
zNDahfaQYfD69Xm/Vtk2eXkwyTIM9YmmPjgpPQ/KG7L7HdyF4FWBOLz6eaFWnhOHr5beccymXrht
qzJ4jaNmIHoKdnojnHNijM6kUTCAEaBP5aMfUtMz2/5azc+GnsxvPUey30p9ToKKw4AwAe8h82H7
oRH5YRlVAhWgcO4ikyZBUIlkFc0VguUhNws4p6p8akHNwOfyol1NcMJpdNoKmXjYZyQLgIvMWukR
RUi1caRYvOrDycLMS8MsrjprnYaNd65Viqsw6C9ajyM/nQP1jNTWP8c1VLEejsQmThkJp2P1XI62
c4pE728MTqq1QHMnM+1ArulrmlTkREKl+IQA55K5rf21h+xSZPldGPnNV8ocB0Uv89SlbQ9/t0K0
ODBH3VTx+KrbajcGnX4sgYMUKdS4tun2oh6ey65ZEW+A716PHfyUZ6mIZ7JHXM6T5cNHUylK7i4y
1wpCGxwDGhr6LbYRaZkNOWqJBXcwCT/lbVqc0xCPmmFTn1YDJ55TaG+9Yr5IKl9w5AqG8I75+VzI
WkG2J0usq62jk5OgIjoqQp1+SoYSLoajwx7NoZmNRpGtXLz6JLVWz72V6Ic80Qv4cbtGGdlVg3+J
ZiJEwo09xR27t0D69SPuTPKRNO+jZSC5hYyNY24axnVbgw0Usd7tqw6CpMb1Si/mqf/n1BeQ1Uao
KkmVOkdRth814EvILwr3yEk5abLPBmxiU0Vv2MrhN6D8JSsOYDP4Gn1H79FD0Nh+70O1C1UNVM2D
YaaM9y7q+ps5lB9joR4aIYOnQE/BPsjxwZ+iF8/SPkwvA903encZ3/NQ0yBcm7OR4kWPBsh7LtMM
an8vppXtgG/SInazFxzQACEAyDXUs0P2qDu2J0/PvaNjktUEydq0xFZgzA+xjYetSZ0cvLDVczki
OuA+Trg2xeNN8rMn1GQ1vA5UCCDBDiYYN8I/HRdwuq3vY1ndcDuXKxgmJ91CfmVjRlrnmZttfAz6
VGru+o4oSkPEJ9BD6U5G3dWIW3db4psyA4qEOvmCe8O9o8ZtrYlEW4fUOzeiiQcu5TBrkoLDLARy
LRi7w1pptxZ8WnLSXEaJpU/darYcWySnAmiJd6Xt/JAGzco5xbtEojxxyh2k9p5K+YipesUNn+b1
jHSEmnzBifZZ1AfiucK70WTc4vA9TZlne7fwX0VQfU440rbxSPymZlSfp7LJARbZH0oaVM//+UD/
8CUsbdBqgbZD9+2gzozfGiB4U5vG+7G0KPWJtN5iws1I0iTxKw7sLfq7cROT/edHXHHINqWY1sBi
MjEFBCFDaiq9UJWr+kBBn8gLCWMuJRQYfd2M7rM1poz6psxVcKp7ylUBWrx1YIEVCPpPxv0Add1P
LUIWuVCOQGEl01hWF63LGQ2FaoWIK8fI+GUlfRjDitcVOZt7p9GJ7tKDNYCsrZHdmdHoHdLA3RLc
82JH9Z3KabZmuv7dwsM8uO5XLOvmfkD9uS1d+1LnYCei/tnSjEe/B/ZyjCMC9ijMPTOAvrXQ3jjf
S3eX6Bbw7WjfeFK/K1BlTWEYHwh/HlZdx+C8q6aU4oxz0A33YCmH2u8IADC2HyvuttA7q3LrS7FN
+hoKh+PvgVKGaxsSz7EZy7dKlx8Y35RV7/WM1BA5MpEyAeQ2of+Z47I5M+07Wdl0bk3GR5wbu2gi
LrryoR361J/Qx+3DogouTd1/7p38LGrRHUpHvvl5qU6Z3v5IVXodKGDgvNc3MBNivHL2t9rkoERv
k21d8T1SeXPoiuC7HbGYo3lXC5PjkFXuVvoacAXBYS/MEZ9Nt68HIkuTsitmdpC7aRwAImWuf+QD
dg/AM0fNma2/Qe4c2546fRJx7kYVfCILS+yek6MiCBO7jyJfV4mT06XmnRD8qQfXhmjVOCimQzc5
bwpqh6kP9q4cm7tBJV8QrX/LAvE5SuPZR5N/ZPkYXx1yB2eT2IeAfFhBgNS0p2jKTykdaQanybYx
2uE5IxiRPD5v39ETt4gkO3JBf25q0qJSkjs3gBfAxmSTeelM8d02rf4s3KJ5qWuGZXZsf8WN6q60
qoSBigefxCrBlZOeo//VNM8o5cQ1HrGNZxkpekRSdavWDONnjU6Hn2TRnT9kd0YhbOrWc5+ws0Zu
Cj+cBrrRHQrRCC4Z8SmTGTD+7K1VrlBw25nAxRjSmLQanzuG8K/Ea8dTJKlhl9O1zPB0WVNMfBND
26k3LwHDiDsnIWjYwlBdthC72hSGstsNYKkaTI1dSFwQSOi3WtJkLDz5Y/bkVURabSPXEmeXHKhQ
tsX96HF7RXx9rYKiOZpBCt6jMK2zld0qBqSvWzNmYqrDl7Vro35MvOE9xJm4tmRkHrRYR7bqjMgV
Gu1WGmSo5am1riQlw0k4r6RI0vFtZ9N+ih2+y4uVsMd7JUX7oE0jc5GUYbpB2sXU6oCUKY5cilmu
19MkuaNBKcOCXLio87a2l3yuJUr8UBhEtiuQ+VVmQH/QLK6YsXlp+vRjMmJzx9W4XLfdtCYKutw4
EeAHBEvvXdCmTBF1Ujh1SLh4+scHqwZRXEWuPLlxMQc6d0CX3aPuMctqA3iPXRvJozTVmt5vdI4a
kLQJ0zjphznsqawGDSHGU+Mpuvwk5dkuEra8Dz/iaQDIG8BOkbl+30UIlevQBvqeBC9mKH6IPn62
hFArS85celneO4lb3E8t5sUhGupbobvQu1KxrQvln3VMGNuqMsgmYJcftbQbt24L1JtL0V7qWrXX
svyb/moyBLor8GNghGgN1BAexBnq3ccwolctqmiEICghyfblNstdsad1DwNw1lsgUcZqKzdpMO4c
4Y33A4hpGueNv3fT7Iej3Htqu+VrkjG9mCBorCc3R6E0OglCpjJmesVFVA6QQDquJaTwEfTqZJeS
+vFmGGArtcgCzgQ2fC6Tj6FOh61KvjX6MH2TpF+R3LXTVG58dtvkRDoTPv3KeO69qr+SWfaSm2dZ
eeENIvVKS5MA2JoyN8TEcZe3Ug9On3jSVJQ8od4JBcUGn8yVIb/HozTO6WbhuUJ3k3cbp6WXbrrP
RQfWRsum0ySd75Pqc8K0ywCJ2DykaOJvaQepoi+mB2nIbexireZ6UG16NdAiaf1L7dB0aNTYr43O
DCBtMK4skXuw2MTgZII2G/mmvu+soTvUsj735C5TmPxW11lyNlRPqgiRn3Cm9GxvVOMIqdXTj1NO
IKKlBRX9ZQIGx76n1TLqx2jULrBqMP87V9k0sMZhrCR1mXGXJduOMgJ+kMJ+CEuoKiMdjGMSGGS7
pQaQSAN3Z+9FILSrhBAVxzJPowwO5ejemfGQPSfz9ENmEf53oEpwqAaG5AmpyorgtLpo+x3F+PhM
Vx/hmtbB2kL1sqv7WD0oQTXbrBAdWc2tZuTyToPS3rgW3urGVc+TCsNjWxePXtePd5iiuCih4SMg
D4atH9v3amjvXaNrbmOFz79S5dU0tE9aVpgn4BRwy/CHraJJ1Je8b+8LQi/zwPNOhfAA4gV5hEW4
74+DALDsAOE8Se7bUULfkqhp2kDuUG8hgUTbrOSUQU73rRr06BBA66UwX7twGuNoq9n+qXenE8wP
69CY1repEsOh9fTmCRkhfhuVrWVPH6mxjyQRa7dWD6Bfe9YVkZOxnQgtXoPvMS6tPn0LGHbTGaX5
Qvp0tqmjprtlJccufskkl91tebBtmOTJriTShvT0qjnBAVhrtibAKZV3qpDiQLyZj3hr1XS9ifkh
fGjRcK8SO7lHeUScsoOOvJOyAnXAg91MzCR7EwEC76y7cZ5Ym52wCXJNNlln1Lt0rNV2LA0APlpR
bhFys79M8zGOaQqtRi011sO6yBzrwLyjpQ2/w9W8V4NWn9v5YUzILo8SN9jWmeU/Vvb9IJIIpjj0
sn40uhffqvKtydhpa6FZjCszeJG6HACVF/pL7RDYHWfwOifjk+JOCGaggYw5hfsmE+JleRogCWQc
kgyE0MvgMyOhdVZXL0w6rGtravZDju1W15iZ+SmdFyKOi2dNmxMsLQI8u+FTTgbfdyKo46zfVQW8
lqJp3vBiwK7ymoPSi/PghUwja+OhLayQBFIC2milR5RH7/qxCVeG0xdEQJqflNZ+a6Y+2rc0jSJq
nCcr+tr2PrtvQIoDpZW8NMqkLXoAB9UMk0vbuQ6D3W2oimkbUyhzmxfjcGiGrtwQz4rgtNL2usaN
v3EisZ8QtayCwEMr0I3O3dDc+3g059sndEa7/BqnoXkYQIPstZx5FNcykn4JFDp6E/aniYQZz2KE
REHlZscuIYeqE0fbK7NLDll+5QWRgCEL5ttksv3gRaSbk1dM5B9UahxVNVqlQTsOSYRIJIW62Jld
CQQn9c7BVPyd6hvz578IpZF92w4zDuHoGGekYf+hRM+DitAY9BDrReQIYv5TRjTtLpVecBWQclHO
NgQhzV/LHdPzaE7FGbmOcSfkWzVX8zOg2ztv6sqz8Do0mFVxXR6ibFs5U3Q16DYSPTU7xAXpCG7N
bp71lLVfeXj6Y3s/KbRhDHqdK9GC8WYMKSsYndc+KRxDzcQFtxyHrwolLvdt4r6j0dznPa7nIrf0
R9RKu760vvT409+YxQyA9P0mjO+xguSIFGKsT9Rt+4egjjaebr57E/h8r2NsGBHZvksDAbadg5vs
JDJB+YVhLMzqp3Q+n2XcmNzMsmRDHliEanLy6LAbq1T65rWp6uY++4E1POjlWxEA4fPMLtpbJjE4
euH81ML3bUpKqFMXd+SiPNejjI9KyWgnUgp+TtoOD0HJmCNI9PeiUPJLQc/dcEuILyQxiLfSn1XH
UNNacoWFK8vPTamthlpGTxQQ6l0/Dvas/XJOGoFBRQMXMrYQqiPwOnbUHwCPMSKAYdS+wz/Dcclk
o/lObdklzic7Vza3pbbt8daPyK49vd3GHjlkfesJNIzt19LKYoAjxb6jInZJJXwPop6KXsQHgZx+
5Q4MuLoptXYJiRHrEPsHyoN3lXEtn60AqUnHmNPjlBdQdGJa0isH59MKf4RJXXN6yKX3lS9YbuRY
hXTcFVwWl1Br2FA+xkbzE4O8D4pK9akU+YjNnRCLstK/qYgLuWwSnQzzHiENMlEGd+kbJ/HwFBXm
XunZ8+hY/VtT1/BXyBkLqtCfz9q1CNgmMjDCcivydDx7FBPrlqkmOFonS6pboLywBMlrNQ9pRyW/
Tur9ssUZuv2LGxMpwbE0lyT8R91S8SXSrJunJehGTatYh6rK9nY4fF/GzVXa5ptWQ5uhXgbWtluM
EiHDZtOD12BZkH7kZHwu9KHDyYoboCDAJGrQggYV4a94fSQ8raIOX+tUje8q5njxh/FYD7Y8AQSJ
3kSlzTKuixbWHbkFvnENhbalCfKMnCq8OQMZ1oVErNgTm7Hp63THJKF8JJXFxG8S5o75wvX4m36O
p54P6Lm/m7NpI6mb8vNIl+2cj14EKYgCWG4+uZqZ47iyQio5oOsiw0vPAxPMhAzWs0i1L76nqZ+u
jv/PEngeS2IhvzFfbevx6YNY4X9FA+AQ/V//5z9/+q7/G5J99SUP0i/fP5rwdyy74H9+0gQ88R+2
g2cZQYJrYpmfrX/9R9P+7//puv+BEJTD0XJo2pElyTv/oAkI+z/s2QPkSipasGlmTPo/iOxw3C1s
lniXLMuCsCP+X2AC0vY8D0uWxefYZIr96UuknjDaoeZFh5FbJai+6CVBo4Wje2uOMJw9P4bWqs/s
lTloeHBD92+sQn+a5qWjgxGYncOzLRKaOzvhdztubhpJo/I8OIy+O6zRr8DpqcPHtqnJN6OYP+Yj
UHbN5WTyZqll3qoNTUOE+43VQnbSvv726z38tCj9j7zD7xKRY8ev8Mf9eN4e9rlhuKYLJn/Z3t+M
SwIqYcdAMzgItyx2eUpzoIw8Kp1GdXQd56suwR52FIf/bkf8awylM+8IvDsUd02JN/m/mdxzVY9T
aYvo0G6cuNj5Wd0zopG4YHVPrrw+e6ZJsvZ7u1tFZnYoVf9W+5jcnQJETqW0GxX989h16uX213vE
+GOX0IdFeIdekjIeM2qOk3/9iSymcX1qufXB6NULJRKQSb301jYnEvHHTXlMUgLje4iZfbHOSIXA
Cv8+eG4LFDgAlLWh+Blukrx0r6U8M/Zwd3+9heZMVvjNbcYWkilgzYkHjmP/dxtn0ivLZ7ZXHape
fdhOR0XABhxKNXc4cnM/FFTszxpylMEc7QNYLfPB8aPu2IDuyT4JrXhNxg5fXCJnwORjH2jtgVOH
uVdo0/9R06Z3GQ6KlhJhH7cDfa0kPHKCvgGppuGRUE3UosNUZsDnCuw/WdJcUl1ypJSquLPn3Hcm
h6EBa54UJBoxLSk4f70TjD/AIMtOEELnsiEsGBT6nwbCwmrxCunsBJd0Ar+CFRvhdqm+WJWldq2Q
sPHVsPXd8nOVTvL0Nx//h8XZtWbXok15ZrYS647zx4kMr8vUK8wXh9rRHAq5DiqGhigzlWv0QtsO
c3CQRptUpxbJeHE+qYnXNNASM6eU6WPd62sxQRT66+368+BdNstjeM0Vk7DchWXy2/lcGo1P/pJb
QFeNfEqiTUhFPjum6Lz1rH7Nu/TN753qb47If/OpYr6wGQ6SVVydf/wWxNjX1pSFJedE+TLnx1wc
myAKYO7eJrHjBrEgLfsAPdhff1vjj6vI/CsI3TIMcB+0N7w/fwVaFkortb48dP1XQqbNi47MAC52
JU9GYBGa14FCCZp8j0qbXHDCb9dhA/FectQGAf4jQycGNJD8PvpUfdRa/HfwmD/P1XkLTQ9ujKR2
wzn7x66piz5Rw9DWh0ZrHnwEBhug5yTIcZnDG6B7B4wyER3/5kxXrN13jMRa0U7HQalzn5K3ndjW
XVIYoPvhS6wcwfS9yALSsDT7y1/vzT9MrMvOhP3gWfMedYjX+NcLnxbzXVAE1wcCQ2gUDzoRusbs
Ht33ionlX3/Ycq/9/SI27xhLdw1IQcB1vD+PVAVIsG2TAPeWG9JHHUdckb0WbrQO/KjzHCXavYso
l7vibsrL4ZjhDMXArf7mB7L+zSGEfReIjelKJLxiPrZ/O2MKknWjysuKgxdy45mk/sIGb0XRj/cp
x9JYC+1tHHFWcgS+qb6v9qWPgQ/A9ls1lsOnAevAKqq/D4QF75VXBnfJHLHCaRh8Dc2w2kkmcWSt
N+KAEPPkF250UYZxQo0dXzMdUEMu6WNmfeXQq3CRvbeBIqAqN7aBSMQTqNt4E2fe1yiDqZ1iG7GV
TdE8Ia+JBlO3SghiOprV2ksnncZmjnEn8eROAu0mKze6IrXytzUT8m2KUlJcqFIyxQXwUTjlziPZ
VqMJs9ZiNzr89U/8b/esK4XjwYOynWXP/7ZnMQdXCY4lBNImjEH+EhvDyC1krY19iLNiH0958jfX
ZfFHgWE+iE00ppbNx1Lkkn/+nOHI1X4si4PpBuPXepyn575f3iohm13l0KNqMa6Z3A+JLtTU/6Xs
PJYjR9Jm+0QwQ0BjC5GaZFKLDay6yEJAI6CBp/9P9upOz9iM3U0vZsqoEoj4hPtxNondAVQAAbit
/T7C1iZexLXBGaXhtsjyTbOyLurzaYqtGbpMhf/zgkHv//8vxU/sU+hyiMK0+tdncNQ3NmsuCvjK
SscAe4V2YQqTIMlFDedgWQ/zztr+x5P/b4XO7U9FbpLlYfV03X+r/UA/OL2SG1DwYsYGRkkR9b7m
xoO/fuT2z5aq+n6VXhVXykEM7vD4D+0nsPvsfdEdzMhY0041oS5es/UnwwRAXlSV+7/O+P9w05qO
DUzMFT4K2X+yVnxNV+6iu9XBTVr7zq2+HEuNZ9JdZTiPFpk3mob03URYBBpoxwbrBS/W8jxt44tu
jdqdSP3/QRL5J0/h74eMMbjlcFD6Aq7Ov35eJKzBsCWG+YCpBWxUL06mrx77yrcDkzxAwg6IBTcn
aiRrSz65hD88iFEHy24RHTTPdEDX//EA3Z6Qf5ymJrWqeWuigPz88zRNbUdUJRYNLCOWHXWNGOJt
UfWTqw0y6oXf3k0jOx/WEROx0A6ZjIoHHPUgY6fuu/b3RYWXcOmGy2BWzIFd28DdS8j05E9kGLFm
H/AgMB8pl8j2ekYOpsvGeCNM15qoKeh3XkV7KhrQpEL3WX5L/NHSdg3w/26LVwY2ZjlYZehtq3WA
n8MCSm09wmO2AFKOxEWNxCIvBq2GY2BerDJiIVtJiDzWgndhNNoV7FOO/USbmD21eNGKGXYw//GT
rozTxG5YRXvivDT73sPVYde2tlscEsotIEFhB51gt2JRe1i77LSK5ZdXs4c0Rc20pKIbK+oF2q81
H6fytjawFRxueZMmIsP57x/XP9vA2wNk6dx+ICOErYt/nlKmo/cDS8GGV28xYr9DN29bp87sMlZ6
+hwlSB8C3O+fRTpdZe/IwFjM4ZSWWHdTyYz+v/88/6F+A6/lcQwYPNCMmf71eYZt0XqrgfLSqLM0
WqbtTc2LzycnU+yF93nq//b1ovgfVeN/KI2gCnL0kJLGd/9n77nqaqhXY73pPSsdZ9eGb8v8a2UP
2jn+wzCAkHQ1ccOxcQ//91/Y/vff2LqBOuB23AgkDBb+9TeukFXNOpkoB6lWItxvPgLlz9G6ynyn
yvVzKrmyMvL/rB6HKx4h2Jm5eVrKGVBFak2RxN2w03Vm0HCydVl9lT7RDqbjlvfoBTQuF73ftwrJ
Ae5g/VcqDChO6VJjwQYs25eM8iunn0h8OM3mbxsZjNPSXaWzmx60PiHEQZlJ7IsOpHrheJQfuXPn
qeTdzrsKPItGfIZlXAvIXA6A5F3JAg+NGd5gKy/josWC5Rq2uvRQQt5HYjKHGpFMw78ReX6YMY+j
a2AV7kGUHs3v//7n/fv5/dfjCNyMEI4LDuU25v/HA6UwY9sr/d9BQ2bc4f+LDZEfW+lrB3qmBXhd
PV51Ac6U+sSeqscJSea+ySyLbFPkPD1Sk7ir0U2hurEBzJMBn/feueTXrWkGj4VItNAabCOYFjxT
xoqKvEF6tDOTFos9WRKZ138tJqy4enxIM+RaLPtvzg5kjuXNbCLzJEpMwh3RdE2Rk5WgjrWbJKaD
2bVC5xUSoRE08X2aap/KsrRLkyBa9/ptPzv/cyACT+/f628oe8JwGQ/ppuPpt4vw/6mXWBQMCZam
5iAyFFpu5rdXHFJDs/mnaq6eIYhnTw2rmwdAEJxmqj3pI6KDgVnKq5984ptEZtu7b+aEoGWQDnEJ
TdKAGZHJwZoFe+P5wa5MnZbCXFkrL5+5d5IOSWs6ngnIdfZb4Wd42NPynGZEaUzmFc+ZTxZRqWrU
F6k+xWlXfudzGllk/gRu69LFet25dYlvc4UbswDKA/KEIsxNTjz78uBNQIYreUdQ3Xoe9erLnD0E
6liVx5yh14IYffDzu1ZCaUMJUu0TkcYon186f9viURSvSi9fFvCDTCcw7+pjmLZAeltlPHm1G6Zd
ReIEG3u2f8Be7NAcNZTtHh65dv6T1pKohtHHEH/T4FugKaVJ0ocoZlTVFqtUtf20qPYCJGaoqDM1
B02CwWN2hr82sBygfbGWI1M7wBXsGYc4T713i8EZeUC+Oz/RIqTxf9ZS+w1XPNbsZF/I8k/ryj/o
KjoSvvG2CdVHdVexCNAIdynyjlNDG5owE9VFtX4VKfxadQrPxfvJE8gybhUPS4EQi3m/lSD+pDdE
HkkvHQ66+TzaaFpJDrpWgPTATDivpocaOZ03iWqtwKLiq3hCVxW4P6ZFE8cQqYn5bD0AAsGWEjqb
DfYzfJ9jUnnkOI5vRYvEbfNHgtxLamY23jlvRlJGSmQsaJv9xAlGKABwH92bP1J3JSrI+5HUHJes
MV6p9UkIkecJzglb/9y/eRjY8ExWGkEkQ3dWQavWCuDkhRbpa59x15sGOjzcgZ3G4n+lUYpZTJPJ
Wg43xWGYaQK6PMu+aEZECWUUaHDV7dd8s++KoelCh6g3oanffT+CulsyWPDeFro0RKGoWa+aczgP
uTqNRRYKw4Y7mBrERJKTBIu+v87sQ9m0YMycBkIfnQs6AFQ+zpZF/dodiTs2rqvtX7a0qk9ooz1c
RoDDgPcYceWMjJGBneDWbGN02GSRiT+sP/2Lka85JBMF4UjLp/PCjOFgTv5J5AuBSbV6J3DYiT1m
0CBrhg0FCxquehIvatBriEJ+JGUNi2mZf5tN+0H2iR3YgOEjSs4tFCs0LLx5hINXo4+0SR5YWAbs
/wNU0jLIZkEvWKlvqzPOSUY4tp4+4mLVSOwjh6pcpy5eUHS6mbr3vS+jgtsKHfiepxtPLaOpUDNa
RMg3sac5uQh/HCQI9XcKzhY9GjfNXA+IHAugdzXcV9e5N1s+TUQhNXUjKOuNiC7rpXT8GvUyStEG
0alvqg0zeGcjJZjidpXWfaP6a85+MiYH/NFJxx/XU5eyX+7VsH4K6d9roht2Y5qSVzq/UafuBpW/
uiab2LK8sBXlAZzHdC9cstmSFPVCBRI1qA4yNX4lucyOc7keDOMDpQSIsNVBNZaTDq0xmRKZ/F2t
aF1dc2C7yK9RZMisvOTBd8nUc2vkq+vI6dD2R5zp5HmX3hms2AP7xh21ZY860NVCMjSxa4FHFb0T
mm5JzlTdnwV1nW0Rpl0gSwS1ZT/bbNfvbumvS8HS1BG8O7AhyJXw7J2O5ma8cxYjJxB1myPR6y9D
PrSB5Wps+s0u4IK19kmP7NjWkyOSuuauaOar0d4e762/OM50n/Xdh7l4hyrpQ/Q2sVnioO7V+Fs4
OMQZGJ/JJQG0SYr37KA2y2+f0jZdE3P70D0CSIs6/+1pDCpmFsZK6o8yI7TDJLc13bluViOFnnYu
gSC2oUHf+ctfuFo4s//qDE7kvK/kbiJyh7jT4iapxziMOONzNY2LoSPXcBD/BYllB0NnTFGKn5MU
kSFA+1QvNfGxt8wsF+1s29w5VZHFXIRoqHurO+ly+lirLCwLY29bfFqZaH582/69oJJg43/larpa
nkFsha6/oohq09dt5VMvEb/7xn2/sY+mR6sIWOteNsArekHxM23Fd47C0rBcMiEbtGvCno7GJKsj
Zm10jgrzv+99zlb5DDv9hU6aNFhxTef+IBHEqpWEcNhAXZDnfaDjopC6pwUNYw1V/d70TIWzxxZV
Ng2ApgRKymTzhhbUILnhg+ifnVc/NabDhGep9IgSdG9PXkvaAHkfZJ/21WVCUVwiuEdHmrBObXE3
jJ0I9Iw+sy/QHU7mz+pYv5U1vlPBvmiKgFeqvgywCWftBqJY58bQ7eyi5dq63wrjkJvVuR+Wo+/V
H37aPFnM1oIxe5TjpHN7ZSj0aeE7TFSgTySgzgatuYP7k2fh9pduEsG/MN9t4Q9QFCYSadWMP6N6
o3npAyLqzxkMQavWXpuFLnjKnN/Azg4cAhjHl+7FtvkM2ed+Zau761r3jinQ1+wTZuezm6j4yZGv
nRGqgnFcsoggODM0z91KAIFc+q/E6t9XzTtq/U2f7svPreCWya85TWlgtsXzAvQmsFr9aLv5vY1n
C/2hukkYenRJbFN8boIFHaVzsGAbzJnxrVxnN5mEMrao5YaMJD2S915yWTBVFvyrhDN8vu824Eem
xXdLEwoBPGlBJSh2TK+UIMCLQ41Z/GJNBO+I7qit+XiweuNONcvbKOZX3kPFbwb+o1suGhiKakRM
IrZDb+m7Jc+QbKXNHxQHN5meH7SCm9It4FETZD9s1n7ZUo5X80aaMwljRvNoVHLcuTOLjjXR9pZR
vKHJZYPIvRuquQB5Cb7XGfbeUD0vk3wffZPkQl6nYLYNJIu6evLrRQ97w8DMIuZvq3DPavMje0lf
cyct9yvSI7yHo4xySZBb4qxg5DbabOnmHncF94Uk+GEhzh77A4gOgkG+9WXNiHF06Z7W01wzZ8O3
Me/bxpOk1yJbdU7G0Ar+bTEErYclSV/cU9GVe3CfXWAbnJmqlmR3IL6phzEcsd7gjmMOTIDDl+W/
thpZl66FtJpietgnxF6ECZZQUrUSr3vfvFGRysDHmK3vNNlPG2jg0PIzgiwH5qViAXUDMTDwBQKc
Yai6XdGXDz14jRDr4BlO8slLPcLBBpQ+HL1Vvv4FL6Y8ypoQEg/lRrD1xD0iF/bDkSSFQHFH7Jqt
POat+zOCfUAznHiBPSOAqHWKrQKsGf4nKHr+jZ2BdyC18Y77yPOWdpC70eOE7f1sjuwmE3cw1/TL
ar8yIr73nBmz9AaygvtFypXPyqnn/TTdQgJrmHOs3Tz+OkfdpDgoCkWFgNVWE2hA5VLEWY+Qb3Fg
njhucp0JhAiZH2VHZyax4lb4EqbUcm5hU9VxtxTLkkRpSnDRzT1kVq0IfG+qg4U6CzpnjRBdh2FH
cTWAcPBhWfdE5SwFJQ7FmOmpljAxB/yDgpxjd8YTQ7SZwLuEALIWwvOi/L0z5JHC43do1rnl3tSP
Tk/2NvYyVmele26wWtptQehurt9rLObFBKU1WQmrzjGW0nt8lU56HdTmBLgqGdXv2Yh25y7hVee1
rdPpy2bwfN5u7n1/4J70eyLb9GRvOdNymFH9ZyYNdJ9H3jzcsgHd90Lemi7MJLyI5v1aaN9wQ2Pw
PH+lzRcx9btOzxJyh+tnCFEiMLT6yckraJkmVbX9ptNjgvh6nSyyUuE5xcrWjuNQfvrTr3ykUNK6
9lUaix5ztu7kdspXfjY2PQ1fc97rGTLEZDm6fhOTn8RLacEFKdofq9zpZtWdJUPzOCU+7tdidf6Z
zczIag3vf3K1JBdLun0nc0JdN49RXxuIL5EZgUopgeFGLHEpI2Zq124z7tAaoWT2vA/eHj6Qc9dK
LL01GsZOi7Ymp/RI12gk8SoAJ3unNDNQrf7C/JrqMje/xlKRmTt/lF7ylJv29yiwJrQkpBgdF9Ni
2d+ZblKJ1HE5Vmfd0WJ9a+LKhbKVq4eU9XhAwOJn6vkq7G/hXg4AcavY11v2OxH1K3/Oe5JQGIX0
kVM0w31uq6ep2TjLVT0i0SMZ1x97HLRlfge71gi2ZPJCOYgUQxLrI9N49LT6ZwCUiR5brjHot9Oa
pNep5yxjPLMF6xyrPvlhNJvFqSPekC49gi7bGy11pKONz3ql1Xtv6vFboHbl4taZxXknv6Lz76hF
CNeCIOIw0Jjak6cRWdiAPHMflAGgE/YA+0TCMuv2Yap1glO2b29JTvqaHf1pMKOpIfuTVh/JKt6H
dNUC0WjvW6GT1kAgT2cXf8nZft5mgD6byx7Db7/Xghx7hMWh43E1aP5nYs/lUSXdzdkIG5mfHK9a
/bSZHsQ78vdu3cWMwD53Y4cap8a+2gJzwUWx9xwOWF7owuF/FL58QqkHQFPSLQyD8+O5pEEvbnG/
ScuAbb2d/cnGU6McDavnirtyRNvCgMl72Jz6eRj7ozP2P4kA+V0KeWe23p/RGrJoQbXnPfjIUZmi
KAJ7SQvs2h7pPM6xEAGZXZjkjtLrFZNzMNpqu1iNin38XbuVU5nvnVJc+hZqT5gkoD6YZFWLPDuL
vQOT+r6lvCctNiKqhfZYW2FCjNXsIMx0B3pQLZjm/scarV9mSdYnnudTKbIXz+dLN2v6Tu6QRfAQ
7w1nXfcMkSuN+6SeQzt33kWdEadlvxRYmIkoaiA2TSs7tc75rW32d1dhn4HsRw6X6/7kpMg3ORT3
cVM6gu+RIqr3P2tkfUCqyaTNAt02+t1R04aKNa9iSt9qx3RNGfWVJbs/TvQ57SgGXQ+cYW6uQOny
95n8Zh64T67L3bY1z2S5p/NC0ElmjchFKUBEj41h5VFqt7fR4+syRaN55TQJsLNd/JZDSZAO5nv0
tUM+vQKWVPSL6y/mutk+hbCn1R2QgbHQ49UJ9Wx4qjrjrsKWEpeJn4RTsY0HZdtPfoWsGeJSxAk/
oL7T9rJFBV3YcV34vxRtZITdRUQcTo9tyhjBZeTULjRpawbNyl8svAOuYKI7xyJNQ9nhVctS8Z4N
TrpzLnW/ImDOaK/dQv52pPphb9IdoZ9S33Vcz7BbB09/WWtFGoRl5KhIwbG2SW2QbfU5q/ky4+gn
yZ5VLsMbpI8V1lyGukdj9fwI9A3BSbbdhqrPn5dGLnEvARvUC7+TjR496NL8yZ1Fd78Z9UdRdeSq
uLYKiZg6c8kmnC8inLOqOepdgbICq203Gj+b6RQRIewl6iXzgXvuyDYmSr2y2A3sdG+FOhWBR1kg
J2g74HaCvus7jGg0aTRUEYvpOWJ9ZMNINPqz198nqT3f2wgfAwn0GKX5zYi2lO9ZMv4xBH++pV72
WobqMs1ysfNnnU3x3AYVUoGdxcwtzTfrPGbAUyoM6HzT7TpyWtOem/DKtjt0zXE+lBZjU94x6FXf
IpcVWxiaQSzsN0x5jSBzudAFtQCm1BXEdBqnPf2aD9/2HsDTs9E1PeLX39NQk7zRJUuEHSPabLs6
SY1YNR1wONb3PjTldK3qsj4mUwvTs3ee65meBxl8JNEfhU5m4xHOrfJcVvwSCQ1h7jrEg+oOEyij
j/reuk62OTGCoQ8swupJurVFYXHjLhZtTuCeZEKm88z6k+c9r9i4dGMh627Nw5nQjeekxieUeDjn
eUJAeVLmV5SxMqF8BGpVTcYpJ/AoZG2XYiIW3zJL/1KbeJzLqtoJCDwPxJcFmqzlfvAAnXyVGXg+
4mEhIHvNSRSN8+q5wwqCLMl3JdpVWrEtsHjOQGeIx7XsvjzOol2xUniOQw9ZOl12LgcXzEBmJwIX
WU/VI91PbDYvMlNxUld2qM2uT+oFysAs5Q5PuhrfszIJKxMhrAxU58uQMx9z7iedz2FKuh+PCHJR
T4S3ZCvXVFce/iZflg3CXdDdkvjiont0euvAIDo9GVR3l8W4mQeaGPhdEupdajHWNT80TOqrUVYX
rmP0KWP+6WsmhLVtPQMrYK5Gc8yLt9zP5cvkL0xVuwI3m/RfN1dnoOwfqzxnUTc4j8yucdByrAaE
NmX7VSSvclZvLgvnIBkYOGrkXIedqPOdyL+IxMZSbJZjqAYrdAuXorZBYE5C6p1RKHHA2ZfdtRkG
4AJnLMjnTF8xC3WUEl6LMh9D8Wr6IizcLCcrg2Gs1TdL1JcAoK0UuaHVP5eZT8Cei/FMpib9DHhs
6dNjNwXl+UTk++T0WGB1efX8lTXh0kejbIAIunDBDZ0WwUwAS7K0esJKlcSjkRpRJ5M5LJfB2Rlw
Q6W+K2Bs70Z3ASBAiZuZDg6om7jAJhS+w5l0VWwlMHF99JCQL3LEncOQet1X0LgOAF2oVfvNf+II
jnM9QUpFQ3tccDyR7E1gPIxZGJFG/dBglRHe9JlQKz97NdJFRMD3yzCeCbGnqWR4K8zx0kxIGW1j
te5kqZ99Ml52pRqOk1P2EfaXniEO4caIrL0d0ZJZlX3QAqjdsmpxlUIg5KX7pS0Dh7mRrGjLfB4c
OOGZJxSlYzWzH2l3woNxPIv1bTbKe+ERkleUC3anBuIX0owTJ8aJvZoZL4V42bbtgCjrRb/Zu/pT
zixofwMfFO5MP5bGU+rAjGTAOFpzffa68k5npAu6a+/xevtFQ/duQkPa+uxcI9lgRrvwEHXpGjS5
7C+DXE56Ea0tM6aup8Jq0e9EueF8VA10ASOPMytn1qTqN78bOJ1t6vStfMMpQcL5iBRHNAIXc/tZ
EXLnDq55cr0SGfyyW6leE9MPyHx2YgC6BGmCAxncLaGe6pBowm8b6XDBTAD90ZOLp+3ZVAmcLCsk
bw1bEfqJ0GjK6iBWk1GZTTVjuetXJzBR5bUi+BSHqmEwtbezCkp3MT2rkUp4WYe3qRnaeNEZdDrm
VQk8lMvXUk4aVo/pIfksKivfdQhidmLc8mumFePRKa0ftbolO5qS6s4zSTVhXKVpE7tWXHzMp2Ld
vOFSRQk9UNmHlIG6muBX4L/GgkQwb9sw/+inttsJNQyH1isO+I68Oz+fiRt11o0TXaVHpLvcbeyr
6cTgq+c3jOnsH1TKt/C2+dPqneycV97OkcAht46V75riawJMfJ8m3ds6QifNxsescd8JvuWYmJsH
w0mmU6e1HHvu61qBlFo8E29Vk2XHXhE+OBCuUEhDxKoEH0k0dGAqeZySRI/dvonrcWFUBKTkaBRn
mJJbSM36OCZAzhptvOiWWrFja6RkZPPeh4MZcZvPQWZvX+zPY7+h1IdPd5caLrNRSbHoDW0E0o+L
T24EqHr3zcRC26j7Exph6vDJSA5z37ynwq7I8UFNxrpS625088JoQ68GYtql3c7uQXrPWnJ0KJoA
KNDoUKDr13HOqUiJ+9yQJ5wLbL1HPdGYRSCd29nAfoIFCQ56UjD8Tbb80svqh+W2t9O7zTnedshu
jtPfEcl0wTjLH9rsd/igfo3uKu5sA9m70rlZrIyaDS2JvnfYg1WD6O+yWfZ3XQX3DGBn3PHpsM3a
ObaWQQcQTO2yLkDaih0wU8z1aCiVhyPVZtnFWuPRXdTFLtudZNLpiiU9Tf5tF+YwlmT1Mp8yfpm9
tOzrSsLO3uitLHR5EBmW+M5xqJ0+njKrj8ya2bpDa4alGyeIVBANR25Sipg3/26TYCuTJa9jeyaP
lxMsIE68jWeym8kKGHfjggV0JGa6npggbrzKBapYOHbmS1/VvzqX2GnPmCmMkpx2mL0peNO58x7s
cYDorDVHAsrkbt0I1iyzh1S2ZHto6QdCpGaX5UwevdLsYGrrhHxAXgFn9ieRBPBB+mLUPDMGlsZ6
2SqIvJqb3APWRXbnNSCnwYpdtpYKDEH6ZRFrhgBSBtughqtncpvOIDpYAYvdYE1amJHLsktzSrSt
cxlD1a4TD8283LG+W+7q2n7We5e20V5j4Tj1w9//WfWyeEj3Q7nIuAMMzvFO/NM2i6eU9OcHNW4f
bD6qO9tn4qYkmVSlnveRxcR+AOO6z8gUDslVksjMUcwhQ2I1mFLG0xewZty8l3IcWPM0Sg/H3o/0
fAC/M4l1tzbszOmb7ErzT5AXWICOGlGjXEbo7X4TnwbbHDAIbKma25THzhNlPNcuNnyfdVRnMDQ0
m0ocWVlGmlvtgQ6bRwqpUElgEbCOsiDRO7XjMzeDgvEcLNXXjG0AayoNt226q+CFndgRGa/dt9V3
TWw5Cw5+oaUxuvje8E5wSFmDQ4FX+XYuQS0FuoU9FNSrcdVX+VVVc0jJ5u5Wtx/PGgcf8ND51Lq3
RTbAwEh33nnWuZu8DgS/Yl61IQJDQxCW0Ww2T4sOPUV0Hb68hksxUfjtK4LfIr3W9mbp/9F7P6TM
30/NeIfM074k5uPE8G+/ZIx/8W1k0aol3d4yCyZeyqJzqrFNjc1l6ymXza77zS+QRJOWH+a17Y5z
Mb7lDNpPObRZr0bhhLvdvGg6xUxqLaSiYJM8oTw+FW17n9mkyOeViZ+Y5LXE8LnRUFhSA6rzaPpt
3MNQDIkU54dUO8iWl5yVQJttxOrUfwzugiDtJVlWJAg1uDaZqT1ZCg4f+KaLl4kNQZz1xZ4gTHVg
N/BRB0bBzpsDpg5zSeRiCX1OXamCtGuM3dytJ8fS5gCnOJ5yC9eC+0b8C1OiydJo+ThRNxM3Wy5e
5jbB6W/5HwgHY5XiAM/yBvrwxi8z1Pm2szUqza4uECMYu6wdBF8eg/vQDxiA2ANppXujFZgPlSTV
RgxjziAf4ZFVMSD2zZRT2PxOJxGjfXQD6Sk3qhrnA8t+F0D1H0NXjmtAoxbAOR7hqGdHPTPYlKr2
03VfytWieNDg6vuNdpLSf3TLccEyWdwY1LiViSt2c3wWCKVXbH88XClVu5bXN/pD3HvqJAz/CcEJ
pmw8wv34Yzb+t5ewwv0sOxR9uXdXtZQG1A53blbd6w0p0H7NiqLkZKFhiP3cunTa9s6Ht4XmMn8Y
W/bUFfgGc0aGwdqasH2o/CQjmWreTvqgnuqWvX7FPq+7KfpcVbx1ZnXiTvFP65TvCrP5oN19yTND
UfxKwqE74hRU+aQ76fRYtqxljXo/+yAQNBeeBYaeOuzwJ8fswcYgLenm60bQDhJg6S80HWX9Pm06
QPzyvlcQ6aHSVyjRmXSbgHw0IaJ+4efJgH5cusH148Z94KfHPX0LgzkARdZP2e2AZkd4YR8l4/4W
HpXL7t2ZscF4FlExbH/snspRaei4ms1+7VIjMFjUnScK9Gar7qfMPhsyn57NIbsm82PeQeRifkj6
Z7u9TgUrokmtjz3XVicRfPVVGbaJAgZEug2726B2R41vNF/WGh0xMl5mxX3sOHxDHE3MxMv2c26N
98TJmVS53ne3JvFkGOPJMuYuhoJMBaHm05rpb7M53766fUULSqYapmgIw1Dr3OSlQuc9TIkb1HDU
d5IkrNL88/ePx7vfBvnNXy40/wqgrOCsLf0XtkjYlRwDHU+38zV75m+XPas0s3eD+7gqIi+ABIVV
zrTAm/Nfm7nRlNTaWdfMbaeAYoRAiXXCBdxPNmUsmJzkoJJpC/KX1CHPESoUu5Jm72yGE6PIoFce
EceVv/Ulvzk03Q+9PFH0VijAwdG5I2+VoGtGi4BR3dvcLJrQ/w3GJ1e7G0Kw+ZOUYJ5NW1DAwdbX
GeOZ6jzPvDyVItp24sMleZP+q32dKmQylV4DA7ZtUJGt8VqwomQxP7XVnTmkn4lX4QeC/iU3+1hr
IxNjuAl5+UtM6lw59Y+RFfa5m2VEqC7kxLJsQbt4v5hjbgM8sdz6qCfNh6Y1l9y/2ROzo56RAi9I
a2XfdTnYZ/6v20gAkY9VY9TwfIyvyxyOzN90e2aCODoMenJ4vFsB0X/poDSWPxj8wDGnDYrmWY/N
235xE79bj9W9bVtX/sZ20FXPczI9WEQu5EDzg3KrbGpMd++04r1ZstctBUrYDT8yZwLn6eUPC61r
Za/s+xSTraahUL4FdyMuedZyY4tW24lhbPwsGrkoAXCBaQe8mU6hmY51qz+W5XROPafjsu9eUNC9
Np12h/2aBKBFMWrBCM7g9VdVqiY2jRoGwxCMc08al7FEhsGs1adnR6P1kVUvC68pS7cPTrSvCU0R
9w2B5Foz7e3euB9b3tcslX+E+NIF7X7PuR0wrSZ9oaaWnjQdQbUgr/JK9RzkyIUbIoWnFRpLb7HI
mpcPrZ7uSrvfk3bzJ89vMr9Wj+cCgA95Ee+5d0Oy0Jkw/lghyBuorRQurbSD7+WoJa68Ag1o3bBQ
shXvrM6GNn/0qvHZhePnmL8UG4zzMuKZ8xDg+FB1+nn4sGZK+dYpWg4A8uemiZESi3AqWMcFqHIb
GLPCpnvYikPRYYvuBX/ruW/jRhcpP1oZVEUeQq38zFz8zZR5VxDxcanJKUJ8flV5Lu5tQxxlYxyW
lR6cvBEtQOCiTvbfMYd+6KlZDwrQOkyEZz1a02bmzU2eKz9hGWV9TBP5Ns3zpBs8qojRqM4i00Qq
Mq/6vjFT6GV2/2QarKfzcoCSOnhYGyWoF42tNd78hFRrsw11Wr1Ck6ylXVjkylxQSZPctDIGohVk
VasqhDO6Rsh7srPsXNJ9GVZkkoOyzZSIWA4uleFNrHO3J0eVPBx8mjRWbxP5sGHpV9OlbUvM4B47
l21IOC4lirm0RhBkBKMr8aiie4ll7YdOwQ5Py25g7RQhX1oXEMo2MJgVhh7S5X2UBSDz3HnPtWrG
bOZ5m4rtlmJW/UpIX7RvMp7Gf8vbk1vZyC5f1pL04n4g2TiXEPJ1GK963m17NzeeoUadmdCGk778
anUD2VJffA0LAgi5UIpjpmB3MgHA2hCv++N48pryV7N0FByQfm01vtQcJrHKTX4Ww/opLf3Z7oic
hkb0ZYI2zDDJ7kXVNUg/jb1lrXyuffo4TeVb1zp5tKQKiKuTIQH0/o+k81hy3dai6BexCszkVKJy
6BwnrNuJEcwAw9e/Jb+Bb9kuu4MkAifsvbY6Y/fdzYnB5A6BVwpqq/PmF+EAJAq8pTs4bv/dFwlG
Zib8jUIlG967MScsyY/WydIWL6gm4qbJngdilK2iuzD94TOvc2BfxBYBgWCS56oNQwy5tYP84HDL
4fnQd20+XLnYT5ihGND47IIXwUMx5oSfqfZ3dsC39Ja8DCZiGHewh23bNs06nYgOdgtKYi/8bFPW
dpmfFYjIppcOMhG8oKvh2u4O6TvPRJmVq6oP8R5wTFgQoDeC7nmbpR2ngaCuT2/c607165lw7DVQ
mVXC4I4n+K10942HSGJWA3C1pdr2lfM3IsfLZ/3kDNw8y1ywMR7AMc8bW5LGZjEjwMXI6PgmKLTX
t7/YcHUryw31seKIiEOyjcKRMUiPOtBDY5NzJaCg9J9c+Dyp7eXHBCtFMMRALkIQQhOfHnn2Kce5
79p7nd4SBwgYypHfQCQ2r9yVEUDSSPjMsFN6KinzC6CM93Q03wx0IZSCJSVC82VN9JUDS8e2J5uM
wBKyH7tsy/VHtXpBAUNYYzaeOlVMR3M68sDqdZjzdoLFwQSpOdnN2Pu0YlTPzsEi4iOhO87iB8sf
EIT5DDwbw2Co4b86RsOOoE8fAOznt0w/as3npl2uTW6cMIOQKR9e1Ww/OnmMfqONt0Z6u7eUf07L
YlN2ktuB/XjZF4hFHO5GSxToQLJ4bbUVMpXuhwRchth9yylacZaorAH71aQ02qE/bHyPPCebYMGJ
9I7cHkg5DJqX3EnL1S2qcB3UQ7LLmHxbvCpcZg2PuQeFJyb+Lga2Y5XpN/Jyj1q+bbeBAXq1MoIf
krkugW340ZTx3Xmos4Nl/fqFSYFVKWv1LyP14NDqXZh4AFPj74pCOehqyn0BhTEkqbsOrDUMIiC0
uYwa3TPlQ24sRqbXIRyLlWJGqkNG+6IqToPR828MxfaqHSSDAH4ipyyfnMRlylSatK0gYWawzfx4
/QncCul3fB6KlvV7em2b23Uab6t4ZMMs+quzgL1q5PSp7fkurJ195ldbsnYulk5+PJ8taDKKZTWS
RYWWpEIJ3n0SFvnp9CxxfPlSUp7cXpIxKkpn0y/O89zXyJj8wob1IpHVJf59B8xkTXwgnDRHcTiK
iwNhe1XFGv6Vqbd2Hv60c7W9UYjXtFjnmkDJVU9II1GaK7d339MGX3PbxLu5F7CnnR3TsGQldB9Z
SLoprjdgpT/dtLj3bVrTcg6/85GPv5D9BBvFuENQDXlBzneJtbygrZ2hhcBVQdLZKiNy/alEesEg
wsTO2FWM1psycpxpp1wL6jdjVd9oI8rld00xzhBy5D01V4hQvK1yRUWcYGNsXV1gaqt2GLbPptdd
oH1CsVPJuyB8uTHsH7Nn82fmrChFSM4XS+CmHp9s2FJ5o9XaQeMwaP1JxFHDhXqCUxW5CIUZxUDv
7ZiQaxf2ofUaO80mpC2CAJs8gIYyCAojvKnSdr+SqKnmkqEhyXGryp2dtSAWmzBmfmcfWWefFHcq
ZzAyDMPzXDD8hEq7u1XrUI0iw6pdpljomdzEfXHiTeGZxaaV7rcF9IauGvSonO+9imvbVRgGSPHj
Viwk2rwpeTBypEFocO6owAwur+a1VR4TZTW9dan9bZfDW1tggrAMsLVpGNLG9dXM+W3rbU60oWVl
l6RIa5ZUyxWCKYAa9FIrrte/riSnCGo6OWU+BYlpeVtflGdXentlIQfOWTaf49vWDQ8MmNoDCx/O
C+6vAznSbxVbVUjpajuhYYMehl+t9n6KkOmXMfCvjIJxQtqZ1zzUmDeG6b1fzmnlZyjrhodxMa1z
g/qMDHJnMxN5w8/cXIYJ9DT+zXW3TTPXxrMAHtIiF034RRHhF9+6c8AAj+t1g1HgHf7BRnZFvhWq
AqSMRGplpea2CsS0HRoGfZ6zG5f2TXdgxwH4rNPb/K3QwbyDGbDWMfuJ+ZX321/ZMamz2oc01SUQ
2nPX3tkeUI0Zqfg2MKszcbcnx4tJrJnzI9rz65ShyY0JL24y5IVxEGxdEtBiJAJwbFELiZMI531l
o2Me9Hxmw13xgeuebBMwcFmY1MyLvFd10a3ximmUKP3G7KC1TwnJ6vbCN+dkNAs17SfeB0ikvKyO
twRRwbNN4Cfo5r6FEjdrP0rdZZtWb0FqT7t6RlTimjFlI3o7UVSfVkW6Yk3xyg+LSsUEsqfkTXmC
rrD28RoQZvBiyL88aK2t8MWbJLuhrJtwFdc54b0zMKi8MBj3Glfd20+diF/k8p8pBzKubvTfrJzX
mjS8bdh1fxhl15XP+0NbvfY6iA82DenERGE/z+2egTwvWIGUrGIkAgS7+VMJ0gkrPxXW4rA8YOhD
+o/JzhketoCFHwtkqU0SNpFJmuCxXMovT5cvUlrvZSrGY/cCW07j0DByPNXVbWyTNBPSui5e0xuL
feEj9MsSjTxcI3jX4/Ro1R2ZnNMHgM4lStjcrdrF/Bisbolo7QoorsGXrpibG5jEtgVpyms3znGg
LEQj9t2NqmjdLSnvcTs4v47oWfCi0t3aU0YfLK8oygmtlRMogXp5QrlJaqIZMVS7bdBjRBexPbFY
2voeg8s2c/8Wg4o2mQuLSqhG0WlFRQGgrlHxttfqT7Ln2RdYoBGSvA02FS0YiaOG+7U1sVivfZEf
bZY4j5TA35grEnCrGKyRdNzruDeQ0EHB43rusPhtZOidFhl+GEXxXfCCqMmQh8S0+YIZM8NRYe+c
B3s/A3VbdyJRpMOFL+wcjmJ8ysfR5EyknTCq93qAAw2Bv1vLrNhU5ng/WIu9LWG40TbpYVtji7Nc
8o0zleAL7etfAHogrG/JCR02qqySrHa0z9kiCXsJmWSP3UsmU2akGc+Ox46vpcnMjE8pokwsfgT/
Zt4ZBGEbNqsnq1kO3eAS+ZKId7/Q7/S+6HPaWK4NhAb7JR1vBpaOsUML23rBZ4MQPqKq/0zz6sNb
iC0EC+Cuzbx8U6LxIhIZGoacBlh6yWUw2u3BmNSbFVeo58hrQGu9AxdA5e8Bl63sh8wpbi+Y81pO
8xdtI8LXHlY1L/nZYOR1ErbzRye39UL0cANLqdE56052u2yoEVi5m2yYz166/I0ero3QlW9lxQgW
99FLq5CnLkrNB186zObM+zzOnwbtsXNC9gbHj5rYZg0+AMnXA7IsxReNPLIQ1mVTjRwZ1nvFbtSx
aXyV6F7iWr0Dfjz77kQItVXvUFK9x2b94cbQaI3RWDfoEG2spusFj+Om6sEhZka6Se1/liXnfbpY
n6NyH2Er3tKOMAHbJrXl5KNLnOZ9nIrHLBjcQzNNzPGG88hecIXFhRA/pjai6e9EPYOib9kPuQtP
WEKWOjqsIj82Yno2Sf0Dtmq++lkHgJBff/KwTbGBeGZ6umt61taGbska1y6sNrnLZrIhgwnpDTj2
7ujbNSEz/T6/wdWnMkR0cNK2dcHi2u54OOZoqTw2pXZx7Mx2A4x4M5LtYmUMDHIUnTgQDm6z/JTl
7am64fPKjDqVfJ39YI2fZfIMruDbCXqMM+TLrDHsHh3BvCxFPHRWQsa3eyDBK9RDQ7umaF63bKrq
7dTNPzjQBwS5nFHqBPH7InKjxArDpMhMQTvAJWRBMots09q86uyQvCis6l+NZfq5WiD1LC1TAd/R
rHQzUrOscSGmnqdPzVTFU/c5qR5Ha80YUMXGeOMBzOvGNbnxAj6i4I5eqkBdwkgJStgxVsHB8dV8
gsx+/o/TZiv8noTClkw+CJkLy7051f3aaYflbBcJqeWhs8Ev/OMHY7BfivSiE3b2XR26G8WYeOV3
E6sko2J1iZsM59Ey0hkH36Pd2RuvEJeA3ckqhftFNiADgnZMuFS5fndukrhRrCSIpiHGeCZBb7X+
RaRpvRlyQfGWanFCObYXBbKAOZSH2XB/zZiSCfQiAm6bTnooVwiJ0g1T0o7dBLruQibOOmxLSDc4
hlICY3dp0oE8rptdbNkGxQZATTR096XtfrjZbbYnr6QrelgnnXdElH8wAg9smzi1tcT+xDoVVm+M
Zl6jKOt8c9skCDKYGxlq6fb1tGz9qXbPeDQf21txiIrjc6ybgkI17lgny1PzqFSfHOTt40IUxbUY
uPBIikVsMBpyUwpo405oRiM4HDz+kuhkrptsYYqUOeubX7ee34rE6NdKgx+25uy9Lu1qB4oXjVcr
Lo3QZColPu9a+EAFgY/WsU+q4z72J8J9bYnXsO73mKGgDxfVgUqcDqGf/lVOvvZzpOjMHwkFc59x
PJGyXMqHxB/fB8kui1FaRbbAwD0ru6irwm0J6XrdC5uqre8Zpjw37rXq8ldlNLRwpHLEA2teAIHl
jE8c/Te9isGaeoICsuL8eE8tC2Ima8gK+X8kgu1SZB/9iMlnmviMI/+I74qhIzMhfNCFB6zclvjN
Lq0fXPriSze4SFwUDUMv7xorveLixVwdCBG1ugiPCAc4OvKDHHjBs9L/tlD5M1KYWWKOaUdCrMOk
1xtXlGaagVlAreRts2k3WM4eDVS79sEQEDADGHEJv3qTsSDQAIid0Fj7NH2qeCCiKrckg6Fk34+1
A9jYBaLLZN9dBE6MzH+ch/k9RAi7hoRRrsk52IxDe0FWjpE5C6n8F4shpBWfEOCLTV/ZgmU5j7/w
saE2SJTL9ItQSe4XHids2bx1CGTBo/rdHaXib2Wn5SEb3pSFj3OymbTQ0982sR8yw3adwtHLB/Wt
0dMWxkiF7H+U0/QdNg38EGnu56r5FhlzaORMLiVI+TuFJrSsm0aprooIpz+p3XpnLfFmcHIII8x+
ex5LpoL6vt+L1ICm3aqXpJXvuHTXFCoALs2VO5GPmPSHkR7xJlx/4PJ6IJgZz3S6TQeQ/yNVMa2x
R0KrSyznxrWSXVVhlx+Wj4pAIwo5xIB1DKQ/u5aNVe61Z7x51qFu2MvGDpKX2pZ/RbYgbVHzRfdh
dzLt6VubxaFHe8WkefidypyayGbutJTfWEPkpqCBXFcAa2mC5DF3lbd26WNgLvPaThcD+TrfOvTW
IRDnifaarBIGnoaMybV9ovHwWHGCRYKOHJUhucgu0HuEGcyFbuYAjuxscvduywaqlMSrttV9Obli
7/c/uGxjft18xAki1DtMCYQwgtuPsx9xHv+R8Nvz2KdPhqBm7jji/IJs0QTMNNKzbK+hDM+OYnRg
fJWzfDck44Msm57bEBSMcD8zx3+s0MizUERfL+df6NKrzi1PYLSlS0+kSa1ghMw0gnCUVqQfDnvF
laU6PEbE9ujUPiV5sqHn/fBC7155HtSdkLjj5GeZaY+ZxLqV7NZxkZ+8EAb5VDzadTpsrNaj+S6T
lQdr32uPMf6e1e2jw8Rs3JUh0jWbzzFz02gyBn8z4QRZ9Wq6NYtxi1x6/nFaS6DOQn0L0B8ccRex
NE7W3vTFhHvVquIVRVnBmiH7U2nFvoNklMZNDx3McNjVd3hb2Xgz9kviNGRPwLWDxnZGiO4EOyH9
xwFl7ta2ZmRBNwUIAlArWczVOI8rS8ufMSYVpZEV62cn7dAVbHF9mOM798ZqCAlinfAppM7YbgWK
ecbqf/i3/0xj19gCKax3k9C5lxgBJBTh6hOf0cPkMSePkcSM9XMbex6AltteqsOz0hp+gSYVb3Bo
IBWy6v637kYzQtyyJwWhiCxoNpAn+yrq8vmxPeDE0zsbOzYGSvPJTpqX8p/2mmRd10xA3Z5jTHdA
pxUjqRJmtZmMxma244d5rt7bJb7jU6Qj2le5aWhCVdhW69Ci3tVJi8uggpJvsc8dl+FA6Arp4YUF
yD1DGjHdpB+pWR884f8WE1LHRnOCeiOaFBVsb1wQTLUtzbNKUfOn/7Jhwc8UzJrYoIcx7EhJDtS1
rY0Poip/w4zE4KQ2C0wUwKIt8dB5C2beRkWt52y7lJdjwYqTtCbTpFFtxh5V+AJluOdJdx7QBDzE
RPGuNI/qnHKMmm19CIbpOmFS5K0KqwstICnGqJZ8LMCTYidN/+n44w8gdBoK1QX82hejM56nPi62
6bRg/2vuhZuyozEYBuXhe5bV3WlCjZ73LCDJSrBj8W/wit80YOE1OVsBqnq1/JtxWCnrwlnvbzVM
AjpXN8WX3HET8RkkoihFoU4cV+4GqNa8GazAd87ocAXr+BVzK/NJNvC3b+171mtT+efR7f3NzGmw
npLwfsznm/TqALTeWachvDCTaDButhTTVfoFvLciBmyT2Ah/OBFOfSGbrQu9m3Jx2LhdtR96cVUe
QYx19eJD50G+3uN5YQjOipApdo9G1BfDV07PicvkxRcOCzPXenUAQBcWtOByANvIG7LgvNx2A78l
7d0eXzGZBth23EJf0Ni0/yei9O6+U6z/nQBcfNO+NJp8jBoPC3Xl9JalCa9FsJCvOK1lS62gx+Eh
6Jt049yIIfI2Y7Iq2pdgyEQ0esgvCgefX4LDXYYbBEUsDR3vobYnN6rTxl715pBQ0ITvkoHbKnDz
BE/FjvV9tkObCq4DnynCKPJSEV7ONOLSQDlvVZh6qlvKcX2xmuyvqOdfZPtX6WDyITsexXh/HbR6
LPv8LiCKZeXgmgt5nle2ZcqVg58budLtcUe4PGbbxi9pS+2hJZcC4AIRMwfbrtnZz5d2Do+BkM2O
gQ6Up1UcLJu4Tn7nmL2wn0yvTpZGdYd/UaIaIAdzx3F0XzrGhlDvK6r6CO3jXWZ0b4Xr75JaQm3G
k7JabH7+noKW9iXbCRtwD5FnttEgPe9rd9P7WEXaokIk7P5jqzOA67NYvo0kTflIkbKZRIZ2rsO9
tihaYs/CB2bGxI9lOGQ8F1QewWJRyE4b7Eq1ItHRiFrLzTdp+6O95V/Azrqr8l+T5OwVbQ8CIReu
ZdDybIDDpNjr8HLMfrruxiEl0v059HkzTOS6Ed27hAZJG9C4zq85FEiAc+/dmzHSorwjkwkL47VG
6+6Vvua6DfLNDBZVGtDD7KRiR1wiC5r7JT6Uqri2WGAjtmbnnqMrMQ15qRsLEZcXpMexc/RjSjoW
PuWKEWYRboxW9DvYIYemhV0QNi2B1D2cI1cZr8soGW228m2QenmxEfZwZMjMpgxurHFjMEbbWv3w
luU5Cdsyfg9PAXyHXaFi5zgfgzIqnjrb7v6VeXCfKZkTU6ShXeBYxhqKXMY8jC7rZse4m6D9NdJA
TFTF5QZjzxaVVnJWbbgeQBgcnd41kYekJtFg+bVWsoShwEouxWsLjuYtVaAGeeFtynTjznaZdJtE
LSc2zNNAafLfdCl3jJSWomPrlXEDlQsaiXQSKFk922fsgzrcNJsD7vQvNPshP5P7Qq8OUYZVc9EK
Eq9s5Rxy98E03eacYA6LFExaKJ1BfnK98nlwadEndPuSgDhwa/zDND0SoDo+Q7Tz1vD/fFZPBVL9
zOtPfupdBJ3PGeHVunYT41IS28iudrZPXTtEU6O+bGCKE8kf+0Ay0e+0FNfOogBF8MSlmGDMx8NQ
rJEZLxdL0FIQXPSixocbwoZM27dFFd0TIwIsymN4lq3k0+4YOxymWdSBXoyMgRSNlA30ZFnLeh4k
Wcym852M0tkbdmGi8Yydc40CaCUD597uoKa8pV7SP7BMSTetVeoN3GEYL0qUTymS+YpMw/sgC6vH
iba4LUFbuKYXnqyJXarfTrwEfZ+ealNyko7PGV3MXbn4zhUTw9FQIbEsljgtjNpKE/A9m+yVEGii
VYzOGHeluu/wF2MNY3GFMelfnk93jqun+2UYZTRKJD62YZyhD5EY0DMwQf7NssWxr15pt5QhzLbQ
ABHgVMdMoOLvQH0SDWJsjHA41vSRq7pvwoMIQGihnkw2hOuxd/f68Vp57nPWVTHB4Vm/9pP0o8tZ
DwF1o2dbwGLNfsDX7B2Gaj2Szb4jO9xlMJFCQWYLOb+DJyHqQpWncCCNN2aQY1xH3MF1YY47M0Z6
6ZT5t5bLg5Ltcs4JDY6GTJLrPJONhZS6m8A8pQEfSYv8z0PigWRkcQt87Q+AVnv0Kma7ikpxZ9aT
RIk/vXfkpN+5+NW2k1v1cBHqMtjYQTXscc+iebb89pG+lbmrA/a3F9UXfBIyTIIwuG4XQ3xBzqlO
FSSn3KnsNUShfidDdQrHhhDexnqHG/UaW6hAtHAIAnKhd8iYcUVqVtFc39wPASdsnCXOJmnPPPZi
pLkr5sm4DysMWaLvTrpIr1Rh8bWMzwRbdGcYYcUpo9jm/fX2WGAjU6Sf8Vg+JQpDkdP5EC5cEItS
23+ipBPJhHq1RadPqfk+zAT2SXNUb4UNXqEQMdZeJvJ+TE8irIG8lnZT4Tdeo3AbDl6Y05/VDeEM
rrrowZke3CqlngHtlU6U411Il4lzll19M0JocFhRVsLRZ934e65D62KOQf+IBf2AdupoMeO0F7P+
FOm89j/84BvvkXMnDKgEkOPMvSZf9Y4BYz4G9cbNupCtN8FaSeX+eMgh96FdbjA1ysfYrarziOgG
hkS7low2X0OjAQFH9nnk18W8c8fFvyP4ldMsqEyAM8sU6a7/1Y75xsI9OLhlV0dmwJQ9c2/C+Byh
F0HDTw0Sl2BukjvkZj9DXJk7yyvIa1uSO3/+6SxDPBi1GVUqtel+mTOktTJPnQH5XVICrxZ583TV
9QPDwZ9Z2uXjZCR0aeGsMRaNiJutrVEk+KWG/LkJobS0YY8gnCi5gruTG+dYFb9yKfI9hV+OHdCo
rsVySm6O1sAdEMJQ/64qOxmvYU7mnaFfWWfpPZFoO5HL8GjdPIwhEnE6NjK+ygXJAXTggaKOvPth
91cM06rqbCaA+U/Tj+PJExkl8RD4uzpmtJfaxngn2/RPeN1wGV1bPEN4wH+y2EzDE4t0TdM+EN7J
J8B2qRc9MjAsW84H04DfNYvFvCZ0S9otMQiyL428GLmsgwBmTeZgF+ncse88gopnnT7OfvWIPwbh
KGpmSvJiB9Kd8vr/Q02GfTdBqknGcdR18cq02HkznLpiPpTbIAAYDVxg3FSJ8ZLdVqlL0Hbo4LjL
hoFIkiG4631QLpCmIOdmD4Ovw7v/PismlPDDf05OV7kosYwXq+dvQGr840baQkwJ1pVn2FvW31+W
zVllDqY6WJk/HoWNjjJNRybzNcrSOUUea3MLhUl5QPRdUoUut93VNB8hw28TtE7ofOzXGvvTIm4C
FLDOTwpRtdb2YzL71jelUWM1+ug0sDIFLDEQcXy2Fydc/oE4voGDE0JzY/nbh1jyOw1g6L94v3LO
X1vyz+tFwCljM7/2GvWR29NbTpwr8kD/aQxS97gsSBO88Rsl4hc4KLEz2bGsULgXm5zMscMy5vvF
lO4Rv7K5G0b7Y8o7LH1+faRiWKK4EU8kst7m9W599gNGr+ZoDZvASd6sCZYr2STfoSVZW0msUj7o
EKxeIyE9ZCSuhoIxyiK9fJenRgBnpXlOdYMitY4HxlGyQz82h6f//sCUuhlrd9xaYWK/dIqBXlHq
7Czj+tiQrzd1BjoMucTdRk8OliXRN3yXxjsUBvu4OHfQmg4W0sYhnI7aPFioU/axl7G+u/FQRIiX
ldwUGw0xE1rLRqLOpPjFK3M0mVN2r/qBSPXUYBxiVu9TOQY7J/gZPK4W1Ctg86zwPhw7F1MBCQgt
c9C5GjxwSJhlWv6/fVFlT0NpNCCii4+5U8Z923B4xlN8Vrp68uLlJsydHHCm2cDW7D4DnZakS3Gy
huo7CCZxqMwEhApzV93rfR8CH8g1TDzi88pN1bHQIxRhFzJdvs691aLKC6aTN7DCImv51Kdor9vB
LI/aav84s1WpixdH1em2muhPBic8Ton564Qo7Vkxues4bIaNM0yMW8kXjQN9X6APxZm9a8OczfSM
ZxdGIaIW5P6JruN92rqf8ZBIhtVCXFLk1yQUbM0S3ytplcUawXZaPsUhFq1whuzXqZt2qDohjgp4
w+8KERIymH4Opv9m+CxhoHrjUUwo6ockaO+k1m8A++gQXNLTLf3lh+hw0LSUzxKrJ42vSc68qM+5
oplIeuk9OMOR7TIGuy4/S6W/vXH8R9L3GDFJHu9Re0960M8j9ezcdtOIqdJ8Vk3lEWXhki466hOB
TvIIcHYEMqPs51IfW8bUaBV6ZFbmuNzFAXcutn1zQ5omiEKzsyI/7uqbQRJd/iS8uwpv1XrCbZJr
ojvn1jLQpXrBiYb0ywQ1MtYqPFRTS0+uDHyWqZH+6wOUMujUeN5T/9IjywKx85nK+LUaho7w3UAf
iDmeI9P30P4HXXwpbU4eLwR/O/m7CR0oWqpW4uEjJ8x+EPPSIq1m0B10nrfr52pDXpMbaQaW17Gw
7+WYOU9ZGrKOHZdznfSUhctBtr4fhYs53Q9uUG8twIgIHJBw+cWnTa1wXYCVU9W56tUF3o+LAi5R
zyW8QvB0Nwqku/V8O8e1Ho8BfjBqqeQYmukWOMz9OKYISvL5ykKYqVCHs8WIve7Mcu3YeYYXUfa2
x6CFJmq5kjB0QXubzRSqeEbas8qzemebfFvnllta9W15ButB8jn33g56AiKayW7ugaW19xOp3xSj
1pOpkHU4Oc4HlcXZCfodt+ctzopXSpzQNCrgmua91rU82tVDUc31KRE3GxdJsSzwh51w5LQyloow
wPHZT0k9GQp0WH7pfbp1jucr749gu6OZYfvBwwOxyFyeaIX5uIjyTfgwAtyi2LtFVyGHZylwKx48
gnBp5YkGVYW9dch7lqZbnj3XNg/GaO70yIYT5BILSG/qQTfgP8PZSRh0hULGDs9KwZdzh/iahTx4
iDwIYMEfd6GhCqIuTBTrBnOJGpt4GhopnIItzcXg/1N29sRoSG2XdFh3rJ8uWFofXEfUz5SVuGnN
M9IYRBRNheiqUs1+GpqXShE54s0hJ54Zp6e0bn4yTPHQeCBo6AlDRWH7DwwMkqP0xAdbBCapIj3n
c9k+e4Tm+cji61mM+9KQR6nBXU9Jc51j8xr0g/c9F+cSJatVLCyUk4sjh/6kl+EeYzZ0iNF6Yxa4
rxh0FXg8mf8D9O089zD5410BRrpu88Myh+0uoeJd4z306SBONttQPijKOgpT73PLVA+SInXwzae+
1O7RnIuDrWhizNHG8J4mZ1m44Ps0VYacZP/gIT3Ax66QacSY95oQJoIRbhRnBFipcL7894dtFUZE
0zfsnWLvSYBtkwftCZBxSkZ0wrMqGbvk6fjsxbeEr/5Q5yC7RWfOFy8ROe7lrKUXZHXQtsiiYns+
Yx3fWQVytcBL5itBafpg8gI76BbxLbk8yladXf77I+66XVx644FCRJ7zijBzkWOJx2PpHOPcP0iJ
317Ocl4HKpkYvZf32Bvik8rVi/B6+xxn+jLDYd87jGr3RCb8Caf3d+XUT9FiYOkcRN6+MrjlIvRP
KmnCT6XaeZXwf2S+PMXDTVjMBnZ7o9NDYIZa3BBFMbVUluNt2AygYIMGlMm8E5jn3iWNZy6bo9XI
jtEwfFQHezieLICIBsUmHulxnbE3TLv5HCO10GNSR+icbTg5dbgLKxg6cRI+O7BWnwrD3OAGf0c2
AIIU59WxC8Cc+KsZAu3VNJjujEFgrealLrYxglAOH/p272aK185Rl3HxaE52AkpSEzlpAT5wgBjO
Lv85FXnCpJms6aU18i3ehjSaCufZq73nGV/2Op2d5Jjdmn8x1qewMzPABMLcSgfvtCWJqA2m7hR6
Y52sIK5l6TGX5FetKsg+fgndLvN7caBsJeqanZdbLZvFdZ6XcJyfgpk+mV2yd+/3mO/jTh1ilMo7
FUzzey+KZyI5zAfPOmHp6Y9xC3uU6V+7J3IUFEkz6bXToR7jbpqQoJnYmb0wPTIcJkMzBdYd4nt4
Fybalol7Ez1MtoMSmd8PZAU3URNkV9lO6VM/qhEEHKjf3p5RHofIdJmW/tDxm/tQYOnpXVVFVpu/
MPxHcSdL9dqgNrrwJfaWW//hcCu2AN1ugoN6upbVHQPmNoLIzYOU66WLlCeQ4Ho3F4hb9it7hDGA
HOk4txmmSOfmCcA8vhUz6xm9xG9jecsAa1PSZCROUqvnD+H70xuNLl+w3qTaGXZWPslnh5XSmPLR
qgUvLpne1rYkiX0tkhwWjzJhtd5CLmqcWEkw1BdqAMTsu64e0GQAXEHgrpdPPTtY1gjIJbR8kzLf
Ow/zDZEzo2XJETfH7LE3s9KkSM1DEVWpm6wVzMljXCakNkywEbDSHpcY4yGScyJM4g4vbfgwp7b5
0TTbXnsdAZRjh4NBEFxi1/1nB2jrf5yd2XKeSpa2b6Vin1PNPHR01YH0DWgeLHk6IWxvmxkSSMar
7wd1/bVlSnz8oYiKHWXJJoHMtchc6x1cGPeOhjpNgmjbeZQgWxQawwCvVbO+QmJHBrFzH9QJFSZ9
QkZpaGPKVFap73CdjACDCfsz/LMqrasvCOG2F5aDbsqQYvzKkYNPrTNxGKiAlru0JVqN8JPKwK5M
BD91fDYcdNmpCAz2RRYh8qVm2f1Y5OIOnxj1IQzNA2WUg2cF4insJafuGXdWgbtNKid5VKBMFHqQ
oMlFt1Y+AfjTv6Bgf0XL3XnScuWj2aqfPF1p7oEwoZ4C56dodCzqS5ClWuAlV6JBvDO0sByzhupm
ygzleQbBnUvT/VmPjnrjeV27SwoLMxBNQ5ywbz/kcExeHLPCMVFu4zgiSTTJ9dAnME0Bg9+6Kp9F
za1B803QyUzY8tMPS9e1cw3NpC99Dd865jsUpyU6S1hzYevNdweiBUiLJBg/Yri9AxXVKFp09/If
b/Q+BhqYYDqw6k5Xu3zPx9VXQLSyk3F3SAvS2QK6cJnSQLjDavoaj7Tgou+xyYHdlIB4AA2h0Abe
iy7tL7AXuXDpQD0SFVRIODzRLqLhXnoACGnhH6WB3qHSEh9djYqlPaI+o3c/QSg1H0SETh/9psvQ
jPWd2YvqCy4G9OxcB1k6qbNDhOdU9a172cSTghD1z9axsu8xvuO0cqnuOK3R+zYeQwdRJrA3G6Xa
x4r4kzJHc9mnrtiD3evuQ2SK9hakrSM4ECj/qV4+s/zR47WeRiNX9oNNMA5tOxDnUXqhZaX5oMEg
Okt00zsCONJvdMSWOrP0rlT30jBH44Y+q7ie9NH3YgtYlss3NFSMm8iQ3yzMh57on8FuqcbrcSq8
nTFq3gXHSmi1g/19TBzjoIb9o9Pz2nS7oliYQ6x1uva7PRd06gIBCDfBFsAakY1z0AI5l1U+3DfO
jaHn1VUHSho0KzuHiCobcJ9nNtI/cpg0xzpnl4jigkYn9i6uTITckA7a6bV6Z+LAfWDTQJcWFx35
Tf6MLUzbPQ57D047XNg0p286hInO1Oa+jHS0lBQb7IWG3lXTxA8oSYy+LgqwQLCBOajeamOIKlhT
cRqxhMlqbW7LyPtpmYX92JGEAYzRfQTSc6bWAdJNbDsPkyq721hv+iuti+6LMvkzC9FdH03sjXVO
zFAER4ADtbpPgIPuLCO+yEtB5T5p+AiDCjAqkw7q4B7BS/agSbOMdJuHhzJu/Ww6gsAzkmzEVhUd
fvhc1bVEm4g+HFROMAuXwsVwbgw4AMKXfCza5NlSB+/JAx5Kab422S43Ld18XQVAoQFeQ/kSfMhA
ZW0HYWzGp0HjdupIvwcJ45Ndo13DnyiEi1/IviRXEjjKmd3q0RO1JA1uPfKJqpbeuo4VcO6K8gN8
931LH+5lj+PqCAhEPftW8MjGlVJXoJ/m/4d476e2bxL/MDlk9F5D3FpR+F6pGZIYLZTIS5VtO5uG
gC4R3MUuBs+iW7Ql0gCpWw/tOq0ub2CUNJeeoTOd6gWqCfmjbpTYcpjyTkciFIIdvNbJiP1WrW7F
r04k3+WAXrJjRgCMtPpK6Uao5dzKZWF3B6q3fiiU5rPVAaVTJgPVf4tsKsK2uGzzYq+XbXcf9bEC
xz+BPA4aJzbQwFSmy0lHg8aLSudcE1NwWQbUcxsTORqpBdNl2DqQXCeqvtJNqFnWVIMT6HQ6e4Rv
RQ3URA7lN1oIxTUIleqgUBi9jgmbq0RVrYPe1eIRCvqFm1ffJfIsP6r8JiXlP6mq/YDkanw3aMHX
ACToBUYXn5RSSJhLsrlIkO7fdR26CHFdO9Qk0EWwarW5bTWvenB0408Q7NqTGjQXmIuUB6Oo7H1c
Svep+zlOlu07URafaUrxXBbt9AzsAOZYKW8mLHUPuKiHGwYr2n96nTgWBy0bjycDbz5v9u955e3A
y1NU1XUL39KhB1bmrAUnKN6ntV7tKjl+cqcQ9WgzfISpz65xaj4n7IfP23mT6kEEuObQTBdcZA6i
YZABcbLXOw1dFXL7afMObTbn+N28w8AS1MWfzdNNG73o3+81H/QiNBroTV2RB1da/JVD/b3T2+od
NjpspGliHOOMfR0Q4SOMS/x7AtZrz9Y2Kx3pu1n3OLnZ3enbsv/zFRoqHm1wmTRD04ADLG6rdeAf
t0Hq17IAQ0rZ7CIsoSo2pBOxG7VSv+rNWl7qOiQ7sKT5rgvG8IC8Lm3HJCx22giJX7WnCwcSbZFF
iFV4anztBPgTaiEEAwMLA+sLZ78dmTwwQvUqNkY6ecBW+3C8r03YQRodkV2G5xUdv4MpvOlmyAVc
AfbjvTCuPYdmtE4BEO2u5lmgynExlnZwQI4RnF9cou5mlN+HEWJ8N+kI6UyJj79Vdu26E/STygRS
n0T7sBDN0XCMapdOAY3OXJpXrgHyS1VJ21NPiSJLAJ+rloF4v8ORLioQZqJc4wvkl8O8S7+QoZAK
oLB2g+/brEgo9Y2VYsyr9vVKUW3dnT38LIf+OrZBiylRaunKTrYooguB3JbbDXfSni3t2+SyDikx
1Im4FXynC441VNRd89GenCsMGecqVWT6vdqMUIPt5FCA1djPSoOKCiK9M9Jn0Y9U6NCOb4rPhQH1
yUVnCOgfyoTSmosp4RecDMEptRyK+I6Y0CnxTahIlo22Yav5YiT5+kmtOWx1yEq4BmFaay/8goTk
jIgeYu6nnvGpc5z8QCioMI3MZyN2JEtNdsfKSMR5HwosOQwPbdMAbW44i0/RVFfgi2xAukLJgDqO
wyV8Tdh6pWOcFaGtHeMGqarOxixDQap9V5lMrj01N60qiys7ouo5FFcmtOwzQB85hb0o25tBbF+y
5+40C28sOWQfEMDL9rZCRxz9I/V8RAyM4oZmQ06jv+418UWdQvVPWuDG7YgkSXmJWKD70CMCeIyk
imhVlbgXaWMJVAYN+6MhwkMawdbXDc/5ptblteGATmjqrL51ilmFCX2zW1sqvoDFCYEAIEdRZggc
uR9gOSjnEtbVXOtFBwHNPoS6vGvMNsFMsYmvATZv5IjFenyZJRKtrdmkMMddzBICZkHqKlHmhzXU
KQcwE7oUvHUX3z/oJ/7p0d5ISBrtHFXXDLzgzJeE9SqnuxbyLwPx4lfxBDysZXuupKCKnAAReOAt
nO8NT7nhTnFinXstp4d/w14R80wXJIeqYvj24oT4angHoBELi+HBW4c3Q/WxZ7vBvYKDAlLVupuu
ZS9WmIsgwNPJtE1cd3WsMucX8mpEbE49FW95ZFl6LOhBFYBnrXv6T2OLRmuI7QDoJCR9UQGOIngK
EcvgUJq4T9mWRlwqnj/tjjbyqpci7Q+5PchrnY3EGZjve0gVFJyVyd5RYkFnT0usxxLJevjDOYVn
z2TjCufm9Dt881tn8VCOYZme/R/mgkpvO0mnphz5MQWSkjCxaVnT8Tapc+XReahn9YWSNAVUb0K3
DC0PSCeGmgCHb5p2VA5hDcPSK9pqI7lqbzhZaixlGyw+S0R1F3ZQem6nQKRc4RuR8TBDLZxeuTYb
VMM9rz5OtptfnXEypKulzKpZGy9mvvpyrm3XpqCIQx2GFIvRCzeumirXhS8rWgOctYAFg/JnFjys
/dB5cc/U3GKiEVnWK/cypHGErkUt9rVgA0kXKtpY7y/7juUtIbCn247HTso2F7dUuSlnmB536aIA
hiqQsEvwocbBE9FWq/vsjq17HYd3bT04NwRucT44WXATJQ+hzK6dAl22DK8hEWiXU9gHl3rbx8eK
vfZ12mJ9HQr1ShrTeC00dW/27XNbBxtbmLd8IzVqG7PXnmNpztL2D7/FoOtcS/hmpNpYwKtnySjD
m8IaIA6ImxKqWNibWFom9H/Mou/PqGmE13pN0TSYZVWTTH14mej/+jH8d/izvP+/99f883/4849S
UEQOI7n44z9v4h912ZS/5P/M/+zff+33f/TP48/y9hvN4JN/6anM+d/yr/x2WUb/193tvslvv/1h
X8hYjg8tRZbHn02byZdb4Dnmv/n/+8u//Xy5ytMofv7jjx8I18v5arizF3/861cXf/7jD510+l+v
L/+v382P+I8/bsZvRf6tXv6Dn98a+Y8/WDt/pyvGJ08l8zva/Jnpf86/8XR+obNz9gxC1nr5JBRl
LSPGc/9umY5ru/weoBvluD/+1pTt/Cvv76gYA81yONVwBrRc+4//d2O/zd9f8/m3os3v2W/I5h9/
/B64Ck7YrCuDBP17coZFPtRGRWultjN04co0/yzw3Y03PrHc5qu88Nfl52z1KvcXiQghhJMozTAR
18hncZTPRtTydl3haXIj1n//tv01ysJYNdJLpxONI+ZjEmf4rHHl5ygvYV2KBoyt31bWZN1LFJzT
jedaeW3u4pumD4lV2tVU+pHioS7R65q4ilBrmHav1s+/pun1tCzS+b8fabknqWRSR2Y2lv6Q1l7n
y1azG98yJ/FF6VB4mH3K+59Qt8MnJUNPyJhsiYaLiBJxoZp6/fH0baw95vzCX02fArzXNM228jtB
BfncSkrUd9gg5Vu7kpX1wRr+bYCokxa2bQ6+y6HRIe7tar+SrHLNcxsd32FjeawNMv/81VMMAtZi
ZFOgp4IPBEdEmXvHDgQKT17304Y96dqrmn/+ahApaYVYUVn54KW7O7cS/b01FfrV6YlYe4T5SPXq
6mUsODHVM162js3ndITtfkxwhDGBJaBdcDw9ytozLJKBGnoRZ5igpDMqu8NUWWBasiJ+fN/VF7kA
E4YCimgifDCe7UOlCVRFIqe26/3p6y92Z3/FzCINaLDdzZFqj2+DXuyx77RG9aJWwsDYQxKEMTn2
oqTchJQErXoLYrmuRJF9aXpOrF5ZOTKyexrhaChQ/RHDmVSkS11PTe1w4xZ/PwP8+w6dRdoY4xJC
oUOiCiZXwb6+VJton5qhmYPNUrzyKw53IZDdoKAoYDugf/doxOnT/329f/t4v84qv1uG/jX84qBj
mcjGYjBf+XZZu5QSA/MB8CdWMqMtrhQa699Pz8TKOnIWaaNF8j9N+gRphTIsHnNl9gaDniPc92Vf
Z5E1wlhMKc1X4WfIImIQpxX5MxUU9+Pp218JNmf++atgk73dDgZCaX4PYgqLESv5oFCT+EHtNd/I
FmtDLLJFq4V1hohI5SsUbeFGAOQ/oLoMxzGJHOd94ewskkY21Q67bo4C6G3GMN4tgwJQmqMjtDEP
a0+xyBd8bClJB3wezBLPTQpMOQbb0NpgfKSxmnx633Qs8gYCv+aYOWx/QXoho94rreaCLOu77HZo
UCo7Oz3MHAR/nRf+Co5F9mi9UTqBVAvfdPpZKEAzU/nBwfbLuSlAm4zngU4N8wDoFkJYl9HCf99a
WBYEukitNANSnm93cfHkxBrKhDQCKg9tsRCBr9OPN8fGG4+3LEVBcunlYPQYjiJiTTtnpDmg7NGV
zrFTxt1mpMlpy/Hr6dFWMoC9yAAcsIQeAC3z20a4xT4QDVpDE42n5/ddf37KVyE64CBsmCXnzDpl
Y414R1P+aWZq6G68rbX7X6QAdI6EUlSx8GPPiwEx2yhG2tnWcXnlM7A8JZcDOne1CvG313gloHBD
LUbHCtC/85xN5mT7adxYMxIzEe4V2l7uCELe67e+Aytxay8SQ6EDNtE0ZkcRnfc5QML5T1TA8LfL
patsfGvW3uAiN9gKzMaqHtmT12WPG9PUm8DMHOfX6QWw9goXSaEAR6o6Rl75bjymyEFAPfH2IeQH
OvRlnM2U5RhBiSBwsfdq0zH94gS28eP04GuxtEgV0RCnY2Wy0VADTc930IeiyE9ScNYPsUCw5IMT
ybJ8PD3Yyou0FnsGoehh4BQZS9HMp+/0ycJntR4glZ++/ByRb+SFF8v7V5GE2qsSV4OsfJmNCvg5
xJYQH8VOA1W5qnzO7Hjja7Sy6KxFSsixemxB5QnfRUdN7o2ha5FQLCv0d+m9TnJ3+nnWhllkhtHK
K9usO16XCpumdapnCTofo8nsnQMsUoORBUlTgRv3oVwj8GWrGmwLw+vy6Dj1Mv1++jHWpmVeDa+m
Ra/ou8cAgXxASHnxrEUG9rxhmQPDklD9ncMEOA9eWGGCwjk95Hzpt1bCIivkbqyXhsb+XE204pHm
Ol6BaofX/cZKW5uZRUYA2J0AMOMMI0YMy85QnQZf6wqEHkEwDqZ1/77HWGSGMANMJAONAmiHW7zX
2IgNtJV450MsQr/M6xzsJdGIgLNxVTiQdwSI3KdyRBPg9AOsvCdzEfCBLWNgOhxX7QIbLvo61d6S
/QelieXh9AgrM70sKEaa6VYKdqq+GFATrB28ZOsq1Dauvnb/i0DviOi8C2smoDGMK51skmXQ7bEm
2to9r93/IsYjSsdejgyaH6dR9S2HuFVCmI6Lj+97PYsId6uy4dQ7sG/Ox/KutJRxX3mou5+dvvxK
aC8L0vakaELngOnHY/9rCpIS9dkGgtyAU7cMbgol2iogz4vyjYg2FxE9Fimc1bJgnovkftLjz24w
HnS3vm/S/lp0OZ5h+i8+osi3YBq08Xhrk7MIc4TLA+otHpWrJL70EuX7BKj19JtbW1mL0JZmI7EA
J4NEjolVnYcBkobG/1kN/mcjvucl9NYrW8R3O4DBBZ1dgo3vjxY6ETtpNDaKQd5O2Gb15fSDrLwj
YxHislQ6CJG8IzdS8WOB6HQWl3m1O331lWcwFsd8x+tiukts9csKmyQFEWjU8ZMdk40WjgcV/fQw
K7NhLOK8wLKhw9yLEwUcD6R0wfbdVZww4F5qKr3i06OsvapFrCuQ9xrEF9HZduu93rd4yrD7f99s
G4tIrwzhOlGjMw/hndCmq2I0zqCZgwhsNuZi7fbnn7/6joMsMDsg18JHpAclAMhiQ4eXk11v9iTn
xf/Gin1BW7wawbUqSK9VXfpKPimIyGMJUaM0jtVBgQUYZl2PBjrVd26DgC+AIhvWv/RQcWmGT++b
oUXAYxlsaXVREjJSjCT9snlsRwgXp6++ki2NRcxrztB2ZcZihtip3IUJmFK0+0CPoTPmoZ+PuKD5
RUwDQg2nB1ybsUUGGKMWr8tIZcBUw9ILIYJEnLmSaD2cHmAlbpb9cKt2EPWZU4wHAuIsCaxyX8a4
j1iJ2x9PD7HyDC8t+VdrIoJIHmU4VvmGayMXXefeWSOLcCPwV6Zk7om9XtMSYF2doIrMA0zJhxyS
aiBheGtVeyzG4ns6k79PP8dKJtMXwS/E4KDB0DAX0Ug67ie4GI7RX8vQDJ8HNhT70+Os1H6W2LXS
VCMv6wfeF8J/PlrM9Rlnlc+FCW1Geg9TNeJgUEnr0+nh1lbAIinkTWegrg53MopFAiYWR7QRN1m3
f1YqGTTvXASLr/+kdGmXhLy8QRlcMESheeHSbPRPP8PaEltEvWxoRucpS4zYdw5ClO2FJ1EqOn31
tTe0iHpgxGChChJz2KJ13Ra1teNEFPmOO2xtIteGWMS5riAmYGgkltGMtWub/sA9CsM4I2c4DO1O
P8bKS3rBd76KQ3TycYwd0axsGjR9Qo65e+QNm42XBKzj7dyvLb70wtUhTaVNAZLNKx46K2QkYFp+
rrrTtZ62DQLnBiZSE8LHVZEh8g4H7VwdnPjbgNS1RmULCexd5dQQ1VKgW2gT5YaJRU0F1KpM3Fmu
Rgb9E8QYXMHcFJi/laSXDli95yxGkDJQu+EqzkzwxU6j/wA8XD93dR9aZyNIUXSy0DRD39hL1HPA
jAEd2UzpbmI9gsKbiclB8y1ENe7cZUN0WbRgiM5Sul2XqDNNl3rglneaies2TG5EYmHAIK2uyfwz
KHnjLuqDCV9WW/mFXT1ASRwE7YdRx6Nob4o0Q0jewSJkqOTHdhpK0Nmhbt+l/ZQ9h6P1FQcX9XuZ
xmjhoNP1NR8j95MuEdVRGyuEbkNdwirgbvKAbAItL8DXvVf9KK3lkQaTelXaanrh2pkLrFBBAtuY
Jv0RWibeTJotnu1ER/krVoaeGhXOHkgX0cqFe26g/mI6uHzFdmKd2Tbq5y16HgjKYV4k7V+BAJus
50mrY+fiYutlJIF935ule8isMnpAPQ4n7jE23I+5DffgQom80oJNkgc/SxlHW/WAlQDRFvljaEzT
nUyR+2gZTzulcGbfZC/cG0ojN/Zfa21ubZFFCi9FRrxRgd7FhmJdov2AzdY0OVl1VMNBozkGuca4
0Ftcoo+JGyBwU05KP/jRWA6sWXTOJ2PjZubN9xsbKW3xWRPNYKQ6DEVfhJN8koUe31LA/Bb0NTo+
sYoBpuhR+Ib0W3m3QY2a78ZXbu1FL75yI6WDIo7D0reTXIXhHFaQHBCqyJOs2cjWa0PMP3+ViCxA
QVmfxqU/NbJCRTjUx51Bp/OL2+Dt8c7nWHzWmlqFImqkBRIgmAroEMP/DL28uJoQENzq0qxl1MWH
AacdS+l0M/Mnu1V15DwdEKtO64ov78vYi68Cnplxhxwo0nCqm8K4dtFmizZBaStLTJ1//moaRhwx
emfUUyh31qdAn70Oe6/aSTfMz/VsljXO1PbQzH/MEijG73omdfGVCEwllmiAZz4SvCHot7E+WgiI
bnyF5vB4I2zURdjA2lfsSgPNbeEYP0A9SOSfcV9pD1FlmCgD9KiOVogC9e9bZeoiWpSgGjJDnxrf
HFI1QVO86lwsaFPXo5+eZx/f984WAaNZcQ9ZJGp8JD2tqyBzsvvZ0f776avP9/rWO1tESpSZg+V6
EQ7IVohqXwdbL0DoF/fJtE0cfMJFgjjk6bG0lU2Cavy+6AoYJvivZwqqPDriwoagHYdvxJRF34Ys
esZX6DDEpbho2e32pnw4PexKoKr676NOGmoEUTkEHAkyPCBCjIKq2K03Hmoln6mLNJBajRcHhV77
KkxrfHZyN7T2SA15mBXmQVBuDLP67pbpQKCY6MWi9oEBt1c9YtvVN1QrInHlwvENcCiiAnzI8D7F
tTdGyuViQE0zuW+joZ42bmIO0/9cLOTQ39+ksGGj05gr/aJWmq/xNGXqmVPBe8AfgrrCrOaY2rY8
QKQ2h8N7Zk/1FolKYd+Kz0UT+WFVmU/Il6Lf6W3F1turH17T7w+ENKrBca6K4CKje5+ivLODXh7v
WxruseJ9Ov0Iby8R1VvkJauJW8upjdBP0X+BUUEa/wLTpTd3ZZCbl+8bZDE3rmwtnSqBdzTjkjGq
zMBKBTI23gjl7vQQbweSOiNAX38ztB69BBw9vOMQFN1H2zAUtIE8Z+N7tzYXi0w05IHumEoaHANH
sz53JaAj9v06xNkeZ2a8myiwio0nWZuRRSLyKruDZ6G6x6qIwes37H4VeIU4sGEPdPplvf0xgnuz
eFkGUAYpkDYZ1MCKfzodzfNLkEdFf1TUAmmhikp+ezH07E3eN+IiEzV5mCaV1yEWqOBkXjTI7Z1B
FAc1gMcD3yRctHFHNzy72wKRrS2IRU6CEhtlkZUoxyYF0IOtXyfFeY7Es7bxhV0ZYAlujeohQNeU
hI1TFjoXJji0FJfmKp82BlhZCEtwKy6ieo0xXHAEOytRHkjh10btcOUm3TsTmLuI/srSy2QYc15S
VRY4fI3aLnH1LQDH2htaxCSSS46terCrkUv6hHknHzi7LzYqnmsXn3/+apM4dUPc6+ZY+AoMmTtr
7GfvWM/ZePdrV18EYUq3B89vSgaKkyDs6KmeD0tN25+OhhUMJjSQ328e4bncUoNcP7ahnX+WjmKe
4/QN/SMFjR1V7AVHZwDbaEDst4WmX5VT5l3Cpkl86ca1Hw+pezA9JLfCcSMnrKQ4dxGhRmWpSPG6
uU/50CM4naD/LvU4fEi11P4JASm1N77Ua+t6EZkuwpyI/FOEEUjFn0dh4N44qmZeqEEcvKs5rC4R
pMgLegowGko8JjxNmv/yOutV/SkM8VA7PYcrT+EsPs8UZQAbkDl9s6cQIx27AAqcqT6OS+3GlKws
wiVANNB7Vo5rYztfAAM5FBnyeQgzFXgxnH6GlTlfIkTzurVQumMAtXGQCOtsw1fYLp0LDMzvshLl
mtPjrD3IIhEkMdoQuRLgypHWyNqjddJXeB2hYLvxptYmY5EMSj0YWztCHKCbbPzsIjRc28zRqOTm
KOyefoi1MRYpgfqWsO0siP1gTIpDq5pqtlP60RpR7rftb+8bZJEYnDp0KOkFzIhWRuAy7CKJd7oz
+3oboWs4u9PDrE3IItjNCoiJjnO4b7RQniFkJec9lM93zsYiwFPbzMISVT/fchP3WqLuc8c5UXvI
ksr+/K4HWKJB9c4bUK5iCJQovuF3G5+FlXnzvmsvIjtDI8HWnRz316YR9+7gIt6MVu77UtMS89kP
IBeb2o75luMAhR4tnHeYagqaO16i4Wb5voeYQ/7V5zEJTRz6hBL7thrhrZS6Ln6bhWK4Wy3bldxh
L2Kagi22i5Yb+UFofvOaqcGGM7k2h+G27wZ941PxdiVIXUJA0TN03RFSCk9h3E5a/7MvMK/H1GtX
udqnRtGdszD5YCrT0+m3thLjS8inSDsOr9Es/oElR4amvWZcqWYov6pj9z5YPqy032fGUS1orwpd
mmHCwm8KJueo1e50cfoJViLbXkT2oCcIqPQhMl6lpvgawsM+jWdj4/2szcciskPF0UI7C+kwTZWH
TsSAJttlHLXmd6kBMcZyIYofkCDzvo65puK/PboU6/3Tj7YyOUuIp8T6SCCJG/oI8A8Xet0pD7Lr
4qsiTJzn00PMIf5GEWEJ89SMurMwWYiAzsh97To/iwHvxXCU3zz0kM/GhGq2iSvM+4J0Cfa07QJQ
C0UZn04IZgRa337yRtRq3nn5RQ4oMwX5iowVoJiJd2VhLLKTXVBu4KZWDpHWIgEMQYW0tShDP0+1
+3rI761mREJfNT5Hk/OpaMyNcdamfV7przKZgMiOUhV1kFKxSwzka3mmBtRB0A6qNl7U2hCLT3ve
jjLGcozjfQFC48z28uA2qhTss3BdbIx3jqL//iC1aepYtTSUWlS18p2xbNBy9nKEGtoxazY2ECvx
by3iH9sf0Rk2qn+Wganx1FTXRj++DzWsWovwd2hn44zdKke6UMifVJg15SZG4mOwEX8rd78EdSJD
19mJywB6U+KKo6k1HmBD9b5t6BLQWWei77RE8Y5RXMXXxjCpFxWOhxvfqrV7X5yl8yHMJshb3rGV
Oa7M1mgD+MC273RmWrv6IpaxT7DoFBWhb8jyl1tmmNLb2lbtdO3ii1DWkw6CldIox8LOoqMIkKhz
VCS8T9/6SnQtkZxGhQc1Pn4oNGJqAeIKYY9qp+QRZ1vkg/KtxuTaQyyCmObg1MOioZZhG9g4oEC6
L1HCfN+m0FwEbwun1/ASpEydJEn2gfTCY5/rxfsKpOYiajV3kBMaXSSgumJTYHWJHBAvrDodh3Y+
CxtLdG0mFvEbTrreoUQTHO3R+RV2uLDpQrsR+ABspLiVOVgiNpnZhr4sRop1ghSbJjFpxcL5fUQ6
9Kp+T6BxkXSVImiW1DZ+bqnZosRreQIxa0Pen16raw+wCGJnkm4WJ5ia9KKnPt2JT80otfe9fmMR
w6XAObXGYuWIItazhqimiWI4VgbfT9/7yuwuYZpBWwJk8rLQR0wO70QwjVfswSZ/6MYtrPTaEPNr
e/Ut9sZSTrM+6NFop4doLC5VTMYzBCffuX4WMSzdOrWNOEYwGG+R61LkY4bx1OyCdfoVrU2v/vv9
VzjeQ0vh61ilg/URgU3rUVb4Mb/v6osoLkwkhIcIneConsJrJ8c1PWqBFJ+++sqBy1gEb+6O/TgM
fBuVAmM1AEI0hYQznCMJWIRauZGJVt7QEnapF7rZa7FgjSJjAPJdJNVZGI+4sp9+irXrL2JYTxGA
zPOaL3yRxhdBnN70UxwfTl985RUtIZfxwNvG7ls54sfcI5iDDcAY2A8dGekcaY3Pp0dZCYIl3FIX
bqIk8BNYRKr8Ugota26aPNLda4ujzxbjbO1FzaO/CrUkE0bXo4F/zMgW5z2uJ5RKnWFjmlc27/o8
6qur2x7yyHB+eFOWNC8s/GUeqhjDUSxn9jilps+V5m4p9KwcqvRFUFs5Bhw43WLfnMTxTihpfemB
Y7pwqILvba3oL1B8GbE1KYyNQFxbB4swHwtSIS7HwdG07EfLoNcks/CARep97JlbqNu1CVpEOyo0
aurl9AR15JzwZdDiXYba7cZSXrv6ItoNjNezxIyUYycxP0gaz8EHWxobW7KVqy8Rl2UfVHjiSK5e
C+cY2BC/uszIbk8HyNrVFzEOwKUWbkXrzShCazhSUS6wFHYCJ9kocqwADtQlCC1EhCLCx4PvUNB9
aUvvk/QwzfQU/Mr60TeRQ92JXkfwPblUg+HX6cdaiRltXm2vYqbqq9KbokA5wtsqayCq0HYuZZhi
xpHkkYkPqOUY2JmP1qBvPOhKqnnpH70aUnqKJYu4V46R3sl7hLN7XzWV6lHL6y1+ykqsvMhqvRrC
kLExUYL0sHHLhAe3Ss/78zxo7C8ojRu3fTHVG+9vreu1hEpWLh5jycTuoVQrO3qsRr1O92D88/Fe
qFV+Hyg4hVyUaSGwce0dgRQjetAD7rUQ/49hTg9sP6aF2j2GaKZjZmpHGIuCM9lETa2s3CUcJ0AK
HtlIyztiUopZoIblJd/yLULhymwu4TjDKGuLpiIHIaO9VmR0hZHX5YiB7en1uXLzS5Ro3YwUS0Oc
EXOA/19r3IVQZ3Rk+fH05Vdqfy/g1FcLBU+jUMOPzzvKEA23yfxeOwoNiuQpmfBmt7TgQRajQJ2y
e1+l/CX4Xw1oYh7VRWYVHBuj+DBFw63tVbd9hc/j6QdaeV9LmKFBHz0XufSOoQfPSLem7KgoXrNx
9bXJXiTBCnB5E4JqPw5TdR6j+G9nygMn660C/9r1FycVFLusfsQe7RhU2SPy2RcKRj5WUG0E69rl
53Tx6uX3sQTi7qbs04LWng1hE0SOWkw7K/FOhIY6D/1qCLvv4kGWPIGrNT9inYVk1xvbm7W7n6f8
1aVlZ1hq25JplMA19g62ZX5nFsU+Hr1wY3XOL+KNUvESL1h26NEFasFhtI+cJ6tXY99wFLSc6+E7
dh5bzfKVj84Lp+HVkxhlkDWFAA0UqqG2Hyrsm4Fylhg+x3KvJzA69bDd+q6+GRG6t8SzuQiLVmYt
KB6KSPuiG07+vYoDZ2PT8eakcPVFRCRBQ59OhyFgQaXe4SsynVNLLFHbzLY2fmsPsAgKzwkxqu0D
9yhMWzyZ6MTeqVSFjqcTxptzwQMsYkK3UY0sFFZVPVWIdYi28PwhrBuquGG3S7FRy86q0VE2Msja
wyziI1f0NkVrWjmGtj0e60GQATOz3J9+mBf2y38sYJ5mESNxRxO4DzPyuYppvdUPmXVhqvHwc0rp
GRwSRLl1VeztUYvvPaNywgs9CkblfPBGPTpCavvh4DFVXyeitK49RbMxVrbNVu6mqcZitmlcc+NW
1xbO4gCRZIPViiF3j7RJ4099lXgfgLI2FOobnAJPv461MRZHhmFQ8KWJneCYx2Z78Ey8JQez6PaV
sokp+l/Ozq25Td1r45+IGdABxC3YxnGatEmatN03TE9bnBFIAsSnfx/vq/5563jGV51pO7ZBWtLS
0rOe36Wv2BwYAO6V1bxOCOW5LFMZy8dxjv4lsrqSdv91RcKAbo4MtWBq5S7AqWeU+6kBhx4FlDWp
p+nJwpBh9/6LujArt7K3egrWXFQockQBSG01X/q9X/LhSons0qdv1ojJRFUAqmWeodSBXKKV/kvu
R8Pz+7/9QgBv5W64X++iXNkYzNIq5WBLJKUMo2SJVpeUOAjpQL69/02XnmOzVERC0rJdsGxHsDj9
7pfSgM5X5C+3ffp5hv2xKVjWzx7MUPEcUrxxrpaPNhfF5/c//MI02lojK7Be/DbAthwW5N518wdK
yb1F39mcs2vSxkuvZxPROvR6TzikXuA/k0ME+6uHZbX89f0nuPTpm1iGBwyc5iukXjFlNdyUC5Uo
lcf79z/9QhhvhXLLOnmcKQspaz6ZLxR+k9/Jar37YfSAir3tOzah7JUgMOg5FiBFjs1d34KPu/De
AgwIOtFNX7GVyNVt7rq+4wK1suYERs2eBc23qL3mtH1hDLbyuJkFXM1GxVkDlsS9bExzl6vav3Iu
vjBHt8o4gVaQAb7mOW5janZa4Ij6MMOh6a4NHMQuKCTFV7b8C4O9VcjNFa5RI69FSVfq7+3cfgVp
5AOaXa6JiP96qCLx1kTRguMN++Iaq6lSXZ+uHPL1pBx41GWdquM4Rbtdye8wPv54yNFloJOhU6g1
vD8JLozS9g4fZFvGg6UASZogu4xb531ogRP8dNunn7/1j2VqyGNaVwWLsrMKczcACQU6YR1c2bEv
zYHNp8dhjnLCCNivBCk6aXWEY8pigOQLl88Lyos3PcPWHdKzoDbn3gq+0qjG77Nx69FfJ3flnHLp
GTYrVbsESxkJBCHzmjtZLUCiRt4xbtCBJFlxk8wTk2yTeLjJIy2rcatCZPdxnOPXuAXaKCefbQPh
323vabtiFeEUkxHlatbGw74f8jAb43G8ktpcmKdbud/ah2sw5hqL1SAXXIG3ZF+E5dtNP33r+YgG
njlsiYmyaW41aFht2VQQfsCg87Yo20r+5Dw5MJCtyIppycEi1ENWtLX5fNvPP8+tP6IM0JPxTLsR
mQVaGoCItduHU3CTOypQBeeF8Y9PR3VzkXUEVcNc9OWhKifw3fTS3jZrtvo+MMG1jUOMKx+BTgy1
ItnZ3/WKcuhCdG3VfLqD+/gopMgAIv1Em2ACWyV+YFFtUxfG3257/dsQZhrZRjNE2ZDr6kugwJOY
rVJXFrkL+89WzjdS1C5UBSR0WHsL2FvFuPOggzyDQccrW9yl2NpELvGtPyu/wAqnBdVJ2y/FW9iW
kD/e9IK2sj1f4+yoGQ0zMS9WgvYNXncC/eN4Zf5feEVbzR7NC8AgJMqEnbD828p6dnS1kHdqWeXT
+49w6SvO54k/gsBIMzD0QmCrwd77YlkJqiMIxrtiUteUpxdGgW+iuI9YXAqKA0NOeiBSZq3BulXX
Ks+XPn2Tb08dVjZ93gGojPY4OPwD7o27Mr4XomzLqWKA1TbVgpPz3BorkzEmxV0ZTDbrFwPCY9zw
K4vFpVHYbGOTtPXqKzwEitxHt0R7B0pm3NIf7w/ypXe0iYM6BwbXgAiWORiHvrWdqKqDEWRsruz1
5yPsX+otW22bXrtm9irUpkCFA4iKfZjF8nNYm2+4sz42wmVDHNyWeG2FbkElR8hKwwhFQ1q3CfVG
YCFdV/j+bUPBNgERgX1Ztj3OJ8MSDMlUtJkLxH7Jw9sWVbaJBrbQbrYuQjQsqMfsithAFQWDX/Cm
bhpsdp5jf0Q0+HKiMaNA4hVNXTIoP0qL2F4zx7owU7eKt5pCJSMkghmX3QVoUfVX5wPMi9bxKz//
QsxtLQs1tZUColgAY8eel05Phw4O/b0J6Z3n/Ct7z4WA2ErehtrARwKs4sysHpqoRjSp+TmgE++P
wH/Xpn+Lh00457MLmzafcfFYx4WEPR6Hp9MiI6eSEJwifQ/wUv8BouUIzu+dgLtENzThm1KxN/6L
9gbyVc4K1q85E+qughLmJ2NjHOxFPLc39cmA2LiZh+j7nY0A4SET3rye4paJJZmXGfy491/ChVe8
ddRyNQvX8Yzfi6IaxRXhO/7NNkHr79///EsTcbOmDa2lU7uCDtv16EvdRRg/0Fx5F9oEXERzU7ck
ibeyPw5TwAUtXShXAMj+mlMyfWsBHny76SG2sj8xovYrJUGsDsUjpgwKdrS8L0rz/P7nXxiErUOj
ds4Lle5E5jcuhOdH2L5pGGtdWfYvffpmCgExB0Mr6IWyAqjeOI3jSoKvNUdrfNsc2sr+ShuSRsFs
J0P5Kf6NxNB9Fh2dXt9/ORdmED0/1h8LZVNF8wpfyThTDvxIOg/+fqpayAtzEd52xN5aM+aw2UF/
QoFyXV5Lg4YeCLNBAy+5uJKhXBoC8r/P4Aju5GL07Gc9HFGyaAHZoWvLa+4Xl97QZh2TQxTXAEJC
1VAbkM4oDhlAvBfXzDfPW+pflsmt7A9QQGIjv+NZ0K93YR6rtGhIFo3DqWi13BVqvi3J3Sr/aNEt
cso9nqFtfs5aD5cfNWP+R83X4bbJtDVcbOfKW8tmxLY+N9Mrn7ygTppyiAGaWRfv6/szNv77C9uK
ABu9RrQo5igDnJvfzY6y38SM2k/VFO292KCXen5BZ1cOQmhbHd7/0gtTbKunA8MBWhSBL/WB6ksp
HUxKPXXtOvvSI9H/ncADG9hCzlIzE7zlzQqrKHOMC5S2J7aHtfkuwtF2DK5qNC/MaLKJl8aRymlQ
szPGQHhIJjPDUtQboxZuqRG7sqpfemObsFntCMbOgmYM1jfToRR6PHJF5n/eH4//RC9/CRuy2fkE
roHZJESY9c4mlvsHN7epbr67xiQgqSfCsntD1N066qSX4wdca90kUyfxVlzXrjjGzVV0/moH+GxO
4wQEC5hY6TG/bbptHQ1DB6LhCJxzBkN9hVIh/ZXX8U2uQfj9m+S+BKOzpyZgmW2bYQ9XTJ2OU94k
2FSunE8uzOetkk4tPXMGjksZ5XkyyOaQU18lPQeDm/hg7yyP8Sp2Jb1Wgrg0G7Y6OiSOZixG1CRR
v6rDrKn9rt9XtlQqoau3VGlJai9PalXFK8z2x35JXb6iXy702/51rkmFprPZz90tUi284u2uisN+
i057lBxDiPvAhS9SHD2veXZeCK2tzo6j5QIquSIEgHM8YKN7q5m+UlK79NGbpQFtxfG0ctRKm3Bx
e5gdTanW8zX99n943b9E7VZjFvrd4NiKVAw9bMLuhatb+Q2efzBwEXD/HRJbesGnUJajl+QRy/M7
wIDAH/aL0Y8SL/R8LwWrK+C7ctUkOIxFDH+6uiTcnMbVLT/QVBLtPBJ+4rkBCn5FltqnMywmw/37
C8+FtXMrWhtLCMpA5uVZPw7HIG/eymUpkp7wa3P5wghsVWtlH/lhXLHzF9ifAYY5QU3kpgYhAj7t
/2409blUJ9eQw+dIw59Q/GxX+RIH4uf7L+fSb9+sLE1kAAIfcawHp1Wjb3ecd17jX2usPmfUf5k8
W8s7VAFJEI1jmAELYT6iOFQXyQJL2V0Pi7W9a2V82+q7Fa7xUlfRCg5t1kyM/Bhw++inNZWYk++/
pv92ir89yfn9/ZF0o08UmlhYWWSSAHG593hnmzSAovNzALeUx3ZpHLtvWtOZLx5g3HLfrKR7rEKs
XDtQQ2CtwiHScSAmOQFMuLRjl4AXOVWYK0UrYJWKlHgHtpIOARhx87UGp0sjsMlTvILIkuWcZ8aU
b+fJf54+kZyGpKim285TW4nuIvN1LTsSZTUag1bwnkJiU0Y8c41tcGmSbhKTnk4xhJuoV2vDYOSL
jOeuKQi9svVd+vRNXhLXkwTExefZitIibOni7gS/3eq2C12xVfA5ePthqzufNv1K/pzViJoWasn+
NdeHvy9vYqvhizCVzDQvHHsWi5J5OOsHmihOgty/7U5IbB3pYC6NfqPQhFleIA9JZrgSfStUXt90
lSi2Ij4XgbxXa4MBaOVwRwtu0ig03RVV6N+HV2xt6BSYSv5iNEcDGzWndTHNEQN+m/ZKbCV7IM81
HXTFLFMBK3a5F/OdWP3bDrIi3kSv0GDSmA5zh8Kur4BTddXKhPRdKU81t+G/7y9ul2bQJoOACH5F
xx3uyywZphcmI/85Iq78CaM72V3ZhP9eahfxJoThBAkxd40Fehyj70jmGjiG+j28gte2ZsjsCv7b
xrL8aqM5mK5856WR3wQ2xHC4ZsfenM1xUQxpG8ABHCnzyH6//97+vraKre7Om4YOZ33cBIJ5OIhk
tJrTlK1r/CuMevbZQaTw9v43XRihre8c2mpxVipGFCXr0jyWyGj+CaGkfc7rsLstCLdCvJqHUT4o
gjtBL7R3HDU9XK0FdXbbA5xf4R/bZyeUdq1P8ABzx8e0mOb8EeZm4h+BXP/KHn1hionzy/vjO9B+
UoaghnIMdxWhkT2U679FTxhL+KpcdCdX2eQP84gfkqyQJl1DQV+aBufp98f3NqKimFgOy5dkH0PV
P5om2q3YFJEPVzJ9/wVemMtisxIADyjisptRcwqD+CNtLTuohl+T81769M0KEDPWYiYjg11tUHwQ
TAZHW/D6Shz+vV4mtvK8QrfL1HUBzVwX2dTCZ/QUsjg4AJ9t96OJ80Ms8urGUNkEPWVh5TqYskM6
ohqXFkXZLzv4kJYw2IUs4xqq6EJEbrV6cBmzMK+XNBMIxrPvxgutmyYtF3FbPG7Veg2TfK3kRLOR
l+5OVaUCBIddc2e7MOBbtV7e5Etgg45lfl+rQz1BRB7N/nC4abJuJXoKvvtg9TYsO7dMDgkpp+Dz
AtjxtUaeS79+E+m1gtmrJ/H5BX1ma9Q+slX0N9UBRHT+zj+iGSoIHRSyQpo5TiGUR+y3PoOOb3sx
myhGwRsOQCMynblcq/ugLkv00vfhlZ9+Ic6iTRRP/bIE3YS6tK/7dk2rvF4F1Gv9imBgzPFD5Jv4
SzER8+P9x7nQsCC2MrY8D0u7BoJmtS17AV27hTMDiqzelJzrVQ+2Fy3wAwSIRr1T1AKBAVdW4IJ2
fWnZlDDQCPSeFDgrJfFMQpdWIQzLkRiMQMnmlQ+nJ3SN0pNoTfH7/R99YfJsxS9eOXYoZQA9jyYh
s3e5z3dNO9xkeUJEtFl+igpOS+C10myOcNGXLKqrTRL2lbvxOLHV3ekG11StP2PhMdW4GwLNUq/r
lt1NL2crvCMV8/qVY8KsM5mOaIpsn3hb3wTHgU3mttgwI9xM4ZMM3jbDDnAOc+pWXJ/UTXXNbO1C
EhBuEo1Z4dA/9IygjFd/dJZBZEbKh3DUn/MOGsKWTeSgrt7HX9gFtlI8aiFDCqOOZjDUoXez9Ui6
5Kw9CjzVlczpQnax1eNNFW5ORjjGQ3wct1HKulp9if28H1LaVTAQZH6or21ql75rszxpWOho29Ig
63hjd8Jveeq3xD1QYBB+iIm6K7Ps0mvbLFShNHm15BHJ9LoaXGHAWcQkItYFTZVp9HTbartV6gEY
byZ9nm4zrniPYG/kuwLakisPcWEdCTeR3lofDVia+pnXCpEWLIx2GJtr4t0LQ7GV0DV6kTrEFX4G
/FUHQxH3pP1p3oEWgYvSaybwFx5ha3bXeE2kgfUhOHgv7BXd+30a5bR/vWkt2ernnChq1vZ+kIVj
Nb0q1lQP9dJeI8Vd2Oy2OvmpE/Wy9jrIRDyWyaoMqoxGe7lNPC39z34xTBMa1L38SqvkpXd1/vs/
8oKSEu6qacb3zTMkCcy2Ka6ZzZUL90vDvYm8mTNQKCsTZLUpmz0L2f3Q8MPMC5dEESSgt43IJu6c
kUI0iwqywZPDiwPX+CPX87Ua6YWo3vrcjX0EoXuLZ3CNKx+W0hP3fh+4NkFX0W3qH7G1u1vRdbGA
akOQdkv2LEfTPKiQkO83vZ+tHrCwYlLIW/wMiPbm0KLWtQuK+hoP4cL72UoAKTbtIAqFny26Ww9N
HDc6mUaXnwAbQZPEbY+w3WKdgDdZYP1sboJ8F4Kfdr+y6SZ2HsFt5v8GQcRHqaEOCNBpyNQX6a3d
K9r1rpZKL72h89//EWNi7nk/9TlijM8j2GRc72bA4NAEWPlXjlV/v+cUWx1gxCscbLsZQ+yp6LVH
Tpou0yCT0June6+kHZBrfn3SaqpfLXXXlKaXnmwT35HXSFW2WAtLcDxIMg4D/xG7wBTpAnjdsn9/
8C+sIlt5YMG0J2H/hS3JUXcXBHO599C9cphXOe67ydgrBf8La+/WG28tqwDHCc/PghqIxuPaAnSL
xvHO1vvcRt2why9BRWAIfE5R33+0C8sv2+y2NZzxJtV1flaCqInSEdy8jC3Gw02fvlXLrVE0CV+e
zf8XLT/22gveGufmK3Puwm/fquVs2Ur4wJUkCyI77gde/ACWc73yYi6M+VYqx4eBaPT/Imb6SGWL
78XHtqtX9CVG4hEmUjcZxhOxdcobOnQikFaSbGwZ6meD689W6NcK3ZT/V8n6/zdsYiua80Tnt/Dx
JdlCpfzXZzNHTVUYVzUWZheNrj+WA8oJd3yppyVZRudwxB28cn3JO91MO1fko/+Rz1FMUjd27bSH
h+sCeR9OxHkKRxRQIyrNB/0lRt+mn4SuYtPO92yVLLBWMEXhp0ygl2CuvunR3edR3t7PMc2fBLXu
CSwlnXZjNKX9VCzJKIYaG5sKEk+oOUFLzmkp9bdg8Jeki2Wd1sU0pCF3P1XtAaE4svkUrnEPSX7/
gLrOsotxjbXL6/w4M1skXu0NSdj2OXBqEdl3MSiOvWvSHmrcSXdfeu57h7pWvyY6L7C6r9GT6Mmn
cl5/d0N+BuMFb9yNv0G5/MKN/2rIHKY1sWsy+WZOA5+FaW/mD50msGELWHvw0ADNCfi3kPl2qaz4
aeq9T2FBx103hZ9AXDXJWI2Pdgie64C/NgpeI5wgCW1UyNMxGgBjDv05lb37scplOHn+8lWgRXIf
xYB1mqB7FU39VsT1xwn/vgduddwtZJkyZbo4HRpHu6R2FqA6r+4TWs7uTRpNMsmwo1TSPiw5f8nL
xbsr4GWMGj5NSOg/VbFtEph0v3ZAoab9KiRuVYdhJyLuJXoavUMv3c/ewh26ZH6fWD80ULDIk42X
MikjGMRp+qPi+Qx7d/K7z9mTz1r+6PX2hAyphDMZhfijpL994g3wWGmazEzxfa6WU2PjE8jeP3mz
/vI0uxvrlmYLMyIpwwaE73wluwWJaYLeph6P2E/pWNTfx0oEOzsxlww5XOrALaru2gi+6Sjs8yOA
LO2pWHSxC8py2VNaf4vK4oPutEhCE/CEc2A4GCn+nQtWJxVp5JOV6hnmUBU0iLxNahMNSY9L6CSq
hl9waHI7o5ppHzX+q4qmJcWwLQBt1jZxcb8cF21zXBBqsaO2aXYBjnaJqcwb4fZlyMeP3Asg6TWo
0SKOBO5yIZiwoniRYDzielrXO77CE9uHOXAmV/MSwFYs6Ue41fXFOiQqCswH5sYHBNXvSPnHSEYi
Hc8t/hOwTYlPY7L3dDclpDOfG9bi/BSon5bz7+jdQlnI8j6FGSr8hglG0Urxbepave/8OtgrlCjS
khV9wub6n4HE4MV6FpWWYU100BoEXfeb9TjnQUX8OLLgaWoEgJvTeufk1KVxVH/gLD7ALKa+X0ci
U05Rmcwn794VzXocV/2x1sXz6rHnNUTY4OK/y3oPC54/dL8CaSkkw9146LVAbtvzlEcmPnhhYXeB
V63p3EC9pJT00rBZfxoy1Yl3NswH/OSTGfzXMoqfFHFm34I7mRRYnlLrQzQya6i/tTTsEOb9Lz3O
FTSrI7QxquTgprEpbeBykqy2kylx6NwVxJEjVWWx6x0rDsZZlwZADNwNQTiC/On81GvZYxsWRdKE
0c/ehW9myNF9AqNuzBRrkwnmMlnAYAobi6V8QTmJn5T1dJmMPlpHFI39LwHUs1/GvAK1NMgD+I+M
w1g+xaA+spQrTb6WvKk01FImfHBajKfS0uqgISV5HgesNtY37ZRGDDXsNILjc5FMXigPCH/pUupP
3ls1AccdSTpKDAMZsyZY2FHBWfbkD71/1ECVHCZaMew4IX5Fvtr1VC9nVnweYAFdIKG4CxkzL9zV
45jGOXrNCCSSqLwp13/w1YhaYyl5yRI6Q6OUwJ02fvRtV/+7FgW/NwqajUT3UZ/1AEzuGL62TGxI
i3tuSXmcDIlsEuBI/smjLPjWFpO+h26//TcuBvk0CsVfAimqFSzsIHiSsXaPHUU2mwqu2icmpPeL
uXn6LLs5wugK7yNfyzqbgWGR2ON4da8dJNxJpzr3EI217h8UgFxA8fCw9RJDKP0QR2Y+alouzUF6
mh7j1bgjsXr9PInYvhrgjz94Dk3xCaCPVZi0csl3IzmzLJTja7sfiRh+R3A6t0lRLgre+Q4mg4vN
X7xz/ytWiMdi5j8HAwlKO+g2DZq4SpRRP10+zM+1WtASQrVNiO+PnxRYbif4BD2g09IllCyZCMmX
vKEvAhMogfnfiM0LzwRSWrdTdnjzSEl2sLhBzVtj/nHRfV0L7+eKiXTPpH6yVQflFEydP9d+jkkS
RuUJDI48AQqH7JUf+Enr0CyBZfyZ19Ep5+QNnZf2IFq4JZeuc6dSRyoZZl6legBetxlwJ49m7gXL
bjl+gn6a7Tg0rim2vO+6Kj/WHqrW4RipFELh4N6xEchPEa4p5f1T1QNo2fYDRPAdLqvk4D/ykPTY
yxGsAziXd33UPBpgSdHLkX9eDG8BrCZ7hhL/zljFsYFPY0rW0iVEdz+1jNHu6sIqtW6asKi3Bvs/
DiGNp7OW9mXah4OXAKT62KxGpnndeCmuzL1kjdGf1vb0tWycTlcf6UVvl/auL4bvuBkGkEriwrNF
dpI4arI5ROI/CL2mJecinQFA20Gv/Fk59JZXzQrfML/5LsoJyOjeyL2qgjeYwNZJEQQNtMUd2818
7lAsjae09cZ/TB78gnWATHTt3C4evWPIlQBpvq52poISEL6Eby28kZK+Ic9+QPsTGisgHzXcPYRt
I7DT0srBLKj7IiPT4tHG6FAsdD6oXtUvDPrWZDVL1srOP0zY36AxyR8mqFJ/L/M6Jtjk/SOECcXB
Iyo8DGPDj3lBPNTw0dMSh6JtUqFVdJC+AZMRJB25A2O7rLDKu0o99bWHuBjKGVd0LVgC9QPvaTce
BfrWD+V6DhecC8+kcyf5J7r4g0LPANwkU17r6BmTbNoRosUdjYPz0b3sfk3rUN2FRbceoUR1ezfL
8bsfFiqNemE/iYnRE8lLcXTl2t8NMV9ffErYR02W/jkHp7dKiOHej7zU/fMSsPwRvpzhwYuH4muH
XtkjaJn5M6i7ZmdQ7/iYx0X3G14Hxb4thvUBUhFzD8tFCUehAdfNXd6qNPeruElGMmOFUGJ96SmD
k5vo2vvJTbPGtgyM+Lz68b0vcz+Dsc+8n2G+/ORcOe9s3KwMK+NgHzDXyVcta/1ZKuQ3qqmQiVd0
RmueUwjhsHirgrF6MWtD9u3kBLpjaZNiVJD3VR2qYqPu6b3wVn4wNQ8wZd3yILXKd5aG3esUlOLU
9LwoE8EL9LBgJ//Qy1KVh5X29U5WUqQ0ykmKBs1qBw8xeYAZFMeVN7F7stb0ro2J2peF+a5yL//Z
2WX52cwS70lSsg8Bp/0Rh3P8MUZFEDPD1q8GvJrnsa3Hg4jzfl/HXZGVpla78zg/dEB4IbOIOghE
c++ol2I4NoNFFxsbYbNDw/mEDuYGyc4KCSsuyfcF8KYpUp5lN6qWvVF/De8nxO5OaNo/qskMu9Iz
M+4h2uCTgVI/1WdDOlvPEXSCIdnZKPSeYD8SHhuDW6hk7WIsmTLPyZsuTTwcYcgD6rsJzbwH1Lcp
QTKNVJ3Ehfa/hAZuRsmKBtKHqoq8U+tXDboOlT8nJJ/kp2qd+RNukO0vthj/bQ44vW+WIP++kDz4
Qko/Dt5KLnsUfF1DQADQrvT+iWq8zMMQuLxLPU8b8k8VB43blUtc/CiCflIPZaCU2vcOXYJwJoar
X1oW3PsKzGve4Hwi6y8lrT30QUgUbU7BxL1mX0rb5QmSdcp2tJZ2OWGaN8OJCsBHUzJ2BfcTRfPq
XwZxDpZyr0bHYVNEpTsCP+mzRMd8LHbaoeMeeSpRw34OYnRA1H0hU8vsQI6gF8Cnw4Lp3P0mNdjn
93pyVX5s8inwknIqp38i8E4/1pHh6BUfpiq8l8yF62FcvKBKSuR9RTI6pqanaWXEfjOojS8pFCXI
k/pOm+pOdH0cJLMXtRpSTYI9qwNEDaDJ8ty4N4ioRi+ilDgigTev/J1b8gXTr8YQPHvYhuBQW4yg
K6AtPu6yQBfRrwaG6nOKZsqg/+AIdBC7nBVxe2K2Ft2p94xQSdd6gUljtQ7rI8sDWqP9s48/9MGA
xLBcRsueWEPRyQrKD44Ma8wNds3IlH6790Zd4TK28daXeOhacBI4xb22oGy1h9KjATtM4bI8o2Xf
oz+gSsWVNOEDeNjA87Jq3yJ97w+KLV79VHkD7lG6pcrzXT8GYQnU/VAN6USmcMz6QNH+h19Z4yPD
pDTA0WMtffsM0zxanepRlbjeGeAQcxI2CJDGzTC2fXF1s4jT6MmgzQanBwxC1ZbVctfFDQvu8kYZ
8YgyQFQGSaNnEqdzPHs6sRTDlkBHFALU6Kq+wPGzHX8VKnLdg+PcrI8k7IAQT1a/KNwP2tGqSHNP
YEHwujEQp1p2ViQxtwsUQiDVDfDDwfK+J4vBycCHDUad1F7RHAeSSwjTkSYA8zi3FmsXnIfzfUM8
qEaxEyIqZTlhH55m3Py9rJL63tczJpseLAmQTPt1RXHsdYp9srml8EfG9UXCZ0/kD9Qx0uyKDuvG
sdfrPCW4FG9rzPZqxqQqZRzu3VhpD9UO3vV3AlJk/0cOzMsDr1tfJxRUYCROgpsCz6TgR7Q2QewO
PqhQBIf+oCsxvdd4mJJwsPGM6FXw2sDKP6mDDoz5V5d8+mFGOCnvZljW5seqgyz8Mew9Ik6EwN0v
hZp/mRKkcXT5AP7XGuw8rYruoZxabuAgIZr2rjN5G+ztMtEOELVR2beocgF9JZpiDcNuPrt00lL4
QGk2kTyFnMLemHn4Y5/D/Jx8kIXfP+k6xr0mjpu5PmBXxrmPUltXD5XnvOhkkXBVsDSoQQJHCEbT
Hbrk7OdcN+EXr5RTgUoN0Tyd/ByXESkYHlIfcJJW7uc6FZQ94vK0UL8BCgnsb5iu4+f14KbtifDi
8idZm+57wHE+3KERytCEL26dHgcf/WMf2wVqv1SHQnifgP8d9U7kpS2RUvkdLsvRmeywGRCGfQHq
b1SYlr5Cj9GsO7lzyGWwFNiyKD/BH6Mev0ofJi6nspPqx1LFZfnEOjKAYshH0+77rmtMKlzeu9Mq
TB1goMa6QaNn6WjiyEzXxzVXs8umtnPeqQld/WWQpZFP0zxONLF2ntUd5g5ViVvLuNiBZ8KXfbDO
/ZyRoQ7+parwf+tJ4P+1AZLEDGc7HX0YIx00OH3PWIvW1lr+MEzo07iz3PT+SdF1We/YWI/TwWe5
1z1gxgT8GVcOFrUr9Iqz1PJwZvuQDKXd1bOPszxFqP8D0qx2v30fct/PBURNa4Lycc0y1Brj/+Po
PJYbx7Uw/ESsYg5bBgVLcmiHcXvDcieCYAAzQT79/XQ3s5ipnrYlEjjnj2QiBjNJ7Utd+yZCJ3Mk
v7gSzXBxpzbcU8uagjLzV92NV8+f9zJxfNcIz7Xd+CaxeCq0j521sAxEgDdsHsa47gdBrd8ff6xX
lbqdGlzuoFnUVzjuyXkYdTfxDu/cV+ls1JWX5cEuomyalJqPAHMzR33uVTz1xL2KWHSjdrNQDpHO
sHz0LAmEOhgxjII5xHMNDHthMnDFtahYKRI5rMuemrPhuhkiRONx6euyPEYFdpRYlbuAqUSGOMZj
a/rywtTcTSfWQnc8Lo4SW1pz4rOJBbooL2Xr7lVqlNreQcva/J/pGMaa+bK327RUVf2z9mTxgVlX
WYnYlP0vECjU4maZ5ZT2InD6VMyr84KHof97/5fMvfRLFpknhFGlvquKz4BkWSvefd/7OblmNZy1
LfwuHbZ+4ewVtWF1iVePzj9c/auXLXBwA2t8DqpmO4LpCFywaC+amILmEEyzlMdx9LrygYwlny+F
utHZTuZcTeVBBZHw91jyGolsGQnq+XHv6RDnoSA9iSPXL4aXOaK8KYEUsvzbrhWuomIbtYHoQZsO
BoqpqRf7gUXYC9Ih4Pc9jMTZMoKHzcD+VJK8xANIPQpR0v3+0S1SUNbOxu/HRulq72uocDo+O0QR
6oNLTE31ikbVCgqgMrIPkqGc5h+BVMiQPI/sordaenI41QVWqGyJ6lqeh54Eyz+WV4TWQ0TIMMYn
q6nkJ1XXdXPgfPaBHIfWJoqeF1JlRiFNN5XrrIonLjBqo6VhhKqNiVMlV54BBML/miNbXZONWgte
jEhG/e9WOb467TooNcYWtasLIYrauZ+Em2gSn+triLnUuzKOmDa5uKWS6wvrps1/yCXkzKEBTHxi
olPFYQBimuJ50mpLex99/FkwLVoPrtEG/YMCWXUfGru0TvRPj9eaKNr2rOqWs2e2nZ31s8fJmTmt
RbFQ33kOpIPy8vY0DWMVoIdW3uu67R1zeq0qH4DFm4A7qiXPYyntakp9y/WAWtd6GP5M3mwaKZ9m
mb/QXAdU2CrXe1VY8hVXCChnhs6isA4QpxOnIt4xmZI/Vo4Pa9jlnyXXqbhVNNq6LKdlH8QkJO/R
oxeVPeLvzermuIvCJXUKe73Qp7E28aRWderHyPoDIm4+A24Hn3azKZ/Lc+0zXfULafZ1v7/ch1wV
b6JFqFT6oNJBO0Uvot9WFeddAHhcuhXFpJ74EXm+Q8CLuf0O2rD45FpZLpJOvLfcsExG3LLtj92+
98yTctxzFmhiDGVjFQfbEEHmk4N1M1eVTzGnEm+vy5lPY9lkXAZrleYdf6xENtS5/CX7FYyk2qbg
KhSJL0k5Gx7wYa7NrMnNeeSOjcwMA/T80Vh2O7MUDd5HPYJd5Auiz0wO0siCaRweKr5XyIdwMHl4
8gjGfpR00BIkGxx6T6/s1pT04Hka56fNsfv3vGr2gwdG0T5UeUFQuzXPIEuuYX9Gxby3h7FvapgH
MYY2S4EGF7ZDe96YeMLt5O+sYi+d2/QPnpWzFytTvhkqp3nEKOVz3k7GWRs2j2EUtreiWj3KQvwQ
S+O4BgtnXms/uiUMQrFY5jetUPNxXbBc34/sdym1l+6Q3xdvV/Jq8/dy1nTiNei180LXSP5lDupf
24UiWVZXz3FELvyp3xbTibkAV/DfNeKQMAISlB0uKTi092p34YiF6c/EfPXLdZd28GvwBw6cqvMO
UeGOv+qpHb/mvi0eJldMf+ogBInXoT3hZGUDinXY6lvAkvJNkK7NmanXoT5sY4MPmUjRwknsYOq2
tNixaTG09rMbb4tn73G/WUKc5zKsw6wdcr2eFT3364F1/rfcy3dZukOGz855tPy9DhMLL1bWIaxn
EmRfOwSdmsxsxwIZxLxvNvjwtr6Ge1F9asep02gigqoIF/FKZnT7r4OD+R3uk/2nrXeGV12bFVeS
N6RmP9bsSPUynMVq/phCA5K3dH7bXNQ3xGNwzqW7/edU5ZCYQzSSi+DOae04Ha1LTZRYq5G/O0F5
b7+ttj0btpnUQEEcFazREu8GyFJQ+92prp0IYIHqXX5c96BZ1LKozb86c8shA9fwoM29BDwq6wP3
7/SJGYn5BU3/Y7Hnp0B7ZmZqagk8Y6/ipZkx59fB8mVWhXFd+NiqyVwvtbmtp3luhznDMWDAFNGG
9/cuEfxlEyqejVgKs3Gk02wKlXfwDcPsY68Ng9+1G/kR3aODOnDGuNlguPN1pjzn3AcqOkxlj3Kk
DdwEHpI/ndfVQ1X6xoM/h+MZ9s06bQ1RXJpJi5Qd7ad2HebvfhfN58i0fF5Lj6Xc96LfdGi3Qczd
u39WhrPTDEc1B394/+O0HFZWy/ISQHDEERHWMRTkzsQwGenONHE0Bcvp5HTjs2+68jzO+0gBjOZt
NCr3qaVYqoZnC7sjBWI6bkjWbBBCqP0HI7yXtvzE2bwuQrC1G8Zz2/fLJYwK53MW83wRLFmJbgwZ
r9XEAm3LVv/ew309tfTWXA3b+NVYMvhYlly/tWPxErrmjKkf6kuVumQHoguq5Gd6NWuvOG9e1yfh
0PSHru+7T9D98HnzhPqE9BndNFw87hUKNFN/mPwm671lNN+UbHiWzGWoj2HghBnxGyJFwt2S2umF
Q8Yw5WaL0Ts/ptqLUqyb7YOQ887MGZWxbAOLhJk7npGPPVSOq9Nut53HqSvmtKnX6hFQsj0Kq7VS
K9LfBVPBjeZ68bxXi5PiM5hPYrB11rSsNq1lREnQi1/55jyKsWeHsSonqZSukpriqHsod3F07bxJ
h0lWM63lAUhxmwMsgqlvMBsmBuAxNla+xtR1hfd77Q1xi+rKfphyf7WBne+g/2rnBxtpcVpCyPGj
lbmfLPMg/wy+2GPfmaqPdbA5l2CYzk4w5X+FtMYLYQ7dQy/uDByOD/cj2LQDT7SwyidBV5DJnK/W
ftP3Bl9P1+hGWDt/mK3jfnpe0M3sklj2k8CheUKX9psl1WvjMTQnIWgRIHfZLxRHSXiXQHO8xF1L
3GxcOIR5xVbXz0Ri1MQ/b3Mx/KGqYb/Yi6zSXit/hukbqaEHeDkPoZPTXL3bB7HU59Ccp1fDN6MP
ayvGX6WEa+sZT9OQyKTjujcGxr5yuKmZlxGXYntpXCM4N7MUPCQTBEcFJPPqRk7NT2jQc1nzv0bj
MfRZXvvQe6Eas8IuXsllig6rod0NIjAMHloRRYARhnSykPjXL+Va5J5RzpV4IJVEVATGIy/6EAdA
+b931zBf+9bxT67BQTisa/Sw0ANxmFjkL7tjBDdgv/GmthGSya5OFLYWCbFt+zfonMjMeZHPplO/
N41VP2jZV3Dl4/o19PULPnlYrm6gLAutzVG1xnJmIttkXFi7f5C7+644F2Lp9PlpmDmw5mixf4q6
sd63ajUIbO+qT9+V9bGtLYvJGFYDAdr2nZum88/0w78T0c0wF30fpPdsBVidCG49ks1hbs3xVlve
evDoqEoir3EeZ054bidVmCcpxzpFMIPdqY787hjem3RaU6rLTp7bGYlI8RUBcr0spU9Ocz9XX9qZ
lmO7eNtruPrdw25NRibbsnuKutFIN2ViVK6itBrLPQtUicwokp90DeUxQo8yDQ1eVrvUAMOCudp2
ZPCExFAfcrEWtzqPfgW+074E6g4yRXa/Xowi8C/VXEH8gdu8uGW3Hha5gPGXptMkipE7E0XHN+vX
HlmtLucgGB2IGqarMSPaYPyDJ8p+NKLIOMx+Wacy0kiWmYgfIs/yKSYI9g8Ldo5tToZXQWT7RydC
RRuvkTm0n6WNHTVX2yLtgL/EKX63YbhjFXe+F9m1j2qtXxpzc5+kTTfNANZ0hS7wsqFZxcn1cu+D
jqXoy9vH/HGrICebsldnXJT7jcpq8XCPGM5Ms82QmATPklkwMwy1HK2W2zG2B6zAZgutoub8ZxNE
gIeLVn/UANCiXQnm0lYDUOIist1trWwdoP9aMc0H9uL8ysYZnEYQxgPvBXc/QNS5F+v2V/cz4YnD
7l3WBhpbttznZuEiCuhn/+zVWwtjUh6WfqsPQzM4BxfR1mc5TgBPMvxw/So6YTvSjyjpo3SvBhn3
M7obVAqwNqRihocFxSFz47bcACLVY+XI8WSERXUBpxDxONcda3RX8z6QpqZQMydjtMA4+HuRNlSe
/ewHqJGhVHVq5wxABBJYybqBKQhul6tvRe812d4IcMbhakAkvBYLpZ0xUOB8tUUkr7rbv4NBGAS6
5P+CzcrU4NQ/LMfaidyC6zBs04ub3WoOqD9A6XfmMCHGgy5zfRr85bvvoh44b7QTOKv1uO+d/4jL
wgAHq5b6tCvXyIbd/81LI8ki1t01Gs35xP61MkpU9RF02X01oKPOOOGhD+rgs/Ko+czxrrM6UKW4
2HiON3MbzlZ9JzY2aBOt1xZMw5vjnFX/rWnsMfYZTc8Ra2wygx38AjuCLqYL4TOowupju3vThUkc
S16NxoWVIzx7zMQv61JY54GD6UA3J2oag0XztkyRfKmxu34Gei6f65IOzOGuuMqLvj1Dh9e3cuif
rGjB79Tv//UMAhkIZ5E0g2ecpjx6HP0tOiCV+T2XwZqaRS0+DKaOp4p4s0M1wGXqoF4eNBTBqRTu
Z2Hx6ufjvNjEwFRNCundpWHocA+Jqf6L8Go4Cg+Oygin6bQZK9cEhsYiZ8BFMLD/mVXtO0QfyOCh
DKM2Xncp/+4dHJilRJutLkFkvj3VBws6k0lESk53NgP8fsXZdFBA1QAxkiVWtE+r7wBNF/6SoN4a
wemcICmttru2uTdcB1nn500v+mguIdnxrcBjh0P4itGui0OXFnvLt3WyFIZ1ZBMxn/eQAqHV8/0u
DgARPlcJHR3UrZFq0f63b3b1OzA1oTjR4hYXs19DsJHxBVVLEPt1XqZB7v11NFFKvh3sx7EodSon
jrk6rBlK22k87KYeDm4e/eywaaaDjNbEYNcCyurmp/n+m+qy/S8slXkICYD6ETZ5dBt3f0j8aYJw
K3fvIdrMnx6rEtjoCMCQN2cT/3MyGuUj+ZFMmFY3pU6zAoyS4Mp01n42IePsvA9vA5hjqldQLMT7
e5q3ZfNNhqB6Crsij/dw0R+yIvzecpzyodoMda7D6q/tLwWDt/8uI8/OAkc7aFDCPnU6kJzRVmZm
dyjxWmJvrjqfTwbp2y8tLXQpmcySK4tXbTWLDQkHh8myEDDji8jh12HNgF2tEr9bxCmqbIvbxa6u
jqGBWSzucZOmwyN4w9/RMpbEk2HxwzI5PwmsQluX62A+7PjI0lENcKTUvKU70qRzg44hAWr147Zu
1MN4T5waO42eD84lBmluz+1az8dW0h4xDh1Gm5Z8F2GKH+SxGehG2uGiPde8Tnopvmw74o8uPXDb
QJh46xb5Ya38/GNucMvkuSAJ05uml5lr/KEwmq8+gtudph3fRVnzZu1mnXa950PAhPWlNuxfvvb+
c3zYHl14VmzZKFMRHGRRlCNZQ/7MXWF05DK11vJguo7/hHs+uC1eZd8ohBdJOZkvo/SXs4vKMC2j
SKXb4LaXyQSocGctY0ylM3X3CzhHgRbdrRqbe7L24wgaDYGE2Z7BdlEKWUQMOhYrahGMS2a6qApa
mkL9tf3KJToEtG5mXCA9iQsUEvGCPSIx8L8zSDbFbSzn6Cq5BJ+kX3knofP101TEFMF2WOrp3gIb
z0Oz+BxODUBm5837e2CWbGjFYmegIOZwRXgXPSMeQ4Rh2QOBgfl62nm9HyDwtmeSNATKSfOAlmG4
tUX+b5FW8YYUx0uDmctwsS15EdQuQTSSM1dMevhREvuYjB3J2pMw9AFsM79CWlqx68GrlZbxqxgB
/JZVsdXrolVEErW6QS5FuipCjF8zv+wPaLT+LOaiTDwxvZQDX5g0m/dqndyjLFHJcxTU91y9b/gL
mfi+cQkbtinof6z2Lq4q/VXepRuzv0xH0Ys64VOroX09F9Gn/HVnXBOq5h2uev8rXPtfLlzrY+jL
hgG0u/iB9TgPpDN5nY7rqnvfnP1lJ4sstVckLk44HAJj+m8MzPfeXMjk0owZ2248d9uOcaluIbKj
dn7kkXJgBhwn8ZT/tx368jiEhpW4DkA4vYhT3CKLPMpR3Bpd/hesrEb70vVx4Prqr0mR4ZXZlx5M
dBiPTtg3LL+Iej9DTK5vra4nE6VrxHpWYexfuNP+s8ZpPIb90p+8uowyGBXvpIcoTCoDEQaCTSTl
yV7t5R9VdmQm72I1Ehe+8WhMQKT7UMzWoznBlg5sPP+g1btb3zAVtKbjV3FurF0a/V8u5qCuEtMy
UCxYDVBOrp8iG7PBP7wCTLULpi+CneCDp5n1YGuXHyYqwm/y7ervoRjuV/3iX4YC1A0BYG48bKpx
GG42tJmLNbp/I5pH/qlC0f2lUAVzgfnLh9VgwOCQMSijN8bZNlPOenXIo9yF1l+IWXCMVn8vVFqd
QjrDyI0LtrMrFnQ6/j7ql6nze4j6tT+sblUd870wE+bK+grUad+kXsvTtg4NI3Y1omqmiqQ9WE7u
/0PhUJ6nCqJL+t3wvkTlfJJGgAyl5Wgdqsh5UYzyD3rE4bmOak3dvVne/NXcgCj5u9LQ41U1UPV/
DN4m/sAuEgUim8gEyCQk/j8om/adksnuwxRelDmzK9NZGevFNM1uitVa7XFXdOOfJdq7IfYnc7MO
zlYiGaMQdt+zEZUqwWNV2Tdx0ebBCW/H+JvWDVBbvs6KJZpljElC3FjNjItBD+QVTLJGsCYnG1n3
HtnfW0TUMHJVuRLiVJVPuQ+lyK3TIbNg4HwU4WQfG3J8fxT9aAapRzQyiJIE52DbteNQtPUHaqS+
hZsPJpbxjbi767YrM0qAeFSEXKNq1xNEmvrWhVl/qMicbyVKA5a7HWksqZKgqQk0JHpsv2+CNWu8
LYIK8YL+4jYTWwvknVXEZj8JWB1hRnUmZF1MSd/07vZhrsy8caStIkg2QJus2hqGQsGrNiVuVzmA
up50D5a9LjPLSaV+o2wN+ntss80a0AWzSMx1nSkkKiZfpVU7ldnOHAj0U09sCgzF86l3Z/Wcj16Q
wTQ6j6qBwzrnexAFSYcwwb/NJsA0oykhfwflt2YUD2NUPURtwQOsHViBzG8XwDCHSkLJwLzCW/PC
Gj8lAGDzo8oFqOnQ8qUkI7jPkvZ156kU2+ISHlbKQ+fDfdJ7Hi3lRlk/OMMzQvfoPI1FoNJWD3uT
oHwxolRaBhSxvZS1wzg5ld8uxShe3DGAt9lWh3pF3LJvWAikP0bnoCz9gCxojKt8IHWX9znH2xA5
v5GWTtVLCTy2xch4bPeyhcq3EyRm7pLRypY3yRJI8K1JTXKG5Rsa5G9Av/tjOVdqOCGxr3UMoMbn
lHOO69T3lZO/T8oe81fdhpv6KWSzOA0ihbWWB7+FNfyEY9XzMSgZhiaa57deHtu9ssM0X9ryQxZ1
/6yI9XkrWxHUsQFq/zgYJT8l5yqjkheKoEkbSwFrO70ePuCJnDIF9Rz280KbSJc02yQ+R2nZedLT
8bI89KsYttRsdAC1Ha2j/A3N67ovgRWY3ZOTm3l9XNGBEUE/GjX8ge8j2aRU8k6UrHbIZZrru5x7
Y2qnLbPb3129mb9WVZVHYfRuatm9Tfrs9KNqBL9JYcpTHrVNSszO9BYgD00nq39h4dYXn4iXbHD1
yMAxvshK5QjTw0JjDPDag56lGbdoXVPajUFh+UET8GP1uGuLgaJqNtr+KB590l5nbTETG5gzvHEG
o61/etvywoVYnUp7cd5G19MP7lKETyNlCpj3ehRNe94fi87jyJ2d6X0HYoOQ1l+ziQCsqBAmt2IV
aQj9iixTG7EIbXmsCG66z4hkvlVKvcJDMW66S/WiLaNL0SMshzAQe6prZdxWt0Op4WHGXhfslIZG
dsI0oQ6mlDmlr4HL7BoM9vY4sV88FdG0rlnUB9ZPqEqTE1ZBY9l5139OclvOHWoQgiGNvr+ikzSG
pEVZbScM6CqV8xhmRshGgBOGwy6u+7z4QuI5XMuKrQ9FkbU+Ru7WI7zX8/C3NIHMLZSVVjJHYWlh
dqkxFNTloBHxWJprIhrXgzN69lMEmwFOyQMFP7u8Ft44ZYuiswbfjIv2v5Zv9twX58HfmvOwdd6f
StkMhXbbPbWb6K45WqxX3zP9iy0Wbo3VrkcuNRaW2FrcThxU6XYk6tnLgbZvFjZkdJRVE+LO+A8P
96UDu2KtCtV+GfSyf7kDkFbsbVukY4I581RC4525DMeMXeXDs/28Twd/pqKOzr1fQ4Ukp+sm69Vl
8mQ/moPU0h55tQFKaq8ww48AVP5olxTQbVP5I4+ML+JPKii5ShzI0n1sFPPHvu3B2SXU9sDJeA6Q
vaXEOeaZCXLJlqf48tRTMMirs7RmJk0EhLJdEbCZ5XRhk8AWYQUeG6vzrcoSWb+y66Naxi6W7vgc
uWpO907K1F9mAm/m8La3TMx9VNQPMgz8pJ/8LTWmMcDE0z2Gs31DOJR1tdOe9qk6DWJNZYDwTw2j
80hOyXPbIqamyOujFo1LUK+y/qNu7XuD64/dpQsTYxEopALvDZ5zzQwCNTO6178RFt38cT96cxuc
PaO7Tp7/HiJsJXVJD1A94sbzvoFBt3iJhsKOt9waTg4YUz7PRRo6MvPW+m02ql+DMJnOIERoKwMv
FWfbE9d8RHCFF+0G/xzERW+Z57Db6BrjqJtiOMIgJZfEhbhys9wpJ0Y94/muQ0X3ziuGL9np+/Pc
CfFW+urR2ac5oQi3SiynkMwn6iXXmL1UIeBD+eZjDdYKPTKKJpa9W2Zuj6yv54aD1iqcwzjeTx+v
MssbE85345bgZtwqGezdggptDECi2dOcqjO4rYDf3Xx5aAf31qn1O7TKLi2i7WeESlBAnMJNF865
jHZQvjXwDq0YMHD0HbiFW/bJBit8hoR3sj0UTTZPmLGctQv+RC3EVqDx/hDb61xIu+peKBqY3vxC
gnYtukzJf5lTsbobKtXoJtW287K7RfQxR95H59SUSrA0zQfUM9fFtLp3I6hv4dYUCRqriK5m3/y5
+Wv3S4TFylTWWjfo61pe8U5wFkJJXwPlgQwbjIpbvsmDnSPun7ABbGP93xj1+hnfD+Qx2oVE+4X3
oJ3FOjmRs32tnP5vkGhFKntw+6i0n2ZcVdBgqxlPbtBDS5c2AssOB1EvvhmwMYIVoyh/DIZp4UhD
8j+2gdDJ2iJrvgApwBYO868JzeKDi51vWtzwkEsbgdUwv0ikF1xz4TuzK3IRAyF6XfKuBzD9hb/N
J3ftxz/tYO+nzi7O+NxuLnvLybJF/SgRlKAH+ylV9W7m3c9KFZcWidAxQlV8I515TsGjlzSc1faT
D8867gzUqdFMd79ONxkPfTWrOTY3z74pii4SUfGWBs2GgA/Ng7jiF+eVnHqsjZOLKDtw7HSrI+9U
Gat37cNAXWG2mfLFPP0OOrM4G6Ov/u0ez4dP+spjwImUYJmyDkivRVIthgseOXfXep33v2UwyoEY
bOA8SEofiUOUi4fQleXX0pI50c7UNjWtoz4byYHoBxWsmfcP70Jx2QJt/4P61w9K5PWpZVtENklm
t0MY4mnSoko8amIeR+hJ/srQO5cGtkWMGUUdj5R1XoMlZ9kxy8b9WuydmUNQ+3rMpzGUtwYXS53Q
RW7+a/YAtM1t1n7+oavBQjgio+hDN6P3HlDeW8a96rabMprlFME0lseqBw+CPjfLZ9uN2l88OEV9
CZQT/CiCQvsoDT2MdDk5bbO/Ytm456dcct37V0LIrBcT5b5K2kZrgolKc029qO0xEPjGL+VTr6sx
UGzsW4VXkd3kNM9l3YiviZ36tCzL/nfc1/5aRZWcUzb28L+l3DvzKMW2ATJINLGLGTzbPLRjvMoZ
fGzBmsA8bLlvKMAiL1HtbiFLg/5jVhO9B14w9I82Kru3ygB4ccauvuJTGM9gNajH8E7d+tw2bntF
+8wgyj7H7Da0+mDlwk870xgHPvPA/sHQ6WsaTaLyp4dy+lK75nguW2872iRdo8yZQueGiLd5ceaw
TcN+xdwwKedmDIF1ZURFl1ASkoB6BXHMilcSe340vrUMuKmw7qieaYbdc4desUrWbvHTcZ7qZLdt
yIWphLD3tp+uzf436n76KEVoHLxN3n1Ta/gi2XxZcRzIkhW7/KGt9T/p9+VLHWHehVLMu7/S6pgm
RtT0TPNkYxRmf7Nst3zwRK0fvH7wiBVycdXlSt8cezcOPCNV5vkhMuV9d9KJwJkPWW+0OXL/P0FE
v3rWWJ5Q8u7IcsrROlWmu+BeBYZHlf3bdFtAFsE6tnv1moQLmF6PESO2av/VxLwfd0uP328Ffekd
u3hD2OOdq2K3XwlsWbKxRwFvrcuULLUFeSRc/AmMQ7iTuy1DK+ewrPE5DMALd6UCcF7Pb8ZWzv7A
cf22OGaTCkUJ6VSgZGc2V4w8fnG2oFg5NABUHdu2z1QBAyT425TkiFWfB8vTW4zQxPrDNaQPY017
hDcPgJgGSzrt2pq9on4G8w0PLGZk7sMBoR1cEV1E/rUcAd16IaLf9M7dUbFcX6NBLHFg5zCzNCkf
yFlhSvehvsU+Pzb7ViLm9RkeiPZJafyR7OURBGtp5U/oNdaEb14cZ2FeCzk8QThL4FAUWHIcGfn9
0Hl174Re3ZT/FtabuNUVgeaLsHgdx/K4LY0Tm5hWkslE2oRS2soKDIj8I/cfO2U3SCaj4HGtrPco
WoJEobJ6Xvn4vtB+/HPuFpW2YLWzSvN58VpxCAKkfuBCQJ9sLLHVkxo9LkuRSUSbLAyhAVISbE8+
iZhK7mhoMWb2d7PGaK17TFOyFw8mj71bg83VcrkxTzTxUKxE8K4nXyNFKzzkeVYfnQZd8cccFlHX
u5fUa/dGm1OZdAtGT7cnOjR3O66PLvjHQUCxU6Obv40XLkd39/8wDw9PvVPyce4ALbgtpstS4G4e
KvOZqpbwNKmwP5dlXsVhp3rWXXvkqkfuFTpIb7A7MRDB4rRGnfN4eaP1WKMBPEr0vEmlNxi8ez95
uZJjpPfus5qbe8cSI2TTum8TKyAPiC+Pa1RGEDjocHdW5Afa5D5JKIwSLrcLEPTMb160KeKEJgss
GmSw/zUM/A4kPu1RjxLR47eYjaBkSpm8ixOs/Q8iGo0nrubtVA7zwIb7P/LObLduJM3Wr1LIe2Yz
gnOjsy7IPWoPmqzBuiEkWeI8z3z689Hp02WryunuRt8cHCCRSKcsaQ/cjIj1r/WtqsXFGBjcDAbs
WznG4Jaz+pbs3rWNX+igGHaKUp/qbH4jjn8or/ts6PObEXtVF6gGpyTuEU6LItvNuuaZZCFc9kcR
fC4DewI5uq1lhwqfXkfVHkx1yjxmHXzS82JkWk9soCzVHAlutp56Z0p2A01E5xnD8s2Y9t1KoRLq
bI5WvoEwSzcpBzWkhLThP0ezJ2uV4e32w8mjsCM5j+oYsHGL85W0xxlmSqvtIBjddnMjVuroLHyC
wjjpBOY8HM3oxpIcG8f68KKKshPeqUsjKdNN1ATBNvXFZZJVJwU3m6cJknH2WLAwIs7sGxV71xTZ
7YMkGsegIWuwg2XxbtQjy+0tf7qM/SIm9ZmzLRw6N8LByZ1N7dfctU9Dvoj/OGubGuNMniXWoZ0t
+akNOTakPaW+bVQyGpqWwHRSIG3XOYJyrHRbVKp2W+PKuspNCCex3vZuLLpL3MUPyqCo6yb1FRcr
WnPSeN1Xlp5dFFr4gOu98dQR93VpsB2pp/aM6DbfNrZVHhsYj6VsnkbTqTYJ4V5kNypcxgb1M9Dp
ivcluw+fm4Yx4xMjF3Izcgv11Hi8o9ryxYhYxc1wLDfYXvp1nmT9VkvDk6/r2rqzjVsj6HpOHs7O
TPR0PSeOulGDIuDtqO50i6+XdBg7Wf5QJ7gyB0NO6xqtwLAIzFXUCqw1XCk7a0oiPLZJtvebsLmz
eu1xrucEPwOzh1xvMV/2zhdBPzJbOZF7usWFN80J+XbyvaTDU24RTlDuSt1BD4uiW20c6+dYzy9M
GU3PBLWSg5/I4ELI2F6RJoRjW9TPpUgkBzejZto6aZf0SvQv9Vgkm5kj5uc41fpDTuZhUxBMvE1r
EnNGjSk7UFRcMpohSWPol3ACGHE7TP4Ywrsa5zRWKtKCeic8aWqXnC0yuAuohD2F12STdqavX4E9
Zb8zbktVXgdKu+HOeIEt/L5uwqOIWePwzkVeU2I7tnjVsda1a/Ltr8GYJyyi2bJS9a4tkmbFunom
movrVI3PEtgFBzlurKWvEpIdlZM/96syaNdO2JM06ZQzzeXGuusbRNlWEp4MtuYc48RLu3eTFRgQ
hzWuJ/aaq5HPvUs9vFw5dvyF5BQH+xQcLbFD+CBpIoq1aKfkKoraY5rZXAE6V1Wg8EKQVX2qZnnH
vfDJYJK68TuHDF+o6KvG7HBicbzFcppFG9bxmXlnEqyDwHHjptTOjhYyCBTBHWELPiRpNx/sxLzV
ymnYBtN0LXDaAXQocPXMzBznJEk5shM/LyuRH9i7VUu8Ji2QHP3+PuooDmgkJgIhZ1zbY/XZjpp3
cCLkZLFg2kqHwyH1g+PsEwDFnTR7hB/J/lS03lp04e703By9LshURoFsYLKUYIqYC+xNGIVcrVAj
ZlvNXRjMMUrefOYYtmyd+tjz8aKvDZLTrtpox7QNajdMmGGak1J6OUEIF9X6U1Fowm19eUURO9aT
FM0xMXRSOEh0XpCFnwOm7xGKdjLiVa8UL+LctbYT295gUM89I8ve/GK+nx0z3VAmsgx80ks9khWG
0BKrXYKPNTIIkTp+xRhXzhuhz+Olk0ymF7Jtuq+1ufNKpff5dE3BSqsY91p1Ym9goJQHJmvSJYdv
bsqaAD1DXiKEjjxMQW0dcBYMDMrCaKPiC+SuNLxUw+ATNBvTraa3932SXlXIiW6PKLak8aOdlNVz
Yat3YdgRSRzC2QPKmXJVM8qe1IWb0dzZrVWvLb0n6rMY9UvJuTrL2CRl8709AIDghEcLhK8woTfU
ejvjtKJSM0Zi1vuMPVpdzvo2zRo8wOQDHW2lTOwW3DGZ+ZAoIo0uQ0vlTQw1M30lddk8oWTlNSN3
IwCcOlkHMkPcAclHiteIe3q/qjW9zrZKVyliNaFPFVtZqdh+gl6BOGPXTsvsyshjfz8EYQdKNoms
EI/OWPE+KlrtbA2jK5yzPgTGeBCi7u8Hn8v3U2L22E1k6remW5ia322Yk0cNEwdn5qOGfm6iN6uY
vnB/RL9ifv8MrbT8/++IYX5nCE1aHK5NpcIm7jjq9GKTo3r/ay7UT7BdH3vwJmUex1E1yEqLOcMf
NfZHdDtaicJi8v76V4gFvvevuEcfoHxBKntyu7jcIlVXxY5NdSy46hC5vAkDH9ieIqrp4MvN6JnN
fvlat9Vkoun5MjvNosvKLbiW8fqvH87PcFIfOP1UO/CRRnva+kXB/supWNiM4TUz+8+zNv2Cs/cT
ftjHAj2FLUViM4bfVrmesX30/XuJWBO5aaCTzS3jhM+4qPCe//WT+slV8rFHLwgrK8GKOm+JuSFe
KOm86vRa3v7PfvqHhh6hagPj2Xre5l1lrjjy6DtVLaJf8L1+cgnKD0A/dgNqIGOT16pnQIbnVCVP
hNhpWf6v+Ow/e3mWa+G7D1FaO4VqYyzZFsLJ6C4jhyLZE8bhL7jUP7mm5PLUvvv5Si5yAnFkFcPq
OpTdLtHL1cR2bFB+1ej5kwtKfrgNMERJ4XNlM/w27bXymQmKs3KvyU0V1cX/8CL6gPDDvtzhg6AU
uk5MNIjJUNaSqcDury+inz2DD3eBETaHUarxzOZsGXUbTbGdAFVscUxMK6MWPmiRqvwFJ/Bnv+zD
hzzBLxkZLW9I0xs0GKpkXTrICBdTEEQbu8xypKs++JN+92+v478Hb8XVn7ey5u//wZ9f0dzqKAjb
D3/8+6ci45//WL7nP//Oj9/x9+1bcX7O3pqPf+mH7+Hnfvu9q+f2+Yc/rBk+t9N191ZPN28IwO3X
n88jXP7mf/WLf3v7+lM+TeXbH7+BCsvb5adx68t/+/al/Zc/fluaV//t+x//7WvL4//jNzcsuvb5
n77h7blp//jNkb8jS9FyoOrwZwTcmN/+NrwtX7Ht3y3DVqUppAaUDWjZb3/Li7oN//hN2r+j5Nia
KnGdOZwo+aaGX7J8yfzddOj+cWzTFibMZ/nb/31gP7wz/3in/pZ32VURYfrju79iyv/FYvSxKDHw
ScwDspG7JKgmvDcqHEwvUqpsF9pRfdEj++Au7BZ7sG1oZNg5wJiTG2mZaKHT4CG1Q9Vi3tsUxntL
XPXen4j0YcTQOvB53WAgxmd9yoDc6lGaZn4s2qGaOp9HUYbMAGrzBvlXxc+f1MjtmRNfwaAIcEHr
wlEZ0XQCgFCnBO8JwjzDEoF4f1R0uCZseSxRumrKIcu1CI4bXpBHOmUcaVwuYB/pTxz2yA+7SGz4
JcHTDWyGGQr7x1pB2ltb5LPvBDA8wAmMAdbKPMU5ke+pNVacwvFSEpXGahT61disNBCuuwha3lab
zfwUijF96s1gukCDBEs2gI7KJoZrbNln4nwCdehlSFLnkgklB4EwHVpXwOFy3NbmIFRZGWkCgccg
cCuRFW8ZJIwjqIea03IJLyqNlGKH+8h5anKleSNsEJxMomjnoNCcG0uk6Z3fS9xj1YBZRMcYn7il
beWXs4GW6w4gf7aaif8hs/vqoU1V46JK4xpdKjXjm7SYqycM0N0N5oXxkxo4WBXACljo9mb1AtvG
/KLrKbylUtg11viCeQSFZTdseDvhBuhYV0Rxcag5Uq9It6b6ylJslclxxIKeYwvac7wi8cwRezRx
pNXGK0VbuJUmsPlM6RHHCkuD9DMUwS6MnWndzELsLRNLDSlsJY9XwhbI65wOLlAZ4UUZmcKTVAw2
Lgintk+zQG4mjIUi5l1HqAvpuFJZ8E3PGdkpw7k23pOpBuARVYMqd2Eifex+utk+cB80kh3jE38C
w5IK3ZvDSrvEAAonsgdzg0ube/Rzm0rLJhAcY5hAohkOeZiJk5OracSqjFnAmuuFa+CXeGXsIEqt
DRYw5TOGIv1T5JjKvEVzQjRKi7G5EIoI3pV6Rg9ZAQCR7UYhUtx6DTkLWFKVJLJs8R6imSLh90lZ
KoTiwhRLjrZcyd1QqbgDZHqdGpF1w1DMRmZh2N+4kSH0C50p9R6CBSyboK30XR6q0b5iZ+t1hQzf
Mo1nB8k66F9rupceNNvJeqxWkbEeGL+3a81p+0df60bAT4XQ1MeMv2xu0ck4Cplq0T7jAeIMG4rJ
tqCLKFjrJh+GYGXYmJKg+S46XljKZKtY3fiK9JfuTXsmeta0Snplp3O3l5DTB26oAVNutfSDzxIA
1yVHY+VaN3ptpwASCzj2BUTpIbTCfM5Mw+3igYElGLlu5+SDtu9ZzVZMR7FVRFognlo7LlpvyOZo
wYcZWoXpQUVuz+V07BPgDC6x3/Zkq2B1vDQUaKVZK5w1/bShgbmgDFbULxNhoKT6qk3j6eSblUyh
tSyn3S70kxugbOS8rHHQsV1mLTMXLTOOsQJkygOib2+qOZ+uwhgJwLPVsnhyRjyBrqwoViDtagIU
MnkwQ55uHJXcKybjGg0ht6NDM2rWWbWn6BJASN8TQAsZ0kX+dFM08k4Gp9Zu/EdS181dafP57DMT
/mM7JmKL0X54+7p2/f+8erMb+ovVGxPIW/TDas/f/3PxFsL4XTMcTM98xJa1myX6z8VbCP13dfE7
2SaHTsdZepq/Ld7G7yrGXtXhC7oAnb10qHxbvPkePu80A/5jM/DfWLy/VvX+Y+3m92pEgySEHd1h
s2B/RFzPpaKGuhjgsVjPMRzzQEwvGbFaLC/OJzqyMA+pAM9UgJbSSg8jLhC1c9Rtmvp8uMN8RUDl
TADnF73PP+7+vz0sdihIhQZH8o/QaKYLSeb7UcaUOj84Wn7Q0MAMZyHoxuUvDktfjxQfXwNNdaSm
S4xQvPI/HjmqJtbUMOuyfav6D6GOMDHKI3RdsJ+JtWpD81pOYjVAdPUHLAYlzjRekPSYJc2rGavN
mrtyzaSMQRQ8XckHT3CMcRtT+VLb7yCFfRZWFKZKavcE0Hz3u2vt24bs+w3YBzHg64tFuGlZBtjM
sRn8cKa0HKWYHCh9+0Q4ryZzZWhx00vaZ3JFAq7eQe7aLxuwVW2hNBIZ2pI8X//1g/gXb9gPj2FB
qH9/bINmISaSW/uhKoBqJvKoj/Y1iq3mCdv+hd7w41Hkn57wx96cTsBeZb6f7umJfxnL6pw3ynOY
75l2fUkj8+6vn5rxtTb3xwsEB4QuTdPR2FFwqfz45EqlHQOcxcoucNRiX2j42Vqov1VbaysH3+Fo
GKjOU5mts2ntc/2UzT6BPbQimTSt+yAvz9mQrGkHYNIdjVcGeNRD5eRYYZjU8CMc8MTJwJqZTKus
nkn48gnUtCjbxHYfrHJ+WU/y3I2q8boj8MvuOQbV0wQ3wUj+VbMN+G5jLF2DYcW13g9nM72AYVDt
B0tr8DVh+AzkQr6rzv2oJveR7lzmkp8oVP/aCCwk73I/1oTrqCD6PNomE8Kz3qBOYA0+dmDv3Cmb
H3S0333RGwPVMggucKSrQyHCghHISAR2wnkkZHk1zEW97rCDbIqhXgUp28kpapJ1Pht73YFKydxy
4TD329Gwj2U3TUy5y+cQwpVrIUzSWLPr2YXuTJF90XFDbiq/fJpDJngd0TmvDd0clMQNiZ+CXX09
GelRN/IvCTaCjW7WOOrKZoPOOjKnW4JbpFCJsobHJFLCo5N8hk+DWzhvNio2UFdqgowmSZuyDC9H
u8HRAZrXtWV+q+PlWbET17F4Vxd6AhxGpp/VfN7bAbSmSF8rUxpumRA+stesXS4TpnhGfUg0PcbB
wLysM4x5M1o7AsPNeoRTuGG18HyrvLOLsfNUEZ5GOxNeqjAY0xy9vlGR5HMNd6va+qsWD8691TFF
nCPG3I0F9zZTbAKQwSK89Mu05MYIbdR/8Dez0cFvro955/iHqkg+Y2L0YJ+3lu3f50P0XhcFNyMT
E3115jyipuroWQ9V1Q6bSR2ewiwxXB5OfzLSnjmNo7gjOAC2OjfAsbDKLM5jdiBM+4mvYsMGiEdo
imdrbS1/WJdNCxxzwdAZA99V0QxkxePaNqMHYq6T1+aElDsyg8XUPsaF6HjFnC88p4ltOb6NHEXb
w4dgwgnQPg3vFpyyVcbkYJvF8iJy/JGtTXRtpqG+yvTuU9KU1zY8uJUO5MCMi3yNMR2zmI5XmhRp
e9E1mIiLot8JNbfdHpwCny2sKYZlYxZ1Lpc1rwq0Y1UMLxm3Di2Tx3E27ugPWOdNEnrNHVQawdWf
PZGHfOQmd7YhIQUKU/dSa8RiMnAgLjOXTJ0OUHL0XAXpQyyYC5RqiQH8UxDOGaQOcBxozrI9qPmx
r32o72Vkc5pAgSLx4B8obLyEjGQz57ObNdSkF4Ba2ZFsdXnqquHTEd1XB6X7MERheotKf45Kwqu+
WpGjbeVzrjkPeiYVmBds9R3g4SBBQAzZyZOZ63cMGZlThw7RShYnrbE5zqW3QEHFigl2hg0ueFwy
HlZICTVXoZZ0l6BhylUIw4OoIm5HJ2aoI+KJ49XoYQ59GNOaODcW0qL29T3sZ8KNGnzT0FYfJ/2L
2jwCpDA+C0tTNn2PtSZvxDou/PGzNoLfCTNuS1H+KRD5DeMWUmugG89RUhJwE9ams2CHcKiJd0Gf
JO6sxybInr69iHB8uOyegJ1TkqGI7AmCH71d8x4ohvg8pDnMF3yAc1SGJ1tZiEy8r5gXJboriZEt
9mmdoxNbZtPvti25bzILQXWH21jDQ9l20ZmzSI4lYmo32LM4NCvBrkkZMqLAq/s2yrKbOS79NWNa
zy8B/VITUl6FRdFi5xle59yozoyai82y3muif3e0QD3YgdxEQi9caqSvmhxuryMiZ2fb4UXNC3AR
RHzgIOyaHiE4fWUWMETCmpgpLN13thoYQAJNX8eJAYFC0QgAsewuU0riTiUrrRxsVx0q2PCassbB
n20M5JCNUSXRSi64cTOrrnENjiAEHXudVvF7psNQ8BXSKKBfNTubVvHk07keKSctzndmdvJlXN1g
JFdPwBCeTb+5tZmP5dPUHzXGKNlyA5yDGaB5a63T9KDhAOZsb94F3PLAYOLOrG2ilz52G4HlWOIh
pHnAhdp77WPu5n4D3Kkmf5o2FSFUs10aspKdUsr7XAnsLaY0G6cyaBPkLZYfZpJBf3Yi3bjoJuWg
JU6z6lr0B+xp14zAb0xy4BuzcetifsxHs3QTwANreAs3VeNf9j4u/naUL61t9S6hygbiRnuLDcDN
BYHnEoxIWV6ybDlbQOqE9nwTMtO4L6RFYlpcQk/JV1qTAeXRvxY+bCTBySuVgE4lVVykflkeBRws
HCE4hVLoL/kyVtYspV9rIfnxxBeOV+vMlouKGgQ/fzQKEnNtVl4UDQRC3nXaZlaRxfEPbxU/g31O
Px91vU28rgJHZM2PjRkD2GQX1JYsGIGOt0vJMVWRU2xs2rnaynoog/cZ4M7aGJ3njLwI33fpD72x
V2tMAuBp9fjb4e8H5fb77agmlv3yj9slHV+gBSZWQuNzPkr4ZVUR7O6KhE8CSg2Ez57Vwr+JYrHx
01xewwZs3BavhLBlglnXfrRVCP34M86WKS9xNGfAgAhbdTGexdrpvCHkTplRVXI2Knutm+JzY4by
qtKtW58rXfp0i0h7ao795BysqS5dHeDqeoRoBlEkYC4sGNWXmoMbTuk3RG0odwtzb1agnudqwCk+
2HChrCFXDERkrdscp0bRTAfBh4n6zT0Vx8NO05itW1HzYDVsWcKu+mIVj348Sax52N5mTY0OjDaP
Ey6fCwxN7EEq5VOAT9NeuMsj21baALCxkPwFUfWC83lwgzYsV9yurjCo31L+svNNAyBbje5jv6UN
4Svumiy69TqT6aPRdyAu++zcZcSvhuRGk/mlM/b9XqrOsy1T0GaZfqxinS1gSG8DLjpPb4YrBXCN
7l84XaLskXZmxmcUXEeD/VolhnWpWOVAecGORsRTu6zEUcHAOJtREKMYUi72AkUd98s+zBgYIgb5
tlOqcTONVILBuFwPxWIQUCJPwXdOmEV/N4f6JiRSuhZiOgSFH7uEEDEANOWO/epVEavKUilAMItJ
PUA3aHHYd21jiRpU2IZGRDompwNZMRcNW0fCUdYV8UT/Mw7ep+XXJKV+6A0oRhAQTItdNvPNkoZR
R3NgrHC/8434qamSp6GtaEvjCJRdZh0OoAzNjmE62ybBM1j1Mez+4BEe2s5oo3NVBo/arB77BpcR
mS0yOOFFbiRfSAu6DKUubEHuszYf8qg6wyhN8T4yOSdaj/3UpIIgu8NMC5byShoLkFxl11HrxnVr
9VuHRC2kjullmNgcJiTGXDGkqwFt1dUU3H0Zeo4LpPZpBn/kJukBZQjTePOCxBxvRK6+SCs/M3yx
YbNhneDjvYP0ozDYtVFL6bTrqv4ycS5KjgJFhzOLjB6nUgsAOTh91r8XrYu/BCHxjTE0ebdxAWYz
Pi4CRxBY4Rky0ofPor/FhsmOnpygYUzU0oywinXxmvDmBQzzz7iKPilzh4jeQ6cntrc3wUHlM4BC
DHXtps2udNOsV32gqV7YNNdGj8s0Hyh1qciCq1Wc3inBAxsAiZR+5By+o4t2WDPWCDwT7ERhEjpM
A2l4AAKu2JqavMs80CGIz0FjgraqyAtKQlrE3+4hs/qo7ObJd+Lz2PCsIubEHiynR4ZWN3NIklmG
QP4TvlRbJjYOu7lN7eaGnXt3TJFF+d/DwZ6MCCaz8gTyC26BpDMneteaHIBCwIepjPPPCRHlpE34
RFImkOg1yf9SnKz2BLY03HSRitFlikp3zBzS6mX0YmXAMvVSu8rRUHRyFQ3HkrE3P815HK00lcMf
3jjV0S84Pkcbvy85zOQXil5ybmhvSqIEWP9acu598tpYw9bA1/XnEf5/W7U7Ra910RTv7ceh2w9z
uv+HJnM69WA/1/a85+yl+BK8fa/uLd/xTd1Trd9NaVnCRHvR/5yyfVP3VPm7pjmOQ3+vhTizDO2+
qXvofqZt8jW8u2huyH//qe4J9XdkP9VyDEOYyH+W9d8ZzX2Vyb5biQnh6bqNVqhpqgV1+GPlLIpd
PMdj3+6yqi/oA/XdJqs+jdYYH7taL/bdwHBC+D3kkzBt9kHXqtAtRrx+arGrEeV3sJpYEO2B7FBE
NNvBU7opx+zKqIE2cEEyvSMViPICawVySL+NOHEtsYRHSGbtXWeA+0H8XE/66ByGJOBUteTLCgrm
4JOZlRcXJtSxMtrqglsXu7F0qzeojACxH6B0Ydg0xOa7N/BfCGbG0v/24WWxFj3WsaXBq2Ms+tJ3
YlXXOx3R9bDZtapB6Y9Z7SKLcxeWGqp/NCDNqdIDZ8KiuIKbYhy+vlYF4Rs8TD2pkah67HHbBiRZ
WeUVGieIoMCDeIhI/zVNWl+UEdgRpF2i2Ko4AwVtVyqE0Y0vQhVeqLgOwV+fAhthJ17s6rKqFvq2
tFYZ7yO3DPgyWTFEW62fXqbaHjfBoDz2jpIeHRULpqEsit4+0BmIOnJMaBx5m5VoGycUSIADuMNC
lYADsf68R/x0c/fVQfLxpTMkkp0DXg6oFFf1Dy9dXVRqHFj1Tncs4yC7fFyrFbs1Oil13kZPC3TT
Ne222E/51G/mLmPsRYmYIp+1NFI3DEBPwmpjrw76O8cfAuARNExBFuJzRFTY5DkDD0hXhMIKegVy
wqYQi2GX6WIFKjb9hfj7Y7Uj76owdJtPhi40BHeGYD8+HzoYYjmGotmxHkRbc4x2lVkrK1UWICcy
cU/JiKtkBma9uhe/qPj70IT+9ZcbpEnYjUB9E1jcfvzlrey61lIgOTcY5V11zOQFUfVP+fLGf71w
pvmxj7WZTDOHExnF+lXQOslqaXTeMXF7N3kD9gmBDUVR+lNeTeoqRyH7hc1ELBaPH990HqZmmQYa
uaDI88PjpH+Z/R6tuTteKOkNgzJDGVFWYWWyh5r9A9El27XsifeZpQMcEqR+ncPqX39sMcH/8wNh
kILCbUkbzcCwPthqzDLVcwfmLomI9ELNzxgWRhcumr3qGFOsuQqvfCyi7tiNF6YgGxfO9VsNPI4Q
P51tRnsbJBAxYsTekzkLauN7f1VJ3ABmXD+SQI31dKNZ0xMRniWIQXhwqIdNZql7zg2PyqBdtol5
7JcxcgQvzO0sKmKkvMB8PzBphec95ncqoZ5DiVV639A/Q7G0vZ5TrfbSUVh7WhceTJhhnCrAT4ZB
fFdFTr2J43a48IkPg5zkv8rct93JrhpSOG5F8naumeyySWffTyAKXEOjZlTFlNUSxDXFXrOJceAr
1h6kMdFp17MZJ+e5nYgfrquZbEqznBSKlAFrFDQJdDGwUANe/k05hYCDl81f1hzAvcXXzjQE9wVy
XsLSt5kcIkAOGeF+bt+ZodzqJkxL7vN7wk/XkxlcaR2xDdnZ8CHV8nNWm6Two/ExVQNjY7xAAkhW
k8MkQAsgZhRcq15mQxeYhRKuYnoDCIoBmGkTETHIN7WV3xUHtvbVBr5c70mRrMeRPEDWaCc7LPfz
BHsYJiaNcKVC21mDMBmH4Bf1BpUnMGxco/JdT7XKLZzgum7bJxa2GDxYSwqA7LmecvTAM/MSF1vC
SdW6H8CtTQbTf1+5jnh2HCwn37lWHHlraVO7TVXyC1FPqDIjzQZ1aDq1/H6CHdpl0HjmmMs1LXIk
UfzmARcIrQhD/QaW97mxnHHVp7BaDW6UsgSDg6Kjeq1PtD8XwblY7H+VqT9E1ZbzpXOO6dFxLaca
XOhCZ3h15brNlFu9RWQiGxdMM34BTdxJ0dzNpXEc03Lnty++NJ4zeoIBiZb0NIbyQLnLuXZAsYWX
UEBQ1GGoZ+0M+KdrTCJROifpFHzlGMFvgQmkjYQqVfMJIhZ373ZVt8QQZ+1KdNMpVGo8CU7rqUqE
tXnI7+CadNs4WCt5eEToTj36hKx9CtZ4QvJEP2IVczgWJPoNGnbsDchBa7OcGy+o6GbK5xZI1eyf
+FdxwJ2BFKE8qUMZeKqEg+yHTXgFg13f+prBWECD3ec4tbggKPs09E1xGYcs0ibDyc7M1V0QCenS
pfY0RVpPXyVijA5TEdKscVV108Ei2sY66qqZMvOBsE5EXsS6KlAXJA3XbochZpNgCNglKacGXcNF
azfGZVDTdzeF4GqUyt7aoaDXK22PaltzeCXTj+/AcHs53Y8G5ZSjUpz8jMflZAFHM7QXt0SG0Xv8
0tx6BgpG29HlIeWD2Z/NjHYlEEgnOFtkri0KiRS4R05N11aH3pS3L4oDcQfCNgp0wDk03MND3SPg
ecQ8GBNFfr3DUw5i4D4kV7Ihav8ah8VbEwfjreBWRUwLC4g6Pxpj8aBHbbZNlWTwgO/3T8rebIpd
0vjdPp8qYyUDCOJMg3FXqaNLvP0+cdJ3Zgs0ceiMuTq72ZkT4PehMDoeFCcxoJaY/v36IVHrxzBG
5BolJ5UsM6mY7U8K1h8tpFkmsoXitU5Unp15/jwyHpJyHr60IKbcrFCvzZy5RNwTd0n07qEvB+EB
Yw5oY5JEOjIPB3Cys2JAeTXXTfuYMhJbRa2ib/woBH6sL8g40WNCo9TY03od6l6RPMVsY8FMhtcy
PdOg3B+0PF+PueEm87Wq1uk6q6CUTpI8CdYraNVJOG5Aau9aQP7elCd0Djb9Fwjai8bA1LuwnqhS
y2LtEeIM+FHmgStq03CnEHEpg2s6oW+sQrmzBHnm6C1IzRXFbPW2jzRjHcDDBRICjkCtqdFC5aM3
YL4aCo/Iu6wjJnCRUdBQx+jiE10DFu1VmGooziLeapD9yl7ZejLpAW1pUjmKHFrn3qBct7nCzBeM
IUKG2NVKUnlj0NqsjNYpxVK/8Qka4qYv96yVVDiqVAgmDkQ9qfMpdbpzbBXBWsQ96yClZ4D+sNnF
m960obwQzVghTj+MTsXdM6gegzUM5fGCSafFXAYPCs2RZbhL5jq58Em9toyppBrcxQi9Rpfeq5Z1
a5X+beb4z1V9DujM3fmz+ZRYzt6huOeKtWHd9E0DY82qVm2dGZ5Fcia8jCCdu105fbFLWA1pm32m
LB7LJECFqcc11RmMwBI6l5BFnDc1bvW1ACMn6UPaNhzW96LEvA1fOhvtaneVVZ127dhcbP2FMeAM
xIq2KhP9XpGsPLAvLjXLyQlVyMy1lfaTYbankKQWkrr/CKvbtXPtRHpOPVjteiYgVaW5saW9RWyU
XO5FZXxq6dBcYUxHaB3yvdJbt7o2DYwQiqtkem1LxXqcDTR2AdNSLuDmUHLQgCqm0XRAWnYuVwD6
SIZCXgTvcoM8XJ8B9RgOiXhaJepVmQuEujjsNkBKCOAZE6E1gymegIleOk+h0dRbPVenFUYBoghD
fVFvHExJxyAVJHnD+a5vsGdhVbDKmTXTMGtU7SA7Fc7IHJjdHbzaod3j7yYKbmZbQmLyEFdO5WWB
udxEt0Mv6SuMocf3guLdOQ6OQ4/SbcAJ3fmUoG1k1hmHfpj1Y0c0ioxRdAzN3j+mZbMtkwGr8oT0
GtHuQJRJ23Nff3VC46krbH+bqVyxeWCbBzp1anhV5evScpygEcHCuSikeFfC2fZihd6XWrf2kzoW
p9ru7mzQ/p5twdyhcTZ3iXAFdKoYRH2KeIfMyfU4E66xYvTUUX+PRxY4wENP/4e9M1uOHDmz9KvM
C0CGfbkNALEyuJNJ5g2MSTKxOhbH5sDT94cssx6pTNOyvh/dSZWlJCMA93855ztWUZ1GMyfxKZ87
oDt9HwcVUODKJ1pzAwmtFR1yO/9eOuPeN7cVKsMa6f00FFZmTbsAHUTqPTLCKy0eWQBbxJKWzhkg
U/+Kzfhnn7HvtuHJ54W23jdEVB/GmbJC2XscDE9uUH4EKfQ/lzZ5Z7nZizQnbZcE+lfL24OVcIzX
9hFWNBjYtv7JSigOkNeCRTGPrbp4lf4I3mg+Ognhu46TvgfKOgeyipC0PAssDNW4jBF8fCoUzypD
hozgIwwBADI/rTjootoj46MZzdeUFiAEhPrAeppXaXkrKFSWgS+j/e1P1g/pQviaR5jDkIfhexs7
4Rr3nd7dwS36WczBe+c3z03+VQbjN1mF70NgzVxZZAutet6d2Yp+rWtD92DRN0IyrPsaar98S6C0
hmZSwNwzgdpAxfitCfmpj8N7mRG3+OeOQGV4NorNJ5dh93YIKUpcpvQj5DVbzbcaoqt47tg0S59i
tcvuApF9J+udZsx3oh5/Ca1LIm3U/NhgAI1lkF0oq2r6fuDJUV28dsElm+oXkirD3q7BdzfVJz3/
4jO+rVaNRqNk5EeyQefyYPWMd6jVgksjdwgQ9ROYCyQMDsP7DvCD29cnZyLVRdUdSHVcnjoxzxGD
08hs5KFo5eNgAGh2SqKU85JH2vxaJ6jjzkxAzPhCgsGbWm02mQkCytqAwNIrY+9QYgCwCrRDmaIm
8dc9OkguUttnRaYZF2AcnJt+f5unwT02DWhgogHHUDn3GSD1SXk3aHV+Jegbc6U/Vfb8C6HaeVrB
sAaBOnciodlwnbNBC0wwaWmR6MPwN1/ImVIEyYQGyUxhNVJnjsX7IAgZh6vpWf7VKKx7N0g4Hhqu
Ud6B39SkateO3bV07XvNJc5l1diA1uXNGBAVSWjjHVBbzgHfA6ZF21O0rL/N3MGTb5aYueE8ID/j
r5rMl9HuyrjX8TKaKcEFYpqeyD2C7qRqBKY2xWXW1899NTTxSrP6ONrzNegnWFUYCcNpyGgniF7r
BnzEeW+BcZ3Lo9tzWlfl3i9ZEjWLJ5nlwBeD78JGEXRkb5CIEgSfVTpbx/oLMfhlklOw0/Xiuy11
2qTZPQjeHUyDU73rJk2PZAYNmV1/V/XqugQVayZVRpbrkikenPoCnTeURZagqXlpTLRbi+6fB/7Z
vlgwo08ttElnjbedXtYCsEhJ0PFBF+ztuSRP3QKmxXPfdqLfC9v7XYH3S6bS5yWoisisNUQkLfHU
tAcoXp+WtPtRttltwfkKGcq/G7z6zVyebVmzaamGM7ayGrhU8QVFvXQLAlwnaAVOBkunzSF/4f33
HaeLtXG8orDvz4FjH5oEPCHhG+HYQiXi3z5DeDsHOJDINLtNA7PdYWwG+LVFtDfr+gvGwpehm4dl
1p/Skd3easwXjkbwYCv/3yVwItfD+1s7/nWsCZCakSoNOd6C8g8y3neqXc3mgHSkhUCT4h5//I/B
N/xdRRJSNIPKLNv1XpxdpmCBDOC2eWl7Ri/MfYMsDwYEicEscVeQHP7gUC5PftRyfBHksDObgVyG
Ud1qXaOdSUHFfOkKgFAGWJKKPFiEKGy3O/FVEEC35ys8uVZ6IHPmRnO6FzTexC89oUUGCFRcPVBO
kUhZc+TMCfAAsmWqr7rUvbPRc9Ra8z2t9mPieSteVSeuTMd4sjSSlhOTQIlpmz3k7MMfSd5Qj/Ya
QmhnxTjV1SEwgQB2vgPUpfEZ/VWqBH0PujjlXJG6lPtcuO3F8MB94QfoQ/Qd9bGt+vZeAf7qZZqc
7U00bGnnuZ212NddF74YbBDbye7LeRsqrOzcRakifwUmCGrNjOsCAaTHSpD4oY90JukRPkPKp1qq
AxFRRYipltHltsoZbe630WIVg5aFF0Kx8hutT1lxbpYGQHffkFehD0CMR3GdEyEI583JD0YlLaas
3cvZ5xhndyvXs8dggc7XNO9afXqumrcGOu4DyQfAfvNiPhO8+WTLBCx8rkeuhZ+3ZBI6Kx9VkDl5
j5ah3+j+NmUbKoiSzpWtNf7mHJx9zVKX7DuTzUtKHAdDjnglq45BTYVWnlK4XYwfruL8U1xAOPZo
Z3K2egkzbgLvD8zKl52V+wQf5ydN8JU5ORnxaZHEc8IwGS0B+HP5VeuspsQg99LSboTRHUj1IfbJ
hS5LRPbi49N/drFHQB32sMfLBt+EidBLrr9t6d7IHLEBUEc+Xa4UorgttqytjFOLih3k909T7x6Y
SOfkzknugb5QUUDeKw709NlMjzM5EnSCGZPZFUgxf49hmE+mmJJ9juy1HSXL5cZiytq1LxnrxYPs
MuAUrXjytMLklkl+Sobhs79FPOZeiNvynTdyJU6SNA64GzUzMpmj1JiOWe68kEQwR6sOF5o5zzOr
/gudDKfpwKSsp/DuEjQRMGOC0AYvSErTrLCZ8xFz2FPGMijeqc7eo5AZaOag3mg0uIDMzV0WQEMY
wE2xft8iGrSZBM0iEk5JumTHTGmivKJd4zqxTmQRVWeVDQ1U1vVqtCXDvoqgHVBdd3WtxZO/3b1+
r2NgTYzQBTlSym9hmA5LZp3NKj/CYjCsz++LnulNOnsegfLth/Vp6zwdVTGf1qA+q3yBTAAbZ2dr
3UgVgXU+k+57Zq3ybKTlz8nEseA1isaG2QzaG3Syk62FI/CS06jqLSzbj8n3G28KQE/HLAVq0mdT
rLUdtqk2ARGbiMNgU3fWTX72cgEmsn3vgpJ4NR1FSXMeWz2BW8xUoBJJ6OGkGSt2MgiO6S3Xj3Eg
lrQTA5Wv6k+cDZDqbO9ZKC0a0ukjrwTrTCvbslIr7AjmBAzFrH+jGnJ4ga0HQScUMSwDeSaCz24g
DMvJwIElvs4eufX3i+3GhXqcDNIqbX0kynJ5zVaLQ+KRqLQFdJXpRGmXn2xvJiRWN1+MwQYmvtif
Qjef6gqICEKO305zacBok3R0xaeDmhLlWdhp4gi8ytxNVHmxrwW3nbs8DZXLHl5zzpZOvk2D5CPk
/tWXsYv1tgqiOUvPvL23mdF5NwRS/vLlTEMANE5L+f1ch5sKYxLTyQKMF9b0XUYj2A2+fVsuJrDy
dZupLtSqPYwH8Jz5TJhzJ8Qn4upg72pJu8vqwSbXqbd2q8TIv5WwVdhVbn9UnXfVVlgr+cCal/kq
we9cf2SR+xTYLddIDZCtmha5d5qpjUjwCIg9PSzdw5A5OmMJnsFWM587J3kyO/sOYPT3sMAonjT+
sfGYoMTHJwbDD3fbSA2Tx8boPdt2yThYeMd1zg6+2f/CXgc4geSFzEmOurkXRFwfhqJiMDzDsWII
7OxW14+sRSaY3fwXKDRNmCqknmZm3q7WRn2DhHtHRvKvGRo6bSHKYLjYJX/p8l6qDCGtLRmfCTIe
qgfFJGiXOay629vS1Wc2WygPIOiQx8DfuuElkhGwEDwgxZynkMgxs2fHcqhDluIW+alGVJIBlRXs
v5nWZHhYGOjI02PHyPem0SmViKVh9ngL74m2hP6gv/PsOKw5k5QThqnc0bfK6thm7a0JSAKTJAw2
p+Jyrov0YNRWREDUqbf6JupSrhmUi3RJDOwa16MM9ArEHN58hVBIeuoyIubq6C5FNTYUmxWFZlo/
TniKYq8DXdgTJgX20qI+AZywztVHinomdIbkhikAApLGfhSu82LStcUUGsz1szEEJgN+Mj2DU6Ae
JVQvThfQjWbvUcLoADukS5eQJ4eWzCQkXqoPZ3ZVuYMYlsPxsTYAYbvW92KUtz68AU1lBzHRpQza
g7U25aY7exrqFBCUZfF5d+Xnkp5nAX3pmI8GhRiSmiErbl1n+Gay0ISOAcqwVX37OJoXZAeErNtU
XSu+Fhg4BR0PRW3Aj7TzhqG8YXxViQ09yh6kEsO5HFfEzqb9RbjnzhrIeTIcIlTyabIjx0MZZVgv
Xpp/Bt60FyUS3FYdbR/leYARbA2YXOgbZZKIrVAmvtglYzhS0TDUr75dkzCLqvnOqcxA1xHO4O9c
aT/6fYt/MUNj0+jKjMicKIaHiczpsO0pawy3jKbRZzBg1YeWrAUu3Zb+UH9oTFi3anXJeyA7k9Sw
wqOGaU89QiOCauBl8Qxg8HvUJBjGZMYDNpSjOnY8kcs8HUj8dKKZ5WI0IjZlaXJM7WkPDu/SjPkh
5Qk0A02/4NMmT3ABae3zzekvjdM1EZ6CNrYQhXhpycQNMwMK4afUZqik1ZQqGiYuvy4gJbK9WNkT
xpylcGXsuG8LqMGUdubIo1sW01F35YOV09aYZrtgj3tkbMtugVTKWPE0TcCR2Dnw5CeBJLJysKZw
KsZnCZMa2SmSJqbs6Az5eTtVwXZZiodlXZ0I7/qDkXvfciACy0+pR2f3vZAqJqEZEJI1n+GuMNhP
5G5YSDfQWW0ZnfuY2PmPxGU4pfzLGqCtUnKhrRvG0+K2JgCq7rFICcQg6RmZmdbf9hCliqbDZpkY
uCAlfFsT1WBITY97WO44yCYQzC12x5VwAzbTOA40ZppeDb/UmwRxCijROSOUw1CEadYGDdzQY133
UhljFBRfTolmfpqJgKmCSaKerXS2doK8G53fYZrJ0WDNyRZoSQCD19npyH4BmlexPDnFAEQNJU5R
qVgCKwvBI13ckrpEyuXV0oM7HnKkQpKz2UWhE44VG1JRQYkjK2k38OKgAy9qmFomYVlILLzgCI+J
MHhOQQI5BFGLnP5uop9W39tPRjKEI3EhFOQ8wUIQ+mC6J+xS93rmf1OFLOjjSL1KSDpgNwgXTPMJ
1hhLil/D9cJB8YG3Ws7B6k9hvVYdP1LxbNHKEABMpd5Vc+yJY85Ka0/q8t1ovNaS1UvOOjysCyhD
pMAiFpwiu7MZuPAgeG79Nqivyqj3IKezH3U53rej+A18Sv+Brp98vyR9XRsAPfS6DUKKGRyN7M6Q
k57MQD4U9Rt+8edaNEFc9e559Cf9TIJp6Nmzhm4kfW6QBztj900pjLQZEK5nN/e5xQKMMGNcVcXM
lH8kFmCcrbPgu0GoLuD9LtmbN6/nMtC0ow5fAwVbWexnrxuOOsFiDNTUSbSMQbRgU6KRlgZ1TwdI
5L9I6wR+ZkJhiqoZy8NUNh6/c3WA/f2E1CGqg/6hZ2qZoxejxMPr3TAlAIf04ErWDSY7P3TPTCaF
g8N5VTD1y+dMeSbFN3Mzjyi0zDCZvPo8zIZ2b7d0xVKfDv166yjZ730UmTdphxJWJ0+N0QmZq1CU
SlHcp5JGQgJ4wQjyyizp0vOLhzmBwuFgH2EIsWfSlvJkFuaHbizXpaneXKv/MU091as3h8hpWQy0
LiEbFHkhOfCECjf83KUau51Otfhjq+jMhBtvHuU1uXdafqEsJ2a5ql9mwJ/wXp+dDFp1l3dPc8qC
iD3YLhjdKRZj8Fz1M9a3YriseR3zzvGiNBD664EcXwuHhM4NYhgjTG0w69u+6mf9J/xLY2ZTo5WW
09K8a9l7ALloZwflW1USIC88cI/tWF+DIHUO+fZjtA7oxMWsECJp2Zvfrp/NwFxLCRown0OrNV5F
MM6RnyOCXt7mEd6AOcsvXUtvzC2OZaUI2TVi2lNba5fJxOHLaoTQH1i9dNb5TFls6gq8ZZLtLVI/
dpq/uqFOsMJxSJ5a3/jNsLMl0ejOMJg31619TcDErCkhUQZ8vMgG2zzbk3XNxFuuVWfgXUZU4Zs5
TCsTwskiKbQiXws9o8u2J2z9+ZhXgWSFmpqhXwQnbmorKszg3e39X47lRcAuf9gMSPQBoWHnTIem
gB7dGOqVFBYyn7cMJiRmu5J2HtiWiZmaRaL8YQtOsWq6NgPe/tQczBBqGVpa8GZHRZraTht5ZsfV
RAPNlvngmgRlu80YL0ai3y1omFN3bq5lXVKpL3eNwyVPfat5KGEIuGQ4NTx2ZnAepo0/mNnMwJzm
0cYfefSa0t67fvmWjxgvZAouPBgeAc6XKIZzuJ6F9tR5Wmgs/Yx/o8WGkNphplJeHwHar4MBsRsn
dYc7eogT/Y3cMnxPWjkx10rSUErrndBBn9TGymVP29NfFighMqK8PXhfbkd5R7h1mGXWee0p6CCi
IW4Fh8v6me0/1hqtvDC3g5mKKn72ONlbAahbE4iYGO5jcvUjr+9LhrSYhhKj39slsRppgvtdkBrC
zHbYt8ZkHexB4dXIbFCRqf6dMTRBRA2oQeYLerKke1fJrVyK93b2L73eP3o+02OzQ3gyz8FukllI
GViDcHGNsMES5NB9MS/r4GXnK2hngij5gow9oWkfq84fbKgdRmCokREYZCDZAPK6ZpdlzEcNF1B+
5ggOfvXgYmY8r+7EdlzkJLQPROl4c7vrqiWy8BIe1tH/AZiAIYpt9tVDyqSXls26SR2CUCWBWNkP
N/usBuTiWc4aVBPPhd+8ZQkulXaPfjpy7e1oNUtiSXSNKzTf2thVfxEs1sNh9ecbPbsNVK0fyqXZ
04v3l8BX1HXpx8QGZJfbixl57vI4ZtYB0uaDyvktFImK6moH2WvxOI2teszUC+FiiN0XCDcV1+/O
aU0ZNbxoIUFON0Ez16HhqdfB3KBkk6BIKEm8KjDtYUBrwh5+AzgK0iXwyO7ASH6s9VdfcVbMA099
7lMZBwgZBT6RHmKSntc1WD/bCEFs3HSyfu4I8Y7dkl9X5ut+IJX1CBH21ONDqJk8xNAB/AM9hHHU
BLKnWZtea4Av297QiRK7uyWla+V4t1Hq58mpknQTPs69vu5tYNd27CzysATb7dfpP1JlMHR3g31e
VEVcmDVWxAl9t5EY92gFv5MCdgRasRvcQtl+mo0vJ/BYhghsE0mmFWwQGSytC4hxC4K63zyUw8TL
jY3EodHY9znGpgEFTVPx4lvpr9JJeVMy73Wl5LUmNWILrBtqR+JyQf5DE8j1X40OrRX095G0mTMi
KBp6BBqtPhSolYu9pwfq1HtMHEhR2Nc4rXbS7IdDjyKjyak49Hm8gcxNEio7m41VPg5f+qiSqFWb
hZPgjWVgdUbryOe5thAsGo5h4RAsyLKrMe57VypEVxrYD10/O38UTg24X9iAaBB8rmGn+ymy5ewD
D4nA/x3HoVlRlTQ3o0VGo6kY0KY2Dqmap6lM2Z5kASPA2r1q7jBdyvInZBEq4rFbw67w9ANdA5Zp
/QHI0k2lMSAy5wkKJ8LsE6JReh9JFtf4bU2AXXsCbwyAkvvUM0Yex5GNV97fazbPOdXDMmJsaevq
WtUyuPR5e1TlfCB12qcJyPqLhQ5NqeK0lBbp04gW+banp8CdcDzMQr9p1lsbR0I4zvW9i+As9pDI
ByyU9r0V/MZ+Gk+58c1ruFsXxU4/LbXLhsHkwT1MNupKpADvqc8VSmYAJq30tabLcDOClHRgqMDj
Ws6e4tNPYd+gc+ZD8mxAg5iqZp5foH0LNxkxaU3RHeacbAi//6x47uENj2ip3DQDhvKESoGE8Lpm
/NYxu4CBiZLjp9flxoEbKaDPqpmouOlPayDGgBuRSeAUdz47595w3nWiikI/G/XYhiiG8CFIHkhW
8WaJBzohaW3GBxeZKnjJXQRMJvCrlihw4WJuSQAJBysvHc/eSzAsNclDoCPXRFIhux5LrYD2zfdr
ajZdvBt9RsC3+FqTuT/28sGv61s5E9hEaiz1fW+dCBp8lsIjb92R1FmZANRdMpdUxu96uev12kX8
y7TVM1DZAu9FFywHezcbAvstIY47KKL49lo3mrUA4cfQ3DEr63feGASR91OzWHQC61hwT8zPlO9X
FgrW7p0iFpo0vXmgnDrUsN4tSkRlNx6CjLbGZ+DJA+fuIDhiK8vJ9BSphY22deNeK+6SsWZSwQcW
LlLDY+ajgxplwudDnbh6k3EoT3OVv3DfH4fetK6Fzk6v4VjA98lVUPdHbQD2oPzp3LZgbq3eJDCl
934uMzEcAk1M2NmfRDHj4hYZwYf9iVX3R7Ko8gxj/N2qOhE5bBjzmkwcKpswXevXtkIeQFcQZwu+
Yd1VbzNDDjTR4jMd6FHLnHiPev4Y4BJxUVFg6IylYoGEM+1P4AuxOU+SzSnaFuim6cdRd+x3y1NA
D7yNQuqyzp4Ggqo0CcdtJmHDLj43otWBpznC5pySCQ/vdCZobo8NfN61DRVQIAIKyoKtg4P8jksb
KYTwiIZFZSRbIt/Kng0owVwftJonKHdEJlf5RZtqVFwuIidrQd3AtoBpD56ftH9Qc6mziUEZZmtj
GepN8hSUecyme41YsKbgcxBdzNUTlZx/DcrY8gtrvy4GOW7Ve0KoVDQ73CkcI+OZRjGNkQTp0+/K
Jm6w1vUHMIvsDh0YWHUbeVNaPIHsPuklIYIS41vjdT/I4IRO6/onW7bc/SRT2fO4g4oNUmhWEQKU
g+HhL2TZVcSLn19rf7b2fD5XI9UYHm1Fje1jSCSxFtKOL8EWdOI7n5YPohtPrAGQZnvd76AhhrMh
QZbEAD4OnXQcq3zzEg3pApp5tl6c59+MWp/knHygCbnCBOgPKKHR5S3ra05e4qE18vdMN86uEOic
BGo2TzPjzHOILU9oVXI7e/Ha7kMBxI3wKREBlb/qNoRvEWQ4jy0N9g9wyPnddNeL3Yof49LdKNUw
DcgY1FjOF3tD9OrtQXoG21ydbrNyCRJMei5a33Ve/WPfjzbvhbzVawRYpnitFiPdNzSiPFYGJGVC
3thc7GU5DAdPMFJsOAps+Kywk4wjbFonUvlwmBc0PY3jfC52esMIUxGKQba55eRjbHPnkoD6q8M+
e1hl8NbWDj76QFSvcIOSXhU4h0xCI5biB6nEBVwimqwq8cOZOXcIbImFaYGkT+OfkQgY9DnCsqb7
aeS/lM15SyZIKMAUWJUAXJTxL05wvNdAabduwaRp6l8GjB27uRH1HsbLAdcG76qPOViY/stAPjwJ
IOujzeqOs5SFBy572Ruvwxa40x9EBtNbmbS1rsSEbtbEErDP2wi2vMaFS1AR+WIcEbRBNUlgBR6P
tGXzkTt0oNZciBjsN7CVcj92I3k45nBwMV2OnSnDDgocKaq7Ni+8y2hke6ctzZPzYWKmRJXEWTqr
/GPxGOl2mmKzSnrysCKrSRzayBYvXVEFdVxOm2A6OzBWczC8KLLs6hj5kBkVEuWHypnNa8V5stq7
kb0hIN/shixt6uIsvxSG9Il2qUDYghDT5yxsBKSUtk2+8zVfYh31Jw71Yr+SR8AJVVRRwgpmN8EW
4GhaiHJLqru15dJ3A1Z2aUMn4k1hYRLy5fcuq60aLQL5xF2pkUOSTRej8hmK+2zdc3ajyLpW7ifK
PiTGDDfqs5lWnyaGdlDR6zYDS05JzQTOW/UPJbLQnfAyp2n6rlsD+WD8tAAj8vRYOYoeg2gIc9YD
qh4aDfuoOaDCLOjMYeBx3icMA+0uf5R6dpyoGNDSamyTRvdjscZXdH0Xa362pFnc+M6MNtJG7E7Q
J56YvQ8vEOWGdGPkomcwIRku6YI4aJ9xU0NsNEsY8UNHTR+x6hO7ObHOnNHoryxN3vBt8lvKqo7R
VCETYzCYrPkUN5pd7hFecjjZ6VOTM44m2h3ZyhTckWx/WTq93dtVTw02M6VB45VcWJb/XuHx/DGO
BJ26U1iI7mD9D6GG7CxmXT9HwLeIbmiGgtjMIyCzAwEe5sNwTQWhnV7+u1qd5nYmmNeZzGetsZxL
ocbtCBwRBORmjpjwBDnB2UFzE1dptc9dvlnHZ7M7DGlDc10OzvMozZiIQr7mH87KxZRiVB1MS7L4
oP0cs+b658/++UlJjsM9k6Fjmmz2aDlvBoKlXUrK34mtCNQG7oAIyVxojAotRYZiYJivZo8ivFNq
Pk1BSv5TUN74JPuJ3tNO2rCyCsSjZKuRsfu46JcgO1f1ODzCbA7/2LE8pA1ht2bFuU3xUQ9Zf5LG
8oWZNDhrM52T7dWxrBFGabUNym/za+ERRWxmpj/cbfadj8qOg5FhjyiZaqFJpihfvP5GpF1ENBtC
GxcRF1KHJn3m37IPGYJHapxifZKivr6VmFRup4zoxGaoxG4Y8mKThPFrp4xbFWyGdSgewOM9ijFX
B2adLCqZPSLdo5TpRWLfoG2rQxyxYbMoP2qQfEYFQ9KozMZ7YyDPw7VfvEJUB01dLKXc65Jkbazm
Qsa9IdfQtHtS/yZBTtHmdWunN4MXBx6DdPb9XHzCI7gZOwsKfrn+1Oi/LjgjTroonkgOdC4C/MJD
LmB6dEN138ohPxDa2p7LRCAkyPVbz2Ey0titfUjJWQqsvjp1dRKw/LRPTtfatwkpGqM2mpR34Ajp
SeJaxzPxx/dW2yg0+OPXuvKjYOjLXSDX9E1HXWRYBRFPnEGtadw0Nb+2K536JPx5DwFK7OvR6KLU
DoqDibjuUps66twmONTEbwsDkUbD2nBE3Y9+qNb2Gbk2SNkB4ydsRvjwAgy18kMx+J8Dhn5S5/ug
4Bnsfj3J1eFN7YeI+8i6NQhMd3LdPWukeTBerYa9rpinG4FHAVTp3PyOwrS7nf1WUuw1jPyIiBkH
01CmOJpp+ZrB+l67SaBFnJuTs3n+FoeV2mDap06NiFE0y42XQLXvkBTXKK/YcXYcn/00NgjWEQHz
+tL6OXEduCIetg8UTg7OM6e19nU+/fzj6YIZ05y0Ij33KzdMYSfp4yjBYzpzfuqsApsD5LXI68b2
VOj3nJeIYhxO38bAmm0bzuef/2MlGZ40bqPgHrcqHrCw7ZI6WA5kZtqEmYFUh8AbLwVXpACqRqUy
g3tZeCNywsQiy1LHCuPlDkgSyZIWfBb68VFb3ZsmT6IpZ/toMDU6obj0dq07qdhpjXPjNMXV3uyR
0EbQyC0lR4kj/FOqkphZx+NE2iz+5A+si+WjYzaRpmg302SoCBOS6r6Gc8NVjubXlo9Bw7b/j4Ux
YbXMIDI9Ssl57A9ir7Z3nXhTnu+7hpF+vKimgyhSNEeta2907uHQsbrpIgK7YwgX4C5MnaOBPrkQ
7Mu0seB/ztVyQ8jPfnVzNphV+ehqtggJcNM3sdACAmcybm3mo01qjrfuyPo+L+1bRr0xEUneA8/x
Od2meMuExEoVDj9TV3ytpWcAhOfpWoPe3mVT4kZaK8aTVwUgNud7ARvlNjVShmQVkvDWJqF6++Od
shFGZ2b8pfHQXcYRUnKz0jmr4NGZGeh4+WtDntlJ04jN05qOO7Ya773eMW9sSTh3jTSGRBLiPNLZ
OVdzd8kL1o+I0vrQDnhCCAOayWXNdNoiIqIsVBaDL+y93y3P1tL/asqaDjB5L9lK/2WI+/+G7f+A
UrYxnf6/DdtPMv8/Nx91+fEvjm3+le8/MGXf+If/lx8bbMlfVm0v+IeLqRGOsu/85eL+b6t28A/f
woWt647nej4as/9r1Xb+AbHRYbRmMY4JDKKJ/zdWbXOzLv6Tx9LGrguxSNdN3bZMG1jXv3pBORod
VPyaioNGv/R45o7mlNmn3kHrOjLcYZxQbi1L9uwnzJa5KSPkCXZYl5Mbl1qwJxY9OKie6O8A7b3d
3nXEumz/fWykGcrMlOeeRtXU2vt/+nj/jZ3a/huOb/vRDcv0mChvHl3T/htQnbS7BYWRrWKYx2a4
kBtVTuMdPo96Z22+5lqkvLMOi/21t3ESMFZDIf/aOpKyd2wZKJnVs2QidzADegcijZlAtlxa7cj/
liTfbTap+1zL68O84sHafn9z7NicEgTPOraLGiAcrKsJ6PNpDFniz5t7xURsWzbt3q08PtKnZEWD
I5xhixtrETdq6qcQ6ZM5QEkbt4n69nlvRKNazPdG79I6EO79H0ys5t9AiX99WHh+ddytAbrKzeL6
T97znkDLoDBHFfcjmqGp9J4gRBWnWQ7Ps6srZPYziVUB1o2tsGyD/HZmqxMl248CYwVxyJ+PNPNe
SJ38HagRHN528zkLf8AYtN+N/45Z2j4i7flkTuuGkzCciEmJs/ufv/c/SQh/e2Qhiwc+/zH+jY2+
LNjUaIM1x4TyOZfVO3vSGR4nXQSHVWh8USZTfjE2pNvAkKFg8w51K6YHCX5vM1VDvIldrS5Bbudu
JDvNph+pEVK1jFHKqBZZcYKZbB6RhCKgqfZ6RndtaGW6V30QT543XdhMZv/h9/o7E3X7iizUtsAT
mLQys+Wg+OevyCx73x0k9leXiFxiVZFXDUCdeOoy6hADIy1rPvPG6JbyRoMFBdywxQjl6kdp6wv7
Sb6OYSqmA/DG/4AuQGq4/e3/8qkz3wWBaXNkcWCZwd/eNqMoVO9yLQOaXNy9I8YzSqCFaEYis6V7
6Oe0elXeevRZiUZFX/zMStA71F7dKbUq4xcdaHns8vxqZ0xUvboKDlKi6aTRu9ZESlE29Hd94VzU
0vh37sje28idV9kP2JDacY30MnsUxcR7NadnQbh5mk63Y2vdOPbcP1RbXLKZ3lmO5kXUOE00eBDu
EHYF+8xH6wQ3uhXzr9pliy1kQUncJOaxdyiXZmOBsTnnzc7z8/zWorfBUb4F2yHrM6xpBUQ0wb3q
AlZKLHc8fHANMkxD/JpyCrKqCozzavwGTg0bwVsuBBCRN+jA5qEgsTFgk9mXWTYdoS2tPVWHFdqK
nN6hHWKBJ4CxOo2WW/0Xe+e15DbWpdknQge8uaVnGoKZSpnUDUKlkuCBA2+efhZY0/1noQUyhtdz
I4VSEszBsXt/e31iOJiTVqLAfQQnOP8vv2ERL7lvjrsx0VXpiCNvuqnRd6zHPtuORSHOjdL8INRw
rhIJj0iR/gLWLmG7bqe7FvkDSCskPVn6nPVhujbh01OlxaYaxxGi8t43v1HUgy+ln4JiHPBg4+DY
wFhwanXHAiQzF2iPwCAdV3Pafz4AGuBPqlyJbVe9GlLJqkAxRWfzrBEcSBJ0pAIkzMg3dKXggYtI
KzUWx8uph4P45MdoPoVm/Zrbub6vB0nfxyNg0N7b49zpYfVs57uiRL4WiwrRkC7JB2dyV0M8U648
jcJhRXSvxLu2g6XrTxEVtw/UFCOo6n3Mm9tvnVG2JzjZQOqm/uMXp87/Rq1I+KJwRGQH5j32x8vQ
Ys6j9K4WGM0jJe9Hj4Co0Tnb3iGj5+lvY5iyS29bUv0FV1b7cxc2DnqxqfBFMEHUXZ/uA615T8L0
h5kZ+RqaNiLV6T2l4vnyr6fTWWPqEQWPPjzDUDlYouvXFGZ5L7Eo96puWmB9KRy/PJMVNrRf47Og
1OJQiZLXKE1pE0JEf5Qo60wg9gO9GoG9W9YvVWAqMmCu9kxGbS8hQ/6r0pSDkRQ5AvSyfLCI+36J
Auo0B7VvHyXnp1fm3UNccK7SUnRDyth1T2ZPDZjjR/Ve9svyU2XIv/V4b0kcDoaG4hEvZYuLTxwy
f0ixlKBNlqUgDzFMghPnkewJpWoj6rF/TgVajSFpS+iLnNNlU3puREVJf0mdZijqag9hMt91bYzh
fIsuP9Z1SJyUx2MZLEEwScmlD7n5xIftz1gNfBepMj4qxMiQtgw/9FQnQZfHb4Mfvg+lrx+lhjYb
/bihTq+mCkhviKoVKdkAqsqirOgomUJ6gsUt3d9ov/aR1O1wNsd9FBtZd+z/1uthg7eseoSiRCgh
Gn5e+iuXe3P0pt5cvgwaQOaf6fSOQoIYgNzC6aqdtZfTN1g3mSMYFUpO2sDG0K/ZtgGQhBwIAQHy
qSOOJOnlsnoLIx7ah4IWdd70O67qEeqyuiSuQW0Y8748+GeqEbB5xHZP9o5tnb6gWsAApxRvcqsp
j3XPcV8um6fcCx5HUb5RrSn2OEw268in+PnyxKPfwMDMAYoBLnhouqp+6IL8i944hRs6wlUCBHYm
dfpIdfrPsmkEz6Z1TuhJYPScnzyZuTaNXNn0TWevwz7Tj5baFUjA0k+CDc9OKdHrGnLUPpJaWad8
5ufAbHbUBos9v6AaRqU6EBzT7a7etSlHPMBknztCEFrRqd/BPO5iGAWPiqFqR5Qf36m+DVibO3Zb
nRC7blrYI4xgurSQHi7tnhRmtQ0d+IsCkWgk98PDBRGCfljsfCk0sJEzny+fQBRTHiP1TnVTiF2P
Mei+VapoR3rFIl2GWMI7UTwJySNyvsZerhzIpE4cBCSPKYmAfW8glzObbwRzLqjRF0mQuFc7fBUl
WXu5NLIdaD+9ogr4WuwFE2TpSLIC64lVFLUFxwJi3z5bUKs91kkxWSsrr1Faa3wi4iSIBNY+W/2V
3+f1Kc/hmOHEMREldPE8RGHGwOr7DY5TI6IMC9droqMHPaeEXAr9ciuoEBobf+dVY3YYsUna4OBK
iCzpTzgZ/lUn9qRFSbMfXvi3oSgovTMFDd4Y1WurBGpZxYmMc+AYv5Lpc1HHh98oyjg2JoVXUeVL
2B8340lNiRFHnrJFtjFQ/NCysy2QZcnWUYEJ80o0uwVmNpJ+meJRiKJek9oSD0bRvsZScCC+orvU
eiPdV9NinzhVQIrO6BEyFX/bGt3YGrERslHkrFClXwYZuTwiOUirvmRq92xFMVCJuHxLaorMlV6T
Nw1ykg1mJ/YKn/nmSRvar4ERmu9xGDwDECQbV5R/5ykJOsrh95Jq9l8rsJRaMnZvHdETdGzFDyCN
4Re+o7YVefjm21m4N7yhc6tSosSgHO0TCAt5nZjf1UGKfkIFLpDvk5vqxgoEuGD2MYpo35S0l4Xy
dafV+nvYk2OM0vQ5KqhdbNr0DVm/clBLL9vbvvNDHWPjEaN2ChZk0/mCZWLSM/axkIi/mAYkhjFP
nwUVitgCElhXcdQAsFHvgyyL9w4rxKZiguOooj/ptXD2VQkQr8noZSnmJrpNH8Yc13vxW4R9aVWK
HZ/ZOhJ8URjuZf4YsP7WAD6oiTf2DeCMU10ULWinmvFprruWbJM0vvvkhB89FCPMrrwkyT+OiioG
xbhblDtdb89N0jyEGtrUOH26jNVebX7UGI1uTQqpD20dMcFJGwIS47EPgVWEIxoyySB34ZfZC/xM
ir4R59Lp7RcWrl0eF/xVJzxQpdYjkVqOo/jDDFHLTBUwlbMKA7oJpTNlviTnkagzd4ldogpBMFZ8
uQQNHaN5Ln0o5zVnEV3C5Ve2re8F1jJg4oNTJ3nZxodqXOuddpRyki5SVD1cNluIa17zMs+ORaOT
TekLVOntcNQD1qnaeslI2B8NWpMz5bQnj/OtgXUQ5dLVX5KTP2GQPhXYZStTK9EmEOI08Xa3xhe8
VWAuSEWJ0oSSV/Bmu465/SVLFZAgRfI7H4qJABw8+sLYNQzeT3lguHaTZPC52mxzmd+MQUbzOgjr
mZrgdxMn9h1Y6mDn4Nr6Yhelm00XjwZh8kWV4iSZ3JXIN9SH3P5sRDjixIbtrTMPt2UUPK3bVFjp
1QIVOnvBvaeUrtmSrs4pulsXnUWVRq1CIaxQ0dnE57d5kOorTSERyn43U0rjkQDlg0kV+yFpCaIB
D6hfk8goN9j4lAKOh2YVZ18rJiA5OjOoz2XVnvHyQfhseV8axLNuXOsPQ22efJmIAQxRYMUWuVSS
UeSRh+pvth9AokfmllEpvo5DjtV8Xv8iz/RaGr3+gAkU9feI/Pe4JTPzKu+442ikBm22J6oM1EJI
3la2jaNTKZimmC3dRo0VoMqN9JKH4H90/wuZX6YQvfkm66i6hGxL4BukJy02kB8bkk9Zlw7TKBfZ
nnQ2xSh5DpZn4AwxrSye0g4wPrx+F/S6vM4LP9z2IKKR4yefYQRJvrcNCtl/7lVy2xQymAd9lChQ
rwwTlSH/OfGgthM/xtTU0kgI+UJ+rgTg3Uw38Cum75boNMYsIEHdKsciKRUqG3lPwhFbWNCUL0IE
NzjNXgaBH5rEWm2i1+10iiCFCw0pDOEqlY3vmk521L24/IQk65CNYHh8QYGXrMUkOjMt3Sq1irO3
Lb1kVV086vZfeYujbp5Xn7Taex5iOT3X6jO2duOqmM4+uuOtZKeL8JZK4Fab2oM5ILuyKIAP1SQ8
9Z2/qezOOlK4sRKxOFHNqYNLt23isW91WaV7e1qU29j4DOvXPqBLSB7UfBeaWkLo3BTHQElfqSb7
KlfV574vopMHNxyruF/sF4ytmrZvYeLJL/jpfCvHAOlsnDwrBVh9T9JHKve5hIEeeeXk4fjoA+Ol
wNHQMHDFyiAyvZ+kKSzq6Sq31GzrqXN+gyNQ1mWOIWveaPYxyeL3UZebh7QGN0tF6L7uS+QoXRT+
E/W5HCFz26KWLZKBH1FcMvnNrqlqs58ZW/vGfMBDKPsGeVVDvgz/Xx4RnyiO+KultsCTbUy6I8/8
RGnqi68n+paqr3zXok18amBVrUP5Z6no/XuLq8CqzJR+kpMMO9iOEnbYSr8mIW2hxAsINslserq8
Fyh/SXbDqf1+ieOEkY6NsF09U9iyrQL8B9qG+Sqo2akoqvaksEI+XYIilc+RRyGrCzXEflLoxCw5
BbM2SdLRzg5Zb78XDZyKilJJLxyoBC50+RBrVYfdr9HvOIyqhKZbxoVp7vI66/dR7ZBp01+NNLPc
xtzCdIw3UmuDQS+ovvYKdGVBDBC30RkHve5js9BShVMoGnLZOFQytjAe3a3WXtShKA96GWdr4cE3
QbFzHtRoq2ejvrFjKnTsMA3X5uVcT8WanSCOIedjPlQcK1kodUsh/eC9JPUYbxVcmI56z66+65yd
rhKj6AwyroqdiAe1CLA0Tnc54aWd2rPnMGq2UEDOz9gMi53Ts6U3A9TZOtmdUa4OtlQnuKKpChw2
drN5RP1Y5+eU6HmFePemf5/UuN3XotnGo3+uU3AuscwKbdj1J1IkZxutO2oczhuq14mdXPuvHlxi
ZI2UhfdmI69yI/p82eha8Tv+pObDPxvSPME72H8Btiu2l+xhbbJ79EaSyeRJ2J8Rz0E9zozOvt6B
oBL97iXv8XJapTD9q0l40mUe+YIxXrq+7H0zUO8rOl4OS9iDOgzHeSNFsvFJzkhuVnE8AlcafsiW
gzZ8zPCAQfhOqdKTkBuUu0G9S+s2PxL9SVeaDoOA91cONUxQxSd/jazuL9E6QGvkBFqv3T7yOgiH
fcyP26D9BQjmsn9Hkp8AzoMjdOiCSEMK6fzs1SjbF80naQgwpU5BQSlEtVf/zKPmtPYDfss+SVVp
PlaFaE4Q6OV9Wle7MCm/jk3cv1rAql/jFBCQCDgyikp6VGuTvb+G7SF5Fw5ISeA0VKNTL47gfziZ
JJU4HUylPL0fnbVcSfcK8peVmjXkiCl13YbdED/70y8Vbg6olHV52wRG9NhVOmzAiz4WfhJbq4ja
dLn3xXpUK2kdl5r8FPiB8mSx6semJj+nhAHOMiiZACDbntRlAb2j8E425PdTEFGw2HGCRPc1UZvk
oaa6W8WMwjMptaU8lGqMgrSfqR37XGoe62rc4tBl70MFsuLlA7U6aoDKMxIsOKxwa+bmua3GX12T
eGe2FjDXVB/FZZFSj9nga2EZ9VPX7TwpCE8I5zjxqCNsjgKz8cvYzcws2kpWBeaMWHwPqW69Psa9
7Xo9i7ln/yKW+FtT+Y8V8fZVLoJiJ+sOkXRYEZdX07uz5xvp70TTDgLx+FlOfGIwTmjCqnpR9JZS
6N6p8CtBIb9OZaK7GdD7c0O0dxLHJ09Rvy78ut0YOhNYj/wVdQf1mUKxKGjAUsnAaORs5wC0OF9u
iuzZRoF8kjC3eSEGH+zZoJzijqcbKiGv+44Aqy+pZ3IpPcbbLPjZYDQHquwfiOBITAVDdrw0po4y
AhP15Fc+do9JYymUM6JCLZQ31Cxk0w3kbpRIH9hyersIrN96iAGYGlA53xPz1PVy9hwH5WveIudJ
Bnty/hkQbRi1QmEEw6lXsDfR7KJ/0qT25ZJusLzmIQjZ9ydTdFMARinStjswX5D9neAHCJB+A/WH
eCeJF0MY2QYyv3nwK0RMedqbHPHrXxFVbLvIQ9GbVVr8MOjJGou+gMAUuY2KAMSG6mRnLZEB51VO
TPGkDHq92QNpo2JT7CIYrJGSDV+JQRqtXK+nHc7O6NUTWBzx6NsYU/RxExyqotL3xaSnqITmb4SP
BfclS61a75dzOoeWs1pGf8sdAWMof94WkyRvjTkINcNTEDkIibGVaCBWjWeVLlGWR+zgob5Na0fs
WRjm2MFGBpuBNh3TdT+CQoYY1WcLiUzMIU5wSU38/8zorcwoyYLlzOg6CLNf/8qK8s//yYoqmv5f
luIACoMKZhgXxOv/TY5q/4XeVodOaZhT5GfK7v23Sx1/ZfI/ZdIlskaq4j8Ya+O/dIXEEIRrQEDk
M/+fHGanjMZ/Mh7A13RLNxVys//Ow9Rjm06mRv6ZjASq1FKXdnkHueVDG/whfclT/vHq088/JOKY
N72ypwDk7DnondFJaRurlNliRuD3rt9i6QVmqRq0iH3qteB2MPymVL4hrtB4IN2vX/3fGcX/NM+U
Uf7wAtg/AcwRju4K3EQgZ4TPuRYdKND5zXp+vO8epNE/3gNXvEpYcm+4Rl7/9szqsyeZ27pVv4zJ
8PX6LZYaaZYQtaPSDAtdpTYGSXoeDk9drGyuX3qphSYO+IcWGkuti3Fe1V1Jlt8wjqcMvxWf/CD7
qnjew/V7LDy+PmMjdxTqEE6UoDNoxMYpfLR7b0XZmFPceImFfqrPhAHkxU3IgpbuyuS8NKDaHEqM
w9iqP+97gRkMnbIMUXmU7Lt5DF+hy9kGSbjD3BhlS80zG8NyLEmwRuEmd1VhrqPK/pIlaJiuP/rU
BH+YIPTZELYkdbBB9aiuMZg/AyWBbCEdtQa7X5S5ROWPou7212+19B7Tzz90pVohwWN5GYXwQVeu
w6D4JjpVvTFPLH3i2UjOmxG3CC/g4lINBZIANwD+MX8gs+j/szIuAtyXbjEbyLLZUGVZR6rrdPgY
++EbjL11UNo3vsRS88wGsRhy5LzCTs/+OFUM4AwEeCW7NdMtXX02jg0tMeVak5KzRIFRCom13BhF
igfWXd9Wmw3hSdXWYjUWnP2mmMowc3ObCBTb9119Nn6lxssMxM7+GWRtZG07ajMIMnZosTfXb7Aw
y2mzAWyxQie9VBeup0R7BvEDsUe0En0BhTBO77zJbBw3OYUF5KQKt2ryH0lDmXus7nSfw13uxLfW
y+mJ/zCetdl49lV/zMnF226YjQ9OXMLD0oadT3UiZcY7MP2P11tsoT9p088/DOasLusiF7ZwKbeQ
PxPIIJ8We5+vX3xhpGmzwdyMgDSktBeubFIcD9GrfG87Krtijpm3euylRf7UUrPhXGgdOzaiSG4t
73SosGXqnGSMAsmlQc5snqn5o9D+3VAAvRMeyJEx9P0vEywP+Gyq/wH2pM0pRwZtvmnSXtEfqK5B
u/3WNBxLWo0z2C7NPgMj45gA7nbXmcEPCQPDqH8zrddOvbG/mFkM/M8m5kL8//ApnCI0BVWguYtr
3aRT/9aqF179HjAlgOLSeCBDuvH9iiRBnjnIvUL9xsBc+lCzWUXr+nakpsZy/Ty11tbgoDwKqcU0
AKbfGDULHe2ioPrwdppXtAGVcbZrQ6DI/O6H7dlv17vZ0qVn04rWBV4pCt0kbucEe6NynH0DgvHG
d1lom0n2+HGE5IOmFprSq24BscT0kiclH774qre97+Fns0mG77U6ylHumlQdKvBdaucrRYrFfYv1
XMBlQ+4rykKx3C7FbjJszqri3dkw0+f48EVB22ALnwyWW6Bu26Z+0H8JIsnYxsUY/31f48wmEFOy
haeVle361DehNwijfvhbVjLdfrp+g6WPO5s8ZA7eiO28zK3VcYA9rqLqxxR0VzSoeu67xWw/QIle
K/DVUN0ysHaRXx5bhC1xq75cv/zCkqfOhi4YnyTwpWLyMK6/DSVlibb0gPvvg4nR5PVbLIwvZbYp
SBBqZQMlJ24jgwPPFeSouky9zvWrL3yCizPMh25EjZyOpQtXb+Xy4ECnpkjgE9U39y1wymz4eg2d
s/YNy81EhaANa0hiy3qolJ+uP/5C+18UlB8eX6sxUPJjYblRZXiPhggpw9A7Z22YYXjuABLdGMhL
zTT9/MN9bF1pISJEjqtX4msED0UO40erTZ6vv8bSN54NZiXDfjtISqrLNEX6noU1pd0pwbb7rj4b
x4hW2G9rrC92DPVazb8LNbjxfZfaZTaCAfWlJPZS24U/5VMCNozsAKL2q6K0zfa+p5+NYNL3jZ2N
mu1GKKAcSr4gYh4ptfLq3X03mI1hQwYpQlbV4OAMZjhKAuiLrXm46+JzZyWioRBr9Yggd+dmZDpB
9wOEv+/as5U30zCU8qzKdEUClDsg+8CDO9/uu/hs5OqxiLWwlhW3msBsvTalbvIyuu+jyrN1F9xy
AHu5VdwkEfYzFP1dVvnhjUl5oVPK088/DFatVYBVomtxMf7sVoBs27XQMGioYMCs72ud2YDNgl61
gKOZLqIqwKljLqEGqrLz9asvvcBswMKk0+MSxjY4gfbVTFUqeVAKKWV5Y7pZmDXl2aiFWBB1SUS4
ohA1aSobiVnwJA82ECM7urNzzoZt2xq6k/sF28KMJNvOQ8L708sFYrX72mg2aqlBgf+OH5pb+WXz
aFSduvPMLDuHLUSUe24BPP/f/Uj2B8cBV5+6iaU9Rhr67MSxMc5pfl+//p9nfcuZjV8gmLbioFJ2
/cyKdui4wCZ7yJuvX12dWvp/H82msqB/DQPPgcEj2VbiFsNRaAaV2+3KhhuHuK1bRZTrcXgy037F
b7gP5s2xzeRTzx8onauldgW/ZYN862DFYC/D8JhWt8JM0xP86clmo1+JKGrBPjxxYyh4XhVvY8B/
eOsJw1u3yXhjjvnzKMLJ8t/vL5nCsLyau6ChAKYH7XxFYuHGmrp08dkEoIBmSH0gM66FDibRkOUC
ZBrT8cYIXeoasxmAmt60Aik7TmvSZ+gIeLb2ZrS53jOWLj4b/rFdRnIJwc7tdWRBhKWHvTWhnu67
+mzgV4kdk5+1PdK6wttA5PIOVto7N9bTpa4zG/ZWYyqDEoajm1p2taa0BMhj63x38NeD/o83HcLB
W/VF0zj8Qze15+M/oO6lQH3jlq0JK9NBTgTwv9nnidoh5YDs6COPOsBktm683cKXsWczQgfKTe8t
i2qXoeievHjUPzuVMeXS/ifZdv7nyT8aoy9dfTYhOHYuJZCUYg4rDuJ6r36To+rGky+MB3s2pBuf
wsWsIsAgdxAX89jA6Mwu0pPfwee5/vjK1D//9D1mAzpoGyQlwLFdAUEv7arPSKf/lrwOzi/a5K9l
86vMR8wAiiMQ9W3R3NlsU3N+2E6MVaeYEbw+F6mYIWBbIBYCi5GKYHv9xab+9Kf3mg122Ri7RgOL
5KpNp56E5siPjUpUNgcbtJEsQmbRgE9eRh4+zobyxgz2500ANaX/fi0qwj2MudXIraEhbgQmh2ir
v/kBpjqEU++bDOzZZCApdtzpWhO7g4/cxMArZ93WENGuN9xSh55NBnKgV/DSJcsFd5i+w84gMWUQ
OutufJiF61uzCaD0PDX2ECa5KcQc8KgHzSlvWK8uXXo20uMCnyK5R1KFafumCfRfPX6Nd7WKNRvm
qRQUPnDu0dWTAo04rinU1tyKVSpT2/6hs1qzgR6MUq8rGDswGr6wcwCafh6ZRXrvXMcUJwD7SJqf
N8OyS800G/KwyhS106jIwLEJzHalwtYuKF25r6Wmu34Y2VAQWsEaCOFTHjFzD5Hrp5bwb/TOhWFt
zYZ1OI5ZTyA0cllljbOjxONqlGyqIaJ2p1glRgOJST1e4QGtNrobk+TC+mjNRrXtq5UYSGS7gyDJ
rEqI0dHVqUdhIqenoOF6wy1Eyy1rNq4FRIXCp8TZbWwc1VSj6V6m6rK/mlaBIEPp8iA6hLjmflph
Si1/VkJpf/3eC11CnzWrIjfULVWDdOr94hl/XVJk5u+7Lm3N5hNrREA2AHRyw15graYg7Cvsornx
aRYm3Ll5sVJGceCPcg+Xafjm+x2iNso0CsfZan39dv0NpnHxh9E5L94XgTSGHnK1aUbEu0rDoIUS
bBTyDYfI67eYZqg/3WI2vQSCzgoJVnEFNOajaFGw4wncQBxJxx1pDBy1Va/Hjwt8wPU7Lr3UbMpx
JGPQi0oeXVTuj6opvilq4TrDnVOxOZ9jdDDCsmhrt1SH+otHjXBpddWND7LUWrMpxklMiP9WUbt5
o1RbTUjmxvGphkPPT7lE1xY70CIIFqM8/3y9tRbGhzkbHyUmielgWBUueHl4CP2qf1KkLrhxJl66
+mx+Cajykiy5qND6+Liu9YVtvjdCYFl619NPhI2PU7Kv4oWRO7V0MgRgUXuUnsok+nLXtefEA3zV
Da8u89LV2ZMkKxBT2cUzqNBuPPxSR53NH46jCR+pun1SC/ymwWCbY7iiIm9z1/Mbs+2IBudxDEin
u71C0WpstfIGEvctecDCymHMdiRRDNrOTxX75Eifw/FoGBPs9pPUvnbQr66/wMIMaMymDjPXlQ72
lH0ao6aBiHp2BL7MEwExa47Xb7Ew3uZSPeADTjsGGZ9ATp+sRH0Br3CqqBFZ1blzbIFNQtXW3es3
WxgMF0LCh/2DnnkEXjVNwtAdrlmFxju7pRhbuvT08w+XzjRgiR3r9ylotYfeGl6T0tre99SzCQLf
ccpKCXrj+tyTTwLo4kc3PvDCADBmoxd4rAW9f5RO4KG3shnuKA/6JZR8d9+Tz3YdcmS28MVlGkUy
8OwMLGlVp+jer199aQDMRi/q69AE3SLhlzw+T7ipcZThueW4dPnv4OZuzKALg2Cu0zMaqHBW1Ugn
RajdaihrSuCkPdW41BDDkb/+LgvdZ67Va1sn9PNBl0651H2WQIH7sX9jNV669GwQq3jK4fDGN8Zd
lWOwcYzS7P36Uy90H31qsg+dHjd4xcxsnroa0Os3b0r9pZKTG02y8HnnGj0Mgh2jtad9o5NgqxCv
UmvyDqKI6yiqe5ev2bBtbaMcRo+xpdb6S1uaG9uqb228llpn1vsNB0OCNmNpzHW8DMcOphpTjk65
9fXWX2qgef/vsaLpKj4sAsPXsRkfIOzBC6QKqer2fgv+8Pp9FjrQXOVGCY2PFxcsWFSxaxadzdT/
r196oYm02RpmemWJI4PjnPp2AHRqRPK2SpT3wijC+6agucYtTgFJNWFHL8r7g2lIG7NRbnTQpXaZ
9f6KGp9QAiNywhMV9qW0zhz1RrRh4dPO9WzqKKnwu3jqacofsr8Tduks7iJ9GI3kRtsvPf6s63dx
58P3bqXTEOXwNqauaeMlc/3DLoUd5mI2PfaNuu0sh5Wlf/F6fIbwXNTqbZO2B8PoX3yrOVF6E6/K
7kZ8bKnNZmtZ4aMjyNOocCEOv+UZbM5G+6xbVN6Wg75xgnx7/dUW1oO58CxgdNWWMZauAuF7HWnB
QNlNVG381M+e6/rG1LqwL9Jmg7sq6wpPv7R0Azww8W39VVH4q9fyQ9pXe7sOX7uuvvFCC7eaa82g
RbKp0E3hdpl0ClsV30HcBcEy+RWWAibmv3p5Yy1aaDt1Nt4NbBBH0NLCjWP97GfJi5Pap8wHhj8k
3Y17LPSD/6VAiz2vj9VBuI7h55vRTj8r5tBBZ8Q80md708jmreDawhC6INs+rH+JrGrdmKJtRfHW
vNQxfAUk8DlOGte72sL15dnOr2gpmigKp3Slsvg5DmTaFLgX942XudYNin1PPLkQrg6J7Fs5UAmW
ayAxDP1BapzxCSMY5oTrL7LUxWZzDXbP4yC3fBMtD9NDEgNp5Ss1z5GW9nhomvXOqKn0BdJ+n9bC
ulATP3yaVMSSP1Ll4lYp/kzbUCrxLko0yxE3Xmnh26iz6Sa0hxYHWonV3fC/hkaCqwYEtRvT59LF
Z1uH0IoKCFdF5ipGbjxElqE8iaz1zte/xgwp+N/aWWuugrOoXtTG0WO0O1/77MWJ1cNAYM6CUZOa
f5GaKZRP6Hh9ySDhXHxnz75R8Tlq9E8G1rl6+2Pa71GNuYope1KNYxJIuBAHK0uW5LUZmA83j4cL
DTEX0wkRG8QAfN8NR8VhQrK711GJbmVtF6aKuZhONX1P8pyxdWufziF7Lv5OewxZvgya9Qyu/fP1
9l6Y9eaiOp8ChFRTI+B4akjhsPIqjd2n1okfKzP8fv0WS+0024t0WR3JWQp/Dw4TxfoOyJhEy/66
7+LT7u3DWKpLFSuXKK1c2W9+erJ6VpLkzuee3ufDpZuGAAzC7crVUzt8sZ1h2PK5rc31B1/6vrP5
M69aGkKyW4JfVbnS5FQXWFGOCXbBKfZcUV5DR2n1r9fvtvQNZjNCLpRkKKfshLAhgqR6iFU8voU3
poSpsf8Qxr1E9j+0lKJImLENxeCiF34r9filKaJ1YzZ/X3/4pT46229QYV8aXc1qnGfR3qrTx2nA
9/AllKBzbnwOZaGF5uI6oyiAqbVh4Cae6zjwFwNpG3g/w/QY4ao7xgo4LHPVS99CXMc8jF0mYxvz
5iF74R3l2e6jTlWnbTuEfZEOqVmqtyI0z2pgfzOr+L4zmTz1xA9fqQei4sOrxmVaHXZd2b9GXbrX
IdXXCfUB9r3hprkerw5HcHmC2o0gpK8NNZUcoYOJ8PXOsNDX5oK8Xhuiqi6z2h1NiCGaeNHbatMq
dwbw5al7fGikzAf/lGlS7gZln6z9UIBYS3HJuu/hZ8NQ0w02meaYIcYrzo2ZfXFG8FBJ93L98kud
aLY0A50B4RKxNMudOTkf4wPXs25WFfT03LoZ3V0aKrPxaDi9YXqDlLmpp8mHrsM2JJV8/0ZM689X
N+dKuUwxO0qZvMg1s5Y9PkiaNk2z/fUWWrr4bJhFSVuhxBORG1umtg8l21ilgXFLuLJ09dkISyuK
4XBTi1xZz+1d6bTJXhXtjZX6zx0fLPW/e2aa51hu5HXISle4GC1TLduClBhvzA5Lzz7d9kPHF4YB
D1mVQwTACSQ1/X2UiluFAcrSs083/XBxarqScmzt0K0Hc52CiQnNA8S+jWSHGwNK9Sh6mIwamPAv
dWquTGoHIPv2yjfivtvrX9768z7fdGYLLjAuxIdWSza7ylZJcYz6neadsTu5/KE9ZcVxKHZaeK7z
58HvTuQXDhn67RaXQ4wu1mP6Ex/wtRo+4yW2VuJm1Vif/PpTVgc7tbBWGpSoGBARPkBlva8jQE7f
uu699F769D3MPtlWvOHS3HlQvo0cz7mbZGK5roxgvGDiccJxEHUPgEfVAGfscleW3qsW41ik1Q+j
l2wMbRdhRtgXu7qP8RATLi8xOGCI1AdP+t237qA+1RqOEmqwaXVUX0EJFWXXAFmVxLMfW89S2e8R
QnwO+8tDlwBjr7fvZcf4vzcBpjOb25w0TCVZpwOBYN5DnyMmWm0SoIv6+LXG0nXIf0hwJ3liPv6Y
1CttwO5b+dnV4yr3Guz9bgUFl3rbbBq0qjCWtDAP3bwAbFg1MlRIhMPrhirtG287jeg/vexsCqw0
QT2dJgeUAvWPvocII+rHVWBrT15kYTh2Sxyx8Cpz2WBj1hawiMJ346Eg7aQlmF9b/bG0RHrjTZbu
MJsR5QpQBSge3211+kLchlhG+wFD0PlyvWMsTCz2bFJENQs/yeAVQnxfD35YRJiVC31z/epLjz+b
FbEDwG4E/cOpdehOoxHHG5iU/iaOq1v5jz+vqpBE/j15WSn+HVJasZ/BKKWJYdcb0lMSgww11e31
t1i6xWx+lPxqTPIod06YpR8yVEOK1T4EaboVbfV6/RZLDTWb/lqKjVtRhfZp0LxyqwWPzDlYu3pq
e2dHUv/dTDqEp1gZcutkYnjVVN2LGg+fJhec+55/NqhFUwUFvljWKU67HAhkCwN6mmdz68bebGF9
sGdDGq2Lo2Ml452kdsAjJR1/whQ9tIq1Me3mAVPbv/w69G7cbGFQzNWAQsdou6hi86SDkPzehBWu
grjADs6Nj7EQ48bm499fIxcyEPMg0qF0Ojt0KD/Anj7Ksfo7HfEZIrWE1Nl7hi25bWLn9/VPtNCL
52JBLF/hXte9diL//zkMpaNVS2vSZP+Hs2tZbhtXol/EKhAkQGJLyZIdRUxi571hTZIZvgE+wcfX
36O78mAMsYorV3kBCkB3A+g+fQ5Ixv2Ny6F4O+6aiEGKMmrBJ05jsOcdIKUEKtg1atblqU0hV+us
IJoIwm/hBIGbfXMynH/sSQEfKad46sVvAmmkkEO3fQm7TznoWTc+YvHNwHD/FdLORIW3OwcUtbsZ
cHfOQXznbBibbXjD9aERK32dulMMclfxIVgKWR2h8CSaqEoHMBTeXymryRkBYGnDUAHiOsTag+Je
uZ6aJQHzK0j51Hipk+lSzs3LkKGrMphe7n/T5kZGUEC/JqnW1htiz8GlzvPWv8VCdlqzEQ/aMhnQ
fUCHuMpBJ1YAGlB47FMNzUZQnp52/X4TxtcW2tMgoRpiiPQ+QnP4eUzG5/tDW24oJnqPOW3azHIe
4kWpAxvETwQ3aHdQEBn7H4Ht+3z/Mxbb4sbpnnmhP3eiGuJUyhOvxXeQanziuTreH94SlPkt1Lx6
OOS9HuYkEH2sywmyYNUfyquTKJfHrKkeoWQU5aLeWDDbTG7/f/Up4XogKU+DPh48/8uouidSZYdA
1xvZREvk4oaPlwhJTa2SPq7BqXryy/J2iC0CMqgJf5iy8W8cCdCN4AE7SFeVG/HSMqkbz9nrSbVV
qgUh6xDLtXrHVtCBpXxqD31e/bi/QbYPGLFlIQ6IzqnbxKj4PzlCjOhroxV6DKudMzCiijMVS4d3
aRM3CZU/6DpOMWg183cBy+WGp98W443LvIlyBJcCB7g67ONbR1AUMIg5uyUE6+6vkG3jjQmsgM9P
Omd93AV45Lod9EKgVcgZ1EKVfC+WsjrosX9owbdw/4O26RhB0Q0hfFEHpYrdDOrkczNDKGcot9g/
bNMxwqLP+hVht1BxuzyCkTdaRoijlzkepY+eew09FXXLRuOaxbZMjGIRZkPH3FzFOVjFm/GvALuz
gPl81zKZGMVR1JDNGjB6KSFvlzilwq7M6UZktwQuE54oGPXboZhlnA3Qavb7avxDw2m51jpdf0Nm
Aa1entN879t13nr2WvbdhCuOYsxGvVJ5u0VQdBWlamgeUgkV3I17hOUDvmFYEOSAqrI/dXEg1yKI
ICVBxyufHB5+37clN0N4FYLXsCeL13oyHvrsAqeIZUh2wSs5u83p1dAoh/bQWWAyBuu//gfUz3KM
IJwzfNv3y40wSGeoUEGnoY51U67q4HWz/McFieTzvuGNGOKuY4IuyEnFrNLqq9MkHGmpmm6gEmy2
auyrV7e9yNy0jllKT7lPTsvcXlO0J4cdPWcJi8Jw2Ijmtk8Z0WNtq6BBN8mI6PETbGFfC/ER0SpK
1k9hFh5ksaVMZwkdJjByBYOHU5X4DsLS3IOJGfr0ciH7QoeJiJwlGf0ObNYxiE7aSIKMH2wwW+eF
7acbN6qCB+lEZYJ7p1MGv0EkPH9cOkh0++rzfWOyfcC4U4UpSFQo2LfjHI3HkE6ExLHrXPnKnvaN
b3gxH8I0R3FRxn2Xi8iZeh0NnICJHGouG/iQ209948T2DTNKau3Rvlu7GFK+UJ0txjAiA9qjoKXT
QLYq7Jp9IExuAgwXD90PUEltYtapfxjrf8x1sYUitWyEiTBUY7aEQQGZFwaVogWSA2nbPOZJseFr
lnBtwgvDGuzhxVpjeF18Fro7M7YPK8U9w4QYxDVQGC8RoAsnOOhZf0+d8DgnE7SNmvJxlx2ZQMOs
GHQrad7GS0cg6FY+TwhLnRtudezZHqwmYx5UjdbM8SDfNvRpD6ELsCGpZPo6QVFZpi5ozegKJb32
b+h+3PQWtqohtn0xzgrg8yB4MjhNnPtpCkUPLvz0UEEFaefCmZiOOhBOMYFLAKkyEkulXoASf2mc
acO/Lb//PzxJnq7XbKm62GfiYeTlpVLyz64t/3/96F+nNPhsWa9aZCqy8H3fA1DmJmF29bxNQUzL
CeQZR+naz22St3Ubg40/PRJn9g6lYOpYek3+Xft4iKWFmN4VE8m2WAwsT3ETldkVOiQ+UB5QuZpd
8Y1kYPBF6/LQgoe9yujkflVQs3UqSIV7gXI2bqC26GLEyJEGaoG2QxMnTDwVQwVVTfexm/uv97fK
YgUmMhOcf9rLnKaNXbSmNk+Dzhc5oIWiy5tw333TRAFS7kp245eMU8XrF0Kz6Ymueh8XGjfxnkUo
p6QL1zYuitQVD204Q911VLjObjxfLIeUCfYkCqLqPWQXY4r2yQo6jm5PEjTIhAiSdf5j3zYYkbh1
oJwWlrSNSe4438ZZ+TGwpVvpVtsm3/7/yh95AECSJxDnvSVRUELoH7hTqI3ttRioCYOcQvT8DiM0
pHSh3pGZPlMJ5bbA2Ui42H676ejaWVY6LG1cLYU4BgQXfq/qt1hdbaMbd2ZIGY5ZK+c25gXrI5qy
p8BRG48J28KYngv1Qw1FgRbv3owekwAMa+GNY2dJKDnvMhsTu0iryicgq2zjDMony3mGLp14F9Th
sJU3t8zBhC9ywLRK4gVljIxA3PD6UoUQXukcney7g/8fx/XaNFdXIZ0G913Ies21eO+M/T6fco0D
upw56JIhYRk7eDxD3zRxIycolpd9S2/YZTeNM6DZKbIakJqN6mHIDoUKNkzHYpYmEi8ZM7AElEhq
CAkNwXoR2SF3NkOmbVMNw4Tm8NAB6NPFKPMsPyrZ41Ruu9X7PUyr/Hx/ecTbV3sThydF47l9cwto
VfoeiGx5IEP402nB0u9Nl7GFAnCiPlVk5zlmAu/6tJy9Hq2AkPToTi5Pf6pM/7o/FctmmIC7VGWh
7sFzH69lDzUvdQJecd/d2MTYpSlI3SC72sRtC3VEH2oVBwbe07iGxvA+BzOBdm0QglhibhoAYSCM
Ws3nrls3XiaWO5gJsvOyWkJGD2s+r8geuu4EWds6qM6g/YEsK6WQmE0wj6Adu431spzFZreCz1SW
lRX8IoUaTIR66Cco3rAoVcWxHfY1q4DQ6d+nJTQq83lycHsV0HMDVUIahUX+MkGlpqq0G7mufAqd
6ft947L4IjEOIOT6/DxLamR5u+AP2iSKCMSB6xFaohtLZrNew9mhKZssBG0jceY10ykL1N9ZgVz1
/V//9uDMBPmhr85paTmquHcB05eatifVN/J4f/S314aZZHgrqStoESMD7iXQE3WKx0YWv/pK78ol
sv+Q4eHeIspZV3Gt8/49bu78EEz+sJGNs/1440YH1dB5Qqeqwr2FHXvoTDVMfXLkFmD+bU9gJpPd
mkHTzQ9vw/fqNPLqZ5GTD1UYuoexKHcu0G3XX53N7TS0yVg2KqZ9fpRieF/P7Ubmx2Y4xtnsKRI4
U47Ap4a+BIYQCluJmk737cY2uOHAfTclovaIjJUru4egWdE4o9FKsm90w2PTwm0aBqnPeA7lP7gE
PMp2H9cbE4av1qzQ1QzV1jgQEGwliQecYthsZdssFmmC0HJngtbufCssjNBog0waUp7N+9zrvtxf
mLePA2KGsjAMhMranl7CAYLuKgfCUnhnD+LJtKePEOm8Fuk+XQlCjJVa3RFKZksyX6oiGL4FXJCP
PSDf37K5gRQheoeQ8r4/qzeNiYj/hDg00tTgYaYXx5l+lWn1rvfWr/uGvi3kK/9Kp04Va+XQi+qm
DrQLk3daC7JF9mn74cG/Rxd68T0OrfpL62X+SRHAgEtaV8f7v/3N+INluf3/1W8PJ69USzIANTnN
h2QJf9N1/jM63RnyfOOGp71psPjG7f+vviFzYOxHSEldhmR6N9btFbR7Byg97zl6Mfxt4V4NX48e
cniJoJd09h+JZtd8qa/p2m0Yjm2FjBAHMr0A5Nqcg/xMfJ6G5IQdePBFkUZtuMUfZdtjI9JBfjso
U+jkXtzM+9jx9YUtu6IFVscIc40nIREoxQxvhgArOKrQd9cVNNeRAPfS1gXCtsWGH9+YO3Hx8eFd
rP1RFvNzxoYv4Aw53bdSy/BmyFNzGc5hnvDLCqrzBiLOUaLY0ZdbfG6WPTbJOR3IWd8UbryL8IJP
2hPnbk2+U8Yfk7r9dH8Kli02cbe4sDmNjzz9pQTvXSQo/Ser/A0TtY1tOLEf6oovEGu/kOkWsbM+
OEIMbot37u3EPAEX6r8dDDKZKc+TED/dLf8aoEMZ6RbSy6Pz2KbBYeaoknThk4Zypyu2FMNsO244
dcHDupoXNV8YBdeMrxy0sydI3KGDZty4Uds+YTh20VDPk2pGYO3kC+54PwljP4Iq2JO2wKoZPp1W
qM87/Ugv46wv7jA9Luu6sd82czV8ul0ZX8Si6aXHCp3SCTmdbKiDI+3n7AAlvS2Ge9sKGV6NW0Y/
Oy42oVlmqLeXvH8HynL3FAaes7EJlqmYyNt2FR5wt3K+JHkDyCArnGMIifAH0jXqCFb9LTi0xUVM
AK7b53Xv1u1yGTLXj2SeTpEk4KW+79yWhTKhtkOBUrnK8vlS86m4ZBxqvF6hxuvcT/7GE832CcPH
Bz8YqilT3oWQLB4n/Q7FhKNI+PO+Gdw+++oQFR1RdOHOdIGMq3gnskU/UiaLi9tvijHYZmC4NF5n
DYcM03RBFZS9q7o+O/Zejjyn37Hj/Vm8ma0iwuTlBOV64wsOqXVenWvdHYDffwgAES3J71I4h6A/
ox/o/qdsBmW4dz8FuZ/39XIppR7R6B7kjw44ZDdenbbRDQ+vc8LbfsFE8rRZryRooRPthPXGb7c5
neHXXstwffGxE2TU6tgHHTS087G7CCXmoyIQVbi/RpYdN/G0gZ4yr0rZhPiRDqeKF/7XnNXrs7ds
ZpIsC2XiasnQVU6gmHspx8UvojbLhp8r5fMGu87brXJEmIBaAYGhqp0C94L3Vu2WjxPgu7T6BhTv
Q9Xd+hLoQ02+atk+dMj5QLAJSaYGnPoiKoOtR5JtjobrV452+lb67mWRy/yS01IcfJ5vXR6sUzRc
X1N0iHk5hk+8T2T+LWsGyfbnOnUPWg0PKPd2AZ4dywF0xpBF/Bos7NSra8Omr/us5DbtV6Gny8GV
2g3TfMlqr3omazc89GWun6bAQ6r//jdsS2ic9cEykgD0HtOldhq0wYxD+nedZfXGDGyjG7FgGTy1
lJ2P4Mn0s1M4fwUi30iw2FzICAQtzyYGPbr5Iqfw4Gn/vEp9QUzYOrlub9T/QHdg30YoQG3db/3V
0xckxD8yUstoGPnDSugHXPj+Gr0xj3o33yjBWiZjIkhZUBGkRVp9AYUDjWrG1TFxBIi2mq7dF3JM
GCnSvKBzH0N9GTqIQoQ8+zV18tyH3pf7hmRZLxNI6lVB4g2kni4iq86jf1pVcMGfjqPr01VelM77
bMqEjzKaNLPTuvoiRpWd57JLjtnMtoq9Fos16S0LAskSCY6OC1rHy0vDkx8jmeZ9Tx0T3NnNQAZV
uP5cirxXTyGy7t98HPxbibv/V8/esFlmOPPcV80QNmCB6qlTx+4c6PcuXrkHXPCKQyMo/9K0FUhg
m6k4EDAWpdHqgqbC4VxseKVt+QyHdwZnSRiHFThj+DivKo2Et2w1s9q8xHD5fiFTKSXXF6SzWTT0
4DPsc/Xktlt0brdz4631M3y+UQxl/XzSl5yOD15NPhAHAP6KvQPl9p6UMxEm4FPDA+tyaseLCObq
oVagegTyfat8ZFkhE/BZj1DuIXqcLhI6g+i4Loqz17vVU5DNxUYcseywb2TdfFJNPPDaCXGR9g8O
NMqPDfS9Nka3RBGTDVMluhiGYdSXmlRxEwyfUqIutZd/HRy06+XiSST5sPEty26b5JhjPwqomhRI
sVbudJMgLa6j9oPrMHNgBOch3Nhy26bcVvLVMY5m/GzSEFG9TJiD9Og/DfqCagCs7gde24YYTg/2
jIK3JbxCBUF2ajo1HqbO2Wq7to1uOPRQiyEZkmS4OP6COgkYtB7Lge2qB8AbDI8WIoOECujYLo1U
fbTO2XRch3mX4BpGN9w5m1XiBR1iOdCxfhZB13i9Dm67WSi5mfwb4cLE3N5uHxwyg/rCffWrrqGV
1XEQnCfFI0/cP6lX/t61wyb+NvRLyhmh0wXPE/fQg2ToyBL2z77BDX8myvVqd8IWiMKnD2Un+cFn
Hj/vG/3me69s34XqKJRCcR7opJdPwqnJpW8ncro/usWzTOQtFGTcoEfHHS7oJxrw9ZSvoE9ow/6v
feMbnitKlE9BJAzXSuf36JM5TXUaB+uuyjURJr8nHGuUZYGlB3u9fOip9g+ln2zxwlo81wSQ+jKv
p4J4AzSJJrRuadBppQvbiJ22wQ3HrcE66kxSjBcf9aiL4mwBOanaQo3YRjccl/l+lqOJfYAAXUhO
PYoA57xiW9ckyxljIkJlKsEnv4bDpZ2lfMgTXR+69UYHkuQHOYP6o+sDflhBzbHxxrLliU0I56o9
vMYDMl9yHazeGXdAD5k2VXyC/rJz5jlVx8KRw/sxcHR3zFD8O3aT52x83uIlJr4zGJVsuO8OF1oM
0CXRT22nPixB9um+k1iOUZPAc1yghqrQunlRbudFXVA9LnX43EGK0mHN4/1vWAzCRNjmuc4Joxku
Zkj/oFpP5x/zqJsv90e3LdDtq6+CFIg/KFrzNV5flSYHj3fzEf9rIwdSozv3wDik6cQWt6Cku9So
gTr+8G5m4Uev2CIRt62PcUrnftVQMiCdnvMV3DvuVJ1AC9Q83F8f2+iGs5OQ1AP6oeaLEhI9aT2t
f3dSbCEwbaMbzh6KYVR0wENetAVUlPpmfaJ1u6WlbrFOE0AqiA4dtNkgNQCCrqLpfhVB/5Ivxc8u
7bb82zIDE0OK7lXhoLiAC55su6ig84fMWfZZvtkjoQofucIBR1DbhrmKuCd1NIIM4df9rbVcYcwe
iZLnmduIYLoM0g+g/rOwiFVMRX1FvwWBvzwyrTYytxYvM3smZNHkbEx6UPgtp8SZo6Cq+r+6KiH7
bkkm0DbIRKbrEYlm8OB8k1xc2xyaTDuWyWVmGXRpy8kr8GCOFe/Q2pPFgsrTAir3SrnPc8M3kqpv
LhE+Y9zFQMYW9sjMqJho+bsb1FmC/TD0/A1bsg1vXMb6rIOum0CPWOEtkZ5/luxrl261A77paPjt
t4++CqJZrlfuMOD8xj74qjWCxeJ/aSb3sdkJx2Thzf9efaLMAR9ypb41JA1n0lSfBQIpkg1llONU
q/l4ZnJLMORNx8B0jICdNFMqmzyv4nYE/RsNHjvaF5HIi98QP3nvjbue0/iOEbnDgZY0lVzGjYYk
SVTkukBX/5hs9V3Y5mHEbjEHeGHhUI5DFUqk4MdfTlh8AM3Y36L14gHlsvseYrMtI4qj51pMQKBU
saz6s+MnT9OYvReZd7o/vGUaZjW0y1a5UHLjCiDNw5Cqj7IYTqAf/eGJ5p1I6fH+ZyxGbBZDuyEV
Q9rgocuWvnjSSTaCBKbLnnxSviTNTsgyM6uihSLj3E6JAj49X9/nU9OB/boY/r4/ibevmy4zyYcU
+hBrNAWquCvTK6O6PfbYiLkqnrq2ftHeep5n/tgq7yQGvRG6bBtkuL+7OC5Q5GkTVzJ8TH33K1j2
HnHlfcaZ8tCIbGNuFjMzGYhGkEunTpln8RQs33pWnAHufxnAdXZ/6WzDG14/Ss40+ICbWED1fVq9
H9yvP/Wus4Entw1vOHs+6MJ3OwTgpUq+Q7LySwCAN9AWh32/3vD1vqRBwJaqicNq/Dqt9K/Uqw8e
8TcO8DevOTArw8U9HXqD6lQTj032XDjrRfftLhSCy8yCqNeUU1k3dRPLJBW/6Ow5XyZW9PusxqyF
Mr3WeR+EaPCRN/qXULnJfGLFzMGMXBZ9/fH++lsWyCwZrUU1+VOCxCW0t36mTv1L1slG/LMMbRaI
FjxHRDLOVTxxCOl5fl6ekRba1zwOBtV/H6x5MLiJ7oM0LhVVT0hNspM3+VtvH0toMCtDHI/aqapU
HXdj557L0S/PbT0X5zLwnSNZGbjQuFc/3N+Dt2sgLjPLQ46SZabRDhjnMig/os8+eZ9Xi3zwUj88
jiNIRtDmGByYnLoTiG3qI+X1+D5TyxY2yLJVZmE8ZGPqO0TemIYUiaTQ7DBPOwW7mEk0JZoc7xYO
Jywcp42auQJtqXeSDAzg1H2/DM7GOtpmcQthr+5aWoDmkaRlE0+gRowKlNyi5UZaeX+XLOesSTJV
FTKlSVDKeBn5l2QJTgwytKqWx0Sgh33fN4xYrpQOBM3hMjSkXxXwxxMuO3MN3sd1M5VkMW1uBPQA
L+1RpQyS3277PZPuVZM1RokC2D8gPdtm49ywbYYR2DVJmLsMSx3PQVlGyLzxaNzejNuW/ieNDY8x
tnrMgrohjZTxOlTvNDJvUcOCdxUUpe5vhOXXm1XPZQn4kNToJ0jWSp8bspCzHwKpum90Y5uXpJG0
W2gR+wTppySpfwFX83R/bNvKGNu7rhWFVENWxouzBlHojVGaDX9BfezT/fFtK2PsK/e9bqhq9LgE
UCKKek9VhzoJtniWLE7GjPMain6ON2do4GzaPouQyv6rc5onCJzVkaT6564pmPXMHpA1SrNUxoEu
B/+Izst8jXBvrr/vG/8/R9MNvlS5Ncii8pc0GY4NiMg2TMeyQGYpsxxXXk50qGPo+z4Msvi4iPWj
gDZnRJYttj7bN27/fxVH3caRSx3QOhaLOGVCHFkRnouOX3N33fesN+uYPChuDzy/jitef8wzRadz
n/F1+awgsJN827cPNxN+NQ9koVwAIYD1ysfBZVFWA9TxaQp4tdVOZvEFs5ZTSSgs+oqXcQ2U67Eb
6nd6yfONs+BmLW+EOJNBBUpw4GWZdR0DH4GitYMDQFVyvqaDDCONm8GhSh11EJW/lXS3TccIS3nu
4ShTRQ3tNs5+TJm/vEudVW8EJst8TD1wQdO81i0wHgP6XUeafNdN9aQX5zg2RVwMxaXJ230CXcxU
Jx7Iyv3CxxlXEebdhMcjsQp+2mdWRgSEAjV3BtWDpS/U2ZlQvzrqim1Bgy2bYBaA245yb5QNOtlE
OR1dwCGOeum3xIMtp4NZ/vU9vIdYgWxdj+asLK0+8LTlUVt5x/tr8yZm12Vm2Vciii48ILg3oz5U
JjBPV3/ul/7UNlPUVRLYp/Q9gbLI/c/ZpnO747zycKwOUh81ch9dzb7WYwrqXeBGoem5cYmxjW9E
QqKbzuFKgk8gUOXDSN3uXd1I79CNRP2+PwWLW5glTxAkdjUZeBVnRfWuo/IbqGuuhOgfrod8ZDZ9
qbMtbIHtU4bhTmAWQvVwqmNnUd/TtX7qkUkt/Po9d+cXv5cHNFif78/KYsWmjGE2+7oLk9q5Zo6Y
NYgsZQc1EAgkbNiZZSpmPbSqkTaQHYLjsioATPvz1JKPie4essq5eIw94MG0gXO0TMUshC5NJxhJ
sEFlmnwXqXgv5LCr08plZpmzRqMbMjZhFa9197soyqc06Z4LTGHXLphlTq3Rl89ki+FlXjjRmvYi
AuXTsnVbsy3NzW1euR/HqrTTIKqYBPRGtzv5JMLC78N/Ynlu3301vkMKUkwcy9O17W9AJJAMvr1T
yuLL/fWxuLfJkjPLMV+8EglgP6hPYuHRChGySHb+X/fHt1ykTK1AsdBWqRXjc6pfGum/p838tR3o
U666LW0Q2x4YTt2665xneV7GchRoqSZVeQynnSTaoC789w4gt6jA2J/juplpkMKPzRihQ3yLJsqy
/mahM4Q2ZFd3YfH/5BOCz4lwDe2SfOcb1Cxyjm6RlSpNy7gIFSCk0k0iFMO2rku2X28cPq0OqeMO
iEHelB0zsXQRL/BomfmmEoplb81KJ8uyduIz9laQ0I+4VN/7lG28cG2//vb/V76ltZqaql3KuCnd
7JT7ZX1wpnXGZYPmG4fA25/wzLRWwl2QPjdeci29ovQuuiUhhLZZk2Tv/DJw2R6soovg/u+ZzA40
a9MxFFdeNh/9PlORU7sf22p9vu/Fb+8CYHf/Hh9krU7gB524pmEZRG4Oyp9ebwqW3qzlv9d8z4S/
+l5SzyoNQixSfSjm4Dtd05eqF9e1mOKs3kfF45nvxrDL3THr2vCK60wLxdW25zQCyVzw+f4ivX0g
eyYItvbBAMMnL0Q2qfqTdPwwTniThm71vmynX0wV57bZEhqz5Euh7PbvHUmKeiVVV4dXOucfWuRh
NdiYnSY7Lq7/xe2G41rU1wJconmlD8zZsue3w7lnEr7387oy0ZdYQ61+FQnlEcvyB4g/nmbi7MrH
e+YrCZJtQ9+AteEadj3HbWY9M7/rj/c3yTYBIzckQLbqkaWBrbUcyvH0pZnHKnJ53x475r/s+4hx
IPlgfJjrFJYQiIydhkJNUKOCJNYMeNW5l4Ru3M0tbmk+lJD/o7T3x5sRjF0TtW2r/6yO3/64Pw3L
8OZLCdT+uI+kTXCF5E4eSfl1Fs1G/skSF81HUoibK82cLrjKom6iyWs/Lil935bNRty1bLNJTstF
SKDo6QbXKWPvUKu/ON5ylip4FnW/UTq3rc7t069ODx5kA08LGl5HXKJ+emp0P+bJkp3ur70lmJh5
FU59sc7QlLvmov9UEnFu6uQf2qjnm08TxeJ8mndO5DbBVxNZC02bJMGneL6WSALWl7SAftz9edg2
2kioTJ6f0Qyk09eWAe0WyQxEfVECaeOXvmVQabv/FdteGF5d5SIE68oYXEuWs09r4roHtFGGOxfI
cOcQHZMQ0tS3gBTWeF/P0Zg22cP9n245/Mxn4lq2I4gACn4VBAp+LHPPaL3+U0uglinQxXoro2nZ
CPO5WKis63jQcGg6Qo+g4mANIygRiVY+7pqI+UhkeaZL1CTwgYK8BAMAb2WY/lqW7IDGx7Ni67pv
s80XYzlC1cAfObuWyOVcRTkUz6SVauOta1snw60ZGSkdShVc+7oohshnPeQVBVF/HOYPaucUbh9/
5XJjSPoZr1529SsnPaKLPD2hoEA2TMqCJPHMRyOkhbI5nNrgqtPgAgnef7IxPIBh+pNy+XMwe9e1
9L7wUf9p5+bP/d1/O+vlme9I9F3TdFkDdm1aMBEmo/KjLO/H4xr466Ehrn9xy0k++KlfPUg0/m8Y
nSVMms/LimYduI8DeM9cBC9jBz3Icln7IZrDkTyRpPzT9O78sPpduk/Yw/v/or/aO5WUpEDKnl15
JYse9JG0j3jisy1Ens0AjWiTkWSlLCTsKr11fM4G6vyClDf0OGW4JXJsWzXjSZunLoFx+/wKzNTw
MJf9oxjqD4sfnLw2UAc/GZ6qakv4zjIf84UbDKm76HVgVy2ROgTvBt4oH9LR/3zf8Cyh33zgViRP
W3eg7Er6ZXxgdPGeejY1x/ujW+4RJo63LNdhJMWCzf6SLnmP9GA2RX5Yf2JiX7XSM1+4GjJzbVn7
7FoF+RABXdqf1qV1D2Uos30HmInhTTvZdNqFSU1zPZyoC8oTAbjDRjCzbfBtZ145BED+PnUKgXjs
OJ8TRa/pQs8qITt/vHGDGMVapWWGcN/zkkRNBoVapyJb6pu2H2/cHLp2yBqtVnZNe4ccM+p7T2Ka
6uPgJVusETYLNRyatbNacj6zqztw/Pa+nQ9NupANC7XcH0xCW4hjCTaTil3bITjccM4Q9kPTuwfp
nNE7rH62kUj9vz2+8Uo3mWwXqTvllhIf8sjBzaryce3llzTNUoSm4rOTVue8WVAXGDl0MvozS9tD
7TsnaI1edJc9Q+IUxH77Mk/ef8hvV0aaSTJ6zebMOTuOqp+qULOorfuttm+LaZgkuAEt84EmlF6X
ofkbctIfEq0+zO0+GmjPJMAt+oE3brjSK/Hz6ccUVP23udb7yIGBFvy3U3ZA5rU3brnrnDbOoS7Z
FOmpXXcaneGTwNUSl9WOf+XDOgD3HDwPKvs77EC3kJDud7BsoYEsvmNy3nrdGtZkav2rlwNqgWzy
Oy7XfXkGkxfSARNK77CMXQenzk7IslePoiu3tBdt1mOesVmXuCgz4hjHJlQ6eQKB2T+jlD/vH0xv
Lww16R9HxmA+XLFrQpy/u6L4UVL2cn/ot385Neltkyx1va7CL6eh+kIXYNBdpKS1uy8PR01+22FN
MtlkOb3O4IA5ZFmWX6SQW5LWtoUx7u9Vkk1B4Tf0CtDrGIHFZAC9ZPX3/aVxb8fCf4MgNakf6SwB
ecsT95pyRx9DxUE0VB57Wj35g3ecW3ooE35atfq26ABCVxUaHaqtm+fblxFqEkNqTddy7pR/LfPq
UwdeaQDl/ijpg6wh28KU2jbf8OxmxNMcMiX06voCxJwzmmU4y/NoAm/64f4i2nbIOHJZODSQuNb+
NegHefY6SR48RI6N0W0TME7btQ3SrgcLzDXj7h8vr947wfob+fbn+z/eNrzh1l2uQoH0t3udQJry
g1DsAg3y8KcEaeFGWcKyPiY5ZEdD3uHGQ685IUcuS3Ko4CMby2OxIbMlSg1TTpJUetdulU+Sj1HR
ucgTh6gYkGpXNYKGt6vK/zi7kiVJcSX4RTJDYr+SS2UtZO/LzAXrnu4WYhdiEXz983ynGk0pMePK
QYCkCIUiPNxfBYR8Ui31sF9SZ/XeIxf9nDvkC4jxNn7BNj+GhbNpLjIuZ5pS3FxOaMaeH/g4VBsY
Hdvot4V/9fGNjEW8eJiUCAzySa2bH0XRbUyMbezb81djt4GuSpdKisyF/zvmiIla73x/X9qGdv89
dMPmsJN5z5CYX8SBCvK7G+lGMtWy5//T7NT3k3DnhaUuOiWPQih17L3efRC53OKIsX2+YbWkRheV
LLmbxm7zvpDB3yAU+bZvZgyL7dwernqYWdoqXSWOI6Hsrp1xY94t9mR2OIGvMurjqGKpH/H6S1fz
8LQQf3zxfNafnan9s+snzA6nm7DhAgYiliqICj02yqVJF21egiyzbzY2oalJVfVK4dSGCiC+xT2Q
eCg2Zsg2+G3mXm16z4XmZiElDmSk1U4x+r/POmh+75sXw1oXp28n7mBwxVvAG73xcdLL131j337o
1YfnnajRYTHAWmPhnbLYUYnP431ZTGZSO+KezD2BFuqUTy4kMBf/TzO1W7ej29y+EaaExhE7DXEd
rGhcT5dQRo+gc/vbj+Lx1CxSHByxVUuz+IXQMFquuODoQ3ZSv4lST7hnb/ROTV5uXPzfHt43O4NJ
zKgbFmhAIQPV7wdgqU5dFUwfR03n5P4S215heM1O0wU8CDPQEa7SJ7a20YmzWT2qwtkSi3h7+/v/
jyRf7SK2NjNTtAEYvZTedKhYF8IBVXW2haR/OwHg/79C/OoF1Y3cHujF4jrN/noMvWA5ab/xP+h5
BmyZ9erQVICx3p8w28sMZ+qGIV+ncATct8vSwJmTgtcH2VTPvq4+Qgjyx/3XWCbNTGp0fjOqSE/i
Kmn3GSj+P/1AN/7ANvQtJ/pqupo87tCz1pfXfBTTOctydghyULfe/3DLhjLTEjPoQQhK40D4dvHv
ifUn4cVPlTPuhDqZOYml8eJqgfLmlXnts7sSlqwKfLD3P96yuGZGwkEzGesQ115RRAOdiksf0VXy
PJbZw+q26Rj2G5NkW4Lb81dL4PClnaQG8h1im7/rIhvfzU2xxcloG9wwaUlLGcrQLyH7hm6Ydf5e
xJvSmrbVNdzqknvVwjqvhLaWOnnMe8pc/tdUbjV92z7d8KfhGLJBdnEJSST4iLmeFVDVzt5ZN0zX
9yFYF/MBSCofopQkxrUrrvNuY++8PTWemY/IahXmbGLlFf1tXyMQkIdl9l1V4fv7W/PtqfHMnMTS
5kVUrGt5BXu6wh1biuPgD/vOYs/MSEDqrQmWAsfAzNzh07J6zjfK5mqjomj7diMAiv2myYGWr9Fj
301pUEfjBz63w7JxhtmGv63IK2uiaH7QaoQUHnViyOENqRznfdkAz8w4NJB+hN4mJkaOznfIZD4G
jf/ZGbYKlbZNY9jqTNGkVYe8uMqmrJNC9dB7zX8E5RaIwjY1hr32OlIDnHBxBYa9Wp47JDaiZ/j/
eZfOBTIihsVGLtHgl9DAhnoBP9Y9iLp4obecvW16DIvV7drFVXVzZV4WHBtoi12mOPvlqP7Pfauy
vMDMNNQyrurF1+V1iNazytYgcTUEa4C+3ze+cdaOUSs6sTqwWt3Tk0dd91Sy1jtOjbc83H+FZYnN
XEPAe3RGBjnwxRUDwoDHwv+N1q1ii23SNr5hvKSJ3QAkKeW1B7AO0Q4gE2ssN0z37QPXM8lXGgVg
m9cDWhyU/ANdu0+yHdFPqy+dFJ/quPpwf44seADPZGCZZjQfi14h5hmiw1r1p6kPf059dSZZnCeU
gHwn1z9DHveJDreUEGybyzDuqY3WoBdjfVWZQ49e3rnHnoILCamELTq7t685npmYmKe1Y+IWyzm5
j8BdPYMU4EQYfy+brS492ysMCw/HqZpncEJee4iwfoziBeVxlJwf5jz3Py5oizjfXyPbbBm23nqL
6L0CfQq0Ak6b6n48qABMp+ClCrne2G+Wl5jJCqhsUFV7HfrpWP81d/o/HM3Js7+L0pR6ZpIiRHwk
pMBVJ1bzeJRqFIcx8vZ+/M2IXp1zRRWNONmw2ECarpfMGZ2nYezQ2oar9MYiWBbbZGBxASMolmoA
exAVlygO/opK8k40wXsQ8m8dqRaHEt7W5tVvcBbmHDNTXnnhIcEIHG/4F7jO8k/399Hb0A7PZFoB
eqSSk9/XV8nHr0BBksPEWPGsVAXAV7NO6AyT80Plz/Hl/gtte8owc3+Zi7FwoVa49B5/v46l+ABh
u/LIYqUO919hWxbzGA/Wpqpq9Ej0MjwGKk/9cDyqgrwfymnnXxhmPq0lyQNQl1wRws7HwvfqR5/G
+THoNlUjbQtvWLjbo+hRgY/smg3A2ITNWB+WItoqlFqWwWRiib1+BjsH/McUDuJQ+8uPSTXNgbjj
9/uLYPl8k4ylqZcqjrIVixBNxYEEAzlAuHNfT7dnsm84UEkt62AorjkPh4OYHTfxsuwruD1BS0Td
jXjEct6aLBxIBPteU8xopoqzkwy7IwqdL00J1OtYx6dQtrtqCF5g2Piy0GhmoVNc3ULC9oTXHRYn
1xte6v/Qpv9m9zyThqOo+jDsQcB8bUEls+bOaWb9QdCPTfAxZ+uBdD8LyGaFXfyM8t3FGT+vhXcY
8m9dW15qPR8KOTws3q5CtBcY9h/2ELiIHFxaFcgmn2IRVu9UHquNf7WYvsnUsUxL3ikH7eURj86l
Hz9GDBJa5XBx2va4b2Mbpj/ObeAUbgG51azt/YMMpOMDN9O7W2Vbi+X4hvvi/VR0bocO78zrjmHQ
nIW7RV1k29CGTxGrXh2CqhI6Z5HDypFXdJgoHvwgorpJJjYNZ8KmdTlVqzvwbN+MmaxG+Rq0S13i
mOQ0eCxy+kLjeqOjwXJ8mZRGsx+qgNC+uo6ZUx76SAxH6RZRwioqTzEA94e5z/mhG6Fpt2v5TZoj
5qpelwLLPy+xSDKQDD/rNcr2eQKz/wtdU9ABLTq0mM2KXgKfAwI7teL9vm83/Ewts2iSuIBeF1U/
1tBKhNH3WzhU27a9PX8VqEzROkBbBqleVS7uJeLhmuihbk/7Pt1wGzlacFpcD5F5b+dHj+oLYJYb
Ua7tww2D9kkYFq7Eh/du+UuBpq2mm0GoxR+Z5CyUVUhd1i0+O+CXdeyf2kA8BLr4f6vV/ZmxnOQm
NYsDYnRgMMryGhQiP/Amnw4ZW4fHGIQXn++/wjJDZsMdWmN8F/w75bVUAf8KgaK4Spjqhy14mG18
I1QPaAZlH5GJa00Ibw7T0isncfzMyTciQovfM1vtIreeA+WXxTXKs5fWz98TVb90rHooxvG8zjs9
t9lkF7sVTtYhAzcHQ3d0mY11kk/rvlqBZ/bSNSNQdLhu3ALCFpkLTzzFYfkH7SUbOBLbRjJNDJ1t
Pg9Dcc3Bv8Pc9tfMAYJHvWvjbKa3gd6IQ0yKEZGD/gigZRzOgBx4vp6TrENcpabrGmd/37jBRlJ9
g0LrEZ0BLx1lB2+kf2pWfbm/jS3GaMpQhO66xlUvy6tL/OgHsKlZdYyE774r1jH6KwvacYuO2rah
jXN2hr4Tx5jFdWUAlQE0H78E3RDugoV4/+mzK+qZoFFQXDmL8voAOvn+77Vahq0rp2WezN4Mn8X9
WuhKXLOw4wfpq1/gs3wXtflPHoQbB7dlhsxGjHByJ83HWFx9lxUXPwCrHXHrX/cX2rKTzW5BrkH8
iL7T4qrV8Klt+NNSogGucjfm3zI/ZrNgE3StHhgTV4XDc+nJMw2893XhHgZvKxNt+4Pbq18dpqzj
oMeJkOmel/KsJ2TddOH9E2W7FISoZ7YL+qhlQtYBdGpA0vhHgIw+tho1EjWFG9c/S8OxZ3IxFWsw
a7D+IJceU+/EfIdeFR/XX2EWTKduJPkDOAD7Q5/JqDsE7swOA5PglV0qcb6/CyxbzNTdYOMk6rET
uCOuwTfCso89YJf7hjZC9MZdoiEIcDevNGmTdnLHc4Sbxun+6PHbftI1ApJKyqKsJBanUagNtEz+
4o34WYkb4Zf/bV6Dl75z/l6q6uv999k2m+GtIFu0LBnBhQNCpBlQqZ07FV8zZP6Ck5zUHGy8xrIe
ZkfhzJBFJOOCScva72sJUomO8GjjhLcNfrsgvDIYdE/7eT1xcdVr/KVTy5L4Phqtdk2Q2UEIzShv
LmpkG2LpFOcZHEeHuAn+maGKvvGGm12/cTSatDMRBQBfomv6/y6Fjv0Hp4eCZhR/zEDQuPEOyzKb
6hoIsvQYobX/CgxamzhNfw4i/m5wnA/7Zum2NK+WYJw98Kq0iOJa4T+hl+B3q8nFD8uNFbZ9vmEV
UzahdhbX4jquc/jgE3c9sjGjJ8BHtzRtbatgGILj0zn0M8wQeCvPuptObuH+1QQkhdDTvuvjf7rb
1mzBLWnlVx+qiW7rPZB1w+NaPt5sbHOzwF9zFJ+uKzDYc9U2CcR0HmZEWd5Idr7DCNTBQwuJEAFh
hKEu16Ma0EJ0a0ZNBEHzDrq0543moZvVvmEOZo9bpGZJwioj6eI1EgRoShwb15dnMErXH8PIH44i
BqXfinalDeOw+A+z5Q2oK1/BAkla+cEnHtXv21h+vG8XtqENuyjLhjWBp0k6TUV+lLIZj61oN9Jp
tlU3gvaoH+OAobkghSv9Xqu8A5lO+z4fydemizYM2/YD7N+G7XY+K6Tbk3QulizJekYTiInvkqal
nolHy0MHTQpLQ9JQevRcNYM6ITZRG7GaxWuY3bd+P7qZP+n86jbsXMtpSqCp/nmV8+n+4lpuliby
rFzdoASOOr/6ef/Uu/o8lu0D2tg+6Zh+HdlWDteyBGYznVdLl09szq9sdtbLpJwRrEDRLrVKCmLb
fy9wW8u1dih+Ymi76jBCe/7It6uutm+/bd1X54K39pAtqrDA0bqIbyXon44RC7INfJ5lgU0QWtFL
6hRTQVIO4RBgkZv3Xdktx3FxNszXYmFmZxx4htCSPISgZOLde9KMz6AVPQG+USSTs1WNse0iw4pz
SCLyOM9JOtLym+b5SzR3l7ZD8m+IPpKu31fPMLvj9HhTBp/a/EoCdunc6punlmfe1Bo8G5k65pH4
et8qbEtunNVRx4vmhuW4zvO8nkbXVZcmps5GJGCbLeOYjt068r0Zo3P5c/B/LeInQ3PHEB2H7M+e
73dNdBqho4BmG6JJRMEvaE25CH9LoNlyMXJNaFo3hTUNKMnBhZqFJ1wj4xOF+OC5RuruqST9AFCK
I9/3VTwd3LApTkEIexwn2T/s+jkT3YGcsgz4wCEDIKEZmxWRf6F57x/vj/62PYIc9d/WHgExGDlV
TFJdiyCpeA1kYlnPRyAv2sv9V7y9u1wTfje4HP1rC8+vS5crzEwxnV2N7NH90d+2dze+PX/lrpag
oXpBnhMIoehpaoYRutNobyvaZx7tUrSnrtkWSCi2r/Si/Bo5ArW+qe4PWce2UGaWJTBReEHDq5kT
Dwtc5bicfuy88eCtu2TQ8O3GAsfjHOqZUn7NRVMnfGDf3FxuZIXejvvc2Ig0HOCZYlJibO0Xl9mf
/0I5HckCoICKcP46+AQql8NW559toQ0ndWNbK71o5FfgmKpkhJs9Irsqj6SY+ucZObB99hYb7qqY
a6JLEIpcw4WOBx8CDgcvcr7c360WWzAheWUZVJyNDb8yUgUJ6dR6GAe2FRVbdpLZ/UcJ6/paY4qG
ofnsLOM3hvNo8vyN64Rt+JuDf2VqvI1r6VUVQZdSUzx4tKuf0eUWv4gpkhuZGtsrDGuOaNPP0Mrm
1yaOD6srrpMYXsBCuREcWDasichrEVmyzokQ29frn4a0EHukvyrfP9fr/C6n/Qd3nXc6VsM2oB8Q
zyVlJB16cLdNJT+DjeVZ5/rr/Z1k+xXDHCLSxsFQVfzq+vpYON5jtk5Fgin7FILzqZTNA593EoxE
hkmwkS5FVrEYTbdLshTTJaLxRnBgMQgTs1a6vCtaVLlTMCd/X5ssPA/hvE8byTURa7WIprnMlzgN
G9ocOhTRj1Nd8eT+Clj2qtlWByCOJ1FBJWikVycQZ37LoupcOOu+QqdrwtVqVkIyrJtJihJL+EXg
9vyeBIpsAcst/tREqi1iDqOVkixtY74eHGdFw0A0tkdnkcthbrcouW0LfHv+ymlEIBetSYd4fAnq
/tEtWoH7ItnXLOyabXbjGnJRjbCyuh8z94Dblj63cbXZM2NZY984PfOaOj14JOK0Br9xCGpmOepU
rmRj91uM2MSOTIHLeg/lJkRf0aUTU6JbcemIPnLQegoVARDONjzr21G46xv+IiiYchXFqxRbnm4A
oil30qFTh5pkDyMhv+4bhe2PDFchHVX0agFxW+CgGNWDpE8u8bugYUui6HgWufOwOlurb9vCho+d
9cJRWVuzNMcOKIX4lIm8TihrnzK9leq1zJvZBRkwxqKIEnRAAmUFmwwSqBA/uEtzzrP8PcA5/YY7
sf2MMXPQKYNyPWgO03CU54YXx1au3yMRpc0U7EvKuiaM8EaMGxeOG6dZF77QQp3ZnD0ATf3l/uJb
rMUEEQ4NyUkdFOApxtEHzV3AktRBxrnIk3FyvY0tZvEoJpgwjueiz8GLlE6VHg5t2P+O2nnrPmQb
/LY6r9yVi2Q++G6mKM1YHoD+I3d1lnRN137dN0W3qXs1Pu1v9M3AIqVliXJa1vPsstbSPztUVRvZ
WMuONfGDDPcf0Q+Q2u2q+Bpz8PfKpkmkl72/RQZCuR/u/4ptqgzfuPgC8tzVmKVKIkl1yBqPL6dG
9S3f+BHbdjLMu4g7SFNkGkTRN2Yt2ZfOWaP0lWg+BQ/7/sHwiiHLxsqDgkPKR/2xJ873xfM3Ml0W
ezZ1B+d1KpcCLT4pipqXLPR+toCdrY6CutpOezORegTd0xmfwNstmuYM5gmVQGYvmeEvNnySZYlN
vN66Qq/U7VqsQN7Xh76reNr5dKswb1lfE5sH+E1TTkUB9w1u1BLcDVNbJJWoAdh1Q6nmfYesibjK
hVTtVEVRGtEuAPQzfIzBFrw67Ilwfl5jdblRqd3fT2//EkDA/zbvHADHjjWVk459VB400X1ChHPt
C+94/wVvrwgzPfjcMym1n63gdszrIJnbRT8Po84+7xv+dqy/ck/14GWRNzvo+R87rzgpqdwxwYEU
/9k3/s1nvRofl6IJbQrcAR8fUMTHLiz85SK6QO9L1TATAw4titwd42xJIemK4GZwpKgeeNtk9S6P
wUwu/sYLopnTZk0nv/pndPMfUocbIZplbU0a/gE3xj5a1ZrWSrpPkJOagLBytwRlLFvTRK1LqInm
pY7XtGia6sSGgB1cEI9c8mYdd27O24+9Wt2myxBQotEQtN9EgEzTDUBHsUnOdTtX/ltlhEiUMfoU
x0uo6ZoKpJORgyjooW2X5qgBFrxEjqMPa+DTpCeRPM5ZVyVDXwbP48h6UBiWIYoMvgs2w30b2Tib
nJp7XLBwTXHBgdLJMOfTU1HXzb6tEBjnUrdOUkSFWNOSRgW9zKXyvEMAWMNWWGvZaya4DwTL3Flb
rdPCm+CowIn5rEE1edo3O4Yb5KzP1VSBOqRCFVgy72+JNuONmbeRtJmnHqcada8SPsRBMQkScToV
XngSuDE5VX7IHU8lnSqf5jD7xEsUmgrAP8hOdjPzRJwJDTug4dZ0yINpOnYx1w7Qwh2bNqbOYqbm
oYgIOi7VAhsitHwBOPVSecinsr0EaiZkPV7WIRdxu6ZVuf6pA3YS2vujIv/9/ZW3fb5hpJWzVqg/
5/h8HsuzZm1/LphYPzFcPPadsealecympuug+556k1rPXqe681gxAomM5ff9n7AYh3lXLgfJWinx
hkwO1akk0DAoUe7Z2MC2KTKMw6nLLpZevYJygwznIu69xOub6VCjFr0xRW/HnhAT+LernKe6Zaoq
dUrYqI96rc55yPzD2I4QHNiHjWEmzHxxc1G3ea3TUqvyoFxBLwP41DfCZ8samHIuDunrzNEVsi2s
TSVM/qg9ta/tm5kA84ohb6DWaE4ZyfmHYY7bBxAFb1UqbJ9+W/hXxyBpHAhFVMGSyl6Tn6vbZN8C
pbbIn2yj356/Gr31I69mJFpSl4fuAYvcH2IptzIEttEN+yVF5bUNlVOKChQ9k7oKgH6hW/vSsvVN
SDeHKjZr8gGLWsk+OvVQUvzg4sL6lwoif1/HFzNlU7LInUEFIca08kKVtLdMRCDrjZq8ZX5MMDcf
ctVqIGPTtmAdGod1nsKYt+ApttGN8Nv15irIhBzSaG75GTLZ+kJrvY+Pg5lA6LmjC1QcApXKwH0s
m/UFwKkjWcqNqbE4Hff2/NXGVKgPDmvrqVSV2a9ZdJ/9xnt0PXWNm62ih+0VhmV5tQ6nDHesdCxA
FZx7H+Z+QWaDnIfZ+XPf99teYZgXmVbkyNigUqebnttwuQpWHLoheCzlZk327SQpM6HOS9MXPooq
+I2pWs5Kls2JBTl7nGjkvUSl9BOnEPSvwqn3AZLofxASIWD7Olir1C26/JwPQ/SwdiI87ZszIxiu
JgqmuBxz5q4RTcqugFXnIOmX1RCdgByuN07OtzNb7D9I63jo9Dq4fcraIrqg1OIn0MmUD4sb9Mnt
cGv4loaCxVOZui1L0HLRQrMyLfPp95whksXQbTBsxPeWXWaCq92mpKoNPZku2vuUZYwnrVIoE8bl
323YbCyLxZuYki1on48n2sAgy7rrEjGR8nxzjRujW2bIRFm3gPRmhExYDFAPkoE/V3yNkliLrQKV
7fNvc/fKn1B3qcKoxueHLOqubkwRx/NNZplbKPTGbdKEV7uqJJoPc59CEuNLWc3PbVO8QxrqQQTF
GdpM57FtQXs37EqWMlOzJXSrdo2XrEtBuvQP5BogzRN2Ow9tswMoVP0YqCmQKVRSyAWRKn/wapB6
37du2zoY1u0SyrOACZmywvmhFr4kGo5+5+DGRVd3aIy78Yem3ZCJFwikB0USlp78cf/bbZvUiLWX
XId+NGuZuooBbJvzoCzP4ESHWr0bFdm6EW9bNpMJE4dCvbesUdylbYQN2i+xcwghK3AUZGjScu3j
M6ui9ejwUEGPJY6Ou/7OxJCj4tmWEa5CqZ6H+riU3h8NzUkXPJT3x7d4KVMexZnHAmWJoUvXpkvI
HJzDpfvlZtULZ9lG0GDZXCZ0PGx9JuPGa/EKtB1pec3q/Nv9r7esvYkRX7ReAE4qu9SZo08QMfkI
nPpPIcON6oTty2/PX7mnHkSfS1HNXTrz7i8dCZl4xNsqBtq+3QjDO1eR2A90l45kZqe8K3USgE//
DLHdfWEyNcFCg3AmGc9unULHy0/8BeorMnR3JsJNXtTSb7P/3yXSlQTOuVbV+7Lm/knL5a99q2s4
jhIdj2NFaIsqoJsnsepOtHWgxyl3np4mFL3rloj5AsyYrS/iyzC49SP3o8+7vt7EoSNoUYDv+nUa
x+Ss1XokY/WxdvgGMM+yN038OdrYwbsZrk1aBNHfUC7liZzFx/ufbnEKJvq8DOoMYhFLm3oR++xX
wbPwxPPIluGQFeVGkt0SIJs8qC00ssBjrBGuOiBwbZva+YYuKO8IYpQGap60SaBkNX6tFloc7/+V
xeBMXHqsR8+pWFClAUeFkcw5S8iQ+Yl2lq1T2vZThsPIo3bJGhY3KdLkF+7qj+G6/uUT/nkR8jyg
nRO3vy/3/8a2/ob7YAVDzT1yq1QJRU9Qpqf4m2WLzcc2V0ZAwDOmC4XOz5TI8sVpIa0a8keX8o0j
wTZPhmWvBfg5+hHDa+QLDiF6g1OlanZG7RQ8OEEOjfTAD65ZvzPZ7hhBAlCli5tlLdJMHvnch6xI
3JhspLHenitqwsedOhgpp7xJoWZUJihaPIW1fFrBGL0RQNlecLsrvTqGfOShNZCMOIaCQH0gSqlH
mTn+S6CKLRGtt3cTNSHWN2pWnkWiTd24R9NxPLqPQjvrrnMUNYZ//0DHp3WOhqJJ63X6xAf6dYBM
+h4zoCayOm+dFYmBsk41q0UKWuLsVGhXb8y8pTWAmtDqohx0l2nVpeCX+Sbo+jKq/J9sbd95Tfmj
vBVsQJheSLDilz7aUOav9//KtuKG+UXCDckCRSzkWUT7tAwq/jkBV/JOgdt549dsK26Y4AxIoDP5
GSSmIYjyLQ4m7N0KoRTbCCzfvshTE2Pt9JxBxiVq07lFmZyI/BOv+yfBSnTQ0JdqkltMIm8fVtTE
W5MKfNqsxosmDdm0sOrPi8OO0D/6Omq2ZYKW2TJJSqPQAW7Zj9u0FxlJkIsQCdjZLvdX2/YHt+ev
7Lvsp04xZNPScsn6ZKD+kuQgeYRe89gd1Tj5u0IGakKjB0gYKEFkla4SrEPPVTl63dl1arlzT5l9
LD00Xaala6q0qpyHcJg+dVP2Zd8cGcfdrCJWuu3cpBKNTAloeq+Vv8bQIc7fDdGWNrptlQ2za+fJ
UV2LM9VnzawOhFJUPchcDJ/v/4RtfMPm6rEqIWyMCESreTqM5aIgnjWUx32jG2cctg0UIhdWpeXU
yYe2GNpLqDabcCzfbqK4PUH8uB5Uk+ag7tbodSzq89RWtN7wFxaXZwK5fdU68yqnJo2jIU6CQXkn
t3PphVbi9675McHcHvdpBVndOqVt9TNwKUmYz9k+d2oiuQfvJhKRYfBmacmjv/jl0aNDsatnlppA
bmzGWA9O16RaNN0J8Vj1gBaT/oVnzbIx/xYnZNKO1nEISiZF69TvhkcKKRbtZT+Vjo+erje2v22J
DRse4nkRBPfEdAr473pcjnSdLorIjSjDcuKYkimq6FQv0cuXZmQ8gr3hpQ0g7uuPR9HP/2RD8OH+
NrL9hWHEdOAB57qrob+FIpeML7ejX5Mt6S2bnRlWPEqiVr7MdYp+2Q713HpZyiSuWrZxCFhmyQQf
5IpXgV+uIiVQ232ATPZ6oiOYG0Lt5J/bkZRPoLvfip8sP+MaDjWfZgH+7YajTBr7iUvqp0zE+5on
qImTm+op61HmbVKOfvjnsWpBYJN5O8MKE+g8Rc0aoBIBX12o34JBYLmnf0eFPMRTvVEhsMyOiXKW
E+5w49LBYcdzc/Rv0XzT+Px0f5/aRjeiCt1U0PUFxyNUiVl0jIMuPJWqjDa2kcUKTKjZKGKJbqER
R6UGSeqkQQuf/4j74ce+j7/91KuQiHOZD7yBgENbP9cL2gxqFJs2PJ3FAkyQmWhWJ2yzrkxb4R1I
7h7zIjznE8dRg/KAt4//hprEp+MyFggbaZE2MldJJVudUDWc78+PxVub4DECacmxDOcibTu3PvhK
vlSVPvoL+cLpuu9ea6KbwxV0UeNKRTpW3aPvew9okXgYgHm4/wuW/WlivJB6EZ0KZ5HWIhy7BLIg
U3UsIq/Zwola5sjEccVhHDTZMoqUV/WxqXs3aVpHHNbJa47rEu6DCVITbeVnxcKFHkRKwQx0qKgI
jj3Kug/7Zulmf68MYciqCO2SXKSNvzwCPtSfnDL0dg5uWNmiZt2pOuCpn03vOn+8ZGrdUkawLa9x
2FPgfTOvcjmwqFN8aOTqHbpFbmGkLe7HBIiV4RQ0E0SK08ytHjShF8065Ki2ONhtH2+c8eFYQckH
AEQg6Pwvmeqvtdt8v7+gti83zvfM4x0uLEDZV3N06RfvMXSnJ1aRf+4Pb1GKgKLJvzdMH6wQgeKS
pxNd/i4blawBT3z1o1u+EOkmAGwcRmgGLXh6/42WHzIxYp2rZZe1hLxA//o41+rR9bsDX5qNqM6y
FCZIjJHZ0VOE4VvdFQkokqekIM4+flBqosRkARguWFphAXnjfGqWub9kvdiKqW3fbhgvSudjK1hM
XnyneS88nWZjdLo/65ZDzKQe5Q3kErlm5IX4FGzKkYrPdVl89kmuExZDd4qP2UbAa/sLw5LZOPN6
6HKe1p6TvRvCugVwXTQbVxuLlzZRygsJZ7q0Pk9FiPoabfR3rwt/FXI60jHYxaMKRqN/20QuYHI1
gOEpDZqiRW078j4NYDlak3xd5b7zzMSkAdE7RXScyQuf13E+5jgJsmPk7eQYBc3Dv3+CEnAwYY6w
mXgI4HtUQ2Rk5J/vbyeLEZv8nFRPlEODiryUBT/fjFjl/H04jhuRrmW3mrC0PGt94FOwyKptx8QB
iUoSk+r7uGYnJ8wAB4h2Qm+pCVHzXBUMyJbj3AnH/h0oW/KHWazk7E+jty84Nak6g2yMm2FQ5KXR
VCVRoTQAUVvMy7aVuFnhqwM/9+JJkFySl7XMoQ84PFVl/9A6cl9QZ+LS/sfZlS3JqSvBH7pESCCE
eKXX6WYWz3jGy4vCyzGL2FfB199sP83RGZqIfrLd4RBQUpVKpaxM6XdOmg+pH84+h4qrfMxHcOKm
023R2oRvkXHSfCiwcTIyndDv/if3mzVk6UKkMPFatq3bhNexFU7oCAF0/gTauzhgdXfuRLES6xas
b4K2etaAZSsaZahUfqcifnDjeT9BAPu6my2EUhOu1cae0w2Rg81s7nGRDfXVo+WUa3CtpdEv3vdu
6YBuM69RlPDDuomarZYQg6rdeG30BdEKajJisgyr0kY7K5CZAlpjxZYPapf5R9mToCnrYJCfqFDB
VM2BP3wXTn/yWbSV3qMtPk3qB5f7BD3ptxnyMn/vPtXxoa/VjIUfCjl96WL55Dj8+/Whl5aA4YCs
6xKpQXUepnHZnUTud1uaxN2xK+K1o+HCSjbBXFntgq1MwcepOxIcDiEuIdmjxYuMvgAkA7KSVA7N
7rbvMWowFYtbWjuODDNd3FmjdTen7b3Qa/f4S+Yy9taodmQ6574MZy/bt3G2EW7+DdD+P9ff/rK7
/RfDR20jXa48qBGDrUyGBe+qf9I86Y89ttpggujV3gNyc4eCYrrJC0E2uKlbK838Be198FwTAjG4
rBWF28pQsyTI6+dm+iqHZCudcW8N1hacHZvYjYHfrrYaqXSeeRs3Oyi9z2OF64l7En93+P0QzedI
gtC+e27Ffd/H25EN2+uWWfB2E5DW6qpxa8ZlSGtyAC/Jy4hMfMW9FhaoiTpLIMWnkqERIZ+nz44f
QVXOAqacjV/SSzny+gcsrBwTegY9KD4ncpahO7DnIRUPRUdCNa4B9j7GGOBa5d8hQg6okWR+K8JO
Nc95OZxT3T5Gtns/pJDrjqFkCPLdn9c/ZWkuLp/4LhyJ0isJtXo/lKmUdzF0Tr+OQ6RXam1Ls2FE
JJ4PbZ/X0EmYwd1SFxEOcipMcuer1HplY1p6hJHjjzNgxMriIixFfzeK+FwnubuPCn4aQb97WyQy
AWMuQcFQxbMI0zLeRVU9bbOIZFsqJFtZUkvzYAajMumsGA354UBqFaQN9GA67T5fn+Slo7UJF3Pn
rqSKdDIUEflKY1KEsSX/gLOv2ZDKl1sgT+tjUrMCbSmsOXURRDmuP3phLZtYsgw1Gu1VRIYQBHql
9pM7voBtEZ23BXQz6K5uyMqDFgxoosogOM+aOEG4nTq/3WgZN5vJQeX4+mcseLyJ+ULXjl1ztMaF
QwGk1yjQn2/PPD62JV1DMv9NpT4K3IYrurnmudchCeqKFGyNTTDOemOP94ocIlYEo6d2fnyvvUus
TvwXx/kJ2NQGciebKn9kdRw0s79BmhnYNTklek9rTGxebzPnkzU+No7YlsW3lq5x9/2Ndh+9r+Hc
beX1MTiukZCXn6caV6oPl9cceLbra7QMjNkRJUfUPb5MU/vsNfyAuhqOG9FDGrHg8n7+2vK2P95q
iREDopQmF9Z5P3SEusOreLLcsvlThojM2Bd0M+yxo9Fo3rq5F3jWGpX7X4GJjyxweZ93wbOPdaOm
HDOm0gyY6gdgB+hcbxW+L9N7L6ZBh+7GupfBnOz8yNnSRoGvj+/b8j6p9UNSuJscuxL+6U/WTtFn
olaKdXTJH4yAUkUgVrRm6odj9jJBOZQ26EKB55XzvM14GWDPT9W+KOjhkhm4zr4GW+jkr5xGlp5u
JD9QESl6Nl4S+sLJAyhmqSD20jVfX1h64H//t+GFonNRpzOUUNof5fQjJnRD1Q/ZHriz79wqrKvn
YpDBUPzTifssVttqQu5fbLDqQCK6Upv5ezT87/QTEz5n0TpyQCxzSeVxvUBogBfw/Tkoxku570tJ
kxOksfOcwPjdLp+hgqn3jfvVV8nF/JMMcdrA3FP1FZ0AwSx/63qPBrvtPIjDJZ24LKJiBvEpuyyR
9YX78ewQk/Q0mZxWoynGCy2vPPqVajepiNfQ4UuDG9lLK9I4U0nEQ+kmj/007O2ovykKExONp+OE
l9yNeai7agz83HugfXuP7pKV8Zde/fL7O3+uaEz1PKc8VO0bcBGPCoSn1/ePpZGNCJW3pSRemvAw
S/oh8G1+R1jxdH3sj7dYYhKd5v5sUzFVPHS6gxZewGNvU6O/V36vnQF1bWt/23OMiKIlzQtCYX23
878TCOJuufAesiy7J8SWAR/5CR3dVXD9aUsWMyJIloMbsZlyHvIkteBAXgdaENAo3DS6Cb3r80xX
DhDzYcqyKtslai7A/6aavrptKZkNDNJuc9DhOF6YdmAPsiQuZ30B7tzrr/9x0ktMUN9YFb4b04mH
tBp/aencN7r64mCDqyK5MtsL9heGGxfQLODU9t3QgjT0vmdMbNuYO9vrH3DJaT4InSagT8Vp2dIo
csN6YC+ZKF5I26IhyV05FCwNf/mod44MvvwyVtx2cdbwN5bVHalkJ1+vyWMs2cbwZqvHJaxrMbx9
qZNtXINgTChxW2shMZXFfT/iuWgTvPzA/xmEHwXMuY2vG9DPfxtmzhStpwG4TOjCWoHw6xTVoW7t
mLS0LE2ftZ2mzAasmYuGR3sX0UlE27ShE3pgAM15GCvirdXRFqbYRPWBT9Xho5+5oaYBTvlzE0CI
5vriXJheE9DHo7500wxDE87HgAwdighTdtvKN7F8sq0HYvnSDrOqDOdkeKRZfojcNdbrJbMYbpsk
dtk1U8/Ctufbye9fcjyGyrX2hyXTXB77zrFEMvUcYiBOSIbCDayiuHe6lN9omstD3w0OayekLxw7
rJJ+a7f9Ts5sz5p8Zfildze8tqvcqnWryQ6Hme/mht3F2l2Jx0tWNw4CLYOETOfHTuhWaPZOnVxs
8rnKd7Oys91ti9Lw3Br3llnHLDvM6+pupu1pPSgsvb3htmU6AvUB4lCsk+4MEPSzb88BG+MVrMbH
V2jERLtRbOK+HiYaQknrTbnxuWBsB03d4yiinZWxlXR8YXpN2Btxk6qqKJ2gsTCxjU4g+KlsQle2
w6WPMG4oLKeyLcZjEk6y/FQAoimn9B5FlK0793dFeWOGazLEtXXtZKyfZ7jvMJ8tsG+Csr6JthXU
71ai20JnCDEBcG6m57iv7Dmk07RJYroVsXcHwc4saDq14RZUT+zquZHdgTP5AknblTx1aYIuv79z
76ZpiiQS9RzGNE0+i5RPdiBzULpsb/IQEx03o/bLfHfS4ZT6L2ivPdS8W1lbS7Nv+Le0cwBboSEQ
lm29K0p2p2Tx5hOZBFZUlhuvv3VbM+FxxMftEDDMY+g73rYTLVKviv8GYnGNI2zB2U1sXOdNs4LM
GazU5yMa7/xHv5oeUQd4vj4LC+Ob4Lg5A9ILzLo6BEYOaBpSqrBXVXt0Yjs7Xn/EwkIy4XGgduh9
XLtr3B90DMfmZtjqLF5j8Foa3fR0YmV2NZEx5KWnXqlmbhFwyxM3gS2ICboDzWHtCtKOYedb7R2i
JTvz2rmNOY+YBJD+3LOYuRVMA+J9nloHkJeuuNfSxF7s9c59WdOWGeSOdehYZRJA92VTTvSn4/W3
5ewmm3mdlanOo0yHPPIfJ2o9ddCfyDu9ljAuzavhw6nd103d5zocBvtyoauG/cRxeL2+JpesY2zP
OfGpqJQYQi6KbZM0j4WSIHq8TQSYmNrfQ+34ssr7IYyxolBbLdACEvXtSvqykLebyDte9G3HKtKE
2m33MSX3tNe46pge47i+6W6amFg7m7l8yGbdhmnfRRtdkWPkJXYQSbpy1bQwvSbabqhZp+3JakJm
ldGGReKTlcbz7vrsLg1uZNW1BxHmlJRtqPr+JxR3InT5omp22+CXJfXOsSx/IOjwweB1Mfwo7S4P
LPB1Xh97YVmaYLtMQQoUobENC4VKcFpjw+pmhP5i7Rbg41tuwoykOmMTOp9k1MKrPLJhKUQcW/ZM
pf+UkDJkkC5PAeQIMus2Ym/yH9SdLvKoGfBF/uwle+rk1hENm2vUR0sTbbixViXYagb0J7WkfeKM
/qJi+HR9KhbKdCbKbsbt2qTRWRrKfNj6ujr2LtuSuj04cDaHoB+hWesTWPBnE3CH0hx2eZE3IWnS
sIjcfQ96oqHov9np+OX61ywYyoTdofreKPC6NKHtxfdQOXqsQeh4feiFNWtC7npXxhVgmnj7WIPb
QtcCtLlMoWOSkZVsfuntDX/OQKReV1ZWhSl1sxe7SrLj5cLkNoc2UXY65WXmRlYV9hN9jgp97Kzx
23XbLL345fd3sYIRsKpnZVSFgDb0uyRuwQQBP1h58SXLG848z1WNmyzcn7RN/B1qRHFAif7sl/GK
CyytS2ML9qTvF9BtLEPIdQOntm96veNaHi2yVoFaso/hv4g1CleyuggZ7jjCiqr2TGh+G38sMXF8
1ThfGo/HKoyFLwOvmqBeYH13hjXamIW3NzF8KlYuCNRZEWZEq10fz+wQeYO6zfomhE9CxxfIDrsO
x6oLEgd9W27oTcl5rm/zKpN0rRiYneJ6pkDVNUa7BzR1Wn50KY/WiupLN24mkM9TPsetaocngAIl
E2gPkPsJvMrd9HXwnYCpk2u9kfZXXdggfGkONIaienKoEncDpoVAkGKXtYAg67smHjdYgY5DAt5H
G/wnlsfbTv/A36woBXruGXZha9exC55lErrZbj6nDvey0GssvJ2XBxwuULWr4ikLJ1STwk1Oc0Zn
y89DYDr2ZS33zNJ7263v6FxuQKu7cq28tEKNCHHh5a6Trsxxc9g7x751t5mc/ZX1sxAe/l6zvwtu
7pT4tuy6HIEfGVZf8rt09L5PXH4TRK3FuCVDGRECoVlUZZ/iC/r8H4emT5MFUSwffpBxB0QSANev
RNMFLnBiIgAHXUEFwWuL0NIPhLgnr7IDPf5dbLn7xny9G4tPDi9xQzoEKDXfZkYTXgd0nfBTrYpw
inJc79I04ns1d2n3T63pWP0Cf+Bam8jCjJnontSXuA8EfT0IRIbPXiE/+aX30FDQLjL/xotAE9jj
kZlVsRvxc9eBua6Bnssmjdw1wvYFxzTRkl2egKid99MZ8GnUWsaS7dqSH0HRf9ux1kQONS6YxlqP
OufR9b5VHLIAcgrdorutqGZSQ6Wkr2KQ9zhny+I7pskjH5K1/qgFZzfViukcCc4LYZ+bpq53Wsxq
72O5BtdTmQVHNEE7g9MiYvmTfa56iiam+meTWBvQ4OzanrxB/frn9ccsTbCRc6QFl4VTcvucVHJC
c/149lhbb1NnrW7xF5b5wV2mCTklPXVxsMK2N/MkuGwaQNZ4caBAe+3UYgMetdF5s530MDB6SEgU
pFMaNNihsnIKyPR203eamNTY9tKJllKFrWXtZOp/ddNmO8zxr9uGv0SAd7E5Z7OuaepPZ5Wfstp5
bvS8c4ZyDTSysBhMOsTEEYMjlTWd20acFMvLXdKjh4Fn9NVF0w26MGN6Wy33L2Dq3Zf4sxqHnqbz
uSN7NWVh1xf7brKCifykEfvnNnMZ+2TPZI27MjWfeQU5KKeAIIQ1sGwf2aW6zfNNTCopQXMxTfl8
hqhJvdHZmB1aj6UryeKC7/+9PHhnJT5KCzluN53dqGLnMQNL3xTb/UpZYml048YJt01CVLkL4imU
u0++qiikleZpe934H46OwpthfAc0FLktIGjaJ1MbtJF7Vyt7ZfV8eIrH2P8KJ/b/nHyym4rz8jxU
igYOAHU2QTHlf3F3uUarXSg7S9ptwPkA2sqsX4mVS19kJC2y4MRVaIc4F8oDU2uJy6C8ldPhur0+
dD58kzEbPvFzdAtP/Zl2jhPEGROHYlJ05+UNOXrCyp/1jff2BGP/O5A4kz+UFFQz56ml8jFLrOZo
dwztBbVa6wFYsJaZMWjC+sHyaX+Gum2vAtdJ+p88deqVHWVp+IsZ37kGVCTECFBfex66UQQltUAB
IKc1fYYPUyrYxwi0nOfWoMq5OdtQFIIKc5k2ZyV76+CIuN5SzvhKKWFh1s3MwSqtop9FNJ5pAlL0
TcXG8RAPg7OZ/bHcWlBh+VKL+qbqOz7rYsx3RgM7QoVJaempKEd7G/eQ2azKYaW4vPQphsM3qOjX
eh7oyfYeQG+8zTzn8QKEdgb+HSLy++tu8mEmgU/4l+vT/43Q4gOkCE8ZOh1IT31HAwgEL/5cH/3j
a1kMb/g4bxwO1igMX7FL63sc6Nw9JGMfgPIscLIurC9oqWMcDXdteXf9oUtL2fD8YpqHofTs4ezP
Y9IFDpp0z7Xy1to/Ph5emDDdKUl45DFen1lR5fkGqhq2BjpW9ivz/rGvCBOAqyApTnTuQAohj/YA
Vf7uiR2As/mYFeUt+yARJlQ2zhuQ1Ect3DH3rXnv61T3Gxmhv+Cm0C5M/kpPZXkPOcbhDFbXxzTr
3rhc4xdfMs9lIb/zOWVr3RVTO5wtetHBKedNMTdfnUifpYperq+gj51CmCyWaT2DgZN1w1mMdOdO
VZi7/gaZzi2JAsxvePboAjNQ+PVwdl3rU5foT5luVg5mHwcN8R/YbBFLVFKb4cxt+buKu/skQ3x1
9V2k83OaJbvrBlryAcOtB2pH3AU5ybnwy5dWf0piuRLAl0Y2nDeDQmXfiZiecj9/jKTeObl/U1wQ
JjxWUkdnxRTREzDWGVIN9zjzfOWi7uNmJCJMaKyCuFHMJAaHbLsGQVj8eYQOVFc5gQ8dtr5N9pZV
bdpG71W2pta6YCsTMMtpMxEQJalzD9mmoK2FD+WvfE29cMHRTKzsHHmpQ8vkMjrZgTZs2xL/nzkh
T8KWNx3GYTXDmZ2eWJX0fHIC8daLz6xXr1crOa2PePCfAyyGvhjtXZxISj4WAIGiaSit5EPsFBxd
qfWPokjq7VTnyXbMCo34mnqHrO+nlacuTYnh2k5HinL2JDllbXoEnGCLFu3Xm3zORNC2quUp2O7o
SVL+uXOycw+FmZV4vRDwTARtaunJ5WgAOzmp/sk7Pyzz4n5q5Bqvy9JkGF5tyYpHRQSz5B39VDbV
I4DwDyQfNnCWrcpBhab0IYpLb3vdVgt5hzCBtAghfVHY+KAOpFwzyZ9kBU1Ki/iH2eEHVrhfxsx7
YrnaxLM+2FCovf7ghfk3UbYNSK3TWrrkpJn1I+6mQz/5h9uGvoT8dwvaB51VLhSGhix6g1sBClrX
6df1sRfm36TLLBs2IEFj5KRK0NG6zrOdWF84ZC6uD7+wK5l8mcqpwK0gHHIaWLpvdIPAHh3bODmU
srwH9+3T9ccsfYXp8qMN/G6Dr6jQSOPG0VmkfdC07spXLM2t4dvN4FjgxMHw/hxvWUzuIHS2sn18
fAAXJlcmyQt7yCgMVJA33P708RSU02sKcWZZxeAvW5nmpS8wtm1QA1g10n0soUa9WVT8qcfxx222
NzzcntAy1iQwTpwXuzryoArabkbFd9eHX3hzE24bTX3ssqrJz91ggSXQ5nQ3x+2aFMHS6Jdpeeda
EKjmY68gcJZXELTwIj/eZDRa0+hdWJYmr2Qc26NDmsQ++b38xm317OjuUHp6JZtciK0murYX9aid
AWunQzdd/jB0L1YHNgT5BSe5OPnFlLcSgBa82ITYQnnSb4cRq4fX/K7y3dPkd6c+838QQl+EyG7z
Yn6ZpHeT4VuVIj7vy7Pt+gNu+Sy16+rR3xGLroHmF9zNBNVCwJYRK6f4kuzAJdnRqD7DdGWaBKBF
0VW/ViBYmnrjdC3EnKSlmtXZR6cyyuPimxjaYzXq27YbE1ibJjaXVpTjeC3Bx4m2mh9Omt4kyEaE
CaotUi0TMVjp2W4DKr+CW0m3366780JuaeJpPbsERYnG0GPVnhxc5rpk2NTWiEvtlcW64NImnNYV
EE0RdT+fWvS/bSH9lt6pWTgrW8HCvJqsvdqylXSpn56HPr1v7ezPjDbLgCRr/A9Lb3+x2zsf6Nis
vESmxbmx8zwOpizK2iACDPntuv2Xxr9817vxMzIOoyJtdq6y1joqB6zMfIjWWsiXZtfwYB2p1ndb
VZ7TtPoOFcRXJ3WfKnQNa08fb/sAYy/OLGDsc13MuLYBdHSyBxLYCdvdNrjhtXNdDjgW5PPJk/Ou
1uknAfj0Sqa9EERdYwuuRU6gwWoVZ0Hla+aSc95BJmGyxUMTu59Jlt8WRU1sLWmFKEHuZp/QbeH9
LJhqT26TejZ0LlENvclOJsIWBDyIarTJzk0BODnYpfS+8vw15rWFNWqCa3VmkYZGHnwgL8PSLv/k
efv1the/TM675T8CBwnAug+1QfSwA26pvY3djisMikvvbfiuQCMZE5AgPpc2+w1dkqOdkBuHNty2
AQeGpLovzuNcAWsPDcUDwFVrbToLbmvCar3OTbXGqfhc6Lb87pc5ObdWD9bqIPM5dImh0aP821zM
RNg6cY8mDZjp1Mt2m6HhNABVuLviYxdzfHD0/w+a1kkml43oyRI9eAs6oBNA0qDw5/XVszS84cIp
lAc79OLiJo4hegZA87MU5I+1l2VJUCNKeyvLdOlBRk7tgTmnL6q2PHs+sJyi8eNtLN3pW2p3awf/
hUzIBNXKNlFp3cJUPP/to6O18fYD2Zc63UTtELB+rYVjIeyZyNqkG4bOj/AcJy/u8JCm2PPxK8+s
+zj6fX1aFvzORNj6oMmZJ6iDnPlYPblu/ElY7lrUXpgJk8WyVC6dpGupM65Fj3ZMIYplf539G7d7
E1urPMvOpLDjc+dCld6yUr4Dv9SaJtOCXzsXg72LdrmtvaICIcA5SxNIReuh23Jg2gPuzn9aCfGQ
6/ZfspGxJTuCuL6M/eRsp903D0Q5XscP1XxTQwERpnYBlOmdPAMq+Kyq8c+IvXKmbKVovrRyDIeu
BtAOW0mSnDEPT55FVODleq3EuWR9w4lz6DkxWfXJmU76n3Jo7oTdH7BHPFQAZF63/ML7mwjbmKXU
s/LROlVpgsJHn9AtrfQaz+fCvJoI26jLrSmaO4zu5q9V0ew8p9+xrF/J5BbsY+JrkyyGWCKk3U+x
HUWPQ5XuE1cGXdXFoTNV+9ssdHn4OxdorSnjsRjiczQ4b31R20HTdGvbzZL5L4Z7N3gvtcs8VkXn
wo711iriezuq55W9bMk8l4e+GxwgGxbx3qEny2ue7dHON6Tz2kAWySYexRoUY2mODd8tnJGXFmq0
51knGcqk4AAubSkCe85ebpsBM6fuKjFruNmp6ZLycXIlPeYNdN5vG93w4KkUY9bHVJzQ7A0JtVn2
RwucAdvroy/NgenC8cTqFKfHU8P0gGTCdYK0Aq2q17Ugl8za3fXHLEyCCXEtyoaqES0uJzo2b9Xs
fmnpvNXAiK0spaXxLznAu6U0QQqZenwSOBJr0Ga51gQRVwVSWrWGQlsoRZlwvbYBmgrE1eJEMrEX
A5qIASz6mjnWDO666bNKoZOcc0y/LNfAuksfZXi26GhWCzJ5J5s1d7XdvoLEJN9CjOwm+iRwi1we
/M5qIs4atP5Kfupa4hy6bAZ4z3G8lYx+6fUN964raikdE35KQY+Fov6k9lUxZJ8HNMR8ub6sFsLT
f4BjoFSHpmvmnUrXjdy3gep4fOIqp/nb9QcsfIOJTCoJOBgLEDadaoD12SZrYvmrww2bs2lIUa1l
kB8/xfvPnTyrqYrQ2H9qy/l3rDIWlMM4BUNV/rrlMzzzVt6qSwAPWWOf4HK7dO5PCW8PZZmtlPiX
psEIgOgGsgtLcvfERvm1tsoX1KRW8pePTSNMWCO1POZc0q+TjkQE4FlzmIFx2kTcX8NvLT3BiICF
8LXn1do9WeC5300eOguCfoiKtzFB5eIW+wsTQ9dB+lknundPkFZRJzCy4FBiNeI4SSVXDPXxHHgm
OsKxIpXyDLnGkMzOCYGqwBL11xhuF4xkou7REUrZUCv3VLeO+GS3XfaUlJ27S4um+XTdRh9/gDBx
dLgD7odyrt3T6At/27RD/VjPXrkG21k4DZroOUJn1aUjWGYdMQ7eSy1s0b9y3KGXnVT+78bjoBsv
nKr57Eopb5JhJMJE0RWdgjZWLefTSLXY2mB+QzlbrondfsxAiuGN3MZphiZBSxI+KrX6wK7ESRTJ
T6ma0+DwImBSdJti+hFlcxQQJV8B3qw3pEx/gP77YRojGQin3bG8CzQGiRAUpEhfva5767j/JY7k
DzShqSDKnfLkxU131HWfBshyCuyxci38Lc28ET7iqU3rwq/4qdUyH++yCUwXd6zxvJuIRmAmI4Xi
EKlBJ6BHT8BGl21QuH2/T4UdraDalt7fiCBAWNAo6SnD1OY58MVlUiUBg0bNz+ue8bHzeSYqryHD
BP77mp10DqLZEmqw5xRCvTuXkXjlER9/gmcC82hcT/Hc5QzyQJKC4nTkRwudhyvhb2l0oyY5ldwh
EzKLUzHrApKqJXhvo1HYr9ftA/3rv7b4b10Melv/TmVmcJdkCaqRJ9LE7WFGYybASOwXJgQqVkzs
sbD+EDLclb6H/L+FDi1X0VtWOl9nmn/ylfraeu7PmMpvVqPTLY8hq13wu0T62cYtvEd/6MgD80XY
kLTb+JDh3lQOEHRlFT8xknzTwOBuAKn7J/V4dJxyuBSIZqogwZUxTfU/DXW3qq3A6Ft8LfX0wimS
7JqwN68C+0Ep9f2YAcXDLEQK8dbH8lPRVBFwytVr0fqHJit3Rda+oj/yE4lEsruM4zneoZJkm8xq
G9P+UzVVPyzXqza56/3IybRRpDoJlBWYpIeuYMe6bT7HHTv1nlsHPun3TdIdm1KiIhNvlVsdPB5v
CpJtmOucGSN+kPPECS7vHbvzvHdGgOT7hnpBBIXQoGZzOCbe1k7A3Gqrx77np6TGZZRMQ2W7j7Ke
WGD5xSFRTthnbgD6/tPAxU66806M0V3Mm1PcTKfSJndzPL7h7jLImv7hUptLLfaqB/4jl+1Dz5KH
kVVPqJnLzRzNT0RFx6QY442f5L8ASNtfzJsWNNuxWryCzDYNZlulO9dNgjbXjz68ZxMl9jeGHpup
nfdasbMY2LcKzYOuGJ9ze/gKHO19J1wvGCMCmm05D9syr35cLD2k41PitDhPZMnnlpUvJGt2llsf
Gdpm0U83BO2owA8g5L4s68eckIe0mX77QtzHivW7obF/D1UGvaoRDYv+21DXZ0WTPSD0O5Ceb0CP
+1sk0b6MLMCs8WMurTOdK9xNZjKI+iEO5knpbZk0Lw70B/bzTB+slL4iDeKB69PfdTzaQSnsb4MX
54/E60IoCoPcxLFfiZ9aO+rhZB31aJtJY873Q+J8qovkiU5JvrVBVX8cctvaxeMwbNOKJgAu2dUT
8GsscEriJEFTedEBO0Cy8aqx++yk2V3eFM1z3JZRUM3TI8iDn+q6yk5ZV6iDwDXErgPjPua4+CYS
jx8sdFttCmaBm2fKApKn392sE/tMZNtCd3vd21tO85co1VOQ1hAHh97gbz9Pd/5EnlIunzNZ/sPQ
BLoR9tgGE0iiFXYIIGQPlkq7g5wsJ+ij4kjmsQwmhVvXpiRnZxhAZZRvUOZPNsy3iu84+L/GDfgJ
qC8PEIV667rui41G8YOX5odx7KPAB5EQsfq3NqsPo4Asgz2lz+lF6mRu/G6DdRv2tv19EsO581To
JOmG+u1OZTPZJRbRm9onRzlJHVQqOdQA520zBnaliasw71wUOiLLDWxKIaQoqvixjelzlcufEbw3
6Hl3KiqtNlEa5QHt+Anv9hVFnrwO7JHgNfMBPGCXvrS0eCJd92DPqb0Fa/vviiQv6TzKIEmdEfCg
5BGKFmWQdKPCsDMPvMmWpzrVkD9sSReAAedA0G7TdfXPqZ6nje2KaTNlYH/W7WTf5YiUKJSMfy4L
bxD6Bf0GzzIaT2UfIZ6l/LOCzMd27kEJUHt/Chl3F0XCoGhdFrjCPjWt99Wt5Vnn/puH0m8qy1er
hJaLZ20ROrJAQRZwqwCVqtwCVDzjc+fR/3N0Zdtx6lrwi1hLICHglaFHD+058QsrznEYJAEaQMDX
3/J9OQ8njtMNGvauql31oyZY/sOPf3exzwqim+nQeG0+YNmT5Oi2VT4kMJKSe5rB6HF+kqS9Tm5N
q3iMT6G3U84WSCFZrz45JttLJ6bjCCczxMLygwnowcO8lCY1TguMBHl1gvvlGYHoMm/suB72zcz5
BO1BsbXQzADBEyezx/dID4N7A+/7CyIdosIliJ1xP4GD6ZGwsDATIvB6NpXBPjwN+/iZqO0Fthgn
Qg3gJth7DxgTSKNCN6hqU8fna+zq05CqX3PdnpLEPQN6ganbTgvKYJEpuj0+ZZH+JtbtOYZX1qr5
OfITf1lgi9So+SeiYUW4z+LuY7hApO2gH/cuu1I40PF4+ZG2gv7Lwvt6pVmpIzbngyB/Irp/LinM
mqSHsfWQKezgEKEjaj2ikBQnpdYI2t6WwTB4eXR8IjgZsqdk7e5tpi9sJqe1ly3M4Oaqkfq5k+Jp
lH12VDZJC97uslBdepSJPJlAHiT3FQ/horwlj7QG/salXYo0FX+QEj8inFzCG4DOcRlM+3/ohFXu
tvWSjvs57jn2/4BJB/iwzIUZgqiceevOYjPNs6ox+x8r3And5KtG11W4bOcUA8I3bmlp+caemdhz
E66yaval/5hrTFJ34QDnb7w4ktCHJkveJIphOEA2SBoK+4o2bi96qcPzWMd/fUD6vLUC3JGLlzyN
3Xu37XVONPKqJwpfgJErsIjL/IvoOcrbFufYJiZT0HUHZcbEdxQIW8Yk3E6MseYs6cqLsLdQkqXi
RCHWqWA3EpYW7sPlFtTjcYPlRgFB3mPqTHRFgYCttxdRRO8325TxbHmxgSDoM62ReZR9QWR6xs67
BMAMxJLwv2ReWeXVXt+UQyhZOC3jKfKhfBgWqj8Wvui7ZtBjlZoJq7UnQS4Mmd5qwqcy5UkHn9mt
33MxABLPMQa5g1VBlkLhCdLUaFQHJR/7+QGzjE2+CIYzS8VdXFr8elFFk7eqWJa+eTSYkzhMDu4N
YU/tUEihlneP/VTWJg0ljgmFMKch7tvKZ71+a9MEFShsG0vaRa5wMC6o5qBXl5jp/cNvsj9EaKaQ
ZA9lR8P6gOeCKhxr4yRGlfuVse++bni+J0NcTmOywZCAiKe6t/OTyqJwqGbaDC9shzHNMGXuNslF
4yvCl+4/ZsP+g09cbBirkdt562YMPpGWsLrMENnocX123dM6rkdHE3eCO9BQxKH3a9EzAaFGyNZK
bq15bwaoW2LZ+1M9RfV3gLHb766etiZPZDs+7Hqdx7ztWFI2ttkp3Mc0vO/FqPn2Q7W6o4+pvsvS
oK9s1rvcBourYKUeH9ppCA8OFesFc9h9lex1fS9giYNc7ZAdRb8Of9jCgkefMfuQTbJ/IG1Mqywg
e9Um4TP8WdN8alr6m8k0uqGRg8/GUqNMxW57klvks9xrIl896tMirOf2qriP3qVB8WFG0MxxSveK
13uaB7iG7zbdd19z1tpCLt2fcJmeTDP+YV2I995iPBxNBSq2dfvC6IM/SMnpsfHiJWWszQHVyg8M
GMkD2ZGDOaVGlAiMaxs4k5vw0U/pcGQ/jBWOPwAzbOMgbuvmhSbaF7DEb8VVRgNtim1NSL4vZIMh
dfbYN2NXUrmhJl5nfoCXMTsHYavypd2i9046fjfsFsei0d90j85zVLc3w2J4m9nkBSHZX3xasyuk
h1GBYn5Dlb7yf9tMVN6gHIOrkW9zvVCX977Gohswgol3Re7pNgY5wsL0wdVWvtNwNRczZsN1ymiE
5lw/BhFz+ci2+QzlU5Tr2me+pE0dY/si6lIuRP5r611jcndrDxojwhhK7874XDWCnhb1Tustu0lE
mhQ4GFkBe0515Aml91yL5UOGLmyqLoGsMJ9/KAL45iUHQEVhsacdz0G39MhnHXDFpHVXWgSsFRis
wCaSdsboe4ZjNprdpzUYL8TY9Zor0qqySUb1KbLkb2qTtfDjBjlbSrH2d8bOfFsft22LXxnW1zlN
bX9g4SiPYF2eJuFeSetcTvaoeU/sgkupEV9Ykf6aRrG8RCJ4QF5CXbklMSVrBPw2olax4yocg3TL
hifK7FZIBKVe7BBHZTbGtND4kBCxWlJwsg5XGS89Oi7hSql1Um5OmjLWZi1lyJJCwJ4ztx3ri4ii
Tl/XlJ8itXyxiLhjWJvbZoGJCqTeVxOZX1F4LR9b38dwq0mSg0vkwxyjtp860yONRA7VopfmnPLo
TbT0irp0wrkz1cWQeP1HDfEX6a0oRIBBzGZKf+MrBg+LMdtR2/UZ/a/NW0Iw0bJETyOLxAMDgnZ0
ovXfDvOWlZ7Z57Ljum8W4l9TBN6WfErVASCJLGm7+udwr2kZJSHL1c/iF7RN8n1yFFM/fCnsEK3F
mhqgP7j3x7sU3rp1qUiXPdTErUdkwH3Wg9S5tEwUTk0MrV046TzuF1agMByLACsfgqqoLedas++k
NtNx71BTrz1KM22UOwyB705hUPcHNa5RaVUWH9jaI/u9jVgFx0BoXrboK+CjL5LRO6QomK5cWx7j
yYjvGax9rmFsJHbs3CSaX3pwpegxXHPyQsizV4sv2RT/ihGmjd0WEriTaLSEQ4k/sXchJpFOUSPf
GsQBI4U2XJLkGC97/OXQ1t9N2zI+zRw8d5gJfohaGpzjbmCo/dq2QhX3TdQPTZTBgH8eWXvefPi3
D6awUgF3peqX+DKu9tcApQ0o//BhwVq4KlBk+ahGcWCR7rGSEiT+xDvijtOwrDscSrLuugNHA11y
jwm7CATIk4zNj8VeHVe4bxAuXyNQ2PglOGLS+SeZIcryeg/224ArsRRRv/zrhdCPPZbsgw0kMl6m
Wod3mLjHUR3HH0imGJHkSNGDDys9huv0a3bWXTF61d7J0MyfinoDyG7MngOH3+m4+eJ+1MU8JmlO
cA7nQ+rX3ymv618c+fSFhji48rR9HttIlej438dpnfJ1BDIwim2Tt9nKBjFUKaMH20ig/eg2akSF
5y52S/inHWinkXmO4jkwSH1YcGDobFX8X5DtRgFzSH3wF3/Wd0/jhJwFmxNj+XxiWmXkbt82HPrx
EmcVzBd47ho6/9qCydzPmDi6BwqMCnXoRXIXgbt4DDG7fU8lRkirbObTJYQr02PCB7jmyMyFOM1Q
1TooHTEYHfJiSeCFQskS/JsQF/owo/16Qdo8MacsWEV93Em/zbkPPctX2qF+9W5Hsx4zc+jMXD96
MzKWp0mLXgE3bABi0SykGuso/R3HtTZ3GZHRN+YB/AGxRuuXzFb8Lv9jZhmSeplyqkakbOyGusMs
vEd1O8uzw1etCxvNMLUIR7gupikvu9UDtIBarbBBiu0JDrNqt30s0TMPOL8xaAw3GgDwke+KHuzU
cW3T6bRvfX0JjFHPnIeZxinZwiYLJrVe5XXHzVub8e0THkpLg6OCAFdAtonBMECy3mtEyhQYhuPF
NAciLolDJiw0Cr14wF4OEzhtufa4jvX+TdAXnhACoX5jAALzG0kKk5FTIJ0rxZC6iqF0lOUywV0Q
jckqH9SSTZcm6kmaC84Cd20y+KKWccvMN+nGv4Ta5sCy7d8WAynognF7TtuJLweT2OC/OTERiq6t
bwBtd/v6l4U8fdSIuEB0gB67j31LWT7vs3zv0YXfD72pRe47XFnrnrVnVzddYf0S510X+oJBaVDW
W+PuE+vHI/aWyo1IGoyzEQiGVlXfr3xcaW4ipOttDUrfBuANwqHQQjRkQ/+UBHNUrHiYBaasWOnC
xLYlx0u67BiVvy0h5QVKz7YcoiEsmsHPR5RzFh+CjkfvgCn2E5IdvZc9Cu1Mz+aEDlDegUkEJBIg
vaZwjQg/M9PKc08gmlIww0mLAHXy87hk2XMah8NRRn48JCzC3ECXTUc28jAn6bD9zEOIK0vC7lMI
kxVwU0Aj72u5PG9yS3MQHd0VXTyqit1NVZglsIbZpvU/GBzT50zUyz3yboOHDMDBPQ4KCtRom658
qMdi6qblhIQo4H+Q/T+1gZUXTdLgMG+tGEpvGkEf4QJ5dUOjHqhtt/9IFAyVa9LoqHS4PsFiID2l
Y/Rrsi2CnXy/HPna2YugC9CGBhiVaafuskadv/NjLS+ohOyTNWgseBQ0uWmX8S0aF/mMINDhbHeM
bUqv3NFkAX1ER+BLkpjxU00ogiY77+fIzLd4A0DWCWaK2arwr6IpLcId1zsszYd8xDDdA1dDk9eG
BRW8Dmcgtm2WO1zGB73v/rDEBleGgvW2lEDqOt4FZRgue9Gh0gbqsxvgEEmHLLDEV303f8BeVTzS
3dhj1NigHDj9zy4Zbo7Ag41pAxkfXNdGd0OccZ0Djv1ZGi66a6Pun18dyTEJtxfBGrTnKVpTIH8o
bR76GrZjqm18NcT1b6Lgg8aWIMw53/rHkPnxCpucv+hYx5wiT6giP3NWmDZ5N9MoPkMY9IBsbMYX
nBf2qeva9ra4aLrUyR58SO7Ydxom4a1ZAw2mHkdfZK3/JTuJIxk1zgFcjEJ/V2cP2S7HUqwajWgW
jAXZYaYyS+Zf4j6NK+rdnEMsbT7J3rYfjd+CO7nF2zVKgU+2GzIodGZwxoEDyNXMvkejhyOZ0fQw
q7sDS1V0WtGeHfUeRMWUjf4LbR9AZu1qGuYJcmJO2hlAlR2rT5A8BUdLxqWsUWgeOix9IJfhO+/W
7H6b6ZOaWpjFxfCbeJxhEo5cnwaJd0LKAiUMyUkU7zhlV/i69vVaQBy0nNGB62KIwl/WKXgNavEh
9h5NtFHtbxSYrlDTrK+6J8nVQLpdYW1iCNoxe22CFmZkQdxio7AdtYEntynj4QGpEvNhaFrEKMaj
xv0PQP4uWva5wjUfv21Bn+GuX6NzA++8w+DJgh9Bv71H6pWyVR+bUPcl6wJb1MFK7sg4wF4va8n6
YOka467sWbkyx39WYQxIFAXJBKfdfJnHLCeNRlbsCuiZOz3DyrP2VVT33S0QwzLk/R60v5dlxmXE
57baaZMBaxomQPeSs0MkMl/wMQaMMia2DBvFkQ/Ho/ZzmkT7Fy1Ij752yZoC3aKvlh7teERb3HKD
8EWkEV+49l37n6mD+UY78CJ2W+cDdMztI10gaUW5xJ9BxKTfpMHynvDG4C0Ujxc4Mi1/UADw45DI
9dIllFswL8P6FRE1vWzO+HftaQPbkEmRc9IPYD08kO8JQ1Cvk/GshBtBcsi0Es/RDDM0nOIoekcU
6Cd8o7aqgUbdT80wfhMwbPmGmuZjYLN+69MwvXk+AASR6yLLekEA79T28jTXO/mddB5faxFbCDYh
W3xb8awbYBeIXEc64+jIkV3o34Jain9LP0Bs3GXuRTTIX64Relk64Hy5I0n0uljX3VN42n6YtrGV
Tdf/X9G2rw8/wpzXLHbyrgONfBqaLELNZ+AaB183PIgdMyc6iIdycr4RJeKNsot3uApcopKPpRfb
saFcH4mu6W1SlJ99n4o+3wgyV5FoB/SincN6wEhdvwxlR+PwFbvZI5KMBkOpeT9vB5akuOG3eD79
/ELQEgrLpHbmORQtTgrfhEfQDN1Nxe14MbNS5Qw7bIg2xbnLqLt6vq8HaMrj795q8jCFsOvrt9X/
Uwy6v24MFg+ROViHcxcGwNHmmrO7bDRLkejBn5k0EMMoKw0vKKJvn8fk7xauCG6s4xQRTjhktZ3X
l04MfZmoCH4Qll2Vzh6pshbkGMYoh10Cwl4RZsmuFr57MpAv3dy6XADgBhD8QFn9qmpxcGNySWY2
AsA0rzrbxhzIGC4lBmgYV9Qs1qaIm+YzQkGOInMvwjT+LRJyaBP2CjumYliCjwzbHJVXd/Y8QOIL
yYHxYzgSXJZNDpgouewTMszRGRYqQ8+N86MhoETdUpdImrsztr7nuG5h1+xKjRzBSoIOKFgNm5Q5
xD40ZaOndwmrOqkI2mk0In2//DWU/jKSY3xR5oyQYhPuw/X6PGpzn4Si8Et/wHormVzPcxq8dCNm
umgojntEUDiF1dajX+2WSzaAQ+Pp+QcqXoX+CqbB51SY34hAOtlBVEavl2RQN2SSHIZFn2vfP1oW
8CIaLIjj4BckwXdLwi+1mp77rH+MvNCADyFuXskHALF/daceUxb8a8yGwqpFKWQsYHhoMYohdOl5
Tvx9ApOSKx8jWulk/qNAKyCX2MG1cn9Mx/qMwvjMcPTPXj1ne3C3Zw3CudW7pullzpIXNfMMa0n+
6QPQoyl9rwMEpcTyYal5U2a03Y8AsDF7Fg+F2OOkgEJN5i1O2Dzkwf2IyeQ8VPxIcLmamL35ujlb
3/xjyEsdzFKRGEQYDUDkxGY9dll89Ca5g3l7exx9dwcLjT9R574S7MQTCnSTb7N5oDA4Qi1fKO3O
GmnXQJo56ldYaEAbAoPBlvpybnRldhjjNDoawL6i44RzTQ+aZH+b9mY6oaSrS9vjL9opuHN8eGqn
9pCZ9As2/erb7OpPgv8cg3X8SlJbLjH9NKO5+1kEFgNBKQYh3G4Ki/TXQIMbyrrx30DZCafW32D9
GVZp1vcxIxX+ycphE9UtKigMgqQgQtLDCAVCm62nofdl2PbP25xVPhoqZFiUc0jKH/faAaaZkQhL
saOtCVEzgaqi2ksQq4xhnzZgmwNXX6m3ny3tH2zS0JsSfgBFi9qP4OSUaBPmDOa/sDVDSZ/+tSY8
IQfnrRNoZPf2PM9TqTsKr5OejlUIydUBFnUbBNZ6gnhVvY+8uXFEKAOgi1K0pr4+jm78jfHGGo9u
fcW1ZnJsDwcaIJ4LYoeXabLBMY78VJJ0czjDQ3uenYRLfiyf4QPIK2zucyjn+sCZRUAsxc3VxNML
gOiuEAlfLtMcR8BwsI7wwIYLdticJ3qkRY3A23JeyA2P92eAPP2zLetTYtfDOkZ3TUdQrvMA9D2c
AZE7SxgORogAz33LSGXjugAr9DKm7BtuY/ewW0Ggh5nKKfVXJutTUiftGS+MgNYDfNh0wPCbqB7z
xcJRPh/H+Oji5jb26SWi7MU27pbGEawC1w+yh3esQ1YgilpAeu0MHysCpFWl8R9ovnW54zb4wje6
66L1fvVbFSXT0e7uYastMKEmCorAdN8sQXfDh+/Q6j8dHh9A+lAdoaeyxQgcLp/a8ZiBK+z49IUA
gmdSpxwkWHQ/LPYRyYjtSXn9b9qyqOxX5JVEiuAwNc8kNWeLVElsWldMwL0aAB/ZdM/F3N6l6/jU
ixlAwTy4c7jECGW19RForD7OwQzvDSxiAA7vCLi5Liq8hmSkOU2B6jpQphvKeKPd94Bwc2Sj/JE0
qohCHkgXNkOxWBB2UwoNXdiRazuMlRKITQgb8erXxZYe55T/EeQm+oVjGdeN/HKQgEFeHt2LgaMW
8s9QohzCKHhiTF6zQf+eJ3mfDs15UDE/RiYF9F6LqVTAigoI7S/tPNzB5kg97glcsmlaYOZqKpcg
IvnSkzOiI68drpwOIKLPa3CR+U8KAY2VRcw5iioAv8OGGRgJylVBBA3T6m1zRzEPv7qo/uIjIEEj
/rhYw6oMwDDGveDcPDBadmp7b0FhAIeq4jWcwRihKUUm5gC0IBTXep7exL6jkh9JmQ6yz33qbxNs
UWe73itSnz21iAsHVsP2FMcqHhjyZ+p8XP1Sgex9TBv14iZ506N8af3ewvnL8XyNWjSpvfoe3bKV
qB+vibWs4p0K81Wrl12oIPewUTyiAE1uMmEg8+xQrXCKzZkEB9RDpJZ3EwLEcbJda9dVoN5gXMaj
5bfB/N0JZHABN8ZKLZBdoOvOvYtl0XX7S9jtoDSaJ5gU//ZkCwr4wh5SFd43mT/Dke4EgSP8MOyx
/fmoMgs/UdGglOhetg7lgOE/2SgBu+uz6BCLRV/81kDc0IH6EzFuzn6Pn9JJl6aefiuWwNsQb0tD
g1Q0cS8KI5ubSpg7m8w8JjtsmCGzKUbJf3T+BHZ4ODnxXX4etb3SZHvSjfxIGOhp2ES8yRHM3Upq
kLABfGs1JL7IUenVOVpEWtQi5fdJO7gTyeier1nUwCoSmcppA3eojT70cfa9BPUBc6JxBTfldyTd
vgbTeBjqPcy7YEFpIZf/gjb5lWSAS83YARJWMfAlDFVXM9syFP76L8Hoc4G38S75mgIeAcHrV/5f
nTRFI9yBSvA0LKvQZd032jwFnUJVrcbXOsNtEybib5JAH55lbMz3OUC72yEqBFUUSmNZCDX8DbPt
WTc4IIbta8rY0xwGn2KBjoGmz+kGf2PWbw+t6gxIAUQ/CriIomwfTxASHl3TrCXmhTF1Jvd/Wet+
4LkzdJNHvswP7bIlRRbN5wR7IpYwH51Ijxjn1v8XSDj5DYJ+MqWGIumX9cZX/S9QQQN30jE7eWqC
fEEJ2A/qCQiPyYEK/4xVv/FlemBY+HXmddWnBM4LgftYN1BGzNG3WWCLSKyhvF5CcspwyZchSZ52
EoB5Jy8gxY/Z1L+LHnOpom0fooSgbebxnxiFmTDR87RGX5kI3yTOLbqkb3xdXiQxFxyluPxS4HEL
mw4wg/3PdeS+HZdnWsdA0iAjMj55jDTA85AxdEIjilyhUVhNwfC2SRL90S7OfkrjqMqMfuNZ+NM0
h8kLokN+rAx0VKSbam5kbrZyt+CtJbyOvjaCdliQBkKxoQFRD5D4ZYcmrFqzlJxVm/aXeI0PKbxd
EUJJTREGPCp9K8JicbKurE5uFBrmAqM64Nk0+1AQDd5TYI85B1yM7gB5IjsqqBS1+FwuK36REryf
UMSREB5YDJa06OfavF188szC6Mfb2UbwuANV8ipSKNf2hJsndFDQxMZxVgpEnf/eW6hSss5Pv1cI
g1+haxEUeB0M4DPIORCCPu3TfxCWqQ8AW3WVwIGuavj4Kur0945PV+yE+UdAFKJcrZ4uIsJJbTsF
VZaeMfw+NpAJbARSEo+LuAvX5xDgz20I8CXGun+L1fKw6DS4cYPKbcTyBSViCwjQ64MFWHNamrCt
Yl7LEuKi5CJw47DDwpaxlFD1FpC2BM+kAdxoN+j1rMtGBKD66QBcZSokwAm4VkcG/ugNf2mUNpcZ
bjxHbpLtYgbln+FtPRQofLYiSVr/2nTZfpf04/6OEvdxagAYUDXjSM9AyMO6ITiO6PJeecCamx7E
LZPkfdS6QRYSacAzOfEIa60UA0RzAvLNw0xZNROaLcO+vFufR8Xgq52gqgs10pUx0yrygdQttNHh
P9qZAWzEAsSETHDMbVEHJDGBvmORX8RrxK/uHj3YAnxLBtN5RMV+H9fNfO3Rl58GngC50dJBgQP7
Y7BJwTFkbY0zKXiuNYgvYBt3umZPGHP9z6zb+mS6TB/axZEnss/oPyA0qAYaD4ceMYzQUaImgo1E
czNQcZ9hGV5/pr4fXkMyQFEWj81RDlafRifZkThMM6FsQsqLxWQI3CfZMd2RF9H24QwZF/ihoR/1
UTK55HECsrWzPZQ8oVueh4HtIH+sAzHC4v7WDDwSufL7fIDhFgEomWm83J6sv2q6OzwZsP+Yb9ZV
R+LlE9cIwzUm32NF61wiRRb/6PRSJ0bn/dprDCap/g6U1ANyNshVw03ybrAWL0lT2BACkw7uA1XX
F1kzX2IYFYA7YjsOoUe+vR02ehJZ+zZK91/jdFh2E4QAeo8WqGhqcwBYixgGJxx6GeRVtQzFp8ug
OFsStEu1jf6miaB5FNNXRhxQhzjqTzbVcQmlf32ubWMBLwNVzLJIlusQTiXka+JZLIHJh2HXRbjN
otAzWEoQ1du9SKy6TRSkVb9BGSHbDG64GR6LpUtXbAr84LjK5xEpVyVdp+0U1lF/YdHMcBEBxstX
6IjawnYOSiqkXAYjrHEM1DcO/+Mc2SF7wjz3o6/r7bH/Wcu7Vg/o0CE2XENQ28y/B968ZWHX5Hpn
/Mzb7Cr66dwP+6DOWCrrVxr1+PQTHHs/x0bHn6RzU1Ymycq2QsegwnNw+bGtRg3ODharANHgeDzl
A0dkUDFGSZyU0MBAJRBsRPYAHbcRH3/g0N9DYcn7UsUK02iQxUEG6+H8LY9AzeK4wN7q48cAU7PQ
EcTbj4IzrZMnNuD+h2jC/RUcqiQ8sAHj0bgjrINifbc2lwwpckU9zE2DGduOp/kuZdsWk+F4Bpsx
3aeOZ21B2ApHz2A2ogtFpbNWGSOzKdtJaQDXUQ/qvWdrQiHLgrcC2sQMdtEw6wx/0X2Rn7OkdoaW
onUJuFjL1lM3Zuv7utqfSx/Gs/0J6GcU3KUxg94Pf0UG+P4j+rVQNskXqM24WEyc2TxFdOxYZXAt
aJ6icEXNJzoBwYFDyAKqq4DO7JSIBFgGTglQk3hlaA9jxgU9A2pqnraQBLcpHQ2Ke2P4VFm5yAty
RTBAuIBYeEvwMNe7EU4gaQ4jRvSTM5rvn8S3YSblTGnY3kN9lD7Eg4GccZ5J82zaLER6hAD6H2/b
2CHZJpa/GimHdwKFDc/DyY342RX5t7cIk5BfcTDj1gwx9QpIqlaIwzUairFCDHMfXccoDTJciimk
EFQH9hLMwI2LoGlNBhBh0/IIJ5QWM3aJ5xOuLLHpgk4ekjvQHegyGV/ASYW6eSTMGagjPVdvMgnt
DWawUGr6rjcf/Qqs+9IGAfR0ltRC4F3sLQUWi4dUxtbH35to9qnMTLT9N4wgofKhDfWL3UwCOR8b
pMyXAR0Z2m9c1Ej96UkxtRSQb7cuaVvCzEkxFDIwuig40BAc7gQpCHcovoFEMe7t7yaROObBDe1Q
miAeYT20UYBbtqeIKcLoTlS/qz00wKr6fgsuQRRBJESnNmgLjglTVYwz4wp4CJcwu1ILRBMsgyKO
MsD994a39H8cncly20oSRb8IEZiHLUFwJkWNlrRBSJaMeQaqCvj6d/A23e3w0DYJVGXePPcmL0un
I2EDOBvDdrJNPg9Adepbe5z94UBYQZ7seor3biPdyRZMN7zVNNKbjI78QKMZyEXuGNugkkANjfQ2
uiN3MjCCCc2JOVk0+T4ieuzQPIRO4Y0y6r1kyEMnl+KjE5X1OYLCB6fVlNSFNs/398ycNqUmzfXg
yXYq862eyvwH5RO4LpsDZhUZfDNFnb9yqY0u6Y6sWtZIJWVuH+q4tKstPSzkjp2N1ctMkJnF7E8Y
E61PX+pMhBTzELdZxj2lqDNsKCqKdJOly/K36ubcirzJ9d6ReJ0x6qyUp8eWubv3GOeswRB6KrfI
CXLZ8ZRmr5XvWxgh/Fw8Bw0eOohQBG6Gp762LxjfPTROnechkdLevC25+b4WI7fTMO34iiK/1IqA
Y691bm2vpvlIU8vHV5crJB6rKT8N/NuJUMn7qWQcbEBwgMwsL4OJQL+fSQZjtqt3qgrzYDgQLaGX
B8PrTMa3xsLBxDqB+iPvCjfdGoxgu0M6koi7cW05eaFjtcZzZcbsS9M7wUif09ryt5MaXPAce8A1
gLrA0KmwBUJxMM31XxMzP+y61VgUJtIqvpFr068C3RdCDPXf3FYVPCUsp9Unp3iYpBOibveYRlkQ
jSso7sfpAinEOpx6npyXaWAv8SZYW7ddD9nTPzCDbEFMPeqPTSBa3yFrV9NrBj12UNF0YNCwGxbr
cVAM6LwOQAGyk9KrPspGyyxASHXLCEctVSu+a+nIWvwJT40/+eZmySaOd0qY+CEWHYeL6VbtS+xa
w9HwGyZiks/2K+jr+dYVWvu1BCwkCefZViw+mQpHwQsIxCWfZZQYMJcYxFZrbGPZNIXV1VurZVH1
tgVQTzfCauvkHle64d4cozdBV0pXSx7jegRoIRHB3qMFQrQkutUGZ3aNgzl2LbFFd0dU8Sa3RjjQ
aeIDIBDI7q+1453GuQLVXAXMAHhpLatS5MX+nC7yy1vKn2LithhXap8ALSazlnuHa4d4yMu/jTY/
azk1lcg40nyWs2+UWD7pjO9c86ESwWXK6nrL5GxXmjNKXwXmMyxXGtELkycWuJtnRvN7W3ddtLL8
x6v1qxyNY5XIA5agfcz4F/LQoActvn2NBIagtA9qMHldxi9AengJVsxvFJN3z5wlI9ARDIytBE6e
XdtMvHTEuUqr/qC8vfuBNHeB5JUoCtvbDeBHEJ/AzsWNofKLPliRhhhiOOOtmaybS8XBCK+j4wGy
UzxLCZ4c3epOFopByFBs2AnpnnWOzZAh463PYniddARTrkjCbbPmGcLj1o/Gi0ynfZ7KcctAjZ52
9scDlqZ5Yw7LyUrTjzH3PvS6vPldffC15lZrs7vhu/9AJTrERklHESOvxdMrN0q+hQlQoT8VbPKZ
tjR10NSq7ygHqruZVRQ5kzwZwyyOJmh7kQ+H0QdW9tujLIIX9H3UyyDY2WN+SPvmyWhnFXq6cV7P
I6xKydMivGaTBEUfpiaddpGjtXaTFlnWUlG4ZZQUXDqWMz5asTgNiWdF/dT+VpZx5An/TRzxR7gd
BHQGKNKZMcPo5EJB8Gby2U6j8c9kJxus00G2xbGGBLVn/W19HGFfxojP8ll6/CU7gi9Di5HLNukh
ghKo8b4wnleHSl8E7xZ95W7Mm++MxwP8otjNE792mbpjCYid9Ezr5FLuZEo0URNnP6k97+2lumKz
hODSXtNs/kuK6snnG6TlDThpqcU2qeeecWDcBC2p09bVIff0f/MwV5tcGHtFSxfOndZvpbZyYfqL
A9WWWDrz7nG6LaCqbelbm8UePnOPydPUlDuvgICmazrZSlIS84C6iAntZH1Lw0UrbKtXwJY/YMfN
vtO053HAN7H6psIhp11gcg6qN4pLnEEnmo02hW4m/0x5fs9KH13XgGQye3HoJNsSGgQLImOBcJPI
gttcJR1lmA7zfMetDjo+IB9+z0CJzQtR/FJfA0eAfA8fvSOpQEwoGDU7h6x3nhZVnmLfu9ee8xb4
47nnvmHE3z6UWtpRjC7PpV89+pZztgUMT8xyCHhyeeJbe0tHhu7GnJ+HCjodB8CcjR/J5Mwbz1t9
Zk77tD4Q1Igvo0F/xC7nvVtoE/POGDWunQZA+eKlqZNmF9vDeZx4AUvBmnlE2YgyNd1UhrWPR/Xs
Mm84clK8kK3yUBZkYsxpvSk08W/9WEDN0XS53iMa6HMtxY5J9Q0V69nW0ydTinePwIaGwU8zNx/9
1F1tvyS/hmsC1GCrieUfM4tjYdmPsh2nKC2Lk5ykvs9qga0RRWpmBDYYxWc9mr+jlvMXxzaZlsnB
mKx7YQffxGdsGblCKGUf1mK8Tba89Gjk27YVV6I83i0HYtnJd2M5/E0hONePNc6Soyp9NoIxRIB2
Hj+EVT15TNc2wPgbBu8gbz6t61D9Kx3GFaZMXvVVBDVScXOKdOe66uxO1FhxvfMy8dcUMUWZliRR
VyFCC0L/NlhBjvnoHic1r7OW27wKHNQfLyxIfsjyYavTaEfWGpK8LMl1UnUWmfZySxBShwEPZdJ/
1BgC2ez7JxPLY+HkFTfBqgrAEBfmQcvyp1Fj3xeEWTSp9JBW3plSec0T0dtNIoOfKdfOgVZdQcb6
CInpiDmA2S5O7++gjGlSZzX8JrJuD2zyK49BqqqtzrbLyLa4wCh8X8F6Q7vNz42vXv11ctAQREpk
X2oOX16a/+tSM7I7M1r/QgFKbeloB3DdZWObDRWucytLj8T36qC64KoxL3NmEEWjrD900J1Wps+V
cK9t50a9kzw3RvUSK0A8PzvahtwR3X4JirVszYM7SyZ2We7g8S6Lg8LtJBqBmovBYWO63Ude5OA2
+cVcs4NbWmfOjTe/MVECCerGn3SaG+PXjnmRnHY3FDqb8pqtaFKIofGINEc1l9Cnd8NXVgpMAk6y
qeZ23/MvdGbEc5OafYp5Hxi34sNoDpMlLnMQPLYd2GYQ5J/92P9jCPbUcg3grH4te8atw+jaCLfO
1mt4LOmJ6NbqS5p6VVQiDGzAD+1wSJDA3CD+g71rq3BUigodohxjfDS8D2N/woOU7fylJhXL7E4E
JKPolg5BkkmAWcdg5VFzj+mdUi17x39xARVi8Kb8uzvPxhbBlrA3BtVVgifCE8ecDZFaIe9Joe5Z
68AYjac8cC9wiWglSfKvrRgB8I2/mnPwN3HM3dJRJ+CAaFrnmrUlxzcuytaG/EFKrPETzH7zyKaZ
t2l2fomhfs59yvqKr399/2Rl7W3eHE/IU9Wxocmk31hz57R2P1bBOZYDlr+xQ8Z0yzLiz6k2lQAi
NVPnITP41zqNrLZ4f/rDWOTvhO4rwsWZlSWDLaNBNXuD4Iqd5dj4okT3TDN7MLSe08qrkU7h5mP5
WMbV3hDTYTAAg7Lp1s/1DUfNRzn5R9V0z8HMTTxZ6MvB9D64wT+NpR0RptWn0o6PvlNfDZ9TIg6Q
RLU5faQoCymzorIVzzTpW5sF8dsMguG575iSNHgtV8J/PTHaZE9C7d7rimj9MVH8t8So4s80dZtD
wgPnuj7xf9meI+iijJbJSPOaS6pPPinfYdae9g9Nox8ny3+2TRz2nrWfM3tr+fO9dKYHp+XMQUWT
+fhI6/MejNX3wJ6IzB6uXY9z1SNmX41scJXzU85jpvG0BP7aV/FtUnL9qCI9DBpOJLuoCA5yc3UC
TvwVYBSY0fatZNGB33X5p2Gq1xa5ctthlwAvplJqvORBU/FLS7HSlm4QNkXNCvWg2iIflx81ZJbl
zL+eXgWhl6W/TepfeN4vExrILalt/zyz4fdTsYzK8MTT2Is7KXY4lvX2rSvbN5VrcVSneJwFwV5U
zxX7AtFf0craS+G2uCD94gKrEeUj9pQRWTPNsdjDLmg+lZXvzby9lbbXq2pfYcitphwRu95qsqUx
EwGakKIGqPZpDcfNN1VO1U7ZyYXtaLwhJGYN2WNDXYQJLN0HwsY7rbxTa3dzqI3DvlAysjNgKVq6
26STuecSgZWIfzoVGM2nTDeaVkJ9FVgv1IddtVVkdd4QjSQa4Lvx/oLkXavS/y5jb58Gy8Hoi1A0
HRtcOfjpeziLFTD6uB1Xynuhp6lS/XNx+nmXGszkK+tu0YPEvvGxjIT8D9qu0sYnlgNv8ymnKtHt
Yx0bj7nLgVTG+U8mECcq7TGoFnqUJn1gBHsQ43QyW+fD47sNB8sJbS/ZaZkbrb+6TZjyNvktBSED
Q8wZ9MZbOVYwFnPkVkUkRcV+h8SLUnyMsuq3aDiQiVSIpVDXCUp/sivCcMVrZ/c5AmB8n5G16vHd
T8rPeB7vFPH5Sj3sHcYdkFRIjGuCei5/fVbFSA53Z5YXHZwI/HWsT7nyA9g9Z69r+lPHZQrg/zCz
KtP1K/QzD498XT8NRvJHB7fCMtw7kNA8i17Ys/pgffOWXttpDQ839uFtnhR71v4BvQ3tHq/HYxx0
oaOyEOA9skYfJNp/RNj+XDLt2aNDE/S6/E0ie44xvSM0NILt49KOrJ5QAv1tSc0wY4iJfKHvm1wD
7K4Pcq17A85dayzBboInrBihpyAbHWHZkZMV17lsYSI6iEKkabPgB83ynsfdtvC7/Uw+xNLhbloI
1+xbXk/8Iz8Bz2FJBVxNRgnjiPJcQ/9jHivS/g8DRC2kYwfsbOmwQOREupJTgXYPVHcWTR1Khwal
8Za3SsP3Vds3n8rczYY9/vlnpSe72Oz4npfgN9a0l9wEmgBBsmtkPlc9j0Wztxy1RZXeaqUZSUPf
954fdXq+JS0qVBNUKxX4NhHZgQyPy2DqYZfEFy1vbn077JMYZTZrTlTYt86qgHWC0/rQQuIgwotH
m2qy7ce9lRFW26loGM2ZqX+yF4N8nXNxgPTvIL+mUM3lGU/wyhLgdZZAolak0uzQOy0r54toXtwT
t/c2cGl+cCBhUEiPyrQxq/o1I2HeeEc9dYYZJnxHzthwCqSRB0jeIj9Kb8o2kqMh41bvWuRHpxnc
UJZ4jnPtYb3SHOXrG2W1rLCu9mqytuUwPPf6svdj88VZ8hdUoHxnGRb6M5EpaFHZaXb0LYB5gH+u
vgWlIFtgMP+s5tdYeS9kJh2INtr3C3PNjDOSC8yIIL0IPLBoFVaD1SiNENWGldNSEWU2PxgiPme9
fInH5Ip4IEM9LT6IXvoYmIN7bntvHPetKQaFwU8YIY+22JhyOppecvYYJDrcRczzLkUyPXAv/WnL
4Jb3biTTehcY3jsS9WXRzRMy6rdeFQfp9MtK0+4XCtm4t379PEbFnIaHLBW7GPp0mPwhAkPowr7C
UI42PPHgsd4dcoXDsxt4JKXANoYMWmNkjs21GinD9Q9UZt7yKlLKIsm9UlGs3NEYyrq6xIEAhA/Q
EyYUPHubU2WGrcqP5liiPtowt7p3y5Y2qjsHNpL32eT1NGl4DLeEpn7pOWE3FFRTGKj7Khh4AXbw
anlK2Fjop4/rR4GzVgImaA+mSHa4QiaAEfwGzvjZxETeYS5wdM5502t+Bqc5Zt1wlp278yyXUnjZ
+IZ4iX3GHlbLIMPAbm2PhwFNh9AFiLckwjP0xmHn5cbLPOJxMsej3+nnoHExpFnuVjfjA3r4mnKM
t3BI3ZEakOtwjne+tsBHuZeZnp0NFMzBCzKV5IUZw4HciglMS364VvzaBc0e3wOxDvnezMQXtABc
Sx9qRbKvimZjZO53Y65JS3/XasLJHbwnfnryOep4MO9OdUeeZ1A89kAq44GxMZomhxc/v+bzVetv
4seU9tpGw9XoAJisH3w8L/fW9v2NhOdsV4FSl2rrFdW/1usjNSwAgKW7NbW3DHL+konqr6hIXFGB
F2kDltfxz4ySWtkiPyWOVVCyugfapyS0lkebD8Vv0j4aCgn/00iMrkiCuQ1k3wShMWj6ps+L127G
0K69NWBE6D4egCHiD3DhEzTzrmjVV+WldPHgJZvECRAtcu+aWjySdXMare6M5W/T2cmjzT+KB/5U
9yBcIuhRisqo4CmGD/xlcdrJQbmygVVEb7/3E69VrbeRk9TnhaOJz/pBL1PE3fKL4viNvMkANtb8
0imI+jLS8K60iYYrWD9z/e5TXuU2gLlsK9a/WhKZHA6LL8tu2ENF4H5hTPe0z3fD4kS+Zkfr22bp
I/kx/aV264cgqT/1HvfU+hvzUZM0uT98MN+x410WXngtGB5I92DqZ0YJGRKJ01MfthF+i9AU/lmD
U0kk+7Tr8pQtXzwIa4/1sd59deoe+lp/0svm2TPtTcYcfg2/0EsUmM4k3ktss24horPPeTRU/qZa
cexWYD0F+QUVOGHhHsO8nTnx0cZWz33pw6q5/1+h6wlaqrYLPYS1quLaZPeJomcNe5lVm0xvv1TZ
ncvKIv6IoSv56B3xMvV3UXv/Kh9jcs4ACLjZ3Yg4ZZgMrQvvs+gkO1utcs4WvPO+bmbgYRcqT+GN
4F61nvVmvvblAI3iV1ZUdnr9prnyiSJm2OJH2kkHfYtNXTlT0mXYD8Aw2F7ng7lo47YZW9ppchhn
YdDXazqk5gJCwhQSkcq1j0YSfK3AtpOr9lC2qt6jEr31+fABwbaHDKYA0jf+lIR6RpNTsTFV4Cqx
KoCzirlHWAfzGh4CWTaAVWVZdx2c0gk7i7gSqchHKacHm4JGSvE8ZgOijqLcWIKXue5eCxPNe2gO
mBD/WrHcsS95xwybACf2i4gp/a7SZdeXlJilfhF4G0OSnzFpZPLqQMD6pvZUYXoKVW2/KA7+mWa+
Kxu6N4Y8GIlqnu/m4OsozZXhsJWcTjXQuv4vfz5xNhwcFOxYKIJCHQNcQor+YZNT2OAveSKW9Eth
sKKwsW4M0LVNJggmmtMfYaE7G9m3KOs/szcS5mAOh8zoHysifwlweTEs4utlkhyglikLa3QY0ywv
zTwAWffLgwNxuCzus2k7jwqPyUZvfTCKkboQ+xf8Lg8gRlPesrE85377p2g051hr03tX4WwfJa0O
RoeLwTmBoSm/9NQw/jLtldbstNF/UeX01OXVzZzM99pLXmPsZQzwXOJ4Cuy0nch/c1d9mjyNgZP+
asKN1j6F6xs1IN3Sqz80w0LRh9Pa9O7Iwxk2iBFMiYoMwbioB28z2D797GR+V/gWSrM9SyuDcOcO
tWCP6nS6QBbuK9/9GNwSn2QD1DrZ2PRNWpq85b/5S8v20LXkFzO3JZXIXE/+5RmlVGwRDf/owTzs
vIHZObsSRWca12bBMWz1mPPcJGa2OYPKNEN9mUQ+HeOmDDbrydTWcMnW8OK6yDJFUnsbB8/2Ftox
5v8yfqD3gC4tKLU0yi6iiEGAdH2LgpJHi6ddY25elkNu3SVto9xZYM74WEZ3sEFoVH62NWg1vQAP
s4MlP3cTgNrsSmyiuv1Bh4DwpGU/elme8Z6fkzz71JW/Y9R+MVqUsbHpDplvg1Ymf+wJ6jbQfJzO
hfmADXqPTSxgzOW9x0FwtMoFWiZTNPjzQz2gcWM4CUb3xVYVOWnaX50XjDHtwRLi1eFEURz1ibIw
6BlLVDVZNPV6B47eHj2zOrUS33tKvhCK5J6VeHdvbJ4htt9aG00ed8o1TsZfPytOs0JW5Ve8WqV1
Mcl6qalj6IMS8lsCpjixOtvoAbO3IN+S3yOIGMjTEsk08LbLaNmhTMbtqjI6s3+Pe52afmz6CDTs
x+0FJWsNhAr3fPeW+iUfxy9ncQSgDk4C0SPwNNMvPeeeRIlozI3DWoaMXvzN0xKl7FVXmhaaShLT
uD5XgRN85T73U5U8V+gZZlAeS7c4Bk18kiZeO9LWII1PxuQei9K6zR1OX+zvJJ8wpZithDziMsyn
9qVfJBFc3oXQsiR0C3+ikpRDqHnVvUo7GN98fMG/jAgq633S5hqw7AhbBOtIe5//XZs/t/WeRiSX
tFQvruTP53yCEPj1chBJFyiT4T6dMik9vOAnsoMgcQL3JWmZSC7W1bHluZ7tB9V6j4ZZPgz+9CKT
4D0mrp9mrL9kHaXT+vGaK8siqLdTv7qRxXlc//bkVSSbzCTgag2GQje0pm47MEUzKXpTqC6Db7RR
y/OYtjdjIlmOqKaYfkT52Y5ZUxUtMjhS6T02WfOhB/41MWAMtV7/v7gkAiLMxu6h9rvD2h/NVOk2
s28nbl/0FrjUaatbbM0Hkr9O0msudofQSTU+BOaFd76+mRaCXd8u6V7vYccHg7c5Js0tsu2pZarT
FVuj7+sHHzb60GeC0B5nHCPQTPNBJVOyb/Q8vag4955MEpVgc43lLe+pkDGM6Ueh8HTvfENL/pJA
gLGOFdbFtlPS/5PiPOFhSab6VisOGzW3R2dqSFMSs05UU7B2O83NAXIWrfHucsJvXOHcJsskWW0l
Kk31mzYgPS2XwioDsJcGApHaZCEjhbee6bfJCaYn6jfwZ2Tk4ccd41McaN4V8z4TMYCZbR5jVprU
9EzE7VroWV92HD/LivCwpks5qMrZPpXZmP3rAgn7QckQruM0V9djUHZmI4uke9hQqsqDgvpgapN+
A+CKs0Vm6qam+V/s6twFZBBlQ7LXZhK1Jprs9WeSYXznH8xAvPRPZRH/Rex4D6R9aFBaibtrtU0j
KYyqOLkGOpkHTfmRywyjnN/GG5OcJTG1X4Fnn7OBZxhfCFBqOr91ahS7WZs/R1UeSMI7M5R48GDZ
U9v/FX77UTbygcS+31XqZp/bG355KsWWmAIxvMJ3JAeqO4rOkXloqtI/mPLfAAdJtrMrWOWCwDM5
/I256KyBkUviDH8xRDIZRK6rjWd8+EfZuzdsQpBp/Q7T/QVCaPr/SieX6CXN4qtsyGftM6kugd0e
PElWHfTMYxKoi44mW7TTpz6pL44qf+cO2R3o4BJDQqXWag6Yt003XxkM1iwJMr5NkT85owfAMZsD
WTxeBFbwGGv6tEdI/ZCLdSaHBBMjDqDtYMlsS55RNC5c9DgaP50qv45gFaGwMgZ9U3CHpH9McoeJ
vSxqMhLFyU1nqASSBra5Jj5UjKkt94OfWsWS2X63IuAUbYHXP5djUPMulAZIII116w2ECY4dHlqO
7Y0Lgx7ZTVYBh7QoHm43PVGYGXvNHx9th0ogNsipJPKAb9Qi1EPYzn0WOgMBKl5A01Nbln+UlpAk
uCTBMffK/tI0GHes2Vzt6ew3ZSvfv7gdPofF9B9lXl1xufond14bOtjfcOiGjOSrhhEmI+UNK9kV
5Y0caD+9Y9/bhGq01XNV9N8CbA2i9QapeEXaL3G5gtTZC/PDFFR6myxVe9RkMf019UXfu0vi76da
N36mpK+CTRpDdOqmQsrwe0YNJUhs0wXVPXMrfR/UzXvTkG6H4EvVy7rZTUOe66ayimrDbUQ+T5xs
BXte9l5hvhl0v2/6zGOoYUFJXeNlMsbfClGXM69Obs2AAaSptVdLWPo/L5mrvxYkAaQJYffkpc1N
2FOZHjxdUQD57lOqOC7lZBPhkRrzURBCtOHncHJpA9k/RfxoVTnBPqp4MZmFUTLWcusw6kpnwcxm
tpCHNb6raammS4ZG8zK5vtr5tetf9BLjc2LNHeWvc1rsku5pGokV9ZneXovOf+yEQaxDDsVtNiWm
ZSeLiaasjRiYqrtmBYXyMtkk5S1NfONlKRg+z8/1TK2e9OoHmYfZiWyCZ/zhzKb6ANtDIRv3lzj8
t1H0dwyP9xb4gXynEh5CkCSlK0YdwZi9xl1CSshIrTGMdhUFxJITdoSCQB6w3I9Z7dFRBs+ZDow+
eCK5NqL5LAfrn+X7xLROLai9zgrCymu7ZyufPhSQhmsnh8lYKk4PCnq68nMhFnMjm+xBNljuhcRc
jme22o12Qp6WOzDLKNw+lEqZLWlh/I7GGKDJEueIKnyXiWODUNcvVmkuYVDR2mM/asH50+LKGN46
D9K03gMP+ig12w/wFDtKlPpxC/LbMuqPYmY6p+a6+Jin+dU0p7vnESPl9kX73ld5c+kseO0mSBix
1cwxi+5sgsofUdLu5ujn+7i1ziJthpizHJ9GN8HlGLVTQLECbTjmXJKBu3QnvR4BvLXuMnm5w5TJ
+VJ0VTdHz2+aD26tJeW+BWfbYOH8N07dryGGPekeLdFm5d0sM9o/gxxZ9bNwNNCLSFpPUsa4lzYO
U7lkyp+TcngYevOuSi4RZ0LVwOLYhIFbf1opba49jo9pNxLjVv+Oif4LvOlHKDjkwjnaT9Uvj1qZ
X9uS1JD1f1RZTS1IOUeS0CN1D0ywZ2GX4KB2nTXDwBx4M9x65YBIV6Pe+AyqEXEx5svwynHZknTT
na00c7Y+Pqsunw9jAs1FwiJelHik+Ds0SbPXVe9VoBXBU8Y62iMaU7pqsmVInLPxFfiL9jhAsJ28
2U+9LQmVyxh2ipOKfhrkjpSZfqtDgp8rDSPPzDqj0IesONd1yXRA2e6IxVSwxSLDXzS4mnWxEnJx
94tM2kfZ5eVn2esGEzcATqbBuqcX/HkzlqvA0PDDM/Gq33XNLU+52ahf4rZw644o+h7NL1lpT7bW
di8Wm7H9pQOG7gOjuMuhFR0nf0CMrDnqONviiWmam7mn3vL0NyFmARSPk56vWU0nYO96P86xfi4s
P3sQSUIeyugsT2P2E/OvKWF+SvPLEdr411E98xzfTGq4gEnvBvwJJhCw4+om7anBf/hF+QRFmIEW
CyFJ8iOQ50+5GkHxKxEteEMJoWcypHCOqAJFlJgdj29FbA/3epPVNzzsr44YsGsXooQ/q7VkJ1hw
tURw8PJPg/RWQ+SHogw4X8iecv+pVvdvqRoxNMJ8+f90IqaakPzKcpNzjJACnEmWWZXjRFJIrCdk
3iCKaBXArNsH7Zfo0OeMhK7aI6zpPkIYQIg5+p9m1lSCrmez3S4W5aue94xqUmeOmZlKqDfclzFx
Cmx/+NPOmX5MFXbIZhFLiztcDw45CwSOpCeIg0M4PJKuaQAnGXGwxdzonwiCVoS29PolETNetzH1
fic5mCsOPdse955m/nOHjuM5KxqcbZKmbiSEujAz9cTcFXNBi/l3njF8aRBQjLUwMDylJXLErAXI
BI7jPcI4Upv6RmoT2ImdrR/ShVLeaADTvSYwAaP0X1IU8WAw8XPQrFpuJgsvwNlGAcxp1jF3ysEb
HwqG7k0j2l1dAYe0cplPgijUDZ9q8LQsMWAr5/IBc7v3KVsVP0yBbI4V2lcYxwPXuzW16mTKJTnp
uOq+bZmgFFi1Oix65YXeIrBDZ378NOdudsXxupxM/GBnq54zwubGOQ0LM0WlBqt8x7ZL7LZh/owt
nOa2Z1fToQziCYOCR55yrmkAY3MRr9Fowzs+RfRAiy4yHD12iwetLK4pT9EVw2BMi+U39s6rYC4F
tnQU86Car47lEk7kUbifLBsz+eNSzoT1p+3Ukcpr2d9iGbRjM3fBU1kKsePDYBVSMbrO0Z9mIJm4
MbKT4zCPZH+93hMJXskS7rQo8y+h1TPWJEIBQyXbNJodoTOE0pAAAnOZ4BJA0nYp7NvN8SruhwxB
8jWjlyQdUydy07eL8dsXHe18pXvUOGr20ElFrVVvbZxq/oZSiz0Jc26KB38SWXycKmgkyDL4pp5M
IyzxoLLHsc5KdZu6LHZIqXRVim/UDhgy1aCmmeavBJKzov79HKNpojrk2LAWzWBRDKcjDX3uo4qx
S1q4bc70X1nYjkscpEzDxcVZbISygvDDUFsCN4q7YFG3BW3jKQbbDU191kEqkqzZTZmn2r3Okblt
kwHBOeZoakUrnhxHuG+Vr9VPta8VL4GFLANIUe9rJexPvSutTZvn+b5nedTNIeo5SgSaVO0w27X+
4+i8thxVsiD6RawFJPZVQl6qUnnzwqqu7os3CWRivn4283Rnri2DkpNxInYkE3MLD6X3OYLae60W
WHZ6iWHFaOn/NNifk02t+tYFybGI4TDwYgSmYAV5lAvZ7dyAG2rc5jJ+9N2+umozhTPSU0u59aQ/
b/E8rBUIYU5mhWT9gHWMA21a0G2awG0/bOFVryUXH8L2NdEzbZEDIRpwnYzQxKUIN6aTc72zFWkL
EnweiBRNYzY2dlhgpvqFWBP8a0ynfgJmC81DaOcmQtJ8pVTFhnWX2LV+YG511siNJy15EGlsvhNK
mQ/8MFf+BwN+V2GQ2cbQ3TfkSpETcr/nUAr/dXEIyBQ9daOMrrgNHXnPx4bb673xPD3v8hA0mIag
vheJ693tlkZGZpDyKbSgppNg1i8NDj/2wT5Z17TBxrEns1JmOx8b5QFmlvWdcPbckpp0ouc2HUoq
9KJvBw9RJFjjn0cHanpvouGn6LMM0W1wN3yd3+w+MIjCW9XFcjPvqSs01CSikQcxYtJAb4J4wVDQ
nYrMcF7SiTpVszfLvcN+6b0tiwzXe6aqQ5Oh7DiG0V0NInXFJqxJzY1k4/95vhH+p1QD2YT0VHht
3AYCPwHoSPv0UQm+8J0FW+1uwb9BB5xSenFn8Jx9UUaDU4q/vjKNZ7IM4NxzT0WZiVTqoXT4xyBp
SUq7biV5HonEOQtXG1cxbOxxXNsRED0MzFKKYzph3pQmnBRHEtG0ERT2NuneKF0seAVmqw+jn5S/
GS+lPQW9qDhwrrae34Ar8wk+GARJAY3WnRFGvc1mi/iKiGSAiyxOC3YotoOwsa5gvKlRYF1GtyPL
l/afIlTN3ez9VB0Dr53vczq3x0LjzDgGOUQ9oPSsES0NN2EZY2Kc3tj0BzBq467Jkuwxzjr7HwgO
gqR55jwH5pI8gQaQRDLb8uCOvoFyrKbhqOcOeF3M7RlXx6ANuhO8ZfgjxFBUe8ml2MHdqPwzPsT6
uvg9qm/rQUXPJVs4OQ/nwc24ugmWcZnr/JmLcThB5WIcd1k2UjnjHh1nYD/cAlQt8qU8GCPUU48l
5r2cyb1tebGvecUpfJFN+J3jyV09J+ZLjqYCCqNe2DHoyY2y3vAeZE6Qn18yoBe12JHIYx+frP7n
qLA8a8Myr/hxzc989kFBcgVl7qtzbgWbjDD3nspSGdluFUZZsu77x8R7m2NPvTrj8iYqs7h1xjiw
5fLLXe/mAUoR8NEo7YL+NcwD9j1Bo9IISuD4WE8G0R3rss4qyKLj5xCypLVHLAwWt5G8A1RHj8Bs
rAAc4lmT+Vxn78IMdh3k+7BuoYHHIP6cX9l03LgCnHu0njNJrxvuPH13jBxBUmByz3nWeHEljbn3
FkV831dcZ+sI/ZFoT+LIiOdqj1WS1V8o+E+hGTu9+rRZ7vOowmfsi588mb4VbQ+zO1obdzE3BlMC
lVw4tohsatPdLgL8lvLMSKfdPU2yq8vmCXs075gX8iNg06wtn7et7fvHsJBn3+ifhi7mxwWDZDa4
DXb7opd/2jC50/5IFq8nSxZsy6H5zQRpqzb9jp2A0gW9RCn5DI4qLk8xNQYeMBQymlHP3bRq4EiX
k/0y96zG48kiopa8sGk7LkVY82aki0JOp4beCGWlGN6XnUlxRcJDWbqUHs97nWQXc5ovVK7vc0Dr
5BDvXXCbMqoT9J8avvUypXfLkrhwuqupPlT1wRXlUmZhlGfsQCv/vAhMhXmFFA+kD8suQrBU82ol
Hl+Naeai0Uh7P+c9SRaorZulc7tT5wbOI5eCEhByooLt3Ij2Oi0UgxRs2zRDJJ5YlaTB41JLhJmk
csp9YhvWvrfMJUKLAtbW+9Zf13Wae24x1ZrNOpYSHN3oBLLCUA/5pexLeh3gtxIDhmcB/oqcdJfJ
+Q66Lj8GbtAT78nj59YzJbeyDGtT0YKxEGrGKsone9P2bf9ZuTQ2DEy7J7sa5ls5NsOP5yAXl6JY
nhbPaKBOuw4lACbSymyY8iFxq/aqKVd6mkBX4WobUGqGGoO28JriDes7IC1vWd5Sp1H4rib5mGgv
PxCsi/eGYcjjAARjU9YQCbuVANG6wsYOW+f/sqoc9uiu8zboqZ/LB5jusRh5hQmSpwvOBwdSrPI3
7NS+TV9zyALsLvZGv+D00HFvngvKPnaA3sSeWqq1O0A0p6BVA4HIzjqAhzUQ7UgjpQ4svRTs+8UL
gAt5fuWeu6ROTKLk4Mpz1w+PaVlW+1ogeqsxbJ/d0Zv4dOSJ+w3ZgL4Quyqdb3R2KwJHlrCQBXG3
OM6/dnT1EVBJsEX/JuxRefhtwnrkvT000QiDEuqJ7yGqTEQC8apiw/TTfZ8nLCYbNnEHF/zqhrEK
UolTDxvDV1/aRncySLztgqwh+Q3OhBGfJwtOp2Ft2f2me1XlgCTpe93kNRpoaagR5gSZtibuilMg
OhgZpZcw2GTZtGBanwgzDMmy7ITp9yeC0v6NmirvM1dV+VPz/O+rgS1ohqH7fQwQt/iOl88Y4jcZ
6GYEap3N7U4vxp+mKwtOjv7XgjYQ5eS0Yb/buKHK/l7VgbVrOwyxYWPJXWuwUxbK+oNK2G9xCfe7
RfjVKSg9DCpd60UBZtcHYLj50ZlMakXMzCTuXNUfRK7E09COaKOcsqehFGCiDbZXVZjGF5PX4o/K
TbktZywLOJOBpAe52+IFBhKc4LnZ9G5vXmKHUc/ISuxTc9s+Nbq037uB14UdY7cTmfnXbNv62YW7
RjVM6VPpodNt4zkmUrupX9ki9CeTRTH1AVw+tVs0e9t0DO4NgJX8pMUAGbpqr+ZRRyYxu6sgxxgl
ipCh5k1yIeuPHW8gWmlZoFpk6ow3nuaS7UxBpQURpPHci7T6hZhX3Uct5NaeEo/BxY0PRaqm5yUr
AKGMSRpNTY2VUuCfqoK23k4Ok5lIu3oXNz6hWbMzX5qpzYnnK6kvJCwxmtF0u4WZpw+qpyxoUI7Y
6YSdra2smb/Afn2ZveVuF4XxN+zL/jBmcrj29MLs2VGaD3Fe4t/mdnABcIBDx2V7EKpQPXCfc15t
DMC7NO1wNJb8MjpLJ99GVdfv05DoB0CO1nPT8lbwhSBOaxOfeBhm7UTkbY3nOpZB5IgU114IIo+M
CakPt2O8aY35JNByI0su03kuswaUK/YcnQyfRThIF6Ivm5cswHDIbzJ2dlZRaCJ1hm42xSyKB3sY
qlsZ9/V6SjaHrs1WF4rVbcOY4pwqGJnziDU1z4Jf622cU/WvM12edWzg1btnIv8OegAQg+1iS5LE
BrG5dB3cKtN+Y8Mt9okSP4Ih7jwA9r0Q8ycZZAAnMGrIhyDQyl1ttISRXJI4WRYwOlTHRsZcU/D7
MlaSktjFutujKBEofk2Gae8l9qUI5p/Z49sSAYNs7fzmgXp3+EHFjdo6gGogCe4WdtsUex1kXMH9
cQ/r/w6DjA+jd8y876bz6VVtvxBekHixm8zSfMPvEVVxuO2b29ToXQt4ABu/X2RgcSSpMo3iN9+M
pYJeEEaEbRBhxGVCHwITsJl59XkBOn058cHQj+sfxYwnOMMnndtCHQCV4kwV1dlMsjcty1uZYLiy
bfMroSZIxc414w3TQAZaOjRSF2evYe7KfooKOLebRHTXliNbhfoFksdehDVO5+S4pOXLzD9QFOps
OUyvTR+Om57Aucwy3AEuAoHR3fGzLRNsqtHFFBRfYJRsEVi2jNMPmWF/mTZnPl5fL++IopCNZdLl
4KSITP4WUiDT0V80mbvcKvcxiMvIMJsX1iqsrKE5KAca0U0KtbWzmxyCA2hEVL/wJRYKe3NxsjMY
+T0+GrDhfU8xX0Oab32EMoKtVpX9MSBURiFu8SRefjMNsz90thO0YxQDzBuqICa2RJYLZWsBnTj0
7+Ny92A0sd/8MCpeDtVDbo07y4nfbc0mZimOhmMepZmcjSw8yokcBfXfvCz0CyU9+sQfXV99lvyO
K77aWGO1LzJAeOtzlzD75a4J6ygkFeRfnHneMwZgWP0d4j+t/dEsUwQeFz/V6o/O//PiO5alK55C
ij1M4JF4Unzb3vAUlS5Q326Ul8VEV1vBq4AOiTXBAoOKsQkdvokkJzqhdwsBzfUxzEz/ZcqnfSGe
S7idGU94YPWnYM5/gsqEpc3MOnIgfszNj5F0m8n6LFAoTX65tMxcPYoGwBVink0Qezh7XCO5DKx7
Z11BgeXkxp0msrvm2ZhqceW/5PNXB2PZhBI386jJ79pUKeALHTFl++EOlPTOA/fgpfktIE+OWgIJ
2Y1NlEO1xhLbfagwSeRN/xao8oVX3K5ReidJ6CxJ8xBqicdC8nCsyfugeCBRxbBebNn8D/lXbFjR
LGcThCdXiRHe2HAfx+w9HRXNDOIvQcUTVI+PoM1tzhmTp9+PTDxEDRZwPrBjII5+qZ5W/1s6YlBd
wNCVzT43poOVCDwCtM9MYkUmGdsxDb6KUX430ngV1jzsRuW9r08kwiMJT/7WWViPAhgujPVD6OVn
UwXuSWKG6sr5RfkvffphQpHYpOSWLTl8WGsD5wTXLcE59qjlimDpqzdqcSkJyKjdTFbmICHEMFo8
bHajD1t+bjlricpMJtZUEhz+fuJjTCx+vmQjGVaaVRjQwvgJqqlxcXqbhh4RPvZQhAIn55HKcyq1
nbe+SB5mjXuHt8C+zitMt9VDuz6f0oiv3MOsqHY4YycxERojhNTl7ilU1H/3Evuqy31lfRDsxXss
l+mTCsCjsxp6SgGIwRjkahUqV6AHzh9im+vTkOfjwdVQkUB9lou6SdfHSzOxGW1xvEdNk+K/7CrW
RpVqvlUX2k+Mz/Mxtb2aeGHWX81EV0xvXM2skFtF4kEND+OXgTmpXZDnV3gpnA0SMJjNxdjyhnWs
95TqGfpIlTHvSjsBmgfcnGJA7PuNp97A8FyheZ/tJYEl2h3UDIxEizP2LUa0YEBxKyea/khRIwgj
O3LL4YHXj1VWfkBPAzOf9fW+yjkHq9RgfpZP4UzmvgICEQnCMluPvfGhTdxb169ze4o3gZ/4a6LI
C1DRxdwybLOm+U2tif4IBECePT2Ge342BJO1OvgD3kC78p7oT+ZeByGbChlM9mmSn4n+vFBjsKHw
76VJ6KKiDQA3xj/LwD+fyeLGe4XAon3tPKDbgEJsFhQe7kpuypQfoD0HAxa8xWNjwAVVubmx9UiW
U60zfbGR/+P51CbGIDBovmuGbbC+HRtcixsqav4pPv3CRaYLjTUuZeHADnfGJDko9H5KRuxE2kM/
Sd8hEBjbqcp5oLuvGM0fBNC5mTFnKiB6HeeBKvwLhQeHwkmviRk/ouw8c9FEOgvsJlJFcksmbx/I
/mPJ+YnpecAKMzY7yYnRmHW+I9L8C0Pkyr4iWvgVdlSdoO+cy6lH+7QvFqM09KFPUTB2VOZlDCnh
oz0MLYwoET0QOG3r7OaN+iNcTNqUBsEjRGFgXuFaN5AWc8X2YEW9uBP8AU61yaKIYOr7ZNsH4YsN
DLnL6dEMwz7ZNZwacDxC3ujtRIuThTA9Jy/rNwGSf3U0jb+zMC9czXkUS4gGjLbTidsiOIAmONha
PcV6ulZ8+XVHYRJu6SgJxpdsMJ5By2SRE89wG0bmWCOxN5UDGM8g1xk2+PNrF32FMy8B6swlmcR9
jYIWxrROdBgyaCgCN58To932i0MiXr8qHxW15vDRGohW6D26BXsmoIN8shsNZC7h1tF2r20LtnVJ
jNdAYihzcUroZKSOpdC/mcem37TCHT16VKd4EGvjSt5QRkGLzhhqZZwdHMN6oiLwLV25V7zuDmmL
Obiy5BaK5cAmSt0ENnbP5EIku3E/gfoShvHpqBnr+eAfSl6hKXebTqNj2AJPtUwIcfTF3USLqTjh
ctread88oKBSPNq8sTo6Oqr+DQJ18bmHaytcRz2OAO7vYuv2foHv0bnw1FZ0/dX3CjfHdlxGeQu6
0d5pScq9t60OZVDMu2D1GgZh8qmN+WGuA9ZSy7/W5kI4LUv1IHENOsyHBalIWg/v1LbDMukId/H6
aL38h2aF/lvh9r4kzfzVUa56R2H3SU1aD7Y33POq886OkOFXlY3xq107YJrCBOtmgm8HUDjfUcyA
5NgpNIAYd64KBryO6T2ewXYrNnOBQ/DFwBrEctlSGQbVMHieEyq5FoI8Oz9Q1kZSPgY9mRt5CgW8
u7mVJ/dsXBoA7vwTlLKeSycH5eRQPikkH8zlUlqAqCVOtU2YkmqqHNahNWGbIFiJd4xviMfSxhcI
InF9e7DNwxADeEfbwzZeRtDIQQVcw7QfNGuyXcxvhM7OLYaaHRfCdEMTKqsNrxZ7pwj/w3LpbxNH
1KwE5iv6xFuymPQZLTXfkUsmBHLEZ0N6oBvEewcCIUt6hcO8+htn4x8OpPTupvazJ8N3qmCf0aGP
nmeL/RICx9apeEljCzSAFclQPJWQWVhpHB0ZgivFvTtjKhyS2NiUlBodQMAbt9pWEzksPNcWoQCe
Ti2zO+qGirqpxifBssEGiU8NCxJxmBwWfuwixEOf49baum7wjX/+NXD7p2r2PlbxN6GhsYISTzQb
hmdeFbcK8Vxmyznja3PF+KozbW4ggVDGYmYrf8K6z86K/gqHj7oIE8Q2rFTDyAsvRxcVRX4AO4QK
X8NJ0GRpAozwdZOdRSyYxdM3NAWPXOxs7gYz8GEo1c/27AKjMOBTDKZiwQF4iV9s9QJ3vIZpNbGa
bvi0dukxnpxT22dcG4J5Zw5OvUPzfsos+YQfOTiFegT2IsGWAEHhd5T9Zkv8XYfutwxwi0t5G9v6
7kz6mng4/BxdHpPFevEDW/2IzHmFpLdbfaRu0A4nlEJuBcGDrubnsaPN1qLeTszGny7u9VMogiQa
jeKhLbonv/RB7hvcmmhfyY2nvDTHTcYONixK7p+0WR4WsP+OMT4Urtkee5s1V/b/v2mmsdNN8u7E
0c2VIDt6OsOarDBoiaVvokoG+XFSK4y7ZE/aJtOOKgfEI9WzIJ2IP9EVrNS7n2Y9gEQf7Hr9bo3h
B0as3dzEb43EMsi5/u6J6o4N4NynyUnl0w3f+mVewgc2BT+i4cOhtLNfqvkDY8sfE3ljz3b+AVEv
ItrtsqvKoeFgygsKa1eAuF0c95xyq+3x1mY1QwyKOGvdrRMKqGvcSjO6XdxV2rCE9dr1zFuSctRw
ierCDde+6wMx/DqavZz+M3qObDfBP2ayi0kW/5UQ43++YJYX8ZYn7uyXmPCh0N2N3OMqbEALnFhn
ocKnIAdMdqteX7CJdz5peTqbE9vtJSj2YcpdOlQ3NLpbWKSnwF643mMATtQMfcyhDSrRf1FlIC1k
L45TXDCWfKdEl6Kmqz/lBP+JW0BVNbBQbMk2T4Cr5RUBBuM/s6H/ahOW3rydTLz7rQtW3qt885jM
AwUJy+AeB2dttPcsqDcUSGG+KmsEBY12X4bsmprG2NvkL/asIzEWMcI+NEZtAjiJIdN58apLCXPG
/cAuOBtNCSa2trkqS37sNbahk/f/a2ruByzgWF992gUA3ATkHI6McFRP2MCqB7bsCZGprur2vpf0
R134OVkoGHzbMc7MP53bEB1TqeHdebvXn3Vd+JgvcMUpSskx06yApqahBjl33H47FaGzJxwJSJUa
l4nfC6+FdnFgzsex2uLJxjUpCvQtFy63Z/mq3Ka4XHZFaKYPaT9ZKH+D/SyzzjikKoMp7k3+ydUA
5KuZ+TDVgX8e4wHHUGOWVxP+z5HjRuxiL8TrpJfmgLej2mFkda9LbcAocQTD0rhuIgxA/bS9+vul
TgGwO13XR/zrW+p7AxKMrp1dqMoZIzo8kCf6ySX0kTaf7SA5+0BuM0sr4+zmM2XLA20aa1Xzwe0S
cM9+AGjIU5XHznLRB8Nj3QvAHMchm+l9WqfLvRn45CkjwREausbTIDiTkG46nidr2IWw1HaVZDOm
LTR0thDpzhaaYk7BQS1G0CJWXnrEyxwJ6qXLH0ep/9pgC3i6cu/oJUbsRD2EyxdvJShIqAcbA+Vu
p+ZSX1rHDq6VMWK8KIP6cVrq9Rh3EDXSJWiBnINa3XBNyT8nrw8OnDXDYc7DZaewbMLOZ9Nn5bxL
/S4uD4kZ/nN5H62J3ZqPpQ+bAz/4DD8k/XHYTWzaTlzNWABAY5fFp6lhCTHFu2Jddw0hF2D3VKGY
GRx3ECRvVdD/DtyI8ASE/4mkhb/qdUcv9L6GMT8PY3HOBM3miKJ7gY4WVh1UzrS/45rYuSMuXfgV
1D1aRGpiO/ususHZ1HG/C0A0FoZ9d5T8u9gdGWcSDZtxDSe28RqSgbjHY0xmBLCfabqXAmwO9t2M
rnb1JfAKr4GuqMsW52xqn5lOqbdZqQkHMm01Rnpt/LXjpmXVxc8Cy2pUzqT610BGA7cX9/0ZvnjU
uc7HJPPtaC0vmd1AHEgPNoUWUrGtdbtX6M7/lIs3KpVcQYd1KqmSqzeH14KuUKs1bmO+yojVVVjx
qW+bP2k/SryT1XnO8vuUo4p23jOspsdRWV/9Mj0r7RHv51JaUKw0ZN64cXvjZw2m+HP2YqMGpaJ5
LBbn0W9dvDLF10AybzCCg9PLBxvNToKdoSsqvc4Ql3g3EhfMQICn8sn1xEOrLbLrdvHZFyyOAEDB
MLyiBb6acIH90fY3dpkeFnc8jwUMAXNpWC4a3SnpxLNd23t/KW7r/3cz7pM26PtiTFCS5lsSUJyC
u/pPqfp94o+PoWnevLbjMWi/5Mo4GarpPaj0tQn7cK0/MoGs1+GBbQia2EBGUi1nfG5nTCUsm/U3
SZF9XVYnLDYP0jMPArvxPhQV6+fqEVv3o4285WEqwisGP6dJ8icn8+69XO7W/4Mv4wPlnd2lz1XI
Rde4Mo6SLZbocP9neWQSG1GHjd8pvdfFpfeDDx67J3oI2Tnhp4vl8JLMhf+N+MIuKi3K24hPK1Bg
3WLpfVmNdbLrGTyUxbSyISEVvHrEcvjiIGwvlffQs56jcSSB85bz3rPq5v8/WoVh0LFLYCMwo0aK
KNOMGacaZzZj/gKkYIDbJhi7Ga0H9q5I5lbJKjZxwicbBY2iVnrG/ZzOcBiwrlETISVU61UTdheD
ESWhtQfDpbrgO0AAGsZvSCYvoDJp9fZijuPVyNKaYm8xf0CJj8aMarCwrD5142/tQB9KiCIrPSsg
e+u2f0b8cjCfIeYmw3ZVmos+sK/aNqH605W7CgtdYhZb15mnwzCBpiAEm6Fsamfe1VApO+YawptU
aiDlAiGH+npmxfAVTgacKpLIbbHjBbPPBfDrGDtNLM4Wne3s1c+DQfnI7IiNQuQpWX1dZGLtOp1+
UCe9ncEc8E7glaC49Vlrq/ibapeA0Da7Wcst/k08zTEH8WCBISsrpJlGvFYWeNpqro9rHKKaPKz7
6dp7IjM4DSPNQJVmfGCK4iJgrNOmWX/ZVX53WRUTwGR75WIs7ArWZLFf3ZqUbNAynDV8G6bqBWhu
CVFDOISM4vbaEZtZpuzXbarLqpEss30jLPL0/0UyuNyd6P1HM6SPOyGWEuouO2C63i8x706JqtnZ
S2TGeL2HjJs/0pDbgjgAGLONLcIJjh2/hOW8c9vlsas0HM5ygoa4mpSXh0YkEa7C7wXviyjJqlcE
BjSDQlm917o8r19XGqfgf94Rr2+8QqKgLN5izPrJBLnLCZjiQPnz53OX2cB07kW1Fv6i9AfhIaiG
h0LXD4kdcOcFHGHkJ7NZb6vzjjfaTjrEWRGs/s+lsYpoMH0mdbpzMfjE5rWwBug7RlJQ2NFFOVEI
KUJ6ctn95mkW2UuMMTI4JoV/dLkqJVjB6Xdd/ejeU6DNsyyCp9a19gSKcLvagliEMzy1NtX1uXXp
KRBdhvRUxjY7N7oMAS+Pj3haYEWUwdapuCWm4fyR5xMyrxtcfBxgm7l13mtyP5u5IjYp5q1FfHt9
QskbbBVf/wiy0GxI2vBkx+OyK5P3hhedtt2dzceWiy6G4Oq9dIiTFrhhrK6EGB8cPCtwjsGQggF0
OkwJBF9Sxi+zFSegUPcUEOzYB18aNxD321cKotbKe45kSuQn7wOE8aNXtX+h4BEs5nFfPyqV7ZFc
pyE7JmdDC5OumuXRzNZzLFj2VWdUf0m1Gfy95MDyDB9sizDvTTRLwu0smB6EE8kB2Y/+EqSZKvzb
mT1b9uxfTaMkKp63JY9/qkxQv+z2443VgrBtXbTZQDwpp3+2OnHpyBwim+Bt7wo2+Ms17Fpnn/FQ
dEPzimS2d0ImpaUh3OFgFwKIth2H7CNwSGP52j3jmALDjZOCi0bLLWJ8ix3uqsyLDkcPMJahO7GJ
25tj/YEJAoBXTgnyGOc/k5/xOA30nLGQ5HDHqS/L7AVGwrGi2hW4WPAWp/JqUSZS+JUHJX748ZUm
zAzVfSeshO9yqv/14ezSvzOmUS0K0uEE0/djOD7JGoWF8Wh9xfIplj/Q9652Nb8VpncPXGRb9OAS
5jk/c9dq3sIhvo5L9aVcc9qsGeApSWkJcR5DBKohsJ773qNTPvRO7VCvVKaJ3nbsZIa+A7J5brr+
b4MwavD23FBW/dKsxZNG8FDl/qFZeJO2pf3kyuExbNPPCQ326GGbv6NQuHh8oWuGggi5j+w5ceJV
koVDNT8Y44JXI/YFajJOsLr5Sfz8UEoWjdBvMYOTn0QRbmrrFEpg6kEdvg2Ytjeev3Yj9Wb7ZAdZ
/JAYZCS59U833XKBGio3sjEQjdheeOJqxko/jhgitiysj42T4ETB0qGRMIBhZJNz9NcxcOzqBLel
z46NNqYr2rh9KMc0fWb3szDuB27xCKrKRU0GvFT7Yv7kYktjRzok44s92siwuoJ20rY59A44vOxc
jZEmQbe/md3yJT0cq9NUCCgDvMOopDrxUAAxaj8Z8m22H7axn0Y0WIMNWxAWh9Sfv5RsscGO4yv7
jTfDTxPQL9BQNde9dvS5LiYGPiDvoaQxdWMM9R/b8SNtCkSI/lGHGZtUMhaCazUyzkPWylvb05Tg
qYcQcWXDGHi0lX7CgdtsFREGvxvrqMNSwUjyt+jJrDLh4YR6HqrqbID6J16Uei+DY/CjruxZPC94
Ci5Yt+aVNuW8tQmE8A795aj4Xv85jctaS+Uhq3bclPj9XUxX3DNz6NGVeyCtXn8HVCJ8eBUTC9I8
6a2PptIEafoUIbOk6pTgjfdXJslzDWsA5OQfDxJY5bHpzaY7BqOVKDXd6Ad9J977TOnocwchIIlp
G7Sa4NHrLYtOAMW1HpjrI9qkdVczTURZs7rb8ODKUQd8smZsG/zL8Oaf1GIcqehEwqNnW+b93uqg
/QtcNXg12HKFDfpEfwyW8SYZwA1uWVwDNXdWlrv0kvMKqjW0CjGcHEaV3u5+iWVQatMeE6O4jlz3
ueBfg5Ug0uCJqgbmm0RBlRkxYV1HWfRsW5iVyAhNRze24ueYMBN3C7p9vObS2It/mNt8H2gMeWUo
8simezBt3fNQ9emvs9Anb8/yxaZxOutWOQQ9eeDyEjXsWDHUB80vZ8g7Gw/MRZZYLnOH1WeuS70H
GhxbTErtOetnoEs1gMSuPDVuGBJkqFs8s51RvK/gCfZgOCY1z4WZZ3BSCK/BJcY17QDlZtDLNN0z
zP/wFHdinr8ct7lyvB1D+r9hcp38Jb/rMtvnSj2SnIr81NZnsNkSuiv8oKx0dzl98xFUFGODJJHy
umdfwq3e5srBFHG0Jta97jTf+wTNKS8xaLNeYQfTOwmpbo0P45ZNt9Fpite0ztldefp3weRzRI9a
FePm0YyHkz10f5M+ewkkUwm2mH2Jyb/gvxw63Un71RML3dNc4SYYddF/B/ToMTtCpRtZ7Wo7ItHw
2DtrNVyGKhdcGyf/VEZzc8eMn6e3j0vx6Vb9y7zyf2KOepAHUTFOj05iHME5XMDSHfxeX/qpOCL2
vg4JTj1oTiVstZWQPfaraTRjYG44p1eZrsnfuJ2T9Qq2SwWeY6D9zmIor9q1d4BdmlbAgobr0jS7
zkOgK7o3WlUiK/f/s4SL9Xu5Gj1Zq6xgm5YXNV4MiixIM1IzQltGlVKM0fO2FyYPgRNpbOeNWPk7
tUPelSgnDln3n7SGcW2fpXAJm9OG4N7IhTVYE46tT0mVvGd8hbaHv9fHqztNiKp1N258QMSLDZY2
A6wahjDiYzX+Stk+4pPyooUActePB6oeGIlWaavNk50XMMOOIz8VYzyAV/5YfTLT3D+0zlBtpTfs
JgdPUEpCfCMm+9hRt1EYxdFckDLlamFYjtomweiuDJNEkpuoAc61rHP7zGDHIZyr5KFcmdlRYEID
C8lJsNnfzjC/K9Z5YkwubNIO1oqDL0lLHUhw0N3QArgAokwBy3pCeB1mVSZPXDD9I3RsOtH8Kdjl
FBGSsNwIpekpyoL/sPYwo88pyVq5XLVAgu2EZK9dWveJO1O+9CMxWZAihWucUr9bf/Di838sncdW
I8kShp+ozilvtvIeCQECNnVo6C7vfT39/YK5q57pBqlMZmSY31QtKiwatxd268FEyQjR+NhCtUCf
SZb890kfLoYFx0iuyeZW5xJefqign6RfWcXdApAWYkaZB3Eza5BDoHuu+PXLjCnnVg98tHCChjlV
xmMLxn8VnMa6trZ1h0MdFD2UqHfgiteh6v2BQ/QgcIOj6zktSwBRpYvAR9C/Go725NTja8nkyhrH
9yLh6Mq9hwvxDK34e1pTQw4mOaxeQZlq4mp+DkekbKahBdYzV923igj2R5YZ3iHt9WCjTd6Xkzff
Bcg/CiJCWt8l+9ksjnj48DDiDWxaeLDOk8adJfp8nZDOixWVnmz/LXcTMw3NmxkueX5Oq3BfOAlH
0RxcI7Ue0ajvjvIqJ9Ba+fxrDs7q1c9lNm89NqOnOtCEmmeEA5lxKZtElWGZ4eNaF+xnX6yRFNVE
crV9oFj/jqDYiTYQvhTZuAs661hjx6Rn0doylbfAiLeyIQYPQA5RDzTC2c7nd1R+2UWdvvVGD7yL
dplkbbHqUlBwLnlG1hSPUaqLqnA5M3D+VKJ5xyAOZK27qlt0VO8VErBRBmjz7EL8HwoMHXLjE0G1
o96b17zbd2ydbA+eEyAKFrF1tISgv6y0+zhwqdFeFrGpAc5Wp0vBCMP8F5f3Jo6OCR3QmDo0QZLF
9UtWFIguvts3kM+wdJIPwLawGPlyriGHBNdfIn8nwHaXjAx+JSNz5wJuf5mDIktou0RsGrslwjGD
tQAskEoT5pIbl1nnDGmh4bUbTcn2ZjOty+ojATg+ADBwtLfBfjTmN9+nleVmGmgNc61sW7rVKD6A
hKH3Yp9wIVibMebBYCH4DQtJbSdGTYbutGNEy95SwUD0y0jN0Le7c8G2f2kQmoDLUtKJtHAQxB7F
DpbcDhcKI6+jcmv7n6B4JMjw8UeBjg+/OI8aIEh4cTaKus7zlP9w6SlALWbXqNi4gsFZWtq4mLnZ
icLYpSNa5ZvOaf4iG6/Df8z3GgQoWeAdVoBGEJxDqfqcfZ7HWwPh5KjCP9O6hh6t++jbhDkGg4xg
XXT7nDgmn6gokLRq+yvwdx7011HfR4FDxRQCgqKw1e48hRHGeYgTVp+cHZJEfjtg1WZEaP6BJ4qK
Juz29yEfV3VX4kz6d2Zc4mbOYkJqzR4+PGa840RA+u+FsWjUzNzKS+k4sliSQG6fZ7KSyv7CptPl
QWR7CUL8QkXur6AGJq8+iF9zff7L3+qVfjGYBnRmspvBrOnC28I+3T0NzY+oTtkI2Vic9zY12oTW
sGtgJCmt2OkgT0YWk1c+NABkCHjK97AbWL0ZEtrgDxa9oy/GBJ2FidkaUwyeAp5hW7eYYDrch/E7
zFHEze0Va1Dpn+uM1oksQPx01E1cQBBpNxUUDLxGVtyur5ugHjNayK+G9WqBS7PrLxelNY30o1fe
44Ahob6r5tcBbUpQdPsQJZG2QFxGPznIF5sp6RWmeP+/0H7cxOEfVv1EgEb/QvE8UWmhIUDFZCMf
gWadYb8xBpbfMDuDGQXoToxQUKg8cM2zE7+Yrr+DcYV4xd5SouOMpzoJgZxHVWhsNeC/fKnAVqH4
4JGBvVIQ3vmyunVpPSG6xiiW320bsKTk33oIs0ArVmb9FTMrYk1zffLWaWvB1s32GoGC2fuphn2C
89hOccZDXmGy2FBSCC6nQwBHn/54NqLCASR474c91ebTZ0MjPIkfPNpkbnaVFq+0bpIrDEZ1n2jP
IWvDccs1Q5G1bNW29w5m+oibC6uTq0Dd7MwFyHaTxTs84/J05C8Yty9LttdIOHDVkDbeS4FELL8R
oZrUDw+yXapRdx129oKFxYPTyXdzpAAKTDjmK2Yt8KDLaTHbL2Bw+hkjYgdhNlDZs7lhl6eES2JD
ZX7Ll/cCPhJNDb53zH8aFHpACSCwqx5TVC1rvXlKeSCMix+8DTA0awPiGYs8+mpBoxQOEl/ak5fd
ufYQSg4GpuvZ9vdOlDcXdGS2zKmrBc+FUp3mXms/FXHyha8eY6WAChMfjzdwavsJDJ1EYxh9B+pP
zuP5YzLsHY8yMdRTLvVlRmPaR5PcCPx3BiZ11F1KMLyhMq+szNrzLnhaU6QdAuCOPvE66tIVLWDo
8B2F8xs3P/FoB/cdX5rFSHHKGGsDtHo1+bcaD9a+D3cBJ4lKU3FA13YayQHZcnn5jeTeAv/gtadz
gvDeoA+bCGu2PKsuOXfGh7yFvs0Oro7NM4lb1ITXsMBnLleY1XBzanmU4N7WACjAQ7eVisqusVUs
fW+O+VMwGRIYla59Y/QPhC6iYQ1ZKkjWnVWsWCTIVqx1a4/tI04c2Rdv/lfarNsPUeuAMEbjkF3U
E/DDF121Xmz+hkt1SnHUy965iYjr4We8GjlTUKyO3aByZB9H6qMQ+O5ATVRguOm0mwSd4mhM1pH3
CCLMpzuMiGa6GyAJtnSiaZb5aF0itBogryiprOyHAjEhFmqlF9feRTQUMJUcKzBxl2a74cRJPFCK
NhBAneltuymZXJUcH2N/Zxxwipp0oTQPLIkkTmR727XWDmmEEV56FDRqEKq54Yl10ZF/lQWDv/wC
fSN26Mq031IS+FbgxZA607j4Vpjz1DSgHa3bsjaA77jZfYIoQiALQ22Lat/K9x1S32qFJdfKULzv
OTDxr6Jhk5MdRGm206ryJj9QdNWCiGuryTYBxu0/JTDZXEiulI97Jsm7rkaoUyvOJpUBJ+cIfVnO
Ca5Uo3hw0evoBXCNj9TQMVlI7PkfukzHKM2RIbSVDbE6i7RX3W8fVqEekSt/KfTkMRnTM49K87Xl
WPsfsjW6iWSarTYy5Qry6qnT7Be0l5Zt+dRVbCmmtZLH8GQzFewIv40MC1Msclc1Jstv7+ijXzja
ZwcKisIYElHUSt/TcER1Nlums3hQ/8XKCos8Zq3KCTuEXcQBPdrQ/y69O6/7+NRPh6pHOq7WNlW3
V0vtJoukQ90KNCUSepzazQIblx2PQM7ogUpLKW+yc+bqncYT8gHoJ/dgEOLE2mk4FxX0FNNE3yv+
vNJhX5gd/tMu8WWapkM31/9MsNDLsK6/MfXa1an7rLXWRW+mY+ApK/TTMVtFBcUZmi/GUJdkLP+U
PoLIBc6mla5ekdTrqSZgKpGVjvipmzHMbH8a+BEUv/poAmVlnXQdI1IcmA7KlLyrXrBXfetQ9Ppr
YutPoe9YCyNBYsXM9oM9HdH73s9tsfey6IFn4hYPnx2M/2uETEfuJd90bHlXmvGe5c0RgfBt7ft7
gwhAz2wbIvaxgPW0HN3kSTMzbopWsOUh/ZIL2o7F0ZjI+1nT+GdQ2TmmuQn6GU+NcOuYM2vZ1zeo
5K1qrTs4VTCih4TCBcdhOlYa1RPmlYOnjAsnLH8yJztaSv0yZlgDuWb1Z+BRxJG6Nlq8taPmqaoy
2g39WR3jfqno7ZZG5l7FNd2utG0gbEnYPs9JDi4xn9zdnGn3FJVmSS4HMHAMenZQmLcG6zfrYNRS
INv5cLHqLwWX6Ei/srdV/eyrrzVxky0r4TgkaEEqb32m5m9a9a6yawqVPvHGaKuzA4gIFyYwmkTV
s1aAJzuTKktO0/Q/ajKvOQR7lpZLnGfgQfR5BUazVTErML/p4SxyAI85TY6qPbv+T9g+OPk4/2TH
TAySVGTg2+SGNSljOHGggxzifRpM7MXrzxnDZwJnRmpKBKYzx2zgkhlfJaoxaR3C2HpqkpucMSx4
OTqUovucw5eEL+ZTicSy1EK6pyCUNnP/HiSzVDnSHWw4KsfhA+oMQy+GknG3DDR7O2AHoI3vXKg8
HUKh46Cgj2qeZNZcuNK+NHR4KlA6xbsJJTsGDZ4i0Qv8ejk3zPH1PTkGLgVk9qqaHq2aVDJ7GxGU
MUxyx3A+22QWI10FonOhQ3OrGiYw6k6iLUZjK619y0HITNYPQbtyuEw2qTyZCCdmGqUnhaED742O
FB0lzlkSOj6550SVqccM8l+ZQfCqsFKABZA4mPpBvn+AuNiPRFbvkVMm6QYoCT6Dy/AZ/ujNzUta
5B3e2KwrL5i3PL8cq432H9ZSgMCkvOrdd4vk3s/QeMHsR9LMtEHSm8Ca2X/kWKNgYPHwo0CNF3kW
QAPioVT+KtCvvBOOUDDTUD04+Z8c6o0oDlHy+f7vsyVvk9+bgUwXI3h4SiPdfuNp8tNe+t2FgJNI
vTreEiK6y7j7ZmEYMRNJfZ8lGNXazBgvLAGI7LK3JPrr+o72/pEX02oPGSZVFJBVxKnFnbhI5HXK
e2IlGze7atk/j8yczwzD+8xMHkjAgi4Zvq7aTmdVZijbsgrcfiaYnHrOLZ8kHPL5tovPbAmq5kpF
X0inkRi+sE3iBll/VIHB0u6YX61cVE8HzMCGBJ5yDoUC7Yweokp8Vehic42SFtLu3EVpe5CsNMvj
yzjEa8f/KVRE0HCOAOoUDOW5w06WNbDDvfJStSLhjxcrOAOOimJ+TmIWm/3Q1QBW3TSuJEwYcFVk
XLYKQ2vHTWo2M1A2QBc1B/GBB9h8pOb1k4vUL0ggLtGaWifWk2N7H1Icjhn6BUoozuCQCF4G58Hs
CXGF7IGNZLrNCmPZur/nn+wrFQ1e1VUWoQPiN59AV3Nt8RS/ScQA/b+MnT9m514ochlfw10pn2KC
QCZLnYAwpl8BKvZ1kB0SORTr7IHYD3g8ZnGsxPhM6eG1+tmz9U3M3SqVD2eGlGnwl6x4r/WA9SFN
oQ1wTpLF6O+i8M8g79p9E0tnRPJZO4GzlJIwdPN1HnULL7HhbGV3jS4bujRXxuuAuQhOybqqfp+B
x+P3EUnUXLKQfc0kYCEFv04xAxdjzsxb19k3OSa0djw7abgDRHAIuRMaDJLPWo6D0AgDa3JHMey2
xqOJJCeIvMsYg5iP9A0tsJXDVcXVnjfKPiRoSVFNZJHw7vf+Uv53IKdJKCi87jAiu8pV8NPomq3k
25LRXlJ7cI8Qr3/XIdJ4q9Yr1xHpS0TvQQK/RN0uafa/YsLqpjC/tbxZzhxjIV4CRJlM/f9KlqXH
gmKRe7W6JizzpmVDj/6qosw1+ZN9GiLvqwOEaJiC9IZ18VppGXk8Bfmhks71TJDgr9gbMwkbZzlK
CEBjyV4bOoF20u78/llqAJediATHlVyJ7+F9FxE4wuwuwTdnjdTaI2F3RWwfWeyJ+kTs4UHJQuWn
bUMHJiGUkI+2+2vRVZHNq+oYHGHVUUQifbApaXFJySmZOs1ReYSEQ9v/YS1O/cPoX+VkqxELD0mi
CWw+fHguKGqYO5Oo/7ZF0o9pIMkQBXjtLp1CzGlR83grggG6CBp6af06M8tqabGDQJZWgEZtLGeg
i24GlyzLN5YxN6AnLp1gxlXz5rBO4C2N67oG4R1FZ3lLders5M80T1aJBXPjXYMIKM0Veb+c+FRo
tDnqL2Sbl16J6iANDxuIZLeXJkdKpFNxC5AgaFh7ozA2oOTXYf852w6Ca/C9KCI4FqLuBTVkkCDO
bhxw50ZwNqaBJ2deyaEOgpVKIUWi4Ga77TblTcgD4UYq86PToUsQo73kEibv8l9SoaBPTop7kUfi
288jh7QcGNysHN0TKS5r4ndwl1tLVp6d36nxDfs8OvxT95cp0VYrmotGJqQkoSxLzlhZDXK5Nbn5
qEfMQeM174lIqgw009isPYlx3PJBaHYhdyuBg25bANDfOJvsJjYVDUoH9U9/ujUI1XMfrIci/JrR
0hlMdaVxUpIKMEMBBr6hUE+SjVw+KzAP04tpvWaOt+A95rTpqhjgsJx9dbKWDo28P1mjchJIk41G
ID8pTTxZxKxsSCZrmo2/J5LAdXlXNuVzFypH6RVyKQYlaV+kK/pRTCTISY2lrhho47NfOAsiHZuH
hxe+8dH/T8A6L5dOVIPHkMULI0EH67WLQEw6gLHJbiSfoIo3+RgfhZkmfshhwLQBbM61LpB5IlLp
aQ6Z6tvF1SzhmOZMdVHDlCQDa6sdz82iuKN2adk20m0qaZl1e7MnbgdbEVVA5v/q6TZDPzhspNYs
LRxHpUElBytx9sRxQ5M0afBeydalDf6KT5dzFZ7KgsE61A6kkXn+cj4Zvja9SGzkBcIh1lY4TOPd
kxofbkqmY/sVfudZejb0cQbZn+cvDZoTyLt4AE/7tWroSy/orsagP7kNbH7BWVsup4bXFC7CLeTj
kEAKbB8WcRfBIgV15Zbgo1oHKQkXdoqVoujkR+FLT0nhpPl18JIeMKUb3yfbnt5cvc8xR3SKC26i
zc6uqyeSQ5pAUXvrsoDQG5EuVNMGBep1nGTnqaatImQJ5PWYSln3LI32A4idRZ8zmZEEThbUaDWH
GYlHIok9Kx82VXCjt69J6fAgxDRO35Z0h/o6I/MBBBcNEw0MxC19fVg5Jl5ruEwVAY3BcH5O1RzO
Avo/VtBepTE/MD/QRmVLcLt2yJDZfXOW3SaFI/j7fxpFiAwZ//v56aDFyZOqDC8QmBAw6uo3z/M+
ehdGk02XP6y/pdBSNP9ox9EBYD6NBGM7tskpqJzXHF2MpWpd1EY7oZS/H+lqjjYGDGO1t2g6gD28
BE7xUZrDw2vCQxD3K0n9pWhJSbRcp7nWE3oI7agcEJrYyl9OpYZbkK3dw4hmUG0315DZi0Qj0uGj
TXi2sdt+Zvh8U1R6LIQFoHgIq4ZFBXRljBeainxFktTZckoRiYcOAxUwjBAnprLhG2xE02bQtbj1
bEeXMWA+jGjFB9bLUFVPrYd57ZzekF07yGsthhlsqSkqg/251LILY5sLntzYCPV7ox+jrR+osCAq
klnLFDakFZtnjqBx1dq1fkuy7KkvGgQpMormKendW6Jo5XeABjYse4UuJz05pA8TCtmQbnuKlBsK
36hKpZqyHkJErJS0gDxovjVRfB/IPVQAVFBl4G9GIyabNCkgM1yyhsRNmo5jnQN6oNkyUcC1rr4r
U9w5E96knJWFo4NT8svn3zJNG2WtLP0GaSdyrGc59Lreo0nWU+GAzYBOPUwIt5p5oLHMpmZdJNBa
KopJ3VbnNQ5GN0PpH/ikgp9OUYzTSMTQU4LSXmcnLq7fDa1JxyMAz9FVuAqnKSI0Abx1BcSelnpr
pKoRk6I6jac/JsB9RmUYcSGVcWvNILpPkGKmUjk1GahCjcbt1fD8tacU26kL7WvJuHKpZpUFCt32
MBZyGTJi0tgPeK4Xgz0zhFEvqts/90P3KuP8PrduXQOhekQTmKSWGR52M0jm3mu9E/JJN2NdpKOM
6bssD5KVwWh/vEjPoCKAbzceKLQRRPGwRudSYmbnIoTcZCsP7JoPLUgOJWk3DvltoMqOpgEHWiHK
dy8FWTdavNBlgGP24CgMUmG9e6dTzbnPg+6/IoCwzLOhojLDyGFgGw9+QNPrLTVdZOHFhrg5q0ah
iQtKdE3+RqzXNHRHxZDNQLCrWMsZTX5DMrIOSQ172DIkRGYsAx9YrqCB5gbrCAJynY/gzvWVbpWv
FPV5hRrUqCpvajeuCu9bLkwN3kqyPk7SIXyRbgBCIphRNH976rg8tyCdhdjxgWWampgVYuwLDlC8
n0GaNLg0QsAEOdrifUcKnLrXDtgPgrUUcMVCDW1W0YZRM/gnJDpRgkzm7DkXKfmcM0Q+2mVZtpji
cJsyAoICdKiYR/nNw0FxxKRAlkaj9MT4CcmTTGYF8gWYjJ9GXkaJcIL8M3kIOXbbvRY8QwetprQP
Id+EWGM0yyqf6CTwGnz82ejHFdxySPeticlI85/Bv+nIBFRMdZc11TxnYCLEM5BBMiu2yVbrRHkm
EbBVBcW72wSVt45LbAxrHNG8hUX7hwSltx/yyeQOPeBRzLQ4XbF1KQCCUUrJn9KdL/FUlOEuKWyI
XcIYvtCQVEiz5B+D7kUOFFl6aosP3AvZg5zbsZzJsP16Ff5bnuwyHxy+o+1oGBws1GMcuz2CjX3j
cB+r4MyHtsziZG0k7rRBo5AZPU7u8fSG0PCKL5SbsjNkVchEpXwKu4wMX/oRd+Fsj/51sMavwAIM
i3hUxEJrrGnL1DEx1aupck461cYEm41e0rbjgE7pUfAZIx0Mo4W9kNF880SZe/yLg/FHWmrnrk5e
Fa9/oxIaU7xyMMZjLfOZHtzQDs0MOun0O7s1d8HrBq+4ROnwTWdpS5kgl6zG/Rb8CchBjtzeabEg
pwZrHw6q+gEnaolyBeSSh89Ag+Rdtqw0nvN0/F0ANEc8wAQ8WprmZl+8SrqTOe+j6p8hupzSotyj
CbKS528pzTpLEKfnQdJJWcuT8sp8H8DRlLqsgSSZQdmyevToFfjadwi3C6/4Z6MGuGit9GkmObeZ
mFq0MJGg0BCkT2YAweELLCJwKW7/ScIm3xUh1LcsMDMw+RIHIQKpDNiyAYu0qpwdPMqdTCACjrka
tq7fgXaE6CkpQIGUCKyrpUrkxaLQXol2fO4psAbyU50deq84AbG+jGHyW08Cmlg3LNGaZmfgnMAK
kNqO9MVqcK8Tr0+2maw3GbFFnM8yCZUAVKHX3HUNlvM0/qzK3Lo6/Ne0+06c8S5PREKWRDoVeI1G
nkybLNGcLem8/HpfNofGb080lmRP2mXChjY3MuwuywdjCs/JX+se5aY4vDv5DEgED/G6b+RzZKE0
0Z96VM5EzLmc2Cm3xGnoLtORTddOwXNj0subDegTlPQrAhYo/6ro8RMzas/OgCkhy+xg0kwThNue
8x80Ezi/3nrWr0+zTIZziYaYAB7HcFvyjco/Sl6dugO6KnTUYgPqAVonjCs8og5Bs/YRAA6hmTeZ
8zRxOEcVcgF5dUhRBLS1lJYWvGOyI9kMbDzKJoIubkxkfLSDQqe5g0wWMXC0IaYF6Dc6yz8z3uV2
cUBaAnw/PCDCU6H6ezaGPGA0i7AnRtG4LKNdjOBdRqQuDGc3aNafPEUutyI6wbQmfMY12K3Z/qkq
TAH6cEsTa+Oyw6eiQMyvvse6vUbnHWCPV1lrPMIZ3xufVWjhRaHsSrf+VOz6rg1IdYFxKifrTdHn
fyLDE2r9mzOEa43YFZf6rcL4HQUKnDXCKUFE1+j2lo+fdLWSdmpud5spVYHuljDXUlg2WrFRE/Wm
mTOFhnVi0IILerlPCdA6qVZjRO+US46vrhVV28VVi8yZBJop2MqZC1dmWyGDR0DfOb35HapUGqzC
gujAeO73eBOA1tgo5sblGa/L0Nu77GQvjkZwboh7cQZH4nfp2pvBrA6KjTqylDESKGUqLUezbIWK
tKopBoxYjF01gdUf+ODc/nRE+mv04h9ZOUWPmsxQVA4WlsPCHaw7MINIiY1bE3zSsV03aKDQVtgZ
CP6dIn/46Nz85AcgyytUa5q6O2eNu5SX1OTxjoAi2Yg0ZTB327BuMLqUoEBRGECyslPziE/GVs7X
ArNSwOvKl1bm9GTzkvawB+JNo6On0AluvOTVzuEGc+hIxco6AlODQDg4I8NdqQHIUf67NqtNwxaj
qwlRLlrKmYme2ofM1CXFlIGF7N2edgTKE5uc/y6979jUEUTCZ7G/SRuPl245PvZ8TFBZrJFlPMlN
tPHZQeG0rIyLUl7MhI8HaUBvIQ71djXa1i1ScuRDi5vG1MLW+nE1SKMc7CEtQx84mNyppvfHbIL7
pht71SFTNJHCjF0G8gYH4gDVkCcBhJj9aAafUY9T5GQYGwJ/NOXAKt7lsqYEFgsFQtKqQF9KgTTl
1GktGmKIFC9q+toSPWgnSg4t4cznTfh2hU8HcdGaT4xdJprPkqtYHVNhGjJiLuFGX32PwmLuJyiv
qN6LrYM0CHJ3U3bdP4xXEdatcfLVbPDG2BNk0HXRdCrpxDLMX/eqsy5Zi0kRUU5DDvwci9h87kC3
tPSUoPsCpZ6xe0I1kJeXxkzvcZQMg+lgxlwv8ium2p0nnQOoxA9lmwt6teg0YRwHOM/5zXtSYgBt
Odo2TJqLA5BnBLHhNNMpxdVxJiPnBD8MVgqFxmb6aUcmFDWwjERDPAQ2HHX2wYjSn9z1ujUK+i3S
EbAtG4AgXmdu7S7K7qHqoHwLFjxlHnzUJ0UDAQL+UOnuSBst1R7qSdshcF5H7U/FscP58Kya6d8q
GcEF44TQGFBqjfJeG+ZDydKLr1o8KKDmeD5r3Qb+acLryaOb2TS7rsEayasfRoQ5SF0bGLjN6spG
/xGpYYxwfDMAgaF5Tway6HKk1hQc2yrv2qtJvJt8K1nOyEMvqhFrRth8RdDjX+o9adQuKoe4KdgM
vfDOOuvaJo5bZn+IPAhDrv5i5eWJrhUniE+rUo0HjbA824u09PpVYQAbVuZmn2vNO8LneznJDbV/
Ikk5Bva4pYe0bMzs9gvuRd52DuwjI29ExmZS7K5bEffw3+rAaE+4fJjGtjcyIizaKyzGrn9WtO4j
h9loDXSbs2jjkjdjMHVktW40h9kl4k6+l++srvsATwjbZD72bvTPDGkXwmli99Bz5ioKU7wippg0
rNU/gTgDRwDJbw3ADmS9FKpLL6T6wIUBgmEOei/+WxTD3SCtgceykjcQovZsjMFXlQHAtapbHJog
rIZHP3kOaDhYpjqX5FosglCDMMg8rS+DGRoPhrEwhyGnn+bG+Zoc/dgl6TXReXr0OhbkET+dBwEr
Le/IEn9ICVDHGhXUjJIiez8S/xnHOcjm9PDHNP38jYwJsSfq/hjThR4bgTIZf5e+lpp3lt26UPx7
YIRXA3+iqkb1XCZbLV7d+NDsM747IGMIeuM7GYEoZzUhElFjZnf1qrNwXKskYU71nWcWiMLU81Kt
hs1Mtuunw3pUyy3If+TGGGTMYFPgbT+kZAljSlEr2gUQrWwWksu2qhVKvXx+dStnhZ6mv4jc9DsG
T+OX/k+OTFiBlK1GRjv29UtVBVcFyW6a6eQ7xJ72N5mZSSms8M2KgP6o49UpI7L8TdMMtI7bNTz0
W0bLX8fsvsah3W9WNPngkdNhqde6DXM6/Ys2OeY/6irxEJFJcroGTb/wgTSiQsYbRQhHAW8tAAj4
NYjtxUtde8/76mQyynFaFTyyN52HMYdOpe3byEEUIiwQeSyMi14Nf1l8vHlE05wJch99jWAdJuHV
YUjZVRVTFsAFVDPov/sLW+kZ9lD7oHO+VnnFZm/8A4LNDjZhvEyM/wrb2BY2npcRbyYYhHDlIuXi
IaAxRf6HlihQI/QPpxp2yC0vUVm4VvA47B5FDM8ns+wArzaktbXb0XcNLQqA6X3GzKl3Om9bydSL
JgF6/X8pcSOEiasHzeKVj9EQj93vp1Uz0k4i/bc5MnVgG7azE8VrRmJorNmATJqjj2BFbbuLimrL
t7YDs5QMHLF8L/eLc/RKU+3F2H2Kg9nSVOtHYGON6IE+kp91/EvENjLU9okcANLwceRvK44xdFJX
XR2iTFOh1exmsPiBCKfubjT9deC8auNIc7D7ySjR/Up9TmP7uQ9oV+I6GlbGuqp11OqCLw81GCwb
/EXZ0TahjU7LN+6RqEFnfzlhXeg4aMEE5sKE3BFxmEWwLBPDwrmE8riw0RGeMFZJknU4oXVe0Fln
TVKc1XQB/CHBrJjWNFVQTQVb16eka7edYr1jQwlQ48CTVEbzHzxmMMf9KQ66baPUh8Gh/y8zIA4d
QBT8IcUIf/S068mBXMNFEcJdor2CZGCAbtS8ngUkbMUrpOCQNkpWHuJxkqcQHysaBciNklVxkvEg
OWqQwcEiiqQqLPOOrhySChQnOnMg2aY9ZvaSHBRNhA5Z2jnnpOxplLtoIVn5CaIFD1J7KVtUFikl
TJ081//REA5WYuu9JAFXASXl5tASzKeNPo1H2tsb245x5WzQciD3HoerVzZXt2ZwXfvuSuP8bRHO
R/pEe9JEhqQbGzrR6dpgYlfSCkmz9tQi+9kqlLT1VO0rr9kNLlp0g0brD1Aqk3mu2f2JgHdpanTj
UclEISunj7lXdg06ohy709LDFTaO66sLbX3Bg8Py4GNmslB98HSCGK1qA+4XoE8yPCa1G5OzjkdH
EvtSUOiOI0oVuVqly8rB6KDKXvUpOkmIgqf7HBHj/NheJHNwksPAHc2TmYaH2DQO4Me2aW0k2x6L
hU5xYSuy0drR2020z5Ds3BldCgaLIzUWnJzqjpyRFCS1c2sBBSDnddVAkVnK+BwzWU867dtq5rXX
DBeHw7l1SQ2jau/TVQjqmLk6hZTbnSYejB3UqF5ANo6j9uTb4CLAz2qI0sRkP2NXrJVxyNjwYESr
PTr7EFgQiOn2zjggWEbmmndHy/JXfYopXhdgKaMdKlN/4zR99zhxXdc+NZ2zr5x7qCMzlNKmAKl0
cGNO0TIk3fTVd0OHleWlJ17y1tZxDoAbtqqm+qxS17aaxdxswCsL2D9NJh4nsTMGG8KmjnLvc6Sp
wzIdNO2k8tDbDKEwMgIU75a0Bb6yslpIui1JhNppewPSFjJUnDDKn7EDpgJ5B2sPUGfhuAB7cMBn
YTuJZG7w1ozTtp8hV5RsVLXPHg2au/AnVinrqgcx1mpwAphqdm2zybA+c6rmoyzQWNIB5wAk561l
2hqdfmnMfWeIxTZ9/zWnnwZ8WYkClt9/JLNxC1zjPWjjFzaORsmQWxi+TmX6Cnc0Xtnlw7Sp9HRT
f4FztzS1aDOQcfAeaAUgyEJrk86bEyTHfkJWCpUyKAyOPz54aSx3tDfWKnchdYFH+QA398gP0Liz
CM0+HdHct9dqbaBPYJ7zYLpp9E2uBTc2TS44LOc9KaZj0ZXdd1gBOcB1bWvSrZQWi2JYEWkxIvEc
havZDouTR2m/zAaYH/Yb+i2kVaByVe29VJUaDguyM0wJpOBRrOKukF0zuw/KP3075RvbsJA6cXLs
MJXpDoOHk238o3Vagc9i8lkBAQ0BB3QUh3X/I9sKyf5NQrwD2j+Zni2KWR9VUu0q4kdnSn9Bz8Zn
TPWwei5b0bxlhZlz91cZtJVrOFuzco41ISRjgy8yIA6YehDz9LZofxNbnPFg+4/2U1Ipf7HJ+WM4
+Vc8pN8jZZ9em8sE/Mxs0CHxUhQUeYVOh+5DoCAhQtOPYmr0HXp2qUmOFk77jEzuuTSa6bnu9bUz
aOZmCuInBSUqlJdHGMf62uuNkxikJ84fvA+/dIQwVynV9wpbcHWHy167611IIjpo/88+0qJP3ezi
/TzHChqRNqMGB8tv1tugzE+JyYnb/oJ1gTC4sKTcASxhMGOUGKBEBpRsQLGiG0TrK8Z52SJ2y9pX
k2CPZCV9YUxadecc2LDv/KuvIG+JjErh1R/liLJ6Zef9evRvKPYB1WbYgUbmA1Hsb7WpjrlTHqtq
uI0uCY1Glb6Gqv1tovhdj8zGNGPgVpADUBRAp65pDRv8mf5EwKlRJj6FvRc+kXVt4VV9W7UVb7su
R2aAzrXvdPkSDesjxKI9QnP0GFgKDSDVTaDka8LOSI+s3uNBg5NU67JmkU9YtIAddTBNwZhyxmmn
YUr3GJLd9IHjyRr+x9GZbceJQ1H0i1iLWfBa82SXXXZ5emEljs0MAonx63vTT91Jpx27QNLVvefs
0wrqF3eBprKEl4pHuAEUOaN6zPqOVIqi+GoEUG9zvnUakkIl6DB0VSYJwxsfRxmc5Gz3DKpMZ114
1WsewkP0sZPempIT2VT+64gRpbD1S+V5f9Ne9rsoipglpHCr9W35zHF+LJmXbUcMlPFB2h7FTwQM
ngQZ4mfMCkG4Td2MfT2OW2tjKCU2flFxVkPNhfSB7poNrHX01+hLJAnsuf6A7DhgylBg+tVVsyvx
oiERAXphyr+t34C3ZqWOTYG+X8I+p1n2VbnjUw6eNhkY/6mehR7p5eBIjf1Mu+rRg4GPChyrL+vP
HkdE8tNAVy28R0E4rqMkAHHTGuExBp2+bfohBZJD+2gKuyfbC05zkT9YbkcDEq5myqgYU1W4HQKA
0sAs5HSRHdsnGPS7kbBYTfJ2R41JQnvkZQTBhyzm57RIN2OXf4o6u9kDKuKq+YkDvZFlfalcmHfT
6B94BhktffCnkOHPsDM3+bjUXzaMTTxeTPmSlSX65C2cMr7FmFkHT69uuCXWOx96PIojFCsRECtu
4fGbKbo95wDS7+ziNf4uw4jn0UjvxukU5CHdjfnkt+XedPKvYgC7b3rFAXPrFkbErs68d2jtTNTn
4jWvKpLVqmfY+vs5Df5Epj7M9fQdG9ap9PKtHC08UIj13OCeTth3KJcaadbrIYjVLpqql1nQSvOa
+KdIBexGw0I4Uau3yMagWPtnZj32wfU6zPy1z4Gvqa3n1KYSHlT7wGDupfBG7Fde9zSRSYAwmJfT
ItqvCQY2eZnv6nb+F46LhoxRDNxMN9tw9z1nhmIuDDPTVg671wQxUNEuzr3x2tndexJJHEvFa9HU
1YmGJRdYWjaDiZUPzXW/caIR606zizzi2mg4Yi2kY7yOtXvslj/EsHkjXa4Ho6SDlVs5nKu6/uzG
rALLax6WuKyTiSL3S/CRhELheiP/g9QwFh/AXlf1LwahCAK+1krArfXN6Y63/mpb3hPZ3Fzf+EB2
sdMxUI6HHzGBX3RaPhxMhHsn4gKkHP+rmN2HOeMdbXNGpKCezjGJeY89KiTUzuzQYpwv6cSullrG
uR2cl0nk36KyEH3HiMvGFhhtj2kNJDN2yD7vD1nkW7sQo8Z3rDT6e9dSxKvP9F+DUfwyYXu1Sbo9
cr2WXDzZmPsoBONT08wiiGZD7qG50pUYNkkP3tobPyZdWfu2dhlSs2Lx4CPiDhypeTWDo4Kslqby
CbljtvOqaYlTdwlYxj5qzRN2LBLbiFKrBVZLg2khTLUH3ROz2RKjk2vxU2TRr+jsY+Cqf2bBCJNT
T0Qp/Ys87p97oI4GmTIrE6dnGvfJlgzIm67MvYf2fqNL1JY5mk8885yKOHs62oRDHWYncjfSizQp
lmPCCTeJCH9zAF5eQwU64aWHrYKXlEDcJ0s2j77pvbgq5YOrMTEWvk9zvHaTg5pYMNIhAZhLITto
FJoHndSMLCJysPUI902ylslmRckfR9FZBOWbiMGctR4A3SG4ycb+Zwd++DSHqfOoim6ZeejHRjpP
3jjXO3pXTzUM5lUc0n1n94kc2pKdiH1ivwKU3XDJcPpLMoTEvzEZXhcBAlaVat3HLtX6BLl7HsX/
TklfWlDEZ/Mtqma8JBTn3L2Z5FDrxkpWC/R3rfQUrmYDUnJh2k+yXqqVtBxWrnCfRif5zMZuH4Vq
WqtK3yShMmev6Dm4AzmsdDhBhFQBno7mZoTujyHaZ8d3rrXHtasG7LNy9KhW1AkXZ/APc4YQb5Tx
fpQ1YnFngtcfhHBWhLfXHBYSyOT/qiggpIY29o2eLhDmLr4GlFRpXMXusCbi5DgjhHQDaG0tWzOW
07VSKcCaGrIQYXoM6Nvh7xT0uySKGX+mpwpDtuvBbLMyd0PU4TVMzF3fF5/LlNGg5i08V9H+GjdB
7T8Jk6uTJZT3LRLjNS9NjgcAXCaDFjcMeX8g/1YRWeLej5mNP7lB5y0lLCoRL3BcbrRU5NYQWfaI
GAwuasNt08VWqHIiQ8o9epuj47E5RZqQ7Xo9hWlxGmuPlYIx/hj0FPtOzZbGq5F8EENSc0Nith06
vXWgcIy42+efqUvLT4jsyGh8JZz+JSzlOZpxtOcOyZ6l/hgin8alTch8oeM/BdmkXemQyFbfOCL4
tvryPDBFWFUqv8JH5LZXWOfQICs3DL+rFPx1SgfIWEobBZquLA0a7uH8aTqgI/FCLFpJZqrtgqNA
lOLb72VQk5rcbxCEcfLJs1VWZ11XT63tYXgMDA0UO7ROhaweLEbXLhm424CwG8pQdWkdBj4+c2Sn
zZ5mm6hsXlEsxM1vOYwPJCu+WiAqi8xgihtT/AWFkb1aqU2DomSV1mcaJ4GmyeAQRqFQeKBvoizV
5yhfTKH1M5NIQGojd+Lh0krvV8S94GRpXlKnmkn6YdPt4K1PrXemcOF4Q+ZbE/G5EgHGyJyYKyny
bWFxR7BMchWaNgdm5XK3ABpiotSEJ601YDyziL/oPZw5qH5rR3NJLk+J0TwvX70g0cIf/MfYVac0
ofxy6DK5o4nwozzmAKujecIPwii6MtpnV04vzfLzLP+rdnJDL/RoQh5sVLEGR0Zje69jCtGDicsz
O88bpjJ0PQOO0/FQ1N7Gi8OTnbM/aYRHMmN2pNTvkgK5tUnXaeNvicgn5wxajaJ5wqmHlmso9mlM
1tiyi5AQu6rL5D6o8loJ+0+dt6SZt9sROz5JPQUur/4bQgG6inA+9vl0Wawly0+v/OAkSuPdIwzz
/8eaca7WsejWWGc5MCzKdK/aGPZEN0k9aMO7OHXwMA8AvCp/2DjSk/+Yd9p3P9UAN4rR2wNPkyda
V6gUM40voMn6XdY7waXLeghdU8kMM1KjWdBmJn5uk0ba3uc+KGtwCeD4LMEVy4L8puioE+waEEWc
5b8V/n1y2hr30lVkgFtuCzNpNL7MmT5WboXuJrRaKBNZz1jQnhFeJy6hAQ4A3C7R97gPIxiPdCFb
c/gphyA/jamLc6LSxtau8n5tzVa7AYXU/43zKoCfVAzGKUDIFKwKjBX7sh9I7rTdmvYDKi+TVOPn
MBPZLRUplBJQwP1JDJW4S0WDdIha7NmJjCa0+52MD6Aq653jM2Uo3CQ9cSnDGD301pMxMZQGr8j9
u/Wnu1169kGl7KMIAfSrzUimbqlUzVLTsiPOPZFXL/oBkISRqj0RN9G5rFWg+Y61MoBajuphsI/j
mGyNLCOYZtH44dDwVrVhvNbupx7rj6r8XP4D9NLj8l+KJAFMZPj3OgRZh6CIKeWCUyiqcnFBgqf+
I5nwpwCCc35ZD2+N++FJUt/66G+wzP4rRJzuZkTHUp3CrP2JCRi3eHpYyZddJHFOYXtePDTLryRq
DAfNnY8aLIyQTPq7srpraB3KCHfIoQy8dpV8wDMzUAnPyTGH0lJF1g7X1DTcRzBKvv4lKJa7yUcH
7kagGx9oGLjWzbIREPsvY2fsi+TXt0gidr48VAO2pXCYHYOm2foqohuCtqm18aw09Czo9w/idfkG
+eGsov2bVO0Z0YkmAyRD5JsU4MeCaFW7H2jaLb75kmZYQLg46pRUQ2tRVMA16RL8LSSarcmTfBkK
EncVFnaz+DTR1vF0cs6SMkley45OdIBeIHqe+BFhofHKs8bxGDpgisqvEHIs5iFwZTk62EWChan8
07FIEqxONh8iH5wI3Btf024Bxk4gZQMYY06z5w/0g7XPp3DRwC3fFP/oXOjM3YlNCbfm0c795QuY
cvGVeYxD2pNQ9ZNNZdnmCA3BDW9Vw2/0f0didJaPryLhoCl/UI7bE/1LRmDkTnE2QsiQdL0XMcLw
HixKq2TpIfNAeUT8GgMapSGF8/wXT+SBy8V68cMsXivq8sekumV+deO2doQRykkjT32jj5PuDxgO
/o5pchgrd8dTVcbFDl/rEZhAdapVhS+Isav/qhNQXo/zgDFd7PgO+WGXE4dQr53lMO0BYmXTrwCn
g/RaizUs37XkQ8YANznlelkonv0vGNwXPpGKQ5dG0Toxu+vg/AsqA51Msx1MSMvVyRyeSgYf/DlO
a+IUJDfEDhMiDXc3t1GHhvW+F6HJdPzo0EKr+WvqVHNjfw4N4FBU7yS6ZS+uAd+9Thm4XBUnlU1b
kteIRZe2yPAjAFLcf83PCrOTYf2UwZOXl+uIzk1vWcBVqubQa13iNsL7WvnNsA5iGp+hTPHqfdn8
jMviNjt3YxF9TLrqCgjTui1/lp/OIkquQUhegPQ8aVXudPjVlXJj48h3CWWoy3wvydzqyAfgZeH5
BK3xGJv35Wsu/4CY4Cp/T8Yy2GHUt4wJko6HaC2rS1XwFKyfhpJq+T6WzQWk3yf7g16+40ba9zmB
d9qIZ3Nk4j6/YGS1XPq+KAQCOR0V/2fe1vvlr+E5L5sLf4iudjq1exqnZLq2y2vN0yAMEvaYecgc
GDKaM3D5iVUNAFe+9zLaCye58CXmKsIzSJRK+9bJiKbPbnlhA2tGGHjCZkTv/WdZD6mVjICvotsS
j3eYYfarHCMA3Mza2Ka5yx1Nxh+L8CzJzb0JU88ca5w6vFtOL/fjLH+sbH5L0+7vlCAFdsiXgaLs
fRmkdIIzPahu3hpVcU0nEe5xDrvkVNohfhK8NIkPzpv0SLMJz5Vs/BNDse2CoPGIzzDr+Y3Sg1Xd
8WXRpBDWiz4/ornZNfe0NNEBkZ4ROMwQKvtDRXi6cpp+kYma1BnQiOtzykmPtgL+gPNvGtEZyuCY
ZCz7yf6bOd1TDvS6zDMcEEwfre5KYMbKsTva3HC+JgsupvztPfQuxtACV8NYPAqfG2YZnVtLbwh6
3w1oSHzR/UHmkpw7P+PgyX2sCnz8BJ9yhdiPTsaszKvvVMhM25uZvgd5XropufB2F09xH0nnbGsl
AiJao7393AcMmIuNg7m1bEzrZNRQKozxrwsmnqPpLSG6MdIVsibYSiEZT8QZJGtrxNIMtfJEovfJ
JHRypldqOlCSJmhlBnBkyWKS86XTxivnMawXysyhP8opPgxtvO0knshmvFgGg3pDHWRPvnIoxr07
S3EeqGNU6prPFaOTKTM4n1DiRc2zMpJ/nab0WQ7SmoYzIrRTkbAd5R0zEkYXmT+f5zrdz2NxEnp+
cWagUl70tISuV+B9GyOFJEIjL0Bjbszgd9ndXT6Ygd7SwVIWNC0Af3hWq0+Pb3qGaxJ64TqduvM8
59vJhIMY6PbFcT3aJ930B0/Jt50EjH/0GiLwcfTaa+vljyK27rJvtyaTYkYJNhYmToqgeg3C/tUt
+3OGhN00GFVgalqpyHyOreHY8yhBEq6rlPBfE8yTqbIfx6rOIm4IsET1WEfVsGuMTw1RFJ2T9940
7AJmYXb4ezr+dZbUZDS1XbJ3AZHTFwZPm+8Grr8+AdLhRBplx5yhjzgCQfe9ZsB/x9B75oL1O4hs
cemFLdev7Nwk734UIWtti1vUtUedd4/KSg9ta2/Mzjny2LHj4FYao7PRtxctENZh/TxEOR2DAWME
T20Xy0VOnr0JKznPRhxgG06rS9jJAkQcCVnt8i4bZdkcQtv7q93gIY6J0UgVMsmMCaEzURlqjc3H
8Li7lDxG2xuea40iz6sPPK473HqQt2O7UULusQyseqrWJkZ51QztucrZw+OK7jBOchP1irWl8Ni6
TsZ1Q3ugRfSrNYzE+gy/0jFfDShZ7mzt0bHodULqTgsZdV1YE3boqTzP43DFCw2dziiSj3CqgTjo
fTQt4o0Gyh0GkAF5m0NEr/cmHPXsEAt7kjBmRe83h5y4Iuz/EFFsWPSM9QLYek75QcN6p1P57Q4R
WFMWfcRgAGRlS+5I6SH4KVH5kh3spTZC3OQhYOiVZ7bEfozDrkGyR9gPXQGsG1lERokzBTcvVe0e
qRnvrk/6PPKwHG/lnFytgMpx8qA39dsmHG++lE8Fb4rVvXeq/sjH6RB7wCKp02DTBMdsGF4FUlk8
E9c+87ii0Nma/U0nR7jlgI9hC438vna8U2gPpzZPL323yPUDsu2RpvpDcPC8ftNZtGad1DhFlks6
p1GfytDeT77zPXkdiMos+8vdGDVn11+n2PsX+kQw9QOAu8B2eE3s6Mkv3fdOM7gHLrhlhHFQtXfL
7XGfJsGLmwznMWI8ZpqvSRvtSNZ+ADtI54BeokT119sM9Zd3KC6bn8EiMropNqaGdWxHqFBh0bWo
U+MJh0t91G1zcfzpOfTFw+x2zzoJ30JaxEUdnnp27SHN7gbiEpNqh7Bf6iYLVWyC/W4GbOg33RvK
s1NDd9vv4jWBHMzenPPMFrl2cyfY8XyMlUVGB74VAqS8Do37mP+WpaRjYSR/GTN8CWl3B8k1tXeA
SvClAgIy2TiRTxubLLYuRPwyKMnp/XTyG7eNfhQJcx2Cue7hovoHv1i/pgDsV6YJssbJXQBCkgti
JIdja6hz3aI4nNKGSYUnFO7zJQFKR9/eFFEGMlvHoYMHuVmSS2ZR9A/TmMlN1Ja/VjP8G1N5wTpK
wsrYw9b1g4ki7P8Mha1rO8M/13O9DQ87xpQ6ey+VMFC5ui3zZ0cr0jZb2nzNNO9odvqAHftm2zdo
j5tBMMTJyGg1DaG3HQHrW7gE8zUuDCaKnUyo8Lv+vSikcY4lZ4hS4VHL6KxUsw+kIvHM21URmytS
yI9Kg5nRdMkcFjrZEgeCYU54wc6y8BEcDNk+c9kTbLdp9iHMPtA4BuEdpYeeM/VfCyYMWlSfcYud
snKt51nmuBVtiMWuC5eGBq3lgJuzK1jDU8A1P8nDW5vXqIrqGu6oqq+pXbmI72acVcXXPHWsrCCy
95aqm22c+zeC0gB3mO3KqLM/NjQEEE4dlKOpVbRGWmbZANEdW0MWXtrvoz6XpXu1lfmvhBkQB+VD
nEE7ZkgwrKUmI6hlXGG2FB/ldG6i9ozhEfkburV2P5Djvm11h/k18i+sbLR0hB7V+iMU4a1GUqHz
8op+4GGucqbjqkkQVgXGv1mNH4JFiF136xc1MaQdJpeGyFNRLjxy9eHKwGM4rp64hy/8hwc6Bc9G
S6A3WyIejydtYIyf50+a34/KhFhUk2a0ngcbK2SidjbfsZ5AvJLQcDI6zKUOJDERCzJ78T6gAfku
BWdFgJyKl/2PTNw/Sc9Et5Ddc0sGXtoPP8oyHmvddLy+bkwjHrRiwLCSEUFV4IIkGskH8Jfr9jFs
6PA4EFI6c4P/e7vg2v25XMf4TiMtvkgKPzU2A68kCngVIbGDZt0THX+eoLwt1x83kG9ZoeCTECjU
9/SWi3xHo0jtx0EaKB+gNPqGczRUQygExQfFBMUHbjXpBtuSAVCal4y9aGZa+d2hzCR97JGCd34n
+flzUNGn8Mvy0M01w9WRiXZBO8wXAQdL+BaN1XeGsDKsejoc2etoKO7Q4lBoaOG1QdwQ3Q3peCQO
k1HDxEfc2oVe1RXuJRq6Yu+wV8PnML5ASnc7J6XvMNm0eAEavza5sxM+bWGvzAnnbffdQOSqEx5z
c9oEU/faipHxQXVLLGIcSkV2+9xm98JguxygaoD9Z1ELMkJVjSzeB5jiIlrsA9IuHdt394yOboap
d17Wx/uImg/d1rTRhnlTTbv0A/pD7MwPaVI/kWTwSr7EU1qoq4jym02QbVdjNJlpghpTx99vQhYK
eHbkSMIVHE6Oh1txiRwA3L4F2E0dXM64LDu0umgE6ZT12XgB3/kV8hkot/isZ3W1zeLbhAIN0hi+
npVwMkMjNRiXDQwYmXIY+L080R5N4ob/Ciy9LMQBxbzVPtp8k2ZCruyiIRHJLWa5K5aKw44jPXXI
qVEj08K6keIBdPP6sESQpqF1E+54SuNwZzBhPZrc0/GP3jWbk0+4Tp+TczZ6hChaIdJn99B586+L
+JhXl7606yP7WxATTnGu0uSf5+FnqL18Qh7m0NDDd6Vtds2+p5vtBXhoiLNAEIp4iO/HnOKH0s+P
ZkLLH1SSxWtuHehM068fmQ6R57FSKsIiNOBLERH40IIITswPb6OB6ace9lPNkmCBTWmLBc1+KQxK
oLkD+GTNYl2WGU0+pycfqh6YfyIAaOw1Z8OmtIDvBrE+CKNzt66PlBtNGIE7yl/MkeKdywJDncE/
DbgZq6Fg5FPgp6TkPRj9+BmYmtGrMBGYDw860VvG/zvLJUG8V4xhETvl5ltXIrNJl/y52fvUua7Q
yiGZMsgHnrKnGPZ3vNSRYWaMGzdIX5MyuGLPeC7dmp8ocKF8jtyMp4rOOthCvQ6pvNy5SddTbHI2
Go25EQ0A+Brc9iEpF5Cvg2yE09D3iI01Gj86mNZY/OW6hH+MFE52XdcA3BHjmDSto1LOrmS9gjQk
dhokW4dVO0mni+G017IyX5qJRskcHcdEHBJRHFAKvKDx5MbhkAxMMutOcatCQq+2HqDjoA52ukGV
qQYSeZP+IY/n14Qf1OmSs2wXHQpmtMSlxTGhLZ2tO2/jOm3LTecoMhLH4b2cWSSkQGTKOYROt7Wo
KLo5vgIOb1561AxYhWAgL1yuOMaNooARZE19los7y4mK7dQyIfNy56kwrGPqRciMxHHMopUTTjtp
mgaTQhczKB4Vyn5GWVma7qcJc39WOyOOnuxxeTnr3Cf1h1bUhGIzKxApLv8yIRY3eYiIw87OwOil
jIOd06pgo/r50HTTIypcTeqX2yMbac/MJP4FIv0sSqQ31WgcMqo4HLYOnXhaenGaK0JuA8gfrZFu
4xg9aZwpBvbQTbfWUGRc8uWLyY7okpaQ5c1If3/BL0vtuNswFswrKjonZjlPfJ7jS5ZOL2EaM4Ie
7m0VvDpzfx7hTnJIOWebOrgx3B+fNHrgTNR6mdWslOY+phL2pdD7U1gIVzrbfCxcayto40NeX4Vo
t1SJ/1VznMn+xsQc9mt4CcIAHZC1S3trP0bkovl1A4PTNwYk53FxFoPBEKtlclLOPpfGUr2pygQg
GyAJH6P6KyMObxiz554LzZLNc3VccoPJDwH23yTih0beb7I0egL+1ryK/xkdpkXlXEPWYhbMdzOo
7ccqo8PPYKNapBckOhcoAHNGjTIRv+lET7VerKte/cbQAfij0HSAALDBq97NZrkTRftU+x4TKEgS
XI/Q3fj9DT72O2R/omvMN1exfhsQx+VIpTfHN0eOJ7fO7E0e5d6n9KnL4nZ+sF10jLWdnEddvGkS
29ZxzxbQBLjiraYKj5GQ8jznIe01piArJYgbs8YlzMJY0VYAVG4LbKt1+UspfHOo7vAK8MOFFYNa
vGlLGhme/Cr2yrMkmoflOQKqsLBVEcvakyeeKQ+8m8nGMDMW6zomDZ1NDGoCedygYgGBzM7A5eBa
GL1/4gr25TuDBfjCoss8NmyaWqKyhYnkz8694Z7ix+Pe1+4+RjGMW4p9cw5rbvvOMZN0JrSXn3Oe
Y9HEH4wl6R7Kmc7toGAHcRo4bJlblbUf7ki0LvtQAY20TPd+O7Vk4Wos1pYAcjtjpinCw+BnB5mJ
Nw0nPCrozttg+Tf9gpq24/Fu2zMZLFbcDreC3ZKbfr+NkAh7fU84owXdu05/eBQ3bEDO2XTNI8Ia
JA8Aom+yLqhM2vgYW1EE9o3EVdnk5mHIg58utASjs5leOJHBqG39Y1xZ1zZQJy1RmEaSkNWwb89h
j4I3y4uZ/BmEqvZwtGiARU1KdzcafstgCPc563wOcyh//i2yGZUgT2C6otDPCGOx+3JBBuh/JqPo
6JmCUBH0OCiQoE4Rahl1+iXgUkkiaYfS1TxxvO+6GLWbkUzrPIER3bvpt0CRt1I4i8eFWNHmIT1P
AxQPmJyCjKpV4asnvzD3dFxw5nnmb0s+p515OP78OxqvIzPygLeLC36eOgyA5uJkhCQDRXN6tUBt
8GfRohET67G10qKojl2PY8suWTk6eI+S8mmKih36n7MdJ7s0ry+zQKNZzi6c4RYJZuf0r16CjD1q
LX/D5LoAYsV2IfhMfktjkhxT3JjTxS7dlvrYeQS09w75z7X1GBcpUfQmpw/y2YIqYu8zEz22psRA
3Y4PphvDwFqujVnivRKqu6/t8NrExWNHHgDMERoAvQ9arGIwtjdYKJum7AMyqRSZgT7Z0Cr1jkXa
PI2d+1siPk+aR4dIRmQxNDVc7v4chyFy5r6LNgR5rJekrlTKF1mHnJqLczNISS22wk+v+9Alc1lv
YA6KNTy+G9QkbQtcYBR7woLO6eysy2ykpRzfUU1uhqB9H7PyXI5Bth9awhu7n7Ln4Fi2cftnopLz
YwYb0ma5VPWlo18qGFjMZbZKUzgUTdj+8SLz0Jr5NgzLA/nswECsjhyn0oFaQER4JejwGkizDGRv
oKuokQnxATtiPWAOalZFzW/X1ZK44E+/TY3aXpXZ40yXKsyNr8CDcLrgvnk7tna5DNqiaxzHT1Tq
L5VBv4G2MX5cq7hbDDRJXXpul/fIwQxNJmGe12sSTf82WM3faJXerYQFL3yYLLb1jdXq3GEHm72l
dU/BEgeARJD4GRrxMeoWH0kCkSQ+rK52ov3voMaGpQ84sAMz7DJqCGa1AaHy3LhqL0V58eP5t8Ba
xlTTYBARUE8Tcxbk3hs7uGjy7cBEOJySx+WzTGR4GZN4O+l7E5O5hbYSyNhzMZPT0iVP1TyBW7Gg
7y31SVFaQAIGpgZoSTFP9k/hJMedSurfPCpZhcTudkxFCYbqsm93EWiyS0YtEJjsE2nquY7draDQ
Xy71VmJsHIsxFZErJIvvzUX7j0MzLmhoo9lr9LmbjHdUIlvRYjpukBU5JFwaM12bXp2ION1hNHyD
K3KwzAhlAt5GXJq1BvSJ5hWauvu4vJBThVGcmqw0zP0whD+5VMyB6Sgkzq0MUT2koPj5aJIk3Ctt
oyfGUZRjFxwmcR6zcccK+1f1Mcc/N5uS8GBfmITnIbhbgXpAt8SL0pcWlrDFoU23UhmKOcLkviRG
cjOCBjxPE/bc2C2GrLUAehSZtExCpg3J1KBRBR6FymzTYUFjce8np/qqTPYuXxpX1C1vHdyFTTm1
6QVid4pBv9nPIkShE8zzJi6t2ySrxwG860C2iQf80sZzuKYxCq3AhueDAMsqUoC6wmBDRIG3dslN
3xDZ6h16l7T31kJBiHLyy5qiB20mtL7rynxOAKsgrSIzpAL+T+V+BV1LloRZRRtXtPcKLJYJU1jf
e5rQgu8WSxbupeFB5eE6qof0EwkDklWUCgnqiJVn+9z92bC9ZWvQoOqk+zJWyJ5HARW4evcJayBu
mfsNcA3kQAzNN3TgGYc5DFPq+Jqbr2NELsU4bMl8e8roO7FMsGvk1yRGylXTPLSLv1KR917grTeL
7JBl9Z9ism4xCggk88zBlyZ4K5a2xfASlwzu2BzvbttB9xQX6U/02hAysBdlU7jjA9vn9k9LKa+d
6gN3An1mkob58ocmtC/z+A0ZcFWZr6GhASP9zqnaTG50bwhy4aL9aKURxUlLgzJ+YxPZ42XAvu89
OAEEWbpQjD+SVT21pNCLbclINueNbB2u8tHFwci/XL0CCWQQvYgbDIuZ4W0YvXNdQW2M+2EXqRdo
UVB64+SxSponFJHM/WtUyRhBxt55DduQ6b17WD4RlHOnglXmQf305nmnOPoYP3Cp5HEOKbqbEaxO
goxrbaPHXmfSXyjhdA3oZuwKYbzh0rx26KC4n+Nr9i5RZizsBHYmQ/Ct0lKgISX4uB2FQqL6Uqn6
ZwVYPKUBEhHM8ymE8nEOgpr5Zezvm4i8dptEXMToZWDs6I0/NIl5ihRxCT2hynV7x1JLAyE4AEaC
Suw9i9G/eBVox3JOy70zt1+56Tf3uSHt2zfxnFFBF8BZ6DXbKTiXRtkbNr1DZTO/b1vRrznNv4EY
f7VMrHHEOtfcs4lNIUFPZfEZEfrVrYq3RvtqZWcT3XbdNVvpGQ8ZtsUGOBTdXJrXo4jWhnbo/0Vs
k7HK9pynm7qQO+375t6O2GRxyTldK3deJClaeWB+7Uiw5e1nEFt/wKRuxzgk6Ch8zqIhwJI+rVTR
771q2KMQX8O5YWCHo87u7w6elhSInsrkk9MhDDG4JkeXgGxakVinqhqPCt4hrwKTqoHLbD4/MFVf
N6TcKr5GgdJU2f0HXeK9lCTj2CJ+TYrxweMWEChycRa3e3SpoujQLQeVgfKvMc6JGI4NBkZeyQzu
mxvmf+z53WyQuPU2N6t6h5JoFRNukTQ0G+Ov2M3/VWP2i+FhRdgzAbN1vmyE8j0oltVHRifOqOza
Iob1UwVLxjzlJQOG3v3jpwssMmnwpBXYDCGjlttaRpiwFSYFjtztXBRXZU6M6wkhV3TzuxwKBXQc
60hw40jWTy8Q2AGxMbM/ygYlaVDzT1VyxntwVl78HXvGrmtQkecYsPRAJHWlKauni5bjVUbm0cMH
20AgWBfM4dl8L9yxyBrQ3jan/h3L4sliA0q6/G1gdawCkT3Gvf2HcKxopdkOyxZeWTahoSddKOej
af92gLYWfwUXHS69hWuWSzTKK/s9DzlsElgh4Ao7jm2kbYceEI3HX9f23n8cncd2pEgURL+IcyAx
CdvypZIpeak3HEmtTjwkLoGvn8usZjHT01IVpIkXceO6PvpIso+EaugBx5NBodm2apxXl3KdZVbo
tOAHmIU7qW32rkypLWm7/eCKV6d0T8sysGZRIWJXtG9Uev5qxEKb3/jo49VbdWCkv3k78iBsgnVY
iRj6lPXZv4YvbUd82NmEYfGiOvJ4gD3QAPhZpN9Rm8b8ZzMwWdat+8+UPEB1hVkUUfcl87G0jyu9
b9RcXXEqBlSCJPKCv5xcO0I4551QD7gSyHYwsCm2FtPQeXS+ckKwK59UFfpfH1LSygDL710A1hSn
yIEEb3iYlugmZeo8MVmOg5RpStS8OuQjoUB60v7orWA/KPHP9ZJ/PvWGZ6iUt3IiuV5rFNl1gQcw
T7zc7HQ43GXUoFjtdCLMS/OP6Y5V0d5QYi/2IOoGe+3z8r9LSUqjwvcsEw9NnvfJGTgiGw3qBePy
+mXMziPzPuYeoO8zcE/RwsGF0W9GQ0C4+H/TAlLhep3gpnYEcHWm7463VfxIy3xGTXhs19r7sgVK
x8FOZ59j1u9zxjO9ivci9u6nYn5z/GiHdftmVU0jUkX20HOliPmAe5ueKe7+lRexX+acADpeEesY
ZRGsl4pFWHn42LUf3elSPS4ieAXVdkx6lL3Jq96JpfCl+UvBLbR6n8n/If/eMhW/xBwdQ3jHZJhB
qNASbpfYUc3AwSbtP6TxioMYKpxr7FLGFLhsMtvaicT/mvUMDCo2MJnzh3CuHmLmvaan5dPmXQlL
u3upw4KDiwhO2WCOzC19hqL4tFz6b/Rsv2hqdwu+0IP0iN/hbd3TIBgB4eO/G+CbwIxFS4vb15S/
vIe4XMreHJOuXo4ekgYJkY4v0xiOQjD8Zn2beQJzib/8rMdG5K77kI0rmhrAzt0jVo4rNYk/vhVt
w7T8EZZ+4LLodsUPRR3vnh/u66R81XqID3oy3dlKhmumk+s8M2HRhv7FCgK6Fd2EHS3J3QRUnFv6
x+iTaspARpl2dXNODyQqTpKY28YfrG/Kgbhs+Wgii8YNODLph8zRV95O9N0zpB/aVsR00oX6NAG4
zLShpsX6FZE+uUNzdtrSB/+4xHAI00O80ie6Zlzrz+l0hX0FM4eizr5qvlKdF5t+ntk1h28nDh87
5iGbuKKHNodfiuOJ9iiN+VkW6oWOgH47EZm0egRoZ+wxo8bWU8DQZj0+IqZ6n0SL97GjWcxC2MQV
DvXKqE9/JUDl4UQaPQH/aV0cu7tX7vS8vvaJl33q2L/Gobc3QcouQprOjwCl5DpCVvq2cqCHKYne
Nq4+7WD+Mil3BDd9dMhW4VBimOxQL32SDoDFGb1CRO4f2Ow/axvs+nq1Cb1hhsuDkx/Xi9R6gam5
Eh+62P+06JipXZKZScgryn3qaCJeyzamQwPDwH1sJAg99g7I2POr6lh2KJMNscxAi22bi4sxm0RX
eiVkc4nYd92yRy7kAcPAFoKqp4rTwe6Pr27jjZgw+WduI7j5Y86lpDmHffgvnlFzBh4On5a6wXfu
4rR6mez20yqDozeUPNY+O2Y4He14ojqufyvc4sywut0GbuXeTtj/oAiTI58hHHC1R99vS9CCzYA7
MsytXR50T041vHI/emoh8dklIJN0NeDzmgRMMvL/ReN0P1YlyBvPmuD+MWBreYSpnw4xSmlq2Vvr
xvLDC5V1w8nW7bUIVPEQIPwnLlZJSiq3QhGcgARIIFa0mxy21lo3nIzgPLrEvSV/LIERDYSN6Wvd
rstkSTBN0k2d5uM9MvRLXVB8GVW8C04YHbG+HoG4XhrH+bIneW/bNWpdj47SumSAJ/0c8Kkq0tar
ccej8Kp/59LPIj048NcyPKXoe1dBaQ8uFhC1Sf0Vy+oS9An397p+6pEIw0XBoO/ZOvFOJeJ3kOJ3
PXq2XnwvLNyAcQvZzVE3dj3+dTpQ/jVivfEURWb6JMpanq285ekp/sqeeuqkIHJZCl6ZdgcT6sfV
7meU2hJGh7mClvkrvPLLicH18zZisEGdt1wGgtwqjQmwYESbXrLRrIs6Hqt/kAlJBEMchZYhXtej
1VQGd/5qIQLtRVLG39c62MmYq3xNwmJws7syig5qbs6I+WZDGQ5NjTnI3mx2mKoLcYNOCBx5rRej
yBt73iZwsV5OmpN83zMhFHn/MvqYF73x1Y67B3p5T+sDPEQCaZSjpG9YpCghdYWvd1nEa9KNM/gI
O9yFXfdhhvZHucVfMxBEsAMoVfZwG60+IGtK09vC7W8BMJIsozcGgRQDHPfeZOS8Xgv/r2NzPs50
+g2Iih+tDd/LgKG2PWvcKiE4cD64ER2FAb8CaIgyUrOUbl06ZjfevDBViZ6doHyWQ4itWQWPg40d
d+wm2EmYPCMs8FuPhbgytCHX81UCP0z8AjNfcuPOxYX1GPa3Gz958O+2vtfXrGDR84AiVlJAsout
7Bh0C46T7D6qzXVJuErHQr0PnqFShZkSCJP2DUftCxGmh7KZLtmIlybwZqRrvMitxwIXz2er1QoP
LhaxIuG84iXWWwc1aJMG/R98+WDwjYeB1BzF2rDSh7cNp4wYKsJ6brQY7tYZOdii/+RZwYVDQSCz
gCWHB1PZA5E094p+/p5HxABnv6UuOs4fplFS747dsLCec4ywXmUDhHAoMx22c+k+jligVOJM+6qT
UD1s/lg9km6iFZ0RX4M7zzAhWOOR7j7nRr9LpXjFBhJDX+NEG4/RcKF4cjiFYr44kf89w8s0ARLv
QOiq5eWcBpyLWf/q5ww0TZ8DQlXTI+L4ez1SpeEUuMSmomPAL7xjFdcfGrBTEiBthHD+oflswZlv
Z5MwpmBOh6Jx5xr5FS31A5YuwEXSfVl/qw6H6Sb3Nf7nmDYLl6FadteHEephsfo6biSfw8Zg/9x4
Zj7NiXPG4tJsUg1OY2kesL2HNKhFu3TJr52T3K/WOCGT+65DieagQMzmomyH4ip/Lk4tkAkcBJza
q9UXzI900W37YgMYYumkPoE6h4rvz7HFD+/VuZis6zqi6OBkaIwE0czo0oIY2mYcjPssvIp1Hxj/
RNX0ZA/LQzDPESQ/KAhZ9WYTMoZm8eA00d00J1RQsDhUIl+psaS3OT8whoqe2eNPRMNpaC/+SKxf
dmoOCK9XIqiYf9JbewrhwVDQxeBkotdgleXWiy1iyGXoymuF2FixRq9rddwS3hPm24zqxsNzRrxq
P6/Oxrn4ccNsP0bLLsmrqyXJ75VQ+JES/0RJgeFAydc8QwLX61dCgu9ZL0R+ZI5AEUOgibR1Uktz
dv3uIDlSlNI+m74EmlcSnmSpFOxcjfBZ/Zpr1fgvfh9+DI3+t66RA5LgqrIy4r3tMTG5bU8zBSM3
6YJoSbgRR0rch1HyOGn/ZBpM+WrCGyXkk+3H37Gpn9tOfdvCZfrO8+TW0an0jLeVUZkDjwDtMLYj
/VhjyPgAflCmS7BJ4p7HF8GJdLw70rHVE7QgjXENkPmZyYJVXE8JptEdk+l+ONRleW5sDk/ZAAxA
d/Hdeu300rjeK23f2gMj8LWDSjghLiXysuSa2WVySpxSOAMQBB5tqR+Lgouici68aywoqdqlLozO
zhUHYozEWNAJkir49SYooeu/CbP8EFvh75JyjfaVOUc6fEj4huuJvQK7zHPQhzdlnLw1hOurwcX1
BS1ksu+QNG5mLz+LgqkcCQKbCRdaxmn9dx4Tq3HGNhKoY2SIHnfLucI/LN3hNfSit4kFgzP2y1hz
EC44Esaa+2pkvY2rJjHW32r5sioiP1IxhNEPzZA9ZEw3ljz4oRebP3cn6iim9YZYuLKf5mA+pEhk
wDr4bTDfR/ZE2Rl5S5wghKYTtnagdhVzN2XG24WDUp4wcsAM0/F4LMiRTkXiDQnLjgJO1e2lS+tH
3cp7P1gA97rntR92fR0RQo754N4Xgw0sc90UfX6t/B5vEBjT0rmFmnubU+MFljzbN7xQeMcJ3g2Z
ez+a4rkmebgBPErdZ6+fKxHfrTehcBoPOqCgwPZ3jHT+VODCJlYGtqi3KpYbu2GiaXJ9DWnaTdL4
HXYIbR7xUy/Hx5D/AUjy56ldk26wPDd6fZCSRJEkpSUgjtL7BCTLehup2ulnqabvnnOvXB/zdnhF
kKZFAUBM09ccrLPbhpMTIsSPlzkkrmR5DILiI22YyyTupTOGbjD/OvZY5fRwbaHE4NzdW5QnjGQb
62LYh5m+WJLfMYnqg6aoBq9VsGcaRCDSDm/iuY0w4rZPucteaHNtCBxIAT7107DlR0z0S0spOMLU
V9e7b4hoyOws9rPpnx1iq6A40qcaqYo1lYeiAnjRNE/49kDFWqCzkWtseVkP0FVr38z9dNt2tCQI
DayEeOxmhq5fdNNLWpivLsM2HvhOdeOn4f/Hit+ZpKJ06RbJeVt8YW4HEpCcE/gsaufObriJm0HP
N03hcLPl54rYepUHNM4Rt7NlLnY/vEXaHMMUmik7AF0pfNd+7p8rfuj1QXZ79VQsGXvl8nd0i0Mk
FHYePbyvP2zK6+cPdomKy6iAhC6pAfcUNvGX1kSrYuyFYVVy14CWuCH3dfg/d6n6gji0pz7cVN1P
Sv8MjrsvvO5dOPRYW21X36UqT7icVOZcRsH33GlkAUNhsT9cDBY1bY13nDdvupYDjL/Ubxgqjt2K
U6v6B9Y4UhGGtDoaL5TlsbmL/PTetzSWmw74rEVoaQ+aYuKg1hvOO+kPti+2r/4+8uXHklpgctp6
u0j1O+SS6VoP5EnOp15wnVpvv2llbSs3vBGeOImEqaiuD0JPz10asUhP3Cnn1TXhWNFtp8O9O5A/
WxrBhZfqbeZu7bUqCQ1W+G18VT8vU3LTDfVHrYePqu2szZQMQP4cVzCM7qv7fklyENse48VBPaZO
/cwADg3BfAS+fc1DXICQ6e+SqXxIe/kyAGDhki5wXvAujb5+7iq1Np11/4rIO2Yh+bgY92bkSXms
AONm9GbubLKxh7i3H20KacWC4xjDDTK+VV87n/MNwDns5HUJ3b4/0ayT7hbP40Zc+uFOBIiiTZFN
pEdByDlxSg55otMAdptZ3OPQVSfOphQOcphpm4cRrxQVLt3dnNOlN9k7gkyA/Nw/Yi5uExdEi9fg
M5h6lCOJurGE5gWvo//oNq5g9NNw/u2XmxRHMtE3dREBA1JtiYcYV2gBf3OIGBcrHPGLkxZbsMDf
EuvmMMQfxEPxjTCRqb3qbrT9W5+tZ2JQG0Y53+Xy4HeMDZua4smRsxieOXj7yVPLgtAt8oUy07Ns
Me/PrLTMDylh9G5GWxyZPv+J8Y1Rn3G0DdtobjimUqyH/crtd/RM3g55vx8X3MwRa8gANAsaATgh
IGsVfhUb5LoNPsDziNIauy8PbsO6VC3tQ79wkwmn9J/W1ksT5rfatSvULYwAzB5ie6JRsgA4KGBO
kQwzlQfTiCP6xDuD7a51NplM4LdY4mijWZiSGYSiNIG+wwSXYt7TJJ0QEWDRZC0uF9J781fl4Z2z
stXMwY+0cRyITHC+rE5cDW8zNQuvoZOou9Rq5UaK4V7BdyLC5A8HCS3IzwTUY3rAGQQUnvfksysp
PybnULzJQP6tIq7HHGnHPGtge/DtNJMEbG+udTY8+H6FSaCdL67Qh2GYKVfG6+cn+6xXdLXVMDvc
sSO16TLvtJYkuSXhfV/MKxhrYHSZajxv0f+nEOOyYDWeeK7b/Fkag9bvo7B5mkTIUC60VkJH/X8B
dUv71rj2uzY49LyJdWvs/OqCVndn5epH9FyKU4V4J2yA7SkaWxE5h05Q1dMa4qQ5wK1tkBDUUrOe
Vo9AcmUxMLvA7bhiJe92Wj0EXnLTlu43XgaMFAMBYc9W6sbotj8SJd3ZkUQzh556n1FQTn90D1QJ
UiLp47IPjqqiNhPFvd5XoMKuk+2G9x7hAQQwXFjHuuhWIEZSHsaK6wUhnGeXZa/zxavX218MTgiS
5E6zd10WDeaoz2khQlKcDkP6CV4qRqZTX8ObX8AwRGhvNQn3NtongupaaP97nTSvaRs8FHV7JQvp
8/7hE52z/sYrg6eO32C0G9bQ+RTwquSUQwwS7xFNROEMY0OJvTuJnYkKREP7vE4Oe08ccRzcRSSv
lZkeoNc9AhNeHa018QRiIiWl5YroceYAIaWEqMaZi6fCVYSQsBOSj4CHhDGOyvPqbWDL3dUIC4El
D3bk76xUP3Na+UEU/EZY5M2v1phcgeA9T9G7TYh2GwCQBtoPDrIdwkNppd/KrtbiiJrhtPrC9H9J
ALEQtgzuTObtGzK5ZY+2kfTuxcXOXsbZrZcXhPymt1DXZ58bMRFW6kFsZgkt7TouL8Roy5/FaUrG
FtF3pOv32BV3gVk+Sv6C0nPyPT2rVM+F4Hw5rSVTdOehG06Mnbrcu0IROzaxB+bawp003+JUYzaP
+bPuYWxLoVvi55xHoY3UvHpNEXLs94TPxGe6MCTbpsXwwu9zKZfiaSy6N3pcb2Q7U3zDWhw55Q8U
b3bi4MZt1aUZ2ys0EUC2YXnOmLg8Sg+3TDtHPkd0uHeC39vumgjln3EhwayS9yA/YjE/tUF1mYeF
K2zXIFIjeSIQegf27A8XY2VeWm/LAnx0mtbGqCqdLtGSf4g+7vfumDwnYXrugukxDrzHwZ0v8UAC
y4pQQmtNBeJkUXUR2RhOQnNf+fm5GUbKRA2111NN1s0WQsHXjnALrS7BGcwSQWuLAkfcSOuXXu0K
TyfnLAtuXW84NGn12IXk0cVo/42X6RQ1/h83Yhrd9NzjMTw8p1P2LqjMbQUDtMb0L76JkEFL78vY
9tmiGt2d5K9TD/dWL3+MXR5zv72d657qF6b5DAiuGlzU1gPzdhc2oc1xrH3wGffz4NIIVOYJEWJl
n6dOHkTVikM9zkzJy6m4NfihRx08q2y4XTS30Lku71Z+pvKb81KXpyBPocy62W5Fl1qZeA4syiyc
MaBcnPVbxT7iLyZp3H8voux/yBM128QJfuoII0MNVARwzyGI/YeGZq1Ioj4lbgC7J/7xCvNbC24d
XWReS45cUWnLI4yZbF9E3IPTLP3bSMMSPz4FDbUsOQ7GARIRjuvw1I/ebZVwWq68FUOovkydkDxm
uFSPj0h7fxs3tra5br6qCbulQ4+QClT+2pqGGxoTQmox+aR8habWiL0pZQ47BVHdH1fdM6zfUy84
+z7Dp9BTJyzl8TqhfDJ8iFqMJ88dbtootnZULWEdcQFNNu0H2bDXkVQKqL8Gop29nASkhTU1udM2
mcJtBOCi6tk2oz57rwrvruhSF0RCA1XIqi4+HzdByEvQBmTS5vA7Wvqj20B0UjMX1QTQZuu0jz6H
VTw5OVbyjsVMRe91GqrnVDR/h9i/k6b/0zfegyhRnEoATYd6mP//YHyFs6Sf04+l1z89uSZLjmcT
jX8oOzw73XzPRrBjOTnmfIJ9WQBowOd+X0NN8gA+f7iVvJamII9YDoDBxE+c0jUXmkudMmIq9YNX
Qklt/PvF9/46FozdOO0vwVoTW9Z/sf+Tcmrq01ByhKbR6+I4kulZ3b4pl05sip4OguDIVMmfQCwA
lLT/J7IRrWEiHUxNcQcw0qu7/icRTss5/+0I75CHBV6oTWL2RWvelmh1/rfTDX7SrTONr5nszwum
9KSs8ZNM2zaj4gRLByegkqV0lIvZizl7BmnoblqUVjRTpNIEd7mM5FoCHm7nFgSTzcs9Ipc39eNk
hqf1PwC29YKXixoCHJeMI3cVi2sc6v2QBadkHJ6XSN3IKNkzk4l3SQ+5NEsczlApHX7YrhjaaOvd
zWdQrxCmsQx4yTrwJFeBb+6ocG55VQeNyccATsASzWxUL+wVYBI9JfFrpTitsRW6zsELqtrb69Cy
cwrx5ibeW/4Moz9zqE3zCyc9KpJQ1juNCZn/iQWpLDHq5mUOjgZutuXtWTzT+sXpZR8/EBXk3jrG
iawojysy1SAF2VH2MEh71Q3woafJBaTjeu2lwlb9zbHOuHyeceZbMORM0Dx3deqVtxILCy5JlS7a
5gWj741kftvQPcZIXRLn9vIuStjYPMmEY8z7aUd2BxmLhV/neGgWke9sWuMKsuGqbu5iI6J613Zc
ZHeWVeI/0ZKc7i4ep2y40Wlgp19aNIVcsRw+g4NczX30FBd8iH8HFUBRJt2xxpbjuLKojM8btZqH
ogrRZlcUJuvv1RziX/VS7muM3r1M3sbhpF9h7Xrej5c4uf/l20kzX0Tsx2T3m7GStAApGH/UrLmr
lVF3+bR1sGpi5zWTyEGb5IYUjWF++UK1l8/e4YwYmJSJpLwBgC8tivECOzxlQo0OCn5bqnkGTjvw
22WpPWEegB8+nSqn5onmOh52j3Gs3fgzrFpoX6hBA4bahiF1S5cu1jf8PEwieUKoiimQH9qGlanK
K7KplTVq9lPQO/kGRgWt7HllwaXaywBh8LdOqmjaBYHrOYdRNZywIyKP3nNPYLlC3O4iwn5tAeb0
ODtpSJ9xrSpESiwO+c+orBJPQyQGDIhAJaSO7vPc4iMKisS2UJFhi8Eg6/wQ6bPo+1dpd765bxtr
im6ZkKY82qPOnWXrh/yWKxq3t+LPTnU8GV9zyPBUb7Wmuf4n5QCyMbyJSaukzvZ92newaUK+i7Eh
ZdFZLCF5Uaxdu2VukX2efRAL16YgRfbTQKFnnKxmZ/VCRb69OITnAlWxI0z4Yfp8hQmW9q+IY2wc
W5WvD9tRhoDK4CIxpiSNMHWTAl1h+fyVKfj1lk6B7WwhMTJ2K01g/Qh3dPzbFhNIY57hXcq5WSfL
LiFZT1Ds/roMlS8IRczSHj/GgfX9ve+8gGBUl1uUrHaKD4io22QbS+wKx6OGZ6s7znYEWES92Pyq
Gbl4i6embsRLMDt997SEY9ROWAqDqbsnC2upV7sGcnPiHZ6AISuINDGOSSaOk78rXT5qcFylwwGe
I1QiF7lxTbvg0iSjVbFAhzVQFEMXjG6iPylB5IWQdWLiBxLiVfvWl7WD56B32lk/SRWJ8Mvrh7bn
JEkZHDafxXayle6W2HX3J2uRHb6nZeioWhDsnObgi2oQM6Nl7Gc/ikhb+OYkTZl9cKB3zBXruo7j
Gw7qZEpVIjuGY6YXhcUfmTCwdpvBj1UELa73mG9Oad5W0UGmkT0+z74ruDqzWs1eu4/DuJzwaaCX
J1Q+4M7IEX5TmsbPg4FcOnBl0UTnUZD54wPwRLvL4aq1Kq6Z809VNL4O8eT1j3mFduZy2qIHkSa/
fhJeRLKm9mhaTK2R7NomS5YSvb0fkcVyWh/tXNC55gqgIjucG8maxGStURCGffx/467AsAzmTOdJ
SRywY8L7htXRNY9GzP7KVcZMF6KYO5aLNgxdq7I+wskZ4mNMi/36jZvKnfKbzOJ3of2kqUdIVSwh
K5MGxFZn+ddeRqrBD4e7FlKd6LruPbHBuZHcBYspf0oV2IaggvJd+rOUnXXpgTsdKz/tuJUB6mLr
OUa+iEpwHphCRqc11NBkbupY565wiInsw0HDKIekh2p0Qq9Ium6dZvcasTELJXZrfyYQ2yee1/30
uYmra2+PEkeZsL0JC23pk5qOtiw6ffXSZP5cPVF3lc/6XHeNRnyeV8rU7NkdMoyKquqhQsEBLDjp
QQaXnhAtId8wdEJCT3HkMVzdOF2wBC1lC6HXw/WsbaiR+PcyhBDLG+CfHlovT9Z7qZOuvdTcERty
Dm4rgrgkSg3SkjIZBvGzs/ccxHbJepCBigdyOPZHRnjM3gN3jGPmwRZK8apEZ5N8JG9lQ1WZikTR
Jqj7fB6PHddTtsfFrr3e38ALdznjaraVdfKYSdLkG6cVlg/yskm6sNz1yrFtnF56hu9yaqjG9edD
PsfSb+6NVAWX67H0fdVsp8GeG73TOBvMfLRSEw2/E5EGiV5PvCybn+1pwolzcccAGPXVSuq20JfY
lapuD12BAHSXtzbxnGNHM5X/D7aY7TsXPGQmBTQdWr5X3mnHD32KYSaARYdelGno7BcnqCrk+QTi
zNqMK1Sh9FXreIYDfoiIl1UjvrUAnj8OSTOgyXE4WHp+Zo6ADXepIXRhCkE4zexvC6CxvCeYPoVP
k9XgdAWfwxGCyYllhtg9Or6XcKMW2GvH9HGkLYd3blnjo6NDfLQcVezirstkZ+XDUbC2K0TAKAs5
vEO4wlq7YeSdZAQIMC7P9W4UXZv8SzyjEgSQLm2Qs0pF6AoZrdKlkFsCrMoaUGDGtGMC19YuQ6G2
mwDz7Zl+5uraDUWF07MWdmOKXaCtuvLxOxY84rlF+wpk+9HQvoqLooRtG3Eg8I5lTalPSoWotpt7
oFNpuodb3nFJoGsWaHgWOe70NfVJO3zncETXtpSA8xc8gHTpQeTLOcm6j1LWavklDRWvvUtdMlnh
EWMAY3WgUYQkG0bR5CP/2SLsqrM0M1HlnRtA/ahZwarGep/qigYZ1JKihkEfNcSuIgtstXMoOnLY
N6Na/JbwhQXXedFK+T9OREnOHoxDCLDLoy9kCkIFxYHnu6nSa2r7pf1OWmEmBMnEfhFPiajcWZ67
OIOYQVDNGVqqhSeC19PRIq/YHNuhr6mX58DXsxT7Yy3rB2yVSfyHhQSED0WKRRd9u8wHCQ3JOf1t
e2vsCXjyivvLJWD60YZ/iSHEjMQgstI1g9O4iGFcFTJqkre0GQZgSlUQhIYuxUDZBj+G5WVdQlx3
7giu6aFo00cdJ+ny3QfaC5cjoSPHk4S8HNLkOxjLCWMKETeu94BPPS3GPSe4GksqSHNB7WySmAGF
oAPUSD14ExNlGPwOY3SLyNWfbMX0yzrHU1lj50hG3cf/UgwDUmxGFkPgbyhkboImHsbm0Oihd9Oz
ahtfjifOA65lbz3I5f1dlTJF2fUaBlJxJhzbyauAxjt+altL+mzzVJk3y4ZJR5OwMGNS7t1OShzz
kR7D17gCYvonSz3FjkR6TlH/25QStBCyeF2zcYPtGcKfyDgqx2gYIaly9oKGysyYdBArGe2o2kNe
LuP/o0BBncnywSdmWb9nrdM7HvrFqvtu09mRlK5JjhcJeKwlHyyOHqRCVLTlHwyfsRTOIQsEjjGL
mrDIMCbkbjPY9vQ8wQtl9W/iKs6eKXqaZMPQeh46TLiOr2W9r6Vfjn85bqn0o3SyavkeiAph6Ktl
xHOG0qbc7haEdxK71HZmlrRht4X4os5zEVPQmYV0ajI4RuiieVhQDjZ/WuQKRQBMkmE58v+S+aoE
Vwr3BzuyX5XD1eE2JzHQ2YknvjiyivJf3AK5gknOiz5hqVZ2THxtIMjIYJLBbI9hy/Cd5O6RA6c3
/mYjnqARUZtP6nNxdXdwMY2CPqfm0fn0mVm03Ml0FDFFmUise2+WI7nxbZ3YzzFQJyBTYP4MRAxD
Vq8ob4iqFnAZIMEOdVPG93zXuii2NHzHDKuCaS6r3wy1EfgERwk0olHYLtbfJZ1Eg6gyRw53ywlb
Jm/FzGeJZ5JEcJjS89uKpbyZyyXsb0IXKNfVg3NCDkmVmIDuE2sGK2PcxSaSnnFLn3tud3Xj67OD
sx7+oyc4nJF7tcQoboZAN2tGffIQxsHBlBWknaSvyjVLFMzEJETR89js+CRM8MX+oigVtufSG+6K
JfCIG8VVvn7LmRfP6QjAKYOOhmuB20gHXq4Ag5fGqvkNOismXjs4a+ueV1a1YkJGRo48UhrOawQx
TaNab5q0qwqHAxnHmOAygdbR2UXkPJGY110moeSvK9xT3yqE/UMXkpcE+puP14xkGdBQ85tEqQWk
jUeuEi4Ck/M+HnhKBTeDA78NrwGvPCW4wZ4fzc7vC503bniqRxKmryGxcwKcug8d98+cBzZnsk5m
DgTPKRMJuktlWNydhtjsNuvi+UHB1Ek60Gkthm7KGXEq0XyfUAkXhhHCx6lsQZ/rTYgTYu0zFyCT
Xw0XzYV7OyS7qIY5NSvLp9WBUjPklw7D8Hxb1XRzwYjoYkyRuL+rqn8EFBLSE+Gg8/OEo5Oq6OIF
WZYc584L598mlCvtgTcti0552mQh7mM1ZXl9E8R2YN8FXQvkaYu2aDIgY0x2y3hTduVo/SVybbMA
1knmUZ7DbaUGvRJTEUFiO8vwKG/GOjEuNmuXv56QA/TFe9DnHAGDhDvqNVNjXD0mCFXTF8n49WoT
m8CmKlGm9TJztKdxNPymUGLsH5l/NJq61XIui51qU7yJG76IPJuYVRVV9HcU5UBUiqGKKOEWj8g8
14atxJWrujKo38bo1PuYRtATM9H00cyf+E7j8DX3l17iSGjsoAz42JUOHmj8neTnXKXdDMSFU37r
fbJixnAGuJO5wYD4VKouAuAYMRTx3RE07UZS2Dj95EHO9fSOQp6lwc47y8j8svZQkgZFMFM/hYlT
DlShH+eyeabsIfmPs/PokRzJsvVfafR6iKE0Gh/evEW4oMtwDy02RKik1pq//n2Ws5kqdNUAvWhU
I5HpHkFhdu3ec75jfw+BXWckaGgDB3IZSl2/eK0rBw0ypAzJay90u2p0uvpI8OEfpc6gNCmgX5R9
G+w/bZ4FVZBLEdWDKOh0a2kpNrSWzROlGEnYN66T6QkNPUdMebTqjDlnz45cvUaolunhWD8knFlT
LueW+Rg5INIjCj1AXBxaNLyfGrOPR+DpDpD8V81mwD9iBs+6OvRLzcjKix0kSXXXNNlc+5EetdBY
ygEeFRWaXYLCnpn9n/OqabGSTMifcfOleBPrr5rNNrnFjl3pVIFlbcxX2xQJwwO6em1D2iZpGyhk
MlQrhL2alR3eMTkRzi8t7PrYJcdJcq5C31WMY70pDVtM1TrscIDQ2Gq1nKxwxtWMu9d6xU6BA3LM
EHPnfaZHxy6MzAgDb4Rbk8y/8VGknGhXaCjTwoesSP7Ksri9t5rikjqTjlMVnyzPtay9U0T4UwkU
0vpVQjoGxQFtFAj/E60afABZ/J01UCkrwhks4pSL7GyYuXWYGQufMcLDwxYp9biViuxENSiudYx3
3wiaSN1Wp6Tb2TXi7NodWOrFJV72xpqa4trnMFirkCMCXhlcebXMcJDgcgN40dnZtI2NiSzB2pkv
tl1YqiFIc7C1obboImj3rdrX1xGNjktdRSRUuObEbegOXYCPgBPTsk7Lkgjcyu4sUpRZVPZhZma/
IieOtpYHK7YJuu5WjAFvG8eA+qulZ+8PHOw/spahNixZlxGRiQU92+i19G6z3xauIhd3gzCmQ17n
4rMdOfeWIVMFjifRGqgN+vI+1k8NwNCzNMrmw8RYQOcnG4aAl8HEzccsmJ7xSNfCi0pAqE3cvo10
tx4XunkbsEHZnkNpDdG9T7o10sLszka8BlMT/46fJ9lT2czB1nGmbm+BuYa1lKNiZdB+iVoOnkQC
RTvkQEx9dext5GTrJ5vFhYZWZm0prKdNnCzduUpaDLezZK4V1e0zUCvrateod4LBSFYIqHAmDVpF
Aq3dwKyC9aJ6wj/akuf+vAwTItGcmAR3CrV7/plNv0CFIKTnKEV0oNuvcY5qxR3hBaGy27ceGEzc
4ZIwCXNITnVX4uv2GDSxcBDpuqhEzhCpE4h9RsfYP63fjsueKrR0zDUI1Y1dupwtS2xnb6iJj9ES
Yadyp/fIkfdDw1EjsjnHggp242Ns5bsAHCKDVZx25WMJ+EDJrQe9OWMafiszgrwyWezVPLSvM4KE
HXiEkN4mSvCA+M44SHcBbcM+AT2CBwNoBbeXMUlaVBeXCOjeEJwlZceBfj7FIQNKbYAn3pCECCQg
mO9iB0cYKFYZ8TtUrW8Piyr5aB0FC9A/Q3wb9YKfj+EwoMHeFljgtHXez2cbi8oSk1PMHoyk1+eI
cq/PsB4aT/Od2QbsM66ToP7VFJgDA1I3iPzAXZcuj3bs+Sq53UwICrNJxHPo2HTRiEiYk0iUnrrI
3HRptWNVfzCYr8ADIUapY7o9blzN3JDHpqKux7Ohl9e0mdYpL8ms/8TLR5QjMAP7Qb70OjKKjVmn
TwXzL1TMM1nHJlxLa+d4hR9wZ2nQbUvzOwzQYxr62iyZumegIyu0jMsb6/E6j5tbt0cZUQP1LklM
UQYv3ZA7DqUce91+xsGOj656GVUJTBA7phcEAFNztXV8S0jx1m6X7WaQ9MCfFCTOtB6gSBF/uCQv
GuHBHMBWbL4+yQZ+YzCyr5U4qPoszfcxcjZJI/cpGU26SQzUtOi8lN70Pbhuvupa58zDeI7FSCCq
eTJ0ooeWxWcdPFmTdzQ141ZpNMOMnQQ6zNHt8M+YJJ93Ep9UsYgXMm/fmpZkZbASwYxz33op53hn
T53fwY3O+8RH7Uql4TxaYPjL0Xw2wuKJ9ReUcE3wyvyK0XsfePpmsFyUjzzKtMRQmSFv1mBAwRoY
4V4Z4bha6H31tvla9ulj7slH9ReVPFfmLjQfCyN8uo4me0dHmc7PB/Eb6yr/IJtzpwE/zqGMhMwW
0fGDPo43wtJvKg/BgtvfL+lHopkHuJR+lU/fNBR3EPzu+vJpkfqmy8djVMT7gJEz4dqBdNYimI8T
06hJWK+eUmsahXszhARaeYIKf9Bo3Tdv+uydsbYeY6P6aqoRkZ+jwi1OouKXEfzlKTJJtouYTC27
YiGlk5zpTM/J+YFxN3LPjPFboPyviB3KcopHVKtWipW6I9/CIfETgzTO9niXOzmix+mjnDMWvGHV
1JOP4usa4zm1gDLwNFZk8RjN66CuOgsQiDjQ+SX9AoORcBocupgoxDR5LpAdOO10ocl3r+vOrZfL
TVtrG2cmkhsBIz2XVZdUvhr6W4A6dNFfkJF9EA5Dcp/rV7xrE/K+iK5aVrCi5e4p5qVSCAZY5ehZ
vbOkS2xbnwoMZFveGu3z2msSppfNbYj5NrZKyPxIHItvfVy2XurcGdDgRSyRvXbrgauWlJ/Euh/D
Hn8FkwY6eyfRZKsGllDtzocwif2IRAsl1YTKeKYPedMLzbcckHclHHO0a1UsfbVgTCzfdfrLalsc
xTaLCtp0nhUaE0wk6vSxMeuzQ4aOpjs7GllrtTTXJGrT35y7/jLDTbVisdUHA2B0seZNPZR1+fv5
imGEMM16Vb97jxxOAU0AUJItzdrI6mAGYtWU8aMBqlyfWCcxFxrK+cpbqq55MtUnanF4rt7ejZ17
zt17i2WB8wISyflcGEIRGdfo7DkrGRtkLWv8Pnv6vLsm1N7H0FsnFWYl1j7w5o+Bk2A90Vc9ebyG
WR0MTkseAyeQVv0nqsGjjI2XBbsoP6QiNXGzZ87l5Z71cpORH4Q178D13rpaSiAvKHXp+MzxkNe7
4Nwm5g6MWHPORtwqcMH3YrLQGRi70A1B2+Jp4PM6Fjky+46ObgI6JGyU2aG6JzPICHV7awawpkIY
J8wm7C+munshPxcsLDVWl4qWP5/wKOLhzu6jh1qXpyKEcc9InvLhZpAjo+XAXzRWm4mpKxAWnEd7
ffTW6v/LITnoLCStqLa4z1u6FlNkrVKb4z9qCjnBIcK7hnAEbUKxsrRn+AS3bi19taapNSutJKQr
lKxs4RQDfLv34rrjpuG0kcpFEWDe8qBbZ8gFM95Pswc7yfKhdiut/FT1Q9pB3xqL5hAa1q7Ga6mu
tWWBckwgF45meW+4DQaURPcNeps3vY0TumZTC2vEMmZcodYcncc8Y1DTi/PQzlt3gRhdJz2eWsNe
D3HA7jdX0a7u+qeEX0Zm88bJuVuadi/JUF+s3Lc985yDx3aA25vuLU2idUFtEUPDdiQ6V7S7PXgN
Lcl9g1BgVXfkebyifQnI0/THuTgWrbNSL9yszdgbI3p0SRRyIJmFS4fdu7Ury1cKgiJtz3IMcFfh
+2ZXnoZ5Pw7lAR3ms2Z+BtTNbWOwoWJNKmnkYBcUw3xQMIJyxO9bZww6Wa0tHppmyslkR0rFd1Mh
swgjDB0z78MhAOFm4MaSD3Nm5MNo5iwoWL1o2FbCPqrdpYt7Nd7H70Sbv0OXjh6w0MTdPNvokeK9
PduvZRPeZfhJF04T8ZAfFpcaBaPAUUfqnjSIzdVXh0H4yrBzZ6DMpB2VvGW656tdZcIsYCbtqSvV
Sl5vnOhdy5KzyUuuaNx0TdfKb6R+N/Xck5Xny+SBCc9W8HAWTv+orjCzlrNlLxfqfb8ttPekI8M2
h5HfyvI+Cr17ZRpWjy4jpJuWHATDI5fPrbZqNS1Z4WFT37pAM9RvFi0yXtUZA6ja2GcEbtjp9I48
iNelY1OjFzMCzMpBmxosSYX+jInsQurvNm0xNqJh16E8agXEZ2t+6LoZx1BxrisIiUFqbFPsKnqP
xQCLHWOOfpMB97FacsSJSFO+u8lBKEoV6YDPGd1h0yLBcjNvX8rhDqjPdgyJ4pDwOitnXaNCVBVt
YIudHnEmx7xkLPVa+YecCAejXp2WhJDkMjvMXH5N0BGmXBjpxCGIII0YoxOZBDKOPHhv3UmONIrV
fYm6gdMhV119nIGyZh4w9zqRd8ir4aGVRHNQRmkOoMqg/KwodJvWvYvj+EGtDmrTdCzv2nDVKkQf
dGGu7WCtu3E4eFQcA2MPeoAIOOSB6GUKqPQJuPaeyGRo6sva6a3tZAYg/WBAEWIwTeYxV1wTJPSM
/7czvniHAx0SVZa+ZhNzv6sgO3AXromC6pvfagsGBbFTDkTiMH/X2nNdnOoBjgIrLpOsm2yCuajK
bUxvAdv6kndvNttT08fnPkeexCMFZRC2pCJFpL6b96Duk32Sp0cN+X1NxeZYn+SxQ/QUtw0ipiQr
z1Xx1ncBpgqXcy8JO8Sib/NoeatlsJ1ZN7283ei0clS5o9bNKlHYbWAEbOvkzUHIQOc+yNshpUz2
rFW9zL4XaQ9NmpzFEhNIRJJW4yZA8gj4xgKVsS4Fk3Wc2cImfIHKSOGGyYFEp4Mlx0M8qkZOyPyS
9i+qg9tM1XdEE6ryx/a6o7rJyrAYp5MPIW0V0stVC2WW13dNPL4Gi7dBqX9gyyF70vwYIBj0crgt
A2uv9uUuy14QByjqA1OSB1WXQP341dBD7UcKzbmF7lg86dT9tvacSa5JBHHdsWEBD89qIatAuAwd
swc+EUyVusGi805qZWFUeqA186OjZUN7sFV7KXYh4k5IsuaEg0TzlEfDxyDM0XfBoPRZ9qYpYgxP
KbPVvTpiyLzcTmmHzNhFLAjs2ComprfIYjhwEne/bVKMKgCdiHYkEAUmWxmCvasYhoAD4pwug+JQ
lfhfdevcURIwToTNHX/bg0EF1dKJXHzWgpAiEm7T1u2tQ9MrdTxSb/B5d2rx70vSVfmvOlr24XIs
0VJCAP79usSEPYNMParXmunwnpkmmiETY2JjPwRs7003E6bjbVTFPgNHMlhl1PtOV+pq4AK+aT12
NSvH/BO027DutgMOSHqX676Vp0GeG05TyicZNrS0yVcTNZL6NP2UUDZtt/QNaJ+GS4LEdJsJ52Fa
xL7m/c11wkOWfCsHaxMJZ6sOfPY8rUxOaXmXHhumSJKzHSPD/TRgRMK0ZxeInrOC/nO49eL6ogEn
UDtaB7y45xd281tVBiY8pwmKPUHFmPWcWglrXbMtryqWfCONfzHM3KqNVz0tbgLJkLvaoWtUz2jc
Pjt5t8kdjpiRC6fcWqvPMzlHCE5JdY07k3cUJfopnYIzYm3e72LnuQNNMnsnsA8ygDu5ZCJ52WMN
9Uk9Cgw6XtRykfL2u/pdqZptQbeFvK6qn6EZtpph4HImegWxFyEznTxXJLOUdftFNClFjePHQGyi
fjnyxvgt/dAaYbcb0Dph+aAm2BbRdKvgBwUlV6ZlO91x0JRbG/X3CN9dh+j5dYF6ML+oV4Iv0Tvz
YOY1pThwBF4uvNOXNNKgkycrwdC5wBqrgmJBrJAYVmo8OIK9bHmi/jay8QoJmSNesbaqhDlitBYE
v9E7I1ZYgWQUjypSQg57cp/UupbH3o5nmQdBBsZ7W4zXvHPOToLipTyrMldtowxGseOCr1RXmupw
gQmH6YkGzLFMZ34L1+KZDOZP7CwHGeFhyrmWPBzq12Uf3zujvKVVBzDTJOBQ3ensZ6Txkhms2M19
WYwbbTFOundnFLFPRcjjR+gQGMffRUo7CXJqvyxKfq25VWtn34n7xUg2qurXWBIrnsCqGZ8bThEE
he1I3fQj03sk7IWf2uTdZCvkIqt12eTgQYCFOtSIdn5Th0wtnx/UR6mXTlVGASVLQW9NlVNUgGkM
5Kx2TQYS7S2HlG2TjAxXAwYbWXjIafk0Mr8wLsU05a719APh+4GNKebQq7n2EYHHWR2PPJOYXZGv
LQV7RUi8LMaPzSkehfGXrbUrroqXFTu1vBpLcyZvh6XRa/Zs0IeYvRbqPUPYxpdkA+Wt/mpjifZY
BT1wLREz5huHdpoDcKoqPOZHi/klvOU+QYfjNgw+ynNkatcIPmLs1Pc5my3Dob26D4xD39PAIVkn
Okxm8ubC0MiQCDJA9gOqROUM56kTZ1ahzRzmr6rnwOE5MryjngQntSCoJVh3HXqP1dUJEjJRWPJq
VXUEy5ZOQgZfUDUYGEb4OF12oJ32STi/WoS0MTK6MA69VwewKuPMyn2hSNiaZk1jKr3YXoG8SXJW
mG7GfH7pTPTgtDSmfLlE+fBJUq/fjYj0Ijc/2l5JHeYcCks71uy3Xl2voyV+UdUUghXQO13++3SM
Llad3AV2hZsyHvy+zO+IA77nzwXXi260NwynkZ+p5/vQ7txbXr2VdER4JkAL7tIMqiH2AEB5wBSW
4CtRVnBe0LahKKXgbvI0ZX7s5Hcu85HaMfRT5Hg7pDYMuqKzHofnvis+6UftRP3fbYqARVKZt1RP
sF3kj+BEUekdVXR2oVD/MafgYEgG4jElvte216qqDbjm7iFtlmtuDsZarbel7L+MMD6jTDlYcAoC
z30QZX9oA/RK4FP9hB4EvcW1lWsX1VpUBWA25DumNqA0JtpqQQD/2azDW0K4v2TA6B4JLotq+1xH
zHK6lrGkPlkX1akxWmetyilMsCSiWGyF+W4xSnR3GIEtz8JMUIMjT44BvcwbWuibmcVjLk3ixdJ3
BkAHKft7Rks3Urfuak9jV29/F2w9dOHGDZ/VWmjqzYtX4sum8zRyCIzgz6gCJLKcSx9U3+oYPrJf
Mqq5ml1/C+WOpDXe8zwrNwS1rNGHHtqUob/UCotRUveiymMrMy8IFk8sHudpTL4LLbpAxDjxdT6d
ojeGl2tBCwGo0LfL6cs2x/fCiQi91e1fc9LeSd7jwjK7HeZPsgqJjMXfcur0/KUY8Wk67q5O54tT
z+wmpG57Ds9hkP2+aIjzjkbl7D1ySvX46LjuXZuIo5YOT4gxz0xkP0ZQub/P3COGMULI2C5UMfB7
o4bjSZz8Ve+qIwCleUvC0xMkwWeBXnDVm8s9XcZ1qllY39Kj0RCJSWfe5AzdIS1U7Q/LikjgzHYD
B1qFbk0pufsOqLummlDsVFEyfhkdeXGqn8f6D+Yg9ejlVQ7K8Vk/eiHOGhc5zI3lODhvg/u4ws/a
Uf8kNSJXDXht7mwNI9y0FZIVyb9Bgntt2/mRADOeGgpVdyqTO83DfwPx4tz0Clfi2F+xZu/aPsA3
6Wk3WAZPZVGcgil5HQeIRR0zBVvysWVEtpN1pMTfY/H5vZgIbPLqJRR1/KROVNlo3oc8LXlNHgVz
6mvXj4/AfAXi/vZW9ZSwT9Ej4GiqzkZIWZmr6Pfg4Hhb8oX+OluAIyD0Sfblqi9+OEB8ag0RSWXx
PszJDjIe1Nya4aUHUA8r+nEU1qlhMevN1r2psH0C0az8sBt+NNE+xV53CoR169AKGqW3nTnTuZl1
h5POR/+5UU9O6QJptlv3bOmzuxlL47sU6V0SN+vOy02STpeLRRtxjEImc/VWnW0gsb/FzkD8NwdX
204/iqlfu7Q6x8HjTGgfIqtC/JgDMTHgWlON2KgNDRU6bpg4HqGCwKginnyOXyZhGuRoFy91glQI
AcIn2q1j23J7ZZqQDzTkrzLTjnhqnseQpC+hQWZy2tFXQQoQiKz7AI2Q0cRPE1q+m3CkS0KKCC6c
vktWdYQXMi/bgLOiRzSwkfwsXvaSFeNb7gjV0wAq2zJdBn4cczqyf6RNaJ82EZwTl9+Fg64dRcOT
IBMFBQyeJPQdNzGSARxu2CKK9tTODNvQt4FerMu3WbRIpfPnUjQIiUaGmIVuIhWtyWFbooxYTMl0
Xq3xrvCehNMkuzpeMEujDmLkIXR1cna8H7fCGRJJjDXt/GFxpkKc7DDd0DfusGzN2b53jfZV9cNU
UWwjoqWiH042iFetGNbI3Q4zCWWul/oTmxkjZ5pFHIdVi3mqC5Y2HguXSGnD3kO0hvPc8akuYpvM
BIhWhC+wev3Q0ed17OSvTZ89i4F0XNIJsMEjXBENZBTWT8IpfP73mkSe3zSAK1O2RI2ZQgjsS2Jp
wQLDLD1Fe8gwWLZAvWkQcQ7jZyeBM38sDcufXfnoDXSePTyuRg5XxTXvLLjkaDJ3ZOTQucy57C3n
liLC1pZBAnQJmcuWDk9Uf0AjEqzNokbwlnYcGSKfKHNygki4YcKfPyKe8Q22CpoJfG+0lgzf+oIy
qkxOs1tdTfJ2OgIE0sGBhoS7eaHBzhmmtBjtBezFZnZS2308jheiSNwbFOj7gX/gWVax0Ur05LSL
c6xjW7WvhgEMo6Tzxq0qs1RHDC/FHv3CKdQ0fyrpKE5eDto12o9y4K1Id3o27SxKa/WNPH1EWznp
taWcLrUZK5936OlxBGHxlVniHNrTznaGZ7u3PqYckr6XIxCmBOm98BziZFZ+1ugmXPBq5zpnbOGy
wquhExgvksB3OcllwYjUTXGYBuwtq9Zh2qqM6jw9LyTHXOdkiNalqHz1D43cfEvAZe0LXR48yBN0
4pNLSMUdSMpWKaAQ0JxKBEcbWtlkIdaroVI2Q1Yj6Db1SrZGc4Jk/Nw3Xu8XgMpwe0dH4iiyGzKN
XmMjyNkAmcy2ePjoJQAMr7dJ2xeIwZLqZMxNuENEWd9zMEj8PI6o0vro3FvVodXjX6xLQnWQ23sZ
i007GMMuynL3YNjtcwfsGXqIdnAzgthMN74twvjHGMTDomtgH/B2K5IicTdvRVBlEAvr06CZ4N9b
l7RF3uQz3cdt5Na3WhvdKURII7M3OP+7uB7vM5AZhAJeajv4KE1OxIRSoXgO9OdUWo9zRvBfP7kc
wwxSQNR7mJglsJhlRzwmohwXahDm/dWkQzilnnkkTp0QBI63erfcjY53pZCgI2zb30utnP59cd/E
/U8bjX6/ACOOHWmtM28Zr2qW3IT0sx26CD23BNN+M4gP7udb1gObTQF7ceAlo1374GC8laIlFZHS
f2vPwbVeolMS13csSnujaq89ky7Vv3WZB0V6VvhEBtxq5sJI0MwIFk8u7KmAZCcosx0dRMO8m7vu
C6cCoBLrR6+jU5uAUbRiiymvla1R6aG4kSw10WLuiDxn+2B0Q7LGA203YIrkIKVYjScJxpIGxU4j
fnpu5wP2jZU6kqknZRjmbRA2lC8k1hoZjvWZg8Ic6Q+VBmbA4bSnxiLoe4obAovuckbjuCue5hCD
Npt9MjJLzNOs3rUKXN8X6PPMMdzmQ3ROzXSTN/1bUWRf/GQPjaAMIYPk1nR0UL/duu3qX0lCEhKd
A2NK9/CuL+lgkThVUWekBlK9uXAtv9bQJGvlXp+ne3z86PX5VR1ye4P64PDfSaUVNaaPTYaj6LCb
FtpsvMT2CK4tmjXwounJLSLKk+6rGhnntnFkKO0MIgIIbwzzik5eg0I/N1b3lPeMJZDrv2oOtfDE
mNxgz8ZN4Q8FTka72xUesqq5x8+AMMy6GMKIAMmHe0nRMpog01rpEYna7xNVY6gfLWpD+mcqHwFG
2y4g8WhVh6lq8Hn3BDtuoxIoh8vpIk8I70pzwC5jwrqHA2NTRPYdayujSFfFcWEQgGfUxqQctDqH
2ML9QBaJr8b7TGkFzZEIbqZCPQ0joFYxTMRp2Fm1F/zO5kqXeb0PEG09I48gaH6MDqad4tfWX+M5
+dZSm6ZGavwMSYb0THPINaln8yau6DBrObuZesNTM7paprUzK9oUhpzoxOkp4RVgXyMa5YZ1XyXi
o5vqTwawr/FAFxzd5SUOXXGDfdc5DUZBh1F1lggYJPOmfi4bnCOG7FkMbPQEHXAxUXfvi2lFN0iD
DhqRhoUZ3ZHEe0+TIsDYEjtAWLSaQ3jyozZQwuZyxiEZXbSqyv1uzrZO6wzMVMcnAeVklTpJvQoE
PGDDxbqNGui7sOVrSyUd9PmZAecbsjms9qK+pQS+a2Ac0k3QOsUkQhymatilmd9DQyyqT303cNKM
BopNR4zjeuj7287sL2Y5QITDdYor7ZGrvDfj+mnKXDo6AyFlnk63mAZjphsvdouIuGOc4bkwQNEY
upRDxUviNg+c1H2BA3ag1x3EAXMBLXtuzPg+0pJ9H3v3M1OtOdI2rcb5r9Fs1nYYpkz1oMRUuMAS
29nbZCiHrBBFrT9kHVqzYHDvst45g7i9Fl5z0LRozzD1vBCzpKQft5Can3EuAfwJynMAVpPsMLEy
f6ekxRuzpxOF+O41aZ0duuvbonBhhZUfC+t/L/S30ZF0/vQTG+mPI/rHmKnCTYzBYDDFzLxC3AZZ
7E8JY2a3hsDBuCzJAIaV7VPT2L9+P2syqzedWbpgwfXrZFkHb2C0gAp2WImhJdQwCTD+Fe9Jnxzy
TDuVroEMYcHX0Wc5HYio3MBZL2442l5yYkJQPk+PBqnpN/oYftcT0a5Wl62wnPEr69qzSItknc3W
R0yU81nSKIT9sAux7k9FiV4EQ7rfuP2wHbB3lyGKWWGaxCsWxbEt5a+ioHGXp4NO11fHsQUfs0TB
4iXj41hZk98b1nOeZd+VCdK5c9yCB1sy/WqiDT4wwVV30RpPEqT/0L8yCjilrrmf5+RK0RNdkfX2
uIP7NyOYvrup2hqtTvZzsWdZPWgj2CXkKgDVqokNqmjJaxpdFJsEkk7PPYSMmyg37M/KnbJLEYWY
p8eFN1tqkA8lKoArMQHyEDlgDhcFehdpRgtSjinxRVlDSNdSO1vSGZqPsZqtXwnsmGMT19ljBlni
VOPnStc2iDqUyQHLdGv03FInZepBHE2yPBZkzW26PiSMBNLQVxOrNMkqduY3mZYVUhj0Nw4BHJDu
Q/JvpIMMzA2CB9b9USVBaBcWxPGNaB0G2LzNr7Zll4e5XsJHzQUfYNYaiP0ILiYUnIRRaA2eGqWu
Vz53ZdPdGP2gvc6tcHwSBEPf4Se5iTyx52bctl4Os1SgNUGnj88Q5gOzbCo8e5m/Im9knm/AYH2h
k+o7Xvyu18HPJCeQTRzJMFJvIjyXhtEfQ1Zp7I3PJcOFZGwvEEdrVvNkZvds4GDEjB/HXYcXF9rB
VtTppbB1fReK9gMr+1dCixxD6pUk4Gd6f+9Sm+4oE3aDoX1onvnY59jpqlY6R3Pp8vscQ94tP138
MLTDPSFe4BkzogsygGGewLdeGcMTL0i+a6gYsA9QmtIwIhovMMmx8GIQl3RiPerzG92G9Qpl8s6z
8JKXlWX5/B8Gean30RFTvM7G/gXlGYIosdxKu3lLeFK6IX2Z6Zbhf3s2B7y+Zu7XsvAzR7xLyZoo
FJqKdjwgIzSeGYMGJtbDgoqbDYGMXmESFcC0WTrzyU04aVpC30xVcjuZ8LKqEf9QMshL5xCNTGpQ
GnGcrZ1cHApT54QtCogyojiFcVOTpuqq/p1Vw2ylNRuCoo5JUEbe8230Hju6ex2zmuAC+6wHITY7
dCkQUYwb0er3PCeY6lNn4y4c+iBJ0QFNOHe5luvHTCSCZDk0rXiIq+I06PVagvKKJMuR3gwPoBZ9
VqV95lSPuSje56m79yLzrcMHBbfEOMi2PdOrvCPeex9wrUYJ0GTIs+nqkP1EFV3YNxM9850cjbXD
xIueieMDHmFW2eAr0XPt3Hnla4Fqo8NAEJAOvNTIpyqHHwevfKdJotT46/D0Vy4gTyuzTm4ZPIO5
3VVxzJqSzZcsFU9uGF16LtINQI4FGg0BZBi6kSdrj3rvPIoI8CnHnCdn0OVWaDWB1vyDynss6x5o
TFUzJZ+3srMYDNHiSLPz1OoXjNy+UcoTA026/1L/lQhtN6EMQyTJI4zyjuYvNTFtyKp3jl4WeJgl
og1WwYvUyp9Cs5dT4hT9Ou1oh8huD2jAd9wBmBuubGYhNR68oHl1NfvVnscvr2PYbhSAsxvFfe9o
0Ut9nUAdxVitEtfKR72Idua87CAB3RkIwVfEIV2XDqoJI6fiBgU01aGsK3iPDjbDPL6bbZSLUdjS
e53PWu3A9dSa70wgZxzzXSYwEdJ5Q+GkB292M/r0bF9ZSi+RNiBcC7hwmvmgAcqeSbcrSUkEKH+c
bUbwaspsG4nOYTDZ89wwHekCxkIoD4sRHodFKxU8Y8a8AymZoAtVmEwYCchOwqd4YtIb980JFPi5
lwtm6w47bFsyhombdyhOy6qY5JtpioeKaMsbzANXhfepZh0vbr4ZJS4Ct6LJOwviPzyfTsFTnMMB
Q9BNdIDGPEtyYeMU0mkp33FCk4lRtW8AQ45pOjwWcYyyNDrK2vyUU/ta6O4jj/DLkDPGsgMX5azG
yjC7l/++oCa3oFgKxS55bObR3WHWc9euAfd1spv3oC2QAiSjjmCvYqCCVZKFUXuZG0sjMwDcjgyA
cf7zH//5//7v1/R/wp/yWmYzKOR/FH1+LeOia//rn84//0Ecm/rT/fd//VMzsd8R3eR66s+/Pu7x
cPKXjP/owlFfchLtD05zjkR19hi+1p3x8fefbv/Fpxt//HQ60oJDdm0eWqzXRMNRbmHcu/n3Plz/
44cvHj3Cca5MRkjJWyW6+74Ux3/ro6X3x4+OWxvUSkYMpYfNZheVVrGzsKhv/v7T3X99VaT846dr
Rg4RO21gXWcARwbO6XrabiYhUOQGzBMxOP39F/3F5ZfqB/gfNzfUAj1ImtQ8hG1/yUf7nDTlv3mF
xB8/Gqxib05VZB7sjNKxDbS9lhGr9Pc/t/qQf/FQyj89lAJsU2Ka0jiUefBZmf0mom9A12Xn4gT5
X77jr66N+vP/cW1SjVfNs9z+ALU2A9FLlCnL+d///H/xUknrj59tWcBUTGwzCvL+Q8SItV7mDI45
K5v/99+gHsR/dYXMP37DoDO1KPrSOGSRPFvGsq/s8WS5Ac30kt5UtFOrHnbE/d9/3V89sX96j5ku
cDaOHdX2Agc/Q2jlGN9oNTr1nNii6OHvv+av7smf3ujGwAaqJ251sPTS0dewYQvEjNnirv+tz3f/
9FrbrsP0pWyqgzDSX1kB2o7Ywf/lZzfUpf8Xt8T901s9pb2kj0G8s5NMR5l3qLpaUPjjqaizVW0m
qLsGn73jkGkoeAPmEXn6/9k7z+W40SxN38pE/8csvImYnogF0ie9k8g/GSJFwXuPq98HrJ7uFJjM
nGWpZqZ3qxQVZSjll8Dnz3nP87KRfO7JpjM9V4hYG2G/QQlzCW4bVnRWnniyDzrfmEx1K6xSXVX8
Hh0tiI0imRUVVU9ROM/xp9OuPvcAkykvNtzRFcXtNwbzHeOKwl9UJpbPxz/9gwlpTCa7ARMsl0uh
2xhu7y8rTfGdRhmUdW9V9Ymx9VET0zlf5QbxuLrd1CyKFCmD1Ojle0pxwxNd/FEDkylPDw95IVoN
h/uK8COuoiXMaaO6OP6KPph7xmSKm8ouLCupbDBHQ8PaWR2edQMmKsc//aMvP5nZfiPBFVFzvnwl
uOdGpaULv/fyZVFyQP1UE/pkcodmUOWaUtabIIPoWTXSSieFEWfh5vjnf/CC9Mn8DqwuLtpCqje6
1lPa10QCRDTYlcc/XfpglumTGVwA5sJsZag2Xkxic7cYhT1BjPK3naXJMKfiEO0XkqVwkRmBI1SD
w3igOg0GrY/UVZ6JqBSPf5ePnnQy4U2qCfFv0WMoa+KNIgLNVtPPHQj1cXzs7bqCW5ph4xb5hkxP
N+c6hWGX0p+a5h/sivr4QHufDupY2zU6xdLVbodC2Sd957qgxSiqgxaEJi9tnwQFT3U5NK0THffR
y5rMe7yxBlkL62yDtalhpxoEV7OFRPu5rphMelMy0Loa7OluMpi2WiGri5PYco5/+oeDbjLpk1Jt
AglyxkbCrjbtv5mc/mvOW1yl1qZ3LZfV5c47T/thlvuAK4w1ZIhZjDK6dLNVqahrlbzf8e/ywQqh
T1aIGrRjXDfszcGQn4dmtG520k02EmKPf776weDQJuuDKYui0gdauhkLOEUgnkndVw54vsK8tHot
wwRE1UEMEGJ2QxyKKZaHXjlEFMSvodTAn06akMgAPmavMqAXSk7yHzoyJoJ6lhtpyW4RmjuFbJdf
W8FdNbDrrPt26Mp7UPsisTugUjGYc4u0IWlHObNopU8aC6a3NgTdknJmNV8iQNfQYnbKM4glX79K
s4ykcJel2RKen09KpAWx21CnIcoG1m/wxHDJrLxujEtGLqViIf4QKIm/oHzzfWS/LRaGLk4IVIy5
ziDWSfXUJXKAwHUYWnVHjasHYgtL4T5vvsU5gAkszBJ0SCfe/OGDkTZZOCukQKmmhuqmSlUkB4Gc
a/mc8KySndhcPpiC2mTpBKddlVbYKxvF4moOQ7DnBiX0uA587gEm6yHvNyPM5CkbXPvqeFFTwL7g
WtVVJ04nH33/yaKoM6tjMKDSplTkob+KEzEQCQj2cCvXx5/gg8mljS3vLYxRGsJwQWS1SXxoTxTG
KB3Jx6KBdpQFrvxwvJWPnmOyFBIp6xUFbNwGF7E2n1VC2iIrLNTWO3Gv+qiByWpIFayqQKkYNi4E
rGpdJjq1sHImAy45/gRjjx44w2uT9TCP6joFBYbuXcKnWcS4AoYuTgolhRCznWIWl8fbGYf+oXYm
i50BoawqdZEkcyPFd0URY9PSyJlBYDL1qBzKTfzAElxBXV/uTiz2H7y8t3VxbwxkgaeAS0r7TbtT
opUaIHQCdnJ//IE+GGDqZI7vROgLjV7Im6BPAvCymkmaAGssiikaqYNHcryZDw5J6mSmg+5sXYaT
vJE0TBy6usRQebycUoVpuaR/LPXKitX88XhrH4wGdfz/e2/MCwtM4RKz26AIEtZB5uOQ3vqo6NLU
mJuffKTxje41IsRoDMsSp79aFIBpkA/zzrNi6Ki31CTMQy1tq0HKWRx/pI/6aRwce60ht9tlal50
G2Qz5spPyB4Y0Iy3EiZbT8eb+GicTVYBl0Tw0Eu4qCAlCFuUNIb/wwvi8uxzHz9ZA1SlhOmVswZ4
9c7fDGHoo1MJvfDL8Y//6AVNVoAy6VRRitN2Q93sUNtu2qIKpF5luCop5jFOHEY+amU6/6Om8GoZ
yS1JlG6RupXxmFQKKvpQE2+OP8gH3aBMjzttSQU4ep3NiLj9EsoaE9IkLDGcWE7GzzmwhCmTGS/L
SmHFENHJ4i46tQNgFTTiJo8F4yt22+KNj2PfpqmL0WgznR1/po9iLMpk/ke5oha92XebzIrPQ7/A
EhKi1xKTG6R4pEEB7Ovrbii3eYMkV2jNfpZCZFyEO/31+Ff46LVO1oRG02GFl0q7gZLRvfCKdy36
YtQavz3i//opIF++Behf0qwvfNerJv/578vX9OJb/Fr+2/in/v67fv4z/36XIleMp7/lpz/B5/6t
3dm36ttP/4Fix6/66/q16G9eISxW/5EyGH/nf/aH//L69il3ffb617+8pJwfx09z/TT5y99+NOYY
JJF3+PeUxPj5f/vh+Ix//cvN/779l1WauP+CBNF99+dev5UVHyGp/6qqumaYUOEpmpIYjO3rbz9R
/tVkZsrUrhmaZej0S0Li2vvrX2T5XzUN7palizpqG1llxSjT+m8/kjRJNyzLknWDj5X+8h/Pf/Xb
GP+tSw6nUKSfx4RhqrIqSZoiKgr/JhrGZGmS6rKLgzbot1+fnu/c+euXs41n37qz+sSqIY2L0D/m
3N8aMkRZUqidxFNnXFb2VnHK1pq6L6Vu+9A7ouPbgCKcwfl2255qaJxP04YMVdRMFZKzZIiTSV73
eZqoXtlvrZW8hJnuRItmpV0kq2zlnilLuAzz3UX4Rbnb6/m/vdn9ZJQ07hHv21VFWRyNBcRpmKDp
MzhoSddvodssLsF4zkKH2kTbtAsHUt+Jx1QOdZyhS9wADUvBSW+yHO8igOY46vVbI/gW+ekZcnIl
LgGc3Jn6PWTiBVrXmQxkNwAp31f6Oeczzjj62gcLBel5rcT1MvbCbd5LZE77RQXsSbfia5CR2LW/
eBEYxeS16yDUXBjyXEIqPkDvaSoRkeowUxFcnXiDB3tu75Em+9iv6rlx+XvXcXvNTqaAKfnZ0OCf
sMWWh81TnJnpXV/kjk792vEnPNXS5JjxO1r6eZP+bbYZuqrDc9WZdMakJSEOpD6iZHCboCLSsUFW
SC0rJJKPP9DhQb/XzjhK92b17xz0B5/KkDT0POR+mWk/t9aKAnR7iiS2iXfVafJTrn/bNeXX4880
rg/vhoOhWizapkm1/GShoq7fg1NS9ds2zxDCf4Xs0uPcgKQWGrJu7/DRON7gwTXY2Gtxsj976DbA
g/T9Np3jhzgrHW8WOy+6ndkXlbOyZsebO/wSTcUUdV1m45m8RLBsvQf2FSscg5DKsAo0adl3MD2O
NyMfXA9H5jb+ARSnvA2dvaHRc77QoxwbrmamLUqnWflOtQ1m5dK/NtfVRr7cXYKxmgXnowfRVlhY
Z6fyvG97yruuNDVZY78RRZWt8qfRCcQOnmoo9Vt8Ue2vcPqd3Xq3NuYvpt3bwQZgzYl3e7ArLRM1
pSJJJuqEybxzY9xAqgwqsbyszpo7axHP46XlIIq+8Lb1OlyYzvHXDPxzMl4tUdFUU+VQwOZK2dNk
CtKXklR4Evwn6icl4WUYXnbZ6ygV9jxh2VI+bhGtSxD5ZlSRGnS0OlDyZ1WYv0sEV8BLiZvK24Fj
oJIY1mayk6jIAXkpd7jAXQvoaSQKStLhSVJASwDjlAkkxo3T6ICtyouq2KAVB5ARoQlXIHHfqIGM
0ZaBPCfb5uoWzZRTdkvIFatK0TcCDHyPsnBCRXYI5IwCE6cnKKKWqF/eCtA6G9BT1IMCiRtsmkFv
yTPPI/BZPxqpulLF3Tzr77UeYW5MKcHzDk01wd2gOZfDG6m7pXwVQu5V28p2iL4txKzebQS4FJTR
l8nlkGnoy3K0oKM4kDUfiGQzwrEyPDcxGyrQfegtUjqC4xZQyaT/mpbmFr+hdWQK2DChEM+0hdfq
FLyqKxD5Thsqt31w3ZpfJamnjCGyAc4vdK95FTGWivyHdOjmabE1qL7PnxovW9VSMTNJJRjWE7V2
+Pzos5YqJUsvVlFbnKVhJtlyq5ybEIBrZNpqf9nEzxhw2WW3ivOXLj3riwdPxLROVigxvajrrd+C
MNIhArXSFxHw8ijuK3vhJkn1B9kXZikgIpciEKFqlmnm32kxMkavvAkoDhCFe8rFbvoG2iHKHhVL
nNbMl51/FYgXbUlJtzCsGgTWrU+tsNDNyxhLyrCyRWsdp1dWkc8bk4pluH7qBRXt2Lhz9pEEwsIU
QfUChPs7PwZsUiRLrr5OD4eY8iNymakYbyTYCSgMM4oT8ImovUtILDk6yghMgGdUq1qHx6qDSTJQ
uKXlMtd/VM1uEZfhqqN0qmPYdmp+A2q9RY0fgPeRdSSQ0CcazZ/FwZMmhTO9+AF7dkEZ0kUkf88z
7GKybUv9GPB0GLQ4OkQQK4x6PeQl6gfXkfLrhtLKpnysoviiEF+N/iZkdoB2x5Xm3ArgN0rUi3Xz
WP2Kk8KMWHRpXib1Ssz0ixg6PgGyeSp2jg7BFAZaBCmsu25KbAcgKRk53RBqdlO9iG2Lm9GPpsi3
3M7mSfis4zBJlYQ3YEkWXlXpC0qPNjsvffSHqHq0IKH6P7oTkcSG3pd+QMGNZg3DgFXs3VnuN7Hc
6O6aJCYfdicBi/CadFW0JQXSlM+FP5DdcdyTbDN9aEpAV1RSmvrjEOJUi8bY2EGzKedmsUgwoEQc
4HvM4WAT5cMMc46wuUnTS2p59Obea8WFrH0ZMEwRhBUWP5hY71Z1gW4SJkBgMOwp6Q6VdSZshLp1
Gr+nrgzJfvAD95LarOYtus8qg7xznWQLV4MH7L42Cms0XNqcudgmMvouVlG0WLJer2teoX4XRksz
eTWSVTECSUlyDNGzLAQLdzzpVOiPqa1K/GBGp1JMvZXLM4PK9YHhFejUDu7qu4Hp0MVPuOvYQdBs
ota8djXrtjG2pXQOjIEe27T+Ssm6hQ5AtQa6Y5RfBeSGCpJ+K1lJFvDFtqsdGPhn8NZfAzVY6PVD
0GVOH36REOCSpKGKjMd57fEHjpPqKoNCZcrf4+4avDJQToZrAmkwRhN827nb0CU2YGGVxjXJT1aV
LjlGJ62z/rZRv4n51x5M3OA9W7q6yjIdrLW+wmzTScG9gQCZj/zJ2rjacfmhd+LrArtcBZqZSfGl
CAzLH/0NZABTTXUPWgj548hRD73XSFLWRXlL4ZCqCctqV8zH5ZGq7B61Mc4uyygdXjSVQk3ZeDXx
jhG0CktXqEwluBU5FWaIFUlHPQUiZumRih+YBxmneKEOe9HHMY7ZiQlhznt22xqkMXkt+G7+ZdSR
WKJAOtV4p5UK562IrijGWmvWdaBiVCG9BJo688sQ0v9C8bdV81yIF3L+RZQejdq7IU53GYnJWYol
nUldpkWG3n3M+QZK/mCF6rzfJecWyJnRYrHF0SW70zIsKxOqeAd97oYFVVbZtpPIGcvnTfEsN3Az
YjTzIFEBgIp4h7sDzJ1RTX3vp8+6Hs6SKroohrtCeEzSAWRJBbcUGFfzvUrODYoGOgnj4qoHn0/E
2rpjx12JfclJnEVd1zc9ZoZ2pTfsjtICd2DHl31sXV5Vr19SDmS3Mo4LPbBF3brLw+LZU7MF9QBz
neUExBnvaOAAk5mbePhh9VRGgB4DXW3rWFunNCupG7WEITPy45KvqfYkd925j9JXcb07PG6dpMRV
wGyeMTA5czO8EtFMa1SfVcq6TLfUh3DUODd8jCXk8dMSZmz1tZC0+YhNzMPHwaQkYSc9GxBjRgpw
EuSbXZc7WtOtd2G47vQvfSospBa0rsYlHM7hjmysSfGzYAlbV6Oa0Xs5fhR6d+KcnoQmJ3dfdDGG
8IV2a+wuO5wD0JotBRAHXQvtT7aWSkO+FLKM3KXQlHForby1SF6PYiq7o3gg1W4sBAkKo1J1hdt8
Rwcgy1CS7EyN7z/zZbm2y1iEEjBQJmfT/94vO16B9w/Sb29278uOP987y0eGrqB6wQhUBmApwGYb
Gm+ejv5W4PNzhkXpAhwxDRgwX+S+BkKHwYbrzjNMd1oVPkVm2JoMiFbyL9JEmEUBHuSCvlY95cQJ
XD71VScn8P/GrzoNd4wvldiNYpo6ziOmOBmuupolukzWZCvhmamy6faF6LTFXST90BDTHx9vh+8J
pmgQf9MoYpKN8evs9eGf94Q/7wl/3hP+vCf8eU/4857w5z3hz3vC/zv3hGkWZjx3jTZI/FI4d48J
2f2DkKy5hdDKcgtmvF5Z/rCq80uc0+eK658Izk5TCWRwVcM0DR3Nq8Sha3LCy8OgCRRp124Dwit+
RaV7UFG+fSWYgz0WRofGcELo/bOygRwzLZqqAeTAkHUQTJNg8ACPQANF1W0bAjkhl1A9owAwO0/b
HQ7XHk7o8aY1/ROH7vFTf74e0Cr1FOMrJZktTxIYmPtJHd507Vbxb8ZITA8+88Tx9VALhiQr2DwC
ANUnFxAYjmmbGHq7hYNhx8TAUmozSwBvXnJKtjx2yruHIXls0BLsQ2XSVDJIotGPTYGatZG1AeVH
rN6dqhM7+M5M4vaSKsn02yRNTfmir47FgNuuPI+buxiLouOv7GADlsRoUOAWydMSmE90ivJ+Jqko
GrhKICGQZG1aq+chL9vtMovxrTwoQjHDag6WrDuPTcw7hIXargpgAxJl4QlBLwsOGaCpuUxwjiqH
LNSh0X0LZBWGf1DCrGk3UobFzC5YBSk2drsLDZfdPBmcngBWlXVLXQXeRkjG2t1afWMTp4pageiR
5IDKPvH6Dg2D/Web9M9nh4F8aI3Yb2eyGrVVLMF9stBFbKESz1vn4YFci/0Uz2E6L7wF9LA5mTM7
suvZ431ggye47klfHR8sb2ra6ajnLoqYQBzHynThoH5XMDOp67YtldNuMMaqpOCbKdUObB8AWgSe
r3coss20ddJsB46id7DKRZ51laFxYS6mSxIgHsgfs4WzdW55T13/De+XOO+3OqECrYvJ2lgDknzM
rCR9o6jNRotTPGcGlkbJ9zAOa6lbT28tXV8RvFnpgWb34bBQ2uqyiajBNlZu0Y+hMYWy7XpNfmnt
xsgXktruB2XphTJOCdqdyuoPtCLRV6kSnVjT3yUVxyXWUixrzLfxr+pkUddbnCvbWqTDHjQ66vKy
s29eviRka0nUnOiWiWjst/V8v7HJyioSOIzFsbFq0ToqiWFzls8S+9s9QKbf29YkQPC72jq0T+0/
12R2gUIpBdIgMIvnZBmWntPZWLI4/I1uxrVfv8DkccKFMNud6r6DLZPaH+NuJGqnNUu/sOWpAupt
4Oy1PHnmPIpNSc1TBELz3ZL6Y8eYa8udfZEtT+ly34mtpk1NFpXf09TBdfIfT2VM5AS/bzqMwbvJ
KoXlCnxKUXlTFUzmXipytvMsv98+fH3y7Zvlcnl2/+P78aXw0ATXRBVRi46US8GDmi+xFyjLKLhJ
3B6lWjEbFmClF8kd6Oi5ui7m4kJzSGTPT43KA3v1KGrRYUFZmipPq0EUrc8VF2PpbQB7xlZwRyGf
c3X8uQ50lCZa6DA4DiAdnA58UXLdFoFivxVz2DlGPENvtfXNxfFWDq1YPzUzGeVy6qoeNLFui++v
XcwEZjRQkdljYYv2iZ56q0l/Nxz2HmkyzNWqhd9jtd1WLAunl3qsHOCEu2cj6Uv2XyMDW0GQJgog
O6wSZlRPzQP3SlcWMvbjmns7ROlFFz5ZTTADJzbTAmuuUXxU1HA1yscOsrfXCptBLhwpOVcFTA2L
+EqSunmILbUa7ObYec7NEpaQ3sxSdbSEFLBZSRwJU7KqdrANWuQYr8Wh7LDDbuuwc6LGIivbYoYA
58878xTcZPTOhkEHM/XbUMNrFq8Eatp6GO8eCDW3BHAKVLAHk9kAuq5GB9Rm1gnlWeT2axI869os
7EGYmdW9pQ12bH0f3RNE8SzJuNUEX3a7ux6n2noo5xGULhhAuvR8vNvfjvjTrpBMpg0nTkuUpqqp
YFfB5NYUTs2huwBXM6dIb4NmyokU91byrUUzSIs4Vpe13mKgXOBMGS3rdkzRKpjYFZCq6xm3pXUM
vgfoyisGDTBGfAf04sLkXfXaNzy4V0l/qvj50NyTzPGozxXN1KalXv/3B/EDp2RNBlqICsmSLFmc
7OGFGJRWCSxnSy4YFc1dEn+PJWhNknJiB3+fUFB/amiygSdZVkhJ4fbQQmuUO3BCc8QcYgxK5ibo
wWue6HP5wGq8/2CTqe5HGVa1AQ+Wz+u5usnWxXq3NDfZVbjy5xxUzvSv5leIrOthvrO/+bPgE3v5
Tw88mf9N6qtZHUc9a00sbQT/ScG4ZjC/VTMy1zYp3KUeP0Zg73sL405poyxNG+Dh7Ph7eAsYTMf+
3nuYSnFbqdFbVc4hKNTVve6S4oqxJxCxOBo4FEq7ZQKh0IwFOzJfcyzoqMmG4P2ot3Dr2ty44nJ7
kwaJE1juhbX7cfzbHUiI/TQq3s4Ke9vZf3kvve0Ye1/gv/b1HNoV9/tuPHHsfblQFnvPlJJui8e8
nr/C+CJBf6JiTjo8MVkZyfSxDkwrzSJNyzxfTH6ThmOxdMa+NPdmnYOf9qyYfzmD/76sT1BuDl3p
kD5SQSDqEur+aQDg/98r3cExoI9lCZqOdFOarGOfGgPjZ7xbI8YzK5Jiro9TfpIURgrsCK75op9d
wC5bVb7iaGWFlVK58hQXa9foxPp8cN/Za3KyOv7ifcegSgWJLUpbZXIq/737zuHptNfeZEP9NdPp
bRS868G9Vie7q5d4ClBqtduGQm4XOM2qLXRPA0q622Hda74aKSR/1Dd2XQC+HJWwIfT1IMSjTUiv
Kjwue/wu65Fbi/HHiU3oUGcr1ILIJmJ/RZzeIH5xgJSCIQOFgcwFyZx2904J077d9d02SR7j4BwR
qW20j8d3rUOHsv02Jl2swAfHMbEmjl3F555izU1jODE9Dl2SNcL/XCUlC224PlHgiGphWKWotVsR
CRqSUUcfHS6LjRqgjCxdJ8ATXS9QkRZofsUTZ5eDB+b91sfD1d7G8z/owHzyxU32zF/74sZVazoN
uQCrBrwKU9fUSbzhF2U43s5wx5qdDBbD8v28dwlYuWq80Y1bFz0sRuaLqH5Jdzk+g9i5NE+ulZwa
pe/l/Sqj9B/POxknv6zhQ5vifruTTv7ULD90LtpvY1wF9ubA71NAHVxS9l7kZJf6zJJyKCGiEV/R
ZMXiJklq5+cH+qdKiBx8f3vPNnl/ZWYlsoU4fasWD5HnzUoU6McX/YNb7P7rm6z6VhCCH853rPpc
4EqA/3MBV46Wm1ONc6aMm/IMB9wZOJPtaD+ayOlCrq602fGvcXAr3XvQyUbfY6nk5vCGt1IE8QvR
cEMhWC9fRd7r72tocu78fENvhXHvVi/WkTHlrVCYNHkkL6DqI0xRxvYbf4Wzwqq5Ur6oV8rFcG1d
Rzf5FW5NK2GdbodL+eZUGdbBgbPX+OQxf9nA2WtictT9gwbOqddsTvamX/uaD90wlH+8g2mx2y8Q
Gxyer6ppUn8sjuWYk9f+X3wkPhiXwejMEJnMBCan1+4/KDx0sF/2vsXkJf2Km9+hpLJG0SWxBlOU
uXNOTit/VFL50FHNohQeYQiOnVP5yyczDgezABTcKxQGS4RZ1cmm+2cW4A/LAoxHgOk2A0SCagYV
tZMuT7YZDPFqIQmIc8XJ0qixuMX9J+5318e3zUP7CSxrzlck5wwqXn8+ZH0qWXYwjaWO11sDkT7D
d/IovyeN9Ubxe/faFG6gBi/NeMczL4qgjCLFRFGAP71j2KH9ENpfNbueV7NuAUN+XZ0R0J6VNr+c
50txLtjPhv0dx+oFnqz2811nYz7j4FlFrg1MrEMmfZ481LMarQD0Y+WHthGWYwbuhzC7v/1xvD8O
9roqjcIv5ro0jTN+stcP98gobmOWU62jTi4kaiCkZhsp3RZQSTBLnasMFUzi9PZJhcd4pXrXH3st
TReUz7c0DtV3LWEIIUmSDBllel8gt6XHfU/eV7GfnpWVsooWqXPT2YZDAapD4Mihfma7uzklEDg4
hfbaHbt07+LV6Endab6G6yv+21SveYBZs1OEzrdA0PunMw2TxR+vBmvSYwVOlbGVef02S3ZLzQVF
Ij14SnChJF9F67VLeyekKlEFAZmo2jyDJIZlqY2bjUANqKluBq+dWRUFfKZJTvxBNTvSPGuhfUmC
m7BrHi1vZ4eWvt1JzXPbfAvLW2Kp4rBO/XYOn9AOavMzkXxdMThmGTyPJE82VjfOla6KBXQrgr5K
yCs3QjMntOTUlFJWbr2S6p3tRvIitl5xPLjlHoF3b49VWWqHPGAoBvhSqyeCBIe601AIx2nE5CyG
0s/dSfFqnZf4km4ldKZd9U1oT8ALD4Y/gBjp2ojUUVmjfm7Br7VCxJ8Z4cWTYKN4OsvswD6xjpxq
ZHp8/lwj46B7Nyh1C6WIZUkKC/zPT6LoaduWPhKSavb1+fLu5urRtO9vvx9fEg+GyDhy/r2VyfvC
K7MvFYP3habPvnNtYZ4wmf8Tqq1Dp0uWQ1QqvyWXJl1vyAHWb9SeMscedYM6YsVriDOHj3ItP/uZ
NhrXnxLjSgffIcNflU1x3LYms+BTMpzDq8deI5Mnk3xZMLTRmTrEAB2G5tJnJ9tRilp0w+gZVmMk
ma61UDjLsfytXfNFg6GgGuE22p1pzQztQyGvDHHrld/BX9u+jIMrSJ9S0s8ipqOILRruSxeutXMk
EV91LOlQ/FpJe+UW8jzP/VmN1V4USzcnBsd4dpgOQQ4vHM51YkTmdDLpagpeFsfD7YNlq45hLRTx
pe0cvNntdOS+FHZzLxiKk9SJHZ5WwB2Kb+w1P51mQaS2eheiESe07UTRvalcK+KF58TI777gIKh0
QMK/UCPsnJoVh7Y7DSm8xfEQHdf0QvbLtruDGSMN5QWJEYt58ib52tvvfvEbP3jA229+7JG95v+n
HfCkgyMGmTqiOJUktjKJa/y6EXNoY9NQeSPrUwyZ3vv5xX3unHIwFYPuR5X1MSGjv10w97rHAAGi
Cpbebbf4ItvZ+kl2LrMFov/Fa2O/fFFt3cahd7a58Gzx2Zp9P0UNOrSG77c/voW99lUiZHndcE4y
BmvWW5dG9BVz5bkXPavJ92FYHl9+TrU2ead/RGu6ZHIfpKaCXNvPz/Zr9qdDNxJN5+qmwk6kxnoy
Xn+FgvPwINprc7In/vJBdHC/3H/oyX75T3DaPvxI3PC5VRLHIqvy8+D5JzoCjKPh3RHAGuvwic/J
xnRh+zwN83BDFrIjyzIkceoK9vmD6Ntd9f0j/b2l6aT7PEn00OmTIaHJFow+A8XJz6Pikyf4Q2cV
BOCoKd4YrdMQKoYCuzSOOcELW3GpL4u1dYkSfBYswiVYpmyr2vKiXWubdAEV6cQSzTA4MD72W59M
ZkNPyqqskXLqxYtSd3ZUXA+yvuiM+KaOO8eNcgAv/qwBUpULBi7QBaf+DEN3178jCwSWrXYy1MXG
tRE9lTr3UTWG1lNtMT5emr0/x4LxUo1fwgwiH6RuauvmXDGcRFuV5VloPqEqQzb6XQ/XTdyu4RZR
cOM5bond25m8+2KkZ3n8o1FxJFQuOn2d518Krrlyh4XQEDh5uVvXiuZUxkslUkokhHgtdvBz0lVp
uVv4xzPX/SHpllPpAlJg09kVlp0YIi6q32T3qcPIU9ESu+1KJ/bDheW2F5XeYcd5VspXaYz9sbdQ
B3Pl5RdeugaA/YjPxYpiS8zuYXjVcCEvzLa2qf7Emzgt7xK1mQ2RumiMdrFLHg1lDvNHbr6g2p2l
lYQ34tbqd5DWjIVf3If1WZd7a0Ep7BpfjbBfK8nGUiO7yAOnguIVCHepJVzFNdLXDif7vrBbKVj3
g2h3MogyZabOM+S+eOJoki1h8trBZqvNp07PnLyI5mal2UhGFxG45wRDkl4JVhFG4VWe34YtTsy9
toozgHyZ4mTIeWtl1KZ8a0IQd+fxsE3T+12wsPpnJZbmneddq+YPy3tRZW+WtVg8y5mdUGFqjY6S
iWLvxByq+RLv7ZmpGa+Z4q4w956LgWonjYjZqDLbJco8MpI5dQJOU6ncPriH6PGViWF74xpO0XSL
Nt3dBIO8aCDmJJFiU7YAHU14wBXTUbt0ZYmXuXuTu8GsQ0jZCbdeH81ElN9Rde+qN5Xv20Xv3tfq
jyTr1wPuppbeOGk9gsKSRVwn89AKVp28c6CKz4NSv6sNFak7HSNiFOxvdmCHxDqdF1pn99GPID0v
petd8b0V+6VYyteBIZ4I+bwD7VJLo3HuHcWBxJrNt8P93unsnwG0e+gIuPdIU98anKrjwhzpsLXT
L4tFNcMcx47n6XL3Vl8Wrom3OZpTOKdCq9ohNYuuA1cF4spf08hB7lFkWKtNv/Us6q475aws0rlV
tWujbdcmMMhWS+aJeuv3/ovmmbbR32q1+mAlxtK0oq2b3sd6OesU9SyoL4ZyEUL5y+UfbsDACm89
z1r0ML0kCfRgS1GZz7QsVEoowHhVoq3txEWhFAs9ejb6p1CDzdfWq6wPH1R5t+ys3nE1Y45ym5jd
nd5G8yDy7WzonpEifQm1+0I4cSM+mDEG/qOAfx03GmVywvFzJayLshq2kPNsVgT64Xms+NRn1dZ3
iBmhV4c25rT291Pk0EN3K0I3JtpglYJPcZLhUNW00vxgh1u9+wIBsBhi5/hF4+C1cb+FcRjuzZwK
uWQUmAJBsGU6rxZfL72ZRQmj5WTzcnYh2tenhtfBMwgoJWtUOaAOUyeH8N+PXz0YWRj5XbLFicAQ
pynwEi1/r8nQdLGgd8bjwbAyr+JlvHx5vPfmwtq9FK528+Mv9uCooQheMtBy6O+5trmVy8lQe+wC
89jG2/ocXuajfqVdVBt3HVzgq0ZqpN4aa/x8H+MTuvJDByPu4goaUI0j+dSTRejxhRd28NV35s5x
8SP2leuuc20Ue/O26B1dDxYl5d7Hn/lgRHWv2beVZW8wWY0qlHqkjcUm3Uy8l++9RTYXZ+WtdH+K
kHyyrckw+kPbmpz0BIkzNkX843MNM+FLeQ01bT7Mh/vh9HMdWvf38gRvg3nvHf66df9gTeV+y5Ol
wK3TQW9KMsOyspFbcnYKLE3hXhAMZ3AhOsSFnVPjpmXFLPC7eVaJM3HXOEnwEO5mJ0bSoejA/neZ
xOZLQU7KqOO7hDYBn6dnyXYpUqzsl8fAxr1ocby5E61N77B53RadGEGXD3e3ZkckW+NEhsHf72tl
EkL6NWT0t5MQyHCSJpICYHTy4n4/Gf3gFqWADzDIwpP4nYwaa0jQZ3ecFjRvCUoFrKt5Ylk51cLk
kT7RwqH+1//xDNOz1mdx628nhen1e7+dyZol8KZ0VWSzfaihyPvRJn/w7vwL/br6CtpyuE1e+qW1
eqhmErlzf/mGu3bKxUt41vXzIrLb1E6EuXcT2LfJicF5+Dq7N+XeNrS9hefP6+yf19k/r7N/yHX2
xBFgKmCIaw7P6o6a3bAvFlGwVY3OEfP7Nr03xGKRc9c/vjEdPC3uSRPG5XFv5v+q0+Kbb9F0Odxf
cSZBwoHLRz1YXHELSbblIrXd4iZsn2Lp0oscJXSRYaTPSbGoCYTsrqLs6VojSLJRzPs+2dT+RZQ9
SO6TAtq/lgMqc+2GfxiDuCSia2MC4PY/IuJLSfwtGovYS/xQw8eucsSkcLRwWebLwE1sxcLl1GK9
NeuZpDt14bg/0mbrF3e6C7Zm18yFjFhddN71rzvhzLQ2XnEtaVSKz6SMyqr/w9537UiOJMt+EQFq
8RpUydSiVNcLUaKbWmt+/bHsnZ3OiuYmMSVm77lngMYA06KcoTw83M3NUNXfsOMmllb18L0uF7lo
ccw3OToF456pqsAqu4dCDRwvyu40rtgzXrTrRN+UwB8gyxpq2uukXShKdJAADQN/+1BY/E0pfxu6
XRjeD42ZJeBlOknqY12uSxkyCffsTax0ZliWOiqpljrkZquBsMmFuK5oauWTUh8D1MUF0DP1mxE7
iCdCb/lgG6+MRN6EPVieBNXAw4FULfr/Xb1CoO4958jn+XiEB/VNV69EZOoKM8j3mMQhXxfdcWyQ
5fL2bHoa03XhOiyzjdKFl6zzYjcUp6Bw4ngt+4zRQeeiV60+dPjEVkIzLEIQL+wi3iMjUnfiKhde
U4gcxeF6TE9dWxhFDlapzlCrV181o1E/ZzqlXtkqIfcwcOmjL9/7XatXzAHjF5vX60dgLvilYZFf
GvxO1QMuzwUVUn3ouTF7CKno6p9D+M8h/KpDOBXoX+z73yAMnwORu7RABeC9W3s4XdB/G5AHgriM
jZQ5MF/pPLvTOSn4290GhTso6fEAZNAQNjmQpTpscLcVqPIwCvxvBXKbhDWD6rs4MObg251/m46J
nXtQiGB6Q/Pm5Iwnk3tnmb1/fwR1tsPWk9lAxUfkRqM/PIJ2ZgM+d6cAbvXEEsXwN3MJy6mX1C+L
wBq/DSXSLkRGeAxZcEDeyunt6K7L4O66q55M9l/aoBZRBMVc1ZVIbnnuPetBLyJ0shSPI34E451s
aU2/qJrSElVoqAzg48lDqynA/VY5fuRo+YKtbSkeTBbllyEG3U5W7KBecS90+VFjGSLH8kFNkQJl
vqtlp3NVossK86AhPmnccK0IgenW78HLA32L+jle0pz000tfhGB/PdE7dbZUyFgCGQQVM9BcvF2Y
wivTjoWQ9ipMckicgO8od66vy9TSX1qgNhsvR6pXh7DAyg8j0xBh4HXFPV438jMV85/PFWq/b8fx
BYpl/NRUXu6/89G/WCuvEwYo4iCzm76oj7IE7Ugg/yMz0Y/3gl2IYMy0mLswXbACeUF4qfNAwKNY
xtj5rI7m3Kec//ziU5IyALAmgyodtGIMjfh6bGR2T156fTB4I7KqxfXpn0zeX46deip82KCoTm2r
S4vUIyGr/SbKfeSXCkjd+PyIbs+bUnBPgxjaFVMYAZeA8ouxYmVX5OO6Kl6U6MmDehAfy4aStdAV
uvEDVGlUzlBKxvBGSY9TjTTC0c8OIwfHMW6hpkW8+hvTJIYgBXqfrjQGmnBsajbyfY6YU5BlImkJ
qbkCIi6uUUIkRm0bPVBOWruqm9JRfBDCsaWuaU+sOxhV0f6I026lVo7M3Zfhtx7QgGx0pMDphnOA
vW9jiFkVgAQEd+6I5pAs3Ut+hN+6k/J2CZVoEmR40kDFq2BCR22UTRgZuEgSUTS4noWS0NZ1v/Ec
CXsFXJ29XrkqhFs6F0CExG6Gbajcn3P8nZYbJWv6GZ5T5eNYrJCFsjJ21LUMFQHZvXW9BNxpAgE3
mNEw64AdiKwmTo2GAIbn1kMLKAV4PxX1x9C/xsJaRrstM5y8ciVFUKBjsoXAe7o8qEbnKyToNzGn
4OvAa5wdwxoBf+xZXfzsBQ9Z4hLGXacYNVs0pPHAsFWkiy6+D+VHsTl22ndhLKD11hihVNohxHaG
UGdylJ9L/OQI5MWqzciZDhjiOoi3cVMQNwFds9oZAkTR8vZYx8w69PFg8wBf4G2mJ91RqTZFDzbn
MbEKQ1JOAhZSjhlShCURYxSpxT3b3Wa1rbTLSlWMCs/PXntke0jLBc91qxniqBAwp6o8BPxe4hbk
IN0dyx5871kQN2V37xaRFcehDnU10kChSgzMOjlmZQBG1Q78xwstYQy/h4bVWAMsUYPaXGFiEoNu
tdUiAJhLz1DwRGJCz4R0kV11S6gUW6rsHgOGNwNIzFUbFSpIaIJyWoZd1xCGHVttxTOyVbfjU+pp
AJoohpLfZdWjJh8Z7cQl2rJUc6sWxPs4Tx9FMV4GEri27ka5P7CAiyQNaq4pECXYaJXXkia7EeuU
BGxAPD9bunWzEAJ+5TIeCRjvlKYFkpbNoRHkfcAKq1TjjIBvdZc7tnxGSuQrNcXVa/FWaKGMNeJv
s9HaFU5QH6viY12kJq6HganB/5esOpExGE7YRFplj7mR5HdCfsr9pxgEwsX5gbnA3izCTYqOm/Sk
NFbjHxjmnk/XUretxlPproR4V6Ynr19ylVFq93K0UiFaWTx5FSI6VTNAT5sH65CLSNIfG4/HG//g
MqAyZo5NvSiqnadpxGuzoyJ6t6kSYnQmHxh1vZUkA53rJIcen2CM2Z0bmTVk/ZLIxp8M+SHQCuhc
6QXCuIR7cevBVJEDhxIhSibaVsiXom+XKQ6SrOORLpeFETYrLvf0JDJ8WYI67z0XVauu4k3NHxwp
D+22rW5VplpxjYwQRT5Uww/gSmK/IiUYyf0CdHRVWem1BE1mJSK+6i75TNZ91YdGXGPwAA2JGogK
K0iYhQMBPMQqktpslQHkitvIgzhf2C7kRnPyMtrWwbING13rDEY0sz42Es2QwZVTDaweyqrOBIOu
labbyGD3xQkDyaEo76N671XndoVtopllF1hwOXUPPjcQKNbwIKqjRss2GUkjo2A0+hb8j+s/Vamg
d0WghxCJa06NnFttFwH70hsqG0GvbenFu6C9jc+6T4HD+yanMg7PscYoDw8oIh9zEA722E9RgxQG
iBcBSRn0kh/MNL0fMcF5JpMkRDyX+7dVihVMVIcNm30Yv5SjEzQJcaslF94VKb9W1db0AmHZezdM
jQSKUlgub8gJZ3ic3bGYJrE8ZG6wEZDcqKVtM8QmElXmcAYryLEZdP5+xEhF1nMSbqEByTNWhzAN
dS537U76xsggkudaI+hewr6+CeJ1L0DJ+b5VTgFTAlyV3te1uIgzz/Hdds1D8fODtzQFG/igWO1k
EAJqVBG/JA1tLm+DEAWkkkUXQERWHHgjiZMFKsAz1YnJIODCBBXnvLNAN4nog9junyOhohtPUrmo
UYEnzI3WSte5gctykRuuLZqVnd0C8uF01rjkDoI96hjrbq7n77wwv0W34DcTwTOrgESfetqgSz4M
oZ6KxifAt3Apk8KAIjg31xz0M5v1ux0ReHoFLQNQqH+7ZIWaNFXFwo6Am8iB9ttSsAbU7OF5Td/B
hjUGE41wtmjUy+qh/lHHRDuoO9YorMiSzevbdbIsBiHsP7+Gepv8nWWxc3R5baKoR03uu3GCttpx
lVQgOekiq21b+PFnNpZntvhk7+zFLNBFSIiB8z3XoDgoc7ZnofVHyXb+Kbjhx608WD8SzWaM6xM/
tw1odq2v3QaTZxya4dJZaE1DD+PbPdn1PkrMLj+u5Cq30lQx+EhZ8eLt9TFPJ3ovzFAPyFapByWK
KnblPeFua1+71mgem9vyWdog7AERXK7osaKz97PZmLkBUn7y8yxPOmgUAgS0hgIVQENKvJQpq7hq
2ZULmlW//dFXMymZyZFdGKAOsOY1QZ4K0bjypWMo3Ib9rVzY19dtcgwaWlvBKw7CDIlats8ZA34u
WiVBwwkJk08Yw5R3vzRBOZMYvYZcUTfsSu0Lk29iKIHfDO5LiHDRr+f6jSdhnBcpJZqC4f8kjPNi
PhQqNRm5fNaGLrjV7wYkS8Tl+YYLzNAC5F339FHfM/q9p9e2v5zDqk0dj0vLlGcrG26MkkQBGk9C
+9grMHkLuezX1w/IpJFfCT4avlG1iFN9DoccJPW6FJhtilYAeSb/M2eEGokXoeGCjbQRniQiTTES
0XWJBFjK9bFM3boXqcSfcdpFWksIxSLPmY5dZZDBjZXxJhi9hZghrC6LuWv3/Mn0DX9pi/LKUeJq
Mevh2kEftf78DMEnMHMUSDmcgWZzXYRzA6PiWMiuFDwXIe5i+W+yinRAuh8hxcygDnt9BiddzcVu
OC/kxQx6fdbXMkRJVk0jWCGb6UJ9nzGot2qs7YczaNMp33w5hedRXxjrky5SIxfGGOmuaW5EWZkZ
zZwBOlz968nrnwRE17YB5f5BUVVWQgCkdW6EGUEDCBI+oHBRLFmPVu6yX3NW8KSc0DFRr3MrMoNl
opeLvUgS9Beh2cL0nPhOflGWqQn5CVNYFmvtoCyLG+RnANGfo1Wf20jUVfL+jTRz4uma3PvcyiRY
GjcvupfPHAlgJXq7gz4XLM1NNDzI5yIZ+tWgj4Y2vLfWP1AVnJhNdMUJYMcBUQer/Ex2X5yUoOqa
suDOVUGzeModySrsZAOg36KzRAv9EgfXDO3rnuC8camN/cYkdTgHNc6ZhnHx1HsZpPsm0yW1s70b
rpAsBYLQ141NQe3fWKOmMuJcWYxEOLhMYnXPTSw5cFqjILHBmFy4kGQkHIE/70HP3OsuYVEamTsa
c3NMnWSOSQI3yzHH3bm/joeGOxrVuG7mJpx6R7wZKXUCP2Mpz5N3ZSnp7k2/FUKu5gRQd0GUIC5C
D/VLaLR7AQlEJJ5r//X6ak44GQxRxltMFFRQ1lCL+ZHH74SHf2OKWrQuKzOlHLFv7lrI0SC3TUYg
vvcQL9czK9d/XB/Y9Bb5NTBq7WTXc0uuRdksiBYRKgyufMcVjfkhI7TnfJ+RqYLc5cTREvVtBQ2W
0ucwcWdFuufADA6+8fLNgzAXCuTG9SFN5SjeWKP89CfkKGYHSMVnH9wZ/+FY/7k1foIPLjx0LcZd
OkaYzwitXg8FuNxcx3UU80VFu0641Jy5kHDSPyOxd+6EQiaObvEaEU4nDA//rKL+UCgiSF+50fHQ
bhmGuROdrq/g5M6/sEads3c6x7kxUefrY3fOZIlYRl/Xv6fw5/1+sWb/lIj/KRH/UyL+p0T8T4n4
nxLx/9US8RSI7c2dSWfyvg7ENhMs/Iw5L27vrw2AftImXlh7D0B1OsYSoF6LiAQ6qNSz6b2FrMkn
EwgJ/m2GCuU+GPmfw+zf3p6KAl1XAd3s0Hh/myMJ0n4Q+xCl8RWaUcBxPELZddRVspxnIJwcmAo6
WlAtgO+NxhA3UCyX/O4M0rbBrGyA9cRw0UfemsunyABqbCZncQ5GfxsZNN4FVmCRpaeLoGe9VZDO
YGSsDugZ+f5tezvLeTA5exc2qHfTB2aPnxsO9V5K3KLq0uAPDANv+05rATcJzgpR5/UOKc3Y8I1I
P1f2SzNy/O1gCch1P0VWjgLzO0RzZYjmoqbLq5z2GxHBJ2FDLk3QpANMgldpfCZKSbmSyEOlC+DT
EaK5HPQU7FyGNu9ZUUuSFIWlztv/Ctj5VIfAm0FRL7VP6BCYThH+mkf6tfYVKcIpoA+GragK6ONB
rfITkXJxC/wtQJ83H3D2gRcf8OFU3uSIORZwHxCrgsicpQyyMoSx3BxOVeJLU0ol0hY3ddA4gwjY
53js8gevr23B9b6xdb0ovcCu0sKMe03vAFRlurbTyzAwQIJvq1moy1JMmvrH2M5qU08lHS8/9Hy7
XszMxwlp5gye//zCoBr5fjI2AJh7EkvcfOWP4HSPIwNUGDM3zdTFBno/TuVR6ACWgfIgf71ONhV5
XBqgTvP7Cs1TzNLyhRUaqDSGg1srI8p93SG5Yx7E21gl9Wi4OZF31V6ArkFjFPd/PW91aZMKP97Z
XDJVCLq0Ql/Tn8j0NJXbvzRNXdsfw4bMLiHlDRI/iPBLGFfCCSrpYONfeqZmKmb1ID+0x/yW315f
vpmdL1OHmotbrnYzbBnffxTHezZ1rv/86TP858mSqTP8IcDAVCx3uVJUeP/lc0d5jb88d1Ol7zfn
mfIa/+3S9xTz0+X3/gbk+RBiY6o0DblcPLIEEOKpnEgt9yfChqaku96YplZeHftUrNkzrM7J19ID
MAjGmb0M4jEmb1UOqB9N1uJ/FlGvH6fpaOFi0NSW+O9FC5OHETV7GS2N4M6h5Uu+7i66sEk5z/eC
oCZvhAszlM/8GIRnsswGwigOCEgVKmwytdfSXgn4/MwD2OmhMwL1kiwr2zegfU38lWplxo+ZLTZ5
JVwYpLZY1WvQOuwBissN2fb32q42JGDRz7mFTC9X6aJfVoZopAuRdOhlTKxh4e3mZCTnhk37ki8f
No3w/6JhT++tP1ebbjf+FEbE/+DOfhmlQpzPc2eT0cGvraZQB/YDEf5509K5JE7SoHsMEXIJeKK3
b4l35ZIm1+7CBhXr/E3yRm+/SsXlCFE5DdBpgLhABE/js0Nfascq7NEo4W8aIFIkpJfyU6ytOnUu
YffWc/xuitpHoepxdSg344pVH5jsLqlO110ThQH43QC1X8ogLmspakH4GjAm2wnETwsisHeln5Ex
bfUSZN9CAIhgIFoq96oVIjrqsyXfNpuMG/XrX3N2vL9tKYhenFNO4I6jBRo/TAb1diEVFQSCMifL
kNMD3yxWknppSbUrFF0RI52WV3Y+plbGRIaADkRXPsbDw/XBzRmjHlwfMzbt7DUWnUaidoYLUFfO
RxPL1D76Yyp/2aPxWh8ksZySUpUh8vrv4WnUyn0uG/6k59PQAogIGQlfWovxi9POkw9csI9okoCg
XRLpnsQvoV+Z2tyX30C5EezAdzXzTd1uIhqmwILPs3BeVF8DL3kl0/F8t2qFZqEFoOwudn2lmIIX
zLiit+mlP/wi2IxVqKYpUCigHG8BeVdwDQzjKuhi9I0/9f1t1n2/7hHmbFCTViZDmbccbNTgQAhv
6tgp+NuPmTh/wkXC7ytMUHd0lUNDEBIE48rjdvzYGKpyLNM5NN7cVJ3338U4vmQ5qGfB+wZC9SH+
sbEEEHSDuZ9HTp5akUCBGJ4Xo8uyIKBlIqUx2KCMJ7EVWso2r4n3vb0/E9+/eHq+CQ/xJtiVdmkz
+2Yx+yJ4e5x+/xZq6Rg513K0umEDWsOyMzmjAXN3uwhAFRWDeFVelPqw4JzrW3IypLmYAGopJU/o
0Ruv4mSlywE6eD70Q65boPIYv4+LWkmu9XD1nztZh2Xu5Fa/kI7CMetI8tAuXRIY6cbfyMds0Vul
pW7nBjhrnrp7P9v8W1/82+hpMO6X7rC3V+Xv30Ld00mVy7LXSVgJXTAaO92lPske+2fNrEnkFE5h
tbf8c3df3Icbxrq+DWY2mkAHXH99o81ZoC6JCvQKtdQp40rDUWnAfQQ9ketjoB6Sv08gdUf0bZcl
no8JRIEKPRTtqTjkKslBXWkpumIzy/qYvKir/FZxpJvrtsVJp/vrpP6Uw7p0umIpsnIB26KCx0CP
FgZly0s3fh+AZeNYtBC+gRqECraMbpMltS5JgZEoKw9SKepoF9DtYR8qr4SuTGrU+VkIpt5C/sfr
7rJo2yqLQBPXnFSZecnYfmOx/joNRSMpD/kIjg4f3UXSszIkML1thZuaW1WKr2vhtmxv5RDyFF5u
fHDElEMs/tePmAoe/7W/IJrKIniDEKZE8++OoutlhQRXmZn80l2ij9IsV8G6MQSz1nNdnCmOUEX4
3+1Rh1KV01RU8nM1htSG9sCBXuinUdForGKtLFWr2qXLYGZhZ4dJndQvHyZ1bD9rmHPulrpbP9Xd
/oRF/Xq9/+6qqFtX4wt+RIvNiLSqZPm6tMh38SkFpglU24dio6BtsF2Khnwj7noT3FGVjlSD4jR6
aQQ7XMnLeAkOMfP6kZ79Kuoy/nu+anI/Im327yhQpB4yfiUxnDRgrsqfWkeVHhpgqzTABYYSh2dJ
++uzMOPJaR0aP5c7TxhhTmaXdfAtcjddOKNLdd7RV1ZfpA527fclU1QI60I3JglYcQo+mrkM50xQ
h/g9JuYmijq375moORPnP7+4VX2oqGlegonqtK0Yr2rtVKRz8ujnmbi2GNQ99tHtNbcwlNt5Txx0
/uJrI6Kcy+c8VeaWivId71qq84dfGRgN6fvMAI9qcfvDY8uyAqJUKA2jHvZ2K3ISqA0kRkaLrtY7
eattuW5fAVE4igCfKh16BTd9xq/aol4HCjiBwpvrbolK4/3+AdQ+RUwpeq6KD0gDErok22qk3LMb
aFadyZiMiicq0uu6uwpJYjSLufbZ2QmgNu7fPwHUtv70CZh8Kypg9ISwqKoAtft2B0iJnCbdgF5U
TY3stsaDItBMaYBWoicv0yYwFBF8yrJm1ExjxmDGbKKEFC5oEneytMpiECgW9VyMOPdR1FXyt3zU
pP+5mCjq7mkzV2tU/+dRqcyROxbuMddUwiVzb5A5Q9QN9H5DyuQlAVgoK3JgRhN+xigXF5EU1RUn
SP64kkCb2PPHNFuz4k0T+iALFc7Uq6QN92P4jXVPabWr02fffy6BNVZzEK1ClNNvWpL3926iELF6
VuWtCuXZQsNrsAV/YmrAs+gqD3aW6hRx0plSkVFeBDAAyq2RDZD3yW4lF9Ff4+pD/SzGIH4UExJn
D3Xg5MJaY5+D8BCoyI7umfEA1KLe+rsARK855OS470XS7TTwYorbIskIz4G0FjyOsvvoijL4D5uj
rBTLXFFJFAz7Il5wg/8axU9NURl+bidCCZVU57o/E6ec+eVrinKoUSynapHhdeONI/E9H3qOj6Vk
B9gpRQJt2vQ5F/eBlkMccgetRZInhZG5+yxnDRmzmvg/XHYzQLSWzcG/O2KOh5d82PahlfgdUWQf
zN6nPN8w1VbjfX0YMyvgY7MFhHOIx/VYJg4LxVVF3UY9o4ssb3fic8M++xVoHK2eXSnAFQhbP4CE
RzETnVEloH85cxUIKnA94BdKI299ScjHrFDk3biqlpUJ8ks7Wca7/j7SBRskIWZtiwspnDM6tYkv
jVIOzMMGy4USRtN17RTLCu9XaH3YhQMGYotxfPv6Cs8OkvJNmZDIBZPBXmHWa8VqNoXdLiJb00XC
6fwiXiYpmdNXnDVKOZ/PMXoeCR2YXM4s5Yi8zo1EicNIS6tcC1a9K3eBXZPzzDa7ZOb1MPkgurRG
nZwvX0cq8viUzToVTp7JLgEg0ARVpSW8Ry6LvCFPcArbVm/bV7++c5veuL5D54xQG/R9RmbvDmpz
/HN3zN8dE8cNBPbgY0VVWZPpzdFGnaxGWQukR7L1RbtSkjlXORlWXVigdkbYJ5ngjmcLh3ztrZB/
PeTP4bNwjFeJwywLKzyEtx5L2Jl4bjKiubBLea9AKMGYxUNTuG17ooQdEdRt4IakyOeSPXOWqF35
AUvTefmLQVH+CrThnOZxmMxqKZxaq35ozOrufAONzxIkwZ38BzQM1YfBiZfat+snnOoq+uPVdGGb
9l2ftZCzgz7vsIuI8TMHPV1Uuxg09VKK22hkfQ9IqLAAhX+tQQbAI7yrrMDzQUKtXiKpNbgHv9m3
0qkbNRJBRxIvV5KBl1tFyNiEqVmIR04zWW5OVY6C2/y+JFSmQPRBFd502A7Dsr2JVuAsUjwSr+ST
f1RX7LMM8YGtNsOCOBkWXLgMGg3BBgGbSQOMdstgqy7b/VCQ9jm/H/buqX1qDxkieZZwr9e339xK
0Nibv3clzkecjlou54Rycu9wo3MWKHf29yw15dk+aamnh/on0JEW2P3L6MPpG+nPn0/nvj4CpPwP
h+WXLeqh8LVAx9mHIuXC//96KE6+kkH8LkmaBu1mGpsIRreRFQS8LHxHtF0bohMr1Uh0ZdtYkSNa
pd4tPOugGXPhwdR2Vn/Zpf1l6gVMOJ5xu9GIgkuR6ZUSmNed45wJape9x8TkLXw5DMrFfdr0ne8w
2rUC8gh2PGhtqzzN9RCErgolTg60oflNpq571lQDPRitnltkkeNmM8mUyYfMhTnqwk+b3mO7Cui4
SoVo6QBFn/S+7duZqPgnGubaqKibu4bgrDswLDBQIOMrkD5wnbom9XO/iK1Kh4ycXS8SHaogoOcL
zVwPjK2/4MyzkJ6y125GgQg31/fQzDzTPadfPM80J8Q755lqs/ojO/RrOWna09YTuiJjsXv8dQ+W
hoqE4LqQDU3/Xq60I5LOJnRQITRR6xEOfnAPHZPr0/oTWXdlpWX64k5kLcl6fAFogdfazn8V9edC
1/RhP26lTbSOSbb2sL6FKW/idUOeOEAgZnUIZra1fPYgFzG0G5dB2THnU2Swdm2wpmBEy3rFbfsj
cn7jtl2OemL4YOBLbXHL4K8JO6DUTG3meM0uCPWC+S8sCHUJil+yIBTXxe8bk3rUeFCu+teCKMyj
DDnhlGgMhDK1xzhzlOzA11blShB7elHdu4GHNhL4ArKwXaaK+K0Pkm3aVlufC4wO4CSoCUEwqHkQ
mSe3kvURkouh6+qaGu+yxJJcUDalSBXySz+8C4F9bDxx5gKa82d0c9vf4M8mq3wXFwfNzq9lWaXw
NWjHI8IQwRAWwqrQIZiFTG2+qKyUZMYpMAJAQkBKMDMfc8bprPSnGp9zOXQH3Jcd9rlNTjfB/T++
ySef2+iAF3gFiVTw7VC+Sx1lrQ2SBMjEDWs3ZukUOrAtuEwqqzIYu7XjGUQFjyhnMvz5ZZP2Vp2Y
JnGWAuzJEa00msTuIH8ZmcyaywhKNv0371jUViFtRVeH6GiO3c6RqidVh4qXmVWWp+6F0OArUvkL
xtfHwBQbIxaessKO18Ei6zZFtJRVA6V2QbMbVXdDvfbsKLC0gLQifpOUMoGMO/ciebqbLcLQbHxd
kXXGfy25Ve2++i1hntVwVYVGIxL+NuSJz1vasE60mxCcBz8KCaqAJtTE4IugwMgfwtdSvM0gcGb2
u457yCuTRQ9Ubcs/ingrB7rk6rHkCOEuDCzRM6tEJRUTkLoq9Wbb1etY1VsGoyMQOoQqGYTk2n0o
2Z0BaXPO8fZ9s09dkjdbZSRlvoxlsxFKe8wamxmtIuQXxY1QGtrBE9iF2BvRlsvW7d3wQxFaS/mR
Sib/UGudxbw0AcmHdSwfZS9FowQU73VpHByufFG0lgjZGpKj+K/yowXheGjH4TLcd54eJnqlGqOj
HIFLKoq9JL+w+GcJb5a14UJZ7aZApobRC+aopoKdSk/5nj80dgh1KOj83YSAiSN7IxE11UeejCzJ
cyisPQqhFQG2nxMN+ib4yfKpqV7VdgfBTPy7cM9UBsTioBifHPFh3Rb84z6im1hvbxhWhyhKn5ta
tUpTJ/FMHth06DAm37tOMzTloUcjXsSvPahhjZLN/YjypYcImwiFJb1ymd4GOv9cWexajHTlECo6
VBfXkOvUUrOr7JDfjIrutYeueIw6syrWg39oK7usF9Bky0YS8wYgucFolsyig/geSY6e1dYPo4ca
vw3JOf8bGmqSkow+BAGN7giN0PtC3YWcfv6Cwk4TU3zoH1tfLxmz20v1FiJ2Q2MGfIG9vog7Q0kd
TgN6YKfh30hIvBnSveunelRsxcGEOqWikew5iAm+AjJ8XrTojpqPMu6msoeG8K2j9lbtQkaPdIXB
bGPgxsHPE+t15sj9otcWXnWXYgdFywqDPjayUZUvLlAiEMyLdW1dA06SvUbZEgqkzTJYVaMxpHcR
eIdrIjF3rrvpeyNLN6q4ywtndD1UvQ8VWjFUyBfqPHKKkY2KuA9yHI606p3vmdK9BqGMBzkzvMIe
EiN8qbD5PZ1hjWo0UY/toNYJVdWacO7OO5SN7ldGXmyQlqt9o8fOkY4adCNruy3O/8t4R8mS8SOR
0AztHKJ8ntW0pvwUP0QVaRWng+Sou+B/nKUP90nrEzXCbBDvXnsGLNordUXSUZB3tZM8mn2L44RF
WEvVTRWb2K48R/zXrHNcrDVEzR5GwSkKwjab8vzBOgz4Dy33mleLsbfduzKwmAHTX3HL5HvsKIHN
KjpS2tFrVxFvgOwfkB/fcVqk2q5FvRBWmXcSRx3+wtV+dPgBMnEXqv8dold65r/20EU892ZJBFKT
bWDxWQORSR3aiFCx5n2LYbdi9ZiimA8PLm2gYJqG57SpWtlI8RYZRGhB4L8tWh1gAWygrtnllc7E
JhLsKkcCuEALtPeaqUGtmoGaogg37IyjU7VEaQ3o2+lVuO75Q9BhxZ0sOQjqqot3VbfKQrMNnejg
vYSqrjabCnqOAlyALa0VqOFBGKtZhp4hlI4ETx87LTR1V6qgq6jcF1BkJWlKYpZIw2IIt2Jkh/Kr
mw9EVFYtIj+ZqKqpFPcl9DXgBaqHGL0Ptz2AMwVUoo1meOiYhaDoGW+xoVmqRH5SJSBuCPtdHnRu
BanW87+7b1+buwSI7BESrCa+S9uxGy3eFJwJZdV0uFOExTCS8BmQexuUGahCCAvOJfB4THrLQszj
h6gY5a5JdbEkyUJkSPvSKaYPeqsAyh/L6MnfZdjW0UID0qDXu9pMo6Wo2EloD+VuhMar/Bi7BDKp
I2+MC5fXh9sClPXdSSmPSb8MGBKJ3+WoxZZAtQMwC+22BauWsIqOzBoqLDdNkOn4i5GsK+crcoDm
5kMCBRg+fxrjdS4BurAuQdJ1VA/tvf868KuiX5SvY6PjkNfaaHSRbDAe1C4HSU/rnEg5NrgALVs/
sjhPs/qyMVgFkpsSWhRw8GsNJWoonWasZAbnewESnpwwEsFLocuKxcSHxg1coFzacTTqTQBnwfeE
51dlGZE2+q4UwVZE/SDQIPcjH8YxIWLr6pBKxwX8FPe2WEN0s5EWbc/tEqgfQylQM0UzFE+FDK3R
lyC6a8O15J1c7+QBOeceXGgUxwHW3hyabZbd5tGWV+0kXvXjMmtvcNebIzphWAi7mnojbVtmkwyN
7nn4VviHSvsf9r6rR3Kc2fIXERBFyr3Kp8/yXfUilJWhvKOkX78nB4s7hZy6lbszPd/dBQrz0Haa
ogtGnIg4Z8uX3l2sfZM3doMHcW6cCdHiVH6Y6uNCX9To0TSDMXqco0c6fOT4M4MGylB5aTWu5/wo
Iq8wtonxysuwrteViignfoNDkiiDG+HbVBM93pZXxIfKKu0prWwL14op+0jgeawKl5p3oGjxY9KE
Aq+vEb13qFiZuk07xE5u3i7RTqj1LpknWwhE+KJcLcM1GOnwpTJYpiqwhpWAZzZteRn0de5UXK44
xyPyMlfgm4fK7DLUNy0uRlkCHpheJOlWIDz0eqwzXnsCWdNGCRVwtyGRvoL2KfSeC0eaWjBBjHrO
9VU7vEeYu8mgZpMecmZt6Ch7G9EHRIipMyDAIFyDQJBut8oti4TdE2ZHRN9a6VHjB0M55hT2Bi+A
QUyv0AonSfkOZCGHpCOh2Rt2Nt9G0Y2ZZ3iA+q2GcyBz6pJp1RLqJBkmArmoon5rJwEfIA/AaeOY
i+lq0L2el9TO8dzGEXdjFL+XGoSjibRpkoCGrfTpcBilBQdjCrJ0CGvxmlPu8ExfNy1oLRvTli22
Kiqcij2lBILreWUbKMMq1AEq0HhjtcZh7VZgzlbxzMuPspLuOKiBYeLELJAxTteqnG0jV71uhC8K
r0QfblmXhtbwlPQHq9xkEEvmBXWy6SbOzOemqO04p7ZRZ25uZp7amn4t7oVauelwpfDmITXG59lC
N5JFdlMdq7YlTTvWYd/wAEQtyjaV3Elj+qiWzI1JfB8zA3LQmP6wYzrxkhhy8UXkJwkum7DjWPgC
rfgVddoFLHyY+dCUTjMl6wr/owodW94kgd5GHokfqqLZjpknxH7pbhl5KpMrKXB5UZTWFgUkqfFo
0nWjtIfOWk2qeWii0hM8wT7e1zjAeXunJg8J5jzKO70zgjlCXBp3rqb/SnBJVbQhWQ1z9JHYEavd
paR2b4kgwT8ecbymSqBAIbXbq2R25tNv0DsDYotypqEwTaeeTSe2JFCD6i5lT2W7NqvU7pTerciH
CqSxaq4oORjT01C/9RrE8cKhaAFBXtXxa62DiiC7qYzY1+kKiuaEvk+GsUlOBnDc1Tr+pbH05+je
SDbU2LWnrih2T1TpzEzavH2zorW5XKugUgJPBSfb2ljn4xUBelELp+q4rWRQjZ/l68IpXpkS8cpi
E526Ml1nYs3qxzk7chVRBAhHo+JlGGAjGm6T6WNa9mp2P9Lj2EN4nEg3hahYHqOQmMEtTGC6rJ2h
ZW6RQV9s7u7GMbcZbF40vuXxvk011JlCYjS2qbnrkDBVKuFk9Fhz4P/VJjOesqh0OnHTV9xrUK2W
n/w/7MA8pdt+uJ+y6wISpfmWQsF62pya0k4eCwsG2K8oOubkvoaiLH1eOnjY23KBEviRT3eCPFbt
a0JeqjSg8SZvH3T62OgUDsCupdRvm0c5JCBXxZvTRF5UXFvqu9ICnBj4excnYZHEqwarpvbElhqc
dLjKekY2bf8cj9DQbrnd5cU6UqzQxKpoSYEFNVaKJrcFbd0FyuDN0hwsM0Wz7xSvIGW36pkIKm1l
FQcLKrUKjmCcTrgzeJahGE6k5qiG9FOYSQHTIeEgL8Z1MwMxhIJ7+1QlKyubvYGO/smyzyil5LLd
VxCtG9QkrIzRTpMPEW2SYdPMT7PyK0s32nyfM3wbfNouzoK4fi+yKzntJgQoGbS3J+awadtksOcS
65FBOxRNwvB91F7YFXrvDFiuOXrLOEJGjdo1f6kF+FCgFlxV614krsV7Z5A7NXqY+CFV1wDUMomU
QXHgA0UJp2pTcciBxurzmpJqP7NhV5AprCy5UWXizj2sW5a4tFpKR87gAusbe6lVf6q66xrO1ND1
vlFkPszGSz814TR4Bh3gD7dOFTXbQkpb5a9WBdeF1l6nTXZrPCYov0zT1DV7y80Y8dToeZ4+lDJ3
DfVVpSsLdQUm39GG7BkCFo4KLWLW674TbllPTltXjskDaWW+7HuH0snJ8g0Vk1M3M54S4LX6Q8MS
f2yg6R296UAAcripFceNqu/1Zl1W94ORhAsCEQV0Km1XHWSkenM/OXO0r6MkGBE/jD3xatVy0lr1
Cr2/MY3EtgACJFR1GoSySy9DNW98Pe89BV7jrus1u2XUMwE2ZD2K+OErLEmgqTdWgrd9Tu+ScXGJ
tRbDTptxaSTUIMWun+4subeKsO+6QMviY97FmNV9BjhzGBHkZ8xHnCfYuE2XyOUoDyYd2SKGjm3I
r67IVDpxY3pTXDmofkW0yXxBZrfh/NeAd7QAxkE4pOHTuYTkbOokOLK5cSQQ0NYzP+qOvBEr3eh/
cVm5VcbAIyCcSHaONWzZPCGiep3rAM5RPfduj5AokYdphGQdnsMBAbJRNgiyRjQuFBsDa6BazCPZ
7Az65CgRYtjpeiqSIG9jDE/XIzdC3izrBR5upR2Tlh65VgYE1bhKP6xFyRHrIMhtNyO8EGSH7Aje
1pJMbgOh9UlHgyrKja0FNc4twhw1c/m4JrC22SlNxRQgCIrLojBPqdOT7jiY8HwafZcapVOYSWgt
WKeBOuZoOt0wAc4xEWoKr4EzktHSFU2+yYdyzWnpTT1ZyzS6n2Tyy5DS7cbc4QKKUdh/DS86rQx7
qNRVPILbdoY1QkVxqbt5nDtd0gWiHg8Vq1Ei3OPramcZYD9kZDM2HfRZubdI80vCORiNCmDMYvcF
jNGvjsFNTQubUumBYjo0utLJh/ukar0CjcaC2EkzuRN5yPE7bOxxcB9VWKgmD6L+vq/SdZ6Pj8xa
Tyh+og+EME8jawu6LWruzjqDZbnrIrG2BsORyWsGLAMS9h5eFgiqW2E1+71xMBjCwiXzkYj0VMEQ
e5aOJWp7iZVwRDBdxBE2WvenVL3SZbOfYWqY7MJBG91E5fasqeHCSjtGy0Iz+5E5OA3Oila8mzGc
4sUITmZAUwCBVSJD3Cqmh2HQH+LuUMB7Qcm71lDHyPtdwZOjTFrX1H+VTWDWJ1PYhO1cBkPHgqpq
4dtoV5Kso67b5h28uEJV/XoZdyw+YPPseIE9weJ0LWJ6FvsRwila79tuchXlqeKxTbKpQozc2fny
ZqRghZuoZ5goYFZTfwQHE1HQGWlKzL6NHWWU21aFm6ea4RjBhMzCK7GJ9XJXVnDVusXX5E1uql5c
vfblcgPX7EYR1AMdmzNB81knWFU/6woUoRuo9hupX04rtDe4Yz45mlwVRmdTYztGIyyi5ajqY2MJ
b7BGx0JPUEkTpDgm25w+jATlz0CyyBi/dirbjsDVknjxLGtc9yoqCiHUtrTLru9TvyOJp5f6bQZn
IVWsQyQXh1q7rNhSKMUqFYLp/r1BMBaR3h313Fl6xDcThweQutRgG4M8cgV3UnF6MW5rovsNQEcr
umqBr4q+CnOWu5FgbtVIB4z6Ydqr9qBpByO5T6zZ1ijZdQt36nrfVMee+Ua5j+laB4hrwTVN7zV+
teSPKVgB5+uq1u1Ey9VtVgs3o9paSn4zj2wfIQYWVX6sGvg3IIoSJ2d/oU9tJP6IBXoR75hQV7o+
/tJkZqvD0IFROrYnHFBaw22rj01mOVaRQgDrZENwg4fazzjxNW28GiFhiJEBnXLVLuDuGtGuShDQ
ZR7t560qW0ehuaM1ypqrgH4qROgKKf1JXGl8O+qmB04PJ51mu10Ml0rE/QLtFZOOp0AetLbadkBo
jXndLQclm1cjwh9mEYdOjaP02lUOZMHK4UyWXW1PNTpC1AhQDF2brNmDTSu2x4XAaTL2LZZIxu8W
ojAqhDPgjamTq9j8iIplNQEwYXDkkjLfdRHwRcASRKwN9Hco5eBQEzFEBJ6x8knWdyUehhktR5aq
eaJ6yUARIeuNQrc5zONyajEaEa8rvkI8jQmXG4lXJNd18sCUxcl601GK1oG0hl0Yz6za9yNQWv25
o61nwikkORwYbbF16zXJybabVlVH3MFkK30obYNx2+g+JgRi8FNRvA9afZnaYqmCod7mBTBn8qiq
wqmhKzuI0dHqPSjfHApwtIrnAObQYUWGlGHqL/zdSlTHJNs8Lz1dQwoALbBDvTgWX+y56NxBqwKl
Al59xSM0vKG3TY6vIlFhtorNBPKVqA5iHeE0/PuBCr9tM0dN849KgfrwdFtn67TAU95d07p3JO9v
AJ/n7aHRAeTH76YBMFrJ7KhU16lWhsn4rlJgMknhGfkHWYLMIqFWFytWNetEMcJ5qA66sR0kvBzI
wOPex7YhTDxu5aovC8cig10CdaxMuD7NcBDA4UoKBEMBNoe3ZhgFLiO7ZfCXLf4sTTR+FMWtYhFX
abZRFF/VagJI5TEruCPofa4aIROwCQyPu0TCA2e8RbjE8Bq2kW00wm7QOwTmB1sAB+zFAMiH+Y3y
kZT7jgCVK4/FEihAQVmW2nrZ+Xk6HgiZXzI9dU8Qht6V8MBhaK38MGQUvUcago7Mi6kBeA8YyIHp
qwE+dkmJ0y3Cq9BCUzFEHuZNk/ZBFOPq0dhv495ROdpWQGKBd3AEhGgl8VaReO5LiTeCPPATxTOv
1yUF9DVKr4H1TIt8lcANzC0UjnSAOXQFqaDJLSiDk6ThR2n3jbItIrKtwCefdw/DknvW9FT0w0aJ
DjUYRKryUIFAqUpvLFMHeJXYCjDUps+25qigCQhhg6IHijKuei4OBCH/BNDA6oUzUhzFKGs9rigr
IUpgUm/REoWWGZh9C9wcX2jkm3ECwmplcB/TdaUAfmh6QBTaptOjdZPM6x6gaGqqPgQCUW2LBJM5
uIXQ/HoaAMLjhiSdV1WTQwwaaiDLZ4gvJ+TIudmiRxRmGzz7ONzhVPBw0O+0rnDbJUYLIexL3buT
5HulQXqGP5MFtowMblrlARxuv1NO+Sq5laZwSqB7HWvshKl3apff6PGrCYh3tFK/El1ITl1UkFg1
Y3SalXArzY/WeOq7X1lyipLyx5KlXlmxralpdoJx+s64LorMVTq50nq5Fp25KxBQKK2C02humsW6
E6VEoJbtagVaIdEU9Jaxy1OUpZAVGcx1FTG3QbptiQvXmDJABul6VFFmqwJtL+Jxt5STW8dJ0Pf9
ozJPqq2Lu0SxPGYhlOG17ml9+9QbDG/+ULsUuEiRTfe4YwglTxGnMaZhwRcEsHnnFOriNgoUlVXp
T9ntuMTbrh7jQBZPUi0DqXb+rL3TTHgxwa2iJPFbye2SXzGS4jQPAGGYm03vA3nWx52Wh3mOW0Ud
XVmpOFVDHx0q866Kj1yXcGLCGKqMNNoCDrTb+YnhiWuBK7WjgfVhWzIrbgz7JnjvyuWjHP2IrfPm
RiTdKb2BnN9A96Z63zSHvubu0l2T5R7PSpO/mqWvWzd9KxA9HcxlDekF39DfSOyTCrHGVZkfWpbD
j2hQAvBYK48pGCdbnruizwPOGqDAr2RepciZqDgZptxE09pawoyHnZoi6OKOMdbvQy69ysyA774O
/NoSmxF45eKa3a3g9yNQfWr94qNlJyOqNZLyuYonx9QpUNUknHOk3JSJPqhDgrLx9iZVlNuJAW1L
yVHrjhTGpdQhOdo3bjztCZVbreqDUr+Kli0tTD8S6lsit/m4K5C5a5phh2L2zpFqpbtca4+xyRYk
dO+MRYPbu3wURWLYHb2vp+hNlAMu9ag6Yzu7EV4yCxDKkm1Q6L+vAcZbQl2X3YxlaPwOoZ0hDCfN
b4oBOSjg3poCbKZ9iPV+XyWA2eE8uxbsdobnS0a3CUGDx3TU8VgkrPNID0Y7rUUSpUVur8txb5GO
0VqA+Fz6cVuFqnq1IAlq1b6JoGO0lMbmpZV48XitxWKbjeWzWUA6Xgx+YqmrGT+eft2O0keDyarB
j32S/vFrhXCX18lpBkdGit2k6+tFoTZVCNxZHSxBcKio8VIUo9eXsyuQqRA1gHeSPk+14eoKkLjS
Qpanb1Yi3ppiY5SoBdR0SP3o+k1dWOHA8GYg+YlIy1fr+Xrq1ujMWFUjIsnJtswZKaRpGyVDDHer
dIbiKRqRXvhIzV/x/FIiedt11O81NIUu0G9GyMjj54peNca6sEZvxpq1coeCA5/3kcuGg24S38Bf
r5d3hrSgtcxhphu+BvNH2soWRWSX+PncDgCqwknZFZrhMLq4JfxjbVMguViU26J/G/PndGhCNjZO
D/1T5KlNAIMjIvzUuGL5vkyeY7w8UC+wE/211WaECgNyZMUNjSOXSPjSU5TejgYyiHVJwmJJ9gkY
VUB6JoMKqSbZr7riPYvloSVwrRXzgaSm3carpQ4z1QgGvPBR3ON1NzwdGVOavcoC2fjpZsLpnFSE
zPxh5lc8Hw6mOobU0ty8UICfJEBDkZFJs3sVD6N98o2NbPCoyFSb1NxekISmMfOHZaXAWSH5egRr
o4QXN7XruswCWFoyQB1bjB86TGnV1eFCb2NEWngNMw2Wak6HW0Q6HFBC+moKNegz/srGU5DLSzQo
K9ZmWcqwHE1YY4W703KV4QY7Vpt5E5o/8ABsq15cibrYyk5sQXQXJinO6ziGvdyQFgG1lu4Kna3o
YK5KmNxsAvSwNMHAtWAhSMj1K87eCHJu7E7McDhfOvqSyecYWRPKtkJse5RvyAEB8gGFH7p+pQ37
Bi6xGk8HgrQSQbpSLK9Z92DND3n0DgfBLuc9H8Mh8RU04yLtaEUrXWxLsiMGihIoQjx6RJkDbZF0
bI4mOZqgFbaUFenXk7wS7S6uQRyyo8kupTtlfsU2uUp706Fbv7Jif06z66R6KuN5uyiZk0czwqQ5
e5S14ujFqz7/aliO7hjQd2mAd5rCy5FiBVQJ2FK/blpYe/0mNVd1slYa5KkRnvvShGJGcqO3iach
tdqI63oi9im1sUzczgsTrv2tBP40sDXObWQJu46veXZdA2m3mrva0K+GQb2OaXGIeajIsMZf6UeG
VdTdqPioaIowdzsorw3hz3rzkBg7vZiBDeNoiB23pDsxePgpD5JSg0PdrUi9y83T5m4Gg+1Juq9Q
7zHcCfFWR723xEBjN1IgCG3bFTUILjJqG5piXCcUFTiLsV7iq9ObqxcU+fdS8ZLMeh6q4TDxFk59
9zS1r1bzqzY0H1SCfmwh69fc6+ZNaZXwS1+6pLhaYiuMBrlJqsFjku4LrXcR8oUJv6OlgUtr2E08
ASlYteYKFw4Ozt609mM2B8Kg8P5jTyka5LqGW6XsHaPUfBk1YZw9WGWyibOQ189Gl3hEY2thRg6p
ihd4FUhRofKAp6tUOErQlDZqDxBlseiFQ2k+QQrFH54K+ogI1LUi3MGPtPbUdIcHv1BmN2HuLJER
CHWCnK9wCYIJGuAGHpm1Qr2jzDcWhIEsoKI0HIxNvjXEa6XtFDR1R7ez/hE1D9GDYADto3yrKYWj
HpQ6jO/hGo2qz5UXhvINBdgEize6umzVOkJ2CE/6A17r7G6xUM+E9yfOrjVpt91rY0C9Pg9VK8zn
Z2q45CPhfkEOvQj7qwwJdxNUBM7yQVHIw1F65OgHvCsEAGmOOgwnq/0mP/0l9WCGnWIj8J9Qmuks
oNfEq3Y3ByYOO+imFic2dtxATIgLizT2asrcDHmdjyUCYOwRGQqNBbwEFSfMNGI37ukvDVNtRANo
qQKWVFv3BdFe69xOPLh0S73tKvwUDzCwxS1JPaXaINsLJxoOr6BOrAOnfCDCX/JTWQGw2u6pe47E
Rs3RsOZqYgsAcUAWU40287246/YmuxpQ9yXVdWW4SboZ5F1urVFnlneBlTk1vSbKcergSTqNeRVX
6wFb2wESdiioOeAUd+nDSFaGeMGzjqEbt+vtdj3Vb/FBR4qpXFC/hUPipfGdaflM+YWYROhXvbzS
gCOMHh3CocJ81bsJwQhCAwVeguXDIIsq7Ost/I8IlSDCSUCleZieqjFY7sza48ZtrjkpYvmPTnXq
OPy+fJt+3VrxZ/3dWZ3uf6Tm76wHgf/U/P3U/P3U/P3U/P3U/P3U/P3U/P3U/P3U/P3U/P3U/P3U
/P3U/P3U/P3U/P3U/P3U/P3U/PU/NX8/NX8/NX8/NX8/NX8/NX8/NX8/NX8/NX8/NX8/NX8/NX8/
NX8/NX8/NX8/NX8/NX8/NX8/NX8/NX8/NX9fq8Ko1NCZRVVuWWeUrVnB5pJpLdRi6RGN7FnzqEad
2/7Br5Ht2uSdtLuiA1HIGAxslarXF2oOv6Ti/TT+GVlrFS+pEcnqxFwJ6iJQ1oL6zwblkp96EOy0
Sy+39+hy9OZN7F8Y+jS1v7DVfhr6jOJw1ky9Z/ofQ7fu5C72+/vrtrbvbq4uDHRpjme8hv/JOZ6V
dP727b20xmflnX97jdWv11ijFtjOdcbOOZZZyYeS8vRE+ju5ugPCsV26bqAdNYWgjnLfx7AIuG2C
Ylp/6Hftbt7kjulkDmgMA7Doud9v+cXPOWMQ/5c/53SS/3LSmaoYIPREY6J1dgq0qJRkYZCxyPk9
5aBjig4Zeva+n/PXrOmfRjnba8U0oc5+GoUeWld6ELRagVjDm0A9TwO0zVxP9yBVc9CSduEma6fV
/G5+p8PxifHZiEikJhJ0950H5kMbJCSeAZHtMWycJ2bnTgPtbRD2eBwiwOD5dKlfr/RAs4dwDgYn
CiYXlscXO2UV+ek2XVk76UuXOYqb7KtV7DxXbuLlQbIzjpcM4PdbQ5UzSTc6cooWByyamJ4HcK+n
YrBHuvl+ay4NcsaZ//f2/8IuUOXszP+/tAv0dAP++xNElbNncCFtazUqtG+SleajDcDjKxGgj9cB
27T9YXrZLvLAOHjJTHzJePtfV4YqZ69fSopu7E0cXOmgrdXXQu4ZfnXVBMQD21cQP4Jxy8swbu2S
1f+BOuvpSn437bMn8Pdd2YsLfvYm/qYFv3QRzgzh37tt6qVdPTOEv3tXv5QPQhfH/zb3VDkzh3PU
FbNi4VRRXwbGQ/LaHwsvccHu5Ch+7Iw7/lD44E8IiSsvKv5eGp2eWbTfO/rpwvz1QP+XQqZ+dqCb
JWVZBoa1zUzA8gcK1whqqN8b0y8ljT8JKepnR/efyTaqX1umP2d0dmQbZkaQOcWMxoW6ltjKNEMD
OvrWm8JmYGyW861En3ZzQxd7x5YtMR7RPkWX3jaVVVLdx5EFCr12n5TZgRtPOe3uF9I4BKSoTYXW
79b5fnkufvDZ6f8f/+BLR+bstvytI3M6En85lqZCDY3rhoE4C3/+yUEBqeakRXUEpU938hcXJI2e
iQcGPFUu6Lf83knW8YFcUC/7cmJ/DqqdXUQWD0VexxhUQe9er3Dw+V4Y4WuFi09DnDkWrFhiHVSg
p3nB4XMzt9klB3PFj0VQ7Ihnnd4wh3mFn+/M6+QdTExV+P1x+9rr/PQJ516HNYk40vAJldd4s6M6
L4tdBca18hj52y04rGwZJrvm5R8Oe+YwGL9nWPblg/1ptmcOQ4FwNVUnE+H6dEPRtJ8292K5Zv2V
bmg2aM475dCCoKa2XkZrXXXg2QGDMcldJd1nVWVLo7EFWK1H8BZQsOMr0vLA9+BaQ+/qqu7M4GqC
YAZIc3XtKZvSMMnBsQ/SCHATnuizTl3sdb7VYTX69u77JVUvndcz290Zg5BzYmFuNriv1xRhXOk2
QewJTwY5DhfaXf3ZXTxI1fvqZt60AX+QF87T1+br0wqfWXejaqpIr3BrMu2NpLVdgUSSmDejXjnS
0Nwqf8uGj9J6VdrCKckzSR+yaEQHNjhSZhDA9MdqyG0dzb1sDCTayvsWbF1rLfZ5dGwF+FF07/t1
u7RsZw8ESIoiw0yxbLWyl/JKqX59/+9f3JfTmfxkvP6dfTlZyG8sqHZmQaOmMzWp4prr0TEDY0v9
UE4bAxyFs9+N6yw7fj/pC4uq//u28y+Ixb9gOy/N8sx2aokyGYuENWld/UoB/Fb6TSAccH7tmxWI
nF15wXf62jX+83adK0SBc61o0xy3SzrZKtpFOz1IHPDiuvVG27fh6ICuGwF36wifuFlg/i3n5NP4
pxX5dJb/52/31+o6n774zCqOImGFSrBHgweqEUj65AfhiXUVvHO7tfugu7nLPSUsA839/gpcuHHn
bu4/vXEXj8aZHfvdR+PiQp+Zud+30PSCd3iu3vR7vMPTufnGoJ6rNjWG0o0th0Gly9FYOhDlgidl
vCT+d8HCnMsz/V8/TpdmcWbB/uYsvmZG+PMS/iHW/sls/HNDecnRM84M1f9Pjt5/c96B0VPOqab/
gQ19Wk2RSqXkFo4eQ86HQQOSbRY7Xoud6eYA6PmmAAPy6up7c/b1Sflz0LPrXWt13Ld9BoLTNszI
41j2ntku4feDXJzamZvyH5naH4jMp/X8e1PjJ5fnrwYDNE8GNo1Z5tlDVI9dMy5drWwMu3cL+03a
Ff6z7MZ+gQoOEPR30wbLowsyUKe0H0YbGp+2CQHK3quh7Vk7ANC9LuzCt9wBvaR9ybe4+IFnnvt/
/AO/RHIshZuMmZbKtLOQUVF4zNu5VTaalYNg7nZSjhq4x1gDPnf59v1B/NLufhrrzHykMysGY8JY
9QgpHCgZQWfsn41wdhz+xgiX1utsP//ReqmnxT8/3ZZKOUBTjRn6OXBIRmMq5shQNtk22lk+mORv
oMZUgAupfeDkQwOt7pHfyK0eIiLOza1BwqYKu8g1M3B+2eICvnDxe84m/29/z1d7YYFsnmqKoanG
uYsyFGlW57WibESq2oy4ifaL5xAqAHnYArmz74/WhcHOXZN/YTBNZUyxqKlaxuljPhlPK82GqC5V
ZaMXEA4ZvNLYCQ6KWHPN9HT9Nyb2aayzN+gfjfXVe2dpGo4yjA1l/Ox+LolO0+YU25nddjR2af+r
45deu9P3/uXSfBrj7JBaec/IOCGaOyFvo8sdsF25Iuyg8QyBxaBZMQ86O5samfbvF/JL1O/z7M53
7feNfJrTd3M+20Mxm0OhC8xZvwJH/7ZZGy/1YQxfB3dYdcf5ZtqVzsUE94Uxz7yKv7WXF+Z1jhb/
lnl9mUr5tI3aGX6c6n2dqcUJzrTNQIdibX4wPOkqbualfh5cODSnYOCbrfsjgf3pqv/D0f5IdP1l
OKCmzIQEsqmYZ5PjIx1N2J1lU3S6u8QQmNOEm9YKVACgvEOhNvU2qHGgzjm0Q3JfBS1qAobMyNrO
EJ0DdfiqmlsQ1b4INV0lEpqhdQvRJuha0ueu3ccg7556TwVFe2FoXp9JewLzNoldCfLPpIUyDP7l
ZrxtlKMloOnX3Cj6CKWpNzaCflgq19NMofBWX8W0tkVOfQWSTkmsQb8A1P8nvRSJhGHaHJlowQ7P
3U48ynSjxlChREa8fRMT6GRLsOPKQx09kPw45mB6BWlfBcUbvYdIX/lICWRb+m1ZrjtIXKnif7H3
rUuS6kiarzLW/+mRAIEYm+4fEMQ9Mi6ZWXn5g9VVgJAACXF7o32OfbH1iDrdlcnJrdiuqtM9OzaW
ZmEEERmOJJff5O4fgJe2WwLQRKw5FdCJ30AD4NRnUVnTyGGgUYr7kRz8EnrWUnaTtxDLFkEo030C
ME8CYtMckRtD32XsBjYhBLF5rHUTO2blnlE0AGdN0GZJcy/qAfhqZNAnr85nfgm91vG7NqUH27Wj
AvtXMizeDJIGLxZ74oh2jm2I47kQpoGT/CFmm/oE0fOIhR/9yF4B9lV0D43DI2j1PgPYiZkNZ6/5
NaH4loX+8hnONs4L/laWaV3awjNUzWMHIIH1IelQ6CIAQaihcyg0aC+Kd5n5cmVbXSM7sTV/Fdmr
+2ui4f5nf/133l8TU+OP2F9vakjPQ75LoWeuOz3Edccy0YaDsioHAPe5yy2QlNWSgLy7sqHeirwG
3whNVXE/+nWB1JlQXM0Axu7GjdWtv9Q7SEkKF+kSbQG9Zi1m1S6b/yTpic76haTf8lhfDnoiQEcP
aw+AgSADC5qhk3zVAxTGlcFdIzGRj2mPmkTW3rgZ9+zU3oo19J+2nwBQ99as6BLQIusH9+b7NK/w
DJnIxh/mmTePLV9O30QY1jngJXkNTF+nAfHZPRJdznqIdMGxpUUBGgbAqgKHf7CgRW6LR8Dd/CL9
O9zNAVYNoBwDgP16D6oDGsDfZNAMehQxICdCr3jo5+wBQDHyd2n7QbkP35+dq0892dX/NZ76GhtN
fI8/glMnTsav4NQ3/UXqeQHyiAfxj8mo+laRtCrIuMkAWbH4wMyjsj59f7mvkZiM6peRCBwClhhy
HWdaztAAhk1mUjCBGoC8SRoxF8Ups+wrltabA3lBZbKrf5DKm3z2gspkSzuYjEoZDPk7tg3oOSSi
dnNFJF4jMdl/P0TiTW32YhgTxlKe89swEg1IcfTJqvk2Y0fcAeS5Zsey/qwA/o+pG5BPoQnyOKWf
O16EgDQQJxSFQSYBXGiXJ3d50Ua13GX2XdUfAUvGLwDrB98NOQBtGMDsQNmmz/vYArEuqFxBEsee
ZSuPLg0gY6bDUjNAAFDJfIC8gYxCQ3e3CptxPbQuIB/fCwQYH34TaXRU6PH7nH+xDX7nC76YhAnr
//echLfc78CDCg3iU6g4mtgWrEmTLC8hUcVD+7Z/x9OrCv6swH8/y98oTGwI1He1W5xzd4ZFF4/b
6lbfsx3ASW7duTxWdXgtw+5t1v5Gb2pQZN0gfcBQ3wBYXZQOeYwA49Gccf+IjvpER4Ueo176PyR+
vpGdih9eZQl8Crq+WLtnLMVqXwDM9PdZ9s3cvuDFck3FzwhwUQ4Ha6mO1UoenO0eYl1LAIw8kJOG
Qx1/HSzyWC2y2/w4hNW9WX7/Ad4sTXv5ABPh9NOr+WYGwEuCE0mFfLtjNAAVKBJIKSIeQAMXkSWW
pjGAwIfjgNwHLACIS4C5wUM4+FnI8KnAi95aFQzyZoIMEJrWWcauLPjVJ5uIj3/ek13bAefPX4Qc
0l+0A97WW3/fAdMTgkZ6tUzOaZAuBbAda5ulz99nPvttFf+NwkRYDY7tYXG2p+mzt3MX4obMP5yj
24BPtfAhjR7NXagz8pfsiFbs0NywR/rQbcSVsNK1cU4E2j8uMq+s3zSxITNZaTkKWN4EB1MCsiTA
ygBa4sBE2AEgbIkeGgDe/cm5ncivf9HcTuTbD/DQeXW+o478iQBzfrUEvcbDE3nGscJJq3xQuIC1
MqyS/oDlh++v5TUSE8H0R5CYiJjmh7TdlX1AJ/mev2QfvJVVBAV/DvURsQl1p2WZdqBzKxegYQFh
eYF2AA6+aTeAsrXmd9ZaxvK+f/qHV+sVwclqKccIAB0H7wigjwqAFLUkgIn317b3WTRO2P4VlcmC
5Q5yKunDuYd3rN+50QdA3l6My+bhIYEoeBDRW5CeswbqbouFdeddCbi8wZAviJNpPaVlVxUxBcwp
Y4AhumZ6V4nTz8wiQRPVoFymnYDD+GjfhLaAgqrsWHJ5Tee/IftfjeQsXV6o1p/njresjFcUJ+Ys
oH1rVdegDPq5P+92UA4Qt3O1TRZmkS2qmK+cBT+0p/E+XV9LYr+2bBOV8KNzepZ4/3fWJOj8GC/m
tGApALufT0ggSAYI790peRds6nuAplv2X+SNVYTiI4bq8HzXXNl6byV0vJrciTIozJB1bQeT650P
OhflIt0XczcO5slKbfAiv4Fi47jY+TM+bxZ8nu66zbVJviJwIJXj9fCNVeWmdoFzu3U/H3b5rQLg
qg3fAkj3Ut7TE4ClPnx/r7xV5/lq2BOR8wtn/K3zoVekJ3KIprKkdQmjHYP3FqAdt+U4bxRU2hbZ
TLNHK1vA0dgsaw5Xhnz+3e8w2eW5XjDZr9xG18aMJ7LpV435yva9nPO/GPKPKZZrRCbiSdRd5QPu
LVTmsDEcEye2h42syPz7y3dto1420Yux/BEb9YroxxMxxess6JQ+O6Ls2DvPdff5+2O8Jgguaawv
xvgLBMFb6f0vd+M06ffXWgXXJnQihf7hCb3GmhNR84OseYXKNM/3R2wb520NCfjFHjQD8ug0D7IP
FOvV2X4y6xHcXTm342BfvqvfWUsd93O1Kmblgs7cGTuYmQ/pvh10WAGs5K27h/cLdyvmzqpeqkWx
rO+ge8/ihzj32/NN1GjVUCurzzGabu0di0O9Dub9ki2ybXAcY71v7vOfpXiesRd7JR1biAOcrfRm
VoeQlhIGN6csqmIzK2fQy2R7VUufDbvf649vQ5wwKyC1KzMYIKhm/KZZGWhiA6X76+JE591GX4kw
vJWCBfvyG7UJ6/4ktbc34t+pTQM3f/zyTStQfnr5ru0gf2K3/9N30JtSBLvYp67rO97UfalyVXW2
aCA1fKZjfgMYtbCLraiGkG6wADzViANbX9m112hO5uSX0HxTktmuC+2gPHr2sV/v29LrvLFkA9pY
ICtGqLqv5tBlZ5fBZqribt7HTSRgQ9ErDqj75vZ9QXcioeqghodpe7RpbBtO4q2FBLBkbyhmynuH
+36nIG3N4c+qfHT6ecugI1ER7BL+LuNN1GdJlFl6ht0iMoBZbhK9sGs7LlqyIV4SFdSPnZzPE2kv
yzEA7HkQvaWzZs2BCrN3xR2CrHUt3mtUz6jYelDY5Vg+INHGAUQsobq7AtjuK4t7baInAvKfNtET
Ofn//US/FZOGrkp+YNuOa/sgsyccjYuxFxaGChwbR5CHHDk5wJa7n6z8qQxmeVVFbXfr1qdmuGH5
I9brzsC6W9ADAWDgVRrAoefHkacz0eSRqbtVnh1zoaISGotIu0nD7/PFJbz5Qo+5mLqQTw9/thdA
rdc094U1pe2XxQj1Ls5n6oy7BlCjUXMGpN/RNNeh8f01H6DTkemioHMiXBbrEpE5w+ZecBkPPIgY
1XE3gGuMZcRHvTKymlv+uPdrL8y7MjamXQhmxZkr4YS4m1HKWZh0atmjAJCyC2D7EyToAnR1EfZV
vlWUQGF+MUvVu354AFsibopuXQIstH6umnxG2vRmQHJvrBIww7sZ1NbPuOlvOoCt59KOHAMp7Um7
wAwOwLhalE0dDcmmc6yFRmVkcLkr8Mb192NmZlb9VNoo7FW2yLOPIhdhQ/2Z70MXOvvDGDzkoxM2
jjp+f96vsskkllL+a9nk4sy8YBMngCJA5GCHUAd7BN685mqAl2+5HgzaqLlctStnCX1qDs6pPjd6
iOUimw8PV42eN/XRC5oTffQraF4jOdm8Vcdy8OpaUAvWPss+ucneC+S1LfeW5fhiWJOVhwodmVcY
ppJbKMotHbakiDyUxliDx9xdYbQ35f4LahMF+5PUrs3fRK16hdQt1jC2poeCrM+WOfn5FVv4GomJ
IvuhJbpGY6K0fmQYb9rYhMCuwg60e5x62olFTWcEzJRtfOhE0ocNX3xfxFyjMBnED1B4q8AHI0Kp
62E43Xam1aZ1M46WnXAYBJy+Nit/KZ6djW2F5FRs+kis7NBeChkmoMk2evn94dnn5/+dSHpBfMpr
1aBVlgngtRldFAdxCubjim/E0ln2m37DYmi0s8jn6ayNurk9t7fdPvUjXIfyiJZwqnHNfL72PBPG
/OdOxmSxvT94Mqb95S5mBVgWUD/ru7YHSX6v9QUk+CUDqiq88YzY8tFbtFmw7vxySXi7N5DOSvo+
cnq2tEf7iekgDEi1tXN9kpkBO8Bd5Vrc5qkMqwaFNas/9F11jYEmJRG/e8aJIP6XPOOZiV8w+Vfz
DIr3XETBRCPTwsc8b5UwBZR0ejUPxSjCoE2/YG3Huf+ZtE1UmzLsa5g+SK3L3DQydjqvJBTuoGaV
cbKwxXviDGHus20DuVUgkJaS2xsDYpkK55T09jPDajaYNr6yPa89+YQj/+s8+dsPHkDuGyVQbzqt
ySwNsGRmuyBXjJ51FhR3kWPS4tAS/er7c3SN0vnzF0Grn6A0TW38zcz3IOfWt23bn0pqS0G7RWxB
PAE6FT4MOZ6niQ6t/DlBTjgG1mooPuPc3whD9oPqblohol6QFfP8jZM1s4TByUzDosKgB6uUz3Xw
ybD7nJURBC8WY9LOHTM82YELx6xjVNrQtDlfB04d+u6TW5LIa8yKg3WfCB3hAjJB2y7CHg1ldse4
O5OiXNj9GDUejRi67fC7hI6zXNOwxDoUTRd9f+KvTsdk5v+bT8fERvyNOb75gBNhXVaEtn4JQqYn
+eOQoLCBzvKWM4auVy0GRq8I3mvkztbXS7b/WXJvbrMXLu5ksf/Hxf01Lu7khPUrV0GHW/tcrxCQ
S+rqi2WWmtWmUmDhtm0VAyymKEXo5SiUDApJ1eM4QicS17/iXF0jOmHlf4jov3/s/4N9Lg9f9bH+
63/C+49lNaiMpc3k7V932UdV6vJL85/nf/v7117/019v3reZ/FJOv/PqX+CXf6M8e9+8f/Umlk3W
DEcDyfanz9oUzeXn4RnP3/x//fDfPl9+5W6oPv/lTx9LI5vzr7GslH/67aPVp7/8CZ9Ppf/95e//
9uHNewH/t5KfSvm//5fOPv/unz6/1w38v4v/jAC3AVJxIYWB4nMApPt8/iQgf7aRayMKpiGCINm5
q5IsVZP+5U/kzx5FDuSeB64PLe4JgX/SpTl/BBGzPweIuCiA3wpsaM/q/elvT/dqhb6t2L9JIw5l
JhsNjzMJwPiUQkGGDyEvSHP3oWUGnRypyLbBlWmafl6yOlmgoSkWiOZ0V/YW/+1KpBCm0tACKbe5
PLhOb62bbjxd3gk1OstCjXJmuQmd5XXgwxUfDimBFyvovQ2cpt4ExJJJOOL3dW6TGbOH4cRN2kZu
gtUjDsiHHH71E+J2FGgqIdmLBbOenYvOA/PFwQ15wAn/oCU6cjm0R4cza24Z1W9alI2bxG+DuRZO
f7QZRxHKK++RsPRd4Tc8HqBBportBPWbAtJkZ8rReAMtZ/Btw9sTH7vhmbudmDEL483YeegWpc2J
DGMWJg1tk3lVFQ/S6UrIvsjZnKBWHWnmq+PlXlXaXwInRZtgANQAF6W3g1OmtwwXVlg5TKQzydM0
tnLHWUgoUdtdrixXZV+vvt37esWIE9ZV00c9McOct8HwLPOPOQQvH8nYl8vLbW2z7SjzwIOUMaiI
426xs0oLLcCGKHaDBQjUl6vLvaHgcAqYmWBbkEOQt/xWQ2bdnUowlNe3Ndtc3mooKJlnjVvGOJDR
0LD2ncwGHna4ZM+XK6vzrKcXV7x/5zdPmd3pPTu/OEkBJ5q11UXIl358uVfQ8koTX4xeazHgV+pC
VyJoRRB4iPhgl77Wmm7GWNmMKl/6wiSzxld6O3QmzPzG3zmW4+/w+eVydbnXu0EauVDq31XOvZWQ
p1Y47Q2kZzj3unWeVFnnmyLIl51m3u2Yi2JGVdsvYBDktpZYb4J+lGHn1mhWjY3nLlNKy9nY0Jh1
rGRhD1e56SQLWR/EpWZ/u6Ji2KSqzRZSVDHrS/PUmmyIfTVmm4Hr4whZlpuSkHHXST90i0rvO5To
/eVKF5A2wqk4SpSYuGoEWVieLh/M6CmIkCfDTvWyeoDSW+hdkIr7tvTJxi/UYjQNhSAvtCOQbpXu
bF/o2Vg07dJ1oJKSUXGP2pZ8OF90nAbLMancRV11ez2a9lSNrDrk1fhRNIW15Qhi7wgWdukVBM3z
81YJ0GM5dNlTXjjFUmMz14XoYnBy3VvqOmXo2ML/1ANeR5sTete7vkjCIBcbbfly0alOR15fORvV
+fdt7aS3ZHBISDDUbSaVgrdVEg5lZj8ko7vKRr+/T+28XqeZzeLC6ekVNYnds/v1wrH0IN5vg16G
fFaI7frBtP28w1BrO1ai13ggeMVbZzgNhse49ex71ebdkhC5SeymGEJkD+/yhuhlzcUs8UT9xKrs
iXH9BOW/7MP5gsFKxaqw1awA6bCTjQC5KEo4xegdvFA9pLHykel92bn91grqkwWewKZvON3buM+j
Kh2tuIUK1oUjMxIiE7ATSZxqWWMEWammh90uXQt6QkCZmesMz5nd8FD2HfQ3A1oLQuzqoTLQSKH1
qbctclo+pAROTJgj7sYunUMwwizHgATvSutzDvz4OFJyKHnVR0ntMgg1aMAsLh3vkyYPwIRdrJPO
WSkNPT9w5zlLhurskUPnisqqqi3xWjxvh9TcmD5/tgXvV45T07mUAjp6lLW/qOuyOeGO6lPQvyfY
JedKN3LXW5DzmkHj4dLelMhx0tBYJw6WUZph9GjTulmiNomC4T7HBR/ga4Md5qSz4l6Zk5VDKYtT
Wf3MIGRvjW6TmVu0QoUj1dBIw0vGA7LYe4as4THthQmJxKfSrtk7v6JH3dXiY9/B8WPxOU9GdMiI
V9yAhkojVbTDM9TYidAucRRUJttDCp4lDpcXLXOzyT29pR2FWq00412oUDrGpPRG8BRIfrAGAkWD
gfPQBrRcJmlTxQgEyKL3aBd5dTPocCgSvhWV4ltUfwh0QlZD0FdPVtvFMhHWnJUDv8lS0HDfrrqx
LaLBr3GIfFXeDOcX6H6HruwHOJyb7gfovwTzjRC0l0I2WC6vxStE5GXZKIttBxd83yLvzAxYqdjy
AXWHnheAdgXhxg+Z27yzaFXNOD4f157VoSNJs65d9PnyjvdCH1lRqYhAFz5bSefeRd6KQu7xUUEq
zxoiY0nYwcKJonShRzXfVna9IYlbvq+sXZkaSII0g7O1Ely97xIP+my3vrlrJeWx37lQRkNB0+PK
iavazp6aoJg7bBAfwYv3Q2pV/cGyjL9mDoa+MkJbswEPLCQl0XvdG9BX5yvbFCLOsmbtQawgzJsa
vpz0mRWqpsPL1KnlDa3QKvOYPlpQbzVv8gpFvsLqOPbjUjh1epTMLJMEbA+PaDgzNLTNI3JhxlRE
MJvFvHKMe++X+n3KE+9TPtqLTkJCr01ta16TvHbjyrOLTdKKWZGR4NR1EIbCfgZleqYrVqXXWDNI
+h8eLdJAGQ93j3ZbzVttO/eOYy9437jHi0ITqbsoRBVlyoR251QnHw3uOsihDQ+tcPphhZ1MP4Gu
4v1xyH26VLXS+4oUPQktUKLcT/M4cHkbFry/aXWn1wU0rAl9W5Q3tRycBau9DDLxIdKmG5Us8Xld
FTWrPimgH2bd80UwYLnyB2MvchsnJ0/50FyRnENzAy1UaNnQ78fpA7qgkrJVDUADh8F3eYQ60BTj
GNgH2m86Cyaq79IxvHyB09NXMdDypI9QWbozkwWnAlZqc5GnbmrrfZBKHo46aJYVRmw2+gTvEtHO
fRcYjHjOypUlfx9ozaO08fVJeXKZ9SPkiufGXRYpaW6rPgdJ5DZueNmScNx6UGSooh5Z6mhkGiyq
jI4rzEbrxpGqnpk2O3jS41GHO2hknw03yWCLQ4pSeZADHiOtJNohx/A5Q5nZf7uiVJ0CW91o2Vcg
rZE+8S4xq9Yod+6C7O88FZtBUghdcueBOeyTN/JhXyvc3oOnGRKnuCPKXeOAgV2jU7XAnQTFNUD3
SiHnYDcUaw27/N5uSRUhIcW6dVv7XpKgipQHmRdBSuaJLsrd5aW1kBcrT9lg6v/t3uXKVabeuG2+
wpZV7nI6DItGFt4GjRSs2xfO02/uyUt3ZNpJFhxkmyJoBQlltwRcnGlJfEU9PXrNGGx6pGXMm4Lc
Bh5z1o5Abdjjntxe7vkN2LT+SheGf93Nly3duH695AiMvcvmrgi5wzUFK9mnutmAN4u3hXLQtif3
tKL21ztV4z9C5opZe45Jb2sdbNnYyJumK6x46Hk9B8Qjf1VlqAkvauyi0IZKd9FoMXvRClcuBx8y
Crwrsjg4x39emSaBHQBG3DklyANDd9qSiw+EmMrxk03ZB8dBtt4M0apZla47PGJ/nGU1bu5BYbgg
LREKL/d7u/JmVT40K1FCKW9wcWBITVcIuiUs9ZBX8yAV43Pv2VCK6FaPvgI55rMEzBvP7kOakX6f
Q7HoHLzCfq+TNJ9f7jGBszkYpBFAhuh7CWJn0FLc0kQEp6pAS22q6gFT4IsR2WmUQ3QdrMmzvcxF
2WwswvtdOkK8HjVQLqSE3Nl5EaY9/ZKevQf37D2ofCyg11eZL6Qk7NBmXn5DhizKBE8Pl1uXF7cp
K2hPBg7Zt3uXrxQZXuX5WEIDL/h3VKHQ6QKz8wyYR5j7/TPnFIdN3vC9KQu0TxKPhaiDWxkXHxNb
bcECkQ9Ik2HeMLZFCspquZfr/eUFArh6Dx3gHgPao5Wdm2IF75654/polvmfWy3cbQISrF30HNGw
6pwEGpkpqOPP6ivNGTF9bbie/XYfQVCJgNF69oamua9IZarxKevmQeZmS4HVvPcS9jRy6sTK6b3Q
VMzZsKa650gPG3HWx6hUxcwTfQmYmZbedLWtIboPV9Voqwg8Sj+6fEClOwQRyYfZV3UGI/sgeKYe
qztx5j7WV/UCtSJZZIRbOxk4ZgaeIn7qlLesC9WB2GbJMRugbYIOdHZKjF3FpRucGG/t1ZgYZ50S
8dvV5V5/vpef77EeA1gQdwHko66zGyiLIDNVc/UwiOahIzx5tvx6uzJ9wj/CEQ+fGcW6XW/EsEsK
O5+BiyQ+niYfoxYMc1OCJaiqiixlQvUqD6AvG3isddxUY3dXYBdatMlafYA6jEXaZAfLLYYn45NF
Pwbuey93kxA2a3ASiLfg9/RkaaAHJ3YsfbI4pNBIker55e3lpcLBQufD+qtlyj1Mt2Rs7PsMMu1A
7cxy1iarSuTtekizYOb6HxowbDh09OQDOJJudZfkz05QpRsrS+2Dk3+086z7nLn4s5FcPPS9B9EM
mopDxXOyYIqwsLM17EULsnsu3tqIIVPKC9rqKBvILyLa+VQYSPihLv3SFt3wqMDGnwN7hVnW0VVX
tu1qALW9lp3TrixXw5WdQaM70tCQlg259QLrETGefUCiaMN0zIJD77nt0jsr97EPdiwY9R4QPsDC
Oru04Cxb6/P9y7vL/bJaydEvZn5bQUyIcYhBYN3fsXPAqKxFs7esFAqecnDxoQYpvjwnSq0MMsKQ
H1ukGJdJUR+bpHYebLcSK4dKqNE7v6WMRklby4UyjIct+LVpjEzWLg306ggvj5YHuosby0CXksYX
NwNJ+xWkchGcR/agxEdZsVk1cHSnAhCKmaFp3IH5CUgzo9peXooqUFvSd96105jXBwKwpTEGi/vc
f9GFHqj4clrzIlLcjLTEuLX6eSewtRQJ5Wshgls56G7jpt4XaulFlwjvUyKzD3iU6L5jlphXXTes
NaBJngNPGAfLvrXT/SUWVej6yzieLSvugd3teuktGFziSIM+vOg7x3Jntsm9GydDEPnIUz6XRKsj
xHXsQ+kO/cHOlH3wg0Af4NQsoQJvg0qUcQkdnELfcUcT+jJA28KYTQK4USpujF3esLMB5H+qXM/a
f70uAmf+fWOBXApdX2lITL3APwMB+z54LNNGv3JkwCbcLza5Omen9uVNzjTeKoiui9ovQXmUKYYm
koA+FhhSlfs6GbN57yi8devA3jTpvckyvB1SX84VeIGhCqR1TH1NdyqzYD/Q5OiMXXKUo8FLOkCb
yMu9yws0yM7CvizXyhrG3Yg9Z9PLlMS1KPt3PXCLB/1dcNNU+4tx7g/53Xh+V4H8ikqQ6yGmOfiD
xM7pOrEFQCJ1fEsbJ9tC2KUrwe11pOjBhq2eUgjdig2vCDoCXB5kykifHNsAm2VWgSyW0IqTl0MO
NTiivhl7cMwUC/gzRHDgs3Ze2Pawvujgy4uXDm6YZ7kbfTWpGKCMIpIe27OBlbIAelCG4DDIVZ06
w+PZRGbG5/cjDdZ1w4tVMdYImmDawzNF1XtNsDw1DQSaSqu5v5hesuH8xoeHajwr4imCiK6Cq8bJ
4YrbDIKw56vzp47wP9AyVY/n21+/cP6q62p3ludOvYcI6xxjYd4rX6tIFrI8kjyxFn7TgUU/mEPd
qugyw20CSTYldNo8pLWAdpzCfDpfjGkOaS7Ik4uxLWGd23ZckKoCd8qUe+pVUZJkdOc7pb8w1mBi
T36x15aC2ckH0kaZ2+7yTNegUNtmqSoQk8QFIFZIVJj13NmQcVYCVmOoUkkiiDqLKDEznDsbF42f
x4TomSj5l75PV35nfZR27UYFHP30xH8eTS1jRxoaejiIWe7ERSXejxnPY4JmUELDw1LZ72ztrfIa
g5BOl2DZbJWwPjKM9Vx2hZwLL/1k8iasap6EuB2CdV5q8GBZloVONs9qZ+HqHn6xCtZDZ2cLVbp2
6Oeuil3FYfSIxW1iFr4LaE9l45nIatG6GwhUQPeCz3wGKaBz8FBzWPLivmuC20zW6yVnW561kUV0
vkHAZBEfKhlTv5pD9MTB9aLx25uKsfkgwJ2xRqDHu/sccQRJqkpC1EYBHwSQlEFtvaiLJHSrMkoK
PGyLgOmQa81OwoM2R5EY4mwc1oOoTokUbN6NeqvrSoQ9K+0VIStMVbD1lROAksrd0IFJSGnbrw2X
/doS8s7zbOj7zzLo+wyZ9oBEBm/AyQY3qJ+1FPS+gCi56cpVpfVjTVAd2Rx68tQQ5+IYAAvdT6Ob
QZse9OziQ+qBo2lnoWy13Aof4HjZ0C2Gxv9kZACcnhto6poEUa7sEVy78Rbiy9WMptZStthdQZ6/
Dbk8XhG1ZWbuxpKsB1nXse/ZOyytTwrjgwe/M7SG7iH8uyuEt/HzZowQ97Z1C/u5kSQPO0vC/LFh
3ZhmE1gZlPuoPPZAri8gQEHCQNHlULQmpP+HsO9qlhTHuv1FRGAEgleS9OZ4Vy9EmS5hBUIIIX79
XSg7uqf7izvzMAxkVlWfkwnS3svtOak38YzJxg6e21jIq4niF0yo2i5J+yT5b7fFBw/wtpz8r8XU
EUA2bJ4Ff00IJxs0IfJAErd9DcZuOWhVXGJ3+NC8mK8W5jTr2RimXTA4B/QNdBfEjf8ua3NrB/2z
HEzyWMcugJB4cfdicSfE1euTLp0BGuV63Hq16G4x8nOxrSQBtv3xzXjJ+FTkXf806vE94frWeDM7
YSwhu9rDIpbuLJdxU7tNfyvWNV7H0bQXGdrU9sYnQK/j0u7xTtpCGA1rYguo2QeCxc2Y0f6j9mSW
N3jORsg1UPvl+MpmfFwtEr4qo9L1f2Z68ROWFjpPZ6OeO5rccqI3efSO8j8dEX3csibjWCtiwIjl
tz5IDh7yfavxImm/L/o/SHDRUXUg/MGNDjI+MJRNkxrT1t3N83Hqy7Rhn4uK9pRdneQFNWZTfmoV
bwRTKXHn1E+uSbONa7lNkNdUUdx5J+Pu2uHkDTSFjmXjuQ6kk+8Rb6FBdz/EUPzgWHge4voZeJs5
K0wb3wiS683QO89JzNk5V+HFy93HKg7Zxqmi5uzxeEdVcAmakzvHQ7Z0Mz/zmeuNJu0fTIVJluSk
ePAWteHet0CP4rGXqa6aY+7nOi3CyWycAuzHDADpY2DjZqF+/jzlCBKOwV8wH+R3PX0hcGveqjh/
HWTebh03/DCeu2GyEzvAZm+TrsW1UQ4CLmN6xtMH+A0pm/sh8fBIwCSTjRBoZ6h2D7kfVmfleRt3
wTKCnrw5Ikf5PHIBd98y404vyh0rhu4aGfKA0it/ErxJVf2zA0yFuj8Zve+UmHE7kWpOm6Etdqp5
1BiNx2rwD03Qfq+TjzHv3DQm40+M++v4ZmqSR7ECK6KY9tDIh081lJXAo87El/0BeKG4MDEfoqgu
Lm5Owduh6I+SBtnTcQtVflFFmFg48cNSJ4DVgE5tK+3z5xYClM2wSID3rZdsIsWSHUak15su1MFN
hoPZhR0NbkHVYI4cacj9Nfsugwcg8wMZ1lcdVIDXNegFFEZJxMWNRhqYpOxzcCiyJJgSKPWHdPMg
BaC8n3PRf93/aptIdfA8kcQpA2iEpw8F8gB8VybFAfb0FqlRQJsItAFphy/3QChmpvQ9vXBVYZyl
C/U2qij32ncYJhgNZfCB+EGzS9qY7Ergxhm+smBnITujPLap3HDZWRDSWbC55XkFNkPnlUmjmb0U
AC32IQY7claOV/uZd+BaoZzAZVdLCuUkWuwljPSV6D4/D52fSp9HW97Jvt7+93LT+3c8QJR4QKZc
RE7Ca7rO3VgBm/+oz/2hN5GLu+w8hkgwQ603X+N4jLJ6goyrY7Q4C8v4htXQfgxGHSACJ+/D6H71
pinw2Zllp40zX3WiswZ+/pfJHV/QCzlgmSKBDZQXVxVrhKProvoKZZipauLvc+9di2ppf4qg++UV
z7Z4wQh5zMCSQweC0kUuBMLFkY2qoTJ2TP7S+lW973s/Oc4yCQ+0VqdqNqgomduZAyPO6zjjIYJu
9XuBYUPpEpr4NajcZUeR8pK1reJYlxA72EueHGyrgFvZZIwmP/USlVnQTMvL7Hpl1knscODPg1CI
D4d6bqpbWl8LRYKPpTsWQtBbU07y0fig0NdfoxFVtamnGJ/PxJ/qmbq7UKgIEALKT50H8Q0GHGS9
7KkgCrHkVZFch8XsGed7nyXiauGYoRHfAVq3G9v39NhVdgnNl8ztCgGScRivio0inadYPuWiVGdT
FnHGvbj4oYZrT/khaVwUUhVKWZZ8KwUe16mK28cYveMDVW90DuRt8hRQzqBh47UGlvswm/LcrLBk
DFnBcxtOx3HFG4xAkN7SzgQ58QhCtrfBf7/9AIX+Gw/0aQBQNEkI4ncgDfmXUiMK/RkPEhxAJQ3K
09xNu0LAPFXqJ2Zg2QmhBija6tcUuCWEhnx5jKo+ObY9XEp+onKwfM6ezfhiq6pcvuxZV7rmflb8
9Zp9d8bv+h9/jtX85xJCN0GTzlxmPxSboR7EF5A1cGYh767acWPMW4GaUqE7bFnuvDehmUHE19h/
18sJaYqHyMv9zF4qYHOY9Fr+Gocq2Yyt77+NupZZUfnDQZRVsO4EuJyo2HvLryZCVmLaOysjLSo4
bdx4frQHrAP1psE+mOpgKdCQzclDLtrkYVrPhKRojYBd7ewbCRXY/8GBHRu/ZlmFcvoQVHP7GhPN
jtXQjfCp4ZIT8uUNZTc/cSGfgSIjWQb9zMWexevZAHXCVjildl6Kbj75kqurA9Jk7UL1mINHiRRM
b2sD5znS3yx9Cykn7ENHl/t+hBvZi1NUdtOLKCq18wdDM1YorAlMjk8dCo7KjQDV54EG6OIhsE+y
6v7vCR7ra4sneeOP+FZ2HvA6TLslzc6QqD4XS9Ddck37jCaN2k+88LeylflWiUZkHba3JyJ7+YTA
wD9fK6ECTk3A5I720598wN8swFgE+zEfu5N9qRpIAMZ5nde9SHRMrB23jKv+o/HdEHY51p+0XroP
MZbPbqv2EjSWM/vYz4p8ODs8CN8TGH1Ym/RfTRl1Bx45zhYhDzF6du1uZxoEj22EpqLS8avjgGnc
Vus9BET+wY3LOPMHITMnCvKzmlR+tmd+WzhnfxmRyM0yFnYkpbPgRUYMlQ/w6r2PkxuewDyDFlzV
SR5P9DaOvD7rVijKB9u7te8uCrtZbMqjYxVLYqr9C27hxwgzQJdl/l7QHtVLHY+nZpbBM82H37Vs
/Es5AoOaJSqMSMvPDtBXJuKF3lrX8Y++o4dtYeSnbGSzk+vNHQwS4QNB0+yorOd9UgRyL7sYNcKY
INsncesP0m4FnYIPorsZMKqDla4rg2sT1EtGgkp8oXg8oXNzd7xtSbZoAsihKOXFntmDi5oZgzYw
zKGUINpHPeAxrDLsHeJrjiQ7OIa2u0JK7+Q6GPbRFHRHORs/hnrO90IviEbwjP4kssxiUrnflXKX
TIvSPZsxSOUc1GioitzbNZoOae8vusJc5ra9+EUAqnJqF3wWXp7NYko2QcPf66R3FbiGBqjLeuhy
nuXS8V5KjcEjLhaFg7LAXre8mCaOL0j3i3CLW1oV9AU7xZXk0PSrkxyJe1HrAeSW3PhVEm8lJ8NT
PtdeJiH13kbFUBwb7qn07zdm0c5bbFHkoQIupkVRP8QuVDVycfuv0mD3o6qPT9Bs6g+vr9Ja+UmK
wGkP6FdSPZEaBfKqDjHhEIEcqjE12ZU09TwV/dr24RT+mrSDZhJUSeMAkhy43BS5K8+WyOsNREtT
Li6DLroNlBtlFsZN8M0Noi1b6WGgKZe6kjvlk4NP2HCmoie3McgdP22mQe/cXBzukLL0kLsAeWF+
vgPHnQNjRDMrdItgDg4MmnRg/HN7SCAqWbm/hJr97Nfh07DKn3KDeUc1veRduJz8hmOrdZcXtGd9
FghvzgYaMQ99Cn9sFCXbhQ/T1vca90tiqbLqi1BIBd1gDUEUHxMKvtLnG4syQpPUPxQCN1iPZQo6
kvEVhYEVloxDTdLWk+41kdG2JiEgukKv8GzhdSkp2jONJ5NaRKfmPD4HYWeQkeznD0wOcYoi6Gr1
BCzxnHPuotEc4ZWpWmxFDvHaB9Nh5jZaE6Tr9i/DWqkHw7QJyrh78fsODECowNBbaLCQCO73VfHt
TqYTjCKJ8Ih1zoszBM67AM3u+np4YehcXzTgPOXW7CMJ+HQVKhEQf6jkJdKrb7GJr3nfwW9FfTxf
lF67gU2Y7s5lcR5EgRUfvdhH44k/Sci6Y3gQjAOlf9gHGUQTyP4Vc/FC82m8zGa+AA28dZGnflUA
sexJF3W7McmzpvabR4gOwSXI6OZWQwN6rC43o0ocZHDkk78BYFf8CKJ6n3PP/wBvLvZyIe3B4aza
04TMmwYymawWSXE1zHSXRhZq2wJ13AFJUIeVICxXhZHlDC17CAEAqLVEj2mT+POx9JurjtR8RfzH
eI4cEkHzhfLJHjrQhGcvXi7K7ZwNX4yXlr0UG7nqa4rWy6bcd//ohqemp3jGqPPYsAiGuTZnL0tr
nteb7atrBZw9PC+fHbjKdr2M2SVxgXJq8+H7oEwafw7Q7rZO2oykv9jL9WEHJjVtpikYHogHb3Tc
jsOXPfMa+ueZfU37KH0r9xv2tOlpAlly9SNgs8X6e2Oyxm/K5jYVDcOo9ErED2Xo1/jH/P5rGqE9
aoOhOyGFd74hmBTrHm+p2oimeIFyt+ngBqcP0AU+9m3Q3cVtPdRw10BD+WEbNVJ20cOC5247Ttp7
1PWotnoOecpjx2RWZzr5uf8YgmUeTH4iIfsFeWv4wlxPb6sOUQlyoeSFtBMYU9vxiMoBSqiAcYjc
nYrNOEkkwHoxosg7KZ+8yvxkDXpQCA0XOL6VyeSqAAlX+YRoJ/cSR9Q7lm6NFoT5APz7AQjWqkq0
9A0DTA7VyonThv7CREFWsuQnOOlqEy+gABsg+JkpICgzA/myvM2yVCjGtdybJYAug4VmY3/muoEs
TDLcoZQeq7xfsjjHTgStpniYw95k9xJ6XtpvRU7f/VbwuwTrrsMCYIWFKcHW9uhiN73MnQFqmFO+
dSRoIIfLR6Fa7DpBC1KwJDfVBOTmMZQLpK923RAll0Tr7VQagkeeXaxsUdfDaygmcfCstGFYwvDM
6fIjN6S+wLD35wFanfpiX4uDeT8XCe8eErH8zPM4Pth1FnpD+Htsbdap4FG3CRSS/59/Yyi9jTKh
uQkIq1JLQbGJXAbaPTuAt9+4rL6buvW/ryfM9T1gVFNwnPJkeMLYDIqG6FFAerR1WD8ftXMGewZd
ncFJ58une+9fh4BaMMSl28DVlH/1+HxmWUgGh8vDQnjxezTxD98R+uQPQ58ma/nsssLZxUayjb1s
2jjBr4k3NCEirdeCO2iH/kbzeb80bXK1laU7D06Kxcfbok78bgvDaWbtEdkIKgsoA+wWAb5RdUcP
pArL1A3z8EYG/gmhoXj0usp9VY2XzVUPdi/HjrSqTJBgKc6s99kxKpbdFAPUIqUyZ3v294EL7me5
Kn7/99bL/2fnBWIOmSwkcCGOJ6jqk+RfgatUyUSwfvD3ViNBoLGs+1z+qJW6n6yvuFqNGy3EfPvr
/aGUH/MQzavtkFX4rCGsitaGYLHkTp/PNKsCmD6hM/pjXEWJk9e8+ZUr30wxvw/ai6Znz8yvVpVY
RwPbkFCS/X//7cj/oR3RPiB62ncj0I9h+O8IwJH2siZ5ECIfgvqpI5W6Mug9s2Beyp9sG6ysaM95
lZG5Rl8uibqinEGUBNT9VZX6oxNcLcZVjN0vYjC7IOojwPnain95PF24QCqGwyBIs2cgbcSzo1Ew
2zPujt/vIn06qDAtffAo7TJFOguqPwq/nTMXLf5T0ADp9nqCZUa3x4HX1Wcb9WfsxflzQ7CDdH7w
thR9+SkNS/YlvlFs1375WerWQNAWV/8DEIr/qZXEbUFdL6EYr+QjJhEKwfWD/Q88aHRMWXleXe7v
cj9eBCDJ8fm9eZA8Vokwj5AgqbcEZYiYh/ZhAEi4ugZAWLfFxm9crPyh1tcigjjGng3r7jq4c3Wa
1Sc01cOrLUxiBEAyR+zbygk3bOmiDQVAuXPH5hMh/t2xXcLu5si2wTqmr0BcM7vP1pEJtseCzv4+
CMfgTSMnHKy7fLGQn1sVZ0Vk8eAgPf5YTWoGT9SJZ+ZAQCkFWX5KAqytalDd9HzK4r4b7//utEQP
PUnqV01GRDXw3MeOHCZPHYQ/0EeXr1Edlq+Cip+qGMBK2IUwNHmwg45A7Z0eGSiWru9JHaUuwM8L
mJA4XepaHGki+a7yyyqLVpll2Xj+No8G1MoeHU9UQI1gHQsOQOrnaoIGoabta8FAh/3358J6Qf9m
l9ev1w+hRCWA+jBs1beR///x9XqT56LkY/W+9KRAj4GSjEZ0vp/xthpOJiTZ3y/1Ph9A/rB2UzM2
QJTVy3u9sxD2u4mD6CHKf1llYKgCdgAVZ1J7mVRqOqIE+R6Rjl5zzqLrlIIZo9dxPdhXl5gPwAzc
LtUjWlpoAJKovsumqlVAFUZPTtmHRwkJ+slESeBu7GnbI2Ilhc0mC6CURiZP8L0Do6abJfmV1xBV
mKYxrwUtA2DNfDoJEOC3pHGcjXKc6FuJIYYjOqtfS2F+UV/QFEjvkjWxF51n3Kh7yZvntnWic70e
BlIPQxr1oEj6opNbWjfmELuhl9rNwW5aoOrm+2vu+Fj0rvzO+5jhD8TFZ5nX4IzLvnspFtFv0aWz
h7IbEWkvyuFccEpOi+mS/7ECWp3Av75pCt0hJSFcUCT5N7BbtQkLKeCevecrZ2+bC+DzMegXiMNa
L8JuY7UsHSziblVRiM0hbXEWAXU/9CNgTYMeZMirVT6LVs3HeydMQPLuBgUtzDQv+B1Q3ecOPatY
YK4Lc923HkiqWXU4Yx38rgYnAgea64ekC3Q2l0a+NyU4YJSY5pfrs42xe3bE2Mk/2o1kWJEge6h0
9MkXonZtpVQmFBUZ6DBzS5Q2NzrlvZ92rnsFF4rbFgLzK1rwNJnnUGeJP+odSnQIHF0K6F0Fido0
KMDP7fKz5Dr57dUa6C3YkM5nOi2bsHzv+r6EtanXTyQkQDIqOV0DaA4ANY/l/zLK/lMJuT6JAfVp
CJ0HWfUe/15oYXBa4zWmet/1np+JtWTtKq87Vop+r1Y/hT3Y1ysUQvN7HCfPoPWCDzUzdpwxLCyz
qEKHxzwVCZr9tQ8pp3YjosD5SBg0Ycyd651H2f31pY9vZVLXJ1oM3k0szLvR2ndvreiSFE3gsLNv
2NfsuyGf/WtjnodpcY/U7V8lY4ieJBxfRAiGkvrzKjDqTuBd82eIJ35ZKBpxcEDaZ+09qcp71dzw
bZsj4rgx/HFB+3s/6IUf8p76r7WZkj1PlnhnawKAEpqoOtPDHO/dVYhGaOhsYu7kO3tZkdAcXcPL
tODqqMKy/NEDNdsIp+I3If3+NtQSY4QUM//jobJGrH8+VAGGx1t7I7gSrKL/3B2Hbsbi33nVvuWq
vqnV7IO8zmDXuM38J1JUueU3xgMCUwysRUPS/1TTa78ClHotb0XbB5s6mIJdMNawmhFyxX6lTzlZ
McWwYpkEn3SmHmif1ZXwFEsPPiIooLWLOmFeYUhQbDJzuemP+AD6Dzjrvumhdx9C7UG+0SvwUqVb
PSeimNMayNfRXtqDAXswde30SNtmBAmXeNu/6WcD2dp138XI5Bvr8mYpAYxQwN1Z5OHOQaz7s8aO
vKdU+EDdafM2jPI9n2cOCTxtH0S59LtoUSgecHt/+A3wdkU6eYtWrb1FkUXgPg688472yr5eBTk2
whGoLpdJ9BjFbIvKInyB0w/z3hFIUPKuPWiw6N5OBu1G1t7yXIvoO0oKfrNS8T4IvicLxFoYnvvp
/gDlRL4ng1Zbf3HmUyHo/Jz0zv/QMkON9C/yIsQ8qcT14IRdxd1u+C/bXs+jqU2g4z2wSPi7PvfZ
wzwkb9Zn9ddVyN3gzYVi9OSXwOhINW41bchRJMS8mg6K4BbyiiaarvZPihZq/VG6ejMlLaSEzuT/
op2JrjzsoH9rebfxkiOaBVgWJCW3EiX2awM8LGCD+azyKUjVnd5BQ5tCzTVkBVCIZ3tWg1K9n0Hz
9sRWjTOKHDTTMHrU5U9rCWGrL8TlfcZRM90q2vcHOMDh8ev5Nwgzxhu0A8GbiPpv0uPjzSI261Uo
Z7rj0CVmDjXLdnBZ8j7P0yux5jmdnBsSgtfkDW4RK7HLV4kd6NAneGb7g9ZwinhtBK2rhQUjixAa
XaWD8IpDQ/PgxhcMmwkqjR2esMnf2p93inW4Kau3eKUN85oHm9HQ+TOE9Wijw9I/+wLxKuB5VL6D
A8dJ7UHOi//uUrlroTMZXLhCSdOSHRVtcbVGKHuoofBJeSzJlkc9hCGzFYtFWxI6+grcFr1mXf+s
RdPupXFBsyg5HgPlS/8hcYMhncvmozaieEPkPdn3fBEHUBjFdrXo5Clog3xvHYKEsOpEm1GnAUwJ
h6kkmB2J6iBVE3FvoMbRwxN3X2NexYucCH7/anJuljEcV98PhMHAAAwqWzXukH2jT1yCJrufATne
mTkGiCcRKKxgdbBQuc/ybV7xBXYbl19AqEH2NAFCH2pnG5ZFuxubGHLTlfqxj2nQJeOft9ZofwR4
mvVL0bjHfJnUt5jX3qboyumxVY4+RF2XH1arCTr37mjGOt9x07Q3RyfJjlG9vzdS/7269f+vehJh
VRjoQfwQpnD0tDCS/6N9AXvjkACWpL0PEeQRsRhVWoEz2SUTS872AM3QgtyXv64J0RC6j9/hA/th
KToHYSa3doYfrIjoAzIW+686JvUhZNEP7hv2zJ3FuYQB/MzQ80HsEDcw6cUCRutuqrNRqRDK1nh6
Ua54sZuACGIsDPjWOqfML4oz7yFcxcfeqjkOyvxRs5o+taWzscUW7Ij5tmv3pWnh0KQhiXYoFLo0
Ye6bw6N3EvTdwV+RUliXFRQSuLTLIIuAR8Qyf6gdaM4DdKxbApXDW+fCg8CAl/xhIHnHz+h60n8a
PAphtz98D0cmN6RKmqcwUsUhRCkRccDhf5e3xCcxHqZg2tnXwKGojXYIOQwQIfXY6J+thuKvK/vT
rFeRW3vPaJCCt7/e+/MHB99WV1j55tBP4VLPHzpT0u0SF1AewtnyPGujobEh+a2YJLsuPiugGhoK
dbzrEe6w8LKaDEnvR5/gycAbQUeM4ZPv0Vr1K1Rfmc8b+DFX7+eKnTXhMH3H3/zUkOanpmryXeRA
AM751FyYM//uwjx+igy7zIWpN30SVs/20LqYh754E+SWEvQZrEfkErECcLJX0GsYVrCARmOTWkSS
CpC3dzYDHDXJokbLk4HFMg1XO07rd3iuLLqqcm8LrjFJ+5U+o8xj52LCcHcYQa6WK6BBdYsDMGjM
l/rYATJ8VY7ahisJExrZnYsAPEEthk+iY6hDHEjfRKsvTkxule6BlkLI/oU6wHs0Ts63CokEx6Jt
y3faFBCQQ3Rz/4usNO4+tqvf4jjH2WeHRMMPyvof9+0EW9CYOsk47eeJmjeP8td+dJzdXE1Fho0+
6VNUTNN58LnHd6xnBk/CitzH+y51JfRTKdKsZngr8P885r9l1CRZazonBRwHmiMxSb6fZqg86doj
+9HH/T8car6c3AJ6JNb22K9WS3vE+wpcJST+Q6fAinkahgSqUb7y3w7nfZ2ZNgYEaTdCv1Nzakwz
P9a9825L5iLO54NfTuXWMGfYF7JptugnoMbAk5iF6y1hclU9OZXIqg7fj9ugUL/TOmQ5wf/NblVc
F0gPFfm7gwyzI2+Ahc4l29sfELEUE0gj2JCs534JSH50o7Tw3QEAI3Bf768DtrdXzuAS9otuOE6x
a+BCq4fdkhTlK0+w6DrGU0936leDQBi69gnZHOIU1qTc6V4W2yXvol3Ro9Vi4dx+dIpGaReFyTmX
/te9rytGxDwE2k/DiK30euUUm8m0XqqTmdzgDCS3cOR/HnofeE4LAVglz6DCxv/wo8XhdIbHYUoR
GSHOKDExS2iMvRtvOa3TEXmzaZGwP2y/2XQezTza+vtEOPzDCfJoG2IAdDa5zfhsD26z/AJyJs7Y
OgdMbCzHfUQ0ENQGcljVTtMrQEqoK3K33dtL2of0wDtqgMr0q7WH8L0tWcS3+0cUz6gFhItkukaX
l6gLnW0ddgGgG96ldOniQ++oHJYzxYa34cOCSO1CX9BUsm3PdP8By3gBf/anZ9xiY9f/AeWYfRw8
zIRIh3KOtvayn91if2+LG48Gcjf3UKtWo+qxdKngDQ7vfsNQeea1Ll6HAY1cBL/C3u4zCO0KVuez
OiNSIoZaZA62AEQKyHji4AI3JHMDdlVjf77/YsYED5bxbcSwgQGe36+KekSqSLW8d0rsoVQgJ2mZ
uYBU5cbWWPYQr9XW2HruabqXh7Tc2NKseskbtOIkIAnsE2OyLTpIQb4IitRsaIrh0lXhTpVuvpb9
aOuguPPSuoY9VDq+2sHzsbU1oIXkoAD+Azbb5RDilgTnghujSwqQgEbp92nMf4tYl+DmVvp7Ajdr
P+euLHehv9BXZlh97gsEFEuoR9bu/cAEdz8b5LTa5jYaxj8ie/8CaoexgWFxb9Y4EeykL0PoYwpn
QR6iKpnOVNX9tqlRG04Y5X7OWXDE70V/gbv9cDsxvIcEkZGjXIdzm2+5w9+9QbxBDy030MmYz5pL
2N1FDU9xNGdAy5DiUuB6O6kWUqQFwlc36sR+QgDNWykAGfPcfUXHFt6GaPpwBTzJcI9fuhUgqUvz
s65X4ZiPLM1VFkR76sJsCbWsxo8o1cRhRSmic9mzbxOCgp7tAQK4AJEDoKS/sEBDWeN1Gx0U4Ysv
yv7FhPelyh2GeAMSWG3pWBTXgA6rhb8Or9JAoG9vVGddy5XD5GVun0ZftteiQ2lkVRtwP7dXpH7U
qRkGljZNADzW85wtokCQjVFjNm8TeR8afqwdwFZrjy+ugK3Y/ZCM9Q+iuDwBU4O2LhlnqIXRtdtD
DOfuXBf7ZohchKmjAQ457R+qhm9sTxyuoh0f/uPsfttNK66tYnFHkACRTMfOcwnAqbXSKZ3+sDi1
3CcBKp0EAxJfIdQob2PpvdQrZNpNeMghzDSnBNuB7Y6HqOshaC8RR7IyNW4eRzvYUPtdFdALCrDk
kaELTjvWkA97xjSEf0mPBTaX3MuaHn1Nvzak8Gt1l8CZ/uA1ZP8w5717REL02ELBXrfI0IZ6L9nZ
zzuqJuTjFf6ws3tq3xcZ8xQcMmoqntxBwGv015k7BN7hvlWBcGzhhY9eK68srpBzsPuBJcMngh2G
q3LNQRUF/xl7i5uqSH3vmwoiGDPrfVm15YniEb5BkbVkeQnaRnKo/Qvs0F6R68dyjfIhyiS7qFNo
8BYMaMLc5zIrE6MfPcLKl9kMyY4aPFEaiv1inBNIu4Ba2scvb4O9s6BCo04w7RGfQm4+ap+0Wfzg
Y5YRRG0qL3a68GGPR49wKljbnYyBn8pIFTyx4lfCBvEaqS/bRNqLcvgWLu6vDvKTi01fgr01usBY
uI8a4V/v1d7i/Qa41acQTaFAtcwu+pj7yiuWVS6OLIGtLa+S0RHXIvB+Ck/OP8XyoFcTA2iCGc5c
E246SyrDadKfE8Txx4KUTxbFbOlkdmBGQIKvz6yaZnq4r1SapH9rQG0BEenj6LfxeyA6BcVyBu9U
sCFzIy5ONETPIREIGgEaZ1SAPaqI+8sUVPS5/X+EndeS20i2Rb8oI+DNK70t718QklqC9x5ff1cm
NdNm4s48NAMgqa4qEsg8Zu91uvL2vF944Grj6cPQISKpzw/P5no0nOK1LCP7vm6K77NdsHPAWHjo
w+FLaxPnzdP0cBu0mn5FpZGe4vE4Ta7YuYHrPjUllpQwz6YfyHFXggXhxYmdfDXb8XhPKFiu7Xxm
mCqabYS329HLyxct7bUHs0zfGinKonxCgOVYrwFR3A4/fb1RoprYz/tDJ08LkQz83iI+KIFqQ3oi
OkzRs7FByZldlQqaWr+MaClDqdOYVgCT4OeGGE0cxjhM3iMt1vcWDrj9lIXmG7Kk0zQgmdAmsnHl
1SNv8rZlOTUbu5Z62cYN1s3cBcd+Sofz1E5URuqwRZ3m9mcRdqwzndHJVzi3ZnEN8/7dnyhlscKE
K3Vtq8s/NOISWf1onyZpLTTMbDqb8i3q1SrM+gdWUQLp5rUSFgZB9Kav1fTeSjSR0+nZ3VymKJKi
KEc7Yf/sczfbO0yn2SlfmeuFn0FU+A84zpzHNC+e7QpXFnvQP99lzVpwTZa4uUyWA3gptWHW//uo
HLXfz/15FEYRu3PR/35fGaTV1Yz4Ukyz2CPha09D2kZ3i07eU+UIl219eO9xkeMHNylr1F1/Ek6b
bcKuLT4EmlpnX4jqUcfxY6E+eNc8LsZpIHec5h8821/rzivuoEW8h6PrHCylL8r4Y9CrBliW5Hoe
Z8Q4beFIGyenalUfwkZnKPZrgur+7KVVw7qSv6g7og46FPOBA6qhqiykCJRxc1kpDe2eCQPIu7nl
63A75cZC6ITDOcGV+zgNxe8j9Vwkn1vkc+oo8UI8EQEcV1kftxFsbsLJy0/qtDPq05Ck5gb5fbNJ
pIsX0wPtJtKgXZBF7TpMp/asW9GJUia9Ay33Nt6MAW80lnIH5oPFIGN1uq3RMyyxwI2G51zqXM16
+mo0Z75EUT88axael3pynLV6cTbzcTOL2cTKR3SllMzO8mGmwfC9QsW5Xqjd33Xt0J+HfkBdUAJZ
zSpd3/fW0m7MRmsf8qzO0DvNFhcy3JO0QPBsBVN2P7hpuLU9o33RfL1h28YnRmf40XRH41yNibkZ
ZGVcZB9W5sefTnGvpOg07OdduBj8ialtPRsoTs5Opr1p1rAdRTT/xY1kRAOahV5vDovNkIpak0pk
jpI4NR+FbfxqZKdmbqhls5wzmsmqzcsy4CyKLedbXU5rZeyleYA/pdasvdYGpClJm2yzuhs3arVX
D/hY78csoJQ0d7tb3lpVo/c7gSs1CL2FG395bHYnNM7Fw22jwP+/wcJGG4QLLxqAlpXu0mx6JAbQ
GuR5EuEfLz32KC3Wou90J/n5toftfuSWSQtUhx4cg5CS8ioMw2m1JGXzEY0eUiHbc19pTayyug83
pj7l59Gbo/cRWyQsk/rTJjE6LEnsbUWpMbQHuyBaZuhRx0a0D6p4nkhRfbMET5qAjdXo31Rbk1JG
vYr9MDxEssupnsusBuefaRT3JiqRdWq1nVxenN1NA7UU9Mf5MemG1rV91mV5qaO8NFbu8JaF0z13
1ZPC6dh6We31pB13tlQHTGmZnWzmbdiTcD98eqi7sbDcgzZ70WuRW49Bx7ezKPV2h5yoTARBlAxt
WLV3gVG2CIw9cU9kzvYkkOLXV4Kyii2zK7mE6m07UipbLIHeXSTZ1Zi99r7yEMyYjW1uUtRRJ38R
zUrT8vSeOzN+Yut6dceq/qTqoW/bge63qFD6jbJp2EfzXo/85qVyIARpsRRUjPmLiheAlpT38qyz
jfDUtr62RY7Pl9Z04TfUwI+JNxq/+jhZcR860aoGPyyMOfjD16vPLjP6Tz7CYBWPTvkwalyAchnI
IsDEg282jBUxYAbp1vB9KEDD0ZEjB5OSbhGTbs5uHV1SI3FfBew7akTxsac3sNMHsr28GcRjg9oc
1ZCZnOUAgIvAH7PLzKjcekPn7kl8Loib5y/XctB7pK1xis1JP3GdZatEZ8suy674QHhKoGIO/fsw
fG8D6gbp6GrMEeqzi0G3Bx8o0pXasq96SQDSmLOFuFH0xzZyDMhklMnovJmXNmcqGz5dbCDH0O6M
n38/iCI0smMab4SQ2SST1q9+Qe0FTU98ohf65fAjznS5uqcAnfwdWhkUHvWwN0yiwSB22lNl8Pch
mW0/Fic7EFpkP3KfSDoSLGpRGG0TNhykZFJ6M2r9fpFHkXxOHannwnDG3CIqblqM35ugkSvV7J7c
1nD+sO1rLQL+xKp76NuseUJg9xC1OtblEjuu2m50U7vT/GS8zKa3POT2u5OUA6DGEDNLjd/AXsrx
a0Cm4PkZ8K26XmXe1LNEZekzJYdg42UQsn1scrshQU/WyEB/TEvvjsopJQR7NzHh5hljV3ZuGnNY
I9dGw0WLgiWhCXfJYD75Zh5fVMmBb9zf9pHtvYyOm68CIwYLYeoOY6PahULm+JfMqC1FuXOsChVv
k+3qqm9/KEaTXgY/7d767HrHf4sq92dv6zPdz2neKMuSjkrjHnTe3suy1SzfHQ/F9wnR6pu/gAbl
vumvlkfXVLglpFDf36S5uxzjEgi3uo06b16OjQPIyayGF5u77hmKRCIVpvkTya9zyr25RHZuhF+G
/W4isgmN9FOSsA7uHBk7lTLzdOUn2WdtVemhJANZAz+Lj84f8RyVd1lmINxxl5PAWHyEfzPcm7kf
UykU2acvqruxSvtrC01nM2raryHWx8c01ozVElKfZrGRat2Uoqw8WtRRGDf7W+1CNk5WUd9p2Zre
zK9i6mKgk2H55A6OOKrCabC01Zqtrji5aVQcaFZTuAxLHzVmsdxST68zqn2e9jFzjWi36zNEodsW
H+meeSBZwFpGdc1g6+uJN3DhJaTYLGvPfjxSjKYNVvotN2Ja/VRaMYUPmxrcGoYU00M6aT2JZQjw
dZa196Q8xZFB2yhys2pdxmMEGSbvz+qoNJzu0NkLMqKBjmF0qLj7X4y09ua1lbpUT4smjWxkTFJ4
bWZJdwrbcFrXxmwdB60Nd+0YxLtcG/1V4uThw9hF3jmPYwYoBVX2PZZGdKF/R5c4sGWa48VvJ1Se
IxbI2wuaywVp1eeo7fVNas7hNdWaalvFHbxLWUFICnp6WYSynu7UlYgNak57QNNd/iqd6h8HU9Yc
EoZfXaw+Rw6Yi+nBahillntOuvE1jeZmzrZyHRoGMhfhWjcKRlRJHYQyT+qBWZ2bxD6HllegxQ2X
vco5Fjdi5McAoUCdYpIKn0NvXrV21pyVCKwYLBoyM7Imyua4iNQ3ZSZWe1an5Mr6SR8xlKnnEuBk
K1XBMoqoO9dWFK1uNDkNKAVGvS91edyAcoguinNLuE4CfFOG49GjKemCNtxgnHtKmIa3QmRr3qmH
gD74XVv13pmkH1paMm1MJOtrF7f2LUwZuGhOt1vVTLGfeAiPVW0FCOHvKosdYF0PLL0/omRZts5o
CcqP1D6a2BrPsdNV1ONk8YNwb6p89wJQUgT+s1bo4UvKdQzfo6PuN0fRC/Lscr/I6ol6lQZ2fJ+l
4uKa3nAfRi0EGl0/1i3aDPCPMXREJDHA6cqPuUjeorAUd5gK53VeZB9gefznpU6W4xyJdIckPP2y
9XRFybLal7bl7UOy+lNNHXb1Z0Wopt+9cdK0W6GOHtagD8d3061A9kbl280SU+tpsUEwdVbLm1fM
ODnS7IsPxGKriuYjaQFYXq6USs/trWlk8+0eVsg8N0wACtjMhHG8cU+oDFonAnjQqD5dJcw7QxCp
BZLvGBvTDsVMv1P371DiU04M2117Ahn51HXUUmDSblh6qq/OCHa5IfUvamG9iZD9gVqHb1BubvN8
fF/Gawwh9O4WUFUQTlaqQQugKdlig4xWVYOR3o0Oicx5vMIotlMfiCNhSvQmnx8WXD+lcN+B8hVb
xoCwoBni9lpPS3hNUIi+gsWCDzbfBZJBBqvP2eTtSCoYWw+OOVq/gh7IBJjZP+asYwIhv7K0phso
+6Rtmlo1RnbakISV9rM+g6+2M1ff+VUKbiYTL7FHWFEaVONFRgBkTc4uHuPqVa9Ff6noOeCjtt9B
liJJCqdX1JbW92Js/3lQl4BQAQ4tjvuzsO2VVSc0qfHKbBLinz/EVHwvx9L8wPNe0l6bu2fLWOot
VNv+XASgJfI8B/vcOtc4Exl+AMOBMG39Pgrlc7F89Z/vy3FcsVm+JkReu8BNgocKFycsxzF6dQra
JGbUap8l3ihc+OYfOcrusplgiwTt2Yb6CHPKCi9JLoad7RBITT4eIPyX2aMLoexAdGEfIvpSD2NA
J9QZIWmBSyDnTPqfROFfdTPjVqmSaU+sHNyPKMGVTBzfzXRc5r64qcaTGtVSXNVrqpPTU2vSEg7q
KfkR4yXssLb/FKL6kCegJ6prN/r5Sx3QFm3tyjkY0tIJYD0/OCmpUhRJoYdufDMERRApg6+i9DHG
DPpZl2W9RrrQPHWpU+0yspoqfKn1/rX3uuXbglpsBUE+up/Z0O9cv2/WDfyQb20w3w99Ga9dxJDd
kbz/BsQuRDYzxC/6AdAyvRvz4nKzbNZlRhFA66OzbTbJZphdQufJ6laDVwR3QevVjzcHxBDmz0rJ
RVfAv1axflZnFFm7J8LAa1aLc18WY7qmwPo6oIW/6PDbn0rQJw9hDkPYMuhLhNGvgOb4vZnG6VqZ
DCCIbAyvFZ8mxu0t/ZvujLjoJQOwfaZ4r61cSQwtdP1V67Pmxe2T+jgUuNco6YDPHiqSd7b3Ji6M
syfbtOrUHNq129oWXj8Ukn86R5LWIK0pSp9BifWu6Fr5qci3qBdS6pL0SjNQQ8OIkHl0Dq1TejcT
gNZN8zqkznHWhyPqSP/FHkkD3N4TF9U8N+VpvDxRqajOGNrylwFz8ba1oN+o08zr27NrRwDKnOLa
EB88wHJbzs7sU9OVPnUTqRjcH/IpOzvHs9lckhKiCGiYKDnac38kcXPOeqeZ2yIfqMdwh57VA4Yi
53bE11+CRs21rQAHW6+WwdTP9dD+6xD4HtAt5BzTEBSAvYzhiha720ZxIF7mCPPHkgX4+8tlZfTD
H6PrWm9uHz7NbrR85g7C2DrpcrzI2rTLBj254IwYkIvUw1ZRnHIzx59dYVFSGKceiPpqrlEWqwuG
SvYadJO4V1dOVMxiX2FSTgQ+LyUziHM2SKM0OZUahNjNRnBWfY2ZI1oTx3TPTpwEx3bsvS2wO/PL
LJ9GHGLvnSk+Uz8/qoqyenCw4a8Ho/D3tyqznYf3zZAdm6zd6mFRPlVhpD21frhVP7mRZ5UvNurb
FFqQ75pc89a+GB5Vnm6iJNzXUHF3hUPEUbR4B4tYp1OdGSX6BNLaAq87Gnm612KMzYOe+fbWpxJs
imj4lUAsdYn/kOTkTzHSyk9jopsFa1w/GgPEba88ErFT75f1q9R37rtwOir5hnrQRDmu8yqM911j
Hn73MBdkLgPFQtjYqF4dkLbXdNCM7ZynwZPt+PXa7jv7I4rrrxmT2M9OR07VV/PXRI1gqzf9PQuZ
eSsa26ZTbirD7HBKU3IadBsrnKSGBDOd3qgqHwu+lMucUBVQAoB/n5JABYesNxiZ6nfOJRqKcVMb
k3gtg/HqTQxSmKLkpZVRsjwb/S558TIAvWpvKzL3c6BSeSzjxt903gQQcCEG8mpHX1XUwsCYk9V6
2ZyDsl9+9rLbZqcJ+nTg9tqIFKBkB9jGSj7hlsEuK0k0MnOOd+q96oEv4zg2SXVnNxQVC6QOVCJx
7+N0PVoUGxG2cZbaxfzQtk6zySPJwkjru0au4lqOijmqx4dKX7DyjwX2LQ8QOfvpjxuBW8nPmp4C
V4fxaDOlt99a/ezZXTqZiDF5L23G621NDTNTf/B1PV9buA3IuPgxoYFoDA2LhIpWMfMbJG/NDvyv
AeaNugqUeN3v6v5ST5fMRTQkmaWxLEvFwNwN8iKDMv1dilKnT6QRstPy8+A6cJUbIkMjNItPGnwU
MdmuEEkcBretr2ZFfMvXlmxDt0GMLfHBGQXlhzgCKWzgScOjh3dW3RyUFihYGtPvU7qRxrEaS+im
ZPIJMRmVa1/W6PhjMvbkB3dhpEbfooXzvXbPcKBkawDH3inBaKxp8RVj6QflYBC3CloxLoa4xWG0
8KITCfS8KkpreBDJOMFV+dfR3CbjQ4jjcjtX6dqHKngXy2oj0y7uUCfhf8nKmWopuAUiHg/VJi0e
J27qlWP1Jf77fLijJDegCasjSIKxVu7qsVv2hRuk2zTv9E2t9flX2A3cyNTSsPZCj/YG92nJcUA3
npYf2qV9HmIRnD2izrU1zB2l8fqS5SFRXQhPofPERzaaP+ySYNjOH9SvWJl0kLPRX7hUEkZvjcFh
xGhwLgzUw7M8EhY7CsyLaqNO1QvqLfPQdUciqOg8yqM/X5Vlzdv/4Pa+fnnTwU9QJwihj5hTtYIs
HR1LinprO+arSMaBpI58tT/YQUkPkJrDgXokYG3Z87ZmZ8dkk/AJx8f4/LuwOdFy9t0He1r6u79s
oTwlqiejSbufcVgTx7QY9genpuHjIwlTvmjg/jtA689qQS68xX7UTODUUb1Td308luFR97NkOwzl
eDDTIdmoGSfZoD3fwN15R+1jDNtfk6yjWP2DDQHmD923xhWx/+/aazejuB5n5PmynjbQPHm3u+Sb
bfOFVPXKmkP8LTpalBTyDCZ8r9+bVly9jxbXeky99mrLUyoBpBX5sm0Td9k7vdYeGlmyG5iG/Gp4
/ZtirkSL92Mcnfk6mO1FfbM0c5tdTz9s3RgDqaZ6UisKRsrq4zWV16dPPZrbPo+vyTyc/SCGbZVP
Z+7w/GcbdOeUL+2mR0PjumncyII1gNClbuq3QfSMv6H881bnj+r3niqmoAwNaG09fFJfnAeX435c
gke6uMbGoTt4Siq72Bg+G0Q3U5mMYjvf2n7qfugdIiZZJ8641QjU8rNIoupZWFQGC9ljL9IMQ16I
o7W4pnFYbFoXQKv6yVpCiRqU1r3w4+nNnIme0+SJKutPbcTm6ciacZBJZ65RJtfQK/qXetSP+lLp
YNX0lwk06gngKBmUVEdWoLJOwAywrcpaTZw5j+Mg6PSplV03hpw7eMR1IvVm6FHrfTLwVz0HvW+8
R0bsXD3EXyvl6mIui7tpoliS5LVDiJrhubSnXyrqlCFm3jHWAw3NsJ/p0KzswEB8LXfeSPTJeWkR
GNNu0Td2PBX7GdTcY2RlR7WHqTPG0h57YzGuOOXFanHncGPbVBpTL/2uaXr6y8uufYC2bOUL86FJ
Au/OqnPG/AEx3dg+YaPXafGdOdJvjiY7/+F4O8yd7feYOtHtDRN+I5J3Gs//+YbGjGloT9bxH28S
+i7Nsu7//7/86w3q90CdH147LzqTbieXkUrxqtYa8TlZxoikJJJyb2gMVo/aUz6fOHq2zc3CPCYV
foEeXKF6v5vQnWnrrNzTFO7WU2noW3Dk/uO0ZHt1Rcbx0v7e+EoaLiOyN1JHmSdOpUPdH4zPognK
poglLqnb4LadHcaCxzFhd8DoBwqz6msXNm47ITDUqNNFo2Nmez2Y5im/TzMEYI3sb0xA7XFqmcyk
sSh6m8Nl1sPgFtwxIGveF1X++zTP/HnfdNg/4wCmaajFaFS8cG040/Cpef573EfTT8bKrOuAUukK
8DLEAoKpeJ6+zF6Y59Y1qvVss0nWeuldZy8OyIbRhRZ27r8Pmn2tarv5Q+/ddy1L/FeIb0BuChot
BjfjfRrTOU0hljHkI45PNdTWdd17xZPt23iiJje9RAgVz0yJbPd8GPZDn6YXTBlomFRvoeGzd5cv
PRoOgd9dVEhwy/mwxECyKNqL1jF2orK6N7OfqlOdlOWGLLi964CoMmGKlpJZm8Ej2Ut4Rq+VbpVL
x3NXYc2U0sXSq+1QuNO1N/kfpT6c3SLGHYnUPkfLn0Vv6ohUP/x9RMb9jJWEKRBk72JBxhsh8V1U
oruM1bozrPYPY0CC69dl8QYeeL3M1deNOIviergyATER5TaTdRdcqPu6FQB+aw8QCA+t721U/OAx
FOs+15dTOBXdqp2ozqn9xRXY0JFtfNdmHbKketUhWRA2OvxuudZ+at6ulYUyquiE9R4vwXYWXCYk
SO0p9vLs3oLctWY0Q/Ut76aNI7sc8AfjlQuH5iUEEL5z0BHlXlhuQxtlLZoS/pJMDOXaJ53d5XVK
9VqKhTvH147q1KYbuBa9iRlvqp4V9l1jvgCGrrzbzF5I/t3M8Smw3ea2EDoOjJ2lN3+f2tjqbrtD
rIlvIknTR83mFxZzQ/+qJHTuTYr+aMmwYyblVW0dSymCU5IU0KDk5lZittqkdnz7AZFv/PBo311V
1hXUy2e5bBz6XI89PrCrNc8QVWTsVGlpvELFCr+kWOxjRZLFgCSmdmkT1drbLxUgNmEaiHkLFrU8
Gs7x30+zkgKjwJkZVlH8VYQIHkSyRL+PSv/KLjQ8wqeqN1C6hnvbT/TDaFfFsSsMCrWyLmahIEhq
ET2kRiWoFSwf/mK0TyreLu3EWXOnIRbGK2AO7v/wXPv/MKv7/GiPmXpgrF0M6/Y/Byrbi1n5Fiyb
k6cymBQl47pmVMo7v+2HX4biZ+sn6yExsFmkjens00pqI1wXuPXs4OP515FV2WyE8XsVSFBGDVVp
42lDhnXrlzc0NIIjo73vsWOu0IALGnT6muUTnDrNuN9HEc+Ru6abSCud9NqDZ0NsWsZbbym1Lxvd
TSdN/VlETSmsvfq+GzKoKFZDJu4RGzq6VqBrWPaBRh1pss2DA3oEhhMPkRUxTMAIkUSZfrjJEjTn
CG758pzsJXeK6aIGUZjTrAEtSa5qNgWwm02Zx9lDLRaEPDRHzlMYVRcXa9JqoauKLshNH6HdeweD
Ev6htZPuUOJw3SiuhnqohuwXBWl2CtEif2J62UG5Z6YOXRF//FsjyvASZTqc9Krrd1o44HXoUmR7
difOblq9aVM5boFJmm95iozJLmrMcP5I9SP1VzZeRSZ+4cETkOYvfcOO09EM/PbfDS6mtK/83X9o
2S6hEn4zHC7/YeqFryYMGzDx3lzuMjxlX8tATdlPGOubBHq6vGUaGbEP0/NBlKQp1mRVV0tkUBy7
0dwB8a6fW9iKFI1ac2v+nYikwVlJLT+8GqVscLWxUaI86a12Jxhb+DsVYk7OrtIYrQWoKb50HlAV
awHBlkoNYOci7mkAKJwU6mLuknPsf/73z0DX/hNRgNdOcy3dMeAdcL/83ePjAsNgOl5U7yNrnLeq
MDSZhXOxcudLVY2Shjm3ELJ0yEtpTFDRMUokGI35cFP2oUjcNN5CG8kK1zf7juZZjEVzlgkzB96u
tpFQAqkLnaQjBY5n91SWBdmVPFIuFTXSoeioImCade/GGL2BTMJwazT3NUHATT9r1j/sNvpQjSmm
SV4xSwGuj1FP6S7zrqwEU2fSoqj604bp++W4abpaTgUSxW1qDwXNak8jaWbsGdJN1VxiMQ1N8IHW
Y635dyOCUn1lT40OlQIP4eL7Vzpt1mrpQOoukz/vKrf27gr5MBdXhpl8S+oay1sLZSiptd+gzynu
cdzL5kreJymlZyfcaW0fbW0909fKD0bHkX6BHE1mirJf29BwW8U+L5MAQHRoSIiRhZ05WC8eRuKV
n7srEg7WpIis6M5PwTZH3nPSzvML9dx0U2MovwuSxj0tOXFAYqF2RnwVg1RC2qNKFfbU5v9j4bWM
v91OsPWZvG7i4HQszfYYVPAPt1iPcQhGWVCfpmJ6n+cQPMdoWsysprOCzoYJSMptkhgCphOWBzk/
USQaCoFa+xa7j9Tg3Z2WTtoaB5N1B7NoCnaMHE3QtaHd/bOF59WJvYUWHu9HCLKbNo2Lz1pL7gzk
yz8dOznwAftfaFJeFj1MrirD9iPchqk/famzqP/y1SgCm3a2ixFqr3ZQvdy5I92y/3GPmX//ZKQ7
3bNcwgTdYMSvCyvi7/dYgt1oGoOU0d1ZhA6oNsJdM7lcWqhwn9RD0y2/RL/Ua8i18aoT2h9KFkBG
R08Dp9I1sV3zccFhEobRKTy7WH/uKtBZdyiDMywrmn02WvozLbHyUkfVXZph7lrSmoY5RSg+6wzD
XFcfuiqjw6rQh2U3D7tpLIWk9CbbXlb3enxkv73XjVmslbMGQNhvj40B8nmNyAtCcB+jxifpw+Rj
fqojaNjmZ1QvO2tqhostXcqTPovD1MQfSpYV+Z11rVvvaBRjc1W03ryTG5an4ayWgq9lioIdiN8P
9WJatzEN2sFZy6doMpu7AiTgTiHFFVw81J0HWJvxGnVFcWcNMWpI5lRs1TZlMmPwMgUWfSAzZJCB
2w4vjcnkpsCtX9SZetCmiy7q6TnM8JQVuR7sxYgaq2jL7LkYKW/fogSTybLtYg+nwCFPjyUwXLe9
9B1l3keo9d5pYUjkdomne793vQ/4LfkGHUd5P3teexyMEOz4WHyPvQZ/QFdpe3VUGKO2H8tDTN3i
cBtQEmkv2mJ6FOYC8Tw37a6MQ8mxp5loLsieYhSP9CCJE4NC03dJCNJBnSYUQdwCFng9u99bETBq
t0z/13RVxZD9c9OEc+QyjNiVd7hnuJBm/zH+r0l0ks2sLMAGdwtwn7y1nR96qU9XhTuupgrKW4qm
H8ZU5h1FlL7Mar5IaWkou0f32Y4XAaOG4YF6h7sNjIR+j4U/wkvMLAkSXQ+hHUY81rq3fNTrQ9/b
38tYb8xNJNUw6jk/9r67lfh1A3HVVS2abTHnJpdKOV5odGZy71UPCprM3b5qS919QnH+YXHz3ZnD
UJ+6qGtWIX2Xq4jsF1OI+aD+jKwTrNERk5L6wgt2OtKhfYdGfW/I1LFPtUflf9FiqDqFyD/QfEXb
UKT+RrQp1D8zxpqYWstWt7Nua5CiPfkYupXdB4uxP6QdGO7gDfFOdljy1joZPfo++TurrWuu+uKg
i5D8rncOfufyUQaB+E7y0yBAmS+FozFDKS7Ysr1s6FaRHD6jHkw3SXZBJ+cSE706e+B7U4vTiGmS
xb8forHe8tFyeykQ01KLb8jnnLXSUIaOSzY3EVPKEaWxku4YATWz1ja0lRbhbn6qS81/KIbvIQn7
Y1AxmLUJUhx8nXcaSpHfce/6mOgc+tW4/s9FSBXdHQCvMS7wBA0Tj408bUQwbPwOvQc9nvix9UaB
7zlJmIOUvFJFwth98yy0egiYdIBwwyAszFwMj1EPqhBO7HYO2/bZcOwFbjv1cfXaJN+/gHpa6eMQ
XtGs/uXFaGJQ5xAlF/VWu/e99X9f9v9jUh2rPuNiTU83LFDM9j8HxxISADKbtO7oC2tYOy5pxo27
MCRFcVJ+f3i5eyWomfzFf6yydM8Un+V1OZjdEu1DL0xewkguyNJzS6uHLTRbHnuiXOrzYA96RqQd
UrQYD/Riw00Q1u2HVTeveWGZv7TktQ8W6DjBUd03uOPKO3XkjAtSNoP9OTWiA2jf6jNIId/X/+Mj
cP++8Ukomq75JkQH+GE+5j6JbfkLICk0k8hiFAu0G6qrPl2rtxI8wqkhtlvXVWm/AQJydyEB/s6V
rwKEhnaq0ZJUrzJmICMbaKhEGRE9BJsqnz0bX0rQ6JjRwWgy/3NARr0Z+n5cTQtUfMChxW28olcX
iAUnIbtJXC9ZjfVb3Rch1ic0CsV7imvwswSdLE/aYWi/ywOTxK+vlniDmbg+mbC47utocdcBFy+V
apDTOjZRZilGOzXuyBxm+KaNgcsQ9NFBw+6p69GjVVIEgqCYv+d+4jLmbp4jiVNlzm4zDUwjqrOt
QlOlfszUjlz7obBVldQY9Y2NMj0DgLDUwWsqeQ3qQXMW63ZkgxL87xes7khK3V/Xdt8yHCI4Q7dc
y+K/f6zt5hhZ7ZQH1kl483jUptg6Z8Cq1IoYe1O5zmt8KMpqugh0Zx776u0UTLc4hYx3WQnGPSVd
+6o8q5zkTdi+5m9GK9rrDTDfz2t7SD5cC4tl0wGe2nmRt0PaUD+Zacl+nmuPhtnkz30ZHUU6pS96
XZ6E4VsH0x/sO43LbhMM0QgIpIanVQTjDx9UuA8r6RkJB/1Qw1sOS5YwGNFCxLfIQYW2HcWbsWj1
Z1MeTaKQQy4pINWj86bur06rT21WFZ9tgSqirXFOWr12wR3sH/3CJLT6F0040IL3ORCA2CQzM52X
8IFOR4aY6H6MS5pQOi19rgfSORW6+r2+q+w6wZJFL1AE3ilDmXlWkdkoYV3qCO7EyTABd+QlzvdP
BIxXA7wYOUqAb3FA7YOUjokCSvioluY0AMVoj+EpdfJsq/RaSl6nHsJY/sGR+6gXGeMC5L9U/+j2
z9UIBRZ1+gi4b3aYFU7olZrrZInkKfWicBfo/bJJjaBP1zDZ+lWZ5QvNiGw/meH47PpphrN0zi42
Mx0/GFVjhAzxXiYELICrmAyUd/Y1LzrtqbHKFzjlFhh5EaN/pCNehgRAbjxN/0fYee26jWxb9IsI
sJj5qhx3DvZ+IdpumzkW89ffwZLvcdsNtIEDHUredtsSVbVqrTnHXJPFFJzVw6wH5a6zLVqY/3uN
SU23vtHQmxRBgjq7TATI7qxF+Gd1jr1rDI7Jqts4DvZ1GIVxp4Qm0ultIBzeahBDSsGGEYSE+vRK
nlmJRX1Xj1X6ikrqmwIaFI0LAaXq/oC1MX/tRnEosgy4GHAAdfYCyJDLr/9jBZziRvCqbp2olS+K
ZYNvXNtZIoen05CN2zmVtmM2/ONpmNIsImN4MFv3XPreYRBaz2Lz/0/r2gSQwzZc5GSIJ27rXjHe
uld1NSGoJxaBWqy3UcXyMgXr984DJ+DMWfoUAXG8YGV+/MlisEbD3NkRKkL1mlYl2vW/lxW1yP+y
qthsgobjAkjTLcu0f3sLTCeHwOqaAzQG2PsFUPZo8pjg7ZSZS3d7ydJIj1s5bbGLRdcSaw6L38X1
YYIrO0lJix+Ii5c+z/pU8gFSnIcjZbq6KlMXX0qBcsc2uhU8Df/WDygE49uBOfRNn9jWRnRyOxmv
bPz2IK49op3nRNso0EQzVNj7ZIod2NIOuh+EpJ3xHTewtX4ZE/dz7U7iOTcd60itEe6q1/9+n+zf
2lE0Luk70LGEuEJfSv/9Vgmb2iqw93cnk95C+5xoAg+U9OyzHdMj7+YeRVNjbxO/7TY3W496zsyR
9pLp3CHMX3rpnbs1ksG7T2W6a4T0znxT6WUQGoBTrPgSlVH5Uozjh5KDLubGsdLHr67hWLS2vemh
nVKowZ15aPWqfyZokBnfkslB7Ls2RfmHDgKG/nPBCEA3jWcA70+aE2ivTg9zf8ZkH7QpRK3BK2Hg
6PitVIcdu+G07lNNHG2aewMty4P6lqLd9nZWZuob9TSrECDV7//9zgr9X2+t6eK4F7ZgaKy7rrfU
Kf/4Fg6TMwtKC3ECORbdp5XT7VBi+lu3cYmH0nQzvZam9tr6WnaHDjJCpG5Aoa5CIi6aTn+Y0mEf
aXFJkmLePXRm2awR8UVfg+Zrrst+rbfCO5BiNrEP+CXptf6HaNrpwVwe2DfE4Xbixmm1DmSLdiwv
3sN+QVb7FW9J3l1T6ERk/LVAahpPbMhZ/nsZBGG2qU606EtqY6ZBMMW0QwSiY7+0m0enJG2qogFX
TuazZefN04ja9Q7ZUHcz26QTrpSqCIdj71vJpqprTCT6hF4rz96ttip29Rx8LwgDIyQm6LbAeYmn
8mq5rmDeIinX0FAUVvM4TVN1nbPuPorksZod/dXDUXuCcxffWnPL6xP5Q41mfW3oP9BBa/8GT3eH
EtN/9lzeStnA+KhTkoGTmTPyaqg6H+OHfx/H9IoIT4m/eGxoHDC0zxQn+S41qaU8DcVgmMXzuW26
YE2h7l3jap5/yFHsKK2OfCXYaxkEg6eJ2nyn619bY/nW1Eb/dynj8U8tHWOpXP+5qNmeZfG/pVBi
aQcC+usdFRDtaLXMz0hTj4P1RAJ9h/CNJkLgH1uimnlTKuNjHp/nsLR2ol3qdAfJhlFjLq/6UHwe
I3Li09x/CyiCTjNDIqZ+nficTGDFpzjDkkMcRjDZ3dVz60UWHdyN6Tj6G8K0GPTkc3mYxuBOQ5h5
0JawCxVxMdgdleu0yHpJTls1EDKeS7fOHiZPu3lenIWbE/dwXUY8cPtBax7iQSeCZ/Ic1kNcVOje
4/0PGX2FhNhJw3lrVKN1sBfVQBp+K7xMvHuVtE+QSpghZnJnLqJAYZfkt/U2GRyLSoCB7SPTZD6/
GEVOXdfi4aZUSRIEthhbzU3Fgn9KpXb1NTocDMfa1ZAyB9Q9LwEsXsTPrqEtI4I42zejnb6JoHg0
sqS8MDQhsdcu842kWXNvY1w+Ssj9h3L04scpzz9uXCBFziOU7JPqqpdilgcvxuyqnjLZrZkBdnyE
WfTeVWLDFK19zTLHulINrcc5Ga5BV2xbJdhaHgZs6lhHl37VD9kNBmjwGUUhN4Duj3mRftC8zPGP
LQhz3egex/ruNn5JNMmcNZ0PUQwhItTcB6W9JJjDOerYllaUtc4f6np1L/7zXmXcxSEFyuaSGUsH
8rdYIIBarTSMwD9lUeZtqwLlbjKW30gD5nwSSPdFZE2zKywtPeOjda6lLsSmtL3xExFVd/7ys04r
r/moo1as+mkTx0V057p5T/evXE5I9HYXeqMJF+Ah6cO12sWdnoCPKWyCrWKv4MmGOqNwKVUMgMsK
B5KeEzuhjEyza5hCGCTKWTyEY7DuqzxceU19NDo3o+rsmsvPByEaC+qNBzKMG/u+bGDioHmQKyD5
GREQtrBWIf2EsyX5bctrU+HlR49z2r5xp+Z+0sQ31WybBOTYWXTGFmmT9c60GwlmgtJxqnAAB61l
vnuwrZiawdz65XcWdW7tAxs55+zGBeTWCRuOY2YMfcxN6efNXRW50YpTLaEnC/nKqFGr52IBfC+l
mHotgs+xKWwz2tnOYP3hYxfGv49zNqc5zzdYG0ya8r+Ndgb89UPq0fe+jRdGHA8XDXzD0q2+iqil
WZUKaxdNk8aouWn2yrUfCfJxbQmcxZnDTc+pYE+2QLW9ARX9+MdTVbxORJP+aN3qISGZo+Uyali+
+ZnuiIOl8Um6Y/xIHpOxcBJQ0vQxzI0rKWnlX1Ce3FUWOMa91DQPJ8QCzyD78ikfl6zILEyPwFf0
FxmFL8pxTB6FsTK7cryfgxeCMZKtwr+UNMX2hR9fAyevP2tmnJ675azW5I67iasgvh3kfI3RzS0H
xbAzHIp8l7t4pFk0hv1uCgArzIOdHfwEgbXiJoB3q0952n4PQ6O+D2ASdrbbPTdeReq7WNJgl6f9
FE+XnnHZ7VlQ9M9mNL11yF9WGRkue2vO+xcrJ3J3gqe2d5anCXTaQ0OaxVr9KiirYK3watWA0kY4
7SIxNl36IGO2j5owOEg9RTZqOsDSmZHdBvid3w6XcgrqH+LP1jygNZtOCnZSDbFcVfZY7vKoNk5O
rsGsYun3OMSTyzEt2+5Mchat6o0QaLUF5hPOMqiwURPgQ0N9bQJucTXj+IeCTHUSflmSHN/RHYcT
kQHv0vZ+W5ISkK6TVSKlD2VXv+o20UXossI3dVVatXZ7TV2FPnAfL/pLnZ66OkKp33gWQbaO8Uo4
jwRCbFkrzhQ/nBPESmAPCgfyOfl373+KcLuxJS/bjJ+NqbPutMVNZi1XTAgD9nEAjSbu+n3GcH4V
TDPRQRjrmBiW45a+un7xlwcOwsLr7ljIvFM0uaDF+DRem8n7GmJS9cpwVUQxu3s8Oejk3QirRjQ9
iUq+qNf1UCvQ4cbdMXV8D5FbyfzS309yHJ97lFaPg4yeVKgTwuTk2MUCrUXQow8CfBFbjbkyKWeu
XmFSYlhhNj7ellQzfrFmTIMzwhrVZRgHkkJWibZAMqFOgMC9ILrp3ooGmT76sEY3nEtc4r8fc3KC
lcsvt/HcUrnbzd5JhX+q6+TuZ1dhykq5F7VMN7kh8NlGODr1PBh3Ig0uim3hKjJt0bubmgTAlS9R
dAa1b76XeuztpqLrd6oJbIXmsCINbFPUEVFuS32piszem95t0ibWt29pprsfrosWuPRGeQEfVG+U
Pz6GxZVDLH7W4vbB1Ab9Ws86xlJTRl90poKlGZvvlb3wpBrnY4h9GMYOk0Sa1F2id9dbGMsYkzGo
T71Y52bfPszAJw5G4PoHA9r4PbZysTbMJS7zv+9983fOLVgA1zJdXeiew3nY+K3J5jG3xMHArd/m
3vh1xrIMyAGdgeDKigY+b2fAHxWab4xg0tciykyWjAGBaxO769unPZTCvlQMVLxpEScVXFWy/XF1
e2351UK99uvPkcjirXothSJdcKRTAsCkqtJLKvv7//6nWv/agFzLhpeNFY/sdQ9Bzq9FcqT3llPi
hTwzOXaPuTvtPIPwv3UudbK+RuDJ8FQO5UIIA0q+q1LPfLETfbjo5ajddTbjI8PHxpJ2nBGKxL9P
kdKdOursmqnC7aU4LB9wTPFlJAjzOllEtBthA2+u1wbaQhz2CzSegaD1RFCRc4H0MVzqAZ4ZgC79
vQ/cB48Z/mAF0yeNdxkLZfF98lpS54r45b/fEMUw/mXZc21UFrbNRMCmI/L7sifwvwUsfOO5giTK
Rgnyxwyn/Gvgjkem5tp743sfchw+lO0aPcghbbOnCQLFY2I34uRW/nd3EdgCQ4uPI1rmnyOjn5KH
vEgKltMWIKPjOvXW7gkTMCe25maQ+eFnxp1n9Pq+nX13pV4DHTifm0K3j2NdGa/cl735qi4PYdGU
q8QvCcBc+pVqTQ276RjL2DwrhwPH0J6aLp5Pg+1elBhPR3xv5HrynrvjsI1Rhv/32+ktSOjf3k5G
kIYjTNfRjX8VOJyPNDMyhXa6FfpWqwcbE0XhtqADcdCWlYeY9U/YHcuHmVhsEBuL4Mux2OUnKG4b
OXsVPfyseqbq0e6jtNxFdLGfieuunjG2sKA77xrNy0tlpqeyaRgmC2iPG8BBkABYOR8DgJoZMq1r
qHUkzrlGC6GftZqfD+ZRf0+LONx1xnhSavmmt+1N/LnSNMqoyh8/xZF8GuMieLQlwZwMbHdsB/Z+
KMbgAl3GuV01yxWS3Opgp/AWBpbCBbqAGccmpNi2XHEoAgKqM1KxtoHw33x/zEjWAgxpYWyiIRBj
NAtC2qN4tVwTnmaaeOW7W7TOFr9Ys8+XpyQNk6srIMQiDC9WbuBNNCmxLC+NyjDMwuflmar8+EjC
O3xNJOmaHSSCxRxVdMI73xbX//6ghbnUA79+0ogniNcRHCFM1/09f2GcgE8BSIzO/FB5ZCGcn1Da
bXXkYrvB7OTOW+TnlC3ko7zqyVy8WzHnjqKf3uXQfq3IJM1NyQF6CZCVYZpv/YzZs+ax308D8IbQ
oDNfG3oEXdFYILdLPLAFHFybnXaj2kGOLe5Zn/OXYdLLs9snT5UePP82Zw6aDIWd+t1ti+TLH2IN
gz3aH8XqH+mIPHASOt9Asah+SLXLGOwpEElFfjdq/ebSRJaxUl/0zjPgYs+SfXROGZRUfwH5yE5N
2QfnYLYgVYfGccqkRTvNEsebLVsvBg7AC5ELy+qDGQzDvhjtLyBpgm3stQFofA1vSWw6I3ny2U59
+zvLfOgcyDpjHPyd6VV0VrMAVFLTI+Co2ySgFM7ptgUxYpEnNVBAWaSdZxNRmG0i6UQsGe5o9Gnb
IjtlCyM9IqYNeWNxV7Zl/+JGPp5WQ4cDWZnBe1mx2S3UyIY2C4gB9NXGNMcUuQxJA5JxaAJwG6uH
oIhJNLadMzFO1A5mtddKcy/aELyGXoG8mO4mXHRvc+7jLIoIm8F4EL4LTU/2IY2jbdB20VPiV3+V
87hDRDl9tJpsNm1JyglU1Lc2KrBmDw5115LXpvkBN9FyZxSNh+TIH6vPYVFZB1bxdwVpnpPA/sPQ
1PnXquYzMTY5LLou//8vRR7bHhG0jaudS+Efiqr9VAwt7t1x1qOdGBbRmnpeSM7fWqeTsxd6w8Xp
2rc2jzoidpHnqO9oSDLqGaaueXtKeHl3eyq8PT1U8YFUBhYCOcN0ISoiBbtliVxCPBmH79LEat6D
odD2WhLUSEuH+IciQfMKZ0UzfulOJsFOtZhIie8frAewV7B/HDsEpFLoTziBi095mdGwjsglBzJs
H5NFkNuBFOwx1D1qPToQAFvaX5lRb6FfB99SfmNUBRDGJ5HuCu0Z/Rvn8KZiSOq11srJ4DWbbR/t
5ihv9sQ3/GFo828lm88M0Td9FxG/cCnVfq1bjDz2MMfSE21GP3uBHL6Kuwq3SCLqK6Yf42NsubdA
UKbPJRoCRklseZ6MmaONnvsjsZJkPdRVOc7cZSANSsWsoEIEizpBjaNlqnFW1peC2ypP+LqaSxsx
Q9khtAO90Q9A3tHiF2n4ojGC+Kouypa8pzp7Cj0bSSXZGQ+mEdkHQnWMg3INmk73qU9ww1oqwHey
zD+8Of+6PS3fNQ0EYYSwOYAsnN966U5gdxVMwnGZh7I9pHV5V/k5J9C0K/Zd29i7EFT9Os3i52n2
6wejrJnzD4cileEbpHbjEYnQuehNxABDDghOwmiqlqeGkZM8ns8I46r0WEq/ex+QUnM3gaUhXsXs
NeezO7kE7UKhfVygrnvGQYyAgyA4/jyBIBxq19aXqWYe6+TGQ7NI/P/3TFW8/3s21vJzH4btQ55I
cXCoCbfhsrGaBsqvVOTfQ7BzZ6aaIwpm07kYzEIIConyIxtWfYUlCjaids1He8SQXLlgJS2tJjI0
dcYvdt6fRELw4H9vh6px88/dkI/A8igiHWbeqDNUDP0/xhl8KZ2O4FxYl6X/TfXa1IPiHauriaEe
eoxDXDgID6jiwkAQs5Tq/VOfZf1KscdyQQwQgrePiTjVTdQyby76WL9kBJQAWGVhm0vmZz2UyhZU
3QRbcXTC8zDTjAZqfEkL4todg1DQWidC1UqDtwk9/51cnjENfJtLB7Nr6WcXb6AsnyMcGNEESsyr
w/WA2g68FFsrUHtCJcSTYfQonxNL34UcwZEdxG8t6WiPcAf1p7apE2q2qYGOOLR/WHK5cX+rL2xy
DlwmQ64wADUibfv1G9+R3grkp2aaDBPNM+Z3PwrgyiwTDkVzgw6v7ZPJrzcm3N+j7Krq3fSDz5E3
mveliNCxe9hDWMtsB/CE5euS/jLmmFwP90GbybfeZnD48/Wo1XZT1xyjxfyGhAvKu0HJCH0KVQ7w
TzrZcLKc6llxuk1GeKu4sIdLZLj9Szow8qnzvN47GT0th70VpgdODYFI5IGAAu/KPyJdhywiB5+m
8CayEtrntkUps0BKEuAQD4SR7fj4y7XWNtUxMuP+pa+d8wRM5F79VzWL2T90MON4e+rQUMATzdyv
G5/cmXpTieAa6xjVdnke/CrfBMudIZY0dPWAOFNe8ho5RNK2cDwNBBcl554nfJEXv0ZwAQVQrFrL
JZp3KOfDwMR6Q0BOdlDUJzIk+01dTQRPZJwv3Da10RMH6dpRqSdEFccXkwxOW2I6zMG1aSOA8Bsw
Bsh9FRvBNYuDryp0s8/8h6Ab5TGX7ld1z6pf/9+zJLO8reME5l46oXE/OURZdQtkLmhAvQ9iiu/l
YBj3duNz1PGJTw/pBK4GWTBFmQZYdlG886NKfHZsIjosiJP7IXR1Rj1orzsi+tD7Yv0cKE7CFgTh
QoPxA8Z6kTTqu2nCtJ56Ilm7lXwwFRWxz9Ida11yUD8bC2sd24RmNIlz1NpyOgXA1jeKfjPm2Zmz
Wv7q2fmTnDMEVmaefpbDm6qLSz80dsE4pAdt1tXLuVXER/Rrw9bxKvNQW261jbt4OTkjYdEZyd4l
plm/BJ7Y50bV/2Eoa/57l8VzwenNQxROI9D/XRfQ1Y2ZA500T1oprO0Ag2ljTa+uJH4VgCd3hXC+
Z3YybZqlQWRl2Z1h+tk5ounM8Foekzhi3rh0NKtZJo+AfrEPP9nukwvVyF61nXaY5STwxvnzi0jF
dV4ma7KmsAtM8rdDB+Y+HXS5xdoZfPKtrcMWkBVR+QmRZ7IjLak+pU36Vkiv3KoTuWdCq8XhNm/9
aancI2M89w7RL8vsKhlHkoETltG5pqmcdsHXkYvED3x1QU5gV0XBZ5G2go8RF2fVJaAuJ0atCPrB
N/kpJxmgVxYJ6YM8JzBINgsxnUFDhqDWQMLSjLJcm54UZ4VO5rSwQVbvvfBmylWqywWH70MuFuRk
9VF91+qss5MDdFJ6WQ21rb9X87/UMnY5nnS6zEvnpQJ6Y3BsupeCYd0SWjSaIyBb07XXijOBuNxc
Df3cncVyGJyCAs6k2bWnTuVSEOwIUdbLUW+2hvtcWg0S31ODk2k/ip5GoZfjWlP4/zlw8fymfrtD
QhrcqaswhSRRuoa5yk0f2I8/tEeH6JiHltaMY+fJO/r3S7xYceuF7TiJ1zIFkDWiMFxx2PKPll21
e7O95YRxNr3QeRLAlQEvBI6mnwhr4jZO5+YBlHe6QY0mAQ/Kv9sZl3EoaBcMIcMhh6EjF36jVc8D
XZw1T7yqdt/BQaMs+cePZJ3dA6Dq8JyqDxCUd/EwzJXJ34eP9tZKhXyqDF712P7VSL/h8GO/09FP
nuN2IBGenJC7IejTB0w/5BNNVgFpBKqoXTf6YaStcOMy5rhcD7SD0/UNFB2kOk0ujil2Ect1jgyK
PExOKYb0ViAakw3NaaaTdgj5JfOCO1Uaica3Lx6NA2WVUVzBPIzX1Er9VgbhN6RKD6o7C2SpOoqY
AxruCvM913SX21XuajwWO7XSqgewCowXtDk7qgZuyTBhFbcFY7NFDdwHVPmDPjIkW57mMCbvSQQ8
9MucUI+B7yRaAdIan9NMbKsvNPvJ1rPwSdMbmutmtua4Eh7jBSrqChxSbRC81BGnopEh3Samo/gx
FvPK72EOJd2TWgeKPtLWbjM7KxIH/xboJ+RG1EQv3DTE1FIAThD970jlibbwsO3nwBhyAPrluS7w
i04kC65Vc8sPyu6QmOiU7TKqL0Mw1QcO1PUlEkROYb/YKT1m6CTByq2dZteqoC2CEX0kW+y9ExIt
2TW4JxEB5lq+A5U4bRuG3tdaKQNlyQ4I55O1NtT6JxHN4jB2nAn4xv+tIt96tkvIjP0ECZz3KfoW
mAzVkjGyeTdw8gyk8e5qgNVrBR1xhvEjs+uZiDZvAkof+C9m5HyPSe45Stj1W+SX4aYGSXEAntOe
8SRyQA59c43v0dgXSwunFzMbhy+J1y7Kb6pU1uCeX5dnlYH2ZJh6cx/HaMmX/IeoS18s2WtvDnER
gxbCQ4qguKq/rqjSdpVMwrnqJYQstONrclHYoUVuYLD+/3mKGqpk4/hOLLd1IYmCGGQrKa56Xw0Q
UaDrDjN36Axr4KD+3H6SX2ppWPeVBDY2eu1RCZurwEV42fAeQwz96vkkZnUj9Ms/lN6qPf/P2hsl
s27a9iLosxl//S5pbvHhy7mpsDTH8OC6aADKNs9r5V1gJqKvs9T8xJ4ZbNWAqjTRpnWYPs6jlkAG
VPAvg/n5qQJNdDeWEKn6TFxTX6R/NYSWq36wMMkaSi2AYcs+aDk1jl9JHsTPEAN11XbFG+3PA2Q8
yjLfz8advaRHm8sDwmyIVeaUb4WnwW7tk+4K1DCCJNWeFU5sajo+CUEFUPTjjq6Lvw5G5mke5Ia3
GVsxCmAYEQ2TygQTyo5luV/RgQC4IWO9WxEKJi5mEbF0xwbDLqNe58zYbr2aPu8nNEjNcPRl1N1T
x51KoUFKLHvj6edVmPl7r3HJ36n8H0JQjHhOw8CL5/gQb/+2GbHp0jpTTbR6yMpDRJQpecC8ppIw
FU9niqHn27V2mhPDZwQYu3uJTHvlDQYxkkOUrmR1l8zcXaoPGHpxC9yRdhVH6vwZNYn681IPAJ2n
+0f1XwxKKzn1HjFYy3ALt9OJsDPiN/0s3jjeUrEGRED0gLmOLQrQi9rj0JvN+zksom3RNd45YO2+
U7+QCgTGG6Uah1berdSLpT9Rfy2H1DglQCnUpNgWoR3czZIbQo1HbJPVtRPZYRSejvovIYR2oXKg
u6a4X55G0rmrs8Rc99JArJCKYW3phY0HrK4eS5k+hGHpMOoGAW2613Hh6qiqpV+uxtpI1hHSra0K
ila/wEgqCRJ3JxWXh2CpFl2LtCJcxmbFlHRJinGotSePvOW+whhP1sbBqobiMctRmOWN1n/1M4TA
zsrRuv6+Vj7qGFlZ5yZPZmJVzEATnJGh1qw9vdO2ai4b2NO7M+jFUQ1o1YO0xxAL5tJ9QzlyVDsK
akxj15L4sNGTJ73QeqKXbfnEIZOUJdf5WkedfDKb1Ngy2bHXWTL626yvg721TIeGtAcIEzYrJX0L
LL86Kaaqm0/+ysy1Yd9F+vgwNfX0ADtT7uuWkJFq+sBkOZ503x43TeqskrF3/va0iUgxdKHPeueE
G4sJ7ztHHMAPdqkhDZzhPmpFeqfh95P6sbWGcq8xx15LlMcXuzKsN7JrOUsNX6oiSK9W0g2n2w6O
r2sGuDPgAJki46j2XU23u+OtvIiGb6omArK2drMp+7D96DFq2VKSsbJJ2wYGTrrIm9vW7slLHevF
zrWL+kDrYRKb2Yz2tz/p1o6uWJpX6tylijxV+DWG3m16vOAHmpIoQfPg3HoDajt0DvJ4+2sKA/yZ
obZbiYqeMVPe7OSy1Y19b29oO9PHWjycYe+y9/ohP1GZr3Wl2TvfbqZbA2FOcmfnLk9ZgA9QhP0r
EQnROaAfs1HxOYURLey/elsaloUwGIB3Kb3qcznpFTSm4BvhZNNSefO6gdXe7fMaNoPlANybTMKM
8diNBIVXdTttVQUEPQ17VutBSjipFnzQMM1g64rWIbXSJguxYgKChiyklEs9WY6bfpzP6k0ktPE1
ltC5VF6lvXTcqmEibq1ojXWKp3NF6MGH+g/Vy2oflu3OIYQb3nv6ovjrSitTpPGLBtcBgZXcqZ9W
JVpR0S9RdNQQr4e1rOkqI0BE94E0jUtsGZxWwSjtKFuLpy46QWvUPzPj8vZJUfk7N/OIQbBxAk41
gx3egu5eFZpJEi/HeD70o1p2JriBO0qO6pSRSLUX9tCsHZDW2ZosG1JvO39a3f4mjM5Alo4BB9sq
z09eP6HZsx1BqdiLK9ymZC3d7jGIkBqpu5V+vH/FabYb9OSl8wtEOks9aJDjumc0uFYrnvpLuIWZ
bC2Kk1r3k0eaU8MGTrFOvFDWnzMXoZHVdvqub6r8ENMh2JhZPzCeGsptK/3hIo3OujBDTegi44UK
U93kwXiBpuF/IXDvpQRu+AzUMjzNYRgcS08/hQ7AV8PswjVniPSYiT7CvT3Ha9VyFuM8bseBNUOK
8a+b1q/JuHGgP/586BAOYYWv73KGicdiSl4NqrwvY8hs18hRWy1oBalZBt3yJtzLZdOkV8z+2XPI
23qKUhH66KSRLm8w/3BaqhyseTQUa2ANOl5yO/2utFng0TjNVd70kA7ffKvSvhiRx+LZNOZ9CyRu
mc1iGV++PRmygKo5MxrnBmFaqa082pdqgysVZZnPm0VHTaqwL/ibBK97kUCAwEFL8oD2SRUovhny
ZWpa+1xyBPXitHmh8W8fXJvvOdzrN2l5360Ivk+V9YdUuMZNfOReBr/3LtQU48kf9NME52Lle9mu
zGxxnWLmmQ1jWeKUVoQtvwKCmj+Z+tSuCzG8axwn954zwvAcxgZSiH0YfDi3SG6Rlgw9UO/afHei
sjwbjd6tiYBCkGWTKomeq1qhh+JvwbdqTf8BByCY6Y1qh+szgJw5ksWpBV+xYklN/mCCx+L7WycR
lTlfAoe+KnLzpUH7aycR6kXJjmthg5T0PNFiIJ/HGfN1yTdhV5anriAMsKlMuQfjZR50q+yf66Zi
8KwfD87ctS8eetKzH79x+7X3MkieLVobdq4/BZUwXrJgNHa6NnYnw4qS+ypgrOWVw190CIs6Hf5O
OhnghKvNQ9eZGtii5CXr7fiqbiC5HB2Bc34pCy+86MXc7nor6XfqzFPCVdgS8pqfCXFQar06RYvp
+JIEtLAwN8qt35ST3AYYrsnGxbxv1wL+zOy/qFvrVqQ12qZ04I8jy6G1wUyj2rWgU9eqSHM7GLwE
ABvr27ByzCBVAW3wX8IKSiXljne7IkiSPxV+yTrku9SPIfmioxvuVCKx9KfvMMiYiit0AlUpGeVx
IUkOmaMrzBX6Ap3v7EJb1PQYGnc3tzmciiVd1qjKlQJJF31XbzzgCZu+x4UQNclfFnJgL5GEsyxX
Q1w7n7vUcHGTefoF87m4PZhah2MmoErxMmvYtxOYa3U2N9PnWxaQZZjnIs1BvXRF+2i16OQzpP80
Tdx+M44e3/II/MqebS5Zmaxxu0qW/tpe4k4l2JTbPgw6M0Ph/mpqbf7ajBsvQmLscbnsn5HPhDK6
68s2eR+DlqNvprPsLu2FOZpeEdjM6wAO5X0VVndGG3ifMZ4O68J25aMm5oajOUHy9ZxcZ75lou3p
889IkS/qofSWENPS+FD3BtCj7jr1vKHNohLv3OC+mMiYZdbT/GHCZC/N9l+PWC4gCZsUcA4f3CG/
aeux1odBOebayfcifTuk46N0Cv3rcmEGxu3CTpr83QL95FmgvCLR32WGMR+7sMIWJiJsaQWCymU4
VbMMHhPC19a4by6exT6sOmBTVXWYq/1vtwqINXt7swWFeFgQ/SGxj6s1A4jmWZVEZICtYyNunhuX
qsJKGDu21fQ2GMn4pfn/i1Tr36JaF+skAQSk3jk1P0byvSNTVd74X+p1tVhDoNpZFQwwz0/CP6xF
SIt+fyNt2zY908ZPZLAJ+8uv/2NOVDfY26nx6nMeiXEzG0N71nJh5GcdTeBNXwDfELhViRmrSNZt
5xTcDxCdHbwgQ/PVM2vErxzRfENsbnN/LGQPRBw7TwO+v1t3qyelqLPCDaE8y+inK/vp1TuphmkY
MfOz2D2A2LnbrDLKC5lj4YXs8wh7OpAzvSv9lb+VRlM+xrpTrX58fQYPAUYJ7faozirWXNQExkxb
TjHehu5MxBHM1t/pAa9MkFKfDVmSONsmb0S3jyvppe59K7tHp0wBfQFKeZIyvasrYFUgAuuNugXq
cjdGffeUWVJSKBv1ATxfsMWJAhYLTdmVIJ1h00urhnWLY8lAEX02RsJDVPknNDLHnDL/obqIi+HH
ELIemkNYDl8UA0OJIlUHjlj677eCmS+Oqod/Mk2wZqWHH6lHJECsTK8NN9RL/kcMi0sZnrGGf492
RVB5JFJRZarIliZ2HqVFW6WcoPuGEZTXqK70B3WVLFdlUH3CNRQdE10e1eRZDaQZftNQhxDHUiyY
wMdiOyKxj7bEgX8n1aJe5Qi5YHPk4uK32YytVxcIrt3BSq8wIqfN7fBW1wRIximp8fRq2Fx1foHh
NdQM23pOdbyO4xSMG5Xg1Fia/X+EnVlz20a3RX8RqjA1hlfOpEhRpCjJ0gtKTmzM84xffxeaTpT4
Vn15CAoAGZkD2Og+Z++1160RslbMLUKl5vsiiADeJ3Xle5Ds5BE3Zs7c7x5R1U5RPPKHJHfIHLRi
6fQewSQ+XwggTAhXBq9zVK3uFJEnoM9SujSKBfldwYfjhQM8njnvLkp/2hTst/d5b5VBQIGPbdGt
Zx1jp0XCQNfeQmPmKkhjrFegpbzPremUWeCPACGgORTr3IVFa2ZJc7D1bvf1BYe+qNaVp3fLZDZr
W0wBHgfsb6R6EvM6n9Lwui9dp7HuWIWIZd2yLF2x0qoy3GqFXq/i0SN8BHnRIUj1X3t1Qi40pHJs
8V11oXbMDyJSyXsIbS6BIgDvmZr7SVj9qSO25mR1wbs35kecv+1T1VN4cibM1vfcv/lwCPoZigDm
kUDSUDTBShi99wDBuXguu/5mdxXWSn/cBcpYBxdG3veOBcEujNW1zAehtlxcq+Qt8xz0RVP6R1cE
/kKHW/hcgyCvNe8wuF791M3ZKVNIcf7uP/CUEXb5X6AQI6AcJvDOZX9KHZ3ZsUBvnBLXfWkzamsh
LzGIX51Bf43rGkWR3by0zwmX62nwLWfRGj1lkvlQpN03J+mHR8emGsJcVt0XfpS/dkwg74ERA8wN
eblGeaCTn9y1C277NIkQE1Hw7TVwd3OlGTsWKzBymu3MHgTSmNXdt9dbWnh0509cbnTP2qdtjvWB
Ye2MPZ4mHRTRlZhSA9E4RjtrCHdyACyIuzncV9dgbYlTpT/MtTtTj2YaUg9LmZuUfhHEVc3osXJn
c7lvQM86D6mHKEcNbXNdGEK59jYpK1k9VDclAlGLWLVHT+vBimPisAosmIWyqdnNh00pNKYO5LrO
rSkPezilXRNJjQBaUPXaNswKeFcj2OlAq8ajrLOIQjwGSg0Riz4trYQxVhFH1+Cb2pZmLwPkKQ4w
04UlIFDXCPQnLQGobs85AJ3XHSErgv8cjE8M9B9yR8m9j0ztjIuWqjMUn6qvpVUrck6GQ8+ylY8w
iZQHaqlUFjtLfwkzLOWZCjjA7CKC+CjhviDHrxNavwsNDSo5WBT0eETu/P1QDygiqW/YqmeMLTHK
Qd3XewK4/Ldco/TNW5nVSsmBtYGylfJ5WbLNuhIfsvti5BRd5BQZ8wlN8ApZ01OjAAy1/6JmcF8s
0OoM0UpeKzXR4esyco4zCACngbry7Xo8GlTeHjstYArQlOcOeNi2l1XcXnssaug23yMncx5lAb+I
evGU5BvAQCZSeivdyqYCpYI5DL1jbGNyMWz5NK/3DkY70sXF4yrIUIQPWHk18TJzG2NIsQRaZe1t
xeTSsgNlvfoqFpvuL72hSPRtiXRwKcPa5DALnbE+t7FRrJ1qeKl0hKWz0lpumJk4O2fWQ36di+w6
Od1FEUqXvfJThORPxhlaTD4o+WmlEnPz9YhcSFI+0R/8PD0pihJtsxZQ0X0vVJ+myLcO5oyKG63c
P0GJF7NlGXBq/OwzLV+avhsdJHcYFUF5P2yFm62SSWgb0gTbc9mR2CWGJ8+Mxye5Z7A0Xlh9SUEg
r1+CrjOvEzXcK+YxzDsBYEVR9ZtmGBAc9H7IsVcdPKXryBbjuaB6+01lEdA1wG6STXTLCS6FZjnP
tTV1D1/nAwoWX+fLBmUAv04Skarh2YrQdnhKGW/k60eHkW3cMY43d5ynqg3rpr94zvw9N1r+Ef2Q
/5QOyXerxWLYYhWez5JkqSybTjGOSUhUXzxUTEJpGv7v/oZm/jZntF3NwJODDZ1rBPn+7/hMpGxN
o8SB/dCmo7W9lwpGpQPL4qjTWhkjhPFtyII0suhbIljzd0CUmc/UZXW7O1JcY/gRqWZItIvm7yyr
VG9hadxiQW9QQWlZYwjt7HrYfKFawlKLVm4cflAUILFvxrXIB20KPdSpw0UwtTPmPiCsq3MKKscz
RwUIEWQD4gEfGqNNb1FPhtwY1NOadIg/8s63GQBEsqJ+5a8dOaJbCU42khiyVVXk9lNlIf9PGuot
XDTyjDVM9hPpZW+6l7mHr1NRqL6NqTUs/YyBDOa9VTySmwInsdKPRoGQpc/2mRuT0uBNvyBOco9y
7eZeO4soFN75SkOSnysGPRvfqGrr3++TqlIE7+ksA/xiObU6TIxpsIiBQuSzTmsoOJIVMkl3D/bo
58jS/f3EhIDFb+Fjywn1VSMC8FmVRRZ4G38LEu8HujblcxxConiw+WUDtDm/2frzzsgZpDfNYzri
EJD0JEFfOK214lHSlQi9LFf3OpJqtWcmCjFxMX18JP/MOGRwqL5OiSm7ICs2Ll0Oh4WVXPtY6Vrw
mFn0xCW22Hs0p/KaaS51xNkXSWK0cx7rfqmKAJWrGRneDgEsQ5/2eaf2tlMc7oBIuAvJL7Tdsjre
Bf++pot1FeFahR0kk2FyK0nRANAttZq2+w+ZmP27MleoOqguQ9cgnzn8PH4zVLZFo1TdgOQ1zViE
VBXWoVnjVUOt35g9Hj0Q3OZbCcFQar+ySPw6j3ZzHoVEt7UsXVug6TbADdNvZczXj5ERvNXSri4f
bc0Q+WZSH+amzzeE71tZmUYVhrYgEWyA7D5YWJngjI3hH3WurtI50GDw1GMOVeeDjNV6OSD83SYu
gVuhgP4KPOtJTg9En5yMfx0Nnp8dfilOR8i8GcC/FS2L/Cr3fHPKr+HA1Crrlfzqz3thQ05n4trD
nbwyTYFD1tdIu2m+G4WM7mhSlQJrL9l/1JyfmgnDzpDhLZ8xfHKTUs/wmKxdGAvwR04VbiRKOIQk
cOP7j2FN/38CP43vzhFYrizVMbXfJb0duRAtK6Roe8dK0kvqjlLnEhfj1guS/ltm6qSmjho49QRh
UOYqmztWjjvkIm2oHZs+Rdu8i90/RXFoZUaHhyeTaz46R6b4Y1DAS49EgnwWdKzHOQWhD4drmBH4
1tYu/Gglu4wIK85+NH6/K/4z8RZUJBOiJrG2whH5DuVxeuMO9D33uLUK4eLYKVP3rMUlYmefSWtH
bsRZCWvy0Fij9fQ6LGc7pgPehaDITnniPcas3G9AL5KHKTa6lWb740cU+GdkLOuRtgXTGj5zYKH6
wgpC/SAPg3owQXonCnz4+UtSg+YwlT6qfAplS1SFGEUJNV4gBSea3Qx/ZLOWEHKfeC6BESQB1BE0
bOq6dJljbJpAix6LlCgL3YgmoJaZsrHodGH4c/pT1SaY5iHbreUhqrV9ZhYVRFD3M1OTAXb2r52s
BCMP3Xijmqq55INmalCFyUDYbfwc6+DR5QR0SvsnxrHyBXKvvkusFKYUi/hvJZJBLfXhwkM2OVr0
UdYTnesDBhH3Rfeae3hcr+MXdYV7rQPhHj3hWw+sapT1XOd56Xqq6YauEp/BteB3hv9H1xTRMhfV
cCmsLNm15MXv69Tr/6OGY/92O7YEPBjMTaqwdGxjjuQL/aOE01RVbSiqmm+HaFB3xUwUGBMb0Zca
2Bt5WCe62EHsQ0pY6iTXtqUJwD1rz1VOWnHb6kj5+/hPoyqDtVy90M/Un0Jtl7oqqJI69heDMtSX
esSl4Y4wAfCnZydLKWDvtHbwfXK7dVkn5Td7svxtawUnuIjiNLkaqw6v1i/+YNM+mPfysL5YVZ4t
VFWtP6PhRwt65eNe89CnzLrZaOml76k1q/zQtM3RT9L+pg0m6fMGDnnpTQ2SAcpXFJywd6QUR71P
aenruXltIstutgFyhGWoAW+V6zuzK9QFC9VtoRLalJbW+q5cUQjCkoeZI8qHMTOSVU85NITPcamb
9PLVxHFapd3kBUU/ea4F3v4f36Qz3xz+WdXkm9R13dah4fHxIKL/dzGuCgZD9Swv3957LrnjT8S+
6Sw61Uk5SG4ZGcT1yS8GqsJx35xyJ/xrL8fhnr98Pf61J5/pD+JKrJ3OkrdYxUrgvGstjJqiTWAk
I4M5tg6iIVm0Sjztm6YQWSkUjEa1Hz5oM+CoMBmtgTEOj1rUKac8t4elDktf7YSKoMP0N4buB0et
ALwxRCR8uaHS72IixUjA+QstptGo3JIET76dMChwy0p9mmCk0ZL4telac4328XPI9GSdkeh2Spif
7gkvDXaE2lVPzJ8o2vIrIqahxO2skrUVRx3sozLZmWXGyCIjiILZWi8fztN0T+HXPyuRZiOczq2d
UgT5YhKkmCS+lz30lBvX9RzebpbbukKRp5jZ+MLwtc9Yc3/73zea/8/70gWjEPYlZOSmqeu/Gdv7
gBC5oBjzQxEYT1Ew6gsH9vibj9SGuAYjOufwIsgAjBKo8aLe1XNpQm6MXFD0SnxIWH4XrSumTsqc
Ryk3vSztFC0axxZUSNWbYsGKQ9lEyMMOVmpeKZVO0PfD9b3UE9hptW+pG2AMc6bpCZceCKNJUVbS
DfF1KH8pxCTl/zFZkvLdf13vNv4E6VCAr46j7zfzb5pCdlBcddrmTg2wukqZxM/VIj9sr7VpV4e7
53wa7FOjNs6mbMgP1AZ9umKAyRZg0agXRMpe6BOFCllQs3sUZrg+SBjwSb/QHf9agt98hmDcz3cs
eduqhuTFLvKIteh8i/MPc6XtgqDSPgeG/VOHL34FI3zLLOg1ZFkEWH5HqikeRw7Rzr/tSc1Gls6K
b6cKlnLVBmKNfC0ro4U9Rx3OUx4olyEDCCo7uTy3Slj9KnWiBcpC28rOnujqw39ca//ftWAzD+W+
YPIzQZD2u5W8KtWiCEhA2roBbsxBdYOMZqPzKvseXVKIVdnFzrKaOdGhsc3VZli04JWA9emttoCg
gtDTUOprkxCD7TMHHV4Abii72lacG6kUa4rpmEwhPu+znoK9iyGpnltPZuDpGCcTe5U7rRgXMy+x
QoAaqmIHB95fUEGONzCTs2VJw4+graLc6WrRPshCk19XkHpJ01kPWQHuzKX6LPlBAwModdxCW7dw
3tYdAOVVMuMAo3kj9742tWNhITcLekRW761cH4SZTogDGOd5efKPXapCKwYtRHVVV1xQQsUkgqjY
AWdKrj0SITyHh9Rt/OjETNaGwvbXFLrdI/R4qk05FPXej+1Lje1mIcdLMyNQNNDENeoG4kiGfFzH
OQC5Ymosc0f2Wb7rBm/aBHFqrqW+QR4qEYeRRoeW8R8i0sy4b5OR7jU66nU05095AjN+56YYNHFn
JFsvSaazZyVXWU9MasAdhZtdfbsbgZu2Ns5Ft3qgUFHxCsCheiG3gErHnAC+8qSVaby0gduDUA3d
J8prKFJnu2UyCH/hR832twfliubr/+rnMB8iZy/JUL0WGaI0Mw+iB79XK9QVkb7L485++OceoU+T
BD7f30NCr4DfLKIHXg79txANOWzM3Fjf8cZamwD5jTpLHJUMibxeQv00m9p/nqro9U5pR1P0HM0r
LYyCn2LMWY6AMztOg64uq8wFzSK/yLxlmjYE43Bi4ltv89AZCK+bc3mC/Nce4YP7QGT7bqD/Dv9o
OPU6YhZj3hvmczVJ3iPADaps4KwypyNEfSiHh3qg9XTvJbtU+gKjuOblyB7Zevcaca36Lrlw9ogw
cqbPRI7od5jez6YvbmM3qVccptHGGPrswY8Msl5jp1p5KWTptJjc7TGIXYz/DqHeLOIXslx9r1nb
1gcjf7OwXBgGlCUe63x6lfK/yNCnDSFf57TQWwLbBOIZOnD5v44iq2wvZJruRDQsUhSML7j76ofQ
c9TlvZdOpX6pfDiKm+3SrCNYgFIF2oX5eCz1T5Y1KZw/b6O0uflT9ZRNMGspEwK9HqSahxu4gfig
n/axpzXr+5dWsVxCj8EXLyUv1RAS61rV2V02Ck002nIdaiytppdOmNGz5D4Hwc9WJ/BbDieVKEdM
K8Kr1moAJxrzwzpS4+nDo6pagiJ5hYVu7uX5Rnc6Bg2l30hIKDT+VVr5+qM88lsQ872bIS/hp7EN
QQedMhZrtpha/SzyTpwQj8iybjR67sZKh3aWCTgaFjtzOETtsGxxQCxlSVKfpvU0447uSyKuoOEw
NmHL+i7xD9JDk4ZiERZ9t+vNmWGtp8VyKhT/WR1ibzWlDoTuWQY1uPbtvvCmdD4tFVqX20wl81Gh
w0UXJzvnDaYSp6zVjYyqk5tBIyDcBXNXW9Z4ZBVEsWQWg94LpEgGWf61Z6kElmurEjbTuqt0EzdB
W2xtv68X8mOR9RRmvudyoAXd9a5P3aGsWAVgUo3U1sRsR0lNVoEkJptP6xjOlNSe8ZL4LvEhJU4s
jrkZ9N576xFPNr/hgA98L++VIkEnaWi5u3ccRhw1NFi1Tt0cDqFPL345KAtKPtjznWfJYZew4Tmk
bRWaaAfrqNDOakvJlJckX4PcoKP9jxKB7vxeIgBERF1AGBoKRAhnv8M5upBeQzXG5ZFpo7ksA2D0
qB1/CpE7ZyMlNDQjAn6dudWbXaKCi4zUXehWab6ZnUXL0sB1Q6/22cHTS8Y5e30CYSaHwxJb9NRM
srDv57+e8bUX5z8Liz66nArmWPaONK6PDZV07MRtf6n+3jMn89c5XxSfBUtreH1oeKemN36RvtQm
f8eeV2yTCVWeY1sFxEX2RHmTKlorubCo9t71BH/4XMeIqDYxBqUfWKTop1NZ0j2joFXokdI1d8Lu
P0eD9dFdBQDCwKEp040fnUffq2/jt7QZi71nddn63sbG3aMR+FPn2yDIjNNkTyx9PEfnlza35FXl
wau9qwI+pgUbz4BJD6J8qLhn9kXG4h708XsLi7QXOX2FmVk5Fkq9NVtGQXkrnGKz3iZGQVlcepAm
MQbrqoqfW1lLG4lJqePxTemL4VwKZ6IaWn7zUzx3hGy2a7/rlV2e59rqjsAikQBjf8ovHujgVaqo
E+SHXuRzD1YVZVlm9UELXPuqw1245GP3qM/QOMuZ4vX9FuCkerKUr03osy1WKRXSG3Ljmusq7GLP
ohnvYDCeldhyL681vjKMJ9JDz4o3PPgMYYu6148D3aKlXmkd1E5W/XKD2vczrpCfJpQ3125KXYBX
zFBhtNkT5JrxUdpPq5a3jLqY9uc8/kI1sPOVpy8j1B/HEZJOvwC0IXZurUQ7kynOclKScu3Ny42J
d7+iGyE2NVnYBzD5Ckuy2Hgr6ITT2ofI6RYJE/pwwL06WNEhi7HVyO60zi+E3LDCWVKsyh9rwXKk
bEJ12afa++h66sbWI8Jj52L91HXTBfbjirROUntxPcpUH6fQipOqJHzvpR+RmyU+k1p7keObRYjc
0mhaQibnckeomt1GJt0pXTw+/7aXpSyktEGFcWU8dbPrqOULONR69ikptZGJeN3RQhxXM3I4dkba
ko5tLj1NsHQFCzHuJlt/NQzvGje5YE2RQJlLE+6xAR/m4APWnt6zoA2w4uHGyYg9XoyKku8mIvkO
Edj9buzrUwiL2bWbP2SWXKHbr6hVuusdMJERoUntZgGybPxGqTZ9iAvKN0GW0x3ITprn1y+tSF+k
ssGtkiV4xztkN7ca/yRfeQluD/MGKrLAD7Sj3ER/71ncD2NLOd7flZQJyA3a8Glr2MUPi9kjwkrV
Wo6T7g8LFV/p6b7rF94hs0JtH6Dsp3Wh+u0+sZ/Ic4C3HzcQqWbPgpHrJz0O9pICJMVOVnRRSlLk
Jfg34FaIGIaXV6TmU5QWzvV/L4OAwPy7skLLiiEbyZgK6HKG+/625oa7kIVlq+gPd52Br4Imt9oc
wmziBs2jSQUzU+DbrNMmD1Zmr6jrZub+GVltbOKUb7vzoaBoTFYWIdGDR6sp46NNMvLxb7xhO7Tj
Y16a/d5yAJHrdp1f0PRVS0zi6oPNRJyaP5O9Zl4GNRX/TotCmkgSPToVbbeSYh3SCHEpTWuR2P4p
y9sn2SaoPPILnBTD52z7W4+tjkGtw6U/+cLf2zPuyQmrdueLlOJjkF9Yieh/5H78tZPXgOhqpuKb
IKJTSlVVX9odTZGoaBDBZDi973ELaWyjpsyc/Ugi6yu3ffxYI61QtfQq7JOaOMSegxacPBM8ns6f
zjiTGGusMaqd0DBi1XHKy9nloORHi6rK2kmMZqvOyMcmcoN1U3nNVqraS8P4rOw83zVp+UMbIpIC
UhdYKx6+RVz0sEZl++zvDXkWIarTRln99kCjjecaHvjK0KFj5A5TI9kr1sGz4LvGUY5bx1xZNMHe
SsN5jckU+OEhNzWgix383tZ2ggxiOVMhybBc1FagPidpDYbJRr2gCP0b1ZFV1ZNN2mYaQI6apV/u
oOyy3M5isZP2p7n1hhG7wEAIQLbWcO5KAkxdm4wq86Gcfvk1Qu80myyEu+0PIuII8o5fNAEMuQ1g
O5dN804UlIknyeEHPG+8eZOZOdjUUYPRqAkaOyPCN011omte5fEV78SyKKroSZ6i8w3ZWCI6UQR/
Jr4zvKL9+Yk6NfmZWMs07s2ffRt+TDa+UYSNxkLOqogmGE4xayQKTyPJPMouk7P9ZOTd00PQ13lQ
7Mmj5jaaRM5KvqFQSTQK+Lmzkm/XieEB/+8fMI7vf/O5iUlxXJOpF0A0lf+ITPl3bdQA4+j3jIsn
6tboIaNopTohlpy+Kg7dvJGHXxt5zgmtfDmmeBX8EZXLIqKwfdAyKkNda1j/PGm2fn7AL0ZtTe7+
4/nyWG7KXJxb0Y8b+Xe+zk+2kWEow6m3/Hpkquq//sX7H8taK2IITBe6TjMYwiZBrvOmCQPS1hsj
SxbyGAMJqUPzRh7i1jV2MNqWaNKyQzhOGRaMv/YgRJdLvWzotP19Tj6lNyP+9a9n//Y//3YonyfP
ff0ZH1zQtmbC1itWeVDK8ddmIF5vkekm921acYdBiPQwdZUdAwBhl9I6vehEKbNfu/94QkPA7Fb1
om2LtIrPan6SUClurwnI4BPU3kDJ7lNLP7qQdJde4PzgckC205liheLLSO29WSVnERIBD3PknERY
15ug+DE65rAsxMg62Sbz+SacYpVn4TnV+aXUUYuCyw+Patz9IMwR5okL0xZdDmEla9PyHurGSTdj
rhT0d8p6UUXwQ5Sa4Ot4vHl2DHnUrldGQ9z4YGdHSqvrroRYpDJfLbNp7dtoYuIxFwtnCt/HRF/F
OZwQ9DZJMSFPmx3fQFeWRao950kDOUSBF4RQYa2X+sqgaD4oJeGiOaCgvIqOtTZiZ/keEPS28fR0
nZjd96zJPpi5FlAuGNQ7mJ2Te9AjuhRux23GR9k6wAqiC1cO/kdBVNJ6NjC4ahcvvK6jlOcltzQj
icl6MEFir8bKA4uzd98sUZV0acpTnXd7z6ViST0wFAyS+Q/b1Q+hzY2O3wVF1RtJCQviIG+VA8SO
u0K26nqGnFw7FtjnFoOhP0TaUgmVHyapMIYbiFWXBi9ZctFnwJPY5QBK2vQ5NvPqwCj8DPnUwzSP
QmASP6xyvOaJg7PNfzLjaG2rAaQLUt09396WVlQsTRMrj6ovXK96rPlYFXSZUSaWUWAh7av7fZ+Q
ANeD3VVKVkpmdzWDqVzkEx4rJE/FexuWx4yqg1sxbno1Bm4bkYlXfTRUKVdqOm1FizKy0splM3nU
NvJgwTyqW5kak5lSsam7kUBcuU/8LlWuTFuDbtxv1KhQQY92zI4aDS00UYOfdqY/Avh+agcMFT6t
+SFJvpteZK0EpslUqBvoNwfy6yFzBYQMNH2zUPvyjwn+JcqZqxeFz8SsrNEVX6AyDKRb3MCd/Wmy
3jWrTz12d3H8oEK9gkNtvTo2qrqs3Ldmb9N4N7PFpGuv9tz6D7p6kxrFK77C7900kVNqDPBDBeKC
Wzg7dpUSi0yXb4yuDdFnhth1a2MZGG2yqOp0WEZxuA87dHN2+INmnOCytr3h3QIavi5H/7kSwzXK
kGOU+jsV+Sel4Zbbq+9k62BdoPBCHwuLnteNr2AeyoVaT2QDhTnVA33Zkfi0MlzzPc/IE+xSYzXi
WUgM6wCkLYPtEj4C+9rqafOeh2NHfbo/RrxEDAcLfF0/MqX60xzclpbeWE/L0S1ASZEXZhf+QKBW
mhUHMXr5gXbaThmUcUtEVnmgZF0cxmJgCfR17HZQ8fKu3cixSW7k2CjHJ7n39YAcL+Uhtz5t1jrj
xJ2HRDku+prDkCjHQXlSbuRYCLkZjrA8/sduhKnDS1VjF1ruOJoLXkV2kBtK6haXcmLjXzJdJI5a
mh20+ZYj9+Rzfj/8+yn3R+dDuZfe/0KDZc9pvHQlX/7XG8lSTFSLr7d4vy98nURdhA1VPo5enHch
Pxd5/PUxNYQsLtLB99d5CH2RJRb/Opnq6f1eIfe+zslDm5dAEf3v58iH7//319PbTHw3UZOui5r5
L+oW7thAo9Rfu/ImjPeDji/w+SVoDn0nqia/3y2DKYRZscQ24jH8wwchg57+2jwfCLoxbRgT+XPy
2G/iNzIqq8WA8XRh1sYexolpXjR1jiRNUUPrEFpXUq9PK4B1rgT9V5YC1Unbt045MZ+nn9L6dkMU
a8hIN/oMf1VT7KqJMZ2ZwEDkVD3tfHPsSJZWzGev7LWrO17R24lneQaCmMFoksQHec4qP1Qnrx5F
6C4o1E8nqfKSarEQHsciAEexTmfl1Wgj5VVre8/kkE7HLHnZKgEUiphouBUoM0Kb+iQ5GCYZjbKs
EOL+xR4wlntrhuWkHUxj9KnPlhhJiJ0jzeV8vXkIw2Z4SUSTvfjDMniOIEJwKb/kvoYGTyNzyHKS
X9RJyZ+UG3nO1XJUwfPHVYKh0ciW1hb27JcX0jRv1ebR798SLmSWNjiJCz/dp7MjLhGqd3BbA9tH
Aad56YTaw5y19jhERkK2efTTVPQa1S+Z49we3EOkhvWaTyn+5O5oV373XbGjeuVMw4hU2m3PxQTC
FEX9wshi95a2tfpYmO6zPFKVNHzu0W3Lo/sGjTeLcPei2r17c+LoM9dr6xiZZ1WM4pa4Dq6fmmJm
Uyvi1kCnI2xVKTbdfIgg2Nj1cSUw3XMIF5H1d5uFCzrDG1pL6cWYjOZCn2Fjdk3aLUOKhMjDzav8
a5ZTvWueLk7yn5oC688qCJApj8EFuyhfbjG3sWQvK1dCKlYi8akndR/+UIvPeWdKbPE5DPVHbhXW
58QOWtXhHRPqIkrJgEmi0DqXEIgeUZEbC+nZN00aMPKBen7AbEn6yZVDY9mI4jPPYm1MzUi2MGTH
BkvJw2iozVMePfXEzr6GRZA+6ZP2OvRT/tYhq9iPqhKtUNYs2mnozoNtGE+2M0wEZSKd1cPIfJLn
Or2wD6HlvcqjNs1Wiubnt7zsHjUtVC5MN+yrMTQHXB/ZNSzrnTbn3SGf1g/dUB5/+Sg4ZdOz3fUB
M4iBdQ7Ba8MbSVslZYmpP2dJDWHIDvK9zR3+EGXtsUziCB226j94ujnhv528dWJl7nM6X6pmKWyS
28TNdaeGblWgQauz+dY8Jm3wh8oURFeYBLwSK9z4jmndD91OBATdUHa1u+4UeCAMSi01V0Hb0GNt
C+3NrNt6UXuusu2bxHnKM0CJZtxVn5MRMh/NTf/S2tjSMF2RBDA/UGjhQ9qiSLfNLNtV8OHpxcB4
iIS46UrrP4wRqFUFL8oNfQTXe9rT46jFLWts7TZu5CN16tLjGuc4aWc4a0xJH5vYam+FqzfLXrHj
vQwhcKPWwwE1gK4bymCX6pm/0kVBozWZu63zxnPdkOQMbtDzeSOeyEbKrIvoAutE9wJMz1wEzr0y
WjATwi4yVdbJMuD3oPFTH+/uzMGpH+8luAmXNbk2LnrWYdi4MU3igbH5JDdtn7yDAnG3NYbe+yl5
vo4yzAh+l1LdddpmgVrdXjPfqxbj7FbsrO5DnbRmhwJIQW+hNNop7N/8aOb7N+W+rp32mWT3YNkT
SnDqhm661sK9KYRmvSfW6K4qMfoHNQjGtxZ2KsOn/d6odbPleoyY3DXX3HXrhRia4ll3lA4Jfdbt
oZaYh7tHyK/DZEdBBiIqzT6KPUBs0JYM21rLytPXnqG2/zwnkh6ubkP2+1bUgCwMgpoe0oaAFYma
QD94aqx4OqthQ3AlSGvKrz1yv6pNF6aeKCtfDduzSszP5re9HML1ykiLCIVdiY9sZlncgRaiaE6O
MW0k7aLzIXb0oWUwo4T8AJw9u4Ve3K2rxjNPMUiJPTdidTc5hvKYJrlYgcundWROe4TJ3Q1BBAzt
OIZwPB/iN4z3TuzQZWu17ubGpCfcXfOuN473z1VEznvrJNalqK3ysQSscj8fpBjCUtUbT6kBxcUL
auaufA80L7Ul5Z6lNQXiOColvJ2QtKGgHr1nE0LhQtBCfTBcwNfT4DyMjeo8E05NoQPlG71bCDbA
/EjRbsOOiJ3kWR/DdEP/MvyWVX25oDtQPlrd6L82rHGIQgu/GWFdPpAljia5Lcqrokyfw5RcNa21
/nQ9/dRnU/lt6nTylBqWNnBNkQnW9Ao7N/vDtOp+KzkNjIfDSR6GIv8pT8nNhNh/d3c5RjWWHl6o
dwksMHhJcgnnA2Mk1kPg7JMPuSFDY+A641ZFs7KMLf2PwoFrJkmOfbwq1LR87mcVZv8jMhE42V7i
HqO4L940art675c3M24sVpY5IfZ0z43UMsvvjtMWe5+EH8syjZ8uhmxcP8MfCiutWVNQsw7MvzdK
P8cwoUkK+x9QEbCHlHl7G8UQcyc37Ydx4sL1jWmZ9LTFDiKNAUFFxb5MXwFMkbfY9kG5yqwk9xYJ
vZ4libDqJhIZYBU9j89a3tCb7G79aBfvTqgYa1VLxp3dFwRNuRWeqKJ8G4Z+V4uINW6g/4kgKn5y
8rJ4qpwnWUEzSVPii9AVi06NUNsfsRd7N38KSaZK2+oi49H91vje1lNDMhVdG7UMlWXFJOkgOXrV
RDJgN21RAweHXvXqszTHDMb/8XVey3Er2bb9ooyAN6/lPa1EUS8IStqCdwmPr78DWbzNPn06zo4d
CABVpMgigMxca84x5/gh0Vd2PmZb17ZTIHzwNydvNjYNLKe9ombG6YhNZibgTr06yMbaGnHI3IlY
hLXwxvKjlTNlTWgQDk5M5Cmj9pqMJnX70Gkw+03pQ1i0WCyFt3OWaO8+69oN11txtJZDPPkfQaeN
D2naabfI8d8TIzpZZiSvSsSsisTLKVeX8hp1dgjsVYK6N4VPHZQKweXLwB41lHegc37g09mNw6MT
UZifHcd8tJY9Yyje9Zau4tf5GqzZBuuHv65FPIiXoLCfojRw/ogwPoaWMb+7dY+LBmkRq3mnPSY9
trQp04JfU/kX6bf7g2n5VinZzJH7CsOyvVGHGaO0YUXFSR2pTd7N/moEm7udCLvGZI8ggXqGsR9b
ihfqup4GKj+5g2aE8bp8yxlzJ01mr6TAe6hiJZbLvIMENsfmhTyAibs5kruQcuhr4sa09nGg2Eal
Xwq/Kl4hV6AxLCPv0Ax+/ir1EUqmafhrZ2x3Uhf5G3neYBxKR3vW+ng4laXWo3Iosu9CiqMyPdvz
HF50JKwr1f/LDfNCwzNeuY1NLBjkuyXIEsjhqM9wpHMEOOEI2T1a9ubl3NdeODTzz6/3UeKg/Jgc
/uMNpTMgdhkL6BqWfm5cjJOGlv/3SNBS/MTDoZ1jmPnrWjN9VueLDIe/Mh9jVfaHeJw+SMyKr8pX
kxAqsq37EfjKYrMZTUwVTtbVRzsZrAe14XnzoVmm9m+ndAp3DyBLzOVNLkGL6xCv8j7IIfH0OsET
+iI1Qy3XPifOyUlEeIx84a+b0JQnF8cxfF9p3BxZwC0LKpeQjzBax8HgvNf6+EqfS/vrYy/3tQf8
uelTn/jysRT6VS1f/nWkhDu4i8iVtigkGAYeGzDeJa0X7ApZok87Fc8OcS0mW8deqVWRWikBpfh8
hzqn3lE0rM9FRqPHKdKjWjNUWngxWAM/qjWDYWJaH6s2BIXGiiMFTUg71SUHellRZHJMdjVWny1L
0mZfDI3mU/yc25+hMw2XUGo6EzxdfG8q6ewryyKXZDnMs0JunKrJjlrVele7iuB/xdEBZ0XxXuO4
3fJn6C4lOUWQ3sgOTHvf/2lJ8LpO7LEUYrCmDzauoCWXz36eU2YWGLqY4Oh0Qg0W5E0Q//Gb+GBN
BFvaAVMB3AEV9M/JfOZOE9u0QwduoJg+Tn1gHBIqRjfOlduusvh94sTHxV6Iq5vWDzLs5uOk90a/
98FabOLIEzCfeLXN/uJLLPkVpulWewU96gAnWIYrYjdncU29r/PHWzH7cse9ySKkreMjj//d3FfT
GVPT58YERVOvisQcodjbqLhzhFR+5IGrGC531as6LNL2MpvTpq9DfQ2dyVkTtoJ/1YJMer3vEvNJ
j2XVybi9yLaOxhWhYeVVbZjslFcAusMG4aK2jomzmyKLVNKlC09pS9/acxptVZ6f2dI3dSSTGDlL
66kvdPyXrfEtzE3raYIRn+gftCwJGEjdsyI7Kd9527jdrjeiZ7Fo+xSbWLOS53zR9s0LNHthaaPD
fFKvK0nXyLv95d0JiMt66OxXR1wbS2jfLTHPNxamGROzGSMxqpkti5w3tFrlQZEAZye3h41u9Pop
U7NNoy0esqzZassNufT1n8uRJGXiZGm8LOcC1FNkobbPCMj/wBd1r9LJqlVMh2wzKjerVpvf7+3W
WGByikhLXJrBE5ksLBSTbeaKQx1g7tF1kRG7lB7hDVlvMcSZ0+iI93A2vgmdegUmdOTDXIBamu/U
z6J+Ajq+qzyr2ken0M2zW7b/GH6AHtUBtan6Unk1fR5G8meqVcWTVljTU9ic1derTV0P9fqeZefl
/uYu6ArL0dy3wHBX9qK+V8oWGJraMWrKH6UdthCarxqD1EzQLYarUX/1Knd4Ena9xW2qU4N3ISEt
p+gQ66+NyIsVtU0CnGsYPFWpib0cGsqDabUIX10N8JzXPGOmzbcA5fKLbU/etUN6ghxI1h91UaD8
ypM/Ht7CVQc1Dgh+bOyKkhW5PUFBUKqvatGKOnJ6xO94/fL2qj36r/228GrqsnX7wJMm/fM/digI
ZPczA7aYQAv7A21fhB21KQ73vmUPu1evSdpMsj6+gD7+6yw3rNp0mm+cHafdaep+Veda05tulWzg
yZbiQXetZNvlYnx0Bh0EG2WPc2A3T/dTfVocdaYBze5uI8ygky3r2x48jWGdIxQ0PyxGpkVy1Ubw
h1jwo4Jg/rnro4VaHEc9CwC8YWNSQaSlp9QhCyJRrYaiEwj8Lyn4lnKMnXUhMixSuM3ineETsp1Q
d4YzkJFs4VqYAHJ/XXpD+G4aU0gjvocH5Nf5obKDDrUNaGMNftpRHYJKRcRisDJY9B2o9uTWbaWz
Udq5r3Oebl47M32yvBK3FUBKXa99+ASy9gnaNGg9oZdFH05EXVTeiFjGv6TM0hooVzD9xu9YSStS
4HVH5Yn0Sc+7uWLcfUVFzoXGABqNyTqxoX2keIbOHVJ4QOrTL0/Yw/0oJWJll9MI3ih9oUVn/GRU
c7UqHMjVaSr7k8o9DFhYn6Oxep6WH/izyInOlb9m4ogzqvqrCoVRG7FYqqkNkMPmQb6L+8MdmaOP
Osjtwi83dSO6I3Pw6i0Nw/csAb6CZJ6udAobJDEP9LUDJEc8WaKu/oc+dHFWR/2iOxci3onn3mvn
D7LcjU02Rf3ZkknyDAI2WqkXygaYrFn1KEgsvHVW0sqtgnIo88lXuL0/myxQWZXv0LbU586Wh4Gs
yfeiketoMTNNQis3hg8uMu5ldmu6AWtCTyPBoVti9dbn3te5oWrh008ODnA3enaxZO7kXIWXQGvT
szGY5b5pQ/GIXZZwNhQap0oDf2W5Yl128CINNwm2SYc+Bv5y/BRl1gEaBLm8U+I+OuUsrka5BMnW
5E3nJVYGbSpWnoXaQVXgHDVP03Kg2L1dADS36oulYeGJ09hlbpyXV5YWMdVTIdCDWeku92MIYj2J
wUSE9f8Id8VIjKHeNht02YF9jmv9c/N1iEa/PzFyiAmdBKZ4y5rqD8LTf6sdrw//bacmEiWlWqS3
XfxAHqdyYJF9i0oQUezrveJjdj6ECCoAu6FPtSPmtvx4v/ftuAhvFOiGLSTGYUuyV3UjogqrF3Vy
2kiY2nOJIBVPxcAaDdv58D0zMF4rCVg1hP5WCqO7DwLFchiBCNg52dXF2fqum5KQJ5yXUxsepnwO
fnqOmEkECDcYd9zHUDjFITWQgBth2T90wiNztMliFuRE4oXCLFbTUkJVeyK0xneWpMVK7RUOvpSl
hrROY50YU58M9MkGLKUSQ5yuIoNwHmr4mCPS0Sfkx8Oz30/OPTo1jqpqlfaGjnVSS68yYPmo+flz
p9dMTns/xBMAWPWoorSiBtWULeeXTpMPFCspJ+o2AbkWcsItGDXxFBpr9c60Wy5IQ3/IiVM6Vsof
db89c704Rl0/30liEO+t85gFK39OvLO2zJm01u8vOJHCDiUzx3kr2m0mWFqNYfH5chW6r7Zp9Udz
YfIohTTQpH6uHkRWAdEUgXtMIUzSLHT+hDUK32ieqVRCo3Qcbi6VITfXg7/LBhZNym3kAXnfDVAx
ttLq13nMaAS7C5OPu1BzsoBYEcNiwewz+x3a+Q9UT+sBZmyEN0fvDuPMINg23Kpz7U9bW3TjVo2C
iR5HV+Qu4VW3bcojS4RXZ1sr0AHJhxlQYQ3HNnzQILadfGH+ZBZlrBstym7D5AW7/7ZXZsa/v1p+
RFYnVveY9rEe4lNET5ZlCnJdcGblZpzbq5Fn7k0tCulhftOgKT5kseRujUFVYloMN3OXGQ9tjKuG
QjhBdWGmP5Zh98uTBr6OOP3mVXDa1F4Bo2Jd0eK+zn17jRcy/+DGfHz5NK/Vsl8VANQ5Q9CCin/X
FpHfNQ6Ic+yjzDTznodPAtVl9p1mP0dyPlpGmD1SB+gQtDMraWeRbms3oIwk1srPa4kWqEg2+p8F
vIMa7pReXLIQPHhthS5soVBVVt1f7/JXjHjBerTjv/yL415Z1jxDrw5aZerHYTEtW7GTry2Jmt1T
9mV1UkP3MAXDKW+14qr+dSknKFJmKJgD4TDOOhwxVevQC+KnUpsIMRpPv+5Yi1Zc2tpzDrjIybRM
8Kk618zyQzi6Lyj0CLZkjLhS62gOdgi0jUhemmeI8/YYIJ2XWgNa0w99Aegkl4eu12BlZ0lwYdbb
f+/tYaV1lM6C/JtfourCXOke4Qzl+zGynBfaEJu+Ml+9OHT+zCgOWQgWv2zdmtY5adso02ZjRb6F
zedo1oAt2YuZYbwNPc9LgX9jzVATbhWwxOdrbz38K0/Fs+lNY1/voAOuJg8EYd5uskYyieGiTgJf
fx+cURI/VPY7fQJ0rDhZdRs5sNvMZ7Og0zHWqLmEIdwfsMpPmHrlH9JqfntxHX4DCOTuvDoVx86J
8SG5RrXu0LL+dodVWE3WzjT1eUu/aFhFetb+UHuDQehkOxU3NdWxU4JdWypFqEfT/ILBflq5fEv0
WxmCeQc6U2kN0RnTxrPWuWIXW1n3vdach8r08fYRmrCzbJhQkxfRrbGAdTnLYVQnxwzWAl4lUpep
vsn3DpyVSvgbc3snZnDw6rRu/9fTQ/eIojd4KrTytc9k/Az3slXWN5wSKAgcikrYJi/jLKInv08S
SmeajaquE9+JrRDbnCnlXh2iRk/WkCL7sx0Wh97yo8cuINub/p7zJ0OBkSIO+7Aym6yAgPJn79Ut
vurB3CWup71+vdfI9Q2DdfnhZ4D9NWq153EJ6cNV1eyoKxkb2JUF/UaaPj6Zzfs5q7yVHzPGoUvr
133rNvfozWhKxltsn+el/4GBv7nU987IPMVHWfQ3NXEkRBA+hx5Fq7nBCMjTr5bbMbfoo5gKCeRP
rBoH16/wLQmKtB3MDn/w+nM4MWbW6HBOaiCWpmy4/NBbjNjDNVc4P1O7xnLq+d8CK8JnIAf3kOHb
o59G+3O0x2CTY89Cnql3j5Q2VmpeqzYzwKFjl9QU2xf+h23bYONSlPZ39C0yLpJEEmpA6WSG71FU
XShIjC/VgCqodzUEm20WvWcFDreOBd7Jj0rnh/voJ3Z2KshmWWu5MTwDB1oLR7DE8Fno6umkPeEP
oGdmgID159m9NEvLlmBGA61MBz+7TP4qLuMXnNGG3epPGvQStaYwPf9nbRqC6QPAhBQ+5b+NWmlC
cotDLrfdzNpB8S0oLre4eXKkPYsTNV66w7Hh/VVHmPPWcrTGW5Ob4Ubqjru93/W1SSqSkTc/E7Lj
NlOOJgrprvtYL6gaMqlG23q0RyA1atM69rfKdeLz1yn8VOfUBiVlaukfyXO9NJ0/xdwY+DUc0Llj
yHIpRnjv5zZcVn25E6rMo0tkLn3tZakjoJKcu6aDJc2APmbzcFWLxMYLwlWVif6qrD1M9z5f/Xqf
ekuTVcP9LeoF0uJIuTZr9+aZ1GW8vht3au6CxSN9KhBCqKOymovdHfdPA23cJ/bbWLYt3fSyXs9T
Iv/GMn+cKlreSQVjoHSl9tZmiLlmfXRepjGzyWWtmkevSBRVsyT6KbYOXpTnn8PY2GpAJZcSy6Zy
p2tjOz1AkhxBAB45Uu8nHYWOkW3UXDMXU7WjLM5zw85fZDCt1ewls8fixUixDDc2k8uB2XtbtCB9
I9fYKsk7dWZzfZ8HD3PwZNUp6t2lOkISh3Pya5S+6ju5Yvg8DHTRvhAWsvb/dUp9gXrH19eHUcHj
1UcF7Re2fabDn++5Xr4lZV6yjF3OGU7X7UmtLle2rUfPzLm/1ams32ta+NuhJSZQJUnhTFrhRNzY
dtt9QIgrVoHvAtsK0DYDqA8PpXTNF3idiH2c1Pld9fLcWGH0Y5yktR3NJDsL0nB6xxv2jgFlcp5I
7zQmmf+G5E9mgC9+RGiht3A6ut0dCcDw1K2UsEZJQ8Kg84Ccme/lsNAnnOGkfrK6SbBJNWlwKg29
fYsFk2+Vk4UGhA5l0h8y4ebNJlvdKwrJCYFW/xKamnzqW+spaC3zDcEe8ukBZ0XExbCy0Ox/ljk6
4hcyRqOD+hOHy2HcW/uSmszWXuQxbUnbOo186DscqY0ZMlHCZ1R+li/gG/UrL9OrN9eeNhaNnE1m
zAzQNZWAwrT/UfR8M41M+tDeP9oQTWfbnH6pUuZ/LWqqV+zIvenSXfOhL81mbnFz2QBBY+LXWnt1
6utZwOJm43R6BdSUx4PWEopGRCzKvyHx9nGoa0ffRd9Rc2lvQrMZfpAFe8zHv5Y5iO9mPfYnq0zn
tTqsRV7tOsszduqQCVu1RrqBl9vTGrww7uKPTy9KzRM5ETMkPVlk7h2Vw7R6hXJHzNJsNM86hqWr
C6ui9VEA4Qs9yWUlh7vIOKSD366DKQouoTt8V56Z1IonTFqhc4hsgjTX8XJsmRVSey+cVsU0YRLL
5FlZK9TGWmp2ECL+7bxliKtpxxECLyQaJbjWQ05ehzpSCg26Ctn/F3AAUKjQaihhh3pHXHvWpoOW
sKl9INAQX5t1nJsBCyWh6wRZa4Ty+eajKCbAt51LaJFp/c1cDB8lkI1vSEw7OOPR55461ybNEX1o
hTiypi5Esvd+5vc7ORYF9bDJpm1ve/orGaQEVonK+23omLQtzLWdaz64lRjfUQniB03dYesZBQk9
lhhvqLxQ9pHF9u5Uvb+OB1uedW2wvzeTv7J2vtGhLbXSPEMc6cT34CXT04rH0LA3fj9HxDQzTeRZ
Md0gnFQGEnIyV+JyPqlzatMEubwFUNoEsBWzoAKeQTpAXsYk7xa0yWaKzPExCotp7YXReDIn6/c0
O/FLS1T5ia6nuQ111lvQFxP+pKsYn8GeodPm+WFSbMtnzT6r464d8l0oanNfsXC45Sn5zK6BNK8v
wxmyAodfL8QL9Yc/xG/wbtNaRb6oCajaVB1KZIMZWVaFyPGY7pcLhE2OXXWudHMdLjy5wQy7ywAw
UR35LcNglhDyqUa8sA6OVuzTTlXXobAF5WB4bQJuOUGUi2Pua4mp9ryuoO5lwHRVhxFC81bkwUki
rghmvbmowvK9ukxkziaGlrgKUaCR8gbQiPbHpUjd4jslveyQJgN2dLuo1neCXhv1B4kQkbFHp9pn
ku90yNsxuGWYa++bJk+zhRlP1KiqrOJOJnIj7p8HGi2b/7ZX1kGGcGjUDzRTiWr04Qju27r4RqFi
qXPHBHOKx9D30PKwk5gtEXe69tiMIY3f0HGPkyWS52wc3iKjQ2qxHLkF0pJ4pmqyHI2u8Y/f9dMu
jmvrAoNZu2c7T677E4tS9WzK0LpI2hbo+am33Nfode4GO13hx/1KuCepY7pfZragz4+wh0c4whHO
eVxOB1dPvbfGb9YqkjtfzhPeRkiUdtUz27r7xnvTaTZVN9kbVc+PHCrCn52P2qnxsPEh1lbwS47C
+fyc1afb9oG5LTTZEq07/g09w3gYEjs5wuAg23UZwU3+XPfDOiH3D+OKsdepwm3LKcj2apKkDrMx
jVe2P5nrKgn6H9bQU8iSTFxIbt9kaGaBjwn3semRM9X0Xj76zvxjM3Q9241pnoiLKbbqC2x9WcXH
3/KmuGRSZruB1MxjSs3wWxWND7L35g/X7+i2Vz60LdquD54zC0Z/WtwxASi3YkivQ+6Yf5YdfOX3
nWk5M1jxleBs68/Ejght+yX10/eo09u1Djn1bCvtQRpdUYq6TzOeutdkGjY0KMu3OghcIj6wChNS
U70ZeU4ltKLXob4ojsaW+S20jJ7tvuPPenQyKzq2nlVda70lEKQHxeEAVtsM1Pe+keKG6xJ22c8S
HC40M+1vy+qkQmEEPVlgHgEyJS1/PifhOD2CB9HhY4BJS6V88BPD+zaKjHSfurb3Gap3W5ubb7at
PRiGWT4ZvZZ/wxXPI8LIoPHE4c3x0uJ+2Ce3/9vRZHrGf6ICPQsDrQ8EiExKIpk8+386mpp2nNqu
o8XdODCv9bH2X4vA93Z0BdIt4Zr+a+w2/lHqhCGoV/W8nq5hHnyoF13dc57qLr1/pXpDw6pwnqIc
g1gXbNSpuaxeptoxb/ev8clkdKzGP6kXoywdNti0jb169etfV6+2lU5oYq8jU/QIW52Hzl9HVTo8
Z+5hGvWC6TQb6aSE/4jc3anDZGTwTcLqkGlReX8HDwKMnob7+VUVKWKXVAY/vr7HQOIwmmbI05TN
yhfoA8lJpuTRqLeMXQIKrixubue8xEad3nMqLAG+qNbITrsviek4v6AFdTbeEOPPyQWevsR30XUU
xsFc9sblHBQtapvS1A9WnxydVsfxC5ooA2bQOHt0Mfq6W6zAUQd3uQ+86qBLjWllrRnHu9CkJngA
GY40mCrlzVOt+089yWlUSGBr+zCnVk6ckA26HAaomYAtC27vD9sNhg+CI8icgeyO6ltOp7J2v9dY
eM+A05snlWLaGM0p1x7CJXoeMVWAV8IDjk/ARE2jc5OD7HtrxPBtWkrYmplsur6cfsWYepHoSbkq
g8hcCwqyA/E39DRY65fUw2W18iq/ZCqO5jpvm2xP4HNwmXxG+4UMOWf+qROa/RMLUUFMRJA+h1rv
7+RESSbLC7HtvRNVLWaOGPDjTRNEIA3c5nuxqEwKEqBEWLD2+9oT/fC/zn29WiyYj6ZsXwkNIyIp
560D3u07e9Fhudo4Tboh6mP6kYV2ulgnh0tZ26BNwO6kV4Y1wJ7jeLiXtPRk4FIuMXeNaQlDAgDZ
0zxE/ZWVaX3HmhkVvkbyQH5g+803dlXRScy8o9AGppUF2vc7RqTEzR6YNpHzul1fKMnVb2b4our3
mgg/kqh8lYjrdl1C4EGcap+++9ILfvD5Bmd1ipnZBPvniK60vdv9Bwomx7mv23v6WjFW4liAAgKk
Iv+Uqd4aD9j/baKP8wD7f2w/fO2FFZ2cljLkSesd4xsFqHSVa5N5qt1iDe1Fu4hpBuxJRh0xcyjl
v865UbNrcu2j6RtzP2uu/14TF2YjKckT3z+24Vje+mWTYFagH0UqkldOZxkzr1Z7XxtNuuNReO39
HV/nnTU3iLgYMgIri6F/jdUtuqoNLmNt08Nupl45ubfWrzb2vyKwoh4lewhBgMTaonqDGUkq2kwP
5KEty99p7pRvfkdFPwKHuaknOiDAYDwuaq3a27XXLAKw+t3DmsZlMganufHat9Qo7ucr6AnbEca1
vnxkWoDQ0QX+vRxk4xu26Qx/RvWIi7B5SsQ4wQIimvvrNjR7ZpjqXNq69MJjUe+U9mwgfHDFqN7c
y9cUzN7vGKNEb/NVWYl038RO9t2llzfrVfZe+dbC6LR3tuR2nCV5carnjefLu8kZ3tbSFFebCg8h
gS2wI5WCQgRVsetC3ED3ax7/Tw+bZdKfReH8RcAS/0qnNqM0nognvNFIg6Ms2xro0u7XciLmQ93X
HYCx3lQQkt6vp1em/s2jHgRvSLS6m825TUerKc3S+r2ib7o3E2LX+uXjrQztNBRJ8To2WnVNxcuQ
Y3AWlUMdUMjXqPTn5zurPh34TYj44LbRjs0AAayM4s/bQAnestF5I3eNCRdgqbuyImX16ZIoflKT
YNsSu7as3GuRN9UOsFK0YfX3+atMAFdIIaeWl88/RdfDyLFbf2PrEIiGzBlWDlqKnQoGCK2q23hp
jVkUN2Oa1/3fZSeKCddYdkT0uaNeigaxMQBkyOG31YNWVppcZxHmImRyj1nPIiiQudxavZOsDc1l
EtJ0Pk9Xow8RuLogm7t0IMFAmG9JHj10SJ5xWRoBifTxCYz9tq0d76bAmtQEMZ2NhCFYFCofY9Le
pIkRaV7I6Er942OzP90vKCsuH+9OIAgrB4izPMyXpTIUyfAlF4sdETEDNZpjZ5B9vipDxzuOvY86
NV/X0n7U3Tz9fD72TIFXiDeIoOT+ptHO4yeRGAwZLBsW5u07KgNuMfUqkGOEM/miABaWXt6fco7M
PErblrv6go0EXR2uB0hV1C9HQDOG/2DY0n+ojBQ1SF5f7kf/Ou8Ptr/JBMpPUxoQ3PnEtNSLIHLn
cq8OfcPCYRpkNnqlwtmCq8v23bxtumoRDozWDQYAUTLqEDDLoSzgTqhXc0Is1mTJ7u3STvfqdxuN
Insc52gbjCEQrLklMMPAbeHQ5fnHbbb1OMDfRTm5qnWn+VYU5o8skeYxbmK6XlAaHIvs4p4F3r0Q
7dzMRXutitJFW1qEWLiMNYpK7eNE35ZSAHwm+VXruj9EgERHhWx0fMaUkY7ROaEmSYRZShQh/xM5
FYOR4scbUV+ZmCRHLwKkQzjNwkiwF3iCKkJ1yyEmnWgb9Zl4SHrvQb1DnVJLCndhLKgvcOJuvjQD
RdtnMgazLS1O5vpBLW+tns2HidAtNc/AA0hVY3DarXoGYmChEkNBbRUKY37NS41JV1pdpb+Aeg3T
0A5q6lAbJkvg4JGCDqDF3gK8nhos/Cq/rS7BhFE7K1EGMJFfYbAE+YUBJCORnOdwTTaUrdtQIDLr
NkesCKvMDB9yPfSBeFZH+hlkzHrSBvMG6FmvxE903MGmHqfudAct39vWRWC9NaU8WvpQPylp53Jk
jktoi1nbR2mXydXxiEu3W8AZlZnRPkuXvICegL0dYrJVVSTOtk8y/ehBqHmxGutHs8AdehvGNOoz
ZAA6YT26iLFf1BlKBM1/q+PxoXQJNXbLHM6C79/cQP6VjVPv9FkC0yzz6nX0UAPxl/tFewxBZiW7
x3E0uw2xo9W+zUkc7+vo9sW1bxd+VoVsbFXZzVF9+wF+Regm2i+8ST1T5zp97F3/LcLct4+BrKyH
BQaTJmIi7MOi0AXccTM0JUN9bKUrB+3xHy3M1o0bNqAceutUenODPHyi2jnXBp2SDM6qgPWIk1cg
0OFppw8lmJOlLLoZRiNjfW8Y6yi2nA8XKImiH6rzY4lhqohil4EZvZeVNt7R93PnCdQZxVseM10z
viL0Lh7VRqWex5F/7UWtnyML4KVMZ3GJlw6XqyXmEyTXgNlzkPIpT4+Wj4ihwSgTwHxaiqxj/e3u
DbDyZj6lAhtKSaoK/CWqqnarJ89eIzed3sGetuatmpRHaVI+4IVYqSHbIMt6b0W0de6TcgtgjWlS
Ar9OEZcerIQAjUELJ3FmdMeH6l/l0iF3lvru1Faw0CYXy9lIVX1GxmQvTWYh257U8MU0thgroqkS
56gyDoFsH6qloSKSYusQzfOz0cllQLMXMNTGj3PdTTAt/fC8VK+PIVLh+x7NJ1CY0in3s1/9Upd1
gZ7zVlPSk0KQrIqn8UG6Yn6gw4ORTv3GFauKaxK2eLD5/e24ErdS488Xpk0BCWWsHv5jD7TUOnf0
xa7VmmeHUKlVqaQ5eejj+qsMHcIbQg5JauW1spIHnwhHdcFpRuTsuiEXu9TofUyfwWahVjFZHf4q
fBUhj3/DFBIB/x2HDjFcvfRLdLOhX7LwXzozvHlGZq31qOuOVte0z61d09tfwoCciugF1CCpz7qi
HIkM0cbfLcFTlZ78iSck4oGflI+GpItXE3BJrjlLegOPeyOZ2YvW8vpnN8Fm3mv6/OQU3auSCzK0
RvtQHwIqFlZ0KGQO3Mbw6pVZw5jS4+kWJ+3nZh7M6ZbULa3rBNjGch4A5ueLk0GlF5O7pNKu4rWs
ymwvVtNLgJ/1TdHazXZkDW6Yw3NH33slHUm5cVkmds2U7i30mms1EWhn7xom/EzhQlxR7BW10RCM
EoLYJZsqbT5sMlC/aZkH3czoPlgkpeDL4YJO7UlJOIpu9s40lX73flHgUSy96ywB1BquiXB2eUjY
NdwBWgY1eY+NvrOcwvrGamLxOk0/WBVqx7oyn8k3/a1qnmoTSa2+uZnAjNNQFNVdwmtccnIgtlKV
oyKJUD4rhwcjc4yziLC8jCJo1l0YZOtqJprItTz7QKEsusgsh0FhiOaoxdlN0WXUr5lX9NcGivc7
Z6l36kaHbFmT2pl0vHxr5NOnMyjk0afLl3ao8992Z+jrNHP7m5+X006rkm7bGS+tXzS3Ia/0x27W
gecj61BXK3mr3r5JGrEdLRmuQztOLuVk/glTPno5QSaPyWyLnOLHqA/GubbTYd2HgfaUYD3rBfYG
SfD1XnkFAoiWm/tnEIT9qWOOdo+HU0+IqgB54ROsUzreeKQAEL0gbfieB7590fSeh0YkrLUCeZNg
FeAgC4wd4GUcApa7HtJ0G8+ltqoL4R/GgkwKVGrwqAbnwUp/+V07rbzQNraxj1SMnAWilQ/OwlEq
ypdY9y9tOT2NLsoyiS2ZOIWZGivhvD0RTzKvz2Q/cGmE3XHQy3gtemeiJsmY1I0zSe0XS/gC3ZFw
sLkRvTBGlEED8KsdAqwgsTZQuutV4hskdHv+Tg/4iVONK8Boub2toHuhBLyAP/QOk8LDbPjuxk1k
utMi1lWpcZhi3UZmSw+97SaLRkl66EZv3NCN6i5jyr/r5aAqvfmFct1Gj2p/Pc7onwLNOmTIr9Zp
K95gQz6lWZGSq5y6W2eAeKGFxZ/SJjmlm7pNHfkHFl7JKpcJyNoY+6sz0SEqWpZO0fRi+6239/MW
MuVg7FhinAYIGEdbOkCvigkzHm5U7f9xdV69bWvrFv1FBNjLK4skq9hy3P1COI7DTi4udv76M6hc
nAPcl43Y2UksieT6ypxjegaWJYK0+4b4VXTDSTBv0CBu5udqzVBbNd1vMqBYdHwO+ifw9FrkhPTU
kGdM57wOJOAQqJH7CdpKXwNRFcJyV0LN+Zxt8+BU6tv2fqnc9X6derCuCcIbKqYtFoVZBHGpCaFE
TXdOzB81YQlbEoO7Ooy70logV6si8hq5HTzfrVakoUE+il1/2zUn+ErSYsxBMQKoOTSuPKZ69ulK
+x74lJ9zBWgTqnJDqY55obA2Wqcvxma+yJl7dxVosMVaKdQWfeakSgScIefKNOB76uu3JmPF2Fmr
73JUGVqpR4WO5Kxyxglejnr1pHIsO0+5iHFhdaKwu241lX38+DbSKLNzdI6qqH4swa0+GUao2SYU
LfGUpTXBC4O2Q4T5rKyVCE13+6EMm+BHCxr6TB6EWWZPtdCChQc9aTIJu5+s5Y1uQ2xJ19zSybe6
dC1nWU5mHc0/izIKzXr2vMCJl96Hk0Ceiom2T3HlU1nM2f3AI63L6Jt6mYbkmOHzUGIDx/Yl7ha6
IQMmjWa+1CMMalcaTjC7KjSlBoWEQ3eB3CD9sBST/YUB+TB1fCS5CAjSmHtXy75F0x5kUc2gbzPo
PRqx2+lG/ewynzPbBNzevslp/aiqCQKhZD7A+Doys8INyZKQ7LA5yol//jRKPGEpI4Ixw69nyPFB
sygEUDz8qo2lvrhd/h4r9U5d4JPbWUs2brtNEb/jEZnUyu7On2QG2VN7nzPzPKzyh0pm3EsneTRB
zPimw+xLN9LvTrSlP2Di9eOGrfEEY+PY19ZJdRcRObI/DgvDR30cKSDLdPNueIFun0HW8JYvyo/W
riKgBrpabEjuM3u4dz0mfKnVPLaqY4RMSFt0deufvlf/9C0f9ehWCQ6j9Q5mDLzFDUY99deF8POw
ilPYOAPpD2rxyoP5QVuGJXAyRh2VS1ruRAVDapxXdWwQCRbzy0SuXMtlEvZF3UcTGbfxQjTKRKml
En2bM70IQWxR0Fr7XMgHxynJt9U/FHuNaQezV+TXgMrTwUPZ1zu7vFpYMi7Gi9OUOfvPfG8PLiVX
p8gwVeAG2/VLkq3FYUbr3+AidjXP2q9SvNaC3kRBepsoyR9SRXMa2R07/rupMlmymJdBYm6N9fqd
ILMHpKI58ZrVz4h+KkL9sCt10e6LeN2LvivORvLex060kk2DlJXwXzjEfgXY13cGuqvVLk8Nnpad
Sqi5v5FBXGeWEXzOB6/v3hG+dKFUCDV1ufqLZ2yA64vrgoFsf4xhHfcQFci+SqGIDs384yZGFq7d
NU2tL95ZYFPNKwLwc2vZrJ4xoqtKwcHSP+E0f+KzHI7s+YncTtaZ46b66jWd9wnve89svUwfJ/6B
YdYem8QDO5XhU4PiG3V9+lELgE+zanyY+FwCL47f+8QRe4HwNFAMxn1dgTndGtVLK73QNlWePUS2
IDoebL8QwAV12h2/dpkiKA7CJCUzpmAh1mefoYpeSY0vGne3aJgX3ZFlJTk5p0IOJHZ6E/Cpi5xI
tPZi7dUQ+oCLaFpC1L99MCzKTiVgZNcii8aEi369qNMTyc7+pGCYx8jKJqS9CjPWoyVB9VAiffAr
Y+byk3/XvHhcSwb543goSHEsxrQJLRvcATmzTWEdsBYyH0WNFlvOyAj2S1PqOhLT0IRpn7GpMdMt
QulZz/V3VaSl3605nTASK096RZDHzrO2tqMPDzCnIJiOw0g1vtCEj+0ynh3eNx9Q4UdKhtliqYiK
VmvLJGYQRcjrE5KFmLC+Xcbs0BdFcYw9MIb2VP7gNP1Vq+YUsZEw/VLFxD91xhq25NkGptH+KshU
Hwr76tKv8ADi0yq6RzgKauj2TXlBrYQjpktOXSf0cFxSVP+58m1b669q1a+TimCDHdnroNTV8Z6R
6jemm2vssNESfH54yb9qQ+Pawd3YLadUU5LXjI23viyQY2N+MHt1FT9hiHjJrY9EV0+yHcrItuiV
Z2IeeAPORF+zHXGCvKaXw//LITiLnYpkVtVagG/6ApURpo/LTeR1+dltuN9FXKClaZM0dCwXeFXu
hAgLtqei+2wX8aOjMrnGwOSPBo0gUoAKO+q1GNiDFbm2KyQDshjqTTTSrFEiJwHnyYHyyTng3Xrk
HkTSORCSTv3y1+mypyGLa7hXdedPq9Ii3tRA6TTzNUGCVU9EPWaFdrRndfSFtE5OCSnPTDQtkong
Ph0mKPPon8qMLJ4WERW0GAT8ub4iYK4+qgFZmcWUqercRwvrovaBMFmGk06R2DZVkPVTVIww7Scq
HpdOPs9RDxBadsgHwjMho1J/TO/GlBc+0l3nUszdtZ0HN/T04ZXh1RiuM1lNQ524hBggLvB0Svtk
TFx/ka4RMnM/Fs6INGdNQOzYkxcxDiyCXsnKnb6Nm4DpRG6M7lJ1NC5sUZWBu7KwbOtmN8UbXwkO
rF97EyeBVv7uGcmx5YCubSvNZ8IbrCni2cwUwbPdGnzw/Sa1D1YJ06KVNFIjKsh3iVfPJf/JeM86
59usuPSNtVWf52Dq8Fs4Slrw5EoIjBbUAsL4m1U4sjppccIxkUR3GYdQLI4lk0pqcebyFgo+iMmM
Vo0Nb27Ej2o+nIgu4cnbbui5NCqc/GrWWXc3TmIHjLOhaO76hxmvDul2dEem9Y5RdEB9Q62mw6TF
fboEU7y+osJG9FRyeC3c7aNuf45uclSYup9zL/uhrUnO6Yo/xPQ2xepgQhK0nr10rgPz99wU8CHt
jbDjeVe36nHHd03us8+79A2akZQdeoYSMeigyvjdqDe+TBSPe3x4G6nGS4jkO60rAYy6P7iCXssa
cJvEBBPOZktv0iPBTFGrzwqWdGLWGxaUd7pnQK9g34TDRPPnws0Z1rdhP3DQagJCYGzXLWJbSuLS
eUbTQeYzYHdf7m83ZpcbWZDjDghBy1yzsq3ebPTwufMykEbBFK6BFzhetrtl5OWRdsouFFmIkuCe
bd4JbN01fKy5TtqTHmt7JyUihlUDEsm52Gt9eiX5/M20dMoFWOeBOqLFU+P2nvaB8JUTkZUN/dIC
OcY1wSpXf9ycDZVedn8YYLinTW+hNIQ3YN4ImaydKKgm5Dc1M4FQ+okBqYfKw9oJk6iGWrunKcb9
o3bafmLlNRl25rsDAjqPxU+IvWObQC2Tg8wJSAcPdOU+mdM/tkfiKbia0crURwW1Ry8VcYFKsVtV
zFbrxIfABv734EACqRau0nj5Q9TRXcetUHo6QzwghYatX9jrPdXlL44ClgGUhZ6RNcBR86NK8mPQ
VOWTobqnZBwyXzrEViwexilmF9isB/sAjOg3aAaJxALmjpuZDgFez3oHyKIltFpl78Y8Q70OsIZm
/O5hH1mZ82KTYRMMNr2Ls3p7ZGqWr4Nu4PnF1bjdyKo7/Vkm/JMaXdrUj5gPM/3skPShiIQFEXrw
oHxcrL0zF+VnZ4CoyFeoatQ8ESYNCR7yvm1a9TpK9uSbLasslkjaSK+TprfvCuZYvwiFjRYym4uV
xmqtOW26UdGQmzrUsDVo7dgIRRfnp4meD9X/Q5P0/NvYGwhXrt+g2T15rWcHpsLaEKgEoeeSmI6p
GKFyuP1pSJW3he0mImXGfihJJ2pnwq/QtBjbMMk5Gl1T7VBNf9gTIyjb069eAgWRYD4R9doRCRjR
zgKtWJzEL57pfnR1/650WEqFgNFuZS9x2W7eGl5XbSWftnB/ISRoA4Zx6MMF8suxMc+9yrysVtYL
WQApRQmFL+z2HLkvm0+QfgNPE3eH5eWUFt19JRKuUfVQLHgMe2OSvpoCoBCu0Qce09VI1l26K2La
cKSaB7WMCWmE9ByRyuTXTFn5HDcmY2ENgRZ7ul/MBm0pDy/PMilW+/a9w9/kk1PKXph11mGs52uT
xbB8lnF+d1rIjLCcRMUDq9skjC5pDjOa4PNkp3hIRmBXbcoudyxwcs2Sx7k7PfdDfyXrziR4z/nQ
WHaXoxv1pXotNnJqp/2RWJ2C1utHbHdIgNSKmyKv5qe8H34tdS6Pis3xOQCJ1JyWGDhgP2r6Cmal
8ldDsBgG9mlW/XC0stiBj4p1dF7XU18s3WsvCjT59IdwX720VbG36NHg0tZyUtFbOt5TC8zuLnEt
0E+V+z0XBAMac9o/uthAzFj5wBzXB8DoKHL75K4ifki7FKArA+bms7/KCmAEV11Jr0FAOEKI7Ryv
lvjDybaLFkBNCLfpVEHlDhmM+7iy8JpLLmG9zvcQ8dhA9lU4NrZJAVo8emBEDAvcTgUKycBPyt9B
ZWEro290RhvCtkDXlAzeHTOYHhun9lerrKMYhi9cvqxNaXvhC7err6zaTpW1HcCH5z1Bnnu3ual8
N82dTZYALUr+rZf4W8PfEtaaeYV4XR5ZG5yn1mZhO7ZO5CEUD9hJm0g0lShBjnnEJMgq2+v+4iyl
wXTv0hjldpn/kkpKYosprgk/p53O5A62AB+0xqoR2crvoqT7mDUVCjn8AYMIsB2H7e+OZdooG/gR
eRrVTHwYF//FUeOElPEJTvD229O1yEkxZg2cRFsbbJE3E6GHfqsy5nFWEnshCZN4R9SXdXLIGHEf
7QRgJaM8SuBKecbH9jJnjROo+vKutx23hNXhum7KkwfnmDnt+lgv2WkkxeAJteJfwZD1ZDusEDwL
AJdUO9hBGVqfNJkjb4FVZEA5QsKg3Osa5A3XXj4XfapIfoDJBBCmRt6zm4FykZumRjBsSR7V49M8
i8dSSU00EurzOGOadLnSfUuZS9avrAuTQhCWZf0QE37EPZV5OQAXgmSCPuOzU4x4U2fWIYLNkvNS
4/2Y1Kexa42dI+bc1/OwVydA6OqzNVtgNawjj/uCIRTGhwLKiz+QqV0rrO07Dlur3yXzaERt23+6
6l8c90yDphHs2rL5licq1iKV3i6nsm6H+QfBNVabhgjZLh0IIE4dCV0OJ8w27Q47gyISvRGAnq6k
QmkwEa2QmVjWLb+KHAdKt45YNHOTqeEwvyh68Z0xNC3GHBFiL4wDpwWqknNcMYHMh+RIG+REFfzl
wJuTrxIFXqAPkssZfFMLXCn2pgfuFMnpKVCUW9pzn9Hv1Mre1roXPUFKpWjcRMDDXtKlMGjU1F84
Rn6n49rhCcv2dd7zqNbnJCi2eQzeAF8dFT5/Bf2sY6WwkZU0WhTGYB5dp6PaX2bvLVhK2iPMFxbV
fc7J49nThrl7nhjj0oZ8eyOeydnrkIJKFzcOo3TP+xaF2dOAPzLfYYudaHutsucDuI2OVA+NH9wG
Hg213g74PzaRfRZoHHkVkC2f7QREIU5mv7DPtO9J4OHYO6pac2KVvVKOcGPEk3FWx3I+ERQSlVbS
YiDH8ZvEDmhBxu8L7HyI6/dMLdYwv/GDF/uu6q13r1qvOc6sSHjGQwv9yp8BhKy6SrgAKGlfnzGY
oEFvjC0gZ7KZHHpfYCSfOqe9ll4cKjFLOiNv1MCcMG7NlBCpxvNybNTvQQdAxLBWBEwOKUvq9HNW
MEEVK1PhtUH5NiGhBQ8VtspwWEEG+BjwlUgbxydgE+wP2wHfBbU0yics2UZHnlSfv0/2UtGOkEk3
x8NX3oH/Moe9KccuWDDe1AzqmJroY4T+c+LjRp9QTnexyu8H0P5JR6NKnFrxYNR0Ay5D3TPz9x25
LejXpE1IZuE9rsaqBYx6M98r6ONJBCbaMJxnjlYYMj5zlW9SyvH4ZS95Rmp6vWnSOpy/SY2UdxHp
wYstv5UUXVbd1lHszWvoBDEx0YG0+XQyL3vWNOythBLtPHV+ZI9OhUEkFwXB8DICAzkOSQKKCnQl
6phCBV4ejPmGmapouTd50srZ6VX6uqcPnrK6fwGiu9dES8DRqDuMILuHZpa/yQGFX9Tanu/NG0SX
I1xzUjNq8vITrOkX8KQXDF2Zr08tUJMMWHOXyZhXkP9ZFCs7Yec+tHP+bhXlsmuUcnONgcGx0/sE
klaIQyXTR5yxaUrC7igZc03Hkay2HZyYOjB0etaRPX2gUZlCIM1Dve3ryFg8amvNfOydkhPDKuSu
mrLPUsYfrdM/5vj7uqzRIyd/XQoo4llBsbSs6U64Q/Iw1u155h1RuHEjZio1qvtw1ht2sERLXZC7
BmqXvXiSi9q16CWrbiO+WM0+M0njSYY21Fzlp1qrayom/S4zePbpFnjDGIMCefIpt31n7sSWukw2
EQVXY/9gHdwc2NO7laJjMRJ109TWh3TjWKE4+Vu5jp9Q9ZM/FU5arxzzeNkxjPyx5oH2M5YP8by0
J8ALBZROt2AQtlfyst+hAhz82XWWEycY7MoymoquCua02DLUqCX0t0KSp4xG3Q5Z7gUlRriD0aJ5
lUmkLzbVw8BL7VVemInzsDReOxChVuG+ZhadTKdh4QWqyoFgISXy4vd6NT5a3izCFNxtTv1SlK4V
qKmZByLWrIPsteu0wm0iAsi3R0vbl+2PmmUERbYHa+iVX/GskWZmdtFaxIzbsFBkSRUZZT8fqQI+
kmW2gipBfoGZHMkQn2G9MusScC0LbNeAt774cU92Mx8AsxQhsLATxwSahwXfjMjuej357DH3h9Jz
/6oCKT+aznrQ//Sze9CL5FgiljWXeTrCZHqwJY5RNzfzHQiGdKE2dWvM9wYXNTOyb6mDH0aE7Pmy
4jlvlksI18oD9SAmv9frUPbDzxAKkDH70bHivdtoW8Fkw8ppyNedwKFlDfDe8jTU8UdMXlewEhoZ
rrV5NTWkoanZrH7szJHoWEgx2PidYp0LUDbS6QlzV7hzfFmLkSei2aNJBoti2te4N9B2iiSO1jzl
nWGdMZLj6q9qfLHc5I3jOJ3bv2NNFmedMUIQNSzGxtQoeRqmHPH6qy2YYmDntHezTZWuW2imbFDg
bcJZJuVoXqUd49uLFSQhI+MTOlmtm4VPUEp7J9jKoR5kOzIZ5FGY1E0Umum3O1VjiEtA4SnXIdMy
l68iFf2+52VNAhA0Ag6nEC9M5HVmaPtMnYY9Qk8LpSeCY8gHGHrQrFGLn0GJveBV0NG+sDWTAH2Q
HbGJnaj8prjeiVNNlBncf/mcs6N7rlhG+c3ANUvvu085r4aOqxjzeoNetf+Ne4xewAM12nGpaE1y
yEY4Xk23eY3j4uqg1zozWqA7Gqm+HbhSQnLLOUYUtxqRu1m9y/OBXhJ0DhuUl96mSEnII+Ci3e5J
z4uybHxEhzoG0wLU3l7yd0FlmaGHOI6atl+bpr/T6+KEO/y0IIhR97KhLTcGE9V3UzzZ+Y5Quadb
9JLCMWivBtuxpD/b7WzeweM44K5wYX6SpGRgcwIs2O48EqkskbzkapCTiLk3c+PHrDjxxHIY+9nc
2VPKBiDW0UVpxOQiSTN1vY0Q3f+qBcKDFk3W4rBQUorsIJieB8LRYyhVmNe7mmBYYPphbOGcLDEx
BY3RnoxKJxOckCAbMCdBGfQdI3PYuZu6Q+yOLFVmRI76NLZHA9lXtvBU1xv3YLrt66ItP+KtTcf4
MBpk5IhCd3y99Wqk6jVeOGKAV6k6Ub+VhGp91jomuGtS1hSyiKZWi3GZaFGh0vaKJY4Gz0KVsHlK
e+eoifm9YgpPvKLK3ed+O/29JclhzN32y5z1b2QhuwZHgj8LsXfnysajHrPBna3Iht4Zoqnc63b8
rHXLIe5Vc5e0bPqK9jKs+Cz6uDV9bYwBPOqfikfr77pnOWTkPqLAC9TWeikquZI61X/PKDRFRiya
uUz9XWcC39+s0/SNvDOlCYrS/qtn3nc+8ITDg85ztlLujZaRam3Vn20P/cVFe7zLxHC3DvdAWuMC
abCa7BiB0/Q8zINKPs8yAwTorTclWf4OLUur3OvVcLHHs+lRzlhi0vw2R4JZiRfpxWnIaOWzbViU
oodmSGoVKxaKLyKPnuxlod5TwdfMHbIWr3uS3EhUDjqVEsTHcB5+LHdXrm76gjclgGGXHIhueTNb
VJY9uBxeHuMKjfnnmHpemCioy8bcfCkQpKRSf2fH8NXIVjI4USKEDqZT71cc9YPYGpaLLOsXu0OX
7RG5goYaeWr2Sa7Ld9HKPSVNHyBmXRGzbC7zuVmIKLrWtmWEafU41fQuk2KkgC+qk9GsJmI89GHZ
ap9iZlJBhVG4kO4eSXu1r2x1P9qlROrL0pxRFbt7HkMmC7veIOqxZvjoeWTOUW4S3cJNAWeHhYzN
y/MqBOkkn4w9w2O95GHcs7fOGOEz2JRiU/jvIFitD56x+jQt6QlCalQRbrnLmvRPx5YYhu32iM94
k1dGqUmhGpGKOMcABnOaWXYkOpudXNOxsIkhqDz72DfjFNWs6pTC/qomQU+xmu+K5HLSXC4alIcO
pzkFT1GHia5/K6Pmbkf1S7PtMNDWkTektzkRf/Hd3BnJvkauYVI3hvPkfWgLA8RKr9qrO/dN2Gxn
Tib6nWMoX7oDoEI3/tbml1Ew39QnuBg0F082Mhml5sMT8cBSXJUn2Kisi1j/7AdbPkH7a+GxqJER
V9gXk9MgyuIOjRBjTkVaTPDdhj8W/4GXy56gSy5SvZ+VeQDa62zS2ZHPhzfCsodut1T9c68q5i5T
Bm4taO2V/RVzR0ZLYf5agQL7FDRY8bQkSDv32Vl/N637m221ffHML1zgyYZJ/GUT07kTqPLJJGJB
X/mwR+AskS5EYLQNxYPrEx6rC03JM5qABlMw09SXPaiavaOr8b0rOiswKQaLtS8BFzdHBs+Pbe/k
KCrUV3VQfsS2KW2LCQKWypAbslMboCRwQkVRzhKlu1x6g3HXxs2e5aduGOO5ccz2qb0nBsg6Sceu
sFR3dmT3zFUsvKlwzmIjUOe0/nDj7LFGdPi3yU2fmYd1z3KZSFws8+5ua+U47KbfTuuGZtoQ1jcb
d8XGv5mKNrmIzQjrudxMRpuzFHFsePcaikIKjKYIi8V9J/WvRWtJp2ax2BhylNnypvCXxbwDI2hH
iJ3BX3d9iFyouUc2Sp7NYrRQl5T6PpcbK6IciLGyul/A3NO9BxgEXur2pQpEUlRooqca9z9YNPXQ
iFjZrIL6+X+/cuPyw1Y7tBCbPase1+Se2dG9ykR5k56imEggfJ+0Tl8uZULzAWw/DRxn2c0gdqKx
324XfTbelrkmVQi6zRlYtfHm6gVAGUBLFVqwvRRsaVscK1RDun5RFJSM2SRQScy6cSBtQr1UqA4H
vnOp3WwL4yxMVoMoQG8gosJ+YChmoC9yWGEUfV/vWzE9SOHN9J1oIx3drXejYco7MtVE6OgekUFq
Nj3QtzcPi4kQbNqIl7ff0G28fwWegetcLejgY/nsFBbhvRbyBGTJ8Bpu/46CpeFCDL0STZo0HpYV
ee8/zhebN/1EADwXtavjGcuyZzJ8/n3FmIsXuP3JnIUN8YcAy+J4imJXKXfOJui4wbzK7uX/3l8M
ync1OJAL88afG98DE9u/r24i9JsmPR7L16xdgemxCfyGxUrsSGV9ilR5/ffXTH2lf1XGGumatv4W
uWVs7mX1aUBqgdvF7c7z0NUnhITRUjqnkq6J1SO+9RulkIRrc28MHQAn1Xo30I0UG++ocDQ8aenk
nKVeGQ+ooul5STGP2jxBmK0lfyT20Md6NnMe6N34D723fX8ojGu3qG8YNT2ys0fjxRqnfgeyM/7H
IjMkNfBkFB/1oGkPiknCRiYSHSgh8xVor8vBKsZi074X51WQ9c7elK+rWNBp3mBrozWee8Z292O3
yKsT9/T0XnaMR2aXmSua6EaVRAJf7TNlemzz4ZzM+qeK1edzNWeNJLTJCoY2J9NvxgCSeFUViVHW
uxsSbzXVin5VfxP29NHdJPnqXLGj9tL1lLTKJqVFCmro/E1OZx5rVcvPpEl3u7qwlOifwl8SbHGF
Hehna86+xmCrpxtO+SIR6CLHztSLkZOVyBGYkTHgHpfNsQIyi2cFfjre+nZ3g9qtDr5k1qjQtjbG
XZ/n+xTzc6ekmCg92bB0ZfUd5vamFVkpLZTGine9gqWZ4al6QaybRusirFe81Z9KtSxnIzM9FtMI
yt0IbHh+zRfhumiulG3Wz1EYW8lylydmeMONMaw5qarXn3RwEvuibrY7eFaujcWdrnSoP1nKJaHK
ooohdM2qW1UPckEeNhNqM3fJlAZjixaLIlhEuYOHwhidOpy82Q3QDif3VirSC4qXLrTa1SUMr45D
IcR0KJr0i4dFA6TAnvc0HGgTSqW6Wgq2fQc6wrp9dftWtRg/9WhU/sK8KXQzRz4C63xVdAPnFV6m
o5ClDcJwHZ8bFe2tFRPO4c1b0Hk/pXKPJZxcBJTGb3i+0l2fks6ZbV+ipseTPzvFvpjWrVFHd50Y
+YOeqfl1dRuCdFvkdOnGidOWctyJDl3Rv2ec8d+vUc3wilVALYLs4tvjS7P1hlhdTFeik+3531s/
SW8+AekPuk2imyuCLoUV/mUoSk7ySv5yb76LonfrQzJ1f29PFKdA5Ox43GV4oFW/hMAFHzgD0O8i
bLn00zgcp46k0mKhGtEG8wBMhHd8HfrnGOIazoyHf2/FkvFXjgP7HrLySKIt+VXueIEks+jQ8xx5
gPDQPRDvswbGhGbn3/cwuoX8lN6+mdl5VJ0nH9BsGZFDZAArbAqYHiLyN/oH4oay5dNQ3x06/j4n
8q2x+vyPZ/65mYfsdP2eDL19Lbyljqa8LFk2sZS5CbeN2frQM0kINPrSlyF1PyyoTUHv2XRSS4Md
xSYe7Q6SBPkJ2x1KOtDj3InyV0URfSWZ5qv3XmGfa9cbWQA1dog0Ubn799Cfpmx5ZK4+VQbaxHBq
dBv/Yo/KQGrV/ZKmNlmpa/W9lMclUzcRSb/c3WxNfe3aR2Gv139op1RxlbvepivEabPeeYmDeEdk
4xPX3eF2ibmbDbBpyB2+fVmqaLGWmL57p7jJb6/U1i9DknwSj90z+gYLm6hlRbfvZ/e5EP0XuZhK
pJT6ctcsLGvAtMk7a2vtPTMxju60dOwANbIe7XE6/z92B5I42x+MaWLGoO05tdDaaPny71lIdzf8
Ut0PwyI3q0zIqxyTpaSEfa7H2fhymUiEdR/P5ylxmQhTCB1uftebmUki2kX/Nvt5qqW7HOjPp4JI
wkG6GP2zV7i9Ruijkst7ICVRamomA4jxm7Rl765dhLpH0GU/1rItGCNZ5e8m9ViEj8PjlA2Gn5tJ
Fgi0Uec+ju1XjH9+Pg7z279jwco4xmI4S8xaRLeXFWaLOQVbrhf19cZy7sbx20xtHGm3by10HCiq
Bv3BQ+oSdaarPY7Y1DWntp7W7T9xZ6AfaGvn2I3snmfm/f8DZg9efu5zju8b+XqmBzznzIpqIt8J
k78xR0DvYPdH5H1vgCG/DPHIIL8ARlKs+V4YmfGmsqfbd6tZHTJFKV63P3n7H25/EtBveUlJPJnm
mYB0R7ncjKdKZ6p3ecUyU2k9402i0QlHfBcKrruwp6clyDEjikcfkF5mmdj29oN5r+kZeltqtsOa
6pdh81QZBX2Ok236xkWOF/zuViAXz34lgu0gtfLc8Oz4hedS/hLler49EB1ZOneTVKrQZRwQtQM/
eyqRD7JDi+95vitPEBoOlhAL/aicDrbaQopOIU0DOIeSJWVycU3XJ4K2fm579vPlUMmzNPr6uVy6
Iaq5cHeGp1bPNe/AKWMFALnvkwUjhExttp7EQrUPeelx3L4isRwhDTNRc/U6lNZD874kF2Jl2o+6
6Eg/klMbpdPUfmiq+lG3gKknhj33Su0db84iwCQv+ijV13kgknTlIR1b8VfaCsR/jQWwfHvmNaAH
pGLIHcoi8WA15JXqdSPePNP5IqjH/Nu+1qY1/rWM+lln1/0GFlgPVcObiG9O7JOlVkakISSO/rn8
/hVvS2oDyFWze8msdJOjr89x7i7+4MTj78qS+7VL8ZwtpYgyPZXfDsAoNSb0hc/3DaubuVt7se5u
j5Fxtgc/tRX1wo6FXM8S8oGhp0NkIBLY3TzD1vZlq7RgPj1mXygdkqPHBAOfiDkFnlms71UJorUw
LRboXu6YB1to59sxYjL07gr574vbd+qCgeK/16ET9BEQ2UiKSzLmUdLE+Zbg2D3c/qNainbEKzgd
8iaZT3hlS7x352YLW1tvoXrjAD18vVUfhjpRkeacW+w63/XFJQc5FeVFClGeGfx9kPj5Of/X9u0s
RQF0P1XRAdB0/u83cCUWAGaRLczfLUZiVCNIPIJpNgu6lySN5s59+PfUNcoWpXmz5vdJZ5NrTR/1
BtTzrdhyrSXeqQ0EdoSGYDFbbgUfY+ORnFuVr4On7W+MzNv3Hc+9K1d8NGx5rCc55mz1EsZvtyrz
Vlva5h5kGNkFMCkXnpaBqcfZlcRD7U6zKEOauHSDZdgUeKs1JKCzlpNNR/nsOWyyp/8Qdh7LcSvZ
Fv2XN36IgM0EBm9S3tKTkjhBiDLw3uPr30KW+qqvOuL2BAJQpFgsAonMc/ZeWy9gjBFf++i14mdn
iSXZFFsBCqZ8OCukX91rzsmdfXp31YhxpiS3FLn3EqtFTYvKYa9juFYhBV5m55t/xrB4C2SlSKeA
ZMPv//c/rnBt6VhCl0K3sIrj/v47hKU2ykIjwSk7UvVkCTk4Npl6eRTdB7j1d/lfey6l19u5lhvJ
s+f6NWRG4AWx/0osWH5PAwctY+hkj1OQiWZXZOiyBtc/z6yktvY81itTJBL643IStaRxBF5Jydsd
H7S+etDpSp5vPscOMe5Wtyt7Q/0J8HIZ5PObMTyMCx+3V5s0mZnwoteqMu9enU+mybqK0Ht3+cnP
sjCSnd3rOLALvzjXwnJ3sZFnT5i84bFFb7bj+a/uJGHtLnt0IYjMzCCttEguN0l7CCore1GbqEGl
GdSyvqhD09cJsIUQSqIbKcmzFVxDnY3aM0PjrcL2ee317lMCeOyut3vzlabSpwFFNrplwBqZYEQ0
ZtmsXR0Lpe20j/VAqk470AQTzacCU8nOMBpMwsvGTyMbFI/ObyyTl64zP+eK2yzxJKNVwYENLpfW
UT2n/uGfLw9h/nl5sMxGrWZIR5e2MAz598vD6BtZoqnIT8IfiktZOdHLaKPqs9rmwexSlvg3q34x
GvL8C3kB/CJ1uuzoS/QcaVBtb67SLu0IktEmarFqiZGFwLHTmdpsA8nEYMp3UW6yESonBLWk343Q
GzdmW417OmnGEUzStDaX6bw6bJfD0A7rta45aP6XQnEITvpJ7QVGFj0RRsts3wgfyjJIb7A3l37r
g75Y4l0Yc6Oaw9Vdb6+7CAUFs28c9qLg5ySOdynHiWDxufmOPcV7TmXZHbIqQ2g50CAMJCNPa5vh
XQh9m5kVqz1B9i+/3jT8l/x3Z0l3/9ttKi1KZobrmabpmOhK//53EA5daouOJe4l0sd7O3sbTB5h
tnkiNIwrQLjFlep38rWkfsORX724Umbof6vxzndyQAF+jPOS6KGxdJFT8mYzbisumtK9TrGX3ePV
2ijsA7qZ9zzNwoOKYrMJJznerKlmDfNtiuxVC9Xv85ARexcA39lJ0xnfl/M+k6NVCtLr0Nb+D1VL
8GVO9EMS/mQSaL7+daT5iVwLon5O+IDc89wjZFCDrtpAidkBe+rP/3w12+6fn6Lj6p6h27YubFv8
B3GqQ/uSRWLqjwSqizszzljpUgC3Mit8sDuzMe9tY3GpKkh0ZEXlVlua9iFIJ83p9E2pIcFJB4+6
qRotqzJ2V7eVTBaM8fk2ZfZbF2KAQ+boCnD9N8OJywMLn+IuMDXEzOACFaaxZrl9mibvBf6Ih9R6
qZc5SNC3Q/nSJPH8lLYp0yeZLRl74XSIl8O8pvowyGw3plazTRZGTDkGUDDQHp6i5dAY0ifZDO6D
QLDw/M8foCHFn5+gMA3hAufmHwdpwXKdfvv6RCBB83//Y/xvzbosM2xPHDWeZWs9LqoMJ2Mp1hou
J/yGdOVrzwkvTpvbdxGTzh0SLUQHHuSKFKcnsq9raJXDQ5CmnxTwwjLi8dCIAjsH6U930tKbrVyy
R+Gmec9o6I0Vc0z/Y4ZyRqvL/lnoT8yAHJAu5JXM1kA/mHwOtdH1AbpB1b4FFlYEOXrDN0qHKoaN
RSpyM5bL65E75ogmh0dJe3DruISz/S9uR+CN0SFb4m/7Es9fMN8pK22gYyCMiJ68pyJiHYqC3iJI
VOQ9kETRXg8gv5aNFiNQtU2ceJOXfi4GQCPcBL/2StdhUG/nB4Pmxm4OWiZ7yQK+d+hP+949aefB
vZXA8bfN/Nja7Sbu5le8Tu1ji9ru0Q2Kt0mMWCOKyiDhMsD10EgPuyZNx31Xj/IqsEpfi7qZtolv
JPNbk9UlOo/Mv6Bmh0TX1I+JS6/PIjHvMgXisjA+n+vOtO9lRi9O88+6GK+qVOq1iXc39xMkcgqn
1FgYz5cMrbzp3uaiOauoEOCANARKb76LeiI27dm5qNofgODkAv+JgF517LTVize5tJfgqVR3WjFl
O8zr1T2X/1RV9kFnabdVFN7Qaz462wgfha5FDwGuiZUJgBxxbRRsWZOFO6dq+0tpasm5ybNg3wNE
eSq4ydZtKIM9YTj1IfK7bTL24vugGT+10fdfpD68+KgO1j4ktYMI9eaTn+S7eWibrzY4sY3nOfNZ
GmP55NjjD2TQ9VeWl3gwzdS4t+bgWzRnV32Jg1DJD9haxqNvBodbLIRKiEChQKtBfU3X7Jl3NV+q
yD+hkCxeZW0PpyjhIvZtlD439PE/353WfwD1KCrwvPaYz1k8Lkzv7zcnHRITZiaiDvC1S4ILVShf
s9/1LArXnZVlz3pYBjuwph4lRa0kzhWNhp7v8woEc4XkcKdoN+WS4qU2adf8yOhElFrnt0ejG+R+
0KlTeugeb7+BFmvnPEvd79FsQKNnpEKSg1OBLjoIsmlVt+mnPKG+GGXWsMkzyln//EszGflzSOJB
hoeB6pswPWGZf2AEA8+BRoad+TinsfcBFgOTTDN17d0YmfmlZ+TZWdRkV8hc9xktK7rbAOEsO5bX
YMCWwsBM3QbKSBsfzaV5E9V1xFAmpkPhDbi9ZZod9aC8mn3RP6hT9tIFMpzqC1TZ6aQNxBb3MBdW
gvv+w1oiLJf/FY10QG0AQ5NTdCfE8vj8F/yWEFji8Zpt6Wt2Z9tvK4Z0WmxQMV3S4lrGuSqkn5bI
kpYehMJaLuoe6xV+Df6UUkfJlzvzQ+KXX3ucjY9GZMWLZ/675orwGOuBXPXzlBGlzI3VdfFPohPY
QTPpGKj7+Wbg+5o27jWS79Zq0hUW9heYWtXRWMraVgFC3kVemaBswTxuwa0mSBNWAeYXYtmnFyAf
RH4Z4YfmFxTL7Fyc+j6bkBlQ8LFlAKyoZAaXlsipVQZ2EcMzgZAMpEmSWW2Rc2TnffkwYSrS6km7
5EP2YhE88Gp3yVNHJuc9mVMhY4KNG9VKemg6pnUKeAQ/ty35RqS1/3Cn5F294UEr5U7D+0IOiHyf
UAKfid5ZJUvaiWVJFJ4xzk2H6XWU01vSbDfaDpm+relGbZ1qyVSQJZRJmexaSgHf8lT/CgZW7l2R
h/uosLvtnBUIzmM3e4DCoq9zdSWNiJueXATscWEUV0San+mH23fV1HjbOUcP4i6HsrIw9i16X/Wq
iui2/RwtqJZezBhJA1YN1qxoeB8Br5M+FiIBpoXzRXQTWrpEIDBtB09ui15HmZ3z0DP22Pl+ZMuS
sejd5FF3IvAL4Rf4Pfa+WQJeahqjCC/8b2SqLLmL2p3hSP433HFLwZE6c0G05/I20dfroCSNdPgk
4wF7ArlrTy08p30/k9RYuPxhMd231LLBM5lBApuXpdIqTnR5osGGpIco+g3GyO49jZHruSQ9GjrO
+lIFPms6RMHAbclh5s9eDq6+qTIyH4c+MHf4dPVbbENiCGN5ItEcTylLgGv3R815pC5H0GriEhu6
LNKpHuwhP1YH0dCg18gbeknCtlmFmK4e3BmETNMjiCE99z0gq55mLUt1vZ9mEM/eOjY1RBaONb+o
+o1hVdHdPM3V0RYFd1k1+bvEMBAbOvlFoEZBSEw9K9Yjek4oHbTCpkbleuS6oCZYgxdK7lLLDZ7D
snZX6AxXgCrkq5dPT0Ei7bskGcA91PJIsKS8CwbZ7MCHULnN3eGqNpMvyPL+LxNdwzT/Y8HgSoii
iBBo7xuOa/8xKvLDK2FRUD7GYx+dcGo3T+McbwWdIIoJdbkrrCZElszGHLnTb/1yn67wdujy6TRb
WcwEBEhKzsJjDeTC3NsNGnLXaYZdKrL6SzGiSVwuBgThNHI92V/8zkweeDrQxUoD8dk17oEDjOeB
mUpd5TV6Y5etuaCu1YY3XuxNy/+umDD63K1LqpP3KB64E0bgbWTw0t8a1eQYWCQYCUjFJAaO3iVe
aj0Y544MqvO75Tfzuic57qEwGDFSv3xoYdisB0Prw22HCG2njhcUyc5vGgwrQ15AGagwZHRtXIYQ
8zQNxsG0U3ijJkZG2cBSvahDkAbBftZwIpUlyY9lbVenGmZXOfojluQwADyj0wWaddDjkIjXc+s7
l9yf4+NtPeD6BT4do4u+4k1e3UYZkqVR0MQnNCKOfehHZ77FYmdyLHYJYcY3MpVah2EpEcPGh2U2
C2N6uF11toNIv69jSimEpNSh3l6RDzzSH6TQVDHa//urdBavTi6osmm1+1AIZzpZmsAjGhvl2Y3o
DhITi882I2v4OJO+vWeV7z1VJJcgMGvNt9svEs/jezi22WHODPq0iZEdisS2t3PdIEBLhrMM5/o8
tJJ7WN3Iy0adL8hb+n3Kz4lkKSuNlDp3CWG1pmYbMFajaHYAcbVAzjaS4NW9O8ufdZn6L5EBL8do
MaXiM/Xuemu83lZcdlvt0RvSbZWx3C1gz526dLnZnwGoukeye/kv1cDJqvfXxa6ji9HLwnmCMT/S
xIVr5tj3xECO37qUuAd9WqJc6A6e2jRhcuwa3aM9eN21GKwKZxQcRvUCaunwZFX2+EApXV68apgo
hy7eJ98E9BgT5nLfu1NGn03fKYBh3DHIw+9lRbkMaWNCszqynT0kGbG5XQyZY2HhFkjmqcEE22j0
SU5i3uHca5IOWvCiU0Xvn0KCa6oZzSuK9lXRTHSAScn0gu5Ql4exNKJnBedqXQenLaDog7qYswgr
RhiV5z7BYo4nxWIa63bPvQQv4kCO2DNaByOadp9e7ET+EDEJnyyaV93SFgx1ex/09bVMR+27h2pn
uRN7bC/4qAnT0CEXb/VyCqgB2p8VKKqG7nnyzfJdHelJRFRulQB7tWoC+6o23SekG7yRXf/IE55L
t8rms94l3hHdeLd26LQ8ThHrp2V2ojCR2KdpGXg/SoNSnXqzVg1kwu/52eMo2i9dXrEE0CjaNWY0
vpo6ajQVqKDeQqSTSNwZOvrTpNbWmKianXr+qheQV7THYYl5SZsW/UY/p3vnr2xejH3tJovGeqNS
edu5z8RGl+3VCEWNHibAlSNnyDW4Blc+68Sbzqat38iRqt/EIMRd5/woi+E6AVa4qA0rt1971jDp
FxaYVATru5jffxMPAZZLJsGS52aZn7lz6J/iF19WZmYIgXQ5UoIkdYQwYKPKjobHYnl5bWAsWEdR
6O97rasvamO2PY6lBDLQGW8kZZFVL8DQGlHqHPKgSHZpvm/M2DlPnv2uJomKCQd+AQJXtymyuH2Z
tdlej5bZvBQmJbF52RuXc+rVoCx/JkS63feTWQHKLtfmMv8Fmlk9m3SEnGBYa1rvPqjRq9MRb+u6
CaK57K1VpUb7YJLom92Ud6qLrt4befQ5E8zusRmn3aobk2rvT2b2UJqNc4bgRy0WnURuNN3VDsyN
GjrVBtc9E9WKgFyme9Ex6byn32ORPqWAoib5b8PTE6iwHEQuaODUC4gekAY+Ra/+asZmc/sYb5+g
+jCnARa/5G81a95I6Z5LqzqqO7+hq3C+PV1bL0nXtezpAHrcmJEfP7aObj3r8DrVaekbeMljX7vA
hdTgGZfZKpjJtJ8gSG5VZIpM9R8mapGrV87XOI3Tq1GS69oMBYpH1S+prE8pdI7F21NdhtasPkmJ
F4TR0ZobbC4+ZjgAveEGnQgVS2oLQKfJzPQo3vGEQ1WRocbY+mSzHVlkh9fGbD6YsPP0jgTs5yHN
dxR2LJQ19XiZZGhuXTSzjzc8mKb5D40XaXeAcbqd07faHaml1irP9XtFJoxcJzgHIaKnkbhGrLIo
HedlbwyRXqk9dS7A5Xd7dexksF0UoZvfX6z2xoiw+yjvFwwh+jRXDz+3I+mhUVwQAhAw0UeKvB6z
TiKFXpjZyEY1pGhbNQSowcAio/y+xwnnY/41K/2qRhhFow0zeS1EHe7Iu1iw6Ytz/K+9ca4NemM9
erZqbLcIVN1qYla+jE+G2Wi727MyDbPqAOw8uKopORgSWBkOeloWs9GhyqIfaiUUyTF4LLTvhPUC
obLKnDnhhBh/BmceDIShbopE27dasFFj3+/3GPAMHSryEjrRawfkqeJ+CJB/SOHNX+pxvE2SqgB4
hbhWzNIR7uXavSXFve8x83SEJuhFBjygi77YxzGt599BMiNGgm0vp+aK4XaYrfRzzBqMWBlgPA1k
930yz8QpL7+eWmm15JAfSZ8+qVP03Fa3qmYx4ycKagQQeiPN+0QztC1eiYjseYRCrJRV4lFUd4Q6
NyiREwBVw1Q+88Chl0ZXmmkYHKzlCasn1nMrLK3YGp37pnObnwA249lWfL4bHbWPWdWqYUBtMo9B
GQ7K5TYyEO/qCmd4TNNhj4oh+8YnbRHlQlxrXmpf1QccuQPOQ61ZirtOeud8mHZhnsvREoxN/IUw
o+tn1hRf1V+PZUn7VKO920zcsTzXu/aqxzh3l99zMMmxtOco2DV5ZWBzn9JwoxF4eVU/yc1qgvzc
+BQOmOLKSIfnHkt5yeyTpqZBbhPuhRWWm2iO+s8LYTRsR0IRiONeq8s491OeUAIId21sq9zPjzpG
tZ3dDtNbGsT3IHLR9A+BcdNY+Shw9QpuT9EO1l2OhDAGZPstK5qveDfBNZuWsUOgeFNIxkVrwNXE
ibk8akhEM54LxDEhiL9j4sFybWZpP08xcehhgzNnkWAELHkZjyJ9G5j2k6XK6hEB1LtqjKD8ilZD
E+Bscz8OXsoM+1CBS4XrCUbi7UqsINzoXrP3pug980B68Ux4Z36asVY15rMGaADhHl78ctm4HdrF
2yHmk0+uoAVh+cxjbr2dAHP6xiqzCQ9/bX7Jjew+y23rZ5M262oarW9hGWPWmKfi0dBBdOVQEQaX
4NH93MKqjPKMYmqP8r7OUbG32pxefKOeD2UJL6tF3YHUKaNkuizoUtZXrmtfFYRbFOk6MGV7+a22
UbB5C5bP5kYnb2mhbF0MqDTwQgNfYEBONF2leosInQVBpZUfTPKcC4Sb4EasLGqJQwuy6qlB0TSX
oXG+Re+w4CPO0/KvSUbKVWDZ5GLm+oNKnJeAuk+ZHeyqjpl5ZCHprmzwrs6Cd2XmeHdrqscs2lZB
5qHLsnzE0TfZw+Tglk4QFv1SBtKT03b4UeDIGPqnTEPUUmgSF/NyhTiNZR6KaH7vyqRbg/HzDu0k
RzAPFnVHb36xuBrXQUspzB2zdO9ajrzaDM23PTRDOGlVa2UMen+9OO+fG5YI19pq3qzBoMLoWdO1
ClfGvCiesTbbDx3KuS1MNJtE7Km797T68fYq+tLu5IYNxkB/yQfwlqSAuGPObNPc3dlRN52pnUBb
svp+zxt9UEe/z/8+hDiKTm/WA0QJM4iQWm3BlPmkBFiwmPJ1OwHbrxtmOQh6+BL1olN6uNenigyp
5Wux1GW7qGdYbyZAqy4ObNo+v9KKxMxDMQw0aKOG2e4bdUzX5+inoO7aAi08pt2zCmNSWbNBUjyL
YBJnbcrEQ1Ic9Ky0j1Mh6AzhHX8PI39XEur6ps7bIWEJdHDfK9fRTlOqTS8yMzEYOE91S97k7+tY
iQ1actKKDC5GXrrJ/YQ57Aidi9Q7d84e3Rp9swHz4msNwvUmAyE/+iGc6LBs5XdAJtWDb5OJrlJb
acYSmKwdBVHLu3CJeC9TE5X8sqcvj0wRg4pWr3ZV6B/1sgnF58JAum4icJ6taoAFUbjPcF1u/eaG
pr4OAfDOz33Sa5flLji7QxEmovooMDQ+1IN+uFVYFNc5CzKm+bhRsCDzJwc2yg07/X4JC0YJgImT
ej3zuCw9gkukLK5ak8ZwRZBFw7PGZ1Tn/ilaEKdp4hzpNbl3oGgY6xrDgwjJTdhHi49zrmgPRdM4
b8MY40o59Kj6pA2jvDsKcNFXcpnlNaO+pdVx+RixqB3rvHolsez51lwkMw8vxUjUeIPrZ62KYtHS
ZVJ7v1/4fa6p5FNXlCVgak9eDa87zcLNTzLtOwowy89zAPBeTVcOq2mqniD7trQj/voruYGOxAGN
8+yMD6nfTw8Ri9GLFbf3luXshRiqezVm+AHVIGl3zPhH0BrrKZR7wJu0cwrI8TrkkgPxxMZhXvQ7
cIn1p6JKjKdpQDFSxI5xUudMwCd3Opo89aITZd45mZxvpg29VVrkw01TYbwM8Ip3kWHqW3XoyjoG
i5gHa3VoEkdwT5vmPqRsx9yUNnI2sNYcHednb1EwjhdgvdrQkbaIfHoIlzPu4ATXKBrvrMEl1cDQ
BCXurNJ3m5ve5jael/5rbYK9Ay7DyOELsHouXISd+hCIXLahKUGLuI2jpds/FrAkfn1CcARv90UG
OxWlW4CWFaywkiMjzn8vG/FC7kc4Dys/86u3RmarqDP1zw0iydt39mHrbZXNwF1K4Q6QsL36fnXI
JL3b46LuzgiYgkNg9+dwCrSryl8B2kUBc5zeVB8Hcu2wm2KoXf928RvhW011eRMi5EWEwvOgckzn
GuX1vSZ865JF9f3tWlaXtdpoMMfcWvtsGFZ/UN9jmNV8nqfup6650x7Z4iJcyiuYtCKxYxKDHOrn
sVe9VYwIhe5aFHWVhjuV4hyiH7sPwCwcR137ksnUgM++nKspBK27YTa3rO8xC4R1eExhCcfNQves
H/Gw5Y/pRe2rs2XWgz4+TctX5Fa79a0UBGbmvqrPSxiteyoamjmAKbW3aExfqMSJ7x625LjW51dw
D5u5ZJLW69I/WDM6z7aybgFqiV4Eu7nKAySRy+gCl03gz5+AJiwFe7VXhQjc6zbYN6Pf3NlFhoV4
IugTRgEapo5Ai77mD7jMFOAcuHjwMC6qayz0kERJ5idnXTbd3pNtvVNs6uXhXzoZXt8GiQuFTR7L
vRnFJxFkn5B+mrU2fCrnILsEoQficCnV+nW/Ba5Xnoic2fwxxKrBNmy66JJDI4deU29Leyq247IK
7JpzPUYzDvkxuYjCvfNF+8hqh9sXLAZ4hcFjot9bUCBYoqyIDIlY+/MUVuJ6ByrQ7a+aA506ue74
WEPHudz+A0pszGkD74WasX0tW9y4duIfAj6kPcYk5xEPkrqURuqvBy1A9sW/OT42+G2csBswQ/lw
0Ipa/AiD6qZaVDLFzpl5ICvDh0ZT66CuUTUTSmwfd2aCLQ8hj7a/FZBZcOcnQjrj1T/3IC39zxYk
JUnq1YZO8ohuyz9VERk5rYK4bOeYS+eLB8+RoKMI0CEWHpZT88oRLFHUWrpgEbbB62gcmFKdDD0Q
QNNIySvhJs97UE6wKWN9xp8nf5px8VMzxw81oPRT4p6WI5IvV8pZpLnjh2aG9sGWfP4WUr+Fhgy0
vMqj/6b78P5DB+bBb6W3atmmvoiQ/tB9uCZkz8kwveOtg1qa4hkCZ7FCgzd88ZrF25JOPs9xlAmq
NcLUmtq0gYV6jwxs1I3yEQrifC3G/BJDMN43bWAiyRpMZoIWzqC6gsDdpPOjVhnPUdRGn/R8KQ3o
WBsJa9lTHsZRPE9pdMY0y6CL6v8+QC65KpaXIwdMjRYgW7WCesIG+tiN9FTrVIsf53CiVpc2rOTG
Ruxmv/8CJdXZBEvEWAsIb4ySCOYeCYFJqnM7MipfakKgHDG86OmnQiABwMWN73lJCDK9CoAhq4OT
U5ETg3+q3KrEgDGtnwIH6k4xSPcSj7qEa8Re+NceFoJkjQr3Sa1FVeGqiQP6vyWcs8ow75S8bZB1
c5ho6Dlu9702BdMJogC0LarLfGNprE2SnojhxPuJ15m5DCpw/Dep24DYpDUYFhD1tdi/AJyRe2w+
OJmWuhtj/3zRPaLV9R8qRysnNGWnE6eAQVNsgxAqnNrTCEa7H3NHbC2z/IQRIjv1y1Gocd4GOrM2
iLQnQ3S8qh9IjSnYsMjPd8Ew7tR60sxAQlQRYnMdl9S/PJC3BqSTlSncCS0/+TojV4IJFFM8tarF
OOQm+Cl4tw8Q3NJNJdKcDDluvTNEQi78zvNeY1pJ67DOdYzB0v0w0EyxhpC4nCBxboE9ye2tOxvb
mXW1NIZPLt/o2xR/w3tor4Zq/kkXwTmOZNUCMfKae1Y9hD2bU/p4e4tEt8NzVBO5Kqn6nWrsawP1
rtx/04Y4QwVpAkPN0QdOVKoOKH+me1ZK29+rPSdsWEkmLtzdnTob5+bXcmySW6I9uUOH1ErtlTvP
uEETyoywVe6YXyyw+r1aevzeqDVJYdJLC5veOJmqkzvCP2PuP2j/pX3o2ItS5G9yQw8ZiSEYy/Bq
Qpn4Q/ZJuhT05jYNT84kidF1RPJrwaWnebd1M23cBlPePzTuDCmtayBfM5X3LJzBWdiXe3o35W6G
bsVShhb87ZOsQ5GsUyfBIwu9GjSo3eVnddxzM6+VggvCmrGTVgn1DwHmznZAKxuYSJ6rNHbXcwaD
IevKT/3imVUbR3yU6RA9Og2OeytGGd+4FThmK7GPI7YTEDkvLMyQJheB9sOprsTVWhcD0RBroTA6
1WmARHR5jFmyJYI99tzXBHz9CB81RHy9FY0pvsvQ+ga/vnkVk/meO+Z8sheDhjJtlJFdHxzEmJ7v
wU+qkqsrBRPP3EU/YXcV2Px2JNUU7mMx+j+8tMeirxFoFfg93YnFI2E7RDGEKPfO2QyikA8vPLdh
YuEzoUWpvmQ2NKgQJcq0aiit13jKDoDeXLjTMHj7xrReM7L/hGcdgZT0n4pW/wETtf/sL/dSuThe
l2+b2tq8iCQuV7Ib7b2RyGibi3K8Yh8YrmX2NjFfe2BmWT+6OuE2sxNsbLAAa7+s0abXSYPIv7/G
9hI1nJ+gkbp3eRaR2guS8vNg2F/UncJj0lkLkCOMGA1DUd88VnX7WtrdeP7r9E1+megYnTHiBwZx
1I4jdro3jVtnyI/RMoypdJAcWCnFrqXjbpMi828VF8tp9pqtVZs8sUN+EOiB4ePXo4dS91ROzzdr
qQPaNsfaQviLeIhhHI11Mt3FdgLyyEVc4moTeC8g/2BXSYFeV7253PZoginA4y0THUOqk4z0/j4K
X8g1qk735LYphK5+ciHDqzsS9xDPo8qc3mNvgtqIajikMXI1DW4YK9I3duX0VDK98HluaHf6xSvp
rrdUPrcyy/s0j1+QWvQrJWbqC9dC2KMVzMnksDbi2Og3+mj33S5O4Yi0ifyw6nx8zSe3WKJ5olMW
G91eVXqrroFEFlUORAq5yiETjUlXPGVJpy00EOtjQGTkmZN+ijUIUNpE6MPUaeUxpjuAn525KqT2
6konw/swvN08N9VJLYSX/882AsIggv6o0kZvD+csEdBVxExXnP6MKyl3hrbcEAoZ4w52vA+X4JKj
ShdtC3LiQkg7boIRnPTaOyWNCViBuQ2jGkul+qhF/Yvq3ag3kxOxsMKhVpF7k9x1s0PO29JkjvNc
I0BIPKe1YC2ZYoSyebKtpNaFqEu87mDPpXEsNBdqD0e/v0xjIrZyzKI/aTAQHnovuKB8BVrWhz8K
4P1jEgzAVAEPjE2XYIDnaeMVuXutluqFkPXDUCbtJRcz1IthelDV4GTW5EFHsoNGYEw/SKqx60xs
uV5inIUdkSx+waTBbrIjLVO5MfL4W0lF76Wm3EDzd9qqarhqPHUB4igWEmfZkb8BF4sxJCS+6Cag
j+Oa9ifDLzP/gPt3hUw2uusZCmgHoxc2iOUqqjE7DrH/K8964ILal5PjrJu4SC7oHrFZGnBHdCqQ
HziM9jfFUV+mxUG9j5T2A/2hEb2mgBy8CJtUY1RkIPjbiVtSRz69AZ0s327fG8f+11lgVmyWlZpb
y+JUddWXpPTaa4ObH5g7klm0Qsd8eXN4X0lliZ0WN1bzoRXdMQBc8kbW0L9Oqy8YLBYAEkLP7Wis
nssGcnuc3anpsdoQy5Kta79auwQB712c2weuAXclm2AvO1aFmC6/dzG0hrRbMsH9/kkPvihVkfL6
MD4BE6Q1telb1Edq5U1z01wXssj3wJKHeK2KjUNaGKe4pks2zmb5hKB4VxdejzQkMHbKxhNQS9gn
MjuqYk0RLsE0qSTXy7qfjaVsFjvvxtT2L6aGW9kWIJhcchzcvtUpFpAd1/SxsxsSMvVUt8cCG493
OzK2VjIf6H304E5SrOFmOhEmNTtbVTsP38a40gDqYaRP4+wcuXrI3wvTLbWe+qHKpw5B0Djs87Bu
N6NflV+C8Lu+PP5a5HOrdsqny4QMWIjAaXaVXo9728jH3aSbzBDJWjxMS2HWKbv2WDh2uFZ6AqUx
SHeNHbq8ybBG/m0XZ0gxz4E/7qo+aM+q20H4bLnR494GaFBYV2MgpaS/l8ghjv4yAwplM56xC711
eo7se6lhyggBsLCD6aAwHWojmt6/3D6DmwpV0BpeeY6Wg/cv7XNgJ9UF7gOKQwnXSqCA7AwzOanJ
tYPbhcEp3NgTA5RqoaiNbcFMVudUY1B20V1a1tlZfa6ySrm9vLH8Ugf+dESAj7Jo7KojHD/7WUxa
faxZ2iE9A8uFbuyLHYfkJtf1z2UHibtLe3JAF57CuLIKHHJ9ixpLn0u56SBMoRtjOr0v4tcUgRL1
E54gBvEuK58A08xL9DdCyPZuFIjvpSy/Togpz2NI+QIIA/ThXBfkB8dh+az28ir4XGT6E+P6fLZt
I9vmllu8ayH0I/OlnCtiYqBBrMgS2NMt7w9uIdqT0VPjk2JYriy7ukgn9HauHzL3t1ySIAuPrmXv
G2fNMBzQWVRHWum8Utnvrr3NtFrO4PZuafW97ebnpuaNr/95pW2Yf1o4PJOegG3pFpI2io76Hxrn
tiPC3tS9/hQa0sjOKGQgcxfMgUK6wQfsPIRYqRu1GCJzr0ospZ2e0IEHp8a26401kXlv1+2bMKz2
nPNHcdXvnGU2sYtefm5z+UnV2FVlJyw4BUr/k2Is5CnwqyDXiOvrvW8qsnZcTIzzskFnSVszFdfC
7k/GgIeuaJgoa30dXaraLK4iFmIT6nfmQA9RGQtilrh0OXr93Dfu/xN2ZsttK9m2/SJEoEl0r+xb
iaJkSfZLhr1to+97fP0ZSLrKdeveuOeFAYDa2hYJZLPWnGM6mzis9W3hsEwOQj19/3P0q/bSDHKu
llSvaH6/sbEY3xwfFaWsu2MTV/Z7lCYrwsynz5jE+2NHf2w29CtlrN/q2UaFq7MIt36rJ4DKA0Xa
MECDR/tIqV6yqrIBXaGx9ADo7+q2KpiVfePeS+0eE6O4bh0CItQ83OTlWOxHWeSbRWFhY+gC6pDA
cWA/OCwvopIsrHvnHidJcrSd0d3GE1gHL6irrZeiX2ZNQ+nVGEawdvlLBCXmyUGFfpxDgsFFSJ3B
q5r+lATlsB0tCyNW3p4Tb/ze6TPYyYDvEVPvIQzo7fbL2sx3JgOJhlZ+hRS/zFWsaYGFlRePez3i
Aduq6jXwmJ1fzfMzlengGnTjN8ZPHN6ZjhZqKYS5X6usqfb//7uWEsl/7ad8y6U4wlZKmK5BKea/
yie1OVidiyfjBCUjBvg7ndUi0YhKZ9OXpX6ynA6/SZ6+BaPcZVpZnZWEvLaMnHydpky2OFrca182
m2FqabA4zBPcPelbAdc/ykdYpPpwU0cJ88F6JvTpsXPC9WpuzBpEpgxnjwZT5F8l7t8VMWbNq4ty
Zc8uFU1IiMRl14UwvAg19i+JRawOLdFDIWKSJnq6ItZcoOKf5vlDmu2Cc1s0e9JEs0f53IsSspQX
349y+6gjQDr33KiB8Mn+1vpyMwmaAUrmvZy1XqPf1T25nAkUcF5s79VIqSoWeotLGH4tGnx59grc
r2oaUcsv2OyrbJ7dp0QD/xBrnXlBKMEH5YH02auu0mQPnzz34jBGT4Ynyq+UN9co7hBTL2Y0PiaW
q2NyMDNW2LUof6p/WI/G77qcmQZrh16FTDoRbXjy1by97+fRMXBC/+b2PUqAEKiCcKruUhvmuPF0
Oz6o36JOk3DakYoYze9FVU27wVjMUm5zHjyA1iu9NqdyFSa0r0jeKrJDoxtPSmHOaNLuKCXTgloE
58iqvN1jELARsVKoQJfRJOZ0zEZhvOOPfqhdbLjZNTzA82NuHKFprehxhx9pgCpgWeGB0++JIxvS
pziqrMMQG+5upgUCXokuuLL0gOz9bJrJfi1F5q79OOi119n3Aae1Blj9INmrvV6FMACIGVp1B7um
jymBGsjoHDRUprfAJ5iZHoL3tSzW+uge26aUv+K0OZWzn30DMGLh3BzKG7f9p0Ea/UkOwcMODUWg
eYJB8Z6jHUzRYZyLGhl2InO0ixkd9hzV+FE9q8Wc7wBBrsKstW5qC9+iqBRuLO5q6RakxoYWEJFO
FsZNM++GSyDQpin7d1n4n2xJpvusJ8MF4qRYK9yQbmqfufSdW2d8nxCJPUcNEp7JsSr2HpziBqFJ
kXWAJURudNuJNbP6hbqp/yxhiPwv/hZvcXb+ZymGoWNxLZrCou7qC2N5/z8cdzrJ9pWl9S4zCtkE
YQL2vg0cBIiVS2h9HlApyP0nq56CSxux61ADSxIGX6JIZq/2cr3+93V2D190K46OJTvAh3jDJ0V0
ZfnU+JR6g34cEpTMGNaySV9FmXxvOFj3kEJ3BW4Aj2HDMy881GRh+wiD0zm7Aw7F1z1N8ddBxEsw
CPZTa0RCuZw1ZvLnOgZawhOEBBYb5e/9aBAK1trExiynua9le1OOOMl866blk3WrCkQ5PnWQlbpG
T5trWlo+GYDDSr3VcB/jyydPsgfUKcEfTgnt4iAGpQHcFyEIT4MFqQFgNcyOtHZ/kFJyRdg3/8QH
/F8Hczc/rhgcuFbjriYv0jZDx5+aB21x0URb05/Q/7f2AaWA/7u87lme6+mYmGzdce3/qrc1fdH1
Yx7J42OsT4pl6QeI6qXts/ZUoNzcicaNV2OeWnQJsoQnx/2ZoW3+hNGc7vSZYro6zVL9aRBt8uQX
gw5y38xuihw1uAziwUICLvXxRyZKuNhLD6uki7/PyLCgaF14GxPiCX9yG14cas1qDuqN6GV0+uya
YIZ5mS2SvBeIh+j87JXMtiYIad1j1j2qelzbh/WL0zyKcwaP3wqTo3lqrAF6sxW2p1Z49rbHNbRJ
sLMdAJJFmygwu4ve4jjAiOKs+nAsDo/mUdH3zooE4uIAnDeBlg4wK3cLRP9pUqzVvqPUs+p1SDZp
n/4rBRk3Dg3zeMzeEot9S+zLRZGEw95sfLqOKeRb1wsJwjQyiD6qmBU14runi08qxeaB8Xn6NAp3
X7Y4OXpkGYY1z0fTGGBXE/y0uE3jDXrJ9DMc5nf69c5dauEnboX6ol6kmzaPI82UzfYxM7F/FACY
4mHtae6wdel6ASTWJLGdkInUlDXDmln5AA/36OUIRhPyt8wNBK0VJOWuzLIjwo3sRmGq3jpGxO7b
s4pr7w7VkaXnddba4iq1qe42ZN2Dta6icp3PPc6BOqr6i2l+dmbMzB21GnWqTs9SnK6JAdIXjoII
O3lCufOizv6+OFZfr2e8MsWzNxfnuDP8VcrKBHaNEG+2Ns94e72rAc3pPtuzdTcN7WQv4faNuS9a
u30e2rYl7qljrrUx3irDbV7F2bNnnSYH7E9pzmyu+3ik8DtZdz+R6YsFXvdVxO3ehKDx4WNQhcUF
ld30eh5ttcig11dtmtIYN1pEsRnFLuA6pZujnthscSOym8kLQ3/WuDtWke32r8SooHkf6vmIsCnQ
KljmVgRQUVt0w9LZ5Lm4xJXIb1npZm82ZgCbgeZhNPBYU+71pmyfzLz6plYRuZgfZ6ropt5LxRcD
9IHmv/WadH46sXk2QU59Br4lNpkL4qRxM+MpMlASLPLG3K+9gyux7Wl194BlTb6uI/4gY0LVL2VN
WVydsor/zOLOvsOsusIhdb/wtTSHtNLTvdHmIZBFex2VT8r0LO3uF+qP5Es8EKLqegZby0n4a79f
tH9wdjfCS61vnsMCHQLhtkyplKgeOoU8LYdOxW5pOKh9jnpprbpG9RmSrbnseLoRmP5DaxWHZG4r
mYR6cRfBROZlDeMIko81aAj5AcjLIq0ZzZwg6vuKEhC92SLXropTOlIJUHnLRN3IjW6jybVQEW2z
cgmCodPxjHHqy9TFtwAl3g8Dy26+1NObvHnDuuZ9SArrU7GUsd06O7W9UwDlIbjKayi+qrFOd6bm
9qgYIGaeAp4Kw26/Igywqh8IUt00GPfpPFbXos1HUkM58pdrhSddcm2YW3TUe/sAqcv17w9rfZzs
feM/fv7vD9hOgT0q09rj2G20zMVCVvrVc5sl7kvje+9FUldfa7RWiw/PPSDU6aEIu/7JIk5TSQhE
rJkr3/O0W2DZ/amFJr5tw0q7mOCYViM17jXAg+lJDqmE+9lOawWKSqP8YM4kPwBVrA9F23wGiS1/
TazVu7pN/wEm5a0yiayEpPn+sV6OxvInCp6MGs/KlXP7y9R/dHJOfsqQPKDUChvcdyQDVqN8EVUT
f82aj3Qepm8WQA4SAYr0APX8ZPcl7Glj0f7oerjPdGQ+6vMnELElQDAdD6Uw/3Hr3jr+naCq2NhI
HadhPGr6s5kU8bGumuZAGpNx8yP+rrbLmZssEiIVYzWu0xf6HdOR3CkgAZXdTRcqsKhpKhsJJilr
CwUKvh3acYekg9oi1BzCZjwKGyVKUT7RWSXmi16Hrfe8uJV2TdrGcPYEMLjEmKpfQPgRktkpa8xj
ZjofqZlsH1+oNw0egZT0QVKtP/ttR5vW1ND65ADiFzZueQppkW8eyozUw2I6CPOCTsl+T2HNpZ0V
v+bCvwfEgm4iI9df1FGezfrLRDFKSzsTj9kMx7dGWY3gGLbQ4zzL8njr2mX9+O2/x4Ktjqzhlthp
T60g9GlmS1K0aID307e+ZzvXCuP6EMyQMnNiw/ozSAeI5X41vXLv1L98GyF0PKX102O6GgKUUZRR
iiOhDP5G1RcwKi+Th/gD+ZkzDUrITKSTpemvLaF+u9GDAKZpU3jVjLTZUuj75lVphJoEKI4jijsp
b+M9na1zFDrDF2jJotkNyAsZI8mOWfhoLt/lJbYyH2JQBTVrsjY11fY/StfcFP6xHOoftS7Ciwia
/CJZPG+zWfhvQQpRUuZkTJg9SsSZdv7GtdLkpGQuFfLpuSRtRxNZ+Tak2Udkpu0PbSg+tFgHBGBR
q9N+J9ytRJGi8HdwH+1bP/8y14jS2cP5K5bE2RGlbv5k6FG/oZEcfQLA2E5OPrwFs4ZvOQqX/nL0
SWKwtptHd9xZyynEn2PHPnU9zBmUQBCCSscBkXpf2oi7Q19o26kwu1OIVeslnOPfNvgjTxn/RJk/
dyWSLGtEdh2bXkebrh4PVYmWBgdycH5gl1KL+M7GE1s/FvrKcusFKmnkFlZseGiZju9j1MmOap22
fI2Ba4oSHp+jy1Nrms9qL15X2NFmDwOc0tgKzS2Sre/QRkevvHEnx/iCpWK8GimZiGVISKpwqKkr
77yY2E2Udt8jBTC2c+D/JpjevQGtLQ5a6NDVE3737KWoYEh9oTfksrMJLOoSYEXiaz2ZxfvIp4xU
nKh2kLR7a6wpBTdtf/MMazhQ25NU9Tv32RlHfy1qIddRYWasgajMmYX+Sa5RuyDsOspYhXYIjBB1
jN5N+6LMJFSEpdW7nMY+qglVHqM1xh6dmCUMXMDcTeujFovzIhPatRNUiyBcnDDY/KNPk/dSxmZ0
zR28S8ky9mWJuDnVrJ9LK6lxiPdddXo8P/RhnT2VlpGtWLRDYlB+paU+7bVazjtLlvrNjZFvUZBo
75Me47v2IuPw8Egv15pDn8riri4USeEc3Gj0CChz/KtGat0mXpiIjEf5zdNA9+ZtSwBSDmSpyqS+
ABfrE9YIa9VaXfZWJ1V5j3r9cabRQXz8Ix1U7Wo97+g63SW70oBfAZohogWd5UTlvy7EejLa7hlj
W3pyC8wFtmd6l6ngz/MIi97gC0q/MwqzTcO3Pkej9lzW+B39SpKfWOve1qiGHN0Zt/bssR7IsmxP
p59K6XJETt+foxhZIUJ7xLwlAeNpqU1P/Nfgs9Lsa9Bb2jkYrQNyC7mO0Vy9jmBi1uiR/Vd1LRgh
9UJmY8mnI1Vb9yBqinXQEWkUDEX9wktPzEFMlTRKOWrGcuPEGMBxoVs4Yb9pNdamWZQFoC09+9L4
4XPTe/N3B9nQWvjEkoT9WDHVL/7UKKshV3URiQOB1N5LmuQjean4yqvm3uU6IDkuO+TFXthAm6u+
jZqd2eCWnZIA1H1npbepmpIzkhRShwdv+GqF8ZZyEcTS//MnhMUflrP51/vsW0SCQjVFxo+2h4kc
RoZ7VS/YjW0cDbzh2PZqIFQTRAeA7NqhV9V15fBC36FdEYR3edS0ROHVqAXnhjV7Iq/g+s9Mn80d
HTvafxSXK3gG5I/YobNXd5m63/gzCqIyGmpHTnyIyE05DvpYIhAHOirxGn6mTf0Mqvn7OIrx1dCi
jt9TGm9lRxa5Mc/5tWEQPHVpPe4H+U4SnLIx9i2gnsrwmLDlFbXrNZ205A01GaMmOprIB+1oZu45
9AfSfyx6ZZWfalc6veuK6CTkdT6c4sda1NLmcafbY0jUFN2yB7JVG94zYOi3nq96pQ2OuY26rN0G
tW3d8qZpt9FyFCzX1JG6Rqz68IyFZDNlSy7p4ghVrQEfYNVRXVMLm7Aa+OZMueQYgQLWiKK++X0V
0FnH+ECLTP/SRfVnYkDOhfh/g7JHVIrdmmfle2+1YR0n7IYiCJ6bxrJjHO/enQbI/M66Ot9hTaBE
XA/Gs41mac3o5P6TExJJxEhG2tJR8WLbbG6XmADiWxYgUhB/hASMfXENposF7Kp0rIkxy4OEugss
R3d3cL0g1vh0Qi/GczviYfSCYrjI5cWluNSt4paOeBiTLeImEaKWUtIzJSiQ5s7Tg20az4w4upGi
rsek6FAv+UrD6k7QmXMPhsxBm8WAXvaBAWGEZ7N3uxqjOXQsmSBn0GpLe7+q19owipuVovnWk+Cj
GTqBTQGLfIlWeD/4Ijt4abjHbSx+G1LbNXVh/545SJcry1uJBwqr9efhEkcs7kOHBUIlB4OqEfSn
wvDCH1lOUJj2akGjfnFk5907fzonThN/FnWakmMy0wjJteiTchDROa4X4L4ZED4Qgbiqw6JZzV1e
vOGTz3dwvQnRJTryYkLK2urabSqj6OJphvVSB8OXeQxe2XThp6qr4tqw5ryqo78vdeflx7QXVxFl
x8fSjZZt9g5E4tlFzfirEXK3JAV+p0vdrGFVua5MtmaRRfDVs+IKqczd6MKAkFyUJwOPx0HXxnEV
IaYLSaEID+VIRcHtQ+0byd7rojTin/3id8f6nd9jgX7UZaG3R1rVP2klm6Zcep8aWbkP94TtOA59
ohl8E5oKpSZXL1aLD30u62QvuQOfND3czcrCjFbyMi0vZIEyasqKhkHTLSHo8jmD8HGW3kjRZRFS
hqlHfg3xs0/DwIqNlc0iQxHOS8vOSEQ2fJ1lZ0QGp3vA7WO/RoRmwKHck37YvBvSFse47ShBLWvc
agAm+e/rRpz+GlLnjcYonrNZ+TxMSu5pXF5BOfzKR7vcZ5kU+850SSUiAUK9eJFOmrBffVDeIgjZ
SD7yLCuPBmuPbTbqoJEpowB9zuAFK/FPa/W/sNBS0nTRKGri/W/5UtUwx5I2Ydg90/8Tj6pmMNjV
yrVMyDtd2x2VcqEh/RHWjyy2D0NFS75yMU53pYuObWk93kS71m2CwB9oVC/47EDvwZOOkG6UjbJ0
Y+MqnUO7NA2YgpLrmA071UJwU3qWZTi/qxaewvzB2Aiv5ESqK0pmoy47evaPkRQBuioTfFe2cF9z
+i/7ypjx6FpkTmtoPxrpwgG042rb4e+4OFGPEmrCkU2Mw7kuennGUSofR+rUCsLibEwg51+DhKrI
lKMQdUXq31mIWfukQkP82JuzYjK3NoXItaY38lvtaHtzCOWvyK+eYGj2e5myTlPi2cDFEcbubd5l
wMFvLNefndTTDqNmFAd7NNDYZN3wPDhg86piki+h7u+RdVLWX15gKANed60O8eFS6lfWA6dsz481
7zxpP8Owesc5YTGYeggvWjbM6hQKBcnF9HfyMdQu4yJdTZsOX6BCZbFL5f8aGG+YJP0fY249Dvp/
HSxvhTb7EMJdv/2/fy4kRfCr0dZY4uMnSj/Oz7lGK9+U3Yeouprg4qS5aCksr6aTeBOcLP80uvRp
CHmoBIpm8HbauEF2VJwyXfSfaXpIl6fO8BPvkGXENWp0o0VXfMRZX27axmmPbVeWgEqzr6XmQ5ro
dWD7tVvuB/FuZon1EQ2RfVFcA3Uas6xbBZ3O0tqHKpAE/dkxXrPlhP3N8uKn+yEPAD8H3Jx3sAEj
RleCVUwy5RccnXrpzDI4yZZ0smqRDIHZ9c458DjaBC7LrWCcIFOM1Uqxn0tAKR5yc9F4t2zBH+H/
BrFsBjcWXtOmZ8d3xksaPLUzMVdNN4g7OjLMSzWwRxf5bhWM9TkZs+ZlLAc2wkvX201666sPIMBb
mFZjD3zP6/L84nc0wtuFetQg6aIaxuKsxSAbRlDap6rQyJMJ3qKRoI/a9X5bYP539KzyjaHLFFsM
QaZtTxJQZxc6HLiQ9FH0JLhd/OyOGbtgZfdMdcLf/tdRSNjV41qsjih5bkpjbg48bGd1/4m+0aCi
Ex+rTo0gxmmZf3Mqv/zO/4JFNdUe2MjPkZO4zG3OIe9Si/xlOzjEycC3XKOBYtnpX+fWKD6I4Vqh
zAve8u61WLrnNoqy6zymNipthKCBd0dDQQpaOVxp5mNayVIMjQrmC9hPQ68qTtIZtRM8CijSItjT
vQV3uZxZRTttstyPyTmsi2PhQ11/aNj+nsd2UyCFIIjUmF/bPqpu6jsKDb3cP7a2zYhXQPanwLGH
X8tBE9mjOsDzLi8VfokHWqjOcuasf0OG5tmnHFDSB1uuI4o90ktormoaS8hxI/HV8jbKNpVNUQqM
XieuC8Y3euKm+yWbZMWI1PyTAWhcR3rpvvT4rPYCHfvRKhHND3ljradED/ZDb+i71BK/Z123vjWj
+3sosz8HUW5xJ9a3YAYkFhb0dVTx18l/DXYr33tyZS9tQDSPukwoFe2rnE6/l6LBXdTGD1C8OvTG
58DXd6WsWIYSHQyLXU8uomoZsQEc9RuCKALCsRq29bLHh7HsetN/n0piLl6mTm5Vz8GevPmczyhP
IoOI7ayzUJZ2M/pLAkRVJxUXYPOqzkIAbUnuL629IB1fht7MX2XpE9GYG7jzS4swRKr7WxFBe5uF
PPvLizpqRc9dExvTcExVlc3z+9+4KF5mz4vAoGU8n+Y+sYKNSm2IHPRUIomCm5ujeldqnwXEtR56
ohJa1yJFSAn0tQhweG1L41hO2rSeTN+7+lglkKOH1EYXQJWZtec+K1mXBIgRl3lJg6W7Kajork1y
DR7/QPWGX7zYlWShFgD+ULL9oSRT3AmIqgkdrBP72HLQNoVT96uO9YJIt/7J1U13LxJhnP++zHZL
z7gqF0w72gk62DwubLf+OIHVqWGK+CD99KmGSowvJMe+Zf7L4RksR2bbfclLdp6Pj4xQq34VkUO9
pQavrxI0N+QA4dX2LfLJIqWqTGvrNSfYhgDoxuFWT+q33OpeOzAc39l0LZFchkWUsb/02U1CxnvM
SW1fiafGTn44Whff5wDXSjE7mObx3e/p3Q3ExTBDijI+I6Twzqo1rqx6rRW4pyx0XowII8ukRGmV
GcyUsWPnbLsCtnPcZiuK3H6zKz8fN46RkkCuqpExgcLbukKn+Nfe1xhGsi2g3m5VM6KmxtBqtTi2
Y9KfO7Ptz83yoo7UtRGL+7mJPGrP5FtUbvvc1VKc/kOg5YcDbjKzOajGBZ8gq0VhVutu5sNkVdOB
imHuMbyyvTLh7NUaXU/6EusmCbR/l+zqSK3lfddPztnYnE3pHFEQNNfHJGPa8R7XEj7z/B+9lD/n
2HMZ0YyPxzDWzq3zw0L6HMwWGrLBaVdWF1nIvgFSt8mcHjDxHP1ZsoPpHEAXer6dQlG/ScdJDwTi
+PuAXKw3u7Y+1ZNCy/e7aCbEjjLVL121rKY03VpHyhZd6zFBc0RrhRFKn9gQ+daX8tWn3wOJp+z2
oy+NQ5RSBTZQe6yk2SXf2DzsJvCo6ve3WYB63q7GG41290SosbXVyML4uvyEPs0/czdJ73xM/gbL
dncyw6j5Yk3jyaJ1v3XKhpBN1m8wLw3Y1VEwvJZFYBwyoeefDrOqImlhDc13PPzHTh+M3cQu+265
ESru2B6e/xS1aVOvYJMe1L8qTDKDAmo7EXhVgR5eiuOkqGy1wi+PkZ1u4rgGQx3CYA2QqFV0J05O
RZk8ppeMhDUZK+3HXA2/+iYN36fIJy2uxkTQzYvmPm2jo9qbx6NJOtOkT+s0nYhfiiNUhyIx6o3Q
9WpfVciNgyVKyOzA+FVZVe6sAX+BilbTNXJFadaxcU2m/gND00i5TdGOFoTGq8ezu/YC+x1qzrgd
Wdy9MbV+bzS/fUk7/dNe4CgNqSpa2C/QTCLjkpL6R5n534vCcn7GUbvvMCB9DJhNeig4r8g/xiOy
Ums1+6lzsFjiPlbozbJMt3vodqaUR4Ag4R51xrDvJ5kSWY85pKpaga9heFH/W6X+DoblwTD0ZF+J
oX6LOgeevfncuSCwwf/D+V7oDmUBEl0L0qc0nYl7sYmyUzQIuM3JVZ1OoG7OXRXVa2aIYGtLvTrN
o6mv50VTG5pFvG8Dy9wAL5NrZRdz0sufRXiY1FfbKPznSvjecx4V1d7KiQYXYkCJY6VQ+nQJwlLF
3VUVmXsu+Fe63tYOaBBpIwVLPaumMLnQSfw4Dk6P3zwK6PtF4H+LI8/8vhw0Xfs40Ac7/nTSAu5k
sTMX89zcZdl9ObMJSsaClqx0grpukql71VRNcFBqd7WcVdfqri93cZ9t1Rc9tIW8kQey9hBX7x97
BEri7lPRvzkzaEhjGV3VJkQaTX1IRlS9oyWN53QgvvmX8Cu+LowmBFGiJ91mDinnjpG/BHNQHKPF
7k9rxb22i8lfHRkFqRmx5xnrtqpJgQoM6/CAz9jdrvJtBnlD87dwNYwNsLLkrq5B6G6JSu/MYwB5
70bd5Z5ZvbOupE45wS1n4J4iWeupPW7hfnbPA/KcHXiC/nFUL0eJFEyYbS/ex3p8yuhYf2Fo6w64
ceI9mkU2oaqlAGv3u4ucLSQw88OxS/cKoJmc9WEuPjJSKvdUWqqtKVBuy0mD1WfnHrRNvFnA8m9Y
ocVNHcWzdg9zyCbqzJpFcXDHzKx+6HA3dg49Cvakd9Xkj0V5bog63+qaBmtj6T1rxPbe7KLVrjVa
S8cx0Oay5vTXKQsQ9NAkNLYpqeuFsBeMAauGKh/+yUHwLxQQGxQKQ22VduMmHyRC7pTJg/++OysZ
kqSXhAklWXztJaqFj8d3AB5Q7P9WHRip3c00tcXa19/iGT5LHMKAerArw5IUM62mW7QUI+OEQPcw
jfObOiqyLr+NXnuIh3heKUECbQ34g6VIF28NxCLA3MZVjTkpPYvWj4yLPgEYX4oEqjbQuhEaBds4
IrCa902Xspxa7hmBIPNkxNo/7mKB8zQYnnb9k+W9huKKKD4k+wTHLEBey6A55Dm9e6BmCaLVtuTq
8YdSSqG5ks97U888MvdmKIZFB2fThX/B3qto36yJQOxlGKlN1HvqznjkW9TCQvVMswS7EntPmVnl
ziOilGr0aH3AyspXKPAQoargEhK31nJxaAUOL5bwhsOfx9zg1+gMG1fi99x1vlQBE8fZ+l6EfIfE
hj1b0kPdRCSksVpxN02uEfseVR9+MujIGMNxqzrBjYh5/CNBnUKZoxZYSOMawYVIEuqkrJrrFATm
o9jkh2B16tA+KsUqyXb1cYRaRYzDZ0Wx71YmGozYRj4VetNfGXkD9i6LroVHCz2/TK9K4OK0loQJ
zUQbxPm0x5aTrZX/xrTpFaFmMqgXk/JYQAt5VkcwNqbj4lJf5T6Z56I3v+hTYl4XNznN0ujy+Lya
6o2iU3/AUma9TBJzIV07++fWa9rfj89NL77OCyRBZD3bAX2gjEFJhlibYesIn/irpfPEbiQ7jEhh
V+oUu/fu0ULXOwaw0ok26qu1WeSujc5sLmNBQNtDnzrMk4cBbUm2bHxtTZLk76TSy0WEVwOui6hW
diUOkHL+8Ee8UUkdd5ski6IVI7d74jNtiXKpxmc8X9sQQOnTo2Po5Hij2RBdwiA06LdXxqXotfEc
lz9iad9zafUAo9j9akHRfaXIsdQ8qV51yjfQ2pV/eoTxSQIMTmhG9mXeAPLMeC4f7SXAnuu4qYrD
aBXNRR0F5dRcwuXavFwLgulf7ya+XD86LjCDwsff5CfgnvqYVulE3q4oRHnoMBo9DbQst2lZucxT
pPPKRnO+ptb4JvJRR7z/1pap9poywK9bjeZpZ6YfVhYw/qhnIAzGi6Fuok4UINoSh32D9KwnT5/k
PiQlZiUWfbYNl/NCzXLdwcOD9JU2DClq73DKAWFeosmqL+W/j4hk14+dxDRU3lUO3xw641tg3FWk
RzO26kS94/WDuXLmojpoeZ7thcWplZbNM+yn5jkkPwqp4gJussWQvDiplpNMX41bUende9VrydY2
QmsPo6l/j0ghW4euTzt1ebf1x3xVBnNznfO8e48FgPc09G6yrW2khL65tun4r2NimK9aCoKilclv
PYjs94enhTSCndGa7PX6ft7qQ+bDRune8nRyLjpz+U6kOw9PGG4s4IF6TyYhe6ihinyahK1/MFhi
3QeTMq3bVs/qrBn04VAE3t4csx9/hSSapHER1eGPdCkylWWCAkU3SyqW0Ucj0uYjSHwyqww7eqrx
1Z4QMw/oqSRkyb65J9iPsPtb3g/Imet6HOSvMPH3o4l0YZH+ZUZCt2vOqgsRyaSuBeJnIW2A9kHd
r7ulDoltcV5rVmVty3g2jqLMfv6N3cRX9/2hX4mmAk1eWXjIutM+2iAqFo84I20mzshrw/A6VcCL
nFHGJ0ws5s20jR1lKBpyXjY/O0OIBbpyvrBemE4qWLKET1D38kmNl1FWEZQkO3D1mSQAOeOzVX4p
FWySNhS14SavuwTiczGO2sYf2CQES+6S7JLp5NI2XLV+hYqz2UwauT2O7Oe1Z2JMTuoEs1dlIP9B
pk5YscNwYYKTeNzwjxvb2Cb6bJAE6QBoZ0eEM5soYcjC7XhtXbSrkRlH8OZnsE6Im36ikFh5eRBc
Bq1yN24JWLdPMho0y3zTJNqtitqeJK+BENc2LJbpojzHuNs2CjZZTe5zltXJm7qeLtczjbCZPDDc
bepHMyv/PjxCCRBvVlm8NsMY/SDHA3y6cM8tNi3VCY1kQQ+1MB590SzXXh9Or8cmqODBuYDf6Qi/
yN+9AnrZ3xcwqf95qt6YCuwRdoZOMpdhsFHg6QaLR4iSeAJmWP+pujsDePQ+jqn1IRs8TLkfrSPU
kcyMBYVQk1t6GfAfw/xor/sBsagaXNUwO7y69twzFUKTt0QT7npdUvhbnv1FOnmg0pSvQhMCcRrL
ZolFsb4AcwUn75j99RHv+e9T9S461T/vmlOegrAI6e8aLVWOKPjoZJk91SWIGBL6gg/ILsmxLwmk
Ve/2aU50z3B+qKnxlBqHtuqU2DYQ8Egm/ik+KLOgJa9kCQwkBe33bCGY6WLw4BSwkRAsK/K/ZQ6b
yWJlNeZw8CrH3lEEAlyIiP4FQ9r/cHZeu5EjW7p+lcG+5x56Bgez5yKNKO+rq6Qbooya3ns+/flI
9ZlWcYuZgwQagqRSM5IRscKs9Rsu5aTX5p+QqDtXpyTZ/BPpvHObwoUSNtezxANMHv+iKBOEU3AH
v1LtNt7Nm5xukF/1pP5p/j2lNuT0M9m6Ug3oSbKXFg/c/u80Pci/BlU/XHb+AItq+jGsKPKHVrXT
axOsU6rK6EZPHml4wAHLcutbIojahtc0u1ZxPSe27Y01pblB+lbgl1hJiiIr74WuINIW69IGhafS
rPcdArGsCpymIi3Cj7BosIYHmNPtjIYNJE+ffMQoLnrLMzZegT5AMjQprFANJfwIte58cK9Z3/wn
ZfI80rX0Uddt/1KAEL+cv/PcDUSt4Q7aDoXmCUyD3SQuUqyAtwpK3nd1XjebmBd7hmJzNZuX97V4
qbI4RPA3EaCovJ3H/LzK/aTeNqFVXmtKYiLjILKvQdGLswDjibO5yiFlbbL1kpYqpoofVhoGlSN8
NMQj4AYbhdL0Zr6rAT1uqaIVlLh1dpY5VdmIoL7gdusyIDns2MnCbv5x/gJdZGP9EZEbN4yb6H+j
xOiq+AxFwgxdL/N7lksyZ/Zcv7QzNhap7rXN+87kRiK+hZ9fXEUoHRCZIBcTDsdYZN/IQX1pGvrP
WTpXq9pgUwZVvtPD/ttsOMxF/7shkaN7n+p/HWFKEobudK+Z0bW6VaTnCPm2m6gxfh6mtn3CXLB1
XGdkFU8ygyvQgtkGwkoib0dupUqfoOpmzt8l4gBFfsRYwvs5tY6W43iGX6W/deWSJAwX2rluMFcQ
FrUEzU7Hs3dJ19IXnC11l/JaV/mQ97M/80lT5t2pZfr9O+6sD69LijcQjDLifBy9q6rnINeSjL/t
Ik7VSfSclcwuVMb6S19DWoAaqtjnFotzk7TtM/Jfw6UR2twLp3+t6+Je6o3LERGgm0Id+0uuWc58
wxDQaSm7ztptaVBKux7U4XbeAzB6DcA6NFsqDAgE2yzupRpwwsVS5UsKq8uqBMqmfU8UAfa97WcD
usIdweG7HBkLIzM3JCerB7NUygfLa7sjZERdXpJNbJnf6QqyLrJpG/rSJkgus8jUTA2naHIkDnhD
yBFuqF+5djbeBF2hkApFtArmV4AcoAwYb7SVi5kmLxIydOWQZngYXhaV8lBMiSO9DeLbKG9+zD+1
qR7dSqL7kYbuMwjH7KWSJz0s1mq+iYpy+Jk11tcqhP/lgdq4wkyeA1kKmRyAeHBmwhnyY1XgOwPu
Yiz67xIG97ug9uTLYjKlLXvy25J6BgBKnPVt1F8ESD7trTZ8HNzcupa17l0mr1IsrqpVZZzLON/e
DQke0Ab4mEqoxsUMeqtrFEpxQSkQONGsSTWQBMfoToAB9GDDLn0OWynYqhiwXOhqmD4rkREhGaTV
D61kevuyzVtOq6CWI+gQNwbybRsAV9VtUgv5WclGDrrfXfyaHinDaF/kEIZNNyiPE+qIwim4n5ls
zt72UxNJ/gReWgYJaZVPSOyoZyX61Ve5sMNzc/IZbvFAv0wV9QlvvPQeBVHtZoS3NqkB3rgz/lhP
M+kM5B6mvdO2VlqhfaX7PphFhNLSrnevQ9Usr6mqTInSSrqEdqbi2G0k9zO6K+kzjr16H5FT8oMt
QJHpwuJnN5wfWMYmEfHEiOzNCPMGk0evpBIaqWeNNEoPaW2j3CP3Fypg4n3QWmigqgnFlaZtKLiY
mgtb24243NILcDSTm1TtZOf9O3kCDqYqeHUbYYpzu7BLJ9HtdNPV0XBTJuLVTqvyRh7jqt+Y4GBv
3n+26/QK16vd/Kv5i/r+J/2NhEfH9VzFLIPe6Yu2vwyT4c+poHVljZn8MFE/52FJs8Y4y3CS2Xhd
h96Or6lPmcwtpRfGj/dMD44JXKGxOpabvvUxMSLR0+jSm5uHf/ii0F/GCGeOKPL8C5Pixc2o1H9Y
QHx/STnIqQb08EaFqIYHU7CpYLzFqtm+uSqbvhgKwD0VxAA7bL+WklRsIfHH51EhXocoDK6MsAqo
t/CdGsCqD1zrfJzwNbNPwOwdIDLLgwwxsYSL3G4dOOgvRmCO5/7sH+83Bn4NcwEN6aJ80+qFt8Uz
NZnEqiZZEcVAzHdEvbBlcTyHT4Ye5AS7nH/UW7Pdtfjw3QaG/jJL12QNhsedNtgXspx0ex0Q7b7P
OvkmwD91zpjNX9TUVfa5HNiUv5MvsyzYUF/mkyqKNXIu0sIr7tr+Uz7UAN7sptvg1MBSqVbyqxWb
2m50ZeNKtkgn52nyYmhyTXWDHPdQ1vpOaZvzxtAQtZCCn3PJtLJIuSJ8fitLRXZfedF26CWbNcZI
0IGCoUj16lfbWsUX13TLMyMcxWVjQXAmkaMQqFRkKHTd9HKSO32njsCtQhtzKq9COQIGUlI1FxnS
p09dyZFLtUu/uRBqdgEsNgRpWz7PInCKedf6gHX/VpZIJP+lDDAN6qL2ngMIqOO6Buw/fec12JE0
Um3d+mb9qJtadzfL/LuifewyuYXmBJw+gVrnkIu3L/24R5lTj8Selv3n3FJHxhNw23u6TYr68roi
G57mQ/wjKFnxSC8bd20GakIZo0cFeeytO+DmNh+5647wn3/suhDz6/lu7g1jvpmvf2QMJu25kWoC
mbatV8Fk6kg5nus91s6i6S5S3OgA6eFdga78eH0721hgKwk7diYiqF487ubqgplxeFHqobiZ55ZF
qX3T6DEQvySFnI9sB9eTt3hCdMhVJTnvqgzSUE1dCYOdndm89Ji0eLPYtxEM05lYkcPec3oUIzbV
xHwWVfeqi21VptkvJKi9bdI3IH/jRD8PWXvez0da3cUvHEp8NGRBaDAsUMemUsv8BdQgeRlcAsFn
dd2myWL5rg7r6I4SH2SPuWo1AI7V2vTen1bOnLrcpecVL56MKooviR+A77Lb+S4+n/rxnCYJranV
Wejm3s7wUtsJE0qvkh7AV5NINaQeSODDRzNVWcpSotNoqpYt20In/6EvRRvRpulKD83Qy/eaa5BR
zXQHUIiUObaar1Z3dmqR2LLEXZP07QYdxeBXbuy5Kli/2glH1BeoMuJq3l/MXWNAKgRWFZ5nJSVA
shXvaqyyoqFCasr3ZJJuNAAxXu5at2ocZteKXaJwEKILo9YjijJGUXAI10aqIXWw9aYiWC7Yft8v
t5I5dsjagGdIQBa+gxp88IsXgNnP9cjnzMHMq17e59bAMY2ilw3jd5IK4zzWo21s2BvhJ83eqAwI
ihPRU755PxzXxcV7EdoEKn01l6ebbKzea1CGa9UYluJQpLTKH+/kU21EF7V2kXlCjUWXtpWg9GPV
ag+9CFKyJCr9CjGubjP3JXt6ue1HMzirpuz5/EW8/lXuJvj2oxyeGUMQfOtBVzpRLVXneRSYX2A+
YrSpkM+L+7N60l94dziZQVWWbrF+NjYMMk1yr7ltohnecPT4OwdtzwSRpqZkZMn6OXtQvnNnweLp
i5i+KL2Gtu0sZaC3GXaDZQ5VYbKCaQQecLixXWqNeKpFR7x3UeHdUNcUu6rw2ZFjXLv+glDqaiyd
zY2YE3CdJ1sU4fCaDJyCX9+rUvlGUUTBABULa1lDds3WYH3MQK24l2/+Si3b2is0mgBpIqO8fed+
6oBwuS74YPEaIJbJkJPmyjsKC++3pIAbJskdrmDzF/SruYdN6urzj0YAPiwpYxcACYLBVa80pCyB
a8/J8vl3cQHasq6t15pi9IXSK/qdayklEofI0k8/ybVnQK/hu1E1kFA3Wphm85+5FIveF1iVWgHE
/0kbbUr/j0VbO0FeOO/qDATcfRMapjPUeCCdGRhKgGHzOi4IZO40hDwphyfxbk7HyZUHR82qc2T4
cJ0MNTVBTih7DrN9Fmnph/193u49qUMYvixMhH9U6Iu9F91LmDXcJpxEAfhwBXsPi6ompvSGw7Y6
7HJpvDi8rBhLZzlWElvTEH8RtixkrhC/CxJYLDdKJpe41+IFEmFwgjaMDypo+k5IenU7sqnuoLIY
z3VhUPuPpdKhQmQ+x7U/OGMWDDs8uc3nIuTwNnTUzOSsMZ+ROlTv4jq5mf9XK+zrbQZiXr17N8/B
TBNYRd1cdugQfyuaARVFYGrx9GVWL6RmBdjQpkCSd/UZLFLtC3Jc/dUIlJTLmSW/cHTlDDYGxl3Y
lcp9KXWTY32uvMRcIHboY6hn78URVxTt106h6DcV2SULFUCtCKonLUuHd32H//zZ/5f3lt2/KzlU
//Pf/Pwzy9H68DAj/P3H/3nOEv777+n/+d+/WfzJTfCzzKrsz/rgXzlv2e335K1a/tFvT6b1vz7d
7nv9/bcf4AhBpHwAuTQ8vlHoq+dPwXtMf/l//cf/eJuf8jzkb//6B1e5tJ6ehv90+o+//uniF17R
k5DFf358/l//OL3Av/5xkf56+7c/f/te1f/6h239U5cVWJJcYXUo+dME7N6mfzHFP1VZAwUgdFnT
+Japm2akYv/1D834J7kJ25QtjgJkLKZ/qjJ0DPi//mkhdKrZk2GirqC9r/7j/3+s34bv7+H8j7TB
PDVIazyvf3ejlQD6Tx/KEgu/xTYPFKXMlO688nHUVX0/v5JjbFZsI9KP3eB/UwT5u4nJ/veDEogH
foKysdWfqw30OX+gdK67XnJEcGTtBRY6Ixzp/aBRou68VtP6QWsS4yUkdK9E4/bnH4byrz77v/TR
lJj48ALwQYMQTml3XmCzfgstpxycITKNca/DRPx2uJGpN/7WTfm7lxYJqaGqqnGoYxrxKTWe6UHo
99NBIz/2FmsNTKeuD2+Rs/BbsqkN5x3CK/gZtGnwDJUVh8CTXsBarK+2Cn24itHMqg2fDPg4DsNX
tuH+9vDjJ0mRT/rHmqSqPnz80JKioetTa19WKRLkuFugh2exnr+2JeQDDvqdW25rpbb87eEWV2aW
tRA3sZMxEg2QfwCJrRLeqbFcDFtfm9rVYsMqj2xQK+MyW9d/eLHKlJlaXopM9ZC3+iYPZrOkEf7x
4ddY67hFhFOIlLkPDua+UXL9xrQlSzzWUqoM14OY5AIkazKGSQZ4locbXHuh6fcfXigXct5aU4Nt
DPfwMkOdo9nqFQqU+8MNmCtTYRHyIhg7NlTNQJNtQHrQDXwN5VkZ8Q1jV2qFGMyNDvqsfzrc3OJe
8r+hOeeSP76QlVSRgbTUvvG8lsOCKhwt6cttO0Dle2lIjoQIhHW9umkGC4EDlIawnpU8oSbXhz/C
ylQ0FyuQpmeu6HLJcuoa8Oh5amZYtwBdjvt9HtTdsSVirZnFGgSQuHBhM8HrRvL+OSoH/67I6/Ie
0VX/7vCbrI3dogn8mKhkYAe670hmbjXS4n47XBQyBaWu924ON7I2AxdLHQcyKh1DbWC9UlnfvLK0
0LuS4yPbwcorLA+SsYCkV2kl0qVaELzJHH+uqwrcCtcGaGggFYazw6+xNvHMxZqHKIiB2LdB1cVz
fQxIzD/IAlrgNvE+HG1SYg15mF2MAREZy+5LVLe7wy2vdKC5WPrKuAvzXC2MPXWScdyT0g/RBcZQ
3TuxgalvP4SU2nuKGOLQ3JsyeHwSkFjJbnsjCdwTG1isemo4SFNmUXLwTbfM+xq6tfRkSRimHNkd
VpZVc+q6D29QCRlsUW+wFFiw8brAn1QgWjKXmyQsyq3U9f4E+NWONLc2Ios1j9qbjqwGcBj0oMcE
I0slb/dIh6KBcnjI12J/ETNd1Aulkw3bUaU+2OtK4UdXNmLY4jEyBGqfh1tZeQ1jcUjwhZdHwsoF
2nP6cCEhGXJne0oZn3YGMZYB4wYI/kaj6TRWQXJRRjPlBVhPvj/86Vf6aCl31rRWRlrGBJsYsz72
UVft2Vkp8gcou53YQ4vIAFGfQh5GsVGv2ijYA97uQTDKQzAe6aO1l5h+/2HiRrZE9rqfhgDEvX1W
+E0o7wNK2fVlJMUgV0/rq0V8WOoARFfqUZKgfgVveixuq8HWboYWZ8rDTayEoLGIiQQ5KCNsPHZF
tIIb8pNmlz+UVSlFV1ox2vJlLWFThOQLt+HTDmvGYiO2BrpMlg3LafFVjB3fQGFil5Im0U7bXOYs
xofR6YOhMGu1tBy4S0CGqXKaqBbbDb4TwNZaHEMbvQyONLbWgYuYH7zQoxDCXDNgUlpnckNlD9Nn
FWfazLMC5ZZckkUqTqmV/uXwmE2B/skxfnbw+PB+cY9rVjZ2LoKkqPjeZihbVj8rdfQBvoxlZj5E
oRp7HEBiv76WQzVXv6H8pRkPh5tfWX/0xQIxuCbH3wgsO2D9ZufrMao2JtaUh5++tmHrU0d/eDuj
rfugUAvb0WReBldgt633wkO5zvEA93tfQR13CcL+IjVuEQhWU7TQhAi/iUhF/eLwp1h7x8UKItLQ
wKM7AKhtuRD8zNF+y9FOL44sUNNjPhvBxfoBTctUhj6EOKYFaIqRCNuTRUwfJZGNTp+4zZF7y9pr
TL//0JeNUpoC0gMlQHkMX0NRSPduG3tHlqe1py/WDoCnaShJlu0YcYc9XqOADKTMUg7VabGlL1aK
KigGQ+1LAUa8c9ULnfy7+keRa/pwngYNBtnqaObezzwZK/XIyEwj8NnILM7WWpfGzKPSdEzhIsA0
kgvN0Snwird2YGk8Mr3WWlksGqOO8kFjcqT2EdTdmzDLd1AE1J2v5CcedrTFKcF0bTkNi34C9XvI
KAZUcuPcsM5Oig9tsQaYiuxLPRuEgyBSQn1HCXdAWNTTJpa2WAK4e4BMDQgFtQLoL/vK1xTZ7yMj
vDJrtUVoK2ae6n3sjU5gSeND16Yqng+eBOT6tK6ZxvxDzPlhU+dI8o6O5Cb2BdDT4oxTtH5i1ywi
WstbIwcWMTq1qyKXnrCbDXLkHpmXa4uvtghpkaqjoEo+UpeodlrXnGsSFa/E+6bb0VMvJISwzTMr
77dqYh05DqxsoNoiyENZKuXOrRjsPHyRpUACHNMDsdDRvkObo9gitnGkqZWwmxLBH4cG5pg/Qn3q
nE4y3rgURvjx1FGeOnVnmUe6cG16LUJba602DSMQ8xoB/mhTatwrehYdufpP8fXJ8rTEb9Upi1+H
w4qj6EWxJwBfpSi67iYwrKYj3p3FSPq44ZHJtjI0syHDh6kMPhQKAQ6jTgWWZkPhF9+8UT0H7pXs
3AxaUt7HR15spdvURciz47tRhCuDU2ToKm5LQ622lt9H/u5wVK4MvbqIesP1AHEDh9hTLc8va9PU
N22SxVc2zOsju9XaK0xNf+gtEre4VGExc1Y2iGQ9uYoXedd5k8Zvp73C1O6H50dKgKxUq0IW9ZoR
Jvf4bFk5fAEXDPzhFtbeYBH9BgQKXaCusC9inwRt1UAQse3myNNXDj3qItC1PNRVNxTtHrjIi0fJ
ftNW9l1eoTWXG+Fpq+8S9xDlIzCqyvzrFWB5qxi5mcdeYa2DlsFtCGSjfKXdY4oqb9Tp6dXJHaQs
tuwIHrMbVzy9GCtvY+TDvZebt42Imo1pqsekx1feQVls3T5w8wzBejIfuvqWaanYu7o0ntb9S/NA
ZDtinGp4uKhEsh91f0AwzvQvD8/PlfVIWQRxX5MnioeIj66W57pdPvU1jLxKH89aJFsrC5LTaQ0t
QjnxgYlnKEXuqVQ4XSXfhlFxD/jlh69p52aQHMmxrm23yiKkq7GsUTvsmv1kfai5/bWI7HMpLrZm
hHolZhV+qz8kgbErXP3EV1vEOKbVpTb4Ur3vm4HzQ4jthg6NuQ++w2x/suz+7HAXrk2zRbQXld2H
HNKbfWja/sZEdnHTlKp15C1WlnNlsZNjES55AVR5hHIk88yTEFJIx8oC1eHFRybb2gssYr1vdDUF
gNM4I8VdWLhjEsV4nqNhvTvcQyuzeWlnpBa9jZ+l1zpISuaPNo6zZzmSftN8VjAIsY2bZBCJc7ix
lbeZXWo+bB5K4KqoiiWN46FIeWmHUL+rCGucw09fGQ55sXsjuAF4YjAmvVztFeOjq75KEEMW0pGu
Wnv+MvCrAfjuIIG38aVbVt0XzfUeULc+ktFY2ZnkqdkPnWMHQWIpqQUXmSMPDteevIHM9NgK79KO
Qu20OStPQ/OhFdhTwvckW9rrZbjJciycgkctTE4cgkVc8/SsqEhM7gvko3KredGk+CoH+n7aCC/C
mXW3FGMppL2FuXwAjxR30DIfjsTa2vguwhk5M6m0RdM4ZWDcFCWsXPJ0d7XZfz3t0y9iGbhIl1dc
X1DUx/S0cp+CQfmqGskR2OXnwQWM5PeRzQMjUVrXkvbsfjuzt3etPhzZUFe2CKy9fn+2CKCGcTAb
sFEa8Y/rKdBHLkoNo5LFey8L0SlwSw0x5DrD5mtEL6opkyMz9vO4MO1FWLee0fgRT3ZiDuW3wxCn
u6Sz1XNpENZZLuLmyL1srZ1FeDeYOsnIHTcop4d3UYInK1bk6Bio5gZRsz8Pz4G1RhZB7ooAzdKg
bBDqyvONUo4QNvNJPTG/j+E7HG5kbSYsYtxOTXh5UlI7eDm/majxX7LMW/eHH/55lKBv//tUUGu1
LusyYA1vu1ul8u60sb3Km/7xtMcvQhztDDt0/ahx5BILGjXL9m6XvcaFOPHjL4Jc7/S+C1BbcoTU
3UPhPYOrcokM1pE1ZG18FzGONrjrIUhVc+CQHloZc6hG9NzvM1gXMgINhztpmvr/fgE3xSLUFSXP
rVHC+r2g7+sEKd82+wKWdOcVxW2jFkdOhitDLRZRL/lc9OBqNU7UcIx2x72qVWcuApSH32JlmopF
YOsQFLSe0tI+G9vzslOvUPs4/OS1D74IZfxlazPLSRloCjyDKsPBsuYe0Jy20i6hdkFc937T8MHV
7EnOKXfbb4c/91qPLAI3tsMyHyPGVcnEdxW328i2TsoLmLPL14d9H0Rz1A9IfTlDFSrPANRUaGNa
tTv8wdcm5CJqBUDJUI7t2lHcu8jXHYBvV0LNHUuWH1SMTU5rZRG7nlp7Uq7L0p71+GFEVlqSze9F
hQ+1JyPOKcUnTsxFEDPriyKG9uMYY5dvqbEWW6QDuyOr83wN/SR6l/g6UbVWrRs4Xvdnwukv/G9o
cZOH8F7LejPctft0j6xn/FB+cbPdsfzmSkQsQXcw5Au98BG68YHW13LwCsMT6KDk/jg8NGvPX8Ry
R/V2GFKMphQ/Pw+oLO1cKXwMfHhapzWwCOmyaWSK2jQgYuNe5OkPICY3wrRP2xas6b0+hAeA3UEu
hF3ty0S779XoR4yZVWUZRx6/EtjWIrCVLkAxqldqx0aY99aEGgkEtTePRN/KpmMttmS/0tuYe4+0
hy9SYw3YQG9DySmVviiBVp04AOrvPQQ9DuEHmwXEUmUoCHIELmtniHJEKAADqGOnvbWJtIjxvEt0
l5pk7Xh6/l3qQMEb2TfUiB5Om0aL0EZ7Xy5Nja5KdbxTUDlJkUDmpK81Y31kNFbeYIkqK/3WoubS
c49T/etytFB3625wj/xy+A1WptISShYm0FwsX6ucodBuylAK9oEuAufww9c++yKMG68En95MlBJj
QF+wvBCm2MfdeAT9uPbZl0GMQfbgaUnlqKqhbtVSe7V7pThtgprTO30I4cFXQtJ9deXoQ4vFnoa9
YHZXtMmREF4JsiVMDKYwBBnKRE7UuY++MC/jUH7O+Pho02HxdLj/1xpZRDImSqnd6jRS2AE0SWSD
hfBezCz5JaXR2eE2Jr7DZ6fHJQa1ydUq8pWudEwlc5IKyLWh4C2gJ8YvrVOuC6Qvd9h6XlASi7Yd
RAKYKfkT8gmFg6/LsUvK2lRbBHonaay4esNwwbqpavzkdOu5srU/Dr/l2uMXgQ6vtPIxE6gcqFPI
lRo3fZ5fyMmxpOnKgWcJf2tdEZlhrJcOMmFkI3pt27rVg6eVDSpqwU1llEdWk5WQWQLhAtSLq7KP
kGxASzjCZi0RJ56SlyC4TirVGLRQ6fhJazQwwczwpoDNtIGJS1r2pHEwppn+ISqNKO3TKDPoqKG+
l1hkY1//KuXR8+HHr3XPIuh7QLuxSe6BFQWB0mSQMTWwE+1I569MImNq9cOH91Tf4Cyjlk6sK1+7
MMRXUt/rUn5kjq59+EW0QyzNo1L2K8dQAyx4SJ7Z9dajcB8d+fxTJ39y0lyC3JCG90Qj4tIZe+kh
SNTnuMjv+xTz9LTZHx6AtS5ahHGMSQYZAZpAMummEN5N1vTn2OkeubasPX4RxrEYcNNrh9IpNeun
3KImKqGR9qB4XXBkT1ppYYljU61WRreNCdog3osUHSYaRY5ET2if9gpLpFrSu0jtVD6voCMBoJnq
nevLd35p/zppBJZQtbrUmwabAyiOg3zVDiqUyNQRrnraHNIXAWx3XtyEhVc6aRT8ATL+sSjzJ8zr
7/LiWDVoZZrq09B8CDOgFaXMmbt0MC/fGlHMtb247kVy3ZVif1onTSH4oQkyurVroqrmVKb4anrm
9QDgAjOKb6c9fhHJbq8nkZeHbKn0FbZjHqIWhkBaTq9OW0eXKLRaCwspRMzUiez+S9+PD6UaPTSS
/eXwC0z98MlKoS/CGCVpf0gN9KSFiLHB8EMk5yVo4k+HH69Mt4TPnr+I4zC0IdiFAx+/yL+MVnJf
iuImkKofWiF1ezkzvwSWimZyoRkok1nNhowNrntFeNr7LYFoLZxovOK1whntUt0qlX7bdt4xIPZK
5y1xaI2UiszokYX2jNGvfbx1iix/w10gOpLPWmtgcSxHJwqFExSZ0curJrq2UhSYV7l6cax0ttbA
IshRmWtEmbi5Q0VF9nZRbyGI1thWVx45nK+EuLYIcSVBELazpdwJ3e4Xmcvr3qyrbaGEt3Ip52eH
Z9n0sE8mmTa93Ycgt6y+F3KLXYcWlV+MYDA2slnh4su9/shrrLWwiPM6BjFbaSmJLXzk3toRITxl
VKPv0dCnx/Ava21MIfThLfqgNMuup6syHxmlSVMvj9THPlaOFNHWxnoR6rGadYlkNbkDjzQ/HyoZ
99M484/sdmtPXwR6q7XakMfdNNDG+FVGruZct0R+DBOx8vgl9ExjlTXUgSG2U7eoEDYSmr4x3Mw8
dotcmahLtBk16ShL8zZ3hIUwc0VKsyzFlyxNvxuefuK5cokzsyLEwc26ZBrp9RNSWA9+jcQwumyH
42CtkxbR7LlDp8WxVziYYL+mWYdNgY4+zWkPX0RykQyWkBoUimruqa+SqagXTYQt2mlPn17pw+TP
69oPLc3I8BE0tmR05V0ZI5V92sMX0VsOEkiXmIeLDDd4LzUuUFM+FlVT7eWTxWcJLCuCHlAsmkhO
GA6B9MWzRqVINmFWutqjKTdaeSX5rimjt2aJ4b6yXCu/KGzVzLeK3hjioinUCE8O3Xa7wYFdpXW7
rhvC8nsvzCTcpeS72SijOg0vks71SqSIIPM50hj6xr1WRVRebQ1Rr1e5jqLgyXYzAxdao7JwFipw
AT3relsJ9qahVelLb+m6e1/rphT+kFHYbH7FqeWTyYvqIrk1SREgwR6E1nBVa3Xa7TtEs9DyKBXb
eLSRth8AWrtFeYavL7r6pGFH77yz2ySFjpGb8kWXuqF9kVma7T42fe8rVzIK/i5JhkYT6ZHhXLmD
L3FLZeK1LfJ3DGdfhlsQqeEVp4pxj1CgeoE2T4FYjXxaKWzOpXyYl0Ua1LBdbEYXOvLGiIo/yrRQ
NoPbPB6emyur/nxw+tCAjPOmoYs8c0o0S7ydPRjZhQrq9YUr6InMfnOJS0x6vWGstcyRACJssi4l
gTtkp51Q1cXKD/J34EAd505shq9tn97ZCqZqVnDaEXuJS2wpuvWxymdHTYV1eTICtp1R2LvT+l/8
vvAYLYA0JQlzR7XtfuNKdoTCTfgLzY4jC8TaAC/OcCWmpSbW6znJqBDkDYu+1kmvaE0+n/YCi0U/
hKnfppbMDJWxGJQolpzBJw/OM61OTluclenVPsxR3wzkJlXNykFpubvASQHT+7jUT4yAxbkELWZl
lDRGwPQS3D18Kcjf8sbvf1kS8XZkmKd95JNVega4fHgFtIY7V/Jr1gw9/hPE+qUhVafxqcwllC5v
urJFgjvjppyZz2meNN+iUcp+JfrQvaCCnf15eKRX1r0liq41ilFrsSx04sLGt1zzAnwBQB+q10U0
YvnVBpIxbHpG//vhBlc6bQms6/I0VuTe47gistcmazonCIITd3x5MW9zC9OS0WNTxoaj3NqNYrLv
I8t52kdfTNkOw/TKCMh4pXg0XPoija7qqJL/OO3pU4d9mE0VBsWRm2WsSWljXfqpJr9yyR2O7Dlr
3b44rmAhU4xJxVEUQej4oklFSD0dJ7LDn33q308iYRbp/fDZVS1u7GBarkUiEO7KbznEvWrB8EdT
4656uI21N1iGNK5yTc/l2JGGVHvzoXG8jUmDUPZpj1/sOIaq4RaBorVjmFYrXUR2qmxlt+uMIziP
FdibsYTUQUF3XexcUwfEVh3dB+mAYYiLxHm+66pMevaqBKFhC/tPs2Z1vBTmUA6XvmQY2UlzwFgC
70oL6d4m5FTZDQUahlISkkNMsPKJz07pQ/SBf5/CpqyNXEZYtFytDJPrqK8ESZK+qI+VQz+fA4a9
iO9RbkoI8GrqaGgrs6ki8KeT4tFb+8gk+3xjNexFiJvVmJQI96ZO5QXf8Gs+98fmKzSYn6d10PRe
H+IEPbihtpsxddBdqra9p/051kg8nvbwRYh7xahUVWQlTivrZ3jcX6poYh5+9OfxbSAq9tvnTpBF
9zp0gZyxA06MtoyT+uqD6Xs3kqd+OdzG2tgu4rv2Y2y9IC86tiE0pCZQoqSEnB4J77WBXYR3Z6Ho
ljK2DkYh47UnK/1urO3wWRfo5B1+gZUmlkC6KkSvWk+VxOEycWu145Vrqo7fHKstrPTPEkDn9VQ4
zTKjf3B1ONdcPziP8/y0LIKxxM91kRmINtJwucmqwBnwO37OQr09960mPU06yxCL6NXtHsmFVE44
8mEMW9ji3EX+uxjG02bQEkpX5riduHZAD+l+dy1qW8ZgqVXvTxveRezaHaaHncLuH2o+1G206I3x
wq9Dfdh1sZRZf57UzFL4Cw0c10VdKXbG0vphxNEFxnxPeTgc2YZWZtESm6S3MnVIWJBweTMcbEoU
qJ+tpj5WBv78OIkf6u8LRaDi4+K7aey0WugC3M6Ly8Gvv4WdhhNUhLSnmyb6kXibps2/HzqMJVIp
U8OmH0teRSmVmzDAqqBJSlhmChJIaNMcO4mv9NgS7IhumCtMzWPXNCUJQ7/UFt0WS1I725004uLf
FtcAEz87SFA6bx7jTNk1tfzoKe7+8ONnBtEn/SQWCyvyXcj3l7yAEVc7IWH+lLb3hZ7sZVx/iqw/
ywwdSz33TzkrNtDqj7S7thwuVtwUu0YpAty6r0ZNOcdMHM3eQcqfMO1Oj8yAlSaW4Mf4/3F2Js2N
49oS/kWMAAiAw5bUYMnz7KoNo1wDARIEwREgf/1L96qvXqsc4V3H7b6SRWI8JzM/hRxvEg56r0DQ
2VFkve8BqBb7UYnkay/nVOto16AhRfMxoFf9s+30ZRhAfr0U6yfdmHM/4eTINC0IBpvA6d7jFpbI
HIEM9ruKRX+76rSdv3YyOI2qS6M1XsSAIz91I102aoL2NUuisBs+sTuc+xUnQwygtMLi+IypKCPk
4daM3w427PMV8Q9fXLhOhtMSKXQaXBdsSlr69lgRSm7C0IrPHBv/WOb/Y5qcSu0isCN8FE1YGeFy
aODi7YhAFgyyW2FUoWLeSW/bYYP+OwCyVV8kcLNViWxfkZpegWVYWrBeefAQlz5Bq2uBMnDcxjIN
NJCyIXU7h/xnIJpF5X+yhvPL2VbjcVFyhk8SuACgkCUIUqRRfH2SFAax+76Q63IrCQSxN5WVwbph
iN8frlnL+jRnYdHOnxxMz7zAUyGgWKMOgAMht2WBNtqc1umVi6rmwnFSvf59HTr3FScjXQYVm9d5
rvdjJV6Ggmww/u7BjfzaEIw+dol/Ha1xmV2aIHL1nq3AT+iQH7p1fEu7zy5PZ3a2U0UgQpAa4Pp8
jXKF0SH8Q+A2bNMFWowN8HXBeozhlE8OYD8CPfD3J3ZmgztVCVJAbCM+ixoV1iDa8tpp8OSaXRSh
qY4gd/bJEnTua07uDRJ1Z0BFGajItlRIaA2whwKBZ43ZRW74rGl77vWf7HIU8MKp7qd6H+lJPUKz
zm9hHvQ/fEWDT0qK577iZBUiRRqXoe3q7eBZHW0WDbzWn4HbdbxQDnbRT1aic8/rZCWCVqKc5giZ
Q6VCd2Q3CU+hcoNhQDVrEubJ/GkD61zN4FQZWErUbYpe13vS/CmSN8ikt+PK/tiKbXxvDzVNttAA
3Yz9ZwW0/248iVOFYOAtRUnC1PvVBBeSyg0SkDIyAm3djZkH1C/U3c4nXxwUp6rBmIEWtuo43SCO
KB4PqR6ArklSSBGictbkkwF+Zlz8P9kgPjtSyMbZeNDpwGxVPO9AxLjTONB9MlX5f59FxcdX/2v1
QYZdp9SCFloci3EXKVoCNwgkx98XgnOf/vG//+vTZ4WCKZuo3EcLS3a9WlRe6fLP1z78ZPqTyFKt
Y12AQaOOpGAAuEafPPhzf/fJnP9IVx3g3gGBauWwTH1AG7r93//qc+/0ZK4vyG9UA7J9N7UKL3s5
ArJ011df2w3FyQyHjpLEGDLFxlaAdsGfWO28Ch5KXe2+9Nef6gQLESPflgXpxk+IeE7MRyR/QMRW
B/L337/h3NJxqhRE7nFfCIQP7Y3pf4eqe4M/8QZBFve9Z7siiG5BfpozuHh+N/azcXpmZTxVD5ZR
XAYz8tz3egn1bm4Lf6QdVseBlRSwQpF8stCfWaVOZYTB4tHfbHqF4GN22TN+XczFlWNuKxjYPom9
wrhbMzN9LZ8UF/v/nX++It00sDbdoB4VuJ35cK4g4TNZN39/WWfmCT+Z3xJS3U5zk6IRHl2Vs9gt
ovv2tY8+md2LBFqjKXGw0+OE/ILJYCnX4uHvH37uPZzM7xkOibUt22LT2PilcHEezG/J8L3B1ZiZ
8GFephzY3OzvX3buIZ3M+BUZYcM8WoXqdUk2gG9Mf4repJ/p7s4sKPxkzqeQe/O4Fukm4e0aZiOV
3S5o6Z9pLoCI/9JPOBUOTpEpTNyxFJ7zNfP1PW0/03md0USCSvq/Q5RHK0U8Xin3dAnYfNnUVcN+
xJGHSAT6if4oFwFVb4AAecQSr56k927s224bw5g7/pCr6/l+xAG9/1qv4TTwzgcdsCrh+HFd68fy
UM+mUYBgaht8bU88Db0zSo1RQmW8mdI1EMekNovfIbseLvW/v6wzB/5TlSHgStM6F3baTi1iSOti
vlNFA1RX/1sQt5u6zyycZxbNU6EhjoyCWQbG0wRIOc5Y5LqugFEbpuCi4fEnwvRzX3KyDNh45kMx
4kvmCfzQoKE34aoOy0pfUzp8smue+46T1YDLCZk4E8wAVbjujFkBrZvfwM77jXrg+9/fyZk14DTu
rgUsnBBQgLdzKJssCQLkCHlOdl/79JMloEyWmvCAIYIHBt2srfvyRsdsfPn7p59ZYE7VhhyVHUaj
btyOZDCZArYrt2NKc5nwz2xQZx7Pqd5Q9Y626E2P2wKpB8/gSiJHLSJr/MmZ62Mt+Y8KyanScBXS
gTo1I966/+D8DUjSJ+I6VMmFsfzClMmrjD8zD577KR+D7F9HXti/2coSgKtUSpudIMYAx/RpKuSZ
uR2ebOjMhWzVgCFvu7bcCipuOIPUOh26PxOFX61afv39nZ/7no9f969fMbkOMX3xMmwLqh9UVN41
sbzUtrvlw/L4YQj6ZGM59z0n01vUUxSwDm/GUXrbo4WMNtSDdkGdxabYLOoz5dq5t3IyxYPVNl2h
GdK94GUC4V7KHIv8Z0l352bI6Q4P60mhZpDsYxu+K83vEXXxp7XlJ6fGc3/8yfSWjWzaFiyxrUhl
nAVADOZ0Ldrt31/1mdXvVFKmgT2D5wrXs7aYJrld+mlB+u3UqGa3RKHud7y34Wex/GcOXqeJd6Dv
FpxW+CnaAU7bikvQBq5RM3zDrr9L2uJPMicH6z8zPJz7uo9h969hbCVwgmOErxtVf1y68Spl5NIs
v4X4nkB0ltcyuUggFPvakzyZ+nWFhSYBTmmbWN9nYzVjw+q7GRDP8G5oik9a2mcG26n+LEX2w9gI
0W/negKgTyZhpoJYX5ULdV+blaea0qVhUbT2eEMUtYEMhoWfK6+umlLeumh+p137WUbhmel/Kihd
ZcPXFpWvbZrqLqsDe2xqUsE1VN7Go/5juvmTC/25QX4y/028xGOcFHaranCDQSstQbq3BpTouQfn
nXwyl87M1NMsvIJz3dMqwteMncx1WVO09qrpk5PjP8//P/axf67M/xrOE13WYupLVFKgMY5rNNsW
tqvL1uWIab5yDi7yOvCvgvsD7M03qeLdDjG0fUY7sRuFJ18bH6cav4LhqyaoyLeyG/9ELFEIFbSP
ZUevLYIao+5rLn9xqvFDCwONAqB3dzwQWToHP1ttnv4+V88cCU7VfDUNaVGzLt510dTkvHMmS50o
LoqhmS7ntZxeoCAP93VTyN3fv/HM2DiV+FEN7eOKLMHdWngt8oHSsb2MqDbJJwvDuS/4WDD+NTrs
kEy4u9h0l8hk2w5dpskXD5ineXkIFOzGJcRHz2G4X9W4SeNh87XHcnICANhGFTLu8Fg+IsCSElal
ppu+Fk4pTvV9iOOBqWRp+cbDPSBMfWV6e0ei+JMZee6Rn2z8REA4xpqGb5DXsfMivOVG3f/9ufyz
Jf7HZCcnu75AipbsmeGIo09+h9qJXyAITMepKNKHdpjfmKu+Tba/ifp12XsJDndnxvqhRnjSdmok
yfzSthnV05xrxu9ZGoVZldafpVj+94rKT1WBxtKu0lMbo9ViqjfdafQJV+B1ZUC7I0fAyOPfn8O5
7zmpD6igtjxxRbRrLEi9sPku5nc4wclzUTark9cjTkKfFiOi+OPN/f+nzk+VgPESFmauOr2Vg3fG
54Al6tBuWwGj1ZD1WlCMUtnBypfLPkxjnrF6XXCrIJYDJJ8jHwJsk1bbSDY7S8uqRipuVwz0YtAq
6r4z5iDVxKUfKOts6UvXO3hMFKOXqQRr62YeCkejg0cORAedoHBWP3OYjdqnlpreZ3MI8hPyiwjS
YZFYSTqbz3TsvN0BF04BoF+62QEcyFOQs5NCtUHm46Q6MsB3c0hc7DO0L3Gm9dp/69uV/wE0Ao7v
eO2C+BI56U2RVbj6rllqPG2PiCeTR+sicr2YdIQ1dVEel8AmbYJhb0TB1XeXUBscjal4OWVx26sj
JFnR3hmu9xOR/W04LOgu1gpGkTWRNdAhDUNucBsvzQ7VXtDBK+/KnQhWnimuDlqm65uEa+XV0D5P
fLnTYBe3SS8+pljKcq2c95uiYE0eVSTJkonkOuJbFqbqgCCseZ+YIdxBprqprfhl++VKwjGU09hf
M9ftRAt/TDG7/TLrfRem3YbMPc1VEucDqdCiXPSDjMK8736Fw2XVui5r/ZBzRFiDxHeJfF6wKXZp
J/dDp49+eUDSTW5oBa/EZdNix0UuuKwzNSE707XYuSYEqNff+QrcdEiGfBqABR7eS+w5DfJHITO9
7fn6Hk2/Blr9AlTjnQXvMIGBaxze+MRmtjb54shu1HhWCBKbIImx3+f5F26YkX9w4WO/9EfkK2V9
rw4qxBOzfRYtzwOo3HIdrpL5xZXyBs/8GpaIg/DNe18PImsGHB16IOCFWu/gzeiyDxl9PkKD5HWr
HqD7ReJXEbUXPoUx2QfzcEPHkecJK9obGZbFHoJsplGfTRFUiOLGSjA7CEzNZYVjKaqS/bikePKD
3Sxrl97g2ZLMYdvDj0C/tm35T7aEh8H4x6qaoqx34giA9FWx8Dyu2M0s9Y4syXVYzN/6uXyu5Pyb
RUIjudxuYCEETD51cOkG8jVcyqdpHO7EijHXdSxL0DXbGi3f21X8oCZ45Sl/H9b0Wscqbxd3ORG/
kUH47FiECO5myQmRZBt38i1Bgg480ps6HG+0qjEwmvln4KohAzZuy1W3KabHJilxgNyVFkFQs4DZ
fWEXRA0vdUofmWIbbvs4W1r7wFbkCaf+WoSvNIp3QGpsfSWuTBijs8TT59np65TohxJkmKXyVzpO
tsLOgJ10m6Cp0YE4sCjdBZTeaNmAq50ONwPyiOTQb0pJDi2pLpBwsVVTcuGo3yO+5LKUJusqetmV
4y18MOWmVe12kuUBPMtc1eob5lu26uK2LJfXggwbQADzlX5Ll/Sunv0uiOIMeq58wYaPdVBCcmXw
z1Wa3lh8tHUuo+aWt+3FuIJWWdsthJ130xDspsjelBhTypot2EtbB14IHdJq00/6tlT9xaR/x9HP
kNUvcAHtjUpgJcOxsRbHsBjyqOevoZK44sqMNQebqscwCQ/EAjpU4l4FNsU+RG7vBtbFq5CRXQ2s
U9YpvNOkd/pqcEJmU5i8L7TaJXN7xyZYEO3M3pGci6pb8h5ae7N+IE38fCypuVpStevBicgaYtzH
kvEEHtqdcetFWYSPjcdeGkJZD1sLFgG9HnBZwbALU9DfSXyHbQlhMU6wrGXC7qKJFBexBNg1jWDi
sEOzTVn/nibVo5I8VyXDrzO/yLheVnO4bUnp835onhYdHpGF8pgE6tEL9b03/T2NTY+BQ4aLco3G
MjejX4vtNIXmaarQqcogwonvxjDhj5X3aZLFzkyPhgLtDewuxknd63xUsJcvxS+x9H1uEFQS5fhv
p/ZxbpbgjtMJOdeqA2d5XwUUK0BDBvjqZVLHe8WZfOUN8C95KNIWkAmp4y6LBJ7iS+rAps1gZ0Du
u6p43MCLb4sxS9g4PfF5Ni9NWtZjRjkW382KIDYsENI222ggSgMl0q/jZY/2xV2BUF22XQookY6i
jfSPBO30tyRGfa7te3bD+Rhch77leeE0Dltz50uzG/zUI+aXpjj4iJXW+yYQ4w8WQEceL1x9Q7Zw
WOaQerdvrZHTR14Az+W8mqvCqSRfmsYcZIhP3IReE3NgupvEpimQjXqIqmVOr2xT0Pp3FIhheqBV
wx99mULBEupAs2y0gf0xeOl/FEVoXpJ6JFhPLD94dFyvEQW4+K3F+eD3ou1MN91g02tYNd/qJg0u
xxiow+04dAJzcQ7SaaOHBM5TqLjYkdNW7Ipxwruv9Jhi1Z/CFxUm1be1kC3ml8bW+jgOQ3sYY6oe
+1WQn2WJ6AoQuqRnV3OTdn/KZmBkC4TX9A0eMv9bNVW/KVxZA3tv2KEPIn5TKx/+YuHMLd4jay9K
SpYbhbf4vYbgCYFzY38zg/v6syBu5Her0el+wBZ21/Coe0Dah3lcmq674FPaY7LyKDH52EaoDha+
JxdF65PDKkuazbxJXhU+CtM57nHC4MP6PECxUR2TMIoPXdWpDThG33vKB7OtPVPRQ5v26tsHEi/M
CCqqP8cgnHbDlA7hYRzA37idkFHsN3rGlt0tvMUE5KnBFrZwfRv5dtgGoM7dSyfcW5NQ/8wHEj+1
I22O6B2InTLG7e0o1QduPrxIRbzcYGWdf0Rz0A9Ah7hqU49jcsFL/E3LAuXbBwo9T9MkuBcL7ChL
VEF5GuMpYqEJgiXHhjg/956aatNWi5jRRIpTdrXKuRF5vPL6jyO0uRPVsCDLfpaXxrn4LWZlkwdS
0hwaY5Y7QQ2+pcNWh7uiTMBErRlytn6LFTnPMkd8fIwMD9d1fX+jEk59vpoea/TiNbMP1dL5IIfv
rnuf/JwQluGUmbz1acpftSqIvO4Aly5hTAaL790g0VptAK2kcZ6Qks6H2qtQbL3BUajI/AoQzIWH
p3vZrvB3Bdk6e3snIFQdMupjPyx5JJAxtkOsPfq0siZlmcVWuuKPxkB1QUb0qrsSiZXxNE/bpbEo
Zh40d+PUb22IHJdGO8i3UokF4k4hrKzJ66hOdxESfPI28q7pc4AJg2HOOxvIKeNchCGOxoY9qKoK
v2tWPgrkC+Vj2QUFrqZd8QgO2TxnghUR1j4XN0/eh6XBUTEpy+5QFpCnr5EUOOoUgaLbWCxjkBMc
xvUlM6y3mwmr4IPpy0JduaoWeepX3++axdslBxKaBD9wNJqWa9KUabhPExGHVQ53kuFXSezS6fc0
gXL56OoA1g1HhzE9mtDRnkOUhPDlNZ/DJlWXSk91fN9yQJbbzLbjNFy5OVyuscYkyy5UFdVbp5og
PXaTE8EGNFBGHlwnHTLQ8LC/WRQdE5wmw5kAjTeyZ4Aeqjkva+bQF9BN9aP0H5c+F4dJuudNZ9pM
IW1rzYgJzSupcQbZeFmABd5ov4rNwHG0bAiO/BB2GpXepEi7WzamsGK9rnrw0e7mivtpyxdAzLcJ
BqPHM/el39ZNssQb6VhfX5gC6cCbpTXqNwwsU3VhG1p1r3g3C1JnwP+ccqYkmfICE37OSecQwVaS
AScxCm0lFLgAhdbojs5RsYOLPR5yWHhbdsnDMdEXBpaVaQOc3spvwOKM3/VgsPjYpZLt1tgoaLLZ
wn6/c26eBZQwdT3+6MKBWJKVjtEUcCMR6Z+q75CJBPpNs5hHOJPb5RqOmyHJu7ANOEiOkqYHBcdy
/1SvBGG7H6ml5n2ipusPZR2uNzBrlKjB8aJ+Iomy8iG1sBzdEWdWgPiKyYuRbwaMXnosu75iv2rI
luRlFXVs2duomYMLwrxbnivOePgN4mae/qKuLm5oOwdHqKfWn6mmCFFwcMSXhBeQgwGq7o7ALs7r
BdJI2ZtGqQ/NeaDZonsTe73elMp204UqoIm6CwlZ05eqXAYqPtiucZi3Ma19lFUkHeosbaJhPlIg
Mlus4jbClRN9Mp7emFZhNckDu5BkIzsMKZyDWyiC1xjpCFdVu6zho/SkH3J4n/i6Ndg8E0wkfOt8
qeohLTbYIguZwzeDKPAqaCw9kg9//IWtKru8SJlWNi8NkhuqrF56G+91Zbk9DLoZxs08RQlOkjph
sVwB+QHT92cxN9NTDEtGlMtiBG2rjJEukYesi/wltLoxUg5HvQbbRTX8qURkP8NY4+m616ZmMa7G
JfF5icc8vSA9VGC3QglHKyiZ6hW9ZYewGfe0gPDeF7jLjLE3GV2tQzHFRYVa66wq9Mc0ctPMxAtY
lD1uxEBX1/VDRaaBgmNsPxa3KehGMu1gSivGHyQYw8pno+Ndfen8UEqdeWCQ0wsEQqBO5xEbUN4I
rJz6IS0nF107zvxwP2iM7sM8ri7dTw2iijedC4vligEIe4eU0nJ4aq0tUDRf0JRlSAzBNvxTKt5E
l+vcJuQGJYS+2BkehN2xKyeuE9y69OiqzHmWYIyrUulbyuABP3gIDvvr1kWjgoMapFLorNIl61yf
0gNl6TDeiqELzI9Q+URfRZoNqFIY2Wj5y7q+b68mKAI0lN9Lub4UAa3Ge103Qt7AllixA4JlIn09
9SF4z9t6IjqC1SZgxe8V5B2P60k/T+8zQNQKh4SE8uooq3H5GCwNC8sMYvSZbAeLEJBsHhcTPpog
TY4sbFh3QAN0Dq+JVcBI5z0NauzBkMK7TdfECLkCs8T9xg2zwboItOdoswYeaIbVVYX6Zx02rbvn
NgFLtUyUpo8CpXbyBxNHhgcRcFznxh7rw3uZQK1bZXHd1up9hgQ5wBbHutq7fOhi3h9oMJP1HbnG
cjwUVo7hrVndQPcgE/u7uB3NYUDFfL7CIS6S39ncRsUr6QUbX4lfoM4FDz2Y8NAdK1fURuxqEUWa
yYiuPck6Y4LmNonH1f8KwJRk0FtQA0PgpkiNEjqPXTlFl6ow4fJe97EtjyNLYD5AsQ6pqlmJd1Xv
jFZl8luMU0GfcBkq/G7GYWi+IzRIgicyhElx7Bpd9depEvW6iWdJzL2Gzx6nfMjVQGPJhgh2guS6
WqeYuAyRn3rdtI6sXuTJkMJv4GkRkMNYDKTRaLSRBDT5BPvsjIsxsHw4FTKUuPhFKVxkLnySdnwT
SRnUG0MSW7zryDpcWZknTYcrZyfDNAMmwlsIAaMxqqF0qiy9FFTx+ZYagtzw1cokffI2RJhWQms5
PgWsTTDsYhJAa6ciWSG4VrAVBbA6HtZLq9s28KjSiF6jLVTWFf4DwYf+Gg1D/C0f4sa6vO7ASLZP
ODqEpc14FQ/pETlq1Yjuu/lYCcoeda0oB74yYtueFKHNwbKY6teqRu+/uTJT0S9pRhIMvBeLicZe
+qpfGIozBDsDy2PNWvKKhKhFs005xgKVpjiaNdwVhFgUqIK5b+Z97TEbvgnSu3kXxrWmOfbawR+D
thyrrUDX4irFgcaNGaOmmY+Jdolq8yZq0B90UFmNG5ZQOl0Ew7KKS7QSY/FMWGonkk26oPMDYm+r
scndgByNKx50HzTDZrDR8lo7nIVc3hS6QseRLQC477F/Y9sxIxoat10YFexasjJ1dxS8+gpCFDFI
DSEHw4I6ZLOxdblLK4k1Hha4cvxeNHoYq51ojKpMViCYB1fRpG2MaDMtq8WAOz9EdZJFI3cdyfkQ
BQPNmhXlX1zx64nGr8XasOSIPb4hN6AdDeOuacVU452E0JA9xozE4fsUTDhGZnzpifmVzjKpTF5V
uNEWmWg84jVws3ZM/OghPOEuK1jAPmpaouW1zOD/mvQhXolUv0DA/TAWyDERwmR6wGnAZh2rzLqT
dBV0B3Swqu5dkKQaOMCoT0nOhnkZX3AJXqcbOHQY3dDUi/RAYQH3fxTcjM1tWKVthByReuD+zdig
sP0Oc1evl9i42hEnw0T0f6ICFj5E3o2YpxfSxI5et1WQkBffBmn8Uos6PfB2MsAFNi7+JnEfn3/U
vVHxpvKtgDnH92uFM3VcoNRaTHMNZl4/+c3cYAS/Rg7pxi+Jw1R9SywksXoToGI8gt6R6tndQ6ta
ty/rjKjZbISNo8nTgunwZkE1mLQ46yEue5dUXpUPZYMC7OXo46g5+IbIDvXeqMF9hodNGT5Hrlws
z9J6KbjI/KC1S3EwsXWx70NmE3iGqmGi+TpbvIINDHk+uLRGVF2+zPZjc6AqlOxZREmr1R5+pIKX
2SyU7ja+auroIPpRsm0n19T1mw4F8qbMGEy7SFGvwhIaYtu2w24hcWR2BjfanwivDI5YEqrip2lq
KbdrtxQ+yUzcG/2SooHQHJa2K67aMsTdC//qoQ8XtF1xv0E1+n7RWmd9jf8HTOzlhOIjafpw25e4
KR0764HnRmkjRMt5nEY33IcMhUd5udiUKQBD8QKL45CkfRXnICTFww7sDi/fFb6eIMU+nKbiwUlg
LdEcd1V3hDfELhdIb2TPzMAPec1Fq8vvU0ds89KzpFp3PiX1tClTHpMDCVGLBUJZUnWjhr5DaDep
Wnndx7QIb2FJo7BxkhaLHnhbawV/SFZPkpdsi+ErwoMvQhK9CVIBd1tGZJluSM198NbSce5U7mPU
Qv84avUCns+sudzHbhbyzbu5W69q2dbjhnoLpUnWRGpSQ16q2vFj33y4dVDpAT1zbmOPjbUtqNp0
4JTw7z5smyl3bQ/aBRZlBDRkEou4fJrXLpleCiTkJL/bUboaH4vTAnkPmDXtkqct7mALismgo994
+6FQTyvfB9cwHw2oGdu+tc1bsrZM3hZQHKTPsWl9ocCCEGhXbLwbsX5eINxnavatliBgLbZc3X3F
SJjew5KzthdoPMXxt0SmZaO2QdTVxaVbg6iV23opXTNvA+TpR1ejg1ck2WGxWdY+J0I3/aGq4MnL
FiaSxyURADpkxkVT/BxU8+B2ZQFf3b1LJlN/CxFWleaFkrq+7cAZTp5R3iwxjIRbE5xFC9yw/H1U
jUH/aAfGzB9hBvBSPC01yWFhaIYqw7GpML9WiOyiK7PGVfin1+sETy0BOueF135qr5bQNfR5nqOa
HFc7+vHCttCKYnxb3tlL3DuRUM40mcqXcC3MsDUFAa91QuEjvOO4ErZxhioLiy/hOl3szjHkZu5k
CyxWlwVzYswB3aAIZwUxo4UVZ1wXtTpUwxgtP+c5VdGQtfHg6VMwlO10IbmLIZ/ADT/CUDayLC4W
buIKe1uAVLlnxMKkBiVxwetjK5mfUYXCzHpOE6IbmwdpREpzQIOjKVDuXtLxWCgWs4ytAvZGWaBK
fS9Ia3G675KmYKgriDBWIETzujLhdoCOdRA3eiIudddLWqIhuBskkhH5TsRK+9egWWCSzCQdWTvt
cLqasSG3a0Tr71IOukKPfy5ZfV0tRVneLg0d3IIaOLJM5ozJMmpQ7xlqYqtd2q+lRhMGRwZYAFG+
bS3q8dJWsG3jLDUltzpNKxcf0OKzbZSvrIr7YVPO6USWDOW9ZKq2LuZT8gTnZdNgm+35VL/YAE2W
OxwO+u6+6qsi+U3HKJ0fRa2YeJZUGPJkl6mmDwkZw8AjbBMBCu9Ikyy8R/+4wQYH7CxmGdsQEY3J
pbOzLzGf6yS6onxV3T2xE7J+NBYrt9V60B2ukIQUJK+NnYbL5f84O7PmuI1sW/+VDr+jD8YEcOP0
eUCNnFEURUp6QWgy5nnGr78f5D63Wahy1bXDlsMSRWYlkLlz59prrR1aY/RgqiDiB88o+uFtbIsg
AnGqdUC1NrXAsOoGJVVqyGb3MiUQWVczucS4DwJ9kn9Yysyt2wfwmk0gRW+sgJETiRqUpbbFvtRC
Q9+qNBHrv9l1r0fbJrM9/a704g6YudBqo+9uAMd9O9yPQjY8p8GlXuEuAAxWraqinhH4ZETqweKg
1nUL1Ku3DyMNAjL/KYMWF99jZd9ar2Wl4HunD+mYb8q2afoNfkpZtsniUb4HgZWfI2JF4tgVNal1
qEjDl1RquMAOPddJbsdC/elJk/9BA+OjmcGYgk7Z4bPk62nHlUJVe+pumaI5KnXN7M4Pje5GJ/8b
8bdq9XjXs85LyjKQrW9J7bTkblStuL4lCGvERuGpzVqMPYXPQS0kbniJbxjreM723Eol5jza3GNt
t0jl0OtIqDC39Z8mgyt0eo8Ljhhpc1DI4ySvaIYgpI9q7w/fioR1xm274Rh6lKDpJCuLNCBfU7rp
PUcyw4I+FvM6TVYdLQHurTyYtDn4WKTYbSQDegtsYleyzRxpOpKJH11i+/KB3F0Ptgm1pjc7QTT4
5AN45Vujs4t+DV6cUYesxkyn/lKrKm6Vngro7OQoGwrwAiNUyNqToTe/2EYQTx+BRbjM1COEVX20
++7FV7Ri7vKTu7Zv85n0OjL7x2gyM2uvwTkOH6l4m/Gqy/g4u0mrvXoXR2Zp3MeC+ThaT5L3HGSK
NDpeOtXyniJwQZulsM5Mx0/6/lMh6V7yEJee8lYlpuD+FtVS6USq16pPSt7IyX1ZBXrm5rJmRjsU
dhXgbwo6+ujZgeZR/Qnz4keMezI3owEfjX1ehjFKkbKUxgfQrSLZmY1vCFcaSDVWRmn21FI0rqDF
OjdwlV5BCEyRwXqaQhCODfFBL0z5M6BiGpHhFcJzkp50ed1KUBSdLo5ljthusqMVEvvxg27lZb6a
TG2KV15NfuSMrFL5ZrQ94w2wHi+EQJfI4Um/FWlrxILkTC6V7lNm1uSHQUF5w3REPQacxHUaGequ
zYe8/xDjSeQ7YZJgzKmXXLa2AaIe82BkViDtcMZkv4ZDRJ/rKdTCb9M0DMWGa5onOwZCMHmfJU0x
fSdsRd5K6Mx4Q2Znd3cYjCnqxo9pIPjg5TV/Lo1l+lmMTR1vPIN9k8gpYCyUCJkqrSlJlFGDmm7d
MvmjveHYGMw15r8taXXZ6A+8tThYpZzMP/REwW+YsiYd7yNhxOoKT7sxWxHePGhiKXn9SlXNKrod
baM1fx/6Ur1rRWByrmQhEAA0kVEcrI5ouC71Xg3WFvhCd2cMYvDXdU7iu8nHUL/TcasHO4vzqX3A
zZpOI60mixwkXo1La5VkU9rzgbmS3phKIgbHJD2vXzh41GgdVCLRn4qKyscqsWHxyk7KN8hA9LX2
MtWVbq5SNe39vZFL8jcryevPnAWastUTysgr3DbbeKM1fnHXDnAS1nkjDckKLMJ+omSXSk6vTNHP
tjDz1ImDgsLwRJX1B61K+nRtClqcUu4h7ZTR/pNK7ALbxBk172qZwp1klvKzliKngudilNABlEqm
kVjSY7By36pilGFNEf42+uR1yVprGkVfV2XVfGkCL462mkZU3JlCUn8EA81lqFb3tYh2bcPdcoUZ
gZ3cVThRI8zuoV2tfb+V1E3a9xMXNK56dyiBu/xG8aXxW5XppAHjWEYUtMtkCp6I8Yl/mysBR1uv
qKm5ljRKTY6whqRhvZjZ8CT1IU5nqRRTmaMXWvdgVxgMpusqiKrpS2DGsKpwN/gp/AH2gFPCNk5X
CuTS5msL+GfNliu0FBnoDgGXve2okWFX7lcvXWzL4taLpxz8Z0qlVRXVZgf2bmniAzx1MLWcztAZ
jWdKayqGz9LAueRI5JD16PgirL37oajL4nUo4bJbDnC/3W+U1OBq6VSWmEKJSzPwSuQYHMbN5AAb
12nmwHNp4ZD3cpuX9iYbdBF8ro12hCOaK7kSllhGEJ6ndeVTYvNoS2N2krKutCDuxiuMv1+qjnMc
q5nq9Y6oKMjj0jyrk02z9fcQWPf2Vn2VN6pY6Rt1R87n6A7c41287lbenXpn7bnwbfTvxYoVjufc
FfLeeSK1vrRMMxKtG+qaj+H5n2SLBxDcdRSiLtPW/oSrC7PkeJI5Nq22F5rmVmGfbQQVU7rj5CFF
Svp6OYEk6jeKtcqNpZSw4QN2SZFBs+8xHModk3r6vokh9mJudf0zzdTBcw9+wbXEv5fmgSOkV27F
ar1NGksP3JwDghutSgrv9HY5GXtcEbHS6hrfbFdAvoG9AiTL2ytP5s8IfQsqtj9MDRXyytzmRONk
HQZieDA92Aqcx/qe0qiwbi6/gz97wQt2ZlXWY61rmthOflCaH3CQidK1kgLj7uMwr/orErXzJFDd
XhA1ASFLO+1VYyssX103WG1tyrAI/94kluZsRWV0NWYsxrYzUxBd5dUq/dQxi/GK3vFPHtLSna0p
ceYofA/pLr2VHMhgN54dPWLtc80q4U8ez9KgrYHnTK1OGFtLLzfQnSEHoCC4spj+7IcvQok3dCE+
hCEkLIBUx6o6zyGkd1cixJ/99AWjWo0LjcIzz0adUuGYjU3/2im/Qmw9r33QrXnQ91GwUtIepQvL
JjBt9UedhfNZL0bchxTSBVh/LfqIPepHo3i8vCH+bD6L/W8ZA1VkM0ULoAzwstpRv2vNVnu+/NN/
qTbOhJelH5gZjZroRl/ftpFXmptaLu18hQW8Ef8QacZB65WW3zixXdTqkxSEU/RZqSfZw1An0vy7
QI8K/0XXyypc60HeS/4fr/G/vg//x/+Zu398hPp//pvff8+LsQr9oFn89n9e8pR//3v+nv/3d46/
4392P/PHr+nPevmXjr6Hn/vvcddfm69Hv9lkTdiMh/ZnNT7/rNuk+fXz+YTz3/z//eI/fv76KS9j
8fNfv30HtG3mn+ZTK//t31+6+fGv35TZYP+/3v/8f39xnsC/frv9Wpz5+z+/1g3famj/tC2dcuhv
/+h//voTVf2nTTjEIYI+nBpf/O0fWU46/a/fdOOf+Mgaqi2DgWh/fFOdt/OXVP2fso7toq0JXVb4
bvW3//08R2/kP2/oH1mbuvDJmprvPuZdmzi56oppKtQEDB3mj7yI2QnXIIt7qk7+aq7xC+GW9t1P
27VmhHsRmo5h3BvlXaF/5r9h9NI0H/mfrvmSp3eF1TlD8KpCFbCywcHh5t2z+/dnff/Zjjfqr48G
y9LA0NuyFdU056+/27A+uWkS+LL2UhXp3hqsu6xLnotM2YvMEVCoLo+m8SbfHdL/O5ytKqYlDEVZ
Wm2UmpxCvq60F1uvoJJNRniX5X64iZPOvjWaMnoAX4luqJcgYaI6aq4mxEwPcRNPhdMpqrgf+0y+
zctOerM6U3ry8Zr7xrTCVWG3kEumoL2xaqu5QZTS3FHW13dqmZGP5+R/UA5QpUu9RBucIZjJnEb/
XEIAe4nJRSnP52RmSnvNyumXFPc/sePXrHWcfwDBLMUQytIbkTKZL9XFyP2lUUlKKzChtaRY0t6A
jzytGlWZfKew++xeDQLqk7GuuX5umRhn9+pGHgJ1A4rW3GlNlK0xvoLPqEvy75lBxr31e31aleil
doM9xZs+DsCIKZs6uHmTk1HCWkMXBE/0k4YCbOH16hUJ53HS82t6mP+yk3TmaAhjsYZiTP+6sLOt
l7H5EqWjtyqzrT7t00ZO15fXz/F5/u+RTIp3DKKo2jK7tbIUvzmfkQJ29ooy2D62sJPSkR5dHuhY
QTUPZNDZmnACn5WhxGLH8pZKY+hU6WWgdOOwG8cgYks81PW9MTw0tfbXHqFFZIJWa9m2KYRqq8tH
2JuFNDffVQ7doD/AJCidDLgHcNKR8+xweW6LhziPZZlzcNNl1RL6cjUWJhkAdZrJreTkA31CbhS1
+mIG+RVDruPz2Pw1jGVBBDFkwT/LHK/vy1GUSuUflKlLt0ojyRstohfi5cn8Uh++21u/hrFlTZF1
G2UKv44D2ABOgTjF9A+yHii7vGx+0Cp23KTYuLhZDd1Uxp9vBd3gO9SMdj+FcYd23bjatkg5vn/8
MV9bEZYORGso+lIFbE9AusGgBofIgDfmFDSaKCi9BE5m25t0oP2dQW08Dkzwyszr722QiivJ+sJv
5PQzLB6Gbxteo2T0fxkoIX5MOrm8E4n4oXQeJqkp5V8piJL7vBmkbNVOdeNqk08vPmgUt9VIme/y
u1nEhT9ezX+eyLIniZ/AcSbvKQ5wcR844+TgWwKakXjDlYHOz1uTWWzsEt1aLmnFNAZ4s1r0bNpV
4TS18iCy2wBQa8dBITkuiF6Ojt0r30Q0GJCrFED0Irjm9T0/3pO1qP3aVjYGlctWe6OHFVKURrab
1riDcRfTMvOulAZlRQOh12BAMyA13qPtl1d2wbm9xna2ZZlMgyCyiMChiFoP4r/lVghnHVvLHzrl
2n5ehMQ/3iYSNGTSCp7fy5BYwN/vg3KUDxp6hTQCLqfabcCI8KHCEVTmqH95/Zyf1X9GnJOJd7nJ
NKrotYG4XcoZb/aQPndCvQZlnAuG9rtZzV9/NwYAQQp4HmZuPaarbnwaIoQ0126JZzeCoaiyZXBM
ytbyiqKOlN1qWT54pn/bGvSToL6OkEH+FsIAvPzQzkxoDrmKZqnsA2rcxxNq2tYu+6aWDwNoqCqk
jZiyV2+YkivjnKx1XSbkAmYLc152Sx/jsJTqsAnH1q30XqZeMYq7JCtbR4qp5sJ/24pOPbBcfIgY
5bWut6dRn9EB+SxNNYVm80GOZ9lrkpJglmS7FFiQLfTpnUVpUooVMNTmZpLsg2IXX5ELviC1Pmhp
eW3dnOwGgwuDaRoyqTNpz8n0aazc6EWZHSSrdctw+gyFbR1S/UVsZsibSB5fKEZf6+hxGugYluNF
yDYHDHeWxUpKyNYjQ68YNtFW2DRWjo84LO6zDSTzFdUZBKTGoyLCBxtUGSLY1wTDv7+4wubPQJpH
V4d5jS3918Yqb+EDlfmhzYrJkbSpcUw13vsk9H95IF3RSSFkm1/y0heGGmbRI3eTDlaZUIQLwUFA
ExG2V9K1o+pk1xhAXDpjcdcTaB4XYaAnL2+0qvDcSeg7QxJ3WeIdasoBV3bN+XF4bGSwssr98njd
YniiyhnViQN6ymzVy6G6b9IJ+QPZ2pWndxI95ykJi9utzgUYI6bjoZLazPXctlM3s/NPoVI+qkZz
xXhicXm04BEr88XGVnQhYIcthhAJ7KciKlQX6HVfiuRGDgvUH/JNnPoPQT7uLq+H0xRrHk8XdGvR
LE6gpeuvsLQUjnSH1iSMHpTa3FZTuKpbdBiV8lS0KSJSRRy00l6r/V9rL0xqtRh7jvHvDoqySTMF
WovsgjAFa63FkE5wR1j7Wn/No/2X28lRHmEYKncOooqtC1bEIoZ3k1UqEjwGt4m8+q7UVMq/vm5/
9xS/fEM8XaVOowXGum+QTZswq9Z9GPmPEne/zaBOAj9uM7oHiJBfWr/RXy6/htM1zOWKFWXJglgE
uWDxJPyZsdl38QEuX0NHrHhwuNda215Jr/XyOrPAgGdkGehEVTR+HQ9lR35tjLSRcKtQLu87T4r3
ijlXjWBfNndTVMKchHeuf7s8Q/XkwDYMW1fnJSYUReVlHI8rqFNmhoCpLt9GXfrqBYq3Jv7IjgiG
z0UZfsYysHNanE5XVmNsp8D8lk42CYTnuZQL8WEJzC95PP2u0yVs3auVv+bKuaFEvdNSqHFtNCuq
YaaWxmMQDo/miOHV5Tmcbn/2Pf1XaZCk8qaWJ2RqeilaxqlygxAOlwhEvArlxni7PMqZBwWDRWFv
AOgAIc0v8P2uiCFstoosu6WJDW5pIOrM/FXsjTeVAd338mBnVoOhm8LmTm5bdLxcHPpSb8hjQOdJ
tzay73qm/6hH4o2A3oI+p1Q2CuSc7eUhT7Icw3g/pLYog9ixiewyC/ODBBFvPcnDA4Kfn7Wa7PI+
fKuabm9F9aYzgyuFi3PjEgQMywLmQCKzXIC2BqsQxaBbifJRSZBzBMnwMKv2V6HIoPF20ueSEq5j
mddsT88OLQS7TVYsYS3v7eVUo9qEIX5Ii/yHDW2W28AGj4Ndrg3rvLI+aV3x2fDH8crbPRNW6NxB
dCeuU7dUFkspg9NmIfHID6Jv7nMUrFaImjwaXi+/0TMp1IxJaAp6KN0wzCXUAsVXx9Q6l92pK+9Q
t9NV8Tvwy2rwmqey/gCTy0mG5yaT6FYIMR5y6uUPcGbLcHyZCiTnObIsw6dM84+UQzM+JLkfwENX
HxAlPvt5s8VC4soBfeaZci2ULRNMQsY/fLGMjL6OAquP1EPMOUOLseG+LJEytWPx4/KkTtPhOWCC
55IIaKTEizMBFKmCYeirh0AONrqOXDLtqy8QQWKoxG24yir5i9FOny6Peu5R6rxN8B/eI3qp4+gD
QyWWLbDNQ6BY94k2vWYw2fpgFjpK3y4Pdbor5pwbqYMimxoH8yLVgd6TxR79U56HyR28eGOgxR73
ZfDW2k91/uDX5pUIcBrshDIfsLassEjJ447nRkrctQHii0Mej3ddjFNlrAU6zMlaR7Fej5suy69U
0E5XC6cdQCQgNZmHuSxqKhTxu6iVhOun+fchldZFPfVO4Ns3l5+lcvreBHmcwQHLRtSN5XuzkM0W
U6/WBwnb7Weprm7Rhr0OWEbLUroZC+RQeVB9aCCJS118D01Gc+hev7FEsqG7crRSq+6+taMr8NmZ
d0xYYCGps2DEWCbnVZDUnSWlkhvbOVRRdGzSpkmiHPl3mt+gDenwKEuMNzKGad/J8bS78lxOIETg
AQ2AgKhLrchePpcks3sFparnthGnWZ4R8JPvmRhbxwMySqZM3qSNuUPwt+Oa/1fxWgYXJFmWSodo
NDKLFW6keRtqtW25WQndcIKstartqtpenuOZV380ypy2vEsYkFYbkAS1/mDX+VNgV6shzvdyJ7B8
udbv99xQEKJ1MmkZUGy5ZatuCDLoEeFBk8PntPA+RwESUiHuRXStAnLmUAGGMJHdAP7xApeHV2LG
UIuUNj7Uo1U6FL5+l+URSEzyb0ezpmVIcaPoZYInhbpVh2LvD+HHqLlWtTgzY+zjWLmWDcp0crR0
eColQ+v5hyHqDrLWPWqp8UNSOqcOo/3l97igAM33IUoHXJWpJpjQz5fJmCJyyyq5i7ijme31KN30
tNwxrZc0+FR1iZPAFk07mOZfp3IbGCPJpw+l8hr8f2bLgrfr7BVSXPDPRZSECBsbVj+MblPVKqYV
UvygTz3xOAwDt84VsYbp39zSGRhzjGC8BradHntCt+aCMyVUTocl7goOomJvo0zupAfhOgqa/aSM
N7YlfiLbvK2r2V7nGm/j3Jg29uGET1mlSL2YMk0QTJPKWusGDU3WLFnBOE1dmZoJK1N/MsvkeaJD
+5Wk5eygQpvRdWp8TPd422aoWmOLo8MVcuBvYI4YK3Wyp5spxKFXKJXYqbVmcy3zg83lhXbmUCIH
pzSt2LxoSjzHI9Pgy7Mrq0oOIZridax43rrVELRm+A9cGerM9pkTQo3wPz/dZRUhhurdIkFS3cII
vrZGqTlTUL/Vutxv6LR5jSp2ZmLYWAgANP4zX2+PJ6almI7oWmO7MoKanQXV2pHkLLmbacs3l5/h
ufAEPKPPSS+ld+Cg47EqW6qDLNM0d8CKBNubekfT9Rs7zG+nyXjpS/+7PNXfqnJwE4NPoPYfaICs
XVlDZzIaC7TAgm2BoZm+vJFy7MRtWhqTaydWY2EYJluY2nTBfVbnxqMGBLdO0ICsrsx9znGPwRRy
X1gXXCuQHuFZcTx3MU1yO1hDxzZJ6w9QFL37UqXJOR4V2lONQHczJUX60qYdPlgRtYwuxt6sGWmr
euWTnH0AHPA6qws8bukumMZ6i0Q+bF2jGx/TzNvaibTCGGfT+j6uurNVjoS3qa5jIxbem350j2sA
0vhqZ3TdYzxiLRbiqhN50dvlT3aKFQjoGPOnIt9U1WXeMRmNFPeSobilhv6uDRE+FoZ2Dfs8Be1J
YwV4samiqwM+WgQRnSbBaTQ0k6vjzIHnTht8QvdmPUiTBGeg9OvVmOjNC94T41q3umKDB4PxIRRp
fmVNnIlmXMBsCARMm8i92A6hOVqyid7vYBcIuJLyd8Uu0XPRztop6vC+ttqdb4zPf/khM5Sh/7p4
nkL3kRcqFrprzdXURLvDpkV7UCpLvXJtOPeQOZA5ESnMEFyWR1KJTh1HIKlxcWOE/VvfSOJjBW4R
tV8beVs10m0hmyvO0xU2Old2+JkASipAXcYkBQGinUPeu+ROkcs8KadEdumd+Q1P8ufCir55Yth1
bfPz8tM8OxQQnUwVgrrvMqKZOPNlfdDqbjoZT1pU79OoyTkB830U5X9jvWB2AyzB+cc5v4TSpw7M
3peq6Jn5NW7bRv4OOZ/8aaKNI2T+3vygQU3ZJTo13yuP9FyexSrVKOvCRuHatLjCS7znFotC3R1x
3X4s6U75Tc1HGkaSr++ivNJXKIrCh6lVDLdWFawPx3LaNWmYbKSQ3Av7heEp8rxqffkFnAlmts0h
SWjlySjL/C8bJVzO615zddtHXqEN9FgUhaPq5tfZydJRJ//KBeXsiIJEj31L0rc8MM2gnxprGidX
hOptk+gPRRW8+bnyhs3dMx1VoiuP/twSs9lH7FUKQid9hnpK7VPV5aob4sVIReOmmOJvclfsUG58
/BsP057DEcm7DuR3vHHmem5MG/jWtcOxWXFEtFwV7O67kujTVkubVxmrU/fymKf5B/g/pC2QW9r7
wXQ6HlPyQtvKRR8dWm/4aMvVk4XmVU7t7eVh5h9zfPxiH2aTqVoW8ejkrm+3DT2rRV0hJg9WIUao
GGsn2rgWDTjKhyh77ZQr6+Q0uh+POH/9XRTCcbMPUpURi6zDi3Rymrh3hip0+smttWQVlFci+5kn
eTTFxZPsi1rOhiQRz1pZPwetrX+Y5XDr1mv+WrvV+dJlkgsDd0El4N6xLIDBqELOpMTFQa8MfVMh
Y9mgnJavbG1xutNAnKhRzviMwiVvEXOyAi1tb/nlAXlmfDfU4nMwTOmaJk+YGwYi3CsFNMUxk5J1
hLsLxha2P+6TXh0/9mEAmAlxcyvVfXwHJ7u6oT3jtJKyAaMl0ksnKtr8uWeDfxV5334qFTl6sJqw
e06V3l71mPxQPilgflpNs8LETV55EUrFmE4txLpE25a47mxLqfDRkoXBvh/z7mZqafYgstzGiiCl
T0Ff/tDqosWLpIlfbXoT/wwCiJ1dKXtPcteFu1jI5keMmBFwIvTa5KlhbtLMtB6sccgxKcOzrlIV
AlpW6o++URm0/lbUT1Yf0+kdBxUMd1DxHeg12qx0PLtug8ov71JZGz9kbYF4TTZwCu3Ddo2ZzLWy
xGloAu8ERQBt5bKiLw/5Kc3DNkFWfQg7rmNVC30Uww436YuvmBVcyZaWpN1fq47j3IBDDYYsL9Ml
vJeLPkOYeQjGvNkItS5XzeiFa3rM/LSTVuzMLhU0dx+qfQScucNlSH5Sm7LZWYHQ70RtFLRtAkac
2jJ2xeibN4PZqF9LL1LnV6iu6iI0n7D0sG6S2ZFwsOrg0VAEFldaUKyyFut0TCfa7VhJ8UugW9Oq
r1UuTX2m7ow+Na8AoaePlyuD0NkDhC1QhXl/vIsgaeuXsY2Ym8er106kPVeI8ttoZ9jj98vR8TTz
5gyFKjZfy8gMl3Ue6HrRhMFE9ywihGnKZNLLCq3hlRj8q2vVIggbc1Y4V5Q0RTmpA5hdJTx8fQ5Q
H1QDm2BfYF8sGieKQKlso0YoW3XWFpfMdI2UIdsFnlquqDQNOw+7kYchNptHrsbZR22w69CR8Iz5
mMdZmDgonsJ7zGwlt8zjt17GtMdLUT5FkWe80GQt/oabIFYV+Ezt+zLE1bbOx59jRSlLCZvpG4mU
7YCtFXvNkvI3CfnxNbLOmadsgA7NQBFWFuqyGwy2jkGYimE6NIr82efG4VvNlZh5ZoiZjEQ2BNVf
nJRblbhWMQpUYOAhBIAUE299c/xyebH8ynCOXyMhWfsFwZANnqCMLY5/45ia0XMw3M0u0Uaj4EQ0
7nM5ebCq50R+NZN4jbU7XPloT0y9nXDZuvwhTveGybaA5qrOqRG6iuO9oVta0gvsCZ71HDZl3+yD
6QvOmFtygLfLI51mDuR4FvdESgTsxeVIoZ2PJm2/5INUlTRBlugEpjZficKvud3ukJzej7R4plFB
emWKJ+8SlALCkTANBQMvsaRfYHPvR7jsFIfZPJf705Q9V0Y1bS5P7yRrYBTOGItip0kKtqRRGYne
YbqAqmSsvI2vypsmiJ6strhyITw3GaHOmPBMB7SXyPQ4zLdxIwoOXpTLW6whIxepvH0tmVSXad48
G8qaVI10AIRl9cCPAoHquMtcFc+Ghn6jdR3g7mi/wArtmuC+jvHeU24aqXnQzFcD8/MUmmVCvU4T
zVb1X1sFd9r0TfFz1IwBCoatTCEP1rCwIled3jB+5M8Sdc+dZq65W4bkdFjWGveS9kThxonxKrVo
GdB66VfdfM3FR9nPccgJVy11pBl+zoJsz0+K1b2ItdsqeeY36bg3kytB/dybNRXOSS5t6lxOO94i
bYNvUNnJttshS92EQ9mtLRMbqKDEuv3yIjr3dkFUwNPsGdxbknI7bLM6bLYqF18P/0Zuy2CfqDi7
Xx5FPSlM8XahG/6SJswFUO14RmXNGe7FdficRzX5xjRg2hrhLiPhfEXX3FdP0bc4CdJNHMMOq8lv
tGHo1qGfq6sM5thTKA3+p3qQwntJFJ5TTZN+hxcDRvLo45Eqp82V53ISpeYPTNF0zpKh9y6hpijD
mVKj94EbdDhsNJn87E1iH5RQlrFBvna+nBY05+G4vFG4Y1iKmsfPx7CTbOT081xcrKl95wrtIiU0
m89dH/yuNxi7YVAyPFSiSjADV/onLUj6D9A69LUn96hyOIFvBV6w2LUHoXeX13H66fI7PLdSeBrU
wzindERIxx8xEl4RT/UgH5IgexS28lKbys3lIc49dB73nDNRbuD+cDyEXft2VsWR5VK63IV2ubO0
3E1C0vaIfXB5rDPTETPbHQ4lRYET+AHbKfweck1387Tq97paN6s218WVq+SZnSxkeDAmZNuZ6rbY
yXiNRrmUZ5ZLL9p4pWPXuME/Q6xMZRquDHV2Qng1ceGS5wLsYqhELe3JpG+Sq5TSTQWxoKu0vx6X
eP0cOVzEZ3LhYpXmZWDjHjvorllD2a5keoFO6R6rrSvr4NxTm5lzMFyUWVq4WAdw9RKsnyAp1yGG
edIYdndJa7cPmZ9368vL4MxQJnAQa8CgLdGJ4kLvqdRHiqRR/xt++lU+ADHIW0u9xm+ZP/JR5sVJ
zbYGv+agxhdv8egaUxRyjP+U2xbYq3t+szJmdV2aNtuRVHgVFAlKTukG5+m/8TBNhTN15tcS5xf7
1s/MJkvK3HNHS6Qbqys/NaVlIXG2qisjndJr0WmZKgXkGcIFPl4MFeFwHI5UYFyck+C44psS4MNV
q4dajzirJ8v/MuTD5FS49Hws+Oq+wbFof/mNzoMsnjRK3Vk/xVWEm+3iQ3RJ1uLEFgnX6vr7OKsp
wtlY+lHAlqruTu/Sw+XxzqwgAeMDK2cZkvRJfbHFiQfryMpydSPEjWQoXwO6dra59ePyOOfmBUNp
1iJzcVeW2DjGboNEw8viQLkP5mCM97+PRV6f1SvmlRj4CFwe8Ew0JktHvMzUuPctz6TRUFMJW1/b
tSswxUwOw3WBE+NbJk3DpiuNayngCezG6rFIJpkhGa21LBErgZAy34yyg6p+xsPsiZ1A766nIadp
T91i9xkbf2eGlBQ5a3SDaLMImak0kZannoDimpfPQ5pDq8cH6TDUgGN4oF4rb5xbKpygXEcUwttJ
xt5JuNfSkyM9aKQ5ioKhzdRFN4FWfbj85s4uFVRckJB0jutl8hJoWAUFsdofdKV5tqOuwXRVu+3H
7l4u/IfJSNQrF55zA87SORIm0AGgpeODm1p4UVcSurVWL+7D1ntsLTq5262eregjTa8vs7lCtTq3
OKkxmSh3CDYQpo5HDFoLwrodWK6njxSklLc6aWuacso3SdJeWSZn4xqB05jxZ+a4TJIlMFNbCnXL
bXOXXPOuE98K01wn7W2qvKb9S4Nrk5KOVzoWnp0iBOwZnuMisMRqzVxKULErnUtXnhvgk102W0EN
NBuR8ysx88zCBA3kRFcMEhXyz+On6cue5CEpbdykjlZBNoVOarSupJnJleP2zJyom1LAn/Fu0Mfl
jouQViZezjGYdIaPwaAIqfaUGVaqAfbzoXGtf++iUSCI93zwyjBL4UgwvyX9IzEbWgZave7Cmgsf
StM3DjZmzttCrWv0M6Z/j51iiKiu8O+LCT8ztK2GU/dVfjfEBR2QstWk00Yi9eJkN3G2f5G1xF+n
SKauqfzO7CJyEeroKMahBS3pIwo9rLsAWpTbWsYWh/VdkRQ3Jk4DDv1rdmpEm4zLceLcwoZKAT6r
c2STAC1ehzlg0aXPeFBtD8VHv2s0CcMurXwmDnv4fNM1sXDob17vmsrnEqJSDHwtqsq7krueW3+o
b4GFZHKUE/7A3GfAqH2yMMUyvxqx8hUb+a9aEf68PN9zq48UCJcKyo7w2xZJWGz0fazQIeiQNs06
NsudlGrrTok0x1RQHfyNweZMec4tKTou9hTe90PfRkJ16Tnj4aXQ9ru6sMdVkEiNMyTgmJfHO5P/
m3iNwKejuAPOvojBg8hTS6+E5raY5tD0vPZ2Qm7av44GHY0yH+LvkO0Yz9ymrSXdrfJuVVTPqfF6
eRrnEuX305i//m4As/OgOJpxi0SrfjL/L2nntSO5cqzrFzoE6M0tWbZtVU9Pj7khxtJ7kySffn/s
DZwzxSaqIB1A0pK0pMlKZmZkZMRvLAwZKgrCqoa7dwkyrnR+ULQ/UGi4sVxrT3AqT+DT4OBTllyW
0yIj9zvO5HTq0MUuPCRuMyyXCLWFLOpfJvoN+zz0nSMCfzgraf24TQqnOqSQV1y/xwko7s1h62Q5
SocYj2xMjEr/80uP3wVckODwLi5z+W30xArqIM7rk1YGn5oyRspjeAZU/snS+hv1uLVlQF+F3hDP
/Rn3dTnUgG825i9ydmps/0+k1jtD7yhLJIepxSC86/4OGA24Y6XeKFGvxUCDsiZtZXYy0qeX4yK5
J/VoqcunoR52fjWAsGl0d8rCwJ0m56VP0F6+vuFWRyTbBHLCy5Z893JEP0C1f1AmUGWhneF6gqXa
T13GcaCTLX+T2A2e4sYQ37jc174vxGdrRoQw0yWWrbAAYpSVk5z1qIHJrSOtYIFaqmlCTsX4bbSM
o6/bD0OV3Rh4LdTOfXsaGRQJPoSJMmnQxhkJtbaPCKzSDvGXMhxolkp2deNIrYVbLnp6jDyQqEos
ImCGBu0QKB1ontj6K6gdPVTxZOP4peD7ilXujZmtBUAq7kAFzBket3z48ZLX1dYW6gl7bNkzgO0d
RRaIG6nS6qRArMAzQvmE2vvldhF+P2nU9pXTCMTeLvDezILSTaBye0mrRDc+4eqcKAjOkJWZo7LY
nALV62myx+ykC/8Hovmfkkr8uL7/EZLiJy9ezFyIM2EUDqEKOe5ySknVK36K0d6p1KXYy3pU55Em
tT0sguS9NOjf0bF3NnVJPzozdCRSVdTJsmn8Wajm4Pmand2rvXJCOb/Hy0QO7ingCq8skOCtEA1H
mpzXW5UU36gAdBu501T8j9TGHS1ahL1eJF46Sp+hgP8KBhU+blImO9j5pRsFqA4gkDts5V79THaY
7959KdCNnjYRbhJ3zQiVFU4fK9Bmn2OJWq0V2+UWS6/gAWshe3ZQK73WRIA7KU1zEzBRD7MRfFSF
P3pGrdVbsAq5m2ehia4HWoiTI+VI/aaGKyM7TYtBqzzsgL4KU+SeE/a/W6m7h0uID1LZDHD6Shu0
utp6vZlh0khlDDxi7oqefxea9l2cRuUmqyTZG6ZEQo3WeYlNcYqG/Kuo4pcywnsSlwbL0/vpznD6
PyOp5tEqLYk24Pjb7Ivv6ciNBIT4NzLY38JCgSSJYNXQO46Hsu5XuwM8Xhg1S9YaqN+n8pcxBA1J
7+iRmvO9bSIrUDaCnuqoql5cVM82pj742A2mK9midiuzrva9IX8qUXnCkRh/d9RNfXcaIGFLjjps
Ej+QKPnlr1kzmW4krMKLFb3fOpjq3AFeQRQFmXu3NFkC9sVTXVs/YhECDorxsnOMR1gPozvGhumN
fvwKjeRzkWMEkgrKyFFeP6rwWncJlNyjVg/5pu78iWrV0ByrIf9OUe4zFj7T6yRXQDzG6JNujA9S
0z7FwxS9YKAjH4NhfHRK6VVS1XtRZGgXh43bNFrhaWhffy6z6JuSZc3ZH4Jsr8hJts3qIH1RQic5
ZMLGwC2Ot4ONCW9kRHdoAf8aGuvOF9J5bnptIzGGzJtJWDTCjn6o5RvHaa3ZiUHZXz+TKyeSEjjw
DFtVYN4tb8Ewi/wAmIN+CgYa/+haJgWuSSVKyjFC91aNzH1v4H52fdSVq2FmLIMfcyjE0Oy/jAM+
FgpK4cT1ybB7YDZVoOAPgu63sTdiK7kBkXjH9y2iDo0V+C4EJAcxrkUgVewWTtJEvRqbqPopjKvy
NIVq+5YUTfhrbHXlCa3x4ViYsbGdST+121S19oA6r3jsrKHdyDit3lU+Wk21WsADkqZkU7a2dCfM
sjykRQ14q63DTS+M+DGC2oFxi5rtp9qnwWK2vsdtYT6U5dhvmiwa3TTHqub6F10L3/9G1kW2nMWw
8MJO7c9tj2SyPvwMIqytr4/xEeDJC3dWoJmbDBQnlt1ClW66Y5WBcZoZUcjT3mmD9dKAlDOL6AuN
caiUpb0Rlryl6RFvMHZ5xgzgRRnDrQRK+sbPWdtElEHp3pBNzyojl5uoMfqUOlpmYFrZEt2TBB9I
IwWqkaT+f345wmChWgiJZdYCXO5XjdcIHqnpOW5pAzeJhkMA6tDXP+/qfOaK61zanSnNl/Mh2RhK
dPC104Q2MBIfXDnO65Srr9eH+Qi7ngHt/4wzb6V/3z2+bycdRn0nO8m+m8h7JdJ0Tvz4L5I/f7QS
0+0Koa3OpiluJTh8WP/5VoV/IwPJmCn/CDRcjj+NKNMPkpqcey38GzTsi2j8L46DTQuRbQGbjtbq
4lvqwjDCXgpyykyjRzMeM5HNf/EZGQHsFQUzW12mZ2anjPhkBsrZKhAKi+MzsPWJK4O+v9K+yU0F
7nlw0WkCS3Vjp8yHeRHQ3vujUF9n1b8lFKunZa36tiSdlDA/U12o3FEAjMUptqizP6om3hrYkTeO
20qEmcGxjgFanrb6MkGUksqpkiSYzsDY0Ud3lN9KFG2vf9TVMegs0gpAWBA+5OXWUEwMcRDBC891
2Ee7mJoRgmzB8Pr/N4p6OUolDyIlM8hPml9uwGiM5D/XR1g5yrOYzSzHSg/lY+pOoVwVVhCcybgs
r4xSsaUgD+BAmowbp2l1qFkTdW66UZ5efDIz0iyqBol0MuM8OlN4te8sqL9HkevyjaFWVodjy55T
56c6L+fL7zZiSZw7Q5Ofhr4FtzrxpNSGG/nIyta+GMO8HENUZRJPTuSfEKp9a7r8k8pdW4jxS6Ua
vZdLg1c4t/jra/OiKgkJhfqD9bF+JtuTjCaAearKWt045WRtFKuWbny9tRIo6kPaOzPDcKh4XE4N
uClC7x2LVNrJA/a8e2x8d1rdnSLJOvp28FTV0rMNuB7TT+Pv9Q1JV5I/fREzHBqVFm87si4UsS5H
Dyq1Mh0AFadCkdtH3Oy1tzjHN4bkLN4gBvbYyl5tPyRt9YRkEWYUugKP256+Itr6R4XWfrLIz3a5
wXPNbPuOyIbx8aROD3nxF2iS7nybyl64dvBciLcJSRDXzPP7HFnwJkgPIjcPOKDcD6ENd0oHWZMi
wrMBWok6X9RsyiioXV0rtZ0pyhETyErFtWqM8KhwDNTuJDxssbpTuuyz2gGwGsIEE1TxFIymcw+y
quzj2jPVRN8oSomqk5UFezjVzWPXqxECBKrbFrL66itCfmgzOd07B0N2i5GGlS7vq975rT5n4wZb
MqBW8sQL5WvuaxVWg3DdQEo3Hv3ybldCYHWrapPsR9u1prPlBZPk8SQx8k3fwL1IdtRX6p099rGL
s1m1tcvO3MaOKTwbsDfRzB2je4Hj1YaKBa6M42OIKhQeI5up+aFLj/GsAOoo6QbJMoluWmd+kQZJ
492koe4KPPQucoZhU2aW4Y1T4+xVJrhXEZvZYmCAlXKtFV8iVThbOaoSD1Bi6o0qZmyYbWUePXFs
Wccm3EmmjaZI65SYX8h4MqX16IEr+D5Sg38wEsQNZF5Am6n0VfQ35egVgr1yJ2l6v5+d+byscpSn
CnPvIya3/UZt83GLqi/s6To2t8wgewWs3m4qOTcf5TSG6wuPbIssTrqzq9jfGJaYdtRsxAYAlkMz
YBihARV86KJtn5UuSHeC7MCFoNU8TKqQd43A1z3hdfWpHaleWTqOUXabSm6pIU0c8CqbbXYMT5vC
6E5ksX6ym1nfHUzOzrT9ApM3u3hKzUBFVtWqNkFTgcUpGj3dwBnwf8wCupshdhq3tcf6Lky0cquO
Q+ApVQZyPgRPVmH0fqRZDcMgxFy5LMDrtaUV74ia4THATsvrMSxxZd4JG3WQqx2ijRWy2UkFLrDF
gGzQJX8rRnP8hvTKbOGIpbCa27Xn1ADw8UbD3BFDOC9GUnobDFi8FZVNjVeLI1eVWs3DCaRwMzIP
vHHSCHKKb23kwvLdeJDbTWdk4Q4dKvx4aX0j6qo92CV4VLkuwk8QhQdE/1Tdi1IpwEXR6O6aSPnp
O5n+WTFy88GiVOjCxYK+EOUcT2WifWxpvht12KRKFGb2EbSYDS51zUskompTqLnwcsggR4zGsJfh
BeyWWBhtbHgsXtcPo1ek0rBVBz3/3VHCxiY7jLeKFEV4DbYpdr956qHf129LTJU3tV2Un+UCecQY
7vZW6fA30g1Z30+lDam6a5LHDiDaAeHa8CkmzLoTVi/YF7EZ+kCPXJQOHcR/+mAbojuwqYZ+YlsA
IBejhdGo1baH1pKxi+lEsUXDethnUYgNroKUhF3Zyd5GOcj1hd9scLfXjzwIgxdz0ptDjpl62CDO
bY6O5qZ1lJLpsRhFjfCR02OPMrUdLvBJtZ3k0drqrQYnFtzlFnmCdltVPRsDx86tZhfytijkcRMn
Tjq7IFkH/Hdgkdo10ogZXAMD8zM3TELt+f9QnkAUN9HyE/rrZvsX07jrl8PanQuwFsgtJuEUihf3
utHE2RSh6nxqi/RIf8GV/YdR/gM6dePYwpXiZHt9wI+qcSjU/Dvi4pYvslbDYn0az7XWfsIM1wXW
csLS92TovpfY4ytmbveGI/ZVGp8soyPC8z6fBeZ8e6sRwq7/nvckaXk5qmB4QGeRtcEeubwc0f+L
Sj0yrFNUgcxzdZm6lUr59YTH+0Az0tGxM29lhCIKWQ7vrcHCuC7v0k1gZNMxkOtuZ6boJjtNhfQW
9/KnqBgs1BUmyVVGDH0tIP1HLZVGfD2x3j1f//0rJX7nHZ0wp5wwTRcLOGvqmqWUkzS1Jn6u9nhs
owCBebHN1OBXkEp/qwBr1yG+Me785374bKTq9E+4helnXX42bKqnznF649RO2Z9Qyp8lqXgyUvvG
/lx7sc7o5FlsS6YUvkSZqGYLUy6vM54FyrRDbKvDS7XMgK9iu1RRK+wLr7My3+1EP2wHUAuP2iDa
XVj7WHRe/9arc4Y6jJzY/Hxdts6ltrBzuQz9U9hgPtl2tXbwS5vGkZzbNzJGc36ILL8v4oWQLW2U
BRnu8vtifSIKlVfs2aF6J7uODGoXteSnQqcwuMEoqzIe1SiRfteR0X51Cqn6PoV9+4oLaty6ET6W
8I5idKbSgWBr+/azM0xik+ZtvtWRUXDLzO6Rh0MZOY+7CWy65fuuU+Gy4E6VSr6imtVBQsJiUOwE
DGHV5rtxjJLIlQsFim8jT3iMRr3kuw3WWpuyD6RjnJVfU8SdaVuGOkXutFIOUlXkgTvE4AM3wsjK
yYV4G8QegTjkKtWjHUYk5bkPY+3sl4OFBAqW9JtM6YxD1YWKm+eBdG/qonzR0Lc7RRSGnqMshLsH
2GIXj4XYaP7owBQfzbOkBP1fLmPGGgPpxuN7jk3LRZl7hkB5KSeCub1clEBEWT+mQFNxSdSP4Si3
BzOI+m8lEkR3ZhVpN1qxKxVaYCz/b7w5sf+nXCPaGtPEUTZOBMxfwFLvW2xYaQgomjcOzZ9a1Dca
72s7HKQatQ1wGjKQgssBTcy64yCztFMBiwe9TP0NxQXccqET/+dHiYoiGmUUgdjii4FCs6cD3Uj2
KRmnn2UcPItBfksUzMOvj/MOGF8u2b8DLa4bkRlq4aSpfYpxB033ylhVZwf3yoNdqcrPFErgz1Jy
xJ9Sk5t75JKb+yhUrUfE02QXfk26LwkkT5yxYTP0AFf0LNXvUBYdb1Sq56Vc/k6oC7Pan6LCQ1t8
kDaUfF0tSukEWIn8VlKlw5TfDCtrG0p7F6YFYE0XbnHZSVnR5PRCxBllwXv0visSThxGJEvaG3qL
FtIU3Wjxr86L9TXYTDyvl/HbyLJsIqshfivB7woJwZlMc32N165AjUhJhWquTixvcClTUtkZVPNE
ry1xoZn8lmv5IYtabM6rHEdK+zBYZujp0i3c1+rnhBcFqJNKI4jLy+PSdqT+g20U53yqvlEqTN3J
jp9sUmVX1aVfkzkcrk91bUDAlrNTBbwvwEWXAyZAFBWcU8bzlDavQjc3pZq5odOiBykVniypN7rd
a5+WhZvJiFRJPnAlMksIPIE62idy+tuvsxczmO5i2GDZKFcueNnHGc5I0hTdCESrE0V6cmZoWBC2
FiWLQhdKArLAOal94EM2zeInpfBR2+zq9CHR6h++4D1z/ePOq7U8gvyR/3fMRbSd/W26ETLHySyL
N6jdx6iQX6XJv6F2uZrSzBRPGJhYlX7YNcCu+x5wSnA2EhHc+yQzR0nYVCLKyn8M1bLbVh2P35G/
6zrtkO9VqW/vU1u+NeHVstS/v2QRHAd4z5EpgwVURzx9jaL5GyvjQ13JX5RBfcmc8lftj/tZ1S/H
MPzG5167TIENA5acCRj/Cxj493ITJoJPAc6m+Tg5QMtN7UERpvOntI3wezc2zo3LdG15EeYGjKJC
r/2Ar5Vl2kSazFOnj+i49ln0tceXeEv0KHfXN9Lao4q+wNwloxhHy2xxSru0U5uZzIjW3sNoF18o
Af2syvZ7CT2zrs23uq1vIJrWwix8j9lUDITthwZSZdR+wYs1OoP+fgb8cF8Ryv+LBeM0ggmji6R8
SH8HKM91WWjRueqCz7XZ3gFlOoap8yWwza/Xv+Da3qAVQN+N9gqJyCLOVVUtJDyg4rMuJOfZN5PE
y3I6feWo+tvU8P0br5m1cEOoQZAQkuKMI7pcsSwDnYFWOOXt4MeQOhvw+W4o//C1aRvcIkOuzo3H
mqbABZo35OVYNq4rY+rkOPC0dIzhh/K6qt1htO8yK/1y/Tuu7US0OFA6mh8SH7pFSY/qT5uOwdmX
AXCE9uQafXOXWNMrs/WmfNyZnXXjjlrbimx9aJgomVHdWLwMOxK7chS0Cgq9ucPE9ihmDsL1ed0Y
w5qZoP/GDtwNhTkgnjKVs61YyuXnyzfixdo6sSF43GoqoKVlilq2XSf7iHKee7/zXV9z8vsB4Y5M
bZtjEqM7en1Ka+EJNjfSB/CJ5shxOSX8wka84p3gLFM329VlNM5gA+NgsnQ3vt7qUFAMwNiCRuQe
uhyqnRosOAYrOatSGrh2M2s6l9+dJH67PqW1U0WnF/8NmlPqh/6U8AFDAbhKXoq22A6GdVZ8Kluy
Fu/qGmvyrJpuJJtr25314vXCvCDHLyYmjS0QhXgIz2lef1YnCBNBn38Rcv3iJ6OnRvZdmHW33AJX
ZwlSD7V3WqTycr8XyOZPM73zZBWo/0dGib6K1ahP6EG2e5HJ07lWo1taiWub0yFaOQicWiuSnpWa
txTajBNiFI9hrr+FunysrHyr9Mrn66v4cSgqs4r5DrPAbnL5UTF2TePQqClBBuGdJUunOB0/9ZlC
k8a3buRGH3fm5VjzAv9zrgcBpjnTw+CcaTGiqCjIvKim2QNnN24x+N7j7GW6x1igOKlhU/6kE3A5
Vq6IgJqCQSvYaoHefenDDlY4RPEk2HBBu2Np77JSnGDgl5QerLdGVV6azkYGYK4gH2ZXjxpNU914
mAaM1qPOSwOVPs0DjX9ay4ABkJZVmj9EJiDMrhx9S6M7xTiruQNXqYQCY7kBDm9S+WRiVkX/iD/V
tF/T+HOtaNuCwvf1lfwYNZmxTppASkK9c4kyUSUjzo0GgyfM6/fkpkdHUr5dH2IlpWQMuo0wHzSd
a2Be4X9WsFTHdoyIyic7rTjj4M4wn61irdjGY669ddhTnKR+6n4UTjL8hMBZH7qqrr5c/xkfzyRi
yrAy2bhA3D5I/HEHpXnGLE8KwgPIKaGkpEhduJ38NtjYYqK5JdOnuD7o2kEhkeVZwtsahe5FBB+q
BlWjSu5PNBm/yfa473v/rNT6HizDf+xrZc7JETqNzBHRv+XlVGQ6GD0D8h0Al8z53cu7LO+2Vrub
6Il1+ddZauL67PT5Tl2eF/J1HvFUP9FVWays0c/6fjRDTtRgzadIoimVNopMe3JURgC3kZJguFYj
9yeVo1tU8uQ59MRM7RnTO7oxg9N3nWti8OcVZSDx/45kY6saSf6k5WLAW1amiWqjGS8aS2wT5Jmw
+EXVq/GL5vvsV/Ug2Yo6QPF1xCdblqJ9qSahJwyYzVHQqm+9AGQZa9w6bj1+AtkY/ZXjqD9DM8u+
V1It06Dsg5OvFPqP6x9nLW5ZlKiJxLN43HI59NlxHjxQfwYbcwdn8FiHxe+kzv7+F8OYCCMZxCyQ
9YuQlYx6wvdKwLoP5Z+hjH9Gcr+t8/HGRl6ZDV4pcEghkM7uWYthxlRLlDCARp4k8Z0/FbvSDw8I
o91IFFeGoeAFJwLC8cw4XiSKUkI/za/t6TSXw6DGV3jlDHiV1Fjd3pjRytGc332ICuPACax+MSOQ
zV0UGVShBNbKL7ZaRDsHS6QvHDJpEw55eOOwrE6NuVGpYUd8yHzQhIAHG3TRuQjpQjSD7rjlGL6Y
VnaD07YWb0k9KAWRYzHeUsUgVQOFaz9Pznkx0iqu1fu+oQltTgZsQ9NrRLBXtfQXzVxsEJVi9x9v
SJBHs44GuFAkcxchj2syVqrJMnDuGD5LZXhQS+VXBerh+jAr/EpkRXkG8iZ8l5GZ4/0/twrMRCcA
BpCfRYo2iioqSnuDnT8acNU9qdGCpyGK0HUzgS8mjazuJnrbu05qIVFlg0DjZYw3fSqrnhRwR5t+
lBwNPcSCOKmnGznMyi3Lb+WNTAMaOf9lxbOOJaPtxJSfCc+Jayflc2RHN577K/cbPdt5L5PsftRA
yG2nmyTJss5hKbu6qHeaUxxhtYHNs2g43rI0Wp3SDBTH68O0ZX2xzFMit2nRZ+1Zc2J3Tn/san9j
hVduF4QrqH5DWQfbuARqYzqvNMbg0+9y+pck6fYRMTt3lL3mfBupZ/C1wSXhGaZlN/bwxxonKL0Z
RkCmADV0WXnvfS3pCQbJOUJUuwdw4AJHii03bly2Cl6RN2Y6x5rFPWrwOKb0B24ZSsziY4Z9kY9O
lKrnMuuUw6CClonVOgRw1YMF662RMrwtOZvR7qd9Kuvxgxyk3IxRpN6IimvBg7AIXHEu7kKIXRyr
QO/MoI7UknLuoReBx1+C6smOTohdJc7LBJC0tW913FdiI5eLSqGe7BsRmUXYjzD+DdOIjm6UytPG
TnUQOOEsknlLhvTjQHSnEbujYE5G9uEgRukoUmXMsrMZyU8dctLD+Gx1wZfr6/nxaqHpwCMEVCT7
9oOpraRJma/PprY5BPEHcuMS+ryW0MSUYIq0Q3Jju65QSFX264zGReTho1StGfVtqaoN3DBdls46
sMxdRK74BIMp2xmxmr7YsY1UQGrmrzJymJls5Pe1Ev0MdFMcmrAdt9EUZm/ZVKgPjqneyr1XPgju
8TMilQYT/7pY3xj8i5rnaXeqzfi7WTnofdW/66zcOU7zcv3br4BJeOq/10tmsj8yS5f3gigweFUr
Wz51QjxlWvNiNOJPYY+7uMGMrDHVn0K027RJT44sfcNB4LmxlINTjs88d3+KAlTOjV+kfjjd8y/i
NoZ0goz8UoVUqZCRrcSQnUDaH6wg/eaU0dvgTw+mI160gUt4prjyMOiAs+TNcEym4Ebh6v2hcRlh
+A3IrLFJ0MlUlpn60MUUIFJZARMy+udAz5u/kQIyT6+abofa0bTtq7Hf5mGdvHb4MXgObty7Khjt
J2E40UadZpkEtZS+WlB0PzNNcRdZSetl4WDGbpK26v2YO9KXyRr6nSoy7bkujPxuLNTBa3vFHDAm
GIcvcpQbO5969RFEQHaKx7LFn9CvviZ6i9q3CADQDUp1LrG231ljOu7LoUk2YVo4u7KbGuH2hdSd
baGgutFPQO2aSYn2tRiTfWT0+TPydeNRYLB7X05a8XlItWgjqfHbOCXOwxhiJ67E0i39sOVlSIsI
JK1JhYnWBUoKi1yyRQl0MLN2eNS7n372MkW3kseVASj/kaTOFu0fYd29GmpFBtLgcYr6ehtUmrWt
ev1WmXYlOiLiDaKf3iU6OEtQcBT5U81zrjiFvnkPNxkxCEUUwP6SzLt+JtZHmr3duKRnVvDlIaXc
ga5J0GsnRxI/prj/3XX+3khuMSNWbjPuE/JtZ4bmUNlcLIxWWnaA6m8KlCR/GugpFUZxR3DI3UZW
fkqK/6Y46TFzood4umU7/gFjPWf6s18eHj+AN3nUXE4ynwqnD+zQBzumHQEJwFGV3BFPuRZoajEl
e8o7pKcb0/4x278p2SFunxNUxq9/a3VZAp1/BxceoCyVFuMHIfO+5XULTMZ5TjUTFPJT0p0tVHLy
WJ/HrEvYteNBTeytNYiHrgkPNXL4VKuQp0TXkv81v7Pzf1FWyMdDlOyc9/9+6vPP/I2y6A6RciOI
f5BtfP/JCMPMFWJSsGVCFEHADTpJdp7H4hcBkZ859pOng6JlyCYWT3ZmeWmqePzMrq52/EWk9n7+
S4eU7K++Qlxb8jT9BiRDW2Zq7z+MRWUvQZ/n912uaT/YuG8Utf/cxHg6z66ocTBrfTJgzMoNtsNH
UryxwKWilcEpOd+xwnW14G2iYzBbtac1pYB8Fwt/F1WvFAJzp/FCEPQBeE7+Y8IeQIO3zuEK/i4l
adsXwY0kb954/14G75OYTQ8JWwhsLS8kvRzats0V/1kxg/tochSv5nl/hIkVbKQs0lzFv3H/LBPq
5YhzfPvnsUaar1WVKfxn07fADgXTTg1rXMcl18+b5zTFGm4afiRBfry+91fHNbFapzuJPdzyCKYB
LcOw6f3noQ3vTWl6SCpDuF0LOTOvXo1+PAA3fc7N+FYxbpnxzBOmj09+hzIAh39x9pU+DYOizGFw
GF0FpaGDjhCY5IGlne51Ixy31ye6emJwdeeUU3AC9LnYmOloWyD8hPSc0VFBv5IKEDP/4xvlW6k7
4LzTqf1lKbJ/1/p5d4B/WXgmmW/Z5ialgUDbNXphftLbVPxsrI4aUtD1uyhUzKc0AzZjAEq/UexZ
WRyScIv6IZVRXpHzJfHPphi0QgkLuZOeuVPPuS89VortRui7IFpTfFc68zPYwE1s3pKSWRv3Hbpi
0RWaH+WX45aVEZQZmofPUW05J93OjK3h6/FetRrtoeTK2lTwg2kwRCKF0w6T9/parV0M5GGIK/DE
Ynss2725nirUvEPpGTuh72o3/eyH6mEY/eN8GHriGB2r32mhbnpCWzhZ2w4lmqzp8WkLbwS0D4nF
rKtJuWB2dWcVln2/wbSbRhZYC+gi/sYb80EKtRuvk7WtifMMLD6ycmS+lvX/GJc7QVXEf05CU2yL
SFU27WiLDa5K1b6hGrJBEpKKolDYklKi7FBRjLBdUJxfNvorh84JDLekL+tGFlXtWu1TT3RqfFAH
n8QZfswWM7tbLvQrJ/j90uSnQ6qkoH65S5oWm9JJs31OsOSKWnHxUUaA5hzq6Y3q0Eo4xlhLxuHs
/fAuGbBdVAB5aSbWwND2kMR34ML/4tR8cGwJ9f6bqnIrdxjjESVQ1CcDW9YHh7T2s2FkPeSy3gyZ
tTED/weP8i95W+wmH8UvJ95Oef/JKOy7KrplObnM/QiN5LHEKqj3s3z4IlLJSY1Due2QFlFOSXTx
fZDAIzdpfGPfrX1WJjj/g9wcyNrlAsZZpypB0gWn3miPamt/QbX4sZbaV6kz/7RC3l4/1avDAZMF
+DcLzyyTZ81uazkO6CUUufMJAxdIwObJzuxjLzl/NLW8AcN7L8QsLnGCPRUangPvsqeX0+uqSVVq
daR3Yd63CHQauyJvg+wYCdollqjlQ6goM5UihdA3DOmhQd9sFvwJ7sM+N+8UR3SPWdbrO0U10x9B
FQgvBnL6XOllfihzM39LWrCfjZjUIySdmcUmdIRFRLqlnyc2vj0B0ZYiZSuntuEZwWBSsRlsvPDy
Etsarb4fG1Pak1nG+3aq1DsMj9X9mCXZfdFZ2NmIgJw05hXq6FP3C10iimuDrvtbGa0PV1ZS+3mK
MLDNCdbfAyVMHkqjszwZcspdUCLVjsWtitorD8QO9zA30NtxXzem75pkNdtJ+BoqMR0aBO2k7kWp
V68QfsYvhRWP953EEzZTJPg3Dc0qLa9A8iZG4RlOUh6zQYcFVxB4oqGUNnmqdttS70EMpFm+49PF
eOBpze/re+gd0bFYVFCrvBooUunyh1BpaWmn2ONoP3c9gi1Vi/K607p9h68w8jHwKbZRNn0SrXHE
2/F5LsSRvn8abgrWrTwZLn7HHBz/uZqrsPKhibGZwc/7D22dRh6qLNqe9lw3S9kUHqqpCkr4lvTr
+idYCbuMPNfNuC345+LUdqmS1E4o7OfS8Kt90TvyVvRR61WhxMpT4L6BD1k5tuAYCL30+2dAw+Il
mqj2ZKal2pzKrHc1JF9bGK25esj1btOTN12f3cp1y7pCnKRfih7gslBQSaEucG+UcN62lMcIftkx
7Yb0eH2UlQhLzJtFHcCf0IFcRFio9JlVloP/3GPEtK2TSHnQ8KffhKb8n1ZuCeaoOAKzprdNN235
wK4hDYd50GBZawZ3dd2OOCCZ+663bnQ3VnK2i3HmGts/G9LpgpCtR7woiBE8n4Ac8qbCBgEe1vyO
1hx/f/0jrh4B4Ljvb2c0sBYbgy5dZyc1UMNQr05Tl2fAvJoDRPCvWa2/OEn10AfFjTFXFw4WCSGA
LgCX9OUs5TQzhWrVPWamVbVtebvcxUom7uQ4bW4k3/+rc7OMNUBfQb4iIK3wFLwcDKh4FqmtbD/X
5N9HS8lQlR30AuxhLj/gKtV+DuNk3NiJ0z+ZZhVD0VVsuNGdtRWhr3jGmE9eXLcddkoKxoxdYN4j
Iac8qjZOTq0TE8frst1r/tB7yAf2fzEIQA1jVtOa8Ev93CtJl7lwVePPapBmrknXZetU8HElo3b2
kCH3fR2ipZZ53Aq1C+c1wnlH36npmGysVA4ObaqVHvqrKLqGU+uOsio8vTbw9Yon+jY4A2HU0IwU
Bib7wR+lZK/aIjrmSZ89lEGUe5XeTcei8WFsJQZ92ZYUmVEx3IIrkJ5VUQcPUSPRYRSdxA0DcGxn
ZkLbVpkjtiFW6lsAyvIb1Gn/ACM+9DraYnf9OERbSfj5Paog3X3WJtmpDM36zu8wfambIL6HFRud
yqhI/4ez8+ptG2vX9i8iwF5OSapZsiXZiVNOiGSSYe+dv35fzOzvg00JJrJPZvBi8HqJ5FrPespd
3EzIJjvvawGZ075+VD212qh6QP43hZ9KK2xsURSUbZIa8Z6JmLQJ2inbqmjq2JMCDFZpw8nNDb88
+U1BW8QXGfImcA2jREzc3Js8RMrGYqNgrr2VfDnbhmafuPDHFBdRyfZRMn1h30pK4Ayi1O0mPuVW
9cZ6V7bMDntBMA9xA9FVLGPTDdsG6nSuWXYbFcLJB4myHVO93Ma9adhpjtJYmEae48OZOSjeNO1S
tIh2ujLLdyli1DljkShOqADJiPx4WEmmbyIsiSrTZ4D0bEewd4sjJOUliG7AdSCEU/+T6OX9l84i
lXc+jg43nUUAmVxRuoq2r8VayySazV4lain3FyHyMqBeVqFvzFgcNpMfN7+HXlV2scAwr6sM8wVb
i2rXoPW9cp3cDDv++xUWsWIetjNaeX+GywR1fymqa9iyL2oS2pRHfjo4vflVRlAZFH8Xi04bjydf
PQ/K+FhZ51bcdoK08jpuguX8NjATB1rF2Asy3Pvf4TcwMZswqgE8mvKTnKrqE61901Ya0J0yeHc3
mRTI2Em+xhoD0cDffhfH5iDNVA98FV2eG+XONoZ+1U29BptRKq7+xHbXmaI4Kpo7vaqimiBp+acA
12RbSLvkNURIAqm4spGRUtRG0rzOV5y+S+Cs+2KzjbwakV5/khxRREicnpz1S2y0xKmLBo+qcsxd
HwjZMfCH5khzI6AnmT7nLXx0uauTQ24IGeEo5YsnCLSpRWiBKeAPhW1Rf9XHrEWi1a8uEvjuH22u
JVfTClJGvxiaNQoOcYjP13YQxsZO6sri0cirZJuPaJGoQdm4WcghNIIhdYQR9GGRpN22n4pWtbmr
C1cPGnU/MgmBMx4qj7SgY9SmU+Up8oX0odDr7tQlpfe96YPGJfEPHVOzvtdNObl1F/+Kk7JmlwhI
BWdpKB5JUvUTyhTRS4jF25VXmZ2yqGRvZanq4lw0Ykfd9wfk5KjHp/JVar1wk/pNdOIleftOYEZU
Qzi5DoZWfJ4Uz3vIqYMdsWWo7SPkYA+CHxyQbM9/ChHNwWkW1yv6NmRmmlQ7CUkqjOw0Bcisz6OE
yBnGWP5sfKlIbV8zh90YluFxyCS+N9q38YsUhPq2IPY5EUF7j1UV/p0WOssZOdGOhtz44nMFt8jt
CRBS+WOf6ZGLK4HozraEfz0TlZh8mjdeSjALDW8aWuPqBQaViiXgCagJ5j9CYGpPMeS4laRPmlOg
m3Pwx8kKMfVbkMkYDbIheEpw0Rk1IOCOtN3kqnUwQwBpT2ftV838kUqhm4B6S1a9U24SaY4hUzCo
Owy/4aMtks601SYUESEVFyKIEEAExHgpSRy/BHONXrC389TVLOY22s+C08y+MVBh1/zptL1JC1ku
w8gjii6NLpg2AtSR45X5y8ex/iYrI75jBkPKTiMXCOkiyALqjUWVEdxFKMQHuRVPZVxTESqvf70M
5tcgOEHj4mG6jKGKjJhcFxTUBg3i8IUcwtu3dHVTatKaC+edb6WiADwT6bgojT/XypvXJum94jV6
FV38Foqg9Anm8CPe8bu63fvhWqZ55/XR95t3BS1eOlyLu6GXBp9pOwiSRNM4sUqANwvGKJm81gO/
txCyADrDdlDc4lKIvDcCQ4nHSj9XY7VBReYspDqw6kb75+MPdVulo5LPPqfPA2J6HgS9v+2yYDS8
WTX0gl74tvQEXtqwr4baZca8k5IvVekyQfHF49B9sqL6wdLWipM/m2Fx2PkJEK/o3fIhlwwDqZEr
DQxZdBlrCQ1ZGaGDAJssEONyZM8+RuilBOHWHGQyVxw6Xc9QMxctk/q1p+vsejQcN4jkdqieacVD
lfJVzNBXH+PCizdemYZ7rO59t8kKE60bTbeNOMp3QJP6J+zL8yezRnNYb+psJ4Sivs0ko1zpcN35
nMyF5tAJcHxuUb9/y21fmmWG/PklakH0QXFFa0Y7iak/rmRRd07D24WWzCEhCQqF7lJ46SL5KUmS
x2Air7X8x8AMJluaxRM+3kD3otabJzMW+ydsSjDooRBcqqY8Bnl3VXNlzfLljzXoYodo9K7JUCnL
Ye7Pr/fNGdcBUVskpMGFzXmp2n0N2mn+V9644w8xEU+K/qike4NCpW83oVBvZeF7Ehp7/oViYTF8
h8Xw8XPPX+zmJzF5kUD0ocu97EuooR93CtJml7oKLrkyZq5qRSiUjMkhsdLtoDW7LjJLu8iS3ccr
37mMVYvkUKI/ix3w0otK7v2OIqkILoNoIlLE+3bMLgpckVt56IRqJR2+84FZDgQhNFZupuWEqbEm
fHBAo1+iKPUOYpFkJ9Bt/ebjh7pzQFgFhiKNQh1o0WIbeUndWEoshxc5H5+nLjik8fgSSmuJxdoy
c97xZiMJejy2Kcjyi95brQ76MSheLKmLLnWZFSttnjsvDgn1GfqNm9fMnVqsxXwzKLUyuDDup+y1
4kdV0Na8YO5tw1mmhr451xESru8XsSrdTEAxhRcjzaNrXEh0D3CZcieVkp4tOrgGOl8kEkO/qWu/
cD/+bPq9h3ybGS5eKIWS3quE54tWGvkpHRl2pQOshbw3u72mMMnqxiyxW8gyj9R8w6FExmVWFjcO
Xd1NKEEoBOs8NexaNhNnaKlGcJmVja0sV6nsxEmPYF/q67vStLKnWE/aXZL04SOFfIu4eS0WdiEV
xRbB9fFUS6Voy2WqztU4ktWhUGz0Vhye9G6odrovjS9yFopocyMyYyGocqxIuYA6iGbkZHWOSwxn
Tvlaa3n5j9cwWLFx0ascTWx9Rx7qdFdVk+eaZmab7WTrMpcM7uLCHi5ssxPaWH5s9Vb5zCzjqZEA
m/QefjdVUh17rThN/bjRqhxj5UBt0o3R9TW/KTWeP/4mNwR8CmlSFO4Z2MV0n5ehKYpztIOtlmhp
qK7fl5u29n6bSn2UJap5AhNCLyjexKVjBOKvSs1W5rB3DhkpP669MkAl+m2Ls5x2Uy4adaBTpcs/
gqHTNyJCgE6HP8P240e9d9tpYBJojcAVulEVyY0e4HzeCWdPLf81jILoP+wncRd6CgPIlYh/J+5q
ID/n8Sn/YLDx/qgVmVSG05Bo56gqMHzWsxQwYPbVSvKfrQXq8eNHu3ew5iY0ggxE+ZuWre9FUjE7
up8TNCE2USTJrlGJazpM99K/d0XH4qH8ygyacrCARGOFik6R43VIvAXlNymJLbvTjKdAyvZhqW9V
GBamHO26sjmbo7xC9LgXx0zstImYjHPB8bx/uZY2JtCivPBStt4Wy4BL0rhp3z2AaQXqa/xrqOnZ
iNU1POudZUl7OTBof+sGLZf3y4bMFrxoapNLI8cnhINALqVBYQuoNrWpcA0C+VFVoqcpXpNWuT0j
lJeoNHBAyWduhOlUjBOivFKTC4r4uCf9EGuMl9uVvvjt07EIgD1oJfD+4dG+f7o+99EPS8vhouhl
ftSlengY5Tb9mcRN6FqBaPpAaXTvaBiRTx+8i1YCwZ31QenNcxu6WmS+i48q0wVSRaDLl7obv1Vz
fyQoB0QfR3Cr3Y7qxtqPoXCaCCUrScud10s5iCoA83kUppYJIz5bkPG6arioMXN5TNqLEebc2hm9
jQgAMcGcADClKrwhmuuSDJWrC/uL4iu/dcnf1maCA65fMWnNsar9OCLcXY1XYVpAQG/9AUdIJXFd
+ZheGPkVObiHpBBSp6u0h6BZy13uvD8gpihFwPck5VuWn2lupKCQ9e5SB2KPMUlLF7DVcQFF4Hwl
hbiN4RBZAZSC2EE6GL2995u06BLJV4BIYlxgfi0M+cFCFsoz5QNS6rixeyt78k5rCZgW+FH6O3Ov
dQmlmJoJJcYRwCBV7/SiVYardN9KXY3OeVH2O1D9iVsnEtYqlWU9laOV2IUg0vhjFr/y6H8QSe+L
iPm3oGoCqoMx6nJgm+RqFCSo7Z2VJtjIUy7ZueY9IFbvWJO5ryTj0bJ6m+IU7rVmI+Az2Y0VnEvL
iG3GR9NOy/4Pe9oERkMERmyJ4DR/rjcZsj4EjGz6kHlrOVu9V71b9G6wJtFwe7vx3PMCdNgYti7j
rh5HXRYBKDunk/FZMtuDGKkrEkt3jos527gB1YK8cvNuIyuGNNshF5NoiPFWyr+pmmzMIdpqY/73
GReP82at+XHfvLRUKHxVSMLmUlrRT1xRDrERprZciKdZaRfVWeOxFMyHPq5+SZV+6Exl7SK7+0Ln
KIRlBCDYZag1olaU1YzRv4oi9aAyOYMb+HH8uRPN2RcklpD/GMkvv5lSTWnRqCkgHR//AQiKhbop
UpSDScwCu5Gj8FDjJIJ+gDFBZ2jalSb0neEIX5EalD4KBdUNxtLyI8vXuzi6YOALmUsf95McPgtp
5ZbQ7EFFPFphhUKwufM7/aGknYOAcGePqvCEUtGzEA2ZU7fxyiG+E79mgVBE/tC3owm5iF+6oLSW
mXj6OR/DfFflhux4ArNT0QiQyLZaYJfZFK/0k+7k+EgU0cLla3DDIzP1fscpfq15ARZMNFjL4aG1
xsluJwk3QVNQvzKcEfaGmXXbJk2akzmps+swP6fo5GTlVrq9KUzmJtJ8kskz6CK+/yGki5LsFaBA
GJop+1EKEScvqP06Kre/XwrSD30IwjYc9GVdI1E0pUMDFCRsReRHhIfKz/eDEq7ssztPJGEBA/dl
ZqHDEn//RIZETZmkLAO9IPWjmRgwVmsssjszVz7gm1Xk96sIoydJnQxycKjbp0BOvwmh8IVWhCuP
8WZqlQM+YketN7/oev/p44N8GytYGmUViCRwQklB3y/d696o13UNOk4LcqfUmIgb/Vpf8Db8zovA
JIKfxbBueY8onIPWzHPvnIDtAf8GISAc6l0sJa9dWygrW+PeahY2v+gbk8hby5JTLTE/E2Qw+UkZ
nOSyPpl6dKgqrGdl8/rx27u3PRClhWwP5pTfvjjvRmtacRbIHpr6QKpHjJJbWfwpoqf38ToMFfgO
77ODmXGJPCG9T8jn4uIqHtWE44Q401m2Sm2rxJifMppPbZSJA1tCR9zWByqkUTz6/vgrDAqs3MQm
slOh+Z1G9Y8iQmBcRy0jKrxPOmRtq9a6Xdf3X2Jfe6wY/ICvxK1AKnamUV2T1gI3r+6bARQt1qCA
tZ9Er/0ssSHJTRCDKaCbTw1Qh2Y4SjgAOEaN622nn6M22GPx9hJEXW1ngXboEEGqh8C1IvGfTgLO
WPE/Bq8/d034qvj6F99DYBFXcRzkwM2Io/bb0LtTijh1J2lfK6E+Npb8ZeryfZsJ+8Ssn0F27gbe
ttAzWG3NAtpTrTOlKE5iPo2wVRDjqMdx28n9QauTz7IJCSi0uJPi506arkMinEgp9yjoPgGoeU49
JOr98GeVYkkGmeVsetnr1MnbUWouwEuYgsSZ6iaFxYgburIiQ8BrN+bobwtVeakbbzNpAo4WfnIq
aYp26vDYmah/KFpRMFpPOjuG1O+oln7ssf9KtBizBON7PraXALu3MdRdtYyexqn6nk3GIa2k/TRW
ZwWMfhqW+85PjrxOfNsjANslOvN9GOBckOi2KGj/mlr60OTVj1bQNslUn00lcPNOezGkKXSVoH1M
9PjBbNRdNVLm4fDkCB5sHVkuDo08zSZPmmPE5fP8bLLfHPBz3lhWvm0yrq682WR9h1MbJq92pRqV
nQ1wFDPG/JsEsLooYPbQtfFBF/wvbdjjBdz+BNko2aPcAcwtizGyC3UUNpooZ+4kIUtTVyWgRLym
Nj2q8LvBjNQtwteV68FidltRn2tvgjllgozyivAVb5l6U+ia4Jg4CXzDXY6uG0AVhBxH+aJ6nfg7
gYWc20aqKI6UlqGL3zIy+8OE/rOZCGCj0BybvTbUzgab3w42ugniSTbMgGFQXwBU4m+WIaZagWlM
kOqq71NomU/h6AWprWi+uo21GcAAm9EVrFQ+IYeMw+hYJvUjBn3ms1ij5C/gAmDjsSV+UrRI2Qpd
+TVjKiir07EO+lc9Ng64sbrdKO680dv5wfSq6cXey5JzI2WPvRzs2zTYyYXgjBVGIqGxjbh1wqo/
e2Gxy6PhoYhxT/As/6s8YMoxSe68GVDsv1SlfDKU+nfpD49BY55DpfkMDv4ccrX4Y//oA2OMx/Ih
r6N/5m+LqKvrkyN2cv2aZd2PII8vZSLvkJzL7dqYfsVE6tEUAztNLewJyzmG+EDpyjIs7DoXIpKa
bodo9jkacUXs0YZqVBm2e3ppVQbXBmpAG7Wi2NZ1KLVW8AM7A2Ab1m/mmRKoKf9QaB19jwZVQNM6
TYX0YErCJpKk75k4vY5ey6HSra0WopIQykdkPR4iX8JKQr30gehicfApUKRdA6NfG5UzqjGfm1x6
stqYba1GG7E2Mhuk3De0O3As8YvHVg5e9QT6rw9bUhHTk2rIj6Zm/mtaE6OaeM/ws7OHRn5Afvyr
F0wn1Wvwz0NvVwd0gLvAxSvwdNQjhN5k/QH36YvcaUdPz3aSEaIC1AWnFK9We/6BfinRyJa+54Wy
7xNxb/nV9x63jinPNwoGdlvBiIDHjKL+iS4t6CZp25fdT8S5MAJJsSa0zGNb6t+1sgUck5a2Uvaf
AxQ+4tE8zBtCaattX1T/xGySNqw/AY6/inH7JcikQ9R4xyrW/0Vj6CnxrFdf9p9a3kXqDY9+lj4X
6RA6cubBTRb71G4Z56qJ+TgAqPHAwzu6Nx0MrzuCp/zz/2mL/hAo+iclSfZovj4zN6HFXxtnTzEO
2NQ0TtUB0qlB3HeBEDtq6xkbNt5GUZPt1AnHRJ3OqhDs/AI4UdpeW9o/ou7tsw4HeCXwv5gkPfNr
q3oDzd1xOiDImtgKB6SRgq+dkGW8d455l7URVxhumLWKk0ejiQ4SIabjMce1M5FeiJL5B02JjZXk
4s6ND4pdpOygb6BTSr7Pl5omD001qky4dc1RibPvhtBu8ItaaYHeXYYZvI70sS7dSN1IAa2QrDaN
M62HUgH3ZYPy+jinuJMmoUP0/5ewZpWSN3WqIUZMHugvnU1Vc3KhOIGiPqiZuRejNTjfLbt07rJQ
ePPm/gAMFtlLHlde1MGNOHts+V8lcOBtJkTacSpUrFoHeHu1Wof7LsiDrSxm3SEJ4+GgxVr8LUZd
aydB5nOktuJCrnIxsRkhTL9kxctfEq+Of6V0wY5jpGd7UadhFPhN/thAwty1ONkewaKicoou2l4a
5fjie7XmQP0Gw6WP7a7IinKlaLiDXnxXBy0H77ma8nSQZi5hFDbn0Q+bB42m9Vas1OI7M4WKSbBe
YH1rtbs+1+udIaPqKY/C8NNERQLidN5uq1hCpd0Qm5Vy0ZqriTepJMMKZdbdhF+DsYOsLau0JreK
Cs7I9BwXAOirXFI3hgE5IIhGfGVEPz9rtY9Es5So//pBxdUZIkeUOlOg598ExFC33CPq09Qa4T/9
ZBSTrQ7iZG3jxOi3QlZP9M3E0dpZgx4iMGOoFeQrw9hZLRjcMJgABicQWDRcmMlW2smRlLQG0Rhl
BAy8rnRFG50xLfMvii7U8TFvytjYNA3uAPagVPquKKpuO3BGzxpWwrsux4QUNEPu1j7tMrsy1PhH
Xgrqr9KqCrcF7/GV51Am10dsIZE/G2O+qbA2aZJpcqYoYcqYB0r8pGd+6oRcpC+lV7WvfUDCpQVB
8yIz7XG1dJQOvdjWm1Ee5etQGfUvsCPBgyCFxZeEjHybBBbwTF+qXhr6fHYnEakEHz0bgm0Oyc8M
N3oNnjAtZf0kZL0BnkxuoUPWSvC5GJv8JbVE7hlfEYTtaFjNQc/gghdAGunwRYr1CRaddp3oFB4m
AQxHpc3IZ9NKbZCW8crMehGDIHxR1zBzYpaMqoymzf/9TYBAm1oOpMBLngHf6m2b2QVOIEnaBysh
dQ6Z7/Yj69AwmdFhXJ43rO0iLXU9GCf9uTS+hBZC4FqZRXaDDW1eTXYk4vQn1jRe626t87jsuc6P
iJY+fSxIljj9/emsvHnE2GD6kUZGdg3NBkOtWte3udjQ7NQTD2mifjCeJGOQHvKpSLZq30sHOWrh
kpsdRmNRjjfVVI9bLRcqV22qzml09SfeZ+pKqL7zJZhqzihkXHuAESy+hFH0nTb1rfJcqcGJSuRS
SNpvLuXNxzfCosacLW818tRZzIXBG3349x+8j1NTTiIGYH4vjycNnagt4/7S/XiV5cPMq9CroqfC
qAsnwsXDdALHoM7k5NLqX8DlAeL0xp8fL7Hs6/95Ei5o+p+ocAAVWrRt4iTXmOb5+bXU8E7fojWq
tV9jiUZl9jhpsiM2/n4Wp5GxhAmRKPh4+QVonACrzn4F6BUBBgIauOgKqAluKTWItGfCl4NjgtF9
9aqfiPyjs1p9FrIvHy+3aDreLDd/1jebeMqNoFYLwXtGavuqDlJhV2hAJQ1BoSF5xMT84/VuziuJ
j4yWPVp/JligpZisUSGyVMP1fp7UwW2qFHnTGXzf9N5TEyEnlh7KbPt/WJLZJZcWAelG6UOnLTEU
8yPqeIT74cFMsZs3g0PQ9nZp/cBP5xQI4cpFueyrzi+W+5EzwQyEE7GMDk2Me7AgB8IzULR22+Ud
RmaT0NoqNpIC3TLUNNw2Cr8wYJow/cFtPc9y9S+Py38/Qp/7c2QGNwknBQ2y1limPFtocztR2+4t
PIWNsNNWdu2yC/nf49I4o8f0R9NpcTBhtPQW15P3LCjVplY/eaNGeTed/CHcKgFtAkooOEnBLObx
8eddIof+97zObVaGjOytxXllxtShlKYlVJ9+605o1DuxIidnpS5EJxiM7liDCbX9uELM0kr0c9F1
hi1l2r/kOZZt9EjXFZUyvHilNOy6REH5wNDBIDWl9ZwFyH8gs4cAWyonX1ADasl6Qm0rjZ16RBhe
hjzU4kKhUiK+QoHFNbKudHfkTnJndoHtdVLxjepLP2Q0iM49ZukORvW9narmLxGWBk0cI3Rq1MwP
gQhtX8RHcBMLDXnnFOS2qo7FHqo0PpsdEWjIddqgcuuNdjkXO2lveRvoLc0O2zUdRbymcMGyfJ7Q
Wd7Jnq66qoArkWnkumtEaul4Vu7vKfp8d+oVYZdbefeXMYUgzdkmgs3Jooay1vuYgmpRUWVpEl4l
rTb2qN4KdkynZa+Sl7m+1/p2kAX6yim/c/8A+aPeQVCNQd2ycZsHGSiJMRAvaVP8UI0CXos0rDzY
UqNi3moIo86FFdocM8P8/ZPNjXCGNFlxpUss00WpAqeESOpk9OxcVNXTQ91O6mR71BS2KQriXtP8
jINn0msJC0SB6oG+nlwbKwf93tO//WFzvfYmjJuWleW9X8WXyePaiFMMgVPUyVaO2vx4b5Ot+WZi
nMtUUKYeBj/wfpW0EwqkmzPhCmGm2oqIYZ1kMwwfRz9e0yn4c5O/XwubvlmxGS0spoTLibZYtQgN
9Wl4UbticMZQTA+wk0owfkkNEoPuwVFUmuKs6OO/mGL+g6575nhtlqFY5ynbNIjVE7zF8CmsS/RC
cr84+PQUbTUMhc+U+z2lqmLt424StvAPFe759ruSAXSr0AlgvJdan4Suo5vLSONTNIGHNIsqonVJ
Vwo71NgtSqnfotOZOGGtr+GpFgX27G41M0cxuhdR3WTA/f5Vl0mRtYHol5dM6R2lrBk6pk9Sqrx2
6RqQ4WYpUJ9ISnEZz4jZG+ULaohS0zJLP6tMip6Ewpy+414Ufaoh9T+SONYr7YnlXkXi4g+Xl+tY
Bqm7HIuNCYryKWTsJ0igyvdyJt6kwviXngoAW2bJ+lnGRQJ5cpPFabVpBr411NeIXlQSwMRsA1cN
gbGKBYlOu9YRWZ6N/9YzmCkDrOGjLfI2yytEtCO7+ppRdZr9DNzuHqUwX0GdKMuv9WcdqDe4UlBh
3WgWalFhhGIcek+Uu0Xq9IgaY/QYWNapCpKZgTPS5sI6pXUrQW2+ymGgP2eDjKG0rnYuWzgEJRtw
6RgtNI0wsDa1IHr4TufWwZITHa+LKjj1GVeerZuZ9dAXQXqe6KW/wMHOHj0/ro9FmvwrN/F0EVGw
2CtS6n9R/JDAXule8UrVrn5ptEkfnaDouY1bPBj1QB1ePr75l2rHfOM5wQE4b7J/ATLNufSbqDcY
QyWjwV1cxSCIj16s5tt4jLNNrjT9IZbB2gw+HnVlnKovqa55bkuLdB8afvPo4e34UGQNuNbOlB5q
fZQfhbLqbKQSGXfwStYIFXe2vQHaAGkltIgReFlskJ4RjNT3bJDaoOU9woh1mLObK0i9P3/mbdxk
f0Dx5R5CJYL11Dnhf/NO9ChMKpzrqmtVabtMgVgN9eC56asXHAsdY1AOShG7HZoHUTRtNA2Rr1II
n6fJWDnm976OLM3yETpFJ4d9kZdJSg9xH6DF01h1JQ2T0YQfX+pWDVM6SbWa/g39Vlkdsr3BBxs3
6JH4HJ0S3UEJguSg+71bqnXxmvuhSbsiKZ22EbPvE0jZb1bpDWsOJbefSJHnAnYGcXLBLWsvfdDS
qIit4koX/qtvtBcJN+6P9+yy/mHLkhDNQEJi7lwJvf88kRThhRePUHKVSP3p9Vq5scI4dYtIyLZl
ZmBfWYa+LWEd4DZys4Z8uClu/6xvyMQOaNpExcUu1IyKgUDfFNeeQICyktDvm/ihiqpNitriYJno
HF2BftgGKbNiDNu/f/y5bYLYEdc7R+H94+uYaFdpRgLVmE3gFBPis3o77MRJfpLi7ntQBbE94AoI
tt79eOW7Tz5rA/0hOIAnWCwt+LpZRGJfXGuxqh9rNY42eSn5x5HcaS+YMaYMcpIzfZNbcFUS8VQw
xk1bZdhyiOa08iIWdTciyFzrOrKz/ytuPW/FN8e00tUm9NQivkr5+NVUupQWlUX8NJNzGfsYPayR
fRb3038LYiJCuTmTx5b8DlpxejmFonihZzttYis0j9i/x0/MI9ZEnxZX1M1S839/82zk5lqWalV4
DTStco0ifUIis0krY1tLnz/+qndfI1kLIob0hW5olGLRoo4rpsmzIZW/xiSYp7evvuDvVW38HbTm
mlTNynraYu6hQI2nvR7KV5xSHTDID6OKb0BvNXYRD64YVStthPuvEkwr9Cwi0xKNF2llJFZeS7jo
E8cyUPMNYbp4Tp/6u4/f5CL2/ffRQMUBCKZre+syGBpjHY9KfR0rX3S90EwdNunKnXD3ccCCcguC
NAOA9X5nlH4UdXqbx7jvVYFdtcG5EQbPHox6R1f/8PdPRPmACg9Nnxn+8n4xNHrUlMILvfq45EhT
hh9GS63X4socsd9cuH9e3NtlFrs9qq0cZkouXmo6BWUKXDDAEBgr+6Q+1Q26mmbj5G3vlBbTmzX0
/6Jb+N/ivEceD7Y/9rHvn9EY5FAMqzi5xqh7H/ranDbyYCYPqSjkPw01LJwIrOHPCCf5lbd771Mi
T08LFn0orrLFp9RKFVyHFcXXoB8eRd9/1bLuOBbSEZ7omtDz3bWoPGWZByWfX1xaZa0oY2j66TWo
s2NaKLaZljuDsXljls7Hm+beC2VsShfrj/bVEpsaYwDeBn6fX8bWRaGNERAOB0zH50TRWzkNd9ci
daWcpqFwAyAHXABu0Evl69hI+6RUfihF+5rqvtMYiFJM4D78NWGQe29yzpb/35KLzTrWbVsq0pBc
C1C2NqWQ5Qgh8lRR9RkUykrwunflwBuZ9U80ZjRLKdNwUMxcR4biqoggmqRmRjs8M6v9+51IEUlQ
4QRQfy1TKl8I5NpqCw1nl/ahadInszVPwAO3ubnWT70TJOnJk76jREefc7k7UkUouhwy5iXKg5Ix
I16vWW79pfgaqYFBDw9BekR05g7a+zNt+UbWcM2UKN8b1YMQ+9bOl0rVscxZM7mJrb0hed5a3XDv
0RAkQAkfqaCZafp+1ao0LFSOzfoKv097xdh+PApTYrpa7ZXbMZa5yA1lQkle0bBR8MWNQi/UsVQy
e7HV5bM2id4mLYp+BX1/58aF0Q+vidnwTK9anH0RZl5iBQFEFaPcyMr47CnSc6sjmhCLEUp80vbj
AHDvPdBInFNjiCQ3Pa5KTuGEF1Z+tfr+txpAdq3qrx8vce+R3iyxBE80yiDH1tDm1yhpUKTR9MyB
C4cSi5EV7iiV2TOC2tJKsLm7KM3RmcVA7r/8vhb0V3kIkuaqi0xjA++oCqWL9R7S0/+gQ7Jy9Jft
u/liQrINlMB8OdCGWWxiMlvRGtWsuapNDEbzCdbyU9ZNz11f/rKy9MSUx9TTbTMUTpWP0fyPQ1sr
5zpOLbceK2eofnpCsp+KTEPjDNZQnP5IYv/cDPkLnI9DE/wggz4pWvcwC6h5WvCkpbxDvOzE2nwa
feWcQf4NKz13jISm+MffcDn9/d8H5DGBPQNLWd5/CCNWWqwm+RVgvXhUInRwVU9vXNxBx10ATXjv
Vf2XbBQkGiza5MQQnjZtAgyhrdHxlNrRcOJirG1LHUdbsbCKSIzgb5UI+X0Q/Oc5G0BjGVTz+1Pd
CJhC6lGqXFOwGMggISAkpmbFZALM28obmU/iIhFi9MNZxcsOsM5SOs9n2BDHYZZe1WjYdBrWAoh8
Z7iomEnoEo9dvRpzO1L7R0WIt/GUPExG8xgq0ebjHzJnHsvfQZcF5R14vOy9xdYzQ7pBod5kV9iM
yEYFB9nEWgBhpN6hWx2TkAWOpfv7sV0DXt05Y0j4os3PcJrGx1J4zGRWFKtFVF3N7rNeVY9e8Fsb
J2coUYktf3/8lPfXoiM/z8Jpgi2+LOxwo6ubNLt6QvM/nJ3HctzY0q2fCBHwZgqUZ9FbaYIQRQne
ezz9/ZJ9Bt0UQ4z/DiS6qgKw906fuZa1QbrbYHSdYR8WubEB7E/dmGPyVXH6Y5lPTr2UxuU40Vv2
BydTpawRKYS6v6Xopu0asz226krZVh3OukFnnTGXV64ddX4+PCrzF3rzk42FTEQSn0Alw575wRQ4
7QLy4KCkt/1knxgNB26r/Jaty6lx4k1iqt+SQRr4jOiLA/XJUuN6ssYMRjKu9DGQgN6gobc7029T
msOe6S2Zdy0AN6m/lBFptIWe1jliUurvG/yJq0aLCW4oLjY5i4+cU2NVlGo9r+ENjfvtwYjpDHan
Ut+HLShnLS1zXxi+T68n46DQODOG9FFs4gWfcWD44Sa1Dz2sN5ZyyTyh2rdfrKaI3wfxBMiTeIXZ
K6Laj+5NawLCN69CSa2xhXa3Wi99u6jf5qL+itLhYxFejqvHnBmDHBhMMPXlXv6Viah0U3Gqqsju
CJ0aK/D0uNxac+pdVpWnnPvCSbZVD4CdP47r+hBnVbFRy7a7kpa0rwbrPr8Zg410KFX/CcKoG6OT
MsZQ3uSNOm29lZYOa+kmv20AbtNM4C4jlcZjowGu0g676FLr8zJYmuirjspP4g7pCJDkLDhX9KH+
d1VMN89GOrVjjEJlXa9e6XtrdQWlHTNDUV5fqSTH6Lhtyi9cuc92nqkrYIvwM+lL/eBiNt3ah2Of
QpDc6dduUxxpdIfxyHv6u+B8Jq6UYTQJBiQs+BCZun1iOKggGp0MZgu69LatqBJeOpO7maOvHB1L
/+Q40/gEsA3z/6RVPyglYPQGHQSp/NZpgXnL9aYM9JZ+6mAG0+cnDlkaZFnMVLxhJccJxfzkME60
lTZhoD+UNYDzwH6xu8rYMg7p5jSOdSHTRk7SAFWaqUfVAN+wYgxyk1ewsvmNmjRb02nynT07/a94
nIyLuW6Bg8VvvXAm0+78FZyBn10n6BwVIEL7MVKbFuyUAks0WdAILKHlD2o+3Nth0wVUM2d/nGaD
MSSvhm9gaZpTVtqjPywqbZdtNuOh0qQQ9XR6g5He7qGLsI9Wr4Qb+i+dPUmY/gSEi7v/+15+ppT+
fVTlKP9LgF1HGWkesaJbHdaSo6gN5ij09o45np9dqX4FNfypZEhRjdohSCDeB31ROKlVtlOs3Cxh
/bxW4bG3+quq3uHkLj7pjh9MlW7//oSfCQXi4NAOReccCFD/fcIma2LNqObkVjXaOphMQF1GU5n3
emx9lbL5/FK4RqBTIxwfXYZwnpvcU+v1pijN1zQsZG7Hu0lr7+3/45HI00jnJ2izH/VLzGiQDgR2
dpvWerPtwsQKFl2h5cbUpq/c8E+ybx78TYCb0I2Baf4gfo7dJ0U8NdotlC03TkfDT1zMfrHaN3mx
7KB0O0a5du0V3VFnQCEqqq/272OZ693GSC8iCofJuz8aFdxpShKaor2bfjaAGLb65ZoebjWYlnr5
aY1GfxgVa2EyE0qZNS283/pk6XuPeGbbqk0TZEtp3iaKkjzB0gwxQEengxoxXBY0Rt5/oYI/iW7J
lEPIZjGUCpvZB90Yzkmv563h3KzKXByisO4u7D77CtzwTw0sLX4GRUiAWNQ/JhtLIze0JhzbW9jt
ms2UVrupCi/AvvbXuTh/yYn6p1/438vJQ/9LSTgArHT2qDJ46HXKRTr1x2Qx98CxUFyalx9MZJ21
qvpmQyHwVbO+5Pv/68zIpQHxoXeCXMHH9XSmFTS8NNJv6RkN7Fz3p+zNoOua0vOyvqUK4KtR7Y/p
/3kb4VDixAH2oEs4/0FPzVpZK1ruQZs8NJKsn6AmrLn63+X4T+XLVWzB0mHWg0HpD6rJivrOrlst
us3Vclt3zqU2KXs1s09KbB/+Py5FKYyyNdRDfzhqOLcueD1jclsPrhpgnQI1kt43K32pteSLi/2p
B3EJ6QTFNcSj/0MPRkpVwqozphgV/TpUHZhCSBqAdfjF+v0pbFzHBPTEZHiZAfAPflait3pKY+d6
Y6Y1fUurfQEG9xcG8rOzLz0nKD8cKvtjlACSR1HWRsvZz8ofU1/8KgsV7AYgt8lkDUGlMU4FfNx+
VG7/vmOfuLNSWIGbFogu+ffh6TJczLx0K+eGmbuHspuCOQsZ8whTX52al6Ybq22TpIcZ2GGzoRHF
CL8Qgk+0jAGlDIkGMpYkNz7ostXRGcbpdQhlZ2kM+GlrDHPNu0m5zcHp+fvTfrLM/77Wx5QdJZXM
ycLChsfGuujCFbTWdtzYGRDZ5XyaNSgY3Oauhuju79f9RAS5LllgiuUc2Y8FM28sQEWibeQWXlKX
Sa7xap2nYzT23xfnq7TkJ8cViw2+E2cJloyPMINZmUUJ007R7TA3y/2StOV12nvD5u9P9EkKgfCd
K0gYRB/CR5iLSkAgFnNyJc4sZEbDPuTzrmrvmBAKikz1I4b/Sj37onHqkx0kayApSQiVKe98UJlK
YSqq3tL7xeSAtcLySFFHZ9q13BVmcZQh2fyrdNAfc/eCpyhdaGgZENr/wEfII1frGObybtzBkYHL
lKT1uuZBW1vmVWh0zM1r2bRRzaJ4VNVFPQJCTqMx1YFgAc7nnNFwyE1m44aBppgxhMo+jpjrbWU6
0VbXZ5um09TYzmXrZ4YGAdi0FH5O98IXWuYTUcNrJGr/H2OoBEH/srCWVluTYnbaDUHiCQ1zqtL0
McpVJpLqbWNHT1+ckY8amoQlJWgyH8g3zurHFkHLLhqIjXTzqozKy17ydWZHaBKdluzeika/iKIt
em6T99GpIw/mD/Pkd7ZGh5+WH1QQ6f9+Q+ZH2eCGHKDzTFqrGL8G8um/CzDZSamoY9XCDTWdy6xm
qGf83dHDVFYpoAIAUZbmg0lfDUQTI2Bota4FtPVANq1SIc3aJQDjvdpIt4CThi9mbMQ/0tp9GpTs
nhzx2wL+owZbS9GoUGQVBtTq2PRer7WNoyxADLsG8MRjc+u1arKrrexHZjmbObG+J8kc4G9Hfsdg
f1WHQZt0OB+hQRdyHj+mqTOC0a/9SHOn+D8qRWptKAoGZZi7AnD5oxdCF6QOp0TqXE9tQ3P3dOOM
meVPPaWMZl1uGzV9dizjWyLQ63/fjz/Oh1zZwgEibCI8/Diio3cdLYbgYQnmySkO4+fZmO6rKe++
yMF9eh2S2rTsSZ7ko9JgxjHurCVzr2PPZ5iWUvCXAFZ/glbLs5AOQ+F6NFV/PFrt2k8TTISO4GQN
PYSPdpTWFxZMr35KkMD03JQAGh9C3cUEaNCbrXXVV6V6mzPdcfAKZ3iyw8F7XZJseWlMbxQimnUg
dG/n56jRY8hqnOpE34pzVUJLzTBk0RZ+Y8fw7paKczUao3oECak+lhETKO1IMf/v2/XRir0flH89
4oco3g6riLtxp5sG+tptRNk5GIc23MwKkGB0hHzRpv6HayLXwzGhvU6a1YE1+q+0tlZv9hGZ7Ouw
Txgfb5/abN0PXbTjqtdFre8oue3dpL+3wBDIxq8AVz47NSgK5g2Y5KWY+sExcaYogpsydP4Pp+aj
Qn5/QqbkeU4S4dSj//uEIyOps5k29nWiqzdQHGS+Pk4Prls8K1FgjtpXwNmfPhJCQNBhGX92lZro
YXfGjbupxljDSo/KIQSMzocUJ/1C5oSKkLv/d1T1/nQOCUrYC0iEfRQJDBh1lHBZb4CYAVBEVZPE
VwBC+KkMYFbTLqQmV0NT5+hGu9vUUJC8eXVYnzogXi7VaqiDlcr6OXfIYEGU1D9ki61fNEkHrMOq
6Fdmk/wco/S5CrURqK8YhD5z8S4NhsfLQPF0f+zt3teyudmD7y54DgXDanVf+1o3aKDu9u38EnaO
cjGYWruF012H/SRSLb+KzF9uA0rIXHhwkTCXvm2USntR6z5FgeMYPaaQmJytdTUOlbm0+1GlBZPZ
32Ubz7p6GnkhfZeLvaVnpIErMIUyqXHR+YuSXzlG0j+q2ZKfl2ke9wAWJDuShOVxsIFEoimh2JRN
Em5LR6mD2o6jXVw2C8gkRh7tmXiPNjEu2VVUp8bd3L0b1nHJd+TtEgI868fSt83RgT7qTD2zAGmm
Ta+jOkuCqsrDzQqtM4NJerpNmiIFr2aArCSBekltqDRlY9oHUaqqp8Xop2tlXTdgH21pIjPOCySe
QDRAblIvxXo0vKSFxiG7KKeBMTEQTO+KxSs2sCG1m6IccXoiPbmNIsM8OV2jXZOtsE7tZIH7sgz1
dlzDem9DJ+n3c5JvrNa1/Zjc3WUCEsU5ZY7Lj0oDQJgoS3Zr1C13RJ7p0VHNhRsGObQrdLD7w8jd
RtPibTyjcfyymdZDaK9FYLlVF5RzWT3Y6bjsB6u0tgYzLjk80PS2AokdFj+6VAF+Hz7CegrafmMt
Z8Z7lDYbtaNW5+Z9CrbRTsmHF02PdYAI+pkpocVj1roxgm7t3B0w6OPMELBglANXyeFJlpdBscMW
G642+7B0YChQrfy1qawl3rR9CNshPUNwTK3L9ZDXyy7U2+lmHs1pF2sLNI2rOXkPK42P39VBMR+t
0qjXLQjz83ivdimssZlmspEI19awZpXE3BAad3lNEba3pvrCpjAcEHGrjIlFgN9HZrMr05jVTgv7
UI+cyy43zdQfs0x7bouVNKna6fCZKA5eWJmmL4WXmYehiczYN2njPabTmuznVFeCsPO6fTjWcAWZ
3VI9lAXuuq81XbEp6A/wOy+cfaPT8lPVIrk6nShMa4Be1KbNvrQFezXehFNyHvLBT8fZr1ValpsK
SkoiB2awC9q1mA/eMdDqQz8OOFC81H7R30LlTowBq/2phOUJjghf/jBrR2yuHYMgHkLn/gp3Hj/P
y5s5O5wTYHLMhZ5sqMWaaTOG6VZZfggpPJRIoiOag8N+jsCp5OoYMCmcZiCsmNLMASYJsN1vBV3k
yk+wnqyw3BFilOSDnOSmsh+L7FVLiy15zUBdTX9Uqt2gPRb2ozXXB238ZjZOoNXqtoaH3vYWNO5r
P1anvEsvvQJidffnHHVBZOY+1+WeYJ/XwSn3kkfdvIUYfjX0DYTODIa8hgPe5GLDdvbUez+mDOgT
dHZBNtLpjE1vgDlTaOStUn/QfhhjB7f0oTe9XdjkQWUxTAbvenhBirXygave5EsPLGEYhHW2LVMF
XjTQHqIomJVb6D08EId4/CRd8JfyfdvNF3iIAgPkazOzkNWyoWTvV622XZucfzvLTbdZCIxBaCjn
MgkvQMWZGFfReLsdqb+GbNjRHw2GCX3EIbDRHIKDNZE4bc3sXtN69SZKk8s6KismHZZhG/Yuo3lo
St8jg+WHgJ0x+QA+KOKoS2N7k4PbXrbnMauvaIa7ZHiL7lPorECNaYUYtpm72qcd6kqvwOd28/qQ
6MBgMatR8cCa0j5OVbGNJ+05n/NzwjSfn07eXaZV28wtjrVHHnhCWzeutRs1654UHmBBTXyljMYZ
ePvAC5NANYaztODYdXbRm92Ftzg/FUAv6fzfUA6m6lBuZQkNR3lwpmKjG9FPozb3KuRSUa6AidRA
WNRH120fAcxYXqkNmlBLbkpuAbn9Hmb2fWZrwWSl20XrKNYDgNLsPO7WMl6zsr4Ix+yRjgXfctvt
QP7S8Y4Mu3Og1Lg69/RMWLQ/kTjiN+xp1UOzxQFuG/WQMNIpE/jeddHc8Ta1jragIsNWHe84ffr6
PGhvTPoaRexbTYUKtQM+GhjYeblerHkLvCco5MuBQVIfdRPMC0Kgpkfb/WHN01WFYLdrvo2zfldV
8PUClaVZxzaxg55c15QXEMeN/upqu9J+m4anjsMFBNC+XBz2stivab+J5yWIxkdNu0QUW1hhC8Yp
ysk4WSSG167YycQDdyWHlQZ1OaNp9upknBmOPjxkvjO6+6GmRDuo1osoHmOyr1mNeSCTzbXJ6z1q
yt40GmCaksCh4uCp441TODL4tE1oVFOizcKfgCv5rlgTOHddgJopjXnD52QUC9EUhv7NYzwcMU7L
/kAlmHrsrTr9ytQ2AEYELPonczQ3S3rprrfoNRaJxejd4ZCuVS6Tx4HLrrYZujrXyqAIoQtZ4B3E
GspLNtI6l0/ltlsp4aEzipJwMb1QYWy0Z2BKWigPW+Ob1UDOA9mrvGwE7wyGhSDqIl+JOTLW2ejf
ahfgm+agAv1vl+no0/PzhGJ1USg9sAGqBlRdUx3Z5zL1vgE9IaepoztjLJtDB45nHeu7Npk8yb5U
irkpi/7Y4W7wI/zab3ADnsA42Zj1L/YMo7nTXZwMpdc3qUEFjk9Z83qroJeXtIJY0dVCXwvrnehJ
VVkY2ih3NZ9rLB0whFsFBLhO7W9VtdumY7i36RkmmqTJTt9GnrWXoyenQVle5aETDNsyWDIMdXbC
ao+4FO6Y+zxiOKuHFeAHL3aBVL6FrwzF+Dr03ZbzPsAiU3RL0E2vme6cLLD7IET3q+GFuC4oY/ph
quldYkpA7KxwpYo7kDZIfN5ctgyJ8+MUFSwDI0EuB9XyQ+VYWFEiYuNynuSL7dyH5Di5mxTYCVa2
V6LHtrL3xgiaS/FsWqHfcgshQGpKuAvrWM4UOb1g1goa0xSs01Wt4njaj537XHepn4fQuC9vVX+c
wZzByhDfcp72LU+9hmch7VtbpgOz3eQsfkHajM5BfpKnRXkrxjU/MDPlO+5Di0TGqXXLR7TJk7fc
muqFnX3Ppgs1PMfFeKGkOD2uwkRhuhHmZiBh9vpQvdsecityxrA9vHiOCBDdn5w0z6g2qq6xOGKI
XqvpIUdmGnu+BS/zWqzNyjmXVeE+WCPuiSXl+4Un5g3vS1KWL/EK1N4O+N2zWFMkkNHRnWEd85k+
xH6H+M+Ogsxfr9HLlOwZW7scwluneaPl2DfXZyL/Wktlu5TyRVD2MXVmDoObuXH1U1LN73aRq5do
2Vx7UuPk0Hr6htetSnhYVtWvW6Yz0Z9VRi0g+yX+CSCIDqLjzuB0Rc9R/uwa13JjQ5v7Kc8p57GI
4PxjZRVqMCP4htxtVSxAw11l2hOK6KjPIOyQCzOs6QjdifD+MhcpdMCeku7GpPI5BAWIlKhEfpmb
jNKNv+qYvt1YuR4Zl4R+6MDa5eUT/wuxrJf9SiqVI6gdFYseCv4ueqKieTEbbtHrkYAs4WL0s/2y
rvAh6pd6at/iA8QOrvxBSSPfyaw77iXK1EuCuSueN0vWnaJaDwNou0tck9Ts8cUOjgVVqHz+Ekao
JugZ8dF4JzQ0YN/7kZkFDY4Ha7+SE8EeGe4hVO8p6QVz8iD+n5G336wqPtFDGiu70th5dIIa+OuO
FjFlGPPyc+EAm9hdK9MScMjkUQwwXERdoAM4G/Rz7YDPOveQcVaDAQclD2w/itxlVwgX34iK6Br3
TnwljV2Nrdk3jfmCIyFyXDUbrwCcsczkGI7smZjDRAfGOWcsYzFuPfqpvQrkQP6+ZpmA2MRm/48i
sL1NnL2F2S9bETXP86NR4Svs7dfZgHxMAcVq1Xdi6FAzrDGHWHxdPmpWf5mNce2WF2toPVQrudGF
6fblyIO+e7bWjufUrFu5l6HIHjhDGq4EbsCoGxvTW8SFdKom6PthV1npkeZbyaiKWMBqWZp7bX2S
NRVp5aOoHvhZm12JOKLEYjxMcQFzeF6dnTjiNJi/K0TxLEvVPicAf6QhURkDWVycEg3/v4u88Vo3
2PpyF6KeoEwLFX3j8C6yRTsmaB6V6P7dp8K7pgmYd83D05xrcpJR2qtt7lY4dkT6RZLotDTYEH5S
K4JFvtphfilryW7IT7WRy9GylPW3uH3/Wye+9IQvS6P78oQSXgDSJI5whG/AX13l3a1t4ZT3lc56
rc1qn5oDnb2J3zdQDCnOvbyTjTPMbAPE4oMN6osNOcDYA37W7HAQseNwDnOjCIbsQtwPo6+N/c3k
ZqTnQMIdu2fPeaRrVEOWubr4Ok2lnpV1uOIPY0/kkXTf7TncEanvZ9g6McocXv6XXYQOHhXcVd9z
p9nnc3oSpe3hrI94o6hmsEuloWynM28lOpmzxxc5wkinyDSrGunqtlcB6WVLoGYWV3XNzV/ct+u5
J4a3nozkDNDKVWpndzkBG7LlYklQ1qz+0r5yfpEVXs+6UajaohQy7GdT75Cdo2qJjwdmaND0yaFL
nuUEojCNQvXLNHl1rJZzVDBJdDfl64nPqBTvJ1+cRH/V6R6Ie2vPWrRW+YD2eeYviVpsx2i459sx
dLd9NAZaGR/+Z1GSfPmxAi0qz7MUj3Xf3DVLQX2lljPEnbICYj/QkD3YoBx0zIacQG1cL7xuI3Jf
3fAiiJub9jsvwxbYpIIy702rRf3ieVkXYtNM54nF5fGw0EphbPn8FFaSVLsrQ+3gqT+XfPVX5l86
gi5eo6sXdAFuONGIOuIZVq+2+oKBRaEg9nKScAEvpHVaFqAf9mIYbPfBpMGaF6ToH/4QQnArovxO
s8CvF0ZTRu2Rq6MrxW3idyNanScJF/OFLggQ60x8gmPkTZd2Z21Jo8Li8ovPyoaTmMyQMMc6otQW
+NmcTDxU4PKB5o9oLRbx4iNxG/6JrMWUg8KFbPIBcqziZYuKwmsFHSvgS4jac7LvPB5VvhXV0OWx
P03y8mr6Vq10PxYH3uG2390V6jn1lxg8EvzvcSOXEiXDs4i/7tirhKNchndzSVRrgOFiTww2Ih4f
i+5eHCCejpEt3c33I0Cg4n3h4/CM/ZoFABpja+5NzZXdlWvJquHroQbUKxsXnbTXREguTpwH9qxo
Dzmn7BHJ+h8DQwsE3Immk31ATSMs1gXvF70xyDKhRU3mAfgtpR+/HyLCKztI8MR7Ax7qMt7JcRH7
zRB2THzsFKJseA4pXvOUrEcDqq1VtXt8EE6EKNAFS1cSOKeTth0nYJElQuShWVR5Bu4eKV70B5ZH
4rMqZYKce2ORxPWDz1IMXuNGsn9yPNFKeG0lS2On7wETWA6in3ryOWKgEJqpUchAndG0rKdMRw/V
pRqDj0qS4Z8jIZs/4ENw9chjRggz3lvJXs8e+v4RkBZAk/s998VC11SuGsJyOcgYGO4rYwXtaj0m
WkPQYgaFGskN8PSy47yF21Ar9cT7B5i7EaQhSc59DFYWLsKwkPBdt5j7fzYuxb3gQ7ssumHl2ZnU
xLd6tzbizvJucqt7xMKgUx2Bmc39YIJjzOPS65ytrZx0tphXSJCcW4Yfe6+zVV3k450zjsdk1n9m
41WaAhnOnQ0W3lyjaWf2p1z7R9oC7ob0zsVOMl20mRpCudslBDh4Gk7uSLsX/PSkniIr/Y5vgwCI
0zMSy8qq8NwpXNcSS1qJXvrzwCyQ4lwS5wDNm5zVhnB+3lmTtbUT+4rH46wY6zMxgA7sxjM+Gw67
5T5Mer5jwcRJ5IIzgHVRfL8CU4nG+cfwwqm2ZzVYpArocubLLhNbwdXuAaEnkMBVUIot5zlOdfEf
nLr2RYGJR8pKKDZODOEPb+eDlYFYOq99PhmZNMef82xfyXnDa0IfhrDQED7usWl0vYkLLwpJEaGd
dyLhIi8hfacS61rZd1i6ZJnIy/tabsG05P42iaZCbbiU4EOcBJY4H69Eu9u8Sj4DnBwRAnsu38bR
3mWVcaTv4C5NDLJKYG2+8olZVK2BXadPcmBRvProbRxsPOSAeObze3YO8Ze74RoFeF9971235r0a
vs5xuhVJHVtjF7XNZURsL5kNluh/R4xkIcVaMpgodkltuM6jxKiti1fQn1F8o9H5rE9NPo0M351C
8owFkMCpTOytaYJS+8/Bg26OeBRl57LESAA7OcbZUTKS8mZniH2RDTC25PKzEr6Kk1aBiIR2kS3E
mnDmW7I3aX8vX6ZMB7Q8sx+N9rrBq+rmY21H4keNOsNgBw+W3LWkuQS9F1arZBeWqdlb1Br5IDkR
bLM87mwUd0QhJILuOWxsw6zPj2IJazhLkyzacic5WGoVKQi1dNjakJSSe+pHwHYGlEJO+s6XJyHO
AnA+1t1gGI2D5PHlbA0oMa4ITeIeKwvE0hudP0EletABLDOkT5kwRwNZKyMHuSSFaG+bFJUV5lta
2h+SKKHJuU9eLcX6yc7bGFeJ2jh1Tmmhlgtf9C5edw2BS9mOvlXah9DTyb2+AUh+EYb2w5IRrNuP
Sqid2QXYyncNDcDlrKFv23M168GIV9a1y0NpP+q96+tF9aRxipCAsbokslOrbksFdutWyi/FDI+z
W5Lf6U9OGf8Qr7ws0p2HBIyDekmf9kaLX2Vr6f6+Icw9lF52O717ejc9agtrKPoqLF9qVEgV/ZYF
UJAYiSXRzTwcOslL37NuyZgc0QKykqkS7SYDHa5UDAVh+Lxr0cFEJCIXpYqRV92jrQ4bWft/QgoQ
6yU4WizcHvpJ/GJOA80Kt1QexD8CFiTosH0aTkG8xrdd+NonzxS+fMnXpVM7+eHs3Knz+8548XQW
/3CZGx/CS2B8GcBI55tCBwVxGrNgGEThkJZT4PY0AbGLf0YpyPx5cruAQxk1L7RRbMJsPZq96Zu4
ZCMqRCEj4PLRXkH+dI1gn2hEmQ84JA79Iu26hUztcsTJ6ZdpB7GBv+KY51K+sqytWHAUQA/3ppOb
m5BOXAn02Mq1nnwX+enI2DV9FlQEyE6dQZ1O2k7NnWvyARFxfrkcsxxRF1kre31fkHP1MYZO+z3W
vP1EPhXdHHuOrGlEMqxCITpzfDQ4pYzTE3b3bSBZCJA63pMKosqwYBV2H08p6HQ1qPV+O+qA44/6
6/v9Wet2gHg6chxxsVc8AWfJwC8afY8sz+gl4jC6ancpsSDYZE3ZXYlqFF0hyrQLUyldjAxrBkav
EGt3dAtO/uRoDNNH70/LbMolsFksA6FwoSib2Yq2PTQhSDtyKQqhqZCI5KccV1Hc03SzwL7RRL9J
nKKUU0M/VeO8A397rzTaSb7Ko3B2NCQFBSgSTdbY0rNDTuWONdXJUfbao2nUcp3UVX+JQiPQd/sb
dguHg6H102rSFxbfx5JoeU9TqG5/VMH1pojJ+EI8Bb0VX3QdISYNKSC19Rgaxibau75sjnXaXToj
qNEhscYMGNy8YXITRMj8gqPDuoROtzGHh6nqbh3OFTtXUsdzIWNfY8xB1mqPdpVfhI21IaO3ixUT
goppuNEUU3ShHVkHAs2tC68DP855KrIWlQku9E8EqvBSf/VuMEMFJ6YPzWsHrztGWOFKoKhRX4gL
a0umIbWqU4Y7hHoeesbL86Y9hrHj67W1SWOdZGfL9IY2+aLRymiQlJE6kCnhABm/5VW5bZ2y5DQi
YZIBh/jlW2jZ5550+mRXlqwyyoTSFrnd/hAW3m7O3N8GxsnAvhAJGVT4F6cEeU7Hhq67iU6NrIfE
o4Ye3e+alYeZXck6iFF0oh+wZviOXh6KsXpP04pNANz2RVAzKw3GAyLQHIdtxBG23HkvA5hd8kSl
SgTazGIJw6R1qXQwJul15ix7saaZ0/rx1J/FPSoH7VLrxo3arPIEonTAcb2YiWtk10Pd3kwZ3Vc0
XxVRc4pH5zd3t9ONV1CJA5Cvt+jF0nB3kRef+rzdaOgUPUdDIAF6HZ8t9ItYLPoqqby+oFZLFaqH
dd/E/RXK8JI6Qo7W1Gb9Wp/HG9CpTs70vUpu+mq4XAZl73F7Hek2MzmLap1hvmg64yRmHxkgkUFj
BXGHFYRgImCnpCbHE2Z5f2LvQ7O4r2PjrordawMyET11z+sIO3ldAwOsBOLkDCZ8xLkXwBSBGkgo
cucB86h0xy2ArE17Ix2vVa+9acf+NhqyU6ohp0W56V3391h+RxoAivQVzlvS4GuqlJocbGSUY7ip
jYhnwkQ8DjzxMVo7sqkDjGx+9lqry0NNYr6kclAr0x5jly7d9yp+EYm20TgubLmSAjP7/iF0FY8i
yrBt22Kbkbhk1t3osftRu1HCYaNOE/PQ3V58n5IRIlddHrWkeXTUKfZj6lcp3mBZhX5vFFTE82+k
AnyXPAslzZsmXl7LxqZP4EneL/tgsrAlKUKjLCJ/WeIg0aO9uFx52lyljnnQ1WFvr3gSmTFcwU2C
u513LYRFlCrJAEOAdpgMCn8uTo1YpsW9gnxnl3bJRocIJooT2CYA+BFvI0z0g2uu1Ejzx37RbHCZ
h5vVbp5rDHfc4Gy5WvycemO0hfznddCcTRZBjuCNm5mGwAk3y7ZGUlXw3enJ7ym19zGKbCAwTbI3
t8m2al1cJKV11bD1eUc5gHkxMUtTTl0hASt/yuBCICbi6GpUNkqNsTCvi469MW4aJA2sWnVjEPsy
DX+5piXV6Tk2MQqUAmprPSUsLxNNx3DNj3LdOIu3ka2co1Y/5nW703rlKp7XQzlYpI6rJmM+/VuJ
fXKX9R5S4wqXXz10Y/9Y2+1btnj400ymSlEgNQnj4uGoZAtHz2PasvrRGHBjdnELRH/jPKxdT3NI
9uiklF2X4gRer+zZdvVaLo7+yYv1jjncozg54Wpjgpgjb41o9vO6eYtSS/eBsiTlOGn+PNkIHhgA
Nn20orwYbt1YWHYGoLjJOHBN5S1LzR9iBHNLU4Jo9c6puzzr7XBjGRVdl3BkUl4UX6e3dEqb+Yb9
eD+6LlzcncObGMuiPwfvCISMq1JPH4uwE5iBLbtrBUAA8eGU7mbXiy6A4v1OW1MAd87VWjcZeikv
fUvDga4LjjsVVClHNyu0VVZ1lzrVYzGM1/CRBJnzo5zS1pesY6QgnFiJiV4/f87WtznvjjXOrYPa
07CWqw5BTGdhstWdDoMCF38/RCIbIELvwb+H9KhYcB2jt9kYHgw7PGmMAkQNffL11GzQw3vLlUah
/rUrnkcQH52ZUActbGU6vUxAnmYpasYtj1ob05uhpa99PO3lTPeq+2zpydYkkOqKcJ+46rfYTu7j
ObkqKHGoufVNj7OX2u3PhaiA/8fZeS3HjSzd+okQAW9uG0BbNptNL90gJEqCBwrePP3/Fc/FzFAK
MfbZEbM1IzYbhTJZadZaiU+aa4il1rb6KDee0ptb+UGsUkFDjaAa0zM2WnqGWfXswIyU94RDirvU
yKxj4gbc4dwkEtHEtB2SZ5ovkOzHYanGGiMp54VAasBvsqnWeW5/Utv1Vv47rNTdWkHCgGVL1Zxj
PzQDCGxic24Gb0FRyF0pRi9PGP1qch+lpbeJ1Xnbn5kyPwNFYnuPPo3P3l0iZU4IofHLAWLDrVh3
UwsEl9YWOyi9hxThiZW8hB0rIwhh0GuJmtdfS3PsjqlSWIGZV4a/GrF3Zypo0RG0zkn9TYZxmhC/
4tF7zR20yjmCMtArXBAIS3yi9c9ZX/XAxPVT4iZcVGU3EUAgSExkQxCOoV64EKPIOnZl9dCq82NW
tOcsqXc5/lKFLQe5AiqpfrIL65Qx9hkO5WBaW5jJbqCwUxjtQX4pS6HiODvd/MVWyjN0pFBaVquf
wkXED+OaaNxp+mWpq53CHUB/SsoDxkk6Tbk531SUzVW9OkXIC5qxQxVboY1FQ4WXKKC/B2TG6c3i
wBmAC+M0Hjmt9+AVdL+vjIbMk/3Nq4rntDRvuDeP+EVhTUW3McyDu4pdZw1Haaq1OtrGGVUEyf6I
cs0niRsCmySjPozuZjU84M9qvQEMe5r1qKXrG5Y014ZqP4qh2DVmz8bSB+0m1rSK5gyAbVcENLfD
HJcbjjnbsBrqwzJHiu+Yc3PmiIijVijOG7wz46TRWx3bhRalZjfG16VLltnPLTt/HejTEnSKXgaU
KDR0FQHXOqhmUSob7N3gTLNv0PwO7kFOwJyM5oZFpgBNA/VTY/RuwGZFNrPSe18ZESpPMulSp9V3
kRGSDLbRnEtQhaC/zScvrlRqdNHPTPW+rVM3fFHbtjgX1jycXAiS1whozN6syvY4A2S86XV8xr4n
E2XbSx4oWTYH2qBSs22Nyo/zMQJ3YfS7pqdpBH1aXGDd6cQPCj3MatMOx7SMQxXJacqDhOI+QOz6
Nk+7sgjmhdM49C26xU6Kn48wyaFx1Reh0jIlmOZC7HRLrECZxyotNlpL6qA25vWmSDjQWR4PFyPO
nGMzT9kxAeZ7oMNgG1RzVHDmTPdk9hGe87KU1t7rR/ubza6i0VeUQzhKzJd2blpqblYaPbnVMt6r
IDCviFLk+FGVcp/WicOKGHagl9Z8o0VzdnCLagiKdEme2AUiXCK6zqVaqewXvDPy+jbaKZHIQGAT
L096HyFt2DQ37jxG9G9KaFMbKep8T59KK9p2CigiYEquuLfVGR3eigYtFvjXmqAoTahXxOVtS3Ra
H2xzJS9h9NkdayGCMadFXKdFOs1+XIe7dKmOCD80t2lBYKylKXgQV9DDr+q8ANpVHKJWZZETBBcR
lY4aTs4wQOrVgX7MluHnU60fzDHL7hGMGoOIuPY1Y0P54KAoqClNfrfUmn7TpY4XKsky+ajGWzRF
XKZnYSGRDRYP+XK79GZyJfMMwzDuzJbzkusL6TpvusubGIOKbjCtG/Qs6IFDB8NQrEGLCsuVfFp3
FzmAe3RzWLeiKeebeHDdp2VMTJIxZVofvJUmLhtbj7SfE536rkVVizuN1NipSMwqVDLtNe2K5mqI
yArFOj3nRg8e0UmUUIP3EMba6oKxIAc1jMAN235s2Dp0TmydvN6WVV/Ci4nN5Qvaq2gF5TgGhpVQ
UfVq8juN3W4zJ20DdTZXdOlt69FY9OS2QAkceJWV3TWZrh1LK5kDJEKKB43Ti/wiTQ+T1BRBZTkz
YLpIPRrDe183MsrpkAKRXer2Ju7V5Wb1GhFSye7Pnj1k0Fk07xWM8ryNa4KMfp1PtsCJFwO6vCYr
6M/jrO6QAujpwtnMJ3XlDljVetx1CahMyvB62m3GeirP6eL1fuMKc2OIMT7PXVPsrJxDhf0BFgl5
PljX2Dh2CeU1AYgbaIBbvLpRTLq67YZtvFrUnROTAM1Rl2CKe9o0OsLatWh3bLnblfvZULxLqkbl
ZtSaRPr6Hp9TmjBDWtAfy5EIrCm+0cpyOKSW0oeJM66ooqgO8XA3bqcCHb2+XhtYS6oauMPyc9CV
KahjQ0eGuRjuhzxmvxigM8e5094irvOfVC9oj0kLpqOa010BWb480Mb0SU28p7zhFNtlta8yYYdO
UgxnsQixRYWRAozZcO5Md/HHKBnBvq4NURm5k6aKUbXoKso5VqWfkS1Mg6hTERSwB8sfY+Zg1fHQ
+pgdjkgC0UdbujeaNRRhswr3ZBRRT4W3N7l0RolINzOSLJM3BauSevsY/tTeNtnL40JK1epr048y
VJ56djilXMPm3GIprKLuAzciqx13Aye9t8k/jIoSrilhERB8NaxXT0KYoirQmqb+ZaskY8qiqza1
AribdlouCNkErGBJk7+CK5DyGhpaulLmwVJ37om8cL5ZKyslHFubU6/PFLNc0M/0pPfCEm52kLsz
xjjT4mAo5/gQdwrlf9dLt0UBCD6etD6IDZHcW2q1hihDVCcab81+bOniUCwz+O/SrakyWwPa3nG1
0PEDMIxXcVpjeqNPmYtssw3v07GzJ4wRsDI1AaZjJbo/NRyaumRjqt7Y7YtOJ9CZM7wTWmQEXMvz
RnGBtyWk0TaoSvRhDraM1CAaQ5cBLQ4/sgn0R3Dyx8Fql2AVTr9PnH7cOyhDXMq+wnCIdd0Lm3Af
PNa3LNPHK+cebHXReo9RUah46LH6YKStbPWdzbtlESM9WriDUnddXlJM7ZcVHwwYqBkHNGanaOmN
oFxoEn4Xp4p6TTKT4j7XFix+Q+BgtPVPpK6rwC3Gh3WFDZrR9mQT9Ra4lbz1NiodAEOtBjVW5+kY
FgPMMaulEedSlEW8yWajfamdDIS8qedhSxnfV2xDx7nyhkOFDDatM/IJgI5IYAkgtEyD156c+AIY
PbIabbc2Y/eYzeSq8sawr3RVF2HZxo4/isK7j7WKWKZg7Sr8yOOY2AVwoeFoKMUvJVJIaip6fes4
mQjqxjEPdTwONNvF4x4mo92ink7LORBRN7R7ATNC6737PrPVUC+5cfpCr2/UeJofEksnb20j9lUp
ekHAjJsR617y5GZNfmzUEez1ZPVfkqHOArXrgeIklUp1XdgHZYAfWZWaedejBbjt86E7GutKQXVN
lH2ajAvIIthefmGmywUAOYn8Yan92hkh/g0axbomTamRGsW1orUJVDyLAG8CzjgLdd2kNVr0cOXH
s7WO+cPfeU6/cVtNSTz6F3HlA9HJiBu0FWQrhTW1Zwp97Um6xcIrzjQNfaxd55uZlMfY0DCj/fgJ
SVH7I20GErgUjXJs86PYm1Zk0eCiCH/pPCfBTVOyXZ5ST4Rx+0NvzfToTU75XKtTi+oOUoMFyQq0
HGGF0BRWyt/bxtPfJ0T/E08JAo/szqYiSfVRQgDqy4DcL11kIat6XAVZsoVCgQDh3NPwM+oKspuR
XuzW2SEfCUP2XnGX4jbOyiQ0vKXddhxlEo8kvEVqRIH0IUl5zZSGK9feLYOT7ZSyVEI9FeRx+lRs
jNIrntvO9Q6kVr4hzgF+dEVK6xMK4p84bS6NLGTDeseC0vxfBpZDmsVV0O6542CBSNG9gtfRQIJ3
7rKbsk59+ftUfuQvy61FoznVsAhWdUQS/vu8WmuMJV/U4Q4yqftVGHV9QK/ToH7f5JdyRv+HaXU3
81hNX8q1Sj5RuvjjQv7z+Ped/y8GcDMWyzhmg3eBWRdvimk5QWkCJEQx1UwfjfwzuvZvhFteF5w8
JCdidohucjz/ep42u7xcXid3Qz/kN5ORELjE7WdNO7SP8jFyVmEIwu2F1Kb9Jt4CnSxOjZjO6IkK
KpjcUcE1LfL7Ct47ipUTWVAEkiT2kPr83xf0z2/4z6Plz//1hpVp50tcGMNdSZFx0znuV43+U/8f
uxR9HIRdyZhB0v2wS+Oh1pGT4iE4649KrUAAyu9zQ3mDrfaJHMMfKIIw8ci82TYS4qjL/Pd91k6v
PY0b7ZLgAzaO+KrSIHVN18/InR8lV1gynuOaum55WFtTjuNf8zbX9hq5htTaAhCAvBwFLJO8mtdJ
yRBQufoj13y2mdfmtgXo9fdF+8Opp3cBCuYmfguNiT7Mp2tFGfLoVnzXVbt6wWteimvWzI811YP/
/UkaCnlSQhUT81HdAvoY0XC+xnfFovlA704tgJA0gxNBovHvj/qTlabVoQ2/Gba9+9uz0OicxdTp
8Z1hi6TfODWd302acex04dkbnTq/X8EJoz05BKsWklfoCVwRNXKU0CBK83Nd60C2ut2rUKfB7/Np
oGJTGnQjd6oTcVN3KdKMVhf0woRuQK2hmpUcgiY85Y4sJ1iGCVqbanWfzOJvmxKCOf9DJBNLjQTq
h/WiYZpIWxLWd7OhkgrnUz8ms4wek9EbPxHY/e1R7Mt/TeJHiRCcaH6sd8r/wPr90+4zOGNSTJuG
Kh/7k6z5VDkN/fzg+FDKKcybVo1oiT1eDL35ZE/8wd5jMf551AfrVMaRPfSKp1xAuGwKZw6iCOlE
TyL1QEf8ff9pf5o6hBERM0LtEmEQ6dj860jXZpo4rdXxXvaPtGzClSbSVJxXTwRqOoHgkZA1aoQa
ALYSyNICptCKQN/RR/HvQzF1HvWBesx7/zOUD+9tkidr3G51L25kFVd7SQtJB1X8cswAEUFah8qz
xju3Jd0YR1UHTAHMradQ9m89tTpnZBU3aEYpYTva0dkEOQxwJob769UaJF6ai1SVSYU/0idQ6FRl
Riv2fMfKUNwTggAT5uQpzgd6jFaJtVXMVr+25ux+j5oK5ovuxVtgKkvgZRO+eerNW69pG/rHkEJv
ltoJW7rDb+vOpONAXkNWKeANfjJJf5ojVoomLrg/KJ/9d7mWMusYveFcWtE2mwpAkd04n9wmf3B3
PIQiofBTqYHM/+EZXWb1S42G06WpdpMglSCa3SoqsCe06S78ZSxPa+wGf3+xP/nv/3nqB/8960hi
kbeyLgiFNod+pFgDx7MCcQ9WqVGjNhC0Pg8SSPmHitbQNOopqW3+fRR/OnpIAVqmqZFVh93/3+kV
w6JHQkmyu7GuTq0yPlFHD61Sf+3HLCEJr37/+/P+5ASh1qfjoKPWTy/jD8evVIY66lwtu1PMGIB7
aVoJPA/h7nqtnc9dq+cU0CnF9Dk9T9oJVDLSkIE9olP6yUj+dLd7KKxws0pL8JtyYK6Wougs6xKB
3gfQLMR9NpF4GIKGOhTVTMqWKqIDxScP/pMBQhEA0RmerZLa+u+UI4E669y28V1ceTHFzj4KM8fq
UU/RPtWB/X1no9jgQmxkbdFI/yizRBF2yqthJkYE16KkNBZXW8oL1nk2jFuiXJRd0rOztp91tvj9
8pDPdaTcAtLN+kdRBTPK4lId5uzOrZfLNFUH3SG8sptTa3r3f19HaST/a0Q1Fd+F7YT0EXJLHzaU
qdVI4+RktWFh9RtrcuuNPVafOILW7xOpS5EPmzwATTlJO/x30dTK09pWs6OLUedu2IBUoP96Xxxd
Z4C3FEe9P04YSrtKBuqG7qrv64ZYd46A5BaNBFCXrn1blZO5i6fG9fX6Szc92kC+SJqZp16Y49YZ
KNXbi7GGTZ4jVmW1HrXCukrPo9shG+Fm1DZ0swIYAUumXQbTXzpV7CY9NfeKmoEOQsKnnFDndqcu
u0Gr6NxabvSWuNVbHQHESuHT3hC5eyQZm3w7lKNvKs+KG0PqHMDvqIrF3aeCZUuNMQu5njxfGCCV
S2cFj6uaoM8dr/2SxE1VQJaKbGCbog5yAV/3f11WFNVRA+Rw4lf/Jh5JHZ60ZWKvF9OaTYp7pHEq
b377+0Okif3P3pFamhh2w6OjH47bB8NfNDQU6Sj4XNJKE8e0quuXdgHngZ5Lfu69sd1NSWtvavq0
feIr/m795aPR8zfpJu+SR/lgeOtIzXvXaMWlTAsCpinocjcYALhJSLR1nNQ1SKgizXX9yWX323lx
kNvG/ZYtmk3NtD6cl7r1hqzuKnFpDXT0BnqPB/R4/EzG/Hc7L4Xy5LVNUIQS2seUxVQk7JY2Ky70
lTmUS7RdVWcDZQ2Lh5qwWSsXugU8ignNEqvfO5Qc/7602m8myEELjcYpFq0hUOf/aGYNpJL7Xmmq
SycyTd3Ung0Vf8YcAyddzTCp+/iV4pUHhX61jkikOu5uzL2Cg2uVAENVZD4olIJcF+1BGxbrEM1a
8sn1+/ti0P0HRR26CFs25aoPZoUxlbbex+11jPLdkJrXTjTPf58I2Wzvt6uOpBF3gGdZhHc4hB/W
fLLXAgSVUV+LJA5UcHDj6Po1NUzPiW8qLznksMlLmss4Tn+iRBroWh1YYvrRrubFqpfvaVveVBr1
Ve9HzR8Deid21iLSEt8mZfeLPP1OpBGIw+wZ//rQ6XTGrcG9iagi0dzeaPTW7SinbzxvBoYgfnp5
c5/33qZLim3eToeoAv5V1DdpOSB/UoXvA0IYWkvNLV2SXtZ08BfIzRvUq+5jAGJxZ/vU7ENmb79k
ernBYej9kl+pwHDFrfhRN+LOsOYHJ6me81WHzgOaF6pfflbHwtnZbVuD+Gselrjczeby0Knedkzc
V5zbJ3OdAgEcMUu6oOzMQ7X0oatT7iTdkIto39HtW2nqezb49wKEvpUkha+ABa7H6euoty+FRisI
fEdRiEsCxLArtXAqFGCe6m0KW2+tGhEkRX1x8vILbYLvMhcCQWk6Gwp9lGCryddwEZB2P3nq/CCi
8hGM2qnVQV/xca4h555C6nFczZ0Josie2hdDqmyZKZfIWFi+gpIY+vJbS3i3hQIqCEBBaNlI7Jvl
+gXI400/1Q+OocifWDf8ZJZBNg00p4eYNvW02NrHtgF+f3qaNHGTOh0gZBO8fNrv43X8moG+2Ky0
cNh1mebrcJBcY7md1zHs6+6ZziTGJmWFY5qlgNLeTmkbroNgO3gvOZzDoFvHa+fZfuIlVz2yXtVE
O+p2HbZwZDu3PivgAiY13ln1/LL29Skt4JVEwgwsUJNqj8JJB94gX350QtnqoAKTcTi02XBGpOtk
lt3dXMXbEh5QW7VhBlwsF5Svo+UK7CWUi6bYxU0cOacxGU5sbLPXQ6eeE5ZloYNrEfnD5JxcmiHN
SBDUNbJLIiGZ7MI1c3ogatrZoYzoOCJEL7TduBVktjIxtpObXqZleFtM8aOz4q828Jom0l/npvyl
QdhNJufHSu5qkYW92asOWQ96pO3Tw6ibZwFo2AI10GXRo2fNpGDtUDPmp6HtZVLfL9ZJ1pTZCs1N
Uce7dhKHGvECp3NfG6az7sG4jVOLJx+FcwqEF0wJdp5Gsyv+Jr3EL2MNImpihlv7jh71cYDgKmyK
6QvEJwdZdlNs7czFNXHpOGO6UMHLm7qxH0tzvR3T7LpYxIXC2GV2MQaTk4FTbBpkBBQl1h7qDGis
BvTAqL2vSGLEtb3pRwBohbdkDw4w8nNOqKMvyZ2yqONeTT0IkVN5rIcZlQzAJHp9li/ZllzEAh4P
P5uys2SEGWCbk/X7pMzIs9sCKQUKWbFOvbG5baD2OrJFjhNB0LBCq/EC8K1BBptiKvpQCgOihLgx
oukg2+bNBHrW8JrEwJZt42RY186ZGOQPQcsaXfxcqPT3EDtayLpIT5wpO3c57AYIimgo6KV7y79K
W2pwzPVxBexDfnpuwlk3ibi7kxxs7IyBAwjAsp8JnBEFGg89u1XuiN6OT5b3pdPMwHayN96wjsz3
/QPt3dD1HUNRsXoKmvnqolNS3pJ9ARAr3hZlueld+txYeej02aNapRSqAJqqCLTVWnpu7DwsbYfk
axyUKFYUnblNolfwUK9tUu2Ja5cm2+f1cgWuuBniedvB1+RBWY3fA1pAb39UlnZelx9rkR5d4CKT
0eyLSTKl3gnQclZ166oUhwpYMWoqKFzBsyJLaaxoFI1QNLL2bgQeWiu/UJdHodr1eccc4i9N0kNb
G3yD80LSWDKP7M6BBV1tbNk3YbHkIstTOirjTq2QRIFa7BjxU1/159KOTuA7/X5IQk1DWj4B2W8B
oUy2M89oIa2gWIcUj/Yq4zhmUf5B0HlaCmyejrRivPAPFsiGMKk4431dZbuUS8hC4kHKUjBctWtQ
XnshekK/b0Km7E3jbyLEE2x0cyo99olUHzI4mzYsIn6nf0H7IyTCpjrIt2YUQJ0IAUXH1/tnvHE/
du5RhUXQ6SpXdfRoF4SGl4JWxmKHzIzGVurnLkCO/Wop0a204c2I9fLQNoOvhc8SIzgQW8t1XJwM
oRRtJ3oNQCBYDcWWGxgZU9/ofsqufoZqbApAmzYXWVfc93yZhacXFW8Fh0/h2rcN4cs9Qw3sPq4e
yI3QLqkAywNC1oFLWVXtmbs9cJr2OdaiIF6/K6nAOuTm29RVMzSvOei66S5LmoOZ5VAQHjgGMC63
eo7zun7PEgh+i3ESs3OqqQTAHVxLB9JL4cewDvRevHEog9JC0E1e532rbYxJv7Gb5gWhrECeTmdo
N2ruHlvOZl6UB7fjFwHLrQ5XnXVTKOO1UJSjhqAIoV9Qzxag2xo5HtCD2bR9P5vScCjPDOjdwvPK
8loa8ICGpQ+kWVHlhaDvW6wCwlh6TtsJZtIkAcjL1B1Y0mF8bCiAGwL0zzBsluwac1hZd3mSO8OE
AO4Ad0lOcrfStxVYMu8NIanBUSjAsQNieFSa/lQO2k6DDq4RMRryPaSIgHXI4GjmY/FuLCFaBJOH
DWVUzprJkakO+uRUirzkbVpghFfw1vW9PN0aEB7oUaTkwJDCR7WQN6NOBihtx/RIm9fHw47M4FZj
YUFxvTGS7bhcvElCAr65HAE5FoWatcZ45JQYufHWd+juYj1L70epSURncSjsH47tHuTX23Oz9+hu
MPJpfHtf02LEiLKjzmiiGAIuJ84pxJvGbBB1BXJH2tEUamn7jWdr8bPNoZKfqhb7xph+dlmys5Uh
Y77sk1a4Vwbfw0ahNx5omW+Lqe3i4WrKHbwib2Jn4OtysVEJgWMBeGZ0LpTwcdfe+8hzl55VNgiQ
wV1bTgGv/yBfTj4UScYLR2WCF5VS7ODgrf1y0LN2C3YdeiktvJaSvuVp/v9cXPmqbeegw/LUALHU
kwaUzlVrIFG28WVe4+86b8N4Cu1eblDDPneTCLP+JcXlkE8XTnFXmh7yxYDBRnHMVMhBfXeSk8NB
9xtd2ZcspZwOW8vONC3yycFuFOB16N+97215aLtayvHoUk3tkelRmviwwk5e9LHfNF56SWqS1pb3
mHmIoNeA7FVFII6jbdKs/qmuLxgWpryEs5P65VJuTPebPB4pN4CcNzaUBgiZ3AkaNBYJ5jVwLNwb
hN16yFuqMoBmuS+6Yp/re6OcnuT7WDCtAHH+kp8U7vIL5PlpqA1ITHAphobOe82+kUSSvNjNS3nK
uNctCL/x4J0bSIKpdkkGWsiUCeSo6M6i50yA2M6dDrSyWkctKLrovHgDJYHauo1775cYSZA3Y/wq
6ulF3uNKP70Mq83OqM0HeY7SCOEmA5UIg2UXTCrO6lYF6uln2XS7sCeAPt6WsXZSHWenQcVQbCcc
unpvtEMWcMGVXM5LmLnxLXJJl0Hx/CmFDjHC6u0q476Jhm+pB2Ok6XJEPtFa87zp0nvZ81SMd7Vn
hGPZHOXT3RIYJ2QlsIa3VreGNXGK4SU4JEYKCQAwL449vIHIlHic+EdkK7dA4+6bJHlfTnXFrdBa
ruNpL6dM3j32MHxPZutLXC+IG/GLgxc/Vt5y6Wl8ajmETKuaYoOG/WA1k8SqXNVWkrqU7rGpiytb
8L5qnUOvrk/d1IzhaM93qMLvpaFzsQqWbWwjIw+GrDjFYj63Y/QyOfQz8dYf0Ml2tTY5qMwQGK3l
upnU5UsCMpVrYk9T8WEzigV9guqixv3BHJJd1Um9BUCJkbPtq+LBncR3oCFHoFXbUiS3UdTstM64
IgIa2Eby2mGvwG5sp8Zb5RKi++Qcct17o63HJSbYXNIEzJ19oJi+68wIzSfYAp6Wn5qc06/Cl5db
Cjeo2DQN+YdpBCQ0/yxo6Vsb2o56b83QW19Liocxa6SfijvQj8+acJHi0/XbcspP0lxCFv1SZ+aD
HTf3bZXfvs/Okp5gaqH4Q+LMGk/6aii+Ghm3AGsRZKpf8xrSvGrsegfRmw4c81DaN55BtZgXXQ17
W6/rrdpaR8iuG09tIDEkfuV6v+i9dbK4rlFSCsykv89MbvlWQ3zTaGPQffEXuZVo6hjS+u/HHNdH
u8xOc3UF2kA5cwnMVGxXrG2H3lCD0IDHXenWbijPgJl/Ja3hSxd3ZEGEvTzE6xXTStZbT7SAriHl
8NbAqOZ0DzPGPvVtKrP2YsOgskJpcAz8WQOJ0tXk9wukzxKZrKJLXVEg+jNqNzVBNF3EWgXmWm/i
mm6nHF4UtqZawEUxHGko8aUg1vl2deJLpR2WV29/lqZE3iUgNNBwKMJ8cb9lhrZ1WFl1tM9RiQLu
MN16g7PLJjRJ8KDUxAnp1bwBoRd0aGpJ10t+ZiECTGGj9tzMeBHycoTv77GhIhUvl1okWneANtnV
w6qhKJjsPAV1FtKd2JiNXEI5S5bzLI2y0me38s8cERlwGnKA8ssByMhpidI7esnuo+RNm4nxZaoX
6ogqadT6d1K9jzjuy5q9SlsrvUp5Sxf3avws94NSZw+8PuGBdGiaeD4jfyHfiFUwyTVIl2jVFfp7
04uPI8dfo0m7cdAcbYHHcMMzoTPBkSYCaY/bWCc73J4tc/SHGBnX+WARNGj9c2mjmjKmG51bh9lG
aBeQNewwjm2ZPjEoUroneZ+WMwnPnE2B0Avuw6p/4aHvLheTHUNxG77lyavG9sOxVYwxVNsfYnrM
ys5HdJzo3T0oqDsJVpxL0PS+yJuX6tV7nMS7ykmOzOn9ujPi9KjAZTZ/yT0qoq9dJ0mZ5DmKljtq
b+Rf1bbaTMu3d9e+l7NTObk/qhw17YR05o7BeWu6YUphAaCUovoWpl/GhGVs04NT2UrnQ8XLI9iS
Hh6YYin/t5mJCXkDRrRqESy05z5ab5q5Ygvfy2MiCTfTREWW+VtzDUryAM/Ig6+J+KJDOI6EeTHI
Lp8bWju04l6ezCxWd2z7drHpP91uGnO+ckQG1NBiOrIpwPBis5d83SVb9qZbhV6kbovkNe3pfMYl
rCu7DG6NkhRQEFgHpk26zfKomcOrNJGFa277TEFtRtm2anOe4BRpct8ilccnWUh5Tm3bkiyf98GP
zAtJbYrZCLPwMjyOV2TvtGvuuxbne5mOOAMmDpW0SRRPFHHLO/H/HbGgwS5QdPfg2tmlxh8rcojx
wxObiLmzcVDlmY802QdgWpGOo0ubdWXTi5rGYs3sS7sjY7uc+gjVhgbZpAU+t/Q7kPTjQMnNIWOu
DvCzEaO3xncZbNOx/d6MyU4eGp03lBFkx38ze++hYubs5RxJYy//25ubQL56tj7EJiRZw9iPKU8k
KsDBll8iz6Q0tmwZ+ThRSd1Y2qBl56aJ0CIgpHFjP+1fpJeCr4myNdYK5cNE3U+WdcJGyq+wJtU3
SC7QogW88LOuJ9uW/ukFfrGMhYnzSkc82RbUNdadiZCnSu7vlvcjhN+izXOIhvloTNldVD0T/5zx
xv2GTIAlL60xhUxtbRlmKpS9fNT7XkL2RwpzlsnZIE6lEQEdOAgD+2vbJ8Essu27H2/fW5CNoVts
BMa8VL4PLsnWWwP1l44bSTqlq7SazH4NbdKl3ClHPdnJUf6sIyxCM/ObNDYMPco9P/e0XYa0IGlh
ufwGYdXiFdfRc1FqgaaJY8YZbtVbXGtiNY4kD4ffsmX/yDPBHxlrJO0KvNaTjv8hLaT8lFxl+ac8
og3a1mTj9Yl0F7V33l7eYwViD9KpURGyM7xajsm2xZbNhzPKZuftBse+b+PIxw5Jq1YTn1WQuCf7
hU0twxwAzT7Wcqy1W77VUGkAw/XF31g6pogtM8JLnhKshbR59jP7Tij5LhqesNJy4ngDnkbUvZFH
zCThZztSBuxbPN1zBmhPkjiFPDQ2dxi208SjIhrmGJAp8+cYu8mtIu2ggrCF+qoq3e1gAs4gjcCo
5Rm01e4ACkWmR/QBhUK+PzGsvYCJQILOt4UCY5oUpr7nMZiftsa4MyZMf/czJ/RgFuXCiwlJaHUr
t7u8sqQBGYQBPvebYLUbga9NXp47kXEbw6v8NaZU8dpLSkYnISKSlwq7UG9iWI5cZHxT2idMoPMq
7QxhNL+gky3INccfvOL0/qycXs/OK2MxymVnM+EJ7mljnQxnRMTJCXUus3K+51d5MI+QT+LgmQg2
xU2+W3Ac5XjlvsVOk9NAF6XYykRNkxK5EK3wVzBUzgZRMeZLqHoog/5CgSSKEehf1Ex/ENh3ednP
lXUtuMTz3N57hXOK3HGfdr8GuyfqiB5GJbnNuMzbCRXeGRgMkKNZPCWIRGgETq3WH+SaoCXkN85K
3t7wq77bp7T9YBKlhSMhs+gtUvqv0uRM5rRLTc838FhcXKHiHlhMGEkxK5XGGhqqttUcpkSHiw2N
ivsBPWYDAyMPsvQbhdQTT/obtySHOQy3tTKKTV0iCm0vRxWMr0n9JeNlalPc9ckAuT0pN0K13k+W
nDiWZfCyL/K8yZ9DKER3live5nV65ATWi8zLKTZ78/9oOo/luJkdCj8Rq5jDVtJEZcmW/XvDcmTO
acinv98Z+24sKwxDNxrhADhwoIM0d+wE28N8zx3vwiMNLku1gY2wMcnwrQeJ8obfnDAtvj+CQQ6o
u/W5rcsH278qQhadCc2w96YPcvmqGNp/1eHX611gpIcC2IMptyc7HV9KYou6rm6Znk5B/Hi1hGw/
K9VZ280qv9Y+LuFXG0A7yl4gwrilyeh+WBD9itcpfzZYMMcxz/XljVWXjwzifItRlM8nTSHTBlPu
vUSTVtyjGpVaWF/0UgFekjQbs9EhGlbPL/CQDr813i/oMTv+KvPBkJOTTh8A3bnAa6WR9o4SOKFz
kiptfrW+M4PyZo592Er9uxIf4wJ7hxPCPY3/ZffROaGITTfGMeR4SkhHuI/D7MVkOpk/1HcxnPQD
64vL2LbBnmYqDOGfUIemWM9a+cwtXtEtYHm+fa5ZuwiiaNnR3v/+V5PjxJVvegVZVbntslkDHl9J
5MqOysOpJ7qMsvqAiungL7V4RpSHMb5w8KXzq7wEm5rB6CBuCr8yjfS2cKEajh965v1wq2rijkZJ
2UB4p3doCCp0NC9MVOBK67I8gitc3OnVNCf5a5j3BPmRWu9p3M8CGEDYKVo0mI2+D2CakKD4W/vJ
GZoHx2SaQ9WezPFjwG9t0HNF4pNcxCjgC0V5JE+1BT6IlvoYswQUbxPTwfOmpTd+xEb9mTqGl4uX
7qXWDZH9Gx9RR51J+2aAZSMqTjFAJLQcdB28UX5ih9+1TzGYU1T+VISE0m+BkOT2rW22r31YtXAp
LHIa2NyD3DHKEnchsYNUPO8i5B5Q2rH8N7SRGVo7veRIiw4TNupi3DUAnwItKSzilgldO1U6PApx
1tLzlOxfnn6tcZLknNZEPnjWvC+uzl3uXqRosds1csfptNPtUR6fiTRJFAm6kB4cf/4lyj9gBjff
2FF8ygyMH3xg6X9Uyx9ztI5jyClGxJFr+SMKsco4fr+64Qk01zS8EQMWVXVwoUxWjCQnpx3e5dGb
GrOB7bqqGIw4/ES7ieCdh5PAUcsr7O8ob0HnbE0Yb90a636wv8t1YL0FQMspCMf0LeBIFla0h3/n
1vU/PP9xI20niZHPjl+XwlffMVmi4RU7qh/WCbpW8wnYU4drc1/xtyp1p1o/2EQWQb4gx1HelXxa
PFibdW3CF35N9DE0mZw/Vse1H2EjpMsVmgcqu4h9+4kY+odef0tJq5TVTQ6r6cxb6aHkcZn0IgkX
NQqcZojS2R91Evc5DifLxA11/Htc5MGJcUbCqy8jzDW3Pjh0qLQMP24umgOmT4EXL3KN9nFPxowm
N+RsK4OdO2q8B2EqGZw2OOuICSNeJ+9Q4P9gLtEeY+ce85jHiImuCOd1P06fxGVI/vRTeG/l7oOC
CNku4hmq+Q7IEww7d8PVXUqU18AXVaSM/CqQ9NvsNUlHBod2N1P24cIZUsMmpYeM1k2+gLxQrsnh
nulwlMpA5HBAcsYEaPuxEDT43pqL+8iEpePEisvoTe6i8MCKaSBufTTTt9kJbzJESPivP90l8yef
Fl9UXAS1BZvMjg2T/0D/4V3DZAnE9eoMmOGOdTfW1xxzUsxUBzTpp8HxXhYy3yEzePVYFhFMJ+8a
DzFBaXtwitbGH0WDektnLA9DETzJnZD7qmm9G2NM5kuwc4CsJcoKB71xj89GroCnMpgOQ9/j3uja
c0AyQh45csR8mjsTQbICaMXLtyItHpv2v8pp4I2EBy2ODi1T1fwNl7mFeAibw1+pEEBr1cziVCLK
oh+zN/qntLSEgbDEMrJ14u0mxzrhQJbtl5JWzDViFg5zVoB/pI44dAwT3LlOeU8P4rmA9IWofneN
CvArzKq708Hh0OnHwdadtNv0kO5AIlqCBAN2a6USdT4AoWG43vV0u4A0hw9mVT+XLllb3IQLxQQX
H5Ze1qs1fkqrGDXwCFTIpTnA2vB5JccpFAxNo1ieL1Qqq5YM84xEYMI5fVbvHRV8FguBJwnQZCHN
E9i3F3aOis+9v9UfMy9cG8lhArbCncVz5XFT94+kW09ONGcSkzq+hrX8Nn0IogfwQkyZVeA/sd//
RNcBbkS0qhFghrAU0ml+LzcIGxyPjO2UrwzZ2J1Abq6KcNbrewkHGv/jmGTWx5g/U17Mp2W/+Ckm
jgfiPxPUSOsAIxp0Yz4eVdfQqE1qEZcFCfLA6lqcCp2jeHH2cuyuKJIFAxKe/biXswuOYmdEqEFz
lBduTsWu8HCI82dJKJfi79acsRPXsLojbyA7ITPOwdC3uqwMEiebnwTy9YmiFLDzEXnqPDiGSbgW
l2qGd+4ImyMEMAuCDbCv7NB0M1r5YSrfjLEhmKC6aXwcqX8JXGwlkQzVFfi1/16+Lep7D0KIgCNp
aLoJCChOSkWma+lVLluCwYwL9sM3KMz4xK7zAKg67Br/CjThmhwndlYmExVORxC8HFS4sQkSGtbH
wuWTa1tM6GoWnrBLm4imN+Y3t/b3Jmsgp0dLjjG7YjK8z8S550DiuOjy/K4KyIZHJ7lncHsTH8vb
QRP3OIcYBbnfadTfbs0zj07c7ZOKmb57aD68C3xhFkhBhjLSPEPoE/fAjYEfgWQn1KR0KPqg+1Sw
RlEAQWz7RZDM9H1yo2eHhu65/koWfbpKDNIvrcn3SlFcYyjCK1wvPPuzHAeXY4ZAuvN/FXUBwjG2
5ImHYFHaejgkzZcRO1a8VT45ueYnjcY3C1pKCxTw8sglYJC+MJ5K2yU3Wo6nkzwkiXsbWjMEwteU
IGIhqbSDyxEte72v/Ynpq6JnPHKBzImOE+6sdP5lsncKBMompLt3u636aScHLuF3rPVoxw/AI8pr
ypqFAity48h7KI5Ek0nVR2v5yLPLpwBnMctdXQIawO6CDu8i2DCi9w6RRJnJRhGEU94p5STTzCd4
oli8QVl9ZqcM4yB5lPyyy3X4gmORbN9CFLvcEwGa6fSqKNleHnVgpBkEd6BPusiEMM698UxlrBA6
2XFKW/nG3C4HFm3xA3SfcQ0f8CT4ExkUnblm7m7r5Y/vgYwvsGzAtyPjgK1IwF00ZluQBmyLfP4V
7doD0DFOSF40J5EvrAlHgNOF5FlcUAvEd9oXZJjf8vN/AidpV+KUb5HKgAPnWoPcP/7evQb3Ckrl
IZUB/DQIDvvIs7p+ewdF098L6XG4sBJ53NejvZr3kyOHc62Hkwi4MSxBMJs62+GSkmzBqvnBx0IV
2VS8MRH7NqdgAMm9EI7p0Jhk81sgCqSYs8J9pjSl7+3Dd/yHv0ecp4hw/czodUgpGDSPplsfIvKW
eQ1vH2nUfz680zs3foG/Mn7Qg7aTFAtyk9DymDIixRMlg5yn1dpuFypJWiSFddWBZLHkCWjpWBQB
XShz+WWyMrjMICEcSwVVG1aJ6+FaouFEoWZh/2za8/mhnCvgRkk5ZkK7eFU24G6z/QlJ5JrSqbxl
Sn3bvJ7zS3YqAnLNhgFR0m8MGFfxWmJ6xKijBe+fDiOF8zT7XxxSc8TFQCSI4u9ixnuARIwF4hF5
UPlctGwd+gZ1yfnZKgbn1ZDWcRTYMIWGMdBBnqxnxe9jfo+fcwCJ4jx0ZM90Ann72QcXwppw1jIb
giLSL9hvBlsiPFpAX1p8tsM72U6dy6tdkd+vq1LBfmNEDilDf/iPVVdwUeLRpdZHR8C6oTAECHDo
hG36rD1vRGvWnTY5DaG7IsBUbC4VFI3sKbaNciwsLENe0GraFZlBHIHmwgwMCovCNQUZmPbcLiFP
VW4ATkRwW1M9bFBrp/jH5l77FMSfzPZRfY6YN8zjjcJDbA1K3EV78Ko4nvyLHjKtHyacE9xd0LH8
eYJVm9oMabeaEhCiH+7HUiQRe5mGOzsaX1zbOFGvxE9RELoW0qcyGaN6l7nmasiAAkY5FzxQXi23
y7jhSk/Hys6gUn+VBITVA1/YAIguBUdKP8YTQQaLDBCnbDfuNv4yx5flp2xBy84f8il2JLIZIMRi
61Jw98r46yMRGSyOntAkQZ34IUyLIVBjiPNVd8mxu+LihsTwUr7okFyd0Do7ygWimOtG7iaO3Y2E
DJnrKWQDRQjQaX+ll1dEGq/qiEXgPMXO87bCzw3qqCCUl/d9zh6LKpM1XhjSCtZvM09j/CKxwwls
u1OZHgYI7BT4SFfq94Ke+9G/52HZTmkgmi1bC0Zfk7ErEPbISUU/oUeEuUifxzA3Qxzz7HbxSaln
/ATeTLoAh1JgZIB5UU4nbnBizCf070RCgAVH+ddgBXpMrAygm1AuxKT554XzmsEK4sCJ7/4mizhH
hEo8Fqqhpm6Qu5i1S3XCVX3xRdeCrnmv+qGLPz5wCYkmX5b6AeFmuxfrs6KQ6TsviCsqqFHC+s/E
/31xRY/yT1xcHUgCj0KeeS/0Dh/SCiNDDLY86O/+ioPnYFJKe3+N/+l2kqVBSvTAuPMAcVphWQiq
JThVLfUbmflTMZ3ABcVoCgcvYLq8kyAwbM8F0nw2nCCN5DAkUCo0YwN1BeYAIUiTvwqkpFSlzjbY
HtEgvA0PxDKrNiZ/TGlJ54K8ldyAOnXveHF5oZwbRQWADGwlT/lv7ZRLEXbU+uZ9nX9VxBJtlDBz
4qVm5T3K5eDTPAIf419uJ8yGV2TDb6WrcAL5Qgps8us7WZCUO8n7VeXjx1qm14PDM2GDoMO/IpMc
WZQ315J+X4NPOWxc/ADpR0/wQe0Lxrb1bi0jek1yKiz9j5AMcqNk+Ar96KNJVUiEltKZr2HXy61S
Z1XIGCjIykGAOu56IFgY7pfYog9nHg4ZiaQ9TJElzSy3EVngT4CJC0uu4L8YQZabSRJSa9pMnTtt
FBIh7fX36XUmdX+eWPiBM+CuKi5Eqmeabgz8HHduj9TJXJG6vx+XHYPkfGx+odC0nP4j78p/dHpg
SzujgWI/vvX77+Sfe+8ksdGGcQI4CODuRxdiV3IS1yIfsCs+roMP1Qwj2/jN/ObB08jVeXYuhguW
q1CJQ7VsNr17+T6IrPvJdtC8B2fonlVxZWbbyzWdEYzP9cikFWr0Emf+IhM2Mp4OyfurIPWYsiw6
UARy5B1VZLQWzRHLL3UjMIpFcAGVlQVDIIUgrRhk/OOrVqW5Owfnj8H3+Mw4QTxFzE4agovlo7en
Jgat+FvRcxG0MFF+kePKmVa0Pl2cD1zsqMzP3IWFQUHxr0ksDR6bjBAajl98NAlqQMdGQgIcCqUg
/hxedfE0rc8sN8+vA83hkc+vB8YTBjZGY8mx5aDwR+wzv0EdK6PVQX2KL8fNZtt8hsxKG68EQMT7
8d/EvJzkvjvhBTd2flKcxNsLUpOvy/NIzUvtodbwEeWtIQ38z4FO3cF9ZAmiPH2YYhGmHVUrwd0Z
73oIQvexsRMILoyTtJ4ABu54za15939tlkd9BCYUIirqVEH3MHQC9numQ4C6bjPsjhgm4ZBphReH
UYgoK90OW9y8lMlw2LboxoOIT76Fjr/wY7lTNj4Sbs1O54mtAKPVLguR9V6pOSHqYsHR0vl0khQ0
jEBAIl0GJKo7WY/AL0msERBB9nKTpjPJ7mdhAx6+8NYDGZEdQr7qGdLG/Ij6KyzGDgGu/D+AdKbl
7P2rxNAJjJ5ZTJl/xfc68qyWPMd/x5dpAm8deQbkTWeWvw1RVjEuCdF454R3SurJYFN2rI2d6vI+
CvPHoKyOSZPcbAAWYzBCc7aC30Nci/Bl6Zk3hePoPqmN+3L6uUFGxW25h6RMEQwAA2dNga/Ctn9u
bUjRx5SRy8MZLpv5eWuLh6n2fjNO+mtnU7FyKc+D7xwUIbCCEskoWL/Rf3UoemsvuMij4sCnXlLJ
FBe4Pw1+KTiQokI8YMVDLwxPqifSp8PV+B3n5r3OPKFruEHvjp9HbqAx06vTMcA+A/gQHwWPXj3o
vQIdvSYvxGZKm8itZpCOA3uk3o3tsckLKEU70hnGFAUoI585KwF53db7LY3jgQzKplnAz2Kxj20G
rIafiD21PSRIBGwUxg++I5cxoN0Nf5Rnx5bStPXU2DTT9D9yk5kdJpXRFLbx8HIKOIYBJRdE9uwl
H5By1oKi47BwK3ZLELsguOvFyCBzrGW5E7pneJQd68Rx0UeuYKZ1kqfDH3NhTBkRjJR650y/dAj0
QUxXiqsud0dGhz9t8l81dXEcZB4XBfoe4cyq5orHIRHB568BEl//6nXJI2aZP6bNlVozBZ/fGXl9
YsUdYh3HZhSsy/rhWuvmKDJwrxxvQvaGuu24BWu+LrCUy99Il/fQI3XLJ2XA8bORSWknXrt3bid8
5iT7yc8EZ9rdclYlhzBMNIRMMxVIOMjoB+SEB6PN+E51EQoQlOhXKI4ECzRlvy28+aueMd27aYhu
GXO0I/Ny8d2PcaUYzfnpUKUhgTQKe4+5WuJ3zDe5L9T4tZpNa4ExUCQkXTN0dwtZN8F7EhGhC11Q
HgeQLJ0SnzSqRQl7GxHv/ZzWXqAeLvWFqcfTT5PjxtWN6BpRJRaBLmyM7J9UPevjevmDCoV48Ks+
Z6v5KVegf4CunCvuh+KXTbnQybvQBcEKKg15MRgNQJUuVxdSJ6lQLAGUz9UL85oXqIu3poFt0PjJ
Cyj1wbX5w2yE9rj9zV3kyOjW5KcVFSonyZrbY/DAGbnYX+wQjGX5Ko9NQLsQlHV80XaaHTOZpThC
azkYHr7TTMMZnW7tWT46VzGDk9mvPKvDzFY8cu7dUqrkjLNKmlJEXLir9CP8KjvtsxZPEvnXf2Rr
uur8L4El+VfEwScFT9GArnj0uoj0SimTqxxq3C93Ou9bBAP9NRrlbXno8YqTCUzrIcq9MLEb08Kl
issPFVkg+Uk4v7sk1YS9aSmRZeZZ42Bhpvm0TnPvT/s4epJXMFLro7QlLqasZm0AdXP6OMm0XEdj
feAcIN/zSGEMmIa5+XfStihdPsHlFLZOdvxNNVqDAxyMH16rSqIP4JPGMdisI3GywVRw2d54fiOx
xK/xt/WRIhgPOQZAK6FX5tSTLGfJ+ZMGAOzSQDOwKY5qAVqQGRkkwX76AOuiYFRvJNPYmU9Ssiym
agv770FRy+TzENf2BrQzV49K43Z23Ae2W5m3/PKtyg5h+utiRAch5hOMi2Xyzu25TkW3n3w8mUlc
Si4WAKzyxbe8m/YCRaT/oynrFw9PEQp6GKMfMGioFxv51SWQyX+PpMv8vYRythAXQL9UMi4Wp9b/
aFh1W9CbZvLGNAidXJsXZz2gU6AIpYIc1XhiybgmUC3qZQALiGiCQdGiRnQPnfOromEsNcUscnkl
VgSDNHSQpslv5SrQCGE9Q0/7ul7Gd4c2AXhQOPkK2mx/+xpU40PfR0+xy8yiIiF3SL1iOJUvZP5f
tgB+9HI1wPRogptH/1sxcHKdNn+3s/hLALylyOTiLo8ynI0Tndx1+0qx014qL2dy32WhD7OhW8+L
FsaZZaemzLluvy/j5d0t1ueuW5ebFoxL1QHdxXwlXrdxJL33kZA2rKBZYslc5vNBeMwIXde/a7h+
FU2Hdgh/lEHxpSvKry31bsYMi591+S+24k+2wVC+qsQcOubw7NTb0ZzNpxlW/JsL41SYfFR8oyqA
BoMe8scePs7d0qAdizDdUW10wmcVUKWcGVswjNUrh8nqf13M+cFdx5IuK+9+6LIDQcFlRa2N67Rn
RCKsiZ2za6lQm+ePOJPmyn8gzHw6zu1nmcMrQ9XlbfQtKlFDFAlBGwASp5YWssOlYrwJTAEKcoyi
Ngke0mOp4I1Bkex6aNKHaibBaTHdlxlCvquxJgQWmij8J48J2IB+ti8oDxPlvlXUeDG6qLH/dEZ7
VngYLnTNVeDImRG+kQZbvOU1bNf/IhfXw6Rs7cK8z7r/mtG10dvzO3lT7dtIQpsAZ6HvzK+y7wD7
4eL9VzQ2MCYtE6A380TpwkonJNqHdeu9JjjILqFllNrtGEaqlzUwqBzZrYugCU8/JSk9lJztee3P
ek9lBbPF+k8nZFgMfMc/CuArMKak+D7Q01YNqsTGvqN52a4znoI39GcmWJKnvxeGS0H+JyeLcLvo
DiUqTGgDbpzP1Tbfc/5UJkaBFLKwvXa0N8tjly8hbEqaq7t4x0btnZw1c5kFc6TFtld+c+6zt4q8
aINbsoRmeY/fs1nBg23nf/x6OAVW+12FyRsUQqCExS6nm7bD8wor6qAC/2eiykL4J1RfG0+l8QnN
VLDJc5p+NjKfujZmdaLllAYa8+BMCbxCcylKv3RgUjTafUXVoOo0ppaKLB6uatdHHhVi7RMk9jc2
SBzfqqhNmJlAelVd8OIMj4OJAJy23aVGntKISAu/OTPUmKGK4Emylvg92rOCvIla1lQoo3AU08yT
KueuA6j2EEnzQkZkuaz3DA56GpkA0Jcej+W+F93lxQRbFYQnt04x7EZeVOrOoCUExYSFhLH6OFIT
0DGIVbgMylYHIaCihaycuTBAAL8TmVNGVsqOdPwIHBpt85kXhO9RMSfcQPdjSVUHNtnHI16G7osZ
L3dCmIKt+mVbMGVvZf0j9ONZ5TfUdZwTrPK/VErjRjulA7FCOMMWh0n7RfokCPqPcqElfCJDsIfL
5Caf31qKezC1+57p15wyUhEzRWipNb7523KnfG08+nexDzVuEuO8r7WfcR6u08WxGySC7joKiQRb
ZVssGNPNbuO5vVNllYRwVW8sPfosEU80zu1PQVhaOH3VpkLQ+Cw7vLgZYgoiNzbfqck8Dn16T6CH
xB57mK3xjojsVKcQjrA0BHU26phNQ/LZD8LzRK8ji8Fc+p07NJ9YSJPxx+E4/TEYcJWxcZdu3lPy
JQx+ijnlU/TGqm/wEVOcWZfEEPFxQ53e8RWi3xP5Y60B9/Co1BCYNVRnodi6B1Phv1hN/RD28W+3
q+6CigEJlFaf5LBIKOPeo90gPi6IWOofVWzAlVS/yxd9p7uY24kv+k4rXVTT2+ZclBNGNrUcMsJ4
IHxCu88Xs7fMu9ryDtfbVPZuXT4lHpLEgxJpllFP00k7nd3cvZ2s9sQLmpQdeFTPcEn1g0L/cRpi
htjQq0pp2/2Qu/vGO0MVINy6HeuXLJ5OzK14E5wZh+u9PmGY9Kov/kxr5i+0vzv6B4lqvD0mwXDt
t9SnwIIO6kXIK6rnslWvqHioaE0qqJoPFR9paWboVc5OMmiT0tg/OiAhqFgoqe7+uk56OWaOXE+D
OdKrWgHksBSuqdL19LFYaAcluqCwhl5lP0F3aqVZoinDK0mnn0jCvxX3mVMK6qA1dTBw7RN+hFwP
VWdoT30GWvQMvM4pu2Z+UOalcNVu4zuafS9FzxZQU3qnXnkVquTt8DZ0jPkIvOVloVRHwSN1Ojy4
sPiFTE3VbI+Sbx09ntqag1dvaB9pPXtU9lISVF7anVsMe4NB8BgYm2DKn3at538xQkD+dj4lDDLc
N31xH8/wTJNgyVjLYTiN6HSP6hjZI5JIaDcvgPEcJ0jJJ9mz8CuPI8Njkm2X64i9reCPNer5i+df
DhQx7pwLdxuiXeJNzwpW4hb4Hrg5vBhUtUFz76d7bQKPjwSNHhOV6QXm6hR/SiYJJ9lmRZI8FqpU
VS8C+vhungrJNB9DO7MqKkfE8SUtyOgYsAlVZuMHzV11LctymdU0gFPBDfYuL30hBL0qCfOpHv7g
uqNXwy74Jhfs7zYSzTiGITyRcq4NJQcOR9kbT68ErV1lDDFfhNnwuGaTP/MwfBMXEGgz3PWKXVum
axLInyL2P9j2bkHN8Uxj/bSQPkh2xeDHN2b+qAQLIlb4w25oSapwzlgQ/VR7iKPPagx+c+17Xbou
UEjMo+jVC/8aa2T5totIhmfMd2TRTD/+idniibJ+fVPHpDVEp6ytLgy3GKjqq+kXpLAYSNSz5K8v
rFKzMD4F0e6xFKLsqvPwRKzwT6d4XvLfxfzCe7EaLmQ7RA7sgtohgNG79ufMR+PWYWGt16GLKQJn
YF70s2bURD+BH6Ke+DB7qJOpNDZ7Rhj213MBDI4J4ID9cr/67nJklEnV+kq11+oUBq0rmLZb5fDX
2kcKZdskY1TnVwrxEbylbYDvtuHcWZo4BzLX0p5ClmIo3i84TDoEW0ukZFMDmJfBK7XKRZB+TEUw
nKN6usds+CAcvJVaNhVOqnBW5eBZRTlGlLHqEW2zbZtQXR4xd2Vx3tqkfcEAm9b81SktmhVaQsO5
/sQwB0qLFsYnJhRQZdmvFnIKarwWIkIj29FCycN6DBCjhcE4BU2LTVySlljHKPEGsXqN6yG/KxMo
afYEL4Eao3XcvaJ3F4VgdIZxLEeDadXweuicwsl+n1RMjRz+UIP1mpbBiX3/8NFuOhKwtd+PbLKg
WmuJHpQxcCtAl35uTok7nKcgIg/XOOeEcRhhZv1MKt5tiyFXcV6GEQKlbPQA6pKIVEweWud68R5D
4PU1XZtPjLmh/i1bfugw996F0rEknx/1yKLa8QgxaaqjoxrBrFcHWsmEqLKKmcJT2l12N7rbIyQ5
tCGF0YV+eOdz10CWnTgLUAvF7qM5vTIzZOeuTM9dkvR3Dungd+BI7+jGlAIz3+WONBK1EbF/7skU
eYP1zcdKKHC27cw4wLM93loXoJutuzxC+/ssUGspmUuYZ1jQxI+W26jXSIKNQlF8k8sWvzNr+M80
BfsMUikUMZSh6+FyMX5NURPcBKhqfSLATDKZYk/SgpxYZUJcVHsfnj28rSZDDUaamG6tiOEXTN5c
qpACZ7P85BjhiVCMQh8gqjwtGOTXkDE1EzqpluhPbrcPV5ycUxVein1R21Slz1S9d8eF9lUIAJls
YIQRkVN6NjcGF2WM4+tqxkSv6WvCBI7bNp3foxTVU3v2nmD+AE87td52UgCXr49pYVLGYRWfa5T2
6lV7l4q7fHY5izjKj/SWnsY+d26zLKCRnpwrsD06mQ55ARNDB+oSAFKh/eAxvemKOQIfp/CdLDDs
FDiuFG53sPTgD5g0MYFsX9E0OfYrxhoQWs6cP0+A1lHw0I0kpAtXzQIZl2l9+wv6S/VT+kTPPINs
XvfBbD8pu0fKcIqT/UYJirSESdu9ysdVdxbgmAvUh/UXxs29gLGJARx+dArD8E4cIpPbfelz6IAo
izHw17llPlhM+/bR5zPNbuiegq5fOoOkTaHQu1e4YzuXF5IKfdw8bKrY6K5guqqPN38/0cUBEmYx
GWHYLOZyzlfHr/a8gxKb5iV4yKvpbgOSU93/sERXr1X4uPLpjJJgL2gOZAsovsY7rh8m4lR8IKIY
FuIK9fmGll7Avb7gmLjtfz31msVlBR6i1J5gEsjz1m2TI6DThep8Ja14hzjGlYA/nHp31pa5Erxz
vDH4a7aZjdt6r0N+3/ArVctG9Yc7WDtK5FpKCQccAR4BnVt7lLvAFGgRYHJ1N7ow+gfYWUmw7EdG
WCNkFO8wp442a5NvDDFWMgMJabFjrBkqX3G1QClFQRsNls5fZwxCpD046z4B6QW75W5XNJtKnCnf
NZ3zmIvuJKcK6G/tkSqFSTLGKvNJX/FOYkKdkq22iJZUxysZInwg5v2jEh7ZVEktranZT7ChlCEg
uJgRGITPuwpGCfz5V0pBh+WavNdjEMy/cZ/uFTTK2MPed+tjAPz4cpBRwmAItK7x2baigriFd1d0
oSCV00J8ayTVS2E053TtmUOEFimmnzHT9Hy6V3gWqUr+kKIlvmGFWwtKiNQgrqcZAz1P1rdrlveZ
+t/hj7xLhcAKcXXKhO/xBGW+XDEA4jblc9dte9x8Ch7Wddem7jM/KqL6mJYTbEt+B6qL5zKtxn2U
JOrG/cLgiHPh2XdR73wTI/Y+nKb7tbI/endi+g7z6nzoBszkU24mP1DLH8IhxmG6Y2Isk2VsRmZl
hpPsPbr47xz022x2XzJ7/eZxZgYqF6Hh5/Sbf7BnFM37V9kZBN4ulv0+oqiZFPM5HsfzlGSPTUUP
t57bGMrPWbG8WgGNulZdPyVTP72NQ3BPBdgHZwc+oqH6LyiZBhk4MFtmv+Tnzdn4EsQVnUaxfVjK
bG/EAPpwgSfe8Ce9NJC3zQtPjMIYgsxkcEd38hzG+kCh+KICsKGiTdq3kaYWGgi78TDpoCI2/eJ4
ro+XMP4KhXl1k3WXoxwSw4ampbXs/cVhjGAa1ONIrYr5jD4PPxc6kERbazMgA6FfHGYAkzdGBX3k
BtxmkKeaN4wrCnajUgjh9ka4CZ8PZbxhYf0OBki/msSjqpXnXY3cvWE+wkNQB9VdXSAGY1iAGxiY
HwcukpCapM1+kt5d8/muDb0z0wZunb57h7niyxUSZKCXs/k0ZVQUpq/rp8DPhpvAMBifuNkofPG8
5agw52HpmkPq5XuIS9yb1FsvkMK4l3O8VOZ5QfECqFLeSgbctfPTTMvarcOMpaZNeNKGam8z5nQz
13KsEzovwmYXgk00DpntcUogVYoO/mCc7cJ+CKPmsRnKrzbhcRf4ND57zIy3vBMw1y0s4S99EQIi
VxcqXofHdHJP+lo3I/AkkW4YP4TN5d4Z6+jWXmoalUCB5wvFrnZ8vkTU7mfOqeAY9zXcFj6RLh7r
DMtKi5frl+QasRobqMdU+veQWh6DtSNHPs2f13EFrgmPHoATfduPYZh88WcT4py+q3ZO3h3iIP1F
jvWpt+LTUI8Pa7AdLccm6RXttrE/p+PEOiUMwNmeDGBnHJRnhsgfh9SeqRcxqEbrUboBDMXOel/5
8BR51nsS2vcB5G9p2HW7IYW0xp2ZoxUyskdaWRuZRtSVmwyaQu+soAjGj4bMldtT1jm5l1M6bPsL
GL3BsbJIVjCC9zGGb24khKhojyZfRpsKMHQzMZMN8u+ANvvBTV63Of7clg/UcQ4VuEFAuOj0byDK
j507kQeYT1nZkIuC/oVBQNPZs703wm0rYeyhy9gcp3tkruFPy0RW56W7Z5ghfYLp9G1IO6YR0dCL
W+W21Gj0aQtBZHyy8udZAUkXH/vkcrsl41cqDpubmd2wVuo155K5ycN6jpiYYyzlk+fnfzDsZFVp
iVVixirNQ0Wbm9msD7G1MUt+rH/3S7IdYlYqqHJBA/HnybW7O9ulq9VJmU/fMXepnqffRTW/SDTb
S/EatX7yTVXQSlRdyLHeFln3brUZSoeqy9H+CX/WOY/zAzR+tHL6OKqEXxKi8pJZx8qnf2tITBcD
b/2eKvNzh/F3pvLTRoJzbMJPA4ozi2HUGOlQ1aCltgWXsavinol7nxJm3AhIVAxmOVTjUG4q1wwm
b2ZBk+Jds91aMe9+GsmZM6ndsCZmsDJDTx5PaTjDXZtYXwX8M6qAqYGpP9/aTvlrMZ1yr3tXs5Xc
1o6vN2NMrs2rxRnF9QtlBU1Q2rfDlMxf2p6uWWesoJeohuMceA+W31CfGLj93m8g0S7AiTtQrAjn
C0gZfrbNmQ5p0Q67yffupV6LzX9Rrum6ueRnYPq6LZeeyhOCKi8uzxdGv+z6LE73EZhD7PbnCea6
nUOof3OxYfJZx+PmBt79ZYZ2JFjjn4olwktp7eLBnvaNPX9OmFoMzTdlb70BYLiwIc3iYneADNKV
qbVLcpqJTN0NypfL8jObwpemoea2L2pwWwbp3MqkNGb4qG3vTY+m+/hLVmw/IH9FhOf1mIUFNUCT
v9xms0U3WGePFJjE26+4Z1K4cpSTXX3WqV+C+oXYCeaHOXyOAivaRc70J1+bDuIQewlI6jPkMIM2
8bd8Od8OL6eKSVuQUOb3Xtbtw3E+zbOgy5ENZAo1lZ+XgaPG5BbgcIAPOyDRl31uzQZvBRxwZ5cj
kNTQRxfzNjLi1TuGwWzBKNm7nRKRDOFh9mOXPAcbHColBsns/RNZdDAOVnffG8M+8kMKUUOL0X/r
aN8VefV57MPqjgBLorDPDC6yhVP2w7Md4z9wSLPfMf41hxYhpHkH9dVZIaUV4HB9BxEvw6nZ0JlO
Ce6J2B1qlJPJKy+khIM1DW/cFcMLsRTQVZd9uqSRqgouN2nmPJX9/GrNDJDr2xd6fj4b8XZ3SeCp
7uaPbnIoW3V2qVcbN4YfEgDN+e8kByJXOryiEe9rM/yhdhza5f1IBRL57JUsLUrgxqJdORuK734A
gRDea7GElKDSDWAUmbJJSGet3pMhyKEWoPTM5tDng/PHarHSuGRNBX3ElL5TEqOXKbPPZQ4oMNXp
TXIBC1kUJbnTfvJIQ9UNxET2Kau6RyNh1knqnMluPfsxvFnQMtGamDZUH1kQfkdflqV5YtggBekU
xnjOcQubc95TK2/4tzFHu4mBHfDsGwSUvOyrFxmce6gLeQwHd7jtzTPzRm5TmE3qqUufR8N1PteD
Q012dtl3pUMjLpSeUd+Y9OHvh37a82VbyMtorQsSj33d3FZhl+3nJmTMZ2klO/hbP/VMgH4fIurp
B9COISRLarQrvA+Lu7NyJ935xmPcl8QveEm9expg/Syd98Ip0KIkDTtC/xKKsMvyzl/ACv4/ks5j
K24kCsNPpHOUS9p2UmdoaOJGB7BRzrmefr7ybMZjA6IlVd264Q/w7y1QXuXjbLy7cvjhc1RYxrKJ
1nYyPLg8Slg8xYNh0IjSM2ROLBxjwm1do5vvAg9vKNoj60dYj1VsrJe6fiw6PyjBQ/M+SzOj3iQ0
jmZ+djQqH2oTs3vM6yUofGrQ8n3kNznyrcOPC/wCyjcDb1lcJKqibosTABqUhW3sywl/UKwKWQFB
NZiB7FCy0hAcTJFplMW6bp9kke6Fqj+WS+OTSQs0xnZT/aNunj9m5+qn+kOPHXCIAXQ2oblCa6qn
5iycV1+f9qmTnzythHtQ4JXq6Mrw3f67NOSQuCdHxER8VU8WBoxDJdat8TITqTqnPS/+QnCLd5E7
bjX4rJFmoHOD0K4pT4kldxjfYEqzrJy6x9VSycCiLmjts+Qwj+0x6xb6JPVP5yf2VteqLePMR79z
A4Lzv0fDJ2yBOymd0MYgUudgeLWXmkPdSR7DYnpO3X1fXZzW3vakgkaGmV2k2FLLaqCBHk+kR/Rt
OAVBZLkbvzZYATgxe/heh7V40UeN8Ub6ZwCzN+rlrTaa3YBE3yq3npZwxl9wEH/yivmnIJ/TkXQj
xRdomTv4pIbcrw4Hi9N21YTRemlQozO3NhHdZByt1kkvl4CXUiuJ+ZjRAo7m5cAG7Ic3HNF3tZki
LYvH5UD97q7pApLzS4gtGWKvwJFRK0drtjV+zFEVNp+FR9LiF7RwYjuox/aFpPuTqgdWntxmGNr6
4b1MBbqG5Vc0RrRclVhku2ZNav64k2HOnmeokiKzTMdbq9CLQFtvFsTaZ48mJvYcYwN3iMEGj7XJ
4qDv6eO41kNezyULqav3YcoEvzduTCQ+52XKt7hfvPcqTROlc4o1iHUyhAkd3eYshuQt6I1zZpnV
wY7tW5FmH5UQ2wxBP8eajhh9bLvSfpRTGdQDXvb4TmaOf5zC7G5iGL+0yTpbalrLzbYVJBiV/hz3
ehDV3SE3FCxyDJxhuGR69ISfcQex32QcPCbRLvMsFrkSpWioREEozhwxHV22DrUlTTeYCS0bM00z
MHPgNUR7kLp3KjwDqTNIboz1WLYQxKnj13NcHvJmOVuhXVD9SqjC05sXeztsEQ9OBjpJqeog067t
W/q/HmUsVr20cZruFMFS6X3PCWrDfasXhG4Q3N/6o37pGdtto6n5KRq32hklfgtWdp0ikzo7C7ok
AlU6VAxKaUeaBfC7dJT+StAHH3hLUL42ltu+zzTMUN3+WpoWLQN9g0LnW9QUty4yprUzwoK1+Xx9
s09d5wdh5y+bu2I0v02N5ugPyVZnXWid8YVC9idi+tspjnY6e2e1eNqlwCJ85iX4TNvtTAvsrLh2
qUCRkT6UX7Dts4iJULKWRrUbevPmeT2CoyXcYl59MmcvhWb8bR33mChZ9MY1Hmkds6nCoA3Tq9YR
3px8eY8aM8WAFBHXAgP5Koc5WsS/rfiKDR2KjliwhAARa5fT2fSisww5FOc+hjLRtRgNI9LZPAIg
qeht0YwS4BjDklzM9GcCWj5GL4Om3LQcTwvMGYUFA69mj2oLwEi6MWfvbncgTnq9O7UAEYStmiW8
QdssALSOLizORs/fjCybqIXRB/7wBulgF9Wlx97RG6AL/q1vyqsVt16QW+bVtOSXjBZ0lOMNiyTJ
bMb7e84h6fc0ViFIdw+Fpr2jeg5u8lWOGlTtH+ZwO75b3UScfZsMNDzjySDKqH+Rs4umUf+d8eLm
nPQj+2abGprS42NZtwZZL2BmEFT1TyqeekG/npMitZ74NvXDEQWNBi6OoJMrepvYSp2W3Y4xB1BX
RhKo0yzZl1rQHKf+nKlDWkNryOqMoEcvA1r2YUQwkOtx7kxDvuvtbF9wmvBjxdwoqCSSoheduVZY
wwSsOET5CO7ApA3xHutpbEz6uIdCf41aYMQkb+m8I/xwXg/oZfoe/SzxomFGM1R0+t29Crk1LW74
IDxFcrwEACJjC+R0mAU7Vz7o/59m5LR1qSF5xHDa18a/BtORR8GXJ3KVCaRymDLo8w76zMfjtxQz
ix/0eXhuGOy5TAv9djM24WMyl5xQjI6ktV14cFwi78RaNinNrih9EaH9p6Qm8DX9MOP32uNqOwz6
cQnbm608tBPjuXXKh9a0DjSOX91C5/rh8mkwIpxdtgsjk7P6LW6k32QtL1XW3Xy7eBED8ACOKYOC
GttL86EdeY4dCYjWpD8MbJO1h/X62tWH8hBLnlE0SkgWef+6JHSQ/SbexyWAMEMDXoFqZo9B4UoY
873EMhYO2VxvGiuF6aiRLHnlvFlw1oY2CUWIZ692NDdwDsPus5EFdxsmgWyRJMD2Go3tSVENsl/N
KLxTXVu4uifhb4GwGqwxdkZW6XfHQjzZyJMHaASErLZ5miUGyNq8TmPt6IfJhzGrsz5K7mLKH/GM
/2I6vaMU5f3hBhIpCSGtAlbg3NKKWt2vOuTjLaZB3RBfVYhzou4r6crzCHbUpUaz5PA3x193CVMG
zKCWafbLfmaqJQEZ1rshDk9WbW7Uua9+PklsVNLQ1Z5kuHUFAMKJkUUCuCDuwxeUUW7tUm99xz6a
erunq4B5tECEHpKkWwRFC5rG9wG2zssmaQxQntqvir4hbYfedq+CKQ6ymUEj5yPPcIO+5KecCgt+
NNCXhinEQj/djs6h5m7LVGnpijvmcBskOw9RQbMM6y8EL4cPrx5uVR2fRiayFCt0LQvzqWnDR7Vk
0Co9WomSOusPtDE2ahsmoRfUwiElZCHjxR1F2tomb8sLUE5m+vr/syzLvZl04N0WUliQ1pF+jmQb
YGr2R4UrAchK6vF6oYjQySVo2929YTJQIc3SXTpBxbC6m5E73irWhvdQJl9uPHzgcHhrepeB/XTu
h3DF+kCNoaGwMHdpPiHSFoGvjYxdx4eljMJYx2puuI3f6gGpEWte9qVMGAZbBdG4pjAhe5KYzxpW
j1KwC+bSCa3ATeuPDJN408Giu0rno2iMF6/St5ZOQPYBqi3mSatJSnTtNhUYc/DYsVTuboLd7Hao
pIbVL5inTVgXF5EkR/ze6XcP55ANUJGYqBfdgli0pLauOy5gDXRXeVFgnTrGR0C8khBZpHEbltUz
2RYoB0qNxT45xB8zA1Vsaecx657kpG2TMTxkNUzV0fwT6eGTDmMEJmtxZQB/AboExGl5X7Iu0Fr3
qEXWY0LHIY5r1fNTLQEI005xNjik65oNaoaoLQGbM5cICSXvknMYtLZ2C3vtr2Y2t8HK77Fhfaqr
DJxgBIWrhYzBgurrCgy/UhxQ+k5djGzfuKcbvE8XnwrBewFxD5yAefdKrY6lZFwqxXucI6jhNrd6
IdioY06r+2O+DAdQq4DU4fGVc4WVGqJhBlOSpL+PQ/vqpxBeLRppunZRL6hePIcmWB+0cfWFo169
kul4m8Ppgrv5Zxj3VFzyOIbOasJuOvFx/PDitUYnigxtr81wUmcJHdN7C0lUu9JjBTf7AYeMNMMw
0EumeJvly5NOwZuL4Vhgo+20rVgbaXPLdDrhBNslRAvVZELZt2gFgEd3xT4qtL9ONJHQiJ+EQe3a
MHVWWyWP/x6WTf2gFrVwbLq05ouJYYcxOS89btpo79bnplEqQkxBYT14nyMmEz4pUrXMwdDqyvFC
BupZF7r2YuX5hJl78+GCzcTrM8jmhPQWVBcHsqNdyA9SJhMDkD9cYyIiy0L51dpUCh7kLNaWbrxP
VGWUGg6IfKq4jTqxHD5BK+cNp1yuv87Lg288yaU6RmRyJG3RlgtzQfR5VfWj56BWkoNKVvi1GeOc
GIrASkCudiD58L3gyi9YLYAoCbcyopR+aCi8KVklC5CMwGflV+OT6xW7JEyPvoyQBjQZKqF/pv+q
XYSlMR+VcQAIFg8UzZ1DvqPexfIjJ0uwteRbB5Ayz2y4FrkDDiD8X8b+mYNW7aEeL4qpt67caJGH
K4750SJCkA65ybyhCMV92lir/aB+XH/lvwn1T/ZNCsXPcF+YEK17dBpLauCeerDJ3B3nPNfvCTzc
JN9WV+UDf/AX+kBrTmZNoa5QriJpkF15mZEDH4ZXPntDHtNRfqhEV1AN0aewnijv91X2O9oPnfMx
y0eu4xU40M3Fhg8w9AaWJsWBOdkfHrdDj089RfWjyNvRVXUI5y14C5If3zY2PbYIi4Hpo3G0qT/U
R0lGd5PWCHRT4WXWKSMVX8hpuQQfMG76rYVkhLd8xwAUeuMlHVBw9MCjjcZ2NIcD3bk1yV2BrHfb
g2mZd6HxlRsPQ073QP6hjFeLov4pM4w6rOa5wTaP9zcX4JT4/BD0kzfunVWlbr3OfhugyXwFxuUm
qc1Vx0NR3YkBm84ofuYbeJgjU1T+cEkheSMjRdRAtK8164MyYx174Tru0SUsYELc0QogjCEvoX0W
FgDdgQ3BRL4NwplfywsvaFWMwysvjUWNLTiAyb/2+JaVr0yr1gMv0qURlDViW/Y3cl++kZcwc6S5
ysDljszcxuuRk3L3S/hMpFcpJJH13+sv1137QUbKhAiDgA5EC6SK6KejeUzaqYdnwL0H/HU/Nd9U
iSgXz5tZpb6RsJ/BLazVGvx3y/pFQoTVAKCRdBoAQ5pBwXL7QGQIIBkvDBGOkaiQKL6ki3uKm+lJ
mwHW8zlq27nTGGEEOH1o409Gmq8e4YRaUPv0/+LkHTgDG9Q1jp32W3gBuXBvwl71TrwhO47RwvGx
Qkr2fOds//DfzILqrPYsZ5WqHjqgmrUbblpkr1O1yZJ/LTHfm1/bnFE2lXbCaetTkdels++q8Owr
PAortZvXHjwS3CxxmXlnuWQ2vcpOvrEq+XwqUbIhxTkTKFtqgcYcTioW+ei5oAYP+tHemNLcDI0S
FK1QRlXQP94kO6l2//DecMfAs+x1FNYpHHwgH5BMMp1mWbeWU3toel3FO5X1q4BKZ0b9OHcxcLr4
/mGpLryrbhTXfKYE7/xNUdQ3XnSslyf+sPUcWcgLL/DfmsUmSfObnybzb17I4EkPv0bKXG1ezp42
bd0w26sbNHEt14bipj6m2rqUWnwIxoqgnkgkLVnQJqEisP3uVEb6C+LHdvclQyRFH1nEMyphPrLE
Nsh136T9Qd2iIgZLyCsD1TkCrsn+UP/XLkB6h1e+NpNzsZBYFRWRrYV5qQIk/6KyO67675nxFRVJ
/zU0gUDOO4jAm3+BK/4FF8WU+V+9qdHW66lo+dRqL3J1VStBcnRg56hvV8vdh6rYFW8S8XJ2pVtX
By6rthR/49EJ3PpoNqi+S+lEl6bPLkOZQW9oSeyFFANjQnuwdJqPE/NWZj3ChU/b1DQss5NEvF0L
fchSJilxVH7kU7w8ZFVxzzOkMoS4+iTXIIl/6yh7TJB9CpCRP6ugXhclq6doCQ/OdNHctGV8hPJU
1vh9MGtzc4hdHm5nm1CYEF8gw3ycLP82RogQ0kRYlS362iaQAi9Gu8HQ+L4oT86yhV2Tu1zc1JMf
d5lwPRYVFMxRNRAR1PctTNOK9KPt+wdGKRuEYBTzDr4+Kq/prN9IRPbZWAaocgeavezSftlGJnyS
PpKXBUp2AT6rqXAmLgEeNyGT+unUWmSIc0RbMz5ibsYZ9shKYTp1rGftNcxNqtDzQLxbQKFV8Qxe
CYhMeMa1NWg67au3aO3bhh84ebIZWBa8dbNiUOlyrhjhUYNUOLEYLR0nNOnvVOnb0gawY4+m33mG
IGox7UeypLnK3qM10p7rDA4PDb6MvgQnn0MLe9L/6sBeKzZv9DwPzPcI7j1BHoTFph5qJvUOIrs/
pQHC32YcaP8alb/RwuhidGNgiFcjVr8pll8e81x79A78LbfSbQlcqE/doGfLYt0HdgSamt1ubdZj
6adnDfJNW1tXwwW231Ap0wdaIlwEWJiA37YFv7HHa4fV2dHa4Bws6ayC7N/kvk59RjIZnvn4+XiN
FzdQ+8SWbwOpJzURoQcszL/H4CTZBethlTSQzbA1JBl+jgMp+hUQyYYjrXtm8GexJOTTEyvMvPUV
qCNaADF5AZ6gAARh5jeqjAMUEB6cNFlX/ttMUsXN8rNd9ag+bodktSXM8yDznfRUBxl7ER9GSPVo
USCU2W/MEUpsPrIaHDgfSV5TNohg0YZvGm5oE5hgYHwqzgSYGNgHv9jjr762C48GLWbNDcc5o2gG
CaV2dHg1VTEHOO6uC86QnJScYxINBggHDOFJGybCpr98dwnK3vGPzqOucuaU/luEiZayAieqCIYO
87+jh+Wn3hS/xebd+j2y5MuF21MPk2frTeek4nDPo2EKht7vgBBHNiojIaKug7E84jpWr2PLzoKS
Hu0+MeNhN9ZZkM5Xu9Q3WV0+AaDatstlJtPMu3ojsk9SDWPx1mMG2pYm6LKnTdRYFujP8dtvlt/Y
9bcsQO5ZZUtRC1h0iC9ksje2KPgBmmYaIzxtmg44mZGFx0Atq0UA2mW9iKj7w/2oNWvYdzwvVq7d
oLdlTNYqric0i/OLup46arrWYlro70l11Ylf0yt303mrzdbRks7GRi9Mt+tAbSrWHVcVgsMjitDw
MJ/8TjwDvjwq3GZbIDPlbUWZnXG0BSzQb8lDOuj47OUJnlnDksPtm/FoljFDEefKsd85+yW4PF0p
HGYfEUWBPWTHji1ghuMRggmJnrfOOY/AtIi7ih095VJh6ZuleuE1cYFBAm/wZIDZ1zpxmGUwlI3b
9pyTbYNgPcoFXt4M/p/bNS26u7wW9WYTfVMQoC0YW+qa7YRqnoW8MA4+at0lfcaj/olsoaJWC1yn
gPeS9N658O17F0lvW0z1OwuKt8mj09li1AKCgzK1kjunvXKa1vyTZKmqXLOvopMQICQoPjmCYJcB
sKssDah++DWTLjC22Q/1y1gjscZzMd45y0fyeJU3OHxO2oHmwgyGjMNCuAfE5WG0+qu54IajWyr4
oOfuoJVd8nstxPGm37hVCZDAx0D/HcI26Jd6HydHxspn2SfnnB3UQ+AzeCQUtwjF269V36ADOqrc
UB0qghAFSHTX4vEG4PTDhK+ZNk85JYdhHztDZQStq5KkmCKgHse3JJ8OZvFjW+98aYa5rOKoiiYq
oou0P6i3yHtR7wLzQP4X4RWSatIEbpslRpj2svDI6GtJ2KqFOIzQA3O92Opgq+t2euC7edTeOCAM
ih9LJe5VT9PEwVvGwCupwzPLWjYwCP9pWfClfxd2/rU0VDDQORxIQpDzm89EzqMqoMzcQ2TRPdjV
m/pk8XxiU/YIs/1T4tSu48Jp1vkYfdIu8BTvurqk1XBNsBcOl/Ezd6mHmmaCgOaE72Yhvgey9Bzr
okw/xoQet52+GVEmZn8a6rReFz66M/RHgL4BWyt7lVXFjAuqLjzbfR+w6iaPApShqm3DBOWpxWxD
n8nlDE3SN6yj2ZKlxPLqTwvtXFDQuh7Qzb/B9Nzw43HjBupeetAHtnfPoJPYDNB1AoPo3/A+s0FL
tcDSm+qwNOCMLI8mUFZ4b8vY3LvBu6VNurH45V4od54UAXETHFSYbxi8XNzEgkb2Y5nwkTs0gfRn
jXScpnowNRDsarCMDARtBnwqi4lwSIrS4YwP10qFFbgB657WrA7ZOpwzjhT3MRozWsvPBtjQpPvx
JMhN5mRUQgOpGTOLgyOynXoQpHmpGV+z8Vq73rymXAVSZTxSIeuMVN3IjrYQ/TYiagOv/VTbm100
t8ZaxSWTxccJG2UICDjXPsamIBO/VT1+thTQWZmChpLzqWRr+lQ+DCRZlPnSPtn0kKL+uQE+P85/
gXyAjh8x1mA0136qMoTvs0isCWlEVhITqq5E4i5Yd4GKerpnHlOFcIzDZ5IKmwxVFSwgb6g73Pkj
G45u6QKqDUFMZngx4noJ0uTZDgFMULqog0rSwG35oYx2QV6+JlQ5ExGrbsFOaLrOi3FvNowYFcHt
Sfx2rbtrm/YPOxImoSr3YtzC9di/DAkY/FY/c6TkcxdMTB75qmFGm7jE9SJ+xl10rVoRUzjuyyqV
ZMvlVr3eBWMDVf0X8XihsBHsw3I5jB2KwdNcBJYC2PHSVHrgV69UQmjmm/tJJoHBACYR/+eBNQxT
IEfgKctB/GgMVFU1MDrmC8fpXpIicjCqXUpqbizp3dX+TsYfP7ffEutJMGImQqn50sJ7UJm22tSR
3sPjIopj8gZdipTDhDaW5wX9akw0middCxzGpcSD1tKObk8+/oTj/YOW+7A0WpA6FWjs7FBWv7LW
1sKMArq4zPZZf1Tx3K1mdyeR4caKRQilBi+gBtPDHz5zH4QAJ0J9iHCnUfyoI8aJp61lvZMrkrRp
SCaPJdqx3LSqfrWx/+AuVFIVF++MSbeViDad+62CP3zJAT1ht1atQvS6uGlOD96WOxt7Ehw4VYzZ
26eOyKzZ6IUVw5bNU2iUhCxEvK1WOmeb2hCR92742brQUvitzt0llwshQjiU+ewz7iYAibflrbJL
TB1MIQh7KLsPnT4/LPIMi+HZpz+jwhDbyeicqzp06cj4WrSLOpPuvwwGBOzc6C3UbEyMkyCiqTPT
Sc0Y8qsNyAogUVNLWPV1sGnR9GWnzmg8Zi8dXKIJM0D8E8gVSXMJ9NrsBmoVN4WItnb9N9G0jxEp
nDw3/4yG9WLJ8tib8rmxipeGIp5HwZUl2LeirwET0SEG9M4kcEANRIuepdLMCOnMJpkiuMFOMnHG
ZD5cjE995MqVOeFGQa+vsORHIj+B1W4Hrj8Y43VI7pba6qP8AlNaryaCrUX3yivQrYmIbkmrozjJ
ZNFaDilEEZVsh465Qtj0PqXTmz47f0NwlwSwZz6lKL76aniOogT5gap9UwmvdJIHlZAs2XBXq3/K
jQDg5zNghG6r+fOWRaFS2LFGHmjAdQChfJVc6ZV5V2F4iB445RG7XOcNHAeOT7oGjmZfp4kOE+dh
x6le4gDg81BVWmU65qOoqhstyQHzUWZjdJnbaWC0WPcE6frvmOCTKB+rpDyE+Hl6HD1ieJdD9QlK
CKV+7HcENKtuRAq7Ag7u+dbR80v6S+B/ImZ0slxXng1jBDrIZM7Ek8I96UtyJS8oAtnrwPPmQ1MM
R71SKlnOt29DpY3Hg6CbQDoC3IvyukLgYSPBc/dsz6asznEE9qiJ2NaJvOn+9EamgGsZXsfWIoat
VxbUAQUxDpPZlUqoVHTu43TeCDS7jxXHFzP6OseolYHb1jDYZG3C+A3yBvkNwHwajQsTHx6Gk1BH
G4VxNXX5rukJv3gBfz7RjJ7a6bPNUGOZHAatad+sVXlqZ+Ce+o7FkPhQriihESkPd8xDUJnGh8Fv
xyBM6N2Ek44Od6Fo9nBcvawhh3OXrV7lVJttBAquL36nBRNychZzhpIxzTtDDsYmrot7SPZvpPP3
5NYvqpCq8RYafeD7VjhAKqVDT6o4BYwzUJZCmMEBBtek9sms5UslTDDgYLZzpEKi2r9izVhtwJPF
Fy2R80pl+Wr+0I7OXqWPU28DdR1vwgFHMdscfnb3aZTzN+aIP5VZPUZtuEkqHmKWIaYxRmDbrWMW
jrRBHaQd84HK0IZurmrCjg4/UyW0G6wKLNayJMepSZVIc46oBcG0b31M7hy20dxoH402PbdtSyvA
L8lDne6KmTRCtpoMA7v12N+AVNBUh+zk/SPzQKFmfosoUbatgENPVlmtlgREWJy3j8Kfd72on4YM
m5B2lsPJ0pJN081INpTP0tZTkHqx/xg2SpNDQvwtjc5eLwWSCVrfvHSMa2nSmdvEii96lJ5YYher
RXdLxuclGX9bffn0k+Wklit4nN0whYC+Yg6QKfGgIM3+gzGHv3EIhRB8qVjltrVx5xGIDpb2zMLQ
18ApXAdL3ac4rAwpCtsA53ZOUskVCqwMgVwTEMVSfrSjywRv8bboMYBLkvpn45LhT5r8svQcIIUN
pCifHG/jeoywmzJ+EF74Vef4pOvak8NBYpLTVD7mCLXwL0vBcStwn/cX/IoFuES4gsHEwTCGXK73
bEivzKJL3TphorPx2Iq6Pp2HBPZQRC/YsKW/NTTm6ZFX1fvKAWgRk/kwiX9X4UfI9rmiSRJpI+/V
RPQSoOYqd4B1VQaP1H2IkKoG6o4m28ROc6ceR0GgVpH7qLoLXtsezC47G6l2djkN1Z7KKgFoiRo2
8tIXR18enAJlFiuak1NWud0JmLZ4RMgatTQqW5ma0c13HSjsIMijaYEW3XTgCVKF3cxVIgamkIYd
g1JAsiPqAs6wGPQiAaW10biuR7pJIxOyQWLLKb3wicrgDLllI+WA6brxFCn0Yu/t6Mu86wIPujq5
R0vyZtn5b0WkXeV1V/+RWumjzS4e59A2trXgltVTKRNCHQmUdQQ7eobJDQQo3/g2Uy8SCzBHd1ud
qHn67k/sGTyq0ULr79rYZQCmOwa/xGCtd5Ex6f4wjDsaqfzOtOl1Ri1gv0Q6UlkZkgFVBRoFTFge
NUehDDNchl099V+XDgq5km/0iSRdqf3rvBDOZ2nXp5xlrGEKWNX9mz+7r7lLwe0mjNnjPN8yzbp1
JRhOL0NgvhevqYX+uHqgRdawq7VjGYaYKuTGWR+GN/y73Ku+lGDmDej+Wv0+a+Onkzpvodc8hRPe
N3715ZPW2CRR7Viy8XT056bWuDbd+BvbpgfXZyz/Rd00G985cBZyNkKv64T4VrRzvXPoVq6Fv/xo
WZcHqvnjATo2MJy0vBpCQLvrXJxgCqvbx359dj2J/XoTWJQoVTk9QEAJEBJ6WHz9PNBZmA2SRDX7
yZ0DJlAfM60CP42OsAvOoFQ2LcNHPQeTUVsmR05PW7nQT66JsJM3XCrfPIoeb7m+/nAEVkGeOR1V
tCg9BzMxIN8NTXrhgfUfmhcNeYTVwCV82X93qRTrApMLNA2KFVMV7OYmEpppQCMWbp/qqgNeKQA7
yijZdp53dzF83pbIOIDrm9Fjq+Aw2cTBBI/rxhipyFEn6gpfzSRAQaK7rgMVdnp6PQnuQDJpUVxc
Mtyl1WjFH1H91SGCeS3HUZSkb3mG94AkTdKpIley4dRsO6gsrbU1B21tgMljSPTsevC8oKbS87jN
SG3lUbiPovKxzCxxDek0f7tzepps4zZOXgvFuxwPIFTjtQnKCOPr95RUOGvS+zIu6R5eoXnCs7o7
5gLCUjeLB5UrLDo0pHwET79YC7jxsb53KVMJrwRAV1vVabH0k9ZHxwF4/mlI5wvn5q5nmBTNkjlE
eILpzLwx3+ZdsbVlSSQad0tu9HAO6FBSi+Z2eAbzSZKdr02dDQnUmRYzGrrRZJ6NuWU0YBofE2xh
tP0BIJB4RmfLWZ5L+IorN0bTsfHjJOg7RxXbbTg9NKMNLsWEWVBOEFKbWI2g5sy7DaoRJuf5ahak
r3M8dm+d1bVBPHi/TpV/lIVFq8BDOwH5w/jFMzqQM4YOFGZgY24cODaAmyEX/y51hFn4MM7BYrnV
xR3t7gX4M218Dt6ln1uu4Ec7YCYphpi6/KuBYQliERXXZAmTh9bwWrJMezb6rcgXeQ0TKA3w1gjP
HmSp0pQontXasjGaadmPoYcgfI8xg2+m91kk6XrpbbDycYQ0W2hF22GKh32de+JU8EaPgoYYSKas
vvkVfCm7BjZuF8mfxErNH6JttXNT+Plz26H73ljaoxWV5k7rS28TYWUOXjXPj1F5TRq7XSXAxTfx
yJzagMzjmANNvghmdgnRaV3NEdh8H5FDG1BDHjNXrTILj7XGWY2N+Tz4U0XsWl4wc3yZYOIBfDA+
i4xdKLzmMHXpgfGGu3Kr8n2o+jfS3b1A+IPhe7cDHPVeOinaC2CAcBi33ZPms3oKiLZHQCxPqe2T
2aab2sfGpyWVDtv6FI/uTdD9nuN6C7Dv3idANwwon8hc7du8AVxBj9+lG6Znz/UgNv/Kwhj6two8
qnepjSl2PGzkfOluRSlR4qw11S7q77NjfbKKTw5EGkS3PNO8t2Y7fE/TfKhmjD/a2No0Q1qVzGLn
wAO/pHca0o410PZOZHffYkBvqN5All4rd5wQDcYXpRJX1PnQRRRp2e9FYe+6OT8ZhTb6a62F8zIi
Szpw6KCf3h1dMcTQGn3Kb6jLRlNt/FCcBb9sIUAMQh+AqyKYTRKQRB1wRFgxO1DA2qPjSwKxa4Oo
A44bCH/Iyu1UAHIzUgomkRqgZ+Ms3E11FDNtnVABKrroLwsPgsPoyWNhVuJiFHCm9ZCu4BzbKWzn
uujFTxELhgV1mutoYNV1BuVGJM5l8uYYtBWmX66exkC32oW9mimIhzU52inrxoSHP/shq7HX93OC
GqscidODt7PTDiw8/DePytrwEJ5p0+0oEpDx+bdNlPJiUsAUqbDMgSjezlANUQ/vGLuQMADm5xrq
L2MNaXmenE3pM1UeELlKx5ijpd0sjMZ+aB1MTOW1YqLxMQd9pazMtXM2558p2HILTYy4Sm5Ct24O
YgTh1J6SRuseLK1J9jG06Epq29nBHtiHXWmlVFlmUVzLxdBXyvchyqLj6Ounqe4/BMTmnq4zSQ1t
56IKEdVv3I1tgdXWRXXzMkGK0FO3iyJ5zWDB+Ry6jedfmjD9K+32OdRt4G3kErrjrqa8gf/dpPFe
9vH3GBn3iTCE7pqDCZjbHQq6qzbye5pAfB8KmzU6wA+LLhj0/hH1goep91+TOnyKKoxkJhmMyBot
Y/u29FKQ5Tc+rebiCv/oPZ1hkNRjv07+o+k8lltHli36RYiAKbip6ElRFOV1JghZeO/x9Xel+r1J
K1pHJEGgKivNNtkMzBeiUZB8d6O14kusM3RTtLp40RGXAQgLlNa3ckQFgfiMcfAxjuG9oQHYLOHe
JGPzVXf2pbenO0/lCPTkZ9tSrzRcCDi5MRwTM3u2PFQv++mjRNusSkQLOH106NTpdCIjbRd0OdIv
fCh3gxx8lwXGRn7mAzZXxaw/OyYQKQ9Hstnyz0BK8X20RpJKMw2YB1LZdvoA7xo9xkXd6DXksi4s
blRUPuah2qEPs4n6auePxldrJcXOwZ37BMV2ry3EpjKGf+t4ey0N4GunBzUmFpKcM8iVzKdNkjNZ
ZrCJuSkzJZ7rFMOOwYUzRaYazbebkuIR5amEYcXkLauFktC0+3XEalviZTU01b4x2zWQcnBmiGO2
Opn9cBO0SGBwRBlt8pElGOT4XXDjwakNHYra3r42lMvxGG4Ase9MfChiZR6Umz4Y9byJ9F8DbYIi
A/UzT5CyKEV42sgx49cztzTSodi7+n2zONxZLsYYbxlkPuRF9pZnlFEzvCD0CbsQLhE6WHNSb/IY
IzCfGUWTnTVz+sxs8MqZNcB4yRYyk2nZZCVAxFHTN1O9wJW2t3TRn0y8oktAdIz2acM0d17N4QLw
WXwhYU0N2yBRDNBU/2/QjLtxih+acD7QDDplQ7t38pnUIBhgaAfMcOVNc5/2oOzGpDwlempAO4vf
5oJR1BQGNyZDJy9MYCZkNCtq49HWEzS1aypSTT8z+n2q4uqt8iLAH94xZH3bLZLLkb2jetjKE1CF
cd/oNhB+dVa6+WBxsqVL+h5Fy36ZvEuDCrDmTfvedzZZlhywfsQhE3EAkx5daXwt+DiC8JwZfqUW
h3fcQDhHPiGLaUrN073X4qPkDu0KrOs2G1giQ7dsxyG6U0H0PVoBqSCDnbVuTe9Zk6zdeEQMRT9F
obOOw3HPjARtl3J8oW1/mvQl3ywLosYNgoYrwg/NwLzeDDQdrw52IIfI1m4tA4J3b98FS3a/lP0t
RmdoKrUkVvGQ7ZRpooyiaGvUuKVXNrO8Yt0BPterca8IwXNcojNixPiLtOBz2x4SNCzOi92i52P4
xAWnsJ61iKNDV1226XVI512ffah5uhqW/Rp69lrXw+fadb9mW9/5yOkd6X08hJX1oBWptw3jw2yL
Ks/BolJEPlADAl6QDAWvhcfUBpFecRXQKWqMFzux1iZgYWCROxXj4RrPG7ux1qm1/LRztKxsdcFR
3liVdbUyE3WYyv6QRv4h75ExM+2P0H+w2wgpFz27Np1iHAY6uXhHR+G77LQTV7EMWJvXDto/LF/+
Pwc6PhnoyzBGWqZ+rRkjIsPYeVb63pzAKlPMpQn9myjFTeTvCmWTeSGEY298qsp7j9S8rpuVnauN
hna1ZRfYGn+HCeU0ihd/ym1zzslm3ndaDrd1yBEJ6DdkTSSqHootXgvcJKx+Fxcjck32Z701Ne1U
T91BpeZjihLf7L3MHYbryWuX0Bo3i+9qMU4l2ByEU+oMvx1zp2sg/oa5WPO94nJkuuCAkG1OHmro
IbqvNEWNBJ5qPzQbvktvJ7g/JK04oe5CnH4RYNvmswIRj6Iq1oC+Ma7M7qdnFVdVsalzinubeXQ6
W6jA6REENei2cjNjCzBTUiPV07zyQ0+ojYJul6UJvPf8zhjp+Y1Bx5IP61WY0NGN4xkmvnBX2Xro
0jXybkxxl8YBtlfCBEEv3I6wh7ewMfkutM8mYBA3Bqj269YBzaGScBq3h9gJd15SdWsrquuz6mD3
xctPvHSnEIFPecrdYj2WnfsQ5bU6Rcl8ThiruWWQrHKWkReXz3ZDX68r6vs08+jYTAmDpDShdW1X
ClPF4TEurU8FDrFoHQzdc7wRq3FyrwqjZYbGgBjMWiHstqxRYFoP6A6adbtjMrseVfjdaiBBLZAv
5IlDRZ+4xuQuWCC0u2uVeLehkXBMGjOWzkPur2NUAWyG+WrwaSJ1OhD97OgVxoNWRUw0GRHWXXut
JnvdjNFzFjcvYaK+a20gCzVM7EnASutTcN/a+mUI/IznrW6HQTq6/cfiATSgEwFBDuqCyxFMgTDl
NoOPYaLe9c4JnfsocA9dAF6qtbV9F8JT1kqaF+oxc1148hZpgfKH6WYaISnaqmQ3oegVW7QnHA2i
n68g61nPXl3d1Xmx5rjOudflxsl5UQ7YkMKQnMzRoEzV8OFslwQo0WIo9p21aSLguwMeYgvIyaqn
nMgYeMWaujXT4mriwls3OvB0PLI1hfqJl23mFom/vEi3NhKiHX7WcP9N45W2cvQUpk35Evj1b691
T6WRAZ50uIyEkNE69jkKW2+LauG5aQeD6dLIkdwVxxH1YBAsb3B1Tl64vAN2Qx84Hr8pOA7lMl+z
NhxXep+8qmT5KV3usx95901fiiq9kTyleayDtTXq9l1TXvCCLMiTPeGzW2WPlpbde2YMMKzZpQjS
3CbUXmZlb0qdAXDk7YD0XJx+oQZZWoTiGeb5CIUw6HGX/tq4bQ/It6X9NDlsh6pdABJ6ux5YFWNw
KEz20v3GQFhq5FNQI8pUBGm8xXOi9DdtUv8GTW/tbHKILED4U2u0tVXbq5SshIe9y3QXcsfowUlZ
1ClPk6Nuh9eOIn1RzpfX5WsrANCpI7c7BuvQBTvnTRMzhSbbgviABs1oPam5z3NibSCsPhtUbig6
z5izmGtlNKfBz6+plW9tEOiS9dlwNhMv3fmpfhZcjeVPq7/D0wKTNESvhoaojwU7dllQqhqTS7HU
r6YJpG22OvKzAAl5zKzmjOXB9I15MrDY16Jvj3YU3CsUelq/RFQ67X5rr997U3tf2uCiPXoWK87X
mlWZ7SPPfBezD4o/DryRnKdODgA2aveRdi9ReSVqSVF9xfS8Nqknp3QtUA/G0uY3oBcin23f8te5
9ukZLwu6XUQ60yk3kSlaXuiTpCFRljHYYG84py+8Qt7fG6loUkymvvMZal9+yHMAaEhhRI5F9YXw
/3wYZ2+tczjozu3Eb4AWzsSXaHE3saEhxoJ42l2t38nd62yXm/RZ2RiGY3Bq/b1rnV4lGIICGNuz
/BNfIrTv+W/eH2TbeIYoL//KRaQnVQtSpS0ZUwziw8c18Vajcc0htxUAPr5NxzsF5aeRo52JQLX1
yq9TE41HGzVT+9YZw/UEc23kCWJ+0tvQaqtLzN1NvQqfTzyKmFPztlwA4ybqXjTH6kPpPFvBN6Za
VHePYL34FTdW46BKFcZt88FhUMOBk0a/SOnzKGSISX9BHB+mjd2/ceFBmG467c0J7mKnPHYTxiXF
tpxQ4Em3nQnCsaORi3w4Vsj0MBLBv8m+44/++7Q5A8nK3a74pTyWTp0ReauX89+nnIcRc9GxepFB
LtcPVAbY8q4k65BGAJfE8cCEV26ZPDqulLeVM4EfCFndZPxz0Q7PdkqzsfwPsscXmzKk6936B/O4
ezmw/WH+7LwAy98Jq91nXiwv5IfYH8r6kSWZxqs8uJT+woDrW6Mj1AH/GFAnn8D18xRoHp3qwofK
rR9lOZJx1CTWsq8dO2RauY1iyLUgemZ5ELy7grfF4uCrji3Jl3nkjUXWOaGTJzlSXFPfkQAlIa1F
JK15ScT/1u5/npLyPsWb3AF5kTaAhpl+Bg5teyG/REI8wuMo4X1YdJVfH2Vj8FkL1RmfL1FIftjx
FRRyhVZfTuXBijfUdWSgyRqpQ481DJE93Sr+OimJAeQ0cm+0mZYBaBN+3TNXiRYBbn4P2QxYq18Z
wb3cQy45TNhcgSc3hN+I2qx8Rx40/wdAQtaCWLNr6t71/uU94s4d8jJWIKJdPtlgui36g3AXMs45
EjJuGc8aZjKnVP73fiOnQTM3KzLeO4vgw0tytkaK+UdAbsWT4z6p/i1LXgbNAtBP49TAXMS3abHF
a9enZy7jJ0K8LIWUy0+ahDaIfazs8YkX57194geM42sZ6fBNMQvh0nsJJ3AwZUNwLS1Gh13wUebm
Q6u9/feAI2zoqoiUm5eHfCXBT8ny4OW9etPN+dTMA6Oil8lIsUknnldVB92Jh8GCamYYYg0GJlUD
TAmoRxg9uYWHlHczIr/INpwlUDCTstBQM85jD5yfr29xWjv+Rx3fD8E19ZjezOaXrkh3DL2874gO
4fgwAUaqMus1gbqqlwDYHW0+zFWPpwiPdwCVVaB+iWZgjnDnyjJuYx8VSXNgoDuM711ggFQiWJjf
8pTr4RsGxqeHMGFuRiS5o3sxzN67STug35lTgn2Buc90u9ZBD9EZjcbmXcWBv/ZbqtG+mUYKPce/
QWMRLiVTWbRtvuygf0r86k7LId3mJCZuk/wabctQ3vD++dmCuFdFv9BvtI9JZcj0c3I3UwlYIPqp
y/KR3hmd1Xy+1BWz2qJ+HlsG7VNklru6zF6ryfrXkVq2UX9xneQ04LHFWAJBn6o52LO5yqscB8Xw
MHvNQe7dbMxQfXzjra7pbjvmcDJJZhwNeGheNPepg3BGjDyRjNlTrz2j1rD2xnFX5u6zbOjeCs6m
SpEDrlCcDaf9lOiHeFRffWD/6+ikChJgnQz1rWiOd0SjONLHVVuNL2EePuhT8q9usoMHl46UNcYx
LcskWtsrvbDom0zg2VNrPEW+cRfr5pE0/tE3nad00S6ykAxaHL3X4GSiBUf63AepjYpguEj6XAXD
mgbyWmJlmOjHrvZQR2pPjDkeey15UBVyE/wdMkoPaKidw6Det2N1cKPkKRRmVW6iYWja0VW0YhZ9
fHYq/akdmZhlxXhGHOIo6bYXEEeL/KVy4gtVfMeQu93nfvhawBwAeOO0q7iPHmiJmiDTKP08q/ns
VPStIrpw9ApoD7M1OyxASu+c+vNzHaLtnw9PAR0vI0PpjmHrxzgZZMpcTFcOt1qrNiODnCKscROy
LrbSXg1z+UziDLAGVAObIxT1NF/U7S5wftARanhq5sNcpfcR4bfz4nPGjA3xJMj+tf5h2Muvb9d3
o+OBaBzb68zBmrZqb7L75jl9Q4ZuZSPw5jfhre1WG89tjou7rDzE9sqCYne2zkWrXiRuBxNQqor+
TjNAtUhjmsvMpY59Mj5GlTo0zXCFPQVYO1afljEenXC+BWTzY/TZix4YkAEwgO5rHO/UbVhTaE0R
7dFo0S8mXSW9KG57pzo62HvAHFf7KiSm6AHikSSQcXcA4vVWRPo1KHQ0yBrEM6YjBQzZo7XLqvQ1
WKqvvuovQatByh6Jz2YNwgi94QFUMnepU2hG2jQVvVEgEQ8jBhV4CJzqDGfNpNrIPdFrTNuX7GyP
1utoYihXa/tyCo7+QI5HljCEy+ui+TvLD66Zqi9a0p3aGYcyBLPyjmQza1BVMXZeMJwmTv5m1nD7
4yYulg/PxA+pk6KAAUa0W/goVfVvflzDKY4XjNlDepH9Rp4DTlm0NVZE3PXkTthkt0jC8lOvLSAO
4iu37B2nRRkmDel5saPkFhm29sHEqMfcEMiw3cX/qmU8TFX/2uk+Iqlu8cF47XbW54Mks1VuHB3w
WTFbEzuOHQJ5G0XejUsHVbC7bMbCPnQ+DfUW9EQ4VK8I/D8ZKtrGdvnpz9pWso4myralQ5dy4LYo
43UmWoQ+cw8J0XpcQmRLz0KFHPv55CD5iV6gtmZwffTS9ilX06Nn2w+NMl+qyT/CFENJDTPMqsZi
TivPrVIYa3FrYmegK9Cn+0mDiam76jiF7qoqLZysFgtELsvar7sDwRnRJq14tlFXmZLo4OjpvTvG
z4Cv9gT/X6az8IlQs3MXmgVFvI2G4kSnYedHrXZjRTP/SoPAsaednkYXAMgIF0g2ASlorZkWOlm5
cwgtHhNxD9EXFFRAqP6GKdoDaYNXPe15a+y3sqBcIz6K8XfeeneZo9CQYAbEHQz4PJhC7Dwb6ZIA
hqsfEDkSwKqquh375uL36hfQ9k4N2Vl508kKu63v8/iraFPRSpanVzZ06iY/vDol4w/bFqkdvHW4
0V3kU+eG0y4VYfZM0z8V001E/LSTM1l43Vfmne7Hu1rFhPMIDLgJ7LJpxiN14ZskRJLsphziK7tv
39tluSB2CS+gaq5e5W+zpri0KL1bbr/zen3fTBOu1lk8yaK5S1wFN5LNaBfdxkkB6ARoC44EH4R0
DzU96sTOj0ndPpbesoVA5t54dvaC+MIebsanpwew2BoDfbVehx7PlSRuRAO+yN8Kzf2cIjr9lWUQ
Vup/SGMdTMM7GmOySUxQ/iTyZHobx3JRooqRtBMI4kzVMU/JRwkYjeu4uDpKYgYdZQ7OoNFlmrft
fLxCyEjjkslhlKIgIqeHUU6M0yvO9QmVIsM4+OibQVMHWpug0c5rAbiDMdW7zy6J/2lsi3YKdsGQ
bw2v+wa2d7AqGvOk5DDLIRZEz8ob4MBg7hYFb2OACqQLaT0D8OG6/U9BXlWrAUXEsfuEH07lineR
HASuMhnKJjv5y6bMXgKOgqJi6QOnuA96rIYtUGl1Q++Ewg7ilAo+aOCAlNKfUjTmZcVIcFk4V8Vd
L1KogtDNpDW2A8hz3zbdBpvLh8okejRpeuxDpEcSEOJ5eBnG6BbE0d08Upql1Y3PqeF54IUVWlsp
LTcjxnUnDP4VzYSleXLo0nQvMVpT/anQ+m1IqyGiZqh6Eva8S148O7lWZn7vau1H7VmiV4oQkrUu
jfHDDbtfY7BQo7c/hwjTPfifkdetk5yc2m9zlGsWd5+k2Q6nLAzkh58iDU6DRwgSsSdCASAr7MWC
jebqn5m/bOMeLmiMKWkJ3TEp2s1CBGxr7ajRF49y933wozfgirjmFhhwzw8NDzFU6n52DYfsN35E
qe1QBdUbU85nnupmGufN1FbHhYAPj3BZz1hw0Y68RjNs3mkgF678V3fxYoaiZAQxSe44IW0aa2cy
gC0DEB9+8LDxWEOagb5B4R5alDYrSidnTg4u0WxaWG3xYnxVDpQA6gAors3n4iK56DS7OowOmGFu
x6Q7ugJLq+3yQUmg0GiysSkQ8HyUFcly2TYVHUfdvXRadXDS+bYUtlyK+hZCyw1v5HPu96M6BGWH
x4tOBwWbmJvCH2le53s5JP6eUFK9LxNYLydedmFSU+8PdO0qg4Q95yknZDRVFh+82PnQegT1su4H
YwJaaAuCW8ZL1ffaTdDnYOroDbbLhmb/V6EZJaJ5A5bXSDtabUC9absPRSSVLlziZEaEw4jaF1SO
T7qXg0U0MGkpjEejnk5L4uGBtmC6hFS9N40vjqLf7RmYjDduSLO8BfvElCty669Ms+9NXDG4Oa9e
grhUNaZolaCGkXlqO5v6tpduVe6UbFemHHJnNYtSMC20NwA8RycoHm0xDNLgQgZjesJedu8TRTSd
2sGZc7wR9YIGBbyByX6Fp/Kgj9mvaQ7fmqVRRHSfKhFxjlyWKNYDvLwejJOy1L90Sjct2mWNjXRy
IpZF7MiK+gDrqDpEx939oQ/0UlbJSXe1XVx2q74lpR7b/EF2yTJ6D0ub/cb+9BKM7RP1L5DB+VrU
5lGf0V6kc+fQGrMC+yIXKbvKgL9q0Vhui2pLK5y2FwkzFQHA/rVBoPBCrk9PvvTa/xgwECV5wOBb
rUNlb0ZK1ZmMRDJmjg8WbwPPa4QqzFb38aad8WxgJSqvqG6yvLgrAzwbF+NhbmrsYhwa5HDx02I/
6yndvOBS0PeSHTCb2dHRevR9HU6X6KF21cYFXGwX4KE1C2RdA/06ObVt+jroEzOq9ukvcuMzKUFh
ynqO/Pziq/R9rGcQ96gZBrTvdcHQu10DP5TKNINcboR3tBUoNrOdyaa0ovghYUTcIzrukt2U1Bpe
XTxWQBTRsNzZxnTQnOo8GcMlZX0i7uDu8npcS2mWZsV3HjorogQN+/Yk3z8dkdKh2jGp+mvLPne+
xTYO927b4XqyRPhP4uOae7fTMrznynofFNogULeDeDgPbv1dJTC2M7190xs0kSy/L/bK1F4UWWzQ
1heGLd8AHp+pX3dtyEgOzfU7RjHLOvKjDYvoCZW/b4SZnuTJRGgVF27yXPd0Z4gTBGfYk/NOudVL
w5Gg9/Vri00ZvG1ovaQ59OWuszZ+IyR9Jqne+qlxqlkeZWydh1bHz8R5LS2+jkYyXWZw2BFr98Zj
0banYIrODis4NZO93qvdHI13I2q9YQoPrwFlyu1BPI3BMwDryNS+0bAvSdm7C6Tsnd/UO1WOW3tc
TpFVHEAoX/PeeGsmTryaZNPtbFSJ8umUMQAEyg3UiLWK3sOmCyH9Bdqt4Ra71Eg3vj/fUkQeiqI5
ygej+rIZuBuiPl3hNJrQr+pk3RrqVgHvhxtIShfqB1l/JXJvUipLVSnfSE7MKfDuYiO2b8KswurN
fupac5st3paj+dwT4yfLOFsTSnoOZO1Mi4Tya3+leLQlSPfIGkiQBAbx7l6sMGswzgw+ltn9Xcbo
UDBKjkPndxBuSOXj1oT7CmnPk1RDS2rdVxHqUYOJYFUcnGmJ9nSk5Dyf1bwW89ShQ908G+PfYYzL
jUTUSps2vtl8Q9d8ku66nMMRmxZNl5tae5yBEebSuuOcHBwWqlNJzcUpYCInUHXTrg1EKy6E6R0z
4me60MHknw9iYzKQhZuA+luL8wjPk27B4cGkgfxp06mKivFaxtpr4k4XCSdLG6Fp7u5VF8Aob2+7
Be4f60Jqetk23igsymZrcDp0Nsiu/MdCTJz++cJF4mC3t9PyuyJL80xAwjUwf5rl0sidCVjyQB2r
PKZZiu9G/54ipVp1xnlW3RVgPS6GsFvpQ3MDd1qu/8v05QIhklKpgbwKX36mA1tEf3VXVcPAMTXK
4XTDfHTVtD7JerJlBgTt3kDk0UVQ9+mvynFh8nElepWAEcMTGv+ZfElvzPClBzojYVXAVjSfYabd
x0IJkZgz0GDTbusBhXIhRZgH+biK1p/ZvchVLi5FFMtFToE0iu/yKdk544g+7xW7MC/tsM2p1wr9
rjJdVhNnV82z7kf9WdrAsq2nEpQmszmSniPaXsQU+jSITGHAiBQ1fddsYqIQrfRYP9ODnMbqxkrZ
R8RsiwZL2f/k3rcDMwb9a3DGyU01Gasw+NGqazo9geNbo+kILHhhsNtDyYNAbAd33BU5EeSG2TRm
B8vEOudLvolCaIFosAI+dpZ2gEliTFdS3CP+wmAWIapFrwi04JgC/uSmzY3JV8Egi4URRto2b6Yn
i5xI/q6p3/uuPjkUxHOFS0A4H5l13sgJYoYBfti0XEDl8wj4y9bE6oaDnFRo1cIi6XCpzTLUUtKD
tFXHHIi3KtaYa67apflLzOzQx80MGR7MtDL1LrtG9+Z1Sc++CYpTjyi4rBJsx4OwPRVJc1A+wiik
JvQ9ZW9pGa9lDLU8InX6ki4fw2Bd8sRauX13QFQIJDCyhj6c6CE+dWO4QimPDviPrJQqf6+qdi0L
qEnmTUlnTBAEoMFu5Nax+0QGOzUMvis6eVybiC537byXu2qwJFGcdkKYcNjIMOtgUck9k21NxLpB
3+RHjl5JcmS64iMoo2YkpEoUJ5hZkeB2LWYmwbd8WlVUX3wnydnotprhsK+5yfLhYfUpYQPZrY3J
/vaL8VApk+AcoHCAuH/lnnlhPjcbA8fdktxqSs6B+V00Bh500ZppyBga+6HX0L0dyRGn7k4y1czP
Dx2FqhkAH6cN4ndPHSs3zrq/RDbonmQr9ByWfTYBlMB/uggO/UIGyHLkG7DuiQURmiDNzqSHDmzc
Mpjl9w2cvwY7P6pXuyuewu6xb0ooXSPeWI/y1EpuBwDKrUxwaIIiKQsNAKigLAviUc8Oz5Nhm2kt
/+9pMlRayWOSpqGsEc7UhWLIxeU57mh/IprL5pZoaDHBox6UFWANH5Hqzl5jXFoA1zamMUG+YcFE
Cs1ioAi1pOcuY8cWwF+eP0Rgw7v3JpjIR6xNqiOy2mlrgMR3EnK8zl3xZGQ9pYZ1kN0jIYRhWMWT
rCD3YLK7ksDUuwNQjA95hg0F8AiMFiLzmYgCxeKpzX/keY8kZG7BSRV8MMzkv57HvB91Ce+NdRTS
a5Q9KsrvfJ0Qa6maezOXH2KDUzsML5Kz3wDEXJCXiKE3kePI4tUJIXLQ6HQNmAoF5Kc8BdmgjF7m
uGM6zoScDcq0wqUCUXELFfobMttNYk9AK6krCT9ZqN0Y/lOihcBsHeAHzE6Zvsg9SOOjp5A/FSsJ
qlgplGTTcyDVWEpl1geqbyf5QGqEtcWywOdGlnxJnSxBaxktiYRyiMiucEIU7XTdPRK36UY94fEF
z4j+Dl/bpsEg26yrLiNnT6Uv+3H2D0QI+A+cwC27jS8ZheFOooQFEkPPxru6VLdMof7Cd8nkjcJP
VmOWzKQ97ZmVG5esAD0GkQDkLqDDTKhKF+9eSgXWnzzupO2ge0HB5vCVY19ugWG8ETrCApg/XyJH
9XSMQEuiEGt9xNz8OseTQeIXW4ldV1LhyCEV9TO7n2ajizDiwKBYIj8t+62YzbW1B/93y36doNtJ
7JCxIk+ue5JoI3ssGiCLs075rcSDRcpeHAC7R4k2Ju8VwX3gPWpyWZYP0L2jz9GVT5+D6LrjQW7D
giA2DKxZWSgZB3AGOiYsoKVpJQPJFPPGNzhPl5TkWg1XlfPXPMPOUgePGZ8gVP5v1Uj8Yx849NLl
+Rk2EpHBnQSTAIR0E0UXe4CnCabJo9UgLQXHa24gC9/qhGMgDkentd5TZjr28tH0si2MrH0hZuWz
e8v1BxYQ2wVGW3EJcu/OG8vvvxPFqGDXvWmOs/Jt1DdtaHVQ5L3IPP+FBPsW9Ohe/RdcrS4SMYdp
neJwh1jxii4PrSW2mzfdpelFkjnOXiN88QGDoWB1kq0ezeNrFyQno3sh+HNhSKlsHDS7s6jf4X75
98Gyu+UY55/lDsl+HMp0z6parGrnguFFKuEvDpB3IkJroA6PiLgGkJG/kcXIjxTCnKQGvh6Btwdx
RTvaTZJ7xsIEMt468iEpYsYwt9mlwcje4V5iPniUbZbQVKuuskUFAmBGtwQbXsIGgo+CJDCujEQk
uHyYKlt0g34GnAkcgNWSb85XXithRUIyu4SlmsXFVRXAJljJBYETHYCNliOsGFZ736eFxOfbPMNg
cA5SrckF2Eu5YjvQ1YBqzqOj4zQM5Y5fyU3hG5rGW8B3rYiJYu8sAc1Vvz6AGFL0dnHu5QyYCB7E
ZVlhtv+m4ODxXn+runsRG+C57U4S1cOpues5vEuOa5uQQsSjfvQ3EoQbNoHm/2jDg561Twq3F8id
dx5LRD4h0LUVp6PEITlP5ZPkK2rseZ2+Wxa7u1qbt4H/OtuI/TQG8KynBKySTWnKMhfHnNjDPIwI
bM/jnwVbjLnUDJkgnMO7eUZe0UYudEKRV6TG2I0EzWUgv8LT2/W3sz5ICZFrTGVnLbxLZAuz8QkQ
s90cxbZIPh2RP9acZ0ZfKNcxqUoRvOe9Ev2L90kVN0oijCQh8grVGbetii6AMjFw8Qv0abCYpTdF
6S281Q141s3Ekvag/jTTCJaSQMWiM+B1VF27tmb13JIEdJy2PDBZhzYwgb7N7ySMagW6mOW3HPau
TRkULbuSWl7WfRy6lzxAIZj1Dz6MvLOfQCMWLXlxyPhdP1hpeusmSHyyHySUxr195NSQXauyEKAG
mYzndwL4uJEY6dvYWGOGxptKqAN7JacbfMS/ZGZs1EUOGD0vtx3hPCIfloiSGBHpi5DOzrJUJA5W
pBNytkq4ICbJB0rM4fn8Ja8qZVgNUFayWKIiQ8u9TKMiuoZZT6+mSLY10h2W06xlI1XYo0z0OGU1
SDROBtDszbpTsK5T+yArTWMY58Xmaemh64b5X2KE4vIqZPf6HBip/lRDNPHIO8D0kG9K9iqxNQfK
VPIv8ljY8xLA5GNR6IDFjroBVy4hlxUhjZUJhD03SG+Wp8wut76utnWNVjCLTnqrhP6hYt/4+tFN
KszVfBBENVkKklmFWlU9k7OyueSxBjK6RHeA5CaZ/rUB0KQASU+2SRosr1R4nH2LD14//5ETW86f
pcq3Fdm44eKiwqkpuQUh428tBj8T/QXBTBX0U7F8tdM3132QqwXiclu63n1Cdsak7yhpikdzLsIU
w7Xcde1eZbEqEsx6weQx16BcdNdaQ92H1REZ+TPvJ8BQSb01LF4ksQkJcbKgQKBt5TaxsVuqE4kK
kjJaHO6yBlnTkpa6DEC6ubzKEqgJYa6V7yTPkVOPCeUaiysJDRSL1/+e2fC4VDA7SNM4vmsPTDJk
Zrd7lljMDpYvqYcvfxczTsxo4aMSXcLos+utw9+nmP1ZUpc+tA+kOFmZvufkg87A2J2V+v+xSXJO
O1I7o3P3EowmKvaOBdfjDiaPO9Dwnp+CNaxfPDYsEdtHN89+RtWdim3oTrrGHZRbVSPmGdl/t610
5+2kV0CcAzJADkc5B/xiWcsnNGSjfGgj9Nf85y8Q0njmLJCEbqnVcxCWyE/i3YdeDB4JU/AsOYrv
x8d08fehScxubLKQ8KWxtIMEdLNLcNieT5SiwBkeILMcJHOWhR1OdFM4b1HRZRfp5iZIxmvadiK1
eWX4IqjHezd9M612I3E1172TZJdZ/Rq42q/n6cgIa8O+5aNm0Wj1wpOkX9IKmpqO3YIuF6BmiJCM
BUVN6zFuiCONjgdQFiOL45Xa06LZTBXz/tL74Qt6WRcIJvlqAYSyQuoQMkgIfbSxwwqoRHcbtN0X
GmbEkJnzvQ9G+6bHggiWRcqbw/LXi9s6zhYE/WYkvoNUe/UNntNYzci9+p1z1zcL4PyiIq92QURn
DtrdYYFO3GIZOYW190n7SadS9YhhM5SxIsxTEsnqdTSaax6Ft5lt0dQPEN4VS6EcvwYEyqIcS9Hk
o8K/D03KpbmLm7y9jWzIVolXnWJvcnGuReJr3tmw/BgvFjGfqWs8PTwQfd/cV+ViHzLZMMWE1mbr
+pQPbrtcZ0GYLa3drPTERH1/JEqbqPRTX4kVsPjVVP/yXMuA5pfb/5F0JtuNKlkU/SLWIgKIgKnV
S5Yl2Za7CSuddtL3PV9fm1eTcuVLp40giObec/ax3X+s5nta4pl1yph/BonpvA+Orf8XG1q7Ypth
otyrPgsjP41MOAUaLgNSwqqM5+fSgNE9FEjiq381sdVIv9jCl1QCQS+0sGoVB6BJFd+WjeVHGxMy
UTtUauc06Q65NjFOlcHPipPpOa15tijer56PpLhzUAam1a0KkOUsO9ZOE/wJEfCNaHBEl1K91QId
fTWwThRK/nMGzC1lTUpflXlqp8Q4bL3Z+BOX8J+NoWlB1UJntTGbIHd+nF1euXD6HlrKSmM0EsSh
YlRzUbFTLjIIOlMB9AdIIy6N8CpFyDab87g3TAA+g8GU3rSvWVnfOy+/z+R0rME5Pg4+D9mpTQ7i
rfccLKanhIo6xDnnA6PQq0jUn6woPvPBz9ZOnWt4rtRKi2lXtOE7sCPSbZNRUC2LrZ2LsQ2j2D3q
skNixV+T5f6JFqRs6lEdUVHcHyMAdJwlgYiTdPgadDC7AmFcOwlfNYmydjuxiOF1pXoo8QLYIGnW
oiw/qzl5g6nzRcviiexAKipm+cdwszdzDCROovGWVOm1SGheZM0fbwJ0KEyKmo4X3YcU+kdoRpyi
pQxvoZHRhs55kklvtw8tWvoAGSx8zfGcZOYt7Vk1IlGyNA6A3eHU2KOXMs5GeGM1bK7GfO5ntgll
kb74pfdIxBbAGjN7Nlsy8sK6LI9SilttxwF7RLQ8fVfUx9YhNTGrmkvai5ciwj6cyIQDEfjuubNW
s2snbPXcsy/kNTOy8DRbqOHiFrQs3Nu5BZKuKNTXYUtaImr+96nKxZs/UqEdEmp7FI6+c1edZNCQ
FjbCNzBK+x9gD05bsu9w6LT0Mn1HHKOcflhSOShRXBBesbsmxo2+5WxZTKaQD0Kenw5N/yGfUUH1
UOspij/XBpVsbYyvo+UO7PLmW9HN71NmUDrGWfjg5JwBmpawzSoot703/WSePkVTjtnFQzseIsFw
3fnR6xyBNcukLNjDhvPC7yBpb3JQt6qb0Zku6WmFVfUQb5Dzz4LI6TGM0QTmaUDhIDOPeanolXWd
l10Gm8w3XWAPymzWaRKBKKMNwJ3LyiP4CE/0yxgWJjO5q4/dlF0MpDtwaCeOJci1rkSe16sREgRK
EeGssbOQzF1Gzi6csRrkmZ9uU6RgSMUZt4ln4oBz9E9Zk9tgSDJSvGlCV4pmc91VfrQ1Sz0u9Ax1
sjrARNxWsG5g09jJ/SYVPdsagmAbOE/CMD9IWkyAaBko7YcfmQd3nPDH0Aoh/9J4r0KTM7pJGnxj
eQfANR5U9PxYFQ0xJ9o6N8GYU0rnUA/GATBPJ79qBWEkxkb+gLOGtJsUaYMRUpad05laOilyJki+
dV014PI9kSDvn+PjVDr2UkaYseaIjl44FCd8IN6DJaZun8XGVY/Q5JAnpqJgMI8muaAm6yiriVE8
wG/B9h46p0WomtnkSo6Fz2KPD19pduqZOVCbtGbNUtpnloWn2Ws/ak1Akox6stVbymteDEwl7Ozp
ltFl3zKZtN8GBud10yUcDYvCENtA98NbPXsdOy4Ttl00vMrKinbaZsLjSAEAfAA+sJsaledMGB07
SkK4zMcJBwedXow6vTsurr4iPBjGmNBM0ta0miIruWRNQbCF7SsfzAsubzT5FksroXbj60yeELDY
HlqbAOhjz1WH3QNBAjYBlxtuxAgYmppc5siKjk4ej3vlOB7y1wihDHw/UgdWnhvQmranJqNiV8Xx
owcMHNoBrpJ1aYuvpJbgntGf7moovxT1upmin2Ee7S4aac/J8LU1i/YQmaa1E2Exw9OJnXWak+wa
URo9zOWyVY8N71F2cvBXTpPzLngZOykqWvWjHuKyRAkxhKfQT4hdr7JiTyOS5loqc6ixqvBfQy1i
1rVUYpkg6eFYJ1aFHKQyvzNdqufSaYKP3lbzt2eZaj2ngLJy6XAqTPpoL6cebVGZK/M7UknwpwR2
s1eYKskuMHL5DcIbeFE8gaBWKcajkRgc+E6WSQYSqmGrkS3ARpt0J39GbbWt8G2zVwq85Jo5E8CN
oV9sf05aDqQRThYS0DwrAp88VZcOe5DJf4UEZ5bFWXW1nYGnNvrk8FQM6TMequq5b21sJLYXj7ce
PSgKpUi9jZ3RfExUiy+FjKj4d4b1p+1ZWisLy7s7ohkRATDzQaHSYifUbz3ZZDd36ua/RRsA1/Ib
X7ErdYIDoYDsLLupYwmwaQlyw5DpQRUJ95aAWKTG/KcaBS2OyYKjlKIIticLsnvdx8+igRZgwNZZ
RSGK9H6Yn8iyaf6RpZWA8XaMoFu1g4F7rVU4uZ3QHeRmjKQm0zSZ2PE5gsFOkhYw3aEw93kmug29
YrQuqufcr1BWQ0avJtTdVce8lVQGAWy+j4W97bvkMo3yVxKFuSJuMHruS4XxZMytX2JJR/puHSXp
MUvX0pV6I4foy4aOsxDIgMQkC2UFvQS7apPwBTdtNfWkvmN/UKJspIHr96RPk6yThrtOE2bJTSsf
dBLL9WgXBoxSb3oams+hVu+i/cdDwYX43A1IZ5phIVQ6eO9Ylk9V8zulYBeH8Fl3dXCRnLtIyuVA
SRQ5NdhxJBZ90RThNiQJkdQvbALnOHZuYLrWY521D9Kgkc0erxTJu1AdONXRo7r2we/FeP7eCCpo
nn3NWdg3wjYPLT0T6NsxQC2G4E/mvFQ49/dTqNac1MeeSZ7rZLg8uCz5sZwORmpsbaRjAigLP5Uq
AVzYe1DnUACno01vunbKg9kS3Nbrx3L6tZBRNFQrPBCMPS87JcoPXc9vQTdtXJsECfC4Wf7Ws2+k
e9EvIBbCbyrunuMQBtyQjgJ6IICqQHn3oY9wthVE98zJoi1/IE/iPwIYENeCw2H8JoF7uz7yIBvQ
sV4ZNmXYgqaRxl74GeHXBL86RkTecOjuIP0mlgUek9qxqjYTFEn28ME2ixdofKHvcXIRwfTGQ9JQ
jBBRultT9htpm8dRk5PMUCMPbLdcmbCil5AwBju4L3gZrsE1SCyzE30rIA06BmErBRADq/0nc9pT
pf6zWIc4lL7lYtoQr/44q4jDtr/iR6BAoP/Qb/pAfShVPxN+BKnUekQat1oomCJtEa9HULKGH65u
pFzIl1qS4OQwc5GvAovrYQ7DTaPizXIHlz//J7/G5QBXteaPFsUiM/xefqYPoyLHoeUAl67pYhv9
e9PN286nwAmopUNKxmGX5dbaZIH1kUPHjLlzfXsfLeyXFnwJb9oaWFvsCGIGW/SBSwphDIkMS9Js
ggPybkZSrUkvXtsBvY4MI575lqbByQthJTs2QcooNacj+Fg6smAiOahYrzYLZDpMBN6wHy2r/TRE
r7JwDpnjvmZm/6rRiuap9zEFlEOBg2N6cGuQw00F2jp4iSW4ENsrqUvavL71UB2DELJXNf6VxXxn
E5Buozr2VrBsdlr4Ww+uRRofId0QUADSresR2mHN6C4GtJC+dx/xs5wBo1D9pVIKT8/u3nKC5ouW
NxpMImv/Gy7gPcDObzvsntp5Ivqhr8gcgUbR+f464/Es3x0ll4E5kVn6ROTvxia2J0EbPobBphmq
H9ON4WaNaKFnYAISNUvLnbuzi1mF7IR75f5t1SshxlfdpbfY6V4lwT7catnZG+Ekr1WR/XDgXTVi
vrHVhkItIKhBLl4eiSx2XrQ0QKrvIipRc0yIHiEaYunL4mNul89Eiu4chZXIdNE15bvRpV2kDmNt
/V0eUczLJClL+qjSB1PvOwtt6MwZqL1RUWD9bz4QO67Yc5xtsmFk8lGXgCWTkswPSROJHeJQEE1K
zi73ZWHSLoxJRuqg2ysjoyRUhtE5Uynrl5JpZN35fAU8OgF5PKi+MweOAvswTisPTgkkxWhp+4HE
5Jrr3to7jByP27H8ecmOLYlNGgAhEMmLWwUmDa+p10HmrBIeR4sSAJVz+21a5Seuu9aangD5fxjJ
BAEIL6F/CETzwRLBm5YQwDDSaW63gHhP3K9lBlAFWHEsB/+9T0X+mITPFNC3rbA2QZvsuHiFnJkv
jE0qhEdOo82T3Yvz8kH4z1Nbb/iia03c4MxIhfdYoi1uSSc3XpyopqzeBNA3BlRctXUHtwy1tr4A
RALmAn0LhOVGd6BgPDt9t/zP5UNbFscA3UVLFA8BFONAFCW/xGBTeOPr0BrL72x8B0orlV8dU+zm
P9hIPt5z3/zIrQosgKT5JDLAqCcE3OVFYQH4zYL6b0zeiE7/2fO4Y2TWcZPiZLsn4F75J5PO3lLz
dbGuIvx49uL5OCTGPtblH/4WR9SBv11sWymIWKtFNCT7G+/amUIyuHN2pmb2yLcsJl6bjMC8hgPn
XFPLWTcsjctrEjXjUWE6Mxn6sL35N7lDpl7irRJn+gpDfiZl11lE02M/NptmAo9B/BGSbL70nLRX
RU+XNs7HR3CtbjKuNOCnJYd4+Vlt/OlwTGUAzZs2aw+StRcDOL1Y/6zK7xCXsK3PjJXazNAyNlcN
6HbtF8MVV9BT1HckLFXbIfDujl3CGiY5sq3liECsXmIZTH+ZujmXHuU43MMpOda0Iah9v6OP8Xy+
MTEI9V6MxstbPaFzqOPPPvtdwt7A065c/ms9wXhq7kPCvJkNd7P+iLjf3JAlLG0UJlAZaEngLRdq
LWNXVa9RhW0STQL79dgxN7VFWATfzFOvGSFmxnGw+3XxjbSsEbyIyYSPzzf34LrtmmjZnqU4/ceE
uDyU3iyXZx1LuXLTfywsy2WmlP6wTm+IbGIdEJskYK6Pj8vc4ndI7ymVzSwb0ivx1/5a6bcHK85n
cXDiZrVcTzNR7oT9yjV1QbztkY/k7Wen9OKHlY1eh3xIu8qI23gsBIgiCrFGdlPNL6g3FkiQMTZx
g7b7pMfhy4NUx/xC7/TKDRy5oMFNDgmsXd9q1ssT70RL2Cz2AT4xNwy0zoOnP8KeW0hWD7KMaqAp
2CAmZvpklDo1oBjnVwX3oVKEeKCWorEh/vG/JmqlJfgkSAxQnMflOz05QzMDlMt2YczEBqA3TlU5
v2tw3jRTlsf13xPmcS3vLLdqFLdlmZfpNxegvV87Jo+o+jskS7Z6suE72PzyQ5ZXbXm8JDRxxP8v
UsThqTQm7+qN9aVnAc/U3Q3MvSuepaTNnG9dPnENXsix2vOsCF7gfrHdw8AA6/tj+cR+ecXYf0wp
umiIawnIX7kMtagxgFuhQZjmPTLzB2liarMFbWmCxDBcEwG6XSb7Lu5XyzhcLo371IdkIyTBlkuI
SLriLvEBMlgpKdDT5RMvt7ZnVCuQpXNIxxvoZ+SwSfDFXkS//40pbgdrPB1nqsIMXS7Tmme6TIj2
O9IFg3bNDk8Qt86rxZ3hFsw+qk9vx5dc3VvHWDPq+cXestPH8rT8E+VR4O5R8XhVsxGMopCdLNII
LpGH8v8HlVLpZ/UaIcniBNt0MW3jcBHDglbU/lNmvSNqD0kyLXCwWq175KV3SD/2zeAwVwhJXWSX
rPrma8YM26WvhXB4JyFfyCXXHQe6LcNdKNxHO+k3KN7emJyWj2wZzJztLWN33iTRq4P4Ft/qCWE+
1OjoakL3HywL9SldW/YOy/Tky4wAO6qzlTpHMwAPZhRuIMuaoM/o2cV/k0E5mJjjeOpMess0MLQz
hekGwNNSdiXoZE6uQUUo5VTgnGdF7XD/x/M5Zro1Y9/YTmwFsB92NDFxMBG4SIZLuK6s+tQY9dnq
4bkR07agNBqGdxvRwor96wJ+564y1MzEwb77wsnpsjwJzkMOrwISNYjKnCvcdhnhvNChRhSa6Eef
yv4yI7utdevLgaVqW1YZvkkfRYLJP9oOCI7nKb6GahkT3/SsToA2VlTtdrz6HjN7z431hF+svAwo
jmUDQh6+mE56Ne89X1nLTNn4wXs9Tdwvh4jdcrqUXeStzdxY9UIf8xC3Hti6N78nxrIcwuKtLavo
qZvG4s8M04wAct3QU4NFQTHdfx8oHmHG3gVzePKs6Nm3+59lQugxh3Bmu1OKRz42bfFcfXqBptxY
Swr3WUvm1dCSIBweVRIyjdi0UsL+sV+SgOcRlF1jl2eZNL+2Z9Ub1yzIyKR5Rd1NUt5x3I1btGgS
NKC6rOehG8YEvqZCP2mzjWiD5CSQi6cqBgTaaDoKmlQMhJsP0u0P9K3fAHP+odzDIQkJG9XJmNLE
EtmavWsUzcYUgS2Gw7GySUX/YQ9Hc1xzWHIpeKbAh4z8kVLs+7LhQ1XxbhnWIad5vPz7McaEX2Dr
A/9OEWtfU4A/jBY7eRF031J4R6GssxnKa+G1ZwrzOwn6VbA3SurwQtacv0pjj6xlEy+/aYmHsclc
ICLWgSh3ooWZYJFwujTAnIv0fzoPA5rSz9O0VOVoaKF7AyW8zpfSADY2y4W/JOBYZYr0WlAjBIq4
+asoonVahDd+gsmvjryOhxSvl/skCOvtQWq1w2lwzbeO9AeeC2KpdOuyC8TOADIEqrkccfMF676e
cLJGixGD03dEaeu5ygB/pYZxh9jzt8oEuoMmP1HLwV6aRfT0xz01rF3akS+RltVrp8J3VcXwDbwT
bfuvNK9AEnWHsOw7QgOyu5fyf6gzfOaaApLo67OvAXI1zZV0sHtlzdcYM0rZi0vewXwAYq85woPH
WdVMugzmC8Weq6Kc5RV2ODOgkmxdSeuix3RddzaBOI4F4HNWnNMIfz9MqPgflgmegCKynmwilUB/
6IQCXouOqEDVGxXOukRflPYkNI2KNi+jHghD9zPqtmTGzz77zruZbYgwBnTjorQFeNwNzjMszRBT
Y5zYgPSC0v+Hycp/BMR/t0CjDK2iz+KR8uffMP4dE7M9D225cbDPudYEEqE7eLjdXe34J1M6r0sX
p/SZ3otgX/oxovHSfi64W3HXF9humotXM6BQv1PyDAlKLCxKrfpPrv0PV2V/JjO7UurbLiDVqMSG
huiMyc7038duem6bRQaTdE9+wVaoqDwSp5Vska8TiSNx/FdC3XqTWkwwt0hT7IYzf3MxRny1iTAC
1seQnRx4qzY/iLy8KU6Koqmg5+S8onl66sJhPPlG9JxW+p9K+l3mLRgDf6TSCuffjPz77HSHKNW7
mPgqWmLeUabmPbBGEsb11+Rl74DtH3WbARJB4m+E+6HBIdvbJufeMOPaDJdkHrREtSHgROPm6rIj
ja6Nqt0nj/Anlqd0eBCzfXZxZ8+0+rsCiBmdBE4tbz4iNRpIW6eO9svfi949BQXBNYYWCOjRNKV9
HoO5ng7C7E5NKL8x8f+6llPfOCMeMonC1Ku7dzuzz0pwiwsTh9CItKOCnmzCMuYhd1rssDVdIuUc
I17hqIQ8N8F5yBLrErUNBwYScp5GKh5PTq1LdiFuj78Y2ZNlirtNqsDDaA0GwjW2mWaj/jYJgSba
lX89N7t2gSYFpxfU7OvuLUSNBcGy2WnHftIWQGynicwbCpXhhEZAU10SN1A1f5qpvPqkABouQ9Qh
siXV9JgK70yR62zp6c0tgqmlYk7pK7Tcf5ltJ+OGIqXxNVqBJmTcT9z3EFKSIeeVr9SpgmwVUTeJ
2TQR9UK1iFcs6Rlb1ONUpJk90eGM4W5gLBM7cNH2klTDi+wUb1Prbex+Xg9dJRF/Ehy00AZze43T
fedxNzMTbHIeEsAj0OCV3SF2Z+SqbLZbCQ+yciRX13ovlF/vwraILOm8D0stlEce8gJkCKriOkt5
poS+LfA12TbhcamEEuiy7ThB2SJaoVnUyGNPynZbNZiHmuCe0wCC+9E9jZXfEk7rJSmwsPAnsXKO
FhPyA/pNphttx6mVoNp9UJNQ5COEnDWRhEHoIYWd2NQSciIsNESc6HKT+qRduaj6OWNZ3A9aQ/0D
LkHHRfbcYGBhXftuLZMay7ikQ5i5QEGNXGzlGRbhvyXdEYIT4FVAYUSaEAztIZ80zkO/nHZu0ftq
Vc2BuerdLEl2aU1X/zVoqgk5bflZGx2wbQflX2dMI5uCuJ+JLc+MkkaR1rg3GuWqm5+m5hmD1Tye
CauHsGzMqFyrnkOBgyIkxIxqslU0IqeqNl4Zm4KzPsyLDGN1uS3tbsy2fhK3CGrrZj90ubXTcHHe
UZCXf8TSsllH9syuqZ3EhgLGxmMVRGoggDuA878r4WLBaSwbRTXpCbxtuBPRMHTl9JfinX4MpT9s
G+SvB2hs80PQhuosw+a3SZ3vzqah1kw4Y3oDLg0MuqUVxSZzKBB4KjG+WVmtzqWHEIj+Qb8eIPdB
I3ULBm2YEJ64wfFUr02gmQffDQY0A3Mkv73OEw3gUOVtUc+4F+1aCFhNQR6T2/sY+XTUr7OaZB/e
aALf+po9GrpoaG/MjqGbYFJMsJb5nuuDc1PhY8zBbWMPRbZWoETXJurQ29THAAKSgMYJ6c5v09Tx
hhWxvOa0Slnww1+g/aSjDlMFXTbIUN+E+aYGhg0Pgf0YJVi4uAOi65EuvRH4znquPDKQw7XI8IS1
jgyp2RCIpF3SZqYoateOYaEyHQL7UmkI4pFPAUG4ARW/OHI/p1GhGbCM+BHFDLpwr/NZ1Polxxdt
th8RgcvZhE29GxmMvSqQa/Cw1UNfhr+EXtN1sV2slgPYnXrIxY/ss/KlWMQ1IzXakxEYOE7QLVnY
F0kmTlXLXKmJBlQRr0brKW9VOqH1a8+ph7iHNRDWOl1506sPQeUivwNuscpzaPqsWR2ZJamw37j8
mfWFGb+Y4+xa+gQjkffhvpKu5q6HypJAsQYcZkYbPRW2jinj5GGFxkVCfdbS+6qSqn9hRGNzneNm
37mpZjAVmpg4PTeUNq3sx/LgS9XkKj9Q+UTkSZdJh9sZocPSbOorxPV2C/4x7OsPiV7rmtq17AC4
t/OLNYlxk/dPs3mjf0cZR9sJiISWZKNpcL8MMGoSQGW3Giwy4FM+384yM+zEWSGvcanogxRAeKgD
qHfXD3h3nLHx6THUFW2DPmJFEggDHpLgBzkPZ78KCQixdFiXkNZWa81dfZjsNH5x5mn8krDZ/3pp
yPsaEtUHZafFx2cQGyqTEWPRKKJD0xfpIY6icV85dr4R0YAm3PCbP0lFgbK2kBwlA8f6qI6iS9DQ
EaxZ4uDHOO3jPIUJGtEinuwXoYIWtuoIrXpYii5mFUcvpiHaU8HAhgIxz+cyShWbZThOldv8laB2
9ZiVpLX1YTFgaVOLb4g6KntC+Vw79NRHR3v9kxeFYb9LY1Xmq6BsoEiPtUkzhM/8zyhE5K997ZKr
NAKz3Dbh4D0bonZ/iybO7ubU7n05Uz6fQyr0st34WQp1PjTiYm1WvQn6ooo74DcmhQeO9edmRLLF
nmlBGZKEgpu2q717h/dDompsJOXooeuIzGCR/mv0w/TVtZ0PFFtIoHkJcYh0WDZF1peICbFwOoFw
dkxb44W8L+tJNJp2CJlPnCo6Sjn2DJ1B1V916A/7yZoFnrWSlmTkBKdUCJM6khhJE8LgtUqbsX8M
wxztweQty0I/2f4mr5Apg8rXexrgcMFLl2ebJXTvpxibugq0yVkwRkYxaM7uoUILX4O+cWZvPIV0
nC7j0OH7qfN23QI72Dma5pzdVSUOAQywXTc6lxzyw7bPR7xHjiAR1iFYq0i6+i9pIbSbixQlckam
UER6FkWXhaPfe/luaCU1G05m62FQNrtj9YNWtsWoXtvYPCobA0v23xbQvaVGQq8noeQgTHugUxKo
Cv9pWZ7++x0Ez6PQLuELK8PLT0WcRRwTUovKdwPzAo3d1gj5HURgRDfLnuKfmOcCkTvvy4/Kyfq9
WUf9UXvL/EnK75M5RH9aWxf0CRVe+jksLgYzCbUzGXHe1OF0oEcQPZXtrM+RaKbnuJbUf2aOtpuZ
6gVUgbIRb0jnaDBmORydzhnuwKvjE5TX6QgIMgRbPRo0TxGwK6ufL9JzQuouGfsrz6J5KkhBpXNn
i7OewfgYraV2STy5V68w4rMsGrGTtPnXkvdrRegSZt4ZlWQQsdlRZoCm1CXA3OsQhga2bMgQRqnH
Bsmnf5qlxiFJLXzeFb7T3kBaNM5w7P4jBxHMXVCvWmS7JuoexjcUGZsVOanKloSYlP7sf/ygZauk
Lc7/vZ2qrYjsbKuyEiR1FOoMoixNeg/ABw0N+mlCOahJEhiFoQgiEt/I4fPMwN3XxCTS35vmU9MR
flM0CLAoFnTrdqBYgHAPAlEDmT7miLcPHQfisc3KOts2QRkkNCAQciBmjFYI+13U+8YU5Pj46g9x
61T7SogIbgwv15Uw6dgBAZVO+4y8NlQNlZf028qiKl7z8E9DpcdzkwSCiqA7PbPxzbba7YMt0ezo
25e/8BfJ1KzM4gO1o7N3+honES/SanBm+cErq9am9KKDUY3mUzFEzTYkJ3o9SNslGxPJmVUUdCo0
+XRIMXqkPFOc1t9h0iSvieyDT78h/80JsDu7cWgxZQjvFNZR9aYc5I1GLGHHUbIDHCONfYLzd+XR
+sUgPDkgfZaSFsNzfDF73Z9aXbvYjJis9kJM8LyoANL+75Jo02nbgFvtFvkLAitUQnnBjrVM+13U
qc8FNIz0ZBfQJI3IOrZK90np9mNiG/sww4Ap7BovvQ1+aSxuXq73atHyWcafvlbUzCIWmmK0oycv
7sJNGNufpp98FRWYGdHlH64Az4dg7dWYoS8lLcX+OIWiYj5Sz39OneS9rfQXhPRjY+fnVkQX8tXf
cs7JNV8HxfrtJO1ayOGFp8o/KsiXIaOoi7KTthAJ+n1yzaXa81GPnN9pyoa0raJmN/cmYQdeuRvt
4JrFrNyuXWFd7+6NF3Nim8ANhaF/TybCMGrY83EwvtlF+K1S91XM7fcCqBZzuGt7CzGmxlXWHZDQ
XNSQP+e0gQE0wYlM7rMZPC6FEj+AtI7aDDXDzZ+9j7QZzvC+H+fKZzCPD6qrnhazeGHni8i92yJG
ImW3D96ToD4uGQQ17AvMuoQrQGFTdf2Sx9VT4BePbuM+Tr6PEbbB3U9CjFfArkJ3/CA1mwuHDOI2
PEwSUTs/Bk3WuhU0Okjx9PtwHwW46tBhrGKTqrAxvVRO+Zs4xSubCQxK3vho5NZN1iV9ff+83KUx
yK6C+QKvcgd5oj0p8iympjrThtz7Xf3TuFD7+qQ8Rr6Eho37BkJnRi5yR8F7jB20n2V35rW8IFz6
MzIRhaXJmhI+M2kFtHvD77gvTl3p8k7ZLCDevF+w+mksn9PGOIjWPjhyRpFHHoEdv0D52Y0Dkayd
GhD5dC8mGILWxoa+IDPJlQVKCZ17AvPQoEY0Ou+SlfpIxMrNnyjGwG3C586LHVLYEhLzNTnnoILG
mxkHfx252CSrj7YMDl7c7kUL/LtwseflwP5q3t+o5HTqqPDaksXotP6lcdTKqGLUMO62rsLjWAgT
jjAMi8i5h4UFsLt/h61DWnZ/Bl4I3VhdCku+oJqGrkiNnBknoXCf3lzSXpb8Eydn94k6dGkCW5gw
QJmaK03cFb3nqxXGb20+fMVL9FgR3MYs/Bra9mIp/YlV6FjXGAwLcW+TbmtI5wgkk81i+RpX2bkk
ypxVjzjKbrN8GCaVXUewAgLAbzTym6COd26AH9s0zi2q/CEYbnNhbayi3rmoEUer2/uteKprh7ND
T3UxA+W3mqT6HKv0maH3nrBRgt/Hq0lah1S7meNSUDvnIUp37jQdwt67mD6t42C4+mq6DgWQKb7f
lhm5N6gvIMcbKEXskU9JDB5sYxbxxv51Zfw6eSQmD6F1TZFFs5IiE8i5iJhcPHuC1LTks5mVva9y
g8Y8SvPlJjC9pOuqCF8EGlOgl9Zmyd4VJrC9MPsx8TdpXESq+Kr6kP1+91kX4h8yjX921XKXpwtJ
RojVCmpKGehmGJnWi1tyrMyXeMTYpCVl7DtJLB0ZtXnNsK2qdxp3lzYqWXvsjcyHb7w1W5aS5oHb
ObzEvOOHKsu/Z25okZi7qNb/XVUvMiLnyUdTDHn8XIi/Eo3vn3qwLoyvzsByR05pT2wP3fptqKZ9
qzkIi5wMHyHvtRZYM4B/5/N3hNbwAfftZnJN3MC6ZZEQT3RW0f8lv4zAAbn0AsKwyD7R6Yu5BF02
1U6pgeBEHgbXZecjwH21y2RNOAg2kKIjucKytQs3AQpxa+JzQcFVHvoa+pZCKEOEhks3hsGxnpvp
zY8jcRP14OJnpP6wALXT8uJaejeVY3/30+I9kuJN5iauKuwINXJFUfIqAYNQU3RLFgGDW6FSd1P3
sc1p0PkNhdkh6z5cdHuNlrm1t4qs+LHVpG+ziwKBA6Ek6lhUt7Axm1dpUHDa2L6vRkQX0fCbEe+1
5Vdm6GfQboSWh/VacdbJ62B4Lei+QFSOIX/WlVSPWauLzVBY8CYqc94QTFkSUzSJvXYnedBkPFEG
oaPo1eg8I9ut9lVkVbvCLuVO1QHUnsbRB2opwZ4U6mA/oUDYBb5W6AYd+r1mEh+I3cq2sVLLaj8k
aA0LmkDosN8Ctxl2bcR2f+yqDCLMSMp6I9VG0wJ+CWuvWXlekixdqWwro9bfTYmN5Cau6iUz/K+r
aBPYiYMfCljLbqkIvtie0W/iro2Zi6Mf9qHY6cI+fhUOKQkPFe4AIGAWmuuaHdqXWVPMMpyqW2tt
sftW/2PpvLYjVbYs+kWMgTevSu+NUvaFIVPCQ0Dgv75nnNtPffuUSpWQQbBj77XmYmKceITNcbbt
CQux/cJaMjCI0KyXkfkm3RwyFO+JjempGzfxbdU9rrnM6DW4Edq0iJXaTebkIkZi8PYY0clWjEwO
MmOhNYe2gCuwyJoQJH4YxLmzTTTf3k45nubW9OV+zHAzDOFsrjvfVBxnrd1PdpY/4CU1qPAbFE7e
0BivFpQqoswx2jGr82i3iuwl5fJ07EdxOD7p3RtByCbvU2nXKje7szJ8k1sh7EU5bVPmnjwv9XRK
wo42YAD/nDa1+EGJMZOQxbQUx0A5+5getG3Qhv+J3sBYyfSjGxBvpMyZ6l3oZntkhwj/ieVzQa42
9yZ+S7X5jI2KJfI5+ePGIdiVQnMhphNC/yfVKiw8WsmM6aNntxyXGqafpiOjG6VIDLhNMxd8YP4/
z0JPO67a6jq2eO7drQ9Hp3BeDfK7R7ribfFmJwRmHkhETEMOdDZphQQipwP4NEKfix85Pc/2z8C1
u+THEQmxgOuw0vFpDhgmNVJZ+WdSd1sQGFHzEfiMhCV10Etbgg25S537HcS32iBG6MRxHbc5730C
vskL1upfN0Ek899/cOa3httTc3vNGWhv/MZdzvVXmtbEPe2D+t2qYxpLP+q6pxn5F71/btdkQJL7
L3+95q+XxbPqD9vJlcm2+n1cWGMam7G1n9RFlEl+rul8+2awbqIMpISz5ibyaxFAqCtksuq2V0MG
O3zQO2Lckee8FvofNy0QAvz8HdXdU4VhspJH/iaAukUyuGuu0SfIkAtWa0GH+Y/qwdVOXEShoT7s
o6XRqUvilvPdNBx86qpXiyJJdvyca124K9xL/jBQ2kRcBDDlJ+QYXDaW0YhGq06U0vSsvmmWF7fO
AQemGTRnu81Y0wQx3llzStjCylRahTj75oyx5McKCn3+j066kZqG2KJZsIRYEKD0+G5g9y/42uT4
b4oxNKB9V7+CW5tk3yklSJdTK1PV0LBhTyFxK0WOeNFmPmPHo8PPuVv1YSjbjPljJqJU98l9AXhk
vKCksImhJP1ZJxqVCENzQK+kB1u+YvWVsUFv1DdYYBlzEbMG7BEzHFT+QhrxyIWQ5WeA4Jx7YmoN
zsyNCDDX8EvInPrfHXXj6V19zfYEZ9gDqaD/cZ/LeEIZ6FCOnEOf7VmbR1Ym9EQcRwmPOEuEz81V
slmp5vPyf4vX9H5CNi/+iG+TFcYSUneX70b9o1wsq4uf5NliaWSGy9eAldQdQakABOFv4eLou9fZ
RAaxpspESIjIrHvVxuLI0/b/vw4rw1NjBnSRb5gv9mrd86gYzV8aZjcLHK6sLm1W0E+hlqO3NKUr
ta90nb1Xt6MBxeoI3jH1Rvj9Se1KPsUPkYv8l3TMXqBTb3qb4930zSePelo9/DXZ+Fu3f2MAyPHs
7oTW5n+rTt1a9Xxw0Vx+aX7yQ3ror9SFR4aB4BDbEOGEpLAafb1S63/WD5nmKSby2i7N36jZTmVT
3zR6oVubfXHqiWrVtHA5GSFabA6H5PJ1390845Zx2j8mmrtSBptcq3Zq59AFzieVzYhgx2AgCDWk
2av5kPpBPW2/OCmvMcWu+MOVlwToN2YIst0xT/BG1/W1y2OeZaasXcUMvTyKtnsLIyprNrSg1UgP
QkriEw2ZRnJTC+3TS9rbJILXwJOHJmxXdhu8zHZ9KEPtrBHKm87D38gamMsC71oV3H3JAtetdttw
u+euW0qSVJAq06+S/Vm2I0HQ3VeHuIdxP4m/jfgKS/Pd0ZjI9tUr9p4fGQSEv1rtUi1zYx5oeE5E
72RbohlXjeSszxUbTosFrThGrnntLXHWMEIQknayOKwNYr42dnDNanMlexuSt34ZpbiFnE+fSJY8
EAa6QqGMF4xh8n8rgMwB2xr26v6ZRBdXBBDVTfdS2QwrwQhsoHB4qvGKKSaslkniuk9RPxeM+pni
kZ/DCBzUhkbGXU2iHr2KLz+xLlHsfSe+/MS8thLsH/jlTlGE/tgGrfIkC/x+9OjusR3TkRV7i8mb
kafoYYqjmeeEjci1juODp5O5wxxaNpppvqkBaLEj3Q3ZrRsnjTd6bCmUC1I56T28NiIXisViVOLI
fOvSp/5eNs6KRGUmaTijrEoeurqiDRIwZ+bbL4ZgjVUS8zOIXeFvrAJ7K+CsjOwCGtmvgbR2hc/4
pw0iUp1hx4TmIwwQUtUZhxFUWrw84qvILCaOonmEDRBIO4c46rl5RWysw42cngOp/UsxKy0J72a/
rlXTMiZzmhoySceDGJvNlKJXLm3/K8zJgx2G4kfDN6R+bCLDgxpslWg1TeZiLTn/taBHosE8Q9bZ
tj6CvynXbym1Bq0FbdlM2hFIPUFS1lsJwaTW7Ecq0U0PDNQYQ+r43NAm7YwepY8zvXvENv935W6/
TIV+Rai9adXzWUfHiBxTLLj9Uv3zoQGYHPxVnacvXoIkdJIPI04h/bI6Epdhb5peQsTBXa39EpNF
sgPa1s56t/pwXXVyB/YMwxsBqHrjYhPC9VHzggPIKyE6Wk7xmHztLSyKVeyrjxHsJ2xbQIvijRPW
m1FSEIQ8buqCMlO72G16Nrxog/Dt7DHldAIYn155ndNqi1HqZPneeXbGnQPh0e/8I+enq/ArBaT5
lLG21+H5emSNxhy9ReSsdMY5cyy2nSi3uWt92bn2gsrgt9adJYM5dZbdM6Xbull3st3XGd5dhEWg
dJm2Qdtwenc95slajHmBHa1bmBbo7mreCa/5o9xdCYrFpkWcKgFnCxVVwVoPW+o0vzypyczivy88
HsA8JPW2YhAOHsz5HoJyb/bkLglaz06bfAwmcmOYhXQc9aVGnZ37vMN7iT+aNv63q7FdoCA0Uvh+
AfZFKM223jM5G8yNo+tnUDE060L9MBYuEyQI33EvDmbAcdJTmWnIA9Vn96kLw0FbdKXPOYRwN6CG
R3Cf9El6hFHGpUIx8KTLeWnb080JUJNF9YAwxEvhKtTiUWh03gqb1GViJGkaTlp3Le14K5rgbGaC
zYXWWY2uHdJJj50RQ0Ec0Gt0xuBCC2s70pgMSCAhHki8Vy4AUVx4m8xukStARI1p5vZFtPI061pp
iHdYOU6C+E7KDb1T8H3j2ZnSD1Hmj8SgXSmzi5NXxEtYObmuvvWf77xZdHq1zZOZKTz3qSM8aUJv
LHL0s6e8bNH4159jyjxkdtAROsEHtjC6kJjJ+uIedbcmMOhIwSRPJ6D+hb3zbbnLcU6Wfb1oxF2m
UDX5563uvdDMZS7Fzvcf5Avj5HqS7J7VdJ0aTKBo7ly9Pos4RRMrNmqVNLrDmCM9gJCbqCRk8Km+
jBC6WK3Lo1ouGqE3LY+PBqbVxwmUVu7bXPBNWNjj3Xil+/jIvO5IXDe2PhIFeNz6ltnDECBK/pOp
dsmr4VlOxIe5L14o1uo2VoRbdDOnBrvFC51h6XQcYjujVY73vJpzJu1EHKE37139kvKmFka0t91T
UXVnQbBDTUvIaumVKM5PwEAgb0hD4CPqafOGOm/VVToUA7A5Bor3MM6XpUv3p29PdMOPnhgOoTjj
Hj2EDD+tZjiqHDnq2QlxDG1zn/OUo8mVHjNfa088cGcftGbuJSttBHnAZpXMMLvInHrSTYZYvCyi
oD37bHGihqcRobsWdK6QLzT5vYh9gDHFpygR9yqqZjg/Kwhmwh5ryupoGMWeYfiH2c9Xfx7uETqa
UShaj/FdUCSFk7NnqnXgvbbI0g69TAcvIyB7J0Mvd1Kp25OenwjvPUbSPMcmvllGKInQeEnxFlID
DOLFbLLYRP2ctuM7WM63vtXfaQKhYkAbor1OEZnrE9oaiHMOG6oGzmtAV2UF7bVvi3OoHgdmQKsq
z27leHcyRoGyfrIE+UqpA/fBfyJmhC42JpciXuFlRzHyL+0402KZmjv/No1YaWq1nPvCf5E9jSeM
ljGqVxSwtIMCLFY189WUFDUnDFcR8lZ7qhLk8NA0kC2qG99Qn9Cghvhj0mthtWVhysT9q40BUlsx
sFf7HPTlyiWDux/AyGj6M9m8GylU7PZM5Y2nNBz2TWy/VvBFp96GDnz3TBPkXLXu8rsFBzCAmGLS
qS9g4ZLr+IC2e01wlgWmtq6Cco3yg044GaiJBwFDnUpwy/P1hHgn4Hg+95ZJ1y3hGP3FqtuVbRM/
qccmBnEwptM5EzCyeGmG5etovsEg49ixm1sSyqZ5Q07Vo2u1tT6iHywMchlRFHLdqtLQqLs63p4N
QQDjf2NZ7wsB0lM4WhvJENdmFygCBnXFiXfqsm2+fdI3IMUB0sJXz0eM529R4JjhMSopDXIz2Kor
0Z3waZheo8zZ1Mh+kAVSp8D/c6utadFqCa0t75H/yH2ksN+dcd6nfYHO29j3gKipyYeTEmOp+zxQ
yxhttupZdgGCoiem18RXFWhy8DAl3jrn8rG40evkN1YmTUrmFTXCChykI9Up67Hkmlm9oJN3/93c
Pt4IUCcVEnuH4wYmRX0Zzd9FHXyCmfBRhTGIx6Fa2Y/EM9ZpUb0LlAAdUh+T3Q59CIFoJGsI+K0z
cln/a8pq6sRYohtr31jRkvcwPem9eh+b5GeYsbFUm03Onpspa+5EUW9Ck/FprxoVHixXzygyIRyj
zDLYLOMxulkoOyghhhcmh8rh+6S+HYsMVnM4Ran95AIVr9BoJbV/dUOMHORx5+6oQvMINMgwxSLz
R/xcMPXH9QIVRUdBns/6j1e6a2wLPlAnxn+l5hJTMSjzY66iMcoNJxvydC2m0lpIJUuA0IvJkIHW
7DbWtFdo4L9yLP9Su0zI/3DlBvj5appzHi2a7WnAoxtAtvN3A/is3Mr/dS1oSz8vYHcPV8t2/5HU
x5FS99FQ1CutBL3KOS3x+2++pXsUQwrqCw63kY2zbczpkBmGpAtlVTtkhSf8yCsfqx+cFQ05HFCm
2ESANYySpiJOjiD6jUokEwl3CazDLteKb9uFVeE74daTTL05r08bkEII1sNLQLjR0gyq73rGo24T
VgH1Qqed3N7zYLiEkOJXtRo51c6dDPOtlw+HLCW/3NGSkDByVER5xAFHeltczW9OlB4z/EGgCGlU
OpPY0H3/gP33OuiNzbal17xMpt+sH27a4CH3kQ9y30HkgKJm8OVtcTsuK6m/1CEixqbPD4OWEX6R
nFxbf6jtlMnCR9lFK6O212gtuRn9wcqiN0xde0EGsRcVp3YACNMyaTYSkqmr5sNq5AeT+k2SZltp
dO4iZ7Qo3JagCgpkao3woDhpHscgu6GkrcqbqMOFWZsQK5mAV5JDVN9aZxyRUIZmA3JRcJgTNn/8
WMiXIfqFW5HVOzrdzDQM6opk7RoZMen+tvejs1m6H71y+VRIYZ9quNBL3TF6LBmwRXKTQACl0gus
Ve9nMOw4YJph5yPlamY4Dw6A1ag8u1gv+rCH5+UP7qLhZBTXwKk6vg/bgYhIPakV5keS6EjK3YBx
uXSfZyjXmdGybRhk2AdOd6xjH6ZOACTRWuST9zBxVxuD/1cSDdsGHamPzo/o5p02mWcHFVJqRO+O
md+zPCjBkFg/eQw5p9HrkxXGK4cznT34S2Dur3EtKVHG0obOlv/CMpBHI5u//ZBjdtYEaAHTmsRe
rzxQAy/MoHh1fI0IV0h3eUagJNJhDtk0vhL9T9dxRaIP4SKifzo5SEPQ1QuwEnfB/EomMNPBBAQu
S5DUmTcyZD9mxxq3cUn6XTI435Y+ruOIviZ98n5ZCwD0NYUxcwG5NJrMfxqkffcRjCzn0WOuFx1Y
oyDYzBvTHCDLiTjobc0uQm/8WOpAgXrR/iRm7W9iDrizRxu+ZRLnwf2iZV6P2ho0zCoY6/4wu9pS
tRCY9y8GxXwxW+cclHI/FPOpa6Znm53dCeqLL9A99ByQkCgu4gYNbgDRYtCr5yHy1WtROpi4MsLZ
neSzC7pP+LNbG6CJxssVVhB82j47d7Z5cGBz0WEkmS+Rn06GxbEj/4EQqI4wVl+2v2ZLvBtHrJx3
fWB4mzZItxEGzyQpADeBi24jy19aBjiCGZ6Sr720eBRQQsTVplVi8pHYhydZNsATfHksqZ47zMhB
5Z51+qqobPdZmBxS9rvKJ0w1CIe3kOzWvGsPTVP8VQ4m3JQ2OyWycRkqhpdU0yIVL0XDUzXgdhfM
1Kaq2oZ0mlckSaYkdY5AWHi4pmQi1ilprmXuYBbHHOzGX5nIbwlfKg1vjmAGDiRnaJlr6eOb7YHy
jXhIecFSchGm7toR1B9i2OYmPg7MII6VyUjPin81Ctg0z07miFufw6ie835DTrRnlElisegoVW0J
uNiQ5Cm4rYXmZHx2x/wWYla0M4nswYTjbM9o0YlqVHe3L/Pf1o7+xZb7mlAyUTHUvKW0gl1faLHH
CYahXNlejL59YE8GKtdhiJseZpZfkso9RS5OSQrfunSIcbIfioE6pt6rugKHVrYBRsyqcaZD3FMY
WLRctMjtDYkdBxfyFwf9JR4D6r3wkDjNlyphIjffC+CZBeoBq3DRwWVbVVzyT+N03uDtWBVduIqF
uVCHY/VchKq7gy4wrtwtcR8rG6CykXSLEXMgnyc/kGd26GP/ZCOyVrpfzHsaaPO+LwCRIL+QI/HI
OqmsGRMov42NRWayh0485m4JN5aNIO44L3FmmHE04Ja6a7EJ2515sYzfVYlsaTa2aZdX3YQSPUe6
gOkJ+rH6HOYAAK510OqRzilcMFkM31SNL9Ozpb1WEXF7+Ae3BUgr5ajwy+JUQ086DJV71+u85HBc
A68cL1Qv/jDQO0LFblq/KbUFFqMHcKgjdaMTVatwsNbQ3Rcm6GmnsLcl7RyTQ+yc1cNvwCl8gJY1
Dbxf/DrZdjHFv2hXevMbdzX0r465crANk2Bn2MMaOEXuI58bLIzGLscNIXXOn/aiNsR+8kGSt2+q
wqV4h82lqqoYfl52M4boww2ttcV/L+FfWmG7mDmgDTpnVsYkrgZvqkwjdjJ8H+o8GOX+yk77XWnq
q3KoPwIToxknlTaYLlUH24Pf3jglZTsa6blHnWMtjED82glUO3WOanzqMtWHSChWc1wGLPfod/ST
Wxt8qhrTpDyrMRjQdwdH8YbRiJ/gSjhbjZxQmcTePfwzUYOut6qPwaj/8WdEBZgstr4WQJMtICg6
O0fuQmwKwbHwAIOcovYy22QlKmdZ8A+p38gms5/Y0XtaAqnOpM/g1FKw6/SiOEs9YF31F0Q4xSKR
qEsUOSM0Q4bZY+nh9rBfA5LOnjTFUPVnYKEV5Z2v4fwVxGsh1xOWvS5nY9tq8jhFwzKLMMlzOuOs
kmznUTA1VkZjP96NbXKiz/nAQwTvUP53KldHNkzg54njUiR4l4uUvz1bZ0fvj8SKLGFBnGn3f7op
vgDOio3xNsO98DxQq0a2Vuu6GO8mS7upfPQ3+k5OI/0d52Zk4bWDMkJfSzfE0o2NTWqO2RM8pLPE
PuH1/dnpQSPEqGBj+kQDym61opjJP+mALoFYUBjrbOQUJx1xUwYYgiJgDsAcoaCA6cpvJ7WOwnde
nTHZYDTb5aZ3oy9KUZy497TNTqD3XoADrZy6eG0BExax3EkAYmof6cN8Cwfvt6jkTc/KZ54lXuoh
MWCDtk71+ge+17dr8lxwWfBdFrxol/zZArHFqkRgDuAWoeO/IbFWUjr7FK0D516vxUTTckEEqkiK
i478HuKm9zwSNPdbBEKRTUMab7jaVXoEuuvO+S8BtbvPPk9Ww8pKdeuCdZRmHA+g6sjMpti07AyR
qx2r2L7QV6ESkFu7GD7atv8Yku7IS/VddWg07qC05SqnuLXdYG95wwH9wV+cs/INLTuUDkwQkLTr
WaYuQZ/ZopmxzXPtnY8/tfCcf8ko0Dk2xU9sMgN3YrLUw7kDTGqbyYr5MO64+hb6Ggd6MKJ1kvx2
HR20QGeLIvAFjRPZAuyKFRVLzjc5s/nqOZmRUPiIeV3JkqUDNOvboy7CXIz/s1oZnb1sjOofFjWe
SeC7vUyOvlUckSellIOM4DjtcC4LR7AfnvyX2pQzttJXgpzDxhR1/bJzXJpPIGrLt0gXeHMZfdA2
7vmWPEmGjecHi1IqU01P4mtCTRF7/drgxOvzonPSZBMWwa7hqgx2BbdsDp4B6Mf2ATOHALJYPYOE
mlhazSlP0p/YxZjv9eYvJpJNxNZodvQfh+gb3cB2yKwTRfmCr4AhC1ESbN1aLd6l7BA7YuOg8s7H
ngZ3uHbtdk1DfqduW4DK+KkMjbVu2P/6MqAgcGyil/BG2v2V4dpFtbnUay/j8Fmy8yYyXIU56gCX
wVSCo0fn06v7oA+Y6VqHnBsbIatwFWMlXwf1dA/i6pALB1M3vdKo3ThZcDWUh9RPoMda3TG2JKDh
yaVsLE+D3sHT0zax1aOqsReFUYVLhKgcPtN5IUqmSUNPOAOUXwCNoe68aXbzpbr0WeJx1jUWZjGe
/Jig3MFKf5o6wZIHgYiNsgqbb7coHgTPe09zC3reHFaT4b9nNAStEMmbh06XEQN8LT57r/WLtk5/
1FtW65wP1v0SmcXTXOKL5DlV4wOrtzdd5yFI6QENtcjgAsJ/LfWCGeeD3mvvKdFgXpwdqR+BeoL7
NWKX5jPUwKEG3EXA4UblcJQCESXVo07bLudYMxrh3h5RBPB6NdQ5gO46XhsP/wB8t28I2nSXaVrK
1tx6k0uLoAdW15oDhnMK7qR0AGEzKqj9bGV19Z+HQIa35B1Xz0p9PDuckEtpaLsAQy/qqtx1U/Kr
Vei2eE3KOvvqLbphxshdMRv9XZPuOfLnQ94Ien/ISDP/XPP004Vg4GuZ9kZggVAdDofuRk6AwZMc
jA+dE39KIwghz4GMN0a+5W2MEa3gvFjGIzhdEQMUk8CpTbJz15WPG8tIawKDxrVMh2dMYx+qmWgJ
U1PvgNbW97qmX6PSW1dNTZmBbkeqbt2QLYc82ATWcDfw1qft9OW36U9Q9V9q3gZR4+ZOw973+mew
arsUL3cV5BucXyOAD7FFe62k6YAwAowW/qqaoaLFvE6D7mCl2UEO+RqnTwLzEN+tv2v05g3x2JaA
O4yaJsk/VqPdyrK9po1zV5tPwGuFJ+LQW8Eqb31I5ToxRznnxMwe/ziRPrzChBrHIJEdUz2TLpuL
F+kXexDY/kvQGrnpJkttnvZ1+zVbgPXG+0AoLjeX+to1Xwaf3Sn9SiPADvHAPFKrA0yXyDXYAQ1X
1RoDuGIdGiqk4kncDE9FmQwxcgtrRLOINwYf2KHWzJu6A2bb7gY5PqtVUCvxncDaQrnvvGTB3fOi
Xcp2klZ/sncfJFyuQMMxBA/C1Uy54IbpTjbF1Q7yt1ovvWXrB/dp7vdtKy4TCZAcqQa6qdNpTJrd
2JsGp5BgaYXUruQgTU9kQJ8bWb0bxo8v51M85B8zPY0SrFTGRNz0QZ4b72LGBuFG+7LiZBR6H7iK
QUmXlGCuZaP+MEhl7WBjqgk0tUqIXdjNxy0GEmbD5Qn4/0uf9dupQ7fHOCCsp9sg/GMo+hsqgZng
AjkPu64PnCV4saemo3zyCrRGRnVOp+wUR0Bgm2+Tl0Xd3MPIRU7X66eKiI3QT1Z5bRzcLnyeGmcz
uiEHJrnqQ2cz6MOVk8SOm4lJpLta5vhWN9mmF6SBm/lWYL53nOHDd+YVrtSrqY9/1qTfbEzUYqZ+
sa3ojyi4EjkESYx2cB4Hpm1NSM5msIxS78CnGQjNRu0wsdiRRvgJvXNEM7K1Nz32n4idMCjHL92o
S/Ts1UfNWLHVhzepa/+ykc2tz+Nji3xHYF54muhnIac/lya7DV2xFz0tjmkrLw5YBIwhcOJAVviW
sde5aaVAMNYn59yrT+FcrZvcv0+x9UBsh4xi+p2q/BZFEBLDetekAVWd/Q+PPZwFm6OTXRorYh0p
bx3rFLTVHl3pLXKml9TCe0a9GHRQrSzxOtmw5Tjso0WyZToSL5DEKyW4atAeEd1E85cvwUKQk2na
vjT7o1MEdANkdJ+6TGV1yOIiM9fc5x05CRKFWkNh6VTNQ6KlLkJSxz3vv+iPUx0SPogKpLOzVz/V
IJTN09LT4mJR+ePBm8iBmwv0u+oXsLMeKrdQpIH6SEt34m/VWzEhDPYdhHP7RB+2dZOQ3JCHq1Tr
oH4iG5DjxQ9bSDEt8jgwnLUJlxHb8oDVfkyWVWMpj3rw4pjjVxZ1j3nqzl6TvHadvBaWfwUWHTwJ
ezqWQ3MelZsjhjse55shrmEk0i8uM2iNQ/yJ19akvxKyuyRvfjLeRev/E6JbxlK1jzNc1WZk0xXl
W11WGfL7kbQB0ZaM9FLeMHnqf5bjtI5zFLJArGWRHOx8pguJn03MlzQkuktFvvvepw1HyrLFmmpt
U80gxk1dU1EJ5ZaYjs3IyHahF/OZxUXcCOItxEEjyy3luFSqhrFroy+MttpYHgxt3hs5HQStk+s+
Sq1VPgUV4bTdhsPH2hudFYtneKp06ygHMzqyu717Rom1feSspg2XCKixFjUHzM9Lo9b3DdqyVFMH
8jCjHCmiszHzRKkbhyV+oZ4u3AIKKPYqfetYxPg5+eWDjbq6l8+NGzz8Ul4tae+jxHvhLBZd7SKd
AROKtRO6zwaOQlzqh76Lfqam/ZkHx0Vo4T+XBhY70/q2R3IrXO2X2eghBTDL7UlOcxweisEBTwqE
RW2pLQqHcx1Ci00MvOEOqWwYzeuPdp731pR1y7mVhJ358gwZZm3qxg58g9jMpbs1eDF1M6rxHnhS
DnBHsM131tFHNzNXSbKum+ktH9OXwc7I3JzmvR1qixB0+KOg67eYW7r9AD8NWMz2JrJkwOAD2BFU
4d+RCpl3HXUVIsDYmj+n0vuX5pCUY1v/bUBeOMK7BJp9adnZggzqYph+oOy+VwWaFIHgDBQBVoSe
3F5mYWhbwlc5y1NgJvs0t4jaHMS1qAlRrrX2NU26fYM2ST2oneMcksz5awUM+siJQVmmHWYCZy8n
hP4Y3nEHQyAvWGR2r07txHEFCQWXEl1FnRIz2nCm/Ebbush6ysY5TG6wMSXClEbvFkZlbUsgPsbA
rgPAYJu2M+U21uwFnrd9R/upjPJXryTP0DYYDyE6a9322Paeyu7qHiKtXnOrgtY7PadWf0uD/AjB
pUVlmQWY8Ax9NwF7xrqLm1pD65fn77nnrjspH2GKgMXtnqN2KrZK8DGa+VGyLJ861/03RPNP2BbX
yje2jtE+BjYCN4RzKfUVxtFXvxsObqA9ZOGRjzYcpeMQNmN9+WmGVgLTcQNAIPI20m2JUXBfdFye
ijx2JCyajCImMy0K+Ei8jrr3qhkesOTiN4rLbY+P0+7HFZvLQvLoTBAe6QS7fyPLpm7jvZGRRQj0
ZVmIfkJj60JhtGGQI+tyFlWdoEdC81TEjHZNUEqoYiKlQC85lwxs12Os/3VutCw1hyRoE55HpYFe
STSoCbX4trrOgcpqXJnvwjnJ7YU9GDaVhP0oPY4bgSC6DTtfYScGVF3rpXSDVZbRecEigwbIhMZT
3pLKZgDEDhWTG+dOoO5jQ14n3bcXgWlt8BXupkmZc0OdgySwHDJAj2XsvTF7IF8lxXFkta91627r
iMZsGFeoUf2rbAYTXamznmQDO3gQjCjc534K6KnLHkBkB5G7POIfnVcWrZimG5HjGOvR0NFOjm9T
nz9mMwieetTg0iR+RC0Go9Z2mpneKBr/tUG+H0X66RkAmPUAK5txyYvk2Jd0xvzpIkMmV3N9KzRv
5TfDcTSdD/DOu0bUN8vl9NI5gA2yryHUOrr+1jNqBhaD23+blfsX+cEZcSmZ81l68I18aeGW3tBb
vomgPHcEjvIKKa+NktHnJk0bPBU8JzAc8uSUjJhEqZ6oy6e1N6BhFjJCryx6cGS+v46xDtNQ+Cnw
RPiWdZdD7y2hi69ZHPemHjdehuaBmLooMz6hahyA+0qQqOXOC4pb5g9vBro/t093VoYcDmMWgJpp
bwT1Wjg1ZPU6vidi5LISFHMmgxphUsaL/WDiP1JKjqp9aBni2IkzSu8yxUwDztielGeQCMc4yG9O
Ue3TLt8lSblX16NufYWeB1nnLy6xs5FFz2HTvhDJTsONXEQ+HWq4bTz4v2hrDOQA1Ql/wJ9HqZVo
5YUA4G/1C+ja7A1R7MdO/uIBJM6AZhdQLappKy9vWWBupqK8KLkqI/YXdLCPmkwLhsJkzXLZdVtz
rCc0j9l8IXyILqW6/ybNHAk5YdJbbjf/jrqftfDIrxmZmnVuHkAb4lU0TlsbKWad5ceeiAmgE9cs
LfYYzw6J4T5mjklm4e78QFydPHuPRlpvhuUbS5QEoAzGzoZ42yjJ1F6bGY7RgucZCOdwQ2DHtsAK
g/53pAmXeDgKYPKV9NAK+TnDB6K5+s3zsOqwPZODS9kzZps4nY/CsQ7qf/Pa/De5HbGrYpXlcoE5
7BfF2iVAFNoHzTlLrb8oJ8TF0r3kpS57uWFbu0Ovm5ZtZLwJiIMfhi8cQt+cfhll/fscJMrRcSHb
BDesF0oSqBE1Am3zQ21fIFvI+HqzQZ4Gyils8fZvToyPan4kidh6GRHMeG4trdiMgmo5bDZZzAeY
9FPWc16WsLT07GAmELrN/mSXxdW0cqzz1YZfvA7aGUt4vPH7+qrpxlZXsDX8jcvWw8kKuB8I6og6
PckOfckY3onMd4qaPwIfoENAeq3dC3gHUgrG/+PsPJbrVrI1/SoVNb6IBpAAErjRtwfc3pB705sJ
gqQkeO/x9P0lVR1RohRUVE+ODt0G0q9c6zdQDMCmkq2Y3kRDEM9u9Grm5MnwZRFAAZKTZrjPIB5/
WCWHbkAFJ9PGhclMBeZ6HAd3k4Xhy6xpW4O0oh8HezdJL8e4OATQMKkZrdVTY2Drhm2vugaQu5vv
4mC6ckd5GQ/jW4uuAdqw8Up9QCaTc2kMVDvSd5PpL6oIJdEMk+HcvKYqq4ihVG/1DF5Qfj92rDU/
r0EzAE266HGPuYCKfmHX3nrsouupcQ8p50FkdUrZl2Sa2/1IBrt5zo3urHXmriWTChUaqTgTQCQa
HRQ9UvfdSHI4mtNeSyumXojkm+XEN8kwe2s1eBl0lA4ftD5JOPJD81aQWMhCtKurcY8ISrQZnPx7
GSOqgjhsZ6TX7TTrW2eM30aWGYnjBet/PSfWuou66FJzGhuDsvKVEBZTshZBg1pSfDILBATjlzFA
ikfG7Q7syE6HvMxpU8Q3EygORjBbwuJfxtJGiIqjAFDejRfZr3PAfd+QxreinrcBGD1qLCQH59LK
4MAiwpVTWHBhACIugdQEIMUhR1GsJQdwkQPS0wNva6YoInSBtg8oswOoH46FKO64ARqbtIjxX1bt
V59TwktfUDQ8kwjkGUFz54XyOFIQx8rZq1dDhepOU+JpXs9XDmRkTM+/o+blb7SQmhA54nhtoaa6
SDPcZUy9eE9HgY5zXV/WEV58ib1oZ9K4CUIr5PWAr9WR9IH79BX2EWiR+Rpk4VlVizMPfhexPKhf
VDsgTwLSLLOp2Rc5dmMpsRMHah2uAdihVZWQh47qnnq23sc13oYBIvx1RjhTtTH+2ZP55kv8HlAE
6m4738KRvXC42xMgNo9RUin595gaZQ36e+nq5ogZEUcrsLqmzK7B9aYrwxNPUHm5SMpZPDe2Ts7E
1JGi06f63JDF2rgiGeCDx94KSyeOMz8eUcSoolvcSupDPuecYrbnra0A7THZdkDR+wA3Mm4qm16H
ztjpenDguj8c81nzgU8V5H5s6J/FQNYZXZV42w+5OIRICBIcFebaDy3KVjnxGRnpxLJuskFmGaa2
Q3XXmrJd+Aba04kRvBStZq7qgsyLVyVXLmSEGycLSWTntpPA5AdmNdjjWY5at9GHGrl4Q6ZrbnOI
RkwBwIsBQcaZ2hK2TlODS7pur5ykRwyCzgX+4MZLJgQW3xQ9T3VgsugI6ID+ApPDqQKxgNxNLp3K
8Re5MpUm9SeWUYAu8zwn3TbCGmmZhh6y7jpUAy8UVFZJF1w3eY5PomFwCYiH+MZJQ4n24FjskW2L
UCXIhu1stRBaDd+6rVuq1kkWVTc47QmUVkBJ6DOM2danoC/moT+3Se4uSCuUi0lH5IFjh2K3aZbr
eGz9sxRdvY6NKbttjd67sbXsB9Iv332Tbshyj/4NmhI3aoAGAdpE664wM/iILeIRZuRTHcTAClVc
KARtNlBK6Nt+a2aRdTDLLtjOXuIcmt6Mj0Ome7CcnHgRdLmxzDCVXLfjEB0jF1JhMeXhQwudd1vn
ErqA04G0LuGbWRNB7tjH3Ts53+kYW7a5I4QlihQDsnKGRXXIGuMVsglo2LrRsJWgGy/Saaovs6Z/
sn3yHmAA8x1lKe7pZQ7TMMdHROdsWQq9AiAMSXaHWU68qYagRey3gX9b4k/SikpHqyNIYcw1+sHu
fPPWs+fkgVsb1A2qfAhU6D0VkRxYv9FAXykKQNQeFGJ0IWtkhbvQBlg/IzPQUmkeNU07FEFDHJiP
8amFY3oRFHiO64hVP8R+Je7TQq9iUJJejEIf2yn7Rr5HHYsrSQc59roacONZCACOT40eNgtuQReN
PYO5B0zNvaLC7GzMm2bbj9MeJuEpLAow/jg+JRaCjG21tgBEplkMXsHkJE0slJLJxzyaxnhOswpu
dkzq2Jg3E6awWklpptftqwD1MtQx5buTyY0WAPbCmTUh4OmtGnPEnEAaG2QLe+IhirccE9dt5T3N
bfpc9ag6zAV5hFaCvgFpgWhgnb97bfkjcmagjhggJ+4IBQL8Fukrahwcu5qLI1WlP4vUpyk25r4z
CYCm7C+xNNpY5Iy5rd3E3fQsIaE67KZeUN+4RrEy7XTfV9D+bTqyk/66BQPlhpBBsZp0y+5HG4XX
cZ0c9SG5R6DrqfXlEwJ/MFekv0GuF9qSdW00WBIPVoZD4rRCoutoltM12lH3lk02K03WtVftR925
m8Z262TBYwjiX5rVsjC6h2pE9nsgEyhz/Sak2EU3h9qqMFTRB1nO3jav80Zycx85EnMyiReQT/HJ
q+DgRXH1HE3EOjrIRq/TVpldAbBA4eQ72nqA+VOYvYZrYKqUwBwLuhCgBjrOZgPqyKZw4VfaTVs5
t15ZPLipd6hy+JK63r9MFVyaIXjpDUqTFvX2EVY3Zp1Yieb2YQ58yoopEMMa3aCLcbCJwdtqYRY1
otwKb+89RlV/4wbafRMb91PR44gYX4q2PjstgmpdSaoTfSzIh3iMTgY0Ceih+Et4FHLAg9QDan9Y
wGDTqa/c+VUk886pZ0428zYNzTVCJuB3OG6ykCxXkl3iroXlJzBD2xP3NPSdgO1+VsW4UIMb55Zn
hx6jjmTc5RSOVqgypWjr+vtZg4ZQqwQOvGTcmFLsgnkhrqyRuSLZTcLQuU/J9DoSjwy94SIs3rj9
mNuiNe78zm7Yd+K7PEHhe4SMvLTGcTnlebwk34K0RilOJZXbqJjI85FcoioHT7c3b3IoMCh3+TX2
J6jmjmRpNBSPsBr7UU/Z2vW5XhuZCXiOh6dFpF80FZLA6gpuJi65BPJbDWFFNY5HpaKgFD02nQMm
OQOyWoawKMP7ImHfUW6MnFeLSmJ/buawXIr7MCrOyHomF6Y0nh2LswhlC5jzdSCWSu28LCn3JSOz
La/Kc+tm932IsHLqQMNJCrQrfWlDl3BeDT3HgKGCMKBDC1NyKxK4AZDRVWSAfSbDQXLjapQal0tI
oL65G6S3YAI+qcR4OFlX9mARDY3hwQRu0UbgcNNx7iF7oemjibDcJLYGyD1gB8t1jMkQ1x9dmiIs
mLGZ+To3r108DQd9sJrHhBulsIeNUjtTqVeiqqtBH8GhZvNNGiTRYoKntwrZCiMHonGL4mlkOjBP
NdTMWjNdctczSItFziobmw51XJPLWzI8O24DoywB3zc47cvcoCSbWDCLe2UNlpArq5vutmInB3HJ
lc/i0/wbtwuIFfwagh57lAmACnj6i6F5FhgyCnMw6K7McKKo5NrZKgNnMscjGopgD0BiI+rHAg12
snfhlanpbg3+M7kJIvv2DPJwn5G42AUJ2seqhy1jWggqF7leH9BeOlV5i8lxsm7aaTUa4ijT7hk0
GpvHAOPFrx1kkL6FSLk0EWZRYnhLwo5qY3ZgaB4bLUA+nbDIBG7eusgmNpmqE3TPfjT9wDgu5DR1
T+yWZ3vSt5gd/6gSBG5aOLh4znzLgRfnnYZEczfO1K3AicVcXyrNewy04G0Ky2Wom7dJPeGLop2o
W9zKod3H5tSR/Y+GZWkhIELOcWllYuGRgi2q9M4KhxvylWD/igdfkTWK9GpqgoPtOm/I+i1NwGbA
/6onJ9UPMfovbjaRQULraXZv0Ri4bKgZyMTbIBJ80zUYgpOTWKqzoYe/ZqY1aQ2Z1duqJVD0a+O5
s+F7E7/viMsA58A2W0kFPApn/Soo6wxnZH67jrdlWDZLNUaE5g8grG80MS0NY37QKPaPHTpko7BP
kcJR20ZzDPz8LpirG0+GT10v7uyxO+QyO2ak2dw5YWuHVsN+kWN2Cj10S2x8Dm33YLbaYk5mKA8c
hxVcJFb1ym99GqsO79Y7q/XHpgcgg0NyCp8o6dzUga3Ui71rUEmPlsBzmcQuGmX6uu1BS7X9GfLW
96rbJo72VnHsBHZOYZWlkaOJ84q0Pz/Dd8lFVbkF7cQ7/vyn9RBlKh7gSN4U83QzlVRNZ7/uFrkT
Awng8newQRqo9cYnFBkW1NyWc5DHwn2vEM1LdYxrKUBNQIxqllJnUErk9EYNJrxV34zi8tBr12OK
tTotw4F3rN8wwZAw2zHjjOyrFnnD5LtyLOERLmqt/INEhvpKDO1RzbQRmHYL2o23hkS6TqBH9fVb
kHVLJWNj5cHByr2LbAJdfWN4r5GWrLzpmpbnPiee+/qvD6cfbLI6XExIL4JcfvtXZ1CdBztAyJjc
8Bk4Emj5A8w8pZ2NQvRarc2wfTRV7TAhRXBdE93wqQn5f/4ZUT2M82/8yEJArCnjVWoMt7RvRmYA
mkVNro5fc9nX+YeEMhNkTYxfTmC8uy2/xbAIsBOs5pgB43vqk3MSzVmOuOEbr00sSiqX9/ZT75LX
LMrpmVQ9Co9Xs3cWCZ5E5rZ1C1CLW9W5I0Lkvn7kK73xvksfCFepIQxxlhZqLzSEcdDEiZOK8uL1
MH2riuL/zQu+4SACxLvmIlj69UvgtlywkdRwIbs98SCHOOxfb8lHMiiNd8LiNDEeZIk9rEuIjsTE
zwGFNpA53/ht9fXPoafjQzlt1D/Mcx43QklixmRTdTHlN/TnPCBfGt+pceH5NSRC46Gz4yfVL/zi
yG4sKFvQUmoeK7u/Z5QkeUF6StA4deQrAlOuemUsoKFylPTTSf05AxxUas797Cm1FhiBn18wT7Xy
iv/vnOqgRt2AEFK7t61tbviuRoJedK9O1yvY9DZpT/Z8rx5rO/GeJw3+9YCUCL/Jx9NUXkNNN7UI
1ffae57Ns+hY/kvrO+eRX5mAOjDyGihPfmsgl9TJ8ZbfoPqVUIesCzLrydoZx1saFAbexogH1fQI
HfoC9Xu+m8/OTjWOD1Cnf0ROl7+mUKwahobXRj2WbUM9pG5MrrrrJDXXfXtdovjqYY8AFUitW9Vt
/LAX0dLBEJZBZeLL2EKymYHPoT8CAEvfK3ZlZlBWDY+MPs9grrXA3C3tkrcpu28NaiAusiWXIjqa
npKtxI14wO+HkWZEIz4Gy7RFw85h20eZXOUjdWJeYC5OiB0vk9lH5N7efLxI0J8DqCJF9NLE0d5g
B42G26BCOJzwEOqn/z4NayEfJBZ0dC6TgM4lt82zkdSHI4Vfj3wwyVcmjZoU0VyveiV1KO8j9hk1
gnQnreAvmc+0nyToXp1f4OKYLOoE5c88N9kKJoS0CRbYdtTj1f7CH9IA/ktvDSwTMXDkt+vcTnap
960fL7Xuns9Uw8CnGNnPsekoqSHEQe/XL4Xz2k7etgenKx9CSitq2qjxDLkvx8ZNADgbAhMG3hGK
jHxfNUmr+50qkP7rDTR/IfIENDaegNhA2dOi8NEayW9Bh48BOonGgwMiRX0iPwfktPSm6KB+Xe1I
qCmNhM4cd8xRNGvV7AX3kuRg4W9463YQu05n5c9keyHPdYM4SfBAopqx70Jwa51bFNgLIkcX5lxy
xb1qiIuPDbt7IIVxwWHNXRaJD6agAFfsuHd4Zl9gMR7xrpDOAdWDglDiMhQyWAEMSZdiWV8wc+pD
ZFL+N7Il5nnLJt7CPUR1NiZf/tbqV3FhYQJNNp7lzwCpf8x8m/jZxhnrC+YMr6rWRpd9jJZHZagZ
m49F/3PRqFOHkWd347eCacCdzl2rbU9tHBmO6i7hCGs1iSisIo/CcKq1jHpTVaImTZ4n7TD3QmMx
rFTIPW6S4ah6ksFR094VJ1aICoR8Lu78LxOUz7CbPTM3TL2FpR/0mHrwdDtxDeclWAtqSrFpYAyg
Vg3LhK851VICsx5HzFKAIhMnGuvxX25vcDdV07WZInR1FVmoZDKrreY8KoBWdcX78I1hEo8pMpI6
dyGUtDeu8lpskoWdv9r296SEcIEgAHsfv6vO7xEkB8czFqfLybFUs03rWsr7ZnirUejkgXoFZF9/
5+2YKHKGZ5ivOZsaSld8L2c4JRdXtrg+pXICcJSl1wM2VM+xf+5FEUqHoKCb9ioyblzZvfMzrJwv
fAHwPGowZl7rw0zwhH4zMJLA2HIl3bYQagTfsvQWCd9b1UzeYyaHRQ/DgOGvMg4irXgrKsAvCWAJ
EmMYVoOMvxyNHahHMuo1fBOC2KxepWaw97RN1hpbr7v7+RmRUaG0rp/R/Tt6SvGUeEvNcY8Zo04I
s31Qi9EowmSlmmhpWJJ1t+qjyy5+9SrnruKRbGjhsKotanNDbl4x19TraOgFsR3QWE4PwwfniKNT
k3Kvx1606snHkNkRaBoOVfsQKdJ2jNCgZmIS4ezoqThvVb8xPKPLRhJ+t82CUpGFoYt7jwDCMh/w
hWaLG/zkKkYfce6bq7KX5IPx8A3r6fAxnKwYvDHZfWgAE6wbCEVgAVFtmYYVQ2iJNyYmAQ1Yr7Uw
UzRsHrsUFVfvNMWX4AZXKoy0GxiKWb7tvBabobWLI1Ha4DRApJV01+jGH/gctSfw2SOVu64hEGLy
8SXPYHEZskHslvoYw5pWECia7/xsYopAvebVLKIcXqrRt6W397Xnxn0ksmD38QoT1s09Ligf+3JL
AoItTgVwagIn/gvmWxccTTRWOaJkyZva0YxvvKVXUSPbBSlLFI4c8bozo6bMMcFyA+6t5mjrqIMa
JtJFUL55NnuD+aruiU0aUhO/Zcfmx9AMIJmAbnTeVB7iX92KV8i2r5W2Lwo/hDjeSW15NkQVskUv
c6GOBf6iTttNShyC3huaNyT6PggnM9TBeE+7TDMa9pL0RYRz04B+jhTX0UgB0GbPGEih4B7Us94Y
A56gHo3KlneyHfwHWQVMi54FQz+p5VNPESy77lodUrkAHQ9wzKZ76P8SjT4mnjrW1JZHV6th7XmB
UkeddxNoeD5gA4PsldejEVbHiOiMl2q6TDmUUXAmFwWgtbGZz/TukAGY7LZwVVXYp6PQadG3oZ6t
IrNeJw6a+WXdvvT6mpec+bEn7yGAr6CzgO8UKKVT8gaoorYLXBbuZqvbFUZxmjtwr+oCMgR77MHU
ZepnNAdgEruEZhEGaIPJB5sbAQ+mRUSYDKeAUxW0j+MIsAKEBF0liCRch7pFGm3UtAaDjE3KUfVB
DbqDIJM+MFz3YmpJddCOltBJdbOYIFK3hGTco5hQfL4SB1AnYgSBpP7YAJFkNVC7d7vqklms4o/o
euCMqhB3I6bghlFR6hldA3eBhGRye4uirdqymE10Gy9hjTgP9EBey6Q5tJizM1tUo1UAgKgvansk
oEDV8jcjyhTq2wSw/thcMCf5XanlBwyrYSwfmGpMeXXFEcCEmSJ1aK4kFCMQfBFSC5zJOlpk/Dl/
x3Awg1hdDbVOF4mHj8wae50aCcN8DiJrxaJWCQJFm0FDhtIVcuJiRy8TqoTyRq0NFZPZ1wHaEcbY
QLzGVe1jV1ZP0K7rdrzXIYZKbkU0l2+qRRgR+6i3I0z6GDMmKv3Mz0XwoARJ2SZxAcApQ64MiBjN
uCspSOmlEuTgCEteGqyq5u7BNJ9Fq25kKn5Uvc5EUXE0Nxj7592Fj1WhAtHtxyi1oATnbQ6Whjdh
d2ZB7XksruNbe2zXRgQFh5CvGj8Gx+SiApCK0CB1dr5RQG2tDmhkv7VTu5xEcxgHxMbUIRqZSL+I
0H1v5hL6t6vYeGTxqnjCIRN9KDIDcVXt2z5B6CltKd/XHjoi8bBtveKgV9bDEMd3ZSt+uPPwGLSw
UtWolHhUqCQ6N75jgnDRx8kZughJsxg98r3gi/Gml92PoBFHqswNg8dJ5ho6JVZI6OiaEoGZB2vK
V60fEl4Nd2SjIf1JaOCJKA/cGdMLkx2oradNCc0VHH+lTE9wow0hLCXKH3ap6cmd0ZvbtLRuySqf
8p7Kv98/U8bZ1Z3WLj5uUBBPi7C+H8qCa+O4xhjrjOAyaXO0dNHLfkTElbCl3om0PmQabwECaKeW
h5odutS3XewfHGskr0yaWB2ZxXA3EdB31q0KDLlvA8KS505QLdKSDHqCwMq8ze5VKibrgXFxv6mB
FFOM3Tq6Rg0D9wAj5sIBWPOm12dF6V2hyX7K7bJfeEP1hM7sdYnfn6duzDVX7iygewx5VgMAuJvs
ZmMunSLcN8ySwWuOGiU3qPSwcjB1dSb/Qor4yLF9oafxS2uhDpsPuyZHeB1sCFuhiZVFnLEHMaX7
ZpBUqKOFCmjQm7sZpYMWi3M2VJEGTlnmB8+1spZFzljRWSIuAj0AdGQlpyn9hqsRbjXlExqksD5l
+TBozntdwNygpHI9N+6dNzobNdfU6xs5/P2PI3kK3iPiz0kH2c758wMRCdh3ztLnZM5rpHDA6HhA
9u0ueAR/fa/i16ICFwiJL67qBs1e59Bh2wD+92hpsBptN0Y4B+WZMb+PZuOu8KZzq0oXngd/QgHN
emhBQd+dMd+i5tBYYOp9BDxKF4JtQ/kunHqO/RGSYLrS0bHBOwhLq14cZ3LSF1WKq4Teh5fY2o1n
ahrdpnLsW3UlnZWlskgoGmdzpTxl10gzIKGScK3OTrYIzp0i0bFv2uyjbepuSlQtuE0Fd5iUcEcR
LFKnmjf2GJaLkmTGENqP0oveJXndFeHMwnXrTU6SzEjaN18LMpKT5kUHmyjCeVwIg710DpbjxIoj
6QoqjD2mIXbQYv8eSstL1qCClEzG+uPehq5j3o9rafZrdXoN7XDICKw9C+levezPBY55W3/WkWnM
w60r5+0sshfLDxl9cwCkNrRQvSjCbPKsc5eVoMYpGxIKae2jXSyee+DHAKO244xAQdxa+6nG5iUY
XwPDg13saUhkRxW+saK8RpT/m923zwVruO+TA0DbLbEUGSB2pKo7odAChgU7aidIr8z4FZGdfcs5
0jj2WZ2Krt6QQwjuVKHc0Mi6lv0+R8PvYtS9o+cTXsLLbAIUGUA9R8q5E32ui0AGHMLZqiEVVbL3
+W1zUHuBZJ+uESpR2YMK5GNsavdul/wwIFI5iHFgLXcKUWEbMmo6brkLpVzh1LAOXf1HRLoyMzx0
jtK9H6BZocuXREw3qda8+PFEWl9/A5RCVg6Dn3LEItQ/tCCGgAf8UDMkSZo7obenNLeuRQ6BshyP
1PFPeoO0v0nmBWBlomUHB3Kga0bbMAm4jLgbXZoPJqdKqkRebVR1oUQjqHDmLJr1ajNQNRNYeodA
XxcUe6+sOv8+2jAGDJhVFbJSONettI+7aLcfG3dXEj+r6arDVcEw8zB4ciuZn2ORf5yXwGBPwxxf
dw01NwchfIKPvIbDXTGzJLivmfiizWPEkNut+sC4DN6bHkuuMLiMFZDWKxX4DO0VTfUhWvHlMPmL
adCpvhmPekdEk0KLEUz/hhXmZv0xi+Y1V8GdmttmbB6j1L6JXXmX831KWpcqA1WxkzllyLYRvudR
9TS65Sa0ozUFqo0KFrlSaYvJIstH8sUzZiSba8557WaETCFtyr0lKtFehhL7CJSg2ahJLFMsFh1x
DobiCNTkkAK+vyAzDu5IyGtAjCC5uX5GLiTToNJPalia2Ftqtr62A7HpQQUMaOfNevFoIsJlCWR3
W9Lvtb/GBQCyESjTtFoJf/yoVobZvAnrZqfGTE3ukZM9dYb7fggWkrVYWCDB+/wg2fFikLwqCncZ
HTwEVx2Lv+k0Rfy6yOphN+KYFebm/qNjrGSjAgyjct/RNVlqcfii9hYT7HSWGCtoXkvDmXdJaB89
/CBjZoWbiD3Z+eeQrRsYikMix163bXqOkhDRx+7SlPYhd+CA2eHlAHFs0jI0kREDZhYQjbvOcIe9
E3nnfG0C7+rgh/oo9rAEdlJQfLfLpeQIVD9TkW83iyvBhUx3G/ZjRQSr93iosUYT/7tqqD4EB1Qe
LgfZ3jpBdCwa/C2543KGymUZTXcqk+lhOtoHxcYJrePUYMKrmmKXpHPsmGRHvnfK+S33vasoCHfp
FJxxsLzoPXNXhpx+c/sgEg9PXH+rVnw9cefQkR4GHELBlBqws+9DwpUxQQBEpZdRGAguCCAOGCXt
BaSNRLeQOOKLOMjWnhg5OM2legc9qqiTYgRlJChL9ZsaMQgQIc81gvFxXm0MIMFjJ14xR7jPGjwH
5+B72munYALy1ljhI44DWxQkbltUOU3Hzbgy9ae0D54SwC59ndyhP79nv9jGrgXNBqMxvAbGOb+D
h31pSHtXUBhSu2fpp2+ZiJ7szD6W5bSPIacMHJAqV+UoGa+IW2k111QI0akomSGFqkJ2B4rtYFC9
JYDcczdj/FWbm1TkJe5VcmWVyImoOaqOJzPozsYIKoPN3Iup8LJlRUA1w6y8dJQsdolJUsMPJZO8
ENH7gKEFwptLZPFRn64OaGpB9KBSj8eWrKCKo7eIoAxQpfq7qoWEhO5jNG7mTMEvxuPQDepCHwKD
d1PUNJthn3IgN752Utso2gPkQGv7oa39sxqFjmxb3XubAFuUj4EUrEQLxhpgnhtpUwUppLnvB2+f
Ie5Qt2jFofIXsUvnWN6rnb+UPngaElGpCI9Nqr/HDFYRyo1pUDtG7SFzxX0Rhk8xicPAkj1BU7iH
7LcV9vDu5PJGN3rst8dD6tYHwVZrcf5EtCvIxKFBCMi0gOmwt4+2eQMh3V6Fqb9LMBigVOZfqVxo
2Jrw9vN9yPYVWM1JnQ52jqu8ZfDzVwQ27x0Zbv6rmYZMdpyYt1HpsTvPO6jWqGtMi/8K49RMIMzM
t9VUUlf9FlL//+c//tf/+d/v438H34tzwSIp8n/kHbSHKG+b//mn889/EBWq7+6+/c8/pWtJ2+Se
ITxDF0IX0uPn7683UR7wy8Z/IbIRRyPMlTMDiVdOWmr2Ve10Ey9hsuXYRrH4+oH2bw90Ld01bE9a
nhSWNH59oIxkRb0uDbAcZ5V019wtzWz7//EMz5VSCsehfZ8aZcR6CeRZaicpwcPVTvrSAFv3uC19
/Rz5e1sE6RX8w+hCz7E+tcUl+omSHhZ4nqEGg1ENWGW9gXbutcOqEVDCLbetNl8/1FBv/+uQuZZh
OqZjGzbqeEL82oO2NEjgaxn6tE04KfkEaO3xY1b734CaAeo37VJpJqFLjWwRuoVzCdAISAh4s3jJ
VVHBdgd7KQBSXtQCQl7UmxIDaLOCMayfvn5b6/eXFbZpeQ6DbUtYDL++rNAgBviR7YBGYysfQAYl
V18/4U+DYKMhahmOKyzb+TTYpB9mdGWkPHEBbC/QeQ/ZNPIL8ZeFYvypJZ7NMtEtz7ARbPi1JY4X
jbpo/eAsBUYTvRztAzbeWbEAKokJLKdI7vtc2iIruTG1F8se0ML1Ck/d0Py9NwscE9w8v/+PW2/p
jnRt4eiG50nVO/+2fjMDQ1G9ZDmVrnOOXDgvYOKxEiKj3GFOEZkP//nzDOHYBAHSZf1+6oUpIKBG
Fis8R1X4VOIiYMQtIp4WpRGxUUT0rx/3h063/u1xtv5r80TpDTWYkvCc4pexxFoe6l3UGX9bUmqh
/rakLGFZtm4iCve5F7HHBK6O1TMpbWXKgmRDotywg2grHe7YelGsagN9Aj+dLmGCU1Ewh9f/vKXC
swBoGYZjeeLTQMajO4uqiPyTmVuILIrTKKL9148w/tBMditHbVU6i8X5tF9lVTA0ph3IE9hrmDmV
OywjLjfXCNB1S7+gCN+JdriEwo5SZJrci8lBvHEch9XXL/KHJUuC2vNccDyeDjTx11GlnKe3s+9o
J9GBJzWNvdPPVL1RMnNy7RpEcvuXQ+dPi9cj22OwEUl2OEudSv+2TKpa87K5nozTmPUL1PmOVg0m
1PeSF12Ej7ZufQOGtJWzXKMYv9DLZDcb7VHv/OXM2H/d+j/MaY+NCtC8ZdjCND8tISPp8h7LzfBs
GW6nJLmQq8Mc++uHqAb9OqM9g23KMTji2X8/H4HREKRWOdcafB/rFuPQTQ8yV5v8v2y+f3iMqZum
oWIHXtf71JaA0NQuJmwppsRQZLBw3JFitPb+7Ljfv26RZf7eJBNaCDAgZq8pP/fb0CW+n+SVfRpb
gZpNJpqFBirvgjAMMjVuycso69A1rUxqwHpSeq+93owHAjPuNA51vb4pYAQYgusW3r4vnFbkyE19
8LeGPmBlyg6PMFSLYATg1rkGW17BLFSM2RIg8IS7kEdcN+ZuujEVDMnFGmcLY4mIVzeNY5fq3q5B
U+MyqmNtyVVxXuOHPa2CwJl/JEUaL9IoQmHMLKFilV5EkBtXu6976ffowNVd8rZAX01dx2vp04jA
rw1FldjzuffD3QDCPxnXWXzbV6j+JT8aHM8d8znB3wOFBrwqLMsDbX0nJ6mMbhpYlhGUTxQo/vJa
v00UV/cMh51VZ8oblvtp6xn9xB/6oY3PhVc8y65SOaLQ2AUiBVrj9fXCDpxh1TtTjF9DYnyfwemo
i42UR2Q2unXUJdZu9tFPbOLOPH79dp9fzgZlL4XhWbrlSsKIT302+Di8c2kcIZNnPCVt1RUm2ZSY
m/1leH7f+TxL8ABdsMlL0/4UDiG7YUmU0I1T6FcegIYhv8TyGQS2whdE6A8NxcvXbfttt4HBI9kH
2Gp0nVDsU9syjeOgqgZqjSXuYmOOkfY4FuevH6I+5JfdRj3E07lM6Ijvsx38ur3GsojiQS9J+Ach
mqxA2J1Lj9xLE5Uvs74BD/Kfx/g8kgVKTOlIkz79NKFmGRkWPKzoHNlKmXhCL0k4ApTH8PR1234b
MpfFZDN3PZ3WwVL4tW1tnaU5glbR2YcoXmruEqT4OYb1H2L7NABK/0vI4/7el8TabEME6rpBjP/r
81DXhGWq68657K17QCAJ6C031E455B3WchzKvxyOv88QtgsSZKZt6YY6NH59YN1MtegCOz63KUa9
TVnBWcEB4C8nxR+f4ggGSjBLTO/TFEHpENU1LY3PqqirUeuDTprGq6/H6rfbrNr5/u0h6iX+7Zhv
TfJYAGz8cz1Q3aIaiUwhwbCy4/lLc/74JKlz++IEl7rxeVY4xaTjPmefM127s7XLMpV3rX2wyr/E
bL+vLINpJ5njpuQw/xwW2i5sIth807kChTtn/m3Rd4siKq4N8MCt59Kd4e3gd38J8/80WrYhPZdL
hXS4XXzqSL/v4hgC6LmA3YNpk8xevx6pvz3g00h1XQSJG9n7M4abEiFs0vxw1uvD10/5fe3Sexw3
Bl1n2ND/f21GbhQw+TKmtmlO6xLjR4mAIwqcAMXWdfeXrMOfpoTNjuQ5OlcIbom/PqxF8MpHCX0+
T0pGMMFWjuozzniLCEmFr9v1p95D7s7lEqY7bAefZl9nObgcAMQ/K9ml1u/ewmn4W2bo933I0CVR
qmMKD/bi55t7P9k9+rb+qIo5W6sW6znoNgn5zhCY/IywQvG3GOFPrXJN0ikG1wKVIfq1A30zy0yo
m+PZFdUP2L/UlP8vaee547ixtesrIsAc/iq2ultqdZr0h5hk5px59d9TY+DsFkWIGJ9twDa2gSkV
K6xVa70Bju+mjB31oYlioFS6Wj+FnZesO3r+0Ovgi7VyLGOpQlW5zgP7YfSjcSE7mH4IPoGtkUoT
Qx2bCsDkZ42G1SEuq2LgYaMsP6rFCz/ywca3oBG9DU9ARjB5/rsV/jOoplLVYHRFmx5A05QClict
TkMPrLIHs4CHm/qXoebfQcil2a2cc3Vy88spwJpY0tAUk1FxrVAN6sv00AemA5Qpf4l6wU7SBmVh
2Lk7jVKNbDvkDBCtJqEb4f5Wq8pgODeJ8k3G5oLpbxRYtuAyRli1Xo3KoOdWlOHDH7c/63QtSTyJ
46Yq3kQKu3oy40TSu4GsjC0mw/Wssf4udfwuzPEsy7GOlED4jhve79uDij/0MjtiUMPiJcZfFv92
ua+hNscpKnjDWWm7z74fHhvUJtCAlJuFD6uIcsitkcT0P8Q/c7TLMIamfzbskeI+/KLn3i2yu5qa
IIgNVd6PcLY2IXaGDXA2iLru/j/MlQNM4dU0qL1O1hZr4iHt8mE491T40Ts+Diaaw1qVL9QVZxaS
JIhEiZoNqnXTMrJjFXkLh2w8hw5Cja1mvOc060fZ/YqAgr4arQKJ+KRfSJVmVlIh5osLgYyQ9/vl
90UlQ+l0SR7PQakOj5phI8FmOf79UFv6QuiaOSQKdXKeA+xXR5UnOxWX3lZp3Xw4O0NvUke2zo2h
v2pG8FNHFcaws2fJDJ/9ttreXsCZS/hiXBHlPmyhUvaVISqb4Tym7a+youcvNuvtMWYipUYRSjXI
OkX2PvmMtKmxCZISmha5NW5lsDEbc1TtjaQAFMuRoVq4TK82C1ccMZlKoooyGtvmck6DV2ttELuo
tRrVLsrHfRR4SLTgujAiHhs2T6FaLjy7rqb4Z0gN5w7VZMfYk+Ur9CKBIuvLT4Nqgo3Lv5oUFpUh
QDI6+PWXX3My1GTFdAeVqLBM5adsjKrHYPTyhzhIsT0YUXP3x0BfeOxd7RBkfx3+JztUSDBRmeSG
lWcE7WgWATp5CXrTGBT5m9szujpmNKV44ZAIUGa2OWiX6wUeg46mUgcYkeF/1sVIqFBGA1ip+ws7
UVy9FxemGEnBOcXhrtJUazKXIgpxx1EsJGPK3t6i9pGtK1NK7nzdO+SmgfCk1pUvt2d3tTUYU7dI
EXXFoo0zvSJbK/PNCM7wGXyFUAHBj6GhOgMrF/IF6li3R5tZLcp/1BpNCkLqVfBpQRu6Wc6DATlO
iKzj3i2NhSGujhcT4p3KK1kUdOkNXC5XFtRV12R6DIILyk+w8gKhL/2jBuep2ncICQb/YdU+DjgJ
c3Fqt6UhGfEZhGmAVrGACRDOMRFct+B1bn/AueX6ONhkM2aJjhMfZjxnyzXPVZcfXD04dPjUrKBl
xwszm9v5HwYzJ/2OCrmJ0qrd/FyWeMVm5VBsZanBRbkGRHJ7Xoo6s/cNBW410ZpSwzQNs3uFpayr
+ByZIfoISgAmunvUtPizaO6biGIJ8IIAYSnCiA/zvS6SFj7u/I8gUaAooOuiOHi5dySAhC6XlXw2
o6F+qdy8P8QRGq2O+dbhTplK+M9k5alp6n/CgB59RP79hB1xuXDlzFwE1MfYvJRALE2dlpOq2teV
1PGSs1d1j3qMNUmrQxLJvJ+y0/5ADGMhf1FmtpVGC0QXr1NKo9N6iB3GI8XsMDoDwy8e3KG01ya9
3B04/Qy+mOp/l12JKu3o19/9FAxMYI8AVsp2OGRA7wAs5PV32wH14bVh/VWRm+7v73laJhQqOdl0
m81JCEOsssl11QvPmMbv5Fh9s8rx98IenNnvmihUa6IWSv11kgl4lkSWx+PtGbC2CS2sBUQmgams
deUB0pxgb+p5sAZXsYOnIQP248h35Q/BClv4KVe5s2UAyCSjpKNPbXbaIjLQpkVExo3Pnh452wTw
rG5G5r1JggmPpEnhgfSU3zyHOCvvfaW0F773n4fkJBhRTXJM8ckpvUzPAkok6F2LtEgb7KNTFWcP
KEssYXZX2m+mqX0zteZ+MLydDnPPKOAvlB4qT/CgDfdooXjQJCDFgv6w8GXEIkx/F6kab1FRAqVv
dXlG9SQBlRS6CLpBuUGZemvHyHmgfNmDM1JL1M3Gdvza9MEzdUbEpvrFhGAmiNHfpjvrGPRGrwAd
bYoEfFFb1jmECCSBp1w5tZmvb89z7kTy7Wmia4ZB1WNyFeWkNJqtJjGFXsy4JGDHGEZG+VNW9+02
BIvxfHu869caO87ksgGzSoWKY3b5XVMPUXQFj8yzrhZ3CaoLkQGwG5J1D+BL95C2czvnYCMts7yo
cwfPokEkQBMq1d9JzA7IEC3dC4DFI+Fu1+OXyqy+DTDQbs9xJjXgONHrkCmL0faYDANKohvCxJdJ
DYYvI+JhdmXBaq+xFUGBrjPvMT9YWMa5m5zEkeuEy5Xn/uTaypEhTgu/9Z4TGkqKwDbK/olqLaIk
KUxtZBJvT1Hs/unpoMdKAwRRNTrFk9NhS01oYlkbn7O6fLVHzKUiuEGInr9FQfdJ8tRnW89fBZD0
9rgz3XzmSNuV8pwNFONqoqkn4UCM+GCrJp9okxwqfP6cJNxixPDkCooC9CgNPUvARPthOXSL7TmZ
uM6sFX6BTol4mvaF2MN2XeD457GEqDGQXaO9m5THYdTV1yzXij1BlSK1bhYnbUSRr5ETExS/Lf+I
9CoFKm3bS0dqZlvrNnUd0Y8yaWlMFgNDHCQvIHCdIc2to9T44UFbdyDSoQfylIMBrx0w2FL73tvk
VzEanKFc30eUQSSnehtxO7u9SDP7X7cpGpqaxY3uTHN9ZYzshLBHeQmKv6+vYuMTCq05Ot5+bUGB
X9gTM/ek7hh8OBI6E0+cSTitiiRCibuIzkL1SlGbd9rRS8n33BjEa0SEALIKJNDlrZXHUUYfVnQ+
1OLVd53vblIFC2d4bhlVtiVrSJ1Qn5bpTDzy7DSQ/HNb5XuEpY99O64xhni7vTozVwWzINKa9PiY
jvgZH2odRhSnmZLShMAvNV3lVvqP58EBsixcPGFDvpd9FO5vDzm3IXiFKTpNRV5kpghCH4YsHeSF
0UQez02BvLQlHTX4obTG4EsinjlmP4J+YQvO3E9YjPxvxMljyWsN27cwhDuXQGujvkXM3bzHcu4x
jaKEZoj/UA3hVu66hXL+TDjVyWZ4WMg6KIJp5wpZuDpzkVQ8l4a5bhx1M4bRU283h7j0F4aauwqp
Q9BUBAQHxnDaf7Zr27X8uqBH24UkahAT06beZ4RSAZoXKVOKDK8A7evwqYCk/4dv/HF8cWY+rKrc
1EEkCR/7rB+PiC7iiJcdSGg2ec3NiJFdHDQ4mcA/ub2b5taWlqpmkbWoCrnE5biDFZU2pvHAb+zg
oeyHLbF4ncbtfZXVqOSkHmIexoNAy98ed24XU5Q3eD7Sz70CFVRN4rkxYlVnwWGxCgxxGiE7heIe
ibpZW0/maC10YWan+r8htcnLONT9sm0QWTynmIpTOopR/Mr2sNc/CTA4fgsPaao/BJb05f9rqtrk
SlXB/0WKy1T9kKgWAJbDRVQB+S2oG44X3wXok9wecm6qBnUventgpeXpqpq5hOqqQmCFxo8LS3Jo
8CUUu8hK7Z1J3p8St6pwqSU7d2BNxVZUsLR/EKWXm0mLYfGoNlJzSs47yy/If8OukPddaibqCv92
iES3Jzp3zZu8LMjWaGTTDrocUcEaME4arvnCNE/joH4Dw3dPCFtqZc5l2rqJViD7hxLwVZkP+dmS
7q/Pfu2b74IC5vd2IcL/qwZCnxLHJ7ySnhpLOYMAWljN+Un+b+zJ3eCUDebfmcfd1HoHQ0v+QfHh
h6B0/IdvScwHxWHzRpu+pIsc6GNPo/IMlfWoj9mL4LSEXrWAe5g7+QJAaiq6wZU7Lc3GPoRkRQ+C
c1yV96VGJwQI2srN08/DYBA0+002Vgu1ktmNafE+IhegWjtN6jrKIl5fsHpQi3cINOPno9KJbjck
O0uRZKYoxub/f2NNj3tV4tkbaayWXKKEh1psENo7jVeEIL0IGl2DxKAdVd+FgKSLAmBZFgs3zmw0
+/gbxG/8EE26tNeDWuMbo5l7VDPlIUnqzWhZaE2YPvw4OPiCfZ5XAx69yue8UZfKkHNluYvPMNm0
veaPplVG6FiPNhpFQiwOIj5/95DqMPEVF/9faT4iZA1Y8L/UYnhScPvRsSG8TCsOStukJl+BzSza
QmPsh1uUqNHSwv8FHacq3zBouhn0pji0xRA/d0FfLMT0uXPLC5maNhciv2Vy8adOorgVkpnYBaDx
jek5LuhQyDoK3LdP7tz2tnTBIWEogzlfLreaeH2NLjZHSkrvq1rZJ3nHdKPnPlwkMYg/a/pm+zjW
ZGvhCj34OM6QqJQ2/q3WMXXcB5GgpVl1Kr3qn65pd3IfY9vbPxDhFm6PmW9qkIxSYxWAJjghl1M1
A8qIljcSTBGNwmpiI0fZQUvChbRo7gTRiQDQqVNXJoyKCPvhBJl2gXdUbKfPXvuOTBYCE0JKAukr
dB54UuO1MKC6h31Wv7CW4lxMvi9AQQcWAcPq9FwuBx41t5OSXMt4kyNjPOo5oqmS6y7Mb+bdIt4O
5PTA6XhKiM/8YXqQdrouMpLojPA2Ctpp8pCQ+xAY9o6eo2CzxHOa2aE8pRFlU+lkcvtPli2G8YD3
Sw+80zc/WzYWBOwYKUiOjtQWC19wZm7ESkp8cNE0Xs6TlFYtdQQ6cCk7R7CPBbu7QG0cFRBzW0f5
G3WDheDy520wWTJeRzTIQG6BXp2ec1w0GqvD3+25KWz/W+QMuND1ToYicmpJr7YUdi5yXhJvFx13
+crTkCVvnSL9PDa98d4GtQ6DP2iahUg0s5Mcbh7e8Qa4I3n6pKFJmIfRWKOpxPX4Qwq6cpf6unG4
fffMHMiLUSY7qY/aFK3xGpqAiWqA1SjmCW9oex/Give3gAZ42h8nJDbZh02LGHiK2o/snfUkuMMG
ZI8U6yc3sVp8iu3vAcrqWB73OyRVX27PcS77uxhZ5DQfRs6UpEwKW/XPuN+tkETBd0teI1a4sSXU
kbL3LgmfqWbtijz5fHvouUUEbERd0AKBIE/rGAr+U62dy/aTjv/HXSZDFXDxPlpYxLnrjv61AnYO
dJpg2l1OMIB5KHt2bD9ZUXju3BLfRVvdJVK1U1371KbFGzLc932PzZ5SbPpU//v7iIyQojm9ROhx
+mR8V47QcXHT/jxoJsp78SNA4lfLgvQnLPqKfOmWnbsjHPFRYV+qQPMm4+FbISOobdhPdZvj2qmX
bzp1VtggLoIYKsyLJTDO0oDTdAj/V99FbfJco1I5ysYZUNIpzdqHqK52Rj0uAfNmtqyoZMj0gigf
ip7H5YqGWexVMsTys6vlazjje2SVUGRLbfVbb5t3JIdPQpTUCMqFrOd6phcDTwl3TiCnjiZOKbJP
QtiA7tvezO/xUF0hhfS3p8MEUM+7xCTZo4IxWUbf0FKpixPvLOeqhuaTXT9i7JOu/34UE94QMBwe
t1ckXReXHT2NbOlJD9CnEZSBjSw89m6PMnMGTVgktsA0wYUyncklgxh10pt6Zz/FMg6jobQL0mAH
MHsX1cVb4xYPadVu+B4vhtrtTGN8uz3+9UX+cXjumssN46FaULlBCS/TyE5kgMisIhRilka5MFGx
8y7DpSkgORQKmC3Hb5LhdF1Xxb0R2E9YfayynHIPO+RfKa8y+WwHQrPs9tREYJiO6IDw4xwYQGam
2Y6L2tOoZHlPg8W7zzSElVDvUcts15lLRNDpUHQ3uUOhsdl8QZGNX35FI5O9wVH9AK9O8zzmSMR7
jvNW1OaDKRnPt6d1tWPEYBDzmBUZKsCDyRmPE7Pp2gFXLwMqUDgqr1WhtqvQdH/YSY5KF91/vwuR
CdIB/COfqDV+vrCY010jfgLdfYuQAU7tqj3ho0kvVY3ioy2v3Enx8NrQ419FirNwBqeb5t9xBIj8
DyF/etJHG/OyrMl9zHKS5rG3tOiYuoG7sQvId27voJKby8LCXCnrt2rwl2owfzgsH/cQP+BPaRho
oyYS88muDW1tLJXRKJ9hzyHjfhzrE359a4EYCjHiqCDKI1+GXKZNkSsI3rtdjK7/0ktv5nOLLjad
IIG51qafoQ16xyOumSe3E2z1oXyCq357V2kzWxgojWCziefPFW40L3XeBLqRYTPClokLqGzWpkMP
tI6/j3m+MaynHtEt7DfQyc23XVCTEv1wSgm5ESxgSJDyZ3cM18a/dO7Gf4rqu9T+WveHCg0j3Lz4
2UmOOBva5w523HGzxjhqZaivjhkeYo0ibLHEiZpGJYDqhHluV/CUgkQo/vuHDM4ELWPmZDjPuYoy
vavj0aDg0uGr7bbPhxf0tQ63P+NVABYjkklZiqpRU7s6Ga5fQ7FoPYE8Qo2q8VFScsv2FX1MhNUq
E42hRnu3M1ODtyeBPsMO/PYvuN4rEDuoscFe45alnX05ZTr2ckKnE23yDHczT6s/m93wvR0NfWHH
XNV6xFQ/jjRJbkhDstbCeeUk+WF/h4ZEv/VDyz4rseu/lx2W7zRUrJ067mMEj58LHIvWTewNd11Q
JAtV/uvdy28BbCT0SEwyuMkF7PfNMJAxF+grANK9D63mvQ+VFV3cpbN4hbb5M20eVnQxHchBU7hH
pESVQmW2P1ETXpe6hFHMq+8ld3oubUQHSSvLVe6c4shfQSXYmdhrZ8mT5T/rYMtdbCazst38/ZrD
h6efLigw8Ngu11xXEZtLS7s4jSg6r3vMdIO2fdQdZIJvDzT3mcVj1+LqF9C/yWe2G5POJrA7lIeV
uzAN7lIZcyw/2pgGWmn/YSxAbshFUKq4wmOYUjmEfTRUJyUrrBffMxEMKrLhAR+dEJo2dnm3x7vi
+rOwtBsVUV/iBCNrc/kVoXvl0uBo1SmyhvhctFq5HX08tDsHw78iLbI1F1WJ29+g7KF2a+s8VtoN
XiExXun9uPLUwEER1U63t3+YOEeXMUhgjMHa0PVFOWPKI5IDN69z4a3qUU3BcsQuDy6CFrvbo0wL
9Mwe9BoPMUDaHKTpy4EsVPF9SYKsbgRAVLGFWgVZ8BCO/RGzL4SN49hF4cKwFpZ55or+OO704SBb
nYpXUjKcRp280/3ZxXeep68y3tWKuRTlZnKni1lOb8fcCWNvNNPhFJuB8mzo6GvbwdFyZTyQFIPm
duAEyqe8yIwn3O3LuwG4iLHqWkzW//5zA9hFmMDBCxkYzOVmcylzKrERjyec1eN9btv6J6tWUojQ
sX9wZYB5ciG1G/apsVBLvc6pUGSFGobTnUmV+o9cwoeYSGVaAUxVdSfVij5T1/TaZBVDz4vbUojl
lzgq/3VNXGwukcHgJUX98oq+3vAGUZIgGk9IyaHqONhr28tOTo/Pzu3PKj7b5Kwg00FUEhezkMm4
/KxmbGsU/MfhlNruSu2OQ5Ctim4prZg5kYLCC95PsIbpaE1GwR29VtS0P3mh99gM8tdRk+7+eiJE
b0g8FkBWhppkLqXiq3aYqM0pBJmOxmpgiLhaPWeJ9fP2SHOTETgPCkAwk65pBVJq9WqDZr6GzAWG
J3h2Zq6bfr09ykzkEIhFcfpIqOHVXn6yJM8Q3Pad5tSOebJ1zJ+xgeNeJxVCwf72UHMTEgASMJKk
fFfd4dIYLBWfL0wApKZYZbK+5UEWLWy0meuSKhLYVrY0D/dp2zQM80KSAYacwtRGIcyOVolX1qum
QyoEB8ltrZXNzu7ThTxndm50o0XLB7LudFtAVR1ruyyqE6YF7b0aFsO6khZJpHOLpfMKoIpENEAE
4nKxND81JbzFupNbyYiz1n67hc4Z3ZWl/KtpsCi4vWDK3McUD0ohAUF1YFqH1MbW0gurxG2iUbtf
jR1oP6tyyHYKKnYYA9SgCCpX/25UPjJ5mYFfVEQr+yAZRbPD/jb9Wstu8iUcR9yqlNE9UNJMcMLj
UZ6vKooOS2Fk8n3EeiPGIQSIgDYLKO7l95HKGBTWEFmvGD/VSf4z7j5pPearfbJwNqfPCTGS4FEj
V+FwG1zJoBmI5UdlW5uvZeesBvfOwgqnSXeZtjNRZKSyVrb6kxIslBgmMZlROaHAM5kkFymFqcv5
uUbkOZVfoYZsVRjLD0csaRwPMyz3IOnSwurPbWl2NNc2Cg/XSmSqAxm668vmhC/2nWzRKw3SIdjc
3mIzcYGGHpUKYh8QumknKgcGpGaFV59qr3xuvPqpkl70pH35D6MACeSVDseNzODyu2mZavhxHben
Au1insVx+inyFi7S2ZlwUOCuogWFFuLlGGrT0QP1wGdo4vAbvHtw1MWs1e0tcyFTmGxzm6jNZS3o
euCwYbqJTOJDppBHPWoBA5cNzeVmU3XGt9jznio1I3wHtrq+/fHm9oGpQt+nX8gzbtpPa1UVcel0
bE+OE9TJqjbc7LfSQqy7PczMpGwFLAiXDfhQdCouJ5XFcl1z1XQniSi+it17yGeeHBfCq+T2SDMT
YiQHKDliZdxuk5VyTQSa005rT0n6KR4oj/2HrfAnjxNgOsL3tDjVBKhfo57fnHyt/CxefZacf1Jt
ayEVmf1iHB6eRzIEeHsyDxasDKAc1ifqFy4RrmixH6p+jxmauQrSpre/2txoH9PTyfogNScbcCq7
U21k7r3vrGzJWTVBLd+XRW4uUWfmRmNGqL+AGBGYjcvdgG4Kslwddja2l2on3cKPwHWa7Hmsw+6g
ONhT+87vQkEUk7hrbHyk9Y8QgcsfcZsEO0QqPfxvZG2bKjyR/KAJv/z917Bgj9BjpsIIsfXy9/Wd
mbRRxSO4LQw8fxRrjzL0xim1Lbim/e2xxDpe5s6i04o4CF8DoVVLvRwrTC3XriveRsJ/RO7bvevp
mwiHY/L6z63dLqQy1xcZw7F/AckA2KcLeTmcBmUpLVzKia3XGofE8vJ7wXfZ+qq3lExPwyg32cVY
UyRYP1RVrZdSf+rD4F3xM0TbDO259/uz0nq70MRtVs7zLWW9h2CQFqLCn000+bDALlRSBYtcCpzH
5UyHwOuRkk+SZ7MFu9122atiBir69Ua5cQslXVFPSlYNwvmrMcW8dayVDUbwD5QQH1UzPZXi0VSq
4ROWGXvJ9Y1V7he/2jrIsCaW7rzAqJAkzNK1XFVPcZ1nWz/phXlN1K2kzHrSh+xro/T43TTJS1oZ
e81of1cpWBaMz78m2DJYqfUpGCueu9K6ttzHgQJtZI+fzDihtF98kiVRyfK95xgXd2MIcXqTpC9t
gWd7miECV8vrKEd9o4nrQ+mRnxmR9EUzpQcYShuzVt9BOp9cLOxjHNLXsHv2QDiPUpcdVcl7N2Xv
bohNnuNY0dMvfTPZfLqPFnUqP4B+wsjOjO9Jw2Be5J63ji0IjV78HAMghnv37teyUFL5DdDjOFjS
g9Iv9XGv96pQM6KcK0gSpPWTFYyM2JVq1WiOdr+iAM93XSzAq9dXEWVjdHPYrPBIr8JFYvRaquEU
cxQmNZa7IglayarQWMGv0xv8o2gxJNG4JmSz0tmBwOV3mL/k+Lg7NeS+/j6sw0PAWz4L9nl4agd6
Fgiyq26wKSvtTs6Kd8Ve4jnPZO/EHkHoF2U6xOkmH8cAxJ52hhI/W1V7RjPhLncHrLt0DDHMQ2/X
26Br11lZoxo8eP9EMHWrxnhzMazOS//ZLLHYHRuslFIt2Memv5BCX0dh8euAyXGXI/c7LVlGBR4l
BOjhlGTRxgqSM12819sX5/XKXQ4h/vvHPGnU/arSAPk09kkzDlb7jcTc6BbAEnMTAdKIDCuvJLRE
JqGg0ijnUnrsTwiXrKUmWaHCeHse17tcKF/LtC2ADs08Nnq/hECjtiedfqLc/hDFk4GWxe1RZi5j
R5D6hPw1S0J79vJztRmGMAKfdja0X8JWQI/3RXjCIgITH0gWzY+ulrYtzrO3xxXb8PIWvhx2skoK
5HQ309Hgk7IIkxxien301dDYpXIfHUeUyx6avNG+2FKvnjW3XTzhf+Ask19ABEf72CTlQNBHu5x4
DOLLMamBHHWcIXLltxdGK/Tt1qX5Xcu+WfQNMs9ZZ96wV5JiY+jeriG/4Jg7OEPwD8yxnwc6cuDL
ePf5ayhdmz726fLuIxwLCjc9h72/TvNsrUX4olR4XXZ7EwF8/iGn5V0gBTty7J92aW9bT1t1xnd5
xKBneK6z7DsS9qsUx7Tbn/2P9MBk1qjF05X4k1ug33Q5a3rwTWd5UX9Uk8h5GVyNC3qog51TxRKS
Z6W2VsRFMaguhUhH7Zt9FjfeqbNt7V4JsQQi+Rv2LjgvHFHwUD10MISA0pVYJ1QmRKF10ubay9A1
OEna9auVSnm4xhEtwpbUld6kNMd4pG77n5iAu1+0tE5/xCESJG7KQCuQ0dIbUjXjk+XGzalQfGcb
GaVDrqcDxqipRSsU9Qk/9HrdsWl/SHpOZ0nvYjjVzbCx+ohmXgL7fNWnykjVsVJe1NZpUWL2i3dQ
PtU9v1N/0iSg54Mb4ODRpPXOrWvSOkDZd60isIB+qHfbMTbBznRF8XZ7FYA7XG9/Mg/bAWHEwx6m
+OUy9AQfuAqVAUHc8dZVr8CBSX5jUrn2HH5v6TwrDUZNfabuAUq/R232yyy7lmJWedcG1VauQq5P
W9qEAD2RHGi/hAZ/UCGVzQYw3r1sDeWDSZ1vVbYSHhrCaqtH5JKq7zHOEZnR+xcZheat11fOKtar
b4lq4iDZ0lgniUBneGSpZT63ExcN1bRAWvuoTwG5wTvGi1wgOBCau+ifNKbBrhbDN6cdlV0Zaf3a
c/GI8EmW97omhWu1JEjnteUhxCvj0GHmW9nG2dTEt1Vqn2GfhpifaO7KKKp+ZXu1hTONQim+OZYd
LvOKcR9bxg/NjZWDPqj4RDg6hk/I9q80yXuz2uiXFOP90+ovmj3eD26/Qat+a1jlu4en4aGu2nZd
DVGytrqG2MsG6XAkLqPqWxqU1KTi6A2Ylrn25HAUSVO4JnJbG2909lWQHfLUPNm5itkHpqnGkKxy
fnWpdsLZDl+YsRr3CFMfej1+kE3pOziv565Of1qFexcU+jGV2u/xkI2rTrOPsj262C5na98BYxTn
Z7uwTq00fgGLjANwEr1aaPVBkt/3A1S3QMNjTd+0QfHmYuBr2PFLZoxrJ00fZSPeNwzp2R5mqWBo
bBnOsKAW2fZbq2kHrQteDW/46bjGYQzsA9gcLiLnPZRG3P8UJ9jbXjQiugWfMMvvQtc92Wa/x+Fx
m7TmWx5jLJDKJejuEO8vN3+spehrZwESYIMhNB7aeHRRDMMStR7JcQZ8dzppA+BXoePqYNGmZ8cm
HdZa4JYLj6OZ6EFEBCEBswqUxLQWwlaXA89yumNn7Gy62KtafrQycz2EWIJL1d4cna+dFi9cnnOx
kgq2Sv8P7Act50nQ113HwwY46o5xo+Y7xTOSw9B4KShU131AgCjcK2nq8vyM+4deLf0vdlFlC2nB
dXWWZxpSRyJgU8mY3hx+GOE6iuLHEUHF8BnVV/8IBC/4BG+9fWzH0niU7C6DXDOmn27fWiIkX4UO
CsM4clAYwg3i8s4qzRLUXVD3R1IEUabxESICpbmQGFy/eynj/2+UaQfS4hnRd3HVHRsre+ZfntOm
etXd5jHW7L3pLOkCT/M4evRAiYQQFguLldd0SQfEZtFTMs+DlTu4LZcvcur/vv3hrvbNdBD18ssl
KTZ9YA3yZ9/WHorWfW4AwQdGt9H9BLck75eQ44ir+KEr3QVg/Mz8EORhu8KXQ9dp+lbKiSKV6irj
2U95qrWnDGfF27Ob5qlM7uMIfyb/Id/ujEIN4QKMZxMLRzcKVkqr7ZolDdjZeQiBesqESM1NT7we
IrLud1p4di08TUNV4Un8tyVCZgJ5gOogbyeLQv8kKDv4bEhV3fXnBlfiY+Y20Rlbymxhg0+P0Z9R
FOCJQgcFnZjJMQrrHKe/NEcyCLF9RN0D2Eh2scnD/NSV5vPtxbmCBTGaiVQ7nDugkDOldkcaIi0F
LgZP/CEx3tCZ+2JWOKNqzZNOq3/V5taBNtnRLLx16BlvVN42t3/DzAaBcgpaz4F4cq00R000I2Vr
MbUrvXjlj+4XuWsey6b5+3FQIaU3/wcyQqH88pTJdTTA7taspy7GbbhqcJWqlNZeoWPfLcSfmSkB
SeEqhI5KA33actLQmIlsOzee9LGxf6lS1L3UZaBt7GARkjwzFJquPAKFhizv+ckFhfwDGISg785N
oA/roCopBMrf7KZbUiOeuaWAPQu4IZATkqopaRL16qBAqS86C/QAGhfWYxjUx8In+9q0aATpRv9K
1rOOqmZJtOf6dDM0YhSCQiwLePDl0g15mVl57zjnIQa0EwZbJXu/vQmnGcMfTDesaFJuxyZ8ic/8
4ZayWzcbgCc75xxyq2u01PYKDIhxCMEvXDun2s5NpYWb8fqkM6s/Esh8UqSxJrNKgjowzDp1eVch
bpp+a5XvEm6FEuzP25ObGQjwPQ8JARmCFy0+74fJBY0pmZ3p52dT7nVcRTvj3dY7eecOnXqXho2x
8DGne5JWFKdMpctB30YkRJfj9bXv2qFDETG2SId7qcKbr0G53zN2tyd2hRBi2QSwGsAoJAqusUlZ
ejSCUS6N3nvOhMhLpR9ar7prM0WDS6bg8DI8J0FwiLCrzVB/0UcumNu/QKzRx6Tn3x8AY56+K+ie
acEqk6SqQN0kPiu+6eMIngJ5G5pwBx7X3/Q9yFyv5QV1e1BBDbs+EqL3DrDgXwTcNExUedDYTlBa
T1VVepvMTfChL9JhP2Kauc8j3d2UoVdsxlHSjqA7cUjXw3yfD2r1yWc7bCpJiw+JPkirXG71fd+U
n3L6X2s5k050K56KBka0Z322MI72bf0xM8t2lcZmurIq+3dnlRu1zht8Fet/Sjqf98ZYpdtOi5Bz
80v/rqbpdCiH/DVV2nAr+WaxGjv+VmGTgrNhsGvok1ELUGqo5NALoxG0HJ4ZdyF4t5fBy78T9QDh
hrgAl2jwr4Owird1Pr73pfdd/LimM148xd2kcW0fceZ97Y0Iu3EFQLTfjHdaFtzrnvo1C81j3Q7N
ocV0by25Tbsqq8wCyYxpV+N7BlAqCgtVWEePZuEcMqn+EZfVHaaK8qr0gfNAT6xRx0dv2LK919rV
XwqU+8gxnI2LX7PZNp970/9eFdZd67e7PClfggbCGyTb5zFtnro0rra1Mzg40UdPwdDce0INFNnt
dyMyv7lYbFWVsTMqd4PB2AGzuU2NDyQlMLxi86c8cPaxTImpVZz3oTOstVIbzbbpkAcELvOjSZwn
eulrTXJf9ZH8quE12Afhl0amf6HX2ec8NtAczfpgpyKggRZruPLSZKvq3bjR+treykX4PQgj65eP
Xbie108upheVpn3z5fEge/7eatNdhDThrh96Hn1pv25dfHFos2UyPJQqeknModmGkYLXcHlIZYVX
bD5E6yHu30k+H3ylVtdm0q90Mz8A//1ieQNdHM8HmJ99wtLpexS2vzptOHautqcc/dCW/mueZg9A
2A+RE+9TP6Iu7XTW2ix8adX0Q0ll33nFRf0u9ZN1orpbcFg0IK3HTHE2Q6sfitx7hLm5Dp1yHXf+
LsuTJyQi3pCZ2+EHe2jVzzBEYCZqWykrD0gsbhor2SmStUlU/3McAvgbAVL8H0nnsRypEgXRLyIC
b7ZA016m5bUhZGaAwnvz9e/UvJVGI6mBouravJlac1ab7Jyr5TmJ0wBcRNAAkW+H3of0wTeYoBL1
N3Yo1IZXrRM7eTGGOf1uoM0zGTsDDfA21fxsPNaWs1OL5AxpFmoP7i4f7WMiqh258Z2TN+GaGTuz
Moi3mh9h1R9JPuy6Oj2kaWmCa+2ksqwjwk7/u1HE8BZjP+RmuC3aDqHwSwyOeXbsm9ZVJkpA8B1t
dnfWynjnlPZnbSovwrAC6MKoydhV51NaQ8V8vFk69jmtmYclPb61c/aeJVT6qftqQZwIb+ciYoUf
OXrptqDD0v2m3nIazfFjVYp3O0fr2oxfl6J+6tg242IETm9QdrtPLd1vDTecdHgN1GT25zj2PSGC
DW3SdpsCdx5RNXbCIW3SQCvXX+gHZhgXtla7uf34yhg0F+yW70x0DFPEOfLFYjjS3lJgU2r/9IUT
1LZ1FE7/NA/baUjcAO3JkHJeULMnPZA3Zms9Jkr7OLh2mBbq/SjaYMWCwVQWipbKUt71J5WAc2i3
SBuqiSmALNro0eXlcNA9uN20cy3ERYvbO5EolBazbu9NPWFye+zU/H6FxD6gY51gFjbKKMU94skR
6f1lWdI3NLgDMKRvq1YG7NfC18dXNU+paClpyXhVXIReYR2tBYhIjXbTJK4L2NqkhprlPJcocTft
bkDJuTOH85SbO/mA3vDbwAQZm+M+86B2EkOguB6L3LHP252O/auSZmf07rs9L6y39sR4ce7nMUUQ
Z7UuYnQPNl3MWrNuus5Go3+Qzpd8wf64P50YT06Rgcarg25ZqDvrCIeuXpA6GsMkfXlp0ni/sdmt
8X3rZw5y5dvKq/wYC1lez8MCtvYhd9kLrJIzZ8+FNgQLEj7q9haToPGYZvYorYKB1JedtH7tPiy8
+xEI26CKQ5NUL9Zo7CjhhCo6ycb4KhWACq2Ipmw8TRSPamFdDKF+w6G+n7YMPuzZ9Rt0dn1A8Q/E
kpOfq0hQa9XV86yTzZ3ZCHPb3aFaOe32EJpcu2I9h7Y4Ca38ANx0crUOnd7p28Ap6YX5FJfWb2XD
eqK0hT/Y5TVus0tai0fXqc6Z8Ch0lZBQbYE8raIFptwkQaMiSa+qV8lbnCWN71nTWTXax6ZTgw1x
ydLa0MlsXqvkqREJEWcRn5VBYSS9nKNkvpV6w37/gWT8EOMYEaO/av3iRr0rOho+aOnFFuPUAOwM
WM22m+Vl/lIM72vWoFCvJZe4d4K1NjPfqqxgtJ1XvdTOI/Bof0XigumhOzCk7/lgQEnW7EunPzKM
8lZTR9nUKkKPY++Yyt3WdrtxgMvRne7lkUhRTjal7nPBBl7m8n6qsxujLXszI2LOjEdDVwq/7PMQ
r7ug4Ibyd1Z20ZLeqdrXyjmR27LrKRG2xU7FZ+s8vJU9JvWbqPOTHaPAnE1HgIR7Y0KfcVvPIqUQ
6Wnvk/CiZBEyEFkfOm05KJCa6Wb+iFN7KeY2ysd+B43Td6mo+7xz/FRbwnZVzlZBTUptdmvPuMfy
KSegQGT5svJY20qgjeppyo19VZWBheK03LQZ+1kakxmLP7X2qcj5W7OnMZrQIzDK9gH2urvSBGul
Npavp60vnGo/KspN1DSEx0dnE7vKA55RoyLKTpd3v5j5xavGs9Hg0AUVKyOr+RtUcu1l+em15t4b
lKurF5GuDBAGb2GapmcFdYeZdybvWajTzqzXe6+cPsYVgWeYeZKsiRRXoy8fnxPeT69bR8WD8X5R
v7spHnZIr+M3kn3VmoQxXR441bT6ZZYeWxZfH74qNT67xGRR0WpBmbVvsV0vZwfUUmi602lr2ius
rJFiNfO/461xJyXBPXLy1x7WS0VPDd+NtdCL1zBWs2DrPYeqr0vnYkFPr6+ovLtwTWkLMzWL/tmg
kHgcJndvNvgsS87rG/gjpYoGo+kPabGc4mxeLsVkNBejzj0f9nt6YLCm6MUIYlcPbZ6jHulJ54Hr
TY+OUgTIRN/FpRKoeDxV+bMmJVzCBqEGlmnrk12Wwvy39FZgTulHazWRR0Ik/ZOyDU95i9yXPb4v
VnlbM/fVQHF9M+Mr0+bBzCobYx1VXn/fxtODo6JvpVsYz80v+DtQEbvYKcLUmS4yuJrVOjIrm6Cn
UXWq3nZzb2jjs4ZXKPX8hQTpfnEKWlMdNyE8TrSFqLovlPW3H+FISOKvgng91/M3NNUdv1zWfMdy
BYOti+csTU6mwa3PwAyCSaeK4aUj5BV2eljsMdV8B1SGwfDS9qzG2kUf0h9vNu6dQl0Zs0KFU28O
qoL3jbMvuDp/F1V9U8qMdcEa952S7YwYGoV0yfYzPDwUq7IgLkfzkZbpXdZnd9QIzkW8nvQiuyA+
F2js5zFtd3QMGZlndG9IsWTIktxpFarzToWCOV61FS9O6sA7BscwEIhDnaX7Jdsip1bvp9ngijpB
1bROatQ5PeJew17PtMH1R1s0gY5CmrRVdD5RK/Xy+Bnv56teV0oB5K+sVF9bmpNdPV5Ub6YqbOyG
cYn6pd+5gjbsUFh2VOjtpZwA+NUV0CxL7owSXFzmCHzzX0VllhLDUQ9ZuEK3MnjVMTMnNtQaGuO7
h9tKW80fNfh8rcdYxzBpJCZQfAflYFw67c1uhiAezHDMEQ0eH61eC+uqOChuemX+8liuxsnZ2lfp
3VvNxhq1x1z9YerkMzWSM+neG1rHz2k8RYpi5nulJBzZOANx7IUKAot0XbVAQNDUbN4vePeTq1YH
I078HubRCRYV3R6/3IQKmqMEyVBG0BvvHc5Hj84pitlRtqSnTbVPuF+5fGVunYZ6ITCiNTgkR/kW
5UbTS2PyZ2Ht5HBP0g4/k1gDanih9DMiRcFVpKE1McYmkqBS6v1cxtECXZ66LfvKFkECQ42aGoGb
V/saQlY9yf0FeTu9yjiwhf7kEDtT+WZe3qExiGGK3T50+3q/4CTkispPl1eztOqlTfSTY7VW0K5x
UIyPci0N7Q0Vk6Dxfg2NDAd+zWbwjtLF9PBGGXEc5q4VKbyzEfvXer95S08XqnvFI9a0m/OKEiPw
rCEPtGm9pmq9M2xWK97UKGsXllOMTzNq84P3mefJy4qb6HrrMe2Kbo+5eWbpefbKPNJ4CJn4O8Ah
dpeo8a3ExVmVnYRTbFQ+penvpbUp/60HGjcvdmYCEirsxRc5QMGy3A61G9/hAPWeyJj17Idyl7vr
Xb5lSbAk8andSIRHdzoL1cQNjrdVN9EE28JW70JT6DuPSIdQcZfXJirh80EvYJ917Yey6iP6dUHb
Zif51elJkjFcA23OxUoOjhj2lbFFhinesnT7hRuIaIn5KnY1cq9Rtrr3qIvcpOdMzPQOjvRgth6L
BOgMhhcOEBJkysROt1+N5rvKpmjsV1aM6MutQnP29vHs3LrOCpt5CV123Ir3dcUzlEmwnFW+ug4h
UM7jrC0PaV2+zRruxEawlOdvYi2qlezVKIqb3mxs1v5+YX3SnC2UVPdjaiN7nu+12vrLeUzs/EWk
6y0diHGoR0waDFCiJk99jTV9R8wfuRz5uHpDiOoRDW2QYdpBZVNLfzIVN9Vdj5RZL/TXwj62j/xK
aCnGm1CqW7X02Bp60ZiHMR6+zNH58tQ+aJH13AhjKvoaiY4PatYIF3UU43xpFicEfP3YDVd2qeZm
d/miB5XdnrZUZ5jL/M5LPYCC7DC5Q1BYA8M220espKmvxOoYOKhRFtt6SvSedJlXUox2pFTxSRsX
iCIzKtjJ0cjym9pSAdDeYKK5bKu6F23/UG0l6AS9VqOpHNLTUDKwTdV21yvpXYtAcmLl/9ZRLtLg
zY3fWDq6vhwcCSj0svRhdsYjJeu/RSycQM30Q+oNT1qqjAESq3HQxMYQ5lAPb7lwg2VZb9KgQQTy
tjBU49sEMdiM9tC5zV6jbxCIuGHCNj2YbhE2pfaSi9yOyto5yRxgYclZJq8q7xJb7CYFjIDbH9ci
D+umO3Bawq6J+538kILtFVYqIYXDDJzVvk7m+ik85Zg7qOT13sFDnI96HZm4Fr+4MIXjvAnd2yI9
uV32mS7LZ9faEpqZP4wbSEmsMoRzkcQ21J75C0PKTr5nDv7aIElglafZES/MXVKzMiLMaYBxDpy2
ONa6gThD6tvEqdu8HLQ+3Vk8D9sROvBoFQyAqEYAXIVCcrm3euXoaVuoat3RnF3y/f4qOPVt/t1o
FVmmF4CqiZqthWdbnKa4vTlr/e0hV9sZV6feIMXrrytd+KZJT9O4fnvwFuIZcdZ9wtFMDvIdlsYc
GParJgBnYcDADskDrfVzFuhGfvCcabe5FUYQREUHwEK+Es7zQbXH42bWgbvlx+VfkW/d5cTy2Ux9
kXCQgen+MqTuzrSTR2tMj03u/mbp+mIRqkPJA9P2tIMFBl0i8AoKRZXa2udmd3RnTpaTkz+syk6m
SyB9/NUDirJoJ+mqWICWKf9sQ4uZEz7zI60m0Uk4gdP0gXFspa5NVkQjsqWzne9gcAznNH2PgVo6
5vIiH1TNxnv5UHk53825G1bNzC28uWTICb2RUQNpq9thZiyP9lgHaj4gzp2vwm9a98OEZiB0IdrN
sW7KpgR9RoYyeuEMAkorBA/SPmix3gXe6D5STD70DdLideAMTtTbWjjZ6bE0lt2qLIGdO76p5lFP
LazT6/dcp2mSvSdJuTfWdJcn9ilz9unaBqMSM7a1XOTuGczhgQHjwmdm46+1ZjO0C/Epm8i/zOR5
6/NXmiFPmaLeIcXzthrlpzcmX2Zirb69tn+3ZjxWRWb7VG/+akOJBrQgvuTIaC0Y5nIAw6ZgR4tB
u6SN/TSN070zVmet7W+DUlx1HrI0t4OtxCZ1UvM6meJzHHWC8/Emvad0UOyTd7vygJvM30alvpae
koYiE0VAKfeBM3JnbvPXWjlHtDRe+8LYj9vyIdbysM7GXccnzYl7btvFA5ABPpq9ekkM/Ubh6pBu
zSFbRtDG62e9gR/A0Ldre6oG53UT66+W9qtf5JQW9ay5Gmp+rFcAMWsMybVDSjltVAGb+62sj6bV
3idGzloY0EWzqAH1omOvwZFlosDCEZ1s5a4i3c3b7GY3je7nYql8y+k51XyqOeGoTJVAxGgJcd3R
c/Ek4lhCaya66dApBvvQGyGGg4zLq4vLWrl7hf3T8hPN6Ugfmu5xAZD1UBI+dFtJjKMRRfZdDXxy
a/f8kkPa2J/swnkdrHVXz8OnrjQP2VS999kacvZ+xWZ86AM0oDMoc088FAvUJrb6+H+IpHw1DaH2
lBLllf1xG+fCX6C+8UelOZNk7a1yPSod2cPcViFDLi+Q4d1b3nQ3a8OTl4wflRUfvNq7tWV8ZSDq
Z2THupOIyPH2aVp4ftkCcjaVi453rFV0P1IrK3xRM4Y9TMm1ZOjINdNP6vRhbauHMpuvtrreG105
ArBbgh4CAhTf9N/RmxZfyfWvcR3e2MjvaN/ZgLv4tEnMf4qJMzNa2+jHcf9tdU5MOce5yeCxbMcD
zGhP20zFDAjvY7kVd5nWksr05sGN47200ULr/sL5/1xhcFti2FYh2qlUNbIT720Axb/END2M4dZu
C+i9gYGC9Wo35cHoWiKF2qAir394VnWnNJ5F+K5et3U59Zt5gpuDbBMiH79xUZlXxfSVGhNRSAbO
rFYZCRg8dNW7tNp3efy3NNvQ6ZMnS5jv1lJfNDwFkxmBygL7uZNNvuGmu1kT2Irir5bDSqDjREDF
GeEQ23s1X/18Me5Tj4xtVCh/1BrMrF1QO9OjVNXDv8TPhUc/eRz0oxDlyWy7U5F1T4lVw7STqM9q
Ej+vRfsyUaXyHVCLgZLbZwdxwcxxIy8Rv3qePNg4qRG2Dyxt/NxSaBrb+dqt3pPeMiXJGPCTEHA/
tXoemtoUJUnKxCYg93LdIkES6gPTfqrT8dww4VaYJG6zsVvqIsLY7PueB1X6nTxpfW3uSJsPmZV4
PvML1zHPb/LF9LIKsHRPRWoa/koimbgOvnrU9+va79eOsNjqX2Y7PiNSk0beVlBfGiw6Mxl7UjiH
bfH2W0lo1rQVg0eK7Y8OeqZWW7yBS3V8BwyzD1D4yCmjyFjlnzL+UbThuTbqk6gJnZ2C/EOf3T92
D6hxibeo6FTWtjeTnTIiAOu0zO55VVoFnlmoICHLtxavpZfKfiws4DOb6pON7wUZbaw5gePO4Qx4
w8zWm1UVL2in3S9IU7j2uEum6eCouLzBfQCY827mzkdqaHe110VNXp8peV+XlXTGqOyXRjPDzB5f
vKZ5ABFNJkCDqFPnhjTFqcJ51CIZZ6DN/qSq1Go3iwIM8kAj+8E3Jl6AyFxMg3ulVfk0CfM6jNWV
vIOQpTdb2nnZtRXldVyNI8B4xNVYaF0ZqctpBPgZBl9vaIg3eC1qlCqhsneKS4O4YudYleErGMip
RpbTaT+qQdvX7WCF/dT45pgcczvdC4XcYevXljmZgpJ2HQcgQA8TGD0/BQoIjtn6lh1jHzIul5Yi
xdOMCF6+pNZrdi62iQr8RSR20Hd417g4tI4hAiVzOHv59DGZ0xwkevVHmNqnnY+nzS2PKVVPV6WG
kg2PjJj7TtmF06JgObzLgh5XYMjla9oIMdCoHN33Jak+RSMOHKBL5dX3U99/jkO5Rxv+qRLDK6YQ
nXG1TKgtu4FQeFtp4z52Mk9Yivt00k+duh60svmVO5Jm3KH0kg8SbMoH9hcq5dcJQCqin2etSD6S
SX1Vun7Xg6enZ/zSzHSMONGXwVYvWyMetW27g/FxCIS5nUy3vLOVocORF2SCfffcY8+yUrmOXfXg
9IRK9ZjsNvKAWdSXflxQibJ1vx9iSKT1+jisxl8mhg5K250TyhaxVv1x9W5nJGRpoqcOR+3XogOx
pJGbt3+VNu6Bs1Psr/LyMCld2Bb5PsvLsC6ncwsZ3KboB1VHKFn1vmpkMA+uab30cTHTRDJ3S6U/
4eLPifSpbbN9g5c8xP/emBi/CUApN4+0GpGS9V1Jbt1aVWQ49KOXmL5E8lK0zp9Fz+8GzTsC4D7O
FYMAY1n95n3Z+BvCB4HOrw/L+Bhn671j1X9k4Dg45GnFrJ0bZxY+k6tDOBltHxDh/nj5Fgp3Ok6O
Bm6QKrnCKWgFkO9MSn/Zzn3TDxSk4ijFk2Te+KBtMyOE2dla5wdFKXe2olzKobiu3NhGRA3WCLUw
6l8UOsrKOGgjHi4pYwpKCkegTIoQtMRNJkejM+6LpfllDz40Qru2S/G3mdSzaFt1R2zTBP2GqbM7
WW+u3sSaAqeOD3qTn8oWGj7ynIhcbaduBPObG6xNSg+qCnV9FKHSl5Gdbd95V9fIEnVPg0OvrxHw
gVbRgtSeGJAA5PtEdc+V1gUMikaqM13VzGbkqNjDX3HWC9m9qF62KT1oaEzIXLlrRJi09SucEz/l
lD4jVXRY2u4FLqyzaMANMgsfTLn4mpNmDBZDPauK97fJtMvcLB2ca+D51yS+txRN8RW9fmomIqiu
+Vu2gtBz/h5U3iZE2EGJm191PKNC+VyX4yyVZchSn/2UZtZfKOl/0qH8asqGkkOjRK2ZjFCjM1bh
DtW53MxnOLoMNMOSyHVo3o8CstAh5sn639xr3gfRX8tMPG45nXMJoUa26knN1P0otJfYtb+3vpwD
h8ZsUOv6u1NmSFBgAXM1v8lzutFgCCZhhYMHRTFl80nbFtru7e8Sy/7VmP3IG2lz95xAo0VRXwRj
pvSBDL7IPH+zRAekoD3ZoG7Seg7Fqk+BNQ+UYVfIRu3XtAVjwW//lrHqG2XzNNDhaur+Kc7b94SU
dGjnx9Gkgj5RI6mV7lS39WlNp1OpmI+ckc8GFdCLdLpmtoCDcJqIiCXUGq0Oe4RgAteof+ep+94W
8w4M4tkdgOOLtQiSuvG7GVcjxh9PJe0vYpdCaFwDHEjHMIWUMcEky6g5tdTZd23Ava2w2CAjdB3V
GH/nSrEzyvVP0Ss/fSJUX60IeNYNHuCuO5VCP1pWxkRj/TjhahS8SW1pz0yPPws3jio9LY66Nz1D
J6HNCo1UkbxtsWHt9E68zjT/54b5s0YDi79tX3k1XTW3o9vd/8p7z1viQimkDNnLxcrykynq0yCs
+7RodrIMTjBDBd+aiB4dM0Rxel81E9P4iQz2p/LBtttPSJ/hh9YPhlvuK3U6Fgw3B7BhT36SdEfh
ztBVlz/yjtXaPivmEphrfpkU/STNbjc1V3WY/2ZWyXBJUxSvQ8XnevEbITl330bcz85tmKNiUjIT
EKvAzOwPEHgw1UEzXqj0NzMotAiZZ5Eax7KfdlUmdnHi+lOuBhRLNQYu1Futkzxq07nOew52tS+n
qQqGVbmz++lTb+d90lufuV7cHAYeJiKEznEH38DpKoRDKqbZl6YSNY0wqZg7RDStDKAXuKxbc1Ep
P9RqtqsUewiogvY0fNzf1vLgygQKouRPcgaASZEgI9fvGVbAlVCENbDa9KCn+itpNoqRjngqCvUh
l9xqm0eYHxuRtCadwZEzvd8iscvQTQjUGIP4cJnBYWQacZs+2216TIezA0bO60+VqFBB7ZBdKOv4
7lKnNqiqBBUTa0Hipj/VxOL1ib1XZv3CZNqPnL2s0u5BKd37PG3OcDf75SgEwyMlczGWcd8q7c4B
EDMMoBW0mfQJsQeSg0PWUcTN1I9irmU0S1QD1IdCSu64+xmzCeIN5/urj++YuF1RgfEYkbkjymUt
ZU4yFje5znJPyhKsShuLQhF1S4oI5T6zKXcDkVraZ1k4k2acMrxL76FwkkPu9RaBEjthfHG8Dy22
qF+te+YV9wVwB939ogU3Lekjsdo9F6rniZE0sCyzEdbj4BcoyKip99GieuYSla2dcmKSZci6cyWs
85aMezG8GdiPtAOK0Q1XWWGRxbdCPyhAN42pPmg4AdovWZwdkG2hkhK3rW8NkWYrIQy8x6LAooFU
8Brv0jU3FOFO8qkSc3xlWIgCYsqAz3yKm7uyVc7LalzlVmuKil0wTsHU00C0r2z1uHxi1tyfdQrV
ShvpRhW6miyphAudKa7o4m/jgUyZySNWieUIzUUPS+02ds4RVkzaEO9I4wUWSpV8pgwe8hQabnpz
pakf4AK907fpomXUGPKbV+XP9CNvST3V/uKYu626gBGPZaMBwYDG9MfZZpE1mrJjAOpjQ+LIG+iw
Nw7NC0Ah3MusdiGcXy25jqFfh6oLETCtxgq/qTzaIj1uxkaUSa4g4kOXDA0tvRJpU4BAUCyCbzAy
85PJ4VAlwK4MpmzHg6xX4bodB9zYV1ue8vjAjDQ/oBpOZ3PeNUoeVFQ4MgpeTXPkJ+ay3s9pe6uy
FwkTUEYvKJ3ISbXQhCPMJifnu7nc92yUfn7GhN3kQjlghH1ENXZNZjGMXR1WtgQrp1vlgb9Q2XDy
vrjTyvoj0SpcSm4shwR9LZ0nRLrvwN8FgorB2M/MFBX7mVn3Y2UwrjuhVUpgKbf+MDNg3MB7sDl+
of5UOmckv3KOHGcJTQoSAw2ZvprDrv1OdCdA11muQt3/9bZoSl1fng50B+TRW+kPyDr8QK3fsMcD
98Qts2MJ2VkqexgeGBr8ddRix4/ot7/wJTXvdUXLQR2UpC8bWw83YLgnHk32mfPmTe5KpuNkzZmr
j9QKYwy6Xt3L48//eOb8/18qn7QPcraTejeqHAMdANJTJTUL8LN220WY+GiQFSmSDLkAqKbIh6kA
NBVyXSwRtTNgQepCyXaqFOVZ+ve6AupbxeccuEglytCj/MxlpV8citsEMoV7qb2fRJh+Gds7zAbL
KMvI7Cyalpx/pmyySvhie5IdGwlqcPo/TWnB7mr7nGFp3+W3dr+iLnNU2upoGH/ZhEwFhYr7bPQi
msGbTW6yJzWmcvaWbt8ytC16+5HaN/fj8oDJ8s7VWVW5kjLdy+DylZuT1TSzn0r5QvUwsAWk7PzA
I5wYZqZD6ULJFtGGjYmBfuqoiG3aGLHDeXm50oZeqd3ZDSwlxa1qju06PybZT+upO9du/k79ORve
gIQid+ZcGWQPeXzOCFORkfzff0u83DoOJf2vI0cYx/Iww2heYS9YoNZh7hREW6Mkr/U0MrVWwLLA
4rDI1Ru/wD9qaU/RM0f2Rla5xUahvY16Rhr5ocbTrsonbV++4fOl4TRWM5B+gieHjmnHqMaOPciN
OmzWiv6a5bwwDhN6c3bmRPVr8q/Gzix98P+m5WTL+9MWm/k6V1owW+TnvE6/i22fjS+VbLub9+b4
rnib385jKL/+M8rk2Ob0ISNHy16uI+/YrZ64Nd705P7BNcjWs6rtO12L1r71oYikyf5FHyTsFIj8
NvOQLpov1wUgyb4g2dvW12LsQYnSp6AsX/274dKp37wmOUgzPFHFtfpO2h7zVdb2c+TmFJs+DutR
HhzvmGXrnm+YDz2xmob1WFEI1rMR1OUaOM6rAhhES/8/wj02SLbQLKzpOjpR7kRtNe5aQx5nlmuy
V59XLLdHHinDAxXPqHBBWXofnAmYs/LxRe5B+UfSUHEqpe9V45ruO6W0WfA1o/DwLpFd0hDNPfBP
zGYrfuUfSHMgt7jymRI+sXbSpsvnxAp0nvSp9EB9pUgOlfdjiCtnJZlecHMYjP/fH/eKwM1OM7LQ
46iu2+zrPBHca/+KIA3B+qqF1gidd8wLZb2L5q1mFlL+lssZov/MqwC0yicls/k8xZzekW2p08IH
FcXttXW8MyYKgeldysS3bGyz1oLPmuxTTs1DAeGJm/7fdMVosMosThEeoMDNV3MRsAIulfSkfbaK
5GQvgDOKGxdUPJDfvAQdDCNvm4W2xiGUy6lXyGESrCN+ACpGJcXCpLBAWD1OBWdgFvazV54trd6V
lOdWDGqrmac1UY+Q23h4clN51ZWrkPsJh1zQyUJnBdwgJjoS2KlBperAZma++spxWpL2U+b8M50+
1nZY4SeXFlCeNOsxB1wkxi+NUNxU9iL9xnyOixLlZbtrm97vKrrG4MJTUHd6eajBACivPI8gh8sX
9SSmCjj2XZYzDE1wLldXrBQG+I3xlM95yGrE+PxyQfVLN679QgLffEirL3cstB9Y0dscl3f9ihA1
QWk/uMcy+fKSCL41AE1rIE8Sd75uHugddmrihu207RuW01Jea2IEgoOlZPC1+7IM+lrNn/9X4/+n
RJLlziP0wwbIy+XzeRBXzj5Qh4uC/mFveXtpc2SYJxOv3M5ldMRHkCta/Z9OhrzTDdvlxEzg/0nh
ObeGX1b73wGN74TYXjAO8jP0xg0YCo9y+wZ4om8/LOtxjC9NZQb/LlGSMhI2ZWznTUxhWiOi7D1W
mJ8k8UJ5ZnP7V+hogWGfMH6cT08W7NbXZrkR68m8YmPALx3McyI3au2e9Jb6teI+DZu341W6IDbk
UZObi/2Z4xpl+18eYDanqoozkgR7xX5RmruGlbW3iHDtOgLnQKwGhH7mO7Q6vcm5btWjvOtRr2lD
pO81Z19etFpu+iClQjwCQcyGOW0fbsLSpGdDisnFhwJTYCbGH/aYNuZ0htV/4Yq22UC343dNfxdj
vbNAicrPNIzqyejbd9GoDwbvrylP0H+eSyApWu2dC4oc/9F0HsuNa0m3fiJEwJspSdAbUZQp1QQh
Uwfeezz9/VL930lXn5KKBLZJu9bKQgmZVGB/0cgCfYk0LmLOuYtjV97srn2kyoszNgj02rdmtF85
qMyPWA3xm0rDVvei7UwlkTMpfhKCCdu0rMQ9dNTQTSkAkDlywiTSqNWrBEViWQhDxLbxEnZkHaa2
LuSmMksAxkK/7yKkF0rtnfbU86hfJiaqDcRtbR1sjeLGvgcUjZgi/c3RaMELqVkud7PbJ3h0cwno
O5Ns5/0V8/L7LCoRxykcwg8qDpTR03e4OFupnDFL1+9roP7qdtbfjYGZ5lSLW+/2e4O4w/X8HhcG
8EVz3zr5UUxfW0+Yb7E83A3u9Oiy5J818XEUmrt8nMGPAtdzENhdnHXFWsj1DSzvv8GJbzo9VnIT
oJmVPq2zstrWCSWRKt0ZhMGRPt4lBnYoV4eGtVc7OZ2dZV7rFORrnezEmTBHVsJKra/P8lnd/Nfq
/4gJUENrlwx/y/khDsXCmTZK+M7D6h0ZPWE0/0oiD3EdWf/p0Ymsij2G80sfL2pTXIG2vRXUUEhr
fK8ODr1AGrToDiH7kzXi/PFE+KxaQINEhx1yGjgm9o4HCc12F1QvgIYk6uZbMYLscOI9t+rWATZj
EFP+lsD7vZjMYZzuS3mc3D8V8v34+bh8t3oEdPlwPjGj6B/X+onPQqZxF1jhhUdoBxUBK/g+hD8T
cbUVqicTi15N0XnMB9pEpkPtWL6eSu8lJ+mQxH4u3XOqA9OEGEqUj4XRpvkgJpqP579+TQiH49cg
sq3esq6hsMSG/YuY6fofe1Khdn71bkMirKkYMVSwQqz5fI6yAKelULfQJcI14u5bViSRsHwmPgno
fk60jPgeWnZUSkXHotvIGYMg8KCRLgumZLTZCejcp4ysKrHrTw6t7B39mfkzsDml6JD83zKIuZ3a
ch+FxZ+6qTesu6BhsKlY6rwst/IiHH/g9wTXoXmT7Ct1ul2ifgcUGRKxtAmeX9GJEOlUVBkTYO5B
9I27lDyFs62SjWLmSAYIi8r0i4Mesh5E1X1PRb6Qd2Xbi+kvrb2nMa/2vG8CsHnlzuUbwVCRfrFj
QUVxrsn/xLwB2gp8nGLqr52ZrysgitD41kFl7UtYGbwsY0V+n4szBojwp63m19wtL6jI+BoQ46nn
gHtXeVWGVm3i9m9jez4QwmJq/MnDOGFgFsr0vZqeZ/JyVqPGcVJL2FekK1giiiXfYpFZ3N9gDi22
mnr274Oaq9nUtx4ent2U72xtZT+pRPbkrxIs5YmK23U3El/HVAvFrNHziGgTq+RIoGVjeE4SePyu
v3otVAjBxcPs771N9Ue3D5U+/AMhHlLZrf10GXsQhHUJ8rh/cvXkS80B72f5caHAYs2AVjvIMBFZ
XlVrH1qWHj29Qpie/qi1ALFSZxMh+BA8p+AFABTUMWU2lTKukKyuSefgwnUzRLqmodug9g9dQY9j
gifNVCNyQespMSFILBXw8wpgUwS8aq6KFSMH1loG/8rCsEeAEK1c/SqK+rUpaMKrpUtvxqIiRCAD
/azFLlQAc2Iz8gEX70EVIh1Ubbq5PBsd9y5yknyP0Oq0WWKmcsx1c1jS6J/Zl4oPeMw8tSqNbqbe
Q2Vhjlw05k9LPIEa7ODvOJF7jyt6coxyjoB4Mt50CKicRoH6Vwk4kjU1b78DffKAlPKvcEvBsnmO
H5fW8KRTIFyD/pn3jET+ZyfAc0te7FEhE7OyKONklTevkonGIKpejNJxg/mEmFGwToeFwhHAhVVj
6oQ3+eDAJLH2/RIwXtn9YQbgrYb4ADom/7DaZTouoLYHNbgFRRz7zmL8h+Sgu82L8CMKy5m2P5wv
ayIaVu0Z0SB6eboMZ6XMfQR0p1EE1k/9XBw9RPg3cx/8RY0FwLDZT2tG3cmgJNXyzXn5WwYaqXXW
rPs6BNSvQotR5qLik2zefUzm86jPj9iZ3tR6IqFJoiMiGiDkghJKXdl8lIwJWU2GddRdinxVWD8N
c92f8iBEUgd1tRD1ps55SqPi6MZhsptA7IOMW6BOoCaIBUxgR6mTS0YAt5+ifbya9apaq0rwnjN4
dhVW4X92hvEyxtldSTusNunoMZqDvqo37vomvcYoRG2qJb26o/rW8d5W5T3p5gDWoi7d29yG94LK
yFUxixdKyId+bg4j+M2t1Y9HMzeuJm2RjWuZB62eripEtSvlVN3veJX1aM9bE11NKSs4G+qEqM7Y
Es2P4QNa4HJcZm0+NxYlPa10ow18/QouRcBGL/AFWmSc5wnl47ntwKTPoe17kTOeESwrTjq0yA2N
j5AiS12f1NajU9Yy+3B2NG2bh4O3jvv6U4mrb/oQXF7deY3NgRJKiuE2vPJHW/D9K03UfrRgCP7N
EEA2auyk3Upj7uRnamblHx612g7GQFg6Nnm7G5oiPM05TST4j0gEFQD1d3rk0t11bOPqlYl6iNmP
Q2A7xpaLakqVO9lPGVI5SocVAY5J203b1Ez8qtB7zLzcvkzKYhw6r93XnXkMHG+vUtUt8+w6FwRW
QIGOKuJXGa2ardH3HXo36leVAGcDOGhrCswtnI01JS2HjiIw7ZP0rlvgal2zsSjLutvJmPsNgBSY
U87APbYwG0nhnVODXnRC26FLVUI3IBr+FIzJiw6kdltr+UuWDsCQi2LvqhDGsvBvWbcOIk/pI0/x
zwFigOTQs7FruXWNlX8MVZutKEgA0WyLtRmQ+FdwbXN3fuoHh0oPAOyoBtK7WITIVv80a8mTrZjW
KqGmmZYBhWZS/yAazllk/xfDqDRpCphE5fPkPBZb8d2uvtgDzL8QkAiwTItCYNlfKaEkNOjrwoBj
yMgkfFQNno/i0Yb+/HMd229J2D1Z8bCxWsyVPp4ppRJqUKuE9+3miZ9W1jYpXa5pql7sWRMhxumS
TxMIgwC/SvP0IE/S0BBxhuBqAq/nsKybEXkcUwXQmkx3YdqGqPfAtN2zWH+Q6AAHhPVUp1JZO179
2UMF0HVgAwyK0eNFgcejgkgOw6fObhHIz3aLZ6Z+WFLUM2IX+lqAUK0pqPvCOzRLBEFdP1FyvcGE
8N0le0ps8z9r8IQmptLZLrInXWUeaZkmNmCzxCHQVoipR4vZVTpgfTSEHW3b08eqSBEppoTwaq0P
4PFXfSxhNOfRe5y4j6aOYPhSh9kT/15S16k3huPsginbmtnsa6yfWTTPs5vfSy0+tonzUC1P4Rc8
evh6+aWoeUZhIt8injH4amGQ6NLS0bRgi7PaWk4FqpIiLZCCAbiVPtr3PNY+EGhxNk7m4NMjy9t2
BogP2FeT33hpvnKZjo7ezl1X613cDCo0P5uivILAllJ9xIX2Maj2V4bC0gZVnH8tDYZqbLcMCfio
K+XWpdq70VDVdItuD6gEeGxPSlU612zsKEGB0vQojWVoh5NZ9RAg862hcENn7WtgTB8aaWAJcvuc
2J2Pfse7nky+bWTvi1LQxFPCRzDMJ6dGapaEnqaAPZGP1DSpjc64oh52prX6huP4qp0s3KhzCrvJ
Gr6BaW+DkVHho/I6ZglQM6KIITJqeLV1RMgK5DZe7BdtGs+aAQfbDrpnLdIQ9asvhplegiZAia0q
+/VCjWFo3WencN8HZWpXU8iptrJ22E+Ll20YLeFrFvqbsfORTMZCUw4aELNdm1U/mX+Nst1bcbcG
0aitzDx9SSv66F1TqPt2Evxg4kV+T5rQx8WnHWhMFIH/YeTt02ARRpiZyaikatpnc/Bg6BbFg7K1
V7mS8zN9hLJHn74FK6p4GjXq8Fl3gydHn99w1i916pyKjuTWtJabpZbkrU3ySgcrXLPOwjliAXKu
PGFOMeUUWTz90qMeohmL32rUoOFwZmry7EbdEcE36JuhB4O3KylUtPZDL7yj6yyfYNuZST617cqp
SEOGSD26UXZXMTBNlG3Bw16mZDnXrvuNUmtIVj7tQ01BzHRqz82I6ls1pb6Gnm3fjW9zqeV+ghA9
ELCRg6maq3pIjvRg0chQ9gANYhqlxgbVPLizUwU8pCaET30SpHUGx2gFY/Q8Wc69zgtwC8s4rhei
MFTwlJU6k5bo/Za4/dAAHleG6qMfGcrWkaj0ELqbYaHBpbVbprH/1CMRqKbCMdK6+Dmvq3OsGhQu
C+VSGvDQa/XJ1eiqdAk4G2dOlrWFaq+VOG85lcuhqw9M27shORDDXiSSG/gmxkM8Mw781URcEtZO
tc6pjEBsDEDaYeUa41nni3yIrey1E/izBawvGpxX+Ng7r5hmpP5gJsDBggGcP4NQOVd284bd2EMb
8UF2PpmUjx0GLEXMc84nvVj3aUPqVh4D9BjQh6A1oVabEm5RlLbXwvK+GGTy5TE1liZC7wMwuy6p
+9pECYUSagGZvasqB+BfAQvFfVVKHaHl+llJIL0pTUh1UkdHDYCVYuxjp37OBljiVkLMWjHcztRO
ilXuOmDYkPWfo5nyjtjzAg5OKwGp3FGHkz1nhH72rL676fyTzu5zVI3HJtSeLL3a1SSoYWO9aUV0
SN3hucxGRoJNL63Lf6ceI7sGjvc4lptgaS7x1Ow7uuUbs3DoL8bTyWVSHgfzO7dSv0jGa+PoRyUb
HjX4IrRuNvWoE34RAm+TGRngMCjoyKA3qbrHooi/qFese4ezO6ghrW0sC5E7ymAwcBUBDQGSAeaX
gq8HkboBVXag+fktG6IDX3T1WEeVOIFOPGWAxse/rtHeLGPYcuPPns58qAgAyKKodBI639JqYBrh
iW4sMTw9mdhwABW5NwPWJKE0DQvtZETpFeg2g9WD60B1W9Wqb6efLgUB+FTIILNU+eg05+iR+8CR
T/xlCI7tGJ200aFE5B3kh0PvTBR4ol1F0QLG2XZhPJYDmB4taqBCkBvKiq0zjnLotMR5qqN5Oy/R
hUl5fzXoFHM7v8hi5XSDmQmATGRkg5kqJjQN87NpTn6WUtagZql3wQE8egTPyvvTzGD2qaMkCKtB
P1u5KVJGDpXiRTvqhBlObR0pCrxSysciaSA2o73ojKup9TJZ+nMCYBaWDgQ7Or+DVPQpCWZZ82pk
+VYEkDo72wrBvMCaDgAdqMU2ab+NkI7Uacfkwmyn2GARgpiG7evdm1OZu1jH+9ZoFC4adEMSyW7q
wAGCtQPSvc8oNZOP7MWzMMBmEwTgiNSR6gy2g+/I0vSvU+sHnUjdwfXrqNQ1sf2A4DCQa08/seMd
B8dut9Ow7HuomFPDyCo7PWZq+5yBtPKGUtj41BK0/IrABCw7qqfNeCB8Ps2ujRgn565u4SwXGkLf
zka+V9Mkh45OE9kZjMjh6HYQMuwYRWBjV9t1uDJKeFhevNf76NHVYQDrjL6qERyqREj0Wd/4Jld9
VSQDIB1vi/we5SeVBgIqCkOgbFoBvkY5+abb2TCvC2Zah1uNHZnZGZG914vspejLA/T0V7EgNRes
N2jmssr1HJ6ddoEsnG4mN9lZFO6WLH7MVCgNEigkcP9aC6umjsV1gNUdqMOuIUnU3Gotenst48Ol
JOvMo2+SnWcF4ACOidyWcSDa0vud1wTcXZUmCT1c3YUB7el42nA8t5ULW6ogvHYokeh8YQteNiVU
RfnXulf2fJi77g2xC8uE3it2rjOWq40JlYdwGumFMoUzrM5LGb3FHeo4SfbqEv66gAIRsFpPTkwJ
p/moa1yOOwdgOywDigkCEhSrKU4ZcCuhDU/oJrBruZKNqMgZ8cqtmKURjDNugP230ACBYDr8TI3m
gllJr2bcN+IIX2kH+bIsXr/4WbTcyCuOkVnYx94yQcXgKbjKbwZ5+FBlr5UU6GfwrGQnUa++V2CK
YorsqkPzt1fyGxnse7awPpjlseRFLOufkmsrtW9OmRWo2LBkF+Mx6T7cm1AJASCyDACik7qhGANq
XIE6HZmvkJ1loHy5jXJ7i8Lm6wIHgd1Rffg/v/NeF0yWA+88GZpLXSp7iOyoVrBNkCyKrYYiBToO
FhwgZFVTSzuHnMBWN061ZZPA88CG6YUAn5ANmMdzx0qqLVHVgmRsdB/gSI5ZebboP+nLe0s2GKC3
4iZ/EURdh5BWux9uN5QF3W18uHARIljgBZG2QczqKEO3DUl1AB9QDe8mgm3b2raRdnCN/u/kMsgP
zq3oRrjL3QaB0pn/Ans+OmP2ZXS0MefZPk5m995lyxFsXwnyzX4VM1lOHeQThFz16ayn44asGX0O
kJy1dUoIgdS43ogbmaqPstf+TEGwsscYAhNQzaZ3fIPDGkUPddKPFtmRizUBdPLUkcX0UghEuD5s
jkx72fWAphk18hjt/CkF+c3oi7MAHzCwvHeZIR5hG09TBX+z7C82Hzba7x7WseppYRHAytblwXTp
PBQkJnou87FJglWrEEgMTJeQRiGZlvxJ1vNw9HgfZ/pTF9v0G65G91OW+iauvG3lxYwy7aAHpbci
5sGN8qDpHxJGwGiXuBUWd/U6xeoZKac1ATVthc8YcolhX4b51oElZc9alsUZB1+2pkxGGsD9pu+b
P2JAoeVvwvavmE/5cYqWWItW1oiDEkee9vdYDf8Yc/Nf2L3TGiByXqdU1jThnRLgUdGmnaTrqEWN
5qnXKkKi6dFl8SczK0F8uQ8jSh5xnu9lpVMXsC/l1hqmMqwQgDyDz0skhFYQ0y4TANGwpJyO3WgG
0LhceBCouylJwMqgJE43ZFGWO7aFlnYKfKSz36PghF2REWGXSc0PMKK2tVW/Vo3xYbiQK1DLUevZ
R4Rik7cgyMJwM4+IjriabyoAdy7dlJ3M3mCOc7U36TAzaIr6QX4fmvZp4QIn87BFous048wbsqsw
Lh+ew3/nDjpo+XZKzKO9vI7aJ9W9NX94ZgdiPfezat7T6mjZFj0EjVAeCj14Q2kbvpM3rb0A2qKe
M+aui092CLchW/b0b4+zOpDiUGF2iA2nOTpqbnB2y7xgcu+w0hrvaHr9QEPyPQ6QMGs1ABtSmE8x
h+F7WgOPL5vd0uU0rBBQCVJfrn0RGxcD6qHsfsVcqHG+ZUuIDyTihiasAD5Mi2BLpHVAoh4n12xs
PJFstskwELP7aWmQ6oIOsk4Z5Y+Mnxhk0RFiEiG1r4mhs1H0nczJVYsnDPjgG+a9Mx0QouUmB80X
Ei/US7ayojvrIgPeDe7bhHCFdIG89DrQYADLsxd32PKMsxDraQhw9mIXwaChfdEwfzGHlrNo8uVB
G92DnjcG/jCgVsXsq8eYXGJv2smjRsHoww+Uc4KsDEkkxC60lf2sg98L1b7zSKZqimaYT7bJ4J8Y
8b1emlubKDsxsx4fnhHzLVF0yVDek7XpKejxeqvc+5F9E6dbOPOzprlg5qytvLKX89qor7HxEiV5
FKciojEkK4Dphyuenp/I9vFH6qb7MbhrAtbgpVUUD3rz39ALVy97GdhDezHAeSkoq9FT0CEGm7GP
iu46T6Ae63vZmDFreJVLy80iHkLjxcFlH4Yk2Ej5Udx4jzGvvb+MX/xXNfMa53Ks527l1iZ1ztfZ
c37bNJCgMHYVUxDmeVq7ZGBJx7Bvgm2AmYToFR2ObPzOgN2F/3UDyWL+3mHdKkJ/ueJAWSbtU/Kx
dojRmJx91O4h+DIXgHezK/MGtisy6UVETE0ZmApCuyJA+EGuSUQhcOoz3/OiK4LnYHYA6gmmiOPB
AZT4LRpNMoAvcwIswQcqXr3tWaGSgQFyUpgQF9HLkxCnBd5XUNVmjBwqJfH6N/qqAfaUlCCg/izv
tvtZUtmkVAnV3dzg2Hh1dxGms5APPoKSjJ09V6gXUdbT5qehQHiQ++6m5t5kpEnm/fSUG3Xr3rvf
LUPCJJYycZ6D+42HK/h0ywh8k2Lor1hSOd+1NNnk6I7pRGMjkevcfFGD2hpJuEFDdjsa9Heq9KRk
sPvbcNrKN4cuEh7dRZbboLTO17U9idHg7Yb5yDk2THdnZPTcrW6HCPYJicidBPgSwmrecGgxpgmq
/yWBDPdr1dFv8yJyOE4oeAdczlIN/zJUIuSAFjXQ6novJ7yfZuAJAagqdT0lUmT8yQbltsi9VGxK
fSgjUhEaiSrVTgGs3+34lxE+nsX00njXBHNC0xYJmWp+KEryKQFn48LYLYtjbFJzUGjHhMYxJQii
D75p0HxSQdKquA+OZQhZA2GKNaa6QOIvLAbEGPSTWKa8v7PbBYk3iaZfLZEvfkOi52WxAOV1b92o
+iWptOxq4ezpeXbZfIqc12pCFSpX4fuM6y6mYt9A5VZ2dRPeXTiaYZwctDkQ/S/sVJ4Pf0y721nu
p+QquXjPTMVlK5uqoW1M10ZyhsrOm3WHA3SLBrCBfSlJ+hwItRGqNGOVC2ng13oYdPtHHVKWU+2h
eT4yMhJ56o6YwHUIxetlXxNKWErPynh7Mksffb93xbjpdnNm1hqpteFHRXX6nZDFjtlIYajRF7j4
m0tUkaUkyKyLbS47eqch8kJiZDNCpgaooOyxlHiK0NtqhbMVU2qd3bFd69HoW0TU4i9Ie690W3uM
agHlYYYi/Gux3emGt5NbGYD08wiLk9r+19CyFUdgpfO5D7ZysDADhf0D13KdoMDsSvpozffYRcOA
yMHw8pvseW+W64rQvUBYUDPvMdJhkk6WwgiF7PcUeU2/VuhryolEcGfVjuk3ekW/o0aKKj+05bSL
dKQmMJ9Qt2KuSg5nVUykimC2nDH5nmY64JxS2/H7/IiNb1mIpdI2IWyI0n41CGfjKiWgAUbT/UhR
gvs7EcuLqUbFsNSSgw2oR6wIJy9kU+lqa+EbLmxlsX2D/RVRgOHRfr+PGKUi7hLLuRC5Q7Zd99on
YVOIwA2thBXHSbegfiE8VJCinWVRsuj321kHiI++hJhFAIK6N588FLfEXcjXc+HL/lsC7Bx6NG2B
3+ODcvdGXniiAWfXPSObXzGbDMsDMVK+QVUlsL1WJPDi+5QQ+oKsPhZddpWwXhLTLi13GBd8En/B
gdKpSRFRAhQc8Cn/3/2JJVYgUmdIAfDiqHqvY5gytj5u0RQWK6iP/xpOcKo9B5l3k5COz5McdiCu
LEEq4al4KGZxIOMGlQBXIH5WHltuC34VHy5HqlzUHa6mgJKRpuqu4krp2vuAWcR2i2OV48nFMBZI
R1gdlGqAJI1rFYiLXEwXzUKxmjN/P+XA/7gdQYuySYWSCsA3qr8eQVaefomLwd5Ikt+CGZCbFZX0
rLRnROxfFzr34tM40+JsJSiSSJhKjG9GH/JNcjbY3YVowiHU5PEQMVljeRzyIomRiWE4dhKjcKJ4
Pc2ONmA6eFcpB+ikJ/IlIXs8klE5XBfWzDXnra2aF4jt7wO6u9HQH9paOUzITWjOH7JHZ8URIi+J
gf8vmj8x3LoYlJdghDINvAYwH0NrB1rKEYiur7DOgJYsfknjvtWJxlNIqpwnnMso3tNT1w3L1eqg
WsPuh5qjt/Zq9dWx+pPHukW26sc4bwv5QFhjcOYhMiwF++6h0lmcPCP6zSPIqenCj77D+nuE3egM
GECnVX8agPoaX4bDl5DvaLQ+Z6J21x62AJWwl8NNYLual+6KQfXlsmQc+UTP3o0QnAfLOwkmK70j
k/rUqyXQ05xJPkSFzCtbhvgStiEuf9pbjXNMDMjfbKzcQAlnGLDuM1YECBOKU8QclNiAttkHHVdu
Fjciatq0hDfdo6zsk1wQrmhR97/ZgyQ3mgJ8qq59jJHRpwyGQzOVEIljYcTRXp7UIqId6YUGgbke
KIFTMII+SbfU+gGeKAmQmIQ4/yl0UPq6s5vY9VIgofm8xSagICm3uo2TnWOUG3exHhwiubMcKWgo
O5QmLpJomN1Ote5NA5CGrpcawcWJwwWqGLJrllqfhrJiIhPdGjA5DfcaOVA6FsTCRaHfGCoEjanZ
l7VxRj8ItEIL9qCYuYLNXhxtbsVo9SW7WUGCmepw3FLaahlxozrSxYFBhn9xLfu5xRGEgXOjpiPQ
tGrdD925TLOnuo2ZbouJ8NxTrxqIINnXCvna0as+GBHy3MwKpdX4RtbzEXEf3FY72bXyagNxkwRY
VsExus8gKHdtQuRXz+lVAVxlVN9e57x3FTx5e6w/qTU760FL6c/bjeVHlRZuCpRkmgaXbtotIMf+
ZqXZCcDjShtHapLGuRjbM4f3WCCDqpnqPaE6zryAs5PGR5zhEiAf2lOmljMgrUiPirccWB1ZHsnT
TIpvWRK/p31N8qeckcpCNU7Zw3Q+qmX4m75L4DuTqEqkz52JyXLDSKWEhHA3BLiN48zXKHafCtP6
08/eS9nAZqe7hVDcWwqwWfL2dl4Ofel9txk+zZzRNQ0SfWUPFlKrLtTwoFBh2lB7LNziHqjLt0Hs
qBfxRiVNFJcIIeKgDdZR4oGEmlpLLU7hwFiEpJDYbmjF8EkTuSDlq6UGcQHzDRNHX8cn1zkq6MrI
A3fR/J+W6S+8wUc2q0BCm+zRad4RJQPzN9iUJUBUgSN7lxk7zCSgYFJbxDfz1pm5GlyagiamBDA9
DWs3R0ZmamkJ4V1giyGnxPfiXMCOgXdjFySKAPuMFNVmxOQDar55erHDreTAwXrqFZPhgghH1xGy
gSBuoz+6hAYp4HtmhQfLizLfnf/zU63mPUr6CVxp8HqSHSKhI8wAN34iAijJk/lO8UcSQ/EcUvYT
r4wAwg7YGw9IW0+yIy1KyS72oySvlXYkHOBTQPVQtCC5BWsoH8JDOApNPJUmZH8fYdFQwCSYq6jc
pc8tJQq+okh+FBQSlaKgINxu+FAx/BJc8YmlDZGEm56SgmCgCYF/CSfycNg0xQk3fSnOCM4ubcmC
urq4TN7Bq4szBS0pUvyG0xhHGBMXfUGXHCxjwHoKPm+gbR3BIaSnYnUgR5U3XlGaDYCi/wKFWpOR
j9jsAJGOKgwQT2vXXR18B6WLegmgkB1K+ym/V8avJQM3MYbJeJbdkhIsLt5b/kgMg38J2uaddefz
5YVkq8lIquQHhLesMoDATE4GbrKcxrUAHFjwODh1S4p7n17EbchWyC/zr2XzOCJqSH8TAQbRoiJB
rTRwDj+Zd9VIT6p63pDDb2Th+YWYrHmk+dwLXYSQVNNeWCHsttQkuvLOyWn4dolr+Hx8tfwvqPqB
2qCk/Hn/yafwlxrga6c/SlmKk8AuSbIiGeiISxZva/Js+E34+SC7AS+yrEB20FWUIDvCnyGPsrKo
M2mE4RKA6KB4+FEdv/62QnLelOPQSFE93aYGRVvAxFraHAEp2kQa/O2AeC5I45kWBkUp0wj/6vYl
Jt0igT5oQX+CWPRB3JQRN42zRQTAgpAkmeqJqEHAGuIwpdhQyj0hizNRwUZVZGMCCukK6yqL2bsL
XJRA1rdFekOzdH+08hfFUWkg0hNJtzaZbtLUOzE4rBk0HqCJiFeUr9JKjgPyU5PyXMVxj/1Jd28g
K+9iXSRuTDjtMWaBkTCPBB0SllMCaPGSMA44+1Z4KALmi04osSP0pUnJhDc3i2KlKDQii/tvkInu
43iy7eXQpsFa0ggGuV9C1aQaVXnvLCs0tWPWv8I33EhXu7e9P9ngHXJXg1sl5WyOEn0+LUdjBPAq
zro1nni41M2Ekcg5IQ/if3N7uMCcaCJHaEH8U56Th5YCDWwhflPwJHphHk0cDRIjoOFt2I0t3EGX
sufWJsWfRvcRyLxYGvBxlr23CfmthUfncEsjyJ7cm+Q/rIIEBVVUnH+rcMB0iqW6E5D7jkkfChSz
QZspZLQbWHkKYdZYn2MTNTYaSdRvxngXO2AOLHudRe5anoDzwDwkCO9EhJBpEkA/Wi/t+VcguXoT
PtuwQtUeXWD3ZpvXKn3mgwrTpFiWbcfgu6dph+Kmb2PgQlu/ljR/o0E5TyBtka2jKext7DiQazHY
dI+c7qMcKRFjzPK4OiL180e+16afLghP5aKm4QbUNDxo+Ju0DtlQKZl5LUUlug3cCW6pJA+2qT8m
B4GbtqlQ+ZiZkMD8Nh6prscDlbZVZRKpLe86WhKZbW7Yc0XDnHC5ajKGRsO6Os8daqzQqx+Y3WZG
JqLxLkuDoC7AikH1dnH1xZP32kEvX6X26PTLry0naGfvDR3ZFSXGqqFTTCTPDmvLe0dDC1EgSRWR
rVlLiYVIBlsRQw+KCIaEYSN5f0u6LfVSzg307b2U2MWWt4A75BPZTuG6cLmVoEaTloGZKDuppzZ5
Tslq0EkQtwB2YjdoB/kHrXRWqNnzD8VYDCNFDvNOtkNFikGR+V5O9ahLXpfBA+sU5zcEcQPzGgdi
Li+x8xq281GSpYlw1faU/4YgPEng7hnDvsbQOvo3xKck9o5qbnyhHrQh7qAoz6RQ/EwPv4OPF9Bg
QxnRnCA8o7snbWIJXGYqj3EUHAQnknrxsUrsowEbc6BGiFI8cl/21nSABaX1ShIeadhII0YMk5Q4
6wkyGJpKU+JReb8bPRVa/RNmzoZCpFxjzzN+07kQiX453qPoJuvXBOHrRXtZzDsDXnES1cZOrP9y
oMZT19BhRE4a4nBIndGzHmYSI1zDoI40JoZ/DbkaII8RgAKcSNtAewHgDHT8BjB2I1cJ+49EGZmN
pKPUTcRSGUyBrOQ8YTn7QKgnTm9uxM+P2iuj9LDJ42+aKh0ofr/HKEgxxI3hul6SvN3EARRclowf
/s/cYOrkbWaqvVL54MBKkRYvJdm/lOPkzv8v3OGJOHEdJ53/h43hd+XwFuNZsr6hqYlEwX0Ql3Ao
xL9IkilrTOQRUZROyy+SRxxj1SBZALaS20qsAenrt+IjRQYMAY/Fw5GdjNoBmZWdlCz4Pss6Y1fb
8D/pYJZOeNBI5PmtdjrUA+rhybMKVaBRAzGbUfkm9yi+k1L3kHPovNB0lCfnoiecEkpcJBEruZv4
ZX4mqBu+OQAQ0AAHDXMmdkAGRhEq/ZKCNpUKnE40IMfoeGIxJYe3KBsbE8Xvqjm56h+qjtgJ6cI3
cDMmF21+HPuYb6qS0EMjc0WZInjIwFtZbgnZwwW/Iqsqubjkx8ngwhpPTvxLuRZZWMlqmKjl8kO5
b1JG5/f/7w9clAZvbtaynR4wVYBDxdqzqNQSWTGpZchlGbIjnEfmNEv7nMxTzAMfQs7Saoa/zD//
Owuq9j5SesMdSbdTbpqwUqz7rzXhGInFVLlKfCp3Xq6zzRk3g26NkeWJu0WXe+Sz/MYof1GPX5VX
ot/yZlQk3fyYv5RzLsgvm8LfANeU4gzPwg+Ii0bX3tdle5VLx9/w9178xFa25ZNHzqaTliO2vS7T
32110nRDvZyHh/7plV8aqbeExtJGJuslpCRAi6hIsiasIoICpDXUIBSEIB41bYJ24XxToiCq/m02
0qWZ7/+Pp/dYjiNpmnavqMxKiy1Uo9HQJACCmzKC4JTWuq7+f7y/95wVZkiiu0RmZIS7h0fl/LdD
iwABYBNufayxXhHXUK25zkIBv8r0sfq0WYJFZh1QGN5IWyXFBJ9M4oLUCww0QR3KMuHXScxWzIgF
QGZeeq0lpvSym4qrxf7JhQow6iFttYt2S09jWgPgM86a5J2NpryQrapkkU/nB2ksqXC/fMVYKBHe
LeshJN3dQVa8jLan7MVBupPwjnRl2RLfKGmE811U//AiE8++YKzPaw6kloBPKZiCS+hGaRhN3olR
pfE1U6alVnbggnR0assjxmGZt2HwEDIDQ5jrGjKlg19Xgpy0X/qjCmZQZV4OM2cBr4/pcDf5Z46K
j5Imh6eSI09Wwm7ep+hs9JoRPXBjtGBcMeLuYuFh6HpAwTdCCfpNBCeANFp/yTsvdcCsEPkf4a0C
XddSY2eyaFjBKwMTEFBdKgpX1r9qhjwliSP07cOLTx+B0DE03DdcMN00l+2UXE6A/3wwz5VVxWWK
9Z3skl7a74JEemf2hv9dFt6VtT5thAH2FDgXX6Zgrh2pSA7iNvd0T+e9Tg+24gLRqGdH73WR0+QB
Z1KyyqIP6PIEEmqCEQ3IZcSCskWxJEYzxH/djwREr+iPWYL9Aa1Q5zS6O2NirjcjZtsuCxJiQetK
7Sro9gSZDYos3Wq+Fv/xX4IPOSeqEtfE6R3gVnF/9GDwq4J5VZzGFOeEXdtyUWpTHdTvli2cbjrX
bax5F/sNG9sXkjcPHAqQQUtXq0kQDK9gnwB6ev+aQSe3Jf1YHuhwBb2b0tpKzJeIpBjtq32FB4X5
ZfS3zr/ukVdPGImrP1HAQOxKLXD4FQNH+bdnflKoOZCQlr4Sj4nDUzO/FcbNEUshThEei00yxC+f
jyukIud1wf7oALPrIHtNZuwxqF9YM/xQWQo3er3yTgj87lR/KkkAP9LtUZ+JREdoUPk7LmukSDtW
pKAS7DPlIWT7Fz6is7gxD7pLntuWvhvtgsci5iIwYTr2vDKF/yiPa/quTcVCkq6yZEfUYE1soRSc
XLsANk9qt2KEJQTka5i6kTMemqJWmY4JsMFTEuHZUW3oSOcgZeQJs8DOeJGZV4/Uxm3GltgD2kP6
5zObRcuZsGcVYs0ynQQtsanEw7M7DGSfNNDiNXaR0DyGnVuxQ+rsNOOCH/ODGKAHxWOA5VJmpUqZ
XQgwv9fn2qHnzNAXqUY3/U2gsP6Xd8na56jV/RC2tT9JHXWU/P/57f9x3to7y0pWWwl5IaHtSV1V
Vgfl3wBkX3vf3RGrZ3BthKcaCjPHRCpo/oGe8z3amzDcYXxHvBb9rHJMv7Wa4LyoDISB8e+IgrDb
JAQhJQ+5ALDmRv5HVlYyQmGafuic0TewjsTqa/9i6gLI2BHQ5Sk8XmF4ept2jyqUdHr+Lzs6p55k
dh0UNVkCq+asR2FNsL18MQSEbqL+mdguuleuWLkSoVWBqSSw1ENyJvl52MSvlcpZAHxWugc+QXQD
L6vMugNBxAcF1iqUvMq3/dtg+tUzkQHyTiufd+Nsts5KlSac7sqKSFn01Ubg3XJgMDEDibOET3vb
IhWrACTRpiT4GMx+dDRc4+iv+U2GDV8c1whhBkz1eu8myB4k4eAbOHXpDqDPbvrDNpW4jh9mGN0w
nCk26UCaDvtSPyMEebKL5tkOLOo34yFAOloEEbSLVb4mPbaXrPe9bC9qC90UourW3N/SZv6bYjWZ
zzaclzd8uhuFfLQnTKkwnku3f+rXHC1+fIjxvz6nSAMiuBwQq53a12ribIgJEIjZH5Bk/xApr8ef
Vs4pC2OaUrObYkj+Ao3jg4pQf+i7GxCk6mpcsic/De7qvnva5v6WAQgPXes/9EN/I4lUOcRU1mvy
DoX5nqTDqwjysV5Py0RnLN+/BM67uIixxJUqHn4GZfRHFQhzuE5MvTqF0XafyBEA55S+JwrEnjTK
k0PL5jQem7F6zHv7nsX+AyNg5lDNCXvbIY5FzDjH/Osin8yXOU7F9R2CfrxdR/RsGRaJBUeZZ6bk
zinwQzglcGB2cae6cJyjP5z+VO/VtUAXF66/BjsTVxCWO2xfaV0jXmICDm5UzGEp+ukkDUTcdW8F
aUPqZoimKYIzoztEVkLVyCaJ/JCunK55YQLArWNHJ85FqWgd3yA3AVkKe0RUidd6lxGr1Hb3U43q
J5o+mIT0A5v2a2Ohn43nrGM4zWgznN17+mmez2LZDgZjd+3/FPtSJ0S5gycCGrZh9I5m0Rw9zNP7
MmK+YHtclvy0BtO9j/DjosMmFwjkrtyHt8nyLrrhWwrKmeLxTKsgfhhQAUzykRJqZuXuswNpN/sf
ynHpXZey+UDxSp/zb6xjvzaXWSeJwwTF+gWC+x0Hzqc2wbe05PwaBvspW3x0nOWdAZNYpSvTGELr
LkUDrMxmJGCmaFt8cId830XF0QiDfwHnuOBecauWDBcD/5vGxPyQ7g2dqM3xrPpdyHlcD5Mpxt8Q
fnyegkUj5x72VCAAdvk+/hkMkyLIHH7WY5VegVC+ixB1C7zgySNbWjKHbj3HaA/dY+TtXx55kyrL
Yl9vzsc2WVyQB9cgGaoxxGWSnLyOFKAS2M/uvw4Iu9zbkTlEq+a+fUSxe0336XHdS0QB8/uc4YYN
FmuuxqWwRg5DKwqvq/W1QM+w2T+D4bkniLJKFBulQcn85sA5ohhMkFNSNJXjvTjQkL4GQSoS3qcu
h2ZLrgjFSREmXFZoPZeWQWk5EA2crDZFOrN7LvSzBGgW70UUH8maibVSUwk/pCRz8vlVuRlBrCy+
dDCqbPP89zhrDwNKIsVKq0mem6z4RfoQVoUK63FYLl0ImJyLSeo/oxahs/wgo+IA57O4fuliYJ/J
/8QMc3n8NkdLUHT3glcI7EoONngF9uI2Zf/xOco60344KlSjmUqH9CchvE+aWyIrBwmCEYwWdEgL
OW6Apkx7/FLqFzGshxZIzHfoIgpcUUbU+MQj2LjHHtOUAExsi150r7AWnCkAKiogOGKpMSge+FOu
lTe+1X96815Dn8AReFpy0/BnWE1ju+nh3UKZ7PNMdd5JDIPL4HRUrcLdZ2y4laxA52Gs/JoHSnZ0
fknta5mRZlbv6EH7mhZIG6+FOL4zp+hRSJIX4TvAlFLYCr6hW37S529geSOInZ3H61OUkuroPIGn
+bSK5ehC1FcFMuvpZZYLp/WQI1et4Zt5CwVnv0Axzko+1SYx4qQjRcOeURkJaWF5nKP1L12GFyZ/
O2bNK+sRCHXT6p1qJhuW916ImQvklwd/6tCbVQOqia82DrzRAFtX1dW6QBD7BYcmdfdwOaovoddx
LuiJjlJilZg20Vb0vFbV3WR+WV14kWCPLIi+A2qgffJ9hPJmZQhFUhoYpymqEtqY40cliK6cvkpI
F+D74K2ofwlIEjEtbsUCaiCWoC5Jwp8UTSVvk7tmJVb+txYUwj7WX9u+oj4yffTt5HmUIloxejrg
iOfsZcDlCF9tKwZR+aOUFlSmR4RHduS26alff4tToRi4lTxVpym/Lf6Kq+IjdaqErO+NDlayjT4s
jjx+vlXgkyBUbcUdZYgHBs2rJSkTS8Zlgh1MAfkSAV573eZ+WH3UKm329n9bKiTT0dGNyrnPcHcD
lp6A8xdSWypjeC80veiiwbkn5zkLJuxb/+MjmKuU1yajcb4QLVz7RXstAkcuSfzlSBvcjl+tibQN
yUv9ZAOURThVUoiolgBnGsjiWvqHVd6DayuqUbhxVaV9DieqYPGk0mnB0pGQoIzja2X1FBFm01wn
wRuofsipRznOO4oJZ7SKgX2KReE9sReHsX0AkxGPLywcd/aTbdMvlKHMguvmj0brm8JbpS6CWV0L
JbqWPnCrs+FYCOTPv8ZF4zL39htBDIxKuAiwBQOqVQwaKWBz1qB4BRdSgLfFO9P7lzRHl69Az6Lm
imgPZIPfOebPDtSCDYDUQ1mUNjRrXS/yLLzCfag771KRhnxgDX4Z9Igz21ftUmJW5y6vpP1cME8D
9St1nfAOHE+Er0lkE7jhHXO5U9xlpI/WIjJjujvMS3/bz9Lo7KXBuKxe79MZu04UCAOHeo/okIzZ
Xq3bhWBnhgV8BfKGDe+yvPrf3YnNWDyE/v4Hl70gDG69f/tg3fAGuc2cjcwPLpM3M7Cm+nIBLWXb
jlemj7uGsTyIVrKQZUzVfKlMzUur32bZXg2OdRTOM9LXzRSd8CxfipGP0KyR/PTwlOyZToFrL6Kw
9bWKsEapAnQ3dBotQXGc4Gz3vv+hj9aTXaLpceyABad0PHWW+dkH4VNi07sxYgk14a0kqiMCfl1K
OKcpML97D53oAI4ijmzAZGvdvs2iYwBoX2c31e793dxiu1qa5iFDpzf2y2sSmlQKLp6SQQfdayd4
v/cD82Cyms8rEmaoDnDINhaxPXOt6qeo3X7VFeS4G+hEId126xBTp/koEKdpZpyHBvaO8zINCT5j
OKoxMRXh+IMdTO+CfNs4AuZIuviQoJa2bADWeHE+98IFfkQbip/o9ol1yssU7N+u0fxsdh9vUNO4
VQSeGaMgxAc9z40T00lYW3kCPJliDYc9feQ393aLEXwXP81++W259n2BMUi57VeLM/zF/QP3lL1A
gEVgYu+7hzljoPeEdQqDqT9btyDxzD16MOzqomLCOaoxVZDCS8wAZ/vxxZm3A6ZCzBdVpduil0iD
V7v78rxjRTTCTbNp/hK1ZxhqfgjTPiuIhAGa01NYnwhwOg3BLW4SyJyevEK6I1qqFAmJWSI7JORT
UFQAiVHnEp5NcY0CfoelPdZGCXkMu7y9YAzC0ICAY/grRlNAOb6xcPQBRC1dhmpowYkw3SxvbWvl
SEJqW5qHdyP6/zTIwqYYJ43XpuhHAc8M0qSIIQqhx9TzUCzmQrjIhQqvyey7c4ZU/FZWJzkwO5vn
xY2fY29wo7fGZRAfJbLZcM0TfN7W/hmCKxpcopyeWfHNUTuIXbmm3aciV3uMFNIS5K45yuT5Nact
hKNvAY1wbZyh9lt0bcolmBtB5vO5GuxAMBTUcn31jp7kB9fSoX8nrHExG78njkOltYFkLGPMRyQa
hvRCj2Q3pjuyCjoxYbJwy/vWeT79guyP8U3Ta/TbO527w1rcCafTh0UD7S7rFQcMFmoActypmAqe
EOFtQ6XpZuh0mPuGvpA/dAYX8eEv7lIwhdTuqZ3SNIluac5OiLgfnBjtjCNUJe5WBi+31ptr03xK
ZKJTEcisf2a2wyMFPEmF2gK40JVzu5zGg8IwX8uUoesxJIsE3vVbupU7SEkbH5Y5YAApB4JNK9sW
1Lckp6yeBR2WvtUDq9qsls6b4QbXt7ueTDseiveRwL1icMaAzGu7/y49tK5jMv6XTHytlgInhdJi
5T4+qARORHgTzbktuwbGyriX+iQCbJ4mjOmmFRj7Hjiwk/rPuQTeDshV1ubtNY8/j/CxqVDVUS0l
aLldhtGRBsTqi8rRHnlADyH1i5HgKx4HGS7Cfsmciui2okpHx4NPQmEcRxTaNFERo+FrxOrU4Xgr
CQeVytUAuEppkzGfsrWd75HyQ22ZuhF1is7JeBuE/lG6gryDfzCMH6oRXGpUsZ5r214pfSGlE+0i
EJAqn+s5SJihyITJ0aW+zMziT2+qv5u9RGde08I8/fbGgF6T9NoxaTpvmAwErkdi0VEzxGV4lD6h
8/9wknEK6UpEKAWk3kwfvASs4REZI85ANK0wTRMx77AsH+6GRclQ3qaqTAl3DEs7ZCOPkBuNHMCc
0CgwBQZHQFRcbfQe9+7jvr4vuMgou3Mp41ckcex5k2GDjE2+AAO+FoWErfmFKonS367FkqtEEQJH
HIEXaxASsclolcJ46t7oO+01EkVuTLRvdlugv+UBKaNQzYMXm3EQyAeTyRIXDeWV3l/IHH0Pi1o8
PmO/LmOKmojUzEf6MaGYAeH2SEn5wf8pxhAPGyD8fJ6Ofkp3AnQNJYtwQdl+SAjVF5yNpDxpUP8o
qhZ5eZffBpxUS7SfohnpHdq9qvafzWD4xU99auSNqJyAiYLwyit+27FL68AX9fFFHnwPrI8oIlLk
aX4XY2DPWGPKspyOGjC1Z7H6GF2u1IIjVcbGyNy+gj/OTrwsxQoEkpSrzxY+TwVaSILMOQWTcpXd
veUvXORlQQu3kYYo6GnxQRqLHINwegbRtycebtN8uOv6S0xjAVbMsp3KM7Uz01Ab4D4OEvyQx8b1
4NFjCBDHXS0gOAujSD1g0nAnTkAkqKNJO1txAZsb2iNz4bA5njAUIEn9w16/xWMC5wQurOyKsJi8
z2agD7u+9FRigep52PYVzCWh3Yyc57QFzcMC/+7P+M1Rnv1v8yHEl3ttZuGG7i13C71qFr5M47cI
9nJ84u9s0rd6YCJklyGhCgYdg7xQllDbP3sh3oR6DtKkZZCk8zxj9oioH9/V9s4HAjHSLuPxg4j9
T7OnzhAvDLGi9G9rFnNOLUp0rtJWhFnLjhSMyrfQ044L1Zv85mpc9Yn3Gc34HUOFpDsSuJrsX5z0
IEA6UoMpOYzMb0SEYFM2FRF3DpSAQkDPYnBk+HrD+PY/kjSLoyrYOXjJZtm/fMQ9KzmLXERN5U15
ULFQV+mThFPkmjAP8AgAyz2QJ7G1Y9geE8l/B/vNkpbvJPy1xhagVqdb5NWCzVAzkYJU6SYPRnnM
4CskSWRWyHWHvGTyqM/WK6E4LATutmeSVoqbj8pMgWc6DXUPHF8kFzzTuqHRhI1KdIMD8hjFl8Qn
/nxSj7T/rjV0jnpVDbyH2fe7xYPWCRzTpZMHb/2I1xCm6ShgxA/PbIcAEpdx0bxf84bfUbHWUgiC
ATl8itE6B16zVxT3fs8xvCKWonMAz1GdpDroSOPz6bjW1juzzi5NgMVUcAT9mMGrzoMZrlgnj2Wi
e9SIxeYJQRFE9x8dT2AvTnmUcY50yx6i9Wr6i5Zm4QQcLCy7J5J4z7uj8/weYdTzOjCCo6CBgwGo
ueufYvur2H7L4lBCbx0SNqZpQ1Cb14vlEO1e+sR7G/yGQgOQnzVm92h+FcEEr2wj8MsoU2xaHDw0
Rlu7CQzF1zAgEOpX2My8WVYlouZHJRpr7TzBjY0r1oP+Ww26Um8pJQEIAUGfRzKu27U2idRxso7o
vBSoTZ4rbHhSu7ge7nj9N/hzvOakeXyDAoDknLwfPVcDK82QsRUBfcdB05143dIZ6kIXOgyrfXwK
6Wh1OaWIZEd7MN77ef7KsvCkT/EpPDpkxVpG/ubcVqQfWha6yXGxj8bIlCr8SnWC1cOK/RoOp8Rs
PcK69l+GcX/cKWLkpJKY9j2qm0d9zrgOV/pzBQbFfwFdOvgAxdJlfopX75UjGzzBOJs3hqSSA7QV
kid1eij7hadYz5Pk9Rz2enxsgSE7HAOy5R43bbAckhEbl1BOGvk7T3QD6tRPmNUug0l8lxtOK1Z8
1pOBWFQTM0IyK4//TJl52hn4RbpSVsYdMDK9UdZZK7hGEGhoHQOWfmJVb91OI2yrjsmC5FnxXe81
wRXFZUcZmLllRXpSiZnny3/+0FzNUP4yrN5Ztf6HlgQ1BsWROlkFhJF23QU8ddtInjLIEQ9PoHRi
NDvtGgkT5JVj9DgwT63302OmSAp8Ont42QxJcOYE1W3FyrzUkSwRgG3MTzbtEZO7KttV8khhBPET
0ggxoOFzMGmfmIA1YNLgXrTW38ruAJUANmnSPu5UjLB506WPagG8Y2TaMTnIF7ntqFLY8E6SisKn
TYgQQmN77LhbNeWHMzSid+iikimkqM7hD1y220xvR2eFR+mVwGDE0SKSBxFCgNWUjDxh2a2meY9P
4uds7E8WsUOyhXnOk2PkJP9IDgT6CRLqDPe2aFOGGY7JcAu1+1ftXZI98l4NpNr0CaP9Cd7chrop
Kwvj0qtcegDQlsA/Xol3Ay0SVeZFn4lBlCBCSGIl+BHt6IdTp59pVT9PmyYy0h/DLqwr5woXafAG
jkhumgkIF9XsvggyINtxl/hr4/xl2tJymtiO0wRBHf5NW+IVndSc7trXShW8rXsI5/2sZtDiFHNY
UWsRufCKvNHJpbWOoKCge7q04x90xRyFLBqWjfMiM7pwk7KbCjSL1sXJwAi7ORMlBZCFOj5n4qRO
PuXGK+NnHFxibQqVFMuC1Y0fs36gEwr0eLlXmAqz/qYpt+MYjIjTmoeBuddhY35Xi0XnLxyFNLv6
zBbnhyJHSo1yhPxBvLILfaJ/Itjep949X713b6bM+EIMQy3tEsQpEM49SuAg3O3RDBZpgPB0e/cD
oD8+umxwY0MYp6oXcRyOJmRcpI4sXj3xcyiiyG7N6GPlCGw5wUN7vk+oIkX3qpL1TWIvJwFGlgK8
OpptOKLo20mnYx9ap4BTRMvU8bxnhT5mqDyWXqMGZAO7Oxt/Z32VDD05vUIcwv0MhW0J5yYOukVl
wNGpIC20LgDiA1xh/i6NQxQTRczIOhT++QjnxSdQfLLggty8nsuahnob/oi2sGG605QhN46uANR1
QE9F9CAMWnefstfXukPk9zbFOEc26e1Sbj/tcgBQKe+txXk4NzvQDN/H5gsuXAA3rXVdtemjZ1vP
Q9T/8JvwZWysx3zaCDhG7uAXkLzboU2LG+HKxnej2IdjGVQk/oTONW8PoEs5lnvGcjD67K1m9NQN
0z3wto+9FyeuHtrG/spL+lyorYGg+4SEyC2jU+HV1e+cJLeynesprpCMbuvBTLtfm49Z/UUW1kjE
0/CdPW1ccHV/F3/9SjYyPWwXEH2a2LdOdesct6KdrrHZuqpspmsm3JiRFj/d0f0MCvunR98uwxon
VrUb3PpplOO/vUdXK24iByd2QzBog5G4Jh7oVnUekFQXpAMMIMQGvu/IiQOjt6FaeYl1j1lSB+Fb
8Njx1Ru2S8cwTFo7WDxtQwrMVFQA44rkHs3sA0RtjtrNv3fDmUIkWUisVjzbsBB+6mzO7mm1wYAB
D7KieR1x58V7zrzNrelktHb6VbsMGffHCQYHgJQCY/ix14iC2j5mgurQfvRRiV1QmcdHcEAeujMt
D8ZYf5aks1ad1VfWPj+2TvXQL+OvqSmP+br9pZL/3uKc2Y/oBw47uF9E/3FY+WBZZfey4r514Rl+
x2osUGjgLZYvnvUYFvb6x8TKjFEO3otFkuib1U9oOXkQkJuypO6aYKuunaBCzGH210u9fvkkbIUz
W5d+WuLG28Z/1p3sdzQpBdylwbrLi5mjixsbMeBzcpicrB5Sg7SLbsq0JP3w3hpvZJMuxhHzYc1A
h/PogukNAiQlV7P+mTEKrwQTCVr23hh//DRWZn7v+dULU5fLJ8+lGWlIeT2Dk9o44XrUxcH0YCpZ
9XCI81LTkVvY+76M912EentIrqreww0Ut37i3cBR1v4dzJVWCJTnWelQklX9rTGiwmaLhaGPJKao
PhzeKqxa+a/r2t97vd/bVvyF3p1OyAEPrWl5wbj2E8Pf63lsUBXsr3mVADRiCDhU1cHYnA+Pabi1
6/9mTNBPp2W9t4sT33td+ziCjnR+cd/QOuPNbo9Szyuvq9DBlTzILitr+kxKCkRLuL08Zt2m+5q7
FWYgWn9YdYEqmLleS7h+YO/sMj3BffcaZqhiHcMgopTuM/OEzTQGPsOOsGBCm1+WL2nR+MfYmd23
Yo6OexPfFxAcEwd7szDUwSkz+xgJUUqC2bluhrFC1T2ic+ivzCFqjl2P58xkL8ee8ZWYM2HVGA2/
QzRjRk4mVDUJFbLwWn+qjqtFH13iMm90UVG3j85VZ9JvbfgZ00eM/F2nU5aJ8y/+LF70UJj+ax8F
zx6LCQXsT4uJOj2CbSNG7GTNxW0+rl+FJaUm7CMTYi9zxmzXccAkjP7Z56UnK4qdwAHiJKVM0aZj
Z4XMxjV/JJQNeNjFT+QGryu6ASOmY1H/bBtArVzaN/OI0sBjBrpVG+HFitnV9Roy329ZEWlYFadC
WSQIsizyKCeeUUGQWSK1YNcAA0HgInve/Q7tMzM0aAyYGduIme59zST70z424OH6VZQDcGuua1/W
6NsHZh8KdQlGdC3MS6qm9MNirF3fweWCDB2Y8XXpcXVVE6IXcfxPdy6jz2Bx8b3bU6xeNu8ta5JD
7jj4DOzpdrU5SfGbIYQnTn7wrtzcGSC3Acv7NevZLxgo2cZ040EMNNg6bsRvrNGs595D95h2z/FG
1CzsuzDfH72KKqJ3mGCb+WH+OO7bg9l6+Hrn6KJCa7Uvm8jeEPNVT/6wP22Z2V3a7hBQUqZvFipJ
J502ZDYGsDHq2ShL0eTP7MYq5ZJqizqlresFlRYWUcOyG0gA3OQxX8bXJbDpOSjvO7+8nnYgByxZ
TwxsfzCmhBoI++YrM0aOin8OhfhV1zLmNl786Q7Kg/aDioFkgeU3V0GTcx0tgHq3MdHdM3Bd9APs
ihPUWWaEHJTXOwLI2EbM2JIUMtsqj2ZFttUH/1mc8kDBDC2C5XCHlA6C5hFkZO4KOjtSFNMlvaMB
k9eNo2VGt3qnKAbdCe4ABIpcmXRhAqVsYUtCogdgSMIYmh2euPSHlygqTjlEmJA4yrAL4T3mjJAc
4Ixzlm7M6dAu+0OdI2FZTXy1mLa0rEx4T8kqOqBDraestW+SePwoKvf3SnYpmHUUAZa37hWF2a1h
khWn7XNbTljN9PQIbiDuLK0Y9cPO91nx2YXEZukJfrHwb7Uc3KjqJ9NKbpt+frLWQoMYzuaTpp3S
G5ifi0SwstsiyfCR+dtp6LTxLsojwQzQwKqHR6Xybqq8TwnGRurllcSYmlpPNoihVHr7dqoNDHzL
G4fdKn5Ssc2meQVEw7UzNJ+smMRz31ZAwIECtrIY4Mv7K7FlKo2CeREL2WEI4TJh7J8+FRAwM3Md
2zG6TAr/p6f55001Mbyge5YuoCDRF7NKAfPeWCti8Oa98wCRgFNUwq8JnaMAtQEpmh50wRd1DN/p
guo4xeNZrm3TH0L6xvB2JvdOD5mz/SDRFMy5djgje/xq4nR3FpagFZCtnrQPOAmmWJCc2HF61Foc
JKXipAmgI7gLo+qvdpiYaY+utdwysPpwpz9zza6TbL316/ZQputzSdTxkgnb1faIEbpcSkK4JK8M
rmqr+yi2DknriBp+H5PrwUU4HnKK08JmdvfnvoCxuc4oVteWE7pODzao3IXC5xnGIXdOqvQIPzKN
WAAY7f1U5hjrUlumwQ1zir+9vOHwQkQ2YHI2UBYviMEGWhhJmM5eEFxTSZuWxff0pAQpBS05thDd
Zt5P6iaTK7TWw7geo9k5iSWo/1gLHrjSfrQAz9KqVq4PKc/SWTJQEILw0rCMC2Bo+9pei0vsqJnY
G/1Q75aLb1iJr17mjY9Vkx8LIJ0+TGcx2MIc7CC4QscERPyQkvBOVf4yMEy4LCAuCeXtar7EFZKL
Yv9jOeoOW67Fsuq+vcm5ziwsx7FyzjFStcsSN+7kXr+ftaS1bv3IO6hI74d5fEjZAtCcB8//ldNE
EiO8NPrppoTfmKiCfdi7pkt+YY1/Uwbrqc6mbzH2PKFoizxm8hBwzBQ1C2orxNS32cTcNzTZBa4u
/t78g9mDvaTaKH3gCkrdycVBMUK8ASmxkOSopbDhNQbMPRWsrfGdAq61xvACS67whUEoYOf3oBCF
Mxx7JdY0MRu/XRAbj1tBtlUG4fPYgYlarblBxJCu9UHznZfjl9BvVLc/opJp2cQ3IJSj0xS/yMse
HTu9Idk7NrZByxKyfsMoMK3kMaYIXUJTNT/XwlhB5QcvpOa/4DlGN31qKLDnwsV1NThzn3vAPHNG
R+DO4TenzYz+DWvKtKGix/M2fR6W5rdckOJ0//V/CgcaKffspmPxpI31uzeRKHX1s36yvmpAecrl
C7vz7sXO4GvxklAWZKstqbhuAyUYXAfV41221QfFmLqJWG+uGMCmkwsMm0nwuFQxuMi+QpPfzniU
SB4hTc7omAQw/pGSi7jLtbCxEzwaafYkoczCnVsuAc0F15kd68rzABeC7RAzUMivGHRsfDRdf5sQ
sloQjzRYoQWYh5cAQvMmLRax6TtvMHioOobLzStuqx1DztGxwY6W6dzDkrrfhZW9peF8hwj9zste
rD77jpbNuAhCTDiD4BNZvE+MElagoFUE3nsGglRz9koFK74gEPgPmoR0qmvNS4fT4Swdmf+ew4mL
1sBdDyOO0XBPX11Y072bPdvG9B7h6YM990XHgcOamsYRpO9F1BVBKFtyphP5Jz/P3qiPFQJ5/Ox+
RYmG/lv1iqgNr5zDqz1ChRt3RLqvAiyyk75rfJLEG74pQn5hVfvJR4tlmm/aKh5VlT31d5FhXpmO
+TR25WOcVcctiM96x3ggG2WaLpy5wdgp5hg14aY7DAzCoP2Zlu5/22A8OQMjysq/cpnQ1c+pvDSr
Azi+KGhcGB6YT8WAuOLKmWzC9808D0zKpamJIa67A/tRGxea15d2P7EQ/BMuc3Elos3vqweFlCxJ
fqzF+NgDXis0xgS3fne+xhgXbjO799b1E1rhrCLj6mhMwtQdYLz+ofBgeuuNUyYPGQlCuNHYZ7Vn
0Q+Nq8Dikgxy9ErRx/Om0rscrQAWvDE+/JGxES05AoYpQJHC6zoeeZ0xTzwfD6FpvDQ+eC4IRBv5
CEuHCh8GhrLG+DBLG7g5/xZEn2o4Sc34xjAZ4Inrnp92V0FVbcjZy0s3w26JOmpvznwsL4zL2Kvs
Gh33e6G8YGUG/Gxc5+l6lJNdFHpXEtwp5GOVQGNXwV6lwRLixhyYiIK7WT5ZT7QSb7wJWq4WK7ln
lo6eNjssM+Y/fvqpYGAa+cEaMP8NooDEOux+eNl0QIZDo1Pw4IzO6+wm5UUzYw3sTa/zMH9rjU+N
c7Gl8Y0Hmxj5uAH35VPXpLgnW58+kC6lC3Lq9Wn12ru9oBnfy6nG4uxjGpvX1ghvRagKUmpWkDCn
RqvSeTTL9Uczi4jNPMkVfMReT05vHZw1udqXOx0xPcFK4BqpI1Ap8kZMHcL9k11jI3/VmtcjDqby
Ms5zgvtHgD0XD/hsABibz2nwGQbjozfQYM7wEh/nJKdNXljKzI5+GGge1Wmk8Lj2jLis07sp8CBf
g/pfUc1YHrNmIW311Wt83thpPd/q8N6K9InIIaDDMepDwhCxmSaMQVMIUW2Oy09ETb/yqHq2l4ch
wbDG+EJCclt0Lofhe124/+0mGTxP0RxpSSnpcNXdemmJPYODiyBOzGTd98phVyP8w2jXH4Pr/xrY
iwgBYPt5/ZpdpHUn/tP3c6h51dwF3SYmna7cbeI5p8Vh4si4rOTpcp6r6ILY27fUsg9BmN732XCd
5c1rMvbXCSOPETbfF2V4tspwqpRCqLGOsMJOGF5PJv07zsFmtMKQZEhzi5MZvTi+dVpM9D65felW
+Ze7yWM0ZhBQ+ctcPY3RA/fUoHgGJBkLaKfZ8Bzwu0W2J3Ev00BNNpEfFj+IFRmKdpkkm62FrJqS
wC1P1jpdFgnNPwulk2d+uwSgBNRo8BktkMUMSF2t8AV39U9e/l4hV/CXZzjm1aM1yi+6l23AKo7o
Z1hkF2b4yApI4uZGr02nXcVYxIVGd7r18m9mVGAB23A9+2EwmUANLJQNOcNwDOZD9z9FivOm/CW5
T7fcfK2c4JoRG0gRHUzTluAU5vgrFH47vgQ5kqtxtfG3KicWV74/OMn0s9wQwLdV9TUa9IW0+HW4
+evcF59dvZz2AKywMOM8wJyy/M+d5w9rs17z0blHzvSBM9ZbPUHdpYaPh/nM6vRi7GKVnyZArtA3
dMVByvc/CfPg+6zdwcdjLqcsrv3wxzRjWbIzUxCv7/jGL6bhwITMezvr9tPox3+QT78Ohf1ACavf
jmlj7ctnc2Hdl5jAR33yPLfdL2uMmKyV5P/0rdsoQ5ooZsj9/uZP4es6hjQnlR/RFnQ3RRv9GXb8
A8Loo02npzqNELWsNooCp2CmZN98OcBaOQnQiieSPrAam3ev7yiBc+/DH+p/VdpzepsDLrht9zJv
y1+/yuG4rAYQw6DFvkCTsHTZrypocUHbhWqh91Omsvbe61LM745Jk1XDNAF6u7fPIRhv6YhjYkHt
R4hMfNZplLj/j7Lz2I1cSdv0rfzo9RDDIINkcDD/LJSZSiulfKm0IVSO3nte/TyhmcWprIYKjcbp
gkyKDDLMZ14Dzil7DKW3b8x+GxhEw0H6lqEbrPeQBS/hIm62ZjPejBUxwDRAZ05/DoWFvIH/gFr7
PqonejfZdKw69TiW8XtiYDc0tsE2btW91wy7ISRJz9pw13S0SnWoDy+HUWeIixnqzRPGnbBdDuT4
sZjihHq8xWFalHclYv4BG+foO+8efjdr/dm4cr/0bfINV5975M7vzWzkMOMHhgJxpJE+ZbzFwARA
JVYFwwwEZJmRM2oqrE1AhcWlezTACX8oPMydtzeb6gu6goinVeMpan/FyZtdJ0jWf+Wo8hrNqbfu
BFDlrHd2qaQzBDCa8Fg/cpP9SAuXlLpCo5kILUVWTCDpvOnfanrALCGhBL8SetP1yAFr13KvbSg9
BCx0dN4nOvs311Hx/kGPA8VRWZTizZkW4mLfRFay1p1PfZyx2EVLHtMM+HGCG6C3Rrbdmt2qdbr9
hNSAHrzh2atCw/8hQesoK+YvALvV0bLFMCwfGIk+WjmbIkRJIvYEAiqZYCoRwT7jk2QvHydRvnAo
YxbOkTjCv1SQQ037J80bG+csHdPSHC2pWLagGeIlPOgmy2J4a5ujzAxpu4LyTbgjydexf+eQk32k
dseZDKFtEQyDLzAQamscqUNFxm9oprAM9f6kSbsWCDKdEUeVv4HBSmsmPY1IfFmEWRkszJHUkqgR
5Cg9tuWIhdtDNoSPOrfynWitD7ykJkZuplNaQ2/qCU870unZg9nBnlsW6uvg8yKTcbhDn/3BoX7j
1ri9CA8MYz08likyQPpx6WfjoxMCCF4vBaKxoPfuYlkjvg70raZoldvjs+53kZLOKrsNaYHhgP7z
A86n5pMzRN91MEZwqzONlqB2NItrrWgCyvWdY+wsO/GWQ29CQAVh84IkPjUaqswoaiZi40Q4oiB1
AENHI9inAG4IdZsklg89IU3MmaJhtnNsrB0L1X8qjGBy3Own5hyrjuw1YW+ku7pzoMdogy+0vnT0
8HGDxIWBN/xCveNG35HFZqb8iVAZUVI+lvbLVpFA6p/NTQBODl42X8vphz5/vSR5AGK10Vm5fnkG
m8LSfeVt19CW9MrphmHbOt5GujftQLGM0Q/oPoaQI0IIYMQWMu1PAKgGn54XQi/xtwDMlv6YhrHY
Rr0aJSyL5CawHLpN+Hu472ULi5B+ewbwkOTl1FJZ84IeW8Kt45nPzTI9NFwIisKWCxg2HL0WLWav
w2YMUxmC9wXCEF+2tdiVNpFgQD9o9u7QEUi7uyGY4AsM8CwA7tgorHguEFyHYgM9X998wI1+RcdL
41b0s1jS9GwICp1L+OBO9C3ibzixrDML6EwPticWFl104KbNeFVRyEGrpmeHslfkFkLMPydvgu4V
m97tkul5wiTp/Gwzmqm5H0sPsTwzPet0YeHmXbu9bhhu1/o3QZhgNWmfpkKrUxBsGU+QCCGfEplk
HxJdEqMm2ufdbD61QQZfpTtylmHV0FnbSJdNSIUjMj/ika6Wm9Fjh+rsgpSvgXzX5MH10lknwm3i
ktI+JC0qNPqpmG51m/C5MYuvBxYXHmBAmL73DBJ/AZDYG43XkUOymrvq6GbV/RL6b0V3HjSHInJe
HLA/V36M13vCLqOxE0mDgQ7rso29X1ggnXJ/RqPCehxE91ZZzkteLtqguLG7g7SnU+gacJKdG3Zk
M1b3RidPeheWBvBlf3iO/PoM/msXY7mlsagyGQ7GjNN05Rw7r9k2Epe0oTAF/KD0iXxsE0XRTpXL
MeKQzYV/rtnXMXKyPlLqNxA1FasGdz5QPxbcvUkhk86MYSvUwZam/1bEvANlTPZnevg5paG6/BK7
A7XB6mSF9RdFrWeZ4i+FzylcLd2jSmxq6KQ4IyG5zvZVNb9AvablQhvdeOmFS4sKN4R2+tm6E0JS
91hyIq8AzW3JX/pp2tp2CT/9hsIPhf7RGXepkZbXLopp44iuoxOs6w4vnxa3B8vdJGmIcYq1sa1u
txQS8AlDyTOH/r7ElaeMrqs2/tk4w09ds7GdFuUk8UQGPwGK4FUPClVBp9taja7AFpRkKOZz+GKg
aLJmDW8fOFbxZCho6DnmlVRVQbBY5lMFsgwJK4SHMHCJzX1lyr3bO1+bTBE4UjAohm9OOgw4vCAN
WKuT3v6dYXg0WtRzGpnfA+RfJ7p+1GFGE4pz64T3kt2hkcmhXsJVajlHJcZ9aHXHHNDcRL9gKvsv
YTDt9C7m4Ygg0JpZcvwtZP6EEdoNevxMdWArVajeAqN7Lwl1gKPnh5IC1xWWXI+FQRF6GuS+Y9ca
evFYwAqMIvNWb0dagEJprK8YTrWW8amGuzqxD3MdT1srCaN1HWbNtg+C9jqBDYBQ5jFL6gQsWrbJ
kg++wi2bGGmy373IEFpBh0g+rAPahJCCkl8AVkCO9oJasjiZmYsjGFxFD5Dr7D+ErvklmjGBiltM
Qfp0Qe6BTimRRkdorHeYPPV35J03svS7q4jYochKftNMdhEVl5qCn36tSWM68IDD65watze7wFZr
AEFDbALtaW/KIrwbOwqpWFocGw+tz5YAR1TlAZ74OqqNoyWASvNBIL3Rd8w6TllGs2bKdp093+Tt
cOwi644m8TdrjLZhSp8wnBA+4MnqzSfgeM3RkrV8a4PfKJznKd5hs7lO7ILKQAH0fECWNemsnZuK
7UQpxrKDG7jJmi6qTo0VbfVGJAC414txDEuEsdp514UKTUBxyjBe7Mv6ZrAGdJNjjDLbdm8RysCC
QTcrMNDPVikJe/aUIwJ6lSPLaWPYbQv4O8PioQESZdlqGfKW9gQ9prAAWxZm5ErwnvwdpPEXKAgU
2IfhF74fOEgVxoNbx6caFY6uaADt1hWc2FFlNG6GR2QsyXFjrGlNWR1rG5Z72Offk3J+RZ+YQG9J
h11Zor4HSxj57Dxo1p3NdPGETUXGr3Hb8N8aP3+O44D/sivSl5kGso8UdjKTVSDkNUH9MpBwu2rC
6QGLV3cTqmFPTzpChMo+j00GU69/WpYq3BQFCKdkcvCmbJtf7IRq1TsteWNt4b4FR5K2uVaMLXJU
kbMeaVwy1a0Vjz9wfccNOELPqZ8RqlwGKqBRfFsZw04XrsLlqHN2JKopYZTkH7TtqdOsfdrJ/FxX
8jCLextke9970XvM25qM8Vb/OwTOu9HC5Y1eoyrL9REVFce57V8HZzlplfG+jmCwQJLiceZkIR3T
mtD6EA4VaOL2ruoB7lPs5kKa85KN7W3djZssZGfvJuPaxZQqxEsRupjNIQtKh0rC4FIT9/JrHCZX
xA66Yk2oBCVRO4oTcRucmAs+zIgdpMtWb/uUUwDrEC5T5XcJBzTPQgOoxzo86OoGFTYb7J9uTg25
u9IexhR2qJ5Q5WEOEZpQq8djR/f+MBzUhRh9JABtXxegsSckPI1vk6540V3G7Q5d/L1OzGnv5UW7
i5Ggw8wHRZZuVSusFag7M5a+h5j3oKG9fLEY+b7M093HKUUF3OGpNPR4K02WoHSgADnhaYNcI3ln
csNJzv9zJq1a4rqZb/YgvfQfhuzIc+AO4Re6MeBr82mgETlw1OiiLoEoeXnDE62Z3bMMt5ygtrP3
oq8V1pIiqSl9vvMXshGTGbzBqNHAeUKwT/vZec59CehC/xISY+ShBn5A00BejiAe3zFhZryZUJ34
Pr0yQYallzlQJa0/JI3uI3TipdEMqdgodH1Ab3UG8shXfAbm7VZPOjCg7LTsEtt2AOw3pVo+Kncf
egLrsC3ea15zTBBtNslGp1+6G1DDordaLZDFyD/QZkV40hYm/EGdxnXm+CobAGmseI8OfNMB+055
oOcyrfeRpB95DQBKvxlo1vA2hElAslTrKSZtfIeyBl0GLWi0ujQWDH5ii80hHA2dbukJyBB64mDq
UDpF4wHl2S8jiNZoT2JVjkx+UIB5fqa6kzVvessPO+TTowN3jN+CYx47MNfE5Tp11Z2gnMDFjDgh
oJEO3524uu6GJ56yTsf0nKMEAFBbk4qZtzVwJM0o1WVCwjaWgDDekBC98rAFBXmg4zf997mM7tfG
9zovQcdVd5Osr7q9kJC1RVS+jfLNpBtKvA+rQkfeBOLcFeOOlh5YWUZU8Moz1eXAHK2AkitzaBuK
KvbsEQzJG7Owjror4XMA2734PrfBhucxpiB+ZL5utUoQ8tRMI30XaXyTIpgjMPvTK52poeLdR86O
cAn2D1XcrjKJIhiEsvGbZT7DdMh7G81fucG1Cl4TT4+sQ7va1Igagk7dUOPUgwOzRKhuWhIwCj1t
Wm86waf0rkVWGQPvOmHKtViC8kg00JKHoXcJvVyI2UoA9UBDQxT7MszjikULLEFOv8rrl6FC98iD
kXKXMeWoguUkh6Cs9Mf1OHK334T18jBG9qEiRel7xbbCstaLySmf9XwZUeTSjd6SVEzHqDoFI5vl
yh9xJWtvFND3oW/SixxZxrpymEGCdMNxn3/MdDahW9cfV4zGNT+yNSoKrDAWzCAfnTC/0t/uRIgM
r3qIEVznN4kxsCvB+CeGVnptl89MHWBHUFZvUWPY6GXJK83BODc0RvLiFar9YcTVAmiV1gp+IHj0
WlgYSE3F1V50hEP5FyYyOQ4NH/4m04WJ3ibTgfICk3ao1JEaFDrEhE95iKaB6lF/gH8RFM0EQL1E
FKHcd0aAv5GFMRa5nTwD27kCfMcJ/SW0PhjxOrXRs1U0DjKTZcv2ca3DKC4RiHiN3HVMbT79UbKZ
6ek3ufFPS0800h87ttYgrQDwocTAC9MAVlNbTVJ/473khlrrdWf3PtEfYrRwSkXh33R5uNF3LNi+
9ZzN+mJXU1sxaTTZBESQUQ0vgsAQ7VknHo07y6SvAUBL5wi6WkS/90avxS75gL0W+LsDdKEOyWZt
gcaqfX/Ljq4vzqrlGc49Ul4qPriRtlZ4EpQ8XeB4XeMgM4W0VjbtR0rNUvdkGCRsQj1/eewGWI0Q
k0ApcIdnYunz0b9PDAphGnVRy6dkQOE8NoG2x/ez054jX7yI2DkMCnyMJwmnFI6oZmOeS9eDRVkc
sjGEfBa135yxy1aeIeP1nGLxMXd3OP8t78iFf4lcbxsqj43cIQfGqKTJ4RGXaMz5UBnr5UsyVxR6
qRKRnbY0rZswo4I/uu7THIVIVVeLHM5j2iCB7URDsyXCCU6DxFsrGgK1Tyx/0SB9HN/+9V//8//8
7+/T/wp/6jrkDMr3v4o+Rwqk6Nr//pfzr/8CGKq/u//x3//ylFQukEcT8DL6FZbre/z8+/tDXIT8
svgf5uJ7Ifbs4NjL4qEMg/0w4LmY5cPuP76Oa0rXc0B4SQuVpd+vUyV5k7ppsZztZIZ8Oo2UWzJJ
Sp2cP7+Q+nNAiiDTdH3TE47rXAyI+lmoes+X5yELDdRITHE2KvAPsqc/nxAfrrpe0W2imu/85Vm6
f17at11LukpYrmcJ+/cxmpkRRkUQWufUSZiRGMwTnae2Jo4SRmcnN1XLy+ej/fP1eaYtPNdViifr
iIvRhjQNo74fUBQLKZgado3mUDq590vFwv38UvoN/T5TPMuxTGEpU1meNMXvowOAZ1AxM8YzXSbr
2KoitFdywPFWzkW2GZBfRsE9rs6yJXwZQ4u4/vMbkOafd0CF3Za2JaVtkv3+fgeqdKt2FpGFiU8K
5NwPmy0SiAgADHOBuNLgjA0hHzIEi4zmPX3V7ph4Oa4cSydQfjYlyp1LVEONQNBy+d6AQzo0YyZB
PwkDwlvnqM1oxc+yLvP7ULHtwYhxoFC3yPV3bv8wj1FNSkqo2i25OKYopmPq4LSNpjYp2t4BjI9V
6Vg0JoZGnCfMm5+cIO8OoZ8v14swmBYtgQO1ZDNBSVqC7f78IX1MsovXJAHcMvs9lpq4fE0A1sy4
nb3hnJtZuLXEkB+bNu+vm1HSwegaO7p3ahMBii4kZX+b3Lp6teIw2FZDmwMCyqR7+PyW9Bz85x2x
uyjHomQoHM9ViGz9/trG1u2qKGna25nSyrNqm+zJi438NgAeCWI2Q8quRybk84v+8Rwc00exy5ae
50jP/GPDUV1nx40bdTeTomehtMSqlCATxzsF5mLuPfyYgppCcwu1yziqEJEl3zwahrP+/E4ul6gj
TD4I4EXhbe+Zrv75P3ZYK2iE55i9c5eryNTYUPVkxQI4cO0ut//ZpaTypHSlwmzWk7Z7uclKEw2D
LMGQLvTidjcPNeAQFtIurzEp//xSf+51HuhsXiibuXChTv4+KgHppXPHtj/DRONQxMfoCsUn7ylv
tV2n7MXm8+s5/2b7cW3hKs8XniVNeXHB1OraRoUe/njzDFmxKqLsW+VZ1WNU1/AMAoLCWrX4f+T7
XBPe8waWjG3b4S80aqON58HPc5qsuc1pq904EcWppYvcfRRS0wiWqP9Rp0WyGUuxrBlz2pMINdMW
NJXcLhb90sDJ7B2cKdtc114cnUMHmcFwgOYXqNIhvph6oJ59/hi4dnoL/95ah+HYA6uR5btXi/HG
z7MA/keDwVMR1CUzYIRw03Sj+grYDUzONAESmgc4AZbq3lBt/maGsjnNSMd1p26eLe2Lkn4dnewm
mnE5DYnqthw7Dg7HqDD/aIWcvxWj6v4yhS35xxKWHhNFCMDIpsep+vvbrvoUKXd/QPoqn/27wknb
u9kpnCMQMEyy5IzPHt54o3OH4+53p+hpW7VZd0irTmvIuaHzVLth+dh5k3MIJy870Q1CyscM6TUY
cppvDPJdmOmgceawXeBNmNEGrpL7l4FcbEVMdtN2CXKkL33mrHdxgnSpYeezF3mP9ZyfyqI8qCF4
aluKmK5HD2Ee/nJk6efyz62PBUlEIB3+cR3+vTie/XRxKw4s7wwOaD1mrcBUdwGVZxarz5fHv1kd
Pn0j1qTtO4QCFxcqRWOpxHRQ0orwd/fsTKVXaQ443UotpAmcpT4GWSLubTWgkMpk+8vOI/4Mu5gd
yjd900QGgs3+9xmCpaBTJz1nXlICb1NJ1e57i1Oo6ocGcqiX4c1mu97DQu1tVw0Sxxz8DVDWg0gy
WUWzAZ+GMv0wVwlIog7NvSUpaMl46hj5kfj2+eP6cz47NlRJnpfN6cCOcnG3ZOKtJaf2Pp1kc7Br
etUgsLP3z6/y5zPxCVUsQmzqwlKZF88kGuomNSDJn1XpC1ApcUURy8jlCDZV2a8kOGl6FZlqQSeE
3sjnF7+Y6govMttmb/Y9h2RNOBfBaOo4fptxGgAttOimVCmttDCrf6bpUq/LZskPTm2UfznqhV5A
/5zw8NYJfJWnhJIcwP7FVXEC7IcgWOxbN0urnT8N/p1sfPNJcId7pBZhA+a8ZymzACo/WntuFMxb
GMri1+fDF9bvd8JSF8TDps0yd1l51sVSH/sqL4M6tx55yOu4A4Bu7UkQh+hJZ/zD/WDtU+ObM7wj
x/v5pS8m1/+/sq3Ax0rT4jD+fXIVgUu2VU4WUK+ZwJCgD+qN+Zdo/GJn8W1hefBNgJ/4yoY3evGg
scxRPed7hlJXZtPdCRPs1bp05+WW8Ze95d9cSimLeMp1TKK3P5Z2htmZCQX6cR5mkGKuEVKuGNZB
alh/udJlUKFnj830cQmZ+M++OGYSJ7HpaS74MBbjl7HGXmexvWvbW24T8G+bz1/TxbDUx8Vsh6zU
d3hV5sUegHfwknhjat7KHJEtV6bPDX6aQQhP/fMLXa7E/3ch32RBkEAp7+JV0UNsZhxXzQ+Znrj/
mgXh9yHGlylWT7EX/iXw/djqL5cgcS8bHNk2F7yY+CaEwRIlOvPWDh0N4K8iIGjm976bnlmAD7Fq
r/sMTmfpPEkeAvgnAKjDGCRQldWtyCtslOWqMD3qNh4+eb7KrxZ3OhXSuLK0s5njodonBLCkKDwr
Mb95WXIQS/nDtCWdAHcGHBB442ZJ52/V4gBDFsVrg8wICiGDljQi+om3nz/jy+Wu36aeNix5kkO2
vou3OdIaMyAaRedOwsAdS6zghqbxt70KFLoqdqKfPjrKppOok8vX0BmyBgU737+1x7L/TwMNBOdZ
oORgwqTa8bFP/iPo52hZ+ngOqgegioclB2FpUmEzHQcGFFSapPpL2ndx/rMd2Bw0ZBcsH8/j/n/f
c0YgayL13OLBbK+UJpmjlE6meWXhIUfTIfrLQr1YOx+Xs31FqcN0XeeP056SZBMktsgf+gLgyOAq
4OXZvcjGv2ylwrsYGO8VEJvD6cmbFShgXgzMrcuYZjfHWBWGxSYYnIdmdswXOAXiykjk8D1Ie3pq
OuEHitqtRROU707milekuWZINlLuliAObicTOwF4KOX12ELud10X7ei0qTbzUlvnPHSHNQD4cFrV
84hfIpRbTfuQX4LANGDd9zFt+Tl5zuZo+Br2RUYpfPIhcWFvhTbOlE6aDGEMkNnr6TFAlXtVOQrL
WOCadyH2wjdDCi/CHyvnphjscR0JoAwYtoTHFoL8tWhK1Jcn8HhXizLc62iMXfhX/aI2VhmAhO/S
GNn9chlJUcYFvVzSCEq6pvxhJzH0JWkUp7KlBkuYBozOXspD5YiCCkjd7akC2Gihm8vakvECp4jC
7OiPyR1MeUxu0hrLrGxqrgnsEERLguoe7FKCWFE7vnTIPa/Qbfcf+0kuuiOEoHMY0POuTSQsgPv9
NCDTRh36BuZ0FhY2z4Fp4RKtZTuT5W7xcSToSklri6Br7y4zj8X2gQT6OEHWYZ8ea+o09+Uw1o9Z
PqovtFSWV7tS2r0pxnwutlGBELyCzO29X9SWkocu642N0+UxHWCvXTdo/h1SEH4RFJOpuBuHBhW8
lgqj61TNVmQ0JwCwYgGedcn13GYg7ZoO3Runpc9TgmnDtBOQP/WSXQVwExRjN53DpctXpbQ9zFwH
ys0zanJ+Y5c7Ce0akotc5nuUNsyHSIjpVdVdfJyzMrxRlaf2XQ45Aco4vTsqTZsAAOxVQVf64CgZ
HSuVjOseUvF2rlMD48uyW8H86a6WutaS9UiglA1bN0aNqNPOg3VwZZN8caMUjjtKgOdizId1AsX5
iNu1ufG9BkszqEzrEZbYym/cfC0T6j4V9eRtLQEztKUx7tNeoQrdc1ewuwGil9JAmDhrNl2wYEro
5zNAhQ6NYUPjNd1FgNN17j7frL0/T0QWtW9anm9ZUojLQt7SVnOfjfQVRzEvr1nYGIi0UY4l115u
/CizgEFWGcDMLtyqKVM/OFv749iI7oiLOA2KZj3nDeQTIU08NrZdVq9M9I1gBVWbtBnBsOa73LaR
U+ns6nqsJ/u7qyoa+3VeIyJS4aQbdtWpqlNvIxZyzTlF9MClD7Ea/CW/8UfjESSufapS1W3TCJLp
EBYhjdlwOqSTH5DaA2rpGxlco+dgr5Iqh2kWwFSaiTp3KMLOz22TeNf+jAzgXI3uvm1Qrm8b5HOq
rhtRbkC0PQgnd714wGNJ1moky41il6CO8HXoJL0DLzSvDPaEtTBmSsldKoAdahwFiHW88vxpfp0J
zzetKqsXM2bXNwzLAMRLB1D6AsnpyKj2WY/idGxX1XMrl+A/OwnYn32PsIHUluNOBzi/HzxV4xfG
kBlk8AAGhysEHKLmL/HTRTz9cQlXCtJ25bumfZlTmFkhrXCJ4seky0CTwQFEpyxZ/hJBXCZrDERJ
Cunkz7bifxcDAZ+0xCjY0Khq57e8S04y7oxVbXsZjlHNzxbMMgo96u3zpfBvxvbbVS/CllQlzlS6
aripxvFHjwKkM5vTX17Rn6uNkRESKSrnNmWci4CwRHPA64C73RgmYop9dJRehlrCjQ2cMzeL989H
9OeB7aM+IWiC0FcVf9TpPGNocTmIhhuUAHAjDuhNI1mG3TVKN/R+679MjotIRE8ONhKdA9kW8d9l
clLhhBgLu17uzHoocTOdxHUVwCMfEW3Zfz6yf/OuCOI9auM4HbB96ZH/I6arHdCa0qgGrDaEekyM
GH+UFKbN51f5MwdiQESzklIbVYGPvfMfV9Fs1DLsxHDTmvZA+5nGbl2E+Y9MFNbBr/zk5+fXE5dd
lY/6tO9xtFOGEUyQ34dViCYzZZq7N0OFAGCIOkq8ZGxoQN+s0vPX/lQ/FXOA/Q8+yOwj9XT8/A7+
eK68NtJY2nVQn4nyLtZAPyXoNKjSupkaf75bjCLEDsJIvn9+lT8zBH0ZZelSCKVximS/j5NgY07K
LnZwNIxodofhL8IotMkGCBXierSAybsCT68w55T0c2IUA/GJapzSv0zZP8ZLo9UhjabyJCQVosv1
6HdlP6HVdPbnGEeK7r5RfyvHERgzmt+yQIJmFqKvex/EuJeTtenmEAqD0d3S23rMWmMfJ751RVKC
udo8zphXmLc+kg4JPGADOZ7CwJGlToLXuG+PThudmwX5Lqvor2dXnEU/oMEpwKz9spMWY0DrnaYS
dnGVRRkVJyoXgKMobHruX6IoRZc23bal93VpxcOUNDcyR0zNHW7jJXiY55c2oldYzmdr7J+jqPku
vXnjDrwURXSeWtfGAtPRrh5mJ38sVHlqzYAKlrPTAuzQyZIepaG5AFVknpzwuUFrwa3FvTMn10mY
3osmPA4BDNVkMwTYlxcQTRh76rarIqzpwjr3CWdqPnE/YgKo+MOf4i3h+LxSeHIjyrSdY5DiJvhP
kIeEECStOcjeLlp1fr8dcyTqEnGlvev4sLtgdoPYbRehfCbXuTnuVB+skvbFGtH0y8XJl+LLaMlX
M4lP6NyCJcfZKXDuh6k/BrGxy4sXGpCgxJqjYzibBZMDZ/5O7yUHoIIftWOTriB41H/1wKG2UQvQ
6EWMgO8MiFf1kG9cGJ4F7qFuPF/zUK8mtJdrHrL2ITOgRZlkov7SHfpcXA9lvEmks6sN0MrzF0rD
L5WV7QIs96JQEl90O3MwENsCeC7RYSfwR6xhPTfn0UYZUUzb2VvepBwgrCTiS9f9rIxiX4Ct7DKk
Hu0fFenNFYMwJlCgzfylCN7GGgG2OTeuiqh9aqgqLK63JgJe6ZcSa4l93qYh0k3YAqWlOuH7SKj6
gXuMZb6HzOCBHnvrIxLNJAVxhmJ+YDXXgR3tzAYqZW2JB+qv93lfHcI8uAkRfVicaVPkZx48vqOo
ypVvfu1BFjCfrTJrkbD0fqXzgrFV8RVZFhRBHSTiSs4qx7qd2vxOLAkKIa78EU3utVkkj6qHOuJW
DkGzAODvXdPZucJlHk/XZmsAeXHa6dyp4WlRyd6eEB4NwB1mznOUubemL+58tTwYHdTEYdgobwYp
1T87jTyPdfCaes2rlMXaxK8+QlM6dT2yShBp2gCoq1aOoQ14uoOK60cReNTMCVqbc6QvOzZrJBZv
zThHUAUN0rJCyHxeGw00oqT9JauPTyQUfsLEQoemvHYyY08PnQSEJ2Fq1aHG8t76BjqcX6BQ2PXr
wKM7ahjQ4tBKoLRwGyCotfaW9KsrHGDi6KmMp2VU20ykZEYTDA2ch+mc/ZAiODeWPHt4XVNWPLlT
h+JFII3NYqJSSxieL8umoD2uQgR/6/OiiqdAeKfEiG4rMe8KIJ2eGcF3n5kVIbae+BgItqM542+0
Jnoe7n06ovwl26dKLVcLD6ONk3PJB8FmXBG575EFX3X1cNUrbDupWAUdKg88LR7qOqy+Aazbk6ad
ekyW/QKhGqZVSnnKaKJD7LWbOkOvV2YvcWQCV5xurT5yVvT0XvWqN20DoQuOClDvM1ra1rxy3Jsx
ibdOabtbOZgKzOz0SJFkV5DM58p9gS50a9f1c0/NDjhIfi0HBUKqqRAAaGBB5zqJmDclapHYua0i
X+9tILL63kEUo67Kva9dA4B5wK5I+24dui6ZSa8tapxvZSGuJwOMlmvDbcVtqK9XuYVmHBaRC/x4
y/BO4Py9KzezwTZOCZi5ZqW3P7eL4VBlGiOXVAgyBuIu6DR5aMFG2XLel8GAyaiQkOyQlpUtgYD0
qx8uUiZrCozVwZzr18gzIdayT+UtrmdlAoK5PnIeXxlZcy0UZIrMIN8HydlVzb7t2gpUakFomFen
vBn2i91D5LNjZAf9+h3qGOs7NX6Gqf8eN/Ur+ibf4qW8a3rzGa+zc2fNu8CHJlY4BkZYhgRvMlLn
UtEyP6EJQyrizIN+5XT6Ryc9+iaiTb7RWYfJG0kPISOUx8Fx3K1VRay4yc3bK+p1iFGjILXvHGk/
mTBf1mZJTziRWktuXjo00b2oXxt+f9NK9QgZBeqIoZbXRDQyWs2+TdtNtdDJ4YGr/FdZ1tkxtrr4
ScaCsqtjC0x+gMKOmaYx0bDrcGUY6JBRfUieOdf6TTc61TYpA3VMzdY9cYlhbdlOg4yAq56Q+w1g
NU7mFG5FZ9YvMqtBhRvGsl7KNDqMfdY9u2k7/qDwKwVAlzQ9EKUGV8rS+MwFy5lQU6EijE/DqwzJ
oXffVNPOgLFEW6Sfj1HQ9ViLjOCoURgBx4u64TLAxqH6P4FfnNEsbiK27hYgXBMbv8zJs26aTCCj
YoQmwnSV4c4PwMER4o5tMmpk+XfJEM6bZSDBv4r7ujpGE5vmWJX1lwRlqQc0mxHs2SbDUKwUzanv
5JrxZvLE1mcyjrFzjTfoMRHyVpH5k8fPj0R5wJApD0KfHinpVLeT5d+NSBqwxA5VbR0H7ToJ9A2n
aLntnPY29dufhjdiu2HSfhbC+lWp/gXNOA+5GUttTBEdGld+W9CBu2pF+aWZ1K+CQo0+c0EHANkF
/Sua+x4xRMwZ0Y2o0aigoo197zsF023s+49GGF5PAfodhmWhHZdD6agrKioCsGPTbSJMVbOqxODD
i791ADYQyeq/yin2+F2XkgxgPCBd6qru/Yc4Bka1pM2bsMXGNMtzSVfoqrRxW/U8imy9T1Wp7NW5
i+LtsiwGKIzkJfXdQ8ZZOQ+4lzeSK5hij+fbEXTTurFM8N9ReFdAQmC0u9EEe261d+ESPIv/S9iZ
7cipbF33iZCAoL3NvqusLqu9Qa6yiz6IoIen/wf7vzre0v6kc2Rt2+XMJCFixVpzjunP3rmBhrgR
MyE/cWXQx4tudRd0x7QtCnJwTGNjKWTvOSgjwmgmSWR4p3DtN6ZxCQ2Fn9O66NR+xL23yllc2BO2
YwzqTlGALvv8WDJfmGk56ZroNQtPD2l0uvL3Vunss9Y6ZEqDjEMWPlS7WUzAVGPBHUtCZcFnyeWD
jMQCs95nXfUiGGVO7PVxzOM6dYgqw7cQ4W4MMS0deLONvy0cEl2Wf3Eu6/fa9C55H+1Nx96S1kSl
4+79MNotv88BcyldaLgdYUZDOvhQulsY/lsrCn85Gu+Dg8cuuswprtqOcHK/In806j9Tb94tX29F
9zXWzaEPlty4P7Ftks8OoSG9LcVYw25kdCiu23HfQ4ADDHwHboBU43RVzSn/FImUtQlFJRMLbGJv
VtQ6Q1C/YfJZ5fYf+KkH5FwnTnMw78Lhvejqn2gIaXFmf3xpvZSif+D9LXX9YGO3VXgvyGDgb5Qh
dp5Y/rPNVZazKtWwCQWQuOiwVCOy+2OGmNRozErPWoeKPTUJMX5wcjdN/cUB4aT88LHvyYkxXikJ
NlJXW9t1Xu2J/c6qfhC8PjRhjCyWUCJjPkeIBYP2aA+fnWOA9DOZR9V461kfG7PBGMhwjx8tRvQ8
okGYbbUYiNJdEpN6H5TRWTt6LWLvR0p366MVQWy0UrgPshLMftK8ZqOzs/p413npKazCu+VLyJv2
RmDSOQiaLz3VH00MYF3ad0N1I1ouJsQ03Ndtfy7c4BzWgpPQZSnzlZF9wXbEj+Oj4tcxPAIwGsQn
1g6y/GjdhEDhmw7iutiGg3sYVffs9u6Gax2F5dG1hv3ozs+2W98boTxhejwuF30kNFFYqAQjcpua
R5VQWgzgaSgdXbPaIEjaIKlBwjgHz6PRnOeJHayL/4wVsNdsBoXLnGk3dDmJqmpvs3ynvrMeB/hV
3IxD2y7tvRBuKILxXNnbAVE2ct5NariM4rwrLex1MxCBEEEtpCRCobaf8l9W5O19g1sTs4GKNglM
TyPyn8yacAMj3iYli4zXg7zA72dEW0N0Gz+AXGy2uDfij6DKMPMjvvats2mN1+XoF1NFpVSugloF
pJBcM6si+Ouznwes+OwNnDIJbLk3p/okAXUV8OUK3Z6WUyiGq/2oNW3V8T6s8u2ytC5hEw7rcMXh
Q9qEXkfptZUFwcT2DRreY9LBdR1mYq094/d/9wrsv5owIV0C+lcUsiEtGPdfslqo4baHhFY84w02
KYer9Cu0EG9z6mDKuOIL1e8jCIxjrAHmTXp4ACWO7951RtTGwuM6Y4g9U9U0l9odckD2EamX5bTg
sbVIL4WCvdt7aX2fxTrYeWmbHAQ9Vk59XSpwjFYWLNnG+D+anP/+XEghLCTKLr05m3Pn//ZAEscp
3TJW5s1vBn2cLIBPLsdEz+v6ZN0LG4Ldf1/Jf3UDbVfYwluUqDb9rL/bEEM62KKRAmaaL9n5g/bL
A2Hx1I4ztWhS1fUmNYti52iW0g6F+ua/X/5frc+l4YkIn1Yko2Hx9+eFFzhaXgE7xJ+SX/6U3WKz
/dMCimQQV1zbYmr+j+7dX5+XZ1EEyImQnXOJQ2qL/73ADEtFWOkhv6VTtc9Zmfp2eujNU9d0hBiM
+9L+6YP3//6Q/35Nx2Yw+s//Qtqgf32pRiytyShwFzKyX5v1gmbnDMhR1SURA78XQWOrwfg/Bs7W
X43XRWH6P69q/+8nzZWH14Qq95mgb/ZiEgzUfVkdlHxd7Px+dNUccpOfHkmAo9yd2xAJa980KSD/
/en/7l/+64381b8s/XpI8qgOnnOsbHZMOXMStVzbzpPbN6dWnowwI6Lg479f9l8fH4UT44gA4b5r
WrgI/vfjz2msca57Ews+AxrQT22EhSSP/+SONdz++7X+/dQy2g9sD0mv4Hn6W1AEXDQxzSY0n+1Y
kFtts3ePYUaKH5ymdaAw4//366GB+6t9yALInUyTEqUtEnLxd7PUdBlADa4nnutak7FgXUNQvXkx
cA6Gc2XUOZ59l9aBpd68rngTeBijXJ/ChmG44Wa7vIcrxG8oMHFBzFAl7xBl+BTR0W+3MgB4hsec
6Z4Zc0RX83A0lL9HVHIxlHcOy+pkjenGqNyV9IdTkdgk7HntdhyTj1iE98sfWDhheQKZjbpE0JMy
INxr6KY/NDf/Oecn3kIKILM5MuT7FKSXAWVwG8XbGKRy4S+9QTLm2WSxynmduqUAfsDFjEAtiCn0
6vnOUcFGV+JWtsRWtQQjCfz9pfVhlt/giDHr9hczU8c0Nc2V76In93/TwfgJSL2oDEEs+nDF37Vx
+elkRO4zhk9eR4ynyg8ACBEfcBEDqA6O2DR+vbbFZ1PMd4lot9lsnoryV0y7IgJppcYPi1GKh+XW
1AVhbP0prZI1XYWjaf24MdSuKSSFbj4SdHkaTOe5YglIU4uck/rVLu1to36VkQE83Tm0/bSeAn+n
8uZWCGLAcwumalne48Hbwp1Y+/NLnBsvcLPvLOXSGih3TSJWIn6dwdVJ4ZvrPDuldoWltOvpQyLX
ap/nvFnTc960sRvvDWpgHrw6qe9qu9rMja0vpuT74t0vOaJNbYAh6ze8+9AcYqb8QYQ4+yRm2Bgm
8dEoCVA8dLcY07IL5qakZ0nIJ969wsGizcVe2LkhtWQ4cXhbfkNOznlMSNeJro2vdrYnadmGBkbm
fh+l/X2WIlkjm3iJk2VLAI3hh6ehn86hru/msT2HnI+awMab5H36ZngSFpopkBADljDL3yY1jmvm
6WbFWWVhK9rNFjvMVTHxX7eZuY/C+uxBpPaa9qUd65d0HguIjTR5MukRZxPYcAI5dmgeicElmIph
M3D2PQ2xXUuBs7JsfKFh0z/Y09NylfwSc7AM30ARU3F8F1VPom387aRwe/Omf28ttZWBA+m2tNdB
dJxqDoQwGX/QxRDT0xsgCrTyH/xON49l7HQ0w/ygvvNL8TbMjd5Vy6WlLbgdYDBUszzZQ/4SiMF5
6ItaXyDohTuOgPDrXP3VutI+jqbMT11XRSe3cfu3hCk12DphrdGPma89LpcIJpM55c/C1MQpzkH0
ZBhOsBnQir05vXJJUewyYJyT2HZeVO+6MKPdTvsXA59pvOcFKZRgmfttlQpyyoZ6ekCwnyhAXob5
VIzduOkTWSFNiDn+67j178wJ98WeKars1xk3zwLl8/ub1wQQHDPBqztm5r/L3qe5TEaeYkeS5Ys3
zLR7UsjRHD7m8Gi6sJlSpxag3iu+9KqIzHTTub7/DNMoeKk9myZ2qpr8POUpRnrlHIgIgbM6Lbkn
DRnBPdGszJZqU++6Ekpa6WLbbSMH23tH2HsdZs92GCP2iK8a18JW+dk3FobqQDDFb3cq3xyjBNyW
n3DpbjUeJ7KL0j24EFrdLkCppY851v4TlLKPCuHaLEp3nbb2WzB6qH+qnBvQdDi6w8zzK5t4PuLm
wOfjUPci8+BGV0xb9IQh8A+kgnU3j4Kv7qedCz3TcB3EJzygUKxCKHej98tfgCARbPgEijlDCSQW
FBRm2yxx0C5/WGA81BBFEVHHw5M0wrcu7d/VnOG+c2m7/8k7secPTRDdbd7Se2g3EmWaw0Uf9U7S
QdKL9zgm1cklhGHY0CeHvtLtNFjR+mQZ/j1ha0uAaayckzlCQydjeOq+u2r8Y1cCkmTkgeD2jAdd
AG1I4rXDbCPhTBPH9noinTwhGLblXgcHxWVzvZa7+wZAj4djFwf1QyfH7z5TNiU7Edy8Qqvul4/I
yHLPhyoxBBG38d1ADKOQQ6j9YOjvXPsPfC6uRmeeBlRC0nsxo6eQhIfltWer3tvxGG5qrybYhiBf
jPqubBAT3c3aeSIJ9+QOESWwC8rZmXC5RyW8LhZN3hUVTDqplxg7C+zxR/Losl2Dbwjtw6lUdn9S
sc8yf7IWZ3nTbGSrNwH2UIezftcXG2tJpS3mg8s9x48ExMkDaDoBr+HAZJ6WLvjyL1Gp1WgTYXnl
1odfFkf+MyHF44m/E/km9Kty2qEZYzQXchx3aUYWPr/Z7eAx8iSxfBb+gR+SeXGRghAcH62M9WE7
9TMn/9wgBZ2rgxJrzy92O+wGq1tZ09PydzFnLu/FK9UrfxhrdeS/uqb8tAXHwRb85njmAkOuuEHG
B+nhg4TL1zL7rLQGrWaecMwu7zRJzXt+iVGFbXgv5ph9aCC8lN/8IoD9kVW6bSdK/s4kUdBmKjBa
r4TrbpF9bQkxPRlx8B5whgaUsgo4CGthbH0XqBf/eFNd+MXo6y/JyMSZM/NB1RYsTot0vgcUpuD8
fXl0A7UvUX+l7hyAibPPKupf49L65XYkvthueemqCm4U7asox89MEWV1DdyUGWt+hlMarvavQoct
dMFZQAZGNgEy/mRmQDuzkc1fzeAe0qgFi0nAcGKCJAVu4eXzR89OvMJSOK+QgtNgmp851UZ3nnZR
n0/T3OzHUt/rNObc2jfdejH/WasxK4jQBettb2cOXiv8SbQFY8iYDtySsJi4DtqlYDMI/+jt2oNL
g33mzNRBnhwDKfhKtKnU6yJAW8a31VYb7VYT8TARk4F0cpCglljX+zG6ZqFZP42p4dyIFnfXIUKV
VcrvEY3RgODN+YxOcXXc5qtM01+SAdbaxrS+Htv8V2lPH2g8/NWgJtatMsIGHdsvhTS7zTAO9wz6
5Wca5m/BZEB5VkwFqjEgozNGxqlyu9on0s+vXg+HdRZ0oTrD64DHpdZehmIB97CqWy6BrXk6lZuk
LLj/yKuItnlCiEkC+JrEYRIe43yYb7oeP4LUuSGNBdjYWcY5pGaKn/GRtGsn0Z8M438bjvwaLChx
Zh0Rzana4H4UGI+QmgUwEMKaeI8VFgq0p7UrN8ImaqQvjLfcJ1tDerOxKQAvMCbra0Lgwg94hME7
hKYFZRBTUXrMwPbT1N4FXnY06RoeCaxhBlXMjXhYaJ5nKzWzk1Mnr8z66cwY6qVMS3tjsKdchiYM
mcQtXW2T5oWTzf4HEXM+ub8xDQeF2u0+C9Rw5kRfkEVJ5noSm+QeCYjZlqkutLaH99BJwl/a7ZYY
lcz1jgGN+ENhCJx2tg0akh5wY0csE8KF6zsidMI14GYcuLN4cXjhsAPBkLAv4xUEeZnULduyT5tg
5bhdAk/d5HAz+i5tuJhUmF2iyUkq2z7dyb7MaSd1FnqzNk7Dbk3kffLAyhyzwNrRCCU0HOtjzC69
l2ZMalozjndxXECMjojLu2SzcfPdAicWY7/kNcwyuM1GyrikneVrDDLpTQV1T0Ln7G5qbeo/UPjn
cVuSwwPSNOpkzmZq+P0qgfJzygEqSKIVsu6tQjXore2wTr+TbCoORg9bPZmTX8OQ/Fg6+F3ZDPzo
8+s3ol2CFi4Wd4BN++53WjQUjMLTEVuPG92lk1Hv8mRWn+YQjfuibPwv3k+5lT2aXTtn37Ttwlzr
UbChli2iBJmb6b4AWwsQBpKL9FuSt5JGMqnM2gW57hNWTBAtXwKYAitlbzIczAhxyryEk6VjM2JT
5PJGMdME7bfMOMjGCntWKfLSsdC2+slnTncOlj6/Ne2CxUxra2cihArURhjUZPLCwRinelfaqCAY
nDDW3lcmsMTKlGiGjT8l3BckH/uB2IXcpTjCf0HqCeWATXu/JpS46g9osNYCkmA0dtdRV2csxOe+
qtdlPe+SnDh5xJvQirpr0orkT6jp4JKYJ+jWIm5l1zceYdNQXXgtSGeXASGQNgKYwNXTXeYcWkJj
rh+LiCBmbVmfXpV9RQCsVp03bNTEmTAekEv010GDz6qKU+ZWez+QL1J1dHH8q52CXKEm3Uujus5B
8qVHGrKtzp7HcIAw1IZfjekR+lN+dpW9599PmUUt6fK6Vyw2hsL91AvnkgTWuytoyUkKVyZxDFW3
mWsdSWe8YdJ4y8IInI91xGC2VhOENzG/Sr/YCuQi5JdvisJ4HAY0ycQ2S4ZIQZ+hiXZf8o5JYV0p
HAGT72zCiDVU1v3aLgaaq0S5Vn3zpWoYz1Y7bVo9fWQOk4jlc1LNw8jNv9O+u3QqPpJnS+jWOKV7
XzT9ha+DyY4bLAnD4dUTSYRKtT0uby5Mql9dMmK01mRvHfxOAQwLYI6FmhljjhO2ZM9c+TUJeB45
fyowoBI6BnxBiDMTSWD2DFlEqU2NqlvGpBak2NYbev65WSDTz0+TJ9aGXRKFga1j8iGfMcaSRbgW
g+s8G1P65nr908zsfBWLtuofa8aVX3zoYVtGwb6ay1tvWcegGC8BvMQwwzAskewKKGpmY7zEJafF
XvdSrqIeHYkfuvNK5C4BFn+mNnwzTEhQK7NVvbs1elDyrTnvGTWjE3UAKbukshp1f9UDj08GlKkI
Rus7m2RCzDuq67z5vYw0Bbufn08Hk4ie2hhPURFfja7feyCtnMB+MedhX6HcEHP9iNX/loaMpWHR
gLLcJkQA6cb/iXqMzAgvnGjaqlBNq7n+R0UDoWF+cFxNQReTghjfM7W+5ElFodjdqYLxiFJXacJm
E/Xv2W3pwyuIkuN0yaPhmMwlQV6QERDnh0nHoZy4JIQg3Va3AWOw/tD04X3uV5soCXaRnX4iCRw3
E4/aGiom9Bca0DtTs7iNk9qrQPyCGAfquZrN+3kG2FnomtiWDOCanBmP6AwwNckn6EPHghhWtBGR
RPo+D8zwrRZ2fVz+dO0w7JGo+4fJlvbW6uJ8F2rFKiTjdiuSwDhmZb7LM+hP0zgcGGffO6UzkdtA
aKsCdyM0pMliSCfEapzdE3BzJe+IxDbG4CkWqCl3dk3dvTNUusky6NayHUG1qURtlHRIVURCHwxP
UQnpyQMFcxoM4hFH9ZYWjvWUVp39AlwCItIckX5cMRqzFdO2tq8v6O7oOtRSwSgq1A4yAZqQhiMm
xa5TKNbafAPAedtTudPL3JF+emttth3wW1kJ3lqyFXekGUKU4xCmW83AN78OJVqGTEC8QDpibRUQ
oRGyfeLZjzR/SSAb80u8TJBjSx9NUndQJmIIYYimO3KRwvIqEm/P7qWY2kxQ5aRf7UxfTotRpt2N
c6u3tds/NFZ/yuRyXGa+v8xc1hHakn7S8NTMj9CvHpN22T0D55L64/MS/FenUQOLurn4ZeqsWEDW
QSK2siHzNPVOjvKuaTL99orqnaCATS6grefqqprkvao7ej/2sNPLMzNgc1nPnfvstJA4muLViNQ5
aO1gFXXBt10D7XJSrl4jsysBPdu+je4rWb61WfwyJOqny8roJZKkVcqBBXCCyLesguDftAHbvXxR
AXMaj+Eezvet34LCVuxIIjoIP/+cmObllrOVSwxs1A4nndcUK5nYh9i61/SH7xzPPVF0XgCmwgIz
HsshYoemriRIOjM7EkyjL2BeFzTT71PNzGsEeNHH7j7k/QOrOYcLoK+NV1XbnCkB7jSZkWzVgHit
iMomfTTmaod8/7Zc8yBdMuC9XYREyfVpt/fua9WHqA0NpDvyKDq5LXmYp8Rg90SkkWbPc6n3DKu+
ZhK+l64gYSpgV33QnuYEFMP9M/Dqyw/E5tygB3rWqXidCRWf/Z7u5LgrO3tNvN8GpPym453bwFjL
iStPKXfmtDzGw6dNqkErCSwwX0fPO9TJW64shtYL1irdmCLfDkwfkYoib0rATlZ3McrmMaalaEzh
bpjtO6snTtxS3cpJEMtMwj91oXPrBFF405JbZl0V2sTUN1eBU0N7t25pMV+bmOJjuQX1UgGxv6Kq
vI6ecwTFdATzS4YV1GVSUZfvtqymQ8CqFUyMd905Q59Xyjer7rY2a2iE5q4s5n2aVPdxJR602R86
4jarskV+Zj4uaLBJLBnAfBPLt8L7IwopOGdx+tWl47NsmvuJKd6+536PVPI+Ol9Nm/BUzlm1HWY8
k9OQHrwJ0cWSYdThDazAZ0JDWQlbr0nxeJyNYT1l5TYbyO6jsdDSGLGSN7/z92WQ/0psskF7zi5y
pqweZ1JyMs/fGgmSqU4Xu3rMQX/TlpD2c2brbzzKyHyM+pdZU11aRr4lnAtrKMlc3Rg8oDpB5lWB
mf3/99YEFAEJ3QDA0OcTRNvIn49Ie/KN1ww3V6JWAbtziAXTS4dar8oB2OFmL/dBKTIQdBxKranY
zgNhSPxURw+zotxHRMI8iqyzqTuInr/TkffdW3dkWT8aBi3c3gWN0ZgKf7j/nbbS2GN8JpHisR5R
pON02XtudmnL4WD3ZH60+a7J5TbLzDXF+61CwAkCZG/kwVdHvrcaQlBnMffSJJGuobzAzMrjVAqA
wFa/y3isZKr32s4fK+4JK6QZPf60MTLnUO/n2qYdZ30Lo0czYUkP1mWUPWKkeG3BFkcB+Vas2gMi
ccN3LhHXyg8K1pR23Da8jKtJDDaml9Zyr+5sfdSMxxpI8HgHt8SWRqvZZMY7p2tBEzAKxg9lPLrc
nikgrzW0Xthl/u+hS89FyQ5Kmsm8Z1ZaHklZ1hs6q+4JnK+x9gnF3tY2Elq0nB/coe/oX+Y1j2Dt
gLvnJkot41GlZIe2wMfGqOFzeOYtVHygIVA3hxu/JF+tYXsc6LQs8oJIutcIkbIeJdlINCptf6/q
4QDCllTeCdhm7xEGme7wEv24WJ+0R8BS+6mX+hqvLdvENgNDm6X1lRMZdMjyAsD6nAbBCa7p1YIL
0hnlvUW8ZdIDJSjlVxpa9NM5WRbmr5xBzMo0jMs8jpcGZq6rSXzkCRxUyh7i7JuOe8lngDP6Xrv2
6TMTnfGbyIuLYQIwdNL85IKyQ7OSS24MohY6v9iMpTzmCFeXNpSt/Y8STsW6dIsvyC8Hz+0PMXE+
1kCuCCmRM+06QqEWIirDpfwPVtLnqMs/Be8x9KpjlLK8xKC6i/wkwm5J4jlHFk+NOxEcz7ZJhEG8
ixyeuOUdZzAf3YwY5dQF01acmUvujNrflMh3pOiuAaq7lnO6hzKtRvI0uMmBBtK6ASa2SgIaEmE6
ABR1IFKR91fTHFVybfZYMLFOIGQb421qh8uKexAthVAc39Po3w81YQTMWcb1ZLrMi8xXi/2mchyG
Xgw4OnRfjenu6Py8Ljeiw0I5ZRGDMlKPouyohuiuAztuZekPyqdbEU1HLKCbjs76yqurTaM8Ygn0
PvSsXaX0oTRLQnL6XdpAcaa56UA47ez5iE9yE8LaygTLcVOKuzRn1jSTZTCF83MuXyvGMUlLM9JE
22e66tWh6ELKYiBwBXSN0rbX5VMcmmsyJT9UhOQq1yVx1Sn1hof2kKlvk0OrLAIutvFbeCRT9PYh
GMSdmJfImecs905hG+5QYPyAoX53p+jM8m2j4jd3sp3PFJmXkTbBcpuBqf9VDdb38kFwECPPGL5L
yrC5qS82u7OZvKXByFCZdcBnVJc1xzGTh9HQJ844m8xSj9Qe9D4qtU00bYLMSnZ0ag8lLAgKA9Q4
HVKa/oOkjj17JMQyOvYJixlMjt3ct6+o2pF4YxOIWb49VX3id953Ou+OeS1/VD3+1Jq+kPHhp0z6
Cy2uY692iUeGE6kwGF2IieCcLNho4vwGmanCy9DcB43xPA7ywGZzMCfc4rUf4yQ2Fxpf+zmyS5Mf
g5fBZNHk3PmnR08LSopj2nKk9QuSNngv4yBerJ42lV7G/lF7blmqljUkYqrbqYEOnZFtdRbvMQ6g
TcrnuzIsXxs1sNnjrogAYa64eM+dzg4lY62h0RWd6oFGa/rATBYFHVHBkVGzJdunjgQRAPC3gU3V
MtPvOrAyAkhgfppt9DabjAU96OisNNY/uqO6D07tcnhpCQ5ZVntvzH/FtUXcip5XpLsUu9bJDz0N
hE2eVc86FimloPUW8gSze0iGaHhwe22vRadOVREjyZ/N19Zz1kT9PcZ9TquUmNR12JF7zGcvJ+dR
V4t5gpPNOpQOqfL5YxP5YKcyFnjgwENCjzUPHiXW0JXTZoScJvmSdVWTdBvh6JiTbFtlVQ4Iv4jv
o5JJmt04x7GXYlXUtKeNnvZuxjfskvC78YlRwFnXGjsuPMWNUzAe7wfM+CFn/MprT8TvvCQmoPFp
qShyqiTbN0mVysMUHorWG7dp3pdVL06Q+TZ9vO3xstMecZfQd7x0uKIcLJfY7AmSGEeMCGWElhp9
Mu1jt6U29IJpH0tIpE7H54RzWFE7FRe/zs9lJXZD2H9kURNva/jsVCfisEhDlKYla6hz6SR/yAwG
XdUHJCLUBRUcHku2qs9GkkrXF/oMTCwiym0Uxyplu3eVADVavZhtSKysXx/BLd7j2WeWZadn32OR
tIiJ7jhjVkHA/1vv1RZSnbQ7bMaBEqdY9GMhx/ts7Sp57kc44mUtarZu5ACGYRTEbsmPAX98rfRj
WCK5Hzp6DWYweFTfiyl5fsrdirFX+VNW7nMe1GeOzYwB8+Y7tZnEcoQ/Okl+jzL8LlEGy718zafo
asTRlVbs2RvQNDgzPAjNsXLGjyDK6mHZEKQqh62lJRfdduaSMxMZ27dJxfqmfYHEFEnppE42W05T
uidvYlQwFJvQILinH99GfHy7lIoPpdWQ4FHxmgjGh/wQanpib4akbVFlInunGCjm8M7ISHmJ3GHk
G0pvYT26OGbSh6jSRydtTrnsEO1MBbBvpni9nVxh5B6V329GHsXMAaxB0h3EmIPjEACcZBgrGM9K
56PNhi0Kk0PGkboFOUsJDbY1yaIz7hMo9913jukav8G7lZXviPHuIkVrDikcyFmf2NU+SYkrjLOb
g5BtP+YmQR61VyWrKizQq80NOGf6yF/CbN2nrkfu7izaenNsPwpPog2fB1i2BvzWlPu8w7idVC9I
+rpTks8nWWpmHHVX7RBCvxo2qGZracIzXX40vX/uFpQILEv1lrHJFd/WoUFPsC0iLAFkPyMgiSKe
PCtf0N29v5mLBGaE9iVdAlSdHaOpyquCN5WmemXORXoPhhXVqwoyPpJADEZzPDouB9E7ZsvFVfWW
PCVOh/TUpjdPO1UwXLg4UrF5RCPLqt08jBFuMGExNwKvMjcEmDTlsIqQAhNthnp4XxftuJkZCr2H
sYtL2s7LR05cpLMtKtaxC5hweeMc/GnTufdWHqnTLzJNqJstwRO6KOk2qetlO8Ox1AdXvjrnljed
6GwyD6sxf2SrkeP2Ge6U2IowL540HUR8ILF+nn2mEgnm1kMbNPVHB4ZyYyxYu6iuoxdPGOSKxQan
iqgcD6MZVrsqGciuyovxMTSl+KSxQ6sy7Hniw1hu0oREBdlFX32MXKU2kD9lU3vsRwPnfVlXOPgC
2ieEpFkguvv0lnEzEBLu05tmpfINKPh2wYBYOxwM7XS+p0Yazo2fgkzoxUOgSmdj2v78VNmNukgr
+y0INsKilhaPPrjdbePQRJ8ofOlz9q/1YNCALrwNHZifrDJyFvk5o4cz+cfZQ7oYN2Z2A3Ru8ACF
yzG2TAkSU52A7FClwy4mhg3xtz39rrLWOwhVKGcFyCcNwJQM42NAr/2UmSIen3Fqt+2VBq2IdhKT
xnowLMrqjH5Uxwa78RDAsh9XP8wjyrsqtubngNEtPi0ghFY1Nk/NnPg/RVG3ePz85muYSYnCbDWr
nePP4X1asiOja2jgZCFERg1pr73Qbost1pLyPI0Ij/sgSc8eCWubKhrH3+4CvtoVc0LqYR7G4qi9
MQR9H05vnRAZM+sA4Ops2yXtnJhDlKjzEnrxTExG0JPs1vf++ySIyIwMu7sbxUCXbnEaBBFYBm7p
WL6QxxIdXWcgbo4pi/HYtjO0Z8pDGh6t1x9dmWFB4b6ebpGPCIxBRftSakDoDnOeJzdmdpmFS8qG
lKm3DfLmuWBxJWuLwKVTiorqsTSqDiyEchEtu8DnYBK5z7Js7a85UBKTQ7yk9I3hs4hAPNAWLKK6
OOvBnc5913+4FdqlgDq6WxtuBB59nCqdP6f0cImNEih4/MVQRVPSWCG3aqdtPhr2VzVbzVeeIZZd
5TGTDe2b8iUnxIZcd2fHuMilHsm9TdeGqMOTtEUZW4u2f5/H+nt2FAOTUjEEi1oPexRtetMYGKaW
M7F8/3DoKUl6cP5o82hgDAP8i9wuqnvDWYgGfQz7yWbwsRrhh5wJy6nnVWGW3qGNIrdacykJljKZ
APcdy6giT2NDczM5FC09alJL3P4xy3OiVFLYbgntKTGm6QM3mnFoJsdaxw65lOQbO9N5oCkRbgBU
AKXJRVT9GIPsHzir0cCgyLCoB8HnrAPpqHWT9uI9RvySUyrzPqzFCdBLZtIEihoOcWV5dnRpUWwz
UY3fpjbDFRbiV7dH87ltx7Qmv9c2OF4EcYDsYgzT5sWFi7ZFzNXvyrbBQ2TX87HTRrmrNGa4xITu
TfBxy/fSmkdH5eWXxLPh7W0z/X+cnVePG0e6hn9RA53DLTOHk0hO1E1D0lidc+5ff56SgWOxSZDQ
LozF2vCqWNUVvvAGbWkpZU/xsYqWmeXmW5rfhGb4pS6cwrX2VQWOdKg67Yerwrwh4A9RL48wYSGs
N9NKXw9mYuM/BEMTC/DUhc6BpmTSZy+SXVVvnqY270k9xjuzSYq9XpDAYh2evEl0fgEk4HhzlFW3
eil0fCKxfsdTzlUBYYQ8lzg5cqkDXcLD07OjT04n6XyCsC2CIUKkgoSjqx1pRpvxewoRkEtQAREb
6Qf8v5tlb5dwQisnnyu59qOCFryv0r6QKYY0FUGGRDBr2nrys3fVnN6JzcPf52G8zijuzotwuMco
StrEOfrgSg09F3cgkIPYvVIS6L6AG3xGjvMLyQAaoBH0J3xxsgfkBvX7Vit/ynY9wLML+1msh3uq
/P8keuCtR/zH5mVPeidxFUMoHd0Nl7v7BN5BwD0CbSHlMu6m0ujsoG4AmfF79NkBNtDvpMJpqRCV
A/TWcevwAWG5lfNNpz948Guzpn2t2QueAnfVhWm9Sm0MZi0plXd05Smrc1GBZCTCznTMBQfCDwi3
A5C6jrZnJ9Gv9II6XKadYYAlQOF1lkkpauwiA9V0W4A6FRNNJUCOugd7sx914XrCTMO8+NXE7mvP
LrJzf6XU6hHHAzaItJRUMFogvYwwejApwZS6QnO02nl692ZU+DwD09/T0M3pVJQbdqi1CxGMnSky
6kZBtKBi9E4lbFE4oPbx4vrRN+GT4gKYNbDFa3GEQuSJfob9aMl9QVQj05k1w/sooTalluo98gQH
C5KKUTdvdP5fQhUjH90nAU/NnVyHHzjYEoxi6GKn6TOmgkvxD6A4Pmay+tPvtHs/xWqhNXYWfizL
RPCRKOr58birw/hRK7W3zuYIFfVHU/cbTiU9ch1peVqeepoR4hYvVmliFmir9Z2WjtXMIn4R6li/
f0LTAAYYg+6ulvJVSaMbodx7T8kPYRUASsX+Se38lqYjqFAFvVMBPy8q7alPpPvEfCWu+FFnvMBo
Y/6SmoqQN0gwKeaodwrICd04eimKBEMRqkQSARaYnUd7jm6ZwOJ4dXYwB+MniM8ZZrYzbXCQHQg2
BsFEAtSJau0zm+YbtnCrSlVxwRAYT4miXD18aKn8NqIMUkvjHmbpa1x0+6BIaUorSyVovzd6+dUE
0ruHX/E6xkPPHpN5VxZ3BDjpTG3kLy6ZTdAnhySXNkU4gjG0wO/DfBaodt8IVhKEnI5WXND3OzEM
ak4VtGoXDwHMWtDHQQ+IKuBIVbjxPohy/hn9bM+rqm+a3vom/i17RDdJC+JFK6VAu9AEhzxOW5Z6
RZS2S5Qj5tjE7dEXWDoVpdfEeUT/fRWOFKYKd6XH7QuyveCvlQp7FpogTXHH84HTmue/1kV93zvl
ozlkZJqV+5633l0Kvwtdsw0qfjOF8n6G8xX1SPyB6gc0vNdpwvtqO9/6hszPtn5U1B1nekkoYnd0
JnDyUu3hLk/7N1HNCzpSspz8qhiqdJOW8ooLYV5V2VLKyPDoOGBG787YqXs0T3ZKWb87BvQwn4Ax
0gE5a761UOJxO0b1U4mTw4xnDRfmsn8eRe1DxZIdu4ul2hefmFi9AyDUM59UOM/fQqPLaTREH1Ug
byIzezQaj+OtPHlaeleI31SNa/QLdjUg38IxV05Ek19AuasYCz/K9Jm5ahuUOZIkY8ndd1lWjiAA
Phylkea9p1Fi87npc9eMV9QNcODQwWu0cYN5riuk9u13DyrbghLTmzXAg3d0CT64Lj3BQirwfhp/
+Frww1LRpOtgW9V1u43xMtIghIwYe3RVyxUdh+0WKO83v+kgtfvqfaiaYD2FL1TDSTdK65eXE1DX
ifuhaoMHMDtDgM5aFC5SjqqcqzNfc79i4FAbxe82NHs3WeC+eeDqZn070N7kIn/QWz9Z93oe41Bb
p/DPzKesNh8zw7kH+Od0QTkvSrURiETbl3ZpgYlJnq9lehmm+x4n2mKk5O5xQSmGveLfXBrgCh2g
oimuoo0K40yHzC0Oh1X1CxVxCjx4uC2xvliCcdSh/HVcul6o/cga8ZCrtAGCLe/5EpD4ukeHX4mO
MNE4LuNqkIHN4lgjtrdEMzdIDMwrC5JjiqNdjVBYhYgXnWsLX0jlc+DWDTMFEqFEA1fbjVzPMAKF
FMBAfTNMOkigI5kihHfQmTb4VBNpwEF1j5RjnRjfZPeQgUEB+g5S8Y3K4sAXk2xjLlZCLbyHqlJm
qay9ODQ9wKdGWwTddork3KctTEbglJ3x1Efeewnn0XDiBQHlegycNfIbh16jtghYhISNQn3/ji8F
1mo1TMWnTNWerM740TAZvc5oq6iI4LjvnQ1YXQ6Ep5WKhl099yjSIz2DI3KzqLtqm+ISLkiPVkwR
lruGqSVVwQv15hFgeHa6hQMkwMSaXyzkNl8b9Vtvf5QBLGml2dSJvYI/J9xKF7GQQIvdjiSrWA2U
tzRwyOIPZFYR2H27KenQAZAa/PRZVrU7JfD1RWb7d76dbMnWlg7yPY0lHSEqLqhz7WT+EFw2tr2f
Hg01vE/kJ96SOQjcABRppX/y2+rsQfx4vcVHLyqXiunOxNoNwbht8ycVtnLmZ7uiVfDIBQcuAFml
9Cn1Pq3rcFXozjetUl/rJP8+VMYjyE0SW74cG4NlZSSxwwRcmqdEGwuFQCGXVjbA9A3+GBH6Qhx7
TXZheviHkT63oGdS/o/RFek+5cz9ZcnyqqKbGVM9nIsliZMmpq9ZlQs7USEn98dCGj+bRNtrQ7Lu
SOVBMlAGLpunEDhLJpto2MNAnFc4jA8dYAPzVWrMRRYO68jGjlDKl/rImR0beePzQsVquLZACsAs
d7fKaB5k3j13sAYQHR2VY3DFwq5CSjYSLWK7MpaFA7hVw1+gyD0EEcKFE1WfyGBi69NtmyBa1i3u
rxWRByuOwlS21IZ0JWoCrZHMh57XPi2z77JTRCjQ9tuEw9P39kqmgsSTvCfXPTSIBNMWD6ip5dpO
FaUrfkkbtJu+dfahjCkynx2MOOxZxEH4fxo+9Th/odCHKtK3hPRE0TBu6tK7lIaMwqeVMDhFFnql
6HvXgWVs5MV97DgAki2qtVBP+1ZGWMi1g61d8DSLU+xBX+l8fxU20orkbs0GigsgnPhB7wQfqir9
+5ysmGBwR2by2BK9NJUKB8Be1Zq2QYb7oePPiQpkSBhb/C7xz3pP+ZZBc6aYTYNZA7HZPGlpuHVZ
X81HN3IYqUaGC/6x4TpL2vLUk+WFWHaVxXQCj7YLZOg+P3iy9WymQjEZ/sZMfINIj57wQVwAgHgI
1XDbsKECJiDJ8cGzaUxF3OQhfxLLmgDyHnNlVXfIP2jjhyklDxYBXcenGv2vPByXYh3ESjtSfKfo
B6rSFbaq3ROoMshRNHBB93LdDVTrg4OpFWuJIqzJL0Wv925o/CWYOYi00T8NCkopIIQoMt4sFpjs
jQY0IbyPPoQTbAUFQUReYmzx51p0q2S8+lBBqGgklnMdpBXh2n0CKyFJwMGp1AEoeBDuRsmX1mff
46AH3D1uCOVRsBFud78QBRG8fjdO76K6gwnNG29nj1G/kjr/e9T5W2gqACM+Cstein9ZsJNr/i0P
GVTw/USg3lPMlWSiAsmrgm7zsuPzktAvXU6WQlJW+/VSjoJnRxlpfwHig9gFGQgMhs7di24yWG4v
zqmTU397LGJA/Sp3e2Il0SwvE8DnfBK985Hz8HekindWVOP5LHFt68Ed1jHdwq18bJjzlzyAGJ9n
0q4c1XekYpYWF7tcDxtAiZQKscRLAxylM7RxmAzHPL4HpKHPONaw2AugOWPTQf1AE6MZ/ddIi5/b
AJyuRK2mM5RniSl0Q/QLQZJ1GHp3ce0NZEvRsA1h2WcULpYh1ZL5kGj3WW8caQShfst7NYTpY4O5
W4E8y6zsu083Vtyce9DeFwDQElP6bublvmhdQJV0ET2W2GJ2CMCgDdDq27CRadrn+lqLA3tWN95e
G2GXlcFSgxsWlu2aiBGtFhpqbZp8uFahz3ypO0Rtujc679Fg9amMRSgppdW7g/USHmpL31G7pQtt
Zy4bAQ01YrlNm1VvSNN+JFBBmgrxr0RTH9ou+ywQyMhJDHN1fA+8FBFIm+YNVkDDpxFWx9wCqQg7
lKpjXe5aK3+yXCRIe/WV5HmpucOO2IVeS/nl2x4CDAF0NholT4nR7VSiFNBRX46H06VefOiB/kic
/1zWJNWFD6Uj8l69MVqEkvbkpPUWM5c1AedSR0epE9CRNKLB1EOett3iUcQueIws8pIuMAhs0iir
qlZU6sqnEr4Gvfevdojf3DR+qNXgCQ3BlWJ6L7HUbLsA6E3iIniFZuiDkEESOiB6zgvRcWvbDdKx
jVKsLKekXKhzBLC6wOCXw0RLZyuKiBJ/XDI0z+HQDFs0TVO4dHG+wBdmLdTJuojbOkSwCu0ZZI1L
6jw4h1bFLIw9XGY7IDgoAn0YWINrOmXIGvZjBwypNUFep94LAmVHNe0A60ZowzVKna7Jh4o51kvI
A+n2fZBT+UkL+RjD/bO7hpNuZpRb4kbgStx55kRb37DeYVfuvDpBqGbY5z3JpiFy64buP8VexQZq
A9amq8sna+zv6yDH460G4OoIO8Ta5J5z8ZLOgvohRqZ0lg2qM6evtgzK9CGX5U1lWORkygP5zyqW
8fgUa6LpSLPRsb5vEvU5l9rnHAkKeXSoZmqbJDQWquX4M6vFgl7JVrovb6VeCFRR0IrtJd30tYSe
JWFEq1qotIhCdJjsa+DUipk+DBbPDkK13IyYWVnxJkUChtu0QVOIHx1hR6j4v6xRnhXmq1Nl71GF
aTEovqSO3vSofM1Q1KGdtOqj6MEP+l2OPlImhSiwuMSLSEPJFXiu3FmQ4LzRxL0fGvgTJWGgoqvb
ji+UOvTjRP1TuLlkqKJhJLtuzBwMc8I9xTYAaT+TnfTYhebXSN1ckrtgTqF+64MZN/FxTkNj45gS
ZtcqWlA6dBXVA1NcqfdBCCz8Oqn5jCVPvK9SqdMsmdqXpU5o4orXmUXrO8Mx9KER4iX/00PCmd1w
FLPyXVCA2Lv//ZimbCEl8a/4gfhNf2h5FnRZfHgu3bEHuDZgHQkK/aUIP5vA3CU+dwPkn7G5wd6e
Cl3C3canwQZLbiMhCkpqInTZd63AXo/NMQnvHOVQGB/Ml5I20C39V1/6K/5WMfV80bjUkt+uT/mc
qy4Gpyuno/ZgoLlwOmUb3ajYS7Tm2BveUYdpEkZPXWq8NOGwvD6Szp/0h8Ll72nqMk57OlYmaBBP
Ror1yvYNp26OhCD1MxnCuKvq6obMwfmuQUZTRu7V0E3ZOFMFrqLO8AzKl0doeQr2p9T8ngWdD39m
a8zRoilACXc3ZnauLWBoGmaJpopYh60Ykw/o+hHdfBTMcXYPpIWWgY4nYwXJWGnjrc0iVmmyigbK
iOwVzbJtBFhPv1ct+U1iWe7vCRpmAyGxeR3cjd4/qOaWmdYSQo2yzq2zzVucWfG2vP4ZL0z25AeI
DfXHGQlBhbeVH3AMYRNBPMuP+EQeu5q/uT7QhU95MtBEmkMDD9FDyCrFsQC2uB5DZCcVCVIPUNvm
QQ71ZUYcen3Qc3UK22DbyArOKcLYRJvs0qRUsQqopfIYkZbOGgMwJ+QJyU8QEpLvh+IOw5xZzT+O
IA5fH/vihHUZgXXhD8P3PV1ZS0ZHzbCZsO/g0yrKF91znUf3SXYPPuSx528NAPf/w6CYqSiIn2BE
p0/m6zQBXJHs30HDFs/gJv6WglVUW6AvGhiz4JuSVjdsh84vHS5YRUHfF/Vuzs5kpiklXPTii/EF
Kwn/x6ApMDLlrtu2WWpKM6PApPL6LC8MqAmfEQ3FcOXc/c50xjj01dZ4KWgveHX/huAVwh2k4O7b
9ZHObzk0P/4YaXI8sGLvq8LsjBe/zYpNWCSPUqgkN8z8LjwZvIqaLpsUNnXdVCYPFVXFUQbXMbxA
ZCOGPMh4u+GityoMOwTqJM8D5hahO29WNHHc6B3W/vz6RM/vAQuBd1XltcQ6Ccjg6W71NDvpjN6n
fCyv+HgZrhRPxUigeH2Y8y9nO6g32thCybbB/Xo6jN1DejSLIn9RkIuDl4ptoXtwtaGbV3pzY0oT
SXleKJsp6ZpjYvhEcWGyqu6AZ55MheMFgqwN+91tig3cRnL6b1oYUzuJltcnd37ixYCWjRQ6PXvD
mpyDguY8mjV++QL+xLZzgInfgDHPOqCAtveoQzrPss31Ic/3J0M6vMLEODq2upO3KtGzxkVLonxR
/S8vzN6Bins3Ptn5EMJpBvEnKnwWklyTIYo+MYGvINGSW/GXKwQm1eHwt7NwkG2S4R0rtsW7Ozll
ujamVannxYvSg2ymDOKtazCp1wc53+Gng4jt8sdLVw+tLhdmUrzkfXo/mqG+arFBoxtoHa8PdGnB
AGPQ0ZDxQQZndToQbqOkrREDdaEf874FMaif7uv6IGezwV0VCST0rNAmQmBjcpDMJss1NCLjVzmp
vqDjwWCwexmqcPTytwPBvDNwdMany8TqbPr56wowpJ2Wr05RraVRvivD8Z2C8vVRzu4FTLBJYA3d
VlQNL6XJKKYyxkrbdIqwpj1K+h2dn1VmmrPRuOGUeL5upwNNdkGOCkOvtoPygs+nQNtE33Ein9dl
eMsZQfxBJ5GdYzAXnJNkTSHdsYTu/x/bLdUtV2v0HLVW+31wtWNbzlGiW6lg5sG50vL46wU8GU49
HQ5zR29sc/Q4MziUPpz2ZReE2lIdYxo8sh3euBTOrjoxO/CqNi8+O/23PNkfs3N70wNO6OeveRWi
NlA9ehBj2lpbIs6Rj6+tywOCiOD1OZ6/k4xKjo/5HjailFEmmz6tUDq16jJ91YWIj/UeuL+8omdB
41eEXXCQTn9IeY/m1K/WevdoQ14f37qwefD2NXWHFxKPCEs7XWTMZ7VBKa30tYgrmLyINEDnpkRe
03TSloogfCmSP3fj4ICnItn9Vy0F2Vy3WhRcdJv2FqSQ3Ms74nkkgREwXakOUhN+RTMP6V3F7L8k
WFAIwmNU3ZnjNkg6hEEwVdvAWUPmBCaImWPmiXHnVyR/Sd1bCf9D8Ct7ebjv1G6tIpgC2IeKqY/6
bWt+KHThLcBic8Xz6OBkcN7THbRUUWkgJ65V71elDkcO30+YSJFubgR7SEgkCfC26PyFMXVgSn9S
XN25tvbZupBdY0h2XlAtXbrUNIjQhahd5TMqGrgqlRavAWd+g4tFJTj/WeTufkBdI43cvzzO/zrK
qjY20+jAnSWIvY7kUzJG1hGDRDDveO/NAfCgmisA0te//tm1zoXORYjXDuG8Rkx4+vFL1Q0lT6Vc
60defe9YKcLGsWrciAUvjYKdPH8xDFidyRYPMlByRm2Hr3kbpg/uIMHTj9Jf16ciXqDTu8lUdJ0Q
TP0tsGlPXqjRNcBhZXXxGljae0mFX8NHGJWTJtHvjDL7vD6aen4VmthhEIeptow/njlZuU4pSkdG
QeVVbKbUsDchsojhj7ynHCdQT461yCNQUhk3JBQ9Wng+dXn5qUVXxgCRhhAMrQTHtR49ALeEkHRM
3gBczsBXU8rnqTA6JEBW13/2+WHnV2s0bHT8ilmrya8utN6Bc1xlr4MV6dsSw2U6q2G0jgd0ua4P
df76WQzE5aaCASB/mnz0VB1hEpemc5RzD7Zh/U3uLODlNCxi8BV/P5btaCbhnIpHqj0ZC6iWlAbO
4Bwb15jlif9UheO9BhurN4obb9L5d0eGk2AYVUxTEeXp0xOj6koJoVt3jh16HdDuEElDPqoUclYI
+EkI8f311KikEKhgMENWOD2hqPF7tM5q9xg07WPtGzMQcMvRaBa4i/64PtT55mAcEQ/hJSOEISdT
y6LRN0i/jSOe5nDVkvoJ7ZInDU3xGw/tpYEshcKpLfRiHXPy5DgoeFlDoWpHsJkj2oPRk6PKR+gd
t+ozivjJp5eCTd3A0nWdbIJdOJmSokalFOWGduR73iWg5flWeSktIMfvPAR4HKlCtKT+AiMIiepW
pebCPP+tWpLIUBA7OwJeq6VpqtlHExY0lhB0aqQS1hzowFtFt+ntJ94Mtgm9WrFRziaK/GxKrcg1
OQF4HzdrsSdr2gYESZGu34hZpvP6PRi5DdU9giVejtMzEFeDiZIrg41j9BPT41iu7tvOW//ddvz9
DBqOMHCyTA3O++koVWlZSZ76SOVJLv1v6cnN7HmpaLd2oyJ+7p+bhGKIKhu6IpJcUuppNmAXvQVu
rY73Xa2ssyrcNZgBRmijDmpYzdB3QllFXZZRvmpH65HtvDQj906TpBtHXVy+k99BaY1bjB2L893v
3/lH/FnpnBZQ+Pq+M6Ru7ajxW5ZE2TJGKMVTqseQAfsUPHaKaPb1pT4rKYp6EPV1yiR8UYv69Ola
g9A2xjpS5WdsUcelbQfeIrDzfq0ii7OguoOgaquUG18vhtdc1oEmg1BbXv8RZ7uK30AbhTCB6+fc
57uxPNvVq1Hb9+k+0gvgCu6yRJ/r70dRFUMnzBdV/ukia0NU5mOdmnvDKWHkuw8RrD9cYMK/fP5Y
UXxmOZSkxiaeWZPdG/toXrSlVOxxHkGm3an9D0TMC1QbK21VmtatrsKF1TsZTzzHf2weV/f0KvYd
aw9kCWBasdQDKFljgyza9QWcBnNiYg7i17ZsWBpLOImzOoDfhd4P8t7EMGYc9eeu6G84GF6YC5Uf
FSiHjmjwWYE7N4BiJXpqPKu59jgYaFICxlNuuJ1fOG1sNLIeAkYeiGneg2jXwHOapXvgd0LREtHn
WTEAnPWiGU4qc6Wnjp/fyqAvjUr5RCcmIng4K6BD5UHkKIX4X2XJUxJBSBhL/WeO51dUtPfwLh+M
cXyyolsWgGfvA77KFtVzbBsN6h3TcLUylFzAX+1nKzN+9UG+ZscmqDE0v6pC/gnYebxxmZ09vewT
SpSGSgXdgq83XV9KeI5S1uCarcBGQ0TBYchb+COw7sRaY61y5+ddsHASfKfGcKXa5fL6Pp3Gn7/H
R0tb3Or0Dab1t9GGNjq4qvEcuegIRqmqbVAvqddWVQd0Z6KuPl4f8CyTn444ORlgcws5cWPjuQfI
1HjBqgIXUlOEyTPck6Vxloa7wn/PaENhAj2C9rr+Ay4dG8rd/z/jySVeZx2qtg4ns/ekbW0qCymg
Mw+y4PowFy4A0Z5gG/EeUagTP+OPm6Y0hCi/0sr7KB7dh9r3MPnhid5eH2UaZ/+7mP+NMr3PYOPk
YcdkIJ1vDPMhVjca9FbV/m615FOld2NWF7eLo/L8cPNgGamdzgpWbgNbKe6f0R8bZkQB97IMRIRd
/Kq23Y3DcWkwm/IZlU6s3ElYTwdTO01OdEm2nxNtfASk8R11YgwHI/Qaqvj1+kJeOPkWcSFlCRkv
dy7t07EKPW0BWYbGM7xhsOFBhM+3lf1sMYUGSaNEi2y8dX9fuOSg86NgTz4hQu/JDqFWbCROHfhs
xGqTocgHPektpOb6m+SF3rH3NMbdC3Ssv344mKWDUSzCSirZ7WSuFkUcYGZliVQVzGsbqoD8K6NT
eH1Fz6dnGfQOeAZtA7tpZTJKGRGjsazdoUIVIOqde92SMThyjwAzn4JU32qxstP9W/Hw+Yc8HVac
mD/OnZ8WjZ/g4rRH9HeRy86rIHCMxUoF1GYX6up/maQhEnhqvWd9n4TKBQzSpIPUo9218QAvLPYQ
hQ/u8C9bWSpKCU1xyMLmxtG4PEuHDIYAg+h/cu77vELZRhvUfVT4H11n/lOo6r0N6krzjSc1SH5e
n+b5SWRRaWfwVNFpwvH3dFGrKnDaHlOvg9eW30KEJ5bOmG8TJHzTzAtu3GnnN6foOtC2s/hv3FAn
2WjaN1BIaqeFAY/Gt47t3MxELvb6jC7E8qejiF/xxz5pozYigHPbQ2XHHy2G95mj/QQMudEK+PCO
WeLa122LwHg1hvF4ffDzW5uxyUMNhcANwMnk5FMTc6MOdPxeHmIoeEDbq2Sl9h9oRr5zz6x6BybA
9SEvnUbG5Oqm0Sxz4ZxO13H1JKJXEe8zw1i1Uvs+6PpXZsoPrtQeCPVX+J3tosL5vD6scmnnGMyW
K5xCF1W103ErCVYzANpkLxUv8kBK5GKqgfZX+VNtTH9pjO+GUcJ4lvejLQPUledUogPosVr0vW2K
b0nf3cqgLvwkEWxRZqUagCLiZPWNwg2HDH/aQ0Lh/VOiInBAQOPRFL6LWuaH8+tLcOGo0rAgUETF
3NQcdbLyfdmg/6V48l5Cny6Q/unIDBdeQyMgRLyxR4bx+nji55/mx9bJeJPpyV2d9oPVyXuquqE1
Q+LXu4UYuLSCpsB8iC6XbE4/qqIHPXXqvjnYseieKa26KFFSyRwPWo0u3UhBLk3I5JWCL0bDm0jg
dAshBWrLcZg3hwjULcqiHmjqJDBnbRmrN07JxaGA7mm8jgbbdvJmEYu3hYPXxCGHO+XPIMYYO8Ny
ddCdYdreaGBcuAUACVIgUrnnTAoKp/NKoyhvdPhjaNKjF6tKDpD8HEiqgT/nEp0VxA8aKdoPKA3+
+vstQlglEjo+HjfC6cg4vqAq2in1IayaRyU0N7npIDVp3YDwXVpN1pAQWLZAZEwRbihlGJXis03Q
ik7MGUC//B5ITfod9q+2vj6lS1uSrI1hqIEpyrQ0M2p5gttDXx8CVFPhFAIt89Pk2QGxPoz5z+uD
XTrSv080eAUL5M5k/dQ+ZLhSKQ+lbf6QM4dukD83Cv2z6yGvhfH4P+xLEZgynKjGUOY+/WCBq3Qx
tvDVwWgqZHFMCKtoR73xPtp/fQJE2k1pzQYarlABOh0pjwrNGP3BP4AIQio+kPAokMNkYeFNf2Oo
8/1/OpT4pH+8wOh5JlAdLXXfo+6Dwv5Grx4S7/vYw+BS4VPcAiCdfzXQsaDVTHEP24gHn44HJruw
cqVTn80EOVqMWdvwQXLwwGg+uqC50cy7NBjtAYEl5b2lhnE6GMqQCh64XnbAVvh71Qcb9GR+tL2T
zroGiQIPEeLre/L8sBFmq7QJqNUIBMpkTxZVI9Wjw9Vl1MbMLcLv6DtvKth114c5/2g8Yw61Anp6
jkpN6HReKDJ6ek1D67nMLe1FMyLzk7pGuTLqONrpcgvnvPL9hW8O5fNfj0x9lQq0AbJC1D5PRw7N
GuqtaSCXYfb+PHa9n5neP0Ln/cwNJP8MjGighl8f83xRBZSH/UL2qZzDG81oMHVdU6uD5rbNohxU
fEqcql/2uu3deLbFwTp9tul8yArDkJWRSEwWtmhkI4UvWjzXcvLPkGUHhFKP12ejXBqD6542Mjcy
xZ7JEqIBDH0rl+XnUEVDJ/+ndmCdIyMwQD6K1A2uO3MQgktPbQ++kq1xNni1B5RrlfoGbPTiD4FD
yOkWBeBpiN/jgTzUWRPtUz3SXtqoK+9jBOzfrs9XTGe6pBi3cV3SKaC9NUkkTLXr5B5vnn1RoUWp
p8NHXmb36KgApsiXXoBWmjKuobrf8l68sG0ELEEFKgAa94wH0PRITMV6Vx6MvHaXderClWyc58Rt
nBvH8ezZI6YmsKaxzv+gejfZNchfq8hpjNKzM64KpWJSaMpAZByxh7++mGdzYgBKVoRhHD2umsn9
MoZ12+WF4z6bKHcdmlgL15oWBXsl6NS/H0qnLOJg2m2aypkFXlUlSuJnmv6sYq6y1xoN2QGiiw/d
k9Xl9VldWD/OG5AIkaMQgExOhJ3bOS0vM9pLgfkeu+rGLJwVkotr6ifv14c6L3ySN4MRJfkiPqHW
NPlWhWlBbw9N5RgpAUIPCh5HSLw44zaHONdb3YMr60tu14csNN6bynzwsvZGRHZ2IvgJtsg5qcjY
Ckim0zuU5ocUOdRdjsgqID8ydxLnrtKNtRixU7dYu+WKfGOJfxcHTo6huLYJXyiRqBaTn+wcRKaw
ADCK7ogCs76oKxm1bh3VJNNO2mUcR+nc0+AnZXmMW4U0eM9lGBTvYL3ijWO53cKzIIj/bewh4Kag
g8lLxRabOndarqtm0MerY9hV9SrGBntlxgiZeo7tfgZw4B4xSEG3sYAsf2Pos7tPFIoc0iayJxiy
00tYiUqEZSU9PzZWezQRX0gdeXNjq4klnSz5n2Nok5QJcUEH8xczPyb+sPVqPLTxUIp1fwlZYgNB
Eue6dhELPdsG5VOt2nSuvizL9Mf133F+ukhs6NXysFECP8u0AzWOYax7MDc9dQWr74eauT6A7HBf
YLV2fazz+4mxVOA6ps3dewYHi3TZHahc5UdkeOY4GT5ZarBxx/zGhSsO6XRl+XL0fxnivEPEHdJh
IMzXKwqpXUjSiMwi/nwbKxbc2GAQsjaxf+NCvHSEiFnZKxSNHPUsmgwqs0jsTM2PZhTswjbdSQ3e
WyYqPCkE4SUx75Mcpu+5VSPhhEO8666xzemQWW5uvKmXdq+InjXRPzk/OKPvdkpf2PkxlAeo4g4a
ykVx41NeXuP/xlBPb6m2MSUj8p2cbVMdPCldFhCZG6t8bqPxOx3JGxfUxV36x5Qm95PfQiboXS0/
ok2xs53gpVIRR+RwxG15I+W/uHrsGkJKUF/y9LnRu7A2EgRcjonZ1g+INqCYkrfp4fpRuLxd/htm
CkBu0AgkiVT0gz9E81JG4jt9qfz3VP1HR/Sl4+wH/coGdWphACZFGFKgKX39N1w8jn/8hEnsZdc9
3KOqyI+22u4KQ3vSCzyfwuHGVvld/JmcRzJVejYGPT1Q/pMHPIFalfSWXxzh18KtD0b/3nFjbdcY
lKKgtlQLy+vDhdsi92tKprKucivfYhCY3w1JVe96C40ASYgKuH1KS5tWz0xuDKzMwsHF+w+NTduO
vRs/+zwS5woh3rdtiGmU8KfGwljrcJHRbT62ST5H8lh3v0w8ItF+VIK9n2yVeIkKa7k0k8eWczYU
f13C+/0DgOgJdqVJyeT0jBHaZ0jyV9xjXvyOtthutJWVXdYeakfqy/W9cGHXo+MhYEOi0UXccTpW
3BsDvTetPrpYh84xTVmnHpjx64Ocn2JahFzw7AHRc52WSMq0Ca3MzupjMFr2DJNcqBcZ/oO2tIsz
eXV9sLMsWCTAKv8BcUXTfhrSyEWjIiMW1uw6DRy0VJSLMLIRmDKjfknSXCJJYfoPuurfQrCdnyug
VyCRNYGrJF+cBJERYQ1pblId0UGjP/5qyNrMiIcb87twgwiEl0mCr/EXJd7TT6a4VK3bIK2PMmrA
POIzNmIXPoCpWijem8aZEU6KWbOVsh+28tYiHnB9hX9P5PRg8ws4HPCMyW7guZz+gjKNIAD2fE/c
fQ5N7+3Rdtv2arocEmNtBtUcu4hlkGIlU2Tf3XHcSag91HU0R/l4E1fxJkM/wlDKG+//hfVXuDlJ
TAQg5iynTBSUrakdcW7C+JuR1XcGSi/eAGj/xvxFiDaZv6I7FssP1fo833IzMy+CxsqOeujVi6H3
H2X3WYTtRYcv54C0gnNXqsaK1ub1kc9PK3keDRsyKocYZ7rwkEhszLNKONBpYz0HrWy8OJi2vl8f
5fwEkbQCECYohMdEXnn6ea3S11vwO+VRLTMh1GkOIyIZiCGZQxBufHfItq2sKDgSI7txfegLly9j
c/URwVCBpDF1OjYOzrGZaaTnxf9x9mXbkeLatr+yR72zDyAQcMbe+wGidUu4yXTlCyMbJz1ISIDg
j+533B+7kzx1Kx2EIziZo2qUyw4boW5paa255rTEXZfqz7UiOzeKV4iWv7bE/CyN7JPHzLCIYJoz
l9yNkEarVbQd6ujx8sucmq3pHSaIr4eqyBO3teyhz972ffFoGttRJFcR1AyqAWdCmy54BSdeFcpM
UboAJApgp6e36tJo0rZukv4Bkp5fDAJVgd67jzTQwBbguXLI4XLHTjYKkN8I1uH2jog1sl4zr8oa
VdHZSR89ZHH5JSEA8Zv2a65HC/vkZPwmgDnOSuBJbQA35vFIiykJFhWwakIdInBI8hlbpJXA9DkQ
d7rco9MLPPY9LJGNmA6mC6HG43UzmqAldsqGPcoRItXt3rZvNPObiexQaTyCkBaBMhAmomwhNmCa
0OXL7Z9sGUTj0SwCSsAoT3iY4+ZrDWNAqrR4JHoHuuGm725RuOuBUBW1up2jGVs5ggyvr5NF7K+J
Rx8ZI1AhwCTYBAOMCNA8kubRATGt1AW9O90Dpe0PKQjb6BqMm3yYgP1d+ep6+9HgW5v8cmDUwEmH
oAkw8Ah0ISh03O2OeSJqHC1+BEFl6MSNrxp3IbR8ulanJoDTpFBWBWZlPrJSafUIRuvHzNtao/iQ
833qOJ8uT98p4mDqCILmWLEIY2O5HndkBKeEVVtZ9FAMIDMHH2Ni3VZWBbIvq7fbiYo3Auvrhnke
alTlU6bXD5ff4HQBoVgfeTj4SYD1nrpIntFLAB+Tx6F8hfYL5hJ6OIhq79P8fqDur2ZAEC3EfMEd
g3VHxdysuwMTDDoBQ/EI8TLQGZu7gn4ahY716cHNNveX+0ZOl6hjg/qETNDNqb3ZHNqMAnbNovIB
idTuoxmTZsuygXwF+gLcv6MO7bLRpEHUgSpxZGnzqEAQvMLhmlyNbQclsTEbwbBIoMcEfMYzcPWI
3GaVWsee1zx0hVOt1JCpbUpZdos8Tr63NZZc1xHi5xKDDQVyi4Is34Uir7JJ0Ao3v0ZEXYGfrSpx
Va7jYSGad7JsJ9Qo+K6wJ4GfBo70eEH11OmNUaPDwc1pDyo4+6ZF6sQnzP52eXDfbQiDirgKOBdO
8CoOGF5AZd+0D0WUK79toJLQ1CafFGO9BSN3amRxmUN1jYtdaDnAn886xeLS6UFAhgxEZ9xw4d3o
gqxHy3uNE2cv8xHiYtWmbyzopPV+p1TsczdduKZPa+XY3ME3IfDuUF8wHZfTeLzJTDpxXUvXNOqH
qpIvwIr6oM177ulH8LeBRDHdERxrCjTGl0f55CiDw4tq4ak2zyEE1SmzVjuwzkYcwA3bhISzBg0L
GxRYYGcoIf1Ov1xu7MQWoDEXCACKtBbqpebAe7sXeqM5FXkAb9gzceuV2eSh2RYvUEZ5HiDjyPpx
ocl3+gdvEow3cAoo0qKz/mVaUumojcbM2pDAhiw23YIxyVuDAhS00jr0CS93cVopR7OIkLM9FTVZ
SIfi4J7N4mCzBkVujXEAfRuIXMHKILMdtBCvSPuZugt33He2CLD+AHGiOnjyKWeN1ahxHFKdtA+0
A3uHzQdvX+Ik3kSMOetf7RfyPLjXTTQawHHOg0g1ybQIZeX1AQXe1Z0adcjToYoPDIcdtFKZFJ90
Ky2XKkJOZ29qFWsFuHzUX8/9OYPUesqoKQ4GqFlXIv2IY19HKQWKxDaX+/duS4AXARGDIxkI2eN9
4OJy5xqNsg4Gh0hPWz4xUL1AMHilF+3CwX+y0XGDR4T676amu9CbjZ6BrZ3UlsdC2aRb0H9Pnhtc
7x2F8zgBRpv+i820BRN3GrP60SoGE1mRCQE4Wyuoo5ZcQKX3EIv4xZH81a52XfIdSEMQomuQmvUG
AyJ7sgGvdjLR4vtA6O9TkIYXIINJ4WAaTkQDuwWxWBEVyTdDMLKwed4pTJiG5udLTrP0ZmhKQOKs
XDnlocpb54YUBQQQrKrYI02jb7NJd1VYxbDHJVlfq0h3fJUxM0AVtr66vBxOd9bxi8wOBM0RRIvh
dh96B7s4b7egAAu03F5YdcapRUQ7LupikeC0wBs1awc5E6USU1YPsu27AIcTWxleBArUNMOBo+Da
a5A6gXIY9Oi/14OGqoW8iKoOYPQsv6sypp6Qaaq21NLofRF32XVleM2hKq3xVvKqWoKznI4LbnG4
jGCLgKMFx9HxBFWZk+D+b/4Fn3F7+0+c058Ms1tar+9tEtx6cFlH1Gk6NI4binshBjnY4lCjzEyH
lK9T3WKP2B7EDCOwNeagotxdnvN35gIATQ/XHNRIoJB4NhdQQ7LyOuHs4FovEOIFAzZ4D/idGYNH
h0K75pcRhiauxPqPGDJYaOYbcoz1hEIUR06QScM+ADJZNg+Xe3QaUQPBEuqS/4esB7mN2XQ52sAb
rgs9zDXua3W9idrnBMHfCozwBUpuFdSekG8J4vQr9fYF71Ym5Aovv8Rkzo5PRER9wZhgIqIEpNzc
JVeDaZa66ZZhY5h7Lx8O40TAf7mN06mbIssT3SMAtkh3z075AvJmfdcm+aEd++ipg9hZIItuIt42
uQZAfmL6DW/Mh6b1xgVrfnrgHzc9M1lxCsoSF3miA2Gmu9LiqgPBANQmVVV0N2ZLSx/TvIQmPh1T
hAOn2APBP6C5m/XXbUUJBDcqJTMuv4PE8zOvFizT6f5DVBtVIpNbPIEbpxF/Y4khlWF2cZ2LQzfE
u0Gn0+bLocIGkFxiaNMZlXj29vIsnvbqqE3TPG6zjSNTa5gWH1xki0DcEH9i9NcN+3Ebs5Gj3AYd
dwEd4NHLr1y7uAOPx5PutgvD935XkBkArgqXihN3QqNRBOW2/KAKtQMByzoGYfvl0To1xVNPfjYx
G61RgOeLtmNzoJJ+kty9EgrcjXxhTt7bWdMdDHc95FCQeDiek9o0INXM3OYwKaiq1NrUXQtNb11A
cFlAI9FIJ564zvv8O537u1l7ClS/WX6g7sW6RFnzodWHNBC04Kiz5kMwpCDAudzUext4wmOAKhq4
rRO+sc6SHWh+svxA0voqolC7pEb0aLb9WmnxU6N5S0Ctd9YGAKEITsBcwaWegyZFX0W9UFF9AAyb
bRn87V0s+PDhcrfe8aWQ+0J0DgERnFwngRddT62sI70Xul133aYcuk0j8o+kuxN2cse9/DEpDRaA
tWOd6N5nri/RJ02Wb2b4cfzgFZB0RtR7fturuejaavScsBPVQ17FH3IzwSmEvAVySM3SEfDOdkCR
iQd7hfsJgKKzjc0ZgThHZtYHL0ql70gQkmdDuospX2KDfKcloCJMpCtM3GFP0KiOk9iqtjUnbI0W
RTsQkjGiBOozVfXt8hS+s1AILpM6kEwYSCR+jjdBrkFkwYXcWKi1tti10FDcQ8Kv+NXkkjkdmsCQ
INaCUOQ89pE5OuTIOAQFQD4DngWDWXdNn8Z72UPgdWGvnQ4dcG3A0qIIAIfKyZpM7Zq2kJKgh9wu
DUhTx8Xecxu6bvVI7i8P3mnCZeoX2kD0Eb7cSQhXGdYgus6gYY9oPbiYS/ml8MBvWbouBOZ0AQJW
rwFq2AUN7B48Ut0NeIOyg+kIsW8gl7WDMqQWEKj4rRbebPK6ZhsDtAM4VgFGRcRlngpSekarArm2
0ODE/JSn3IIUttkGrpOLTQvGyEYNCOt37BpZrDikeeJsvQhlk5ff450jHnH9iSHJRmLxxA5xaFtw
0I/1h1zBAxwPaf+YRjdUotxF0MBw9h2W9+UmT+cf5uhNk9OKf2PWS9xNHBeSn6Hm6alPWe+tGpF/
7Dm4uS+3dBr4xvTDooPRCt4LOWGMG7W8Ex0S2qFX1/eONt43Y1H7tMv2elXtYPG2hU5uSgZp7pZb
z5dbf+dMmepr0TrWHi760zi86adDGORzx3gMETKBl21xtc5KXaLSvDtkbn3b8q5ZWFXWdCTOVhUu
TLhK6uCPmq4Vx22iAqFpUPlih15jOy92qaudw9VwY9PaWiuDeYFLhB24HJwzdtlzzy96VQCBMnBI
8Xp1stUGAuSOabB93UE1qEi7HPohBHIWvCj2mSe8dZyrdI/Jo5saxXLrvO2gW2KT8atnpdA74OBs
tI3GugfpkrkCWgvigIlCFJsTGa2I1J2bHPEXKN31pbO2CsdY9wbgazmtqucKhj0onFgP4jrrftnK
TSQyiHEiygs42zx+JRs+ZBxowIM5JPpznjntAzIg7Fpzk3LhYnd67iGJjdsOwhjgx8FOP56IzkOV
cwoi5EPG0ueq5tDhmfSUpLfVE/FyeaGdHhFoy0Z8ExVdFJfJ2anHqFNUJRuLgy6GD9JIbssx3l1u
4nTPTk3g+DFgIk7BB8JWfVmqpnjQoBgUmlHs7MBpqa5ilKov2OzTbYOmJgZTZBemw3V2XQX4Vst7
7paHyBRrIbx9Zn1PM/cVgVNtKf126tiiLcS9EVoEmOaEBKZqGcmFAE5/8BpIxfefTF2sMsnvLUUe
TUR+ctEssUC82+aURcV1eILizmZL4kAddPRyUiQQdWhqwGCp22rYgVKui5L15Yk7te/ooYeViFWP
G8jcz0RKI9J1iasOQMd24uu2KaE7BkLQdKDD3uMm1L6MdgCrpWW/uBkTCwmN030AWQJcxuGRTS8x
h/OYrgelp961Q90QCC+S5E8qvJ3G9Bco9v0qnxfqCT0UUOKqNeUXAFU63nS8p1nGrYgcXLd7VDWH
mtBA60A3sofLo3o6hzh0JxQWzhdwvM/Z+nuHRD2YJ6xDVKJYjNehl3xVpdteeRrnYSsBcO+rWl84
q9+J5KBZjOXEjYQSubkzjf2JuHdLacgQkR3r7iYF9IDooGzJP0E2GeI/V5r9pFCjp+Xpbet9ZsOC
WTs1NQRuG2zwRIzh4v+OR5h5EQUx3OiGKJ8zQGbdfx/ypezJO4k4C8/HrRnoK6zeeVK8R0GOk3Ju
h3Ks9jLmf/Kq/hyP/AD1n5uYQ7vK0nZDbm47bnyAV4xkstEsuA5zg4fo5hTxgOVGoHyCzR93VM9i
Bs9yYAdN1vd9boW1cj+LBCyfl1fSfH/O2pmjIQfkzJ1swJFUVqi6Ne/hSUxfciAwPe9VT74IcyF3
e+IUTU3Cx0d1LOhG4BLPdkmUM+CroNh48Fq5N+WHyn6x7JuqeqXdI761hrs88xYck5NqfCAjAR+B
sgXiFagxmx+9nQfZAQ/xj/u069qQI0i9Q8WqCe1AC+LxEshYiczPeoDsLsiHkmqVtGPuo1CjDlIF
SWeUguZrPcqsAFkAQIgHIhde8XTGcSWZXhG4P6TzT6LapdOOuurHO0dsJbTIxZbkC5N9Ai2EB2pO
tYvAXYHJBif28apytWqscakEF0KVtGCzhWhhX3S+l7VhWbNdOopd6eWrSRSPK7pmrns9WJDBGukH
nSLa5nQrB0qYWaEWAgXvdv7ni/1YM298VVZ6sZE0+XDX5iN0Y3nRrMD8bqO4kWe/aEJmYzDH5Eb2
KG2gfctDZ9SrurEOsTIPlzfV3Er9aGKqLjdwpOM/My+40yAQrUVacVBZPO0mxsX6cgun2xYTCXik
TnA5Ot1DZm4Xmc2S8iDKj6O8K/XOx0ZFYjIRUIPvINhnPl5u8SSU86NTEzgSWAgEUuZ5XkiXt6Vy
q/JQK6gZTRLIBnCp2ZDd6+2UqLARLo0icuvEBQIe3saLfjU9ijeYULET6QviwVjAx6sXa8HuoTXZ
3iEnx56HXq+2Yuw4QAklXw96XiUL++WdUX7b4I/bzptV2ZtpARl7LJUY2bNND44CqIVWqS+q6LvF
7FsoD6+9TP8Moev9r442tiGKRIGSR50ooISzJTT0LkSaY8sIM8jwtgiRWcVWusn0xRm0na7VAYTs
oGaGkG6TL2XYTg3FrPnZUIu0QPHEiC46pG99Ddm/jWNr6aqpKvY1ZxkKC+yycHfO6PiQnCe4wweV
AVryTNnaSqAINBwg3Rg2JNPX/WCJPbNS9nJ5kE62GV4SZUGo1odNm4QajtdD7VW1o5fcvDU7yIhC
0vtZQCFwwSwDJobHvL3TopoVlDXI/CP3PzEBzS4EukplkWgZMIfE+bMvTMT0Mgqm2EZ8RrJgkydq
hVcJelKvRevsNVfuakOhJInvnSgPM/D2RbWVBHrMNqRD3UmiEQ1EHnzVp0ixNy7bWQ27bUb9u0XH
x641cADYFLo1agct9BEAKrKuW+NFoarPz81u49r1NyHzzxV1Hpoue0gyunektQKKZSO8+rpmVjAq
0m6k2wcpFNI1R/9mFPG25AUE5fiK2ZjV1Go/jin51CPnPkGJOnCylwBtEfbRa70rmgJ7kEEyu7TE
g2dA3bhFdaKPHNvXQtW7NnUP04Isx+SxVdVDbRVV4HbgubbruxHKpVUrHlFmfTvKfoAOZlkETiw+
mT0IfixhPaCH+H1mb2gpr4aBMl8z9Be9yT6SXqRB1dOHpIcxs8t4ExvR0wDdPZxBNIhF+gj193uw
QH4cm0r6nUY+iIkpEfzi+goBWLlBNNGCbH32baxVCOW9kMYkaASE76wCiqvFPnbZV8Hzly53PmpV
kazHUW5TMCcPhXU96uAP4OYVgxSkT6S27xFkWWVtS30nQzBBIejgWvmfIHJiIPTp1umoeh9x9mpX
1xABcLT0mjb69Yi8DOLdlrGyOkgIC2tbgxPE9zoTUqgEkn8eE/70MFLZVdBxKLLmaXlT26nu19CX
lCLQUbq4Ui4eH7mQWJYQjFItwtaVB82/NIZiuGcEWvdi3neGxteyTOMAxdneNiUGosEmAh52Ktv7
ys74Axetm/jcrnu/satkjUi1sydNDd1lZ3C3Wq03O7AOeiuNokrRt3pqvoKgQiFyBdvvx02m/AIj
eNWr6iriCN7khIGfuUn07dgV/Davc+grZ98RtAGnfhP5CHW2D3VhLVWSzt2FKZ42xYsnxNjkJc9c
SM30NHvAqNyOcQJyaDtnn0DfNaKIVakFS3wcDoD3B6wR2pmqeJFDQMn+sZHx6jgZZDXI296osnUT
u3Q7NG3yrEbXe+mzfNzkXMavPyzbf31V/x2/1uH/WBfxn3/h+681G5oUun+zb//zVJf491/T3/z9
O8d/8Z/ta333uXwV8186+hs89692V5/l56Nv1pVM5XBoX5vh4VW0hfzxfLzh9Jv/2w//8frjKU8D
e/33H1/rtpLT01BuX/3x10f7b//+A373G+M+Pf+vD6cO/PuPoG7+7/95/ce39h93dfPt5A9fPws5
PUP/J2DYcN5RpjHdAHHZ719/fGJa/wTTwaR9BJQdABT4pKobmfz7D4v8EwX1yJB4YLxC7fEEcRB1
O31EnH8C6DPl7HGQIGCJXO//H4CjKfo5Zf+o2jKsUf0j8OCjY0Kb4NM4HgDHP14gPSraWA8v4UEb
sn4nFfYpMse/Fsf4+fRpJ7xxQRyK8ImIuHaoUZaZEffGVZCjlUBHDcW4eTPkf/XobQ+Od9XPNqae
vWlDGC0OWVLGD7nOnh06OIGpqxJsCumXyw2cG6LZdiWSSV6aXQRS2w7h7yg1dhVK/Ne/93Tz+PVJ
Jwo7jfD6rokzzHWHWwQ+aXD54efGZnb4e/ZoMWRu4gdLM6J122v1Z3AsVuvOReXM5SaOLc3P4Z9Z
mB4taOOIJqBJ2G5zkCr6yrR2Q2p7GxC1HexsKSl6pqV5UNhlXq7izI0OkKnZJibb5UaxSlzji2eq
MNbypUzLtPR/ek5/9+iHR/V2QUVdNg4o9Dw4Xa37wE76cWY1QVuC9M9NlkoSz0zNnEVM1hAHqOAg
HmLQMd+iZ/ajwmF3T21hfrg8Nec6Mv38TUcKJM6ULEr3gMP/TmfIDCAH0dPksYispSKXM5tjnqaB
3wkNAECxD3pMP2lFV8BW2h8vv/8scvdzJmZbO3cb1jqi7Q6CG2uTQyBprCdJCsRZ3PG5QBYm59k6
77S1A6cL7iSQjQs75weG7L1VMNv10OcW1khFd2jhO4693GvlAyopaZyvbPJFuQAUgvMY8gCd++L0
oK2nxC9QUh/pN1MQ4q8vvLOn3ynho0Y1WAP7bKfV30m0CL8/N/4z86G7TVSqpOsOREv2hHzh6SdL
4SpL1DXu0wac1xJi6RpQuGlMrpxCBZbV7XuyJLQ0A8f+nKOZiSm8MtMacwAnZjn4YBf2e4yXW8ot
9E87dwzQe4jER+wQxRsDQp4lKHyypgGfZAQi8siPKsvHrwKNCId5YfKcqffvTd7MKJXQf0lbjaEk
u+u/JXZ12yv9BWm7ICfZJJuN2p2mhoDT4IFORa4YaQ2/61UXIkX8wTFRRh5b7VoX7n2bjV8Zpffm
oCEknL4oET87ufbJaOlmMNRVLwCeTYZr19BunRYYYJWIvR61j8rLXvNSX41eAoIJW4I/w4VtbLUh
SKNo17jZVTKOd1SqRzgGV7oebdvWQTVsHCQD6k6INt4B/bGNaX8t2+QKBvw6rfgtZOQ+enG7BSxv
53XNNkmLQ0q91ueau7GLdFWZvPcLla8bG5KTsgeFbqGu7A6mheC6bchoB7nPBwQhNqrNPL+S9YeB
083Cnj3Opf69HpwpKvHG6Bh9GXNb5jzMRnpQY5IHAObkPsh9iS/j2l61hVnewrxWwTB0UKvqQKt2
ue0ze8GZX/vVCLagIYvCoWGbpi2hdF5uLz/6jLWe40gyBFMsrzRZaPXlS0vtj5os9yZjf15+/BlL
7cwstQUlDJcywkPOcSkrbLYfHLY1a7mOZfJLadyfEzN17c3EgNWhzJhj89DQXSF87mjk0IjCus84
9ZbKoM+N08xik4oMjhUPIhxkcddo7HrQtXtOl4hVzj1+ZpQdZOc9wR0ealxrfaARHiLDiIN4WCpL
O9fAzJxqtgL9HolF2HkIPoDORPMNkevbXC5SWJ1rYmYwFUpeGKdGE0ptCEdNUz5p5A3Xk6Uw2Llt
MDN+LSpgqy4em7AqcF8fKj3b9E2+NAVnnj5PReA2nwnXKkRojekjRcSF0r/uj0fXx7ee/BkHj872
b+klKMVJ2ib0suh7ZHaNHw1jCGBY2CX2t97VF7Kr57owtf9mJziuVoAUDSaqiAwrwL6L/Bq1h5e3
8rmHz7ZyRrQKlSmSh6BO/yqRBfCHelwwE7No9t97eJ4PLsxmyKw6lSAb3MhOrkpnk8luH3W3VSJX
mhl9ifN6xUea+5FcEtA616Pp52+Gi1QDYk0uGjW9aMOEOYKJRgyr3xuu2Y6OSWqMeePiuOCG2rdZ
gtxvZ9GFE2E6dN7xA+hsO0NjFReSVMjQa1HtbY/1pivyR56jxkOnH3XN9OvSHe7KStgLecJzgzXb
3YKCEEHPMVjwSu9GQzz2lrXECX7mlKCzje3VTpz3lmxC4Vnf2qoNrMb51rTGurashdvcOXdunrmV
qJ6KEddl8ISa7CV3IQ5agTFqV7ciWoP3YQiKipt3IGlDgIwPUR3ktvGgI110I7uhhimOo7XeG/wj
LStQ5JmZse4yBc+rj8kGmrHmgQJRuLB6zoyIPbMYMi8dpTRdhn3db5jGryMy3qesum2xOS4v0OlR
7yyheSojasuo8WSJ1Q+3bxeDEhp1NNquJc4H3erWMuLqM03TX2Pa/HuH2zPzgXBz6VUal6GC3LXR
6DkctmQpM3Rmcc6BFxB9iKqm1URYOKAGFrngvnDHJdaBMwfbnILYIBofi3aQoe0m6aq26wxj5mQr
XNvTzeXJONeBmbVoM1uA4iVvwtjMkPiNBhqAZapYmOpzHZhZi4gTJlPlitCRANShJuyljIgLjg1z
ocT+3HKdGQdXaUOZpg0Onq7prtzG8r4MXqvvXDfJb4Ul2MPlYTrXkZmhqJ2izQltmpCP5KlQzVY2
Mhyd6vBbjz8paNAQDmlKKUOSI76jJdvKU7Gvi+7bwvPPjJM129Z9hOxP5KZNmNWq3aNogfoZqbwg
ZQbZoZoRerZxw5DM54kvnbhaA6LFfDgMXmCQhAdgVG4D26aorbW84lp2RnmNQGod8I4WN2XqRpve
K2vckAZUB0ZRGVhE4CzQOKRbhW2uKzaBWxP7iXdRuTLGnq+00jXXWds4d5UembhDCmgeqp5scsdu
NnFZ6jcpi3AeJ1bj50y3bxigWz7qOoqVzKP8lhiDs26SKNl4debdEQ5+21rPtiapQYOc98NVJ2X7
3BAtA2jPrVZdDopA1hnJymSACyEKKZcKYM4N8Gyli14rhgEQr7CtyU1V6o3vpuWXPnXW073m8iye
8ebmSESaMNeCWgcD2Elke690revKJsMrw03KZ8j+ojLQIgtb91yHZives4pYNsXAQsDa7kamXhCO
uWuG+trBXF3uz5lNRSYf440blLJRSLPAyWixyLuSLTN9L46d60bCx/utJqyZY9qBXEnEOmVh6XrI
oiJg4ONQi1d9K363iWkA3/QCOdYiR6KRhSk0FxPkp33DLZ6Uaz9f7sK5iZhG783zpTSEK3oLE4Gz
Pki8pg8cDiw84LzJliqoXV1u58xszHVR1JiXDEqTIhSM30Ml5Q60brcDXdLpOvf42UGj0hx+Ie95
aDd29ClRGjLhQNWt4yKtfm/JzvEgLTFzRx8kDc1U925MQj47gIOsNMctV6An7X/vzJnDDFqtdQYQ
oNMQbtt+qNKHOhJrZQ3Pmfe7TczW1OhQnnYMTZSOtlVj89Bmza1WRLeV2QW/Nd1ktqzyoYdQMDJn
IdRCUewLsZdkCbNove/gkennb1asAx93sK2chunYXWcye42JF/7eW89WkakU5Y3QaRg5mRv0WrUd
WshFZ71YwsadMbI/2HXevHzjaWM0gMon1Iqm9ataC3tDfyplvUHl024wkgUCzDNe8JQOfTtIBLFR
bhclBZGTtq5jdx2542uUGFdeZSP2bZirwYt+c2PMbDn4lKTZCoa5zpm8RfXbAM7AJt3VoJdZQV90
qYjnzB6fA2UBTsPJ1BEbXmpr+2OlvkR6Y9z0g9lsf2v+f6isv5kdzfNyUPobdtizNLA1cVtV7gbp
/9fLjz+zcs3ZcRGneFUGlfNQDAaSVHlSrpVt8IVpODc8812dZVYfD60djq17U3D7puby0a31hbGZ
AWr/vunMi/dBFKxzklKEqbLat7i9ia1iM/YbZ6yDSrhbLm81RLJZvHT7+YFFfecqN1d0AjGcm2QA
h4cqu6noc1yzle7mASoJzOoJYaaVYLdVowVudKfKV5N8KchH3RqvQbg1sdJN3/GrdMw3Y7RgnM9d
t+eKPlai6iHPSid0o96nSgVe/330niB368um3kG4FbkRq713eLbPu7uqAp9h1Pq9JYIcCF8UPWR8
yp1AnWfBB5lhjn/Oy8w3BEaxHikt6tBViMUkTxNuMI4HH+y2FcoB6BgHUMypOPRkoz8RfdhCRyXg
jQxYeQXQ14LBPxO5OcETWzJluK3WIe0O4PmCXz8GTo30GgVKNIsBFnuxWbm5vJFmZGQ/+zwzOUkE
Ii49BcGC7DLIMgukymxV0cwXjfXCRqJ8k9vDHsqyX5Koe+o9l/s8YcO9bOJmVfMOeRW7/m4W4qGM
oUPJiqb3hW5EAUhs4jUvxydVWjlIo6ssyDNcuVXe0RXvkm+US+43mpkHutfUfpFafOVGEX7DblKf
JSNbGNEz1sKY+a8KOAa7jZoq1PTkuznVEXtut8TPf8btm3MdjGVNOWg/yxC1YTH0twhcWF6vFPGg
kBX3C1eKc63MDJ4yWaLjhl6ExOZ3Xtu+Ur6j/Qc6ugsL4dwYTQ2/MdijI2oCfvgyjEsF3Jx2A8bY
pbD8Dw6Gd8yPMfNhUpmMPAG9Zgi2N7lP1Gg8Uj42e0fLG+DyUS/slYKxoNNcMAYNI8aQFeQms8vm
ylJauk1Yy/wMJ/1hRLDgehCNuYEOMG6qaTled6i8CjrRWvA0atAKJD1RC872uWGZfv5mWGIo4cq2
6oowMhyoxUkfd4jV5a137tEzFykdx4oUTZyHcW/srEo+QZDo5fKjz/gsPwpl3rw1Ctcg8FnIPCwY
yPX6ODCAHyS2fHC4dQMNqVLlf/5eSzPvSAfLkKO3iHeNbfMtqavMr4Zho1x6mwrIUBfsJdHEwrl5
bsBmpgrg8SqxoLsR1qJwQOrMjVXKtaWA+Q+H+p1FOq+xIJVms9FQKXz5TWfzlak0v7cPVbunclPa
uq85qFtMX1HruI0U2+fGuEoKeyWT3if0g2slG9CDoBg28aM+CWoQrEKdaEyecujjuuyjIzfw5QG9
NB+jDkXkUbbt8b0tgbidmjBQ/HV5Us4MlD4tizfT3yO6nxlWUYRgWvuS1yQQOmrYf+/ZM0OUYYjM
KK1zSJKZ12Ci2DhKLpigc37RBBN8+96pl8dUy6scFjQs9XvLAI42CnmW+nwMM0q3Eb1n7YJFPTdI
M5tE4j5L8rEs4NdbFXBO6ZYpayEVcsaB1Kc230xAUaZ5Ag6SMrTpHvSvIGdFlfTvjf/MatRlURmQ
0cCl3MvztYfR3zGE5ham4NygzDwgBOuqEvfmPCQ1v62MNETl1dffe/GZpUApc5mXjVWGeVKwFTFB
o0iHiq8vP/2MxdNntiGxa5eqzoTFc8tnRGIaX7PiDy1Rt05GbnKaf2XZUi3P+4ME6tbj2WW1CVkG
3mahk9RPaedpfpogCHu5I+cePtu7EWSwSD+qKlRNP6w7sEMTp/6t2UWp6/GLQ3AG6D6D56GBcvx1
1+NQKD0oSF1+8/cXPZSIj58+IioVUyMtQ4tbH8us+mLZxToxqyUaEBwgeNKphT4h24liluctrdJQ
N7Utd/obGAObfoAMlM3dvV40flruhdrjo5Ua5TqRHykG0RzMYIjH1WDpK6/UDgOo0Q16Q1qybSaa
W/GN5E94SDGp6Rb2jYkHUdnBqLc7SUEiWA77rv84aLh5EDvItf9H2Jl0yalrWfgXsZboYUoTbUZE
9t2ElU7bEgKEEEIgfn1talTl9fw8ub43bzozACGdZp9vy7yJiwihrN8QAPzhoL3eY5+P5mbnh0dg
tg2QvNjaxxhJHOrc+MoK7wFnJkecLYPPkE58mig8V3FwN3TBScFBazp6TZDFniqMbNvMreCBEtyQ
pN/h4Eiq6UftPsYRK3BeADuQJX2UD5yVODv6CYa2DFMG7HmI9VNIB+hQj6qz51B98e4IdWDcxVAU
SLhy9Dvl+SDc7NylKZwKGj1+wfcASIFRlWPoLlCwxdt9JEOV1ekbUT6oxLKQ45iDEwbLD179isKh
jF3gmF8NkScYxxVTTdCSrzKhhhM69CnQ9LjU7Sy0KOB3pr317nRGgeOtSlk+NZfGfXRbW3iwCZlC
eIh0NUz8ojd8BpoiD2VjPqkk89x3hfZEJMKP3p0PfTBjFEYgtcDgB3WzUV+86G5EDQPWtLtpbHNK
3HKBmamjpsN2C92F5MgTJ7KbMOCxhhy+zTvMzmwXSWaLZvhY4KMs1uRDB6Ts9A4yMTw204yspPgn
GO1vb/X29f9zILAZ7WtQC/j9yGmNZxt+bpSU//7ebe/Xf3or/jgRmo5hekIgATFB+oryucVtb/2i
t3CTb0T0r2Hy/7zDYij//19C0qtIQTzNUT6P9v4oMoloeCVrPoxkbya5I5X7j53kb3frj6NiaDDF
gikkxBgTC45JD5lcsMTzP+7X3/apP44KOcGrnG75NUSCT4yi7jwNh0b/C+TxF+kuNE3//0YNaMuH
IWSm9wLvA4Pxp6vmE144NoUl3oktZhqbh5nsaOTvep/cu/r1v6+EbR//DyvhT/l2u2jonhBX3g9T
EH2A9iSfZdBhaGithmcfsvRrMsGa57//sr9e5x+niUpbB8zbqL5Pwpqc5zQMH4irktKuU7+P+wi1
Sz5AqQELyTWLlAvavuJr2bUpxrGsK8u6T5N/rJi/XfkfZw/Y2G2r2k7cE95LmNh47dWhK3myTRAX
QWBpOfH2Xxrbv7xwfwq/E4ysRavl4t5Pmp/dqF5HgPMUCXPS/8v442/X88d+0Wp/7RTEOvcubcJM
YnvKCA/CfAQE+96bkeOCPtD/oxS3Lcz/tGz+2EDixbVVsjTIzon+0cNgZE6X0u3MTaWY+mg0ZoSb
KuuqefffV85fXu/kz50E9JYOBkDtfTP3H5hL/QLh8x/OBX95t/8kJ/pMgUIeTO29dPU5nZD4RuYz
ifQ/ltlf9sDkj63Dwtwck3wev9ducKFdsB2gR93SWzigGLh6nykGzv71fv0l2vlTTtzzUWnSuy26
M4d+PXXDkUHgiz+kvXjzN4lQvx3+mXv9ZcX9qSB2q6SfWnCY7gE9j5/CdYy+Iy7Ib0ck3VIKLmSA
AMavMdniBTkb3RBjjNjOoCiQe3wW7y6ZFcqlpl93Zu5NUc2+1vmog/ofCdv/9u3+wzr9U4msRmsA
mEvZPcZWsybEgU/pQTRJtogHxD5WruUWhamvIKDFFpqF4ZHGYs+3Qn6TwatmO/zH9V4io+TI7lve
7PEVZOo66som7kravzGA+rf4oqc1Yqgu65rHaYT1JDrs2vwk07uZ/gE2+Mti/VP6HHUxkSHH9aCz
B3AE5zkwvv94xQAj+s9v9Z+OACrt1UwBer5nSTdcPD00gNUlNlcTLGN9J34Iojk5eFHz0fjjtINP
nSobtyMljNvpPhbho4KHXZQxWC7tAb+Y80QvGHutHQgy4CB/5HiJ+2xYSLexGdNSO4Y+g1bFM0dM
iARHtytWxmEKx+2yY8Qmp8A1/dUO45LxsBn2uk+6DDyX796GzRmkXDcbZKgPaT/+YDNitsTDwCrH
OOteKeWf4S8t8iVw1pN2V/9qQqw1bx3fRy7MjkGfeYLcznkJxqU9rI1QkJOzMNMrppdiuCOiisAU
Yop+2jsk5ZjiTtHn0LJMQsfPuFFkB8Uw3RFPmtwGEUOthjnnKLZT0Rigja0nQC1zufphDWkfexJ0
lzj1uMQchKEPpPX4Y0SqN0q9Lhdd5L/yzkEO5GIgeF6jdbc40GSMrHUQEywjBsU1Fuk6P8zCafMV
Dc2sCvyj7vq67H3/IWSAdztT5echC6aCANp6GFMqTpApxkPeUFOj8emfMFJA980wfKG+/bORc30E
AAHaSO65z0O/tDcya/8uRVv/1HQtPZKOG5kJfzY3QVq9n/UyHdA/e1oiuA8yW1VX5ii7CyYnOjXV
Ks7ckbxAX3t4RQ4WC9TPZfTFmYYDlIzNru7Seh/oKShtQgV61P0Kl+7JvXGNBj88dCFiihS6S1oX
gtK1lDN/c5LhByin8D1qMJs11n02Yta8peJC4onlg6MKDMEeWWIOnomfMNiyn2r+OS+yK22DTYnS
RedLOzzFPj9NAz+sLI6A0zDYHfz6jRpTwmionNrhTJiPylvaw5dTFFFrfo5xU8pY5UuKvKmuDi6I
ckldZdhbuQh3qa4eDSRR1KTXyuqzCwpk3rD1J9Rfwd4iaFurHfW/CBoVgAAtWeDvfL/dWWyQNOhy
RHYVfrWaMWkibMGHq4j7wzhGmcIAAogHeQ0+AMN3yqaHc3ObkeltASFfLB96Qk0RjgydUWUMUoQ0
H9Ma7x2k0llK+qLzgss6ozfWwynSuo+zN1wDrOJoiA6DP0Of2VVnvzWPHqrgUSpgnWlqeOoaCdyE
Rf8sQ256V7HIyetwzQHTOeCqExeo085np4CCW9F/Bbz98PCqDzBNWnGft0n5UDyT0S2YoxHVOTnI
XV/G1Llqa/D/+zKsgu3+Ac+SjbU9bN+KBblv6QqnoKnAPYFxc06bG3amrE2HAqf1Xm5ekTyCoBce
AW5zHPgHwLJHWNLu1nC8oHQ2G3VvW68YW68cff8g8bfX4SSQeqQT6jybvxJzCh0/aRdPAzZhsAqV
lchGQPGjcX3A/4GDkB5/pMrLFwxl4jp096YSdoZx/eIsGgNtDKbCO+n9aihfC5TtxJjuTTTeiQQo
S7Dkt48fKmi0Vxe2WRhex9P3vLgc7MVlEN7hb3tTnI3w8yxpVx0mB55BWFBLVN10PXjZghvYDkeC
+cM+glJ0e2KRd0kcg9J84JRY13gIzYnVmOBf22yFiQpZdYYQDpNj8aeZ1J0SlhxQBi+kG5wrDudA
aTB0WicXFmC1oLOFfu6ao62wq0WYz1F7A1t32sENJ+sr/2CTuain+rJUCXYg98AbyN8mbKI02PFa
FW3f/tZNc8LnlG5zUZUsF4W3f9nB/vLIYPayr7ZliIvuxzPon4U/6Ac8o6avTshqPXDT4HiYbl+K
nfGKPyoeHoiR8rGqZYnR7zuXyG29tSjc12Cg6XkE0QJgpoDORcznn5pWv1GRLWAUdGn8n8OiMQMR
n1OqznONbQGLjU54f2rnyLqqlOZ1bU2VJYssWi0PeHRblEJTZB7EfugBgF0lcterc3hGsfq4rZl5
meG8GsZNxtb4VxSMe29tcOJ3uU9tvnjOtgLg2PMg9cO83sdCYhOfT3LB7g0Diaje+bhjNOYvDsII
0jalrZ5qYJ9AwMlYaIrtzcbaGldaCoyAGfFNh+k4121GUUVCxwveR8CgjawQi5sl3ZRt75pcPpYu
PC9kfhE4SrQPkTIjX9uCH9YXEy5PVYqyFHbYlvzEjw/Wt8Z7wchX0XeYLzTkits/YL1sr9v2UbZf
0gwIjpxCwO+Rpc6hQTK9xCGkaeEBDCK4Gr1rvCd4xHqNfgRxVUydOXJMBUbNz4gE2YocgK+f230X
BgOLkj9O7TOL1gdIhA+t8I59Er9sjyjR8Yfjr1+eW9/RUEb5bNe6GFn64GMr4Ckp6ySWSCZAHWIg
m08Rf3IqFNXQlKp9bcuAiXcxww+OcHhhi5ty+Q7Km1e0elD6TwCp8Ro0J60/FG6gT4E1Ry2CBAK4
0XkcFixR0YhD3MzYWcK1gDsRubjG5I6tCC4a8SFcWkzWMPMqVlD+ITgPsqEJp2zqsNG67tA+hxQV
IYb1563ADXY0Kup68naUufvZNee1jYoE3luw0HtSZHkz/fi4+g6UumonV4I0E68v8EL387zgXa+R
4wRATngfbWpfRkZPwKYeJ2sW9CvVdCej5Nt29qpoteuE+4E5yWeAdTmkDl1uAmkRarVluPgsh0oj
vg4Cu3QUOTUmNOVjKMdXnJviGRVXcF30bpnTO9768VHMOH3sEvFd45P53FbpukfcRL9BhA/2C6b6
/ayXm3PM3HblkMbQlkWTBy2sGrNpsN7ORJTntY/wBX3EKEtCiUPKV3KGCK3qC5WGZg8pui5dvXr5
qOY4x9xEeJJzLGjWw59+h1mg4DSD8wnJN5Yt8JXgDbmZ9t7Dwc9Tjx2VmlnRLdF8GOp4fXJRd3uw
LRMwmF/9j5HU/sWFBqfLXJvWJ8gzQqgwwPN4oqqjezInI/poOu5eXSP8u9AJ1L6vYSk0RK2NM1yV
D6VWwN7iltXvMyYmTmGPbnLT6QUYeoEaL6Sz3ZWxtKkOxhXRdr+X5qwx2Yv3Ol7WI/G78NZWUvul
EzjfIOClWU9dD3aGGFx90RC5eTs99tET1vVySN2uYVk/1C7J1h6DySuDBUg2qG59sukKBs0wrz/H
cF1QaG2ljQodLsTuEDdjrC9JOhc4nMRBquLhfH/wI0mnrK8X/c2dGNKIQcEffUqb7p40av4tleNb
aLPdBS7Inj89JEjcyoDSdC5Bhm7LKRhmJ0NqBiRRKFBX5jPp8ALX6mj73kJ10ah+NyRYi0E8QvDd
C32pQkB33RW+cPFoGaSsjbNP5Sr2xja6zfqE6JLzGimTnpsiFfP0QNCEKvylmyBSX/sXKErEC1VQ
KoLz+itZBEq03Ywt2P/SOmBwExHh98JgSTfC+PaLMl/f8XHyCrgmzoWNIFgP+iQoqkq6bVaZyBM4
4LvpZzg44W70qPdY6b6JM38NI5SDtzxiwjhQ5zlRaaX1ii5IlqKdZnKACxv086Z1iiUiXQGQQopL
IlEhGS4mqVMGZh0fdXR1x97LQ/zrp5719DbDD+Sug/xv5/iDf6tV3fAdBracJx/sL7hoKnoJmmE9
dxv8PAsIoyZznBkmM6gM5U6L48JJWw3eWuR+IW/yPqc2rHJAcd27jpKpqFSSlBPM065RrELokQMI
YCUhd8sCyCQ8lOb5h4lEtSM+SFFMGbGfmt47WeUnZ9guLdh3fPvUsWl4xHgOZqu9DQCES/BzjGjL
wmrHv1aVtQ8GRqF5O851nU31RN5dsIFAyXXMMWn1+BrBEGlHWF/fKCefbs2/SRffNjugEhc73rV9
sGbYcBHouNOM78RkzurDuxgcU7A7RoHtNg0BF9v02tGII8RvNdqqY3rDKOkjT0wRIDoBB65skvWZ
eDMiJoEZFuasRde591RFaVElOOnwFtm0uaRBv4NBBUxDIvHAwxQxpLevBqRSIzx4+RRcWFSVYH89
g2ILQ+kRUdEKKjpB2LGkhxHBPQGiiQ/pI22XC9y2IU6i8wMCmE8R9AZw9iXNGIn3YJTtGTxYksCm
WWgQ77kuFPrr1YDoyB14RzG7q+yQZHPKtrIP2jyJ3gCqCswHl/yiMviMQXZDk2S2955DUToxb7AB
BuiUPJqkBqdp0wZ1KSbpTaW3RfTYtWveYVilaGWY7IhOcNX+Lk3S13QA58qM5dzVIUYh4tII7Ota
R7iFLhRTAb+Mq7w5K7sksThr2TyPc79rAM7PFtO7BdBIYp8EOr5a4dM9rF6WW09JcsTGj94VQLck
80nj771wQrSgK8c9CUHks492Sbfr1unWxkgZbCrnbwOm4HXyJbIDj11lU12jnj1iFKnJmYfzhc1n
g+IqHFecS7SscP7S9RkK04/Er79F08syrF0FkWn3c5jCm13qSzOCHlajvO/BjKn3NPzrg/5h7iQG
m+PpIDcVoobd6NCUC85CbadXix+ozPQ9pyYuwz5WGe9QWqB9JzIYrv1uzECzViw8kxVCf8H932aI
sIjmS0jsYRNiTUaUQVf/8gj+Tq3UuSbiOPkMq3SI99tzT9qhyeK4QqgkSfI8pkOV8zUGgts3UBXH
77PC9UU4UjKTxvsgSvaALexQ9X7krYh3oMXpEoHS7xFaEK9fRbaN4qdR/JU2yW67auJJAFvtxxr1
J91h/TJB1CMGu/gJ7l3R75h4/EBYx5/BgPeziIojnZz5GFnw8Uiin+lA7mBefHK0OgB3/QWjon1i
plME0IFlqymHCVkeYvp6p6vWLaagzheX/mynqc574R+q3sGG4LAM7/5X4kGXoC10fNArAIVgms9J
tck5wmRPUaXSz8Zos5RrkxyJTS6AD87ows8OnhfaoguIcEFPs3h17xRxeEZ192E6fWyS4Zyw9QrD
r0Ntwh9Lh0mpQOx9FY7ZSNsrrmmXTpyXLtLiMFpLo+k3MCdTBnWJk0F689my/kygviyjlcFUTwIS
OSUjNlN/K+cEEJM3aRiUuknCzImWZ4leA5ib+DDxfhXjSQNFMpj23KTrF0V9ZGQK4qSe3hKNrCqU
vcliGj8kw3QHv4a7Vtkr0Gu3pB8RK2L1Bd5y6zz3RF2xTVd8LWl96NYFvQuTfnDMseP8Rrd0AjZR
d9O5gXYiw9v0YFHYWSK3MCq5M2Pw4NHwRDCBlWknObZO+h6v603O5C6gy2/uRs9z7KEU0EynYGNS
YFAEvgLzS0+HO9+EF2jEJCAaKA21cXusveUh2FjwzfA76VH6JFTDJqD6hPYQow3xbWynDzT+z9ud
qG363MXhIezDY4MoM1usa/DY6PMCAB013aFumoOplYQmM1F76C9DLFu/jEH1RwlFPUUqvmkE8VnN
3Utixh/h3CywUQvWXOgAzFmUqg7oNxNw+tH7YMMAMgg7aY3AGN7jWNE1+gZjKcZAgMGEUCVygMWI
lvCHj/e4izwHawnFVrgGojwkKno39ul0rKdQ3Hl9AGKzHtSjky5h6fR2hHDKwkEwjaS89yYunuok
ZKUN+E/bmNdpqdtLKESDA8DzzmJToOEqsdadxffuyJRivG1yXbwjVlxbf/E/AGm277NbQ0+Z2vaE
Ql36OsywGqOebYsxktNn3AXc5iss+MAEnCL2Y1Zzk/sd1o8M2jnOUOJqdktXhSiDBeY0jDguo2Hp
G1gzAlmMpzp8CagE0EohsUXnnrvDTlvR3EKFOKYZEXvyziNonFFAU1yxAhsx6nyCELgcdLQN1iUr
zSYvWa8asJuHKgrknHVTQN8RNpinxI4ClczJZh62q9yvky+EF/Hj5FH1TqYVfJ45ceGZPiuv4kfJ
wwFgn9Cv1gxDb+0JeQqy3zaeyxZsJhybaprzIOr5vnYFpGzDNLKzLyNyGpSVJ6l5cvxfoeUctuxq
4SRUihn+ZXQ0zXXo0mnnGon+eh2rouMrua6TjHPiGpLj8Gof07VLvuuZ3LNqtTbvE77kcCdMQWsO
tfERnXlqlyoSaEQsLtsnyNhSFH5l6UXQG3sOsXcsIc3BdeF2SEWKjXaZSem48bDraQStaMhNfKDN
VL8oDLXsoYa02TDWzkGtfCmThkPfh/8s+tii1zVgKgVJj3vXuItTBDpoj37dtiAXYcztjY3U/YjA
sL2b5s575f486MzhS/PgxH2V97wbrlYtP/xhQRELVyDvVgJT8RGzDx+ALYyFY+ZpD7eQ8U6HOjws
YNJdlaLdFaLr8MSbVr1Oxg9eVK/lHajVaaYoOL1hMPUlxeBsljCcLEQPbRE0AlBRHyrsFShLFOsx
w4bCJTbooUL1NMZsXuhN3msyg/DYJhG5E/MoyoQ2orA1BCmRVQwszr49E0yb3GYloKEPRl0GeIUL
oRCdd0NvDk2ohpzbmKBMGSM1iYx/ZOng9xniPPULEiWgn6yudKZHgqQjwWzMq9OGUBqOwtYQxVTz
egu6ikAEM6rGyzymxJKp2k3rPPV7+c3p3EPerpIcsmlV2L4b9mNDxxNvURZuSbCA+embciTWG3I1
m+bLnzBWR4SDtoCCqgtYX7UuRWXD7kmA+vNOotgFRZS7NyUd9KPiYev9Qtec4uVdzX5Y059zxeqy
cxlWCVoABQxg+rJSxmLd0f4Bhfc1A2raoh4gZRE1uKOC6ylHuWOLjWqgQ6cY2bVc+jyNkAOga6I+
rOfUOeNswW+b68LiPu7GWiaQ26zeTlVxiGdKx0tswOJOIXC/pi2KGQ5JotJ3anUa4jCGRzVPUMLz
o89wXtBa5ASQ0QGRIjyVh3s59qwEb8DuunGeQE+xlqJvBLP5ohpr3CEXp32CgYidhgkATCGswp4s
BMCmMn7TnmPySfaozsKcr6wYmz47S5e9G9gVKW44AaCEAMqoaMkI2ucZQaGLWaGKZsXMatdGv5yO
jyffOghFq+oyj/I3RQpbi+4i4D8Zp+4F/NXnGu3AslubB/CGT0jhLlPd/VY99rRucD/8BpF028zw
dRkowggZ8GxuuSic0JMFLDyCrB8xWoXbhUMvIM9IpJ6s45xHxmqMrDQ/2mTAvA8bn9fKw7GRMDer
lv67QfzcpwqTNFUZRt6B8IllbhvusX6+HRqWTertG7e+dam9iSFE5bRKYSETPXczOywyQE8EuqPA
rG8JZEyKywM648eKoOKptrg8rp9Vi9GItKlfMbWyxTvtk0SMQ1pk9rVx8aE1u6tWbfOtgY8EbkQO
1b52kr44U3ClrXxtw+T3PPjHMGne2hmUg6ZyYFoToXGs1mHACbW8cYGAejAChamouUzbHowCgsxS
zyrgsUSNpDEGcHjQBYEBp47k6+q6V3D6fthm/uzp8j7Z9ahm/6BXlCUHGz8awa+YJftNF+fRMyEq
4/VOqj56ibeDA5GzzXlS/xpckHn9Wu5WRLWoRqJjkqBUsSIsGBPvxeMd9GjOu0YbFa3AQwdYuMur
19Svn7mP9kuVegesKjRYfTnA2w/VdGj56YVw731x4jd/5G9BTGdM0iRRJnHOo65/8pV/VxlUXup1
oHeQ+XVF3He7WMQ/rICbcIvQpFiUwswuaJ6lHSAiE87GUOMIMeyoz9wgI+26MDdh9DEy50oI4XnK
3Om4cKN3OOc8IMjCxxkD9ugCoMeTjHje+oKf80xXduuwf+TLKMYy5PHej4PfIkV9XnrF0pPrIlEs
SGV0a5KkR9k4edEw6BkSS0o4A03FWi+fmwKR1fPNGH+PrAPqk5CWKb6SbW1oRREwedOTQytktjZ5
qBMu4GUEhaHuidwI5ZcARY0MDHVS4H06aWHKuUGzxXGuLccDQitynzheEfXic/VQRo1mhbq7JAUK
UBIFbjSQg5lhux/SUwjSZZla+lhH+n0dSIuCaLUV3Ot5nzKcmVpNcWF6sp3A7HkU8pjG02WoEV7K
7hxjtdMBejsR/44kO1FvfUG37kog9E+hAcsat2oBOEkfgtZ9HDEjmXvt9FnVQZxFbf2A/6ty3vKT
dJMvhlm2HAQCBGCqA/o6uEUNytjCI9c26SUicf0TlTLMla/Rx0oo8Mbag47etnoXsqrOZQy/6E2A
3zWIIurew4ltkJ+eF+6mWAX01VHraxcsHJ5UoCOyflA4cZELtQlEiFGjm2vQdNFuiR226yRuOirv
cckqNC+GOCnnuvlNOu8dcdOYY4K0LdfB1t9zzwGHZkxfgVqNCl+bcSfJ2ECzPzkZDdNv6s/q4NX+
CzYkhWRqHm/UhTaj5w6aXcs2JBDVazFRtr7oENkCa/y1nINhfPbc6ScmiNO7Ko7hMWvqEU4Vrn+a
YkcUbRRCWAy14xXuD7ceT40ht/VD4JxRu4pQFdkzn5oSkWiKQ0Z5J3T3m9zVXowSdx+K3doMaYGz
qcUycbtnEtolY2r4xRnFuWyqnM6+OiFyX244wuOf2o7hU9w5EPyoitgMxLGmUHUiz9Ew4GuN0x5G
DFWXSYt7RD0Ugwjag0dkWVUOa3R573fOxzCjkdQB7/xcg3lQ9iRGxUumtkDRYz4nVdsXCM/pblxU
fOnnNsgrb/hpFsx+dyPtkI8wgc4Fxzbkze2HQ+RydSf3t5i7Hr3ZHp3umSV5EkgJbcZgSs/4BMWc
5mwNipUmxPpCRwOrG1u3r8OM+fCHA7UcLQgTqANELqjmpNDMznwGphyow3zSbphjQxcl6dE4R4mL
lYx52OrBjqsz0nXOTkfVUg59bHKaAG4Ip/fxkWirC4U2HlrbAcnixV8KtSYEJyNWQGM0nJMAOZ2v
AhjM/RxCyxXo5b0fIWCRLk0fhtRBCu+htqzQa4ReYz36WIGHRMFj2cRocSKOc9EEZOl9FTRPCzDe
ZcWnMWul3x896iYFmjTDrcY/IBUIT5DeLNhbBaIeCz6cx9nHsI3Y1e5ATujgRchSJlNSB6cueEdw
c6MQ+la+AKBRtvPj0NAtpUF1B67jvBSgtBUymINsSdzfg3I6SGs9P+ca8pg1RpyoV4J+d0quNfDL
OQ6zRxoaH1T1HjcOyo98iZwr95XNUIqDULkLYZ1YS7LrcI04xadXZJlffIYyIpjqdAe19n1CbQ03
l/rk1/3rwOYvSlF+lITJvKslMuV07NEQYShEmnHNR6TCuevGy54u80+4VKIRJ1BvB/AaSaXxS5Zw
g24okHZGot2qYG93ixdk29rgGbv+7GbWxw2xThrkHBbhyJensQRifc5HSjs8upAWQ7x8+TUJy9i3
Ywa8X7XXo7PAiY68NLCWOkHiIQraTWsxjLiAqnEeosFD2QE8k34XclD3LRm+a5GYPUgaM6Jti9Mr
rSHlRmhXoFzygUj5HRUixE1Li3o59b5dB9VtRjeaFGnQvEdFMvN87Im6DsRBq/jNWM1yb5zuoJLh
uQobmY89LgdZD0roawr1iosfM56FZ3mmk/ri9OOTE26ntJwPQc9QtlrRipEo8iM3MBNoD+S1aXtb
ioSIIh3oOeYeORHrtEfkLP2D6vwIwqvoMQ0dXvqatyVmpG6yj7619hEwcUtgoYK6B4sgyKgCYGMB
9e+Kvje4CJf6KEdwdINs2u48gNwzOA24N48ANRHzrYTocR+A/pZlSzfQjzp14DSQ+ijqSPuLh4hZ
WGvfWCo7FH97dKQgEy5QnugL4YfyHFQtym3G9XBqOID4BwuOEwfSeNQXltcwUJ9OR9yHvqpoGeiq
e+hMgNO+8qaLG7NxDyeTtoijSO+HmUEJOScrfOPTfjcvq3lCoVrdakD79s4ovJcYpVs0PpQtogCs
CYemKRDzUQKGJaTzE2qdFwUWSKndzv8fxs4kuXUlS9NbCYtxIhN9Y5aRAxIk2EiiSPWawKR7dR19
4+h9R7mO2lh9eBZWVpE1qdEzPYq8FOBwP+c/f3NsirzcTXWjzmidV+a+WYJiZUsoap0HdqIGFPXw
NLVpeeqnKtsPuR5vzTlhMdtatwNpyxneiWAjSiVDr+Es7rrOvqM/nC+kleeUoe0otz1X63lu3PZa
TXp/0oJR29q5KSBveO1RxH3wbvb4kDp5Z4eFSKqoVmP+ovpS3+fCz/djnVjXWDfcnURSeAka0zoG
GtiaFi9BmGAM/lCOfI+s7/M/iYzdjbkM7efIGGGfiK55kmCueBA1Q7bBSxgax1IwoLYGchQIkZT7
ts1nZkFjF+nlCiRqmv+tB4kLO6QynusOj6J4Ih9jWqMomUNkX16cQVprTcIVqmp8zHP9DCfiIU4C
4C1vvrYWlaGjjVwSPwYlWKrll+id4LKUDLDreCGeFUSVUmgovpmJ++Lkdubkvy3SyNnWPPDUBpLh
cKzqzPmQInDPYKPWuM2BoeVGl64V6rVrXUWPtZuRtTJ0A3hw6VyLo0sTtTPqlG5p9Nv2viN9A3ZH
Sh9Zx75HFTMFD+5s/laCZ8wxsCsOmPWFeW/hklBneIfJHPzNSDEU1jmhLQnZpNBSsNt5Mo4jro3h
Mvnjhqy2aRtbUoa+CZPGM/B97RqYmZM2Tzsvt/39IplRzEkcs8PllXOnxkpFxH2zqQe9LyCeyfm+
M2HkZXriPHaz6qJK5P1rJoMVpoqt4VDVk3p2k6y6a2jyfhtKr58DOqZ35J7EiKQq2VFFvhYTdzg3
8zIaKmlEZuGoOxZV8LZkEshisdto9uQcsm27R39u4cnYS7pG/9T7uGuH65jio0EZDTJPwFXzlDFx
u5Vt4Ie60OBFDrYFGcYxIsO1ra/Frsw91MJkJ4w527qaRu9bYYbWMXj6cnR2shEX9jATZfLtt1V3
oGtzwsJKmpc6yORuAoLDqzobn7I5nci50ZIP3RutixhK931Ju+GhDmqybVtZ01pbLJLS0HZzWTiP
3jB6V4uQvuemS7xvu7TkV6w8786CfHCdGsv+WAIjvyypC9WsJFOPPKDgOa777sN2hIogNdaHwDcp
NpykJ55nHp/bppp2TsnUEDetxQ9nU6V3etHJQ18QQyKHunuv0fjs5eDgwh1nXWQ4TvE66Xp3tGKw
ViS95kPJTHeH193wY1dFdwxcsJfYbcv3UjF81Yd2DvVxsm4y7wHKEkdsG2uy4ejUUyjshG0yb5Iz
bIkcedMA+CEt8Z55Tsx+NVnGhkmh8+B0OVMJ1ARnvA/7k++5gqyaYHqedK+OFt8VPNOTpr8yfld3
yO2ry0o2wwnG5LQTmlFjwet3CLhj+E8Z2fH7Cn8Txry9sezyxssPbodEcOoLyby+1u7H0WmyjcXf
+WFWPkqjuALPMQno+VVl/rBNJjkeMfxmlGNhKXTEzq59YBaBDIz62XrD8Sy504lPoX20MI9kiK95
24V9KLSSZXpcJksdY9tY/M1YT9Meh5fufrQyddEbQY+QV9q9WuJ3Hu8RJEApHnyifw9qTKEHNugs
tlXqNng8NuOfTqGA3hbk4r7M/ZwdLacOfnxrsUKRJcl5cIG/QG6Y8GPkO94vTpJEpH240GDybAf4
wiOeaEHJJtsbj0lvBy9OTK2zdZaai6QrH3lTlonuqyqh001UOfd2W6V3SVM15ziuPYqvbhh+Twl1
fmvma6YQo5p6Y7o1xMDEGt8yLdcfh4DttVaGf0LE0Xzb/mR9CzrEXWMJ58nOPP+3sqZ+5/SZcfKI
UwlxAk8+DIFNIwBZWW2TZmwfPHwzgW6MOOrInLkVbEqf1TL6Uen41ts8TN19ktjNYekG86w3qYtB
Mk7Spa/GTzGahFZ0jdPsG8td9oHdqReMJqvQ18mU9gK2YJ+Z4tlQjt5vg9KY/U0WmPEug9JSMZjL
i9DFKD9UA3hSk3bzSdNzBwfOROwLO2VmbS79BYyRZDWpoGPUKiD4xSkvbaWVkYNhWoi1WQ0nz06i
xeRArWcLgmnj//QuhJ6aqvi+7ZvgOymCaGHT3BSLbl5Sq542mpU7W3MY6gcGqXroSQrcotQGOC2M
IxtGWHQnOrSdec73ImY035lNHvn4ssPQZB0QIvsdF5712bUMw/GngmQ/uh52CCU8C4eQmqwyAIxp
dHYio2aqtXLZBePYMv2e3Gtap9PV7axhoH1E+Qgm0atjpUbvKcuhk5ITYW0x8ZhDoZT50gfzW5vB
5qSDgQpS8Y/AbKUwK8c6IvGcT6FG++gL75ao+jUtU/NGhnN/1izfimZB4HlaT2U4zPKYAZhvygIU
jN7lt0UoTgLHGQuHzNG2QQVODSiHk03tm+an64Kf4Cc9TL80nwbei2MjXEajiPQ0cA+j5k1HOktk
/UOlBghrMCeDVFHIk4E+fuOsCndgSYrLvJTmySAm5lTF7EnEMXXuqVDVgeiWeiuFU2xSAsc2RoDB
By03tWYbdMZmKKwyTP0ZpSIuxdcsdocfLo76zPw1sUtzx23jYD0TFJUegp7UW0Dj8Zjb7Tfmg4zD
Zmf8mlTgIIaM34bF+R1X5FZz0+hM/GrjuLl7G8bghM7veamR+Lvln4BCZ5vk8X5R5j02LtkmGZk9
msTeUcFb+OosnvZQNrZ/y0ujgx6fF99iqJkN644dBZ4qezqZGIxaV3g7Ym+/nVqpb6G662BY2C3y
zN2LHi8QZx0z1N+FWUUNLHWjTa3NoA/FtgnIyfTMIyebRgUMeZuiMoqXbGu2bP2J9doliiPWmH/Y
xI8yg1PlV+r3rNoQD5MorwKy7Yc1KBAqO1RBy4t3Kf/1Mnmq4DvgWXka9fipNoeL1rkyrHInCWUL
CVMwfUDjcPKymRivHtNh3yo9HIgSeICdzm4awPk7Bj0iYafw7lHCrVsZL039Nhu7aWcr3uQO9OgB
Tf/E6Hy0yTomvI8vUfmnskwuVu9d8FiI9Nh+Ue5y7xkJCzw42Z1xSJMuHJr0gYzBra+sjTChH9Rt
vQWxLbbzkEYm33guSE7Fer6q00NTySNtADRODTZ7uy8zC9Rc7Mx1mEkqO/m5JrrSQT7AgdhPPG4q
ni7GHId+AAPfzJaNhFLE0zsNwOiBePAXurLass8Jc0jggukFuhXKrunec9E4jFx0spxx9NU3YllJ
crW5EBaYfbS6+SrZjiDeKcwRNsi295MVj5AUxiUjgMGmxgH43MQtM1pvaT+0mn04mJOzayXcckzd
X5o48am+47skFhflSHNjJf7VKlsGHKX71vVE2dlDM9/6jJS6YhGnznOg+LZqzzF7cxYBlNe0G7ib
xBfmiHjTfieNBSaAao/WklIqJupaiXSnNPclczrGfe1nZi1fhZlczLSrd3o7IdmAgmtSJm+k3p+b
Wt0NViF2tdPvTParjUmlaHR6aA126NG9gcOLJzdLXouKbyJdmnjvhfy4kllfPWwzbTxrMwBqX5rz
1je9Ezbyb6KuNCrIVoednut9QsBfpr9WMrlP4WojUJdcpkGRobPcGT5ka1Ict8rUTgvWU46ffi+Z
efPH8ZP5xyeH6L4x5MuMNTtNflWxkzKjKTU2uFHOzcWyxK1XzX5s049c+7axhOU6VsoPmTDvGkpy
qK73Bvi5MrTQFMlbR98plQmg035Uanm0Ao2Jb86D9qe1P1SzhFMmIfUuUa4YwU8OsJvjfE12/ouU
n+84V3AE7Q/ZWvs0w/EuaaKZW9tn6rao+rPkPhHnuZ265U9rYeuKdX9eF08u7wEPvw2CXZiAwY90
SO7GPKMHcHZ+79BT6DcHh7bVN7TrY4ZK0tirbnxwRAK0Pk4bz2iZHi3VVw28AaVrT6NyZ3o6Jg7u
tlGkSVbyk2jJ2zqq8wZn20CiSuQU2vXwWFsQfixn5zrqx+tEiuiA9pkWdV6sT616981ha6Ipp3a8
9V72hKg/nbPI02HtaMYWVeu+TMeTXS37DBYPxLebUvGTBl0vz5LrMKZnkme3pTsj5jUv1Wyi4Hie
ESUNHvOuNl3C2CMxqS+O/axCirrQMVBtWE4G5RsrXyOe70oYizCf5jJ9LRh1Z3lwMBOE6pm8Zp63
X29VuiwRc76zT+aOTAZKbbINW1AlaW1aezz3uXMsi/hYAqGmznBcHMGxRumq1Z+MTs8Klfu6HIps
3Dk+LgP4xaQ6ioVlFow6fVqZcltaCkbqk8RJctXKw30IG5ZTzZdeb49pddekEqGTGG/4BggU+QG/
Jkhv9B1guoYxE/dLWcv32HkMzdRuvW6iayMzLh+w2BablihJt+LQZAl0k/azfse8cCOhiWgR2U6v
vBePLSW30wzzGLDbZHrU3fJkld1vBEBnc+yjwC8O6xu7YgSsWl7X7RaceM9+sw1EE2IGf8eYarOY
tNSyjnIMbwhcPVTdAtd22A56Az21OAHg/1KxfZinkoQg29nUtf6IYf22YDfO5zlyMkqUzIR+h5XA
wiG96EnYzu2ZUKKSlbVe7XqgZhvGY5My1YMo343xPSen5NvL0GBGVgj5mjfOtZnji8JVzbItBrkN
aGpzRQDeAw8+J559W5z+BRWNzq6Q7cfefJ2y9kAipQJjWa9Srd+N6UAKga1jPuVFC+S3DTWxA5mv
IMsdnl+cotJZtDZ0lBYw6ewgsusmsWxWCFYWVQkalio4TMFis9fX3dbNZKi85GoJUjjT+JWa7BIL
ptf8Ad+QCB5EVuyLNk1pmRJ5cHqyIyd4UlGTUxW4EKyHbKVWZhusbdNdV6f+TiudWyXHc6n3961j
vTYWOUjT1OzkYv4sxfBSqYor1t4VY/pilcV5bJcvxruvsqlfDFFYm1gNr2QfHNjA7+oe2YCGC7yy
4xN9yZ/EiP+Qy/Osa9N1pvdr7f5BU31UZO6+KMx7YElQPjm2Z/Rn96bhm8zrVKR7qsMdCb3hBO9i
/dqA1LBAR/vB1VpodwmFRrwuqlQiWZkFHdkyIS8aDAlTun6GWPPUOOqxDQQM7hmNXjoPUZZqD0zN
tAOV1cPMBodWzmH6mKv+PM71cS7AVwISNQJcvFqet0TKWzsFnHI4anAqb+G0w4FteRI1l6mzKSJZ
Jvt5YXbkF4g5YtMoYSnyKX6396filA/xBWj5Gd7nQXG86UBbiGWYyYnWIDfVZ4qrDyTasTj9IYAs
mo8nV59vrTEwSQZ6pbPg9IYu21a5xV9onW1NfxgVQGUmtdcAPWgxFKcgly8MdvAdqSHSGWzgYEJP
rS4jpzO/WjRGbEnWtEmLxETelX51msbohTPK7IAXaRrvYrI9N4PQ73Vp3iy74hye7H3aFT8xJZHF
npP4zrBVi7eEVaz0zZBPew2/jkFMCvDYtXiDrKBxkWCqVPcRl/2hLM1PZjDGLtHR2qzPYU3iVxOX
B2KGW9ja1gpti5cU7QVGrY+W3f4pmSXFnaAqo7JvjemeIgy1ijGepqHF8qm/xmX+qmkF6ovhV8Y7
Hac+Y2sQYut2PzYJNi3TQp8ltZ2Wjn+kwRDMzYKjkXWv69CtdbQeDnmx+sD91IkPn1Bq53JSJ3Mx
VrL0D6ThKE+alTwcmb19IMH1CtR1QG26rjuj6rYeB+KQTieG408Ou77Nibpe75JcHN2H1wR3v9Ge
3Pw9GDnuxL7ugm3AOuDqU2xCnRqnbUH6FAYkd6sZyVpOkmO5t5b4GpT2PRqFk1kPz8ac7BwvCB24
ZLBiEI94oSabrVZN4YTeal4r3pOlxe8xPFOYdHZ58Mb+SXce9KnC9KT8gBGwW+SaOeDe1/SmoKzv
vHXUqtXRZtXudyW2vugQq+mUQFGJ3fS0EmHgIsU9sHQRPzW01ugfwyA+4uiS469S1PJ1yY2jNWSf
OCocYnhNFcyKqi/vKvCa1rvGhoM887vP7hOHcK8KBW3HGHBumU534pwvwRZnGRdZEoGrl4lSipJ1
j3lNkFqR5/X3vLous3pd/Fx8ttzDCJJZthz4cLRwUr4TVvctqcnRxlXPI0dkMtb3/K7QTfRzKyf0
DpB81XmEpgEYqB3rsV4XtO5t4HWWoUj9rTbLniloj7Uka7npYPSIKKgaUpPjCg5f1WxsngCHo5yP
zrzyQ5io/Th/7GQ4JMNyL/DwgFz9FiT6o7AnXgPAmbwzxL7Q69vn9b+2XkYlGzv8kHBmECGz/A92
+ue8g0DPnwaFVjvPYKO9V0Sjr59b2z64ix12HiT1WnsqTO7nGpnnvg0rJxT91dpeuM/rv+ZQY1Vj
fWI2DwdkCk1pPaSjf4obVPlOrH80Vbm3hiBsKufgx3Ok5hIPYe2Q8Ah5lMwuVFs9zp4KNpbZp8vG
ooe5QCf6VUj3IL1rbX+U4wOkEHhW5kaZb6aI77U8jiYXmsq4jas3twc0o8vW4mNr3Xv9H2Yn2wow
l6+vUPWBg29hgodV8gcT0BAB+gtZ1M1GZR04dLCTPQ1kXG0tOq/Aao8q7f/yR3H7P31zWQ/1qYlD
KuPEgDoCpEp6HE/qsrybOMEZqjp2fn+OcwNvAXaNpOmhbeXBrhE5+9YKxVkLQ28GX27uG3egJ8DF
3gd/6+w+r9EoiMkJF4MC1zJrWJ8olzs889D2bGOxpLDtHSuKYZ+FaK9qAqRg7jJ/gg7aZduY9MWi
iPjJ9Kx2V+jTn3HlM3M5Mt1+sllWdoCojLpB8OSC40GRuDlY6ML+o/NnIEOxtl00z9rFo4Bhou8K
6NUxxOmChw6l0RYbwHSBtQ2dP4B9Gsm8nZgf1fpGLmxmHkatG5RSWBcEMA9SqGlUWVGa1XjQYjdH
a/jalS5sIXQC61YWYCNMpETkmS6KHSdyRPY6m9alrMwLf8hMIeQmzePqUpMU+T4dtNO6AfFwOUyx
uyHd68wuSK1BSY1gho5mMGn/3WG4Ct15xqG2INHGN38XgMCw+U+CkX/O1rquUkPMAC06i48+HyvE
ZZW9TNNNuCNgHDhBXYM6yp/SXpnZlNstM9B1w4sfuKZG46mtK/tydbzyLFmFcW7BJoN0Huj9V1GU
6mBOGZtC6aF2aVGv6bH4bGQfM3P3H4MSJqz+Vhc4QGFNdr+Ilo+Y03edHZvskRnyIhy3bLQsNI7V
2RHOrdRRZ7veLbdgHwTa8MfLy5u5srxT/Y1A8GNRvUj/3TF/52PJYsl3oxV21pgdbco0cGh9fB6B
fnca84fnVGEs6Alz+OUvIJGlpmD5LQ3z4wXmbeG63XPcVlkkJzTaZtK/Ggt8udkm35WkwF+MtGyI
kf0YEbxbfKm2US81jFAk981CvSHAfd3Z/nSVh7bEyPsvoxXtp2Z3EKvMXIdKJgYdYCUY20fXnoAR
GjkwdempVGCBtTt9WYYz0RrTZlkrExbgwKiNZIpsKcRB8c2jOW9SGLetn10EI+5DX84x3bgxMOyu
6cIcrG5jZqs7P1AmBg3K/hDAo1nUidr6paxRFaGsZvDdzCO1cTD7OzsbnOeV5cEZtMBxMQRVqPK6
ZGsXEtWj5X+NKVunJE+RCAVYdFBQBRnevTl8kqn7y48FPguSunQzDAJLaLeZ/ugmgYubJnOtKNFI
ErSdtNqUXoAYhBVrRWXtZMfCFwyarQGXrI0phNVuqyD3nlrPNs5FUXOCOyI/QPyDQZm00FTV4uvs
a2lNdMpiROjzkP/CNMDrf3QeUn+YL5yTAI9eKq9do5yndh5TJlkVBTsurEc/kM7Bykm0XN/RhQTh
iDOvJCEEimJvTxNgwBzXyf2iOXU0sEuJuXinbyo3XT0/4gJzmgErKjDzrZNLNJ8mj0YDwKfOuqxf
bTs+r8q3OW7OFRWwAqExJZWwB/80MC6VbyQktCKtGb3mCsQBrOD7r96MRHUsjuvzaVTOu9Wi0tXG
PdK/iOS20NH9aHXBloj0sOjozvTjh2l07mJXnDXXf/elvgtEFjnYgGq5eHRrd2OgVEla80m63ivq
m4NlGw9WXxwsVzu6lGxq1L7WdbdCBAFk5o1pAsZDXJNVfykSUnoT8YkYB7VQwMEWZOSAtgnVKW3j
ppu9gUNJAtfrzr05Dv3FnMwHEmlOyCOKqBftvivkmSWOQtNpP8ZU2xtQWdUgQPWS4IhwA2KRJ+qw
S+ynwk9wzzMBRx2sBojPcAvt0hsZPalxKW0s0Fu4DinvHZ2iP+kEGhw5K+lF7OF3tmCHMlbPxBrd
sO3Fhca+5hlYvj+f57F/KYsZJ3PKGZjRD2OABgpzk62td1FSdFf4KhBTEeeWXRYpf9zjkhNs28WR
G4SEu78qMMu6FwZnFTqLI6bcj39BCpzsZY+uopBMZdJzUJUvgd58jHXBDeN5T0uiZbLl4q/nxNwO
+yr1b3E+PKyFkBzsZevMfZhNRr2bPf1r/avz1nixFqz0CudDm4u9blevXrduf0l/V8Yo63tPw/3J
0E9BW/+OnfZxasVpyrxHQGGIKYUHhYz1sdiXtoFYZgAr0PVTmWBg7vwsXKHCk28J02zazUdw6vux
H+Hhm4duaeF02BrqivSdq1VhC2Oi4O2jeDLDXmUvGSc6TgSHksWxGglaOPuUsAror0aEndanny9P
mV8chz59idPqD6y8mu2+OBYYAi50g7DZjrlHt+0Vj0YP9x89CsLQANkInZEZNL/adjZCp+P7J5kC
08mqLQPRI26O29Xb3UtyiLSEWLgGnBtMOU6TXgDL0EkGaXfnQdcYfE5kToTvxh+YwM+rEgoN+MaY
2DW75X1cvDv4x4dxwIxQTDvL1y56378ZPKuCDpN6nHGQ9muFYNwc7xoNrlpfHeVCvlMf+xC7hvep
F7cyxp4A+s210fDRsRafhmewDkBDkO7b+quCfoAzTX7OIDGfKrN+7BuUqXNuMMDNSegtk0eLGZnh
9e+w7iib2/rKxd9DdEl2Mvfzx9W+uWNcwx3Xmk2jEmTWDaxa5EDIJ1PohgmNuUp+esd/7BPAZ4Wz
m6yqUzcZbzDGo1qWj637RYmxLtJ8O0Mom5eUOYp3mgztNyq5l/V+ohK9aextUNyGg3Rg9pS5d7Vl
+eBz6YfVWXC90ySpOLfOq+9TOb95kjZccxPz6mjDS2lhA1q54boPiZTMZ3AeA1F+Kf2PJFGo64Ps
YOgQ4Fspr+YkPnqZP0CkeS7a+t1n51p/brhMcNjuLKwoV0P/ZqiZO1TzXTwHIeKSc6xsFMD2e22l
eJSsCDjj+K3faD+iDiIvd2mMcTEom7PW9iyEyrjg7vKB/KDcBTW6KJnIU0o+d6wSHqeytzei0vBA
0jofOcbwAN+V2Z/cacFyTawlaprurhHzNlDdGvceN9t4Nn7pthusNCAsO2K45S5ivrVxWXz/C5+c
zxKRXp8Ox773T4Xh3GqDhxq29cbJ2PztDhqcFqhHUP59YFQ53z859AEX2FZ2JPsUPrSNEJqKmKk2
xFVnn+sJlnb6oUFOsn6q21Q3ANu9JoBdSh1Gr4dzQ41YAVtZJtOGiYDUxlB16m5YyEHmdYZLmyQ/
ziQfPfxKvSYPZ2PaVkl8twYW9XQalXQjfcmOY65+C9v9CNbWfrBObT1x8MzZt0EFXlY8fmZCycaR
pYLxCOuPWSjkYNOqtlmcHvzcA0IumHgmwdlb+qMArufGXaskA6rwfAqJ2v9j+dXwmctqfFZdDF/E
GVBSpkfPHMa92wqAtPpkLG2x7Ux4hbUxX1I1bWbYKpG/qPzHN7o7sxV7drkfq6TXGVrz0sBX30Dg
b2EwDNGE1YKsrZsaffjniPVOFWYOT1VXe1fomoyAveXaGwiHymoNVqjiL9VnYlt6gjpniukvBwNh
CZWR49U3Ox2/1++ALU2Uat5dYsCyYWL9K0EJR+U9sY7kIsKUxGvVmQ+m3xlovxHJd8kcLiI5uq56
7tgvGKu3aHngkkFcQSQUfKaOdivK6Yjj0aasPaad1oPg/+nafJMJA0TpUHYn1YuXpcjx6HeWEhOX
fg0KYRqDk4dIYL+n9g7Oqgeaav5GlrITaXo/yuHUpd8NfMquRjTbYINr2drDuqMqtiMLmkXOvu1N
w743goM7wWz2Ku1amHGEgwBolJm92Frxgbj6pRpLtlWEv4Y80BFdUEac9BKQyZXvuIHcT2n/4ZYM
mlZL/cgvWFeTPWNeXX22MbTHzIXWPnzoRdzv0qR9HFpMDgcAjl5kJ19YFl1w4UVZl+t7swMgz1yb
1MD83HqQ06eR0zQeqEjiZT1H0+AptsTLANOYiTJKhkrdy8YigM1vyAiQWJEpba9Vy3uyJK9a4uO/
MYbzFJwh6T/ng3qZTB9gRnEMW3bTHuIqHhiCmVsX57pNTTwvj9hKIL/zK9zudNA7KeHUQsWrnrRR
tvuRwXs4Otj5DI42R2ONYZbqR/LSZYO1VxzU7l5oLdk+caNOMQrbVTuCsxa0U/S6uhPvPb3Eskgb
gacWguhdj2vDGLxAIczxpuipt2gREbqN6tuTwB4jPIMbRhjqQ/QB9CHbwWR4njwO7Ng5SWhvP7Vj
TV/BUKWh7crpVdKpXLEpWA5unXenUU4gaF7mqRUYPA1EcR6STjkH9HzggTFT0L3rlHFoJG1+Mh2g
AicfoLyO8dQcUh0nMuJY+jFElYMv2MKwohoy1HF0au1H3lMF0iHb1JMdjlKnBg0QPeOIWt9I010w
CT3yh0Q/BxAPqAfKEcKOFMcGHOydMfPv0R27s6eaflunWnzOcoxkagPQQxkifeqrYbqbB3TYTdnD
vSsZxoMYw+uYIFNRh0x3KZvNSa/A4RnnfxAtHjzQPvU75XnahamkdRK+KPCjNoyj28pn6cwExwR5
/wGpoNmqGrKgTr1xQYBIgILUr4vVMHQe4BO2jEY29YQ5F9+cpjd26x3LDOK97vrb2AA1SwSmN+3U
ZA9TYWGFXFvFm675GZV0b33Xhqdz6/0uwdFBpru5y/7oPLcbJmLzM50R9sgJSJ4fYOivO3AIauQG
W1CIDsJMApJa+hlCXR/3tnW8Y0612A7+wHBaZw43NxiJJ1Cy4IKD/MaNhR2N4btfUPJ49NtsOgh8
PLazitOTg7lH1KZTfqxWPD1VwfzHbBRopc42SbGR+OGyqqiagFQQNHEo7WqJQkrrRggMXYavUpqo
7gBheTzVjljeqKm9rebE74Zhy93Y5tYx9v0ePeaMaZeR2cHOdttPB8AuhJSX7XAwKpONHbhw25fS
8xAz43aYST2BnYwPh5lAI8ymFOW6g1c9jNph02ZmeShy86aPjn0NDCy9NEU34KUPth0QDmKIL6yw
nmkykIcL57VbAGIg9MFRafxsb/PjU6Flz3lefIyGbh8yuaZX9+0tn+wvZywHdkbkZsgH8ZQTzas1
mxm+Fnp1y82KdA2V6u8LIcUbv/EqlvsMW6x2bFIG7dbf/pukI9U6uxkezca4JsoIfcc6rhgOqOBB
lM19kaI7UcmjQiJhxyi3mZrRNyetwNQ83/5bY3VNInKEy4Zh3a/AUDs7PwPgqwzKTx+oVfU5s3Oq
0mXFX1kB6OGm3Vyifhs02V76DHIe2tTXfHUes7xXC0nzprdlF6LJKEJhgp87TfOSNPgnrFhR0D0s
ZYkDYRVVafPsBDX2nZCUimKL4fsO3u9L3g+rOxgaMKglIgtzyNfYI/SfXsJwEEuG61/Gmf/xL0ns
3X/9Jz//qhsQcpH0/+PH/3qGs1SX/7m+5//8zr++47+in/rhCx+v//lL//IePvef/2741X/9yw8c
ltRm1+FHLrefbij6vz5f/NTrb/7/vvi3n78+BYPTn3/8/Vc9cADzaQLjp7//86Xj73/83Vjj/f7j
//78f764/gH/+Pu2lv/rv3/+9nv429Pw+/95389X168fof97YOqeaxi6b1EP8onTz1+vmPa/u3CS
fFtnAuLjnvP3v2Hm1if/+Lvl/2/Czqw3bqvLon/lQ7+zcUleTq81D6pSabbzQsiWzfFynn99L5a7
0ZYcWEEQJLZjs1h3PGfvtf/b1g1puobQPSGBkPzXf2oEWvNPmf9tCGEKz7EoBTie7f3X/z3f5Rfw
9ddXwvv43//+T9aqS46RpJ5/43ekU0B2PJrH00nH9GzD+pgBYSW6HUyaFlwG6mILq6LmXfrOtB7y
uljgAt8FeX0yuPKva0cSMDUUOFwpW6YzoqdromUfD9yRrOac9OQ2Gy74rai5RW/Nbo1llE8Vgeon
9bdP+flmCH5qRdOewihcmdXA7aywd7mHlx55U7MFO9AV5sotuuQguovvOQg9MZjvOIarU2ief/u6
/uXjX4Om/h+Le/34eNCkZPcWtsNpm9fzG2O+KkLgsE0VXISBQJeGKUqigNaO3fr2BmAfQIq1PmkS
1kSkH2qYLHk21KsRAelXs3UPZmwcBwMwRO/AvqKcPEsdhk+AtPp7aPb8lLrnUCD3+Jvhco2D++0p
G2q8jXRS4M852gJHwU1kB8T5zGX5kJXRk5VT1U6DUVv5OhZkT8GY6cafkwg15GfTK9tqtcNJbiwo
McWfhDzK9yze+fEYOIan8w7nf5lH+O8vMYyGugyMOr8MujeeU6tDTz3033SBfYxDdHDjakQbJJV/
A0hsuCUm4ughyj9gnEHChd/IacvgZEG2OI9GHiER2HRxXt9wEgoeC4ovZZ/9kJCMl6EaftqpQhQv
HAzQ8aC2Hi2dKvbKo4aBWTTfZFO7J+EL65ghzL7nuEBHJFI6lmfBnmbhd6ha7on26JRbIbF36B4O
F45U1rHHX7n2pqDYBab785Oh9p4pfH1LnqBn7whbAln5mAWAE74eKVWmFxQG+tnxw1en7nIuYzU8
EXMETWtkiMJhq+1QbpuIRp382bPzZmMmabYZvGDdt+ChbAecUE+I0zJuwT65NuaxIY4/oXUb88h/
PzMMz8VCaUvWLUd6HwDnSECwJnt1dskVpjlmzqrX7JumDbsN/Iloq3yN950WazXW5jGSi9bzH1Xi
/9RTPd+17lNfaO7L0KRHSu1EKHKGs+0+ojjOO7Y770Wa1A3//o6vicfvHtoUjhQkMzqObZjiOlJ/
myhT7HiF1eTRxTGzFw04IAbz2L2rTfmj4qr6qDRtnU6ae0zWmX4vgCk+NkX1aFZpdu5M76ulKS47
8//i8kNri8zHXenrOFG80ljKrHoOJzW99g3pVaPzmBZFtO1HeaONc+fGCqGa8d2aLXikKcd5yaHT
n2rnhrPNsISDBCU19vFa9f6iKmL1WEcZF/f6RpT2eEcNd9sOLm3vipoZl/U9yRETDuCk+uQ9XZe1
9+9JlzaYL+y3Ll4D98OMRVFjIQFpXKqPAqWHPugzVWNde4i3+zFwNrre8RVnfb6HGNWdg8J+wfNs
HY2S9/D3L+3P1c1EYyUxQ+mW7lhsdu+Xj2bIpReFYK6medZ2VrOPJIFxTPiI6JQEVdhkf6/yzj9a
haJwwBOLQJ6URZMFUCtURGohZ3AseyeASPr3p/sATmfaQvN08IV40pBQuz/mgrXAH+wplgSoUe/Z
5r4wV5M7gw1J4GODo8RLVRg8D2mT+H77hzID36TXxtJ3xmcjsvtTS3jNQ2HrL4bv+ofKxj9n0emV
rXZTFxbomG4RCJ9TMVmFt/xRy+syBPFpXSfWeKc5Wk9tfqvYI+4Sr/nu4ZZYTEnC1ddP8GA7EGda
d+9E2P3//uH/ZZzMBxPJIuC6nik/ruyp1UsNEToRLL1rHYUbPGbwbLkAGPgtTD/dhqJFmIveEYOF
v3fcEV5vIr1LEH+SCqZfTyLvxyzPgC2YAcvzGPaHgJMwbnpJsSa8SIdZF5Sq3RfqRBsX2Tl8F1r5
w66C+UlAGUgncrgogRWhvh5B9xYguhEZHzpbZzkVsqb00yzy5qufeUCl2ruiLaMtjEFqU+I5Lex+
bbu4CK//oCFXbPVGYW+ujXg9NNE9ANVo5XTddKNrHSSWiFtAh+Nrnc8d5zaP6m1SmI/YM/Qz1BhI
tPZ4oEKJXAIFJ3cITOXCAd/IcWMQ+soZihbhAGeJRqwMC1M+Zfrr9Mvs5JUQ8WgVVfoprXP9HAZq
ZZbt7BeAWBi0RHRQXnX0/LXtGngWWoLwfhiZJJCCuVx+8ewx2HTREGynirYsub/2HSWI54w7MDiF
W0x56i2T6a0WJGsn9OtLm2c3CYfQuwB56zAK/Rw3evE1lsjzCs8/TuS4cq+eghuKhPdBxxXV4ptb
+wbVBCVbvpl47sh3RXSYSvnTEhVbqt8EKy98i7Le+iSE49/GKTs+UDjiePn6xIf1TM1rpBwYp8D3
rKNODUFJW9IaM95cgf3FSEbEt/o47r241M/XNcRt62rf2donC4b+PgziumAQ28JxDRk0+lxrPsz9
tgeRIzSZtCijC9YPIKzZaK9bBLbLoscK7Drd7voI9OTz/Q8DguS2RQuzrCiseXPuayq8VVU3Gx9X
Lgc89BifzOk/Tvymi1EOLKY9N12Z1u+fj4aqmfX4nS9lAxiWmK9A1cZXUhswfBRl9axPEPYGUKyK
DXxnTrRWQgfTG8Ygliob+rprfgsbtABhXuiIV0KahLHYfPKYcp7P7+e7J4TtGaZtGi7sw/lz/PYe
xw5uM7Wb9BLa2o1XqvwGsWN+4+jjpRb2zXW6lVbOw0rkaiGwTMw15dKQs6fFG51TkuLdGLDHgevH
B9Wy1/7a7uYB7cxnEc2faPV3qbUQuXu2xlrfOGlrvDhTL0/m0Ph3Fntf4olVjpNhTbkavOBIN9jL
omflKffo1IA9MvOHXhNmIswKQD4dPFinjVwX/hScUtt4HEw3R6bjDiusyMWj6BK1oHUPwx1zGKKc
iOJpVEl3bzp0EfS0CfZM+DRqi73dNs9NKchZlP6p0qiiYwWylnkZP+m5QslNs3HVZVVxquiEc33o
90C/dco/abezC7hZTVH4R9cWP8ysDLdVPOQbmU/WsQrt6hSW/VnLUe3Q4szvc5AHnPNjDihFsx8w
fCG4HkzADEC/Nc7Vlzaw3G2qjZBuWKJXeVQchrTZZcUFvsZwcG3Vw+3PbihzQR2K84TGQ4mMEqj1
WarkWDUNrZKwo6rDH0GeiKPTeOLIxH1Pngrr0kWZtomcut7r1vhPWkeoKWD4MRahGFYqKbbwPSGT
D6F5cCvAxwJ5UtzCEk/Lu2o+ww+9+VUY7VlL0uBxnF4mMYcjJ96x8WFvcNRYDn5H+J2waIO5/Slv
fYTRHtAYivVrqoEjlwS4FLYbFOck9A9uFNhvRnQfNNNnF7trLPXHMe7OdwLX5toENOv9GA/6XKZS
Ep4dhBqgTTORR2GM/qKTNwMs6QOCCotSszw2emCAI6X0VOQe0hppB5sox1yD99nYQgjLQqU9eBN8
EuTC24hD9kqfa109HN9PZqb158TUoQNblkEatWdYH+7MdpOWE/W4krTFtlkFZXFT2rZ3HHW4HpHO
FdlqyQvAktTty4nNrhDH6y4F8NEDd/1kWI35hAXm6e/PZf5xwZLSMk3b5QzpGZwUPiwYYUKClXLb
+E6A1dOlWy8Mn8aCXWsHRxnJufLai5bAlJznU5dUqEsMaDHzWS2c/0HcyQ5I4EvKOrIRAhtwZuDf
rURAp37+BTkmNMTcYbiZMg+Qs4+qq52lc+DAizqQoKE4IuJbq1C+VPd2JzHIwe9Z+CnwQuUkt2UK
i8qgIXu2UQGtKijDC/Cx1mcFg3ncvB9XHO0N19Qtjw2RBuz7caUMpSETAqQVFJ0EWYNTuagmEv1q
sce7HWGO5TjCQRrrjr7vteA5sjV6pHrXbhzN+f73b+Y6jD88znzRoMZkULRiz3n/OI2jo/PXrP6W
MBjutRB9galW1AZSNHr49pc2KQHQVnjHnc+9Kwu4AWmKPjmLWbRt5u3z749kzCeCD49E2UJKbh3O
XGSbd/Hfdhe/HNxAY0lGDzPeF0i+zsCLDziq0i7camCXt26NwcyFAGtWnXPjQRn8Gs83Q2Jd8J2V
lK4mD8a6BeWjhxNYg1MBs92gZEoLRy6BHQ+LRpvETg/Vp1/wH7dzk+IfWSHUggTfr/FhrCsuaQVl
IXF73cekS/8XFDoU/3Rn1b7C6ltGSww66alIBs7G7toQTb32o+7xkxf552pgArXhCsdDuLrx8Sqp
W23ggvCVt0llxzeWhKQTsNj1VAdjOjmJgxdCYB8yApjf4Gxl2KkNXRKMGDYbmZL9bdKi7Ir7czBO
3U6Lc17e4Cb7UOXrqAjh/aFp0rSQ9gl0pJ0ZxfKShuZnc+bPcxtDk8OGbtq2mI9G70dEKWov7EtD
3jrgHrZe5EGzapK3iaiTdeQNakOBfzeOefVgmo94IKpz4Ku9Y5EkMY2IirKZikyvyaJO7+t7ww37
T65jxh91QNOcX7Pp6JIHpWz8/hGFTZD6qEfylqdg8QgI2mq8ZteV1jlL5khU/5ujY225XlUnWI0q
n7VxYwrYcfpaVXK8GwbEjHAJ1lXdq3VnZR54x7y4CQPqtap019fJJiPkOLj3fE7OBiLxvv7ko/zL
9Hv3ST5c5lq3VB1IKnmrYEcEYXTQvfiTgpv5r2+L+zvFXZ1C1seRyWIWV2gXjVvD69NLHgZ4lnud
OmlMpwoQW7XBFqto4JXf+iz4krgx7mZ+1NNQWBnQBJdBGKsFQmSqVlpf73BCniOUYUtCcryNropt
HGASV2az6NjZkC5Z+b5witd54qIIEedSxuoo46raUIfcDYH3pTFNcOu5dlM6PuIbhRlaaeYnk1L/
t9fLXBRUeaiE0cx8P1Dq2ETwYcfmrTTM5ikW3oMecaLvKvTbHWk7CyEInK0cIGB1UH0LCmIyGhvO
fD77qwwHcvIE1fSTO7z5L2sF/AKPuzt/u8bH8pxmNQMsCkB2mePe0HQ1n0D3BWidDetYuHdjYRtH
gpggjWMTvpQJFmDaF4hjMnMrtcJcFK3UDkErxb3J/zYf4c1k+pbabXzxaxwdSeECd+Hgs3Y7omHm
7biP2FUEOTtHNAD9rzpv7PSodipT7dy5YmHa+BlyJ/CeY5d6X6Muf18j56bRx82G9o/UTU/nePJH
uW0ilbm3jBpSUzqQMgQnYZOL/uZ6EDE7FP2t0rekLuFAlKG7cYJQzLkBHlgcBLNa7iFnh00dohGk
D13feggUliIyRmQW4bo1dOOoS7JZjMjPdi102doAf3rdT+MSYGTQ033Miu/XNxZXxlEByzvbZXyH
YqbYyBDq0t8/svEvXzXtJFfSUbI9j8/+fgQC3CBaIeEjq+I5xia39DzR7kYHyCSXLo5dGrC9zs9R
RuXDP1Hrfp800d7QI4IQHZrUdZzvSHf2jpeHxyDtn1IuSOtuwoUu5tpkx/GsohyCHrt8jfRg0xaF
e/z7hzDfp0jOV3nTlpbk/GRxQtevlcvfDglp4U1SK3Xj9tod4NhI17vUFPzEPiBJDY31tUajVw66
KT+u9pW4v17srXtNJuOFoBRo4xUZv04EoCKrFVEVXV4jutPvu7ZFQdTWaLSTKL5hSXy10UhQLJxD
Fo1mh6kUa11HaT8NY7zCNMr+/vn+bZmwXdNCXGA79Nrt+Uv87fPRgh4C/OD6bWB/CYvZuGAAMR0t
AronUEXXU/F8EDmKtn+ZsuS5ilvvrq0NCpKqvQvLzw82fxzieeXXpqgpDYc3/2HlItfFNMoMqBkg
hy36rf5op6SbaAqmW+eCMLSdVUT+2a/JY+HAEk36zzgxjYeuq+E5ko7gdy9jM5tQWis8pXPdVMNN
/cno+JeiE6/N5GGFNDlLfmzodDZCz9jredRr0Qn9ycVIAGYNsk6PrZ948Ktw1qfKg8RLekQiguic
hrPf1/7sWebX8uE4azuunG+m3LX+KNRi9WyxKWFQcWyNQtcAwFUAF9XxVvvKOzmDDDbXrzOQybRL
jCpehZENFLaesGhOtberEkK1hinzt3HuLAC4wzhuRfrZg/65LtC0RgUh58a3p3+sjjlt1TroM6Zb
E1nKgtylZFtCA9pWVEWw6UcYAEPbY/eZL1gRWvhGKP18rYjrgLIXEVfKZTBFxtboCZj4+4Rw/zwy
8HSSuh3NJ8rd9NbfTQinxyrqZFLcYkhv16ovNZJ6ZrF4hx4XY6m5YlOFquK19tIv8+8NDeolLoNg
rVzlHNLaPw6B4W+atik2uZl5a259m97MrHXX47C1QGNuYqhJS0DGpkZN9VpdRRId5YDFhDnclqYG
ca4CgmnWPfofq7M3+QjqNq/d4uv13wCkciyB2rQ347JaB0lFanzyPaSbuQlVlh9p1+wcpdsbmVQn
3c6o2V0ve6Fx0fpcW2n8tYgD2CZ9RddfJu2pZDXcNBZMB/8RtYvf6t1OTNjANG5AgU5l/LrU4T9N
LlEY33ldT7GsUMVXF9zgDVFSj4TNm8sO5O+6mnMGdZnQWw1SzF4kV+60EvyjFk2ktMBzHXP9FYGZ
syoNcwsV0t5cv2KQ7QqJryHXOgCXOHKQpVlV8MnXbPwqwr6fL3NTg3VPZ8KY9seOepohdgra/n9X
9qkYwnMpdtfOglX+U1sgplunKPZOZrN/NoCooHjSi0uKL+6g1nacFvdDaYMVDZxzYFpfpM+mfq3z
XisHAHqJi8GbvoIjVBMMjX9tzIpsMfTojsoR5fh4iEg/eiB0Av9OEd5CK/lhmE655vzZEndZOsvE
BQXat3q+rwswKYCOjwa3z9w4FZxlLqBKbttK0qPzldqPxtAdA3wVQVKegVt0d1oEIKEnvUYHO4Bi
gBgAIAr61tcUVmWv5pKWBDAJYaOeEmwFe3IG4sW1Rpo6ADMBCmlQmXJnJq02DIckvhmqYk36lb8S
XTFyaCu/YRLEOlwTnFQ56RvWBqpOAe7nKUuNbZ/AsYxxhC2RMRHtR4HOEGP/XYZBwK+3xCaKSoyI
3jfLyy7kG0JFM4YV9boZemyfM2oAlSWiE1sO+AMV4E4wDSZSYCVgJN0ApnB2geNQr3PXRFg7j/NU
dUwwQgYra/xZ9Nq0c2X0HTB0fxos94fmapvRz7KntBGHxuZ3ruMx5ypKn5v8AhJbLJu4DPL+ILsD
iRj6k+1oTFUjfWv80rrIMnhxROcuTDqHl2vtwvDAprfC6y4G7Y9FH4pHnKGNO+DD9NvnnoQYzA7t
D9fjSJrJiWb6+F1NMfjDXr61jge5Cn0GGa1Vvkf0T2Cd9IlSjbRiHdfAQidRkfcopn0x1PtQTpSY
4Jqgm7OOBDPoxHBRUGGPguynqO7y6Wm/oNVrp6q4WGqVlUPzBDk9IueFpRWkkn6+GrpG9R1OGdhK
1LYy6/jG6M9f57pIo2lbe3jiLfhbvXQhBtt8ManOZWEuyVA5rvmNMdZoWPPxj8bnMjVwSGbDq43T
55gFxcAxlPWzGaItncO7sYJN0aUV8TNwOZDtwqQNqDGuy26D/9XZOa3Dew0CdyuTG8BBrl7Udy2N
fJFm1FR0cbr2QaEOeMsmhUDl9kipw1iQAqtbR2iEeaERnMwoDJV/MGbuZ9FQwGkFcCvcBc+lNU3L
UPr53iT6B/dpRdptX60nClFnB1/+wh5aUpBx0uo+RiqKAJLmIZFWKHj75XwMNScfDWna4Sho9OEF
FTOwPDQSqOqaJPyGyN26H5o63Gt5CuK1BrfRSov2NdGKlKOWnWA7zme3TZjMvUgdVNICZ46DC4fe
pido+ztkOlfsI8g3G+sYpWLPKEXjXsbTRpNUvHVLvGTgrOgZut36OgoLOQLiE+F3A3kunoqE+qMH
ypKKkLhHMH9vhsPZpEC0nWyd5LD5WInAlAg0FxwWHdbxXPTpDSIdHQPWLX9U92jo8m2okeD3SOJL
zynW3h6DYo0xgjE+f6ywxsDRBNRBh3KgeH62IEXD43GxhsxyAS+Kg0PS7CBJgrcabPJXwLL3U2Fu
mFJAOzTQuhzPJH/cwp7McdVO3jGjAbkLJuTm81CLdelv81ocI4ICCCeXkg4udVNTL519oP7J2y8e
/bJZKry73nIMQTJ10oT7fB74VgqHmy4AQ9vR4U27affTxYTU6HZ0U+bxoY5L+vqz/uB6mLs2l5Sq
4PMV+sA5zngOWZpcrX0OmfeaJJbT8+iRWEa+Sln3KBW0/iaWyVY0rLo9HpfrYne94mH72BYCMq1W
q3MFsb6vnKekLIvT0NsYIAZo32EQdWiB7hIYZbBAGCvk/sxV0etUnKbirMwI545jOnelkPKubrOX
68/RmZ/hRZ2imxyKlU1aFwDD6RS3wXEoxLfBKkgazKOHzuMdZElSPWQqTJddb8pbM6bhfH1S8I4m
4GIuahM2XR+zyOm6mArc7V2TqsP1V/kJ8tW5beL4xCADfOZrM4oXovasO0i/byVejNskzn+gbtlQ
o5xAHEVi2SGevp9Ca339ClIRfFM2JoHCU8XZoweK1Yai5bWWyaW9WrtQ6ODdnSpXjAwdfWcwkjYq
sX8UpYUiP4cRZxFtI+ZS+nXFCkP9FOQJXqy22WSuVOvr83rhVGwbesPLSunP1+Ha5/WloNmp5035
xcJDe4pqh9riZLCRjuOTwPiJMrc9GRYP4aKNf2gt3z50tB5cDvEvmC6fVTwWx6kDvi+khvVuMLij
G5q1p2pLM09ccge+Rajp+tEtQakPJblXfJfGeJCsSNMkxl3cDN/zvKX+EKtpE0bqG7VPZv98m5Dw
82AhSn9zHYpT8qqXbnWThRJie3OP0GU8VNJfRF0SHZygrpYjqpQFUsVsW7dQppmpaH0hy5KlTViB
k2gPaJEDiKU1UggFRUTW7h2g8iPHCoiplWTzHFBdWh0Jp2BTX0isY7yEvMoLBuITCIuftbL0OXMN
THffgd0Y1YCtJs9uB+1Zzume81WLyZ0vM6uu7hx+C5YNB1ticJekoX0ccylPvs+ZSvVxejCiivfa
4ayWVrmxcwKbBk0j85vW7brAx7Bua3TN828d51a4qXot2RTdmKybcXjJMJTcJ5Xa65DuEuqle5WV
9ykW5V1UMizRdit2D6ri1Te/qryTzJwbIC8ZvHu08IoUus6dN0RRx3vjJ2MKT3hAyOnc1uwqbFcN
3tE6cbEPcN3d5YVFwvOEztrK4JfNcg8nzttNkD+YngJUTa2NHW0Pyiag2VSQg4fgwwZFsijQ7V+i
uOq/N6OzreDa3Cizv5tyhdHNRpiS5kynVvdXmnB3Epy2N0THUOHJCZKowkaQXVBAEeRMGMWvxclo
77KiSm6G3N5eb+SIiNt4OcEDviOx7/W6zYuyOI/eIM9u8521AFESqsK767zm9rMPbOGvriX769Sz
UZ9dcF0HwP67wQN5nVJr+rUMsenN/9XywwUK+BOMGQjXENPXuiC9Q8uQllf98ON60bhOPeBMEBzq
oloDzYl2hjAxyvf/2CG3Hff6Dys2Fzop0ZmuiAIR0e66WoZR5+wNfBxeySXLLIkYLZJ9Irr05Ab1
AlCxi+olHw89R272atTGssQchbZiN7mJfh5L/S31iHTUevKEEMcfotYeGUrAlHOzgsTgNRaGvGjV
Fa+jxu7qhjmx8UST+Bli1dbLNteNq+xksAUjii7CBDKM72lVppwKuQEiWF50HR2jq5hTNM0h0jFc
DGIgKY1QhOMozW0bzR2keTqn8ayCphk68Fx7rQuwDVEDcwu5u74rXfZsIV1RHklaKHeNVE8YvEZc
EEGxtWGp4CsJ1FFhSFx1RE2y5+jJTUbtKND74RQFXy1zZj6O8PFZnuRCWO1XzpPf5ZyuABaLGRv5
u9FXCAK0W78OHxO37rAK6cMlKXD5RirHf1JopyA9FKpqd0YS/JisodjXUhEcNPuCEptJUbghiQWk
TpB1OI4II9vscB1QU8gqlE7d7KYmY2ccd03f6yCFiyOix3JFlXZHTnF3j6eIb6on4arMm3vP3QGf
kFWRvESx3sERLbBJyB65pSzuUfYQkyT9aAPWi7PKlHwrtZdJVx3o+4y1n3imMtJIDcxcuDNaRsBh
QO5KL++EaUe0ZTveIjjsX6OY+r+GU9fZTLPkkbOIsca2xK1+3mlF0DYs2VzmTVd/s6Dz7IK2lIvC
GEh7nwBRmdld1zyUnSBuW/U/QONH27DEk59b7O5Yl97AXO5D9Gt70bf1r6sbXUKwimBSEJJCRAxG
PGjGAyeqBH+OZ+84mbfba50ei3m1rnVguzUosY4GyrrIWn/LkQNDqVBQZPIeoltjDUfLS7Zp0+cz
ocRZR3Ab7yenzZeThIGo2mKY1dHhNqmwMhem4d3Grvd07QvphMyu3Fj1h2vtAVQOBqVKXkTaL2MT
yqoCPoczGoEPK8bDBO9VNREHcAtXbl7bN/3peuOYovuojXvAUEHM0xnbIEgwg8bjD20Mf6Sj8vbJ
oLhL6CA9A5fGr+bn247oWvLRCECfi/Nu7FWLbib7UcQoV7nqDkFyrGu0Ubzlr0FsPMSBfKEh351b
OfxwpPMY0Ts8NBxjNnXmnaVH1GNsCnH0AXOWg3K3FMPQuZsSBotFAlNpjpfCjebE5zA6R3nSLHz/
h8DvgxKQFKDMyp9160vlgcGx7B3WO43IZePe8YNug32ueNKip7DbZq6KXkKTyNzez9KHhvYaaNvy
/npqrGmdLXoJ9XU+DgQJoGfEBQQ3zJ/SmmWASQLhssyTXzf20IwvFjnsZxHeRV5HOiiFxHUhkzkI
eBo3I2mOqyYNv3muG2+zBJF81Xt0cwMd9mZYFpuy6MM1nPN+fx07BLDaS/hY1hJaqdyEEvh755fB
thTmd+LPuk1gKUzoQXI3pbm5j3JmQpMZXzi3thwjaGwPrvNmjeHaTofpfqLX5Ug9v0SMjwpnPHfy
WbhtJa/R0ANy0JJkfy0+4EZtoEgnTPmckYBvGGqNzLIbkKnpmZe2DIV71oohuaMFFbqauLCgB7g/
tA3nLZMLXS3XiLo5NYSgqVGuUecKmxJsL++siQrAX6r4ZliVd5tb/lsiESZdb769Eg8EANRbq5TB
mau5uQBtTmG6ODTD4GzSTK93ihAB+ETRQ6EFr5ZljeeWe9UiIf+RF0CV+PoFtr31j87B9S6470fX
32hagw6ZmsH5+hUGtbUkfnK8cboL3X4f+S5IL71NvnauVeOri4EhSkmroo2MteHMhbjC4ftBEMk1
MyfxJUdnmtENJPDwNkrOpea+pbGbPBht9tUSnr+UY1PDApQnMpT0M4znVwwy5Lfq+T+hhQrPDoh0
GZNHlzzfhV6uLTtquAuIheAFwmywj7/2T5DJhJuHq7Aa9YcY5uqiST1ysWqDQon+nMv6W55MwZ1B
KQMvhn/uFHxsafWsRSlEmYC4t1cCjw+1AjQwJF0B8ypZ252wv/Wy54xksHP4TfdE/Zvvq+unOxd1
6diAjfSsMDoRJe/syzSl0hyU456P/RAYDYSf3m8eYAxly00fwpQs09kP3VlHe6rf4C86tWG/WU76
arNfSJmk/wjxpQa8VmCYf2sm+7XyPfcuR7TpOn5JWJ0WbQheTNZTEXYUvtIvlD69fY7hhBUlJTSo
SHas9e2mJVZ2HRkbMk2SY69StWli7HFKU+Y60WUK2kv1R3OUv6ZTXcN1GWCyzXp18vwIo0Kerw4g
kQGlDHdFYoVvWN3NRehviNtM9g1ik9sYgw4u/x77oFVyq+F+8yhE9jbF1m5iRbxpPLXNFG8UZgBg
sHKYqYdRRaWj+TFGAZ/LHwXVqea1nMtRjVujoOvKGz/CYVD2DcqO0HMOSUWNqRvS82SYP/1xKHaI
BrGhph7A1jS4dQhrWEdtm96gKJyR2TYRwu04vAnAxaTlwjrqKm8HSGfrc5CHqu7RPoES3mQ/p7S4
jLH1NMvJAU0nuHYbfznheihJxdNsIuxLQ/vGi2GXoKQBDY7T8vjNUSY/a6y0IN+NoM/XduTD4/c7
7s1ZjEgR2F0v7xv0DdgdcTmm/Zc2T80tzeIeX1LzNSPAauE7SpzYnqalMW6sPILppnSQpElDpTKe
1mzCxDQRgEEmLJdnNcSnUa/uZR3AxiyB1ZR5eqgs4xlH5TKSvr3yVX8Llwm5YhU9lYZ6qpSk/tAC
QDN9VLAUo1qT20pKsY+sNgKDOEXYY7ZoIRRtzMo91K4keSQvUE0AGaSeTN4RXbrJLJZtmFI6TLya
YqB8Ga2URC49xW9JX9tCgkWiPeLPMeXeJLWQbDfDJY7xn5ocETbyouPFkiwUmj+9nF6hvRIzBF/6
3qbrACAWTL5tNk6P2eBBg9B+VLB9lpDd4PMGijQo3V92bGArbaLxVCHm3ytB15+R5nXWw0C1GJaf
AdxAixi7iDIV1dYoGPVDB5wvNbytqyDko3sQKOG4uo41vuxY6NwyXChHozh7WIgH0/4h+65bjyDo
BxMiB0F18Qrb88YO2bMKA1t+xKEsdvXD3E1PuXTNQjcuNiTEFGH4gi9rJyr6JhpLj9fOwDQjz1bC
6fe+ZnkUbYefZTjBXu8w/ms4yItxdI7Ixx+SgtTUwgFOkTq0/4SmTn5ORQqfjNp21gD0Ud0G7r4K
Q4w/Ds7tBPApit4+CiZSdj25JvHEM3135eb9IyCrn1QJKVnVX2y00ss0gcPENW9fDwYNWGjhy1TF
x7z0EaDBB1vh24CJ5uabqRsfrSh5nZzBWyiP77jVutuAgz231U3G0Fl6GpnWpTcgpRVwE63koa7l
z8SpXsNAfwi6ehk2kIRDEX2JwZCQzHAx+JWL3A2MdWTqjx0msUVtZxbQnnDj9dYXu7GqNYAwMiqK
yt25IegMsJQ8uOQN3gdO6LDlZP9D3Zlsx61kWfaLEAu9GabeNySdFEl1Eyy16FsDYAC+vjZcURUS
nyRWxiwnb2W8jKC7ozG7du85+9w3YUI4lQf2ITNhO9lGuJneU0kMu9oS+Z4AtcUx8hjNBMVO8fQe
kDA7d0lV5szC2NqdtYrhc2UZsl+QGonnPlejWdLmSRMmRepbnipY0EOK47z77g9DeRjFcGsEWN51
Wp1Gv3o2Cx/ae8GPEsS/wmzIdt1kPcgiuwA3rY8jAbAKuEyQUc+PNn5L6WbHEEYUz3AzbcHq70OX
L2jRID5Vhv/FitPhxKPwye2bW2hPeU0snGBQtCe+Yg+ozVxDsDyZnb0jypHsuF5teP/tDU7Mfr/G
KGlu0mA8Ev+VbyPb7yBgLKgM32sB00biDE/2WNd3XWaD9md3PDBeXtFj2/kG5v8a/AO8XFeuCi/+
MPJqwW7zzwZJGKTb9uUhDR6JD+Loo4DJNK3Y4KajVlBHw04uMP5Jlg/1uhM6QbPuXfwI7UleTmcf
PewUkAeXfm5i+0uQgzs3sAMo5X+JrPhbybTGN+jKL0k4TV7hYvBymKl+5BFlkuQPeSNPkzV8yBzE
rZrwQoRnpI5UlWZ+WxMS7PbBufeqU0qHAoocYeV+F97bSafvDWYuFZ09sMf2oVP9eAcW4TY1sngP
040Fq+Yp5lro3VCQ4Rk2FtR518EGEOUWm7fzNR4HkJYBAVtjnd5wzlInZRuPnu7MJ1j8JZ0Q276d
B2KAnEYeDDdBRzblgHVL/Xk0quLOMj80IclnRpPdqmlnMfk5CWvId2FRN5uAftYh5yqfa07+mQgf
58rMj1NP5IjyvPig3Rbj8DXOguGCGKoK4QxcyrTwxH0sybetR5NGd/uBFAnCGnid88WEbOLjk/Lh
+g/iiKNND99lF4iSUM7l/2GV7jd/Nr3T9V+1YYmqeZhJGrNr7+b6D8GZ/aarIVtJGYqdDprmlLvB
x5Q8uhvasSAYaIps/JHJXum6moZRZ3CKIw+SMGmmfdOU0vImqbdubQZzpLNrUeE8XVoFyRzS4Oac
zGRj+By7/fDEtC3Q2ZsI2N75qo/NrAl4gBGgSZ8eUVceF/vtaoh8uSoZB2qj+B5BJT3HEWtaMN17
c2c/y2r81LZo0mpAFM7IgWwCKHNr2I+WBVcQQ0u+vnb+r4J8ZXbBAfx1Y9CYBb+Sc45K3rUU1cCD
7MaRhzLx6nWTIUuSqvtsJc3Waqt6L9u6RM0pxluX3Zwes0X7FKISE08ycIa3csIp6c7bSk/tA0Lx
H59Aq/ExqJF4Ss9AdQjzfuUpHmOVTTtwfqjeJU7KjsrW1upit+pz77XDaSgIdexsrJWec0fk75HQ
YEK5verpqv0C3HJAf82UefkVI9B2IY12aw7ww7KQ1SMO5dNVJoU+zLklqRUBMD2Kc2BjO2/hcRmD
QVd/OoXQc3FtTWdyQObVteNc9nF1K9F8/tChMUrpYq9+nDB2rvhLyY9+X5QgVJqy8WPJxGoT0Po5
lXkXM9SrmlVEojc7qRxu/IA/m9HWXStOqJtsmseDZ9jWShqKVJq5OvJ/5PvGcowdBy7G8gzI+lmc
vZ5hFU2/HrNQV+VrhJtYUV2nOWkI4+Ae56PJzM5ZmrY+CMSmbN9hpqEfYGX3vejBhTboyHzZ8dxc
R38dmR5Rb/k3ngzudIBiMCnblrNpRZ3u99kGZQ2ZUYPprRueCdS5WCIBrTxQVee767Smltl7hfxv
5XiO92hUBnu4OrtkV60wxpinsqSC92vp7fuJObmOsbEX007DZ7nQNDr5XQT/Z4DikiyVTBn86HlC
iB02cLlJ0SD1664lMGKFwzLc6b5eOxYke6zIzGN8/VjIgYpLDcR0TEujchlZQL6RtjqHaT2chXNL
PPPOsURDMg7cVY7B8Q4lR3Ubi+YJ7weN2z5+tMZyZ2jh3hBfeeGKBrzBQbG2YsBDo5N9c+Ou3XUR
LJfrxYsEZMq5L7z9GLvRw4+rF2fyUhbq3pw5itVJ6jx7Y3bQS/8YL9tdvDOYPbDReA0wHFF/YPYe
nw1yZrTXk9Wb0c3oXE2osKvcQ9ghAHCdeSfKYtwmoc/5Of/R0a0bRFBm+Nzk+q02+oBZHufh5dkp
2+ri1OO3aTBHUFzo0tPw43W1medSgiFs0ADBJW5g+NFYEOcKgx8e7nCgU6uKXTCqG2bzBSx08rS7
qHvw6gg5bBdf5JgTLIOnLhs35RRAQCzmj7KanlMycFbkJoynekL8dG0V2NTjD50Vbql9lwUvmjFH
VLSy7iaXAy2vHk3wpNLpus/JsUeDg0rThJu9YAwGYiUjZWxy82ainQNPm1HYRNb92Urzd+MCDrga
gBSXaNXm5ItJs2AeuYhyEzJBFtDs5vquEkDonUl12cUhYpWGVDUN/PEYcwYn5JENDZ3eY9yhTi91
dosaNlo7seDGej4KAniCpAvCOFCdkLzMs7O/duRpJYBxH5FTLUOppgGj68Vqd9XuaWoDkjxLa3N9
TGj2yE1I42UP/t9m/jam+8Qcv6QGQP3Cee9bsIYawnNPhqhPNm1eqEAEVS2TULI5GD6EmPcA7Fpk
jvLjOWQDaCXhJ7fmT05eg4BBdhP4jb+3xdTur786LRRq2OUVJ5VFH0QUfjRIY70+IL0F9T4DIHrD
wZFQiGCsP4gc9Uc0B/uekuVx8lBmTv0bh9PmIUt1CZ26FVtIAJ87ruK5tmdu22gqnwb1MDxZnM2u
yjuRkELQm+2lKskgus5AeE59xF0O538QkSjNFokQ8Gbt+fdiaL9eG1ruXExrUr/HVYRfbWXXMNhM
afZrb9FiNJgfjrB3HU5b94I+1jokjnxndxFzgeU3TqmztFGfwO97oL8xmEM3Ry88N+3ualOGGVjs
vKKIdlxKhto8HuhkIoVyeByBjsEPwycGRZDG2sa1GPZa9KLpFhJEaAyaSWoYnz3iOxgaw/mqC7pF
nrlhSZUUfIDpFYBM/z6U6LGCSNtPRlHfkIV3vH71KKE9XA3xtAcsUG2HIkEn0GKEs70EO3DzzP5l
PXoRE/OYPBSPRiklFGjLwdDbehG5RDNIjcG2DqkdhCsDbuEirkGO8MUn6+fS0Vi9DnUIifxo0F7Y
lD7UcV47+KwWIMVmKinzEnl3/dhApu/mxqZApm2MTqskXaA2bghic9dYL3CoIwzb0dQm9Z6x+LGk
0YhLZ9WX9WMWyZxJLVYpN2i651BlF0XX6BwomR6EUd3DDxvv8bndEwKfwaV619fzd8tR9DcKX38Z
yvFLR0TjDSMistT4FXMLp1pmzZfRz4j0YgxxD1zOu/FqRrQWaWVWiAULi0jgJ5/iBt2HUcPpo73A
nCPDFvljwlWnrF/RLVqvlVO3PuLqNFw3op9OjZb+JVEAGK8Py2C75oPi9QCT0jyRM4XyzrrLyzNt
MoJISjPZtZibO1biUBBmkrNthkHYrGZc6PvW633yZgFx4baQB98AbNnbA7efXXHfIxb+wj3iZCbn
8JBHJtbE5qMP5J6pt9oDBTkQV5WQj0NuJgexOzsU0NTiftjDh92J0M/3Va7lDsXkvENmvoSBMPls
bOsLvja14e9Gx5y5H1n2CiQXwVLI2r+nUVDcmy39V8/2GWMlpI7V9mctc7iECmFJ2YTmjZ9hm/8h
ZakIIkKoRvYPKa6ITAh4PMyBNu+s5R9O1/mr+A0xAsOdzGJyZNgwogjjZL8o7MewqT9M8xLS1s7y
aeZka+HFe8cQw9n2I+IQi1d2ixypeYzbsV3LgGOf4u1N4/dklvcbBYzwx/o8Nm2+nuB3b4TBBeoK
hbinmfZAhepD1Xh7p+6Ju6XEPWIy2CIjro7IRg5jx2cV6HauuohUfSl0Xx2anilJzsjiKPJTg2bs
ANDd24xSWVvhoJOJqg6reFUTfcDGsikISVzJ2PX2NnkGAKY5p9a4KMORWhQl4Fnaw6MVA8NwSFte
m7Wk9TkDgzDc9s4Y1NvrVmSHQw4QMPeJ2ZgO5TzK26zeimBkXmK+TdyaMUeojrrGFB8tNa3VebdV
aoEyHIZ0HVcQCfvK/lT6lLcwAqpT304LD/vsVrn7Y41DGMaQ00m+EushH/yyB5AeG+rOD+UnT5eX
AbcuQ9zk3RQ74z0q1PPkuOe0Cu/5oeQMLVTLXll3NBddEg+A0l9XXg6725RjeC2YFXf8/gU+Sank
+cfSQOeQFZ39wzapeAbvgqbGTdwo6KgRDZEIZExfWTRbvQpjX5kdGfchmzLEMw9rtmcgGZEYWi+V
HCUkPjWmxAV4YROAIcWo89iRRXG0e2dT+eldQZj63u9okAyZRSKuZ3+ZmxC5P8EOhaiZYzRvrzPY
2HHjdS3cdBcU8FfSUhnHMWErbBBtnnzK3TVdU86VV3kFdK1zg2ChGeNHN/aIhZ730EYDzrDzSVrB
O8cczPN1AxtKePBt1R79Sf74qGsxHVTpDaKhZl8v8UXtolJe7iwze5Q1Rnew5p4hiX0sQ989Y+pH
4RP3d+Lj9QBX1RsjL9w9Yzuyx5clj34CgLZpXkfGHMKpaDk2s8q7g/12qGD94BLhMBYm8C3EBE8P
RD/oz2o5nDw0CxvFj4yPVhAOSKLK4dkj5X7V9G54aDQpH2lt+uu+4GVJPL+gVclpoKjSkXw7+UMb
HGIR348CAz0hoT2ZUsIhwN0VeODw8lZGvvOLvN0AK+p4IzmR5p7q175VBRfu3mbCI3i+Ds1TaSRH
vMvzopIyiB0Z3qnl9HUtkhsxmwfHu3UwqiDW6myEHCQL9YGbYlmkI0fRFQiRbHOvUWCf62PlNA5c
ruFN29jlMe01epaBeSN5uJV+iy3aPygZT1sCO1BpdN2N7jnJ5U03w+cLi51u8uiWR8jt6MdiIAZQ
HB6ZkOmbeUSqNEgWJxZoBSufs4kXbJSI17kRpKc6sPGrUlW6FpHTdYhQWptAP+fETR8IIAOhG3V7
bu8eitjJS4h7j9P0K0TzcaXcbrwgUYkyRkKVH3+JaplvKo7NcL9jFCkOWWmNoslbt7Dr7RuyD5bL
EH4ILYvOyDhhbxrKT348fp3toWBn1SeCL3nFQnr0nroLhUmQpdmo/UTQuy/m7Eb52SYKRHEoZp5s
AjAOLq/adXt3ImTWnM/oVzdIBxuDTCtmsig9EJKamOoxV93R2EQV4d6XRSXfXGvNAO5l7zPDdb1F
YhPXb6M8FucrXcSXxBOO1psQ9tHaGbSH8i22qDLwooI1KA+JzXwFdcrNVQERjgYB7ktlZiEmOwQ6
bLGOexPfKvWpilF4OpXFQM6hl5OBQfD7/pE9B4ky7CkaE7l7yNNjSsi3M4YfS6cHiWJzXLFrIJwO
4OGZiOqo4r2ZYXH6dp7uWrsGKt0GdDss8B9VvB/Rq2GC/kjCeLj5u3fgN44n7CpCSk9ajgdL74U5
s+mobKaqsy5XxWGWRuHFtMCauqchR2zaDRzcpElDooEZVJKkAJ8B1YHVZgL6Lo1nHRakVjMRK5UH
UjVbuSKq30HoeNcPsfGmMxML7xgQC4eJWUqRnjmvuDN+9xuwRJvC8RYYgXhpCCKilk4PCWAX054F
4nZR7vykqm+jZsmw6lb0m+GXxqhlw5pYIZWmsNNbEnubbnQPThjZu6lzxg/K0avjQU6MnoQRfu9F
eglB230yDL9eAd+N35GJY67tNH1F2m/9kxoCzhDIoi0C8Ru6SdIGeuhDQ/6wbJVOSNRGG3I2tWBY
pGUQcEJG5YlnYUYjANUsbEGLZ279qsP8nx58EUjLtwPTwdtmixd+4kGpIa2LyLhcT4dG6bZvSwZD
k0NwSVOWDRKOiQCbsQPnn1EFFNZIR4Xj6lmKkanFiODUWrbQCKl2237ME7pjmT8uyqBuPSwmLDBe
ctUI9wDNQj3+/Xl2fvv9PddcjG+W7Vwd9D+Zwzir0+fpZuNSO/V2Yv28hHXjrEhi9w7XgoPeziZG
PkwXgsUziA1jez3lWxhAgceLk+F5X6Pa3I6lct+Ru3EiOzwmRepdCfJmV4p3QTu0u0kDQQA7BG1Y
zdkmrFmlyrQiiMSyyq1GuXuMKljfA1N1IqI6Ti2lfIUD+U/anQNixuQYJzHEgXd9wbQIc6/0NWR2
An40Zz5Uxnc6nU8wdusP11rvehNDQJU0DiwCIKTaBklNxGYEPxtBfcn8eNvr+ehUcXouA0wXGcpR
XcbffO/r9TxidrI6vnKT/skBkHxrU1hQynjk3ReLDp1MO+8k4UQtlIBtk0ClqrDNozN9dJjdAFdH
Te05wT6ySbZIi1RttcHELE+Qjk3+26vwY+K/eixt5pSem4H3xWh1XHKZOMy1HgofqO8AnkJz/cMz
cj1WKqvgriU20x8rvKHggbe4nF89AYueM+er3vff/lJwDWaAqzQIXjIkKrKx47hggEJITrv2EsRU
JOd8JdAebsUwO5yMsIWmOtwSH3MyDVfvIgvau/KqYmX7sG/MUdNmYdFDFysaIpkpgq5iVrq87ibI
EG3lzCl7ZiCv3KV/LkrcJQ88AoYWn1/w4ukC71n7pYGfGs/2jVklNBnbJCfvHrJgny+tml4XN5nD
7tglXbWNUnIyXMVBnZNVFFX9JjVbgiwN07tJVU5QM3VtyNwNZWLO2SV33syF+6Gum+9IqzxmdVj4
SjzYO0z+pKwu/YLGxS9W4bxROjhdi9C//0jrn85NaXo29kPPhHoFZ+BX79xC+NCRkRAKnXZ0W+am
/2DlWbTFQdUx9CVyxyWxKToBUZP30WK4hzFdMb7bV3ONvLLP2lPbed5Gm8kzgSzZpixQOJc93KRX
vurv7ofvLYsaLw+RYS/eGsMcLCYhuL+SnFc467lkmOEGtBUS9k5a1yfDXTLHm6lnvWMYHnglDGZt
Vq9gSKx/2iEl7nzoghAKoLvKFzZpbTf2bAwkaSsL8Vw8Jt+7QDm3zq5WjrnxckviQ5vV0UloYi8M
vowNuSmO1+XfV9IgdrKtXvEF2/9c+qWJOZOn1TaDwPVfXB8cWTg8gN9cBkHDt1hkxgiVrTGZD0jv
ySxaXjWrFBs0+y6Vp25Aeri8XR4z3yluv1bkAa3x92WbyiDJOG7EHjjyeGu3KCYrU37Hso5dhDrk
lQrmdxcUdKDHXV2wJL65WPF/2rUo8irP1Mq/LHp/ZLukrCO/D2p8bte3SQ6cDBoc18ydg28V02Cr
TtwfrdVc9Y/V4pXPq1dxZr955FimBQ6spTDBL/zr98LLbbjFmHmX68toixo7i7C+jzNAKqfDt0Fq
sHtfG+T5XJk31x4fUQKvliW/WUfZzz2TQtUMHLa9X7+IQaxusIxeLvmcTnvHYMdNnWNKUcbIHRwG
JzTigxhfj3NGoM9SolZUcwGT8zVKObGVhR2yXwMsjCNj2KehZ2PCr2+vnQqP6D1A9eLWVTDj/v7a
/qY6lXxzjua+Be7A8l/cWwfCNrWI7198t7HPotHv8rIKCAM0W0xA1BgwTxlFxcWXcjTjcygx5yji
rq7tIANNw0OpY+vfjpqJLEkjyPUe0aR7yPr3hV25mLJCvVWN9QgXkjiKtDdPi7ftlR/ym3vAhfdc
nk+btfJlaVW7TmFEjpCX2AwMIKLG8NQr/821egLk9U7L+BJrUDTuZO8ZPwhiZRa45G2lMZRcT9I/
OEnVcCjXuMGwmfrZeKfPAnOLHrPwzd+/sSVeOqNdzvoC9jTLJpUGW8evj42gKVl7/dRfrrv89ZvW
k3dg8VmPnh62spmCndFV7/uOBjc5Cq28iWoO5VdnT1nQJlYieejbVWM9dGD8gsR/G8f5j6phpt47
xUF0ue7HJrFBbtcdrq9KHNJUshrAcmGqXKIOydGJhDeeOkgJGwSDxW31SYcE1i7mk8GL6SSIFmGI
NOBglvGIawDFisek6NSFxS28k33P+f4RNijC7RRcDuF+9JS7Ulxynhi37A6M3okg0360Kefoi7an
8XGyxdurRXQyP+qhu2FwGawLr6chl1cfbMf94ngIk+GsVBszm7d2FfW7q0o1FR2rtkMqgDkA/yx6
r6RKqzaBYFuOHfnURsxXHWad5BJNNFals1elXgf1yTKIgNaV+XytMQvSvnasE88pPclsCCyy1VzC
oheN8fVU47vG0eb0eHt94qeRTAejb28EJUVWT/RGYvFARyMnlI7sIqLIOFk2t+aScaHaydlWefLN
EE+R45wUXW9M4YzYrq2tShUUS+627OBK+aXINl6TxTuBfJcGpQJBFKBBcka9suN6rSPtXJSKADj4
TPSWOBG5mFGvf6WxCQvBC9Fcrj9qCsGQRqU2kE9VGE/pFA+d3TwSRIfjJTxbDNEAnM41Cq3xE0LM
eht1tP7tlsQEYNBrNEKEES09YFdGy5gnl+ZdpRrghfT6EBTQeR+n/MYFZ30wk/hxFLF1hG6NK9e+
t63e3Yu2e9P37eH6UsWe/2RDFn8akm+0l82dLHxCLCeeQF0CiIv6G8OtAHyM5aUE84wbM78pEeae
S/u13WxZjH+2qVM0usKCFg5pwrL+Ud57gS6n1GrNS9jr+KAEjKY5Y/SqvJiMMA8DhBOru9YCqGLa
vT7IXLk/itd/hyvc//i0FykOL/7j/0+ow20CgllV37uXqQ6/BEH8r4p+4MD+5+iH86f5U4az9dOL
vAj+Rz9yH6T4Fy1xm16Ew+lbQnz6v7kPrv8vAIUg0wj7AUPoLpkM/8598Lx/0boAyAIpz4eDshTR
/859cM1/Lf/eg1mwcJD53/1Pch+WrfI/DxbCEZfFfGlT/bqMt749aB3GUP4sRDRrt1n4QOFQl08/
XYx/PzQ/50r86e+/IMo0DEUpZoZ554aarLNYsuRuQtvus1eKgT99wPLvf6rvCs3Mvq0TMrBnS58X
AcqZxlKx/fvX/xWn8p/LsxTGP/11+HNOP+b89ZYjFuPmZEQJqmYk0z7KRPObBrK9N/vSfKUi+PUY
8J/PWwqFnz5v6DKnSyYU30SQWw98erfJFKZlMJTjw99/0q8b+H8+4sXGzczFSCePgrag07QNQvcQ
DW5AJgyoEf+16vJPd+VFUTlZnZumYTjvyin/ysC/AI0uekbQf/8NvEy/e2pfnv1rp6A1U5szPG6p
PhcNJr+GzfaMpTDd20EbnRByDq88YX+4Jy+5w0EqJ8dR3YzbFE9csQQwK7d6r4PaeoWH9qdPWH7m
T3cdgSebns0nCBXUxbrFqmRhaHCrdg9Sq6xeuWp/uClX2M1PH6ORTvtRbpaks009kAefRjnRjKr4
L//+8vN++vthFqZdVg7lrjZC+QBob7pgakEo+/eb/qer9OJNN9ChpnEnix3JLBXm2y4+AG1ljIWp
a/fffcSL1z3UVAKZPRe70Vs8TNyBXW4A8phUVr75+0f8YUWR9q8XyQNUYVhzOi5eoQutmLIjVTFz
LhLK45bWz50/3P93n/TiRYciPfogs8fdLPruHI8LjNQ3myforil6oNl8EycdQu7a8JLt3z/yD2vL
y7NkmwxNk3YY3nBfk02Kuydd5/6SVqzHxvFw8CdYt//+WX94msULNFMaGiWa/3iEsBqaZPuRSHtK
R2V+/Puf/7WL9f+WSbHcv58eZtpuKdgNu9vjJ5xo+DQFhxTwz7gge8OI4kPpqyl81hJ5yV4ZMutu
DI6U9mtL3B+e9pfTAp7xIi/KVO+kH1R7UPbuxhM2UesJ07+//8Q/XcEXe/+YuEEbOJHe6bliMIh9
2r3YQ2a88jJZvxat/7mEL9aDQMIViqK82Gtt9rNat3Wn/U993U8FtKlW9fEzpazHtKIHcLOeCMgz
P9lzqsCo9GkooSX//Yf+4bEUL1YOLyDByihFv0Nwo6DiihCdc4SZDg17DmgL0vPcNa/U6n+6cS/W
EMiOPI5Rn+2UIGVPBNmEw4qJANwirNKvBB386da9WEU6rSKlprrYSaCsHw3PligwvCFyX7lif9hg
xYu1gyOTD5+MIWmQJ177YWxiFCHIWyI6jWU4fEtN8BuTAxL+lS3wD8uieFEwINcOHA3PnRhDYwC/
X7iteDOkITmjNUP+CBtpkw+nOQ8kNP20NfTbvz8bf7hdLwlv1mCBNpxbhMpyHOSh7qi3d1W5yCmt
rI2iV961P33Mi+UkQzMpSIXj3B8kxaM0jeFrC/H2ez9qRG5//ymk0LA4/aaa918UEhGXBQWag8gM
dpC51kjSrQNBOEa/83ojBU9mFTz6dBBccWsA4e5hdrjELA4tM7k9ncC02wTQjLChNVRYD7g4+mob
ti4zpfWobau77QIZEzkbmhr6QeAhfoXGGc9Hm9bHfBvXHF4/lAnaJ8wrIPHekVfM0XiFhhaVW8nU
v/lU1lU2MZ0vwin4mqBGqzqkHnnTr2P8V1WzLoVdfEVQVxOGoIDiP4yRbv1DF1SJePQzw1f3gC+S
ADdH5VkPtquS+eT1c4SgN6ltDvoD7/gq0ZUzfM7UTOR2O+vR3UhjIp22GMnZ+da5SRhikseWbD/0
xG/gZsyGQZMl2dWWwh8Qe7b3OSXcXT6ilo4IsQZBbX8d8z5St6JEX41CCz3NwjmZ0UwzDxiA9g2l
6h5LCVEcY3me2J/SQREyG+t8KuNV7iaWaFe6kVNLhqufJcaqVu1t28ZoGaI2HZx8N6dgg81tHtfw
78iCcUsLUg/G1s+MQCLzmcQIU35Kg9iTX0B+WeNXRCCm/Jx38LfzdYsXRh9wsKVE85WS/SrYpmOL
x3tdYdOy3ouuZs605tIWekuWQvLNysN6C8a/LadVE4b2ewOSRn2q3NnkuviU3OyCFvQX6xFDutMN
nIbCuf0km0R5uI4tj+EguU7mQ1lYQ33raAcHXBIkLTHRlcoxqKpgwf5vRrB35CmoIUK930laJsFm
UAJjaSyqiQa9E5gRpjZbZLdjjv1zl6tU8cdGN0Fsuar9LmmqFem9g/jMzK6vvgZ230IfHFqZPpdm
UDtfw5J190T8fF71q0nzKN4WRlCNZ2MQcQWlxyKWZdeOeOec1SxajZ2jR7hwOw5WaT8PBhEGj/Az
a/KkZZJpKA3IYZSXrEXUFuEFdI5ob0ur7oAEgoSBbhezk9YwYefHzpCWubhv4xRxVdj64bRLk6t2
2QvbNERJV8jWXReVCny88W6kfbZfj4E0mlRof9+CJKqJECo7Y8ZQgxAS+w3WhgazBDA9FUNslvnY
zOxoaExvAlqOQ7SbYmwBwzpyc91/hHlEhzI0m6E7iWSgaqhBO5gogppWvzdx6i6dYtUE5KI1aXKf
KdJKTpajszHfjYmIi2NrBUEKmqdDI/KoalLt75xoyOWjdKtBffOdNgi/u3YRDB1YH0n5z9OtE5uO
YE/w47gKM8Aun6Ufm+mbYKrj0ofXOWXIPlvwB9UqIO5ebiOC+ZJDgSsEu6JZCxRJ6BbjOTku+jP/
c5IFefgsiHPGO2g6tCny3K21i1Xcq4P3egqacdO1FnbAPmqMec8rIhDajF3XDXdeI5L6nLWgPPdz
zJBvU8EkNI848YNuC85J4ksYncmITwiHE+tdVvZZetfVBL8++UbHaSD1EW/2JBOWQcwi6ZaYaM0O
3ELF8Hi+IfMWXAYx1bBkOB+ClahWKqua8tBVgXWK7YlEYkA77hpr5eC9F+Ogy62c0L5vigYSxmUa
esX0HARph+wReNy99mMmVG2d2xlicDSulwRZhH9oAjNv8YpgRd2h9Bz1sxymVBZr28ytAY2Bw8uy
hUIUgrGy3LQ5YoBq+IWTa5dMcyBj53BkEBr7CCvh1KdvumFIogyXwuASnTy3lVsn69qMqofAdTrr
iIHefesPo/ws2l7mB9OCRbEAQfCk7YUq5+SbdgiYsNZdUrh5sRbg1Rs8R4o2cjj3s7n3IvLEDrGP
Fhdgb+7QqY3dzJJ3pibX9NnL7GJCFmc0cFuyRFrcYdmO3qbq5i686XLl8Maqaa43ZjgpIKqFtCM8
usGEPlStDSuuigAXv+J5OU80d516o4J0nuU6QHqgn9Dxh0LepZUZ25AToKMpIonnKWXKhYW5F/Tc
HfKMakZK6quBdppuMBrtCUoL6AmegEQbH0u8OsN6qLxO5ryN1jwf7EmNAdbMVjKoc608pYsidNSU
T/kYh/bJn8z4U5yjG9TbNEgg1IK3K1q18gNLx0eNXiPaO0lpz8fCUa3xfiLXSgOUnhDZ9FHtiU+o
SuR4Jtje6G77QHYQ/RDckQAfVTHPuq49duhahOFbmQK42JmjG9ub3kjc9saax1zCPWrneO0HEwpj
vndAOrxjkVS6DWQZyg9lI9kJ4Yy4KKBznw7UIYMSapUMvI0GMwbmSTu9VLq1sYJg7U52Av6gu3FD
r2MGVZjDewJYGuJ8lDP6OCFE6IJxLGMykugIjMO68gxFZgCnwKh+k09NM78bpANFFX9tmL3PK9bL
G9kFQ3Y/QXARO06R83CXotBvb+J2xvs6TqOPpZUPtnvUW1M1nhzCDtSSGOIh9jdSJJtHTBypf7YH
vzG3CEcN7EFhO9u7YTZ9820bdPZkrsO+GOcjG9Qc3uRImnzIn3VWrVmusUskAyjPj5Flu9U9QSV2
vC5yw4n2g+4Ferzei9q1nTHY/Jb1rA6bITOn/EHmsw4untMy2q6iGeSZ9hjefk/8rGrfKAu3HxI0
ABW3SZXE4aHg7BWB48xs1Tz3cVvZ3/oSVjwS1rlvsXWCdkMa505J/SR7uF03mnw3MHd2zSrkkLat
yv4kkS/NXzy2Z4utoBhRHlcknw27RJf58H7u+gT7tzlr/G6rhFEFBEpEGaeJqR3R1YRLmrsBlfEb
5fQY7qJ2skFHzHXk1aukz2RPPR6pYJNbLTKZ1ndC/dXvG8nnNKJtgXE3djizJ3fxHD0Z2DerPawi
CeGCdcScvrLexj7MtHiYL5HoQucuqPPCitHRt75aT32C1Wl2u4w2UcQi4t6NvpXj0Bk7z907QPDS
B5EN7bAhP7MQW4THvvhsLMC/h6zg8f2mh+T/kHcmu5Er7XZ9FcPzOGDfALYBZ5+pTPVdaUKoJBV7
RpAMNsGn98pz/4vbAP/gAp4YHh7UUamkJCO+Zu+1mSdvfa8IwbpYQxQfAGukl4lQsOhlGN0igFxm
dwowpg9/0PE91T0vuBHlJh3c5qrSctrabKyBhATocwovtMndZX6ECldPrwuQ+fTGxd6MB5409EZu
s8o14wmGjBO+qymBLDRL3ph1uNRUgyDq6mrv56jxYT9luiJsz+ZGLm1Cd97C2UzWLlWNSG5cTEf5
trhqEMjYEtEVuWcF3VOieK4voZHEs4xhXaA9Af1Wya1uCBm/b7VTlStTYYzLVmMU5OEZ6ELt3dAi
oT+r6OQ3TRI77SNiDF8d3Gqop2crLfruURr1t8k/ruTHyOmj3jTo/eylR/WiX5QYneldYYdxbpxe
94a/7foRH/sxFxPrrbac3kqdRH+CfpzlbeFb2XKAKOAmjEfnZL4sXaPNR4tsft7544JHNFd2KJCL
tVhYIzmW1bET6K/slaHiXnZlb9Ua4xTfer8MWkJCWzqfS9dStXsE8xmquwCxhLopLOESo5GpNvZw
ZUhCCqrO5PpD+QvSqY2xp+vzIIdseAa703eHQdmOXLsLo5RsjXVpcMCYUur3K1hierg6KK3hinOp
aqTUbVdaT2FqCxaV1lSH80kqVBMfIXjm5dzyxLrfyKtan+VaPE+Rfc6uNmEwI25b4dlGNVfmKCAZ
Fz9NWHmrhwW6c/1RlzhEjlab27yLUS2xJ2Vd14iDiuKeFDOx5O6p9sWQEDRngJ5sfQqc+fc0llF+
CuKiYUHr/g3/5iJctuWi/PFAi1CbL+oDqC9uU9GRuJnflXfKlqG3qyDs1tuOdJIOiNdsOQ8TpUHy
R+Th4N0MDJWws9C2dV/TtHj1IY90Fpecrh70MKkmK/iO+rYAQ5yHUdVRrpcJ4cqKpYEF0H4ioENa
Q9i8OC68mt3gk+UBuoTwv/fBGruK94h3FzE2NeefTjbChhedEZUtQE6xiT80Uz5xaGctn9pWSsKe
b72Q3SwuRrfKSjgbFWwFWqrcMxfH60hUIhuP0BQ2YrzQSbOo/qMENqIO2FV9UsaqmrdmXAl3zM0P
B4ri5PaAx0T4Y9u8BHCK0NF+nfxCBMy9kybcNrVPtoFNjk76kBSjkdNmnovYnIOGo27ft82VMABH
fz7bgRV7qzrEtHuL5Klwz9j7REyoGqp1Ku+mCh4K5aYJbtE4HjZI1kNvdWUMzBuVGTSEQhtnoW0M
sQons49cPg+h/tDsiRBZV9FbGOB9tg0YtNSizD4ZOueKiTZDZT3VxFAHJ+FIPX7MFdSh28UbTPwE
4nXRn7HDaXcE9+La54HQ43lTJmAYNyIidW0DkGkh9ss0DXzsRPvGPlp5VRR/Mk0rfXEkVPQ9I7om
fVCVlQy/IqSsoIKTrvkmdwNL9Jy7NVwjz4OcuOHUcfW8XupmjJdVUlRTuxaJXU71KksHFLyYVLzh
5HsdJpV12Uf99LXkcFnGlVNkAdYdLlgsQF4eoPDPzNJRCFuxFPKhxG6ojq4qWbklqTFIfUG9DSQj
ZkSFu+SytZDYbTlG2btd5DY4x9Ca4NkHqmYucSdHt8ZHQKGKRydwcvQCXgO7CdetO4EB7LpRv+VT
3pXI1+IQmja9smO0cwDEqJSNUgOJ4pc1CliaqAmmOcovlmB+5/FMuEnzHmetG579CTZpSVTkKKKe
Xj6Noo1v50F0noVba0QtsoWvN6L79cLVPOWiq7amCkeCSFMLxeeOohYiW0R/m+hfcolFg++8gMPY
5U6W35kgTJ1DJ2w1HSzMK8GnPWbJeEQqJOBv+Jy12T7pWBoxEh4JpL0XuvXyl1jlZriJYKbhLtCV
D356xUlk0SH4Y9F/1EEbcXO2fghKhi5OrHlmcETIrlDo4jKEfERH5lbPRqJXHHFx30XdTYh6BpZt
Rad3kaZR0S8b8Ro8pTZQk1zni4fXpHEqUQl6+ZI8eiQ5bb5xmbi238a2XV5M/gEMXL0cPiIII2l+
LdbAQ9j4DjCPfLA1GpemIKBtn+BA40EmkHzcD9h2os84TiEGkDZduf1qCaCT4+dBFAo1N0MvMe+1
NKP3hICcyJJ1VhGH/DBQKyYr7RCMdTcGQ6S2GJLs7oXtfDTjlqoyewHZUWs48T5j9fRgt8qxiAu5
ppS7ZZ6MF9QVdnFP7qSlD5TRnr1XvbEBHMVWogEFs71/6NzGse7cDnnjzgVt6l6StLEs/JRFIm9I
g+7bzcwFHd/06LcicupJvCsvxlf8QQLnaSaksvU9guJ0FKp5L8JwpMgVmZ3h9JJ2aSU2Gt7CwioU
J4vjQD3mWEOkU0TcZSmLivK1yCO5EAGAJTxi+KTWerCXF3qKGfciMND2NkVFoH5H8UBwxZrO1ba+
U2w3C37QJLaf/aJKcNgOaeA/EoUQQwhMINRxAcywiNZD0EzK2fjkAUtqRr8Ju20grSBhSDNQVDN/
mpGkhb2Kd07UdNiRElSZlX/yK68JfuUZl+2vsDZAvba8bUP321/KeHwuKF1aJmG8+0u1GVQfA8wr
Q8frCSKqBzcGf4X1/NHz7Sb4ZBjGm7dhNFyL5zgOmJCtwMDnTFCaxbKi/uQTIaZ+pS7lGhAFNNRO
/tAMLRTtG/7xptOH3obEFT5X1RwOzQvH8pQuIH105ewUQQLjOqmgFWwLlhPtPs+LWk7r0ICADqND
mURw5YnXFKQoneRQx7PrrhOMZ123yjS/7zuloi59pRgGeY0/qJSM/gpXsUb07UU8k6zQjGvgW27y
UaPAX47ZEvnqV8KsBNFThfpvXcB2NOts9qrlOaiKuDwJPoP5vU/ThaLWYFEFvcc10Kw6DwN2tMqq
Ll5+uFXzsl0T4jhLQiLcJuRG9BEs+aytHC+tGNDQMn8psmrG1yGCj3uyrSwzR57bqXyjma3qR4ZP
PoDmZY67bp04VVR9tf44tGfLS5fkJccZ4OJY6hZ1GTx6lgcgtaFXYiiU4LOZJGSl9dLkiY4wQpJK
WuNYzcIx39lFRs/NWKh1upugkUhi1iwnq5hcZBVYxXvRBVnzGjHkQJxeZ2XjXQKjPR4Pjxmq3rqz
n/IdAtNq/zFwAXUAqwudwXnR1jgpRU25RICk6p7xGKbPkVi+mfXLnOhkj2uhiHZtArXdeZpimXrN
xkvRcbFuSnU5WLc+uH3XObrVXHbzRyUTV2yUz2edkAMsm3k7cLjX5WYahgnPKU64abgRfVJmMXjP
oeJncwtmCnDdep3k855YwMI6CsVvydqUYrabbB/k3lLbJx0WbbOBv0UWASk7WdQefc8b1H1C0Jrf
cjyhy2DMGbZxfeHYnufHJoohUUnPWIT3zH5NCS24cO9yroTpsbcQEcvT0qdD+/b3RuH/tubr/yk1
FxuYf67mOn/KHuFWw5rXHL//53/HTvOvOi5U238FaMmRcWGKI1z2X2VcyMz/Qt0VhSExe5SDV63W
P2RcjvOXbxFZHaOetx3WKOzx/iHjst2/Yjz6SK9DFMBI7KP/iowLj/U/WXL+Z6se1F1SvAecOu0C
GI9yan4OWEPiMZR2+5HSMt6ioyy+ysyZbplmDRfXQam4KZqlHY8L7QJslDAEVsXxQgKbtK7Ra04j
f4pCMqu1oiu5r22cDCX44m9EkXnHfPAWmild+8/KVPZLkOfSEDThSnzHvOUsNGqq1XWXyuoWulv4
BrFuOlklHk83rsbbq97s0HvL9EqmKEVZrEABrvLA108RYY3PTISCc5cHwxZxEkF2hKeVX0nbpDtr
oJM9pPbk/BGkcrksjYx1GaD13laijh6XGfkcSA3tvwZLoa+Jt23/6pmMBBl/UN4TR5Jr72UZspRR
OWtFVbUhPCl9PcLKpj8XUes+uEmMTz8qPOsQ1HN8JpIpejPRBO8viwI6CbgH4h47+fBEaZK/toAP
PrypnCB3t/3NaNrwZnBD1s556E9PjYscF6ZNOwJRqydBshUiVWS5QIn4fThIlOslY0Y0yN9uyY+8
nYJOM+Wz4moNsSXY+a3xtrIczd0Y2TVUYogssW+pnRM38hbMj83csIUetTgB8tukUfZ7PnfOo2Tl
8OqC/qFgEC630TyqlyUS808Ft/0G6Fm2HRWBMWVmq1M91fgJy9Iatn1i9Wvbv463Emj665a55GPF
EufscdceujoDdmeP3qWRiiDvQuuHuGoloRo42l0VLjdunjbnvB7sZiNqjxlqPjTxY9c78lZ7EOPq
YB5ZGtQWFnwx8YitNMr/HZ3kvO+nISIYE7bLSVVxsilRFJwzjBG7tvKg9QgXjO3c91CfO3oMSJ0q
Pg4TnJAgmb1X9g3pvRyc/MMdPA2Gh4du9FsGoaInqb6EBLaNm4IbJpq1/epwvH/z4ThgvExBHlox
U3R5bZAcEltWW2Z0ikm9U/bFzmXYee/JfLrxa2K/4FVkX6x8cKJPMk/OYTikhyys7P31Ffjg1Kdn
DOCBhiKmxeud9PY6S92YGENTWg0kfDlBRs4qtHVwJq2fHXU+iz8WfsyfdjHUCWFcDCs/7kivryvv
NsirhZiaQFPK539HK+TFTYUf6BSbqD56DAjgPRCGlG5kf02OQpywSlxfbeBTTB9op9P3WtnjdkEK
/Y0DSDzR5rXP2IuLc0sp/UKpM75O4goLnarlJyOX0ToQwjdtXfd69UnmF8YR7g2cT++RHHjrM5JE
fpE6Duyy6tpyB30oBk8RFocS+9LdUlgNwSp9dat1lt9M1TiF+4D8RLIuMe6/9AvUJIae40H7Diiz
0Z/6ds1vkDwBCPhZtJJ2A4tST+GF4ft0uXIw14RgFneh8WF6xJo53NgZVk1I9D6ZLAAP8ctI3xez
4+z0EGRsidOoP5gsxxwBPPOTP27fhsIk+9CK7Rdq1G7bhdpi8gsthEAWaDxWF9kkk/GBxbyYd47b
eFuVRsV7SWjDL4ewo0NfYKknlb6qzqMa/C35PMy868ImC514VeZAFK6dGQ+BH/Z3URKZW9sBVeZP
U3rjMByvKO/b4Lw4xfRjZkrcp6RxwiNYo+WZPOn6nklRtm/HJb2Q/0RISTbNoCA4RIlVUcPHzFbn
NlRBS0i8Fc73cSQYhtObrW0Ld5YG1nQ/OB0HXuJ2IAWmnjUbJb3d77Vd2zlFh0PWQcRiAX5UHh+t
JeoeES5gULBMu+NbVmfl2e5b4/TjqVeMXOWY5z8EJY/3vTLFS6kKWa0Kqp9VztBXPI7Ydj+WRsPf
kn7XJGZbDYF1qHpoHuvYh9+amXiRKzW19kc8Z3W5ZmGF5JWD7k4TiTUAFG7VT93Ddi5nb7j1IqP1
nvFRcMN+W5/ZToJCnauie8CfS+hmONtPaknZgNu6uBW+me6Im/bekjnqBLgAr3mWpsMaMCT1fDCd
3ez8ktAyOS8ZA9V0Vsze0uXcNFX8MApvXHVwKLe9TN+dIJFPYTWwXYRhcyfCrj44EPs+ZrLA4YA1
dnphXeF/gZt1tq2jWduy0b3QHsD+xbzs7dXYFV9KZRP0FF2vZcKoYk4MKTWggVf1aKYDA8n4xbYT
fbSZH1tbG1k5nFk7emyruDwMQ05MKgabs1dVxPbq0rpVQZnubTlMUPply4a7DGV8I7M5xOI6ZZsU
9/l3mxI3G3dR/mZ7TgweuWufosULf6SzMCZjSSZe6qQotx5r1k8CWpApqrInptBuzrDZxotMcx8T
qQPEIGMEuipRCl3SkW3VqmB0uJ+4yn9lbllBZzQZ2cq5Y4EzjXDccMrCVxpK30C/c5xbWk/gaCxK
ob0RA7NLZxhzJOR164BUizIM042n/Ct6JoWON6vs3tai+mGnGkJKzOEkr8KW7hBhV0/z54/k4zGZ
9lbgjM0zk+3xFFuDumR9MB4DOMkPdgZpIWKNday9NLvvnNZ5CjzJz8I3Wiunz9oVawe55+ouzg7a
ONgzGS0/Q+587S1ieXN8e3zreYkf3SnkqWXbi/fmqul8SOHGMBjIo+y1aFqHVbrsPnPekT0m9QWK
nFcneCDhQW5CcA9yXXSdW2yqljWhyER7mzUQVAuRDeeyTNobOxLNXTsGcbmJrdklnS2FnOxr6FVx
Se3fRrI+e86cnPzCWj4l+8tjNTg9N6B0P8gadHZszKd3lvv+fZ3V3bFOE3OaFRRkkOWV0vyfo22v
nU4MWPGPZZevquW7motNerOstJIFyYQhjBjSrDeFIKhsyYYU2KEnXtOaQF5QW6VcVbgKyfgqmnMo
jL0Vc4jrvSkJLBhouxXjsal/y8ikP7fgtw8ZIhO1StK+IbjTY2mdXuMDJbyZm0QP9d5UjjiQ0OGe
WfH6Xz3YQb3yuVbvIeXXN1FUWzfcbMWvXDvmWZuYQqUfYd/K1KSXqgqTQ1h5ZiNmjLOTDWCzY9rr
cm0trAnjOQYijXd8G3g2dBxHmuh2aYrybOmgY9VWps+OqcejtrLhfUyMOU6UC2/cZc3RX0i3X7VT
KUjjTEQyQw/TgMdbgWF57mfiesMIRb3Lo/5CxVS81nFFQhFWHs6GNJjuO92Q1C6gS4BCFjnZChEc
9LxmsoL8UrM2NwyIWA+wTij7j6yCfV0VqXX2cQb8nbKbbNIrKj8gS+mtr6V5Yx45P1vL6D5jHsqP
iMySeIUPIsjQrrqfSTSWh9nr39poAosPwjrnA9uoYundtXak/RxZJcetQnbUDPVnnvU1q+yI+kKn
14ylxlPnRSCCJxLLHQ99xV+RIWk5TY4ro7Uem+aL9cv4EM5R9eLKEjyZ40UXq68JSymXMjnL1Iru
XAvcQzcm8+9qFvlrjpKVrkL2I9kLnhEPlvCLiwa506+okeezVxAwsmqXkK3vKHIEHSALQhz6JbVe
Q3T5Lk9tC4KzZbZsWRmFaKaaFxmY8V66QAjUSDQbjjyLCBzpbBM30iGC6wlNTpeN8ykF1nE7Mmfd
GW8e2BJ4xj+iw3ZX0xQQwz4NfbieBHT32lT+A2M/SrRsohBjOVsgrMDMPqm0vU/CtGKckY33BaT0
W8kvTyIl4Hti4AFkU7uueR39MrwBpSXO7DGW74bhPeGxFX74rpA3bpFWWzxlzgPKoPLTQURGEuiV
wujaet7hpYVXBP0fmEJW2vaDJ2cuXKODdSNr5zAUbvI6Q4nqoI1W4iXQ5XSE4GVf5tgs76YJ68+l
B56m5eIXawVT+MAYRLarvBh5mOLB/1xiPR3YIIkHDQ/w2w+j4o5LbfiOJvIEu7SQZ+xk1j4SOj0F
3RJ7JAEk8Rbh0vgxyUQd6Vf082jH7cp2qu6e1iu8FYvd4K1OIPzW1Np7v2PUAjVvbg5oYXy6vHD+
mvrE/4PDN8MPastnrYvpe7ANmM1YpGclIuLaMhJiA8V77NcmfjMpL3d/7aZWjLpI1vJEuEu8GlLN
kLJoYCKSTtvAT+t7NpH9rknD7GVMZfoAlAHdYDTIW7tIy0/PF96JPaB3N2pAxdXslEDhw+UB1V/7
NaSe92rZJvtAgyq+fdUxTwsGKkNpR7S1cUAIEQbGLTJfRFAlhzlVFrHys0PpPdnQhpgIOcUuMLN7
YZ9hEUJtWu8G56W+b3240Ft+N97tYgv704UPtGaVkH6pLLXghvV4rE0diQv143ibwU8pd7aH8GUA
NzStLaaPG6JpPQpqx/lqBx0yaLY9LsbQseDup/ZWo4HYo5MZnzmdXJoH3JN52mJ/rIuuXfuyif54
UmXfS7osxA3wlHcrP5DRxrK66jUMlLw1Om7uEgk3ubfJhGRrQcU0B0vww1JQr6PFmpONSfhyN59C
aLJsAnAozuy2rZAI5CS0DW7yFFKis2B2rWIuJIXiZl3leRTSedX6dSLZ62Zs+UdeaLmuUItKWYcJ
0diOhWpxl9PEQg7wSaep6gHjY2eRhcpvq9tWoc4f5FwLjTCDbllaIvxjvIHKBPXJCcmHczJOJo9O
CsH6uoHlLRPOb925+l2hfdm2JP08JvAJNyETUOJkl16y/fXGOzRN7QGcz3BaEMxfEKACfs3N4nqQ
hG0P2G85wyQdhKQGmy1kGHJxf0/laIXAMME4r9gfhptA1/XJZ4j6Bw6wDm/HNhHdygHOxTdZidaJ
DhK6M0Sr2roG8IRBX36YktU1bdGSgq7ifBfEvjAJLYblLixVWx6tuY8uSpQT+1LI6NhJKoKKFoyz
NxxZ1dmNIuIlOPZA32kDoEWJHh2KN1vDjogP99VB/vs2GbE8Wb7KaODC4MUq2+k0WREr1cLzKJjL
oU0/WrQrfyyaht+5N2huEjo2GnRxvRBUdsxbYb2jw2J43BsDzTFR7ivai/4xKucrx6/OiBzxF2Gj
qkQwuQ60ySbyvhVcq1a7Y7QOZr/8U/iGX5wkp+VtdO3+p4CT9J2VRY2c0vHL7yGVhgH7oncCHSMI
+BqyfNGUzDM8YlRucIOHX8YE4uKHDRLBsQs4jky4VF8Jp+lNpp1spzo9vWWL5MMjmWYPtGq4jFyj
P3WcJ8PanSwUfLHnp806r9G2MaNG/ktfXrCJTJrASteZK5ZfQZXVVIhl+isrpT7NrR43PkvxR5Sp
8XcY2HQ42J+zc+BkZC2DhUMMuZh+DUdNnx0IO2/CttV3YYK/k1TqAT7QMNEPMkZbj3VL7nOCGDff
IRvFKT6H7fK7ZK4W7JQB6je0iKcZ0uCo2Cahb7/qIaymrTO77feQ1ZwGQzqxlTVRynwiHH33xPvR
zJAmKEFIqoE+VtPpvKOsmB/rwAKyVAH6s1dOr6wH4ff9thw1VVPRp6i+vGyI3tvWSm5iOLzmpNHs
rzuCyGJ2624drHr88oQj5p51dps5qHlnavsPWVDVG/yUlGVKWgoUD3mCejSc04ivUO1lQqR27w49
pNs5o+X7Zqhl7lGGTe1O2GXArU1QHRR1u1QfSc9IhcVjbt0sgRPtyW6w2pWH9chh8ct6AkWx/CiI
XT/0zRi8pEnBdiEUoNHtkhkSlICdzi3EDlkbLLdGwPcI3N77QObA4HQZxvmtcwBKrF3IaPdVM2cw
DgR9K21VsgWS6iOEntwChV+TENycpZ44gVdk9elFc3P2bCRIkHhnVmZT/504EzGtaKk9klRTh/F/
529ttPQvkm0Q+GZKdELFys+RHcDBiwP7TMANIYNGj8Mzuo9g74BUu+161d5Tolf9OlXuvGYVsDwo
2xsfKiGdXZ7JlqPYGZodkRsm29S9Fo9+JZfTXNRoM0PZboM5vMqJpzLZeewdNrVPQsGpKUMw5v2i
nnvopgWQbowegNqUT2pKO7rbSC9qDVa/fmYiGgExaKM/JDGIP36YW3divuaeWAmh0ZVj6e+6ZFZK
ww+PL4DMJ0qSD2O2ODcqFcE+mn1z7gDWHrkwue6iaAk/ozlT9zV865VTD+J7UjndtkU820ojvAeD
I/wne3Dd9yUX7Q8QheyXy9TlkKbF3iRO/hXEtTl6Xri8t12DjF7Fs80FgbWBoKDSXPQyJY84HoOP
qRNucaVDuoQU+ePvpraQnzcEDSLuV2uaj4rhSawrsXIYBGz1UDR/ylj5h35iiU3t7XyULjvAdTFG
7TMqj/jbzxRJoY1JCFV2wxqR6oQ4IFcDw1IU6MByUEuuU4Kstqops+1VDw82Wf1G8nxAQ0RmQVSf
UEbQ9kwHgaLKYTPJgeEEgLrcqnkKrj+ti6goXyHNAFDn5HwdQepTzT2kuRHY8tM6Etoko3d71uLH
WxbxKbNRHxOHmxkKxyh52oJkX7u1R5eMDvHcX5Pn13Y3B7+6ke8BOQv9T5+V00Bqo4oudpj0v4Ut
mb41Ue9uCsZr6DO6+TzYUXZEQOuU+5jEv2lNNJS/rYeFQKym8pMtqj4Q2gIrD9R5N28PiBLCkzst
PZFYRkc3AuMI7GKw8TvlOdV7EQbdfWoN5OHWWVJdkHjiBEoQIZg2EEc5F/MxbaJmPxROM181WPob
6XC+rrrUyRkJ+LjvAshSOcMgJBauF0cnVCTikX+DOhDao08REbgvZkGy2Phao5tFfmsTu7QNHKHv
y0QJqrK0OTRdw6zQJ4BLpdn0wME6bRn2VMcp9dxrzhIQY8tpTz0YuUsFvOjN6RFkUocSk2GjaF9j
GY6fVe40L+FCd5kaZjJc1eMnggl7l1BIHIoat8pqGCj92PtXB8+Nyfcln/fd+EuxZVvTb9lEYELy
AyDNcWqGLcBV0jGHgvzMbiyOpV2irQu9/qnGJ3UbUMWtKVJ57lBiX5Bw9Ie4QjEtgahewR7kJl3z
mdFMZtu5cFkwarwkhH7lKRBsJ7irpObtFVpcGOGxC6pdQsb7UNorN5i759aDtMmjTE4OsSx+dqoK
su0mICc3uOzcJ2kPo71eBNtY0qB6iKXUHSNKmqj2yR2N++869cqAzmfIb/oYutfcNhjkTBl6x8Kw
wMLYADsVxHDChl6n5Z2Ei3RIUdOSNpGhaULKL9TDxJP56A15Eq5xu8hqX9JpEhVkhPubBMDgrl1U
8V73vjuvILsGaDgs9JNzEgYHv+xccLT5MrzmRgyvWHGCZ0OVw7oVNOFj4hLKt+MiLJNNlM/6PXSB
Q69Dv++srZfJ4sUFynJilEMGWViG+dH0sgL4XFoi28yMoElY7EiV92wNM5/NMUEIyEGTT38O+AjQ
81jzFhcAt7xj/PGRSLfwIYs9Va5CdMy30u0AJAiTk1CFBsDBZJKpOd+mZLmhdWIvXm10YkaLjiMR
9jlldkys69yjt7IcmEWb1FLmayb51aydVrlM6VEkjSv+xpGqG2HbfGBbCHOqIh+VCOku8d9jSA1/
LLVE8dPkzFGw4ZMrXvAZXlOkMrEQZUc8zUTfyUA6/5L+pJeDzaMqtsh26p98Wtzu1kYiYPBK1NX0
1TRpE+5t31AnTGjjf6xZdmg8kG2rbcUHed28Ux9uULUweV10ZyhLpB1+zZaY6qu9n6RW8lA5Qtpo
CA6pf41EDaQgko0BTVCQ7oO+gyI69JpVo1Dk7iTWk5PUAJXW6eKEp9abxL27ALghzDDIOfbRi/xO
pK4frTLMDmglpic7jdVlrPQYb9UIrz3l/zUnd3T9D0wYBXLmgbFgsXT3KJqoAtPlgHKnZU2fRi1d
08gV6CWuPnLdDZfctxwKVswWegU4J9erqBbZO+SF+Kenov2ZvDEqtoMWnKsVozBvFaBV+Ekn0ER7
Ucd4Z5DvAjJkQofTiVG1sfzqs1hGwxqQRcHtQPDhDRlkoPTapvoTRp6+k4uDIiOdl31mdcC5O94h
wBtOuOrxEb3zg3lghTp3MyF/vku7FKysVQxvizbdrnAWPEZM6cSpHuqSRS3ZPt4sh0/N4pTU7Mgp
9g0tzSdTV8ptNh7Vn8Gq61+SjMK7IbLzbWO7/ZfRBGkrFYgr3H/KLiiBkk0WTMHDgEVw14meUk73
CHJWNOzOzYhL77F23OFJzwGkIy8aTjgHugC6bJS/B04p2TmQVyZt09/V2RTdJAgwiRwv2Xax2dx4
bRgRUSYUZ6I9vxjNztiQc3EaJh0ce7Bk+6rJO2C5g7fuQkPuEiB4c+sUEIkn2jezGqLCbDAvhuQ6
0Zg+lrzVT2Noo8WNEN27yONoft010U7zfRqq9pCXDbzpvCZl3dG9eyhLkW4LpCgfFP/xvaozZ2+L
Jj3EST8FRONUtl73OEDYjwvrerP1aKVXpXaDl2TxjdwA/65vuZbDu6BcMuRTfaHvtWCzcGaNHF3D
s1mtkHXgbGpJbUTtEQBQnLyLo8gKUyxIypXrz94v9OfMDcN58L+A4/JLS/jEacD76GS3WUpjB53R
WtU1Xjw+udnzt47d2Jw+aTWK7f/34hEfP/Q/F488/u+n/3b5/PqU/0FBcv2afyEBoXb8i2xoF66e
i6UrvEo4pp9eIzPhT3zXDQM0JDgQfZev+TcJCZAeeNLgg6HSOh6W739ISFCXIFGOPAuMIJCgGJzo
//ofYJbSH/kPMs+/8Jv+7b//PannKlP5d+bhv78BQD0vjDldLYzj/8n7jf+iBrMRs919qu6TE3lI
/4e9M9utG0uz9Lv0dTPBebjouiB55kE6kqzphpBki/M88+n7Y0RkpXWs0qnMTqDQgIFApJ1hi9Pm
5t7/v9a31sEVNPADmq/jcMy22UG6Ti+45aWPxu+/jsqVce0qhMlzx7k84sEnyb3dSVfi1tvq94SY
rYKr+AAv/ErbJkeiKdbyg3lU7n56Nn9d/4fr/eTIOohuC/GNainy+ZHxxSoqkVjtLtuzFDhW18Mt
Abu3/ooG7rE6pk/jbbaoDuYxv3DN8qwVOr/VHw59ZuM3rLZLIz/odjFeR/FHpL0m4TNLS3We5UkB
HpZl8ZZJ78Zw7N4kWie+O/XXYjTSxiCH87q3ZnbBUXgKX/ndXArJieiQ95K8PzTCtkxvjfgbGku7
QorPhseze/zAtb/A2vBcvlN2dwGABJt8Xa+zQ/ZcBzZ88qXo0updjWtvoblMe4t2MbiTK9jaHpmk
7S/8hemGjuAQULDIrgT71bBp5C1ICAz29M1Gp0Gh4j2AwHIMeSkndyiOhmCNGdGTnvTimCTfKMul
InEb32KUF70I1vnBQm8Uo5OxjE023tf4jcbpJKonbVkN73ry0BcEpbgU4Vdg20TybljKSg7dOrb5
lPVvlEfz5El3HbycPr9WvDX+raS64xgdi4VKcqVaR9O+jKqtWu779Kg292W2jce1oq2lYq0Ha0ld
U1Yv2yvTZ6Jcid1G6b7r+ejKcFU7LKrsfZcxaxRtvAl6z7ZIEWSzshaRArwGbvutVlZafBNMB+2Q
aEv8AuoioUR7U/cQEO1iMSDLvRcQNVJGhsSsVlfW3JBdktIYuBLfpXKgJP9E+8GWycB9Ud/Et1Yh
ngt1E4oUkySBSLAJ5uCnMUakm8EgkKixi9LRMYJfma9qkDxlq5p7WesbgVXebfg4yM2ytKSHnjxX
0T/W3mqs7+jOONTmbax+BFgGTsyTxpzWuizl09hzxvBFn78ZTrXCj8V9YsNguAJZkzp5EaQKrxVj
l2Wucj/xL2tBkTt1aaCE4307hnSvjrpOhei+7pblEgPeAmjtItkm36y1vNWW1lJbYtFDAOmI5F68
ZuEFhPdnM8qHl+sMxPHve68/PzIteVmhv8NEfsYb+ffNZf/FjELxX9NIVBZV8feM8ntG+T2j/Isz
ykesigk3UKd2y+JEVESo5ufYOXaqJt7DstthlV941jHOlW+09XqfDV5/7bGI7r0Htjj9rsn2saU8
XVipXDi+dQbJ+bcfn+XohwXLH3cAuZgGJZ21q4ocmP/+ExWrAywhoQlsd8pVWeL3txW+M7RgH6xj
uB02+ja5G3I76Oz0ftxKm3KtL3B4rvkUbqtlu+X/W5IZtKm3MCvelGW3r66bq2IZ7rLrEE1kwhZ9
HXgwZmzqt0RAQ3n1XayiwPvl2CEQ26csQleGwsfokIoG1BWvO/HjbIzkg0Ux7VXKnP4UDi5JklZr
k27eRk60kBbEvRl4QJ39MV+ejHo1xMt23OBa1B6LvbyC81EO+6Y7iZUjlsuiWWn6Wqq3/tHqdx5x
lzRVFTuhl/Q+omLlsu/jkd8MKS0DO8Jt9q7jIA/sdJWexANVHmQL5kt5Ux6t3V29UjDHEciM2iZ3
4gMeFGpNqKEeKyLWr0FEeUugWCHSYA654QBXiIvAji2i0jHxIKzUyIWwQN02JQWtWbf+0pRXZbpt
yx/WHM1cvFuPcf2WFE8Nbb3s3RfRwa0RJQ5v8qHfCU9znTCCyuBGq1Tfwoxtcc7/EF+jg7IJ32vN
Rgtevfmv01Nv2F3kDoKdvg7X4gkJLYsXckefOyp/qVspjkAlJiWpAOoacbVrUZ9/UTSEFdj1u0H+
7Ft4RJSx9tflvVLCkZiXkIrDQ7LW9W7cUb3pH/Qb8UY8JZvgTnlsF9TLl7QiDskhX7dOxVK8cb9j
tHf1JSlGV6TdK3RdWCYtLdSlpUMsdCK7RHFTEm82ipss41W21g7Vgg6pMy3lUz/avWMuqBwt4iNQ
IdEp9t1yWFpX4ntwvfNdoHFO6PKg7J7DR46xSR7LhXXV3sMw4AlLbqTY6qI/sN7dkH6zRMew5RKL
DdpvZ6wZ/C6LdtTjD+OVdPSfSTNrrJNPhi/rV94D/w4oDEMTmQt9/OxV/GHtypviqXpiEJT8g9Au
IqTUreq1iUl9wfDUFlVqa47/Li6zbBF+Q1giCNCSN9S9mzvUE05wJRHvmX/TDJu/yg/QMweRqnQj
jrdmslRO4jVmfzO70YgIvMF9cqpeoqN2Kh+l03hl7oUFK7WFskee6MQOhAs7cif7Tnf8NRTjR2Op
7eebKTiB422fm43Fn46WQJncbBks44PhFPaT5BBxeKcvm1WwGNfl8mlw3oaFuRz38feoZgnbvITX
ydG7RUNVOej8NAKsruNtSRuVn6ba0nbasnZ1A4cegPoSKysaRlHmBKVL56zuF9KrRCShKy5iCkEo
A2jYFSjfBRL2SrR47CyoGt8w7gbW4pSeVEdkeNnWMlt2O9429XtU2fmjaBGLtjP1nmhz+CgZ5fHE
1pf1bXHQPbcbid+zU1dY5XvexGmVEmywKAJk5HttIRz9Uyjc58/GstmTPjy0Tpq6/Tt+VzTmIwOf
uJNuVSswNxwkmcPsfFto4Kmf1YW/VrfKMmKjROTfg/SgrNVFsyED2Vwl9QZx+3HatMfyqG/Te2E3
Xfen7o3ciaFa14FTleSU2DBhAkYy7trOjt6oQKUnwhZoB1Baw0hUmsjGN6HowFbC5RtaezPetWCo
yE4cTpqyrurd1FyjjZ1Ep0QY2GgIfFFxXXvjcRgX02qQFj15vA/Zbbzzd82+jhE93MvSU2G8WvGz
LjwYj/4UP2EtWpP45IUizHLgNnf++I5QPYM08y05JUNzV2fJK/FzpLo5czC9OM+U/To6DJHN3pS+
FGb9kVpnZ5OUGnwXHgEbXFsPXQLvlDLqcy7XIOCXOjo4ARoMF8ODp1L+I/1hPhk38rV4PV6lE0IL
OhYUDt+aF/+puelO/mPZXyd9sxL1js53Sfq8G0h2g/iqLct10hDe8+yDY4Cg1Uc2Mq8mcPLwm1pt
gniTZG7IVqq6IZjYaW7NH813FaxMZ4eVE3f79phvM75OYrpV7/nULLVFy1/Af7ulBbfhzkKnWUwL
Io8cb6/W9LMJyDs2i0E+SPfmFS/v95TTuqfHGH33SJtN7eyGbOf8O2rHDnp4ZBe35r04U8qwyW6E
x/S+eVRPIkOy03AR12zztgDRrVcMoQrKCG4gc0CeOgXpht391C49zrCAiA9gkMZSggFoLi4yWrfi
ZogfI/Opbg9mu+7bjQrEjR4ndoDMMds7T6CB5zJZeBRkH1TXOJBcO402Rmt6cHyMSjLCrZtUWmbe
TkGvJC0L5aoVVoK4qHYxm1HIYHvCEq7KW285ywLvtcBpKzStxLc4Gbn3owt4Cs6wTD5ZbxckArN3
9Rdqt4OFB3ujV+mDfJtSBmPoiE98CLlIbqVrnbw3/3uAZgRb5X2RXY/pE8ILG1Q1zkhh3HTqEq8S
qnY2pj3ABoVui405mFZB+oP2eVCvNInOyklrdjN2qJ8ff/Q+l1+v5X1zGhmmxTqoXhRll3j7VH3F
3w84Q9c2lElz/QqncFhlTpESF4KUvHFIWEwLNxocMsQ0CcnebkhepYAoe5kvOarCTHeC+B66nK0P
30Pvji+swVoHrcrVeM80ekI6VDNBCDulPWrtMT6hrb3BfnBVPCr5c/LYFXb+EN4Szk1JmJSD5h7t
Aj5Od7iRnq+ZvhaNU3wLXVr5RUk9JkjwiPJGrrN4Qe9I80HxA6t1VYvEAjJjGZ94JUYJb0O28yXJ
Fju4bZuRD+QKjsQ1HKJkXI+vsJ7kWw2uUgeEjYpGn921twE/jcbFg3QQ78prGqwFmXqoIOhw4W8c
7eHUvykjMwqdbrvEw5RsUElXDsV/qglv+YJsotZRH4w7cwmvT3OiFTpfj8oCQrnb5plonZDcenll
FTtDvauKXYhEAtc9RBao1+tonbrlKwyI5BuwAHPX3man5IdAvsSBsY52BBYcv8hfw/doPyDBsQlj
1L8F+/jBO6JkEfAEaI5EAT6yp+/lg8XyzXfGYl4DyfIar1eCn40vPS/OUrzhMZsk0InO/w5HsyQU
lcTi0IswQTFvia2y1s3oJDzqjvoNEwofi/gH7SerxVpxjOqDQAyFt62osNT1vTy4GguiZY+VN+iy
hUCLSOxXBWIqVXiSyhfge4u+TQ/olOm2A7t47Il8GPL3CzuGyyv2ufr5e8X+e8X+e8X+e8X+e8X+
e8X+e8X+e8X+e8X+e8X+e8X+P7Ni/6i++HuFHSWsAREEFuUsGfhpvf7vUV/8kTb5D2D8H0dVRPrx
OsliwObUM82HGKh1I1Mgg1exnNptIt2KfX7M/G8Qv9ciWvgrralevITtsa+7tQGGL99SBWjVm7JZ
J/wBMcHBMf0QieJok2wB7RnU+FWfYP9UzbVBhoUZPyFqRM66AxoCfeL1673OxWs4a33+D17DP8XZ
+e8Fpx1fujB7z8/D1eYjveUF5nU/aFD9/HVk96V5+fCbxR9km1P7A6Pyj7pNmr8LhuY/+d/9j3/x
ce7G4sf/+V9veZshz7z54Yf5xwg0jfb3fy2WOpAQT8jGj49aKf7K37VS1t/IRTAkZFEyyqc5A/RP
rRR5aoYOSwdl438ydf6emoYgijw0Uf9DJ0U+JX/pL62UKpGaZug0xy2DxFCyV/8ZrZSqzq38f7w4
f8820eWzRliVteiwQuIjRzD3Q762rESVVEr2If6RKzgLoenfVLnmK65fagkF3HhsFGDBQhgKo0Ne
X1uIVKxgK0wr4LxIEKMm97sfcEtHFTACHg7sEBphhhn13ylPDGIkUfW1hmsqKuFWsg/OMna6SSpl
ir8l+FLVjlCn4iP0Qkj+rioC83iJ40osb6JukKlgm1mv6RtPtXAFO5mFU+t7082afSdVpV5Q7aaV
MBzZMjRgpB5j0FrAPOIxyjHwTcTkjt2qT6A82uE0iBMJAqlhxoqr6FVb0OOoAOqiZBq95Aq3VKa2
ayW0KlFx9cnzY9mB6aGgOQE7CTHN1shLUJaTn2g0E8Mo6NvOGbJRoARbKDB2SrsWRbE8mJ2h+N9i
g1vxPAlyUZBRKytJfK/66qg++0bnSdfIjrXsyoS0bSVuKYMBbGzD0zTpJBXE29xZmZUE1+GoaeMR
0TAQtkXswZJ1UrMOhLcYhe53jBsjeKMswm0piXieT60RD+OqxdOeExgpJ6RkYpmOoQP2JmVmnaRx
DHeFOQUns50qCqm+2avRYRpMkdozSJ7Mc9POCqrSFqFPpNf5NIbJaxgCW1gUVRUTc98BkXNQAc+V
6DrLpDv4SjCVHDkxSqyKSNr9BRl3lOpa8LXdteA3UbGO4q6o9l2SasBrscBVgkh5Notky6lb0HqR
43Vw7xrXA0gv4Sojw9oP3EkMvIyuaCuM1A4lQhG6GqZYEg+vwJGmhNZMHfvehHCZ4BCaRFIBzrFA
sSo9i7jwA4r0I9fgFD0A77WmY5XEFql605EfYk2Uuvo8Cw8QtIpaPo5SolJVrHGq9BA2et6bhZ6W
vXEbCdgwcspnaiLu27ARhTcQELVXumOpCCkUDLLcYUhazeij+c01ZL0PRR2aZbDmpLvwDutBi3Q7
hEASuE3dCR1AN0UuWnqmJJFiyzSjPLZExx9MqfTpGTaVB2yjSgTpFSzJmN3XLU0lDQUYQvX3YMBJ
mtpiZnkooxNpjDd1qkvCbYXPha6eGaSkH8NTqJ5FvTSJNBrrVqVRWkv14N9HZqw1+0lB+Vy6vejV
4Z2aimN9lEDq97SjyR/FL9wATi42/KxQWuJRCKQb1cTWuiGCu/c2Mbp3wFqWmUABr/GShi8W7rDq
vu2hwlLzx9A9YvqrADbPryuBza/QjnQBjIscGaSiAmBJS9cfobRi9dGpAOPo0iPjNuFhl8sYJWR8
9IHzF3uMem32FMgtbjZU7XL8IxFj4J6tqBUF3WwoU+MzOLqwVmzgyKO4A+Pc18uq6Ib+yJ+qEaoN
DElAPSbMRpR3hAMMtiAww+D9j5OQSHdgsCKhC0AN7owmU2R62llhnARxUoNXBOSGuYMyoViHwdCm
chGpFSjrPDKbnMY6VENk6YIQJMBHwPQZu6FLA+F1qLu8xjOnReOuNNIgWAcYd7BEeVqYrgQpAgO8
inq8rP1GrrOhXdUGdupvOPu0CsclndkjvKqgf1b6LuwPkjJW9LETsNHKrhaapnZ0tTWB5kD2rY5B
6PsyQ7ZvxzkkGLASOPSxrpBp45gX2iMx4UF87MANjEeziI2eHpLcYhjBkSSJAwQgSc1eyIjoq32J
yTFH4SlmXRs6ERRj7cCMFYlrodESOlzkdURQKCVT6Qsk57oa7hu/6zVnGORQv1XTPmY+9oRubJdD
lk86nZa+Jl/dVoDLBsfAGMhKqFWSAyw7Jjt5vFb7KiiOXqeL06mvBatHWaH1en8v8zZablsQz+Mq
2ahmKN4rq18mxC6ZCCKMyXKSyfIylKG1B+3aiqAnnEqlbLvONVWwncs+TYl+cPygiq13UWGS2ofk
l2FhS2KoELQHVAYHCTACCZdYuqZRPJZQElAqmKNp/lBmvMNAP3GQ0KBO9NGnyhDDuyrQdP+6xOjl
H6Vg7AnT8IC57ZHnoP1Xaix4M+NlELd1LBblA9OiRn8nrfpyEQq5D52oyCT1HV8FNiS+sKM2nGqr
BSldQhh796ss9t5xdGbNodD7sd7BRorE29GvsA7YQTEGqRNYRgEaKTHaXFplidSKi6lLQv9an/g4
4o+x1OAx0oeS2AqjyOlxTKb8FKbiOzaO5BXgZqwWC6GXpOw6amS5XJQdvAsnJhxN9Nyi1OZmo1AY
0TbIjaZbap0aWm6hTCJheWrt68VrGtZZfeUlmLXQsQh9Fe7IPdWnuym0oGjViRak1xZmrWAv1ro4
8iFR68h4yEdlTHa9EGntGsNQK7i6HHXKrvXkWHiMIrVNIqcvysB6nO0U8VpkARAtQnC3c/So1ZfN
QxclRr0A5pzB1Ap8gm9mHp6UGeuukoXUhXuh5DcKwyvfijCmvSs+2rVxY1rW4NMv04MUrLo+yfiU
WquPVtqU07yHra2MB2+qMSbarPwA+ipTUvTIW8cgDks8kTBI0KT0VTc9G4Wmq081bgvtOenDSdqp
GByD5RD7RhraWUu/5i4vvKbfwRkyxbtAjuVyg3G8EKCFa2GSPIFRadFZ555BLgfBDt0bHvHCOmBv
EXiyadfTlBH5UTMJR8qulFySfbhFfqlLTzWW1eop6XwP9D9teYzrSyzOmDpt+NFBVhOVVgP6XCrR
0E7XdZ7DMHCjWpSSfcL/6JoDT6jowkVswAHfhQQCl/dZo3rNaWigXIGQaDtay5Zapjiu+TB4MJXh
WYlWA0MCS6oGNE6UPfjrJMRkrxM+pcxb5qUssxIhewoO7yuLsUCB9BhbakcfDfy7l6wmZhAoMzkW
ZbDaYRaN8TKtMX5Ji1HSs6zb1HJK7MoinWLBaty8MVSA+Q1uFVFzkqjBvUn8EfedGarFtyDtREKc
tPeIJUTeuEIeTdLpj13AP7UVustT/jnf4/y8xfmP/5+QozrbkC82Qi8k4XY/6g8bofmv/LkRMhS2
Ozg8mPOJfP4HddSQ/6YTrkK5QISTrag/hUcbsy1EsyxQb4ZiyQBb/nMbJIh/g1KqgSMlwgxwsq6j
FP77HvAv08SXppGPGY/GXK5QOTynIpMd8Iel5eeyBZN2CXWTeCmI30BmTlndum1+S0aB03ntAtEI
C4s1H7flT/foM/fGx3rJnweGiyKZIleJbeRME4l3HQNp14huqz5Cj1uIBMlogWYzuhFBROjpcEbx
8jUmWPAa6QzWdiis1B9EV2v8VWxtL5zRZ7cC6TV0B1HjFp8nh0L+lqeqLkWXp2NPcsM+SwechXuG
JZHZC66cak49BNv0+usjy58eWZVVSWKHa0jyfK9+qh3hDK8LOAuiyxZlFcvbNjXWWMEX8pi/JL35
zRPeTUmDRace2DMtMihuup6QkoE3X/YfDT6LI+IKsXCbwUUJ6359fh+jVP98VCqCeCYNUye1/Oz0
BMXqWHWxFsTsbA+3iji4aSgfxFJw4xHzDTis6WJE9B8D4B879D+PCnxX1XWNQU6R6+NNmZdiUCE4
ajxThFB3kXe1yMfrRH3MK2ZyOOc1lhJvuODuuXRg/Wxk6haYz07sRLfoUFuwK7H1pLlKjEedFLkk
bPnuDkdRNe8GK1h8fad/eSnwM3GTJZ16iUyV5Kw6IYNg7EQcu25IKUEeI6fJ0UFN+A/zS+mulw51
pi/QmxKiPWFNboW6DDog6PbR9SphGUm9/fVVMff9VGvhSXJVvDMyWfemPs84H59kR+D3IIaB6A6k
hMRQzWDquImSXMhUleZi54cR8/E45ynGZgdzPtR80Z1UAPKwWiMtWWMW3wFNJaSIdWqCuIkUqBat
lKpat19f5i+vyXx4WaHWZGjgnf9wl/z0FgMBx3lbZbwm0sq0NGiI2LpGf+Xrg5uhn2QSpWahrr8+
qjSXR3+56p8Oe3Z3g85LLImANFem/MsWzphcslhEtjkAMRqSCeUit6lxOQV7uvbSyzIPk1+OrrDM
m8X1iqKdvyyRIvSawrP1UBwG4IFkZd2Mw7GXhYUvQWHQtwQ+v5jpc/TD15v1WE8rU6nBvXZLvMFr
QWp3YMku3JNPHwXWcUsnW1mTzgX32DfFImwYCXX92gFObpJgYcDsqEuUb/G0LYeNRF4KUqOQ8Jt4
banqtgXlMyX5CvDsdWdqB/zcobRLlW//yrnxBVf4gOuwyM+elxWMvk/GjujOT0p5SvOHrE9dajMr
udWcsEBsXqw8Q3UEs7NblXQej3pF3tsWt4x8VqBI/mL6XpGd9fWZyZ+NJJmqLCcls/w4/yTDIB8M
U+EzNBLqNXgdELBx1U33PtTDHIdnLlt77EswWH3iqMYDoj5wyxk8LNImXT/V1qMMRscwv8k7IDhX
05Ts03/2W8RLpoiyRF15Nn6ejzez9MhEm1LRpRa0MGpqnGa3bKy5zoYgn7sEKOegqJcG1Mdy8Z9T
mMpiDCev+ccC7OMUplOt8EmsIoWzsjbwIq+S1LulKLZo68ghJgnoaLcg33PbGmiEy+nY9ZyG5d1H
l8b2Z0NbN6ipixpZT1huz86k1zyNItqEhL7C9Fiv5oI1Vdkd+4C3MHyBMiJw3K+Hxq/fRG67bil8
mVQ+Tca5PS0VlZiCDmlnlKIgF9pK4d1ZzKopX0bPJ68I0oEkdMugbi4ES386vxmiwSJAEQ0Lr+/H
C+4wtksROb2uOgWPXTvs6vFuigJyOJldDGvTUYDQ641OXXg+A3X0LrwXn5+BZJi6KcvzavnsU1nq
sekZAcgoM8NCBLkBeNlKkMMbVUcKDt5y2FVS98f1x1ejJTxeuPmfDT5iUwyM4gYL5XNbYhIGqK0J
7UXim66bzXhPutQcUWpTj1wY6XAERH41C0YHQDZdTnlQwECTVZeexC/LVAYBKV1sPiyJuet86KlB
2UlRFonkR5J92QZbKtNrYxL2pgSCLvf2Neg6K0j3Q+VfugcfDUx/voBMPhLvvCJj9j77zhSG2Gtt
wVeOPBWnpCbkAZlUO5ca5S5GrWx51UYz2gWRRItB2sl6sYmGv4gIHyz3P1vOP3v3aO+qJJXNNs3z
oWjCPhSznAcBHmPRp+GiMOUtsnLaKONK4kxIc1ezwf36+c+LvvNPLFtBumi87vR45+XVT+sKMdOG
3hJYqZUZnQfWpLIoYDZJ1vNepAeu/fXhpPnn/XI8XnW2hTxviWCLD8cLIomsVUFhEeo3TlhTkUrX
RrOjIbLUBPOuC5amqK0yad2Tp8v3bS/71p0QY90uLp3KZys6UzMpIhOYwS51XsT+dOmZEtRabkkT
MB2deNrUDtPrupDhI/k3pF9fif1wbOO7uM32oxdtLtyIz8YcPUhL5oPDv8Wzo0vJJMCj0ic3HUw3
oCyt6OrGTN+mPD2V8vAGEGnvVSM+lGkvmsLLGHWvQnvh6X829fLqm+z0FZPd0B+Z8T/dg8iM2oG2
0uAiRo701NUsGJBl6sZNZpMr6hosNcVxWGViemHdfk6UmBfuHw59NvVWcTPWIxkPbiN0i3lJG+XB
ItBbEhqu1VQ5AAXddpl/CKVwWw2vRdPeNda4KkjSqiLrVpUuVg0+eQO5FbLIElsyMGrPS5ifbgaB
jBmA1fivDdIQbWuw6lVFhAWPibr7LX2fg275WwPdfxfWm8mI17UqLL0xpprYrtQpOmUS59axt+8v
LsY/mSIJkqGYAlmKDY9+dn6REHVTanB+ddkv514DIUkuA4mSbPCu+wu9uw5lanntxY/Ep0c2OSQs
EZFUjbMJkvBK3wd+xmCtghvC6QHUeEsiMXfxqG8NC8oDtsv3oarfvn5LPls1qnwReCyqgX195pv8
/EgIvSMY6Q9ud8ruDqobXYZlX/RLH2DxEOlrQYtOGt9vrYwciuKO313VY7/w1WgdivMm/r0o+6Mg
N1RGhRuFMFF66mwLvj7Pz77iGnU4XmaF4hq/+niedE7Y8bbeyA2ylaqa7AxnmjhnF4jxUzwZQLIM
Di6Nd32dEUDZOvJwafx+Mnw1EXkQcBYTBsD5vmSqoaYmKsuoRuV+iOma4NFTl5FRMrZrc0xxWcjb
jPDQf+XaeWe4bFEFPnj2IksJzaJCZ9FYhsFKDvSl+FJL6jaxKKjrqtMo44oypTPhTbFGkjCzi6u4
T+ZSSmrz8hEcNJ+Ws+Gp1DW46aDgJa38ZdkSjJrGJ6sU9kmfrMd+J0OyYHDNUcXrjH3GOIQ3ZGRd
mNLlT0+DcAoqsUSjmOrZlC7nkxRYpsYHpSRhpcQCJEGLkTDidYE2QEQevxmlaHeYU+PIf6kV30kM
w5aKjmzG6Bkw5EqqW/osJeGg20S0vgsZwaqyjL1lBBY3lpcWn598jedyr0SpmGIpKKGPw1ajOAsl
V2S4kGpQWv2+1rSF1kCYLXr9uw4jU5i+kXpH0HYQWraUrAJQgrGa7iKFQCXduTCU5jt0tjrQJEkH
gkSdik3I2flEGhGfksVQkgjD66sRWlp6lcTgSTupBCEtlC9+Cw0oUw5EnyYworPnYBxdPWH3mqiH
JvOpA9X/yghndBFhwi1irXT2YPuoZMtIyB5cHE8hugNQZKjG68nE2iqwYil56xtOcvKLU4YhzCSb
whfT9wt357OnNfOfZoAIlfvzGlCci/1YjgzzoEzXpUI2ulJcG5l1p3vdMrklFx0utECSEQk3UWze
RvW0t2JlQ3/qccCe//XpzCu182clU9hn74CqST3/GiVQFmUr5utjhBVRVx19IvN70BhokKDcMd2U
ufj2zx9SYY88F7OpFp8fsqkJiI3laXR7lWI54Xlz1Za8LF6yFTIVhzO69Og/WSRq5LpR5gGKzRwz
//ef1gRVYRUK8DyCIyTjMQhIXRm0td8Eq7pgn+5XV14pnHwJiU/P3a9N/9IrOg/589sMkxTopQn8
i3bGxxMoQeFKTcUJ1IRMIZ7wH4YSz9+8W46FvaHFa1WHc64CA1QFaoLtqsWJRzzUaXj6+u5/9n2h
LWSKc4WLNsbZy5nT+OzGgRx0QnGKwnJLsdtlBnnWJtSp9SCaBAt3y6+P+VnZVaPgiQ6Cjdn81D9e
vhzKBCMYfFjJubm1pvpKatSN4GS2UhrvphbaGuugmcydeMPqwrE/m410kczTWRio679szS2CABEy
gcMiosl/7zXzNm+6XU07uTO0NeT9tUGnhI4JKzFi0pryKmjUdS5gg1TMHdTYCyf02WDUNc0A3WoQ
n/LLMszSq6y3JErpXbQVu+BmkusrFVjtkFTEoddXNK5x16abTI7XUjhdgCf9OgDYJtJJmpuGwOjM
s8VYFPXiUPjcj7yE+cA4mJIt6ppbrw+eXoijxfK5vnDF84/8OPo5JMA55l3LtH654kQPzHyMZHgE
6HrQIqMW8TdWpu+qUWGjttUKH3c9sglD2VEV3ofyxbXvZ6eg8vbxkZQVOqZnkz8hRUPrJQlcLmIm
5plXGR76tHHnMhkg7ZXJfR/UeDlRoFa1+6hP3As34dd1xbwn0VWZ1FTWOMrZizf5SpWYBXUIqnGr
ebFr9M3mz7pujIhac9QiXU/brPheygTF6YpNdqv99Un8WidAb0uBhrYRkZTSeY0uEw10eVY+4NxO
1zFG19yPTyEihLrArMo0/PXhfn31ZJFFIV85yuwsp+eh+NO028a9VLPUxjHL5ZoD2s16WJW9biPA
/H87lHq2eOzEHIVSwaHkiAcItjYqrpsM37nWX5rMPnuQhN5KGmr6mcZ1dqhcUWGryxxK8lqGbXUy
R2PZVYgIs5KvByUR0RHrwhZQ09iRPCf0ac+k3x4F33v++gZ/9i4TAIlqADYemTFn8yrVhJR1oUHz
KMz3mVVvqsm8C0z5ENwU3bOBG1+ML9b4PnmVWDzBCWKJzhb7fAKpczwCaGQGtybJHYnxOkbDqtRz
BBRxg+QbVk247oSHguErFhmsAO/b15f966KFqYTmCAy4eR4Vz8ZVzi5dIpd0cFuw9/kqYs0YxI+9
/NDw+TLHi1f8yROX+WqzXqO2igJC+ziO1bqswqwEPARH3s2MYGvk3q0aUWn7EdDSEMCGj0a2jC3z
rtJNlHqAICD8fn3Rnzxrrpr9CBdMK+289WLUna70udC7RiksRMUniaLfqUnkSsRP1wCgtTF8ord2
+Pqwn0wZTJiSOXeiWDydrxcykmcGJSp7V6McotAnLMlTq5R2kdVQC0ku+vpwn10ldRG+EdxxeKHz
4Ptpyuhyyxtra4BsYCZuyIbTCIJFq2tuDPwpS3c5PVupjC99oX79JsvzCljiuwwKjJXRx8NOWUGJ
Ikp7t6Nn1A53+hA5oN1XLNYywxaJ9vHFmyykkF//C5OkzL4X5BhlB0s/r1dZRqo2da72rh6y2paT
fQ/0sW0DRw3iC+3vz26uxjQ8awfYn533FQl2tNQRYDAwHuiWSuIKvDmiGG7+L2fntSM3Dq3rJxKg
HG6rVLGr3Xa7nfpGsMczyjnr6ffHHpy9u1RC6YyBGcOAL1ikyMXFtf5QT8MeWYRd0JvHNhhWMo63
usns/gesIGOvpTjMcl5bqIDtKVj79a6j/+11oOrqeF+W5S4I8teQZkBu/dRQuUks/xCkKJQr4FkU
++X+zloKGiAmRMyiMXGThExlHfo6ruII6wSHIDc2naE9hkg847+ynRxp1yAgfn/IxfXWgTSIEyvO
7PWuUiO9HLKUefekvj692UIICLWfIt13DYvmJF5tSbtyEy4k26rKBa/ptvAAQo78etTeBIhMI753
FSd17Q63Tl+pjx4iM7F0iEVtPi62vu9cko4MIFTr0/1ZLy00CnIqOR9bTBWotfdHuO2s2oxVFnr0
uiPKXFxLQLL3WeO75sPQaytndylAUVd0yKzAVtzExUkz6qayWwJUGezKoN3GkfpoyV+ClKIMDZf7
k1uotbO6BmtrcvXR9J8lkqYR2HJryBxXyCN2iXjS38pk/qSG247DfoxJcpxPvamu3PQ3i4oon8FV
z9Z1ZAzK54saYtHl5SCOKlwdyxBvOORLRr15MH0BAep39L3+60zfhsT1XGVt8cOZzdRA+7DVylF2
gUUUuLdUBykfHhzcvlN6DIVtXrxyqlxcsbEhGtagMsrNd2V4oiHvdgEO4u653kYyLkAoy1MekORy
26vRD9T2nAZDTi7jbWGm/4xD/cux7Y+2fYhT6Zsnx7/1EisHTcgDjsZDmAzfVHSR7y/L2/PsKpiJ
30XqgUkUktZglq5/Vy1hvEkcAcOjOr8xvPwstYexbY4GnktbXarsLZq8o6uEBWpTNiQYBH7V6Cmz
THvzLUgwbvyadMnF7oNPqiP/Zcleui2V5jGytGNIC8+TuekmB0OaOkZmLELx37POWervuC/X+jdL
i+zIwtqeOoyiOLMI1fqR3icNoAX8jbf4Y+6mdHKzut8PcuIaRb8Wm5bHExZ1pkin5s+wRq/MEfM5
2Y0a/bGs+n2Iu2nwWXTLRZM0U1AS7hAiT16SMNoBhkb/qXcrLOMSeF6maX9NTGUlw7ntZvJFyZ0R
RDdoZ8qqCOPvcg4/HGurHViEGDWkTSAj9RalSJapD4juJ2p/aPx2r+fa2fS0x6zfDWW7wzM4297f
WbfXpPgdGg18HudAGueBG1UwzI89mudFqFwUWEVFnT56mPQQTHcecpeT2T04Rojol/2lq0HaJMh5
pyvhW9Aur1/r4mfoXNeUCUBzzM+91rRdjw4oG1xLHrC8Q84wuhgjPDE/26iK/wW/xGeof+fGL3Zg
8D8VJvc2hXhcS3BhoU/DAwQKpAtF87nj1T/I5nPvj494XHhfKoylNp29ktmo4vU8O5UC+8Ady/Ld
ok+MIS0KmCZA3GzpwWcPbYzQ+BLo4beqrim1xtnWtzQafjRpcawD9BchKWro9Skgp28kYAGDfdGK
9NXgH6u8/ZW0Q+gmkrWrJg9VukT66HRcnlTVVz67CBizn05dgsoEhwJo57ww4GtFYUOvA71ip9u0
RBMPo12leDQa1Lib+EeeqSeMhbYOeqSwN14qfRW7c/sTLBn4roAOUJ7ggXF9AsYydgwrt0V9TvqC
5cVpTOEgtdgK9/2vGuvqNr702mXIwgdaH3ETrCRKt7cqkVTA1QmnClXoeYZodiomcxqa9eGof7ZB
203ZxfD6D3H/DbIl9tzkqgOCmObv+4t/e60yLoefBE0Rm312xzWBVetyx8QDVX+sGzqRgXSJzV/Y
Q/GQTF0oNis7dXmqgLIowWrmLUylgbfWZXpEgy9Q/2rU4WKX8ifdyz4GY/4D4nA+9U+9oR9HUwlW
ttpt9LXQLef2ouKvUr8Qh+hdoNMHI+ugmg5uyfvNm0Ic0KaDEhnnosP4Elja/cW97aeKr8o02d3c
MbipXI/n+QUeyxYdF9X3fmO79lmXayQh43KbmIDEwEm3eFNHQfxJ67m0m+Y3b++fKz9C7N3r4yV+
BL/Bsix21nxvl1EM2S11RrdAf9/0rF3pJRdsT5+NRy9od3XcnPIHo4if748rds58WO5UsDiKBSRs
3pQbJUUyNA/PmbYiaNPFbFRrl1o/QR7s74+0uKOAvoB35GnFeLPccBy8MsFZlIaKB3bVqoGbWE7x
K9OfMEwWkpphJ2F8G/zg6/+4P/bCjoKKT6JPjsjOmhf2fS9uYDhxbn0jcbGC2vkNWYzyjwwETinN
4/3RxEV8s6aQ+4lVqOHdvCMlQ3Vgn3Kj6ICpBPuhpEKe1u2DM3gX0Tkkk3xs1zBtSzGC8EgLgS18
+3CEdj1MykSMiLycVq/yFyaKP23YXKbxtfAUty72UV9/h2F8NAfJ9Qdv16BaqQ0d+dwnVamxH5an
bYtc7f3lWFp8h8c8nS2Nhuvbvnh3nGMJVzo97oEr0M/o++ap71UEOz4YpOttu1YFW1p8QBzcrSa1
CpLy68MME3AMh4y2nZX3J4BGvAoeC6/Y5450BBu1ieXghE7BWnImYsTsm9ND5gGiCsQ8HYTrYQd2
syxL7DBTj85TiAuXUKkchfisIbgm9rchwg8kbKhMTeVHuYlpH4Qrh3npiAGYITsjJxInbTb5lJZg
6TUyHYwq+Gyk/t+V/wqXEQJ/tLfQCMZzPo5MjD9M9a/7H1lZWHeKjgbRi8aBdlNuHSPqQnWEhZUe
xlscXffaMBxQoIaH+cF3tGNiDr+wivsmoPVemrziFfr3IDfYEmNgJ02XoI5Ofm9czOGjYAOt/Lqb
wpnAHFBLAi2hOBpv0+vPkwNzmjKHPQje7FihCNPFf+PNjnw6AJHBKs5piNumieS2kY2AaZzQvf8L
Fg4BYBGNNzm9PSCQsxtcrtR6xCeWzmoqf4Bv/ruPaedPe671XTxJKxthIaqTKFBXAWUqA9Cf7cYS
i3tUdmie+br5xTCaE9oKH6RIeVUjZa1qtrTzVZAmsgivwjnpemkD8NQQvxmrUT4WsH8FrhMzzHOR
0rdBkpSY5GqJtQ2qL6A87XgtKVvaeNDvHOI6XEOwatfjR0WYpzXkaoBqWJlSVR8q/TAl7LKxRMR1
+NDke422xv3vuTCqCoKeSiHFK/Css5M22HaI2xv8sSGtnwzF7Y3PmuTvHb9/GNQfHjJDw+T8QU72
Rq2jicJ/N5tI8mtgjGU7uEHkP7aKd/ED6UXq+scqPTcK1kbPZgK0MguzzR/MFrYAlW7it2PP3t9m
1ncYANNL0oYRs4HvQ3GeMqySff1YZIguQ5r4sxSUajdsHHgcpPvzhMHTW22SNL4snGQpnk5eHbx0
bbfD8/wUnyqMLiYJk6DmdH+yCxepSh0JkBkbmktkdlR7pcLyN8sJ5T18eE07axTT8aT8rExYQyEJ
LunGyvouBW5VB3BhCy4NBY5Z60YxkS+ohm50YzU640d7YLyXMNO2GtDDqoG4F8HrDn/Drf70B7N9
N/JstoMmp5IQHoAoXrvR9M2mQ4dVAXz+wzDKm9xbA5ksREKqvewiOKJ0eOfxYoAt75k9LW6j66mi
tGcjr/fGhP2jyU2hreTVC5GQmr4NiABQBZDJ2TnFIFUJZUsgWgxjiwjPvgTTOUgfvbo93F/It+04
SwEoA9owA22bDznvCYVDYGQqbCK3kcODHIzTFq7bhL9CdBgqXGPlajx78Pmhzw0Xwxq2pqSeS8OA
AVp1R6Ut/hmKaWMUub3D4Mt2UV5ZyVIWl56mAogaVI4oD1+Hyg778cwYWYwIKzYS4gPo84NHuQRu
MG72a32FxV0tkES05UARW/Mg2UUTogcCTuRH/j400sskZ69Rn70q1QUV9joM9vX0dRp4VN3/FktH
mG4zlwFPKRWg7PVEVTstLfwpSTktISFvbgfCRjgBZjCFLEe/r+FZ3R9y6UIwSPqBYuqUR5zZRusm
W+89B+ap1vUbdQQSUxysjD7s+DqgeJ+W0zGFrHl/0KV5mtDOoWoqlHrndQG/DMrRALTiagg3KXZy
ROfjKdFkN1M95PWHDxYf+P6Qix9VAJWoApn6bQmrKlEwQk+MbY6+04D0vUWdRWopxgzf8PfcDBFU
O6tiI9srQy8tMeAscL/U2XnozL7qlLWRr0/OQJiKD2YDTtUQ7TF9E6Dm10XfJ7TYPWOlo7EUQOih
wJdDVoBi4zw+FnVnRSGDdkV4FoVf0h0EbTT3D1qsbB+eDlBP30iL87rHMLVRm2gM1edgm0FUZca0
8am1qLW3EvUXl5KBePFDkQRxeH1Akqrvo2HkgAiogAxvtGj7B/E0HOVmy+Lz9fzvo7aWly6VWlRe
gf87rno9rl+kSLZJvBK06JLkPyTk/UfZRlzkadQ5NinQ0uxhhO6bPgn+4f2tu3haNKrnMvCqW/ZZ
E2kyuiwUqMsuvThRv8Mf/RJH+SVon9WJxgKd1vsjLh8WwB+CabYAS+i62Ju6ltu1G2F1IuJzkGIf
TYrqKen9U2BpJxj6u9rLXrXij9JFitfgBcQ7gKh0vdhTXKuS1VVUDXs41NE+D8xDkU2H+JTaybYt
+k2Ew32/8ta6pVGIbUy3BuAwPKebQrEmJV0bZCDICk3d2B2v0XGypp2nYdJYPkqeRGe9VR+NVP3L
oFvhB+1pSFJXdC7GNqs29egdEMJ57IcAZ5A6QsFpqLaFpWN3pHh7vV1j4i7tC3hJFFbZFnBeZusU
lOWoJhCPXMuaDoUvIw+ETOLUHzDf+GhYrqquETEXR6RrKHDVlmiDX38ZHzS747Tq4Mq4aCmTt8tg
0zdkAkb3qjM4ft0r5aGlq5+KucOHodnOhXE9Yq0NtReYNbET5qVeyR+UOnWt0XoJQuXorW6CxQki
yCKD+gJFOO8R2bo29b3eUwsPjXPbtCenyhAKLJ8MbHDinW+WK3ne4vw4YYxFawz+zvX8qmZyrDBh
fpXzWHnOVsX9RYgzZNNTMq2BJJeiJwkl+iZC9eYGok8hN4IKxIYJAviLSnOqiGOR+bOuVaA4T3KK
g5WydvEuDSo2p2h000Ca3w54rCaR31Z8QQNauuo/BxXmX7G8UTx5l2fOJq1UFO3WQNGLw1K+4yv+
K2d6vbCGR9uxDhg2HcNdWMafJCAvQT8eBEs+i5NXiCVm6q2E6sWLAiibqKJyTm4eYdMY+UasMGzY
qtui3kX+r2T6rKgwBmGpQ16k69ElGPWY1bYZ/iCtckiodJ3iCe/72fHMyiyOMpmLuPirn4x9r/uE
AoeiMdjJuN9mwxorf2mRHUAhtOpp7d70m4s00VV0uJgtoNtKIteIjhR3HktZO6fSlyG2MJL5o/Sc
2pDMq4h9Zc6zR+Ab8KB9YJnK2JwiFYoLKOM0hwIaJIh0tqcoSV4V++8UldWVe/EGqigy5XdDi+P8
viac1o00dqzwBB8oHjc1R3UcDwGRNrFivra509HJIQ/SfAQpsbWHerfyG0SOM3+v0YgA7UXbx7gR
jLKNTpX9QGP68sQw2tnw0hPPbes1FgwLMtvqSzP5H6VV9vViWkBFXNCPhFTVPKkc9aqBJgYyNLew
8GxRNxm+Vq38razKE4CMMyK+WyfHBIzw+W1l2iLS30wbTD3dRG0JGVQoJAaTD/Rj9D5nI7aXsItE
6ocU4Bel+EY/9ynCeE/7PWCmxPH8PYY1fIRqZQ8sXBFEaoG9equhzbOTsQ6M2GsGoNAGbYGaTkma
XTLfO5ZOsg3p0RflGgZrIZdnSFIi0eyCOil+0rtdJzsqaq7SRIJNvjHE3sVpUQL+EGX1cWWRxXUz
W2SqkVBIRAtIvhFaSJAZdNKKSp1sQRX1Eh7/mELWEg6gmJdLxQGfONdE3CDBG3Rl7IWzxdjgREQj
iKLd7KoPHQlyVqEwS93blqlxBnq2GZpzX8h/D4P94oy/89A/JXbwDFrqU9MVe8/+df9HLK40RRCB
ihIaJ7Pz7ZiRMlHlAnytBN8R1HEw1eziD7qk/XN/oMVdJJqm6Gro3I2z51mT2oo0mMSwXPe6jURB
Vu6cBAHH2K3xLDdJgDeaCYDw/rDzgC1gECK94U+BtZ63jJNKUW1vRPVaCuWDqG54JriXpNvpVrwt
lOgwItwkk2LdH/bmWvx3XIuuvIWs041IUSobra1HMmoRTbjzBV8+DPAiDTd6CRDKRF6nfJEONbD+
EJJ0UBtrm2sePcQPsCmtcCsjIuPMs5BK7uFFdlrnmilw7vxD7gut3RBRfcTsohfzlJUxToAgtGIi
uhJv7OSTCYrg/jrMv/rbr+AXgN5kg92U2qpQViU7RDSjNPudBEo44Yqo5PpU1/1JKY19SeXl/pA3
MfttTIgxtslTiheVWJl3waPXotrJK7tzozg8C8zqiLVb7D/Q2NkmMj63X/guG0v5rwnYv+M6lLE4
RjJcjutxpxHx40ZlxQeELLQp2E0NL0ZNQVrc+yDE/GxEqHgrHe7Pd36C34aFecUmNymivfX73k/X
K9GjBrHpqpVxFnKGLfKvTf0raNW1toaYwftgKYaiEAGzk5FuSyxqFOZamYyovmC76SgoKLfFAdmF
F0E5zdXfeS8/pDGqTXr1pPX1JS5Xa7fzeP3vT4D4r7C3iSSzRZaauKq0se/d7Lcf90cxcIWaNAyg
F7X9rBamECh/1IKv9xf5Bkv3Ni4lSkAuGjm9MQtfbFM9zCpQwX7sb6I4xZu0pHOWXOTmxxQ5B9oF
WxkBR4OGtll1O0qlW94HK6d6KZrxMvzfXzGL1rFqd0Gk1v0bqf6NzVBOhzzuT3keuT4YCSHaJ6Bz
K7NfXHXKE6SC5No3wTuG811oQ9W7InrGAFGFblg16OBumn2eYiXLZgik4SAn2cqmW5gyQtQCHU0X
4rY2IhdS3ccGoE1DHjZVgzJmuEV2XTs65ouBoTKJy0otSCzibJczosBxAeECxDZLPiarjskIg95N
RkBVk/6ISS7C+rvJcnZWuBauFkdDYcjEngIcyvwB3pL8SV5B10GIIg49Amc6mh3ZpZS/Fs4aeXVx
MUGDomdGYISAcx2i2lAtAt8nNLZqexJPmLLxd4MVbkEFIP+J3KlXfreT/6rGyOEhnSNxR8cZFbF5
Fq3keNgYpcQtAEI3VnBNzRU+XLtyOpYiP4AKUXgGK4NY0qw5F0lKY02y2bkoje/faBko6JRWeI4j
HqYGUC083CtJYsrSyq2zuLLINOk08Rd4Rt4YTXkRO/8Gf699FQJRSZ5e4KylTDa24RGEa4KaC7cr
HQxueYQ9qN/N+66S40sd4L8elx0Z74MQx/EXy2xP8JoEdtb5o6xCSKLxzketD27TrBydks3mXhX3
bqN1OyPHtxx8VhnmH6Ph0uiHIlAOQtQT3eitFbckWIhQYjlbWisAz8WZv/sds2tgsIMwphb4L2si
y75rw9dA8fdR83XI3D5abfvOU/W3HfzWVjCQeripA0YYGxSKySk1ouFB1AE7gAMCyh1vJcX4mEtI
YAfpIUKEXMhSeVXyJTbVtf29cP8C56bvLGQObpFjXdH7BlyRzm2i8JAZ3c6zjW2QmTs1l9zJyDBn
lnYh2TXCxcKDG1H9+xfB0i6HpmJTDQVTwXNwFj84x47Zkc5ZsER8qUeAg8d3vZWVbyGSsQk5PAY1
fzCogNIDxxEFtXn0sAtfL7Op7VxNabbiQRjwYrAPo8boKeDhx7ifVnKqmxax+N4IZIORMlCnJJO8
nuiklrUcddw6tCc/jjlvsepYRnhphDhgdy9D9Zly/jZBCy+xTmgAbmRzOKAJsQsse+NXj3Y1uZCU
Vnb9DRXr7WfBUCWbBgYLfuz6Z9lpCi4yNDoXs5ZNYJ9K9amNHvSu2xQF1FVeNPKrYDQKTaT7X37p
wGn/N/KcDy3nkZKYIcmt6JoKknvp/+2FvwL11afAJ1Wr75eFlIMPQOvboUdv3NzCQaaEyL4MvF9C
/aj1D0J3rO15PvU7pwmevfEbWi+bFsv0+xNduo+pNelCLskUbKHrJdYTP+yrFLuKoAXBjaSWAHmE
pFSV1zwrsbf/g+FMHYUmTrR4J10P57XRoPZDgysTR1mT2m2O7JqjfjKyZFO0a/XwxclB+TXAd5LK
z7HLsV+laouUp5tGwUFq0CMz1DP6U6B5ST4U5/n+5JbChdirYGjFH/NwYY1lro4pmybr6D5DvBW9
jLH5AWFgI8Gb8A3UBYu1+vviKQH8L8IUQZK4cb2mUVtXktErHVivva+9eAifBL+dwOCZK+24lVDY
O8j6Yaidlb2zmIBgiwdqQ4ZWfdNvaD2nQoGO89nL1N0V/Rh56MFRbZgi76K9DnXl6o2+Le01EYGF
40laTr0MUCei1/Is8yG/0bWsRgnQV7NNbEg7CWHYWi4BOCibptbPggFw/+Mu7CW+KUVwngRCYltc
me/enXbZhLZaQrM1lHLbwhxSq2gXNJdYMl1PX7v7FrYSqGRuXvBlgFbnATnz9aFuMqN1M4kmXAAw
XKQXkbkVOlnagWbZtlWSlSkuDoquDQ8udFVI0q+naLVxOjqgvdxHy2p2akixBGUjn6d8hV18JJX7
3/fXdGkD0RJ762XQkKOScD1iZXXTQGbTgSk6deYvgcENuEq0IEeM6yWSX1qrP4D2+pNhAXvRRgH4
fxNsPV/vtMHnxMgdEYguuAA1eH1yGaJvUvJAs2ojWo+W+Z9r+9xo6D3SQFJsuEI3+qYO1k1SYxOR
FHVyhW525blq3x0oH5zG6GI79cb50XTlAUevla+7FCd4dwjZe255+Sb2ohxtT5nM5xXKNSKZ7WKD
Z8k3R0p3MOzhpg28NF8iUISok/73wK9TSKEcaqkwzOZITanRBrXSY0JxFe8ULTtzwz4gptypQGTi
NZGexY1F9dWG5yCYkvNrzY59JxqCgvcJjOLCd1zbB0INI0qZnqL4N0wLJRwPU7/Kb543b8QHpmNv
iRvHEHzj6x1tjF3vw/GFjZ9LO8fHbWMSThrhGWjDhp690PMWQoAiSFmouP3BzgaDCw4K8BXzn90F
1CwGU6oqdrZmbMWNF/YgvkjgjeAbGBMk93DKivwdZMmVMsJSyUh/P7SI2e8CpJqZLDiQVFcIhQYV
Dn/2jx7HLqNGVrkpz4N8MkHZ2fm+JcPR2gcdzt7K9EW2Mqtl8BvoReMysiAiPjptWep6yi5DjspE
IiCXskMX7nVEtPUwBNfjBulZIEzMyDybpf0Fd6STjR3e/R+yFEmFkDaqH5TiqVRer4UCH6sr9Lx1
k6j7lFvd3ubdOIxH25m2Qr45LDGdkIq16S8kkeDcqQRAr6dqN38gD5oWJ5nTtEgBqmd5G8otvN9/
8hrvPwezFY69HDSnKV4L4yJrmy07W53ivyGECyh9XE8XaFMMTq1t3ag1jnh5HisIpKX52ffNYxhu
Gvb8z9RstkOdHFN5rSK8dNivhp/tPK3JlTIysdUZY+MsF4Cj4XU4QPDkau/0T2PLJdbWmxLU2v3P
/FZbv5246CSJ+rA2R+jEhWMVfU3BLAR4UGSQPbkocfDNyp0QRQtjdFolaQ9obRcWL/3nVPokTWus
cLGZ5j9C9HoohsMiwbvoevUTTB6nKvJad4h+2vY/QWJu05SCxGp0Eet4M5AqJNKpwtBEnK2zHfZy
7EhD60p8ZiEO73nhuUagSbWCjThUBsdsZYWXtpYCe0kFu8xpmqOypaySyUiiznWKYGcMxkZIy8AA
P3aj/dJ/H7ZWFWwyfdNH0ZH87fPK8AsnCskVHHHFm8W5MeaxY7R9k4SDjPnkDr13f3Se87yG4Vwi
ToU+tF3xF0kbt725OvhCFAHgQrYAwYFn+fw9USGslsQdg5dd8D2ou30rRT+GMPtklc6zQA83cbbr
Jm8jS9lHz2ke0tS5KJW18SeFcrWBp0XzEDh6tdXaZ0T71sLNbUpMDQ6SCWQE8aK72Q+lr/dd5dWu
yWew9a2FXmlcBwcPv4Q2CDaTbnzumuzV8yC7mPZnrIz4t7+KZPrQ+NJXEX5psaw8Sm43KWmzEFui
RQS3b/7mk6F6p4Om1m6V/2gJAn3Q71Ek8tNX1YrPURqvxYDFAcGOglMRRck5RaIf2aOOMtRC/iBU
flifu9rYCGSjkX3q1K2QqCP5cKcNWHtkb1FpoGwkUswoPLY+UArux5Vdq98cVPF0+L+fNL9+aGeH
Xt/XblHrsHTNja62vH2RHyiNjY2/VVqXJ57+zz5GE+b3KEARBFBDYqbHlV9ye34ADYtiOHcALbsb
QGE8KYXZKBViGMYmQr66LlocefkVNZorIZI+GL7WXrgjiO5Xxr5NxcTYGhhX8Zjh/+u42GSTiVmp
WrlJ9mTIH9vugiKBYu9xMCQ3QFwtuGTh35KzRhO/PbYoUFPLIfGEpn5TwPNBf+vJ1FSu40QbCznS
Kqc6VjH/7qkUjkE+T7n+08psb7cho9KuA2tA2+HGWw0MmKnUelq5dvivt1qTgnQFFt5rGNseDWyL
LR0vHnbB/yMd9Ag6aE69tTvCeQkRwQ92WrN2PS1gAygPCBo7wC1Ql3MIpC5L8NU8v3Lx2gT3QTE5
6N9sk4bOP4uHj0lYF+NaeXx869JYP1YW5/ZA8IABTQXNmjB105cfG8kY1dCBdQusK2zgWZwjZEry
V/FTUmQvOiVGcsbY4OX6licJaJeUreqkiRf09Q1qAHPFfo7ARHJuzBIlJ66avi61yo1k2qr1S5X8
RPCaBmu5aYQouL9pCFmfo3inOz/YPfeX4TZeMzoRUUhFECDmyCZVbhOviO3KDUyAZRQ2URMdqg+W
lm1CoBL3B1vIjRgNGXAuMCBdwI2ujx92yX4xhmHN1q/e+Bi5TicK9Jrtj4cG1yxHOUuPlU9ZA5NX
PTkqVnJBR30tGN6mRwbkRAFSoChHj3P2O2xj1PN8hH/4GsTTRwmebY6kQmUBbEaxUzgNCRQB1tGu
SGEsNJw7T9phHg783v1nZVFELjbbAPwK6kf0MyjuzDNlOzPS2It9/ISpaANF3mCBDUw0Tb7a/t9W
EW/yEntXXovFCSd5rWo36iZaNf24TapYkne/QsSSd0+1vpO4f0feH3V7GZMYhO5rNz6zMz9XSOpm
nyobqKdkuJIe4dBer2zDhfgoqG8AOLBbQZFCHNZ3o4+Zp0ydYhVQrCuMkdEbDXDmoo2WhsZWRdOZ
hG/vqV/uL/3iqDpNPBPZKSpqYk3ejZqOfpTljVG4QXhIBpR2+PhCBEw4+lQQHCUkaytzpZu/8Cim
3EJhiwFFH2sOS7KLTgKfQOyzre/l0f8Vxm4YnJ1u3IRVgfDY77E4xtNzjOlYq1grC710BEGDUYrg
PoKJPH+ecP8YvqQV3L42CDDeJcOLob+KK0C8B0dceKUCm5PktacRP5rIvQolcx5t95d+cRXY64D+
iMK3N0APaDzUoqR6A9KIJl7TbTNuYXgnW6EeLEBi4oIUjTx05N0CjcyoWiuUv1UT54cPfg2NJJ0b
6UYgKnKSzHSGsHJzRcfC61wAYAHInH0soicLdr3pHa3+rzyWNuA0UaP9Gsf1Nh0/NK+mtO01a1OG
L0UyAHxZ+1ILlzeptPD3APVLkBJp1LvNOehpItlQqF2HxkQ9vaqHCc9h7ifS1goFtJXvsXARiARR
EALJU7iKroejhS71hZKXbt+VTzE28uSjQIuTyvqljvpf02Rg5vjvHS1yhJSbqFYznhvDToqtS5qP
JFUeVZNeWftpCwnjG7mZNeRpwavi+qdldlPI6aCWbqVNh77HTZIzKgrfUkjBNPc3egMJp9v05hqX
/EbHDDKSaIKiHQY8VpjQXQ+ttKU1DepUUtlvNtNLlEPgK7gJqNKOyLmJh+egC1m5aOtQ0RCbNarR
1wv8U1Y8r3yihXUQZVqRJwB24P17/WMGZwRpWZqFO/rDrk8+T/WwSRT1bOvjh9antgf6KCyzi2ms
EUZveFKsg+g4oM8sVBNuaEdVPmIJ1RCfVStx4SOjCHlOcEIKMMAAaiBMU2WMabEYcQV4h0L31srB
1QzPmhnvTJJMC63q9pfkm26adA9V2W+oHq0FlYV7nYgieFGklEIX/XqFSG9rFaJc4TqQXehxbbS6
x4QdRID9sWml3ajjfCPlrhx+6MzqNI4Q5kMKoXiERnSMRl1bq4AuZJlXv0hcQe9OsRkO6IKPNlcM
jF6H2g+WJXZyzpxXk9dPA41KBDyxVhzr0XytST6V/E/2MSQg8ILguXh2z/dxJUep5oXc7k31fSo+
SbjVd69CA68mkgxdsxU7WXw1AcUtpQRrHPKggDKGsvYEW/pGVKWQOGEfA1WaHSm599I4koPSbfSY
W9f5UpH0Rkn2IW+f8KA5yUP4TfySsTO2bfgqcDS2l71ZGQjOpb9aHxfHZnYFQJnlLibQkp3OjSRG
I+yDKY854wgEN+E2tWGxJKpHH+SAMByy38jpmv90phNuCpxpVl5pC3GeEjmvM0Ivz5B5Nasl/Vb6
hFMtFIQ7XaclbGxKqB5I3e70WHODVZ7U0uXLxYI8HWVhHQKkeJO825W1bprSpGnFm+OxY/20/Hor
ILs9RlFFZW7tIkFj4dIH+d5WyhOrua2qFbLyAsAEDjolAJDCmK7fxNYunSo0SJ3cLWRI79EhaCO3
3IwToRT4XW2+VDBsaApsY5O0TG93AkAsNB68CNPJ8HeRtifFa9Zum4UTy88SjBNcTW61dmt6mxBP
fU5s1pwa6wvVxjMC+/iccBs6VPeoUjRF6A7tl05X32hP9HM260F36SsJ3A2bUiAIbhjzFUoxgxRX
hYsJ6lZrmq1kpYf6MFbxMdebXdE+F0BtMly9YiylQnrtax7kS+90fgLtSTYLHmfabKOoUz6Q7CeF
q6vdpsrSo8jUJkxqhxJxKDhmZijxLpX2YdV+EHbLBUSG+9feQrygzAkLkzxd9BPEv7/bq05OubPI
wsKVc4FEad986Qep3qrjGsZt4SheDTVLNLS8szwrYSin/Vb5/qMA3Aj5Y6f3d5lPQJy+/de54eFA
55NjAKSQmtj13GK1tUaom7krymCCBqoq0h4Vccz1Vk7b7SqKkUT8hzosgDbXI4WdLqedZeRvNhWA
M0X/D7b3VorWDtDiSG+q6zzmoJzMt4xUxHHetLmbEUQCVT2PE7h/qvN6v1a8WOjyMCtRQaK/hWjW
3KQz0Qs9qbMxd3u0NcnH6sE/2EZyLoCjeVwaoqFLL3+TW9Lm/pdbHXq2Lc0hRHKm7XO3rqs3Bu+U
U3yvwMfJP41B39RasskVZ+sTMlaGFtvw+sJi1jBahC8Z7lvGbIXLwoiUrixyHMfLet+MlKuscpMO
wJkfrMjZKfaHvjnEVffBwAxd4JrsMD2mKdVGnCRXrq+FEEE/U8C2ucOAqM+dHGQJfFOPQasLWKMZ
0JVu0osUHlpUycWLUi8kNzGQVRHwqhLj6tV2kCjWzJeDYrJAqkEn4Dhdb+04Txrbaz0O0fDZoXhd
jpxYbpAoftHDBCgszSHoiQXRqm/X1FuWdjv+V+IqFdtwDsoxAj0vUjSp3SrmBOukxLxTqSZuZA7Y
yncX33U+UVDrJE4CLE87fzbROHB6FTQmetY8l9n1Un0WfKYa42+qMiKR9FB8rhSilb1VeBEN0QqY
4Ga6qgYekHeYYMDwPJ2FkZErAFIVUJy483cBiywKB7TwFR4A92d7UxUTIyEAgD0GLHltXqIzE6vN
tcjM3NqQD1iTfNR9vH3UNYjCTQmIYYRaCqgQBZ2heTlEHmjWDSnDDAO9yiA7haa9TVCu6mTnIkAx
JdphWrSGebx9WIpxqQOh8omr+M3d3td+EZS1lbmppJ/NXV7UdIjbbWhKu4DUW6LsruLoUybRFhmm
cx+0D2Twu0BtceJe65bf3Hvix8CaR44T/CX6PNcbSwqgkZmSlLmZ/9GBJZYRrP0MFfFNmn76/0ix
lr7t+/Fm116X8lDxHY/J188oYG5sjieICbf0xoMcM2uOqlU3Gyfdvb1rRWMsCHdOvNPylW12m2Qx
d8rfoCPgD7ALZnd+qeU5gqvEcSPSN8KMJcsYXWuiT8o45fiXJUdrTI5TAjWk6JSPYxc8JDJ6+Xm0
Jj66dLgMYjqFWPY9O+P6M1RRlVGO4uaMeLHWWbgTNrYBZ73L9ZVprww1L/uDfRl1VHRztjYuHXW0
bWlAiVp3tJoP3PgZ22KFQUAxJerbN+36MkPcKaqrnNoB+nApZjBsrCbLfsojggh69jmMy2cCiyul
2tfEauyt9z0ex+8p6P4pkLaWGazU/28uUPGLcGWlUiDQSf/D2Xvuxo104bpXRIA5/GWzk7JkSw5/
iLE1Zs6ZV3+e0gH252Zzi5iNAQYwDLiaxeKqFd5gL26MUPEdY865smTJ2AloUtfFP6bOep8LrNWx
ePo8lK2fMaYeotMpdEYW63Vhk8ddH3NJqHzmXbQvWxSScWhD02BfcXEMBV1uzp7jfMm7YN+b6Att
wUevL2qeGgEuujcg/Ug3F9dHBAHH9E3SBkn6KZhWfn1oxtkVUdxGaMhETcnPcjcw7owReQXly8Yu
XLWvkHFj+Ao1Cc3faw/TJokKA5vKAgxydy5RIhkby3fnIgaE5z/o/mPHEKz2NS8I57fP175u84Kr
RMIGrSoWv6Zeq4xRpKL3M6+pf+MaQ+uSzB60xBQMB1XqD7HgCsndIYWkJBhSNGOA3u8FlTHvO9Bg
TIP4EOl+nfrqZxaYbjH8+/lvvMZifvxGXHKBT4uDuZiBJDSoxxxDAE+0OIWUuOzANARPIjV04iV9
J8xcBW9XNxIsb7ZCwtr5QMscCzABfxXfx2X4SeeispuWPRqjV6yhXNHkFNZv8dwdEtgNKuJ7qI8f
Az88yvazVGeHz3dAfAYX+Q0bwBCILJJKhYihXf6ANkympDQsfoBW7ZhJPutYJ2rYN32+zOqD/r3O
YqPVKQrkVqxDj6GcB5SaINUMjBcGn6ZhsmscPLIj10kJ8qLdoGzdt6uvWrQ+GIGa+FIvSYgaiIcw
LHXmLIz3qn2R7jvt0KLz19qkczSTw+x9MGfXzLachFcCP5MuKNIQSdnmJQqxag29N/DUo65VDvIQ
ntLE8FrykLxONnqfK1kF83X0lYWCJlMF8VP+KtxRn55MQhJxPZIfRcs+oHNChcbnznVPOyPKN1b8
uKyXJ8immySgb2gAqYs3O/vzZIUVVjpqVewQFqbrmuysHmEatBVjoK8qrVUxZ9YVPIsDn8ZJdCMg
5aCeBRQy0hEa1zfqtZUUk334349aRP9ZDwsKII6bTxepGbtdM30N+aRHfGE+YKfI1zvVxqLX9Skf
09+rLnZfS8rMmMVWFHLuGjaAI8rx+ZuSfU/8yYUD68Zz6drthtbw+rpkkmj00DG6QvckeaJgC4zk
QCX/zBXjZFKCCrqAPmAKy2DC1996O4TzsoUpWY3x8F2QXKT5D6Jjsc9mrXdmILHyzAw9YINzLLIx
RPDJpR0FVjFBvB3anTWh1iNTTNTKro3PJpSqj7IJHnAf6icD6EMT9Qiw0hVncPF58LnyQicb4sv/
369cvBdVb+NE1yRhevgPU71CPqmjSpcAPbUIHARDJN9QvfasToWbJTIzz7ddMIbIDPl735IEeHWU
/hTZrTizgqc8xxvZ0VrCxk/UUaugR8yMWHzYf3245QTtsTOi3CuFjRubOYOWtRP13sQEVJTTEUiV
Lk09ARQSXi8CwTSNfFkaXx4DojySNurO/8u2CWlLegzMixfblukZznZ2knv2KwbbR91kbAH0ciCj
BEklfqD4tGWtP2DmJfuVl8L/m2WuazM80lh0BUcvqMxdbTxURvKjtWlWDrK/V9uNL0/8kssYZGH+
xOnH8Ee0BRYxSC61ykpMLSLVuKO97Ol6cdC1d93ZouZcx1cWQuQaupMilNoXr6mS8nHEBTbyrFRG
lrfzZBz3whhdzJqhwbwbfGvj8K6cDCFNz/iIVgtPtyRfGrFpd0xKMPExs/sI2F6kml4fVsegmiLX
t/y3uNQf7Kj7ktT5s0M7pM2Hk1yFO+nrlCv4/mzR+VZCvmj8YXFDUwSVmSWJRM2bcAyTjJ9kMcyb
5H1ShsdpLt/sXn9OR+lkyskpDZFrQmhHUd1Gqf/xw+BLoMq/A9X1J1p09lauvfJqaCegzsG1B85o
OamtkNwpBm2I4OtGbohdYCdnO2V8aavWM7K9Lm0tuPpmBMaVIpbXA/b88pvtemvs4j6OPIILjL/Z
zWwcNun7YfllxqCJYp8WR3jswTm1lrHXRXvUNPp3EOQ0PgLtoAT31tBv5VrXOR3KgwYK8EKUgDJw
EZQ7SglJNaQQ2YzyRm70b7Ei/+6rb22Q74u4/RpV1UHOihucT4Np+Bc87g8HZSRMD34jFfx57F3b
JGHeKEwcBaJiiYoHCdSg+Ek5Kc+czLB+yKTmyIFu3QyD47Dc6aXNvZgkO1P59lrFxXlWY9ltYqYN
oZ0fKRy3gKErgQ3qE+LaNGCQuqQXtHhxTFgG9IORDy36cyqjMSvU+yr1W50g5NImAd92VgMabVU3
nO70fv6uO9jRFEq+l+LuPNT+Y6OfG81+MymnaxkwtaRRV8N+oOeZqKCdtwD4K8cbfDclvfBqBhiw
eKl9L49yH9j85lK76/C476v5dVL8m0EFkB5pv6vJulEy7Y+jh89plZ60Z6Q7b9s6Zxg/vbdNne6K
aQhhuhnHjXe8cuD4bQCcIPJRzHxkCX9dXlHXtlmCOILX+8pdEan3L5WsPiTB+ApJ5ZvmQH1CDQqv
NU8d8V6Iox+Zfh7k6l+kk7da41edafp7QpIIQV1GZ6DbLt9tigxmJDXIxs2p8xo14QsKnW/CIK1p
Hq1au5PjFBF9xPxk/0VArTa2Qvzzi5vo41yBqQPiepWAq0bqyHkZ44QgZx6iREgiMWFWsb1geJhE
fyyUc6KQW1OJD1MVUPckd7Xd/uqMcIu1f137sxN0ES2DuoMCZNHxo7kKg6QNkK1FNQEd57vebs+N
Gb7Ec/4k67QAnPDBDum85ZP0trEP4h+/2geHGZHAuJJALOrKACiVzIQC9T7koSws4gXitFFxh0i6
A5lYiBnHVH+NjGOuaRsvYeVTAfWtgy8Uri5X030sN2NTyqwePjBVXZDezcXgOjlGKvG0HyAiNpsW
8SvVJRU8fQTY9PR09WUfkS53KRcox3sjTQOhi5LkeEFiAK0Gk1s58Fitg+hmcCpPmbTxwCvVNasD
UBJJroW9ziIt6fTM/P/dXB0cVlzbL2tYDlbv9h1ivt2EUVlnIrWLN4UiV//ImRCLyJn/TxuR4Lrs
En0MPM3pNQm0ySKw9k08SkZmDp7tF09AXZ6HsPVkP98Hdn2j0n0D5gng36g3bplrrBRfPYMLxgkC
4kKJe/nV08HRalmyhw+g02yTYibFvszuE7q6ARYdIFr+NGH0Re3ISk3npZ1RMzUY3oTtv3mp7qQg
3eWNGvEp9PjDxm9V2v8ytPFBiGp9/mmsnU4He0IhMynkghaBXJGqbrYlB1/jmpqI6DBE8U2PoESK
0Sq6nkacbMTE69Yrm/PXios8BTiKVgO7QEZLB+BL561j1cD8bQMKF+n4f34+7k6AHLTTIBkvsQNm
a0pjlCG0GON2WKj6TaHjn5m5cLyPiunc6cTiz1dcO/4fyHIm2hQrV67CbZzNg9Ki2xk0vzTEkPpE
4WqPoHf2N9lPJSDtStVHqyxue714YW725/MfIDZwEeyAcTMaRrUFlwVZvIC/7j9bgs+t5ihqzkV0
Q252GxiAd6zylFrF4fOlVk4PRSLIKRhfYIqXk/6syps5nVAGt4p4JxQX8Izad6bkJXX1hPNAHW2h
hldqfAi0uKWRu9ElJNe9fDpZHeewH9ldB8ZSykjIqs55Yue7PkDTEVV2JTBORfErSJKWFEN6G5Fm
2+Hc4nLC3ZFu71zi4BGZGq3VzvUz3djXRdC6gf3vf98cBHtIRERL9WrAF+ZTV6LsMngW1hYclJPS
a/cVrYegSW4seu2Z85/NKMX0jvSfwgxFAfVqQBz0TiZJJpGn1OcjJfNd1eo35Zi4iZ8eQn1LCXpl
iMl6QHNE4cWSS2Z5KLdY/OY9CYb2lsfWIVfb86C2Bw1lqGLqH6KzMbya2a7I5V2Kr7Uiye4UUXjD
QN+IumuX3gexms65EP1c+re0pS2jd52OSDPH6FAXD6n21gTp82ifsaQAnaruK906OlL7C2OZ/17z
k92QbZofzc4lkQDDKSMoLDKMQolvhCzHLOHXW5/1ZosoceVdJ97xhx41uCyyb2sxJCzHPioaIUVs
JfmTU423tanva7t+Fc0Oye4PqhO/xEp00sbwrBb9fdkGjwY3rJ4cirT4ajX+QwMBrY3fSzndQBmt
RPe/f5y9uHOBdoZ57g9I6Q7RPrS7gx9FoGolEPMo+OfxRloprqdlrLOFgyCyxSTYS15nWRT0qSq0
ZjIp/sCL+pa+g3S+0XxaC6m0O8BcICILZWiR0cR1WlbNiGQgXbfJ0pnFtMxLgWAwnv08aGyttHi5
yDeEWdySLQquqGCBOSYuygbS1sbG1q3F7r+eaTkATgJqgqFkpb6Aj46i2KAgyqv1gDnorMHJn1Bu
/fzhVsagOFeIRpUov+HdLYK3npVMJhO02wR+RXTwCjXeGUp3iFXnWMEhsP+M04e+ZD4BouFurrZk
XlZPDP0RIcVLe3OpizRE5GxOjByTiMABkPRR6fbbblJr3wGA1v+zzOLEdF2Rt3gvw1Cn79yF/3bJ
G3goeqiHaHOYtJLnCm0RqKWokwKoXnxzdRaEfWuhlyNmHAKMbzE0SivpIGn3bTsxz/URHfnveqjE
IZJGpE0U+LRX3CmnQ2Ng7FGtibL+Vsc8VuxmN3W3WpT/lKLWc4J8J/X6jdrbXzcO0sr2Ah0n/gGU
4L9lFgAF3q/9yOSRhagEXAKGlILi2qfYZXav6CS9xOWfOkmfG2f4lll6B03HHaLxX0mabulIvYV6
8j1U7Y3aZ+VVkGbSXRJQOOT6xef9V+6FzrVV5SMFd8qALXemZ1u6S5FdqGLjK7bbVuy7TdVv3D3X
R1qAp0mpFeQmqK8XCV/id3RhYkSoVKc/6NabSqyf8v8+N2SYBFuNuhDGGjoml49mxPLoS7reAXd8
6YYXp0V2UP6W6BsTvOs3yzIgYTlPon5dtvknSQPtqyqdByLBbaTaLYvfjGLL8b4qtx5pZVQl2oDE
HFOUqYDaLp+psJVysOcKlewpfpDTmvywuxsdH1HD986icVY4bhu9qQA3Pj/A12GehencIw5AqxbF
ssuFc82qRr9HEKgrfdeUgFnNjqunh3Szvbiyn8KV3CE1YRllOdPv5VwNehUxkkI5x6MPIPB7Uzwz
GKuzbOMcXt8omPUgiQo8UIz9lljcusjBhs8ONXbiwPZ51zKMsgfJtbtTlFXYZm0prawtiBs4Agt0
VoCWLL42GuxqMycsOCY/7eBxNH8EoQdRUfjbxG+fv7G1s6IiTsxjfdCv5AVETnNmHeMnu0Wj+PvP
2n92uvesvUmSQ4V7KpJs3Y/PF7wOJRxIuhZEdEghyHBeHpFQSkm9AUN5evUejS8dUlUyXgH+yc/h
hYd/Gn8jyVk5KYJoID4ETRRW4gf9Fbtio2/TzAyQaoobJvMIm48Cq+QftfkMG/Xzp1tJBdBeQJef
Lq2lkzQvPr1qkpyyrJH+UvA1zp3kmJsRUur1ycwo6uKDP9JxN4z9bNi3WdQ9jPe9/vT/8hsgXJPV
CTTrMta0mWxnaoCMTBi9DO1dP/rHMJOPVuQfDTVzZyc5yKV1kKfktnaZ4ahbAImVMADlkjmh6FKh
RLA4wLpEH7KO486r89yt0l9t+RZWLzMzzc+fdO3VisPEPUF1xKzs8tXmeq0plT+jPFXbu6DJzrX2
qpjJIcuLQ9F8+XyxlQIF6CIvFWQL/ccrmJk/5tFoZBoKNbW1U6EKBsrz6I/u3Dyb1VM2ayhs/yhs
mhLBD5jH+Zzth3zYq/ZvlTcwnAbnh65GGxF3pTzkVxF1kQwSHPNllpQMRt4lmL15o/GuFMMLtItD
FrzbiXXrOyM6o83tDAtYst8mOnGfb8lKoLpYe7H/QzA1pTIRhNNcjCPbo9U3zKdflbY8jDA9gnQL
/bG+IpqjtGcYEC/5Xb41l1XnMxLGQdWtmRZRv7tRgW5sf2c0eKoX8sYGr68IihZZD7Svlom1Vut2
70AM9fRwOPKC5+4VV9ljj0ByhqyGP/77+Z6uxEf29H/rLQLIFMd1Y9bIi80pkaLXdpjJAdGb0WGO
98V7SGd/zP/5fM21S4B2MgabyPoopCiLGNmS9M5QYQn3Kn5i2q+s1M6yn+yM+rekaYfBRDNxBjyi
njYWFifkstBFxFWk2kKgUuBoL79gPQX6L6ES6amkkDIQorGUoV79SQem7iVCU2nPwJcQlVq4ZG51
N9berfbRTxRV0xVmTG3SJqZNzOpl7JrpW668hs43YKxt+hBrW2d3pavEw9JQhFSCYBEoisuHzeve
tnI177y+fHTQAhko7hvlZ6jt0+KcjUc/52HNcKf232u6+EcteZi088aOr50v3jW68ghykiAudnxI
tFiG2dF51vhUq8ouaiKch+G7vSWqjxWW7snli2kidt27qS+LHwQDR0F2rHTNk93VbgBDLps2jv3a
lYH0GCMNfhuT18XepPiRBn5JGhIpX0VlkcQds2oFvOqW5PhqxIT6jngwqTiZ/6KuVEIpyHtGmDi8
/o7+CJg+UttxAjOTbjoDu6L1MvllHDaKu5UWL6+fnAC8Ln1M9IsvX78TqU00BtyKYb/rCvwtCR4w
iE7qcM7Nm+5H99sAv1YcJfknLcYiOpCnOF8dJvjyTWh6WzWdurrl5OlCpIdkbDlDqKPEMHM9ovKJ
b/JecZXgCYodRkJfB/+tUe8AObqphgPKqW9f5+FnIB266rtf3GPQ2cnPZff81heZO44HMzvKZetq
0YM+bfYFVz9SGs7gTZCSJbG63DYJ0pCEzmjnqdntGHjIS3fFjPtAeJfm8imynlSoUY3zy3TmQw/L
ObVvG6TZfCwCESUtD/Ym2kKseBW06FEqUFipiJe1R0t9pSMuRHojZsuDdmeO1d1IuMbVrXHzODvL
8kOgvNbgZGIjc2Mpu0nT1DVnZ+MCXk03OcKibkXyBP3ky81pQtVMKVnYnADFyaDx5GBgDveShJmb
F42LVbNnSMnO5qrslNrVbspg48u9SsLoUqJnzF0sBG+pOi9/An7rDIayqfVsXQf3wLo5EUNPdjIT
go0q+vp5xWKIOdGLIFjgdnK52BS0TVChN+bloSfRRFO+Oc2/lX/jTK6S7huwaaFrYQ2tMwqTNzb7
46q/eO+LxbXLxVXM5QNMSHhS5aaLnr9aiSsI3rU3hF9m634Od7RsdzW7LR1QIIjk+8Hel6mrpc+y
vZtPkxrjNfujjYedFbiWSoHlo1tb7PJfahLuIjuG4aicIHcc1PCpnB+r9mviPHdy6nY62s2V6vbF
V1nLXJw6dpg47/Iw3WlzuVOmZyXbB9Y+tX/onexWpNoGGoiD5gZYzWEnULlmeIDwHfTvGFm5RmKh
/IQaj9vFzA5PbfbYgA76/K65umrYL2KsIJzDRLpqQ+AqkElR3rZYWrwKJpRQCc4nDywBo3K0IYhz
mbn/fM3rMSVkY1IJBvXkUDAOFicklaQujiXkAEWHUqD9hegSCA23BL9Jv6xIfsaImUzBj9DYKLxW
npfZFE/MbBwNTWexdJ4lzuQU9oc4oqIFgumvO38kTXetHTOLLtmCK4mbanEgLxZcHEg5ryncI6fx
CjKJCAa52WKHBkU458+BhKMFnwWW3kKEb2Obr2Kg2GY0QkW/hyxCXlyiThrk3KM8a2lErhXcZoXp
Iky7E4BsoS0nq39SNt8wU08ZUOETwlPjsK+28pnVPf/rdyxKkFoeS6fQ+B3+DKwXE08Nqbdy6PeT
jLiQNOJrOnvlRsj7wK4tNx4QiChAHC7PZcybGk2u8shsvb760TZfaufUJl/9dDfpXyT7aHf/9qSv
VF9xG3nGsfFdv9or4yGpjsC0BUHM2mpSXd/mvBCaKgKYS8+Im3IRnJxydlDboGk0HpT6ZFknZ7o1
a2QuvpcnaeaSd5PAhQpJxzxrPc1+qGWviFz7W6HdGUdrQJxqV70bw87xX7T0/Pl5+ShDr3bsfz/v
owL5qwtT1HgY9BFtnzj0qnlvZAd81uqnON3Vj/WELsdhrPaxzXd5l93JYGganS/2di5Oc36+yxs3
0VzU3Ft5HyogAHYnAADO8KxYG/HjA1Z79UOJVegGAquCP3m5j1kcp/6ssI/KpO9tdi1ELArGzBte
iu9xAOfeHrOzI2MBaCke88n9OKjn1OkKqDb1d+TuXOxN3M7/U8fJcS6/oau1r3oyfUN6TMw/hgxR
wTqljFHN+zKqmOF7kWyf7KE4GSmq9CjmUQlgeaA6h9zPTwCIzpbxTA6wk9SfbT8zC/mOlmJTviaV
/hTJ8gG4W4K1adSlp1ZS/sH0VGjbq8Kl8C1OvGoyb8PuNc6/muY5DknjjHs9O6Ld7ibSXShV+w7c
uy8/BfKfTnuKOMjgOxKstFPxINVNQWFSWPNrWCSHVKvPWgqQB+FlLqTPj4m5FlaUjyQZ6AUdjUUI
NRw/GMdC5coQv/LQ/BPcVs/GcCjRhuJ2vI270wzWFyqdelJMYG1MZvbDuNMDJF52MDIq9UZpdk73
dMb9RI4TN1TQt8rfOeB7wzhEJN31ma9Pe1bu25/ZYWqJTXuH6/mPeeffSdIDHJ543NU6OigezR7V
OJbxbdk++vYBZbT0RXmoDs5TWIIy7t7gqvfxcWMTrjJe8SkD+CazFfjG5beiV9IQaJXeelNX7PPv
Xf5ko5X4K3iUfjR8JZ2Fpeo/Pp2lkUP1nNm3Sn1W9L2eniqwIN2D1Z4N8y0svqfOoYpauG27pvH0
sXRLhtfVUcr3U6Du6pw2RguE4+yEjypU7VnxyGdm/QBjGoOEt9A4WI3mIpgbfAFbYjxa8fsw3Obd
Q+Dsstes/KE6wy5RqkMVPBg+dlUJIZBREIiVR80/jqj+qUHgFd07AMa7KNgaN6xtFOgMgKhIEdM+
WPQZJ1ktfFsdyAYhY9GR45MM9sKEwM2bn2CINy69teUYg5FrM4+iaFpUIkmmKbFk5bSuw3HP5V50
5klYHCTWHy1mLpZsgd+NlfsdtBO0NsZfDCUX2b3TJ6E0yGnrlZD5pvKnkGsRSrefn7etVRYRb8S/
o2LySBckJProzt08/pyUeitZuSo3OdVkRvBUabRcNx4yNPqCMhVQxe61hP3vwP2ZCaMjrWklGW+z
+asTPPaCgM41rkyQlsbhAZDHXq8p5Nqtiflapkg/lwwRkQtYLUtFbweKbGzkiGdThRNcBtW+kVBB
ze1fafw97FWPojLwFa9ylJ3fPn++6dctN7QfuGYYTAjWCbHu8p7xSZrNMNboOQyVK3I3gVIUxHzV
/+MDkkhDZNWAExT1l89XXsmY6P8AJcd4E4Ge5aHqBifr45hGrR2RBiMyqKIvk2j5zoScWrw7ntFt
TXJXH5YhE18Ob5lG4+KIJVOXkUfFDdQh7FzDV8EKE34hIlcVWoei3cUngP1au3G4194ynQOa9gRU
2WDUe7nPkV3MMg4BPG7yrTTeU8mdmlexz1b8VW4f7RBWlwSGEmc1KdlqHq/Uxh8gXYAhKARcOeCY
k2GONOgRIXZ8N+kfU9FlQiHQ6H8aVrX1qCvlALRbOkw4ZH6IP18+aonys53EEABioPdWnZ3U6mAo
M7bQj4Jg1zSoKFqwU9Ff/fxIrb1fYfJD6olrAdPSRRaeJpYzdI5VeyhN7cz+p1CFtwQGPHwjmHwo
5Sg/hVDOxroiHVgkaxfrLtIFvIjVDsYkFThS80P93up3ynB0jJ9Yr7r+jGcu+x5lO8HjC7CK+Hz5
lcAppK2YPxHPmLcvaqB2UOqhoCPKDNo8t5N+Kocf/hhtPaQ4ocuHRAuJYloXPKMlESxPopwo0hIp
9LepezHoiCZUsGGce73eHfD+OZjIJ6vto9AWz4Pg0I62a8ovnz/tSu8FIAbfELNbqk46p5fHK5Ug
pigTen4mbYUYeR4ddUmj/laQrdvNs2i69YZbO7o72tRhhuQNW9Kx17GLn4BLhOB8kBktR/GGXxRW
auulJ5hUGqKJggRQZZAhI/I+NC+6MrqZ0w3q7/VXfLnqIs3AMbhOIiFPmpbZCQMD5ArQVddP4JTv
qjJ/2tjn689YsLwBo9AG53L46F//VSopdpJlYQLT08dWHlNit66VXd/A8EttfBR2dYOLFO7IIenV
xtLa1VEj2xQ4FWjOjCqWKkhGNzZEK8aFs3NjoqoVA7xCN6FTs7u8RC1ZmF+DK9M5gjGITKEjbs5b
rsnXadbFj1h+VkkZlWFshLUnywFWlCjhRsZJhs6j4rvuz+C/trwMrycz8CiQpsE+AdEU+pjiS/9r
y6u+anNNmSqvUop9EgAaNGUv1tqzVUl7IX5VCmFeCZsLQ3cLVfK6IX9q0/QUYiCpbfGUV2p5wfxE
5ZWTLsaci7BG3jMkdThWXm+EzCMKt+1j71cKujdH6yxoABlSHgfIaBv9QTg/iXtU6AWbWNnh/ONl
2eMArKhDN9ge0X4wNYCWj0WHzVvpgmT16BN9fnQ+xNwvoxQ/Faw0UvuoOtLvu9zCbLDtSZla1E/H
eA9HD4UNCOs0HoQAvWNDztQDt0aSRrW7fTB3bio/Cb+I6Jx3/+jzQ8eVYbdfxx4Lxe4mDlACgdog
ujd1GN6YCa6AanWW7HorvIqwdfXDGcYJtAR1xFK1vMJRUu0tVFLz5KdPNm+icTcgBI1EqxCuMJvj
jHLnwO9Ku62ceOVTp3duy1R7QipreW+iht+ZklZx7ohjIgkU8i3JbOzK8qhmKDto2BLm3cFsNkLa
WjC/WHlxxPAi7Bjn1pUXTVjooCkgBFGEcIxY3dJv7IynJwvlTxFmPCoUfuv98yNzPYgT0xMBmAXY
v6JW1JlaLbV1X3raAHVMlAOAPHNnOBRdcpJpJur00ttkOiaoVxhfN1a/3ntWxz8MmIyAWi9JHn1S
5IUVq0R1yTw088l4kmbhpxnv4uS+80/Y6h2bsj98vux1cLtcVVz2f0WatIGYaU5KyQyBt9zdN//y
iShGc06LxOusDdj6SvZ7udwisAELHrVS4yFnNXSBy7hTiDgKnvDo4fZI8nLOhP5nkPCa/VeBW/r8
cdff8UfaAo/dBBl1+bxVnM+YaMtIvVK7NvFXNTjISealqb2Dzx0a6Yc9ba/4dzJd443FxWZefto8
/V+LL2qsNppi2IkzB4xpiwKaAn2FTLt3fGbbmUSXhGguXjO+ATdpo5/CDM1xLDnzais8rmTI/BTg
YHAcgBBpy/asFeB43LeTkMtOdqDDu/m1mHuk8fLTEAmr9a9h1hAKtyBS11U3cA4VnXc4U8x4l+ax
zFoANc4ogs1Bdaznf+fQcStAmfCENlq8Kyeb0k6U02gainz18k2HVoE4atyiBYbdkBrVu6nSsSln
6lUeaWzeJPOvjdd7Hbm5IJEZYi5MsoIM2eWKZmkFFRYFBaSC8WCQh0DQPI79w4gfrjnVrjHSB2OQ
Hh6K3n79fPGVpxXYWnpOpMPXkvVZ7SsZoIXcw+znVKbdfei7KCyF+FYPRfRnrP/9fL2Vo8xIiRfJ
uB4m1HK2lOlqGmiZnXsy2a88IW0U1BtX+McbWnwuwAXh4CCjC3rwChrClRDbOXp2kj4eJg016Ni4
D3PjHlLfYUq/oYJyQtIbeqv9KsRZzcz+Eo0Nvcnil6P371USzIyeTN3zE9MLHNzB7IfATn4kBkIE
3XyYQuerP/S/Ooxhdk0Vnwyjr10bSUYPHM4hiqUA4Q31uQ9/f7571wIJGhNB0Xsi0UMIckke1DCq
hkKGRJsEqGhus1PoB1/qKroxh/62Th+noXdtBdXgMbsTDBgRFKGpHBuzvS2pLyy12djta78S8ZOA
t/Ndou1KS/Hy9MZocQPMQ7VuCjiutK7TkUx7yl1t4BZGHQ3SF3oOTLHiHIh/4QrBxGxSj4G8aeu2
chde/JZFaefroRoqsI7Q8CDPHUnYivBHg6qBGaZ3pt/eBkTFCGd4O9iE46ydbMFY4Qvm/wD7LveB
tBWpgTQqvBZ5sCkLDno+HAaMeErpJCbGwklJ/1EEBlmu9hGi87E8zHKw9UJEyrM8/gz0gFIq9JpM
Y3FXFiMc3nmacpBRkBiNW0actM4TlK2MDxW10uzd2ZTpJ2AhgmjROJ42TunaLyCW6agZCizFEjwc
zKkyj02BUJ78aFHLK2g+CfH8CS1a5D12PjYLxhjsUys4qicDv4fPf8DKZUFkgekn6OUgJ8Wr+is5
UTI9MrTE4GsMGR5rcOrxvoypFdq43Fhq9fhTaKLaKJRBr0QBQynOO2vIciyCTGS8+r3q3JUlgzXy
bCYZoqJp9HbXyhGTsNQdjSewt+6g/vNfH5kWDvAVHZ3nD5rl5SMPtVS2qCrlnq/KZ8sOjw5i7FoT
cIttnK/r3gWCuHROhGYFtNJlD3Qu5dhqY/gzvi676WQ/QCm7d6z31L9tUKeUtfhp6LP/DphhVa5/
Q8HGB+3BxR3Jdc24rVXQqrPhFuvjcQ6rW4ZImXTTZdGNk9e73OmPcZ7t/Ta61yTjHHXDxqOvhF9O
ExB8IQUDnWtZXxdJYOX9DFVSGhWvy9/jxjhTDuF9Lh1yo2aSyNc+vdhKetbmZI/ck6TIx86eEQKb
T0WUffv8ra+kY/CX+cLg6jFAAj9w+dpzNL+lXEY9xGm6G5IMD00cOIn6R0e6qXFMQizNMlAIm+Tj
52tff2QsLSwahXAIN9Ei1kZTXVjlrAKT4HgPClmK82RVIVJt0dPnK62dOD4u+J2o7+CBJsLNX59z
U2oBTpeMxqKwOaOH8C23pj9YJntd00tua9nRfpiLrRnu+t7+tax2uSyTulBOhAYkeJiKLkV5k6nJ
w2DXCfCD2uud5s6Xg9vB1jlu4+HzZ76WzSJwMU4hAxUY/atyPjbUWDVq9NrK9ly15Tmbil8A9w+S
n/8O++lkcMjj+0QNfyg4stHYu62L+m42FXdy0/JnV2Qvn/+i60xRUOVtkXoglMN9f7kdcdrUyhQR
ycOxvlGmW6dDHijFDYXWdC8XXDHGRmxdfe9/rSj+/q/3XgyNYVYlQBy1ekAd9qtkpW9S/XvwgVin
8X1Qk/lY/09f1P8WXXbtugm0VzHzmI3pRdDho2w6TgnD3yk4Sla566Po0Mbhve0EG4+7/so56NyZ
DEu5vi6ft08Sw/L7EPxPOh7NAtpF095VGSiTyMbnx7xJsvyQqvWuKQtMSW3XsiZPK9/AbLzjXv9A
1fJFK4yN0PuhyXmZTwhlZD5zhouE4OWHbhtj4ks+HLvRkO6CqA/dBHSqbz4FpVPuyrzJj3MEVKRA
3Z70L6qcc+Xf1XC9HDXw5jr4FgUm9uZ+0VK+Fq/N3Jm4OaVn1L7e51jaTWrzCIXo8+O6cjF/CDoz
qhNkAFwYLnfTrhIdI3lm9Q4Q6dF+LTu3tY8BuFsrY7gz/CrH9sFS0Gy8TTC3jBnQpqHza+NXXNd2
l79icW+FSVtARaW+grm1532535tn3wCrnECrQlvWiuZ9rKcPchBvRZC1AC06FfBwmWig53y5AYk1
2mlVYAVQuU1RH9PA+NPJEwPKoHgMuvQ8aM5hkO29HDQ0LcZvvuwcQuUkNa+KBoUt34gfq/FUXJ0Y
TwtJ72U3eFTyBpA+SrZ1CtyOxdIEmLOahccqIHo55de0dp6Gzg4ZuoT/lT0nWmOoECCFYmPluqwJ
Jz1yzLAjJQzk6VjbsuTqZXMzG+3BSZoHzS7CjVxhLVyiRaDQRha2mUvZOFUeLK22NWZbo/aIUdeh
MLsvvmHc4xl4kqbppQny8+eHTVQYyw/17yUXNzJ4Ec2a6PKjr8q3F4eHTsl2QW7tUTI5oHq0saUr
TTnRboRPLQx6HUqeywPG4HssG0ehCx8YZ0S93RkBX7lXbkMSe9BjtZc0hYs7zJ8ai+NkSgGhhcNW
ua9fF31ItjNhgD7LSb+aK7baNGQqziWegeZlqnVHS4rv++L/Y+/MluNGkqz9Km11jxrsy29TfQHk
xkwyuYqkdAMjJQr7vuPp/y9SVV1iUmTO1PWYdaklMhMRiMXDw/34OYCoBzPapBqXwC7DL0vvuzba
xGX4edK6B8Kp6EeS/Qsl5WslEyyPSIf5tV4tkioF/m7P91ZarSyttdEViB5j43FUQRKV3aqfhsdc
G6lHzmywoPp0XloA0awmvEvTWAOllJPxGevzONbXaTZ4WplujNK4gtV4dD+e9LdsVlTgiIA/JzOn
xhsSOR81wGEYU3EBCb9cRLN1b8fZ2mwcKNBlu3MtH3ibPX2O+3anBMMm6dRlrwZnTZjO4L71xotv
yjaDBAavylcqb5MNwUYehxP+ojA3r1Yn6AVIQLBHIBgEhOL1aulhNK6iCjJcTb3X5wA1sdaVimb5
8XC8tTKiGSLhEDsJSarD739yGhpjUAwUopLFZDXbpG0B/IGMoZxDS/ubHAmuWKVyZU4uGkW5PdH2
G4tL2ySOeEE2PDeVIxepDlu5yiaQiqGGQG487WI12Y6p9RjlyqVhZBc2FQ44zbupsD1JQIq15KIa
+0suM5vQ8kmEhd2JYX97DtIpWVQisT/YHMdehR/NpSolSryYtGndyA1kXsnNHGqXaV5T9S03j/mz
pFTLMEu+B1P1bGrB04TC1Ryd0lR5YxJFTyCk4DTmqsLd4fUKiNKu1e2SnliDs6jq7qzV1EvoqF25
q7xqTraN759wXsQjjxedKKrFm+LyiCvwuknV98O+z6144VNywzXML+pV1rerxI43pnNqif/qBQEG
iRpe2CSpcXjdWqzacx71crxIlC8Zeeexakn23jvtZf80tC//ZLWR7yOMikgG3tnr1tQ+C2qpCZNF
GqfbqNlPgCnkHjbSzl7GPvVYc3eW+9X5pDuuIw1u6hAJncarVJ4pLplKkGvWCdKat2kSsQNA+DHW
XNY4b1/3yWqyNDQlCQVquVnGZn0uqePa1sgKhObVTOWp5cse93h4++cdDFSnIoBvjQxxZRjPKMMk
oM1h+Lr9vFQMroplvBhJMBdzuZT8K2OQTxiZt/ucmgFRhY8zQ72ldtTKODlGqY7ksuXyvitvSptb
6HyBIM7qxBS/OdoIa4BjwAoDmgGac2RQ5FrSQ1gJI6QOC7cmy5xJ9/XguzZSJJS8t0vrqvXDE62+
XcU0KsiRDc50oWT1egwLpY+NQraiRW4CEm8awYLpylK2gRlsl+mWK/snfKW3u5QWqawBGUqR/ZsY
2pRrkVwEEYahms9E8lZSy2vVn1eZGV1kvX/iyPzFGQHYCb+DCw2G+k0FfAOXYWGkfgzsXVxJYJo3
5R0aaVfVYC0ntlDrVEtHrwMwEsb9iTkVW+C1SRL1DUDC2SKC/vPoljfDPtkltRnDP+gvMkDrui9f
ygnZ62o+D20VCHOz0rV5F6mJO1cdSMouObFP39ysWVeCbYD6HtbWm3JlOerzIJfpQzhVbo3lnezu
1k7NvRXZS9R+nhNnvE7qEw7jr1qleI6biMDP0vjrhZXW/EKuMcaUHlFvM7vVqD4gBnfbhvaiDOWr
LJvve//7xwP+y1YNHCTUbO23Ip1Fp2ohNiNeNPl3w6+XUT7eK+p4HWc2er/jDXLI+/Bk+cUvJhlM
LKYBR+RtyVgIBtWwfQa4q+2VkjqLsZ/vbS6imcTE6t0nK37++DXfIiHwPASLLaArk1qe4+MgdBLc
7goQD7HbbdI5F/A6x8KhgNlBP9Pa/m6Sm/VAiU+QfO9lDkMlHK7z+h+cAfCpK7y8SZqWHh1dC6Cy
zMI2pkYwg9NJl8freja/mUVyIWnDddjLSBnrexb7p1GJn0bnlEjXL84g2jcFkp4wLbHRI+us2g0H
9ICbMSelZxizZxQbqG9WvVv5/rosUZyEXthEHQyk6wnT8rY4mlkAlAzjFheSt/XfqhSm9YgqxaKJ
hq1U+t/hmQXllD32mVkvjWH60mmzq47mtrazVeuPXhuaywxq86DtNuI/LUGvPK1UUyB4SCWQoCkQ
mpFORZvENBzZIdxxoWxK6u5t4iJznLim0BdnBUd5SMbrMjl3kKuMzPRCCbRLJbJXmRou2s5aYkEu
ZL9xYQxZSeFJ7g9xorzpCkEBxotL+hthI0MySissJlxUedrAjpiX4YYA2V6FFrnWmrOkkwEQ2ssw
r86DwrmfgT2X3Gs/3kG/nDsLWCj7FUZwTtzX9qkJ4bkPQsFMPtdLLZ2uEPRblLA3ClXhJJo2TTbf
Jr75Wats8M99tarNXWl7WhUs9AJBEPmrkcpfdDVHU8DQvIRHdPN8wooe4ADHo4U/S7W0EJXgnH7d
zamKMljm/HBhVs5lFRnXUTZcNaq574NxH4KvTAY1AHcfLoxckZEUNQJXJ2XjFk791W5k8DPFjvsL
iqRlc9lL5X6Iyps4yy9yp1mh/7OcRmb70mn9G0kpXvTOt9xpynaKCVmMDUY3C/U7E+9gKXXJPlcr
Qmok++zIOSX+9wtXhIwyzPskNwCeH7+qQgS4NFtEEwRitRgAQAcVm4gazBrSgchtgUd/vAh+4Yrg
EFAdA2+dQ43MkccVoG2Q5zaxg654mYrk2sSGVnV8w4X2apitExGbtwklzIVFATgqTJT5wjf2ei5T
fUgSinuRCAm06z5tnixnXLRztym0HkkBauXiTl+3FJMEiO0VU343tip1FpVCLTUkrgkrs0bV4+NB
+MWRSXyf3oh6HXyko0GICr+IbQvhkkSRWD9fkqzcSlm97Cp4yvp66VPmWJ8qF9PE8X+8rgmWEsLB
er7lcRjytgkJHEaLftrL1nBlk5t2Yr/2/EmRd1r6hQjmJ7tqm4u28qmirJ1PkwUhZm1QfdM5lKkG
EjyySbmwnLtx7sJl2Ek+wJaIz8hUHhUWdeKRRp2VBM98bguiSzQYEl/Lts4cUx7Zzt+sbFpNubop
qoePB/VXa9mhrEDQDQO0P640rqKkVuBGZmXxbiEGd2Ek84OeZfdJV+yo9OawHMzVx43+ytUlN/h3
q0dXUuTbK60pxmhBaTviWlcQz29B6vlj6Q0OvBwoO1rlCQv1q5Pl5zbFRP8UgomlOYZ9CtKISU4v
okQilBCccGDFvnizVgzu88KNxeM5MtXwyTeVHfBaChwrgap8KdrMs/38xm/rU8fCL0yCyLHCAQB3
HgSzR23lTd0l0sSdcp7q8ykcrydf2tVDnlDFm9rLuZyvbLWyV1UtP+mBc6nB+qIZbpImq64YN45W
3miIk6AnpWpLhDeuQ6uKvKpw+qVcqOu6Ke7rbQ+XQrxALUrTwxMv8HrhiSoWDbpxaMWIhomU/dFu
LvJpmqqWS2SE+b6NpFuUoahxVzwOZM+OrcXHS854fZq/bU9Yl5+mv899oxxtn/Br1lCCOn8CQX0+
BCXhUlBlqlQB4px38hzlruMD9s6L/sYsKSz3KSqPUKsK5OCml8NrjZs8VLfrOPg0dNNihG9GsPXH
aKZ1IbCtMARUMy1Qa7Pmfulr/c4u0Y+IwY3PKlAn+zYYHyarfjDH8HO8b1t50UnDOgrSz4Pe7jOz
VRZFA/uFKfd3/aD7yJFz52vy+qkDqt/VyE9m5jbj2ts39LbvTrEW6m/mBipsfA2EBgHgccgd2f8Z
GhBqt51o4eTOqqzClRUNCwD5EBh5uXXJQC3Huafyud6VoXIeavr+rgXX0A3l5SAjKp5b3SdDnlDi
za7HAFF1LudVzGUy1Ch9NW/LYLqMEQuNaldfodjsdQqhUPIC0/h94izNpF0o5RdhW+8UP7/QEBGb
JmeH9s5CqeRFU1rrqjjroaanym8zTMpqUjejNp2IALzez6wZofAs6ge5j4PkOI7b6GOsd47Emglm
wJYBFHTTdSZ/s7tvHy/Oo2j5j4bIrx6ygoKn6cgeaohO9YlKqGFuKMLY6orlhejcWHmzKuXoxpnO
J9W+bNH8qG3n1pSSLw7Fx19Gey/1izRLEWDQtpVva26hQV4yKEDsTkkwHIVs/+okLghmEnqG46hl
lbS6OY8J13Nw23LcPphNdZulhO1G+IJ1n2IEM3X1bj9BAAnMN09Wvlzufak6Aew/con/7InQY4UY
B2TRsZ2tCzUDVJ+Ly7OPwzFcZHl9O0v1QxUPF0Mxn6udtR0DZyvZ5VU/VDeGol5qauFN2i0oBVcd
1BWSHmeZXV7EunqujuFWUagF+nhaj465P/vpHGQkCGiAEnltc0wjlSzyvVxmpotI3yr2c11vK+us
M146QEk4y2F/93GbB2Wsv8+gt20e+eFaGUhjJ9qUc3zEqNznhbF2vqZFsZKl/gJ8MopapZrvUkx6
lFZggcp9ON/MysUImEBN0bjxlVVSUDccXdSw1zT6dyNR4TkcryjX+Li7h7jSUXeJruFcwclMeOA4
7gQWLMgLn6msqvFK0qtVQ67XKG8HvXzJZGNXOvpez4Mzi+qBadJcUcJBcddaG+yzrNMuuvZLOt8X
Qw3XgLXXJuUBqZhuUj2l77a93sKope7wqPHNW4rvO7iBEjKRX+TC+Kxq3ZWcBJ4ZZJ42OhRnBGs7
mDZqbe71KHVnnN1KWhT253rwGomiVkVaGh3aCEm5NaZ0If4Nqn2pZPeSLaE6rSzVgXhhsNLqEjqv
bqFAdwZQaK01ybVc1zdVV12L6rJ5sD6rc38VDOHnYEpvixjSBG344vSnfPk35x7FzyLBjOqWkGY8
TjHbeuLXk8l6qIYZOfRzR/JmYK9Dt9Sq84hS6GK+ijMIKu7kAhKd/IcJ/a+v4/8LXoqrH1PZ/Pu/
+ffXopzqKAjbo3/++67I+N9/i+/85zOvv/Hvi+hrXTTF9/bDT61fiv1T9tIcf+jVk2n9z94tntqn
V/9Y5m3UTtfdSz3dvDRd2h56wXuIT/5Pf/mvl8NT7qby5Y/fvhZd3oqnBVGR//bnr86+/fGbgX/x
Xz8//s/fif7/8ZsXTqXAqP941F+ff3lq2j9+0/TfAfHhPcIFzpwRPfvtX8PL4Tfq79w2YZqnylv4
ziL1nRd1G/Il43dLhnYQsDPpZiJ8uINN0R1+pf8ONhB4Iq6iIhhjld/+6ter6ft7Ov+Vd9lVAXdU
88dvVKMKq/X3lkV2TnB1wqCM54leFNz8r61aH4Uygdp49sjOmTVl3oqQ+2wcb5Tsu0SVl745fMr9
+DKisissEaEroo5rjA/CtA3jx7FRH/MYQS/KlxqybNJeLZJnf4ifCUv3XtRq51KMY2s8W3m5NKNp
b8/xCpF73IjqVo2D69FQN3bcXg0SNTezDo2MVVqNKxE4QCfermTLVXN6Zam1vTC0xo1aHMuw6RzP
KeSdOUHykl8NorZvDjMAQmUNNl1ul7lB5b4e8lU5HexFknERU3MaMbNk65jNXS1PvdcGGbEwGJzc
tnbusrGC3lI1pWVVwzxOlquGH0v3aTZM8rVR9SS5/TuzMraRXi1t3lNteaQvoyFJTD4mLeav9ZAf
MYsAs4P+OrJrNKZwCDxDh5cduc6bQ9emQWfEfGiGo66C1CZ+boaa0mUlRB0tp1C4ZwCVKrI80v8U
GaDflQ/fY6sOoBD0Di8WZ4xCH0gPVq86OI91ixrOsDNTEG3wU97KjbodDR8sFWwNvkwVrGEzipi/
0tWRwAtkwjtG2nqVSsuGErwYo+K7h/7b9XAO+AK0lRQ9H8ZFJi5TljDCgEdsXHKc14MabUafKSPD
3C5l8Isj1BWu8mgMEdVLYTNsOuvRZCSlGNYVkPp2X1ERLSdUoVAFXa76Kj9TUmp5yp4xt30BX86X
gD7PupRHjmVpg2vS152Q503CycZnjAaQH/aN3sF7UZfzsjbSeTVOe6tSFbwUZkKu6KBlTwnUPPWj
HLaJGwRa7arqsEq0BM4fW7ubqB2BKMnaUdWYr9ENOKulUVo38Ea5xlTcpEqfr9U2KaC9uZkzbS3F
9B0YBkWkjgPH4+j1tpGvpSrPoJFDcNVWoAUJdZxYsZYJ/uzlDE4BPUT7NBGrt8rF6oPbsJ/ql7rj
G5K5t+WzVNfhKpqRBCXRiqxjShWW2AStL+/QVNjEekk0QoUyzzLZglpNUErnhqjQl8Qxri19vs79
1iaIRXCum3Ncuq5ZzGLqzRTnszK+pCES07pCnEK5HwpnnaFDKvZqVRncU7QrqRxd8e+IAg7X7Odz
pevW4cQCm2Mmwc+ku6KNnpOInEY77PzMPMtj/67JzLsgmW+DQd+Og3U2N3RQnjKg6eiYh4rGGjah
mYlwGMgdFy63oNGNfF4oDTEi/llqpU9BwtCmUvIsz+ZdPvHNUXYx18WyTjvqS9r6bAondNwAnx7W
RCCb+26+a0DmsjNhpMjFzm2NtRDJ8GAxb1xKv6nCRRDCuaOkVOz9m5EZwBqAYR75AWmyhoglvD11
O+7NJoXQq+k0V6xTFHS+14ZKjXCVfkdMi+2SjZeKOTaLgzVqtPZT1nd3jYwWMv7VS9aGN+SHVL6J
pcwiaIQanTWbt9ClfG4DtrFfxc9KaLMyNUikrKGCair34sLcRyY2VQ7kF8mwHjPx+qWC7DSaBJuq
615ys3W8JgkeSKlRYcTCIL0HTQeLB+xU4zY1W0XMXQExrJeNKfVV0I32EUJnkYmNi6QHMCuPhpa2
a7WptC3Iao+0QQMdEDWVJBo8q5X0tYTzMxbRunFade1Ebb5UguZB6zQoJCepdB0j+GwGXbwYONAA
xlcAv+dxn9T+udY8FhVYILuS/DPyvtt6NLSd8WO5261JKkSgmi1HcqusvErzxFlHEjj30TS3qoqB
m7HUB6vGruoRSHejHOnkSbuLuNe6ZjDWXihXu9oKn4MAb66wGYOxpg7afEizVTjyOg31hJ5krbtU
7T21CggM6CBSSMRIKr+moHQ/dageWewSS7/Sum5zmM4ymMs19TVeXSb6tsnslVzbOzWcy404Fmbi
tW5FyIEtnk5eaoVnQRo//zDqYlNDbymH0vJwfDpiXA9WEZuyV5v7Udf3whjY5PNFQhJdcdF1dUIQ
oTQ8LSPcqqRK59YBMy9Lyu0g9V/nKcXY2WXl6pHbJJk3agW5Ns3GQnbtEl/wtrLMlVL7S0ljucs2
/WjorO2wZwlINqr1pMHQPMQspUmYAupkWo4Dt9KcOy237zS/QBcsLvZDzeHdKeGzUkwo/hUF50T8
LD4y9OHzYWvp/vAAvNENovBSlq/Eh+OGZrnegmTrzbMmMO404HCeElmRp7EatTTRXKPiR9Qfsh81
/inlL1qgspJ66+7wXHRyGL4svZW7tVzIN4ow3QB86LLoVIp4bZ8gmIJ+ylkpGw3S6ObeHADUTeVy
VPmw6KaVsULm+CphgvMx22Wa+dnss2aB5vEddUT7mhDOJBWe+LB4/bm09wDI7pTEOjOV5rwhGtGL
Y+3QqTzgzSpOJJw6z1e6W/G6Ywv1dQ9qwRMyd1YPYBr9oiaOPpk9r5faHGiHDtWU7Rs1U5rBxm3R
icM7DgUvSn7W9dNxYzs1OFG4+MGJqWiiTQ9KIl5F/NEmw0ovzFsz1WD+1KavRW3AEptyXNtPIeSN
gFkLfdmSAhKvCwEGykmqcg4AMujUpxaaRwI7XK86Rb4r48rxJrE0lF79NFjhU6phKFEnZ45idauB
N9fGbHmYJjEgkg2gTQ37vTxxrsuSjOcjdlvSbn0TetWG7YcfAnnrYC7qwv82Iy8rtHRhujYT1qp2
nY3Fo57x7VIcZFqcXoTmQFiYyetqjeJPP1iUNb04jHVqgOgeIVsQUzPhIS9luYZhDQXMrOcoqmw8
Eggkd4e+zLNwrWT92QFfK2bI1+mLOMMO/SijrBXVf7DD8oKHLdHL5XZ26rO+VjZGrkMLpokBKnPU
QrQfnxtTfiKZQ7ucIiYps4vzSdNtPE2eLXXqvVxUF3bk77pgKOG7I8YYqG5R0rsk5COHVzu8cTZx
rs1GD7GwTIW8mAo9Cr4RPLw4bG7gGsRlYWQpxuFbmbHdGxMnNP5uivkdDSVfW2LD/PgbMtAerD0I
tNaZZ4zw2pTBBZb38vCsRLSFjBs6AmJKq6a510Nnc3gPO4zvAKVfHg7zyPLvlLrrPQ33BPwJF2SG
upEGxyOMuhhavfB6g1mshW0qcYKWieLfUQN6Szzk3O+k74cG9cY5h4zlaj5sUZPijHBQvbAqnqfR
RLMrgBS9uUxk5yWpu0ct4RZh91rgKQkwG0psXPSHcYLqr70RNd7BOhxWfaCqmz61VwNoLa/PZsmV
S/fwBRxmBhCFa2kynjV9bJeHjhw+eBh0SwxRSSZ0mXb7Qq/cw8nP+sRzm8rHAErCLinnVRtWozvh
mktJsjatPlibwpFC3Gqvo83uNW32pAUPtswPhQ0VZq8spZ2sRzdxlXP6Tulz3HFK6xRPgLopAJbi
aFZTe6HaLrc4wWKq+dtEJm2WwLPqkvwO4edvpQ3B8PO5roxdlPleW6I1bdRABqi8gYKVWmxyvvU2
1KcNNS6UcdklNIrsWt8BxK5H9TZwRhTtKfyKEGRzfRVtHXXat3aANZ7FChUr93AtM+eGGgp4pYUz
RF4mdoNhwKEsKElIKa9QUtn5MQtK2d8FXQYrUPjciHtQEBB+juVhE5TdWWRU9kLtSegG2c3h14f9
Ovv5LYXVVzIl42dlcYaaW8ZFzbqL8GGEiQwle6vUO/HXWZwCBeoIbmFexU3/7FdYu0nc77LeOBOW
S4nTB6doN32Wknc0iMqwlm34FVI1WUpVRQGS/00JWZj6GOB48o3WvhOenzhdJnHvGAtaceg262WR
XdmUTHuHPXywBq0dzh7Snp/0XIbjSpWWQIPaZTJSKJoaA3FZI6JotQguKAuw19xpbYoLwcAN8XBJ
rGlYVVWAzLoOE6sP1H5T9lTsqKpbEbNc2jNWfwz8pzJusUlDrLipom6rtBC0xsb32bG37Th7EfUG
fIs/6u4qknoHGo0fjq54JaueP/k5nJGJxvdiX5iETqElJkP64ReHE6fRYTbrhDOGwuddSgrdCLmh
d86+C51lyB2tTplvYcIt/EKDohBP/CU2omfx/wF5TG+Q3bwClpMWrGR/ss4gbr/rFHtvTtCdiuUd
hvjEsEOR+lTwpi4s3f902Cp+x9bo7eRecoKzKQ6ffeF0iCc73FzFxOjCEQqFY5/kXDXYWrjWjYvd
3SlZvoFksqQYWL/6zyZLm/sCgY7GTtZFGlwIlyB2CN2ZibnT6CoUg5bX9Vw+BhVbogJWi+xxdqHH
4ZaPz3+4lao+jGJsWa4sJCHCbCn2b6kq34YIprH0Wd4RZyXro1o3QzJdHQ5w8REpoHPKYCTb2OfO
IaIaQznyh3NtNdJdOkfPHVcHYQmqkru7FkQII1ISNY8PokpQtHl4wR9fJVzSRhXqTKqGAMRtbqp7
8Ql1LOwFYIaVYuWBF4q7VWmzrxwfnjUj3vfDtSOuxOKznMnw8tvWmaThwdUDH8vJPsFLxLzEJRd0
4WcIx3P8bMzdl8PzfQzgZM2E7L2xr1CIqhiqH/eJUAVPCc2n7E8DmJrxUtfXdt0/FGK9hgNWra5s
vGRl005zfaYOUeKi7LUM2c1mSr+JGJ0XoXReFNu256pZa3A7xVxWvcMtm/rVT0Z1qQhHQYz0nGjR
QlOHm1n4G4fbSeHaKh4sEnzLiVPxcAFutAlKy+L64CebDUY9Ned2aeJxRpL2tY9AJHHzzh2mUfyn
LGKLIFPNyjjcfquJ6pbA92KHDSMp7CtNMuFqIlQRkNeDnYU9NCUTESDw8UY+XhpWLi8QRqg2kyyW
uI76Lgs349KdlzdVizcdM7K2Xe2tMUzcjjmotfrGHtu1eA1xcQNsje9ZEpI5XO5FUKRyoiWv920m
6b86LPxD4ORwdfspoPhn4O7nQN3rHB5ROgTOVKF4TOW1TciQgODP+c4hChV9DB0DY6aggqV/R7YQ
aZEx078mhe+R+/uR0P2/SO+JSC/Z659mRkSSX4V6L57SJwrIXgV7D1/5Ee1lfn5XLarEyauh8gAQ
9a9or+P8DsCajAjUGhqlTKK09c9or/W7AKSBwVYR9SHiK1CXf0Z75d9B3RMzRsJbFAmLIuz/TbjX
eBXrleAOEER5wKBfr54sz6IMKHazBqhxDZZgoXPNJ2N8IjvxGsTw9+OPFmeDPYM1J2zXI/5/AZN9
rclbxbmT5XhFnPgELEM87e+A9d+tHKXCCpltS2VoSyGogQdnrcLUufppLk/usr8ffZTZS9o614eh
a9eNeud3yrJJXtLuyizH3UwErwvcj5t5bxqO8sKWPgVNaFbt2mSM/IyA+zzDanQKTPI6z/33WxyB
vp0QYG6o8XislWvDFp/KF86A1Ezx9E/6LzukMn42Qo6J4dezol07c7WQIJpQNURm5W7x8eN/3X9o
HV8/fgp137LbklXaQ9PJdSF2yYMFq8iB+d2ywPh83M5R0fFfA0Xg5XVD/QxwvnRqgMpeeBarILUW
+bf8c7KMlqOrL4hAe925/7VDcpSIJYVtKwrS3cG1FqcUOH69EgBTv+5BVvqo29VNs65C/SGWms9W
YbrA8k7kY98byaP9HjpRDkVN1awNva3hvwwuK5McfjMqj13Sndg07zVytOvDoUsnaKyatexweYCU
2J9lbsUg0JN/+BpHO74JwmDo+65Z96G8nKoQhqFgM+Qyccdg+fFaMMTmeGtVqLh5PRNSZmtjXjBU
ZSuplltPQbAx5tguXG20/F1fKer3JIz1S8Bg8aap5nTRK3K0AHs2bxuKizpSEYHx2Nmj/TkgYu4N
cyJ7TpnJ27jJgtFLotJ6mobJuXVQ3FtJoxl/kpui9ZyImJEBmeKokCietVZaBIZmrOoqSQEQSREF
V3bQeL2UkgwBCgy5IoX61Mq3oJVRyxilOfNmOQedG9b9ZaA54TYYxvFblBo2dxi7waWNS5WYDvw3
5xr3pYtmlKrErUKzuQfhOF9VmZ7ffzyW7yyIY/KGqjHUfB7BUqlG4Sa27bXDp7iwiEv8r7B//9m3
xzTgnTZZiaWmzbpTitpTmoToy5SdqOkXRuwXC+ENSqrsfKhl8maNFto3Jwpfwny+KOroJZGsp75p
PvlKs9ad8tM/GqxjjJDcJwQuemwQdc1eOL6M7YumX6fmKazxO5NxTDFRpEYehg0WpvafJSNb5/4+
JGlIsdMPSMArRMDPnumvj2OYhl9vnCZTMkJ5bE703G/MKL9ASujUpnxnKo7MV2POtjP2HARzh6Sj
pHiOsknLU3zj74yMfWy3COXnXciOt5UAtgTuwmhxWRVSDFJ24gXeG5sjwzWSAZu7PsY0Vn61IycT
rSTKXU9sg6MilL/3wZHNUqW87NIqYKnOs7kscpOKccv0Af1WAVAQgve9I09bE862ndLX2lqPGgt0
eWWeOEHFRPxqrxw5Mslk1mPsFw1SucZFaLUbSq6Xc+H8Mz/jmO0NTiV4tTLmPzN82EaLhzr0v8qh
fKJu953ZsY5WbtyUuW6lU7MOzGLZd4Dc7fTEpvi1JwxU7PWmoGp0nltjwFDE5PAtj0iL0KJRyQXO
1ik2uPf6f+S+ZM1I9jfBznLddxPzvI5PDMw7O8MSP/8JVOtnctKl4sFmru7a5HM2jusgRgRAO7Fu
3hueo41djpqeTVrWrGGPPc+N9qzogxuy3l+6ND/XQ+vEBnlvgMTPf3oPrtGzQVAa7yojbzQG9V1Y
DMU/cuLl48pVJZA4ra2kWScEx+Q5vx1rwAVFlZ+wHe9NwtHmToOKjOXEGFGGcm6p3c6vw5ig+HQ5
1Mntx4fPO/v3mG0nLeKUmCEHqV88V9QrzONnbg4nBui9Fzi6hkRaWQ6FzEGqOKBnAnUdhfnVhJ8E
Ccr5x/1/Z4LNox1McChHZZhthkMDrtrLlenE6L8zMsdcZ5Mdq5WVcTioEewKxC0R3+jm+MTQvNfv
o51L2WoKxTJDUwueErvN12Zjfvt4TI4AXf85FY7LfIKkq0F30PV2SLLQlQ0I5/tinJZtCGucNKqA
3Zs0ffbTJtkkdSZvYCocFhIotI0+z/0tIkvy02T3wa4lXL9o+8DczoEZLKLMztaou/S7WQ/U88aI
523koBD/cc/fWTCmmIuftusUQWBkGpj7JlcAX9bLWM6feiLMrtq2/8y0HbS0fmqjq4da9ae5XefT
g2Q+hcq8HEQmpLVPLJz3XuLoyE/UUZ0te2jXEgimpN6bgWCjiYkrnoKxv7c0jwxDPgK6ijVewR8i
+zFvC2XbmrlzAytN8P3jmXhvfR6d62Onyoqf0UQb9jNs+nrlPGnOcEq04L0xOrIMuWOnupIk7Xqw
dr0iGDORgSVAkcfJ6h+9gIBt/ryUGhMcQzrGiKurzW1WGotYPkVK/k7n3/CuxFTqhTNBLhPQS5Xt
TT/3ZoXNMekn9sE7E3xcU6x3yhCoQcASakBHhz7Qlpb66VOVsO8cvoZ4sZ+2gJ0XJO3zqF1X9bMy
kAxtP5P3Jxf/OFh3Hw//e28gfv5TE01KCrwvS+Joo7wwu2aZxcXVrFcnji3hRf3C7TTEsv3p8bMU
9Rp52nadJMP04GeJsvHrxLlHXzLelC2ga+hJlfPAKfoTB817k360q2O1j3q78PG0g/DZDAJqpH1E
ipMAJZVKOXVivjczRztbAdMzwTPdrPNaEfJWKIE+maWDHjKideOJV3lnbx/LJ/hOYM+T6uBXqKBR
6zb/4lBfduJge2+cjnZ2mUcpaELGKSrue/2+b/zN2H2ZT9Juv/N8/WhfjwX8u5Bp4DiGCBXJOsn9
urn00+isUoZ/5pweA6EhwSh0Pxez0D6qHM8TFU6dfNXM33P1FH/yO5NwzN9spoHfljJtEIQvXSPq
nkPrFGfqO5tPP9rf2jwAAxD9j4vL0HS8YJo8R378eGe/s0SPiQ7DfDAz3cE2Nf+fszPbdZvHsvAT
EZCo+dayLI9nHnNDZDgRSZEaKVHS0/dy0OhOuXJiIHeFv5LY1rBJ7r3WtyJn1yD3wbovMWxkIgjT
wnv+tw+5eL+VHN3QJmhgB1GTe1WTx3r51k0d0P9j9dUukL/9/YM+u1QXrzXIWRMCU2ifz5atYy4Q
xa3WNLoGavjsLl+8z5GppqWH2Al3Ijj6id3VlF15SD/75hcrNNqhfK4NOlGGwEkI8WQbdBkEJeu/
X5jPWgv+xYsMbQJm0Y6Ds3Fp5Ns4qnYtVRdBsNDSx7OaFcKVGRLnSSZ3rpL9XkvcHg9U6CuL4PmN
/kON9y7edNKMSQPZJypusvK/gj1aItVF5z5o9JA5XYMtf3KHLplHMxcNQeSsyf2ojvd0gCRjYJZe
uYqf3KRLdFNgw0ERjvs/2eqgZfizrAikmsPD32/SZ1/+4kVP6MRCzOvR3S/ojcWhfd02c3jlu3/y
onvn3/TbGgvMQzAnIZojsYQN03vDurGqofpMKJS9U3/lBfyknv8XPN0ONJmbuM1NV7IsxFE6UzpC
tLol5kdbjFdBJOc3+k+P08WbvlhFZ7mINudBu6sBPaEE9I/ZOcwF2cgpyBKhXqHAQeSCgMxUrpah
e0va57/fqV+/508ff1EJSt+qhZZLmzumbAHnpqWELaAbeZbUCZy03K/9YDXoIjh5fpPwVUUXnbVB
A5ux78RvKg6QCOGQ+CcDHCNFgjm9G7h2bnU7a8R2O2aPRxlHSa2wXSwLsxr88QtU7+1OCkF+zrIj
0GZKmmRk6aYXGLe91RiOzgZiiPAF6jibxjZZXpqW8hyifdZeucOf7NW8i0JVdYFYOGK5cgyG8Q3q
7nmu5j2DV72ay7vFTqeG1/92uPMuilYDg3ELMF2XC2HCDN6dny4N7lXk/oT1+cvfb+Un7wW9qEuM
mgUGd97lUwD3SdugGvkB1yut6FYRB+NBN7oGmvvlSP7DY0PPF/W3lzDBcwPvhANnSfFNQm3GYljO
4WQoHH/PcbanUCLNuHW6t2fo04onUWonNCwKuSYKUdABwHt+f6UkfFLOfqWZ/fZtPMxlq0ZAUFnE
cK4XnimRAjr3K0vV1XXns8t7UdMGGXE+KIhftTYkE5Nyt3MClTjCMLy7frJiMw1FB2UX8ddIHYc/
J3aW7dioKEOsfbnxbBXkpVIQ88E6+Uop/lcCS1j+97t/AcD6v+bKL5/ub9eA+13jadliLrfIMO/L
MfrBJtu9hCGb1qyCbb12gLsQVkD9iT/Z7dTkSQC2A8j88aojqURezb77pHpeioEWv4uLIOxsTmAM
YHWbAXWCZtW8Kq8lPlzgd///917UTeF4I1SzncqdQCFipfHFBMFrW7DvEnvMW5L0xFu1ruP+ILgy
OE+60Ggn3uxVW/iDh8wd++7KweWzR+OihnIACvtqjF0MG2pkz7jbSlY72/BjqN2nCiXv77f4s4+5
KFgMyMMwhO0Mnb/IQ++S6JMkBgSE2MB/B/WOA2mlodm/fdpFydK0KftZOjSXjTedBo/wGyQZNkft
hsExqiIo4omNpiuzzU92DGcP6u/1JEjmGrqNmOYTtnZbJ9LvsWjiK9X3gijwf8/KZVhHpwxriCM9
2GeSaMshCdgOBYEjHm45N/WJU2zh46oeW+ja88mj1Z6TocbmyJJMsYpltGHJCq10dq3P+snic0l6
MIuZqhlGrhxBlWlSHB1KfrK+XYWzTaE5fsNQ7u+38bMPuihbXu9UBeJ0PUzi5E1YPyKQAx5PULNG
KCLRWV0HpLyyMf7k+fwVy/lbBQpcECwTU3i5LauNgN5P18HGxbklTszNVP/by/ZfeDLNOuXxkOaM
S/TV/YmkMORBaGjku8eHb9Y17Mor8NlDeVFiPLoEgLT7NPebhsM/Akecienm7zfms3/8omgYgdY2
N5zmMEaIB1Us8pBAn/CPV+miVvDY7Q3RGG1EIpk2C6RKd7yHwyRsWXI/Tm307E199fr3n/LZjb8o
FWg4tXoUs8K8mjYg7EL4DNfd7IlnNwjHrY9MGAuDUeBeWe4/k0ddxu+p2XVJUjU29wvzDqvWwzCP
wBg+ocezC0eVd21169l5FzX9BvLkrEHc5yKGDY2Kn3gZUg8y+9ph4Ip6mXAcvHYRdqNlOgCXS6yC
h7q8Unp+7fD+sFFyLjZKiDfmWjrBmPsxrsNKdk0bIlPO79LBIGtu9Eh9gJQAEb3Iqo8WkCk9HF6r
FjKiloxvtW9+GOHBsKwb4a680AdviYH25OgO2yxsp9oN9h79lmHrswYmr1xrtAwyRkKdG0blsU2a
9sWQiT1avgS3oAIjKJ6WuEVX7oZ7vs1/+onnx+K39972s14467ESw5iwYSWdscVNpIUdGGxmWNH6
JD4BY2EfnbiuxozjyPM96PzlWlv6k+fvMpUSUUVIA3drlY/gfq+l7evDBPEeRcrW2fs1zM9OsiTu
lWX4k72Nc96E/vZzYeaCxiqaqpybaS8I3WBb+Ex4tIMn9wp45tNLei4av30G3JBiAo3LoMc05khP
e3ZVg0C9Lk57mEgcyigCbWFUduAW0OQaHuiTtcK5qHctoX7YGZgctVcx5AWIekcWmF6A0yY5VOfO
zeAU6sFpyTV8/ydF8BJYo8bAqUoG2ntZBF+9aI7eAAy91qz75FTgXNRAQnqvMSExeSMCUAHaCOwt
1TrOTVGJ9uHvpe+zh+Gi9ClbV1NJ2K95VHdC/C0/iaAugIJsk+QU6AlG/n/4JDDYLnZIyMaswxox
V3jIHSgmm/YePK/t2eiXWsWvVPI/XrL/Rh5WJBBhWJ2ZAohfzKvFSWCHCpfVINH3/7ffcVEtaulg
OghnRz7gGJR7cz9vfB7I9wCdlYegmN0ru5E/NwrxWy7eod4tWNEPUGN3Y19TWPQyhYn82ZM6IQSS
kzSetdxg37fFoXkfN698aa9lN7kA0P+pKuLjz//9t1c4ItZoBhl1Dm1m+1GYcLnVAMrWgJO4M6wY
rb9r6Fw/DzBRbwucHPaJK+e9gEYf+eSqAIQDQTGpa419TWY8wDQEOsl9nIpqMzG1YfZ7uahNg4wN
ShHwB7DImSNw0Egj7ssh7+sTtPxbWGqzZYLOR9F1IkZEUaosgpyYquYey9K26/pTzOKXEH/GB6EZ
krM9bPSgYFQFcruDEuyOceUi1EzYzGuQIW34B/JtoDxuWArGXWq8ctXB2OLO06ZpplRMy75xRR7x
6oRVaUWGNzlBfxsy+MXcBCRNuisYKVcyeOeAfESIk12J/jlMkGvcRD/04ByrEoqVhsFlCVDA2bBN
fBjpGNn4s/Mhw2dSF1ntkX00u+tEjVt11nKe25kKNmHzoJbZrJzeNSsk2K5MWx/osjzF1m6AxLuF
/n/D/L1i37Tn3iWBfff75vtU345YGR1kmrnqzqqfPvshQNiVYTkB9Sq3gwtLkNtBUm7Xft+lBc7R
tPS3XdEdiwgEBFKA3tSkC0n2AduGCJOAtdPQMp2Tp76K0CNpEaJ2X4o3MrLU1bfKyKeyhvl/KeHJ
gtUdnl0ACOpmSGf3XUD410iYi/sQHr9q5wHSshZVuOYR4vYqOH2w6YmXEh7tD1u167kEK664x4xr
056TXkBXGAa27sI4jTudTdEd4Ih7q8rd+VBOhumbh1S+2ul3zJt2Mu6OELCtumJPgUmYxyxUZU7B
9NIgzNrkG3L+mGPWbbU8tHGUNoKlHM3X/sOFNeysxqJi38CSmEDHNMDnPcthY5zDZF5Cqg8Bo8iA
+ALX5J3HP7T9AtM7nslbLkCs9AVZ6yKfjZ9ssU04mRDzlGDnuZNZgRK+sguIc5FBoRvuO0S8tOwD
za7UsOCog3rMjWd3IR7ZEOmSpAi3MZPwdbInf3ioHHkP2s65MYCPaFYO97ckGbY6AlyMmntAxm67
pD4C65KiT4CwmAHdKmLkJnDq9dgjoz75VuP/nPzx6Ft+l8Q/DXxYgaU5p+QX7EPiQYgSP/VhAyMd
ujpCrIlERi7oXy1O64XY9DTOmwHd0zCZEbfE3qF7Rreix1/oAQ+IPzrs+sZ4QVFyhifgqBETW6wL
GPCrKAC3mPwADGCD3V+2GDTyYAiLgjRpnS189z6aKmg3NYE8uEAgLm20chnPedIvsMrd8SFBmnKV
FvzJgB+GUKnqWPmYidX1B5pYKwIWdxTfOs19Xd6ZuML+fb5tomU9WASFmOYwgZgxQUnGFNh3fFfP
eFhNtLJFhYL6bkDnruoFyJphq4zIFgtPRDNB2PYKe9rttCzvrj2CKImm7smZ78L2xpRlOpVw55u3
KlFfGakOhtgM4vB9ROVedjDsjvGmWoKsrd2so9G6QGCv9oo9TGjfYAvOOFyErLuJgm8qkRmB7U2N
3/isNzXxNqJ0c09qvKz6KeL2ng4wUBDMIEq+tojoI6OfwY72fangiNYxSDvooSgN5yRdGe+5YUXq
wDQ8BN9C8WOi75yalR/W6xDUWMDTgxTZjpulnDAendh9QKIineZ2w0Ivjdp6Mybv4wigUyxfx+LU
LVC1T/i98WqcgS0aEzynSbjlNNg6YMuVDjzE9VvsisNUxHmg3xWtgGnqPoZFI/da7G2MvirTbmpi
tjfzW9sOueK5MTW4O7fOMj517anqEPHanIhlX0YH82eOdSag+woguqauTg51EDHmpb6PKgdrI8NB
p0I8ltJFWobzmtNu4+HQJkx/S2YHNNebJMZ5yX+fNLzZCsXG/wBEE4mDzYbUPyZ118OWD8PoS1G+
+YWbhoi1S+IAZ/95zcAJ4HgeZtEcQjPsueNtRkAcLCBEU6CymX/E5zTi+Gstq5dG0dMUdeBQ2ePc
4pa0kdk3vErVMGSlGvBK0pXXgVrq27xFqag8dQun9lcXwEfK8XQPxmKRmE5EoUzQ+BDacodMSjDk
owVGbfj/gXqNphC+cQDCEvZllk+6R0gXMjZ4sWyadoLNGse+yHz4yt/BcZDC1ZFDf5iGHba+IsmW
flpJ79WxxY579XoARHh0MJot+ixWB3gdspjB6gDExYCbg8yBtPVortqvdPiqldzwuUzbsgdWBU8u
9h3AbKLAnQqNjy7F95LjbOg80SZwNDgtEv4oCNq7V5EMYkBhq+zBRdoTLBOBRJ+vk4YdImjEYvik
a3aDfE5604DlvG6WooHDdgwCnLu5/nDs6DzSHmHUjMJIWiJhZKM6/ALoNYFUG5BQfECfeDhOpA+8
ddAw+6B5IU8Dn91dicgkrOwJHP4lDm/12vaU74Ubar2ao0KBhjOL4rB0QQfoWT8mkHS7bjbBnQqW
aym2GARHU4oRsP9TCpnslKHI2ErQXgtWjhQWHlHwwJETHLwUiDA9dnzpbxs2wWwUqKh+4jBfD4Js
Zescw0nvuoKoQ+fNgBP0S9XezTVgGhigOfmIPVJWQJafgUrorKD1+Kab6XlO+Hn5rMesKbpdq7xv
SKKTB4DIEdVIUZlqAU/QApl1L3/CBnXjdyyN3HoL5/yh7l2I70W/GUldP8vCOY6BzjoMuKFbDI+Y
6NgMWUdvBVM4ofelNSfHB8lBWH3TTfaWzi0AMIHv3MhFPk5nPQ4sLkdaDpuSDvIAQkuXBi3oDO5C
DWxkUJNLz3mHuDGrFXCOjjL3ZRLrFWAr/plo9xzMcbgupbWHEoHDKoEfunJR4FQyPlvOX0WXOLvK
rQgg8cNaxyFbYYqMt0sg7qoZX13q7oQyj0PsH5F8s/PqiGygsH0TcQ3Ibh1h9QxLRERj2thOUwi/
VIshD/hcruyGFN8O/2AjHywFQcCYbe36d8De37RlshUeWTeD8wpgGtzN2FS70I6kboyU1GV+rVyM
ZQSP30w0JjvOnccobnewgYGvhGemjbFvATPMK+VGcHOI++BQLQj5UV11aHtgXdx2/iLMNK3hINxz
42s4ztm+r0oHXmu6QoPnmS1JAWxC8AMeIwaCvElQpxrjgv5TQwk3OsALxVUnN9FS+99rMS9pLBCH
x6sxEujwFbzMpIe8e+RQxDIEKKvBvoKwZWphUvOAWg6GQegNhudAdQ29AqiExD4OR70LpRqpvWbj
hBa8PI+D5pN4RfWqQHZpgBUe5zAf5kkz/G1ffkRe3QCCldQIM02Ie+/Es3dAMBgQz17TdS323YtF
FBq2V98i5pXQ0teyBTt0UQCOLmPorT1F4o0stXOMG4UzeSJldAqtZ06xu2Bj2sf0wQBrlY40APoP
/0CK96X0NhGLbbO13WK/uvTcdh7lDKSu7sDLoaBjbcKyXJ6hqghVSqxNulQuS5L3XY/aEju9IzYJ
UoH3SBcKU+sJcyiBOMDoTYBVhDJbdN0B5jvVZG1JOjSbcdXG735pJYdZHRmB/uzF5UbFiwvUjVmO
Qavgip8CZPi2miN1iLgFBgzBOEk8hmh14M8CZCRKq7NST/wkByW2MR+GB0t6XMfIhk2496tIY0eT
QMK8Ava5bFEuVeyuEh971AY8xZWXkB7Le9myMxokaer94NHS7MYJjovUm3nLUKp5U29EMQFjFMke
dDTOnI9IOTU40hherpMZYQybhuIMB2UJUcVqKQKpQSCGenE7j2zi60oGAFfDzadWAjsYbDQ0+Kfa
8im1SGjsVkjSXXBiw7TfXcUlTqariLfkpagaeoOgTGBbje9+NUMLCdNMIGXuXUc/IAFtafdaJwq8
bv+czaS4b+5C5pqtj+c5B2c9OARFJLBnQWDkfgR3DxpNd0gOHPPhrRd08jluWHxbN2OfFXqeHhrc
iGnV+P50D83oQNJQs/q2rpENGQzczU3oOFmTDP02RtQEDn2zd+P3UXuCPxT0uGkaH0UHJKT1F+fe
AiO3pA5W8o2uRZfPxdztMT0VBx1SSHadVpFNHHfhB2gkCDmpvOgGkFf9bSJaZzXmePhNNKxSet5O
eqPfIcW94XGOxARYOCtq+k2EeUyuWRGg6gPXycDgOSzcM5swBge3c6IE4rjAd4ESMvyQYO8fBS24
NUlUNkewxlahqrKulLtYxgUIFkA1Zktbjvuat9XjUI7sWFS22EgdqkMvCvtU8J5tuvM2NXDKEm+6
daqf2N+o9aD7b7MCNwTc9rsJCarY1kNyFpBhOMyht+8qgUJh7gscQQBrn8BP9Ni8dmeQHZ1G/HTn
5lQGC/8iA/t1iRjOpkC1rnnHHigdWhxj23dIzop04EuxsaF5dkpep3Gp+psWT/DGjAnDLQJ2p1l8
J3Pw51Chu1eJALrUraoXAm/9tmdDgElXiP2J4+5qQOjyoRvsFvw4sY5bWm403ITMC6YDYwPo6bFT
nECu4alsFw8OWvHRMlQlGfJX8IrhDreyPgUiGaFmFaDQMK1vSwQgH2PDznI1QC/HhCbrHiQk5D3N
03osBrJ2O+zETTM/2iTofiSRjp9JjF70NPvxDV7CeS1IH6clgK2pAdb9cWpisUsqHA3rxcTpUkTx
pu49wJwcyR4YtF8Hv+ftSlpcFU9VClvR8LUeOgca8QoIDtW076ygBNkhdNl4TS82iKYJ8gpHwRIi
q7SeY38dY6c9+Dh40oCAsCOQyxUhJjGNGlI9jZyzk5EzzWGuAWdxZByo+QAIrVGXK8vg0DI6YceJ
KrGnTW8fRE2gminiAr0RHeA4VwRoy9jlY26AGYSh6NUoT2EuL/vHGiPVnaZ6yZda2TM/lqDYwzgL
YpM+ERO2KVLZRniKR8QVx92TbgrcFskfpBbL2pRaZI0RE9QFYvji89G8qcmJ4I9qb+W5fgw1kGCY
HY/rkEdjqlXzthAVpTSAS77lbXFiSxfmqqwSKHtwkXEM824828iTAxQnQpC9ICtwRLp1uoQfTTl5
R68YijX0BfEK+RQQJQV+uHZ4UyCRz9VkLadepDa0r4r6yKupxikF2x+rOtT1QBPZBaBRnPSrQv9U
2nkavOF+coHAwbjwTgzDd2cUHpCa9h7W5xCCHECSuFvpDFIP8cydBJ1ciKtXofSeVRxVjz4cT1nv
RuO6HtS96bCKaurpPBgj4FKT/qlESQTGED0V/BAIxua4zeZG7zszxDvLHRAKJ8RTisVd+z7Dq4sZ
NMhp3TenHZbbBYmpCWMYbWpav7gla7O+X1woCRx3a8fiAzSbCkBB3t3OxnUeRllXqZDQ4Us33gno
cjINi2DmdFEBQSKXyLwIXkyohhP3JwRzGfcMxWz9beQ2Dfb79qXTBfpLE4hYY0hx9hiXg8vlzSSS
GKtYOGzHIcHiy0hyo4quAGtl2fkheGAisWrdUBhSWf1RIMQnjfWoj4GRHaZLQFbBWkhB73PjvKpk
fABEGAt37E7rehH+yi3MLfZhO7w2x0milngE9a6j8Q/Rk+4OX/6ujsypcntdbse2xqZLAuabRX2l
b9H0ARerKaelQA7JdD/C7pPi5NXce8Fif+AwASoZwNwReOnFMH4tIGmeV5aLfoec7iEDMJEh6wGc
HeiWIn3vII0XJLiZfPQtjVLhKf9hAaJsvUwFWcEi1mQ4h9qz+tbuwPdL1h5Yg6vqDJGlHG551rr8
boLe8VDgvXhsnWV+xhGxgoJ9HKBNqozn/gD6sdhgSwDukRLlHa8/ysBrt3rEsRHh3Es+zcDhae36
6TxT5B+XyKxFTFaRJtg8HTSISxzbeCd5mbA2AE/YDM8+8jM20rV+Cp98gqgiZe9nOqkNlRyJPphA
9D9NOVfnSAE+reepLgFJl1YfAFjG6SqpwO/ClE/Kd78YQXjoG4oP8XqsJtwDKmzk5Evnlxqdu9pF
H4i5D7zR+tn0bfRgekRVuAAd77oeSSNTRegB2aPB2ksGVCMrZgfTTvSBX7D7SvwMxGUGnoA7zV9G
BBbUqwWpqBAKzCHaN+7I4NCacASoSonppehxnlstld+d/Hm0EBaNQ4DqgYA5d2FeihRp5wSaTHjv
Frh1WVLNSQ6Yhdm6pmpX3MU1P5/Ghpwuc7FvoolmUSXxFCK6Vh4a4kbPi19jLCscgb6hw0z7hpgJ
/0e4BOGQcg0bGXY3aH+Rsigz1ibOkWCo8KyBbjuNCG76KmkfVpvBal3njhbo6bV8wqrlN7F+cYVo
m7SJG+yh8RrzEoCpaAjTqIJFKoNLDUbYpUmm9h48BNGdalWTw8jB0IcjThV2JThaidC2Qg4CJrTM
S0Q2hpkFbU2fwpK5U04dXN2UVBG7GdtI7d12FD9CiXPGKi5qedCjX3wX42jWoSzr97KC2RFhkMAH
rAhh48mxYtxjnXFxDq6JECvPK1tgo9BeHCmsEegOzKGblRgXV+BdkhqvdS+86BbO4eJlXioJsJgw
3w1X7jPSRIIf0+hFa+LU/IYVRb0peGvvcDXbRyUp1jmVeDhWlFoiqX2eEeQKvh5MRAvLCxJ5ax4r
+KdVGN4Y4NSfQuKrlw7g9syMYXWkxPVetanYWwhK1McYaRAIZekpgDuXeEFUWi/CY0jqBGkjCOL7
Tt02AvM2Ku+qxTNpANM/AjfZMZDV8s0mDoKunGQ4Lgz5q0Fgu2wUAsW8BXoN6YC9+g6gmXoPEnDj
M1PYZdgUFq0MNIhJ0d0Z6Ts6lcAFz9jblTK3rcTOcwShT0RarFtSiQ34PPQ4Ja3NHMTaYP0efwq0
KbBiALQDAvTZhqcDtNVQiB/iGVVlDJYdQNrIAgx0i9jgqUOvT77WbMYzw14tHEU13Abbscbf4GE0
ZFU0rTXO4EiIoyOoaArAODSHJZDrUC5DoBA7ET5gjI9hO9xVQ3kgDTBhY22Boi27jZ2FqEAFw9pS
4zSy1jVWaMPi8SAXB239sn2uBpbHA9kiXRNtuzG6j1rEjwDyC5WY8rPBX7DOTQm6o9h3cdF+MVaW
92eHc02nI84OmalHEBtt88Mf53fqu4/1jC9FW2yka38dxOWRWf+ILI+8U2B9RHO4dyQOwqX4iFy5
jccOrSC0iiFHGBccpZBxBFpBpYfDqCUS+eItjaQ6zkkJABorsYelOkTfG6/dzFqMOqrRPynypR0P
Y01eNBL70KHBvA5JGfCEijxhzZdIsqzo/aMY0GeckBRwMI7ee22SYziQD3B/huOcoyTFOZ3iZ7QL
N54SOH5qLMPeLVE9SacKu3RMbEK8xUs+zxzCTKlP/WAOBUEqb45e6viGKLil3fx91vnZOPVCKtDU
RQ2M/Tzkk9+RbYQVHfONX7tyNKz+/hF/nKBjzHgxs2fINGBJ1OncEZOzCxbjZw7Spv7xB9D/HGLG
w4BOm/VVLnsyALvqQVLZT6hByeJdmdNeBMn8rzgPv+BiTI/OC1cL0ud2BMV2Cw028pwYIfohmgd7
MJh9ilXlU+DBBzQ1IDD2HpBuXe6WInbvsZOuAQg2iNiWXrxTtg1ANvf0xACrlAJDZqd+pzMt79ki
o3DthcOcuS3YBwS3GSxgi/bPzkZYgv9+P7zz1/4vNQx+zoUiINF9Evj+4O/iRDNEVCEcF7odW8bY
eOul+EEsWnGYJTCj17Mt5NZLminTGh0+iLadbr10o0jSiQ/NRy1E/LJoFIfV0E4yXkn0fXEGRlfh
hBY+fbckjm9KJtRjZMDJBvhN5Vx4VZh6zaS/xssi+nVNBn5bTUP5DcNffT+MaP1h0YuuUM8+ecgv
MSvIQjCtjbH79LyF3KHn4L63Sc/eoDJryb+JBi7BPQzg/yDE8Qk33Zu+R95cfRMdQQdxDnC+r6HG
vvI0fjK1vwT4QFeG+1P5ZuexaMxMGJN1MPcgt0fedNt4qvgXfd45Bfo/Xyyv0PU4EQjyKuqovEX/
68HxVP3ge7PN/DEsMr+m3ePfn8k/6qPwYRdlCHQnG7fBPOxqLKVwlJ+hHPMA+key1gAVrGbwKK7c
qM8ehgvRRaGpUydU9jve1R2mQMU43EfD4rzECDh6/vvP+aTkxRclD6aGoA2mZtwpxZunMaBBOo9h
t/37v/5LcvyHFzi+qHntnGjp1/Gwa5MBO2NVzkgtIe8zAho27uyjOdoqHBfKEpuUyXfRA2FI4Kud
cO3D8QBcra/ux1C02ehNBuoEJ1xx4fKsQhD2dpbQ+175op9UGuTs/IfCxFrTO0sA5nyJzWO08uPF
fKd+pZ20I1X8rJmc10lcx89T2DcD5BZ9fFcFdbLXDE/ElRv+6eW6qHeVjDwh4efZxTVRY95j/lWl
HRXTvpGDp9c4y5J74gTeS6nPG9mgK5xndHycZyRmxd/Arh23cVtCYBtj/i/TrqFQL4DpPme+75jX
kRTosUB3Nj/9/bp98oj+F1xnqbpmDDjWm8pQ9COxUX/04c/BLrFn167KH6V0CJC9kH0ONuHx3PF6
B1pguC/B4zzrVao91Z086rIq3xL0MxYcL5vkFTNHdqtG+GxJUS1Zi3PJEyzi6NAUMlj6wwQVaLaw
wKrURwzjVoaV80/MBnzRCzmWbGpYF0LUhhCaxj0suicjOlS+GWO7v1/vT0rqJbOHO6qGN2LE+2SR
ACAljU6F55svjX8W1tPymubqs/t6/u+/Ca7Q36j7YVLDDm07gwN1tbwyb0GsWtDN11J6P/stF+UN
Zx1EY0tcrTEpthGOnNBLeZiijv0mpuM19uJnD89FgbO0pEk99KjXLkECx9RjgGiarrznM844qvbO
k7pkTjXHgPHKE3uWEf6h6kUXVQ+QC68tqmHYSXciT1Hno13OPdmB3qehzZAu/RK4ow9pQmndm5gM
8z9ZIfAEXpQxRHZizljwYQfJXI1ujy+7Q4yg7gCowxJ1Ewpp/wkTC4ypSoneR/b3x/LPBiJ87kXh
SnCM8gpoDXYWKvA58crDoGcSYrRfNGdFm6+2YSe6AxtltwYxq0Jntm5yVVXYaY2tueb0/bPYF9qP
C2WnKhsb9DiJ7WLQIw5hL6NhhU2ji5QvESlEu1V6XSo2pBXFyRF7yf9h7UySI0fSLH2X2iMLCiig
gEhVLWweaBydpJMbCJ1OBxQzFDNu1Ofoi/VnkdkilSERGdUivfQI0mlOg+nw/u+9x7WUmaS2/+rQ
88f+GF7B71arru1AEUs9HJGyndcgap1uk5ceOpCwDHQInv1zaKT8GcTA1utOFNOLP/Qi3xJwLTZR
Og4HW0DWMy1uuR/8xTP5J+eWa+7xf/9ES2ze4YD385izdb5G7UiTIrLxWleDTeGZNswJQ7P/18/D
n3wAfh9OZFc6qXUulmOaWfJch467FmgdJ0/H11xMtRy7KMl2ZUOaSiJok/vXP/Y3y/UffPB+ny1E
BxZKx+Dz1zMb3NZt2124QhRPjk7cdawaeoYqH6K/qAd1cHUPGFUvwbuHdnjT1nC0USqg/GK7PNlz
4j/mzCS2NorUWzyWgqCfKT8VHSjlgoystrpq85dJJ9PLHIXOy/VcHa465VV3pUUz47SoasssM9rj
mMoucxcDGi4mighr8EdYT9AHH/Di5I69d0nzKNz969/Db16sP/o9/G5prSyGrHIYlmMzROVnFDfd
sbAdWq2MtVANISF23z1/TLe1KOz9qHvnS7qZZt69dE9Op0jy6Fwv2Ifl4KzxvnhUovnkSYa1bb/1
ous2//qF/skW4P9ucY4KB12d/fdoV+IhRWuA4trVrtx0bZb/xYP/J1uZ/7ulKV5U4tdBKw4OEfG7
QNnNDvkR+b7vhr/4Z/zJj/B+t+iwkgLyVgaCMOunPajxsMUcGe5MXPxVSKZwfysH/6M39Xe7CuH0
TtMrPzmEcUORr3Jl/0on87xVo4mevaDIbqHZmVpSgdk/Nkng0zQYa/NZpdXyZJrWOoSKUdg1x9kV
qyJq3X3WlJNc6TpxOEwyRLyhPM5yNn1Gx/VOMNi65C4Z9buA83EJhmpNZgXq0J6JpOysFUpc/ytK
q9lfy9KtwQGhz++9trS/amXEcYjSpF7D+zAYTloJp1wvw/ReTZXz5FRl9kJQuR+QMDKFDBHaZTzK
sp+2fDpwNhNh/hgV0n5AMUa+tOguSOss+aWDrtp2YhrZ1FRs3fUsnjyvbUTBXd+6zfvkdEXGUMi2
bMzwAunds+1vTd3NclUuPam4Ihie69pEF0ul7rc28Jabudfmrs7sAVUmkMBvenEtig8aM5xr5TcM
FU1y4UX093ENTkYikO0cm+z6pRUep++NX7tXabGgBduDgl9NWVOrVU7fzyHNCWdlQBdFF6Fb92uZ
Bz5i9BT2Fx9Y6W4SlfvaKhkf4gZegWFMaIA12Zc+rSIV5xLz0ffQxPWrmsvqwe1cdx/6dUtdhpm8
G0/O1moyrXh3BoepunQl5SZxcCup2TMogG57E7kKehen5C+Sw8Hm8uAk4yr+ylibgHRZEO+Tueue
O8+dX+xZvjChi49W5hmQLpVln7VDGJx2w/nR6Ub3RhUVenoTq/EoAoqvJ86h7xUGh2qVmDr6Ns6+
F6/p35RPYV4E92FDXzFC7LU9s8HUeDLtCB0Yh27OV9kz292UtZd8nqsjVxj3LvJc5ujZzEKeeCL1
CLMVVrphRSqoBLHqfLdEsTxFzqwohSLbikpNm1GoH3X4H5L0tQvdEC3awQy7kpxor5RC2L6wK3cf
ydxGKTXstRtAEfYQ7srqPFqDE1eVu7m2EWBTdgrKksIgOaSx9G5c1xBQ0vc2DSkjwMcuEjq6OPQa
PRRuyiXQ9+akXVtz1/YbR05AZlE5uwlItoMkX+WFOXWCSkFagILuwk0+IE3SKewVhwOKLnmegpeg
DRZeNJuRt9L5XB9i3dYtd5cpOus20m80eXnHpRkj4PkpN2uTMTVamSkMb2LdRU8DuN/VNx2fG+De
c9J42dFJS7fbUFDfybVVUFd26JNopMSyjPNb5aOvpVFff3jDAg7Jhdba6VKb6zvizj8d5qAvhITU
pOf6V1vcZDZJVzk/ITho10gnat7WWVO4z3gL2o8CP15Mw1lcP2B/SD894UZnHjv60f3rxk8RuboM
M5FqZqlzuCqGkqzMwSeBLPKj1hqYMS6WZW8YYB08QCtrPWRtcFdwH/nWCb28SA2Dp1Djvk8hLidk
rPbFWcouAQogboI2JAR8yKW0TFa5gVlgIut4mwGu/GAtWjjbHtwnBMUtkx+F3Te7WXjNritiMW7y
TNhsd8ZZXp0x6b/6cHFqmlgyul7a3oy/rDRIjgxKFyYSuvrOHaZt1+WMgl4scvhRqWZ+pUhyfNV2
ZN0VSd1frESGr6ToT18B2OLODL3trxnXiVsVBAoGfV7Yhfs6/upjpyM0HCjyvaVJBo9sl8mtmqLw
uVR5ezDaLu7DvsvPFoUtr8ugi7ux8r0nnQ9ps1F1Hz4FQ+g5q7ByuvdSAh5fx41cnUsbJlIDtVMv
o65PemwZvuraSxN7oT5XdibyIyAA0cuOE1N3p+x5OocFlyMw56VdzaQyw6vPC/09WVA/e0U745WP
WUYzkz+nk1Z4YeZOv0TBAo1aR1F5GK15OdujmzQU+oSLt66bK+SVJwYe0rb61qL6NG+nXSIDfB1j
U9juCuSiNatOSIrohqaoXtsoHuJD3rsUd5NS5D+bcHIOS6Kqr8ALu63H7wowpBshStRctfd+VmSv
DmL4ZxgpEJygZC2o82R8a6sw/EwWMePbENH0nBAvf2nntvq5QHk/OrovL2EO6waG2BuUpyA1t1Fd
6Btn9Jn3whCOiqLGsRg3xgsHiOSJm0Tk1rx8fk99uSERine1462sVkyV/YvjD8tOV0l0Imun/KF6
oEhhlzaXsy6esUN37MibCIxtXzq8ylUhDL6EqDfboLS6p8I3VcnLb2FW/JCOqXCp3PuMFtkde4S8
K2H1gAxagkkydG4NwT/XxHd6xQOOe/uDpHOq4LO82ixLFuBIMMst7TfEi8SFuC85x1LGZRfHrJhL
uK9E3/gitY9LBWvhl1m+C7C4nidpOXdpOWS3ZgDVSLqaux37crEGirG+5w0mYjHSZspQQA174ZA6
s8bELKkKTMfsBtSKiqM6cAAC+6rYoAiXW00P62qRFNyMljSbyPf8Ux467Cp+UT+H/tTNuxZ3CZKW
ws/fc6Os7qJE8oj7Joopt7QH/7lm+httsBexIvoG6lcIdsoVYOTy7ujrPN5LJiwjC+AGpXEhXPIU
0nJday6p+QKyXMc1jEAtavd7GdTlbRVZGJY4rczQNcqT6wpQBGTLtpLHgknIHW+W/nC7GO+Jn3ft
rTvYmmY4pwyPjESC74UXsoZX1ETeBtVAikwf0QmzziPjP+oupKZpEctDC1hxlG6tOSA5XmPWg00D
VxzM5beRnARcyV6gcbyl5bOpBf2ss2X4uNXt49CM+j6l1PU0+zlIOs2t812P5v5i5oJ6w7i1zlNh
z9uhjtQHjUyyW9HdIvYNn8CdzR0Y0wC/PyenPinyiIU1ER2IwSzi3dSQKs4O0KytpbYp3OPkpkLV
XW8F466fG03XRB6+9tkon0wVtE+hU0Yr5dgUN9VetqOIut5TnpttgwxzQdB77+PsAIMloDAbUuWo
r0qxSD36ck5u41k267aPxSH2bUpD29DhiNLksq82KSz6ip8f3i2esO6NT8vrHurFo1RYTjRuej7v
DLRO59zx7BTFJq3cfrmpVDY8az/t+m/zAJy3lZG9KMihIn2rVOy+R43jf7NqL3FWid3FcsXuSjGi
49nMhjxgc9qHvUkoxq/9dNROiYtuCKeCjLexMx/UbVv1k5qU3ie9KT4LYG7IkirS1ZrdlMCgokym
a+aTYBkf5sF66mO7w7QQQ188W/UyBYdB2qG7mmfUSjCKftt6Xb+l/1I+VUliNkUy9JCI4WhfsiAs
6QrDwbCCgKZxYVlaTkbTjJE9LObkdeC4vIucwcIlYzG5xi1Lo2qWbtugmbadctyDnccUMGvf9X71
KsbZxKs66AItCD7YO6ZTR8M13u6PVGNKS8qyeKQednw2rMB71bbOxXUbFWx7W2bfKSst7wC9m5eI
Tu5XqnqS4xSL7OQpo495lQEQpqW4uhcF0gd7y0lOzfDRNG7+EKfqpcHC9coSWRxhuyyUODalyqvK
936qltuyGecd23b0reli+2R3ujqPrZ8d7AUXmtLBgr+oDcJD1A/OURqH6l9uEc+CjY71Ynb5hZqc
kuAeoXf2IKdiz4mPMb+g7dw3IBU+Sbca/LCYH2KpqeHOimp59AKWWjxryeJiupjU19yzIqRTXH2N
fYrpaJp7r9q6vYBt873x3Nt5ts0aB6hdFQa3YRUJVoskMB0DgjrismG0t626sH6YTRcEVyiyORm7
TA4WJcLMZ9kQN9yGtD7RCO6cZpn0t02zVAesnjjSuFFQr2YoSd4vQz59G8IgvQMej84F0nhMPCnl
6PSL8iHwhpqG5255XhIv+04FnP0tr0W4B4XvaKKnpuqx06SIRXbv3lSWaU69JQYocL9bj3UrT4EF
P8ZqHeHIY2s4hqPpHkAnKS/Kl/Rn3Br2uGS0qJiG7hksF2NzREDENM2wiCDzxUVIz9qDnk3bfIjY
L1kdupu66ELMOXNY33pTnu90JBfyqntDOnBHOkzSBfWdAYO1VwxY/DPVWeO1NK62Lq0lkke/cyUd
gdDtlMnCZOeJcwffk29C1tDKBMMxIO75SXu6hF9P4M1XpGOO9/Ey2Pu07HGUSG46x0Il9VcySoE7
dk5/WkWdvbJj1zHJqyEh2EK6B2fkCjI6cXAK0nh66Xo1HsbQSc5pMaaPEz7QEHI6S4lEwKWSrW24
NwXIZSmsAhiG4VvLt1FbwcFC9+OsjDNitbT+VMMnlbUNmTZYAszdCd/dyfIvsVrqTTdM7aGMputw
aWwqe+XTw7k3Q6S/TcZtdr1n3BfjW/me6/+8RVVcDgA0zQfNtQVn2aQmRZEHFJa+K8zAX9+oOzbX
4QbbQPijiS33EGLQsk64DSYDMJQmPxOVDPiUMhmfVD5lNylVScdg6vVnqLT1I4zTeQvaW60lw7Hh
xPmqpIkFOuYy1pmDNcaEB+XWDhM8rh6Bk1TPDQc7dhbMe/jrauJCLPw3brukG/YvfZA8Le+s9OLn
ZNXuzzTljr0MmVwDy8SK3qcq2knS775hcCjp5EyQxiMDfb4mWVGsy85SW1SF7MhPNRfHKPvEwxBg
IwzMKg7QvAMHKIRnqjtOZHxCouIaDOKgwTUNCEeKWh5Oz42wsvsG3GajM7+5YBYgpBXseEeYlzj1
3CzPKvb5LLYyfFfO1NWb3C80peZNgjO1T1FaVm0rynxTsdHHXKAFrj/tjrdmdJKYCUZd3QzZwgS6
iAs+Q0YMq6Gckm3CafsxyZZuV/tFfB+15XLOOTdeTB+MN43N9W6Uof6uF5rHq4z+5MV16KOkumJv
kkSsc8uLtmHC+ACDxQy/XS97B/ph70LRAbeNM49m6aP5mQy4HIU5zvC12k6LYUSFOYyoNaZ7O/Ot
40Df6Vfhj9xBySM8xWlab1Khp8cixB+XTFi94gji0C3H4OBnerrMasRUTxOS3pfNEJ77NkmAGX3F
N04mOZOxzo3Xp3p3riLv3ur1jFvZxXzEJS+/LRn1PsRdJE6N5TKxzyZ9BeWdO89LzU8PDry4yCFw
7sLZ70iIdI3/kvVF9yaFcH6MJm13ow7LM6s3xmspxpr+5wFWfEfLy6LXhiX1s5hbG23fa9JzNk/e
vjG6OWaSXXNyW+ct96+h1THZDNi4c4s3zkOy/xrmdrgVvS6P0Ip8gvLQC3165PPg0c44s7blFFJr
SovbRqfF8MjtAzuMl8W09ZIcseNOOWJWX9SJgQ9F1cUcnqQqxrd6seIHTjvdbklDa9ONubwsnUm+
Q1zIZG1EaLY68jL22IQBsxcR39iW+stknTOvpevJWxkWec9ozMgzGVTVq3SH8uB2IM+xKBycfcQz
rKrUc4Bhl/pejH45b7Uxzm0pRjZN5Vg3Q6Kave/b/bHj1DUi04TdHfFPyx0BFWJD+9b0rEnGufaH
F+ENmG6/YvGV20xVAbPd2lIE/1TZXWUtcb/VZPWhdtOLCP45IYEC9VZEEEx2NzBzgd5fj2opMQ66
1StroH03oqAd274M7j1OEG+pMN3a4Kx+CMJBbGUaqafOaGvciCZw1xwN/OewSkHMYprGz1WTjcyO
NBxBV3klKqNxMW3U9jZbFu+BHcZ7bNPfXDF5PL8COYl+s3CdW+PTTFM82rHY9Rkw3+gW7iGzJmp1
jV086F67ONewy6XY2ajaLcXaY5G8IqQsIksuHnHT5I8wufpnXBby3DR6+cwwt+NdnxbvCQowwkE+
zNuoHMUqaeblk9PklZKkCBUCU24lcutG21a0Uf61IXZoyTzmGT4NCQA53LqzHvEYbMsG97BtWrpv
585dbjOiI14s1sFkPfdVutfuNOwsY/o78pmme2Ksl61Jp2pcBU3NuStDD/aTIdhaNoAwL6XX+0yN
sBNZkd8ay49Z5IPscaLQibZnX6YvXTBBCyYdsCImgW5jRf7MmSzQ33RRjLcwFy3a1ICLtpTcn5l8
IAWV8bJNpqwIDmmFOEeoQ559C2Or/3SIabmJcM4mG3vkib0AK14L3YtRUYbtIhWOmezvmohT97pg
3+Dzq/SuEzCM49QSmwBCU5xVGvbB2XIdJTd1JQWOAMliNpggv3d7+PWOLuPnJIvxxTI+61cGVxFR
Td24c6PSOhR2Nx7a0cLK16Pn3aTIntZ6rMLpZaSyPN/kFRN0YZRH3auJnjgSicfcIdGD1HnOQMyR
xDbWcUyZVtbiDK19nb0jNCY8ryYFNh79NNzbDvv0BstDLpB+xmZdMyHfI/4N1pnGrFBty9xXP6Yr
K4xfLj46vXEf/LGew7vOsuyNGEic+uYOvhXuEqFtjHmu43Y34KcLGp9wHT9+GsgF+dB6mfbcoLl0
O5MkEaef7KBD3GvzV2H5kpJ5Pp7xM5nOfr0ZMstDzc2i4YKdHIVQWtfmFD6aINU0IV5rrbuQmNyJ
OcC5HvLrLd3zyCRx8JJYxkvWZDP43taO7Wi48SkVLg6xYfPkChM6KoqPMsJEYxFgAK5jexba0Mgg
dZtlTZCSliDiS+PhwXoUrq6eowZdY6NMEkIzz7i21kmVojGGfdL8LNK2tzdlYmZqiXtkhVMzwbOu
3Nma+y1OE5cvN2MCXpX4s7XOkgLe0A2XUa8cBmzP6H56XDeKE/net6dyPDEjwT9DHXphvVNLTrqP
Q6QBW/Hwk3wAqd7KFFyfLNXaIp6g0F66d32TEPYqhno5DsMonjQnMXtHiHs2rtgB8gVNw7Afm6SX
G70Y526JWz9ZIbnqEiVscB4nL/M/HI+TAYjzrO+kL3jjlzmkn68siejQ6c60PLQt/PEL5pVs4yJy
btTYzycnirjbgOnuArrW3DV+GzTzSbYeOkCaEt8ic6c6FNKKtoqzGLkIfs4FEVM/Jocly3atWeJH
eP20WRketBOuwXg/gfo/mXrOd73wlngDztjdNipp/QNiCi3V6NZmW8iheWvV3H0htLY7p40ktYRI
i0PMxIcpYEZTueVk2FOddF75MX7f2vIWWs7jHGe3j2R2m+tp+tXIK1nex6PNh7TUt0vFKUjbC6P+
1omTPasbVaWULeyHdJHvyZgSCAOe/V4mGYCYyyz1kkZ1/84sPbtz+Xg+JkHaIvwFzdeS4RKpepqz
8fPoHViF9cYiWCdrOhnHLQ797JSYYOQ6xljmXaYEpi5jV385S8zcQGjsA5g/yAnkqOSnzo1srPmL
5mvprV0z1c/YUZPd0EykQuDbfjQSAVfFZXBCvRk+2Q1G9FHXsK7wJmWnwfKbjyHMknPmd7iMxsKv
nJVMxPgdkEwm7ITktV9xGhwnZkbG60mk+6q5Ay4OleASr7+hndsv0JlEfUZWCE84hPpiVxbGfurK
nsUqCuph40W6jRErEuwRS1RvsTAptGF/eWxhdW9muKtPL1IxL7KAch0HqwtWjXbaU9lNLrkppkaK
iRielVZ/TriB/nI4dm2ReK9b4Ywk3sVB0K9lkFef1mCcDz+tklNtVeUHLcfZJyGU7aEZJgiFKPKt
TZ9fw1j+9Sz4T4ao/u/QlXaI2om7DPabKVeHpWvFLapmcVTXR/i3H/H/u+16/1XdfhRf7X9c/+JP
2HKDd7b7r3/+Y/v3P8df1bU9+p/+cB20dvND/2Xmx6+Wgeh//cffexavX/k//Z//6KP+qx7rKxT3
7//97/+nHuvb//2/6o/83/7x344///PfxPUb/t5iHQR/Q5dzlXJF6Loehu7/22Id2H+zqa+2fcd3
HFvZVy77Hy3Wrv036bpuEPp8Qeg7V1L5Hy3Wjv83VwauHXg+O5Ujnf+nEmuGMH9AUfEa5O+m6qlV
zDEGC3NQuWceWh7pO67WxXEk9hHPDusxu3Q3YFIf1SBepp5QjY1jMHzaWemiH9p89CNTRAedzNgX
2CN3DIExjhea2Advzn6Mbg8wmUF6r7j6DF95glRjdyQkVWTWb8ZmIe7ZVuqzxBZ1aKK0vU2qgQlT
0TmvUhbVRQoXzbAn4DzAQ/205DCH8SLsr4yjxoZqN2NWxs6gTSqdPYTYp04GG8htOlZX3a1ukHgL
4+X3IS3in6XHNpgW1HYt3pS+OWlmvC36ps8csuA0BMdkr0rtk7cRwKWevNKVp5JghZOPBHUuCXh6
HRORPzdORQBWN4b4PiSHJ7XhH8DW1eRqeHSWSeYo6Yn1BkJZTas2F7wYw/HhsHg9FkDOO+K259se
gwUX86pwvPi5L1ROvlRlQGFl4i7vQ9V156JAn1nleaG/RypDarSlj2+kwVun8S69upNDogOHgfkm
lUX/k4uvfYO2v1RrjCIOjr54RilyrHus4gLpfAleOe417zNTlWuMRCpZyoWde+hXE5ttDbeD61eq
aTeI2XmTaibPrK/abhP0lf0ehwy4Vk6FKECgR/044FW7H3Kbu/7cTRmx6gPzxq1f5Eoxo+9IulaN
CLmkxoIdwjOF+GgAEPPVHIeAaXK4uvGdMX8l3r9/zLrSPEQe/O9qEV6L/JO53dYwWttoVuFshRGR
nGczmJtaWkga1sQuedVVIXFVhc/WSaL5pMIq3udCjtU2d91K7BLSAep1rBPCXywz5B0R3wQNZYQX
fi8U80LdNeqrgXXPmPHMVbMWDJXiTST9q2IeXKfcwzLZvyrwE0Vue+jvI+G6d+l1HD0FJUe7OfdI
LMZcHe1Vz/DJz0gIWM/1qH6QiCi/a77rkhJ29SMboypehdorLorjD6dtMkqQ/gqpz640uO9VhHdu
zVFjPnextiCJbEFyR+/lck1WTI0m66qjqY2p1/lMElZBo895Qkwirq1M84X0dBfoLcnmcZe7zfCa
xYlV7ZrrSAWzYoyeuPh+/FO7oiHVw7G3opuTagfz2jBlN460SR205SvDLDWjXwBfrbM4lRIowiUC
KDR9Vu9wewdb8MT+LeCdOJSWHBZ01omILpkS1J40BIqMBHWIB2Jw4QD01NyZ0fO+5WmlNyHEhz53
pghvp0jKmqu+GRHqJwJ5diqIRQTEOHa/lHHgCzgYKsIyQoiKfOTmsrf6EKK+HpeKCRTiM/yZVfKV
Nv1cP4GthnInJy12Vaemb+GQ0EXcciw4sucxlSGgLnzNddC0p8wEab/Wgxc++EtqGMKwNKfrmqEK
U4CByfVa51WIDlaFM8ePgRNz4FfFnevhduFKiLudiYseOy6ljLUbqj9tcAzX/dBlNj6XWW/eKsYn
ZLR5JND4KpjJrHH8R6+q06ei6L2RwbqXfKvjBit0kg27ZbAQudpi8k/Cs3Gvq8S5LmceGoHdyIzQ
NavSZGBZQbZdzKITFCkl4lXA/O4IY8RL8swI9Nh4lfkmnLL6Qp023zs3CB5iN3bPaRkHnzIvihd8
guUnJGeFvw49d1nHrlX44Ax4uRuGD9WGUBFn2ulmWMRqKIbpxvcUEZ+oMj1Xo+jqRmfah4DWB4KE
uZTxJLpsvCyfohgGi9wkJV8p3RN47ahYWbEtqjt2DpvbkJt9N6BFB+KyYtK+koFoBA9B86PxvZq6
eETu5Dgra/qIOZ1f79C1wJbtCPgSkeuOJALlmXIdeIAZUXaNoEirYGjJqxpgHaqlHc59OrSMgmNK
83YFqhvhheBJyWYhl5ireh5hTqiaGhV5StNHHeR02HdXhD2aQuvG4zbKbLzEWInlvVGsDKqO8m0s
eZaY8BMiWWe+a+3dHnc1rtuCbJLZ7cverIJUDhNpYpKFtIIK/d57bfXuMdHeDkpQZlsYQ/CYlb02
eY+dkSd523WJ+mGXS/sRT6H7Rk5EtfcTF/mDQNKqwWnbBR95GA5PQhjiYBIM4MzmVIuh0YRzKImW
W3wgFt16b6WsMCF1PWvFWLRWvWLCGP1IZ6xqt1wmkSwX20w/kUD5BHUFrZWrwVm+RE1XBWb9YtoV
ZJDtMhTVX7Nv2ReuAtW3xp3crW3rmcqO4hpnaHIqbeYouEq6Yr6YqKw+vFYuw6r1tXlaOlaZTQg+
vFn4lWy8ULlEGFkDg/2p9v1PhDrFhNSX4p5h0BX84mrc7fKlrx6psVGvcdjjErc5doO+cPuM/fl5
SZv6B0mPCJVXS/U+DfEvgHxnI2q2HZLhyfyhXmVD0PAVJikd9Lco2DZKTFviNZdTwWOgVlY2UcxU
+81+iGVyZ02z/5R4qAZ+M9sE/FWiWEWhX3yktFsf1bhMZ9MRSVC5MXlq3ULaqZMSpsg/neDDXt9I
aLdL0SXWnTNyZUaG6dMNBun65yyN3hBgITalb5xx1Zk0vni+viZextmtUtp+VCm1uOsRdO4YLaUL
p1HVEakQXO7wsC5us62ahSgTyxTfY1w+R0FV7L4NaufYcV06eFgsT1r5PuGKOR9kY0f2tLVUNV2w
hdfOOnIM9EfMvjaRyl32n4mcmbKroV/bZHncSeY2zxITeMAxSphfo7OQ7jiUgVgXul32buuRWOIF
sfVuC0u99in25KmRELylY9L1koXusWjC4cwG4x8825LLpo0nxuQMwaaLl5S6ZG4jxQ0Tv26XYKPB
ZBuTOtAH+n1OOuuLcnGygVx7svYJgUwgpqSOI8ZqdzP7OJm8LF1uvTohxkwClq2YITukAIrpoRJ9
vpWlqW4riLU7E6NDVS2x7+Qholg687RVsl52eS+yC0666qoWtjf8TuwbQqqCI/OmZCOZ1BUgWGrc
uMm1ICCX846bbL3rK0bumD7DmyBnPkBw5YjlDnlmXdctSKPweN5wCZVIMIUzeM3jwPTijfJhdesP
UX+UHOHWPA3hYxUsJVaCvvfu6T1eYJKyBPm4CxMyC/Cy342ikmeIdfMWhpGZT1nLDP2gicohOq6q
yocUVb589d0geWGq0bS7ikzIXzEDoL1g1Hiwq3keNomos2g/dCKzyf4LE0LKpBleHA/FNwojwoxR
C8FXF0gpbO7O5N2PqoYucuuMTcXxG50c8qKrWfo45sMYIWSWW7nUxWGUTnEz4H9dZxVDuJUVWPYB
iKU9z3kXfEMxzR51wpWzyUW/5pAcHxuSNy5hhXK3El3jkh1bB8NLHTXDcSK3YBdr72po7HTyQEFM
08BSdbJehb6lrq8iv4/GxL2HhmJhpJc0im8kmhIyr54YRAQjIVtQ1aS3EWHEFkYNA4gIwBHxj0EH
LpS0qt/0QGmPqd2A8pKn0BzYmTAyaQInXKLcuh+Mlgv905ORcra8uS0YSPh/yDuv3ciRrM+/yoe9
HjbozcXeZCYzpZQplWxV3RAqR+89H2Jfal9sf1TPfKuKTiYBXS2wwGCA0XRHBiPihDnnb/xm2LBM
HFR71bGj8hP2xnNb1MYLpzopdAkcDfI8LQekV6PWJUv1dQuW5rUGH3jsqlHbtplS6ly/qvpXXqUw
XBFd2lPdScG+mvoTYqzxPaYlAH6pvCNj5juJ/gX5xv4yoGxwU1qz+IpvS596VugVckkagn+dv0e6
1KfyGZXWVzKeTYjAjCKR1Qon7wKiZibfIbZXy/dlhdysE+UsQ6vpDh66MkdsyiqVfAmEyy7ygPpq
E0UlJ879hxhRFA+Dusx8nMjPPgWzhhG6HHgKl1xsQedh0bbpJCa+q2pjK4WDlHMPjusngEVo09RD
kXxxDE2/H5tceqm8KXbDLCXB5deNW+pGTZSTkN6lmjm+VGmWXlOjQyoNfQkqE1aZ7tJEk7cdoXE9
1pMX7Ftd177Kge28THHmHRStno/kKjbv/VyFKOOQyCw2iFyEB0jZY7mNzZzkV2tMmFE6evSoIKJy
yTUivDQMxbus04aknmQN7c6CiY9uL7q8mAFonzKPOoxDNQXV4sT7XKt9/TiiiwLPpUk55EZ87zV0
CL8MxZRfphprYxspnX1LCReoGaJAiE4X6JMjaA1R6ibUi56yEpJVYBD84iIv4W6gwadjCD3vahsu
FvoNW7zHbRm892Pd6irX+TG0ALppCMNF5KevNR5fV9k4RDdx0U4ULA1ue7JVPfjId/4GUD5eWlXZ
f/ckhbsbUJlPEo+iVzSIM7Q+DCPZaZUCLDZUCuuxyxOn3+GaypaScDy8wlSAXKHpk+fmac35KYPU
lbca2hZIUgE/eRntirpswKvyZqy67tWIFfVzlCgD1CfF1vdmFvVf0HuxkKrjlEDuMq4+BV7upZ+K
DkbEtpM6CYnfZBgPgKCMjSo5wa2FE9LOjobs6Kh+uo/Dqb6AYj7t+tya7gAP1df6AHBarti1NGN+
PP9/n7uaGejLuav//b+SX/V/3b1Wrz9+/ZnCmv+9v1NY1H7/cmQTCTRZMRVqIv+dwlIU5S9u84Zt
WbJlKMTwf6ewFOsvXtAWOSxbA5KjOlCi/p3CUoy/TMeQKc/oDngVA6eR/+TW7v6mYpD2+zuX9+//
/V9Zm97lYdbU5NaWMlj06j3nSuIszynAwHuqolu0JamL6z9M7mR9REY/lLo7I7UuVV6rSKug7hcF
ANP9uxzBTQAF2sW7YTvRjbcMqkgcmRNpfOf7bqAEqea9NdbHqJBB+KDgh1Q8x7iTZlfIPnJX4O1G
osyVtLG5tg3wb6VegwSf2p9lpD4nenjrtRGCYp3yqlucrIqEJq1V87QNUyvdA4N47Ft92EbB+Jw0
Y74dpihGOy66Vy0/v1d0TAu9VD4mbfgVw49nbQgvpzS6RfrzMkhSnYJW1V9kSe1fpJVkuJOdNy73
Zh+Dw+mXYXuX5D120eTflWONdHfuwoR9LNP21kpjC2pJMGwye5CQqJS/lhKJNBP/Lq24Hry4cVWw
IFkiP4yYSWzyjv8a+8ZfoRed5JzNoztzm3683oeZPy+FfwE4wxajHLqjE1EM62CpIG4P9i5U7z0b
8oTDk6hwtJ1J+asFrRd6xfVYAELMrMt8RmboA2KqdX3orP5VhU29LY32slDAuLcYy/O/+x5VMzQK
QZVkPflPKJW7WA/MTVFfOzxjXQCfPsLuXcufUW+YStgUiW4+Wgqktc7qPpeldXl+MZ1UGJk/d07f
v/tc8LgypUWnO45ef4dowBWs6mEDy+CWZIa86fQOliVVCPjCZouYDYYAIXJHpKqajdGUF1RN92Hh
P0SzNZCj/miRODxM1IU2SCB/0XK0fUgdGEc/+DsYWr+cVqaKBPQ/eblz3+c4fdf3OHcAsksy6Dvc
gpxQOWpR/wmnxQNw1PsQUW1KSM8gZL52pvxsxs3WSYNdjN9SYdXJFm7pjP4ukx0yOUj5O8q1o9Vb
x8rvUcPZkIhYEQFRTtHi5n4KtLggK4DvWWj+ti1EVZTpYNjsvTa4p6zE+3fwf1QGi8fOHxMtepiq
utt6gS/PV6htlRfXea70G8lccwk7VZmZuzMP57thawqlHxpkVo9dWmxaSuEGjzGeXSsramlWhMIP
al0matBkGPSxuC6T8rpueF6U5tRAu1AR3LWyZhvIJjxiXTmwD3OqB6FHoTp98NOa948cfPL8BigS
pAEfpwXNwITUSsKvYDMfFLW+yCPr1/nezlv3qb1UYBOOeNQg55VXR0P5NYD+0v1fTlpBpkZgF74T
+bSVYTnJZGbURWtkg90wTMO2PCp5f6lCqzLLlCHyD51qU9w1rnoZIguvVcdY0y9YChDRKNljT8uG
BEYqROEHfbSvIqR2uI3yFqt7jI1DrIyqcZCeYp9k5BihnmAgEWveQ2jgclo1ONKGgA3ArTabxJe/
RGULLaPqvjs5pfoUGYetYdnpCt93aTN625PfrUzTGCXTG+3i2PTd1+INaRY6BRtISyLf8F+7sLrI
m/wRzN8T989ha+tYKagBKsFoiG45b1xucc2ugfhDWhyKlAG2wLzqh/AHhdP7fizIps1ZoUKR3DqV
V5zM3sxUTyyjN6Obdx2f7LrsA10rj1ZR7n0jv431Wb0QpWXNfKwC/9MUT/tJPpZqe/BM+ByY7oRd
c2xJIrSG9Kmyywv8o7ZDVH6VSGoBYkDqonfJt17o8vDa5jzfqvB6NKIHiPnyyqJ8Wwin+i3s/lkm
JbgGOyX5aM3NwLzjfaLa11ODVd0Uh92t0yPe548DhiZDi9hLj7ODCXi68chhJm2P27vim/jo2pAO
0T+0rboFwYweOyaZG8OD55F5qQZiNEEFMUEdXPWegCs+a57yNObaN0dp800fJ4e2Dl/lGk0D36nu
s0B+JaGU76B9XNkpL+c+654KDGvOh/1JR9g5GoWjwyvjhhKLUhyRnNyaWXiFFewxNZ1fnUHFOmtv
4+oL83llTNperxpQeuY+S7I1Z+ulO5wmHAmZ3VQwX4ziiJO9vMWTJ92yG6PyqNTBXcGlwwEwuys0
kMRVLt/Hmv4DiEGzDVuL+pajVQeO8g1Ch/4uGQ1iuv0JrhxwiaG0mwaDFNRQlBYCTMU8YeScYn7Q
fIZD4+9DtbmyUJnTiuoqTborXcpAU2cBgp+BjaW2XTqAL1V00/v4AMQJrVT1dYLswTUOlfQyBf6l
SFO9IzWO+USNOwtHVgLuXb7PSS9Cx66+GR5W2aXh3YFF0TdaLt12WfMUJ9ZLoMVfkzC7tu38Qk/y
69TXLorAd4ferPZloH89P8PqvIOfWtrz8fQuJC257m2zU9ujPIuD1X75WHd6ucPukENPk0nW4F2y
1ypcp6S2gaPWZ6qLxLe/46iO9zYXlW0T668Owr27sNDRufJ8JBqb5lhxfm6qgYvz+b6+3S1P9VU4
Mim8+mVH7fooa/11k94P3S3J+jtdS67ytP0Uj7HrmNW1mpZoO0iBqwIubXmfwvlC9YF7DcxlDf1b
6CB5MP2uRuOHNTX3kLWv8gyEB2Dp3Ja3MJIvKgSrE93nS71jpMIQSONDnH8bTfOyJL+2Ha3qPjat
Kwrvd16auZL6OTGvW26vNGgUkLGtPUjqbRgk7vmvX5wp4Qz2pjGhxtBxBkuOftCQ+HmAceW7DUyL
S8WurK1nQ8XKZYhyOY5NrEd5J03OYYY/vYZI9F7o0YQiKmKzbk2tZKeVduoqaofVgI6SdT3C7lzp
7DwlJ6ZKdBKXRptMCmfMMUpjQwU6N/qX0JLGmzrOrWc/QVI6n2NO1lqL4jqvLB8LJWBj/j0Y4LTe
BEYQ3tlh1D70qS1tJ/ygb5yOKgElxAacgpbuyaai1F2vXHHMecWf6rLwbB0hu4SS4eRH8rjNbtLh
HGEhZl4Ag1RQ6USMXAsKat7cnnG0y/tdl2b2xmyNeJP65XU0hfeUID4Z0/SKcJ6/KQyu0kWCzuUA
8RaGmwe3GQLuFrB94yaJlezh+sobcGW8aSwI0WWMYlKthF9bx79rkADdQj7XKd7G8YWmluqmlBCm
SAL+jxL8M+ViZFaLpkFbeYzuDY974HyRxEcz3wUxGZox+WpXwV3YK4eCcuKNpwcsXx/tncw1ceqQ
KJjLQExNHQcvqCxu1c33fDkbDnVnvjRxwxXbwigNNmiDmn7So7pgayt6HUsrWvRcV8rYbHnRFkfw
qwxVwfOirnvSq32K3xFZRX/rA2jc+rhDuQ3cMQwo6gIxYHhtOYUOF2+nl3isnkPdeO5nU9aJDGjn
x+Yleu7BbsQZeXd+QZ90q+ckVIX3LvLnuDtERXKMY/sFHehvzcC4o7DwrFfGa64Gd5ZjYsluvaRq
8AkoYXNI8oot0YSbO2WARUo1vKtBWYxReL/SqYUXk2jYrrG3BoOVkeIolfCTMkYwLcNObR48LMoD
yeyfDRVhfLUYDTdQoP+EUdZfJKU0Y/UD68CeYszZWAMXIW8KD1Xr+SvhtDhgwtVB7UYLIKNc8KSd
euK8dDaGVkPXSEDXcn0aLoEroT9gfkIghpq800D+MQ3ZtVJee0My6J8CgC17CUgSuQU53xYswpWj
RFnan4SLhYLljl20SnfM9Bg5i2qjFhYwaR8x5/ZL1eWuSZS3mb7XGiQYlODzyozNyadTm8y8+bw7
blN0DxQ1oRLhhZhiUPiR0zknFtpXgWeDapEPtYPIhmHtYliUXuQ91bWHDi8iXVpm2JvBGa4mjSMN
e5uVLi287VThVGXyjb5UlOFodd2TFiUIfzbduMnj4c6D27LBwx0BtDj7RUH2KmOnoOb2oJML2EY6
/mpaI0Uu7FmscPDZk6ro1bSlFUv3ky7Nc9T988yTi1Ya2mMbgIEip+N/87gs/1ZGBbhol9dAeUtl
g73EPgy7q5hUWUOiLeZpXOElte0UjYKX3RX7sWvDI/fJ/nPjm+EODM690WnuZEZfLYv3HVocsBCa
Fffdpa1NNKP3YCtZTmO3wG67JwM1DbeOwBo0cIGLKv2qxM233ud80Ef9qOvNq0EikrME4CyAqNvU
hAAYAuTWW0vb4+tNcXYgDLKB5BIMlLUYnTGFJ1ajaGqPxMUUSL3RHlUFXQxHjm6UEgJtKGc/tbKF
S5T7n6BQPxXJhPpmjtMVh50F4HCjp/Su1IzHyea4Kj3gSFzG2n4nFWrzAdzqTfgDdnP+u/kThvqW
jv6/GNXHPOU/4j/yB471/xHg6qzpu5z8v3uNw7p5zf6Ars7/yt95f8v6ywa4Cj3J1mVbfQOo9r/q
5n/+D1P+y7ZsU0bPSTPnggDB/B/oqvWXDDML5zLbxufNmAGn/4Guan/xz6soDRu27pgy/5eQ5z+X
9zdOLCZaF0V8FfTRY3S9TLcLO0isvKr8EphAbjYrSdj55BBX6/wDwgXNxOpiiD1+QJHS5zbOj/mk
r2jpLjUt1AqaXNPjCDsWNwlRbpf9ai4tTubfC3mxIrI0MsLdATX/sM/b3HRtEwVg3bkKtfLWVqeV
5k/dAuZxmX/23ZkyjjbaFZ1vukZ1gbwD5bh255XjdVha+3er8O7vMX5f0ln6AOEsh6pQx5D7DbeS
0cMoChfW7GvdtyvNL42+cBj7ulTq05DixzOB1ACEaexgVaQrZ/1S54UjV+tqCRwEywZ4RIIcXn5Z
qt2TnZO6Oz868yI5tS6FAxS3LGvsYH3O8rxX0IBe4jC+yko+p4FuHivhSt7v1EE9z7NwGMJAU7Du
YRYGvFflRNqmWf+lm5oDPksbUMU4FXTJSkAsfJOocGupVVtSooB0qDjKMc9Gn0QAr+mkwzo+NS7B
NOP2dn78Tl7G+DBR6bb2A7ODfm24dQWgKikvkmEP93Tf5DddflvnN21k7+Nhb0nqSsgsrDhRsjbv
ScWkBb/o9x2J02q4SfVyZZs6mcKeP0cI9wR/4WRS5+eJmhwaXbocnOKgI0TU6vHFkGYPpddcGEZ1
WVXNr/NDuPQ9whbgRe3gVV7O9yjZz4g3YJiWdx9rWoj9OEGRTpm3xkYbdkaqu33trVw9FyLTEuJ+
0gsTTlRkuKPOXQ2I23jgHtRfTorvr/zE0sAIwR9ogRSheWS4qiJfBo11kffmyrJdaloIexISEPHk
gFSg1dwUSfdS+P+++SweGEtNC5HedeiX+UBu4SjJ/SVi4vHWnvx4ZR9ZaF0UizXHqPQSGaUKkj7g
Mu19q33wHBVVYKeeSnQ+bxsRbsY24RrL/cX5dbhwypnzTvXulFO8NpTJrhpu2ytgUewINxRLqn8X
BSUyeAraSpFiaXSE6EVhqZOLiN+po/FrmjngqXX3Y58gRKlqpu3oAcx18VWF+YBQIbvBBq+NvZU0
HztLzfmz3g0TvILMGFrIJWXkqAcP7DBGXsD4zn/B0uAIEYtElAnitwah6w33SqS7VVp9Od+0Mofk
iWP0LS/3rudIqU+lNg7ovvUcb9KLlEeup33WpBJFmWecSHdDuY+zemfJ0pWNFtP53136JCGMEz3G
hy5EfjMsjSs9MW47TBzPN72wv4karOlkthIXSrx9QOMBrAQN0oD+6J2f59tf6LoowDpqqdPlcq+j
fuAHG7vrDobWvn6sbeGyrcpmUJrQWl0ZU4CtEU24SqVrpf6Fm4whxHIN+6HISTJA6CwvRso4KpZG
Tt5elKBpWb2fuRLszn/HwrZhCOGc6oMyORFzgKfgLfBgSo4gkAfzHg/0lRNyYZoNIayVSNMLB5Fk
d1JHE2W3cdjC5EhekiGxPxbVxrwC3sWGWY1QkAtMXnrN/pEY+gOl3ZUTch7zE2E3I8XeN11BFwaU
j6WNCsUcloyyj1itkCI+W0O07yv58fxELC1W4SSGngKlqcsH12vRy6tV8vzDyhyfSmNw4TKEEI69
ATF5p4DdBjkqRnZosAGuIt6hGDibUXhLo25vre2wJ4ui888JpzOMlKmsfOhFqio9thUZkfqgQlDq
0P8ACKsp021TQRWHaYR+6lCZ8An8j53d/2CH+hVSgUU1ujgAfcnM5ErBufNDE6QLEY/vuZ/Y8xqL
KXfv8DsetibwmpWTYyEORTQeTG6vxt+ZOTJttJ5m6eIexDX6Wuhndd/Of8LCWn4rHL4LEw3DQzsu
WWNTLIFkzt3M+IKICZ4YKoap+UowLuxeIhbMl+JOR2UFNSplvMhb6xiFKtzO8JvkpW4KQQL0bLyy
tyxEjYjdimIjQzGoQVWsaL6ksI6Bnocr2dWltoXIT8opgKI071sjbBfZcy6nEIXt81OxNN9CuAdQ
WzN8Twe36yx4HsaV6eWYA5quKa+s17da4omdSxfCnjWEiW6V8RPUzoY62JEQuzAyXIzBmL920T0i
y187SELGFxlVmpFNIQtIufrVMedFliJboiM3kcodVgj5FQzft3+m7I3blk0DUe+jDatQU8Pd0NzP
FqezU/D54Vkae2EPKfFi1G0oXfiCZ48Gx9EUrFoxzG2cGBcRQoXfqwXqPuVGo0pPlvzbMK5t9M5i
41nNv6GWkbC/szGd/5CFvVfETumkpBssvNkMbR+D4HSb59+xLoLEx04/Ij0KWGZ9611YVSLyKdBM
W8YeFq106cWRpcum6rbVBPNK6t7mTioRao9uUAeVkbQxVXxLg4la62WZ7VXo7ue/eWHyRBiTHxsY
jIYMME62iALBykySPF3ZXZYaF24TXK/J8DlQtfEQ/Y04pbJJgJh+sPH5R99tkH0De83XwsHV1A4U
jZ+9ltn4+WOjImwngVoGfSkzN4PePaJBd+hN6f5808r88aeWtLCbOC3OZoih/D3vIBca7zuHLuo3
bzM/zzFrLMdQsKFGNo64U0AqbD5LysP5DiytcmGrgWRWW4GOn1SiA6lDshoz1WyvOP1nQ4r3PbBw
telcUxlXomppnQvbAwz/ojF4y6GDPN5DEXysnBB91erSmeSVEtXCOhMRGlUC8gyNUmTmzcrZx34V
HPsJA4LzA7bUunCZsOAzR7ZHiDQ4bZNl4xk6Ypn6sVNRBA5YcSRpBabyLuTFAtHJEvi7k4YX5/u+
MNliqT8yByW1a2NwjQaDpDHEf0ze9tUXCQtz28CMuj6s7mgLEy1W8BtNaVFZNQwX+vS+R0dfLoZ7
mbtFpeE8e/57luZi/vu7oK8RNJaridHSBhAoWnaD7tPjx5oWYl5SI/Z6GWFO/B3ukR77nir9x/Iw
b2Ddd70u7KFulAbgRx8EB8Xw9xVSFx/rtRDNJlKDrS/Ra18tIEUW7VP/0QyYWLH2B9W3IJxhT9IW
kqvHsAQ6Q/p1vuMLN0+xqhzL1WjGeTXxgEX2uymxfXienxrziw2lVLeIVq6GC8tSLAx7Fkqznapx
TvTJT3P0b4E7omLQH6ayXNniFlblG27k3fwGCOmg4DeRYEjzr1M0XSjIxZwfpqWm56961/Q4RYPs
THgqw965q6PsJcBL/nzTpz2GHP3thHrXdiIjqplNbGympBx97Xvu6SiyW7cj/io598b0RutveuTY
AE1GD73pzW9Aa+oumvwnN7ARws/5niwciW/sq3cd0SYN+VSketwpHB98SvdgYndw8N3zzS+NoRDZ
VoBMrFVIgCLgEeuZ+VDrxf5804tjKJzmelqYNluSOvt1o1eq7/MOIxdgubrXu1OdHKtmHkI5eebq
Djhwm3KZHPk7aoY30KXnIdWnaWVKl75U2A069Ag9o2M3KEv12Gneve+Yu/NfutS0cIwHE9WzygBZ
YkzdC8+VI+KuK71eiFB5PrzeTT9waBuTc0CJha+91qwsKZK+Bz2ConrsrBwcC0sMOuAfv2GGpGOt
0OQgBN46eeYRmU/ASoH+9KHhkYU0ILgWHV3cQnWNYrgabPkzakEfOz1kcQsIqyKUdZav5XPt5+qB
/rmFPuTHOj4P2LvBj3K/1ItBHd0xD1G/Vi8kv7k/3/TSmM9L6V3TZmOHuZzStJKpX0J9eKiD7rFL
nZVdY2FFykJYhwGAedUg9JBbTLcm6WjLbl8+1nUhrDu5Bkg6IuGQh+MP5Be+Yj/6xerqn+ebX1rx
Qpw6Dj47Q0xlo/Laz1qMU4lJQUBRgq+22bjnf2NpeISATWRFz1QvV13Qthh11Mc0klZ2vdO5Kc0R
Ata0Y8RQzGnEWz3Rvoedt80qBbkAeApsCoZur0XV6RWkOULUqtWYSHVOxlvq0mc9MXejCqkmX8vd
L32HELReo8byRKbblclYFI390E/3Pf4TqowYvXP4yDwg2vVnFMBKGEYLrXwXZcL7eIAanztfPta0
ELu+2eInYZMs1oLkOnGUO4hfK02ffjhob5J+72I30sOxrkN6zS0BL43kVUoz7mX1wZNxlmku9HK6
KNL88vyHnI4HzRFCuUKntg5QWnHDqBh2qAUNl4iVhLg6ldql0WP8df53lr5KCGvYYp2dWBVbKbJ7
WwmH04OmAzUHG1rfFNgcbJGfxW1e7b8pSblmxbv0dUK0DyOaURbeLm5mKj/sDrIVymCNqh1ge76e
/7ClnxCCXU8NZNTnZ4ABbSy0nb1n1m7qlT9a1ftx/icWYlHExA26g1CpQ6nd9jugneSLNhF1/IxM
xfkfmIP6n4kRykp/BkoN+FbO2W+ROkKXTdvbcrrJw4NXz3RAyLtRvbIKlr5ECHsNQpqJgislu8S7
HjtUXBy73jUs7o99iBDxfWIicOME3NmTh3b8MqC9gVUCtB2KBYPyVBYrv3N6h9dEsBxXjtqzNGS8
s9hS7vxAn57kBDWf81+x1Pr893c7ABrSmYyr0eiij1PnOz9Ihk/o8evxSu/n0T413ULMjwX0+cam
/o5Uyl3SY77WRNeNal6ObYdBUbiykS1NthDyKFunMHSoOqhyc4gUez9fiRGLXlm0S80LsZ0Fhqyg
sTK64KFBEWMTeWNHKBzUKDd+6HWpiVg5tB3MBKYu+fU8fqj05h4JwTVP4YVJ/gc2zooHBQUuDlgv
9a6cHoHVNCtWSlhLjQsBjc2i7hcJhQG8M3/lgQ/DqRmVzYeWpwh7Q8mzljyHx5QcFDjwTNnT/HA8
3/YC7E0TYW91ZGNTN7I2dSu/rVD5UZvnND9Gib2Rq09TuTem9nU1cbawhqz57+8ibcDmHv9V9iMt
Hn5VSr+Xrfxrj1nJyhpdiLQ3O9p37auRmli2wdfUdpdtvPh3nb74FMTtpPpJMeH8mC2cQCIArmnb
HIXYcHJhiz7Ljn+MYmdbYT1W1qiDnP+NpQUlxHIgOU0X4HDHlTbElSVw0IhTkJT/WOtCKEezwEpn
sJ0adnkl2+3nWFu7aC4NjnA8B4VWcZEltR/VOX6n2bNUSbeBj6+J/CEHY0cTkXA42TQ5glzAKuTx
wsaj3czlrY4oyfnBWVijIhqul6NyTC3WqIqJdOm0yN92MKHGlcNmYYBERBwa+MBm0JJ3J4y7EGUc
b4ywmp3W/F2jDxfnv2HpR+a/v4uDJtZ6rE65wVQtoFxkOP0+fYbXjFFa7p7/iYUVKtqX+0lgJBla
7W5pRt/nWo4Tlx9CYPH8/LP3wEvt0CnpfVYDMsq7i4GJTmxp5Qq+1HPhOFbibMyxv6CG0spfQ026
AKfzwZ4LYWua3WBhJMf9F7dLJ4v2heFt22jNK32p50Lc5l6NDfyIarcladmGTM9VZyUrXV9qWwhc
qcpBDIcGxzuE6roLHpAIfzq/VBZ2ZRHx5qW1ossKSyRv0nSLgPUNIkjkAwc0PItxDC58SVlZlQvB
awgHcT5KVlM4DkVejN3UyEKNprsoJf+Dzc9f+C6u0OcbnCpg6+/1obgtjbC7rEP9IpwtM8+P1ULk
isi3YNIiRQcY7kYxSsW6/FSQqkaS6jO515fzP7Ew0yLyjbeNVGIHxdOQmZCr7MrLq5XxOd20Iqrv
qF6nobYFGhRE2tbxihs5XeM2LDUtrH1k7yuMxwGvTpOMln7oq3hq19buI2PCuP45sY1e51aeAIFO
Jg17orG6VkZv5Y610HMR2ZFjVJ3KkYOQblM/srd9yi0pXFkuS20L6z2FuVWVLfh+O4+lQzwEzcZs
lGjlOrWA7lVE5MYUNjiMdLqB62JlpxcOApr+bdtZfrkJRqNEG3yqshdJR5V1Nxvhppu+mfp012Kw
Mv9LlKv3WMOq1cemScRwlJ2O/S85JncYIE1bBVnocGqlFXjP6c1D0ea/v4tu3BHGAF8AXAzKKm1c
OfbGh7BXh2u1ZuXtz6+00wGuiOIsTQvEO89N3U3th2xOhcpYgTvyoyY9n/+B05kfVPP//IoRPnnc
BxNuhti1oCWQZs9GcvCL73Lw07B8LPnWhF6WFp9w2pXZgIAlbs2u73vfix6CbGVnKzM9L+B/vpmV
2c3j/Vy0OIh7WkDb4fTa5/e4HiM1W+9wnN/CAcc8fY0QsjTpQuSHdZgY0UAEBVL2DXTXxiiLy8pf
AzcujJEI2NAcGd1ySYXJ38TtxknyadO1a3JkS40L0Y/tGbn1OoPhlyOOOo9RAJXjY1uLCNcYJ5Sc
oZjDCrGk7xzhzU7xE/3i/CJd6vkcHe9CraUQk2rGqGNOYGa7xPeql7rIzA/dZRQRn9GNraW0A4tH
LnC0UuR075hTsbJLLHV9/vu7rvPCafs0zlkwXn9VWojX2f7n86OysOhVIXTbYZK90MSIVFEHzJir
Q5mZqETd9ljCoi6wQYpyJdNy+kqmiDgNu0GcX0I3mTo+CiNRFWL50HbDFq44GEoT5a6iHbO785+1
sOWJWgUt5nfOFMC5iux42GaZ8rUvpUuuhOE27fUV8MPStAhxbPSyDEm6gAysWaB9ep9DCIzo+S9Y
2CRECEfnDx72kFC7tMJ5luRqh6XgTeAYH3qRKCJwIx1Cq9MtSacG1yP43H3S/XJlWJZ6LtxYO3Mq
Paw/wEAp4V5OsaaN9Xspqn+cH5iFUX9ThXwXDFWRo6pnMrVVgqSq1Kc+Gqm5uvtY68KBjL27qvge
LMaodWpyzNVOKSdzf77xhRAQoRgGhqlKYJYsmL7FCtTXPMPD6nrIEVYqELK88vQoLi5SU0Hz9PxP
nh4tMBJ/bh1DAAy2rHC9tLUBLcSqvXQafSWvsNS2sHfYEQZxTcn7rQAJ3YT1lWMaK6v/pCoMnlvG
Hwe9+q8ixlq4amZIATbNXoEqkuH+C9U/rMlVEHde29z7Uz3oyPR6nsYJiiPUBjcZCXk2XWWXbP26
3LS2H7V7v5IwBy7BiFU4jMT+bcXrKf3QatdEokVRUIKUdAa4C6Q7XfWuEvlCaruV1peSpSLZgueN
WcGCwmc4+V2Zr0hNXmHFehg7BwNUbEyVBxKmhT19aFvQRPbFGBRZkWhp507O96I0PzdT/PihhShS
LnoFhCpZ/MLty+a67/S9la2lYBfWocizSBBHbmPlzXY1vi5KDZiIuXKzPb2XaSKtQurwGPIG4CFy
ID3bkvaT5ChyX1b/8LFREUIosBpZyuupcD2rhmXg2bg6hP2ansTSwPwRRMq/UIHzkeZiYEo5TXm7
+jvZjj9GjceF88+dJVWzQsUDanIHTvK+s3cJFugfGhWROAU8vCgbmY0FjerqR+93KAvnuj3+Wyx+
kTa9MKviDdm39KFDZtWAEDLetir50Ba3qtD+2KTOauvvr2slQpeIfyF55EsS2qMp4rclhJKVrfH0
1QbHxz9bVxNPVryUQELc1Lt38u7FBn4coyOYJpWzcllbWjnC1aa2vDKHR1jM3qB41uIXqD4kSPRJ
h/MzvDADYoICz/Qwq9USk045+530+bj3R3OYtXo/ePCJfJPciWp0siscyco4weNY2mKI+LG9TMxR
jKihKWpM7ztN32MR85xF5bfzA7Mwu2K6YcIDJRxKxOsmB5HyQj7E0c+h+FVU9doOP0/hP5+5OFr+
uX5SyQ8R1HM61wZsqo7qbpB+wvyJ7YcZouqEEcgD42Dn0hZmFOft3gscLEw0nBc15wiUBD/f7L6i
eOBb7SUOeKZfXTbNTRgo+JFLWwe1qgTT+M7QHh2MgAujdrP8CPKw9JSfjYeMbYjnkFPNdT9MfyFL
TVdQJdzAWbn8LyxeMd/hVYaUM4SQzjPcsXugQQBD1TU1wqUjWcx2lLj+NqkJm1r2yoMFgRAJA6c+
oEUS2ahADvsSyQFNqrfnV8RSqAibOHcepK7BoLh4fF3DYH1FoOmy0/Pf55tfWnDCdjL6hWFn9pyB
Qq53o5X+rZHBjk3tfJ8MxsqqXpoRYTvR5bgcm4qsQYBN1qYJp5vKWIM3LYyPmDSwUqx+MLQyYLHF
Li68O2mWIDb6/fnxWWp+Hrd3z4089CYratFFdILurmubLQJmV2q7BtRYGBkxb6DUFrlrD8mnwGkR
M/WdXx66hu75vi81Pv/9Xd8jlF7Qe6Xvcutfmk5xYWrGysV0YdmIeYPKU+pYixFLqrXoezk9DUqA
BVSUbvELsnfnu7+g96OJKQM9KZs27QoUs7u43kzhU8g5rfYW+0v31HrDLdZ53zGoSSxvO7Tel/M/
uzTjQkTEkzoAaI9Q4TKUT9i84cUWPPaZs3K5WRo5IRa6Uo2KviBXrSbqTRoHGzmsdzrvE2kNN7/w
C2LqIAzNTsZT3nSLxnxIwvA35ro7jWGj9Fus3EJO5400MX+gT5appjXqJ6AREM6ezRcj223D7Nbm
Xq9lxU1rNGtFgYV1LFJAMGWPfdOz+DFfvq294RCFHwxvMZvQs5kbPB5ZYkaoXGHlitXx5OV72SnL
n+fX09J0zOvsXRQy3/+Hs29rjhPnuv5DH1WSON8CfbLdadtJxkluVJNMHgHiIAQIxK9/V+e7yTDB
XdWVO1eFBklb2tp7HYjxYGC3m7n5y1nIKeDOcWHVh47cCvStn1gFem58y/wAJd8w5F/HhWVhq9Gr
sIle4pf3v2IjKn6JHPz2FdCpULMFShiq5TJTFUxBbPdYdeF9W9WvdtBvj59sVJZ9OQU71FEhI6zl
y1CxO+FMv/aX3x4u5FyNpsXwBHl/plob+AjcopxujcsqnHPig9Q84sVh+5nxFpraMgwuBVSUb0Ta
xuJfEzjCArrwC0zxdnYeU5RJP/h1e1+itOZtDKMf1AKmuTtnap/44uxkeEtyeGNY1pSN3JEc9e/B
3/HS8ZMeknSJHfMnQeCj9P6C3NiB1syNQVQVrEgxLv1DRTLAWnnpPzPo6Lf1K9P1fcueXL/vt6UT
oCZtPXfyASTgVcLOg5POBsrT73/D1iit4hYu00xOBqMUWeW9APoL90xb2AeT1+q+02xN5OBTH+Uw
bES5FFLJiQNfKCHcg+mGT/d9wio9jajTmFlCIQ9O0Ge/kg9yCbMYa+m+x68OYwIdm7auTbCrx/Yw
Mw8+gNGRLPLGYbyVYpBV+DoFRKLAoEV0SXWKtaMTZjm6IEHxs7b02xJOHyoEhSQ0u/YUIPzU5jd+
+8/VYLYmegiRj0N5DRHrDXt/JhV4t+XXsQm+uwH/0Mj5lh/Cn9uzbE30mB0a9rAQvXKH/4LlNS4q
tOUQuXubl6/oAdOhyW+s561Puv79t2ih4FoXQ6VR+fDGOl2g0J/qYlA7+DHIVEO/OEUr+lbZ78+H
HltzP/xoIFN8XXmjMy2fJq6bC3yR1Q4mtX8TIu7jcLF4vQOg3Ex8ByqNde28VmG4k059V1+PrXkg
dAaSHQEa7GARfYHuTMoHdXw/bv58arA16aPvSIvMfAx2HrJMw8QOvKHsvkevIp4AT1hECyZ5rJf2
uMA7EO4Fzq0ltDWrq4BvZzawfskh3rvk6fW+lc/1a1tEB2mrG2Oz9ROrmPdtZLnRRbD7hagNzcGg
RFEMoCp0ur1lvvTnrZ2tGR30qi/EG+RLgRCfZ0h1pBEIxtoW9K66AFszOkwbzg5TmIYmgKkdnI4d
tDtK+8MWTvzj/Zne+oZVOOctxPRyz7kefspki3Xqszf0PO09VIPe/4mNdRpd5+i3HUO1dIZ2FOaC
ltbfcxQ3L1Bs9r/f9/RV7PLReNOIltsObtxNSuqn2m/tneN//aLf3pzbOZ97yM3vZMt/eOFymYv8
oZ7uYxuzyP334xVrGjjT4xYKc8o5mYhsoHfomxshsDXsqxiePSckOsfembteQbMS3rcqBa5Q7N8f
+K2Vs4riTnkdXh8qTjH0XZQosxnyZ7T2Du8/fuv1VxEcwCwUxwzGHmcNfK+BnUmnwN4ypdl4+TVv
g7EWxEWFNQnXjCBtSm/MOt3BKs3yW9KqWz8RrWa3wS8MFAYXcK54yiN76Th5qIHBvGt81vwNWYvQ
av+67t28u8R9RT4PQGh9vO/pq5gtod8RVxJLE8DFHwABnqLKve9EXLM1SqdCRtRAohx+Xm1aFQCl
+Gj430hPNpbNmqsRzioUHpzEdz60T3HYAh41BcvX90dlI8taczSAhzLD3GJK3QL2isoOD+jmfbJB
dFpw8fED+1pM5LVsGn5jkrfW0CqGHd2wEEZEuGLBI6Ut64coHA+OO2bvf8/WYK1CuJoKZ/rlwQL1
ugKH10D24WjGGy+/9fRVBE+z0H2sUNUOAnAqvYWBvSf4ffO8pmt41cJlI641W+GJrJPipx879y3+
NVejnIN8CWbUErg1jxQi8dw2Ny4EGxO65mnkjj/+/xU0xvXe4eFrNLJD7fKX9yd06/GrsK3mWDic
4c21Gc7UUR7Ec7ufcLZndw779Yd/OxE74cKet4L4kT8sp7iA6TC92ab4Vc7/b9uKrRkavmPrGsxS
3DPd+azt9LH1nISP5GBU94JLRxJ30Qu3LyPW1DXoCmqWhLZwfAUdETes82TIT6k61DjISbH6GYF4
GDQ2r9ZDuPK5SJB2holfDSobSg9mWP2tm8rGYg9WZ/nMOhFEwK3seq+BUboMh4dYD/q+s3ythxzF
cwBILPAxcuRQre1OMz7/viWz2gPyTqJQtuDRyPgOHMr0QdEeytrcBVNna91jGoKWVIQYF78nZxNU
byFXt07YjTFfM0CIp2QDTz9sx7aUT8iMeQpvolsaqNeY+cNqXJM+cmhtwpcXA4Nq6KmPGhDz4iOW
/s+yCG/ZRWzE61r8GNi/2ocOBEanhWFn7nsym2P0QUBoFDfmd2uQVlvCTKBM506YAMXFP0JOeldM
ubxvXa5JH5OXR20x4OF5NGTF4D5Gsr2xCW8NzfV7fttpVDEKAZsaDz2UwoUrbBBVMIElFTwaGM/R
771r+a8lj2HT2nHW42dgaSFAsGrBUKXllNIepN73f2KjYvJvnBv9f21bwt2QYZkOtf4ncKaL18GR
tPSqKiHB9FMw//n9H9oaslUoi9gruqrH5ky4aV5t/iMsg0zpwLvz+asDvQoVuhwcH0LHaie64BSo
7oT1dSO72lipa5id53GnFgZ12MnIKXHt9AGefn/fNTRrjJ0WlNuBCuxygTwvOcu60RxyN7rv3F1j
6krXr9UMdsou7tje7xcPJtB5Dnvf6AYOc2MNraF1XQv2mW1QCXecpkp1EFx8259CU2SD0X5Gq/i+
/XoNtCtpNwxTizleGvex5c5zUMW3sP9bH7EKacI84+BI93CKTU9THJ48SvaGiF9nfR3f0jLeCANv
dRQvVb+QgeATVNE9yqB+GIFgiZrwFud/6/mrpBzg4aj3vGtLxcznuQw/FnH4MlvYfL+/VrfiYBXG
s6M1ZOswTGayH+EVk6GE+L/3H701A6sI9j1HddDHRZm4OgRdAVwOfQIToIWddTH98/5vbLz+GvdF
qTcLiMDAu6FhV0rjsnfgfXBju956+OpS7XpwGzYheE5+XDapZdEuRPHwvoFfY75o3s0Rb7BwNM9f
/IKfQzO/vT8oGwO/xnyhFuC1vr52+ISXBnFw6v3IZCIuPoOpdWxkfgOzsbE218gvKWtgTADqQcGc
vcVNVtJhX+vlxnG/9RXXWfntTAbhNjdawwOFtBT1yDyvT/C1Wh54CWF1F0UsCN73tzLHrR9bhfHQ
dUbxAVM9wP8z60UQpg0Z+/1g4y6BREwAbonfZu/Pz9a6WsW0E5BGkuu41bJ77aU4O9GtMv3Wd6zC
2Wn6qZMcMQdH2nQRJLOgoicVoBQ1Y8fxtqz+1jesgjsWyOSLK0NyzNUZIkMf4ID77f3h2fiGNZrW
mQG4lzEmPujk21WetlbqY1eZp6Xx0DRzbqyvjS9Yo2obz4COq6+56uRkAPM/wrX3vqrTGkIWOC2u
riFyI06g81oPOkgcO96Svtgan1WSXZU8JLGLF5/9o7M4J9F98QR55MPP8L40fg0ik2AdLeX1fkna
+uTC7SExZbHc2Pg2rjq/LFd/i2sSuU5IUaXZQScqM32Xgd2pneGy8BtY441taQ0lw45NgjB0wR6N
g+++XQ4UTdcxvKUBvfX4VfQaWnmThvXKDgInccJAzcDuLVPTFzdS060fWMVwFbmjK1oPhmcifEVL
b+/SerdU4kZ4bY3/KnJHY4K87Rn21diRWa34biT+kkAI4xiNwX0RsIaM5bExsIzFIAkfwibNcGnG
4L64XSPFBlZowSxInYQAiL2M9tLPw42K2caesAaGkTzXbgTWxq5uykNcgONu3ZsdvI24XUPDvGiU
zVBc9zXZ6Rd4HZuPwUijDwyKP4cIHlQp1/19pDm2lgt2jKSARl+pr7Wb5qI+NsA01vGtlsY1BfpD
vWLNPNNGjDUFkgUZUdm+EsgIPYAFy09VrnhmzcxT7mt+YWN/M1PdgFawNWKsj+HIXXnE2wEcrYlN
KrcBE/NKDvfEP7aE/r78G8lNopi5kQBuhMoaRAY06CIjV+OSOJCPLK8/RFPx1C3ygr39RqDEGwO5
CvbFj/XcuZin2u+OWvQPbp//bRu2i8biR1PjHkFgiJnJ4U69BdgP/juvMh0lMZnxUWMQfoBbx2PZ
zjfOjY0VvoaW+RVnRI9AsptBGpL0DWR7hm4Aby7n/mEqR5phOLvv7+cJG8G6RpuhAyL8gAMxKI3/
EwY8cxbCHfTGKbX18Osn/nZKLQFg8nUOzOvMo13nig98us+rEIZm/360noXTeB06+aoz7CEYOUmp
V99qI2+9+PVU+e3FByeQw6Q0aOmQ+IKbMFyr8iQe8nx336hff/e35+fwnZJE9OCOt1OUXMnjxgnb
GwG39fKrNJzkdsHVGQAWUnXeuXVg0gTK2X3aQ4ysTu42slDeHDE0jYHKmUFfDUV+KKW+PzAbmwVZ
RXJPg7IoerSoK09/d2F7kBAZnZpWHssmv7MTtYaXETSp67hC2m37IJsAu0pyWugba/7PexFdA8j8
QugoJ+C5tH18AN39TKOlh+8TmEOIrr1T6+JBObn67nniFvvszzNO11iyuu9N3TGw+D1A8X2gaL35
Vpz9OY+i8SqElYH4A3RqgZiBQ5DO6V+iqNuE2+XG1r316qs4hjSMoDVD99ct4NMR6ZamI2nuKz7Q
/8DEZjKbKYScTwDBkwD+gWFwyzrpzyuV/gcm1qGSLiUFSrQbsiEWT35fZ44qkg5mrzfW0tZvrCK5
7iYpxQSoT13iBu0VMVxq67+kZGfHkFt81K0ZXgW0FUEXzxG0dDwyXEw9HsbGP4ia37ppbc3wKqSb
SoZWUBLsEMDNB68R406DnXZjw9h6+uogpqwfXX+meDobNFgb5kPb6df3N6ONZ6/RYkszlwr2TcGV
kTo/QIdGJZx5t7L7P5/zdA0V6/zcLV2Ywu0C/QOiiHvCn7zYzXCDy+/si9NoFb3dDO/CrgMOPqrM
3+Hooyoz5/3+/eHZWDhrlBjuz3W3tBVUSvDCR+vb8C0soJjlBHP8+b6fuP70b+dkrJxaajTcdhOH
N5jrtudwYg95oe66qtDoOvO/PV8FZVw3HNoPdRkefYAxx5tM7F83kv9m93SNFeMqaip0JNGnMs2T
gdovg/5MjfFKnNi81crd8zrehzJIqsb7uyTNZ2+GS27uHEJTHgId7XRN7iNX02gV5APyGUlHZMjc
NXPCi4rsXdyOs8iI6b5IjFZx3pleDFxLbzeOcbErg64EmOdOXDFdSwLLbpY6jvD0pu6zmHgHDeOf
uW133Bte7lps/0GYDXlr8Q8E9IUOv/IO6BG9FvGtksrGdhJer4G/Lba2HWUcIAbBACOPuXXfYnWL
brn16FWc0ymaY/9aeaWcP18fHUa3JES3Hr06oGMRN2TocDwMc5xFqjwLT91106FrXBmunoHjTxGK
QO1y7CuQRCb1BcoZVn8RqhtvrMuNfXaNL2v7euyWbkAVxdrHhp/H+RSDgZyPxW6yf72/dLYGaXVQ
C9FDWKqE1lqdh8E33x/FV1IF9hYjZevxq+i1LSeOM5dAFRP3sR5JlRRNdePVN/LVcBW2DplqJev8
GrbjJbaSpj0HVVopN1n66DRP1U+S++0BULpbmm5bM7I6s5u6813gViDhWEze14oKUqezajsLXTQW
PsVlPeRJJ+v++f3Z2Tio1sizoeam7IxAGScSlyrWXtLn7ScDONH7z/9zHYeu0Wc6cI3JC5zkILiT
T/OQTyTTKoRFS6yhqbDrptl3kkYvfZvKpnHuc8em/0HTIFnz+8Jxd0EJjMXsjj9gfpL6NX3BYO7e
/7aNpbeGv7W2jvsCGis7P2h0MmJlJyKM7rNYQsH631siKUChh/8rtkQWvLV6kCml/BbjduvVV8mD
O0KLKhbc3XXalEkT4K0n2tySwd+a9Ouv/rabA1fhFNCsRcgT9wl+NhcaNyenwi1pCkBecLsdMCq3
IEFbK3i1v8AqaubxcP0Uq0+5p2B7a9OC0+N9k7zaX2ZI5DUOhabqUEHSH5p28yvaweIGQGFjhwlW
O0wQ+1Gsyj6C2pXA6TRcJ6Ipls4HrK+apiQMSqdLitiBtCCkcYLneawjfaO9urUIVnsN6duZVxHq
W1C98OHG6jnxE6dNfx9Vgq4xZ0vcDyTkVQhFuJp9Gn1fXWao291HsqZruBkuxUI6BSY+DPK0F9GS
9IpGyV3TvtYYZmpgkxCIbcxCmdncfVAivyWVtzHwa6BZEDhxFVk8nMZltydO/few2FsVnA0TOrCZ
/h19uPM52jh4usZZxYclFctywcXjBRK7L2GPtnYhfjq8e+iq6mUAid8t0HtTDsRU9ECSq/6phoO0
zJ0fY6O+vj+eG1vCGpkG+mancsAFdu2o97+Yx3o4lbwj+6m2PY44c6LgLN4Iq60BXgVtP0HNpBAV
RPGIsYDMR9+ujLL3v2Tr2auQnVtqK0licIxaDndoAbvHIqOeojdG6rq//+FutNaS6qXKJXEwUkTo
b4bzcx6wrFfRhTb09a5PWGPTSA9KnDXYn+eZF6kzdwW0tppbNdaND1ij0wJSx+3cY8ccnTKLSvpM
F/NxVnLINKvL+2ZhjVGDXITwmIM7T2k+ui47MC5vdHdd/1eZ4Q9TsManiThaiDCozTteNEuI6Xqq
Shw3oADaEfIoNQRbhgkSl04umpMFbBTKR549lXOn9mzs7BG2rtFD5djlc+GF8igW0kOhJlyeQfTO
s0KEbCcCE3xuVf/VQiD60PdDcVnsPDyKyQX/vDDmcXCj4FKxuH2RJbTgSxHRxHNKevH7HHCn2CP2
IZRRdfaNqr94ui4PNMrFpR0Nzo+hYOkQ1fMBfbr27PBqeQBaWWXBXPYvepaoSzclnM7QPH1czAJ9
LhT1y+lpxFtD6QhslqiCFmYbyOaN9kvzQcC8LJF9jFu6CUGrSwQS4DyNBHMSV5L8S9NeWZVuUEuY
1oOEnHghXApglM7/5sXYPkp/ctMw7J1L5RUORPQHc5z44GZREOsHv+xlUjD9P0qAJR2t/MEbtBan
cnayuXfIDmgmeVAl9VPldD8CZ1m+LFDi2inV6zTOF31yfb0kMV2cOMs7VaW0my4DVfXJiRv6VFJq
93qAk2TnyOKZMuhlxgDKZGwCz1e7YYnbrX+CD9xlZrC2BNusTFszlcks2ofYb+jBRsGyJ2g9ffMm
NR7cLmgTU6kyHRqgenUgSUKWgFxmoBlQQSePJajaGbNtmKFy+8xK56M/exCrN+J7HqrvWpbt0+xL
k7LGLIcwts0umCNx9P3IZp3lrEqmeqgPzogbJid+Azf6kB+7jhq0dWWfsd6Uu2huReIbq5qsW3S1
r0r7P2qX+JnVuJxCJ2lBRSNmR9u56gkiUPJSQ9AQ8Vn7Jx12LCU+weujQpUMvQWKMQYhyKWVk+V5
pA8sGFXmtZBllj443q7q0XIf8zybl/KvxYNh/LeuMO2laWaV5ZP7Qn07AM8G7eUsoEucutV8UMsy
zolmQ/e4jA23KLS0QZK3RkAqU44Zgcj0XtlW5wklpt4rE7m7JiwkWFWmHaIkdwrcggC7kH8hE1rE
0+IHQ/QonSYXz9JKPWVuSzBskS0CloSTHJaHMmxik0VRYYfPcqmGGcxEt4j7bKkJIU/KpwXmHwDs
A8kZI5nshopjjOE6lUoVMjerJtnU+4oOaFAIUXQ/ol50yTy6EPFkU1e/oQRQzvsKgf1J0KGc9sar
Sr2Tdmrqh0kuyzeMYXRuljGqoURmmUjgdc7OfV555aPRlNDEsKh7tm7F3xSUYi4Ir1EnXg7TvaS3
kIfwxVR+hjHsEmceGcMysSygdDf0tf5Kp7h8gyd5c2xKTd3U0FFHyaJGyPvyibGTrHKLOq3Us93D
93ckR8EVw6YUtyXaO5C68kUSUM9EOyP4lD+DoqXDRGgduamdIVgLmmvuXrs1TB+Uyxov5Szo451F
DesC77zpGf1e2if1GMz5PoR/n/pQIL2Uh7GdKp0KnxuaOIBR1HAdgmNjFrudKz/OZVzKTJZTK/ej
Nwp1rjwVu/uC9xKXtUVVNIN9nf7MyoHV+2Dx6ZRpRFJ/wsVIREk9t1H/V6kru+zF1PjxB6+Nefvm
L31Y7AAQqHqgOODbUSZSwxv7YY6obU7g2rNvLfej6ZMXuAxjDYSt4p+qOtDynOeyx+e7sp/aBC5G
/T8cJZLpkyiXLnwSrgM0aBWb6DOIrjw8dzEvROq1XRdCZsafmosrVcFws3WN+NCjCM8Sb0FX63Ec
puCpjIzkI4xb3dacg0ZF6g3Wyf2QQH/ELlVSgjYeO8kQjM38ZkMSNafYwtgbEdhNy6yA9qLt8ETG
wBrUOrpI8vIoQXlTxwEngPMc06kNpoQVmDmZLWGr0OwfusZtv3WTQQcuCbVLDTYhaa3OoA5X0U8V
z12WiQKX2J2z1FRe3YuJD3U9N3SxEisRZgVvvbcuZN2HIGcSMnhoXPxgtnfd48JzX7+UwhvIrudC
L6nXOSXOlnkEW24aKnUewojGmaVFJbIevjtV0gP2iHolJeTihh72ozzs1JTovhl1FhWBm2fVADmw
g9vPkNgBLKKZEznSut9RaoYmIaxVsB0yFR4217wNIV3ZY7kB/ziFD61adHHWanK/TDqwPubYZ1D7
x3bBj7VQOT1cXT7KrBzzWf8oi16NR1UuS5OYAq/zFOSmJX/PLVE6bTjLHbSKUXV+RpjK4qRBTRhe
GrjN9qkerPQzsF+iMHH8YPySy0CTD0PTh+IQeSz+qy8JiRC7s+skcp79j3lnjXssJxbCTG+05NGG
IlTZ7IaTRiO0sUgkSJyHqeew0KZ+yAZxWqpqdF+XYajnRNRjoZJ25ON0CsQysKOLHA5D07q2P3M1
N+AvL6JtD0EuxjwRgarCRDoQyXzsqtjSnVBtTV+JGmYAs0TZ+3sYlbdX84M5qp6t1yi5U4Esw5M/
hzi+u85OQBKUnVAnBY0//onHMRnhAeF642uoQMtJsIvHEP1px676FC9BRdIZpb4IYnGzgWi0ZtdG
I8pq44Rt2otqRE+OvpTPc9iw5yNVfjLChK66TMKPrlmdGdSLS/35e+vjZMngSzT6GRn18ur5kAPH
SRor+XWMBzTcCWo9blY0+XTm+ZB7aRwNc4VKJnNt6pJJwW3VgA+5n5s4trDnkBxKH3Hs/M/jUP6A
1oyPRZdoi7h4hrgTabHGwtrpP7gQNK5foC059seO9PGXIiCUvZWRAzmUVHaunr5FI6xxYagGUCl/
jJalrosdTBj1eC5L5dd7U/ZoksXYrdlRS5gTQ4Yxp9NLc3Wkv7h+2bqpFELMECOzXbmXYIWGNsM5
QtWUXSsFkDvspgJoDttx3WUuxUmQVlM/+f/ggOv4Piy1Ix6Qf8d1wqG1QIEnauvyq++1+jzxxuZ4
vbqOvlfxpNUhAHuhfQXiKV/2fB46dlyigOskaCKiXyzVYBe6E8jAOxTsQEiMZpeMqe+oPgJFHuSH
10l0IcVFpYe8mco9XmdaRA1Qo9Hoddf8EHlEoSL7s0bff3l06xCQDpdoiJL4eVl4D25hqBpTPWs7
IPQJdpPLDOZ38BTLSrwENav8TIExOCYL3K1qFGCDSWVjpN3i7JRxOKYOw384kxDeWsfFH8Co9AZF
i49BO9HPukBudJCwnaaHWLld/aFuoOKa1NoTIoXfJO3h/2X8CWp2fR3qxFI7OgdXzwNsU9yS2SQq
Jx6kA1BSgNqSKF4AKr3q/J2R5fTma12pvn8Cx6Hjp5J1bv4lbKPABUiMDzB58eDXDXEZZ64O2PiV
I5Jm0ZECT2EMhj2uE0PzU3mDjdJ4tCiOtYt0VDLSgZIHy3OCE8jYrv3mCZwy+2qEaTl+vq+mrOdT
VGVdJxhc9RbYUJQJiWevPzIOj789HBELknCsnfCzjXM0JwKnafkXt8AReEJNy5ZpyScL65AF7J5U
wPcxSA2icniKgtBzk3ARRb83o+eYByQJyOhGqYLmxOF83e0Zd53qSHNldTqhCxJ/QoKxiO+e25fY
m306YP03tco7aIBNUZ5W9SRD5DOuKe0hHHunOJnJsPzsT5RfBZ6Q2b4UxSDsgSPPno5Mq0BdIAgn
3afoyl884gYimmMcagJNVr8e5T8qrFryxoZIF59L8F/j89KM6K+lYA7X5punVVUelwK9UhhEOa49
tJLU7Y+hdKt6Xwzt2L6aGtpn+wJ5sJs6NtD9YzerpsR2IHoXeWvYB3A8yQXQ6PtYhI4PpCMM6s89
wdGYUtfK8mAi+FGd6jCou0dEs5w/2lyOJOUE3RUsiwZt5tDvaj+lca/HTEcQnd0XLi+BTo5x19vH
1ELEdFL9RK6ifmV+akcaxokwhSY7EQK1d+GLXjyRVL5EjqomM/dfRj9SPEGCUBevS2/i+LUNlzHe
qVl4FLdIPXupbr3+cyBZNP6zdFFBgR/qOFKwph3Ho+sX0ZhBQaLvH5xA2OXZb6zpU9H28/ixFpBF
e2whLjmm1DTzE+nzQe+DMO6exdI2ThIZEk9vLSvy4DgsvoK8u8rd4SfsDUcKQy4cGedYosiZsj6M
XvLCH5rjnANam/E59//xbMzZkMK5iqHQCdiUJ89OPLbOyaGjylPsqW2e1Z4vGuAJhzI4u8BrxUjs
i37axdgczfPo45tPPvji3t6HDmz1nS8TdsfMjRrPJm6zCCd1uUOKDJpijYu7hhwilfRdO89/qVBi
7nhRM38PmmRZH3D9t/4jjriRvkHdCpqk/6ghdAsXndtJIOOlUQnIers4df1tcfo43tdwH23TXl5V
WzwXZft4xxYCmfu3MWe+B+w8WGLzI4u1ZMcJeOi+/FuORlcjaG+GgbgNMXISZNo0dsJNdxllSgII
xKXAF4l2FxaGsacq6okXJ0iEGmXTHk+OdkIbs9QJvH+VSzAdlfW+IFMTHdK2Thb5PzVYNE42xaqf
9wbut+LYNKw/mVLmAVy8cHJ89eNZx1/jXLP+dcyLJnxt2hD355oMuFrFiposJCU5hEg6qhRmOn6b
4loeHTEL4UWPHTcAurHlOa7rdjrh6kXoowdXVH6OnaF7jZC956kK62UBFdW64Nkb13QXp3cp5JzN
Mu4YA5Q39aCOApvntps+BrQZ2S7om7jK2n4wScgaNzznPK945oX10ODPHQvPtCmcIBEVk28ItEom
Q5U3z9bH6b3zZ11Bp7lr+iebh4DtqMDJv0NkG5HoodIGad8A7YMUcojmq2VO/wXnPE69ChvwJRw1
AHyAzkwkmVpodA221O0+cGchsyDsnDyNpxoYYZw6Vn+go2v6g4Fza5fUzRSyOhnJFNSQnw6Fdj92
BjpRiSN1LtJhdq8S8c3CDfwfPE8Tk1YCB37qNJy+lBFXAOz47H8F6+FrM7IJZSjmd+xZeyqcd+OM
JmeiDKkZVAo76eP7G18DKVnhtpHrHmdC2QpcpVgHKd1d4BVugfQTlaaXGnKPMKEQYaqZ52RIfvOn
3CHs4svAJDDI8N6cYtBlEsxeh4uknTycC2NR7gqEt0gIHCRQEvEr/+J6ZVCnft9AkMCp1YDkQNkI
F3Z/JA/YGJbPMDHy0wU3iiqzkyOPuEdXYt/hFvKEA78/xDmffw798DcKZsXRM22560KidhEZPsed
fxn6iu9LqME9NAV8asuqpEh6/4+j81quFAmC6BcRgTevwPVWV14vhDSawTceGr5+D/u0GzMj6Ypu
uqsyszJJGPSjOG15jvbs+GqC23tIPezcDNEvIGMIOsSBvrTFkjwx7O62jDrsnOLm+NsnuZEF9RQB
PMjmg37gLoXqHtYd+BIvcn7WluI5seeeLttM7nYCCpbrXRl/SrbdEQhocIOuLdLQNdPuYaRW+QpN
XOobQE88kQfPUn7UdiyDIcmvkUrbXRaOutO6egnKhrFjxW/6WAtmb9YPeLzEhe8AGjzkrFWVr+IC
EFaZ5nzjWTOFDEJZD5amvSpVJBnHrYznQYzJL1Rj7beCXGAbFaJPN1g/a4NIDTJ93U+CzFU/L8cS
2Zqe+E7PnawlY8MJUWZ4oSaDG5KVTKPlJdW1MCLaGjm8xbKsQy83oyBvsVs/Vv3cv6cVo5ZhSv5F
FKw9ZjAtuRPK3gTJb4C8vEa72MO0ieLiWeHC2I8E6Pg98Q24fFXMocvxn+FGDUDqeExc60lWUFsi
UemWqu6lFNVJLcqTai8fsdEUQa0bZDt26dEGaFoU/a+MhyZgY+5aJ37uPflQneTWRvJoWnRLWYSB
uzZWz1lTXCjyXs1ovsUi+Yx6dBMGxUD6f9k50IAUU/88SOt7/WIlq9xgFt6DcqZ44sA7OhZdwKJP
H4WFdSkXXhXac4urW9HuJqx8g4ookKaj1VP6LDTKch1JTOwjkNB8Sl3VOcjM9LCesaxPwyW8y2+t
XoZKVO/ySjvhn/hmJPFzqgndd4Xylqneoeqs38qtNUQEY0XK3TIHas1BIUaNFAO4cdnH59QoYtgt
Ckq3mvZ5z5tWD845nZcL/eETpQ4oSpQEZmIcvCkK7UKhfCHixYjSTa9pv86cvtEe/klJx5rGbvD1
OrkAhX5ErnJcNJaXkcR/fQWLmhh7xVADOy2+gBBP4K9vqmaclBnCSHQvSQyNy8WHG3/6BGrEnWjv
o1z9Vyd1gOF+FLStcle7OQlAz6+x6u1ltzzTM1zAJT4i2/sZ0v7LUMvXzFJfQT4w+nbf+xToVumN
fW6tuqXsXo31i9fJMTDsAgI/clryHDTGPsxyI1yAB5mkQVpUu6lXvnBbNnwvq7WtberxXiqjbxrp
ySwhvrKWKoqUd+w1VqtVO/HTRNlGrVn6S6a+VvqM9UrD/FZ9qLCEZtbdvi9uv6lyc8sF8FIV3mko
k01ZwZF6mXIAqeViyfZlEu3qgQAUgIOBQ1eJ/MptA2Rehi/NSttKTILEtHScHu1nmfBECrs5ZlOy
j7rm2VrKvQW2yw3j2b6cqy7onO64WPF2HqrNqPXfNY7FqjNxfJA0QRKSKifLH0m4MQvzWaO+5hS5
xATD1kBb0VC/A/V/OUaVbIxe/U7N9QoytH0smjeaJNtv5mFb8b1UyBkEkTigLruyHsL1ueMYeRIQ
Ncpk+nE9vRDvfJJIpjOIgWwht8glhmlynV0XpdneSorntstfJMh9gGJf+HpRfGtEcA82wnS7tndS
aa6OnjIcOkfHNNaeum74dF3jHVnNUbjpq+HBqqwBwIp0diYFfzJF57hJcz9xy1Mel2HslLtqirdT
kv7Bn2pjGxrRpt7J83puTcxYAtuoAysS+zKSD0Ii3ACkLEwqN9RrujyL/nlKta9UbRpflDZNAKIq
v6L68jHnyQB6pipU6+5VE1nOcV0kYbtYH1wCD8sYtwCqpR8jSzvIebnFsfULfrPDYP+QSPfqzcM/
L9M+2zQ9yrS7mlLenGpZfCehhSnFtiV6wlXH59ES/FmyVyZ5zWL1PDjVr+ySEA+HMOaSAh4c33Mz
xo283MI63wiOflZssUsL8VYv9jHLFqJDiWhvnQe9quJnCRex1dpvatXvFds7Ywnx4pH9mI3umXHK
k0YitGpgKKQK+1+jZftUUfZ6Ee/BQs+VkryU+nD05iy09ep5MextAeMLX7eRnfNUp/Mfx+t582C8
K9h1X6rGXeNu9Ock2cbF6Aa90vyrvOXQ1MtTkYx6wL32yIfyqsTNVZ3bvbPauQ9LjrJfOegtTS2H
2cM25RZQ5pLabuZPpvqZa9OdtvIjGuNnc4k2tGr7NCs/qmYJiYCl2OVmkLX5Aq5yoY7q/Swb/7bs
d3dSgtSUzzKp38UcH4u42g5OfigyZxO79VGn2Mz1/jC56qHxjMugc3okuhcBsZZbXU9DS692S07G
kDLd0V+/ZXkHHq+eda1GES/o1SvX2HIJFQFzdGQl1/3TpEQpoAgwKYpbMzA4fddVQ7B8wC19Q4t2
aUrwyMwaPnpVPrWx8T3Vee3PcgLgUo8qIVgyLXYa8Hxp5ahWigcuAB8VB6T0+sOotKHZRrz/4u70
bFRHzA8nGU9WznCBuiQZp6+7L2R0YhgqBAXfi9h5nmNn53TRVzNMN0UvR79rm7PSjJe4LY6qqd08
6V2ZZbouc/u97thO6IHejslGLMVO6UFZGv3o9saryHpgFkU7FFX2jDroMk9J4VtCr3wmuwgyg+5r
NP0gPPFmSOOzd5XJz1XrnlQJ12/65jnxG7X/1eNWktIIM328Rnr80iB4FcAqVt1t3HHc5xRi6wiX
G6YUIiQOiZsV97+p23+xIs8UOnic9lsym36nCoRiKsdbrQ77yCieptLbLYO5XzAcw/IzmCtxJprl
j2zcQDomtje8GF5lnvQ57oJpQP9ue9GLNUVqGLvqbeyd79KID20S5RtEdnvmo/ZJ5H5WNkvvKqbv
ADptKrhF+jxWS7Q/s558rl87lwzUj/NJd8x/GEmTBM6jJF3gPuvavszKe+WIPUYmjw5oJOmXt6ZS
LkO9Ojyo5YGUUB9bTMOf27QOLRXpzzC/6E72lyQz7A/tsxODmulm/eYQsIcZue17CkFwMXkRclQu
lje+Kvb82jniH8ZK18ZVPk0PaocLoiyyH0uIfevKa97Wp3hpjrbebi0RP8ai+jsb06NLyp+kki9O
ieWNlb7/v9HLtN4tkX0cNfvaj84tn9hsmhnfJ1u3d/gVJ4FeLm9Q0+APVbxrgL5CwHAuP1aVodZT
V6sB+3Xndfm10eODZUWR36j6FxMO20mNbH8R3sVux9avAOMsD6A+T+Iwyat3DoCLYuk/k3BOvaL9
iK44rCfYILMvL/IsH1Tmpg7uWykwHYigoW2em0csfde7Z2OxfFFUgTUkjyShxPbWM37Ic35Qv0ls
L6y5qW1H26WCTlrTfXXOK59t/eYlcvbREe37eXzFG4ZdmGt/3LzQQSlh+4EG/KYiiCJvoEEypX1K
JX3TRFYO3dkDx9PT3DR2UNr1hoehcix6X0qXcXIU2lXjYukH1Qlhtu+KcI5ZPJNvW/PXwCUjp6p1
SiiJe9v+k/fWWcms/lDSVjKhfYRw3HRtpfqLqbtIeDTv4rbLCxTxv8EUp/Vxic7aqWn+rUy6R8Rb
c+r6yd1KLfqeepImtUn9HgA9cl8MZvmeNHH5M1TLaww0wmI0FIYORazyDXJqfFOOS4RgKiA+rXcK
I5in6XastO5YuVG5y2sEmqCux3Jk1RiGesmVZN4bE5rPIB078aOk9Zj448Tz6D0L1rWutqI3E190
5VdsWU6gKPXZJmFp5plEru5hjVe6u9lYPtcDyC7nv42jcGPU2WdfzkcjA0/va/tZJPZrGwNI6JLi
Ag7A4z71PnrkBGMNCJWx6okhLnMmL6bgxOK+SGvofSfRio3MzYMxpfnajJZ+pjYB0wbKdrac6c+C
6M0NRsVT/2KfZ28NWwjgR4x3zVFEvjPz9uGKqTCmrTh7qnu2A2pjH25T34CGK7csGYevyZ2iAPYB
IjEtAF5qG1WlmdG9+vowzB+x42ThKBx32+uAa8hVy4taATcvc6VpPgrAOVQ89Bsx0hyCGWv3uR7y
DaO7zE01Q1qdRykyz295EcMRn+ZXKWfHCOcytUMLV9PFL7yUVltxS9fzpyWLr/lUVXQ0arYzxay8
d2k1bXtq5INROGgJgLJogUwn3ub4+WMO4zYbb2E8K5sXMrEKI/tyIWlfqLdJQGpMq4IpSyB2EOua
5YTnTqNOQYrNjBVYUm1RVZhmU70q2TwskB3SFX4a9+4D2QY2/gRCiFCvxuXI56qRipSzETSttM9z
1BjQ0JUxIdjAGcIKGjPWvzBvzmq/kHb0VbDjzvRU3SkqXevQYR8Nv2Evb7GtjceigxHysgzqQe8v
s9qqT8mYx/olm0SM0yLRLrFfW137mWRmLM5Z2XTKpuz7+JjCX2+smIJhbEYOEFNEVy1J28EvR7fe
pl4TuR+ik4YdOghc0rBgtNa9mvlYbrLMMO/URUYRFNFsH3LW+WZ6ZruZOlVvcMuqhkc+G8ZxGBr7
BQeW7CJhgy+RJagTJk85Wk2ebNn5edh4qrszSL7xnYw3ItOZPDFyy4YnL52NPiX6EYA4CVJvHoPY
dvkGfZ5vmwYhib9S71vg43lLIo/yWY26/dl3qniyCi07AtS085Z4+Yp2R463zBncXRNb/eDXC7Du
XBjx+zIojuNr0eDt+r4m0LUzB9AMJEJTKV2gzKw/9EaZTWEDwIRjhwNgWdJUYUT1MhTdHJTghcl5
GWeLvClZbL2Z1nUxpO2bvPG+PWRuoOS8p8x35sdUd+vARqqydys7BFXMgBeavdoOG6uZDpMpAtLr
AXLUFp7Zaqowzy1okVJ/o1loAj5U7OeudkoHZW863saQzpPpLRrbwn0nXebVUfP3shoo0ECqW0gt
LEHuFJdXrJZyv+iIkzMGgB3XxSCpbvij1vmj1c7vbHZjANxbBlPRP5R8eutKTwuEq2SBRCqjuOoF
WmpXl955sNMsSFJ5Gya4eDWT/wxnuZRWm/pqo+5Y36uiqfWljdJzxhkq8+jSVVQTs5IHRATp4eAN
zlav54MtjM8i0zHyjHd9rW5n2zjrWDhD4FxtU/ykSnUggX0bVeImWgROceE8KYk8231r+ViSZ/vI
LAI3B3RwFm03GbHhJ0XRbnH/Rw2jw6ANVe7QLdQ0equIS7MGiolObBC75CHkPdVlEwpDVL6TczWI
2HirouXv+luPk7qr2+lHxcCrHriV2aeh507sIRK1erFbumGvdNpm0uddoplHrLQ5K/sSTgPF3NLA
ZpXLv0JVXzJO6LBQsQVYmhI+ROV6kn8mxW38uRvecrYMI5HVvUebVpVNH3Q4lEgb6khbc0yGmAt6
WjZLz0E6i7jy9Vi5jKN1tWe5dRR9V+RkOmkuR6Rzq/uZ4sd6Qdb8pSb212wQDVg5KogKIGNjbNfP
7ilyJxqbZU+NQ6EbV8WhS5gTwCBZZXWACe3ZYJN1SJlcK7vUPO2d4jpiq7vqkQFRwNaye4zeclvi
5Nwhq40yOubK1Gx/0nP3wjK/pDhxtBjr+UPXsTw4Mi1jRApf790nvtIqvOcltl5iw7g6rvqIRHZu
kj40U3hFZGpIEOQOzO+u8NSNWPiKwhR7556wM9r2avKtl8o9SSPC/ORx/Y1GBzuu0vvIzeHWNdqn
oSvbQfVekdgBHScobooxtBONTlgNiiHPQge0xYzaHab2vpDyHZQrhmtGRlibO4rc2/pE9b6+u3a+
r6Pmaqb5Lzb+aJuWUGu7p95eVH9ANoDv+C/uumHrpe/wG7sqS/eqicZsHOKtULNjnsiA/nk/RE/S
jN+rVfugKuofR3Mf5mSGatv6Iq3f1qWCDRtC5Dih6dahVv4xUuWqx+JEYvvddCKVDkn7Y8JRrH8h
wFWlB9jqQgQo9R6BJZxQTcHlLD6XwxnlddhHcg8FxuXsNHMQIdYpVe4Iowvq6IuP+FTi2KQpb4qT
HAYV7YQEQCbIzfiZgOAMYQQxJ4CqsM3F+LR+DmG3F2Qzm9otbnRK90Zl3+EslXvER3YEr/uQ/T8z
Vg+9m4U6tC72XEE2DKcYPULuKUHcdc+K40aUTd2ykwIjYF2VR7Y73Mi41frhxmUetCPNvQewCvRG
ga7svOqHiGi+PyimX2ZG0HriWqflP0PqD60YAtOTYZKJ7zVlUJkFxy4YZzIeGj36U/XQwrI5Cv2r
V7K72Q77XFX3+fJtOtOhqhyeI4OQiIRb60MhIcXpta2qufvIpmNzm/rZc8s9PmZEgxGlHVtFsD6F
dX+kkwyXxCAoPNe+WrHs6mn1OIu4r6rydxyKV6Upb0O0BnBq1Z6W9e//vwI2bFuDMERbHej24mM7
5bt0dj85vE5MK/248UDjoAxstCIb/D4rfNfNfxHZ1CdLk9luyey9NIcPdFrDOe2U+VfRk3g8gsqU
jV/3KRKXyDQK3rqu3A62Nh9VGQ0fpeCJFilHDLPyvy5sOVTHCCfYlgoVGuyv2WfLieLHu6ljU765
MrYPbj2nfyPUkKHVjdpdHzlGVEfpec3HZIJYGrboNzxO6Nm7m4YqwLBRemq2nZCPqcl3NaZPyuP8
NhT9TD0I55lPMDRZg0PQTLvvJ14eLbgkqDwUnVLUtFv7ssCeXhD6LVvRucahaxMR1NJwfa3rIOSh
rnaTLhi9SBILmVFmHhuavs9Zs9tAW5bxMA9RtvHctDu4adJMtEPDtwXZvVfVNl32VRnFjyQaXwRk
ZDjEuTP4lqGA2K0pQ5DG4ybp0ADPhXnsjco+ZEv+Xml6xATtUr0loKokxnEfZ9G729avasXQohjz
rU6CpD+b2j3Jhtx3i6zxG2/KA9h8EzlBpfnYfqs+nHvsO2lj08mVYl/wE8/EfN76KVE3fW80O08u
RqAbyHNjS//bEOzuGyPABwe5dRCLobD9ZH73xKICrOJwFQ+yvPTCfckM7TxYCD9d/OdBBLaT3mq+
wSf0ZVadOkP521vLBJZYKntZKRWXbC6ex6ZLtsNI4Y1KtrN/bKq/0C36J9to+892yLwAteAqBYUc
LrruH0jyV6SK69CXK5Q0eoE6m++Oo3559QjNYg8g2HXd7vDwoOvSm4+JCBy0xO4L+9M5ybJPj2Zq
3eU87TVR8hQmlBjTznXGg6Wob64TD75AS3nqTJBrpxtEgK7k1GXWc2yXxX4eKF0rz645tMYihI7E
u77hn6pl81uoncPFtfS7RljRI3asD9i7IZy6YqXzFONQ5tWySziCfNtevg1tBOdF7zCxv9Aj0ian
p3LijhM6k9rSjo+yJY6wHjRuzwVwpwGbDhapikAvJL80zVs8m4s/SqNi5GNWX027uNE8E0Grxt84
5RbBACOzaYl19ZF+waLn3VMnZbbtY4m4ras8JlRd+qy5f9SOVXCBz6XvOOZ5mfVnqLPGx7LnK9YZ
F19NTOl1rG1qGUclST8R9z7ppf2T9KJG2K4FFk4VYEf0nMu8gOGTmDqL5idN9D+tMzyLoleg2GhJ
eGXs0PRqbMwm9yMxmmuezkXQmx4LINBnzWLSztg5KIFK8jQxHIDLDnSb3ZRD4AK5rCmTc8t1g2gr
PzsR9XiSjx8aDZmz7nrY8esYjXcK15cMuhd1Y/dRMoOOWmG5Y2p+9dr4E0fhHPmk+6Gt00gLtYOe
zUetWi6oa0c/zdsXxJs5YNeazapCRcciThi4lc4HKhRxzGZgiNK1wSOLYzGnJ1WM2zlpDsxsPPJm
ebIUwcTp1JrIsYR97jztL25xrR91hoftEqrnAoAwdNZ6qTciUE+5b5NZ30gTEi2JPNZtAJrFCZRl
rVVZIilx0sX1p6KsdX9qF/kAiU4+NHdOLnWcXycOycrIY9/1hp7mtQo4P0+5nlwrqGFGmGwLjXh8
sZb+3SmWQ1dAAtdl8ccysp3weJJZzjFiT+qHOc8jSnEXfs1Z3qNYDmFlOtZWpb/0Vx/4yc0MH+j2
oGuMb5jK0TYNF/Sv3us90iY5n7s229eme9aTfLeoSHuXLj4XVvwQmv2jjc2ucAds+RzZsrkcDnHl
jRP9Ilx351HddF556DqFIVfzKekmuSXNbGTXABqMLerCJir2vQPBFw8oR7vEC/XYuTPy88oj/dJT
Dvy6XsKyrJ+iZtjUFoofT0MrMRk8rJWRHMajVGwH4dAQbVaj4Tia3xYBzSVReHGE6YNfpdYjdh2V
HtZgRCMVQEij/Iue54d4z+sC+Vgmccr5S/3dAW66OjiEyIAtYlv+OnZ3nJkVyIR2wsD3GRX3FuPP
ILfj3eoT3C/efiiMHztSkX9OlLNTQVE6fVayeveq6uoOKvWBWrzl9fLl9VAWcBqd72AxU8v+bsmC
7cWwWSVUymAnIKkTVO7RNs6+gbcU8/fIxc6JwwVinjNyAkwsZLz5qWxU5OTnskPyzkqLdCvLv31u
XnuHwCq+fQXIMi2sjdymNWXqQAUye2dKuJjobgyfAhS74fqvV08Ly87I246CFKdrXIRNRL78p8hG
sJcmDkglDYsR7HVEX85h03rtNrazc1xOW2VAnDNPYUKY/Thke40AN5VZGkPXnlQTJNJ9iedrlGcc
8nxMXZGn9cPzqoSR0m66+YPk7UKXUL1s59F6FGQ9LLoA/sETm2ezGGK74AlcWG+5OR3IqkNaEP92
7Tu/skv1r+ViO60xUdhATX33E8sibEv3OuQue70N+BSqiAJ3tQdJ22OEk4BpmXTV85McaPeTL/5P
N6ndtQ6GA67FcCherjYpyV6Vb5wsvRhg6VqR/0BOgwJp8jmnCBsCJJfuTaCveKk729Zpi+DgoRg/
+8F6DIxCZDyZtgd/hxLS7MgftWTPbArnHHl+UC0ppLH+kxb/QJc+1hjmfAJ78pjR7uGRO1AV2RuI
R1tYylLApy7bVmw1kV+tZUaVS/G7lBFD18WXVMtfa9DPKrck3xCt66Zlr67z3p31UapvSxtxz7VB
VCfbaSpPwMv++hYwm/HgJt/ZHVxXovZ+O3g1p0fp91YfuMv0NMbqNpcKIpIONL7eszdUs9yjtgwr
CzUx7GMhsluXZ5fRtB8qPwhYRhbaDt73zJxY6DnqXRfKPs7GXZYX28WBwSW9TTHyu6lnD0dOYJJM
K3Pjc08tYeUOgHno97aRUtRhpiihMIe7bRbvaMUPVtueeRAIptc8aSqqhsEAZyaWidujC3N15w7M
b84fOGGBpCLGUGnYwJNQjNvziQWfbfGIi2kzTV64aPXdKnaD132tm0jR0k0OXhwbYLTtR7rG/yS6
L4fx72r1oQq82BYVaq9/YRkzFC6RelZzLXSwLZRO+0SE3Gp3W5f/z/7FwC0elDDgGkd795R2b6rh
3seuvdqjYOLBPKu2fpoQB6OLrv5/9TTT/fG0/mXdAYXEccmWI+Mc9VfNEaRjdb+6VRW68hAdr9z8
6PNo5+C6YXIwM5a972uc6sdm/jaz8ZZbw76Y3wuPAmTCl52NllItQlSI+VLyupUj96Tm9fjPJHt8
Hm0FqX+13EwqDL3tw5zfniYmKIAXZdVtzCbxF9zKNN3cummP5L9Caj8fZF3uK5whG4sxvDpI6CbL
6CKm64IQJlmn2GgD143EQN4jN9ID3/Q4KeUtz53XuJv3VB2+2kd+x0Qjop1jZaunUZo3x1ZkYLrd
y4r+4W3O0me6dc+TKFTGwc/nbl8OlAgkD+ORBBz13Y/LueTjAvBT0kaHzpl8M1k2oluFU/NLtLbW
vaq9/P/CreadrZV/OLzypfmkStLo43LrckgRtPb/1eQCwyqQJiNS8RI5kYdwnCFiDq8hlf8QBQE6
IZDLPWr2OKBc3jdAeXOzXb8o63PEsd6pmo1NLvULv0JN3cXCDe28m1inlVpCynHXel457zfyRrqD
Dln7dFiLjTQDCdWAQIjjmPGIsOZxi3VOwBDaRzTV20Yvj72S79YDXU2+mthkaOB3XSdOxsu6JsSW
Bg7QuC1TemEjZOeux8e6xFYl9+nyrYGsrz/XselI1i8xCSCQVrTpErn1uFNks11PFJ6wQGiWMy1d
kXwmyvycNv2mnkl0E28Jx+yEVd56bKdles365JVf1+lUGGFMWFs9kGl6iwdtyxlRlp2vMj1pcUGg
xoMItT5cL0LfVdK3VEhhpqBzvUPsOYHXONuFiBxdutusdUJET3RkRogM6MBvM6ALC9brMluyV2ty
GDIoOQLwiPbtyrgUwON0U3vp2M/r+VrjNTlkzW+zaKfWQU4FFRk9VHTanCEZG4szFLBi186MY3Zv
uYhueUaI8CDD9cFX8EBeWW3WD5CbdciW1wct4GS0+M/SfthieRh1eshgVPnTdbm5fFFzhuub06JM
XM+xBXuiOZmAYgyfuZkT/xIFO3BNFWCafakc/WHSJPbZCKAlzgtPbmGTJ8UfFIDQC4VPjVBUR8bo
t3yEoWhDIERaRtTSM/MXBqWidyeKDbVHw5LZNw8hZ1CL6DjVnqT2xky2hDb0mTkxAHxbACBRfKfF
9E1iwavbef84+5gbU8w8yJb+lmFpGjDsRXylzctsRng4DTbkkxa5oIHWrhqzBPeUDsxu3T+58z3o
0Qf2nC9Nz+TH+gBhbsIiGtW9gEgr1m+YJLS4tFkv7WrFior4yTSWq14Aryx0cZZZ9MHSzLxkq/pu
PYHXvydJ81Udxd82msQftVDvTiVheMwvRhjoE9rnUVtHv8ZHNc033Enulan/sUftaCsdu8IgsUUR
w6kYJuZq5O+6TeBv/+XW8o2xKs82cX9GoT6NwgS7s8C2neoZb8hqqy2CyBqDjinzlKd1N0LkPqH1
P4+l+Myz5TM1WyqD+oZD+QZQYctDPMTKtLFKD2Ww9mk3+pUxjXPrZc+qlV8cu39RoL5NeBEEZMpL
Xo2MDtfpkxZ586kmAW/L6Oexr5uPODPeplz/ik3jYRUUAqnl7VQdF8/S1JJQNyeOHK95isbmXk7m
dbG7s0NpQD+BH3Kj80PG/y18M6ff5CXzQ27ZUeEXM22rXv6KIfpCTHemXcl8JhgcvMasVTEKW5sX
NEbre99XtvSNor5Je9wtTnerAQYI89GfEOchQPP+gnwQzQKgjR1JGbSMpvjMJ31ratr5bTWD69T9
FTGW4cdm9cXR/qJj2b9hOT46Z27gGPSPTjdeKeDvtmU9Jrf6iasZj5lCbMvF2fArb1RAWd12XrLE
uNmVu+3cdDO6lLeT/tWoFicMpxk3KFhuXfy2iJQR/3RGqOkkY009MBCG+oss/o0qQo2mi7wTDirr
ByyYgbKZwxVpvzASClVjde600WgaZJ9tFKfpzoUU3zUPI+/6R8X4Vz+h/EOneV/fYMeGtpnGJiga
432iYqhz2pr1IFoPYEg7Pyp5cyZrqgLDVP4Y9Tp2Be2YN8V3jaCgnfqv1JJVkJbdl7TSH5Adwc1t
QUAMYddZf4RAlNK7TBm1prbr7OiVsZA3mP//OPuy5cZ1bMtfqTjPzbocQbDjnnrgIImiZHlIO+18
YdhOm/M88+t70V3drUQJYofj1EOlnUnMG8DGGjaFipdtEVFVG/PnYqggg9EIpjQV+6I27hDiwVpq
EG8F476d4yMOZ0+k9F+DgILyIsx7SnsAkbUH5Fa8MU2fG6CC8jTfKa3uQU4CVUdVfOTNxSnaU/Gl
w7tV+JSExsYXk8ciBZ4LUNHYgmYIyHupG4kzaFEzDhilHN5LCoIUhLAe4PIF5HgL/IEaI7DNfeKA
C/TctjLeCuOHKZ0/aNRvSDxPOyHshw34UgDrAF1YmTMtK7iyYYePQ1x1hYb6bguhbKyvTgdtPzgR
sRC3M+jQm7YBYcmXYOer9UFkAcac4YG/u4doXHKLRAZQ0aBgQVwgH3YGMjw70GKjez2NAAWrPsBq
RnOg4fQT//hYaST4rdR6tm8Af8Az9jxvxgpQNFKKJwJt5EPiTwCOTwpwY4HWm/KQd2ZKcck1YikB
5Rm0RqlIoq0Yk49RaTe9Vr1VJb2XotGtYu3eDzttGyOp6wDEnkWmHCP6BoRA4XNMCTS/IQ9HKypu
sjYQLE3ro0/wKA2Ag/38+D8I6UD89VU86RlyYQXl9r2cB+SKSG0GlXCYs/AOnODtmCZuWeEtMLuR
1frje6Iaiz7RmeiRVs1tU2oRdDuijO7xOoNrimwMK3oXPFENRtQlFduMYMTxdYh1L/opIjZPpcdh
fRCTt+st4GiPqYySUhDBYqiPgQ2dARiUCJ7bZXJTYj0vkjCLHMxXMf/1Pv7P4KO4/d9CGs2//ht/
fi9KwJmCsGX++K8fRYb//ffyb/7v3/nzX/xr+1HcvGYfDfuX/vg3+O6/y7Vf29c//uBA876FjeJH
Pd1/NMiif30fNVz+5v/vL//x8fWVH1P58fdf70WXt8vXgqjI//r3r9zff/8lL5rM/3X+/X//cmnA
33/h+Q3vB2WUfzT/8a8+Xpv2778kmfyTiLICzj8VCcGL2F//GD6+fiORfxpwRYcvN55cNF3E4ORQ
/QqXUv9pKNhWKFElA8YTOn7VFN3yK/WfBLpIBmi4kAoxCP7xX/+ndn+Mz/8br3/kHQBqUd42f/91
SbsHLG1W0AUAa7/stGw+wBTMVYfxnepxi8crEoENrLralNKNP4vfmIVLaYxeIx1iyCxg5z8AZxya
bdsf4CwAILUQ3CFt9LMMyYrQy5eXACvzspS0rLWzFYv4DSq4VI2HoFDhxQy5FRXw50g+JiKdHw0j
hGCuH1NvimLpudAU+VOS1OnQDUigAgWXi/cUBxikLSUk482zmfHvvj/v6yVaXKoTE0WCHE5xEfKp
h0ECigBc+NbBe22yI3rc2NeLuLTMl2YzoWQETRcgfllx1RYP+1R5Vts5hRaMBoxagX1Ywl59vaRL
QWspCRPzvIPxGg3EAa36A6hL8XtKC8APejC+9LQMb9TQXwuO8qJYdqnX5D8LAi+tpnpUDgcZD8vP
fWVo9pwUoKplOdwci6bfaKOaOBHNig08w8TXuYDFNzBQamsrkEK6GdJyXujsBFe7EPcB2hXpk6wV
LTBxug9q7YgFuFVxI/vxra5hPWSaJh5w3PM1DzlsDZMJR16fIhWXVPlxbsTP75XC9IsAm0AcxZdS
fKO0g7p71/vyXs6hkNeWwYpQMGc+yYwgVjP3BsQ8UEhRILcmAFQD5vVBGiTA5DScN8tobT4tM/TC
MH8N/9mClaI8wVEYJbV47jWngEKPCOip633F+TjrKIMY2obI+RIPPpDKHll0HHsFJPquf/3L/eJC
3VWmlwo1UzIlRDSTwfd48dUgBRA6EIGeghKXCe0zIGspBXy0rcGjMnFZHSwwCqSVmSAvQ36pfEbs
z5fq2deEoscjVQnUU3hbKc17IU67NgOKJ60sFdledSytdgSDwYD0oC6aI8ASHd4UhhJZYIlucWKH
CqVspY16NweZgxdmG+jDlXDBiX3KIpJ4NrwtEnFRFqCLcJ+oxv0k3tRrXly8Ty9b29mn5b73B2Fa
el/aQ4++xxTSVxROOfOG9dnzkwZ2FQmCXJE9hOlzoL1enzGc4KksPz+rspF3SQa6Yn9oQCGN9ROh
uPOBLdrNa9YIvBLYvcYPQcPJUXMF5PH5dxNF1ti8R+Ka3zuvZ5afn7VAhyYLxf6KDXx6KEoR2Q9l
ZTXxas5sLFoKsRZoWemeQqbbtJcf/AhpLxB1HgUwC1amI68QJniOxhCQbgyBsBJUZLbCdgN2sYsl
8ULicM0BgBM8FSYs9Arw4XjHQyEzwQ3tucsyEHsiR6o/tDqzrk8lzgFOYdb+HEtU0FMZYlk53QSV
YQWAoMfdq+p3W3DA8I77cL0gzoizznpEgbSXoEGVSy+hbjHDhsqkJeSVvvd1ZhG3MINE6g1fh21F
uI1C8J3AiH+//nFOhGAt9eJOAWEIwiSe1tX7Sa2eFLwPqEm+ctjkfZ5Zzf2QShLESnVP1Sto+uHJ
QDXuhLJYsQrhfZ5ZyoahAO0z4fN5oYY7YMwTXJiHEoyTgKyoxfKKYFZzq6YACsXYfFPAGgI8pOAV
3SxBJb3e/xfdt3BYZG3XIKMwQCYC+y8OJ0glmxlWN7S2yXNW/Rilbf80uNGK/zBnZUvMFSPPhGDI
AgMnFnnKt0IgQUhLAxrfkIGWryn93rL7cj84i3+xWCH/MefEC3NIR8p69ow3o1Po++DgyA+QuoGo
Ha1XtiHO8EjMDGiWvEfcacRTi+EGAIRtD80ZQKvWFKN5fcYMv5H6tSKWke4F7XtOAIECRGUOka8c
NtcnACd2SMqfuwVkRJQec1b3DH/e4inpPhXLcGVy8TqHCeVxnRQGtPsAqYJkYgHazi4oZEcCqHd7
vfK8ApgwDm5UWBdNoHu48twNkfJYCUigpk22csbmdQ4TwXVZiie58AlAr0AjQrwJ0I0gXlHL5VSe
dVWbingIOqQXvKiFqCImjdrYar9ms8vZfFgXtVCAqGg2C6CyheA6dz30bOvtOPl2r/U3JfCg6vTx
rUEQmWUttCWoK7lOvFnUnqCQ9Tx22uvcIBZe/z5nCSzJmfPzTIjcaalphHip/hteXCfouDgZBDFx
QVyJGLyRWH5+FjHmboBYDfxFvQVIBRRE7ttFP0IiBceobxbBrOMkAeNC7DHYulS/ylBxepGKKvoB
uG25UgLnSLNkqs4boRoArM0xSkjj+4lC9zFFkh5UdAXuunK85nHMGwxmSfexUkpkAEOybgYwxsqn
eWyho1EvWBph7cTBawqzrAfYjBZQ2SGeAF0sSIHWYGjF8X4ALiukwDj4wvc2V5FZ3zVEQCaVlOUh
EkCOrAkEsRQ8SGwNkjTu9dkrLT3znzdAkXVfC5S2FSD0nh4goVNZAJ4UG4AEstJBliR8KWZ/gBRx
Ux1TvICBCwaeDAA54tSV5kAjejKMUVmpCucyKrKmbI0vUglihQWgLAqoHHqgIY9dNMkMGrmch6YG
+xegxXQ8ogIPWIOnPcAbAmRzFQ+rvaDeViBQmT5ySxs/AcNQn0MjsAW9q25FBQgfmKVAiRdadg4o
z8DFS9DtOpQA8K4Z+lwOaiJr/QZR2RGWO7Q+tOAdBlZJQugt0boTnjVZwUPumAOWa9IBrzJAbmek
WNlnvo6jFwaR9dPQJz0PAiObvNZGssgBZsjJnN5tbvpTas+7dzzVbqTMbl9rE1f5j3wL2o+Fl2on
tZSVMPh1pLhUBybOZnrcF7KQTx5UpjfYRu3Iub+lJjUb1zdFM92uKfxzS2IirhQVAI3gYOtVTnIP
mq0DpXgTVBhTsSC95sBKxKLO9eVxeamDrfBn1MoluaYatOg9eRRu2lK/neIESJP2mdAS9qykWek9
Tq5SNJg2JdgxoGyUp4e6rjaxppyUEUidCuKLymDrjWwa1Dj2mM54M90LyrENQFyRZfC75209vLfG
tIWlhhkR4X7M4flNtTBaqdvl7Qca9n/2QRQbwPWDwXoIehArW7XS3FFRgb/MwKS53s1fx7kLk4f1
BsSFPREhcZgeRHBR25vBj4UAOi66CAqcBhJSbkDowFQHpb0BY6XbARbYAXaGDnpK+mA+6qkkAzrV
d5/XK3T5ZCUSZj/smknQCYBRuNaUD1rQ/xin5vH6pzndSZiNMAkBsIck3+jVkzfg2bakz2Owlgu9
vP8BJ/fnWJUilEagqQtQKXkuIe3bdg6sg/YRpKev157XMczeN00JlBxH1L6C+OtDU/WNW+tAdV7/
OqdvDKZvILsAPbSiTA4aVPasCC+H0B8AqqGDeP1KA74M3y9NNaaLsrYUekUx8kNYB8kvmCuWumkY
XfEB2lf6C78CzxdcBTwQ4KG992txAwppDjhhrTz5GjKQgNo0HwRU/hzUMZAtAQzrgB0NYLHxs4Wi
Q2qGZaJ58AtQ7gqAP59BA1P3YdkDTxsa7bRyOOCFDDYxGqpBPcqFiolk97Z0CLx8A5CFBaqx3TrR
IdiWDuTbzdYKHQgqrFkscIZIYdItCnSGOzKg1FBS7ABvcX7ZW5AsWQk2MmcGs4nTeFESmRNt9Pr3
4AkjY0Ipy1Ts7iba+dtfcL0xA6c3e6uzwavda5Op7YcD0PHHZi0WLRPhwgRhU6wzJZ0M1bjRK2Gj
WEEWuhXmnT9lbgnGYZZuA9JAKAaZaOjka3n8oPhP12c/7wCkLH1+dtAneaL1jYq+BfnCyt3Spdtg
121TG9xoB2ILVmMP9uhITudC38Upt8NKoujrveFSm5l4B/zMhHwmSh6sedM5wJwdNBP+APhvciZr
sCb8F7utXWBEdLNxNLszFbMwAZQ1U2z1hQWl8X33bvyKb8g7+B7LyGDm+SvXB86zLBj0f/bNGEPp
NwqXeQcN1hOgxrk5/yS3AMr25nBoTnhef5NWsiYy5yCnMDGC1nqe+BSTECRq29/KTrILcc4InHbn
H/yDblV27RhHcRNjGIB9sn2HOorbbjoLcoQrTeaEWjYJDEttdapFVCKuIVq3lYeV1nFWmMGEcEho
12KqIMim9UkBaUfoP8Pi1hjWUoKcehvMraWjYrPYlCUHeBOrFgHx7VgLU7mSpeN8nbWYDSRoLXdx
kRx6EAmsQk+dUunISvRZ3pQuLAPWYVaDXUTZSnlxQN5jo2SiGaU4XeqgDignjUKOCihayMFcX+6c
SMpazaoBZN1BlC0OAfh3clo5uUABIZZXPs85urJms0ic6hNo/bhN1btQPLTA4qsQIMrMav59vQG8
Uxtl4lU+RGPbor8OmTprUIzWKiidltIeLGoB0nGgLoJo5x+kSRKsgaopsptU8Vppwt+r/QL0+jr7
db0unElNl+lyFjrzaQxJBamOg9hWu05Nb7MiftVy45YO2tpB+Ovt+tL0YGIQ8HXwIO6glTZYo51u
qi0OphvV0TeSDV8ce7R8c3BhZbetj0gg24F9vW1fLzKXymXCEV5pfRWUoOLQ2pOjbd4ks9tCzBpB
96M3fx4ON4r1+vgwmKEjYsOXzYffv9e8QHmTlAkWdVW0ChxBioM8KAfw2nGB7JI7Cdzz623jLWcm
WPhj6SsimJyHIC/LVxkimBvob6srwYIzK1iDWgAQISMN3dFDSR59eQ/glBVC1aODLuT16nO6h3Wo
TZH9loIOBUAMK7dSFQSqIJeQhpWLtZjEawNzrw5hL1IoNYoYtMnuwTxUxsxp69uh+95+oC8Fny2d
niJ52dA0OTQBuOONSRsgWWUJjGN5ZQLzmsDECXitJAXEnnGsF2PkISRTWiSQkPj1AVa9PhCceaQv
Pz9rRK0RsSFxB703WtzNurQT0myl9pxNYQHSnX+6wY03lkCiOfRt5Zaqvs1SEOWh4iaNeIIXC6so
ZWdQoIN4vSkcUIioM8s9yCC+nEhpfMCV46A2MigSMlT2qS118TZBzmERQRHUYBtq8UobefOYWeat
3/V5Mi3Jm3y6yTTRgaPsLi+E7UqTOAcqnVnmUh1DaCDA9+lRPwU3ow2Je8hDgs5tvsc3MMPagFYJ
jwsn3I0rOwLvxMia2E4d7GSSCGVmEBR9Tl+S/QwdjVvdad6VT6hXQcZEiu3gbaWJS1MuBGnCNHGA
NXOTjtHkdX3XviBdD7JGBZ+3o4IQdIPkGHRoRChR1n4TbqsQWslVWYcrl0HO+LHGtgn4A8Q3kskD
dPukVuVj34PuoUBR5HrrOMuLNe1MaCYrtMOdKKG92cpvCqCe3/syE958RdJ1XLlGDxIosCb4BUbE
9Q9zzj+sV2cPMPoUz6iyVAruOGsZssiw5EjK3/lUO2k1rOXueAUx0Q1+WKmQt6nhlSkEV8DpUXxv
Shqrz1o8Aq3cSjkhVGPiW1XqsJURu9ETE/C8vahZCLjeUKwFHd4AM0EOFj+AIDQNvg8OTv8OUdOV
8eVVnAlmfdPketD3o6dCkYGW5X5oio0K7Zhkbf/i9T8Tu4q5VXDhwNynyMUYxnsGakoH8gruTo48
FCtQDZm3xJj1Lep1LkJxEumWDbBvIF7Kd5pb7YKbbKd41WNly++ptlFPzcZw2rfkqJoQKTPzY/ih
vFyf0V+gwwshhnXoTDoQO8pmuQO7LTQTnPmgb4iV27k9mtJWP/onbZ/9pptqk2+zldQA79DL4ryz
pBNoQ3ANha6msyRjtB1IFKZgfWB6H0GadyiOnImNh22LWuJKQOPMRxbvrfRtq0JSEIlM/WeFcAol
xeudyEt1sPhuUG4AtazQHtCvkDiD/JH5nLrwlzBPP5x7NzLf0k1+Gs3t4eV1siXrAKqL+Xq7vDAs
B3wo7zjRRrCps3bP56wQlYkfUyVFpSguo6qAVU0cRXsesXfk4bQSvHn3NBbbLRiz4TeAUXjzSX/I
b4W37Khb4OFttL18kHf5CmKA9zDDIrvLSIDVxCQv+Svh1B80L7rLHulh3Fe3eNTYRyfseSvxkLMa
VSasSPLQwRMPo2gEC4dpU4EHKagrk+8rz3NpoTEhBX4ryG7n+Hpvq9ZzZw5mZEMyYRv+jm9hwwky
8o3ijV706G/oqTn0r+oms2EC4oXIBklO74B+Za/ND+6yZyKP3KtDSiRskcO+POS31c2wLbb6Pcp+
0LczjkwgOZuxA66tO22vr5IvxPmFHmDBgVXVwxBWQA/olT1ifQT3+kaxl0tnuyt3EMqFou0vOBaG
N3CsMA278YQf1U6zrxfPWf0sYnCMSQNJqmWNRpUFxyoQyMeV9c9bDF85v7ObQh/2kP4ssRjUrf8J
fvdwLBDFIO3x2fygXvGwBr77ytNd6EIWOzjoVa730E3xhrvJGbblyd/3B8hqIOSkyNT3nuFo97Ir
u+UuN19LK7fCfXssTuW+OWFRWtrtWndy27yEnrM2pyHJFvNovNqAQIxxjDfEFd3AxXnIxBsX4vb1
ceM9rnxtnmcF9VOh0BH6Nl6n1MLCVJF1C6EnOkA51ndnINES3F/V6GetCTAe6juYYwRNt4EEFkxM
ofK5iWAbdFQiiDfohZ/g/6Ug6afysM1EP4f8Dmh9AWRwoPoipzhTKJkNvXKIc9RaCZr9SjM40eWr
eWfNUPF6D/VCzD9oSLv0bnz277IbOHpsIc9kVVYIiN5Jv4HUkgVzWMiqmmQj7JsfOHes1IC3AJQ/
BwzmPfGoNahAUyd2Hma2Xz9cbxvvWvT1+HDWtmiQg7iYEaSR0nyuf6hP4hGuDZ6/aZ+i3/oT3ADX
PMt5jWCiqAyrSgk+XqPnw8+1D3NnCL4bE78exc5aATAPXCdqBd/+BUYU5DulH9rP7K549F+CzsZW
7VRQS936nnwI3rvdGkblC6V5YVGzfJCRNrQMxxnn5Lvsfsau8Jm+qI/yS1WYvgkVnRAq3gNcMUxY
la3gYjjnWxYCK/sZLFFjdCMEY2ESXkJVAXfY4JcuQCQhNFawhLysAwt/NUBxa5ppwrNX2SPVcSNX
mhnBHEFSFFeacdCMwl0MuTkD+jPXpyJnfnz18dkYRspIoe0FzdeoiIFvJ5UzqMLK7Y+zglngawBz
qQJWz4h40yskrUX6HsZrJ2LOge1rZZ3VW1ezvicBBgRSOqbmn8ZNaw9O7Sr28kSUWMMG+k835Wfi
4s3w1djn9zIgKcsGHa5sz7wjwVegP6uCD5KaJs0Spv8jnIGc7hjt45Pv+gfBwCm1d4QtDCvsHCeC
FDnj++vjxTsUfGHIzkpNC4hG6DEWXWdBq+gk2fDD24yusYlP4w5eOngSk/YT2grR9V12Irv6qK8s
At4W9gUQPyu783tfqwuUTbbRrv8hHuMHgh2MPtMdPMYhqrDStbxJyRy2DGWOClnDMhipDoEpyGW/
Xe89HtKOBdSmcdlDyQzTZjwpp2lfupDWMlM8ZYsnINLeV0rhZNpYYK1IAqElS9Ct7fk5eg1u5H20
g0aWJ9xANOtYuMFteF/f5Ht/5bDMC4kswHaYYmGiIUoMD+OGbLXnZKfsgj09RK64qVx4MFrJyViJ
GbzrKAu3jQQofEQTgkbhFJ+LIFgBQXlzeiwf9HvjV37TuLhqAAMGP7F97+Ds4MUrM4MTh0XmngYT
iUZQAqy5FPJQClTQm8aAxuBtDPPsERLH1wdQ4UxAcfn52USHFdisJyW6s3IqB97JuJ9CGfoIxxGz
tn/9CHF0TDfaG/xrj9TOvQZXVNxJzfojdWIPciG4gRi36XHthYPDwBBZ4O5M4bAyS4ikOY5DMN1q
yPPkv5fy4k2uWpX8Bhk0yzfem3klzHBCtyj/2QFal4dlEGKlQ1tCkF5rsqnD39c7l5PKX4j5531b
CV03wsYD97oIZpavqnAbybHdDpqTwPiryz/I2iM7rxFMGJlEGuZVhZIWsSG4o5qjcgfjwJVz9sU5
sjD5/2zHCNcL6AAt4R8WqgOc/NJkpYcu1htfXsLK2ewDygKGG3KHHsIYQDAUqFW5gleOT1ZWEa/q
y+o6KyCbYchDClQdML7nLAughRg610eXV3fmlqNNEyVKgdANGW44C0WQUO6llU2fV+2lzLNqD4oY
QroL1c417K7hW5SlKwcvXq2XEs++HE0lrasRM2UgFGbjj7BeKaaVpOXlcwKGk7lHTDDcK0MohgPX
o+5lJ8V7dWwL96VXO8Uhc+EAtomxR1eAr6zxO3ntYZcvqH6QicQoNNBxVV416TgPP64P8MW9Da1h
l+84QJUTL+FeUN9AAtiE2HyR9VYvv44xLLnrb441s3abkHS+Gi0RT4HC8HjCBXZt3S6f+I/rA9Ad
zMLVM9kfZBGx7Vm2fklmbP/4dUxM4NyOb9F+81aYm8i8D22kVlMTWvhbglyuaH6GSEHG5qf3dJda
T9f78vI9EFVhVro4G7NcGujMKjWF5/J2OCaPsjudElffJy/pPnrov0XhRlHMmheyUE4L+EJ58I4y
feVnJpwK5XGlHbwuZVa9AmMVrfdH2Ci3uI7B96eHpHYT15YmQQIYBndqAofG8LXVpZUtmhML/gP2
QqFhaOiY4VEB3zU1aR8aIb293hzO6mFxLOOQDzHt0ZqJKvBeyOLZncRC3XRVucZSuHyU1qE1+mfE
IZ0INeo6oFBnn3IVvlJtDWXFKd51wWLtQAiUqCEGYVe1KG0k6JVvxLBVkGKVYMbpN4vlAlF+f6+9
TIAygK+sRopZWOc17MiTHUBFGy1dQx7whooJRmUmECS+2mWo6MtYE1vy45W4ffE4iEnNBCMC2eo8
TzVcjgt5I0JG0vBfCAUwRxhgeLwyuy9eNVEIM1R+4zcCNAAVN640MG6k5r2FT5oZDiMuD1p8961B
YGEygE20/tDBMCAuBrizEbBsj/D9tb/3dSbQJHVbI5dlKC5s8iA91zvwLgkoXfk6p4d0JrYEIjbl
OfIhSz9qd7VBYJMEY6NKh3z9GmT88hEYC4YJMRVcMGglQPp+qGU1daa4wbrXSFtBznAYYaHc5cHJ
yBqY7AA2Cpl8vShgGqblD3LkZ871bvzK91zYO/QlZJwfFBQKBX8K2zIilxUUieu0EDY0pvAoVbtR
npyU5LC3z8I2dbUxiG4LGkrSxgi6pDV7GWo+UB6DQj+80TogcKCFFwwgcwVCntpCU2ubbmqCp+uV
5YwKi0cIZ3gHBF1K3TmBeDzBO5pOTpHfbfxxWKPv8spg5pXYwvICjhvUhRWMVSZHoxMACgUgD9I5
11vBiR4sqCjQJdhPguXmDrFxm3f1Saz6lQ7ixHkWVFQ0EYFgfai5CsSX/bGA3ELcwREtHlc2Ek54
YkFEcE6meE+MdLeu5fIZWpat65dFZ8POMHgvZqndZkW6lhK7eK/CAmFioUybAjS6kbijRigcbQGS
Mnyi2m0YSlYqqYmLhVI9+2mtum1Udu/Xx4czA1iET4FtuM4FGGyDL3AfTi3MA6INbBzg2wXJ7utl
cOYAS60L4Pc1+LD5c7N2gkEoQJeysXLOvPzMCN9OJnblmhxNodTq7txDxt5/g6u2GcyBGxK4XcE5
XcO5T/rUSskaQsGSDWgSD5ao2aIOay3IxE4AgtRHajzI1TaDJVXVPfmq0+UuTElNVTvF0mKg+qNM
f+o+MKMwc0vn5+vdwpm/ZBmSs2A09EoOqrmgusUotg+wZYaNVBvndo+E/wqAizODWe5dDLCwqNEQ
x5SCumL0MOkq9KkmMwueNIiMX28Hbwotw37WDhhCLXrimu6WVDokizU2gRZAEnokpCuXMF4RzBEH
5tIV7CR11aW9Xm4g9AAI9gTsOrb12Q6bZqUY3i7Fcr8gnj9FoiYRKELriYxre0jelV5UWmhixaNd
CDDMEMtB2tRzB4EzJaoeSlmHxqouh8Ea1oDXWCYSdK3Wq20w6e4Qtnd4AsRr36/JgAlK83p9wHgT
jzkRTRnEQdue6m4P0U8jhW0f/FMjs1GDz+sF8PpRY1ZlSEkhqOWAyDnB6QqWLYmiwHGm3cblbZ2+
t8Fd0Xd23BXvVZWsHCY5rWLBalJNgPE2csOlJDKeR1I094SqXWDKOGd+XG8Yr4zl52dTfSSK0MUj
FMMDKR/2kBPD47cGnI2pBhVSD9cL4YRLFqcW1JUfR3JOXa1M93k2PgtKvDLynKmlMevIl6dkECn2
e72Fb4kUW2l0SsubqEu236s7c1nwiThkadJXXtY1XlqLP4NoWplUvLozywLPlS18W7rWa3xVtNRQ
NZ67sUu8sClTR2rENRVH3hgzqwOy7VEnVmXr4YrnkV7clOVwU9VrdGjOPs8C0ARo4reQGQbGlaYE
0g39ZpZw2oa3tKRBYiGk4m8/8F+mXt9dHxLeYmTRZ6Jg5KmvNpLXF50OBrKf/4BgHqzT6CRW94ak
Q3tu6sDphG6jIMBRNilLyPan1Ak7oq9MDE6vsmC0UMVlqB0bxet08Vkp69dknGAhUjxcbyRncrCI
NAPucG0SDYoHVO2nFAfAekvw7hJfIKxkXy+C1wJm7fciLCcgHiJ7uG5/SnIC8YOpO4Gtv8bb5Kx7
FmLWKyWcuGtZQhZTgRo2HafbUe7W0IDLkf7C1YcFlgEx0swl9J4huU0FnDEgqD62cKWJ9H2e7BZr
tLkqfn6vq5go0E9hXVJZrrxAf27yzOxLbxqern+b10tMGNDURuySqpngUJudFCPbluWaMOCyO13q
ImblJ10QCkEHYcByGt78dLyHLYcCjPv0Apt1V9JxyftWG1jasU+bzu9CVXGTsXwKRVqak9bdX/82
pxEsuThW2jyV6qr2uhR66DTZpkUIEXpta+CJhsxv10vhrDeWYkzTsIajEtzpywqm0A+wKIaTwXsH
sdXr3+eMMksgNgA8h/UTnBTKivj7Rk0aJ1JgJ3X965ylzJKEjR4O7j6FTQcsqm8lUb+Ht9hRr8lK
xOVVfvn52SmhFeDOTEZYkBYzfEYK42BogvO9mjMbeCv586T3de1J0SsEZCwJGpP5vNLpnBDBUnbx
IZh1S4bkxWN1NwatYcJDvceFB0hXgcCfVSbvtSF9byF/Yf7Oe6kQoxzcghYSQFT/HRd5eJ+mVbJy
lOeNAbOWZVXv81rs4MSiwBiBRHvS0ZXXes4KY5GViNAJruOq5IlFJN7Bms6AWmL4SzUGaQdwO5Cl
dSPa18ebV9YyVGedBHkvo026QvJaGcQ7Nco3/tRvs7BG6mHxFSPxyoLmLAkWadklkZ+DsS15RUl+
SSFQgwnMF0NZjVbWHK8lSyQ5a4mol5HR+nAWH0AhKtpTijdLEfn5QFMtQ0y+OTbMJl3UiR9I8yR5
4zAe/Qa3GllK3YSMUHgJ7w0R+nrfGxhmjc/JSOHWqMA0QTzBc9IOJbzyhjez9tLAL/d6GZw5/IUh
OuuyuBWKFEpctVdI8aHo6C6sO/f6pzlLnUUwhr6YoZ6a6HUJ4HZaLFR21ELNupJelTgqzSoUIEeQ
qnfXi+O1hNm02zLqZTVsJfSWfPTFFG/Lzc/rn+bNK2ah95k+N/nctF4lVa3tq1BfwHO4WQzyroyk
W6GWX75VEAtbVEgSFjm00Lysh0PToMjgYQqwVCnHsHSqMP5F03zaXC+LMzwsXhEzy6B9ndaeMqmf
RTsVji6Nt1C8cdsCkKpmlE3YLQsrc5mz9lnYYqFUVKjhbe/FSlfshpDOri5UwtGAFtjK6udMABan
ODYhui4zRM+voT6d+HoGX9TVKxvnNMIiFcfQb+HyjmBv5OVDX8J4SCTRnZiFD4b2LQ1E3WARizkd
RiXKNclTxckLaPeQZfJvI5xWshe8DmI29qDJyy5MB8mDZZUzhMCMApV1fTLxhldmIm88KUKtISbG
lQh7LVCHh7e8X8tW8PqeWdpyJFXxrGDy5MVRUCM7lTKYIH9M35KRQr+z6xt06nkMasnzG/lx9OOD
0Wkr8ZXTMSyasJ+mrAsNXLgWvwZ5qh7aJNx2UfAd5rxusDDCsg992H5PrRdF0O03+yyG6FZGei/N
CnEX6lG2Esw5Q8CiBwuSaoZR1chYRBXyXb0IB2HcVHVbSEZ/35JV2ZOv7eHCDek/kIPEGNqggndt
PzSZG9RTP1pT4sNZXdNzR0OWYUOoMH022STcxHM3WznE2GDrOLThrUJ69XaSQQuwkjgs93C2gtmr
KshQyc/6U0GMqbMCYxTh26cOkmHVDZ7qYGwtycH3lgKLP4xrWELqM3oqEYmdaa1m4lh1Upr87fpS
+xItuNRBy/I+27LbtA5Uquaz5+vDhJeIJtKJ2SZNNNl+g6OOGcv1J3AJyRsJlAasKB2me3Ba9g/a
MPU7ea5HeDuJvTOmeren5fhBjVo/Dno9QrVUUM2ChCrMu6T2OIwkeh1rIXnt4H5wI+ja+CsgOXzI
Z7hwmqnWlVB8jo3Bqhq8r5vSQq8X0bt74vsVqCFS5+SiT+4G2Kg/QSMsO1SyIcJWok1+qmKW7Pqw
QcDoqgG+ezE80GIBVJTISLNtJmU/WzmHzjMi+0YuS3kLQTNtX3ep+L84u7LlSHEl+kVECAFCvAJV
ZYPdXrvt7heitwGxLwIEX39PzZNH1xQRFTFP7glUWjKVyjx5zoESuw2qdvZOMyZ+HARNgmXN+7Ae
JFpX6GAHRDpVaDeyfu5WC7rRtCrR/gWC1vt69LzjbBB6C+Hb6tQXiwWGmmaO82ZontCiyg99s85p
ANwIEO9t5pRL0LZV3d523WIAKDWIJ7SGi9pnNXUgvaym/vfl3d24lXUYJ+Br+eAWC4lFYd/0rAlW
BZ4HaBBPPsSdTB/MZgApij2w7BbIREdxDiiZDwNalmN11hDO6WhDVHGi7Ce42scDWlvAk5IQEpbd
svwpRUYOqUzkAapz+XFtHAdSed767bq5a24eKlQ1fCUsvzHaCDAhiAIY8htX5Mgt1gUQmSW+dNud
utXGbaiztg6GSzIyJx2YquqwAo3jsu61mn/uLLmO+7TmBTqKqpPxrIwfa/p9ybkvaHfL6Y4P+Py3
cx3+OUnIr7c2fMy8nMW1h1cXfVmXN2Hr0+cY+IN3aTIrB5IJKXBkwr8XUPIsu37didA+vwy5zp7J
bJZVc4c4GrSNr3XBTAiEqzeATPZQ2VsLfx74w483C+qVmVVJwHkZD9wK2kGG6NPQKWdQfg19unOr
b41zXrwP4/STaU+sVySunPSJLNT0LVelfmny3xzM9Jd34nNXwHVQqOumC1lXCznm/HYBVds6tD6B
+mxWqdD0QKRa7jxot2ajBW+2LEDZ20993JPlh+RdZHoefM6w/JPjgr88ma0xNNv2JsrbVI09nlDf
oY7jg0OLm/+kuEouf39rsbQQzqpbcIZ7vIt7SHEYKyTv+Htlz349VIfE+qcfrvIaaHz6784XE4Pm
ZYMjPNV08RvP/I5aRrUziQ3b07GeZWpX/TShLDR1D870DaHPzoc/f8Ai1/XfX+2ULtJtuHTjdJB+
xZ3b1nvrstXP2W8s0PHyFmz9+vPWfzAKkirRtSO8nl0YKFnSFk8kvpdy3nAdOphTtp7RjWqSsetM
0BFv2sQHn3vnI5jfo8zc+v3nv3/4/eXQINliLFbM3fRV1ghnmLMLf936uPb2qkpHqXUordimZXVn
dMI69OnYhQ2p0XFGJ3XT5yZ6ttNM3TYDmR8zr3LDXrTVD2c0unfem0uEDgNrZ7M2ToSOyUnNzkqr
1exjZZoCyUuo3GYDXhDzBF0W1byZXrWT09iYuY7Maee14lzZFJaZP7ZJ+wsMPHsiSFunQvNcU2O3
eY/gLjbqJPZo8lDnzW/mWnsCP2er/v9Qm+vgUcckgwSp1BI3kNAdlp949sclpEwL69so8kM/i6As
usNl+9mAeuPW++8BFAJ6iVY2WTEI1O/acWl9cGgn4KnpilvR2H+NrvyS2BCO7q0j6MB+tWjh9lMq
Vwgag+HV9LqXy79kw1nrQNN+TXsnB3YoXlT+F9jWA3ja37tp/u1KeycXsbFzOiObV9aN1VuNE0M2
we9m4rfgncm6vcbsjeOtw02hDUjSjEkalyR5muz1qayNX7XHbpeuDYYZcm2XV2rj2tEhp1JBWp5R
e4zlJG+ptG6tdgYmyX6nqnvu5uRN7cpLbNiRjiudILoskAe0Y2G2dxneyP447QEDtzZcc31JUeaN
BL9l3KTTX6NpQqJYVEp5Yy3LDuvI1hCaA4QM6MhnIwPZyFgdmrTzVTcenRXPq90c4+e90S7XwZSE
DlKuhmvHLa98CXn4npwgQY6FQjd2A3L7/Btzwfnh1TsB7daktKjGNVmTu61hx2QV0J1crD5oE/5C
+XzsLfl6+YxtDaK5hXMBS9k9TCVvlxez7HO/scSNIwWot709jOaGwegYx8IRHW9KsDOByCFG9wse
zflPtsiA98lL1/CvV81FxyNKF6VWJ8+QMSqhPs8pNqfpPHVAb5WB6qtbnS6PswFI4Toq0aFVK8sF
Ra3BG1qQUtRrCFl08kZVw4DhLGukKXp6m4NhN5wZhGwkWXjQq8x6vvwLNsyVaSYlkIyo8xE5y4Xy
MK3H93wme9fShtfRuenZMoO/rHBJDPjbE+m8G8g/RnXSP8+uOMmS/7OQZSfvt+GndbQiOmmTHhfg
GsuSPADVd6SWuEXCZGeVNi5YphlQAzllqIggb5xwgXcOQZmoSwLSZYeiyQBZIKQO5ZIgpwXt+csb
s7V4mjk5YP+jEpLB8QL6+HshPX6X4tHzLkDv3wSz1VUHloEGI0jUAJHky4NuLOP/Ae1HbzY6tcC8
0NwaOiOnQd8n7DtiPuiXXTfGecIf4tfKsvu+ZnSMsxQPLEDAvuRQYQ7AzbPzIN040jrikjXCnNyx
L+LK4lGZmV/AeHHtjz87vw8/vuAG7ZfRNaKm/WOgaZkAS0z3UE9bq3/++4ePG8XcLpzmY1xDPtVC
7jetxnCqfl1e961l0SwdHPTzZDN3jkU6/hXCiPMh2aPl2/q2dmu2SCymg+ElkYmf/mUd5vVgELkH
mNvykg7978IMzMpK9MOI2HF5cuIjpSGqggSv87r3e2EKpATLWXz11h6sAdYwnQwk/UOAQ+YdB7Bx
7ziaA5Bd5aBjnxpRN/6STPqpaRwqUSEjn/pmOx4ub9GGzTuazVtz7QAs7hSxVYxfrLz6486e7cu+
GQFvGM9+X74RlHN3LHFjOB1/uShvtXsIg0ar99OTL3TgT5TRg8c8sEGmT/Wwl/XYONg67NLJwTkM
jc4k6lvrfRnIk2DskUtjL7zdCD10RKUxOQDE24gL69K4zdn4VZR2NFdGSOS68zzcGkIzfNqS2e65
LOKSL/5a2T4Rwq/yMuzKvcfAhhHpzH2UKyMxXWrHaOC2gllWzVsCVdU/l8/W1tfPf//gXCpzkAlD
eityKfgDjNF8nyz59/K3N65HHVDZeyC3SwZVxcmyZKGTJNlLSWn2m3HTOpGSqGcvZ/1js7b8fm3m
eu9dvdHExnXePnduizUfQQdKx0GcBrP3bhdmL6+lM2SHLEUnKsqaw7HoOKicS8c8AsdhHE13dKFa
mVUnD7mFI3O4Nft9x4cby6qqQ51SsKjUdXqlX/+XO/LD0o+ZUzketNdi+PafpOpnf5XOY5J5e7Tq
W3ur+Y0RMtnGIMskslEffJxauobKE3uimf9enJ+kF3SMprKanFa9QMP1vFrCn5hagq403bAslfXu
IJ0cylWoUyl6KHU5M3oDuVysG2NN0kNnzeANTr45PsIjPEH9frLQJfxPvtg0MJNiObQL+uJ8B3oc
0PrueTAByHIs01KdqMfIcz9YMh7Tfjyo5IDW7OnLnEJBB32J4EVNUFetlqkOSW+Utz04mm7mEbwc
Qd217XsqbPP7KIr8KeWOc8cKdBj1+Vy8qTxJ7zJnLXq/rHt2ohxScErhEB0y9CnfsUF5LjLZbHwC
1V19O5npBBAQI8k7kh/eUYI+92FtkpbseP6NHdRBSAxqp7XHcy8yXDOE/s8tV2Ln6vrc+dp6EQa6
Wh304vCWaWboYZpgdylwO1vpTsj4+c1o6yp1SylA0mk5HJ+3IGRTCH9BIaagXYDxvqouua752tar
MraXtqrjhEdtax+8BexyQ31dD76ti5LleHeZjbfwSKXJCe2MX6rG3rk4Pt9ZW9ciWxNPAAKer7E5
AEcm3OGfZnbeLvvdra3Vwi7DUKZsZulFRb2+sbp6sdfmwfTGl8uf30hU2J4Wd4msHWWyWgtoUcsx
7ECUdFokUaE0bPd2dHoz8GzY/ZRB1iiRtH2qpnpPrfLzC9fW2TlGlrvQQjCcyAVUJynSkBR3GXsb
jD2+uK0BNKc5WGZjlROcJhBznT8r+eoWTkSMDuAgZ4/vaMM69DqMZ+ZjW/aiAVXmTB/QKXFwUgWh
mQYZhUFAYbdi5c3l3do4DHpVJrdMztOZTvGYvNTLXZc8zPkOfGfr0+fZfbjA0BqO1mhhGFGdLqPf
NBIYd8/J62fXzph7nSPRce4pa7LFbZwWJX46577NyzycCJ2P3minty5fli8mQf1vJ/jd2hktoBvd
QiYGwDnQsk5BR0h4eUxEmr80ZbVGgGwUN1yky5V7c17YDwsoFJcyGYDcknL21aT8BfZU5n+u2/mz
6/nw9YwmHtTn8PVprQPoDYXE/jY5ew5+a/M1JwPBd9xOJgEcb3KBVvUmiAASez71dJLH6yag+Rna
ZrXjGS5a5XLwKqLjOnmqy2EIDDU5Ozuw4Yb1EklmOS6iF+R1ZTER8PXTFkD+Yo+9Y2uNNF8i3BEr
ZJEOpP1L4yuXk9MsQDVelcNOIWLDW+m1jkQ0YmStt8a2s7yZyKfx2u38sQDnWGNeVWC39WLHsA6O
A6IiPKOUfejEGqTEhLSGHZhiT1HyXyDt/8eStl7xyGQ6OX2K3LcJneBbdOegxZ736Y8a7DeAYibj
k4FEXrT0swxUgVbDonRr6JV6GYkQIbZx4ySWb0P++WvSydrvWFHdklmpnfz/xjnR4cYuL/oC9xlF
K0Ynj4PFZECWRew40g2no9dhysac8K6ozLiT6du4TOZt1adeUDZuGwo0XD0VwARc5+D0Qkzdt0mX
NsqMLfK4KO5PTRHkoBcp+Vsx7HUabyyXzmlhGEta2uu0xmy9taTyG7SjX+UTdEqLjtqGy0VB4nkc
D+6EO9MQoXKvY3ez9RqMNaXgLMFDD00xSCHRr1NxCy6tK3+7li0Ca0HeGUs/xlUyw+EnSTEHA5S8
71e7WnaCs8+TN7ZOu+TYHavJyIpYrRQiiqBd8W3l3bl96vjouvolehDW2fZwe3k7NvyPXog3Lea1
btslUWtEALOGjni1iik0pHe4PMCGC9Xr72zuG9PqvTnusgRFsXuF6ri3W3PbOKd63Yh1NnqEVoEI
RpjfIRJGz40eezzln6c/7P+rFqUOyz0D+OLGRiaeNO4QjIs7PBDwFPWhmzfqHrW8BMgugMpCu1qv
g7NbOvTKdCaHjo5jxdWcR57L/3Kn+0PcPUaRz7fE0sP/3q47tPQONEYb34Nk7oFX2O4etajTNXtu
6TF+ywzVrwlqxQNpTk4LFlmrC8g07oQVW2f2PK+PcVHHGjsTnEdm1ubhUE589FmxGggu3TILRshi
7cSuWyfgfOw+jCQswrx89RZgnce3EaVDP3e71a/n6i71nCifrcpHfu/Rxoyv8zF6ca2ZXM7FmK3o
iIJugiuC1QP2FuJUl7dma+3of2fE2gExq3LcqDrnSBRUwjj3K3R2Zd7OCBsOTK+pyWE2oIuBegQo
VNfvbGrEk4nXZWjwnr+vxlD/pLUxRYyu3R6dyJYX0MK0zEnGPM1GHiGyf/Dc4YaPcsd9bZyA/6uc
AcJuTr3gEc/W124u2rCZ2y9jJo5pOn1JJwFigXp5KWjx+/IGfW6ctq6hNQuxcFfh5q0cMD1VmXOc
hHlL8trd2Z+NWEUvo6GFLE+auqhRjfqRDl+NhAbQLvVTvP85ZOouz+LfBr5P4kGdqoSg14pW4OzD
w7tV4TQqFYh8UWjamKsjz/rsZBNWgobNSJ+mOqsRaNhQo+54AQwYukioYZZQPKdlsAwAz4KaYDws
pe35hLH6Dsgn71BOBtDhxKgCtUC4Oquz8e3yr99aIs3BTKC+IdSZeJTigm+mHwxpitp7AXkVdC3L
HSe5dbI031LaBKXtdkELtU1CtAMc2qoMHevGKsC+anmHBbxOi/l8eUZbp8r6r9l3i0qhNLKwaFXG
GNjIMJ340LIvszeI8PIQG3avF/OqDgoExHIXZMMjJn/LYQAjs/IH+dqPtW+IK+1Di8EyaBAyYA3c
yFUv0r2fkrfU+H55Bls7orkR6eRSVmj7Rx9WkoNIymUHzyicY+N4INzKQVuedTJSuXJPTduaO23c
G6Pq1bphaFp3gahJDMpsgRYD3mT3jvWQTegpWpewbptDX/y6aoZ6wa5xLF6ORrrGrdfftOApBlb2
VNXkrh6tL90whjNE74xiLz2ycdno9btyZdCFXTiOxFgGiRiDUgLiYP906I6hbhxrnRMF5ERiVssI
gKR8XuaHBS0xjrPzat76tuYEOtsbWAHMbyws5t5mxQz1a8dZgtJzu5+Xt2NjCJ3IYjLwKO0BF41t
65Unz0n7oNydU7X16bNr+xC5OGMxLiafFnTVM5+D6w4NAqECjP/yL9+4cXUiF4tPAv9laBPN2i+F
7Xw1c+P18qc3frledPQ6L68mr0ZjzJnfzgTPDeCSBdmLFTZ8u15aNPuWJr0w7CgD+WGUUTRt8Qbb
2hmoBEGKyT7QfMhfrpuL5qwsnsx1JSsWgWLxZrTqX+Zafima5eny5/+FQX1yy9qaxxpasPW5BZKd
Xj0630tCc98aDPZUVIAGu22ahzmSfA+OnQ9hn7dJCNWAh3UiZxnVFSp9HDTlHhPmCaySEEEYwY00
KYpk9uQU0JFFn6jVy/bnVCX4B6vGP4jeChJOxY8GzGO3Kyv6Y+6wOfaaBlIH1DDCqgd+Jp+KNEhW
wn1AE2nEQIEbANjJ/KUr+CEd+uFpBuXowRXQemRG5vpWYdWBu/SIRsY1O+H/8L5aRoa8BpGQCBGZ
kcG2ZX0ALdbgZxUZO7/tx8yn1FKr7/Hm0bb6p7JafifMnH/UCVF/Wtc0Z3+xc+swIkkToAmBBMQe
0IJ4eQc2DqteQjXdth8SypyoW0GO1hv2fV2j1Jy3+V64tjXC+e8fDHnpSjTFQc8istJm8Wtn9h4o
pGIfzsT+OznIrSG0SARvNWcGCWQT8+Jtth2/5e/DspcZ3LA3S4s8PMlQ4auHJjahAG8p/gxu/x9G
bxwGj/+ozHaPhfVz4RTX1qldRgpmh2FFpK4sMzkKbzpWpTg1KZRGihzaW970OpTjfc7nB2fub8tC
PYJlce9dteEQdaqXabLRDVDRJSajvGkSFuRJv3MRbX1aM3Irs5F6QItsZLm/FXnKjW9XnV2d5CUD
bU+P+BNqzsTzRQcotAfFsnIPc7jxs3UFPXRTgjeeQekY9Z9vxM2+rhCMvvzLtz6tXW5VrUxK+pZF
shlesYeR42WP1336HMp8NDeP9mvh8TZOpy7x67pZ/ZHKnZ3cMDRd9272qn6EYJwdsTWNxoXcsMnx
s2kPjrW1LOe/f/jtbcexi5XZQJUjqx54kShoJSfmHiHW1q/XLLkrkrUsLBshRf7DReYgh7YCAevs
dQtP//vjUwHVv36y3ShZqurerMR6W1iZcbz89a3frl3Eptukc0XAZJy08pfRmiDcoo4RWqOz1z6z
NYJmpQNVhguRjiqeB+sAjs4QHfDCH1O0yF81BZ2cpe/TyeSjWGPIfPrgg/GzTAYMgjSXP78Rq+sM
KazAWQdBoomwywjW3Aok7m0w+PvuHv/SxvHUCVKayhyt3IO/ETz7MhMwHpQF6CAv//yN16fOj4Kc
+Wp2tmxQaqTNEYQKw7EBd2ZE7En9UaMBVdLFFbflULp/Lo+48W7T2VKaakQKS+QMzmd9sFT+hajq
teqKGeBh0Cu3NhrZuyxwij3+lI2b9N8e+g/mvXDw1WMsO+qsp7JnQVuzQ9L86JefDaleL09q4xTr
2m1tZuZUeMyOxqY9Dqy865l3w5a9zO3WFHQzBASghUhtG6Pl6ifaEX8tFG1mXToFlhjuRrsWO8dh
66xp1thW5pxlEAqN03x8aMR0z1d3J+je2HedUqWH4u8shxwVk3zyW2qFhIfD9L11qwDomSy7B7vU
ziw2bFKnV5kzSNOnkFuMBQit0RoPHv8fViqDJt/TfN3Yb51XhTPl5n3StTFLq1DS+cZeIFGeqh23
uxWU6WwqlRAqrwnowsTaGY8gsigr316H5sSyMT3BLuujBAtU5MB0T6Sqx1ANPDk2Ezd+N94w7lR/
txbyPP0PpuNxB3q+hbJiSmg4VN/G7I/J8yABq9llu9ka4HwOPw5gsd4cetmjvOwoH8gKkPE5r8ZC
HR9eaefkbViPTs5Rd2tLitKZYy5Wmh7cWcrXARo23yrTG+6UAmWeJ+u9HqbPjwZgDv+dUl3YEBw3
PRIBjCmDJWsyv6Iz0JPU3KNV3xqC/ncIM2065pqrFc2rZ3zPJJniwgF7EM2K6e/ljdkaQvM4RiEb
BwzZZmTPyR8XTxCn7Qy/lWTnhH++J6ZO4wFupZQ06TqgQuRAw+DNRO85RYNxkv2ChtlObPT56SI6
oYcgTdL03CJRaVMIWH2hcxdAdNJY3i8v0ueTIDqUdKo66CJPhERysJ8hLPRnEe4vNIwd18F7okJe
ZYVEh5RCgGU0CEHXaN2iU5qeFiR3urE/cMCJr5vIeQE/mGHbo8+hhfRoVPfNcQYlqbvWfiOfmio/
DMaVq3U+ah8GqctyhJpMK2JCn7jzYrSdn/elX6OpNJV7ajJbW6I5lNEru65OVhWZxk+GN3nWvpj2
e0Mh1VCup+tWS7NwQCIFq0FaFxXVW9Xd9eNfdzWgkvzH49nODfb5PUz0UrOX19zka2tHaFF6Qd/o
qbD3ICpbK6RZNninSkFLpqKxno+N/NMuBbJdbcihw+ZO084abU1ACySoQQaSTn0Wk5INx6Fv7RBU
EGznQfgvTuH/E3hEx5EuLXFtyO+RqEtBzotwrl39KQG7Spus88OQLOU/TjbUJxedGEjSkekGjG7O
Hfhk1OtiVIAYefWKWqoHqEgPvQZUVp2bQk3pz5lY5mGtDfM2JzioA7qpjh0C/BuOqq/EAwL1X9RS
rKfUdbJA0oKfirWEkldneCGocoyDtEwWUvQDPM59Qg8N7/Kb1hUH6dS/l8xTEODi6SNy7kr4INvp
QYGVefkJmK3qHbrHBMU9OQWdLKGwtnYqie1pTt8IH7ybsvMAhx/L9YiiVBK6LnTEzLVh0IPp2HMt
LfeNgt8wEFbfoT1/tgIh8+5kEp4jZWjy27bkU7hQcNIEkA83Dpac5b1BWgvUmxA3uWwfn98dREfe
0qznreuKOZrt13XIApc8ePleemTDp+ucKClTGQdiPANgzkCS00CzGcnL1V9z4qB+xuZflyexcYC5
7hLnrhiSrhZxk4jYmN1Xbre3lz+9tT6aI3SGpQJLlsriZLJDdH+czKEMjDENL39+w8B1kTvQbSmP
JchyJjXYOxLLCnCoHF9WvPFZZYkjNKyuq2cQrrlC4AHRWUhLAXYD76F3ySPZ9eRbG6AFOYA2m02a
VCIeZfY4Z1AErid7D8S7AeUnOv6VN6OVlqkLFvFsDkVeybsGHUmBV3hHdzBvV1l+YWL8JzezLjTh
MHdM4/NHENG5QlYiuRDJIGLAbtzTNJr9s2V09VM7piB/bOFrDNrQsJmW8bZXXrFzJDZOnI6WXfJ+
qNashs9X9HmwRvDSJOCaZP9cPnFbnz8nFz7c7Cr3ao56hROBy/FViumZiOyPPSU7l+HnOQqiY2Qn
kPZ2xQgOk8ml0wvPGOTJbXNBjcWyQxDi9L2f1UT4xGI/L0/IPV+Gn9wvOjCV9KTg6FRxogIgqRvl
ZFU4IVF9bOykgnKnJe4Ha2pBnF+WNwWCjqAcmBmlaEP/QTJhPdPelUFiSBIxlZg3uAzqB+BS3BtV
qfxBKlL51liqL04BTyxHADyMPFkfoCLUomsLPQSrm7U3XFXpM5Kf5CZxl+ZhLit+Z6seb4nCgZrt
wJJ7rzLR/dOp4m5C0/Fxbcf5CE017yto5qtgHLzpULb1fBLghvHragHzn6gluFRAh4M+DFoHwOLY
ASgdsgMQVAOchmm/dHydQzBTjjcG425od5DFcixoR9pyHuPcqBJ/AQDSn+xK3nqpPQZeJoogmbv6
ay3m/i2ZTfemqUkWTh5rjw4UrkPq2f2xVgUP1zEdj7aSy45VbVmzju0FDmetF6+l0dolrxLj+PYs
DjUEG/w5Wb5URfLNaKzb0YNeoNEN33ZOycYhOXuuD8fedVtKZ+lYwDjZj6Nov8xDUUIIjI1hS8pD
Wpp7BHkbHd9ER/+2yYSEQAYcilId2o1Ottv4g9sGUz8chWv7YMsIaeY+gi01lMMeZfrGXauDgvvF
84wFcUI0FOBf5dAACBxo9YEz9GWiw1476NYoWkBqrFNrg1QaXJYNOYj2F5leVrAKeUW/8wzcuEl0
aDCYOBeL2S2JM7rKO+mJ/B4ZcmPHt278fB0JLPgA/E4zNzHYO+IZ6pvDwv9QR/00K+f58kHb8K//
hwVO8Ui2RQPikPQnzxbf66HBh37r675+jiM+HGPeQ6KNznYXN2L+h7HpAR16wezuPF63fvt52T58
fRjcgXbENKN2BXUMIXn+zKH5F3Ydb3e6CDYuVZ00BmQc3iCb3otsW7Cw8SyJkjdSI9HgGpD0a8qv
hZPeEGIuSCoV3lVIEaIzxRRUZWk31eDJTzt6x+ykP81uuYReSs0r106LrsCsOlR8NNxohH5AggIs
X7KDUunOG20jUNRJYrwaFeY+p3VsFkjyoeGCl+FI2vWQ8Vo9mjM9C7Pxud85ZxuGogO2UC6fypal
PMqK/quyq5ND1S0XQyjtHVPcMHQdpgW9DabaxTajHLAwOqavYFDce5FvpGSJDspChNPLAREbdNem
Z9nUr1Sqw8JM4wb3ev5siakLgEmTx3ICYtsTFn20VpcjlhP9lUdO85TWvLrQmEPTk3Ke5+5n2fxV
e/DZrbOgvdcXgvYJzi0aGWbNT5WXOaFnmR34zx11y1gmXo2EeY+XPc7GYDo4WFIjgw/I4PFH+5Av
b0y8qIpHlv2aQ3HwujH0mDQbrISBDRtc4inxK0MNQV44L0g331VV0R5EV/66PNKGh9OBwS0laNRA
V1aMqnrglO+JawRIJ185D81/stoFyaPj0miZ8hasvoIik2zLYJzS+b7r0yYEr8Neh/NGpO2cp/jB
WUOvhuQKQmNRR+676jFj5m3hHiSEU0skcKZW7dzIWwfgbMAfxlmg5mMwVdJoSh68eQ1F/QCqU/Dg
F/5Yvl+3LZrzhKxcn6clw63ADS+CPkr+7La8Do16nHfO8Ya/0aG7MxtNh5GJRiZ1igfQtnsHaFeL
He+/tUiatRtmSycQQ5FITQQkcp7v5VGTDMcxLX1WPl1epQ2nrFPsLOAq6OcCtxh3hkgW9a2bAp4g
iu52tpw/V42ho03B+NdXNVhKI6cfXr1VHQyIiGeteyfBwHx5iI2d+D+uGITFFZupGZWm0dyOPK/v
U0il3Fz++sYi6ajNtGCT6JrJjChFN6v5e6hU1KD3Y13y8PIIGz5EB2+ulORGtphrlEtxglH7dDR9
bhg79rY1Afpfe+Md8xJ0r+TxWp/FvLODiQhstVq/2qsXbY2gHdZxLjzb7ewcLLzFMQcF2BnDXhWj
36Yvl5doawTthhKsMuQC+oWY4BlJAIBw+RBw95+k6nYO0cYm6KDEcTacXAmFFvjSKQ+UiqdmcdAZ
B1mty1PYcK86bhlUrCvepWBVKHP3qU1qCAcaCmmCNLZs+3eNRg5FyU5QvDWZs1f54GKBqkkN99wg
XCsHtRzTeBGGFTVdebw8l3/BV5+kSHR+gmqVlVQtAW/0KTmJG/XSRPJhvjdv8tAI3GAK1oAelzt2
LG/6qHsgN/VpvGEHdrg8/tb8zn//ML9q8Uir3IHEHflhDnFOfqhpx/FupROss5f58O2WIcVOBsuO
rC4NyhFVHZfjKCvlHnuChuRksqLWnNqwq8e7yXV28sIbTkyHfA6TQxbCASpwRXnXpuQN/C5XPvJ0
lGfRZ5JVJVi+e6VODQhCE/JWuHtBytZmaNZfWENLKtepY6UAZLYy7stafW3cZGdHtlZGs32kAuZp
Zm0Xr1NHD6RNVx/8BeZVOF6iAzohODNDm5xSkCMuh2FeQBmT9/6U7TF5bHguHdHZGisqnwaoK6Vp
hnRUAecPgwVlMGeP+IueF+ITY9Q1+hbFpombBY8S1r5Owkp87Lhzb3ap9dczSPG2Eq9/MJPEg56v
1x3GHI1TDD0DwVxSFZEVhf1zT/AjcQvX9FFkWW+MkrAn217V5EujfjMsFBEu2+7Wgpz//sG+WEpS
xxusNSKtPBMqHCvjLzerG2j/XOcddMRoN/GUMrMm0bSWabAoBXTZZL1DmOHKATQX0U1LUyAd60Zg
v6yPhTPkNyarc5x51ex48H8xeJ9tqhbB5mZlgNZUkLh/t967L+trEc05GFb98V39HB4i7ztQjOTH
dXuihQiL8z/Orqw5Tp3b/iKqhJhfGXqg2+0xtpMXKoljhJiFmPTr7/J5ykdMc8svp+q4KjRo2Nra
ew25lrYWsItpV2Y7NQ5PbOhcH+3V91ppv7/2I4s4kTZGCcHqEdgYHe4eHTuiL3jIUKVVlrGRk6+E
ov92yF9rCxpJOsIoCu80HcJJn8DJyHa83oKrrizdJZoUun4FhFk6EmdmokPskFe+sBK5UxbAPuxD
Fub6SK1EvKXuRi1dpWYcr/EMrXy/HfgDSJxfW7tLyGoHvxUdEscYotEJXMCoC5KGvbFlF7Nyb1ni
VVO47GmVVuPeYkIM1KoDnb92vAlY/wMEmPD6+KzNw8f0/zXNJuk128pHO26oHpjFWyfngGi33fx2
/fkry2iJUp0pdPraXoGBVM1Ppar+0AEJfwoVqevPXxukxd4eBXotuSk6eAYalwRswq62n1vZH3Iw
bWRab2lOr33HYlvneZ0CVM31WHC5qyyHwWDL/dZ12sY4rX3HYkcjZYa/U5o6MRSR4ej2ZAMlZnhD
kJk5yEzdRuFr7VcW5z+AqIrUEwXDtMjD1IHqAqy9HyvhPbIpYf5U8XnjaFoZr39QqsKwJniGmXEq
bHgz6MWLRev9NH21VbXEpg4pk7WB29hJg3JY4UNUMx8jbYpq2OP5Fm41GxNjfp4RLBGqHSVEiUlD
el7EYgztPPjSwl0iU6E3KbVxLBpQYN9b9jp+CNc+VbDx2yrcrb34YmeDd0nMcqjrk9AsG8oUw/eu
37J+ph/L8pMjlXz86F9hw7K7Xi+rD6t7WnQMOV45/3Jsq3rmxfBhWYdiG3wGZlMFyn1LJWl/M1WG
VdZ0Z9No+h3nLmnCZnAf4WLf/rAgWcd9bSyT2bf6xA77iWtgMJASyldNt7s+5J/GOttbQl7A45uz
YqznWJT1TlRlwIbnsaNHs7z/2g98/PBfo0I9gDuHfOpOQ+ZdVFsFg5NDbXv2YgVSwPXf+HRj4SOW
06pghSBdkGxEU8c9NIy8wb7Rxu4rJRo8fjGxuc5olpJZj5FclqE+W8PvvoI4Jhc1jCe5We2/9BnL
FkNfpYLlpEA81Vw0wTtMP/cIBcGQsQ1w2+edBttb5hiOlbqVmXjdyerLClomKq7L7GA6Te3Llr9N
mberPS/QynLHCnM/OJ7y3U7rNnb4ykwtUw8wPaDsP1fFKfNUemBahjxHY+TX2FOopV4fxpUlvUxB
Kg9tc5fDj8tyK8MvvO6xa7onqfRomLZgVp8eGhjGxaouZm8qUW+pT7z40c9lgHwdZAAS8EbzTW+r
lP1puMKvLNZ1MjCwde2pPklgZefWOkDb+PH6IK1NxGJNNx3RB03gA8bMeBZK+wmBm9es3JJoWXvz
ZQpiGEAJNt5wQicmOyeTrQHoMm6ZKa69/DLxgNlvVQ1iOOnCuSNzXUKaro0HS24tof/Wyj+xHCO/
SD14DsdW2E3KUwJzN1jfqP6Cel0TDTSvYqpGcYbcVLeHC3gJzTqbhSO1jR20bafAM2jvG4Y9vuSu
QhtqNIy9tCS9ndJyS8Th8yqSDQPB/42qnYJ1ugPZmFMyhk0XAlEtH+16150lOFbsnG4xAD8faXep
qNvnGTqMOsoXLkquWUEDJSHI3215GXy+jf7xMyyRxY/o1YtYNizinbXnQ7X3MjMq5gddFF9KvDBa
i/VCckOfCz0VsWN4z9ZIj0WSwrDYssPrm+nT2iuev1gtfeqWrZ47bSxnDrmLHB7pd/PcaO8ZNRRE
2vWc3E21Vic7qHyJ9+s/ujI1yw57a+mpyQitYjgcsbu570nscGoe2059yekFu2CRGkMlJIVZ7uTF
Lr2XxjfpvGrG1+LPMhe2Z8uaUNXv0aZlIdGmA3QTYDTx/frYrISfZSLcE8cyMrfx4lLcNaIM096N
rj/586n2lqkvzKSlJAShx2EPbSnh75mHfQ67tfTWdeE1nNGNk/I/OfJPQtAyGTbljFKhRJLdB13U
HPOH9DQ86WEVFju2G3w7BML+CBzKk3l2T2JfBVtizZ8vLG/pVl3kFF43POcnOGKEbir3oyGipGVf
qUTb3jJN7ivepeiYy9Mkbkr2TOff12dmbc4XR04haFW7HJcfOWbPZUpQfdiyVF979CJ+8JmVjaHL
D2l8/ahL9QSdlS3p0JVshSxiR6O7BbGoLk9Ve+/iNLN/tQlY1huDvTaXix08JOij1DbenIqdrFzf
hgNn4m2k9p/vhX88jUdFx0ECankyxNyEvJvziFn0TTFqnNMhtd6MuqsiNGiNjWL652P1j8cx1Wyl
ly5OvWbeOWon5nBkUcl31xfQ52PlLqlQFMBU1rhwUPZsFXbz3hAoLxXP1x++9uoff//rGjTQhFId
tC1oGAzK14r6SU/Sp6bLdyPw5xuZ7+fr1PUWsw3R+Jp0pe4c64L6ibjl7OVLb/8PJaaQIFJCBjXu
hyzAmvKLwgwQ8pS3MTwrY7+kdYjO4U4J+8e4EMdWfVOl5xvNVkBbGZblHbeHd7nlebSNu74F8Th/
gon6w/WBWdkCSybHXDDH0Au8d9u5oIB2lwSCEpCn83YZYcc2hx6ayTbKtivJ0vKWO7AmIzB+hUCS
w33cofwMHDRjKP1BYTF9yfLWdpeXXYiCa5VSXhtDx+e7w/OjM37NnAXPXoTopiF2bzY6Zll1+oF5
cwHcSdqFjsiy6PqErA3SP6HaSDlnHTJKp0ZfpnLvNE+/03X7LAc4MMLv+2t7bUny0MepralhidhT
/YH3cMiSurI3Hr62HRYb2SzsPMFN2TmKnv5s5uJbIsQvz043Wp4rj19SNkZ7ygvpKOdI2l07/IIO
+f8DSrEyA0tlc41kwKwKU8S4EVWHqh3dQ6uomwXGJPp8N5sf2M9pztygUcnwW4dqWZRCgvIs7ab+
QUB1i/O0LjS/4py+uZZL7lsXOlQTrcbDOJnGvVmWKXSRtPq31UBE8QOsDoZGK40E+LVu6smuTuGE
adZa4nP3w8lRFI24MUDrCwylV4dcp6AEC513h7Ej2R9ge1GRqE3+WrOMj35fFbTw26nUQ8dS3mEm
drfPEmEq3+az96Tn4/zb8SBqFEAWWp2Yq9tHu7byPbw1tMJvsm78VqamCitbOtHgNvXjCGm/O1SR
ysgbGy0Et18EuTPmgdF0Kq60Vn5PGR9xWUhcf4Ll5gwGa9d8sxvKQrPTu0A6OjmZum1uxJOVVbAU
hTWaQZgE/PVYjdZ+Gvs86HvV+CBRbKFyV6Ljklyjz2WLXg3uRbXR5UGZ6ZVvW+mN6ubnQjnfoWV+
Lrn4StcDzJHFCZu4ZZFQi3RxNkKMTKPaLdwlcl/T2zPgAxfYZm/V0NZW+MeA/n2WzzlRVSOdY1lM
uA4ng539ar2aHkZb2PeNyLv73ilKIIWb6b4sHbgLutNET2lpzseptip0YZIPKNMoiv2QC/tcSWCn
StMaN15x5cRbSsWbZaqKYph53CcUazYl5NA0zD18KcYuCSN4Lm65jdHE3oyiGk0G967UWQ6VWNKi
oajLkhxK0273X/u5RUi3HaiAG5MEQJGmDYzRi+KJVuCTz8xWD5I41T0bJvC0vvZri3ycDE0Boqzi
sSuNc6ezHyybK3/o2MOUKc+vU3jSXf+ltUlaBHmphqpMzLxEWXlsQoioTmdAPbeWwMoiXVJHoOkP
g7jKbMBiJuYBSMxsXyVz/QuuGfIVnXK5G7xmCxC28ilLEokA0TSBnGAdu0VjRImZWYHJQYK+PlBr
gerjE//ab4bZ5ZYBTnPskhwUs/SoDH5Epzn82uMXgQPVOyjMQmg2Lr3Zvp3grfU+WIB9OcRxN3qM
a1+wiBg5/CwrUtMiTmc72zsAqZ+YmfR7O6VbQKC1n/iYmr8GKfPmEe5qdhHPFRVoW46UHc2auxcX
R8vGibE2zYv8be7ApXLsoYzdOqmi0XZExOGGEFyfh7WnL/bDmACm03FpHZ2WgmZOtSpqRlpv5Dwf
s/lvOcVd8gJ6rKDBQukh7rUWGnJwIhT+aJ47e2ORrj3/4wz8a/yRfBQiEU0aE+uUijMdumCGYWk9
Pl8fnbXnLzaBBqJlj19I4w50ttLPZyVebGy0PXKD6gyvEzZG139pJXIsZcK7pvE0KIW3MdHLGEnN
HYjS38xBHHM57fWk9jbi38qK/YcQUEIhXpoo/s6V0+x5OYNsCl31nZEV6df2nbXYFHJsDWekhYw1
pG1oiHfVGHmppvtzLejr9eH6D7bx2cpa7IpuHKg5g1d7rEt3N2VQZQW3BXzaKFHtYWaxYtMd1OoD
2/nWZfnDmKhd1j/2xRa0eG2+Fuej44AaPI24VXHAxn7V1Sxvk2aEpbTGZci81n6GmC7f4iqtrcPF
+QifIAWt79GB4/d8sGVzJsy4t5okssdqd31EvZWtuggEbj4k4+AabQyhVd9Gb2PMZNyZ3VvO3TvL
k0ichvc2NTd21krcWXLHdNJmUK5Fd8CeWXUxGps92JZyH65/zMp4LZu65YQ2TY/QHBPR37aOORwh
PXCqYMCy4yzdOsNWhmxJINPBkO+S3KpiC26b0TCXeiQsofljYZU3FpHtZYD3fJT2cIHwR8m9jZj9
X8Pzk8W/5F8MkFbVTa1tYtT6plvVuYPwCR8a27cGCptSA5x2+IL3l7G1LL/MhvomS1j6psEawgk6
YhG152lW3EutHn8idacobPfU3jpU/lPi++wFF0evntnw/nNlHU81HV5rEKfP8Eg2Uj/NlNb4ksLY
CjwbOza7brxoRMDf1JTuDiugunc1fX50GjVuHBIrF6Jl2zipVJUCKKvHo9cfoWF+6VMN3j7yXJAk
aEb7hs2Qe/7awlvEvrKcCw86AmlstccWyt3ihUO+PrF+fO3xi6iXCQIKqV2n8MKZIlM9DRPb6/O3
VP91/flru3IR1YR08oGPVRpP+Q+ALv1h/BJsDYrYiwjWWqmgxjjUMdQyIq0R0WBVB6P8kncqHr+I
XugSe6ZiSRk3woWYxMC1g5V6W+W5lWC/5JE03IZws9emsV2/2coNNa84EHcPfcNLld9dH/qVg3lJ
JWmg+eqWPaZWxzbJAVU3k2NGtjBYa09fJDKVmzs2GyE/KEa+G0Xlo1+AKP/4tXf/CMN/pWGtUYqu
hUxarFL1o8hB/HNbstcStQUNWHv9RTwx7XlyanicxaVh70vOfUvZ+16o8Pr7r83vYteaENnVIFrd
nsQQzDdQXs94qKaDs6Vhtvb6i22bKI9megclfxvamFli7S2NBCY6l9dff2XXLqkgrkoRVgfw/RWW
DkybQ+ayLz56sW1zrmlaPiK1svRC94dUjSh8zxu3g7X3Xmxat1KuUQjVnFzThLNTE0FVLLo+JCsz
umSA9GpSgPEYYN7Utw2A0Fq6c1Ab/WmiOHX9F/4Db31yxi1JIBVJ2rFz0TdExVBw9KP19DAZZi38
3ps4pFRU69xZxJWuP4osv6kVHY756I0Ps2m7KpQzqOyKldrJZJqKXLuv3kw9nX3hOJNfSZv4rBu3
JHc+HxC6TMpt5nWMpN0ATYhGBFqr/bRY9eFPftaZHU61/qW8jlqLpd4pXeVOin7elJoikqQs7yqj
NTauFp9nXPQffm5C55xqhTw5/Ez5H9zuQ615TAdYEALkqJPXuc825vfzPUutxcpXhGZD7+AWL+wp
u09hR3ZKFaUnyMJslfQ+X/8ok/5v2PSyJEn6TMLQWL9t9G/JprXHyoOXybUngBOGsedwMtvxUQxZ
ROhWwXdlWJaZ9TyKIUnzdjh18twDU1qhFtuOW/ectacvjiliqGb0aqxS2A3lh16AGA3hlf6YtOLP
9W37+c2ALlPnwmi9pOMGUNQ5fU50J/QmctRNsqf5lqvgylZbUpeZ0VZDoSp5wl4PU/4uh/exuTco
1FY3TelXNsKSwFwI9L0gToTVmffw4pLDA4g3kHWgcM2Cd5klO8dPRXtXVIhH10du7bMWO7svLA+e
ohg5F710Ud9XWh/WAOFkxRNsE4PrP7L2XYsEVDnc6wpQA6BPLJ+Z4Z3aJLnkOor54Gu/MpV/M0z+
Rodi66vWtspiD9aQ6qpoM3ix13yf+KO0Xq5/yMpKXqaMtZuPed1jC2p5Hwu73cE49o530/H641eW
8TJbHBOTgIiDQDgJ2HgzUJYAx5xeCrJFa1gZF2OxE+GHrsGPOZWn1n2dU9iWJe/X33zl8kqXNONc
NY2dQWL/5BlJHzCqF36ueezg1MNRjGTvaPXzOMs3B5DySmg/OGQ4DTe9BT/rHgCpR9ObH0XdPFx/
nbXv/Ji/v1JXF52FOeWIZwNc5pKq8bNxI9KswEXpknQsm5TCIEgDCD/p22Ml224/u7YKOGg0e131
2k6fAVSkiD4XOM560GfrjfD6Z60tv+VmldrE7E6Bh87EdwghQgoVAiam1z5df/7asC32qaYyVlQu
kDX5nPxUenZrWmqj3r22tBcHr/bRpU4owH65R17rqXmQqkRSVHlliALbRv1wbXwW255SOpuZUQKi
5T7a2mW0fnlbXlQrQ7NMPfVWjM3QYec0JeAJU+7r/O36oK+89DLjHJnSJhB3gVqjNVwc7kGXh8rg
Fx++2PCZbVuFVzAcvc33djzW865zN6oWK8VaSj+m+q9NJkjZcsiP96c0Saeg1PoRQcuT58roumPF
bOgUtzwNRJbCOoo6zS0xemPXe6QN574YIoJa6lPrmVty6ytLbEkmts1qnhNEH+Bg0Y8ANdzMfgPa
G9jTEF6fqrVF8PH3v77YmWH7ZVAGlJ6kh1KIG2LBmfz6s1eqa7D1Wjw8NzRPGTizoOTF3vLUn9Mg
/9N9h5IQTNW+GzXQYn726/qvrX3JYqd35oeu24AvQUGVH1hLktAuGufwtacvNrtNNC9T+ujFBb1z
nefE6zcGaW2vLDb4XHlew1vWn5QufN7oIfwCgiHduh2srKB/GD3zDPH/CbhXG9c0CKMGujBCWjm7
lmxZhNCVkV/SdmhepJPRfxALD8NuDpI9iVhQRsZhasLxBo70oQrO47m5yEtxqO7pS36b7oqNREz/
b3P+e7+lS0ZPjqMK4YAVcDZsiRFMSfZxpZUUdkdDP/iGrrtPzHarOzq1SYdmvVdNfl1a2oXbY/vq
DcqyA5VzqC+wHHCQOnOMqLY1CuKOnEYWJo02xwP+Pwb7sIR09ugNIS215M3SR+CBhKSR5ZS4SWe2
u8ttCcDMhxxmZvRVWDpeE5S8JZHSdQ85KZROq9YjlxJQnoCZWnUHMRHn3ajgzSiGxnidXcZ3plGY
d6npsJNlpOOOpwPISrPH7gk126hLhTn6pZu4B2FO2jfgTfpja+ts1+aVBZfAoriFCAF7h4SCTP1M
m8s94xb41nOePXVG3Zs+FIHzN09ULCx1wY4un0rbF5013qGfrv1MNOGcaTvofmqVaYiDSD6rriqj
0bX5W1aZmm/RavgGG8LhwqFI6PPOhFugMXpB6bT5I1jGzM+rQZ70IpWQs51hWILqIQ+dsagPumt6
BwXVurNmqqSJ0ilN9hAZGx5aILMi2tb2bY9huyGq4QGxGX0wR0ucDLhwtb4ODNTrnBSe3wJYvBNU
1/a8K9A4LwkqKIWkJwJFm4BNmnfMNA1GgqU1pLgFQvdNaXVn+KoUyQs8TVBoaSXqpMnMpsbvLQLz
ysadpygp6/FGo0b+BJs1Fz6NRVGcjK59SXjTADEjvV/ES+fyBCqc4deDGmDWOGrj7nrE+dyQ2abL
dkBJRZFMkydP7Gzcunt5tHbNbrwpmK9dspvm1O3KY3o3nuHOENETi5PIe6o3cpuVO9SSW9bWPAOm
BmkHEeqX47lPfSvHwNSzn8Ms7jNYHFz/yLXQsTx+RlA9WYfQAUkln3avrXy8/uCVsPrfkfTXuQbj
ArQhO2HEpgc+Ia9MCgV9xWe4Y5nGluHK5w0bILT/93wTriyp1mvyNIR5BbXj0LnhBQRowppvRLe1
z1gcO1Y61S54eEbccuzOQuW/YAsAbG/nbNzP1n5gcfw4DRQGmMIlh2Nas8eiyXxtC/68soiWHBWG
V4ZTQckhiHmeUNuk4L+lpXaASNeez+XGPln5giUhhdeEgMVQQGjPdd6IJu7NgXybPetracWSkCJd
3tapBo4ECuOXTLRHRrbUMFYW/9KvZ2wsCRlXcF0UnFFn7b7cNHFaWZhksTCRTqSW8DDyhm50sFMF
lS4PcS4himVoET2is4raCDTTDSuCUbv1szS8WIpW+EpmL2XPDwZUvH6hraN3vgcdis7Mx0Nf0C7Q
XTl9KfXRlzhEvSgMW0mtPenmedYeSnJxx7fr2//zodWX9DeOk4rnylZxa5e30pEPrpZH1x/9+arW
l8BY2KyVXeUVaUzNVIYpGV/gWneCNfyhdtmuKfotg7zPUzfdXmzNsnPATZinLO5scbTZn6myd8YE
9qi0NqLL50UsfYl68jKsDnAGWOyIrg9souyzNmVzPHc6brLItLLvVjrY33DVQfTR8gyp1fVB9P5z
Qvoka1sym3CyO3rZj+mpVROOtN4DNGXfAMtpBaAUsP5YD+WApdiD7FHrAlmMkyfVqzGP8o7X9nCT
VqBFaa3BH2pGrX1dyvlILUWeFc7w9wxmtTi3m+K5TluAT+0JZEjf0pn3rMHgD8dpT/L7yvW6YNL1
/FI7EJT34bD6faKO7KOkqc190eXVTZ88aR8G6PW5GapoqL0wm36UpRmkjYpNxY96N0YgNPuooQRV
AR6k5hd2HVbDnyltYWcbC08PDNx+BBBfOJJu3AY/RwMNzJ4KO78Cojr1fnuGEeb9qyPg8jwBBlgg
UXH1sEbe1bR83qe5+Zg29e+8AvG//DVw05/5bcKPyfCdKsgdOhginoPX/p5b5YEUVmgbdtC1esTG
FMnab0LryFZ9NEu39TPuoMojjt6ETo5NM7imfnCUpXtLx+/E0E4D1T+8AI4i9SKHiW+dMe+dMftm
U+NYCg100uqUaMhCk/kpL8mj67xUOfEdErLplRfNjeawXQbQk2QpPnRsHuEDvcvz2c+NutwNOfgj
CVTdv7se3ORmB/r1hfqtauPeUWOAxPtQNFYMQbo7r6UP0uz5LlMygvvRrh+ePb0Otd4Fm3aCwRIy
O5vwvVn9JOA2FRUSxCQPHO1S0/u2q+DARH3ZWIHLVVRPN7n5M50gYEXhhdAcgL2mOUUrO64KLVLG
RcxVQKa7vuS+sL8TrwWezoYyKWAG064eLzlSPnc/tR66x85RFcTPezMoPoYoB/MMdO/8EYIeYcI8
hHV1bp32IAYaceTRpj4EtZ3sGjh6w+AhYGO2z2zlT4IFoq/2uZNpkYDghvGeGQSVvue2+dnwczOl
gWRhkwMcdEvzi1PoN/OvvvD1l2n0fEL87GJI34wpdBAb43k+UQuvDMVeVwsGkwX6mz7yd130p0Q9
1WQvEy3IsEwtDReL2MvOJN+zDB4FETFe4FVKrSB5FtnF4lGTHNpbVu315gy276AFzZNdHcqHjENS
I2RFgMfj83TqO0ezvUzI8FnQaI+SxYB5w3NRyEA9ahAQr+5nU8Kt0E+coG4v6Ou14z0K/yCpM5NE
fcv9hBRH5VV+9+y8OJ52wEbJKvhEOe7OBBZoenZ6H9Tmi2OLUH/t8V9m3bK7rD643jOdDjOcCUPe
W6g0B4X5Mr9r6fRKuumHhKBmUcDpsWyno5Glg+/oWI8l2BX3GRT/5wlgfUhCQBqvcndOavt69UzG
R6Zuklvdbn1V6ZHMecSLcW/DuOl7Z6OTNwf6b9bCGLU5KMZ2hl0Hbe1E2EQgbuStX4IIUD84mQ/T
ikxj4exFCCdmj2GC7eilInf9dGzTR1Kdlbnz4KxQ0KfEuKARlo2PTnno61tYt0RlA9kNvysusg2h
9myTfVG+TsW55q0vsnvIy5UT9bHiuHaL9cQgNeD5RRrO2Z5oO3UwPYi3+C0FGATLOZIPfe0X9Rmd
nyKudIgT7Hjb77XpF4y4dHzkG29C49Eygy4/kJ8Q5RN6VP2cajSKAgF1nJ/iPUFIFKGW+Q72i3vx
nDe8Wz7tZgnV6zsJK1f7NdUuPUHP+B4HF5ovwzNzo2qAc9lZTgFLd9wN3O6o2S822+mQNBnMB5sE
iXmjBvBR1Y3oD7U6jkz4dn+XqmhoYqisWMzxHWx82/ItF39oIzODcYBfPUFZVgdmi6PSURX7GnKw
TnaZioADceDKs2tMwWDjBghgCQ1z2M2VI+YqMvogA96LzS8N/9Ha98kowsRpYidHnO5q37Lz24bQ
o0uMAysHuCh3QZVge5enufyjiae6+dk5pi+Th2LC3ZL+IeUN69/IpPsTy2BjbwQeSgfdwG41g8eF
89KMxT5HFjbxk87+jDXxRwAtBvp9Mg7QdIF144uRyGjMDZ8Iy+fpHIhShu54Z6nZd9k3WaMtrr4X
WRu6zU1ldnAz/Oa4zxIghaFqYc76MMoyTMxnUT1n7VGSfYpKB2+nwKovos6DdkhQdmrwZjC9mG9N
+LtwsAYLBaPfCcNfwewB+lae9qtIj1rxhmqE7mUBgcIDCmtV3sCpjwWpIKGVPfXAHUvNPdRW4yd4
cVM7A0BCACBRKgscAJCFkKHdPzjDuQRUH/3AsB6zMCEBSiYBs+CSOt1WpAhn7EIPJnoCVOeE7ZJq
D7OwsCh3rV4HdgpQDTTp4B1XF4fMc8PGS6OugfECq6IqiwZ79vuh882J3OiyBpHLeDA4D1x5N8Fx
acxMlAUgCmfPBTzb9lXq7DIrjZWNaVYz8Ilmu++8RxAkTjOtA9OBJ40ViJacio7uZTrcS9sO2gnU
yjE/O8N4U+PYoyUJPQs0LMvbA6Bj+LA3OBiYxmEeHm3gIwKHpw9FModa9w5LnahHgagyX7P8I/H6
YJ5xXxokoJ27Bw0yQt6DIUG/jLwq0h5nLOHCrIOa/HC1CYv+PXNfWZHuiTXi+HswhnvL+/WhL9PP
TtBbY9Rr3+QId/ghjaTO8Q9zBF0n6px7gqMpJeeElGejrk5GaR3g8tsFMOx6B6g7SpPe77vnojqi
FhIKd3hWk3afmEkRTM1tUZ091HBSxLcKg4teIfIkZA+ohgdTda71JBB6mLjPjueg4Ahnq1yPTHfe
mzAOkp5BfDVBQIojuXIDOnxPuTmAyyYeuJwfCW9g6GOmzJcONQMsp3PhJJHq+n2S07DtzXuHYpaF
eVNWY+3nZXNv6S8atgDTDVTi3vvcvespD/SqCdL8phvvqZ5HAuVzR7XYQP2PEQKQcmCxx8RdMtV3
eWO+Vi5q60Jmd5lTQhtcRqmSp3mQbzBJeu2lCG14eLpJcRJkilRB33KSH+zagW5agoAvmP6awrKY
V+necdqw6pL3HqZIQeaCASoSqP403sFi8+++6DFa1Z3R6hc9wbHJM45AUpwc0z2SUhohL1zpW6nZ
+HnSoEzqqu+eaaIIWdnvqeUgtuBWsHMZRldH837X2M5v/EO2n4hm7XhTdXtXzf2lSLjyEw9buGlV
60u3BmWQtPuhNEoU41J5yDOW+eO70UdWTbRgTnVyALQPx4OeTBCgG+4Kw3mzoWTjm3gVSOVnIWg8
OhJfiLkWXLwJOrixo5ValLc4FnJRQyFU2OMO7Z93E9E7tyDGV3X1ITNZHeRld2MYDTni5/5MY0oD
koPkm2ZWEpA0b04M6ef/cXYdS5LqSvSLiACEJNgC5dv7mQ3RYxonJDyCr3+nZtWX1xQRvZ2egEIm
lco8JjRh/7opmoaETW68mJZsEPrdezvCD3XgSOBHwty2tXfvOeVzPkxXXLG3BNkbXF6ycAANFHCP
32Yy7YqCPjJXPbnobtMx8ssiEv7YZi70eNzcdzIciFJIESgCWEJp8Y3rRf2OME6usf5elKPiTVn9
k1wnfxPwsKAtnjTPMHbvwlyJLjSg3uvHTERvRU9sv+eJ6Ud5z30YOv4mVnyjdYOuRz4gragZApc2
mwBNiib0BL7SzQrk2FmXI6I1JxBKD5mDlGHkOvGrkV5VRXxLRbqHXhDOA8D+krF3tiPGOnQ7K0VO
r/5E7rTJENKqCkgtD0VwSnB7LxwwVC1LBl0FmyaYzxayVwfout6PiBbQG9h2VFwNmd7rThh7p/P4
CapPHMaoNu+CSSFg5jaNty24boQnuW87JhgYwzlviKA3UqXwHEGHPExr3N4ijyF7y+38fii9Iegr
Wt/lpnwgdbSNDSqCFKZme5Rqu71n9MkVtUqsvWSkUOimsOXqYJp9cKaCv9IWary10bhXta7LXWXH
7qGtwejNdIl7UssKVJqdktf3nkuabtOhwXsyhOscS9dLdmCZJT8Ax4ifcthpPleugcNaDXls+Vmn
2bYVjgPd1DgXAXUSsEkMya7hrNY2vqpA6I1kYvxC0bX8bRijuo6Z097Q1oS09JB1OPhEHyYQnnwf
W2hXRBCtDbiV0V9l1aTXaWWb+0o0+kdSU3GLs226c71i3NXKbm5gCqNuKkjsPQo0XR90rqPivVdN
meGSoicswpLZr5dv11+XxKy5/lMMpXCTA5hyQrzlvtd1BmI/7UOnTFfqtgtFkLnyU2zVU4TKDQQr
PPe2jMUhx92m18UtzsU70fBvVXEtj/y3wOrAKHFIIaRzGjLcnYtpCqeqObFkBaW3NE6zMpkSoJKA
0AFwUlpCDJhuJVL7SdKVStFCEWou/ETyrFC9i5MkhkMbbL+OKV+jLi3UhuZaHk7mIDuNNbAp442D
XTtgaMocJ3/38q0lNNf0yIxGe6PRoS+MY1oaT63y0IRZIWMv1J3meh42VVj3QwXWRQEGgoiN8tCm
1Nx5srHCJMNl2oklCUxocR4ZmdQK7/nrQYMM6X9XUwRvEdgmkvTUTuxRNOTDUe4+qdFJya2VBfv1
K6y577dGeqyMWlbHFFkMTjFI03p9bT85HrOfJ5B9VqgiS0vrXPj91N4oBw2UfEMyMMnIuMnFRHAD
6r+7cM+7/tPTh6Ia84RhdfVpFIBahR7qSrthKW6cx+3Tk0nTpiO6GNgSxlBv3dbrws6ry6MSsQyd
DIXnbMQt4XtrePYZtAfLXUioWRpTdRqrhxjw8LZa6ZAtiABac3GXqICLJKD+4lTEwtnnXJBfUvWO
j/oh2XI98Gd48/ANj6uJBGMPR7h9KRpvgHNwzZ+EWXrvMWwwUTroJVDYI7xM4ZeLXAEiqCMsv1Yq
reS8uv+/0GrNhWHgWUrquJbQxIgjJzkL54x/3YIlTxHuG8qXUPg8JU3Tb60sSkBxamjqt0B4bWjR
GEfwnPgur3B7wIcUv00djW3YMM9758xUwMK1qBVN1EXZhUzpayv7/h1N8vKHkDjm/Moo0mtKMM0Q
uDMCJJT9M1i8uJOjl1sdnNpK3y5P9oJmvTtHGhK8vqW8HE+lUY1BJ2tU5lxfRCQsbRpyU76gHY9W
S3Sv3eKREFz1yNkHYYrJE4Mig1/36vXyb/kyCnB3jkksNPQlRgDOcM3fl+ZVYeSBZd3a7ZoAzNeI
C7xgto0wpTHWUl2dwFTqN7AAs+7Supvu7MRKXljpOD/z3HU2g5cUd2I0eGAmZX8DL24JvIA3QQ6l
5igplIkRGNywT5PHHLjNaPOmtlDSYVbk7GGpSm9csKwOdTJ22JwaLdQ0ksZKNP4aHYSPOJ/Kn2KB
HqbccrVrHIsRW7Rptv2UQSScoOCHVmqWVkedoV1rIyP3IOeeMPyQu8Yof12epC9DEV5/Dq2fXt9Z
OUPjsBInOLeeRNdZgTA7lBvjLWVuh4qqXGuzLC2HWRZTJxMEPjLunHRk/tBtcQflBTj2UpSV1tVU
ll4yy2VKg5BiiNP4xK2/hP3hFQ8y+1b2T5dH68tUCaM1a0RbtDfHibgDUiXg3Bj4X2GjULNgiV45
OpfeMDudeX926kItG17L+zK6hzjWtIZxXhibOdIx0obLSV5GxxjGbyIHGCQTYdbfV9bD5dFZWEtz
wGMsPao54cYRgMfH2Ej+GLJ/iPhLmnZ78FW77ySU3J17rXQ8rcZa4jUO7VHnByItULE1rEyx/U/x
9P+OCjx/FlZAH5SRaiIUJDv475VyRIXOjUiAind8rzP6AAwyyD5aPkdOdS5GJaBCCVvubBuVNM+z
hiuzqVEWMmiZ7eXUvCZjTIKEGC8aGNYDKTlADLl5BVyjhTIjGmD476CdkpGGOJ0+KtSgferU9yom
uK4yAaf6ZMR9vWpQ266oBkmfvCeZwHEk+1/OENdnX2D6RlqIo+dVK4IhIwx9MApD0UwqdNfa+nzf
N9FLqUAfRqWi5UHZ4haY9e7fiZWeifo5mhjKRYV+SnBnbqa6Cm2IOAcaKmQbp2KNDyBmhnp5nR5F
qvQuM+oP0MLRs+rR9K0bGW0paYog5iOuyqbHYBnPepTwOlwuYQCjh4fCa+iDBk2tQOMnkvCHztH0
CkZjIHtaqByl7Mkbn5u8KZqggxkQCSpILzd+C8vCKqx6g96ilIQmj7Jpk25QTxienDSGcsFEKP+R
jzJzgV9K+ZviyDsh0um9GXKsXnUm2M+6bVFn8Lp0CGEY6mdwrj3kBiqXTlzkW4iV8W0EIE44tE33
5CqToWFxJgYnqM8W0Il0fZNx1YBOmhIedg0KgKjgYhZRVPJb9EN1ULEofWuQyF9bTstOKAxAYSsb
RQvcp1Xj6pYMvzs+1Duj8fTeoYzukmpMDoXt8H0mJnBtPbMJDWrowwR2xaFJan7LmIpuphQNMx/9
IdZcUchdwbkVnWC/Jr2xLSITxTI+jveITUBwuaneAlSktj1tkFE15BWNtDSghYuqFa1i+ORWEfTG
Jtxouqi+AoqsCjt6rvTrAr1ceD50m8YihrmjaV+zfeqyAd056DONYa/irNlAEppnW1lmXr6FWhhE
/ToU8a6ikUyHqTcZ4MCWYq98kMkucdH/iVzHPZltd7aPyBnmJhm6QKSM/GoYl3svga0inZTC3ydS
HopksNGswWTB1rGJwkGD6hxlNXlknW7vu167N92EllBnC4LeolfUvoRnIzrPLSAfL9DWcu7hRmyL
kFs0OVXYOluOmk5kecWeNjWK+57rPVDcIn9DgaDrQzbyKCha+pvJKbvibSkOg4nl68d2199GkJjb
RY0rNgm3vQ3KXsmmFGn+YvE+nwJTRtmR9wSU3RZ9d13m1kuNS/UP3o+T4zc5ei6JVKTdNKQuDyRy
yC4x3E77diSmF7eQ6tqpDAAlhUic0DAFCu+jnQdwvVHXg+7u3clyjijlF1ubUhfeUUOH9QC2arwZ
ioK81IYU+2lK0mNisTIYk0Fvsjz/GbvNnpbujR6QUQ/V2G4MNHqOrmO0u7Qd0OG10Y5UOmkOtsFp
QCvuBhbU2sIWhlYY1PIpQU8WM2CgOTLm19HgRLu6RDEPm/jZS1xyTCJaBYkqHqqha3eWabCQ92kX
9ql4xaAMzxCjo0cLezfUfHwDyID4gD4oP9Xuq/A66esuM391qjJfPNu+Rkm5R16m0hA2dxqCCWzw
NULqdpBoV1KADv0UktIBPG0YKshVdT9Mff3h5iP+yvP4ik8ZQ6Ts8rXc+ss7BA6G2ekPuGnbOF4X
HbVtbPsq35FIXhkmvCjH6S22kyuLiBdPISi1Igoun6lLh/YsH+hc0ivHnAxYhN025hvg3bs++0sz
ur38/K8llLk7h0anuKGwJEITm5hVdO1mbRf5/ZkLoUDJ3ZGOoVeTFdHzhIgoQtKZCISwcL+FOwgI
QLKfNq1kxZtMweZXCns+c4mxU7QAGANm1sUByPfsQcOZeZfBhi1oUQNYmZCFXGkOnuGTOUDAbXCP
TlWgsnxliBtz+H15XBbGfV4lgd4Eyq3a8Y7MqHH+myP6OgjOuA4S1LOHUpCVm+k50f4i25gj63oz
7t1qmNyjSys0P6Ck9phQY01IemmIZkk3CtTNSGPSgUds6XMvF/VDW/yRxvj38jgtvGDOzciZUfVj
qqNjVDpB0Q8boR5ZVe4uP31hFv7d/D7dTmCQ3itRiBy8KB0w+VBylAgiCHeJlRcs/fzZ+Hheazpd
yoyj1dR7aWnte1bzu6R6JZtcSInnpIAG1TabAxJ+MtAYMdFJ669l9y6Tt5ytLaB/JYwvVtC/0syn
QYqJJW2DCHmCygi5gaxm+dz2FGxuBQU7bONBHCNvrPaRY8dPqTW4WxEZHRqd6C2KTpFD3gElAz/o
YSPzRtzS3BDXseXVaJAOdhmapslNX7vD8AOZl73NS0iu75oGiFCft9q6MdzReHKSeroqPQsdwgQp
JBwc45M5QoG6aVkSQAFbb52qzm/sKRofi0HlTeBNHGgbbpobpxteW3DFH/tuSDcNNcE9GsBKmFxI
nfrJcAae61Ii5Csc5Fd2XOnbiA75pmtBKdCAtx+bydO/NANPDO4S1Loqp9gLcpKZfmw4P1ynYXuv
gMAL7UwGPVqYLvJO8I1KGgfJUmyiTGmOByjEpXBeViVUgVQUKN5AHsoc4/1kxXJXWUN5SJvJ2BtE
ZW2geVduoLvKrhxG2v0YOXyTNFZ95YgYhhvAyqI9Dn9njEdB6LRzhItOEKjM1+5IeRN+a5PMYa4Z
SPwlpkifOjt/Rz58ki3QrrxSG0nky+V3LESpOQq/k5qnqOi5x2lkRRApat+brZ3uLz99YRf+H86+
S6QzVUYOXggAV6NsoP3q0I98ioyVSvHSG87f9WmP1Clpo1QN3UlyHebN2YTmL1n1uv+3nb/agrMw
Agzs1KJliOG5RYKV3A0v4ztqmtV1+qzvjZ/2m/s2PLX37XV046xcthdC4xx1TwqdJdEZ8A2f7YfR
sK8dY7yKuHzNrDUx7aVBm+U7qnKaXjGYOLnIDwKnt07UjtBs7IqV6Lj0glly0+eNBwoLDvAoejVp
H2RTGcb58M2T9dx3+TTnqq6hQVxpeFCVmvnKGYYQKMY1jZuFHTG3zxijikZlqcDqs2xgLIAxQVHg
8nZYmNq5f4bq7NaKOIZlRPhw0VJ1gWZAaTZN1gxgvyY7c3dOShhoNQzQ4UAlGAjbME3TDw6fI7Pm
v2MVvwlpPsaxPMXx+KOLu7UJWfqu8zL4NCEsRjycGIKIO3Y4DW0AU8+4K5JUPTrLw5p/1tdnLp93
n+LMTId2KJ1TZPZAcYj7xh2vYdi1HcbhME5rBtxfL16wf/77NWaWcLdt8TVq/NmOL6RAjcJ5vLwC
lp59/rRPI+XVg+xcXM2PhVsE5Qhsg3b8qnq9/PSvly73zvPz6elSj30pDds9VoW47pj9K8v1Sk9z
6YfPplimrYxNaDwem97a57Bz8HkkvbAY27XNsfSGWSTvdYwmFLGck5sMe5slGyfpdy33wstjs/T4
WSRvS4sAQ4WxSbNDpt6k+AuUZHD52V+vf/6v4Php3G0z1VaeZIBqOmb0wNwYxAweEfhRVebezYZo
5RuW3jOL28jwlMYucI92F01+k6IAJbyC+lbc/41SuvKW84D//5nH5833uO20SbPaPRaRt2FOf+9l
a3IZC5Mwb7vH49TrzkYAjFG8J8K7JVF6MPkad2Xp8bOdW1dQskKW1oFFCbSm45qAxlOAP0tIZ16e
6YUQNHfTGEuvytukxQycqQpAR6XssTCTgFkA4gje7C6/ZulDZhs5sTnwoh1eE9vtbvKyR6XKfTMO
K4JfS19xfu2n9Zq3bVFXFo59QT4M3Bh6kETttgJF4p2semksveS8vD6/hOeV4G5hAUHsMd/0kj+D
CYhnatF9ZqDe2g/R8/dGa7a1ZWEXvUwdaIfwP7X71MifyVrT4Os2OEdt6L9fYTFoyyrUak79WzcF
9Q8PEC4fSHV2RUYfmLsb80n/fCzvXSi+rZwRC/vPne1yHstpAN6uPxUtCA7FR8VXcuWlGZllZWNm
1iR10ELOrXbnGcDBFjI2wLaJfkEILfVVBPuGy1Ny3nFfxJC5ycYIDVlWC9YBVByDX9KBRDKUyvA5
QOeoTIEMSyIge7+n88AxT/+dJiOqVWVb+DTW0fYuqUq2S1grPi5/zcLA8fO/f1rKdWzUpZMm8WmU
H9wFahD28FEDJLl4QWN3f/klC3t+buEg0iEaMgNdPKecAiupQgv5Z1u+X376wqLisy0fE7cD8d/J
TixG5VixO9In95cfvTQ6s41uTFObG8Dyn9IWipCdnHYap1PdgNNGuLqfAAy8/KKlb5jtc4MVBI2G
WJ8ml/a7rKbygGp4/ed7T5/t9CmpQcWXNsbfRsk6LfobVOuy8PLDlyZ3tqc1MYAHd0BvSmwgsUHg
8urfhVjL+pcGZraxo9KLGMo03rGzpYOeqbuxjbLYfOunz70UBPT3XJ171akDeRpcL9+WIIfEK8Fu
IaWZmydg0FOrbFEGL7yb0bvqgQ8W6b0Uv77342c7V6A16WD7usc++jVaADjDEUTk31uPbHZK674n
qZchmYdcMlqB5caQfM0NfGlcZvuVenoEptv0jk7/nOHm3OGiLtiNQhH/8sgsveC8lj7FNONMz3Ys
Gh07YW0j3oCIYsLQuWlePWhpr6ydhWOAzXYsax0jsYpzDbyN+gBg/wk1yeSk8+qnSYYnafR3dlO/
Xv6ihV0wJ0WjT0mTAYH6BJegrdAFtL3YN2d6tn2zqS1z6UnnZNsydM+3d9Te18y0FmIDm+3esnOn
rGRNdPQ64wp+K4kfJ3Hji4TsvjUwcx409O+6miZRBNRm9zZW+lRqe2Vg/nkCf3HQ09nBKxitpnz0
3KNFh6e+sd6hiL/vtPsbYuLKt1Mjhal7eXCl9XGufoQpX6stfrm2GOWzYYuIVQ/dMEUH2+up78X8
2ST0vRuSX5Oy70DHt/zcK+8uD+GXu4XReRCc4H9sNsSKDq1qD25TvSX25AQyRfnaiXp7ZU9+uRLw
ltlgNh7rI4vR6CBy92BlRR5MCSxuPbGSBHwNTKZsFg3hMWjUkQtuP7HrB3CXBXit5N4c6zvTzt7z
YrqLyfDuWHrNnWFhjuYRkpueVWp0lA95ninfaoqnAo0SGAydrD55kFCiadWaUuL5I/5vJWLwZhFT
gpRTwenHOFjDKc//piDIMpL6FsRRzXZNT+zr9Y63zMImyDNOp6SZHE1ZAF3dNuSmG7Vx6ooYDRUK
KprnATEAfYkRNOGofBXqDLShbr0SUr+McvgBs5CqqoyyNI4SWNc7v2LRxnihXFnl/7CJX43hLAfS
ioiy0yQ+qrqwj56bftjnxrxEQfQIUlELtiXf0cwE79Z2Zdh35H1U4FTXEppT+VDeGiYPLOI9jAlI
7jUcYwG7ZA9pU1+VqdgAhnOEtvQh0bXjOxyiAk5BH3I3e6NTD5dtDpBN6lxVWfq3YBogE7kbe2h4
eJM5gd5K13TnlpbKLJynUOqmlLPoAFgPO1K0he6Nfqj2sXJiANoAjBBVv+ZCu/SyWZwqR1CW0PLC
usy8DJSqrrw38jE/uoZbn5yx6B7hi2TuL8ephdUxD/VEuc402fiy0ptCO8flmxUPlx+9EJzmkd5J
88Q1KY8OnGQ/Mxb9Hkh2oyGj/b3Hz2KTdKTivIacRNa8icLyi7y5EpqvpJkLkzC39UG8A3osjj1A
j0ANLNwsZBm7YZl4hJV950tmPV/+jIWIN/f1ya10SnOHuwcgrxo05YkEd7Opfc/UgVMYYV2u+d0u
zccsEmleKjZKHEm2GsWTpoYbxqQuXqMpN1boDAun3lxEnMauh74rdQ/osxyB+d4NRfzQa++eNub2
8ngtfcUs4vBcM6Vq1ziomP2saDcGfKxAwVfw0rv8hqUZmW32LE0plSXOoLbObhJS/4b9561VkGuQ
43Z2NLzmpA4uv2ppvGZbHdSqlsacRAfgtwIJjmIejFYVqGFYecHCaDmzzpdw+qlwzBIJAuTTnhPQ
ol5jKozWz3jqrSQJCyFkrizuicocPAdraIrsnQk8EhADP741PnOjnqECcbBWyG+gljxF3O/Kn6R4
Zf13h+c8L5/uNENcZBO1RoQo/ehBxd2r/qRrliwLEWSuJp7CxYiqBpFVkCToSAesym8q/8Y5Cs32
SvBYWD9zNfHeyjVQrYiBrvuYqDfddlvJHmGutrk8/ktTO8sdxomlpLQbnA6mvBmL5ATGxEqoWFqZ
s32cRcQtKwuPjlJkAnkaoPbrp+m4svCXfvl8E+dZV3UTdpbs7APt+k2aOd+pijI6t6wRyuopyaMI
ymctZHwhvzLAjnTSoOGCPpSlK1+wsH7mQuQxqie50cbGobY/4r7zHfGrpniR16Aoaq9M8MIszElC
wBOeU24MUzGBfX6mLkH1w8Xxc3n9LD1+dka3rmtWNnOMQ9HVj6JIXmiFq1c96t/fe/5s/3alBbe9
iRkHr/dQfTMgCgExosaAeNDlFyxssDknxwPMFuQXFWES/nL+YJ99huNbW3+LcEvnnBtITY0tyzxg
mYc8C3u3r48aSMkdlHjIympd2AiE/DfESZqzXrmpcehyWh9SqCcHkots5elfg0YZnVvYIH3M+mnS
BFKwoykCM3JcX1rdCMgnjas9LAfGQAE0Aix4JA+FVxfXYP3SvVVAOCA3BxoYrIPlsSm6O91LDS3e
zPY1i/ugYRCuMez0V9lG+bYgWXKC2Nla629pZmcBotSR1/boUR8bFJqmdo9Ff3Om+nWl870I94+A
+Olw8WIIZaSljRAk4PAgwC1kSfyDV2tyiQuba87iyYFqbsmAc9fgHOIvVlKG7dSYvjWm/HvhYc7j
SUwlwdak/FBBbB+aLCAQutC48G3FnPDyDlv6ilmI6LlN08bSyH8pK3c6Ls+zz8iuNyFv8L1XzKIE
FFOKBkrE/ADoxqa2It/W3d7S/crjF3bYHPjqeZClaHOPH0jbvqV9G7Yg8H3z2ed3flpDzGE1N4Tn
HaBMc1fEFPnnN3PPuRh5q2JTdgZCWye99B6G5upFdIzBRas0H4Co5is1gn9Nry9qBP9Cx6dvAGEe
wpBFUhxrNy/bIGpd3gTAndA/LK1YkBa1C/XtKIb0kKB2kHk6h/ifhQWXWKl7DbViYwegXuo7iqg9
MRxnX5cE+M06w0FVylqcXIOLQyzGfsPdSvzMBRPAUkBQ5ka4ufXqDMng5wIG93kLLTNPW+QAocQx
JMSwthz/bwNji+ZHCdrvo3KhleKrBA7BvmI1RVprwJ08bcitw9rmFzZbiZ5DbdYHDm/vUCdg5ENT
o4YMV23oUOja/FmeZWVQTuzVHewwvG2vrlReW/axhvBHDus/8LEqOeogAy/Vb0dt73IGOTSfKxn5
qaLipUVIDBT4w6eeYCvgf0enThbytsyndNc1EXQPBy8zAtAhnIfaM/gugwj300j0GExpHR9IPIGn
GrPxShmQsWmdFrqcsrZXDt8FQxA6Z0FMzImhg5PER9jjsL+uN5hXtQcWXZhB3c+foto9MDqmYQXt
KNxnuReklFggnMhpK+HfDtviPBUQkoY+zwMYSv2hR7b5HcgCAwnkvzuHQrvQAqfVgy9vHGrGQbpR
gc0+UqgDOtaa1vtS9Jpd4EAAKuKI6uzotHZ/3/T8BxgawFEr4mwvB6+Fc2rOymAG5OqtWMGpuoY2
mPdmgrDUoc1Y9GveTV9DABmdQ9MLJxpcKD5B965DzSawakvsrIJHd7KYoKwDLguUqaAHf5wIT3+x
0exu0YVzV66PC0M4B607rushXYB26ZT3gPZjdcDDgvdhVHV0BYu2kErPMctTjKKgV2vzlBdpHWqr
h6ycdddm/Hksp4/Ybe8vz9XSp5z//VOky0kEepyHtirxvCdmRs9OBhHS2FmTQF96/uw0mARYXWYh
CBji3n4wpAqMNrpuivTpe79/nisaUzdoMVnHKjqTwIbmYbKgpzoka7i3pYmw/ztAMq+iFOVNaFNT
RMv4VwuMPpdtqKEG6xjfakBjPc9Su94yzIqY03TyUhq0QoUjit46s1fuBAvn/b9t9GmWkxRaAXCm
JWiERlCqtfJdxLKHyzOwlE/PwcRg/qgqTqDrH3dxn4SVgsxkYbWkhYxjniIfTln0oZh2/zZJpfxS
41yVw5A8UFTUhS/zYQBvFSEI9DQY54Ix9lQM01D5esrlT847eE14kciCkRnOru6hMmbrnn9c/vkL
wWqOV65rHO1mJsmRTTj+YGR01sKDuK5beT9HD0qpl1+zsA/mmGWPoKdBXcCUp6o75rUOuMkOfVGG
33v8bBuLqizBxUzMk42aokf3diJB9l2JRQurZ87ycnOGvoSXyNPQVO/YWe+Ggcdf/uFLwz/bv14L
eShRFeZpNM1wgE6dB3HYPnpEWWVlaBZqo3OGSRULEUNCzTyWnfejlfZOKWBfpgqwgwKilcJptlEL
Lvvl71ma59lGTjtAkpMEeixKfYARvh29nQG92MsPXzr25sS+nLIiB2xyOMKtBdonWQ+9JfIx8UJC
6lvetCYqdfGZDo9NuTUSY0Uo5+uPcuag9BEGldBwitFz5N3wJJLK6KDbmgIiIFPRrdw9v54nZw5J
RzYo0Hgu2TFySohHVcGoGujMjj7k4QKSooTE1kpI/GvhEuZ4sytckquWVo0THZk1lvmGmbVxB1eZ
aN8yKe/gdqjgcAvNvK2GTf2HGIzOPDSGp/9AL6+XMKDw0D/WdgcizjDqtwQWAM1eT8oBOGxs07ex
c4ef51B20vBDzmHyy1w/q2CfYpQwtEFrTvV+X5vOnZkZfDsq297zqio3jNT2FQg5+k6eEWyta6Un
YST2c0kgy9vkJL6DzmQMOgArkKWaxhunpnrP+1r4rDXhaXS+39yhm5lt+l7D2FAUbelr6cDWoknz
5sbLaRo6Iy92qVWPGy9JjK1D7RzuCGn2A9cZttFdEW2jstfQFzaY3KX2dG7j5eOtK3INWOUo/g6R
a9zCW2a8g5Ys1HC7tN6QCm4ukxEZJzk6zr1ldMTyVdaDXJvFzXZqq+Emg7x35idFPW2tISq2bGzz
W6Po7M0QO8UVGzvot7dGuYOda/Jhj419BePel6wFHK5JoA+fN9f9mMcg9g5mmBlg3SB+wzUHra/A
8qwinJR7E/PmikWlhBb19GZrykIBXxJVdiWUDVW6H0xd+z0gdkfLztUWNS3U4aCev6WxuhLFWEBg
sNhbyXQYabUXtDsUuEz43TT9UQO9TnT13NQi3RJGYfmUdEVYRFCmVFID/1nbjwUu1r7RQyq1zp1k
VyTeXeEpCFZy7405EGGyqNzKpnRwzthQzBnTe0NAGdSSxRhksXypsxbqik51MnMO+pL0xhA9N+hF
cshtqhoCxcrLYdNTjr+totxNdv23jekPFld3PC5HH7N+MCEr6BtxerBtxw6ZZ3ZQazXeW1Tf0ciG
2GR07tqUYLUEE4RIfcPJdZgm1S34z04ISTfzlsJP0AeNH25KKd2OWt3ijllfma74PUX5Q9XJO1mV
UdgJjT9n9jvpyytDkSencdRDZtJ33CAh5V6JKoALu4md1ppbqAPzD7MWt4TBJYvY8BZLzdqCjPdZ
/XZKwQvjjvJ7aBtFo0Ss6UHNBsLnsZraxFejPCBXMvYgUHPoVngfeoSUqhNDo1saPxWzdVDClIjR
+N2j4kGTEgpo7XPixi95R/9ANgMaomZzZUn+R5tnMWKzhrR22uJpYNQGY2fuoFc6QUQ8yiAyCVUI
lcShhUb2pk4p1CiZ9TsfVQDoV+/TAo6hcF28SeR4gFjqgwHvMp2LV5zuELHt6m1cedeFmO7Aw/6B
+8l140D/V8X9URJMsuvkVyQBgsPNTXvjOR0UpHlMQiFpHZLEuUFy9culEB5h9lMZO4f/cXYmS3Ly
ShR+IiKEENMWqJGeZ3tDuNs2CBBIjIKnv6e86p/bVEX0zkMEKoHGzJPfaW0XGO2+DitiXUNNAy8B
pGQBtvcPIAeDgQu6fKUeaDdfO4iaygQCHiQd93z2ri1XPyllxV3lb5KuQcn89ExzloYEOZNAsPTI
nOo+bfXeyOatm0BkNhe/O4KiQxs4DioV8GMtDmgd+dvm5lujW4HXUVghLvwYvkNx3bh1sweGFBPB
hqV0KgQ4pk0+AHRBbwnqWhFana8a2K9tHR94GgIjSuaixMBzI8QKgHjAeMKaZm4g/EDxEBG/EYm5
ogm5wVCtgmkUbjgz9pqKJEoSf+sXkF/XptwlDQTqFOZuU/NW9xpMbY87USutyD3xiDX1NhOrf9cK
laaZ3hUNQjctT6MSZA2VzGQ/N3C/AvbEgbUpmDR+0HUwByOl2FBEDu6YTZIQ3uH3VQof6woVJCBC
T3tp1x/KKt/nrhvCUQITULDmF7Rbz7lVtgFvTJB5Tf0rNxMEYUTqnjZuOFy5cxV4JJEA5063vpkd
JFYKluX2CQRr7ssEIYikTq45wMMWItYHPYrp2q1A2ylpd5fICRxyfwpG4rxIAwNIVP54B+hsMNHp
ziD+NfF9vPVpUyXdY2fRn4UyrMe25PqXqCx8H56SoKXg6bNRxWrIPoA0fUgcustxMJJGnx76JnkD
i5kFfFLXGgskdhL9F3CPayelz6NpAt5Dk90EL4dgdGF74NixTJwHJrTYmvDwDQDieOYTxA6FmuFR
qcAA90bzh9kY1z034xqYXcRYzK1TN/4VZcW8MTnW7S51TxwVthv75laZcxPBwuyQtrDuSOs2FgoD
EUEtLL49dj/oU73Z+NE35tXAvN+od77TMztgwXkvFJwJiCrfvb558XtEO5gN1nzS7zKWP/sFPVbV
THfMg5tEizCBXWjQzHMbpCNck+xm2oMRSINKNQMMPcBitiaFDzBZN7TNQF1DACxT86+EjY+KQPwC
fdahado7H2L9IOHtGx1Vh6/gIxgtnDcI0A44UiBqNpAr4mPRc0gP+HpTjNsuL/9YLXD6jhxBUxfo
HQJxf2D3hyy7Y1w7Lt8V3nzlwbYuNyYcIEhbgZHkPcJQ9r6Ys/vGxm9LE3hPyKaOpCXqMOelBY6P
9MNZd100l8ltitGCnBCwTu6UvdsDgzECgEnx5BljiJfPYK0334+5WQVDX71RzvInY4IjZp2Nt1Iw
KJnk1oDDfI1xpSkvsEorJ2hNjlGNKvpoIEUeclp54L0mrx2IIiECqYCtE/FM/eYmHetrUOkBHq4f
MlluzMHflwOcvSWf93lmu/tCQFlv2M4vl9tPbjcCBJ0bQcvyIuwm4OVg35kEnjQ3pkiAZXKOIyZw
yCC0DtKuvumcUkVtM6MsqiFjaJltvSESdglM0j7IkwHkY1/OWwweDbx7+qoNFrOu3cCdGdYFUPRP
OFxIxX47g34oMwNg6NHowkLi6pCp5gmYu9hrMPlkBhJMObCrOsVGksFUGpxusVO2iard2XqRmfle
Mwdk5vqxGjB8qgwIGQTzaeHsvdLfaY1ce+M3sHPRthWmpgEaDjwFknSOCYH/XpmwP1nb4dDYW9dp
DWaO00gcdYpewEoBViiT4ZQ3XOEKwxGoBoDAtja05zdVoj6AwOKbHqtx4PpC/mFwO7QjBeYW2NC5
5I8AEm3d0dmZOL/C4AVeIa67zUT/amXOG2qbiojP8/XQja+yp4/KQfeJkTyYTHjhwMZnRMJ+5BYf
Q3h+RLWDKsDRa/GhcmFgX4fqiCj/16zb6wpCT2TyrnIHKpumw2EDqMcQkn5ni7oyoLQSaVcnv45K
3VeJWcROUWFweKLdpYaSt9RFmVIAkJIMuyLFNwJnDFHo3DE+KsvLRJQrmAFGTYX3nk2IWIfEYPUt
mYeuDOyqyV9RrZ2cIkTmHOcSRYxh23Myo6qtckXY4Ij/6vVuryPHBkciQASp3k35LO5LexDXlFn8
AZH49LpQVv2YKSZ2hWHzB/jpmT6MnB0J9JLh4gLLCuLflYA/vA40lVfEytsusHBg2QnD6sHa98ff
TpH6sF2paQ/qEE5iewQwmwMgYSnemDknDhCAWo6BJIl7a81YaNJSlnBVMafRfrRAUKzCGpvnC4dB
TahmeGKAxWYMZtA1GBNR1sEHE94ETo4a7CQZPsx27m8SNcMYdhLOeDfjl77aqvM/zt9Mv77Gs/8r
IWvh2sTGREP66B2hB7tvwEKgQ3206/lbiWe2LBmrODzNppwBfWGZkUS5QOOhnB/mBOd7sHLH9RZh
cUpSOVYY0sdknsnRy+m0S5Bw25Sqzy9co7+Oo7ClmptqD1Uglq5iUqpb1c6PaYdyk/M//+swJVjE
/w1TdrgiOpXhD3GdgPM3KJjKIKMnS/FcCV7vEAGfLrS08qKWZHIsG4LKdM7gyJgNvxROvo9IGZcb
dCjbnu/MWhOnF/gpXFlw2LPKCi9KFvwvTBHepK4eKXyCzj/+X0HY/6f3mL8IOiFpVfqUd1nc6LR8
5JDOCZzkaLYjmN17gcP1tkV12nbOuf3HAzB3C/vrdOcXBQS/pm3AS29o9qmQ5p40rbqlSg3Pvul5
d3kPzF6IEq7+zh+y3gz8JD159mRs4FuzPp1Ap8INHM/Og8kp+ii3BjgepEVxl/Z03rgNUoU2sSws
kNZAd+XkFVecD8XW9wr3yDRsCBBjEltYMyAMCieGa+E0MBpBze4Ij57xMPcs8lwjalMqbnLDTOPZ
Rj2CN+si6vmMCl4zH/cTTeHBJbp8U+oUFjFFq48+jmp3+QCHL6ZLtUVN1A9Ao/ieWUn9luRlvRst
WEAgVsoOIPvDF3esRJQyq0ZVBxkiYpheYIEIBSfyPr3N0rIBeNEDgGpAHYmhE7ntfSinzn/ElRVn
Wa1gdoi+1FpJAPKvc41YAgthtwB014Xnr0yoZZ0CB0C1zOaqjvtiNO+B9y82A4y2PirR2sc5Tw34
k6hL1IeVzvj0vwO+py1MVKXWR6XT5xYePYjnPmpV32hWXUj0rPRnSbLnwGJaCu8sBv3uXUzWTuDo
EnhmjZpYXDUBrkkuBPLWZu9iJe1IRg3DpVggHHVfcL4vOus2kcmF5PwpG/rF5F3W13PaQ2NMVBaX
XhaWXXL0rOJu7PQO97p7LvJNlTY7lTi/zo+zld4sQfclDJzBEtVZjMruX6ObRiOCH6i2aC/lMlfi
nsty+1KP3KyKesSWzw7ZAClRTdMHItqrihTPFa4JyKFd0hiu9WaxTQwuLjSS9LggOMZ2hOG2b1Vw
dK4vLNxrfTk1+2nhtvrGka6a4CpYqodxKG6hsX1B9zaiKY6zqvaKqIfvfZfFHmH1jHFQvPSxKe0X
mL8hpFPxHxp+8Rd2iZU56S03CcCi8sQ0hiMVoxumiaIhFcNx8PWzl4K1dr4bK60si8jVYGCzq/h4
VHWGxM0zuJpBOZYhZfOFFlYm/rJsPBuUkBxCE7gYySD3j26pAilTBHk/eJPsz3fjH7npi1m5LB+v
s55L1N7L2Pd+9fxe8jvHG69oDuo3gUcLm2+4LI81VAyD804sfkEysTKelwXllULkvh6cKjZMDY3p
UVY3An5F5zu19vDFaJ5Q4GOenOaPtIZ7YXoljQGOdPXm/NPNtccvRvDkCQuCQ6uKYWUFYzTuFUfg
dWG850NW3IDf/Rf3Fn6CIHNqwZr01MVxIr4VNU7avHY6YQfLqgG2chV7o4zhDnn+p60MmWUN3dzq
GTE6mINSYHGrutvAZeC+seQTod3DxJILl4ZTR78YM8vKOcROmrZBZDhWlb6fLYXg/3Rht1tZiJaF
cnwWKMozpz72K2Q/EiBrcX3OPoQPxzYJdnLC2HVRXRIhrHVk8SWhIKWF13GcV4cMvpRwa22/5UOA
2/BiFUpS15NVDpsAbVkxJ/yK+saVKrKt4Vwipa0sQcua4qabErdDaiS28+lxLM3bltJtpsq/lWf8
OD+gVoa6s8iKZnWifF8ggejrJgmpVU0bQeABNhYk/VaSGoV1/916DFP6OBBiJeiasY2mZkaGqGTe
hY3ta0iew1z638f72oc7SF/JGCfwyMybu1pznDRQ9ugyBDbmG3iMRQaFB6nTH0cIHUIHxysN20Fw
I4IiT0PXwpUVsTICb5Hzb3XlJOQu3mrStQ4jKe4BmnUblcAbt7BuxlFsfRsx36G7n0A/m50L9++1
KbU41jGBcscB5a1QLkJvX5OoFb8YM0LLv7K7I7flhVvySjvL8r7JMLsSVsMqNnSLiBr4MyqcYVgg
4GAm5yCFm8X517cy7pfFflk9QZ8tJchxhar/ei7Shl3Ku1tWI9gmemMOz7ezsjrYp1X206HI660Z
SnAPiNMCTpEtH2CPCbOw8w//pzn7YhFdVv117jDIrtB1zPWQHIHeEIBKE1zEEMG6cf+52fkOavLg
BgpRUR62WW5se5j9bXynnvbGv8DdXItQe7V/VYiS3cDk+RLec2XiL0sFU5aOrO1noCu7KofRmvU8
CUhPM3FJmrD2ERdLby8RjahSzEtTFfYvY3DJ3ubC+Yv7fR7RWVxiEa9sicsywcqDMzDoulVcdnZE
pPyNBGQRZOXwmyLNjfC283T+g66NlsVCk5LULQ1RT0cX9fhQHrtbCabihY197XMsVgwGUyJSFmkN
E8w7Vt7xDpnRWW/O//K1hy8WCLuEdhgqEcynsovg6a7YvFX6z/mHr7yWZVWgA9WjYKjaB7GS3A8d
24mcXFKsr/zwZTWgRMDV1T3CTVZj1r/9osxeLeSHeQAEvfe9xWZZFsi10w3NhPED48O/VcYhNi76
O8MTfaASceElrQxSdpokn1YaM7Uoy/zROXIwmmPR/qyQ6Zdl3Hbfu3svCwQb38ppYxIYXSYIiwfE
YiCFEULonldwU5hkBq48vBSqoLTGfzFBcP+/NwAWE92rOWCrBJwwnJoPcF3YJ5T++t6jF0cHoCqp
6jKLIImU3czd9JB2l6o114btYjbDCthJcmhdjtQbjshe7W2Aqr/3qxdz2UoyOsCGdD7aIsEldajH
wPDp94zX2P9VDLZ5a1o4uhxNNTbPLdT9IfEn59BntnXhzrgy7ZbVgmTqaNvmDKicoXpV0HPUBt2r
jF54/MrOsKwTdCqspEUN5wwKRQVMg8vqBpAhKEP0ha13rYHFvp7kBR/pRPQxgUJ7cpGsrQGqqOHl
4lxiJK5M6KVJGGx1cwj/cbRS/mPKOYhdRtAgO8XJ1QD+9/mBtNaP0/f5tGqkyuK8zgoV+2Ve3Tga
ZppUzMZVm+h7Wvrlhe+xcq5bFg6mrjILA2HoIzsFiyeghoKRAwSkTfMn8nHHSU1vNWwZzndqrbXF
nGa1S6fOFjLOTTNEdnoKqgqVcnC2Jda8hQ1WjCzY+abWPtJijlc2Gc0Cbh5xDa1eTtlhcscHSOhu
/ZJHRsO6C5v3PzH4F0c9azHjkSTgOPJjg+17yygg0AI6qwOWZJOSbILNE4GJqFFZVwoW9aHM8+y2
l1X1G44w5YVwy9pbXWzxqFDW2QCmQFxmFFYmCYQCGJBZFuraPCDTNw99dP6lrrS0rBT0KB3rLDNx
rkvq/egQwI/uRtO6Sya5KecSgRCxO9/S1058Dvu/isFy8AEixWt17psrvodXdbhtg0MeJT9ASVGR
dT8f3aOxqzaP2XGPxE3x+i3iMJpeLCE2ii+KkXsyTnIkRuBBBZcYKGcA9LEvIYdXdqClIdjMndK0
3GmIC+h8qu4vqlW+t24siwi9DITksi5rSFx/DL5xY0FC0Bc/x+kS6nllYVoaaPRc+J3KeB9PTe/u
xGiMT4r7cgPpQ7bnda+250fAWjuLtUKMA8cFSJlIsr/S/qd2s51dQfHRXIKTrawQ/yonPq2wE0xA
wLpFkU06JlWsbG+HHEbkYOqiGoLcwseSXfgma9NmsUQonkD0IlDo4do83ySzzCI5F3+dhDwZ7XA0
BpQHkNG7lAtee3OL9YDjqt6JNgHxqAcYGidmzzkAGrah0Jec/zYrw3dZS1ZVEPagVmWKLQuW7gLx
/bA+QTG/9/TTa/z8YSbpSRif1zEbIVl1xf1cfq+Yj/27r396dK44nHKnlsQ2bIYiRGKqAClcAnk4
NBk1K4tNI1DqcL4fa+H3ZblYM5aeOZcKfD36MSPfAkePp2Qq9pl4E4l7MFJ/55fJtbD4HVPdBk6g
P8+3vDIC/gW3P3XTgtCoVa5u4oRX24RDYsXd/g5Jkg+7cy9EhE4HkS/2PfM0Nj61QUpdcyScCean
OBAvjeqOIFtNLgyxtccvpv+MUmgfA2GO4aYbSHojS5hI8UvpvbWnL04HcjDL3oCDHczts5c07e2Q
9/CxHdNLO6W/8nYWU942WMdyz4PPH0rHBheZ+vexg9INvm+IR27zEXo88xLjdWUlWxaSQXee5ljn
UUjmWrAMgN/ckCPjWpR/iaA7o0TV7/lxtdLQshZ20CWMYKAtiStf3fGaQ8OX1yEkXA9qgIrcheD7
fEMrC8yyeo1ApeDBinuOVd7scnM4FDTdn3/0Wh9O//5p3CoQu4UDM+h4Ln8mqXWoimtwnyJjutdN
eWEFW1nwl3VlWQ8pAj3JFDihUdOJsE01ZNgnutu4rWEg1AKAcL47K9VHjJyG+Kf+TNjuSWUOJDYy
WMNYJb9qVfkHhTSbIR32UomNActBf+r3nNPd+UZX1pdl7RmvEjIaxDKPZe78aIidwsoxi63Sgtew
CbX7+VbW1k+yXAOcgtuTghgYpWC3yhrN52RwhkhTAiTtxJ2nFEiJgLa2fE95piGCx32vdVB2SoBD
PP8j1oYL/e/rzUwGLmZu0aNVq0iImmytPnnyR3bokvreycrxm+NysWIgxOtb8JSq4zKHShhy8PTJ
S2brRsEz/FBJEzLYwtYXPuDaAF0cEWadiJkk2CBG0BG3DcwhAZd1nFD6DYTfHI7ixBlg7FZdPJeu
hMRRuPzfF4lIHsP9BFsvLwM325SQCT6nmyxiqEAP0t8eB9K+vtM35Sa9nS9cAr8ep9ayei1NUjvT
rDWPunHnKVCOQ18ct/BgvApBlANnXLk5P0xWxqq1rF2jZVeUDCLoozFX8EMezGw/WH15P7kWu/Xy
oXm0tLKvpYsQOExVM/dJ15S8ENhr3sH2ovrOXdA1lzocUFt7uN43c9wYjhnl2nuDJh2gAocfaeHG
kDTtC9JfYPB+OTfQ2Gl0fVp6xtYdW6cs51gQGsLuHt6vCYpuYAPdysByLsljvvyKaObU/KdmaqzX
sE7NvaORWW+5pxQqymQfmcrdm1L+/c4HRCun1j+1UkzmjAyodlFyXDzXzHjykHFFVXa7L9mcQDLo
7DNpe8GEUuEpa35ZpvEEm5W3881/ueGh9cUqjkQdftE04kZbwb58cuaDocr788/+8rCDZy9Oan3l
SMsZXfvYzy446sDAD++O8S1FDp6+WKSL1PNkjcqwIykmJFo1RJEEVY5Glgb2KI3oe31YLMMOs+Dk
ipX4qMYMVQxjegPwILRY9BJRYO0lLZbfSjQZneBwF9twuqucLpDQYHlcXtjL1h6/WHBL3unO9hg7
tgxl5s2UI/7loUpL+t0l0dJKE0vREhBRouP+zI6JySJEnoO8GqKUPJz/ACuTcClYKjtUoPjYCeNq
dGa4c+PNdFQ9eUU9Ba7+VtTONZeCJScZ/KS36BDPU75RRraBsBMInffCnJD8/XO+KytzbSlPYoDm
EFgs+sdqNiLWHt35Empv7cmnT/NpDVFTz3Q6dv6x1HpruXLD2CU/mC93bLyZxSROawpaKZxrkEyG
S6QNGoh9Q/sNcGDB0H3w9vH8u1kbRIvZXBKQlVBe18ECxsm2KMz0n4jRdhQlx83H95pYTGUY0TFU
X3ddnPnsJfUGyAk6/+TGPF3YA9e+wmIqe5CPi1Yh7w5M7c4yNcKTl+wFV3a8ZbFAPXgmyT1409rz
HYwSXQflU9Uz83+W7JKlxsqHXkqofYPMSUp8uIH0702D81H/zk51Rjhb9/bLOLyc/worPVkqqRmz
PXhKpT5YPCVi/jq/mVHW1FnIzyu+yYR8+l47i80b7iD93OQUk80yYM8a5yjl9dJf9fzHFRc0MF9r
9lBytNi6PdqadsnhTmaCVxC6hkFv7LSwImsSRTTn7i/Vs+bKbuwuqlInCVtANwOhUH6dGAnf1QlN
9gVTdTQ7mkTn+732GRdLgUFJlukxEzFXaowkLuH3tq7lR9sjVt0SWt9ag6Bp5IONf6HJtU+6mFjS
qsHmJcMcO2b5MNUb1A7rkj0XhvPhUOdbeXm87MXsGsk4+qLzvKOGMn6CKr4r5B93yH6ff29rnVhs
lGbCQXnjg3vMoFEJGR23DYzVwsTiWzAZUNToJ3p7vqmVT7TUNInMsrN5UnMMG9cjqad63+EQv1Ey
vQFZAzDH2bgmhst255tb6dlS2TQYTCSqLJ1jIZOfoklBDCBjUNqojuxG/qfgxoV+razhS2kTJ6an
NDfrWMEXeJNAobHt4H6Bl2ldSkQzbGj/F/xzzaW+qcgrsPZdiNwaZsWZhNm1I/fnX9Par19MHMC7
jMZCsR3kEnl/k5aopNeWgEOwBVuP8018GZzDrz/16tM2PaK8x66Nvo0l+5O2YtfkNkgRU9BnKfyF
Crg3FMF0icu+1p/FjupqnaVwTvCP/sBfE7vSMCOwf1hTqTbne7PWwGLan8CpU1ZmTaybNOzLF5m0
oVtckluf1tCvvvRiuqeIIHqaQQ5cAhw5KPPYC70BCfxt1ub9+Q6szcPFlB8dztO0BszLanAzVygZ
AhS0xLmY0r+Dae7F2F6YGSudWeqV0gFsoS4tmtjvqljbfaiAJ/OxSZCLQf+1Jk6d/DS25qazitpL
mxhWuJtxuq9zDSUqClD5BUntyudeapbs1O+R10ubo6nHg1EaW0P9JcYlSe3a00/d+vTzpVF7CZgR
yGbPUwKnVXHwOvBSvAYnzvNfe+0FLSYfSn3BCdTQsHTlEABpABTE/QQYRqUuSUDoaeB8MWbZYsqN
qjChMrZhHHZkO3kFJrhqA/vK3Ysw3VR7elsckltgW5qbequvxW3/nZQICoMWM7FtJq4ZJPNxZ7fB
pPcT7BqL7lvBdzx9OROxU4mMDMhZ1MY9fO+PFFEXUeS/dDW9kNQLz3+flcWRLWbjlA1ZPs11HaMt
+0ZkHTS/EIHIrJI7D1enCNZj5Va2It0BRZRdCCWtbChL2VE30mrE0Qh8JxRNO/nPxL+wuKw9eDEf
x0F63WxCRtigEsAtzK0hhws71cq6ZZ02+k9zZfSnpoWIGJ870wDSNBvQYsMaFIAcAJoqA4JaX6qD
/jrKD0XuYl56ttt6YnJg4A0+6JXtgLvQeJneFMiJR5nq+SObHUCVB8PYuHU3bU7E5Qv9XDm4/B+7
nLS2l/gTSECa+ZEjkNEqKUQYDOfMDQBA+Q2UPJdoaisL0FKQVGjYdqclwsQN5hCKgXOE3JLie2vn
kmFegnNtgCgoY7Ch9qmXPIERfgQr9u1bU2fJMO8VQLFDc7r+U3Am6g4Qi3HvWz9r91krHoAFApPK
8cJiszokFutBogsOnRvu0XzsX1PXgajAbeGKxN8Lyw1V3j2ZRXVrdukuI4RduGutfZ7F6jAkbmLa
nk+PxCHFYZKyuk6arg99YI8vfCT/X0rgi/V7KTOqWF24GgSnuK9Na5Nz1cEqzPKT23nI3B+162k3
8K1OgP6LgqJtZvRJGbqZo4GtAt2tDKzOJQh/VRRJharCfzqopAk5Sh1zVgAs5zWPs9JOMNICVLS8
7o824vexkzm4AsODPRgBfIsQTGs2fZHdjT7KOFxUVyCNXvzpy8bZSFTOXAH+IEMAWfIN7LieLD4/
dAq8G9LA0lDJO9vrf/vAGUWqb2ZQMcC16MccYiLPNSNF7DeauBxC3X8I5ySq6HR0Wh/sKi3KqGNz
FXVaXGcqe8oz8wXhVQPsMWsAb8M8FFlBQst2fqfA0Qak4NeMMhN15jNK1cDUCmpw8QCqqeORT/cO
RG8bbgwxrQpvzwYX7AHcEXNGAdDu5kMi2y5UIFKAusMCMUwPptIndvUA8dqkh21mQXPNCjVde/3Q
BuY4JZEDWn80MpUeyIjKmmZmu7lBCU7v/u5lCZgZSz/63P87zj3ciHrxszGLZsddYE9KoINA7q+d
oBnrYVuWwIG0rBAhlT0gT2IWoTGXR5N1ce8NTgC4CNuryoormd6VBCSAGVtUwKCHBfmnsIPcNoCE
KuqPTI5v/Ynk2eFSt+El/lSNIGwVDnhT1fRHmD67FjyPkd+6TmwDTLY501ueZwYq4gUiHylJ0OfW
DOq+NCLVMT+whKuisk2y0Nf1Y5HkW8T5nI1fuWagDHyIioKIWOOoH1mFtIGY8URgMYTCzYFOgdOX
b8hR/jbn8RUIOrzM+djJ/Cbx6as5IG2JZO0B0pQHPVGQZcjwN22EAwoV+GEydx7J0L37w3TVl9A/
QFTwc2LdPdIEsI/AnpYnZRrWPbFgt5GDlab4tgfonEmLR9DCPlip/bcWyFkIcnCKDAXAoH6NbL6u
pvrRH4e3oW/rMBUpqIM6RwqQixdnxIuZehlNaX8wqfPe8PyeDajiaAsDkElq4pbcwCO6MN6ccgLc
dEjJgbeA/SUVZA2WnOjWLbMDmf3nMm2byOc14ElWe9uj5yimBErBns0uyGy4YBj+FWndkOXS3ZDZ
3MkScTWzQ2WsmZnPYBjGyjAAuRrwvl3PeBTtRI4ENecBq8AyNOjsb6xuALOrw3m+QykNr9r8UJR8
2JWWrJ9cCfyNVcL2VlAi4bamkdlBBBhMp7reVMqGbjOtk9CrgKXK8sTdAkmeb5gDJFzud+9MzB9j
gxQlRVX+BpTKmHH/x1R3e+KBT5dMUHp6zP6tS7veMPALqSpeM3e6r3LkAhG/gEZY3AIMUW+wkfuh
B2QikOX7vJ4fUsO6Yt4I9lYH7zEvuWpbpwGlJb+taXudQFc/TB6NWNH3ICJ6ZNvpxgv6TrlAGfZ6
i/cZV4W+s8YTIMdzyK7O2peEjwCD6p7uy37cGwSvWrQF4IXA+mqiCBj4J46gBXhN76KCy+sDA1ng
wMtSGnhulgWJnWehfcIfuo2+BZOjwZEWi4Kjp91AW/jsWN61Z5pt6AwmIHOKDHtk6l4wFNvdLF1E
VCo/aqEI2ibJKIG5PNFDcyMNRo/Ro/bYFc1KMKjUXN8Ys52/IX+0l4XGrgwj5ICkCP0wgJcGFPds
PFDYihoEprJh8eB5RiSQqHlyCvPgu+Suc9pHVMB1IeH9wWWdh8LS9DXRSA+hb8+T6T34dEYqIa3H
cEjn25KauOfbNsRXzk9T0EezrH5rI7uCkS6EWS0oRsDcQ7/hvEuBoBDWOgy50esPdp68EZeosAew
ak/l4GLNAPyqk5m39x3QRVrF5y0bYVDTNu0NzWQVsax+b1OjCYyueCxmjFLXQjKu7fO/KrFgSZjm
j3nZ19umQNqdCvpiiebZLVkSTJ77Yx7YW88Aic6b5tZtRwjWGv1XFMA35T7/ozPqbsWEGw0i3sNt
PsAFOx8zbyNNUMRk499SyDN4Z1QbFBEXm4pzJD68yo5mA8Qkt8+3idNeWc0ER+HWZvs+8RCzdDU8
lbKr3KxfZh/UppT0IJ5Nf4Al+WOw4R0EqUebdE1kAjXaefm75iCEmhniD+CQgs6XTmGaWXfGWP4a
CvFTOukvhepi8BzHXdUqWCnR38Pc3SQkfe1E/2RmDbSXvY4t0vsBma0uNGvTwHikkW0gCdsjtRgN
g/uic0D/p4kfbW6YQWboCteS2Y/g5feWeVgr7BbLDM7KNz62rw00vHxXZthWh1wfkRLQiO9I1I1z
6LFK5qQArzlPTsru6xq40Rr0+ghnJnAH52S6LibsZvacPxiGfIYNUX4KG/Q4I+QNOJH2Ubg8zqb5
hSuJ7dKhz4VmiPYA1ma6jzp13LCrBfiBRZVFtCBt6HfpGKDyCDBNZYALZWo4ho7eUWrDDJ0UGKks
mW+hF3ignAxbjBfwijmMlSyv/G0UKFPUHv6m0soN3NIxD+DgDOAKWjokPfYrjtUDPg+F3jQwuIvh
1gYBYA2fktSucfLwqjul+yrELRlbnV/FZg6PwA5VeRyPaUZx7ya2v21R9bHJ/E6Acwisna6cD2zK
r5Yp7lwOzz/kDNog4z5sufVrm8zPWY+Y+6DSJHIHej8bjQjoXNyZo/yYyPg/zq6kOU5ei/4iqpiE
0LbpuT3Fc7xR2V8SEAIEiEHw69/prByeaaq8jCsFjYarq3vPUOyUo4pr9JeGCJJe9EQSz9sI3Csh
ediHd3lWN/sOGQRoe559J+sU2l2hKo9uz9mqhiwm4pe96rW4ceP+XsjqyQez6WgRAy65V/hHyPfw
v06Ea4Kb18ZJoNoalsEzD8MehdbMsU92Usd3NQwMDwZeEneih7AHLWt4iGbt8CNjXN/ntiAraSfF
YSz89j9ZWPtCG32VpMpFplJ2W92M2e8CasNQlbNSf1u7AgYbY6P+c89OXn3S1deW1sMLwBiAysXS
uS17C/KgXcxeAsd67qx+vEOvkwCoF7jVzm7VcPASGJXwoHxuqdqjHjVsC5ifb1PjujcKSiRbYTBy
bm+PV4y59YZDwn+rdOtGiSH9Q+vkHZxAAns9MgSC0Jgf+QCbL+HqZ6NytUKaA53eVLH1YAlnnzQE
sncUal0p2CwrdD9EpJAXm7Lxr52COPu+C38DbUE2dTu+16Inq4ZlyMUqDdHEBpoRNG2eAhtyqtIp
+TbggYCykB2ef1QQcasPDskIvVbe2kVUIHveciiWb4vKCSNL1M1RJRXbWqiYra0iJtC9RenViUcO
2g4hu7QfcOoB77Wpy0CstAVDZ5049b6wFLgpVc+uArezI99SLmjccXZVBECIEW3ivZ8MYZQRh9xQ
k4tVTG0o4Lth9p5nTDbQGG3LF6ciwMX4FJAI6Av+KRokNbUPSkoPjYcMammrSnIoZ/AW35zHGgYA
pYgCaNms0Z3l2xB0HAARHANlwuw39OLcKC4g1ZqGwYcv+xG5S15t4Fvi/PKgCXvrU/kfKv9iZUBx
JiuOZQeJY4hSIgx2waYSGTJvEOaRtBrQuhzQ0lLB5Zop85ZafhH1sDs76IziqIEI1doMmRX5GfHW
Kk6ra5YGEhxjP98bdKFXcIeHU42bUMi2Dz2UFeCV2+W1E7lwYIpim9QbVwXpdtT6lTBIg+QqiXqs
LmhpQL+XIRHfqgZrIvH7d9pa1ToezV2Nu84qbxrAlbEDEKAO0tQOlBygZNrGCQ7UPN9kmWrXIq0e
ILmHkKMsvQlVL648aHuvYHp6HwiqrmPYzK9Hl/znpx7bWA016yKMk02TIRXpyx7yp9x6tfP6v4Hh
Fwed/+ikAG3RNMeND3r9W9YCuJ3FoYEuLcNtreO/VRJ6SLcp/n/mDFs9INtu/8pMcrw7kfonrq4q
0jr+k3ct2eJTUghaZodaaWuD0jCgWUAdrJNMOz9SeOVGg0bymrtUnmgXNnbU2KJYDyk0uLntIklN
cRsKXZP+YLwHq1MOAZaraE4DVMqi0Qqr2zroxTpEGL2G1hYEexkqAUp5zaYZK7L3oZO0cly/vkO4
5qtM99d1i0DFAv/sEFc9g4zHu1ULe8ZNpWx7K3vX3qJneGXHrdygjeFtRWf+QP6L4CqZNBB7DbCx
2/oFGUu9C1icbxU6vTe0QKQNid+uRJP/KguVwQlTeqs4KPAxXfNgqj5EUcduggid+Tc0vsxtB1/p
TTLiJkDwgS9tlz1UvkdXaWnKNYVC0qrI4XUWsBxy2Rnq0QOHNgkxD6ldQsLXSzT6+mdiUOn3a79v
ul3MwK9QIIcDD6vduyTGsaRDekdcxGSKa6prQD9rPYlUXzTPFeM/YLX+AJMlE/VF+kgpeQ9y3PZo
5/TI/211D6VYvLQfoMNdoe8hyu6DZUpFprQZIpWC2mLGaIRFDHMH5iV3qWfBeEAGVQR3cBzZrfWn
aqu3czdw11BczvvEvtZNnW/roobUXXst7Oyj8KC6XTkqhjxcoH8B7NytYfHUrOpW5jclxMiAgUsx
r9B6jgZk/5Fl283WJXG3IbbvRxYseDedD3XBokb+QHnibLu21LcFrSDJPLhvbV3CtNcUagPIFlze
7fi8iNJnW4dVCT3LyktWdgKv+TgTe+Fm6VbX3EWNGRdXazTWTgdef+15rbWvMxhJltJ5RiszfAGh
KT1XCO19EECNlIXhgNyvkTsrRhqaoUsPFoepkNjjAHNwYm1Lz9ZPRRA7NGI1VGILp86gPp8DqGFT
fq1QTHnz7BwpUNOxMIJoLL8yZWI+/L7tnkgGTh/NAAhD4wCSG71R5rWuLXfrYhgfQNkv1tAY1lsY
movXWKfiStp1cF9BeOmk63rY2Xwk9ymvk6uM2HI/Kln+qeErNEYNEJ0RGVl+pF0hItgr+2sopWJa
Cjvbh5CQ3VVuG25GlN53SY7qRQdRwGMrRXfK+iSIskFRb5+0hkWOJu4xTXTBVp0+23F1TRiXKyQS
IwBaQPl+rwo9pZSdJ7j2XJSKO12tSYd19M2C3JRJhnYD9E9agXY88a8yF1YDyHifR0P+XK5pzhT8
pnyy3FbokLLSOYaVdSwz8xqmdAsV84Xa8kw3aMomsxMrw+w09alBSoMocuLOQ3VWpMdN4nsfMGkG
1b6d0DAHKDzrAXCp/fxQlvImMd9S0aHOlKgYsARXWQb9WtHjFgxBT8+0kVmEA82N/6SnJB0btrki
hVZHjfqjP8SvTUJOmrnfbPBOzdcGCAVzCMA1J8sym8KxrqTfPqCe9uZa1fvlKZjpwfzt031qlKRj
yRtgEVB2T8m1j0x94Navy4/+mn5LnSkVTdWc4zCl7FgX9t4gxYXh4D3JsctjLCimYVjir3htXzvE
SBR92oU22cy8TL3OYF3gD5ppiJtRlJosBvEnFw4suKL130RCTMlqEoHOr8igToNf3rdB/7PPSzgA
9Asx6WvbPQzdpKdUm1RAL9zYR8q6Yk+yPFh7uam2cQfmY2D89EYRM5xv18jktZ8dXJ5nO9U51co2
wA/7mQWLEdBprs+WCc8anJ3Hy7M6N7jnv39aMGXBLMIKALoa3t12oX7F8Q+F7TFY+PSZjtaUu3ZW
y628EkipMa1c1Nes4oA4x18CLdRW02Lc2FbpPlz+mJmG6l+3m08f4wLPl5XuGB4JU/4WhIv+KEZ9
xh4kyLa74RbWIFuBbGulTLHEQJrZcn9pCp9eGqaN0zMjoEKFXO4Adk6Fq5CdfnP8nH/nJ0eO6Vkk
tY/I/p6gQXs79v6VHMs3NC6vx3L8fXnk5qZp0mwidcKbtlH2UTTZi8i6YxsGJ9aHW9zxDkM3Pl1+
zcxYTVltjJkid7UFGkNiqrcm7NybVjXgi1x+/MxXTLls56K+6r0YLTPXO7vHIEFLhx8W6vQ14OaA
u/28/J6ZTTP1TBPwXLSb3IZgSua8Capvkq4/OQrcxu89fxIueJMRpLfQOw66t65FWxEtlmCPK9wS
fGJuoCa7PhMoNKdA+h9J92AFvwMSRuXwJkdnpUS/MBlzQW9KXeNun6Eq4wwnS8RoslArL16EG47v
uUcY5NOKsPpQ2DpgC7XAPUW+B7nm1QisW70CYJDeojfp/pau428IOCMvYatRbBNgUy04YX89jXSK
3ktNBzO9EGgocN+3cVjcwDls17RLgWHu8ZNZtE3r9NRL+FHSbgXsL9wR2lUZsoXx/TqfQ53m38gA
Rf0w7jsLbqlQIiJuFnnZbxu1FLkEp/t6kdApdq/kPvyp4yo8BmV38N3id/aiiBUVuLyIBO2zy2v9
70nw/y1oOlUWoyxDsUQ77MjdEsxGt5MvihXJo0pquAOdNTAAtSuBvwmtFN45AKwpiHEf4KuE6kpD
yc/CqrqNQm611O4/x9avfpH778gOuK71ifTDowrzWxGLW6eWClZvw8+m77oVKv1rO1SbqlEbUI8P
YbWkIjs3pZNg34LmzRwKMxfSvQxlhroMVBjKD1cuoCbmVuQkyqOoXlIYC40n4rR3sIDfZdxu4Jaz
dNjPPH8K+kN7fezRwWVHIV0Y35x5/sBioO53eanMPT78d160kllKupIfRf6iBZye8ufEf7n87K9P
Jvp/WD+og9jaK+VJp405wIgr3gM55y3wJOZ++SQUoN1N3bDFLx/Zre1DHcxmO1jELSzYr9MeOlUl
C4I0kRyW4EdAHhrkU8ZscDBpuKrVFChPx9/ZZOiP2qqDY2NXekkmd+6rzmP5KfNxGZq9qOPiQgB5
WbfJULh8Hp3uW4cgnUILubR9FfcGmal8EuB4jiaEO7e1sJZmgps/2eNhLLlSYTWceIdcTYyN2Kta
ws8ELogR6Q3dUR6Y58uLa2ZfT/GEvOLGVjYCChlfEiUjUgdgyKYrlLi/ucAmOxtHY1/DKSo8AkUo
IwA/7tno/XTGdCm1mpnrKWoQoh0jOsAuzE1g2sCTDJbT5RbuZwuTPbP9pmJlZVolzKB8BjOqattD
2hdyz7++NfjeeQV8WqU1ENuuAtj2OIao+wew+IMa79aBSx4KUUsclJkZnoIGE9gvwOsR499I9BbU
ex++x+QqTJdsVeeef56WTx+BKpsYe4Xx4d07yXtYaeZr3RSRgBvz5WGaCSJTNKBlQV4LnObxZMkn
ILmiWv6M3QcX7UH7xmlvB0F3l180t5K8fz8lMS7cJutRwDsMAAEDs0Kt4vuRF+72ey+YbG3XzepU
e3I8xe7Z4I6Nh9IVpxbdlcvPn1urk1PaTWK0XGKc0gkarI+yptbeLnn1vaTUm+xk6UmW9pnGShqA
KAEOZJXH1W7M+rvLv/58WH6R3EwRfyLPAOWiTXpi1V55J1LKciX5Lkazhht2qgGiv/yimQU1rdb1
FCZ+ecPSE64UHno/ojSvYqw1bhrWWZMcfi7XnS5wPSBF9eGSoVkAOM+E9mkFuGFVVkr0p45K9kDo
+NGYN5uSmEMmfgTi8fLXzaziaTF4AOYXtQy8pEL2DbepdaHFPgMT+3uPn+z3sAaExSOhOaXa3TQw
xklGgBuB+7v8+JlwMq0Fq0EbeHB2oPHZ9UtYl4c4gU5klT7l/hJodu4Vk23uwv4p7HWI24P7qIKb
Bo1/HICFu3S9nJuAyS7vK90nGir9J4AAzg6p5gP9hNc0/ZYqJKXTYm2Gve26ISI6rnCrsgOK7Zr0
75CbWZjhuXvPtFQ70qGvG+AdTnGROuAak+YGvfDuo2js5oaEKr4KWwmcDShNV0yO8bFIkJq4sh2u
YqCG1mhFJxtAWPyF/sBMWJuWd7Okc2sZIDB0WfffwBk8mxcNFeaePcncnT6NKbr77mmA2D5sG9HP
haPst6oxdFq8rWUFfIufjKdOWj9J0n1AtvglH8RCOJlZaNParZ+he1WhLXh0yNnqErWJ5DW3l3oC
M1V1UOT+PQ5HwqjT10V68vOef0CoJP8ZOG78BGAmjJlLFbol2p5EPdh9/p6EYbhp4LIIGXg7eLoc
DOY+8Dxpn3ILgN0Sq7EMdhKDpDfgLGaTq5LCqTshD5dfMRMMpoVZXvnwB21CetTFCBPJ3WAnkROi
G7lwA5p7/iQYFH0yQoXTGuBcWzYHYGrzdWtlLgSa0QJBKTNZOJzn1vHk6IeQfAb0ParluUtOADg/
FtS8XB4i9xwYvziY/5IPPk2Dqkh9nmd29OH0CujNkK/JSHWBRhqB8XhgB1cS0j73PEuCjRB5uSVW
1VyXhozAedrOPqSljGKqvR1ku/l/rS+GCKj9rl7JXJmdtpL0qjPE3lOF5lMEUyUMk+trwEouf8Lf
6fziE6YqUn5LRycFcvaYQnNzh/JUc2hS1NSsDIrYzCnC6ybTcKMdem8L/ri3tgU6/4Z3fTQKHBCx
Bz/OhR8zsySmpWZtpZBxSHFhqe0qSodnpv+U+oxBX9IZcf/er7/63ElUg275QJywBtafJfDnBSxy
Z0a7GODKbKzftQ6sB7sSOgCqxY0LGHLCktkdz0aXnSzfmA8PQU8cRgP73Zxkb2PO3GtNLW/HUM4D
rivU7Qnwahe468ymZmX1YDBvhFeCsBlkaKKvoF2sbgJlmSsFZOeud8vwJ7NbYDgdKR9lAEPagOl4
Kyq3hBKejDch68LbIKgcjsa4qOSqLm38FgIwicpi88hRJPpwPPfnmDXNs2d8D1eBkPv5quv68U9V
MHFlamHfcKjdR34YN2e78OwKdlTlFklLCENlI/exIWonvdj5WSvYj0MxIFnz1kr3OGDKPR1quLbr
cEsb6e48wIX3xnZ/yRGm5yhcAKwJEMKhhZl5i2bNjw54/63Ha+dhdK0XYIH9TWzJ4o8qeBxVtaU2
Xs3MracE/p0PY37ig+JnMkAAOTh4lAA0br0DlJ6uWiqHDRAUQBoxCDCPEAbduBSY8twGYqRtbIDZ
xgQYv8x9y4KWHQaX6ms/6d29bQU54HNtccDlhQHa0IiICnuIhhH6S06Z/0pIFq+N0zaruIMPLgB2
cqO9BuB9ewRyv1d+vimIWxyziioFMKdGDYB1Gj4H+Tiw22RQiFlEt3ZU6pRt89RDn7v3wU7JYe8H
V8J3Hyf02iPwXzy7ZPluRCSgoVnp1/tEVcNLCru2jdd55BAAmnK2+622qGbC7FoVMFkabcLuffjH
OYCf+/pWWiixwjeJ33aZcbZ93babEaaZN23cvja0Hw5obBXPFlfOVvVS31dQLNmVFQXK3HIy8yF7
34DwWQIMBsmdduO6ntxwk40A0vV/vAyOiqSO+zWmRhvAakIP2oWk24gQsEE+1mbTDRwQbt/OV1VI
dBINlgF+E6ajN3bZlUAoEF9vSVAyjERCPkpfmxo0NZ6fSot0P3ORe9D5o/DGVdrZq7R+zQwqkE2p
+J3fO26xGz3YNg9WOazj8jzgpsEq6TJ9BYdnsbVioLBgQ64jpFvhE6Rws6jj4DwBmjLU8qYf0+YO
PrzZzz4O+4MkPSDlNRwLI1qZfF8qEW68VL8HpPpZ9sD6pjnoDUUDzRLep/VGSN/ZwaqvBxSTax+U
dJjjAHrts3zNUuY8Nlg/MFU2ht4LgTIRgKdu1q+dsbtPcSZsgziv1y02KGDiD2XrWDtW8xTKVSrP
foSxols7U+VzysVjXtoN4M5pXAJ5fu6YY8mmEUDXGdDhNb0DtvVldNHcXYeJhvZbXpJ1l1gIiRYA
S+Al1dwjVz6rkrXWMLwBFSKGt+bl02Hm4mlPzmg+cA53L5zRht2Gxlul5tmzAQZK+2OnP+JCLrxn
Jp2xJ2d0AX34QiGFOmVAhK6rOhv2eshj4LWTcf29T5nc0RHSIddH0BmhBTgEaQDycycOshVQaMxu
TF++aDtfSG2+/pxgKuYHSJ/XSaYhNWLYvjPNAdi4tet4CxTAr4/J4P90+yyY/bQFhOXqjsJCUDgE
fSQDBACDLZnIf1wesLm3nK/qn3Ib6Qgmy5JQSBqAkwBjXhrDMnu8Cujj915wfvGnFyAMh/CnMiH6
1+B6oHXSEABAyWPKnr/3gvP0fHpBEDLpQfcL4C8gpLmFdRsT4I+GdWH9ufyGuf0xGSNSVY3rhyN6
4+xFjuY2qAEc9E1EXRxyOMRy7Sws3/MTv8pbpoPVnCdcYTYgIr8CjzYSybMOgK4l6HZ5Cy+ZIc3S
qVpqH3cJhK3wFqjMRFlCohjw5Np2Vy5/9oZqQ7PsRwxjXbWU8X29U+i036xGFWeVjUIvSKqn0G3e
Ozd/JbpeKLGfR+f/Ry1g/r8rYPBTu2075P5W+kbAaHX8V17eShDxLs//1z8/mJoyN6N02hEfcRr9
AtS4BD353AUrjtN0Sdrv/FO/+oRJCGYgkNd9UgbHOqV3ypGPXsc/Lv/6udGZRF1kwpZVlEVw7HjO
V0k8/PGd/jHNUDgJrCV6/Nzvn8TdcfCSvK784iQBADTws7D1wu1r5udPxTxBNs24BzLkEWatqyF+
GWuxdoYfolmous5M7lS/k9M8FqWEtgvlRbhiJadnZqbYpF6yEMjn3jAJHz0Lu8ROPXIEPf1QuPSg
SffciGF3eX6/jk7BVLOTI7kihCTDqQuqbQGvU2CAg3d492oY4MkfTZHt2s58i/oOM/B/t5rOaWxT
3bWntAHLBjSh8qSBc44Gni7pKs8N12Q3w8RcgHWICQ8KCAiwPzb7D82PhbvnzDqdCnV2csDd0FL1
yfcyQFYS3MSvqiSXD5fnYu7x022cwQPMCrMaYAkCDvzwloM4871HT7bx6GZcsKCrTn0gh20pIEps
82bJCXBul032b0hrBwRV2KfQ/iFMk5UUFFdzujKp+70gOlXmJBkppE8hblIUNF51hDRRY/VXaujk
+vIIzZxrwVSeMwh8AdBQDdk00CkYmuw7OE/BRXwAkz6IcNMKl/TfZub5/yQ6a1bjagA1WREMcmXF
uHShSrJQ1px7+HmOPiU0uRkCNLH69JTIkv7X8HjMV6wZlmTLZvYXnWzhyqUgiAbNgOr2b9W9SSgQ
FeLP5SmYe/b5kz799KCtBwv8jOBYNgGB/EvJthlU+aPKMcHCLM+9wvv3FSnNuqRmNk4a94ddfGTl
jTs8X/71cwM/2b3CtvKgcvvhZDu3xXgNvvvl585srqkbaluBTlUVCWDSykkbUO0gGML6iq2KuCxf
5IAb6+UXzY3NZBcTXmTCNdScMhrv2z5+HJSjoddhL6zMmedPZTnHssp6N5SQ5aQ6uBNiqGD4ZSVg
cLJkiWsxM1hTTU6oGlhDyOrh1JPgnsXND9Qn7oNRHNu2+t4hNjWRBtsiDxTI9qeWv9Tg6et7Jzl8
awamKpyjFr7KywKWFzRDJ5WFh5yZG+kVCz99LsYF56n5tMPa0ABrKWENW7t/OOhrSVMfYeewFspb
dRQNCXHuudEGBLSFBOycpnyRmgaTPR2D3pu3XqpOluu+8sBR2z6GpkwIvs22yE/gES0kMnMzP9nZ
HcqIPYPR5anJkr0v1Q+nA88zaL2o5JbaXp6gmT0+tZSu+iLmY+Wak6WqA7etvYQx6MIRPfcB0yN6
kJLxWigcceLZGL5vYeoNSOS9pZbwx3OvmOzwhvtpWibnUNJ54tqooo8gqaN2wKCzewgrqu9F2aks
qALRrctImJ9q6HY49K1B8l3ZC/FwJoxMRUBpGErWJrQ4cTiCNOotSfqo/uYRNIUOD7EP48aODacy
+K8FZZ/7v0JwFr+1eqaSnxBgN4QmsDF1ZHxTsAzsdr3Ub5zZZ1PUcJpJODtDQ+eUm6cUzCbT/cr6
fJWJBztc0qmfG/nJXs5539haOnDJ85+97k4ND2n9dHlo5h492b2ialk8+nh0yG4YeeLxuybv33v0
5Fy2xnNvTONyqXGBtdBcUcys2+L18tNnthSZ7Nq6dBo5lFD4gyCxt65KkCMp4SDuOuBnonG3EHi+
NsegAZlsXZsmju31oTqFKrvOpX1o0+aY9tUBd//TGLCz2BC0KIbB3qKatdcVq9chmM2Xv3JmeqYA
YAsCBLqPWX4CQCqSGY1GMIydnC5kHjOX0KlRceqUtZ+VFMdB6QQrMlh7L05eBpkeHaY2LIFNYtB/
y86ZwvL+3zOw1Ey0vPcGSEwmK4EqmQ7+tNn3sLOBf14nn07Y3qcuiNDawTy175Ar2RWwfFwNxdL9
dma9TTHBqLiStrVdHwWNR4HmiglNFOhHHRYLQWpuLiabPOyhsa0aCfnSKuUgHYx1VCpy9milld43
aKBEbWp5P3LGl0CuM9809f/sh075ZY4aREh9EN218EDvhuNaA3YXLPKWvmzm8J4i8CBsVdZjTPxj
Og530BpKIGxuL8F+Zh4+RTU7EsJVcQfNZSix9KuS+PHK+PH95e039/BJCOPQ4nCcDMZGwRCjSu31
LyVavpefPXNwTDHMchC9LEAUOoaUFRsydtk+SDvrWEjHWRsxlgeYn5ULcWTuZZMoVoi4djUFhJPX
XXIn/aY8aLcg24ZAlw2QUbbXhawfv/VlU2hzaNHBHhSDAEkD5zvLH+pf2Pt0XTqeeBa86K4DvHbh
HJiJkFOgc2yPvscyLK5YvNb6j4PmZbyESJjbH5OIBbtF4voxDEm7+tXLrqAxFaVQ3TD89+WBmvvt
5/d+illlkBXC0igxjqqMjPMEbQNoWiwBkOeefv77p6cjggQ+z1WFfI1e+fmwq1TZrAwxvy7/+pnN
MQU4S2/gIY+hM8Mz9tD61Y036IX70tyjJ1lJ2WpgzAkKNSNRUVYca+y+yz96bkonO9rAASC1EiyX
BIpW/uBeJcVNT/pjy8X+8htmhn2KB2ZEhSbL8YYMja2E/xQJSGpLrJq5h58Pj09zmoQtk0Ci8OOA
pTKALWD6D3sxT545gqZA33DUGR9deIBxWxngD4Cu4OlDnzc7mIxCK8p7Sr186Uo39ymTxe9Az7Yd
DfMBw6x/JMZ7aq164+VLFrkzEz0Vf9AMGZM4Fz0cJ4k8Wa31gNZPD0yUXAhzcx9wXryf5gJgKM4H
u6QnmmS3+ehBczxPjyF4+gtrde4Fk11gBKnAF2Q+fJ2gLpUfqpysBFnovs2cCO5kIwgAojVrR+fk
ls9Ff0Mad1XF98J+KZNvXlumiF8bTqG95so+lV6KBrhn/45V/MsD92hhgObmeHKq6bj3hQCt8uTV
0C0G0ummkh91/3F5I888fYrf9XjY5XEO3IHxfyn/wWtZNCZ/Rstd+PUz0zuVYbBHqObyFtIS0qk6
6FiKZJ2lYbst7SUe21+Z6y+KQFMkbwMsT0lUlZ8Y8dQt9aFECQhfc5BpEEBpzgIzC/o1B2551SOD
9PZ60BlkiOCjxHe5DOkaSW+2Djs7c1ZZqoe918ThStW196sfMr0eKRObzE/shwLuQs9jkjcfUIkr
Pehx2fVTV7D43s+o8ypSyU8ZS/0XaNzYuzDjzq0FFfKtHLQVRyzJ7EeeBtiipgjpUuI5s8anWgl2
3QdW7dbkxByzKgoLlmUot0FxqYV4ceV/7547xeKWkFhMKFxqToLkxUErD66UXp9s/CxPNpeX4gyW
FWCbf2NN3pq27cvSnCBEVB863ZltlRLwZiVUT3cpY8lTSSnEj0fXHe9lmrA2CgJj/LVEcU6vUp+F
UBo6o3YKCD+TvtBDVPd+qHBXdtpD0CRsF2qvfstDG0SuAWyAnykNQbAepc/VwnfMbanz3z+FzKGv
Btk4YMkE+l64+6AKV2N1b4qny8M0t6POf//0+CyFDWJr0eCUhBwUg18cTIOmuL/88Jmc5C/e/NPD
E5OSFj0MLKb4faRHCb3tyw+e+9WTKJbD0SlGXuLDPfWKQivE7j2o3i6hLGbO9Clst2eNLMC+9k9x
0q3pCMU2iJ4x/dIbskepx+F/Ln/FzPBMpSLEQAOad7F/yj12iFXzZnVsYeRnBmiqDhF2CmyNGJ+Q
t82eQh5kbVh3bUno3l3+7XMvmCxLmMmOkkiUsNPwSYb+ihbPMZjilx8+w0sJprgdKK4BrJ/AvDxu
AJClH6Hzfqa/DPwB+rGe/s8O7wrxYle3pmxXnvUS9Hzp1TMBcIrgySDD6XIg309+V6/hUhfB0PlZ
jl2kbPWrauR2FPqUZd1BFfo/CLP2a1B0HssuOSjabKWWOzl6zyG0gS6PxdxinGQ0BYWsZ9HH5ISN
9KOAvEflBTsIrd/YwrmF5umtNQQL2dncenT/jQWdbYRpZUFOnAkImRaH0PEXHj23XKalxxycvsxD
2iG6LLJSb92G79JyFygRc3M2CQd+01qK+xUKWcDAyz55FUQc4qLYua7YodW5cMX6OhSTKQyyjnnR
KyLtU59lFDVMOv4giUzXY1in21DmSxCjrweLTPGQhVN0IrF4cOIiu8vD5KYbu2rFk2qhdff1PIPc
8+88A8gtoTraByfZQdeblCt3+HV5sc6N0CQqhJCMgZ4qnjxkya71oKUM49aHqllyq/l6ogk7j9in
AwVGOyyo3aE8OYXlXUN6EML1dR5mr2MsvLvMr7NNDoztUq135nVTDJC0RzGKDlG0BN46Va+W/hhB
dq5NuxqgnnB5zL7mqMIV9t9vSkoYujdx6Z3Az+CRkxSQ3jW5YjCdKMadTz20PLsEZgQgYK94EwzN
Qqj7y7T8/1SXTDuEMRRPYUyW16cCEtNbCC0f/UhH2dq2VtCaXdVDpNfWdbeBlO/q+BCv+U3+EmyW
AtvMWgkmIYHX6bk1ze2TD3O0KAn6fQjrAxhJwytb1wvI5ZmlHkwiQ8qKlgY2cMQdAyk+dXF69/Hd
5Ymbefa0c5izLu/jIB5OkNeGLPPAf0Hi63vaEGSK9FS4xtJ64NCkz+tVJVwoensPbjAc8v7KQBr+
8ifMRZrJ4eLWPoyi6xAKg1Aoy8H5YFCnt6uXy093Znr4hE1OFBdKiZRaOLyqxonX8WAFd7yx42MQ
0hAyZf7wq8+N/ZOnRsIfkWEHrHpB+B24YQXagpYHPf0x2A0w8IuMCxF0v2ZjHDX+YHbl2I1r30n7
FCHAHSGfDG9qZIJ+sRVJEu6woiA9aLHkGiLCKdRpoXnSjnn8ngGRuHFYoXdCjqEEJyYM7vHbi23H
AMSzSqt6MGjEbUF6M7Ae8elOdNCphhY3xHbCotnytmwPnRHDQSM5X9VJ3a5BUDInZXp64+j6f5yd
W2+kuhKFfxGSjTE2rw19C+nOPZnkBe3Zk+EONnf49Wf1PM3mhEbK00iRBhqwy3ZVrfUVsN7O0S6d
yOmm0kN2Y4NtcMD3NDcwRmy9LG/GO1IlxicgRa+87Pr3QcFjy1ABc0cO6/Ggt/Mba7RTBz4LWt0a
YzV4Ee8ufuQj28qQYl6KoT2LptWdq5JUnBuq6ierulgMtxZ+fp4X24aXWHSL7hySD2cix9CIA4/0
cNyuLyS8SV/EaCDLBLeShr9bZIDO1gSNl9c6fe0N7cS2ja2B5hQsQENwaz0VaVs+RGkfU7dTTZu6
zOztf+pQhlsj6eJnnWawumeVHY+gSkBdw/JIEa8jirq5bQ1e39gGODQW/C2dNL+XUZbYXmBNdegZ
wkm/5xbC5w2QfWCNRRw0ps9oV3vJSPWLg26bY6e5ubIhWJg+cja8E0vhjJh3DFSWEY2EnwAoo/j3
+/rsWbr4LD7GWWylmWwYKtgie4J6ITmVlgP+JhAaamVz+fU9rLkeJuRTTBtFtW+29m8gXv6lUXNT
TUClfOcZrLkOZoSMtNRpZfoRg8yvE2jqrOueAUkRxSt7v6+jsEVmER7e74OZZYWJanw/vsBHChYI
NjPXaqRfX57N93yNbTmTSWzm69Apz7K14UvttGt696/fP5vv9GIrAYrItJEHGcdDVIxi1xhw3Eun
7+1gAGn97+YCfuFW3QDP4/eJcWaT/JWDfAVnf+rs8FCJW/I1e6mvl3PmzLZ+TZdHACOAhGnCIs0a
1SZJgFmw3/J8Zdf69WaMzfd+KZgTAaJZ5UdwqX4whr66H1gRHwfaBMDdxIhriHVr59ulu13Gw187
TZ1BHVi0EfNJDvwA17eNgFC56W1Xl/qn5nBdvz5F/hQ5/n8XxpzZAFYmbPaRTbR8wA1c+dqfOJ7m
pdncY+nYpm51MN+bfGM9wQfeM44Ajr2Vb/lP8jgkG+GJY+ZmK5N14ZHn+oM2hqc4JYr7UfZRol+i
7cCSK/6lTrQr2c/rT7sw4OcaBMnplMEfg4GXah6wrkUAcyeogiXv37v+bLyj0lODm9mZvijuYIXu
GpBbK2ulKXQhFsz1B2OnqAF/dsuHA7Q8isLqnm06gvFw/bcvzKD5aSN0BJz3yp77fTjJ1xFVsc1g
d5EnxyzzKhh/b6/fZ+k7z4Z2UlOTE0KFPwiIE4sYu6SY3Jcm0GQGPGndtDRW1selFzbbXuqC5oYZ
MOaPCf9VEfvYxvX++kMsXXq29LbQkyZmgNSilbIc28IRWwq9trNfMBFgcrb2ZlVOgiiyL9SafDqm
upm2wC9dGHAsORCS2EcodttDmuTmqcwU9QTktwdTqg47zpa9hDSwvzcrrdnXKsBYEYI5jW+KTmF5
yI+AoGUuGqj8QKFAYBQP19/oH1OkLwLR3E6oxf6/aLREV2pYlaCyXIiEaH14bLN6Ak28tC3kwqT2
YkOX9wmYmrc1YBdn6WTDiafW5BlpqjxqttVNFIU4KMYSFMAGgmUjTsA4UZPeGLouow2K9tRlVtt8
pBZQN8aUoJvDGbtoY40Qf7Z2nW1Jo/un60+2NFZmEZZLNI6KIe38Iem9HoCIyAm9b116rvUwa9XF
EFZ3fiWHcx4wD0mi703TucZjyuBQ4Iik80lre5EAC3Ds91IYbiJ/i+Tf679/IR7P5R1S2iCgaNwE
xoMbI3iv8t8NaHDXL74QaMRsS2AP6ZQXElvWjmNnE4mu3FlTl+71SPOPcSDp3pTxml7rT9faF8N3
rvYY4TtvJlFs+SmwbC72gdEx6izzxLUxHcJoCFwGeKenwTTcl3WXbXiQvAYprS6jPH0IOOJf0lmV
G9twZcDf+o1OwKy0QeJ57RJdHENekWMVgHfjtLDzkkyUW8AZ5U7x3tpwmOW4TKRgWyNgI6FhvE4w
tjii3e3c1w07xpq854J8JAqNj2AK3U40xoBJU3LI9fA5hWpyc0e/9nmgN5SpELyioNglpuq9AeSo
la/yx9Xn/1+UOV/GQuKEpXa05SM1Io81SnA/KCmSO0nj+oaj4eyFVvb76FSxr/XYXbA3uXMuoqg6
ZakjHhJ4XB9GID42kOqb30qmMDELc2augr6rMZGKgNsb4IwKsHPWQttCABCzdQj6cklKHjA/tAGG
nTrgCgOj7VbCy9JqIWZrUV+CiNorZDlIllY7q5AN8KCGhCrRwMm9jcCAS4R2HtEbGt43yC/swgZI
PmKr5kUiy+GiUbl8vD7nvs4mmvNHTQJaEsp66uuJtF7bgkYzjbG5C7Vj+6FVXch56FqTIwpDmxgZ
iV/fuS+bK3+UbfGWVmi8yKCug9mP2IqgO3KDYTuR3arOqDcpizhgh9bu+h2XQtcsqkvHQjYioBaK
i+BDAlrjAJkahFuoKoeV7OHCLeYqoLIE/bhy8FByqIE9IjiaGeIXMjsrH2thXM4VQEaQKLhEJrCJ
iDqc/6ZG7NRA+MqC/nXlCHnT/x5higxuK1U12b7di3rfJ+Vb0zgnx+m2cNVCa/lYf9q9+nn9ayxs
XudyoKJJkwZIuM7v2mxbladuJF5V/XLY2/euf/lEf53HyioqAh2mCFp1vJWSgx1cgITk7JqJbK7f
Ymkez/U/Q6RRS26s1icsBdiPT81DmUf5Y9p05imxHRQb4McSnmTGxD7PhdzFdpzeoNdYn7SRTQa4
r2mxcpJZGhuzmDXVTWfH6EbwxcjusrS97btyZVu+sC7P8/4Ok5bMgKj1JxkjFoWq21okRZ60b5oD
G6JgB+g2zpzXX+vSJJrtpeH/nKm8gYzRkAka5AyYQwdgX6y1yC9+tVkcaPqsbzmamOHrp++EYfwD
6d4PEHm6Td7iW8GmEBhT+kNQ59iASBU4+ZMzIL/Z8u+poQAO+O/YFKkJlkCO4maR1m4pzkKhcuzA
DGnley28wbmKSLXdNAg6CD+AkqEGhQH12U1Rrymtli4/ixNV3emgCaTlGxZQbOFnmH2EqxaTC0Fo
riMigg91buPdZMi0t3UCO6gL+vmDUn9MUWqC4cu3htlcVFQ4JtJrzLD8SzYoAoOgTLtNxfnK5ZeG
2ZxEMGI9r50sKvwxTzvXodFwMiyn9EoYSLltKDnsk9LG65gRwistUd19BlOB21DJ5M5u6mRbUczi
lV+zEBzmHfyt3fRhnXbAo8ifuXjp+YqBw4ITJJtbkkcJ2lnjEOoW6gi2M2Gedmpq4TwqgEWQU4kj
AB/7KMOn7FAtSkhdm3BEgMI9HNpqbT4tPB2fhT6gV8O+6AgOooz+rCapN1EnVtLFC7GPm/+dq+AA
E0FCjEcJwnUbPygQAi7tbRKNojUAFt8bjLOYB2O4oDTyhvqBodAogL5jCC0y43v2UmwusAoAuuL2
pczeQnAyYKwTdG3pZmU/u/D65wIq8CXMkecjEGGq+Ci76DbFeXxl4C68/rl6Cnzwth4K/HK7jV1K
4SA2ARxyOe/AXBROZd96/XPZVGsySeI0M9EmEOcYpeDQTlmt3LKBY+X1WyyUNtlcPNVYoq3bNld+
VuruV1UC9tQogPJU239OhiYgrBtmoV0o+MldX1OAL+nUgq97/f5LH+kSzP/aD+Uc1O8JHE8/DfMP
UOl+CrE2RRa2cnOVjdUFtGUCRWGwXN2MhhBWaUC8DSBuVybhUqrJmq3Zg1ZDFlkR95WHqvaN7eY3
9Yv46fjQ2Gz5/eha23SbPcUP8p08OSd6094mh+wh+yg+bHO7ZkW0MBjnohvHUIMtcZ73qey2VGSv
gw1wN7husWsOwVGkzprv3MISO1fcpCVtgHiQrS+mnhwsSiSaBlJzN5ZarBygl24xW8VN6C1zayKm
P4Wmtc2EJgAs5ul9z4pqf33MLd3iMmD+GnOw/Gwmu0dFlUbWHVrjdjbk62lCV9Lrf86K/5+YYH9a
sv+6fgERuZGTqfZhUnrm8B+FJWtdovVdgRF+zBvTeGhCu/1tVwKI0oyl9QlHTvJRBUrcZgxwe5EW
yRYeiqDyQOu6p1XJ33mTRCdo0PKdqiJ2UzhjsKMKZUm3TnBObkwrf2+mJPfCGhwAhnL9HXDgALa1
TQN/3bjfg2yvPKNs0QkKHq8FyLZEwRruB1u76dAlx7UFcXc2+JaGDBQd4+oepNjkNU0r5oNUG97F
EfI/MrapR1kR3QA6Nr0wq0rg8mgSrwm43sjGqQ4Sbo9HOwoBTk9kcIBGq3UJSdNjybCfNZ2Yv6Y6
rmF70IfbLMl1ASNG9HT2ZBxgAFO3YwYqsyPerLaCjWha5m1yHGB63KB/tUXrcBOVMLGMySsd0Cbw
nWHBndlip4SEbCRmLSxoG3Kcysq5r8eIYcMjp7fv3WIWL6ZUTOiJJ71fEuT2sjZuYIOdop/+YuK3
1vr59fDm8/qXDUS77YAq5YtkOEW2eccVesya4eP6M3wdsfm89KWZtjFJLeX3in6grfwXjS3v+qWX
fvls7jdiQtreNnrfUu2jUQ9ejdHe5/FKImHp8rN5T8fGCaQik0/i3m3hoqvMD7P/df23f31A4HL2
aUdSVrK0ShMSZ7V3Ov6mFAEZG2yOJm3/ZaAM2kb68/q9Fh5knq2fCBp1MoYCnlN0bmoxl5ZnXq21
bC184HnCXhtWYBcBFjWY9sKEyc6QMgr0SnD8elHm80R9hzNgmQEk4Uf6OSK3SZ/vCQTIoKyvjKGl
Xz/7yLWsSNv3OEZbXXYahuk5gAX/9de+9Nsvn+OvuG7KoTCMDEczKdpjK6IUbM/26WJvB+DAmlHV
Zaz//+LB5wlkpeGDreQw+nXYAM1uSudNk9j4wPrHwI+Ond/wo17rm1l6WbMTSgg+e4j1h/o2Wjc3
I7NOzaWD7frr+qMG/epRzP++L0fZJAqZJj7fGJsM+JgTzv3ZLn/gb/rDBt823YJ0y2uX/mx8+2h5
+a0+mjt0hR2AaJ+ASG89wI/jp+LlwkB+ifsd2awxL5Y+5izat3XONMw1NMxanzRcO0BQd2ukUpw1
166vM9hczAICCtM9RVcq9evsQNsCEly0/RWA0LVno3vJ8/Yp/R5yl8/zu0WHMBPGBfWtKApgYN/d
V8P4GIbVd3tcL0Hvr5Gf6JhmaHgw/TIhTx14Gpuu6MpNwmExH+hef+u4yeeZXtjXdPDtr7UveeHx
SwmLmPsxX7MaXgib89zuGOpJYmeFTrqWnrkG+y50TjIuXq+P94XJNDd6Cs2KlUOLl1Rb1VOUm4+a
9Ifrl14ICvOMrh00slZ1qn1qsE3zg8gfE7sbgsxbW70WZoM9CwQyJwIn2hhehSR2dVJ4XX5fBuWG
pGvzbeER/i/5Fw6B0ADx+B1J3SQsj3UoAO/uwTItsamzVo5kC7NubiZkd02hwihHDjMBoAyEycFo
N0lEN2o4lM59evFwQ+X8+mdZGFDzpGCO9Fho0pr/uVlBkw32pijKrzEgFj7KPBU4Usj4QgvqMJS2
8w06b8kGznQPLL4gLIbf159hYdTO84EN16ZNwCZA0W/ajtlwTErneP3SS69nNqi0haaThCDhpgO+
E/QnIOAAVn0v3Ytj1H9jkskgiolifOkoedHqp2WhxB2/X//lS29+tjjkNpAQPIfF7DSdG3tbWdNz
qcwDRWPE9RssvfXZ4kBBDQaS6lKRQ1/RD6kG/T7FwZp10MLV55mvrI+JXedN4Sdp/UbD4lFb/Vp1
aenas6WgaLOyZBN2h46kt1ZT37Y8vr/+UhbGyzzd1ZRB2yWtjVKR6mCyH3vj5d94bWe4dPnLx/5r
ERPouY8njWSz0fabqttxbD7C5Pn6b196LZeb/n3xgdlxC+K9X5ZRuTFgtSt7+b0pOm+dQnk4Uqy2
la/bMUKOXkGkJdekSAtDfZ6Cl7bhjGlMFaDy1X3S5L/qVnYbOBLtk0Kz7wXKeTreqJPCSpQo/YF1
1K3qJgFuGCbESTuu5ZKXnmM2ZR0Ac3ro2Ftfm8bopVbm+FbVNI81jOBvm35sfn7rQ7NZUMsLUBzi
iiufk+K5YvZhbNcorUtjaBYU7HEqbWNiym9D+IvR8CijZPu9X31ZLv8ank0QWNWEnZofhomCOX1L
Xzox5m/Xr77w7udpQWOAZXWdwM4AcJhXYzCK3WDYv6cuSlyGLueVQbTweubw0binDWU8hn81Nldb
GTfVDrlrc+VgurBxmFNHx2zUvLaz1qcW5pawi+RIgYbYikSZXqysfdCEdMuckaLPag1mu5B95/NU
YYiURO/UyvQDnjrnsKntrT20DNqbjBy7UMOzntU4GxOMZVeU3WC7QJRH35w0cx+fOoLuKCAZRlza
PdlJMGxaswAOJzBurPC7Ns+czZZqUDHqTNWQBkZ2J1EvjcVtyPvxR55gzfMMHHj7vSgy60EbALFv
4H3vvCSo3Jkro39h7zk3O3MqJCs71Nd9g9EQOh/+WhlqVxaIReVo/kh0+80bzWYwtul9lTui9/Pi
t6jeux6n15gABdJCXLVWMrksKV8cq+cuQyrvjG6KZA9oT5299jj77dqqHfINganLt0r1fA4ctQsL
hBE2gm5uRi4IY5c4nfYr6/xCqmzuNWTR2uxBNZj8Mhq2aaI38ZC5RTq5kSRuWaOlBxyk65Fp6V1d
ItZfcU9maWgkqLz63Oi8CnptKSLX6FcW/aWrX/7+19VroktiSGxBHdp3bxOMUHaBVQc3XcHDldC6
dItLMPzrFnBL0bF0ROoP6D7wnKEMj4Q2ybYYxvRb3WH8j/HIX7dAUFVEDmhZdJJHPk6u7RxEt2Zw
vbA0zL2GnGioNYPTJIpwOd9lNZ22WQ1aidHk6c7JwrW84sLiMDccmtSAymTl9H48wPCJO3b2EhiI
Kd8cR7OJ7YQ1emAzDk5x/lKJp4ps47Wj90JwmnsNmZINociIcTNY6CvKYN6LA7FBi0MMzLYmK6mV
BSsKsPT+O5DqwC7HltnGDeuKba5SD0VkNNAZOyu+IQZ/EcFbGA83nfJjAa8vvamS2JN85Vi+MIzn
bkSTrCkasszO1w6odjr0OErnVru7PssXBtkcK1rVlGIZBYA+Vg6JYFIUZ1thjdDnwspyD5+jbOVG
f0LUF7F3ThjtocoBOQXqMLtu+m3Zlpa5pQhbyDEIM7gBXK96FWxwfmdlMH5YaC7epkYnHmEhY2IJ
qNtdUkzTVmsH3emiT6ElNWKtf+uhuAhpU/YZmBZSPL0uG9fp0+YuD2IoTGvwkojv5JSfo9Fpkw1L
Rde5WnbB2sFuoTOIz+1iYkgba0tDsg4ot/0ipgFjsYd9ZOTKxEEuPQdxjeXGuM2AgNjLwXI8YM6b
TT0G0bZOSOcBgPnj+hddGi+zsGeLsFBo6ApuKlveBl382aX5HiOoXJnPSyNmtounahhriwSAj+bN
vaL5KUqGD9a0j2ZB/7n+CEu3mG16oGGWygwmZLbpO9V3FnZxRf069WuRdWnvOHclwpY+yYoe4Gkb
rvKqzoHja4x408BINB/1PuSXvWLih1gDNyBsr5jHLX2ZWSQsAxvjwqYpHsupNtXkeCpBLr+Sycv1
97Zwg7mbEPQzpSxA/fSnMfJikh0rCa55J1am8MJCMXcUqkZaUbRZDmiOha+yXQGlmOXdSm104ZuT
y9//WkpZZPTxxBi61nP9jz1QCs71CLjsMMh/wyFaW42WbnN5dX/dphk13GkztIwLIds94sEzS7r2
NoeG3jOdwV7ZGCysTHMLIbMxAuiQUcFI1T0ZySZN9tQhm7j7XKsrLN1hNg3thJfoOBTAU3BT3Zil
egrKgbptbAfbkPTP5aqP+tIrm83G1IjTtEnG4EaQVzX+dlLbBZM1wonne6N2ln7oCgO6swgGHVH4
aAe96cLaF5tZe2VSLJxO5+rwlKAyoose+w+VPEYcdvA94qKafoheH+Iybjayg2KnKZuH68/z9Q2t
uV4cAkcrGvJe3qBWq12wZcdjEwZxt0kNZhx6otN9mA3WpnXsX1UBUs/12349+dn8QJpnptkgC1L5
eUw+VYY8kczHM2nWQAZfz342z96gx7WZRhrVvuBp4UIT7+Dkba6xRL4ezmx+zi0ogMSgJ1JfMHJT
p/ajTaN/kbn70ffhHf6+cn764579/7sQxJP/zv/KvGx188n0B/Qapht4+1pvJW7+OTA5HTTMLs7D
WHR3HOcQN9D638lkwgutmjwY8WR5ddGYn/WgNHTFJX+qogQbCia6ZwUwr2f18XCqSA+vjSIln47Z
CjTqoOW5Jgk88KsecmSoKt0y4Jy5jTmhngLubreDU1v6dn0cfP2dzHnpgxqWsFM4hUHDOX5Wlv7t
FGu2/l+PbHNe8JBhaDZtMCgfBv7RQcfR2a7ZDWTxd6y1D/kEN8quAvsSRc7vPcssyFFuxVgqHcDI
rSl9nCoBfDQJKu/61ZdmzGw9rksFCW+DfjnsKe8m4jwZfQAQ7VpLztcfgs2TDSWHeIgnIMA6DZjH
Njp09klJnN31H/91VGbzNEM/EN11QUB9SCkcEyJE7anhPRrWMqpL179M1L8WSikHM5STg5fTR7AB
jcJPNNH9UDX/RbppZZVcekOzxThWWZHTqK19WHP+25n1iQfycP31LMSTP4ZXf/18szDDcGrG3qdo
/ts64djfcR2XsEsd/gUoCmZeCmik4/WbLQykeRogyTkv1WXvUinnHFcwUNIdf4Vd+9o8WPoYsyU4
K2vYwXZoWR9i664aJSzV0s+cws6oGO337z3ELDJKy4Y2o4SDHt5YDE4HkNqbyXbMHzVr1zaoS19l
NuNYEZqFcRk/Jp96304qeQP7JBinJtC21rk1gpZekpVE3Ne5MjbPDiQ0NkezirGkTJW9a5iEcVLV
RF7Xj3TbmHn7LMOObCdGphXtxMI4mCcKMGWMUjjoKI3k5EWDOHZ2sNNUrIzppQeaTclCqizhVQuV
jj3eW01Dt0nVeSlWzE0Qi381jfedwVeC49exns0TA7CgS6oQvCjfbiqy6YDfAsGtus15eEopeUdm
AL0HJHloS5jmfmcEmvP2yHoM29TgeH0Tf8x5v+H6dYKv8vWLfx1rTDl7eYwVhsn6QcO4EyRjQ9QP
erXxemF6zlMbwoitEQbN6CRusg5qvapNYTHM+ZaWxXjjYPau6emZ9afd74sdzNyeuZg6ztSkJr+n
drTNRhq+anuyjgU3033XJSPywmnm22kfvjcxLMTVKPL3zqicbVDortrY0LXvDGSpnwtYGx5ZPhn5
hk/t8IFcXXJMy7S6a7kNw2MaV/SOT/ZwO/Vw+QqNwMC5KR9PGXwJDmLg+Q4tKcEzi7p2bw5VvM8N
ob0uLGsXPmvy2XbKcJfISt0GHGk6SS8Gz2aEzhWayXORRsNxFKSMXNK3Cg3JeUDR4FKnJwj6Kq8Y
8syL03G8V2NTA+xiOw1sAi2L3kRWBV57g11IJ+sgh4WMOZ2tUXbngBXdp3RC+grRTXnsspg+trTX
0tV9mNmbKQcDEgKu4KAzKu7zqGkPQOIm29Gu6I+GBWpvQqK/gTFT701l7TzygeaxG9h2Mbgoshjh
Nq5VuZXjGG/g7J+6VhBhytu9hlc0NJOlE6kjGq6l1zvm+BIUonsB1DXep0ETP8ZVXoJ3ZSWmpywG
7puVcTfvhQdc/BOm8GcGeMa+INUrTcz4nPHMN6sK3hnYam0GnF23mVGrcz/BhDqoCzcOYDsbRsc2
Mtwp67pj0cbqBV4d4zZSLaqIFmNuZteBl2XptBPa+GmkhrF1plJvW14+MwPLFOo8j5MjtmhbNWF/
VzY79FZ/glr9u8rK6Yk4Kj3gltNNSAhaaYhM9zIxT8bQ/sODTLqt6p7MScL9znohTjrtwfW8BTwF
kicbNLUuUSdwcnYJy/ZC1g/wzYPeB0rbTeZAEprm2YcaKssNKvhfhmSAQp8psQdw/twJJ9tAslUf
BIXXOx1S1KS7umxdESvzbSwGftNhx+7WaJOsRtJBksAL16RDvBFxKp5pOcLtIXPuhoTwDyaU2hVT
1nhB6mS+Vkiqoo5nXN5Ti1NNlrtF59j7LKt6NxKsKbxeRaDnhkPTwg3PgLPYxf4E7iS86HZyLKOb
fggowEn2cNRRBSFtRrotkjrDgYST6QVRZbt1oLMj6VN9CAeV35CirI4MgXs7WAHsFNBa8YoSbTeC
Sm8a+7qu0GZRMvMQBHGwqSpVwo6i1PUjlhjp5Xnu+LzI5JZVZnZKZdzdy8L50V0yn0CGVZBVVd4Y
sxeapMwr+uSZ6nRr0BRHUvoyDFnp9mn6u8zhH880ldC1S+x8mf17LIsbow4+ZAEhaAX7GzSCyex0
SW+nLNyF2AaWyLjfmVPxjCpji/wmiMvlWBwsRvAbRbBNdH4gqniH0cCp7pg3RsE+i/S5GEc/ykE6
1vJkJeFjxJx/QLF/agh6y6IR/kb9eFCRBZHGOEzbjsE3v6qjsxG2pzEoYfCv/iH5sB2K+gmWkreT
Gf6A/es+noSH7BHUAEVxowhxNmNNbpuAHoahvLXizEeC79gyfqxUQTZMhF7F07cwHCCDMG03COFM
Y0TGYxYaJ/haHGUwPVLW3InGfsW+e9cmHG6N9IFE464Qye++Mx5iNhyMmN1ZwngqmTW4lASnrhb3
xhTsAhretzROvV5EcKak0SmX7CbNikMZlrtgCA9lHuyraaxxdAwUcCcBHLrRpDKo4FdSpB8hTV/i
Rp7TKbvH+N5OPf5LaR4neCvGCjKyBMFqY3M4KoAgusfVdnmnz21m/uKihl+oMDdDH+1GktqbgVSR
K0QdoJfPRrKjGUOvSR2PjP1PRYZbwxpOZVHdsLjO0GM2uHgHz6YMT/VEY3csxP2ATUU+5W9gEmHD
mVZv9mi85Nz4QZU6XYheRsrg7cI/AlWcEw6pGBxRPnMTwL2BPiszY7AxwbgVjdyqsrqHzdVbyMed
4fDbkvdkW4f0HdJwx2Wjkbna4LtIOl7sjAdp1LChrr2qKx5lLvYJrB2gqrMPKB4esZc8NyS+Nyf1
xp0JGxTS/wuNfuGCDn4GWduPyPhW5jLeAAJwn/X1PU2ch3T4B073+UZred8XdBeZ6tAl2e1U8HOa
h7e2M6CFCk8x5iTdyNB+yS194pl8QUv2SfZDs5kQpupi6jdjar05JsoJpS1/Cdhc9cI8FxBHeaXk
T0S3v4fBfg4ROeLcTt1SBu+OpW4TCcmKbfV3pSUfkbiBrrZ46ot22CQ134OT58e0vYOt1Utk0HtH
y93kYAzL4AfyD7dTnt4B0RBuIlL8CCbkGezp3u6LE5uKo8YKDB1ysdWW2hH8sqiswZJvqrvA7A5D
SGDEGJ8cPr7hMG+6Tiz3yoEpaa7jf9tO3wEECBejLrs1owJhomzBghm5OHMmmhubR3pnRazzazbp
nR0GxG2r7An6cUDe0fAK1cCZoliF6KV8M8bNrOwNxrsaBrZoDzfT+oFj+ox1WmyLn6qz2YOMKUZ/
mpiHPpTmri64cxiEOOcXyWlgd6E3ZskrnZClbdJmPIwphA9Jg3743B4TrAJCuR0T06bDCQYGRuMJ
UJAnPuIwwQryaecYeSQEuRrNR3D8EeYdYc2TqsMDNUAQYRq9SFkybuq+ukEq9TQ4idfwxAXA562z
1U1gwTZ4UpxsIOqPYe/D91VTFS6t8KKNLNlHyfRgdMOEluvmdSLFjdNnd1UePhuMvY1j8tziGDqK
ZmuhbtsUMda2/B30UmSF+vzHmOv7SRi3QI3EMJlVp3ISChXGKPQSBzqvhiYnHuptcqFvMLvdD1Z8
TCdIDVIyHvq6ODhcfgrNPcR1KABMK90kKoXhEongKYkDsJqOWsTnOKXbtLH7vZkQuPymwx3cJmsk
P6MjPIb8gU54mZw9WoXYVobxic1e7gajflFp/AO4y+eQmcZdS7jA8IIDNYrS95bID5Ap3DoaEVdX
2PrJBDgGXU/bwon7G+y7sLAnL9Bp3VfAP+RZfuyH+KWOZeGSkJ5tDIZwoLu47y6TVH9AS/8iUCOb
aHbotPE/iq5sOVIcCH4RESAOwStHX+72MT7G9gsx1yKBBEhCQvD1m/22sbFru2lUqsrMyvya17lG
z4I+EMNjk8M59xJRdYqVObJ5ffCdOIkuu8Ud7cu00JeVrA8kKt4G615cKNFyhEyAbST8bnVOS/g5
HloDm95QvOteXfpx2c6Mze23WIP1r87N+DXr7mDtJpHnAdtYUgSPQ18cxzQ7tLJ7gBTsp59amAar
oa12isOpx2KvhoyeaGf5GzOhPOczo2VRrPdFwzFutjRHxSj69NGHy1SmcJEvRQh5VI+AuTLIC2wL
JfllMNFr4NPorEYQQ9lGyXPXGf0czf1egd7cH2SPdx5aJjiCm9BXgnVh1a4qKNed/MFSqT15AVsU
gd2RJkUgWLXb9aMNFS3z2XwB0rvwQpLSZlrUPdSuyMwLlopMOOuib8c60gs6mACvV9LvuEJn8Rgm
7Qky571kU1aUwmR7GXM9l8N8j6yYvvZ41Q1s93+1Xf4vdMTjkW2yycdgL5eF5GXerij+yOeZIWOv
FPUvmqHUwbznZxoPH8hbvlKHw1R0PS9tzJ6Bya0HKTOGg+3oFXtneLPm7Cso5Nu4IT4A00FRMpE9
x/DPQlJbFH9i3EEQRDRj5dNhoX+z2yUV4zub+r0UCcEnU92XnU0zzO7cC1MpNWHjd7/sljVzlJ+y
fL8WsmjCAd913yLgLxDNPos6M6aEWu4wrDhrAHVKKSK0kKaOu7hyQVKOmfxvjXY4LU/2krr5mG3b
R7rux4KsP9OsW6o82N57l10LCz3QlD0GRXSzUO2g9B8LFt1ozt+pbNMa/d5DHmsYSqf4NJuYjlgg
h++0RZGDP8FWKoadMp2FP5eWmTK9NzDDgi2ZDOv/sQjudHfaMLY/rTvCegd8P5XqRFfeVTa8xX51
LH6RFVHm7bo1CMeJvqY9m8pJ8b5e1z47eKCsdZS57NwOLvnnDQvKnSXdeVbBctpgLnWkxi/nLeho
rU1uHmC7gbs3VcP4HLbb8s+HCRPVhu/ogOWI7JDkYffOM5PC9zmwmAxnq09BvqhrS+E874ZA1ss0
LpjAiv1oQ2QeooUnYGLxoWfUwAo7k3BiW7f+iL45fe3pND3C68MeDTaETxTEOqJfOhRZ10+12jp5
2tWyHZGwnSkwYlNWF0hZf9ut6M4Sa5mvg9/ka7cMvlrWdq1FYIM6N2Kq84mE7+mesNc2WU2TteP0
2aqdwkBJpFBZIRL+m0ZrW7GFbIc9hV1TGETOltIt5Az/I/1Gw3y5wtEpvFEahfU86hnna5mqGUk4
N0TWwyFkUesNkDkr0enFbwrt/SM6nfmgNr1/YbrKnnDrYB/JKRfeIsf3S253VRlit9IhurfCOI10
09gGV/SzWPjRKyKHBMmrLEqILgNbpA1yrIBADRQxg3heie/8xY74Xrtg0K9bYiWp4McHgAVT63JV
RTs8cTFFp37sp+uSLyNmpHyJDhFeome0FR2sYaJ8qyLC2BkpSsszGKH4zLAfXZRcEP4WMJx7jmnp
AbMZBrzZ0NsWMgMpOrxCTANOBZOVa+MGrkny0ru0rX0yDEc5ExRQuNxdxJqJuvNpW+m2AAJhqDhm
AckO+Rzkpx0z0iFZN4NATA5r3EK5tyIZf6UTdOn5yoNXA8fzKvBYQHaUbld01HutpiwrjYOELYX0
4sdGOXtPu1iUAR2WI+p2W8bb5Joun7tHSrK1UVTtJXU59L5E5j+cJvYV6TwE/RM2L0H3jHBo9fy3
sHFQbWKej5EcBzjBRLAyv5+67LkIY7KXfbeiKaHw9Sspwxab9YxXdiRZmVA8Bn/3cEBdRbJ2ibyh
oJIijcuY+eh1FUv6idZNJjgDFm0Bm6fPNDbQW6BOmH0jOL7tU5G2T552v1USfHCQSE1Bhm8mx/WQ
TXKFF/78iCXx93ilRwLN5s59hW/ltI4Zqfxi4LxRyPEpMFhES3x0RzCStYYDoKrilJ7G1P+K8FqV
wUJvNFjUMRttdJ5mfQtF3ASKppD06vyhC0SKViVef2UaEVXAKXQlp2x6HAPE2pNu32tietyI4bxg
l99WegrfJl782uFPVsE5rmtsBh99n2iNDXtqKmAqHvdk/1k4iGm2DmGT+fZLDziZW9FsZp3giAnI
BSlEz8Xo11NizB/sYd01TD47uG1HjqQQjyz035xgmsNoWLVG4pzYhVe961BMR75XWx58SbetcH6c
XMWpeyRht9S81S8gvE4wf45qHiGjPJHtU5eweuH5eUGVBSb/hvbuoTVx3aF7qNCzvY9wSilHH++l
4e23ifkBO1OHVIhmc+tPbYO30A5fm9kxKc0pgDcOI8qTGcPPrJtqo7K7a1+9Azwux6R9yjKohGiM
5mZf9qvNYiSqbr8Gup0U1qO9Gl7gA/AiNkzrc3BvxlX7M9GpKDOfP6et3ksIrNybRRj6k8Zc0iEX
VC8PHcwVmziHaUGBKT3o8htAyvwgsn58jCj5iykk+L20Zq1HRLVfBbZ4kAuxjQeEz4UvuP/UBUAt
ApBcRp9mMVkQ6QxH+74fFowEAXm8dS9Yf85qlP0/LvJHG6xnlqA9gc3d7lllpvDQB/LfOoYvWZgd
0xB+2qPd0Wtn/U0H0PzMvHibDfsZOvEILOKy7frkYwW6wFnZpGH0bw3FMfH8sM3DM3LE9ybsyVYJ
3j1G2KCq0b7dxgSvoovUOQRPWceJBNjo+rAUeinKfEjbsrVtglFhio5RZ/CFRMvVoBNp3F1Xu/cY
nCMlsoPSQ1hxla818CBSYWfFl2QPov1QxPP0vrUyudGpow2cpz4M3QqEXdObpvl3x3He41ar0gXj
9IIVa/hfDTwtIxvBcmg2IVSX67eeBl5OYAyAPSHDpj+H/fyG3ZVfM/LlZVb8Dj2Qw0ljWa6b549A
qj+JY+1tWclUJWlySp00VT7nBzjRvARj8FpEiS3XBPTs0FV7MeIFy7Cvu6YKX4M9EY0KwQTc9GbF
z+GWfFpBT2Lt1hnO31v8t8+39UySDMp6y2lWzirJS9kOqO2pimm5emwxlc4l0zXAKHdBYsaCaJxs
/IBELnnQnWwfOEKN61b45efIkWMDv+YZ+MsS3CYrh0dcf+OJtlEIyw4+WMAoDkuH4Zr3rtqzwETl
asMkrdoBjUyfM/RY/YxjYYk7SE2Sjwj6ADgzYwQHVJWzCWTrnr7ZhMPzbTekfUznYU+qoku2P70U
9kvC1/w/G6T9L2i+R10hboI9KFgDvbVDO54yN7f1GIvsySihjkXrkrcUjPYNaJe4ubgPakqz9hQ7
hffVaUSZlPeRlZaLCve3fZutqokjvIl4wLcKFtKqO8DoNqjRtCfvnqQAMXm6/afXVdRJTP3nYJV4
hbZUthVaSfK0dwZblx0PhusUWPWOfgOYAxRxeD9YKH+F8RQlwK7k8Gfndq42IO/n2GsFNCRWTxnt
9Sk0a/BvxLhf6VQWpJxgeXUma6DhiJL7b4ZFtDKcJXIYEhq/ij4w50DH+VIqAlPz2rVdAlQ9xW72
aaDC9si0DNLt0cCwsmnDBT2GF71+DTJ1smjCPgC7KF4PRsnjlvL+bSS5Ccspx3xHDCJB60mLrMZt
mBzwGcM6i3RwTRjk7FBxFoOuQvRf+JOQff1BQSUcolFnjyyY1VIuOyNjKefEv3g9bCC5SPvPDFT9
knq+L8qgD6rTCJlPiSDbEZ0p4jYz3QaVH+f+QU4asJWRGEe4XxCWid6Fd4dYwKaSQAyylTKM94tF
cOwDbHrS0xq1bUWNimAdqIfrjCvq9+R3/0DYlDwZ3/tGpeN42xa2n4LAOHy1S37UAhqycbaggQaN
PSpcdY3ysXveQNJWCZ+ih5ByVQ0sy48EVnK3ZA22X2ukMd4M/Sh5mW+BPgSSTy8qB6mPaB6XVbAv
HF7WQuOG3YZRPSgzkmelJMJYUO5KoUYywWYiQ0CppRrxjeN83qwOXtHo7bDvR8O5ynF/R4+ff7qY
Bz8ggkMXX/Sdr+0i81qxoDvCWTC8LPt93V6k/g0vb/FpTMh+7P08wykHf8FhIBBcl12Yw3486nuL
NYQo+IQpMv10e+xrnswrCCeEpKOOktU2gU7Z8wzS/S9RK8cDZPOPNY8LDH+eVsxwdHfcwF8dhiuP
ItJjV9m1yD/pDO+5HZEYl6hT6ic3o/4DVxB+mhD5c6StXI/hDMHNCEThsE7ZfhaYY3+HdBuTCuEz
+bmNNDula+eujEXJiSM2tgp5iKYRg/ORxd5fPUXoQpnnnLxHcL74tWzL+KtFA4N/0pD/9Jlxrxa/
7OgGuFePC9Q+pcCq/c+EaXY0eQR0IBxh8zgX+0/B2XCB2+/+NkCbEZUWu3qQ/wywbWzP2Lsaf0wx
+K0aalM+lgkxhaoDN/e2hNMUTH0gVviWdHvP93j7NU1D/BNGsP8UmLJ6YUFOsXyzFnBIywugXAoj
AvI81vwAv44A+aYJ1NKpNKJuV9P9XYOef4VIaHxS0bC8bQreRCVbl99EduqQT33fIB1ZIEgIKSlh
1uf14qJ7y1jQb7GtIA1NMG+8MSPWxrAxzd3ySoBgsi+mA84atowAdr10r4XiM2ClOyYiBgB2vhDw
SPI6qDKAnU3fs7zxc2BZPRVjdG5JhMhkgQcBlKptxUMi7q0hmCmo44IAWe4RrBRDeP0ZpbSs4nVU
eBUFpLJjHz+1MypGFbRz0jXh6ndcGILauOwc979RBrdbjrkSIU4WeZGZrqWOdTOH01oGTGG3MR2o
yaupi+G6jX9T4rkOz9YZ+dnHa/IYiiVAgOAa3w8aeQpagR5lMf6ZSYmMKbenMruT3iAhg6D7YYbO
VeGiSYPz9eZxGZ/Slvz1yAPbc/mpICtCbhsAv2JWU6VFdByW6dkbcEIuPqXUXbt4B5LNOZrF9cv5
4DhI9FitPKEyIyc4j992PzkADMNjkM/2NsxsPw6AUSogGi+BKmQ9OPoJoq0xPHgI8SnKPbG8Zqsd
q0JM0NGbf0mCDtq1MF2Befdeb7b9D9pDAUSIHvJxpg1CtzDkJ0sPSDVEsy0KiUk/S1Fzh7Eew7ED
tiBO+OmmJIRdQ424oDuNHqe7bvpsfW49y1EXHAKqsPrXLCkG1dnlhy3OzmygQBS7kZSdTb7bIR1L
GG7oMjf0IQKaiyEvADDnw78ic5gMGBAuuRffHSZADB4tSim/px2DJKu7KWirrYt+zlLAYdsl8Ftn
DE2x+nB5ctkZ3KY7sEI1zuZvsHGi7ApQHTI/OdKPpcpxM3TzyMt9t6bkDCHwEtbdJSyI/nhcqBDu
tAGk2W4HCMZgbaItKdOhdSeEOrwXdGLw3OngXrMlZ9kNPxAFdks6coMg+rdGZmwZRWgVMfPDEtM+
JInDTkW2G30QXRid8O12z/vKiue469NzBLOuU6YVGI0NjZOKxxfTMXhYo+dpCAuGI2VAaJMoeeY9
rU0kwqrTXtdEkmsigXK1SQeBOsdPSLLiT+gjWnlMmDVM4A622HUJO7gLu7PAuF0bsxVTBTo6A3dp
TC2xKVMifPkv5nSM9g4uykge3EB7ABbfAIkhJMjVJkzzUtDs78TIE7b07EPm++Kta03b5KGCA3Oy
fFCF/AcBbUEv+J+tCLJDH4EEnwyPStgYSFDqkzqLDblAcwB2dZRT/rTsAhHKhcOqDi1cOXXqH/7X
oSxmbPMUmM1LfCDbGI9nqBLbH6IBfkFY4EtLkPr0YKI0qGYGV4R4WfsGF/xFeIOt4j18tflAmz7t
i5uBR/8JktWnzmbv49Yvp3Dy8Xkc/c9WYbMN7K6tQYWkNScpUsUn4LGcRA4mgOFaUw30jhezbCI/
v5GBh0AJRFvC+iRqGCemHtk0NoaoEfFyAu47qb5R4orDgJm29K1JXnCB1QmXBbzYsuA8EeYa8Jjg
POBVVIJFvvb7BMI6xFtJLGmrfGrNWepAwPx0siWD6v6zT3Z6ylj/PTN92cB0HOd4GmHeQNkpkx0B
Xdql9ayhnu5DnLSl8EW1svnYJu1a+Wn8UnCwK128b+VezOArt9U32H0ETISsc3Qn4k/IVQe20rzk
jMcNTtL4WuwgBjOjf+MrCkpD8wjITfjlkSgFEIvG1RRPfzI4sNeqx76tMeIHGez7tkxJCX8JVW2M
TnU2e3D5DAmJorXA0qF97rt0qCxwyiZJYzwPhHM0Hr3JO+ai4SEJ2ukPBtVruo+f+5rcJ9DYAg0o
8ue5Bzu9DM0c58GpTZOl6YsZ4I8B3w9ufYf9CrgBMviiQTTvF0zL5HXHAve5I93yO6AWFw/N+wql
sL+EbYKRPxRZhZd6rEzuf6IXnypH4Ok00XStp948RVMrcRVOT6rfGWAmnKt2Z+Duozk9kmS5tWHE
6zicIhwnNLxyjiiObvgL3dB024LBPnMMF5WJoHwB8PQhAxzwBHtQD22+/p2hT3ucRqxbiRAw2GSL
q9Nsx39J/3NwMXlyHdqkmPQx5k2OKX0DW6V0HILxwVeN7WAMC4tb6nSZdOVDQCAp5kzUnXuFyDoM
a1PojhtEL81Ox99Yi0KE1Uy/SUGX61JI9ygAjHLE29R9YP+jZMabkuHFGi2CJ4k5z9rdGA4arg61
NAIFBdQVGT/GCSSzTCJW70v3zlxys2Sb4NjYAZpOkn9rNj7sCf681Y9vWBE65EI+jCMEY2GLGx9g
yrtkEJNv+xCUQ5r+waP4nQmc6DzH7M25/DMjALXthipKhn/9mAEWVMHHvGtTrtKB0/PkbxFtDV/m
tYmdZ8chmR9TJ/A7Q3sIbPoCq19I/qWshJj5AenupM7QDMBtQoJ0iXDIk2j7b4uX/5jfr2pHD3XP
b4BSYI4hTVQLj/6BgF8wqYdFz0oyaQLlYIugymBNowY/gTxNqckOG7JzSidbjPM7WvIAOZXHMOui
6RCxHvdqbKB4Qv3QfiuLHi1aTYc9uqLDnB44choOGTjrNzbJ/cq7iZ6MTtiRhmHXmCLBTv3AzC9K
iLuGO7YLeCqW122Q9qImdGHon9oYRq1qpRfNbT5XRuXi28c2+RdYvSx1BjNXbEeuuM0RVN9XaQYc
zMx433ERImQ7XJe/I+IY18rRpPvG2dCHbRWyfe2B6APn6rk4LT7dv5fxnhHvUmPPRUSUqGWv7bGY
CaJ4kWaJ5VT5p2cpfVhJKuvZhuRGhQyvmTTkb44clRegXqbJsx4CIB3L32B415PdsPKnh1zBU3OL
ThFQHmRo3mMV0RXWwMrg9J9MLb5hE49QWbX0swuUP4GjHJDoMXXHZFqWA92WHVEHc/zXa7dfuO7Z
0x4YewRM0V4gwYq/dtwFf5Duxv6zOgbXsqxz49eAnKzPpxMPxuQVG5cG1uQSON4IfUuJ6F0HDZj1
aO8i01XSUDbXebYHIOdadRqh7QfpAU3AUM6SK+ghsKOI9EvOD+IOtOEzBQdacHmz8J3eyt5PvMf+
Qd49aiSU1i3l5hDBTPtLjXPrYEVaxFWhFbxH+3n/Ac5YwDkdxRIIG+Irj3EAv6+XEDxUW3qHxUfE
KkmY+G8Qyklt460MYYaHl4CPaHkENjrjMUq/g5ZuHMttwXaDtgVxnEvBXgsO9g0bjP8VTC7/4S3d
SmDJvhYdsJFWYYmy4ASorlinarwv/iR9dm9FXHiIc2k/M9mySsRmPSyA3N6KoRsPtI+h4GO8vxUu
H149uuxbjgTeT8zgyanXhlcypeMR2zjBdZOuP0KOUFQhm+oYF2Y8JwYuk+m21Rs0X09AogJQ32mW
nNw6kY9MZWAkjQbZdIO8oLjj516i7ADYkHdQR22wYOcItx5Ne3YFBeRgdtGkvXfHLkajFAGyqFcC
M9VyGRg9d+1anBNp5j+BTkyz9RaFQoTqgyB162UhjJwRvmk/Er/654ECUKcuMgfbagCbA4C1arPw
ukBc2IQ+37Emm5UC/DZBPrTazJ1DXOxYKYn7v7AEgOY9DqPrEEXmTeYrqz3e0abfJnJCAJuujXVR
WezLybhprtesl1U6QCgZIJ2+gdBoe0WXCFkiIoKXE/aNgStvHa0ygAOP84ALplQ0Zv+1UrLTDqmT
LzsK0WIah/hUXJLnTHsCFKLrDkXUB9ccFu7AFYOlf8vSzF4c4/qYo+E/e7esFe8gOMKa6/qYYcfo
GCPG9sjtkr4SibwVtw26ydJlRJs/628IhyNcC4V8TDdGGkwn4mABC5d57HrcPBYaO0iGShUFbR0V
4M7XXIkTLIaQDgVVxS+OSnkjG2ZuHPXuAQHOyNTB73yGzMugDOcwul1xzdmJaMSNLUUGcwLuKul2
xKJp5r8X0qmq8MjRnoHp1gymq/D1DQA+dalDQHyXuLTECUX7vCchyhrmjF+56uWVFQB15o1JZAxj
coSuD7lyEdzXOnBB2ja+YEh7En6uRtljQBgKft5x6q6j6vof8ZIkaGSm/YH3WC8F1SCwzcS3Gtv8
yRPGGwMVgJbYHM+HrwIKi4chR06cm3cA7OvCQXOn9+0B8EW7dbD05gqVlm2avWByHh69lH1RY8dX
VmxYfNOLdD373uoKDx6PdV3HI5A16HqGwR4p6tVDkUzJxTI/H1Oqp28pwT1GeluvUQJ9ZEkXxp84
xZgeFulyJkPh3zfTxXOdbVLeMkjE/mUeSk0wifBrp+tTNBSIadPAiSFh9QMYvuQAWSLa7dgePKbe
koioGjwUKRtcIxKNc9wWLwEakZWPVd8iwy6JAHXf21yv50MRDo8m75bjuARH1fYvfeGOeE1qVG1M
AspBMwpSkBhdCq8b6/2FQvi3d0MdD+7SDaCuxdJom19ipHMmGwExvF/abbgqFqpj2Ad3nbREtzqf
OwcvUJXL2vfxY7GgUtMwQBwzR2tH5fAyLAzdIM+e8Q09KWmfSEtw9FYMOl2MIKwgfhxm8czWsIoC
9zqw+aXdQXjMy7OKMamken4sgrvlDOfJOZWdqLHeiJyYvniU2Ed4oChizaoXexZgjqs2YB9APY8D
57dBpWvVQhUXx+wGU+qonML2p1uXQxjnukbeKTuBRmxIn96g5u3ObQK9+Q5isIAEDixufMrQ90L1
Wc3J9A5X6vC6xkF00Z3pDuHgIpSTYsD8OOTvs5/oj2yJ6Hma9v7Fexm/LwhjL+rcbervDODqQUFE
xA+xNa3BbDh7D8QEUmA8nyF/piOs7CFbjEq0bGuJ8GpbLVAwgzuY8z/FFGKBDua9taeFhMB8QTIg
RHr0GFMqYJTfJReZwBObENiHStkGx94Ua90hpL5CihZuRAk1C4tASgrExYGKzXJ/cliiroBuJIde
+fmqeyhdY4ww103JFTftEAOW7Yc3smzfc8oAVd0VdNCsZ+9tbOfXPCX+Ue3QImi4VJ85mvaLc9l2
MZJBSQnwu4kitNtOpskXWGp77mBZeyQBFb/BrN+3H+9AiukXXWmYicPpCC41OXLMDwaI2VOCzC8p
MQmWHYrOO6y78gbbp1sEdnSzx52LDF1RghxzD+v0auPEHckcotHMkG5+ipSbIK3EZFSCYdDuRbQ6
+ltsKnrpeaTBKmfyyi2BACVzwy/BPf0hJ2IfikIK7KvTZarJ1Mm45P1C0ejlgaCl1CapM93hBNJx
D27pEFNoXjr/sCGfE+wMQnLANpTc7vulQCzYC6VzUsMkZ2naXX6QCKw22NHnIh9+zNSA88gLt9/i
PkVhGLNZHzS0zqj0doeq3U2XgINFKv2++R/At4bjxne4iqhthFhpAl4GzX+9tqisYgQXZwqfP+Fm
C1mVkWS6jRwjgCHD8JArbMonbrMVhyPiAEAqIjWbluBxjI3+l+OChvzHtsdkFvMZScd9Vlqoayoc
HP6oRT4eoDOeyjVf2u8Fy6vD3mZHQPgFh0FDv75Dotn/JWSHqQdfsB2wg/odYttd2Ej/g+vED/xt
/Ykn4zcvJsT/hqK4bnhBnhSWU/EYYihckFm+TH+4pQgJJP0zT+h6kQX8LJ2x02nXgbrk+yDPYZZj
OGJ5hz4vsU03rKLxw+oPcIHoTv3u4A+xjgtw50Kc99x2JYTBMZRdO8OdDe0uIR17QzVRkARs6hxN
XXQpFvyxmJUVbFXG+cOOJmzgnusvbZdN52DzH9QV6QHBlN0RlhuigsjyDTg9dPY5+lhEU8hHOdwV
H3vavkD/7Z7U4Mf/NgIhFxK9smpV+1prmubHcZxQHRj2TEb0oBWMEqHSYV166GPYUMFcM6n2cN3u
dH32GmARGvL+FNrYFDy/wbBhbY/ZGnaQpRm24XEaIizBGqOq1NkUkGaCZWizIyYcnG7y5DtNMYSP
vIE7HZ5F1hV/FFcUQPfwD70rOghNUn322eauiZmhRwDo8gouEErR+R5ztwt5ChKblYFb20uRSvZM
xZ5Xvde0ckDLPjTL7Q+qk/AURnl/m/8AEc4OZMZhyDUgj4yR+KpBLv5IbefLZYZ5HUwQQCfBeB7m
KKIJYgY2I4Tj+kJT/KkKhkMrfLqPA6wxomRbXpd+hSZgXqMf3b0tTxH4DUQSJzzdonfoAg8TUT+C
3Xxxtr1kI32ZZXbcCw+gQojLANF0tM/vKoCMGyDRo6FZiJW2eDr5LAybMUrAG915WMwaUZOZ4hKb
6Dm1awQcq/1vVcVB4jEh1gkvFA3veOYSH/Hy/RABe0tFD8YIXJ8b+IRqiw7fmji9dViSbhbEz5eZ
5O4Gl1M4mCT7acwDKBzn9IS+T9YgfNkpzpbXznk4toco4q3skTpA/Rud43+dHF9dMDx0CCUIM9Al
O2i+e6UDh78vL1mUZrUVnp0iKORrsJBwz4XOppy5R3gsDjsUV+Slg0g7QvRuKuDlShDxWe+Z+Aph
g1TyAJAHBbkHozAQBV0PyooQnBv7GoCqLNt+YQcbE9GorQcfMOYIzM6juIzi7hfiHSyAjJmVaz+2
DaS5IMFxbJVF+uca576JYxjyQXizlqtD3kCWwhUX+4rbpx2XpfGcsBL49Fc4jtsDhMGycvrOtmk2
HscBzOxg0vbg0qIDrkghkhqx2RJl3Xw/yVDm4/K6rTC+OFEDbYLCCtYJ88B0omP8jIsZOmTIC/Aw
8xuiJu4y0y5AlmT7P2fnsdw4snXdF/oRASRc5pQEvUR5lVQThKpLBe89nv5f6FFffjIRNbmmI5oU
YTJPnrP32tE2CyT6daaTMNKSH6JtK9oQ5rPWRCSLNN3Rl+JHHCF4qYzpdyPaN1uv4hU1LY4DtD0b
qhXn4JY5u7bI+rvYzR79wnkJmshaFUWPflS4B0sE51mb2AJyEZ7bsc43yVjZTPS5DXao9ytnUNZm
WuqvgEiflROjlqwpeY5l2Gor5Ah//NTiyUOq6CHwnCkUYn/VNkhrhyQ6+yQIr7IW6Zbem9Waebm+
DtGIIYmI5MoY67vcCh6iwT9rmv0zJKppTrC89rF/JUpc4ClrN78QFehiIrIxO1zJ1nZvKObPpaWt
Cyd5mRPwsDrqJilra1v4Y3MVORJmWjaQaoz0UyT+uBcmxQoH7vGGJ/I17uJNODmPTTgjH3Eezdo+
q5l1gxcUKWgyneoph+ngHJBsPIjcvUJHwp/T0HPtEsa4YmxiLxnjV3Rpe6SNpicGsNxF2J/jpmIY
QKWwVUqnYxoNh9mcQZvXIzq3pOZ0QyNVaKW9JpCNEXBUcNKW9aY2x3+q0Y+RSIzhT97TZhcThIII
fDsMZIVDhWM0Fd5olg3rvUUxJDjDrTLTeuJBeAJWOuxTfXwwmE75bsjwuHHutWJ+RG7sb5hfeE5H
GFNqyM7jXnuDAvWn59d+iwa6LPgTfSMNt1jCeObdHNiSwcgiCWZ+aMC+6N9YHRiNYQA8oUT4MAT6
MTCcXWh0niO0J9Gi2neKLQGoB4sO2Nqds7dSCzfDbG04JLOwJdhz2sJ9CqcFdi/ZsH00Oqj2+X+V
vMkwqaGpGakr0vLWwbznY0mYWn2rd6SZ6OOwjg37RY1k1qtmjymLwal1QPzIOqBPL4XhIzTty3bd
z4GkYvev605xfJmLXcEY78hUmbKjQQPsIgU5oZJ9YhxJM3a8AyL1c3YIlenx5/Dip3/0DtFBr5s0
Iqv0mXntDbNnf62btB6DqsGAk4ZHXvPftdHvRmNcNnT0yWxyuH+cwMttNI4pOtRNLBzm3xUn6LIE
q9MIYy1ROa/igto2ncx6jZ5AopgbaXF3mXYdxyV7Z8LNsuQNevyWDpnzo+7RtrkUkNc6Ge43/mAz
gMFcD86r0Q6hFPQTMqUjFOnabZ61LDiZVL+Qxxj7yG+RW1UI9CGbHvuBa9wot9zg//9BNjQdYL8r
jmpiUpnQxz1kJc0XYzLnbRPpzO7K6t0xMhKQM5X6N9oc8b4HNDAaM0UUTdnW8sp3tnbT1PTSjHhs
r7FW3A9ZzGRWMfRD8/VMknrxs2aidRBmmh9r3/iJl54KYfaFR5oO7xUhyTi3qYi7QkOKVDJw4MSp
VwAp4x+xmWxJWuZoMV/PJYeNCuWRcKc7cyzfTWV5lsYDps91taK79zhpxlaibdpNRHMd6bDoV/k8
2cfZoCLNe7pGwmE8QqvQXOf+1G0MxL6ibHYosB4qtzhU2XS3BKyuGp+6zhyxsEVad84M86hxKtqg
J3yvUfWeVRA8drX1S2j0/ZIWU1HnjtNWJKwmuta+hpBEPcE0fB3WlUCWE8VrR+LvDO3mbWK8s0oi
mqyNr8wdMc3M08dH+u/JenIXyGmBaIIilaIQ0duWHoPXhfOwzpI08WqH+RKeigDVblAeCa8/MFia
sFYE41rOwtm1TKC2Gt6GyDduGjv6ZcyS+aY7U67pBKO4Lvo6VYbGn7Aclh43rtdADcG6jIN6E4xY
ZatR0kPraCEHDCXXlm4g+cxT7W6I+B9ds0vy7hY+unM7YOpZZaGlrxd3udejxd8pPAaPhdWZR12P
nU0hzHplC+0qwOE1UdFoziC8acS15lT2tHIrf0fNfS76iIQwZ74uzPFOp8l7dJLmRcJ00NzwAOlt
0U4dFKpkYP8bByxwWViBpzOxYhHT0CNI55G18j5V1n2oF/aRe5KvwDi8d8J+mcoq9uil34yG+ZzR
Gdkye/mTBzNFbMZ7je4+KooHDla3CTRvqejvFyyJK1CB26BOqHLojK9E3JIUOdav2OK4ByW6KZkY
a93gDDnr822cFLRJyuiKI8U1RvvJayxxQK3zxx0Gmi/FOyNU9Pg921kVkY2g2nKVFdTJxhDt0frB
kMvsk971v+mjL56gwKLLEty7GjN6txyfgp6fGhe7ybGuHZsnNnHoJmjXsyNf3Yb5s0FupUgbjek8
ctRAI1lGH+/yjHJXF8XV1I1HLelzxs903Q1XHaOQ8ijXmL4MPvSbotXXie6SZdS95ssdFD6jKFzJ
YrLuohSd2SDavcFLsq5n7UEU+k3rGo9ITx5HMDK0qSeEp+1x0UaSAbiA48XVNE/rOoiOZplc5WNu
4Hxy9x0NH/zt14azCPzTo0GW18TiWwcuooBuOOlVT98sz5Cl0TiySPxaiSp6iNv5N97Ix8YqMHHl
47nznX8aRz3BAqLOV8U5cPRi7fr6dZwGtE/cxTpzrl2ReNOyb2WuG6wTk3G5yJk8yc4+JrO2JJ8M
OcJ7I45sEitqhCejNey12DVWuek0z07iljdlEOPwQlKF5i1A5zaBUS1sO9sAg+Ns2yBQb5ECPjPU
aK6gLho3jq/nf7S66B4gyGQxTuXlq8fSSK/S2U1uBbv/P1o2V/fGQLFlj5n2uyEeaBuUAwO9jAfM
KnJno/U+09E2py3ckO3bmViadY0ET8/BzH7oK7s7NEi4t25k2jBwR1fbzn0cHR2zzvINDek8xPK7
as5jsbiMqVdoOUf3M/O1RZodbPuqNNf4Acdzo7sMaGMLu9as1y3O+GSy+YrpjzFF1DKWkZGAUhrH
/1fmspdOaHengMHVe53HCFpRG7Dcxu94gc6xr95ax3W/AT98Bme4YAiJ2AmiXqDei1V7isOdZLDk
OYyKiJSZ/opcYRoXfJaKXSZT0QTuDfm1w542dwAEnr4mV3xClzQvaYVB0lqanGdQ031keyiysoOa
bVrTIgzogEXjVdi05p+kboYzQ3x958QZuPIM6aRkeohuJ5u+QZAYC6nlI/rEBcGF6Z6edCaIQami
B5rzNOfcaF8yihLC3tnkDmZ1umyRv0OhiW/4Op+wSC7xmsww2nIMtflUsn0MuPjQMKKQ2prT44h0
CMG/B0Th66v9CcPlkqGol7qNkM2ZT7iRrijrbgujPepD8fD1x3+MITEvGYrSwU5hkXZ6Eok45p1J
/vE8xt8wWz551C8Zio6i/IsYJZz0PsAXBvl8rdPpxzFRKsw3Okm0X/+Kjy+SsC+ed0vXO6mNunM0
MPO7bfocc/Kf+uQb5O2/T/YHT5m+fO9/6E2UwDGnNKM6Ya5yf860qtWqDRL3zEwC3w7G/vxpDnGJ
YKReBF820AWVsGqP2jdM+49/oXkJcCTKi06gzPVT0Iaw64NBXXejco8haMpv7tZnj8LFwpSJIHFa
IuZPSY4unlFMjSPxb+4PM72L69dR6wwOnCWzuBmKN03gSX78u4++wEQ5upjggmMjp5h4RGm+mfLm
sUFB8/XHf/YIX6wvlWl2LsIEjK5R+BNY7lmGGVb5nMEc4+2vv+PjeysuAY0GHUKlFaF+Mus7gaTX
wH3Nzvx3H77Am/7z6AZ5HjhNoUBcsQckzc++bdk1X77+8I8XQvQ5//vh82AUTolZ6BQX0TFoqmOR
xLR0FEp32yRzXDR7WWk/tW78hmj18e0Qavnn//k1nCrGPmc+BwXOoH3cbM3YfTHnnnBw8R1o/uP3
QKjlNv3nO5D4FzASIU0ZAzL+3l2n1TcEMPezj17++X8+miWD0CQ87yflR9Nvo2X2ugZd0hAO2zZi
M46WfJ2tRiV0Axw8Fh2TKmsNgCcEcDAiFTO72pE0TEN76/uYhScnxh2Irfs6KNhbVy5SzE3uIshV
M+q1uJNjtkuRSZ4tg75JoGPAqLp82uOoZUIaC+s6jQb5hizPf7Wq2r+XYN43OY5AUEX01QJtUHuE
TPm61E06MW6jEOW1M4L7Eb3EmvkQ50RptMNzaoXanml3caclTb0v4973NITex0krynvVt9O6asvH
MlPBBs/fBKix8J9xVNeHolJIfxTXu4xVeFXhjfMEeog9bpnktxuLbutkqTq2jiKMRKK5Y1BAx0kW
Zbl343LiaOLGN/5cFKcyGc230U0tHsTMn48psJdpZWUuaQS4+vNvNs7PnsSL1RLZgd1zHodtnIut
Pz0uMgTwButh/Ofrd+tjNp1QF2vmnHe2O5faePIHE6RNtGtHnDxt8dY4wDT48m/2zs9+yMUC2uiW
QOZlEQwv0fOKqmSeVTr7sfbtjdmOt1//ms++5WIdNXSjgkVKnZHWabLhOEonogJRT//W0sR32Tif
fMtlXm4Ay0fvS0HdGw/rIGEGZqzQPoQsql//jE+WanmxNsBYIWQ6JW/QghM/WHKNmhL6QPR3i7W8
WB8qO5LBhKHsmHJ8Ly1O78g8IHl989d/dnkunlm0EHnoOv10yqY6on/Kq1xi0VqhcXhpeveb6vhj
LKCQFw8uLApk20W9/Ijx3dArL+4ijoL2Lq+6RwtkiYb65+vb8dlXXTy7Rt+jbOjy+TQ3DvZY5Yy7
uhkN6GPkS/+kNzHflvgbiAykNfH+d9958SSLILWyemQxErTZVlmXj17f6G8TJ80WgSUg7KesRQT3
9bd98sBd5gPjxAZwa5rySJ7O4AFBXHScqIR0gECbv/uKiwohHul6zqPpH0VrXonA2JuN9Gx7/oYy
/8lDdxkTbFQOGs/lvPvvfAGplGxeUQGs9Oy7BL7PrtHyzf/ZVTN0W5oM7AVzyVAJRbDDUE/Rqf36
+nyyabvL1/7n41PEskWFNfY0xK5J17juroCpjH9V2It/S4X/fHpYD5ClqxGTHsOnMWKPguhRmsE3
f/y/zMf/c3Rx5GVCj7LpDwon9Q+Tge3MzUNsolaamff0/NLzXFGLm35PN6/K54NWVMgGhdNvi7Qa
n+tax6AGxAVWh97NT/6MWPnri/rhPePPurhnIY10uwl73IMC6UOIEiIbpis9sL95b6zldfzod1/c
NbpXXY9u0j0wOx9XrtWbxzDwxyujUeltkmfiLszikQQTxZASnzhcFRFNV31DZYlbf7BudBd7Ecd8
pL91YRwwyyjUNkPi5Yw+ruzcGR/yIBvOBNgH70OJ1gcR8JCd84DhzdovnfLaLAHHCKnFXtmXfY2u
UBUznbNE4syKkVy0rQWUQdjxbsx7VO5dGcDgiuiK00zpt0baJweVWvSvGqX531Ttn1z7Szwoh1md
8yQNbuQga5CCq7Ce1yXyha9v7YeFC6fii01MF1h/pYjFMXbnnTPjm5zUDk7YoUjL1eSY36wrn/2K
i82MzjJVC8zzYz4CeJvkKnepjFP3mxfns48X//vWDwSnEcugxDGNJsxsD7w4mJDkN9fow0WRx//i
GhmKnmMDBeBEFABy3LI+2LJAWtxXOOAj87sf8cmtuARBo5yiXNEz3jL/oQ1iz/Lfi/je0iIv1+6/
vtufXCdxcZ3mpg9yHwPDyaZV6iiGKw2SXfld3fjZx1/s8IkbNJoTx9UJf2NPwMfAOL4fv+nrfHYX
LrbypHXxEhlCHfR51neWU0SPo6iRdfVWJZ4mPBjfvHGf3IdL9HNpGE4caJE4lsBDm+BxbIaTxiQi
jtt1SNjQ17fiXxbyB2veJe95akDARnKWh8hM8nQdOZO91dKgXGcQYhCNtuUJLsz40o0MmVdG5ne/
6bQvdr96woUaonRzHemVCR3wrg6KDdiN70rbT661sVya/+xzlRBoxFBJHQMENYfaJsU2R4KzwSnr
H+Vkfxct+dn3XDwwiFTr0gFVegS/UouzcHcTnIwgeP36Gn92Jy8emXayRisLfHE0ZLuZLRiP1s9+
BCHR/TNN7d9tjpf95SDJZ3hHjJ4qZp2QhQ6R5pzcofimQDeMf9u7Hzwpl13luquGoKsm/4DLWbzA
MTM2QlPaATdCsAvKkDWpbgt43gJoY+tSsMtFjV3kVbbVhwbFiaEmsGFWj06mZTOFMEDULNRBQH8q
vs0aQ98CeG29Rs2gS5zAfcXs3J1piSIVzzT9OixkfD8KfFdOb0IFS8RwFHZkbeuWVo6Wp/AmW8Oz
BBRau5zmHZEv4R7PaLqOKws0sCsp99AsAhetest4z1Qy/dPNbrSt2dOhNLSLnrWtbsqM7JlcSvyB
GLs73eP69o+904tbzaiTR1+X+ONdqyDmyx+dGxAEHRkbUZof/MF1j9FYTW9thre3JB/sV74obIUo
+q1vju47HrlkpyaUn2sx5uUeE1sAl602tiIViCxzOMCAoZlDlw2qlS4p5jOW2xxHx1A/yFZ1HqiT
CpcaM3zkY82uc7Tx7MSz+8uapnpdzTjVKuZ3GzmjDM8dDZfrjF3jUeN1/61hw2TwPCTXCmPOq+Wm
9UFqOTjOJo/AIApwJvylLSb6sBZIS7q6ug0r1/dqkXed5/qBTxJZpLjARnw/pRj5msaKnFWEaufG
LXDmgdFwrl07rX9W5oLzVcmwV4qqkXqo+TXLsP9HYLLaiQRxfUXc2OOk1OQZc6A4FDnV9Vi0NlTd
EIBNp2c7QITmU5jWSHT1Rc9jI7XYQajDJBHpjWl4SSnAruBE24yaj7splvPihkR0bSiwZBp/RMUA
8MnE0I3gJfLPfh4E69rQkOW5Br4dPctfEK5Ga1Fr7nPIQ4X8v4vOIzi7wkvarN8NFiIbhBDdWfbm
uOtLghLGwdV3UxuIE0gBDPo+jleJxGOPmIqZpOngBfWyygrfOtC+RF128qVcYHdR08gdyjp28gZl
Gvy6ZxqV4nnM+ddk3rGzRNmt5cc5H49ERtoTxm58HNcUo/MyKrjp63jyCMMF/1snc7/S4GxelUYd
3GHRGPE0qp+0HG5V0v3iKrTHIUOzwLNj7jNhatuhyrRnW7TjTeFSDtUq91cu7/ITT2B4lWvQ6FBV
ahk1XzToOar7JllHDXNSy8nsh3IcCIvoTevUBElwshwsQy3xeys4jwpcWYbUVtTCK3RUap0Aaxbz
Fc/x4JqnkQCWahUIbfiZy24xrYgOO7NSh4m+JGVHFG+hLpo/2rJR5x7K8DrOouCmAaewcQaESE7Q
qaPqnBylaYGjH9016vyRujiZ8APOBmzbKndv0sSMAaUBrX6GHqU9uJqVWmtd+XO6tc2FQoFZEGdj
N75oSxnuurV5HtE8IcwqUq/i8To1kIdWDPFx95DHvQaASMR3Qx6vNvbJloFzs0l7srlXBmJzslLj
aFcMdrubKgmjcMJeGQBg+GPmuMxM5dt0vvl9dcvWOYwIfjD7hhsmQc3NHCZiZVVgriYth8NYYg2V
NnQZlRvDzjLzdJPhldzqNgta4kt940LswI3k2IDoEXnMoy7BzwXazgRi6iHCwHU2V3ioWr3+RZGd
eLPIptemaYtXKEXdPYKLxHNJ6b5S4A9uDcDax2gokk2YGj96OIS3rmrGna9ZxA0ycda91gyiExqf
EGd/jyNMtHI919jtAan/gW8j34wIDaxbGuE2hKIN/ytV4PXjPXLLk6Xb7QmsxXyDYcPZubahbcIO
KFZqFXIXVk2900YXmQk3chU7+Y9Qy81VGKDgyMCNrGTmw9JhxfsdWHOATYBjcOcK96orOHNjepXT
02xN6RsyGt2bTJ1uc1VZnobuH9NBGR1qFFQHtqJmb/kVLtixIidpVTeOvIchKN8LExcL5krxpheJ
tsvTYfZsE+8VtIv8gLa1X0V1DQyjSoGaRlJ/TGoO/GsAbvHeAj7vhQoZiY1RZq13tr8fMo2Wr5la
L23bx9uubO3XbmDUXPZt/wQn0X8mj7g4+JzrV6Q6mVu7M/C6ll3BmoOgHqeq481kI+zBhcaIMdlL
K2Egxp9HYzcOeCDCNEdvjR/OG6xoZjvE0ZIk+RVSDJQ6oXETx1m+DwDPs/mF5q5oDBaqeJrwxQT/
CNPvvAzxA2A6cCC1rqKTodOqnDvUrQaFwi3vDcAK207XZloCn+wm4qL87EctwxehSYS7TZzt8pbg
JoNbuarx7XhAedPf9QTtBs5Ugx7c/U0cD7aDtIDjZ0BY8kFdX4U1f2QYo0ae9MQmDATcV1aMHbE9
kXEvCusfSvnboITVNEO8sOcSBbpNYyLsgYkTEigOkrbATiMgG18MtauDdmaDGTGHkIQqlGxmqPR6
T/XccaCeurS+j+sZticsoKWBgW8ngYBMldLwIgUduBZnNyqhXzs1qwKGPqCopFh3bvIA42E+15yv
N3HmIFNNkOnY7BLrQmtfhgx3YDu2t6GvZytU0ymdJQluIis3Sppvqs+e46LeWZX1C7xVtGINY+dl
QEuJML9TT3M41eSPGBfQqg/nEuMtrfsQ/8Emg4VJvHoOej9pf2H0+m33ZD8j/wu3hMWITeCjojCH
O1e5DyJW7t5K8YUO4loagl2I/IZTnfEXUc88F7Uu935aGftCcYWUEvm6S9PJqwQMc5kEKOdRnz2l
QvsBv7jFE1HlQC3xx4MIBCWKY3k1M4cBK9P8HNrpxa8R07RskviflYsLJLoJNOdFRM7r2Msfoyhf
DFSWQA8wikTZxBII5BDNVAUmyMEt65gOMm5WMcXSiwJ6VG8J0ltSSIjshiR1Gw0gTgmlu3cc/yUJ
8fjBMmE70jq+jlWKCGarWdeD/UvZWB8Rnv+eug5YSlEivG+aGyUwG+RxjzzUVb8nEurp/yG+91n7
KegGfiUoRkyRxsSQHkCenyzk4QbWHYFqt1EWvfcxVjrgHgh06cJ59VyeUfR3nqmBfLNhkxFphHAu
CqPiwBuR3MAAg8yXRN1aGeGfdPL/yBjxfK4MNrV+6Dk5wUjUTXTDAHplCfTAmpHh9OmDY1E5jrqo
Dja7z1oYSbXhkXsru9THRLlAXpRxH5IY78H8cteq6drVoLr3CvTOGkU1lW6hofQrHW1ljoCX+nKw
PCBkeDKL/rm09GFjEJu0jiNKFi1Mqj3rBbVwLP7YkcKDyM3LoLBtE9AUa0uOi7jff8509PvuUI8b
OEJPk853d/QOVo6GS6aXGbZ4nfYz8UGxZ+BnAXNU/wR6xxmuAhjqxu51kI5Y2hPZ444BMxVC91o6
GW80lm8xC+Bqn8cH8HK/tBqBn+XaxQY9J5LXiSbUULOtjKlxawSiO5a13gBNVO3KiWL8PiBEV3jx
NTrf8y9tzpC+DigbS7uEophHf1KEZKvKCd4Kodl8vfDRmkMPd1hJSJtpxg3MrAKThoqBPNmvpq1n
5N6x9U2sN5ux4QQBFpCRqlEV72HEfFITtn7FGjzsBRvHtkSD56lYPDR2X3nY0iKvE+3wXgyoWFfM
RBFMFHxAkKXN4xDVV8wlyYnPat0rbMYTRt39kNF8Rs7XrsDjJNdVZ2oPGebJh4H4k4dG8qBHqYVp
xZAProXBwU2RRM+o1bYheuk5sMWVb5p3KDSjbTnIYNWl+bw1fSeFgtny2zttvySWYgNaUEPF4kdo
H8oYWqJlxHezgMZrZu01mlgdJWkjDsGSDe73/TPJMwbuj/5nhLMNWG9j8O/66oSGDizDVP/Ernwe
ivaWLJ6bOZ5Njl0YfHDb3eV5g75XjdkhGfxfkvES+wCkK8zH7IeclPCcaE9S5A+CUI1V0fH+gTks
NmOX2ytnyZ6BwvCLMic9GC6U0XRIf5UlEr9Mo6L09XCja3W+jVrf2ptaG3iaLB6aghT1foTCBW13
HZLM6rUgWFcTEL+IMIWNFus/zcjXtmU93kD374B0GYtIsGn2qjKCbUOpt+rRK2K7G+N1benl2m6z
a7xVMzBt49TheT2QLEnvwA66jdVkvzG1huuWen6NzEGwKhr5tg98aM6KNWSoC38Fma7H9TxhRcpn
iyVoQVwI/apUOQJLSVyIwoJ6cH0/2bFHA8YaHRYSFOVYL8wXbeZJDsAQ8wAynCOFAR/mYsLN8IIj
sU04D1v+2+jnt3NblBsI55Sb5nSD0BEOWcOI3dJSbGKDRgxFb1c0RU25D1pA5mqwfzZZ1J3AyE3r
tsMGUPb8QVkfIiMy0c7bTVatU8zBu8mFhGFYqME0zX0NwgqPcpy9tMWoFpM7ywFn1S607N1oVwvW
rBihK3MAawApwUYxgp2b48cYkWMtvGsYqjC/VQL40QlZNJMc7jhxe+tODi3/kSqm/1Z9ZxXNq9vX
zU1edNFrGmXxzvYh6IVJkd3Ss8CebBbpA5ytjvWvAkhdaOCnqtHclNk0e6nhRLupdK1DHyfDLhUD
vKbYhywkgfQ6U31s9eYhS7DbKTt/9efpNm0lWHhoU3hT6QS6ev8yzMWDHE21Gfpav83KFheMWfKQ
1Fq9MHzHTd7EaBPysr+H9pWh+9eWoRN5TKlPyZdY9D2sZkaCVoAmRSEzvPpi1rdAAti3qOZ52ch4
xioBknIu251p2DjQ/GkLdG86iTj4nXfDsGmX25v7bXId27N6tmgLHUrOX4vCt9wM2AY9leKiS6YW
W70TeSBYngdcleiWg+pOG8r4QR9cuS47/WGaB6S7wP8JHEd4F9VSQ7c4jfs4jPFtTW4PgI2NEQZx
hjQ4+RVjGHLQP60avF9PfT3c1nXXrsvRBKgG8jrrDIsih2aEj2Z9lcYFH9ha/mGY7B+INGawwQvK
zI2yba1JcWUMeDPMvApRGASYBIbID4p9Km2Y9XqcMuQowfSSiIX5Hn4AkJVCt4wHAB3m7WBO81Va
juImhgtz7YQFmywn2LzifOry0BFjYIXH0RwJL0d2Nz5FvRu96Aj0AIj3+TYjPeasY5Fe5SXQ1l2k
6T9cveT9wg1wNcoUVwUWaBgTHFumRBsww7TJjQpEieK78fEkzMXJEFjjU3aTbTwmCD4kslcVDsUO
zZu90Ru4AH3s1mel4pZzW4o9LAUm482WI7eGFpheB7n9YFBEbGW9bGyMhOSqj0J3h+5I3A3M4z0n
JkhLq8ugX6WziE9alps3Dfzjba278uizQBwwN+p4GMWyF2vQr7I22bsasjHCVzjG4Gk7xWCIf2hp
QiAnoIOtE0YkRrhWfbJ45j0wW+Eeazgchqmbt6Aq+p2lQhprcZAiKpegqBh2mx4bVAfyTi/RBtVs
oQU6xOfRzSP6MNF8BXtTnmdKo01Q9skad054ZJao7mU74TxJi4rjbVD8YP8Z1vYgRlaDOgzfRqgM
S94Msh0FVYaUn+jY58sQpxwaB1deJvaVGbUHx66Q5SduX13PeZrfWbkqPHiuzj0ECuMqskeQ8Z1j
L5NlOzkj88VO2cUo+LtFMG8HxnvcT8VdrNGwcuTSbBmltbV5LTeRrnClK6x+W6eN5SvxVtOOhTzz
tIRmlVXKkCpszo+TGaUpbisLIxxsfd+zCnhdX/eUPxYxO/JShOuSFqJ6X5YnN1NnP5yPunvWKNtk
PN7mw+9ATX8C2T/n8fPXX/jJUOVSl9t3EyW421UnZ2ipnKqp84w0LhFJpeHu66/4pA1/qZgFUOqo
IPUZOESQSmkDkq3gsTDSxfnx9Td89iMuRmhN1KV6o5vlaY7uK/d2CHAMdLdff/byGR+1xy9mi+ag
qJ86VZ5g0N6Eot5lIvkmY/azC3MxL+uqsB27gI8GhgrLFMjfSqvHdQ2S4uu//bPrcjEAQXrHMXM2
ylNRnjWHqCsS9Kz+/e8+/GL84VYWvFXFk2pkHDIKiJDQ6Qztm0//eLjiXgphYz0wbKai6pDUQ/6j
rgAiTXokiXMibWGV0UzgtIfZ868myK66EL4EeQHgU0TVadB+xN3oWfBzoumfv7lSnND/d941T2AN
uyklz8WHbOqX66F/qIf6mwnRxw+oq5an6z/TtF6liL+rAED0ED9EDggNMX8zq/z4+XEv5a8FsJTJ
N7XyZCVzvJlNiXpK1MlN7dDL/Ltrc/HqBtAnBRlf5UnDPxFTkPFfefT76w//7NJcvLuEZviTJY35
mPtvGfgdnAF/+WdfvLrurGhVI7w64mSx15hszOVAdecX1jf64M8u/cWr6woN4Fo1oVllWbY5WGsD
jHBER19fmc8+/uLljfB8Z6WoxHFYNODasxW8jXCYv/7wTy77pfRSBjmuoB69hGJStXJrm+Q2/Odf
f/jHiyaDvf993IeGtqXMzfFoyl89bBSsChQRS6SH+mZZ/uTayIvXVRmikbjHh6OUzT5zwNO01nWp
9M3XP0Ast/D/7iiuvHhhk6rztUTV/qF1LX3jcKi7xwYsSsida6b20FLoGp2sUStY4uz0jw/VrrYd
IITzrdXfV40ysEY6zhOzE/3RtRYbY6pnT+2k6nOUlf4GtPx3kr1/9SEf/LWXkjejZ/8zgcCc/KW5
tw7mqsEYb8fTH1nNGUwop83/tJMMgK/HRvJaz/myAxflY8f4ATCsIXeQD3RaAxPdeop+q36P2qjb
S2mm+HDVAE8qJgBsyhhrwiP8p8Pi+09ROXQxvr7ky7PxwW+4lOoCnzHIxi37oyMKUFqpe8rj+Zx2
2o9RM5+g28wrv+z+cm24VO4yXDIqV8U980TZrYAR/wzC5KUM5Dc14idbo7xY1RwSdHK3nPG+5uFV
HyJwnG2cj9j7AVPo703Z/t2meKneDfqy5AhU6MdYmifTH7D4BkdLZI9/d1culrg26+iWtbF+tIZp
W3J2Hgj3GDCwW84m+f+cnUlznMgaRX8REYyZsK25KM2SLUsbwnLbzPPMr3+neuXmiaoILXqj7oaC
HMnv3nPVZ8+4onEwluaj2WSn5nwoRxxOuvTNeE3xSXKGVBqUcSQO1yhQBEX8ph2eRva/Wwdu6cZp
O+UFl2m60yYiNaTCQf9kRuomIIALQESTU8Q3p2p/Vjx9l3au3ZKLaB5zBuofUWbxIQxq7VZJ/fEW
XjKMKiNVmvsmSsQHHlr5TQvr8WdBBXpYx3Dzv/W27GB8hc4vf4Kne2UmXpgsxWwqUzHx+aY6mK5M
32uTMxkNjjU+RfOLmw8xm8uSSNrkCnKDRh2ClVfGh6gZr+hrln78eX7+a2MzNIohR01HvoPFuIje
6vDOlv+0xs/L3W9hmp/Lqcc2IkXHUibXCDp4xb5tUTLK6wPVhnz/tVvM1ioHrEadEkXgEkQ/roXZ
1SclbmKOVMovebpwHs9aeNRxmwt0yK4nnW3pkcbpkUVbTgTbXn6GhblTzloYL0Bh+ZGtuFCy+ncb
u+beEnZPWl/TPrYDMhErALwHJ7IJfly+5cJ4neugB4MUFtGWrZtMwB+qTGb3mpYGX1ve5Wz6zBoR
O0Fgqq4dZS3xm2OyDRzFhf9z5Qafm6JpE/2/Hdf3E2mP0hvdYYzu/PC+5sQPeFi8zTz6WGXiCK2O
mj7d6rBTdEhJvfNTBV14+e0tLA9yNq3WacExD+Uft58aSvPNyqvwJiBzMDm37Iovjp7ZnGppY547
Y6u7DcAshOsAGQZqZ9ekewtdQDj/fYWyTVILgYLuSiLOWgL+OHZV/rn8gpauPRuVpGY1fdGztUaQ
8CxKDiOLayLbpUuf//7XlNU3BUCbVtNdArn2vRr8AjJxbS5fmK/ErN9Cmm77sOPaWYIeaISfJD6M
NrsyzJcm21mfRSqnwAmwdFfVvGYXBxRzHcyo91qHgzkNYT1cudHSY8y6J3gb4JhRrbsWHKgse2yN
38TTXLn40vuf9UpnkPqkoXFyR6o5HEmumuD5cqdZ+NnWrEN6maInrAzQeFD7bZVa/LTQLUhFyitr
xcLJH8zC//adzjahJKD/d3H2E4ni1+8oTPwbRRI7STXLz54cUtU3E9lW1nmTEjz1AvXF5cf7Vxf8
yRbZmq0jHHIniWLlnWv7dXybAOTvSRLpoOpANP0DAy3fNHrWPGVxYRDsLcZXMDliS7JM7LaptA/k
xXW7gGw1YhiUeA21d4TrDGCvRAz0z+VfudBJrdlaFALpCDr4ui4sEgg7iOf2pWZNq3bC4xcg0/92
+T6fdyNtvoMPhhT/Y26D5OQMai1aQRCmFh8uX/zzh9Dm23f2i0ZUjqiSyUO0+yeJS7pWn8P48fLl
zx3y/xtSm2/au7yeMA4O9cnvUQBRkz9NcXWjq8UzAfNu4RcIQgjy88nkuHzDz0eGZs8GdGd4RMRI
bhhYv0sCpMcAd9TL1649G88GNeiCEjsNkRATZCIW094b8MaXr/75Sqn93w4wNgZyQL3qlHAg7SDn
iKlTlQm75A8iUK+8noXmlrNhjeTAa4Ys89wAjJ6WT+9jirwQsegvLyFs9PKTLHTY+S4wJxq4MTun
PI2W4koR3JpIYy9feqF55/s/nwOARoa4dQf9ple+c7pQtO+XL730q8+3/Gu1zEwSsPWJSwfBgyZ+
XPWhSOfc9z4ZBPM9nlGZEHmb1HGJpEa9SLC585yTP9EB8dPLh7axSP/QBbU6qv3aahoQ4I6N3nqA
33UfwEOjv5EgZLS3ZtSRQY0kAFVQ6gA4WPnoFUki0qP0H4Rq1HiF0Hr+F926yzUILdRyM5jNIYs1
Jq4qO8R51JxqK5BrGQOIkVlcbtKpMZ41JaRY3p+3IuyolX3hFOHKSqf2aJetemcgeTr2wExXuZnV
u1HgzIg0Y5+UlfWI4ouUglYfXg3VcgjDMLI7KnLNS+wTpYf40U9IdcZjQga136PrsvJNBaHwVVIN
JzlJQw8QGPfCDJ4IyRxgVI1PzBzUtUJD2ZIgERAySizEUDggDvPexhmMK2nSKu/AWyATaUD26wRp
vSt9jieJPj8ngBvT3o51sIcKZbVJQe+sWIAU0wzJsJXb9kGRxS4bE5KfkuQptNvflpEjt/DHOz73
oG2OTLgDAMX1lGWvvRl9V/qh3lRhVaIMUkjPSYJ3RyDrQVr0I9Q8+xinHplBPecHWcFKaVSIiJJS
PEOzuYFsD30zwKNX6fLWKpHb2jGHMpKgi13haceO8temgylFbhwkykx9V4gSQ+fVpnsp4z1STkJZ
cx4wVG25TU3UVgGfCju9Ll+iwf+nLeI/TpXf6JZ4USMt29uBetN2/jc8jPvUDBWkMaQbGeZgrHXS
txEdCb6TUQM1A/R2FAm7qSkyF54uZ6Wt108vagg6r7e8m8zIjDWOUPLp0q1ztjyRC/oCNWprx5T7
A+VIAeYfSw8fU4IxSZCkVuuHvrJpa7vgUMiGjEB4V2cVPilVAeltxSE9A8mCzHAbPAcrz+kfOLtL
932SPZfEs92h6AJ8ii17XantmxPl0cGWCPJJoVQI+NtlMTDPWCbjrm3EIfHRocv41ohz7JN18sNp
spPpiPdwCt/8pIh3Jbrns3Ud32VTZ5u28MgB1JO7dNBeyRf4rqaR21j9NrcNMiYcby9MxDt1a8Pz
RNTEqXrrb2q2Ght4FnJ9huKH52wG4IVw7HTY66KPdNgcxk9ylf7w2fBm9SifssD/SCZxXzgCGWNU
3TZNfuOV4W0VBvdjmIlVmgzHIhtOXWc81aFz4pP591AlHzrRykejKIsV6LcnG059Ykb3upn8AxXt
zXLUG94hX/TENkhkL2AqjOnYQvV14g4IqD/GoNi8G6vIf4pc3hkTRM08zH9Fva0dAF7SeraTHVID
wFuXeK+5oEMCMa34hGokSF0+1dAyvREL6UZn7b+RGBTCY3IVzEIe0FFtvdZqtoqvf6ipeK7iYU8y
xG3dijvdMW68yMt+pV3P0XKRYgow+l9VmBVA6dOSxDNAcj6p9k4Ay1AfDO6lqWIFWfElzRDQZGH0
ViR0pDy09NXkVcYmbOqSWDNUb53xDob5xWkJ7zpLMiMb4q5EUmpbzpak0/6IPDjcOtBW6dnw3sHa
Dxs/tbYhBf8GMWIo7dfaVPLX9Cz9dioyjm3TIdbemRi5XvQTiRB5LZOu7tFEM7dyJPYITzTeao5q
Qwg++zl0/yyOPOVWn6xwsOr0iBrfjed/b00kMFMmfneV/tAnZJegYyaj6CwoIeD9fpQDcvE4fS3S
GmhSGqwmQGXropffrMD8lWotUnTP0deU4eVOM8mhHyV4zr5LQFH3Ryuoui06ZXVtCusA+/qlOVOe
yfByHjRiKbegZe+jsf+ppqQTOhVUWLIFoNJOk7JBxuk2JB4zBT7LKALdZCHZtnoI10z3LE1+so3T
GNVdr6OVgyY4FNhcsvrMlcAKsUq65oeiVN85zHyKRftQkPGM2BQDDBKiCAhLjU4sKl84O7H2qjR+
FcP43ZeojQeOJFZ6aG8Uq3kna3iTm0D0LavQVkSkPzcGlPy6rU4cWt4YZnsL0vIpznLYkXgsvV6M
JDSZb2Y7vGajwesoDLe0bNRqjQbCWE9WUcl/SJzMy+g571nZv8O/PWIrgI2l6BmqCv0NCV6BtKN/
n3wNuVof1duBlHcEz/5mrOF1ZSXVhW5LzchF9ZlAUkFm3ZDYhTZd3APHvAcbX65FgASEfEm8WVxe
teJjMXGOotpkhI0GnMgRpHbeSVBsftZv7WH4bTtFsdXZGq8mdUDxb/vuWDTv0sJi2w7hHxacDOV4
f+oI+FsR8aGuB6cEbmoThH47Fq23qRsInXiZp305tKcxBtIbcprHYksoXnCvKLArJX4OnC/tbvLi
PxZWrKpF/ZeV8pCnbbimkxNxWOOOVV/EKPkxA4Z7c7jJyEiFhpz/GMHp7wSw4nXnyWwrKis/qCOa
beB1ChDwuNwHaRatFYXco2ZgDSc/uFlPConoidpt6xqFejqYiGpLUayoEZBzAaBuh8z1MfNxc6U5
4HonE49eRj5vpVYbNkT+HuSuQb8mOo+FOnw3p551q+oH8iusZ8SnIINFirc6j88dgxjVu6Fv2gej
UM2T0vD2c0kQUoSalGWKI9SovpsqDoSjMhxeiFW/VcApk9mMGnRq9T8wMZ5MnxDKICxuAdjdU0nK
URM2WJ/htQZEFq9rT3xAqhyOuqUVt/x7Yiom3NDEmAs2RGO9VTATbCpNY23W63bn9Kb+WNSIiPhM
jLd6r3pr7J/5a1sRe8QC5m/Kzu1zIKVmguk5xJsE4Be1aICTyfxWNn/SNNnKEnx+1mDNZ7XsRPTY
5hbCtRp0MrHNbh/7+7KG7KYb+Xvcopp1SpoUS9kU14+J4b3U+ChiELYQov9pbdIu4uEuK8ptqQ57
vWo0OCFErmKVQorX3IVxiC0u2FpF9OJXNz1b1EQlQVjJxHryzBMVmP1ZIF4W2sdkZodk0vZ1Ez0Y
dewSBLulhOCOQXbyKsT0en+TNNU+ghaj4quaSvuH2RQ3xB68xwYEpwZ0qS1hL+nS31gqcy7LVbCu
hLJ35GSzifNv4XvvfER3iVK9Zn20M3P/wAaFFEXE22q6scJhm+fiLezFY2r/qpnCpBY+EKC5lkOh
rvwpvu389mbSLYUcHfBVrXjMiX2RI8uygfCeiMhvbas7W4t8CryN3TFJwg1fpmTIOptRMd61iF+l
hLXBLvN34BN/aCGoHHX1FELFUAzHzQD2A2TLV1GjvlfsdVOWJrBZYaE3nBeWRAKLnR+mBxMH0MaU
7ICssjv1xQgxFmg3JrGXgGCEvq7XZpudSNJdWWdJtRF4OD5yViST2AIlrZBwsvx2JBCY3atVveqd
emOewbUBqtAmSdRVShwU2j4MF25uafleLa1dGZXJrigdubFL/Ti0IG9Eqdr7tq61vVPDyidv7w+a
3eQ2FUbi5l1MumhEAlsk/Z2lnVV4XncQOv7XqSsPVeLV1J4600cT3MdrT1O0LR+W8LmK5Fslu10H
qxtAfvYzdvoj6ApSLiP7dvIo1poBiYENb67ptHNR8rnwIf3YQ/LWkzZGmI3+0zhrd8aw2uTIDta+
aZRMN7ww3Sw1knK3udOtK8fA0Sj98LFXSU9SgfquA0q7LOpMwqVhVlu9zvONGjQm6uecbVVh+m92
3tcvpTGCerV8m8CXovmZKVl8r6q6/UG/zI+FzSPBH/GPQZtO9zjWo5tIMdQbLGDR3nfsmil1KtGa
B40BHWwo8EEG7GgH5CI7Kwpo3koUvnHQLGltAz/GQwAXkVXfyICpH9uhLn7GxYA2Va+z6K7WxmzX
ljq55Sxh4U2cqBOSdihkeBbUanKunPUsfOHOz/RGY0SnmjfyiEcTq0Jm13eWZqQPl7+fP2dRkkgx
O7Tza9LoifEITlgMDikTegLYbEwFPj52F5G8i1Jnn4zHxP/jAzr+4l1np3Bjg8cESn5wwrRP7Kc4
8rHHBtJb4T9yfYJybEjkRFVvanlvm9a1h104rbFmpwVqy9cbaPnghN4UqiAFIc07RPqoYawIFILY
W6skTT5VQxSqUxUxOIX55jsaqkl8ECPmETPsDqGq9G7eaMqbMfpdsyW6ub+zw+Eaq23pvGR2kE44
Caxw/OluVHfThnxADJ/C/y1TXKyXG+B8cvTZ4cbswC0sS0lah2mfg/C+9f54HHL9oS7bZNXaRPRx
aGCm9hUk0UIHlrMDuBEvaY/NoDzV1XcrfOmHP5efYeEt/V995zxlqLnmuPgjtjXOiKz6nRZfEkho
YnbkFgyD1faOKE8ZMQuo7kPxoISvavpimV+rT2nzwvo01aYzKDGhnXV0M3nNq60qPy6/mn/JzJ+0
77ym3ioiVqoOSW7DkNr2+ypeB5v0m3jj83dlWBsxfkljponZiBrzLh/rQHdcRAykkbOYyMG4BYv+
6/KTLBx9inOn+ut8D5C4NfYYG90I08jYhRtsnhuDuEupX6nKLMwJ85qY4fhEnnit6ToaX6siKd+n
tHvJB3GC/07EmMru+PKzfHonPMezYa3LqlYMw9DYvT8J/4cfk1Qa1WvoCqsiu9Ien74v7jEb2GOm
thHrtHpqxE/bfODoeK+OGYz1Kz3r00HH9WeDWZJxShInGEn0YaSQ+Wj6P2JinS+/oYVfPx/STmoq
jk7A7SlAWLWCVQ1RIDYQ58V8m/oifLp8m09nJKnPB/c5Bi+1VBrCLvo9uaPPniW/ch7NpWfLaWsT
jpl5DLworV/1RL7GxCRfqUwuvPv5oMbaUeheCTnOCAQwncJ+aAVBRN6QtFdmvaU7zEZzGhq2byoA
LxGgrbNcnErRrL3xGspx6fKzwVw0WRtDsdBO0rAaDrSs36rdKbsxSpwrr2ipZY3/TheEvGmOIiq+
KM1pug1ERZyg79s/v9ZvZgO4zk0SyTtyOPuuey7r4sVLguRK1196N7OBS8h7E+dkLbtt8ppyfCxL
zlGv9ZxPl3t65WzU8h3SQcYZbVcQ5NjLGxmZRBHe+c1tgk1bD76GU54XuHPHH1Nf6x1KEThBpbKf
tIBUZIlt8GvT23wzXEZxlOiQUlwL5CM2XBB5T4b3TNHgSjN8vh+W+nw/DEyEy4vedoOGjDYovGNr
rgeyfyGTQfCgLB3ZYboJk0jAYRjIufMhOF7uXwt9YF6bBudshHASplMvTQ79XvKWNU/7dvniC0PD
mnWwmFm6EQbbDQIP7zja2TZtub986YVp25p1L7PFOxv2LNJjyEEbr6jI27cyOKdq8g15+R4L78ac
iSca3nU11bHjJnntf/Mov91aRhb/4xdEQF++xcIbMs+j56+9hjAcsvD8nJMBDvh8Qc3Os4ghunxx
4zwF/d+WTOrmbGWQgbAmNR6jk0hy9ckGwnrr94QrRuSO3Vjok47BGQiqjDBN+SGiW5PODUzR9KZt
0GnWJtAl+duKonI2RhpoG8j0DiWmeaoy0AsNe4HTmLbf7MoaN5EO/aA7k50CijmrLoPDalnqtE7I
ON1YrSk2JBTGdyWh8Yc85MA1bn2KR2HNt8+VFtPMpTY795e/XqgXgzdOdGLpJ8DMfG0ZLTydcee0
8ONllnYETzv6XW9Vw2pKxuk17rrmpEAv2FX9aHzLJzPdT0ZTfnAuB9DG6CviN6S+aWOzuQEp5e2j
rqtuIE5RIMr8UTw6Bq7pUs9ql2IQialCtPteDtQqkFUdO3mOQ4+q0Dnkcd+9FJz+kY2mqI8ELesk
YKnit0k1+U4tIlS7XeS8+BMcBifPjX0ZU+abprE7ZRzBnaqa2cdoyAric7WAfUAupOoN0a3EfY1K
thmSE4p8G4Z6q5xj4L290fSSmOU6cj2uug8A6hwR8740kaa4diYdKCMFrHtddyBXDOZPYxjYPMSR
yaG3CL0fOtFHJ7g11jfNS5L7IUEfE3EedacZanXAtBjcTCRiwRRRShgu+E+fe6qtd31U4Ga0g4RU
aG2geKKbP872gTvhBwm2+FyBLBGMfCMQ5H5fZg7JTmNpAWRr8yfAASoJNmUzvdjIldlLVio0m0nP
9qS9T08mRz6uTs2baDBAdnJMPoAOedoKEm1xB0kKx+xg59/1RstvBUdNoCHiot9y7hmsZYuNXkvL
6QhIhBNyD7YpXvX2VuYKIuNA7Z1dTeHhnIQMO2molA1mXBKdChJ2LTOMt3ZyDmZTBj89UNkpANtH
0SYcca56OnVCihXlh6ElhBWoYbD24tE5Ni3p5+PZj9c0BMs6nAtzwhiWd0rmqTcQpr5TZ6DsjKgn
uElkW69V+BOrvMYsO8pWkOlHkb1JakO9MlQWJtB/B9BfAyXIgrp0cKoRpEuhI8moFJPSrd750ZWV
eWlqO//9rxv42D9DtkW263BO7OvVo6ict8sT29IgP893f106CKcsx4tru6Gkn4Rwvoims7ZZFO8u
32Dpt892XQbW/zqwtAk1UtvsrUIZd2VlhsfLV1/6+bNlUZ0Uyjkm0LEglf4+9rADVegQOAudru0p
llp3tjyOnpa1Jqyjk3C2RQBOTCe3Ny3e+iiKr3SghacwZqsjpmTQB2T/ohAqOS4ubjTD+K4MeXfl
+guPYMyWRtw0pQehJyJRuzgmjfkSWgphjkJwnh8mV7YRC7tUY7ZC1onVV3YVjickkcmD0EGvrGLL
M8hHmZpNRGr698rLrNcwIb32yoMtvbjzA//VeymUseFKfOMEPyskRSClJHQugFnaNT3p0qs73/mv
OzDBUzUbA3JwOFWEiorE5Jk6MtTDYPulLvyvZ+WvOxh17jtTR2jV+cx9b6WUhYe4nA7KRJDe5Vss
PcRskIddppUMOgY55TMVxOpYjD/9AMUN0R6by/dYGOeG/t8XNRKJ2nQjqT69Qb12NLQPR5NXPmzP
XeiTzZcxG+WlI2oNkiVfbqhI/PBHCkIuC/jHvycT5YsvaTbOJwBJhQmU4SR481t6UHdjW9G06iCe
7FO19q6093lQf/Iw+mywdzLghGrqwhOV5RuyeOINS+fU9GsjfNRTYlpge6P+Fdd03QsvT58N/q5y
hpwzaHK3dMBt2S2K8V0V3pbQOJwvxiDMufKA4waI6Jrtwq37MClp1U5a7tKzWI7i2Sa0BcK1rLty
JL0w6ue4eJPae2DAaTtRhdp147BTI4Mc7pfLHXnp6ue//zUeg0Exz5zp8RSCX0iOvvk0JQ+XL70w
Dueg79bWEkvUtnQ1FE5m+HzGp3bGbe9d8Z0s/fTZOPenqlCVSEhXl/YDX9UkJ9sbADyHyz9/6fKz
IS61zLMJeJduIuS7b/ff81DeTx4z79euPxvmTatXZs5PdkvZ6qvcr+8SQ/8Wata1HIClB5gNcTRQ
inDMiCFuTXdjlZxUL/nQDP3KAcDnAn6pz8neqPvyLIczdkos5bFqw1Ocqt6P3BTmOsvIM3dEgbyt
1Kttm8b6JvIH60rTLPSsOezbCYsgrhF+n6T5a6y/FWCpGv0YWl+bgLXZ2i5C2wCzxxwSRda6T05G
8oyyDkjgegp+X278hfXjX4z5X8POlxTNKs8jjsaIXHLsXKoRXxvR84iDlPhPEBiGdEn8jFZJEZJr
2KSvtVpcmZCW3v75mf767VmTkQVtWRJrLFn3yhukoh058G18xYa7dP3ZuNbauPAgHTGFF3cTIGpk
IRz7naAmfvEBZiPbQPUVY8HOTlV8k4KDzPVXiEtoiJ4vN+7SA8xGdtQ4EV9tme3K0AQe+jFazkY3
P8wy3Vy+weclM4bebGjng1ZF4Dsyus9w78fBXei3O6UokPRnO1CALz6zywro2tEz0MAgEHmDX3Xl
+2xhXpkj2nUS2FqvMUYK07/CDnTWeBqDa3GWS7PKHM9eKwNSwk4bT3USPyqjdizbR2n/aIzkBjjY
2rd3QIihpl2ZhRfaas4fynvNxtmJqMgoHzv1HxRAiC59wtPfLjfV0ss63/evwdJQaPfMuJDu1EyV
a5LsfbZc5BuOCMwr42XpFue//32LzNRGUHT5qQzFvS4As+blTW1avy4/gbF0/dl4nxCEjV5KjC1J
0s6pUOHjkYbtHeysL2Lk/eQ6lCW2xcFRGLDBGT2qtoN8xsysvqJipexjZ0I89Ypp7oQYIMaO8I23
iBKMZi+jIfsZhKNQjnI4Y9RQ6t16tvS3KYW07eDU8s2pmvam5hxpj23c+VOYevWb4xBl25JRCMff
6H4R8ZFuUUg5N4GHRilkFrwymhd2lOpsOmqqOrcRLoFF9Itj1yCmmoyzWN5/R5cWrwoluzItLb3n
2bQ0JikdvAWC5xfnbPUSX06GdO3jcjMuXX02KakkIWHnECOV4oc2uXPMH2H24/Kll8bQbDZC9CTw
c5w3AvmbpgWbyhqOyXgbRuWVQap9TuUAYj/7jCB7TtRqBK0xHQPh4juoN8Kpxw0QGhjngOBXLdjy
7VRqFUo64eUnqIfGPmpb66Aa2QRANzB+RMgMkc6nrdtpEH1SkYbIFLOAE7VO45ijjTdRRRVACcFQ
+g1h8MB1w+memMhuZfaZh3WCWrtZFeF6GM3qmA1n3ivylJtaiHptVI73Mnl2d5+CVjioXdG8tJD8
n0a9Jlswsq0tOOHgmBa5sw/5BtuqsgzXkJiw86EK2UCY+vAkkj6nzKLjhKQcJ6RjMwq0MxIxi0+J
H3a7EfHyNydXpm2MvMv1TRnvgnhQ1iHa0+91lgXbhBCrXV6caZRp6x01dhtH4cn4qPgpV8VkHt9F
sOpf28TxP5rJjhz0s5bzG65cfDSd3t934B9fGkPaKFm9PNiFudntdJkO6z6YElTZU7dL21bdtY7I
btpKC7Zo/NWXsIr8jQxS6xGFYv3ki4zz8K5wDklfZa+tcP4oGoBMXeGcXakgBMIQdlZBOmUHgT5v
3Ti9ejJNvCCW6qfHEY7wK4zG6mcJEhX2RGdtusiPVs4IoCyB4hMNSbxLrFY/wP/9XdrUD5KgTw8Z
mpVjltbN2jbs7CHWw/EQZs24qchZ2KqDPj43Y0N7a2OioVtFoY2Pqrqyi/x8wBFr9N9pWRkb0WmR
l54URInOWkkMZW0ok4r2Zyq0x8tDT1+6y2yvig+Ickt+HtZDg3g1AodcyiReV2Ubf4+Lzv9D5vtv
pxLnLWaAjB3aI2n05JPmsRyQrjXmYSyE48K9Cu8s0JNAB4NwE2IX+yf1MZ10Glp6PDPjgzWGZIrb
aFx1m/iFukucL+1ZtblypuyggGq2Zbsq8Ziq/qMDr+z115hbn89P2lw1M+qppSsTX3JeoRSkueZl
9zhFQfkTzWaOrqUKsvXl5li40/xsPLIzgocaBNJhXuunrLKQmTKSxTcpsvyPRDS+/9KN5hC0xC+R
vMpmPLXFXS0fsvMhlP0e2N8vX36pV53//teWogRKLfEZVac+KR6C2Hvwu+p77Je7y5dfeE3ObEfR
SRW3YudweOrruOg0NGulNQBsNvNtU1r5ldZYeorZyk2FzjKzlI8soWaw5zNUzecwht+XH+L8Y///
ZEubh9Q2jagKifWRKk61Kz1w38k1jtvS+5mt1Upmd2Se17CJp4px8BEAT3VakMFWuLn84xe22ZiJ
/tvCdRAlXM0c6aSy2RRMHDsLAdaurLlPGFKjTADDbp0+Dd34Xyp/GoZfmhnV+Y5K+lEdJrWcToNN
EHMj1lWU4A/7Wn0BVfV/H00fqbyZgzmdbKUy1lNY+7s0S9qNp1bplQ78edur6qyBsBDWJP3gpE7L
7ravQzcKvCuX/rztVXXWMDkWtIygjObUh68pViLdtgjGgahOk1xu+3/z6f6v5wpnvplqJBt5qwVJ
MXTp4xTK6EeKDH9Lo4Pe1dJio2MKyZn4i5CE6Wp0s25Mdm1kYawaiLQyrHHYNyWJUCuAS8bJnNA5
rAxfHYlSKJsjxkT7hGkr/9n6inmja3ilrvz081v45KfPhQmt2haOkvWaazgYn5RXRyMs2MLLkOOn
SetVGYtt2pMqU4NbBXMu+mNKhE/q3FOFde1WPQWFsy6SYzA8JbD9L/+shaRRxzw35l/zZZ0pbaMU
KXqVEShAoewi5d4ofmDrg7qLLmaIjlVpb/1a3WijeVDj7LaJzX0RN3ts21fG9KedkmadbTiwW/hk
ltUNQzr7pkr/RHrWNcThp72Sa8+2GT2ZBcQNcE5FkvXWmuJ/kF/fo6S5RxcfffH3z16i1zlpXzcA
Vh32uHdVmJN71nnplcXg0884nmC2pLENz/QCPNAplIVrFhVObd9wnZR+lBDGigtJ/crazJ3O7fNX
Z4Ank5FEJqaTRdpFTFYX1HHzecD4hF7m2uHuUoPM17bIFKTAo00pWzzeIez8otbvSylxTAXXdECf
Fm94ktlMauvJFMEpV09ObqvPtUc/X2tFitwntLT+WKn2+JzZFREq5dCTHVkXwTXO11Jnns2wfg59
ZlQ01e1aQtDsovooHe/KAdZSV5hNsXE+qj4+Dg1elTjboJy3wMkRbHv7rkDNO1wLsF54hjkX1NRS
7MGss3wwKu+hpv9qLPvKIyxdejbWCxagvBthCea98b2sMFcGOur/y9PZ+SKfTLJzYovfDgVfTSqC
fPyVYPab70aUPwa4HdskgKNg9iFJPdNXyjjCmQNcDJVgyXQs+ORLISTZdbkdDf+tl+3h8tMs4Mmc
ObCl8rtWJiDYXdMyjnkq9lmrrFMh3jKruVFLey0iZxuxvCpZ9LPvJ6rSza4f/rl8+4XOZs8625TH
HUBT5KxO95ynr6kvNhZe1THGlzmMVxagT3e6wpmTXdADVKhBKtMt48nZ1EjTb0Usm12TN9d2jAvP
Mee6wMXqQZRqwu2FcywSuXfERuvDLYlox0Bcaaul5zjf/K+psxftSECTJVxjSLa+b/xK7OTdUqJr
i8DCrDmHu0RtbsahHSJcDvr1OU7sHBviYKtP24cvNfccHwuyW3e0zPfcyrnPCntlRs1+CEi4IOpR
rbvt5bssvafztPDXe9LLUSEFEx9I1vwwRLZrzmNTv4YcXmrq2drSVK1qRgkWdQIT1JOqwMiPvUB/
ox2IzKja4SgLcAuXH+XzWgZ9d7bIELslZFqMBExI0vtSQrI6yCfrkXibA4FRNu7kITDv6zTytnrq
YcFT63RbTaa5TxqjvLagLrzS+ae7NYlQ+lXEAlBl+34K4GBl+q+yqd8vP+fCWjo3uzRNUsYtOaxu
bQ14UJzMsg+9GmSbmDLwnqNZYxt2ielWzRlkQD7g/vJ9F55rboIBBRJnQjVyPoLluoeRostg3eX+
lbVi4fJzF4zdBaVXx7V6MjqHMJbjgIkZI+aXfvvc+xIANNGmjItrybs2PWX1r/raOF363bOZRvp9
YpP4obkWB7erWhtOZNs9en1wrby/MNXMDTBRG6jxoHOkZSTKYeA7BNs1R9MyJUUOaNLlF3Qe75+s
1HNHG5b7nFQ46DZ1DG9gtPpjM12L1F669myOUQluNDq6rGs2zU0aW1tSSf7H2ZXsSKprwS9CMpOB
LZBzjV09b1CP2IABM9iGr3+RvarLKxKpFlet22rh9HR8hjgRG9CBFQOzTMhlObW0IL6Ljk6QIMSm
BEVTUFflhwmqWImqFHBPzqg2Rlvb6oWB8VkYhCSExioElHBESQycQuxm3cYerG30wlOdC8exGUFX
IUDBMoEeUH43o1y0w5s8HSDmu4U4XFu0hSPRADlXlQGccQ2edDv/HiqwY4QvyIAng9fsbx+olcks
u2IEdPtGzx3dM+MZeYCGsUztxvfABWCZvfK67H1WadkbE3RzULPRAxXaNLxAhvkO2YS9zrcgBCtb
vmyM8XkFrmuCz0fsB5iSBiDpQ77heq99+7p0r99eDs7TDgpCFwautBNKSCEArOC8saTeeoBXrt6y
9bsPB7w70De9FKPzQhtzXxq+4Z+sbfDiVs/u2CHhY3UX5shvQrPwgFr6vSOUSh0DLO7tY7S2RgsP
wgkzUIvl8OldX17QOIE4e9wTVmyc0rXPL260O3hjxMIc74IpQTBItIKOLt65BIz7+ZfbU1hbqMW1
RkhSqmEe7XMLjgniAueAytO5ZeR3Q52N0GdtjMWVdgcglxzHRxDfzQlU81KJFJsvf9Cy292excpK
LTuRyBgKqw0VoCjW/OjRuYihufbU0nbDq1n7/uI41RCKL7UE/x+Aj18gC8ljwgG6DOzPt3//Sijq
LQ5S3XkAEHLK0cciL0RO0IwNstio9r6eQfAyecWuhqzgxmqt3Dtvca5mWmgOGjAD4RqIa11pSipn
496tqGBE3uI8gd+2bMMZlJUhuAgPHmmKc9NXptg5tSjux9xA23sW0LGPMeWqA3uSpy4yHEB7EjQD
dBe7woLidVEG0DoFBVE6FRTVgU6VlY7nwSmegYhoVRpGKJqm7TiXST1U0/tO6hKzP+S5tlun6S8e
WiV3RcO/GgcsSXpGJxKz3vcoLIH7hFgNMIW2gQ9cf2o7DdVBF1CQ9p1zuD6srwx34fkh+POgpFLY
qgd1Lx+OEsXCXV60Y1Kif+Y95Q0KzZf/juNzdyY6A0EstD7vopA8hLQ4Gr/bcIpXqIujfzidV/OY
hzHLWjgdZ62Lk9bBrgb9me//sN0yqSawKIrHKkSyUYFcbwaLThDsjPOZmZPXqQ+FRq3N/W6RLV/u
H9zzDR90iehXBqRHBn1rZwvipqA8qLojBGucp65n+RE2c0wJmsw/Q+gTCtPewOukFo7Z2wHgxhmy
fM9igM4ylLizVAfzhL4GIvZBwItYD45zqjOv/3rbmFw3+o1f6i3MrSyvUGowmJ4z7XoXIirxEPiq
P1ogrE9nU0Adz5u6DVTWymD/7MCrXfKCsAC+s1CXULBDachhbnIAS4qYQmjD+fKuGTmLGV07CocM
7K0XiAg/2KK/ygmDnGbuwKlI7fwsaJPeHmnF0P/rFH01nSafUOZkvjlXLbRDWxBBgBYzbzZ86BXD
u2yn8MsZVGSSEFToh1+gXH1s1TtjyGU3hSVcC1LDATKlTv8MbmKwY1b5noxiA+D3diUV132xB4E7
XL1mh5wHYc4iMCehIb9a+Mj35M2D3YwJa+2L4QFA8KXZopVfcR2WfRVysAFtKkMIcpX+pdTA4fVP
EFLeW1aR3N7xlT1ZdlJQyw6buQSsG9qd4GwNL51jbTyGK6/6soEC+r6jsE1Ez5Xj7fsogo7pl9L7
4MJNj8CNz+x8Yw5rq7QwxTWogiGCLuwzacB8akHk6oQp0SMIFvsnZllsY0Irt+MfOufV7ZhndImO
Tm6feQm17YiLAQR3XbkLrHB43wVcdlOULWAqeQ+fwAeyF/LeB4fAEfLCjZVam8HC0dKzaqF5ADFd
Sl+y/BNEXzkKOrdP0tq3F26VO4OAUPEW8ssRh/72ta+sqtwHAkX2jV//9oEKlgGT34Uz3CCtzia7
MlKCKNlK8MeQfwsoAXou2tiEtXGud+XVPkMYXLDZND3wg5AyA43b1ww80kM0fJg0VJEticrYDAri
2+v29g0M/MWeuCynI9hGOwD8XPdxUCDGDOeq/XX762/fjcBf7IqiYEKaLDKeg96PixmcuPyxMBQM
k+PGar39BAZLFgfRTVVUZpk8M9oyaPS4zotdquLYXBOgk2NKkIAatWGH3z5kwZLXoTETt72xG85Q
DX4K2HDfTxHE6/vf71qtZSDVW0D6kN4fz+XM7I8iUm06t471MMkhP1K+iVVbmcaS18EQJZC9oB0y
+8V4mDq3ScFyw9MxaILj7am8TRtCgyWIAkwznTsWkTx7lfeLtVmiJdkjht67o/NrhjJcTGaoQwOZ
ADChcIZdgdv7vjOxREr4rcMUyTt1Vuhim2jwCXyB7XHsKgMA5vTdU4btN6Z5fYD/390Llhl9Odce
BKmggjeAyQJU42BuHHLz20NexQrdvaN6/2hm6+z64a/BrT/fHvbtPH/gXS/zKxNhS65CF7HFORxm
jZbTgj0NzQwe19mZ7thE5aGmbfcXOYzuIxSpo41NXbFMy0BZyRzaW0Penbk1tmmDHoq4qb0nWTeg
3OU/wQpepmWkTrcnuXZKF7YDjMGV3dukO9PamiLIMXo8FZ3OUxcMWFuJ1bUpLSJmDQJEiMbBQA0i
PHWFaJOGd0MMRvUPmU9+Gj/6MIfvYpPCnVh4cZPwBNC6bgcEqvxhmHXfELlHd9tWZ/V1+984jMsA
uhh0ASXcrDuPhB/RB/sEzNSfd23GMmy2JoU6XaS6c6DqZwfg31gX9Qef07/v+/7VvL860WBHD5Hl
wU/v7WdJAbn6JqqPtz+98gYtQ2UA8z2lQbB5prTyH01gTV9b2xIQwyyHI9fEPtweZ+UlWobM+aCV
W/e0OhcqbPb5VJS/JkiNkiRyQLVOi9BcZnvYEhdauR3LiBg8mxnjkgQniD3uh9ne+9lwEJbZcAtW
KqbBMhaD3pMXln0pwDMIQ5qX3nwIpmZIBBrrHwuEOI+qafwzit0oMSplLr0VdYfJdthehiZ4nyVf
xmwTscHk7rTYO9AOHjw9NztCjf7Ei7G4A3e0d0blWG8Z86vP89b9WRgDv+jtIlStfwJR+UNR1GjU
cHYlHyCYABKJqTnlIcCLTQfGb/cp78C54JR2Oolsw76u7enCPoAYz6nRnyTPJPScPUGrxIH5A5Dw
BdvC8q8MsQzpOBh3rrRLFaJ2ZPoaoKsQw9dsr6Kg3Tg6a0NcTe2rqwwu46i1Zy3OSCGp2KayODRj
jha+QGyh+FbiYdAu/ncMLxxUkKsiOLmd+d2BmzQmWj+Ugv8cK2TSzbwvS/VRzdHvwvL0RoixOurV
wryamVU4YAcGrvLM6+InqJQfdOs/OmMRDz7aLnEevjVRljoTPQTZFgfXivVaRn1qRuMFxBoLnAn/
EbQZVTxkkC0YmzaIjQtertvGa22Y65PyamoeAfKSw3qdSo3+FXf8aeTwOXLFC/J5u9tDrNjHf21X
r4ZAZUbYvQiac2+Ch9nN/9p2xtKhLKD+0pdBMgHpt2GKr7/6jYv8D5T8aijIkBahQHfs2dgCejSQ
hkGF3Ks31mrt6wszYaB6W2WO1QCIW84PJgS7eeOy9tPtZVr7+sII5DI3o4BI3GmMosd24pdGyqfb
n17Z5GUzfcuYn6OfoD1LoGxAlDX7IOrPgLWl7Y8sDPfvG2Vx/3kPugRgRZszl7ZKApKXCeiWVAok
r4O0y+ZtXFkoe2EDRlvm2gqd+twHA5VxCDDaM+Jm0DNoRJeEcAkAnGt2UTOaQ17abdxfm2JbQyX6
8wb2NBkfFTH0UW9kY9eW9/r3r06d72paKqvJz1VG9y6SBIyYU2M9alAv3F7aFdO6bLtXNuRXzFTn
oOb9U2XPUfPZ9jYKCiuOsH1d5Vc/3umQmdEBGv2qUmYfUErNdgrv4aUcjXWYgmoeoP1ootMcNurH
+2ZzfYZfDakyL2BBmUG3Svs0DpsQCUbfR1JrSt83wCKCqLurcJ/nITfgoZZlofW6c20g5dG69r4B
lpZg6CNHDESeh0qhHRHud9K5xoU6VrRxptZ2fGENiNMPo93A7x6iDrIz7o9cFM8iQ3vc7RmsXKJl
nz3n0A5lbdGhuaTj6F4My91Yo2vj9tdXTP6yz57qrLQtt0dPOnrJ4ma0PqtA7KGEEsRFQ2PTb0GV
V67essOeQWOqi6BJcnZ8aAGZsL/raAjXRosfaLHdSimvhN1kccFnqgrOq6A8M0L8u6wzlkhMx8wX
QsY5dcaw/1tqu0okn2c004xT+Hx7Hdemdz0dr24KVT1hutPByXc/SPuRhzKN8ucZfNm3v79yysji
8tuOMqRwyuBE28/Meo5Gk+KV29/++NoRW1xzy++DUYeNf6qJPezyjOpDr8H5ePvra0uzuOPwlkc2
QpbhVNVhUlePGfFjC0ptdP5we4C1tVnccTI5rTBDEJy4zOOWnqPmb72VT1y7H4vbrQbw24x2Ls45
mspfXD/Krm+x2XWyqO5pB20XOWr16fZEVjDqaLX47ylC9bmuu1CWZ4kYx42dxm/9pA/QhR1S2Um0
XQeqSyq0ZLcwxCaAglqXo3c1x7v2p2S63FkaYvSGjq23cfDeXgC6FIUFUr8csALRKaNDsJeU9Uci
i+IAfswxcTPX7JmAxOftBVgbbHEQjc0nzgDTOmtfxfkg4hYZVX/IYw+OkFVsZcnePu+Ywn+XWXRX
RiorlGc3t7qERJFO+nwL4vH2aQSS+b8fH8dJRTbtHGDnqkM+VmloPTqy3Ei5vX2Z6LLjNwdnrgo6
BsBqWP12hrKKKRO/Jys4FlGxu70LK31sdNkkpZDl9uzKA8BfBdmxDNFSwnTlIpfYRv5j1ow2iBSg
8eOCfRd6EPDafHmswQiigGwN4CRw8Nax2EV1DwAd8762AJBW/XdlqQshHaTfw9NV82UI/tA8S5pp
q6lw7VAszh4kP4oxqoLohIbBnTOYU+kWG1792pFYWMAqqooaGnrhKSf0VHV22ihzL117w3y/7RjS
f3Kwr96eGsRwdQ2Z0ZMT9M8UjQeJlaG4KYcvs5zvJ8vhSWfmr7cPx9pgC4MILHYuZRlGp7DXMopr
RO93dqEbNFc2Vup1PURKXVkqtCTVbOPQr5Qq6LI5iMKdIm7g83Pk/I7sMvEmdWzqNuV5uTMSUlwB
36G2mHoW+enOW9iNlW1bNm7RMqtzJSJknZV2H31adU9Qdmwhj9dsWaI1g7ewRAbdepaRHpSSvDkV
BQS9xm/UA+Gz/3Eut5RzVmxGuLBINp37pgXz8imvXINiMZACdfesAHfS7Rba6V8j0/8H9DS8Dv7q
EGbh7CN17iDb6Vr23WR5YxLYhZXMtJliJkP2Z7Qmsg89E6LZNSNfRNA7+7FqLXiDdv4xR4kE0QUW
4+SwHuKVXtY/zpZrJ4PlMfyvXUJeV7lI2+IAiKCEzlZt+NdirLMPQ2YHF1kb6+Qx1j6UiG53BLL1
aUXzDieVkNSqc7Gfei0SXtQcWqJZ+WUYQnIuQTNz7KUkyBfK/KMp1QgNJR4clRvxOZ7RyhxDNQQ5
kZZA3zikJ8FL8sVvofEKhiMtv/uFYE3iqTz6AILl6YH2VXFQpQjup1miCtkR56NVWSh2EpE/FCVE
mlObhRQMQqCnTsDmaqVdra1Uz1IesX5tUmeqU3vetdSNBVQUn0DiXMvYDSedqkGi/uEDbvJ9sCME
sUKAUakBOYyT2FU1301ACj7zUJkHDVzgnhnSbVz+NQclvF6VV7tcIq0iZkuA+L2xVRWD/BaqW74y
jwRk3yeqO+fSjhCty/jEHgNldI3HAWDyWPRQveXXdp1YhWG5ATBesdnLnj7iW7QtoLZ4hhoydDhb
cMVos5VgX7v+C0tXtFJEOVSJTx33T+XcpSaPniMebRi1ld++bNbjnlcRBknnk3adDwLFD59s9Qis
/PJlk54rIjdypzA82Ui/IuLtITOpPLXhEa6Yk6Xq+lBBhHv2SIZcO0mc7kdUDmnpPDjFx9svzNr3
F5bEHoUrgxlERR5Y6P2+i0fvqanAvk7sjaVfG2FxipXH5hAKctmpUUMZD3XW4JrPD2j7+Qkp0l/v
m8Z1319dFYMNYLlfWKcM/FGNwGVRL23/CV358e0B/iV+3jC5S7l3WvsWmcY5O5GskxcL+s93Doeu
rxO0RR8LPpE0h5b4r1HoeV9Xgu3QLwzJQsjGPc9KQ56Yz6Aws7x2IxWytq4LP6cUdu3UDqYsFE80
z1I2/JS8ia1iY01X8vt02T4ne+5mzjha2DnkRwcPIIWC9fdRVJ+YvnZwhd79ZGoSo/+mhUqf3AqD
IuzaW2u9MAYcenD0SqV6CkX3FbIWPz0BhXJNxBz79QA2YwAhtTZtGrWble+Va7xsqjPS8jvcgeyU
DT+rCLGefCTzxkqubNWyp47ObR5NfYOFpEp/oJ50z3bBAyDvBHRhK1Lr4+1TujbQwvkAxsPWkBjN
TlP3s6N/ssyBePVTAyLm299fW6TruK+uWVONodUYWCMFUq0ESgiQOSoa7xHcg1vpkben4C6JatzK
z2vLUwpEod8d8ZmjWZgH4EX7cHsGb3vU7pKoxsdbOdKpyM5ihtvAQIRNuh6kLPJurusZba/Gi7Up
v90ebeUJd5ekNU3hXVsl+utssivBoEJxzI2+uKR6oS2ZdqoJvtnc/ZxHwTGfnXsuUNHizCSkMd9v
/4a3L5OzjL+70vUqv9fAK+dNsc/twKSDrdxvucubh2GI+FmiVs8gKSGGF9D4WRsr/fZGOsvQfLIo
NFrBZXGueX3owFMDStVHSNgcy4jvbk/t7ePoLONzwyoGgJtfXsaRmTLuvKw9hP4oQA/kbfUQr03j
OvarI29PBRfIaSqQm0MKS9fmjvHoM9PcTrNebRUD10ZZvF/1NHaZI2d1Ub3z4hCj48KK7hnrH9S0
pU62tlruf2dCEYtQAbzCxRvy3dSLfR44cetuNXOvTWFhtJ260fPsWMPF1CGBrHll6l3TAr2XFx17
EWPrb2R//6Ed/v95cJahYgidnLaYIAUEcE/hxX7fCyg/jxDVcbSfsADFDVUPQapBAAd5nJr3BzDs
5zuQqRVQSWrtY5SjrcaJ/BlVECQZp27wzxrG/6McfQ1pASaTkjgS/1jkJ+jiBH+QUb8qNLdin0EH
CvzIfnBPCM5bX7n8cWxLO2b5BA3zWuYJA6fj7RP+tt/qhIuQtRvIJGk/6AthL5T8iZiTvO/Di5ci
Gzqo/wB+AzatD974EdjKd374ejxe3ZcaQt1BFNT4xfJB5H9dkDzf/sUrx3cZDWUtdG8oC6Nz1xbp
EFqxzhSAs336vs8vbmBnuSHPXXuApGGdhpC3L9kYK7G13iu3Y8nvInUFklMWlhdRzWfli/kySNP/
RWJxvEd0uQX1XFsk57+r7/AyL4JQq0ubd8+2Hx3amn2UFd3dXqSV98xZxoBqohPlhAwXkFGUfuxZ
fbjTed1CN0gHByh4kbQbFYO6+1g/BLYqnhwVzIcoa0BXX/jhPcTNxs+3f8zaXBcGBxeSTAh0+4sP
7e6sVPcBbz9bzlYL+8qOLUNG5B0gF9BUw6UpowTSxGaODsZ+9DcVHVfu9jJwlBOFQSblcIEkVp+M
XSdOOUKKl9ur869n5A0ruYwc3amUPYzkcOl38747qROgE2cIE+h76EeJT2EqUxqrXX9SD9OL+aQ+
eT8JkJ5/8kdEUbvPG5v0ds7NWbK/aMfvQTMKgrSe0biyfoqQpeBLizX/6Q9b6kP+2l5dj8groxOG
MvMsCi15y2iTdF7p7WZukwRRWmPjJrt2kajSZglI1MHcMjfBnjsu/8kdOz8ht8MOtUF0M85+9ZK3
WZRaaKc9ijrrkk6r/NnMvv5kF/Ow01QN9w1aaYBCy02qqHRPQ9Bbx3Zy2wdGxu7RqWz3c5YzZlJm
7Pqv3w/ZY++gIRFC1+pezBEKCU5ocex50EIujdK93fBrmXxIHfGlIJGG1NugmlNQOnLvzm5/B4ZF
DeROA66MqnYplGnILD4XhcseK81qZPlq8GzSKtqJPK8SG6X+p5yT8THMOOiWbp+plRu3rI6DSo36
Ic2Gixc9yDGl+a7eEvdZ+/TioaurqTVqhPdQF8Ace9Yut6yEVF9v//CVUNZZFsTRq+sCB24556Kc
eZ6idB1BETCD+vXMOTlComz+gYaP8isbHSt1Wd8FsSPF1sKtXfXF49J0YrSdQQwXx/s2+vZVyX5j
S1byEs4yL1Gg0B+AeQEXzB3lbrBD8tWg1ethqqHhaFk+NOqnwk2l6wc7MIlNaZNlVlqP6PoEcnT+
ZBCJHuy+KTdaZdcu/OIFEgXInkEaPUAJjEJqcfbYfdR31qP0a7GnuTDQlRBbp2ZtXRfFaGhiwNOo
MBja+o+FT7/6yJhu+BtQq4H1eMuCLh4YIdFdVnp8hJ/ZsYvV5tkdKEzYy2By/+usIVZSe5k4DX6O
ONUj3ue66/qfYRUgGSOM1yqAwq9aF5Gfj/cZpJNTndPsTspB7yQU5FNPyBIw4j68jJDNTjW6dw9X
JREVI8YO79TQTWNs8r59ony40rZK+auwJ/hqFlH6ZLKQg828C2NNLHNXDJN1V6N9ZZ+XTf5km254
nkYRPM2jT75DsxSgM8mDoIyNbYWpDx6bb6yJuqeh5WCakY3+zBw7sEB/3oRfmoKESTtfm2hn3cnY
6ll3zHUOoQYTRmLn9Y55kKxtjwzqTz9YRsaXHuzml5pIYMng86dazP8qIMWlyvL6MZuGMK59rvCt
KbtvgLFKgIMxkE+s3SBuxxJCwJAFPAjp84RN3Y8aXNjPHNSju6AJ2x+eknKXFe6472cbNShnyA41
XucnMGpbILaVA5oMe+80KrdNsN49FFJRyDDD7H1hkuU/kLlCfSnvgrQzuReTps32veJFYuusA8M7
aQ6+y5rUDqne5xyPBrU6/ZG7JWxSN0ew+R72Uzuo/mpnnnaZ5h2YW1t/V2Rt9UJaIZLJJwxa5AD2
mMEqTmPhQeu46aDDJBz+iWV2s1OR6zxFPHD2QWbCtM47e1dBSmTnEvUVjR7NwQVLdmrgF+5rhrZJ
YkRxLgwrHrUtol2YVyIF6Ako7GL8rkM9PA4m62NbNu7vsGuqr0OZyd8t0XLXVtOIssaVyvi2LX07
g+IsecMtQCMCyzB1oXAh4lHv5nk37/hjKXfvG8D972MOuyFQSsFjDljRRajpwLk8itYZDui68KHz
R89Sm42ixj945BuXnC7slUPbqXeCcLy43ghRAq+BHkHQs5MrJSpOvmr3dm8INASG/OMQjNlhHr36
KeDGASevFxwzGx5HpR2RzLY37xRY7vbcyuuftxdj5V1cUli0diQLxx6Qfhih7BQUYKWJocnq+/Ec
jfVWZ/PKKMvkZ60ilkd9ry+QlY0Vu7MhMuKXv29PYcU5W2Y/oQ7RMXBv6EsNppUS51DzB/Dip2G5
wQ609rrTRTALSxQRH0H8xZNOtmv5/G0ch1OH28NQlLHHeZeB7cpCT7Kw6o1BV965JddYw7rJzSw8
6W5TmvvABogymrlJhqDskhKv766Y++rH+5bwum+v/FsfJV0oQRR45EeYfE8MGSQimb3Xk/XNJv2w
cfPWjsHiOc21U04yxJxYdE3jXAV0/K9ZITZmsbZki/eUugwNJG4LOuC2S/F07FUPcV/TJLn3h+mN
ssiKeVqyafUD4aa+XhgkhFBzLwov7SN+8H3vibs+hImp/tEG1t/bG7PigCw5tVwGVQaCQOYyDb+M
/RyajbBp5c4sybRGK0exMkIc30MCLS4cBaCMvDiz+ZGP72sodP4FU68OlZ3nZV1ZVF3AQYXQrIiD
FoV1swXOdv61Ab9hWpcd4pDBk7k7or9dCu/ogiQ1qu5GR+zB+BHLmieiBpHNXS2/uYAIVL9aMCUB
gLsLpRW7szxC7sjjcAnExwZE8tF0cMOPZVEdhPlS8mZnQiiYyy+FYucIODnXO/Sdf4e6X+bZMQWt
ZdjHXfWDyXNLaQwWtZa06VW1mQ17wAeeMmnAigIU/CBjKPAi64d+tAflHQGUHxXZUTeHPH0XlyaM
2+5LQ0iCxzrOPqPyFXppI/8W5KElNj79PJC4F2I/e/sZTRbOfAQ4MPCPGQueQvVR53/9Zn4O7Dnx
8zwp8+OcA4/Qo903ussG3AP9tw33ttH7Yqpj4v1uvL9Q8DxlutiRqkqjCe4aEozyEyShPtdMxDpI
jfkWkbTk91xOsRelrYY71e7q8KArsCxfOYM/k/lY8o9lIxOdf5PAsoLMKM4B5WnRotHHVtellEJR
vILkCGBe1IxHKwNR7iRSqg4iPHqjjFF+TsDTMpKXyqmSKRviQvyWbtqC1g+oWFu85F0It+eOiPsa
2Wv7o2/h31h5HFgHrrv9IO+zpr1A9ADSsD+cwt4jExtb7XMbDl3sQPmrCLBre1Daglgv1xBARsHA
JDK/cHpqeA32nBScNrxJweiRVsOOBk1st/eg90BrcwJnd1J2LEqCEoDcdS6Jx0ok0tsxhkT6HI/2
z96/v8bZVg4EBxAhmvvpKGooAJF9juKHXXxq249tp6Dsq9MWSuggwQRwmcdjgNzyN0/seW3B6VVJ
R86VvJNdFwt9l5nvVuPGrP4gnV0TBcBO7s2E/ak+acjn+S9O4cfwYGNBEDGjfBBnbN8FmL35Huon
H+jcyrOTEAhwx9UxyLDi3sxxM98PLlLo9+1vrzqgu5R9dce4hgyX9cfmf0gBVtFLJlVaQILzPZaM
LmktfUdMA3P0FdRT/rFz85UT5Ine9+1F+IuXOapnxCTgg2HwsUJV/Mqpphu28m0bTJfMlp7UAVAp
FUBD4OIHy0zh3aOjb0tS6G1LTJf+IdfDzDMwWZ/CQDlJAeBF0aPb23LzU5PLDYzE2w8vpYuHlyDA
skhbZyfL+2DTe9J+HPyNeHzt9y8eXawGIa30LcDNxU9nqMOjaYbukWe0/J4hEZbe3uKVGSyf3RDs
6NDIxQxE8+BXHyv7OdAbRdS1Ty9SQ7RxatPLCSJJih+j/ksYeQkSXRs/fCWlTZdPrfGsmfW8wS8v
K7Sw1kOEVLWIrsIbOmyf+ibzTsyjwZemDoG87OySXugM7mfgMoGrc+iLJ/0t5uCV3VoSG7WVq2a0
NvBzW6kY+jAgg04sToEFtjbCt5XV/L+O11YXPBQzO9PCpFE3HmwQlHXvI6GkSwIjTonyB0CtzpEn
E9F8mLvfVbBVYXzbtaPLLtcQIS4HwReDCCq9q1GvBrWZ/G7nzS/kF56MzR7QKfh8+zyvGBXnukGv
nCPUlgSEHSZ+xos1dF806Tds4cr6L70uXjqNOwGreRqrL3P47GT3cksdae3T179/9ZszZaRSFNDk
zIiYzVncVk48a7Lxy1fOpn9dqlefp2Tu/Abg95OdeUlWdHGERBUpPcgxfr696GsTWET+lagH0Drh
KhbaeiZMfa86/3nInXcaEue/Ewi8jDVoeQASbaInQuHa5Mr904b+4X0/f2HFgyGHcGGVWydXFAk6
iNDUxeHiBe9c/4UlH3rXUiIQ1kmacUgyGPUPHrRUz3Uux69BP8uNaazs85J2xwk0NACDKjv1TaGS
qgHAq8vyr7XmR1mCEeRdi7Uk3fHbommiIctQPWF97NvFZWABfB4v2MC9rE3jGoW+Oq5ZDl47iC0C
8ulLyDHP6mGuLTuu7OjZYmhSvz2NtVGuf/9qlLyJSqe4wgKpNz+AYeuxr8hnaIkdkCA43h5i5VYs
OXWCCPlyZPyyU9vBPQZCiSRlV/DYGvOvt0dYMXZL/hxXc1GMRuTnkuRpVNgJRYDwvk8vrjRS2Jkm
2uPnHoSyAITvAfLdaHV7G9hEl8yxSFX3LaLh4gxxmZqBn80mGKEPXqrczT61I5/ukP8Vn5ELrSGL
GYqNzM/aai2vubCCkReYUpl7DzDmCfPUhrO2ttWLKw6KpL4IUKE6t84TH4vEl0jWky2i8ZWvL/lw
fJv64Ex3+ZkZb5+zDv/5yUjFxlavfX7hp+mAdQrUbPxsQ1OGetaxkk/Qf9q4BW8nj6i7uM6dHRA5
gO7oPHQlAnM0V0AONr9jlr53JWRc3U6zDdO0crCWDDkWNJUbZsMJc8pIgD4tgCR97VR9v8voxJ9m
ZiFJ0tWV/BK5gfjjVkRs9R+vzfK6tq/MCau7MqqhT3suoxfuv4imObnjD+787Bp3YyFXLNaSKSev
eNUWQcvBR9LeMWi9R1r+uCKehCm3xIPXjsLi1keR5bYTlDbOQv6eBzuxx5/oT9nYnrU1cv67RpoP
lqASE6hD1DUDdQeq5jluS31ooGybkNHeMItrAy0uelkacLaZnJ/p+D/OzqTJUV2Jwr+ICCEBgi14
drnmsTdEV3dfBEJCDGL69e/4rvry2uWI3lZUGFtoSGWe/E7fbj0WhS/tWIxHgwL/85RxqPQCrd3H
r3fK8zL5/2xZsCSbZNAXonGXYvkMNoUMv7qBy8y+VRPQKnl7nuwbB6XeK4N4YRYs0ZbEsrAA4AT7
stf9ZPOn6FUWl3g4uQakuDAHlnyTCqIMBc1hefAG7x6ZnpsB3UE2r1++Hq4Lu/CSaWIs8Nt1hJyC
DBGYcOE5gPZ11frrT7/w5f/lQP+2DlE77Sup0/zgmw/mQ0+BDJnl7l9++mIv09iERyHwqkWrdpNE
eseim8i9Fqhf+vKLmMR0HUvDBvu87p2dW80b+H6sxJTd/93YnB/729gwyPsyp0a00OLUHVode9WH
uFbvujAvl9yNPBzQysWwzVfp+JLRjt42k1TIB+cGchl9jZh0YYv/Nxnw22/wiynVwVwL9AHlb6ky
xbrFk9HG4RwzFj5mRq+Ex9F96F1755d+2GLXGougKr3OlgeYNOgyrkTXb+Dh/nMKR/em8Ok1AMCF
dfFvV+dvv0zgzgreJy0Pvp9Xm7mY029zVV8r4VzKlvxbgvvt400POKrbhPkhbc4NcN+Kkt6E0iaF
yuOUyW+qe4YGGDp6k3STXaMz8Rhc5Ytc2CKX+qNQ5g0o54i80OIdZw6qFo2b5GhYmu8rIlZpbq4s
0EsPOv/9t1/ZKLeb4DqP3ZFRc1M5HfqrHXTTzU0jVx2B+JSIsYstwXnz9aK6UMOEMdR/H2lCALTA
A0boJ2QEE2KLrLTlQJ6iMzI7pSBsrI2YCmiHoOnpgfI4Z6D5XAT7K1+AXWDcBUt8OnebSrb+jOYU
x48+onacHoERyx9LOgRzQnypfnAXPZ5QRqEWmcAxAV3QEWgsCZKMxm4cEC3yndd09UsFOdqcCEjm
Vtjq5geE5P4cC1b4N2j+l/vMSnMTjqGL1ikv99GymPH2KW/awIkV5+qHorJbjyU8PWMUSyiSlrCK
FAWdP1Vn1J3SIa5wrZvrjRcZ0cLAfq5WrE7FsIoGB5qSnrLXjmFhK02zl4FlPVZ0D6qDD0Bg3QY0
0Vp0W3SiA8oUUrINSohQorFoNnNDw5+8tmSNl6JXk+8Mfcx4mt+0bTkfIw7EXlcOWZs0UNskxg50
Tz2/f56h/9hKncHxA1z+BI4s/iEPmf6BUrQCn28m33wig5u8yfijTVt06HgBPGNxiUG9x/RA91v6
PcyNu56jHvCcorBrbdTgJryu6jUTaTDHbtSmdxSnUwEkRJCxuESl8wSSBWRCAZcigb4o+uWhP/g2
FM4/Ve2ABtWOGYojobOiRYBL6hQ0yWxgsDLVczVAOMiDtzQs2A8bumOfpLQc78OZ9r8qQPUPtoym
fcNqtkGfRdTHHS4P2waKoL3n+eJWmmxYTaTqYeng+yZLBhSQHlKwCRLqtMFjjozzg2TafPP8Sm9S
N+Pv42C7csVJgUJdrdWugKPZZxQKjspRBrMfkGnB+1i5EpU52fkEnENDk44NCrWTwagHGug+MZ2v
V8EgdZtAotXij5OBmo30wCJM6WxfIN+xL5XGrGjYVO4xS1sb527F6lh17rxum3p6ADBW3XtoZv6Z
y4DsSRUN6LVMqyHBwkdfMwwUUGWaMaff86kYkmwC/D1xtBvcuWU67jsXdOrQkeWtP1RdgNNcY8Jw
keOdw6oINs0d+udRLiIiT8qust/bFhofEYEHDCBgizRaObXFXZUNOeLKWsJ8GmSROBQYU2CChgaL
DTAqkDNLL9ZBM5zSSPgwH4PrrVijb0GxdTqKYVoD8MaS0A09bE6AyO1Q0rVobi/HTzNCp+NnXfOr
wYVcx7rBsMVR5cMwokAJq/NhB5FMbgZfH016sMhTnq4zC92GmP0C+OWQ32QSbfkFQBkt2lx1k28m
SJS+d4ajVqqgl/7Hh48hnLJCTja+DLyD51B/HbkmRVPLnO0ldGDf8mzod4V2P4pWayC2Vb+TMKB8
mCrHu2/A8bxrwMjeAWXI1iOyXnvTltVGYFmtAGiGak4yf9dXtNp6Z/9dtEyRvXTyPgF7SmxLt58g
y9XB7dj7235wSrJJlfZvc9I3P0Oph9Xo+umT8Qhs5AfoRWg4z1t8z/BjTnFk+q3KTwp2j/GsQxTE
rVhFHTxewKmNEJUf3Kpz+hhuSN02Zb0+pgFstVBIHPtoxfohOpHImnVP3KfaZGVcpkjjh6hbboDg
G1YQwXk8MSmd0K/UGWdNisGuw7y9HfPc/qrc0N9l1PxTR2eXFHTpDLu0zus1yG4MiT9v2A1c+zJ2
ex0+CBvSW+U63j91OsotChnjvm5obZMJELibwWbmV8T94TWcGBxxQRw8OzGDXOrXkIXi3oeK/CQP
ZQUTKk0G96QNKzG9AWmF8AiF2c4L6J1Opdk4iF928O0LH5k3kWfYupKdV6gZ/2M69e6gwIu+TOts
zFDOa5IhetqkaeSvAhJCsdSHKg4ZovWCUe+Yq9ZZoyEoo7HXAIO5GQc0dcQTdn90w5XkJRpHeRI5
FSDf9Ombi6mKZihLD0NW1bdmgrXrXCMlb9PaWYUWV6MuI2atlJC3xtF1UrfcW+MN5+8mhGPvFEA0
mCLjezP7GeB4EtD1pAubfDVZGoAqbsqbrGvzk2UEew9JXfbQA9W+C6Sot+hkg17c8HnvAM+4si4a
fqeMVd/xTJRyTRvJkxal/y0SjnzwvYxj2kzjtG7cunj24OoJU3RRQeNf1M4h1LV9qgq33qNTKduo
lMiNH2SgVXtt9Jr1nnqssW08OO0YbR18+IYHo3Oa0Ip0zNvBiXF1KHRcct699WIukGo+p4pcj7c/
Jk6dg+sX4RuucyCL2SJ7G4YSpSyfeOsRhkenFhSyI3IaFZwwwYUfkRh9icpB3WadCA7aqepfKTP5
LfWq/MMzlTw4/UBximbudpK+u4fcHBwmGBTugl6rWyuK6bv263HTBBAkCkhet6FD/G+sLrpu45hp
rGPfkPTUgQz+TdQOevSGwqlWc5byX2iDbQDYhLZSlW5xOwKWIWJjgurBHbvotqkgWHBNlb2SULjO
rim78HEczXgsZ+5/s14/vw4KeQs3H5HBEEH0SnMPfV05CGHDKq95cchoWbxzMIHXqQ9xHmWQ80Uw
W17LPqdrAo303jpMbFPhZLCUGz2yiQI5r4aQ/gSFvU4ahZx+EwLeDriH8yNtcNwNfJoHENtymRSB
hXlOBlx7oDuMAByVklYYbPumghJgLunTDJHARmdjh1xlZja4Xog3D9XGg0LT5V7ooVhNrVdvfE4b
JBrA4QipqjdFBd2FQTRzN48Yy3CA7zgMjqrT0Oej3YjWl/fwzjKrEPv0AfV7drSiqdc4AGcnRi0R
IULdo2sdnWu9iSOIT28mHFbrAZBvaNErU8WpddtjlZ/PWUQT053bOtghWTAkIx+zxzGDm0ZqIxcD
00TAA/TutINUl5ymTg4/Kiedj8YVzZFm0C+MTWBOXZ65jxQ2IB8+pel9NxcRxeIbWvpD5e28DQsz
boPWBLtJ1MGdR1qLQQvbXdM1fJ9NXontJQNzJnDDctXw3v1pM9neKVJibdLBi9YQEGsc5rl9r/3u
vCv4sly3CJ9J4pISWUES8A0CjuKR90KV63FsKm9TS96uJgrtECXQ2cwpTh41Mr+KK18grTPl2kt6
iIkHYDYG8957ErWPFJuXiKUPxnE7Icj0/QYb7Dx0ODTzupp/prbObhUSkQnvDLoEQQHAydqGxbgu
yzy/hb2KNOswddUWIVYD0mgVwHWlc6YhOhoPBqU2T2ogVFedqP2kbGW4K43OKnTMogFxpWQP8Fea
D362MeZMfJorK85NDOhOSyWXWzg6QFJZBxEyhST9qSZwPbl0nJWizD5Av0N24eTOm2omBi0+bKJ3
le/mJ+YB6TPzooeNXAcS6ejOUxk7gSS3OSaMlxDs+u+6GMIngOejA5KgzXNWQDiOUShgsTTxfNXB
UvIeX5ofLRkivUKczF8JdcCmNrrP38/yCbIKfEetI2m6/QQjyruwnM0vzxKtYpBI3V+d7YPbKe2r
8++3DtwdC0ToTeG5NbzZWpi3lgJN+QWfIdGekFise4etmafJNoKh75FHk1gJbIerTklxQCwMnlmU
uR2Q1Hl1FwQjZIYF6Nld3HoDyqPnzuFfRnXypszlc8QyKLoy170DnjHDSgiNj5jZei+ZgCjySNy+
RwRYWm9FGFV3Y8gcZBtxkxCeS5vYTLxY43LqvXS4kdbaHgT0ELu6c6J3R2VQ05q6mB+y0fD3sg7Q
3u1ytm36UiewOswfed1VRxKJ8QOFsBmIJaVg2uLl40cQzp6O83GafyIyGlFwxW3gmycH/TE6RRHE
DKfwnVMCR0E6d3pU7aBByXbpI4ou5CCUX9QrGaQTvpFA7OzlQZC0oXROfloXtwxs9rVpxh3zxZaz
trp10BtwG0Wy3TrWS5ETbBv2WHQ8W4Gf0j3WrVOdeNnPb5gM3jrDOtkwB7Zus60nIN76YIWYWieh
adqNQTcWLGw7c2PHNl1548Rfh95O92UoyT2gLP2+jOBg0FjIsRwtqwRXTXpweJ7dVlSVK0WiDB1Y
EwzDK2oSI8tpo2bCAOSLAm+XYZN/aYYyA+p6Vo+ox0QrOnrTMYXb0RobL+DregJvBAyVV/Tu0iMm
e3qUgY3ecZMHN9YPIvBxZQ29QtE8sLJHErkP0kMRVR66Z0ablHU970U7w9ZGOO1TrcHciCPG1K6b
cStujTtuI79xP7kwGQHfjnY8Cduqee6h+zoySvs7RENBFDMRWDf2phYyuAE30TJgddJPZ/Mw4nBE
t6OQgUzgatRvRd6oO12U7g2sJEkN/Z1y78LhHC9i/bz6cOfewPy0/dFpln3aDsSzGDC86tWgixUQ
+AJtzEyMHHQldxI3gBJVd/lY6B0D8gCRpxsNap32SLfhXn++3rp9LbaqxSzIo36cVmTMukTX0N41
LvDXRWaq18BSg4gthMFlrN28ORt8aOGsG1zLfqqSjI+e0qAxtVzNNQKbir1i/s2vI/erImZRM6YJ
x0Zc48Jt06R20JzY9DBRDrVoAJn3LXbfwWydEf9ILewb4r6fq0Ng+LSvdTZgA1CRc9NOQOJOYUWT
CEXeN2U0jSmvGxanHvwxJo2G10TIovoOyww3hhWnSfIgNUe0J6JTA8dMG3ew+bkvvdm9L0nEEgsJ
4sZS7UDsl/d3Y5E36CNkulrjPJ2/g8JXnHhXeDuYzQN34brh9xa7J7J31t6WQ98hO5kO1SaC1h1i
02lGZAEbUNxgFRydC4gcCxdBH2woE2m588lyOVabwcnPjQYpTmSazzyMucY7Smw0zt+CMhynuHdB
pvKjFs6SPdItJCZBj2YcGlQAbecwF5/Dct9ncGS3gZGHgQmy7atC7Yz0pu9IMoYxrmtwjZzYXCYe
L8wm7Eu1A9R2+gE0L0c3D9DpR3SglGt/lNlqnMN604BBuWXYBDaCt9N7OiIAwj6JJDjcielNiUaI
de62aJmkM6y9SDYHOCKLtr1D0FolInAp9LcFxhVE43sd2FDgSiIcmrA2Zd8FZmmCqBYuyoMHtYfH
633p1OEcF0SKmzIt+50r83JXEmof2QT7QDZIdOfPpUR2wQv0mlTBeziKastVW2zYwN0VjyjbIrXu
pglxVLsXqEfieJLSgwqzdjGb+3yj06y5B6sg35K8zF8LX3lHIyUMkrIMhokeKAKKY5euJuSfur7j
634YpoMhI9xyPB+eK7ge5jeZoeEGV+4aHLnOR59pZ/6JOM1RmRRpvpE2ZcjUtbhljFkqkSHo0Vhh
zMROXpuTh9H07Da32BUTUU71B8Ln/oGOM4NiuRMqaWBLfzKl7Vcqp9Ha4tq+R1sQskmdzoDIauUK
yDEvqXCb2gCMXn1aexanqbzgz3Xqs/szQ+eFF1wjJeBjD4WTdSJU4a+0Z+dfXorSQIJ2peZGhU62
Q3hFN5F15A6rewQTHMSSXDL7JmQePGnBwLSqCsZRboPyLex4dcy7UdwWLQ+gaQ75k1/DDwLZqfAt
mPz6NpBZdnDhe/wQuLz65sDK9G32ebAboWv+hTxcuDKN5/gw+KXzxupz7CuIWDPr9zXuzFP2ytE0
eTAgs78ISdVzM3jmc+Z03IN0JndzLvJ1XQCvZ2fuPvolmKXlEDZ7XU9qRwqgXHtbuTcMwv/bBuCA
FeusuHOzej5SNWLTiuryNgQ+XKyqMoPXvRumtxNy2ysVEFg51kGD63jE0bHPZo71U6LJPBNmLYED
RqJutpveIGos/epXYMo0dpA2vM30yLae5N6qpHn9EeEuvXGaCiBkH+du3Tj1RkKAh0s7XHSKYirv
WNFMq9rm9tOJhH0oGx4eSRBOO0FSBGPz5CF34kdozcZ6IY+RtuEd7O3zQ+NOHAr3qBEbaI74az5H
KCbxKXisrfYTNSjPALneoUijxrkiiShs+lThWvVPLrR6dFRd3uPKLZJBeuaVjzDJQYaSJvDu62Hz
IZtN2nctuvGK1I1J5PkHL2/AuRhhX3X0ygo9CbinyiTv5/oUZG6x5XWQ76gvMXDoEXzSozIrlWGt
g+6GW1+pU3SeZ10A9xefvMy917jYGZHkSrhi4T1zpb5DU557VMRlB0LYkOCW5+zRlthsmGuinRkb
1GxKH9dVd8I7noNG74N87E9TygPEPGPWx9jGgSE4mwkpU4foMUC006CvZd8PEGUNASMf1QQLLj+v
oSYvM6jZK05M3IEC+RLWQbjWSOSsurbT93qas3skoYjclsRkB9p2DjTGaG09J1zdmI3WajRoDPOK
+IW7GkC4eUthR3Fyx+Isf+86JynP3YZuNosVpZGYzjDugMbIgpSAhIVkS2BgtTU92tDz2gmnxIyo
ZGAlzjHtw/YbCwr9NowIi0e0pH5LlbDP+RBlyMQ55mTRWozpmQFQHwbuyRS9fcLpJnDT5+V+QCrm
Bt1q50aGqtYdkoqjRmCm6a7zKwMv2ww3d4qsNzB26cYPXdz+Rtl8kr5E8GO7Ik61ygE8k9Fjyg0w
JH2XhXFIpX1Cs+lIbllj6m0XoYJl06Cv0WHjVh+jx/Xz6GBdV12tbkIXlH6NLMS9b0fx7KB4e2cc
QG997uSb0Wf9WuU+0t5aarwSrUHzNsO2bkMBVZVxtyYa3Ed4qE2vWlqShIraN+XMeOUOgxeP4r38
RR2E0rjzhjvkatqbViO+4lawl8KfpwdkqSGhp0jgzKlMT7jL5Vsa9vOmBPdrCz4T/ZRhOm+tbZB0
nUKzH9smXeHGVTwW8Pq6yRyEpdCaRCsc3s5rMdDxPs8dvRnxvsWWhSooN5HHsUFaUyFkhcQtOPkE
M7Zo3DxYI8Dln2GVogXO72zwoQjn5N5TGGDoS3T66g66PvLKk+/IwIC1iwSk8bclDkAYKOCcefcn
Fhgs5B4SaFeG/bubygD9qT5kwt1YFp/IOPrf8fqyl5BoAQqPKPkdjazdYV54L4XreSgGGMFeiTeC
ElJDNRNrRl7TucdVzARxECDSY70Jq12L3hr4nJL5JKR2NsxIup9Sqv6xJQmOWnplvqJ52u7bmQEb
jXXMdpGcgucq9MenamyyA6aS89Zbol7atkbnsQf5/gOsKYZdMI3yZwbrvSE2czgjZm0pbjcVGlXX
mWny+8gM9sOrqEQLy+D+42cAR/voYt9cqXddKJTShdZqFqGqPWR8D5a2a7C/cSAFP3nop+hkDY5A
jT7m1PIYN+YbRYN31qWY1OynlyLuraP57euvcUFjsvQgCfMAqW8KxRdt+LPUxV2ZAmlnZ+8EJvkT
+NxX2uIuPGfJ6jet7b0ZLIhD5akk4j+wR8bhUKNAA+sybq9IwC6Vh8lCG4BcEulG7SBdNjB7GBE8
H3pBy7sGXrCourndplRhCR1V5MRuhR7xogAWj6EZcDfh1I8DX0W7vxrZJcRfA0ErByGgP+nQr8Hr
EC6A3hSB5I/eU9Q2mlWTsWsOOxeq+0tqnZlLZ6qmojwQr7pFxHfS0fSG9MWW6/ZKTfo8hH/QB5GF
gABeX6GL0ATJDdXmWxvwfo6RCc03njsG1+SaF3QRZCF5Ck06pmRgSPrS5i3NvH1hyCmsp3dk2F4x
V/eOmn+ENTrcv35JFxYhWSxCEsk67DUrD6gJQiw4f+9Ff0Ue+udX4i/x/lB76xAibIkwC/BvVJ+y
JCK8uysr1u079FFf20jO3/X/X4y/BOzRzGLnQlYclrERMsnpT+KGOqaK37ghTUavQjDpF7cqH0ms
Zfvw9cj9eTr4S7weSstY0SrM0NJM/Tgb2ocp7F9rF9nMrx/w5x3DX8L1aM1qn3lOcc6uIgvX1a1B
b5itYRpaE7WTPQpUbm3YX22E/hKDD6ZAmdO+zw7ZeMbX9Ehif+/aOYGr5hr1tys/6tKonefhb8KO
GWmPGl2M0Lm15GDH4YHk7a+gn6/sOX+ezn7E/vvxOIEdyAZahDp9dRMFKe75U/eXX32x/rnb5b5G
VhmXfNbEXZuBycqDUMP/s87fv37nl4ZnsfxLA+0/4ELZYUhv0b2DpsXoGpb/0nJcrHRUw3Ublfjo
CODodn5Rnr9F4AUI+TUUzoUvv8QCeoUDwlOLwYdD4vcQedU4HdKPZqDXCHQXfsISxhdWpMgczbPD
lDrbDIYISLmNn4SMt7ZprznP/XkH9pf8+JJXcASHfexhQpZc4TFvrnpvay/Gk+PBuQlZeWVCXZAc
gdz039na+F7LkQGFDJH+hAIG3WAsQY06cbFfikydkA15Fsqiv/bj6+l1YXksEX6cU55PIVZfH47z
k50RLCAhPZMrEqZLE2CxuAuhpxxAFqSq0kNXnTL0gY9/CeL2lwC/dEAUXiHhfCDzmEQ5g/4DEcT8
4YC29fXoXPr6iwVurOf2XjGhvc1kEMGEyCI/Wzn95acvlnYOVDt1Gnw6jUis3OA27N4L3Kn+7rsv
VvcQVGqAFEYcjPqW5XpXl8hPk+PXH37hJFqS+CjMCgZgj8ShLXYUuRg7DyvffUmRq6sjsf36If9K
e/9wjC9xfIHDhYsrDjuEkCrdTXaSe1r5qBpijdyhCdjZt8gdJkiOq9U8lgyK7Il/kBoSoNg9S0Jc
R7LdSME7yCpK9kOATI4cUbOIi0gEV+L4C0toSfWLillG9ew6+1k3UNrA+LO4Qz/htWDmwu6zxPXN
nWVqdpHtlS7buxmBFyXpoN2HkidiH6h57ppp2FKkwb4e9Qtznp///tt53IoxaDhFDlh7yN916lwj
wsWZXXmpl2bOYkcwihWFmwbpXiBbIbJMxRM6UtD9j207R4YJLfRXosBLP2Rx8vM+RP6tQh+YOz3V
KJvN5V78HUkZGoD/DhJ1UYfpVZjueRaeMm03npxhPlVFT46ChO/v3sRif+gIgX9xi6HqW32C/iyD
jIw+9KUnrzzgrJ39//XFlvGkS+fBsSOpj3kY3ms7fKBZGGyErHifkFIZfQ/Q/iq/0kj15xfPltEk
rYKxtfCzPKpJrZV0zvrQGFZUh7ryUbv6q42JRYvpxSbrgw5C5iMvXlwoF93xB5u/zUCkNeJag+Gf
JxasJP778lPjalKi4+UoGkg80AgImZRbxtbvrgzVpfeymF1OjapEWLH5mKe3xos2fTfC4uc5iiYo
neVOX7MDvfRKFhPM11Wdwx6SHIsRmtWKV1tZgFvJ6+MsiyNaWq+0510asMVRRKYImk7iu4cRBLhY
eulrx71D5o/XaBYXBmwZZ+paRnJswZJsgM4xKLN5uuzf02Eej3XV6pVbnuv0cNVUV6bZn/d8tow7
UQkDbT+tyVFW8xvkKq8oU/zVtsWW0eaAmh7ziKiPUxVNR8u1OqEQPD9Ndefu/mZjYcsoc/aRdZp5
Hh7Kwvabpiw/gzltN42HnPjfPWFxiMAN2gLr78xHnCVFLJT36s/mGQLZa+1sl974Yp2HPhgtaR3w
Q1X43wtib3VFH2ALCA41UzeUd5/KBFde9p9PYLaMM/0QWOAaBpcHmuJen2bqNo/0KSss6ELdDsLJ
h7rts9in0/rr0bv04xbrv0fBrAtAaT5EYRoPYi+bbynZZX4UU7gjwGf+L6faYv3TyUIsZSyUmwEs
t/ATjPlVT3+5Tf7rlPVbIKFyEaaVZOSQl/MJmehVQ6a7FE59Xw/Shc1rGYJGQEwbFM7JEQKr1ei1
Ai8AtXXHJ/sKzCHwg1C2/PpRF/avZRxaQy7WZ3MdHejIvFXkhu0euuYyyYfgWirx0q85//23wWpQ
bACIdWiP0txLjksfeLvERVHbQCJ5reHp0kMWt0sRdqRq/K49jl6zG7rhAbn8E0UPIHhLH1Zdd+Y5
T6A/BBbLGDIF4DIiLIMHZFvcyyLdORZoa+8pd6B4QOF6AKN0KkEGgudu6V/rR770mhZ7gjvCLAma
hPwom+5canrLB6i5oqy8FlFeGr/FwQ/yLArHbBoPuTixOb3T7hbI1FiJHhega7eef9sl/zR4i9UP
lw7EkHlWHem37n3cBIfNuAcT5pgOcfcZPHtPwV12T27SI909lSfxkn9+Pcv/hbb86cGL7cCgWu10
Hh5MHsz+rjLJHdjx+6BK7tydEHF5VOD9xOjWOEwiTtxfT8Hbk3x6Krbp3+17fBknyEr6omrGQ2X6
o47o9wF9HSiVew+BGVYQYcoV7dxrPZkXdtklYdMwO9PAFuao7ZTMkECEN7WrVmX6JIcuGdNrCfUL
s2YJ25S8VIw7yh41/9EWTTLRYpX6xSbFTgup1ZVkwoWIZAncHMvO9LLn5gjUMyQKUUJqs/16YlxY
V0uuplOIImrBqkIwMq0CA7yJNIC1TFeiw0vv4fzY37a+EGUhmLNl6mj8ny36MBlgAtJ+BuGN07s7
SbMrp92FY3xJyZU5ijICYICjxb69gUxrlZohhswHjQYzzvAebDwJHs1aYP/4u5NjCUKr6sJSAOHU
MfDY1nb1uujpS8i7K2fgpTez2Coy6Cxtjd6AI5kNdCgMSZHikIbe49cv/tKcWmwIemirPHNGAwl7
tvM0hYnadOVlXPrmi6UOTa/14NBmjmcNBgzd0VuFTg1o1Cf+dwtiiT/zBge8Ts/BgqimDSsbaFD0
lY++kKZlS8ZoOUiWa9HaY5nbh0h4h5SROo66EIKnZq+Y3U/euJFMQfswXEmlXpi+SyhaVsEdJuqQ
yupkH8Ud6NWgyG2gmd7w1t03qt82aIOATB4dDl+//nNY8IfzwF+EC+hIjIJJgkaKH9vEWeuBsJ5+
7/t27TTqyjz4F6P2p4csVr+To/ej05gIs1vYFWCigPYKBlMMDXJvY+Glik69YQfwFzvwmrOdBDxo
FxYy2xMCq5M6arotWvPmtRoy51NYQqGI9POTN9izWgYOWkRDmdJDmr1jLudxw1OCamNarqsAWrC6
QPOJL7jZzBkd42bMg0efE/3w9SBemOhLkM+gAxMpafQx61Cca8mOj8Fe5OxKquDSxy9CktH4akKW
VB1hm4Hcd7prUnEy0LR9/e0v7ADeYoNxkLqvxzQtjwNA7INqpwRddOTKMrowv5YgbfjOaningmvc
w46X9t0KFtqQvmX6Ee6Ff5WcxcX5v4eLoXzCYMMfo53YdjB8hTadl6/H5sLQL9k9kbKqR2Z2OM7O
MzRk8YyLGmVX1t6lDz8flr8dink7Otk8jQqxbPHUEX7TF8NT4xdXZuWF97oEx03aAccN4sYjq+fw
yXMtLRHYVemVUb8Q8viLWelRdwoqKDCOJEX/Tkf8p/9RdybbjSNblv2VXDFHJDpDkyvjDQCCpNio
d0muCZbkkqPve/xUfUT9WG0oIjPd6SGpKmb1Br6eQiIJ0Axm1+69Z58giPe+mtzQXn2eN/1n3S3v
3cfJ/LQS1MX1BL+6Vy+rtEI83H0S9LzzzqdwI0MaLJmFNd1Lc6Vta02aYM+K+pPhfe/dT5bWZExz
mxb7bB8HzVbk6LIamr0+npfa2xb3d2vqyb4t1Q0G5IVS7+u4y25qzTDOBz8GKV3503Q9Zz3qAhWJ
wKaplA7pQTE065w+yK886+pNK5S5PMRG3e9ajnEXha5F14ONnw/a70l7CgwaQledPtPXGYbQBt+O
WNuhqtQvhUhklCaKVZ0PmK+7MAfGm7LRp3Zl0xMPoFAtW5ThDda/dPj3HbKqikZ1OxP9tSay4KrE
qcyNzcUMRSZpSFtjhrYZHZZiZ07VyBGCqyxcS3peuhoWH4+0GVuPkd1ld30umvuUO3/xbTrmaFaW
7upZQ7DWjsw4rMyb9VzihY3aevTCQMp2mpAqoAeEzfIUi3NzLvUDfdqZ5ahqh7A5G3vT8iY07aiz
VbtFZGVrutsMAsFFpdTGdzoykl0jitTNp745KAbNTA5axgRytl20fGqtfbH8UL6OunC6TU1VWanQ
Ora2ZT9oJs2ZdPH3r7kSlsei1e1NLWhizJL5BtDCPSXOfmdqvo2Oz56cHMnqXg40mAFBd4Y6KeHg
iUrNZ7d0fb4Ifkwlp3pTPKCIWWPsmALBz/t1FhfnqSweCoFAmODoalbz2jPs4VoOzdAZM7lGMRlr
RyVBwK/YOB1VOMyDtFBoPrdMN+wVa8XinyGE9B8NI1VXVYznh59KMAITqyULnhXeDKbLkbAO8ghN
7qmQF2BB2mNozBLxPOrBVtfOZ92aNnkc+Xh319Uq0OwJ4nU8OU1dmy6voe0QbclKUoJh3VVV5iHJ
eSFKEM7YibcblF7nNkfXLpm6O+CYGdHe+lCPoXDiRuBYbsIHyHtRF3inNJEzJAIBLThDWpOty7Tq
Ww8DNH9jWJLlhZHyQmIqe4zNkG4IcFybMhuDge7w0bqIJGW+URuGZiwM6UBrZwa3UC+2eaT3G1kO
XuNMlzdBi1bW1y+ycsDvGGJt2OKeEqHnc+VJzzdqIGqisyDZBBXJKtxIzE3TyD1SG+aNRUM5TTb2
gDQb15x+V0Iy8XQbcx7wO9daYxwZjsYtrKk4zvii40mqB/eFIt0YiTZup0xqLs1ETpGUBvpOKrqy
Bnjpf0vAAq0nGzJrYknTUy+PD40UlmdTaqlf8D9G440KHaT7aHuKVoHH5OHT3bhTSgKxqr6S8F9x
5brt3BaLplXTQz+vOnvewndC0WpT0u8UHRWn3s5nzTgKAODGfZ6knHKjXnNm9MDIzAUN0VNwPWWm
5GnUS3eaQdVWoyNwU9uFsheUUFeVSO8bAAEbNU9DJ4yK9CZmCXKz3uAfK2wpRDaYGw/Ra1H515Jd
NFt1Ua50KVBvE3tn115Umooo7ya/+or82dj6tYJlD0kVt1Yb1QGHgTE9sKEzLRkDxqYavbqmuwNS
RyVv2jmrXDsRpiti0dDereh3bJLV2ii6dJWPUnZVBGQBRY0QOPdNe2dmU73OUTXlAqBTazQxJIuS
JSQpdJwCAkkrdglCl6OFPNEz8Lx/HsKEeVn1iasrCgJnrag9tvscsXs0POVlufhVJ+kuNHttBkeu
zkdlyuKrRh/BUtHUbIwQP5SOZx6BDVal9qpb+PySOXwPx1h1ZZV7JkbOXJZx01X1QUFlVGG109fS
t8my0wv0rAk2mz7dS3XcxtgMiBrl9BSJG32o03wrfKs/j9KJPmKyxOXFkLbxzaioSCczOyk2+B/5
K62cw7t2lEwvxJjPnXqWPFajdoPRrLLSkMm/Nr2kFC4dAkBFq1KVb7NZBZUpq9q2p9f8Cb3D2Lrd
pGq3WS3od+71EQkujVXtVjOUtPRCq4mxpSik/FA0hgyCWdgk9nQw7bYe9JdaawB40UzDDNxCjeEW
cOyaeOgbG+aLGQfaRRhm9qNsjsrzx5vsO7Hrm8HCD/GZHTJBzVHN95Z6O5UHOUm2PRlhMVv/MDhe
joE/fEBn2KkidWxMZXWbxl+z+DzUC0culE/e/50A8xT26gu4OSKccx48eSvpZuoprL1Or9afVZff
+4QlOPzhDsK87+tkngFclLOrksCbtNc0+AwH907WSD+JoJpCmCjTim7vo0DF6BVdqcDVSR++pkJ5
6jQEEVqvzJ/EVO8Mt77c4w/3EtdyaMVSNuxS3Ggv8M8MrhnyCW6JZH3x7UhdfTyt3osLTz7HFn4S
T8py3praQ+i3t1bRv3z81u/cwilkMhySgK6FrNy36vBNS/S7oax3yIYf5vAfJnW0k7B/QvLHjmZh
wCOK6oiQK7mFIeTv+9JIPsl4vXOyeDMg/mkg2kKZm2TYD4hhzTFbhSHGi8oj9Ban1O8//qrembna
afyMHCRuArPfz8YLDyG8gXQl/PCTMX4nkXMKlLeKWCIrqKVkBOyLQbRfUy34DiqJfU3XV1jAnDWV
dCxS/5+d9U7x8krnp9NUhcM+HgYnMFC+al8+/p7ema2naHmcr9JSaxEm5nib2P59+xl1/L03Plk6
uhSNVZ3aLB3pCMJj8Eai1392zafrhlbrMzy+bD9U53MbObL22ZH9nQfsF1roLLP3YOu+t4PHsZbg
zVxWAHALqAkfX/o70/IUEKpKstn1wZDte1n/blCrQLtjviAVuf74/d+ZmKd40MDW/XYeIgyom2c/
+q522m2t2wTm00VdgluSc3qcZ+/jD3tviNWfV1Q1adIRDTIoK310FvB7I39yG+99TSdPr+q3WF/g
/7Cv2oMApeyPe0N7+viq3xvjk3QSxGNwh+ReaS9SC5AH+TSVTuSXgAgjszF2WVnU648/6p0N7lSG
FCHciVROy/tRaW7ahZBn9ddNMG9mDlCSYu4sAcvq4896m0J/kzE4hasm0oAAbK6bfZnZ7VFU0nRU
dIrrbs8h9n6MTNntuiv0qGWymkB5lTRQWvVFULWAr2TO7ArNtwFfdpKk7SbIIQiMlFnUFRLK5Cki
3XHRyy1WT71sFKEbazNnBwNt6k7PmszkkC8+Q2q/M7HeXAV/2CEiqcAup8KnS5mxatLGfREYlx9/
Te88IMrJ2pHa2pCEgcpbhzJNX/gg6sqAcTB283QcULWEG9vYxOaI+D5rQX5nxinLLP/xdjSYEnUQ
Y7040oMsddqlqss0nRj9SgnEP3sYTxGvVo8gvcLFlEXxdVS/NuYngp/3xuIkIGhGRRt6LnUvgnMz
34Xxy8cD8d77niweuhnQGC91Pc28T2X/0kyfWYG898Yna0dVB1M8arxxKR3jInHDsPhni/cppVUN
/ADdND0kxsz5RIcvUSTm89wYnwRG76x6pyBWfKWtYAwCrMvr29CfyeZOLhK/1cdf+DuzUF4WqR9m
IThM+uhsZmHai+6Qq6En5XrqlSp2FJhh/8N7ONn2w6isdHuu+73d2f4XG+zwfiox8gYKJj5ZVd+J
H09Fl8AZpYGTVb8nGbhrGN2ezs1weGpSsep965P19J1pdKq5bMtwMSRgoUgB+rXKV9l//ngcxDIR
/2ahPpVQ8r5jVNTUMwbYeLcccqND6WfKWemX0hYeGsk9TeGB62gV3kVdrl7PSmM/NLEykqFBJ0v1
LHbjxG8v+jquV2kjNGJOP9vIUomEbJYldwLWslYqaXbLbCpuw0iXNnM9RGdtGJjrEnzmpq/t1i1m
kDapwVTu7MhatzqpqaBD0J4PyJJVZN+bBJ7SMdKj9qrBQHZf+mHg+pVeeDn003PNrMQuVnrKpuSk
z03RSOtJrQzHAvfpDfBVt6psyfgNa6Mn52NCXrL9rKnrvTE62cpzeD6otIJ2V2dVi6cKcChJnouz
jwfqbZv+daDUU61jpNk5XBhWEiXrzC2wxW4T4S3tzTIELFCA+BbSFzB4YN7oiUrral1OsFGEnpVn
ijKT41QhXs+U3x2QWrDR/DKT3HCULFc2Df28aafpk2v9+29CtU9WU/Tdsyz7aM9tFWdlezoUSn/7
8dfw3lufrKdKPmSlTkP5Pm38eQs9Qt0BHGtXb+/+79/G/whei8s/v87mX//Jz9+KcqqjIGxPfvzX
bYHpZPafy2v++29+fsW/Nq/F+VP22pz+0U+v4X3/+tzVU/v00w9e3kbtdNW91tP1a9Ol7dv7c4XL
X/7f/vLfXt/ehaTQ6x+/fSt4HJZ3C6Ii/+2vX529/PGbuuzz//7j+//1y+UG/vjtJsqDJzix9S+v
eX1q2j9+U2T9d7BWpmVRolcte1nmhtc/f6P9LmxFyAYNkrJsWoxIXtRtyIt+BxzMH9tA/BQdyAWD
2BTdn79SoABQkF3+NVSVE/F/XdtPo/M/o/VveZdd4gPZNn/8pr+12vzPQ8FlmZq9fDiAWsMQ8Nh+
3k6yJBIVpeV8M8zzua8BhiFPbzfhBHJD8gozoWgBDWZtwLFwxlSXMTgvb6xi3jf4fLICOjPA2UoS
7tjkIHe6VYeRaROQ+O8jadUidbJ8qGtBbWyBvH/PJYS+IyS/sK9W0uhrjj4a6xj2ktsb6aEw9e0M
bamMcOYKCupPFeQnKxWQ7ISrdZnbCD4qyoSDSL6p5zWAsutKSrxhNs+y+iaBwZKgs7JGwFKmT4o2
Qp8bSmJrZ9ZZUz+bFiw9acGu0J6QAb7Og28xtQcghpk7YCExRSQ+sySALGWwkl7Xlnql+Sru62Ib
p+ZaNTsQuulhuZgK9kTqS94s2mOv57DjhFuJzLP4IkWwEjNWVKzHE2aaVEU2fa5fkfR+MNLiJrfn
lA7mbiH2Ou2QXy7vJXXCNZv0kTTNtpKfLDPzckWCqqNcBX5/NKZneCGeJKVePnarPDqncuzk5pcp
Ogu061ZqV+jfHbm9buuVmOArqSbtYZlbhGI76pT1/F0abisFzE/o38pouTYVcCtH6vX0bAotR4zo
96iHOpWub5fRtbrLNog3+PxtM99axRloxbqzVniFQVtW24eontA85we4G7UzDeXXpnsu5OeEb0pS
UtKxoMW1a9km/50ZLle5XLlcYntCZ7BUC1eX9K2Ii8seoAw10eU/LUOzvHDq9U0g6xsFFsxyMZIG
sKwxztoqeIGSc2X7zcPy970UHCtdekioLIiKEheIIokqq5sxpqgDPAv/1haKprOQPCf6TbhIQ9W3
09AjljPcSL5Ou+u8uJaZe8tATKPvLRNCLpgHpuTmt3YkNpqsbozRZNMO98tzourdalDMtdkZ4GSZ
Pk21MfVNZIqzZcbQMuMAlAH/77bd4LASrKsycqkKeIbFz/aZUb8sH1/nAsZyjrI79QwKI0tNYpnv
QZ27ucxn1Mww6EB16qkU2cwS57r+mg0eAbjYFmN22aJZzOP+CN3oUZ+zQ+Mb2240b5UopA2xXenm
3qapZ5kTSRWsqau6hTneVVbiLfNjytKjLhyFGd+1mde1kVdjCqxZwT5IGfmQl5gFTO1CgkWCy3A2
u7kw1kabHWYr14B4j0cWrjV1OKf1YXta3GtunreJ2IiaUeEubd/38IVcL6O2jGjU+l5F0WSQcuoD
GMrCPZ7U/rg8MWXXrZZxsG30Nqm86kevZ9HoLfMMV+Z1oWQHeMLeWIbrKcA/WeHZDpyOh6NTl/mD
zZ+V3/SIjbrcpt29OxpG5im69C2zme8RdKSCvm6e/arg0QY/tcwdfizmDAgdWLVuNRfh3o8M1L7n
U9KfZWZ2qIH6x2B7IkWGJD7D2olw2+VhgAhLEtrGhSNzuqSKHZB5j35XdpsxE4e42bIyvzR+H65Z
kA9A54CfF9MGC6N01ZHPJMMGX5jX2DXux5RMF1A6zh6o8UFuhTmztF4ry2kC3jchUheuFbU4jweL
1qzQBPY3ccLoYecSO7sS6WU88MoL1cKQ2GrFVq2G536GFq7gGfD2t74SNWCXotsoTy5DPQk38kLL
Uofp2Kj2dQ6az8GlRqwEjE83iNQjbQzGitXQFdOUu60fsNQ3whlw73B6U7+E77vkwdRtjy8PqFmw
laVpehmothX54cCpohA2Ijf5dp2t2FU+xdCwUxniCnR/ZuTu0OffjTwD4Sypx1TBvUYS4TGQ/a8g
hJDzhw2laWFQmRVsN123s4yyXNuzAXitpbQrRRCI6vBr1ecbOMrRuhr870M/j8R4KsipnDNM2mhO
ZgzPaSMD7YdK5rIRreKmp/sB1ZordfM3ZYbElc/B/dSzpwVNthpErnoRgGpPE3zaaK85I+GGrG9h
37spvPciSb9ltULXYeLOuf9QpoFXZONBjsyVmVFTlrEljs8k9bNayNsu/csurlpC0Q0ZUfpbA/sP
h0IpElTf9KHYUDtfU81cLSuIWWRsJiwVuXqVEraa/XOg9wvdxZNAFv8Q9fwVWfwYSbwlJk4vwZRZ
IYRuKcI8LcPJTdR3wWwVG6Mwz7uo2YfJArDTt4OUPMq6dkUVkk22XgU8FMujnSfSZuJhJQa4+uRa
3pqmTi9GE6huVYUcjFhCqx8PyVpm9GbaURlVbH2T2eWu9Ife7fARJ43gvMUG7KWp/5SUL8uePjYm
bjBU9aZaPSZa/KQL5S7O1CvMzjRHCse7Ib0qh0ChZk0imZZZKEfFqwr9nDq/UDCNmNXVslmwhGC4
fGku+Imkx07bBGWob5YPwR7ZlbPbHvbUErmkzrLNLQt0MEu7nk0JvrC3bCvLoOmzRI+ivsH4+Cbp
rVuhI6OqXPm+Ta0zPBQQWOeurhtnuUkfewD3L38cWCENeNFmv6DjM7dUjfXcmme5EuzLPqDq4Hv1
qLtRZGwtPMCXn80k2MvWU0TRPGY9jsfrGl9UnLsceFtONJlnffo8zEiGumeK7RucvzFdyC6N2HAR
yA9LAMjWZELRXN5DN8SGJsXDYClOORQ3tpV8l2Alv4UtirSrNRAmxrndDOcVTxA0fIB4wMPGLXRs
Wj4r+zy32RAzyWuS9Dtnz9nWtu2kb2lJofEWvrHBoUyejm0GYUII7Oj1GQ9483ZomeZW/D0K8taL
VN0NfHujzyDQCeoW6Omys44pkUGUgeb1veVWaiIVmFrQzb3lmxLEoughqXmsTCN/xrb+0Db5Vzp1
PF1/5pR9LlliHdBR8PGM/TkH8mcUbiiGjLk1iwcT9+f52o9hk2ZiorHTxzcevYVT9OHCZU09LieU
PhOWnPSj/fmBpmxZmqlzytRPdYd2E+g5eK1iM/b4vC/hBpHohOJpANg5dcG6itgSLaIEYydFN2ko
7ebkIGvtna5mh1gVbGiWK9KrBQiNqa5dvExwFcWwHkq212UmhN9qoW2MQfLSMtn4A67N5jn8wLNR
0c99qd5Z2n2r6NuaLlyS1xTDLO0YGFTu9WdJNdcGQVXD3qBOcMfDzNOYWs2bZ69bAwzOseIw8mDP
uGhjdVPauyV4DoAo9tzCEm1/PERvTaSna4otVJMjm0ko80b1+mGNzRVVDXt04JslrMNTeR/D5QIQ
6Og2YNPynqk0pM+zFqyXye9vMCCVwx7NPlEknsBt/czDZdqZNxr+Wzg3Qsxd1uUukAhQifLAlY6W
2+MR0DxU+rjqptrDH+h8aAa3hMG9fHAimeeqlrmSpW8mnDc+ucm/m4g2BxtDEwpdaae9CHAT6SLs
2EgYhOXEMU76xui7FS6CHHZYUoZ8nZYjlHZIvHnmhVQGVfFsJRxSwmeyRfllrLSrwb+W6/QAitKl
Muktx5y3ISyvlyFbTlBp0nhAJ8vJ39HYt5bFUdWbs9ESZ8tvgTOvp/KzIXyr+/0yhBAsbZutQTFP
CxJaKUGdFiOzPk6fm4JARj+zsM+JaqpeQWicFbq/I56lf+l5WXOYW5141RLlQoeTX8Uso5Pkkf5Z
qV3j9Fp6qJigy0JZYHo5DyYtIp+1479tnL9etAG9jxqiLJ9yYbS0WqBDDRfNWrsc8UaJCqABVzfT
t8tSMeX9Ksn6FV0+voTjhpkcNAUIsG2S1mPhSs+hnZ/RWMLJ46GLeAA742hd1ONz9MX3K54VNj9O
WjEsdaW57pLMW57+5SxPkeXo1+FdwU41zYrT2+zXuWe0PNQGB1DyzTRGrXL+VMYuNYnMdcskDRT+
WyHWU9E8LE/jx5P0zWrrl2/EpIPc1Al4rFMrrhSJNIKOtNgs38JyHFjCcpVRgOzuLKtHC3fViQjo
h0G4da06MerD5US63KJcfB3iL8tqZYXY8/V0v3Jm++QSl3LKr5doWNhRWIRlp6p0UZYkmxQusYRy
vBxHiJtcvvHlWLicQWGMsr1DOB3TA1aTf8ZpnDk1sR/HR2CQh7d0AEBHg12SjuflkDTSGmQE6SeV
prdZ//O14nEATdMwFYxphHwSLM18c70/81Ro4X5uteui6TyEMyuz5qDFBov0j+Tv4EbmRrFoGWwX
M4zuuCyxSXuuD8lKqz7DB/xNOMlFMbqarXBt6qncYahUX5qwVN8scQ43jpsX6Ro6FvH3Jkueect5
m9m6LJyHuSwujSqAw2p81puw3PwvX84P13FSNwMpO2aVwkaZzJiCZY2r44geZCRhrGvGcxAK7Odv
S9SWQ61dQoxlIlqSsW2uEvQ5Gk1cCUDSZb7BMUYY8lgkh6yhR9EAOn9kLu/M5nnEj6WFpG08L88S
Rkz05zWbql3I4Oa5X2fe8gguN9szpXtC6k50d2+T9q8c6k/Zwf/Oy/6D3O0x+gaTufjeniZvf8r3
/v+U4V1kt+9neG/Dp//9v9Kn/OX1pxTv8qL/SvGK35mnmqmZUNRtY3nY/0zx2ubvms5xzLA0RWb5
Xn7zV4pXlX9ncitvuVdTY3En8fpXipd3Y87LNqu9ykGKReT/KcV7uhQZtsrV6apFTkIzVd7tp7MQ
rm6lPY9Suw2l1HZz4DWs9pPs+lICjVPvz1u7uh4V6KqiTbudqWiqQ6t87CSzb9zN4KGDpNwVSSk/
jq1F1US115How7NBAoEgiybayl3/pY0i5dC1unywAB879RzjoQfHhH5/UMWSXT0mN0Ni9rdqmy2t
1rUu72Z1tLb1UKzGPByPsVrSnjvGOy1UMfVJp4M+IrlBAirWUaIH20gZPqmGv3Vc/fh4GwQ5sqmR
ZVdYZAxziYd+COpEUoY9/aPttgA8fuiMbsTmyxlbWTpWYd85waz0O72Pp0tYxptWxWGlC1h2khbA
nUDYtkb0lm3qKtEdPbanm9D047UYWmv9533GGPatrMEKjjV9VJum16WIqhxmcsEYEydJw00eIEOG
msf/awr/k5PFL6s7J3GVjVIoplBlOppPhp8Gfowyu+XkNPOPafTlQYvDbVmC6Zvxd8UOr/w6p2JP
D37hGmLuycaCsKr9al5JhLNHYWX1BsGA5uaDoe4jO/j+w/P0N7mDX0bBFEJTLZmsODNfpeLx8ygk
4HTUvArZX+yEVdbEiqUZuwbPv7Q/lKgaOCC0F0YfZUcsrem1xvuH/vX2CRMKe41Mo1tSw6ZTLX+K
2c2lZVT2lz4Z3Ka2+nUzpakXJ+SB7ZTsGKqK6bIFtnRWkF7kJAsJT5otz5rsbh0bqf5JOuJEUGla
3J5ukhZhGQBdznD8fHtlgm/dpMrkeONCVlZy3GibNlOKVV1H6U3TGdg6msiykFDU1zmQ/HM5n8VR
ZLLsokYRntnE8xlbML5IY/+Cz2m2ryc7cho1K8/VlhlrtnZyLUHhRxiR7BWBHx7WUAWEH/R7Ux8b
e5IYRbIe28IG05Hkl0HEoeTjcTyhw3Gjhso6aKmyAnOfDqyTSCKodKEWVtLjcUbKJZhJyGrhTVzH
0Q12A/MqmAYOiD7HtLHDuW96sBo/esGj4KJTq+weAyYSFBYemYrka/vY76UdnQifuciqlNx+2tO5
TKFS61r4jRx1Th8JBXm2oZdVt9ECZfBKZSI0C8beS6WkWr+tAUaoxg5cEZ25JsXtY9gGW3p/fCeW
+vGSivFzEEbR7s9HPJ9ye1OVHucNsozVlJ5LImiuOkpgVTbMN4pqjy7uFxEeZawDtOKon4Rwb/2A
Py5j5lIMJEyyl1MboN7ljn9YxlS4KD5o6X7TgeU/iEieNoCcyXhhg/Vt3oONS1nOg+ZCLiNsE9Dc
bHR0JkdrDm/qbj3tW1urSZDI2VWbBuF2tgNjgynWrqytmpCrFjdmGVWfVLm10+BquWxqnKos67Yt
26dpukGEtdqFcrdBKZKfo0Tn6CD1B1+Y9iqrSO5KVld/CY1hp8rpfFWoxl095hF/kD/7klKtYlvy
D2E3I/Oh/e+xoFYio8fRce05FvoQ7qtcX4cGoxGaRrkWGaG3PRh36lRn32iggRsTbOkrVr4oWL16
PkYonzwSv841NnBsPGTKuToIqZMNZoqyuZynrt5ob9se5otRrH2xsyOJduWaVzXelORU/6Ymhy5H
4ry1aembAuuKXbraVLk1HPNU+TJ+1hz71q/286Rh+qt4fMi6SphyipfOC3PWB02uN2z2+tmQpTgP
08sC8LTTkAsm2h7F9BnWzsU2mPJuZWjlw1ijIhvH1HdTC+NN2Znssfz68Xf21px+cmFEUlTLTf5n
4wzz82wODFtR8FZoN+OAj6mMo+RVM+bCkUAKJeNx9svigMEgCcACeeu2oKjuaLKjFqZ5VUiDvE+T
aKbHxp6fTCVZ9alqrybsNdxRTPVBrqz6UKqLA3NW5F7XZ8ZeTtTzKdTGS9z48rMmbrtVLMkjpdXU
fNH1iwlAiK/OI+I5HFM/vl2LyXC6INnYwgtOtDpbNeKmk0kSDhRCwMzBDWilVYc8w5x29BZlZIhj
jOX81OnxDAjLrnAH2OaOb053OLkB56gAwWCJ7ehkZO263+oYlZJ6U3D/Ve3Ga+XcKwp5cNQKILLc
T3eqYjyEOsYVSsDGMlTWuqkFxatMzjfyUgGpIrV3oxB1flZEN9nQymd1GbzqVPScYbJMh9wci4lK
EoSzm7nuTRlXM3gLuNnGR1LD15TgY1eVl4qnDQEh6qv7MLqctCrFxEu6CHha8LyMPSx1W/yK8hes
NtD7ddtCtS+6fnGOrLDlUIrQ82ucvf2ykpycosPBHAWlRRXmjT8h1opxX1njQowfchilqyVxZKap
WNtRcBn2fLTImhe7lS78fCbtPKhuqr8YWoFn7XgvTVNw6DNpG5mDfiHmSwWnFRwjcHVqkokeExzU
SXJrG6w1L0dpF1xruXQx4DasVqSOuinyzyIVhEnLRws4zVpvk0kq7NKDduGkOzMo5tVs9IWb+chu
wiza1PU4OKHJfq3VKq36mtPgdug0AbDSOJxJ7QSV01Ov4UuL6PglVsul+EvU9KTgyRp2CG97Cy4k
Elwn1vBFwX4QR6n6CWXdKopIbud42GLuyOjF8pFgjhyM9EUW9nOrxOuueAW/yflZpSdinKoV2rT7
2Ahlt8AAwdFL+1s61o7CA+PUbFukNZlySVNs8UoCluLPLmZfAapZiaKpkL+PWnMnl7W6lYC/lklj
8JTgmxDgDOtYeImfgf13wim/izs0FaVOv/xwi8p1y+57aVhm5aBwrIicu6dwoCEz0ciMHvLUbRp9
RYVSc5WgKD1scLDhjvyjmVsUHgd1rU/LpE8rVwq6R7WRO8fQ+r2ZJjMnEszjOpuqjZE7PK8YkStO
FMf5ugHuKyvSbaN3g6eUEQ3pkvbVpzDlRpQElZDusyC8miZKi2RKdEfTi8cpmFdFj4QtbIJxWyS9
6ik1PuJGVZOyHO8bAv+x+abrE3UhUd9XLEZ+Vz9Genuo6QVZtVH+pVKCx6I37/A+O+Mo5pFjztZA
uHsHz8eqKJ+DhOR1Nnb3QSpTa2ktLECMaIUbru6I1IatgRVFNeA+KidLFjhrLZpVmOpaPTu+jRF6
Q+Tc5uMelyvc7nz/nGbBFouRvRLNNMsY8i2EmpDqMGodzAtNZ1ZqxyqwlgWTu51aLh+9auL6PJbb
sfVoMD+PCzPfNCrrQ2fMD1aatLdGhi2Ygfe4j9OamVIish9yKboXukiQI+OZapScjBrjGxHpuJ67
4GgX+WUr+RB3Bnu6NpV0W5WFuMPAkVLA3GyiIljc7BXzKTvKWNM+dxnWcl0zm7uIUPlAEnOHJbHk
SkOgXrQtyUyllptt7kvyZdWok9vksrht2mxNpEt7fNDWVBWIWZLauFWWhYh1Q7rRo4h8H9YDLzL6
wNSIo+dqvPLrKF4ZA3TmRCuNByFf57o63ReRquwtvZhde9CMB1gVFdYySXHw4VDfIT1zJrawNdz5
chMEBhYyKRU7fG6VrzMHYamLw9tqCs0D9uYVPmem/FWuKh74Wq3O41lK941vQV6jdGiZtTP4dn01
QdHbW1Jz3+QtnTP1/FBWiUKfhy5fm2Glu1DpaCjw91hAquehOjQXMPam9ZyGXzgmYM28fHuTMj3Z
FMIudGoIlza+Qhzeo7t52ajTQMOlDt7cV1OKPUGR9NtgmhJNBdEhmf4PW+e1HCkTZOEnIgIo7C2u
jVrejXRDjNEAhYfCPv1+rfkjdi/2RqHWzGgkGiozTx5T6hwIRF7bC2vaSWXm40gcSc97F+St2mIH
LQ0p5cYvrE7OTZHbL4td336PGM5kiwRnPlj34MFOOnTnWZuGy7ZYwwW6kpDE+cGXedo4fp9JeBcx
4bJRVxIZS4oN5Am3funFKB+HcrjGj5XJtBtOvFie9qJZQJM6lgaed5qcdj1tGkwEMer+u1qKJ+q8
+kKGcVy6Mb0hOJMNqlmDbTDZspx0xO0uchK2jLU9mlM1YB7Jrb9UFbe1lToP+9q3xxmZGc77LkUu
L+uX0jPePKJ7f9mFsQXe5q4PngUqm0HRjBoNTHKo3fbWT80z0X1QT3QYNUu3Em/V75fK5TQtiMp7
VE3Tnv3NKhO/QZmuqG5E0m3hZNbNz200q9ij/SQ7XckXkmGevr/ujfsMaWhC1p9nU7Do6XhvVd14
vxQESLZFbgW5v/Pml3Z1cTX/QIyTejBNCE9MTxBW0kE9EEStHnr6gTNmzu/eTlxY1bV+LPvMu6uu
H74/gztRCuv/fGHYyaLlfIAUtRde0Oadmag2lfe9vv/3AXe6JeYhMcLvPzDMUmM3W60xIYUbJkH9
djEtcoDR3sMpKlR28/01xeP/70//96VdX2PWl+5W85NsHI0Ht6LcDpswHjolJPZpkzrJ0tLTYF4G
eoGrMVHpRd9ddC0NRgfiomPSX+y70u6fcUpQ8FfGS5sXriQ2u+iAdvBr7jPE6Fq7tvdLXkgoAGbx
6LfkO/Xkoh/K1gicwRgeO42a9N3Trr78h9u4fU1cmNJu17TvPjTCnUs8B4jO5UbUEYnGCy5GBy68
IO2vQjnfT/FcuvunO2HjOO21+4LomwzRbTri4AUjUfeaV+vaQszNg2G9graOj5Zt73fYu0V0iKy6
Vy2CBi1v/72C5tMcazoBBYMZTwdHcJ97pkPkOmV/dp0hEK2dnXOWGSLf+huemqpKXK/yoToNQ4T9
Z3/z/eH7j43r3/GGfjxn3UrJu2bQ10bBBitnDVYWv9t0EFMIlvAgJ5uQdK25WaR06WmGrzpfvPu+
bei7Hfs53SA52FuVR1j6kL3pZ+LV9MhTy7bsudysMTT2fydRS+r7Q8oyIWlcK7ulS25iBjIVmbNj
vuqscRqNjYiDlUboClJstawXv/d1jjompKdGehAdGlpcHyI/MVC5WXKflSysbFM+mS4TQLsqZhh/
MJnkVjOq1nokKd19XRy21G4zDTdVI5bbYXrdv8eHEe+d0BFT/izaK2FGa2B+al0Wfx83aVt80f+C
lU2Gc2hl/9x2/nDxdvtAKCIjJTuKc2pTImQlZJzXZMYH5caGbtuZVpa2n0/6qF6tQe0PrdK/yGv+
O0+ivIdefuVnWikZi34Hc9bP7yfohvHcYdLa+pgtGJb5mZH/hNmbKo7OLJ4VeU0/tE4sEcmAT7Bu
zYikzPbOrt3o3//dG2I4L23bhpnuNHTLy4T7w327EhwjKsIeoPDLJ/xn9KCrmBy+X2L39/rvn4um
MeLyes1Gd5/iNfMFrA9npr+UW1zlXXtbjMUf0K758P2KXeUeF2tjnVpNX6JG1fTpqvLPwlu1RA0l
Aa/NpJ5kWj/pxuRcVI/7k+Htc1AQ13SqrJCgs+JH4/yxdcLlIMNBTLFl8ZB78xoKFY/alD/MNtYV
ZVHcDtZsxGY7zS8GPwNuGYUIsi717gBv/kPQ+tqHrS2caxIZDJyKpm/qWIwOVIu7RwzF1qdRZSfn
Wh+kcMr/rhy50cVlcQT+DI5y7o2NDCcECLwx5vvumGs422zlbdVYd0p51h0Rkb+/C+rs100acKO+
zETOnhobrmzXL92bVa0PYw2/zJobeUFJzKFuyYBPrMaA7FDqJLetZPK6yyuGaOPtwEMZGC4PzJJV
6bEoYfGOTYNXRO5fFrp8V+U5Mbt8sC358A9OcI05wW772qjz8BESel8MdXawpqo+Ibz8Kdn183t5
5WEGZQuNCSeinHTY8rYsZv08gToicfb/aGo459MPcsmKD6ij1dHOJYnt/fCn6jf7fl9lGpNkmp2a
dHu+RnndVlZVBnQ1l+/3vzT1v+Zy27nKfBt8e7sTuoLdvFXRN7xMFycCfVJBWZX9h2sU2xGTHSuW
qs6BaJvlbON5kZhrLmAXm2mScchHfuEOj/QdEKXGxT59v/y+Pb+/hjDDOgm4LXB70vWUCm2P8r0c
6TvW+R02O9dk9X90dbIujTpDioPBsHTilTCO/14OrboSWKrHZVnccEyX6uX/+wzo4tWuG5dYT2qw
QM9zxI4F614uu1nkj5nR3tpZp4cZLiaBTerGc3cvrs0XBnkQVIaKhFS605u9ZtjLYFbe1v32KoUm
HlY/7XGuNZxAxy0jbPHQeV21b0MlEgmXduxCInX/++z7T2//nc0VRusH0pNZGUtRn//hx2VXrrHZ
7G2Stw3uNrXsyqSzbFqQK/K4YTsS9FNZxBU8I8jQBKnHC2IYmoxqELyXWW5csBd9XyBzH4Uy3du6
G93bWZX7qRXVrZuLWQUYNOE50ky/kXcWQHaMwrcmhPpJb++Mnv2SaRUaBbJv776/Zk6Ddy7NJhi3
/rjKrf+oWT7xOKmMzVBbJ2xT9OgbeCVeowwbIYugxKsCSmjfPNheycgwM4V0jM3haAnjAg47Ptle
+8lIjBXEMLLD8N0AunF2V6XQaJztLp2W/z4UKTTbb5ycfsK61e3t6xsnb/ZBHlYoR5iqqueVsyqq
x1KSfizP5b5sn02nN9G/O5yZ8bFRiyLj3sOvtO88ZL9AEE773laFdlf22pdeE56tlZ5+u9nFcCST
uIkJlh8Oq+7WSSYx6Gn7nFjbfmSjstpTVC8iI2JQdkeNFdeda45TuLSOis0rqzfIwBoSqecF8R/+
/uJX4rEvH/1x/FPWm3NjX0tXiWXruSVtNMiuFKSV8VBunX5GOJHfNk5qXAkr4tjpsGarMac5Wdz2
Ull5E//bR5St4LTed594RXs4bPlsBz2A693OssSzHLIJl7Y7yklzf1jz11w3xUvj5fe70ZuHuhzK
BOYzSaFqpEwalEKY31fQUoPcq773XYsn0yt1paEw5byhptXHtnGd5bO1vbs6h3vSb+4rQzVnHdg9
+O4VMrd1k0XIh8GuPOrgkkXGMi9J05vbZ9VkwVhX51K19qvEKjLeRRPpylCXKp/H2+5L19rsF/AB
PJlZXRbLBS+001k+TMTBL6nKf1EE98gb/TvCF5rYux43mtKqSK8gX3Xcj8QKNzOtW8sDSUZ1e1eu
8/O/FZ6ZR03jIKHzSvmwW+3AMcTyqTZb88CIusUL0G4wkknP22O+8nZ+aZltPzdLdaANNc7WoDPW
i2KCbi7JYPFGyt331dKXfbkMsO1LfOyfv7tOfffqPNolvPISRp4x0NEqt5RP7JDncDCrPZGzIaPv
GyJtms/vC0gqonVpFFzfxZBofmv0gf/K715UI6qS9alzIaDVdT/H+zcKbcrqVPSzk96UeRuVxFMT
pr2OJ2k6/i17j7emVSV7UCJihDY+GdVmXSZte8q9DPkplkYHdZ1kbUNrz/Xu/Z2vr3ZgyKDMRzOC
ZZiffbIHCYQfTvMwanerXv1JDXA47MrW8/r9Nn2v/P7dOmlLNAWRpxZGQnyrwRQMo5OXHjNLbJ/o
bkhH8VUbWuaqfygH1WKW6edqzqd7Gy8yw3HLdyNlnSDL5jltxRNBwsNBh3OflDg2vW9K3uSbR++h
+S91up/NpZLhOi3LjSUW7S21mnunTqtHfK+22IcTE4xjW95gereAd8jhvfxbbk1OQWTT1pbyV59j
5JTj0Rpnbe2F6xV5/Z4tgKA2yOdTvHgVp2ij1eLQme+tw7C4GE7/5I+DPFZ19tJwoiQai7Lz5rJx
zgZ+rbFxzsu276fvzxrP3U+IJhANXD/ToJ5DG97TuNLBv/pyG57WWlZhylt7mPUJ0vp38brWH2Y5
fKsAc4vqtSAf+ErwWeKt61j/kr9+XXqP50U528WfsAANs0Zf3vwsNU7Yjk2gmz+LVN+f7LQYTtVq
FWHDERS0TaWjZ2GGcmpVhKJC+ZH36+v3jlXYRNZeS9D3h6Xkf1J1d7uPEBwJJsD12VkPxQhCuzQT
IzhY+R0hG9rZIVrX/J79XfvBb2XFFMO44sEkSAbX9S7F6IlTtXcEMY/2PaTdAUSn+eQqinttLp0A
innFUCOdD83yUDoRN3XZUQbES7UE8nrIC+6IxIXo5EJD+DfzTThIoZ+pvrwCRQFgrgZoIL2kxygV
lQhs4YxB4m0tyaxkFd3UnYi0lizkf59lBlw4KOdx55rruZbaHncUo0+fybNlL/dLluaHXRTesfDE
X+QGetLJfLzoHWMUWNRdXUn1CAivhTJbsS8hlwcq27ko0po0BYu2aqvfOytXNNLeHHrTFd13/Twq
LOPcVoMTl8NaB37iynqIwDvd0Ie4DivclBdrecmW4WYX0xuH3E+XaMCQMgR0o+dH1IBPXspdnrqg
rM0MjdoxVGjjMTcAcC66H1T7xsi3IjByigxZXY9JoWAQJULqg6XzFig/D+da/CQEDu/BLT2VV0BD
EAEQiKz6vVvN2bDKyDMrCWuUIG9s/rBe8/bYrDwIjFo+3wzwTtr8qDezgRwRs3taTFjt7gxUnR9c
f0RJwqsAsvn9qm0mIensIGq6OfiYkjO8y/KQciZRzRgAbsUW91361fHTxr0Oh38l7Rwh3bE0Bi8c
qry4Qdsb+H6esxVYnxfR3Q8VAZ8GXNt0Tpm1PDOyVbzh/RJoS2dHPbspz5toan2+Z4ElBFMMhxOm
6bUGeLsREuSosTpy2/60dRobU8uMSP0x9NE8TXaRqHF0byojGFI2CjSBQ1h4fWyk02FKDTCp0i2T
TT+gZKtjR4dm3FrjAsQPsiLdNKyzYabdmALu7vy0/qk23UhmtiNrYTaxO7xvJn6CKXd8gHnwwZZH
EJa3AmR91/vQniZg3HJ/mjKXnsv0XpkTimje0bp4lYPFYt0kE4znwJvHVxeWhO6v2t1SYKWYpx5K
6VqgkOnPRemGm9WzgCt+MfR+pmMxHGbxs9aoSLp0LpbnjzDvHcUmxMNxxJnj9Fqt2Kq9YyjA5RxX
FjnNafDr6q1nsRDog/9jAKQ5qC39ZWMOZNkFIDeCnKAYjPW4W9mls+3f60a25Faog196dkThN46V
2RXY4kGjz4c70enq0G1mYpom2sHZgGIH9yn33SzRs+5tHLsEq4a70TKt037SK++tLmxkHnU1BbpE
bq8Z9E0ZPZxvV0em7j9b3hy3tR0j1rMXu6vfhbPfbOb2ARDXGvlD4+drZFg4VxKZ8JbW0y+jmLdI
c8ef0spfxRU4RyGYJp5mIg+aELjVdZUUunHujeJDrul2ENvOpo5LX4/peKi1+XaW+S92Ws9b/nV9
ViYKopdqCGpE+YMjM42KVhK5MheHDrh2N9TfjLTMMB/7Uz5vP5ei+1LZUoaar9jLeVC4JwU11cw0
LUob/7b1FpHsXsEGb5WoDDnQnHo7yAUa+lxYLzNcp2A1p9geug8dFr/aEScwdb7LYegCoxyerNo/
eXMmnzfcSl0bD9tUlUGr64+11RaIG/86beJ2bgbmyW5/tW1y2mRL5HxbfegbLZEnRZKWcSdT7xaL
tGdnwDlwp9cpqmaPUgYXo02fbW1iTZFRqLalvCrwrlhMXr/2AylpXmt8atI7ZEuzBmNV3DgyT4/C
3E++1fz08FYJhGDT12aWus4TbuTk6cn0uv5gVvUT83sTqyql+doYz1eQnITLw8LTtTM0IFZEgVIH
Q9W/ebyzgJUIE7qaAoBkJ6xcUHd3rU6GbX2clJn9XKGUMAdDcdP6YuFioFFGkbdremz0V2iFBVXo
pj/hAC+RNnYgHXb9ezZHNxpb/YdaiAPCVTluK43axSItx9wnzJvyaK3uxQTFicZCfpilU57zpvk5
6qdcVGs4yXIELfszYSLI2qBDNDe6LMrMLlQFUiNfrefBNOmbxnk8zjp4+CQSgYtQCFpkMaAWyNrK
V/08V8LAMbU+TU2JqzMbo2AfND9U8GFYJDVEoWjyPu9Qy2WCgwkLXQjL1+0cuCQi7eUZp4kyqqDb
7JjEQaF9Wq+ekZ1lHkq9RIdJTUZkJU0L4HZ72XpnC2AjI4T4PRcy5e60xqDu+/tsKMZwBEeKOr0M
B/0qG62X4TLK1SL5xS4OMyTNWIiJ22DZnHvp3xuD9VdHtI6e1ObKTLhdTlrLlelf6lGcWmQ3SCn4
rRk3765Cb90aj6Xb/rE9+dnoRfOx5hkR1XgzV1u5nZts2+JRzhpSF+YNmduvcH0mcM8mqnk7Yh9n
t9kEO+59lyR37ZVCskWDgf2qpphghvHYtZ32uAwsYLxS11m0Ya9fVt5HQQZp1Gdr3Gpsht2+j9xe
fi656tGIY9A7651xULn1WRlNaKY6LQ9Pxeo4VDuAWAfeTrtvWmAvszxkPjtJVpfLMBxys2HVOfNz
0NndYUmPKHqhozCR1vsZandD1r8dgMixR13c79YWuoDV2Ea9Degecs/cw2x0PwZpjsEg0gN25fEO
JM4KG02fvpSgb+ILtXvsYXwTdI1TJmLPw17zgGKn7iGD7RlaPh6mi37JKxPlroQr2fn2oXdTdeSG
Oe2zFg0Fxle63XuxUutBV/2x23T/ptLqW6erxP22qsNOCQQ2Hh/A2U789FOYY7ycjHMbSy1v8ZVe
v3DsiufZu4hyaU4MjXlUaqmBJ6W8QF97lLi00uoahzmb95DfXJzH7RNzUnwGSZH0+dH1ucyOQzWH
mlg8sguB7EhLZFa3u4tS7Z7k9np0m9KPqhzedq8+aw7I1GbeFG7FZsRfwdJrnF+yqou8fsY9OHu0
PMQVg+vcoFzNE9UNl4WlYrxCugq47mG7IgvcJ9SoWrn8kWa05BqITjEEsnGmy2LLkCX2JxtRdRgG
Zw/E5Cej7PpA+NV2qnX2TJkuk72XD6uJTbVudWdbDs4x8zFILvRfbSVmoHrQub1iy2rOMPFE3QXz
6L+NOxeiGOSvZgSfMCAYlloTOVprJls/YktP/PHu94/1lSizb9mNn6LqzjWJ/CSreX/dLZ4W48+C
UirxZ/3iy4rmeSy+9NR4KDVdO2Cvu9Ou0PhZKmXEuQrFev199WkHrI1bVbPicdct2Iu0fAOrW2+F
aLH3cHAI+mOdMt6NeelEcho4dLuNAqsXoYZl8XGhAqJMp6oMjvFhNfmJqp4e+2JP7JLWv2MURnDR
vcCWvrS7b4Qe3SD21rQ2yHlYjwS5Jzb0Y1oWlmzqIs38k3XlTw+LSJpaWgpPghBtDEqzbK0g3cs0
cec6GZn6idbT37oFz/XCLy7ZhEDcn90hWokMJSiubA5Ot06YK7zunbE+NS8gdG/bip1wojJF35/a
jypHMOcwTVubSQVFSw9d46eHxpuTcryRG8CeO+kHbwD1R1hcG7qBSs98HXwcyUxL0mKaHL1wUaug
yriLWvjJNsq4+oep1S9ZsYWlKrWTnf+GP/ROTw9hKu4a+2JduW9WYVWPBuYJ8E7d9N2cm+HQVRvu
AUsXjJaCFlYXH5szO4HtOP651dbHDCs53cG4AFl/HoFCtR4lR0fWESvGrigd5hb5fhs1OIRthpEU
vqigQ+5jgJKePeLEyyYtQwU5OFRIW6OJSQOHTD+gRB5pSmlf9fGpqtIbLas/qu5eV+pDA4dDIbcr
xgNUc5VtArAwjIprW9Ny3h5Go1VJ5RZn3D1nvBQQjNSuosEYPNYUWBj5ywhtycEYuuQ+wP8fC/VS
4nQ0/vJ2c45RQVQ3t327wfs0ujyuXeiDLG2vSzJxNq0dswmZHRw3ZWjp0GuOrjwJMb4AqDihJ0fv
pDn2h8nGNizZBuFRu+FIr//QRa1iNa/33VaXGL6vNlcPF3fbwcHfn6826JSRQqCw7/IXkyJ7LTcg
pvZTw6107BduSGDRH05bWolIF+co7fZpyK0FDMnZQgefhtl+Wk17Dvcpr4/U0CQzm6gl+E82ZaLZ
S3u7OvNlNVL93m7p6xhOws0wQXDwow/TCSt6gC82wJ07H3PseLAVUGbYKEsxdMy3ogann4d3Y0u5
0WAxdfmND4866LcF64AN0wwD3TSR8EHHxmhXOBGKPIuHUb0ry4ns0ftVkHRQZ9BJXOmfUojwYV75
A+vc5WgPBbbnBQJxgySqZha/pt2/KXeVgpxuTJtadc7qH6Br4laMuNQ7GSsodH+0AsZBcJre2qq/
tf17bUi7szKtv3b/UtK1Hgf0PlRA9MZNCg40OVvSm/Z4Wvq9CPv6XHh6RJowPCbT1MDvl0STqxuI
ZtQTQ8suUzP9sdDgBMXPskWUxxG0RHZnvJlekaD3JB1A1YFMe8VKEfMPQ1sph81IxUU/VfkV+Son
eyuXKJXssXoePToMjKYguEO88ndYXvnPNUthI5vLEPTdhCKWreYOua/oBQQwyyPRQbf/aga8UJvY
7WBaG5dMWvsvVOajr391Yp9PmZmpyHBWLCVkdaS+rRdbZL/YpwRO2pqX3Po9Oi0PwPX7mVs28Z7h
+2ClInTyPdzzBsn6KDkksb+HSSQeam+CkQChhN3L/EHmd47/md3Fas3ZEOncAhA4QPdkOI+987FW
/MWxhrDQf2zF5sf2ZVDEDaZCmDjlYBKean9nNiih36OfynU5nOel/KGv7LMG2s5wV/t9WVp/im41
En0CbO7z/FgqUeN4X3+tkv4Fl1FO1nQJ1VZjVidkCAHpl2a7n8VivNlpjRe/3tnX5zwm2UaLvGYF
kF4OuEcireP/pxRlx/wKPecm57y1+nWkTzS9uK4Hu4lG1M2K+iAWTEb3xeRxbZ42iT7Xb7SICZFT
vx8vo+r528X627DpNJcszyIfdjN93wdE0j6UoBmh4uLrlUbvv7Ke5wRsade7RSW60LWkMAVATNee
CuPHNGOpY+4FQjDRkC/RU5B37bMdZzx++5WT7/phSG2Y9bpUMfwx3rJqDewCpQ/Ka2494h3npa6h
uxg21EN2CB2wtu3MXxDG9cAxdsFI43IzEfYxdMPRVstyFHBarh1VkBXOhZ6Mwwpow50awfrDiRzW
hL2/ATzt6ztoPLiOeRp1ijkRv/SczZaYo7MkgHrlktHHGjW+/AuRQjOWa5aB0RC0EvYPAOymeJ62
jq3csS68NxiEmuvoYMp36rrRr6FN0uCo8+4PfAtpDUlq3A5CRESieVEjBTyK1NF5LPQtyv2UalAb
sV3VKhqvdMlBo/y2qJ0hUX+209LH1kA2Vyv3ZHR57pY8veh197MxWjfI2fcERgrBVkDw0jXg2NOS
G/etR+REL4u4YcQMO542fdEPur2XR61yn3Sz2+Ec7wfRGdeWjQJq6T2PdP5HGP0Qq7x/nZqnHZw4
AYUrgq3uztKu3oqpvRNpmUdwLV9tHd/DevOf4DUw8CyS5DK4nGXbpiAcKFuHVle0NvQUHmqvR0ds
hyUeKsFULPI5aer2r+xXATCzulA8PzuMaqqUC9QPmuD+JL9gqunBEGm5YQXJG84pmqbmRapjz1b8
aa/SN19no5rmsAEnN7LLFDTPmWVoiKmNi8Z1g+sEGFlGdWvs+iu70PlAfg2srcw6rNVsRlKxaCZO
oWCPSAOI+r1oWpoKB2qXs8crK66wnrLD0q5b1GuTc3B87ycL6XIzj9IgSCTX/Ae/4hNt3yTKjPIC
v5PdjuwiZyeJpByOa0MXa6JL32zteejGLq4t80EbunfsczhHV7OM2lZ+1mn+CusO0569OnZpSurj
3Qy3PFhzj98MyUQAuazAGDWoKjLkzDrHhsB4JRLor7/4ob96XlBXBAJhdh411A5LmJetrtVlpkZ5
mUSGXXR+gO/up6YUVgrZs5Yv6mLm4K4YTz5mM2CwZWy3mrdZCXFtC+DXdOIOHdHFu9WRUdWNlyau
st49dJyLsZ2bv4Snf0zLCFNazxHRN+uFfJ/pYKKjm4c8lu6UwmqkwHT94zDuT7upgrEfx6MpHGaS
jaiIMbef8OBABJXS4C/CAhhsZzYSrZjpGlcR215F7QQtJlLo2K2le6ND8dyr7tAO048NxGzKFhn3
zmXsbTOG/LzikJJ2xw3dCHpq45DrfRvY7jg+f7m7PjyzWHn1uyHF3sjbI1czjqar2CIWdxPErpve
sF/HAd7kSPsd1d7FH8m7KJGWnEcGR7v2iwga7o0c7PI0sTe6CnPI3bVMJzaWKT0wCkWQFbDeWlxQ
J+y6DoJCPGYsi9tduiw3vbjErRkzHpBzMYq/+2R7oZdBiOlo9GVJKFDZZQ9b0axkF/HKJS2QScdM
KosQYd12y8PqPi4ZyRcgwOWZmBk6IVdLSjQpiZ1/lPDMNb95Nn24P2kmquM4eY9tY0aWzSDX+VOf
KLm861XHQKSaPwYWe6FDQgik6PxId8jchbRocrUjAZ7ZISchEaeNWZwsj/3FXD6lBWZYUg3Ue6Wc
y4If3OpR4KVya/aLBlSkcjjtKc6gOVDd7kJF6iCxtRUgPYEyd2wjEn3juRceZFfXrMpLVdeJLH0B
Ow1DiXZE+cFo/3PMaO4hR6hmbk+NNx2tPkVtvDXR0tpTCCUFvFJ226H3wcInLevApJcoXyb/oe3w
hUBLwVFuH60NiMypvAaYYRM38EOfiRaJZVqKR9qGGxbIUzIP9ntbuzu0MO+1MmHVas7OJAHEu07T
fM4m48dc168VEYvBgCvY4HhZKNs1i/WRH6e1gYesYv7K+ylDkL3cI+qwbypEBVHf9Vvk2bAxPfZ3
iT4gOdtzOZ06bvnAUvbPXabjDeL8Y+9qG8218QCNCri03PZjPTlfujCffJ93qFzYCCEYKbTxpuoC
nyb6vnKX3w40fKic4qafJ7iwvDWDW4jDjlIsUJW2xITKHLa9fEgt+0m5WEtV+trG/FYQ0HD+p4lk
SB6bqxNVxzY2HxhZ2QqlWYF4PN9fsR+FuZL54MX5Hg16rRCimsz/zpXr5DtQKbeHqVPpzUrscemb
iYHbOahAY97krfO4T2Qldd5yYE4oEh9Lst7E/EDMGw4q8FzhbrzTQc0PvgttoONwLQ2I8IXf7S8q
RdfOyfK2zALrHGwAYKvpUZstdtylxlFf4NL7mnrI5O+yYiRz5qPs8lNezpLojem2s8Hxe9nGSCLN
wzRs7Wkk2heMimOnHbhRe931nnflJCUOIoGcmzNQtflAd+KxoZyfLMBc5J378l445mX3PbrbJu1u
5vq2XUV2kVZ96PTUPRVpDoUf9x6oW5GkfacyijdupRydc/a24LXSEWgZNXlXnpZBn8l7rW+Xr6xi
x5eVuX90O5rU0ifUffAnPegfy26/40HV73uPh9Oe9+Km8h9HvX9GCM20NHCOjOWdx1YXHCjbbhrN
f96G0byDGnNyQU0Lpf+lhbjdOlZmXmFYkclkG1hbZqD0GNQZX0eEIAt2ECY7tKtX++SVxnHNbaAc
I3dePC99zRqE2btaf5QgzAk3PRt6pUea3h63dnlMldGHHZV4GjQtnJASt9lJLwgsR2342NhgJm6p
76cmhxg7SvejpcUU8/9wdGbbjSJbEP0i1mJM4BWh0ZLl2S6/sGyXi2TOZIav761+vH1rso2SPHEi
dhiP8yJPLheCXdVYyT7N+Wy73YrxRPLJkSrGsqk3RKL+cS2gXcoLX1oc84xH4VtAJzp/1hDDQP9I
qITayp5KMwdfxLLq49D5RTxjgUX5nTcCpkVpQKDzaq7afREYOwNLfJsSw3Kbp0VJgZVB+VzcjJgh
Pbsj5rNxYxqgA0RsbolLBTyzoTMWbW5FKh78GdkPkzBGuY1sxu9AjAb3BORQR+l3HufPbvzDRsD9
WocHeiUqnDOefafsL7+wlh0hJnZPvndGTGxjrgo/vnB0xLbm74jPAS8KA0Kdms+BpQ4YYRigfAFN
nzfkCKUqHLwPOGNRD5/4OBfNX1W4zzUK3p3hAVv2y0e3a7qHbri42LloyTAeKwoio59paZdzOUOL
i2gxazcyAd6XQXRhQycfAB+BSxnT5gTjaaJJtspwrQnX44/KnmYWp+xxWFLP+djfbkbsEcAWirn7
El3jPBgTc9la2PzWkpnJ2w1Ax6SvrC3dyt+LLvZ5BncUuReskMw2VctE3yVOsUvb8UrGksfuVgbF
fjtdunfMBA+iog7N87CZaMbHk5tit6rXACv4SBgwm4wj+dH3ZrkfVJM8VJRVboTyvxK7xGCdfTaJ
eCS0wwE0kx1i4l42jsrzjV+vL6xS01MWVvvFyMDKeDae0e9MeMW+rAceY7YMu9CD+Yo54kUXX7dw
1M1F76j9beuU9uUPSfdj2d9uRNUAV4NwkMjgD1aSR25SzrnU/rkbe+cIjCFKulEhfXRyR2jtPhcN
ibegtjfuEmx4mL192fcP+JbiQDU7/pXWzgmADXJn3y3W/Jti9wA2mJl3Ed8g9KJcgArqikOe9AOG
9JB8HnFssuN3PgyYrVAKXcX9o0RPZ5lqCpTZas/VIN04rmHFi+3vh2xsdq7SeDGKZnyeKVo2ynRX
dmjD+C2/m4y1SNir5UCKrGNFI59cp1qPVkZAPEt5Fy684DYjHQdgJWI3Y/09Gs9mYeYvnfFlYD2O
ivrmsfDBTM6+E9trySzUTMnGHAZ4bQ1/QbVQmBCUw32xLiw2WOduatOUR4+WRQo69IlTkSRCnOXj
DBaC0srseQ1YuNi0+sZrz5YxDO/qFAS2mgBPWqbxhJQld445vDoFt3vSUhe3K42r+ItoKnf1yMu9
mA4sTNj11JCIWN9JdhO6C/kkOGHzYeRPzmrzEN23wSXPBqSyowNnOESk2Ls2TyGGQs+ZCc7BRIN0
Xv5CNdgkNxsF7X2RLDNeppV1kp34gGXElrkat/7ijkzq3JKJg6VFcPEMNnVmHqSxl98y0fWEIuZ/
GebSnNLEvBta/zksliZ2Vf+VlNYJ59m6DYy23475ix3kHl4hhy8i9DcF16SXdskua17dtysZlm6q
+PFik6n72jhVAy54HvB/cJS6O0uXr7TmeXuYGJ82Bo3YsFZy7tW6S0aT76j+8qkY2TS5i63WDEak
HHbdcqo/uNsVzPGwZHJlnG+Lb9vBf4KKd1WURm18sZ68DunbWVjqufkbizFGoHWczmjs94Mh3lBo
yh0LdO7t1qs//SocpaKsToFsAaQy1e8HM71P04O39OT0LDMuWe9EJMMwN9BiWVXuApSW5u4Mo9jK
TMSAwZfg7ORiB3h55HAktMtEQmfA1vP7N9aK2a5QzPpLGwvIPLLs0ID6fs8p8gwjLRDpoXfnV2aq
eCmTieCgy4nlWf/oajyzRbt32uXVs0tzbzUsTYgI8sRDEq3dZNgmfAo3Ib5sl9CFK9cmanvmf891
zEOHcDxqWg6lqyBWzeYz1IovMS73ZeOfFxLRlNxEtgo4dTLvxcm9kz+kXxZ2Ikq4OA0N1UOTLq9h
ofZ9zs3FHNGIMQi9iLzExqnRTcxGg7TjnWCIXG3DrWvdDW6j9toezo7rvGeldQkLjublrLR6WIdx
ObYtRDGaUJKV+j3uYQ+AUdNtaZf3coBBWMKmAhN59gAfo9ixoDcovMJgZ0WWLT87/M0atAqWemZ8
NkGXbB0fhpk+Sxgf+HTBXK2ew5k0z92WGyBf+4qxN5vRi8PmCbAFy9P6Eaf+Y59bn/lbbvKrzXR9
9DP/tRDzsp+VPsBvqE7mCsIlxFcd+2Z+UoBTRxXuC3JdRGRJ49pp8LX2tooY6grEPCBodvBs++vj
Eub/KKb2wTeOl0ya25BcvcDQKo3gwc79Nc4D1rUJTbM1Bkbi5SZdju3bLbesQeFEaA58ArT7Uril
E2X0LPLkLe+DNZ97cj2D46X4zm2sFrzAxwy9rYEzHqzFEVhAzBnIx3POj9TfDmxi+q1vMFhSbXPo
ZP4Pg4gbc802NphVx4023zSJZOm0d0ZNxBMzHJenPH0DJoWi3A2YEsefbnmEPbv3WGcP7IELUyCf
1GKbS1oQ0KfTAqDn0EhYXVV8u7aSgX2V9rhG7Ztjz9fQtq51b9tRZ6VUo2misuHNzDPiakJ2ev0R
M1+GuWq+sKUlkaQ9lmLLxpZ/s4DkkCQajD7Hs6CYRM0u/CPdIN2vFg64BiCVHB4nN8GTMoDyWU42
qmOP4SsJ1n2n+o+8RJ7NhuLDq9p/ZvrgBxPzQF+kNAHuqJiNS2oBorAQj103vhaz9e7BvI8onmR8
y+40ZgkjSz4CP/2tPe3t+OidyHjeDT6GxDZ8bZKsPEhUF9hit0U9DblcN4mcX03q7eqM7DAyZqWN
92bmdWgmyN8YHcnnZ7jeLShA6UqKlm+NE+Ryq0NIY5l/N/JSxq9r3WZt2lsLp31f1h+ZwSB3bxeG
QPVsSnF88BoGoC/IRwAX/aJgF0pemZx16/9tQZbErjnfTZ7Idq3Mf+rA/EW4+szD8si2WG7rCXeD
mi/JLmvcf02K85z1O+vU5Il3r8LVqzQyIxagtt67jXepyJv2nn3iQI4KIboN8zkLYoJfRsqKJLSZ
k/1tvuTbmm2bexue14KUbY+077bpvpv+FFmNR3NN9wGG+0269LuW/XB8+xE42n6l1uh1yLsvt0p/
8CHtxpx6p0aGNzPyQYRoBsr5l/QpOmDqHIM5eb49pbkWD+PyD0ADNrE+vKzchRdAsHpmDtRj/z4b
JNehkcFTtnnrcUiWM58Vr0CY1+WWhO+jACkeAwUqIhHqNz+XD2QHsNEQO66x+ry67QCrGfXZF/mM
LEvqveaKhU1muTVPkxGxsxcdYK5kWzFwgARRZ9uoCQL1YC3tbT1WBITRhqOpGOvYwEGDCI4Zz5Kv
mQWal6v705hNYjtX2XK05S9iytsqxN+u5tfayGmEdDcJ9kz2KOASlvPg578Yaz9rGylnht9aD8Xf
lTfbxpThtcl8uRWaXGo2CoJTfZSOUl75w6/BJMBFJ+VmKhnHHApM0zSLs3Jr3AKcI6KJrpfIc7tf
ncvTOmQ15ozHzGcGAJP5mSTi1X10Q/OGuvz2yZnu1wxgj+uGx7ycu1hk0GMrSZhfj5JwvbDt24hD
F+2IDGIl/1aWyDtlCHCZbnUGZBuq9xHDZtzlWBMSmALscDETdlB+u4WzcjQu7QJVeV2B69b2PRwC
6LuZ9z70LNRD4/ZKxLcxEL/ioWvuCrYQh/JBeATPEzWx5AJlC3h+UpbHsoDLlzMjomcOh3EFYzJO
Gm6zw7j3l+ZQOosVsbhRsjiOgIJrlfI11TOgkHCAaxym8YQ/ejaLv1ozENu6MTh+vZ1vP2Ek8Gjm
Gu79ybzwf2j2d12LBSU1WAOb14Q2AJVXCxfpsYxXaPp09QIUEPyEqw8IOkhj3bcVtG4kuInvAEpQ
dDzcNR7j1cTHZ08JxX3AdvCQmXlc9byfq6X0Ii7eLix18asS89kyyq+Gw5r9mPU8EZOKHAESO2ma
L63cj7A+qBbMWTZMVZx78yekE6A/Pd6QJcFzAyDqslQ37a+gRsJaq/bOW314EuyRMvPD96dDFy67
MsUUw+R5sFKVP7r5+JXXxIudRP4ma/7c5I7L1tU5tpXZo4eP2LiwYkdmtbenpHkwvB/fKn+C3rmM
lImbFfckq8D4a9nrHl+of5qemLcvkyqo2agXGVdGAk43rehkYAqwfN4UGnzgTrGT88fhVNmmOhAT
y7Z431+tCbpD54ijMw43Lfq0IMrUjj4Pg3bvQ/y9BWnvLV3oO8XObE3rO4sEFcd0ctIh/VJx2Kjs
UNjVtXX4x1ddFzAId188gOQpyh2wth/Pa2kNzxhee7s4NgqtXcPGLZBhQzH+1Q1vI1rYLTZ0BP+o
UV+sC+I4+9clYwnaNsSHwjXqXdLA6Vq+lHa+w170Wo3MHcU4kpc2eDVUfbiRhJ5Z6vjp0bGz98U8
ZrfteitNWq3J3EQqS1nfGKUZ5ZrpNehwtBrYI4HLpZFlzReX4x832vyVyfRsoZAUTrAxOkw+mpEQ
SnyWbIRd+rE9N3danip3SvdqIOWyOOr2k67NGJDz3dIB4bbshTaImlCvN4hIObO5IRt17wUYc1EN
1KmYLhQ3vZvCME9YbO+B7oB/89Sz6PLmOJm4VNGiCBstb9JncYoBddoOmdvGiZlUmBbAfeZzgW8M
XzUeVRotvfCQec1RNlkSE9hN4mbI/mQmLmYnNSRbXO9x6VnLJI06lVo/rOomqvPnRr0HbTngyu8r
DHxZYdx5RYnTSr8N+kvU3nUg2bcbOnjdWdCdXDAN+MOys7v2oKQc29kufnVFYaISSZt41ZA7YoUv
/DAAEGAIYz2wdls5ufNmhWzCzvQHh8A+CFq1ZzDGbViRZKKNaed2LR9kMprkL2QU2mvOyWu8Eonj
REvltLFIR2798LvsoUhgorxzNJlML0mRsGtrX6XlpqqSe6bHfJf4dLNr3vulfQuoNMke7tgdu+me
Rov5j503pLJOsh90vPBcErzTG+FYkm6Y/osGsl+zruWOQ4/xclle8pZSDKeifaWI+Qnxmnf1o5W4
p7U1Ly298VHYFHtS7j33dBrZPaI55oqodfPSzoqFxiggTVC4d3HITnAUd7d7hshjlSpSqwUsXUP8
KRAQEKVMrO75Hf0LAIXN8KqAGOGg0I+GN8u9Uzz788j0g5S6xR/xYKsRoojQn+3aP03AC9nfzTgP
12U7LiZfr3MRAQO+M+S0YTroA1Z/ceag4WiEF9Sah7HKmtcB/Pw2G9f1wpv0fQqGcTeKKSNKU955
E2GNhQ/2KuW+KQLoLDa3FF4vWJxcd79OzbAJDP5wWRTXssFgl5QcP5gEZ0VaJfDc5bRYTrpJ1eti
VAVWr/BMJyf+4WBH1ZB1XgL5x2hxtLomXw6RuAZxhls3H62gqt44Vp/9rnWihR/l7EVFvqq9ZCRh
+8Z1kd9WQPVbwxxhM9vOCY5Qf3bunS7d9n6GbcF3+jin7potu407I8CHn/CIILK22gfcHf6Ba8b8
GvYOdxf+hnIZ3syAvRqUyyJ2U3Y93UPhw23zJTtNxLtd1ya3JAafHpiDpzlLk40n4eysi6YANCVT
1gTn+QbHHD12l5MUT0Hdg3gsNbfipHnxpkFhPAcP3nKXn0MniEZrAgz8Q76IODt0ptjPwjdE8Vte
dMKR1pIe0a48zGOA4FB2j3ZG0CMI12/rZlHWug15njraJjJwZmz9IbK48tyk1oN+4ygvuXVl9IF2
j6i9zXX2LW536EgWL6gEbYETWZj7bOGDl2evFmAoPd0FC65tu283TsZVsnbFKRm+OyOczosVKNbB
/7j6sLh3athRShwDxTdmUQSFBrt4a6V9LgMDyfeWkDPb0yJfgNZROvn/54Yc7ywJJWBux/Okawso
Bf+z72DxpyMf0FSP9mVsAkBwFAw1JF+YHPPIbOmxA+G0S2uypGAd7jliw6MK/AwlpSQnw50pEjS4
YaJpBvwzBWNL4L90lfQjmmLZTBYXW6zsAYx0CzY7h2jQAe/gCOuS4V+ngnmb5OI1MPBUlNhm+csX
nj0PGg4wJWMvuvU5gV0YuhY3yfI+w/AWcwuoMHIwAHuN+RNgcepn42s0cVUGU6tjoo5cbq0v2FE6
Eo19ETWhaFXfwhTsx2VpcANO1JG9Qld43Mnz2w6pfBPlWjFX88FQCzrQjJyBEY730XpOtcg3ymt8
dJO7se6w2TYrTvpUfxsVlJxgmn/gkf5Fk8YU5biboE/MzQog87TA/whX80ERg8/M5sOyNEf6utOu
/7cwMKxi3WqgFE6o4TgA7KbquFydhmrgrEy0HeGKWcfsbzkn8IvH5DtwQv4DqW136McIAfrC2VRd
WQDHvXIBNxX1Pb4G5gnWkWlAsm7lm9a13G8MzMS7JBk2arUFOdE62Uy02jIRps9ikfbBueVx2oAi
Ql0j6VBbglUHTGikQS5ZhZluiO+z+E2YyOG4dcRn0VbX7aox0GdbZxLi4Hf9JUkKb5uZ3IkL3T8J
Q3OlWDiDJ/cB8BAFY/I3CPJ3Fe68eYJbEfk+GKjib2s2z7nsS6SC8jefujkyEvNeeDl5fe/E47kP
G/thaLqvHoljqT8LNlHzXGz7pr8fx/Hlxs4nT3Dm7vBQp9NHgTd0GEy0QHENRvu42Lcbq/YvKVUG
k86eb2GcpmRYNkoScs0oMHiqTVAPH8IhsFMZ1Z95tlAz/ODHNnSMk267ZOkpxX1j6HInCx1X5oqf
hdSc1RpnaffzhjaCZ2v81hMfsUzu2cZ+FJ3xWOAQtFGh3eYVNP8RUyT3SLpClsY5sYqOpyxtaNLx
/Kis6lNvYQJikDaqlQkLKp+0oYmWVRGnCLEMx5Q4GJVBKDC8uoF58szwrzWb+PXXd+O2+lgo+z56
vX+PHL5PBkQCS3MH8EvECCxP+94Y+OtCiFimrsoD0T2uBUOlD6Oz/lp6Nw9sJVjJMbux/rLn+lj5
qd4vqSqZoAkpWjn3Ns8yN7dhYerWLq6tsj0E/pYGPOqEpGXFc+F+h0736C8dGFb2g3ywtHpK4V+5
8E4alDsecW5KToO/EFMXipYb89js1lkOB25kS9x3m6Adbi6io1805RGCfkpeoRtj0+39TbWSx1nt
U+AHW3EDLgcuLJd8PBuJd3EGe4Z7+uwUQ3hu3PBZD9y36Eh5pvvobI9cfwuLH/1o1cBJW/vP3GA8
TpN+R6Fsh1ifauwmM3VManksTVQrP4RvSJ9N7FYFRTdWGIeuF3k5TmfVrPd+qU5+bbwmrr70wYjt
hTgPsmNUDw3tO27Hea6RWFrBj8qxw8dCFoxLIt1aqXGbe3+HdDynZjvdDeYMASpEVfsJkapiQKQp
bTU7zxVnoPTdTikMtubMTsha5Eft2SQMVptc06J3Kll/B9DDLL96Spz6GmNHV75UbNJ51VXDzvYo
/WqltfOdTPPE2UucKHSRkLjiTc6ew4mIp0s7HTvn3tO/SApfLXL+xfezLYvDH6xE/woNTbNqwr3X
/dbN8NaJpdguXfsEq4dgsFL0IxGA1RdoUw+cTYw6HrP4MB0G3d5lPZdmlY4bwmEvdYfDhxaInF70
cgWts7ClId3AHoQtqS+8BMO+dZb0h0al5/12q8BlUuULjj/BWg2zjQA7xf3WfKHNQoKBS9ddSxnL
PjBwm7MsRaDtfrhOmvF0W0D7LUCJovyDsAkskf8gJ4kiyw0m9W7ovqE7J4ldRONnIjknSWmrS1DO
eVT6pArNxpS7CtaOLfjn9dbHILmkEgmOwiCkjcE82SPRx5RDXhCKOWIYuYe5BvQxLenT4y4QTrW8
NzJ9NlZt7AKFcSzIp9jGfEAOJtgo5b6LBNQQf7ljvpL+G/ei3iHUsOGDC8Dq/DsbSTO6QZZFloeB
esIbVBfduRzsZjeV7qmvKZijywWCkckuKXKM1qROh51HadOwZnHO1+uwnqe0Ow0sBy9UOUYpN9ON
mcFvNXtgK95CNpgETNOkl4H7AbPNezePU1x0OaBwYuIgADPWj2t+1Iu9zyU6dcNcv0kNd4m72BlT
rpNG+ulhypkq9nxEOOKCf+LYYRQnLsKacC3Lvat4QujxIp6EBsiHZT/19r5sac6VVbEgVvDSyxIy
n6N1qBC5d9DFiBLiiDfgOOipe1LtcgyEAY2l6PZygYVDvie0Jixts7gYMnwPmdegINPwJnr3pWEr
vxZYMYVBZitrJ/ILeHNuNke/g36Tr0g+clHvDNg70WevI+XJwOMqqhhmzlVN2y+7W/JP/PY845gb
Kk+yS8dEhjtgCFsCYmXCKcunYFxngm2eP+4z+1nOtTq4ufVaBjZKkAAHNdfiktGABQtOOFTxlXEh
cFP2o8PHmg9ANoA3tDoc0G1+7CwEztFkbY5WiXGU7xC2LHJ0NLG769hu3CK/UbPGr8RbDpS1veea
+DriMLe1JDk3Az3Gs0t0Lrf3SVtx0/BRa8IC18AM/gcPU/WS1w5qlNVzUbYPYVd2+5HQO1TmD6ec
xkvn/VQT12Vy2TkGXL+0H2dWmrhm/edaO/rAN2NbZu6ubPgsYNacd62VwgHj588k9mRaeIqqtd4v
yfyVl4vP9PHHSnlovXX6xHhxWaQCrbp2D/QqvbopWwKiQX8HO0EvIBTWtCgGfQh0rA4gB42KbWhO
WecSxAFmih37itfOXT59anbwTfVPXWmxIbalFwWpiUmvKveJKZeNHFE16slNoyTL33P+PfRcAbAA
H/E0omRiUOWbIKmGEBreLRtWqjv8s7bPNa6LrVwnl93YbaFbrxicuep18mGYmmsVGhfP1jerPypi
g1uhTP0tX+oN7Wmdxdy2W+W4vz3TOZ5RYPbSDzhtwKfHoUSySfR0FckQbpK+Yl1O/SQbIeDyVh7N
Vh4wCeBMVMJjJsNh2an1UGRfzdwlnIkcYwG/2MRVgS0pfYaixRLXZQFq+v5vXqT+gctaVOacOSII
MbqFwYmxKbJSfZhwHO358QJLn1m+YW+6GYXKyM7X/EAg1keQbp/ymX2ApLAyygrMKT5tHa473wui
83iYCDFVybzTafnMebnu824mWTHc2jalfTMgncSESbetmAqSos5jaQH21ubILQAzEhsch79ewZ71
EpYHch2uuk4V6/th3Zp2XtzS1uDPe1xvhDqqNnSjEMYCrsyyIYdp89UGWwBFH7pIXuc88PErS6xj
Tn2YrAX7XOtU8Wh1p6IxrsMs0BqqUh9gdUcWslGsQNlH6pDdoLe2wHRmWfBeFLJN7TP29KNkzV8T
fGsFSJEsjU1InEq0iD++OrGl2RepEHtMvuzuvPDSpc4hM8RzH2obOZ53rzfipk0ctr6BLJ5CYT8h
eRPoycEHOFnDwYMvErNpkycPkgsgmXTdPSaKI1c19hjJtNTnOViejVv4a5hHm3v1gGhtmPtlgBtr
4JwhkHU0BFa1trJ2geiS2Er51Qx/6kYGoZeN2fuyVkHcmet+COlZ5Rb3qHIDgkxNwMnJWfprJLnk
uphZ88IgHVSM5LqY4anhCXKXpDmhCqLYwWCPxVJRn1V/CpP6lFIsQIzak+eEguFBlTs9Z5C51+He
HL0/LLWeCHjnmybUkmwX3xO7/MyDpj+2BGCyIv07LoSfeWHuSoujq5LBcVxoSs47bNoNiL1NktOB
vP4ratRZD+U/0saRHT67zDr5NjWwqCEH4WKKJ4emg40ax4tM8BFL2I20i8amj8e1oYhzSzEoXpUC
U5Z+SVpGM19J3gMmKw3hQQXIXxK7P7JxvVoAmzGWNqyACXuxC8mv9eTDdpYLpIslYSxjddN7VsK9
Lf/GIZqe8SZJDZi+7AQLOeL6EJf2Q54RFBefFoHerXLz9SZZH7hqhlEn2ho6l/GWpgs9zmxtj2ig
sbqlyk1sBtHkg4Q2p1+goXIb4HWZMud+FtnFyUlAAhyNXEYTrqV5QKTBDvGJOluVeky9cx5uWm+5
VB2IYU7Kv/DU31yxUjY8kvGz2vVcKyDJ0nNxGvjuh4FlZOvL4l/gYxEC7qbp7j2hDnRQSS2YEE56
TIVq2dvxADnIlKlAWHUVqhkNglOWPDiQ49qCfDcLf+ouvOrceB7g58A5hQWQQfO2txhpbOD49XO0
cM6KrhzVV1+6sUm8iYT4VhXVc2qTLykn7L9+9mv33W4BSo+qferqHOdGS7FHURd/KpcFRO/cc0pO
W+zEL2s//diZtRMBNmbXAVawesm9akbn0FU8NzLoP1oTfJqiFuNGJCg4rDHKaEggAQFlFotkD5Vn
wCTDsWEsyYYy2udknsD8WugMQdsBvhyu1ogc2tYQ+7yi/3Y0DCRXPffkP6K1srAXM8YBZcA0ZTyE
OHA3bQsTOS/rkwukouJE58reYFPmfeuk/zjvcbu3Q/0A8DQenOqF8Mymso355I8N7D15w1cVVgQG
m9Ac/6RRgyAdgx6JRIJTDD0IvmQ16xQHucr9JxUQfaiHR3dC0ggLpBRrou6vLAqG7ZwdkAWdj1ZX
tzUOVWC9K6zgVO1CMSSHB44qlHw4qrZi50eSM1zEfVnhG9AC/O11EATVwzJP3hGpwKqC71ugVJSY
uYqRWAoOtihvUSSQDV5dykCcdATDOxBCNai3xO+GlNzCB+E3CViTW20YP/hx7z25/kyaIRTPqh0X
uILpBhSYsNVdHfr/8GbxOnLrYRu4bx3Bl1jW3ndTJFinPXOXtIRNOg4yezQvVZE8F7P+9nxFVK2L
WCC+tt49iGR844qPD+Hp61jAHu2tLNwN6uQ25FFZSG3kAk8iq/S9v+CeMMfkOtYGnpoyv7Ny8H5l
8JCtCtdLIB9zvlh00GVf38xQzJlQKZ2Ml5AjboaOg5ZBHo9N+pIuDTW+7jsSekN949CsqAcBr8fG
WTeZIqwHSeC1WqZ+P4U0BbQj6piLahx7SfE5kwvauDm61UjY0fdvyFSZkXUGEbFx8Uzcuz1hHyqU
PfbUVzJKBUIalwPSo0Ot/8696riQs9oQl7nhfTwl2Wc/96w3x6PBqDl07p9g/NejGrL8o1eRw9rP
FrVxb1Ev6cD+GZV1LSzjGy53JENifuDdPyeSk+sNetGvELc975AO0x0vNHecdNzZC9xDqUheLrgI
+4b2EYY+LJXZercyXvZrt/FRjyjhO9lO+0uu4MXDuzAsxY/y7dtv5nSSQVKAuggvxWAvCMLOZtTJ
Z+cQ0GUQ+Tek1AUZgfOgPXIajYXpyO9ujBQNVVWBhVirZ78S/dGDMRalH4nHr6BbEXd20LwkGRE8
usB3LDevHlsFB2yGUBBxfDt/Ax/BLHjtwLjFbuLGEp8GOiCsF6eBCJQefP6fiKCchwEAdWFwf5EG
R7YuBDb+LoV+oNUZiTK1rlWhCHJNBZ3x8lI51d1kkqjtWo2ZSN/XFRc9MEg7NfZA/fHd6Cw0EUeW
c9fIbwNtrSIiixP4rrBflFsBqMNoNCqCD2wmozRN/lQLrW7Yuc+pkteEf2iCocNoZ8zelNfkvP8l
sdIYH+UGpNwYV/SS4KTOH8WNAOFhji2AvJQuh8pAoyTXDesKr+Ed1DmLprT/rnkL9KuifdK8dFP7
uzLA52K6dfbqkB+K+A2X/G+Yk4giLg8/KURG9pLvxunul9DcYb08jWBdw2r8WPM5g0LMe87a2SKg
67onqNwvPvXntFKDGmghpMwPrakujar51rctem/1hDcAOIzmqiqTfcFzuJ3z6YE4z4OWnJBtaxkU
MHgk6OlNIELqm5iZ0bPY5vBcInjToU6Pdy97lwGAFaDYG+4thDZmH9yGrnWJaslr7SUZgtdczeZW
mUuyJU9BWVNwGjPz6K5v1jIcyzCQDCrcSUwbBXaNFgtdRZYwhAQORRD7D1xhHr1sRtH1GUqW6dgB
2Jt1C1Tfv7Mt+5oRAMiWG3rfaV+qpb8oo/5GPX60+7sqLF8T3Z6SMmQPj9QDyQ0v8ftEl3lmOIde
z7tes7ro7d3a0vzAPwOD5qWtxD/qCblhkv/PsulrVeMlHLC79O62dNaXGv6Fu2AeMy0ID563re0C
HUj+hMb8ngCZNy2Dv8xjUMPzbddPM2fbUjwS/DiiXk5VE6vmtqOhSrmT2cUYekaMBFcMWy1j2eXd
ehpK75Xv+GuO5jsb1Ngq+Gobp8rfBKYOKC2cH776M9OkGfP6hVa1uvBy+/m9R/WAEMr8mq+YKslD
6qCbY4PI4hQeRdfFOHfjKgX/VvMxNWfc2ysxFQ/oKiv22z/ObAmtDuFFJ/4mXZH83RSJMyDzlgfB
h5j9zyRMubVm029d1t/WEMxxnmZXU/+ZYR9QHrKpuuBQdJWz8Wws0aP34Y/05Gooci4tOVbt3oF+
idk2vIdjG7d2xuLjMIl1tyTTa1I1D1k+H0aCNqL3mv8YO68eyZH0iv6VQT+LK5IRQSNo9iG9L29f
iLL03vPX67BmJe2shJWAxaJ7qroyK5MZjPjuvefi/yqeSTnifhXP4KXOue5/kOCc1121RYZkR4s6
gC2pWiGEinx4LSY+j3p91lF+uM74jj5AU7H9t/k4hWSnYIARjZxwAowsVob26pZAYHsTykOb5+Tl
yop7m7UOk2qt46ZiTdzXDpgLDEBBoN2mEWx3fOWHKJ3YoMTGk6b1Lz8veIdQjR8Li2sMfUNG6ATm
vFxUOHhMxlBkBRH1HyqKtDICcba+C9vvCRqLH+V3skxg7i2intTmEMDalTZjt54loCVDzUq80vrp
VAUNsxmyxCKI9lGH6je/030avsZD8NBxwFoUDQGk9hI0HybUJOI3tDpG+aMhu53ukEGQWER0RNJV
25sAzMriYKbZbZtHFFbbO7/rl2IQ3LvLO8kxnhO5Y25SXX/3MFXhwhVUnQ7NRqFinksxnHAs4REu
Vc8AOr3Jc1jcpEkxMUhtDYQEKZ0MT4FLqyzHa69Nibsm/jlo+s3oAoEpXO1BixBMbSmRqvC5RnRW
juN+qoorCXiSXVy7sSTOiZ8JR9+kL7r01kEgLsrDSsZc74zW8966fAD6/LlGbUrb1oYC5EZw6w3g
Bsl4j6QVOfWjrzpQ+rb/6MxCUCXgYFK8h2Hw2g6tLYHEYdGJcR14LVmDH7qcxBI67EvfuomCMaYE
cCmU++XXfGDysgqXjiM/tArGATOCh5ijy7JGa42BNYr2HJgOlRoV7m8hootVb6qKrMxge3cFOBlm
yBygAu+TajVM4EdOxfSsmMuqHHbIT+cyhXIXBjd9UiUrLRuesvvaom2do0LdQrQoav3Ikg1TOU9h
/1EmgSwTv2lJdpNZVrmzo1s7z256nWKFaasieZaD89474OwGScBfvtJSzChw5IpWAr8gF2w2ZPeJ
Qb+pUQFriakE0INyVTTGQ6lSZNgC8gRdOQeloXwGGRhffMP4d4z7ojT6o2Uh6kNSHFciZdPGxxtj
Qh6Kg6DNlSlr99K1xd7B6QsRlnoZlB53b8InmMwJtAlY5IXRsbFKdfltNrw8EDuNE4bQReaOx2rE
HQMlyVpESuzgFZ1M0b9hv2K/GVRfxXjvDhHTfIZZmCuabyv2wWTnHRL0XcNUZxnoQX3EJqKX5qfS
hj0ebTTBoS6xsBVfJQbJ2Q1L2TWnh4Qzuc3zwCBvIJSkc78fM3nnZ9QcnLHnl7twMu7NevA3HalM
s7piWcZZH7BbrN4D1PRVze1s3TD9XpLMe60nIlekOV3pu7vOYXNKhtXrhm6ZtN7JEjASWoflgnM5
9IhgmySwlym6ilgO8WUl3ncguSSwHC7GgZmm36OPeTEjaqs6xFWlgDABjxlN7W5sqkunSm3Lzfwm
GsN1YKsrray6taFpr1OXHKH5Pis22qQrS5vjun2GIzuXbkHRK7bS6c+9UKSR0vro9e3JdXBM1lVN
BoIo6SJBTp96fUNXAXuKxHwfA58bB8YnrBu0r7OzWGZZO+ztTJzzkr4flNUd70Csc1SURnRokNVx
zeC5M8AvOk1orqZwZ1vdlhUzWZR2RZAROFOoe992kTYLEzFta2icnarR2CndBtxSawS2JSMsWdrW
RZ+ObovlPRjDlRAQI7iqeAw8TeyQdKKc+MbY/75kkfFVCDM5pqKnZyaIloJp/iK3iF6jlR1GXZu2
7PooX9ELItfYeqRdYX6OJNM/kEjYshEcjOk0cM+gcKklcbustDA9Y4PEUITiBQyBkQb3GQpblrXT
WPTKZ4fSoUXBtRqucNW/Bbp53zTkokSVzKb4mU15JciiH2yTDb+ueiQZp5/I7DXXej8MjGXsegUB
/7seh03uczYUudwjdF11tnnHhW8AEzZISKfpHVyQ99zQt5AhGCyl9rBuuZEu6sgJd0RD0QeaCzQe
NqM6jDtSXFeOdqXrHnzQ0Ti1k/8u6uRSF32EbYyiToTt5RgjbYAu/ZA4JqS2a2sKjsi4MFqOrpuW
y2uqgnoZKvcY6hz6i36u87Lkt9CHBytEn+d4gmW62msEdBdWkuvbwgmO3ZjsiUUsa1OrL4PXbSqm
wGxEKTtuWR38BLNOxu40r0umtZknmQoQTJZD/gRltNvWVE6hZyEt+hoGg6pwViKrrkgL3NeOxp6k
R06NZFCv8+CaOCXagI7PXxMd73oBtJdLGj/Ygg4vHEhSPbe6utjTVUfCjh6PMlq1wa1pz+Aopt/s
Xbq1RCCkk8aAWwDfWrXllZekEze0YU9YJMcpqGnL6RhrjAq8uF9GDfCDJlEjGq/2gamc4jrrNQBh
s5azRdCSONRTZINQNcnegfpH+wSS6AgLcqklxW0L2QsOCE1sUZ3x/dzDiZix0eks+ykSYD+yoZab
zguumJ3cqdIWy3Grl85DiElu2YGppHy0xNZMbIG9AQ6fvrRXupvAvwF475UCiwMeiMqtwZcTSCiG
njiXlQQbIIC0aMyQVk1jaQRW7KZGtNYNMsBJfknqHvetbb8yUTfJgsbse2STMXxGIlK5A5YIok6v
TqJug12Eb20RYKMNRiJxdGDFRNXLW8sEUEe/pRERtCoy+1QUBukdl5mBi5LRx+mN6ZBqy1X3luOa
nbNIx7GfHpzGvGmnEkaGt2lqp97SGfg9dv5VP3Ys2O0zMvqN0Teg21Sz9EaRbR2TQl/oxhDw+ey6
fnTo8D/1hGm9oLrNe/cJJy1Mxi6Qy2KJZmczGIZKA7sCU07efZIlYDCGem+5dORhkpJcB9qSTV3M
j3PdDTotXWDEjUcLbieZBenA9bQR9d1bWWLJD1hpMYorRNZJ+zad8k3YbKhDr8J8KXaGWT903KNW
nWyuusBjiMbwv697Ar2VQTLN/yIxjtMofGsEvBbujfB+/Oaebf4nitZWldFhqPvrkrYuKGXxBwod
r4b8spP0Km3sEiVoesNb6G80TumAzaIwXLkQRW+Uh3JX+bvEGT6V4fdbqQdPRsirG2iPelHC51bu
curgj1UQzxai1LqN5WYcFEn8LmYHZ6nCj1pvbjJNUMZM9L2xGPXguLLxitoES3KXOLxlvnaad6xq
ri4fzRMLnnhuier5CXxNEeOaKdENFyHjIpy1wx2+IIi6W5eTNvJfPfHWcMOrkdmL0eWugzEfveXw
zZnvUZsj1KX2MsXDLUsOlWgeUs0oyGsOzHBMHjzBFmP5HjsTp/yyLO2NWydkU/OjmlS/aQzJp8IM
tthNnzMGCKmBJSvTWlgZrHGlgk+q2gfZTPBDkDk9/8Xw6vtOcmSzWRkIRmPtDpOvukxA1vNCVTFg
ME78DxUkGM8JXx9y6OYL18ZphzXhpQqtFj5DuG7SeegzAIHyrXRfyOuy4MNVDc42A5TKgKhhNhqx
HJAJRI6518PyqNzGXrUu24Yy9TeWSP2l7XhvsuCSoTPq20K4521JD+yLhQu31ew50RF44TjDvZ1L
4hpyQsWsXuKfBTPVZpwktHhYpmLa+w4O1i7t3U0C6mucT0ElczhbFa+W3VN5Z3usEJ637SZixxge
2fNyc4H+zFxjmrDYB8Eli+x0xYwFtqJBi+Eg42cKmXhnRuTgoh2uGh0dXjncH6nMfjA85KaR+8iC
/Ou3Ial2USEhcfIBy2Bb2eOd5Q/boMVcME4OytRNwCF0Q88bBgoZvZk6gtFUhC/TzNRj8sdFCoMg
DeOTslsm63xUMpyMqdPtEaruqp4iPdnl15Fd4v7ML67ARIv4RWJa//RYw3oD1M1kxZh3Hcq6aCI+
xXXBdRvuWqA9h/SDCMmLaInBRvYsEaAJgmCcvA1LoBVeKAfZVyZDXIbxDFPz7nnmuiP0L1gS7m1w
1GweGND5bCFiD5mjK6zZNeFu8NVdcfDblql1nSQADTyusn7yQKVLwnod3r6fA69DjTliLyMnjSmh
2b6nQ7AviwZKZ+HuKqsf1vATZ5AigxwUFN7qLltSlfXRJibULCYEoMPMl7gTEsfHaxgb08apSVGV
zUseVh/ufAcKxCQAx07HMnlN0Kjo6OLeaDMZXuOEuiJoO4h2hXMXyEdJu4wpP31h4M1wkovnH6mc
oaRqmlDkzXobwc43+CnIImpvMOXcAFT/EuG+SvBnmDGjcN1UcEma/mA0tyMXJzM3nmy0sPlMc1y3
UyZNEyeToL7Grn60JhjcrWmQeGBvGRKhYMJtvuccvPjQtA3zm9Q/1RllyUmtSHikKbA8DfuwnQ43
hYAtkkgJwKVhu+WT/C3ZFMH+Bdo6C7LYJwPWkiXAloiQGG8a/lsR8d5pdo/NKzwNbmBt+uFDFwTe
tWgefwo2hq6loasr1qJRJg+F6F+qacAh7YxLJ+ixUQ3UsCd4TfAAsnUkGAj7LqQlY1BYlurmlMWh
vx7N7InI+MrCWrNsn/C8P2UQQOD/DcGq9avjaCHWQP4Cf1i24LgRnbnW0dpLm6wAtExSMgnmBdAe
28mGa9PNJyeOhboHCdtxmbm3EfTf2Ja7vBrX+FeT5TiY6YrVioeuMObmxIgaWewqhjZsTbmoYJb1
VbhO++JWQcExYv86CPK3qIzZt1XFB4SsSbpqrfTokQj1dCJstkpMTiBUKMNRoa5hjLC0tKoRS11j
2i5zKj4L/7mib/NqwF9uWtptXXWf5MSnDVpfs2rkhbLudNWP/hszkUflfk4drNXewxzn67Kj8oTs
weBp17aOOGewkRKiedD16rZXAee9OUtmet3LvGjIFErgGNh3SRRdWX76oQX65wR4cSFiBC3kpMZG
U/das2UW92R0DMoSMMFe2D+YBPFXQznuyqT8TECZrTOR39pV8to6oWJoGsMspGtrFavsuR6EBbCs
flcMdXHQ+dwf2WkppgdO9mTYQb1yLDJMHVbvcXygQGxgCxXvg+HNYB0Os+6G3N8z1sCDN8/kKzN/
81I+EpW0Hjs1cHvSHAoyOZFEyj749ZM5O8LHfLDBUTJnmmU2pM9mCZwkOsVYuvUpe8pc6I1sSd5T
szxEGaKu6SFaObxHuu6YSz6KdM9ymdLUm+rRJaa1hcknw5aO3JLKQdlzyu6nMMMqDtJFivBWuIzh
aiN5G4LxMtRptKBzjrPrZM/BrXjtNaRURYyNqbRYE3O/3sjI+qSoKNsGROLGtNmNDpTXsSYpwpyf
7Md9KKAvdvmHTOGC5QaJjBIfmN3qKyogIF1k3Z2CNYIO6dx6ffNcM7kHg2NjDFyqIrQ5dHAlYvgP
l2Wjp2ts6t7QuAtGpt8FJZ5x1hXUkfDJZmPdLDoUbTjlglcr/MjYFWKVz/npVbWrbeCpiIl6lL2Z
Nc0THf0eofZZJ1B1mJCsDQspLi86IoQ5FCGbuGXd9x8Kit7PX/pA4ROtgMINmWJuSi+AL4triXsF
GDM+0LA45YIjfzxyN/Om7okyxrXVGWRcyxKXL08tBrS+ZT+OWJ9siwxvvyacdyxdq6hmxCRsjiMM
nAZ4AUSUUAo5dqBBiemdzsolPi2oHG71WIFJNuv6a2pQ9+cnKguSaH5cvCq2CKtJss5qmbd2c3Gu
atR7XPqaozPSJsVs2HAeY2Z7Cb59CHG40+cnrEtnl4PjJ/5g8K/j4jpGok/MQ+A1j+P8yL5RpmtT
afbK7lZQCBadOd3lRHqg16GLclEcUtBaIxHxdRkatwFnCALJeyXgm5GYdcn/iK1QtPj4xZfFyXFh
9TyHyCaBpYpjMpIttPuVMXBXZheOq8RNlnohH3vs8YwI+yunQjepLs3gv5LxhBAnxUdHP8qUgW/y
UoWrZWifAMGsYYpxw2WIp3m12JrUTHrVTFVEmtZ9zpVaWeAdlcRXPdM7MtkimdqDicw0HzkD8Zh7
V89IF7trvdTniIPnZFcU0DDrpc8hiWmX7ObinZAk6AZr/8KeONqyL9K4+ahTKZamLgsEfJzcnp8j
VEZMaRESxUbzzW9XjDvmTRAE2kBu0CzJZcPPcRESFdBbxgkGJF/yCLUMH5kLhaey2/aZcT+JDn9T
M9yp3Fq1XiK2buWm3H3htg2A9fyMpKhVQE5R8UHPhmSp2NBKVvRVyDBz605XlqboDefIDpIc0Cjx
gcVAow+IFN5lN2QzLGX2xDRivIAKGhbV9FrlfbEhOlkxs50nyPM7lSZPbo+532tmhZKsDlm7QS4J
SX3D3uVkHIl1NaDt5PmLcPK9p1MizP1k5Tc8O5/CCWZm+AZ8yCpwVxnHgzbCCcnpEyvn1jUONNzB
46CACDZ8JJaTXq10iHaLJiTharIMQKV5EdLrlh1zZ9Xy2ht285Q7iQ7Em61LZTIIMKd3Smivxmgq
V3orIEQjd2rlyCI9fONVeg+ykrH3EFAHwYCqKXmmLuVjFB1RhbSUBOWGwd+XpbyNI/ppmWVSxkWS
C5eGIvUd0F1VZdMbOBq1MXrKUWT/Veh9sfNxEeX6BHdGlnuGTBnXOiHRDFMRnqLqvUbHWhiTm21Y
0zsNX53wmzOeIYhEKG1ozuFI/2jSN0f+cGZKhQsN8jX3nktRrKuY9H8gWwnMgps2IFJsPqnPhu1Y
OgzEZE7CwCtTDXltNhslBu820/sQw+7CnQUJ6onuRfbdtJlCraadKKDKDy8gZPBhTcxy2tiVi+oK
ngpKkrVsh4lMBZ+kJTVX/ToUHFVc7mLcoext6T30TEZFCyIkfBCtUyPEyjsTs5fognWbYehhKvuU
lNkd5xLcsLwKdEsNoz2zLjY/ubWIqpOxgHFArAGfbGucwgB/tBpYywvFfthi6s5eazNMPlema1+n
hrGmlZdxG7H7pWYywtWNhynVN5GVFrtUCGhWnVo0BZ3r6LTjwm+OVO3i9Quf2pCTxeR9ZWbN/qFZ
CvJ+J4YvT9aM8jfI5SymJv9gQvqed7OD1AR3TUVgShZgg4G7TfCAh3PerRsQ7DmOk3CqF2OCwoU+
4fR8Pn2OA1jtaeEGU0DuB33QmKNWU6wxqorCqySCqWySUF7anB44rvUZDPbauC178zOVfAKddKQD
ZwrLa2El9k6fCIRZBQlyo1bN0XFFeU1E7laLSM5aOXpVFnkotBQ4tCXE83Rk0RlZcawRUZlo9wOj
9H7VxZ2zbX0XMJ0XvlF/9Vh1TnvvT8gVjWNemV7e3TdtHPPxwsGLg3HPSbB7Qtk7to3WMOmywrsI
i66ZjB2vZQ/3bXJQEiqAkaVpbkknD69U2BbrpGZEQgnvizdXp/V2K/cKaAAXLTRYYo7H2IrqKzXW
DBu7OWAxAVI46Fb0akxt9FlF+sWlO+opG6dPd0BRWivFaczG3/DgW9089GpuXWcAl5iEMFGLrqjW
QmvUKvMAuVLbJQ7EEorbCTnBtlF6DSd49+KOzRbYhlt+sbe5w9Y1dW+PLoUkFVFii3QanXLcv6dg
HF/ybqL5oGyc/ZhFrnXQxNGZm6p+/s+Q/nP9U8pGHBerq9X459CEVtaPbMiDyUczcaUCUmdrTDL1
dkJmezZ6pyYJA/TASxnr4EhnYGPQy+kVaJtRmK8DlaZbp+u/OqYJO20S/tnQwIpUkhhxUoIjnv9T
bGraFsTlXUkZ8bEa0viYKQbUWEQTPok3nlPtPGMix9HKrTSojVJ5fvBKKqpGC+6WJmE1mjoVhnap
yRsWQHVj2qa79MPQ3FDDGgOIT6u1tMbukmRud4mAbwJy89jb93ORYCDmHcfPW8MOo9hyKdmbFvf+
XhpU3pa15Qtmj7CBvST3jgXcFkJ4nPV/KpQzHwJexr/b0NZYXLwRlPNE3mQZ2838LQnObAsdnWho
uKIfKXzPLKRyCSf1jxd9MuV4/PHICNuOLy5FIGoMxl3RaLufJtAqo3U7Njty1nbEMdMNzr2yQL/P
f5JyAp4WNxmpuhH8tAEViR6NxzgImlUpdP9o9NZ8Q0oA79omdQB2SK6aZtSdkcyIhbmwWMw9nrw1
4hTwBmwVTB5m9srmDh0/c2OK9oOlTTc6XMhdKDWcQgw3fcPhgFphyB2hIaLvRNn9qFz/Pr0t5xta
bVKXRVSqfZoUoTWbWnqrfTL8oRScITcGxeUYQFgLf+rSfDOIj3WNOXIu2PThma3SKpJ7HZAqHA2M
4g0br4NoUowqWu2X1zIeHxuZeYfmj2s3nbMp80Udk+jbFa688614OMuQBjprvnKxrUSnUUXaJRmq
R6zR43WU1uHZdmLUCTGG7z0KyyIs8O1gAsx3XVhXxwyKHUkDfu7YgYxNiZX0bFMBRQuwGoz+2HhE
weaPzz50FJD2Bj4kJsMRy5qObOp35z+eIlQnb/1TG2mYfrGIMAts/BwjEEj/zzQxx6cRdoReDORv
XfwwNXmR88+FWKkKc5A00h2f5g6X5xDt0aEYJlkTWBfZEo3Ms08taljl9UDe//efMj/GtDK/anwg
aCrzZ/CJmTe7vi4/7UBY65R6pqXBb+kSIThxr81oI63K5UQAchdUvnNQxgcixnAeRZEeU/BYIlf1
VWCadz/vEZCbOXXN5IHWivw06bq6jy0MbEFhvHR23qwSnWNkiAVQNkeuiJxwpu3to4eoq+SaBgne
LxlReI6JcGHqmbofGmr+JKRZTOseo6gG3FSQmkuLVPQVZQsMRSCvOqI8VNBOr9KW3YfjljeEVG7Z
qFvXuWU3DyVH0CAtVpNRoTcrFDo4qtVJOXpyohwKfNG4wZoM+HMYyzuLNtNSK95D1x2fS93SkVp6
2i7sdh3WPoP+ZIiPSpQMYGQd3dhueTE7110bupffMP8kG0At7cqv51fDnchF6j44b067S8xR/Zkc
qUbmgZ5iMsrBbdU7N1VHV1dR97eQAa09R3bMWXFfPKXDtxdMawmrZCB7ced7rrqzpMOBRUWvwK/0
ZaRxBPab8uIYxO+lhPkkmxOkV+0qY82cS6fQ9CMT6I00spNXeBhqIWpcYIXq1z7BaTb+k1iAzeq8
DdVDF8YdnEiM0i4AtH/0mQj2Q0VYqbDIKnY+3U0WeW7Oo3DwdNsfX0mUsLUNqm3uwILrKnttjlX6
0SdQbUFeGWdhZDTKDOUTUT8AkBGMQV9hz48Yyd6B+KACQEujT7SD7TgEh6oprIcSd+2ygbZ13cft
zexOXcddX0B5Iq5v5zmNmin8mp+PRW/G4ckbJ/3Ua/qAXENNILB+LppOurfhSiN7BJLdiS/MqqiX
rFR4UkFCb6MDcbAaaSRMhOT00dvHXLKHJn+fHhqGLQcxYqYJ7nXGZCCRrWo5lX25t5VdbbMC4q3K
ZM5CibsMpPQWrVDtpthx1sqnmIkA2bk1ONxEgcEyT3gwciJI0R1ExdQcKIJlINAD+guy7mrA2QhC
FatMGGUM56VLLyuLOuZF7SII9igRL+Fmn2MKuXcJNSAYi3IgGvqpY73YNk2vw/OcroSe93wM8W2G
iKVrPMx8mHpIAP0wgVBx7WVZUcRb00i8HkzyWxZps0irru0YpLyDBRcEMaSGpt0F+NrBKt5W4CXg
rfSrHojGCQ+Xu4u5j9IxR2kJXnXaL0PyHtxRQ2ii/cmBUgowPIlXKRKWTCrKcMyUmQjEVUY4AU22
hb0zaSDNh4pNbepwFOq8h9ZJ147nzXcn712r0mlGaTEsa+v1VKrbSrj+1rRctXALc2tntb1rEv0l
M+Uj+4iUrWvhLCcHg6BrQuoVfDRIpgCQ7eJdysWYRb5xDgcaXUbc+ohpDoZO/cjalnMuw16UaeFb
yh1K1fiiHINtfVenW4uLch21jbHNkxx/TPiCDhYuWNTJKBG4hDx916baazivf2MtrjsWcQar5dUY
W+dgRNDXA31aiU5/FEyrlrjTZ++XHUNaPOE8Hh55OqiCuHVymi9G2J20K8lrOxuhLVgHTjUoMJIf
OkD8mMMxTIowDJLqkRsyBys/kPE+YcnNSN7Yqfada3ALDVUCAemTZp2DARganKAiTOgt6fzD0IUv
BRt1zNEQDQgzPAxFDnd+ojAwnr4HI7Wpq+RhuTtt4Fl4K0y7Z90kSjYjPqgPC/ah3pMpnDa53XNs
R3Za6nJAwivteSKzlF5UHV16nweTYKOjl7elEGc2vDmfmuqzYlxvJ4qpGk6kwtKIUvNtSgUOzdap
vZ8MB3tr+Sxz76ox+k+vJ0Ra19ary8EtdtSRd7TZejLeGYPA/m2Pj4CwqAyN+yst68p92FBe2c1q
ZZMazGtxBFcMghtF20bUkT4AWx5w2q8fjCZ31nCbc+pf2XZZRnFyHCfYdkqnThV5BG4MXliBQFGL
mClnka440FMtMf/QphweB6FxSE4MyUtQ5dTOUUJO52YlxW7KChIzebQVSfPZgMha+v5tag3NaQhl
sULGOck8owGiRzDSrGMXQ+vupqs0xeJfGeOhQHbdunH9OJrm4eeJxBOcGeoZFjdsXPSzlxnpSipK
HmkDZZlYhAnhfkay9IDX3Y0d8yprTgWJEk9AWnY3hPGTFfHsAzVFjwYwiIXowJ2TIqVEcdTvIjG+
1FzEq2bOrdgRRkaHgRgWw/ilbNkbzTUqKpa4/YObMdf7FyvC8JJ9RIopYBdD3LIngsqWvo+17pEG
sUdr5H4Znh0A2IDAC7hcIz1trMTz3fcZJYC58OzZnkJA33p2bMroo7ahjI3GRvbENaTmPrZ0lO0K
FjXM80ghJYaNoA1uoql9lxVDLdr8khUp4ZdM2YTEUuPaGvUHS8OGykGKiU+evGJ2tNbUA6qq3Wfs
DhZlzkAoN5ldeSDcHKUwQDsM1eE5Am2LGN5Gszq807zqoyZJ4o/qjcZ5iCn1z+vnKANndlhuXEHy
rOZ3jYuSgZQN/gvd5edDllflDRoKHI8ppVmC5+MG+j7L8DWrdDwwi/VufWZHjRV+FZIzhNv59wWs
HKrLOYPIXMfsR9Hrr9/+9a///q8fw7/5X/l1TjYmz+q//jt//8iLsQKw1/zDX/96n6f87+ff/Nf3
/Plf/PUcflS0P303//S7tl/55S39qv/xm+Zn818/mUf/27NbvTVvf/rLOmuoVbppv6rx9qtuk+bn
WfB7zN/5//3ib18/PwXrwdfvvz7yNmvmn+aHefbrb1/af/7+y9Stnxfqj9dp/vl/++L8C/z+6+4t
zBrtOvyqqi/tq9HOYdl+gfb5Hz/i661ufv+lKesvuiPJZwGFAiRv6e6v3/qv//yS1C3H0oWiF8dU
v37LIJ8Hv/+S9l8MyZdcBmSW0B3Fv6nz9udL1l+AO9sScVq3LL7H/PWfL8Wf3tL/fot/y9r0OudJ
1/xuFg9S/PHWz7+rEqbpKsUu1XDppLEd1+TrH2+3YC35duNfpNaKABkn2AKhB1KS94Dqwiced1PW
6ckOmxL1BE9kxSh1ygMmD0F7Tkfch0UHtNKuODIQQj3rRT1tpIXmaYz3k+b6a9ix3UL1fFOroypg
gCEElh6n0LxMRh2BCU1e0wTsV87RZ2BJGjAy+APgo07HYhIO0WcbmQAGJSt3jsNMwnk3AZt6sFpZ
Rkk5TY+uUbhLGt7vjBEPuIKCElE+Jgf/vQFxwMeImqUJGQy/IBvj2VVrv/PoX2nsAg6eUIGjARM0
ARmPPfGKnaIGfLBdG9K44aUB0QHMhMY2z/ysgvlkYOfnyPN8mPAhFF9RMf5wPgZR31HLyt2/F/oa
OQlcOf3kuyiJz4yI4QyYHrEEm7SAWTym7WfOKJUJyVnGoJ18VT4nRfqKY0tLKmqnOKy2gllm5B3G
zqa1meLDtInfA4t+eNvHF+N/pR7MiT7mJBiSB8SBZfFN1CV+M/vp1JcD5ybpYNLnkf/galdDIa6h
FbOlcPJXCkEvPUoeu93vugk/qTC+L0VL/UyLk7vBI0FRA35DF0t3b26Z1635RJpLtGht1RF3QL+h
YFdqhAOY7zD1aFeFoU4DaQBv8EmLxu/VXINoIlPyzEKTfE26Ny3/3ZbqxukONX5cUslIJGMavPcT
93P8/Zw8UFzjIuG2Ryanx17oWZeaRbEyiSQ3tKekWXKtudPT1DMEMBWXhY3QgWmSCuebrqZAt9TX
sV6ySaV6d+n1QDzSur907cQLUqRfBfIaXoAm3+ed4g6mNbQtA1iZnH5VYR1l+7zudXfkeVBGVIGb
tXu8OAZdCXgcw/dmDjvLgPI6BzPcehI3hWk36yHAwVzV5WuAGIY/NeWVBxQtpy9l55tKnwHYhiYO
XIkPMD8+mwRHRwROm9R6t5eRaDawjFE2waNb3SHxxnNTxznbqoq8dYBPeYS6iLOOTF0a3RmTtR0n
dkYxfuRlG1bXSvAls3JXbd5xKy5b+h44y3kjrzF5/3p9IqoaLqsxubXc9Ka2JLfUI7OGA2DNd5MD
oD/IbRBVl3woNp1Ls3KUFHdEpjah5t64gX9d6QWbLyxjSc92BrfYoRhYFfwiu26+BK11BtcBp8hX
EitQUpW1EVSxUKCwawjIJhFHCB1edBnTFj/aG7OMX/9uIf7b6vb3qxnr9J/XMse1dF2ajBlpCFfG
/PW/W8tgpuUSBo+/dRh5cjtX2zGydiqMKZyVyemfP5hh/G+PJhyL0ASParj/8Ghda2BhDjx/axOH
hmF1raR7L3hZZWld2vBjmikMenwV2flNGNfP/8fDzwvznxbu+Zd1MQsoB4AIv/Gff1m2LyLPlelv
8zh+zyrbWfrNifPMcss8nCXh571ABKNN8eRkKSgTe/PPn4L9vzwDgymNPt83kN31Pz8DKZRMS3x5
W7CUZ2mmJz+wkJFSGtCTNTaV/+MFd+af9w+/sW2a3P0MU7cVv/OfHy8TOp4L1r+tmLipBHa6reKr
pmAlqfoGLlpWgaGb9jImzhao/tGujZsM+09pBgy6X8eaWUuTHfPHWTRwHPWatscy6h6d3NkQhd3R
n3HRNMbHcfIf7J3ZktvIlmW/CGlwTA68ciaDZMzjCywUSmGeZ/xUf0T/WC8ob9UNscSgtcrqoc3a
8iVNJgHE4A73c/Zee4IdA5UgbVqMTHVpo98CrrBnYye3hRF+q0TAMv8tQ5xsStQCAjPSnHr0kqXL
Wx8jl8l12H4FDcVgGI9pnjxiDNm7bEFYFHfvSFwfELsifyoD7JY8QrDUeDQCYp0Tzb1B3yeL8iWk
E8YcoldQN8VtMpiLsozBdiIXcspgHSMORSQ9PmmF/eDZ2lM02A/MNE5tkh0NiyQo7aNmouqhUbGt
3BGZPAOxKbHzo0o3sBL+fCP+/5Lx0pJRsz8Nnf+yZHx4/w4mIKjq919XidO/+meVKM2/hAliQQhb
/FzUsUz7Z5Foyb90GgjC0jSdNaGpMw39xypR/MVkpxlSMixoXzkM0H+tEnXrL4syvSk14oUIaDGt
/5tV4q8DXdGEwWfZEeJkgCte4CexN1hrPdXfaVYsvCTZeaLfKZn7EZXG66eb8pvpW9N/GeD/eZ5p
hfx53gY7p4em2cOqwtJ44xmqciVre3i0hNl6e0UzrBd4tCSm5+3oR3u+zBOPWS38fUFTeuUD/23n
g2uKR1ZI3lroRv+A0adYdWYJvCYvmmNOO+lA/hVI8gjgNY8CtSSsTuefEfDLnunzJ4hj/Tox//sq
eLifr6L0E7uwecJrIby/jdxWqyuvrhRIsaWWbosYgc1CZGWGCXoY9V0hk/wZzLy1sHRTIo+uPWp7
ZMM/U35LqXcbQRh+JOAWc1RCYcSW3S+xYwayT9sjtR+Ww4NCgRalGjUbsrtDW9vT3/OPYAidHMmC
dKpNn4m6oRMTpaskkRjiaI771x1EPTjRWqDehFpNxHcRx/T02S4Z7C+hpgUWt7+mygOZziJR3DYp
KxMnEV8rZIy1NDcrT2HxZg9vkOmoxFVeT5rXSK84hIBfFQeNzSe7WX906N0K46q3UWit6nzs7+uy
C54GXeJbpJ6IDcoX5hPiVza+Wm2HFMdk3DwNtdHdh3XjsVCFUR+AMh7obzhtLN98MxO3hgX/PxVY
j0GrV/JB0Ak6OCQU7oE5WXJtywJEK1YGqEgjieqOXxpokyifhVi8PdzJTogYTW9LN53HbmGok986
PLiWSRhTOrJk0zTvmFVOchg1BYG0G1H9BKKiXZlZSUsZoNcqRoN+PcQdfXUfGPM66B0cK8hiJoht
rYzXYVIP4U7PdPM1TnBZ1nrrkgCFcJLIe29rCwxAaa5kB88jbqE2gviH5dU0H0HIYBNFavzRmVw6
pYVxgJWQEQ6TRh72vrTABy5VJXzDG2h/U3gDb21WDCtLsbJrK7Wza9+ghTgHbYq+fyyN7qoKRXnI
s2JiYmHSmieqZ+zDjv9TCOw5xGgV34i6AmGEH6n40PKgv7W4scgKlMrcWdnUTaRZ9trWdfSgV6VY
jW6IuSzuzevMrHGPAJdpFyNu5BdhEhyWDIq1N6H5fJg/BTkubjcUQSHN2xI/SN2EAyFWGIwRU0Xd
ts8HypoY2gH9a85L5obJlV2q2kq1STAC6FuuMsuq9zVltn2FvvWAVQgrohYQiD5DQ2LfiVBYV0TM
IZChN71X2sSEbmLip1cVu7jJyVr/KJE23yUepZo9m9Ehp3Yd2P08bPzJdOTbxq0YYUeDr6s8+75s
G/i7+FFqMbeItPlA61dfKWZu7lUDq4lN+we8be/SRxfWt9gridUIwV1pldotbf4QtZdm+mD5ETy+
6Sj4rwPKka+qOhDC5vpF/lEGPT2VOInL+7YwvK0mIspKlWTjoQ2ud93Q2p4TCMDNK0hLY+2Z3uSJ
wzGFqltzYUcIvEhwRwHShxLXumKn352mGW4UKZ2NNNBYsGDJHjNyVDZaapcvtRkglBVA1JnVk2vT
aeiglzjlQA5ZKGd1he0bzTIGUJyDhndQlV0R3ojqQKnDVaKDSy/CSF/3ThYeckCcb1pSWrd1N/k6
B/ioe/rKhNCDwP4+qEWPi7hvnjxULN9d1+hWbiiap96O+jdPBOFbO+T5lpGh8Ppk7pbaibiHuERz
XCkASc8skIoLeNsUjbGXRURAFhA28hKFWpG2GMvQyL9kQa2DSB7qpYqJBWJdnq4RdzovLXV5Ep68
JiRTiXiLDbKPfilE1tKTaxumAvCrEZjMoXpy4M2yjnXdfJ7mzggZJyEzSHZmtoHHFM9GieNuljLd
YQGu47WZA6AL3KAG2pQkwQMkqFQu80ywxhIyH/dKh60WU+LQO6RSUiSZJU5PE6hOivCgyCYHhjPG
1veeBeG6AVwP10ISUzLrkzG481xD/dGlRrmhwoBKN4ZsGAxGuld1xUacnJCvEBbSWYBPlnPDUbKY
/XLVPTgoZd/9JtGvc8V2tnha0EyzT3roXJw3GZDrB6zPNOZlQNAdhYCPQQmNv+M0VNcSadcypX5B
FaLE8QFMCAeDCkrRaLL1UKT9BzR/9S5KB96TUfP4gGMwf7EsGZCLGAQ7ly4nKdg6Ey6mOKwBZl+I
q8QQNXVvcB2WStfdqQgpzKBWr0u43Vs3Ccu3KAjAJKh9mG50ivk8iiKt1U3alhFlenhL865SnW9B
b+nv0tXL+8roqpc27fRNMhRDuEiBGXcrllzGnvIW8Jk2gZseWybiGPgsbpqjw2KCGWcjaWyvmtc1
hAVb5oNTFXwpW6bZWYMNZYuC01dhWJnYKKnKkQGTE3yjVH1460tZrf1cta9Bnk9EEFnvzE6gmi8N
w70j2EXAPB3TYUkZZPzBZ0NTIKAr+OKkyPiEEnpBiquZYrAN2p0AhwFD0ZAdEhJ1ahpBOFylljpx
wMb2mGUZNfcs8bEnKhauNY3qAuvGfBtbvGuyUGkp5IYpnvEPZ/MozJPnrmyTF83ENqZCfCTrG9Gd
PRo1ark07F/DkvkOa5uvxOusg4YyJz4ZoDW5fN1TrOn9VanFFW0sW/YrpBcd9f/M33kZur7EtPq9
HkKZyhzCn4lA8L71lYW+eKqM6707bF0DDFnfqfkGprX9t5Z37qGLjG5tIXnf+6NZvSchdEiqhdU3
sBPKpsM7sA8VhbqOwLh+h7M9vMPuSn8pS9geqWi65noVmAc5pkQ/NHRg/CBPP0YzDknMU1q0byCn
97oOCzWsTJsTqoj5zZRL1GsTlSiQM3LGZcO90oqPOnSHF910jW+DDpInrNvgWJX0ynOshneWx44N
c4BWLSn6Z0ulykGGc0v2dRaBeckzI1gFwwA1FTvWnZ6Rjtbk9b4UbbdkaeasPacXG6tr0mNoNM0N
8uJs7kJ32FrZ6NwZFq7pIGvLl7QlnLGSZbsDf6BuHWppuyC2sps6yq0nigCwpjzb9Tdu6U+NZU9D
X0HmD6IrKcRHhMr0rbXNcY0eDOSk1kPT8Ap9k3ce2sikLOs9KOVgncctxU5NL3191onYOVq127w1
RqXO22ZAhxKUoN6tvOihsGHuxfvkrCLhAO+2mjHBMVTYHfkOluUeNcpHt22Ss6dskY3M8jhvN1o2
yiujJXFk1gHI2xDXkskZewz3xbAZjkqRGu9D7GVLUH1IlztJ0aAOxp1mwI918PLj9xtgPimlVj8L
s0IZ6TlJ9IRXp3wN+YDdlRZ2bVQAEo9EaxzdcgA10nQUH30LFWdUa84e4V3CL4oq/53qRxStWtP2
drVl4lvzdZeQVNUz8XonpjCujTrp8x8JIPxvhmZXzyOz17JneYdjhPL5q9eO6XuESV2yZ0BaicKX
1I+w9l+kTjY41BRQ147TsKhv+r3ITYPA4USnsNxDskfV4T/0BkYvBS7rViADWwnRVq98g1DkOJAz
hwAFtQWGi1kb44Gdoh21gsaaJzaoNXPI5K2odeheNiUhXOpa3u4j3cjeYkVX9mESYqM2MAiQTUzn
ywrd64ZHLpncohzkXGG8tGGNRbht4R0jR3ggmNSdy7HMVhLp8TJ0xpqgkkwsSw2CF8p0MdaHEHHA
e+LphBSOmhF8aFGmHScBKHTfcbxTGHjkm/cWQnpjcnHLrEtwC6P2OVakWWXb2KYrsiqzEdM12nka
tBqmGGDuavfYI+XlCw5r55g3UCh5G1vvKN04/0C5D+YAfVl11xqqeZe5At8cTnnrNVHU6HGKZFsW
iADe4e3wVbGqctwlrrRfVExKc9jQyIWhJ8M1tVqPmiXkuGarmZ2xSs2uX1H7ZxjTf6T3TXU+eZel
3xdw9qIqImAjbvYSSfu2FmH2UMY0Q4mqca7KoGN+Nj2l21VFaK363sGdp3SKC3ciACalmN/saGhv
2RRpy8RxcDzpgpdQH7FiLXMIIS+qwPA1VyQ+oC2bB4/2PvRWu8DZ02UmjeCxcdWZKMnBAZ9A73De
j3JCojsGFnG9h2pOq5nPaSay/NptHazYbm2z5MOCh+UV/L/9UOO5jGhlDJ0+LyVemlmWQ6EkOwLi
x4aHGEQLWj6qOc/LljgTpahIe8omESSeNNdYl3jsJjKoE9xRSFY3QlT6oxbEmHpR4O7QUmoPpsxz
8ieimvxxaMraDOVumuNyNLCwN8Qo+iJbtig2ESXSLtVKPb7KDWJ4a9G0V2jq23c6x/Y+ULJsTTyU
dYxM0s5ZHkLM9au6OYymLneGnWhratvDi6/CDm0tL8PV7yfHtLHrfYDj4rkrMutWKkkLNMIZ3J1T
d7QeVLZdKOCMbGMl4RTuitttlSmafpU2LpBBfRz6e5BicmUqlAs8/Ir7DLI5CS/k+yaILF+liqy9
aEI8L4oMtVuyt+IrQAJ46ElXfC9SE+IyHpXukMaaeyhyDDQWC+l03vuVcu9qGc0tHbgC967OlJWD
VOCt1s0hOUahG8aHkk0ogdqphBIVNOFa9gSZ6YGGSFp1WlQcfoBBy5iRA9Dc1mxyikPq2+DqelaB
1sxSQ+hn7F6cbx5Nc2XJntR7aKD4mKAGq/BajTrWboYKmZUqEZAPFn2wioz8R0OC5aNa+oqkLdFH
K8G36bHNtGCj5IAiZmgd61s/NmN29L4gGaXECdCSvv3i5t/Y1D4S/JHQIW1VghXipF/YjicRsLHe
vQ2L2vhReZSnZpapJQMbNxr0kzaOHEtIajaWPtMs9e+8Ew0C2EAftlLk2SsTrHIzNjbWW390sxty
uNtboOvk+iWEgc2CWpM/dKyrx8pCQY12DAsTISbXWUKSgoD3cWSNbb1TdQ0PzUBMBiqbqnos/N5c
9epgJVAzYv058ayMBDA1Z4vOthR9ZILL5S6MVXFLNz+47dDeM+vGFUvrEKqCNevV2n0t9JKAN98e
pvxxD0kT5jGAuvOQ9XaJnGao3srEzbs5XwEEn2HleUTElbX9UrILuhFhrJDpZ9C4IHu4p2SFXhXB
eB0hCg/gL+FkRolHLM6oFSGa8wCmqTFG14nhXWVRkKyCpjLD+dC1OQsTL9/puKaxFYwstM0RrWme
6d1bBJ9plcQhMIux9lgT5Q2qKpsqzitqqeDRb+kOZE0rQGTmCUkCRWaAmsXVND4yaen3VIyqK8Vz
mivg54SdwbKJGHMS80ccKdd2UopNrBBZz8qqu5WYipmOjAkRodhmeBdW4E7x1Nj0Roc2I0MmMxQV
uxAF+1fBVL1J+hgoaawYK1uPzWc2HlhSvWQytyaZXj1XCh17KjSStp4oveDBjD2HL8yEWSqNPoTM
npoYUkffvcvCkM9K3+UT/QdUTrcO7TjbEj5jbnQ/NjZh7jXMSn167ZGKBv7L9j5U0zau+QIOYskt
BGDCxBpvLU911lix/W8idaZXg9or6aFsMftZFRVWPTfrYbiJcFAe8Lm1KCY1ddN7SXMHtYaKUTa4
AeKQPoLBEmn8WChq9XFIDOyaUPbxQjHWtmx0sjvLDsYFywnet4Qp3AqYCZk0xq3fpumTSRLRYhzx
maGlqg5JmeLqb/OugXkS1/FhoGrIPjZqV5FKhYVH7NbXead4d2PYVtvIcOTO9CrWUP4oCQ2taPHB
UQ0wh+ee83en1w0IPQhDq8TVmIGYNtU39F80kPGHcGR87zkZBysfMsneqtr6u62yS+db74ZwT3Lp
vMXCGsgUoRARgthdK3wxHyRq+PZNaPyHBghOvmZqznscRq5cIUn18ulbkKcLt5CA3JURouQqHmIU
kKRe2Rh3jCYgaLhI4MizF+5Rt4F+Wqk4h+QMynjcsMoqEBbih+MKwrLlHKzV4a+XvZRLtmbOulPh
4897m6gOxP2N+SScQn+Pski7R7g6VUuzlI+Io1NxE0qGQ7iuSv8ZcUC/jGlC2zR8Xe8QOlV+nXVe
ObIDr1pwvwz2Bu8mKg/IXcGEmy0Ig9SCoX1AlpQxoVQoG3ocYZCn601hu1MmNfpitjwmDFw6ZMR/
e9l1iYz/bbCT+jr0+wEkBaTFl1pvYHOIuH/n209EZEvNAAt6tMkiJhBLd8QjrjVc3JF8RVmRbQCp
mgsiVpttM0xJjSwIdg3IvxmOrG5mJHF9kJmcWAtKTKJ9HCfZj6GjDLFmzKC20ooJ4ko2tY7VOqmJ
SrHQOK96G60d4jJ3F0H6I1TMxcUCV0UcRtU07blV9P2zBWrI3rDvGR+KWNTz3G6Sx8os7IWTK8qy
r2L3rvNMoOgxpHwvqEFpmLFhrUabjDLVaYKHKgvMNdn13Q34cHWVlUqzU4nxJliKRjiVcJX0I1Ci
urLuwV2wPMRWvDBSDzZwDmNs2fZgnWZEZw4gYX2PkF5Mz+30ERUW3yMXRv48tZT6hagSkkOr2HEW
peL3iEbLjvQ+pON8aLh1yhZ2h7t1qJmSCNjq67HEPq5VIvyh9FhqCCZL8+cQAQEJi3XFbIMPf+uW
JkvKIkRzF5Y5IAqruKpGFdgGF/sd6zgGsFgrgPuq/XdDNu6WNVj8vS7KCLCZ1O9HOYT35I8mj34M
KkADNndnjig2Bcu0XSVz/TuRd+Kl9nQfv63qoQiRkJaQE7cwX3AoDMi/tBDGeYIAfsiCFr+hytw7
FLH5YMdSAiEy0g/fxCuHMFu54zr1K4c4rkero5xZwSHaNKNNXbQdNONQSVVfog30CgRvhUCeQPwB
YDhRfgRMtjS20wKHuw/AHTFOzcQzsDpa9WBRiTt1y/iWn+f8rQRshGI02A+W26Kgd4rs4KRdyHuP
uBbeLWuu2DVAguFWmQNaBMvtpSPG9U4+ZJ0BWdQqXL6GQ1mxvillXR0DL5RgE5z84EmJ6dXms+6r
FIWJVK2vDK/DHzkgpF8kfQl/RfjpVaKY1bELCnGTgpRfjPqg7WSQ2x8i8GCWOYGn3SCzhO6Uh2Dr
NMqx84xUkWUlFLix/WTjqNJqYYRFf8sCFLIeAeDzxMerq7ItJTzG0ddBOk7xBeRArCreKGrYkWdf
we+2lqOUEbyDQE74OGCrCxEU2MacPNk2RHOAkCjKp3jo5PfK6Z0dkMLu6CCXIijJVR9UR4uu+6QV
K7NxaPOyMC5fzLFoXmx4fZBycZdsSawd5q3OxCp1geDDjK07ZLUQYKOUjOjSjvZBFZp3laN3ZEhE
6bbR4A26NcqppNayTd3DT0F1qd65WdCzWqntyRsy9t1BQRrNV0fYrj2PO7d/tokGDJbUwzTmu8J6
VMEqgxzUWoM+lAcEytYNms+iTDCuZQgSiGDOMPIVVGGg2ON7eusbj9V8FpbBYuxBfC1NWloggj2k
rtjxE3vJEhQhaE5iPTRR950VLYU4jz3DC9bRir5VQf5AmrrFa6XHFTGEBUZz4hT5m7oOScOXD4Xt
5I85GGxiIJzoBpKl6ZG0GCZ3eYDpUulzDK1xa5nPRQnsaoKc+OaVVjJ4MALSw8En1qh3WIsHHFxw
69rZ/0iX/P8lyaROyxht6RnJ5MP7//5f3Unve/oX//S+hab9pSLoUKWuGZqgYf0fvW8hzL8cBPts
bjVd6qrBv/lX71uz/kJR6dDzdqRu6ZpNW/xfvW9N/ctEMYmq0rbhNJmO8d/tfdOZkSdik0TVawF1
PD50t662DtZ8fPr35P7TbfhNx3tqCf9b0fJPq3g6+NQI/yRU6gPXcQGGx4eepDIACEQxN2vKvsEH
0uevTzH9zt+d4kQeZGAcGVxK9gelvlWU57o9fH3cn83/3x14kkV9+u0Y7XTkavz20V8o+jxO5kjF
0B7KckWlGNKCnf4jRD7fU/9V+PPv23SiP4iLAAIF7uID1oZsXGJ7pRTif9PFOmDbjClfv3CzTjRd
/3km60SB0BeBCROFi4JA2D+0N2R5TMvy6/qtum7fqm9f37szz8Q6UQhofCKpNHI9A1tTPT0qxfHr
A4vpqf7moViTguPTQ4GBJzU9n7KRf0QjRfx5APNhpt9pIKMR/e38v5vN16ea7sjvznSieuvtcmpD
cSbgLaO9bY7Wq/ZAktL4bl6Qg4jfyUEYHT8ly58uJioUhnXIKbz3/iP9iH5QTrhV7gJzjsfG/qgP
4sKZzl3LyRhXso6EnIETkW5RPZUPyp16TfVKWWfXX9+scw/8ZJwjUshSf7oS32QPGILAvTCBnL1H
J8PbdbCexlUWE2A0y44Ioi0TM9W8gT75Y3igXxKaC/fZu3Ad08P93UM/GfOZyi4fCUV0GDHSRS2R
CMiUGSrdePf1jfpVjf7v8Xcy0kGqma0Lou6AEypde22WIcjw1J0VQw/7o1NMkvpfhohf6a40fE5B
VaZ03tC2OJRu/+zgJyObJa5UVaCdNM6vI3dfRfA80fB9ffBzU655MrqREFhGZfHT049Jct3OcKLE
z9qHvHVfRuvCJUwH+80zRjH2y/3xQ11xyjFiXv9oH8S3/If74vzhx8icHvunEV3rNQV0wGSHerAI
J2/7Z7b9Fz5IZ8aYeTKI1TiIIr3m2LHzEY1HzX34+q6feedN/dffrIcNbUh2Zoeww9g/OCAAVNtx
Zn4PAxjG+Orr05xZCpzKeB1Kein4pxjh0lw8MGnTSpcl7VlKkxee7LlTnIzetBiJI2XzwlJgXmVX
6Uq9cdIrcnsuPAFx7hGcjN6W0hIxjFxDg8vtSGfsBjwaSRBv+tx7tTdzPNrJhbFwZso2TkZxrZSp
J39OFD+MpXJEWPQjPziLYf310zgzCIyTcVyTt/XP4RsOj3/jyVr5t18f+sxNmtayn8eAm6BLNnsG
cSGMjzznU12GF96hM6+qMf35p+E1QE/upvL3oeSjbCoPlRGvSMZmzVRfuO3nfvzJANbqpCaSTUSH
AtkZ4qhZJZZf35ZzXzJjOuWnH09PQhtiOUYHX0Gop9EV3FiFw/6uSvHuDABA0gQdilXXNOLpdy/b
tCTMo9GSXRbX2U7At7n0W84sOMXJZVoNnqSyG8MDkunoqELZod09V277R2aAP3vFfg6iT9dbdFRz
/biT+7Q3CIWmSUvvdZghbl9i1L8HwR1euJwzL/PPO/7pTA5SwrzUBrl3ccI2RQT1M/877uP16Iyb
0UwvvNhnphfjZKJEhZnVej69GxMcd+a/eI9mOYvY0F96+6bb/5tP00/F7acLaXjEo0/e7sEeFXAX
5bYI34mmuPBun/v9J9NjExsl7WCO3ufBOuvfG/3GxRdlv4MBW/B6XpiFz+0xjJNZsgLXaRfI+w6k
/kgHOgRtQsQbs+bDfaHa1Y8kgl148mcmBP1klpSunzepIpJDBlpgS0T8somIVUUvOh/Jn/2zG6ef
TJYpQeC61nEW4+CZs8bG0juLbiavX7b4enI4M+1MNYPPc4NRN4SHY18GZ//k19Gs6y94Ss49DP1k
ykytzjUhXiSH4Ra9Mfpl6+8EQBDhgIQGxHNLmePT/voizry9+vTnn95eBCyVq6cFCyutnjfyHRN3
bV+4jnM36GTyHMNCKULJx6TuyI5Ifshh9/WPPvcGnQxqKQa/TKIkOciEDm9/0DAvIwR02oc/O772
601phD+2SD94siUdyHFXapsAgWdFyNOfneBkVPtk/JQoaKJD3VO5LkU5zytlSTT80Uy1p6/PcW7b
rZ8MaV0wwdpYPw5ajbGOOc8f7gShnndAK4N5nREdOHrOsKmQx2KhLIGaulC66egoG+G13dXXv+PM
WyBOhgkEPJyZZRIerMCOHtvab/fTVmf79dHPvL+nrro8gKeH1CE8EHUONC4BfLIoBC2akAnTu/C4
zqzrtJMZK1XKLhz9IjqQamElCxW3vjebqiT9omjweF44zZlrmQw4v4xFWK1+Ny02au3JK7A3b1vj
wkM4d+iThzCShKl0nRIePMRpOCY7/XvW3H/9CM58ybWT2cqP7Zr+YZodcJ92aHQEJrW6S9ae4ryq
ISqNXJb2n01Xkyv98y2qI7yraLOyg1oN7rfU9lXmgNq7NrvEuHCKcxvaUyffQMeBpA1eWITHZYm8
ao6bFxA48OFG2bm0WYsLD/zce3UyjxGO2xI2z5layFjtuvyOeC2EVg0SPZi3f3/9eM49eu3XW5YX
qp8nNFYOFtogTV8nqO/N5kLt5dwVnExkCHEiu0DDdABcRuR7SNoIzMxqOdD0Nmb+hUs4d5aTmayT
Zq2IlrMkT1OiHJyQYeFi+ErnFBhA3vzRjRInozxO68KIU9Q5tnuMm5ta3yHf/PrQ594pcTK0XY3m
ObkT4cGMUcpVt3HwJPsrZaCTVL1MgY4FgCQ9u/DhPfPIf34RPn3U/cT1CC8Khr1BznOg57O2A8o0
/Pj6Ys4d/eSZ54MOzF3q417rqmNLK7Y0tCfZ2Rcew5kV789b+OnH2xI1V1lo/d4TO0j5mYe4Bv3S
VeYvwdf+0SWcevpKkliweYh+71cPdXUfyI/Ru/Cunvn56smTtowGxoDCocGGJ/TstKVNLtedbcw7
9cIdOvNFVU8m876V9qhl3KE2eovzLVG0f3jgk5lcTXrkPykH7rGP1NF9PfzZgkqdXqVPz7QxQfS4
002x4oWqrwYB6BpcwIWfPf283+zA1Ok+fTo6uh4rVHtvQL19iKK11lNfWAfVn3061ZNJOk2G3nNQ
Iu1d/RZMn9eA6/v4s9dQ+/WH6+mgt3WPU2GQOPei4Sqqkg3t5QvL5DMDVT0ZqEnqEqedtRy+2Sus
MSPl1elf/uynn0zJregiZYwmPXn0plISLOqN1z39ybEN52QirloXeLLO77bLCiADTk6bPVx5Yez/
frliOCcDFEMOGh6zZ/R0GEUM1XmrMetDark2x3ylR9nz11dxZs5H1nbydAGUT4F9vPSDVhBXZyNM
saxrTzWvLJntMXwdXfJxZsS6LDSDhNqvz3vu+k4GsS2bEjWXP+xVzFaWjngXRgdc7Mx9VCLtwknO
FMZIpPj14oISg02GHXFPfnMAvy/A/TdYOCtLlhejnxKUN9rK3sr9CJ6s7+1T2ZDfEbgGOhZQ0SEi
1Auv+c8t/X8d/wYt9V/Gv5SJnVl+M+xxDCjbMSoJAreCvv9WFLZx6FIwjyWVBShplOpUGcDYUkfS
U4MkWBglYSKG0IpVUfugZMkbXMCm6jcQwCco12gvatQXr12BIVDzQ/M68SNw91FezXPYVgsLyvN2
NDtvF7MavWL+7Fc6pqODByX1FRMPuHFPwe0U6Ja3CEYHPKkSGD+EXpYo0tEF3UnYsz++fvi/nwoN
++SxOG5q+pkS6/tEJwTK81ttPtReeQD7qWzIn6gvDKLfTy2GczIp6uqAYTVGBThxTEb1Hf0S1q0L
0+KZnatxin1SxiFSgfON+wIOv9EZc2N4xCWDlRxxlvqqDgXAszU57+BmkOH1F+adM3UXwzmZMAlv
qVEI2uq+GK4DLViaxksfp3NHJGiWbnNr2yrf7QjoxXBhofZzm/q7V/dkGs1VJ3eQ3ql7+pXYBh7s
W0aqu3duEbLuxU5ZEw93rTy4l9ah05X85nz2ydSKBlpLepfzecfhKbzJnvRFvsFePb5H1/n663fw
50bpdyc5mWEjYTl55RTaHjCw8V3HNLrMed0xh0xbhNIByki2wJpPnz0rwx7lGxEmO7csGhTGwCsL
1Srh1EDxElUiZvYYBStf7wgzQ+u6xPdDOKYl6mVgWvHSL+30ziA3k7KCHeqXRBfTb/3dNZxM3mNe
w0RVC3Xf75u7eOVtrU1182dLCsM+maIjI0SKj3xy3zjHOHytyYsKb76++eLnKvB3v/xkNuw6U9Yj
zu69XSvRrZ23YummBlpPr00XjokYEWSTPwVmIQhssuBD2p7cFMSPbOLaSxdlIyHF9rG2jvUhOlo+
Ul/btJaFXqizRhAElAoyHLzGTpdtQPSHUHBNVTnGvbyKkDVL31nYLcGwrek7u7j3i3kdBdC4YwAE
GAyaNVBGuSkjUsKwsUPqjTBm8Glwn6PW1bZ+2IdvIdlR846kj0ewxuSPpEzp4y3otnA1YsxfKkHv
oXGGK+jV8ZQjotpbNHvGRsFfsaq7lPy7kqmXoKVw7mQNySMDOKI87AgT8etki2jQWxGEVh6SzCXl
R6uGR+Sl0ZVlyPyeGHlQlH2Zvfj5WK/5mT3JPU31d9MF1dINDfA+9KRJYfORO/peqm8wtFd8CHtt
iSQ831vYOJaANkCpWRmZh2OZLMGum0s/y62dLYIEC3M2LoZyoFfoBd0VSwD1yoigy5kmswDWcGIK
3Aat5kA4RWlExnsIneGo+lq8kQFxbNKy42Xd5z1GgqZ/wOYwzJ0ihK80IlmsawVWW9Lpi3Gi6X/9
fp37wJxM/C5rJacZ2mE/0I2fm+AtJ6hkDgMcmW2RaLdfn8Y4N1GdLI0Fc4jA0THsUaAvoqtrAuv2
wxzfyzE6APhYEe80R6q6yObdUl2yR5ypq35+LBbO2rktVvdkVm2H5X05t487QAez5kpZff3Tznz6
Jm3f591GVVcZHyiF3QZMON15q7xu6XTbPzv4yffAVpu0IY2IpQyqGUgqDpJzHOQXVm1nfro8mf1T
RVqsDZFmDyoZUE37zQ69YzUkf7RTMuTJvI+xXnXTMh72NtyYXkt+1G51RCN74dXTzrwT8mROdmxM
fiTujnt7HVwhLVIP8ZXYRFdNME9vxKZeju/2BzP2o/VcH7p7bV9t/uipyJP5uisVxwZiO+5j0slz
Il9S7zaJX74++Lk1wKQw/fxCIbxvaAeU437YobFeQRheKnNaPFyQWP5QvvPx26UX3oCf+LPffB1O
laOtZ8Y+EuRxb63ddfOUbst9NSeCeOPeO4/p5v9wdh3LbTPN9olQhRy2iCQIZomSvEFJsoycM57+
Hui/C3k+DlHlslZeYDihe7p7Tp/TuypEGKEcv4eL3cYro9ICOhJS2nRM1jYdRlWdYIM+fh29EYbm
8KbgQlh1xTCpC0n4jIgVompMetBZ7HyX/5M/Qb/GVYzJTg/1hjsXTyAEvsbPK9u2mOS9lST8QACR
H2gjojVljNDnyLxN03ZuTnx9KKXIYJnGHgPVVPiVyI1muoRjCPIeMhU1Rmv5GNqd/BFsIV4GUsTH
s6G4dRJiGtWQWAWn2+zNaAKycnVsUaGJ5W0ZlyO4H6Bx+ngcSlhFgkybUR3COIQJF6HmxBNEBqpr
Bj2rCD1MLH/M11i7aKE8iTmFLypyvy+wXmO60Nf7jcPEUL9N4wxkN50m7/qwk3X0UQWOFqX+Sxmx
IEsEkczl8Uxp6f/3zfajKoXLNx34juE84eg/l2b3zm0gYgM6lMMahOJ7d+4cQfLRnp+4qpjrgPdm
W7OFTeJWOtqO9V5HF7vD6E+qp5pgRnBltzFCW3PCQGeM3Cxt2Q1N2VT1xPR1NKdukg1EkvXQRFOS
Dg04IzKge6q/CxZEjByoWhraccBNmjqATnggAEHI46iWtk2dbtPtQku1U2sNjvddb78zK5nwtpEG
pTUoC85eZwQb1mB2g1VuofJqZYZsQvflnTOAkTRAbquvnEra6Sc98FTkiyAvusyaz5lrQWMiIKt8
LcLx+vgwCIsLujcnIijXhh5ovVydvMyqfrGW+vbZbAdzi07Em525yg6thjok5Cx1k+sn8BlDP/KT
w9pDq/gj+YgN5ffjH0I7lbLw92VTBSywgzF+CKRBIU713tm9lZn8iwx3/49DEG5Y7ssWgifK5DX8
2xA/9fKvGGLHTLsDJaDOZmcQt/aDqD8ebbn77y0s4YXjHkRyoyRhYbv3GbS5MaSjpSNIlPBKt/b8
S/G9MuF7QcQmorkWQdnQeUMIdTTmIPrdygRoR4OE/uZKrkGHEjOobXQGWrEh6b2JHnkTBBlma/Ym
mn0NRvdNtEQbwRYibFvZdJJtZMxG6eKy1lsjXbkGKDOViAgOPS1snk7j7EWB+jRlyIMgrh1l4lq5
gxLBkVjhgvNVbqHL8LJ4dscOLGoQ8EyRDOu43SypB5kaC6AFmilvoMj6lBlpJXakWDiJH05AP5UE
IQaW4fjHryI/ctG+9L8eH0JaxYOEEPOaPM9ZL6Ma6jVW6w2XZl850DPIdyB72mh7+bU6xRswfhig
GXfwimmiSd/mTo+Hp3lMEmWMln+tAB8ASr5n2Y3fVCd14j235czE7XfpEf3sS9+Ads5+i7vp34J9
EoFcaT167zRu8trIy8Iz2NWgluWvGAUtYCSBx5DsAfdQgZvN3zPXfPsRm6fps4cuLaSzV5z+NwDl
juuQCNcRzShBz8sYkPtwWlPTK2O5AaHrhtwScb6OwPv58Q5RjZxwIUzINUrCIhiAAOUWFCLOjbOD
TWeh8m+ERoLbObNm/YvDJjVmaYGh16ms1nwerdLhjGYb6is30feL851ZkxjlEmW1An3LnMcdZ2+w
ZEc0ymNlQJVZhxggdLyHrXIGDeE+XgNgU2I+ErYMbv+yrZcRazO7TH9mVBxLKzRPss4ZlQk1TzOG
WQRmvTYgxcuQYOaoAitgjz4dT+P09mm8Kpv+hfmSNZ3bJwzCmMd7SkulSGCzUjNgROkxTLxFk/Lo
FbvUGe1+K5jNPhL11AZFimZAcWU7nTgrHY3sY2Vk2oou7vtHaKmiI0XOIPvn9WZiZa5m81bhpHZp
56bqzIjsQEB9mbboPTYrrzXCfeuwO+k0Ob8Axlk50kvN4N45IiIaHr39KZqROVQqvqLuOMqgwtUA
XTkqsdNPmwLye49nu0zq3kBExFKgjAe6LAxURs8y2O2KYdez85qjoZ0V/u+lDBJZSUbRx1nR3tnm
S+2hWyAhQIM+pLTPtA8ORD096MckFPsez4dfPn1nQiT+FbREdSIuK1fDBfReZ3XODItIHBaVLN/U
9vUhOomvtYHOLEd2VCOyH49MS5BJTCww7PlQzhgZlIbvw2XeDn9GT9nIV/azeAJ42Z5v3TX9ejwa
5ZCS8FgQDDVQ8VsOSDDrWnXp2gJslbZffGRCCInEaWU9aR6NRMtGTCWAbg0DVSMEZ7fAm/rcWamv
MWcn4I5BWoeXBZ0FqUeaHqbgoqLGImy5dstKmypeTVsWV35vWwmjhHxnwRaL12lSsMOZsqFdyhsU
QKESvo9W7ixKGCMQRlemUajGS8KnZCC+KqNfEeB1TZGYAhhEH28bJaAWCHPjNMgti8s0huxajjeZ
uU4gPGn8XTitJQgU1/F9Sf5wX0KGV8pewhCdIdnpsXI4G6pYFrRkrRfkPg50uGzW5txmt3YWv8/C
vc0h7vp2amJVHjBkC8I3HcTLNvhfTMg9WPUW0lWX1GyMwG4s2QAzjw1IkxXDmeKKqt95s7B9nT1K
+3GHGjP0j012ZTtpIQgJ0R3Qy/8/J9ralb647sZBWv4UGaXOIg2H6pPJ2L9D65+2loSxxhqvzhro
rj2IZC/JtN5aa5chLa8ksathF80yVy7f1g6FcuBysOdCr7zfJpMMGXVArC4JqLAfT4RygPjl7P44
QD1TQs57uXllV/LmHYrNVryZ98pamkK5ckhEawZFMQS3+L7q4PHEBHueHaFgKbg1uq4TM3dDS1o5
At9e/87JJBGtohDNbfy/u5y1chvPjTcw87icPnvlNtoAyGyJDqh4E6u5cSjSjH8KDwSKduaNVuts
0B6w5U3F4W3kpdawCbeBrawYKm2ZCW/DD2wn82gt9NQzZz6Nunj0McYalPd7Ne/NnPA0gd9Mar1c
EIAOOLL7dJlRfRr1C8Qskfly9hGkk8fAUHXwYJqNdQtM31jrQaF0BYIs6+8jxAql34+LDyr0wQLl
nVsYW+ls8WZqXdfW79uM782Q8DqyGvi1vGQYrQkBDj12eIc9jya4X1u93gxmZCiWjCJQhRmLyO8T
4+vtGc+zNjq+d3KmV5vH9kK5ikktFLnnoeAORQ8P1IgR9EH6d1CzgWrV8uVSV/LL41Foa0oCaFuo
/WhzijXVrmCfVcBRfADfqQGYhvzKonIXnJLjv3X6iySgNvHHPIbsNqqrVW/EkaOCkxTMcNkIzs9m
x0GtBFXEFXdzVwJCBVSX8Ddip6mQNcVg0aHdiq5kgpfaU12whOFf9pTrkSPqCPRPyRbSd6hYaqay
4h9ojvU7lvvh6/iglvt6ubkEO9mw1pfi9JbmMNtVB0RxdmRbISi5B15LMAB6RIJDdBPs6lKa0Ad0
oN9t1lvw9b2nJ26H6+LG7KFK7ETPo9HfNBfcOIcAolCDHewVp9oW1zXfQPE8ZBuinPVaVi+BKqcO
hqIcwQ42gn+37U588yHXr3I6rdyJtNkTTojFK4FSthJCYvRzcOh5U8AcqUhrJ4cSsH3XN37snq9I
ecbGMmLTm9Lp0aE7+LdqHx8TXPdm91RvGm92oy3EHP40G35TurwdOJ3ZPofI2B6bJW0tCScE7boa
bAz4CQU6WU2pblBnbvnXOUcLt6YGDlICIwPPNESA49vjIWmzJqod0KFP5UhT4dnla9ocWjzA+7/B
I/dve0ait+cZwhijgM/PsQjghmoMzPPArfVmUU4ECeCWxrZpwePFeYx0UetfECGpwBvzeGG+Q607
NwIJ3Q6UHM3uIFj3pM/owh+4rWDzuBi2MQRErPxJ4HX5SdqrR1EPnlEZxeNMiSrCocK9b7X7wgaX
oRuv1ERp6eCiLPkzjBKieJ6ZDus4/AEfxx5FDOE1PsVgt3TGWi//CG55qQ/hWV67ICj3ELss+Q9r
UCBxCpLJZeM+mdf5SQLIHC85v2O7fO8B4ThCmjac9WkrXIet+FG9rCz6Ysv3Fp2IYwBGTedIxaIf
+2txaRfja57T42Bm2/mP5gbX3OnBOr4rrAStlnB81bF8LlbuXtpLJIkfb5k4AXH6suWgpccw++BS
2slevLKvaN/mVkyOdmr5v5dWgkgvuIBFzlOUD65KjET5RNvayrGlfZxwIQV4zaGJh48DdmElT9HK
xnynrfc2hvATKUTPGAV6H17ngkgNZwGUpRCMTA4h2lZ22qXfdQ6348HhA6HTE2OKZ8jY7sJf5RlB
L5q5ZVsCvOq1dbN9fRwtH1x7KzP+fkL9708TSAx6mssBmEDw03BgvDAG8TIExQHRjG7Bjj9lvypR
x2VvDEf2xX9R3BbtT+Ut2kqXYdiABwrMcpDlKMF8Y0T78Y9wS6FN6qofEPodXuQWhy08r8FuKGGm
QCLapb6BwpwASbd8q70CdsfqAMfMvpNI6JvZzOWGwYsuCpIbBoC18pKjZFDqwVsAiuDOmnaC1VRm
1eK6n9CdoRiKGR2F02Pbo2S44ET7+1xCaCcUqwa3z2RFG9mYdcg5GaktOb4um1+C0RxDK7LXAl0K
RAhCWX8Px0xRo44Ah3qgjrYi1NNmO7ShbGLL5qnUBQPwUV0zZbc34W73a08JlFKwQKLhq0EDJ3mB
YWUHlJvbyCqMRl/e7cDnaYTv7+9Qt7dma0nQypXA8L5NQirk75nWfFFJQ4oD2mZvOSh3oiq009X0
6P4NLpD4bmWIq9IfKsQtpcHZsqFucYFDWeSiHfKddubNft87mVmv4cm5+z5a0Aj/Vcohy3VDg4jv
UxT1sjSZDyiO1dfW5TsHjJe+MQ/WamvG/ZgI9LR/L944QKykmTBabffmZCWbGB653fQfjCVuP+PL
8uCSOvyOeWpX64O0DSOdHWg15lLBkg789ATy7VvZCV+VggSir65VmB+koXE4NTyIQ2UF6XzJmtgK
aggdJNMlVsSVjk3KzpIIcHDOdkUXtQh4Z8ECM60OkUzAWCVdRn/ritFTpqou9/+Pe17MhhBUNR3n
ic5kNYdxx+3iawDMCefKduvEgTHtcufxYDSTVwkPE4kFKPWXwXq7cMdNfczcyo1NoKQO/a7ftVZh
Dkd1E1uhC6KfYRevdcvRziwJ455bMP36BXYU+e6xeK/c4Tk4K1b6rr7Ot/5XsnJN0lZz+f8fqzkD
XTwIao4yDD9YOYf6QIGCQbEGQFjW6c5NpxKOZOx5hq+YEvEu8roKhDLxVdVuGu/28RqrzHcueW8M
IsvqmVHOuBBj1CcBjUKAbqLUFfxSLvlmdPlP4V1tdV9cxRvSVoxwJnKXptIIvRAoMJ4lkExLbWQK
3JolLwtzbzKE85BnvmfkcDFk5qACCtX3a2AWylOG8C0y+2OrOaisQWsS6zQYzBHk2NZsohPJTvE4
O9mlE5lvihEYo7X2nnA/IBdIQHA5xE1UMVgoTRc85hBtIZx98i+PLZP2ccILgEd7GvwJkxHw5q3p
T61eeWstsJSyCAQv/jYKUWU6KWXx8RYF2ukA0TE93owWj9v98a+njkCEElCHCqZp+fmVhXxBD5zY
5reAdDjqyvpQHgIFEvgLqEtTZctuiw5w0l66DY3UVM3Z0BCnyMD9IBXrdcht7MrndJOY7MtawEKd
HGH0E0LvBJKqy+T8c7JZHGWE+va4H1acFm3zCYsHKRLQNiOH/eF4wLWHNNMBoar0QhEa25dzsCVL
mfTKyqK2+ccNI6weGhHDUPkzEi3B0oonCCEBQi/p5W6M3XAXrmTNFN+iENY/5gKUARiMIgylVVaa
W5TqtgT9weNZUA8FESZUCQ9JUB47k25R9R/O7TZzhZdx05mJV1vQQdpMJqSk3fQdUvAb6OA9rZWr
abE6CQKuavDFVMuhKG6zl/wSTBDjp7aynx3/CtklwD2RzxxaJ3pb4xekJMcCiQdOINoONRWsZg+J
o2EKzAnkuQykMjnuzFdekVxC7aXIYkOYnx8vMOVgyoTjSBgN6i8jwoVuyqB2zeqDwFhJfOGq3IT2
p65lqf54JMpJIXGs/iD2Q7aMxGjYSAbyn/IvDg/Sj79OuYVIHlo+a+Ok8/F1hfno+1usCCsfph4D
wjekFdqu1GLAMYDCh9W/KkfeTS4tILjJdj6HN//aHhqol70X9uOpUPBrYMz+25mPUOeNgw4jjjZ7
627dIXCFA4pgpmQVHiSdTOFTBhAqv7DmGjEn5bFCkAlvUYCtvkqGeFm/Pfch7Qf0CMV6sA3PfqZD
5MzWPLxWrNRgaYeOcBrQJMYzKIvBJqsCJ6AuWRIQQ19rhTXaWSB8BmRCGpWJU9RnNN+OatYOIYX8
eG8oh5hEp4KSNumKJsCnhQK67p2uJS/CeH78cUoaRsJNfTkYWTVhWK/v0KMH0Rc8fELZDApAp7WV
p/1+wtw1vxpUMOmipRdNfu10m6D8F2VroeDylTuhIAkr5XiIyEpLIyceZ57FU72vVvMa2hVNYkoV
LYkYKGjj255y8b3+pfAKm/0I/qyS0lBSQRI2yqFdMCwrLP98HI/+e79F7216kp+HS+AOg845Y6KD
jw+MRPLH4w2nrRdh6BDIFNmKw5xQ9B7+pNfe9VNjjfyd9nHCosWgZkcIXKAIc+4O4Q1FH+bt8c+m
mC+JFFWCeO6gho1gZruEMM+ck266j1XeL4r5SoT5Qhq+KNNMYz0+v/rCZ1qs8dFSDj+J9YxVLg2Z
Er+7scaPdBeu5imL37pz7klIpwwyMdDLRZzH3sInYdMiOhmtBtTPe/Strt1DlOMpEqY7NXMFZbd+
QTmiHgxEPygX/N/sSWn02Z3BqgDJbr15GdzBldcGpew0ieksGrlTGlCYedA+LaFXHJtJX+3nZrgK
ZXOp/daQoWP6rzNc9u1HugeFeE2Gag6KXkACguHIVWzQDOwiFEdbg3ljd+25dVb5Yyn2QXLZprXG
xVKOWyLcilb1rOyU13GbuHwJRRs8NYG4K9xVx3TYqMhp1zjtKC5eJCw+LPlZBAMJgiCVgUZra0Mk
2eqHJ5+Z9bqVIFek6G3/9NhOaSeG8AAZ2txFiDJh98pDF9kQMS1ZQW/60Xz8fQpkRSB7uvAOog7o
BkHwCKQYqKpd3klQMfSfyl3n4aHOmKzQbt3wIG+GTbdhzMjUTBEQzjX5AYqrIDu+8gxis+B1gY+D
NlC/sHusBUQCxaZJWGqR9bUGBTT4ZrcEGl1CX1Lktk/5CbLSDudKZzSOHRvAxiAsbLBoPJHtyAyB
JQP06qbuGgtMiNu1AjRlniRSVWGERishgeelKaR7cBoTaSWgofRqQGr5b6NrIQYnQNAbsG0P3YH2
qOnFRbE1IG/r3WCPevmEYAcpuHwa/wRv43t0bGKjvjWnx2eIYoUkWrWsOl9poFjm+YOJCvekGW13
CWIdvZCPB6AtHeFUOrZqpTbD0iXtcwsBpWb8fPxh2i9fBvzhrSZGZmqNwcKp9Se6CPSqflLFzTBv
tXTzeARaOkiCT0Wmn7mpgMuXz8lFeEEbo17uWRMPDvrvx0NQrkQSezq1udKzDUZYKmuAPK/8cgpE
CI9tfy8Or1QaqDbwXc6+9TYmsG+fKie+RHvpA9Rh28ILN8U2s1GCrp3AiA/cKpCO0iwjkCjSJq34
Ig1xaSWlGhvszB/iNngWJMGBgpY9+Kgg+YIJtURzboDBnmvPRzX58XpSThuJKU2ZhB1FFS53GtSX
JCysKO1XsgOKNychpZkvoe9OklCj6kYYStFtWyggtyXUUTPoeT/+/TSXTmJJszIAW0qNUThTfJ63
/DOb6Jnjn4SXhYAHT1zAWk3A4kKsE77BjZfNc37lCInXCvCUI/n9y37Y1eCjWBYvT81ClOmF7LXp
C5OvhYCUgIaEl0LxeS7kHB9XGNWalOIdVFTmAHKXXFVNOap3s8b9W98N9LL+toE+4FSGHVE/KtFc
BPa2U7bhT4BVybv2ebXJf7nL74Se3wb4Y7W6XJXCdqmPybl2liCmWXb1RtHGL7ZODmkI+ZQkyCo9
SOojN0GqkonsbNT+zXmTqFEwtcUjO2BwUKTXV2hU+5B+/eiUlcNIOwmEE4lAMsYzKtiZmPiXAGV5
Bg9K3Uq7Ei2fJEGgsxzzUi7i40O8lXwze+5dweUsZH8jiv6PrYlisiQClMkVJeA1ZDLZFFitlPyu
FKiaK9121MQ1DBVlkUjkZ5xzbMaKCXKPBJ1z2Rvk0XV2WHFntDe976LYj+Pl100lzTFeRADZtZpL
t8/2X62OjnNT3fT7cM1UlvD3zikmUZ3dmMYMpNOXR8veVnSohm65TbaNbd9GaU07pWspBsX+SXQn
r9YtZMZDFPPAlWYg2BFv+Q7C5mggXgq7mhE5sxVaCcj+35SVdJlyJ5DoTaVSQJLEo9rVCgGwhgdV
uTw+XrStJ5KJDpRDPogaWahT5Faj/WZQkwqlFQOh/erF4fzY+YGHcCsUXPB8ML4wzGseXh//aOqR
Iqx6mliUiCCS7A3ueFTdZA/eLREiNCmOFfuinaaV1aGkWt+G/2MCaTNrUlliHNaor7L71bu52zux
83galLUnQZd1KDMROyCsDHrZyTLJUtXOC4e1AIq2SiTsMq96ptVk/Ho04TilBz6KnXDoDXTcLDwT
uHMfT+P74rtjeSQCE7y5nKYs+Id8CzVVJ3EZK7DAkf8mmgAIOWys1zt+qzjBFU3Uz8qJ2YaaPiEP
17aPfwHFR5KoS+iPahH42ZBnsemujSejGVFo77SrkskrQ9AiQhJoOYgsv7wuLg0sogsviUmKugfp
OPQySWuDUAyGpN2tZylRlREryWwa3f8eKDN6F60qYCaYzOS4BvGgXV0khBKwGeAslul06FNujMpY
OE7QT2Cs3VuU1IYlbL+fRSmc2hmmE4GTTj2MEGHlISIwaFYHZOrjjafYJ0nHOzMzZMZ4DNI21lKi
0Gc8uEen+py9PB6AZqJEHVEqip5JJgxQpG6KGndffYXV8+NvU+wTl/jf7jHUsraaOHy8Kndtdiw4
4OuYz1h89gGRkoMDX7gl/5RBdh3NuU3y+nhYynMoT2IbtSJoWHg27AzEe49cBz1yNK8hfNnUW6D7
dngMtaA8X2/yG8DDbnurneRpDSF9f0F5ErxYCGM4DQHCvbTct/NvrZh0OX56PDPatxf38MNbVzUv
RhCuRgTA/5HkP52CDqFxzTSXc/tfJ8eTeMTJj4KsHPDx+dqbzK448FZ0djhHknQAuq3HM7hvNDyJ
QJR8PwsSBYOAXgjcCfN53K+Bpik4eZ7EH0L/WpsStEaiGBX8KtAdNtui4YOH6BpsfHN6S5xp3+0B
jjABjc8vzHmu9Rjl53gn28UGXJPVqvgA9QgSzsGPlV7klnuVn/TwFFwnIz0mrmwqr9l7/8K/KjV6
OUIj2HNGqhkcKJLMINVXkwIKKIgnwYo1JyZqCLlrLztor3mvJ9CGALETHmLNykh3lefbkiXaPmC/
gJ2uvFjSNpfwJRFXpiAIxKSTeDC4yo36/Qw4c6VeynhlCIoFkEjEPFKzXlnKFqWyERkALpkTtKFW
nO39uJcnIYgpyDmHMFo2DYenOuDKMFS8MK6E1fddOU9iDhlN5ttMxdd7u3sXgfJdmjRYb41Bl7bl
JLKwm8O5AE02fv1ggkE02nAgVNBTVocE44jCK7+pY1MGe5qTnJjFpqfNY5um9ITwJIF0kcQhMmyM
nG57kIg1Tu/FT9Eus1RTclSbS3X1c/KUlXyRgjXgSfBhMwf/H3SrkKHn9eGW2+pVNkHAACUZc3Zb
Q3kCmQRaM1drjPfDFl4lkohRYVh/Wsypfc1uFUCpYJb9lE3B9Letxe4Se63xioJM5VXCcfB5y0YF
j7UcP9H8ldYmB/xMaPBW4IjH1GaM+AZyDsxM2ydPoOjBX2+tBU20aRJZRz6n7JgvkEvogurtMOtV
ufYMQvs04RviRmzqWF4+XfyWAx6qbWsPi5TiPE8CEhPITo6xiPQ79/h3lMdx9l/aT8HOWL30+lO1
j56xcBak8E6Fx9cb6EenrvTGe2u0RhS/R3KYMpVYRp0Kp9TLsp5NT50iGkx6jdB4pSjmipEte3Dn
eibBi0GIaggPCXfAPKF7Z/e7+dzYglE6jbvGEXM/y+BJytIJBemwkDGEdgzRUth4worJUhwrCVpk
JLnq47YQvXDOjb4IDmVaGjFAtnwe7CVJ8NT58niZKPcDSVXK53PDxuOML0b8H6YFBk2dwPRa5p+P
v09bIsIRxFMOuurldbxrP+NA1sV8k2hOz6x8npK18Aph/pIvt2wwxqw3cSXwFM05mcFKJ1VWJ0aG
38aWFnVnnxm/smm4/tuUCKNvuDFOZ7FjvZQL9ZkFjK4EnTavM/ladyTNPgjbFzO0VrN+JSANKJlf
sjoNRjrGgR3kdXttUiZzykzrVy5xmgf9DyKxy6aw68DCrlyDS1zq8dPwR7yN5wo80HgCqJbeIe40
ufl+MNNUn8x8v4aOoZxzEpnYiYXSdVCV9cQ9GpdMdkBxgDeTNQAz5XCTMMS2gyKDtKB7eKU0gvpr
GqAzEK9y4izbccfDkNhDaHKhZZ2DHw3ewUjFWL0xSnpgPHNr7/q05Vnm9SN9UWKlDiYeA8TVcRQN
dnwCx68eMrlR+wc5Pv/TeZaXG+jHKNB/4QNOwf4XgmCDbs5Q0fY3hq2ettwKnpdymZHYwzljZLUN
QHkol6jxYpVaQPof/3pKlPgfiKHPKaOqgbO3nxkj9FW7798HZCjaNpKWxt7fUihZj4eidFjwMmH5
QwNK8jkC97FfXwYwkaGRo+zeGbwqg1pH8zJ/6zdmreVQdnV5L2JzOxQD4/HgtCUkfII/ZFHdpFjC
YUgszfcEbo0ri+ZDSfjhBL7yEGdg9pom1jueNRVxo9aqLsp/guqpr7YQCIjHp3+aBwlHVJWknRVh
gKiJIPQHCVz39ugP/kpo/Y0Wu2OT312wPw5zqDJ8wyiB4BVzyQDbn8k7MWoSUCBryaWYGfDnj77Z
JZVgoNDiyRVWMtPMoqu8uZDMQJN+MWwsmGk4gbWjVdFfGCOu7OVEMeOieuaEpSreQmyAqyUX4jZo
dWQLYOHlBgi+mL/6eX+WlL4F9UcEVpUk3CV98qplMdRNBVMIJmfsAqv0uz9ZqkR6rU2VXjV9YkrR
EOlBVqMlrc02jDxJutAHsTGX2l5Adz9TQZW6nOU/oV8pRpXzaw9ilJNF8oX2XCNNKZ5HPbHlWHPI
FMGsY/StPd5vig8m0ZtBnqaQJQFtptpesuE4FYGRxmsXJa1gRuI3mUipklZaSDlRzuZM5sJtctBL
9rdqGwIdxKy8WNEmsSzdj1MlyXOYjQt9bFpCl5LJoBvQF/wbE6pr3d+UOIlk+pxylcE7PDRvWiHU
A/lpamMjbU7M/I93iUQESpqsVpLGaKBfzmt+F7Uf8aBKTlnxvSmH0rwLhlLAiHi8+rd9J3xlp049
N0etABOrsk0GkjqdTURFh8Rk5Tweguq4CJ/YlwI3V+MSXF4Y0BbpijPiLSPfV8jhVx4RKdcLie7k
/K736xGJbMlDsKgxpOpYi6WRlG+pwOmCssvbtUCMcshIvKc/4NFCSbRin8xCrw8Nv5OE9jfDdi+P
l4tyxEioZ8fxcczmTL6XO7nbyCC3dOJoYAw+gjhKqbJrUmG0JVvG/2EsOas1qZIyAOSwvW9XwuI+
O1XwmppFs1ADSqhDpKSy4Utajb6+aC0ZpwCbeHFZ2B8DV2LITqnAczuWHUB1wAp8vZ8gJxbokVSE
J26AgBlEyjXU0qUatFR6KIjVlzqjScWoOIQoK1c1bSMJbzEVoErUeAkKj/VT1e/Z+hypK7EabW2F
v6eY5/kwKZ0C0GpQylelTprjFIkxZFpDOTn3jRY8R5XWeKo2TXjxbtu1x3RK9z0vEv6DZWbQeUFL
cddiSfW2LK6ljEinaITfWt1vuwVjPvhG0eRuUYNBtMvAtpkEv6MstTMoHnWFliFsRYSfz7ehYj+F
kM02sdasQA5pK0P4m7oV5FlWFMkTY/wMRVSqLVSasle2hYhtHxZqjmuWky5jEgA/2qbx78dWRbk9
SbAo284JK8mN4AVS4Obt/ITk7fb405RzRIJFuyaIUxTGUXcp4hi0JpWgz/EMmeSCzc3HQ9AuUBID
mgT5nCnaALJwnTU+5pcRkgQL9f950MFcsTLKN+zzXlRGWGZfJsDbQw8QTRChdzQz118YrvQP89Zs
klZnHYiVsPoLYwCH+hulfnfQrx2kEyInMgLnT2B8ImrY471wDfrKSepyMO79piX5/uEtGlUM1Lbl
wVYOFQtjRmvaVpPintWVudI+cqmWcz0QW5CMJj2yYnSIq7UhxHx8mUPoZObdCJH3ecpO5aImVaEM
LkJBK5Z6t2/5cXamKPcBv1Y6ObO6EHSHVqGGKL/m2tgbUdxprS4ICbpPOb5BZOfnWl9aYBgBTU/D
T9e5ajM7awI8hSi4QKcwBCMXk4+nror50Ux4yGHpCjPyPNiZcOYvfjoxGw2fegNn26K5GWqvfTKz
TjFLvKNAvjXQoVtYf0lpUEFMiWc/g1pDT0GJoBcqhoD7mTmGz21mHkrWqlNuvIQJtCSh2oG+1RiU
/+OUaIoThU33AgSsyFsx1NQ3LX4LY5RC3n3hjmESq5yDCJKbeG57gR5N77UilL0rSaxPfsPtRqZA
fB1xmq5qTbIpRl7aZHOe6hIoIYF4HcQcDz1qU5oVFOEPLKco56CG9iOT44fjFPHnkGXqTJ+5ovBq
Pk+dkhNZB+BFMHvWKSgICmmE/GdeoTaTaeBbA5rJDuo8u5RF0F0mZJ+dLg1+dxCZFG9I4KLqIX8m
5eGh1kT0Jwr52OkxqLzeqjQdd13MBRYzVQOkPsfOHGJF3WlQ8X0TBB+94rMiIyb0JTTYl4D4DDhD
ImIqA4fpjfXRUzEUWgW1NgSL4lSfolo8as0IlXs1FfUpEWsjEAWvFyHsPuctWHRTGYB6Jc4NRuZV
XRi0fVr4gyFEveTJycBDxiJO1M+FXgM8jgxb77r/Y+zLlhzHtSR/pa3eeZskSIBs6+oHLlpDin3J
eIFFRmQC4AKQ4Ar+0XzH/Nh4lN2ZnntnNSuryqiQlBJFAOe4+3GfffhnUa+NfrDUE4gZQf7nQ2rZ
VxR37ypsMXWnbZpxT7t85XWatbr/8AZqZwybIW5BLaAD0s7cRengziuVuoDViszmsIWoqU/1cQIS
cVhhGNdnbFbrLmJVklfV8FVrLz0pGqfI0gKPRRABsA/aOi17jJ5l6zS0ex/f5A8+1dGd7/mwEgvq
NhMcpKYk12VkUAMtj0M/NbkXp5duab6GmF3DanV3cuiQSFa30Wme/B9ab2EefUPhsarWgxvjL0cE
ikrW3wb+DKdApPVkXlwFD7aXQT5X83fr570TGnfH3vmssDS9DxSW3dCyOp9c9bOpuzuher9wI/GP
ZsHAhKbNsIuaoNtF3zMUhA7XrkeoOCx7MQQ/BJ99X00lN4hFb1J3MX765vdmxXdvouM8BfewevvS
FTmpBu1dJ7ffcbLA15O0hzVmW+Z3XB+8jr5Ar0CO69jDsKcZ/WwTmO8ZrQSxylhdNrhkICzIy7Bh
HmcepCpmMd0Jbq6Bpzq0hthPqo5/9EvvMuK3dpdWfpfLiveIz9p+aLt2Rep1BxHM92RkyQ75gNDB
99E470m6XDtuHz05v0QkWvNkqe84bWCAOlXVB2w1MXud1neMBi+O8cfaU4+0cl2+cCLLBt9m7mbi
9rWK5KWL27b04jk5NmY9DbEkWQdl2tGFAcJxQntKtzHaNTyOjg7ZFwdaG6/ciFjyNoH1sRXr9Mmg
bb11Xg1HqiDAXHaLk+lVB7Of81B8NLzvz8wReZnq5KNRGKmfJDkhgb2+mprFF60GL68Fq3cx8eWu
C+MHRoV6nLnETt7VvKhVcpZy+il589Js/C0FdFMEo7xj0cCvayr7c7TMCDzF9Tn31ff94ffzvp9i
H5FQVtxuq2CvHZdn65aDltjTI+W5ZyA9cocKEjCt9Z5o0/0IuQNfydX7kvivqjXbSxBs9c+pVesh
sN3N6A0dkkVcgiUWjbjZGtuRsqIKvgRJ82BS4Wdmm9lp5T6mp7cFNbSC82dGwklmbkt2o0W4WIvi
SpFlvEuWpD5WnkaU+xS+Cs+a8+aC+ENpwbwstRg8DMBsWiOe6okw4BkwUQmRDiVd0W8wQDb0Q8zN
nPcM7HrlHqd4PNjBhy91nfMequaa52QN3E4j5zKLeYpdgFXbY1DxqRim1JW+n4hdG2gEIMlDP415
Fa82d51+34RflYAwYBc6ikNkYwmn9/E39GEk90cMlw3tRVJidpMfiFz3/prjRpl/Jc2yAmALsVfb
Ks1wA+StMlOXGT3iVBq9PV1am9l6/a1jYwFWbV1pXXzLWHPv06TC0eqKStJimftiGED86CHXyuVk
GG/VliCRk26ww0Xg5imykOnSLY/q6raR5kaM643CymABmgYWLW9qAvC2ev2hXiCIUCLCKPPSY/7J
dm/WcxxAuUJ254pIi85mpgmvULwPL/PMvm2VxHgYOCevdeJdws7BjpbQcoJt+uYwZ1dBpogQ8Z00
rKzbNVtWrEacvLWsLvjIZ9sQhLmRJVONuOKO+GFWH86FvDtgP3iqPVinVVDt1zQ4m16fPTGc5h47
ZaJfvoGrhoodT6O1lIuv963PMdWnAsBgjJd2ZSbHSOeuByxr7Ly3ZMSCSiJ6V63LVqIuOuO6kH1T
2Z3yujJs0pM3Nwdko5UQvZbJpO4qK08Gd4wadOlofIoFbPU3cbV6uToFL2/hF/6qSCnkdKgsfCNg
x5xZFSwF8cNLR5YVRvGSZmb01mxmg5/xoarha8H7a7dyWGIBe82BEx6bBILaNLgNkbuceWLbz72C
5xBFtLs8tAPiuToLmcZw5F2SwS5+P/T2r7DQXTKnV5fWY1ExvmsTbD0LppQOKLxwqCLSnkztXUS3
ux74zpYZUneZW+MXjK/HeT8NP93W62s9Lxjcm2gHEwOFAz2dI+8JzE8+epM5JFFy409Vn6OKkFDl
YshPNY3Npilw57geQeyHHhiwxD3qwdhMLmMKPi+Oim9B91u6grTqSIIzHxX/3l/50VOynBPX79cl
ags/CM/aqw/IOXEFq+sGl4lAaQ4SEilrTV/I1MMeiSVfbQPZs57eB2P4wFJedK2GI1C8nXpm5G76
HtHm8/TGevcD7bJCOJydcr2oSwvHezM3JbJf1TPOFHaCCQJca+2wZVG31DACne+VqB83T9c7hu+E
ZSSIDhvFJDMI8WHn11iybEzh3Nc5lHKwmb3wuEECmh3Gj7Ch6U5qZKKormxCgfSOkIe5F9QoW6p2
eEZu+/rcb9u+4etOeH7zw4u8aR+DB8tl7wc5XGvhoDRHAOFm7IbE2P6uDqBqEWH8OQzwliV0z+b5
OCz6lUfsojxxsG7Dh5jhRxGnlTxIhgxZ3HZl2w27nnPvpLQ+ArgN9nUSrFc+Bo9ykVeiKWYETNUf
u4jzcsC4TJ54FiuGAQQCPBzasWyGMDhV3sS+4hCTnlNIhsPEt+OsE9Rk4hC07d22VnPWdi2EJDim
qUNCHh8ldm9XRpK+GE5uE7q2eQqhap10L47SfO2iT9LGn2IB9dtJp/MpQB1oFzCNIuFVRpm8r+T2
FOlm58KqRELScIzHAeODIp1RUaP8SRR2YNyDtRbeXsYDLG6Iv5RrOKylpYsoYhK0pVlaUminqrIK
GIw0XiHJ+5y37eLPy9XOU6HrdtekPUQC9fTpy+rUOH71eHfeGnMJ8GHTISiHan3gAcKl0Dc8xl6q
culwKGwSB6nFXh//BjjSXwSNCi65K5wgIzhFzEut6ggDT+/o87Q5oguKjgQDJbpCCvkwtX4hUEJf
yNSIYgzsV7xiTngKi6qKd6YSYen58YPrvNIMo8uY1d2jSYb4jlSm6Gh98dr0TNftKCP0OAlG7xNY
uuvheVITJjP0ks/gkXEQh/25HgeELy+YpBBzd4b2+o5s3lO0yT33l9xNXblZWnI3l4kbUG71Kgvp
ghLQRIgZxiTxgOBhGz9F3lgdpaVPURPe4Ho12Iymfa3TQq5V0bK2VCTdbT1SZNxSjgY7CBo+dF5r
FpBlgAQTaq2UCUQ2xmvmpzQP6mq/jXiz+EYfEOuNzcSfURYuP22n2UEhGjljAycnBpwDBB7GSFv4
zV1Re99GpsutGs6kre+tt9ykmowIMGZXhDbkwqy4n4OdoT7kT4hlcgOKAp6lY/A+e8OeqTBDBvVp
Q6zzPPVFrYFKu2r5dKvB1G3Vv22mGffSeXfByp4nH3J7sZhdOs4FXL2LdiK5FiLH1EcRD/CaTr18
G4OSzIgVFvJrAzad00ChfBq2aye7n9TDa6HrvK18CgVPUO0ikpySeqwzQaKp4CHm+zpI5eou+sUG
XJM1ct7Jc9V+bdnXEPUvbd2fbBP/mFlzTRRiiQTpsiSYy7keUN8PqLum/rZCd+Y2uNHM4FSaAVMu
UypzkgwHtpCyVsErAuwvqOqgkSJi23mJdXuH2ZWdAZCUq1reWqdVYdhAjomkP8karhBZISKbhiCL
TPoQWROiJoqiYpXyrva3K0viS0CDyzIirUVoig+nx5IHaMPSODh1SAonnu2yronuwlog37RClYpT
1YTvXbxcvLW+tKS7X2aNhFw/1+6nxc3SjuRezr9aAnE4ZH6EvI/qEyMR9zr4iPkvj89b1qG/Sn3v
GPaYxtW/pjm51R5/Mbb9qprupiU1AgQrdSto0ECH5uAMIw32Hh805xA+zH3vCjoH32dgKOIiEvQn
Eonsdek9iCPjGu3qBLjkIfo+3/v2vUa3qIO+7HVQbr6/lx5Qj8a/Rxw62nmoSsfvJ9AgQ8F7Zc1X
TcYX1fmXxK3FStRXuA33qgUy0w3FuILkse6r0xBHm7FsFb2La4aI+rXe1+jVeIrEZReMp4X4J1iR
QLre0oOe/WLlTcHGfoe3mq+jKIGZApBEi+fXt1FPDuvQ7yPN4BTs0j2tJZoYlHbKx/ZGmjrer25c
oLnG7Roup22usrrasi0Zxny2dm/0C1uQ6S4elk3oS5VgofogE/HN3yrfXGRdl8LnO4K5WCQBwJgx
QctqYM8arCbjvd7rDoWQ94xK9jAGcV105AFGw5D3B3VZT+4r4CtqLVrOsXp3KOYXgfZ4hYEO2fZx
88XwH+2RPG7IDxxu6F9F+0749NVO8Q+7TS80JS9Q9+fEC580hN5FZacT5QCsTH8PX6ZFdHnE5a2o
3J0ZeebRyc+DESWXlFgSGvtH/0JxPhvy20bVcyiTR7+VWTXqoupeZuhG2vl3ZN+G6XnoQkhMX5f0
Lq4UWsI3N3/V8ZitFonH4ZO18LJPMOYOlUfn7idYdKrnSsisx17Sodl3Mt25DfLHcfolN/IpVHJZ
9AfswE4OHXUyf2Fk/Rp0toidvLCw+TDo45BtyG5qp68r5srgrJD8RKC72YkFke/4vhYHv8XoWouw
LRh6+B4A0GDPirJDEIXI5Yx+CvJ7o4dmHp9M/ax0+GYRrqBiwGFhjxcMizGBFHpIixjP9/0Hkt5/
owHxdGuDOscmfaQjHASN2qMjwBU8MRKXSLI8NeuExEWTpca/T1a4G09UH9fNFWIeCbYjqDHhNzlL
UZrtatzDEF4W+GJYWBzg4gsJBep4QqB43sPNfPjt8ScT3vNOF3ANKgT8hytzHpboaGa8t0bnYnhi
Ksob0h3bnh2HgWXV8qOR20dgZMYtqrT47vvDzSkOxrZ0/iOyYIu5SQ7W/mazhcXtiCWvwnJZ59sE
nZ/8NqlBcxU12028xZd6AQO9YL+e0+c4ZUVSoYLlUI2Qn9JbPmsczavmeMjXjBEJRdvCYdhWDZiV
h2myhbGB7y0ZUKVXaI/OdXOJ0DeuwYiVAQeSdi0oFBQJ5BWsb4ppVveatCdv2FCJNViNyEAL6tNm
ddH71U7GP0ya5p1dvTzeXv3od9zqmyFZzoMdHic3ZFaucEJevQMPx2PI2McM0A9by25d2HWOcVs3
W+ahc+tWREYCh1miH0GDd7qA8GNvSn2aiJc+iZ8MHKz6sSsdIhN4A02+5a/trJ5EBbR89W64F7wF
IxpN+7K2H4apS4jwKOloMZJn3uFG4gJ3j0TRrcxjSNMzWfxsaMYb0YcvTrl3pOOmXb+DZ2Q5Riev
N28VD6cdQZMuRg7cOcY9FxOet1OwbwXkjPx+HmEr76+Jn9FJvgCORrBiFOdOgD5s26upGpZrLwbV
F9BSzyNuA0nnm61Z5QnCCNA565xZZ4vJdzCImk6j/BVO+MZiIV80bhgOd/IsXUckAJD5SLF4qmkr
ZDLkG+qEhkP6AMRpbnGp2ZT1DbRKvEFGTnBd2u+cN1VGSwPIHB6PDrEresua+fp9EyVeX4RIsQs3
U6wIhpAYZkzoHQ0Rfoyad5aujNsEVlsJAWahdzThQFOXe8/rIGW/AXxYaVM6Dlf9qUXRMmUmRk1O
/H1ds4MWH8gc3rO1Lk18x9oOuIKf+8GvlVQXmqp9r7sDMjafR8QSL2otgSoXESwAY3hmi/DicXz/
dsyj+bOi6d3YYNIy/kAPC5RAX2LPoq6VusFMSZurZShkjyRSZHTGLe12VQtrNYZNDhvdoKrdKPx+
j0VyMeFJ1l8dv1SQmy/AHQ4sCaBcPnZsKJKwyYP2bpC3HCt7SI7BJmBejOkHs0EYh5NpwQ2iqs9V
u+dEIGyCpb992z2uPibr5ikDCnZaE/tRI30mxVVVYszTAM3uaP1nNEZtAbkEAhpJe2aA+NBHqKkg
DXnbIGVZzW2Pr31a4HmCpQxQ/PvHRQNarsKDMvZlbAFQV/LL0woLuw2yqn/xpttJI2HA8hgWgtUV
KqXL6qVJjlnDnUobuCN8BTG606B/6fygHBuPZkJ45ei5k4hWBGoTlO21sWeP18Nh7r5U5U7I7Spr
oq8YicgVV/dtVCOzCKmyXJNH+PX+kA2ITh8ksqnjgtJhNySI/o7pfAlretPpRRy1hSXgvETJIQr8
H3G09WVt9GvSCi8z8wOVyTGK67KffNS+8OJeD/N3jrJBpwNqU+aVfx+w6cOf/E9uzI8etXuWxPpp
XZboIfRTjAjczf1pjnCETMme1cfVa0r+HWoBzLE/hN2aM/oEhdUxwYS2x/VejPAxE9rP3EJ3uKef
A0QnrBmKPJRBrA78XZ0O4Zto4xSAwhR54a7etjg+ziEa0jyFBAUuh0olv9tuouMNquL5th/YcufU
TG3GZNy8JnUvP1TkAUhReiRZOKDZ4LXX7ZJtDH+kq3/XC897ZUSSZ+07f8wSprgB2gyMXAw6LP/v
BOP/QXTwz04sq02asN46dzNtLZ2yta5cCWq8e+RSebcTsf9PVfs3Bf6/4/P+iRpfZDvMQvbku2fz
gG1tqT+XgxUMvXLq6IGCJWNo4KWf4H9QbLsNqk0wRL4dbyiJ/GcMpS/3C+Lpj9KARc8iFpHj5NXj
B9gMnmQr1pLKKfPGH5Fyrv6GXMAAmJlWpZ6S4e/BvP/6uf6b+AXtfOOE0cN//Dt+/jSds0rI8Z9+
/I8n0+Kff/9+zv94zD8+4z/2v8z1o/01/POD/uE5eN2//73Fx/jxDz+UelQjKq1f1j38GqZm/Ov1
8Q6/H/n/+8t/+fXXqzy57teff3yaSY/fryZAnf7x918dv/78I/wWnfzr//z6f//l9wf484/bafv5
X/9LrYAC/a9P+/UxjH/+wcjfAhKGzE8CzCkmYQI6d/n1/Zs4/hucvJDCHMYBfp0mYOi1weT9n39E
8d+oHyMDF2e7jwd9z1UPZvr+FWF/C5KIAF5LaMzCECLe//72/uEL+s8v7F80cECDVTP8+QeN/xow
/c/bDzQqZYTROEAkToq/6p9ne2hjonbjc7uXFu5+jbec6iS5M9HK0O/WgPFnF+dKAHTtk57sdZAu
mYtEs5Oe747RrA+mXkUu5gnTLMj0zRKs7cwXaXWoqAPfpBJxRW2C7klkBhHi9ytNvWxe1WtjpS69
ej01Pm3zkLluJ4L+VcbRuocKGpsnd4hgTnBSwKOi3o/abHkYfvSoQwv33QrrCZvXEhIcuqBnkkre
Nd/6psVzCQ4Wck8Ex2M2hDhRXUH9FCBmYqRIH+OtQzFS89s2KNOkjm8AK6N90Ydx/BH6lmdJpVKU
pANDowJ6d0yhwoTLL3KgDf+Vtguaojp16OsENt7xU9m1eRA9UNmFUA8JG7K7TPHyjqERAf55nM4E
McrLAnXnOqyHcJlPqvKjM/U4gkdl8qrTaj5zBaMe3z9xnqwnfgrj9kYT8MG96fwHLwZSAwkAqgzx
UxOfPHe9xHZAFQQJfIJYRRG5H+o6ydok7N8DS+7HkZ+riJEbaxV/YTNqb20yCuL41xaw23iNqs9g
dG8MNy8KyaC5AqOA7QzwlRlpbQrQ+4GuqB+DLan2lenkfgYlUSWpeUvmaDmNPhXFpBfzFtp0y1nA
zbkzBKgy1KIZsfc0tt7jlnYhCp2oOQPgymyTk2mLb3gbVpdkDjH4nBJUZC7sbvxofEi9BjVayzvg
ahSaICvPy/sCm9ESofBjMc4bLYfWQwQu28Su6/CGlJN3oNvap8UzzXkavaUIfUzQ0L67W1YKEM1L
3k1QdyDu5zWLXdjDx6PrE1weKK9smngAe2NQsbPrHrrI2l0/ecj/jIVXdD2aMdL8Jt36M/SB9olB
okZV4tB5OYEQ7SAsOuh53e6slsWQJDEIy6pYalE9ThM+bjXN5br4y328JVO+1OZuC9W2i2fS5FG7
BA9j3xbKxcHOFwZceFcP+TABehiMCPKtn84qNXE2CYV0YCUyr9seqqYNHgYzn8CRxTsRV8k3c/S1
xBvSFWgS3XOtM4Yx6Yy3g7+fh8qCh+O0xJU98MX+sEgePznNs41VGc79+BSGNty1C8sEIzYjDlFM
FPbLeZjI26n99mvp4qsYJSAoCZ9LY7v4JR6TchLifdPafDrnLqr+1MtKynGVP+c1nfejgBq7GnfV
HM6HqeLHYLKsqGv/y1G1swF2EF3D5Ehs/Z44HbyG1EMWooLKgKM5TVhT76gh4J8BoPeEHFPXbuel
V7CcE02zj1v/xYzuKfQEqBIXP6na1FeoWLaM6679EHFzu5lZnuEmAay/LfiUdruFKFqE0GwQyaM9
Y3TnOhKeQI/sAsbnm6Z+RkFzVERUZzdrf4eZr7toj4CVpAwgPi7Hun2OaJ8eB+jc8109huomFK96
oV6RogA6+Tw+WvMdupRM77MBmgO++qFn4acf6rXwE9wYNLlZexG/bXzYCvUMwy7z4g/0iWPcYJmW
eL8YKKqHeAQrQeUHmYZtF4wThdah6TI7B/2B9+4jYvUGLgeQtNhusYMMZWxAyvix+EG0NBfkUVzs
4rDF6wmciJhRTvtuzxusdl/74z4k1u2SBBhWjxDRgcIxPxmB+XTbufExtwy/qO7kR9WAhGTVZy0G
is4btEWlbWaXb1a+1ajfsynmj5X5itCZ+hpAMw/UkPkhAgLTcMGM6jKTdxe095Vgvyz97u/M+AoJ
hdtPKXZlw2AGyelZxtQWq2oQVJ74JfyJ/EJKWFkvmmMsZlMDWrDokQz+bbSEvJw377g1wUvapCaP
ADzrpfFOGKbTeH2NcJ/6fhMU4VGT5c/t+0ghQiEDSQ6bhPEasm/Xvae8d6GgeV9EDM1NAiaz86pi
UyHoI1D0B3iN2V4FJYccAjdht+4HpPtkrmumI3BkMF0V2hETAuRGRhR9BK0V0YH/bDRUxKzCtlM1
wFyKeAawvrjmKR79M6u8AZP+3qVLdFQuZD32CJWy1uO3YqSQMG3gOwcGVdDUg9ZOm+HLr5Hq4+Ec
yRu1vQ9jdzfK5F21ddasPk7hPujOsNVvrzxsjmNL7/hIgidBsFmlspHZgEG5sK5nUHd82o2zgoE2
67bHZUtvZhHuXSroflrhZMVFANTCxSBhW+9R2gPadVjMYxizBPNbLqmQgNIgIXBN6wAK0rc+xrQV
RJYjOKS7bRrBYIinKky+yb12zjmZseIsyVzs52qksBvlA5bAZBgOazvaMhpSYNHVsI+iaD2lYfTi
hctQ2u/mGYBWejRTmpasG3AykajDeUxBqXRyZ2Mg/o1qTkNX40xty4AngJkDALZTCA9pKJWaE+Ca
KuNbqPdRMN5N1J3AR7KTGhqM2TYMzwFts3FUHZZUj/I5UWzf4JB7gIFd4StcdytsV2wzf1pmD1Mg
Cczpq6jHeVn9drUNzv7oB/ccdTbrsfY9AzRZVeeRh1+rFFAMOtag7U6eUpf4ED+0nzg7erAj6DSb
YLoBVadPIGMzStOtnH2Smwl/a1uFFAOIZMwm6ckzuOY9xwhB2fv0RtMYllTDpouYrwhUYMH3R+9z
AAy/U8lwQjF3L+MQkcE1bqillXORxkrcGL3eOKTdHucqODGLt1G11kOJJ8qqIfWpa3tYYvf6pLCf
m9g3EFe4XMOn9WGYWB66TpxjP8QUU9RNN/TdYqr0MnnzfqmVucG7vTesXcsVw3/FpPI+nF47fNG7
GTREziZ98T1vKhc6gJ6qzA20WJ22DnSMLJohbY9ow9yx4u20C9FzZTXTCIfxZZ+DJiN5WkfRqfW6
t1YmbL8hsvcUeBGCXq1iwKKXw6ig4AW18TEQjNCtSJHRRtdQjk9RyVYY3vxuGuRiYYYUGgYH4jPs
2J5P0xOUkj8hHADmObMdrusXcslf7dLxg54eSb8GxdaZ3/5CkAk8T2cde4jnmERazkIdXUqifZym
J0f4Cvzei3JCsG9BaWUg7AvavPsm9CAzW4513X8mPWC/jsNWNUD9I73ppu6HSx1E6Kt3AZniw5JG
yJAF/ZvSCHanYQ9D1TiGhG9qj5J59BuRyMIGtVA6dKqEmhx7dps+KXaHlri9pAwbGI95f1gRBZin
Mpqyv15/cWAzU4VQeg1vCppydUc8XPuGHEMfQaAIYMAgr2Y/UNkgjniBq5qgdVDaKHAgRkJEca04
LsjS5oYnmBHCeoRWAG5ireE4ExvyBB+MTWH7HrFtJJzkUsf+bquRqJCsYh8iTOC+wxbjSLIV/pzU
twNr450mU7ibKMjxgcCg3a/AiEbIiMxl0D9X36nzGL/ExU0w+uXVE3xfXHCeZ0TjTAngOdLzY9hs
1zX4uXXQv+KAwM6wYMdgCxpkBb1mOoAwlXCMw6blvUkov8XivUxrWyBjo1h0W52tH9JiBjYWZh2p
b/seSkTddYe+J5Bd2uhzI27MuVqTwg6QKo6xXA890hH2Ux2/zUMgcw10JNemqTPn1LQzMV1OPqoh
H7hpwdkKo5y2OaA2B0zuG5ovmJ2/VFCbRFsyX6FIKCDUeGAeYpFWu0IBNI8PXg1NRYbY1u6wDdU+
DR1KDoawsLV2iNHC9u75IyKuqm1Ef5W2VxtN21nB7hPqjOA+kAsESGAuh0SCckrcNZJBchN3TW78
rbun6XzrGDi92c4HtcjhklKcPeBmdDmrFlr5SLLCddgnBt20UAxQ2JkG7JyMsOoPvdFkXugYzgg3
lK0Pp9FJf4Wuiq9//Wtcql2g1zPyr9nemE8IONZL5Uuxi/XyZKoUoHnQ37La2tu//mSDQO6lGqE5
JRD8tmCnhPkycjDXeQxAa67ixUDIiy4TelZcoKxDJZJtLo13E++rHEulOSRj6BUm+AuGD39NrKlu
EHqdBTwiZyx/ct5ag5igcKVlMLTP/X+j6bx25EaWLfpFBJI++VpksVxXe/9CqEdqmmTS+6+/qw5w
Xw40Ax2NuorMjIi99g5CVeLaadqzMDgcOIG+ABP0Q9tVD6Kt2gOt8L2xNtYBT93MEzVm+zH0CwbA
JXufTtJ76u3NPPfOHAWAsXuvCR6W3DsW7bx3F7u9mLZxkksmDxUtzRmobQc22EBxDA0j+uRprb0t
JqaBbeeN/jClZZ4qkTzVTfC3hG7e9+lW0iyP4lIY6b5qZQZ2m8ZVaYBLtI3Fc1k/ZRI9z2jbr8Qp
o2FEfKrJDwn7jI5js9I8cjf/Uw6e+SDW3SosOypGv9v7irW/I4Kj19/K4276VDoZ7xKvF2E7qfvG
GNg0plBPKtkdfCcZ9m37Z/USI2Kn8d9iNBjcp9DmyegB7Rn5vRmonher3Hct6no2szGz0mascKWH
DU4HbcB7LYs/RsI4si5RXTqgKdc1plNCYUUNsRShEuZzAqiSrsz9+4UWOGhe09bp71HClbGwBNoc
09jpNsLzykTd2crBrmilB09Y5/IWRKBdBmRjtR6rzWSHkkiZJA/9hZrPuzkZt8gCBo6cVRmHLqX8
TPzNONz4vfU/aLQJaNQmEoSXej/4iXvsqoQhanUbxBLGMuUvwgH0Kc02HswJ7RY4/UE3dhtCE38W
TepeNCSP6YNGOLOghVmyS+F58RaoAjGveOJueS3EON8nqTsDgNMAmKtdxYH5UZQAWjz+Kl7bMk7u
+3UkB0XZ1n1PbRmnE0KCUxVcnI4fGo5yOb8+nbwlhCvJPkYkAkPnbihH+5nM1yLCQPTc5cHA+k/T
C8eE7QVJIF8llj60IqfarV0xRE4g/rBwMPJM6v8G+TIuTO/ipn2wz4v5MHjbcm+6rbXLDCo+2DJz
J3xzvW4Z00Ut2H06BM2Ag8Z6LGzh7ED7BkHytFw9I4ZI4mEQzfewdh9SfqAT73jIsi/tfda9Y+7r
anzVjcnJpBLowtXeJfnEqGZ68jdbvlZewNw8uO+Y/D4Y8jCOhLLl7M0iaCB/Iyec9QNj2d2ZBVX2
ot/HlLO2mA0mPKhxq/HVly8snUr3Ttr/zxrBBTr46XnQbbB3jHVgpj08i1YuT9Upr8GdB0btUpny
aIhHpv+IQl4JNtcI6soJ7tZmIp2mHqRP0MMlSTPCO8RT5bdGJJ2tefuccZWcvdo8yrqE3yYO1RvZ
ZytEiTK0PhaFDsfApFAw2/8cznbmUtmfjsnJPvVNfhzU3Hko7VjqHC5LrFF+j7LjRmozpqiQ1ssK
85jMCAQjS9uzGa037fzfNIUPmUGpGNLEvjUFjH+U3pctebiO9TUXBjty55bhgEVh5/Z9Hm/eNEdL
+tPlyIxLZ+bQHNRVWRPcOaK5s1r9AJxSHCpFOcIdEiWSbnMIULN8G1emCPzkGdaHR2BiQ9rSrKe2
zk6Bl/hXfMrzrk9pudpxr4t1PTEKsXdjSYWhA7N7IWco7L3eC2229T1RFfqo6zM4lDZ+cgZS575d
n4gxuIdgmR4LB6BH0uTZeYn4atsPWza95NXV8If8yAyHYA0jGQ7O4pxGP2VIZuuHcakui3tT4M2d
RVvDB3wHMfpiqK1/UJhaGZGTV8exePC94CgnMMpFqthasezDoQGy2/1lzB2SO8qUY/Qe7OlzTD3j
kgqJbJHIM6q+PP/vV4mgkV6dKvLbiRe+q35K4193+1q2ClJzqJIfNYByWMWY7JZlffeTYYNu9SMx
1GW8MW3gzCONyKMKUoNdhCnwblbbsMOdcZCOaYVp2r9bPhwu5s+oN0dWIileHq+DSDS4yKd+fZ3I
X8wIG0r9yWKJxfZgQryeK0JOwi0oDwpAeJ5nhPC5nK/+ORuhLcu8Y9iUBExKzOWkb2z8envaN9dk
KddyWeYM/It9y5MwsoOf6VPJkvcw26hRjWr0dt3ytjl6uMWOsEvecvp4dgW2khsp4DlVQ2cwf+Af
dWK/p3Ue3CmaW6Bcmzqfs1MMe3N9MESdRSt860Ggxvpr5eJRn960AxHIaWqFk7vkt06vOTHhXK38
o3KLfhes494PrPtAMLGCP1swNO24l7d4SpdlfxT+axBkPz2LKMPSc9uLSKFrupdNOUmoWOETTX39
isv5orNmIHDcoqqb/2pv62JE0ihwBOHfBpvCnE2vd5b9gDVojswO0VqW0/ZkQkDfbV7zWU/VmQpj
itfAkNG8bL+WbeRUDZk8BsxJlfFl9U6KwwGTpyu9U5o4fVhaPqBWlvs7baQPIpvtQ4M5Csw3o547
TwpwpHEqCAb/pbZoI8Z8q+KtLDTVkHsVfbHFg0vLyo9+SJURO4O+LMP6nRpgZcBdOoZZnHd1XQ93
Sct6A87OanWgXd0Nw0QyYhNz5/FcGfPRkWSG1qu394ueoAFvWp5GkatDsypOH/yqnH4tWXTFxvBz
Sn89R5ph4aUqngMx7jiAKDxJsmZEMWznuU/7Q0suEMMV5iHF+G8aSL/wABJ3+HGzndszflaZ/ErU
tF2UqI7FWLnX3Mv/C0TiUV/A4SiZ320JxIhRN9f8T4WSXvsTGwKCRF0SUPqlSP9rNpoECvgsnrV+
HqxsOmUe8NVYNA4uC0g7aFsRqb4wd1Vm1DHcWAXv7xRhI9NjvlFR58H4N7O2f607cHwaDTuRaPIq
kOlKSLkvbdqPvp8euiz5bawaoTljFJU2OAM9EyuE3R4h8tbIXqFwBR6O3mEOebuDo2I+udPVpflK
dxssudd0D/1UzrHbMUbOHPfXcu3/GmpNesnxSs0wH6wcP1ReZ7wwxfRusxk5M7arb56wa6xQXAjU
mVlsT4ntVWG7smLazYG39HjAjMvfuecFqzy44MxgrDMpFH5b3APKRn7i/wTB26y83dBasVMNLf6o
zYEXzD5TTEYn4OWPfFjCzMbdOKWg9kyP03I2T263T/Pih3P/zxbc3jR3ZEAr19hEyz1MMykwYlck
hc1zGGBGQF++y9wnIfPPitGv4+QUkXb3RRTKAri24PPngbxTVn8CITv5ggK/LHN9m8GW0YrVIF6Z
PM2dWnctbiSg7psbw/X7V3ut55jtyG9JqzVntMuW3MQL3ZkMkmVb0CWMPNrk/LrN2ZvTxGvJ/L5z
vTZOF+8oN7KSzU3T8Vob3ff3ujR/toZWrmB1X2TVDjVBz1PpL0/ZWi+ngeV4OzsBpHIgLEpE1ygV
b0ujpqNZZBerxUbue8+uqKz7lIY+F2uLvKstZrbz91gx5DCWPpzK1QpNr2ffeqq4bQIenyAYd7zW
/wqC1dxg/tuXDfu+tiM29A9PcEaaRlbsp2pAegfoZlY27Vtc84c2oVRIdLIzO23C0Rn+rlylAbc/
/OQcFd22Xs0F5xFvh9FwiS6LiizWsjM2C+aQ3C5qQdjritE95zKVpWU1vzluxoMfVK8wDv5Jm2t2
MBOAk7zXwd4DyKeY/IW0sKKeycwuqMD+s6Cbw4oOB4ffcBnn7htk69xOFmIUM95QWd0WGYAARaIg
QbI319VOnJst2yMGDGniIxH1S8/3diRSqhzFi1ZZDLDNxB6ACWGKEXMBV+KZLzagH8V9x7W6cI07
XAt9TjJFZtjzQSp9kkFb0Tz4/VEMcxhQF57MhvQtOwFEYzjRRU4NX1LTQE9HWfY5GIocojQF2XK6
iNwZoqBF8sXOncOcG5+8YhFgXV2bzqEYjuymWmJJ8xKNgDvOWGJuFVFSLXZs3XqoidDOHR7eHUQl
r1jwHZTVvPcFFd2Cttk3xQeKDEo/TGODMkRDXxZhMbismuDLpgn/qyf+OlXpRUYOUJ9OxUk5JKAt
tfHiZ/OHXO0jaTHf2+ifcmu80AwrfP3tuQjKP+Pmo8NJNrp5DHnCJbWjuliXBxdzhtO/ZIgQFmZa
HAf8wZKh69qsbEoiOELyA+/SPPDQVtM69DMWQ7G9cgnJL3aofkkTMm/DzLIZd8mYlY8VhKS9znYs
/Gw95UH6vvbWEpKsArLtHvwkqI6NNz87rUGJkffNfZk69HU4aiNHdFzzXbVfCk1/041vphzYbp24
1mUblvUua5Hs+n8l7p61zJ6F4F6xRWWHtmXXh6Wf4mbNCTRKdTSJ+sEsJ5b1dCZFZ1+w9yQn+tpM
68gYR84YaV7bm+LrFCNOxGA58l/H5Kz4ZjehqIYnQsG98nMk4m5nZkO+T53y2hotG3Jp7C/95r1N
EhZ67kaLIWLx46izr+W3H8jfqnS7nRgIE6m4luvKepiGzmLecgLtsRFTYW3s9cHDDRunoxMViT/t
WcyyhtKxcORazJlWrT2uJvvfnINnFVyqB8Pz/ltyfuDKbu8Hy/qXdRl7YH333rBSbkEXWZiRYuHm
Rrzx94hNzReWF9335unptWRc1GjNlIrFLPs0vT0/ndHcLcLC8NqMl+lzsroqVHVj7saeTUsEB+pj
gCSILPU2jH69Zzv8GokNJcMZPl1BN7FYghRc7W78Dwpu5etXDo4nTt2TGpYtdHGWIStYfxj7Fri6
YAfLqY6HxHhHtyIFs0E2rTpEa//oNSWVXBuYO52RhqSUcUlksj64XvPlN+0HmVwHEFPYPYkVZup7
e8feEmbEWQpo7VnnanwgnPhoOQa3f7B1iC4Ns4q14Ikfi30KAuu39d9gIHxBdjPpAV52AmIPQgMq
jGceZ10ke0hG0w0+psqxcfyERclcGVFgfJY+w/c8NKu1fyi9UoUL7qCq9K1wrOLKXThN5uYeMApP
QycOqdkX95nV8LHkYx9PM0vqRllf6urLSOV2BeiLG7c2rycBjLE3HXfdFab6gB6pzxsTs5PWEpM/
0pUvb34cKzu6Ytv7/ujelU7ysxAIvO/soCAwLiwF1arEuVHVLMkdshcYSSjOVkjk7uPmEJe9wNMx
orMe0RUCFhwc0627Sn9a9rYjUSortj46nxX4fdNab52TxEMHte3UQYwFRyQGTPnUn/GZPJdT9+bd
ZP6+5xZUTJEVwy8nbQDy+45vaOuiZjE+GZXUjFBPNLDlcQy6R2NBjiDd96noHXcH+BaI/agl/oCa
YXfm0/PzCdXFgINX8XgXrdgHFsOnQQUPtt9+jJSXsnGvayYdfrzWjwJOI7MY1F2AAhfcLkh/Natn
dI1jmSHdWqwN5j8TEPCjhycWm2WHdN2aqAQFnVKKBdVoFbVlGjLzHk6Jbxs7/nAw6/y12Ob/bCbc
W37XIrBf26p7WYH+0WVKIEjLqiJlr0fxLkjp2o18ZjupJphfFPvJcpyHpIm7QGNmm2irnG6l1u14
E6xbUIbdBGdLVg277ywvhKac5wLXDq/HcNuSTTotsKv3VXRuc06L7uqxEgZJzcr3WDVH+sLi2Ui1
TQGTkgI9EMiT2S2vfID+MCQbaYVdFYTjPAVHf2zP/jy2l6L1v9dBOQfbASfWN21YGgliqIajn81f
HkgmAtPfBbKC2hwBSKebeMTr8jwXID22k95ttJPRnOfkMSFK9uMrFkiqko64/zSI81m79wRQ1RXr
EhqOpWIy/Zj+W+3MeXHZ2VQeB4MxUQM+xaSgg4c1sBrVNmSJtbw7sPc1rprFi9XqvnnjhvJoCzDP
pF0Oo6SUFq5/qSddM1tu0S4S1lzlNFpt/6UHfz/IOo90T5Awe+we08a8BrhaQ73xLTsJl7FrtVAO
9nrFNHRXcDWfJ7diw3VvlCjcdVjg2Y9Vpx7Zyp5w6NU4/zDy7GdGYpekb1L+GJCaTBTOrugx6Ezm
Y0aBe/Hd16z5Z03dz5Btire9pW/GsdKbYMv4FjAwgvf20H5VObbEmGuMvZvBeBDf4lymD1lZHWfh
YtmgNwmVN72vODuUyXzJrh3jOPnVZy4RKYjzM/D80vXwaNfCujMUhHI19vSMml3gajr0c/O2FJgV
GKcGrM1LvjeL322INglF++zZS3Jp7QWm9R+FYIVUTrWLzWCqaxkbYwJtIs+mkl+AO0T6G9O1dVp1
ANRGh9TTFk0+Z4GFudkD4dzzFqye2jkJ4WN+tX4xEsXtvuDvA8QLG2t6tEsMAG3gRUWgLgwC7d3c
bAmfNsGXEhnUM7wHtxOPgd+nO6cvrdjidE8B2M6NyTIcpWD8q+LDXHSct+4BEIq2Z4rQf5zrEvgU
uO4pC+ac4I6gitu6elrc+jEvSRpJ8YoU0Fx86G5NrbV5Kx8QWQWbyC921V+yFPdyNlmMN9bLtPas
SNPqn4KTMmpw2qJ7Dwrjj8xBdXKL7K5egq+s3vjb9q0Ml3F7xcOjCAZhtFfzfDEgxg3e3Pw9/vTt
pe4+C5ofPdBsbt5t8fOMCiVEC79tf0yMCO7K3kUnyLjBiZAZGNqwWRW0LPXPtTPcFHk17baxOxEJ
+FUG8sjKK+ArXVAedGMesZXl3lyuJvNrh2QSYK3Gr/MYDtCLAJG54vr2Mhg8VZWRf67KfzTz9A+G
q3PqTgu4kiO4vpiM4mAIUWaoXtbk5jKUb1XLuMgLIL+mAZaud5jlOHU0NIyZPXI6okRPR9fwKPmh
R0LCugWssSq4FnxmRRaA2DH1+CRbFQ2QTad+pS7bQH5TudyKU6OKgsr6HgLziG+03OHlMZL5TotR
Hddpec+WVV+KUXz0uf8lmn7bW19kwfR7uzL/8Xi9Ws54Z4gcPIbMwZ2kbqlE/zVVObW8TRwN1riA
rRgRL+kY+enya87qjxgwhuAqJ6MFUa+gMd6lNZu8FqPaaWFbV7fOd6vB5rJixTY6u3gNWI9E5anv
V6n/dtNvKvWKKlpmMeFB91Zr42408SmyCNEd3/Oa8U+abRatDl9ehpTLpkfrJZ2S/L0bSXuac52T
l7hx0fXBwNgSh0dZxLT+2967DY9qtkQyFALIN7vs4CpGmKKaLIor9Tjk42OWDChdlvMtPYvHur/b
WCEXNrNrhYExm8jHBqsAOqnjHmRuSZL+LDOLjrjEQ6aLaBCYk/O5Hg7IHAc7bfZD5+rTyPrFaEr6
l6pS48HZm33nvdiOxe+oEQ3EvStxKjdLT45J11y4GI5mm8qY5C/E0sWcqcU+A9qlGy+Y5SRor47K
eJcbRCc5YlOQ3wVrI3A2JyrSNCS7IXXEfT/MAUkAANeFnttLtzD4KjEvWxAfj77dnwY5x5X2r6Qm
L/eudUyb6leU4Odlur7RPY17Imw4blj2RmWMPSehRaMEJQ0RXRdW4AE86ELuVxMvXYmURNjX7RfC
JEK0tYIV7Mmbdwwt0ZFpBy6Yod41+hLWr9Hc8dLaZ2Tvx9lmMAux7FxWNewSd8ZCAe/YwnHVLG6g
PzS3MC2dp+G42QwIMncdjskX6hsZmzA7sjJ2eLSY2YvxP9kpBLu5fNed6OjK6EkQpRZMT5RBTvLL
2vItXNriwopCtc+T3jwA4o+kbc2CAbX517YI/OxK+iz2bYVWU58TKB6mc+Yl2dbfBc8CXvWLAd4k
xKYvs9hiywqYUC2mTUde4FrGDwZYNYSySv7bWLCc2ZHFWwACdLUmcSIhpls0jvUkC2c56x1drbnL
cX3fo+cCgaILZJM57Wwx0Rr3AW8VHF4z31PIQjbAKh/LmTwQOp6/TrC+jWRKNCZ4lNTE7mS5eTDk
m5bT7eTMu59RVLuBG56bHaennxkoVDFtSb0j4SM4Z+navJRrbAxZgPKWCYZxDDqGZgOrYQZDUN63
bwBj+IWNNFiP027xMANaQwtd42FFIs3lv7wZjgPn6M7oyJph18i1G/y/ngBYqolNProvmz+M5Fzi
yreDY5p72fOt+5om4rEcv2L2kucBL5F6KEzdM4Ao/7NGlBai+4DyO5arzX5wmH27jcR4qzQr2LVV
4XhIFR0AKaoH1ZdANgNxUxsbhvAurwvGo/SvHNM3ip1YeTdYNeFasbOU+HA46wZCaGnaJIbXYOSf
HY06OeQNsOfYmIe87NZLYgf/da1U+94h9qib79KCmclQBzVWtXWM3IKgGNlSeurkZW2dJcZrhyZ5
bVL0h7Vk27sQN6hZj5ekCfj2+Rd5gIg7YT2zfFYiDQBWu0ksZuiRRHXM/admbZpwJBcgqCZ1aiJ3
RMwsBooc4Wu8p0V3NkX6tZE1w6gRI9EwFf05IEOkV/omOM1/R9rUMCm68nva7CjrRUlGmdHRZTFb
wIlfHSfXbflVkv4sgqC/qdhLV7n361QfgsLxsEArI+qr9xZHfmwX/kcfrD4k5M6b1Jut8ZjbZLtM
E3eE0HtKc2AANlInBTJzbpSvaZbj/JopE80Gbo/aeq/m+ksGsO79JllpFLy7aZNS7ay8plgewZtm
8GhpnYlzGffNhCMDHaLm3BCHgNzyO13VBL0DuB0U6iG9A2OhcqAYcce/GKUrPN+re3J6mCIzpx4M
ipfKu605ze0vQMPr1nnq7PhL1NcPDea8b3dKPicTOnrJjDvdTvbJczc6HucuDXDYOw43eqfmlu9s
eyy20X3GKmZQPuSwhRDnTN+to0/4xdLfEohT4ouqYD07ZXKZpdF/mNW/ZnPn/SwYSDdec9FKjvut
TemZk19/dh+t15Kde8rv/hUJSWDNSIVdt91bk7jrwQh4Fwjqvay8A/sReqtITEUe5PKUYDfDnL4W
O/aOAoCb5FQZst83c479EdeSI8rmoEeC3ob8KtIB+9lQofb27vvEZcwfWX8zc61espF2FXvfm3UR
OU9CvWU0v8FTM5P70CLUbhvMhz9sX16lQaNLnJkuORllsvbYt4wfyJo/1bY95RiiL9Pyr8hHmzwn
RO/0pqxvOjsGtXYhzz4Nr3xbHcZ7ORCoSu37iWwRDDgovmRRn4O0kW8yQd6QU3dAhitoQd24aJvn
qee58eHc9t02hm2zvqTVShSEwyrtVUnuCA9IVNHGjskfWZpXh552P9eLjLuh/VWrE0vorFe1LViZ
bc6WcX60EgQGayH4PjGHq5rMl9kFCVmIOCI2OjkIObOzYrE/1VL2+8VpXr0F4MWQ9Vthb9PZ6sZj
MxXtsYWA2E3FRltFOhThJeSI9WQPzKW/vpUY4Ez9z21yti4Zww85dNwR6/IH1bHHB9x7h0CY37c8
ua0dynNmBg/Uf+VdyYwGiRV+Wgn+eEc+JsHgPhFq6j4l3rRn2xVqxQZpLfNkLwkTFvigsVxlIp43
F6MqttdBqY7qk10pBZTFqm87l1znY7SNY7pm9c41iFInRGlnshHikLDUeKfuJsqZQzL7OhzIjSAc
ZgtlUXbvFqPhg2fZ+R4uAzRNmX7oLMa4M9u6PWxG/U9JfYUwAKLVaG0aiag1qkfbc3qWtbgRc7cf
xM1+P/XQ/AEi685oLU3fklCHOfpY974MjYKtLtKd3gPO6AivD5nPFT7NVQ/8jJb+Y2UjFDh1xo4p
G6cn90/lc9sIzJ6hMJIkZDqOxVFAY1G0VeQxtT8FQuWlpEFdvP7JIOOG94SIrnnp2DTlVtEyAl7I
BsOMNrOX0WNTwYSDgRCTUGIIubrAa4o3y6y0YMql80uXzTWJUs0jaVwEKg2VIAYGSAsRANI82+N8
eQcrEzSLK6whxcUmc+fLNtdXb+KJGvpSn5QBoptSz3S5vgwKv+5QATxjLXrWIx5HKMcSb88Ae8I/
bdlAbqEiJOJ2g3XmNVvRi2n+u0gzELk0ygx7AY5klf7fecj2RAG8aQAmks3CJs2+R7t3D8bA2bwF
PzZPDngMhnUpu+Scmu5v35vvIvgnyZ20TK/eY4cjLcVAdVqF/kOW0DVLDHFKLe/RGur86DQ4pVs0
eHWbY65ZQHCJb/D+ZOXDmIvQczKxt0jEO1AzcPc6K6AErGfh3ZKZcp/dlxPUskeKi54j37aas3HL
q0qN4ioafkjX4nwrt8YJuyp/JYepipeJG7dDMJstFqW1zYvJ3qMzv7vGhF+oe47Azs6dXTDmZK3P
/q/W6tsUuUnJNXghCBp6QdamHLc56Zk31Jk9CPuNsPqz9ByyBM0cePYTbhISyaTE92v2ouVvkzdg
V6VXcez6txiC/uziJa016TCi+ZpvGUGqIzpMJ519IjjxcRycLaz62HCs7E05ml1TGTC2ToaXUjvH
ZF3IQURWldKnJUwtRM1xq/j/w7GkFShaq9jG17VPHsmeFGjRYAXeB6TkW0k6InNXQKuWogwnmEly
EfSvtCDm0dFATYbvm92hLJvlkW8VRad7hv37z25XQtsGbMcgqAw7cxxRcj6PrX/U/vo1koKGFdh5
aaqgeuwG90tyYCcDerJMvegxZUPdhSRNzvN+OVVjgg9AKGalgVuyp3B9NSZbhT1OkHARDK3H4WPr
8lvKoTzMGzETmxq+EiOw0M0YkeMP1uRe9M8lUC48REBE5zqet0VSJ6Tzu84s69J5st0T2fhp1Sij
pOvlJycbd0QgbQQVyceKJg+FgNRG7qg7n0GpTT7Jg3DVR5eMvBHF0PNpNT82etFh8VxG6Apuwp4S
nHYSU3Su+d3Fs6kwypQekIgz2lh7UGmHnBw4d6jHaGwibxgGMo5gYouCyZNJnhLjR1xKeflhF2l9
0IjNYwY5YSFzg3E/w7F0V7vv/0O2JvSxUHu7YflC8K9aPQBuq8BqhJDz5So5RTnjRbJlxcvSdtd+
xMqkygb5MIcPXdzNxj7hNpwI3t+WOj30ytki6xOjyPx3gMN/rN07Eq1CJub/1JydpEhOipGokWEt
9DGsdBlJQCNsiVPXJDtU5QtERtQYFKQMFsuYyKA1HvK53LuanQOOtgGKBmrm1tmOhYCyNMmy2+Hm
Hqo4We3HXDL30lANanAkKNx59LEj9pjVKRuai1qIUHRoQ0fhBDf6hIc8yF6NOgDpWXAXEA37QpIJ
US4Jf0fXV7DOY6aObrNkIfBvS5bk/NjNUl5lkEWBfSKObiINJ3Vel5tlq0bGgA06u0NRvQBg6JNp
06fOsEovTkWApZNYG8Wz9yfz1+R7RTTEDMJsBD2QXKExKt1yvaZCVVGyyOZP0w6h0a3l321yeKSg
3Gk8k59xIPhGuNOjbzjOiVSl+xWT3RFtjqBQh6ha0oDziL4ZiWO8TSI3l9pFKHeHa/h3IZuQYt94
A/KUD4WDEG9n053XsehlW0odbeRqTFMdnBhkeLvRd0lGmzRNR9Xtg3xGasvIcrXHxgcnLHME/4IB
lNnOx1t+1F7bVI3tNkd6YRzO6MN8PhFomeTuv7xiiqWSluHp4xyMr3mXMl931OdQW+J+zv/mPbX4
N0oCVTSFrhtk9QPQcq+H+yLD5Kaz6lJlXgCkvH7IZYBaIeOo0xOlpD60JnkAgKTEI5x6Ndzf0qWT
On0bpuBSXpRh5+hwfPN1rXf0Xg8NJm2QlyCc8h4QUzcRhP1nZeFlLQmBMxAvSvZv7MTMvCH7NZf8
mUgluQ+ERopkWku+Km4rGu87P1meAcvIUyHfw/N+lLX+1nJ6R9bZYzT5g10YY2A9Ea+bM9aluGYV
CUSDrptoWFvjwsf0g3auDpPDxEp0ErOeT6m/VH/zMelY+ZL9+k35Q9dLqm2hz43tYvax7nhB/kii
bCMinUm6stWztbLX1phPE2iDrJlWN+P0nBMVGwaz+pV+R0BS0YunprlPshljkvSmq/FWuVN7TXT+
0fceucdU4oxAMNBsC3hMYbXmkWU3F5zEM5iTT+k75/JoYqnFW2mdGaqSLpHkt10OW2Od2XF4XKmg
D1uvzXOuJ5Ny0/7/X93+3f/+UfIpxFUl32tc8+fklt7aDmBBHBQ6JgkRLqtkAUKNwLu4w3rA4gRl
udgN2rgD8UTSa7nbFudDbJ0Z68XzLvjM/Qs7hf2L21XeUVX9kVRFVBh57gb8xv3/kXUey60rTbN9
IkQADdPAVPReXntr0rEtvAca5un/BerGOSe+O2GIohVFoKurMlfW6OtcFXEWs5SZnHzVJCdaRg4p
V+rNrwJ1sqzcQHvb9ocylhuhguR0v7BVDqbqn6v+bL1CYcW0ubAvYR0zgqWUemCTwdW445Ry/1Er
H+VChkfCdJzp4BlobUuICN3AxzhGs7OhkqNR3YvmlDZn1xpOgz3b+2DwKQZzhpxOEmM66DHkdE5J
omYddw+NISFFwWt8CCLTOUIaeMhVwbG1XEA9S7fYAyq2jeQrRjKnSR9VZ9xZpG978SMa4WzfGl59
rpU8FuFEs3DO1xX+RezfHbCEoYAfYkUq9bYNyroTZy3tz/PG7tOdlXvuYehRJCgwYohM7H0RIz8W
Eh3wgw2MkLiFwFijdTNO9vJp3j/X+09aYR2OrAGj3PKful9Eo32Za+wVLnJiBkENXz2oKKEyLX6X
I9aUItzjf1qNQx+c7LD9rDLsEFN/SIpInarc7yg2hnVrGMahLn75+CCwD1LyIbKns52YRxObwjHY
QuWbt3DKn4Ty5cHrfzkJkjK6Ar8c9L87vx4uorMszA9mvhrm8SloacixZQjxIdnYR+bh5ijWu6BP
nsh4M459v9jRUD3iDXMWSMzKKXJwH5qvZkIP0SxDxnRMMoc62uHoV6u+K/JVoVpUonAdIBUfB0Wp
H8Bs3kZVM2x8vo5PgQT5nQplbMaUVgOOpnaPwBxmZIxVsre302htHKIW9maRDkfRhs7aGwb+5WVL
U0Y1JhuIxT3hD0y8RciWJOtxEbRAE5ej7680ZLtBwP2eRWwUS0vUxwGc4CFkVOOGfcDYt75EnaLb
6+vx+PXTclXkj5FpzQe3MuqjvVzky4MbERFzLCp2ULPqjhURf0eqgchMT0hm32PHBHCeR9lGWuDF
MAnpeAXPwl1pA7b5zFx/IoEIqEoaoIDzLD56KikRczqXJmzrDjTR5LXBtQyaV4kkApCMy54hoObR
zE796lw12nltxjJc1IfymMlLqIBgZQrdZWvVjLldk24w3PzCoJ1XBon/otCM1flIK7CatnSKt4EX
jjU2p+i9mpxXiuZub+jUfiHvCxlWWf82HVreFUpxTns0oaLesx/nAtKOiD7mcB4vQQkrkAy4fhvY
GDmo4STaQ2JwVzIVyQo7bbJG0cA3xfabfWJI49sUvN8Nxr4DIW/0Rn8H0UHRHSiTq3GN2K9/h+qq
9zPqGlpg4Qi5eUr2BY4RMy6G9zSzxBYOwJWO/rhGuFs/u+n8XCwkb5U7+Yte1OchZcguFiJ8g4X9
jYQKUJyQJI9GAkQkb2hy884LxkUKYYjLib8yiuTWKocIXJuzvyMvDGKbXZ6XLE6opfBuWiwIOsVV
wOhdsWHWBRLwGT7zyXJvsGeN72iG3V1m+gBlnjr6IQcz1f6aEd4hl1G1qpIy33B6QvRJd8YfjdtS
Ss4SRHyEDu459VZ8v/yjl9Sbqqt+WQIolpEhNTCbwjm28/xYSBD8UPl/Rl0x7zwrrrdq1DBoQpeW
c5SEBzsz5JPbIKYOeQerju+MHahrbP+WeNz40LNzW0goxPFUrjgI18ZQT5s8RL9rygRMhBvNEQUs
nbjKKdOnuHXVKUxahMa9Wsd8JVZRGOxg1SfpKq+jaW8X9O5JdpD72RyNBz/2aXPjFER1uVXlVK/R
umEyBUvj/aRvJp6ksPPzFJrEhQEh93ydHF1l2hc/FFtP6l886wbnaEjAgfjhouaXVlWdJLUHB3bU
01S5GEFaHmOGp18X9eSrYxWNf30c59DZi7PNpGhd2z3U9o7ivKmALAon2uJkAxE2XLPY1ludD2Dv
7xd+RNiYYHAZo/DdyuTbxGz9YKNFegiHQlAEfyqGFCszx99eiX2XONaRbRRxzNnQZXu+6sfCwu7N
CAJIuoeSrcM2SYEZuQ8iLGPk9yI60fKMTq0vf7H48y1Rlcnoj/OycFlP0bizWLMdcDZCu3+/1m4R
0aCt9ChWDVXDyYsa+3T/yfnnpyhUT5E3D7sgT78zIHS2iWfjtlouOvOHMcBRayL6GKU5Gbg5DcmQ
eG2FkX3O2IrwtQYBkBEvwWC3qVaB3W19ebMB1Z+avh/PNuDM8/2nsVXY/vk2rsyBST7qNeauFlV1
PmUlxkEC+WYs1nTPc0ttcktjnRAMc1Q4/ihnCrIqSrEuVJ73daHFKA4G4OK4mFxUIAF4iQQxkNaD
v7aiRSQwwj3prPaS5LT2EHEW2w6u09fDneWJcl2HrPzZpWTPc3IRAyh6Muxcan/PDJaZWeSf/71o
lC7PU30opiK6dMid4lwmO2X3T11NCVDZPniuVqvzvxdd5qqzMwKFsZhXeuIbNKdTEk/BefTYfWbu
9DOoZvSwBdySPpg553ZoqtMA0FvqZDAyZlRZ8wR3Du2S3Rp8ouJCm1Pts1H552h5qhCrbl2M/lFr
rU4xZpg2jNOzYz9Xag4vKadH1HvRIRqZePnLX8jkNL7cr6p96tAwiaLxG1y/foUblPQXmvPIeBjw
BVa2ycY6P+PabWk6jdE7+7oKTHFtPWJiNbZZh3DZdLr+GJR1uYc9ZF+tvCuBJ2bei8pLpiA0Ew2Z
Td/nbn4PHDf5pFcN+rEEy47hDLsqgMRGJz/pVhJKUYr4zRxhfNSNYW+82phWAnz7LlWxdXJoYw5K
R/BSFIj8nFIjchyxpuPenCtkZA/YqTmnIANEhv4jT0okp8GqnK3+d1KDg9aJ/FUYHNK1UZm3sW6/
BY2FjquOkyeLzI7lAHiDtrVlLc83yTzxLx1Y0yBTrwLtOvtGjOnN73xaZm61R3GVn2z/uZLyM+6F
fkCgkrTGd79Pr7VhuH/nilMIaSO/jOVk3brj9JqP6JFDuHSssvxrgGvSS0zNQ9qGyDqbdlojDYDl
QH34atTgoZFF9b9tKtVuWqwPUdle6lB/AmqRTFwqtCRgoxmS+PmtsnpUnfg0tJsjA55tCcIb6bIB
ZbRElfTOy6UsUuysZCyd99Smc6/5HDfgtd13E50hU/vC399vRY5BS1u54eX+WFOVRz2V0XM6ddZb
njze7wRkJX607fm1Xp7fUhl+IRNY+v0JrTycUH3Z3ebrvoaY124jzf39CT07Z6PRWzZpujx2dsSp
RIHwRIBI9C7G3f23EwP5R6ZTz/dn8EBT4GhKjIf7VVlLZ1eGgAbvLxfPpsPJgKHz/VaEsPRw6I6f
7y8n5+riDKrBHtx04O6+niIZHPvR9a3H//ce2ApT3ECDXT6fEPbnvumM+Ov9J1CWQLDhCL6/3Kx9
1DyI6c73Ow8yunlBGWFg5a/5en9BHT8lpX+9Xyu7OT8ji2cLt9zDGZeYrcFilLu8livrZFMPkwHV
mavUIfJhjgP/dH8tV7qPtRQAXL/uiwd3aN8jP+yeZJKj6eIhoA70edLodO5XiYphQLl8JPerDMfL
TTC3ztfnKhyG8bGvsQ0uj1UN07KqbL+eHxJ+kNXhe5Un9hMY1q/7iHFyzpO98EGX95/nibXPgNYC
7O0RQEiitiyRuesKwQ2btPR33CBSZB5dP5sJn9I89u/3a7Ypz5VvsAuHord0VG9uO8pt2dGG8bNC
vHl1+BjbbnAzg9B+g/ByAEaddrG83W+2vegpbwjr+bpzaBLjpswbuWXijUn0s53N09dtLX/WMPv9
1zWp2xeoLO3XPfNZvgjWnK/b6mF8xSiRf11LpuyNPMTk6w0YIKhccwy/bvOq9j0epuDq5eiicrus
tgRr7AJtjzfMCOEawDExTstVh248iJcO6PD4B1xd+5ikwRNa/CMMWLQmc7CfO2EsmTFM6SNt7hs3
7G5MXTv2HYu1zPRRKVm5uxnDpr71OP5PXgiM3Vk4KpyGVk3dtLfZLH04MNCjrXdaAdYtVn22ZuCl
1t7C7ki8qyyYlHeeivdRjSkaVNq5zIM3AinMB99MA2SgNZLxyk2qowrmZ6fU5cZnc8xp2j9gNhpv
zOOBvxfy3Z1655oVqbuf8+Tn/dr9Ihm8ZOvWqIUz0x5PTjlSWQTslRxG9WFVmkcjdI+4Lsxr2Erz
SnJVfMmLWz4g8rAxubL13QRArdgQBDh3Bv74WCBDqSpJF9NzlyFN7K+su9U+dp2rhfxzsCZxDsoM
j3roFTvN8HXGwcsoglU3CjpagTRwHpreiXdhkjrXGerrzsYX+nC/2syufXX8G1OjASI04KG0DO2H
AoMSBQ52CgBs3lWkjndtUmsXoM08DaoO9kbkfdrLW/Hi3r3ef7pfuHxEOd3QQ0cVS/+shMSkcXCV
qH7un1PjaQVC2D2ay99w/1XYMfNtzabbyph3lzbIsdqcISHIzhBxN9hg0w/ImnWwsD+UDqaCcsLR
EgiPqIIJbJLuY4DbCSh83bTDLZW52rZmgo49fG7p9lzAibrX+3fh/lPq01ojP3Ve36+KcPjF3Ers
RyuWV+bh53Iw+/1MURs4ITJdTOY3oUx8rf18TNy0PAxdyRw0wZUWQP4IHMzsiHAp3ASRPWM0rnI5
77pM+CtZVC7VDICDsWr880Slbz0ZadkdbCm/G7qG2DSjq4pmony+LhbzBYVFuiW9Jqaa6XfMXyGh
6SpHkur/8QJIFH3PZjeJMGZlAXrvoYnOeZda6zgy9hV+iakzoo2wSvDDenQv7G3ZSp8LKthdF6D9
kCbsGao+9jN+AAkug1QExyZsiETFZ5x19Q+dO9doSrJtkL9Dn3jIew/aSx/sVGgekzw80hUhsKMk
AWl+wrJB9EXiXEP6LUzkxuucM0xB8uRzElb50bTy4mhG/sQS8s91mF3F8d+rodOPM5PmIgDvnozj
f+8qlsd//fL+VC2sQfSQy1OhDcMApzuBBPjrHv/zvPcH3J+ANZey6n9u/u/Lfv1MdgXP9e/d/vsK
gm9Ic/rvq/379PefLOQ5zem/f8X9pe+33S++3uP/vp//vrJ5/5z+fcT9z/x6yfsv//PHf73O//c5
fD3b/9756xlNcCKTthADkdzeQIE4gC8Ld1AYniC8R0TL/XNB3gW0+GVM/Wdo4stYg8oN5vw3rej+
2Fh9irUKs1tVWyeqIcXm1X+HjiiPk7h5nqxOlTNVp77asa/BrJQjspJlvu3msDrp5aIksu6UV+Ff
Wpt661XLFjMz/pJLbZ7aXMmtUYgPJXPnJNPBOQXYAi3dU6ZNdnZEcMWs4RPMqrup2jyGjSHO7GuD
VVtjixzCHk/iMnNHP32CWoQINQvOfibD05ySgh1UFdOHIEEEa1rJBma7++C7Vna+XxQ2/OhqrLNV
hgrilAw2ox5qoLW3bDeJ18LOUuAKqfz4PR1biBMo8UlWRTqC5mQr2gaIXutkGwJDaHslu2nqE2yA
vGsaAce6YlRcTA06RUOxVtYnJasPXMbIi8d0PBi+QbPH+pm5hjwOnNdvczLu8de229RNt7NjFquW
RSpONDJ5u3sF6HwQY4k+K5+wIsdoFbPuW+sQIDdVFyQA9h4D4ybt6hcslinCxZOLCvSBFl/2HqW3
hlYpQXb+L9jY9Cgbk+B1iSuXYFL3EsSop5Ll3fpTagDNd94LF61C0Zs7IcSzI/0lZql9q/Mi37kG
Q18jgJXe+kSumgau9lqe/RCkoKLuGN1oV9OuOvfCe8c81h5FH/zuGK9RHSwznZThN+DqqoGY4Bi2
vyrti172876BNK3WZ2bxfkKXZCiAfdOe/u3GRDkJ0cPxgp2GQSS7JQCmoKKjzKcLhp+NqQYTv36F
mAB9vu5fnblMtwGN8oUocml6NGeB+8sc9LCVOEt9NkDHjgW8XtbJjIhZe6y6yymJ7Oix1UgppBWU
hxj5y1AHT4NnpS+tRN49YJ9R7Iygj482rj77kGFCVEFLtIhr7tt2YsUjCAhT7Z+pcdoN1D30fhog
szbtx3CWtJdn2mrK2IGafAnDgmQfuG1vuLgxshor0DvWCV0ODeyw++4svxpy0ibApTj5muKojGf9
DlATBr1RezuT/qg9QN3ByqGJxhlORdaEJHnkBzlE/U5QOfl++ojAZtwVJY9wDDZyDYx6shueswU8
hAP1s2gShlzI7fexGW7/PcJV7tEfnRM6wcl4NDDihs6NXnb/Kks21syUsHox97GrhcSYugengLKZ
9ejTvYl/bEXbVnk9p2aREy+fxD5Lu2FxqCEQzcbiMEPMOeDYwGc+cuSnbdDjX2RoyMTATvKSI80f
obgH+zRkLGJMk9j5Y/wnL7DgKDUv3X38e1NaBuvUik+G55D0aG3iFm90EoTxsc3al6rH6eLxiSGq
J5mOwLf1Ivle4bxfSaNn8tOk34qmwlwQMNv2ux4bPsDUznGeY89vd8pLH6NaQknvwhZ8Gx1FdIbu
lIqd1691TycvUd2hcMZs66NWH2TjYQV20dM73cGK3PiWLl1rnMnK997Mmkq4wxROg847Mw/CDdjh
KB+aSXMcFBf88Og4M+u1acr5VFQ9hjATGFtmR1tbZ3wxS/OPbpLPpLM+QG+Ra0RAJsyQlQWNzsR5
v+uMJzUEj02LlnfxwmmM6g8UHD+7gldqQA4dBlge/tI7cPmwZmtCtm+xUYw8+urpOY0yWLJm+Yp4
EBmwCH8GIVGSpTf9qmMHKlltPYMKqM9j61zisOIz9RJsdTjDdplX/sWC01zbeG6uhWzTHUFJnEo7
4aAo5pU6+uN8vRdxWeKBivFOdMhdEE0DBAZL3SKiflIbnbx0PU4qVbPvcgfsoXTBldBO3Gjfew/a
+CX1MNM7QtA5DJznQkYdnCtBF3JEjJiAL68QSk45aJKwCNwzIDPR4+DntGKv/KixsPYBhW9JuG0c
Cauqmn+K6vdMhgaN5707ld2qSMetbnHeYcqWl6CisVZPnVy1sT6aGAo2CQcDsjOMI6M0hu3Ye84y
bz+nACXRJ0gIhZboNo3VPDb0G/aMBTZQJ1eMNuUu6EZxsl3mRMP0WfgZIPcSaXkuxanla01nOYzo
6Brr0FVvQQZGZernc0R0SZFVxqkDjfsAbp2tcBZ3O1JELp7zqD05stA6pxEusm8jUGA0rMeovvgH
+tPF8+zNOLoivfFL0H/0rZj+OTNzJxf9hBKH0UtA0sPmYfM+/jZ7lMKBkgaf20c/Nw2s/5gyPaY1
LUXWrTXp2hvkgcNTk7QrI4BVOCfmDcDvTkS5foS1kKNFmKOt3waHtAmnw+yx6jS2djd9KhPUIHvt
UY2rBnEGyH+bf+rwUnr9sE9p2T34SnqH1rYvUuOwT4e2RwVlnoG6JnuP05xTW2I/zDRpZQmSqWz2
WVg+hmNFNAnBKZBZmOoT2jN4XrTxlPrmNf0IltL8EaQD2pGRYDqyOa5p1Lb7yjfPEFc2ZYjqox2d
lmwUdolORZ9tlC0nZJwmQf4T0WK5iklfXfX5LzzJrF99yy3I4cKUXU3cMtOLn3VYvPrpWO58bb+O
JLXhfnTXtQQkTNZrTgLHZ9EN5Ykuf0Qp0K2iOiFjUlJs2aZ5yEcUi6aDHCcuZfU4sd07uHPbMmm3
GJQadoZUNEeqVvnplUOXLxacgOJPFy20T2cc6RKNnz2J5W/EjWbbhMgkijcZwkQtgdiNPRrtjH9A
0VfeJonNg0ghapip9Y5l4RNEXrjLIo6ifjg2tkp2Ehg6wPEer1aGjrIxvFUQe28ovLNTONM9D+eo
WZH4zMHe0xLrhIfG2c3J2Z6fUMUsNpEZE32CfZAE6S1NnxrUCfsc8ENwTx133SVRvITDXBJ70cca
tfMAhvFoSyBWoUHKh+lecLuqcTI2JCIFuLpBkNuht8z6yAiqwm+mWYRPnS5/mCX2iNR+qzEJ0FQ1
IFoh9PEVqVp9jGDQQV5AgAw+W9srq13FpGMEwvda9clbx4yZsKMqRRmPmxPz7IvltjFtU3A9uZsN
m5xPoNZZsc2WqiNxN0SjImrCi7tLqVjSmDgVdtGrEgTzHkEP3XGNWTQpbbl1Zv0jHGzSYSD14aIO
8o2NY9BN4p2aqqe4hvkhnfqx8+ziNBUjUl96ga1mwj/SMtQ5VHRyffedU3ESzH9PDcHcIvd2MyQG
MJs+gT4YefmQE2aD+Z52Hx0uRbpOb5LKVJHpAg/miZGZ9zDP2fd5qXk9+x0N0fMsRmTiWkKObThD
ELBx9dL2U0urRDmLscxjKjhhHiDTTL6M524ap01s+a+mVTY7ZWgXInp7wLZv7V1sRTDcKSSwPv4J
ypZQRau5ppPdv+jYXwOe36Z4V7+3cNAt6Kxi0rgfBgye5SK2JEvT2lZNm53dV9+tsSZ6KfEbDZEu
9BuKsB92o1Maa4eGeUyk9To20gJVHDLeRajqaIxCRme8iSFA8I6qZKCPrwbO4W4rAOzFhCE6lbEF
rXcVYf6L/DJ0dJ7/mtXF7252/iSLbkm6kcH4mhUhzqNN2THXTXNBkvaAsxZV13qw+nBt+KiEaddc
h2pE/gtbOBOFfxgH01hzqHctywWDT2EzQofBNuLJ2vh9k57MqTvZ5ngr24oxYbbUBEa8d2v3qEjJ
XfbQWzMZ6vXU4tfLaxjZggg30VdkGhY3FGALhrlP1+BHzxFSmckZ8EmCW6L+mdONkZcTwUJQIifF
sQLDsl4bJnod8MNMdq12mQ0Wi69u2qEayDeEoRakCNLVKwCzC8tEavVtcMiNjbL8xQoYqpgURedS
kPYF+HSMWEAkpopVTfDhxXb0Y71I+qMGr6/TO4e+mvcWSJFNZEX+afCGlxEu1QP9Ru9UmUyiwV++
xB3TXIGq2vT1s5GHW2LRFXHFOBBB5UMF9PIjdftFdz1q2ajHu6brduW5ISlTChdWH2xEUdRvnJUB
uQI3cRx0HSZpq6poLvBE7TVCpkuQUAA01eKndzAAxw0Ccln8qjuaSBjw8XsO9Y2lqG3sH16YxA9d
N7ns7jDddHLeoij73qXm4iD4o5BL7quQtKUhqR5476hRB5bAvnfOaog+dOoaF+IimCrmgbnW5HPA
m3qfC8GZTXvM0Ml2v5aO/KwmcsxcBf+c0d5CV5rFhdjTcqXf6mBE06QhDPTecGDB/jPWbDUmVegV
3VXsuwvtLUhzwsdTK9oGY35OcrTh7iwO1cz67S07pRqDQdOGCuXsQD6RibF49uyfgyWzh2AmpMcQ
3ZYjuHuInY5vaIf2TGqGkZX1AxNqAHAsQDPdBqehwzkDhTp7LgB/ZJWZHOM0GTEv+fqJGBD0QGp4
QajCd5CVh02ieu4ITRwSJps91qmcv5xWgwnjSGxpYZGlu/yqDPtHBHZYy5oXLcfywNTS22ABsj89
1os2991H2trPvurzK2HatxoHZmhM8WuBTODBkZE6KGByqIwFZE1sCv47/S5zo8msR3w/zmcqpY/E
hO0Q2+Nb2i6xiDj27MQvDh5iiFOVbnNfTnQ7BAJclWY7UeQ3FH3kpI35k27oaVhSV8fChuPp+s9C
k1/UqLQ/D/RTHmJp2xuIW/KIxSXfM43cG8rRQCkKNveFHM7rGtrjyUab5oI/IjTmWCrMWqFtXLvG
yHAH9xutw2kvlvxta9zbcqwPgw3bBxSbS5xC8m1URDeDmWXq4XRsj8XRSmy4B1RkUXxMY0ULIm4u
mfTrLZQPBmop1mikFbqsQO3E6IATNr9jimBQKCLLBcVgzexWNkRvG0snf0TOKQvswxJaD883U/hw
vAHsS0AJUOgUBlv1gROisKK9ab05eaK2I/C7h/Zk+POnYVoVOQDyLdXlz3FRmjUKaaYPj3IA07by
/O65lPOHW+DwdHmjuImuZW7+SSHFGZDY1gb5v0S7gn4y5/pGIxN/12C/onMCobZ0FOcsZUgZwyum
Zb52ItYMCj21gZUIhAduK5s658LBEazLyQH7AGpBJQQfWjZ4TbS7AWf8BwR7QKkKXBd1zVrYrQtQ
Mts0rQhfE213qCfk06is6Hi0AvUHqreTiOYth0R3sWArr0RK06goqFFmiIFihvzLxD4M5noTN93F
AEu/Ntz4T92l1Qb0VYnRAwNMUQn4SiF0avh229Jwf+R+vS/dsdskonFovuhglyuUntYIu7lV3rck
p2ZEj7OeZi/B6ZDYp1YjaqBfujFrzriy+447+JH0jO61qxesiqsSKp+YJWWwngu/2E1pfs0Lvz1j
g58f8taGHut7t7kXQJcRS6WtxpeDNjYNP0cXKDPS1AID2xq1h/VAtXjtTKzzWbnMzHPyLixtMMMc
sKYNRMp67UgfMlN/0GaUew6KpzxWbxB37Y2a59eycjUiRpjqto1w0FxU9bIuIVCXxKElXromf/eE
9pzEWMP60YjmMM/BSNAG2RJKgD/o0vDEiu6AxiLZm10/1B8OwcHKd+AO4yZ5wlISb1eIjKa135Nc
h1CdI5Ow+HLO63WhsbyoCH1JlOZHaHPmiUV4H6tQbeRcHpJ+SRJs1JNh2z/qHsDBjNAbHwKc0OgP
Wxd1MqEorZIj+ZwWAuT+0De9sRUIpUPD1VvApy1S+fk2jArNfNMsPAXDXndSQpNtzc8Q3fZ2Ttrv
QXluQuRGxWzPSPWH7IAUm9zMKgR4gIBip8PyjQoINf7UfrIAVo+d4KiH1HFxya3Ztoyw9kYIn9x2
6TI2rKkOC+9ji2iXlLwApFeXlKvOOwcQoDe9JpEgdkqKeum9Z2l1sRMvuVb8101vtE4mVhO42N0O
agQx6c7ARADyYgcAdRV5wN0aifGxYLazlr1z7GbwVzIgurF1F+SFEtvIQzmgIyPjbG0/4rY2ttE4
l+gSCV/1SG9dIFmOgMjXTuw0JlNB9hpj8YjJhJEoGiFnwYnt2yVzxBMJgiXlqLV2abqkwhEbhQwI
Thnqd116SAJ8Cai+uSmHvU/Zh5DxSPLzHYhWg8RWVlb1WxozZrLcajrmJk4HdMGbIKHWzieQbIkW
6CokunAap0jamZNX1Ts11l77408gLJTEnrNP9DLP7Wv/xGxq/pA5qQNpPryijnYfGxvipK/nD4ZV
JM1kKCru96qqPCKxsoqPJMJMH6aF3BQq5nNlGdlLZpn7+4NGgdwtYKS9ut+r/VjizTdD7dWsv/Pw
Xkqc6AHnuqNYrmoERg89UMPLbITju224586xu3POaJ4qNXkfGUgHYfoRzr5xFab526SN91FJ9D5R
xnnkfiOjx2TTKTvd32/1cvR8bd31lw4985s9kS8esL4NBq3CXgdviiA+F9DMC1iW4I3FPAvNA3yb
8nkKvYERGV/tmUyo1Jvf8k77B4UXkw0q6TghdstN08KTxYUB2geKF7Bf3BAOIkkkCObPYJCcVJIE
2lgnb3E6v02qEe+JhWiyTeqC5hd1BsVTuvLDFN5Wxrpla85LsamJD8qrbtu6QMz9oucuFYde5sOD
nERa/XIURn1WsE/afRb40uFoMCF5N0niM43mATD5j5iM063bD8DkaWUnUWQ/56bxgxU+eIhqcEtG
711bz+XcQLeXYqkWu4r1a+vKc69bc0278hR6dbMZS8f8sAO2PGUhOSU0wCHvNZBOqT3As5PVkuqt
37XVC1RmsqR98+Dl2FDtKYj2hQ+6rE1r42NMrqXVv6PBNB5buIbPc8t6roI/JvUlc2YqQr4WNW5u
TLwue46Pyf2kLCs3RTHIfein2VbHZbCjEYnerEX227P7nEe2VhTfMeuUOyLlk5XeheQe7gs7OiA6
QK+0tIErgxNjF1yDxbnqqUczqJk7xIrRAUzCqAa0qyPas2JQtwLT0jdbRbAoAhqNng1tqusE/sZe
UriAQ21aIGBlNUQPTSLGY+Mt6F8rhWpbYkcb42mnibDdIvoKtg61wIcq+p0lhnDvTHC3oiHFoWEm
JGci4vhofetbTJ89wemyHybHe23R4G0bkG+b1GhGQvkKxGAuytiAXEmBtH+H7Wl67V3Y4sqbfXJf
IozFhYwJ7xqDA4dptYLFwXy9P9cxYeDBGvH0j8zR6gbvllEDJ8YDCUbv8BuI+mA/D9PKm596X/+o
JNOZom5OCD7NM8onkxYZu8RGz84uBwiJcwHJFRJPva+xHyROmF9ajme+wvCQLL23Y3fjspj/mlMy
1QuNIs3O6HYaI6In05iGrUdT5C3u8r9eZcnfVUOJGBTBp/Ahu0ufI7/w4NKkFYCVIfJB+ej5+4Ba
zMgM6yeSha3fsNp2w6I4ihz/VcS3KbbXAz7P95YQ+cfEdDj5djB6yfYCCpDHt6JO3kIS3d6aeexu
DeqT0Z3+UICEFxKputds1cz9ySCK9DIFHS0Luzq5+Wid4WkQeWrdAihuGMXqx/uFTkm9wCAbIrQo
P7zcLE6DoJszVFiQElES07P4lyAVr0fHdi6Y8KF1darYOp4k5C7NfcjgAWwpz4QaPT4Km5La8jUl
WawuZdf9LOAmj9U3zDyfSIpg3hNUfBjbowVkfdWy3K/DDL5kVMqDG++mnl5dtLSlR2U/Nm7PmC9x
P3RIK3Vs7JvZ9GyFuqHf9qiGhp5ButuyDUrpMFDLxo/MBDNi4pxXHZHZWrLzPerAwSdcbcL/o+5M
kuTWsQW7lW81LqYRJMFm6r17tApJoWZCk54U7Emwb5b0t1Ebq+Mv0zJD/EF3q5jVTBZmIukgAAIX
954ja/yPaqtY0KxzVRzLob8jEkqG0IjIaSSVwmAq7ih1YM1FOEQRzGqYIwZrzG69kB1gSa88kNDO
b+0mF8g/lDd/6iXRGhBZnmf8UjFLAelCV0l844GinxY0VQ+AsW/103nhKUJPEnvJB2TuHXK+4kMH
BB0NBRppU+zqg04qx97uge6qjL2ER2gSY5a5tUjntvvPfden+xQcAgFyEk/c9IOV2yznWJxIr2FQ
EZ/JPBKSMlFvUOG+SE4Z7ixBizoW2R+UdDHdTyQWcezJRp58YNfRSfuu5J3BKfWaSlxSzMtq3bFN
bDIWNLqe/AzK4FBUU/1YUi8Y4o13hpg65BhkHNb52v1QuEX9y3HRjUDB8TdePebHIOpWfFB8znez
82EPJcE+STNbb/R+RlXHkbXOR03LOuuetKnnPuYk7h6kmfuZ02tzKr5REGh+mJT8MRB5d8dcQQNq
ODogPWZn2g37mwmsrqfWfIeiO6ftjDu7O4WKEpAucgJSI38TroBFrUg07gt5JG1ibcmeTlF81Esb
Iqt0PLBqZvoohnar1ZCgoWEFaKYK9uO2t58iRAY+7NNTn6rsSOw4v82GTOwT2WX30meIp2PGeHKC
HSeOLNNs3o3l2yuz1bp1lbFD0j3FnqjGq2A7zo1tTZToNOSk+LlV3ZPDSgq5U4LjIdXdIW1mlTV+
c2cl2jFLjGDtEOtbeVmrtkM3/iJED5W6w4RF5vrLdPY1wa7zt2V+ziiPqWeEprqzsUutShLv2P3F
X1jHw1+mMnOVJZBg2OTyoUo4zVfjphJEhNk73DHQjb2GKj6tjfrgnRUmJVjTsxpmF7tgmrzJALnN
R2eS3ZbTu2dReBngBgJdsZLhhtVLdIhY6WRTClq50H5Bj1WKgsZa5wiVxNuHshGY2ZOhJYjZj1sf
rA1BsrJ4qKxzRjYp2sARoNK4SBzWaey52zDG0U1c/JQR407p4mzDOmA5tW48WMQzOdqW5EHVyPGA
IyWNvdNH4NQArR8og+Mkia8H0O8tSpGGg5AWpoijXtgyU0crM6oAdTYN5Aw9Nll1TPLJJqMG4ZEJ
LQSnTwSVdgs3ZVs1yZPrqR5Hwc7UQSgm0Oc4d0CtVGaAEs0E0koyPITncwuqzY0DJSXfwJV2vHMg
zFZGeQe589r+lSX1XxrS19pR8afz1jFdxzOFECSQCqlbwjT+13+pv348RXmApFT87zo8N5qfs9sv
MW8NDqHTxrqF2ZJu2Fi5O3gt47rt3IPVU9vLHnvHPHoOzVHzX7nd7ZXHsST3ey1B5XlI2rMMYUhL
CsN2/3weZRuJl4mcDwpoUiAl5xdMDvcG+scdferJ9wz5qPQk4bPzwIEi29JYMSOc4cgtjHu71Z7B
5Mcnf9Ce9ehklQWfiVw8NLB5V+SOEeDQ5MGvhp+pT4yAM7RNHdcfHD++g2qZMk1S9Nr5KNw8rf5e
EQYumxc6x4+mgPKayuyz0/YP2cDuQrT5Q+4y4rMYTpyvP/lVP+xiDV+q334jmb8FGaflp1y3PqUy
12/SoPpiNuYIarO+sUwiyKJ8IKRd0lsIPDtQDtYyCwC4kth7l8iPmmBPGhF521SB/KZnz11QC0of
WHWZ+fjo5cjVm0qaW2EQETKU9WRzXtenZBd4fQb5Lcu/llp7ItENwQJVHVvKVJ7GIt86rHbKeNRZ
vRC0SNPHbJosivbwfo9nYnoNbMVBggOURt4neU7Id4AhmFAyyvGMfgD2ui766Nn0p2IbUf1Gxklh
s/6qt27cMjQVqxhpZwd5ruYItPC7Twohjsf6L4hYD6njDPCFKn3XmT3W6xTyTMnn1R7ND+TUH62g
ZhOSkcWjpLcxM+/RGO0vHQmYu9QMjqGZSI5xRLJjT/ExT6yjpTeggv3ku8PhEVxV2HXnYl2KcQig
SYjatl2+EFHqqNjJN00u72UxcCRk9bfVkCKExU+RZBIL9/nLCFF+xbFOsL7cvS193rtdUjmFZXtS
6IbO3urP3k2Ooi9yN2TudSn75PiPp6jGJ3Bg+8Gv1bFNpHMsmYRTig/3FdZNoC/trnLCtcqqb9Tv
PnW6d6NpVFvrqrt39OC2JTOKM0XRrJ3eB0AD+4YVVLayONNdCyKuVEJCCLQCfIkcTlOeR0htnNLo
Pvk0BEJsVCftTXuu/LY1i8JT12HVACmVJVlMfpD/s6RgZvd3S/xLFP2H//jf8ul3CKrvor+qoi5e
mr8V1P++0v/HGmuJdXpZY/0c/Z//bv4LpfUf6uvz//mnw1ro3j/oPUJaJusKoQtk6f90WNOf/iEs
y7akDTRXOB667H85rA3zH8CJHRJvUW6iuXP/47B2/4GTxPI8y3AcTyKyN/5fHNZosl/N3RrOEcfC
ieGe//7qG8I9x2JKCzaBTIqKcyQN9PmrZnjjO/XnZ+E/l56p2YfIFhXa+v4k7PJOuObGTJK/tDL4
/r7Lz75+pHiyYNHygeRUZ1pFpMBAZ3uISAe8MvKXnp83+bppOFzxUtiR/UkfzS1qScInRfaAPcz8
54D667Xw/fWHnBf/ZtufZ5xXbe8pLXF7ynZP0mlvqYdKSEQCpBWUH6NhuHKPhR/h0H9e38NFhFBU
LT+ilYHYWRQEbM0Kyazd4Xy7/CIWupAzmxiHvIElbNTdqRixsMSJDemJhfPq8tWXfgBj4/UPKDok
TaXMMH3jk9u6te1SEuLobCwBW16+xdIPOL+fV+8BiWNk+5PdnkZdO6VutgVydGWtdn7K/yyN/j0G
nPOvenVpMmK7wU/G7gT/TzcO8FPJFWmF7piPTtYDsI7xV5HMjmY3ed+vsWe/xm1JRsu8sD2ZJU5i
rwHHJSjset/rsGc/CJJ+ZTQVBealNO4Ioj90BmUSaTteefrZ4vbfLWafX9KrFrNTH7oHJc+nthyp
Xgpzi9jtWTUgt9VY7VXVPJqV+lGnwJkd7TMH/keKDQ5anFwZMUu9YfYAA3nEQz4OLLymnsCN9Vh6
xsvljnYeEW/1htmMaBiZSgnDt5SphMEvrSaWAAfZ2+d2Vocn0t6DTRTXFeFNL5quLM/Pr/2Ne/69
aH/VnhZn4eHkjNUpU7+gq2A2qolYfB7L4cobW7rBrL2auDbYrg7VqSVKrvnIFDU6ekc1Wp4fL7fb
wiuxZu1WKDb1ZsRvcLzpQfbRjeSg7PKlF6YXa/YVkaFKRl+KhhMBeVLExjLbO+mZebp8+YUnd2aX
J4DpO3GjsD812h371lUbO18vX3rhyZ3Z50m0bGEc4bSn0nHAjzS9Xn4wwoYUSBvb/OV7LD3+7As1
qoiwQ11SiKB050MsRh+dC3m7l6++0HPs2bcJmG8T6lrRnpyael4FDYVpntysBrK8c2WVsDDk/see
VCEtnwJ+gQO6gfiHgo6mDY3/3Lk+zoGAXZtCakF9uUh+XP5ZC41mz75YodN7ttKZIkU3SdRRIBc5
hJYivrl8/aWfNBsNKmldIj+UcWM8vev5iBxsdFCadOGS9i+VVD18smLzvpvNOjCG8SL3E2Ablo5l
Whl9vbF0KsqBq/l9haWs5VSQyrjLdzu/+TcmK3vWpwedquJa1s0JNTZHyEF7GnTxFyjBGw8iV6+J
I/6bj2TYXfucLb2rWQeP3GYig9mEJeK4ChaX9LLHIXJQgV/+QQvXl7Mu3lMqQ7iK5ovsXG6LHkET
2bzhlQG0MAXIcw95NbenmuckZFA3TFheeSMbAbuJwPW3lurN3eUfsHSLWWduvA6mQEJnnpRD8XHz
qyS0tC6F/Hj5+ksNdJ4bXv0EIy1HBZG/PnHoNXb7PLdw+PgdBb7vur4161HQptE4IGDEuyDXEeUn
QeFcebcLTfN3wODVo0co9CZh59VJFslDVmTPHJXsqeO/MnMttIw56zqqGgetCFR14oDIgV+blHs4
I8n2crsszL3y/KNePTwEREI2Fh8mR+VfVNB/ySnTJe83W1G8euUeC79Anv/+6h7VkCSdpljKKQ7m
sbKc4hF4xuXnX2h8OZsE+7aPK6Xc5uR14S1Vo5vSoOQOn9j7Lj+b9nTPpqRZMf+Ajc+wJ6F4beP7
yqYo+303mPXL0CHEpXQmHi+J6rteCG1X4t66Afw5XemfS80/m9taeAkcAHCo7ZEcjAnZKJIry4KF
xrdmXVMa8cAnwcA/V9+myVNS9xs/ujasFnrmPM6WC8ivIYCokyzrfTqOR8NSG5TknwItO76r8a3Z
pDYQo9FiNOenAswKJjXrW6PAGeINuXz9pZ8wm9T00KjGrGoYuq32EMXFbexmYG6N55bSxcu3WHi5
5mzqVwa12eXAvGYCEkI8v2lj43D50gtPb85ap3MNt8rypAIjaFL8I3ZVLBBRZh6wO2d6uXyTpeef
NZG0nbQxbbqQMM3v+B8hWVS7y5de6J3m+e+vpp2i9ws7cQN2CwSBE6R1rf0Erux9Fz//nlcXh8TD
SfK53bXpPiLNGNTfitjH9vLVl1plNqu5tRPkgaLj8Oi/yjxyiMzLv9537dmUNkK3jlsKwU5xwyrE
HeyftQo3l6+91OSz2cy1AicqU9QDDkWBjSO2I3LoaequzDfnnvfGstCczWR2rYjLWynN4phPqN1v
e0cD8zJ8DKsB3pi6e9evMGbTGtQQMSiHveDQFoBOEsxDYq2KzovJgnGr+8t3WXjHxmzkaoaK6rSS
1Qkc8Uunj1/69NvlKy8MXGM2cMkxG9XAgdgJLPBI0RwgvtaOOS/sHiKKGi7fZOnxZwM3qAu9GRrB
AMhD3Hfpx7Gr37fiMWYDt588i0ouZn7KRl8qJDJMOphbLj/3uXnf6EPG+fe8GrhFPEzZQPHSKdIe
s+hQNv0m7j4P6XM5fE/Q912+y1LrzAZwxuEREkbWhEMwkUjZkZykKeP5fRefjWCWDG1tt0xscM22
Br6q6lrUbemxZ+O39iYt8SqubJ8xaSWUV/nh8jOLpUvPxq4iN6Et8F6dXCrEB0l+0ehSf02yGcUE
FOZThgueMV1nJrUx5q7sp63lwPHNiiufs4W5ScxGtd6ZesAxfA2P0hq2RtUF7XeqkL3i2W+l8/ny
z1wYemI2qOGyN45N1e9pwvrTggJvyV7VA22FWXNz+RZLv2M2urMaXI/yPEifEaVWWII7ll0doOD3
XX42rpOaKQ++R3nSy99NcZL95y74ffnSS41z/kWvhp5OOoAOYhgAaA1l3koOpqvtLaTGbvrOEP7f
ve/VLayWfOC8cKpTU1rOqiX/bVVW1fby8y904b9D1a8uzpa0L+qInZhOJc8xgJm47sqo21+++tJ7
nY1qQr34erxzw6P2sP3fsfieTO88DBCzga0Z3dCHBU2vkz1jpYgwteHKuFpqldnATmKn0cFflicO
5PehKO5lMl6Jmi40iT4bsklt2v2g7PJEkHNVTN8kdZN59ni5vReeW58NVQGzxEFiCl4fwXZnVvvc
MK58YxY6uj4bokicSDaNaJKIIrESMku1LjBF6k575QZLDTMbpHrLjKVMWZ5I21x7JRYLcj0pF3tf
y5zv+qqfow1OIYnTWaBUrqsA4zUQ7vdd+vwyXl06olgyj22TBy9z88nJcGWAUhiuXH2pWWZfXZGM
vWO4FlOjJe5H+BmjqX+q0Stefvjz63tj6cBB+x8PDxsqnIKWMJs5dCB2W+q7foJ/NoE9k0pEOn9F
ZV0CGMG68iLe/j3shf68YU6KmqlVU3myKS0ABBbnL8igr1z87f4v5+eDyFbTmCpA+n9ODWlxRqP4
z5cb6u1LQ9r787kLPYiGSUQ1RR+sfiyLJDxDBdmVzr909Vnnb+FL1g2i80NvQ6Y2KUtbtYLipfc9
+6zzU95CNpPPs8PB/4rW/mhW1xL2lh78/PdXnb8zoinsLL86tMY5FQu2vJNe6flLl571fK8qOiGa
hKwBDbQl54me9IYr7X2eEP9ntzfn3V7vsYdHuV1RMm78SNuPkFCOKsRAdC6YiExKypMrbf92fzf1
2Veq44UGZDO3B8oD8xsvzurf7ui4/SoX9bWDoKWWmn2uRFP6+JdkfXBzB6tjXlNZTqX+5c7z9gxh
eLMPlhmxLEeVUB/w06+l/Rz3L0aYQj/5GhY/Lt/i7TYyvNlnC7WgllPnQv/0nOfQsH+ZbvMMkODa
T1i6/mzsBo0SMOO5vhgGItrUe8QTFe327n2PPxu8NhT9QsqxPpDjS+FsqyVIjhJ8Q1eDBG93V8Ob
DWAUlEalA3A4AMsmg07Gf1EUerSMcp+QV0lqIWorab/zbcyGdGP2UxUpqz4YKVyFvNwGHQmhzfs+
l4Y3G9Y+mMvRMQWdNYiigy5Df63asr7SW98eCoZn/DkfkdRZTHA46K2tdujFtMlg+lx+zUuXno1k
u9DiTIt5cC9KKe3J125mX/kKL3XQ2QCGchrZYzOhYei/J8axbQDUk+l4+bkXLn5Os3s9RZ/rJNJM
cPGU8+Esv427n85w5cEX2sSdjdxYDxNlO1y71G1JYRBpnE1iXPsCLEw97mzcArhx4Rq39aGyqWte
gZ/q1lOj6lsnHuOjiEL/bhocFFmXG2rpx8zGseEKDkrrpj7UZryHjX9nmvLp8qWX3sFsAHtSlWNU
DvVhwsyztpri3nfHxyylWPTyDZae/fz3V9/hsnJUYjd1DZi82TcdlKzc2L/v0rMBqwlsKmTWUMHj
48qkkosykStRyaWnNv58aj9H2deZHS2ueeGdr9soyMkGv/Lg5w7+Pz/yvL4/rx77SeL6VLAeQAje
B0H5tUytL0FLInXnQjQp7C91nnyldMZ952iYDeMps6Cil2V+GFRwzocBZy5XmbSTaz10oRvNMx6l
NuYxlKD8YBjxKa+Nr07V78J4/HT5TS+Mt3m2Y8axV+knZX0YyRMs0YsjNxNjtuauK2rftpfv8nd0
6o334syGdRjXXl2KrDwEWrrp019DWD3hyOW4lqr50btDRE0izka3Pgfup0Tk216UkGpgxqifY5bc
uhpluWTljVlz5ZGW2nU28scOxnSVesOBaPy+BAlFUfwHqqje183nmZITddNVoqaBun/X3RhC4BMv
qGu/3J7nh3yrOWdDP6K0IrQ5UT8YoMsi0d23A7gGTX/O5fCuwDh7/T9Hkk89JGi5cjyEQAB2etkE
+1Jzoys/4Pygb/2A2SxQGRaFDaY/nMWMaHoE0FaSB0PL/nW5gZauP5sHQnzKXTrwdjV4XByun+0I
V/YRSyNmNuKLRLSkkfFm+7SG2qZRqQavJEGSs+phskzrog5F80m6fnoth3Ohr84zy6YBmI7j6cMB
xYdE4ahVzwPAgstNtXTx2fd8yvHSFD311AWVM2n0rSrxgPNj3nf12cDXRkufpEtrNeDzRV8ctFZ+
sCbvystYeM/z3b8zTlrWRFBsnDaL2Kpg2Osr7/flZ1+6+LnFXn1gA8svDKC8w4Fcsfiz2yQhDE2Q
jddOVzhxfnsYzLOD46ys/CHx1CFXjWN9qoQTntwhlc0t8k5ffewdYcSf6iCJoBbqHMOfi5P62kjF
Skqb3rZivVJXAEuNQM9Rh1LGTsWhWzhPWQik80TJQgupFDRNAmMGp8f3lk8TZC5XmC7SdEO2RwsL
iXsLOS1vdok+evGWMjC9fKn0BNQ+YPEYoioFeIBkSomTvEs921/DSfSAtw0qNR+CWmn13jOGKT82
akrsO7DjGCDlOOCEEiP+H/C/ChXRTyd0rbvwie9No494jPWx2FEEpv8Fh7wY8J23pg1Mrp+cIz8P
cB78E+jzBRXTwWaCYkVp/1hYxUdB8eTLhGozh9oDz/dc/tiOp96qy+IXe/Kg4TKoq4pta0YquoHY
lLo3WVxa48e264PiY9qrsT24iefmt+1Ypt0a4R67djg/MHVVgkj90QejkmyTQhftOkGdjj0K05O+
ywZcfafJDxOQC3WCaZJNs5pITOnVo+WkY/Pb1JhUScT0h2BtJUn5BVEhcEi3z7tvaDt8WIiNW1Jd
HhL22EdY48h6LeyufQEGYI7nknm3eOypTnXR6pK3ukmaPKdcuy1cHXednCh7aOw83xGKtPubmDT2
aZP6JS4rUVouZapp4rW7aYTGAEZp0CKWcU3Mq5vAEmMXQk1HSKJ3XLJgbf0s4sqDc+zbq20gm4Pn
AxTG9LKNKU/0N7K1Aa3g6Qrvi64D3tzWRsyUgZouDk61rXpKNMfGh0FJWsFZF1rCsy7BCt5K2UsD
GWOknFUAL+mnbnD5lUWlyy3IuoRKOCMzxEejTTEJ+n2E/BRsPzZxBAeTBTtBOuIL9WOOTrMqVG9a
nHv8WGD9iPvyiqM3FpIw/uUwAdQpODux9jJxagPzWGQbhNtdkxFAHN4HU1Eh6x0mTBQrqK9nVmju
0cfwXSb25ix46D6NkxNSezZYZUlCrfTwaMLos7bKbpvpcK7hMNZZZoTxY97GnlrBCS076JWoIbde
UrX5J3SIaZOipTL09DAJPS0eBAyOAUKlU8TFbyfyKm/TFBrFwxEv0ITC1FrtyVNhKFZoFdqPws1h
arllMTibbLQRRhhOPOmUWQYjNrSw79ICDZZpgMDPMb6jyapyCDF5QK3tTvN63z3lGV5XkOVQ6oBa
R/x7TK2hP9ajneg77LDqC8HZj3YptpOPklBhpIHPn3ZZCKEyDT4hVwx/Tnqjkq+NcrNUbeNmAEi5
7YFFph8oNUnzFxGSOriFUmYgN3bJPLJPAzrNCsVhF8gwXyfghJW5MqgX9SDhxq24VbZudYAsbSlv
XQDeKfXS4F22Ni9y+lyn1NID5ariYA97PPNfjKDNU7jopZkFv2qP6NFmIpQ3rOGqdsYN+92wO6Qk
OXQnv5HC200R5YQ4jc0h/DYlVVLe8pHGnmmRUux+LKqEr1JBaeL4VcPSFz3ZSe6DJKfu2bwjkcpL
9llbGclONl3SU8zUmClQ61HWFiEGmJfI/2oS+TfIrcaS1K40y/ZgoqbhmCmypiEjVHl6G5dpoK1L
14FSA2AHH2k5Sc++izWt/4E/KC+PRTJtzCkCGNiLQI7raHgyvI7CSMyCxEosIAXjajKrhwlENOkW
H8CQeNM2bqX7jUTcTK7t3LabR8j48hf4ivp8ZDghG/b6vIkPgTFitgVnCTzQsernxOp0+GjCNih0
1cGAetEmZed0y2fDTU5gZTNzD9DWS4+yJRGG8/n4ZzsANuztqD7iGPVIYislgxviWY1CKsu/DdJL
011kJYJBEmvpV8+ggcFt6NGDjOtfPEPyU4xm+JehdJV/KCBA4UuZbMdY66SmOFsN7qxzaiK3ndbs
m8W4QZgxJB9SM9HV/RhEU7smJVjg8/TTUq0BU9vBXTZIczfZJcwiT78bawRNwDvsqbu1FJwu5tWx
zsMV5sCmB86WBuUdtYqC1uv5WAIOh/m7Kgvsz3AJkrxdAbNBB5BPKtJX5O3bA3aTovbXZQBSFDNK
G+DLtcCh3phJ0ynYcU7rYTCOpbfrzSLJ8bikGgRwGUlvHWquEW44zRHDSS9MAWIiGSZYct1kn3UD
HTza4ExwLvs6JkAc6XZ7Uw+B+QIwHzqjIcMmvJ0A3pLqa05jtood3zSOWYA/G25yXIabsq4DFx19
Ebh3UaaV9JVppEEsO6aOGnuaXX1TU1tGX50xLADAeKWMd0pUmbWBImAUKBqpX17nppdWT2kw6eUt
ZQYZ68zJbAHZaLB8b2N98pOtnoCz25bojGMya50ggoaTtCZYtATAIq9BPWh66KM8tQxj3GsGtiGM
IbmGFlMNLFsKpYEwsly7+yaZyRUF8QpAQtHnwtqMkgnksQuBPGyjKS/EqZCZL/eTkaqvrewtLH02
ws9NiNBYUNFujOl6CMm6AD07jjHS2NJrszt97NtunbVd5q1w3Ni3mWf0zddIJQHG5CaI5J3AYtJu
PcCTAxXmbhv+6EjV10JU111nfghsIiCrjKWOieZikgDDWCR9a1IT+EFA5ZO+BxJpRxsIwfl+qHzU
dUbu4Hd3OQg0N7krKlZKMdC1R6ComOqCxqNFoeXF6gNlnpgwzck466fzjHKzdSj6HvOoqhBRF00d
h1SwwnLBy57nfHtjNcKo48s3gp/xmFB0IQgD05uyapcEXTRtcmqj/YPIzlOwPXipuYlDJt9jVmUV
GirXYrw58Gb8O9mxXliRme5Wx4qxxM6rMozmR6KoFnvMho7Ee0ZpWB0cmTXj2vFb3JBs1zVjCzAP
PA2jHAOEE3fniu6+To7Ym/z2NrXMMXuc+CprL3pTmxMIARnnzIqA/FgKZBaF8fjUsQ5pWidIoBC1
h3q2RqjA00wvbW5iqxYAJiPeseNOoKLqNNqKyYbc5WQCE3FS0GOIuwsVrOFCa+oYjlofbyI/TyW4
BNl9Bw4eQ80SegQKPursERYBuJ/NNOZJtxbd4A6bPCumaB15ZYgi3qkgZIRTX2vblBoECcUowgYp
yWSQG1DppYeMAIbQum9buE996fFGWWjhNHfgFFS7VpPWhzYbzeGuLHDe7lML08VeqQbaQZGPfrMV
fMaBmBkRZgMVcPq3T7IhtTY+h9TBV6IReOlhwkPscaZM/4KskvV45Mi+2JZ2GxI3d5IyR0yKS+jG
AXa3Bokpbzj1qc29V0E4OY5xnlmfjTEYyASYHgY8HLBKdHCxVCDiRPcCNsI27gsTAwfo2zw6o/nw
Xhb1DWraAH4eU8Q9VkqMrJNIDf2gWYNh7Ti3SlrSAOCCQEfTG7nhS5Z8hBKOA86wjR6kCtA9gX88
nuLtYMCYWrMkCNVWYz0Fezpio3CfkSro7N1GesEqxnwa7aPRT8fvaTpqaqWmRpMPUSvGbhu23hCc
EBP2xrHsnbxCzZQVODNNM7YeNMPGXanV/fi7zMl5WGXRZB/YqNTMuAAl+ebFngZlBZl0dGvKQOcB
dGHtsm4iSRT5IWlMHnokG/hJG/kYXOPG3zaKrzDciAy5bF+HLhPsZDm/jdAR4a8Mko2+DQFH4moI
YhvwL0YAfSvH2DPBXHrWtzSrtJ9+ydpxNcYOJqXBK1mZ+In0vU0v2+qWpai+N6uBPj61CWClxgkH
4BZJ8clxG9Dqvl7qYuWJEIWqVYUAOlU7DMYJ9a7zKQTKU9yhlswSsApp6d0HLLlSgZSyA6vtK/Z5
4CPK7tG2yAlZF0BWvkRtkoLETXCHyVSzmr/ayRkCOOWWbW8yZmn9wEmiRZFzS9NIKxXRVvldHK+g
sDE1VIR++CozZGBPl5UBX5tjavaFWY5tLOhgCh+nNjbTdeKxUlq5LI+eEKlADR3CJPkhWUh/dRGs
eodcZhVunFT1FhByo7+rKe59LPqk0PbM7qC7A+fcz7q065194Ng6mys3hhHvFuDdmJOCEgJIoHf1
PQgBz9mJvh3HDx6SDetHHoT1r4Ex8kJsryk2Pb0whOIxBP26HE33TDgdHEHJbRH3t2UL6HuPI8D3
HqQ+yntrUCaTIljBJ/xF/Y9migYMaTVZdisZEsDcuIkKcRQTcgffqto82KX2wF5ETlNkwR3SHLEe
XW/qj+VUuTmqqUiJz3kVTeLObEHUbtg3oSkLwbupdRD39HC+m2SpsHkxh2JTpD4LTB1cPFCyJEMG
WlWZl+4cM6+j+wKaHVI0o7PV1hax8A86VQug3hpx/myFlWXeZJVhjp9MpXnj0WzNUXwygrKsfyHM
GcvPcAhrFPQ66UgI2hGYPrCMyb2XCrUDbGGLHJBxFSNzth9gaRFx6NNwUh9jPVE/sbRnxvehtBvz
RoPN7X0rRgSsrBPZ0MI/iXVv6wVFaKEnxy6/TbF5tOtC0yHKyHwSYGK0HKc5OHNN/8GGkq19XpYJ
EKQ618ubIq9afR8bXpnshtgC8OPIui2xy4qo2saDGUNqHnNRQT4SdE7RTrZ1J0q/Dg/w5Iv6HnlG
Cqo+lmhtxinpW8IbttOsLMMGXR7Y4xlChR2gWjlNiFsb6uoATN/LxbZtWlWuDbsW6t5lljQ2vmk5
AOlyXVNrvh0NoEiZ5e2j0+KN5h9Vu+pMtE47342E98JOTfbb3EllecBDCFG87DuRPg3sUMGly8EP
j10qHJkQsIGstTMTkvq+mkyoUbIiusRCzXWqzIB/O5q/VSLH6lgWOECPlFLjo7e13ItGiP1Z3d1O
dq4SWFJJOfa/415ULOxBDz01vqd+5OJM5GZaCadVLa3wVxdSrnGw7ED/nMSWZ6y1DioqNW8j++Ki
ZR7hhNCZyEPhVqCWBr1ztvhdgVtjUxL5MVWylk96Y4YuJh4SvtF4BLn17FYae2fF7j/egO8JnQif
XWR5NdNKPljftSZM5E93KgkeoNps2Rk3JOau28QYoi2BGFEAWMvk+HA5XLcUTJtFrHm+JMZHqw61
XSCCc2DxokDt1rVjyE2VG+oxLyZ773rg2S/fcSlAOI9iCyUKPavUYWDXhUVFQs4fmveda9vzNJLq
HF1q84yMRFtsXKv+WRoEFC4/+dvnZLY+C2InfKXKYuzJ2g/M5xxgGN4ZhcOj+0TW0Hdynr6bE4qo
EK/X5Ru+3VRynlJStkKzK5fNZFGpE+vVU3o1veztwxA5TyUZWec5psWlRaDvQQODnNVvLHhOmEOu
UAfejpGjZvwzEpxVkQdPXpAJadwRqD3YKZIH+NSX22bp6rOjKKoUWwfyK9m++LeGFZNW9mBQ1L0i
xqlZV/rq0k3Of38VzO6Lqj/3zfLURRoue6/74IzWR9yU1yL9S2/4/PdXN4gqS5co43kNU2xhbUnq
jZOZcvO+NpoNbiLjpW9mihxCkbC80l3glj248Ky98hKWetFsLFvtBGQ4ZLSVXncyyuLoFOIelBsR
aBSCl3/EUhPNTqWocksMVqAUGg6Zbmx6PyijPaGG3rgyrJde8mxYswExLNLNyhN1LesGWjrH36uo
/viux59nlWh+7diY1srTBCbVjgDZld3x8qUXWn+eVMIGMw44eSChdjBh1p+c4t6lZsnAcH/5Bgst
M88rgVXh9TFw3RNGuA01b4QvsXUgPX/f5WdDeMA5wwlMVp16WaeQXKwESbFCr1uOdfT78j0Weo97
/mmvBhjOmViyW1KncSQuq/Kxu6knV77z6ue7vrq6a/hehhqtPJFU8pcm6w+aDbr2fU8+G7zj1LCe
FCnTp+39X86+bEluHcnyV8rqndVcAC5tXfXAYCyMTKVyk5TSC00rwZ0gSHD5iPmp+bE5VNdMp3AT
wbEwq2tWypRAEnB3AO7Hz/nWZv6t7ECUe93Yit9mDHS8I4VRjpP7s+iBLLOH9sqxFX815eA2xMWq
thzHXxDfgsl6b6MmsjxcfnmN2av0QwEy2ouBatu5cUCZ6/cg8azoue/40zIPV5qmEhN4jwO6HSBy
2lBsG/z201z6x0YYny5/gsYqVXxKBr7Z2WrguWibvlsoPUN3cQOCoJkdFZvSOEidMytFr1VV3dDZ
jhp7APukfx5A4nz57d8u5tO/4FKcwjWStuvOgWkV/G6xicmBIazbBJkaZGPBQ5/6dpRCE2sLWLG6
61+hD9RTDFYuAvoNfEAPSwExSjSGQHKqOUI1/LoorRLpgLsx4UXdI20v2L3Bu6+4V2wdG3WLrdiS
mZeMgW4aK+K7J7tInz3mbByxNEOrGAcXvGu8RxP42Qd/cN+Q2BbO4+VF1g2tIBxQQkTmd6n5mYL6
OcQf74Jxq7dHM7anBP4hbZ0SyQ6EtpH/GqE/FuWdM+4uv7jOVNafv4rJRp53vRQrMQH0IxGDADLG
xCAF5keXH6DzsPWrXj3AD4wRdRrYSsXnj6h23LQo2fnu+K2R/VX9wVTFEeWOPVUSRexzMne4t1eo
c8XM9fn95S/QzL+KoAC97ARGKg8R1E7vodr7vq6LDQjX766yNzzVVbatkgjRSIjTnyHyEhn2HA+C
wTRLXCvZByObnkarPcvWehqRRQohgPbl8jdpYCHUVUIEDhKkXtbOpcydYtmSfQ01BKQ/Egic5WDD
RQp3OtV2Nezcyb8DRyfUAROUXwCrccR0A+GCfZUFYAwWkdMvd0aGTvZaAMRR/7AacWs6y2c0JADs
PUI7kIFAXkBqerlxUTS9/AVvX8WpSnxEppmiMIKmtDyD6q7l4UNurfGz7UE1lRj7Md/YP3XPUeJR
xm2rs9YTKVpQkK2H6FVtHMvaf1cgdRxC/zUNM8PdcBbNw1TyI2IlLpEONlI02vpg6ITiMISXFolt
r+9jgbIW+G83zsMas1apkLiRQoQOqdezwdlNx/h7GRifL6+NJqhQ5S47LD04rT0MPUOztK68aLLM
+16k1wVbqgTE0u+kiy7h9uwXw8egtB5suRXHNdFKJfkBUsIZ+4RitcHA2mXdc5WTD8aASkCw1Xir
e4QSECcBtmNnWA9kCSrjIwvifET9JLDv+3IrmaBbWyWsCLsooFWIkNVP2RFcd1C15sfLa6sbWgkc
UIX1valHp6kLWUazaO4k5RvHCp3ZKGfhaYHSEwonuH1IZP+dIIMu5BSxPN1wZd2rK67c+2imD1DI
PxPcvx2I1PkQsrg8K5pXV/l9jL5nwALAcTsOmWQB+ZV2vGum4ioI+F+YtP12BgLHwTbhDOYHRkzk
Z4uNzVNjjiqzTxNIxGpZtecy8b8A7QPBP3rnT/lz05CP103O+uhXR4B+sse8WK8gUiRHJ+t4SFp2
mhZvw250n6CcYShteJUXHdJC2I4OYDrvvyRi7EO/rswHvzCz8PJ3aOyHrD9/9R1WQkEJ3WHLYaKO
RzncuaTduIfo7Edx2MrhSw8a4/bccOfWT1GmsukHJyEbeWvdmytOu2qPOcGCTcylbRp1Nk3CAmiz
w+V50dxwVMY40k5uL5mNiNYOz7Lhe9mzvcz4cQISNywg+3D5ObpJUvwX5yTLyXLant2hfpr99H3R
Okdoim+ciTTDq/RxbBgbhuoxByVPgVqsuE0hvyioudVMozFTlYDKG+zcT0eYqZcNN+kwPY5y/Igb
1N7d7DjQrLNKROVBdBIiPlhnY2J7UdgRILUbixzAyN84qTrrV70y/hzU3jNkxxDhAJcNqZxuc2p/
NJjx0IEG0mqsU9pmQBpdxwhGVU6qMenHHjUqXPqRQ0bl7gFijSfh23sUG7dw6ZrjlqM4dC0GijoT
wmpO6al0DWjkZV8ARUGFe3kJDKh8m85WO4LOuhQPdzO7XcwBq29AVr51s8fALJ+5yza2ZY0Pqsom
gJjVMshwcBFWGplF+tLjwLjw/h1UWR+sVF7pI8oWDRyZ69IBffb5GEDRKp2GsJir76NXXZkQU5mr
stJgiWxEe066BIgM+oVCFvO6AK7SVUFYNS8XBiqyBV3gNDRMt+gjKKhCMONyhNL4n0pq48yD4QBJ
g+Q48N2hEQh/J0bADy+PrjEha137Vy5YApAqC9TLzpxN+wkqsYB4P666U5eH17284uHCGaFn6ho4
fo3zBytBM04mP1439PpFr94c0C8g12qQ/SCzAxFMByRz/v66oRUfztFeyReCrHuB/Omd10NIFd+x
RTWzfvsbUU+lHguATEpYS9ozJObCAlxMXe88+iQ/5Uu3sfVrgpDKQTZWrF+1K5EVH7OjWObYqryb
nkGM3R8BnSJ2cQsA2XUpMFtZY1ZSoKpw2jibpfOODNPZAyr88kLopkpdY947BvofMFWszEKHoRe+
LPZBB4XW0WEbq70O9tZ6KKudTEQApje1Zw8yU8DF7axUHOZ0K6mgG14J0jUBZKAnICMDGfUB/T4/
cHn1USNdni7PkcbFbOUctniyN6B12J6HVSG6qu6yvDpdHlr36kpkRl3FQOdMgBx8Zr04aQA6BXk7
A7l/ZexUDl8AtwwdFNBwhAwo2y21D3XelrkbxqOZGJVyrEMHVzmbeXeWQDGjSndvQ7308sTohlbW
NDDaAIj9EXNuG0fAmX5C//PT5aE1c24pyzl1FWAg0GsEQaQVijrbQXRqXzgbL65xKJWJquz5Upd9
ihW15o+iLu/9zLxBCfA9qkMfr/sAZVEts0GrmY39CtXFH4XDTiOg4IW9RWGhmXqVlapDDT0BnhDZ
FKiVu1n6mPp040b8e47fiAQqKZXNc26Dz229jBXFN7/pgf2RI1SSlw5IE9MWO1nIAZyO3V2SSysq
5xy06Hw6ULTAbBy6dOlblb7HwjUzALE8P9dyhSAbX9Gk84hi4U3O82OH/GfZmF84ad4BYhkvDXm5
vGwayzDXn7/aTqEeYwNDjptKaj+w5LlJoRtcPUiox10eX3OYNFd7fzW+RwYA4CRiSVrLr0vt9Icg
KR5dIg6Lk3/3OADElx+kcSBzNZxXDwqgKV104OlAum04Sojci8ndTdZWrko3vOL6Xgpa4cCF/dHk
4KK6mrT+I7q+N7xftwqK97NadCCLA2LHNNKd25j3uVMAss9vXPvKdKSKz/J9lnALEQzJbXOI7MFx
jqhGoDFlTMtwnkl1uG4dlDiQUrttghqVMWRqboUY90ORxa0xbJQ53o4DUOD6c5mzgJWDwwF8ybJ+
B4j6YYYe+eU31w29nqpeWVBiytyDfB8KKADTozdn50Gf4vLQb1sPsL5/Do1zfI0eQlhP6S0nQLaj
mtBdQTduUroXV3y4smlat8a6tEHWAOoMofAyI9fJkKCF4M93DywExBa9bGcg5Heda98A2LQRed82
ewjS/jk0cqgluMZRz1544JIvFbR9v9jEMuVHUuIuMpvE6TZWQDNHqhQJeldMexJNENc2j5BVxSPJ
xldoFlcljBudmvKhwdAWuIodAKdX4e95U3/n7QgKnPufk8TajIB5UAZxN9kvpLUeZvCno8HTO4rU
/EgNNGJdZ6RKiEucKYEsC8woaPP7fvTiYEG3jpNsuJelmae/MB8FLmgCAfo9I6jtoVkbA+BwW5Hk
Fv1+e8nmB2C9oyIZ3/EEWqpseWI0u0Gfx10isOfm/sPlz9RYQqCcbhNS9vZioeTjmXJf0OEW3agb
Q+vsWYl92MOHpBH4wsoV6NZabphlQ7jW+ugVW1wamrdXUW1enw0lRRsRgAdoSxmd+alHffc6C1Bx
bSljwTgy0pzRTrUrwT73KIFk/5TM4/Hy3GtsWcW1gboaEvCT154Np0Z/LbrEAz+9Tcz6SAEVQDVr
f/k5a8j+64kO/Xl/+gwyS9k8WyjPVJ5dh6Np9Q8Wa+Y0hJJgK8A54AKFLgirXrqOJBshRrP6KuIt
S9D+28gV8TbyvQetUlwWwBXqQR67vyr5TnwlYPZD3abBgLT1KPExvYOVd3lGN5ZfZ1tKAGiyLkvQ
1Yoj6OiipdM0B+CeR/SpX14U3fD2n4tioZOo81BcOefSrz4IAvryBiDc6LrRFbeeDDRsLhKFYmkv
7AZR3ogKdHBtvLvOcFXPdthodxQ3vwmpY6NlcQFiIDcJu34GW3ZxVVWCqOg0pHHz0bWQeR28nn8Q
rVNEnLhmGtKg2KLxsH5nCN5wDhWoVlMnRS9d0Jy7RS7HcmjLjwtwCVFd8HyXJhnZe+UE85pAZ38L
hCu64hih3wzDg9g58MZhKdDO5yUB2rtZs+yguFrtwKkGZrV6woUJ7av7cWqcaDIdHhEpf1aEFccS
ssBxB9hDmLnL8BGZl3RflWCWCA3WTxHq5RN6sBL0H/t1duoCo7xZBnuJXKgoRpAjTndTBZHtYM6a
2BCAGBnWMIU2ZHsPeYdW+6mUQbiUHSgLaJHueB8YMfQ3+xOaQ9BistRB2OGCtxMygQJDln5P/aXe
Q2+qP3qdwXYe+kMiX6JRvkH/YrQsQ71L5/alqweIMZOquwOrZI5ev6nfQXSC7aa2YSEqSXOITc3e
V05SPtRQV7+xqSciYfBmP7mgtCgC9hEMSO0OPEIOFtROdiJvn+oKjOumIN3BJHgUAZ1ERBIxoeNq
bH74PnF2kIBOo6aZa/QdU+8IOpFvpvSXx8ROZIRCK2SnPGhYO5z8AIUnUAZdkN1NrSUeK0Gyl7YO
2uOUNvY7Tk0QDkJEeeeZk3HmWVbcQJkgOOY+ebZn+SvhubcbHbu/cQLIBE3caA+NAXLj1pDlbvSQ
oTehmfnBRYvwvgvKJcwNkoRZbkI9vPfSvSGZiNLAzq9zOBVrCrLKDI3LPIgztBw6ffmzKPOvidu8
N+jwMnDv8aqooQKy8mRYatfDY4iBTit6cIN64wM0px0VjmWZJAMaFKdCYziWTrCjPlrL8o1Ku25w
+89QShfUXUurDuLGbUNIs0O3JwzGz9fNiRJJ83wafXBFuDFEi0vQGeImZEGGbmNeNLuAq0RS0idG
6VU5CHO4iS7FAXpsC5u2CBk1E6MiZCGF3hJQSdbnEfziteGhMGPe1lmzcfv8zTr/VuxUDhZiXGoP
dd3i3BSGeALlkHn2QZ0TE1mXcLUuuEGjtndjDZ79uQN54k2eevNniw/y68y8NurgqxsT+XYVFQ1+
f9pANo2SjIh58Yy+dsGqM2hFIxsMmmzKd3NWhRxWh1r6xulGkyUDPOHP55XgLuqCAs8bytD4NNyB
sqd+sp9M8GJ8Ns4OekqvM24VgwmZ3l5mHR7UGthg6XvhsB2qqhvTprG/vwCaEytzkZYIYjNn/kNF
a/sR6T+64TuaM6AKZwZd5BykLkYfh6+dfDGrrz34dtrsx1Wu6SnOA0KBrpRpG8R99lWIOmzSLTlQ
jeOogOYkH1vwZK33Y7Ef7Zuux9ZWXycjTVQsYjbIJDWCzo2NjA77lCXpowfNzxNrm2KjGqWZeBWC
OFHPcEuvdWMw4LKYGn11qg1IFuc8W3ZuQq5TLyMqHjHghk2QWaRxniSgNDb2QwKuCHldFhOa9H86
WVDzvGWLpHFXu3u7+eImR7/dEmPRmL6KSMwC3x+F1bvxItowdb+546/LZqkxHlVrkCSD6UDwzo17
WHtUuMU9aWm59kRvhATd6io3k5XThdcGoTCg5FjJZAdekhsxiqch3whvurlRdtTZWXIOOiMaD7bA
eZugCWFsICNz3QQpW2pauxmhy0jjZBwPbdLeULSfdOhTvjy8bnrUsOCjsQq0RHj5djzk8oasEOkB
PS5X1ZWJCkkcZd76QANRcJdAEbyYce72ifejhZwJaLsOgeRJCDKArb4NjTmpIoQdeMOsegiw2tM4
RGhPaw7mKCBg1BtbDXaaGVOhimIG142s4Gem/dCTD2BDjy3+uNTddTc5sj73VS55HIH+pfVA49r5
wTkLEyPYZeTD5eXW2KqqKp4SnltLNtN4tvxq7+eDuQ8ssnVB1I2+/vzVq7eegQrNgNGLxRv3/WL7
OxO7zoYn6EZXPNlAkl3YI0x1YvS2GfJPzUI25lw3tOLCPWGEiQpBomlq/hV0RFLuwFNliMNV064C
OJbEKAgIMKfYhQxvOM7BM9jEN5KjundXAkTRj1yAyYjGGTC0B1pm9WGsva0zt+7YqqrlLsx3M5MZ
2LWKLw1b4LFWmDng2EOYc4pPYEoJQSf23Q/s0O1A7+4WO14YG1uz5ttUMKRfSuA5bDzctsA8Mkm3
2bngsbzOoFQoZMDdJrcsn8ZjmvssrIgkEBkHnOzXVauu4iDRaO2h07ojce2j8Ay8UQrimctDa4KQ
ioMsGwtdw01pxs2Y7nEgCicwgPHFi7oyu85mVejjjM6JEf1kJuwKs46LwWQH+8tvr1vW9eev4wTY
lcoaJYiYJ/mHhZtPvNqyGM0G4ChBoqpZCfYaucTZ0CIug43FXoKoCuqtGKd7gBIqXEeCwXbx55hJ
fzcGEPqZq+GLyPyN84pufNWdq04uvIICRr/iCMBkmeIJ3PcPQMTnG1cN3fwrm35d5JPt5B7C0eC+
A6/iXgTmxtAaw1TBjTNrQdwzgRoS+ahdDxZOMI7v0CEV+rzdqARoZkiFqtXIOPopEnjxRFu2Z7zu
DowgKV+Mhr/hXpoJUgFq6CQOmLHkUzyYoJjsy33Nkg230k3Q+lWvbN8NRjDNWv4YI6m5t0fyNQ/S
42J6d8lcv1zlXn+RzATGJTWzAI+wulu/nI7NcB2DB7EV90rsFtU1YQwxKhaRJ1js0yVKh+XKpVWc
C/nkQWSSydiaPtXle0Ls0KD3l2dFZzaKYzVQAAYrVjLECxTlTaDHrWE8LJsXVZ3JKD6VkxkZbYB6
YDLj+MjRLHsUnd9fd8dQkWll41STw8whHjvPi2y/KPbOuCWarnl1FS9cDthjs1wOsaDFweDVTTpa
GwcrzaSrYGEwSk2Z36QyBoLkiNaSmIHHn8l+w5l0w69O9sqZpMNTQnkjY14JUGJV31HbOlcW/3jZ
ZHQTo/gqHydezoM7xLhIHPuegARzq3tQEwZU4Us/kGAPzmCNE2mA0WbujHTAx6J7Bg7D35h83esr
zkqn3Oo7EHrHFaXtfmzKdJcHYIS8bnIUX614PoJrcBrirDYel3w8ZIX77bqhFVf1QF0yUTMfYrkM
Z956Z38pN5ZUZzGKm84EXYkZ7bGkzLsH9VOUTfmjTOrrApiKNaRtLaFOAVfqcXeYaHoA6+LRK7f0
pTRvr8INwZY6T6OBtycdeLw9g59AlfJ1QoHr8sTrxl9rmK/8yVrZkQurHeKAZtA09XeOBKFYur88
usbmVcBg3Zc99VHWig0XhKsf6sA6ZgUgNflWb5Pu9defv3p9MN+TxR1GhPjMlh34zFtQ0ufgmAcL
HAGf4NPl79D4lYoXnHpwRjfBMMT5ArX0zjmU9ZZQqG5oxWXzgQRsqZI+Dop2h4rewQTz3HVvrfhr
sjjtbDekjzvPrT86nnBvwI++NfW6F1dc1nW5hy3K6OPZSND64xPQvIBNecOtdKMrXusxmYN3OsPm
mlu70nfABJw9XDMtjooKdCA+MDojpmXs3aMTiFtodR8uD/22OToqX1tDqsKYOkPEZrHsOER9iNPv
24FuOOvbk+KoyMClkInljAyciV98iEU0Vw67eu8rJwJPNHj+S5BXWNLYUS+PpyH5cHlC3sbWOH/B
A3q5B0UfTEjhvSwVcLaif5/zBUWOJUqEG4KpeeMjdFO/ztmrj3DIJE1WYm7SnrZRMmVtbErDOrXy
yljsqFp/1QQhiLn0RNzl9APh3buejV9AALJ10Qzwqn+tFzoq5q1sS26iHaGP0Q164lLKsPBpFFgo
5BvFkwlM4m4eiyM3nevqzo4Kb7PF6AQgGRTxVNlxMRR3ntMdvGZL3EeDU3cCxYsZeLQzmVZ9zH26
q3mHJoVntwEtPlIjVvDUmmZYTl1EV55Ys95wQmsd/Y15VGFvxuSkuKjkfUyGJBKpe5g4R7qkO4ml
3zPqxEMGNkuf39YJ33imxvpUMJzb+52fl72IUx9COk4GydUbd76OCAwKF3/aNgWLgp30WKYECBrQ
0e9BRLW/7KC6F1d8f5xncLlBcwvQCZucTKNMIt5VfeQV9RJdfsT6lm8tx/roV54ZGDUq3CCcAe1g
7pxHQPy/1hBxZLhmS27vHej5uqHDUS24at9z1GK3A5UgdMk3XezPflSWAnR1W0yQmulS69rI/sDf
Ae+JnfHFgnxLAvzLwrZoWDTxXS1mm5M/pJ3p81haQZS4UyQY31gETSBWwYDQIhrRttLChBb/UzUB
oVEF/Y67+QNn/Ogb3e1EzKuAh5juPxe86jkxfAm51RqSe4eBD+7OzPPrOEYcXznVFEY/VW4HVxNl
Z4bU9ce9D1mVjfyzbp6UUw0DmQaDMBZsZzJCMJzVe4eIHRRQnhdKoDJk+SDL3mJ4Wp3sLc9QwiPg
BMKfbN7FQXKmyEePTQoug2cwHj1edj3NA1SMYDrxnqAtGOa6kir386eG3CdQ7TCJtwFy0T1hncdX
zt1DTKCrURKIq5lE3PJq6PuIqG3bH9m4Ff40+6KK0wHsbO5zD4oOJRdHo/FiTooDRALrMHfGHzlk
tOfFAiKtTbaUKXWOqEbF0mqypSWwAre7Mdr8dpbX5UccFVLi4qLCDHDkxaBHh7DLFCbimUzfL6+3
7r0V652rBnoz5cLjqknTF8gzMZD7lOa3y6Prgp9irkHD/CRwWx5T51e6qq7xFpXcrY4CzburoBJX
uCLJcowuva6J+gR9Nb1vbtVYdaMrdtoMUKOChAuPuZUDXVpCb3CrV0E3tLI75x1L0yAtqzit7D6C
Vs20t0DXFl2edN0ZSm3paNdGUmcBHBbyZOEE4RHLA9KehG1yTIJzaZxL/m2ysgOZxVVZJEeFU2Zj
RbPEnHJg+izU/iA+Mn6sxAKdk41PWjeCN+KeCqSEcyUgt18fwF/y3oihJHZTtmA3twFGq6qnkfsn
Mdov4Nt6R4chHFDqcvxp43igMWMVbEmY72R1Z9ATKZ+QoLzpZ3CTJvb+8sfprEHZnlhWLZ0kmXeS
zZDuiiYZTk5iVBsBXTe66uBgTBqMlrgn6rjhlAVhnv267r0V5zb7DIJwWSZPYi6DA+jeLMiIjPXG
rGhCuArqAkqv81KaytNEeuSxwYFhJVBxuk3cMrRccc7K9/1W159mfVV0V+MLi/ZI+5/KGmRMlOcH
tCk82DR/vjxTuvEVfy9HqFQCdyhPWTc/V7ZzaEfvEboU1ymcO3+BdRmVMFuBuaLJACXBqbgbWjQX
glbndN0HrB/2as928q4l4xTAMJdBRo0hHu0y6MOOlxsZFs2hQIV4VQmTRjl5w6nv6V1mv0eT4Q2x
+C4ZN05puiVQTphdBRkkiOzKk1G2Oytn0VpvRFfsRoDSvb/iwxbjs4EejuEUoM3ALGO0NYZDedt6
G6+v8WKqePHQWZUk7ixPJgq8pcjjxhw30Fe6oRU3phAL61gzwtF8fmNBAATUGNFls9Hdq1VkV4si
qc0Ylyenqu85FR94IfaiWr05bVZNHvvrZFUsalcYKy+3qr+aT1IRXgFBv4kYGnliy3TwrfY9t5aN
cKqxIxXZJasCuSngrWGo1js7TcsdI+gYoN3L5SnThD0V2YVzMaSuBilPrjsfJkjCDfMXSZHwMIzz
6PZ7QP5hWGyjt1Q3UYpfe7WZNRySo6dRLLsU99+eJ1dhFByVgk5AMJcicy9PdTrsWQO5QMqXPe+g
jHd5pnQroXi0IaG3yiFweSLZaOznvDrPxeLuodvz47oHKD5t2FKCgaGSp4UZ0WS8yPq7w+wN19DN
vOLQpt83qERg8MHIIU5QAH5i7S+/tyZ7oqKxks6auVdgaLP9Ae7rcEHTz9pIw4Pvgdg6HWsCnoq6
6gYIYpngpjrlSJuFlVG/SwCB6Ez6tbPMjV1HM0cq9oqjGZF2Uw0Tys0dRIkim80b8Xo9xL9xnlRh
Vzk1U2nhv1MADSrf6Z4aInfSuLV9+5SSer/IrdSSxkxVFBYkgFAB6uFizkIOjdmgv42mn1ooyF9e
bd1CKC5cV7MAlTTUXpfUvhOQMhT8YfAcnI+2Whp0T1iX59Xmz+smsEWzLsPsRTmuEwUV0EmFjhrf
gi7oJknxZXNwcuiQYTkqZJPnyTlZvbgZpi04rm54xZOhaytKCxCA0wS5RnAxhVJ8d62tYohudMWV
OyuQRlHl2BKWu1pCz9TswgktepfXVze6sj2XtmxsaRjDyXDd3eI4oUunUI7VhiNogoWKxTI5tBLN
GlG05XTaccN7QhvgYbaWB1a1cW353y9/hu45qyO+MiKILbqFleIzgqD75vnGYzAu7yBwdgu5Hwid
txvnJI2tqrgvrzQNuynxGFDxW/6DZ8uQe+8m/+flr9ANv/781VeUkHZ2TZDNnYjThJK+L+lLJs91
vnEU06y1vf781fB9ylzaT7AkH+qoIutWBhIIsm55mSaeqpgvs3VZJ2p/OCWr7otfzmJXFWTrGqt7
ecWHmV+4oArFHSF13QZdGlBxXIL3ggTZhqnqXl/x4jW14I0dXh9d3cdpMY4jjpCX11X37ooLW55t
T57r4vph888dYVE/QLYOfcUbQVo3vuLEUB/sQX3hDKfW8MxD6rf2u6ztOHqHrS19EA3/haPCvyAn
5wOsjEZcLoZ1FZKFt+9ZGwzJjlqyTJ7K3Mr9U1t0Izu6vs3Rq9wY3Dwwz0zZIQF3xhRVblv058Io
PAb4eTAlYV8wcuWRTeUJoyX2QTmWAnth+X2YrEcmcAfubf/bVcv4+xryyn9kYUCAszK609JWnxfi
3NIafcbLlZUvFbgjG4cwzy7ECTLmSKO138BJ9m6EgO9Vb68Cd5al4oWPHoNT7vo96NbT7wXJ92Q0
tzYqjQOpGL5EUlfW9SRObs33aVHMMIxN9Qzd4GvgfzX3vjT9Lg+EOFkBFLxGasQFGD6iy1OjG1yJ
u1mVUii1jeJUmMN+9FH3W1JoI18eXHPl+u1Qr97cTZ2BVUkHx6nZcakTRHa3vu3QprLL0+TWX2gD
Pi5yV5rmddSxjorsA2uHWQF59/tQCFGIrGn6rzwvrmtxdX73abz6ojyvWGGZtTilWO84gy76bTrD
r5tEjhsZX01EUwkFh2AEoy4o9oE6+JCxNAzS9lgM/94I/+P79J/pz+b+v0/i4l//hT9/b9q5y1LW
K3/813NT4X//tf6b//d3/vwX/zr+bO6+Vj+F+pf++DcY99/Pjb72X//4w77us35+GH528+NPMZT9
7/Hxhuvf/P/95d9+/h7leW5//vPv35uh7tfR0qyp//7vX8U//vl3i9or995/vH7Cv3+9fsI///6/
/1f5829x3wxdM7Rv/MufX0WPYYj/D7TLeBYlFIxV1pryG3/+92/cf/g0AJETpTakHtdbU92gofaf
fyf0H5SC9Qjdeg6xvGAtmIhm+P0r8g9Iv4ISxAHiJghcxLb/+4Z/rNL/rNrfwEtx32R1L/A21u+D
1v9crDAOhVo8HmaaJrgkbPVc2c5V3TVG6X7oqPVjWJp3NKfPrtmhMupV0PnO8P9G7vQ74rN3tpv/
AkY/iU1jPqQrnL48W1NTHhJW3fYmwK8Z5IHT4kzMfjk0MngQrm1EkNraD0azvOuWOy9prWM62VHW
yDYEVeSDC+X10O59PzZYkEfVPKDbuwGsmw7sOOP4UBEfet9dxQ9NveBMBGoOOVsQbTbN2D5ye2In
wby72llZLsR8i++9bYvimSzVrQC9cQgeExBx5MN7j5Ah9JP7NAjmm9Kob0bQZpSm8+C1yDTOI3kw
28eKWcXBbopv4Ci5yef66KwtvllwP1sZyEeMxA8Dv32q5jQWuf/Zks6DNZDHYrDQd++Kds+s4dRV
RRqSmd0PY3tPK+chLfNvQ1N+WXDlk81yP/tZvgNUInaEuesaaMxYllGHaZ58p2jLTcrFDOuMvRuL
/JT06d5c7Cg3ytB162M+L3ubp1ARQZk0f2lS1Bq91o/tyvjKLFAqDOWvXLygPQE45BpSyOQuW9KD
bThdjODMQyt2bPFpBtsqEg4O0nrEPSd2865pMhphd/uWWf4z1HRPFTPvgFN9MoEp303CvUuIAcVS
CgX5nn526hbsmMWtLawjuGK/8lR8MYjtR8zJfgUT+2XW7EuVze+95n0GNoYjs0cnMpZuPzB8Xm5B
L3yazI/ZjNuetXwpq+R5cEsXjJtBRFzvV5L6n1nmvPC6/IV2BTPK/PK5gzhuzr5Avc3dzVLgbOz2
3yvrHXMFlJpac4yCwQpHkv9IwX4XdsUHXDbqENeB9r0Fs52C931RfUs8qLF3tL4Xy2SGc2+WYZdP
dwx8FIe+8e9yif2cDE2YOsAygTT12KQODwvXbyAD74swd+fuLNz2Eam4IZNJPKPNJPJrQ4RmURcw
kjmPoKoRgscsiAaOM5o5Zt/rMaC7wS4fTFaPSGnYD8FEHpqpHCN/yb4I6d9xxzNxAmWr9DAQBCm4
FYyyjhgPs74v9hb4coGExTpCzBoi2qPzqamOVOTzUZK9IToa9qaV7sCOU+ylnZ2rbjxlXroA09Kb
Ydu3O8dhT9D7FpFrZj+MkjwEnnFO50cCZWnIMINfx2jYr9pgvzqe/RxOGdQ+dy0tosGVu2ae/Mip
MNsitR/LqY5TgIDgV+vKoZMq7Ce+K1l932XFvJ/75dtIrSGE52S73rIwPRm/9bPylxfYD/QAPFId
CpMhsWkG70crjWfgcMMBp5SQf2ysoDxPyf+h7suWI8eRZX/l/ADbQBAAiVcuuShTUmpLqfRCK0kt
cAVJcOfXX2d1951q3VLrzpgds3MeZqyruiVmgkAgwsPDPcvBq592JVyjELISH/npZVfAXDrRGEUG
inxN+CHLSKTofB68hG2HyvJwKuan5N5pMVtktEV2ysOh0yTfCKUhgpPcrt5nE7TOtsVMW18lxXM5
uPeAf5JwIeMZIiVz0IVkUUloNfom3bUs5n426ft2qLYVT9+K1EUoFDCt8Zx90nq7JSuDBDrGJ9f7
LhR2g7Z049fIunxVs5tReG1Q13RPXPsmr7K3gWFePr7JGkUA74pb4i4u/LjnEuEhrBr3TLH40byQ
Y8ZaTC5IC2a7YBRjCAPN43shBhoBHDjobGojF4pmoGBWp2Q+xH17mfJZbrB5TnCkXyCvbOvNBB6B
35gUyuZzVM/2WbIBGh4qvof6z0s+pqE7tFvd48xUsIXz3coz0ELSFz82DIFlembYGVfdjWVrlO1e
l/nIXA5jXp/IOFzixgmc3A3s1Eazf+Lf4k5cxlk8+fao9zGs2/xcI/K0HWIAn/hW6uwWru+B2/cX
LE5rH9luElZd/zuIAwGMAOtIlt6eeNWJV/hUVqVPw1SNUQNHq3nWkIuqjg0bnpZMXFFsXN9Ar2nn
wJjYtwYx+U7Fd1VX3U2QgPKHTnvBtFTPTbucXSE3+USuZkLPMSoofx51j9gmfTEYjGp3+sg5nuCJ
xPaXSmMCsfPSIGNQ8LZxSJQIJcuEX7e58EsvMIDpw4SVD1Y5qrDWTjCMnIQTEtdAPba8ny863Qae
JeCCZk05rMTRB/R4VFgmasklXdATN6S/VF5xXGpQK13MF7dwAbftCYyo8qFU/RuR7lWzYPUISKs+
76xAZaT3aTPnAa2o7TuTrsOehy7tBgjjQ2PUVCer7i+bAvvdoaoMmgk9tYzElt8ZKw0UvGsTOLQG
1QDaB3KjKnSKzvgGzL6waksBeTPT+iN8q1ALX88qhQgowQmzfWaqsyVmGqRpHc6JSMLBLA9pa9+K
BmpXeZZvuJqummKSASMIXcgo3LH+ZkoP9mpXDHYlLfx1ymTdZoN714xBbA/QRi01WHibuC/HkKRc
A1Azp8q2TEAsAmDTMe/EoxD6gAaYbdz7ZoTOT50mIJz287hTtN3EDZH7KbvrqJn2dZ1cOG6NiIKf
hiJYvCHxskG2jUoCA8NyKXy3MU/aNk/22L0KaI65PT5r6vQ4tHr2p1nfuQaEw2SBHL1iw7WbYDPI
YcLxKR5XhNdPAb2WXGw4mWhkpaUXtgOGRwi03wd25w0SHDNxDzsKxycLrj9Xm6em60O4vl0ldfyd
ieQ95nPmV8wzYWbfJEP14tYD2K0ul36R8MMkxB7zD2hfLnw/9O59nC8qmrm+bls4fOdL/jI57aWd
4doqoRcUUPm9VcCzqXS3YsGvTUZs5G50tjqZz2DmvC8meR6q+YG7T/UUT1Gh5zMoApdTA05KZg1w
zUDMHfPS89W4qZLiiK12bEr8UmSYV0hmD7nlI0+aogWqYIEV0zN3oW5rnuBC1m5l5x1UXe66PD8T
aznXrUiDesCyk6LVQbpcoQy6n3kTg0WwiaHAfy16GO4SMMIwww29RljxbmOCvQjiZxZiXDr1vQwC
3e0CeyYJQAQNMtcvifB2PE93dYapt1a1QS/bet/wJJwmr9ixetgW8RIfZpn48KOYI+bgJdiMXMlk
Q+eqDbSAzw1NeJSSmfgjrs9gwpXs1EgSM77LlXVBVH0nS/3sOeym96KsATmtaiHoBP/kIG+kwr7p
2kCx+HdGx9Aece/xJYdiRiGuSGzz0HIhRzfBjo8kXoB7xtk2YIOjbxzRLqsDalkRocitNOV3jdpD
Ty31E2gx5kX+PmIWWhmzre3C8Zu+owGaL8y30jkYMZd+UcfFc/3uwKY7VJRNEez+dlU6m1A0Wcjz
pQyBovFAyAc7USboFnaT87eWVck2pbGzA4cAyn63PWIEqlIsiIVHjE4XTrG4z51oMP01w70+FTW2
lI2sEAAVksddx6r9Mui7hVWniefPtQ0qEyT8ZlV7IQY+XtSMXwdtzICILszg3Wl1AmnWcJlNzRxm
u2mYJjzJ7XykeYPvwKciJO6LEU9xUVyUS4GAnOF66zzrd+DhY8Cb3C+Uu9eygKeLeRqym7FqX1zm
3stSvsZW8oai5005Nq6cYmzDuS1eR4jbVemId5slMhQV5JNkikMdT/pU5PN5ptO297JNV+RBRwgS
3KFfItjfur6jm8HnrVP4Uli/8yrbY9zkOr4uC/pmEavbNCXkTIuyfMbhDUZ4STTOkAXVPTCiN0sh
4OLt3seW+4xh5wrz4NTyx6l9msY68/PyqSvjZxvvHlaYdUCUwEFy5/OUFyeFR0ABsL+owC/wPZo9
8RbigBmZINR0a+VK+NpWB6vBFca4eR2wS7aCDyeadhza9bL1ceNynr8Vk3qfJ7XpOvW2mBJfrwTf
DIaHBWJC02XvZRJnPkZqd/Cfa/xGEB7sH9kUn9ZzBejRjwWI8GOaQEfRrS2YFCyNv6vc+GVYptFv
oMAEyjc2bzHDf0S/EDWycPg9lmkSFlb2/mOx4Sq1bz1lkBIgLa3TQPfuA8STfUHYN4rSQAZ5WmDW
EeFLltZ9z9f0nLTnlGRwCl1fg0Da0QNA8e06zQNVjghNuCT0jGKRCDjCqXq6H2f9AAWBKjTwRQJc
BJey3iHZhsxd6etzQdmyq3uTbqFSHmVkN+hFXTBwXLalnT03x3HJR9BokHJlDWw7WuhaJki3p7nL
kQ4kfurW+TbF7b4D3QByRJZetnGSjn4t5V08BrI9DN2xmUoVdlZxQkLAQkLswDhm8GWGZNuxpnMO
u1Z/oemhd+2rWtPJN9K9V4U+eMlzl6KLh7N2SZHFYFHeio69sgZqsk60NC7k22Ok6xkpfeW1Xqgw
TADdovyms/skqkkPZqFir20zztF6+wd9O515iv09oxiqvNiEVV4fzSA8qGa2T6VuntwEibGXnRU6
xik3SBmb5n22w8pDSQdp4wBJAVba3vbqe01xxyFdFmAHy/sRhHA3rQjC8SbLRixbOjw1sDkFnK4i
WhRH0Sxn3u+rOedhNlTPMBy6hztHGwDv2Oa504cAuUNohL6lefukJ+R7GDOssE6JXzfTbUMxY9Qo
FOE6pbgmObcDPps8ou1Nio6GjzsDyilpfZ7jSfi9QPaWDkhsLMcDq3jA/zVELD5qA4Z7O4PCeOQO
8BuzMLQyydQfm7pDy4jckMzdxMJ9mvg4blM3fx6r+Yl3KMF1PAdrXT+MMfQcQMX1C3MHZ53vGD5Z
0iENyha3Spqsd7STvixu8aQsfSzKVgZTxy0/iadgSRG1vc6qAgWanF+4yV3pmfcydbc2s77NBoGg
Y40FWsAbXTM24ai3qs6f+9a+nDvndyNtGsJvaohK2IuHY+HewJ7gGWrAdVChJYIs1cErvUw0Ojvx
hCwqib37xe1aWFjIsxK68lnq7LUqTMCH7fKCpNGkrfFHigSECxgfj7LuIoGrxm+9LlxcdKJYXTa+
NXbY420eFjGGA3/c5FpVKpir5EHF9KJM+LuA7wpsMobA9BT+jO20zbr5zLTjIYNHQjlOyAyKPg+Z
p6zAWywWlAP+Q2W+QXK0g1/hzINuVo8ykSixNJLNubaPtUUit8cVnxQ3AJfvUA9dyNm9twv7ulvy
HTo1hZ9j1iUVLEzpVCFu2kHiIhC4ajo47fXEgxJWnY1EPpTCzlF6F4PF/uRS/VuQ6GX6aqq2eu8+
Ap5/w0j/P4DTT3/R/0Tk1GUr8fYL5PSAivH7a5Kav0Gnf/zoX9Cp+I1L4kkhiGCMO2j2/QWd8t8w
3EkcygGtAjtF++Ev6JT9xm3XcVwX/x7dwJVT/Rd06vwm8Etsz3YcDvEySv8d6JT/mPj8GTmlEhq4
RDqMeK5Lge3+vZHSVJ6glp2ZBz6gfjV7lDZPHdXeNlGujfqweBU8e7EksEfpUT+BEGw4o1+HhE8b
vx5ZtSXJTeFRFrBM3rVJjKFJa96i3tCoSboLG4qeO4pu/8i8BTk5Q4QeV6F3vWxUNnznhXzGY0gI
wWNrsXukagAacmjwgN9LDippgMyVe8aQsKxhlzmoSWIzGUgmN/tegqtjOvAVClBrRnt+LUs1b+e2
e7BNPoRoEVWh3bkbZOh14FGTh+CGOWpWRy36GwsRabFECX34XOIzP+exKULVshsk6HUw2vn39X+1
AMgKjRoAlfBYrBvbL1soMZZCyihRVyUk5fAHSClNPa9xiyVodz9q22m3pQuYhrTlEaKRsz8aZJvj
YkFw2OFY3OY2zap7Ld8SGyZJuIoPS9s0IakfbSk2JJff9fIqlUaVjyKl9zDrkYjqYsBvqd2l2Lle
8WLPzo23fFNttp2GZCOTGElm+pK6AD1g9HqUMTkzkCJ9qy03XrV8Q839ks4p+LrNXS+Lo0UAA3KT
EuCZEIWaUJEPVvXsLhTcP1NcDlWHDx2zN1Pl3Ke9V/to25aIpezmD/ysYYu/enXGXv5OvRiWI4DB
SGdCmEQPSK2qN6tsqjDl+QtzmIZbeOe3SXWn3OFyqoEAumnXIB9Mr0tmHYDkr/d79hIj37DT8Tse
9pIik/H72t4Vtdq5xr11B2B4fe7udHtjV8joKavZlnRFYEZ4sDfuGAf2mA574wDCVvYmSQd7Vy6L
HUAzfAncInsvEnKuIYLtmRPIrpj6RM4/sOFcLdWLohkL+2V+pDYcTkqJ3despR7QC7ZBwbwdkET2
eYO9JqZT3TyTDn+B0vV5ot5zTpPLsoP0IilfLVOisn/K0MH58e/bgUdeq/bjbO70rA7x0tUR1fjp
pKNvaridz73VUwgdWK8/0Cc+wbqgsLGhukt0JADcr/hcnbz1tnXIZz/jGH9QrPC9RNz3GlCoQJ7Z
muLZgjiOr9tF+3zMrA3AwavRws3TEhXOHTdB1o1vXBTLBnqU55TFsPuYHRFgDKWCMjiqJGsOlPau
3NbZ5QUqRDttBVTV8jeCbccaXIAlMoVGSeCe9alfrDIYVHUU1nym020N4VvMg2bvK+Cez9iR3OJ3
lriWMk9CREx/MfNTSapTLu3KL+m3gup+Iwr4p7kFXLcoe5nmmKPAQTd2UNvK4M3YwPAc+xgXNNvV
Z3tCYrxwZ/DJ5F6PFr1JV9BvBQ+kRJaywAYnbOqhDWgt4c1G8SaVg8pbMtUCb8aHoNpB+jSTvcVZ
ge8ZdAq+AYa7E2Q56+cMdKut0OO8I41zmGzZR6w1CXDFNkyX/qke+ZamwJQW6ewUT/dVPm9qG6lo
AgM+NEXCyUM2qPKahfWkn9sYL76que+SByfTdy0WKGuQJpLylLL5auEq0nqIPIFsJ46LY18lWZDR
8sVZylsM8Pt1GT9KOrwxViRhyhwLeuZ0X7Qe8dFIQssFH043gIVaoGsJtI1Fkb7AZ/JQJtZFYtD2
EeM3K3FCOS2+PXcPKh1uOp2/ITu/t4HoxhXqKnJTrQItHENbm9xrTrnJorpGAeHk1J/bst/MZtyz
ksL5oGzDCireQQ/WSVuNRYgaYt5AWb1PM33UsMj1XRMXQWkgw57RtLogmzhH2ohSfgftex+GBLtu
slToKH1nZgRUa1WDpHu3TTd8Xo1i8m/KWSJn6K/tAb+PGYLBSv3Oa4G3jCsJ33LYMorSsoL8YAAz
mRfIwRyZo/eOi3MSl4AI2wymprIcL62pvPba0V8EOjKW0tXOFd11swy3aVOIAHp2WzqxKQCj5akv
8UnjKsd/uGTbpM4QEE2oUvyt7MYq9BoNgyUjSz+DKa9YeAft9WKOclGepiY7LhJBdeLr/scctm9l
Q+KrEjJqRRJfpqyzj1kZ9q5GBVgYhB8sZDOM5fYbIsJaYesbmWPxat7CZcBFyyLNiqOpZr/KUZmP
EAyEMgfgiPIIUeUXWPdi6FDZPgXVzm+RK1o4VHCxelrRgRxBb1TjeeFi77Ab0E+DmsTtNm6zZ1QO
KJYLb990KFl/oIScVFe9cxuT32cOBAhWTHMQW+l77LGtjPneTeqj7ULYtF4eHUxMRTUMGa4XawTz
Eeufm2GvMEnDGvAOjL4tEIy2ORq4fnLbe0UbUljfBesNRMliARNdzgW4UAUA45BJcklKhbbq5G7x
2uBl4OEV6Hg6MxS7CaeLT9rkbUjHSxB9TklNg9xGu7cTuCAHvIGgyIBJMCBkcYvoyxoUXLQs7cBB
BWxFrQSgPWad3toF52Fcf9OiO+NmSHyHmqfcUy8kr57ze48MEACOyQ1WSoU0B2Rnl7B1qLHguRDo
FOKmcvBjLEd+kDMoCGAEGK+3I6Ep3W8VoSLwIHLqx7k8V6mHktJDfVkDLLxgdfzYWXoKh6kst5go
tH0MIR0cYB5R0z9AcKEJck8WIdf4+DmCuaB2G+ZONYXMIFoVBjgzLKZC9F6dPUnv60r08HJogF7s
usY9wiAGqBHFKApiceJbFOdNLegeBdmg8DqXC97YY6hm95XY2F055zqS1ni0PKCHguU2rlLxztmf
E1D/DdXF/6bSwbHFyjX759Kh/a+72nzvivnnyuHPn/yzcrDFb8x10P8XXP7Jn/izcrDt36TtuAyc
CobMGjXAX5UD/g0TlOCHiO05Nlllsf+sHMRvDnUFeBjI9SV08jD2/m+RLlAY/KtwwB6BaD5Kmo8i
I0iQM8/JnWYv0aionPvSBvyD01ozGS5KhsoBr7ff2JnzQPDHn9bpT+rHz1SPX5Gm1od+IGOiL9TB
k7yu9ug7bhPHxpx7d+pn+6HBU6FzEE5Z/jKa9PTPj/vlJNH6vA9VUc8B8picWXvYux7GUmyrVITT
4myhinagGOuPgUowOHlxHn9B2vzsK34gbZZJzyGkBZuXch4OakEfeGTbXiAsxcvW0+6ByBFxyvvi
cT9YkL94jx9FSFquFLc8I/c8j7cpIyGFLA1UI8BWCKEwcBpnHno1YK8tbBzP/9m6fpQhaRzQJcGY
gaMAzV7QQwID1Fw0I/DO4eDBDJmCuVFVjymuoX9+4ier+lGZpGictMeErtzXBf0eDyqCU9MhJQDp
YtyeJTkgwz3YMf9qVX816YGN89GrS6Y2MACcP0gU9UgZ0GnXZ28GIJeRVTjS9QVKmMwfcDKyXl1o
1FCTehrj7hlDCScF6X3HsFDF7IuD8+lrXhl1P5HzimKwzchmbw8nNx8iR14twiY+t9TdJHo52KCP
CI2Bozo/NRX7ahl+xaBcl2H9+5+eSodlTpYOm6uZr22wZTJ4ZJFEHooCzJne2pr3tkH/2gY4x1on
1DhdAtgVz74S//r0ewPL+fkTaFRbneMs3j7P7G1JWZjNkPTJkZhZVgh4P8RE3ZYWEMyN9SbHx/rn
/WavHNFfHasPkapSFCEYqcBF2ojQkyYFwIj+Gtod8XCYu+vJwl/jFNeKh00rH8rY8RWw8gIBrZkl
AsxXMv2fbcUPMWxotI2qlfK9wDteY9jSX82IJ9kI0SGcedp8+brXGPWrL/0hdhXaFhY16GFlpXtt
6vjgoBMY9/kpzkDLrJJojWHgEJyWKvsqlKwv8hfP/CgdAoDITj0zuFC6gZkUQORGe4eqlt9L1h+S
hv6IKc6sonVlZVYcDFYargtfBJZfqpBji380HiMp6bwVWNtnonkQ6A7xuNjU/I1im3PvvgSNoMI2
Y4k5WXw+uMlywFTlF9vsk7D2UXHE5JYk9gRZe7uSoYbTpOed1rPl1tQv8H7HBMJV/IvZyk+/6rrX
fzrNbg3nENBQBMSx2SGeE9iow8hDhJ0dMHTFMnHQnTrD8PJQTQfhWOHSoRX0xYFat+uv3vOHACYW
C2gSqAx7VkCvlZzg5bnlRu1S1LYchWjdnqqEHRoPafiXZ+ez9f0Qvzw5WRUYTN0+RxuvHmXokGlr
DSh5uAjRRtzGC/VTXNBffMnPNvOHaEWUPSYFUTM0zm5HpDNMd+GIRymlomF6iaG9M6QwsoHKPTou
Qddpn8VfqTp9ErLcDyGrxLBdQVsKI25spAY+arQngOOWFJTG+uU//IYfolE6j0Q2I/wG1gxumSW6
42iOx9TnKj0VHFglQsSxHA69vudOG5alif750Z/EQfdDcJpR/OZtLbKLwZMHiG6iqzccWmlhu8yH
Gn/ucYb++VGfnZSPGjHMKYfW4Sa70Hv0Ti+K1jxYXbKb0v6UVSrKrcvBFCduY8/CexhdWrn/4smf
hOCPlsALUPFyUla8FwAxdd77uvb8NSQk4C1IGMyw5TDwG13dfvHAT7bsR6NgZrwJ5ttlvG/0FlGH
A/evOdIXvFK/qm6TYcZM2S2UCvwlA2QLjej/8MEfohH6gbJgTR3vkV1lzZOU6sXDgNm6xmv4S5YI
9f/t7F16C+A+8BxxlL949idh4aPwTJ8oMvAczHE7bl7WMkR7Tpg6w2mM3TBV7gGFPphozhdh4ZOd
+1GGxrIT2rVLFe/14PyorzDssp3NNZjSPzZtAjbOF4v62fb5EIAM+ADDzHrcpmADc/0aU+TmNH7Q
tr1Fyo5+aXUhx+v+y4rOXqPLL+K6+BB1ClHac8pyC9Zl47Yq1yasFVQGeGRb4h47EVagnZquE2EB
sLqj/sqd5LPUUHwIReiKz17TgalfP9V36e8WnIenAKzf+NFcxiW2q//Fon5ydYkPkceRVip1A3FR
C2CZV207k+75YPtKzYeeYNc07sFFEWQsSI9MXz72k5X9qGVjz9IAgYIYcDPDHGvaec0AzoqJ0gQZ
9hp938ssDmBdiPJyuVBf+S1/9kY/6tpMS2s0Bj7s/RB3B2uVsBxvPTmHGA+KwJg+pLie49m9XqFD
DrppPrtfKbB9VrB/dDKDPknhgUlNQckgpySGkSG/XymtvWofPKFx6yAR7xYfrqdfXCufPvJDHMpZ
o0Ddbar9PEXyur+CQtBjkgT6jJT3qzWln9zNH13OFviGgCQOQycn0ehTHGKMAtJ7Tb5hUX2OrepN
fQTnNlSUUzDNpxbMVJmCfgJMnGAGadoTHUxj5mt4a9ZdGkrqYMZsviobEd0kufoqgKzp2C+O80dJ
HcsZmwYcZNjtrDkZwqALiUiDCyGmz0mcghMLo1jznNrYA2sx0NWnMqVbNHf87su07bOjzT+EMXss
IXRmzbCwhGAACNDhyNKd28UNmNDZCRzw0I6dsESZ7eGfQY7846j/NwCav6ZL/A8kQrjEA2KI/fgV
nrn7/lKV39Of8cz/+7P/4kKAZ8Cpw7nkLmz0fuZCeIKhq41EAFNkqyTqX1yIlfBAMFwm/xw9Q5j7
FxfCEWRlLnhUcjBc2L+DaP79UseUhhSYcwNdRlAAjDb5EK1nCTtKqol5EHGz5Q05lEyE4PiGFelD
/PAmL+ttVs1fiJDaPxzO/nVk/niwlLagHvgcjvfRigvoI226zuke0JwbkzEwaGV5swFfLdmkMo8s
KDD5xC6jH1NPFoj/Go0TRJ8BnDB0M6t2hOOVwwMG8hloCmHL2gs2iQ1NyudsmaMkrXeaDrcZOmZF
1oMD2wU9OKE1SMKuWMKxerFLvsUQXSAUvymL/L6qXxKv3YimPLIKxNFS3GfzcDnYzdFy7S1x0Nya
qr3QIiQSkyIK1luZ+DbiiLvpLWfynnSYrHMaqFPEEr0FnR0TVm9JW1zJBRMKLP0+rONTtLJfm965
Hox3D35opEz9LVXdwbTMb/EfwtE4ZFz5unwUw6kkyWOiY3/Oq2hG9iPMdDuIPvc1QMUgM94VCGT3
Ndh0UMbarg9E32c/jA2mfKxxnxvvepRD7LtzkoRtV+0xphhaQNvK7IhGY2Dl7WbFXKfeusgAGnWY
YoSrtgykQwJN4tcSWmqYMhEwzF72etTw5czeiAbRy3bJKS7aayrXOnysn2QcR8uSPxeIyx2H21Cb
BE4xneFZvaHLELmT/bAyDsDrcmvwVzEKYMGfSFzx0jvU5phaIPWDr2LHeejiWvVXRAn1hAZVDcW3
Zmg+eVYkKrBX4ivQV9DgBcW8/yqif7jPf+xPTJGiC8HhgyhAGPp7+d+0TYnpecs8jCNmvsCTnPgh
4e1GNiBjpvyGjfm7mCJHjNc0S+8HoQ6JLCJmdJAX7lU6DMCWCziyo1AAEydtrIuKzY9L2j4prAeY
oGFX1Vs4uu2gIh2icYyRrN8Tewh5ynZuSW8y6fqM1n4awyAYILJfVsVV4u77dsR8Ccc/vpRt7CcJ
Nhh0fIt2vJjBlofGHhBtkGXBmGu0DiyQpTGsmUcLDlO1joTw4bptur0GOXyy+1vSwwldORyNLycy
XgwiYXMqkiEoCiDGkFFmGK1yUYznBT827TgEpe42SVHtxqEMyp6X/toL7ef6W8HNxTJAsJyir41Z
tmLJdhLt4JK6x6yYrpUzXddNcydVHBaFdYCT72kZrpO02kF4/WEwamODzDLH5cnFEZ4SdpVTaJ+z
6XJQr+jNhKIsT6rOQpPooJA5xG3jqLa7jQOlT0/3FzgNx2SJv9DuwrDt3274P7aDDXF5mLFT5oCM
9vftMOTGlHoU7YMh8r4W8j4jRQTT9G6uo7k3T4tdvFUDQpk9XacTj+ouu+xGZB+muo2HbYWGc8yn
62xutga98dSTEanUps4q6GDTy5rDrFTXJxFb92zuw7RwjzUUY3sHy0906LH0zrKng2mg84q5KwYS
UYnpvZmDmA6Px6LpMVYvohjRu40Rmhy21TjhmYtZsuQ5965rUW3jwlwg5Q4dk73QDZvIoW+r3TT1
TyTBZIYez9BLD+veweeboiotI9FivqXrNnKutg402ymMPDBwtRn6IWg6TFFN6+sAnXbQu2weL9N8
CKZaHDGnh6Ne7atOB13dXipnuC5BEM7QKS7BMKFmibLCDrzklNnjZSnpFnNlC2YMMd4Eq424xz6t
5FXSnJkYruOx3lX5m/RcfwFR3Jpcn3ivhuKrUHBsjLno23pnT9alUWGWgDbWwfy8xlRxFlunn275
0x9X1M/duDUL+CnZ+3MrrGxE3JfStemaDP4EDGauKAVIyu2DUMWuEk99h3Cl+FaB89oyvXNgOeM4
OpAj31nrQGELrqwbn2pXRlZWbzurD60J67ruoKmKKM/3tUE8HDaku5is5YoZGq3nq17EZoFak2Fs
FwsWuJLtbPM4qBsY0PpT1T+2nt5Tx3lo4vR1PWAUwQBc8o0BTyye5b53673rPBop/8j5/iYa8PMq
uL9YBIcgbfEIuqr/T6+DFbRxRb50D5qyhzUeOngyxBlDsGMwGhdnXwXkXz6QcQ5+KObxQRP9+6oP
lnGsGrMsD6zqLsDO2bi+GzqYh3XVoWv4A2aCD/PAjwZ1+4Q7Ycof5Wg2oudX9hAn0JL9SjX1h2L9
zykMqKjrN/dsaXMCEYA1t/ppIzg8V64zDuPDKCoU0M3egvlmiuCzCAahC3EcPLDKauRUBdsal+0y
ysNW340dB6uFbyBPEUJC2O+sR+O6QQaVE8+SBx1HHXjpCjR6ENyT3j1WYLFMWp8ykJkaRHAIne5h
fHMJ3aqT1xa4SLwIZP9HtqjD0MDTIaUPLDO4mQPRgRmk5/6x7LOr8v9Qd15JcmNplt7KbABp0OIV
GnD30EH1AoskGdBaY1OziNnYfGBldWWyM7s6H8asp2iVRka4AC7u/eU559esONNqZ6iUK6wKkKjp
t7ruGQhG13Ofb2KlASpjUrv5xsy0F1nf7seCryQcrMrZaw/JA88GbzTdB9tq6sLeGjM0k/2DxGsh
S3efU/jyUIwGWM94G1l4GUX9ysi0S1eB6/o3J/GnPYgIq6yaClhiUZI040c36nfr30kJuNyM9dcF
JaTfFyjVb2pm/w9Sm/+fsBqGbBG6cYL+Ort5yet2EK7fx+n7H3Kbf77zt9xGNn5B5kKSDFMzTVM/
q+i/oTVk9RdRBhytnM/nH2Du33IbwQSTgeW0NFk2RE00TDKi35IbwfqFJPUEWJigsxVZZ1Ld38Fr
/NDb+tcZhV4C+EOVVU3ns0zg46df/90e2Tj26tT11SWd6jW2mOccFLrgNEYuPDUaAWy1Lx8Ns+MU
9iKooDrf7HarI2mxi0PtH47iTRsXp9uL/H7NBHLrtft+pIyybnrw0bTvR3eYY4XQaJstCPFFfRFM
K3WyROb84cWZVUenCM5+W2xODbcWVu+0X8T16Vg6/X5Pil/X7FOfw1mWus4XtaqOZ2Mp7RF4F1r0
KWTUtomZfjfA3Iq6Fm5Qnqils1jQ/RIYSRIVqNflCPulyAMYwgyVbk2nOnRkMQBOj+mQOKI4MCOh
6ShJbMdtFKTn6ZidXKyqJ2GmbDJn0Aw1tT8xjIndZ6vgr7Oo2tOcD6Gwmw+g5QZIS4wJV4v8A7Na
3qXONIPJgtWq0mXf0q2JEb7a3ZKVsbW+AoW5fOyq8k1gJaNlR/m0Ak5ZZ/6sFhsIq33yzEl6M3eh
95pgKr92IPckUU4etV29T+GM3kS5yX2WCyLnMrvSkhGAIv2L+AZVLcDLiZyXF6x0OJJ3g1VpU7e3
pIygWET0AWZq1JnGpZyF3p7Xsr+p1fJKZbf3N0l0ElH72BMteZOZvBiasXnF8vl3h+ZPggXjzzYg
h43sWpRURYOO+scN2JLIHIvZdRchKXp/poPL8CNodzkSDn5bLUe8H60niN3kJCRKdFF7yJU03ZTc
ej0y2NAyfP+yR8JIHPoWKMcE5u1IU8Dg6VdpWl+aeVWcPR1Et90Sl9oZxtwUH5e5ec876EldYZbe
SBUCBG0NyjcHgNwO2Ufhftx094Dn87JL044ESRZUEDRJWxlGLojPewXVlbia7Q6lStBfq1WUA2Fr
Ozcrus61jloOCooDtjIX3sw8sE9ZY8guwviuoWeFZ8pt4hpHfwIDe5gGB9KZ7VRkYbMldcDePMI9
S2n6Nd3qGsIXjY2K2jz7r7AKMKgVyEB5Lh8PKIGWMDVhRVQtiDJJqM4964nycYZCfumTSiTMPJUi
zMQujB7oukZ+VekhmEoISmkrhlYB432XhAdFpBBwYs2hLBTgsWcGVZwaGBKp+zplsz0hk+kKqlj5
+k4GLG75161py1BEwOU+3dLrOA5qkJbycsIy6VsKUglHQfsAneDpgD3+eFhzIGFGwrpoukup6aCG
NbmG3E/2dCA2BEMwhzkpTSqSHTUd0JVRyW37foyJHA6zut4LC3hc2GW+IfX7g1ItQzSrmp+N2/dt
yKxbNfaXqqiOS9oouY3u4+gj1ites/M/fSt9b+Wj9MnWbt08jldj2cWnWc+fix8EEUXKHKsxNs1u
M2VAjACYpLXJEDGPPY+GSvuSKPlNGubtYurHsziwe0rojfExCKFprYajq3UbbagPOWLHjKKlKlYn
nQfwpGLya3kc9jav1Sd5nR3rEHJ685LwOGSb4FITGeq0dUf93LENqFGooGT1/iC7AoOPPkyWAVW5
F8lqiqvJu2O4ga+Vvk3XwlI2p0Wt8+Sv+MA4ixel06Ea6xQ20/45Keb6bi1VLQAn0NnzuLWP4iAk
LmWZex05M2+R5M7vWmv3FGtGCWDTM08tgK5DZHZWwypCdTQTH1HOqyAsyv169N5RyDIcnuQV6l5+
XVO1dLW+VkGwSItvHpgikAK1mwn1EZWMWwYE2zPdVt+uqYr2HlI28FCsvnmuF0ooRZPkwPg3lXxa
3NxkUuVYMur6Q77mfq/1pgfqrwMrloHb2kU0e0zzi6FIk9eMQLn3ce09/RRZhcrCLHYFoY7BWAK5
VNSr1dWtU83alRY6QNuUg2/uObDjRIc1rOShJk0HzTTLvK6aGg89yJDykKerxEmF220UFG+KxJ8H
gzHyc5vQSjTVJ/YUwxUFBousTAsP0pQI30y05zkxvwD2TGCwQ0+q0aJDGB94tKrXITNDJMZH8B8m
KfrMOdJvSDtA76Ma1RtqfaFr8toYzXLVEulwtGrwpjpr6Zcg9Sn2rqAXcFbG4VErTV9BayFiub+i
bY7QcicyyKHsdjczMTCVgMpAM4+Grc00OsoiaaNcGVVnmXNnSco0NFXM6KJpEzdLtaIbizLI6ik0
EUBSG7R3pmx7n+X9ToUGTS6n+kM7Se7QgfVojmm916QeHZPTo4G4p9OzWF5lipI7y+niF1IXVyXz
boSJR5Nbpumxwhxja37rrOVWHt3hIVRz+KYorHey9mQ0EJ179aPGdLJbklW1r87pr2OuG3Y2Nlek
WWbiA+Vth190pzyZc1NeE6H3DSXlIDOzq6M74kmaUkZN8dIVH/seHlhiTdqjcQiTo++UdsYDPkxp
lM+Ym/1iInWjt9DSjbH+ApeZ0WJi/zhZq3Ixm8Kdcc7DMX6sVPWhNorDPaSx8hYA7X2W7a+VzNzz
Ud1v4pIhPyEQh8DLYkZuKcZoZzTOcgA5h5Nx0O4obomhfAErer8UGzIZ5vpJlD/0pRbo0iE6QlbL
jiw30SbLi1ekFupIJepYfXFgGzNcxCFv7AwkEqSl0VGJ0cZAybLJToX0tsDzmDmApqYKnpQcwyU7
ecHisNBdkSt30Q4KnbL1XMqpZdcpUqDo9HlY7CQuxM8TcAFH0Jh2CvO6vvQlviBn1oLfK7qXTYrp
6RYyBau1T04569TCWjg26oG+GgmvM4qG4s7jMfsdvH0P8ZHaXocdnqyCMpA8fura6Vq2W7STeDtL
K+AhZsJHY4C7npY3YTWeVgQMLnNm1PZeZNCaiuR+rvyyYGN3muF0JdUsYZyDVUU7auIZuwIScRAU
atVLUbUJ0gamdmss7M9Gs5moxkie4fhMAAMXkHCW61hddZE/4hCPuKzJx2WDUFKo69xWJFnGxH02
q1mPJ115yWRN8AajjqlFU+RF9kM3V5CbZe9Tk0Q5ZS6gxUOzaFZUFQ6G6LUrhZ6t29wcQxehI/C6
l+XhNkjSOkiu3wN/q25dA+WjaDJErXLJW5qydJTkrhnXUGkQ1tAzdNr69jqaQh8ZydzZci4fsbWk
KEIpBuJoRTdfyKkFd5CI88pkQnuiGvVQSKwxGFP4LCizQLtXq8625hrhE4QkY8qYMrHsTGlx3uaA
2W0yApw5ZHNpT4KtV3O7lyCwTEYrUE/tlyt1HjHcZvlSrrMKIYdSsqRkKdSObUXayG7llQh3UO5W
rAGY70S9jQbRi3aaJH1pEefIradWKvZQlh+sXi49bRplTJb63GlQEPolaIg23TYj7pESX8+y+77e
b0yBfU2qFsWbxhGV741VPlaz5OWS/izu/U1DK88ZkaQpJ610dpVB6Zmgh43JM9fFdQ66Ife2IZGc
cZ4uKJfssZo30CVg1ndLtfg4oKteTEiJ1/rlSObbtszmvYZ6Si9JD2IjfBMO9aYX2CxF1+NDmWeS
QkoGqyzJ6ENYalQuadRlRHronj83CaLeo55wfKQplJn8audV8q1ptDWoZyTwE6m5yhWNTaQ90uxR
yN8UFaWnJTO+SauMJkUBFPW4dprIVIpx/ASHKBLrUrJnEw9awAVJ03nxkEpTVh1mHfQslwoArdO6
eZnKZosZ47jF8m7F5SagsDIflt2VuXVVtWhNWzka+q62l2O8UptI/a3unrJjj+vRqxVk2+BaEjVn
h0XWtA37Vd2Qr4F/y8QSNLO63Z4XuJdmkjVXhRl5qA6+GvJO0lPn6HCkqU9WdsfAlAAXYhmdX+1d
40noejsp8nWXKqdinl6jounjbUKRoK9eJdj4TucJvWEPWwZd/mDAzpDscQv7y4EHqXuGNKGOQ9Bd
pJ3DnPbBA5Es29sq54HaWbEybpA1ewWynd+nOYvejnS5F1ah7Uu0gxF6qPTsW71WjS/AZEHJRPha
a+mV/Zb3ElZ01KNmQCRL7kobyPsyJLlXdvWbkCueJlnQMGf4+XPfeKtmfCnT1KnlXnX0Vfi6bllU
teU7HWvEp8Tju1goF2t21RQSUZ811JokZPxV2mklvzANCwus/rspzCe143clV7J4UzIoFCgQQsig
/lOX8hC1oRqQDrmkRfGMwLIB0jY/ObtaByVsmL+UizLae48pG9PnjKgwVUVGe1QT6iQEAeNk75LJ
AIgdGaTBUVZnyzNy4Y30KO1wJz+yvr9VNfrzVvcfxAP+smT0h1f9fyS8auFj5HM+5l/XlU7pVVhA
35vyrZx/X1n6j/f+s7KEGgCHm+KRQYP6h8TqPytLyi8/CsC6KmvUjs76+2+VJVn7hYa2yFwEVFFN
HbGA/ygs8SuwF5Ypysx/1k0JWNnfqCvRov7DjvwHEYib/RnxoR2rauRLodyKKL/08Xgn3AshTWWX
+Me8yfH5T/XOvONgd/biI5cW7rH0DAlSuk8e87vFT7zmtn/cw8Tb/Nor7hEoiWVncMe4uJZvVYS0
h2LZ8m53EVSYS+Gl7uaTCvqJU7qyq3t6vESIQ4aqM/P3zZWDzi2fklj2+mC7ZM7u9GF/GT3VEbzl
AhYyEsLdOVwphLwX7d7ki4Ea90EZFO7uCX4b6nH3nMaKK7nl3RhQAZtvkttFJEo+Veq79G5pbclX
3ClUXeG2tnaPhNe1vBlhfyfHZFZBf7ff4DZHqnvE1V0eLWHn1yF9D58AIJxjM24fkwfhrnouY+uu
vdVhH08h6CxH4j5pP3rCTQsMJ0GWyTZQA7tl95UJlsrWYea9Jg+kxPb2ax2DiPZKr+BjFX+0v0fe
6Cb+C7xmRwp0N/dQSXjXHdbV70L9x2WonhTyCW4fKO4RqnYbjb5H1/q6xXnQBiANnJE7mwPiUH/1
ydw8JRguhAHBEOqfhwuwXJ9ig6vE5dXwVt8IykgK1ocmZLJMsD7Vj5l/BNYj6eQYESc/UstwyoAq
HileACXXaYLdXRyUXOwizuIiJqF5l+LyAerxV+vLFKJGGVBGtOcXJ3VWd7INZ/G0eLyuvn5Pu95P
7MUrgy4UfdLMcL4aj8n9ft1dVBN80VUcwkNXvy+exGv97fjQy1T57JRAUIa+7wx38DE97U65s26M
/H7uXhuvj7Z3tFIdqKxuzYfkD9mFHDIsAi0qvMmj0O8XN/WmuVWQoI05g8S082fjwYgGvg01r0Bx
SmKMhybOXegVQe6KH9Wwi+XL+hE6l7u7MhdLMvs15++7K4bqU31hyjOFGIyxY96pT4QhgRokXu5X
HkL9scjPvs0X/OYDzG3iOrQnHo0IXY3R1mM1EPz8vnwubsVVjpEjurUX86m4GZyA4VpEWdzE6mX8
N3MikB/5i6P+U8dpbWe51dsexR7njGI4hZPLDHNnDJGZtDuuYXDf36cg9w1OZRV1EXNJPNE7VUeF
FyVSbAKPt+xhdSpHtAV38lcPuQWntD/kbu7P9uqQCHkWWnIhyWbECfPLUAK5ZRdfcw9yvlM6mds7
kqv4hk8qz/NW2OXTRU3jOigdwG8OMk+O6dbBFraP2kUKwUa4aZAGeZB/R+2nMmJtdMbvx6/1K9NT
LmVQvpr0bcI82O+7kI4k0xCd5fIkOIYjfFDdgZ9NYfI58/WouhADOonbvpqf05scSXdpfjXZSzf9
ng0ZpZH8cjyRz3qjv8TGrTbCNFri9FpdjrvEH331XgsUelS8OrEh3trSbQuQfGR7b+d58BeHohw/
f5/tynn7XNlfG6zCylnYbXplnhhPrmJ/ey94/+pyJnlt4pgOEynt2uWTvDHS4vVahEtQYFgR4A0n
f3M1f4lIDCQXGWVenPvI2e8hCo6ecEk/suPcznlDcCpCgMQBBMvFfcOGX9WAh3JDjuN6+IuLDr6D
/PXFeqgcjX+Vd4c/+aZnPqmGXQXQP9l6coBYp5u7YHm9ykPnw24i4X6Pz++tbvuvKYUnG9Y7mqJO
4bV+5nEEoj5sPWqIoehtbmmjG+gOd6SiLh07b3BXR3WkS+mJDrLcfumv9moztCeYcTWjR+Ziz/Z7
ikcAZOIxRd1tIkQIXVCtVlTwqj4Un/oQdv6L8Tl1Ud20808Dn665SiTggQS2MeJ2nukYbvIEpMRW
bCq7ITVdN4u719T9dyEcYZr6F+fopxbMauQlXSJTvFG3ukHAdlqHgcH25PZhTS+fZzK4hz+4psMd
sJSzY1wzngToBhYHITZXcJ9LHNDsIb/IyVntD72t+btX298ap3GQcLQzJwkWVtJwu6CK93C+zBzD
yV/888hS03U394sZ6MHi45ptqOg+5TW84ugNPrKp57Y5nSS/cFOPK8S5LrxbDyhMRmacYKgGHxAa
5qriCItf5pg+BB/IqAf2mOjUd5vf87cMo9l7I39mb6B8GswePA/n/BE76O3cz2MI4ZN/ox4elU8q
H9R7bWixJWS+pogIT7nZ88N7T4oKNsvk/uNGCgIFsiKMAWo7buUe7MoCJXX1BqfPMez+w8zdyWwf
Bhlxy0yp9DScuOJjvbhzzobfvhUvfD7rSprnJJ7uicHkH6wnDGMv54/uEFXEfB7LzZ4SHqrXxDO9
nkva33ksTudyAH9FpDR9TlI7ex0vdDVcNThcnZWjh+ToUc1zzm0V27n5DY/TYptafsaZdVUMH60j
nu1+bnRX9BaXQRn27gg8mfN355rNNgcsSP0U3wFEDseIZgIHocRwamxlxCNxQedWbj1UlDjsLV/S
cA91bWtXya7cxE2i83bOUGny58seYgl4ejT6AhaIVyCiwdYDysTiNdHxybyBomI5Rq7a5NkTTwRJ
0F2zaIz7c6O6eiDcn0/acPewwQYYbODUHwImsznPNVcv8PEwUZx3dK9ti8vNsApMdv+xFghQc9Ek
2T8WeeLiS/4v4gdEIhqYHAcblssJ5csU6KEeTnjl3E08KxQu2KCL8LCGY4hcuH9+l0qUd54RUC9e
9mNjSriKlQsl7wwG3REiCAV8m+xR//uxJZortimszp2MdRHZYhnGI/GGYGKJiTucDoc1esen41MW
tZ5OmTXAXIUjguy4uiIw2N9qMOV2xc4T8cr9rxCqo8EHxMNPsmANBU7xuVPzOzOQ48UXwsEPE2e9
WNEYZsF5HCZe0jiITmCBFw/AvJsR6mKiHSHMoumrihm2rqetqoKZJZXZ0uetIqnhNqyowjYYXINd
JbOWu8eKBhypR/N1fVTvsGk8awRTb7V7rnfHxahOGRL+unyaXborT0TBmRAj+QPX0QTVuR4Oqqe4
8JEDiakPVp7Leifx7tPwK7yni2ZOQoItUriqBUfBuSCMFgPzpn3VOb7i4x4AyMDu7m73JgQtZq3l
PSAoPqwcx5owYMPwrNhgky09sN4KO8XwUWslkCB+dQjbwsRt3M63uM+U75Yi07Pc1iWYcyoWefJZ
WFeMlR+2DUGwH4dbwmKdnuc8rbsjnWYIDGfASXUU4s+OW6/t4TpqbBLEDFnT3lnsxEU3xZP8KWMZ
CXdOr8elLNeM2GKxkdm1y6fsW3t3LnUfa1xoxTJgPfk9Et+E5GZQvCSE2N19HfQEKpmrYJ/64Lgc
+q25rx/371t4BgoTkU1OuDKEWA6OehJIvMy6Q0dmuZCVeCinB+UtjRFELnyI424bN34dl3Eat2i9
X6GuZPdgG2/jbfzOGCl7962A9pRDEIRs8mvlk1KFXIsv2HB4bNFng9mZuwa9g7TjjazIruyZKKkN
Oj8PDyIoglviHGYS27kNPoao6Ay7BPKT3snOP/5ki98Q6yZnsKjonHFL5/GA/P02321X3Sl80528
w7MCutruFkJEG/l42YMr5SWRkjjWXRcqAfM5CdlLh870RbtLXkD5TvxFfDZee/2VcpN+JRDzMtBB
Nu1PUgnq5opDFmDnLAu0Nk9/WTAm0XRJovaV9WWjqK58P5OFNBf5YRVsE9ToqxqhjnRRvqjfzBf1
IQ9YHl5bPKdcjv45/27dDRf9oQ4gC/vMjc+p2nnUftJHwaMiHNYBLpIw84xDJQp0XhoIXs991kSK
KT+m18zfKxtFMjexv05hSSSlBfzA7p3RfiA2fWveRorYwKav+TVtyWtmXwlWv/MI88KxelP7EEG9
PLK+aJqd8bZP8nMiuhr7hL+0L7yYmO98vMKZ9BGGoTvLTjZZwzY68zDrx3Oz+EAaoG/qdqGNfIPt
7wrjNQlH17TTF8TQ5CgfoiPI/NZp3OKzxH74uvEQk6+ru/qb9wY6G6MwIC5qchK5RsMxPNVG94vd
Nbode3fiX7t7hqGALm31R9QIHJKvALlYm6VNzkV6iYRfIPtQyPjpLkz29D5iVqcehU20d7kc+Wsd
0WT1MkSv/O199wcv4evO6BbOyEb61fMNFZ8vc2xNvomrsC2AfaHwKPu63/vnZUzEyQX1q2/VU3W3
pwGjL3FuZ1hHEIRZS9jTXUgiejM8djtmPfULD7E7zgNcGV/iNR22AZ/Dg2PvOm+To+BouXjnPDQd
307L70fQjRwVwfa5uY/4cF7fi+CMZ8/lOlMQlO24HMB/uGjkjz9StecjlxgNLhtNUnzeD4NiU5rm
nhBvwyARnZMIyPxMwu/wyfhFA/tPyZ1I+ozqhEvh4NRIRsEbM0IFn1oSSXEfLDppaNB4Exc7uwcX
0jkJRv4MBy2C6Bx/aPr9C0PyfCuqgi0YuPzDQ4SBV+J+ne1e4wbUkDJqVL70EeuFU1q98QMKYsQe
g2PiewtvCZjnRraBIw3O+ssUZKcZ9s5VJgXAKBMWXBe4Pu8jEaPgM/raK7wV30LgYvMGLphAys8i
Mc7viuiMsem05L5sk4Go7sbNQOD0uu+k2niYM10UiCp+V2X7EyAKoMy/CL9/Iv6ZwpbXe9tJN4JU
Is36cBoKS/h17xtxikdHeseHMO6ABIAHYBBZreQVJJ2cbxNL1RM+Wbg6ek0EKoebhtXDGW9tEVKZ
VDgQY8MrSNSSiEzt4z55TW7Jbbha90Mke0uEgAsVDjQj8RbUmAiq11ijZjR+qF52Lw2nKCHeWx0d
iw1V4yzUhHU83ip/uQxhw/91FyPk5bfpokenRZx983k50zaucPm4fdzsBwMnVAfj62GjpX8rnsfv
pxuQXk7/hv6uS1cmlOwWFzA+GpfN/rpwuGv8wWmqLFvjj3jaebwdoCesg8ZIYhu5YlwHEvBYNYSa
3QyUCXHm6VcYQHMRsIaSa8b6u0TgS/2IIdsY7cJvWDwKSxTpTpdykFiuhKh8v0PlxEEijq8o3PEM
Wv3TKW2ct9XFTPCaM2xPHjf/jG5QyzujZlv+cLhnbHCW72Sv80cM2bkQ+NJACHQfLcAftwNplKCw
x0zxREbcCNp7HtLucaOc45w4cy2lLFgYnNmVSBpLvgFICGYKRPBenrl1zEBiH97yQXikB4M9gOMQ
56T6yOoHS4hjDnbspeJxOMiz0IomVjKDjfhn8M84EmkGIsQzxiZb4B7Q43K06d566G7ix+Kx7sJc
JNQrbivH+zQiSMSkjlMThHUOjU5mmLiDe+7Jlb8PpFqX/ZL6rwWRIhg4Gx4CNqJ63HQni4fTgIRn
aktyzZll/gUpIAbGW+/PEHEm/jlDPMVjNJCKDHVceYhEOGdguLFwc4RrxZaAfuHSsQiEZVRyCOo6
5XomJUCCMKlYsNOOXZOv1V36sLobNuksOdSYGXgIxLP/9WmlVf8Xp/UnuFhddlpZZaZxS75L92qM
ejZliDPeewVa9MxEIvlGa889A1kT03iGlpLfPAj3K1Xm6bMW5c/aQ3uhqvZ4fEXm9H59h47hKyE+
3jNjJFj87D6hfnxGD0zTipvn5dJdpECJj/eW+mZKzMOIKqqcu59HOoHhdCWBJowhNY7AuwQkcf4Q
7vcVsYb+MFyMVzBshKVjhNP0yrhli+RX5neRYt4+4xyJJV3xjoYv+8qjVx/JD/LnKa6veCECWhlf
BuSEImdPaQIoX2Q9mqm7foVM30e9j8zFxbqvIuw7VpzyOZU35Z5BzBcjIvX2zgS/CKzwxyP4Wz2c
/16D5s87Pf8DSY1gYQHQ08n46/bMU/s1+z6M/+uavzVfmY83/bFF89v7f2vRKNIvJj05i+kWsmmJ
J5n9txbN+RuIjbIIPJt+i0op6LcWjWL8An+GeSfSv0bn/Yb9PX+lcIkAZ0RZU/jAv9Oi+ZmxYypI
TiETp5mogCoa4nCcsN8hf2XROlpBq9rHtH4v1NdNZCJOObpQMZ2tarx2YGAOM26MCpNCkaNJBvt3
K/cnLvcnPQzjP13BT543YyqRYg1cAboNUKEQym1IBGHYrLc90iC5mf1jPn9hBppzsoEt4dvf38J/
vjn/0GD87+3yj3mZd9+/5W8/66H/D9zoCHqDVbMo5P/1Tn9+a9Lfb+5/vecfu9sAiU4bkTKmrivQ
dy328D92t2H+YmgSKkc0E2XUAM/f/HN3I0SI/hH/0+lcatI5MvKfu1v6Bcou2ticFEnRaUb+rd39
Q1fgX8D23xqQTIv7iX3EbBiVDZMnQTqUMurAUx9MoECCEs1wGia9Fgio6gTlai5OMyBnPKf5EHAT
s9OlDHEoQGoCPhY+TCaK0aWefWmU5ksnG+3LMUnFx3aRGQeF4o+TC0ntS9oxeZuoAmAwQd9sANUY
lVFBNBczOGF9ZVA+TeXubka6FQm3MYklbVPeFRGG5r4lud/1JTMEjEFff93XSYznpqDIAkLZs8oj
C4Z5IbJBGzVGvfoFAfLlLkPpxJ3MynoymR9Z2cwOalzo0rQK10FxR6Nur5vR6h/6XKbKC9sk3IzN
Ck2NkWCdBchZb44NqUYU6ETUg5GetaZn9JIgSzJo60Nubeiz5Nn+HYbp7FuDQUJhNkD6ReCsxrwp
DuapDtchFUJh6TuEhmGioilOeFjs7TvgK8b1VWArxdKZNan1y10wvHaflzDJoMVxnBvgXP2BHLeR
zw4yYU+VqmVepjS39WCykb31Uh3O6VqFiIghuDsdJHJTV38Bx2Q8mcypCNB/Pm4NhtLdLA094Xxc
/RLgkm+ayxijrxc2uvzJ3MrMk8aMAF2dGU83iTTOErXyd1VtGaE8bMCvhT3z581gOtb2kvVFYG5Q
dJA4ZiClbl3riawAeSnKQaqqh9CrbzxOGLc7IRNUvlsidf6QtrcZsWywirUE4hM05TjUrT0fWNAZ
kU9HQ7X1uc7X4Tojq/yoD5PGIMORjGxC7n5UJmItyIVxumEP1aMFNZyI3YfFWLvnZakXN0tnA0we
1Hy7Ypo3syR7hF5XMJnFlg8f5hlYnHGstLZRrw+tWq4+/n2L+d8zh39uV/8n2sL/0grab9nw/f/8
7z+Oz+Ud/7CBmviLCcRBRdFABgikKf8hXcBvaJSacOsN09Rg2OD7/wnCQHIV0Bz4Cx0rKf0EwoC7
p59Wi/+qZ8TwN0AY2tk4+pcJNBQ0E1QJZAjwEPQFsap/9PDiuIhKOZu9i1AaU4VqhkBZYGbbuzQB
b7FgwvSkQ5lY3sA95ou/fVqL4msxaEGfNh9/jOgBG1mLTVRU9RsMGdoVC7hnabmNqxkb+/O2UBiA
LAOsmbF9PQSElAOK3YOR6dZrHqmNLzHjqUBAoGmobdbjTZaTh3pcHUFQgtmoQ0ObvYYJh4oKRORA
eLNBx6wyinf11MpONeeAgQJE/6Mu1cxPRKXzd27tT8KQ0yH8p1UCPIUSnXFGXj/FQVaONF4C/8JV
x/Kx2QC3HWNpJ4L6b8Id5fygn79IZgwv85LhSCMp8cfHsWxaBRUwH1yh+DzAWlqrh+zIaE+2KU1V
KXd7ffON4X3SkTIYydn69a495cP7ndaUUn1Ok18THobAMPlkoQAufMxGyOAKIG3119aCLjN5LVXE
EhCdIS2Py78bFS6dEdnPt6CqMjsbRqcGf+2PtzD0S16PrdK7LRN1S9PZJetpPtI7tVS/17rgl5b5
gnlilGoBx+K3Sdx/yalV//TrDQOAK2Q605B+elQr1GLTaHbK51DDE7V4N6xfc7n9qu/IGklo4XQM
SHKGAaus5FSMmGRn8xaQ0Yd0GcuUIZaFHNuSQmx7SMXnUSf7N4GljBplCyl5SmYk9Mb8Y8cZkdXD
qRRrsZlH93+pO48muZE1y/4itEG4Q2xmEVpmZqQmNzBKh3Zo9ev7RNZ7M8ysatK6F2Mzi6KxqBAB
OFx8373nInVYFv2tW58JldpFIlmNEcG+OE/QZVMoiDoCtirS4xxDkJVb0UIAWLX+/UB13wyzH24/
6QTXzZUlWaw/Qus6ErurpIix78w8ZQdJX9oXuLIIbAINH937SbC1XJeqYb4nr4vCcCkXIjOJ9rRQ
7ErnluA+IOhx8yWT1bky0+d5Qnylii1c9H2uy3OQ3IZTneH9Si5vwVlZSgtutJ5mdLVFqrZZWd56
Mt8V0wDKDfXDNXPY9p8TO9uRpbDxy4IEKsFpwWr3vdnfmnNB+c7NKYiJ5M6sSS7A8bBw+55ITWvf
WvWzVPJMUPc1/4g+DWXuPA5wncXiLPrgEt8Hk0+KVGxHa5Z3yMO6WA6orAw8X33AgdewXozgfijD
XWS0r+No39LPoGhM/h8+p3szZhMyP3RDix93uhtQ7RoxugAGjGyDW7IRF97QAAOxStx90Q7d3TFs
nZXtGOu8OvUpqInwzMS5Qdm+b7kqJr11Ifvvk7M18wyNuwXrKeTmeKQk+0v6CSlMRlHftgTHeKK4
IQVo5SlyEar8ICxjUdfGp0i2pwlTTiBwLgj7Uvv+TdzpGxF1h6noP1kj0SVGdI6naudZBfsSdEL9
+LNveKih+8n2y8eiUtvKuY7QapN0xjoMynXVW2sFegGv2WFsKKwawUuR5TdyIOm8z45RYR5ZLza1
2a6Cls/VA0RJp9spblLY+NlnIYMZPj76HdDA9XwaqQNjjCZ9e+7Y1OmZgLim2vsxSdLKuUxR8ilo
nKNI8nWDJpkRsm1DinHhna1w4IBpQyF8GpXc4fQ5zyFBHDNUmdEgpCyfhhfMXc7aNdNbgRoriWyU
Ig6/lYY0FbIQPGx0DEBtsPUFipaunajawk9c2KANrikbmEexVlTbXD70BZSV1t0Mxv1of63q+6mO
j71jPleO3Idut8qacO1BSODfPtTdqxXyQqtFbBAu6wRrJL7VauhJyHTsQxtF2GZCtC1Vs1EG+q/B
vhB983n0fhCOejvnyU/DwUOSDAE8K/01zfSDYaOPszjBxiaJBiGFUx6uFEucDoeuevaamrQUPvwy
L3O6iJO4c2p3NzU0Uargbpy9PQb/LXZBog+CjW0Ed9bMRFMXzcHO1MZU/qkUzdmpmzt26pfGHvZZ
2jx5DDfloveNy/mmnJ375mqJ8HufsBm73lVJcsqM/FNGltgwJtmWDDIEIQFq9JwFOzHZgptBfdSF
+drCUVxJZdJQab1gaVR8lOsqbHh0t/TAqYETB1keydIpTEDNg0PdwNB0hHsN8x3TZu4Vel2b7HpV
HPQr4hMPZmovbKmB3PnyfHXSWx6si4Lnl2OcgPmQsfyFhlkfuPobJqB0qMaW5KmwMVn2vqYzYvr7
DGREilwb8vvGs0t6kQWpkJiO9rGbrYlIt1mapDwBLiTtFAEduFI9OE8NERnVSH3S9DntxPknTxH4
nbbZqZfxOsFmLNdQBy4pvremoosqyB1MJ39ciKL51nK6g7jwbAbJOtYsvGV2k8TtYQJpEFjTMbGA
SUj3lE7DMh6IbbRrvesj1Klsb/wa69Cot0WA5AMmQeiRH+lAym9JwHKgRy26kCCqnIh771XhWLbG
ADge2INA0o9pu0NAKMXcJ4/u3KLEcfAgrk2VHDT3GaGpuFyJ3caA70c82NjSrMk/DHF3TvBgQl9Z
JdisjAwCjy8PsY1OKkUrF0UXj31eWXYvRSV2VxxJm1vEJd17YpM31IIMZ4zXhVd2G5IVv3kzLB5E
4yRRwBTx3L1iDgbfsNc2L4ksWW54W9yyxxXw1UtenUTeXJFJiQ90yrK3vWuAgTHY8/RLI2ZeG7A1
NBL4TbdyYak4uiGoGccaySkn8p7ugmtYn1t7p9ygPD65+5ZoqPJFqORZFzykCFuM1DsS1eOWP+g8
Fzlv/4tlFrsyCtdETC1zBwUfMbpGQDgG1jFbe+kijcXT7OWvQL12VYioKDTW/jh/msTe7fh6ITte
N5JsstqDG5DJC9wl7fUxvJoxZbsu3dfAf9BOu26ktejNr+01Vod8P8dColchkhrKbV6EB4Mz3JXF
0ply39gvRdOuLHQgUn9C63VTh+WDMwK1MvTOHIwHrCnbrcPrHoU4Te2a50RpjunP23Q8gusdNhGZ
tqbeDhYNzik7OZ2GdErbdwjXun+MvOxFFswVMTtFt5Y3aZc8XklAoEIY9zcxflqLmVt41mKqEYpV
EQmSkmSGnEBG9EJzcRoneGY+YNTOjn9kjX0hSv6OoLqFAE9DxPIGQ9Mn0nQXxRXkgcasE3vLGSG0
uCyWvKxyPicgVxZ9Bzkzy3A+txxKF20YfSeibJ9o52no1PE6jeEMxFPj3xmxe+/A+yMo6NRiAVFW
9GUwjK+6I2sGFkd1nRqoeOx8e1xH3OQgImwIPOi9QXWkeGHHvZyBhkzUG7JxrzOLHFi50bX1oOae
1RiokGrv4ZBtypFXsMpO2jvzHL74vONVIZ70xN2IMExwM+12WDZVfSjab/Vsge5AXmXAARBLqX+m
sXmbKvTRCY/Zx89YIR7ZjSrolwSPUoTZ5519mUxim5tql7lHNYh10+YvRnRvh91eaoKYx2tsMUnO
c/x1IiguHEbayBH+e0lqd0MGWjcwm7XLCr/KwlOTuRB4Z620VosKa/e6LLGxRV5Cg6tQKHQCc9da
7LDstP7S+PHP1P1OCki2SYT3zEbJxvJWrWx/Qg0lPKAN951mpSOC+oxLk3e4m781uQG3BFGYUeC1
ueaPAkg0scgZyzwV5wRUe1T2Pol5+dK3KJmVtXhVk/GlqJyvbR4jRoUEBkcnv4ydudPmk2/PS+16
n2OPnyQt+JTJQYFOBeWAyabBClxjnJwL9iasMUowhJK0WUfggxfd1H9XgbXxjXqbdnO7G5r2D+2j
D4QiznmBwATh+sCqPGCBH2qEQRYnjqqbetXF6Y8rrMsGTyRadbzy8X6/ab8e6t5t2bmUTy4jfQDL
p176ocYdTootS1hgX6i/sgQAdHJXgS5xl2ZLRVDy76/m/O2bUeUjohI0o7Sup/4rNPiXon6Te06E
kxrde2uRm9yJjZ9/50Sw4RXBaqk/W7F8npr4PMj8RG7aHpbZNiCYXHvTjnO34Xm7SI0Ppp2vINRs
/GjcRf01mcPeDGrauRkJpe3wIPtpN9XWU2aRhq5xEBlRuoz7YRHGBajA8MWb9NUYtbbG6g/n9X/8
ij75lLYDmlG8UYd++YplXLdeaTGoNRZxJjDd7J0J2kXxp1FCmfr9o7vey18udP0gv1zId5QxDC4X
8sZ8BdpsEfMi/v55vXfJUKHhEvR58Nv4zvW/DwfasJ80scc+vAi2L5jubkIArpNSB84MhD/Mr7nz
NGXqD5L99+Tot6uaNJk4SPqmC3rjQyEi8kZ/Ltu+IuiN8UHSrdDoW0w6lASWJYhl1Z/ia/7hmb27
4odh6QrHtGM1VKuskjfTaB8Swi+n1NzYSf6HV8D+W5FAmlyLchclNtOinfD+sUU60v44ci1tWbeT
N48rOhJru75zsPDnqfusTZS8Gi9B3SyHwj93sbfoq63lj0/9U6nQr5J6OU2IWfJuS+Ljuh6cze+f
+z8MLVp4194gn9N765D8OrS8oCHCEg7MKuheDNGSO27/4Tb8bd653gXX9Cgk8h8NyPd3oTPrOiWI
nTsez3e2g6TTwgviPA7zt/jh91/mHy9FXetamiDS1vlwww1lFZ1dddVqzDa62A6hJHDtmaSk9RiO
f3Wd/8sS0N+Kddev9X+uJT68MNRZIboMbbXykxqSZ7aYzWmH3ewPd++fLkNf1rp2bmlHXQFMvz6f
SYRe3SZmBb4deZLONniIlwgP/nCZfxgG1Gex5F2HK5DtD+tQakZR5kvqOX2PVKHiaDin698/nI9N
1rcphoBh06FFBzT2I3/b6qcC/yoDQQrvSx32a0MiBuEUZqBRMgi2jGJoiIgPSgTa3nAHJOVzNFh/
AkS+12v8NdNR2gZBySDxpP3hq5pBp5XCLUTJJzpXebaZZxf4xMUIpovptF9y1qJuMg8JmEi7PQZT
c+zGP70U/zDxvVsdP0x8tuF6rd3mvHaR9ThPeNaNcZcWQAZ+dgAzwj9Eo/zT44VEzJgUV0Pmx1uv
Xal6PdZsv9rvYnyx8v/J+Pn1Ah/ePGnVpkOA5NsFyubU0Rf6/ej5QGf667H9cgX3w/vm86WonXIF
/CzHXsOPKNAC+EZZU1gg0VXNj8pRZwAVCtO4tXa9kwipaRtfq1DeiEKgCzKnx2aaXkdUiFCIR4zt
0ry1IlyHHvz76fL7j2z516nt3ZaLRdXDGctNl66FzfX9y2uXsnENwo2vnIKFVQPY1eV8GtIWHwwz
xZQ1oGJmQTXK4phmOk+G1h4Y5SJeAJ0wrGzXCxeskH9yvXxZ2KiQy3pbQC9zovs27e/rRp9EnHyb
XQJj3SEmQNU71zay3HR8mDhyTgHgWnZNZTDcWdK+bRznRjlX54OIK+S8BpCQOSK3zp52ZWbetzV/
XhTkVqOO7QgLFvImaIzTPFGGqikUVkBr/GurcxsCBShCLJgdTRZeI+mDM9HF6vrPyRFhkgIOYYzP
oeXdSCPYToF5Jx196m3z8fquzXy0NgWOWwTnXHhnSyTnupLPkqhf+p3rVvN8q3RCfE7W38kdzdsm
jc6OUeytrNxWAaJn/plO2BsatBvQTretZiA05qryyhPj8T6ESpuIaBlb9kp6nGR0/TnLzUe/CLb+
5G8tCfqVsEyT36/N7w4QCdmnW30967aXcUKVluILVpgKnHRdefWXOp/XnZttAr78LIK9SMddm093
rZFv4KsVcfG5z8ZLEjo3xhC+gpF+CZX+GYzhq8f5ljRi6sfEGuSLqBi++DlyPMDApCMvQRTAqF4P
tXFn59STZIN63cC+O0cENUcJlo+s+eHUtLEqpn9eBWMpG32TJv6JItn32S9fyN3ZFak+Z3m8sg1o
JSKGeNl+NkHZvf2jreazlSAU8mND2amlX1bEHOxSo6oQf0ffgk5tG/mZ9v9q6BBzmu5IMaT1F26T
HqJO97u8U856Gp5dp/rhp9NFZ6SFvr0415ar+gEwOpuoyTRv/cRvuqTwqaL2w//+r3/u2v4P1DD/
H5nyhW3+XvPFyPvyrgH8r7/xVw/Ykf/hB/RqTUFbBojdVdLylw6G35FY6eEZ0Vm0CP1iOfq3Dsah
ByzZX9gk1F/52fylf+tg7P8Ady9tFsm3jjIr5X+jB0x+9PvZEGo9bbpABnShkZzRO3s/GwZT1xFz
EcAV6pNsV8h4C7TNXcy1hHdXjufILNZxPY3LmlKj32XZkmbXGdgJ4CgZ3dZmQ+1DGpRx7Sc/n5/D
0Ye0IhzMWwYEViu66MltUZ7YJ6dHHtljmGgpDrrdfBN1yHAKloaC5u6SOi/edNd7aBmYp3iCtiNA
o5qBd4BesrWEBh4HMMA3mZVbYLXZWQe4O82yQkkBtsVSxaXUydkMwlffrmzmA0o4SreXduxPWQsL
rjIp1QRlJDd1I+eDUcOgTJ0y/qTdZt5kmcfMPSsvWc4+cSTlrImM7l2AsrHyUcBnI+EZnqzadS3F
NXhZSvVStmn1kGrAaIu4G7NLMrr+plVts8/FUNcrKEOhQcmkyzdukf/wREXQeIJuPIw0KJYM40Mb
Oy0PYI6BKdWPta1xpbEW7etpqJdateO6qFoBXL5EwyPK9jgCcrtNaHhumSnAcnVUtRLQBkF5SQrO
6JNJuCozpr3sUwJMutn3d8JMKDk3MY5rUTzSJ8WppUKYJubYA7Y0EYb8yOJhN5TVw2Bpcp/bYOFn
1mPT+3CMAibczICONWnjIU9c+s7ZjB7PKm8L7XyqCyOrl11TmluwRxmawIMbc1rVtUuPNGwLa81h
duu6zReh+pQjQP21Hmgj9HN/NAKfPbRtp7fDQNyADV9xO3SGrxeqo8DQUCAKE7dCq1QcAJthdCtG
FhtlIhWy6MrRX002kxmWx0DkBVJtr3soCT54tOgJjSHO5Dhdu9XAMkjzOUupa1VQ6roypsliYofU
Dn21dprvasoKC5EHOB7ZpPzfnUH/X1THWMxM/7VIcF+/nxmt6x//a150meIsdvsBUkN2YnCz/j0v
Csi3wuNweo22IHH4Gm3x73kx+A/0pfZVHMNxEhYJW+p/zYsASsDe0q0PTOlS/RH+f2defFMqvNsk
MmEzJwZmwMnIJn3k/bQ4j1KDnVRgueb4olsbzt+o2I/MEb4it/3ROcRptXV3lpEqydNJqtXs2Ajw
fa9el/1wboBGUoEulnNZaZia8yJqr2FnJm49wMHCpaFRzPQ/tWV8Nfv60SytU294WMAyH1fskA6L
os7izS/3/1+L+K/c8eui8n73K1hUqCV5nmlSBgw+zPcZKMo0zeFpBQIEkUNo7207GRHI7LBe5XLo
dm3HRoiSANGTlGDPSqP2m0xHPQvKxqPS9YEqIGQFq0PgEUXWEeTuAxpK9sZsO5ZeTA9nQJ2xFWEG
YyAK5o3tVJBMIIUtTYX1EUHN3u/rfF8DxnaonhXGWN81x6iFcLqcR/j9nY+Gra+HjbBnhc3UH5I/
3Anrb3eCQBHLETZqUmSoiFbeP+IW3pruuOsrKuDVJnZ1d3Y0GG5QvsOhdVLEgk5ZLv1krG+F58NM
PeYdT2b2ZxLmXWfdlQ4U4WzsNzFwqrVZxu6ybZw/WY/+oWLloltBquWiJaNq8+HAkhJhTfdMYOsQ
ERajOg5vtNveZwhLimy0HpHD0PXt/APR9MhRUGIuAKS9JHbQ7wvZjduysvGldbFcZ2xfGzIT/Dhr
DoGbPcal0y+jcVKr34+zv2txpET6S+IDd5kySfDhBeqryYuCIrRWAdSUVH+zAEmvWWX7nWu2W6tz
N6Rgk19iqHjb2SW/dJRpdTMktJdse+Ke5oC5pprQugb/RDOAmxndAyS96DghLrWdIti3HZRKgxUo
7uWnJjOffNmztPXDzVjQ41u4HES/Bz20SS+Yj1kPj9G5xq1EHtucKOj2Bpl8NJgdxCe+wnXvZ384
4//Dw6Ooj8iZcuM1ougNhPRLlTiu2dwx8m0O+cNN1CvvUYzExhjVsTeq7mA3z5XfYg2r3XKj1Mx9
ABe8iiQdLcOJbroRh66eIBzgFCzVY+0P0zlwWntdFPdm4v34/WOzrnWWd/Oe5DhPLYiqINvOIGC+
/rWyJQmQaAEs4seK7HpVtCGG6ZAz6Ww2CNDSVm+d0MEGpY3byFfR1u4thfRVAwEuovwmCeSrHRXG
0VeOs/z9Z7M/WPCu1QY20vRjwJ9fvQkfx1SZJW3rx9T0R88gYafMn3uAkesipTMXmMmd2w+nIomA
I/lpvSiSPtl7o3hK+WjneLBbDk2Z2o194NP1LTWt0WTj2rm+aWyc5vHcvfhzBsZW+vCfxpw2ZkYb
uhiueDtKU2J2TyjZrKOdQLywi+bMnQzWc2n5WxH0w1bpND32UNKC6iQMU/EYObEXo35FSnCfdaO+
saZmhevDOjqJ0Es5d/GF0uhPq3ftJwKD90Did0I54qjbCkqJS0QIE/oyLRSQ9OA279Lxohjx+wGj
EyRWwdfkcDekn7K81RcnTTxWqgZ5U+nft7kNmzi1vgxtjKW0ki6bJK9gnxv/RNdGnKql81WfRuau
1MQShX0MvLrJDqTnTqiOg/jVLVOHvR/TjhOPV2kGfILSu+RjVK4jc8BdlPbDVSSHNjl1CV0o+4em
R/OR7DsgsPtoyuEwsJ/tiMe9WGzglrmq6XX6iF/GuoWtQoVsEzU2nGAHNqSVyF14lfS8/awjlIqz
hnfX5c0x8/u1BQF+X42RDWgQZmA/bedKdpvUAP889mi5cDoy5d31Y7A0vSYjEClsXyA2VmuEMOEN
IOmJjXgOZXrjq4otpY90CDlasWVMd4SC2OJEUQ7tnmqOQ4dUko1ofBj6wDhks+2sQOapL0p6W68R
ULPTvCNrBDDjQuLn2TkVjaCyMdsXGdvwWTz/tR4F6hnlPHFMksfZqD/byWii9a+LVd8Z+cHP0ts8
8vH6D1eBU63KzUMUGvokjZBlJQBlYTnDLnbblV0l0Kk7lGV282CLzvmkYgAadmcdCir5C+nX2cHS
JJtWLh89d010InPhP7gxWrXBQBU3tH50kFMnbtpUsbyqbu8TqBlGffYaoqGj52E1i75PvVUfFv1D
GRTztrRbLP2KPmXv1+66SRPz1nOle3ZBsIayuwyMohNYXvui+0Ke54qmfGIvenswn9GiF+cMic4Q
2Q+G1MJdRNbFrGx52xYUS6r0qx1+d8uKtuP1xbZl222jNkG7bjnTthqsmDAYW+9Cs3EPzqAcEkpS
pDKh/acp5rr7+XX6861rfALEPItD+/X4/X76K6bZDCGIwq21T1NoevcibxH7pmLvd+N8ICdE48Hi
SOaMuJLACXj9JYvQ586jaXK8BONp6DvhAdaG255zqGKqKYPpdE0lC3pI4F5Lx7yYmj+tMx8n7usn
p1FoYw0jVoY2y/tPXtZhpK5rMfjlLlh2tdrnMoG+Etn3bAtGqk5Osgpq5JDNPGB7LJqY52HBdWuH
zRRPZGVNjUnPuSk3s08oTAJfdXQmKBWpk0Mrwfcx0gYzIjPCcjFW66kXoFnzav37aZ77/bencIUW
utJna2aCjf84zwvHqYUZKb0eolyiWRxWtq7FC3XO9DGQyRvq+FGGtJMVRpyIQ8ZOVs1jIUf7YVTJ
yooaAAWhLA9DaO/nqvkBnXyh2yzbpz5kz6GQeuWFCnt5XoLd6+CQo4AsAac65TKtmHPMTq2cYjol
MNxvTIUCMq7sg7bim670wts6HVc9ONxFO/f5wVDDQ+v258SZsDCLCVpdxCtkhc/aCRFn+AWCu0Qf
xgHPfdswEkanu2d71tz5obm0phLZ1RynFFsAIhd5XJ3C2OPXqk/Kz81tpgrv3M1fEiKwAApUdnNs
Uz88NOMaB4jBX7FjcWBoOIcBUEY/NOogwgEI1P/+IfDzYK98e/X2S1aXwyC1veumPDk0eI1WY4P3
2i8dZy1ixI5NskME0Sykodbw5zM0h7a3zBDJHYhg+zpQI0IR5rkHsiG2GU7Ipew6LPr4hvDS2Eev
F08ly+GuidpTr2NNmXjP2yIOYWgC0jFH6tIBi5UxZXqd45mSkTWc7Oji6NE/xmO2THK3OHflUJyN
Ji/O5XykcBOdp4q8+LZnj+TW3wtOhNssQglcBTGq4SZtxHnUIiY7IYCkVGHi7vz+DNidQrVTzluP
isZiTr2vyTSX59LsnyZhJPep7A/FmKll46IKcrQ1nukN43mfps99Hcl7Q3zr6AAIePoXYsmzJzX4
R6jl4SIkJXWL7atfB3ZDKkL7VpWfgazZ8LwZ5ZdwRJJUDPjKE6WtNST44gDKv1x5EaM1bL5ZtfOF
vuWn1NlFcQ6eskMSRIqFJrAM4bLmVIZd82TmxvemMhFsjqXc1mH2A9Wb5Fsa5VpG9le3mSQ0/hk5
MbJNiz+1SIdsWyEA2k0lZvxRQV/3nCP/fLNOgnOVocjTRACtrSq4gbIMFbPM7PVcb3ssdMsgiRsy
1vqnFgZ31BVbKWp7qSzxUMRkPAgLDXhEfGQH51iM3UKIHC5lir3MrhoOkpGz6VT3kgQZewhBAodT
7NzSSW6nACNaIpLPTEO0t4v8Me4sdxto9yFt+2FZZjXQjV53F14NPZHJ0vYVGM3EPWrUsEfVT9dF
sd51SdcR92g+hX5erNNItMdBhhjQeijKE6Cvthp3QxS9hHNyrV9OnJ+UtygsN94wxnRIXiM8cOIW
6g7aVDVfwnnn1SihpIzTk9nDbQwJXtzafrrLMqV2aqweozFJNwqHVeNHxVGY7Lm6EKnCGMTjITC1
gyIMrVqtPSzf1oqZ9dJbaXuwBmROyVB+pph6LCb7W9GhenazobrzMtIdsfUCra7n6cwUliCOC6x1
5IqOYw8/QAP/Cc36W8/Baolo57PtIKPn9GByqIu/pL6BV8yCmcadEVwLgGQ1dSc2aK/liHgR0wxT
5hBh5+k0bRSZQiEz4hYVqUlvy6++66yYb5J5nG8slQG5Su1wqQiFCmHL0d5qdbQjQyYDwdw7JIaN
kAEbQZgBURiLsCExg3iFrDqYuqGXWTdmvOqq4adHygxdEaKjC8P2URaim5xKazuVIt/F+apK+oIj
NLYWTpM725jrO6OtnM3cE/CVxuEmq4iyG3JueUJ91b6KVJXKn5mE7ItnN/vZyF6EzvPbjr3Laio0
JNNWFaewa/OTO6XZqm6qBNeAZEnu3Xwze5Vx2w6rimLqI+Jk9zFJultjsMoDu4JDaqIFplY7nhtJ
uAOl10XjNfdhTKJg3VKZCGKUh11TRDT+wa63pEZ0pDPsq1ouB9ew76MHs6eK6o4APWOLvIuif5KI
7O7Lsvlitsp55vO+1lP8lFtiOJReR/JwwW4+C8NskyUBJEPR0AGfRY7YfwqBk8O2qXRp3vepZd5n
BD8kQ/ElJ3lih1J0woNwoOatjmVpqOPbz+yyJmUwl6CTrJQA55pgwrefXRX9/FP+nu3ZF1HjiAwN
HFQM9DQ5TdP4Ka/LaTtI3XLMqeMSsEcWo+N0VFnfqiSDiTdgMEqzzjwHuYBM2Hl6EWbxOugsME7x
hKeGyQSpLF/sYNv4QKNqBsW0q1VT7h3HfpBdJclusNVODN3XqfWsszo22E3h15Kpe2Zhzs79FGb7
aOSl74z+OM96OKrUD/Z17+3bJrwMjVSrRjW3FIyXlanw8mYyPHVN/68fxjkLT2+/lrY+aAozEos+
NeQ6SdNm0Zg9k09KXIkxVndkmFJsBz1mGMlzVKl8GfYmG9EexW2Xz97NlH3NVHfBoEklwx6tQ5xR
ew/R6dxx1HHWzWAR5YnvaJvkoQevyc8oPqNPHmuJWJXGyBKZZo5St+7Prl2+9iYZUhapPWsctWIx
lJOxpRzW3TTNdPYSCRtLhkdsq80pmb6WYW/ttTP3CzNLAM0KQ5FqkT24zEVeEeZn4nLHNb1BkhNM
ZnuBhYbEAzGemujJj+f51rLq/q5ixTEVSmIZXjNpmupco2VWUya2ecC5xPGaltPlDO99ODjuLG4a
KT5bzL3nqLOs/SyJj8H5zzo2OubWFT04XGn4lOlnQjiDGMqZb+wKNJzfUkUV0+zkfZIO6U7kZE4q
bH30cO8pvg07tzcMUnLpNyGAgU8jqh9BURtfvL5/DONafdcVDoLpLGK3em27nPc6rOxtLtiuxhKC
iWpVupUqmfeEtLrTNN1rkkKWHIgqbmc636CkBw/TiHI3SuWSetzY3x1r6aYhPZ8B5ltW5Xt0SPMi
j5yXhD3RQyiz26GBvXN1enkeT9+bsulRTOKHFU3MSIP9c+56cczVgqMEw0REO69k3o3NwSMO9Lvt
ejMoFrNfWpXZbDtCigzH3wUmBCztxbtg8hB/W5kC7FbWzU/DO9QJFCMft41SFpY9p7iv0LLvphFX
eFPWnHUmQJKYL3ZNmXrLoXxyImD/ISC6gMHzYNWC9Vhk85ZMBZ9ZSgFqZ8m7LezuJiT4cFGVdra3
inAp4hFt1BDfK0b6gundvSvCRmwjtnpVUgOVTXpxpq75anYEzkxjMn0TUm84x6JLKDRig7KPfoxe
9RLwimZ+9Np7LixOxRtpjVBEMwQho9V3l2YMOLPmmJNyrPUkN43AfUdtHVp24fEkjtnkqu8d7DKt
I+snJveLkJX6lLDJXgpv6DEHzK+F7RpbdNDE+JrIEqYUk09UICPmTE53HoXijxqVhmg4nSS9czDH
5qnt3PZ1Zi5eliMpj2gKEvYKubfPURSfZ77Y2k7Zfbotzg5nME8sRvV+4PS/t0Y/O6mU81GPzWg5
e019SzBwua6r2L+P/chazhKZbGo07SLIaqhpbnhflzgv0LlNDwJThW6ol2GlOAUeIR6LXLr7WPUD
EbzBN0MSQkzyNA7YApCVLDTAWFNlK+Em5CJrT3Dk0fMN+aDONi1TcXTd8j5DQbsRZBDslaqGU8Xm
HVdWXOMrM2peQNnfc66j/D7bUA/9q529xbVYqiJgnguyV+HHNPlUa33GY/wpER2+SOWc51ypnxnn
lmDa/Cdb57HcPNIs0SfqCPgGtjSiN5Iou0HIwpuGB57+P9DMjdncDUPipxlRJNBdXZV50vBoOWJ/
fC58Jmo0E3ZElOLqHVIikV1L/3XN6FAYMl8VJBCfRGvfZJHaH2HTYSSKhoHjCp2xMcI20nls+lYS
0IFJRihrBT0gvfWHR9TH3UoITZKeI+nBmUV+1YIovSuDUT+LOprtkuHIWSQqTo5o460SMSgzjQME
IxZrb4ZOvk+iQNv1knJPH611GhJSgVhOw8A11neDRIMuG4HlhZZOjKlkJWs5zllE2iqLCriuoQtn
rGlxxZUzNNRuUroo4zO1IQWxedN9P992bTAdNWodIlsk3OQ2948RDothwsCvGQ20xMltoRjF8Q+r
S74iDX5cpnk07LSo+OlT3V66hGYtp0jBCgWRsaz9OqSKyS6dqzcbGTPqqIKRZS1GDTmG5qZpTdCW
ntec7SCocVS2QLN9LFlOm395/Dl3ga/MZVmV5O/lJOIWoBuWenduaafcZ8nBQHV07XXWiCAKcIbZ
NZyhSeZrYWrHfJxVvQkhyJA53qtyiLFNiMduIPLqvwdOm+NdPTDC/++5WvYUjLLu1qoZCMqK5b8P
cv6qswiGMTKCjUuGskft2ge+eSzmn/z76u9BGjn/jSR9G8KCIwO1NurKWfSu4obJNGUe/x6US1NO
kALrxOox4rWu+tJ4KexZuKQK0zhiMP73gbRnZkiWvZ8IbCILJ0vQN+G2SzCBt5ow8ZeSrJh7LkHQ
IJTPfw9h6j3H/XSnlU5+hybJPf49IEwgKVFHV63nSXXQ9OLgJIbcNiqajoaPzbEiqmMR8eGtsyhL
D4O8+H7Moj8FGEeDv8d+AgRZ4iu+M5oyPuaNDYjN4gwKCH1vcAPuObwyG69dlm3BOSnXmjmM0b03
ipCOmOiuU5QRvmwHl7/vwk71VyenwqeHCvhy/gm0pwOZb3Ma8ii8M0tbeS7CXemnJqDkRPlnb36e
jx/7K61FDCPg5APLOSkrdk5aXxXYa3NL7mJGjk1cHW2tCC85p7QnT4LvbcbxSvMke8rM4iMcdXn6
+7dYsksSJFsf/v7R94S2tDlY71IqyL1KC7gZbqBdUq9aZhZWH4dIosvfQ6p6ztoVs4SUyQ9HDX7M
6ZuJnqx3S2r5VlVae+lj0V7+vmqN7K6u05yJA80fKsE+Rh5BbybQHWPTWLl7ryUuFH9HfzLHwTt4
3OeGaMqzLlowmqEe74a+zPeymJplNTgUdMR5b92O1pfWAghUufZYwxBZmXpmnFMOt7vSLqvtVGbp
NTd1Rk6UK696I+5lZ/e/GlI/BtLal2AaQ1yWG9zqNAKfR2jb0cC4d6AlWi+DvnoslLTfhHexw8Tm
/uPgZSoLKLuhQzCKCxt3FgCBuvj2Kawbbr+gA/SRO12MI30eMlLS+GT2roQhFWSU8VvQTrqTaTFc
0ij9YdNAaNEH2tofh/DwzwPwF4cEQic8YOn2q4z0gz5t7xS3uYQQs3CmHFK3DT8/GePz0H0TjVed
mIEaW2Pw1m5pZ5jsquAlkb6FfxlJYDtYwYuTlvtRFsUDpnbjZqTR8u+nhimEOOm0T1IrtKWUpFZg
Q9zoI3M1+Gs72t3JwhsPnt73J2a56TkpAAW3lXYpxDj/adTLDkk9KF56XOJNPLkb3Ln6fUbf/D5x
sQ0Gftvu/5775x/+Qmi9mhedvzoVYFBp9btJw93sJBGhsJe4NfJ1bVWPbUrU4eyurb3kRQyMVPKI
2bWdRcFd2Az7rCFxpJ/Mz2xqnp0Men1EP5DQKS3XdmFNryqYgAYqk4IihzhvEYoVB3Wx6nRtbznO
Tqd9sevxYPkPmRXVyzzwHsq8f2pYlxkhFM4mHDhplwYpfYDw2clXYZFbq1HGP1Ufv9ZxCUsvrvaE
aaULNzvT0T2Dm/FXdAExIRbxZ6nHxCu5DjBTLgWrIn/JLqNne4iiO1FpBvM2pixIqgmuMwNYfLYx
LILK2VhpnJBXlZ19jToq/K5tAkFpKf54HbNOvE0m8Acq/1zfGl38JpOZ2FpmhI1VOzyLr0MbOKs8
GAEl2GA5S7qcdymcELp39Unk7a9eNpxwOuuudUmKJYNtWJdZ/ZY74RbvMEHh3tnPzTc9CU62Grtz
bF+Y+O+8YRDfZk3CgIJG1I3yk0DJZayHIQ54v9k5dv4ZhlJgHeXUojGSKidSwEYqDi8vlhSQEE4p
gFYTGq+LVXMBBN7w0odxduu76Idcx0ePDuFHPLXNgnR1EAgWyXA2G8JkBdGFYV62Zk7erZzeJnCF
s9uosc8MmqTX6zr1qib5cpU2FskloogPYrT1jZ3pMGengjDGIgSTZ9B0bcLpPgPCQJ5vdc5VVu+Z
KdDJlAzZCpe81OK5sVtkDZw5F1M/bbCkfupBhfkWMR50ho1XBVjKfRUQRTmuWp+hYDb3uNzdHM1F
tOhg0n7GKszSZSzq0GbmqRcEPx6C0AcanytCDNojiJfk7FXtJp9oF00+pnMruxjlFTHqFhcJ+RWo
+jnrvmsZNJVavtAeeultQT/D/Lby9D4x293giDcHrcfCLzybIGJ2ugIgMqOrMJNfjUgwGg7hMQrr
k+z0YxWQ6tJ14iRCk91tXKu8sBdlF23SpPtCAsf6iJ7Q1pNlQVC6xrjM7msYy8Z4N8URxv00VotO
tt6i4ijmdlipG+e5yRKKSIZpXQOpNo9+Q736FoNGRoRkp0mt4IuGWysZS3e6vioy+xKMsbeIDV5J
Mu38MbvD1PaRRTGbTs7yY+KpLFpicuLBXGsFb1mTNwfTbPY9jpSF7IdXJyPPjY7OKQ0lknX4BYu8
wa9G/+MRttUz7qsl+YRvlu5RCcBSMNIbF8hzZNXnWvTxwguqT7ewISv4xn0n9TuuIGKxAuhfbL+p
dKNlrwUPRm88FBw+kXBkaHf95glcwkl0BBd6/qZQxmMapr+aGaF4Hy6hHQ/QnPVVIGNn15vFSWD5
XUxkkqq2+OBmoPN3F4Og8aW3DTp3jw1uM5sVmpGGdNxqIYnbMCjrlmzRfDyblubjoJ3EIsmqd0Qb
DzTCosI6ly4FdNoGdG7fWs144FRFpkrkPJckeZLPSMgKfeAFR7+WwjkEhaLHR7sPDzKX00bDhb1M
zL7e5qX8ij15bysmlqkTbBkZ6GuQDiiiopfW7t5bs3yLk/ySZuQaaYxEh7G+lT5qzNlkFngbG+E9
Z8Xpu5s01Nid3yyHJNDvGwF1zSrKs58+usIkClZpaA9LgrtbTf9tSU8e5H3hBDblB34COqrTWmKw
1xZ1GyIrtatjQJgw+wmXjk/W25oT1+OssYxrHcKBE2CCDRJCzevouRp4p0zrA3G2vta0mKiXkWCi
MOnOCZfIEhIRNAfnNUomZ0N/bIMoG9P4QHJQVv3OeQVdlk6Lzm9xuNZqgBrUb5LYCQ62mz3YCPnp
H1MBlg0tUTv8KZXlLtKMaMBCeY/yriijg4/hZSlic9+xnaI0IugSD+0A8Tim2yAT68boKNll0bQy
A7CInu+9pMQQuDlxVio4qABZvF99uQJySdv0/qztvKtL9FptlpMTwHN4+TowQXICuGtDKg3ds50/
ZaEOk0OI0wTERPjRC9eGu8iyEpqzMwCFD9XWjhP0bL7OvpQvjL7Enuz4RzGU2JTsn6QPYGU3wbpv
wgEjiB6sJeUHLUMjj05ONpXLwW+LpdFpdyg0aQRn/W9UlChM+viQJeOp0ds3CC8a/L3Kbl4FZgha
LsWyD0DJDwE5SKHxFgbAi9jX6S2R+GIJsg/p6LBMedy7dU6kkRe/eFPI2hn84NB+px1fnmwHj7tb
gSgego3Gu7CMGgS9pgAaE450BFL/STGGKWrnNkXec1InZ7RIyIu77tmAU+E5GojhJL71Ph5pw8Bf
3SEMSez4SVnoS0YOMRXmsOXcE01BXg3qpcpnT/qazu0xJ3VYN0BmDfxxfmqQVOaCDbbE3nEAFXic
i9iwqzl0vKP6XBDNrsxsGbbEiykynkNiqfQ8BzeOoA6ruI9bavAPCtjeYgy7dSs0MjtU/NlPOwPl
xUop48HPEYEIbRHXCf47ur5IG/IrJK+3nHZBMSOKKgtSQm7cR4nNIAjccucf4LAQsZgoCpVGtdfe
sL60Kd5BvrgmOp03G6XEQjm8fUFJyIQ1MHDQOHoxtwBo0t8cl1/k41Ux2Y05rL+aU/2Yx2gdmRoU
pnNWfaQvslLbxZ0zLh3aXYtQqzmZxFW79X1Y7K1RL0M7+bQn8W1lYYUnrFF3XUbOA4X8coo5+Otx
vbIbmCDQjBimHFRTnzRDHCqkBkFh37vWoGFp++2zckAOxlnZSxyExxmFv0lZxfQi9msCUsIDgrIf
v6IYNSajJj/5U3OMk6GjI0cBVLAleS3aFQXhEctIlTgQdSHKWDYKtTB4YYT5nPT02YChfqSD9qIj
AiqhI91xSDGXghmwpXCqo91KDpk7riLPDC/Y/MnrdeAz/X2ugdZcJmxucOxRWFpWxicQDW/D3Okd
/e9kPtbrsThJWAfmRNsMzoFAbpILWi209CcJnKJ2CITXZwYQfHEqzyIKX5Mqu/SyP0YRgfKjfW30
4eoRS71wmiKmWxWoA0hDxdlj4ob+7/uwK9WBoGGw7H156+3qo6foutPsxlSUX61+KF5lnci9rgXB
yhgQdlv5SOpeTPxsV8t/v5KOwPTppLgICq4twEv+IdB4oO0ypJQjCArAymZZkC6orZmalkO4tCqh
9rFpqH03q06hPtCK0kyyzmyl79va1fd/X/095HLgEADzS0A/h7MAagh0QF+F5LI05kOYnYzAnMdj
enVWheNCHJiplb7aJkWS3caRGCGC85KuC1+jloFFkH+KKYMVXunhQ9YT3Vwrmrp2fJtEkkCnKcms
6skLDWr888XU9YfZALJUCk5m02XNSf0kciL6QBXFu+oaBoZCOxKoDUJ7jLjUZPWUeuOwKWz1iM/s
FzoNSd9JyswtgAuu07KM62I8Klq+2yL6xgCeXkfXIRgRJfSs+iGrhAKWmOJTNRasJk37NFTOxRfO
ix+eg8B6ZYjPScMaX7h2job+E+jpW5IQJd+6lBz1aYj7O+GwmElocVr168YJcQQduVhpwayFrap1
5bCgA+vPO+FdKSOEZMSC9s5H1HfnzjJPSVx8dEI+WTHFYhMcYV+unQoXnZVy06LXYV4H8cZysy8W
qGVTDL8lIEvOMyNBffHSyfS5aDLFwvaHqxj0fE1aoa/H905WHeAs7YbsBwLHPm8fJlTDeQHTLOdw
m2ok25l7kbsvWOxeym1XDb84oSi6UyityF+6RD1DMaYqgOptIf/MQ4MOJzUFUoHmJ/90e87NbPO/
ZujTA7YXTWk+eSXRwk18UhI6VuRdGVN95aJc+EHI/6m8wCU5lEZ4wkn+kvr2t5Sk7/Xltpbhbx5P
FWql7KHxzbXImT6kJYLJLB++GLJt68J/ctoxp8xsSdtyqMjs6hrrw306aWc+xJjuUHMQIjt0yRvh
9tcupz+h6pdGM+/tLDgXtJqnK4S7PZ8BijrrPFgkghSIuiZw5+zwnwUFfQe0xtcPTqseKTmJS9do
LPGO/SZ5BmbJf1aBAuc1vx11Wz8L9613XcplhApm8BFlADZidbSd/HYSvnZzBGB0LI6uyTyyASwe
OJRf9XchxBUbR7hMMrExhgRWqnssSMa9o7fJ6J6TOYMsm4W+eQmG6qRFZKFUDU/nQboOB7J+4/C5
HptLMbwVHQlfeX2tB3TMXd8+NVp8QVdyl3nkBmQ+V76dVjc3LDaG4kpS6O6Riai7KfNWKt2MktlP
1RE1bKKBtrQR0nyg5JJTMW7Q19rjzMgaM7FiBuhRvjE3XpG1nJvMvKIagBo7fcaOh8bI+UpbRqdz
BnfZ7nF3b6Nw5s1aaqG5A+ElHAUDUxLxzR0b2e46N+AiaFzTzkDTSd0nuXZ1DOvHy8SnXli3Oove
SoPss3baDkJ/tRqpOG81L5poD1iC9tK7M9LpXPj1g8ybE/CnKHK/YpMVMUkchCe9jhI6/SaMAnQB
GkpwE95doDfvaendGyL4KWmzQHfqj/YmCZtfSRg1R8wcykz7ngcDULO8+YBPc5bgxGw9eA7L4RjH
zsOgpS/t+Bq74swQDIGINi7y0bq5JqMLq4mfDIywlTYtTZW/M/PcDumNgn/jyOo+7fP9kHCot4dP
G73bqD8jXP2tPTo7k5N++Oj9TQ3JppO8RhYrCfM/gkJSaEwNCC9r9BoCuEnKqsjDkv6h7OEe1yZ6
dNvIxDIM33q6X4gQuGHnZ6VZCQijd5WoCup35qrFqA0LU4t1vEp0wm0GqWXv/o50XCczHpaZhJYz
yVvqalid4ixc6RN8x6ZvacpQArZuni+yhGQZ1DFoUsznyanMte/A3S2js48HDekYS4hjkAzrkaZQ
DZ9DZj/2M5XB8xnsRnTxQ2dvmRNpar6muIXFsnMS7FMmwYnY777ZEA4xJYj30ABsggTFwmDW5Zs2
4kyrUxDL2U6GEt6UtpJJ8aQbd0lkXKexQwk5HYnPXtUGhXCDjyvXZj/VRnAr4m4+Nn0EA2enpmGj
cWwFSX3UyXO3og4yX/8exfnVSRACeHDzGmfnF+6l5DYkZcnzk59xoMMeE/Zjl2LfcbxCKHjRsujZ
KOqXhF/p6P0O2vHSCHkpjrdrW8Lypv6h57Dq4ExeTTZSNSq7uwbjMB9bxRC8xcoK8GgNh+ilLp6S
gKlnSQOXjlz/UDUDp1czStCt1btWOsQL2kSDmfYpAn5HbzoeoREBeRY092oFBqdEtOVw9K3keMkq
+2GS9tXHR6c8kqUMxAdeWL+juLzV+k+Zm0e74HzQhjNrTQVfk6dfXHUj/yfKq6vLmmYn1WtSkyrZ
AQkEZ3Aforpqu2HLXOpsR/1JVoj0UQFhTHovu+TDcj0O1k7JxUefO3CdT2kgoAbdQWVoWldLQbPE
VItfN3psXPetkM95aX+6MFPooUnyQtROjPVeduLJoxrzDf2MgJghow8tCmxOXHy7SX1xRHXpRszF
XrFS+gwPC9xVbkanPGRLaw3vIXCc53YMbui4/fRZr6fnYr6EMUBCfyTcCdnN0nT5FMLfcUD/2xsB
cVcMTBfekyHJhBVjcG/X0aGeeG26MFZ5lSjeSsYbI7SHgg3Jo3HgwW/UHW6n0fF+ZNLdiolsowyS
a2SNHLWo2mkFXRnR0zHcmKwvZXj2iv4ZyFzhyeeq0gOMzJRbybDoiuKmOou5gvPcC5rDmuBa9zah
DUU1Udeu7W65dBBLmw+dl/1yHx/H6hcr5alv0vfJx0SVt/42sjuxaD3jUxjlIQytgTl6syVIwQR/
VZDY2eWvbdfhaw9xhmZvVEvElCaNvrDD2VTZPFfIGde2zeZiy2MRe9ueHHvg4net3z3bZrmPhb5H
LXkUahgWMg4eE3dtCW9VVS/jIK+AesJFoOrnyOkfWM0Wwehf5dh3RMnTLhinZOfg8Rcjn4CRBw9x
o31qkXZIAqJq+dW0XQju8zOwdeSeNStGnMQtunW60ruGnMqtGUhE8vNChdH44kzhNojPuR5TFUfa
iyXScGXoDElNVqgWrC/6OPHmy2fNdz+EWZ5RRX2mDWs4Nq4B4FtecVJD+wWQrFUzFe1eiAJvTEeH
JOAjCmPiqSc/fZUYLQEiDOugSS8qM78xWQKGSdBw+Abcc4RK7jgQvwl6zZIaSSRVT/hPB6yr9X/F
ZH8P4XwonMTj6LXbPio+NJQQdLL4mKL0cwB5NkxRAGYhJEivb2gQpEQEBlyakUH/zYmaX7Mbb005
8urzjtiuPHnoM2QKhkMDTLbfwfxzdSiAzTuSgGbMd0VbEK09lefSI7jbbwma4TdHGmJsvf12W2o2
fUJX1yFuAaR+4dL3mIdUP1JRP8twx+tjqUnkb9ZyP2JgDbPma2ogR05JRTpsAwovFc4q7Msv5nrL
KrfQC3ppzbSNANI+ZczDHALYFC5ls/zMK5dQwhzvH1IBs+fPAAswLOk3rmv8NeAG0o2etMfCpiTT
PUJpwix/RcLHZwE8w7QutXJpRBK8kbONkiAQzIl0xeTP/WAKgjhtTno2PWQ5ylYwlvSiKWrJ+1YZ
bwrDJmi4Hn2GtiH0zK/uen/6RG/1FHrN3oyqA2PTJRiwU4wPahHB42EEeW/OMPqmGc8ENyxC2z11
vvyOJ/p6Q/YyoR3wKwgHTYT8j+48Q3AgDJ1AwKSp8ldzuMFM7RN16ipwmo+mzD58o34yGNWKhDDx
jv2uQYDHGX9aJ3aKaHCYwXO1Igq6mTsJTGvs8adxKiqbzHiWUc223GhHlvfV4HU3o0fsaCZUtkLt
mJdDFq6vGKoujiyJAxB+vcRssOngHDrRIamYc2hwMJecVw9KhgcCLx7G0LvQcnlvN2Iy7j0lvuje
f6ss+jI0UogMC1c5u40mHX43+5OqMEbrNR0j2YjXPE32zHAhHSpyumYCeGagrizenYHxY+ir9zj3
mG/hXGxmnYR/DQdWhKa0tlXYfbTCAYHZ4X8uFpmrvTkGPXspUtoH8b2HyparSPx0I4abfjikFhdl
XeJ+Dqe9zT7eac2zkdnPHKGAOc4kzOnUNvaNm/m+8J7G1PjuFTtWmjZvNGIGvf3w0BAsNJ/2buVP
Pz7rFp8jp152LW6vikXZshfKYLgaBSMsYN56ffZtWUH+RYULQfNCR+urJ+m+M1H3ti4sV4oZoRu3
/grV4LVLmToBiX+bJrwkWnfvB7xjiC1oomprEyzhwo/1p1GzQHygTQqTqxDTF9jjJzXpt9bCZuRr
j2peJiAkMBEoKPq88smbvMcq7Vy6Bv2Ty2gqrgfcozRZl1Wav8fgfIUMFiIbCEYID4jaRmN8zBu1
N3Va9qr7DDn1mxZrk551l9GUhzEybjLFJB8yUuc3CAtdZlM/dvh7eNdyEOHJQ8Z8woUn3LAUekX4
Hg7yN1VoZrrq0a3tc8eEwmyyy7VS8jaq+JXuwXkySV+Ozgx3X/ysvGCxutaeerKxt2pBcvAL+YH8
6Tfm2FePwSOSmqXTM2pwzOATv8jTQJGB2g8lZE1RDUlqWKHKOg6iezfSjOVL7/aJPy11X9/XYXeX
RqKmY08BoXVvOFxPqdbvf6LefExTRJfJuo2mj3q+ki2LCsKoGJ0h7Ya+/jEa5TjbD6Ccia1jXmMt
uCvT9MFX3JKlDux4spDUQHhgHZ5qQthoc9hZ8hH4yR7L9kLj4LUoyoCPSurbsfX3sUsLMYgOIt3g
2wppUGNwcMJbYnj9wmtjlqXx2tmSCf3MYpW2PS4GS4Mf41j0xWxI9kn2mVTak1YHX1Hig6a2M2Nh
TP13bpoIG4L7tI3f+gaHQuClYpHa2i7DNKnV3EFRgWcJtMChs+r1OEFTqIz6nNzQ+r5mlaTBH/ZP
vgaeKN0GRYukwD2CG9ipccJS5VymykK11q8nzN6d99pqL0UNCFr4+0whIbb3pW1eR1s7RnVwGKAn
pIXYRDAYIi6ZlrQ50Lo9JqxGl5iIYVIG4V3kjrthateapZa+cl+bOj13wGjKbOVl41uLvh/kLAZO
V16CpP31KkgvoYEEtH+UTYawlCstiQPcxcVWMHc1YoexfqpXiwJ/oOy+RpX/gnBDye5zXE6/tUQh
2KyyeulN2g5yAk3revZxe/mxyejay/Q6K/C9gWme0KmmvAmNYp17yyJSLJUmky5E1j3gaqvfxAEn
3bTUvlUuLylrtMisnA9r1mMqiHeOeu9F3S28TD7jJTjoYTeznlsm+2kEKFJtPWRuCzdGsV6DKk86
IhyHqODKaZBbgjbSgjenV3gO1LuNq1mE3Ysx6t9J2z0lykTr+8ao8CYpoUfDxi8c75GUbHRmNRnz
clHm71IX35mwn1w/OdQhUGpGT+jS4eYeM1dxIRsuoSty4/Uat6Zce2F0LS3nyUGqMJvsof6Ozjoe
BkZEwwOkvx+r9X7shybQP/Q8vfPbkmTrPn6xg+hm4vKdB+3ucqgREdrirbHZcawqOWfucLDs9r1A
A9trXbD0YOssKlPdYgblnq8/xFbz3Y3Th6r0T3w0q1wnUyZ1MOPZ4FB6y9iNNe6JIO4/W6Xtsyza
0HV80XPtB/V4jWc5uWKqod5nZq078q2xWmTRPlxSmqm5DZ3Y+7UZsskn+BoIAubcF1GrB+hJdtfS
80ithavcYzI4aw+L9NJWJZL1ATKrBRBlNKjQE9Wey9qB9F//ulp1S0b/cXKQptnVfjC7X5phcwMp
fhAFuu4kftBbgAbC5/Cl54B8u2KDMHE3SuvJNecpcf+b68lvzyhIq14GDQdW6PYn2/AwZxSPaPof
C9Hsmn/+FxzqiDY1vWfEmm1Dz5J5yoL27LUJ4kdLdNQu9muuhQ8azo0FSwIkelxQGH4znUW4z37a
fKJWM1vWO3wNBAORMdnZapGBNsXOyKgmQF00kD05PzGI6LtFXbeYuvKjmV9rwBDl79mYYa40rmHf
FSuPo7kmUrVgCV0lZvWSIhQAtsWiVgHEbFK0kHDtw0VXgR7WEwja47vTkD+alny6AUotOTpHzZhb
pw5IZF9nzqRMLq/aFOgKE5BahhZsZTE+46Dxl+jkGSi86QERReUvJtTgvl7loc9McTDyRwIeSKOn
9rbtKdyBmXKvoYoXSZ39jL3SsfxWG6Po6HxT9iMkdKvV0NUa63D4KrXa4hQTaHuVAX4WoTgHPQ2s
WGbozjR1GS3EJ8IbwIWlmrmzip6GLYxYq/WzDRdJt8ac1K0m13oZqmRv+tLkbyZsKpH9W258GBn5
T4HWuQuGiBc9EOchnXXZlvVkMcxgNmHQ7c7yl0y6hMwHX9zGASNlfxcoe2cnol1XVf3ZJq+WMraW
Rcs1sQT0rNY5yYEWkGz8D+UNR6/iUJ0ToainMHLsh3CoD16L1QOZBBX2zk/cBEkHJCKjQ3Xg0Kxu
uvtKWu8aUhJr8Bg3StmudWixC5AYE89N/LLIGHai+p6GiAZR1d5MXz/1sf7sKejYApnskyyZUyWq
s9d2JoiSMNuN0c9bUqFvWzt/qBJxE/Q7pdNj3xbpW2NWj1o4/UZhUS+qMEPgH+zqCS1RaOyz0TpV
oXwiMuvdDqwtgyAISf5bn1SfUPLfWn+6aIGAwb6sNKhEDt2RKmBzSKvJXITIUpcYddejAT4piqNu
17XqmNP5DceRyguuI2OEaV063ktssS0LMWRrVAEYrYJLZcg3O0mOtWoeK+F/ZY5z55T2NgGatxn9
EI0Uk+9y4Ogxd5CXituqy5LnlMrM1NGy2HpJY59JXFxW3CZ4RU9B9NCS23c/NR6vKHVf3cdqjH/a
mYTXk1CwNKdizUknWXWjQy6nkr+93nDR69s4Cl7+fsTBLkH3l/XZVWhK/Elf1j2XQgykP8rsG6Ot
uvboECUZjY6OqCKwHERI69xwyvuifVEsFPJFJBDVPAGaYmDrfy93a3nZi+k7nM4cpqOFTyOs2Rgi
dt9F2VFeFhcvzy+owYbl2I00+TPJGqmpVmxrmvfmqBVHN6r+fdDnbwvdZmw+4RPxdW49j9T2jJ6E
XR6rFlFsMWT1Xccx55jbCHuCFj4+2rfk9PdA0UdA9dR7m4lx4YVezNlIK3witbtA/kw3vwv7LcYa
lBp0GzfJ5BLfWqHkTXSlYxItiGJlxV39PafCY1w29pET5XPlqmJZOmG3N8gSOdjc7IfJcrotlvl/
vvt76u9Bm3/ivx/7e86jR7ewK0AQbuyDc5gfADlP6woQN/v6/z1H/zeYjUjB8f97DotJvKwyndhI
37YPddAidhpTZDyzk0/vaMcx8+Ff/v5Z6b19CDUgBMIU7jLy6/rMdlatPUnIgxij+vz3wHx80AmD
7FEImB2h09iEN01Kx6/jIEG3NjGoX43cPlhmT4geAmHk+zsKPTTy84NmZdB6NORS83eiFgS6dhHe
7flbk5247Xh5cRuFPae/EC4OFmF6NlNwknRiT32i/v2qnb/6+9bPXGvlwftbhsgvg03LZOV/LJ3Z
UuNKFkW/SBGapXy15XnENhh4UVAUaJ6HlPT1vVS3XyoKbjdQxso8w95r454yjXyl1SEzq38fB31v
brhAEVWQ2hDrhbvvrPFaGc6sm1FaePAOF/J/H5f1mkotXpIP2K+0SU3UjaXzDYJgBiEoU0BeBmPH
brLdefXkUrHR9h/i+Y+MHeDOqJ0lk7GuXuPcU3AqZSxEzIisn8jU+l3sEmmbQ0CBs1KenUTtjhE/
302fWJRVDnku/31Y1+VZGOVhdreluaafa9t3rjZpJMy9PKmxsYkDBhxWAyc21GVzgYkDKd6H3AgD
qLn8+2Pwg2lvqvmpKEV9lMg9NmXufPZuigkrNCdCwP/9VdjG2nSC4DCWIjq3k7xTsKQ4kvjo36fi
aPr/34TbAil3SdHR600cV8YFz75x+fe3pqrQJ+lYiitGZBpot0OkVc467FK5DlVHf1YWAyjE0cRd
zx+O/Sqz6ujZRmp9phjKF/8+nQ9qshFZmq/bPlfOthy+i7AtGNv16iZJnOxhgljbcd0jY5s/VFK7
xDuEMCJxh63Z2flr1Clkb0TfjHlo9qAhvDruBzts5/7vPyOM3kozz/AJA5KURqOtqZnVUhm/ap1l
qKpW097PJbe/KHnB2ukL5aBJ8ajpF5cuEQ5JjG+0d6evPMRz0rbNcoim5NyXjrp0RUh4RTyxZqsl
J7AvgsOU5ixEmXf0MQelW4bJzlFa687QTN0ZuKMW0git+zj/YaOqV4b8Punhk6lPvE7MItniUAmI
6AntI6xuJPGA0imf+FDX67l15W9wrgKEHUm0tsp6FoEGv1pYZLt/Hxlxx+rcwvTZFQiGU8yJrO7C
YjWk08013WJHjkN2MEIC53siKQd/EsR5dI+g0duzQTF31po8Wne1BjZ1rFeYxI2dk6NRcwIjQivi
c5iM9FVZDrqYfDRNMPYtnD0uF3vva4OzN3rj1GRat9OcGggM9tnz9d9fozEE1TJ/Er9zdxqMCzqf
YFvOgz+Nr1etMkIrOwCdJ7Ud6quDZcAbEzyyDLUWRtbKD1S72baHco3smA/pfE9EX5n3kdnXvg/N
tZVaLszDofhKQB6hPrb/MnFDbdOU2oNqxFhHuTsteAw53ExU1skkx89EZQnCBOQ2udI6/vt8TksJ
uNQq9oEdNC8RwJUyz31WGFr98i+kRhiSxUyZGvymtfCPmpIkkeknCeBiH7HPvAK/wlfVBl6cUahG
ic5cktiLo6o4GEOstFy5tkWId2Cp+5SEty0HwLoJkvagmpRe//5oUdAebDfhkYXHYFNZnezhFJjT
ePz3gcibmuMTirVVZ9D65i/97+tbwaQfhPEnt8wMb+P8ecnkgcrSp6VNtD2sQ3kpW2hRqompWWdD
MjojM7zS/e25O0PFFcsM3EGquqQM8OykviCahzHlEtV6sPSDChqZyS6kxrdrcBdkQ5BtDeRhgRkP
vPXFFw7rr8pEeYgwk6G3+oPDIlukwxAs4qL8/iavj+N8ZKCYmi7LwFBf2mNxkwN4hjE6NWH5G2Q6
6sTB/GAtSSYStuTqx5b+pz68JCD1FxnznQVeQ/4jFz1oimeXsfcCR7ibkpSSKDbfBsopFD5/xoxh
K+b0i67MNRC3Wq0qHFdNcsXHeM0dBltTbsP3KF6yFrX8aHCaqUH+N9WzmzCociXL67F/uJGW051V
r5pv/y2rfVb7Pxk1s5Pln1wQnyMi1sL6zm3xpSBtW4zCufr9zhAM1NXhmE/+zmpQmmfDK1qSp+yc
j0j1T6lNcFWPnSA6abG4TU300qfVmguapU+lfosAcZt25VS1E87SGtbdwtXrq63690qcenZmJQs3
FOyZ5+Qz6VEkdwwgHtrxbZvQnlohU20nvqvzVGNIegsZdvyejv66aoM/dsZkK5UUWwaMAlcwxCxw
BnmtjmVe1T9Li/QXUR7MBBJaPjCdiP1b0LY3ESteV5C6W9RfQFX2kty2VpVbqKRPpZo+9C5hKN4M
D0sVmwIUH8fCpTZ5MsGf3+llLr2VPUSmnZFp4uOaVoWRrVnaXNxpb7Q1uao5vXGDVNc/RWwCrFxZ
OXV+nar+amqgFqb4wHDqjLPd02y0qhj/6+C1MN7HdJNWhheM9UEr/RdigZEdxG9SDw8jv1nJfrsN
4bVlLmcSEhMSDN5IIbtMqXb30dkg80tfCzu8RF3OtEJFfyFZXEeIWkGAip+Bcouk3as65j8Vwz+O
iWNAaMs0T7fy3Iu7iRSLafzKLZYbIEw9S6aHoEweQRzvBNghZxIMG9RVjdQAFugVyuEWsBNycjYJ
wmBknhgkfTiqPBVxXENADc6RKLA09fpnwe2/KHrLXfTotAu1uqcXZqnsXvBZTPqnKnmjqAmSPN6I
f1tMDcnUriv8p4uM988icVK2mWz8gmLRq0yf2o48nLERG1MG6yEvP4sqGri53CdByleUvpfSHp7m
OD3oVNLSvQBU/KsL7QYy6o+TYevC92DHFI6lNf4Gvr/kOL4oQX1Or0XUvY11v4u68hzJ8bXrA6jP
4zPLtM/WIlAk5l1CNMdCteSLmUn6SNmveSsQQobk1C6npVA+dQesnUZ/GOOg8AwVAkjbvxpWZ7Db
Ru8eW+Dd4Pt5QUy/U6KN1hirMyVmVKYFFrLas22h6gsq4hVZYD3iTjykQCUEywNXT4h3pe+Z9enE
Samd/koE81/VqXTPEUzS/bw5cb2eHb/W9jruiU0J7GQp/fKoqWxRbkVAAy4r9mpmemoM7ZZQZPeC
sSJcevSSvKdiUtxGjreFzDneUuqaLghesPL+OqX9140xGbIgjWqkYrFS/mW6q58CnB1urZEBw+Kv
z6uj4sp7jb8O62VktfnSIWzSY3kDJs13to5WPZUxZ7bF/cOKqe2QnzG4VfKlaXEKE2xJllaY8GjU
r+WU3pPUYJ5Cv4DZJpReoVOwqiwn8Hl3995ds96NNpXbjOyrm1WFeWMazU1TBLu0Tb6rzPGXw2Ay
orXuIe7U/UCD5/uK9KKm+jTS+Glb6zx330nhQesT79Mh/EmNOQhAZ9g8T0BqSpYIroSvfE/0/1yc
zOmlyb4l05JVZmdHlYlOlkCZbd/BYn00TfWjS9tcdQjHnCkGpsPCdhFPOv9ss97WUfZHDtq11OsP
Z+B+D8LkZAbth1O3RFVaRDPFCcsPZ1gbFgL4SE75JqyHdeW30blIwZBFnaigM9M15sZ9xDcdoBgg
rukLljE69naUy0SKY44sHbPcNkxyIDuCRfG/2YAqm2XsqsdUArgIfeiJbMtXOKGQS46z+NJrBQYC
AtpVRmiWi3CT6WlG4cXaFN1vZnGT0Z765YjxQ8HM5qfJMjNAFUDE4UngXJBa0azs2Oscl19xrhir
pEWbloNI5ME4OOCVDJF+IYMLURgatzg2jWU4OSeCxechV/sYgaZhj+R7VdYTn9fCcCrYQwKNYZxr
X6RWsGtMPjKHc6/FBB1O4+7fB3UUItTnVkEbhZCPuQ/BxTiz3eRT+um+idODGXEcMJKDVj31KewN
JEkwlJesyrZR1XwglSQ9BkWkrVQAtNL3xh2XhB782CrPSZMS2IU0DPLIrXLyYJnMX3/qwj1LZyaW
2safPUsDbK1liCVloXXTR6f8Rr35M4CayQrc3lZ3GBTWjVOt2EyL5CYV0xEkESqzDKUksQUnyHAw
9Eu5ozu1d3x72DroO2tzeHUxmqEEvIaxFPs+boctgNNtUifJvmMeVEaVcpXcoXqdmmfXTjapas15
H/WflFm2byMYT3X/iRmQ49KRIDUUXFEdq5u7a4zZUovA/82vN3unYsVbLl3jzxqP6dB+V13AA9Cr
5kqLEHZHWlYfk5SnhckvagEzflcsjd176a4HlZ3PhLkBZMdE4rvbDBdf+9FAzvJmYi2hCOUtgcZx
aPz+QqpafjRbqUDpGDGXJz4rZyS2Ifksy4TVFEtk374o1rr1z7Fajzhyu+0Y2pOHcOBkDD5wKBsT
rohzKFOjIPeqttNt4aR/88R6Ydc0vfppmnpl4783oYMXyynlplRS19Prhn1LvU26AQm0VcwrTAxg
hE/rjO4wpicLt/HNjT3h9wiFDaXPFOx25pDaMVaZnk8OtqQRV9Bo9B9RiVGeIUX6Bhlokc+PWbG3
UuOtLLt0E0nMTgMsVgZaYI8GJ5sLVcLVXCfZItZWvbFTHS/rqyWpBYiiwhyxCtUjOo2vTB/Vm+aU
iyl+KnrBSwQXsonVz3SaKo4GWnejmLx6aPaoKRfcJ+xoaP2xhOcHB/qVNnbTrqoyBuRjVhGVXAhU
FVwZnZPs2EA8SSTqaOea4GqNKxXj0Mi2YwvfK9gIfHIJ1RJm/otGkczSKx29Sh3f6woPkdH8idTO
erFnEVU5BClNLrVM6qjlcsT6wK54ZNQhrb2PydADK0p9+yobg6MBljKSGdgKPT0NGg7j2EMwvOH2
Q3N3Siy9+wQ3dMlSZcsGWPkQtRQr1aIknFIc9kTQ7Q2d2xkv0bPUxLcp5LSE+rG2a8DDUdv+cIUs
A52QEs1C9FSHw3LKahCDZmp7paQsr1xws3r/EukMhazgM5iA3wNXHrDv+kfO+msQKsbBpgXxUvBK
nj+OP3JKPlO96w6+0E66aWleO8JGKHy7vge1iWoIdi0JRcTmgaqcgv5vpAb3AYCXkLZcuYjxsa01
K0dGcq2N6AqGai1i4JxRbW2HogI1iSijGXjdMfUw2331DZL4qiqINwkRm3mjvveN73plIDldYutG
Eou1ZTj2aC3qvL5zwyVTx24Zuv1PmxIuji2FV9Ui8Gdwdo6o5D7rgz9dE6lLScY7wo3M+WMZzaHq
u22khr+Y+fegFHwPESYz7xT8cx3XK9vnerOEk76YqoxhW2ZLvVM/qm5Sb9BSNwL5SC++jZorX+YJ
InT7pTXt8I7KClYujr+2eSVq4xCazWfUkGOKu7eRBGHxjis4cvHRNKk5ziLC1BsrfDMxdiPSRe4G
/2M9is1rDcjVzhx1hxw1XTZ5Ijw/KZ71OJmIiYyvkglfm9LP49N5TigFt8CTH1YbOzyu5UGtS1rJ
qgEjnNxD6upzhYAqTZW/uhLeTUvZdHH55LS6hVGre32QXaO2P7vGbFotre9iYvRuNO05zf9mVXWy
PvkhAwYAC0PXpWeJyDgovDi8L510pWBw9+Kaq7hnCYbBx8nROKB/WLJyDFdTQ5GMlPcVZdwh1Z0f
dO79KjdJIHdqnwlKENZLszCfPpZvNlRvmQotJhkkX08HGVOU2LCKKuyX4ulyy3H/4oMfyFmWFTyK
SV0YYxXtJSkHh7BDAJVQv/m6omzZWiq3NOHSw/G1iS1b39YTOV6SYiFQpmE9YU2lH7GLS4jxZGkb
obMysD0tiCUYOGVYObe5DjImwpTVIkfYGWb1SYU3LV21HHZhnmLyySS1vEHco+n6t2HMaJzMmDID
KtK7WzC00lisdwA6NkZWUXGIwwRnpouBQyblI8mVHvvc2dKxMH3iM/pswvEgmzK+FkP8G5OrWpnu
piNpmvEkkjbZs2iTijbC8DKJB40uLQuFB3gQd1+WGrK46b3UOghXPjz2aWhovL+qCdwLQ4gTksh3
38ZMX7PKTrKTQdOwEJKZWQ7KpA2jr1ZlycmSH+iTCmskKLhM0HDZHYly2lwNhC2KeUM5ZHYdboBY
3QzcqwRiD79NSd5lyEJKnSrLS9z63LYKIBWlvFFisgAhaHpI1G+0CYi0gnYmusDUwY3bFLSi5NwE
H7rM6Nchxi2wpDmddvEZMlmR+7cEM0PPwJYwqIhqGvVq3SLrXY1a2W11KS12Q82nzVhrW1s7upRx
Y6a+9t7HzmYMtnlQVR+0Wc5SKVP/EjmKv63wDmRKDFmpcKqrMur5hnODR8/CQB/Yv2SZxiuHAcai
d5lfyIw6blQKselEAyZHi5nQdHQzqf3gLNqSEU2bHztY/ZoIYJS1g7XMEoeifzVRyzE7YudlCBKK
VLfbFB3CZ64lzm1FXU96ySFoRy90pxKlVc2Yr7jYPaHN+MwuWp0+I27+nc0ZsAbyjMuUHQ24sVjf
ZZlRrtnQPIOihQoV9MbDGtgfdmFL51QYuJF869FYw7iHc/w9jERdEzx6KpqNnwcfURe/BGXzsHDi
xrDW4yHeW4b7EU7BO55hDLJWzLeT9cO1ejl7HBfSRhfhVljmGnSIfUDdU6edCb8RqnKkoRzEsech
+8e0PgLpw3lL8zSq8Rrj2Al0yyY0NMXTg+hPKpRzC0MkB96k+6HjwTiGbee2a7zhUD0bd9Madnlt
8ubI/gZjvNXTONSID+YVvT+BRmPAR9jQXFpacqnqfgSmfxrXpWacKwP7oBM+rNF9IwtZsENouHlU
d+Nn/alWN+RYdeCfecMGpJGvJp8KpdZSgDFCYHRzEQxp9ndQ+G+5nZwSle1tUcAysFoinaaxXCie
HTvXmLEj1nBMaZafe6w5ax4rwA4tytXI744WBpXWp3NoUmcDXptrOxuKlRmiw5/M5Dw0uK0SoW2n
2Q3IKQ6m9RtalAXOAF3kqGRvLb9XXwc2YOLWIjKpUCFDoszxDL3JcIPCN2T6Ah9Q2evxgHY2qtrN
mFZvqNXYGmoiw28AV1ZzO5yqtruLOFVpknLMBlOXU/PfsmyEMWJnsTfkqruK5+vLcsJymxJsv1Tb
luKoXuWqnAltI/Kl/OCbbX5NXX2vzjaHpOb6twSanF2AwA+H8cFSXeYEVT0yayRmJii7I7jnJSZt
1XObkmbTDl/cDA6xoU3pEiGeR4RGfiSHOV2wqM7pf52Prgq9Wsyc0lAsm1GLDn125xDhKAjg4aDd
wpU023OEy8hvjpPnFnFBVCkxENqWSLFFaXSHIqRxYB6OLzW4Io7aGtk3puoySOu1TmZnPbbXvNEq
LInJrs1d3MW55WmOHbE85MbrovoZl+s461F+CdorRQD7YbO8dCUj6qRS9HnOyVBjAs45GHq97tlx
LUKHXYBhlVtNKMV6ZHBLNeWjbumT6dDJZBcSDL70XREddVAJofQ9I4xmbSPLY9lp5JjF994J+cGJ
Sv/A/STAFm6CJgq9qbtwzYh9oJhbkxSIhf10k/xVjZunxCcAJestDMg/r6bXNLVJH/NBG+W9s8+S
otwqjFpdkyeNyjBglYv7IcvXdgZz1uX/XE4G3Z4PG8oKBrGOxkRjPGxoQIlGED322F1xGMW7schA
01oWhFU860lhf+RC/S2rnL11RDBjNt8h7k1YEQgBp+4WThl9x9NLQ8UGlemzSE2aTVO+WUYceW6F
SIU0JiDcZfg9mPozS0v61TZb+zO3JvdCPGEL0wg+k2LEX62V1nrUSZvkzZR4ajPDcdpqR1haNO1G
lpl159whZ9srNYajVRexAyLQptxipt/nItjEbokOwGdAEGOo5/bJtTXzPN5E8G8it2ZUyHlppIp6
01X5V4kFye95YADKYBlr+gm0z2hnjvIxFq66Qdmhs73KXnmHwFXuGzLD4bFQyUi2LeFC7TXlJLAL
nouhdFAWWwc7r28Y+TDXqzQfo3GstfhPbHOp5o1SkWatT5wpMvfqqLs5ggY9JPH40jrNa1Ii52uS
z9GieMUkdszNz9K/ahGJ7EjU91pm/zhOBmKDVSDFL+/Hql+xdb4yI6g8m5dLnRx36Wp0HCnx34kv
0e8hFzEyBmspCpxZ4M76q1LOKGzNBQaCnav66CwAXHhp18CZ9AtzlY35mfE6OqGWsO7AOmOK0I5R
qZ3yEd93HFS+FxqnSk4sQxAOrFXeGLWc5+HGvVGxuDSg/MQ4NftJ7NvSkDutk3+kzPR9gwMiDkov
J1sYebI2bvDpaagKtQHHEowgu4k1BJlW43EJPgs7e9PtPCAqQXuR+nC0arwfvpx/xf4Ie2qkDEQP
1hj0Y3bvfKbWHCjFojB3kpWrpS/KOJ56R8BLeVZBj/DVrxK89w6yi/nYueudRrETY3ox9GibNtWh
VUJ3x6IQTSAKPdfdcAy8ATpcKTWCvL6ree5DbaNVDPxM4E97l/d/GfX+KrCHa6gkn9hI8X3J6o/f
EGGlczZsyyR+S4K442fnlIsI75mglqwIFMO1OOAEA25+GoJ+VzuE1X/UsZqQx27lOGnQYasoPzXx
ghbvkVcdmNcE7XfpaVREHnLQbE3tjrKHA3ewa6aPPPO+Oi0CAyImblXwd9rYb6egOurYKUgR5GZv
QttaVU51QpOzVByck6nF0ggPOdsOgQCJWeifTEnFEa3P92REx6GyvkisEkj4RObpHQiZLhpabELp
a+nPwx7EkcxsAbokBw2TMgSu6YOjowNRqVCcV+WmZ9ymtUhu2jiZLYzTG8Ivks8sdyer4RgEnbEp
BOwuSGNbSohzrdwwVD56fBevRtnCcBa8+yyfBN9QGZclbyZGTSz7UeYUjnFq2WoILcx2ZuMwHIF/
4vZOQMtlPUxUXej60O9xeuLgnV32Im0PPLzMKaPwB54jK5FOgWRpxGvqywsJuOuRZTXPCpwU2aGG
cXhZDEdfwwF3t3Xtvkz18IEP8z6xt6GnRTUP3Udxy+FcmCQsdr30hGR4HyTWb+smNxH9kA78NTVx
f/fLrUTg5ZmlxtbBaW7M6T7wKh3GhGH74Cq73DxzYPUbhfUH1Ri7DoRwa2i8w+pfH4DtqhDVlwJv
YQ1B5RCVTnhR2ASToYEOKTPfysD6QW1KJ6m7z1GL11MAtqaGy7FrpGW+sOoqGJx9Iw6D6O6j963N
swoPdOyLX4YY4z40cjD8fhFTFwBQlO19sM1yVZHPsLUGZfLsCFKTb+BhMHMNerZW96uwNjMO9Vub
FsWq7RTDG0m8s0y4GA5jgsCt9uE0XeOwVnatdhQdrGTpZvfCQcdUY36s3OAiIx9vju3AJcaomcUI
ezsrPopC9Y+ka1wYrDFINWB8WUKu8KU8B0Uau4FYqFPEFyAceXhLfEscMRM3JUOhMfcL5E0ui5tq
cBB1dX9Hp8YLg8LM7+KbCN1HCfdmMUgKE5/CNKvHpeZgpJgG47sI9E06McQuan0jc/NSZxyJGU3k
MM35mgFMoonQEBGnv3bKZWw5Z4rswpN291YyEYFO4JkBoa9jCCmubYjg06EEL+pGnBSCwO1Jd1g3
TVyRqv/jE8h6S+HlgbB+t81EWwEfxWujQJeCLQgKKncAqcfiooQdXvZmRTBYttJjpLFxQRum+TGD
EfaLS2G2bEmy3PMVRfN0tVp1qdYfe6g3vEu0VQRoCS0sRrGyPbe+QpVNcl/TKRRtWZ97WhO/9VT7
S5G5mCkDq8WbPN0LadA++RXZH1V3C/LuYBQOSRxs9mHTeW7CcosXbBHKjPsvr5406/NYQXwEerqV
GO7pZb6MbIhXsD4zeHPM6sPsyzUYg6csXZE49xR3EbBEHw5qjzaehRxn3LIpqIlVF8Ax4pJ2rfjM
dWj7G4As1jcbPLvRp4Mtp61RlmKT2jlheyY0rDxgOQZ4/D2qRLdJviMBpB6z3qN1UAfiJD7qPdXV
xPxBNbZgtTTK5hKHqml9hhns92k6hskEVh7cSSNx5U7OcCTRdQeyPdyOxoTGToWFLtV6LkddzoXg
qChAP+TIginD2bjsUOlE7CuWOvSmRexgJAuHjKebiBo48EjECzZftOuIFPEVxiO1Upx0OCBzuXHS
+nuAr4f9l/wGcgJgGXR3JwEUrhYBGuvwtdWr7xDihZfb0Z61b4ykEcIB+11lMbnpKpESx3IrBNkW
zyLAnm25VEqjbaheE4jfeghuTRY+K6dxV/2Un+pCvNt+ExBoKbymbPCRSd5zml6km9LCJwYNNfE6
4hPTMT2NTFKXKO658QVLVQSkElLtpq5MSHdCvhVd+UHkRXVI9G5cifiaRMopS8HRjHmZ7Ko+c5fo
eqggC/7m62XyKpLmxURfjPSHm3eYmfGYwa4RwtT1RFvOrGlEUZAFXt1H1Y6puJ8r60wb/bnjYaAK
e27Za9U3u/P50NBo3xttnshD9YiSfeDGe1I/Oj5zNfmplkUdnWUP0yBhPehY7Xbq4vAkO+c3MHWX
O9P8ZS8ARij0QRKLFV4qeqpaEauQLCAP2jJHJf1PrcD4qfQjWfDX3kj/9OOc87Dqe8WDYnMp53UH
iuQ7drmXYYhPfajvYGMsHZFdzaym5kW9qlX6lzLEa9m5cy3waHN8YOra5LRrSCGKBrklgemiNDb0
7tTyTPDASzak23xKWLnRGgfdU0YhrFtrr7b8UxNl3aUPnOQrJTQ3OTiIDKEDnNJ9w3CdadU+tpst
YQu73A3aFXRJO3kMfXSs3eIxBe7Vkc6TWJ03qIL0Nd0+jVfxWEI/YVlIJgS1s7l3Xf+c6tULePqD
Opa7fmj+JDSFLdo0asxvqITmplDru50yl9WxGOXH+X83/4RtFh4bB5I/nppEjf46KOFCJ0VgryJu
FslnZ/ONmvG9Ko0HYFQ0HFAiOmN8DLieGubsXUKJkk9vltAeIg6rxZhXP2R7bHNtvKMwfFFF8Eoq
wbmf3hOjOrpafmmUj9oQR9vObmqa/xq6RvhSz2OcLlWMXj7jZXbHsQyvijMe7BJHnKl6MepqdHgv
w+S/g1ppcdJGXfLvVUxn5JnVEN5jH2pM7mqyTkL4qHr90AeYhXW05VU5+fjnc8wTSv5ED+FxpFyg
VYNivEGF2+a13Js46P0C4xIJQLro/yROtZt/DpRNJ4EFYiAfBJkaoP3ivWktRmXVNkyL78Fgme8W
CKNasBK49kbWu1NxyrJiR1YTuO/w4hYMwGysoLl0H8BaXwbXWPVaBI0cd7EK604G32lIZ23qS8e0
DoGwAUZw7Vv8sE1iJWAWUCMoankTGSFy/IYs0V4MGxFy4uQv2aQfkcuFdnxPA+UoTVsnmi9ljB1f
s4rlNUSWs4jS66DrEJTwpWsj/oFwX0WMtfkVhS3/vL7TAO7Ke6rjai1j8zEjIaQxHJQfToVDaLtX
ySOFESShVxPw4MEJlYaL78mVXp/LMxfNpzMo+6zMTxOzrWgKUcS0H1NmnEv3yutySEL7rOXi2ujy
u6dZykmIlaAWWpxF7mzt7m52zaDXChj59ksbGVRu8i4JBlRJXkUHVaodyW/lq95PV9MhhcyK1g1m
j7Atd8UjNdKHDJrtZGpvnbkzsvI3mcuK0djGDE1ZeQrBaimxdiGahca9+PlwCo0RBIF59rVMnTeO
S0pzFp4lxMZ5js5CHLcvlXY0KoAVymFZMcdeGLmfs4JsGQagIk10+NTqropRcU67cvJxJqThsmrY
AGR+utSrjylldpaLxN61sueU5NHaDf2o7ecixCiij7b86roefZiL0BnIC7W0+k0Ux6cVoU9hBZok
JmF41J6ho2672duY+dXNKm4wms9FPKzp9q+1kh4zK7sFKEjb2DOMmM1q0N+AzVq1sSk7IMK6dRoN
jXW684xMfd+7/XWw8he4Fp8+EjTUKAviODb0pFsY5vFCZ1xKQt9CNTHNsAeLaUZQl9hEvgSUJ/O3
c53yA6N8Log2nrSNMxbXUakepjBOs6wVb4PYla5YgMMZXZCAavPdmdY9UOTJcFcO/6DaaF7rnLmk
2S+Hrrn2dckaJ0M7pJNSqmnPVKu2LYrirnlhdebhDvrUW+5lP/d/y3m+NmRA8YuJypT2MjdeGPQv
ZJ2f21S7RsTYKzwYY9+eTCU6+jx40NXoERBcpPotC5FEpbCbzWgd1dop0VBeQ1PJOU+cTLDzL75D
FpCM+n1onjS+4aFUrLdSGqBw6y2UpBM9M9KspdvycvgS0wmZGoIJ7fwixL2xTQGVjyxbaH2XiB65
yTXIXmgheA0SiaCOH801DlJgIK2jCaO6w4zI/lRI9sLSXccfiOCRMeJnR17IloDXma3ZPHx+Dfj3
qfGwITj6wrF71y1t50Lq0nTbA5+HGtGzRoOzFjtGYpxIidtlPfhSNTrV+a1Q3V+3a+j8h2SphSpF
FHWrnXYbclrGWL+69XhsSV/ZMXwjVjWsXwgTwkBdE9+dRK8xK8FVKHp92Zjp2khmh4deFxvLNii7
WEv1onYWHSuk5SSqdzcosfOQYuZZWvG0Y5bVZYzIiSmpfCsz+1YMygUiXpLQViRgCRfElIMsfWfg
ceqFJMqIL9R0P7oOb6LKeP4Z2DQO0BqluxFEqywhWXKza45cQuX0nd00XhLZqqtSqXH5dPqznfTL
/xg7j+bGtfWK/hXXm6OMcIADuOw3YI4SScXWBCW11IgHOf96L/C+eg4Dlye6TbVaVyJBnC/svbZu
gJygeCk2vmrLhdHTLeQt5Pa6bp9CY/ocC1K79A5TgfKpnwf1MP83BszV5+jzdLXBYsTRoLU2cpXa
XZpMonXX+lNLugB+OQ38Ae9T2/LsdRdp72EC98wW4dFkw5BWJwIlEZGk19axHa7fCcrxpPd7BEu8
DmZEXkw74eIVKevr5NMoMbggewW8EEmB1cfvbqZZ3/TBapeEe0oo3Bur7n4YW99IxNKm0Tqb7VPP
FbIqLI2JfYO022IMHo7RAuNecBhzxlSB/OpBri6iEj68WcIfl7WNmxzMbB4NxzZ34jemaNtONC+V
rI4AvvulsOhA6mgyWHwS9pHH7meIl2lht9Mspc0DAGvVJVXYmwnbBb4KJN/M2LpDrl/ob7KwPxpp
/KJvBQ2bxOXBbS8pWbILpygvQxIWm6LOr5Y381FdyK3K8H65Vvc901avur3XiWqjDmSySvrAj4lr
7Ow36gHm0AtqtFtWTrTfjv9nBBIfTwX4uIJecoi/SfXCO0hmKPp+atf+ffIbwDu0bCWMqrnf2/qF
l21BsCIdbOQpEpehmb2RLfSqInA3lkEXWFYQVSEIELBgVMshjvKTirqDHyEW6FnWLCosVLi0KvPQ
8NKuyUliqRmCYIiDN1lC1jUd2NXQo+CernwPYS4lfG6oP7YR/TSOH2xdkYFBartbbSfjgVSFPz3f
aRk3pDzXIj4HE7cBoTMFd8gv4VwIPlTOKcZg+8a+JVvWcf0d5Cn6Yc35bcZajpytfiCU2N70JSdv
VRckniSXiD5l19BsLKsmEGsNE9IG97XignIOtSETOOzJDdvDqaaJYLtpPbBrCw54QaEZR39sTTgL
98PVzHo/1+r4HcEcl3LdUbceSjz4iyFG6pcxu77oEWT+FOkVG4pbexfOtfrWqOG5WQd/oj0NwCzu
LBT6J5OU+h5XGXMZPKpNya3EbTUSEJRY26O+0Tu/X4c1T5yifqztbI1IsyUCIKB37Ko9iRL0z/k3
c70l5JjPunGCVROlOUUkmzCszOlmZKMRKgusTqU+eOGHNeiHx2LyYsJTfUznWAQDpCjoBRGKWxDm
8LkRI8b9m1LoUtb+VsJFBZP/Qh6ysY3U0k6Na2/AU2yKfgO7APYOqqM1pzhnvZrcha1xz4uc5NLo
56EMZ1alCSFwaYv82XOqjHg4WW8hhSVQdAb8x9yQaU4zZ2ka3GyEkWystMuudfuZ0LQs27Cq1rLE
mZ07rImsXntF3H+wrMHeCRNtfJb8JnEh/ERZd+QGNJfggY75m1iDoGU5w1SXPSvyONREoLhtw0EF
za8KE0s9ApIBsZMxpvcdVmqOE43ruB2W6BZX6NnKU1hwAyJ8/MNOnRe3y04EUxevpt2+YiPjWu3d
+KxnilBEtvHtKMwVw7Rs0UooI5FwHi32glvRoLxuS3LGx8cxJq87TkQAZ71n5od2CFe/N9awxRHv
Mdo/WW1tbbLgk6PXWnWMEd71VL0LPSePoFc7EZIcNZpOulaJ+VGWDb5vb435rTuFWyts2DKE5rvT
1G9KsCEORnUuNMBWbZebLHFwyUdmbG51wwhXWpFs8pG3w92SRwCxHn+T/2gu+8Tr1rLwT3pGpMvY
GNrrIFnMGG3RnJJ9wSp6qQp5aSvxrGA4jrew48iqNZd1cF+Ue+xb67Z1kt2giW1g6GCCBBtbVM22
ncLeGOxHvt81wNBAx/sC0uWrnDO4CK5npNC4qK6c8QkxOiyGwOfYHcFkpS5nXPIcdu6VAXijmltZ
s8kR0/Ae6yOKfmpr2RABRrv+yE36GbLA1U+9Yp2lXDzjeE0KLOH1oC5Ait4iRVwRHNEad90iUJJj
3YRj5KNRcDrUfZN4pCc+DSLfFK72K/C8eGkmKdSTZoD249C4OsW5UAVZV/C+m1nPXorkF46Cn7nb
QGe1lQgvo9Z9yNCfLIYhIj+jOqem++Uaw59Uf5eqZvfRbxyPGWJ37rOMI7EDX9CCTWJedWh71IsD
no1gQGyTzlL/qkNNRQSj8h9sCNqRNYL3Dy/IVJgvfsjIeqloFJiDaE/ZHJ0eqRcUaBcm/qfULh+r
7tQkjIz6ON2D1hLlzu3rDQlvD/P0omSTOLY3o7TPqube7ZMchtZzyvPz/A1Lf1iFUiNctLoy5jyV
mYPXFzNE2+jHqQvWKKZeK8/4Ezk37FfvkcZNvICISNVoPnW6+4bwjN1PEcEI8GG3degLET3B6U6n
q3SO2MeeDd37ahVsR0ucgTecY2vCfPLhjThHiCD0pP6ph/FnaZkbkfkvfogANoewSwl5je3iixAn
1EdF84Pq6Umr3FWNXmIsq0tBEFbJBA3dDQvWvP0QkzoPo/NQzfycRAffgy8p+oF+P7sR5mFVnH01
bX1TnnvFCBIsVijafjNN40pU6Q9YfrWKo98uP5JZz0E8A8r43mOXP3wnOLo4W8ubmtIdLIiFWWUn
pCp71G+w3sxV6+Eb9toZV8L12ehJvCJeCtRDVuzJ2bgRhkYafJ9rV5aygC2ctwDolhdPK1CrTzAg
XvBbnVjvs3wbn4uxZWShLWsNKaajv+kG5gk9mT606geN33KM2p0w0teRcZj/YQQMGTObnicwY4aA
IO0cp+JUENWvKoRN1kTcd9ptN9eZg3OSVfpohgynJEeYUZMB+THq7iWL1Y+b2L/bHKtrjIQ9i49d
2FVbGEu/+5ZJWkoUqR0GpAHYL4Eq3mTE2q/w2Pcrcctr+0clyQuKi/es3LtN8pbj/GH9qn9mZbFM
O/8Z7ZxLMOb0kxf1Q1og5x/z4A8s3V3nCfgpQCkqd3qxGof0iOeUE2NBu5GjwWR4yrDf5XIuK4ON
RncdkH7aTXLDHdiuxih86TMXj+aEVmD8qaFlqcwEp6xFu8A0H+tuxvkg0g7pRjqq9gXSyK2Thi95
QkldKP8lTMSPBWvZcP2tC8qv1dFCiw7rUBK1F88EWsCTPeReS1CGgROk8t69IPsF6iuKi/VIMBii
prcwRGkxf68QSrFHHZ273EBi4QzLfmB1GXn+2Q6+PZMtk32H2TnDboQzsgZgQN6QOdMzPGNRvoGW
f2ptBHsGiH/FVLpBHoQLoOQNx7rGRyRY6PR7meIOEtCWRnQIs6qLxiN/A9V9GlLaeBmhXtc4J7Gc
EqeeW08iCF8UKpU04t2mGrddVl7Nco1/GSTPtB8G5i1ED21MUSQEglGjDN55g9yGNjlbdiq4FHgG
Use7acjQIx3fVVjlR5knGw3Sbid4D4KIe4jSZq3qWWlpA4wLY553qme9YToBzPVWzcsUQ8hNJ5MP
yMZLN+T/aPlwTKZpXHc2ZL02ZpUaVJ8ZgZxLsgP/tNLbGrH5a0zMd5GXL2USrjp+waXVY2ZK4y2U
ixMSZQNJU/QrZNzGz9bznGnm3gzYC8a6d6KrvA1hizRCy6Ax2S9DcLDj6Fcmsx+ph7+bdDwYdfEY
yP5pVdazeoyKFicZz03mo+9va8Q4DdIL4FOLXuIPrC2ga54fob0KdxzmeMK04qrAvhMCZS+MQoQs
JzgrAZGODgZWaXEC9A3jCueV+8oro6dLELCQ9TwU/DEXW9fXO5WVL95QLyMJktQsZ8eSR13iaVBm
LOshDnZhLt80T/2KOiWZjPKr9jy7rOWNEoFha2jvekLF3gAxFNmPV83YCk54DrmXrBwxKKIFltXO
0daGoYEAz8591EpyFyKGBaB1Qn14mzLzTQ7lNWa0WJKuoMcOw5ayMBaaPeddW0tOjfciIczWGdG9
pGi8TMv4g9CGZgm+mmBXuHAj89gh4+xiRp9j/h6RA4Py/uIENv6xKrjBusDQwCbI6+VhLJCVRD2t
6aKL6kseaF/hqLNiMS7Sni6enRw1Zy1y9RgX8Xmok8eu18FmZJsCVtRojbfGAA3SuF9TjAAujIJD
0lePlU2PXaXTSQSQGdo+fwp04HjmOsid7yloe1Bu2CRDSQ9Ww7aCZoDe5AYL7Nwp548nzIckE69m
0L26vXZCWLlGfrXWiuLZZlluiv65ExC8GPGmRXOh2ULA1refvdyLXl1Hvb/pWrBjO82RyVVbchyR
IduavGIjF3wkWI0dk4kdr4fCmVVpoinmd9NzHZd7Pa/QPHU7Mz9wo795HQV/VbNMaKtTEReP5YzR
iiIo/jUM6Jw4DvxZ6YvpuX+a2P6oIu3Zy7+SEMmvSG9B3l3CyN/5g3Vlzr9Rw7RCybO2rXYV1jMn
t6aqI8cg/TGq6Ac8QgBp0v5g87oV5rRm1P1cEKgtjm6hLiYuoUUPGcnuMENW+bgibRDtcPcTat7s
1HLeC1cefZltXGSJiDAPqZ1ve/qmEIX+UBfXuBgfS5VDXOhDjpGlzzq91ALWHVzN0zlh4O948XtI
RPtC1fp6wiHH9dOAsWTtcuMdXy5sExSnLQ4qH6+WI499wlSvIQahntxnMYqH1HCeY0ffuqF4IZrl
K7YEJqLulUUThZqACNhp9o6yems25a3llx8Kbp3C1R8cujizmS3P3rmCkgJvSZHypyXvLQCVxkKk
y1tLFeosW2InpKQHn1jMeBdUvmjdmpI7lPYyduK5zMMXP2bBKgsLbAQv1NDtGUehDpZXnSCnFxQ9
mCYqAeYXPSPkGMYffsNCLy2fZNhswwxZF7e2YmVH7c8E0XynDfVrmFvmsugQ9NglHLw21rZOHD1P
FfTAdnLJZnKmbd37j6YMqj2ZcrsyS5ne+6nasFG9xSMmqoHNFdE4sXWsEFmYRW98idxwF6II977e
+CtWiIIfWyu3Zbe1NBGvorQMn0XYho+otM/3Ry7ogyd1Ydp8suzJPlvFn74bgmenlg2YIrIv7g8b
H6d1DYaI21caPMsGF0cmCVkEZq9HHlnGQntCsKnTQdjNIe5rHpb1uK1C4MLN9MsJ2vIg/vnB4562
HhVkQM179xXynf/6u/uXYn1FLdbNedEwJf7xT4Mx4pP/9fj+120I3maAWR/jMGA2XBUH23b5wOKP
yG/56lcZp5pWgHxGKVeAe5nhz/PXNX5Do5Ai3SjNIT/cP7gEju0HknXnmQlD1BBizIFctuqAw/4f
H/76HHBjdCT97v75+6f++hf3x1QD6QrkMU/I4GLP/+9/df++VoSWbsqB61ONDIIqrmc7+pTG4JUq
Ul8Mw/pmiL6ReUaWwmi6Ox0QArxOj2XsY9tVSM1LPHsdbdmy84YOdBI2GKepTlBkkGKlLJjd3zWN
17Ey4+KYou1fwjQGVf4kR97R7C1jTr55GkztEUPUYrok9kya41WTaVflBuPKDz3Ef+QHrGSL5j6u
83rTMm29EYvxWyvGg9X3CaITplQewWnHiFiVkwo9Vs2atkYpGx97MkuPTVwgmeMfR+TxMW8k42Vy
Nry/Kxxh3FfL8Y0cw241zoOmkbXiNsKQtg3bGsvnxH0yYBhTQ4IrJhoik50bGljii4yj2TFc0Gen
oU50XIp+dFv07GcL6ZTrQM4S0NaKIEShOZQBtJ/EzjZjYSLBm7mraBzGfdoO/YoRDcoLD/PGEKmn
qMad0xSMoIxapquSm86JilpwxVRmaT6AhsUQZZTviTSKkySF4eSORBJq9BQByUIXxHrGw8CeVdqj
fK9LpmX22wDe90INpW09NHV0xLl7zjKHhr+GYToHPpOhJupNMrDYdi0jeBia8Bt+IVtIMey4Lsn1
i1j2pE2jX8B9eesCFzNmKh2oDMOMlWPG2bP2XmdGFGJ6RN0Et4tXJCImiadgXYvQXdozzaMayUbt
bXnUm87ZasTLHgph+EcvkO6m7O30wDJkB9IjOsaWqVZuRda317sByQdssMYYIRiSfsrb1HE/Y8Qa
Y3PiBTsVnlG8kjdEhxLm8b4mWEIzFJfKTHtxFKsPlBR+YacnmIPokfrRwNiGNcZOpmznUka8O+an
Yt/cERd2q7TKea79YjXWeXhra81+lhINYEMEldL1R6qy5iXwtYVerPWEuckQsYXORRhgusEGUDHF
oS6sK7QzoFl9w8l3oWGri1bkL9Y3TH3tbOSWNy2axOKPkXh36CpHRvq2xVKOUJyiW1iF45wGD+G1
6SVyq/cpCDlRuOhNB20ZmUmGLIFNh5/XyUZVLJ3tKaBg09345lj3JJP4j5KCVGcX7AH9OpEmxmA/
+fnEeWQpA+EADycM29swnHODSCZ/akVqXibZre9/GTfRG9dWcIJj+yvKJvtTspnnsnZiNrOMRFOD
gDmfleqVyfUX4xXeWUQwn/sgDl5IOciWTl3I/f0hC2oNQ5Vw1iNnMq1HTu6am4zH0u0f3CknlJZ7
1wKf0fgRUqhzzxhvnRm/IdPnpXGH8b0vwD46BGOZAQG3ro34BT9HlRZXv8v1Y2/pZ+YF3THR4u54
/xNbcO5kyKOLKLZeanJxXmLnTVEjJZNpUWMRMUrp+p12LJkjdBsPibRzInFKm2A9S+6rnjau8sel
MNPs6f5dYjh690daQSyYRju01nogPBq+q6f7n7I6T//6k6ZpYiUlIvrRzp3N6KAQtVy2ZuBdU47i
rH+V9Ole2F+1QMXfs2hxJAfjDU82pgtL33VGbp67eR085pPidqIRwm5POeIHBDO4Mp4FTGPAUobx
Sxvo/gBo2qRkmB6DHO/VqYzq2orwrcqd8qjZMFnCGcwyxclfnyrMyl71lPDgHFAbr4QcjeP9g22N
2VF0WzfoqQMCNPZe1paPaOP6nRYQJ9xrZrEkEst6ycyRPwV6dGEC3bJcAqLCJBsTkPEShpJReCrT
jRGzIrKHWF/3Ic6hkLn0utNQOdhpA+F8CsvZc8BuPDv1XhM/+24XHtsKi1I1v3pS0jw3Le2bhexm
OaQC7hs20t+YB/wlHXt59Lp0PoCvfpgmZ93ueWs0MsZMV4mdVc/o4dpZtwrpRK9lCO6c7qxkrV/T
OYp8th93uvOck3C20DpmVglpp7YWQbSlXQi8qX40cerscpvXImKApILoqgvT2VYEdeytznkQQhsu
TryPouEiq8l8bxUVYtDU3bItAaSmwgvAs5BwLdB0bHSf/Xxgd+kuKmz9VbfwbbFFmY7lIPRtTYYG
wTq2viGhVGcNqWsav7tmUDBgU3IB317jskrXtpuQ0kSlCIOy9Y+1auGSeyaDrMALyw3uQwzVnl9s
Q2r8N69vNom02ifDJTK0GLDz3j+NtJrYYoshoSjTt6of4+2UqWBTxhNvu5i4IPYPV61Ph99Z7f71
h+C/fyZzzAfV+d21beZoBx8HCB66r64bHDS9CFYWai5+ZvLXusqyYYfyctqV3aBdgoZzv1LF+IVw
dplPKHPQof9paq16EMo62FEmzoPLbrAjjWlZYo9Y9XkJC45Qsi027GFV6QDII/bnOExRLgtwMXXF
uk+3HAsaTOoe/FQr14IB9WdO+dB7xZcG7Jh2cp47OUxqXWa0z04zCFKMGAPHM0ErLyrGndknFpWN
IhzrIC0xId6AMLdkqUyIYqd0/F9NswtaAlXnR10YE55a5YwEZrvrkFb9xpcdcp6irE5GhOfUdk8t
nlvYvBb8cLbeUxeR66p6azUZBOl22gY7iYllw52W0D4Q/Mx5cVPHEgAt4srNVfvtReP32GrqPXeZ
2WRaYN2o0i1uiYl2nmfOjHT9TeYKbZ35GhMSGiinCrqv1u6346zC6jtcXaXVH9mg6Gdl6Hywc+N8
fzhKC+eRESCmnOJT47Pm6PLqya5xtI5M6e+P9Am9lko0imLbZ0SHWERnk0C0rUoORRPGy8Jynn2n
ROyJhQC/Gwzn+0M4FuGazRhwNrZINUk/OOa1AmBvNScOcjcQidwPpu9v4danczBNTxaZ/gxNdUYX
JBU4TK3eFB6OCrMow7UfA3kbQDed8J6qDXVUYQ17YFFEUfMiLP3OcFnZUkJQWy8820eXR3LXqu/s
bG9ORbayndL9QCwO0aZ2nqVZNphqdLxCnh3vOr4r6oddNMTtj29aIP5cYZ5wXb0NfdkdzcxGoDlZ
2hua/znbHUkWw8fgfQDKa+pcR1bgFFdk/k+AEoJ34atyZwwuNekcXVdztAMJDHWehnBHXGR5C9nD
3TLiXDa18MPV/XP3DxhcWLfoIj3E85cECAn2wnCZ+TOcK2f3Mh17+GQigkAfhJuamrs8BjXbENpX
WmC2oKhQgubFgbR/jgV2q770jmUAyN3PFLdEk3FBNqlplYraurSZPTK1xNbCu8TlsDMCQXM6vFkg
7deS2ejFBBZxSSSjPCyjC9EL95uqrHnr9Nyk+Y+cs9MOK90GIjDEhfXGrZRBJL/Eg99r7SvaxjGY
u9E++AwblzWrSVFaRbW2ty2cXkMAJmNEUrKOtSY9jcy8V70kN6fwGF707Go2DbnGG6ic8hJgh+Sn
ZV1HcVHamQJB4BpH2U9E56q2IsEcCDS7AFS4HQroCh3yJjbxKPvjpEN44HnzMhltGhTFX5EZBudm
HP8YmUzPoqKbRQ20sV3UO3Eej09+jZpYG9XVagm0HpXc4+DjHlzJTueOw+A37FH2xRYDsx7GihNZ
2qYLhvyBxcO0Zxr0BJiouQBDsADIsFuYWvHuUQr+8rXxMfQT0DsN9qa6b5u910jICt04rujPCE5u
ZbYzJqvY0j8/E8LZAjXOFDtkA/oM5KL84f6/gokGI1uG1uZeeJpe+xW3+CcocdNjU9L1NHUZvZtC
HVurK67SZ7Bc47vdlciZ9HK0Ll7NaSKVdWRXw4DFAYzZhP1vXY7+Dp3Dp5Wp4YwbgMRhZW6ClIDR
wtJftaYPdonvn5OB/SYZqw/Ft4K85LPLvlkUR+Ska5fQXkP6TX5a0EdtjKmk7mFhjrKqHy0v3Dfh
yncJA1xEerzVGpcUOcJqghyrk2gplOymcl+DlgxR1p711p5gkY+9c2KlpNYaKaDb3rDXdIcvUsj8
qRj6fI3HNdsP6TwZYRU/UjyYVoqrPAbW0gfK3rnl0MG+0MQaKwn9aO9bZzpbsq7g3C1TjxhtMPM7
LSpgJbbGeO4rZztV5XhpjQMQXXTWDHHMljjRtETLlacjLp65MYESw4SqGp6HsEfkFIpwU1XNZhId
0W86FbKjJ7PLOR8f5i1Lplsv5iztLDpWhSGQfEghl0JEDBtR1uBY1+pjVSFzrdPMXU1jb+woTxjg
u9FjFVbcovTZypvgc5GVF4EARgwpmdWehooonswiMS2q67XhGdEKRDqjCFAvq3JM5HrIwuFs5QnY
CDJmOEtsefUS76xyymSzKAjNnlCIZsOwZQkenyy/rxE9zFJ98CdvFlw0szDTs2zqFN0Y+6hSpvJQ
2y4Ggck6eJG4NcA5zvcPUnrJEVS4OA60pm1LAyFQMy4dD/68juxmpef4aRrl8lYkvEjJ4lQ4UfVU
cc11s+4nrzRkDvCbVpyq8TrFDvLJydapfNNnHW1bg1GmyeIeTUe6wXdkrPvnb8LmrQe/fa0TRkTr
XNThL5iRvwwADktQS9G6L8Ps2ZpAqpixOW1Hh0S7wi2Po9F8dT7+t7zmwFTzB8GtQ+sSXhyNBI5A
D7HUJk69ZSULosBT+mskG3lm5eueHZmqZaM6bwWfsDrRhFQnzVLuOnQIGyPrKLsNHqsTnVPEnu+q
eYfr4/497x9EYX6wAy4IHeHWC+SaIIz0mMaThmCd1rQfIudIDs5mQlqwDrS6X1VtzZuu04cj5lWo
JMVW653knJkbYoteK0u9UvVEz3ou3YXMMWT3KONaz2K6PrXR1etDc2tHZn8cVX7AzA3dvDQkPsB0
QltnUVkb7rSP48E/QxH9FXTWAGGpqfeMQORbaI5nAjRmEeiERNTITiUeCCqn6Xr/UIjWYXYdPjS9
iK45fmy2S5dobNXFslcqcKy91QYf3Wip8/0DIicsCWSK4QFHHU/szrDJYrpoLJZq5zT+K89icqJK
AglLibLIkeH2U5k9JGk+bENIR8vJKMJLJPRp71RcdZ1zNbi6X2NkwUtIN+zQ8OlskgxLQzkAVhaq
AfnuKv53uJe26FHEA5ZFtMVkPQajOEYBelQzH1gvIjN+LL9yBoHnqiZe3bEAICW2FWwLaTT7diDN
gqeUSXrSrL1Gf2pxsm0sf+i3FomXmyKr3pVUIU7QCo1kGD/YTUldmSx8kQQPQS9edVKI1sagMb4a
jPIBbVByCMdtYljmXmRMZNFOVNss6sx17iS/ucbUQTAnZob84msEw7YDrl69m7g7iuQgJtTRdWg5
S3LgkGjIMt7icLUPpm7GaxAfagXAzWR56Y3vVhW/QHzs9sOgzdyIHpsnzoUW8MvZTqf3QSQFNc1Y
r3ypiMF0ARigfS+xy7ZH5nbGdZK2d+ir4hZ0RLya4+BsvcA946LpT9qg1XuCejDNWb4GMZubZ+F2
wQ49SbIs8WxrudZfVV2+mBGErhRr/UZaHAGjiRgabwk2SwMkRRZbh7FLCghv+vDadN6i47heNRQ1
64Ez9aKJolwWocdiV1Y/OLL6m++MKBmiqJge66HdtBMVU5YKOkNcFQ3xWmvTlb8c5LGPGMpIO2rX
bQzNhPnPAbyoXMiqqzYRVuigCOsDworJi/Y9ZNKFrp0hvB9VTzVm9jlEQ/Gu+ZhGEXnNkUwxvGKk
LEu0APq19NSch+jXj1GVMt5Nckg5PeEnXe7eSEchdIjdN2wNExGaI70Toexs8thFIIyzwtOEGrca
H7IsNq4WK08IDOnJIOXHKjXjZJf5O3DRaBu0+RYJGEGqnXEu9ZqnCBzpFS/fo10/tgFg/LqBYT/W
3WPgPCoHAewQC1waPtQTVJHNWpvjdMHSaEeDaVKuTvebmte0x76cwPnOFUKZzdkL9Gs7sCdPjRrV
SXrfYB7j4/3B0BYkUOliow9QXekBjxHX8z6ya7lPlfW783GLla6xbh300DHrh2XvauGWmrU8o/n1
FqlCtT9H4YaV0SDhAoBgMGDZZwpJRq/iaRENVvSuCcokLeYKx5+R3bosWFFKa7+FvsymzDukYJX/
mtVpXubtnak7myC6EDZD1kWFxOtUsNGasTeT2ThfFdQys7VOwwx/shLrWnb9h1MyWchDEawZBaN2
sRg6xPu8JXWgmCs3MtSXLA2nlduV2UohgMaasPJjDZZSOIQbrecKVgTWt322ZHnYY0P3EG3WexmP
0TrDeRvHJ8Xk7krvEQI4kfkaiQInG9sYIu9H79TnBWmKzSzUS5rDoE/qqHso7+7nM1HZ215aFhOL
isM1SoZt0xWQGce+30uXhUDtywKVmZO9c3KcLPbZbP/Soz4f6hbb7KUjyVSOzM46oipiRZSgAtBS
G9VMZdp7BnMXI67aB6vRcGalRUCrRgYl9ud67TkNOaYKqnZodtiJtFXC+O2Qqxzs2Yucgi34rvLS
tE3ESFbdBtoqCH+EF5cJU3Q/SzajKrDDhs2IfquEkRr7ebBsu+StGRKmgRXwuAhAZZqzuklxkzGj
xd3WK9R5TIz2QUV9F9GDYpRnKwkw6NHTuiv753wfueFzEKDGrn2fsV8p9p0fgcUamVdoqcqxKYUN
sKnyiHrYgIZuXFyzcA8tSsdNl7rWqoyzeN2Q4H5ATIKtomsEUEyyFFobPckQTg8MCeNLz/Z0MOml
hgDYHjCdxzwb2n03nx/N0B3comLA7rvoh12dpJD5JXTjydkRr7SZ0qA5GurzXsL08nnqgUmbg9qS
6bNrnVFuZJ9ZW5bwyL999R0XwHpH3XsC0AHJTub7guLOkCPWhAmHPiuUmvsx+Yt+NgPxd0PkEieF
G38DVjxci9JDi41gZ+UYufcYUPmeRBRsqs4MTz3kEgyTo02D4AGknQfe0qMb6o3UP2vd3tFpt1s8
viuUCuNxPA1h4V308Yf3x4gHozi7MnSOjBdxoNmEmjZAJdas/DBdMYAOALC0+7hi9X+fIwYFi5o6
a39ZaIUdf8jOoUkcx18fDDmshga90GSPD6ry2r3jucY58PRP1ePOEKzGIVE1klcm9/dGBSLMZDnx
WNCJc94ytDWwvAOwIeT6Xm5RgTX72EHQ4gZEMkcBaxwWI81eY6uz0CJC6+BuozeTNMjzMW3Jt7Ys
xpPpDFdTI80VbXy1lGUhHli8iofWggtOwiuTD/gs23oi3MdJ+/KSzRSjSd3QvQ2n+70NU51tyWjx
t3/517//+7/+Hv4t+MkhPrDXyeq//zuPf+fkTERB2Pyvh39/zhllqfu/+efX/M9/8fftT/7wqX7q
//OLztFv5lr5n+Z/f9X80/zzO/N//8dPt/psPv/Hg3UGUnW8tj/VePupkfbefwp+j/kr/79/+S8/
9+/yPBY///G333mb0a/ffojKyP72j7/af//H3/6TrDNZjhvIsuyvpOW6kQbHjEVtYp4YZJDBQdzA
JErCPM/4+jqPWWXZbb2hxMEoMRgBuD8/91xlqO8H6t+Pk3z///mk/Jj/9c9j8zP9/778D7j1f/3T
8v7lKN/XXdP1la2bPt9o/COfMb1/+ZyVmp6nO8o2TMv65z+If3cRn3L/ZbqebukmmTxDd3Xzn/9o
y14+Zfj/4sth2AlV+L6j+9Y///fH/n9+ff/5df6jYLVbxqyZ5Rubzj//Uf379yw/GO/7FqfOnmG6
LGaUqeTzXz+f4yLk69X/ySjIGpnoFRsIsXVnBcHT0E47jXXWw+L1ZIybjFAcdvaZaKw2sSx1b+PU
VVunsdI7aSS0v8o7u31UPg7IaHe6mZjH0DZsoA7i05ndrzQjCahTQoHlpkFxdDsLMZel188+CBcX
4tj6zQVuhqH4Y8FpkD4fXhuGEBwMuh36Ng5/l7mfHttQd9Y509CXbi4fs3y+LkHYf3RGwy1HMfOg
UPIaLo+xqdQpBFY4+AyOFrrZtlXpJWejs5hrYHm40syxV7HJKD6F/yh8iHa7NfHRBCaXK7DbHV1X
yWuOukKje/b3kPfE/nT7PWuCc4n2i+tlx6Iahcmz0qLw2eS8ass0m04Tv02xms2viOCHk1s4zbYh
R/xzaI9p7NufGj1OGzIDr06YNBKBzG52n70oSsjPPSOVPStWaou9Ib/V8kmn+a0iZXAo3FsnwykF
Y0LPFqKoQuDi0D5ObYc10ilT0LMX8bTapgEHCC42yGPVFg5nrNahcDxGX5qptuyNx22BL4QomVOR
+RkqVFngaMreTU1YP0WLjbk3dahxo751B/UA7MPQmudud/rPmyQyutOgWCRgua73ccTYfOa/Dg3m
tie87DpzgZRjCb3mXTR0p6yqfwxJ1kv/EzdNiz0rh0X+vuD6evKK9LcRL+NtsWB4SVDERww9XAfl
Y0Fg/NUiRqzK1E2A+YTbKmE7dJIvNITQhNZrxK34Ns8QQBwhoFE4aA6KSdqX0u3oEt4Lvb65cu70
okLsiFwGFurvuP1kvnWhKJwF5tTWW1ABTltlmQkS6K3HMml5lGGsv98YKZGAwqHUPU4aQh9h3N1r
zwnIKH15k2rvE3q7xXHnF0XajmmNcbN9u6HqTbtC9zuPECH9zi/LkHnk4D+MJvO+uUiCXQhY/zAn
LuhaWu0gg8ezF4b/84b0PK+XmTFQnI17NeSxJPQWzq857qcKEtvoeyMYgCFAQC9oQCKQAOeiL1xG
tD1Ih2K5CEqAxh+oQPCCRUADZGUAVbAHnkAIheAIkYAJtSAKtcAKrIIb0H0ABgXJYArSEBpnRxCH
TmAHIpLaHopsV8FBVAYaXY2x09xWwD1el+0dq5wYzToDzSPvtg/nTa0H3wjGAncZXehQF6XgF3gp
L5MAGbqgGYNAGsQTN5zlR5dAAA7WZgO5daCOsJ5PGpTHILhHKuCHJwjIJDCIJlgIwfMZz7N/C4OZ
5XxokEVPOH8HXE5mi6hLRjrGE9QkgTlh9ksJTkx+CxilEywlhk9xsq9BcJVRwJUKggWHyrBHPMnZ
xjfeIqBLFjNxBXxREDCRoDCeQDGUK+wMKBldcBnkIxtCafnLLChNiOGWtc6WxUS9Kb55m4wThhOd
ApKL/CZyeoFzCsF0/q9PxQL6fL8f+oL2wPj850PfH0/lK74/9u9vNgsq5IHEHJ24Kk/fb4hzDxz/
13TzCXDUCFwU1lBH33/rU6yFMH/WmzJcf6syHVhJvm5wKwgmf7kNgjSNwj7ZQkyVAkARtoN9+s/7
3582vikpV77o+zPfbzTBqXS4qgW+ikM/a/ufz31/ab/8QNDGImte5v3AMu6lNiIEATEiv5BzkHsU
9P6LsU6oeDwysSHuJ0iY13LPsE2Mhzy04d0s82o/62G/+X53sf8uVNk/ACI/kF3tQaNjqgnuQ1U8
YCmgdUDeA/eSLtZ9if2EUbRtEUkHVbNh1jjl8qAswNhaeLZMwLaZw7N1KrAbWANt2uBvjYBwEURc
HlUNKejgURNYDjm0d8XKSm41vlsC1FHux2AIxg49MMq0uX3TBb9z4PBaAfJiQfM8GD1bYL0Eak9G
L1RO02AtQJ8uaJ8SyG9ybw5HuXR+sSgHAmxdcECOwzhCiV4XOMEcXnCEG+wFIHRb7amBKGQhsPIg
DAtIQ4JssEcCHw4HDDEfMgbg2wAnxlCKheCKbrmxoRchavkieEbcas8KvnGEc2xjzEhGGmZAu2+p
oJBMwn7xAn9NYSRzWEkbZrKDnexhKCeBKS2oygK60oOyhAhiBs0Au4K/jNGcrnpaGpsrbi2i4JQp
OnSherb+MSW4iAmcu/BlensFRuKe/OHQpbDmAOox65qbGtxbiF++imqE5RVGog4jEfIXqNEMejQW
jBQ8/I8jCxb4UkdA0wniFNN7uvJhUHVY1BoYubvb7LBcOFVMrZ+0fQmQS2ZRYE6ga7DWGL7VgXMl
u8ooe2EbKgMf+5YN2iEspie2v88ZR01B+auFmpVvYwpFayC8EqwW0nObCGjbCHJLrv7Rt6oL1uMN
0DTdXU7/bMIEwuoqmN0Odtdu1D2D5c3Y7y6wvRmM73TmMB4bAL8XAYBdSGALIhg/CN4Zzsvq+MAk
/5m54i1MT1T2UG29cFMuh6fcui/kdFa9Nt8dyOOwru4wXpzO0VoGmWxCKGeQygHEMu7Tv5R+sqR5
buGZcQKdYgGcTUGdeZVxdA/93BlbYO/tABNtCxwNbIABHigsg5uO4ad1AalLiOoesnqBsHb5qq4t
dsCn926MH4cJGggSO3SpDUjPHpz2Aq+NOvRQwW+PcNwOzjmo7gW6O4DydgX35ujpD22Tz66A4LbF
FznLgWj9R8KNL+nVQe/1c+l0hJVbkDDa/laGP/+diC46bNDJH+LWM7TpAx8t1xXkNgpwqTW/z970
7eAbPwoeQR2KPYZm16DaW8HbJwHdTaYatunjF9qqoT70ublexmndw8e3My+tAGK+hJx3IOgVJD3m
vw9D0HpfIHtYM0HumW/QlBFA4UPjc5JjcbYgiH4YcGcyBdtPBOAPIPkLiH4yZIcUwj8Q1D8S6D+D
/i+W7C0f4fXwpko4YJGYABLMaeVSxiMBglKiBFh91hXZgkZCBg7TmYDUQSfxg0mCCJTrhqtKwgkD
RIKEFVqJLUzfAQaJMsC2jy8G6YaelINH2qEk9QAi/GMOT5zRvTJHfcVQNa0qUhIpaQkKZtKVRX4i
liAFniP60kG2LAlZGKQt8oS1K+GLUWIYDXkMm1zGQj6Dg5Mfg0teg9wGwghKBEhyDCQ6RptnvE7G
w5Kwhy+xD538x0gOpJRASEsyxCchoiQqUqIrlOjIJCGSQuIkyL62ZEyumEQKoJf8yyN5QjfiOZEo
CqvqdU42JY8IqVg2cZW5Tx8m8isGORZbAi2sYEmJSciFpx35hfROUd66lRgMgYF+TQF7tyrIyNhk
ZWYyM2AitCVJjMYjTzNLsKYkYaNL0kYiN7WEbwxSOCVpnFpiOSQy16RYT4EEdnqJ7rAcuBg2EJSE
etgVvTTvgDD8Zsj8QDkC7EoMyCMP5EgwCORAFu6/ExJDk0SHUgkRMQsn4woaFbPsjMkZxRI4Woz6
nQDNNiGJ1EjHRPFDJ5+kS1BplshSWPFkI8OUkWWyJdQ0SLzJJ+dkkHeyyD3J96rJQVUSiMK086qR
kBolKhWTmaJ7jxpTQlSRYTyapKoKiVd15Kxw7sCeL/uJ/NVCDiucCWQ5JLNmzmBz9ggNiS2f5BZC
7QYxGXciIl25hLvS/m6R9TKX6XWR8NdICqwjDbaQCsslHmb19TWOpj+VBMdgje4lSTKfRFmIrHGl
x/F7Eh/jIfnAvfeKkvLPkBjPHUVOnkTTRifHeWe/OmTWck5VJwmxKUmzSaytId+2eOE+6OqrT+6N
YSjZE+ep/ohoQ/Uk3h2x1vRIywWOdRlJzymAkIY0HSclq5Z0nSsxOy701GcTvCslgmdIGC/glb0c
uPW/LST1QpeFuvuHPMGnh4xqxaG73hNtnXix+NZ4x1fHw+BeIfEubqS/xiQCGfVttCbbOIv3nibJ
b84iny2t+73sOCR79lV9rAY0YfZCl67fcBQRMco1DJRpgbsJOs56W47fkNxf6OqFf8kObo9MTmKM
PXnGCAIVVqbcoGLYSAgzjb94feSbjCSkJ5HIgGzkypWYZO86t57cJOTvL00nSInGgI4NspW8EDNZ
sPAanEle2iQwS3v8zAK7WtVLvO5q+29NBEYHeloaf2OS4VRkORsJdcZ29StMb4WEPX2JfbLzfa3I
gS7kQSWEiW34a1rqW9j95B+8jnH2MI7OQ26gaalCtDPVvUgveq5uvc1+36hnarc77iyUivBLodkh
ibT3VuYMFMutkCIDoCbpB/spCsD+Br7xZg7R1oiM8zJq5UoeaoM5c5p0ty6LDrMHS9NHnIoS1yY3
a5GfrXXvaNT2Aw1wzxP52ja+9qRtfVK3TdoeuDdO+XEqC2rOrYutIBki49IMw5Mzvy4TtRnyDc3S
Q0jR2K+W+rRI+tpu8gTJdHRIABvsUmcSwe1wyCUgHE1EhWcyw4OEh7vyNMhYNJBY8SQB4xrqy/Xv
ndBs5I9z/cMnjZwb3i+8Wg8zKeWSW80qIbfskV8uyDGbXD/CJf7D5OcH9zjijRJ5rsk+Y5140MlC
txKKNiUeHUlQuiYxPZOctlPtYpCkdklUF9/RaglZR6StO4ldYxg9J+SwXfLYHbnsTALaNklt4Cdm
50S3g0W/dU1zL8h0F/5InsBlGFuY+rNN7ruRAHifd89zuonJhWfpHbiYrSZ58UaC48l3hJwsOap8
QuUSL8evx82AxPlE8rwkiDa4+m0wcwofm+QH9xdKguft2A0dBgxz33szNtYy3NrfwXaJuMcSdl+e
C5LvQ2Pdg/J7H9it9dMULt2FWSuJLIN64HbGTVQABo1pAs+4NMZ6qfPf2qqQDtxKovdhne5YVUeb
hPvePgsJ6A8DUX2qWoptRHqfkXO1m+3+XZHr5wAjWsX7KdCHi2FuZy9nNo8HYBEhQGgm/Lo5TztY
Xv5An8oHs8nmoxkNc4NvKTEyc4cs6eKKaiDAORDhHgj9dkN452rGEaVtOrpQTVsemQKsbbwFlggM
yKE+DqI0qEVuMMxoDnwRHijMB50oEHKRIZhYEeraqN58PAkOvoRexAkxBoVWVAoyQElxK2DVnrea
6BZmES/EomBYRMagTO6TDECvuYgadFE2lC7yBvpPqSEuEDooUTs4InkYsD1kon0o0y/mjTlmiIlI
MmYIG/b1rcIVAZ1NybnoIzIRSXjaZ2InBQPMZNfzOXZVSCcG7BO5aCgSEVIcW5FT0HdSnBle3LkV
U+i4UzUCXCAFFWfZU8ehfJMwM9PCWGeMlOXbZejpHyG6GDbpvMsQNNU10giEGdXYvGpdRMKX/EZ9
45iYhK4oNkz5UW3W+2PQtCs8PFCbHA+SY0oPelM/ZkE3bTu3/FSVg8cJFA33L0qViXSMjd0RVTbK
2XpIf2oBsVrrt2oZasW22RxbJPNVUvS71im3htZuY5GIKNGJOHhFIhGMuNaCw20aqDNg3zTaLIOM
1rw3vTIuJW46oCAXQmqihdh+MzSlg3XY2xirCT2ezUEB9ZciPJlFfdKIBGUUHYqFF2UWQUrIgalu
9+2x/ciIzcGpaX+GeNgwOmOtGKhrJ7IVDtIuUAXkLdGwKHwslYhZQnRYu1ZkLT1bcQKtCFx0TC4t
RpdJ1C6uSF5SbC84d6qNTkEOQyQGTRhhkO0Ua0q38Z8ii+HF/FlHCuWZx0YztDzWbmP2oNmOvhkT
CitsM/jLZnGWEcyzL0qaXuQ0DpaaCluNJdqaPj/5zUiP0U+aj7OdlrQUefXxuy/CGwvzDTKJZRuL
DKdumFINIsjxRZWT4cwZRZ7jKUrQRKdDDI0BxjghBS/8nS3SHSIB6SqynixOAy5MNbhwfRt6UPVU
4uzx1XCZxeIz+uPH6C3Uk7VgKCxj/CL/HVqYf1IUQE7dHgk3ciub6dEcsQRRV8JTL7+aog8y8AiR
rEMoJGohZR8rUQ35OIcK3EO6SIgs0RHVeIlmERS5mIpyURb5/VMsCiNHZEY9ViOatj7V+2JQRaEb
OKGXpCMtTJ+ZReVOWndPdjyEu242EZHmlouWIfhpGaxZOhEqkV2p2FIgWYJFPbvh+JpO5R57OLF/
AzUih9urBjcI6y2UmDXSJs5KMRTUX3UYW6uWcooT1Q7cqdF+Okm0Rv+3bKYeDZTZk8gF/a7J8mOJ
SjJOCsF+dYgjLLxiHW2fPRFLhaKYGgjwEzFjUG37+U8hNtkn6KR9HK4OqUpl1DIe/RDvDnomh/BB
cStwWlERRkUOJU4spX29Oblj9AO8wN4mosPinFNbETistwpXVl9Vb2DaHss1jjmjmWp6NTicrTr1
m660UxHsMlFv8ac3QTLWbUqJbWH8bNr+pRBdF40LzN5y9gijT/JnUWi9WvxeSW+8dw5JBQwTsk99
7FMK/9b8rNirRBC2hKjCUpxhDe6wakBZWPQrJVIxLZ3+mFjGemxjdFQ9hPlHjYOstbm8pkM9b9hC
lEP05FfeszfMb615qhM6TVGZ8dO9d3mQbFIiXxut7j7yMedcxxpYVogMzWKT7ooeza1gajyPQPaE
SkoLaVv0+tepa4o95ogK91Z3c3qlNpVOIRxlTZclMbiaEO5EOIGhjRUV4gWRtvnY2yosbi3iL5xu
BW439CTHwrceuEscSAzscsvaBJCIBpowfwAKhH7CFDdhjKOAZB9iUDTwe5mU3646SnUaLgRd4P+d
M41hKDaaVn9oCJ643qeGco+Dkq9RmzCmTTbAffdgpeNTOmKzNZ+XAOVoTkEo9Kz8Pcd8l2LAI/f3
EGDEyyrMeAEoho8rj/XRlBEQyB1MSFSXUaxZY9YbMez1rL/w7bExpkzF/gUEgbsgc68dZj5KVg8x
KjsQo53DWYLBOYQT6TJqXNU1wiTTfGRhf5H/mov+Lubns1Pzycqqq0IuV1f2jdkmbZ8oaZKRS0hJ
AWDMxSHIJmvVox7UWgZU5o05BgcZ7cGJrHc9dhikqvIToPc8oyms0RW2aAtb9IUsrFlRbKHHHgaL
em0khwuyQ1qCa+Z6uH+Po8fhiTwKNAjfPSSJpmfsl9Y+4nTzXcS9qBRdcSrCshTiWMQEnNAiiXcx
R8BoImJ0xMhYEmFKQeKYo3OHdZ4ADqk34K6NypE06KlG7choaBegeqSt9uqwvFpmAvjDMwL2Ee/D
hgOzR/nnWoSRGeLICoEkVydC2M8FWslB/JIxPxB6FzaoqCcZ9l4dVJQaSyQNNWUljspFbJUD2sq+
+kko9UdOvnEeZsVxVmUeezFdluK8NIelXhvWD5dQK20s2EFx65EZ0nauCwrUfJI3PwYk9lx0mhZa
TYQ1YIgTA4qAjAriIG8Ti4VzEh8nZRFsCP1jjjl9pVB2+uLutK1rKC5PBHkAak/ZkOz0xTlOKnmI
583AjjznYcsQglqIQQfrqKMJDdvuwK3kPr5xVHjUTUyXPKHKejgGvXrSOJqqUY42Ut7gbKZweigR
knJkuXWQKFmISl2EpYuPuHQc95OVHKgYoZX43OSoX5vlaypo5fXcq47+tPaedGSodkyJ+BJvB4Or
ZlQ9QKCe+yhHHwCeDGKh7KggOkYmIUI/aNVkDDkleCRi8cSB95m+YhDQs4GftcTTmopCqcbc2vfq
GIrKVbS7tCZcGXGe3GXZAOtxRbUeaBV8ClNErRW2RQPBM1frfVjQ0pHijSWH+JJjHMQmC8N1M0Qv
q5zhMTIXMQjsF7N5BigSraXPbMIibwsxBafm7bCCn3PstVE4PFlp8jXM7mNgUyVrpy90jkLhWLcc
+63uoMF18eFOeHF1/LgwP2yj64dAr4hnqAe7HL8is74qtthc/r/8mYJG3/2R2vVHptQl4/8U8YSr
wv6h6JMnZNlY84Zf9BdxpaZWzBHtz3SaOXZr6+yZBTEBo0ccspuGu7F0mHozl90etVRCWiQ68IK8
i0k5bXaaG57DiXP6uj/ZRvcZxMspxkoeNf0m0Xd+BMKccSjLUJqX1mbW3bdk1M/y/3C4tDqsIXVS
gVW+DtW4s7AbKyzHLrbjFutxR4EhDuQMF/K4fIh2V/khMkV1K8H20K0eJKeFsoAbCE7lAbcyJh1m
QMtadfHZGMd76IYvjsNTv47pkQ8GyGosdMaPfuqYSwZkhosu2Xu+9sUP2oneuZq0s5h+Fd7nqMov
tMTM3rK3hurFckdrH+Ew7sUXjTd6xB8tX9c7I2nW8sYc8upbp1x000WOeDoVA3XCUXF/WvBS58DN
3ui+6/iqW6+8z/irXSZ9TEVFah1htwbSPsijmI7keSo6IOkibXDhLw3dR9ixh+yucGXL/1DvzRMD
zkc21u8slTCZxxevcg5si9s1pDuW7Y4dDx7uBB93m2M6xeVtmCxFvGvWu3fLds5uhwbZWn6isqbf
Na5eBi19IpW2Bm86Qug9GI17M5Tz4lMWt+oUlS9DsCF1NkcoYdLk16DGJ6osLo6IxRtRjCv8Q6Ic
5zTL3xJfwXaLjzxLfX9dEnxzIwNFJGuXUrf+6iIxDz105ln9Pg0EbqoGU1iGBkYVT63udmuriZF5
O8lJed6q6lvFBp36WNGmA8h9dS6UWK+YkaPRDsiTE5qn3Vik69Aj4WbJxs9ibPFefGMHcfLUDZNM
xDySdyJwD9L2RpA0fdVE7t6J5h0K3GNbhPq9EAk8J4UPQfJEgeW8LUUTX+GLp2T9rRWBPMEuFD8k
2zrc8igbjNMiuvmoLnBrqu3kIqKvuUusDZHTF6Kp7yoh5THXuxzCY2LzP+gvRt+B3L7Dct9OIaV0
/t9F9PeOxw23EiW+Wb63LAg3qctcQcean9fo88eRN7Yo9Uvc+rFI9quo/KrUPY3pVDHbSuyg/YuH
lz8QQf8sqn5zLL/I9+3NpAZnW3hAchH7U0JlcRbB9pxY/yLy/1hqAFI3BAEtFdUAUhIw0BYAe0ME
dqZAQAxBlNdcWqkWmHRKBgJgv3VtYuDgYsRhQE+5QJHNl7QmShjYnECP6n3kDP4S5+yGWfXzgFzC
hcSxMg8lkYWDyWS6ofsA2yHdurQhJFKLkH0lNbn7hbaEUmoTQp65+6ki/GRJqQLpqoMrNQtG+tul
dSGR+oWQlTjV6VQycKiKCU1qGhzWRDl8M+1/Ug3HbY/cVtkgxFUB62mOUURoJQO/z0xqICwA+u1M
MwSgw1ME+6vRGJE32kDXQ/vu22zKqbD02WRXnLtQNFHSOOFq3sVyhrPqxudGKimqkXKKlJYKcYZA
1FJcMUqFhUGXRSulFmRoos0sRRc9jRe4eq6hpp+dBlh7jme1TcpmY8w49vqlohfJ4YJacturKEal
wWhk+x7aWFOIqbE/cLjjUb4x0sIRkhVOfWo5evo5lE9RB4QhCxQp7+DZqbaaEX/IKkSzKPgYafoo
pPLDXSj/CF1927Y+2m72Cz1P1dMCmM4pBKUho9SH1BykOv0bJRHlhi3fFfplz+Lgr1n1p8CpzFMG
EIiqtV3z/6nJZDmPJVDuHhD9UrGu0OkxmZiFcpgwQIzP2w66ZpOFQbKqquCeT9lzyZ6QmUJ30eLp
d5wr0kZSmbJ8l6eQC9uk9YUZr3+p6VdJpGhllsqVWaOOIKWFZSB/s8WJ+dCgCaIAkPm5VLYMdLcU
CVr6XOpcEnpdJil4CfgGj/RlEI1o9qWVvkRhmlP1dEkjymFiWmIaqYsJwFDZur4v9MggFjc3vVTL
TOqZbRnGLJ1O0tG0CYxaLrwK1wVaY1KdOUVeHjojqNjYDy9esLxoqgc8UhQtgvnNp7hq/nrRsgm9
hkNuGnBajmyqkUqculynSWbfyNMG3MJzxNo2StNYe68oF6PExv7T5NZbOLP4DAN/l1SU7wy08IQm
dTyV9PJwNs7x98cYWdO2npOdpdkoQ5XQy1LrU1rXmZafRep+Rnp/6kD9CL322ZZCoEmqgYjH6i07
IJ/OoCD+09MgVAYot3si672lj2jxmEPU+oRRob2OLbB2jjY+gC9fay1HYYmCY40LsJSu5hoTs0Ii
uAdDkdCwxK19T+HYg5m7JB8Uu72hQis3k70yOXOss3CjpcRFq6B/jD37YlBJy1EZ0f5evBC+lUDp
ccA02ZFz6ofwtwvZNLfjlzLs+Mlzk8/JJ2vHb2jrm6G1wRK759A8ZY261dqKkTuNaxM7NapQqxfw
yoXzblJcKkXP3PSa9dSQnqrAMM5Tr/5aLY5902tPM4vCVIcvn6geDm3dPaaeoi9ZZ71eUZmGKrNa
57r/im6T9aJRa/mDPWdHz8iv9PWdNG7Yhdae4thq37QquYw6HuK+nj/yKoayz3w8JozDCuwNrRX/
rOCCt0Xu/LTZnfsUCzYQBwHTONbCUBMmwZ6sDjX+oeAamVJaNAZqN7/ptv0cTqAG+dSRVXIysoBR
f8vNjvWK6YbbOjIwtZYFSLrOmNMb/+Ymj1jAmUmavXMDSPf0dRc40Gu0pr17ZR9fXrQgBaqvX/gT
mCwJz04cjJtMo3KEcfNKcXa39jm1P4aWic6l+sJvF1/QrNPTbZrsEbNX4jXppljIIBVEu0J+0o1X
OOUTzrfV9194BnHuqlfevnUViRgHcrJQBdc2erdsFrtrEPEY3N+5ulPH86Tp8ZARVOVuyArOIdJe
57xkyoEYkL90t8hslgN9c5u8IBxa9uGvpuy1rWfGlDj7vxd+I2o4ZHpr3WyAJA5KWGez+hoUM/Ah
qgi/zpzARcjzeUT4Nki0gjLae4XV7DgRzNZLNJ7If6l1PvC0KDT8yh77iI1Zdq+W9zg2+RsoLIum
kvF35WYtx48pC+LFOeet/9pVesqAo750Of1nzONePC3/A0E7QhfM8ZmKiVdt8dcqjRXSSO6D3kh9
64ezLPau9DkRdOkpO/t+cEFLHaL9DW5MUWg+BsIL4ld76v9YVhdRSZaDiGjN4+JRThN0BaWgX2lf
RWyX6zM6Y5Ut1ALbXP/t6oN79xGnhbujrrFHFqw4i+pR9ejgTANt9Pwwxtbx83LL+dmHbpr60ahC
WqI8BFGZme/fA3168csCxItNWh2UF3seX5Ry4a5svlMw8AQtA2PLNFaq7HjFDVw0z5Hf3RgNEKLW
OGgucJ/sS5jQw9C2H6XtdAdObSlSM0KeVZRGzyNRD7vixsf+O6j19NA6BfsBDiln6zL4EBeV0W/Z
BYp9L/4shviBARJRn2x6to122aCxBG30kZvU/ptu8E8ZFYcg/KKkUKH/sMa+2PRpSbkKPTc8gPl6
mAMmb/78GHicgFRsVmu9oYrVrUnFFCR8ewhHv6oZfGnDxe4rJsl2xWq1PitFqtuqkOJLdqlT8W/N
dy52HoDghNpxtNlGli0xhyT80nF87bHtlXSgU6UWwYwERX/NCa5uqdRjUAriapVWwN2B5evE9teu
o/AaAYtyKvcKM+Vs7dh8VuMXmlQuXmX6xPT4b9Om+zJul+PQDr9ynXPUrOZV5ZbGtHHcfeyNZys3
XkIa5aksdg9UdX+mBVaVpJpxYIUF/hWW43PhIoFgrNj0yQ9Nm8NNEgTNBlFs29FnyrNnXEUD3aPM
ZnRr2Rl+lK/Naesh2N4kk9hCLNImBovHqEroFNMZBgzFfjIYCpJwCU20C7nBXLI0ks+x9Q5qSAA2
pl47L7W/d0Actt2c/LJhyzbjwsok9adj8BFzvaKXh+Hx2JK3t52AJuN4OrBif9J0C+/zEm1Iaeg7
258Dcs7UMTUeV1+dn76z40M8OMspUMaW7VG/SYto2NU5yszYeo6s8kpFWL0J4+tc7DSIuHXVzw1F
rjyzx04DK6TUw+SBMoyLbnOu2ZU8AJMzsYE0x309q6/Gi18seyAgN8DzzcHfsUwhw1JyPM4Uv9tm
+xDT17r2hNSiyTE1aGssfk2m7a7miDEPp7+KVZT/OUdnBL3GV5LWHJuORsGyc6y5StBIsbT9/Dg0
qc1NhnVua8JnOeSnTM/9GTRc57JTy5/vWdUi3jOzmhIestj+kug0XPXs4WifITQIEqUiQCw63TmI
A+IclmS+hB0MWJFo0w83mYZVEKloG/rKPw6qeu8w0Z7TuDN3qFHHClCOpUBbN2+zOw+fmekgd2RH
81J6GA2opuDAqe8Z5QcMA+PnJfG9VyVG42rWTlk4O5eszqezl3Hw4mXUT9TKYX4xS+iTIU2vm+el
08NDP4UlFa8cUnIGP1zjWH81Fq84BoPccyqytWcSNpxg8iKsBoPo0FAu22bovXjvFLZ5qUO2sn3+
4EEqW017cbPO6zZmkuUPbI4YQOR4hEqDSorcSPEA+pwbFV6x/FzG4DcR/fl5CvqYe1AacJhsLD/9
mqgsCMPKDEedLFai7Ua0JIdkgQFo6RjmIKmwOOb53zd+A36M3cVb9UYZPyRhfteGXPp25/jh+0MA
mRZ17jOi+VqVvMS0mvy25dN+MCXko+yYs1dytDNx3DHNERVSPEyX9LummC5GsV4cUjX2733G/N9P
dP/qYUx65+CkM7o/qADSx7EcaZKkSH7Fnql713Q2MZY9cpTO9Lyq6XC1Wq07m7MtdpLS6M7f7zvy
wbAu+GAfB95qUtV0yvOA/ql6DLZa3pfvGbG3XAU1YkCfoGQ3fsbBwK7csuM91VkjBmdV3TJmaytO
23s317kpw0rRC8KbciQTHYy2olQtL26hfwiamslEab/mqdMA1pB8aJd6Y9U/rKiILpiUlhNcwoNb
9v4DpfDLUR/DB8/IUhr3/PBUsSrWyHdwFo5fQH40PZrrMzltHrfQ+Pd7OOyb8/fHJ/xi//6bVtrp
SRcf6Kjy02jb+en7b8DzCWy8Hm8GXwfMlDe+kyWnMqz3XWDDi1K9+xw/qbHL/5YtS2rfKM1Xl3GQ
bcft2k8Ljt4bJziFNIfsmrLxtrWdcMtkvV/Zr3VpFGi7OWcZj9yuanYKuXdv6IBk6PnqNvOCsfUZ
OtB6nYqaoakSnj7/7FvDfI05dhtYE9BJ634MUXSvchZJ3BnZ5Sf2xvRobimSIQJTim2WC4Q86rJ6
MTA9EKgBbgkMvWMG5ywvpBU9FZkda0rjLWaffIIMgEdx+rtJApPrjLuv3cDZGkud3hFsE61lVbK2
iyC5T2EW3yqazDOL1VYib8qpeyGyFF+/P6Q6jybMmj2WlTj7fGztOyufzeQa87bqCuKX5ezcu6Wc
4NZHd+XLu1k3GlfHDF++P8kR+K4c7eTJKn5Atrn3xki9u89/0sj98sb03LsnIpMrmzG4jCO71SSJ
bkHNOCqKbRrT7SS4+37cbZ3JmndmZvr3KC+0PWB7jand3feWHd36gp9d2R5iJbPS7onddlctcl+/
3/Po8n7Oa6r7+HdLOJPbrEFYT+VvA93Ky8A2lPVddAVIMx6/P2WONIAbw0uu2Fe5Wh+/MtlHaFJY
+rFXbgyoZXg8ED4bJ/lszdi3dLgVq4AFSN316evETZ1eDGR8hRmlr43v5+fmv9k7r+XGkXVLPxEq
YDITwC29E2UplXSDKJWB9x4vNQ8xLzYfqO6u6tpmzo4TE3EuZu9oRZEESZAEkJn/v9a3SvSp15sN
X2OmNzdyKLhu6cllAJVwN6jucL2lSnd4bKknZ5XvPtbOBQ9aCrL5q4w5LrqQ5d84TNVl1NSmSFLz
Pih9oqRbeSaw1EC0mW5bPW0uplG+mm0KKHe+VRJDO7f07dNgy/pic4YsaB9qG2WkF2gVdPcyll+N
1TaH6004tdijI34GV6vbS9XlNDg1F7ySQF6b+k1/aQYu/nlGufZ6cxjGDB+oFm4TYEyXoZ3kurLF
HWA+4p0Lf7yotMs3UUMAzxA148WJJLh5b7aWbHSt0278aoj5/flTO/JRBvlIMnMS3/OFcz85gYuu
TJv99b7rZpoeJeCy/H77876iC8pVbfZAMP56Ob0NrHUhgTL8fD2EtdW2o5C0/HlfnlQ53E46HD9f
ryzq5khq3+XnXVR95U1hJCyh/txhL0Bhqfkf+/axv/PnKKZ0OUVeePvzLh3UXI1w+kSasA/orCsB
JUERLvqzU/jx7fVPDAjhVsFOjEK0cB9/fMclAohLQOf9cZfFvPeuSu6ujxcSnsZQY5xtseDejmGM
P68l868AQI8GQnLTssvkdqKZQWaoarbXDW2F0QspHYhizc/uGyKqS6dlljXfuv7JKPokfmaeWO68
CE3PV7U0Ma6mLaccWJB3VtZEIuvFxQIZQH9DJx40IFVpKBuXsK/6tjQ78RVS1tccItVTnATTljwG
uctGrnIOJY957jTdFNQSwfwI5KbzzesfWpkTijYf6ON8X14guK41GD8/7/ttO72IX/20Tne/vMj8
/OsrXe9LKDFzQIfH315DY8pwE9mVIs39/Nuzf94UJIztC40f8K+9+vng9b44ioMtNkfKzz8/x7xx
RJAgE5LesrkENKjv/3rYLKeR1XhqEXMSYsNnTsyW18c/noTp5wtSIjij2U2ZyvpFH0FHVE11qR3R
37kqu1zvBmc67v0CO9X1pmRIWbGE0nbXm4U3vdGft27DJi+eS3FrjWnzUjQdlu02Q785v/Jo6IQk
kAi0vj6qJYKAVGoHRzlv3NSA83ALPmhhDmBJcg7PT8pzfToCIkmW1yfhofc3tNXS7fVJ2AxZNqP3
uSm1qXkx6V5UMm0vsPrau6gxPva9ajIixgrKCdcn2RP+jLa1/P31SZXSXqkHqltCb9PnJnu4vm+c
586Nm9Oduj5HLzHuJFFhEMLEzoYzrC1vWMhfb1LePAD5Hh6CIUsesyreXV8Z4u5wRLrlLUS2Q/wv
ctQuXxVb3ieZljw2seC7qLNu3VRW+tiQEvtgeQ95MbOV5w2UaQG2Djq1ud5XaIV5C1IDLdn87Pk5
URgxqml1tbtuQX+4vwkz7z6dX+N6F9hnmE9xEJJTyX0hKVHHBK0cWiNe5PqnNotvWJK94/WWRzgO
iY6IfK43P14pdc62oz2KcnBOAAXoVfkNUPckcL8k+JaKqk5fVWCRT4Q0GlrX1F5gpN+OqnO/TGFJ
dEbq2ed04Eu1FZH212e6rrYPMs14LlMzoP0P4kiHlvDSdCmkHV66NjA5pOGknZKwYfWbhHJutjtf
egTl4MDKJ+F0PWY2QRCq2bZvRgEMncennqqIGWTAWGMCWpgnU4WfH0BAR82mjqIHjhc8hY6PCm9+
QDbkkk5oqh2gGaLV9X1FD4RRP3u+Pu7nqbUIFEHu1uTbpwJsM+VM9jE0pnU3xNHnSuUFCnU6sSbe
xmfPNuGtsgGTig4xSBWcLdRgZ+X0MIHm74Uy3tmPA+Pi5IDYQGKpTVrDE26BCSszHD/D7cIMjPZN
s8bopo472Co2pzcaKevdBekXDdP4yuyXxkCU1wcHDug9vd8KFTVb9JV3X8tmuvi5bm+B2vg7r8jq
+Yd5LOcNAhfPjiqVdj/WRga2csKSbSYo0dt+FaDaeWf9QQ8vrqxzrFUeNB2Li/T13btdNKY2GASQ
GYZrooix+W7Qensfb64obJKjYr5ggrc2ZDtk+4RE7UdTL79fX5o4nfexb53Hwenc3YgIm/g+M3nR
Y/dw3YBgTwnUCAJLXXbtURNZvB5ap/gSxk/XDXzylOa0XNrpQUUPvR3gl807N2JAwoNrv3LJsNa1
6w0H8H/Dvc1CBlEdn0tnVEUT4Vx05VtbKxXxbjTz+MK0+eO1U9siFSPoswfb6IODcOJog6gqeIUD
s76+RM6bgk7JvXOqDAsuZ1GvpOeY7yBb+Wbi90IZcjVCeWBBFchb3cF9c33mVMc7LHioyct+2mSj
Xs8XogQGfULwybx7rlu8eY7L9NrEp401Pt5GeDue+e943aCLbRPLmqbf+REHOXWkHIdUp70Zwbfr
BoActGWpu/2NFU3RuS6o7F+/G1g7CwGA6E1PFX6Z3BcHQJDlvaWhkrk+NR8zoi9okNtJJAniZBVO
+Cbxbdd/Ys9H8hVMrnXMr/eiIQ4OUUWJ/OdGv/zz+iTHTsXx+i9qbIaP/ALVilUqF0ziXy8Xza95
3ej66h+PXG9/vByVtXheRsIPUqa/uj7yTzf/eDw0kFuVQTN+fITrlh/vfn2jX3bx451cpy125LB/
7MJ1m9/34+Pp11cyOGuoY0bRj5oIx83P/bj+K5eiOPw/wWz8S4LGrwCNfwnj+J+I2ZjpFPBI/gVm
g9LA9//9v5q/kTbmZ/xF2hCWYcOy+BOo8SdpQ6hPUsIFA9wpgHEYAgbHn6QN/RP0Ile4hm26wDCs
X0gbzidpCqWTR2fqSpfC/k9IG1LJfwBtSN5Id6SpC8byeSd+BW0QHF36ZWMyLylbfcc1ckC5Um+Y
pCc7a/D6Q59XVARBUfWHAD3FCjY7Pc4pTM1jjdlI9wjswQDYQbYYAUvodnf4ebNsJ28FegNLe9oj
ZA2UwDg9b/1x20vVNglKcPqSB7KppEnAVKk9WK6AR/M57uiqjvEa8RX6vNE1HrLB3msZ9SUHf9/a
NcWTSz4uSmNsaHnszya6YRU6Lo3wMMV9LwuxnsB7LMcygnxbIWwz2uS7zIz4kPqts+yedPq367i0
yq0fUBXViAy3tGxlhfk3Bcx1g3GrWtGwHmdie3ov0+ZG7+oda9gEawY7BkDqeaDR/YoadpKVfugy
yqmqqGBF10ibY7xwW5KOkRZVZratdZgXvt7cDUVcLx1d3kQZripzRpujotj7s4NbjiYqJN0DqAVV
boi1J80QVN3yG4MRmnilrDvHpVhhb12BOKYZ0NBy7zTcr2lv2neNn8Nmar1tmlMezqCdQj1OEFZJ
Gm8x4K+k9QjgKmk8Sb87qKxHxo58Q6+dbonKjMjUmReeB/sIONWD2VAnYwqAjklFC6/tx7OZRPbK
jtGL2L4V308nsOx42rQ8hJpQPubN1oVffbKnm2RMLNw/Wo89b5wOXY3PJwy7G4qEpYutjLnr2sUd
n6EKHtOvYNr4WowS13gpKe7HfkTz2AlunKmibNi8ZroT74j2dpc9GHR6Vu6yrOJu1ZTgrDVg3Yg9
bqpGA5ykQ07MNxB7cFmodlvXqEfMAW677yWXgG5MiRt1SV03X6L4maGNE0pW0O92FK8cpeD02uZn
WFDOxqtIEuxAUTtJU6/iYHQws9Wvfp5v654pXT41E/0SoTjA0ue4QDHdy4KMqOsnIUtn3fmOto7H
ul3r3oGGQruACUDCDq5X/CPE+NJt2IlIW5uktNE889GaW/rGED3ydGncaj5rr7QCHSflyzhxjILm
JXilrI5WKM3VBAsZQCzRGaSGuMsur6khDx4SI2Q0Cz1TwQbt9CmrCFcOcx1FRS6HtcBEQmyRuDE4
qbckD9xlVN82Xp5Bpx+NAa9rp20nRasce3IMkNWcnsE9nMLJfuoYr+8w47j7IM4d+GLlbQYK/d6r
kEpjau22zACIlosoZDmQibeV7X/vVHuAhGYcBELKlTIK2uQC0iIQ/eufAoW9sOvp7BgTTaOCTqxM
1a7TXeOxx3DkOCLaSjszj4mdPbPwdymXEV5C4MbtYK4CRMeR+loCKVipyLf2LHc6DiNqH5oLYyTI
0eo5UIp3oGAi4GN6zDGJHqpvE30tjSDcxsnXcKaLREoMnE8jvsCmevLs1llx5rWkOaRku83HQRP5
/sbHBeHGjPNNh//eaNEpSPNL1xUONVJ0R5NNWRSW9WJIS3qHDgpbccWRK3bHLHEf64l+h6jEuSkc
+6Ew0U7YKRyCwNuYFDZFyYUKADqAstqHU+hXimKVk61FBuNek/Fa9GT3sGxumvJe89FHA4tsl+3o
UDHWbSgik2VvmHoHi5agt7oTzpZSPETKpCIPIwfRH0r3+wi5xuMnp/wdrU0LqI0fgrchjOGHNQNv
KKUM99UMwWFQwyo03+dCyCFKB+XlDM0hCyBYJjNIhwjPdl+o7BXPQX3QNeiREF6ArtNq4RQDvNNm
4P12qlUHM6OCbV8BPVXTHPoZ3/PLnyFpdqFXPdiqjTYky+KvNqZq3RRGccdH2ZT4XVJobudkpgZN
kymRMoU9x9BgrCtFPo+po8c3XEkQSIimJwqQAJkt3V6U/gcqrcse7+qmEI58FaD4QyR+K9MP9F3d
J+Ig695ExPm1FE1y39L5uK8hHizpQ1MDQOZzNMrokZit5L603XKFVvdSYWakVNfKtyred6ZjfrGo
aK05UyDhad0FBmp8g1derOjXiPVQmhpstcB/IB6Nrrbnym1hOscuyeRL1NY3BLJF31rL/CLtImLd
OczgNgNN0GxLpayj308kKWNHaN09KKBt0VjJOdX0mZk4schExExkM/5jJJ27EZf0Ic9v67YPCM/C
9BMY5ZqGVfO5qPpzYMIkTkPxGOcdNjQaBLdaDawmr/VmC/BSndALXfKJdKtRwLvWKkTyo/UN6glS
QS0vwcQP9lbzzWzf2xU2jIZ3l5YB40DaW6DRkrHGNve2D9Eqk2Z2q/v2sWkwsyitip94YrG2Snlf
cUq5KZEDEcYKIqpnvLCKURmktgJSMt8cMeMtEh8L0EgL7cQhRTf1+s/rH8NFSa4P7tbTRbNkRlWQ
dQlaZcP8qz55PXquTIAqToOmOUUwME++1X3PLQ/vxnxXmvjtKS4stYttefQnSzQLUUztqWP/8KEx
O4F2ehK6h3KfVfamIMmA/g+UoYV+/SsyaqCxGO7dBDqA0aBD8jorJL1474Mdf6sS7+ySW2JmOfG8
ha1QZ4TNMShbeE4NeUBYYoxlRAn7JupAs8wRbEOkqWcv4zIWhKOHfj9tt3E3e7s1s7tB0HBX8Mun
VXGtL8XnGH5rUZli6+gnnS/w1Mi6XmVhMi6bOXBDr3EpNdHU4qcddDrv/bCeivxO9wQDamYYxxQ9
7qga4Pa9fT+4s5Xc0zi971ChGesgkfbt0Pu4zTLCMJitaEhTDfWxAPmYV//BifuVCyf0f5isKmar
eDWYrtoKOfffJ6t6zMk8JexmUSv0YgoIn5bek3fVM27lp4oTaMbnowwZy5Vtxh2MDhu/ZqKNmzTx
vnBR+Jpr7XAy/WaXJgE92QandWcPB9613yHS/hwE9Zs2ZjjGxjSmd4NhJmnSQ0TnE0wMsRQNRM+m
LlFZB+2MJcFvTjnT110YShWE+QqM1oRqZ7IhCjWweF0UsL8sMP7JF2HIf5y2K0e3mLNbLjhxa14g
/DptrwYpwXyRIAB6rTkBKUGKm9PDHlxtIwqP0RTHA7omDTeo42W7XtHkECaqI6/kfE4T7RwzSyNH
ygpvGx+jCJOMnZbq2msAGs60R/CgVeRtiV3o8dmRKS3adhuF1hv0MbFDA9EsYiP/cp3BQDnicLIq
wlIH9L12pLJ9IDIXuHD0g4mYfe4851nX2wTpqf5DKgsJmIPSOQeyH1vWtutAM/sWMb5lnL+Gfb2D
svWESAbCUNhmZ4OIChuJ2EqEGUzWYOxu0U9sVWeEx8JpAOpYAqZoI8K72v1CZMDaCxr1LqjzO5pd
zBptDvUYLXwO8SHNW7kx+txZF3xHc9IAUq1sCyeDTA0dbhdN29CK8StBB9hZ46yFRTJtjqilNFOe
69rf2K5O844QLFLUArJMq61DmWPjxi3oi8DbqUhVuJWtd7gg9UJ1KZL3FFOigXN/KC0sOjYcwlzM
TQtNLQO3XZKREx3CtlgKViSHyLxkFUJpRbMco3n5iN5SElrXemuyHwigrdx6g36353JS3kU54L0q
jl9I0cm2jkQuXLc4cJpiRP+PLGYRm2b1mNnDS6kV7wWunyrN3C3C9c+V5JrkCzwWSoqnRIsuwmOf
+0R718Q5cgc0YnbwECgEpL5tIVr2IwvvAsnhMg7gFzDd8cJXG9v4U4a5krI2mtHklQbgfaphL5qM
ao+PiLQxW3+Mx+8pmOiF8Kr4eYzSm39/ash/JEc6tuEIQ5mGEOgl5jPnV3KkKmKrQyS/Ihme+A2P
r0q3gzuDxsQogiczhWOV+s6E2IzDgVlC10wIkyZWC/TDj6BEnmFsLabaFg/IyTz4J/KhwAUHoMdd
SbmXNQuBGDVQm8yZK2sG8Jy8WP8JufdRm0cUe8riRWLW42H0s2czT1/dQX5JGmaBbudgcCDOFrTZ
Qpm0Y0aTJMwGnDH6hUVfMCE2pEtpycVxUOrfDC4BCxycCCYUTnIaz6mTVQwzcA5ax9oAaRZrD4RJ
5INJ+f8Fn/8SV9Vyfzno/oGregrfv/ydwzpv/1HusdQnqiiG4VpSmAKqpf1nuceSnwzdApFq0hB1
dWVyYP5Z7hGf8Be5zvx/hbB3LsL8AVa1rE9zjUfoJCrZyrAN9z8p9xjG70OoqRzXVpY5N8d0HnV+
A6tWXma3oZ0YuIiDCTxRAaQU9eNXg/XG98YeR1x0bngjgRHSOq3TU9/MmM7pAZIRMjitgA4MLXjp
tROeVWVnDqk8PiEHSChYQXtHNVvfLfJKNmaqg4TrDZb5eVVtlO8AoJYMLGavBWfKGPEaxwHU6JHS
cZmH7iVpjW85JfoFqr14U+naLfrOGPtf0Rwx9ZLinZjikAeI11C/VEt3qqy9VWPzxtrwhMEcsQnt
iWWd4nhyMcgcmsSbQ6oBYCqm+Nhr/GYldeOVcA1CYoUdEemFqm6ysx85TegGmgc4BverFpdy6c8E
P+VXxhJ1xSlrPXyhg5lZ6dIIdZ+JwYhspTSK9ywrPmuD1zxUmT9HhUGFUwa09raRNo4L8Rg5pfOM
WibE/hvZz+OU2qsixzaw8FjYH8u8PMHmxEY44r/OElTdIeUmRUvbKIkY6LM3gVc+QyC9lDlL0igf
x9uULtkuLhqCi2F/5nrfIbRup6XlGJ8jLWb9Uw7Pzjg+j8FwgU6TL9VEkcGQinHBtxDKhdODCAvi
MHvRLbKwvwUXeEJ4sW5y/akIAi6Dst855AgtVR/inkoRUReKT5365mUSwKXAl1Na0EIUVeEsJ2Lp
sox1BKdx773V7ngMC/ENeBIhb5XzQAfLgTDoNqexYaUyjtkj3bPwkuXy1Um8hBBpYiq1viWONzVQ
nQ7Od0l+G3QE+EJKahy3kqTFgKHQ1yp4pclNixp0PdLTXQDU2PlWeigz/40a0QMHW8USuoMVkGKM
ENqF3jMROiWzREoii8yK6Za75lcRx/myKPMvbVEWxM9PwWJgaoLoEREaCcULVDrpooK4sUTr+NYV
PhzKCSod4+jeroJsKz0dwzaRaZToauuhQkrJAFslyw7N11IrrW9NJn60JqMDwo7h2PcsLqwhbG9p
i0CAKjom4FjS7msWQNiSiWctsGQJoa8jF7N4aK16l4pYOrSCnHXATq49g3hNdHbmXe/acs2EXG24
8HD2uT4C/CLeYip+GVIf3JDGMd574QnZ27AO0/6zZcJSSxLeLDA0kDYDwsnQzw51jfDQiHtrzYzg
qRYueAP1GSUlq1IJ0SqoyJjyh+g7vcIzxzxK7BDwWceMxsyQ5aZNbzPKufURb9Rcj+Dk7HPsBrFl
GuvE1e1l0jr+CtmufwBKhhZ5AA2ZkD84mKSFDgEItsgYgV2NoaBMRx3OGhH9NnGhrWsb8rLpq/E4
hIOPURwIr9RXRd8jidZbiiDJbDxLh5chypK1cpxNYui4RjztRjfCR9PA32mXgvPYNtG5DsYb7Xtt
hTD9O/WTemGXFQ6XiXHVKuujrVPvqhAg7zK9fjJdvNCRVYdr38ix6oG930VO6t04IF/2EDmIbSdp
MIO1ApBOZGv8lkjBe5rvxEvGfGS67xzI3c7RQNKUdYnBlxXCssXL8WUKHFZrkActZ8Jemrob2kfn
nlUHcRh0Yy3HWpYi/kz2w48A9cTC0LvPQZr/6DFWiyx4R7Z/26JdXLr59IpLf5cSGjHZ3jrSSAMi
wQ+g9sHv8VJN5bnG1rmw9DwFkAHUX9EcXmh5zeVavlaiwk0SfHHh/o9YaTZe4gny6gYqRWZ7kXa5
7QCIrQxclQu7CAA/6AoZXvitzI232NR2uYOSxpYwn/Vs8hBqlslmRIm8Y9L2DiOp2LoOQR8jcStR
LQHroxHaTyCH94IfAMMHmrM+M5NzPRl3nZqhyI75EI0gv7vJ60541x5qKQuOG7r2acIEDTYf4SHx
KnXicklxt1kqKjYphiiHdR7EI/NAPedx0rs3Ay4uUk+qipgt4dzgkiaNgOYq6YkrWJOvfWEB/Ry7
c1VXh2jExYbl8YFs231XxI/+kH7OwvopTsmWI/0adobXxO6qKtuT0QbQVXIIw4PJTK4T5JwaWf3Y
qKxZjlYynKeEiAZQXxD7XLgDg/kI5py2J31ojBzeqVXxg5/QqpxzsuwBp4JZzumCZfbkRK04ejga
t6XRPNow+RZFJJxNpNWvgMRftXAKF8zl/aWFRx0mbsCSghofApwBb/T4JcB4TrVZnI2ke6wEa1yj
RNnkm+4SizOBggMuUdMEQNyWhJ51c+xVn1OOru13s5a7srSztZpUStOCurWdqge6XqClKvr9zjB3
FkotRFfpI+QDQp1NWDhTpCiGFi2nMXnG1fGNIZLrUrGqJ2KpQmEC7kNXQYf8rjao8bbtptObZ0fv
HopJ/26RBLpskxmR6ZO5YNCAIJYKWKMlWNFU96NvjLuA6oMQBfkGfn/fEuJF8WtX9u17PlhvaDUx
wZuPjTa+4xoGkTkg4rZszMnknipJUczqbf0lI2xsT7iWexfS52DVTGEgadSmLTXSnbmWRCNi535d
t/U2jKJdVMFhs7toVXuoIWu/OieFQIcGJ2GdT8OTIluVhdylrtQuVR2JT0TGa8mdP/Y7WxAD5/lp
wbcWP8iYtMKqvfUtuzhLP/rm9nBNUMK6Wyfk689VYC6dGvSXGPRylVB+bxWAqNCeGAtkfOMMVHsq
0V6wS0IN1zdoMFd+Jk+tM61lXO24NOzqmRhpxfUisbL3cBwOYGSWnQCPXTXn2aQF5G1FD3MF0YjC
e3PIAiQzKKJEIx/s2qIcoK10+HtWkt6Qhrtqw3CVAvlaVROyc+Qu+S5H/bcqLY/aJcMZ8h1Z41Bp
cfRibIfpufRkc4RodmsydqYy3lHz++zROFxyVYWe2M3HX6Aeg85BdRLe9yp9topmmXIuRfW0rTCS
ImndznDtKsNKk/b8R2Rw1ywtbVz7PaJkuHnbdIDMNKrHltg1NHjExRZbb4SRBCVAwdVojGQXAP0q
urk0IoiVo0yJrBTPZwFDEEd0M5mckB4oIiEPrTKy1eyZGYt5piX7bZh326HXH6kPs563POC8lLId
906zqWK61DthpxHBXk4/pjRA6KGOOYJlv/WWrL+hNxjUX/i+BfZ7a+TDFE8yiAkRS5zXRDTQGAMp
F4jGuyW61S0NIVbdyLhD5kIFLT8LTqUtekJTx6jEhmbDwBi+T0l9FzflnmxaY1HUbbqsJKFVTXTj
hWrdqBIhfLcvuAJlZnnrDNOR6065cLoJLwXAMztiztWF+dYKyJ/zSNiSzvOYVodgkGTIcnX1m5uk
9N5F7iKhHdWPsZwkBpX+yUriapE62MFozFUQ3JKOQUejEZL7Fy6xa30wt81kHHSYE4gpkw36ohdb
JncEbkGPSVuMquXXvkYTlxrabWPZaqFfk5/6talQeDOxycKcuVzAFDF07Nvemx25yN+ZNkTqHtEz
kaUnvyRijVTcVJSXHtPJMBr3Xla/eFW4jQjfgh3rMQyHHdmAabDuQbjgm/ussCS0MzmbK6LK5DNE
ym0W2yenDB98/YVE4o1F48KTBtAflmoLi4xSjleutfGmHvCmTfVqvmbo3bcRuZuXZvsiFD9QWO1G
w7u3QZx3wwMt7q1X1qu0/6FSLPsATQJCElrsKY4Dhb0uV2THLBqSwxns2nAGUr7N3tQ0Han73Odz
NpQnvyuuzf1QrkDPAhp4zF3/6HqXlntjIu8G/IZGkJFlBiqfqkXkvauAKM1U7NP6aQSvWgDbUljt
uxY2cJecQmU8mSPaTfJIBaUJxjH83f4RT+jakuExae111uB5ZnYoceAGZr4W7F0u5qxOC2GSsbet
5mtUFy9T369camY1yzqNibU/0TtwnXXVk7Fd4lMKi2VNJLoDZKxWWAeZ7DmVfPKADwtUcqlNe7Yo
MBJ8C0qNklx3k9XGuqtnLwFMrQCSVR7QTPDzLVfYRUVcRB/vJzK1KcM6M8Z21faQqjGmURS5d7sf
uareSy6Z0WRZlIPDu0DriVWwAE9LLfnML4IEr8LPa23S7sWlwKO6bq1jQYCODbnMX1UcJrrpP5oO
IXqJtgMyeN+3nwfz0nfhKu7TRcdHMhzzLRdkbyZynzbgLp0cRs5IjEnq7x0reK9qc+UP+qu0oeXH
cjuJkAtV/hnq+t41441ekJjOldSNLBrSDX7pbkXP8ADUiwOjBPuquKecImfpY2RfhomyNi1hrBB/
HmQ3bvnhdIh/2aPOJCTU4nv6jiNgR4yBI4sksID6Q8XHJtFzWYtsA2V522YlQ5u/CpP8kGNWwd53
n6EBz1z9jmXfOerUimr4Vm/CQ8/6CjfsHaowScvR2qna3hDeTjaAZw8YVF0OjJhfomhW1TDAsfV3
pL3nt4zoctt7iIAZUMe4PWaGj0lZM94bMkChFuwSx1wJHXoEuKyFn8KI6grPXaWJ3u9kmIT7TI+D
W/zdoMoNTGlVGjIqIUW3NZ0gCMN5Ty2frw5CxDrvtFuKyrdd8V4nXDtrvLqo4hhmjgPJYORRP5CT
Vi9bbQq3ue+8CYNM1BgLpqEXcFdabWfqTDSQxzXMPyBRuN2N8MVmUBZeNZWqtajHdRscuxpeIb7V
wI3vgRUjPQSNFDhbskWwTKCQsC6DY7yhGlz4INOVsI5ZYK+U2e6EXzO9k3TpSy4c5JxBJdRg1xP6
Wa1ChqJFnstNRXtyzkXpS/3GjipqKH30VEmkr5hsIA6MB9GWN63TOYsIW1wk+40xXagmfKMSxGD1
NcEzDATlR4GilDSRA9inI04MTMbunnpytldgdjo6ngPUIRTX26hMUbknO1cT727hO1uZll/QCRHP
5h+iIDx3mnkz2AAjw/q7nuHznWZBfkBdgKB5TPmhg51cxtu+6yz6KNFaq0pCVbLvsLX5jU2PWUcK
DiYV412Lkh4kEKyCOkI+g/Zwa2fUZcZRbi23ma2V25IVgEl4am3ULOqzJ/ycr2Hi+othQuBYWIm7
yt28PhaNX38ZJsa9McbCC3ezOTYYToHptAFKQwuTL2Ab5v2SmM9Ao+5r4jbtcZS57iy36JvsJp/C
/JYcae/FjItuT3X+bIBSvlUeWow2LGDp5DpkU5sKihbheiqp6WxyqwBjh7ebFUqQEKEpQc8x3Rg2
bYPSsKzJQWO2CSOjypgnGw051HVeLKURkSJhQv50MnjhWivL9VjSpIgcU/uojf+RRPVH3+i3YKzf
bv53crL+J0rzXOqr/1qad08kVvU3Yd68/UelVhpUaukTMB9zbGqxH/FXUv9kS8OhBGg6hg0Jzvmr
SmuqTwZiLElgFtYqiVrgryqtKT4Jh+qEYyslbM4b8z+q0lI9Ln4Nv0LSzLvwP2GzfhLS/HsLwyzK
qFUulh6vNSHoZHRlcZ1X7hcYEdZyaPwDtMXP4s5sTCoWdNRQdNGO60d9bWhcYXEXLr0cf+yQPV9b
OU7W3v3yPf6zDuS8D3/bR4nD2FEoES1p2cL4rQEZT4IDNxbVyhm1p3HcMY78IPGWRocE0e/sI4Lh
Qtt3FymF0CWk/HqRrv79PphEkf22D/w+rkn5QygiRezfvicWv5EzFeibxqRapbjV3SjdtOBzaI/i
vdE2sYZAbu6PhBhQuF6pYtgXER0ZsRQQOicWV0Mol6qKX0a/XGeYUQehvTku9Do7bZD/BP+X743D
57ddpo4/H1iC8ci05ybAr90pEc/wqEyvViXQLl1TT5HhPNVzyo4ZeE/VzBbMhzBe/PtvisL+/Hv8
/fdypAEsYe4lOEh35h37pS02kW3doDnKVtIpqyenaE7x5PpvDbKU5YQ09E6Qwbgz4AHgB8S1TXOY
YoXXwQhSY/bCCfHamZH83hEFytopwyhbqekck0IL0fMQpsl+YsoPLetI1+Amh67CavmsjSSlMf9p
5fSQhvmdNubbQoZnhSjMDOUbiJM9eTgbUCiwslJoo9XGHJd6WmwM39rBNN8rdWm6cTNB/AJ+gO1r
HdjRpiDatWU4LrTdbBd36nZvynw9KQRt4ELsPD8Zfb1U1GZVGe08DT7hYJ2EaCG3012N9V0wIo7/
QRF8kyn/tjDHszEc8siG2gjxqQCF0BtrLwu2Rltuyg5a6CPUogeyrE+eJ46W720Ui40kTDZu0t+H
oOilc1u6/4e781qOXMmy7K/MD6ANDu2PE1ozqJLMeIExmSS01vj6XmDVtGUGb5M2bfM0ZvVQdW9l
BoTDxTl7r91ufGpLldPBlilQAxbZwyjGrcxVAqawAqvpw0giXa7Xy7CETN8HkCiFzq62ulfL/h5U
48LMra1du5dGsCcAs4JrcqWQTqsChcaUi7iB5F04Mfjc7nPQu7Xm7+y4OA2FcyL3fUGgO67WkZLN
8MtwrU2mJVRBK84UA2V22ovgVr0dflHso14wo/w8r/3giCAGK09MyXBEGRJh8Ou3eN4oRcoVxkrE
Oj/jCmVh6Z4Qca66oMHboK3xiN5ho5rLGPIGffHaHTZBZy7gliDVutE4+pVVt4KwFbTbcNAJuRse
E9EuDXDFRaGve7999Iv8SLmKhqp9hjmDXY4Ee9RrVEnMgD1HXz3GBkUQza5fPQ3oXlle/KwhPVUW
2oK+z0J2422X6NUiIBQTUldQ7iwFoiqOm3sPmqcJ/CVXTo7mripi5SK64nZKRhI3aMXArn1LPKq1
pJAzPFb8XX4ZvzZqtbQr78ag5IjW9bbExDibnnKnJk82lJcIdosOuZpWSYCxiGdlWICcL2rAl6IS
cNQbR3D/j2r0s0uIDPDGc4xmmuS3UXJoRNZUlG9xZS46GGJV9cMJh72JVNiqu41VvytqtPanLViZ
7DsRonyC8xQ4m9zUJfwo3l3bIPJoaNiBIswOroUoU9ov8JyLmTI65lxX82U6ONkq44TuNOPBy/W1
JZtdU0H3FaiDze5WqVBoRd6aXNEF/ZFZQ6hyHGw0y98G7E0B95zxSZt6sXKiceNUHCYrzrxFT9md
lCiUh77mLxt9QKoJqmrUYfUl/dZCl2UCQNJpxU8T8tj124roHELMbz1qCk0/7Nw6Pqt+ty9qY62G
E/RdnTuIVxzlHNsHHM9lFuC2J2RH0TYGSSg1Gl4fXuGApV5W7X705aogSioZrUVaNLeEwGwVeixm
oG6m95t4BUV5onCDJ+FzuijynR3S7xntU5jT76yRPxv5DGPhE97hGqAGKM06XYR2NM+tH7Xz28is
RRVw6UmCBrxZln6ymt4RB3uYuJRKMpwYY40OLk9O1bptSLWw0A+H/a3b91vFiGFRrgcbk1Rmrinb
LHMblB3EAY6ibtYvwshY5Xy29fCDQzKAny3qxE0n3Tsm3bsijd9jeFUoK4zfnZPditofZlHYLrD2
4B5PGH2e6TwBPbnXa/1WRWU4F1nlIDOP3kYVbTkJZID2io6ya6NAJsKBL+nZBREIfDXjp1JAx06/
86nBh0mwsXOT5oK/ABwyAZmtap6bykvruffUUs6UDFuY+h2MRk+xsZKNJ7OHu0l3ZVkk+lHJ4bAa
rxZJ2xOeVQTY8Dh5w1tMYEGo6b3ATtgbazK67gWQR4EWOASGFOjVKjW8W5HGa9sOd0aAl5te7lOg
ao95DTPBrpat2syxHP0AoqvMlDo+0ZWceTDLOlHd6hF2x64kKzCdFEnNs69GTPzeBhLFpYAc1jAf
FBq6pjRk75JHwRY15I5UxRqaQIXrF/7uXMXTP7d9/VLKhESKhxAzeNyj5H5Wk2SntgPGglBwmObp
1XFF6bCoN5Hl53BKnHnlVyZMRN6XoqtPSlzyEjkmVAqlhMhPIaqCZBIPSFHf3SS+ZJpM6F9v+7pA
xp79sKv8oo+0f7r0nmSB58JGVdmanDPUcFr0wmTuWvxVXpRzkPC1n56Hmzqz4JcNsZxBWnFm099h
hh0HZSW70G2+0KJCifoyeP4uRio70xLugXM9zCiD0w8lnhtFVrd2ypSLmm+jqMnZMuSDk4XvKMaW
2aQgHwIqVm6NSrPtzkOwawv/nZD4t6qOt/FUd8IhT4+zpnyE0KwGRbvILPpxifGzzKJ9IOJsoXWB
pPHaqHSO0guHqH4GSbVIshOxi3GcvUcpEvYK7hJPKtXpjvl0dr0p2tUD3DWPE1SvYcpZV8LFTMz4
XQ9Bz3w8lrbk/inGLlutXwNqQNmALLMNtHVuAydDC770xoycaJO7RKn4yBbjJq5GOgyB8oM2CYWC
xH3i6/lVTIkubs3m0CQ6MWCDKGCOoaka7qw2fLVrA0IUUSIc8wgoMJOEdeA1bWMax0Pwbvn8VbXC
SzehOIKuAsDcmjzBklHpZuPRCWlVdQHv0xIQyry2AjamxSONiYL9l8EE7K18bLk4qtOznXLP2O0t
gSzLE8z04BcvVH7x0UkC0jXntwigCUf866bkLw2b4H16flnOAQGRGlCP9GeV1CbfCJzTwF5Tq4Fn
Fd3Fmv1b4l2dJ25ySd3kCK2IbpSdnH2b4g3dLLPXNrrsn8F/aYvKsH4beXvOq3CbIgcbUVQhrE1m
7EtWNhqBdS+9o+K+F1B/ZkDeLkki7yFizTxdJe8pSS4SrDRtD9rjvXILUPE9bwQBmPT95k3xqGvu
hg+PxtBIw7SMD1kYsQmS1GbTU4l4ak7Q+sFooUHFTHZWWW7b2AYuTeK8zfAaGh8LBJv5RYxlOexT
TNHWOIOzg68xMUhpG7pfRE0CnKIxnfQjVQI1YzBG2nJ0nFPsERFA1LwLyyTYGawu8ANeuhyIMnkY
q8LgCnJaLIiA7+yuexHGI+yr94/vMyTOadSGmdple2zVLbUpyvaeRSe25X9R72I7Mz2GAG8vYExG
M0K1ee+ld/6YHnyfB6O5PLdCEJE7MUuM7IwM/j0rs7PRtuj0wQTTK5410p2GEpBR+EgJnan1dIyo
u9+2JdNFUX5AQcz7FqluWPoLUQt3p9mHVgV414X7xJGMa1ts+CqZUUQAalBm2yLIqrXVFHsdWBHU
ipZWBdt7DFUPwrwYIcuXRfgmWC2Kzh/mBog+SygyMAvrmMqZo99JEj2YlFRuXvPea5clqDZoMBhw
sLLk7GouG5I8pBI7pLtRAPSF9qappYOWc1hIh0nTKuP3ynF+ZbHDDM7YGKfPx600IinyFykqgHls
0As5YR2nDw0WbTJPYd9iJT2LNn4ccn5lLFF4SJt23thHbFxtBb488DdL3gu4yWu3Tan8qVBJRx6z
nCZiamGzyi2ILHYe7JZ/U4eoZrNAXWK6dnDz6LthoJDcUY3ThdkyjMO5K+jRCHrIRJglRGBEFzV1
SaAIp5wXNT27TvLucdqbwZ+m+7psC5LaLTNms9xrSwM4HmuOy2ZfJc23RVRE3Sjz23imV6wnEONI
0cY5pypcrH1WKHVCSaYd5iuEi/RHEsx2nbLD27chpuVNzQOETP67J9AHWhyAekQuGJlahjiAOHau
t1nulRRQB/RSebcQaChZ4G+amH9KR+dBC61zzy4rssieFCwhkccfntzrPPGLogQIhJJL3dtgdRJI
GVhfptODqvUvbW5s5LQ0lbSdmBIMmp/NqZM3Q8z9Dw4LDaSRs5Kwruj5WQ1/aTqVAj6bOOcfS4PV
yAUIH3fL2LYeVJ+FyhjQPlmUzES0RfLqUJoN3lE+EcdjtzSTeyYhphkUI2zwB3/VZxO3nxPBMomD
96qUDy3kdZUYRWDO5BWZG5XlirNAccDczQTNUHGr8MKHr87imKerxeZD4tZ4doMfH+Mjrvi7B6Z1
6kgbgmAuvUJdQ1jh+/Rxsn27FIV7M32srs6CapePuVed8tB50LAG5CZn+ulPg7m4bzI6HuFleku1
jA9Imi8Y6rAFVrxVcQzkL5yAKwGYfnrAXs11Vc7DNDtEg/4QeWzpmfm9sNWWmQP4Qs2rWf8ryChp
Nxmzf5Tz9DOAJ6HP4/JRjU4PpxqqG5n4tx9P2EQiCJoeQpYKuXagXJtELxoT3EJTA5BZHt3ukQDG
GDAOk93Hn7FzSd0d0d801l07PfRaDNCTe0p5NNP3Y/AOEQXMgJw+NC4Lsmizc6xmZ8ouJEFPE1jF
eIqyS9lzndN7oXY65TlRFihOlm/98m0WK866l6JJLwo6m1laXFLqBHro7hrCYmZ1k99wY1S60hj7
g7JPqTQEaX7U3OYlSe7ZPWkzCnUjCZfhgYfKsbowabK3L+BarQXINeD57sIP5ROhgE++pq4+7uDj
VnCRjV2xSU0I/tHUp2Dk5RaXIaXxOzwlBcMCGfusGJ+JdfoVjCwU0/TxMVNAlLk0JtUu3diN4ciT
+q3Gw6Vgf2mI+jkbdai/w1ZmSOd09j3kh/7rg+hM5prpy8zS5FdFP9JEYJ25EX5OrgHNFPK79gDR
uErLw4gSqRxJaWVzkMh55SB1hCAe1wYd2gR2Zku+Y5bAO1S3sWLMDNwknV3vR4uMFSVRfCJa8mMX
6O+iIDRO0cD2NW8pXC/dpz/cWLejFEuM5fO6OowBX1uZsZEkcSeU3jvrw1mwLRKDtqS+sMSksZqW
aM+NLp4ZH6a9oobD0TArfWaZyZISwccOtw2G9xHjk5nsp+//Y2MUTKtm4HN9xY+s9R4StUY4KZ9Q
baOpz6vbvmeDXaHkz2GvYkY12G5DXE11+hzT3sZnrkxKZp9p6cOTcEmUEGcBcT9RQdxdejET750y
yryz4oMaRu+e0t4E22mwhpqx8EbJm4svVTxNwNAYZwO4oMVAXXgWn5qmwZugEU1rEvvUcjQpq1c3
Av9mi2Tro3yIqv45QdEGYOWlM5m54gYUJGv0ypHjC/Di27gyVr6GvhyAfRgt0dtdpjk14/WPXI5e
4vgzGSnTnKEW7oOiKm/Afs/TtzF9tVFSakuv4k/31HUYAUSt3tjARZ3yiTjMS5kkhyaQD9Pnkspm
j2Xrdppc0pGm3NSQ+/ibgzA9T7NeWcaXNmCRi8wNxRtDedbs9BIhi4vyTQ+7uXeUHx/jW7pgzj3M
ZHTRVxhLNmGQ50tVKuRiMyFPb3BsSFGbNqNZOrzGA10mPvDp+fsMExj9GzTzlz4n2iythhtzarNm
NGCGvPxlTt1+oTAHncLQelN0toi4dj6+d1peGtN6Nrd7Tqpp4V+mt4V7ejGQuL0isQLrU1VtRSxh
Y/lYR1GWTSKdg4CnNU3A0/Poq+jdLO0TS9MCFvkSj8Rj5/u0v+ILoG0HISSIuaa5/ahMjx0zmNVZ
ey9rH6cH9DFAptWk955IpSkWhTYMc6svfrcdS2kDY3TWk32q4NKmNs+aT8oBPaERNkmcdYu6FWA7
JGoKH2vITJX5vS/EreExuvp+jFbTv0Pd6r9w3sYb6DrzFLLPJk5hSJsexmzEyDMYZTxVR0WuFNPO
thIokyjw9rRnySD3rW1KGXGmNNaPMkEs04BomeeE0/sV12h29H5FJNcYmFqFbWZTMVskPRIChbVg
3oiRXGxWwdpPoxu7xphKNCqHRqdaT9AOfVrtCVqumUNhzEyzNplxw3qgFDiFgAUbXalBjPrxSx4p
HHNN5ENWUVND7FmZtAZtkiuLXdiot5NLzsa/MDfKwl+6+ISCn2FhFbu6hl0ZFk0N27RDPEo45L4w
s2IuWC/7wm4fh6J4NL2+fPVD2n1UxNy0fyYfgAybShMPlYTME7VnDUHYbUEm48phf4Adxcw2hK2D
Lw0qhZedvjXkaR4T5GprP61+631oHLvpH/XWQStjDzY9/6RwzL0K/3HR2jlxRmlKLeKbKvxU3L+q
wQOCgOZA4d+2oTf8XYN3FccOqgDO/VSZjdt4lWfmwrDclepjzSM6hJmetX1nqeGqlO7KNn42frFW
Ou1oOurm42r+XzcD/7+jeWgqr+W/bxn+7/LlV/D2v6qXrPkd1G9/Ng8//uS/m4fmf9BxsqRjmKYj
JofG/2kg6rQCpSlsFZei9i/Dxn/ZPLT/EKbOa5eC/svkYvyvBqKwAH7Yqgol13GEbtj/V1QP/Wqg
abZOUw6miI2XxFBV67rZE8M7NTolmWvSvFhYDPZtFlr7QdTjVtBi39gVyfcATDHm+YGP2yNDnVBp
9Qlf0kjvTvntdZO6GcAscEFtD2xgTU5KdR48LHYl8rtxlMaLqo3TNOdVayyr/kGFFCs7G5piOqTk
XUVg4VD/HTl+/IrM3lhFveiXlKqBc7pENRVm90177cMB+scn9nHnJl1JaQhV1W3nyiGalWOcFWme
IpIAvTAggIQprOTnAcjuCj+st5JpLLYp8bfIo7OFG6LKswVaQj+YWk9o5Ss13lILDtck+pXzqmtL
cvVoPhWkcJ8DTm5UuMv9H2Ps/K8L/NPZOr2Qq8vGxikYYYJWpmZMnc4/unMxO/sxCrwMhfdw1Ouc
LK+A3F08Ngs9cgWqEfaUY8z29evfZZhe/a5BN5IuqokxCc/01YxUh0rmEvDEGQo0HPxg/ImRg37E
1ptj2G1q6Etf/+CVO4/3Y9i6qaqOgVrOUq9/MBJ+1to+5O4ip+TZKgutuMUo0Mxyw02/eaji892Z
yHaEoOFpScu+7nliHoGYGjopq1FP3FEyZAjJBnCbkKuMKLPOWipbdFuZ+mjA9VBT4Ol1a2EL156b
UKg3bME2lYKZaZZPpw7CFL4Zr5/fu20bWMVsodmmpU1qgz/fOz5nFxohaTcEXIfkJRfW3kpQrqHG
mSeTnxa074l2enjz9WvANnb94hEWaOz/p64w3oGrH24nUICE9jN39Jlm9E8S7ftDrTfJg03SkK83
xlk4P71cMe5xrj25toOYF8fLFOEb3xUDee8coaPVx/9sWjW+023x4FXzb67z8yt0WCiZNKWkw69b
Vx8GgCTps3tJAFhEMDaoEx/4Mt5kabcLtlYDhxGpwmRYKvAYA6TNt42iAt6uBLmtaSdXSeaKu/ot
NzPYxbXzzZKufXqOxsRM0jTuzjGnQf33C4wM0SMVoTbr6Q2BYeyjtThHVkVI1RJ5XYRAEjmtR48L
CpH6lpFA+uCiCk8V0lMsOhYnfNfVKaO6Rm0G+Zkt2VkJIja3SadjXc2jeF2XVJ5MxV+2XbIqxDC8
UnWnAZBE9sqI2CNWHlW7CvDRN0//SjSg2QwRicCCQULoCKvJ33eHoTyX1mBQvJ6af/19p3gk2ZLN
4eWkAkUEckSiems0SoJ+dAnM5EdauHCKh+rw9ZV8+Nn/miApQ1lYXUG7SIQe1/OGlgd5EgiHMnvP
uiFJEapVuaPDQUoVqcJ6g+vZzJSDpZhwHCQ1I1J6DA3e6QgY3cUMsXYjnZACaa8HlDzP+MkWgxO3
JwPnh2GNEK8HpI9sEEfScoDg9C6qSFiIydJgF5/oxcZ2EBcQ5zBQv8PfX4rI28bkTX99qx+3cn2r
LF9C6BL4FxKlvx/6AB5K0xVyo4GH1RxIe21LlX/jWt4IDN1V7pWqe6tlYcDbHFZZwDm/o5aM4R4c
htPX7hzZtL0toXgYzpaADfdkFO52YJN7h6rpu+u1rpRA0yBBBGRTipg2HOxf/r7ewNWTkUWDEmw/
3mYyD3ciau8EZJ1ZFOTuqW0j8qATO8TvUz/IPHL3tGTEmpCNca0C2h9c62fWtHIF86Hn8CFeSgK/
74VrFiuOR6sg8O2JXZpzNLKAcVLTQRRq5Mcqi8grZgN9Y3vlTU4sxL7BZb2vwj6f5Lf+U6arAYJ0
3mBvoxSuI2fch11aLZ3UQ1lZ+uWKnDVi/gycB57h5AdrkC6RBRXKX9+nFxoM4zxt3WQlEr9c+5r1
o81aMAZV+5rYsHNcPzdva+n8zjFB3vsOaSBkRWxTbv3ewSqHLfPeSx2LmMvgm5EiPm3zTHXaSJrw
hIXO8nG1elepCbgn4OTnpJOyG9SaoV4CNi1Z0ra/2piTkjC7ZO9xJJ2zK2JTNOg3ZODQcA3e4kQx
7zJF17dfD+AP6dcfAxgpkClUZm2hWRYXJq9mjaGymgmM7QNlA9HVZ/x4o6uceMBYzOnDlmtN0MDL
BhNjynCk414m3UgKN23MoGl/fX05V0vsdDXsp9hyaELyoK6vJpdh7WsNMdJJLpwVySIzHhlVo3IV
ApkdIuW1aa1/oxL/W1KJmB79X8/A4oTHqmBqUqo6O5C/PwrTCWI/lwo+YGCTt+7Y9kvwaP5Sk57+
qCvtS9aRhgmyp93iVt3L6f/w9X2Laav76RKmC9AQ5DtoHf++BCvxGKluHsyDF0HpmyhJ9aGzC30m
atke+jxdCstHo2N7D7aGZqmdUqC/voarAcoBSDccBGfCMA325NfrR2Xa5ZS+jiFN6X67OjOn5NgV
a3zmX//Q1TI8/RBEGKw4/IcNlXH1JfhDILAchcQc2SHa3+hHo7qTP4XMq7qZgyBjW1O90tY7ff27
/3CDliXAMHKkpwyM7vOv/VunorlkLlNmvZtPucXcIU5Z1OLTf/vmp/7hHj/4ALzSaRstrn4rpqoe
VrhO5rnuDfOM2JKzSQbBNvCe1KR9NmBIHQsgfxsCEIi4BgR7yjS8z/BfhkujwZ3V/fiXr+XJli4w
jC+Ey/Jg5UF5RH3nLwzXszdFhjgF7pM8KEaylmUg5znm41ti8KJ1ZWC2MdSV51Bu69gCDqj051m5
qdPCAb/W6bug8PALJNEy15WNXZuqwecmZ9h6+oXr6xHlf3WeZ0DZojrXZk7UN/soac64iQeg6lFz
W+iTCUwb4dplyrh0vSJ+riYMm+ObUNyc6JW8B/VkxohOlDwev3mjVxtORhLUEMsw+WYNlSP+1UhK
69bJwyoA6TJKbaZWIHtLzD6t8wOuMjl7Kubeb17sp+/UYMSywTV4p0h/r95rMMYgu302MaJoH8Ee
P7bQw1X++9c/83n4GJQVpt2cEJZwrm8MSrcB/q305rUIOecI48GziJBJHcSHtbs0PFq2VXZCcpN9
c4OfZmAeqWNL00YqbPNkr2+wwWnYRqQq5gomIKk0UKtG9+SYBoofqam7rrFmQ+18NwFe7V6nV2lp
yOBYH6XGkfXqd8fBwpMGG3MOYwVZo41wz6LRuImUnNjQGuxZast2DlAuBDdUkHJXEtdQ9zmM/wDM
eu9X56/fgfiHR8GayCLkOAww1N1/zxcteDKXzpZHOyGFU4ApvCidcqcq5ESNlnM3kIy+jdUiPvoo
sWhJmO1i9IoWWATCscBVzJU3uvugs2+HsvZ3UTKQZqMF7ebrC/0krebZ2XwI+D0dCFOfSpWJBnCz
UHQP2YoV7ZsEe7jndP2bgt1q0NWTCMgSyWssjn6k0gcwE1Jk9MmMFrqvS9+HAkEFU1ukbrO32yyb
g9HMJmIkpzRSJDcj4Shs6Bv+r5Y8xmrjfbML+fwd85iRqMNckZJbudpFJ0mcN9LGPlaUw6MY221Q
0RqtrfqRP4beyvhm3vi8Eljo4DknGZweKONdDTYRdo4H60GZRWP/8RU7fMn/k68YhwHygKlW4Khs
vP8eQHWOOtwyG29O+xdBltc8ESs7cYPK9Fh5y8YGCooHLtqrhLp/twJ9mqhgjhkGT5X7+7zRh1jh
EA5GWY1VZjdNVIkakL/03UT1+c0x5gwq5IJKmM0J6O9bJIAkqDCpK2CUPH1XlxtFUpHI3DO91XQf
+vXvr8f65zdHUZ7z1lSZZTftXD1S01eCMqwl+WBjibIqV0kDnqSN39/ZtPH9e0fGBOxAbp7QQJ9/
qbaTISB4iVw4PUXbV7b/2g4q9nAD0cFYfX1f//BrzlRNtCBMm9TcruaapMuKwa164BPkI54bGBAV
JTa/L2BiOFX7zeDQPs+21ICE0HT2u8xsxvSY/yhhckQMAsPHYRiq/SzuEQokdE/nVh6SdpAa5S3h
BGJFzGA469Q+PvVB/AsU6MkiKe5QaRlVAzu9wYHMYmvnrzTbDmqdbHC2+kea/4s+HpKVllbWXVbT
Mf36WX1eHLliavmSIij+nmtbhjtgCrYHk2dVx8US7VPG7DS2BE33xHr5QbJQPXC9ka7fxZb97Vb9
n54d5nBOKlQrQZZdDXmdhBThu0xWbQix2R7U149NG7aEbg7LeJ0reA3UUrtXI3XcGkQNzDoDvH9T
6+gqMIt9/TQ+jRxqwuRlGtSzVAJUr4tuURLKobOkQmJ4c+JhBAuFOtdS2nvbB3jw9Y99WhI5nBgg
TJjRGKOmcTVMlTEqW4Nfm9XleKaYULPk/MgTD7LZPfQTE122890Dv24T6BRWUCdIh6YLWyL2Bn8P
1iYPkQXC85kNlWn8zDqCE7jr8EDWV7dMVJqe4UgFxmkS/1UDfFxB+Z37jnymyZkfCsjK+yB9GCx6
Idro3TrJTDZusMp73zom8LFoB5ME+vWD+nyg46LpKzEFfwzV60NO3+iVYwHEwmlJYCBGTUCcCY5G
PVPnsi78hdXn9oq8Q5MdT4IQ9j4S6GC+vopPsyUXITUHZxyLKriyq9lSDUFZZR1Z5Z2b+MfQ7W8R
uRWzXjrhN3uQ6y7W9JL4MUjvDEJV/7QxBuyjZmGRubOx8Zttg5WeaqpnrUeNHsyYmBD7mHTu6qh7
a33ixBMKOHA6W38vq/pY1RAHnTRy59pY9zMjQaLtq356zgV0Ql7UmakFqV2CFBmZH/AJ5G1CyRtM
GEQMgfS6sSJNPfm5q+5KSlSGn2KbJtP+HtGhXCEGE0h9kC9+/YDFtDP5a5VgWNKxcDgR0L4w1Wmu
+mMiHeqxzA0ClxmbtbFiLw+KMWkXPWffG8sT2z5PBFblFJSnoCDJAdeH2K2f0oo8MW0Iznktv4Eq
ah975euLmo4Nku4NU/z1B1N5XQcSiAkSXFC9TXNw1I51cRoDKIcDN5Ni3onyt4clCGkHJVlxyFfs
YZszDORbQ0c/5pEvEDTo9ezAz+6Yb58DjGaIHpVVG7pPYH4SBBJZd6+rAkhbqKc3VNK0GWioX9Ew
aLdUU3yNfWNgkvWdVEC6FJzhOYam56DztF+M2m6ToFpjY3pvFLK56xXlpUYBAKPFNWh1wHnO2ezn
ntItShMLOaiB9FT06CSxTxszFuecdE2Z3wzootNCqPtYced5O8idMrrG0nQNc+Ykmb4OWo6/VZ4+
2go0lDrZlhKlbUd/a1Iv/XT1Nj6pUaBtQts95n59THwbMi6eSQqfsl2kOZVljU9II8tk8uwd9LwN
d7Wj3lhKXv7GhdPtR0larETVvk9yf21MBmnFVH+0HQk9QgS3bVEEt2PvvdvxoQ2zcRdHslmRcF7O
8G5GN1mFChRWQL+q41Gbm3robFUzf+qSxtiRhJSyjLTezmnJmoMVAXFOL8uDEM2jH1NaV1jlN0oW
m4tqiIZHv7JzWqrabZ3Wb0Vfmvd45rqdlit8XjrUCvBm3s43FXMXyshGfyTgO1GtOGt6hoA9zX7D
D8m2WVGhF6UARSZMdtDhbGl2acxs6KPH2MyiA5Mw/OdYO6ZxrDwk6TMEqAT5vq0fnTw5w6PDvNUS
Ie3qrnsANXEahQ6ZFwxC5GkYMEShruvBc46hEz2EZTZsmsh5a+rQ2hoTXyCiiNHT4Zs1adgdQs/C
+6GbN11jwDazm+JCUio85WHfquVZ8eNqjpdRX0MBtaCUcBZS29bfajpQZHJW+EgTV18nvv6qFAGC
eD9jpPZBts8L1MTDmLc3Ou4h1wuaOSzscd+OYPDSxhE3uh3+1OXQr2wki/syJqFVUb2900TFj7TE
E8e6ExaBdXRKxK3Ca8pNERuc+YQLVnGMo5sori5mkmY3MrLeLZIFb+sKokha31RTOy9P1Xc7CeQR
39aTYe3tpnUPaS2qoy/6ezsDQls1mb1FowVg3x7uR0eploRDzDmmuUd3cKJV7JcXxZcx8V3QCbzi
qAd7mg0tYmuvPUO5QxQJiAuhtvQ3uimiM6k/gJE66PZfT46fdibSoctAZZmWKSeE6yUQ7HrVh40t
Zy4SeU+wXy/8QiyxBwUzLuO7JehzKZvfm84Fk69bpTk/Xc8fc7HbjTnsKDa1FUigXjYqVS5YQy3G
A9KyVBveIQYM1Hfuqa9JFigixqMZ/GhNrBupkr58ffufjkZcDntUBCLwbSfn+t+X49guT5fJdBaZ
1eTkjDPQ3THgPNR6ReRkWztSn7/+yevtGZMtBUehMQNNxaPrBifcuLi0XVOZ5XlCaoGLkD/UWn3H
1sNYE7Le5Bqs8KB//Ppnr180P8uukLY9XUdkEdcKltABZmbW/OyYYOxKHCb8aT/uUDW/S9u7r3/s
U7WeX5OqJmkws9ug3Xm1B3XjQGsqX8X0kTbZXiKkP5Cphmy8SYZF6hAUPPa1AFnNLljTKU0qgvCZ
ry/i+t1O16BbVOsnMQYFs6uChVFGjQtt79/LPmwYf6k30dwAz4hIn51AG+G6/fo3P20pP36UwW1Z
7FYo0V0NqCDM6kzr2VK2CsVVN0RRmoXd0slakJrkdfkmSBpP1ym+egna9HyXVll8/81VXO8pp6ug
tcvQpeD0+VzcD5mXm07DrVsjyEG7xFHLyQTFTUnbvIxI1FTKU5e1ySHGybQCBBgcfbcBG6R3913a
NauxwdKYOXCl/wfXxuuwpnqEoCB8td/FSew6Q4b4+OPMXuZOc7Y6XI5l85A5zlGVUbE3RPK7SkT2
GGC1qMrtSD/JR435pISImcFEdrdfX9X1cXV6YJMiYoJOaPRWrsaropQiVIqSUEfH8Y8uQRq4j9Xh
MSp0sgZszN1BT4CFY910stG/mYOv96fTj7MnpzpjTNW167pCFOYN8ZgNdpqO1nOWcDrzMml88+AN
wMdXG2FesYpgjlvluIE46uqLqEpiXvxs5IdA7s6MMN9ltryzbOwK0dZVgQNGSEpjfHBHqadvUFdI
mfS0n9THXlG2vsiqwTJmWCt7GElidJ914N6bCm08qcx4QXDEp0QxnIimKf3x3YuzdKrBFytZ2BRb
OXtiz+3UFYGvHbCp1N56k8XBI2R2C9zyUSraG0dotq/g7RaRFNmGtJ0Qmsu6GY0czKoBXt5F0+zw
0S9jsJuC49uR10q0ufc7xvCwqZK3UFMTPN1uCYFOvpJ9Eq7FKBb1ZMz00/To1t27kubtDifos0ve
+sZo8r1qDT9roksPpd+uAVBSn0V5p1sefnetIJ7a8Q5WMu6zuNq16KD2te9iw0RY5KNoZl61To0J
tT55zlXjrRzyZ9PM5LYMDeQUSqCsadSemC2XcVXky9yxiCGN76Aou2DZwgiPrLsZhbNpizEGI0ZJ
pm5DzBoo5zbkXy9rxtDJkMTFh/a2bjtnhRaLzACruO9V4wGHvjrfSBC7c0MRt0E+PKSNXNWjcxC9
nZHlZejrARuYVXh3Van/tkYnmxWyOmlV/tiHJAQFg/xPxs5ryVEkWtdPRATe3Ja8l8p21Q1RPd2D
d0lin/58oJ6pnt47dpwbQpCGBEmQudZvtnp2tqAimCo5xrF1FkKN+02hWYhboeTxMGLRsvBbDDQk
DAaEXcOF1UBrGF1t4wOBzJCae0g7Y2fhwfsaWuinhaxkQf3ZIShG5sZ2qS4dfB8WXiMjuBvJZkQf
6CE0QwQwK7HtVeJ5YegycdQg48vaf0pLZrtYM0aTpTXLcHNAzgHBKPTTMOsZIIlhcIm/htXDS0rj
jWyyT5nF36ZI/DpHHjONcHisdQeJhM5oH+Je8Y5VGPzNwgLIdF4g1jREC2Tui5URVO9e4b+ZZp5t
QKouBkSsHgZhh+dm3Mqqe9fx8DjW4bgUGoS4EbEpoAQ3x0UUeGy3TCSQqkgeLM0vH7Ab+xv8+Fry
v1uOFT/Iqi/9ZetBZLUtFhWYD630vMKW1UFyQy2aB6ttx0WWin4b5TmyFWO3KLvCWpT5JYmjeuMA
kljKSHtTYxI8hdOe9NZJ12Ge7kGcWQ+KAbNm0LZjESJNYvRITlglIHOj3+tWU8JOrp4GW91MgYIH
JPHR8MD+k4XZgr/hc8pCsSOeiZnVk5K0N/iMF7tjEl/wt42QEFz4oeKvDPOEyM6Ki4m4yUtfzb2d
N0gUoXH3TKzliEHcRC7a2EkJdwu0iNBSCP7hC+gc8nJRryy+m51e4YWCk5yO9e7WlzhoxJBWXEv5
qTvJC24Z4xU5upUrkvBxyPurU9Y//dzuntLA/Oh4juEdG38L8m7dQtVU9MHbWLHO4PEyimKM2L1W
kiipOjQz+0mDwUmR0CqYdTegBEJjqZXyZ1ylDlClsF+iRj0sG5S7KmjrdhEDwR8WiPI0m1rYysYe
e5LRVphd63AIV6Hi/dRDFeaO4YubMzTfqqH8K4QUB9cLqwvRatkJkZEsUYtNiyTpFgJRBQ0y2faT
qhUpXiiEDmqvgGvcBytp1L3WXGzyh4uhEdau64LuIeaOwtzFoqqDWYrnc7Br21hd2IXyTZQ4GPSl
4e+ScEQNCB9BovmvsRViflND5m5t0idt8aRJpFAaVGbHODcWEDqbB0Kz+oOFSBxQpyxa4xNc8FhZ
C4cVZtFASRL9c103m0CPuwVREUi1jcp7uF1XrfrWpmBv6r6xjqOdWEeZYmArVK/dDxmERaeW37ug
PMMg2OrA97/zOj+Gteu/Wjy2llnsvlmZsvWZmqk+3kNwevxlMdjOPhmq5ygVeLf3uJJEwmjw8bLV
92SMkHftTFBLuKdMvvWIcWreoQ0Ry9Qgx+4CAvYL5PgEXzI+dRC4mFa7HW5pIUAqqx6qvTFtKrOs
0HXxonWvIn1SmU75KEpW4UYU4FLIJhAWK4EAc6I+8RAs9pOI6ZL+d+o3/sXXPUIOYXCY9zIwAZeR
wBagSZGg+qaUN56y3SlrA4LK7JkW0ht1qIzKWujOwTUMdxtFdc8/rgzespQnpomJy9Z14vDNy4sW
Cwo1OuGbFLyhurge86B8GslnPAWAMPWs/VHXeYnmmt4dtWkzf+rsujsiER4h22D3GSQas1h/lQRh
0B/nOvOxe8UUUt2GHMPrb8e+6sx9w1WmRxT8z0Mh++0f3cyV/ziG4dUD2M10jw38soD4s2OSIQ/z
xssHeYDEqJXI8U3br6L5U+7k12aM8WvFtou1XpfFhJOk0GC9QUBUW90rl0Ohm8d5cy93jfbvrJE+
vi0UdP+WaikCqSJQqw1k8l2ilvlfocpjLIkseSuSNtnztsjXmpZ7b7C1d7Fm5n8pcdBDzgV0l4H1
2Xe8oddu4OlvRjXss6kPP6wREBC+eXO83N11ftyssTTs3mqlPMx9uC125fZQ+7fBK02sFD5cd4TL
2WmdtU8r/rD+aDh7BxLSN6fmv42Gwms18HYxJXZe8/EwMnRIVmqwnXeNSrkZeWDebNHbtyoAQDG1
Bh0SbTEYZLGOg943RUqQ1/4pq6r+MR7d6lSH1WNXGeGTSrbjKekjEoCxF+3CSoSo90TYH+TOVagZ
iqJICSPbF6fedq4cW6V1StoGaBtN507AiKLcnrYG85P2NulNvOh/O3Ff/AyQKQAJI/InO1PzTag4
yKlNaNGysZH5tEX5MbbZ1tWC8ueQBS8EeLI3Gzs3AK/SPfbwPo9tppmrVOmDVysKv8/dhoineoE1
fFpVNqLo7iTXqNdR9Yh1d1M4ZvIYOTVC4kaR/7D1/dx9jCUcKtqj9WS1NRo2eithHbramfc/Eeg+
Vd9Nr0ashmHziL3VoGTeVF/1eZe34iQ8dTgw6wvXYVTIF8A69yv03G6BV0/5ffTQ+BeQr68+05St
lig5oqOCH0xVodNbevVzk9fINQgcJUrmikgc5y+IR3TgMpCsDmM1f/EdRVvmslY3c6nSQ06KoyiA
bUXlDN7AxjR8gtHTrpOb6g4UD4bwU9teq81DL/iq8SXIXjqDt70fDe9zoYQ+cw20bD+3JNDSPs3W
slM/8yHhvgwDDgNz7bFptq3jxbe5J9PQXzNbac9zWdXGzGx8OB1zu7hLJ6sLxb9fQORo9bKOh3B7
H0SF71/YGwJDT86URrXYBCzlfl2AcNNdk3raYq5sx0TxVN8A5zlVNpKoP5Wx+FHYuQk+12jwSouZ
+oYyQBTM07P7hgxKdgSDWSHmJuCXfNXBMMlJUC+i+v2oUtxiUdaHuclXD3MNppzZ0Y11TnAvVgpl
3SXJ528d3j/ODX/rtcoA3SnkaZD5YShm73HW/9HdVNT29mqMa3M3l35dx7z7W+PICAQ+v3x/U6uv
0q+BzgXz5uta8hQuoEPUfJo+81adrvs+mK/aXyWdNp6bQkXnU4bnKNarHYL1xskpK+PUVbYzPLQu
ABSYg9EGp7wQGTcDeJoUp9qre4G8dD/AlkNcq3aqbkAC/Z/W2POhOVxn+eq3krm40Y2NVwltf++i
cgx7p2vl0RnqSZBiOvVcT0WpdlnDqVjEXTPN9v/te66jjMG7JwSvgwH5oU2bprgAguC57yp+Y6ww
N0bwQ63OgPv6Y4aN1K2c8uJMqC8AuJmkDxXy2SMRBhwakAkCnXybq+FhesuheB5bEmEhouL2o4s6
xuG+W/vBc6V4mKFODeYu41i85GbTH+5d+qr+6oTE2efe5k2Qh99kr2a/+jC69h0mbHivcR9WYn8E
mu3u72fxYvE9aEpjf+9SZMEPvxDDr92qb34y/5K/KpOmRPg7qZi7/nuZXmmga41g/q8mftqSJiXG
vPsaFbxVlC6I/iISNt2LHseCB4h06m4e0lyRqECBCkLU7e4Dw72kImifiV9tiGeh6tC42W/9KhbJ
+4oFyf3YfKPsamTlQ/x7+9V3mmK6kI6uiQ/BdKdbY9LNyFt1S5qXDGODpiNrA9ZN9/FZGUkjpDZg
Cc3jjQ0yipitZPc+79+grEiWum30q09W0Aj9AYzffF23wVp0YXexvbmfx7YE9rJjp22+xtY4ejYb
gCEvNo2tS5nxZ0ktN9V8bgh/YhFZovyt3z5ImkWn1+nmPr5EJyIxTDbCrPt+/bhIjPK+GhKPRfzU
L4p52sKVpfVrvw57E/pzqzElnO5BjUAJMF6Ebe99NpjVLQo5yPXXWAPVR6kaJOX619jwxlsitI4W
23ReyLtWL9VrI130yXk5b6S5yjWEZ0KJ3lwpmtsoLHnWWOXPe+0gxWZoQbbDEvZPuug2tg01eeH5
hncy/7vLmn/jRY64JX1W3waLbKjqDRvSuFjTzrtTjXv77p/S+27SWu7JylB/nJpCmK5v86GAb+Kr
y/lQxCHVxYiq9FJtaautuHmEak8sSzfKdPa5fp450dnInfXcl78XHbqZ0tDNNasN9yQt/d5vr/T1
LUb29zT1O599bj8f8iPzt7P/23BuM9dqA8dB4d/cfB3Kpu7/bXg/3qEhXpCGXSIcttE03jwufui3
2mrds4ZR5dchT/jquY8/PSciy9B1N3I63a0IlPHcK3JVWIV2CNP8Zb5sDW3Jc4nflwLZE0duN91U
QpX0y52frtDi4faQjQjiz6N1B9c+SdX/7ZpwCrJPReX9861Uxb3Gry9p2lV95bdb1Wa+ReZU+fWt
dlONaXe+c34g/vbNJj21CFn4HeIuJK31NSKx7gYjSfvWqMUnSE8jxXHV74Noh+v3uIoz13mPRXbK
Rt04FzG+mDxHj1g0oJCK7PfWd6W3ynyI2map3vpBSQ+9N3bQjCAHWolU3nsdLTHm8coRFkv6hOji
Y6hhiGnVo35Km9BfIhoQ70vdjt5CJBINWQYfetLZ6x4U6mbeVayNVS90gmLfMrPPdmqdkOR3O/8d
iNgRyELx3LlOgrqqaSzQjgsusUMC1moxVS/6USDcVbQXnI9/jakJyEFGsg9OuZskTwQmHo0Q/8so
7gkQ9UgXtEh1vroaChOqbo7XNsjyDbYF8a7JcLjBYLc/pnCnGnBbfJz3WVP++mTo6Zu0JQpU/x6a
P0WimtbtU4u5mVFbsG5CZAbufZGt7o+/tZlPkKRJdQQg9nX83s28/9Vi3q0q1LzMXmVBMZ/qq818
vvtZ8CDNN5jGfXw1/rP2V9+6UhLsbNP91yXOzSov5uK/LiVDj23hBlq8/O22/HH6ubbSOPUOXbzt
V9tfFz/dq68hzcWVcFByVdzNbwP8qnJvh94oVt9m79zv0HzOe/W5i9/GMA4uHmOItf/zPX19d38O
uuwxJYNOhlHU/zKs386Rl6jAukP/439czr/f5Vw7j4S9K5JX0UYoeA7FuyZ0ZoFqJa9ZnGXbdhiG
Hd526AubDTNUoMivZa58l1gu/c0FFnZt/gyjOJmU1PSXqOhwHYIWd8J1qdqXPhHe3jUlqCtt8mco
uo+xDg7INeGpEcYbJPzMT6Ob/naeKR8xKveARDTxwTNL8zgaqblqEJR/znvm1UFjyB+SVF87nRxF
/VdcKcJvHmHsZawMzQWREBfRGWI5hAHay1wwV2HR8/JrxBPL06x/WDmGeYblo6wVDeZqiALzOJ+4
SyJvbfUdHlLTsOYBSjsk8Ms54yFG+tRuPxQSngtTSnmbL5HkSLWfL9se0URsk9Z4yUhKPDggj35q
/lIdovbv6b6h0u284lhsLCOkNM7wT8Zdj9PCtjA1eZ1vfu1hq1v0wfV+l7BlspEm+ksJSU5kuoMb
lCGrdVTl3qEObO/gkKhYt07ePTUCsrTAZfwvVAyX84in75WcAVkH3otQO9JqL6DO3TdD2RcpyonG
jkBmvFMHsVLtPD8jYRjsRg8syWhgcQtoq391VeyBmrbeuiikXDCKgt4peMbmCbZZiu/DbnWEXCi+
BdeVNRKGrsk+QYbR8p56zROfaRGPq1pYKGQxOUpMtAe1LqpAkPIWzVtz2Mqhq9dO6yh7mwf2nhfW
B8B54DuKG55bDTWzOEdHC9c35kBt/j461XsUs/SXKK07ONhuAC2muyTF9FHR9BohjqR7jMxyr9rg
h8YY2fDYQYfN0gukuBAgWfu1akCe941TNRbmKeqrFe/EaBl4sbrNmkR7zXBV6jXjJWzph/9B8gS+
adKvrTZQssfHvJpUkKHLnfZF4j/r/QgC0Yg6grAsR5tUvKqWQDPbQQIQD8qtG8Fxd1sZ8UJJXtog
Dl4E6i5BNpRPZS//UlqkZX30PU95qNa8aI1y1QQY0oiheJLuUF0gCg3rwFCajeltBPzpgJwQ0dd3
Gwf6t7yvtCUMou5cxXiRWTrKEgxM2bS1tK99kqmLummDDxcCqtb41XMxiadondPujWlDMElbCvRV
zEloxZgkVzCRJx5rnOYj4MB+5A7yLO10SEWxRZukW8xJxCWf5Fw87usJn7p0bUxiL2l7lZP4SzPJ
wGiTIIwzScOQlIpi592eJGNGtGOGSURGR01GKSt8HMH6nJqyj0/VgJKsFkE/St0RGoITJW9Yu0QE
yAjj6uUxa4RytCylOxV22TMfeHZzonEmGhJvCXxwbB/x7lOYDj2iShbBzUBCHZZ8hX32EsqdtS3w
Y34TOFiVnaLewhwOugl81vKLYSGMON711XgiTQyiQY/ih0p2Ck6jBEJPKYB3mSvxXleH7i9Cx7j5
RFqMVhmwoSJxvtdaQDSi0hHpHnWw+I5ubu0azeXAyrQLTwncDCtfWzqtGl6BT9leOwYLFeIUfjU5
Dn7+Vjq2/72KnUWVVDDCrAT4my2Nq9v3JsLSgyR4que3Noq3uhn+qIY8OedebC9HLckA25jJJsiR
zJhvUVkGZBPx4lljTdOfpMLEQ7R+ekhb8vJFydOXeP46zeX4CBdyUSFS+w5LXHmwK5Jl6CZlKyi4
fIcNsJIyyW5B5pXvY2tWD2ESCSJoJqZjokIh1Sz2eJYjIC6OxL1XPZiOdQyqf4fSHf7hyYhWdImA
rS/kFdKeu9MLLFAsXNyMrEzfmE/h2DeYe5a1zqMzhG8Ji94PPxZ4grdBeTT+c5xI6LdUFv4OsztX
XeZti3mbyPc5Pu8ns8ItUZVKtu5cZoQ1WgtL1UnlPomtfI+8KmjxQFztxj4qgYHjvBoMR7Q7jUMz
vOj8fS9eRUC1zD0Hv9IiusBjXwndWCpBt9KsLHuvegdFuqLEEXLaleV4a0dClGM+FFvEt+pt0rTp
dnQD/6YQoC5GxIaxNX2eN+nwbI9MCd0hcw5lFBsv4CV47CZE2aqMe9Kv+7Yqlsh3t1t804clhNXi
NI79smFmuHe60jiSbHKxVS9cJFAQizY6/42fTrAZAuMVwgsvnBwRMgAOxNtKp1mIrDTXaROYV6MB
gqvZ+Soyiv6gC707lL3SHeoweQ8K+1tJBqixTbCV5OweddWNH2Pilvycrxk80t1YluG+sjMbk3nF
fiRvw2zAhinbjsJ5zPXySffH8dK1hH4G5T0hMQClwnCDkhycIh+LGAVQOy7XJrT1NZP2cVN7wbhO
MME5t1gunjtj/G4AMFyY5uhcvBp3O5FXpKrz/Bu2dfWN5z75zbdquneIOZZLVSu5VZmu33cVXUN7
FgnmiXeflx7PPktcReiCaSTpcjUS9QKEsMzRwx+w6iErXd4yY0QzW/MfeXM8zQrJHYLTj4r/rDqx
vISp3mMBqBAnri6M1dwpPLYOmpDR2kqR0kK3ipyWZyHbnwZ7QrPnNMxRxyr5wZeiOpZ+XoBgPcWk
akE+Wu1zH0fPbVNNxE3xPlhvuMibH3AAtRVEG7m3/LIGQm3wECrdbA+001hJEkuIkjb9OuYpv6ps
xTnMG0xVIYNFrxGGhJndictYob6BOJt+9esLU7psU7uFAbgVjBbQxWcLO9h3Q5MtmrxKsJt3mXyY
2dAskTVRrqOhrRtL5t+GgiWaEVjJDpM6cBq4SfjuitC09ZDbOP4WQa6fYNdoJ7vAmLCxSLqYmVYe
NGkMS5dE52dKxrupWmfluH6winuQYwq+V/s+1aOl5eHbagW+fSRMQSBKI8yY+0Lwrfr2UoJB2lue
NB6iVN3JsRjWNSIPpxqt2kerR5raMfBYdyMe1lrT4R81lB95CbYmEeQqCfU+czPhwoZZtoOVj/Wu
VMyjT3oNyjni8E1saDurxvaOFzKJliD6BNDtPzt4oaLnoBwIsIdnl/wpGV+sooSXK7e4jH3y8EO0
HBKElvquJwfkiOJcGGc5WOZhhq8GDQ7RHgZXDYZ+OCKH+QvB9nPgNdrBL/HC6PQEqHyeZOTgurVq
JLiEuXr2YWNjP3r5QsnyYD2GCAObRQcSVMp1hwC2OVnAmeKsYvH62fOnZlYXbOsuHI84mGxrp0fU
IEHoCWtQ9VymB0XWcps7zPKdDInBUrXwrcJZLUAqfZGber4GRFDtkxAj2NiSj0oN9byotPbsp1rx
HBErJXbl9JfMxig3KxQVNw4wykWRJNvIDRHD0Pv2oOholg7oGB4VMvZVaZ4RjV2rcgTMH6AMEsco
g9Sx5W0wMtAeeA2WPLBcSYZM8ZcNuvNIBtY2NGKenetKfADYRA+vKcc1EUz908yc72mUXILEH55i
67PT+/zR8ZkpuKGoV5oZFI8xknZrTHk0HD8kGBgzJ3ynpPsaGZLOTXBwwKth1ft2d4gJBePOFn26
ZVucshin2Ixsr2aM+bJTWmVfKqjCjojb4VEeYDapYTWxaECbIJ3s1JdalGJZN1iGhU2PSH3fxYQD
jHbTBmBbbNdHVbz11B9uS4Tbzm00lonamJP0iYrg1SqVincdvB0WaP0TZhXI8Y9gh7tyMDA4F81S
QMS4hG30WdSGuWslOhmm13ZoO04GoUIYmwKwUjGE1tEHePcQCLM5VQWav1mEg6TwffyfUYnZdqEh
r36CIGASBsWDUw9MrqanUxorxkLiC2ojJ1t7yyEkZzVqtnhC//6sdHlAWCWd0KukzjSV5YHi65eB
SeCTn+LXrWbus401H7GGZql3JLAHZio7NMSSlRaP3vvg5bdch6vuKPZwArNRPZjYpk3SoMEVxual
bDX9Yo4qtlq8VKEcjD/tnBiO4wyoYmO+iKp0upLroBD9qffhexmFP26y8gp3dY8T8bYFYvxN6mSY
R1Cca6GYyYEvWsd7qNgNav899gp5lWrRnVApOvPNMxtHXO2DBNANNCvuu2YDyrs84Y4enyDXmrdG
x7JwjFywXiLVD4p4N3j0vuuLwrMRc0VCcVF1yNiXjp58EItj8KI6Q9j2V7r36nde+R1nFJiKTjOs
U3vAMwPKClFr3tNJi38UpGp06NOWBFWjIWJlRsZeV4CnWAT1TkAeP9rGq16ZjcCPjrzgqsiQVYY2
ypXVg1qocjc7VHsg18aLF2mCmAUJDg2ehpOYj8DgpLtMWLsh+2vs+jZMjRWCJDYABBP8nNnsocU2
+74LWQNMn3LkrpiSqFPX6F4ti7xq9+NUrKDmvf/aTUj0bHjzrz2RdHufOcpvm69jOIMU8EMaZ5nE
stt3ZFwnWyKtIw9hA1yRYm33fscCJFO3hu3be/Q+lGWc98p16IJxFaVYB8dai46rfTVxUMcNQt0q
Hfzq0ZbnHIB/UGjaQQNEtVRL5IxhBBKg6NVVE4/NUqs7wQq2AY8SpQP2kwPVUJ07euqxErq5Sc1w
L+C4nXP+i1jpoGFe11eQg+0pbVmjuVnWbGKcWFC0mQi9sWK/Go4DG8nQsRQY45NZgl6LZYHQQwUg
KkNp7xBUCPsa+RS+tMDZp/45dAb/Q8t3SmtER106/YOfjsMqNfublffxtnLd5ggdzsVuZvo4b+Ko
atcWubEpeYpS9ZSeLpsjPDdmGmUaNMd5PwVckpaGva1gdFJg+AjbGu1PEQl2CzPjPd0RQ8IxrYYb
F8tjPW3m3XkDwr5cKqopF1rvbXRPxYPJzlAYnjZB3fEprDv5kAXYxYxqOQKvm+ZUCNYtnATITWIP
jbwf9LMKuqgcVhmURASzk2FnJKAfjRIJt4e4662Tk3Vrqxn9awFaqbRYY8tKNQ4IOhiH+ZNM/Xxd
xPHf857nZOav41O1P+v+e0xnCoR7ybSfeOrBd5ty6+ca9J0/mvBS/T+6ESGDj7WufLg3/v89/Tz8
uWtPwv/C2nP3x3nn3T+OzQ1ya5qCzCVmZXvLNBi0h99ux3RJv13d/9bPV7eJKBe9bqA98H9e5m/n
dFNkBLsO+n055BfskYzvphJ3D5qZVjfsgVmPZfaA/dCQfmg+1ssAwL/LEvg5qofxGaRWx5odXdq5
qR7+AKuufCQ59rIhaMgDy0v12iXEqeYKofQOSSC918Z00CzRQ3OruF7y7Hvlx1yBeWrwwJ8yfSoG
teYuduO6l5XyRqh9O9fQiAug/x1alxGHHea+gMvHzEm+O8XS9l2oZhGM0RwJ5GMSF/65BO15H12A
/UQ6juE7cSIsHbUu3Pthlz/mjkGkYLr0KpO4RBTJi5mZOKPbgbGxstJ90aLmOldwa6Rawkj0N+n5
/d4cMoMXvu28j0w853ujN/24UGABn5Oirk6hwgxxbhonzzx8Ssyf8mQlq7Y5NDEhQJxyrPvJEQXe
Byohe9ZXLOMIjWLc3bhPUR59n3sw1OpnFg3ySSMStcPr0FiPzPbfnISf2/S9ZCIAB+c4ymUSHjrk
XQX0mTXmp8/aaKoQDCA0U0X4R5zHjTN6bvJ+axBEWKIbL96rkBfYWGv53uEvdQNqwnx3atp44ZNS
5vULTL1gG+J3sJGWHF964d/mvgloEqqOSuumx0W9V/rCWSX9OLz7frica6B2zk3CSPwcmODC0QDL
lrzp8UuLhm+thxMokm7ffIA0a68QGibgofYyyOQMVtD7dCYZM86hn9NWhEBVKvw70tD7VBx9b0R2
+5q7wN9quyg3XZ/E38D3r+YKVQln2OTXgpMy9yYsMgPc2OB+JhZORYYZP1sNcQrP7UHrdKP2YcvL
XA5MO1wFqowPdR3HjxgPkBWfG04izBAg3ZsR8iNXu4y1wFSgly+p3jQfDrYta8ttu13ai+q5T8OX
udwDZgp7XdqXPBqVo9SIlKFG5X02LSpmge+8YcpTb0Smh4B2Fe3V95TdXMG1+x4Vt8I9wUNxzmpU
Aced7gtfzCX1x+aFiJy1xZ/FYN5cZ+8Zc865pRfIZtn0bXS0qt49uq7yVGbuOS9F9pTlSvpUjbjB
Kx6KW/MuFFj/IPXyx7x339gsy+JqbA/3VkkY7QMPhUdVb61iEef+DePu7lROfUZKLbZJFOPNK4xf
p3AVIFRKyWRvqkGMHuC/bsjl3Pt8zPQfm0JEj3MbE3edVYNPy2qu4MCAuTXRX19DtvJtmgIMFlrV
H3hcyLdC8Hzo8/SpA1DwCCWI+Hwm30o5RIc4J3o/72Yx2jEakt6bedcvmI2mBTdVkPx+a/JHN5HZ
q+KE9qW2lfe557YBKUs2GaXvqUfALeWylnm3m9skUnvJlKq51hbSQCynp6eXfIPcXJ5ykXcg+GgE
YSPbWJUZrHlkyLdUM7CqwcDiMPdRWdYmiIviqfKH9rEhAj03smEQHILMRLx+aoTl4LgaNVXj58Fg
g5a5diXB6c2lwrwwESlfO+xAL5U/fsyV+oYIOhKj6nLeDdHOXcoiHO5j9+38RcJVv1pCihe0Kx/m
Wrpd5LyoWWlEn1Gnj+S9/9nAZ1VPY1OPJytyypWXcR1z6VzwVW/+NOT835vOwNnr3w5SrQfGMe83
A9DlNE7CzW8H7x8rhXhcmeq7r4aTDgPhr+icoPl0DKYOk8FrCG9OQ6rbIjpkzbBKMg12zVezMKuz
rVYm718jv/dELNRawZtjOvdHE6sxERSOB3nvBrak9uDitbbEJGhZBaQSsmmJmuNU6GtF/U5oGEWv
ER9nPVOPtjeEJ0I4uHKHpn8WvJH4CeQLVr/qB2pLAY2Ev9X6Zngzi3hJ3NR56fVgbxQlBiSlRNO9
ScYHYQXyMm/8TshLZ+J1KRpQ+X8UJImurZXaUv4sKFzYMjFjWswtCLzLy9yVWWOtOlYFIcHpHPOx
+ZOGPCuemibT9P8WhGReVigOoRv03wIvjuFpxJgI/lFQDcDbQtdvll/dz1VyoTaQTx1Si9Nlzcfm
zRhifWkBc1n9URC3JX6FpRR/Fiii0hZQD7TVVy/zJ6J2PHvQ1Vv/UaD2EDwq363+LNAkuB9NVKwd
/3vbIdyi4Klp3Pup4Osm+ik8HVna8l4wl84DH1SHFZ2Y4EL/7QoAGuGSGvzRV+X5Uz0RsI3RGP8s
6MRkGhWFuz8aJKAmyMY09+NRDk0qsEIAcTwAbmB505Wn9OmtiyBmp7aMb50/e0tp4c2LsWj1WMBd
80IvV34tvWsnFbJgLGXwvnQFBm+ZdfXaQK48lpaYCCXNKnUr7dqFUbvyzByPTNYFq06zumtATJSz
he21q/j3pZVSXzt9GKnnVtcgN1TO1pVXkLAa/ZnZtcPXbQUTLLl2I9neLlAizpZYlBZoJeiljRGB
41+UgGAhNnLeBba7u+qkaV9Ic3jT2axLTriIawsMeOE4K3jgQC4BDm+o5/jDJaghS3ix30Gxw7w7
hWh36QRvZP5F8uK1Jqaw8SAueUaKwE9Rk+i6ulh3cZ5f0kCW6y7NU86mQjdT+viS145Yp9UQXmC7
1nizD8o5rapm3dmFd6ZKuyZs7Jy7dOzWaaBZ5y528HAPwKoEWTxSGurnQAp1jbMj4W1z1Napb/Xw
Jl193Xlpxyfy8EbnRcRmiNkQT39FJgEYUNiT8c0LLPBy9eyPzudc5gCSPqYuj+xhqoosDeaBitsv
5lKt8eIt4T1zOTdF2Kxed42TrefS3vW8pUJsbAOfXduHqRgXqCCbU/S0Pai9Z7+wVoYAVWfoxk+7
JIqqh6RTx/suS9WJ0ualJ6+pnJe8Sv/GYdY6zXWTKvpkVVqf57LYka+yjMPLXGYo5eMYlupWK6Jk
I1MnX5cliHwwUDZP8rBGJdH2rOHBR//soWjsaJ1qJL1+r2DkYpkU/4+x8+qNnDu39F8ZfPf0YQ7A
sS8q55JKUqnVN4Ra3R9z3pub5K+fh9W2x/YBZgZoEJW6VIk7vO9az7L6I6qcfzw80WIuQtza+5p/
eTzP4xCNJI2xK6DFOTSEBD8e9/uP/T5iOviiK+BvHw8n7Ji/xbSLm0prCr6OWp4TQBbLQiXFJ3FA
txoQ52uVxMOhzvV0nc23NwQH+5mbfutmIRRvCl9dUHgfhrzFxGR9mobtrRVYm70GCP3NjcAqzv/P
taYU11JXYkMI3WcdijBuNf7DWBc2rl+rveY4Ei4TwJis7/OVsvXg6HhKPpFVbWANM+sfUTo9175b
vVVe1u8cgXxML+PxPYhZCz8e0Bvtsh6n8VLhtTzjpnGWQ1vWP8oRSlzZ0+9R1gCrOqA6Dnf/VenV
t8f/rFpix+paqueozKEKZA3jiZ+Hnx1hi/NT19AyVioPFJ0fJry6TdArx6I+0/dqzo9LGWX9k4VI
699v/n31n7fFDXs6t8xw3s23RZrJc8yXkn9e6roJvU4VUI7g9txoC3IL/3nv43EO74UqtLb9P7f/
/jv/fDVdY8qNNVIPSZTGE/y++/EyHof5gWEbYs3C//Qvd/7zCR63GdBcVprVa7/f1X++lmqyxqML
EOX3g29dqV9HMq+f9fmQGxPtdbc4lWX2iyZtsmkcm8ZWI6gT5QRKW+gFIj8HesSuZAUUck1di4Kg
LqKbJTUBqndkl6fF0e1xWw0ibZWCd6Q/p7+BShkU27AQi5gRnYfA+umwh3iiuWju5JQ5pF5O4Yvp
NHvSw+xtgZ4CgVHSa4swU6saE+UKjhTugDDbDEn5FRSBf9CneLiUiWntK6KXWxQBem6c0JVQDqpd
9H1OUikcskTBVcT0rgS7le89S6Kshcs5WZXayaQ5Kg1uf5z143NE1kw0mcMTfi/AzY57ixLDpOtF
5jV5FgjbGrqLuSwIBm7Eusgag+EUpEFKUMc21GS6tcKmWhNol61lUpMvo2vDi+q18QJK86xJCupi
HNXNsJ6TvPgYpB1ftSCo71KQrjmWye1xLYm32p/x2NpPnTEOz5M/5k9G8yuFTnhu8/hVjY5GXBch
06UgFjSLAuMj6odDMcyyMzdq96aGxtRuom7lRWjMdd7emiLAItb94elxEFQ4LrhaL/HgVB9e5dwR
ESxq1uhm2jnXjtUkSlvPP5AfqNZ0wMbdFNb2N8OdNgA0782AwpEqeBKyigwzcnDhl+yzRrlr5tpD
TBfxiKWkqjDt9P66xo6yUFodLioDKCw1SXuX+UwNMWsBNu3tBCoCP1ne4JkT1kcMNWhlOxRQ62Zu
YSOXwO9Gl6f2gUc5WEK/0MifLSNJ3zz5GthudkljTxyGkupQVWQX5tatn2nxpQ6c9KZr9VtFqOep
Sa7N8BJ7ffINFzGg1e4wOBgDRDXnlbngvedKoqEmcM/Kbk66vymjtCa6K9VJHrzSLozOecz7EvTv
7hm7qaM/VRBfgwBvKQFMK3aL2tYZimZVZh2qYOqfu1aGNf5/fGtSjt7SlihoO+bkUCX6qessRaKz
HN5J79pAilgGdhT9sov8lxFMBlByzV0G6QoUYX4qRo9AOprk+74hirBBJraWVD7WD/hUQb0Bo86t
nZvQBdX7gozL50aIdRJW/W2+JZecerojP1KK8meN0tUiGaW2cTLnu6oN/ZTXtY2Xa6HFyEvqoga3
GbFi92qHZ4k1n1GQdG4DV+PVormsJ2P1w4+Uu+ihDBxqv7sHWlZdOoGIqKtCHMgkj62USenG0thD
D310MzyvOHix121tN4pP9LX8fVgKuYXuuejm7nerfEYPt00PGmHLxxDx0pKQbW/BKkPu2tgsdlHS
DGB/KHuMmHE/9by5T/7Q42IPLAAzpbqYJH0bDHCmNu0ylXsfXqJduiTtk4U+hbu0Nw4efc5Xfv/V
sgRmRKM2yneJJdWp1Mt8F82XMC/l9H5Vvtei4qBF9EeWaJfVSVP11dEzsQ8rqQCcWd5uaNnM513X
4HdPFeFtLYGzUpbL3k7SK90Z0BhIIhBB8RftiXWinqnpUIVRsGTTD8KV9lSITWArEMCxQjAz6j/Z
uOwgD7zFbA1t2dVHa3b7JdD9SVakkOT5uX+wYZYsmr7odungf1V9SWp0xjmit81SzNyiUnyouNkb
VQMwT3wvM3SSoxP019/rZHmVTMZPUSOMVUF0ySpoiQ7MRNDtI70mba8jiSvp1K2vT3Xlph8IAY2d
6bDCddBFfMfpNfsJXfaKnk+ZzTRvxNC4SwQRYssK+92gO3BrYu9b0WGpZ60i2PcX+nrMvBHcfOW8
hjmKc6PT3w191I7KxkFvFsQtWEq7uy0/0j6z2yVay3dtrJ27l5gfjof4Uw9mLYlmrRx0Pdveip2X
Zhbvh0F69jwMWrRSL1KzL4MqzFPgautk7Dt6wKN5HtF9u7H5HQhWtilkKPehUmLJx1DsdJVB+a3L
eOcZeoJDobdObe5wKNIbuLX43AJYfCm64+B1/avRVnsY99aSzg/G5Mm+Pg5B0Zx8YQbHwU3SDRZu
qPZT0jxpbCBWHv64veex//SrP7Uq/Sl70mvL0PwBKi58domcz4+2JpyXxyERxTt5FyeTLA98kKjA
BLGV3xujeBW6TNZDYnp7EMFibcVJtDUe+PjCfy65tLfGpjz4ep/ebAMJeGz51kfS619sBfwfrcou
g2+FyPatP6PYLjYgSe3VHJRzG7Tip+6iVe9mNUuuyp9dG4/bQrWv1Gx11FbxWceSvWdhnB+GuSbJ
xGzswTPiogu6N7uNnY1Tc27EGXogS3fMe+haZ7gX2g/Ng9QnIpmgJELduYjqzEACYyRPICkESX8o
xbpp1fidiZ+TCAdzbIuvDiUIgLPgW50Oznp2ufotHcdBM+kDKIeU0+FnKw2x92Ta7PFE76w4yN5t
s8auAehijfBzI2YlRh8H6RqtEDQIaR7MrM3PB8fturVJixQhFlOpnkWXtszSE8PG3sgMHwlu6C0e
p5KK7LduVFj5ZhsHVURYbuwO6k67FjL2D26WylU0hs1L5qS7vA3NZz8dulXssLBlqfyU4II8jJ3b
0eJDH4SQNTv3+rCU7DewvFw0GOnfKmvO+czL7NYnCdA5Ea09ym07iQtrFThqOWT+Sz451SUwg/WD
Q+pTA341SoW0LQufYqSvUrbJWub5IaE+TUJs9OEYm4Te0resbbxDZEHhmiqqpGGvk2RdFA6xfo51
a6oh30bN0B18EakdyG+xKKk5LswkKe5GL8KDoZMpq9IaO1SpvmACsekP/pRGT2Exb7YdL3PtSBXt
4TrQtPM7/71uL1aSVefYtNb07hQ6vKYkRjGYNsozX6APRUf8+enWj4AGZIlBldEe26eBTJDV2CNA
9hNJvbav3V2ekq1JgSdfWZoW7AjFgdaNPA6hlrdCD10+dYV/EImkyt318U4zNUAiXZqTessOL9b1
Vx+p43rGLL708uB4wcH2rehZuLK+WybhFD6FDAajUdPcj8L2bqRYl1n83UNduGzhUmyGsZ4lvSYe
YDKx0rpFUuaXCHo6pVZYmbNzUH62cdm8pVbfEs8Ml+1xiO3O+Olou4wsbz4ex2LFqpWbaT55meiG
VWojgXmcy4+rfdXaazBzR9TK+UfntivaS85LXHuHKYAvJLQ6WVRaklMaxEOiyaF476nW9qp1fnVe
sspxIq20vqtZQOvAIEcPd7j61wtofZAaDVtyCTp8VRxyRTpwSVEfw5o/zbOys39cKuGHOhHlh9SL
X6xZ80rnVluhoERB0xivrlJHNi/BNbOTGz8zuRZh0D6XUCAnU+KjTUOixn0EGlIr0hU13G4XyKrZ
k+DzEyF0cvNsGnC2aTp8LSK5sfv1LyRUoi8qVl4ws0USkW+Eoen4xSheeAXftSWQxdX03RPUaKHf
NbtYK06ffbomUVE8aR2fq2gzYxXF+ILrVj+kSSu/xmM72mofSviHU28ZxwwwxjZqwxd7FvgqCMlH
1PvL3pTVaQynRVm5zgtJpMPVdsZ9PZKJFnUIIgipNc/AoFoiiDRvT1NFJEH4mUZmtLaYdYH9tcaT
Q1N34UVS/ejC9JoTHrit+QUvcxBWV9G8uhj8N3VUdxup2wjilVOuxkR/jR/pG+xW/BUo1ZnS6IZH
nDzaSkWe/kE/jIJWUN0t2eRblWlnYU7ZusSX9JHm1Zqd6/gVNcpcTBER32YYQ6AZnHRL4PCwGGIv
u5N4Ohy8lmVKwcRrmlAzBYNsoTznm6ko6EnG8xPNNfM8DD0qHxTYE/KQey9GEIA1JqWCJJ6VUVhy
n7lI34CNe3zH8IbiXrzJTn2yqFZXwG7eijqAv6WhtTaFlt1AxQQvWRhTzYjK4osaoHV5HODHyhNQ
c4RqTAbAkepth70GsVCu7SZdIA2LbFzeqFTWgAsVOmtucyz1nbhrjaJeCBEs9+5ab2ubVIpsR4Oz
CTs0tfMh1DzQuL3urONgkC+S8IwWJcGFgue8yDLOnkrfhd1SxhgNsfZqm3C/OCSbqLKtI8sRZ+FZ
fnMM8jTaa57PbmZw5rzg3qF/HTQi+ZZWLau0ZiCJ2TLHTWoGAnRHQvaPH50fB6WV3zoSetZm0rbw
H+vxPdLmocKuz3YwZFcnC62NKSLv7AsmMxY/08muRbWW0IFQAvrDSpVh/Mau8lslzHIdFqWzVG1T
3zvCDlcBk+6iFubH1IXJNbSn5OrKaNipsf1MZq10mcbdqbbqYBEpVDdRlc4/P2Q8Raep3VhOeNOG
6kK2Y7rTUkQmUQ/PsokNd9Uozt6xe7acFzlibzGDxnlmps9Xg0zsHWYask4ogtp9+UQLaHx2O3JQ
fBdZWeZ6T2BpVrkU2q00jLXW5dU5ZQg39HjP6hKpHJPO2vYH8+hosF3wnywfUmW9zrW9nfCh+g5r
xtQ1h+c5qWd0IghVLXLQ2Ajjo9AtaEZWwWzvTdlJtuVeSE6oCQHnJpuRVmE0bIibxOxmjSje1adF
hvBLW/SkG1sKTzBT2AeWhhgd1QearK8ow4lo2Lg9Srxj5xKq6kpzON8qAyGAUw/tugqsNz7QYVE0
FVFL/ScqlhDKW+JdZ2sVqbfdWzNYEy+UQMfCc2hZE050CUbMb5gFgstESD3z94xfFTVpUxnsJvrE
4xMChH01R39Js0AFPquiaZAtuxjbTG1Hxg/2VcxglfzAHPIzEqilm6xlSWuzhyjS9tboerintHcZ
SqWgwQCq1fBELGyWDccCw19idKgGouFMjkl4g/K9GYNB+6mOMh6fCPpu78Ct4aIRWG31UfOqxSp8
sqrphfZFuu6pDV/ScTtUsQQ/mqjnQi+cD20aa5Ir0fxmetluyr6VJxDH7mpIaZQHr0RZBFedbONF
TvrzM7MP+ehGBCmtXIySUUeZfUP8vOcdOlZXjD35eLN6eqy6VoB6Dk2kjd7kvDY1ixKSuxnktdFa
DKkzrFCTWVupy+rJC82vIVfjt9RM9n6W9yjN0vFbQoQilMoYjKTLjuOhzpxslOHgNCH30NTsm+RX
EovsW6al4QZXqA70MKiWldN2sOJ6DHwUjHBBlc6NSSN6wje0tUs2HIMhP+Kwx57VfyA0Z4dUaT9s
IAWrIAyrjWPid0mc74RUenvD152FNGz9paVYA3hmmCFzbQvEsCHwvsL9ROyI2EJS/dnabfJuKWrU
Ur5XcqaepYj50y6W774x+NuSlG3Ye1q2ROHs7oTmkxGCa2Mr+Zu3Mn5mGKDtHHRb3aima9fYrx0L
FVK4x++UYY6q8lZeWDVHzaGOZCRUBdWgvz+g3m0MS2GyCDwf3OqoJZW7yg0tOg6TqS9sLUo3Hd3/
q8oEONm+mYdV/2tG9Ht1HfzqfG8x5V95M8QzhDl+KXqG5qAdMXJE+tGUL55XAbUde8jc8zDLxpqC
UiM/VK2Lp8hK/pxMd1UM99ijPlh4sXjOHSz+csJ9KwRoIiOX24bM1LVPJ2xdhxn1P7/wb8VY1Ku2
R+FUyazcAJagV6M1OCam/uoEqbFzx2xg6x28ubKhlyCdbaYP5qGepne8s9i0AcgcI6u5a8wKy8JH
SVH5o3ZNO98+dL4xLeFHr7LMpbaj9c6y6ux7lhSIN1KSq21198Ho/NCEee5b/ymqm8d6NDkMtrGT
3hAdHwfLa5EvBfWpdFr7YpnJr0E1Lchx8sCR7tGjqe0jAeD10+NgUK21TK2+eCGSJS/yN1DzwnOr
6c02jDEpuLWtPYUofbY0fiSIv5UpYvkhRL4MWpBI2t3TR/clSKbstUwOVjZ9iii2mLstatFN8lQ0
cbXGVtI9ZZ76Fkkr2QhNyiXipunKWuvYtK23KnA+TYiDnsbYGp5U+GNwpMTGwjRkWOiK2AmDJK74
lFVTbx71lqRs6fbNfT8tZejEOZMsjQi4QeumxTmWYQe7Kp2OieteC5Aa2E4KOsq53D9Wx/w8zpmw
xLG0BBxG/FJsoipK2V3y5Q6uu6tmKN+IsciS9Y+CCvKqFY3BqKTVywy6TTslWw0vBEs4Z9uQzIxR
Rzmn0qIc6XpFufFSV51stakdVhmtbgLJGdN13ubhklqtdwviDN0E7SSk7NSv9JEA5ZyIQwKvCrZE
pX7U0nKnXLxVjnUGIWQApvPSI8w09nOD/6FrvONscDcTovwNm+vsZFIIVyYnIYaFcB3xjp8lLdBl
spms1uecF86rat33wQzAC+TMJMWETT8i4xNCw0fk8kpyNgF7V4DcYkW9wU0Z7nqnveATL1/yEVSf
2eMdKavxB4tznBlBc86Shh8soZL0eLqXrortT1oQYGIQKEB/SX7hvgixyugxHLBZMyTD4BUaGC4x
liGNbhY/EtFeYbTWf8bIjM02jJ7RYKerIqvXZquJz5Jy8pKtWPrUhR5xXo3/ZDYvUzBgEuk8+9Z4
NHTw+TWaE+4qI//0CzxiGpK6W/QiZ6x3F8by1MCW3CPgtTdY8pG8aRWLR2mDX0HoRhTFXZX4t8Ze
zho8vVwEGQjwrs1+5rH1I7ES6xQnoOi9jnnba8Nm57vxtPKDLtsEBs0OVv+ggSyqPXb51s8CIs/v
jD1LLvj2oXko1dh8kbz704LB9FF6jbfAflot8zBst2nbJedwyvDmYYno7dhbF9BQYF7JxdxQXtq6
G9A2VcHJiTukI8jvu0Bb6nFrYkJshw3QLZP0UGtAvgjMjugR5ynutXabUNVZsAMQtoOfwPd7RN1N
S0CxSFoKKoCuTanxfbEP8GXUHVqqRgvZwChahMeuSoJD1Yno+Dg48EK29Ozic92X9D3FGBzHpA6O
xnypkxOauNYoNwzn5qIe3icwAYcejR6TphW95hWaZb0gWhMd/XCDfI3Pw25Zz2TS3/lVNh7hFdsr
0yhYN2voYezUzk/CH76iDvdMGNi4ZmnIT4IfSI7ynuZPILo1GWgT/iAXvk9iX1HMxBg2sjUWjqMM
BrT7hfHUDUG6d0cU64jR4kvmaDnVHQ+NajDSZnSrlW8N3kYKRq2WhcBSaxk0TVNaB5vVa6Nx1pcd
7ILIsy06lN13UxbHtLOiFydFwCa9XFuPIqblHxrjBhG4A1EbnykrWNCeBDVS0TGSdVrKpeOzAmSU
EbeMvdQ+7sM35N/8MuvSw0uo/5yUR6QYbVVHhwEy6S3oqKKhWZFWw5a39MtqvVOtBFNtZPzqBJDA
NC+Hnd4t6UDxu0lMA+wOjivd+8iiUjvCvNr3EYaKoeG0pnHUr/sims/FeTsa8+VJgIJ+a2/cLv5l
6wKKWTWiRsAl9P8IfvifGG6yMy167bbpOh60y38Hjo/6CFfCKSEzz2OR6goK17ENBDsAvTCK32Th
//q32Mzub//N9S+yaVtiIMR/XP3ba1Xw77/n//PPx/z7//jbOflqq676U/xfH7X9VV0+i1/dfz7o
356Zv/73V7f6FJ//dgUcayLGZ/mrHW+/OpmLx6uIflXzI/9/7/xfvx7P8jrWv/76x1clSzE/W5RU
5R9/v2v/869/mCaBP//1r8//9zvnN/DXP174pH79j8f/+uzEX/+wzb9YvqPb+HctU7eMOblI8Sv6
6x+W8xfPIFMeaqwDKloP+O7KqhUxd3l/gapsWB6EMtM2jZl33jFVznfxfGCuOcd9+Lw2ESx//ON1
Pf3OA/n9hfE5/P36v8baE0zJO/nXNBOTevKcLc+LgPHtef5/8LMLN+1SHd8APN5rPTXWvqH7I1lj
Mxe2OqUtpGzsVfBu1R2m2jx6AZfzTB3njPKGNYtraad0EgTs9MRviNa/p4Y9UooY2g29R//OL5Rk
C9lskJf4WzLovDvLyq8+S/1LrCnvTmIzaZmdes0yfJfukG5LWV21qYueuzLGb54EUH/N2LnbUy33
bibT1eOqrmS8aboCcXUmr6ylrXttTJwBhY2LLXWt+1jov1KnGi+POzURrHBkYj4g4o69T9q9evxt
hBbGvcKnc3WG6psftca90O36OHoJWaXzwW/0eZ094Y2g7cppZk73Vs4QZA2OARsv/a6zaF/6CQ1c
CjfIR8z2FSnDT2cKxssQypEenYsSL3ZumjlNb5E4VZ4VXHxv+pzbXc8kcOAkEepeSyAGCb10IDaP
q2OGjVROOPhjb9u6ZrLu9UlsRViJteR7uFphfHfn1wWtA1PO/L6DlgGASoR1rGo9AxcNSEyZ/ktj
ZNkTXkrz7gSfhgPyr2U9fIPPuHVxON1zw1iGwZScQq9NiAtR+r0eoYTVtj8uH++TVUS6NTsQfV0m
1BVs6jsoGh1z8qR2UeqP9ybX2c/GJmDB+X2PtnlXiTNdS+KRdpFpmIz6+rLvVXiqMvXdJ4j4TQYv
taVXdyeyohs1zN3jGkhotDFuEBF4Kt/FGJV3KiP+qXYKuKyTKO9u71kHPaYaQAUQBZTjf9dx/a/Y
PRFI1nf5fWBptmW5iC9QFcW9mpFVTpJB9VVOfg+JUE0z5jsnmrbexBfTpLODnviSOvI2YyrGtwm+
/NoK0DLqwt2i2BrfLEtGm9E0qt+P8Gccoea6T4HuoCfVi+HNDgpqeyxf1oXrqDd7hMIIod9aPa4W
KPJw1ycdYm5KqrXjyLe0IUMp8XJYvGPRv9Wsqg85KILfV92gerP1GWWuV/oCC6B4g5/tnUapscIQ
k3iDHFZfzEx8PK5NVbnVqHKfKKeQBSm6t9wazOemgMWMTOGt7Ry1Eqk5axq/HqDIrmYT0gUvRZ0u
XMyHL2UZFzArh0NQxNPT72tp92mggD/PuAghs7dS64iDo9x1fFwFogV6LPXd3ZhCXIYAyOZCi0Gt
qGnRG17yJsKMn1oJzbFoq/TNHchLCqhOLx/3moXZndhgvXi9A7KLH0bE8vrqifQyaRU/k2wYXlCz
/L4rGMQzteONzANKvkl3s1qTbPs2AANpicvjWq0iayFzXTsUaZ48V3GwNZKqYb/MqeI5afjqltq4
wRNOr12q8DWgcrIvaP0tTXKbniMXd2XmIl+yoRaSJe2/hlj+n2v+rgZF/ZV+sf9qGx8V2Mcnc6LA
SMbBq+slLwiyzAvyV/d1TDkj4nYYDo87Bd6XlQj4VQmX0N3EcV7rvMWUN0kqDNxHZyl/ZU2fXiKz
f+nna4+bxFivBZjWZ2NqMugBebO0Qi9DfWJmr2OSe8gFgm1KKxfWetG/5rzIJOO9e4yd/uQS3Sbn
8lehY9uM5asSARjkwlcnt2tfiiZvcN6XzspjdN2yocSNkNQORfuejPayf27L9DUR4be2NOUy6Sk2
Vqn9Nurfa0c122BgXyvjwH7L+pvlh9Orlin7DSSA10/+q6zt5lmhOvfi9UjN4s12TefNhFwHm7xX
AOlVCim8q1PtEMdDcRZ52S17XT/EhAe92TQnFnUTFH8mN1ivghYp+kNVtVsci+lBBTpVqvkQ5zSO
U6XS5eA4BQvupERxwiXPp4FUO9nBiMfmSA+8OT4uGYzTvy/JOjL3ulGDgOYRfuOqvTklWFPyjCq2
WqHyiQ9+1menrErO0lPTvpR2ADE9BFyS6AclVXyy7Q8d06FWeQXoyLQDquK9SWXMQtk5rr58LvLQ
WCotsVdQgFlbzgfKHaSY+Mmypu8LHjNiz9l1at/aUbptCAx9S0mJjry83BdO3m4d0V1TFGXvmU4X
jWoKDGkxDoeeDsgibkqrRkOqiaMzH9CViqM9Otz4uN7Mb03rp63jEOQUAQ7aFX2FUaIa0sUAOvBS
RZDapSl+qWYRpCp7DzFtX3rQEYvcUPI9SfSSwVwUa3h/8l3WGygzPVvyBt9zQgfETNNrX5B61Sb6
UkSIA7SwqjEtDzbWwDx24G+PyXlq/YSePk69sqheHzelKfELjknSUhX2NkqNfxz8vgXyURswrqek
3ZlmQ93Kc/UrSrpygclqkQAH+ExckPhBQASSxvB9K6v4V9qb06cl5pJw2I7bCDnrokl78smwZy2Y
XYuzxRYcPVEN5lMfrhnbnHPCRACh76SFRpBgJ5Iomuk9LYzSy8+s/DeBCfNIEiZgLkwrq0BmmW8g
4hQDbkfDQM+rVR948Nsr/Jklg/+kIv1bo7wlwRn6J3UrtH2qH46D5bmnIIuP0CHzZR83wVsmbxnf
5YKgaPmmprTH9jRgH04jqrWhWoxZrL53urineHUpzms/p43vTtamboQNtr17V20YMJK5MYUjbK3Q
K8aPqsLy3ZZiPPlVgDVIyWZZd117rZAj45JPd0llYDlFdfjkdkykIh9xLgkF7bJ11LshDjKevsgH
8z8dw+V9dGs96IvPiYFiWRbOeBWmcvdJZjVbgzDVFyjd/UKvE+uLU0pm0WdPRC2qSAAZo+V4sMV/
5GjqRpXtAmCNEHbEMlfy7E6EA07RK+AEgh0nkv1CMtCQNdQLBa1vrel0oWpVJ2sqVWJlorWPAkdf
VE1obie5RGq0kJqTnjSIM0Cyq2PkJj+QTZYbkw3h0kX1gSG26xZd6OxTWxTbolMwZChYannHfQ1a
asFyKM+/mflwy20zf+5A33n0NIQEgOU2xWastT9dpAlLp89vtml9z7voz4i0pdHtj0K6725LG6XL
CwWdqLiOrc2nlF87u91oiTwR9FBmSF5Mc3gZY++LeoNaaPUY0RTLz/7U9QcaU0SvUYxcapP/rnpH
v7r5UjWGvdEd5Wyo1bJSm9oEq8UESw8/XTzm9c4W2ZFCLkKwNtbZPWeUevocm8S4KkKWAn2CpXwY
xo1P+W85yLzeKwv5T2d+IoRnPSasdgYMwtCKfEQM7CrZa5spa4yYysN8eFyiFGAt3BQnRA8OY5Gi
RbtY1Houvm5kly601Ur3e4usgBZSNj3gMOpo/dotK5ExfPLaUR0ZQjb9EG40LSKRwkVTYBOqVI5E
ezRpimxQqXdmAmPVSB10AoWCTUwRhZ6anZ5+H8r6vc6sYkO7tzqgFPr74XEV2YDJdtiLVqmTVYeh
KOh02LlfHqJwNxqTvbaatF0MRN0stImEI1jUFxv8RDFNBc1iXd9Uylj1Izlqg/41IZ5dUrT5Rjcd
shzin1srLsPQ9gukxXKd9IQC1ugSZaF2uuucVEb4nUNAyKUpXEmvJzLXPkqYFWMFMCTNyE8wCFro
A+TbnYd4ytECVPYuqol0aMcghvSm87wTUy5+dvuYhckr3bFw7xVi5RM3SaubzmjaKYORKDkEEcHd
Q6qdzRhfUsgQWU3mKRS1oOdo5Qc7PFBPaM5mVxD2W/X+whWOvrYH4lIq6PdTYn/FhWEuNIRIh3BE
6ul81kQIHoJMXUheaG5e1h0d5xhSjl0jVEEjpLk2kSIZk40o9xjFw0XYEzExxC0hBq65H0ZUjBo/
VKxQbF2jfjNadbsRvcln3BmzlJhp07ZH0iZCgiHSlo0dmnuomdPcwxYFv1CbSUuXYm9PilQGf8kC
pD32YQDRrmujJ3LCEFcG9p5x3VxYupgzIpLl/2bvTJLkRrYsu5WUGhe+AAoooBjkBLC+896dzgmE
jRN932MHta7aWB1EpJREkL8YkvOauJDCxsxggOrT9+49txN2eq/a6cT/y/a7FI9xEaVXY1hG6rKo
ZftnR4h0EGt6gIpRFiZqTMfZYcshWWhh/jHXMtyYIuy9YSmvzmAUdzVEmJ00tNrPMnEKFwfN5iI2
pjP0lzh0vvXmYJwX6PHbATukF+WCg1bevHQuhgs7ILRuLlzgILTpTuxNpAsG06tsAfmaSwUcMZsL
ZDpVCUKDYtqkqpbGcxohlsYT+G7LFJdlIw9GLIg/Q9q21R2ByqESJMUAlT+b8fr0z5qDG7HmvLgE
13iY5LlXZB4ElAUiIQKh0wLIfC1CrKpsNkbXd9sg6A0fLW1wwyX4iYZsfJgZi9K0XUF/NhEqxtx1
BxUPtzQny0MVSJaR35AuE1nelC2THxO2fqTg0vM7mCH4vdcfwQS1xCn1AYEFZ9+IZolfAajZdkvA
GWwcB+6i6GRUmX0NcnfZIzr8qpb0k+qH9KgBIEKMufR7VPDyTnej91gLYmTz3JMiMlFNGwZg1nS4
xa4gOYcO+uWPH1o94iM2g73WWBuwEd0pLPPWJ6Qm8HESGSfyLTTMD/LW9QJJUGEG3cmND47F6Yf4
RjoKyhp8l8HO3PTRMSq6G8eB4mhz/a/Wgi+Wzb7wUxrUG4OGMDrQ4jGHGZWzMW/dKZyOKB24t5l0
SoRnPsar6MAyXzMpmpjhko6UVJVzz+Z6M2vrAoqyP/Ym+uu4UV8HeCWVCji6RFrMSDr39XpKH21t
2sV22iCpda6UiAvabVCVsVaCdjC3vdtFtFTmk3JRurEvkv0KAG1TDtvItGrENr3y3RRrCQXM3qox
LHCXdlkd3dCg3yAbp4d6Lnf2GFJGTmLYQAEoOGjzRBjuiNorave9M2yVmOSxpijy28L6Ma5rpiK4
xKhosLsIt+243FG+44OPF6phET5xjEqelrrxR5NtiVF9z4GFng2m+4I+RiW6l3ychedwctt3EVnk
I7hqlaxvISG+oAq9ifH0biB9jCQPOhLxNNd+CYV6a40SX/FDEtvGnaysJ6GEfU519XmC8kFUUDHs
RBTV50Uvr0ba2veZPrsXrCzHGlFdz8E3REw1VlN6mqvmAuWgOuCOQkhO2rcHlyEbFkQAZRihyGOv
UE/BnNq+nVIZamNU7EAepIwjsIESd/e0pFG11WaOalz8hGAQsm5TMsjkXEVnwyQiL0mqe4erco8u
oSVvg5kEjXBWSkVcbdSMN5CILOJVQsLwoF/Qdeq4k7ZxSwyS0aVo4CUjqwgQAEEwENOjIbwiG94Z
k1OjGuOApJb5QCxydQgRi/ad29xCIFNeZ6keDxzEsDZnSui6J6dHWgMv5KEhW+i+7adrZmfC1w36
2UHIFJsewrU27fc5El/A1giqIxuzWjj+UKUxbs2h+lDatBkW0zrXEN6ExGwZ0vSqLAedZen4ZCDv
Wj1rTsM8vBHmY6D0ld+MpN+b0FmxLcXv+YRELoe9R+ZW54XwXW5OEUJmIu9smbm5hfNAyf+M3uzr
EMFoGY0pfOjH8pF22KE2omozVbm2nSztSxNTaDY8UbVMYm79SD1BF60O8DwnL8s1+wzV1PXl4jh+
ngTaRmvjm6y171M8q1s5Ff/149Hu0uVgN3bqz+sk2wor46G17sEbt2uSWb1NnSS/daS6EGMQJkdT
WffFkG6jziIgLLTp47TRiyayIzOhC3FIR7v6hCjzC8uO4c9NuykT574pre7L3GyCuste4TG5Xsxs
uwD5WRjzhunlS1EGH+Rjc4zJdpNBlDJ67Je8WyqSfka16xAiWphPRQpLx8Rxuesh6zXbpBPap67Y
4rGL98pNntt42uVmrD8ZPbMriGbMC/X2R1KK14H4s2NlECzE/h02bniocQtgQS8PaeDs4xAAle6A
DKvNtN3JihMGRoQL9xFKKvparoRiWTjlfm6fSkaLvt63OiNbVtbRpmJSbv9SibnzhjH8DCB+PGjA
AzUNApBcaWK2+LyAzYFDbeTMNUasH4mnCQj8yYAZJVzGc9RRbtZ9tm3zgTDcGiR1WMPd7jqDtdNE
SwVZXJvkLkyiF0jZZIIFbE0aiznAw5SA2JFRX1X5ejVkIAqyD8cunlBnzbzGrK/v0xO5gy1zIDCL
01/rOpo35+N7HrYMTgcWVPdoCOvBdserlsxnWqL90V18JeKXZQ3sREiIjXDpA6a59KDszAGv4lhk
gufFqZ4tsJfLavdxGIT3BrUA8Uje2LuXainst1x7rJfgdY3M2+tZ9yl0maI1pPuAmFj8RRjhfhI0
VrHyo35Gfph8Wzh++a3Q75DgeSP0NVrASRBgDM91vEVMbDxT9B+hsndaidhYk+IgHf2pVnWxC13G
nmb1ua3kY6IVxkkz3Ke6sD5GjaU+7waCThN3I/pF2yrFIVXxr3FrfSSrAsUcL1EE/irIVLwzmvlk
A5M9lj3QZ4z28Cm1/agXDJK57/0hNj7hOSq3sY3mRwJ4NMyQk6TDIoEFZQ4p2PIxjwhXygR50Ug7
IyjsjHy/953svaYBENd0nefU3bvV2wAeBSq3LuahK7FwRBQEZEmgq5ib+jrrFbUpQT9s/L1fLWbw
hFf2ITKM6oSsPPVaAuQK40Bgjw1fMuh8xyjfiogEcBr+39JguunEifiYz8BHMQzv8qY4ED2ZIN1A
JBOhHnADzvFRdt/lGZNEOz8tTnUiZco9shjpnKbhBYaN2Am7YZdh1NwwxjBMtRxt6+Bmk4d0ldJx
Rtso0mXrDIiPgma5ME73Q7PJ3/bJBFvPTtE5jsyXncK8NuRbw/9QXluwojZu3QOLc94mixYSdV24
p335pOdiONpNad/oIqC2EkOztbURbWAWPKQRWOfoyl0ee1HLApyDGaRLa/SUQgQOhmayrQf5ONRZ
46VGAguLUtNLtPQAR658IuFDbLBgCt8ozQtpIcZm0YZwGwiimsLmy5i4JjCy6NbXxTlGk/HQa+qj
qyWyz8H51sTdij4LCCdV9QzdYjdJ6KqznJddJisyElVleh2RbOhvcSG1/M32D3RFUShe6TEriIDM
05THuirJDyXlsgjxbQtalJ7e9vtKIYLQReX4wm2/WE7zOgn+HOEMADcTQmYUDhtYkMlGn+d2y9MY
7V0C55R0vhRBjhjAreR5NJu3KLBfAHy5W4fmuW8RZLhko9oMbXkc7NBFpUhWfHzXFoiP22WKbsXs
3MqZ73GG4uMUwP+w9VBJFfs+ImRG42Du6W477MH2+DBMUuKQ0ChCoyQwmy9tO+UwpLjyyHLikk6U
yO4j7TFy3Y+SJJBLJUoWwnm+aHXbvsbfk3bmESuQtdk2CgROUlzRpat8sdjFwZrT+imGkYcW3E9D
gO9ziTy4aDoJ5w7kekQDsKZdRfdA1mf6MbSZdd2DZ4aROIQVNy45ZLMSxHaqIBVC2YRCWW+BuYRn
dRjwnJ+wfCJk1ttoh7+Lw3s5m4cJS8IuCcxqj9HO9ZqSPWFVN7hjsXh9E+AaQ8F2QSuzNTB6E/Rp
B7v+qRqbJ/rNOnOrNDq5yj62iT2BINSvfUqjAYjYvRL3hskhuw5rmPerCqbrc6wgC3Kevunzgz3R
xJmL2j7QWfgIo6basenspqVcbuB1SHgbFbE0RoaeV9F0sYppE0qSAMQ2Ug6S4TBEZBfpVDMdB6wu
ncozoPdvVox5StEYMkO72EFxxYCR9Y/Ui80RmednJEf3TqFpLxhGxW0UsJS7FPAZhKJtaJnyVPde
hZ38qShHew90dYdJQnqtpsynbMXB0c/2QQi/zVODfVgz803d6B8gE9aqpvd6bhFHCWdrmFuJQMEr
6CTc3Bg18mzUtO0ZtJaVhXtzNLjxzV1rQZO0OjF5aOCemL28xV9gMs7oIRz7QAuX7qXVfCrh5QFf
ci+l2UXnsMoZigUzGuqgYmDm1P6MT97vluESoD7sdKhdAeMe7CMbs8/ew3VeVsfBgwMD4lroLsd/
sFa4OJYv2hBtkng0txqNIY6Gw8FJe3PnjCFKXjDpsVJeP4hHegLzxgyUAVdaMnuYT9SZOA5Dbioz
n79j1qHJEY2XjqJOmeO1loS64R9KgFjEj6GVmkRd1o+ydYqtmU6zVyXdW0QWSp23gCtj9L1Ryag6
qvk8rVNdOpPQRnoyYCdRyGZpt5eD6K5pmre7NMB/XZQMkgU9UwHCrBwrwnm+F5X1Xjbzhdk9/Qm7
OFesTR41aMODXQIvbRCUOskPUueJWSvF4zwtC3bP7iJ5KX9KlhrcWNAexrW110PM4kD7TvgRxeuQ
0UQXLdSZdAMbKfWddqThNLwYGV7jLFaezqkQ7G8ae4rDQxEe9BiwUd60OncCT9Q41riR7OBQyPKC
sx8uTWyfAF0emm5Yi1NEMsi3E88qnGRTzybqHLctN7IyXoYgSM7xQN+nXC5ZDD01JtibRNsCHReM
uKCPPa2bl/0gNVaryMszGrCKuiOz3xuTxnYY4R9vQ/eChlgnzJZBxzzZsHMC1K+ufbYQkXldgEmN
kpiUPyxN9gLRGFlxRVdV/5FplLL4m/GshWh9dGQ7VnzUlIMLmW9+aVq4+RWB5w7PKLNjBhALnwq5
xAYfFjmtsul9pRdQo0Lds/H9YGWv9wl4yMFti/uUVUmTDBkFx6zQusL0yU8ugdwdGQo+m5NzqEV9
IwihOuBi9FRYBqetLhy8k4VOCEGjPzKsG1HWJ+8NBaUvCkoNThER7Y9FeWYdDDy2xD4VTNuRQ1oc
WAx4p4PzddLrgzWWzEOXqKb7uujc6a5glM6Gm0/Bc2qcLbe2AejHt7EuyVu0SFKy+LJUFm4M1lhq
seAeQyD4iwzfPRlBOkPCW92umAYX9kXqUhDDkN6I8BZlUbjJqhA38yKGS8ZvvWzOnptKiGeSSPeW
UeJlk9Vnt/FGtyCCjjMhfXMIVi6NpyGGccmM9k4obcF7xhcpnRBMienCNufOSLkb9pOpYbkNnYNT
k8QT28tz3tb9ln723aTbm97irTl9rjbkCrxg84HC7ACBbxxzS7ftWHZJeImjQuzo10ebaamuVad9
iip2WBSjfhGntPKtlkgD0VsExy4veV4nO01pL8aawxjV8ktPIYhd2X2WqcXjvnTnQS/QzmvNacQW
igUlpaCvNoWBPwsWyDHEfeCZAxVM59YX8C0AY6ZTGznL4zBP/khM8x2NCwgnQ7s2zG80sJ4XRYWN
L/ltnqnrjDrUj0yMrjXYWcb0cg9rYGZPgdwUAyDbVmQYEl33eTBoaqjcJeh4bK/YgZotBu9XPRhK
+tiBhxu/AK/AYRfYe7pp6+Q51UGP0Jvq7iaHh5TaXWkVeRX5ff9W4HuIO1Mepr76HOE62kYhCkC3
aE/ziF41ITblD1EgscLrFpfbJ4uxNaGWUwbPNptDzgT2m9mRSaCJYfYlikwKEPx5udiFywztV6Ip
l4nWb2onppUUqSP5BuzFIa0arSZpTwdP39MhjVXyKbFM9LApmTtimjxnnA3OVQTOFzK6RxYd3BM+
jpP4gE0h+GpINAKwlQlApgnHIrKikggzVWml/Mwy9J2WVWdlF0e0fvPnRKNjFX7NV9vHWOt3TjJG
u8JW+EoAnBO31FMm6ElNJRGhQcIEe4BmRodSae+26wDqYYHTFxslpG2WXk/zLUMpfGGmfxAufqye
Ss4b2rHgz6DLxnLedfUM/N7Vv6E6fQ0lR3otKgHvFWT/FIImErNeSqIFqj25rpOR/cBxChajrZ4m
Z8LYpaP7wJv41tcVVHy1PFtaE9LKa5Fup08VgaYORtcZlrrmzK7P9hB4QsHqbWz5gSjsh8lBckTo
akzB1aCxfemS/mXRofuGIKaVkZoXp+nNCw4WMlOsfB/apFOXRvnSGGsjKX/KjPB5sQq8f5XFEKJO
n6B0vkUWvIQcfNOxGRJjPwuSp5jS7pN1UDQkbrQO0ljBY839pHEaoKQ80J7Wf/Tk5SxL3W90eE1L
1Ncb+pivZYt1pukzYNmPuRty+twWuZ6QDg5MEDhM4ctGblgozmOw6GduLYaCbr6r6/RUSfWF8G1r
MwKIpMVfkIQJ4FHSSqEZ/+Cqq2VY3+GNfdZcI6PJuC1sCKKDaR6gd/1oi47ZVzp/UU7xlKfdlbbq
rszrr9ZkM3A0RsLWXlwsHmZmi60gPNmvmnqPhJz4+YDDZ6t+TGxz6LPDWxfUm2ppjoGNSYDS2PLJ
I/MUKPBzPHMkHfyqerSCFu6Anb+H7rhj06LIH2wg35W5zwrxXiHh32p4c3zIM59zsah9T7BgQTXt
lUD4m2QksMaAXK3Bo/P7JDH8muCd4zgSICHi2auX5Vlm6TnoeMjKEPAHOI37KmLkWa4auTpKn3LC
ewCiFvFzUrmfYt2+o/E8PNaxLHeLBeJPtc7VZhbDbJhbyulvLCuzj2FY+sTOqHuplgHvdbp3g04/
9QVi+8h6svJm9dsxAxtDIhzmOjiPeSlYgUjprCP925gmE2NVCyNzuIt6nLbaQhCak7SwSmj/YtOW
5z9+pMQ2/fmrbsK+GIQlJ9f4AFwbBy53mTGk5klq4iibwnqiVNvhRD5qUd1d3SdEVPmdITHlcKSg
qT4+EQqRc5ZemtsfCs3/L2X9RykrMtP/t5T1f/+vPG6+dO1/fGm+fP1o/6Mnsuvvylb++Z/KVmn/
y3Rc7iHHcB3UxzbK0j+VrdL4lzRNA/GqpWyTPGT+5L+UrcL+l+4oRZaOK7gdLdv9v8pWIf5lm6bJ
kcQ1LMe1XPHfUbYa6Gr/qmtFO6vo7NsOPjZLgvhYda/fvjDYC9v//B/G/7QRvlZOoiFFTwihLaz6
mtRmB+JUPpgWLFy2ObXeyd405G+pxeZhjKp9DLuQE/nQDbtI1A+4asPDX67nv5HcGsa/eWOWlDYf
ER0vyt+/v7FcuOyugUvFbZL9YMdyADIML8DIFmg3xqMm1ZuO7YoY4+hiyvQRHIF1/v2b4Cr/cnEs
rokrheW6Qv/pPdRw5jKbpu+GxE9kpjDk8Z/rWjzsxyb+ujATOzJpAScjivT4339pieZYWqZpkRuz
fm9/+V76prWtkVyQTVHnEEN60nSg2sz7GWDRsMzk3ZYaWuP+wYFI9Q8f2zB/+dxIMC3LkZwr4WhY
P4mdG/CzrZOIijOBPyRz/T65K7ZShjsbnMnOIKOB6CZm/S1v0aswNGO4HvotFL+N05be7y/F+hz8
9DW4ui1MVNdqfSB+/hqcxTTTcR6qzagb6oDE4iarZD66dWtc46LcZ6ojyIkuvceMC9UnRYrb4iyu
0Cb8/q38ekMA+tJNU+oG9m9d/8lHMARpOkop203WGg5RGQgWq7zhHBRZVFuwpZduzU8y+xdhB/k/
XIefTQyO5Fhh2kziFFp301m/tb/cEqXjDjMtDSzJQBUZsZpfR7vVj26oM7LMy/7Ppf9vJoa/it6d
X6+6zT1AKSGlIbgV//5yQShUVegRATdY13Fcl+0OAfS3XuivVMMXyED16fdX11gv359q/NU+4LAY
cbcpXpTJpmPqYr38f/mE0TAyHZoG8gjMGbCX4BzRAEfxErO4C1pFZoeZPg62mcLCFHRgqEIYEe9z
TUOAVKW+0KAG/f49iX9z1ZWSgJwV3zhv6qdnISsjs1pYZDYuFee+67X2PNaCH3liESyRqENSTdie
QxapOn2g5DaPKQWxYZoxTk4sbC4r5n0Fg8TH4ED6Sqbp52m2ECRrnLLaxNJ3GTaYw/CYZHIpvZFc
zq3dt/1G8td//3HMXx5tRL86x3y66az8VPV/v8QNNDu7rrtmwymY85sDaSCy05PZkzJUSMi9jTF9
ycVkvkXR8pkAM63I432vMgKNO3gmSEyALyKBlzNkQCP/ompGZN3KFLB65662AU3iSXBPBrsNoysJ
9U2Xry6yvYPIdCg6ZQ87WQtjhkt1uGU0ra447+W2Scvt7z+s9cvmhoHAZeVYXSMMSd2fPmw/zwZC
GcJW6gUOYxUWwDujnBKwQCBQol/5PK2/WsDmyTxdzl8bGTcn0m9f89X2OxFTSMtFOKe5YMUDZvVs
CjM/p8WpCT+JqTb27hI91ulAe8kxmK1FzC1L8azNen9DDlztsrWVRSIJp2lKbUgE4c6AfYJTmQNN
BCp9FxVj78/SThjfcGaTDv5p7BDJCwOi70uMGCwty08Ium55tlj/cDtgkPn7A2frpo73xDaB3GO/
+ekZ58wG+JaQgc1CTPyumpx5+8enwYJOJI2F9q9b/dwKbcY/PFfmL8sLL22ihZLYc4z1599vRCvr
QrbepttQx9Kpm6MPueh3AMTycxVo17EYom2nQnufLt2EYhYuDucXLC2trfwQNMmmk5m759xM67my
rW0JPOEso8ogo3labmHEOiJE3mzKXB1yu8YDE3cfnZrt22yML7ZEHprUnN40TRu2Bb4dX9SpBUI+
P464Ns+VYjdJ1JTvCgYFG9rb1j/coL/ubDa1nYHxad1T2NjW7+cvC57NvhfbCnw2NsrhmvRPhgMm
MrZqa4euCBSoa7ueI0mYt1Xf7ooYGFVLN3HHJphufv+0GL9+IyZloGuBkMTixFP59zeD4R1pOREl
m2QyAODF2SO83/qeeVH7lq8V3kK/2Vc9Wseq1D6gGaRHGYWfByAsXszJOhsziCzYRrzBATbw+7f3
yzpsQ9IxKEioVLlf5fru/3KpZseKafsiPoZGdERuwf5gcJOmCNNoWRI69fuXU78ulFwIxLlrDWRa
lB5/fz30rOWUBizCjJTvOOkfXYz1D2Gv9Q+FnsZ+BIyXIW2MU0DFZL4UNBEGE6rTaADLMmkvyqhP
D4NyXmOIckRQ4/A2jfoKVKYDIBJpgk5VgYO37BuAPNLcU9d9KjDvMi5JMImNENs4L2qneUEWIdW4
bkHhdSRmq6ii/iYtsGXcQtCrEU4FVvpqltalsRi65N0U3I3CfuyabDoOBkHG4xIVzNJL2oITAnPZ
gilG/WOxkcUXWBzxOyAIdkHmhEYeHifTrTyUZ/XemhFk4jT16lgkh3bRq3cHSYtLSNC9MYEhHKri
ydKb7YSPdU9aYLPtjIIuuHhx7GncwK/qn9j2Ud8l+vBkWzSDiyYAreGgTES4nx8jUyK8A77E1rXF
0l+dF8ekRaji6R++VvHrimdZPGmWbVHDUdSIv3+tliJ6LzbicTNHNDxXeHAFM6/rLJ3I1xD1ja6a
o5Ltd5q7BPQOjvHS5l9NqICAx1ME5egNtn1Xrw2tehtWlXHMcjrHWCbkdp7r9NjMen5Iou9AqLRL
q5hE21OPBmnJGjBek9jj0mr/YSFZjZY/LeSWZUEn4F41KJx+XshzehnLGHX0pJpU29kIZjfDJIAu
a+jN0kKEO13RTnOrlgQBSC7Q3ghng1bSLppAIGYwzRHkpCVxhP2bbtsuSMvivpNW9M3EkAO3mrnJ
yi6fBnf/+0dN/JtHzbIhlzGTWc87f3gv//JoZ4TW2Bwhx01YJ3dGTUqnwngAgwXxhvN9UgY9msw8
KuzjLyGxfXSpP0rGnHd4b45oe3Xu5pRxsbW69kem2TGi+BUVgDLns9sTE4Os8WstosL//Ts3HPPX
+4nVe/WFsodxHhDrMfYv7z2vA0sNAbsR9M3kyLQeGbtKdAavdbah+SRfp4mpha0wDkwMIn2JnNEv
Iiveali0W1wQnAA9W2tviyEnn9nnO97O5mCo5KY63faq0XU56YE6tesRXXwfPMGhaTira1+TEheP
FdBNQyV5B/JL+eME3b6b78P10Qbd7sV6WnELEqIRzx+hjc1Ja0GWuFurTn+oCVn6MgRvA7AQC7k8
8QzBh5W5Xxd6pj6d/+8xisJdMJrDdnbrH2psU6wXIeVe0H0kolwRlEQzrEx0hpmTk8MPHRj/izJ7
MJf2LqqnYVsWKbIR94hyHpQYnjBLqYMcijeVZ7OX2io96OSN56TqXZ1eP0Nh95N+mkknmxWXsUAU
wdBotvRxE+kr+cEgwK6Nf4RaneKTkXJTjlzFMbsGbfScLUO8C/rk0iIZ2thVZ2zzOfYnW+rHkq6e
l70zUS5uffhc1zVaUqS9EFnuBneRniXQiNsNS0+XBvS0iTimS+2SA9Garper8h2QTw0IshHM85Bp
p1CPEHDtkzlLD2iGfCxrjNXbU1E68U7MNqYGc94Jk/RpaQS81UZ+p5fPl512J8ew8k1nrLTpGgPZ
GK6oRcLyWEWIDDeMwk/0dl8siBMzYsXSwaxOg+gPi0yom1HmSJraB7tfIYRwYDorwjUq7W0M451R
tjteRiPP/eyZHcTaBcrJ9guZW62OVaJYYzRGE31rXj7y/9zUAlyrbbnrjPTdOcSy+J4npHIAIGq9
zEpP7mD3W1GM4FZGCxeB9iOPSYJtQ5iLuemlNK4QCKpNKSkb9YDcRmuFVFX1iMg5ntJdx6i9EvWF
ROgOAwEZzUiEyFO2meXmuylgAL2OZbeTLC5TSPWGYnSfMbAWY4zkpyn8sXl0zcnepmL4oc2ArOvh
bDEtgs6gHlVEmnk5jAwL7eVL3iTBwc7S10LGD7kl5i2Ryj0CgeWIYOah0TWLcXcMmF1ggXNXHx1f
qIXlad8HA1oql5a7qpJtGXdbfSnJK9YJdyU/pUyYVAC8nslisA/mnKD50Ez0KW25t6KEUJQIe1Vq
Vz4yTU7shQMlc4oIXWR5arspvYB+xf5bbKHe8m9LRHaZLdeQF/FE4HKCSppx5vqfFHMdHRq4PBu3
GpeDm2o88oa2b80mBaXbObdm/WGG4mke9E9OGBhbZxT9Xe4VBTaWesah0MXG16wtfH2wf1SYXf2+
AqeVz6y5Vk+s65QemM2OaE8WKhjEiKy88Qk8om+gS9omDhHOCF19qHkIOUXp+oOjOk8v3KOa3KuK
KEwHB9Ok+YO4gjdmX+wn7rYqQ0wzWZ57VEqAiEa2VvFARvquYfIbFW1/yCeiFE1DNJumQQDmDtVb
T8jSjjto8eyg/oZYNeMMwJNHXqprV8c4Avho85jUoL1YSrl+ZMQesUyEjPFcDfQzWshhwTjCTMi3
O7w063AgDpGxLaY3NMEJ/w75QmvcOMe0L5N0X8ZKQ6NSyYpHsBB+mBvhQQz9866MElSjYAcx5eXm
TvXdpba7V60Q3528fWY8CE0qVtu6rGsPYB1eUcHQHr5L6SOynPxJnWYNLhIscJGHEEMlPM4YbZsC
QnUY6s4HDYO41qWhULQ01awl4okhWcElG9pr1tkGOq8h5GGqzzjRielohletN0kb0ShFM5dLYPY9
QpY8QR3e+J3Rk+iJRdAbWamH0HglE8Qb9bRFcoqsGvU6tM3ZuRur8h2RyhYCF05teeZ4hByomoCG
oQvqh4zTsSzeZFlpvqjch2SUt2SyGCKbxYbopMU3LebuEVtE3VZn+ILvrRooqtaZl8AjHsnpcwwj
JE1d0iXiySWEI72x6BV70YIoXoLPTavSjd2iWAi6b42DuAXvKGN6tEwZKpM6RZCudTqPav68JGAD
ipSPSo7XubSrH9LUWj8O38KFoFRzNhCTxXax6RbjGgwVi3g0dZgtyJLVF0irOHYBb1JOYwNOU5Bc
A3yxOEg+RB98r+y220E/MWcXL/uCxBxpA6GoagP6zXdGZ/CmSZK94/YXpLspSVE8wc5yb3fOaxtk
oP+oPLdNg1+oXl3DRHwO6NE1rmnWvYwhzYB0+gxsCLVJ8TnM6QsAZ2PSH3aIvFpsumE+UBQ7SrLe
OFetMc6yBr89LsFIgV3eki5jZpWam2SZHvvRHjws6tYmRcU0tDZg1IbnWqavZf5gdubXKiivihE+
onqCCmfClRxiKGNcuprMDtOU/+j7mERaw+0RA+Ioq9DU66pctrVDMllR3GBsvM51zLL4Zjdc3bR7
mqaYnKq8AIqaf2rpFXD/IxxAE35xEZpuTCOzfCtQO0sQZQstRiWYHSazf3YW7MGVuK9mmnl9ujre
0fM1jOE9TWV3Scd/jEsJFEO6BW58SrvpMHHjGIA12sTcVFnm5dqCe6YQul+AbfRN9yPjXD85qBxz
RteDICpLI48UvUDtiZHp6jS50tfRxLpAwrCX8KUWlXbHWnzJi9gD4Udedg7fPpBBRm7Tq3CDT7Mj
76Zaf13/RiqmFjmd7viRq79LI+ZMAGQISf9UNFgQJCBAWe7Lce59o7OHDdihyQtJzQrX/agZn1As
f5MhbEjRJ6TvsP8ZT047CXZNA0NICbW8XVwS/+ANNHNxhEn7hDLxdcI042RQmZECfmOUPXqx7N+C
k9trx1RaX6cYAQRK9JmUEWNvQ4WfJJg1ArtR3+XBtbJ+cJN8JlCr8aKEmNM0HHezBWgza8AVWSRb
1XIlYwbBhqD0B4sAhICHL7RQKS165G7YEr85KNQ0xF5sH+w7bvviFC1n1lw015GwmsPo2jdhJur8
x49OqZcWydH+j9+1ESYtE3v2Jqow/NlRop/aEAKdkeI0HMP0RP9nObE4r7bUsA539f9h77yyW0e2
ND2hxl0kPF4DjqARjSiJ5AuXLDxBEB6DqEn1xPqDsu7NrOxqU2/90HkylTo0MIEwe+/4DXsAYtBx
zajH6sjujLS+xXAKw4FScD2FgnBzUMhA0AyJR5RnF3KjaUGvy1fbUBMmPkM/Avdq7MYESJ1YyOXp
/bYUs07r1sg6EOaEJ6KhH4hQcaDnZY4GN2KycSW30NvAew3hYKLoL7PbW/YZblqWtcFq6Yx7N+OU
PNZNFFQXi4cyPmlS65N04XzbEvxENy1nQxrhDImZik3yfAlDzk2668PL5U7yjGgbSvG7ZabGCnlm
xA1L47sOH+YK3MeEsbpri2RSKhsJAJGrt+896oiYpMkO1tDqEqE0w5MS4/naZO3afO2B3mz0PH6u
NLTxyhF5y3AOG4XV9KLlJrjaeqEmc2WH/aL6dJ1njlneY9vI75H3yCE+dAypEZOVBNrSBvnh28Z6
kHyXOqKarVk/JfOi8wu1c9E3hC03gM9sERBIuyZQU86WslUq5BCeV1GDbW2y3PTvE9WQlCFcFMhn
F7rOzjVhVCp1FFTRqtvdlHKrRnTuRys9vBCNAF/C2hkZrz0Y+28YOsa6gel8hDAA6csYvBs8Bh++
/WzdVTERdcjrs1kByqUAbxaxJK/kMMEZCDmnR55V+zq/rtnUOyIV0YtbU3fHRzVZTnXdu55FGFFO
6FvV/FAfkz8QUJXwmppvQ62B1US3zID5tMiH6Irg6eIWjS2yBabpws/FSS2K7Di/Fqs5fpDwCTNU
uxDeXMuokLbyshnAriGVGC0Usii7YkryeyZ4Lbxd7fb2uMyBSYJbzF/kgkQnbbtzOFdWlh6XeAgl
52QO1xMPdHyk0HMVeRddbey5oUzVdzdtMhmN9lh1EZ8PAABBtm0Slr7ujjJXe75W2cpMWIrqlNVv
BlzpBjNRZLPyJ9VkUd3hdkgMZjdhO5EQtgsi1NAhHgzh64w8IZ13joK9ZS/NFxCvBrRFhif5imzN
KM2ywJo6c11QNg3zyty3VCjtqmTzQMlTbc8ebMMagu0RWnjb6oFGg3XXmyCUZdI4WTMgST1JRdMu
qLAiMzDcazfrrRqEThoHXUnGf43CJZK9GRuurCDzUhocA3C1nQ+jsqTLw3LW50GlqCkgabQRMVSL
gEpazZeGLoY8B3wKSIIQI2qZGZmnDgkRsadHPZrZt1Bb4ZeN6IMOqBCNzmin3xUU0pqrfjAAi9k4
KyCWrnS3lT674/bcGOD5Hw8fJeG5292SCZVDGogPTMqtxfNjiYTMHQlG6tjV3cXipTvcchDXxP3L
e1nAfW9D66KQesBxfc+scA9IFlitnjWL+J7WZ5Q3BEqq7VtRbKsir5d58zCIl+b1kdzTzUcTVRYt
3GrsktszXZfWJQhNBiHhEE6wm6EtEPRv72uKQOouMlZtmUMmQjdmPxaD4Wa1gbBzHL8AkJymy3Qt
6Q/qtP2ssB+jtilLTXGqO7wAsNvwkjiXh1KrskAuW6q+KFo81mofL2dVq6NYqeNhWk5inZPAx9Ca
KgQVrdsXuNSazS1zyxYUb58iHTpKLLRYcBhrtsLwllCAFMsgnXbjWD03A5lSfL2RyMbJii0OA47r
Q2KTiaep3pCVf6QH2i/aQ9W/OoY8Nl4mj+qm6WdficG2C44kM2SJrRg12CQG+du83xFBohwyG6AZ
a4u6Hq7Pedt/EjLfgRLPLa+DtWK5SO0GE77OGWQ13SRIwmywJ4FA3KaIBmWttlSVB8jMQsfKMS8r
gXSo12jSZK6T5p/oyG3KsM99CLCGfwsRxgkjpgBErHNbniVEFnAyXKtJMeuBA7BFnJ2Q/F4FhoaI
4qBH6yGqiRQeN+VFihLovJHmSCjWiG4yxtVjQm/zlu+qWk+nqkOCBCx+XyE7oI7cz9VtBsSIgEbP
XaS7k6dOKZ5kgPPLXL7C+YjTBMejx7K01MZt7hl7o9GUHmt9tuCwOjVXQ/FNVlMX7dsGScLuUKuk
OxUK7+shzD9BpMDBxlZowHpSRsclUlEDH5KPoqDM0/zqHuhGF2g0OZNMp4JRG+R8dxsBXad5mi0G
8App02BPMJjKworvpXeTYXcivwSFGBso5kfTgqki9wv9Nj8UpWm8pDEUCKW9kksM921WavoSbFi0
HpX3IkQKuxgydslaU/OQGbLsOXro4aOdLyQ4Xov7TX3siLZmNmkPJJwQkXL1NgMkQZiyTkO5R1mR
fJ3pglAEx55tqbY1MymAfKnQ9hCz0MzIx4eTIw+1iFqoI2ajIFmh3rWgZgZclZKMqRE4WmfGCuPr
xvyDvPzBk450z6z7zLs3bCWpACxRpbbzvMIBIWuOlWwAmAtb7TRQQ/Qsa3yB1FWvjHmNJGyG9ftd
a/tJ0YmlWGGkUuZdlAVdpGqUcIvELfEpcboHmYRt00LJznU5fj1QUxRziXlJRndrN4BS28UjbLIu
SY5WHIAjnB3gGWCDpiFVO2hNSyGi6VzLMK2dJdeH6yNj+cLu2AVDG+Gyi/6U1Zeq3xIB4gqyG/tL
X8svctq3TjS/fyRGk26MESoRefRVGjGQgRGX9LfkCQxnPinGUSjOEwgY/QxO1ZCXWyMEJqo0E07v
2vXevJN8zInTdTlpyP7+VqgDauCAjcLrmG90aOaIngBsw27oSvo5+W48KGgnRhivWmymlGkM1Bog
4dtbaaa2haANsh7aLRirUgH7mUykHCqe2gxZBsW67W4DFW3YUtwjnZyVPA6aGAS1VXRe0b9Ryl8/
mqHbjlWEGnYsPzzzgdWU3lgS3GBm8xhlmNUD4PoaR2ygtNqcmtt8cDX0B0kS05AyaAieV82Rhh7y
qzDx5XALLfq4h126jqllKJIFGQ5H83MroYOg3/SvNBt8BCnZGLlFQWteCbAfJtRhiczRrI8FYXef
YPOqYxvvyINZITQD2cFMYxDBV2m+U2J9P5hmvB7nSUUXRvfninrqRIABVYyCj25tS62+C2jzRaAN
CeUQWe0ppTewHkGygrNnbrob5eMwQ8i8nSyu1Bb7Fx6+XlkJerdQYLpHkrxIACz0UfkyVbNy2R4C
Cl/BgTbHiFSTzRYnhoLkoSNZviKwVCRht2xnkenDsjmorHnHCExHA4HFtWJSlFk6h3k+w17qLuNY
M1Yo83fKAhXhaI1vlC6k26Ds2pgN0FZCzVVNJO/eyRJbwaQwhsotygOi8ldM6H006ZXDrX3ppTpa
45+AYlpdvEjlnRBqPnaBjkmAxGteLSP88kCpmC2PL5LqTCB2EIFtUicC0NtN0dd5qvZU37rQg+3L
Fl87C1e3dK7Cr4NlDw7YLuK+8cvRknyrwo+rVo7FTKOKgALuEqttinhzI8LnscZnmWSRzhOBwa3U
twdZYHtFxjpDlCTvatT+SnXcqoh8XB9ITlTGAMqgb3fIztae3sAjVLs2W7W9mq36qNzOYuu2LBq1
fxors15AnzikqeJHGQq18wwl1/iGwWqilAD2p81axMnnC2yPrg6lGt27z+BgAJ2qgzaOXq2bliJI
aM3oHTHCU0MjbYe+RdQZDcI9ke2ris6cnFIDyq+4ogJp2jUhiS2HDxk2UTbJ4EjBYwSAJOFes7lJ
Tl2j0NO/10Mu+TOz1gK17HOiDl13ekh4os07dQnZ3/SRBHkH75xi+KJ1O6ntaj8x02RVZNUOBgO9
soelyyb8kiw13I5y9xllTbYiesSewQpve5k6U1vu4lg/6fG1o3KjUsO/ATrXrGtwi2bntiNGyFRY
24bKs1RUS1vgETY4eK7U2/JGpUotsEZqCBqo9OagcUIUCyB6gddNWjDjfKvMc5wPkfnFDC/DHybG
AnAsKZPAlZiS3iiZvKmlWewWIEF5Rmz0QvntjbFZyqvWDKOAelcCcFiZQ3LCLABNIYB3OE0UX119
Y51K5AYvl/lW0pXranxE7xXZnV9r5gT6h43aornnVCAT2H6fPXa1qb8XqHAu8JVtfI2g0W0f6Ws3
LRTSSGGZCPT6FGnPV2PTmJG1bDX2sSN93Pz+mOo/XnLXyuXNVPdhObOCvuySwKqVoKf2B7lSNe/L
3x+IQ5bwGbq5KGZq67NFsauaof2ZEYuwdRJ/1g/g5o1x6571OUIdj1C3VgirWStgpCUhm9E+X9nr
ZncjjT81muFRxt3PrQ93DystzrMHG5H4aNe7rrtm1B6SMYh6TB/620xxDF01Xoub9DEOMedkL8c0
NOo91FcbdkJeNCyUoPdVsw2a/ghjXIFfK3Vd768jbK87pZhLPCQoDXPFlR75JG3qu9yZka32XXNo
0xjiZd6gcx6HqL3EwPdl6HxHHMRxklLV6uvB5t3v1xXl+kJOEZ1MfN6weSrabQ5uYAGDwFzEDJ7t
7xu/Hwmj6BVDRc45UghGovKLKjeiIeVjPCIspLqmeldJuDmxYrZQ+xjuh9/L+r1ALUr831YaKqjh
ctFdjHxe252p1vvfW8zjqlz+3nZUYJY3Ilz3EsZJSlkc17lH6v5e8dRu1tSAg9oojlZm/ROIqCHI
khze56ysd7+Nj8tdcZ6e6y19JZVHlQyeDEyj6QdlrDUTDJw6Uv5+3U8/jKH/yu8E09FjygN+P/j7
xp9f+f0NyuzVRccOmNh0rN8D/HGs30//ecA/3ma1GAdz9eeRfn/7yzl+P6agTwUVrgL48XtZvy/+
Xubvb398vBglShAP4/nPg/35kb/fTmKYi2tjVMF/elXTDf/xDeqYCIADzWOT6J9NcUcVlRaYWun3
9L+HSKs2W86lu/u31/9ygX+56ky+KDfr5v/9sv7yaQX1DPcOxe2PhvzLl6d2/eOW/7zTCbOUpSUh
x/TY/nz9b1djRLA85Uqr3D9v5y+N/ef3Kh3uGgiftz9f+v3t78+zBuHi/LdE1TP1JoWEyEMbLX/V
Pkq24Zj83dwo4qPaHfLWKJyK/fFF+qAqUkuIUP7+NRrh/A99t+iqn6IyCJApmAuU4bS1RuYt8vms
3GZVOy7DiCJr0SIL9buh///pDv8nuoMG2Ot/TXewYzjPj6/329/0u6dv/cFyQKUbHoNlzIDr64YB
peGfLAdF/YdpzuQJ6GZoMuRSgFv/1O+W/6Fp8gStB1YE4kwH8/VP/e75P4C9yxPgG0Ta71v/Bf1u
QCT/ER8Di0EmHdQMHUIDZabpIv4K00AiADXUyATO/ijvnxYSm29VNeiYDMoPSI7xFWachF2AOeuX
StlLGyuj5ogd5lfL7ttubDTE+Obt42Pk/v1yjt6bdqNIhdiWjD5Ec1PgK4WFAqYzjRpXH62b7mZX
A4OpB3U6TehliMFWXmIZje1Zj4QSQgJs0M4ieG0dAhrDN7JFeD4N+QhNGfk3U9de0NPHzbiw0ElV
sncrjd+HtvnWh9tZysKVZKD1MMxXVmluUl33HvgsVbdixyT5DPP5G3IVgirhRICckI5rqIPQ1KRV
0jUv/T05zrIGQdAI5b0BNOVNsa/4XZWkRcg2vYLfDdp6tmmBfxWVxa76Xbow70MLD+eX+bxY6w/8
Y1Ey35i8aifd/A1Gi9uhfKAYVevoau0PTQ1P6fpAa+OOMl730tB6UPg8CxEeDcsJWQMHfU2MQ367
r+dje5ASeYHu7VbO4jVUsVMc9YebWa90ufD6qvRkhGyuHWqYzd3NsD2UmmFNBWmRhG2GFIqCbpAM
fxEHMnDK8mAb7SyIdfWbHWS/ydK9OtRYHn3Gyrupn6JIctrUDDJFAp/bLADT+YiPBmk3lWeTxZjP
nxuAlrNCf6b7U2PVjn2L/FKS7vurBY64WYMYDmYR6Nx7JYvMmCG3edc+BlOHeohYcnJFaqwtEb6s
bUhyTqxyikkCviHmV2O/SJSXvo+wcsH5FGS7N87GBerFDsty0KRgMNhjo557iEzrGCdNgB/Ex33A
/HyWIL5291WzDzDiXWpp5sg36T1O0U4lybnG8r6PoZw3asBevRsjq1WpzSt2KA6yx0BWhq0BmQMD
UOLlMGhCnJikqgLI0bDz0sbLBlox6kKgj8IkTZx7J6Eph4hwVM9eZncwn+g8jwCE2Xa/1vEZc5lF
Yyq+/rjuMxkJUKOeLzUzWt6761Xce+0TU+fDrG2XkTSi4UOpn+Id24ayBphFOoO9Pz76bhUW5UaS
2KSe9ZUl9BYFpHTSqoHafdJmmdfeZ6vB1D6aYoiohxYeHns4RamLOfwJu236b0CTTywyh2qEDKvl
54FNLbBjx6Qkakez/4w0rdeU2dacK8D4jEuOy6OIWutMUToIEX0xZ3qNln6xRt1iWTUVwXkBqzH9
Qb736zEfaCk1BfBvhJcH5MEe1Vd2rNhVHQ3VtDVKr02OFMmDzWGDcDrW8GrPO+VLuZKr9tW7XAyr
+TXeG12J/7jVH9HvwZs1rNlYx08J8teuURWo9ygQ3djxETcTfqSmlS/jrXyCyh88cOsY71SpkTxh
TwaUxTUDDnAn0pvnJdpx11xBu/jxCJgZwm0xm50z01xe6+y5DdUFstToM2EJEzyuQ7mr0GBb3x/S
Hs+QGZbroxWg3PZUzJUM7fb4jT28TFRtX62RzIS9oFPwKEf5CupEAowsY7KEQGNU7HMS5F2KYZwT
dredzk7yQqpzjMuu40J7SKcY6R66TKOvQMTgUVKmL7dE6+xrPgAwCMGFDKRvct1vycYoxU1SCmad
uckDNKapg3ZjZ5O8thsGvx+Ss6Wnm8rSmHel+pxRE4Kczf7vNaxrj5HcCyTtiS7gbZ1xptuiIw+q
Na11xLvTbwLfjV63IVADlAeumo68NHBJ2Zgh4Blv0BK5iyhTjtMmx6aZuG/tqHyO6R0ddqlfFEYD
1LVsQTPEe0sxdm2ZIFOdUxl+GPE5wZPNzoGhiLIYA5BoLxF21IFF71xTr8gF4LmnWx6+kBzuENXZ
1DDabaUwl1YEPwPEieZlVv45r2dPndX60nx4R47TVkPSdgQJO1KgaYd7lH+saZm4z/JTMYxOESen
TJcmXlZ2SijYoN/wbNzkF7N/7GtFWoDy/pzf8ks3171otD7CGn9LcuGVUaO9b0fRPd826BlMW3ny
pkOBG+mbVBEgUP1ZifzGYKCBomvJszpPqAZ0U1Eyq54GTork4nh+4Ffl4ghhwbaYy6wIHSjhm5W8
MRY2IVoTblMCimmhjpCXGyG1N1SBqpsBvmc2VxHzMG8/aMsbXpuBOx7NbmR/PeSNrug37OScZqCH
BjSSRJbNfu5512LxW0HFxjwOSfxCilJwWfjtqo+U29OeLTzI/SEaLKZ5DN4Qk3uHgcIWJdhkR8rL
Nxrwqa5l14juh/SaU8NNkSi12iUOE+wWFWzxJrfBhkuP9xSC2QKiri6GXnqXr2HsljE1rrJs6cc5
0DFt3SZgjAxQ6QDa2CrNX617jhwqcCrcYodeO2ZtwQaSjDrNrJz0ajMGGIPQHRIsPW9I5TnXWkGi
fHywXsl984S5CjLQKLlPgjF4yTbyVo3jz3I+p4UwS/O0Uv4BvrNEEmmwb6Vyp5gDyqcupEP1oFIL
VaaTiX8SdR0ZZvGk3iPtS68y860H9uB0Vtoh09CrLw3snFWtXU8RObV/HwcNHWKFgZhjvSWJPu6m
blfeejorbrBpbM4WFmX4eTzbl7K+1gfmxySfnYYq0f6giP2XAvT/O9+c439qwDOd6F9+PP9vuOZg
UzOfY3DzvwvA//u/ZbCMj83t468s4z+/+e9UY+0fCkG0ZSozBS8eXSOe/neqsfYPhNJkTkMgLmug
lf8VhEM1hk+o4G8zVygGQEf5VxA+vaWo+mw2YysD4VyA2f+FIJwA8X/icGjQKRTQ9wRLCvZhU5T+
F7B0pWbtLZkc0FZzJ3Es4R1Pntg428ulEgfQNKJ3Br90v5CtceA02nvDocYtJA8ZfHsQDZ/AYEfM
XDCUr2w0UJnUL4ubD/BU9J7m/CA8Yw/2a+d27lH3TyeQwq7u49K6KBYYNjjMkg61DO9Vc5h/j7gs
epkdOl+I0gq4To5u916zuLooqDrY5HHY0Hs9leKILbWIxUfO2Ts+Gzr7173B9XvbRphuKhSxT+zn
lxUSN+KSitef3l0+CVm8Pj0N4mSImc3QczjS6OGvaG+2aKtxL5fa6TnVXBAP2Y27gULi6C4gEWEt
MpujvWpi33AZK8s5DQsqtb5Ticv+xK+pszptKI7z4cuGXN4+brffc/F55mpFL/xDEASl+DCX2kk5
6fvxMynE/ZSv5kFo2/jxikQMYkF1S5w2x+BiiP2zsz9tnEHYT+I5F6dX9Cu50sg+nSzhbGMu8kQD
OdvVzJ7zlgd3S1y2u+BiiS2Pr6DBSnH58GY2bggcNV2MvIBzMU/stg7Fbgbm/YNjyPYmFiU37J0k
IYmjao+Cr58+cBngG14oDpbgqGhviu3H5uRtt6vtsaRtc7HYesHxwiO5FGKztYQmAJ74W4CNYuC8
IfVarFYlBICmnxREreM8kFbRerbnej9nvn55nLRFldmz7Wwuhi26tQAEE1vdIQitnu8Ibi7q1ZWD
xi4LAU/L8grB7QeXMSC1sFenVclVR/YxFN+HURw/Zu7MRUx0tDu39cqVdnSfXFO8ZTYnsbkutyAy
E5Lujk5jy4jfQRBqEBlljl+wsL5/NfYrkrgEcG3sPM5qMPuqLec+yfmJcVHYyLv67Et9mQF4QTva
Iu772zaWOPqfrav4hOHu3Rv90kn5cGq73+wMOqj9cfbS3n0C57R7QQtWPKndXdzF0w6NMHGzl09v
x9IOWhug0VPnqcFjEfuprwfmDsEcJ3QLG3Wnte7MzhRdbx67/x7OgwKxdUFOyFHjjeWi3mxb7nF6
4egHuZ37xaZdwG3i89+FHYrEOQIsF4eE7kun8PMAwKsL6NuWt9Lr1ZN38UY/T8jUm6hejpA1g0oc
dTsIhUDwTlR2AAFT2ETComausHP7cKjFN4UljveNnKLDR0fBAzLE5hSLQ7D1W8HEwUB/LURiO5eP
43YaGADzxHSJXCsbmSJyvivnrRWBanNKHnNCE8f2Z8zllmIzdbnNlg7JoPIl+20di8vUJBBZ3YNu
f+pc0Ke/o72PB3yKnJL2L/3takO3PhzghIoNk5skpt9U55ByUWeq9fbumz3q6eSHb/6y43poJdP5
/Ezt0N2BrhGHkDvd3cRbQUtRC7NxvHYRNuVLu6n1/7j1Xhxa4b+D3LZv9sNev30epv5y+/3mga+I
3H4L7Ze5/RA7kFSMe5M/T7W4ijU8dqG5fmpj2umfM9Hb72yoBaXT2kQuCzY6ko8clcXbApNbnjx3
RzNsTxiRCdqkF1v+7RyXmITjPrVcMBjGFR2lXUGffZNd2vOjYxgwWUrMCZfTltZDPtPuHF3s0pdi
My6ybbzAUYFZYRrNzAigo2nd6fHwaOCj8ahz++ozRVXcDd03E9+G/6ZyOvRz7PnScNmvES8ozIhv
/nt7CD+2jzudD2D3KN6eaGJKISKmZc6S8/OzHjzFPr+9wZCYZsupCadnQOew53bjgDW0cw/IuMdG
sgMi3DacZcK5z+76m9mp5bzi+Wf1ZTPKr+IN2X3xMeflt9Feg/EUiO6zShRM3LX9rPPGZ+ckjDpT
KPbnee1/c2s7d7pSF3VU+9VePdvC7sTTmy/eQ3uxe3tbRqJ3VfHO4cUZpWBukA0sN3IXILftr8r9
Wj0857L6QhiXlfFLFjMvEj+rgmkQlC7T7sxmJQKYRefPbEVEgeyr/itWY666vG6YEn1EhxZX++c1
ewG+0i2e7+L89DKIr6fPWjRO47wvf35W06zcsDwZ4uurE8+Lfee8zbyHrbBwlq4jBdOtxrTUFyLd
4vy8R61NIBcpZCfjcl/uLzf/5s5Du78oruLG9HZTvLB77Nx4OuhJOYBzxddIJ+Rma7t3Wdqo3gh7
LZ6eVkt3Lb5dd2G/PdX2Oyui8ntPz52nLJfKEktcGvDn3W7dL2hWXMGiYdFGmtx765ynRce71QId
RPHSrFQxt6eLfN2nTBN44To/OKQ5Mi8n4oeZwhCrzc/N3v+sXverzco7XS775VK49n5xt7+2qdh8
0fZ7MHvidHpFjVj8yOJnuczcmOuAsWg3umsu7i/S8fE5u6C3Kxsi+U6RzoJtub8tW0byfftYWX62
Kba4sL5LdrXRABiioyRGv/fR6RzotOvSy7fjuXLzH3mTXPrvbpuehxPeNJLQLuqp31AjQ6Yucb9e
AZWLL/ToCJLuxE2LgS1f3FbhtYv75bE3vnv/sel9in+oBXO3T3fxojN6v+Eb8Gfq56NLUs0tjDbQ
W2EDE5h63jtBGP3niyd7dwgMnlIeHhBEpuGXxSsqrby8cG72WydWP43YhA5pmdOJ5dt67Y7isxXr
5d72D+7yeR2J1cI5267rM0LW9m75tHBWXDfT89c+p8MCRhQkEgGdjJiKx4beB+OudO/OpXUgqwia
fgoGB2afwmXUTNe24mktvv4SW+/+EJz4q/KFMptP7PP/qEQBIdGYExKbiOPM1b/R+q4mIoCNxjZG
N9tgxZce5uFqkJ4y/bWI3ow7oQnu5B4VwCNFF9YSIiLn5ihr+cK+YwI+0DH348oM8MW4DYuY6bV0
ppl3mgJSJjbv6lPuY0SjqEWf75zztHBHDmL7iwejfdV+9R6x6hKlShdjwc9+e/dYR175fXH1MDgT
7HfbzPWxW73kmWusjHFtIQrG+iyzDs3c1G2DeHE/bgHosGrEBxUu4GKKCRr3Ywpqpim2FsqqOSQ7
5SQvB79do8vvwDEMeofW9ztXc3rPIpSY/fTOpXC11YWiDA9anI49q0HJ1XF9gvDryFr2HQsiss20
xG+/tx/e9hLodsxsfoRGIyAkdUxKBHPbi+etNt5ms9kG200hvOnHhtWWmcYdOeHKY/3kkefLmY20
obPdfmwvOl8lhCFOJMKshC/EduOVgvdC4QXbKbhBLdI+fngnVIr43Mfgbi/b7fF0ZD32jv6W83BS
78APFsYgOHx8sIwVwmFdqjbB9jIujpejx1QurSowOIvhoLvW+vp+o0/aJq0xpSeA6tyLTFx484gQ
/aunCm0PkOSVams7s+8sZgELGH++33ZbTnngJMFmQ74QEMsG3jEQn8Il/liLrbfm7r2T422DYFqM
DvzfDQjlCXymDxJj/gYqW+p6ol6/njanE92f0ETetAQVmpj54MOb/fxyXeCwLSyPTuL4kUM0I7v3
c3eYOzyUitX3td89OxAjZAKxj83HxbSv71knYMuUuQDEDeOscK/28/NP6fW7bu+xelNKCBR+3h2U
1RbSWvq62hJV5U20j6nRiWRpvuVe60fifRAvZ1aQZWxbrzpqkEzFr43Yk5T9sAEg3Jcnd+kenpYF
M7giskMZaLZm47vl/wDcJzfDysC5BZZQ7eFyV8SNFfNsvj7O6Wo8Gp78otvzdbxgUvYqu3vSaGdg
2CJzgq1HFN75tLiXeUG8DKjIMMgSb3voFwSThA8RvZWYKvF64gkWZNTECah8yX18tAQiduVdvWkI
fk/hs+ooii8H06vE3dK79F6LT8M2XM39jAbBjoI2fTT4PhxzBtGWznvabr2PgDCQ1ATMIVdGjGxf
LnPGwvFYCe9CYx7Iz45T4kskxCAgiVx5rK7bOY+TPhl8eJstEfRcbBgDryRvl4+DfyxtDrs5fqxy
8UWq5pFqBYwpBhpZFKc+0hruK52W+yOq9A/imxSJ5G85vAAFsI9cROtwkRdGzwZDF67Wi8UUPCxO
lw2LGkNlyrkO0z0dtpzb8zyWwtXUKYmpyTi3B446BT6HyP5glH+Q5p6808ljsAfHg1gu3F3geceP
y/bVmRKz4/Z4eWXQbxiBvE6awB+mCY+g/kNxyJwRtuC4U/8+EPX4T9yVR+OVNk/G3x4jO3OmpoSf
8xs+X6D6kDx4QfC98TyHNJqEkksque1p4PcLThMxZLwpF67Ex4Fk4xD4PKPg48LXmHcYYucDnSTk
qIpz5O8yyxQRtX0MaBvS/+mxsSyuuVOmTHG5kfdPnw6O0VlxIjvydubZckED2m8xn53eI721yZA/
OnjFDNLpgLDmuCgSezpf5H3DNyIUbRflpg4adzXY0vTMyYPs+aqYJvGe3ODTvzqRE3nJ6ZHad6Se
exvW40dO/ldspNgrmWobpyILvsQXJQazJOILOp34xEGYYiNl/gaTE75zrj2FfCRJbai1MvMoZFJV
5C+E5dcv/Qus1TtTBQsSjOjDfaE/N15DWmqB6rS1fXOqvP7wWGkHFB/EKfg4fvDYpqc33a2/Du0r
odvZD+gRx2nq3VFp+AyXuzf/Js7v/pRnfrqs/3exdMXBp+UDPuPv/PVdrBkJh8Ph7e3t8+yv1z6/
E9BPGdkh+N75iTN9NtgdfJKr3fqTX8hTPOIFwgaJ1FJwjM8dHWRKrg5czjRaGb/+s/s0Emj4goMd
jjxgJnfDDmjabx6mYdPB3vwn+5l81yfdPX4HUyLIN9dPa/4hK5sT8vg2l3gWge8HfjClSa4f0z15
4XBYu75/fiL+99dL+319Xq6PXMBu7fvfa5d2cd9enp/d9dvZXa4P4rzm16fzcvc/yHuv3di1tbv2
iWgwh1vGyiqVQql0Q2gqMOfMp3fj/u1zbBgwcK4P5sZea2pJqipycIwv9dYfiqPaXA6+IjgBF8Xm
4CfE9W68Bglb7BGRUodxvoh3b6yTk3fZHd0L//LnnC4XAqbT6Vbahz/vQvrxeMs5O0rbIyR13ecH
3+Dc797u8fC+Ds7py7QDm3+9vHnOhe9hP756gWfz+kKQXC/qh/B8v59I2C4ncp7gYl+8x5dzD7zT
dXBHz1u9x+ngXR62fXF2EpdDct5W734Krp7AhbZPlxUfr8TJrhQ4uD4mv/rrcpk9UhT+x/89Ut47
X3Gu5NTbz9zJXABu2vp3yVN+JW1buSTBcNrCH9JMfuf2Y9u6MrdPxk+H38m1vdxnT+eDeo+tAECw
dCNvuuJJy0nS2ocHv9HnPz0Ok89P3dmfuf/kJmjXnStfP/F6j4C/clt1t9wZDrk1IDOb5CvYot9T
adv8uHcKtkiVM+CbpVs4PLI8815w+f7lI1Amsb/R8LI6UB06MKsJ1gaXBfNL8YE6Ac8RL396O5TO
HwHq8Xn3fNk+0RfpB2+j5iNdiJevD9ZzTU2ITPOLm3v9/uXV9lsM9kpJhyf/+6Zy6y4aGajXe9xJ
kOT214Eklssw+I07O/fr5G8f7VbyVhpX3Bt8IPLWb4GNKeUQnDksmFJiF4r9+/V61Tx2Ke/l8Pzm
8UG44g9+v+LwNx67A++XONIiDDmRij7etk3q7pHJv7zsDt71bttkyg/W/vW67bYrz1rmNcH9xApN
/IP3EjrPKW+Si3naClNc09j/9pw31mrAI7iFnd72H8l0JXt/SQkQvMN1v3963d9YNh53wPu+cQRE
9hOX4ubzcHnXG8vkIbHYecePlkvALeAistreuLbB4fF2ydwDa/Pl/vBPss2+c9++MST9ah06jw4/
zc3n+pP63/PjjYd9f/96cB2Du3cvnN9fiPHO6RtzFEfworNH4OM6Hs/w4+10IIZ5PGQ/5PVC+/CG
VxmpEQud2N2f9rXlMEkrFw5yAXH1dTQID3ZEri3LbSCk4Z3X9tejtz3+eflCO+4ibnu/cfu4+azY
0OZKj1xM3jh1Gs7UIAg484K3iA/1dcA/xt5uHgukcqi4bIWQG8cwVzSxMQHmamUOWyS/Iwjuh8ty
3L0kfuR8ac5BtBGr/SfHPShUC2bmxOHHY6LzjkDf5CwtDlO/m3UfzoHwJ53pac4XjcoIlreOQcvv
tb+ZZIOrJ7N0W5uPMH8pzhf7GdU//hR7PhgIhdYuEvuKe4G9XRv4DO5bdy3ZWJiD9JnOfCUdPgl/
8a7/yl7Ld+j/R+xNWLSqWx55DnmOVr77DSspskAI/WR/ZNM8RMx/bHXJlGvIH/w63MXlbTDCwjds
e2X1FLm77e0ZgcmtomDIE3hinfO5nxf7EDmHr8f2OyJS09gmA3PI2t/pCxi2+8NB+gTC/xPt4YIn
HGMOT+Xzyf42+bRfQctiDQK2mq1aM7gvz+7R5VeO7JKHv2f1THmlIhOl2P8cs2n/Mc5jf+Qkq0eg
RvzDOlGx3jIU/x+xDKkRr2mQuBLfPtOBUOyPkRLw++QQGf8ZlE5qXtJ5sA9uZY1yHz6LBxocB9p5
9kflTXbvf64+Bcxpy31bl6aI6fy8W5MTYUHuJn5PFewtPYhHRPgeckrnD5DEZx0Irsdf3y/XCxtT
77qCu+yO2EYt9vjWBpgiH2Ke/0DEwcPy27dW397Jb0GGGogUSQ5NG+gJ07x7KGr5zBdYYf5fTJ1j
qyBw4ya+c1c9ZW72Itq5Vz/jecMr/tGrD7bvjT1Qd1eqLeeduOMlk6f2XPHDAMxe2k+mrUl8t6rh
y3bfGfa2T4SAPsUnCOG7j4YqzkTdbbsqNXeAbJQ0Uw1Cp/VDrvTO2P/s/hL+y4tAZe3n/W/3xobw
XLsaN51rwbbEa9MO+oBndOLPMSWBKwOcQllIL5TFL7wCf5R9t5to6Py94Id9RP8VyDsw2TvGwK29
5TbsEZC699sqIjxysUsi89tqr1gnnmNfuJlXip1PxF9MCjfPUArc6QuJpRvvm7P2NH70LvgSJp72
LxQCtgvDi000uHa9c4B9w4XId/2tvfSXrfTyPnjie/2aKqwyjaSTdbM4MSnYe0p9iSKK6DwRmv98
HA1+9sADTwCP4I7C95aisaUbNtkP5SkCc8H+JE5/EliILP2/I0vrLB5cVEGv7gsdj8B0Pib7+Weg
QbHVj7YmGHpd+2d03995dbvb/VFsxBr+ULvNjvrrQX9LnU3oEjrkgSeaVSaPGVePd96yvCt6VlzO
7Ze9/Bx/fv74ZQsf64/2lv1zpP/G6j2/a/s4eP6zXJ7L7ZtxX9iqPVttT9vS/v/8/Fa7VL3oqJ7X
xxQ6iHylh+kZrvFU7ntsNyhoSj/zYGuv2HIU/6I7bhonUlgQ4OWH9hLdm0195uCFUixcoe4rxXri
tXhXz0y+WjvxZr2OH2NFzhme5dbWXlTyT4JgXM8iD7xQG7kFTRg6BOmx6I7WDo9Hv/V5tGgRDsfE
pSx2QkN4zIMdjUQXpRhPWeoILheLhalc8YT3uSC7OOh9NejoRMpBdBnYI43Sbpa9EH3nwn9xg///
3SD/v/bGg4G5l6//vS/OD/xXS1wAv61tgEXTkqjm/Rdk+7964oLOjCnjqhDfECaZkr4V+f7HZKr5
31RRtaDNIScwISED2f6fk6nSf9tIXxBqVclALmJAmPv/0BSHW7hhFf/fUqNG85/RVENWEAvoDESJ
GxT3f2mK4xdeGhjmMsuW6IxvKl6VFvIO38p/FThcJ5YRChc9a0dqsZ8IJeSUiuQWnRTAhMBAwRzx
pWsvUyaVgVnIG76NXwN6sF6Fu1kF0OhrMflr2oYAm9F/fkeHBFjeR/gv7C21+F5W+alUpjQolNq3
pOpPA2Fkh8UaOU0/HSK53uNEz+E2i95Ur0cjRg4IF8Oy4yFoK/gvk+nUslT6aZpbTnoareanrKLb
wvSd03YqdWVheFkmjpVykjfsmeG25vTF9AHD6oy5lPFwVGT1rIXMT1J37d0IUQtiSC6AXndYsEv9
2wClD75d52OGfRFiGYELjhPtudHlE5YiHgJA2AYLzqN96SgR1j/42hwLPGGcVm8YW1w5c8x2BCUA
WCQXvSQzJD/UzKdUxn4PwlQPpIt5oFXD6jFVoAJM+Z+hVa4Y15SNwNTASGF77fo3JhweTSuYzmD0
93VZr22i1jheKJ/gGT4jK8dHWX7KLfAgpUIReCj7bxTfMabp2McArnQaOShQvIDWwrpDSSuElnwf
hFzOiB4fTEUfXzF+fqg6ftxi7knJaDFJ1sy7NSwuCa5tTi/Iv0ayvHRM0ovVo0YDhUETXjXxVDCU
jJ1hhDlMitOpLXXGHTuZy9oKdMlneThwR72pGibbKo1kJxgcdWH9xkphMxUtVO+59agW6ClDyOBy
ohZOaeI5DQOicxtZOKoaw3Hz8mdqa+2gyPwpBMBIyC5tvcepYviXJRXVexW+C2ayIxysIvYbCoYo
ll0F5GUqiYEolw07dP8ulQSkcti/AptbfPCRjlEnaRB3+UmYTD1YczPoZeauDDweXKPMAwFoz3Gs
X8WNLNmEzezmJS0yE6IjWF1KllpxWmvoZgcgnhIPVY5nKzptu05U5i1Nvx1fkxHcWIPAxi2SPWIg
3c4w9LSWaD4sY/rQSqvxY5UzpoXPhLcPjoBDhIsULi4ujtuNk000DAFwe42U90wlKggM1c6JCrVx
qxiTvNLKWWHDV5PdjT4SfeYg0c8uDfZmP32eW8fJFDTQMvEOcWbC+KiVMJOnUpHt9foKhZ+x23Rh
JFFi8CXVXuLYwrVGxPZKU4egxABjrgU/W3piB1V+rXJz2SktIK6O5Tin2ep2fegO+C/uRivpASXC
Lfd7FFPHhC5ZlLaeKKBTVxgmoiprGG5dY5g0j03v5Gkj7csl91S4dIzT1Ti+1dLeUHunBFvjiJ0s
u2OEBghAX+cqOas0ilUhWAqdJi7oKhzjfqSu7Hdj0VDg1cZ3Ux4rLJemhAyiB3IRlgSNCa5Rm4uL
38l9gbg997QJTF63WhTXyu4pU7rezqsMr/guptdYxx+IB1mii6hBkaL32I8alOWycistcfHPjTxZ
tJxKy8uXNKRhUpxTBl7dBgcB2xBl0+4xeVWGKA1qUeb9ktGVBuid0cxXJwHSwKwbEyV6hGtmW9C9
rKoTt03yQlVODiZmbdy2/LjM+W1gGtIZJnXD81UHMGeTk60NNUj2y0a75esynopVxUxK3M+WYSEl
h+fU80rONDB5YjHgHuXWQcSXbZ+qF7VXRnctpR6vZMB/yO8QCAhe36NV1MLyKCXMqvQ9TGpgrTZ0
dJzIROgK7I9Wt8PXMj5ETW8G5tD/s8LkCqVnccUwym1VYkPHdtIOAZSdCrHY3m5PmMdGXrT19xLK
hEVZco0mvDsXFTFq3FpMJuDYW0qjBUYNhyi0uKGWm64go5PseFrGXt2HPOyBYP7LwF0lgyAfrXRm
kkohLV6Lk9VzUbDdwUTCMC+r4iHtpWtttujDsrM4ta07Q0NxJyMkZVMZ+SyHkUGotAjGWmXDzczO
6WfoSWrE6MyI7vxgtMqLKiDBrEYTKXM1h8w9E732swfpFI72i2StN2gtw0XoLROdgLYDLYJFHdo4
G6YUwGihUXDZ1djGOnYPXfGzCaP7PsXGcNE+xI2tiMULfCh8xMZyFXn7+R/8SCYBMryXe4kuRjwy
CKzVKxzv5m2+I38q3LVqOYCm8GlYhGshxN4Y6Qexsc4r1zvQMYZO8/YlG4vwsA4/ylxafqQzwauM
2t2UOmfT8wVSBesirzCtykFAMeWVzsJTOCX/ygGZSNYxHFzU9U5ewUYYUprukNgvjBl1/qThCtDI
yxeH48CE/FVje/6QcyEAAfGnyvoFA5/varC+EpTkbHk1nmkyw09Vp78v1JjhZ0921qrPXfQiJO0R
WhPNn348SIpRe+wde7F7W1MZVfOiMUPTwwQ0wzbd6IK7puhvBhJ8ukkTxK0Z/55lGKN9GHdXYalo
V2owARvJdDJFq6FFGKBq1ETzZqi62NqG+7oZLQw/WJXCSFWljJcAZ60sCAtC6DmwmNfdVd1Qui24
uk52TZBpbjteugaCFK6Lx0iUsKQMD0mZTp6EdFVUh31mrYWrYW4GpMAf1/pU4mWmrzdFdKWVGrqS
17gaF+stNTrRVczyU57aD6mTgzKJXnWj2Yljf+pG8RpGEK0yE/pEz3hKK5/FsYVLMF2axPBL1XqW
Z+0UCcXzXFLXT0sXag38j2H0cl18AdH3OsNZmBnpnsaOMW3CK4sjelDzk7S0r5U2gM6sun3a0NXD
Rpc57Ksod7tIEJZ92rc7a4XDBo2Pqchq2A9a99pMIEvqDwZ8n4269tp8OK05HoOhjm2Zar7JqXLR
rPbNaPXHlFS/gs5WgLvKR4jxX46e7yWqyWoLY/O4rr4FhYZn99tMjCFXZbdL8dm263bajRwoKXZR
GLIOqJmGQiU8oPFkTAJyDcEA9Grswqr6bZaytldJAego9egYatW1dCabgWQQkWKXq0uWN88N7sJ4
hNvQ7Q5ivmsjjOHyoRsPzdwdlfWkGOWTOC5nMxWYOar5nUAINmm5zPy4MJiOOgPPjFAxTCDVYgmD
YbHzUnAJPDKaN3QLgNMch3UewjoMmbKcMI0wLZ1Rg2Z4qpr0J5knCq1bRqax1m0LKMmgmJcka6k+
JDFet7mrlzLz/9ZTnvt6LxwypX9DQpK6Zvi+1/GHOMN3dcoCRYi4rOcpFX+rLnuLpu7YhANqiYUN
svzGpUwJ0rIbbbw9/agZCEfhHjvE7G65hnv1DfH9WYZsXm6IotVQw8OkHQEGGKAUu32/+WBaaiyf
BqUK+rwYnTrPvpsw/xUTFlBWFusei95brCSXqftcJIQKcvctx9O5EMQ9rtIfuXY2QomimJxdrTh8
F6Xw1sjhCLARhU8SYZQcjqktlwYBj1LXjjW+4xX4msURpZtpPY+C8c80TXfuJM1dC+wgusH4U+Pn
woxvY2z5ibV+4FrZ3+ZWP66sZ/bmnpg63Evx7Btd+rtk7B7Ja1GagxdpEeNKJk2uTZmRdzCJUIL0
RESrK2K6MVrVgsC21PYp+LmxtlTOl4I4bQRIW0NR6EbMRompsdvTmZhaW9NOFGkOhFL8GCcyfwLK
ZzVSv7Ylli3rv2wlOJgV5o8KmYtc5W4Uge3DYOYgyMlVjsrvSg+DOgK3L8fbyVQxIoALtQdiXdd4
XGEV5CDs5DfWYh62KIfW6V+pa43dgl8XjKCKJXR1Y38xNuoXZ9Bvaw6XSN53Ukn9FuW+l0SV5SYg
K8Sb2IufpsCxrFQK7nsrjW9luGSxBb8krj7o/IV5wuDOpDVeuC4Hif1eM36kJVNdwFg5vuvL2Vjg
88rlAfDgG+AvT4+Zgq2ajo1R69/LBYvCKjf+xSlGvdlsva8aqx8Ru1Mxo4RuhXykpjETllEAoP0l
UoovpV0DIHEGaV/yWTdh5MRTiFprRe5VogdsWukGv+lQ1ExwhUKgaukKTB2KaiJnwKI/plX1CfwI
dkqudDaHD0GN3tIFkhi0O2GFBYmvgk4LopWk66jX3+AdW7fLoNeJBMNzknyqLI0Ubw1Ps5TVHulT
TotC7qH1Ph6vsQY6S7G+pfFLydfzXEHr0ob13CuSyE4hf9RcigWI9j/tkjSfplH8LEoMW7xNL1kN
QX9GHRiKEUxYKagrEflIh5IJPrDgEXyddGv5BZGkPxnDVQNzv49q6VZo/W+VCFVgKlEwNBEmIJn2
F8MUIFwV19kIpm4ijgayXEaF7FqbfBNLUnT6QuYCxpBIGVoHy3fmgTE69PJmvRmVxDEYCfE97cJn
XVZiT+sxdyxw43KaCcdBYY3fslZ2h5Yyvl4IChjpBApA82JB7/PKsieqrb0pPRpatrz26npYl8ry
pZS50LGgMRAmQV8QZArYpAdVaf1McfVekvE9J+pInipA61RCSXY0CstZCv1PNSnNpgptOigKfti0
fpzjc1+ZHKlToQaoGwuHpcTk0ULFbcQZTwsNItJKdhVSfeSCCZOWSgn6UJTu+2SqrQNODkRZWJQ7
JYPaMYaXZV1clrhcCJxU/WkOo/c4I0iTlATATgR+uNCMO8JaZ8jSEoFm2Hs4o5pO1RK5iJMMSrQp
d4IVq4d0Wi4D4ebF6Cu/E0V5J+OIa2bTNYdchod0v7q5umIjvATw0GOvwUHPJRqnPS+DXWhahvis
OLuFcfrUiHPy0QmFgq7RZMvk2ekBlX1mOBovmT7d51JDk4DbjlsP5VceM2Nn5OQO83pqZrCu80ef
KiJVF10JlGo4RJ0yQD1WTYym0cCXVU5eP+DrG4bcTzBaCe9ibQ//OZFbfWDQuCnvSl0pMJ0ipvhm
6R5lsuSGYwIdLbpkRtLugOt1rj6C81iMST+mM6xPQ8+mXcg21CrUG2qpHL6kWtihEfwnz2EDBVOV
Tv+52QB+qIQMOJ7qnKVjJqe+IrPX6ut0CdfBGZU0f7QTx/0k+1Wjpn6FUsRG+Mc8glGhcKxjHePK
X44f9roKrK5FpUKGAon8cA1URCeukUjICzu/b3VUqMPKgdYyJdewpa0lRJlkGvCbJOjyJbl6Arcv
nZoOJk2mDT1pXH2LNT2yl2zFDqaaZU/gZL9hQQoePtxkcAJy12zDAHd/epbQYjGsu17EswN1WDhE
lrKrEiuAPcYnLFnhxlxTz6hTZudNsG7xXEe2Yr4pbVN8EDxmliAFkaaIOyQ1zFCIeurrVnYvxvjG
enNQgD5DTEasxRLWexyeG6k2j1Vf4s+qKvveaJnqq2iglJ2AJAQvl0vSNoAjqUoFYuEh3v0lI8Fx
M433NSFemsjRpxYqjEFKAE3zqPpqUqsKdL21DqY6EA9jeS30OP8q5ejkSt96WVL3+z4dV7cd5oMA
+N41hQhBnprS6Ugg2uAX051y4UlQh+uSxOQA4p2H9ypUbboL636zEjPpRyD0daV5+3kLNprKEyfW
ehWEE2f8XHvYEdT7JezNPVL1yiujfrr34duQNzyycsWmVirLYelXL0lEOiqqsh4Msid9CBc/RBJq
F6X+BfgkPGswn9dJ+6xXUduv6Q8obBW0HkDSGo/yRcEBOEnbQFF0Zg7zlWydZKGcRBkicCQ4GiUo
W9TSzmnDjIlaIm+3mkXTEToRSLOsVbs6a0hOhWLyrfy56Q1CmBr1Tpg3z6ESHuBLrn4fD1Q7csQh
gHrYWqWoA35WaHa2Tr9TLm1sLD32Wjhe7VTX+1QAnCw0zVtfUWcU5olTiiCTjwwwZxUnDNJdPIOv
eTJv9ajFJzdCPtQZPylnrCtk1Rq040by7Sa3ztj/wjGvD+La6E6KdG8Aw31lOY8VlgfCohln4Er0
l6SdKGN3WGpviGXzyzIPINGLXHfTh7CmkV9UWQx9rntK1PRfWorjm4WF8Drr8fOoQhYlNPVWo+k+
1kGAnsWx5uhL/xgGbXk1F5lb2XeLLxpcZ0TfCebFOlWJJOx90ULMaE7Ke9qM9JDX7lhrJIAMZOWI
mqMWGp/VFMTiwCC8yEq/YHPAciWUD5WGlxJV/F+Uxhd62XDgKxt+MU9/Edveq+jVM5zPVhzOgHhW
gpk+32urPAATxeg00gKxny1eU04JZ5pLbOKNgZu0JIGJF5jxF0hOojr/LHozO8nLbNzwViuOGlx+
u6TEcgMOSPAjqrjvEBA6wHbMRwJwiNULMW8qCNaW8MdktkxN76mSjT/AS85DK+cfKoZyHgAwdZ93
Jr7bi3XRSTUdDBGbf1k57GWp6q4YVF1muJpPoOT3WWYUr2o0jyc11t/jti69rO4nsKsmE2J5/JjJ
gM4mRSGnbo4LiImTMi3iabOKpzUY4/tjLDJZzDjsmwQcwH/+Gg4xObeO69UUiQxBamtu49FmncHd
A/0ta68Ww8FvZZnWItCEwDRJM8xwnZ8suFFUDLP+M8k35UZzj3HZoNgZYlhXCNWthW4cKIVW7PMa
8x9rLm7JSG4Vr/V4N3RxCkpcCbysSX7TCrBTuAd9Nv4U+RQ76EWFq4EdpaMTrdiSuE5PSkmHEyZ4
q7iJNLgLi1kVq+pD6Qc8+eq0f5XzkrPTjJlX7HT1quUf02LUD2i55g6qLCfJ9tchjN2pX6CC5fMu
FuPyWlA9vEZG2XPMU/NsiaORdemDZneUNAHdcfzS4bkbSiruo9Hg0pvlWxvnPRNzsXhqhhmcncY8
G0pfX2kjBBTsBkTBhg93TgpUCiZPHS4GSl/zLC9IxbAKu5Gmqt4Q6cWFwv2dmBFb5arNfG1cpc9l
PGuSGL4bvQjY0DIxpRbU2MtbRTxx8Hyw3ZuBXiftmeJle5ZK9L0CX/RkuGlHyOPRsd7+b1yZ61ES
mv09/HesIYZDVgK3MfsbrAWnsSZAXFM6XgVpmCmUJLInaczu6VP8Fo5dHCyZiUN1XkXP8ZJBSpza
4nuuD5V5WtHqM9NinqI5nP7zL/P/8ZX/53sqGhoPyTD/pujXnLvsH8Z1YNJzM7ssjZSecsXIPaCe
EEhzzPOikqjLQA4NfRDbCHyM1X3TyPFlDYXEW+/iUs7nuajXJylh7pA4d/yqq/FfllbaDRNLu6h0
nCESWXo2W7ZnqW3ir3hhJLFeuz8C5f1SL/qnsD26chnNz4liToHUqPVujNjuapkx+6KcGWHJ6udY
bLdFY87oQQdKWIXOe5B0yMF1vOz1DNesUZSTD7VMKVuP43LU+nhxm2gydgaVS3gR6sZ0a94rhCpa
Er+pLdA7DH2p2GVId8x+/Vp1/SOrm+ElmvrhQA208bqRInCaP5vd0HzKZGw+fkuf/Uj/SCn76QHK
WZ0747Gs1cg2FMb+f/46xDjQhMiDwhlnbE2XXy1YzjY0rvlEqUd5VfMidmtrvhaNIPrS3EYvk0SV
LinJYgYlveciB5+RRVh+iZOOJbXoDpmlvwv4lV/WEVo9gfzqRnEKHCamvKsM1mazXsYk3xbdOYzt
bTPx1yJh5IWicmOCVwkhNRcdCJJOFD5EEDDwBTm7BwNbmixnwOU/sA0hO5YcXM6KY/CeQxT+71ju
sGSw3EGSQlokKhaxfexMtOoCzrDUy9fkFw+KC77nPjuGfOjRDaiAE0baXrOQEGdZ+MUlYr0rw+iA
sTyDQWO6V6eaZpMEaxN6dgUGZE4CrVmMY5wDsC/j+bz2HWT22DzPJKc4o2s7SSaRhwtHKq0VT3IV
q4GxhP6AvYffN53iFD9Dv/aONEZmUHcLtSmWkbEEyThwLlTJXiDghVnl58TiZxmCRWg2x4GSkRTx
GPWqhtmGqrqFnmJs1DoZIX2uUDEiDT9X4LgbU7rk0bB5fCUUzjFatyWtuhJDmOx8DeLCAkAH8QBd
r8I69ZF8sIoB74qYFuEgrR6ue0yWSH2+kUK1p3yG7D2ire8zIpZWiCdfoKqaqwojCk0Olpoal3gU
5IwpNY5teak6ewrnl/Umd+YPJfDRNYcmg7ZSPMsrshWhvisyDwpfgMGrMzUyxfS3RADNqaGfLLBe
Tl9QTcCW8TCk1LrpVjFPI2tkKuKvlrUvg6miFhO6J8mIDjpJFK4lp6wrLLsM6ZqUYvPRJfgW5d3y
LnXWhHlUhyMv9C9f9WPgoaAj22dghaJNhWmrlBAVcbbSl0i+IivqbMIafo8Un4eBYLft2j8ytD8r
HYpLXe6sQsX2a9auUQUinRYxMod0J9VpfYIb7MkViYiyWt8izXRu3Eear3h64vEEysiTpEijKh1/
0kTGvT0rHlOv04hazF8Djd6cMUGU4LxkDP8iXS79BZg41cMNn2AX1r6O9kZEbcswv4WJGlkp90+G
iMWDSIreyA0ClFS75sozRF5ksYY17HogKWzvc1TNu6xo73kxfcQJR8Uc/ZsqRFeQrm0xXxhJjCmh
adb3lDJ5E8qDg/c7YdYoOItpZLAUCdj4t61/Ti5Mr91WRKbN8QCyqQrstU74rQGO2FkM2iLPS7rm
MCN0mJI2hKfPOIzPYAiZGIh+lEGiopFQzJ++AQCocKJYOYZGe21ch1dupjdLg1Pr2NoWJlOVKSYj
jaVRPF3Aj+AX9DIqoi/Oq+ykcwVPMcw8OQy/s0LkdMQBqjb0Gn9cBT6ehbpYZFKg60RnaUXmGkK7
mDK8XuLvAvq0C4n0qYP+ZIPhoNzdk1WZ7M0t279TdeqpEyzDBUTH3tpMekDRZHW6jlyPitcAct2h
UENbsarcEKi2rRm869yKbxLSllHkEaqiKD1kuuD0sSECJqrVLf5BRUWNyWnnzNNwcrB7fba8NqJe
kpk1nz0DcVRRwCxiczeFjCqnvNdmvOKUpILZJhpq68zXSyuh+SlTpKZIIpa8ii4TX4yRRmoVE4ut
MIHSqUMuhYWu00GWdmCyztgaT06SNk/1glYm7KG2zyNOcBIGEMV0i+GJ4cJgoU3UO3bHbv6V9PAF
AquX5uLkyZnyUDT4rpQYKnccXsUy+dA1IM0jRFNVQmAtmk+6MSOqUtTLaMaYiRO2EF7a2Eujt9RW
EiP2Qysq8LO05JdZwM4tVX5KDGrUpQ4dxVjSYNFZvYpCrMOZQjhqfsrjJUq5sxiFU1vI9pGm/pht
D9BE2spDI3z+tSabiuFzdWJ9XHpydzoKm60FUwj/rJzmjRnDP6YOL61H+l2nYmxFp2/D76Uzrmop
VMeaPUCfsyC95F1Omal+MmVGwhPRDyk5SqPpUwznRtBRCdL1c5qrJ8lKeQWd3Ekz88+2wnhIyGTb
wMBaLSkWClGBQLvkXse9weBhpB4BtFNqXoQ7wETtNETzq4l1mQLytZ90EbSKulJIFQSnahhUywzH
lGt6VFPrtypomDxCMld3uMhm0qcuC2e+8FLy4PmkNegDl8LDiimRh/kpHKbIrSrtJFQUOqoGIwbY
R8dhxi9OLJrFmTV9N5uXvtC5n9izUF9j6E3J1F1l0QRUmv49Umn/J3HlSPliMd8ycUbIYoTmI069
UUt++q2jPoytZrfLJv2guVEksQnvaOLNyil+Rsw0uYmGe9FIo54OZk7puKpKlim7NyU9pwHBTtw2
v4TR+iFtZ14o32RVuMeadOW+v68UFyn0Uq0ap3M/yvTjUpm5EtHAc0xdX+comn2eNCw8mPQZZdhn
ltJ5avbfmTuT5daZM03fSoX3+APzsOiOaIKzSIqiRFHSBiFKFOZ5Rkffez9J2S7b7apo73wk8XAA
gUQiM5H5Dc/rZFhzWgAQlU0GtZN/ha0NxL+UfJdVN5S4cemHnu0qeiPNlQb1E03tt4PWbP3Y/5ji
oZiFcu7P4Z/ije7ppLHUgWeTF4GKj9KeqTCq5lYSk9sbM7mP0OMbU/juPFhlftCC5horzo8VK+Sq
MllaysYpKsBrjoqJ/5UBdEjBQuDp76JkbaTpppAG4gbjCN9Oux9RqqPVTw726OGoo3KwmCpiDmHL
Mg4ao7EoW32phJq5VolPwgO0dWTnihvpIUzbZ7BH33lVZ67jeSmaBsjMTVm80PSELDh9pQ9vqv3Y
tRl5wD66iAgqKYRGGejR5NjYSy1bN7X3CW1uowwhcchmf1XQ62oUM1wRXeS7cbkevFFx/dyS58VY
wDIvV6E8kkbsm++T0mJGteMzdivCRW5q4mu00PzmWMqrnXsW1sJcW41T+Kop6zZkh9Ywvlrd8KgL
6ahWiW+NhaJIaBNHEXnWnHsP7abH12AmZe96+i7x7A5J+g4tkmydpulxtJdJwEBD5YKewkgQ6cLI
1Wnz0tYPfVmt68DeqdnwTCCATGwpWV5p/wgPe1tKuEdz3f/GGEUOyUQogFJ9tvb0Gkaw0CtZxyZY
aq3bRAaiHdjSZn6o2JtRxzNv57jx1UJzEaeoSQDeFKn/5HhqD56NoIZvg7nerLCyK+v7I+scLGAJ
Wdh9BUxGdvCxOvM0wO1ZKdG5i9NHb+I2ryLwOnMaIpc6jzhrK0PQscecZ+PtsLPHsk6PdoqhQCvJ
mHZabhmdH7sBprjOb0931phuI5zTNZ8IMGK1zRODqX24CrWKtKBA+Eny1lgIvSwvasnGBo6JQ0tf
ajn0EiUmFHcYj2FXbZHUnGZeb9+8on/VPO+tNpirVVS8kpxNpT7nmkrtOb027xIiShBcypij6I75
lYNUnaGJdEWJN08roeWRU7VafJbD5NpJz6NHEFNcZwD88VE1dDFkx7jOBmaKUEE7rKnjOdIzP5qf
zgdu+asUiBh2zuJDog/vRiNadzV5BFEpvU4DNlrZb5joRfjMC8M7pabZzNWpXpqptVCRgHdNZSBd
rUpOaKqIICtj1hGEOSuMHLm34cVIsI9LPVhoxcLMcScYN4NUH1Eks9wia9J3My+PhUBLG4igBrWZ
fk09FZB4jQynTMqWzAOCHWFzxoPZFc2yVZLymWU8BPAyN64Wnpr713VVP0SlPryPqbBqOJp6jLJJ
WiEOYm4cu81AC2JrxF7bvQayfiOcpPsZQUdO5U9k9+SyQF98VWzFX6Sq5h9YDUqbmhGB4MzYO/YI
mbosQqz3ahr3lShwioRE6njdVbNLQqwLO3i2M2tY9ko4PehI0ezUgJkFiuj2s43wA0MzLHTfrNz7
1wFlP2Wa5rypKOa4TOOSY89VXU9MugfLCjZ64J8BQGkz1SabI2z3RWXf6MIBakXQIsKQGOqKcLFJ
Nh9UuX5iRRCwIgV3ZtbcGjqJsIuy5m6DcxbhVXPpZd01VO2XQkkea0NrENHrQ1dKaNBMpjdTJhMz
qkM4Mjpi+MdqaRRjt0lAKRqqBHfJj34ajGbcPWS8NgVWDkOr58yRRxO5qFrP7bkx+sfYIWzP17bF
gK6vn0K0iw3isjuA4YMnLWsldN6mUP2m6Q4tKWmatw+wVM6jjEx8ZgBRHSzytia60oPo5OmrRG/s
OUzWL8MgZr6jfuKMmWAh7Uc1/oz7qqYtJD+I0TDWpThi0bDdI/vCrb8hw6ohCketghPzi3wdZM0P
YWf4DtTuTKwk0jxj9yxVhDE2EfdWx2Ou0zHaIJZIEITNahpvq5f60bFgUR31T0rPBAc5TU4/L7fm
qDxGpOyEEbmjOkF3gUYcVDN17zYdiLbAsg+8+1eXW2cbB09ioyveys7Cork3KZELBI4lLwEy37Oq
JYlAzoAYBv2ijrHwMwV4NeWGsJrUiBdW987E6tJHmrHvbJk8pkx9GicoTBHRNEpJzISY6aZDXM+9
TH8xCTFy0CzS8YGuMFsScjFEBI5i713ZCaGRoVwpM6+SMDchhol8DToAQPUns3oYO9tNGuiAhWk/
IJExzFu/XEXCko1XbmF4pUY/yciRmZ4C4kl2TlFAVTRZc1v2W2EP6mOIAG2qluasbsIBGSVNW1iS
3c6Qgwe07TuXbOgb0bTIcdf8udoYryOr61Vo/aBsnLq57aDwwRhVsbSsku45HcJmE+cQ+lpbnftF
XhA+p25sTQ838bTzU9KzpH5Xt95KV2xz7UhMXpp0eBI3nDqp2mtq0R50VMIaamLhxpKkbwpUhq2s
Wvkaq8BsDAk9CkngLXsmc76eL4aKdXS9sVExWpR1stUatNhSgrnwFJXIGtfaDIMREqQqrJyEcTdP
NwYByEqnLDL0mVycwhrDg0Wwn02Q78RSaVDDa67mHqGEBnkOifmkJEzzlTGS8Y4G3BiLRz+TuOF2
KABVQ7pOcpmluLIkvKCaleGbA75URPeYKMioZsf6bmD1ZRAqKtW4U1mh6F5FqGWM0C7eeTfSBuwe
TCYKr3wkviqZdUNHmlJjoF/dnbFwEvaZme2ske2drgMrxkvrlnH8jZYZCRUT1NSR9bsWsB4KDeKq
CUR8tE39uR6NHou8tlNMbMXGV9a3Nah3ok2TqVw5+rGq41NuzHAzQ7/imFnQn5UpfgR/utPD4dmp
Jjjh3b6pUyY9FuD5wSOFX7H2so8do1WzD6XW92qdvGh5QTChF0suCPeZb9cGPEvoMFLrMOMvH3yM
9H0RZi6r7VjBUjh4F48lMW5mWLtM8tRFklsvgSzdgtq7Ofb4jCt2XTqJxMI8fAmczsNTY5sEdKga
8yWAFUq/8zSGmDDHgiSbMkhMdF4CxzurubomXncTxQd77C4hIT4z29ONtRk+mlFwpiKSBwyDCLEM
ziUfCK82U4Wsu8KHfwSxlA43oIJU7U1fXRmYtJmoyLhXu6Wcx9/VGH1gB3sNs4Klc76OVVQpvOpY
9Sxwk7S91jYTlDRCL8xSafpDiZK2nT4QNTyTtV3fG9ZLNUXNwmivjjLosy4xgSGM5rAOx+bZHBjz
kqr6Ifb7KlmYWTtCnEzuqeM0MMQ6ypenO/m6Cx3y2hv/zOLgqqpEYI8yEX/thKdeMqJPDXehCx1V
nSd1SFqp2tYLdDliV26CrQ2Bfo669D4eiWRN9WHa6Irh2ngmV5jZThPLj87DGpJbqJkZDpEIPS0H
Uzm2IOzkOPULIv+sYmv2+omA42GR9ax+TDIOCKwuV+1gFce+IQg1fRsjMoB6FbYntm16PzgndSS8
QtPtr7yxjorhY7s0EdjUolk4ZI+VryBFIvsYMaw9BlpSo1UM8kVwzHAMRKZ/LVroQ3H1UhNjUZn9
R994kTs0yY9ZqCwkWXxIYfeMuZV77Ti4RlJtcWZOeyMrHgmnzSI8YkMjw8yLGB7iEkxa70zbsVfA
ajMElb0+uYHyoTf1CxJf+KPB3tkK7kWTSVIq73Kmz9xwKwBqzkiIkRrWrlWQfzCiazo3WEBZ5rzH
DYMRCIOlU30HA+EIZSkt+oQJSSAkx0euy5jspkF7KYvh6gzMcIsphXvg7UAz4+72MZyY5Ci0pKgQ
4kRMS1J8Szp8kREFr1nrEBTF+i418kdNK87WxN2j8pJVRCw5es4/lZAkj23B8gbD6qbIXyEDiH+8
G1+Dunqe1NBk5tnulKpjrkxGTONHzx6x0Ku6st6cxN/UDZ42q+iPmkGssqjWz6LRtLnpBFR1oXKD
8A9+b7x2noMoapyps9wzn0iMYFKQ1fvKeU713uJES5UQxnjpxylNKo6JkdKMuWJP337O9VZZdZax
+ulI7MYmNpGPYaJ58U80FETyQ6eOg+lY+GgjJwS8K232aHY1fF3zO7TSc6JyBvXUdwsJT0jIsB1G
gGyHaNoHUlXPkaTDdDSp+1Bjpm8xw5pC7bUcZW0blLexYy3VD9nFyRxc3E3P4q/pHgtfjmZDbx7M
NsgXRdEOdE0WXEiV0xuYjiFVRZ3VBYtlWR+Q5xsBgqQGOR2MFqqHIYp4tIe66NwSKWjsfkq6iFVj
J3fZYzdO1axS44+5T7dzuug7s6ZqMalNghB1sA8GbYk+ElbNLlpIrPCRZMO0yaEM72BgWANJjBHG
qtsHz0hfRnPvpdxSpgRuERGW4o4iW4QPVcZziTZwkZfavLEQTO9Y+rqdnj72+XBz5GJjFMk5sbrn
Ho+rbKg3jP44JQmZbbRVphvSomiKM4EuxFQnzwY2T8cO6m/yfZZqWHyg81kSrMWAr3ZCpFGEIpm5
xKJ7mHdNuikrIgMag+WkHGHPytKOKbOHngxhEIXujciv5/0M7cCdapjHdJKewizGkaDEomUbcwe9
plPMCXbTidzYtaaV2DGzcdfaeT1XvfZoZfLON4reLRH+ClGVdR1LXqTK+NYidCYlhGsRjnQYkV6s
TeKSESGYFTXhvxbTNTfiVjbzRgIZh6ZfkuDBfdNX4WTci9ymn0GVgfSaMLkNBMCqCvxzYvHjmZ7W
l9az1l3GXCMBFgWYnAksATr9UPuur12NAvuh0gW7sBsxQtc4hem7ra/vszBm9GnDc9UR2voyldKt
kWq6sRM+4AoPFmS4AXZGSWqutaReDjEGJzOQlwiskLaOpOcCj0k/xg8o9i61zh/cprAOIhQ6MbDa
MYfCGCrhrkdKeTHJmAgxbOUzT7bXVld6c4dwIhc7WslNPjgQpaBtAqNFHFSXCIbuh3munMwWXUBT
MThyEl2aRhY64FvsHx+B7GCNI35eiGtjaS+keV00oBX7/KlWuJn2SLzOYq37xl084orIiZqhP2eG
f1HrfGcX77LwfNnSQtb0VdcF3wTFpcvaiuAyDcy3iEs4JFqywQezzidKDi6ZZJTivXYGsOn12zAo
0bZLi52XR+vQTvHUNDTEhJMPA+x7RmWjHB2OZKBUGFd7neVmskmMEiiTEn54XsPi0mnxxRl0face
iCeRJzfvpk2SB6tYrZ9toZJp2l/cAlhI2QidV42BIzN8ZaUTzgwn2E+xjU4AbPGpLq61Uq+sCksp
/H/ZIdfWas96aO1NzXpF2G0iAeIZUewDBqONWcuPIYlc2uSfUhFpWSuDOR/1xG3rGi9BbMyDocWi
ja6X2EfZMFkr5QgxQYwwsbOXvPijDIk9lNDsjp2nPpH2MWb/B71r4OI5rNb0VdDnLyhnPSK5iVQ6
Zj7u8oPiH1K9+onGCrzFVKwMNSMwMaleVTk4yPhHLFOVXbT4AgxeBQHDPTYSE3dAJpPfruovQ4so
EvKD+LeTa52w5PTJDSJQD8UzHKFu0/UEockR+rioOKYtzvNUYiwcTQPQg8VSqqM5Gv636J4OOnK5
RF7xZKpPhE5xS62ap9HBNARlGWlqQpukrvs0LGZ72ZhPmNvzB8eXTkMYtIQleQPrA/9slEzqFZvC
VC1pi4YR+g84llxx1VMDGXnf2uUl2VC1JMtuaw/7UpXPSHVnqIdRuLYbtp6UipjLhGSpiugBZxsl
dOmpImWvwocW4m5hbKMLI9G9jXyi6av0WxWq9WGm7mKPRETEkOdyiQheFpl7qRvImwJWGw82uIKi
+EZk/cRmrD5Te14qIjlpkF7SHKEG592qGAdXQ5t8mbX3GPbpS2l2BNAyAygJPkxKDyu+Bn8oBzBR
TgTKSZJJpmHOrScw02+5i+fmJHEbTvONVBjjfLDRcPCxPyvjUC0SkO0uIReKR1XauAXnXkBU5DBp
YBOJXXGNTiUVj70pRguAIAufDW1cID+y1okGwVUYh3MDwWTmA5DxSOZO44p7kxQxkZ/VaKEmk0Tq
QgD6SO7Drx73IwGdgb+0vNxVkxTsNEY5PNL+wbRbZ4WUy7PUNTcj0onerwiK16ZU24ZEwPYT/keN
MT2rBWfBzoQ9o423gSmvO9UiHqBK81Wc7g1D+glHMGI+uRBKg1fY85L+AasMtmViMD0d62GT5jnT
VzPfyAYTYceEIzT5CeEWeEd1zEojxi0/xtjcy/ZSzExN3fjyCo3V/DguDbKz2qmXtwSt+O20SBoV
4daxXSo1Lv+8zLjBgOZrY22OAAQecY6dN45ywhe0TXz7SNjzhA3dqVjTTrfcUxaVZr44BFU+iBgH
JTV0V0qnYpPL40wdvjM6w8LBHzjHH7GQdfOtlXB79fYLfpkK61kyL7SKNXGM7u847DTTxicz+T9F
wO3Bk1nMElZI21esDabs9zreDxUCCXTivixv2qSgd9HuYycqjszl52qNv4DjWbMGbEkqDz3Rkc5N
srhbGNnBnzx4u/aou3aI302pmI1H0otaU+9mTUwZZBB0uAGlb/x4eldI9GyddEFd7GoMfwi5BOco
QFdiijEWE5y0jAa/WPe5tfdtbd+a6iNau6Fr5lRT6ygk+5lEPjaYNRADQRLQgVdi5d+ZHWFlIJkt
6ouzuAk0EoZSNU+PoUMJrR77Y0nSyIKM0WqB20FqlLMqF3tPAj2mNAqeJhbTdhtMOADitW9N6sJz
vGsw1S0hjNnHn4Su07+ED/jn5Py/Bef/z/8/BP/qlh8+01t9P/xXXiBR4AfNb2n++vLfCsJPmv9/
rYL1v655K+2xGNb/QBswFQHW/wtywDD+QHrZRERXN3QDtsBfpbDEJ7KjqLZhyQab/A1wQDX+sB3H
MtDHUn8J/X8FDoiPDEMXyob/EmlAd/5fqCm5rbIGz8ByNEe2/oE0kCI/TaaFz6QahufrxwtcN6CE
L3CoAA1+sNibgdkUQE0StmbgawAQ6gtIekALBdDuCsAPDCfkSVd8xpbQ3j8E4BwipaB27EfIrLij
5iwiZ2+j+/RWwAKE085zPFC8KbaCLO/MXl8pgXgFSPf79VXgiiHoXR8fry8chmnXHJJVuEDSCIai
I47FbvAUzsR+wHvev2vMHqDk4GcW7wgwD9t8cGRxjBHKKXTZfvYND1x8BuPw+qJTcvYlXlHmVNBU
DFEgsb2oFJxDvBRle+2foO7DvgXm//otgMGEFsFdEY+YPkE3foOCWYnjWvyJurjT1e+V8kYhLJiL
oiBiX6LA8FTGFe4b9gMF9aP6ghkEBkicu5AveOVUACHBeOQNTgmeCqs2aDf3LcRWGM75JgBkAUyC
tELC5AKzr2Tsyn6nyiTSLQElmGeT2z4wLKY6M6YCZB6UxWp6F0QWsUNxFUbqWlw6hbiq1bSc4Di2
7kNccUOckbBUMR+N96Sw4o3IQKHl2wpo2Ld66KGEXpn4xZfmXd8Pj0i8P3qUxZ8HWK4J9HiNNvLW
e2oCfL6z9FAesncPGwtLU+SjtcU4AJCvzcPk7yxrK9Vu1JCl++SNW4gMKimi/d6Z5pja82GGr2EE
dbjV1v2qdj+uj85vi/x4ARd24++FjIpNWyx7ncgttxZNlLb8119B3by/Q4viQ8F59dngJBrXC209
QulGXXkr/0nLKxeevqiSq2Car04D29xgbvFI34jm97Y4u5YzcejTDegkH/GAm8SH8luuDDCET2Tq
gQy6dBuC8jc4P+6N3aLJ0L5Ul/YADQfViO87Qop9AZxEWwHwJ2kIeOC4FDFAfNY8Mx+VhFwcjJOA
VglqXkDKOQde3U9C4Ux4Q5wfH/HARInJLAEfTA5mxjpZipMXPYjPRYsUzZTOARvxxgdXujWRuIg4
vFzBeQLk5LN7j7hvdaWfP17p57wSX36kMPQecWxx9A82piIvR2oG9OiVcvEF9vUIq0zsnVf88h/w
fx7Ft6CIUlB/oV24VukHTNIr1Ym6hAr1/XeTgR1TK1T4vYv+Ho293s/5havPE/bOCMQBH6/8u7/m
eLx4eVyG2CBUFyudAgmZsJa5cREcTiqO/vA7WLGTkevCQCOO9CjGvmu2pNFd0q3ClOKmYeKBlfGi
AlBCtIFj8k0EKEgsL94fuw2BIrB/zZX3JD0ab9WOLSAd3+uOLi72y47FrzgI11kMeGKYEc8cHsWP
eOf3fYpzZTASbeBe+RYn9wIE9EVULMsRLpeoBchvAikqavDeHij1b53Afr43eArJQM4oyV76xRvH
vyJ0cKKt0ljJz+KLormI0yXuRSgO8O+0sd/No73BDad2EB7WrBhQYGdaPhfVdmIrWsupu5qYP9Fv
CICNFvRMgBSsVB/qVb9K13i+Z8vrVdwuaLKci2hI93YjzvLjSu1ROB6vS8HCvY+NLy+34/vldLqX
BlTGvWmLTe7PQFX/Xvn79+CyirJT8iXX+cp7/Pqisb19iM3oqb+t4uXeBsTxhZ4IBaEN3Q8nyiGu
wIe4i+w/xEUVPwQh33++n59E9yTTfHZ1Zo/3UjM40Mhqgbs93aucY3JhxekRzbkUJyjO9PEGRh0u
3vHG+MLocq/ge2nF0Hpli3tZT7eLoFtedtAkvbnYp8LuxYFEs+B7J9o7RRXnwRU7HD4P76cXcXnm
q9sXJwhoEmAhkMDbTXKJEeCHvdyoCq6m6JqcGN/nHIY5p8DOTIGwZGcnKIdU0L1/wupbvO8QqjiK
K8tuj6fjCiOrezr9tg9R/eJDrro4CYbB2+lLDIdi49NvRdQuDVQ0V8Crl/fjbXXks5tLy4n30ql7
EIof6YJtj7cunZnfxYNoTEInJLrCWqTRcQCBNbx9HS+XFWX4bYv3kzzS2NiSD4E1kmI658RPCJBA
hv1t/KIh/f4ASBZzl8ClIYh3fkf6e+OgHSxZF81ebrlLs6FeuXjKjC9wVUXNK1yX+1RGnOP9y6Ih
ib4h+oh4g1vN8iqeiHqgHx2PyHvcxC2Hsn9hDhAt9raicm/H4wUAawQkMpg9w7vdwr+Dp8bvz/Pz
5+ch4BM+Mtzz9hMQpACcjtAkoRkKwCVESx4BIR4WaGi8T+4R+QpxYCqCA3LJATwmICp5ACAqaJj8
O5zPn6yXZz/imM/n3eWdo2wPYBAv5/eDIGoKHOZxd6F0UEIhrX5dvi7wPk+XT45JY7xAjT18ZguB
WFRn58/P8+H98HkGaHje0vwEH+8MV+4AKPad/V3eL9BB4VtyyS80IPH25fK1s8G31kBJKRil4pxg
dAoxAcGFPQh041YFf/kudiEKTkHZz5GCEXYumK6rr907kEtaxNftwm5Fe7xBpeXaL+GR8sZOvIsC
yv2c2vlldblQCkExhRg1G5cHuhV7Zv+7y+5y5Lx2iJhQT7sB4qo4MGfLp79lQg2CEr7zwB52B4i5
/Ccwm3RQUWXvMCO5cgHbfK3QaHeP75BG2RxRDyqAmilm3eLCaYgzOr9zxlQXJF16NxUgCJX0XWqS
C89/quj1bLujBOLS3Te4l3ZB8XlTnANUUVFAWxz+XlaKJKqX935rnifs5F5AsRtqCH0YMYj7s69b
MkMg5rL6Okm8J4YW0R1FfxXP6Ub08SP7pipAEX++0zpppLcToOJP+u/7AdLpio1Pn1sOTk3vaDLi
2oraPB3FYEHFCpGUwaU072yxWoEZRheCyuKN+9mI56IuxC/neH9OAOIMKOo7Cd40EgERFk0ftiQ/
v1Bh8e4IARJExf1dxCYEvpXsODYQG4pik0nLZvWmn1sctJjhk5slpCq52UElCf5HIcvrRfvhoGL3
v3+/11rsQ/yQS+AK1mrqipHlSzwRAygD6n1MvfEO5eCyg5Wmv/kbhC2A7gIvcc+f45w+y0UVHfe3
3PTb8V5gZhku2RkuPUp8Kjq1ODDkXpACnMXwSspmWm9yZ1XgVrSJwfnU3/pg3rcrRd2qb2QQhhyb
EyDI+md4shZo2KAXIcpHJgbFlVzsG4sv8VIoEhFPvCF7cbOfWF3ZKwH0F+uN/H4+F6oPeinOGQpa
0WD5Uuku0xUt7fIlmpn4QFTpX56jKiNeHr/w38++OHeGHH6tg70hy5Mjil3gRv6dQSJORO2xrWiI
Jjv6fWTvWPyXohlCtr0RMuDGbOrNT8fs4Yi2Iy/91ZF0TCYhGEYY1AXq+BYyKok9CG7rhHALsACu
e7dAVYbKpBLVJaoqyYo0cV5n1KkAfY6MS1yNX7bnlyhdjXjRBRQpIKKZLPRK+jkKabOzuGoEVN/r
QqjGgfH9hDtJFAQ7hGkrzkNc9lFcW7oUbBOXcxG1xJCIXCs/oka+LgHUT9oXzG1I7OLNA1JaXwuc
MatnQZc9f4q6oB7xbN8P+UmLuNeswAFTYQJdLepc/I/qCgGr96fvn+cKgCZmvhVENAoCn1aszoQG
CqUS1fDbLn9LzK4ycVr3phlTF3ht+Joo7rsu3j2ffy/wn1srZyF2IOpYlEMUjQH9k+FRuWN8k9kn
SxfKAtpXVNZ9z+JB/PwW+M+d6rfknNHvZuKRe5bYVNuKriXO8As+tqAai/oX1GXRG0Sf4N4iU7PP
GSclNILMA2lCPBO0zx7mp6jAH/Ew3omo8Vx6r7tlGsySbUHV0KBBS+saoV9ul+IYca2tjXOYJK/3
5qR9llg6X5xb9RQ8NKstMFUVIRVRLdECYy4HFhcYDCuXEH4sf+Gcfr6N0Qai+hbiU7iC94ZFOUSB
MsCyghucnbNbdi728iUEV0u4K1zP3+KKoluchBAAEqpLCNQwmR9ZVJDVRHu80khKlLJE64ldey46
sugQKQoNgUeCZTTTv4ZmFj5lCI4QpbJNVxHkbjF9VPjmRkxoxHQlm7MnhT2SzjWvWd6KN39XCoAV
6Jf2Nuhfqxe9AYwrwK+yy9RXGGbE6MHgdgoQGRDWG6wUjG/fsnuV2J2Yu1Ew/sSiQZhy6OJrGWE6
ob7F+oYdiR+CqikyQURYMTo0CoUAj3in2nXMMvvFGK+dl+ic7atVOsf+vFDn+RyFa6ozQ21KgHXF
o2ip8uwnWvhzZ40JI1sb3331YI7zgGBgAqPIpaqxri9iY4WLz4MqC0wNQmO8CIx5pT7U5r6LHxKQ
ie3cq93cXMmcbbmE3gxvRV2DO9ja6+apW+GcCwiLI9DmaLgqmlK+S1wDalKfOmDlGX6iJWSOubVq
kYZC9maF8XZOGpobbzRXFehwePITY1E/r+G6k1g1R2Bho8+FSN3gVgtlFW7aJd+Fzh5vxiWWee4A
kEnchuamXmgj0H0BWyLoCBYJoK1QNbHmBGK7yYozoDwY45feIgFjDE0NQLK/dMS3RCtbjWvoyjTO
7I5P7lFx4v1lCHCW3NIFY0LCxDJj1PAWNpe8W3ZLgkVWb90SrkMMG7pd6Ntqh+oygjnJslzxB699
IxjiTIj5t+GPZ5sNjwh0oJrCVd+zZPt4A0vNFRYrUy713TTGwyisFm/JRl+9jVv9iXRfYYXCKPb2
8MB6dy9sZQ+vD29vfP8NVUTscLzkNUIlD8X87fVj/zaPZ88PqIyw+nONS/KorEVr/l0xsnIZaL7Z
ZnpD+ZDzUVf9Vt2P2NZE50L2cx6sSD7CJKIeZAJ5jvWD9GIfLLjM4qc2UoxVq2FYJc2jLuxjAPih
NaMCHTAspjOypy18CvMfak78PImu8ENf5xfT4NPP9/f30zf6UT9P4s0//0P/BuS3fG+827OYM4p5
fSrMghgbObm3XyVKbDlop8iu2AUmQj5+mL8KK6JY2YkapWZFnbIkE1IawsCE9Mqf7ZNsjSnvm4KJ
U3UYZXAf0Gfqh2zvPzsbayPKjVcmOiuAw/RZch4vYrwqVvgNfGjexR7q0I2g+gDU+kW9qteh3xOd
VUtEM9I1hlv5GC2graL5FS/TJcyXRzl2q490yek8i9UDf2LAZAHBMyG6xsKAZ7x6FcYq0ZM1Nv0W
NgVMNeLMqDiqgvN7xVT5l6X0dyLA06KGf+67POfL8+fh+HlZiSVQQEX/PP1qdP1LjgpScsLi9h1+
/qOD4e98Ff/cnfFvKARsqaYja5ZpWIpCDIHFvz/9N+6I/31aPC9Or4v5//mPy61ublX2H894WP7O
N/FPd/lLRtaMP+AEczwH3qWGWwD68S8YmU8sg4Bw21EtWVZQT/8rF1nT/tBVGWCyw7fgeFjAjOu8
bYL/8SdN/cPSdU1xHMVAOU239X/FW6HKwhnxn1jkf1rwv8MiN61WJWlFLkvqkcxkGGtfgckRh4b8
1NvapQBu6TpqeiY34CnSu1evNYktJvXM0OHha2QyVm22Sirj0HZwRDSyFp36EBN6+2Hbg+d2EuDi
dDRJ31cJm+wG8+KrJNzEeVEgKqt46KaF0884aNzTybh4nmqZaXlCtE02jK6cpKe+sAo8yoH31DYi
f7PL9U2sVIeB5G7NTNZjkgNUzNDWhrU2q5ywJZs3r8pTpQYm1BkFVlYbDquxT7lfWgow2Qy+zsBa
IGv3dWrrSwIPLiQfFUc91GD52U04kyAJ1tWAomMVHkryxpSC22JgkT4pI8tYEk3ENw7QXA9THr42
TvgUSdB+ZHkfhOqqMoS7Ma7bnQGwye0MjWVaRCiCoUYAYSxn5XlmSjxy7hNhmv7IHilhlQ/HUR9I
0wP2NE6QkDSdI6cdcdi9LN/qIPkk3gTQlS1JfIYkGXLzxjJNPbLbLZNJXWG0C8Ua/V1WAEBTOrD2
NcFASkn8eNU/SwX57UQPr9KGIK+qLn/GVpnBCEUbYKQZlH72MPTjyS4skkz1gmhMZ9F70ODD5Kcd
K0ybnrkOK0IHzCwlLl/pvYehDNcmrBK/TchxJWMWCm0Ausqt/abepDG+ksiUB+KdyU/NKhL/yE2O
jqTkTaucYE5y76+m6Xsvk5fo48zOUo4LWWMhJwNzuRpgXuW2prco8LqhHVD1/bHODZVgw5TMdiXL
92nBWVjJV6P6lgglnJYxSRnvVTlkEA77aavohMRNBpKuhhHoRPGBSdKe8ogprJqsHYvoaKM61ba/
zCwmXkOwnGRmNiFZEGm1yiRudXLgnNIofpBrMuDUH6lH81MDhl35q2aaDolqbqKu3hfAhU0t2hMZ
QtahuoBaCNSpPBR2+jjYCTjh5MHMylXcsgowWYBAYSMok4lWHI8Ep+bE+apQAWTyJHL/4T54/UsD
+n/pVv43HK3RNv9vXMXJ9TMLb38LpWf734FXVf6QTXzDOHUtfMGO/FeVdsX5QzU1XMCaacnEm//n
uKurf5gQmBUbNCUj69+Nu84fvAVXnlgFHnX1XxJpV/+eRm+p5DOAvTdNTQZtpSm2w7D8NzT6MWmJ
HjWA/WlJ8KDq4U3OEFsY7T2ZrGs1tnaalh4lGUcpk6+4IXyhjcObV9a7LjSvjV6jfTnuCHl+0uWY
RMeBaF8rBywQvvaa+ZYlOGlMmpQLJPw3doGbuX/Lj7/3hr+V7VQcC6f73900FEe2iVvVTVXlNHRN
CND/TelJEB0cwomRjAzSd93XdoUDrtAi1j8a132m7f0egbQe1M4s61hpVuGoEG7pw4e6SWMSb8uO
GCUTkDzM5cey9Z8s0mkzuSfLzll7o+WC1Gbd6WeeS3gbiT04+cmUi1/t0tO3jeWJ5POGqDu0kmUb
wlt2diJx+yGji6Qk+SuQzP9L3XnkRqysV3hFNEgW47STOkpqZWlCKDKHKubakdfhjfmjA+AH2wMP
PXnAfVdX6kAW/3DOd+RNK32qa8u/nU3v4oThl2P59Vo4i2Y8d8iNGRAFdUX3gUYKY1U4M9UxDKbR
jwpT0CgRV2sjwFRb5A/e1NZbCIS06FEF4Ry/TSc9Elvm+z7g8STRcUOryn6kZZPvM3LfNy6i3RLp
YRlhMDat+pBhql3NzZiCPGw+zPpczirZdXHFI9U36fpzFozO4N3OMZ+NhKW7iTIivnXJE7mJu23k
d3gDv+y84onSQwM3CmOTD7zNZOiDrRFHj05R3xazah5ALF20ox6mWWwak6QBa7BhDwCXj+0cd35T
OkDrJbIbFwEw3JnH0UmTveFaWHNEehzsqIDzg+3W7GG6V9GlQMe4SqoAbwWRum1Hse2xy1Z5z/9A
YawG/g+sHdkkd56NdaUu1sYIGLE1YIsAKcW9vQtd/dDJmC5YVqQmgxoBKs8cOFfAK/h3ja32jiFv
lNcu/iC9z1V7imJxiSrzN3fba9a7Gy5OPLrtl5mXHu+f1I/Wgzpom+tmwTD0VfACjPinayd7FcbC
XIGPjPNerueQzqZGCjqMr8j5dGocwOEz+YsKsbdDhGhpbwfbyGvTk6fxDPlflejQ7A542dy6RscX
lG9GPt1Mwr420mR8CiwUmCc1+6dhAgxFholq9pukh880DB/GmNmCz+7z4pbLtaWMLyeGcdu2r3E/
P2fDsctHZpo6BYCU70DYvPjGgN5qovAyEIkT/HCUNU/2LEK9WA9nr0W8748Ka1ZWnsDc3ASxdWeX
1oOYLLjtvMqVYfF0dU/ZKF9s3F38WUGnp+fbqRvO3SLOFi0aU8/5a2Z5Se05BRkhnhL96oU9iuQG
NIlI/ALP2mkyyk9XJecZez9BIKfBKuq10xV75MDnyAvPOQ6rcH4Z2ugvGZmmNE3Ck5lfU6krrEQ6
RjIQGuND9uOH0SyhyUCeVvOCMI0Rd6Ve+zJhhBma7NpYtxg5/TXGmke3YNLgqfsxvjPGigOvdIH3
gE2OJ+gavjuT9gzwi8DKCXDd4OFThwFGUDBGrEGMJh9WdHKb/BSO1UMdxa9FHRHAgxoRM+FVlJA7
RNq9wXLpVo3nMUKaChJtvbPpAzx3wpip2+AyYxrxcNj9xdDjM75WJmz4G4U3/3lJCxNThIcksD87
1TD3yrlCxuaFSuFGVggOKtKiKMOC2TqNsr1CNeQSgOYICmKXDdUlsGEz6A55ZwVoQEIbWcEgZlyI
EcWpo4tT2Uf4AQztW0EjGCJY6ee7wY9ejbk79T7jBzePV0WHkznpnb8KD2MdP88A1mBhZNcEjxbW
Tyag83yvegWKvvyCtXmMhgS7r4TnHylu6PRSKeNVVva7zgUvj8JvyiE2ZD41XgPxE7xguU1G6rAy
gg7keXIzJxxCHkh01xpeG+HLw4wFVyM4jGdHbtFGUut5n0Eev+WU1aiv7WfZhLhMEgDSNl+sUaLz
WUDvKvDXvZ4/G2HeRqW7c2tEgDOD1XwBHYXfixDZH8VJDfYM8K9ksFQi8EvQVUdJctQ2VGtzcvKT
4UeEQuF52Q7C+wlStdGucm+KEDPXUMTzMVmoTUWWA56TzUNqPGQicw6GIJnTTElFN3hm+b3/YVTD
E9YQsZ1c6yoEPIeueugyCz2wnBaxDYSC2jhOyvnujPvI7bZpSXKCC3A/LY6DU19rgJtVH/WbZI6Z
x8ol4GRA7hrkGLnsSDub0bZ3pu3fJ576Qz38WWXFAMXXExuekatMm69FHD6FYCaOFukIY26ggunm
H38MKBzq0uGR6ZwNtMhH7stPv/axR6Yxs0HyShVNyC5wEtY4bcFpWyPZTxuLuSUebzi9NDc6+BEj
x0lm7ozIf24yiO/uBG0d5yaclx5HidRcOvRnmzbwT6ofmVTAvVxZ0ibHaXjE9rSbg4TJH0arY6c4
HpPE3+fktZmGscWjOGIGaeqYaqQaPuLhLnN2rmtjoxUN9re0RsYwIMGtSB1ofWNe1XbwFcaVhrCb
kO6A1xnDwJaW4t2ZuQMSacOQZDjt6Oonks25lPIJ5C6mwgAf+2Bf8yq9EzZYnaLdd/P4a4TwfWXe
kxTAfwY1CeWw66PXCG86L95L8Yn7kj1PRJp8dBBV/5dMKX6tvntvav+7t4lANusPv4WPEAzsYq2D
M2RfWjhqFyvuXGII3kcuyfXo7rC4H72ERbvp3znmfBl9dduLYZfWOaF9MRxa/jadsL/tHB9ejgVM
IPZwqzCx+BMzquT6GuaEqYw6+0wYQWM057Vak/0GbZSFCQ5sjgL3kkc10CVV7Noe1RgweRyABakA
3eJIlQjTtOM/KIq9rVk5IEHG4N3q1L1jdqT0iDDfNtraAGp2t+VcVps6NK+9JBMJ3exOy5RTJTRu
aqg0foCCOvBwcOTGvpEOdDH7ObHqRyGmHgw/QLYoHK5z1l57fM69Jpqvcx+SKP8ZhPoZZXyNwGpX
iYRj45QPxizeUsd/tvpsA8DtIezLeJ2Z+Jll/DrYCKZFGcMaWH7eRVhhmnIbg/uj4QJ77QwjIFJg
tYPWcuWN/ZPvpH+BJXZSRMQ2hcCu87J4Um9+XnIvJQmiCUgoPIHcmNM8v3Qkzc9mC/maE7bEn0qk
QXLCWU8v5zVy431ylQcrIzSfQQT9ldUSONOoTeMaOxvbPQTP+qfEfIxzKQUdheqv9yFXInn+aaS8
hWPB835+lA216+zjLZtVtMnKJZpjVP66G9PnVkZYPka0kzVQGM9FT2g/+0SQYDGgsC+C8SZOpuei
Vp8UOHAyc4zmABUhtLLNC+1mM43xHm/5n+pbUjxAgYyxttaVMSP2VtjII2zk4GRZU0yq3GUxriO9
INSFzG+6PCXzrmIpWrX2dyiyra575NqhZj/mNI+5Vb5NlENrNXkWFT07JdAovTCDU2oRiqJtAwYs
MwhbAs3G3nVSoV+t3SlgkozZqRPu1pVthEYO2vEU8j1WYYcjYt4YqTC3VRAArTHyfZsRD2iV5Ork
Bkymzn2cwugSYqO4eN07EIt22wz5K6fwm1Gar+4MN2+BrgcaYCAepmpN5kZRtCc+rENSvJVt9oex
+Wci5Cuuo3xTaG1wSAd7S/gLbhwscd67tyrQt9gRnXWD+YUhySFOwwtwmqTFL5SFj6Im1Rk6v2na
X5XdA0sJ5I/jx+bammEmSMfcAxezV1hFCPfbDmlEWmM0/kXNfDdHmHh5Iq9zswLggazeo+7cekZ7
Y8Bw2Bgh/OQu2g1NzN8xHr0mk/sxCK/mRE1FFQuvI5FbL8K649RPC1hdVjQdlsvgXeSwyHDsLPLD
k5XT72Rht1jYmgs5MNs+Ea9ehUiy7PErO0R9ZbQboOG/ip5Zwr91kSTHHFP/XPredMHY8RGPk3XG
rPAaY+YFDlTelGmO+78ufo1K3s94KMbJf43aO2gM1jotrWMRdsvxzowtJIWsb9ynGCdoYks2LzFI
Bhiqn/ao9Q5k1edkplvSBL4cuzs4eWqu5w4w+3v26hZYjpseoECHg0N3w6M9WN8QJj5NZ+Rr6h5p
J26zrn3sHMKrivm7y72fAYMvyv+022rPuffs3AJ3KlnOmeHGaBdrd/8cuvDFheJc5axsbeOviN5B
CLGgK+3XyFUrWyY7rDNXJ1qBFj01nXsqRWFxpnjnynoC7sqIsQe0Da06XX6J1Qe72Pd/mmjbNcNJ
LCYnFJCu57xGQnS48YKvzGnEvs37emUl9r32PojoIFm8wWPiVgGlXZIdx0I/tm21twymaK3Pdr5l
sajCgQgC7wKI4DO0U8xcsngzEh8WeXqR4wiRxCDBwcfaMlvV+6ixGo7ON7x4AquG9M4qO7yN7slM
wGwCISCFvD/lXKRORgJSlFmk+DiQJqV+dgpxiwXuK54xv6pmv7yYYpKvgRfeNhhvF65yS4WqRPU2
FvBH57Sm8gEm0gbyucoJQxs9nFB+7/4QRrJ2e7pDxt93GMR/wiQGlWLBy+DWM9Li0tf+55gYzNmk
tWXWsjYnYEWQdgKAw381I8y9am3UxcO4ks4LJLRiDe3mKIR+s5IcLjSfJnTx3dh2F2rgV6MAAjTV
v1XEZC6LbjNOy0MksZ8GJY68wRc3Zov/0veD09T1P0PEyZrlDVNWeU86ETaw4nVqsu9pHIA702K7
XAc7FboR9US26wwu6jbB3z9mmzB2P/s+eEgsTFBGtOWkYZctcCzbApsW/lTeGF7ClS9fEnFlzgGM
r2TzMy7QA+78dSXxAJBPxDZUfQ38lDtMq8z2HqYubHaR4b6DogSHFxDpE5cTF6gVJdsSMC5hHzaV
HB4wEgLvrI5lmxcUCO6k+Zyn+uo6LTe2G/I00hG9wfw4LxCNNsZrJ0iSTUgGWTvlQuvhuRqkz2ma
f4TGo2yzaGsXeHUbQKAU3i3Od+nuuj6b8AS7oM/bKnrhAfGq6L5OmPtoJZshPU8SgmLMzeOX2fCe
RxnhqoxPTqSp9ayLqZV19h6EN7MqMLE3b7UjTzYOD5UH70ZKp+cPwdE2SVYRxYL4jNMHFb1JgEJh
WvFeRqysLbSOBNN8EpPymnj1Z5HWEOdAEw1miI+X2yRjYrzSUN29crjSkt/HOKGkpmGMy+ytSnyU
S3x8TSHAv7KzgNPEKAZTXTiCr7IG0HS1+TgUFaHoTnE7dAnCJ6LF1kaVPdMILTlhwzYx49d08VG3
0CGguz7HYUgkR1pz53poaRrIKmb1LDEYphIFfTWmLmN9864RKUoAr7mkEwZsHe8a5azbpLqWTr+f
m/DFNPx9n7qXDNd2WL4GAPa6KD0pUZ5JB/nRmh2sLqbfIFHjIQMT2I/eh4ijY29U6miPYbabk7ui
dqpzaTm4W2V2Tscqvc/pYlaT6887xx5vsiBxDw0TGl6aMVxAza8spyaDuiQQjInkR+eML0kUh6u0
tH8FpyCToANwCeKDfBmBnPlR+Ss//ZLm81ujpz3xgx8+Z/xK2/lOp85eZ5RAU4PrPHVASPbDvrAl
8a9AsPD5T+7KquJma040WrEDKKALFwFCh2vu5Lhwaaua0lklzq0VGb9AkPWNMNWhtHmpkaEU448e
RQ3E+k1ugOGcjGcJFXqly9nEoei+YiWDlGm2d2FdvrHlqTAlbqYE0BVyNT8IvwMwkyto6/HO0O0I
OUBQx8SPU2fL5SO4zTL3qvCR8ZDsIfJgh0gp/widcjZK+YTX+iuMdHwBHa2wy5tVBa+tj8bD3M/b
0oeZyaTeWxsm7U+ssyXZuWqWEEyzI0CsvXPT/NqCBUf4na6SQnzFkQ9bwIgPJvyYxMN4a9bpRjW1
gzEveSU0ZBOOXKeelY1rTbey1r73kM/Md6UDn2OM6lNrwZs3IwPDePxWzgEVN1EO656A25LgIqgS
w5uu+Z4oRsjK5S1kxPtKHNKyQQ3jpdeWcarkU3EG407l3X1W4Oj0cw4UvxRctJN4KWK6ezVQ4sRR
fYaWcYg1Nh9vfBmSdmdJcRiy7i7vp7dWx5/Q3/ZeET55Pn5ze3zBe/yW9+M+5S9uijL7NW1n1zj2
8wiWGxfiL0QDJCaCMKZZUSkSFrdwTiepLoIWpm/HPRkJmB+0fTDG7m6CZ61CjN6+89pnd3MLQ842
+20XmKh1TMCqbXcT+uk1FBvTzpj+MePahizRlhSj2gn2TVv2N2mqmGSgb5GeTd7i8rcNf0IeJlW5
LnwGLwLg6LYmtqHhMWN4QgI4ETcLCSp35o9e79xk3Du9+cQoFrlBSChTDKcMGjovUW6aQaAAUeqY
mPtOZGRc8Vaow/xl/qcfc5L3GjU/sQO7DQuUi1ZP79h0T9n4bqrX2dBPs05+w8wCWzXVMSkbmyqY
0jORuzvyNcp9JQwuY+YbuVc5G5vBjLDTU8M6s0r0k+OEyJ7dzsKea3M/RLACjIappA9FtfB7EFHL
LiuNJeSuWhGxSkxV3t2wW5BLVpGzcf+yyj06kbS3Zmgw0DXupYE3M1fmMzVKddOXBEqbJeqjwaMk
KIpNuiCmE6lwneb9t1LIkGw7AvKTPaUVqDkv4t9nTUTXwoR99Ja7cXIZ58Ejrnt1NvovYkcfG833
7TjYO0dXod3KCbonzI0ZzsiMmUDPTQxSEKcSA2bCYnemw+1Vj+M21Az083R6NSGYQldg1DbbgExl
E58DX+9U78TbKgruleGxs8u82wnZlX1cbjPbfLEj59A66qzLjsufYck6Mei/jPgiGZmYDrJBHPZD
2J7tYnoLCA88x3cprW/rXb2MhWIcYpsKemgTwIR2Oj6UTmbeBonz3McJFJC+/mUgfoxMvr1l4hLd
DNYMUbG7w9p/z04DnAsc3FZgymrvSINAn5kbN1nGn/aT4QLsgYIyza6lIhpHNgKBo/Yf7Y5sQe6u
IA6vBkOEBVSerMkpfmgtQtCy+CQkxMjJWQ4zMG3wXbARWxOcFgAtGTWpUXxNVcUkCWasNXIU+1lz
asLhEhXPQ8/x7ilmv3N7B69hJcvgovrkyuoGAjKLC8k1nbdmv3b4cxlIqiq5kqhFijIxGNRHfDvd
fNcwHbUNtGeRO70Ri4qMxcf4WdQ7UKVvs++to7G+65hvjEmL0LTBHUzmz70O0B7r0vNRhHms/3qn
PZM3B2CcCUjYL7DIkUtlmpKT5q6pQ3EASf6mqviUNj6jpPgEHJyy3QNnJSCPhMUeNOZ7AVxkm485
M/7K/YDNufziHsrrCuZe/2ZWEyPscS8NfmLObqt87G7iqdzFifGUWcm1Us3OstLTGI4vXlMNG5Ks
TB4xtHhpxOIhZiic3UDlujQd/b3ksOAPxpV8LIenSjtf4zTuBcANMH1chO5XZLpfVmF+EASAKLYF
IXZXjtkb3DjPcO+ngZxR0/9gp4WGFErlKlxGQJ6fXJOCRJlwa2VQMgMqoKhvd77HH12upJjjbeyK
30hxgFe08FVQvfTcETxTOJCsZPnKi3gb5+FutMe3yI9/TX/ctxT86ypPrm3T3lhTfCWD9EXY7Zkl
ysGyFEj0VRktGDqD4y8CBdy15n+8uhmVXpJsp2AbU4ztGr+d18bMRgvsPrbL3ZDjY69b/pVRpe9M
Uf8MDyi6a3LtLvyu7RBAucpc2Bnx3oq9BCYv33Naecca4lpc8ejNlpOULhOGliWenYhxZEZ0cWN+
eCN9/uSW33PO3VrxhfqUK+CmI794rqOtsuV1DpZnbUYV4M0F/bub3LD7/45CZJkZv92CXD1kNSzf
Qr95qbcde1GQXQSIInWqjj3sPaR0WGcMP8PktyQOY5249s4AxLAOlotywI0MCCZ+BKJ1KUL+YcgF
mtbuEtbuOmzn3zDSH2XPhzdohxGyhSEzFTzj+DvSfdAepswO1arTGt5qSH67eN5ZnmCRIw4iki8d
l2O7jnT+xXPrIjx1u3wzw+jzyxdI3PTA49EV7346HKRWZ6tOzkAvCWfqtw0JRYkx7tnJbgeu3xrY
9FDN30T1gZZOf61GPxGj8VIH0aXpva8I1z2DRu+hm0a1HSvvS3XOG2kXay7axyxNLm2k7gz93nU1
SBrnQWXdq6fiPcCUs+GOez/i2wIkuO/7+QXE5jfBuhe3Z57ve/El9cQSkMa4g0bpHg72iZSV8VyR
t8CdUe16E1Rjw4fqTwX1Do/X9dDspC9s2DHBE/yXs2ktn7lNolpdEbzAQeDYWbdn4nZN3PYrh/TI
fDX5zazpRZnuA6E425Ir2olM6GbEHg3jgTHFcFg+Gi9uz4HkwpF6eDH5jlZOU97DJ3sokiUUya2f
FAmIlmE+kfi0jCPMJ7/ut30Fjdon6NSwb/q439YzLwq4CI98TqEsT9+Zwg8E/iVrKwmKVQKMqXC5
UcHPPE1WcKF1+E17cQiV+8AycZ2U2dXjrGS/zUsljG+TqWcRhA/aR7OcFDWB4eNLyJYrpkUcbNQq
BvMAk5XCcgjMhX0I3ad6oSNF8J8H+9BmgI06wNdrA8FMUHZ3qhrfloMCmi+6RzE/VV78FMm91SZX
yYOw6fo/uKu7NtJQtTPnYXlnhTY/9ORCdUHa1IFjL9s73gntCvdc6GJpFJxQy693WaZvwJB9KNc+
Ty4r9lLbKL1cucuIaTRga+QPwKJ2iftpMPZ3p/TqttmVZvgJ6zyBy8x/4vGFYddmll9tN+G/GJwH
EbtfHWyPjbBo6Ex9iYbhxZ4ZH6fSDTeErG+W0lRKLtqmu2H8/iGm6WX5hPuWT5T1Ag+qdU4Dnk/c
8dTbbOWT+ASEKNrAlMp1XR9kXF7IrUCi7dbdTqVuuM2cTZtSdA5l+JbIWN4W05GAknxTpUFMfGZ/
0812v2vZ169067UXK+Op4cZ4PkeCyXZUVHd+tfq/63j+Z8nlP6gy/1epzz/81P8jgsSipPnfBUGk
e1AQGPtfpf/ln+N6SKt/EAct//G/q4PQAHnoQN0gcCBXLfiI/5RlWsgyBbrQECWZj7jFQZpDPbxo
Lx33n2zYERYHubCRvrjoXv5DlolyyPUCeE38vtA0EQn9n2SZlvPfBEK+iyoIaZAdmp7juIsE579I
bHx7LiZUTBlrK8O4muVflPbNler92RqZokWVfGMJoXcSnOOBQE8YheP4MCglLmbk7tKYhVTZtiEK
NKlWfW2X+5jQjYS6aqN787tLSKLNZqHIlPSIu/U1WE03o9Oi1S0WOU9YxuZdzd2jR4wcM0coOcXI
C1j8HNne3iUtHtYmqF8IQfxWIZwtz0TuSToAsd6PDBO+ZIP6MJ1zcciL+7TNh0fEjtYuSqADehUF
RZwML84yg3FrVl8kwJPMOjb3k6z1ScMXXmUoSM9NRpTgrEhHIIju0UOVsHOzNNsCXdvUQUCcF/Fo
RzWrkJF+f3DTcFfRNJ8my5rvyjD9nfJ0vglo0s7KiulALMZQbu22dx3DIVY4FaHAJXPYKfl0G/Fb
5/GrbsaBPC96ZY5RJ83/OP4vuSZ1PHAcpgkL9K2M5bFN5WcZlBAMZ/RIAMdMMhNvjIL8PEJISsr8
+zQAzDTF5nNpHlwj7qCIVQDzBaT7oHbu82XDxJbkJiDUfp3ayMxLnc87m6ArPhJKMrvwtlmbPqNY
c1ZGED6VIVxwntTTxrOu8LfY6ZrhIZsDufctzaB9wpEzhDlRHflPnUY4TPycJ6Yg72MkWc8vhmg3
BhDhJQ1qnE4bUuYzutQi2rA+vhLNQ9KIyqny2Dht05C9LkmO+JuSIGAOEaJQD9oWlsR4QuD8y8Ah
ItboOxoFE6dqNlk29eTaEbPGeQ/GyCvnHP4CNaSnW4d87mmgKc/YtDcyf86sB0sO45kc5a0vZvC1
gwchYDSfDCL2TnHcgF/WFbEaTjJth6GGvmWU27hmhTQ19p3DJhKSbb+eUH3vgtbDFMI0my0r5I2a
zfROCCIKxAQ5zCCNdB+nbntIwmlL5ibU6Qat5zD4BMxmYJ+GEFSwTKS+Y2yGUaD7qyYwjZXhaFIl
kIqIfrK2LSTKc4Zy61x3XrGrBgatVp8H9+iZt9zY/dHzDJ77ZobUF8wmCZ6fNGGAtdJoPiWRUW/a
HrWxSMbbXReFDgHXJcCQtpXbou+NYy9LxFOq7Hd8Ru0JjN3FD6ebRoq9GaW7oI570ryKjRHk9rvn
Ay9GUQfWlYBswKM3dP7xRgqmjIiK7koEatpU+QE2FAZBOT4V3WjsutF+TZrAPCidMDtoYm81Lo9q
MbnP8PVNCLFTcDMmJg7PMMwPgaVfw3j+dMDyIeXSTPoG7wOKGadNi2bNP8Dt/xVZgDsjKbwjQ+3N
IOWXGymQa+N91Zn6Hq6Ymlyxbdy25r3BOcnYC69SI7u28Zx9WmN11IY37UQpIVASytdTJDeIijB7
+mxyRbtA0Img7Nv4fo4ncxtB8A7gt5cQfjcd0OhrUFTvSgyHyo/0j0vavBNW5ZdVFb8eSDIxpPKB
VVO7lV714iZVfSRGgcCfqD04RQUD0bSpKqryIxDptwMRN9CPTeJtSLBuLm4XwXoDPIwwjUVQDFZN
D1W7Q5rIeLRH1DaRv8HZjXda++cwy81tEQl/Q+C2WBcj/S90viPLb5LZU4KDojjeStFevZalR6qs
31aIl94t513q5vUR9tVRw088FG9CGdTFkTUxyILyonsQ2v0fNEBGqeYCUA+XMyELENtlDcaoTrOA
XxrZDb+NsOqGYlnnLyijGYXxLcMNM4dd3p1NCOx1GXb7ORguWcMKezZiCjdVPycyvaqYbjOMsrug
6vdo8P/maH70AU2bka72OTkwjM4Q6gU/Dkk/mzjq3uyRobHlPWbAzoiA1iN9W6SqTeIRHD33JopF
xdWh0gePaPRmdFCTVUC6KnbpqnYDQrnVkymQ3w9TYJ2LGO1cZ6b2xhrHfQLfPO7IwU3bmmQi3HV1
s+lVSA/v4v4KV1FqV5uIOG6CK2rymxAoBqjByZlsV7M9i61Grz5z6fkJ37ZlfbKzoFqTHO2RuROc
GTeVabWgh73brC2w2/ZiH3bpA7JUOhSJR8Ac892BG7TZkb12BB1o8XHRWcLDnpWdbYyYy1cyQOAw
tl6dnhAb+IWaTYP12c7BJ1EFJ9paNLFQ7zejKL9bJVMedrG7MkvQeH3IKMxsEtakNdt0jfQq7vts
NWJ92KiRYKOQtdbQTAbsWRhP0/iVjFO0gn8JV5Ao2obC4uSUzv3oDOshATRI0ok+xJn+Jd1tNZn5
j2D9vskKRARaYMYrEWKW7vTaGIJyVj9mpHesi6D8k134U0/pl13Y/SYI40NTIT5lo/zpa3lxg6je
pFORsueObgkLArRjIIgMG/VqOP5hMt3uWLwHqfPjASq+aO9CdHW2CTirN8jd3rOa2aXjYyjT07/V
8811MKW9trKFES9NvZ0ddZgU8QOuZ/CASGwuYM+/6dywOnR5j5Kwbo+G11EhDceo5fLKLH0zlrCt
gj1r7fKI+2Qze/O37aq3PtQpzPF+Pki2D6aT3EeTOGdS5o9tYFOE2McaOuzB4m7dWGbXnsdtpjK0
pJM3rEmRftbMO8mOC19SPe9Uq5bdX59t6yJDqVJ1+3xOq92gW3o/c1kZEj1Hfk50zjJB2NHMawIO
uHGVfOGTuOtDDJU5S92qZ2ZjiYKuJWj29H14rkvUF+RuIWdwxe+0ECk1y/d1X837yRw/LcCtA8BA
xNDdXyHZNSjLfVQ00D6KyK0lUI2i4gb0yE43qu6F2dxGkgCN1EteArSw65pm6lEyJnRUj4iiw0Br
sQjtI+i7Ftc0mVlMoDSt4WYaGhz+Xf4cJcxbjSZpieJGNrJExzU05y2axxtqrHVLCINubdCMbQ6Z
lChokS74/3m+MVyTHLYu3DhLvFYWcCh1cDgPSKZJCJQ75YrXLkMZwATmNKg6O4qAxR1WqgNl1U1b
QG8OY7SHZlt/EKmwnRMz20lL/SYZwX2e+TuKWDC8nJn/Mk88loximknUp1HHDdt7rYjW6D6K5adD
3X+HM01aqwE/lu8RBdlks3CJTLn2VIY3f2JGZVXVuqzguPsK+WBU5RSjjU+sRj58uQ4DmSSxb2Up
P4QO9iKcLkM0/uSDgrCWm6wOK2D/4/SkuO3cxviSrvvQKiQmWeU9BQks1N6yAIu7KWIrs/uJhvon
WwSOtcUBiEnnGbS3Os56ke+JncKC1KGpdFNmWNkBm9WrK8Bzn1uzGvat3zKYsf/ywCQbnFjgpObC
FdE18MyNbgpz45jRrYfj54ZMa1xQIe82BoYdbEIFR9EbigNaSugBtst8grFNPzmnwc3IpGJvRwtN
psll1PjAkrlErOcH20FPCM2yv77bxC0KcCNZ19qTe5ao58JiKVZbikl+6d6rJiTINjogJZ3Jv40/
sRr0O8fQ1yr37o3Q2Hm53k6comnUz7CgbezYmfXRzisnZRvgd3Amk/hKFOSW4Tl7zY7pAX5NEX4X
Q7stpP4au5xQeeNgpt4tI0RIERZDUhfadNSKn0AwmSJ36EsnGNkH9xirUjB3hMjq5clL3uqrIdFH
uH6yDlKDNEX7ZNodAUI+xp456e6Y4NU1z5aKxmpADekhzizNmcDMTD83pX3JSzR5FH+rpgKfhlo7
HsknolL/9zl7EH3GvLx/Ze+8kSRXsjW9l9HRBu5wYZQIIGhyUkkUWFZmFeDgnPiO3jrexubD7RHa
xmyE0Udpu923KyoCcHLOf36SzsiiqO1dPVk7ofiXSjFvUi/QpcRhlvE5k2gqliZ+rKX+JArJDtvq
C3L7bwRXMN+6o1d6CJY9oE2jT3mZpfnJKfm41i30FKMk4YL45SH2vbM5BJ+j6NXFjD+rzFkwk7a3
aBiP26mTv73V2SLJJ+r3OIRpBdDZSgT2EEcA6YkbU0Oo0IjsJjcletghWkYvN8VczcTjHmfXgMPb
cBLQmD2Z3PNRFlsXIQpaS9M8G4WPP6ydMexhkNmZCcwlKu/FWr8KphJhVepnFwG6tcWMlU2PDN22
T2uXbWlRuEB0fPKM+/U+w7XZSBwIyLV/6NrxdUZhdwiq/lRuyUZgoX4Uv3TrcNeo3rq6vlvvs+w+
WbhFMxE8gakfSweBhmruKkZH3BRhPZfPDvcmPuxxZHYsA86Ju3nV/KS6YggVVPQSvncXxwxYzRQ2
1uhwtDlElx0ZXPzK8/4BUP23s6QwfibxUkPhuia2fO1WRtdDMrZhG9e4pRv88IGW2JTlsY+Vv3MX
IochxBONcGe4MMAt8q3wB/SQgAhGGMH8BtlNP9dM1XXeydt1uVvdBCR7Wbt9AUN2RuSyI9jNP/WO
d6w1FYzTE2KDclQdp7JKT3PnoJAXHQ4DMiEoRco/lZ24gLKyupQawmh+22ljOXYw2MmgWwhJ+6d4
7TDeKxiD+7p7BP+Cp18Td5TMYO4W6eGCfT4E1nWoEFI4wMSkYXh/QdDTcbgbYI8fZgeSIdcMA49i
OFic+3wzKOXxbVBZeZjVw225IG2qvPG8mqo8NYC65FrTOkIsTLtXF9I5vztghJAICpbFuIltgUwd
8gEsXnImM0H13XZP3kg9mjOkz7NT7CQfsZgcBmfitOiBJFpf/qQVgPAATywzuFqrbrM2ABW0ltJA
m7P8WCp9mwO6kzHjrq0EQU7saeZxqf7tdFxAI/XxfnbdT3uVaLuBbeihqweIMuQLdakdBbJ5Nyam
2S3tVjGeswa9DXnh8Aco/Q/dOrHQyzdHcX54nc0sSe9l3p1IsgD4T9XOtaq/ccIEl5d38KaVUq1E
QqpaersJeYKx/q2LkrjyFBv0GpIoLOA96SSYudvZp8ic7Z5rvizCicVSrycETWfTSxialj3TqsQ7
W62Su6YdXZz7rMiGon+blkOU4aGcsTDTWnxWriCH1O3rl9kfGFXYNCV1aQNrF7WKRKBJGTP7HxI3
q1DDaDBnWiG+NWqUvIHTUG//5EIbD6r1OtKvcMXiWblcpS6KXcZsAAmufJ44uOx8ALAxg3Osu1vB
3cOkMf5rds6jVdI9t0v9Tn94Eu3oIAPDkh0JGXTH4qXKc1qFZePixO07o9+aEgKAaPCQrWg3vlt0
84Ow4Kin2YVRDxvQV/0NTwEGrHEzElGGAlVxz4oXSMQuqhuBYoBxEGbru5o/U7UrfEuVf7clMgaa
Yirkbr0sWXkJJuOtKEE64MbcCotDtpdYqXhMD0voq4Sm7Xy70FBWnLexe5xyBgCcdGnYVwsrPGCF
rRDMOb7f+c4w9JQ9UwgQFz0M8U0Qi/qsV5+B+pSdWPt4oOPQGTdMTvTyexmD+bbZ6tOqna5d2hEy
YO0J60TIseR4mIg0LINZc0fmQdSihr2fpm/fB4eoJtZboqeDWAlpH6qtsCOfl4Rs0Ax8/dPGP9hm
i83Q8tf1veaQUjwRfZseM9N4SQrRnBDE5LY+a2PAQL4gvMEZ+kh43mVotBn1FhS1sn1sOtMkeUIA
awW4fyaVYtBb9fsxzt1LAcKvHeuz5q8kKZgrKIYLoK3ZOsiYtM+mYYqe+CT5LPXgbRV7E5J3hQRr
IoeYWG0k3JYmBZIb9ejr1IuCwhl22Uhm0srEv16qv4H+NicyTPOCKKNE4rvofbdGOx+HjCbAN0vu
xBxpiMh0lE/xS+B0+DfE6sNJ06dS5vrgN746ZzBViaaB9Qojfje0/wS1HuKO1NaR57BrYzSLPVyl
+AYgSQK1KE0CCNUm34iAG4rHxG4DwD3FCLL4GuWS8yK7s2nQhm7S1XBM4cbXhfxaLdaSXfyyVs8D
XdQgMXzLzJJvtGAU3+V5KAoYDCOBsgZQlZ2aXWjmfQM9qrjJYe4JeBs7czJ+WXam0X+5R3QfFQK7
m1mmP63lT3fV+Gecmcw2fvbsDHEJ5cI+pGz1SM2YZhXEd7IGIderBGXHfZHnRVgwR8EVa/ZIk5DE
/IRpOn8lklArslDYIcHr2POLO2Ynu9Qt3s2ZX4x++6vv7MhCIhJMvXds5cWDmQhzSUz7chMjepXx
U01dHI3Fk8bcOdINsi1DxndY/ePPIrhLbf0QtN1wmPzqQyXiR5GjozTSTAg+WzkGZDlr6J4TSTxm
AelASbqnuTdhg5GGu8KSigcc3WHKQ8sbSQ3hBSF3wCPAnP/63CGSJspPypOT+cdVACq6E7oeEWyQ
IX8ZNtvNSZTVwWCFhIFD6OlQxqFTcfFyAQd7KvwXgt7fA1YPeZrr59A6b6xbHkgpMF/TMM7dBfBt
tS7krlsk8/TvI0WdAF3aJ7IMcyq6pWIx1sjHMtP+MCGOcLbBoBNUcw5szNIJO528uXR2dvpEB4pV
GQEcu94JReUSoktdTdxQcR9L+vfM5MJdJWKJAdGgogAK1n4OURvDBKjSjDtz/OqnI+0D0nN7pNvT
7RRZnfdeJ9VbFaOLaCgog4xggy5xPmyD4oNymsCAaUVQb9zJoL2HYxYyKEXsEdzR4iDI2dapHNDT
Mz2DsUkZ1vSXvpZ/HYN2PBisMRLleJ5dhaN6rQ+ZIVY0ZNgaZ3NxMzZJHM22Ryo3SQ+GuUZkE9Lu
B20OU8f7VvkLpttqb0kKhoXhe4Nqeh9Xhh2l1CFJMl/++Y/MrwP+9skOoUBDt1N/ig2Bae38h3CD
GN7Em9HwwQj1bZJA4zARwJ7ujCXAqFgwNucj8dTjhM6obPBsMEQSkw+NACbVNMAS0QJJWrWbcyG3
81UqYSGyhldTVva7WJ3nYdh4YQbyFLLBYTlJuUuDN5j0OK35yIZnhyhjKa5e7XyTbEv2btwEHI7N
teU+38l8eFFi3sKW0Nq5ZRZOycV0cXpGI1RGLU4QcdD9NTPY+WPDb5iobeuh5d6iloAx9r10kCCR
uIdJhoQuC6rfLdzwfTySKB5794iY2xBeIPKYXj6kU/asDFTTdPvQ0PMHJye/FeItcyXoGzWMA1+y
GPdOGROzAW0plANkQnKOiECu9+bUI6G2LZIYDopZBqIkxByJDWY8TPEl2MLXila1uykwzBBovlVE
aA2dCHZRsYoy9CcTMVsjToMvH+26IHRt0uwfy/glJbtcc5ppwctqKhQflqlu1qS7aXRFWNPG/iqR
hxWi/6XhPyRG84OCo9uLhUqkZ27VkDa4h0X67Ffps26sS5/kz5nguc2eMe3d5igm989Yj0eZs7OR
b/KJ5cR5vd79w6xyu+kHL4Fo6KlJV7tDlfVmLCaEEXf48v3yqu36zdqiKAB7vubctXcGnPYpoHKd
TzkZqyFw4J8mQOLZGASF0esQkq0exzwjLViqY4CIIcmHBdWwPiSklyGaqz6yZnNVSs2/G3TgApju
sseEeBeEcxuXK6Afjb1j08kvs8xw9xvyJ3TUYevlHz21UwVBeec55cj6pZdjaIYNBUdONQQ/C7Kn
h3Xm9RIA8h0Td7GjZeNEX/7U9QJy2QxfccGAz+WpxwmUZOjLB7/nofVLDnGImHOrHV5ImDWpYlBG
slIHkBHS9MgNVdPfMtjOgtRmiOh7N37KpKchcQXYP416n3+XrOplttILgSWf7ebVMTZcew4S8BWy
GRLTj1XKbC/aYOMAJAjU7gtyfrl8OFUpKMNJOfa+KYLfQaFPrg9M2XBvwD5EXmMo4O0VDpsH9zXu
PQjLCZMgM8/rw6qvhsmLplZ+8ov4gWLc2U+SsLXu07EKd78QjOXPdkYvbrNOIbeGsG2uVoMoVTs/
JhNlUMDYgIoeX+bAGg6e4Te8OxgFrnjELGFCC9Zb+057R39CdprG5RoGun42zOwrSZP7AJpYOKzc
k1bWY58j4MPgcOZWr/XIC8Zu62/p8A/kndN4ZrThZnHrJbyMseGlrROmZcb0B0Y1m2LmQjUz41YM
2ddASlbd4DBH5GVkdKiktJOeQDLfGIU//Hv/kLge0nu0ImFm0FY/RQlREFKl2vfCeV0W7qgpXtBz
W4csZVUvPWVRnz9m8m+XqD/5iogpRuHitOr32uQXYxTPY1J81CX+A9Rb/m6pxjO1xbgBEnAwifI0
SM50mwU6LXXPkPKUZQWUkWxNsvFVZ8n9yPLZK4UBXWwUdzKDn8rNNVJe2XfK9++RioV5xqNdixSh
KNgjrkW8LCahpLOQGdUY76vlksGMDoNmndquSLC4I3JsILhlrw0ktEV9hb4hcdvZ1nVA/iqBNLdz
0N6YWn4oyWm9MmvA1l9dFuHczYV3JPsUqwReRxQMdZhiZsR0JyWshctfNuu1RbqINvCZnK4aui3D
tYL3bi3m51z3GSWxs4TuthqsdjkzLAjZPB/tzBiLFKp9vTVwM2r5WvPbUiND0WOVT6WHjg/diTiI
lzgdrkPPTqqHIYgQyn2ZC/IIU8TpIS54zjOnFcjMMy4/kPLBKpuWywhfpctoQs4u+F9Yw4V2ftM0
08znaIf9NaWG8kGu+Afle992LJnu9pzw1srDqZCfFfPLhJjon+3K1NqG31YRA9aXz5IRqo/RUu17
ZBBAwMpFnh6cvj8xoDewzSHNYAI5B4HaeVpaAJiMwObZ+KkL9sviEkQ5d8Y+Xtn0si+O2oL15kmx
hLhkWYdNCBmndX6WH2Q1gTs46VurdVTTne27eVpIZikemzE4ruNDXXHKJ3HyWsYousj8M/P4WQ3t
Q2DXJl0Q442aL696Q0dVmkSq5ve7ghY5N5Iv30FEVyuEZ7XCPTUxvrK+OQgyunb9NJyJ84TS56K8
TAL3Fw5GaBnR8xHA0yBF7JGwtvH0PZJRaTJ3OFTB+rbAdzXU2Ww3T58G7uKQOcdsVo/xIK+umA92
J3LYYeapM7IXMTE8tZrIroxvkIqTnrL7maZlwA6D5Nn2psHUco0fekmNTW7sYaG6DT11b09A8qUL
A3aSt6qTN2KK73UTXKuO6zBf7voU6ZPChIMIHpUaNx2Kxyt3GKoq908hPcTSJkFA1kcRYNS5pt6e
GvVjVLrbpxKbFao6DfZj9uh7bDLwdmhrDqJ6CorOOHq5f7I6H5KrGHjH9MyVTe5nWiiNvDQAe98N
RloeZDkt+7V37oCufnfMpULXy541XHLIoEASoxaf2O4ZQ3Nv2Z2mX2AeaiCRBbQeyaqwnPboF8HB
zYaPyfw109/vjLG51x2b0dX+l9NMp0oiG6/c4mGZbR/yPXCHKxZ2J5VaZo9BaKEbtSz7wSp/w8Wg
kGOZsg+o9oW+GHLCWgq7mJ1gy8xDvyJKo+3xMQMgYbMi3Sh7Zm793iVEOBZQSk54gzzBI7gxjPqm
L0sOyn5NGAKV+3Tk1t/OXNOfOHyV/9LAXahT0j4Gb5lgscO86zICI1BQRX37e5EUK0hqyHKRcVTG
Ba6XJbP4QlV0GEiaI+1je2q/mrgVRbI2aciDKQ0H69D267xXhFA4nHhtSkSq21kz1FLz3kvGszFt
4810ecqS5tJoQLOWlKYqMT+rMaUag/MHyJEgPaHmdGvjq9cjJ+sM3xxoAepqQu4dutpeum9ZBoLv
GB0NPaGyO1iNrJVXVeAyoOyCyHf6B1daWNe0m7+NKxoMmKnV7dg5rL4Pz3KJEmNCxlA2+Co7WIvU
491KijTxaAE7ALsXt8wLWvyCjPbpr5q3cjdmctXCveUOl0SzdtWhBHfBmVafVsFh6PRV6M9bvokg
WlFxg+Qopsk6/qVWZSFRxcQgHcr9/yfeVYMa1pe1+fM//8d3PVZDtz79SVRd/aexlm1BQfu/M++e
i3r67//6P8y4/vkz/5tw5+OfJXw/CJzAI55JYLr4bx9Ey/mXEzimj9khPFXvP+24/H8FQkjL9C3X
tHDr4hv0/7ZBhIrn2hYwkOtRUknXc/5f+HZYJ26GW//hg2jajm3a4Kp8OW6aQGIK9p98O1ocirHK
I9+efNEwtrCxM634kNFsHOCE7NMC0j7x3kgoMmasa+9yr2VDd99hBgTMAHZfeoyhcwV0XfXPWRfH
p0Lm15wo3jnNblz2bNBxgynbS/edGBF4VF+d3USqsIozE01mL4bUx0VBDhonUodGXEcLfDx2Rbmg
Ca1qI3TB8RIAhd7gFBhTb70SGHoDUPtQxlWDMBdhxOSgLKrShas9M12mnmBMGfRq5lQoNmD3hwgF
2zNgwCmvaCeDCh38WHHnmcZy7wtE2ooEXmVxOdVQ6ncWCtsKj42LYMwI9kA0WhvA3UGc7gpA3Wmq
NPmGDs7Q1Rc+l9ZemNYb/EBkhW4RJdNwUqn3Z2565LseZUcvx8PK2H1vTPS3DthZPzPobGfnVCpb
Ra2uqeKc1o0cP14A9eEOV6nPrZKdU7sPohkscMe9meY2Nu0JLfgIIRK13Z1uRtA9c9niMrm8m7G9
5Yx9MuoGk+KKqF1b3yO5A9x3MHPAIi3days7SeKS6XVmKn6LmHeoPbsipQ3FcgW/3Ib2v4a4ElHu
BLtlTu29id2xdjlEfa+kQaoCFdUJmpLN1Y0W369CU/eRU9R+5C/ee5ulR2kB+7YLFkNT9wGXRTPq
aF8QtcyYu8HZoUL6YxvJmzHgiz1zSFcxRkMe3bpdVfg/1n5Kg96/dDXCjQw1s4Adv7cGfLKsNo2C
vsHSY0Fb3tTTHagbs0cqxX4zvBF14aDfRYpcVIbYVUUJW4drLieDF8hvxDV9mOpD4/yyPECQKUMm
uiZ85bV78xdsGDYnqA0wUwHe6RZmPjUKt3PagXUELsyBkXRk/LyOLvhu5M/9B9mBOJiS+UzvGWXK
NyNrCIDLeX7rgDAoHm02Svw+NHNwSbJFXDVdPFsKZ6jWNXWoircK0+pFtRBOoM6PnvFKbXdbWJOE
xK1vC+ALVsWCP1sT3MW2pkRNBTNl7T1VI9PYctzIDciIuJ8Zn/nNweDN1Otxyfyn0maKtjC7B/Zn
GshaLLhVtYA0B3GyqBD8WUuNHrk5svx/GWV+P5oz0H7pwnlfcLSc8NoaGcod1sX+NWxjGxRVrPbN
XMmBPAUJHHGsQVHjfC4VtjNDUL6qFntLxoNgSB69MpIPbN3qk20tKcBcD+rdFke74iSxhoocTFiN
rcGCt4PqI5gS+mi9mIcU/G6CO4i/QOkArqNDHnBNyEoNx8de7BAUDCt29Eo4EX53K8M7aMbNvjdB
m3RwU9DZmIHDnFWswx5sCa8++Uh2Mzbd1sRGKfOX3Lbby5KPazhleqEcNi6K6jBqFXYqFvF7qB7t
KPEgG8XBXYILxq7H+y5cbNaj22EM0IhsOlG/r3FOJnxbwxNJjpVlfc8c8pjvMPkqbapL/Djp1DB1
sVsVrRm71ptgYBgdCXoUEwxBBTwuP3gEIcb1uwAfrSwTvwP/3U1zmrYKmjFGK4DY+RHWCj6aciVB
iuXdN6RwQnnCvYj9zIPJQXOjaS3OuJhK2AXaDk0Yg2g27LPt0pdXVI1eQdZ6kyF2EStckNyNbfjC
DDeC8mcxyz50xdrh78WrLBuyTbuGAOwAw8LEmXGL6Tf/QlZ3LwLsWuCH7rrYeBSJehtquFJ2dcyD
/nvQxnutsl8TpcwuLo1rgYL8KamsAIqYPunS/M4k6rZEMhtleTbIo/jd/DZ3M4GMnBmJeR5Mz7qM
qaMsGrJGDmhOpLmHITBOfnF0/eEw+6s6JTHinHU4FGl6amjZorhMsD/l63mfXhaJjB45hhHP5aZ+
OxPjPcDunbNZkA4GbMYO1tOFKXNoW8XjqB1i7gTyqESs7GSTSZC74OmltHroLPMY9Nfc5EmwU19E
MGM3VexbeY3z/nlACdO43nxIsvxHck7vBl0nKK493PqZnWL+cfSr7wrgFsbPRI0dc4rJ/FgY/VvJ
EurqnnAC263Oc9N8jEWC8oQSWeQMSIeCO28efZeOhw3YAUufNiWIM4N+NubP9hn2+pT07lla+CfR
AdmHeTCau9JgBJqq/EgCOoC43zx60LmeUnCqqzfSBTTSehBWdxTOSHy9BQRnd1jzjGvyUm5kxmxx
+SlWH4R9LPG2s+sXcPtoqGCxaQ2g3VT5MS+NI/oSbM0Yuu1bmwFQjgIOPyuXGOfgt6ly9yENM4s4
22KkfXWn4j7YRCY1Pm43bfyLIuE4CFwA6hlYLiOEHiMaddQ0vPiFGejNsVpI8Jyy+keNERD2i+z9
eLhprH/il/Wnr+YmbJfsAyPgK3NdJHUpRlZVDfo8+dh/UcYXesJi0XOeXU6DcPGNJ4hoeDh1wV3p
T1johfmxNqAa2y4mDdni0QZjZKUZM+7jEoJkpZL7JGX+hYXK3VrMJ99iBLvgbpsW2Xs5mDs3Tbkg
lvIOspuzZ9gOWBPoImTMeCfMgO03Mn7wcJYA1q69iJKV1icGC7XwhmHydR1WswzXWYKxJP5R4dzn
rzF/P17uI+D8oV3XW0yOWgwWqE2a6RrDG6sm+IsMATcfAnHdWp7rCBCOyoDUeJiH6KQjN3PzY4bV
yK4NkE4JB08pv4f6ogqmrEWHerb054/BSZfQ3FSMc4EndJmsketX/W7hON7NDarWzC/JnxWeT0uL
SUStUUIH2ckfR5wm2cy9cr7TKaEcY9xiJ1ZwnOzhUTPVrkX/YpVbApygzARraDzgFAOSM+46vRVB
UCGCgUGNXBpMJjI6WKcJQtEUWWj7mL4GsjosvsZPxS1XfINq42lAxpSorVuaC/kBYdOymWcg9sA5
Oi9aIsb1Ak1UDs5lFQkC3J6oX8stzgREp6i2yQhnqk4Ktq5EFN9MsbIitek8Y529zSN5uhV6sP0a
yE8PRvB+sXOkkvBCDq7bPUy6Jgp9YiLVQCY+LL2H61e7UcHTnuNQ4LOX521kDwiKpZ//aQgZj3Lo
K/uYQVPuOzIMsMBAUTiQJ+I4ycnV8UXalSRC2n10MDnbSRt1P0YD3t6lr8VGdHCD8WTOLpEVKB9S
+EPVIJ7WWD7hHvuypnq56zyFqeVo46KaY9vimiZOcunZWZniW9pgGXk17i8IxSYSj3s80LLVW4/w
WCRu1p7NbAGiqx3oE38SV5gSjKzxl1dRjPrcZTFX4XIpjV5jJc7sDaUvhCCGNXsjxVw2p/pFyQJ8
lFTf9ZAF4ZSiH2gVPuKo9WfG1MS92wv0Za3kgvGkAQMED49Yfrfas5DZMd41SwuRwfxodNTipjYw
pcqoKZsgAHiqkhvsvuH4SOIasxlNyKiqU8n/0xkUoMCU1ueaT+lITQ7FDLvDn4kOR+gh91hwdBFe
B3WokSxCwR9DvWKLYE02MhBrvAGRIlIhjn8XuAoYc14dQUp0iDucktYIn9E7UI6Xe1NwnEOsl0DP
zDnito2y5N1D1MJySt+Z5MVHOeW/OLbvIN3cQid4UjD9bvETw9+RQAfpU3SYWQeL5j5hHok2WT31
YMikPY9YxlishYKwTTGkJ+0CZsZNxiMo0MbI3CezcSRxCf0Fy0Kadx3bwJN3jnb7cz/NzLMm+RfP
cEb5QffW+gwnzabbS+elNwz3OABM70fsI/AKAYbrFn+XD633cMwHSjy5wb7rlH86yGQ5j5sBIHHG
vGa8SYIF/ze9MuJ080fPSR7HkQuQXHRAR9LtW16slFAnGnuBz8oIfdTZCxYTv8ZRBTjsuE9JFmDT
4eJvVkJW8igTK6ZVewkRHNeU6lLzeZq+7KiT/nPEAqOaLeaZPLSjGr0T9knT3qqvxkKsSB+v6xls
ei+ICFlUNLtyvuLutOkrqfBKEDtqCc69vEdva6KwaFxKmaT1GNjCXkJhld44C3Aah1y5Fy5+P0V8
jR2KRDt4Qvt4jBXCrNphCtap8ragBH9AsB5BiWI/OXS/bcNn46j/ANHudUQLIFvz1p443vBjhW4U
JEQAVcV0O8eddzKH9g6SeMmj4k5YK8uIFsdi3qlnzAZaCpjaWX5iiL+3KdvIWePvdMyCk80bvsEZ
9dTwZ/9hweU9ZCZOHftiG9nBlwwf2hZOntHh5tJPuCbKxcRFOYC8CnfqZshAhsdsNuDtIhnpGJJH
2dJgNivrKI+9/CY35rORkwLjADI7uMn03XmMK/vFsZiSbxNPB+OBUU4PqN8344KWsBDMaYJ8qp5S
aDsXy2CmXxs/a1XJS+kZ4bgu1klhcIhOL3V33RLIq2qnjxijJLh2Rh5KHTBmw1uOqPnk0vt5d1F2
fSjaucXJpCbY3DRvIKPIY1msLStXnawWGnJtApMvTUofu2RPUtlYXSdrgJ9mf0FufF6a5iYt5LPI
ErwvTfsrnfP8vAxVyXW53X/VrWVaBeOxfZrGa5jJivQijT2UYw/qaFrL1RN42iNyBsBYihtHuc9J
FgeHoGTG4PSSs03Q5NpSA2iio84ZTeAmMeBXkI8P+bRudgBpekgk3ag4rt4433qroG5vLRdrCjJF
x2U6U13v/aUmCWg7gfvpT6wtC8HdzFhYHTuXvV5AjrkKTL4t8hb21gg50Oixk51eDegiZyRtKUYp
8uotJx4BCclIvPE9gk+k3Bz+cgZ5Z6qDk7HinwZyRWMHhTyacHjUI1aQeacisHmbmVZPsNISfzHh
SzACqqK4M74w2dpO0icaIYwqanHlcttclc6+2VGkAGdPsCr5FHZ7CqWucGZ/XxrYI1Zu8D2b36OC
2Ws76aM19RLa8pPp5PZ58/ScbXkE3/RJC6AVjEe8DYBWh1mXx1WhFhklyLvViJGJJ3KwLo/pPdbR
v1poAMuc4g9oKetH46bKktds4IYxbbs+Lkxbr8Du4O5ZRvvE7AS1uBRRj7TuNonhVzI72fUj1wpI
BxcMau5dRhbCvutGXLUzWnePGqMzl6udMHmTfBvweLqrYIJzX8x/l2ooom7JvauR0mP1inEbqE98
yHFudDE3wSL1ru3aS7OmJ09nYZGuUbMGfwpRxoc0wws/JujjjC1tg21KzBCpQ48UkymcMYdZqU8M
G7cGe+i+S7k8dvGfeJi+g5KeGh7/foQ5EkEqAtPnpHbfx657hRoLphfPD/G8AchDFGz+zXWZx5GF
uUdYtdZJxsW6T6zvfKQLxiaqipzEQLzQqVdPTrjdFz8dHSBXe7bVIzVSLqQLM1T01RzvbAM8Rudu
wn1jhBrDCCuHPxGXozriBclsazTPtZk7KDftQz8Y7zjJ5pE4s4DkxE0/o4O6jrTg4IZfVWp/WIiD
0GGI/GjlgpXgd+BIsfeYNA18AKm+SoNRiGnrg4PKZ18kClMGKrKbwCmPaUyFVjYqclFbUcMTsAJS
gnBwltTmLmO4QBpov7SKRq/xIoY9zIjqWZzqHq8mLLloKcMFMjs99EPi49hiYFp9WLw1zC2TSXK9
uvdveRC/6YTx2Bgj6NDmsOAfv21wzixjJf+4bBgO8aJvusG/z+tUXbxZ3eW59US76vGZv+1gDGC8
woFfkvNiEyhnLW9djcEyRjfYIFDIf1FHyX2ZuLT6bn1Vcr6lwHlwl5aiFk+e0TavhjJ/Nb5zGiuq
QJR07n7w48OwYZ2q+kT/zdlE1gumwXgLB+84uMI7dVfOgy4+LQlLEOYtG3UW96lh+tDWQGA9YCa9
qSXlkl0qPAbMJbsVdXA3d6lJTMwv1NQPrcEFEmebX3+/oKSk8DG5iXaqhQVYCmwKTXt50unmmhA8
Ju58DxsG/d1rajPhg2QJZHTmacBh6k5QK2/KzICb0WGm3bCr8osYQTqsYPu0DhacW2/644JwyhE+
qeIIJJ/kVFkJYgoqf2d+8jvnPcDYxi6dv4HtcbIYUeWwrT1157bJsw0Bd8H/pSsgAeggfxdqo/JM
TK3rQj2Ykwru26tGeDGKRT/4I1wLL4Z+ihD7s+LAuvFK9y9Nv3dAXkphYzu7WfrdpW02V08Vinxg
1bLhuOs5I3nOvy3hX33fpjz1fkaRfKWL5gb0xyfJFjqmyWauYmYwoh08abzcRZSyxGfBoMvEpOzI
3qTHFcOt6aLB9irxCEEStxMEtpj7Oi9zNbymzTiHKSaswdKY2B1vsocOPmldjxt/ov7bLeI9MJr7
idP9Fu/pcwc7pc7V96wcXCGm5o+2e7hYyWqc8qmFs2eWR0uX6qUwSM8TUGWnNnj0clx8EA9phu+Y
glas7507sClTbL6bVFU72L5QhujRYv2KNhGcXajnqe3dPb7kkiSZeOoM7krQQbeAVC2S8bK0pgjd
AOANf6VTJl9BVRN4f0AqRdwe0qWjvfSaBlnEesQX7mMdyyv/Bm58PM+Q7UcQMIXCGVwIyXqdUL2s
w4qQOHtqjGxE7KDtyCkxlJv5b0PMpy8OyXdLBwZnGdaxqbMXa+KBuePN/2LvTJZbV7Is+0VIAxz9
lCQINiIlqpcmMEn3Cn3raP2P8jvyx3LhVVmYxSDNsuY1jLjNu5JAuJ+z915ba816i4/b32bRvWkz
lTUVG0Sveag8/aMuhu+hZyNmNqR25DoM6wZdf718ZgKCRzBjyftnzeVTNAEEx9/GNitJ329atucK
cd64jbL7UxQNmbcCAIDv8N2YTcJUxclNMkhtqknCvBgAsuLe7bTywRFlfSWTyDPEJ0emTr/FVvPW
GM4LVUmwBaIiJjQ5Acs0X1gMFqC/mdrdejxkGQ5DWZmhNVAKSvbAGLTnPCmCcfbvTHyazz6YAe2g
TSOvhd5lX8OakxkPTRLh+Mai/RRXHHVeicCaOZReWgOGoRaHiwa5VU04kXidl8bwkcTxjy0T8HPj
U+TahDZr4w3qJ/5VBQG/nBvMBTAS9olT8HgJPteJZj7S53RoGKw3K3rfHLkapu7M18xnIiXiRpxs
fo509iKEH9ma1PbnoiyWu1IeK7T6wGix4jT6uwXBLOBkZvIYytPYDt2lSEx2vnw+O5QrnuMOuYMT
oBQEsKAKYuxiPtihXfFs1FSN2ARSSipywtzhG8HmfWeYRGmJb7/rgzXuC820gpzTpJzjL1bYqD+1
PDgLSRUjZYfQ4lNaX65sC0kO8ja+6oO4n3SBFC4krYJrKjGe+crsuKZij4ymnfbUYW7KgQV+bHfO
UUvPRbboO98rkdMNwXtH/vHHOl+LKFwWsO2bx+3l/8NW/v6vNF9U0v9Z8t2k//WfRQ1iXP57BZPg
T/0f0dekrM7VXcRe4VusX7x/UVaE+R+G65n8347ruqZl8iv/l7JiO/ySAYNFtwxbN8nR/Ev1tY3/
EDa7HldYrmlARfl/Un1dw6R8799UXzLFyNEC6dngF1GZ/131beHFJyn/nR1eMFHO5HefCIK7F6KH
957rtxtuivHB09mkxVp1cwvxo9KJZlZXESyz2UKKxghntmZw4DpxLiBhg7unXQVdjSR1v2+oM/bm
J42Gi7M9aQfP01iC9w/F4rBj9R8Ffo5txODKa4UaZpWeF4l24qz6srK1b+r5VobctxiM06y4ktaE
L3ww4+tOEmfg7D7xahVBW8OXnJqULJmgAcdvGJAt9vRaBpSFV+R6dRGBNjFGuwZrcD9L9iC4N5Hh
vtaeix+27Nugb7FbdMtC8a5u3ZvxZ9USpu+BhrHj/NPe4BF3WynBJIlUHGpI26Y3RWG/s6eM1jm5
h7RJMYjT/2nt7GXp5MNUfU/OAEfeDEyD15hpC0mPSB0YOtTlxDQCkj0nc8JmJFe82MClRQ1rbrrE
hCjmk2mxjRnL195xwF5I865uaU/QLRD58OXmHBnCp95N6sjB1E+d4tpgeaF+ct7xme/9Bdel7f45
ZIlMULNr9OTu0ihGP6jf1p9IUUS/VkXCELMmZGIrPXUxrnj41p+WdzaF0ANtfK0M9fuua7211+Oe
hMO4kQv7/3r6NSDPsSrr7utGPnQe1NlGPExJTxSZOFMASfOu1gO3j9qwTRpUXVbVdI/M59eSkzGo
mPK4COBzdbVnRXpzC2W2ETiCBtvYLhMrU4Lcb/AeH2f6bBI3iwjwKjJycn7GTHxAXCUkym/cVJr5
vB7bKHt30EQCfbC/KGIYDhZjVboQABi68ex7LMLJia1ZVO2BBS29Vs6KaZ/RsemG9yMisSZb8QLs
YxTJB7LrV1NL/XC+r1Vlb7QOxsOc4vdNp9gLZZr9NJHHD5Q4bpSqb82L78H0Lrthst27vi6/G9vB
DZg8VBOKbN9i9ItbZAjOCC4bXQKnz3LvgPfG2B/7kI/cCX9quh3K2mfVufqhLEgs7Nc2k4a9LB5e
PdqggiTlc1ck9ocZee8GT1sIjtkFOcOSxSAHp7NQ6rKfwTguS/Zn7thqM4m9dB78bnDBz0bS+xsv
he89IooSHoES4VARFE9Qv5LRmpFkk5IqkHRv2Mwc6HHDTSb9QWMm3QpvqulMRDFH6urS2QrVyuhO
yEdafOoLKl4CuTq2xsRWu0lPf1q7T/acomjHuQ46cHF+2Bt6Z1aA4ux8chu07kaQRCcgGEHElvXa
ShOBRmn+vubQI1tj3uv1qc4aPTSFQTFkQu5Ad1ucj/ueNpWHrltqQizwy2su5mYP3V8Z1W00KxnY
DVVcWUHwtp8SFNPevllTy1qB10Ci1WToF/NZd5Yp1CpyVYSwnjh8pWPeD0RO0hwJz6HTpbZJOze/
EIOjezKVd3MGVhXfNZg3642lgc6mZDhr2hKfa9LHrD+nZ6fyXpaeq7NV29+pUvbJs/OA/kp7l4vp
nVIg56yryIYNjSrtepDZjGTSzr05eAce2CNh+f6unfz5tGTGzu6xVOemRS3HQFOO7kuaqGMoHLl2
a/ymPqnRKO/9jvuxiLNQlOCfsrjbQbDXNvhM9W2vfu3WUMcGkkhJNoAtdjbs2+nS1VBc7LrNWLDl
GWt6qAfwqlqCivlbuz66Vdq+kpD+gkukNsThVybzxvGm4S7CN7FhotlWnRoOWQl3ySm6fWvjxcyz
PkyN7jmx9hJ3YKjV5V093Oxobvb8QEww4mUW/Z18vCxjwWKThMVqiu3UlnDR3uB37Hq3uQojYRiP
vbNc7GbnzITnfIMts2oY7nwyfV2monDv4VM9Ex8FoWK0e6M7uT5v7mI1k2De3GJB+OkIaWz0Wb1N
WccLELCel/J5m+JjPdt4+cB1BEmnjqZVI4mTD4LSPkgKC2vgVN1nmrUYmGNzCVFZ3lQ9vy0tTTOD
jc9gkthvYGLMgi2ZMHwTVkNc7HvcJPrU8D1gb9BmrLASqJUcWCzADfM1bp30HPW4LMGXXzj8rvUo
msel+K481s1wv6arJ1gRpNqp5EcL7IAxtTTwZHQb87txzTiUyoZYlLX8GzRWF3ErhiOD8gHO2307
RM6Dbzh/Ui745uwePX7UrjaUlzLy8T+ObPRqNAqu05s8IWDlsSW5L1OuAWmbv7aSYFns47ltTfMg
axDCUJmHnf3NLiLfRnw2KjUuZz/jf5W0bmXkWMfqvXBnd58N/lmCVwhs2M/UhCEVKfykLJjBF5X5
RYjKDW27fhjcpj/UkUmXoLfsfc3gDbgsAYLZ/F2GKiv679zvKEufCyvMq/KpJHwS4oCk2B09D7sl
GrnHXlZJqXamiO+asWuO9afGA3CejHEbm0V5D6vIRoHWD+y6xZYl9c1i8/9APC10/YKyPKBJO2tJ
fqZxjOFeen8dD2OTUQwns2mo8QUEJKLMDYmkfURdM+5EM98432Z2kz3M5QFnkK8PGsYRelzhDG1j
mchd5Oh7TmR5UqgUKRb3O0nIQaexiO1Ae5yN6W+zBsAGHJ7PqjXZB/EFse4rwzju6Iev5b2e2sal
ctlA6k7ynrHpqRNnjwRFbs4nqYlD5JdkMr6R4nMU/yhpeFnxt8Gcqk9+M9aX0ol2s5d5J8vA5Czg
CQVyFeM66jh3rYh+PA38UjG4yMYV9SOSUjW8Rix3YvGH991HF+lWIFe6aocrHWv2Tri9s4vAaLZV
8Vp3tQWJsm3ObrycjGYaruTa+tCsAV7qPcWSEpl5N8Ty3VgbWGpKV7YlOcadVj0i3KG6m6o9UkQQ
YhqzHryZxY6P04PvQmbu/FEIFpkTv102RdBUAvdCvWpRA6agfOUV1R3Q4PQ6jbjycoeB1Nb0+0hA
YerJiYE3V8eBMMOSzy3P+UDLEAXHDot4lVMtxN7ZGLnYlesvD5b4nRm5jwzPhyGTDLnVfLTckmCS
sOd9n7SA8ylE5uRNJKqGL/BNOtwbFMaaVnd2bXHCpgx+w16ex7FbGN6XlTuD0XBYOO/FL0hf+CCq
pb9Av1Uz237h4asDWaJ2+Zh/DchOdBHp0JizNU7uNGPgziy6vJhOCjmpw1hOeaAIRvI+MtEz7gvM
2PdczmCh5xKILGlqqAN3s1nsG9XJOz/Wg9ZWIJfG7KKb4KnHIk0eMPCROyJhklqJPNf1qmDkVMyx
OAhpe3PRspgv28QdtvpQjHv4N0DsFw7Isf+RMTVThYbJU2cJifmRjTp6AFYodmFaTwrL5tVEkJ5w
uVrGo2qeF875beUecPTne7PiMjh3MzklgtjOesIUs/XbatMD6upd3Dlr3wH+qPxKYdn3NGCvLDpi
dSTPXBXwEafKbqUUu/Yx8kvKJrJ3L7uoFDNqqtM4ZSR0WrIE2vkpL1YSpAUJZI4E0r+89PouOmo2
EZhh/lLRXB7sVDsogYBRrcs8CxUBvspnYaTjeX62ljba0V+E9XCwbw4NSo2H7OgpKJF9utwmF2I0
lioZsxqHPvAYs3jay8S2Ts0wOAGdWN9dzSbAFMW0N3t8MyMaSubgagTG3QVpj/vDRd3GB9mh0fbv
HYi0DXgubDsZ2OMaXU1RiLRhZKQ0oDlQwsqKANyVWAZMkonjX/KwGuOIBWwzIzq3D1VVpw+GxLsO
lbCHQNaizyOk4mbD7BQbC80K3ENTGL6i9sQFtl2gyYJ2GOjWJrSisM771R6hpXclJCwtwfpSJhCB
uoLdjyNoU1BpgTm3uh9sZe7ZmxI0oPrLADcfNjE0tk7IGJmM26mNwwRTwFY3F3+nw3IAIJLiqSiT
q/Lmu3QmJUbnNXnIsUeJWYHfldovpi6DiHAVKIX2s4swKxDYg2vu+VcBi3iLrZiFJY9a5brqbvSW
OMyN8scm8DCXwKAIpGDjCc1C4izwonInK9q5egykI+TMTWxpT6ldv0Vrd5Xu0zikhvw7Y4+9QMvj
tYuVIqdqw+wZw7KxhX3cvZS2Xu1j7F7YaUxMnMwFO1W7sE+2Yw6XnbV/JsR9ZeVxGMmF2x/wEJf0
Uqva6VEpHydgj4mqFcY26+YCCmn/BvaeiJOTfA2dyZ2Ex7GsWu3Q23ia2VVbQe/1z2Wtz0e/enA6
SUWL6+xkQgCuEBocwmeboYOsiM3dk5YjoPG3hqqzTQKza4Nb6ppq+xHpICiZ6clpt89Zwee+Kk/2
HL+JrsYR7jluQFIoKGKq/UodCGiuF/f62j8CV8gTCjejx+XW9LFrSq88GJETOjk5h6FMX/wm4ScO
EGsS7h8N2ijXS1gsBo5xs8g/3BE5KFZPybi89xH5CaO5LBVeVZHf2Z7Oi1M9W3706mXs0Yakf/R0
n+kO6nM3YtVxzIajFz0jqq4ke2m9+geo0r7JGAcfH8HQmYBmDWi3y7Ky0EkFNzl0Ea7Z+fCUeraL
1D/pu2VIfEK+WbynXfLUpuU5NxNqJkZ67LTCDzzOwqwwT4UXJ3xOXdqIYo0qTcCGibe8Y5zAeyTR
y/3C5iPvBQvl9Rj7yXFbr6BTXh0XrzmahDpxYTzWAzSH1qPKTDNYw9c+VLes/uoz3AVFNTs734Rj
WuJOZ2mIBsGRYswvDf4TwiMo0t1YvjkevcyN8T6Nd8nkA+CE2eoyYfDVpf5BH91T7ZU/fIQYuHC9
sypgTcqF/vDP766ziR17z6Oa6sOAvAbtgOBzc4FY4NOYkY5bOaBFa7zPGM4rsrsY3o/j4Jd3mkRv
n3X0fTirDIZQVXDwMpikM++OdZGOUO9DQXu2dAbyxHPh7UWSjq8OqMNYXqNUY4dcrJvTlNqbWv4x
vNbalBlLIDlRflqxMJV9JQ542Z54sYT2aNlhCpAmjxRegwYpRXbspXxyTP/gWjgLxutfUY5X6NnL
AwmpvCAYant5UE3xfEfj4pnIGXWNdJXWBslwU8L6HPkyXa0O8Yfd6w7jYFJACmziEaG7sG66X4WQ
aMddP5R/cKMN7HLTUw0OodfINiYTSoeKKrgI7a1uZYWQ0d9kNFaBXuY3cyoffERVjF18B4jLEkky
MJ4MyFJtw0tMC+q0Kg5xi/pN+GrjRqaHv8H8aHK/PGgpHFDdLrCbCv9v48DPVEYHOGrO4mDpRlw/
4580972r0oyDnRNOzqyLHDkB4Rl+Rmjq/Jn4rhiqC/rtZhb4kEz0jJIJbzPFDE9LcjGM7BrZ4oUU
PFG43H8BXBcOdDHxhhm4CHGPHpp9zspm64A+gfjt+gTesksGbRMLc4x9y6j31rQQJj/3mcHLcSmK
baNVz/h5f0c00AguvJXXGMdq2p44tYbxg09HGSirPU38Ql6u2khnU/KrDPZoX2QP2Ubl7T42Vo00
PzczTOHRcIIuc1897G0deNrEMKHLLLRoNDvaFIJkmcn/wnWvabGrfHzUhRiZJ6ygtsebGUUWYTpI
obl3tBJEms7kfYSRiM0YFbxNhRaNw4F+PbvGb9TBbKg9ilWmLRv6x4z4PsgXHk7V4VSr7uj7pZAJ
ejL7uhnAVDwV3VZrcZIJrz7UJoN4ar1iCT15LB4PtAy9yd6nh2qCDRdXTYaoNrjb0qcMPmMFBt3F
3i6IFCGFvtU6RiMIuOthY1Q5yxRENrtNrpbFCsWaenDCdfzgpSlKgnDPxVAW95PW3YqmDxbHcC4q
gs0kuEGfHRRVXTTqbHSMPQTB4+lipkTN2yE/UFdzMgj6bPjriCErOJQl/ybQ2T6PcjmGPcaKLYwg
aiAUIgiK7Dfip9rPHodS4YovNyrnp9WcJTP8b3DqrJ3hWPSL5YBuO2sOJomvr89Ixg6NOZ7KZbnP
8E9sRFq6CGpRfWFhixRrJAavDuScFe2IaeRhrDLghCx3WQmXdDaMKZdy7iaudL6Sthrviv7szVgK
xGvTUG0tnfl+Glr+FtL/PA4jBh5HMKYsXnQq3FfW29TK2Mk7SCd4D0K7QQOkYdYqHwyORf6doFfZ
Te8z7KFc/dHhTPYl+cB4uygHooGMd1bJE0FE8OLpwAFVfaa8+pWNMv7MkeVb0Wg0a5fJMRXGpXao
brGyblXuYZO5TQqrDSxKIa+l5bpBio+Tb5OzJkC3aohJmXZxCzszZbSu6FCvG//kL+qQjvqwETBt
AsUpAZiG40pIj/HDms5FCwMqi4W/7zIzwriBex2N+QCshxVhTD1CNSsXnn8Mm9TmR+rkknszj9MV
Kts5oeWJFzT3MwLgX/VY3qEtdTsesSf+MIhYK2bCmBYqMi1CLTSR2pB6zdApe/WpyfKKteepJVN6
0fBPlXFHUscf9L3KrMcxGdkC+6O7acuQKJO/11VLW9jQDqShyrPrNvJqW+Vz27/oOoKh7mrnetTS
Q0oX504zxaEqo/NCXm9npETbI4gieVNbmyYu40DlX8uI3J6n4AGJl4BL4QTeJKjSnvLgqBvxni9I
XnSdC7Zg0wvPaYao6iKLzx0V3qYP5M/q7UCJk6kZCzBUnKUme0h86ida10iPKHIQCVPb1qEc108J
SxFAewV/gDhRz8epkMNDVBNTWHob5bd+gFMKQnlcXRdgnAoHdlGdDuEAI27jkc0HTsGyTKaoH8qO
bmLWb+2tQ4c9auwKAXFjtNQrtcPzxPdTj0+NZvyBU/DsMRMXk/mrcdkpI4VJzBKfwnVo1yLnFI3+
uVuHVur05IE65gsQwvG0dPO3NrePmYXqUiYal1Lfd7CLaY9LT6S17wy6htj57KV4r6oMxOEMpwNw
EIWMxGp2XUpiPOpySVT7mZZi/6ibD7GYuWKY4lhZGq/imQ1bt/jbIu1JJxnWgYhXDsy88oI5exae
0I8P9up+Ycy6xwL5WJTxeSwgf4BGuhoMvdumcd/LZvyFJ4IKWuBeZ5nOIcZ2wFpSeTRjqrEqrcB3
rHA9eWPP6ixNMPk1SbxTlmJ6VHpy6mh6202wKgKm6K2Wr7JvIV9m18B+y3zblealm4ZHqmvFXuT2
VXQAjIin0xtuLdY66en7Ji+MvRBv3ZzfOmrRI7NxTl5RQ8WeuI41LBs594Cs+t6pKaL0YOISbutM
o07FZoM0tbyfkf1V1YVc5UZefb11sOFd74ig7BaveuwQaexJmIHhIwthDSVcXf4FTXkerVPqCIoH
wE4HKuHmRsvMuJtyxZXQxqnTCAZAIlhl67lhOunkmPABqwSMe8uXi72kX5zAzrF4DYB2vFI78t+x
KhNsmH/qCgQOa61NYVCsDrYVd4d2yj5joxjPo9ucHC40nIn+Tybd4sCd5zKWfROWTp0yjzTc/gqe
9CKdrngd/qkCiXA0kXUD2IEpyiDNDNs+2TcVByGi1qUC5ABrvznGkw9attf3lpEbVLn8GfTSZ+CN
uh1mHC0FEeTRjhtkY/yVriBO4tjpjAeJjZprARQQmH34CvU1IoNmk6a/s/qTGT+y/nY9QKkf3Jfy
8urEb21f4d/12MJVsuH87Pi3+xpBlOLNzdOvLoq9nWnitcPKjvdHZPadrqu3KkYxSE1j39ndH1nF
OGtK3Gu1HSug+s5L7fP51iGXLqPWs601Gr50PtI1ecMd8PJ9V1K+N+p56DE/xP05dueDUdFQL8ef
xq4+Z7sftu4g3tfSsP3ffhL3AzaBS+abqBcVaAPsyg5bsbE5dF3zYaRqohf9vVmJQ5oRsxNqivkg
0ipcYs09UcRItsIA3+mIb/L39hrRMUPYxSHX+k8sz90+nVwGj/mP13NpLh2K74sMmgqhnpHpoDGJ
UXDsliDOLnPakOwRbzxxnFgduC7sjB/ZF2seWBZY7QjVsbrj+2B9LkP2Fg8wB2hg3iSceTRnqd0I
/RTOjXtUfEcw0Bd3vE6wGCvvaaB9uML3U4kyu6OBIT4NXQKJLNauLNDRXuL4RRT5mdCXQkBJftsE
kKEtqVklg8E/cCTarik9dNv+b93JRzO3rpVdv2QjSbNCLg26ox+UpuGdaIF7LKp27UOIf9mPP3M1
NvdY8eIzZXcB6CT/IAfARqOJ86nLbhoXZHxz5r4Ehw9yEHS0ruV7SQXEuXcQvtj4xrlV/cTIjXXe
3M1z1J5syHTKA/BjtPdjY7PAz53A1HB7c+U64KXlEmGBgOmBHZSsFghSvvT+4l5I3FVQKHuuenrd
XcbUYh2hRXhtVcv8aX8XRJEQcwCtFDkyblXyWvO1+bGf+XZMwiLZU/G5kyVAxCwhjxcHU+kBiGTH
+jxL57EX/mEtA2HHu6ahWKWs1XjgUzv7iSB3e3YNPyTtiScZsIY1w7mvJcfYnNo2OIOvwc/dW0TR
BaIao1nnFMXVLfRL4T5XrhVfZIkDu1fVfa55GDmT+jIOXLYzm1MyMIYRSxdmRPLTXjnzIvxk2UIv
VxlaxEVr/laiSndT+ooreDMwWjjVmtFrwigpv5OJpAvmRyAMqkE0mi+uJORSRcT13ovitWRL3IrH
ZDDv0Ax2tflosRQmmFpqkILo/8MblGx6eJt+wpUFb01GMLFLX/P4W2Lj0rjwridhgxJroNKX+Gy6
+4iGacqrYfHFVX7FwwHOO3+a+aGOpnNQHbtlDtKDSsRJM7SX0pxWEj5pzUzsBx3drotYjxpLhOSF
XA6IkOCBfXWhP4wgy3QWXXzSgG0v9o4z+qPynF+f+gwgMuH6/xF/rCbWirK+UfUD9bDfDXp7SWZ5
dX3Yz2xywgUIYmz+7YFaeoUFdQq49vjHB3Y2JiBg0RqQfjemAzPL02+SUKAmxXoPea7NBxrSw4Zo
km7FP8vy25pUuMa/svosWGjRp74n8BLW43s23ukUzOj0H6ZxDsmK47tgKSu0z6qO3m1R7CQtL4jV
rMpeDdbT2ClIMYG8O04juOEZElhjBomHiwQuGpHRLXF7MO8ENiL8624EYh2UF9kN6aJNeKTZf8Rw
akoqhz3o0OkDbXKvCxxfn3Q5ZvSrpKSgJr7Qs5GMA0oq8JxdVPdmIVf21XvlkxhCfGmN6qhLuXVx
IOYVik37O8AGG/qDEOPrkvCMZ7uFLnlpOCckpb29iFfkODzX/4RMoi149f04iN2S0/TlzvuaBFHd
zs+JyN/wH5KAZe5j30JWwOCzCyhORQ+LTg6r2ZTmIYnNHofhQJYIIVquhK3pRl/rxpIfmKU3CfzV
xrwnS8QAGJ1Nawm5gPBGK9gBGnsrJs7Nz44BwHhxiMei6Jxy0YTdbalu7O0fzOaaA1zy0Sub9uyP
zyaMI4NcoaipSf2wp4bqrXevvZVuhlu12xUgRvRWhYPzOIEe0rmNgJXd0ECEoX4KVEqfnveQI2kw
RFCqWG40K9rpRkXqgIVuq6Ci1Ecj/4F1xyaz3Vv2lz2t/G8EYVd/GnBfCraE/Wk0/EAzaKLY4kdi
8T/t5CSulMlvR0y8DjQ7ukggM7wgfazcTWJNbPpLWgH631UqcNhwx7bc6HJ84QKMEsmPgzAxaRgH
nASMToZMGuiiy1Q/pmPyMzCQ8IeepwGstQZwoqrOeE5Wqzi4+Bwlw6PV9pEhboI/kONQSihkTZL+
1pgMjzBribRbT5Iz8bmKtGe9zbtrU3neTsFt2qhZXBqekcE0/KOEQkqqumqCsvW7YzGMy40F2Mj3
vaflCZd55mDktnIiJS1VAGr8BrYm7M8o/lLkjNYlAS7brUWomcKBocGQ0IQ6EYvGKM6i4ybRUnO8
ZePNP3dukzBR+h03JhQF26CL27A+0xnSN0Xr7zWrJlpyuWPbMbQZrYe2ZCXeTfNj1uwKr5FTz0Gz
8m2Ktb+bB8bRh19XwVhigb6PW8Zxmmd3TQv2HnfibsBSk9TxWb4U84jlVNE58WWS8zaIr5Rm+zNA
aqchEXm+02IOJvFSdcY5LWVDVkh4u2KKyBYlgkOGA8JUM+WKyz6b8y+tQZI1bZaDCk95Rlp4at+L
aAyjstxkeXWEeHycBG7dJLXZqJZnLKXbNHswk4E9DEiS6qV482AbdItj4TYb73xqKalDxV5KnsJy
mN40xApYfjQ78fcwMpVuKH1MtqkydwgmVOCZN9S842Sa5DPHg2PqIUyzYzq7b7Mb4zdIiTIJcdHK
c8e1d9JJ02XWd0Oxr+cvGzc3eJTmM8ze/ZAsp8G3d04zfUsWxXMmz4tXPshu/jueEGJfmy5/dUri
nT5VxRM2hBlbADeDMvkeYf9shtSG1kBXoGk5hJbdOUiGl5nUol3HB3wYbJEJ/hoznNrRuEN5Jxhr
rvqQTwfPvPqfuOHRdzOIsHA9alrFjh/rWvSy75u3AbyFu8zHRoMXK4ob9/KrwfBgN99Wj2ljcb9a
Oqg2c4lZd5i4wSWKfVT1QaYP0xhgSs+4yji71W62L9sFoj+hvK1D4Uhi9i8QrvfK5tHig24tcq9n
wAHLrzqtv4RyvvV1HqWZM1U9DSQz7FT6xvZJpL/PFhYQl4LtMoZO6Gl3Nmew6UdncDAVQeqBStrR
uGCfQPfuaTxoCuut0ryntjUuLWz189r2Ao7gAf60H5JZlMRweVNq/CjxlLcptuKuk2ey/s62tYMl
Z/85MXCPZrzXJeQ93cjf7ZimKEfckwQ1XivKLo3kWfiacxoL7otiQERKFCJd4dP15DGIaWPmYZqW
DANE7dWIa6pgc7CnuTJIas6yqXqUAw3uR3aQBHRCMLA0cuFr828zG0D6op4zXfJ3OPLR0sxXMxLJ
qZ3S/q6qmkthgjnPWmgvWsTHpMtoPbF8ICtJzsNhYrzmrUoIgv2NtPJ7hxCSMS3HyXBR/q3t1Elw
tFjC+G+305ttNRS15cQRs5u5fJu0AUlL28+FuzF5VUwupVVuOe2LQmzm2Tm23bt8T9NHHVf01OD1
3IINtmu1HSi6jvwtms7SnKgT2Iv+jao8Se61n1s8b1noYTOKh8syfmQDSXouYIWr74WNzJypcDQ+
vHnEzcUN4nPhakhEbYJLNj+aOphmpe9WW5ss3O3gzeHE6pchMuLquUthSxBKpwWTzq0DzZ4+Aj0c
PYdsgx+VPwOKRNGBzcEOUpzahjycyrgSSvmlCfe1WMPw5EK6hXur1kMBm5HBA2uJrxWGeKeaTzG8
D7+CYKzyCz2sRA/cwjuB/PkxMGQGZksujhH5WrXyo4kWZztV9tXh83bqXM3bipa67XL2d+Vg3E1F
diXG/bB09iNMv+c4UiGZ/YuLA4joO8J3n55F1DrhkAH/psOtzD4EN+3WDx1LUtfpke3Y2B4/Xx0Q
maOeYYpvE0nHQvEgwMBjwLqsw2d0zevvWlItSjKpp8Fl9WZx9rwXCXd9mLNLCjHOg3wx9481OhmH
uTLcJ6unaa7nLKUsg6uenPxDlD53qzGu+tWH6D4ngWA4JMHJo5Q5w6ux7Gp2dyPoQMB8295S4dJU
gdM+6Vp38dH3esN6aThVF8KuOduybTNx9ap/5pSW9kLufe+hHs/a6N2nhNf9jN388N0gJHDL2Ks1
hK8QO/sG2+v7Sqou4kdHe6jGOdTtfq8DLo5H1hwq4VztD82IkPfi61qQth0pKFrGqHQfko7enIWD
81VR2Kr3YYcHv8P+CWVFNE8ri7+juqbGu6bHINX5o/EQWlocuuRUUBBxwyWHhUsFEfUNV3z+jmjT
4/Ui00Y0GLBIxRJlnna90naOYg3RHfKpDSYeEsTPbYfPgNnL3c95h9Uy6IagxQWIg2pKUTi4onfu
SwzAAmFpvXzhW64k2SQ9P2YrDNGftknWPTTQLmLnwqYf/YE+Xr074H4OEuWEMXJlUxxHy30a3XaL
KzNwkGsjVm+klpFFtLBvP9IFXRB7aOv8LVNjDyR121coZkqHKFnm6oRyFkA1v6AUOajUXE5BbQIG
hYiozSc533M/ZktV3VmAebl5URYB6shTpColkJVVIW6ax8Kf98PUXOuMuO2YwbD7b47Oald2Iwqi
X2TJDK/DzDMHXqxDt83QZn99liMFpCiXZuzuDVWrOBlH7R6TlYtmowVYhLsryKbImECeI6iTYwjA
Gn0E5vmqROvgHaPxItBczkzrWNs4kLOYtzvBpEkaTzYNI4y1k3fLaSwdwy11vRWEE8Lc603V1cdS
ApRm6wPkZYaFl0FnsNPGeIlpegNaAt8VUUIwJZp91EwECR+/lCG1g5Kj3+Xi/E1iSoYiOiWW+/AN
5UCnAYLQOzvwNBJECLrYUan2sBEVtHGJ7zwBQwiMGYDypcZv8yvVER0Zbn6JYbCqLkqSsoARoGHN
AFwvfcRNAnfQhcn3hpfL1bRDLKkusu5fKNFX57S8PuCZA5GuvG6SOiCLWNcNYllVwDNVV/6ZevBT
xONN8XjSRqhu88Jh47GxIvcfdNwDCU7eKlCClw/cGF3y+1gq59aP30ct3yJXmEN64m2PrF3XV3Jj
VuU1aNVDEbBi59EXrc3Op61uFdqbpQifdkvTJhyFA3lwy8WogbcF/KurSG1DEwRnq5PKWHgkF4ys
PImKc734LqDXELHx5rWfXvLugCPX0JrEHsO/7sBpvSJ4xC5d7nX8cuSyEhz4HkfOsmQ9qQevimgI
BMBHNGiTlMxRLg17h40egIZLVHSmQ6OhwyYrhUmzX8l9KqpH4jJXUGUuF3X5YzRYeqqOshGrdVRV
ZIZOeaDR+N2aJideaOKis6JrPLq/Qf2yRqhIE9UF/gTmua9CPZQ5qkmNzdXwi6ifJx6WBWhFTEHl
WjP0l14xhHaLTwJ6lrFZbkxWEKRjsYn76R3jCS9pbY0JG4cONI3310Ec5dSvKTC1k4NTa1YRchmz
qoMe3SKXZdF3ZLgu0Mx4Gy2Ol4PWr7XOucea+B7afRz56gaN2I4gTlLb6SqTHi4WHqMhPLMHYiGM
1tHtxIHES2cTesNFUWNwkX4j9orGk1rHO6jPtPYwcvK+27ituXYq/yk9xVzE/MwmLr3/AcAGoppG
sdM1vl8md4H+4Lx9Fz0xD66vMTHtlEtR05VZqLBqHKSURExKgn2X1/ssGwmC6OQ1EBahRkVxpMXY
4ki7lYR9EgEBV6FKNynuONxRtM3aD97IDH9qgHxdvqvT/CTpV4al7eFvncPYIP2K1KpuK4R+75th
E6jD2iiLVZijCBh1NE7hHtnzrGyMhYPGBr3URzaUb10JfKxuVIjfw8Lqi0czZlvD4BkzYIDV9dqp
jSd/T5TAbAU0Z8myEeqLvavY7Mw0HXFLbsO5aRzst12bwMdpb7WnLt2C8sYPtq4afpLVYBEWYz2o
mQ/2+OvaoQ+aRZ7x9Jy12DdnWG4ufK1rO5qIUO1hRAC6itlgqJC8p5wZrmODnVLX5+qZzfles7K5
FXkHGRQfpO0Ac7WwjGfUEEHCcNQ516mGEcU+F1B8AL0gd5jGr0QO+GzmvDKmWN52CgKQvvauI6Zu
pjK3MP5GD4ABsmdsKeLf2ajX68xE+wnCnpnQiir7hCwYpVZl7IXL6WpZJLV6bN/s1rimaX7QLW8d
hb8xwbQ5qwKpvgZk0i2eXkfn66dhVIOFbtrLxizuuSpvY9GdelbMJo1z7fk3uyRzyKbEoz8Szaqe
UHlhv4k8Unw0DcebfzMoxvoCEK38RiTVto8py2+0u5XUyUSE8oSq58vF813TKBqYLY2RD9B6M5gA
pQyEDUWw269mRXs0mkNUQGq1xcLDru8Y4T5Xgl1l8kLyQ3ZoKAiSNP1nK9STR5BTxfUR6wfXYYk3
jxVyDkJrW7HULYx+Sz1zwd93gCyHdVWtwfsz0mOiFMllkxZrF1p04YRn+A1zJZfrGsu77IxHYbhI
CsxbgJI86NVtGDwjFHFzToPa2YVUIoWKIgHDk5/9K2vrNDINGqYy0jZvGfOqpTbm23B4JaG5FbUG
CyKzNqb2Pfo4U4aOWZzlVrso47QCFyFMe5UZUAX04NEm2AjzgBVl1gaPBNE5aOjwqogcYsVVdeOP
iLoA5M1d7+p3rQkPmj2CPWzG5DqCqWMFfBtYtwh13Li+9xCxssCrSX2HZDYw1aW4+xP+JGL1Yg7y
NbDyhQqyrH1lL5sftVZWfvuO4GjlsTnQAmWdQ8Cw+w48JfeTXS3SsFo3ElcT6t9xrL+cFH8mysYd
bzVDnrDY0Evv7ahdIUWDS+OKfcZEz4FbMpgWrBW81jO7qN+92l4BTCd0xFozUwALxv/SAk8ENrzq
vKZ/Txp319T+9DCSq1311G0EE28L1fYZ0qY7pX+O08i0+vEwuHh0QrYbHfwE6V8R79PUupVesGur
5Ba8gjbce/5b0ef0ZzhcBGarfgpFNIeOlrrTf2oP+QLWrK0EtDjL4HI1kMQKOCMZ1TXuqhHeYefz
SIHBhpVKEnKxLPrhSJlZIqxGjMbez1llQE/J5HCfPCOxfzE1qoMCzdbSt+plQz7gzNEZTdUOA0lL
39bAP7IwmwwUIXO5UUyojbsTTLMw6Apu+9uBPTb9ZNyD/NhVUcsD3Bg7yNPfgyt+UozGhkJMqMON
V+s2gZmTRxbMSU1sERHHLFL6pZcERy9noeRaJsNbDnfXOfCZsN/w730Ows0APWWi4Inj4F3TUSiO
dlJRKyNlT8a11oN9Soy4AeNjn6jp0JTZc+S280yTmzQFxMRXUDREPhiA6wzdJCtFE/3SKSb4JxtQ
w6DbY/kLMrveWbXd39yifDph/4xd5BHhuKRCIK8wRQ3vVwl9WwGwxjfHh4+w0rH7hQ57hq7W+ub8
eLaADq3is7eJbvRpvtJqFUIoDYNuPmGzc+yB80FJvpHBT6FtK8NVlk5DUiREFS4ZzMXwuX4lSkC2
bR9Znp8ti2BYXyDPDnhNBopx75yxaibPnUEZdUph6gfD9m6+IojUWffiHuzSNN55iXesTAxOlJO+
Xl8Hi+kZSWaMYZ6FrZ+G+FE5xKHUDPslIO+cUr8lZ74rVkOt7jXWwEMZPovuKZ0JvbUVrnXpLLHy
sujlKgN0LhJSTXhAMtHOTa+dIUmsKyNwWP2WK3cK9RTflnkMoOdY9V/kksKeyHWv/8XpbkDBbYPH
7QEhye6pIBOQrJ06AGc2ITS06SWdvU18K0mRDIUYT8EuXEIsNOeRKtHmGg9iM5+xTrZo6h10djNq
TkKkiYy7KVlTBCXZAlFzKgdtQmm9RHKzO/gfcbzgwtwGlf+bA4tLHW1hNOzHjPhO948gJ3p0SkWU
TphAE2txSbBzWaelROukHjVYTDFGofZKrueujPq/mXvGMIoObLDfFMZDHRhZFpaTvN46EBLSMS3L
z5VqbHz6sNzKH6pZ7IYq3PSldbe1mHh0lJrk9eCQKEcE3famrh3mFkC/JyVNukgw0JmasY9c4hQz
7ds1DFTPCWKigMicWiMDMk2BoJgHyDx7kWpYp9KX6BhQqHp8Yr//xsz0YFfWFzG0kwZ+WdfqzVfT
ZRcwQqXj5sDZaDXparldIVZJxCJl4sOdukQavqLVnWg1XJ0oygznJ9BoL/ssvqu+v070fou7aAP6
XquULyfkaeJg4oE/d061azC1px2rCl4NLXsxZeTBTx5hKSj7/WBp0E4IOrPealda5TDq/YBQ8x2D
6hlhoGZl8MPgZlsZyZHy/5/06QHCgGSmZBrK1v6j0vJrW9Zzpaj+wXM5gk+4DYgHEWWsC115EMuy
aCJlrRYhl06+1/txnmofhsAwVLrEkWkZoFziRl2Yl77uaog0y28UwV8INVaWZLlnYQdQQppdpTVu
TE50WexEmHySmTvCGC7v4HfYcbMajLvsTzTxu18kf6ab/3N7+WH62BarysGCwVFeiVPUsQapbkEw
sldiwRViO0wF03vsHjqepGl0nmobgHIzNp9vEKx2YdKhn+V7YtybZhZNgG7NugiEAn6CRZSBarJD
BA5AG5koa6dadP8G3/42WCVVADjWda7eFfQXsmbwEvsH09HffbOpGIsPH2GcHwYWgF0oyU9HDYck
kvX22gDZNBLvOmGtMHnPO26YiMFbAMrWAxsKgs/O8OjS/CYjLWxMPp1uoXbTHJxjenB1JgEv2kvJ
Z2wYqE+QtQjh8F4xlGadkGNhHB4JFR+4PL/l7hG/usN2ON9JTocu/BoZgRJ0AuUAu8FMTYnZzd26
mOnS+HXgLi0sNQVXf/e0Ql10BhFFIC+xes8Ix1ig+z8wF3gxFgS1Sr2oC6xj+rx1GQ8q+apTq6+S
LIDa26RCmSlJslEZmuQFWNnOXURutC6TYcn66Abg9ol+4x7n6iobsJl1Gbr1bJWza5NmTSsNxaLI
y5uM46umDG/x1pUg65qqPEZ9tA2dH9yVu8L0b0CRk6U+rZRybmuh3FHAbMYcC1kQtMFysEpk8iBR
ff2jDHimmDBsyJFdIiGMZ1pq7UtnY+XFD66VE7411CpJ8UVfdSfKMV/WYiqqrWouPf9HSrGJyLkd
m98KecGiyzyNwprJlVfyZuLs8jLvWYXtcQiAkLV5Osf1jD429H/REgP5Gj8gfn1VjNWsgtUPqvEr
3mSJ15sEo6VpIOEyjCOmpkMIU8phbIFPE+Gs7Xt7J3tlVMOl169LC5BI6pavyo6Y4EVz3X0W6kcT
GNMmjJeTR1k4+aby9HfdttCqs7pV4mxZW/016KwzBvld7CGDGaDmktczM5lYiDogkWt4+s0ybXXW
yJheRjN/9hayukqH8C5CCwluiX1n9FlM9e5Dp/LBp+6ADvdOpB4iAA3/P01/6+EnI4GU4JqLR8Y8
l9WXHjmrIE4oQkGhhNkSocS2TBFBFmJD6SY1BbFa88Rhdisc5jVGMuzcyn0K4+kr0dkbnXSWonOu
2RJa+bdbsAND/pnqpK6wkHWY5VBJd6u+PHhJdze1YNG6+ToDKmsn3SKV5bxhtZfp/iOk18BafHej
+oilHYtKxWtgoMWSykrUio+GC7mvph5GQ5xkgtZRCSmOMFsb11CnNDMLJsI+dNt8Lkzk+fhrN6kS
7zI7ghFfxZ+q8hkyui6tdB0aX+z29j2oG5e5B+KjXeLhQgUKpbnyaktkTwbsJsowU52VKMXhYL4x
WJZA3FA+bQnDuGDj3PnUvIUK14Tbc5lwsoVOdipAYs3cpvoOCbQODIddSvUI+WYrFX5JYd8dl58h
HA6p/irHO36IucoaUVrIIBQyM3X+0Jb5y/4Sil3hrrDSYj2Eak4ZynYjQZBNAKM0iY8BHeTaGONq
pOWJyuY7ZLXNqQRdi6R67a4Y7wSsP3JONkQxixL/S5IwutUHkPjjNB5FoJeC1U/cj5oUbZE1N9zh
K8jBCz+C3JyJCKY6lp/6lGQJE5mIxSR7n9Ejwouk2KvaFMsOP3fA5NlvqEQLwostNwH6/ki6aKvp
9Pb58MDa+V1nhN8i3I368Dxq9TUXO+5cJvXpRWXaY5uEulTwZiwX+Y/HFB1dnAafwgu2JYZEH6mB
NVY8S+THYgNWV3GavizMI6z+GPX4RwV/QhWmeKLxaJvVrsu9W6tdq/FiWvpmSobX0VEpx8YjwUqZ
A5OkPJNE94EogPljIq4wJALfBMPy4LIYlWtbKzEUO0QuGFwY17CQT8tQ35uRCbHtN+uy+AigLg2T
ONUsGuaf3QGCwI76BCB85GyiPnkYjLEbu701/k7LL1aq36zaWLowmuCKzvsAS72OhlLne3bHVZM2
p16ierBOimFvAZD8sGZepZDwVEpyE+GImSY7EI+XsqAdGiFckBaeyT/ygPEysMhIi+EQGcXKnHao
iXhkJrr6Dj83TbnR6wQ9M16bD6qzZkn3lYMoU+jRDEc9UCHcQ0yRU2LOl0sBrbHorML3kVjTpmDe
2/TCm4TEXwggNTq1eVe3J2S5oPAjm4kpPotBWZRBRsBNsAKVdoiGdpkl+WJyllVVcBhUW12bFmzo
wgwZmYnb2DjHpE8f+aB8aAQ0KrLb+772UGhBPXEKCTKNSRhPhp9Gmu+VZR1Is1pEghSYJrZepc6x
n0gwGuxEcPetuXY2jYsw3vb3mb0TxRN+MPNkyV6CVDiHJbdu7Nu2nteVgonR3BCzDHO1855w3Tht
y/1AqRHkBpkRxcZWVqGKHMQfopVAqKKnBCOV/0pTefMMtjDwfRWSJG1zhH0Kd1ikhGhQ7gxSHjms
ASszso99QFHe8IRl/mmmw6VgfqHw0gR6ek64EPNK2cZewf6sBTMPCZknaVZ0ZKG7vn3VGWYSNDHl
UjGoKkkoRrWh1EvTBaWqYMk3e9VdC13f9DhW6HVxsWv9pkPYkIT2tWuvmYbZI648BqTJgfiRnVFh
kSeZpEcOa3Y8htlwCZTkCzfl+zgAZp8WTDGzoiEbeaJs89NuUuzM6wmo3kPTpdiO2MgOhcY8XGTH
SlEOLjkHmvEBb84rqWWi9MvTJwpEs5dE8oaqvi4ZUXNGjd+ZrZ0Hwhj6dIm0e55rB1jbq5RxZ0Ju
dGi7v1LFE4ujDYi4q13DakRIXzFWkc3Gt5OV7iTB3Ik0nAWld+IRaTkIKnb0xifhoSQcFKgIomDj
qzD1sthiUWyFy5i1urjTNaxkQp2b+xe1VTYBrWssNApGzb0nQbomVc1Hycu1PuFClIEpVcUsCfZW
dK19HPOojTA3FLjT9eqHmeeUEQsuh83vdAATwXl0lXXDAFgJzGPR1zvsJzv0pRsX+UCQNDzC5cV3
/9CtMQAnRoIccoPh3UBx5YK1bzCwmQvWqzW7vEH9pw2o+v0Q9qHJy+DR94uNqr25Zo/RBv1UtGaU
i7IIcVQy9wO28fEkyBSXnjF7iXRgJj3jFYHspgKz5Cvgpx5zqK8/qf90og3rjb+QkimL87tK3Uts
wxbq/Drq07M6XqKh2sVt8KsoxhzB6bxr6ndhyh0OT31AEZNlFlgSlZpkEhhm6gskyCXOPfCM0aI3
i6dbDvOSS1BRkJYL/VMMcsk7f2iMYmmHH6La9fg8fa64DOcwNpwgsubp8HAolVLmR0zxW8JvPErA
liAdeKi5Mr+F+N3Ruc0ZcCxhQe9sUtXC1NzXgpVCVe0GVNNum21D2H8F6y7f/wMvvPaaFLnUr4qn
KRU3R/7rGZ1aoKAjzPSWtovd8erC4FXlUrdzghD+eQ3wuBre58jdW60MUjujL8eLl5LXipmLsMma
5k3SI42f7262H8qgzIWsNiUnjMw/jYRwifymBeWTGGjqTeusxBj54k0EJlCQK6hpCW+oaYHQdryt
gZpkFnTqqQpVpMzpMlM5u8zE6S7EBuBnDgCyOdmCbdahcs2lk7ULVWJhC098iIAc0Bx5nywwTimo
yfgouJKVyRLMm2HHdwWBUGeCOMyZYBktWKp2CaJgE3WP6RQkUY1kwWFuKNHVSX654DFR9ERodf/S
PFsrrHrb9F+p9+gDClD08cMoLk6Eo/VfyL5TN3rUKvs8u9W03pH67dobUAfzwLzXJMxoJEFzN1LA
PGz/GiEw53aCIpsv7ODZmcyFhjM1t84mVpaEpHELIYuFLZdpaBkNmcarpFOpjgJ8L21WfSMu/BCN
zf8p3bUe2nfum3l9Jc2GSMgI33xSDG9R1v7TbaJ/sK00C/AngO6ZWmyM5IfOa6KT4qlgGoGulT1b
XX/qbWQ9u949QS1Yw/aND06HebBr1FOQ59eyyYF5ivJdtoG9EFbqvtpy+NVK0SMzxiXmh97C1vCy
gbbZutY5biz/jiOjwYfBZ6ur5seYjH8RoJkA2P+1VKjGKlxKTB6DtQRStyoc2LAZL6/tEk6mDlay
zXTN3vYMyBiotD8qJnMyDNRq4+Q3eELFJU0ebNuHFStKBLOlVDd6UaWwFZ6ANoG+fpNrIaBW5M4P
s+l8/JTtRin/9PiRp9sO+XXqPXVEikNGO+ynKxNntcb4woeUl6n/Ev29GbIV0zKp0jBlc9vbShts
WLyCOmIVXyMHf8taZUBBSx3JA0naOyidcYWAipUwiZSz3ETYyMcu7L2w3nEnknCgR5A4yrMNX8Jn
CJlfO55mxVC2g+WuNH1NJiHv/S4p5sBQ5gHZFUW+wsxLoXSVHdPBc0VjX1p/aIpNeMQptnC7faIU
BcdYg5iAUDgf0UiYZA5UFG9bmQFWEpAgOvJl0Z/LP1IpEF/JNebRuUV2qdKsSrAHMZo5ghW2bsVz
+9dnYjExzOyNGfCWqyvpUOOig5Mos6eOVnAcI/Ppvb+oO+rBs24odcJdEfzW8qKU7sJ0v/tuGbX3
mGkwnpIdI6PIQwSoAQVwgen7D1/uSz+BYWCCLb8V0OpFqTKA2Ytu63L+pnKHe2XRVccIk00zQP88
NSPBzH+ltvf+2oGGV9vxpsyVaJsX72khkWCFh4xNHhmj+1qeyPoj3vktQ4amDzM1ajlFQRoRmkW4
UcIokl4dfmVLVssbQLyZU3xIvJzKsEiTg0fZbYblqmZubwXtgmHLfNISaGyqbVrd3L4VJfMNpONy
pjLz18Up8U9N4ZHw9AHyACjMTPDGsynDY+jCgzZpWvQITVAxr7/+f3IYZvgdzkI1X2spVYM7Gco3
dgnWkblNXi8dwvowdHaMOusc47x2s61PQZ5KZ6492GNjzHvAheSNZxoJMHmFcbC1tWlf47uJG7GU
CHQoQMZoB+AIbwIZ5O48aqKtwi3N8tDDfIz5ih05tBx2jOi6LHR+O3XE7M1Hk2KtGXBvVyPaA4LZ
9UiH4q3M4vzdngy8/sPrGf4ySBPUo1H+lus98vPPxMDdQJkog2vgHDK1OjgVPVzJWanMg/aj5lM2
uaR0DqmCf3d49RrnKiycrjmkL2fWqNXWRUyUFW/I/Ji5uPWpRUGeWl8oBXyVG6Kk6uwgiYW4fDF4
xDAgunJNGA+hR6sQ7D5VZGluqoKFExoYmkTQa1jsbB6Ga909fcAEEo5aWvxmebNNsBl01ic5t+he
oENHGzFWs5F42B7h6BSD7LCqNWhHMraf0wNjLlyyqmIiAVgxYaudh9aXw6dW6NGiGL5UyR9qvGXS
nIEzkFWzacxny53cRzwzLYjdBUoTJLgsmdgDEX+6jFiR2lPMI5tKnTWq0cTgWEAgkrMn6p3Tglxk
jz/2CKug56OadS3aa06SkHd4QoUmLJgHqjRMRTpD6YDAGA91m5c/8iB7SG16rrGVWhlFiBaDq8+Q
/7Gt4b1W+S3EyiMLQAp1ImbB7gYMr/Tmu1ZsgCDDeOl0BoYkXzC/LKZckSYn2PtuwfNiHbGivAvl
0vMLfCilTy45fqV52hA2DiCnmWcEVeWenCaRDFzJJ+BsC/pmFdUTa2NIjXUZxVii+IOyJVgoybbL
wikcSFzMMFvITvUWPSOfQGTZEj129+awqkZe85Mn8G9TpYTJTKrAKWzUl3/3C6NhtRGpLwGTmUCW
5NHQZoHkb+8GauQO5OAEU4lsJpc2G15Us4gDLNlRsL7FVoAimBBykqAACsIOwhE1KoD9Dlp0zlqy
jixnbfDFNuzg6PkYFZEu5vZLqFXbcUpaslnaqu0+IJa3fW8wMvr6ych/ccbNxLHxXyjRd2oA13ys
tj5THANtGFfd0jWZwmrYBlUrfSPYQaxTJ4gP//+DIHrU6622N2ngNLbknoH/WM3Nf3HeVYvMRiEs
VBlANtS+RUf+rlWyQhIEYsRW593ImqS6D+WvR8s3azJydjS9vU7lGeuBdSRadW5MJHClhFaiewhe
iSNfGWVwcYyYqjz6iG10FoWJ0RHzHQ7mxljyGDfH1GOC5EjF/IygV8mQigegf48dRORjcZdkSJEJ
lfYOvqfaYXR2GQoWRqrkBayZbjoDbgEVrJQzWRPKgcOiSod5l1uADVvsjmP2Foz+e1cPBzKafjse
35eCdxOKnFgPdhLulaK4RHFlvjllly5NJT5AR6IaWHc8TxECHzz/YAknpOUwJkidd02DLUjFuVUt
KqRavMOeMexjU2PwxomcB8d6LO95MlxK6nLL5LtrDpoKpA0lqQocHfgN8WPw6UaFIEnfsu7/WG2d
1PEms/iYpcKF7Vh9D/6e4NzPeiA8J/GvgdEcM4vvskxYNjpsC13vD+VOPROI7fLYOJRGYE+Yk3Ni
mS8Mo9eSxo5QOhIPYVRqx5aKoeYPZTE/r1AC9Ciw8ZIQezML1O6jb6tv3YqQysK21wnNwuqBMRq5
ApsYHlaRdnu9te5ZYEB9/KoQVZYl/7nl4mdSWCl/0myuLT12j1e8nhI2uTG4p5ka/6XRl5LfBvUW
1idfhqtEtbnIxFYrHpnz3aAwLN18m6jtasi2+BwMcS8xNeD4W1hBBF5Qn1fpUYvZTaCjLgRCrJwl
EbLNYlEYEfHX1qa04ivJX5NzCuLFM2G26A0M9FT2UwGSxBqB0ZoaL+eQn0TvbvbeVUz/6+ZlKH+9
CWqf3xQAJFt9r5FjRplJc/PLW77LA1LOIHi8UnqbIdbWEjeJJcNnOpBbGHWr1v/NyF1Ka2qVIY5W
U91PsLioSH+3tiW3XZYMJwNkwizvDJJQra8ovBkaPSj3o0ABqRcoGGLG4008bnqu1W7AVDsAIoJQ
Ug71LlHVpeSTHXtn3SRs00bV+gBifcv6YqOZKKxKyyf9KNvFTfuIHGtWyiMLzUWLdonArFeu77WS
KSh9ghmqi56dY4mYr/wY/A+ZZx8tCHFHSe8krs4VlyUf5h6mRIvsmuKWTwwx9+JwPjIILUz71tKO
szOFQXsdK2hxJPnsfAyoUnuFkXwPLfhcNkmjHN4OWIzy20vJX9Ozc5nbOzg2hLbTcVKwKoy9jBAX
sdswUWgpGhwUzAKvMCKEzmHo3q5EuA2U9hzFcPCGherTXOjmSTLMMlnLmzg8XXGyK44urVtmMa7a
ZiGF8vLZfOhlsclpiAMAVB4plg56ikZhtEC7pzK9QymdwNhp6uAYmlcrq8hRZ+fULBL+UoJz54Ww
dVdNpvCogLut8PRVBIp22keLYy6vOrwda6tm2ARSs+Ju1632szWHebSGT8G13S4Sz4HgS1+i+ziF
ke9mtvmK+QLIS1hacgImsfJVvLkyDkh723WsRkeDJpw2SRH2Ik3lspXVixLfUwI+kn2qVzxW9W7a
v0ctS0id8TMRC/ipfdwJFVgZfDDj7zD8sc3cxaqP8uOoau0m/PcviAx+MDdB9YRBsAxSFuy5cUiR
khbmPlB0aLo8bMhIkpZwWPFrNd1yyJiMQaUaoifn/6xyBeRz76OO7l1CCYKOEe/HxadnsfX+0jAd
MGP7Cu91qQTY7myyQOiB4iFn6YoiQ3I7Nr6CNoRtqR5/TLKnRtW2tuODii8OfpRdJvtk7F8LCI85
Z1kntS0S2oU7gnpSv7J44NdFpKsq4yNsOQ7Gbgea712jFIoUNBMG60zVWZV6uibdHEt5deshzHGn
kHgxY9zEmKRiwWUEzOzU/aSSVoPvHoqA3dLbBOXVBZPRDsB6jGuOMQCPwnYNgJDIveYnyOR9Kq00
BCfzwG+2Jf4bT2lQhxeCgFF1oROk3mP+z0ABKNFeR65bC3fL4cJzAzBR8fnRKe9/u4ehc6x4hzNY
hE6wzy3EQZBRctfcpqW1ttAz02PKRv5TEAxGNdGQunav6AUG/yiyM/FAi15NvooxW5m/fXA2q3rr
9s0py2AdYk/CSNrxxsHVYGeDLkwftipRM2bb79mzHSrMFUlFEgTGFIO4DSrvfJt1Gy6ts6OZ51ql
oW0AkPZ3YwSPELfuX0ATGzZvtiU5K+MVbKgnPopNiFCirlY9g1GLJtL2fhWzgPfE5lK5MdPLPGOV
6cUz6oZN95MbztrBAIQNd2vrHh91PGwqG0ykIz8aj1kM4Z3mq1c3Hj1Japb7gByuUTNWobxGvfsW
DfmRsNmZOX0/cJFNd2e5L5+ystfGszM5ZaadDq+Hy3yLrUmm1GfFJcLXfQ9I2h3/koFwK7YVdgCE
IUr/oiZ7GDz8Cu4GXjxK9a2qQklBGx2AuImHaj2oIxrqZqfVCLRq5Qem6gWgUq0EdyXGEGZ2O61B
QwMGU2vDTWsiqm2TU53YG41ltEC2igHkmDOnJGKWDAP2dHw+JWEzyiPoABBZUzQtMbARliAzQZYf
zLXsAsF/XlbJCgsSey74CDuNS8D4E92El5gZtOa24i/j6ImH0DWcDWEaWxOPiuMHD6/z1lVbntri
x5VMsgJefdqDEt5OG2915l8ErS2M+lYX5Rl4M91os7QrmCiaNkuM4Zxq0XtL7jOD+lz/k80zDmx4
NfGkQ+BMXetBsavNGm5cgUahRyDLfY2eV42LTUZfEhfiV2RU1hQ/Xjq+ifHkpOqfJVeAr9dJSIpZ
/rJaE2A5iuVvBBoAhPzLSEyF1fi/EfSTXH5k6XfI9g17coAesQ2zcwCfdM+EflML4iJLdPcrGqkp
AjYsXp12BS4FYJV1DeojXXw4w9RwiaX9rcT1ugH6o6IrE0mztkJ+be2Tku+zpEbH+IjBB3o43kci
D+nySW5AO1RFXEUnwtPmnTLMUO6lZs1w+zMmGM9MP/UcX2nkvKkOJM3hnQSlKtMWNY2zX2+86jsu
+rXSUFSr6o0qVWPRBId769hvCLVWMmfNT0hhTtlLHkMur6OT3BT73rnKl2Jfkr5ZsrifiQZhjPMv
zqwDpJoZ7sqiJC8CmSzRTku1UIAJA9ZWutnAIeWP/zF2ZsuRI1e2/RVZPQu6gANwwNtaemDMEYwI
kkkySb7AmBwwz5MDX38X8qr7qvTQ1malKmUmmREMAO5+ztl77W/BNq+zg6vR7gDt4bi9q53vKTJw
nRoHiY0uF092+QiwEoqfgRI2AM/IsBa0I0wi5IXlYaAOhbuG+jwhCSVdDzhBVH1ZbG7Sssg/EesI
7XKWF1ufpFGMge+RgEafjw85cVauh7CIAYRRbUm+2zFEOGXyR0s84uDf2Zl7v/iWihpJKjN3DRLC
LNutG9d7MDBH/RVUgCp7wBuxbtchloTebdYmMrobhpFwZ5wtUq5DGpq0+saPGFAGtR5e5EalKAtB
lEMU3CcDKTeH5olBi8EBNNsP97zTYDZP+qJxBXvJXZzdIwRHfmrULu2Y5yC6JgMgvE+Tjlu4pWc7
qsdouM7zbkxv4wi/29p7U+UC43otEeb1DXNPUW+MhpXuCL3wYLPSyG+h1dZhvu5A8Cdl/eBPt4PV
rySI5YEQx/waxcuwXv2QBQ0pnd4yvZya5FQTEQh+7+S39JPcT+QA3Dzo7xXHA8O+GRqakq2855ni
fDzwXEU70gVo0LRXZ/guDBPVxtlhT4OJRe1hP0VWNNyMBH/pH13Ynjw29FpjlR1Xwrh2UbXVnXHx
T0n3JIF4pOKJTHYSr7wDWn0vPwJcXCe5xejo1DByzBmJ+peOV9eN/jDt3Ni5kWivpX7LQzhnhg6J
H/SLtQGqTPaNuunG5DRMjTjGUZ9wfahSCuR40Ls4tXsIEqbM3ZgoWIZp6p5D3gneWtrzkKGmfj3Q
GoIThI4jTXKxt8bi0VNoh806Jgy0Ka5z2Jr3qOpICGpgb2C52bhJpTZhakFKdHyHkSz9kdaCdpXi
El/7SArQr6wIad6oFgV3nrn4/WFjTYC3nkzSywm5BQDOikAItjhqK7z0EvyYhtLGkk0E4ToK6/cO
5R2T9/xFWMG8bV0SktN4G0T2NzOh974vknMBlZoFPzya4NFvA0iKDO8UVSPAddQNxxjA16kDn4ZE
vKrOkeGSblm1GWMdylw7GMKfrkN8sIBLtPv9y9YDORarCmXo8qd4A/ZWMtkPZDfkj+jaJSf7FvHM
R1KiBbCGZLqCfpKntHPQRBsEDDUufTB3iezwuuI+pU454Isx/WNkVfLqp9C4um5OtgWxtStHloSu
drO/KydFB6Pw3RMt4M/YIQw4s/03i5QGjlejvzFt0zi1VQQEMZ3DVU0aBXwxK4GFUru/xiYzTx2j
pZMq++8CUOa27Ykj7i0ChWDV4PKE1oT7S+l9U1FFTGJu9+PELE+rwd0rL79Teqp5URdGqR8G28EF
yd/XKFIE6ka1QAGGgVgkj138JNuEtGRVeXRebINs6N7gBxzuG1uX27wd1nEE4DFaenOmD1o16yZx
DLNC7htwdMROy5OHd2HqISeXnnvKkclyG7Z3dUEipOjxT3IeBT0Tj1egw/6xa+h+B6aOOXsIZ5cT
p30bxRd3nK1T2T/HvqxuQTCKPkY1Y9s9/lb6ZFYBFNuzYvoOwYz0ra/rQxHuocnhBsJstHWK9k3F
A3hVNlxJOu7aCeNm5UtubJNZ5N3c3/PBuSezWek4bg4zNzCEToj6wqfxjOopywr37Jrf8E1YxMrq
FZn5jALGuCPGDOFDEDLZ64W/nz22IcxB5xnTzmxsUyv40GYFB7Ojloyq8Rg5KUt5Vb7FSK3OjRHs
rbnJD6Esv8aJjjx6bYhBQXxqtXGUHiY/ScTmJhHOpoC9uqFUpa1mZOmuy4cjW9uPDiKOEcDMiExG
Z9GQRicGezBvwOAoO3jupxI3Z0pcakVMzU3fTwpV1G4O+mDfkSw4lM6JXF/Y9rjemMS7qLDygJOB
RggBrk/P6SIrhGoQNUTY45HB9jWe8UljeKJmqA9ktw18zEu7PcZsOHoYOzJlYhFhEj+Ver4B62Sa
U4D15Royq9x7AvxO7r12C8XbXyyMzlw/uka9oHQGe6fr9sm3MbMleXWF7sfYoNQmnOPCuXWLpxY6
9mGQCDdpMO7KjPZaCX6RKNL3MnTOWW9O+8qlg2QPkGLhwJObwC5KwgVrVe4wfzUApM4zpyLZA4nQ
AE6dttwyewOHOhEypS0LGWiMlrxGlRk4QfNTcqDZm5G7HhcjbNxT7KV5vIR6MLoNdXkR2SKCYUk2
oz7aeqPor0PUDldkxR9Ok6SHGTRHWIhz3sBxyYeJcLoYlVfMluVndzM3ww06LdIFZ2S8bQxXUJX+
hytY0dPIWipHwsKTnDCd3INWDXyIkSz5X22dPTZ9/gy2jckmtvk66vTWFyP+ey8ivMMYfwqiamG2
p+ZW9Y9VbNYXO4q/nNQhRxVvKapWw1u3vQuQLaVRYZZAAPrY208YV55SzIeKnOa1MErcprF8UAZD
NHtpWXTqOW4buRFO/1lnA/PowSRMZ4/4NV/ZqeWuTaRjRY5/H1RZvNWkfnB2Ujy+eW9szMz4JLGB
doHASwisIkZZjyClnUyAsAFEtsn2X0TfYRcCMn4IJN5YWn03ydEAynVLI33d9AxwVAHk0OnEkxNJ
XBlq1DeuqT+t2IYYFxcSNXfxNFOEZTRqoRpxrYqw2Rnz2cop18YKqR6UJlzY5P7YvcKGX0En/c20
L/r6VEX63W+9DNM45UljI1/NF3PoXI6fY092GLPm8pxY3zrU/jGwtNxVs3dnETF+9CQoW6NPbo2m
pg9k2ZsJePhNPMPyHRjAcTLGxU0o5gEa5Gmi6XVbI0YIUIcErfkjovV9UB25pxUG9wpQz43zC/OS
T8wc7IWAoDrD+jBK62iH4IX9VlaHmRl1ilYoTN0fSD/cFD555GEGksb0gKjMuVf12xSKPX08B/Mn
zLdQU7P1kSVvEtFscGKNUB+bYFMv5vVQszX1ZMTZnQR2Zx65ZuZGEQK39umzd3V5CSoymwc2l43H
+FzY1C5R3hNzBY85HpEFQz1zKASa4RhJ2Bc5ojXy9NQ2zBRseMfAUQ44xk7TkpwE3a7idLyJZHlc
bvLL7ILtMmhsoUprcf891AaB7AaKNq8C7l+mLL4ZGbMc3H2vorVMXuAcVtmZVuRAgPI1Vm52qq2A
geRU1xgWSPdoTFgJxk+pnWNelD52K4+9IOzIMMe9TFziRk1jAHIur6hqGx+DSA9l0xOU4SXaJuWZ
3SFTaAW7t67ynLNTklPTolgLvOpS+yLBrczBjP2pXDOAyunHh+EmMyrjmAfxq2sNOH0zVk5CcrGL
lQI+HqOcRndvUdd9Z67HCbpwAAIX7d6cOFkYOJA2INdTAY6sVe0xD1FpW2EbbxT1vlNE0da05VcV
ej+TRmz442jFmu/vAhPVW5aTBl0znsVF+po1/niaO/8BAZ6LfQ3eqPRJ4LVdnqV+kPgQUQCqmt/v
GF9OfsXmiZPRCVxCYFMNrgIaBz4V3PK+31L/RfUnDaX7NFsASjp0932OdS01yLCulVfRU8ThGkEg
/Zhgby2emiZHIhml493QV90uSsVjW6XuuSBSAcQNQlh42SYtIWaMd+jyz6Ct7acgZPI6ugCQ+9b5
BZPKOpQt7nI9h+o8LzLskeLBHcQ+qwL75KLSSXiN2wrlycrh64lrmbr9xL6JLDl/BkqYb2uYvzjS
wqtZQ36c05lLU8HTFe0vUxkvYTJwrIEAKMu6QQ9BH7Kp9ba28W8kHaJI+hZApnsfSH4MVZiauR3c
7oGpw8EiEAsLkzpGCQB+O4b2RbkPepbScV3ncoSvrI1t47sLvM2+NdGEMGntbqDGUEl71oGPEPFZ
x5icWHsgkbmM1lIHOF5T7h5gvxgAnatF/+QmzuJ0wc/mWyu7NnXlPDU+TLYSwGpMDvmGzGq84OZb
5Gr9SuveIFVgbZbIz5psqI9dgVrCEeIZU8CPmnPldU6JyqV2uADGvzD5GbYc1Z5Qy5PkJtBhlS3v
qJq87SxRAwDmBponvZZHSzIDaM+DXd7OLnaKCfzqyjOlRS2a2aiiDfqxwWy/wVR919PPodPy3CVe
t+bsXtXisyAE+zwhYrBcxpeuGZ6hR7QnFyKXJWvk1qUE+kFhEOv47PkMH91MnSzTeA00qj2KTHqJ
1mJIUE9Tny8twhG64pQ+0OahsWnWt54M4CLCiwO2ro5VaB4Gg7oFHXK/ERk70ZjaJ6279MqkdVUb
wWsFWR09zmaWsPRG6FQ3gyIlN45Ry8FhU4OiW0Eq3p03Dyjc4/B1HIP8Vk33JBOG6EiWYBSPTlNO
QZ4QILp2mg7nrBENh9jP1g5ILHRet5gF4PhYwysG+MMUZ/a2DabPwjTcnRefBlKuCodBTufbN70r
GasX/TfxKnhaYrpMAzrfQiLZiXuUv1w+4BCivs1hruKdDMZVajdvo+9QYJQBoLPwTfjTE3vnrqUY
38uJtWvsQaLZHeFvoogRn5NPfyMGDK5jWxnnhqlhoVMN41oesmZixULUa/rzD2mV6pprsQaX6LGB
k/kuOpr5AEuIfOLUEhYNIia4Vgh8s0Pe+4s2In6N+tC+egicKiMC2NZY0x7vGoQSe3yuOkyZsQNc
plh0jr6lD34CeLfw83HPTOKzM2noIxABU51Ycp1i7rGi9oEJINAkQJH7kQuNBz9vve7WC/qtHfN2
CR84O73od3PvJqh9FRKapJr2Rh5Y2DptBiYuZz5uZcLXTHtXEDxdiR+o3VGQoIG9Sev0F0JxJvSG
ImIuV9fGTX9EDTJVm0VmHcmM6ILGBBmoIQAKr+l3PsHDwm1oY0YF/PZa3RKc6ZFfl67rJctXk8a6
ppt5Cu2ueo3R5KWqbigCshIRgLoThoEX/qANTA5dBw5mJpNJNygK6cSuY57nm7xYyFVp9E3KEeyS
BJHS7MHs1bhxx7Hdeejuatu5VLp9NkODdJ8qupcO2sQ0dBg4o9ntPD3+9CHtd3Bgx5B5CkUQuRZW
q7FbReMWrTT23qK5bXv0K0K2B2uW3w0Et3U442qnsbMO1TCQZUmponV/o1UtNtQzyDiT0zh1sHei
8gIUMgCysEsnF5MLnk2c7h9kdylYhuWJ+8Te/tUks4CMnyHcRNaDZXi3FfZErHPrBoPR2ps7dDHx
0Wn6cTuySu5L5GUtlPZ1OCGkhDfTrdEha6J81f6vZZYIoDrOvIZzEK9bxaGi8oBYu2DKJfpbHKmd
h1o6jV8L46EKEKaUcUsAoXhUgRz3vxNM/8+H/o/wq7xjeh2WRfuP/+TXH2U1wfuOun/75T9Qx/HP
fy7f899f8+fv+Mc5/mjKtvzu/sev2n2Vl/f8q/33L/rT38yr//Pdrd+79z/9YvM7o/W+/2qmh6+2
z7rf74KfY/nK/+0f/uV/lfRqu/9j0itz2ffmzymvy3f8v5RX4f9Nmr5JuqvnWkKY3h9/Gb/a7u9/
CPE327Ms13cVVAgQFiS5/jPk1XH+JixPOp5L/0CZkHT/+EtbMqv8+x+O9TfhCFMq4TicyDwp//iv
n/tP1+//X8+/FH1+R05E1/79D94V58nlKh8+//6Hx9+kTNP20NoyInE8Z0mA/Xh/YAPgi62/5mPV
F2LocSJK+8031UMa29jDWHf+5QP55+v+6+vY/ET//lI2PxGeVtNxhW1LSQzuv74UiLip6ke0aFML
Zsygxh0/w5i5mqUcpHrVR5zr734K0CeaxReCH5hESPWSxEUzruo7o0nOEYkXS0YGTq/coh8K1E3T
k6ghoSJenxoEakaFcx7BvaS1UybIOOhVMBuTD7IlrFWy6o0L/NDlITJH66WNmZ6BA+/Y3otjAOWp
HsDTpx5cvaCxf+ryHhwp1kfq2xkG26yR4+TmIyP9e2Dup8qwLlCFu4NE/8E77j/ZxUAW+M62yhj3
45d+JCPywx40wxEb7VhRwn+rDLkPLSRpIiMJt0KhIAL5RFYCbIaeYj+T1uMowgk/0PhS1MMu9hks
jkRApjXlQJfpA0ni+7JPXyvT/U4D99oqbB8JMBH0Ai+EWyNXZA61AiMDaM4yDkXilKRKm7d9Mj2U
bfVuh/lxpFbyaaVjvkZOJOMr8Lun2DuBD/+E4TTM4y/ige2VbdLgw3RYO5gdpwzt4+/v0M0EEc56
ZpaZE5ZB/RBb8VtUbsuZONV8ARZHzWIxb67z1DCMsN+hRMElBuho0Esx7eytyqAWyHOKvGwXZwnr
dJl/UagABjbMu27Il5EukiupX0YC2nfgGl+biJNZmZUfDSVw60+kMMCwGxpax66s6ZUoe3eWxE7B
ZOTEyVB8bYzQKoxUpqs2Qg2YLK71ykKeZ90qCZ8rUsjs8d/9bDg62Llrr3geqZxzlJ3Le0CkM66n
6clQ3UuTz1gbB9yTea5Qu+GwrpIjxV0BYgdtgjOP31ZH+gfUUMpTJuIJ9P0moGRkxWXU0f1q6JaX
OTErNopwDpEYbZlJCgsvHBRHRi1sBpiJLHQlDF6azNupdn4C3c4+alDRd/OF7gZ8uKXhTG8KH4VH
c7W1SQJT1TGxZqpHS4EBio9CpnDOm/SzNQFA3jmYJSgo00/Rgql23aeqosGuSP5ddV5xy1VESZV5
PRmb12lq8S4WBdFWhibfUccHL2N0iGMwbSW5zcXLoMKnlosjuuxgmIQ8JwSvgiNyI8LC2pSgHb83
v73Gv1h1++167Q8m9MhcJiLVEjzaDJ7g+aHaVZGGnhBFR4ffFOhGUC2UPxzSkkvNg50W/tFs+T8i
d5c2NK5wQpyDglz3Ek/bMLrs+62LzThFsV5f6ctUq8DsPkXXXgqcTrrO4nOOiHhI6C4mro0vBL/B
jSZmtUXKrLoqo8nbcieTvRSB0UgIPhtHPGzD1mYkXyjPBUEz0LBuxvdmais0udV0MCbsNqNXPdkJ
9hU6sZlKc6R4ZH1gy0E4jhlDYMe5sUcUBCGtpCn+wdz8HEKeGjW8UpjRqPURSiri3Ear/eUP1lNJ
txwRUrPrveKeNe++HKqD7ZgnW33kIiF1DFU1yvNgXxFCO7qSYcaPwBzfVA8gzG7n+3HMKFZ3TGbu
beWcp4rRYKUAuBi0rqc40MtRyGRtS1ZzRSZB6OxaHdPuQrPUSioNjMbY9peMgBKnjBvWP6BQdVsB
8FbWlLpZQq0kAYxU+aI4tRq9YQyPPrnonfWoq1NnKMwsCh9TgRNbYhReE4uHYAXOkCTuXjck0ChR
7OcAISTa3lCtkuDNtXu88u4djFwZ6fte1z8dQN6VMzwVEcgm6u/RmjYEe23MoT9hfIKfsGkpVZpZ
gxkO18xB1m7Q48wJ3mMM87Q+tpNwkI0Fry74PU0SYWFKmr36V91hKUlyd29xkDUTRaSu+llH8bpz
9jiWWMMN3IQYMUUO6KNzMf+4IX5GD2SgBV9RKtntlMebcdD1F6z9LL3RqY/y00gVh53V29pygc/Q
9o+87Ggk9q/CIFUMtXWkjL3dw3ggXuM8MeRqSzgSXXBscxxANqVpeMaws6P4uw14KCFgPZZNtyvR
dwoTkUHZ6aVPYn5o38BcZSFaaWuO9J+tMUH+ro1Pf2YhxLR15RAOVPxiEPY4oV0zW1CiLNSX0qQs
NqrmUwyMhlL1lnfv5pSdogqD97i3U33tC1ocopgJqi7eOzgRgJUGuETVRQbFZw9S0TQURWX1Khvx
XBv6oR6bFzGgBqiqA/uQY3uvQ6fs/e+NpNq1pCtV4qe4kF5IGeUx6O7jn4JIvxu3pVE5C6bQyB48
8dTYxGfz1r35wIDxHKew2bryWlTWL8vq77PoSTf2MVb9tVHuLd2x+0g1xw6reSdQq+fZXeTU51Yw
s8kWDZEwj4WTfUZAaOea6CsZPDTzRdTZpXUUiQASG4f7TLjvXd2vS3CULZS7mEpWfsdjdXRl0oFu
VK9W3/0YxCXx6m1aOiCzy+5FzO5p0A1UTxc7C9E5EI1mpIqNW+0ciEqVF77XnvsuXJPLTvC5DW2l
q/dTlGxb6W+bVj1S/Z7JGcXH4IzPCNlo/Yr3tg9vE7978yMWEj1bz8X8UhbizdDFl62tWzPXy+6z
yrrmwW0gpyTx9JI3DjmbBNr5ZAE6SfoUtfKxG/eqsR7svr2jS/k4OtW9711KO3zEif0L2EqHWAfh
bprde4WJm9U5BMV8Io2ai1xY92yXu6x1tqHj3Yqg+nALZhGyVL8sysNP5eSIWg0JnMveJ8k2Nua3
TphnKajrOAKybyYblxo88KfPKIhukSt9kQaIfwYDXeA794JD0DCF/hrlOV2JydmVqP4n33uiOW7e
xG2JyQBbd5Xvs2LYI8bBAfdYVuaNmzI9NzWclbCClGlhzgydd8eo7mnl7qZxKMhPIBvJKJ6QwL7+
nuBpVZwywNo6LY4IX09x2NKfia4ttXRvyp8YF/LwbSDwoeHyDVPwQ3nhKW79aoWLzDWrF/pJOwaM
r2Pa38YNUzvOey84r+h9cByxxaWM/b3UyASxEewka0yqllNfg1cUyoRvA/8cn9B8baTFCMAmECit
4zduc6T/hfnTohHBIAWcvdWOa4uJKH34rPLPjvBerRmbrhj3iYUS3BwOozMv8bp8Z2NvwhFjJUCL
ou8fYOWdgRVsBvLpXMVAcQiPzgTUxR53SRXfKiAtjOqSxZfvL5iYdTKH7Cp0CNm7H8QCcsjfnT44
CEdfXbuFsGBvmcgfl8ezkN2qQI4TaYgxSDo9MbIdIO5iIthk8ilH9duEwWUo9KtHRNFYGR9BRFuu
KZ07Z6x2PUaA5X+M+QnqXo4j03mqKeGluzPx5reGex+107kCxluz0jb6Zap2gg8TUsmxSNWLpYvV
IOy7ETs43Lwtg2pIhuld74wbRw8rT4lHy4Pia6DM8AEDtuUt6WGH0PSgdo/3xmmmoTFbH/PUb5W1
0R69bjFdiIPdBABEEJNk9iumyj34mXuyhfAsAAaDHe6/OWT1ZWq6NLbAaFY+9xU/foDdyUYTQCpS
3MqdabvXRvPdWXKbiW7lhc1FjDmSvXzDiN/tzCMUvc2M8a+B+jbS3DbBp4X4XMuUvLJo06vp2LAA
BkIdevPcpuMuNtFTNAsHxr+xNd5b/ivkdB11QeATmk1XbFPczCSUMII1zzld1GmyD4lf3voNZnTe
HGgcPn7of1axAqgM0yY/Lr8/oQGAP66x4MOLvfNL99TYw/NyFRZBnpFGO0XXrqrR3MGLhw2y95xP
kUf0xe3tQgwMyoBpmd414NwiOkKjPe0Dx7sEkaS1Ht9rI8OSFSDe4hRRPTR0KQ2JLJo5XXgcEF/J
2nvOjIXO4W9rTiYhTmSrqnaj2xwVCWQ+CsMaYZmvY7JDoz1epZ5gkYUtFtFq5W9ps/aNcI9vbila
5Dvo3dCpiedDQxfFDJF9ZuYQ9YnHZlqnql8e7ozaQYnXSFJMIG3X7+k2FCO4pYM5Bw9LdnhVLbwS
olnC4Toi6sBTsDKkWjd86IK7qyWYq3UIQejii0gRE4JH5SLbA4N6zpvLa864WG+Wa6zGcDO0kiWS
AqwNaQVpbpdY3beA0SKUq4XgCo7zrq2wTHPb2Bpv+mCva06hv2GP2CnJRDdmufAdV1mBc7qx2JCC
Qxd8ero8uHZ0KjA8zxQTfIY2JD3/ruP7A7vcpuhuCMojjnTcMrrEHcNzuFTBpX8Jpuw58vRJ9eY+
itA0LSOyONvSUwUMMlOn69uO8xa14dkLrXUaxXToSK00mEFp59oLeRZqWluOsy2y+GDJZuOMRLnY
+mRgqtAzEmrcYlHn7hpTbFwDaWkz3ZoBrL96S1sdMpbitNmeS8XOhhotm8j84sGPEFhb3Dk5+PoZ
66QbPzvzvLL0S0e8ttW9Fh7PxQ3b9VoEHr7q+NS7xZ6MyRX5cXeuw1EbdGJPD77DV7zczx4p3ybv
UPUtWVDh3i5jpkpqMzfounHQNuF2CuFm4M0RqDnEMJ0Vecq5IAukha0AVGQo92kwnulLAqrwHvxJ
niUL5iKyFY23M91xG/XetUei7SogJemBVux9AeAdDFbAeBAZnNts6ji/9+PsMIDpLcoJyhopzS08
78w+0DDCf+Dtgt4+SBAev7uCPeDsSnIfEcoDkmk24Ylwby3rGemdyABQNwXW1kqabdD8Qn1ELgku
d8/bLB8E3Rome6SfINHJlb8tFIzH0cx+VqV1nuY3OeRHZnX7yE9BOYGc96a9Zg+eaMEuH6KdmruK
kJtIhhBtAUDbz1lk7pa1sHYWuk53nIARCZcEZic+00m5t6v5xZcepXB7CtLuKaAfvx5zjwi2bEM6
7kW0xkNnMN0BRgIKmcFNctv5HBSFY4ONyBTVBVCYaQJaUTQw/523qoCeV8nngkbODdk0X42acHPE
1q3by09nJB64qtEcEzGPcJSgjWk50QYI59pkydsY3n7/mWdNArgfcI4SVkSqH3m6BNZUu18N7Aj1
iO5L5gbz7tD/yVwPgPpoP4fGd7XwGzLfoT1kmRSwdkFOUo66Pm6Mh2KcnzNz6aprar5WPdCg+WYW
CcjlNi5BKpY+4Fhr9gAiUEqR/I6HZOadYtFV8zOI+AUc0e2sejEZU54k7jIHj4wT8h8DJzNdu7rr
xSad+Hv0MFwbw98A+mLGwBxyzxR7Zyr7DYVMwySS5JPG/GHRwnWM5cVnRi3ltFBtMvFl0T6nOkTw
RhgGEH4eTcTJLG1m+BBGrEyt9V1N+ddMnw77jJFji2fCO3m4D4zuHYr1REsothYeRpEJNlJcfYh+
Q+yhywSwAKMuoct6pCeVUgysJdUMtxWjQr0JaczfBOWUXd28Oy3X1BMRe5mdfUWC6++O3gMk8K8S
J8CNmOkZZTL/tgdGkhE/yUwmKgHy0aEZ9Hddo2tJuSClIbsbhmH9sl7EvLh66gfjyhkQlg0fbxiG
4Bbq+IUkm4DJGW917OxnByW1RjuZjPabmoar6fFunPSrV/qKNN1FoYTGzpuKdRglu9Ls3jvFB2nQ
X6ExFDyGDuakkjWeBLSVaTPQda34kqcX5HPVSTPJ2hrlexG0D5XLgCFNwo9OzvD5zPyhSK6SAxNy
YHIQaj7t1uj2ppl+KMUmIJP4SEe3wNTk8cmPvBcSTOOd7rudhPS1Sgy2nMRfayqESlPrefxwdAlv
xgFSl4lGjYYZH5QTbq2ZisztGdoaY7RF+xgwdcPqz1W3ZFHeiGoKV/fBRCOjqbJ2Uyfh9xg6NjkZ
Ek5bXdwPxtOUGkv8TfrcGG5xNOpzyRO0K+2JzsJQ2Ng9CN4NLflihMA7ylzVp7lnbBG9T3ZcAfLi
J6hyPLCoEU5GX+901/zy4/nDbrn6qql3YxiiKdtZTTRtcTyAhedthyEBS5wwHkt554SyPpkB9P/M
tk6NXAKpcRNOASkc9hR/T3OFCN67N3LOOK1yDo7HLIwMekyRPdoifyywGCafdUzZPITuUx6QD9xo
2m91mGxoDf+aXOPNb7c+ylQMUwFuteUjNRm8xNEs6NJxtO/4yDrOSRCytlEMZMfrEOW7oWeugyCu
18NS/zZA2STiqzXhtbX30Ln8OjM7sZl7vn1EesXZfdoXEUXgLC1E/eiQaMvXL1JU3tG6FtoipEiP
03rOGGJPFSQxDHPsqctgfig4SNX01XKk0L8vbYsuG8aed5ARdU1dV19GVXxVYrhWZdDhdeFj6JIQ
z0FvHezGyG8GMw1OLfoBOS9+HE2rMkzGo2iSD4IJvJxzjg5ZS5dVKRdVu+Vh+rIddByM919S1/Iu
mJlgDThvWsC7wuO2guFwzjrMYGgoh6yZrwHZPEfR6wew6u95YdW7eWIvDf0uB2PHSFubWAQNAdNZ
3keR8+a6NF0bPz3ZPMchhCh0DmjqllfBr+GyiMm3pKn2xFFfjJH36HDAWtnYK+a4OEtVQbe3OTbU
TbsJvoOkwkToWMO6LZMfrqJsrzq8KrEaQBXJYl9/dHj9EZ7izIJZImL+ssRl6RsZNxTLVqIab1hP
DtJR9qE3MEaAOiwWIhFycznWcnuUkMOhXiDUQLdCixUewEBmYe7Ty8y6fj8AiAgbVigrxRyCcWcg
196YQVWLHoB9lH/1ZvUVOFiujb6HRD1vsoKneHKarYh87Cmluepjp9iXHYbtbOkKyuAHbQ42so6q
SPfpblT+1Uxz9+K1GfoEYHLlnMi17xMCsoxNJtox41Sv5lQ5awIj5Y2nlju1JYqkV5BWODvYhf5C
UeCsDdPc94u4O7WxQgKBvXEZuLP5yz3RRQukkZcG5HE7Qamwaj6m2gKoUHdIZYbhx5D5rHg8Ps5s
XnSWnsFcXr0ScU8q2TMAnayk5F+whe+5Hul2jj3JaTd8prbn3FFw7UFUASzQYXXBZD2pKdr1HVaQ
oB5+xvT2D01Ll25EvQDkzczdDpeU96XgyQ3tRGhbA8LYSPWvZew1V7RLwbGrfeNiNoJjUKCAkgij
8JQbuG9vQvb5Gx9PqMlUCs2C86qG8ZFkgpfR9oNtG04cXglrgUH/qEKzApM/xMfcMznguEZLN6N9
TyGerpPm0Voc7N6Izm6WTKfr+aPD0HYTyOKrrQDE1JO9mxxuFLl4PuvJ+znnzH/0QLBd5XFkKWl/
eQvvjEzFn2Bmt4nlHvqRRXq5TRygja6QANVzbmRhc/mBxIarsIqwc6RwOj3ETyZB20oQ7MsIeDPo
dhem4gpYy9znSf4wG79cnMcbywE77jqOProuOQGklZSbrP+/7J3HcuRYmqXfZfaoAa4ALhazcUkn
nVrHBkYRhNYaTz8foqfasqrbqvoBZpFmZZFZQXcn/N5fnPMdVbM4G8JdR/6LWrIE3NwT+sbmbICc
qi5Vx2Zx3iwJeiRiA721Fxwi9dC/ZYYEGHf1wUAL+sQtaB0dVqYXveXdd8hZznxE9jmOvVcVysdx
ZLpKNlZ8XFZhli/zfA/RHNFAyFAviQAjpcNpZjiy1znhlBHGWlgLWNMxlkz3/piT1cFibhevY1Gc
xje9iPt7XC4VqcGMAQpKTRHhbhn8DHdeuBpr835LYBqPxpx+Z1HvMB1Jr8s+e7NZ7d8V+ZO3TCkT
J6vZFTBvMAVwmbmeumzsL40c5Cx97F6jAjYaR5C7Q7JvJ9MhMrBQbSHroEfAfmpaAsmHPwHTzIG6
IrlXcYQxpFWwvZE2C92Dv+vHJxKnRoC+9UeeztcqZkmgCSff1jWQRDqzl6nk8ow6wDaO3T1EM22y
NWCEjWCcEXVFB18G0YFnB0JMON4nBRamaDEYNTz9ZSR9x4IeQg0o4QemTUHpOVxIUH0msAZpHvKj
QKOk1gRw3VXgBcbwTmh169bqbUotZ5P4mMacRj6NRYkTkWKpWeyB+VVAuJd3Uc3owwfoS7PblZcc
AwTAn6sMKJaQCCl6B0xitZwGkiW6ilZszJ67gdnYXHWnPCM9nli17ii7j2QhIEX2rBKVhco5Hm6W
aWVtB77Z2mQUIfJlH4Lg7qUh8oQJpIcEekgrdTG1XBhCW1fWS8S4Zxs+lxMy0YcQy8yup+YA8YYH
WNAroIdHjRSW6zdhH4qJoMS3eax/WVm8Egoo5IiR3juTtRnK7ln7o3OKhmf05jhmLPtVtg2BURTX
2yBd3vzJcQ+yV1gviVYFJNLtR6apls4+HMFmKAqwwyjvI9CL2PZ+xYwg6t5kMwrce0w/AtTTCzEr
0LOxYaPf26kWSJFd92SS+wyeUkJkvBHizkgCCCOUtNznRDDR9ay7bIrShTnq2HB1wqgFii5q/P+c
RYzAoQHaDsgSKgUbtWQEKHEXd6uIOdh6hUCqUiCdCuCOHGxresOtgDZ9RWFBrrm22KWXCIrYX9fv
duRKMhJZfOKw5mKo8GoYGjPsOoT4tOehK5czg1NU6+jogZjondN/p66E31Il0c7wCPIwNRetG31o
PllXpekFycHQAHX+MST4r+tmuubqiS6q/NRLn4oVGy+NlCVPMh/2kw3dZExaRT6AOFX2Ul5Z8GIO
Xsn+b0ZjPrsO4Qre9Fat2rIw5LuzJMSqleSmzRXVQMUY1U7qfdZIMuf834uTccXiagTY8BkO2XIw
5brnCq2TFEClepdqyR2uREWN1trdVSbaezYv5WnKf5yke2c7Tewgt9tWFOKx6smYZ4dIk96Vn7NP
tDgbm8lHXF3XyZ2DrPocntLWwOoI5jP0A9C7IYBTZAn7rrLDQ2Dp185Uzi4Rl2PT2wepgJyFfZKe
3cZsofBXKRYNejvCb4HAQxkuqXt2Ee4cEtnjk6+ih6aG3UDLdgFxqLufquQT08kM8a8mY8uVxzJM
USgvErM1tINwcptNI5m3eyP/QQjznu10gZPcR5ess+U1ngGrWO6uLoGiFLWHkXuIj+xDH6y6IBRA
ZBhZU1KomWooD+vLPE9yl9Q2O8oAMDUCQ0+nwHZVRnhGgEUvprMREBjcrPKuwIjuPW6+PUc9VVAL
LLMCuLViLgKJdQKMy0PoyVvfm1e7d9fs5eifdO09RRFD5zGdoAP61jmuCBSIFd8FIN57RAfVLshs
4CIiu7SnDGWr0CQ0hV9JuoDdIdJ+i1uVaxSjgDlOdm0YSNQ1+u/XuXP8U2yN3ktt41OA0L6XCPg2
dZESlznCn8i7eTm4In8fUBNfzAuHuknrHTyUYZtipk2GEi92j1mb+di1Xw9XfUjxMZkGSRfJAK4N
eq0Q+kTPfGMMe7rWWuG1WUOwg01bmQni9VBAnANiMza58bDSmrDeda55qguUtnogFzONutvARW0I
0yui541ZRTTTVZtgw3awhDQeO0QWCmcH34qft2c1tYzaK2b9DXltuzbBwpAD4gby6zPD2EO52QFQ
eRYtsKG4o8WwG/5XHTXPFiCao8ewoJ7GaceKhc/PRBZEIP62tObKUk1KQLGlDj4JwI3JMc8vMKDS
ho0G86T2kCUYbzLg9/vOxkFpIFI3VkOOCZsctMWMZ+dWL7vK50afzLw3RArGlhJgHZNo37gEGZHr
iwuBu4Lv+TrnCnaRh9CZ7hm/a4FtqBHHAeI6eYmrWWC6Y60270NvPBE2fhFY3SmZ6hBFc46fvANy
3XSUfCD/EL5Pd5kOn5hGIihqM8R8JDPuPRfX+IhSqFnwIlDCXY96Dd9tgMd7dnIWoroIWoIAYh9G
8wR9a62Oy8QGLdNhi4Cx0B/G0rBP7cCupnP1i4QZ7BpR8oltcEdyEpJyS3wDeeEuLxAIM6bhFzjB
RAGmA6tNlJoxBaHQE+PVWI3X2i+f/VaeRyeEVIt2EcKgfNRVQmdB9MTa95YBewsbesJ2rq5jsUwP
KIKfxEpnSOEEOQqAf7/xw9JghkkvdFKcXbd9omiWB/3La1yOoOXGEENEiFb6Cmt5O2WiOiunJEPH
RXxULC72rf53HFrkhSbTx4DUaFAA70NNZ5cjpPZTJECSQ9Fn/7Wz/TjeF/NDg6FvL1v9FUnnDrPF
kcpcExjmtRM2cYFIxoFsRS/zPpHmiPsfMIXnrV4TLCl8Nx4kEios21COXPJDfVRbaFQjVvgYeiaK
9WM2wQvhwnsUPsWOQ7THdlDY1p28uMziCrzyyP+nKIvbKgTa4YcpGiqq9rzExNTSaG/nhfGCogjy
mqs0nE65rf3bsKfMSgf/0A44c3yTfMGIg200i9s4T5967FL72bIncnaxe7hM1jYkrzBJxl9ZqAoS
m39lF9i/pJWabY9sANiBuZkS4uITi2o71Kc6877LpK4vmoKtTjSQq7DI+KsWOIwrqhriUA4cn0yY
ShwxQsYzn4TfHCufoYnFz4g80hegLSHIahsWUEHw2Wb+W7ig2RLecA9Mub60s+43rOFs70cK1Eg3
n5ieQNtrH0LDMwmwtyUcC2v7/Gr32b5xJP7ilmgT1x2xqcx4ypDcL1jElOUFO8nhA8wEnbIbQW2r
vINjI9VC2HFyAeE2ORQw+CZrFf68jNGRuUMA7Gv1eGEybH1U5uB23EsHP24PNUYO9X6A6LuZQ4n5
HyG6ZhxNCSgvgnIFNbUUTwuyWeR8yd5tip9R+Jelqb8AJr4NHSuDVdnC6VUEdnkwmYsYYA6bCzSA
FxFk40NTvFRxw/ayH0+obk+Lz25sLOdrHERGs6ZXSKWomcecfUAWHIfacrB552Y/K3OaF5vtBPaz
TTOdR3fmqGe1Qe9PKrzkrIa1jUS37vZpSayKNOaQTdA/UFoIhsQBo8RI/ppyUkpVFb5kQ3SVdUKf
xzz97aHYBAsd6F1chs+yi8U2NQnxssZ9FPVvlJfFJYcn6Yf1RZWMD3hzOTWjoCBMOdlGSiV7sr6x
s/m0H5zPGweR2T5j0VWlIYCe1H/Wyr2TwO02dsOFnPoN4ZFA0eYwH45NZz935nMiy/sydCAWabah
rvfTJ8D5iYxnH71EJ7vDE5dkhLJJZ7nSbMcktNm+cdFhGSo+rywUoxdAWPzX92T9jBitMrMd6yhh
hIopRsNRBJyocOjs2LSBLg7fcyt6tykDs6hSZ1fB0OSzdg/kPx0S8cF8kERNz5abLoOfMyf+WzUC
6/Zp1/mpzTvZhVsZIJAT7tjswdcDZ/XfU/rToxv3ZIn4ADYMSv6CG2/jBKtFWeofFqZ3rmZZhdYP
yiGkPomRk2yvGlq0xsNhpZheMKBUTJZicgnbSPGNYcjD5GKdYUzUftzjscHuVaI60R7SBabl29TG
tNgbDXeluJMsp2pXfBM3RnB5r9n3VPfMf2MobLY8yJrGA4tIBqhd4ZXYFP705KIBpF29dRjFydAQ
TR/f6jb47XIhivJ9slAGwap5JEoEg+XCMtTpzVVJIrHfUIRSeTABCMsDJtwHTqThlIkSRMZwkvwl
AaDsUC/7xp65Dei9Fu/G8zUVIhUnllHOa7B/Qd/Ki4FoHlZ21pVwCHXH4bEWkzjWVUZak0Pm6Mif
dPgYZru+sf1gOqCfAk9g2K1HcH/5afPgfeUNzriMhUQfU0eG3Zc20ChkJzcLZUEXiGvVhWx0/JyQ
codrUHAlYubq6bUQ84UsL3NypyK38OiJa+KcAn4kT+reXtF1hKq8FUQHWPX8MKzekAapPtuGZQO2
PURNgjcssJF3sGI4FskKECpjaxtQGm5k073SEwFfZ5if5IjiIA2gLaHrr0LGsxPoAd/5MFIzdkuG
Kyzk3OBh3cKkbh6yzkY6UfNuU5h+Y4B+LA4AJSBQInApRpTg+LvFAn1nrOCTrTsQdvrcQ9UC/DeU
Fk78lVtakSbjPTCjgKzPujvDJEQ8zSvH1QVasB8KzZqy0L3BbMnKqttPA792G0vKATZiaxU7E8AQ
NctZEku28UdFj1cFBO9lx2maol1vgCfoOMQihft0O5KwuDioDnm0rrqajknGNUHXAScZRPXjQOQT
TQJTxyQk2qUAYmpzKKBd2sw+0yaGHCA1smcKzcfU935FLQIqL6nfOhdhqIttixXabukiALT4xBGp
TnfQhBd65VNq2FRkQ7kiXVAQhS3OKAdPj7sEJyefnm2QPAlLl02qWz7jPrsIU+DRheZd1rSC3Vzc
Mx1awS/Ec3honsPvxmX+UnXKAngVv7eaqc+88NWlWTxO1QgjJzR3beZ4e6+sZ0KIrReN3jLXUNbb
oNVsCObb0pUvq+t1U9zPK+ogx+gHBbckYpqJQN/Jn27x3/rEh98BiDQwzAm7grRE6YD2/ZPgtEhB
J+pdDKPhyKz6s6gabsYgRVqcFN9qRpCIVucJjghB0LuRpCQEUHmFaMJHhZ4yPHGZ9TJ9sPBH8VuJ
1D00MmfnpfOHO6TPCIy2Ykj3VVNfF8YjI6Nb3kSK0m6CJqhd8xFZ1EbB4pyC3iUoS+5z17vGJ/it
nWsrwzbu/7Ii5HZkvaGr+54zdp4MiV7RMUUo0tHPJTxC2y5/9QbGjfRNxMh1C2GN/ue41Ic5lwZ7
ju9C1RnZQf1USEz3dhW8zzim1xg7t08eBEyyFT2k9qOpr2pkquGCA5Yt8o1BAJI74AUlXJXAcs7C
Jqkqd82ZlrAD+ea8pmP5Vg3222iTQOt0n7rS9wZ8TOVSY8zrH1Z0tksDXUQj4mG/fhXUqM5ExbfD
VEDSFwbDfI25bW24g7Zsvo3rnMjJvA+QpUYVmIRyfQ12El3NIASGKUDWlbQH6HrIFBjXg/RcDOkE
XY1uoyHwZ+pZqSP+CLeO3XPp0RMCD39l2/SEbedKJ8CSGFdc0KZSUUaAZSzKcAwJCFjcOzMsCXL6
9MazxHWvilOgwi8JAWwOv90eZwJw/ae8TSBNs/vKY/npzTVySDt8GQEOb1o138TT9FqEPAGtZsYz
++KkxBDtWkcCMrpzV4FNOvCmsI3T29fi0bXLXYutLXLxoLsyfm2s+s1bCndz4kL8zEUPFhngDIhq
vQuL4V2MEDh8yaLDWgzcJJ/0kSZ+IcTuqh4HPOixh1OiPQN2GZCHXzqFj2dqmS8ybZ9w4d5FMUkc
uaQpoRF2qg7G8vxVlYRvcHuCveDSXE7t3N8Rfn0S9fhR9NSPLbE7QRHTcF6RTgZERmG1XobgVxey
Lazbq9JmQ80USZgYCbr1lZKiy6GBisp1q0/nXVMUgzt8KOF5hyEVX2rTzY+1Pg3e/NTZ7rXRBAI2
HT4QAY8Ildc58kNyg8qHfEmvRroS335SqAzZfV2PXkNXHRCXUn1Zqn1QiDkmBuTwEpnMvpYDyz53
mo40Ps5c3yptzo0Rz24x3kZd8smAqHY8JDneY+10N4UzHIk84XlsH5YkaXm7A56unumYE1GBDj9u
MJxCD8J4FhQc/I14nJFjW05+i6KEIrJw31ib3qDBvPdiAPm+dRPjrB9bsyahaQRMSEXd2v0Y+h5l
bcie1edWcojX08G10Nd8ZyANrf8ywZvAdovW4YLy6AURK/DXgpM+GTEB4HIjeDy8WLL49wLatYnd
8xD/9IVzMzjgmeOER3rWy7uVJkfQZix5uTBZT9/UukM2TnZWQ9XYjuwx2+mjkulKo+Ytj+SML3T7
fRuf8g7PN+b45zwWpPP9WGq+tsOOeAf72OGvDSjmlj5G/l9iXYir7BGnrFi8j5i2hN80CRkswrbr
hiArwbGOhoeRpKNkKy/xK66pBfln1FQHQSQXLSSix6nzLyRJRtSHDKpCuhlKBv5a+QtBLbJlzg0j
eGLXlmzuuATRJTAPCfi8lPhhlcUcwE4uS24jguB5iJCK/AoYHgKWjT6MDpmvmu7b7qKrIHZuzPTi
ZZAKg4p9+jyoU9HrB99D/10SE7Vajli6TeXDkAEwOOSR+aUhyWDFZGIWLb8lMQPIMpZL0n9e58j9
bpXDrmFhR+0xVF6ikMcx46asMGHmLG6NZPpVzs2msqZPNiNm06KqHBkV0I3QdxDl/kRwymmc1jVV
dev7ztMsqs+4Sfm2MuSwu/AnUMltbtR7xx6IvJxdW/RYRDDucAjpa7ywd4BdW3gDMGAbokFXSlsP
r64ei1tJ3vicEMSVtqAIHWvYV33KdlDUDzku3y50eCIpslCqJ4glSY20PBoGit0KfEb2E+hiI2CN
gEG9FnGMv2OB88b7g+gM/qRtNVS2PvkBgYLI4WWs0+8KUW6ukkfQGF+s5Q6jvVow3YkutvuuuE2K
Kif/0qZjXpCeo97alxIDE3xZ581jjAsn4ljlzcl07kn5w6WzREg2VyZCyhAbjNLRaspXP2+uQ5KV
3Mwl6n1FMLGgR1IkqFyT7jYxPVJgPHUbb+KbJG0PMWJ6HNwG/vq6ry8Mm/f4NYi8Z3qle8lfmykP
IY4XPZENuATdbt0RaVddetHyNETypYNv4CzPI5po5PfXxuQP2KQB9uTidzdML/hZ8E9ZmKjAzN2P
1m1klmtdhyRwJSAs+FtCva1yuKp6+tV7RIjBTmI3pMWt3axYGgIhlb3SaOniUMyWxaZqUeplmkGD
oi4r4uwKDa3D/MTyzbfPxvY0QbHCV+Agiu62lTuSxTyzvOgzhQcerHsZtulhVOrGdzh2YFwdnLJ7
ihWAfliYz77QHxEmddfnN84+j+fbhZ9IR3ujBs/DDhZQWhKkuZSIhySvWZf2TjME2hZe+923KYvX
qL+I2unFNOuZg1xz00XZ8wjZTgGw5ZuKy8UFAm1F037NqMq76CDhsNB/VlxxoIqgsiTfADCe4jrZ
dWyHm9r3tzQdfJRtRN24vLTtu5/gvC77J6ZQr5Ws0IiV5S+VJ5R8c7K3Un2Hp+ytCG+lHf9mbJMI
InO86aMovDNF1LmViqky6uy8Ts9yCG7wZFvwwYNnPSkPPExGuc797pO+Bzx9JvVsgUm4XHoMHjbl
kD1SDpMrHaC4pzvfDMUCS7sjzJggpVYzVKmsu7GM3j0dEIhaW099zycyBTnEKB2U+94/SBdGHLY1
aL2kUjfjceJyQmNxX4fcXR0JyhjeYc4k7fSsOnXOEKAcPNG+RC4iAc0+iU+5ZLBDO+rMrWB6HZ/c
ZfheX95UheALpt9OBZxwrvqbeC3c+p7SA11RIyOc1WlbHZr6Fyqk8koJLqGmw95i23x/Gcyjbl+s
k8lPpcfyGPHAmhYB7L7G3hCuLiUrG25yG+2YygbyCRjOkf2Jcd2VxVWYeSRqTIZ5ijs9h3jp+Tix
AzCyNQe7TxyIq8/FBMV/6kmM6F2sIVF6M0jyhsn7iWzD97vp0YNMt8KCTVvGpAObhxBH345Z+kM7
lJ+Dx/jUbZkWDPRVLD539dql+UpDxXSRDLyncYfqNWSbRt7hh9Wkdw3j/sTt71HT6iCZDggk/L1N
blsSnaZ2oLuPRmJiUj5hWS89Fdw4Q81v9T5UeMFB3ZChmHzWCogjjIbPacCwxvTI2kWiAh/Q2cve
Y4doajYFDKDJ6yx57RXVo12NVwkfrj+QiRpGwdlPMZguQOQQHdrnKoBuCQiDDMwetkOyXhVV8oCC
6TYVqNlajFCA0Ud3t4x62DrKu5cJLbF0JwCVZ0SANgTT4GoQ1If2PM0H1qAMCRiTYB5ACONlP7ro
meNKl+wU/eaWvCGacLOtPXmIHCWOeZGfXf7VhFqHQqf7idZQQv5ZiCfYLD6rhrC0iyPwBaZi9rZY
NSONOGceuURdbR64V67pSehQSUFAQo3yYXJ/ZQ7FoTIVZMGchLZOHdxudIAprYWNwG4hCcn1l2NC
rFou5gNqLdTEgjO+rtxTk8w3bH8ux9Z+U3RpoFvPKGbtPv2eSfre9BXI7C4PURDRedMr7VJ26VPu
TJtR8FvQk4QGy2WQjhXRUxhWRPhpAvIOc3FJS/XlMjLPquQpH2CnxRECGSJiqonAxxXE6iznPvXO
STQcRJDdrz8WnfZn2dG65d0tJjPUUS1Yj5zfD4CCo67NtnWO49Ln7DcJ5Stn9RUWTKqq7LOML9Hh
ZVvVUKqJDBJ6CFdnzV8VP9YSPXtx/eWHbNSIKQ/Qi66vsbHEb7LOLVZl9xUD7IsuefYUe1YmTBex
HljfgU4A1I9GUKY45GIAvEzX8SXAMQkCQnlCpiH2c8IENqzmpyhpvwR5tEkhICUaJjAOrkEQYDHS
IGKthDgvk7yrUdyRBvzJV3gbZfARR/ua9eltSJyd1VaPIl+rrAa9fD8t1xMTpZI06Wq4D3LasIjH
gUhCumriUKQgxbgx9U0Vlj9jOZ574i1GJPcFS4eN42WHxYG51JXzLwwWn2wi913vvFAdHcggf/QZ
CDQd44OKqzV3cE/1az7gcyOaG77dF23J3JC4j9PQA0EPFp6/ZcW7y/ZtrPyNjeJlszjWY8i2Fcm3
R/adajchVsCtrWIeI5Pv2Fo9FF4+ocZvYB0eMgiU63toGjh+9Ltl89Z66ILmrL/tvOFFGY4iDX2F
pJ0vKk/MthlA4QHinfLzcUPZAeM+0w90KJ917j6IksuP0o5sCxPuQmvYdCGotdxcJtQfJdc9KQL6
gqxO5HM2J2njyx05Axf2+jn7/eRuMuJvaSnycxCJB0lGVmzEE4qdZ4ll1XKam75ubrNpopEIkvv1
HQ0uCXcjfL9o+erFcgz0c1JUZ9Y/n23iPqL6P5W5dT0M96qfT4Ox3tuZ8MfmtrPIPTRs23Wt7srI
XKxkqpZBP5w1g4zJR4PdB+/KJ7NDKzzmgQtCqE8fXI5MZh8DmRP+ce6hmLvo8VDnb2ZmNbOD6KUF
rVG79EQwdgug0u51bFeHXrrgNj88D1dBOZ81O0GzPtORVbxOTX7hk067eO6d4+AGT9qTXvzLwe+v
R9qJgDLKtdtb9i2nqstQ7rH38aYb9uoOPri0ZZIZOc3TyE6pY3jfReUdgFtuz5gbdm3VYxm1e6hh
6GTxVUbUTXltnZ0JXUo5MDNHpHCb809bk+dVk1tZGDasKX3mLojFXdU5l9mSvA4wvl1L45OM7bt4
RITEZou+Pb/WhgLARw/PtU1Y1FBUb5xopyl9WNqRPXfyPqLegfVICQeIJVmJm/cGeSRioScR7MtJ
31YDkm3PTOBZrBHFwzQiE3HJ2Cs/Kgr2LOYZGUXG+S994q18ogFZdx4MCkcc4D+4rj7tgr1z3TT5
bv6MEZVsw5hML1RGGQZ0P2OEFZRHEXRwXP3IBv9Uv+aMLXstmW56aNkT5rMHq8caz56deRe0vv4F
+CH0ZejYAagXMqMB7iKrfipyov+q+VIVBd4qbAuFoK6Os8jaGBv3upS/Exp0cg2I5hMlQFE0X30a
4jFJd4rwuG0/GXhKVUtZEKPVkdgLRlwRhSzulyFdj5MVxLgwInG4GcrG2ibhZQ40ai/7jN2T2xzT
W2Pl4WVcctIA1UDoyObTk59BGjGol9aF3aXwuNYmIJJsf8m4ONB0PZe+8/+pLf8jaosLzeR//x2O
sgMK8/9gLyt15v/8r91H8Tv/aFI4LX9AMisQZf1//Ae1xRF/g9li+77neUI4rvk7tcX8zfYYO9qO
MnQmnnHEf1JbtPc3TwuM3oIyw1VKy/+ktmj1N62NcHzf9l3X86Gf/P2F/Q+oLYKf8VdsCy9Mey7z
S08CgfF9Zf8jSwVpbdDmbBS27EOuq4wqzy9Mu7dZkDLJBrVljft6fdJLab/FXPpMopN5L4MORJXl
sCMc/9jZkxtbkN45Z56E7u76Bzd5DqP+apDQqwQ9z18+4P+GAuOsOJm/4GbW120EqBvev+N5rg3W
5q8MmA5tWhswX6aorlafuk9XCSlv9P36oq/RVlRI0tGhWdWF9Psf3LOA+P/1axDwdv7LawD5CnjH
Ni4gmpVT8xfkTZ0tZTX0q1SvfJq0n8O3Iy8MkdYTijxG87247PobZJTNuS7lsTL6MPK6t8kkG5p7
nKSwsTOwedGbl3XTneeNmPUb/6n0c+ey9torR/Wg1UcY6IR1dhKgRKRoLtJ/8078//ppuo5tlJE+
n6hgkvOP72RxvJElQzZuTYISsfBJkyq4/FTv3Yx9+ZVCxnED/gBcYLlRRXdM54VXr0W3//PnQxog
6QtJOOwjCkKiXQrM/8ey19/WBKoA425wKSrgrE6AfNEg3Sc7CfKJavCorgRSZ2BZbzGMmKqvji8E
pXDhwrvw4EPFcLLLBhK7UWd7paS5HUkDE0nkXukfMVwik2DgiIbn4E2Jvx3snIu7Xp6CuQ3vowAJ
3R9FbFNWv3v0gEVM/EmcpkhnC/vJBLlE5W5toJFgRzDR6vmqeX0o+jjpWbZYUwocS1QLhcjygkoA
Xw2DJ6nC5TCjsj1kVQgCEJD4YJX3wDqWg0dMsRXl6H8tYVHY6V84LZ2H2FmC95ahb6nq5DqEW33M
NL/VJABt1/e6Plod5Qa/7GYi9aZaeLO+bCiaWZyulojNv36E1X/zixd8laSQsMCNIzln/voI89En
iWBtyiyKlszOrfKM9/7K0q5zzn/jtHqovZo81MJ86lFFl2KCZUmwzyTlsKbFdntN+REM7nIq7OVJ
pv5ySL15OxB1tYlFcK8d/w1uJOIym18jU+eNYt+4q2f72xnSmI0VrArVALnVVC41CpHNwCxtM7kz
gTTMn5cZGPFQefXGrCxDcGjbIaD/rGY1/ptPw1nBUf94qLjKeI7gZBEeGIl/+jR8tF+lX5ZgtdN5
ukF6Q/aOrG+ChT3h+h6mcQ0AGcMPMgZ7Ai9IC3QnYDnenH+anFS3atJvOmuJINP8auPcO1pgE6wy
9nb/+hfnrOfbP73U9cowDlhSRcm5nut/OXtSelvMe8RxW0FGBe06b2s9myqe2d6NECfX604Vtsg+
zFE0ZknybiVRskVFgM4XxfHeI/7o37yo9bL45xdlJJeSw9Wwvrx/fFFRKwPMHFS3Q5+AkdcCXS0P
NelMzOrbDt6Kzw5hNCkqXS8mdj2fDv/uJfwTHIyLwcA583mYfcWRrLhu//rB1G1ZUXExP8wJRmFe
2+9mza1lnKOpa1aopXz7c7a1M1FXo1Qf8VTyhc6Sh5FB3bF1VX9CHvZrlGkHoRbDYJXN18FMf5kP
cXjMZH6MNZJJvHDlayolTErdvGehhNXdIrgFew/7OVm9ZSXQBzyZNxxzbBhZ75kkb3eLbn6AVyKF
haFIPF7zkGfzKwAcyW6RI3KIc3cXk+qw84sFOkr7kFviko0A+6BWsdBhK2sZc8R43e7K+nldjxz1
zLnKjp5sbauIj0q9Olo+1yUtViFwmiu7fIoa7/dCnjbzH/rqoIZTra1uAIPEVwxPABSWfCEUBn89
lzzi+BQ9pwP5vjRtc4JZ27ClX56z33++y1OQWEe0dyx247u6FB7Nx2gYbEwXJZhXa+DNWUkgD2x6
32NsXUVTIiBRkBV1Bzs0tSwaR1O9NaBJWeTkt8DiyUjQ8gNLZH9Iu/S7DixU25F3LIYVzphO77LI
i+2/fmZ4Mv+b59YjfoQaTTtUaP90kSOFVSqYUjrwDmQ8Cj8WAesh7Bsy/HjGPiIV3i4rtx557VUy
VvvRB6BTVGgL56S/zcLiA8cJiDlFGkFm5d9tdgFItTlJ2TekbF3TZjTHIl0dfVZJZ+DNX+hY0YUu
QMWYX4aHVnl7dkHeDmxaycL9UFq2u6mm8PHPdbYQpkvk4PIdatWcSsSZG8KgZFOoWyvusKm5ukLd
QBpPh1GBVDvInB8IFqrjjFZgk9jAsArr+B+PXBIyIcznQ5BZSP1xB+SIGQtS/zJW43Dstho1DhuH
8d4mGg5EAj+sKMaT00f1/s9pjirIQWE6W9dhqj49gg2Yg4nbcYQfM5ekD80kcmdkGbgVvPE150Fl
p47j7Iw24KKZ8/GmKsDA+R74geITyieYppQoOoOUsnQniA8FAldFJbQth0BfZm35mK5pK4ubjcc2
hKhRm/mQ8qGXhG7sHJF+Rgk6CGw83BcZ3xP0LL9yWHVXKLTgr+IG2bepnvcwUwhwLH6cVuMLqqZ5
x5jlIcJQQiouMYRZ+iX4rtoNMGhAX/MBUUFCbAqKGFR4ryjtn8eUPeaEoPhSx02zx6X8PIiZPKAS
qYYyRb+TXncRoqW6jKzxUMcOjoauCa9cVEybMLCfbAAC2A6JQgpWee5agxSCXDfYqA0DoUsTjNw3
C8Z4LwDZEW+lxVYmJvJuIC4njaqSah15Q06lYuHoYgym3ob1BBM+xRVtIxJdxrP7boVoTatasyDP
F2KHhamU2G+slNu0I0EgnIlz7Rui3NZH/s9X2yqQhsAQv1vWQsgL1H3dUfUsLSLJPhIkwMdJfeiT
4MoZy+MI0QSqCkfPYPV8adbibgYsBVFVbDunUcc/t2Ej0G86hsuSfS2DdU0cxWcZ8QqwOrW7huSa
zo2/w4U37qSTvTV2dcGqlXWEch/sDB/sGhFd5P+XsPNYkhvJsugXwQxabDO0yMxIRSa5gVFCwyHd
AXz9HAdn0cUqIzdlM93VVcEIwP2Je8/liis68ZWtELEksHVZLlIXRNMt6jlCaw+Zu28ijaEp4F/I
DH6TmGa/LTpkfm19jWRunlpZ8B2MOILXVylcnLfC0eJKFkaP8GG/jX7w2WrYMmUGZJe5kzsG8Nyt
3Px4U3z0HOy5HW9w3uzJvhKbYmy7ig+d8XM+o6wVj60On1XhY+En1bNnqPaWT98Aal4XlcU312VB
UXgL05FIQLL0IG/78imZNQXGRDjrOgWrxzoiBbx9KORoHSfEjNTcCjYjeYKAvsCkZ+QVrlUJKTMI
nyxvM9iDvBgp9DAdwGmQZzI7PpKNOdkR0GVObXwO8Ckd8JfDvEuUdY074hIJ6Po6Z+hp8InxFIRs
nUnUQaemf1c0JunV4KzmQeXXCWDDIuLH2WkXANBZ3/lQPgwH92X6GsDbBgPU7K3JZTkyJMzqs55/
39zoyjyZt+PkVVsnRKAZ8RPdrc9LlepXpclOXsxirYw9Y5sQylKb3rfENPAg6sprbPKIDI+PWR+F
uzFL7ovYvuFxgLs4NmAURp55SJWM9erlKViW7+NsQ8nUfwOqUWPnTGhmk+gQx+Su2j1oBYdwlw06
MBKGnGU8ECKLgxwvF9L/Xr+Fyhp5qh3z6PkpwqpSHEwqyE0g+680VDyZgr/TNS4Y4veN1cVnI+zO
Iyanc9SAgUHTxlmkcVq5rfrHSuN13Qp9BYxCD9s0vvIA2AeZH97QL7DuWW6t96Yj2Q40AAT6sDri
1GUcKritpUAVM0bubtJJ3YGPwM4vzY4hn/PijNaZv5E9V/fiUz2cAv0BDYNitsK72Mioe3BCgoZN
xB8JZ13FKWiYCE4bYfNt2/Nn7JFUFbUuLbL4Ge3AhU1FcESliDsrJfCggzzqm8m0jRi171kq/Qjr
4DlTfAxwk5BFGWLn/mDt47H6mPnZ574koUd/kaLXkKmSP7+uo7PFOiW2tZ9dHyCHfqHXI2DOiFzy
3cd6SREMBgmB9ynEjPWNhi27MVSv9n3K+11bI+NQs/q26PZrLSwmwjIAF2zzQ2RxMRgocL6iTx8O
03LuJq7L9bBbD8dG+q/E3gU4eaFb6FIfEGR2KEvnvUzre9Faz2IMuRsKShiL7BlBDPvkuZCqiYv6
dfmyzOehqVV3yiwEprprTzD/lcxK9r2VJ6yWw2+wM+NPZpGymGEKMvD3mLoKXE8SpBaERsQUkqKK
Qaq1sA1aNokKSwKIgODA6z5uK+aBns/DXToUTyNT+8mX6K30W/nrB9av63pmSvAxZgPQdv1CBxNF
PQJduDcl+iXejPVwZjfE/WM9x12EWCtgV9IyjDgVkL7Niqk1ORUYMZmTTwvAA6O/TCEJhRg0Pq9f
8toYm7qFn/JEc0SIH0YGri+OtXSdZubLpioOFUnY/KsJmbFt8xji9EMFl/PWpa2PYYS3Km+4Qg2f
brvpOeUc5t2mFtHmQB84nO8SJx/3QYlde/JHpCAI23roQGWEOrAMq2sJd4qzObjZg3V02Htmnnss
Fd/Z+lXOkz1zqM3VzlfBUdkVi18j2yN/QYxBwYWeuc9u/tL79KotlB1wCX/p0cJ/tpO+ZjFbdGeU
8sz4ID3+1k46bhG7eJ55zZZlPrdi+KDy0qH1gV8T1dJiuLZ8YZdGpR1bjHlYutvWK0Dl4NgNWI31
0GQwxWM/DGj42OrWqhqvITiwvRsUl7EmJLdEVb6fxvbeIxVs56OytVnJV/vEETODsFChdaR6/poy
+dm0RcjCAaQDPv9qFycfHZ+BVQ+lCYkR9m043gc5Z9+c+gNMD38m2cAOcRnYERxTGYlLwX71ru99
8P1Okm1LuYDR77BBZl04E8obLKRnASjTt4wHJf1kTwFrUraj0C/mfRuM8scYO6Q+N7Qk+fBehAjK
UR1GmWNxNhkoOzCTVyVU3GWhmJC5+w2ajLoVy62OPthF9lo6sUkgKHUMvI/hMC8UUvQZP2zlnDK6
pe1aeBNiWO1GXCwkjd1MEy+Yjz6iH+zbn5sH9/cBKhBqst98xwwjpAJ28NvozOi7uZsX4rDHJrwk
XZaeRqz1gxsckhKqbgjC4WEQWGpH/1Kl1O5+QQJ0VCSa+IcLSQSaxNVe0PjlO4VdhfIQG0o2O5/z
On5vnSrZLQMCE1na867u4+exEcMOgOMTxFAkXhVv41DkV9+sf8KSc+HvGZ+HdGRQF3u/nvCZxvQ+
D8NNQ6ZhjAFSiOAhC8qPkY9t8c9fSPDvIQD9N0J+12cR75nu75NZWk6jNNH4BzVQnLQoB7pMtACl
Mr6G3PqAEOSPtY6I0spDm4oaaj35F9IS2nCAE1ewOnKGBpnzAqmrykuAJRzFCtG6Lyd7N5C8jO4b
jXWNKK7CNjSGxG451qhFZV6xHaPy6rlVuwtZmHF7rn8hQwf0gFvwghQScwo8BBrwnUeSEdsXO9na
7lxdtU1rvbfXS1T5MKDdJWgZrZgZA8cDYIlhN0r4i07Kj5pXtyVIg12mr1S8tJCESrV3W/cqIrNA
Me0QjCHa7yPREyQkAMNU2cxNhq8HxBHHvdkdVDw99UnQnRKymT/5mhrut4Bq/vzD2Pq4+ed0xqWh
whzIcASmkAck/n8nI8zd+Hw0ZJv10lRBBoG2fU17teCHJg5lqHrr7E5lStIcy0lku3mAOD7Qo6wE
S2lQRxHZBmokfSy5VyZCSMugkhUEGNnAYhCE82jjqEUhpMv/P3/8/xjOueztsbIFYBBw1/y2qUBU
GVuUzu1mPTHtxAZv02NEnmq2e+xf4Anp2/lXEWEs04Oy9rlgjUhaJedbXN3o3NDjkGQ755pP6eLz
TgZ466Y8/fmz/sdAwTM92zfZTXghGqvfpnN577D2GyVupVLx9ptEi45IjxyBjMQsgw+KEKRN0vdw
I1DDOAR1BHb7KabuxMRNwGraIrIwl32UNRWUFsPZGhknNdnM29CeqZ69tMcsHBKY6rFQ99IihTeZ
Y1OsiITdibktd8zdP5VxA/CdvTbKd5c9OZWWYQh5YFPDHpd+1+R4VugWGLZEBym/orf7nLS+v0+j
5tnSEwzsXS9ywlCTFzjnnFLdm146XI0w+LCWFbXtD0dD1N+NJCVN3hwPVlhgomj66m/jWf2A/vMB
9gLHZlBNJoAV2u5vYxqp+pENFVuKwcfZOLMPBqHGChudfTw+0b85AJupNPwaaC3iBgAeyGc3TRkn
B8f4EZsYvIIJ76it5r99Nj1W/O2zOeyhGGmaDCAxrv3z5QoXbxmTmERGCg+G2eswaLF3s1egM6aA
OffpOdZuXZBxWNGdAh0ippvPJaz49XsM9cQtDJbLEhFEXnt/KUasf8+4PCc0GWRxLJO5Y/1WjGQu
+H7iNzGp6s/WxiRbK4gsoPEhPFkBuxfQDbJBUxn78yZNaaU99gbnKIo4fvV8Qte4QVj/KEmtaUrn
by/4f6wifR+xms1G0jJdZy2n/mek7TSJ5+WVO2xiyR4sL+PLFMw/XWLb1EzU5qJgCumaYH3DaR+m
4yI/DA3lKyp+JPeD8XMkpWiJIbG644cBoMhdvRBMB/QM2qmfPwfL+P7nN13vaH/73fnQLl9o5PO5
8Xf883cfCzHMbUKXlQjstBWpVjZ+QX7ftAHJp5CraJWwKb6zOCEEzWPVMnJ9F+hX/nLxWv9+BP3Q
4nC3CN8weRR/+4VRtaDmndUIkBcJNr0vaCXMxDt0HmhWK2gvfWPCGA/rW2zE1ZGGoLt2ZnOtxuw+
C8biPsyGcEeUG1HXQbXHPgoK1pye//yVrYffP18VDhvXsr3I4VcO7N9eY5ENLnbJlJVzAHt/6ZhM
dKLFtFj2v3ZfdtxfeFBejCRnWar9JUpK6gYj7vdm14wHCPlM3QPT4pKls5tS9pDBxBBpbJ2NHS7j
vi9ZwPmL/6sZ6ttq3saeeh4AR925jfsNPDMhC0z1EHLv1qasxZVL7pX1azlJauPOsct0N8UUDTWC
dHecyZEUdCeFICCqDl+RBGE/kyG+mT4eD07mnYMS4hWbqiV5Xwz0dbDunLNanIvL5FQbvznSCcfu
c2PnF92HteFHGAc4NWWNFoZiC62AqUOdHqXnEaNBrdFYBJs0hLZZRCFIPWBd/2PkKzXrtL8UCf+1
Vwo9F1UC56xnOdFvRUI8qqxOI36ctVYFyMF6QC8lyHVirMbIakn6RxWcpurr4I0Xa2TDpFpGn0XR
f7bz7C/ltaUfht8eFrZJFhN4EmZM9/fRPDVkVaBbkBssnN42EhPQbZdYUeaX+1yieOnsmh5qHI4j
sBjf63702Fruh2DcpQI9gGsR0ZGGzV+O0/8ophAeOByAvPZU/r+/923gtxP6SEXZ37s7A61ekggS
+0Zz2rNMBvcnnO06ojYRXB+SqPgC9jjn0i8rMmZd4hkT50104aD/CXIPAVR341HHWjubMWD0KIku
iVwuVcN84c+voOX/+zYIA2pzTi4r+o+zNrenOTYZ1aDy5pm0YK7izh5xozCimbXNKhYPHX/XrS+c
+0BAZEKG+WxAXd2R8ByckhilqVsqnmXyXrdCSvZ99Ir3OB5frY6FKa7w7pm8VQ7kEh0s/C7G5510
9yTPvni67wSU9qUM5ScC76xN5prh0bJ6Roxpa9wRaYu0vAPTEhblzy4mP5wzfTjXVo9AO4nZMKNc
25AUh+BVwt1AWPhojO88Sow0EFLCRgYsG0rHOBSiplVNrU8dksVzYahrmRNulTQDVt0Om1BlWeVp
nTSvE/tBgdTySbqfH2VvfbbcNNmuiztuT23O826ix4+tdwRF0DhPn8r0nu1LfG6c8OI0Hu6m1u0P
BF7qnXX2IQ3L+oS4m6wPmIZLlPKnXaJ8y3Ex0vUWCjpVGnAsSNvcOpZDeI0tP3WaXtUHptqBy7qj
yluYgycvvTsBUPFL9zGodSB8V54Z3WH/1HMAHHZMvvBVzliC0+iyFhZ9iPi2nN/X/yfqlndHuD/W
XSd829dRry30tckdy3bUmOLtuhqI9aaSUSHvd7dZRRtJ0Z1cH8F7mfNTer4g/SK6FXOXHmGwk3gR
vBHzarHSQqJaACjgUOt20l3qi49ovG5GWMwo/Ss9ycqKGh7KjOZTPxchv+W5IDM8dCxSHa3xJWU8
xLQNYDqq5I8yt57VbAMViu1vSc5KnVDYDttd8z5l8R5N9Xk9Ew30zihXWHYqlJNe/aqcYbOOg+za
NY5Ijr97aPGPf3mbgv8orgLHwUavXyeb5/y3ntdvcoZ/IVysWpgfLDZlmKyXbaLAwTWwhq8sBaaN
DCPK7mhAtUhanEcI+8MHU1rjQ5B9NuOCqEvpCRrJ4YgNPn8cIH+so09ysKYNhX3kMx2ezGG39gK5
mX+GJYdmfE6A9hGb6LXDKSsoLteZEPtqb2ia3XpNIgG2kBtDArysy0EAUJm/lFuSYxl358f16/w1
SzUWgvEaFGB69UMoC9rPyjj1bhUe1FCc8xrNldObaCESnurO+ilirGCVcCm+PfljnXs7spLbZITK
DAD3Vidsv9YZYYMfcZ8nClTM8riKgGrXvixhgnBxnK40qAx59RQ/CwGr2X3yTLbx2qjAZXjIiEZi
88QnWr8W5PguKySCMLHjnVQ+qt2YEPuoZnwwjf1gZ+I4sNmIyI7a54P1KRL2pyogoRmwESi69W7N
md33Vrkb0QlT7sDmID4EBgxov/ULWEvRhd5xYlwJZh2RTEe4JhSd7mPfWUeVgZbPB2OfBuR0MqC+
KrSZEyzuPPV4+DHHN6wFzGXZNU0Vg4rmW8XlRVOgR6JO+siIk8gNRhxV08Z7xEr9pimY2RK90G9V
lJ2zxb4y7oYu3xgsPDEXYKzhLZrVkdlU/3H9nK4HBhgjxUaQDLPHU+ZsI7Kjd1GGyj6ZVKZzPRnH
tUa3G1XjYoUAIxp4TbP1muGz13rJ1vLIt7bcqd36U7fsk24ZoaqB5HSs4LN02XAJ2GpbkWQ704vm
PV+jgmdg71XTFlu8ovWlwPy/XRgrNf1D9pR4eXeaRPpmBl18KSl7BfntOKbZSaBEP9UFJFhnSp5s
pvObBCv8gdATXEES78A61wqNiR0aELLWmsw9aZc06/jX69R6gMpkEx0q65clbXYN2RXKNZ9tJ+lf
FMHw7cBCDXf+cd0cWals7jjLlnLfOSy5M1ei4jCwRREHfPHcObom0XJc7FxzDosr44tulw6YP+Bk
4psDbc+QGg8qV7QnySyfa0yXjYn8vqCH/nXGGGM1bUeQqRXp7VDZeguuOk1LtiAgA+QycMsLUnbX
N3IcJqagOG402YoRAPVdaBBbTTKWXODyVZxvLG+YCTXpqWrAjppKFcf1GVjn57obq6Om2NABBeDl
uB+iHifDukkzCJ4Y5qLZZdjDcN85IPVZF+/WLyOZKKuTAjnJr7FbCFWQ573ssk/r44l16b0I8nLr
6I1nALhALti3WXUdCzdnX6Frbrvu9qU0I6rkGyHt0Xaw4e5nnXMoHAHurnH3JiAIWWFPRNrXIcVB
lDfoKTAaiqMFXPDgDnxy5RonLK8KNsjW65v+SYozX1sPuziIiJxvl/2Sx0/sGC2GntaB6SeUNis9
ekvOh2q4v9c7xPar+NzCek3bjG4gjFk0Soru3PAi5A8R+6J8oHbEEoa0YL/+0eMbFTQQT30HCUHW
QuK1d52ZbimM601ITs+6aBNNOF+y7ms/B8PVq8ONq3sNr+ZYjjr0nMxr3QMQbSxAKBrr+rZqENa9
Zk4w2yadhuq4IHe082naSpCDq0yVwT9COp8ELDoSPB4kGI/VT1wScAEDk5V6PcfHHEVIgS0eEwo4
yD5LK4B8fP9jgdlbVWRzekZ/NbJm2Rnw75BNhB/9BhyB0Vv1XqZESVPCshpcCK7Tl8d6ELdaU6kW
lkh13b8JR9osygW5Alld3JG50Z3S+cGb3fqcTMEr1dI3b9EUv0Hv1m2C2ApwKA4VB5diwNgTKwoF
CGqVia4yfC3MgKWBz7aQCNc7KAi9iM5NYX4tK1jzRZ8G52VErkYCdbVdS5EmHp+LMvL3CunBFnsP
CzSMC6YD3gh1IXRFH2lQ4599O2uQyODfiurC2tjDo1XB4MjxzOzqtDvSplGmqKF8EYzh1zumsWzi
Mpz40dEaKRe59Q6ezUMc7rKC97kI7U89CoVfN146EQEZ2bTKLhKWwhDc4kSIe1DjYIeIW4PhOrgB
dR2yDqDE7E+3MYBqFau3AhPRprLRJuYYIX8VTcUUn2VlkYvefEoYNB7X507GTNKE/F6XsChTWzoX
P+rhc+vpRsNJbisMv4NedOYZHmu+Q6xxZQZ3Fn8j9k74NWtTFq1jGUt9UI4tfikZ1qN7QBK0iSQp
jRGzEC1safwFTwu4bUAfUAA9bOh9A/+qtdGQgV76EuOqIAov3qw/h2H4m950nFOQ4Tic3/MSrL0N
6meT+OBfcuccgFO+Y0P0fRUBK2N+TdrmLa94wtbb2Utztel9+NV1K9qtF/VEOgTFm7+mBGAyvTMR
P9+7YXpPaVxvammeXVW1EJjL5sSWOtg5jQ3k2+fSdOb+EnX//6JDRfo5+zZkUL2utkZqpiplRmXH
zsyYb9soh11fGXdPY/RT1ibPREKFMk/RexvbD/3MyZpHmkZjYypRMWPQLiyh9blaq4UO6skFZ1Yk
M3GH4m1tC9Y7fP1jNVPAhMGjnvWg9e0qwRK9wly5zY0y2a4VlJym5lQP9Oet3xt7q2eVZgzJLUb7
fXCCxD/GcwgSCHw7Z5JrglwjKcY3AvRbdvmZ31helgDPvlC7cJJqnzGUgNcXXnLSFkFCigdZWh+N
yInPJZXiPqeCuFt/tjRT1XFIGKWAZ8n0qjf2AHiGNDpB5zeIuBDnF8Oh07tnYGQEh+A9W8+TIOKX
W087hI+gkTWNF6+YiqlX1tJhlRKuZ5oqCSmEnNnc5fBJDt1xfcuix44lwEHk+H9yq/wUBG8GxNxv
sBzJOY42C2zV0kfzsM5g1sHCqj5pamzVUnFodj5298T84dkQgDC626xKsOGsy8Rg/joHLeoWwXZ8
dvkRJnylB5MPC32FmaFnobF0qviU19xDS1TfdT6Ln3XYaTZoYzyHzccoAOR5Vj9T7MWvac02oRYC
oKeU73IEeRMECFfdCvnO+of2a9gXeY0zfY4/ofZPd+6qs1wlDWRMTY5NJ9oBBF4ffNEcvcCGjvNr
2R+GpJZSvh7BNOtxP+8ha6YvIjW+ZTUcg75CJ4ADm1RPYpF2UqVwmEaSc2aCEadHDGYEGunhC4G1
y56FPv5raFCtOapf+kQxF+TIvru++CoqeFXkbfJM6MIW6t5jC+t8m0iLptKxDzYYmzS6autBnpnj
Jt0SPoW6qCKVrIYDVoqKhb4sbwxbJoKi0PPrf9oqQcpEdHNseC/r21D1xiFAzQ6uzMUHHNc/BmQe
gwitY43UZIfD91XN1tkuCw8hqnj1DXHOdEO32HxnhL9AlSoIEOAoSTOh9jTJIMAguY6MxffroxF1
4nuQyfTw/78iYhpTveVLlW0KLddhganlrs1rIX7iEqUh1HOMyZp/jrCrT5PHRU7v/L3WEYsRN8uh
Qc+2qYfmhWjGh2LIOHiNkA+y8IcME/QovjD3fXGs24HnSpfpBT5J6NfTkYaUXlgrN351MYGBY1C1
D3mb7npd0SjLw05r435keq7H62vlVGh9uD5JmyIc9uv/PlrGyxAyfPD11jYJ5NfWt778UnP0uAmY
2ZApKjFVuxNooKro2Jmn1XE9e/Ii+u5V/Sdw/GyRg8Ladvb4Y30lHaP5ism92jQKXFU3+o6GUSBm
JmIqXpL7uJrODKyQznNqHIZQ7aRV7Kuh6T86kYbuj/bbTOVPvxZ+W/UYLJOKO0BNe5dNnuFRha1a
3PWEcMbw2jLfPHMmE1mw5Kf18xUpxJHQkDngSwABbQwCaC005qFgcb0MhzSIX9cSM9O1w1qMEhcB
eYd6uSJuAa12COhX6DKjh4qeNITCzXeezr3C4g31ClxkIwRi5eKDGgnplJ36vraEftA8xqD2mJSE
8Rngo4uiEGx2ktRbDwlLzKRtJ7JoYTruoAPlkQm13YYUtGcAkIjRfRTKC3qeMW7fcxNgC2QXqhAd
Ze+jgFxXmlnFxIw0osYawu2qUMqaXTmxC+lVT93Rp/sMqsyGIRM6Ib1u67SCuVyg0lBrXBIVIgeu
h2mTD+LUBfZ+DAlbgas2bNOeML7FBinTjOM2l3b/CDnoG/GAzJaVsZ2yrD+Nw7hLSDaDfg/UJW7V
SxAnPW0/QuTJv58rVLy45vnJzPjFthp5mrroLRsZUntuc+CVUxdRQ8Phf2Co6YBXfrjAL8ttFAoN
e4KW6wqmXHgYUzTIpMyIPbYkbEcAm9d/sFXRESXZFG4tHF9bB+L6fq0BxgzQgN1R3RIw+RbO2IXi
cESdlWvHpKMYlUo42rmTv6/vyFJkwC4M622dLjXG+C3LSWQK5dGeWUEYg+5J6jw/tkX18qtT8fqF
9nsAyc85sk4Uvbl6qJV8VCP9oZ1m3AOh9ewOwPGW8EuZifpghJV1TQ6RYMF1Z1JsAeXCNd0aboVx
yy9ZEhuQmGLjKhJ2245nuHd5MAT3ZsMrNvsi7nbgYzXZhQvIQoi+lf5kgAdlQNeOlA+z0dBIhs1T
L70QUWfXbEHZ5hdv4IfuitcsxhbQt/iHjFTATZsQZg5MjO2QcNZwJCqgnbHC5B00wPW8zVHCXBNP
Houxm04Fh59gd3lbv2ZpD1Sznf9tFr5+xhDI9d1Chcofb7c48nWtG0VTvaBzTdiY9cixYTzvpSzO
pXJfXSKmP4owwp1bVsxKZ7mf5STPhgE3rm2Ft1/bl8ae+Tk5trddAcsiqMtY9+QW/yIktwhiWGKy
hToAvTO2vqhO4djihBETgsmwyIhfQ8BUd1wZdCvkpwy7JQbOaVUp3OKwJlcnyp3dyDhTzyxAOTHz
+eB10AVKlT7nXnctG3O892cXex8nEyHZ7SEXbfg4994XTwK7ZjDlMnDmv6/y9BYsFiS2jNu0UHYP
ZYcOMgxPQizfe+JCYOS4G+JvoVUWrbXl2bV3RpD7l7SZzh0mrViW8rxU9lUwUTuC37ZoebMffku+
ew7CeNsugpDdpb7mJn35cJpnt93aPm4Lo2hvrSP4T0g9ULFN7HcI2ALuB1hHOT+GtUfIpYOzvyzg
27Hghe3uniLEb/M8vxZWi0YGg+W5wnrsq3vH6uDchMo71nFEJ1DxPLs90cJJLdSjAf4IWRB4TLiB
F35guR1QagUEOuycxSgvmtY0OeTceSQD4UcRL3T8aist7isr5SE2wianvRyelEvGVtR1il8jwmle
1CNYOJ8rr1enYI66DwSJYOODiGfHS3j06LvmoPQ+so6rgDZHxfC+tJD11ovRjs09MSP1PoKV7w6G
iUh4nA6Dg8fBMthyMfI8GkZb7IOm/sy2gMlzk+/GmXhjazTIX5gYQ7moDQ5mLq6DSN9jJJRPlR58
hlX3FlhPXukmO3tRyGbjYXkxQWmzY78WlPX3aTxUb0OLMyEgpaEszORYjYv7ygQ6gWMBaLfLTuVQ
ei/cvuk2KwG7+zL4MhlD+iRBRO2RwoYbRP7ZTVlbt8cNWxI6cnRTDuOi4GDPGfKwrZTxpY6cb7W9
EOko6/wiwRHHqRQ4ZKaHJBqtSwHGvk9QNuY500Fg8AdAnMZraQ0I3x3+9ctQ3mZRk4Jai2si++5Q
1uwtFpIIDg2T27sp8Xjv7Lk95qge72D7ARArQOS76YCPIn0WUO7RSqr7fNT5MDCXnxWa/CA/gVfN
rpXFksH0UaBy6l9ppMhmFMbRrof0sYwXANOoS7aWdI296mFeuUU+kTU+VFj6daCE6hF/KAz+lQsE
FxE0Tin/2jiNJnzb88vsYdYnxTTAMjEcmVb0+wHy+9kTw6egL0NIgwF5fuwkjmFlp5sEpMVF+v61
NEgZnxkaPS5NfB0k5XLlj9Y9bYn8oGR6TbIyvAEnSDMGc3MjoqtUoKmrOAP8yCDoIArqOD0kB+gF
MX9MI7hZXRGc17/4ot1D2JPHsrCDc+vawOwLNsbZlGcXwySGSeZ9ueU7iC9LDgMMf2d5wCXFYdIn
V54g57j+WAvQqWOZgAEs2r46OUagIH7B7lnQZxDSm+1rUVYvRNwjZZ0CeawWjYSc7eXkG8hL2Rrp
CwAQLg3rU7y48WV9dqTbfu5scjLbxLP2IJG/Q9vDbGoiRGVb7++rgEUKZF71EA759FCOqdyuejQ/
GeV+4hkgUM+4hb0hNosZLQ95Dg/JjuOXKg/N94btZ1Qg7c7jynpYuvSmWj85SRSKbMK1QJmPnroQ
GMNx8I6ko4FCFkz5s7y/MTx6HWZ+kyTJ7WeHxJXZ/rIgxyVzFhH2CNf/2HaNQhQSxB8KXNibvHrJ
8XyznDLpTJSVHxZ/4GyEVLqry6q64rkCQU2HwpTO2rQmHMMpFyCJ2umYyIj89anbTiJu9oJUt02B
0eiRqfNGa+jOzMV3KqMoH20dCVIB+xqM+H4KzBMpeeW28zrjJs0Mf0D3jRmxg/3aAiAUZPe+MF5K
4f8AXS3uZ1n7T5pEjFvpPpDxcl/VMmPS06qdN2KlXELeh9Y1L0Fd2GfGAd5e0O/dEtCYqofmWLM9
uK7/l6hpPLsyJU7T17LiVVGsTHxVYdtb9x6bsHu7eh1Zul1yz6+uElzO1qjBgYVgmdy7NE0W6GYE
hul+4EpLvUcrgQTBb8xDxAjjYrQdzQAS6qPsqMVzWLxJqaYbK7R+cJMTyTbxzodLxx76YSwIHgBH
9CbGzr1aKGz2Kdpf8gK/kGOSP5YysLHTVnKT6jw1KyL8wu3aYBOMMXh103N5BYPpivdRhf0zZcDw
vDTFNjB2JgS3l2lCNG4k8wmHKeZE0NUga6oAbhzLS5SlBTzzhnTkTJHNayTaMEFAbOfF8kCDUTzy
VOPPd/VAgfDUijnwAxKT+MGRsDDSQkyndhm2g9+WN2saFgSbfkFOODoEKcg6dYL0UWm/ZVNkXysN
g1JYotn9kwcTxUhp9T5ZTWhAM6IqOuir8PpD9gRT8TAAbmFZDH9bimqD+4jOMOm601pNqaSBYjNe
EIVFtAR5Uw1bYTH/rCwmoZlfb8vJnxDTUBGjlsK64APowprp1dda2599STm8VqerwZNF4Cs8M+/e
nYeHJWJqhsLfwNdsfp3gjnxUKHuNggWxaT+nPmEAdRaOO4OR/I6Z31UQ1/QAQPYW0Mn0o5V/52Zm
JkECLY7dVhuM1old08xf3FCG17Jdwl+rnZEDftNFjy6ZKOeiZvKg5ZC4KMkfiLvmk+sSXpFXGRs6
GlQxEyZrV/UX1pSpz/S568H4IDTfVEOErIYADgS2OSV7Xx8jwzxxHbT0b0wP1t52NrXPntkJSu72
nTUV6sG8OskMn4OxmPg8Kw8Ae3ocJw1ET6bkxOh3uy7dFsN/BazFDiEy+2PRzDeBXnxThzfnKR4s
g7TfH1744oi3XITjYz5MFFVwyGYkCK9wcXa2VKfRc6pzWrLNo6lDadEw2hpml7Sl2ceXI42PeJbg
+sYkX7pe9sxCJX1MQpZLWmfXGPzZSk/A5Zt5bNH8WrQGEHDilGSowZ/QxXEEnwhdQJhzCJFsOpNd
E+c+7eg7poNtqvsprA9ABs2n1tQM57IEcSPN8C4SSXI1SCPAZP7oREQcO33x2HZzfzBN+aNYrIUa
w8X2yR6Grd+mjE3rMmF9IHqT0Jq0kfmGEeF7FRbk2YxkvY5pNh0so77UBExe1794BvegNdE3yII1
G5aa/Whg2OrABT0UMeLYrjQvCcL1C+gP6tDG+8FaaziPjF/IUGzPE7iKXTBg9QNO3Zw1riq0SmK5
6gYL1oTVc5yIs6zqedllxuzeJYYybgalc/lWDFWxs6O2/ssu3fmXetz3ndAGpoGOzQycSAtX/kcE
6Kf+kKYukdBO3p0tJ5v2VUEYh1UHxFJCK8ZCvXx0LIJ5pyJ5sTVuUQ/BGY7FxzJHTC0c4Gza74IC
YlfJ7nsqkdp5moIeRli8zOSkDJjCNCSrsWq1jnFyMrWogF95Lv8wd3ldF3B/1gk4/9IK+qxtnJBp
W+QjvfldoNemjIwzJ1GbLJD3TZPOlHhT9pQV+feYtO+j6Xxep47rQHZtZNeDJaPB3eC704F26hAu
Pg5B65uDXycPup8T+RtTAMSwEcyogPnblgDJq0dWTfOlrOVZLFbHZA4lV9lxQv4fY+fVHEeSXtG/
otB7rcpkOYWkh/YGDQ9iwJcKAiDLe1+/XiezR9oZzmqpiOXGcgnbXVX5mXvPbXwQqexEql9Ix8y/
sCT49SyX9w7Pi+V4+s+6PkbGRtR2jP2r+UtaO+XGbEaSe6Yl3ItqIOupTac1Cd2qFVZDL+Vad/MG
EU/YkFwl2/00TJ/AvY2wSvbK3tq5knVtwptZoo9//pb8Ve7GzyxcbMaYwkC5uD/J3do897n7kHFF
mk3i9nKEDfqMNU+sNT9rDtUSYM9jWTJbDHy0mEh4IvnKc6b13C+A57He/pJCIXWaf5K8OfgmEOpL
4Tg6Z19eRn+4BWozm5KGcfta13Nn1QEzr9iIeNDt47D1txn2sUMTmFBDCKI9VLoslK3gWQuhHCRL
c/7FS4Tk+x/8QI5pors3fK5ddV3/4Qcy3K5tEwalUqlmYqHs7G2Gsuakmc6J2wfOn93FZzbl4A5t
w5SBSfq7UukrsUmESAPgCbE2oc3+c4wwXzXF8EVdBnQGl8xgN9e6v5VGge0HP/LGZhmMJSjaJiMC
eaMm97OlLj02k/aQSk2KFbyHOgd2H1fntAGY3hULu2hv0e8grh3JF/ueNCGduVzt8ic4qaGGm7O1
kN4NhYBISsk2hGs0d/VdZdXB3UQYZmthoi40KouAA3hlRLlYzcPobZjWY+yAjtKW6bfUjvTziH1p
lZqF9jz77gsDZnzBSzAcajjXr0U0vpX52J3UtKs3c31rMKnB08KjJ7GrfWI/YoHqX6Y6/LSbrmAq
mZRnBwEYBbp7Uq+dcGHl9wOs/NCpxKn97oeZtbascfjN7NsvTGLQfWVPtdfg84qcCwXij4mjoBFu
dy59q+BQoGDW/bQ+N+yC8ox07CkfipvaX464jrWdOydEFyxuSO4xxscaQWfZMweXdQCGA+L4Jmtb
NBBdhzK093PJOpZp+4doPxrPzy5NKMUrepicPUzYiMa7HPSlhr64Ewwadbqq0SQVRBoZHJ8qiog/
0oCxwzZsQY0hugXffh+hRl7xF4QEYehtoliQElSb8UmN4peC5CMJYK47CiT4MWbnzddNh95Y+P+8
ow3MPGr6/WTC5xMhB7qZJONWyoaZ1ki1RGnSjY1sNk4OOJJc+sT5zlTECxRPx44vKWKDlRKzTtIJ
3SfDcDWfAk45IkzhrMm158HK3yAEw46X3lMlkyViYaDtKy9jJ97Jr6J7Zs47cZrT72o3whx4DHZs
M3zzxmq3cP9XbL0EiklG8gXD+9UgrotUKUBQSoReH3A2IIDDgG5thtFpX2sOjB4d0trW/O5sfknz
2riKMeJAGjvkpa6KM0UHoXX1902hXdKm+GgMnNMOfxqfRXbbwV+2Y/NhWKJhW2m1BEtzJc8hm2S2
3Ws3q2/VIaQtZPiW8XjiebRLxsi88cxhn/p2sFNrPIgW/DZWv2qaZbkP9ZNv4rhlMv9ml46De7+v
V8TeddOgf5DfxKrSvMfOmtzaVX0f9r1+MiJcs7Fm73RG0WtCkBghLctlSVFQFpNjb1HzPtfEyqQM
fu6tprxpWvbJVZeaO5z1Ytc39WG0SRp14FQcqdYOQ4/fhozv4kAuV7pl76kkZLEpoIOGCMLIOCEx
VLwlwsdAwx52X2sl29u+/xJVdBqWCD5y67YnS2TfwEPc2SlDgsrPNLpf+hW3mY+tbG1NnOUM8DVq
W5LFkujRckvmUcG0Z+IbnxMtfJE+ykaMR1EioWnG/iOI8/zcL8UFvvyxHLX4mGQXZLJ7UYvpPk9F
v82X8ImVy3iU7/7cihvHqq2jgaKdoE81v4Ln9GotUXRXMh0NKynahWbE+DdanmryTVMLL63XFmJn
JgJTvItG0BPBa4P2hoL6xmlAs8VlwEoFxvHJZYO7Ggxtn2FQuyEHhxzKMHwYLKsme1jbCahUeWTA
vTDm8aY0oi/6gjvfCLYMbzD6VawhRW4w3enfVT2lbMaDXK1boDoeKcOYg0kztHp4d9X4PvQWhTxr
nKsepaq/L0v11SK5e9UXRXhMqpi8OMq4OrA/dA2bblPa3v5QLAiamIJ9U61ETZ9LL2xv5lSUpxH3
QpxLYPFymg3Ck1WNEcRyR5wTnqg8epPHvRIb3jPWXfqciqEm2Fs97zUAGMReGjLaa9rrxKT2pAId
RdgdI6kTyb0Mvnk9wBIYcIxPbBmH8KXv8B70Vu8AWyJnO0qWbVotPNzlKfW/i311BHij+5CMzM0H
wSS4524gE2ythiq/r0ONQ6MhkGnlU4m1lTXKoBf0LOr3ULvXvmOWqgfspDwfrlCCkFD1c6pQZNJB
xHGRbKOi5f2sv2v51B4GaejPpWY3MR2ckjwBj4VVfg1qfdoYTn3b+4lxQrS7sT3urMSBRqr2Q301
3UhJZ52k3aFKPkGzEjxPqqURhpd89toToT6XriuGQ8TudKQ62mum17DqyM6BJOCFPkJD/J2rzm82
SYekTDXdStoXE7O8BpTJ5gXLZzL0b2rVXfvzxcE/sVE8lXDqn1KT8i8KkTW3kiCiaDiJGeV3g09d
rFvYbrIF7FgSE+aty5dLTco0JIwo2xgfesvxqhDDi3VyROlewDSuCrKl7gwkGYXEJxW0RpyzsobA
lnnFqpgd1QgiderW4i0XCBYzDdEchlx2HdKNl5RiHZdMwhYv/lx6gr67pZK4dU+Qrpe8z3rqryMT
OUc8LY+krB007nIe+VjcmDX7Mui0a/ONmVtnuCL+Xi+Ge12z4nOWND47M9QwOulXc5AZa1xFhAFM
AVwdl7wlycMQGTHYZLEeu9GA19IxVO7FUB+kxMPC8sCA74fUOcBNAp7RwusXIXlAvc9qBSmpumbs
uWKtv4TfO4f23X1Og6LaMy75zGWam1UzNq1hW7FMhy5rV/0LNCR9IsG4X0jwitlPy1onzzG7+NNc
nwvro6mn/F48+E+LTvBOLd39DMqf4c0Dp5FyBnVwZjUBWFaikbQWJ/uq1RsWwsu5koKkEnXlJvfy
V6smt3MYq1Pu3UEq7mHQTncUJePJMIQJ1NHJ98bchLvCJALY7pCaoLJZGVWSnSrTuC0ga22qqD3I
gmOjkB6Bl722lVFsJwQyrP+7Q13E/aqqGYroVv2gj+UHsQdH+Uc29gjQLQ8ga/ue8qfW0+leD4rb
jGOtWUITdQ7PBkgzb1pQFTu110+wAkCaOuQjFKVpPKIJ9PfTzLozYVzPSrgISMZlNWon+t1YeAsv
5jZ2eUayMPxeVPONovB0JZOMqLOQvYsyOY5h8jxOYX9EfkSMJqXUCBWfvvyzzw1zH+ILXdeGJ0cd
W+RW0+1csXKH73l2TB0/hGSCgPuckUo0pYKOKMgX61mH2ZO7U0KCdtQKwmApykI7Pg3z8qw+r+fK
O7Gbt46YUS9x4JmHqAgOqqyMwjpadeTIr5eMqVMWgZthGIIpnWwiWZ76W1Z70a6RobCuC/utFMlD
4CVUDnWzFbjYd0kVxRefpnJP0O63cCZ+qO47eIp2Rji7nXC6u+iBlMzAQWHL+IXlbaA5Bw9OcSLu
83w5XHW2Squl2miRE6rlsEomrISgPM1+iOaovCW1YZtPc7KrPJezHG7+HjDzXokOJunL7blmiZ/i
IcTgUC4uieYAN3W0S+13p3pKks8wGdpVOepXgA6WoN4TPcwkkePcGHoipCTNxISO+nXqyoM6y5BU
70mlQn/AOhmb7SDzJIAcSGzT7DEVtlq4wimWO0ILagrVrg6tjT2gllPvToEgKI6m9nrrdj1PkSSJ
L+pu5pHGrqBkBLtwDLFokMKDskmRu1NujiCktkPGKtZtneMCoXstbG13lShEZITovZGvId1j7wrX
XLzdHsn/Rf07icjLaqlQui0CzwAjXgm6C/eoT4vNMHPv4BE99TzNusq29kqvFYviIQLheY8OqbP9
DqwMQWapLb62kdmcsGhSCdAHZolYuzHlpqqlWI7XI3rzdIiesJqsOn70C0lL26lnQCtmC4Z/6E7m
esRZ2ZfEDRWtSxYHhqCVI+B4G0Fe0ieUO3SX0ZfEZ3Q3EEVQRCRsBiK4qPtKeXkGvVlQV/E5hSvC
C67r8GDKIluWZeq4UL6RCcEwbVt7wPkraVTkXFjaMZt6/6AH5tWIMM3Iu4fcn27cRl/bdSVunTFE
2Fozs81F/Q0sUnzSImb4bDAeUpABUx/yXI2NT7Hk9r1ps+Av3fbVSHmquz4bQqjkn13Kii0QZ3X6
h2KcN0VfP8aD0980i8biQCoZ1S1Rc1zsDWLrwSTQqmEccDz/vhbujUJrGnkWroQfXIY6fFRCFW+2
X5vMJlBIaonQ88CKgABsWSfFM52wAZ0gVj2NKHqPcTXdaqwg2SVG35K4OyT6vG/aSb9NXRCLkl9C
2ldHBEuSHRKfhZG88tVMSjAwadv0NmKPw3udPEG9zc6pMe2w1hGC01sPrB5eW3KQqU9RK4X+TOyG
kdEixsWjEro7UnQf2zOkOB3ieh3wnlkLkWRWCitLh76zrqpCKlO9+sREogD7UHAq7gaMGbuGaU1n
1tMtu8XnyYnDc2/T0E/lcDS0qt+RtDIdFZAnFQHI0jR6URLaSRjVPuhc8jlE47NEH/01uz4iv8fS
2i1+RHZuYzMIUWq7PioPi289LHZb0gxEIz+Bna21CrNWG8zbzppZ4CbkhzPvYVpNQOUq5+ghs7dg
/45vQJ2JkRkiWRrRhxUaK1h09e8Dfv1DM+j7gRb+pqaFSRE6ghnCzGHBbDEI+d5EvcSGRMPnEAJg
ktQi9VzRCTcvdHEO00yjG+UGb0VvbZgNnOcAnhOMnlcNMv66mOeLwlepGrPw6LpjOPnq3Brc5T6T
LL4+ZmQPm+R5FkNG7R+cFcspbRCGT+WXWuKv+rl/ivth2npDXG5yrWKcF1uftHwvecNr1Bk8yglJ
AypoivRCf2fA7Kkfq6ClUR3N62PAmXwYkZSet3mAaj5NOGZTL3f2RsWN/iDrvn0UkiOUd1l57mOk
XA43NzstHgNgdPaTO95liJ/WrW440HdDcXACOUWWumqD/f5uie/TgfMoTmnUTTwEcYUeHUQM/sR2
evYT09oX9EF9bzdXDWbXQ42P5F1e9LTg40ndOsqnViQ1e/v4owxoHucyOeN3KW9pr36BlfhHA2QL
qpeDzczU8cr/BBnIsqb3p07nNCzaLYZtypLowzCwPKbQsE/lepLkMnX4Kwoxywd58KM4lmQJK/bf
cgkKzIGeFMkXzdXCAzbkA+oQfUVAS4RG33yLc85GPRycbQTDAWtLRo+1pASumQHWQru5zwhluhH6
L12pijb88+QTDhHsO88wBX7fP08+RZc5xmibE2hF9zd8MMijs+Woj95zYtC1ATUwd4bOONZbVIZs
SsanLi5qYSfT5zc4x09a4TTbYkjFSfOoe9xGw6+cpMdJtLsJKc0DOTSkV/RgMpqIIACWh517cga0
PXNnH+cILHQdh0dVQ3jO9JBzQMnvASgt92705hzbxGpazIg2stkJaQzMOn9k9mgcu7w4c2iWW5La
eDjQ8ejs7zZ96mgAgJzbRfSsaPEI23Ivpg855dx95gZMG+ak2GqanqyRF62yvO339UCgThf29Tkt
wEZNFHB6ycO9hLgIBHzIzyCxboqJZR8DPM4gp08fplYjQ9yVwZRweEEwn+rWeSZO92AiAD74IWnu
4EnIGpD6cA/5lR2glPP7r5ZEQBMpMJHtMhsrfWiDmwl2enyHq42Yp0fioF6QUTWbykf0GqbljRmN
6daS1Y5F2VOZZk4+BuatoUFewpZmwEAWk37qzZdojB0ESaV9i1+JzT5b/0Pv2e+4BNGfyno1Syp8
k9ADDZblJHJ1yWY2esgUycSpJ/amVZVIcYpgR1j2CDjXQUeUk6MzUHCHImBrkLXbcrSug8FY0rW7
GTd9KjZ1Of3GEjn9BXPB/AcrHRc5OjsPYXH5eT9fsTmPoZi56ZXpxug5Z8S2RNtJ6yn0RUBYELkx
rkTopBKWFUkBqPptDVb4rRydlqjJVrrbwrDsjZtkGvaZThhr3OjBqkv8z4xWYQOPrd7+88G+ZfyF
p0IV4ADalOgqdrzOT65Vzv+Cbh8+pqJnRm7vbIN5oKb259sWO0PWevVTLqhueo0+kANkWtNN75YS
/REITq590H5caNq5abpwnU3hp7ZkAB9tbG4emzZMNPhjMmQjIK5c1O/1Y5Ak7iFyj2o/4LVgg3ov
dtDPQhG0xEQQdsuttJziii1kHYO81CusH1flrJN91Ra6W7oHhG2OftdVDDWRnciyC1dhlkyctdph
JhXlRoivplbde2H+mzmSo2LW4Utiel+9FuGL4nn3HU+CjGJow7W+TyvfWFctlNQOoNkPh0IV34rx
hH3rIvGdtY+Vi6C4HcFlqhyvCkfAmAvvQyp8fEJQ68TsZIzIv5QORui5HdEdO9+RYDPBnb9h9yqY
lwHQSV+TeqTtOSrbhRqKhOCHCXM3V3IKvesqP0Ke+OD400EZphPJl7Kq14w7eWs3hYsP82T6VEES
nsq0FGeTRBIuBR4ERFbXFmGq0xNTPtT+cvWWdGgXR/S5kh4Yxgby0aTJV2NnUY1I2r0aQVZSgyAB
vq3P46dIRmYHFQFPS6d9WqPlkv8ducR/fS9D9y0Jg+OQsaGmQJxuF9oGA9vedbiemvD4Z9Rfwm5e
oxSYuqqrbSlQcGtGVWnKDFX6eUfUYitRxY/KjZ4QulczUVobI6F9+KSBDIzMZ1mB0pooumzxwnAq
PmWet2G2Hm/ZXkTspa353C14ARhO7azIeehBdB1UA9taO9Ms8UPJTy+qoNihVWyiYbqPOAB1CPeB
zu5CmjtSQvi2Syb3ROZXLxmbPZwEjtsyOqnPrt2aiVMzPEfVqej4CkQSrOZOd44EQRK5Oq4XNK57
VlAMVqIgB7hGDHIXxwb9AVQywr+gbwAOJh4IbRonr7TlVQ1mAda3DxZLFTAQ2WO4MN5ShD0s0dba
sXIMtRXK7vbGcFN/xw10UVS9hFkP5ccCsbkBMc7j/gopS6TR3jVQD19vQ0z+IbGr9lJ5VFfYMdIE
VaveT5vaBzGh/ClNZ0XgXoO3cGGrjuoNTYnu4rcIGnwpjRHdkikHlM5/xqv+O2wrkLzNqbO1tQix
NKnq3xFEHnNE7bRiQAfIMABkwbVRVReBGnESUjdtqkzm3kpitc6AuxSxlBfJLxgwtbFD6GtyYiZ0
sinHoLsNOh6lgVN0q1Tz76eQJGXTHYdDa+WP9YI2bymCFz2kNWwzRM+tE1zCDnUDuxxcoENJ6GL7
rk0zsh/PxfaSzAz0PcyP64Gp0P0SMe+zal17dof2M2qm9NyiZFa1gK/j6eohi9xGYfsW+3N8rdor
Qk/1yTAfC7t4AedM5BpmnI0jlUaNhd/L7rh6o6xBaDIw6wx1bC0kU90tuVPuo6TsNm5NXEQ+dJew
iI7l1NhPUPR2VSKHjxW5hR7bw18xQBSU4M/Vlm8RoyRs2xLgyvSf0EVLZY5EGHC9dlj58Voxvk1n
Ydwael6TF9pN9BV+u8vllqNKlq8RouNnh0EbKM/xNNY0VWHM4Mrm1A8xQzwbAJm1Fn7vkufkaS2J
fk4t8eFq05b+vTy16Pq4SxGpFeIABQiHc0rz4Is42NhIuzfeiI5Vg/d30Jwe/Uxhv2ja15Cs1g3D
BBc8fZTsCsYs+8oNZfbq7QAn7q4zKVfSxT11JV2LO3vGISaTXN34aSQEfni3WVdhL7ZJzhZGTkbU
PwqpPguHtDlVff44jkjGInndW9ZLNWrZ1b+AZ+mUaUw/20hLJLI4249J+SoW2jQ1I3BzlPRaxo9r
aWsjdr4q6z6ygmIj8+da+5Ft87JVOpUqs4Ntg9XSLcN5r54no7R6qyF+b8p8Kf+upRVeJ7FEbk5s
CVqXOD/K+1p4a6TYLXG7abNRY5ZxdgMaz2yTA0MJlvjWtJllque7VbQ5CZH+sjLL/sUn1e7sBh+9
8VKnHB6E7lnQ+VcDfmR4IMDU7wpZ1AmpcVNakRIWbUUQNfrEZNu0y+sUDvXaaEij87RwB3NRFZAK
n0soTX+eRfSg1o9qg6pVw7g1tfQIOeu9wim1LmqiRoEOs+kKsos9M9Xv2ZbDHudRNPdpuzbJHUW4
3qFaYz8Z2lhJkeSQhNzvgQpy7/VsZdWILhxxi3n9eDR51N8GTrWsyijI9o1e7pbIvmf/y+gxZvDL
YB9xSTxCPZSeLmgyjGIt66bWLVJCpQOunYbPqYnRcoTG1QC1mJOztpZGqvMifpiYcUSQ1p9UO2wi
AoQ0o9WTvJbvlnGyDoHphuu8LuDaV056o6q0f/uY/j38Xt5f78dWJTh9lNXckIzd/fTX/3ouc/7z
H/Jz/vdj/vwZ/3WJPxjrlD+6f/pR+++lTKxqf/6gP31lvvvvP50MuvrTX7Yq3uqh/97Mj9/bPuv+
J3lKfuT/9x//5bv6Ks9zRXTWR9kXnfxqIVacP+ZnuVTS/3fi1pYVdRF///kTroFbpvc3UwaAeMKm
uEXKisBm/N52//mvpkEUl42uRoYcQcDUQajJzU70n/9q+39zHB+JLfg0BGj0n39P3HL/ZhsOgxnb
VV+Nf/qf3/tP79/f389/Kfr8voyLruV7/oxpI/TLcgXfxwZKCRL3J4XbEi0Jj72QBBtZHKvVaDX0
vyU6BYiaAk2CaXA7wQqsve8t6bOi8V7Vc+kKuB/su1mzHFRkfrnNcmmplK2cOlcB1ps5bkNVyTFQ
OzJqGo7Fkt0EojU2Zs96Ue1l//Dq//5L/vGXAsP4k0YIrR6TOmG4BklCvFg/HSaj29Uj234d77v+
xawGvEOwEVYiYqCutp82tpUbP/BPovc2sbV4d7rxtthucnUQ1cUPpzT26kNrmXxRGvFTxvZgN1A5
roeRWZtaHqlCWKqGZhe7PSU7JumIDICqxhJSMi7CRgX6djDCnYtEZgUSqFt7mX1SNXKB5xIZHF/W
VsDtDpObGno5o14dsL+ulK5B2ZjsonK3GV3YZPcEBfZOs87yYK0WkKY1SHrqqB90s3oOKO52iFxT
dEnZOyENGRNyzIMpVNK9rUD5dfOUWRHGYxzXkJzApvuVL6BO2d9jI4u3kTlX1++t62JTTJhVebn5
WWceN34f7huBkAFrAtwsuRZHjfo9HdK3yMbJJwnMM5q0bVaQPK9UJUlyQ7xjuK2r/JUwxINmU2cn
VY+SjmD3q0xEKWBaEDBzld2Wi99yQuc/hmTrztrz0nwZvhWjE6xgt5/LxiTGx+i+eKAVlJBnpV62
ub1hia1BE+IKZGWECaEhvUZVs3jdSHLQMmJekxktes0TNw+GJ33RvkZzDtSlcL+rtyGRll5lO40C
ikGPs8pL/YeG+3TlRy7S/y6urt8wCdJwG2BWVD7+TGiPBXTrYCCQNI9l4yQJf2TqhMeFeZAyyTtR
U50zoCM2pp5ZzwgA84cPNbhF6H+wW/OVbEx2gW2un1GSUENbyTFclg/WMVfaBtaECAL30hEmyqo/
Gf3qpIbGnY49FoDZS4wu+1omJnpub5gVfKj3j9DRd2qm91lulvz+5DHjvwq2lSDNbES1rtmoILiA
slub1REP30vu4i1USQBozdY8JwBcMe5jVfYRO+FzLFuEMTBuBqk+uCrbpH9f73dZSnqPWgjpbfTF
nLA49yNwqAiX0sq1uhYHCsHuCa7spDupa7nOyD0pbv0BRb3Kh4kmYm9UupW6fWNp3VY3ZuccQsPs
8avSmijSU9Ig27Jqj0u24Lv7hMLHVnDjJt6nuiRwhR9HqUVVn5+Yi7fHqi5bTRlcojzRlSGjG+Js
c1WOSClT2X9rhe9ulTxLXattS5Pn9fd//5irJVq2OIDJWiINuOHVm8/Gs9xqJgsH5wiLBhmstIZX
VvKA+M1a46AVmzjI7uOCSq9rfZw8fYGCSc4yHJmZEEfLTB8doJ9jX6Z+cPW/ssoi4Lch6saJ/Yt6
GAUV3ZVqeNS3Vr+Z+rBmnIt1Smz3aMW49uW2XjcNtL51QYFKA1zW9uMiix66TeJKkLclFhgsxfZW
H66+NH1essoYzvF9/ecFvAKTvclhMzolMrEuzMHuNs+9VfN/x+kfgh+symn5SA9LpvyddB7NJMmZ
DCQmpueu2KufOtJ0Fr2suMIw3KpsDD8D05a23ntgJK8qxWUsX8KOMDZ1TzuGtkUmVmAPtpgLaayt
tmH2XmTaDskkLqICP0gsVwJm7VOKLTZ3ebyfHb0/lghPRhGSMhWTapA7VgSjJBQ7DqYVQ++tHlcl
UG2YQ2okNmaah7yNgLzCuaThdQ02ubhvJ6ffKwoAAtqbPvHulcbA8odvYIwfM7zOfvDqBLyzqnck
0/fFWuZnpaNWnvdcrk/CcA64duZ9GdsFGx0wXHmFMgIf31zdYRgJN0l7LuSdqAKyPKM1btSPZzTt
EZXijxgldmSZaMA62gpy17848UtS448riCEk2KW7TmHquQD0TUGJKq2ut1O2ML0ld4DHySDTZokB
gBPm6buhb731JJEb6jAPBpwwyVK/KkGfW+ICdTNni58MhSzUGwIa0BSoX16r9hXutJV6k6psTA64
DFbqFlWpLmh8/LURlTyHeH2lKERJHB0GlkDhTlIeqfp/NY5RXU0r7Ap2y3Rf6QzJYiEYNjDHU2u9
1lzuoUAElODOLV7kdlX1QCecYqYJHuOLEMu9UvfS/gJmMbWDujPUwTUOC34ae6vqaPl9FS9Q0aG8
OtJX9AI+TDFXDihM7lpwxMZFkXEc7NmbMAM06Xqom2g/K+aDiPtacFxMtJSz45utk36tQkKCNH9f
zBlPuJwuGz7jN/SAOZ6WlEz2ut87ff6Uu158SJp43ED0ZI6j8bZ3WQoKw8FaUemteR/ZF+7f+tqt
DbkzHMGgHfvKLbhltCtEq3Ly5KgVubtSe/vEtyAtCedZVWblPOgw/bg75GLUbX3yuFgYoEg3TmMa
bvTaBWtQLyd1dWX1fFeiXNXr19kKxsPca/FW85gD2sa2nuaDhaEMM5MfMJH9oR5PGuD3VTHSX9HT
yIHPQM4EUc0NM+h2hEYs1feTr9vra7xT2j00AyQj+GPEP/AeaM9jWtRb3Tq2An97A8wY3hDH6WCh
kfDbr5GBYMhI7PE4xTCkFS6cyHCghvQuvTwEW8G0sPbaBHk0ruvIJ8/Bnc5q9zylFcxLL3/URfKY
Ts6reiFKB2cXc44XdfZpbmSDEWTRN9wXFfOoOeMFDgDnPqmGUr2SRcDEEPHijnFduvI9vVt3oW7v
wmj6rTKHndHXh1S3JyZh/jOXesvKEO/42CwAuhBR1RJbTbxeTEhXA+5UmiKkIKKRyjL5OTziMapL
Ya/8WygDxXpGoXYUWqoKA679rGSEjMZwTkVuhcSESz+HHbRpDJsZHp83EMI8hd41MkrdhKpYiCLW
qGT+Rlv1y4wjIz9mMAB4Fh61uPm7nuvDS6yMWL+mWGm0mSibSJ+vEv3eJZzlPMNV9Z7VKaia19i1
XsL2KUb5LUVGriwNyxIJL2ib2yitCdhsqHgDb35BwkSqWoo1W30bdX4qvI+aPZTlSc+WtwEC+xoc
hrnpyprWmJGAusLsFG5CEQwkW5hP7Tjfojh/rz1QkAHXF+lWyFmAyKbiEScOUpzWYXAxk1kVMV0s
gGEIoza3eRz/iNt0PU1A3OULbCZejtMnvqhhp7oqevkajL0D290nmU3eMepRYhf9a201eG8l6AWx
Hxf5hMbhc44mYIfS1FZH1rfOihn6MSdQTyu6dgkdpKRQLPuSAg+22LmoPshCkDxjij3lMdE5iXsS
HlbqkFAP/UbPzqQm8QSWUk717FIclKAEaed1ObMt3r/RXd48tIwchYIpbkkDVNchy1lxmhfvWW1I
0Jclv5je/WXxRLdlsnmCdCQDC0na+POqdGDWmThN411rKHUh15P3FHpBv5k08RrNWbUGAR6gCA3y
LTEkyDdYIGIjPWJQyze6iN40wVgp0e0fS22+OhOj8RzVD2Po4hDqzV3jYiv4542iJXdKfxw6Wrpj
cixb7HdB+f9lYUa2sOjS0Qi3bS/OFXEyWxS/aYTRUr7xO81fTmmqA/CyzqqeryLI/qig1m3XExUU
tctezXBGg0LD1pN9q2kXRWmE750f6ITYNvaw/mwP6sRQb9RKweqyfWougqwA44lbdyCm5nPgvNnP
Uf+mymKi9n6xYDN/3q/xu8JmJVXXs03TMcVPhiifXsVu2FdeUaIKEaUQpyrCTqtIzJoijR5W/rz0
CLQt7HhspwkIBtTu1RQv1TtGiFWC9g0sHxpkqlppXtWoI5thKq++LkQwR6pHkoxIpwtxoSgZ4i/e
OfnT/vTOcdFhHcYtCHJYDkj+aEtyCqreZWFUS7pDF9s/egGVxzCZP0rJWDiG90bDLlFvyRosyyG+
hiBUundkZsm6as7uYn18yTX0e+ouU/d2pvnjwSHUqcvMtxlQj0cwJeVeWLPBcddJ29kreywhRuIt
KWV6Wzdb5YaVhDKG9Dq+xFrsh185w3h/fvZhUbnJtS4PZPk7gwX88y8cZuHcg3LgUp0z5xIkDdVe
OR7xhNGVQpoyx2E4uFQn0C/NSCSkprGwa0UFHfEUkkz4NE4vjlu+eJ3vn8t+6h4bk2XTUPbYV9Hl
qP8Kx4HB9ogsBV0fYsSveYkdysC6WjUzgp+dDqF/ygr7pJ/QAri3roNEs3b8Dy0bIB8EzmOGhbk1
pr3vpPNWXGbKE5lLnaDrgQJs5M4B41i5wyf5OGSjw88cwFCdiJQeBq1ZCy1cjm3qrxZjgC4EchGr
B2c8R+RzaV9ozSikIRoepsDdZLNhPOPp8Q1yXFtE1ocOsQ258jws9c6/cWi+gigIbvAQMS3Xkm6l
19qnYQ8PwinCfVDH50ZvwkPpJu4GgUBjzjZ0jzo5why4xEjUNkZWokHQ7Hk9ZpG+qfsdJduG+DUt
JUAOrSEbs32qa6dGyw6N6YKP+5J7M1yrfhX7j7FowI1la2bjO0Nb7tI2vXQ+c5FNQGQh0+R1HBaf
VjjtPNH/WFCXiYmkNZ+nThSh5jZxaCb6D0/TnpPQu4v6rTsisLVgl9MjgJ/WNpZLDVtGR4Qz+zBe
Z4yg2Dd1DwWamnVlTKsItCBUfKbF2k0hQ9Hi7BCj8iTthQhsIAdouZPDnM2nXPuAuFGDIliTB/PV
qx19VU3QSTz7N/qwXeQWr/TQbHrnFyutVo6uw8WM86eW1PTEMFDAvE4EV8NMhu4SwqaqbILc3Etz
Nn/gkr7VJ4fw5eo+mtine4TGNgd+1BUe+ZQcbsKgCueTYJyLRUhEv6yh/1DXpmJ1mZOLX/02wmMG
w2rdBvBcrLDfoDCSr2MWfhk6RI4OboJCshNYJBvDD3esaD1IARZrc0E8VxM86psHotAYU8bxccHa
WQqDV3N45zs2pc/lW7yQjpufNdKY9DHc+NTyzW1Hc+fN1u3cSTo07FxkMX6qHXiJo63LiC1AG1Dw
JQ1nvl06SisDnpE/xf9N2JktN44kWfSLYAYE9lcSXERSEiWltnyB5Sbs+46vnxPBnrGu6rGul7bq
VIpJgkCEh/u950Jlcv37qAE7kQxnahiOVM65g2SR8eJVY/20G0I84ZbA1diF1e8RjbAMFcDahpna
v65gquZIUG3b08tsoX7NMIQCd7urQYnIkaILjrmP50dH9Mfct98IxOT4mp95W59LNjzbfNo8zBno
X/N0YfRhvy12/KF1FlWLd6wmz8Ejh2i7Gs/l3LbAn1G2FV2N5YshFeTWrLOOsxPzt/qHhm1u9tZT
XEx7A1kYxy5x0ME3TrAU9CL8yAG/U51NJ44HO4GKcGNn6JWaMT5WoYFpKQl8pBcE89IPutg5c9Hc
f4qEfld4V01bYCuEKB8+aBii3aieM3IkgWp/6pZ2SevoXNL/DGmBysn+HD8IrbvicXkk5uDTRu0d
MSkZZ4onqyhPMzPNsCzhJ1KKV919r410F56SMHwo8TPVIHybZl8l+iX2TAhn2dNaxe+zE179ctgl
OinaPjoJznOWd2YhAYqp7xYtZAzDdIaDV+yzgWittYv66yKOWvbkt8l3Thg//QR4tKVDwal9yL0X
UlB3Ov5RUb1Uxj43050xvpvxHyN+PZfw+JOh2wmD83duBfpL4jlPZRQ8ivEHb32GKlGb1T5+HazX
sITv5X5V1hSUvtjn0XHtyRUaEICZ7kb05q4m1xgRJ6nw3n2fdFtfvOgmNKyHcHkW7S+9vurtTFfq
IdJ45Pvljs17X8e0zWwgaEv+BHB5mwK6ccJoO8VbpMOMuzIsqNXOX1P8ju3LkNK5HCAJzKi7dPAL
E36B8hz6ZxTVHfLfEJLfTKN0IUY7B75MiOvW6OvHuTu1PNA12ELXgHNK3zwj6imyCcTpz50V7YN4
9kF5nz2+IQ8j2dSj0anp+FpPq0lS9XCcx/YZpgfhhWK78OYmqz5rFuEDss6iTasZ48XTqkMZfWHh
wVxxgQsVGCNz4LYPfIwinvtpAbeDtbhBdLTzbUEzMSN74KED9j7a3cagfFiFCweJozJykRZDsR5e
4/Ae4fqxMZqMwNlLuhx0SVDw6utgAeXBMciIftusP8daXGa0+KbWBIgoNy1EZQxvp3k+NJKDGuMh
mtzcA/XxUoD6Yxe3DmlIwLkpvLu2yg8NRxbNWIPUI0CHlCuHymVD69Ta2NqdW+rPwn5P0f3BjttM
452eoEoJv6rm7MuVJGQLJXDA9X7PkJnEyUCi2lhydkgrzkw2PRjo1nZ+DaZz13nVmX7cRm/fDMbO
CIc3YFIM7MITbXdnRYz43iPZBxZihjgkE/3Onb9sSp1YrDt7hTpteO+JTz9fTpSr7tvAWzSiKtr0
BUxafZaN+2eL85fGIX82c+Y+624xytdIX14Ql4FY16gt7fZkj2iBGdLTTuYZW5csR2/RHrUGkZVn
wrZjxl5lw97MmoPRJiSFErHgdYdCOw7G+NmvCKeFiyaxrKdzqOePuil+OZlz0c362C4Wm3MegHhD
7s2g1D+HFc+R6aanwbrWcfZr7sBJF4CntmAe3hCVx3iJDBhmAfTQ35YeY66Fa2gJPs/gvk9+9epm
w8lgSquJ7GVNYCr2TGYAQl3FW0EMmqM9r+gXQAI/ADuwgjppXywjurZkk+KFsH5XxDKyOS9YSriZ
V1yPo+4ezSp9Hqb7wcBKbL6Ozu96LM8Ch2MOtUjAgRtxtPQWdY1DD70+deX7UGKuGNNDXCJNLTBu
097Mqh/mSAju4ny2nhNA0jS5XSFvZdlTND4C8jp71Lagq46cXK4oFCj2831FR6Ew/StI39CDn2vv
MtYzX7JazzRX7/ExHhwufRbinYX+rSH6h0n3mnn9pRJUIAzJfja997MJh5OzVsnZ6cbTSKQ0OiTv
LHIqHaqm9SogL2GaMp45i4GpzvXPlWEq0wHKNqJ0hqfUIoql3E9+BhLQIK+wxUEEoND42ec4Z2hj
knQPAD5MYpP+cVC0jv6DJjG9uiE8zSAVThFgoRNsLRenc9lesGai0XGn8lw7fnyK4wKUUGkk9H+i
5ii0UHtpvXmFHTPMAJ/a6JvjMPY3oSoG6qdOrk2PHnLOsViiDjqkeGrhC7IX8auh7UOJLnG5qf8b
V5VOhuFS4MqQfzld/jhJNQYkqvT7plizb9BT2YC9OT/5TSQ4bBomSAOnunShJ6MhzoRSlW9L6ecn
Hl56BFNRvOnT0MMFk/mQIYxqoAfadh5tcsRrtL7qr7RGR+5QT9y1egEokGhAwpUA2nkt3tyUBa3T
oLGrn5pL0m+IqzYu6qd+yhAPh5Er0enZvjXDdxIrdpBKjY1lhZX0Mm1BEUzHFHVsE34u4fKz03n3
JcYypq6A8SHNvORO8Zwmq+Bx0IJyoYs7uMsRMTwGVXiDIwX/iG9gyn+lF8NonmKSXkjZAg465jlb
1rifOvtUGT0osjawRvOFVDpzs58t2maRsD8geNq0kJP3qftN++6kz+VL7IXQkwZWUozxDFW+lnRy
A86+2CS09WBp6x8AFqShkjDREqZZ90DwvXGPn445dw3GZdklxoJtsiaFqwWjF+XHeBLTHmYJypqC
CB7IPN5iPCIdC8Ac7JNKH4FJRK++2e0H0e3K1jsmbvjcdERDLul6GqvHcJgnCKAZhgpkyWQWH/p1
OC2i+B7rpFSvMujQuMTEXOb6UG+9ChWNTqknBlzNNOxjtLxTZRA/MG3bFADQholMfBoRlm5cJ/p0
Y5cBVMv4F1pgUE79SA90fViy9JM15+RP5ZNZAJ4mUADBauvTyWONKo2jB5uppyWWWKy2VRVfbUan
Opz/ZOyiXVU79xGfgh0w2w6TZ2yZ7qYnPX53kAciVbMgZGfzr0HH/WJmYJ29R0G4i6s118rvuS2q
9dDrZmB1NMNb0QU4AwAMrvO+iVI7oITHFLPpQQ3gkPH+lJQHfgOdEyh1nD+nhXevIyrHHPOWMXhv
JqY8gJqBcVygSATLBAjVjjGF9i9Wc43d3zUvGtXWHw7uG4g0KG5c0E/9a1kWWNDBBRSZdpijtt5M
ebNzteQohLnte+ZT2VLMvJP1zY7toNWbP6KFIdO6aUjA2ZM/teMmXthvTdJZGTEzOkrj8i5nQ7OG
7IG4MhxfYUEsgll/SOXVjrHMVSP9wU93mD13kzMQJQW7niABP9vM+DnW7nldoosp8RZzE7+6sKqW
ujuBq4y2MGiMQ/1m5pp1AiZagmd8SJBmbRJ4Qpnw7zWMRpuGlvK94zrXoXkyHRDINkrXm8qTQ4YS
ZznCWekD5EFTC+eM2yhBGYr0rDeg+BtQ/rS6iO9cQStHlPlydKpXwUkyAFD1XPVatdz5PRSPdgH6
I+A1ZdVyr0YZa81AVXPWd8USyEEub8LIJGm99KZ7pFGnBTU+wNQ2DNxM6A9MRxwoF134ieg4BW2m
RWcdjIhNRUXsecWyUJh2cz8NBRkPnmThM3nHXoPq+2TShgPHASOiW8KXlbnmITLq5tgU7XlZmvDc
jO7ZEF3PmQ2+pQYR7tA3Oo7mwWPfHpoU5a20iBswFJyVltXoWTaAN/cdRFh6JaaAh13vr57p/8li
4zygAme8R32Oste8aAXbYpJZT5NBHTSM5nhUMyxoreahLaOzuqYDaXBo+erCJN8GZ8mBdLaFSRkR
CDp+qE3dE8bJOvZUebu59qvtbX6pxNPowY9wr9ctx4aK8bX2o+y8J8I3fmMtrXE30gSXXPo1KqEt
c5OqS1kzp9stdFoq701N68ylAjnrTa9KmaCaW0raB8pGT/CUJ9D+jpb7LyaNlzkPEMM0cGIcEE16
CbffqHgYGgfiimPZlPmYGgO435/TaFGmrN3dKPO6xsHudiAq5HA7I9tllbk6ql9IgAek+XhhbCrt
Bkle8Bhm43n0zWNuMmJQBhK98XdVx7/kMahV432Fdu5M0BA0vJU/34rRsyXNG/yHu8jXuh3RQRMi
Ve9VjXtUP5ysGVZa4cHOkhMbpXCk2jn4JW1YOxZHJfNVV4cY7j8CXMh5NqzbnEtJkB1t/uOmE+dC
nEpZwsupf1y5QRUXWs3V1wlnivrkMAe3XtzqGyVPUK8ssJlvzXLcqfeVCmg8ejTf273NjUd/P/d8
tIAcr9QFpmkp4xHQYKAOOySifWJ/8jeh3nFWvKq/EhvM+VePgYcKNlCBVGgMGhY48Lxyap1AH6ND
GijFPbaVMqid/L0PkX83BQk2UqdYLS4se6ipU4yGMJnu7CFKDvP8q2+wohvMBm5CAR39AEtYZth3
SlYh5zu1AYFQ4JTPrMySEvknzZqon+V0hwSBT1F0h8mHueciWsKRrtOsS7atX/IQztmJCMo2GHLC
6lJXv4aFp6YiWrvkQc90gGVKww+VyaIWvBDq+w8lRO0AwK3dek59lI3qTzJpJUxQ3JAh073fvPvr
s+Ok670BwF99xEEKbqCW+zJn5qDWp9pnUBzNzYv0M6phM/ah32PK6q+uWGT6hF4nze4WiKn0nxK4
EzEGN8clvw1rlPxFDTbgEAdLi3vLhE2kFDdq3IOXngNxQ3vQ7fE8awbHtNrXUBHbb5pGFJIaKqnL
rcbLobseo0KiWS0Hj7vu0E739+qx0XA4sKHq6LakVSfEobjpRo2z31Bc5kHMAOgwgqvpeu8h5rhJ
NLT1ywmTkoYXWCC/8w5yMF62qcZxEe0TInXZ9U5rSwRAdnhuG0KY2aKCWsfaH0VJUAEx3owsIxzE
HIJMc5I65BxGBZZTf2H28sppX5gTYTmTcVEKwFBesRKlOLTBhPFBQQUhX7W3zVc7aVkB5XdCJxov
O6J/lTLKmRhsVLU8kl/XqiGlMtfOMjPa5ggb4yxoB4LBDNrTN5sEsVouNyBTztGghaMdVFaK4Yh6
G0coxN+7pKuDxlC5XozYCGqVEL3DpCFawAflRdkxaQvBDcN923LGOKjvYR4QMrfJN7U4OL4s6wb6
1K3GXaeXxyVuf3c9Z2IroacnwctSHdaOwJjkMKGeC5jXVb/Pm+gMQwTpFOKOrSDoW309OT06ViJG
PLdN2BQdoHXcu+rZtmtq9hkPjxnRPvVn/ORZpG1iIyLRpauf2pq1iOA58by2ULRzlunboEGN5rMZ
eV18VKNWf+5+D7i31RwTA9U3fbC/eQkmp66gFJY0h8wdl42WEX6F1OSgNAy4h7stD7YiEqmIR6Xm
KBdGqTqx9HsLvY/KjZA0J+UO0tiJvb5qd2k+UBsbSbeJCcxJe+RLapG32hY8eud2B3XDoy7nMBQ/
qlcPE9SE9piNGHSItF1GOsgiHX+TVfo5RY62zTP/Xk2j03R5BlREskVX/TTM9aEu6k/Ma7vYbz+q
mEFhIuxNaxvpOczMF8JIYnwzaOC7iAQtva7vmgYmg5zDEuYbc+CFMyxntf/alwZxJyg51T2k41Xe
yHJmzNNh31L7DZG4d0uTaYOwvg8RAQfJQIYgX0cd3LbqHt0I3HsX7DDiMzXdVTNddZungporREGJ
sfRBIVljJsvB4Nb6ts/dlYRJEM1JQxBGWB7xuFDEyevrzI+WQ2BijbphzB1MI0y5NqZre3uvqYmA
kLiSrCxwcbsOCiduYWfsVhCzMRkf8MgYGGTBMjYXNeUHaGocRG991rKQl9biPGF2PI/G1+S+NmNL
i6G1f4FTcoHxDt9bD4K044i9xRO9sUjopqsMloyIlHZjLIRIWT7BTnbs7AzHjPYA1Gg7Vpilpmy2
D9A6GZ3ID6IefzXn1jVifDLxqNTuGj79bMHzWYEFkFqHgjjODTnbOtMLiR/GeZAm3OKtxW05o5Qm
1+cHzPRD22fJbeZtGsRfRcVe8Zb00aftzuPG9fyphnhKGac2C7Xkqe9FMPDfmW1zUt8/IJnfmiHs
W/GbyKAcsC0YHT5LZ9LuVNXYS6ybQBjET90H9UFUDIzcDCEv3NW6DpYzhsbv2JfSksCmNXwdJF69
ofUNTqG677pmY8u1Mw1lwip5aRtCztTyrzYkPXOOdeSf1EMSC7sJWiQ1XG0ZMmvgQyiZ2VRy61I+
g8xBqqU9MVF5TqrkfSBQY2+h71DLSJbZ7F6xdtASM1Bv97ZImf6wmRYdr7/khrhVzQ1fUNRERq7d
PIPq5nSpg4O87KINLFWIrO1RlZSV1AlMZfSR2MOX2mbUqpP2/pPOJPu2++wwKDPByvC5sU3tb64G
41eaRrS5yIReCVFLIW4qkUdiJh/Su692NfUNqrASMk1+lnhKbt4LqPss8s4DVfqzUpYoxVgfesHS
JeMhbem2ui1cZanjMKWg28m+I1cjEwLN9Tr4tOKlbFeKHO3EuiwcmTjlk0HXlWu6tyrrXmo9XBlw
0+CG1ayU35V7glZ5CFSilPRWYAtO/jlKzjJWxE1jLOVRXSuMK6RezuGdetBHemj7dnTIAWnQA+Sx
5ULVzvqNmJnNKSlOO3Nuh5MT/kuzWhGrMi3Dq9KxKGZzXtF9c1r70YhtWMlSYa3cT3qKlIzcr71R
T+4RrXrgmdp5goK+IPJWS5uSKyuhmdpdciI+tuIxk+LdwR3bOw8WG1nZ/W8XIvtOd4t7ZTSK8UNN
cb6duep7tTuv7UCnGCt/gsC3d1lrrEL46AWpg6aVctshF1E9YXHa1zvxi6QEBMJh8mZq6Z0hLc9p
7lWb0rQIopTmwZsXSaq/YtNnnZIX2CEa7KK70zXt4p0SvLoImNaRagfc8HMH7cKqgnnNaNFI4aU5
p4i1i/CgMc/fJktIiBTqJqlpUuWCh1Zqtb0fMxzSZMxf+aThybacO9uev3Vr2lMO8DadsHtfOHUL
GcYnxYaF0Ha84sESjTiMUDz56n+Zvdk/uVMoxUqskpHEhJZe9ICGfucbsLEnAWzEISZPPqWhyoWV
KFzQ7ReaNfSZso91GqajkBk0tYSm9U14SSyiHhSMW8m31I2mFP9KMOALZGCFG62baM6lzRFhAlQe
PBfMttrhj9J+DbGUUoZatTGhqx4aU78qCklqx4wKWueyZO69ykOqdHHo6uqSLToRQqkTdLI6lB/Z
7GtEG1Dl1U3Z9+yEUeN+s3FPHNyQWGJ5vS1/eBs7HNdyT5MPiVIRqSqpjL5Za8UaZrQAZ6zv6s5Q
pYG6K1Sh3cukH/WkLZX97AEdVCI2tSXQ1ZPYn41anfBxfTl19aF+Ei504Zc8Y7DRgN9IuvAmTGxl
p3P15E6gc2xp50D3nVPj9i+6EYPv8wi0pZxsS72kgBy+tIoydLG9b1EUDodpwjJbhGm3ZxCg3MQq
yua2gskKzhusfTXkKwkM4tIMS7lvZE03SvgRiDdBbCqhhbJ+IJjIo3NACG6SLld1DvAzy95OTQlE
WPo21BqeukWya0DTybu/S4Z7rQu7Qyiz0rC4XDjgXZy0eFBh6+oEaYn0LbQZSTmOlFoPerJVgu/J
cJ48v/yosv5CH+Cg9jTGjeQF2ocQ5kzu6cCV5erQD+1P9c2JYnrOZ8ijRuPynFKLKb27VOL4K4a6
qjf/qLpKLTuqjkh7B1do2T9UIGE2CwNyn91KSezXpcNZgTVbaQtT6cW2EYYWJUdLdQNzmkOsPkot
pt6c1blW3fBqAyurCJd7vQtt/S3xpdXtTf2SCvicI3hJYIxuC8IUMuYDNfvazJqA2sn9k9Ucd+nA
EtxKMv1oQohLPeOSdPr7FHpfatdAnaRtCoM5hqdBF5Pa3FgK9UEnX0mo+Y7rnNDmvvevjEEi89WT
8WaJXoAGrtf7xOmfueXJmNO+WulgkbhD9T0uGdaECHnauJypVLTbIT+EQ6e+A3Xtkmk/VMOTm7HU
DNBsA72khQXATd0YcmmqJXpGZIgK4uVD8YMj5IZH3N9PCoYk8k7f4HU+q486EVBq5umbE3cxbAGm
Z+rfqtJcPw0k5mxbKR+80XflMzr2+lerwaWFFnCjx6sboPEjKtfU3TgVxhLem6ZpKdZp60NLz9qk
Nye1Ytpzjg42OaSrLvYhhAoqL+QSStJqsXDKpUJ9WfI/UqnsVhFrdbFNJmZeLZHvxbzKzBfeii6s
3z6zjpuCUy0sw5JX9CGyLxqS96h5yjvdAWMvHyNVSi4DZoYQFuaYC3JlmVapTxtpBHyUa894Vq69
4WwSj9MwsSss0A4i3YY6UKowYssmkgct/LoJq5lw+fFl5PhEFxfMZG+PsEHH+ls01s059AzJQAHq
pUoPTpScW4ZuUyVqEPO/rCp106v3BwMZAHDLAcXLAD94cUcw2K7wF5rhMmU87a0/0Zp9NnloPCfT
AQzbeDtFgRF5mtcU/z9JkYV0c02olDjmoYHLWqtjYwVAYVM4OAinGMuHJjw5kezctej3MTSzuP8k
fwdVg7PWTLn7QJcwbxJ3CLOon5UknaPCdLZzmqvqy3I05DJGV3NS55ZT3p4hleuX7z1mlnuv9ltE
bBz7wybQKpTBk5Vv29X8BrXpNe7EV6zbwA65udSZ2QUIuBsSpAVq+ahcUezceIX9SEGfeXwK1JkR
00SN4C/6PFpWP9kWXwg0JuYBNfukg3FX7ohzw4ydndfahrM7bqqUPcbc9SWqR7d+i0vD3hVGcohH
XjkaaPkAgCb3nNdyvfHk+bT2bTQcM3X5UTMLH6x595z27gttKi4NZ6A8HMLHXkq+mqw++uaI4JUB
Fa7X7g5YOWER2UdXhkVg5siTREYsXmmuDuAb0ifMqaXXHA8HwC7+3iUxLHAw5NnoCjZDPpDJTS7J
NDEyNb0RzCcyeqatTrETbnfNZSw6g+Mf2my5+07Q6S/dI3ki5qaY0p9hGE4ButxP126PdimK04gG
ZmhwiWVaBv66BdauEyXSs9x5aRgwKX2MKvEKmzE7xFnKeLbY6m1KDAl0hENKbhZnKuzNhjUMQbNs
13SYEAS47SZMm+3SgONpkIo5ZXYSLT3gfBiZWXcSkpJFAMfRFZtedPaWFNMH7o1nL3LcO8Dsf6aJ
QOfWxsoydck5jrxNtnSY2QbY1q63gxLKEMskh4fgsGgblus26nF5CCwuWxpSZGvUl7GSdsasvnaF
T56pqL1dGu2GSe/vQ+IXKzu00X2AkfBFwcGf7tJcEhHXc8AIjIVlMp4fvJjYYeOuaZsiWFbt5BBs
uhlj84XnIeq++qT8Fbc8JaMxW2dzsq793Hysoa7vxgmSnPqfmg5M1dWswkKr9rDOr3SYaFgP5te6
oDEEghuY2tzcha6+LzoDnV1C0T24A8NovtquiLGPROh+s3LCwBGJ4W4Gqgo6g2QOz746lvdCLIWL
jHSJNsSa7ftxem+64lLaNIcEwRVBJ7QPSAAYN21gMS2S+dj1hu+e3/zwo67et26JvCmn1pOBsEIm
XzTpkB87nyjAhbEUUzdaDia6E8k28hfcjh7KEFrM4koYwQoJIH4EwLBQWWKBcgnz9GbM5gTcanL8
9CNyoydG4jIhpve3WO5f0jL+bYZGkPvo4NusPbdenOx8nSTbvprA4nT5WzMPI+eFdN6E/TkuRvqF
g8+42Yah0x9g6s54plLO2WCVrOwYt/L3msSUMxLyxMZ+zy8Xm87QOpJ67WE7T/knhw37sA7tm0af
dZ3w67TVh8VIZ49Ob4/sjkaX/2JGv13EFAAdTOSD3nx2p85/G8QPv4HTNvvmPo6Sn4k+i/ukWA+C
0L6Ht6Rc13MYMwIaknucmbS2IF0HJBfZlNExIgMOLuT+jqiN7mLgGhiZBdRXN34ZmALgrWqCySUZ
sjGEHqAu8wMm82+D0bqAQXTmfGZ1Z8GYuHYGos/WGDdLY4z3Bi6Bycp2WQryK40JEPat8uLW1sdM
D+dcjljQ+o4RCd5teDVh+svPAWpbRQ/T2pweh3Vy9wlVFIIQjhxT9aOoRbQVDW08nej3XVx9Ze6c
70s4XPTG0vPcELI7JgvJ2AtpjJpc2zhtYuUglgsn0yaUp4KqKFEzRsQQjZl+qYj8QM5p7+hiiF1n
D2/h3JBy4eCyg1gmjX3hxaNHZMVucze5xGQ7ycG0kN6S8EvWbigcrDhxdBi8qbtP6dFrnbmcHLfo
0YQxudfpdpxaT7LWuQtZ3NBYACZJwJsRsyn2hT+i4rG5ELVPwEGnFWCl5MnIbax/EvD/hypad8gw
5n2T7ew6tiXt7f8WBsGAK0tHu0l2k8UTbLhjoBWPJqKQri2Gc9XBemlZ/as0fAAkN9Mzx3clDHiN
aj6jTiByB1US9cKb9pxIcxCtKFIXEnDUMa+RyghpmFqbEPHDEek7R+scDS/qX7A0skGKwZ7U7LF7
EeixJk98/Xe5u/Efn9PgExrovz3hu7rn/U28P/U6miyRORToVF7eQkRjPNIcXHArcSwEQikgx+9j
4tiM0+JnL8ReAaxdmOWwOLz993dj/kcGB4YJjBNoe4kdAgz9dzH6lOiuj1zOCnzH+D34UXxIVo3b
v5bewhCA0oGuwbAz5gW2FSvs1qqXZd+UkcN03LnSmMxPLEsPaxTi9+6JRgTK1uMHmu9CCxJLbPGL
Y3evLLlhlnzvUqyBAI0u2HdxlcluAo5cr53nm21sbHQP0R0emoM6r9S1x747kEopTTXKBaeFONzd
cHiyfGDcytCKsPyg25EIhM5kdoUSrF5Z2SI8XOdecdbbEDyfxLCgVGgk/gfwLD2HDBI78u5xT5sU
gaQ87quaOc00BNVfXTk/05s73zzASDIxqv1U/ibVVjMEBUMbemD0ULqTYk/mN7reKHpXbQGViN7M
HLIIiiHQeUFX0a0Tp8kEaJt8MzqCwYMF/6+XRm5pvoY89RxWbDpzWWwyINm7lBwBTmmkFE2CWRSU
JGqPHdK/jPOg7GGQ7LRZQ96JJplP8uwSTel0r7UNjTykfxb7ddN1b8qgqgz25Wg9rCkOSzVLBoqE
v2tK/kSo63rL/jSB1weZHDZ0aXSXI7Xe10WIgJ+t/5BV9MmQkeyjPn6NnMNk8U0qa+BcGdQt1k81
Zy3AzV3aIrm20YyM2NsL0EXPSO9JBYPQ9LAuIBAq6MTgWto74aRfluT4ZKhvWpsMLisOhMzyVByr
qF5OKW0hwjZRAxSW82001m/IhrC3cMLBiDgeM77p4NYIzfv5qlIyF+1OS5aYDN4B6JU27ceOLpGF
T5KjiJrNKjiX4UB6n82KyirZSsJnK70xOfM/ADBEY4iC2bBuOm/KY0MGXcQ9SrySPA9l7oLXHm2o
auGq6fKfogVPwNwbtW2CoahzUzxyevMUack3NxnrjUlwwGaGrgUsZnmOlsU9GWy4DeS8jRmCZ5Kp
E2oW20M75Qkinc8Q7JSSsTZVOFlXWATqw/bdCHhnllA0fz7ZMr6N45x8Z4kmK+4GhyEHa7k4AorJ
GDmMgQl7gYri+cbzkK0PAknBwhMY0jrcRQviFy3lT9mrjb6pgOm5NyWBE/ePNXbFreqJqyM7qwrN
lS4F9jTF/GuVJw5l71I90LPK5uSO9tl4N1TNix9n1j40I4aUbUqssLzne0t7SBEebdUSrnmEwhEF
tCFyOjxNcXtKbZdvzcj+FGSD79W0MlwFMbbZcgYAxFdDHIRWYFmSwGWnJblNjsjV7ED1sFRHVX56
Hecb4DJElbLHEFVLvR98xkDMCGoCPIUe0UxsUGh1THwLqTxQz/Dt3NVgkZQrtmoathHbEQ3UdxJ2
0dLLlGVrkRRpve44SEnnZoqRbDtYpG4b/iue3rtcHsKr1H+qK7JS3DLM9l3tf6ptQLVhisRHe+h7
e3D4OVmM5N71bOha0XZHhywium4aL2ejsyT43MBDpzoVpPUycnCxn0DEP6lGtIZnc6tp8a2LT5gQ
Hv0YYZMCat96KDMcgTniYL66j37aXy27/FLdQj2kxTKgB468VsfbR9oZ6dnqo09ylUjIXz/C+T4Y
elTdVdQZ6u6azNY4d8O1+zmG5JO2P9VAhqCE95mUB3XXDlJiop4YsvQAqGAcRbE9W/tJQ7dmO8ZF
NUnh9X2YVkqN2Ng/h3XM/ylP7O+gHESXLpgeIWxhWCYy/79WGmHpJlTNIwOWymWxVDqDDihU69Rn
HwcR+XXsf9ISRgn8vPTSdyaHXMiNsOz31rMY6nUnM+fVobtexzPBNe3+5pSlk+1SGW5shALqXun9
iVK/fA0L7LzS9Q92o/8HS6DxHyY6w7LZoTGbYVK3LPtvJrre18rBsQuGFr7J6CFnhYkN56pRYe/t
iRMSdGctUG7rrrQP08y92hvWNQsp6tX8UVvEa8fUJ/iHCkNezb/Y+wzL0Rn+Uwl4lsD29ter7eZV
OcbZ5ARRWL1a4BLWhefV9xT4pN5j/ZsfekQN9DywEMmpQJrir88kBge1gWqwlhWSEsMkNzHCMJV/
yeVfTTtUl0JNQmq3e5ri1ETgT9Ne3cmqTWrYOKm8jAYDbKEbQ+svCK1/pxMZkuv0tw8H0YkjL6hW
z/GBSfz1w5klPHVRgq1cXN1ggEhuI/BndbeolAV1t1uyeBF5eOGcERG9op74MoavU2Gm21h40S7h
jk2xAmRTWaRby1mYCrqv2O5XzkZO0r2NglAWt3sgwQ1uHjVAS5oKU7v6ohrVnuxjIj0mTMrAO4n/
SkP4p7akMn7JMo6RcuoJnQL1CHZ3df3UbMmgbximXrtTz7erdfS+ZlxPjRHexF+u7LpqXn4wZtT/
ykhdcmCkcNxVWVPvpGZHTMTFWeId1ZBxUSOjebYpwhhIGkZ1PxtYI4ru1U+8V9XRMqXuRTXq1dKi
5hMzw4fAngAyep7OOA845UB+gyviI0DeuwEgMAwF7YAocKCDiR8FvaJq1HI1rEn7iBJvumGK/u9H
ZwOqyV710P2c0WbiGlvVqQQPSWhBot0g7UljSXMYWQLpQZd2U8b8U1DZZv/835+H/+dJFR5xjXis
5QPre/5fbxmSYcwcCK5LOC6R9rcpSp68uLCZ5fFD3Tu5N34f9eWXNpCgGg7peeLz4D1mF08QCiJa
yf8BAW78PYuPRZFZN84Q3TI817D+xtkqObJP9PgciMarD41Q40xofbPsmbwy+Ryqb52DDTHMDjly
TTwFsxDD/h+ujiOXg78uF6Yu5QyWg07Og0n118vjxwiYid1BsSsHfkV2L1IaMvoUf1QJdjYJI1D1
a1RQ8oadXGQHRHzMx+0JBN8YZfF2sg2G+vgwZH2t/vY6G3d4cd40D7upFf9WYfHku38vdOKzcu4P
4zXMXHiw20ZMn6FbETm00AFtoxAqVf3sDHT2sL4NEbkRNLZ7t0L1os0bpGMPaqQOnvo8Fkb9EI3H
JO2XhwhYSZK05bkHHpYs+nEcwOTM2mTjyknskxEur4Ohs3eXvhukrsZv0ONTT6zaWNKG4fzEoUe1
dROTdrQ//Vzc3tkb9vI2F8xDos/S1iI0I1QmoxTcVmX6PGtlxJzN26g3RtfzDcg8h8vK/JxhG9yc
4G55yDtKnJv4SkMDM1twgCSaaDbgtgPsRuubLM/NBPdCjndVAIBa0YZljmUZh8LWo6Uqx00LlO8A
wOne0PU/1K4X0kf3JVShiSr7wB9wWiCpZ68a3GlI5U3VfyO4gcG2D+5FTdrV2lAn0Tc77j7z0npS
8hK1Yib1+HOpjP9h7jyWJMeVdP1EHKMmsbmLEBkidVWqyg2tJKi1fvr5GN33ngxmTIR1z+aanc3p
ri4EQMDhcP/F90n+ADGY34jMH6Z9eEschNUggAjKRlgro8aheA6Vd+cvYZrDqZL+VuY3mcqZOhy7
CfVVTaDJw1Px8PhXp5jXZdc5vcxDU/IA2TiMFto3oVmCjyq38F2yugvuDgcynHqQh59d2d06xJqa
9Bz4XFWYd4ff1zjyhzUgYTqloJMQWkVP8EL15LNsA7efwNZTt1BctTk/x8fG9YUc2yTTVxL2+Y1l
h29j9K4p5Ws4bZsDHPnwaQ9XhTbBVw/YlcNmO/xKOfq/9d66yerKfXGN5XHmizUCtC43fD0c979l
Hh/+Otcz1cnZ//0//5N25JEo5dP/Qqny/0MRSpM84X8WoVz6QRx8lKCc/vhfEpSKbf8XhSOXu4OK
jY0qItfHXxqUOBiK/zKpmwHdMtFkN1X+q79FKBUNqUkCuy2QG9A0imwkMhVWcAhUKpb9X+hlEHDF
dCfZuvWPVCin6+s/8dsmySNoW9whhomvEpqNxxuxQSmxAeE4XjfLYdmv3L29R9h9hbnbwl/Cr1pD
DVxlNxhmrvAeW7Rr3kxXlE4X+RJa5864cK8dXyeff870cz9UFfsh0Xyl18br4Y9GqyMnusWgvMJi
54bLDx/p7738MRs8TsH/71B8FBYZHc75zYXZr5dZWT/if0jhflyouOSN3xTVHvJnz26dP+eH044T
67/HYyAqkwbwNHOW8lt6QhNS6iOFfpIleDIxxmn2+NV3QGBY3yL3yeu+j/23C8OeWlEqhkJok9SK
O480od9SdlZzCmJX2k93b125e31NYWOfbpOd9ofqgbb298rOvvTEOTXfjwNPhdUPn7JspZPalIGu
wwc6ISuorle0Atb1o7+5MMXjrN7G/2TSG7UdC5VXCwHS2Uih4dM9zmN3b/a0luyJHnab9/rOIcuI
VTB1aP4jKG3Eex1LKD17SgcMeMpmYbZIkFrv1uDhs65deEnNUjTbcLBV0Lk+Oei8OcRc4LXxCO2t
4tnrJt1gTJup98YGshNyAN9UPPRGNFsvXCuzYjWxgoeyQYl4Cje6asxXos/tzM0Ct97IWODdXonr
MEYzvuupcw5x8kKy+KAD71CpCiajuA4UKMmVPuwdONv7859ltvEm2xaDH+Qi76OjpavOjnIc4x8A
G9zD8U4WiFFj7lQsk74MK6oTDXYqg2lBv0ATrLmw9T6NjEAvKbtGvMU4iKGPd17g6EgD5gUkdRE4
dyJyJW0piQuzhsqUqTr1TyxE4gsHbRZO/l56XpcqLmeO6swS4bLo4qyoRb0xO3sXO1ayTLTuZ+S4
L+eXlVvhY8CmVoBmhuUI0zQQInac6d9/OFZ256Bj2njDttS8DBpbF7vFdgAtodJWT4bqqqwwjT4/
5szS/a99ZbkWH5JWCMPObgnFkUHv5yU9yVK71ZPiTxJiQ9nZ+ZfBj1+6EMEKDEvyDSJV14rirNFs
3IA4X4+Ax/qgXNERA4GbX1uqDfEgvMlN1L883r16Yl74Ds4URz/caKZOUwoVe0HEZRe4c7UlCP9j
b3l6sg2j6FozgzvTMDBW0Yanwigg4A/Yt5qJfFJdvEyE1d6LzEkxwEF8bBBoslTRdyz4srVj0tvV
SgOJnKwG3JBva3d8huFM+Ci+dsJWcK/QXXg0oXknhA2hJI+8N4EkBZ1FVM8RnrzVI9rYXgehILBq
GKkjyjRo+F0hNfVSCJtrNI3vOrBBpSa+GVqK+AMMji++lr4GIdDraCBAg6B599sE9YTmttTHr3lm
oC+RyF91BoRPKdprtcMtrQtKAC/AdYZYeQWTdp1kbrhLMeNZYlsPRFTLHlU6nFuA9txARgO2yMG1
vRyHvYKDPF3Hre8fEl+LP21L/8K5nI7Apy8jhEpoFLSp5gERUUDPzvwUR3CrRH74ra3fz+/T2WPd
Pnx7ijtc6a6uO5aYIsOHwxFVduGmsZVs80B/UIww3Y999wWS/3Pkly+m6sb0e5MfrgjwwEu/JFbw
6k2IzTFyf5p6RCu71y6c13kwMgj93EkWrTy25KeQLLRK1TrVabb4FQRviBrAQmxqngcLTaQhGUCv
hOMqarr80m3wKVLoOuLnU2YHw1S3zFkA7oKsgEMMzAF0svXUTWZWC7uuzexWBZbW7JRJePLSDTT9
pR+/MQkrTXaVmE9qSRScwuSHL6DSgbRBA+ELipl42S0Gv9uHxfCYGvKZds6b3qrLKheo+VePQ4Xe
amNsKZ3hEhRdNdxSvi/REEnWAdhF79f57fFpQaAIOK6rGyRhhuMeqoMffhvoYafJ7QKGbRTie5/+
Kp34PU6Te7UKHs4PNb8NKIfo5Fq88EgCNC7l42XQc62twygct3Fre+5SRUAVkQpsbl+BFAc/zg82
32KmQeZDSumy6wUP8tljMuk9fcylYm/6ypGoAozBqms7aOhG5D9A92t+QuaW9+cH/TRDFCBNbnj0
WaYHvz7bXQRuI4nTUWUxgXEVb5qgQ9d4F0LGLLWbbju2r+s4/I+05nAxffhkeuE5XRzr6rYwhxXd
IYT7XsZ+2Ey6N0XNtlEuTOvTHpkGJDy5ti3Als0zqK7LECm3mFahojaPAlGvPgkVzxic3c8v4Kev
NhtpnjAkSdAL4KDbNv5mKCts3vPgtXWBqYnV+ZFOfCr2o0MMcKgV8uA83oyaY4oM3MCAAQ1YM7sQ
43VbCXcF4PdSXXIe4vlepnCnV46uglA4eM18+F4GhdshyCuGsqJ4qzbxfRsJ/8LKnfhGJCM2J9hi
Op8Ol1WUXaBnSrcFPgXwEWmNNASwF2zLzrw+v3QnPhJjGERuZqaCvTheutSqKjV29W5LcdiUm2Es
ml+uDxrdExV8x7TOPbm2Oz2+8Mm0EwuJOQXVIRVLNjwup2/6YSERzDY9M6y7bZKl+hLhywbdoFFS
Cmuu4N2hKlfIR4j6ci3ciauI6UL+0LUxQF4xQLCvzeQqD/p8d349PoV3UmvMKlD44hXrmO4sEXRq
B4VUoNtbh45i7RlI91hQSNpNh15IIN4xat8WQrk7P+qJDcxm4hmlqVRT7HngBrGLA6LbQj0KQTGo
RUwZGT01E5ijrJ/PjzVVZI5vMLJqunOAbEiubWrbxytfSeEHvWF2W9BTBtLTyAqGeZYBlplQD3mK
xx/1oFsrS6yfSZPyo4JSXmvGW9LKBIUB1e72YykQpsOTBh2yqdpqpRH+MZ6vfktU8a/uGo3L3oal
YBvzMxfmeuu5nTlsQSsie+Zyy8dhjRxIqlw4eJ++w3SrkVXTiqVpyXv7eGmKIgyRr+TtUQzqrohp
2mvwjj31wub/dL6nYShGMRWdcDL/AjUeX4j2KMMWVNJjGgEhbtDJ8xv5ZXSSX+c/96cDPhtrNqVA
jpkH2WzYSiMGiybuLSf/5fvauxs0gCP9Cy+peRUIKP/x3KZz/+FcYwE2aknCEtpI2NgKet25xMdb
DZ76Sl7r7rjNR+cmS5JHEznFS9nZcdcI6dJpdNNGtpWLe4osx6MnnplwqeO4yevBWjgVZGneO7wZ
/drc1gnYrrbM1Ke2b9DnMSN1k1iGvhtciu2Xfso01HGiyE8hIRaQFUhg5q3YGFCgl4tx2NYIm2Ml
Vg3Dtwqh4cckz9+B1nTXPintlW/lPtIMDVZeA/qjg9SC+0iBsWP5ynAjKORf2OOfMo5piThFpMx0
mN35E2I0chVODEli6yANVJR6jL+xRDCGxHd46uxg3Nu6HiF/Kart+b04rxjxWQhuU2NA5yjbvBqO
P08eWdAqZR7vuyQHzY6Z8SqIkWEMjddMVbwfg1GMG0WNeds0lXlj9MM3juO4PP8zZl/m8Cvo5lEV
JbcDoDD7FZllOX0yjtHeFyJ9kJMaYcZNfGGUWSw5jEIlA74yBTIDtMjxXOsamq8EQr7vu65ctVlX
7Z3exyfaKpvN+QnN4slhKLJ9JsON5ejz/JicCAEby4v2piKy9xT78J+myqNw4RVNrqzi3C5/nR/x
1BJOGaRhGuxwWjzHk2sjiYxQKiMEvgiai7pH13MRRsXb+WFme/WviX0YZpr4h2BSBiBc4BKE+wQJ
IfQYVbTHIY1boHX8zA9eZd7BuUlFlCGiU2RmceGsnJomlzKVFrAUJGKzb9g6XqJrsRbuS72B2arT
unwQfR8oq/PznAXpwzwZgS43GSw17GkdPsyz6cqMerqGoglpH0ULE3UtlKbWoTPg11gO7xEPuwv7
89SmEZRwXWirtqPPzyLSyB128lW0hzbrrnjt0I0IBnYqZZ0bY5D2hTme+pZkzhp51fREnRdHsoLY
l7g5m1StlRvbAFI35qj0AoaMv6LoJBc50E+k3NNLWuyzhGdaXcpC7FUkmagXzDdr0g56hFhFtEfL
H0np0R5TqsWF26VLjNK8bGFHGQQDjHrAscaa+C5Fat2e/8IndtIEYnBJY0DtUNw8/sImwK8mrGMq
9L1R/iwj1x5AAthQ1s+PcyLqHJI71NhdNPPnc9VMFGQLfLz3zlD593GnOFetisCsnvYXcWsndhDx
hhrAhFlz/oJyf9i1Id6nIhmNaI+jYpAvJEkarYkg94GMG0774DdO/Qypyn8HzS5uRBKK77mHImun
5uatwO2YbD9Xevg7Iy/wpWW1GEyrhRE+iTZAyLLrLADFGF1/SzVEYjcdekC/u8IUwaoWASqvhhUi
mK1z+T7ILpHiwhE5sZicSg4Jdnjc4vMj4lUSW0RqKXuQBgbkNLt6LNLBX3kjDLTz323e2Zg2qaAd
6lCep9Vj2LMQYGBuhYO4EeydpiwQHjfQXqOECQ0xrYZ1HQ8GAlmaXd4notT0heVV3lffMvLvbq+l
L30J6msJ0SbtLvywE8fWYf1wr9TpOPDCPt64vY5MTZQr6V5rrcBb2ujUf1V9V0dCuLRyBH7Kqtmp
bA+0mFvhPJ9fllPHxnZU7mmOjgNu73h0vUfx28v0bG8VWbe2lfwN13FrfX6QE9GXUohLcKJqBofF
OB4kA3PYK2VFlLclwsYtsK4FMuXfDaaIvKZIvgIN/XV+zAN95EN6ePjeRCNhiKmD9mlmKmyijLZS
uC/yAol9sxKPRgDw14A5XkEwStyb3svzb2FnjY+eqWdbOK1VvCQ+SURuEByFCISM7YikYOUhGNxI
k0hmuupP5PorFATLyXOW4IcO9ajHt5CrunRVKb78ZpVyElgvJLI9qiyrazPMBTpCNMoSUqEePTuj
HsISppFA6FEvQuEjA9t1373QQUQscZX4uVLD4tqoOf/gkCPjLceIGp8E0pSXGNbjjaWRkMBXa91N
rMGKvgJGBS8tIhzZqz6c8FBerUBfLazAGC5kRPPywmF5wR0IS6NMS2Fjtm3FaAeaP8X8kfok0uxW
DQNPR5UCu2uIckCVe1H+QLU/+xnpjve9HfN06WvuQ9frIe3USEn7RY9im7tw1DbULpyqU5GFO4nI
Sw41YcuOt5wn4naQ6hjsc0gUOP3Sno+GDpn4np98fqedGgoYjkFcIR2lkHk8lEgNfn+FqZ6InOAZ
Ls+4yX3Heg97TP/+xVA8eCx61Ryo+aK7IdhZOcDaCpq0vdMTPUBAGPMvFRrG078YipIwts489QA5
HM/KKFrNEzmzMtSM1k+iD5C1K9CBb646QHH+56OBqkUPiUD2udMd2ygoxx2HdbQT46aKnG4ZJGTW
ajTqb+eHOnGpHupPZCuablDVPJ6YbOPcq3JSTkSiFLALZYHvQqJ2wWOnlvl3JYvKC6X8ExGeojq1
v6mrhJXUbCkdz8IspteCvdq68Sbp8MaAYWAupG8Aj6MMuUTXEyBf1f0+P9VTO5NaF00Yc6rczr9h
5FFfT6Qf7rNcGqucx/QOroi69NW+vVDmPLWqHDSaZryY+YyzEC88P+4LhFWgBTt4aCPEjiJNeTBT
QJMl/FJS6L9UxT01PUQK0GWfuvWgmY6/pKYguBNgkLc3oyK5U9UQ1bDRzzZm0UT/Yn8yMeYHzIdD
PpseEkFqlWkql0kD7Ltp0fFKfddcU+gcLmDMT+0W4fJ05t1A/XD+1kzKJKkzDHz2TtKZP6B04h5u
lxXMlHx4GrCYDhoj3IypeamdMK8sEdKnlzRRk66FDvxjtk8brcBxKirCvWvm+Y/aRPwTdLpvh3cN
lq49AuK+qJH6KMd1E6npV4AX0Wuqjggb/NN9yw8xgLbxJuPFfWjQf8h7FRm1ikVXfG9Cc1gnDWpi
ZoBsmt/Anz0/1OfVZii6XuQJdBtJT473UC3UKFUr9q3V2j86JGKvzCE3kZEycQlOMA7BdnNYd5Zf
b88P/HnzMrAQ08i03ugNHA+cq0PT9arr71HXhQ6ISijKyu7wxmPUv9DUnv6q40xoQlhTF6KtzS01
DwP4hAReIppgH8lo1TbJY46OytKQYbwJrH688uPoEoDmcziYhiTbBkNj076cpZV9EkgukCpAt7r6
PUyE64JmQI6Goek/BRP18/xqnpoinXGX0hcb1z3UxT7sGCOzECxJa39f56gjL0jn8t+d6uMOMcQV
UjWoXyv7PjWg6Zwf+NT+MWiYIoQ19TTmpa4oUWXTl+CQS1ex7nRThURI3zwBFo3t0Y9EKONNlEbF
bVxazaUk59QqG1MCppF40DefrXJiuhJ4mMKsIzVYFa0Mn7tB+Skqp9y2MO035+d6asvSnTNoKZHF
Azo+3rLYuileVUf+3ojqfi3wAd4NY4r4NvnrhdNxamYTNokridzj07GE9G873I5yr+ITC0VT4K0y
Nvm1UVqwNZ0ivTo/temnz48Ip4M0FvDfhLU4npowFMeD2xPsG8SXl/hYyW0RqSoCKEEBMbXQVy3P
5nXfRunaqArxcn74Uytru5T6poyEdGv69x+2L+rZWiaMguF7ieZ5ppf9Vz8uuyd0L6rd+bE+v/iI
AfQFDX1iMX2KBhGoHcxZ9GDvjqF/nxel9tIYeXbhA56a0cS5o/wleN3PA0AdeEUm9ZC7hKrhreBN
glMe+skWiNzGVP7FKXSmKGrT6Z9KJcfrx3ZMmwQXhH1CPWFL7fsPLlH+Epo7dBARo2uHXfiSR1jy
j/MCFpN00tLJWk0yvOOBa6dpTenbwb4wPOxm+rTYpsDc9pAFrH/x3cCiTX1xcp1PeUE8qD38i5Ao
nmXGH1P4FBVFMgSXivd/MX/mh8F1bIdaKaUu8v/jSeUcAUwGCn/vtXZ8rdp1hVw6EPB3H4feCMcg
z7p3kgqzzBofKnPhpdiwqKzDFyrn9U7mbvyYdOMQL3UvtNJl7PTGDgFn8DpRYt2YgR9/C/0Apcxo
hI6BVmDa3aZSipWJlum93mQdQiESL3NoX9njoCV9sEgSx3yunXT40mcTI2OMVExqgg5DziwfRxz9
/CG9jWsVKSBPM7MX4ZoREv6Jbn4vnEL9jeYQgrPST3Cl9kcDsnaX+5DQUfHiP6gAu1kS9FwRS3Vp
YpKFsIddtldVpZVoXplG1q4dFMr0baTYcPpFU45YdLY0muBFSQPKaK0HgmBIZWERRUN03eQlBGNf
9zC6B0OjvJU4a2PvnHRy79Z994YSKyL+TZ3lK3cQSLA6qLR81dJgwB8jcuIbBVATblkIj5ew/SPl
azGEyeQFV7QPKCq1CYYj4HRQvkQEPyA9erOzzvuC8ZD9y3IQIQz0ZDCWpak4KFciXb/uR0nHX1HD
AE2GroqaJcom5Z0eJt09ulxovbghf23ejzjsaD16kkh/pODhRGbYDmL3Ra2thsKviwXVNFa/dQy4
JYmV2Mp2NJs43NoQce5i0eloxuZt/9OwO1su6yaK/1i9m3zvqkx+aQI/uDbjfHxstIkvP2rYNUV+
ikZer04gBFfvU3+hwCP+PSQBend15UBoHurY+mYMw3gbF2F306RVvKvqVB+vzE7tGuxt4uLZ0mlw
qYaCXJPnhdDn0phKQOn3dbKIq4xnuSphCq8bK4ggXGV91tBbaWt9LXz0Jhaulg9/giSKv6peXIYX
DvKpu00Aagbny+1GUnZ8vPRBM9VIdXwCsGtQLekM9bofU+exyNDPMQx9dT7gazp/4ew865ilgj0B
Tad9ylHMMmPjdnq4FyNZvOVI9UbyJl2IMZGPWmXre8/D/02MEWh3iXpAGFq/erPHDCbBTO78r5ld
DH81kOnageym8Etl7nj2Cf0DM+zrYRtV1e3oPQL/xpU8uDDKbI3/HmV6FsJ9ATk5D2GqlzWmtIet
4o4dgq96/auflAUdX3GXtebbF7oPn3CjU1+c9IFVJsWmZjK7wYEEY8uHYNg2LFVtEplK+v0YysmX
zQzDu5D64hUelhhsKfmfIajui4Eiu4fx2VLvYvVrmhnRnYSDgSy1OaDu9c9XXRiWcEnHCe3GtEU+
JBhFkAZoUoXqVin15F4rtaFcCrr3r+h+X0L4nPrCwoKQpLHwVDxmLxuwrGhwham69YbuZux0OgyF
8zayAOfnNMv5D9/44zhTav5hTh3HB3nLRN32pYd3EdfEbejE4zNgUQ9njSK71mWlXljIE4OSpXEz
cnph3hvz7WtUWh/Dwdk2XCXcOrbRbwPQVF8sMcZoPKsK/pm12Yt/vqEN1eVNxWMRPMscNmW4FWxd
EahbR8Ae5WJVhu9V68FsNKFg/HIxqfx6fnmn5fsQNablpQqgWtQaYXfBXD5eXukXJXc6uBYL4dgv
sIXT97jy/4D7LfbjmEo8MaqSOrrZXThLJ/aPoVO3hSxAwwAdr+OBS14TfdJ2I418RJ2RTMOiwEWM
A+W1Sw+oWS781xyBvfKIIlR8mmPYx7VmVTYy7JFAa39omi5b5iH6Zhdi8KnFtOlB8B42Cf3ubE6y
0XjrU0HaSiygeinB4pf8sZ8V7Tq5rOz+ARsfIO11M1w4JfPof5gjzyUy/ikPB5F6vJywO4Mmsj1t
qwVod6APGEfakpQONxk0cQrg/4mV4vKhmIpGdaAr9YVuRlQJcdFNYbViQkAXqk/SSyCtE2tCIQ2W
D6WCiegzW5ORTKTV/RyfxDBH4NHAlgfXAjsjo8zT0OoXOIgPv6syxjzYg59y4UQdiuWzDU55bmJW
QfGZyEbHCxMKCbI5BBmsl46CSr5JPvQtJ0XT0CeaTInjwEUUIdJJktB78Ru4+wnKpU1sF4jY5KPu
XRlYh41LQ7FFuOtLX39syjz+0WCB8MPPIuVSE3P6Vp9+Mo83B+ASCdEcqDeOOX1gOlB4HpNyK5Ra
ly2mHnDbgIhk4vF8BDg1GqUxzeZhRiyYFz3rtPXyyCaQYwImVj6JcD3pKIUZksJ43xiDg/fI+SFP
HEieOLw5QP4Ce5+XGHDJiAGkELUVqH9oEOSB70xPyE6/EGRObT7OIxIIdCZBtM2iG0CX0stt4qnn
ROLNoAroLkIvgG/gOWF1W1hm99uL63KVUr36fX6SJwIccYB3KmQlZjrvRKdulgNdtBzckxEzQC9X
RyK98S+t5aVhpprHh/uxkbVeRgHDKFG8w070AcsxtEW85/OzOfHJHBo3rg66dlJ7mcUXeqMKdoi2
s43sAD0g95cfRvGFs3piJx6NMUspyqSMZJExhqOh4BmAhsW7Lfij5pvzczm5ZERMMQELgQvPxslz
Z4xADjjb3t1R3V4EZreMm279L0bhb2Egalv2/DLAM0G6jYUxLoiyHQ4l75o/MqX6AhHh5Idho+E/
hLIGndDj7y/cIsX0q3K2NQ4reOkM4cor0uxC4+fkksEz48pmNrY+/YoPu0ymRRC0YkBIN2/2pYdd
mNSvJdZB/3zNKEdQZTV0gMoHOYQPw6A1xWOFxuE20SqjXvQ6VwfKcJKbK9FTDA7PD3dqw30cbl5Q
sotEqzXPgVlkryYPJxXGXVsvNOT8z4906itZvHloLZF/fIp46pggANSz5bSu/65IF5axjmjo+UFO
ZK04zfy/QZzZVdckeYbkr+NsPRs13axUrpO++9Zy36a9SBD/SS80sU7tiolNRAOHdBWmxfGuaED9
WsjuOVtbe1KDflelTwkawf9mVv8ZZLbBtcSXIQUCZxs3wauOhC3IM5yNZckrf0zu0cf6X85qFlER
+BiKLvDdLQncKqZGvlIV/znGPePCNXhh+ebfi6oS8rMxA7UBgC9Eoup6WIjg5/n1O7nJgQpO0CsC
+Dza+S1ADEDBbL2gcpYBGIzedK+0KkSCqB2//PPBJqL94d1PzjVfuxqXxZrO8Va2z0P+ZZKgypMX
e7y01U9N6j/jmOpsqwt/SHyz5tbrcvWmcEqqKvV1i40dSLbt+Smd+kofh5rlEI1TJvhu6tx8FJ7h
5Zf+TkjnwlY4dXTpTPBuUFVeDvo8EqEp60nIbdsyNJ3FGHXPNaz3ZVCVPzvkH4o4vRBpTy4gnQFo
E+R+BMHjo4seztBgD+Vsdd2/w2ttSfHxgRj7imXM1T9fQKCaJA5CgwQ474ECDjebUiZkKF1xO5jB
Tgz1RkuVzflhpq01y5rZ3f8ZZhYnJD7NXaIzjF5FaPz8UOzboHlKGxyl1edhfOnSf7ExOE4Hrijo
szlMBwRJT/4YMeAkKY/Pchr7G4sC6fl5ndh/E853EokgQzfn7b9wUjGKSoZJiyrfDZXybcx0eWV0
rb+7MNKhLDdbQ+CuABJoCJABzXkfjVKlSlnGyLFjLv6gaD5WdImUO8dJDOSMcWKOI9UlYcq7vSFp
D9Y6Bd4Ky7Q1PgAH32uJj4Uy7HyEsd/1sBn2aezoTxmG1Fd9Znu3mRgw2hz6/llPc4TPEtvkK0WR
/xMYnfKI16N229pR831Ah/4+kGb76oW5vApd1f/Z9JX2nDUCgX3+2VMg+26Z03FbAzskkRtQuEa3
PSyHbWKr8ipLMoSNY0NeY2tRblPFpGmcZs4y9m3zFnvh9Ndoh8AskrbZTAhBeC2u337TKLxcySzX
Ht0a2XMeJgFSZbVcBZn0Y4r2QXbtFQXGD41W7jGUxfM+YfFWXpiSFU+CmPdJFZm3Of2PB6dHwndR
D0Z6bWmV+NIMjrFpRmfQl2kcxV9giVV/CvRUbxB8p6400VyauE7vVE9g4GLZxc5AdvZLq3vgemvP
Uh5NJftReiVino5E/LgPY3zCxa+pwfgV4nx/JZy+uZWQN38MPm2GxEf0eNpEC/xL6ru+N5Kv0FRG
CvZe6d9rePIhj+kEVy1mxcsCo9213gzZJh1id03NAFBqVw/XFXbrV1gDKLdkZslNYLX+G26K2LZ0
GF2g4GDZ303QpTi26E35K25s/2udV/qkpmAFOGO1+Raf5GA7xvhuK0nXPFno5lGhx7+Anmy7gsWr
/umsQDFXeoFJBILpIt9kLXK1mW8lNyAcki/dJIMqwrR56Ixam2wTi19NNLA2FJxivIbsF5qIOV2h
NsN3ppAbiBbVBDXjtU9RF1dkK3/0+MPPYxh0y74KapxspHNNVQ7rBDDSu8wqBDqBuaCXgouoKXFD
yQJ8jNXcqCitFhqNI6UIFhgLxCvL9cqdjLLxHvC7h7ajHjuoh7mIyOZRZrEHHRW4p6++cgSw0J1w
o3XRKHScOnMDp0ldUnO2lxxN8Jw8JyDrqE7sryrNLzal1BFrwKhHLP2wi666uA1uW7DN67gsh4eO
fuGw8HGhhMkZJlTyfOuLX5XREz5E8EkGRARu0tZNInQRw2Bta2N5oxYClVw1mx50HFIpVPMl8Mrq
QShJvQ3gFSSr1tcReBisbng16PEsyzgeFnZjNhsgZzn+EYX9GI74fSdj2uyw2ghWihFjFKGZw1VF
zXkLNUy5cnOcSxc5XpikboGC1S5WtSu7BTqWN51CXazsd642CTkruvN9bLrhLYadelfSRF9abpRv
lLw1r/K21m6yoFffQr20461h4qmzUVnlDbORa9fqiqXjob/spMlLZfjeOk+aYY3+N18MnuATW6rH
mzAYbhvAnO+RG3bXNDCtVSO0cilj74uM6hakzJjjtDKZdVoFB09QAm2pidjhEgGh/kF6YX+vUa+4
7cKcz4F6f00nq2BTohGFOXYzpjf6KLQX1UNfeRF4vb0ujGjc4qOCbCnu9ld27xQQYvVBfywBk+Kn
IRTtkZjirRVILLSWxxpZ/9h9zH01Wmp2m+Kw0itv9GmpZYEH+UFXFTnR0DfwtSvb/sVq3HQ/pL3x
Swevcoeob/3kNBrQ4CaU2obiqo51h26ulWAc7pBtBpJoNXG+a1xeB4WSDBvKmsHaivTupxp43m2Y
Wy+0cNEnRFIczf1UvfWsrF0lmaJd93KqEbklTqSwF7pVbbjNNmgETvOWpl0RkxxMfflnokXIykSz
5Al3DH2NZkqxiSDPXRu+KjeWZaXcmmn70vupdxW4Mrn1DUcBE43Y/yCD/NXqkmQP2RNGLdtt6et2
+BrXibWu6qF4VKPIu6vSAjnfyEligP5jvDNGXXtIh8Z+K/MShfJatPvaHrxdlLvWqktF/GBnDW6r
AIjJg90AG4kQahQ4TeVdrwcAnENdfW+6oH7rh0C7cmzFuPFR6r9KkoEnYsptuIyKylnrY6LtuDbG
P4ONapcu2mgBXqZ/a5Q63Ay45e40Psi6j5323Wk8+9UC/frHtEoH65XWKu8QncZHfKjKK7dCm1KG
nrwTHfrsUVL6z1WhBGtfdcsrhfLOuslj/Dsy333Dk80LCE9RsaY86C2CvsbBvuzqh7E0/WU6muWT
oQTNK6xYb43aTfvq9J69UWKl2zSmWz50oib6RLgdITIbXimpEVQ3INZxGM/wC36qFI0jbYHvkKNr
P5lUjddGVg/rVqKAAzVG30SVIXed33hbPFW5B2B4bZWhj+89Q8id52F9gTuwMfbg5Bt9O+ROs4Je
V6xBqcmVEgVyVVY2vjLg97eF7jfXRigNLA4LrNiT0La2Bgdg6Y1Gi/a4gSP2oBo7OTgYdYd6vBwQ
uV5kESoyALLqZMUzzUYzBn9WJ9ectVl0oANKcFMozfI3JM6Af6dvLpOy1L74snGv0SOvr7EBx6uS
7vWqgfy0aGOBG6Os1Y0XJSl2lLYF08kzl2OGa/GCgIpPn4EG/sIOfLSJ+8a/F0Nu/8663L0VMqz2
fmgb7y7Jib4w8jLYqYGr3I1Jwe6YFB24GArFfyrUNvtR+4W5MjLiR91i1ti5vYHEe4YhpQv8AVio
vMnthmiqKe27x/X71oT8FlvU+W3FjbkaFARc86wbVgZk2fXoVoKPafUvjaiVP5rUyg3usvZXVdJy
r4Ie43uLli/+DugDAUpcFTiJYjk9Jv/4KQ3yiJwcdhxN4E9loyhC+zjvomhnVGa/RocfyV6UAG5y
6D+v55PXzy8oB8kB5BUsytigyWbpf+fgAV0Flotnq/Ho5HhLIHKGSXSwCwLQDZF8OD/eibRcaJDb
4QBj8fBJa0BNDDm0bWlu49EiknvedSTMl8EzLpSwT44zdecg1FCft2bPT83ypKu2jbnVM+jYWbP+
b87ObEduHAnXTyRA+3Ir5V7lqnJ5941gu23t+66nPx9rgHOcSiEFH3T3YLp7MExSZDAY8S9WWx8L
/LLvT+d2+ZCR0Lgs6XkCyFs27ANOVRxrDDMq2vck40ptCtB4OaY4kv3HqtWNnbHyWnNARSAPAMmB
d83iAW8P0lzlY8R4TZC8a/3cwF0HeyxkrueahLKmpBrvkiGfP4OZU7KdT5diY84rRTmaQlRFDDF3
kELXb+A2Ru7e8kuiUu4HX7q6k45NU2f//tIGxyXETkA6w6FZjBImach1Y6unFqaKG+Ln82ICc8Z8
bDBeBHPm/2NlRfcfZTsDZaUlUUV0trpxzlRKjVP03EHWb0g287jBixTyPLr+otjgqlIoN64GNZDj
KGEhujHt2w0FrB2U5RtBner3ohJkSm0z1v1EcUtDOGAsixpdfo0n0VzEe1icmNpbw7BRKxSH/Pr9
CtYG1VMoS0AswQlff1Er1AtbIlU/ZU5ykEb1e+GYT4ivvMvI6My8OpsjRfj7J+f2gF6PqV6PqfM8
qkdf1k8kjFrkJZgg4lA4yGS7jjJpw8Yj/XZdTUj0iow6Fb1efYnxcMpKU5tpME6zEqSVV0USftEl
cv/GfsIW0d4HUoYHbWC3SrVRpBI79Xp1LbIxKkagg0EmLtt2+lTgINjG8Xkecn2XWRjtmVm7hb24
XU/2DPhOMCzUwVAmu15PDBySNtDD5Bx2Vf7br5PwcTLHhEJvX2zE1rW1pGVOdxisB0wIUST7q90Q
Yk7oWCgkUP8fov/yWZKGfe+kNW9IH7st11ASqH2ZYybmxlIuWRg0hWCLA2EVTEL4V8t+mswuMSIz
A01nDHKFQyKp5HNQSRT9cmn8bMIP4FGAyWEAaC0zzPYgj1kBBwytkW4jYtzWAsFg06OneQRzSXcW
y0CDIO0z9PZPDHQ2mvgktXAnW93/0WLnttGk2BpMfJO/1pw0fYYY2Tinqag+djJw07B7BmL0Qc/K
b/96MgW2HKlXIXhmopx8PRRks1iJlNY+hREYQW4V53MzOuapl6ut9ujtThKXJgdS8CFud5IpxCmQ
c7dpXQ5f8lhB5ACN+zBrX/DEJeOT0vf353Yb6WiTwW9mduALeZct5kaGH6d+ap+SmlT5hKNX3J7x
dB0t/ASU8lgOrVV72pDlwQ7vm9rZCO9LorXoatLYRjiToi5an0tKxDBRNALGkZ1jZ9D9Z79m40Ak
x6zHzaoqxK1H0gXWpYofIhL4WHZEZpr5TrJ3Zr/6iKlXnT6qUDbmf99h/CKKpSiYWdzvi89OWczK
A32kG65XZNz1uWu7V2iaF/yDtlrWK98dzp9MX8XEfeaGfoxpIIxGZUA+08K3blfVJQh03+5m/O0d
nKTR4kzhNVUYJW1Va1eiMeJHCHu/qeuB4breAXVe94jpy/6psjXZQyja+KpblbbRXl6Jxja2OjCA
6ROQJi2u8X7Gq77LW/80BlYmeQjeq/bBidT+p21ZQb1xl67NCYiQKjAhaMMtuxIR0HM7twf/hB6J
/SeeON0fcfCy243Ts/LZhAqWYNQQG/jzeu18LarSyuqkUy3j8usooQLapcYUV0PkdK84kXI0UAHY
oBCvjyqyXQuxY6TprkcFLMKNVk3SaerZpBSH66D0WjsuQkpOAerDZTIPv7Qq1D7fDxZrH5Hr5v8O
vAjwst2mjs31dsL9rT/HeqPtVdzCDuEgSRsX29pQgltIT5jH0Q0EtSsDQw1i1T/lutF/q+QiLT+b
fTK8SKA4rY3PuDoYkuwgnwRscgnvscvUyQZZlk7Ut/RLmFsA9s0cDQ3sP+oNbbm1rSmoxDxjyWoR
aL3+eFamh3QBU+lk5oOJLq+pkurZ/caMVm5HoNHgf8ndRUBZHLcxSS08pQrpRBkWD8TCl61zIZmV
14/pDzoGQ/XPwA6UTsmATBrEqPovM2aZUlcdFapz8mkM4GsaG26Vdsq7pm23YuXKlYWbEox2Stnc
WsZiF3ZcS6muTqQZRdi4Zdk/aqV0CCUsfsdy+DNiU0v179P9rb/UyhL3lM2rC1VQgTWDRXz93Uw/
quS67cg32p9zDTQqVHcdAisyaGk8WaMXP7Pf6epwrvrqIp4O98df26KMz4tEZO03DKmyQrgh1SP/
pGAm/cu2ALrNoPez/WzE0T9qA73NVcDTgYAbyKG+wdf/yq1qorhpTo5zQjpO+CdKhxS5ey/Sgg96
NO3qwX5Wg3GDd7o2QxJoXvM8ccH6i3//16Cz3FdlM1XOKRhbwxtawz4aQx0dq4G+3P3FXNtBjMB7
XZDo2LPXQyG/CxxdLn00PDr7m4H3nez2WWq+hnZIourk0rAzqaY/G3Ol/74/9uo0Ra4OZk+Bh76Y
ZogJhFQGtnPSeh3h8i4sd34GZoMQGm1Mc2UoviLiyKDPIWEaIhT9taKy0smRSVn2NEdOmuxoOIHK
DWLHBLaIHNo/6z9zM4g3CKJyDmdzycP242Gw9MFyMFCiMCzF9mvvJOlnVJhxcrRideOGUFeuQYeJ
mYhnUkCjAHo9vRLXsaxKqdSlI6beXhX34TviKb0lR0tH+2hNlv+hG1FTeCjHwEDFhT5i7w5apTio
l+foTWkDmN2+tuWK3kajfcf5HmpWqg/+IYMLRjdFUuvQVUeYVChnz1b5aGvzgD20rBbl3qnNOX3I
1TJDGUKJpFd7FAgfzGK3Skxrn5KXlUEvnb9Y3uu5+hA0J42+wykKpSilo5v18mGylLz36FrG/34U
QZoKGRxZGAxYi9sjTjG4jpNQOjUq9kcwWOH8RLNK487sNpLsleuQoTiLyBmtqF2YU1WPQa+hzB8J
p7qKVyltFIwTdvePnbJy5kHMkcizVSh/LrN5rIB5mWrEbwUxX3qOUfCFGr/RQvtUMU8LAMAGuGNZ
9mtXK8mrHRrw8FokVvNTPFZ4L/tTqDyrvWlJgPGtTjumUxCjjtHHpnIUhl5T2w0bL+rbz85jkDRB
5Qejg7sMxBTbZCcRzdUw7FNXqxtccaLoqz/ghnB/fW5HEnR09ODA/ZE4OIu0ZJCVWlJ9zUasP9BQ
RUfNC4IXkhX4tW8MtZKbcIvx2qEYDWrWWZxbPU+6CiNJ52RYXfhq9CjG1xD9XZnDSMEt3mJTrE0N
ECgLyR3OzbWI9pVaKbmiF86p1SFbgTV4gKKiemSCx/truBaQhGa40BRgEZeicooz9rDVLBuETfAT
puMnCKpfIq1/TBTl0SmBM9wfb+3tDB5diJoQ3SlPLGY2DPrUN2HsnBJ0y9+X9TQi/ZWnr3BSLjZC
ZF496uqFxGzaIdLsH2QzyC4BdcFTqsXVySybrfL/2imD0YbyK5nKrVxOVSdtBz/FP9VdjdxQPJrV
IZH6+LGPLceVEOneRfGc/g47rdg44WuRRDBXyEEtHeaTch0i9bGDToz19wnlRuSI0aUjCqdOQiy/
v+y3A9HWYBz0I6gPQHy+HqhPG78bFMc4yWPSvC+dIPkUgT7amM7trrXfJDhAjwCClJemMn1ZJKNc
19apj6fo2MPBO/TqoO4B220pNdzu2+uhFhOiFutIDeRdAGjye7vUkFrunuK4fVcq9odapUV6fwHX
x0PFjreW0HhbXGaplUWFniigs037A73v1IW180EZnGdAMc+JoW68l9c+GDEULDinhNf64jrDHJ1B
gCWd4NqrZ7Ma1UPml1vKfKsfzMYDhBSIV8myCyTjzB0VvMhOMHanE6am8bsqioMDyVK9sYDrQ3Ef
sN0pb5iLBURKCAa51YNaHWTNs7vE2OOAOXlhUmkbwXptKAPKlc3SEdmWtc+gt0aMNtmGZhc1XjgV
wTE1yx/kkluNnpUbmphJ0EBykdoxT/HrcwV2QpKkTjNOdTA9jX7yXCpAcNQO28j3WoMNkHQsuuQJ
vOLe1Bo34+6GcA1IJ/I6WtF29BEb7V3ZbxT3V1aAHJr3gBBsQDZC7Oa/smga3oav4397Mux4PKND
8Dukh3iwrGmr67SyT69GWoTzvhmcVM4S++TDOw538zz01aEzilrZiGBif1w3YEQ1W6iM8R8U4xZT
ws+nwCkNKHwi1cgB6PPZGK1X09K+l4iJbOyg1cEwsqVBQX0F8Pj1+g0mTHs77exTMZs9n2qanO4x
U9JOwkx+DuhuWf0cnu6HmNWPxksSVDLtbh6y14M6tepQxSnB3lcqJPa6HoHIUEzumiD/90BN00fI
hFJF5FW3OIzQeZ0pFfysKht1Lwxl3VUDJb0g69NsLOXarOgM4GrFzBCUXQSycIZ8CqrKBrdlO18b
RKheLfAZru1vsiXWvppJfIGgjsg/rYHrBQTi6HRdp5APgq7yrDD4JBn9j6mVzqoc/Pj3j0XMJL2V
EYTjzXE9FhRFpC86MS1RN/H1otkFVmXtDEQkNj7WytVD1okcEXkn+3lZF5tSPebBw1C53Qv8Wu+G
jrZvmukpBma3jVm/zYcEh56Zie9F9Xux+UNNTSeyBIEm6Zvf5ITBKZXBWM1dkQkcjn0pcyvc+3My
btwR4v95ecap1fJqEDUjvNSuF9XQMl2aGjpJMgIhhzpS5h1mXOXGei52JH1jJB/F3YqBhcE0FzF7
nqBm5o7qn/VaaKAAyPoNiKh66W1ty5pnZSjyIMrddBHIiJZVb0IVqCY/d86U4vQdtHrpUWswpJby
Kfl4f0Mu1k7MCjwJh4yvxvItZd6yYYx9JR2cs6z1Y4u/WZlqbu7n0z9y+94GInQIp29BVVsWnmua
ek1OQe88JVb4oDkdak4tsSoN+3DjKbnYif8bivSHiMi7no92vR/C3pDjCW3ds9EnIBAHtXiEh5ft
yzSWxHsv9XAq67ykkM1uYysum9RibFpMhGGiJG2SpeCS1YxhYksWpp+tOV46nkL7RgFwPhRZ9TIq
EjidFg+UXVKWPvbSsTXghtBqv+9/1cXZf/sVIGdIl2Thc7ts1ljorllzqhHBxjjeDSXO3plsNc9q
07ySZ0VuhWbcxtQXYfR/Y1KqJtxwF910N4War9Mpc3Ah4Y0uEeWOIxqQM6o+1FP7udqSKFidI3UU
/qSXeiOsWQBgniPDgDxRW5bbluHgBnoLlHhGOTeFKs2dW269e1dOJgGVQqroXQvk1/XW6pzcT1oM
1y5ASepLrk/hsS3s9hFfi38kUb2tpwEoR/QRKeUsuycQ3ZxY9KIvweBkT12LdXoVSv7RztQt9dy1
pRT6WZi8UnZ/s0T+O++r+xQvjLETF16aHUaj759GfVYvdaD7e0UZwIi2urrRRlnbL4YAGQAkocFh
L254kKehGlKKOee+bh6qsLP2dis9Ufip/ig5UNGNjGJ1koKvzy0v02lbXPOqVSYJzTzpPGpQFIoJ
+FaZ1f/1XS2fOnXSLghWV5/un8PV7fLXmIvn5pCkCDkTcc4grquvPpj4vV0pceICsd5S9lmdH2dP
NIN5ki/bznWjl1nhjKxnPqN8AIIAG+QQuLmK5rSFZp6raYl//PcJmmAa6NIQ9GCqXZ+HOJKcEDNe
6ZzkJTIhY5e7k6oOzwiIyxtRfakk9HYgkPt/qwzTNVleVdoQarzFSMusFB/YXuIAoo4OdWTQkNFz
tb6SY68FCv1VltsGYLXvCO/pQa4fpkzLDnRFXxJ9+BDq0fAa2Vm4EQDXPja9AI4PTU/zRrMfT5ks
jCXfPweGrxxlmoNeYc3FZ20Otpx0bkXGuWZQnxEZF31VqsrX615JcxIYZSqdO8PHHXWQ8QK2MKGu
YFxJFFB3qeTLEJLq711dGTtLaeynGk6jm0N/2fVGBtAlV5r393fD2hakK6oh3gWCGTTh9a9yIIU5
WsC1M4WduTMl8xUlCbRAao2mpRHIe2BqW0KDK5c9vUqKYDwW6KQt09y2n0fIc7J07vMJQos1ZOcs
C6KHdq4mTy7C7g9iEomnJ3W98VpeC2Dg7ognInQC9bierVU2Y4bykHRuEKMEoKDB4ZrARpRzUO1w
GZI3AtjaeA6jsbwccoL19Xi0DCnZjz2Kqk2cfUV9oXxN+jgA1d9LICdLpUC67P4HXckO6cAAXaQc
QCFwmUeo9piMZS4Hlzhs/WnvIGPng/3ogo2y1crGQSODogucKTpcy6wpH4n8DZ2ri5216ifqDbaH
smkNZaSqL4oPnVfpNk1c13K1q1HF7P8qdxhVkHXd3AcXyU/UZyuVWs+Sw+x9hxWWp6Y0nJxR6xNv
SB1rX0n179AJtsy6VlYYNBh1ZKr2PNOW8B26sCq7SAkuSWo2qCnI3E0Dbe6v9z/kyt4hR+JiQOoO
RMEyXvSdldV6zTD1EEswr4aBJikOTZA6hmbXAQTYGHBtXmwb0RsFlHGzWS3JkCa0JP1zXSXNu2YK
A1Dx1Zb0p7Y2DCmSIOBiaGcvof54qzl2osr+WSaVCN24HZRfWo/08FHFpWmmBWzWn4DcYb4TxXHy
n6Wk6mOvDfkXiM/Fr071UchIpLBrXTiB0hFUsBG7lHFk32vlYNLxj0u7EB1MzNL2ED8aXCCBvs47
c9bGY6nl0ucamMb7VnIkJDLj8H1el5RFUNn7msp6+i1MZHx3A5EuOnIaY5qBWrNOkEY/aH//I69c
QBRjacuQ5FDpWu4lyJ++pBmhf+bV0V0GP1Se4qqPTw7K3ef7Qy37MeIy5rkNWElVaaTdnNhMSeiy
RIzVTXKZ4Vc59CXEGDTg3MkAseW2RmkgQ2mRsx51A2l2txrm1PBsxEMql5Rz/NKrCpqSaVxrW2X+
1ZWgk4CnjUCyLKtHcq+lvtNlzhmBT+U0YBKUwA/ukwd/tNWP95dibQuiWCMUHASudBm7DF4Eg0JD
8RyMVB9aRGz2Ni+TjVFENvxXjeNtvcGLQDfhskGvZHHhQ5QaUCUe/TME2uL5TYxSbiH61bTtH/ww
L3fT6ASeNYEJkOR2q+K/FqDZVQAQKFablMevQ2VrJZBh+8w/D00guVpk/4R3+ZMzYO2iJLJcJVS3
6i1LfTamTFOeeiY8HtT+YVhcj6mUsgHHhrOtpwjRASIGp9siaCtlfbPPNDXeW5Pz3VeyYeeUanlB
oexkRvEnX82T1/vf+HY/ARgmr4PiTxeH7v31T2n70dAqqQkvY69+qNtW+h4OmeEGRtK/3B/pdjcx
EnUfIcEFW2Epl5mpiQ/eqAihyNvOZ5V2ancIevygNl5ftx+U6ip0AYzJxNWz5Jrked9rQR9EF8Mq
ZFfBGXOnZHmxU2GE7eUqljy/gUJ0f3K3txDZKqJiwJFIKG43cVulWpk4waWbtMhtSmC+aKd/Vsu5
3sWGM269GMSuvD404m0CE4wjg5/aDUPLmKOEjYIytK1KT4YKIbBWE2dP2gT7P+7ivZSF1SGW9eZJ
runGS2aqu3Vmlod/nzjIBi5DABk0IhYVqRRB4K7q+SExJNFLkc/KEfil6dZRZbstkn7/BkF+OzrC
cYTyl6CMLRkveTJgVdro4SVpq68orCrv01pHtjiWqo0keO1kiCSKrI0/WOXrk1EDOeu0qIgu2Wih
HtxUqEKQSH6yARNt7J61oyEEUdDbI4G5wVXXwVz2RY91gqL3xe82oLLghrXmxxtJ79rRQE0UUgKf
CtKJmPJfaWHLYyNLxyi6tHM4nPRcTU8xOcAjlUrEPGw932Wz3H24v0NWB+VLkQgy6g2K1U6HtGxj
Lbw4UWTvZ7MtEb6zZA+bhPzBMaL2EM+RuXGLr51H9gfFM+o+tCUWM51Hq22cHo8GeRzM52TURkjt
8iSfMKXhCalbyca+XJ0lSMA3xzkULhdxtPHjYkR9OrxE8KsfTfwDjq2jV68jK+Ki8VWgUaFl/x5S
kQ8TBVkaL2BKxY/663tGuQVeD6wPVp5tjqJzXR9CbdiiJ62sJYLKUL3IA96wgdejwF+oB4vqA2gU
H0MoK2u1+MQlNSg7f1DrmHKzkWxZFqycPjpJbBlRvSfNET/qr6nlaTEhd5EGF6sOf2dOnv2ICqT8
2S7axiKujkRIAczJab+JYLUpNfFEDnxR89Q89KM9vJN9HBBnqTE2zt/bHbcI2wQuriZAz29yydez
GpIA72gnCi+KikeJlzpTHe5HxOUztx+dfnBLq49fbSNOP+C0FnyIBr3+08954rgkKfLPaSjs30Ux
xx8j1q5y/TH0ZQ/40HhA0VT5wFecv0uFMiZuCYP3vzIsG5jzujUg+o4ZUHssDFVSvMFEvOCX4keO
taO/bNKex31n8GSETu2TXiXZr1pH7CVtxtI1UkzvdojZcmHnfVzVXt0DEfLAjwc43lkJ1mBtX+L/
OUY5QmJw9ofPdYhxbC/3AMcnHL0eMhuY40bYXKmb0dqkmQ/WGLwTF+L1cnKs4r4ZJ/ucJkmr7XPh
IOTF9qwHuzEHES2qYyrL7FdyixJQNQ5I6pN7nWS7nA4l3ULUMubc/NMDL3mEJGInnt1k0Zbs7W2K
S3QXVrTARLgol9TCJo0URBmchIK+WrqdPmODkOa/2Al4NXO63JAy5AmjN8nN+2KrercyOkKdFipO
rJV4kl+vkp3UduW0aMG3TWnkbqnqHzUfEPrUGT9kc9Z3KXJZB+SX/OPAe+a/++H/NnqQouDECgWL
RvSN+LufDoWjVmpySfI227cJT9cumwpXlZXU9WHKbSS0q+PRIKK4I3A8yw5jaFYY1KCScilYEdJ3
mn+p22vd+AVegfQD/R4My+9P8bZQJ9jyvGBQg+BDLRuAOQ+opEae5dIWFtqUpWHtWv6B8Cf3f+JA
rhC20M1y7Fr9fX/ktU8LspSNiYsoAXrxaUNe3ZKspgiiWJL6ucnG6llJRutlDDMTQFZUdw+R1vbv
hJlZ7sph42+hUG5TF0al8CI6kmytZel6jrs26qw4u9hIRx+1REpeEsTQj/8+T1phQCQxV7/tUKt+
Pceaice541S/bIW/c/V+aj41XCE/ndEIR8/sAvPFwcRCPkpO3m6EmrVpCh4FmRc5580rkWZHgHpO
n17QpVJ+KamVVpTl47bZ35/o7WWEjTudcQKFaDssn9xxYaEJ4hApksxqj8gGFa9ZVX/S0PD952uP
PBNbUFlYYxsYEF1Hhdjv6kyPsD9KS1l9MGKpD11Twj4FBa/ky/1ZrTx4GYyHEQ1kijdUtK4H01DO
H5QJOzJz7nO3Arenup3f5E+wUdrXAQuOU8+PfCd1gzW5XUMLSUF/23MCG2BMh+vU/R+09jlpJMEE
0oXdnL3ILmIBlLN9EuHRbuKjXsWNRwsh2mgarH1MGtXUfcUZRcL7etaFDBlWNYboUvS0Caq4pjZX
KfZFSTO/3YhBK2EPNztqCsJMSvj6Xo9FsTUd0BRLLqZVpqdWSfJDPWO/W0p9ucM+aKs5sbKCmgAW
6SCWgT4scX5jmhlyIKXJJXTU+hXPXAVOdR1sHAfxq6/zJWoSwhBAkJXIchfxjddIGzeoc1/Krn1o
4hA1clMurV2ey6lnaHP5kwCkbmyOlc+mUY+iOQCrmotLvl7KoE/83gkcfKxse7qMEcLgntHkwW8j
VTHwuL8T12bIQLz6mJ1KHL8eLFbHMB1VLb40kdztKjBE37SEdC9CQGIftaWyG0f/9/0x1/YK301g
uyl0kpBejzkWSVjnJiaaQ6J9Q17Pf5ybInsKa96DY6k7G08jkuiVzyggIwRw4MJsmusBrQaiPzZy
8SWcTRwHnEzbZ5H/2WiaE6XTzoPvU5eeXcrpo6I2mrmPbRUl+E6K8UzwO3/cTRNVqnNHleyjnyTx
dEQRoXqCVZFnXjTG0e/YQEHSDaeRe6+P/fpXRbfup9Lrw24m2fY9LbKaj2E3Ft+URDF6dA1lPdsl
SEZJ+7yiUOclpemkuH0aSPhURg6ZoQRf+WGGu0sS3Fla51pO2SLhZqb892KeW6CCeVHBskDw0XSH
OE7RaZu0+ePQ5+NvTC3xMyoSePCHsjOw2smNrqAMUxdxted5nrxPk7ZBFKWDwQTT2fk6dm0qoeDh
qJhLaa0VeKbdNaFXVpk1u9yxzoWCbP0Lh3e8zAczHJE00aOWVo4aTu9aWy0tpAlTaJTNkFD3QepB
al7GrLWjnTJIMoZTbTnND6WWRpYHANg5w1pHLq13qgCUFJYC7+JZtz05Lge6VLLSHLQ2RoO9yegJ
uHMbWz+VMG5/FYg32h4ykoHlapPRv490nAg9Yvn8pZZSP3Az3exew3psD4gdGgAQk675pKC5abiS
PZQfm0bTvoXTYBuelQW4hsXR1H2fwL/oRyBMLEQBjMjaOXkPoSsHy//NMHjX4GsVGb+IacY7HAP1
E2BE8yGWJ/rnSZp+MjID4G2SltHzaGmz5A6zKh9akLnzPrKUqTmAAZuNc4UYA0Al5EUPVAnwk5EC
Of9Cn7Kq9y2cSaqFU29/VVL4IF6D7dt3uUNo0bPRMH2CMBRoh3owI9VTUoPnkB90XerpetN/KbKh
+aOnMuSNDPg8F+toOKjBmDSMRjUcs1OshGwYmEEpL7fCVzQviBTsSNKuaRJXnvDRPOJ+1dFE4Gd+
oQ3aPtuzNHwDD2wKw7ERGeAUKECUlNFjOpCFuVhpqS+JZRQnv0i031rcWrnXUdx9kAEt9K5Cro++
vTlWj/TR5xeCYIjIZjsYsddlffkwc/ZDfqVZv+CHLn+DIFE+Zo5Gl0evmuxTqgorJYWHFFkCOrf5
wSzDLnPLTBfAK0VyfhRNlDyoCGwm2MjG+YCvVtVaXm525S8rm/LZ81tr+lxpRTh4mY1+2S4muUrd
OI+KrxV+tMPrjHLNtAsiQz47tTQKlVBr/MW2QiLPQjr499z4RryzcKYrHgpaQ5HrlHnfuF0WDv/J
mTO+xrAD86MayfQ4eQ0i+2t3aA3HrYooD80GdlxtlV31hYDR/qfPlfMh6pBideModSIYyGlPZ8sM
Qv+hVhv1x2jn0UcMowfEhH0l1r3aVJpvukqAQKO7Hl8kKkz++1bPLcPrx6w099rQmaPXFhLS5E2V
TdbGxbF2SxHDIaBSlrFROr6OqROdL4r0eFqjOGS/jyu1G7xZzstvQW3WkXf/xrgZDNIVXUh6QYAq
RR5+PRg/ocR5aMwuRigJ1esqLCQvaHXlTznKm92+m9xCjCY8OoD4AsdePuGm1KH1MfnpRXXq+GuA
d2W66/MqSzeW8OZaYhwaubQkULVAKWqxhA2ORkNQa9lFLdC8rMsOzUIUNLujBLrykgP78zqjoVxo
y/MeM8Kt1tPaPLkTaeSiEYjp6WJVa05eMKKeemlBRmBp14afaI04x/vf7ua2Z5aIkVg8wOmT81K7
/naW5GdWSSfzoqV9dXTUCNdhYuxxIDA/FkGEbuf9Ad9w+VdZmxhR1LjEsOT8Yjf9VbtDCYaMupiy
C+Cc/tEqLfm5kkbz1+zHoKiSXHKah7zHJhhFVTTWqCg6xmPShYa+L2Yte9+YoX6ZBq4st3S6/ptf
mVJ8HNmFn40ujl5AxsDZB8Ufap4/RBN+kPjxjq40hfMn1GbCJwMsfbtDiJTJxW373dSk8GiOeEqm
avy+lmZEFDKnHT/GdiJ1e2RUw19mMzTvpyx1Nno1K2cH2iKPDNJkTb0RysJvcSiHKc0vXBLxU44E
ohtSua5cTpR1uL/0S4EDALGkkICUODyQxW+gh3HehA7UjOySZ53j9gGqhzYCO27A8fbwJP7pj0Pp
YrcFrtQYFJN60xB6tcJF/e+/BDkVUQ8XFWr03q83Qd3YOag2kVAZUSnEfM2jHA7tHlNTCKlmlP2x
I0VHadZkU2LCA7t8DJ7Iff+RfiuWRHQ2oXPyVHFuOpwVEmkpIIfskhV5jZagXOO14USV9n2E87HF
6rrJ58VoggnNuxLw+ZI+ag26NJhalF86W0l2cO1lL28r8rAIhIAxjhDYgadthOe3193ixFEBomBO
B0JITi3OuK8qk2E2zNHvDOdDPHffTCNIUJUefhsyrPc2QZc6oTV0mJyyichdB83TR66m0EF2scyN
9CGDLHjKmq44FEYII0spmo2fuRLvBDEZ11wkMm9hhIYKIN/sqVY1Hbi+/VhJNr+ikJWf9/fe2okD
eYssBKxLgSi73npBMMdF10jpBTzkeKAoNu4KO8q/JGXebQjB3JT+OG+C8k69BuM6eInXQw2olktZ
qnDeSqe8DKWu7+W07U48Y/q9Os3GLoLa5CGWn2xcXisbTai0aHR9RM9wyViq0GUOQKFnl8ouxicn
4QFjO76JlWqig9bL+s+NVm4s7MpVQomTApXCK45EQPymvwJ7RpIhofBBkaEujD/hKGCpc9WXn5yq
kD/ONT2LjbvkFsnGAgOCQsMRMiZttcWQva63jS9r6QVZePR8KuUYxWbybmzb9ktcoRgBCQSRMTMY
EL4l0NV1rmz8BmMlT7j6DWIT/DVtM9dRBqTAcrGDOnwxaLE5tD3C8MxSBNF+8vXsOCmp/D6y1OIp
G+G/girGnxaar55QELbz6mst+/kvPSuS164wcs21+mFMf6tJMib7caCr7c3gi38U9UDjBQxG8Wss
UusUBY7+mvWY8/Eq7NWXRgo0xVWitKr2XDq17naJ2lvenMHaydtOQHPVsXxQZ6OM3s9TjgVsPmT6
pS8UOfuO2E51pkCLEmVWoWXoBTw43vEgTc2jFoT1sx34annwNYI2cvu5mRzw4FXPeuWn39vQKBqM
dRGZFLr4+Xf0quPapSueISuuzK3jOq1S+oBZihDZjSaRv+sGJp1It+rBa+OgtvHvJx0tAIW6Iiqn
N0wwBBLTRNcDyqUka5Ak4pzmlT4cLKPpP94fanUnCkYR1TUD9aClxJqZAsN1Rkj53WSG2Fhb8/sA
NWzXTrX+Aebug1wYtWfBIjyocwX9p5rrDejhIrC9Xe6kVpj3kDGCUhP//q+NiKSgljgTdLAwVX0v
svNpbyGB4vFG2cJ1LMLL/4aCf0JNEZmgG8O6qer6Uh9q+1TpkEmzutjzP/0zjHBRIin7GP5/SCjT
F/trwMUVxhuyjUujguyZtcp/uOxwxtpq3PuhNn64/ykX5/ltboB+xVMZxDFx7HoZq8jv6I9k8Acb
tX+aVdJIdK/h1yijcSzKtDkA9ihdKiy8KaNM2eIzrH1G+kRASA3UnW4wLKZZjKNpDNapmHz/vdKm
yoGjAk2DF9Xx/lTXhqLwRtwU2Tit3Oupwugq7Qle8GkelMb1k/ShlOcBil+5sTUXF+Hbmop2gsUT
gytRX8RpO9LqBps2ApaRKz99couXlk5rwAJWUEEbbe4/SVJBo3tITGvLwH6RWfxvdMAJAPPB6wBU
uJ4mkqoR10LknMwmVNxIrssTFYwtR+XVUcDkQgXDjxdeyPUosdMHDVVMxK1gNh7kwC93mKGNp/uf
bO3kOX+NslhJdZzwVJ9C50R/5rWqlJcJ1hndEudJnZoftl9uoRJWB6Q4C8yCvumNmJVqkJbZMyxh
IxlPldJ+K+vggYrwDGJmeNDK9Hh/givLKB4nsPCFbhe0kutlTOy6SLAdgSGvt8EzstvGvmyNeOMp
tDoKLTSKI8COaCFcj1LpehLiLOScMG9pdlRm0mPIFt0IJSvnC5/1/zfKYi5+2qUDviYOvHESdFfV
sjnlRtDrp36i57WRiSzyL7HNYRK8UeFNBPqWMGilLspOHzP0+YRrAzUu+4huZPiU4PLzIYq1/0Pa
me3GjUPr+okEaB5uJdXoKXHixMmNECduzRNFjU9/Prk3sNtVBReyz103EoRFkVxcXOsfjCvf8MKh
Xnv34KBN/KfPmhNDKUooV6bLsyDXn4tmyRYK3olrB8Ky0mcP2eKviqEvD5mR5X9JCvl3smhy0qPj
rYBm3/sFHDDb1pXR4waqsM/JF/2Ra+pl1L2nZvpL8uPZWCebZUCPKzFkxI0ghyxoUsUOII384SV3
BVR4+lL7dyQqFVSdQFWTsryf1TTOo1IPXHNpolmrZpKdvwjkKWo/9apc3w4Sw0FUn71ob04t5lQ6
Rf87J0sxPRrzqu+DGIGQewMWDkJbyI37+eisvj4kb8/SsvJr/sOXztFqVIlKG9UyCDrvfzAaZdoy
T5DfxwzelVKp6iY2y2u6IZfO0Spivj5nVj2ek8WO4sUchzld9Tmg1/tLgReTXxddq/kDtZNr7J8L
IW8FdqJkwesAreuTSemryw5iiM6+wfZM2+NDN4zYyafFNyO1oUlgsGL88hRQM1dO1GkW+bb+XPzg
GACbk16d7LSoqK0U1AKSDEXXvYphzo7tMH3n5kcq2Fwt1uicbPISZqpozfZLgi91+HH8vfitSTso
rYIaJAK/X9E+aePK0NnsDYZlWIFHRxs2ftDmf6+SCmOOD0zdcQWXn2JDEtsAP5ZO7l6jVUSzigt5
1qb+yie9tEGpSkPvtUmJSdDfT8ejiouDCt4C2ZwM91aZ1Dst6uwroffSR4OZyK6hrngO4UrGeFqm
Hi0S7HR+omr7LYJuYyXV74/X5tLGBAO8ZtxEvLO10VWpABUiw5da/NKAwXc7e58QAXRDCr/1xisf
70IqTBf4f8c7ub/ytNFH1WG8VsMRbC7rh0Wrb+ktPJOH3KpLr9Lz7B6rQnv6eKIXVw2aOf0L1u4s
Y4urSS1ql4FHhJaCVC9BYCT5548HubRoKyDXJtegO3gqrdYlw4AEeY69xjTk2yHrBuB+tvTzedQ2
Hw91Sht6O9irsNDK2afkfersoeBN4JmTYu09hHJSoF9pm+H3lsalD0p3flkLVu1GDHm9K/qhz25K
9EO9sMcSaqb32+mj37qR+kvU9XDlW1/6DBBIUREmipO6npwQXIVGkfWNvXdHbUfVG4sI0T9qdBM/
/gaXNpMDsNUGZQgg7vRzmwlWgpPFOF0tDB/zjU9pnB7KurlNTSuco+ouk/hDifmaaOmlU0MjRV2R
tRB5TrlydjXP+tCViPmT/n/OEpcnTuHJ9CGiTPOUIRu4KRWqtldiwnpX/6fq+u+SU2VkA3OX47Dy
PvL0ozuyyL29l1aS3+uxavu1qoiHxgRP5E22dyVwX7w8MGeg1shD69z+p6OC7apSR/mv1A/d4gV4
99qN3BetTa6+3LqtFcReV/kotX/9eG0vpYJEP3VNQIHjnHaReMTxtFrw/LaMyPNVBJNJOQQyn4O+
Sb3+N4r/e8W+1uS88IUNpH44VZRxQf+dhKe4Vqt86iJ7P2NtcqwGgYlTEpXPA035vdON1yzHL0Ql
8D5vFiCofXBm3q9opKTulEDT3zdRPW7cTjShjlvUlXW8cB5hF67mtEixoSp0cgGPo2wHMjwbf9/4
D3WABvtUAGKuMYnHj1ft2kgn3w+NlCSyRIys1dKoIfbS9Ve5rLxJL79WabhwBmlFA3YDtEiJ6rQF
YemiwkPYVPYRVg+/ZTPMj5LsPd/bGeoBdw6CfRbcfTVSrjCsL+zMd19zXdP/FMXG0Ug0O2GO6BHu
LWn8k/c5VXB6fVoShVVm+uj5Xol0F78rz0ouF+S8iTrvx0y7cWzaJXX2hWzTMOtigwJwJTeqlidX
buhL35Xse62prB/3NP8WgkJg0SrxAee/BG9HI2zb+DGPxl+1ht9tlb58vGUujbeC38gOsY3iaft+
arLRvbbK5vigCfAoYxFrfmtnd1MhH9Iswff62pm7OCBZuLXGFeCYJ2fOnTKpVpaGwaFqbKYo6oKy
Hdc+naMjoZQ+0VX483+YIr7GdKEApZOZvp8iPfbSUKqRq6h1ezjShQUqphIb2IvdrdFr+aEwgKZ9
POilUIZNElQkXjg8HtfL8z/b1C5Ks8lqMz4otfI976fftj1+HWR7yJb/z6FOreSFZixFp7rxocL2
aWNk2ouj5vJuMgDgj9L4P8SY/0zs9J3eIOPY5ZXD+tXNt8SIXozM+1TU+jXHgEv7hMsWKOh63VI7
ff8BeQUqRiZ0xlno9UNCEsc+Me1XNkpShLUcQBGp2vTPx8t22lFfL3kD9CngzNWo48y1cIoquyhi
T9njC2IevXJ1H1UmNdRybiTctYzDYKtDAGjqTzoJxY9UT/qTHmW7j3/IpTCHaQCtfQOmINHg/fRH
BGtnLB/jQ2OV3/oofSVvfDQcCk2VixA6uhzRVZDvpT1L220t6L5B708+uYTBPBtY+xwqDcLpLjcX
+3Zq+1EcnK7OxtBtsyrZfDzPNzLMSVbFa5HvvirQQ6g7yVZHqsaTTJrkoDhtPvq6XiQqcFGJ9Zcw
l8y5my23wqTTsRrVx+8XMEH2ecTSJwLauMzdAefEXveVJamrXdlMMt2rCp6Y4TKNdXXlhbF+9fMf
y9sTL4tVn//kIvASi4yXj3BQRTUcpIuP8qjQLPn4m6zf+XQUOk5seh7sqxjm+7WH1ZQPHZ59B2em
AtbNf6IofWqV/sqtdmGLQfanKgDnDvrBKV4dtbExMyO+fBqVX8pY2Y66Qi2k8baUm25swBtSVT59
PLULb4Y3yyJICOR5Zw0KAcwzHxR6qZXlATG0ZmX4bS68SHE5HZQyQK+i68PUKnpnu2gFlXDcadO/
xJmvh3ytfnOR08an2LnGnv8EZydBXdtEvP4wdxUoXd0OsiFHnkzv/NTI7oxYvTLtC8GMAVcVRGpq
bJ6Tk6VOPVJ5mJQeKtvOw2xanroZXM7UbtERspEtucpBuzQi4As6JLxUdDzU3k8xGyoLqYNU2Ruj
9LQAuZ2lDoxJbQx/sMFCQ0BUOW6jxe2//XiNL2xfODuckNVZky7UyYleugQtrXhS9gryZRjeaukn
1yjjMGWJ/z4ZpHUCH55cYkVGntyyhVknM7VkBWf25l4Uw0vL5onQzqsaLL86KCVDee26vTQ97iVW
kai85vTvv+y0ZvhVLZV9rCfWPWYeNUG5pRF+lANq7lfgZG8mPCfBAMLAioxkNO6Ck2BQxzZXjMBU
SdFykqVJKdGzM5CIKgMsUHoRVL1SxOB3ItDNQ4KWxoYnT7qLcF7fI80Q/5NDdMUfmxR9X7K9b4Un
+9jHQXKxdoueaTJsTFt8EW3aPlMPrR86dNnxX0Xn0tj2SQwuL6rUtgqSpqr/KTwcsnysZlTD75LW
yHCvThO8dbKamoYQZvX68XY6CVMroMvlJqRztAYM1zz5AHLIh2mq4DOqU7tA95ySbVZ2nuarUa4d
7Fi0u6prb82klVekJU5W+n9GhmIDzWatWZ3sLnfCWQ+AcHZMhW7vnSKNEeJKDBc5SKpMwcfTPLl8
3wYDB0tPnLWmr3pyYPWCXn+qQmTUI0UFHk6RX3jFn26U5bYHcP394+EuzQ0mLZA1eLtoHqx//t8Q
qPGcUfUxPzp4nT9KOkyQCgc9FMK+JndwcSgARLSK8XOAHfV+qArn+syImNmImjSWyVrxtR8khu75
X/Z13r4hc0JWhtY08qwnk5om8MypwC9BHdzxtnUm148nvB2GWPylHv7bUCvOk6o+ZDowWe8nZTS1
YlBMLY6RFkfbvhf2frRIgrG6l2AnejwA4ujw8Zpd2iIUZUzTWlNTWp3vx7STcRxcwDdHp4bEAxCz
2BAaCOVW1gcCNPyV6Hpa5Px3kvQfqYLTwThTX5UDVWKrk8WxM+N0b2VWvcmmhPNXeF+lgd2ILsop
lIoSUYdSlSBxZPsU5VP2TS/EjxbHqyuH5ORW+/cH2TwKMOogTz2FcjRuWYKSqoBwC1jWfj407p/Y
SdzPsIOjjhZK0/7SIq+4hnG++OVdkrGVBHcuAmaAxCmFBqi6MaN6n0CKP0iAt7cJXcv7uS7G3ccr
fZImvc0TxQ72Megfyn8nkUfMrj6osGqOThYlgeYOww6a6IOzqOWvRKt+Kc00b91oWWXLjWsI5ouD
0wAm1kKyp//xfpslhcWzZ2KbIbcrNuDY+rCH17DJUGd/daw+DYcGccgBEedd48q/ZqoS78GMvhUH
+AGnObaYFqRuzLw4qoZMbg3QO59LNf0qM3nNLPTCzUIOjxMkzTHwMqc5kr1EmrLQGDz2EGqoOdLu
nlqcOwGxuIDbpKI7gZ7lw96auytll9Nnz7rCjI0wEi0zDtdp6bFWynzsyyg/lq7d36GsAG3GrePZ
281Kybmhm0nCtqi5DuXEdZVNJCc79WVRxzdqOzXJvmmxEvd7SCCmD9LDUOGd0tjzoQ2JHx9vx4sf
imySk0dWd3YRloUQqooty9FMW++mM6M2WIZEEz5CeNltb6nVQ1vkE8yJxrzCJrxweXACVrvk9YlC
2v5+M1aILkdFxRqpfWqlvnDl/GItCeJZrX0NVvTWjf1PrvXvorwpN1IT5gl8cn+oYB20LmPrZaKr
f3qznMM89YxDGVN6Fp47HDupWf4Uq2MguyLfcGNCkZINaAjhGtfUjC9EHdrwNLJWexLQ/euy/OeO
XuJaukrJ3KdGT8BnxtLdpJotQxdVwqeizq7Zb588b/9n/v874EnYMQE8OnPVciC62vwEXSw6Cjv/
9vFmuhDD4Q9bq8QSGMIzpgDMSdHDy1pvMbe9U/W5VQO9JaH1i7hdwsVNxz0p6pUtfNpMeZvb6lVM
mxVDtjMxJM+LoqQwYu6y0cbocslKxEBUMud2TMyNa6e3wtFE2Bg2Oky91RvPsxq7m4/nfmlF6b7C
2FiDDt2A9ysKojPRxrrgAy+q9ZQ2WvM84FeMXeNQ+2aXX5MyPz89AB8tgHJUtIgYp4TqRYedmrRA
8Kuud29gS5gPVZ2YL5jwjeHHU7s0FBiLtZzAQ/eskJxpJX6lAirKEsXeq2iM+LOM9cEHrm78H4aC
QYViI7UEroqTYzpbej0qsNGPnZKMdDilclPLON9qRRJdAfBcmtW/Sh883fmUJ3dhPAz2MK+0Fl0r
rS+elwwPprB6X5XxPx9/v/MYS5lzTcRpFGEqfZpQWpM2K1VSF0fw5dOxE7pCva1CAjGvwzG2Np7X
zQdgV9fUTE4rnhwMBkYAQWWfcPOe3oLw+bQqL4G7m5agV4y2kx1YiRZtR2TtHuo2BQLsKVagmNhp
2xwi30osopGa/qUD9L+/BFsF7mLEa+iQvz8dFUxKlFUQFxmkEX1vox4xSDOvq7/02PyfcTgSqPMw
89MHiZ2jedEsdXmcSCBv1G54Haoo+SUUWvMfL+r5eUez863gQzPnvJqs0fkf5ezybSea/2aB7Wyr
NnGQ0oU4KHQGtx+Pd2m7AlkHaIlWA+OenIwlBxwjRVoe53J0Pw0ugOouH/XQG4v8yuP4/K5gaoBJ
EAE0VWj+J3fF3K/KsKKF3bN0zVctwaDOybRrjijnlwWj8LxCndricXxaOEuWMi8T6ErHVtLkd+TU
3WWzqB9kpVpBZUV9QMJyTZXlTUfnfR7AqPgIILdIrfdMw86LmyxGlhxGkTGWbcCbbIYIMZfetxS1
2+/tlHVtkGZ98gR8vBc+WqJtt6v1akSvHq/PMUzK2O5vqzbV1YOeWvUvN9VH64HnuAlVAN1EyPbL
9JAuOdpIqRiif1L4bJZvjiCe/Wml7n28My7kNswJZ26e4QRnxE/fH65ctxsz1tgasvIQypTCzvDK
TqhG+BPi1HkwUAjI/LTpkidVT2ubtJOsFOy4LU3fpsxd+krVXAON6ZeOCMVusFzsIm6qk9/Fpddl
o5NUFCKMpvOxNpgi35rc+ntC++fTpE+I3WvzZPhLk8svcTnNMtCnzvhUegNqdM2optZm0KTX4RNZ
1/vca9XjQrsfrobU7WdDpuLrMqbFREC1yxl92VqEI74M7kY1lOkLHMna8L3CMpFiwBA7v3IoL50U
rlbaGxjbn1clrJ7iv2Iv8GOTtCr8JNPTZww35p8fr/CFDwkWx1j5WjwseKa+X2ATk3dOa4MqJ9nV
0bFLh1iDL80MouvGza4aMp9Ni8uKnaSt3EfKVacdTm6rvq3nxDoIvHQPjZj7ADjqsvl4Vud5G/hQ
QOMUkld5QDi176c1R1xaBf7Hh1EfMQJuOztMFJp0flV5yQ6p1yY0kkSEcJrqLXp46r7O5uVKJeTC
XPFcQ6QJ5CHVyFNjJi+mPKJZiXOIh264U6x5DhXlqjvyWfRG4FUHTLa+CbmST5GaplAyZC0G++Aq
mhKqXew+uHbb30vKrF+vfNY103wX4nBW5YHDF13V2s5yqKHDIRCpBO+g5OOY3hWtcOdNRn4gAjM2
C3c/5W77CD0ezqbdKN4SiCgp8VRJReEc48ker6HPz/YvvwhVHH11pUE86fTxtSSZUczwzA/KlA1h
Z6Z/MCCKgjkRI9oYUr+ysc5uFmq6+CyAXGPvnovUzE5ceF0rvUMCf+6La88i8OTwmEGfD7saFxW0
qK6hSs9yPMaEK4IEFZTK1dr2/V5G8SUGYt94B31Oxw2fMv01e6V7O+rZt4qjezsqhnIritE4fLzc
5/t3VTzg+b5qXoIoW//8Py9J2DLmZCS9d5i6yhAhVAld39Ve0b9+PM75Dib28LwBEEhnBID3+3F0
mP0RovLOIcoqL7QrF6mMwex3KdIHfxtVSTuoSa4iWAx3FhcMs0B53azdg6NI6x75GvtRLHkUXcng
zrcJPVKDWupbPQBs8/sZVXg+TZjjcvLjpvwDtHDcZ0oOn37MXfNrVxbjg75k3TWPn0sfklBAI56s
3DyzoynhPyx4t9kHp1/0rV7mTjChzLp1zOwvWSYkpnDXQTaRXqz95tMLGGLxjN+JyabU6h9RHsUh
rAgztA1hHDpHu1ZkuTAzenXQKlex1/OZWTpi+Z21eIciaiYdJyi3+SUSxflcDLAMr6zeeUyhjgiY
4w2Hw+v2ZPUs6DkyAkByUOPOjqmgiPQhlvbtEqvRPuvSa86ra9L7PqoCaFJ5vsGhWYP5yf6XEiYX
bQfvUI3Tr95s0FpoxiyYF3v6FFMLOdCduFdQ4Xwa4uwaLPY8ujD4eupUG34sAiDvtyqNQtMQbe0d
6BNK6oi6J1/BdMzgUxCl6La101g/RstufpRR0VwTJbj0qXlKEUyR/USp5iT9GCZoa25BPKUfHQ66
2m+7CNThAKtnq1fX6LnnAY250hCkE0Btg+rt+7mKojGLBf448Bgr+TGUynKEOXrNJvTCnGgro6Gy
xk6XxPlklK6xBdIVOG15sYO2kmlC+G0D6bbpwwxU7lqb4cLZwJZgpRtSoVrta9+PZ0cL5GqKe4fM
VOSd0PC8oE8/6fftAJr9ytk426tcsauEAQAB8DeYArwfzJr6zrNG7oTazuPdgJyX79Dd2JROrh2T
uGnvBxutM1ofVQif27lSWTkLrHxOTgqOG9xHSFOeHJUkJdVw3dw7ZApsthZnhDxwwMjvSssevhpm
Iw5JRU7/8QV1tqKMqmlMGOYjbfDTcK4lq17F6BHOR5F+Hfp+euhdxfhiUGd/MAT2gh+Pd7ai63iE
cdaTt+RZQCAp12kVIlmcjNOXSjPEz3Ex7b1e4fP08UhnJ2IdiTIxqk0g2M7so4qkwRVH09wD7DJj
l4u2o5YKB+FaUfrU8nkl570dO+g3tKbOnuR23NrzUBDLKrfvu6BmL+d+mQND9HmjG5vZ7JDLm7XG
RDO1U6c9YnkpWD2kh34qYBJznz5S+lS7U7PsisGq52PaOhitGMh3RT7/md2oXlO8fvx9Lq0EYQnt
RZApWH+cREe7ag3siTzyhUabb2aMx/aLmVvBZLXF9uOhLn4ieC5r2RXR0bOqYWsWWqWVk3uILAoy
SKPN4rVTOueXrmTyNoby8SxnHhF+lHTL7xIl+eTzosviKybudFXBbXefDcRMECWLk6XGxjTN27BP
U+8oRzl+mUu1fvz4N1/YPpQ6uDpocRpcHyehTsUuG30WxzjgQ6Aiz1Ynj4tWXRvlwiKgyUMjCS1m
1MVOucCpl1pgZEr3ALXVCpGkqG4ERb/QptURfDyhi0PxXuNWfXvinLwbZd02IAZV91Djh/RUqL22
mTv0qcbI/P7xSOellRULSDJGv5TaNzS/95EU0sKoN1rhHiSIPl9NVd1vsN7aaMrsBLHWz8cBQPSn
alabo4hQ+ahdu9nr6zFRrEy/ghgikdIZ8F0aQrvMWzFRdLEQHVBP7uJiaDwnqnhFUOlEG8RZjPnL
oCk13VzE5CEdOpWk3TLq+DUrHmKSwMMR8ADYg0GUkzaHpbXGF1VZymcHsWfntsN9Vd8oijJuDJLs
p3rStURsLEnDzzJ9w10S5340BCWVqarnbzp2a1AAOxXVEkfOW2ecjT9otAt706TuMu8KUVWlbzbz
qPq5wHcosCdtXIJZ7zR0BnsnWl1uFVcJUtGV0Y1tinLcY2mdPmL0oNw084AOZd7p8khVa8x8L7ON
4xAlkR0i1AwSaaYT9M3Q5Mhi2On0Na/GPEL6Kh2/TNlol6Ext9pLrfWiDZsyGart4qHqcsyFBOYj
kHFY/M51s+LZM/Llm6LryaGJZ83ctcU856FsyCFv4MAYPNJV4xZstxVvanXy6rB1Z/isQ2Z2vd92
Hk5GFG663/ijJbmPqo4VcAmVv40eETi/V2Pzm9pn0Z0TLdVTYizibskiBA6VOW5elUUqX5QMjcUA
v1ZVvedsUgjR5mZGLHUoAhxwIJ3JCR9cXnjxPrLLBEKaqTWDX9H22hXYf72MZmtv5qZKtlNZR9MB
hg/smjk2rWLTGTPlPq3IsAVp7EjaWw8w2B8TYalgpiF4j/GK8IUszW81CqvoorpqEVozldlAOotJ
k6dXl0OSttEPLCNqhoBLsVdVrtjSbfNtPUbDC13r/gbDAcX1x6qleFJpi0C9QcuFxVMRcwI8e+xK
D7puMV+hCMpmP2DXl96m8ySQ2hxqNb/LkHTdd6YS/+Kp6TxbXtSboQZY4jnTWFwfPH79tZ3AtoJO
Q/1qlzrIg2/iXhG65ncT1cxbRRuS9LZfDCPdyMVUt1rjeL8rB/J7KMoMpc4utjrji2Ox9UXldK9L
HClTEIkI3U0EY1WQuQty5GAn98jYKXetq0LSSNq22EeaIzFZSJ1xC4K82+Zz2m1wl9OeDQUxVXq3
VfdVNdb2o6LVUn5ChFsJcLtabieqWSIEltXp+yKl1b+189y4V0ThhSm0Cf0+mqMZrlmkxsZj5daY
ji1am+Tb3EYStpSULnv8EMYtEkYo6jqL7e3xgnV8T3GrW11ouY/LZqHj5ZbFu7pNqpvWdsajMLP8
k66mZoEmuGvt3J5uWpfD+/bHRiqAxEapvmRNOnXBIivrsY1kcl8LCSKhLIzoBxmDB6uCxOSlylJX
8btBei89WC9KSA4CVS3gbcUdcoxu6naafLPOWG+jiWYjVHFb/+5OaZP52qC0n9R0UUIT9Z1Ngu/E
a2GmlHLtpevafW83+r1MbbFB2L+7s5TYhEja5lU4uPNyH2lq/TVJy/oO5vngG6na3i+TWW1kLxAa
r6YRLqJXKY3cREUxHAlj7udk7sf7iFBzByB2fohNRdyqTa8GY+uZ/8iuqpvnLEmHZFPOQH4oQ7YT
61W5D3oy6AfXATLHoa7t33nftJvC1NKdAFB5J6ciQWXGjVzfyaeq801TwaaqaWLbT1LDfkKhcEZ9
dBlrP4npBWWwZL8Y2cQzOInSTvdxrhLPoB266KEqa94FtAZ1iE5tUe1aRzpG0ExT8ky1vjhMSqVs
42awgtnTp0elWJbF173ICvW1jz1LtX8aHHIu31DSyA30fHT/iXNhHtBPWTSoPzlq22gA3aZp0nwr
Ikfa/qzaXai0VRcMNYa8U2SY6CzqNArulEpvxQ5v2MoIe3fpPxvw6R8cwy13STlnN07a56GZJXqY
DCPCxnmZp9t0WYxtQZi97Th9tFFdKw2iOhZ/Fif/3XBHVT5Hq9hGpZ7NgUxxOfRlayRFAAfSmAIH
veHPJW5tL0joeIEjOlqRfam3gV4P1YPpKh1axu0y7GVfaceWz6bB0Uh6ddN70Xj0EhKsDXguZ1dG
HqAKx55K7BZTNfqiptECAHxsnQRlj6k2g2myNEKtYWb3RYKpfBcZfN+mUazvbczsKYzPW1VTfucx
qCn+usMejDvrtR8Gc4d6jBnmap7mQRbN3nGc9Oyupx/vq2O/oNqeW3kYU5X5msSKux10udzybsm+
qt2sb9wsB7TY2DLDdkc1viEx4e0dV6AIUWRNtdGnsXid8hS/VIXX0p68xDxEcwF+t1KcyAkLtEOm
g0k/CXVkZBAzPxPDcuuUJv8GEN8yCXt8ua1bOdr2kz46zu9Zz5Uf5hy3a8zBf9eISlYvKrB6MRAL
Gyasv4Ip8cxnGqjdYRGS68cuvDpI8avb1J03f5HRQJjp4lJd9kDphkepkuc7wshurNzWH+a+s5Fa
xh0pzN4s2ozE/mnUS7whC8m0EDBch9+Ntdg/UiddSJKX1BidjTkDkeCW1F68fEZdmlQguteTMfLt
zO1eUTiQiu/Btz6gtu0CF3LqnZ5NevmIOBj3gk7I81UuiSJ0MShgBL3HXFqoi18y45/U441PWl/B
K1FdZJyxX+d7bYtJZsUu9RLjyXJjnjQ12LudJtxhX9KIvcEb2HJ3i5F35c6UYhj8Fs2MYCw7dpGb
qWURpD3X2oMdO8MRkWt98hG4ld9RRsh/O3kbZbdzPSs/kKxBA0vrANUBhUK6GlHa3Zxn5qPtdsq+
pCe4r3vb2pQjvla6HpmbxC7kZnSdP5kszM+5mrr9Bj++KGjdlG1fm1p+FyELTuSiKBOAjDGLAH1O
5VUTXW9uB+w7tp3slNonPZ6PXjup6T/IxSMnPhJPtS0OzM4rR2SRgZWp+TbJiDSmOjifUXtoF3wD
u/x3xErAoMibGmoBta1wWNLuFYiGa2+rdpi5HSNrm3TWCBugKeFM6Z05/ORCjvMbDJDKu84okKtq
RWTsG8scNp1ixAdjXOSj1BOnoetj0DYdrMHFxUYFbqsDH3bSOkMAk2Pud4Wi3WWc1mnHNsYlT23x
uLCVptoC7hnTnWIn7aZPAQAFKxPwfjawYtrG5qw/OXXm3Hel4sgvOp4KKLAvFbtUUxNgOVKW33L6
t2rYget1/apWvOGT6Ib8q/TwbbTtuItCxUPQf+7c6DAlNbaNZdYGdtfru8zid3Sq7H8Y85IXcCFk
+2jEurYnT023HLI23ysiiuyjMHSZHYys7u7KsqhuUcUud0bCJsU5Ler1jcaH2HWFmuMCm6c3nTYt
NwW6BPE203OxU6j1EH3r9kYb6cIFMKGQgHWitn9Q9cVET73I6GfMeT1ZvlePdeTPkELCZqpLCPy9
eudOZvMUqe6EqOSA4GDQmvWwUbXY+J25pLMmv+Bo04qVIU9fZ681qji0Fg7c/mjgxk2VUTF80i1s
Z/n7nxKgq9u2Ksy9IMMlEcbq6GmqtHzXlJ5aBtLktIL5qse9rsjk1yLa4YcXUxcIFsMSn0xXmr+b
BU3DoK9cO3SGZbirZ138qt2OaiY64lVQa1m6q1fpto3icJe4Y1/cxhGi7igUFv2nvq689LbRXLnr
6hqLdRXa6YPe6s3B7CkrhnrupJ8wLdLuTDWxf0UtrmO1baZEBbufXxJ7lnu5WPZuAvvDYRnJZmNE
xyy80DYWmpyB0FPMfqp0CXjTVwcNHf+jntt1w9zK+me6mNMt7WERdErv/oY0aO1lEylPQ+nNP9N8
HMhsmzZU7bm7jZAV3zS9V/4cvQU9WYLP1lGcmWdaNG8xnJ2+Id4IrF1BhWpnFJ56qw+z65sRbis+
zwMLxu5ifvG0UfOlXhSfO2cpPB9Vn47/r80j9SjxSRNGv3EK2wzaKtEOmpvInbK0y26KWyMYVdod
/RCVQTPD7Y6WVJB+RcO9lyziBgCbG3arM4aSVtbGgptGDcWoj32kizD2hv6FW1cPLCczbhQtm+/Q
YM5eHYcUvsFc4XZlHIXYlgxhbqVJaGVieS6Svt8uVQee2VscTAPQqx1rpaXVmy4bk6M1byxdl6ET
5XIELtfH90gW9jsXr+lQuFH9ws1n58fKFfJxqQtKmFKnGI1ytLalhjwf0aLQ440ozLzdLulgfCpm
6lYJumW/uBxrwA3U67etGzu3Bvvx1sjb5nZ0yvKpx1VgW/Z5lflyTJYBT5JZPHTIW3/KRqPtgmoC
wjepVrJZTCi4vis0vQ7zYWh2eZ6ohEYl+TLmlnmfe02OrW2BebUvtUx+UcnkN1UxaM+k399a1H9I
oxNSD/yZ65+tJVvpq1WL6qaYsl1MfTSUTjGHo7p8dsc52Vsq39VoLdDwDaXFYNEUr1hR4TEuJrgp
mAHcCzxQB3Z8GdfRFgeSJGzcWtvhhGd9x8SF6xkl2fzWzi0enWLSh6PJE+SB/NV4LrFG2WRzWWHj
1XUHJBObwzjgP4h/hq5tgcaVW20a2psGLYnQSysD1HJbF6+GUhc8zJbp2RFZ9ogbNaxZQ+TfzM7S
/Rgbq71FlDlE5UxJUCj9NAROZWj/j7Pz6rHiCNPwLyqpc7g9uedMYmAAc9PCgKtzzr9+n8arXaZp
nRa+QZZtUaeqK3zhDdPdNOTiSwkH/mPsqrSj3NyhVlCOeSqOhjKIl0Zt2R5iCL/S5yAehq2keHy0
+MnpUu0db5Y4uWlU7ZNB1gS2zvjetZ3uWGp2+kXg6nJJE6vjRqoG+6UASkGmBzIrK0r7XMAuOGQT
SSpgkuDBl2Z18JsmvCta4ig71rsnOZjhUZQOQiB1MfzVNIV+FGHXHlVNdI8+pY87e1CUQz66/d9O
7Wb3SW1rX8shUfb4WsnXppI6CG+974+j1NGbqLJY7LM6qfeSQsfFj5IkOmluEn53mq7jVnPC+OTk
rTjGTH2n1bV5VWAwU2zpk8egteV9Zdly2Gn00N+VPZvIrlPthE+3vucJqa+N1YYnnUviMI0TiXCU
686rKqTpEQcZL66fqB90ofSnCU+3V4Q3lPoQ8TQG+1Gps304AW2imqBBCh1SllJYXfrYqXZ3yNoJ
n0a8j546x8lQJmv7/BQi0L3XKsxPNKe3Dqlqlo+JUxYveY/FTaWVyG/yafWLKOEw2KKd/L1dBwqJ
1TiE97mi+VfFrib0OFq14xH3bS8GPnNP7WQ4J9zyjwSb/gHB93TfTWb/mJpl4AW6lh1kO4oe2fnB
vFgNPN2rnQfmMTIR96hDt/wwYqPyklW9shcRFUFyHqE/YrfePkN17vZpGMZHNQ3sK6+6mu7CMYre
i2SoTuDPxSWvQuskfdd+6inDnNlv1T0hCNIok29BHYgmhJT8yAhf1dJVHrkPpu+aKayvFOhHuech
zC+tNOQF8xTWSO1ox8sshtiXtAhK2LnxlUS/fbCETT0RAOFsSyRPRqYbVyoU1h17XXwTeCPtIzoO
J9NK3XOr6/qDbgiY4UXXH0JVL6mpW80/jmKTfWL8isVNr8cPkMj1Q+I7wUmrCCCFBnPHHzm9mgiU
a18X2DlSXPHU0M7hYvdZ/iNT2+SgKOb0IFXTuMsro/ZspG9feVnqB7sIeviCPii3zsd7R+N30fF0
jo3WRq8ZRMKHGFmwL4VTRQ+Gg7rEWOnhCVx78ggBWD8WkDt3FlrBex9/kzNlPX0WLe9OPxukdNyG
gw5j7BiygR/1WkbGLsAhJ94rHfIzNpjjc1cl+YPWhdMLjXjzA9GSv9OzyfSGyY2eQbVl17lUekhy
XEx37Zjolkf2Jl5FWMefudKdT1oHsFDLKUxWNMkHutKF+RpFsfFgFSahDSXk6TtswPYvzDL1M9xJ
/S7HvOl5SlV5UgIHa5a2U5L2UGFg5R8ms9Ue0CiO7o0kL8Zd2k/i2GLebB4CW5UHI9e/ZWISd7JW
AiCMhC9OPIm9EdbdBy0b9eSQEWW+2jFeR4N0G9I2V3voYZIA0cOI806RGXeZwmZMGz96gdc7PY/Q
uS8xruItor1CPffm3HiJY9X9kraJJMwCvKQ2ziQPeHSmR9qNGmLQevoC3NgwuZ7HahemZfZgCBxY
zUQJaCS5iGaMY5ucAgq1XB9umO+bxjJfQi1R/4mbPDzGmul/nMIwOaVjraBSYvFoJ8Q9TQJmb2cE
fvN+MoLJ2VlNO131eOyCPeI7OTXALLoWpTI8RlUhD2Zn2N8APxhniIT2I/IhkdfojfYSDqieO5gv
HVJrsK4l5LNg1xBjP2o5tLR9DVTkWuWueScQ9OBjlDI/p3ZSdNdMSeMzEfTsnsMdE+7B3+fnDrTp
V3Uc+4cQo9TjJMLq3BSF9cNpsds52RWeLllUlieZ6g0UDwCQfzeV5p60IA5Jpae4I5IZlBMS0eXX
znKL92MoSI8Nv+n2wiGOmhKTIlufBuPBoWX8ZDlB910VpA1V7aYBAFJdOegtr0xdVLhPpZP9GDld
wx4FCRXttFCVF4r22lmtFb86YFGl3yGIhxykOeoGFfOWWJmcwn5nGD4F2pZQfopR686MSrYkZ514
TwXb4h9taVW7xEqi+dIusr1Vle5niU7352jK0uJk6TgE7oeaAj4FVSw000wG9xGHZ3be6O2PnYog
AVVJihlY5haPndSai/CV6qxX0fQETdh9oqorzhWg64MinPbRHIzkR0XQ+TXtk2GfGG39uRrL8hlz
V4o02HJxu/qW+Q48c3vvsi+5u/3qZNBAfLGywjyiZ6Q9FHmnHKa5FSxotB7NhAcagmX9GIEcfQd9
VX6xFMEhsyK0jvZj6DoPmduLbzIau6uTh3l2tDqZ4fjSR3fITcv7IFcFVRJn2LljoFcPBpXR/Dhm
FpgMCU53Z0x6+2A0k2WyY2mG7JqwGD+PHUyDVo6Tx1NWU7TGDP2EcVS5j91a/yyrvHkH2oktlnYk
nHudGz5/7OCS7wr4HtYxCYPYPJUqygNOUHTtXqkLcJl50ob2QdJJfI3qHs5RicHvBCCvOgSziEum
kNftMEfKDwigOwZRV992eD/jGzxFDgFxko/chk2JasSBHdPFbDFgV2XhpsaBlw+rL9HHiqdCB/mq
Z6CA9r7V44EL1TLeF6aZ3TWdbp/mKPME5M+4E35mIMYZqCXqr0NceNTYu7tRYtU0QSg5SQoER8RC
kr/VwQ/Ijrpsj32PUhxgwQ/fZacP78AS+SzFVHzF9Gu8JmMvTzLWx88+Z/i9qrfdu6Qgl+fDDvEB
+sr0Sm41fafD1lyFXSdfQXb2j0Yp+4tsai3exX6bn4FkUBCOorH1rCFAmkX1jQeasPpTV3UoKui6
8WICubnTwFzvVYVNkecj3lqmrNtPAQ9ceHAcsLjXdKiax1Kj4J+r9djtKM2Wz5CVy3d+7qTP0Qgy
EtRjfpehbFnd1XQIVJxqAmyxUxuvty4ltFaoqT6hFD98zQa3qg+3m4srfdmZ/T6Demm3g91721us
EjOrtFrY3jiWzjEnKX0R5PebPcPfO4bEEXT24Zkh+7YELs36q7i+0Zj1Ibwfp4k7Bmyo2vXeECkH
RMTIr7GyJmlXMw/iQXSOp7E62/MmaQzShtuz/t3qeW6pgryBq0ExAazP22njMKaHsW/aXlMV7uPs
KRzs6hFXvKvEW97f9ZWd31tVktLC8seDn1jFXTgQh+zGvGy+TFkeP+Xw93L6mY7b0dusKALe/pEr
ABoEGUBUWlCrftdPKSgRD41V2Z5oEeDbEd4LczciS/5Zd8X4A4fu+kts99YX6ijt96igCr2xOX5D
fLFKaEMAJgXMwlotMA2lnafxMLUm2fr0mEITpRJWg+0vdW50LvOvuY/XNxUvsUH+WAHvwNBF0Bjo
LILNS8xg1bSJUQDj8wQo2rtY1O590SfjqbEteRrD6q9WYC9+e7l/R4Iz2xkwCHgDGgNx4ds9oScJ
8T3PmacqUdWfTKC08mCbhh5fZ8jyfWtX5EEdDYg6tgdrp9EDuY5yCsaNX7ICLUCwyAbjCmAZENNi
2VGm7QWaGxbCOebn2u0BFaTVuC9E6W+s8+pIDsxblFRMROEWI8U44YXwNkxv6nRUkbMpku8FxTmv
801RbuzntcEA2wNhwEwbwP1ifQ2tLZU6ZX17Y3oosB/xWuyr9l02/THRiy9JuQZNbJfLBrjg2y/p
BD0BI1Q4T+ncRNsnYUUJwKhFvKUutbZPCd+Qo3HZL/qSvufnJkUkekRe0MbqYSTnesQdBfby2Gan
dtApffZEOLc36to6ItCg8+RQbQd9+nZ21BJK9BJIrdvWMb5RL6OtTtKZ0uU14moLo6iuXUPw5RAt
w+ICqPJiuJJuPk6PvuHlU2HeVxVweT3EGSVtKvHUF0SJOxG16fvWxHF1r4dDcrYLB5OuoszL50CL
VYtwkE5Coln9q1FMROyx2mfvknaqvSaqswcHzOzGGfr9V8988pnCydOGxOkCojJR7mytdrJAkdmW
2DWxUj9jy0eTzWcbIACP7PxTYzvhX2Gt9+XO1gr57T98J3vWklZUduISESYkMm+amlnekAXt0YhN
nepw0Z8AE28ZKq7ADmfDdJ2GIOBnZcnNqSmcaGmTWh5GqXdGWcx2rbLdl8JVTl2nWxvvwvpwaLei
G6vOTsNvdyAheGF1CsM5dI3wXKubY9Yb2d4XJqpBJlHR7ZVcG4/14zOSHQMmXZznVouKSXR8TACl
Xy1BtdX0O/+KZlzzTtWzLSPH3ymrKLkTqkA0mH0HAQK/nR8ddwi0FJVmnFKX7uk+Gx9lTx6DsrJm
fgNV2ol9VSCxQNmwVF3gH1PzsR+qtkKqhXbw5fb8l5sZoStgZnxcvjE0r+XnzcVkD4aMXC+16CjT
hhDDdFepH+ZKRK08S82hw6xtLPryblsOusDv9hPt5gBmlCfD9oMGnGcHc5iikLi0BRZw7hbrehmJ
zuPN1NyfuE9gnwuEYC8nSq4O8HJ7ZP8mdXdxnOHd7YVcbqTlGIsPG+pDUExd6XruaYzPTnqfJUdj
ePmjQVDeQMoGACgqfrA8gcq+3T1mRB6ci8y/TFRsfrjmqGmXqJP05XXEsptjS2QrNj7WYmL/jmno
AB85ItpvykRp1Fe1pjT+xfW1cdf1xmHGiuQJQWklwz/TzPh3MOAAPHiIjNhLKnkCW7JwMbq+9JX7
t9H3ya4pQv1KxbTe8MNbPHU/R+LZwciBfQF3bbEHRRiiqGAg9B+I1EiPrTAGnIBHuyhoD8Tfbn+3
Jc7y39FMmHHwKNXfKT94T4PtDh3/glF8lB3qpq0/OSQt4a53FQlcpokn3q5QDe9wPaIno6aJeBC9
gpZkTTm5vsORcTBfb/+sxbn4+at4yHjsoQnx7i/WwFKLOGuQdvaE2lRU4GXi0bafvNuj/PQ0+gXT
+XMYnnn0eAi8LR77t7vWiBpt6jJLXJrRjYcrqXY24Hqt2dnR1/Pqs+Y6fZfs0HZrFfqBDaWqMHOF
POqhG71Cd02KTxFY+2yn4DnxlKhmTPKEktpwtaQck+sUD/o5F63QruEIao8eHS/zxsu0tliwfUkd
EFPC9HexWO5ITpE6CeJ5baM82GpIn6PEEvT2Yq1tS7JZJCLgo8yg+Ldr5aO32Fo44V7qtBuNXVga
4jPFoFibka7Nli784iL++WVcF8UG+ChwNmzt7WhulVSjH3biEmSpeFdaRQpmZTJL6zKV/zTpWN6j
ZtltaZ0t06F5WKhGcCfMWW+D8/d22Mpk10mnQqnWmfYilvssBXiDfuZJiPJHNZT+Tm0oUgDv8OI4
3LipF0/ev6MjvW/y2pGPLbmqQNhLBdJc6FGddWDgAq4xnfaQRiiMZO41NWJIjva7TG5pd67sIFAN
uC7oM4bcXcY2NDgQTwBr5imlipu4MwAbNYL4cnsHLUOMf+dHNAOPUQPHs9yoEa2KuZoUeiqG8dOO
tqCbHKUorN7TnHTQ9siOp82+0Lv+H7IX852wtMQG/Ve3jzXNh3CrQjOf78X5n68Y0k4MCMDOL7hB
tqU7CFJVAWLVqr/Tpuk7BfTHWChw5kfcbJrslNL+11L9Eln03cxiIxdVf+a1y59AYghdkDBgjgTe
7jhqPakZSiPwCHRJvZPRtF/dvlFQBou/u0NiPWW+qV+HvktBNVrlHl/o8m8Uk5IvwmrlWTESoM26
o+IKHVkTRG0teNEaYIPOWIsXu5gM6np9NnxNa0PBtq7FEWiX+iF14ia2jzIp6Qu1VXKH/qb7ebCg
fIMzsLt3Vt2U93VbABAAJqKcUoLUs5Bu+Z5f2mFfmfU+UqCxHEDdTaH6VFE3RcfN/kYfTCDyVaMn
33fmDE5wgVVPkq5hP+1QPwIFnoExkLVq2dRr+5jf2cxkDFpgnVKKs2i0b06nWg91XqtegU4XtTH/
YUJS8SPykTP8fIjPVLv595lAgByi3h13hHYxEIn4TtUYH9PRpwNgDrJ4X2Fj/Y9QgObQdDfdfTVq
9kezbaOdYZktlWhtUHa4M9hXJS7tuyLX6W7ocbej+FgdgOwCgC8BE7fkuUe6rY8KsP5vDli2Ylel
lvajMpLxOciM9gNuQZKOjdNfVWhthzyoEi/HCHi2TtEeJrvLEfe2g9NUV8VfOgj8p1IV6b06Bll+
sBt98vK47MW+IbLJUZGQ9rcyD/GHF5NS/dAEjeeN52MljKJASVLDYiOMtbxqFZrpfeAKkPh5LS8O
tfc9mnjGU4cywrEtXP3PHxL2j8JNY3H4IMa83fEjW1VVYzfw6PTbL+DnuHGoTX6uSirqt2+ctXsN
83S0mLnPf6e/m+iw6uUwhV6ttAnVEF3QpsOBY/p0e5zVJSR+QjfJhv7yU/vkFyo4TElKa0i2Yghr
HaISwGbRNjuaOO+ddPrz0AgVFa4mbqw5OFq8w7qVWJAG2tDzrY5+MgeBWE13gIRvhNcrD741iyYo
8BgRFvsZPP0yKeDn0MZkiXK5VptHuwc+4AhTv8+cstu6BtcuYoy8IJdafCprqQXh+L6ZOlzw3mBY
13a08z1nALBvAWRUhl9hrXAe8zvHCF/a3jrzKry//QXVta2C6TeYemxS4OMtdqUx1EPejmwVaOuu
OGWuXg+ApHQXKH1qa/vW0XJBQ3nMX2vDDNHFqsE3+XkGCJQymW2cnaB2xoOVDNGXTIVMtPE5VmOT
mXaNviz0t9/M/EK1nGKkhEOvdOgipFUJBqF9DTTlGUbKU66JFyd1TlGOvhMshI2TtLIZUOj4/8EX
8RgGwTZABjv02rrqPOn38tmxZIPAfB9sHKZ5Ay9fRGSkVJ5Dqizkd2/vB9B7ViUqI/QoExP8A8Y3
IOGI+n3TF/S60jAFbLxpX7h2hOEf2ZT80SQxl+TnyGyx77JZ3bBzv1Zdn+7LGqh4ZAYUUZstDau1
5fx1tMVy4mdeqP3AaBZop0Oe5Tp04PRRmdKX2/t6XqzlYlJWYKmgzqMFtAgvkDotiqqMIs+wSoDJ
MZqH4GhTgSiZXmlxsAv6MbbPk3D8zzVwPHm+Pf7ax5y9gOb211zYn0PeXy4RqAtNJqycG3hIn5JS
3Tex+lBM4NQNVOLtvNtgQK+F0FSL3LkGPrc1FgsbyyyJ82AIvSbJHis3pr5f9veT4n8dmvpRQe1B
z7MrpsHH2/NcPZ2zGNRcFwcmtlRFqKBaTc6khJQH1S9KSokQEMG71Aku9ZTb9NGbHY4oVwSFX0Il
2rg/Vy4v6MMoQMxiE3CZFl8ZzyVIPkkhPavqi53RxOFDFQTOxh25ckTgVM3yNvSnyAIXa+tXY82h
BZhb40q7L2ztOlmEhRQsYHxEG1HJygl5M9jiPq4yH0g83vCeBYHiWPd2eI30yTqXhj1t5CXrQ80M
ZmqNkHXnPfzLHtVSv6jUREovsJDvOaYNbfEd4ZkkCORcbelZrC4jdWQafRwJxVkkHSKGzD3gh+Ll
RvJCUwcDsDG6tHEHit34fHtbrk7tl7EWBQ6nmAWsClYxSdJ857apgpRtfSyjP2SCz6kdTye1B1rd
dNWX567PanukhS0udl+m4CDcirLH6D6hgKD8fXtOK0d8btxrhKrYBfym4FqHphN2E3YXECYNtIzA
mbzGgkb1Th9l82VMJz876VCOplOWaInzQMrvyv/wIxy6lPpc75yBBG/3DKXOrsw6371MmRkDfRBC
M44zaUDbl2lffoalN74qAz1MEEIwM3aRFQxbcktrOwkZBI48Sm8uOqyLHyEhxExdhc21qmTfu2FM
yrNpjqa504epbo+67PotH5XVMfVZIchENQPX5rdjwgTBTCrAE7p0mpMBlFIWmPVgFnqkKfZy+0uv
7V7nl7EW85tkmopM7TALrxX1YA3JdI5xQff0UE3/Q3Q1c82xDJ1bm8ay3ZCmUmpQ3txLAT3AzYZr
M2ReE6cnAGjPSZ0+KWH0TowQULWtBGytBjsLoJGl6OhfYaHydk0nVSql07OmLeCvA2Ap/YRmULwP
grbb5T3tiGFs3Z0ZubS3+rE42rgYg0ofy8uopd1GpXvtKeNcAb7gOGP7vWx+xgQNFUAH92I0LqXN
dhb0rfsmACA/ZIdYjuY5KHJ5Soqi3jtpD7BsEFs31+qizOkN1wqp4m9mCnmoZ4juUd33yzCuDmlM
WXIfjJDXoLvH/ke6cJZ1KAehvVNC0adHMZQUyu1ymrKDU5ZFAt0vD8Xp9p5c6vf/vOkIMChK8uCi
0bf4WFVhhnkuDfcyaP1g7xrH9sXByp3QObZUkz5UMfr9O3QIqB62wknuYV1mdPzTWFFPY93rCdjN
XCbMZai2Eqm1E8MHIzckhCSfWpwYlPT9xp59iVEQsZ+GIbXu4qYb9iBa1N3thVi5CNC4pWUAThm5
hGVkCcQ+UsDGwZ9U9KuZinqPrPCxEtYLtuPFxmAr8+KvAaCC3BqB7LL4rMH9RMotcC+WKs0PETSn
H3lqNHcomY5/3Z7XSsRKHMd+I8nmbl3WBFscIRojYl5dknZwgpQXMVRn3LVx8mvDswb//vaAqwsJ
2glOo4sy0tL7JgBL5as5DvFD13hU4j6NuD40ohtQMtHe3R5rdXIIZhB3A0oh135708C4p/KVYZ3u
Q2UgtcaCJUvt4SQyOT5TWuKMd8MWYGQ+EYschAKrhT6fYeOy4S5ygLqBZo7au4uH2FQ8d7LvDrYz
psdw6s1TlmLJ6EdBea4q6/X2bNd2DQABa8YI6HNc/na2sVnYgG9z7tVxpgUIBRqNnvY7HdrZxvux
EpSQsf7/UIuDB5naAcxZuJdeEa963n9yzBySVvqqVP6rw4alaR42OzW0vP8yR3bsjBT43VQWEQGB
EGDiXnQbyinOb/YuGMZXNW6z/3AG5wTDQXARQfLlGfR7uk+5XkP0cRSSYqeCcURNF1bU19tTWlvL
uZlFC0Snu7uMrdj+gFx7bn5Dpl/8LHxyRXL2HfMBYNw/alGd0sJ8iutwQ4907WxQjaQASnGFMt7i
E1L5TxIFqvKliUpqha07U4M/DG56qktCgDF+vj3NtWNBrIxmz6ymh2T2293JbaaHmYFmXldQ5gC5
exkDSnmyLB9Ku/G0VH2wk61nde1IcIMqZHGz+cHygdDQ6oV8NvqXECryuAuI0WFbhkaBM4Guf7s9
w5W0lMVEO2s28yZjXJy/qSgHnUvUv1hhls7+ueGlquMtKeC1+xMHGZ2nAV8/4Fpv1xE2iwV7u/fx
0gHcLYNKeRh96na+USILXQntz/vz6ACijzcrylOHXYznYlPlVHnpX5TM6bLdACo6OyboSfwA7mBu
+amsNc2QGVXYmPTnkOZcXNnVmLiZk+lcYnnUjnvEEJu/la6o652MpxIVDYlKCP8H1LwuDVBcNyez
Qvsiib9IAHMblYa1/TMbZ+Pjiv4ahY63iz3ymaE7izkkl8UxDeCLaRLB9yjaRCStnQ+E7NBeBhzG
3boItHLg7SOQNiZuOQNqPzTb3/cm5ot3kC8bCO2aE2iEx7b2PcNhOj7e3rxr24r8HHfbGRfFNfR2
pk0QoGJRRf4FfH62h1wU7Gi6JTv4L4dS/UOQzhxVYhdAFgAwm9OyjLl1gHLVCCL6gmgXPI60v48K
433Tml9FW2y0PdeOJYhUXkSOC1jKxcXjF308C6L4lyGX+SXLHXkvKlkebq/f2k4BPY08HwOhZ79Y
vxwPr9yyCDXMbBr3em4SFDt46dpIMG68TGuf6tehFkckQGfNaY3CuSSQN4bGfEUvFJHH0n0eVGfj
oV+bFkUOohiip989ZKsmaxqlg6pfZaH7DgHU5FyoNK7aON8Ew6+MNfvUaLPfJF2HZVHFGFFZnzJe
CLPqtDtHoKdV6mn+we8LbWMJVx4/umT0dGAvE9AvoQdqE3S5KUF3dIBtEMsjtzeVD7U0HtG3ivdJ
TKXl9v5YGZHIlj7gjDv/nR0hhxhJPiLGi4oKmlpGR3UIX0wE5eXoJDskDLfEVNfuE5o7tDGAOXLY
FlcX8fcEVDOwLxLh+6tFsR9xilF7wqfK+dssdfUlz3r31XVbuSV4vLZBkWycX8HZcmmZU0wD+FDf
lM6lzCb3VMaRdilUO96XbhofMBTVj7fXdmXjzGqc1Me4qfmnxVRTwU8ZsGlFTqVDRCDLrdcyb8uT
AxF4441fC9bIOIEv8NRbqBy+vSYDRFzbGVVyidq6Lb1ybIfhJO20+oaV2gifEPdw41C7QfQ9G6Hi
7xJ60Rubd2W6ztzfIMx3CEyXT6Tw3U5xkhIr+aF9DAZxb/bIMLTo6W4MtPIdHRBJZLs8x+5vxlmI
Y+Psjnw7aWjxmqHeAKXxhMPmFZOZT3/8CWGusltQMeNcWvOcfylKp/U4yWQkkydTItC2TeCuFdoQ
pEtbXfKVg8FHYDacDf5Ytj7BGqnh/BDDRDTAUmh5nX8YQ3OW0dPz5O9ocOwEZZi6RCXLjoKNDbS2
ptAVDBJ7TifX3NuJqtoUuw1qWpcqiLOHoivCQ9Fbch8RfSBtQy58e2HXZss25coBjAPVaLFhMxM8
atr3zmUak+8Idn1Glz4AK6JAgQ9PSG180txiI2RcmyOdTORqYSRyESw+pjsMfYxwm3OBNvTBrSZt
b3WwwRC6gmS1VcpcOw28uCids5wYTS6ed3RbmrRO2KSpDYvHaVE2SU2/PLs9187ttVwditibfYPa
MEno229XARAw+4TSBUzq8EXXZhG6oO3vZs3hjc+2FgcjU4WvAnZK4O+XRp2jHvdD3bFPwqAH6zTG
SD4Z3x260U2Q7pCuh4+mnlqZQaaMzcpLcdA83Z7u2mecwb/kNNSHAMq/na7EZSCvClVQGoI0LbGT
2tstiiyJOhV3Q2rIjTn/jKYXlRMKsaigEv3yOZcpaa4rflukKFXNsLDw2FUaUjYliODPfqbD9I1h
ksYn1PS7b2gnglLP0kbVXhMj4F3R/CE/ZeqQAiI0mx0dtRhdnf6dM8gc6a8plPUBozjwjWUL++qs
ZwG6BgQ+/tketfIuQJitOFbuMH1vJ7dBBgX5TlzdoKiBEIPCqJ80PXa+8HcWwckOqvxquAU/8Pai
r8QJcwwEwJVzA/B6Ps+/XIRx2zSjbpKW4wQb7hs8UNXBvpeG/qTX6TU2ive3x1vcD0R2PCVzIARC
CXskbbGng6AcJMRi4EmohnqouiKZ15jyAvER5bk4TZFR5DQZkaFsRMyLmf47sjur3gLs4YFZHFzT
7XEoLlvpaZXzF5t73KGbkqJMqJ8Qnb6r7GCrgbQ4vz9H5EoC1E7ZA8LOYq42gl1iQMPNG5XQ3QUj
VW1ZgqU32mrrqlicnf8dCm9sQL0IlC/TKXcUkamRZni+i46V1Lv6Wo9WdYbv3aPLMG3BldcWU1Nn
BqkGHovS6tttA3IHKxt1lB6Kct4wGB+nsv0r6hywI75nqrxlt7fN6vwocRAKof/OJN+OVwtDFlaK
xJoFZwapxQaB0Nooyder8VRO5Y/bwy3bEP+u58++CMVcmtD62/HABqMCC3vTi2ttvNfK2j4UNYjB
0TJ8VEED54XzjQZQ0OfzzW9eYLP17No4uVeDUB7IXIyN62reLb/cVv/+JI4MMKpZ3F9f7F846uVo
5jRmkSC0dpEaoHzWTRuHZHWdfxlkEdrCiZAjNxWDyLTcBXQhd47RXGXePrtTsFGiW91EUOlQMgGg
S1r+dpFro9AT2k9AI8eUhFLtnxO0iqtMP3aRQ9ND37h71iY3t1I4IMDA8S17O15Rc137+CJ46I9Z
+Tk3rSA/gg6W8lSlGDAl5gQs+fZOWpsjdSzqDuDO6RotFlTV/QITMNgDle6Me5QDX5uo/dSHygcE
zZ+dYotfvTpHOF0GITuZ7fIi6Jw8RbQHZD/CW2p8dKqiRvunat4PY3SuEKnfekXXLjnceUhv+YM6
2uJkRnpYGEOVC6DBgQ76M64uqE19lMh5n28v5SIX+nkAKI4RGAALQJVx+flaU4ChIj6wUODouU+t
8FBGeb534Ym+JCB6iYxKtJpEM3wD16hsXAprTxeBOmZXOtEtUcPb7SNG9CUmnaXNYu3oZtJFIXZI
Iog7OCCVQaMcYqcanzPW3bs982V09nPq1K8QC8ELQKfosxi6cgNZVQzt9r353hhkhwSq2UWoZLaY
XoytfOeOyvSj1Eql26M+5H+N8hE987KIEeq7/WvWthhQZh4ZXjbMWxYhg9RGjmg6Kwg6+WeAGWe1
Sa+yDf6WbbbRLF/75GT0uIuiqzBL/b+ddzShzYMuEBGadL5nHUaeFSq0Y6cfjDG7d0NUsnM13Kv2
n7LY5zDFpS4JnQJc3W/futSNQsOIR3pNOpX7LNRsSL4i2ic2Gr9/vpwuLxsLSR5KneTtHMd+6h3g
r+C+cqe9hMg6Hwuz+nu0KxSTq9LcOEVrFxIfj6uIlBQZhuVwGjiPIJ0kvlqltgtRbk+a/EiMKHdD
M+3xUdzYLvOxXL5bFCjxLrUIsjk6b+dnxWOglDpxl1GAOPHSopLqaUDNVGzECCsDYcRKTQbgwOy/
N//3X0LZxjKw9psmrtq0QnYNVf7DCBFm43OtrB/5ArIjGi8Jaf38338ZBedHUgF4pZdejh8VJz9n
of+5j9EHTotLm4otP6iVI/BmvMVpy2nvIkbViktYBy/Yip+jQvOQz/cCNX0K48GLS+Pj2P6xiSEn
4M248+/6ZZ7pBP4rF/OVg+c1Soql3JelPKCJK3aBjn2lHuKDkz+SkaLs9aeusPPoP+2LQSXg+LMs
6ekFuCs3SkKPgpdPImaNO1RPlZ0FJus/fFCED6BBElbSedLfTtSeylpXpgzgtxGJTx3ohD0XmX+H
Kml4zmoNwdBe2WImre0i3jGKhIwLI3zxVZWeynNWtYFHKe2rGopPNPFRxS1OKAqi3Ta059uXzBJ1
NL8g3NcglMEqk9/ri2MPqMYoR5+8SxNZ7eWKXu+mwTdRmELYSiqZvstS7DAN9PU+tVEZ0nLLnB+3
f8TKwwH8iteTswnc5KcHyC9bStEqafWhkF7VB2l5SLrS0He2irPXOSQXx35CoAy1cf2svNo0uikr
YJvIDbTEg1Y2MJo+aQKI91K5tOqcQ8Tus1NWzSVJEnFEwdt4QXUqfH97tmvXEcAqsgcXHQ/LWHxi
WVljgvlC5AWp3z4n2Jp40GjijQ+7Nr25DjXXbjS6pYtR0iyLJDp8EfdqfS0N92V083skl/8B4fld
lPE1KY2Nz7g2sV+HXNwMU4n0Rt2NEYm0iVVJbbfmI/3R4A9JEfOWBcM7d9Hh/VBpXxxMwwhDa0Tt
zHMyV93ntX2vym46oqm6dcfOm3/xRM1IOLozrgZwx10cjjhHBNJBBQ1xF5SYdEQD/7F8+0dW5tHG
ZbM20mzOhvk0coCEFm8vm8BB7tRGOs8Lqo69LxUkKuHruV3yZ13In4tHcZvwZQ4qCFnfDlTVdllF
XRx4Y62p93qfWbsKx4fT7T2+co3NJfT/G2Xx5BZVkeFzwigZKpd7JImnvZ0Wn7QE6yAlEDt1sC63
R1zZfNAP6KBRxiFvXIYvFMitWu+dFAWr/+HsPJYjx7Vu/USMoDdTMr28VE6aMLocAVrQguTT/1/2
4N6jLEVlnDPpQYcqkARBYGPtZUJ1IFvSPJa9b1zROXzwms70Y5/WIHs0PMT3s2dXgZmjN6zwFYIS
kUzpaD6bkx2cY1aYjSuFCyjNnwsQAI5+J6Ay6/1yqStIzgWRa9XRzcwFe0dDvzruOG9p7+iYdNIm
7vvh0RmWdhMIbBHPAr8Yi7FHobtbAzxyk7mYxVZEHO2JiHyxVmHeSjN7c4Zy3A+EKW7azMofgla9
5NM0787/Dj3KSeUdl6ix/dZ5NCaLMP8nXPt7q/M5A+e7zrVPmIO+uNzGvvSY3SW1US86ngqNX6ea
lh1JOusu82iYMpMdbdrOIf5IGptWSPMOxeYSWw0+H1bvpD8zLY6YJJ797jDqVySW43Jn5rHTpp+y
XkyxHNWJRVrEtttOe6hPb3k6I2o5JwuBe2WxHejXZpp+izB6pKHq0vPurBvMATdtEN2bmMaMTfjJ
TiHiq27xt0OJJblu8+9p5JWf/S73N9lUlElUe7e2n1sxZ1KULEMuYj/L8Rlo5XM91vvJyb50DQ3F
CHIujGHcOdX8i+yiV6oW+K8NWVSEm3ybe3a9UUdPtVxuPdF9DYv6xlvN58aMtlIbW2ec5Gkyotdp
ML+EZk0IRjsqmF0RyQ6F+7iuwe0cLd9xRb3NjR6zRO8fNUV3JIOAwmP0nPhZ6D/Vnqh3yxpOMVq4
4cReCaiYendrO99JXfwgaKKIpcxMUlowAK7zQCUlXiEHf8UGG1bn8CCwwI6RDu+icj2O2vkUzNig
h8LkhcGuuWGREVnjyS+FPr+JprrxGv2dsIKHsx3VsTfWxzXV42kwvHEP25YkiiYiMDf3i6RoKwwL
xyjcYQbvxE06yQ3SAPiWy6RjmSl8OqP5LYPRvPHJ/NsuZh7tfVbGPliD8CaPxHLbDfkj5s9cJ11l
3vRjM96tHtnOyxQNe0/M3YNnNu6hDlJiaZZSb93WXhPLLszbUuTlySOHOrHOq8RCEOV5ZArpTESx
azR30Wo/OKX/ndyCH0HfuofW614XOeFwb8OX6IvF3Bme2mhfhrdGVJc30hS8Z0/TsKYfghdWv6kn
AMfZKdxDFJZ3XtU8YEx73032P1FbEe8h7VAx/8M36IrDfhoaeoqYX38L2uA5Dey4c2va8aG7l9mc
PUqvgbA4eGT+NLq/y+1hPDCtiKKL0UBHnlpbmwSyzoBROWT+oxOlahd2fnugI10c6F/mGzMsCIQ3
rDoRlo2bgWV+c2bnUyZm95zDsT66qg0SjNODxG+qx74MboyiebIx98ZftMa6umpsqmt3xUN3JDjT
iV7DJZjiTJC1bDQH0E4cuj2LZ2dRtBXMRHMe9MMw8P+rMptPUmHeGmCBQ0aPYcSFb7bJZGQ/MOIm
YIMsmm06m+3G7/2XadHttlbyG1oXZ5PNxk0HZWDbTOvzlLlwZrs6hv5FtykwD1kqt0ua/8KSfR86
2CRZVudiKG4QrlMyLdAI4tIyn4SoD85sYU1blUGMge+hN+H2Fmr6KuWS0iCv5H6p2xtZet+iQr5S
bqbx3OLeJj3MD5vGSTGFde7V2BibRRTirinpVnKrGpMUIuPGbHqsCQN2siGXb+kkTA6BYkcn7Vft
j59qlZK0oY6TRGBu20hEVPg0ztGpCdyOorq9VSzMTVtbYdy4o0qciQ8x0M0at2lZ4wOTl/GCfg8i
FoZvwYKrMyBsQgaKvRukfUPJcIN86acr7Bcf7uSm9MqCbza16Vt4v1TlPRZ+P+5pSwW/A9P43dRi
PtLw+vL3k/eD6h0zJcpZOA/gp5cSTkLA6FMFTX3kZc8Z/gQEYm1tbVNCm9g4sUU2trCuFBgfHPcM
ekaaQDTpUl3UmqbXFrjEl/Vxkfmc1KEod4WHP8r/8Ggg69SZNK5BRd4f96ZbuJoLRHVM676/E8qA
ND1YZoVxatt1x2DOpXdlyA8qJ7gOHIomxRlIzMWD4azmaDl61TFau61U6bMzT3cYRd9Vg7+15X8p
wjuXg+8KjItCrRyXmS5kxBN2zed88l7IYLvHtPz73yfy30VwUUljCAD1LULDRN/kYibbXFOXVQ3l
GT7V9cGCzkVNM6afrcqdH9oybWKj76yTL6byJ84cKUto7lMvwVBePjgINz7NgdZis5xd+BI8k9ir
e5zAMbX3RB9PHKEF1oROOuyLnNM9WYlWuuZT9lH5h0ubywOchXD+RfFcS1/0uGKURzF4K7YRub3H
mm7ZlMV4jVz34VAUtCCNNPr9ywVOsLKDffdcHrNQWBiME1ZkipUwo1n/l5rPf9fAuReJ4geaBMXm
+1XuoaeZDM1TFQY1Qdv/UIRW9A3q+78vgg+upLx+gAbKEFZ3cLEGapkL0TmqPJJ5Y++MxRefCLZJ
46xBABH5/Cf02ER1j13330f+aDJp7eJ0iq4Kxv4F1IhddA/trSiP4zxibLOuGLLIFwz6+/9hWwLT
BJhCHvinNLCTXZ3ZfVsey9kKUEmZzr1vzuGVx/lwIhHK4KJ6Ng+57I+l0pgNnfI4Tm3rfVH5LwFs
mngIBm9nL3K8s9OmOLa0mN7+Po8f7bowWwBrA2CjP0AFVWA0ma1Yq3S4b8WrZz0RgvQ/tBGwnf3/
g1zsgCQNrKUsGSR1pfcUNaQNTqkh9nTI/W2k/fHKzfGjHTcChoEKjEUzdmTvl3+q2NeVqMuj1Pjx
OtNXUjZvao9YG87hDOX8cA3A+OjE5N2htUAQ5PzRsArxWIwKjfXtoj1cqcnC2CwkY2y8FjceTy7w
9/7+3j5c//8x4MUjWktfrOuCmxs3xZq9ct0WlfngtMP43w8EOAOD7oxtQWy7OE7yEvB5CEZ2LeJv
6DJVJJr5RJPvJWlU1wh0H1yO3w12cRkPhqYpJt2zb+mFC013Ix3ja0kSlS/Cp6i09u1QH7Ew867s
Yx/MJqcmklHabrDn7IsFOhnNDAQwlTRmSq6Mq+XchtBzYvrWzfHvL+6jR8TF4XwCsHt5l6gGqQwq
19jYgtYouzk6ncKNrwuroTyFqVO+rfZgvJa4e1nPxZJp+7OOpqrc/v1HXD4vFeu/VjS4KQO54ab8
/gOBKLyMkPXFyU+nZqNcQVqe5vqx75bB/vS/jAWvDdTjbFd0sVKzFSJFV/jiJMNovGP9ELxVkUXT
5pN15bEuN7N/HwsCLTgVFFbkMu8fCweArJFrVJy8bvA+zUOAz0w6h1dGudyr/x0FDMIBbkO4fYng
EANPezx0i5PLqvxsqTTcTlXtJmbm+Uk1jnNs2eVwM3Lebv4+lZf72nlkhKJwuMyQ7tplJTnmZZoT
cVKcVg+0ZBOVIrrDcTIPk3Pwy6OlMvEY9MZwzdXuo+XCWYtEFU4rkOZ59/sPND+DHWOPPivUSWug
AwvlYbkJFLcColxme7nymB9NsEPjAMdCywbpvqjJSG4xpy7ry1OpSIebujLcFYYxfyKYrNye/Ql2
Nr3aN9u++nF+NDK8KsY+q7bpCL9/UGnpwanHvDjls55fq3WZfs4FOcaAWCSt5rZzoLnr79zMu8ap
/2iKPU5INgRgRqhW70fWUzeSQTPkp14Z62bNMpNEvtzmwf32SkXz4VAsIWon4En4DRdDGfAu7DHI
ycRbKLZpsZ4fKODanUVXhvpowaLC/39DXdShhmuNBAuE+WlqxXdnGEkmDNt1WxbtCjo0wHKflL4C
6H60CaCUOXuRcmr9wR9rnMlvSSvKT2jKxq2iRNimurlmqnx54J8/Rcir3IDIfzkLq95PYh5pLg3m
kp+whgB7k37UxLkzRInZie60kBR0jZv/0VyilcfQCdMYIhUu9uyhK1HGZoK1aeTNdvCXbltWo0x0
Wfu4aw46Xhfz2t31o8mkN0yFzajcXS8/CILG8W1sihNeac1haGt1O3uTuHImfjSZaKmhpbLwPZIL
3k8m4YMIN1temTWo5c6FJh83cNDupRf12xSXris1zYfj8XlDPwb3Z3m+H8/LafdEfV2c0mKqb/A/
F3c2hmhRxy4+rbl5pbr4aFfBEge687md8UdciFX04eAPbJ+V50gst4uIkMUzpreWywFVIh6wU4Qf
KoHaV76/j14fm5nNN8gV7Y98lsJp8hxL0vI0CAU3v27J7Y0dJbp++9+fTLSc8Xr1HOCHS0JGij1E
7zhFecqmtqE7pN6MqeOzH6zhOHg6IC/TvnJzuSykzl8gd0+4hEA5dA3Pz/4fh5IRtV25YG97oidU
PMnWImVbVHSzp6Hc0TlY905mOBsfr4FdI+cro380s0SWsGVTLZp/lHFNmgZyoaF3goeVJVGg8i3G
iMaVD+ODrRrRpBURoIL3GNjY+2fExsiu6DXkJ9BZ9870K/qHZaTfCGET+7+/wQ+mEytZKL4e9xfo
vhenghSglmqZiAqWuKEIXfWx8Ep70wOibcpVNjes1hulp3HTdMZ6ZfR/Fcz/iSbxNm1e5tkzl/f5
x0qdx7ZvUpC/0yIk0GJkrPoV0a1BqlI/905CzHF+imRmiQO28ssCuaFvfmejKseeTPm5cDZ4vLTT
xsBjkLz4zNBYsllV/1K2nfyitFv8zDNbOHsCw8MllmHd1rFbKSfjoO2D4g43HnKuPN9evuSmkX3P
0tJ5rcx2+UFHwE5jlWYuvv0UHY9/n/kPtgf4L0iucR04WyZflDuR240wRiN5yjnOXq3Kr7FnZFXh
BeYPwOR2nhhZLo5uM5T//UZ47qwCOSDh+dNBNA2ApVOXvlUjJqfflUNfvETLMAZ0AogpfozsYXY3
f3/cP/gp51fNuWy7wA1n3OHieXW/4gtsyuIUjTITG2NYA7jswfgKkVRj75Cn/tNURLAbi3VaFHEF
hf6uh8i+YlNw6VQJHRlJNB6FZ/2pA5vs4oegfMGjdjCLE9d6c0zyBsE7W5dxk9V2+2pG9XDT5xbp
7qa3yE91Gc1PXUl+dTzzOh4snQ+3kmtlT6yBCK7QIf/VKFx8EGcRl8NHCZMHxdP7T18hkEC41YqT
p432xewcwilNjAY3US6Ku9k3rBtHEKZMpLT97Ex2vcdjqFTxWpfVvibIDOvUvtuPpEqeosbOTlPg
FyYNl6nc15a9JD055Dt7bkw6OW6/VdgcgMWsy10e5aS+DYUmOW4wlL1RwBcdDdNOHt1Br0ddd+Gv
md7Mri7SlSC5Kj2MGk/JTdo2wdFSS/pSTnnzGA2I+3k8Zw+hUt9iRG3fjLUK7puK3JbCGAB7i9YI
TmaVq6fJamfCZl37tqnzZSN19dWup2w7hxUdKSFztycDbe1PYebNpMiH9sn3xslhsxLdNhX5mHS1
bYdJVICvTlwP91Gzuvd51RS71gyKBz3L+p8F+ca2R9z8FLhl+7AW3fS516YvkjKFppVopaIts9/T
YrLXU9qHJAVjmv3ozVW668183K726ux16lnXOCMfnCrYLXInPyujANUvaryymcj1dUN58kZ/9Hep
QZLjre2cQzr//hF+UAFhk01ZQP0PGeZyz1nEEJnSXvMTAXiosIZ5gQ7aVUcAD3oURCZfKYE+Osio
ks99HczrEAu+X83EwRu94bT5qWzn9lOniW4TraH36UCH9r9/NKzOECYyjefy/P1QywxRwchGikkq
5o1DAMRGwrm9NV0DzdVgX7sJfPRoFCEQFyFIn4kq78czYX8VMGLlyTZX90uoZf9zoDfSxzB1+isw
8QevDQmwQ/WPjo33d/FsaqzlbLtrdlqzBTpWZltb+o9d4nT0t+XQiSt79Xm9XWxC4CggRLR4uChe
bkKDMhzHqXwCXfNQF3E22kN3000uxv1M5PglLaIm22as0Gvkn49GhtnLUjln9vyx/Qnkge1kztmp
sCVmZL4vlujYdBiAJ+Eg5hViaunvu0pk85VS5IPjGHAHPvhZeMA6uphj/HmrYFBBdpJ+X9+2jTt/
soQ1bJQvl50XtXrbF5Yk59aer8z2ByvJAbcCfGBPhC568fV39pTN/SDFyZjMfJd1kbcNe8vdtQEs
m79/JJb14WMCjkOhPt9iLzVyhqhQ5PUyOxm5G8xb+GnzV00wWnK2oXjuzLlJfKnVoRjUvPXh+Nyu
SEPvMiwDb7hTD1QrebVbKF1uJd43QGDNb2yp6JqFKlvikI49BdhAndq2ffiYRe5y8iev2xO2bB2o
ZQhzFizYtQ/wpyb+pEgCbcOV8Yx6hsAm0m0ZBIrUqwXaAA352jjkXjofJh+NC3pLxzlYVBI/+ka0
34CN+yWuBWnAZJtGRyNC5GPNYv5GAR/Eiz8NhwJ7izh1OJ7iEpjzPiS0SyV9GDZL4nkt6cvp6LtH
2n8BLSuplyCm5HXWJEuxLPOiyLqRDH5w/UVsRr/Pi4Or8PhPtTPS+1qqjRNCNhq6ad7WFpZnpaxI
022yKSP5aR1v+86dnu3ZeHHrhXxWvqIH4lqhQlCE9V/UhL96XEb5+oQpfhdP0mnYuXhDZ0hhjd1p
tCEaFV/zLgUBDIJexqp1pj2bOfUaf7QDKyL7gSgsoh+IoDyZk5s9e63lkvsbRp99o4MSE47H1VDG
pqQhsqvCVMUOpNJHwRmMhrAXlNotFGESjnEEDdRGuBAomqDwk0I3Pjw/rmJJVfTtrmEmmPM8uzHI
g86TtijVdu6iydjQ73a2etW1vnJw/VuUXWxJtBthU2MfQDDbJZysirHhJLHyU2oovpKwzbshbqdR
fpv6yb+li+b9JOQ2fLYr7SHlK7z1UboYHRLLG/pip1kBMiZ4ePnUrbp5KUvp/+ptM2u3mB9G97ln
3HAbQQ1ndVnzjezMed3S1Iys04xCm2wpPzUXguSVBc8ySLssjopQ+IkTzZHcNqTXdVtBvB08udbz
PkdkCj+Q9Ie1atR43FG1nVHa46j8wx90aezMQPc6tgjC6eMwtZ0nm3BRN+ltR2QbEgtCic10ugZ3
2hqC7HfVWOHPbLWXn8RdgHSPo/5dWEP7bQ3qGU/+1RLPULaWfIO1+EhUcjOXcF+GQO2wyMXrvOsN
jyAL19Q/a6ddCKXQY/fLog1xmwdL/bVSbRluGnvR8KtwQc5+jpGlLJyR1mh5DKwi6J4KroYweAJr
SvcLa+GhpKFwTeTxwY0UOiYoDcU5SNslxDY1yrGnceCw85x2O9tYqODDaGwGszafKlxEt56bRruG
PFhyOFxnuLJHuh8cfpg1nEEpvGkxNLs42OvUJ2DaPR8EoX7DQcJOSG9drhzpHxx00OPZMbn/0Te8
JKTobk6HyGrS47gWxZ6LWnYLv3uNgzCNElVSo5te6j39ffv/Y2q5VwC3wUrhPotP0kXNQiGWTu7a
gyuQH7xJbTXvhtHBvaj0pYr7aa3bh5EmFBiV7DRM32C+Vsr88dznqw3lJy0hUpC8S8yvHkeevBby
NNToeiva2/jeGnIfCS+KrXL4hqVMmfz9sf/F799tHgwKr4kH5ow9J4O9f6Wzzhx/7gxx0vqtKMvf
uk0xqDO6Hby6LHUSTxBRDeP1U1fWTeKU7J5SRvt8fPLcfmcCJ4m0cfe49ektFdp0kMoz79vBTK/d
Tc+L6/KXnnN0OJp9DN8uC3Rd1S2fBZ2IzEuLvdvJ4ggntN5CIFmPNm4Dcdt2v9wme7MKOGL9agSY
COh+2y+uuffX8lrYyJ8FA3PnARBBCoMLAbXk/dxxRqje72kbiFqbcrNErvg8OZ39Lch09qPsQoiy
7Jt1+7lrK7Hu2s7uvrba8rjjcTCiiB2tPtq6Zp29rWSGv6KnL6HH4ZtggGrJFVLiLK42yv/4is8/
G4Nr+Cl8Z/alHXEg8tAoiRw9tToryY1W7SdSAoIrl44/qilGAaHDEem8qFnT7ycHj8ehzweRE/Pc
FVB7hY7dErt1Jz9v36td3JzLTRFztTI+/31Rf/SA3HXQFJ5p7NgRvh9aljg7Y5Wfn1Zp6+2S1VkC
pDMd/z4KDcw/Lh9grSj7wJERxQHWXXw8JBsZNjkmeCiDh9Rb1TS5d0fQo7UbCCjP4jUyrK3WFu5d
emwUDeWW1BFZL/AIuUPcY/uAs9BCe2+MUUWVm7rMrT1uxAshIRFXdIyKj7Oa+x0P4j4P2i4a+AZt
+Z1yZXwlWKv/Yq6N/0xI4Vz/UxU1jaWhScHrg9xX3wyK87dKdiFc82CuXg1m5j4HQ85jzXYDT5z8
q+rGRV+7bMw+wx4u9GbP2GWhtB5XM+pvUogjj0s6ThzTcy4Sqhxy3aO8sp578kg+jUMq8HFebetk
rUZDoKVIMRWawjzYDeaa48yW2isxt0O99YyleCuaKvicF0PqHTA5b57Xycwe/QF+fjuQY69XXzz7
5aj3ym6VdZyl8v9ReWOIJNcifS6k0wFyRMadu3T+0VPkC8VrkKaHYCA5ADavPe+gGZAAoZbB6Z4j
uyI7NxKO+Xz2Vnwtc0noIBqVvt9gfSDkztGjrT8vXjFFRdyvlkzppqaCID5HP3RZatYbc6GyiolM
NdRblUWUxwrWtUxaZVPV2LbwGyLpo/5l1DlE5Sbvf03nmDxcqdaGNkatnuRoFp9UM2kn6UJyJMFY
fcbLVeqs29mh/n2ZwkzpBBWEZcKdL0r9ovza+N7k66Q+Gc6aVnFudGuTlC4s7Q0TWY1bUn8Ld1s4
nfN9scRcJbMS0/0U6dCJjU5NvMfR7l5AHXt9N7qtkd1qcAnzZ2T2KTz7ThmMF6cEs/mompqlruoy
sa0qQgbhV5CPfRTCQ1yPgnCqArGXTsbRl92hqabM2g8BSakGYT4/1Or0bxF19UsLSs0pUkjxDNPb
SpChhcV2LUPlJW0QZnY8TtFyskanr2Mr840ytvsaMyFD59PJcAY5wR2wF+9Mrgl13BBYdqd6aqvY
I7/lWKq0kziJmO2b6sdUxJ09qod6WBFJGk0xvrKxzCUVpDGcQln3b3ZzNtVaTOj6thz9LUalxIc2
mOyPVHH5Om+XXDsPldt539ZBYxKHtrwQSTqA/cc2QTxH7CjFT5crqEjWQEbDsRNNU32KKqt7qVXn
vJh2sWZ3gz3BTxdpcV81BjqKfoA002nPbxIcs1uVCBxmPwXT1N6oPqpePNjRxVC81uFQHTAdKYu9
7YMybJxoEK+RI2zU3ln6OUKAcyKQp7fiAin+aYVTfdOSIwFixI1sZw2mIkJ6dL/n6SiHxxoWDcVq
KmYnWZquvOvrcngyzIXINgZWb40uWz8OSf367ZhVg6SjXr9V3E4h4jY5khpb7Kd09T7DsAt3JakL
8YB1Lun0HF9zuxIDBB9vTBrT54rT1mWscUXdhnDlcG+v3PuwLv2dla05OpO23BC6l32TU/+l69QA
tiasZiuiaa4JM0GmkaXDlzBE0x4pOgs9N9ztBOQdz4reVVkuzXNjzc3WsRpSEIZVn+plSZPINDqi
J/wbYVD8hrOykn6pfXOTjlH+Q3hyArbVq9pNrjl80szGXrXozTZ2Z1m/rLzUR1k26BiKlji+cIF6
z4U2R5sWzPFMBHSOv1XrWbG1luezSgby0CiAgnj20/DozTVfkEYcb8Clj8yjcif+zG5IO4tl1+sD
HAbuGovla3erw9k/UQK6u1yY0VN5hlkFF4whRisJhSxUejyoVSO00NMQPq7SWfHLIarYQOzQepsK
LvCjKBdtbcIq40dw03HwDtG+YuNypfqKpz3WTboujJvB9eQ3MfaogbKxqQ/1kkdcdVbf+ZmTmovd
kWdGPy1pDrfcEu3bwhNrktN6BV9oDFqjpTNk/5xZ3HdONiPPaBqLasZj1xPL5Au0qytm9NE6M0l2
WKX3XqeQnpxJhp5Vq80YGS2G0W1uPGD+w7R4xdDcyBaQvd60tiGxd/W8GRVKpTPCxkS2/sQ9rYmS
2h7cW0MWZfc7KPuw3/T5mSOFHBknFlZ7M+GTQixfYpFV8NIEgn4xVJQifcpzqy5+9Omgo7tI9njo
t/NSLYnhZO2MUkMU401ZaP6+gdjMkcIBoOPO0txWG6spvEMxSiEwqDTc4GWepCJ/Rls+oMjSnGPp
syIod7CtxmkbFebyu+gDq9vkhjdzHaysoDryj1o/6YlKNParKCojXrHs+HlWk794tJsJvEUsUsRW
WPqvKRl+oAZmmc4Jv9mbjrh5tJD6CCpU9xEfVJZ0bHZf2o6MsJOA46S3jV91095wvVIdfXPqy8/S
rvM1NjhFTmlbNU7cZprv0zanpb+PqgAF3DT5RZ1Y+VzxSThLH22qOSsj3hKgMb6YS27Hbm0Mm2FK
Tc5OvOwCI15ar/f2TbMuIzkEs42YDSZu0O3sgsPqtl5C8TUD0zkM65r/7jLTpDspW/XDyRz9A+xF
jYQW9awTjfGUCXx/LifSUDLyMMyeuClT/BtPPRivn6zZOo63g2H5M8eNDlHODUFQwU71WplMqp1/
0bLp/oFAXWOiAAH/JFNp1TcVE2UdJ0+1w8lq5vVl7nwQhMDwiZH0rdZ8w3DBaZ4kgjeL2wyXhb3R
yVYnS4bXz9YaQ0z/a7f8VQqDjY6o3om9Cyi9jy1vpow3IrLwdobjFWpjr4RZrr6HEjenzvteAHPn
SaWtEkbUBMoXm7KZd8ESRYm7Kgy/dZW1qKMmL3g2qoX+PAwZLxZnvi53rbBDBYhrCbDJZDhyi3d5
JjeyduyvsyrFb2H0xQ22KMavag1GDe7GhnrW5GW/684Lq60zyaGNp6Z37quoLcYEtH1ZkpZLmYV2
0onePLPk7wAuw98SkO0EE5O0TNVTqiV4X+fqpEZBJmjbs58GVl0CVPYSR80h96vd+aNstlgStA8F
n83NEqVBhTIwhzQhh6i+7Uxkg8Y4Oz/Mfja33tI5Nt7NNUiQ7xr5r8yXzedgNYYKxKy3y9hQWIYm
7pB7zaYNVvaozk3Xn3XQF9RdbWZ/JZZPHsIgs26NsKbBOJXThAGDmVZ3SMbWT1MTWXe2FFj6pPBv
+tjw9GRtUFPY7XYNOqG2HJG08jArrh8Ybjo62m3QTdgGEkQ1FsPGN2oOZM1CO41OOX6OBp0+dcNg
v0xpOn1pIKXCXuybs9/fwr7Rr3KrfFWruDCNPgd6FGX1q7KDLIq1dU5VKeuhfG58ZdxqypC3Wiha
EXiwZhM1G9rOo+4qFE85VrK78z33ld0eXxXSTT/XU8nlcMzMmy5M5a0KrQEB1yqFu5tIdOtjJKZL
FNcISsI4EEZmHca21reyzUO1MQvs/BK3zMF807LRh0oWiLZWuJAk6FgVnf0ZrxkvKboOF8OmaqW3
tclPvy+yqHzA9CDCxSaovtUpBOPNUFZGEGe1Z6yJbWcjQbEDBn59XVM+pEOoDygg/C8+/+K+RI5W
Yydn6AOqBruJ/XEOvncyt06eV0dg1mQKanPCdzP0MTPEb299EGVEwCQupPoQ4VQvYtrOPmq4KZpj
JxRUd1lbd9S7yil2NuvCTHBhNR6qXiyPo7WsMy98qp/mZahexDRxyPoz1+9lGcwq7jwjXTfg8stX
rzfEg2sX9X4s5kIlaw/GG+ZmcUyruTkVhrVmO08PCGtyu8N7b87bKWn8zq83yISGux5G5h3+yNHn
IlvlSCs1dA/oo0KK5cBWD7iK2pIisnWevCkbOIjPDmKWrvR3Kn5r5a7bMaF5zotQbZ09Th6gcFz5
MCo2tIyRaShyu+9yP139uJ6tDMh7LawypidTdjHviNXdpL57K4UN5uEFguPODMZbN9LtF7akSMX2
0HLR8CO1TgcE6PkeSZH5VVuVYR0Ybt0bnLhV3OPPDTee9vV2scp564Wl/Y9nhD1IQy/G315UKhGv
Vtk9lEHnDklXNqRRQ+gF6ZtX4W2CIoc2YpZ9t9NsoCKZnVlRicx2+UAWDeq+vhud20ZPkU9rQbn3
eGwUN9z8KEwGrNRvAaYhcSBkrW4NQ49FDMrfvXbW6HK3LeYQ+zjTP0ZL2NyKyCofOxkSAY6umnM8
CMQ8b4RDoHzM7aPAepIAwpuRTZYN0NZ1Q5J3lT+GMvdOmXbmn7lieW1Gjtlb7rryxhuNAA+0tlHM
O6GWS2xA7AB+zhxRbVN7au0N3DOmRttuyzzjyoe80pwVist1MZLKDocvbV84B3pF810g2+BRNpH8
xy2U9VZ6YNTxWghn+38cndlym8oWhp+IKubhlkGSbclzPN1QibcNzdhAAw1Pfz6dm9Suyk5iSah7
rX+UJIW/C+3lD/2KUmNslHsitSrg9MH4OmUz8U4Ppbc6PUKCjq11wSY8xnbh21iQ3VE9lRJ7r24W
XdH2I73nCWj2SC9eft82ysB0yhePOVPM1X9LbxqZGqc5CS12j3Kvtk/l1uFNqVFEjyj/wktebOD6
RTi/zaYOukRZnckkRTXu6+qV4qdmRPi0l8l/c6pN8H5KIR6Z0Lr/EItVn+7glBcSmuYvv+GbEedu
lN/yDUA/pzmBe9CsqvisiD+8becO1zi+O8/lQXenl3wulqziXXndeloFYq810E+0u0T9B3nj3Sh8
bG+emMRH0FZBAe+0QPiMOOf36/turgdvbvtbPVn7eZlE/YPErRoSay2KNqbEgLVoMAwepisofUY5
qR7INlxvVG4ZD9iO2c9xHe5VRlFEQZKhGN3tZpiFjZgiqNb2jjW4WVJVTn6Ylh04+4tuh7K4ow52
41lzc/ljFPyguZKdf1x9Zf+zalWQKkBhdXEsWw6peEfu6N/o1ZJRugSG6H430kJ07C0+HOZEs3WX
7u3uNVlt89Jv18Y07DTomm69M4HWhzhS4fK3C8ZgTaChQzOZm8GUKXbM7S+q1iVKDUzCTBi0xA8x
8SbzdOsxkEyQV6Ulwf+D6n2wtGXBgBeVOqp2rJcjQa9OnUgx6h/PWUz0DWXTvQ0cv33qUu52tpC1
7OkyuaZOVz+clnTSnd/TULaHzQF22QpT6rDW7qCqXZaZP9qbukIVNSGCnWztrOy70U3tjpH3fjZa
+RTSh4Pv7aokSucpUPVd7ViFvkPU6TpHxmnI4wZSW6VzPWtEtJX1Yc5Y5zhMZjOBSlsCXueORY+B
o7r4Tcvh4GwD31O/nRG+m7Lt32k4KsSTpevJS+aoMMEFHD1Ot8j/8+JgjaXuTutihkAHpC/ouGyt
KU+C0FjtY14HDIhSTNtP1JKG+5i7o/mmZuGktrAFJvvZ+MBJtEcxefkaiU2zw3FWpFNs6YC72j6w
wvaoVXlMwjt+ttmiaN6ciR3l/gJbsGXVpW7EipvZPUEkHLOCOKvVtjTpBta0ES4gF294nwYyN120
P4EIj5QU1+WjRaqffQjd3d3eFgBA6GG1jtNFEOdS3VGkI9AfeFbdJjz4IbTZor3/PMCp4Fh2iwzi
CrFZe6FSo+exgV3YqXlzZJXKKBy+1mD12EWaeeBwhUIMbppKezprBtCp2KOOLUQ+DRSTkOPbOvGc
KyUPNeP1lBgqMGtuc1OEF7IJWCDGxq/9Q1sySB/3zaLyvKCs7M6zxry5rKajfkjDYP+06DRUce9V
M+Xse7ObKR0R0XCr6ZlFdTaqRt+1Qd4P3ywGuTx1nd7cs4JUXJOycsVwoIZsjx4bMkpeANFll032
JNZnsm+rIvOFw8zWzyUpHzyzzh8jV46XGlvjdsB37l4dBheD33EdXUMyIYeiPEDmWVu6zEEzU3FM
Fs6pjOg5AowKO3GKpBFiXmcAqim0DfR2Igdxjv60+0rQK/euNo8M3Z172cuxnQ75wLc37RdzrW+c
idmVO3117UcALsu6Di1FkbqzNdrsF0WpHmW71CSx82KbrItGoVPwqGC8AwUKPodcFPOZjGLGqmnZ
mEnAYDf/NRJ00T+RlOKXF/jfqMhcPFRdVvpLMR8HL4BltmZyvdB/9Xt7Uo6xfbmzW4R/NiQkwcEf
bFmfjKEHh+JpcLF4rVJ1t542CUm3CHFwoHJXu8uqioMojspS5U81c2EUi5Kj8m5qwqk5uP1aL/fe
te3rOPjCpZVT71UVzxM1yokd5UTvkFKwcaGPNW61iTvTPeRdszoZP15IQDRCmitkUk9NXIYtFs8K
u1uBeU9Yyx+/K5cnYc2GfzS4ZD4aU+/D/b4Gs/nLhzF6ySZ8x7hZ9Fz5N2O3u3O2eaEWaTDuiq+n
pBj4CInczvFeWTknrOde84HbdSTTDdKFi6zb2apCr1J72pqUWx7h6CjUqyguFsySVldkoWeAVEWY
UERGOkYQHSOWVfOou3xmPrCYKFM3Lx0n63S11amx1kOeDLTp6aehzbs8to3GJC1ddruZNXaAgmAW
Zm7+o5CqJxhhqLZ2/lM0ODGPzeB43V3EHRytoFCetf8tglCPNGMtTa1vqwhw+c7anPCDjrrOjqWo
DOcjMDz/w6fvjBejXfa2IvIMeTKD3IqS0VHdmiwNRrFsFW4dJLvUujg6kQiHV83Jsp8GQtbZ19l7
6htAh7k/IOKa5El4An9hUK7wRDljphmONNcWzZz3RFAoudJOmrfFwzgDxwc3CxlV3ZDQ5HvV1lP/
TEK/iM0lKn0zMcK9b/0kZxgAcZiDsBUJN3BgYDNw5V9S0CcDdt/CK09kIpCFXwXhR9mbhQsmTj1Y
XOKf0fGOL93KrJ498NT3UNWoYma9nBxPFXc9WtnyUNfKAmCtlAjvrG7pxtgfli3/Nvk3AZXLqPIV
GLmyo8mIWfhmslUorFbFwQFRHTLX7uaAwZkIlwwYOt/QPocEmdVWxEQ+VblANFDDcuk4rFph8LHu
y3LqdmMdM5TVWh2D3obEm5Ak8LWx5spjp2JmYSUUe/5f5WIdSEzsneqFaGfPyq4JdPafrjcs4+hr
XcPW1FVbTQmdS6sgEsAaCqNFCTFUZlbUoXI+ZU2ubwohAtIkNc/wf66hw/7kDDYL4FIBKt4Kb971
bbuWk5PR9MJS0uoBCXmhlapT1QuWLG5lkT/BD4zIa0BP39x6bkmXdgf/oW8RY0OKk7JNM5Xtt0ci
X6KwjXl4ZXW0RCXKd+w/3vgImOBPl3pGo4bT0OmWG+FAYZbX6Tzclrhbts793baNqM2qxflxv1yB
/r8zsZwq5ksZ2JnRUDGbKUsPSG9473gZUePux2iuXOM7L5olUJkygYdvey1adS6GYdZ3ZSO34LA6
VvBrbBYvu6k7Z/MTiUjQ+IcDtX5lrzecG3+YTQRR9ViBL/MY10W8NjxIXx6i8B9rM5bhFg8YEuDC
HPr8YDIVfhmGQHpcr44xxFtVqeYUkk8qb+c9N/p0KtZFZH4TLUWy5s0QfaITyTk9A7evn9qiHq1U
78vgJFRysP4ANtk+EWG7OamfunGpSCqqHRTQFMobzmNtNlYsVFB+j5uEqVKST+eoEf6Jc7hoR5yt
tl/krQ+vuh2DUJb3tVtRJqmJf7LRI9fQBd3myDATUSSXA7FChX/wpS1nyDm2eQiN2voRYi+nDEbG
cw5OG4UP4WzX1a1edEB0loy68TOn4dg42oM1mfFQ7s6/XqHHSQvRq/FUER83fPZDGXI6zYaT93+W
EKFYWg3VYN6TCMU3wtNML3e1gRnrvDpFpC65A6X0Yu/IcV4xlV1bRMvCeOCZXB43uwGwZ6Rt2icZ
llWdilH6JAj1U94nSLi7KqtcZIGHwSsNImAgSTjxhpXFj+J5v19S6bVIlDcNZBTnC08egqQ92G7a
UiqdWtZq6GxSpEFwIE5aJNHgVDswF+GmMfFEBDgZZt642Rzlk3NLPs0WPNqbnKPE2l33O7f5K2JW
bdfOkJQwLpGCTLLDtCtrOW10GIz3G20CecZjPlZJR3+McWfkomnutO9B2diG27U8wnARyUiQuUiX
cKQKbK9sT4Sx58lCZW2l4Vsavhd3Euy7JM+6dZdzN+xWR1eL1+QpjveyyPZ69lsQXqror72+RPlo
aeIsDCsjKjNsQFUNZheUKh2WXBcPVUhHV1aERmECA5CiyGLOR0QAUOf+rbtywrlraqPIJBevlcxt
ezW3GrywfytFAmGClK1nWqkQxKcm4xd088LgnuWTLdevvvOaKiVvKVozRAxOnrG/1YT67D10H1Eg
XZtI2+zedBhtMr3ulX7M3CW7c89TOrAi+c5DMfjNCtd1TeeM/PUxGJ0/KMV5iN2gbfwknH27S0w5
Ri75Qlsg/hN7IZrfoOos8W/z9ysFyQeCMqqW/dilTYhft4z17tT+ZZSDuR49sj+DJ0v2tkxk77bk
vavAqQ4wPHud5Yvdr8c+NEgKFQ1ZeDEe0bu8CrfxH0A69LnX9TOcFIHQRWq3rT3dBG1BB4AjqSdL
ANy9+kYR+gnwzY8MUllN5YdcSmdI12jm/MRPZf/MrfD/q8FDygtInR8loeR6TNW0NeS0O0MA6+6Y
Kjpc819lWgywuGfTqoCIFMlVzVsEVtHf9LJTH9cAlO1zQadjZRsrkX9Z3NaXR8ckcQKioRNvg8rp
3YgDFAWg9RuHiVHFPQwtsVlG3wHNDEjXMgmYZdzW+9rmL5ovz36cVBEYF3YCV58om9rK20aYEuWc
u0m1ZYEluzzpusIJXhkKrSIVgVkYRNZxLCZ12PvNg7tQmE5lKpTinKxFsPM8BCKnUc3u5B5mjAhO
/4f+v9b4tHUdvrPyVq8MhcGr0pIC9KnWso1N32hdYLPdExckNAbGGQdx2LGxI84ANmauLJX724lV
Dy7BcMV2GabdD5k2Pedbq6selGwlki9oWoMM8Bk+7McWHuFnbpyFVXvxqmzxLUfG+A7G5qldOHs/
ucqK9mqkQDXYg3EhHqA1rTuY5uxOp4W8+fVLlBQVADvvbZuAua3lHfCjlq8OgZr53cLmrS5ugCzV
j/fJkvs3VrclRIs7DOLgKy7LA+Ot2/4axG6FJI2J2mt2OIlp9cBMkGTa/zSqI06dMaruc5hJFWv8
UWOiwqnLM69z/K9wMjvjmsleDvdr14g+zvddNCcmppaSwZDLIwPbdobTtOTVehgaWVxqz6d0ShTI
KYijdbFdjVPvqaTy/WJkac3fh5xE9ZH07OZX2kTQxeyx6qfKscmd+5Div8wAwrAfuBBMPzWCPv8P
zhQqrBbbSneFjUMwm4ItDO4Me8m/cJo+D4MquseVpbI/BKgWyxeUHRN5dHnA8SXxevhHNi9IYsUG
rVjCC2+6URGqGgSpnbqwdkREKXmSWbJnwVpitG4BAySCK/DXejPW1DMrMoyQAW0okCa3Tk3idpes
RrEDC26q8mX2KtjdTW7ovK9I61zGEwqD7ihpG4yJbtP0/EZO/9MgaFqTtsz3x6LtfJVWlMmWLx52
oCnVYti2wwpt8q+y533nI9hNO8m3vSHG0ZLO5xAsRFqu5qZ9ku725cOpO1EnILVcoZXdFHbiVWJ9
s9WOgNRuu+Bh4gjmDLItQyW+33R/8EnNOyy87rt4Xzi+4iKqUGej8NVmWknpfqAsoiXYraKnuR/M
A/9oR9AUBSNTYhpL/WXNZXhE4k73zy7D/g1tgT6FYlrd2CMDQ6fE9ZIpyPKbv0jVBtaVogn/ColW
jAdX6h4GkbC1GM44Uvd+IaoH0qgm5OaS45hgvc24pxqhfdmpcf+qu91/bfvV61lOfNVd+rZ1htiZ
r26U0bkCpt0yrE/4KYr6SE/T8Bj0qq3h3GipjC2/KXIss2bwaLggZ+M6hmM6zVYFDN+obTpP9Wh8
hIMYb8ypWf4iJ+HT2MBFPgj35HGhn08kpjeh0nU2bsZUmuiyjl7tGa8hnjXQaoIO3wfT9f5qQ5rM
DJ1RZh5kymfQavOOYiaYo4YaIfNGdN1wjXztiJOWaEPvc/rgz7YKbNQhhHl9R7nJd6gC+UBuv9Ph
OLpFxfvGy1tipXNWan9d2zPwOrpzKxqxqS1CfBPkJ8AiuBz8OJhDbN+l6xH01c1I1rElGHUa0L10
zVPUwbEvnOFVcHP+cmg5b7PBeULyzcjv25KrBWBo7K/Q6TZCCuImQ6m2V9F0W7Jx7YkAnbxv/N16
L4rK4H0pwy1KqZs3vrdNgNaY5AaQN0nUw4l+rGiEq2PqSFblu8/F9asLDNkZF+k5u3farKl6Bgvs
7rmYwXWxd4f3kaZkLRKyeOZRFFYCcOrTHKOG9tJPZnNk4PaeexRH3S0zlDfENTF7Ip5bzODeRo6o
VcvoAW+ko+9zEQWoBVw/T/WyczJ7ttUdK2Nun3SB0ocDyz4hnuJvcVWLioPTG0GJwUaAjpz4CnRl
jimxPtQ8GjsHAlxTo7ebzi7LBxHqfErGYa7PjQ30n3pT2R837GdHAjQBMncvf5TBtOmTNdTjUQSs
o4kaJdodfvQuCWt3fBpEvXwrJ5r+Wd42+WkJrKoucPd+iyQfXBZAZvKjpyXnHc7o7c7f7N3nJzar
pXnaNkTv10MKfLtU6zny5hW0IDK8v7RvuOc2mObPxu6j283bsGSQP1k0sb91PStG6D4yDjY/uaM9
Efs4Q07gDnqJ97IxIHEnuX2tE/HoN20X9bc9NM1X5fbTN4qXHex68HJSV20Qp3MuKAHGlh90Ar1M
aMrEhelzsW8gpd/30fyzehUUgNzmfIeJrsaeuVmRqQkFABpur4FzW1d6eaC1p/iapRPeIN/R5slA
XWcevNGEhkJRo2ymjVZMJzUFUwVc2tiPDqEuD2OUtz/Q7dVhg3UhcFG4Piu07IJD0Dk4UAgkvq5t
ozJO8y7aZ5r3ejPxpVaZyfwAY0coaR1UCucFEHYf0wWyffb+bN3pxdymeFhJLAmt6TbYQ/i5esqH
FOtU/dp0e7he905ejqtdEmVR9u/MfYP8KkLknnHPkj7z65T/HXHxvxBCMeyHOtgLpgLAcxjXpYbE
sMogP5fhXjDYB7M8UXMePmFvGeE89fxjT6v0Dkbwa9MsU6YruPv9uuX5R7dJJ2tgOj9G9PzP0+BD
1+VVf7eSiXseto63m7Sr4H2tWubqsa6+DRy9mD4YWxfs4VwPV57qjjfbqRI+jPWWX4af0NcKKdQK
NWcYPiKz0benf7bAzJQw79mxk6MFJT/UjL47jnimo2D8Wb1hJ8N2b4sbwfv52TEwU+9mOeS571w1
Bdqd3rovYLh9wNGyfF9ogWkh1sG6iRYui3NDnO7z7sv92fK8eif4FvfH6jfefWvt9jvO5om8yYGo
OncLogbIVFnHakJmw5xvzY8bz/gCd98XF0gRkGbbt4ed4Neyn09LBbOftEUzEM4M6XcX0DjsJmFQ
Er6gIZsLWNXLEg3769jq8WzmirRSVZl/o2uQQOE6K+slxB3RqRXIvkvoNEmfAmBggXibaBJbzL49
zgtjx9j5679lnEJx05NoMh4DTCfYDaXISdu1CLC8NbVyrs6jcvfSsGC+PLR9VM3xFIjun9n4pUyW
zghfB2RR9q0BCeNnztq65WHzW59HSpg+bLY1vnejiIqUg4qGIXC+uT2G/RQaySQQAt0WvWGYDYiS
U1enGi+UGbsADXYGIuf9yceNDOHRRAhCnWMt4hKA7N+cF/mbLk3rxVcIRjDtFFN45tPS53KaIvjL
CYu3aTvh0R/GKEgCrQYzibhexMFqZvtP2bvNrV3tDoqpdQlQDHOiXT1RtipTtHsNwCmoPxm7XjFv
mZGH5AnMJInVx7rYAv++b0bl/RcswhR/+pkj7EGsrd+kIuoxP0uD2ycoJvsuUhztmKmAjGMMW/N+
Vw5+ahVYqVkWi2yZ+PtjqGiIsDmAb6SLqT9FtTKPg0Tyvbsw8KU3XGn3viPJr/YBzRo+i8SerPF2
3UZAxpwmMwQDQBfsyKPinowwJYH9WzusJRYndwvHREdyznTDQQib7B+YkhBmYffbX8Jy4XI3J+9i
sFoDrdZWou1wPUikeO8VeOZ9mAdezLpY3wRUyR5aLq9DvfWfq5LWbRs19n/12FrHprOKDzyYIc7x
KSTb05GQbl49B6kV7DSzzobt8IgVxhdPeZ/aq9rpVIYrOe5YUrDH+M3zpCL5PEbT9d02fP1jE1jd
wO9sAoA11NWLHNbqGks+zvMfWzsIcm2hStQTdjCdjLoaYx7cMWOj3tMQyot/sCrfXaOMHmxYTL4Q
BanWOblmTjr1kW+nFphhvBKm/ONscNYemF9s653R15JzlWJG2m4MDI837QoqvNTKS9oo2l8NSOe3
Bd7j1do1cjDTDJ4mGVT37ugC7CGhGlKxmfJvVHTdE22CGM0at/+vYy9EQsN1fTsqASu2TGiZdL23
bz2T7L9g7faHtkIrLJBS/s1DvGkt4SRkHnMXV4kZ6eGvNVzrbw2tfk3iK3IQhr15XEsZHG0EI0mp
WpvT36lNcncWXd+NxIsfmZ++l6YCOhvs8HOlJObD3Q3/qWEw7hOEijbzQr/9NrtrHVBkc3VcNdJB
DLUSZaVCXWcz3lya0azOqmn8V8WBdAC22Q+6H4tDYDX/iZVuGZNCPYNaTRJQEEK7we0SGvONpWkS
gqiavJPoh/lGzzgsJ8o10hb//bEYrZ7tzRzzT2WUy5ZY5jz8HU1DjYm0MGqDcjqfe98xllQCWwk5
Lg4dUmaL+yCytl9/WLGc4m781FQ1fau2qh4scPG4Lcr5YvUoTj2rLD4KF+VM4KFK4+zLb4Xqy5s+
WsLYRJKDycEZ31if2R1yJLFdC0Z1Iuej+x34fDgF9xXXWDBdNAHhWTMGwc3ce+6XbgPje9cYEhXU
4XvBhX2MqmD+aynlXPiG5ad6A5goxDBng7ubZyvfzUTZ1fKTT1K+YopTadSOTrrW+XsRUqEXwhZ/
rJXzbk5w0d4+DZ9o2Yx/fCNDHLQQ9Rfu/fokpa7tZOG2ZTxsJxtFbuR/2GGwwaaVKOGxduvP2pmu
4wQoyakgIeLVqWZz4hTk8zyoaIhS3W+UChiCwUOwo7iaLu5Ft68416aDDzB6kMAXT0ZfzAkCPIuI
YB0Fx2FRVepPvU0VckjIynXf3otjsFbCuaNm2wUNXafzChtznLq1yuN2HkPMpXL+vwZ4GJK+atwx
mXM9p9GYTyeBsPfYuhNyK+bN40g05ddmhW3S4p94htX3XiQuSBTkhsXvGphAVv/DWCZESVKR8l8H
kXyB0VxNeNeiiJW7owAod/9Ij843MtRwyAi9Wd+uwdePwI2ocQFHZ/7vDq/etJfyaQqI60dz0D3n
TkRmHJ2cdkr0uv8+72P5uypyTkivs67MH726y7Gciv7X1YNx8UZWuXhcAjRsa79QgDTl+X+B0VUC
leT1yHfyqvke8sh6qzfpZ2S1N3GTO1QBBDuRpqjUivF+7q3hBXHY9EsclAAQr3KGxCoc37e8zc96
8EiTtO1ZAMj3sB0FCetFbw8gMN52oiNiT69X9z2JsN+7T3phXW7jw+bP3QncmUA6Z3WuqjhrSeEh
TabsbgV4qJ3a9rm3vTIJjTp4HfTSHgVz8mOpVYgqwdU+w6uNnk+AaR4pLwh9noAul6xBRXc7K9wG
8bz19b1ZjaT9l9G/EP4QGg0uGL6vGel7Rn02eUvzYJIQSm0EZcnPs+Hu79GGMKrmD2IqKppT1O5o
a4Nm+W/ziyie0UwPpjkio/LEi1Hl8mxFensAGpsSt23fCtsK7zZwpcNSaRRyoAByqudLL8F+qm1t
En7O8UKkXHknmWanuAt8ZBRwHDwmGlvxtLdPXBDlQ1/7I+tt3p9bIcxMdnbBDTSgeQv8tX9AC6vv
sR/Pf3agrFtL4hhwRTupByht4aVr4SLN8ksXVL12/OwKVZHWBfvyWPFfKp4G3iYtjfF1B8k9B5zt
T7tetvvVCPzDWpfjzbQ71qtG1gvpEC535mAvD4VTeJ+TI3oQHczLYH5D+acewdz3jTmL58ivMoK7
g6yS/nBTBohFRy67p2Cs94PN1mUnDYLgdwsLASRgR64FdLleJEBP5b6Xq22mCx5GdtQtqE9hpb9Z
mJ72sBgSR9XnTaO2mSH+YsSD+7nF+3KJUNRwNbQUP1NlcnJKiZqraJyk9Vcd59IbTmFO6UAIMIT4
bbCuy/ZtbVXTufOFSsN5lEfDWseLYMNNFm6D2B7NH9NVJSMZp9K+quF2YtW5IdxnTnym2Ivqi4cp
LxTx8t3FGebXnOydO68eo4uxBn4aBfZ400ZcDHsdsN6AIhIM75kMg2gSDP5UJgenPnZDO5/z0JgO
ytAUEuQA41S5ODelMlGtqvZpcAKdQpC946h84bCjg2vnCabObnwa7VLEyxzOp3A200isFzvgbLNY
hkKSn/chOBI89t1xO6DaXVRCX8xHYQMi13P1XGDdewo4QA4M5xxnXTTQRF1T7mATpk4aib7oWn3q
quP2IwinonE6tUzCbd1ABomNnnVDwTL58eCGJZyduQD7Qhr8J03tZORfnFGZP/Q5ox8O74ZRbJqj
s4G2IpW52TybnuoSxyjs+3U0fkmeKHCwoCjVYjKzsSGUky+MPocGHEI99W7WFPLT3KD75MiDQEIc
Z4AMnw271x/TogCUZyI+jNwUiadLhL11jlw5mMfkatVwqv4/biYVl5VBP2M7f+vecdNgsczb0BHP
DJ1IfIER0AgUbGAeUkvqXW9C17unT2A94+ha6PBW21HbVXeqgN1xlvWv2JybzGF/RKcxnqzZ+5gm
fwE5rs96I8yIb3L7tPTzlSRoF+OIiJfjL/d9wsNQK/v0YcZma8rHEYtFmju5c6vNuQwwmc0POfll
w0BJaTIi9iPDCne/lOWUIuTDm+FyKLBRs7lTH/W7tvsfOKbvgJ64xwJkNKH6aM4gOnFOjMXHTK46
FvzxGYRnoFm8N1gA3KagL6Oq29+2FQ8trxKJnOvsR7HkpxWM6o+3BwaocRvMS1z5c/MsufkPudi3
jA4EtSYe2pEboaMqncF2yd1nMffXCpURSvzzXOaUifAOvpWF22TzVUTIWfK3LQ2kOuWS4oWz0g3P
yh1VqTg/row/wQZ/JznrUzUE3aUq4Txw/VDiCZ71SgjbL6Bee3JcXhb0U/7gO237ODgm9I7njusd
G5V5MrGRHdxOfKGLty4IBB4dZ/WyrvH8Q9DAY7eAYUnLFnqHOQRZQ41YPPXGoSmvm/qL71s5ta1Y
vGC+wHa4NnbOqrK40sbL87i4c0oq8X8kIZxpaPqyF5N6pYa/kov8wYiW77l2L93YWadGWeQmso9l
njH/Nm4dAU4E66NnhrxDFpaw2Rv64zIPzSFnWzm0m/oy3KuDdG8xhuCEyHc6HzoiQTMxLtt31GFE
MoJ/7uoxlXqOzcmiyfAKR/5QgTASvynxIMpdUTVdUw2LIhovUwVixGANwteGIrNy8+88WOelJEzL
Cve7XUEjcw9POLa8gk8R25dcIFyBV/5QOgXWSLViFhDxpsFQaFmrnPbLCFG+mvX1c1PrAr5XPuES
o1zFBAnlaoaclQjGDaYtlFXYFEDat35O4DM/RjtqEte1v5Bq/ZIy8yqqouST8cYTuhMn0YY2b2yn
mU6OUbIZUYaCY6CUp4Ya6NYRDWdbDjeK9jeRc/PBnWllo63RR0Ghe8ep8IIb5HzLPfl/4yO1S2WK
3CiPBzhFDtrCuaiICRnlZkd0TO7dIoSxU8QzIltk82q0+iGa+S71ZdukYUeSR1yO6pOMF+jsWT75
uqn/Q0x0FqKnvMD27v3BRca0gQMWBCASc76cPQu1lPB7AbuKPaC0FyMxSCN6Ge3+R7XmC7PcPxKv
vmCE3xzbl8d2dJ24sQ3sGYhdoAX79rsNC/XsoNF8Re003YF4PVABdnUmsLobvqdu0EPxtm8Lt9Xa
/o+j82qOVNnS6C8iAhKT8FpQ3spL54XoltR47xJ+/V3c15mYiT6lqszcn1m7pgoR5kFnp9kW4HDs
z3xcL1FtfKiSdKZLyKTdACByfpDt5C4JSWv1eWIfSdhmoHfWGiJbNVi61aWzxYQ9RkfZus6xs0X0
hnogPoSp5NEKNflcuMV4dr2xDwranLvRNcfNmGX/lLdcptKEsmG23X7ponBTTU0JO8Us02PqLbmv
lZPNSmbqBrZo8VDUNBxREJyHXYVE37sK97BBWTfXRm+CAod7/hGL5YOUBq+Phm+SVmnZznam+B5m
kHHsIf0w2emkLYt7Tsk4f7bSbdE9cIHSdd8re5J49U5+U6aXEl5q1ozJwajJmRdNEfNMJCxKovIU
xtG3leVbRp3hokXJP8bf9JAuFKVArXvnRGvygjIhn5Iftqbck877zUn6FVmrP/FWRRjUF/K1uTP+
ZzRozEYx17swJ/a0mZex3Hej/uTo83RlixitJKLiEAQ5lkReo4HXqgNARlm84AcXiNaonwT2/X6c
RkDBnZnibPAfNlrgJFqHL+FYgPshl0yB1BU4n1lL+r0y7nHYfhh5M9NSabrtYpVT4TcqvbIWi630
+piKU63Pr4SP3vXCsHfGAKFqqoH5zJLRxNMtufXasekwnWcqdEgDQU1Gwi8qpoN0WkM9BmU1vLPo
HGcmvJGYKakRNiWawnuq0oS6Z0Mrv81mdyUL5luLRNc+9mSzpQXOjqTW+zbz+Qc46IKcNp04bzh0
6wbpJY9fMQW+qs5hwJEcQ+g4GPCRSK4I12uA0MlRcvOZNzLN+bUGhhxv+/y02gs1Er7nkfqd8ORv
/SgXdB6D5XeN92plzlPp6U/uNL2nva1to6JbIXbDO01MbUMibUctArErHIqNTLIPNy/0JztzPrHv
Kz+mPIK9TLi7GHBJQhvYCESf/+qB/TyS7CZ9PZZH2aEXLIP0fJL15MAxxTDj3HpHh4nBtVQDkH7v
KWlJpEhStgHrR1mP1rooDTMPKcm2EN54JMUN9cKb7l2VyVXZ/b0R4UEhL2zYb87RPC2C6SWemTUW
NrU54rxI8R4X3bfeM5hGYfkzFbFzprEyn0v5/5hy322QthvOi77a1Yn2C5UDPcuCMzU3w2MipMPX
I8u2KRWzF0Vggvfs1J+ROItTaDY2Np6xOiH6yGwLB4XtYv8MJjZ6MnX8J8p09F8c1CNAJ4//1v67
zKHo9XXqk4zztmA3qIynaxk3NT4WFoAF4NqnbcHYwhmdkrAhJ8jzB+KeasNPI25+DFlTrQwJZPDZ
QfkS2dUR090Lw9NSefeyHf+jOln5UdrWRyxjEYyTK95b5DJ6ClF7WSLvTvrmFhLZ9dUwCJ/rU/Nr
07pH0zoWkiJhS18HEVvwozTjJxMq0sayRxrVzbPRNM901y5u474ZJqsebMPqNzbZQn7evebHWTKd
SIVUILlwIzt+LMNmtgicYHX0mR8iSlwKu5avFZPslnYuYVzNLA+Zx5aivncUoSZIWB79T349QG39
PuFwyWO3J2fTd6ySDrWNlRB4r2zV3MuhWnYyclLf8sqFHAVbT2dvAkhWkOVLseYQq0jthKjTRwtX
+8RlOhwrMnc/o2e2hyFyZuaPHLInraNfFtCeXI16jW6W1a4wi8ucFcWerNy7g3TDyVOqi9ZTYExJ
sZ4GlX6aEVQvqtP3yCI6ak1S36WWEXKosunDTqzOLwz9p2cN06HUMu9rKvL7HDftOwgFsWNFwp33
CRMLF2AcjAq3X4NnhEuC8OuNijAsN/erObJouBotFs6RXSaC0osrYc080KLim9kz2swlTa9SRqwS
TJr6SJhObhGfugDNpfQtkT+KzokOorRnBubEvRkaSbKYPAiEUNn7xJpfYIWjxrQ0Y6ivDUQvGjNo
Y/JGGUF712aTX/EczfYUtJpkpzyQRhGiGK9Zu01jJqwBHOLG19vuUlfRsuN2eDMG/VrkjF1xUu0E
X8QtGdQk0JNxfstdjYdB3TtnJ8QN08Z02JF4/QtVlRe33RsbKlcFBosJh8Si1BuO33GnvSYsu3qR
mu4yeShi0inFJp5LFHTN6SKnWJy4wh/ZoDHzj0j6bhzJg+MuZNjTSFFGZxPwH6Sl6tVc83jeEtGk
mtLo4jRafuSkck5loUKfVFgVsArKDdqIBdv4tsZ58SgyTWPIfqbEmwJl8bisrIxrXnrVXqdFeG5w
ND7JjvzLUoQT8gN0XyQXojBHg4w5yRKyOBzncfdXTbN4YqGoQcLKUr6WiQcgPpgbZbOVcnkjS2Cc
qcutevwkvjBdMGvDpT3ExSQPZt67T6WrP5fSTH6dyBW7vLQM3xhGPk5ph8d0Tj86TVveCguT1bTm
F4aUhWxJBWEoTtMG3u2U4nrXRzlS/J4LdcXF/oWcemNmZMQBBAERD4CiLsE+LKYoHtYoev4X8R/i
Tc2ZmlK4w72Z9thJw32xyB2FK9wB6NJND1n0GE3G4NuW3W1lJXO/i5MoyMCI8OAMYQtq/H8zxNi/
RBaYNKP1yr3lTvY152v54qnqXyh68+HZ1X+ePjxqFx1kdLTWj4cJvPac1k/FTAKOYqnLQSwNQvCL
uQmL5ClxhuNMeulqa1zqxLQMkNZRyzHU/rp18Txgfm+8ZLE2Mq++yXbPCMQJzdPevMs40/Z6O77E
g8W7NQPm1mk4nQlR6UBUlnbTZNs+Ev78raC7BxaBJ31ZbY14SGm12OM5NwbCdfWy7SKdIbehMYg0
6PeG+MQR87Y6i5COkzb09JNRNSd7RDGjRgHQwbnbRbN8ER+500mipMJaFt40heUb61QRzSXoHlZd
PA36NPmlikFTFJGCYdonJG16E2JhS7uSIT6A6h0xB8/qb1rHGWIQF7MFpKQjezPLNw1fcZ9mwvRj
F36HOfL2ncWDlLd3pG1fflVSY6GlWcvvCFDrATF5epIif0pk/hXH3V7VvEPnpJ5vzSSvtsWie4Mq
hNdBQGTDwhHqK9JYyloOE8zqZizHD7uaGV8z8dmhrPtA2vLtXK1dgSG/2GH4lcbW30RackMamd3P
IuFUNOLCerJAZLwNk9FcTZa3bKvc3auW54jywjegS3/HNHqfo+4KhPu3SlDH4CFh6CTDR1hTW42Y
Db4afeW4OMvnaGYvUy+boOwxgws2Wu7mVYVrmJO35irsr9EqH+zSzm3RUN0ofhpGXilyYFaQJNV2
c+GWd5mHXwly4ZNozWKvJlHcxgnlIKaee2JNBwMZutvOGZzq3jpYoXZPUMNzpytJ9A+3d55orBxT
I3vocfpiWNoWvBz75nUCqGA/L4tI/9ktwdtZJxILImTZiBjHCWwCKJOyfHhVzJcmay6CqNFhCbki
KPgPRNXoJvn8N1AlmuyXKQljf1j413VQoL0k032+nr+xqPp9qtfL0dAr76lk9MLwn/+w3NW9NU6v
Tk276GepxV+wKGYYAZjKZBsmv7XSL3vQkSik8cz/XRp4rBB6s2ZaB01cP9M+BEY1DdajNF0kHeKW
NPl/k6J8ZHV7txuewTyFy4YZPw8vJpBI2A+DFv0hhOjs0gysPLcFxSFr7Ml2RcveGoS3L8e0exAm
H3agkdIiEAjRuj8tElSlKs0Xprb2CKGm8K21Lpqngnpbb5wZX05jVv6EZhTdXdf9brLJ3cYjoA4C
ANXFmPPrbBUSZaWtLjTz/4xr6YjE6hvdTwcmiR0GXl1zRev0j3GUKcbY2ns3iiOYnxz5IX6LIrS2
MiyHAA4Ri0ZIqG8MvBIfe/CZDSDnuKuqoBLh55JPV5b6LqBKBwprs/em8+7znXl6cZM1KGHL6hi1
y8IjvHEOicMPauQRSaND04NiLG4OLbstvSD5A2VweKZnkF2ptwK3Y68tFdoIFiCzXX5Vora+NGvl
ifJqqK+FiDMwWzL+ZLZjLXWt2/uyX91fpWryo47jvTEZmlvmhXRbk3Dwy0gCxZSNK6+dkBZYgllT
VGCy9kvC1QgIGZmbJOxKP4zD4Zh7zbyros48ajLnf0ZVmrXMsed3lVndwrBPXtzOxUWBh3B0Wpe+
FBjQXZ9hJTtyIfelcWVcSByTEbfr+TuZy/q2SqyPfpblbrDllPh1FEEdqwnRTCTnrjpl8Gu6lOpA
VcUOqBBpu7JMkeX4iONpv3D3afomn9J1G7DeNesbu3/BI4LxAmxiw8iz7BZgMhvSpGQfid1tXfoE
6Av9RHXFmy6djKjw2Ax/XY1CQSagbAO9RyM0UO23tS7EjvU65Z4UZrrB+nOfO7IBOwJr8SMPRYcp
PsDtRcXmsms03yobtV/ykXeJZrkgn4zRh7ggYZ6gLjn4YLvecahTKJOlOEMTmhDjotAIhoIUybBY
9PfDda2v4KHBRkz9rJTmHTyiUZs4hARvqdzalV3V+VMp5qNcFwYigYyX2JrVayFqQBWZii6DcPST
TOpvdwH87+emVl9ozwxvTtaX987LWd9AbvTI1Z+/2jRdn3ookbSrrIIdC+vl0B2Tpmvvk6GJA1S9
4SB4NBz1keyeqaF6A+pVAb85eoFs5q0Pg2OMr+u3666VPRD8dobA2mjuC8VRixZBqvo3QSDzO9Ip
Rgtc/B9rpAUF8Drf2/PMR5skjPwU98jB1uF8Lqx0fiq7El8twk96o6M28n5x9Acv/W4PfqJj4mgl
OrdpfvaDnXws01y9KrTBG6hk66CT7N8RkWjep4GObWRP+UkjK9355hK5P7A8WpRli6LW0iz/UTgo
r4Lox2Zw50+rH/XzUCWrm960N0qwdBU8CzqDbsuNmXRsH+pRXmDdTT/RUCJ29+SW1KaONB2PbIx/
ayjLjKFggK9hyGcU9E2t37gm833k6sRFWiQ5Ltl5148l4SKSQCeyVRqcgF6/1VLHyFASNRhUxxHj
pggobzVXtJ7qJlRZv8myCFcFc6IPMrrnjqUo/3XtMl47N9Q+KFO0YMfqZqDXuRTVlkHAPdL4q8jI
9FF9V063HCLbynYprut5iKPuMWrdhBLd2Nsw8/qrQZD6qyWac/OGgYu+c0T03uDGEuVYvok7Ljuy
uuJAwbs8Eg7mpJwb5xY19rwf5mbaDYU+nurZrHc4w9WuDYt1rUBaB6v9e5qjik2UaMXvNEuJ+ygi
rTfHmlceBgEJGoQ0dWjj353IGJ/c0jEPnRLeQXYuN22IrhksXUe7Wldh+LqWMn6XasxfJexfHgxW
Nr72AhtVUOraxWQ3EhOvFrpiQ8ssZqNBPGj7pA+TF7y9BcEKOOOKtu28mwA6vC0jN3pN05F+dqWp
Fzz75UNGbnjkmCm2rjtQIBydoX5gWnq3euyybWyQgiBK0F0qfbTfqT0X8C/Y8nANoYMdR5BrL4Ps
4iKwrWT5hM9sXhS3I6NesXxmMpR7lS9QYko5rLWt5GQCZwss2E1bVzLO8Sgxg/Xw8+nMmfeFWhHa
Eoe+w66INc+jLYqHgtZ8mnlrXxaKJC7IIYP8MZdK+jnjYp54RmW+ror8U+rJdHdRxa4oN+NfvSuQ
8OjgTy/4yvm7sBDLg3bU8u2SAuUGimIBnYvZSrNJFaG+TREzM24M2ZmbGjIfkaBmJOVsIaSw/S9q
PB8FlyCUTHTol6Jh1b1S7FZfRm/bldVz68gEtl2rl2ddn9YrFIkLViaxT4JhZMgSx/rS7YRitxb1
ASFrWW2rpGky1ALY1JjwzheWNmeH1+T6kx6pkSnfnH4tFodTG1/LqF7T20E1Tekfskr1tls8/gn4
QN6/AiTpPY9z0jl6bj1pncYF3q2HpkbUEEHOyGiK6327BW0Z+hFj7N/VkHh1vAV1Z9HrHEE0aqrJ
z2k9sDM+YwrvaDWQVBjCI/wwaGhVXqc7Lx76P/OS5ZfaMzD4ZlnfSErScEcnUkcoKyyFyG082XQQ
3YVMK24U7J6NbqVw4iZM73NUR+a9peW01cn8Q72Q5TF1BaLvoMLvySOXMullcaOlmdxXilbAtwet
0pghTXi2gVyHXoIiTjCuHTpRbEpeqYF05xnb0uvG7YB/Qj0ibk5MEj9egzsxDy6hpMVLXx3YFDwf
CUQAna8vMd/ZrUEu6acqR94qvdY0T3ZuabtWp7JPeS0KSNiRHxI0Rd9D250fg2ssxa4eupxnr7OQ
6AD+K2/CWChesMfF+9HACFAMsubhrPfR8lc0Tsz3uLe+rYQ670aARbrUAh5B4rShb+tD+GcYrfrd
K+bxwyqUwvVoyD8o0vUsWZLbBBQT0gjwOtg61TFtSfnrtWGdjHn+y0IWfV9OtD/A+Ya+QIZBvIm1
reRU/0U+RiVmd8Z+7jVrTXBYPl+c+EaHB1aeZcgj2yYe5Iu7Lzu2flgtw4gkFAcoiZ4XxjQcYttQ
wbzI4oQr4aI0MxjWgzZxxTOUxGv+IkqGMiBkPlAFThgWJnsZ7lnJ7VqYGteewbdi5DdCWITwE80T
nGwvV/Wj1JaYP5f45hlj3pPU09tzhKgW4HhppMv/35SqZ2afeQlrXwCaiH2vpwFmpnlxLC2lnYmw
CqJEdpsfYHCCBJCtduyhUaP5z0l/qyz0slFyCPh5Xw52UIpQ7iKYH/sY2fAAE4QgLiNTs9U6tezW
roSzz8i5viRQZ3lX4cJbsPY2AmguZ6kHb3pR9Qsr1Cjz4N4WgDcLM/3LEm3nsyKnf2hrVf4n3Z7Q
WqGxiHJDMJy1AoYwT3q2zCeYrUu4CfXOIgfsga9L8+6FyFHPabUgmm56aTl0/82cBmqvWIaWVR88
K+IgTaOEchrRZ/4sU0ONj+eUV+vuy0hw8OhMvMgBH/VTgJDXv6ZQHo+xBc6jWZruTHkJgayx2qNX
9uq+LNZnknSsdJVzvtchVPqRPS+Rn5UewYt+rA8A9NELRdFcZvCPjE0TSaAR2Bb79eg2p2T7OByF
d8yg9gHsFZnxt9Lc4T+rLj2+YsIeIOLwl/yldFATRMCDwmpb/KEakLQ5gZjGOxevPf9h1XNyFvEo
X6gzpehhehGT+uprCJXN+NmpgtuinHie89qclhs1jvE+QA55m4uiPZR8xhvqGplvkEJ51cZ2vuia
Kp7CVd5ZGD/J6crhmacgFDmX2IuRzxkaUeIeYtXx8zLEY2rqeafyvDy6qRfCC0AquiGGIhfy4jm3
Tpjf5GK6l5bo3EnMy1qszhLx4RSNeinzbj6P7JC+pkXkXDm4rEuEK3abnZAym6NK41/BE4riKAFm
gD0EcqdhgOnP5GUEyHflORtZ5xW4GiHqDb2m8g+EMF3QIuuMADq3ESxQlfxawtOxNPLt9FLy/EYK
xSr9lOrsJxJhzoACESImE/INgrf8g8SjvaRYfP80gyAOpT7urxULaEhJBQf++GcqSu9RcpFva6B0
F1KbyBdVRFzSDYGk8cq98b4ydxVVBtI+SmoXc1J3p7btbTOw2Qmsn5mj6GTlB9F26+KSfI5pnS9d
ctJth90bXpOW8Q7kcQiniaH75lJo3eI0RavY3LSmX+pWtM8JVmIwta3xKPWGMZovOaKQYndrYWho
lMqQEDqoMI7/uSx63mpisa8LdGQgq14DvyBcLJ/ipPtal6gPfc97qtcr9Qy/oSWUpVU7b+kL+JhW
7jwczNRLpwl6AflkfLEJQrxBCDD2GmH8rWWvlT2TzsjO0rtuE4WRDvhk6nftoPpPYNgZKYxwOevt
//3oONl6M0tE20XZu9ycv1US/eVPhKchY3lp4B35vBGJwxVd/umMtv1S6TaOpBml+wkxmZuraO8l
KgIZsSg9KAKQ1mauagiMlQ3eFuXgSFaBqlVif2pzGgURL7Ttuj3rp2c9mu+EvXiHRGz5WoRPSamt
dwREu9R9ro20ea7bot1V5G18jbWSdDngTHUCXjxvoHH+K2JqXJlpLFs6es6WYlr4KiLq6I05GH9i
0/jtRVQ950XP/hdltv4sIuNIISh7hkvAyzxPmodlRpCBgXp/NkXbrVk8Vpd1mEIbMBuIjznNTRrs
0CNyV9XHYdRsPv4WuFxEcOyg9F41O7PxtL3CeFtLo8tjSKRxA0Y9Hon/zi/zFLm7ASptvDWmhWFl
LjzqRaNRcraulLvXAe/rMTJmfWpDgl05zHV1gGHg7npCn7uS7MHWiypjPwDkAmYxAZEQOV6tMaNj
rWlH+nvG87hiitGWyr9FTdvTKLX3gsjJrnJFejakMZw4aii7xKRXp9FYPvA3gDPaeZuT1mApN5li
vKkND6eM/YOJVrwbeOJ/Rt2R75GxQEweeWI7KivOuaa1wE9VGx2zqJYbY3LoblnV0sLXTYndejbB
LBrrDb/fxP5xl1j/XfI+fljGGDF3hWwzAX16hJhZ3PldO5ucqvt+Sgf3Yg35cgihu9w5uKpjXyY6
/m7eiU+9wZHbWCo2bgU+ATFCEX1oUyn3eOp0JvjSwQ0VNrHJ3DO/4kEu9bEcHWsfuhmV0yJkeS7P
S7WH5Eo6XxGJAT+G4djE4xexEAEwXoEKxAofT309it9EpPFjbmqXrbvUax0K1Scq7O1M4hnYtSPD
fw6cGN+edO0fvx0G/HxqqthvPCxtxm1CYhH6Etulbf0SmT0/BKdV8qp6jQhVWgrjKG3Fg8mz1Z+y
y5IjIHlKKgq95WIp0MsdNw9ZZM4ygoHWuFPGMPZHWDd5saMQGak9xC5sxzEO83gr+We+dEb3XTlN
unFJ3Z4abeofTm1Un+Q/2yBkl9DWHB1Jt8ErXse4UogOHmIXlXIwxkj8m7Iq63NeWfQJInrxCqjx
QsAQDMzZMZT3xZ86OjCarOj1fJWh2icCZklxEiBFH4pG7rXIHHHjBiSpn/WE9Ta9402vZFPKg216
5Q/i0/geqQXXnCJGxmYjY+V3TgklXt71qnhgOAB4rVRWnoCudZKbxM7+87QyIS7EAhyUfE1doWO5
LtpTlT7hFmlrB4thctKBAm3svmrfU3dhcBnqIn9XOqobRNURH1tW+37kMLcWO/oH/ym6dkYZ7h0O
Ur81B+1aGBQmt1TO+J3iuG4mTHGT1pH4k2uD9mRFYIruWu6Fgw8+3oQLPxhPk+U5QZkWMxXp2crP
0sL261AJTk4IK9yPuzA9FHkTatsGuxHbdjbPKQ/7IOYI/ogLLo6yVdGhiRLrE1wE0BtRT0dwOclT
DPnxMmL+XSa9rXA/yvnkLjMF98bqjgN7p395EmUHxAX2ppaJdUMjSp5MvTV2Rpe5QQ0MeKcva9Lb
VlG/i5JOHRXqCbFLOYcUOtLp0LEzE189lb7BFL/m0RSfH0NY7m5z4D03xCf5yvKG4m2u+nZBeNLD
Czm25NBZU0N7O3Y3bpsmdVA77t8ZTfasVwgOrJyFC+cZZTBbPOw2IMD4sGI9x6+I2rF/ANVNXxD+
M4KaifGylJ56izyTZBDwvGODC1ryHKV/7jvIDUHF6pVbZwwZpGM78vW0w8fTcSKesPjTj7rWtXdy
GAXVbejjs5dXT4vXVsxjxJzvDq/0V43H1UeXUu9qIlkcmkkZL5rnFRu6wrT74hWfigIXPSddZx40
jcypVZUEcUverliYXCtSH47oKVx5aC4MEAuNSyjmfiknOCOZCrd8ucWWZWLE/0ED/AsdY/igd2rg
yblku/nXHETKeycVXYcMDb23khUlSIAIAVis8kZYFWbFSgV0IutcjbJ6SUx7cjdO0hGMcnBNIuq2
mblPDK/fDw3NTeqkThC2ZCLKqaq2qUHMoO2G/ERiAJrIQOPYTsNyT5i39Pxl5lAjbd+312Xol0My
r8txHdUd3d6Wh0GLlYBkHdGaTyeVm4E+5+kfgZRyzEBabRIdDrUrBqRBZTAbkmCmC1C7xFDtHow8
jfFXUcfmg2+MAjdWhMimMVoN5+Z14N0BpMXJvyEDRT8WNMqzaMrsi0UQnB5zww9n4xlsC07c2KTc
nFZBW5jRvM0rPHuQd2Z6t+VcXCGoNI+EyeEznLuWhMW4LP/aMgUyxxG0t2onu/BaqR8uYvHNFCwb
8iIJybxVjGD11J8cdk0FVkwHzOhV5I/U34kJ9vOT5Pz2SepqF6Uv/b1ALbt2DUu7fFVGUH1mMAlw
9h5UkzO+noo3hN5biBWJrZ4HJ8RMEgh3N8qRtJ7rsj2zNoSyERt2tmGpA0eGE+bbsclr1KVkVgR6
CeGXzXiKuGRucLFlwrtUuXcj3uFlbGKnP0/JcELRtOVob/H4ajplmqV99Voe75XZNJ+O0uv9DAf0
VOha8j7QlQUkAlLzJbGovfdWxFYVzZNnarb8DCWXxneTlF+zncr/MEOolrBCoIPOniA2YSmLfhtq
VghBh6qozKf2VWdRx6FZYfgQmJf/MidMTy0tzD0/UjjeuugpUiuTFBbfoNx5Y6OZiUsXAr4BW9P/
o/KBvEYnKcBjCz/o0XpB5LigKC3YF/tItag9yUwqph3C5oWnLhdEqJkwXkBjcFLWyXJrJ+M/MzVH
tm305or5nQ31XDPc6xuHdegnW5+xKaokV4/KMria41CkkgRIGe0rGr6bHiTXzWhaIofgWmzaBUnD
kwbMGU+2qChOUGHGLcObR/ehUVuOQyIzWms+kRjGN1kP8k3IKj1WuXURnj2HG++WErL7fiAXuMVI
bfyaLjVN2kRS1IdWWGDl9dUh7mLqiJLc89O6iPe8DEm+hz8BudiewJWTe+Iro6zbXCrskjgPP6bK
hirQt6W5A1an7Sjc81GlM0ZN3iP4ugt0iDzPnJtYlpBWYVN5aIoRFvrkFZ/8aUq+eyyortlYcJi0
CGe6zRwyXLiixI8SyVAUpa7f5Vq+86DGnbHI66Cl/L01eLVgCWgtCIfUhgSzzpwa/oLtEH4NmbED
gCYicO28P/RTtm7YJjLQKKN55dh1fZXPNsGvsr637AzZEewMLxQ5Eg7uJrw4dBjBnynzxzKG5I+y
193ZTWr8dDIWW71J7/qsv4Nma05tq5GxGbXmP3MsifGUzgyTI7KQwHrrn+jH55QRMOiscr0uYFyx
1i6GGSCjN5aZ8KeaCvgjhOAPIBCXJzueWUbHvepXVBMxl2R7XBag3pSmRz6VUjKymul3YuQ5k2Ne
BTZbOK6qhsVG/Sk/8+93gyGfw8soHNaGs2hyGymaG4s+GL85P0RzO1TQUHNDwAyd5qT+dZRtHSqD
9FTSD9bVpODr18uUf3JtRf+yaOr23VLlP3CxzYvbtvjukzSOVTL257Fe5qu7CF5EcanZL/hPMEeV
atR/rdNAk5oIDdtzrZdbuFjGsQSLwHIR5CH2E1UKGvFCjE9M5og/lzG6GoL5lLc4IL25a+rnJYrj
R5c1EN/qNn1w3LC6xk3GHZRsWmRp5Rg/bk3uXspMHHtEzpNk8fFB58Q7zyQifD1zB8J/AGdrTUQ7
IYBxIAxY/TVN+X7x9jD3Y29Me2XkyQOrwdlLcqZvJilM1Keun2+mgoIOwGwVL2kRD5bxt22d+VQh
Pe25Qmirzqjn2hjat8wEWQOJyhK7jCVrvNeW4Ti0bfpcjHp/dJIi2bWiq7aWFVWNLzPYKrVlWltN
VdbDIRv81CPAfExeqh/YeVg3fFKjOlrKSy56CXi1zRXOQJ+svRqIA/NuluFE19xyApFp1JmgC2q0
NrLxqUzRveplUMEa5d2VGJXMyHm3BTzGNQNTgJZa5qmDHAuBl1abRzGDtpsh+z67PI1fwGqagUdV
F9KWHqHTja+TcKq32tT/Fe3KuerXsgcCWuorczYOk2OX2z6v9Fdk2C6op8XcSamcUxtbdFwoJvH3
lxGxylyZx7HN6J7THeQFltv1f6hXH7g75i6mzxCE6cC73SCof2i49FBgeuJSXE5XJ1oMwjEiCR9W
bjQHp+7sD1gK2qEOsc7w0/ubBu32IFjEs60aNz03RCf/Zs0CyMTCaglI4EQHwqfuG9pl9oPcZl3S
bsJjc8cVkka+0plE81FhQ+xJWv6jtk8oPJroguY2MhJk+uLYQn3FtEcLwEHv/7CdrDoUdjhsYhaw
EmJf5AlLgrMMViV7UaGDNVpo4E/1CIgUneO92TfaR98m8d5gl4zvTI3KfLMjrqn0EGyDhZ2FMgGj
vjAnXzku1wArpYS2A7c68uDPl6CcO/kNGbL9W/U0RvUpYQEKI2zzI2qrCOrCnshTlvIaMunsctdr
/2mKqbEr8uKUFPMcaFRFYOL1rEvXTCg15tB3R73LQrWf+gGaTx9aPNjpU2H8jhCv2RRMq8fGOv8f
R+fR3SgSRtFfxDmkgmIrlINly1HecBzaFDnHXz+X2c2ip9uWoOoL79130EHX7SG+QnFwgWasJXfr
sz00/RaYAYEj2dAuFlky+3K+73VLf/oY0MBdajkzJcm/uz5zzqPhcMwK9nK5J8XKwkJ8aqspe4Hv
i7gTJPnJgq//yAv2SJ3fgVMcHMxXWc85GcewPlL3aY7D5IK4tX6CPMu4DA/fhp2Q9bCsDPzcYzSa
YDjxHZ0jfiQC4QMf1vDJYjsnGWgudPqeFuRdpNtfyml7y5e2Ex2kwh7EwmoSWzCteAfqqv6JIcND
eq1zfYPwc7x5jo0c0x3ZlmOA3EyQJNi/qqjyHenypbR5uZ+ktB5HVtHItmDerkk8x0tPlkEOackH
VmuiBaeXwsrYbSzHjS0qrGz6s60UG1m+SFGkkrfJY+FlETjLFlAwSx0G8ejMnAOIlSZAUqy4jL+F
58VarACoyc9rb3XbQzIOomCvC1On6qgKrtexCzWm4NYfEI3qinJn0bblEzqjZHwYewVz2cUICWNB
OtWWHmh4pPZFpzbp04FN7PCcGtSJUzrJO2Ee4yZGxfTkRnPPdWJ3O0iaqb420rm+9KJP1rPOUodK
lG/TMqY9Ri5oTHW4wOSDib5Aon2uJ/uaS3JpBmr9VTSSfd2SXH/IIQrgb5xYFXDlly8B2sG1a7bZ
hjWlhtKEsiBpZ/NWp27yF6c5SU+1Y7v0wolCPUu+wYry0NnzMAR+4EADkCZqA0hYXk38Dbl5vy1r
7pCBNrlUKwdjOhY2h5UaIbnNyh10e4ehLHjDk5dQ6hmleRdDZ5Hhl02/hbLrrYjKO2v1H7JfcuhC
+aBWjhyLc5uEiCkxGD7nTln5qQLJolW1Q7EfQmfoLPhxgV6hZKcYZA+lTrIAAZDOePFo8uN3/BXi
LUs5rDNdt5l7KVbdizauNx8rkgZOOK6rqz7k+q0ctYI6Jcp2boSk0HQsXmAW9N4Gxbe9R4DfUt4l
BaptIMco62MbRs3UhadmUvgjcdjoT3bQTIxLMWnALGuRf7aoQUiP0PyO6M2NirvuLWGNftHSOb8x
ocWdbRkSroxurFsd2k7HcFdwgxblPo5aXay7gFUECbA/AVPdM6Ss/LGrg1ZtWFmhuwPfkamVxk3O
FZ/Mm3wu5wcE9SiHEPOGB7Of2lO85NoQljgx6Jvcn1lSbq1SFUHMdPDs77zR03jb4VmQdcGf13gJ
nuOxafZiMsIdlxjgxcQwrp1M9DWiAYTD0vkTZWdtCqbWNLKm4aEZUfk7d5Daufhgf5ChT9ceqMGh
KYCIMyoCECxnt9XXQ4XAa1UagAmAHGGAYS+OUBW5BX6H1K3+efDxnivXyk9lYpO75Bj3LjbUzzRn
3rOaKuD9wkyR+eV8ZPDp0d2acC1Yt3p7rDTxDUVG9tunodqyW+s+J3KAz1HtWuz+KlOb9mBhkUR7
APjbVWtJaH1tt6irLO+Fbjf+NXE+fSZJZ70iB8GXpkgJ/ehEZ/3Qy3ikhCvOb68pbTomFFwvHkoe
gMqKbnaTQsp51ObCndc6wQ6ffePN35VuIPm2Jh3msEnJ1W+qgcNXJoV49xKRPcUMBB/gFc2LgNSm
MXUC7xC2cHvLoY4Onduan2Dw3ZNHmROuqlyfPiwViK3S+mJvBKb2yp06Vej88DZaIYyrSpkeIzzZ
47XM4su8uPSMZolI0GLNp9InBs/Ae2b0zc3LE6LzEB0c2qGZ3ruoiliKTHZzresq2llkG9R0hJWx
sXhLOt9tp3BbFi7/FUn9JW3LEFBx7GyZpYOOcDX33yT05NMM8j+DsRuxDpBAZ6BOPsOTO9gYsBCF
uROFhs4s1cIP2MznPklf237617bym+3r1xwHCQ7q/jzF0/hq6np+dMkk+Kf1njhOHboPLxkhhAY8
upMZPFuBY/oGtToN6ripJcjzro1RrtGuu1th62elg68u9JEU9uJFavysjAzNDfmzQKDwgRPFliX0
KGa6U6UxIZVdoF9mXp69xPlkFruZmmJa1ag3q8l4iHToTVzFK1c2n5hvkr1b9G/ocLpbFvASRill
qquTItPa5guF1rm0gu9qHM2nFsfhdipNyPqje67HyMIuh6rC4PBfdQkBd15s/3D5kJ7QWHy6CyRs
nFi7oMZOtkBicGsQ+w3pIGAGUjFcnOzJB+1ydl3jD/x0Qix5EPpwOTLwoXyf+PgfUlkzazAzQCrB
G07Rj7qLwZdU5XWanHerdVmQKaImdSyt14ymVhn/q6sgQyHK2uYp7CRAoCEoItbCbcRMl7xWhIV0
LIxwtYsGuFU23Yli+0dzqZZJZ3IQdJMcmSYJ/KakeZWRXvACBMYBTj/7sErhVJ51Y4XZgKrGvopx
sB/wJmWHyWvodtyo4yzLrNWMRnQFAGo4FGxmyQm4EUKBEClor+jIDpHXvekB1DOzwtWVJi5PLRiT
U1rCbTEiRJhKt63jUM3upRNtuw6Eg35PQginl81QrHckPMA2vWKfM44pop31YvzfcCC4F16t7srn
hRRxGqqLmkESDG57n8i1IvcDz3ViR6ALQaw8kkiAZnO2202cLdafUKHvy+hfYx3RdNQLEtqIhzh0
sharVJvxH/TOdAYUYG7YJL1VIadcpbPPy72YuePEaqCyXVDH2cDaUCbuirE7rhij3FG2HpyugKac
HGxCFyrbOg8MuyHceLCoWjRdoai8bZ+Lo+YAQ5JVsJOZzvYUuQkeavzuo05D7TAwkyRBrbwhbmgg
+ORceOEHKdkYaZC4mZCAJYaq8AtDS22LLP5XMLdH8k8ehI4Vdl10ATl0pDltHNTDh9SsQGtwS1HD
hi+JLBenjhNTUFucvBmzKqt3L27jzEdW+MVuIH0lCeyZhA4oJ91iMK6D7dQs3ETPXQMseBnG8qIb
QHQhK+Dn/P9awzUikceOjk5WXqbd3IwYEkuftVXHwHGVYK16MkX1Ct/jzJ3k9xF7gwG+6zqyBoII
Z6KwkFvsrX6Jzomne2lp+lvUES6WDNHyvU73Qeq/qjd/iVmM/bhq653wYMKPkftF1mDApN5ZLK7p
cOxChrs4Tf6gRHJUt+SI4ATRyOAgWDGoGL663RK7tijYo7lpcenjTtA0V7C2GcyTpRJWpl79DT+N
iFaCNCi8CwbN+FnZvu4VNcYlnbXHuLSH9ayghIfdLhqjNwwcGTopb9vQSvKKJ/U2niVi+cVgnS3e
1qK8DCPjY73sWpalIRYM4881iG108ujBpOFfgYFgTtW5W8ldXSrO0AwFM6zmsBn/cBk+2ujm9n1H
DlU+RVel03Cn2QRh27DsY6jcvdTZkVkTu2lGvgLTpfYbJPiv8+bD6RKoooaFQaF4DdyuOZEsO63G
3G7WFJPg2J1hhxx8p7ryXA2o0xNugydruW9n+WeUDhgQI6n9QTPlGhYlzaNNew5h4rMR2NarcjR2
pgPN0tCMnK1RdvfMQD2ODnP9MQlftHYEchBEuyrV9pqHSnmOGSml9nRJSwl5ogbyHUaPY8Hk3bUu
XIhXy6ahoN9HWQUpwvqry8nb2qmV01ygfE9n71QYxpo4JAJ3GvmgMHv6PSKzTeQGzwjVXsrlFc84
PfFwCWKJs+5KYO6ydZH6jkSAgZgzmhOE2tOm9bD1VeOyLyomGwMSNuGBaOTNaKpzVqsHvVdojd2O
/pfQZLdCbCRzcn/n4km30x8k2Q+p0uWG9XLrBy4EjdzkzUA5aHB7BO99J+4JHKjcZoeR5MA8ckvf
w4aZ+FGIx5kKTZD6pk6dp4ItIRdEcIVMneYIDmFMhToBJOzG7GQuMQUxB+S2H1L72NjzudDSU6db
F1OJEQmf8dm7QbJBal+vEwPrlB4RQzs1w8PyPsdmdgAGoNPaAd7HgfhkBONW6tM9UPBGK/79tamh
DmO8dEYiPTPzUS95naHYI1S2xnHGP+9cLcbjSIy4TNVQQwlwzWKrYJPweiejH6QM24Zcvnalq/ON
RIusHw9w1YencPLEriLyihjyuyPE7+wlLiE/qdo2avoisFY/5kYij8zXmEnYDKNzDdR8bF49QCH/
dOw5O5xoUJIdiGZVmDQPjHc/nDD4BZmab1yjfgFX8A1p+p/I9QNP3rMu82dDjwdwGZ2+QHIQxOuK
Dj6Xwtdq+OmGxqpdVjrEJ4y5cuvOdMosdg8dC5eFSnZMh/HcufIcJXCQ6sj95ryNd1g7iURFg4Hu
euhWLChuTeqwzyTUaNvLiYG+R64NoxveGGYujcVMe5XyLAjl1ViOqysUE4zBRvGUpnybRAusmGyA
iCzCV7eoUWvUEO690EFGQvDRjlo+2xuSGHQqhY8ms87KmlBYFwgOEzfcCAA/KRKGNSvxI5UP+nGS
I32IdPgd6R/XlSreDDX8fx4/Wtpw5li8G4xrsYiyyMax7zFWGlrGXSpgTuYadP2664u+7tYd6Le1
lrmHqTFuMYqLFFe1NeJltOMWabBig8B4dj/rzDYUsTRGZlKzVzdI2Z6fEjEs0zTddkVKfwbIam15
3gMrx2kbqphUFOK4fVzKH3Xdoh8WLKuj2jwgr2oeUJ8wfO2o+zu00Tet6jlsNTuDUDutGSq84OW6
QEN2VmUpvoKBPXChPpetNS5R5tgKHeZky3RX05iv7FLe67SnQmk6W52YubPRDLGAOROpkHCNtC0z
SwCXEjUIBUNq+2hkxxv2RdPHrgxwLJyZE/YVh8jYPZOLWB6ztoUJqXADyLJ5tqfok9QleGkRiTZJ
7G7MFoYiffzVNOVigDGvw6hdzMQhaMHzkoe0G2nGo8r7RAG9YBTUzchQ+pGa8m7ruA0hksV7ObAm
EYmVf+h4kQlGsaNtRErOKmw6a6Wk+lfb3o25FGPv7HVJ0QSGE2EzdlkgIe74MEsjW8eACdBd4JpG
EtavahFNR5u3E9SF8WaN/OZ9aiLYjNKXqEovGOxhqk4YiZOxPyCkORTa/FO5dul3ko6tjdu7V6nh
0ZC57eekPvpWhVuhtOxfnYDLVUSGsF8TG0IyXwPwaZ6flWwuBsNYtJI4fSWTamamZ+mKbjVGaQ5a
N/iZO0xesqcay9Ni9jE7P1hpZp4GGxNaEqiXLkdBRQrKqcH9vY6l8UfSEqioMfvyZD7BJRT5WU+n
6zTyngF5wQ3uhZ9xC64vDiVT3VIQuqdjkik6VACzkatrNnr10eLiOFhm8YbczdozMdzUKt6lbA7W
YT4YG62IqyMlePcmC+vSwRLfOBXp0lHgtE+wCcudEXjhDh5auFUqzfjtY6g8peutjUA7amCbaJcZ
2UNpvegWr6y+9OmF2/wiI+IwMfQ3kn+pJMK8eZys5tyl7ieC68BPsvm98EqWb9mr0kzURvmjqsNs
13IT+lT0I3jq9AUABYrc4iNNFjxsAVAWI0C+Jd8tPpETmPFrY/7AMXYlSO5lNGnPhkTcXBwrGx2T
/8qol1xBN/snZxgIWN1fAS9266wxrppRcCxNye9sla/VXAcHF1g+J0dyQk5I1gHK/XWI9OIIIO3E
8dpcmlLU36DyrL0xlW4OE2JCy6yrYdNjPNs3qKtYI5nXzCh2JPmRyOrkxYcb1fqGVPUOWZMW+K0X
n2BwgHbAS7dNQ/2rYA+CgVF7NDEOkzMLr91GDwNQHfuVZA2XIJ3JhHdsDA1W1fTFW8Pbh9FSuLSc
aV9sGXGQXFs4T7U5vFtB/uZ08ZF/bo+l4w6Anxg1UUBR6c5FMj+FhbiPwCVnhvICkK+mZzez029i
tt870zQ3g1L9vsvNNZ2o8pfrKYI1iHAWLUryBtnqQoEDuj6GCwCpTOAJoZKUFIDY19MxtOH2OxGm
rJiHVfUbV4RX06MD6qctkqsFlC0k0k0HpLlS0AaLZlyPSf9V2DrXuhjlpmlAoMoKfaaTMoGTxa5D
9O9DV822TWA8G5bzgY2dOdaARb9HskucZeFjBHwfS/kgTePH0wrHR0Vx0+R0M6mdkk68OgMqbvTY
JOQ57lpB0ee7Kd/ySH1Kt7m1BgE1cqTBR23TDOOWG0hsq2QcVujPUM3Dfkf86a1iwwj9UVUfCPEh
LGXJj7mAbuI5BPnYNpt+5tZf/GODbDwfYhaZftLGvTTZ3dEqxSFoxGvf48xILJH6zLA/NFqeR8e1
fysXHIaJDUhozGGtaTyTZdPyAtRfYRHfJF6NzcgMA2lpiKQ/OAN+Ug82HIvFH/yJgBWNeDr8y7V0
zaETLTxexPGp2s/j+E2G2lGGki4nLnFECwwDUeoexqT5ITnkQxYj8ZGjCi70BCYzne7Nya0vr0zX
XPKbxFjo2Aab/AhltOmKJ89srX3I1obeEqX1kMVqPTnVfUIIt7Gq6RjZbHe9HlvNZJcC4bT1kHf1
aWZ6v7Y7cYMs8JuZKZQi17HAI7JG8bFqpH7bmudUt+xTFtdsmildW7t/s5rm5uqqXvNTZKcqAdwR
T4Hg7epO4SheatpCpITfVbEs6mXBO93wHBoVG0GI3HgiOmoRg7jvehafDYphbATYCVljvVWE8vq8
0dh6kvZn9OznyWlPFY53nvbuzcUAONjNa2SF35GBCSvpxgfd8S4UHuj3sfYPaQ4WusipAVFE052B
VJ4/Qg+k0eTy4OeCy8du7syGaXhC3MukEKwazsGdY6PwawueXXexOTbevSrYfhiqZwPYYlSv7OI9
GwAmxzPrrqDT6DqTN9shkYSo7rul6289cWdkj9cnvGiLYAHJoIV8qOOYXs8RYrTOiKp96jXehmXn
FT3ai6jmIz76c2uR+hgb2B3couTeq5q3NJ64xJLygT7pOQ49tmZJZjwxTcnWUF5O6PTgEeXVPSks
aPvxrUJJmU5ut0EV7+zbsbwqAmtRZVpo7fv8FIXTxYvEMwZJ9uP4xUGrOI+myXEW97xdbtMusYfG
wLyQ1oyw2A9FZu6GjuQ5TeNXXdeuZlsuk6F2V9qYTewGxEOic6s3LdBJ0X7i0nwkZ4lsnkj/iT1r
N/IUkQHTgjGOn0jQeSdh6bFB/bYqA5LFXTu6Tqb5MOrRtmlUskdkfzESLmUVSV6ogetKGcXLYBRr
RdgfrjR/JpaJwalCIACHpTPBOrlasAuhOKExERwAYNqgXJ8oeB8sctNZ++KiGMty08qJIFHepo2U
IiYpi5MgLu8uLKZanx5p7B/aqL3pRpSegXZ8dW3JDjBHtJ/3GlAAftVpSjW6MKZpRCetCGs7mrUi
M0ywQpJTggFakNeaamhAQcvflGJh36KfaS135bJl8WvCJfCKMZZI2NoQxcVlBEOtZ/q1JmvnN7Xq
eE/qMo/SBCE0c817lswvnkMQXahR4NdyfGQTn/lhUSPRChK2PHr9XEUSiBFFUSQJcjNn+CtlU7/V
TvykOQxKVKqSS9OwDUtt+xW6H/5oJZ5EE321Nd1SRXdOjdlphzo01KUOKZgFJqBtO7aYBZvHsJlp
EtJh4v+LvmQ4fDeRcdE869wT0IXTUV3nYRDoOC2U49N4QFB1jyHbr+OGLVsbdrCyWodRyjie9XlC
rDkVn2OEwBV3C65TthxbIhBrlHllsgHk4W1CgmLX05DYa4JInppYnkXZnAF1v8O84LZr85yTiK9X
mwZuCibNZ8BiIHHVRIBdg5heA1m0zswBXg30lvUEd6m1oK6wEoIACxaomNmJDLb1LUzbwyPa6wc9
Yl/nSKjTSFCfsxaGHsTJHqVTbvhzqfc7yAyfy1LDMsstzYB9xdEiGdn2rwD6q1WmE5AXLd6NCD0E
yxPmY0WufnI3ei4m9TvPffdodOFn2/H2YXA5JQWXN2EzAFxHhJo91gfpRSSRsIFamUbv+KoSct+R
wuzJmIoqQYwzeCuWoM0uq6zb4AHCcfr+BryE0ioCpQHSxU9CXeyHgmGFHgMUqoYXa7ENRY33Kqzm
FR3h3yJF33t2X+OmBFTelkCvYOYe22hiR1Xq/yILuhbrgmHjBNlb4w6Lb+huoeFeI/98d1LzWyeX
b6U1CGuGgvlnztZd1GSY9Tp/hF9K1BAimxR5PMffCpT+s93Tc+RuKs6NXv/aDCxO1Oio/UeG6UrK
52yevtxCXcYsJvBKD7pvk3+WRFbaW7bbhODM+kdB+MuLIxPMpTjQJMeqj/lj0f+L+g8a0BmRcLsi
rPSTR+CW18v+roR9FxfuLSEdqtTZaMTWdIqduXujmXuIGvbZ03yluCPAdCb1pEGcQ/jIAUjEe5nb
7jXq+uDUsl95jp0yO2E7h0E1kcNGLCM5aKHDBiF1gWPgobMeOjYqfypph28wpfUmwbGP3E6Q/YDX
158xFDD/9kg5HIr5qkej/BN0SnhQkxJpHFrQgZ/Dbkl8HdG5rzDLuR/9VBqXucWawDWWsW9ivLSx
CNtYE/X04DBaujSIPp+kyUEbg39YGSY1B+wWovwYzGMc/ixtb0mOqRk8Z47czYFh+iMQl40wGpKn
ImwLMgpfW5eqoDDi+cxSO1iHFuvagrtF0CcR/SDokaW5ImiOhB0ksuBuTADKIZtoWN7WA4Cse6Xs
fw20DAlNEGxMV24RxX6iHXT8YeRUM0bjAcfmukoZYxIGcrEVGSWW1BFUhwwe2qJmYu/KOyOg5AQl
AF2RVtuLwzrSz7qebWAKoV4U7q73oJwzp3hpSnLU1GwSE1Xvy6J8QcjSrRLh2We2NMRAETqTbpqi
nXcdcJV/ZdjD7yDjADFJcjOc+F3v2+gJHv+nY/bvw5h9N0aTY8gtnb1hJCWbsRK/QtJvdWf6ygtx
mquGat95myJJTlhZcvYJfcP0pt6lqf6D2/zaMhTyTYm4AWP3L77dPT7D8QF4GB+QEtuk4VMyTAqQ
grhNuypfp9E1Nl3gvNY24wWq2ebQ2wz+o4KG3iN3bJHN74VMPivHfDRnZtF8ej9jo49X/uCZIR/r
HvyYq0laT0S0pUcw39ULSWeetdXMlJyMqijHdbVspE0YMWz4BZBAwypBqvTkKU5zvvA1uq3QXCCT
UDnzBMG6m023Rjd+MVPhx4MKzFWW3jHBO88Wb4NvokOo8A+tyrENd63uHBn+N505pnsWTbhPqTlw
iWIwHjyfdEWQTRVSoebTc9y04mjQOINxOK0zb0QuagmzJ8EiK7bDXP1BhyL5w33xcutJhxGyRjm+
HmpS8mqi2vKqZlgWBhlXtqqhUmKV47BsVm00Ev6cPRSgxZvSTHxgFppXz35Sm+EfeCv71fRqhlmK
gJ/HkmBLsU7TGjJaJZx+NZQ0XlnePlsAo+H1bB13OtlkBvjEWv06o/WWl4v0B2YBC30ebEi20WoY
R8ZOtm4JuZHKBoodM/SeyBWlXneVlZ0pkaG8MrgLmVDHcsPm2FszrJjPFUT+Qyt0mzGldMEOmEBU
BUjUVkfG3BDiTshr8MzG7exN2cNMjz13+RUx2Y0D8RAinGf6l8mdlaAlwF2pC9JWS1PiAi/DnU5s
6JmEvmqNIGNcK5qXjZGFdy/0GBVGRHb084NASIrRJUBdO0oeTZdlnVYl6LVQDeaxRppLUn+yXr5k
LqKSCEX2Pgx46ltMXFuRGYes4vRU3h9ZscAza1K7y32jQ/otXAR2SejKrRNV4pDb6Dpii8tjDIP1
jM6YvpQQ26IbS6Q55nlOOPJUCYDMKWsOtRaiJOaIyk/KWTsHtfmcpc22K+WvDXDSLZrPzhuwAqIy
9rtp+J0ElUReAgcjOisj5FTv2mNX9AeXiCLfS8zprUrdv6CesDCa6h0D4NlyMQhoHNrkFoaIDXEV
IT//m7v0x+rYladMchdjHpYiTJYrBBjevmyN6u7oAG7RmiBr2uRGzfadRSbZB1pnk4vCoBeJhV3n
wz0jjNpFXbko1mg1YR20toe0P0Kl9mUXzmLba41k3ECGagn38oz0RuqjgOfiivlSqaqP10ZcdO+T
XCxFE0FMEbvOKM5vXZwN+3Iu4Tx1oxN/ZAJb67GpQq7oNo5V8dpMbr/hJNEUiWcOoosWwlW81fSx
OwZx1FwGmmZY8N3rrMYzLIxX9thbVPd0ronxLi1+fS7EO8GchMQ5dD2dme8QZ3whTH3EXrFnZH4h
eHe8s9ukJgickhJUvqTY72kAUB/aEFO9fDq1yg62bRHzuEb5V4IpCIyKDhACPNo5oqv5iAkq2+ND
Vj7WpR6aHXB3Pjh5BCtSHm3Od9CbRJUi6gsnXGqqGH56TkZuqJlNhkwZChYM5dFWVKX01uSCqpdZ
2vUpFURw+0VCdCfiam3epGA5XgdNpk9AGVmOkLg8XiTSzufchA+177I+eyFLCZw1SUl3coXtqymr
5A3BGaN/N5zTcWuhx/jHlauPWzUYrmSOkSaPgWJ1x+0aEHEBjoiB5TBiWWmB8+h2RA697IlAjWNG
KrplTfWeVKU6e5N0L4FvWVq9zRnWj2uyhRkkuhZ2+Laq6fUqIUoD4WBFwhxnZ78F+KjB1mociARt
v1YlXX8s8+Jdho62TyHz/ehxUZ3sOoPZw96/OJfE7G2qEk/SEmCXPHezZ4Y+RsrhN0OYLxEtyPaI
5hN1OA/nroYTs5HYl44C1ds9KkLy4QOZ1cPaNucWkBZvbfJMWTy6m2CYaTLsRXBZkY32VKZlBM8w
12Minz3eZ8JwWtTajaCoYDQ9fDAnT69Zg87DDS33wdbM7jtFCvYYjEzJwyZD4GMtwYP4XfJPaKTJ
GqU1X5qEtarhrXwFQhHu2MhzjgQRI8OiSXYeNKwdxGrnRdeV2rBiK55nV0W7GZXOISb+9wg/Y9gL
Vdn30Cari33pzCSP/UONgqFrE8/HYR/BlAbVdjcZWD7jbuDYrDBl+fguuqfR7Ps17CAGCrZXVCZJ
tQ6XbthaKWUoGHjrWE2NGKEVN2IjI+F26zkjZxRgVhl+Gwhwj3xrtbWNAR/dxgh30MjaxPbL3lbs
2IGpUAFa2XQJeqV48ikUflzLnr11r7vZgTDL8hEpbrD1sOVTD43dQxsK5zOtO1IzC9vc9xW4tVYr
oEq2miS/rbejxX5FKJwpIpe5CZwl5qfhYYQUuEc4PT9a2Qyso40Hea11s98TtqkuIBfbr7Ttpi88
lt0rX0n0iP6PuVIR2YjGEqfFBReJkBRNcsecC7mssNqYDEuSTyESxWuiCKJHokbSPbAHwA04C/Tx
Qj5iojY1Rq0nmSX9J6RMgeZQ4VlbM7mhSmci0yesdePxRUyJkTxZNQvES2URz4mJlNGY0H7iCoid
VjmPCeMARke8i6UUJ5FT09kB8oY2G3bszeXBLOx/CKpgzrOrLAzs/5WxxAsOnKbm+BACeWDVRGEN
N+AGagNNkTxMdfKbtMUuM0LgrZbwIy18qCWlURiozNcq+yWCWoNs2voSnrwXAka+5xpHA0aIr0HT
gRmWfGuY3FZNC8aaqRlLJLeaibFAA0Fckr2GD6odObyY/3ny0g/edFAEzNBvcZzETsbfz0Yh94nv
erKKYKKntuIBMHbtMAaOxhIplHE2w6YhFQ6IZqRp/VFOLiiyjqcAOhqRqtfUKr+pECiOIGHRV+lw
5oNtHA4hprfe2Xi69lgYrv2m0vA1hCigKtZtVSVeCpY5ayG0V+A7T/rgaL5hUqcBRENVULv+GFjO
QTke6Z8lHDph5Xjg2hL1OaJMFgjQ/FwrfGkGvVpzbw57Sypok0vuaQ8gxR2nacUNR5JMGt5Kr2QY
N7E14OSzwJlSMTeRgMUG4ZhdV0NkqjucGt0c950eKmhhurlJMDQhi6GgybhnC437rjfVk+OQeplC
YVKu/Fvs67htSPRtEptxEgsA02yskyMrtFkmDkmIPZPnMzqudl2uvwkJFwW7yLlrIA8hcrn9DyqR
1DVR5NyhqzN0ISMTMVJGYgblf6kzcIs7G/49KU/VwjLBoPLMLvMH54pgjwoBv9IJaKljIq5g4yKn
ESmRk0F3VEq8Uun/pWw4jiGvrQ/44qvN6RvGNvntsLlTdMsnl+Ai3l2qN5EO9qpbkPdu36ktmyTo
UUH9OpHf7ttF89cLbevBoV2ZOVtWj6JtIwZEYGFifHYADWkKkmIPCHfYhPXivdUQ0wTC+0va8ELn
SghzWz2ZudP7wpVs/yJJdOCMNRHl24d0OLlKEpo3ZZb/SqXTaZRjzl9QQ8135bzvIGk1TAZtC52y
ldt/3ZiAbwEVPMv25kXhh+eGjxDLOq5NEgpDE3eWQayX707mtLbK/lSm4Z9ZGGpdVdVhqekd7Jf4
THmQS028Jl792sbeyY2zj14fT7Wot2M4fcdIFND90WDMOcrgXItpvrLZrxpkipLQGXxhIVhWobMw
pMmJbTx3adxCmuAIcET05PR8UIxNoYEowhxcInxhxw8/ehddC71+yitJSFmUn5Mx2sW9Vm7jfvhM
myWCVaglsb15axLtpzHif0x5SXHSsC4JdyTJapIB+PfwZIGNbbxYHG1W5fTQ85XpKeoHrpMxBEtQ
O8aDiJmx9FP/ljbDtiHjYkYhTcRKszU0iGw6uAa/aA1I24m3B47LsrBM72kTfARR/r3U5lRHr5pQ
HxahAGtHla96qX9jZvwYK/NsZhyrSoOeaBjZ1+hNL9lIPqXjvbHPCNedgt1AvpeHvKHe1r11rNEU
Ejh/MghT0uZ2m5eQjoBw/sfZeSzJzZxr+lZOaC3EIBNImIk5syhf1b6bbcgNgk0D7z2ufh5Qi2FX
V1TFfxTSQuIvZmUizWdecyPJkDc4f5Y0D/2vrNcuwCF8UZhVuHaEjVKYaq8Ss4eYU+Z7E+4XKmDR
YmjFLqJlWaTi3R5AyFQzNx4DboI51K8WRtldp3PXxErV1QBYboXyjlpI0kWg3psqH24AEFIEQG58
pWgWL50OkdWiDhCPHald4gBKxAGKtFHbNsmKteLccPMAZ8OlR9srSvta2mgLlG1gJVFReKBf/R2D
w2gV0DuDeoHoQaWX69io73UTV4SsSmiSVM+G1j47kLSgU5i8DyXIIjMmv8IuiNDUkeYak7JD0VUd
ZZ6+WiNjyv2QSvPKA+AJO6+6i9rQRNeN/FEZIBJau6w2CJD9piSOEUErr+jiqAUH7CkNwu4GStO2
KbtbinvP0QAOVMbNkxNrqDtpnGsfRhraVr/HeC6m6LVN75QQFM3SrEPqx7Ex9AihVxhkr1vXr34R
8kSLuIxenBns0LEAbl7sK9qdGyMvdzO7Yk+mHh5kG2HcB7TASOobCv00Yo3wKUSuBCZkSpFgpC/t
actS9a+Bz+UGG/GrXkntlxE5Byx3uqcwLbsr34LB5ubpzxgeNf9QYlP0Lx7IE14cqIBrU1rxKsPd
c4GqR7gCHQ44RbtyCoceYIjcgeVuGh2ToZw3FHWXGZxIw76I0ye9AJjrhOK2Cut84bbDD3rc5NTT
AO6uwQcBeYW8oKdW29C8Jv+3aZW3s7fkttSA3Dj6BPaBQy3K9glxeJq/iA4YBvpW1C+uVKk/5Q4x
StvRKvAGJN1LrdmMWfqUhuLb4Dl7I6WKMrbJC3Zw04vwnHop1PgaZBJjvmgE7Ijzlt9Wvz1qJp4p
a+xrEP3qJ67eTsfGF2EBsAdjcasrdzlQSeF9EYQlk0GhH3ngjcyjm9gKflB+341FliydZHyLAx81
FXKDkLc1NeguCEDoaANYqG2qAywFQMsZq5AY6QbpOVRPnV7btKJs+EvSK0Uf/Wuc5Bs/d+FW9OoK
4UI0OilBRpEVH5CpX1cG2GXRRxU038pe24H+m/+IpY2RO5kLqxJ2EeAMGqhelTzjb3+vAerqZzUq
g/9ROaAoq6l60KLxSYT1HVwj3JCj0YfmFly5oXWNJe7XLtWBFjcjmyb84dviqYgUqhSJvAf2vkW9
Npvrw/6KQvuVaUfgFu2fA86CaD0CPhO64A0vsVPAiGZXKBDSYqoVfP7Bwp6Y1w8IKAQ/pIe0UV4D
TSnWMKCfJQk4Qo0RtIABvWSuj1WX6ysz5K1AtoxbO7fn8pj8jT8r4Ujkga4uvEVFx3HmecevsWjX
KtRneFJ+3UFoCAFJzryZXdqgs+AjjoJyeAeEAFsUxA7YKslSt4pnR3fRwoq6bIVxH06svfves9nC
FFwaiE0FAi21O7WEOnebmjg32GkWbWq68SQs1SbpvbvCsIlXIjg5VSiuIdI9oXPHL6lGfUV0/NLL
/hdiqcOiDvCPBnt+wLLjoGVVsPf97klp1jYwXZBtRX5L/jkbMSQIq9hQgvsSFwHefV7bLWV6iAZ6
c9sFDV3YSP2ebPcAEouLHfGyvZUjSYKf9GMKDRazxgFDyUjr115CPSmV5KuejrqWT4uwRYWxjuON
RqOI9LlGH0r/nnWEtCoN7mB4f621/Haw3Nda1TjEQP/MSrkVVnEDQiBduzy0Y6koCRfNoQIPsuxz
871vhu92mG/RAoCcqWvXkFt/Q4B77MbgBaDsHeJuX82i+g4inSOQWBWdtBTHAil3NKnWtHg5+zr8
emeavgclYRWlz+96PcughIAGeCS++XW/RQ4dSyQvvk0hVQAKtb9jw/AFySliFITsZYKli8VC2Xqi
L4tRtNQD0QUf6wA9rynZi1qBS1O/0sS8xWFDo0AdrYy+/VlEdNfD+f51wi+khbeUyN+DZgT6Hgm5
ihJ37ipZ9xU9A3RWojv0zqm/Jp23UhKoZufmX9pgQAsP2xmwceMBLXiIuEOllqqSB/DStC1d1cF5
nQPVOrjJ7TRCjIO1gEy+NYocoXEbCcNOrnIBVThuw6vMdx/rwkYwktrLEDhvoyzVXMbaj141E/Ls
ZWhGN57mPshpnGaiyJNyqy+BFh4AV2aboghjKssikosKQQmKvul0lbYxdI+UklweZe+A35ANDPCZ
UXUGzhPQeRSIOw94xyLEeABCRP0MOjel60O02IXxjYlkflJwX2TkO/TWqwc8LCHhF7BaZUCmosJn
H0ErlF8Gtvus0hnYJFW+AU0d0c1K1V8GFmNVRSX1lyYfr5Mse4nS6j5EVHvVOwKtcR2EfeTsSheF
z9SDbjnF5S/IUD95hcHfZPq3IK9I7miJISpsvo5YAawq0/MgkfM1zYjdr0bgH3ZQGTv6RxCDdAG6
xSQ3dLTM3dX8Pxbg1ODD2mm/ohM9LBxLPen0TF46T9KNhHdJwTTnL8p/tERvAK91yokyt7dNlWQr
c0hBBvgPBgnfUs+Hg9E3eEA7rDBrBrCmSABJCRCJff4Mi9BcZ4b9Enbdz6FHHRUTtfe2QNS17t21
OWFqk0gJFBFd31bhZpJpd4ZyHxR003WsmxTck/TXGFmSclbVTK8++NUrmZMU0QVpmoK23YzLoBZV
X9WTbX9Ttp5tokwYiN4A3ael6NPiQAQJaoibejZpbujATTaqtBfLMCrtmwi7lKt0QPWC4poOSwR5
SYnnpUXWuxzzDsJDrvEXLFq/iOWb4+KgQleqiamcjZI6n5VYYtW1keegd5HhGI6uZ/6TJ7i5iTuN
4JpyFWY+g68Mg1qHnvyi5EOWD2h4ppE5/Wy76MhdiqEaZbei1myaVz2KInqE1OkmaAzD3fhT4cId
AbePHmYZUbXylesfpobYei0xBb/G3LT3UCdrsLoFzOYFmwyqBcJtwBm/IRGQfbdyCeCvKHrsjRAU
w88OdbvnQgdCYKA7gpThrOuxLArf/W7bnnvVsL39ZYoI2I2ivlEvceQimQ68HHy4gzLLtynGAnih
UUF4biBKPzI6Ugs4i945wo1/+cSTIPLc+sqBRI6JQKJm8jgi6kCasl6LKdU7hLCYuljRNSbd1e/C
7iElV2T96aE0lfmMbIB/mxqYHkOaDYCSCwpvwHBtn6Y4dbK3tpAcDPaniwqyHtAr55KarqLGxgsS
Ujp1o4mo9Y1KM2SuUHLLO4Odhs+iMTQ0wmID796ki1C6GQyEyzFvoGI5RAV5MGoAxrfORyYAl3Qq
rTOe/LFK1Uws4y7awMXFDxdAOy25CP6QaBL50rat7y4mTtoVZuBiM2pl+V453EW0r0mnZV9bb5Nw
3R8uxOh7kDgt5BbRqeGrMlMcM6vIoZZcZ6OxszUR2rvGsuiapK5RQELQ9Aiviiwizy+SsvnmplS8
a+qey4LQYJ3qjn3nVYEWbEP8RJ6sdHDuEydQ/WLC44C0Gh3KyclINmq60MiK0gp4LJ0OJSxwrWou
MgGqWKCThl2FCRj3gW+iyGnYtQcgQfT3M7sg/YSHGDRfLF+lLhCJuLGWXeuX0RpzV1L0xsdDNR8o
OQXgItdIRkU7zZFZsk6HMQ62rUh4UKn82i9O2Ca/HHsAUlWndsSf6UYCCCRD32+hhdTqr6g0iDdc
G+TwHf8GInoqfka5RUwG820qhHa0RYA/0LnWMQtbiKLRjaWHCkzNDWg3xlJmKmuwiRR2uGgx8P7u
RLb23mhAStfUZKBC50PNHaoFJRD8MlbtdZqDtVRIdG69tKAuZpuj7x2GKuBm6Dyv3nrFFL9qBC7X
cY9eG0kxXEvAEgVYHR+LBrMmwQeJnqArlIzYqeI2m2KCIDNtOTdSNmnXj4cJ1RF/5XQNQlV/zE4b
AxwoTHJ7XVa1tg6kUe9Co3PkmtxpwhbMxBvSQ1UROcTyleZwDYOEqhwZpj99kS6cKDSCUneJvfQA
JkZYoGmptoDNHpAd4ezkTkmr0KYSBfjEyVZ+bbdiP0zIuoGCwFATfCFsZeR3Qasg49vKAvMEwy9W
omrF7Tg14jeBBPoLdepo5mHC0wu2MHoiYPEdMM8ppqb36Cijeg5nOOnWXdegyoslOAaAVtq+2pAN
NgVaTYc/nl0OtfXnCCMX78bQx67HAF7G13YIfHVVWw4X5WTwy3NtLCqatROmv0AX6ofeUD4WIJEA
GaHA467DFIWmWwfluXQBPS5FWrBtbvBvBy4EWuCbXiBDPdBFnqHjtbdJUpqikJT5CMu2VfPdEMW0
Mq2CQoKI+qndpgH+0T1YiJRUdSQY7hHtMG+0qm0n0K9u4t7/m4+H6af0g4NFQDp7S7r1z3Ssem0J
GnV4NRuQY//Gbj6IaOL5h6qFp9FnoOClhx1Fmo2IwgfWd61rr6mE6FBfNNRrIralVofmNkiafaRR
p6wiWz5jYzhbO5rhFdhCdS1lJGlkFpVmgg9J6jeoYvYmQH5hE5YdmHRE116qMgca5aFqsMPYNHwP
zYCMr3O1aGcWOTjSVMtJcl3KJPfVIPnsIYZ3t/8WHaVH2Yl8D1em8cE2oL2J78WUPDVd1LSLqi4R
1ZGcyZLKMVQZO9UNsbQ6q+1e/vVf/+v//p8fw//2f+X3eYLYffZfWZve52HW1P/9L/tf/1X853/d
//zvf6E/Zxm89fzbFcJwqOXw5z++P4aZzz8s/l21XQ1XQnP2iNvSW0AGatVmXYC8iSGeMtSoVkPH
hj8/qDo1qCTDx58P5UMpPw5KYcYLVDC4+2AM/QBY70C6Z3g5bE+g7K3anh/O/Dyca5kCAKEOWNIW
85//NcekNOmMJKG1n6Bqo1laePVXFxPLC7OyTgzjuszGMnSeYtf4OEwphk6bAP7ioq2QJDHFY8sV
8+qg/7OOKi26Oj8roX8az9T5bJapO6ahk/p+HK+3BrvVMIXF2q/BXkLhDzQ0/bDvsjpBsEp4V+3s
BIhoVb6VaoYFV3O4ev5XOCd+BPG9KSQIc0sZR/tHeQluNY3uHzzI5gEY0SR+a+LJeLfTtkqp4CRl
smpEzvOSDEJmq38+vCGVZRoso+WqozXP3RjpZXwnDlbWh4881o0kzRlIOBUtjoqncpb47A4WAhn7
80N/3lWmrsC4/BnZ5iN8XH4SoylItZTll3Y+wfgyJrxwEXB01+cHEvOH/HhGGQmso6CiQLvcPPrQ
kUwraOxS2w/kNUDO7RiKRQo15NVFZu+WB8mmG1Q7JTz61qdZ2ZqjGNfAUy3qI6OVXfhBp765srk6
XFcgtnB8Z2B3hE1RHPqHLtceSnQsVwXM9B08xvfJM+TKrgr5mHV4npxfiM/XButAycl0GRSLgqO9
ZpBLejpwt33p6sUdBO/p2gpj/5GWU/T0z4eydFRphI0ci3F8lqkt8DU19lVgxDxawmvuK1cClC1d
ceEcn1pNS5rKNpTJ1Cz34z4qR7eJwkb5h1ozCpPqlUAXH+hxgR3c3MdArSWx6UBCtAccB8fo/ExP
Dm/Nu0rq6Igen6Au9rpSAe2iom/XEBWyEKQydQ9Dz+GZmcWPUh/TZV0Yzu78wJ+vS4Y0uS912zFt
15h/2F+3cpuP7Zj3mrf3gNYe0OlsXllr+6oRlDxyDtLb+fHEn315dI6ESUXUdqVQui6ORuzTyuVP
G2+fhdEoN7ZJMrcaPSgBNKWaGMgjZhkvIVk0/rgSRvQS/hfRIXrzs3cKBQAk4vCu6hY1ZEE4HAa0
nhVCr1iVKJzsfuatuovpuNzESjbFkksPQN4AHn4RGQoZm45qR7AYqt65RzAErlsZhS9aX4qAQLcC
pYx6D1alZShIx9KwitE8Zl1AKeilWOVWat0pj/RhRVnMfZtfoWed/M+ZAxoiLL+0OjQcsGgdrn0r
0TEIgpA7IjcEnwDl52ytF2kILj/J3NcEzOK9bWJVUEYDUKkJQRNrIfIeE5GRRnW9DFTT7igJkI02
UBS/JghiPkGDg8HmVJqg9Bea+ld0gJS2b8sYoQ/YBPUDisog6QNpAuKWGF3Fbw7lA2/VmywmgiXh
9OhUGbk4lYACYEM60foksVGYbWk1kuempOy/TLumaVcNnfyHHvDqTq/i4QdGy+aNDSjJp1ZkoROE
6GIHaZW/yd2pFOrvWstyJPjKrCPTyngfJwwZfETvZT980+UUPkSaGwHRyvFIWDaj6r7EgVbhA+VT
u0lR7H5KaA5X+xANa5RwZaq+eHg47dK4du7IY8CdIClK3zcmtP7pQRwE1U85Hj9L8mQgDBjkPNkV
3REg34X7CKIebew8RTf+C4I9iJM4IdaFy54u3jtlchb9/D6fb8HjXW6baAXM17MApnF0rqg30ICM
w8NUeNEKlZAAK2zM7fFNn9Y29kDryQ7tw/lBT1zNXB9sOCpbuuQ0fxw0cPS8C00nRElFU97SatKB
aqpp299V0OCYeX60E1NkNBsYs1LUPOXRlTnquiNRIQshYltwpbWg7ql6jCQWeRfXgP2dGn0zI+4u
XCGnxhUWYbLLyLRcj2Y5YqELtjmODkFB9gd7A3ou6WWxc6u4gPWuYbS4tjDkvBDlnLgqKaLaisTR
MRSr/HF1+3CqYoRAg4MdgY8a+lQliMnDLFq6EZqGZPVT9Pv8Ep+KLqUhyQgsRVyl9KOgWaHDqrf4
FR4KFWXLwMkAp2REz5U5ImndxBSZQXSs/AqPrgilQ5owTffPX2FuCMI7nZfR+fw0aj70eaCFBzRV
qp0qUJCEPh3OvSrtwpaat8zRqZGGZQgodbwPwj6KLWQcsKPKMjxgW5KZu0Qj9Ltmt9vXSk/TZ9Rs
6jdH9DS1s8lBcz8v3eRCQHlqdxFQuah9SUK94/AmNK0uj0CNHRqz6pDOcL5EEl46OP53CQZtV2BW
888ffzIi2qMmOLf5Ef64sWwxyyYYOECI2gr2BhCRRaR1P5BWwtw5mTVictynDNPTLwx84r7geWJz
WbbDZSWPLqnQq4AghaQNqgYsj/Ts+ObLrFs6vdM9nN/JJw6PAdnW5DnXHcKNo8si8bqu8NGjOJAb
zLQIunh5Rqgc5tarUVAmPD/cibTAEJZuwAuGD6GO46leNwDJlq1/cGA/0F9DfjbaYlyuGRd27KmB
iGPkn2DYJAP7+O0Azo1WlBCFGzAKRvDyEVduGTiwa87P6MTRYDYcQkWW4yrz6FtZpnKmSpB+2D5V
FCrFs4+pH12no/M+dpaBZawdrrMBZZkqy8ML0zz1+SSAWd018FYCifZxmpjQ8LEMNJ8AI9n7QjpQ
G3LDeR3QBdyaqRam/3y6phIEwsKlOuHq8w/6Ky6l/1NPbW6pvR9VINqh7wJSQ6MTpUd77NrfKKw2
wU7H8yM/+FHqoJecVFV3c37R/xQlPl5IluIp5acI0IefsvsOS4SgoUlJPwJgQd5KvEE0wIztEpry
aoCf4nXqW8qLBAELVJll69ArSURxFPli1+6FbX3iMyiFD5sDx4cL8ngTqNy1S0uU5KB294PyMbpo
LaxsreuzK0mSuT0//RP3g+JfZHm6LpH+PTq0qtOF3k6FttcSzbjpez0/xEERPBlYt23ODzVH/R8X
2mQkhz3k2pYwj7PZ2TzaiAlt9yF42Ne+BlVhYEp0VZORr2YQ2dcmh0Gn0wO+sNNOTtKWJF0ORSmi
io87rR5DuzWmSdsXOBfvuj4SazwN9VVG5r7+H0wSfLRjkPxQpDo6w5FKFYaJo7a3FNTrtHOnm6ps
6lXVRHJfejWKSoVJGyFCeOD8yKcmabOTTbaz4GMejWwYYdjJZrZ+653+gC5Fs0SsG8Nwu20fzw91
6swI1IkpErBLKQodXYkD0EKR6RlRKGTuycqadYGKmKZPRBCxufYc7Qbj+KfKiq/a0DrMrmMr3e+g
JkKPCIy7Cz9nfj0/7ixLzOkt5QPHcj+Fi0Ux+jLB3vugacbj4NAXc+W6he8W1xjn2qCQEMTDwSKr
tyP8WtgqCtUMv3qd8uj5f/Jb+Pj8IIXCrX300gOLwGIuSOnqIym3rcP0ESmLZBnqAnowWsEWCSNW
jVm8qAcN9CKg3KlSbw3YuiwaLtzpQn5eGVJ/wb90KneunM/kX3cs3ojMPBmCQ1yKGY8OPg4goosE
ra8Zbril2NU9dCOOwDaIwgVq99GzYZPBgcM0v+YYrSWXftK8N44+FjH9HG5S8XGN40KmdCdfKkGs
qaJk+mkOVfhm+oOPWM8IeckTM75j7A2UznyhGbdxN9++8RDDi/Pq+ELMcmqBTABw1DV54IUwj149
DQocKPBa2+deCQWtSr4BhEJHu7GuoKM4txY8eAzPS+2LZ3f1TR71CkCFQi1SQ73u/N5Rn+9+3njb
MPhcXFKfIihi/1a2imCNcn585/fG8O7TUXg1MhxItiZ27wA9pszoNxWEP5L5nGhlZtWjy5TGBrkS
RjodbSARw9vGIcq5VZlr/oBylDw2xIIIWQStgHpgiwHBuiQq6xWEE1pssWal7yKOp+K6AkDbUETW
PUEGq8UvlMsCSCtRC8td+Xax6Ez089e1h/E7lLLMu+mSyXjBntZHRr4eKGyU48A21wg1v+CdGt5i
hjMYeNTY4kchEEECIoGGGJCnkvJO6Xc0yUjWEXPTUsTwFj7ARBy2fUBTaNFpuFEZg4OhTcwhpzsN
TCzFdE3iO6k6mq6Lwse/ROqQty68HEdfxDRBERAUzF0b689/+Xh+DAM0Ki0P9GzauEI/HdUnNcXO
1lVt+JRGnrk+vwWOYs15CJdYROeVwmTTNubf89d5xanGTy3EjLgT+h99EQxX9IrVhRrCUf7zn0Hm
rIC83jRMe740/hoEakkmtYFJNVW6awuUHdyxuCYtZMsH6xI/rgureHJWpqNbhJX0ocTR+zuUmlbX
MapAxtD7K2QU4ULmSXXhATw5LcXDi6wjabQxt3H+mlYZIzBbdB7+RAUur06NSVGiDRFGFCZKe2Zc
7zVppI/nP9hRzP6ftaTBxqtrSYKL41e3T6LY0PhgvLLiDs0da0VyVyeg7Zr4Dct4ucHf5mvaOHI1
OF55Yc4nV9YmrCJiNOfc4eOcWyvEdFI3tN1AlWSDnzyRa28Y+/OTFCeOgUsOboLlYWMq6+gZycLW
LfoEJtQ4OYbcIJ8GNDOP1dhgvl5nqL5jE+WgyzyjxPoiVN1WH/nbMLks0bauEenBwLJrhL4Dc97X
gG9neK9qJ16AunD7l/M/eF71v96YP19FsBF0STdIuvrRhnOAKqGFw1bwerXuPedKabqO1zWsy/MD
nVyY/z/Qn+LOX3sOthGUxzDw9y3hF/Vr74cb2Tq1yeom8YYL5/bUx+aFIkNzObXucenEAoaVT7YL
eREd9bUusGMBXyQvbKlTO1o4FKKI62yd/PrjltIRJWzrjilFEzQECgvDAg6ydu0neJ8qe0pXmdlP
q1AHLuapwrywosf1sP98Ox4/kwx4LlsfvcjCjdLUCSpth0RgkaMUUxRfENzQq2Vl9Y1Jl78Gr6GP
GUBdlZv+jEU3+2/4VPbu9vzXPbWNqC6ANSQ/xZ3m6Keg6xxgOoHzSDAT+AT1nUUnwxnmiznB+aFO
XV40Vsm/DcYzTePjqkcoboKZ6rQdhq8lnOTWv9bz0r/RXdGid2y2z76jLlWlTs3PwDZcJ5InQDye
X1Uh0pdHORvK8vsXK270m6aLi0e4WO3T+fmdGoqmIl7grk0x2T26QXrLL4VRl5i4SLDZJfCRJdLh
FbvYHi/toJNj8WIr4Vi2q9tHD4Fbs7UrrHp2UntFgx5ub7u28KbVbZB/RbCZ/Gw9o9J9sDqeh/y2
g2FI1q5LqCYlwcv5mZ+8PPmgUjfQzaHseXSgUD9CKc6IvJ1F6IRL91Mp4FKhvIw+8xaW8qoNw400
f4DN2Pvx9x5hzLToNg1aWT3otDKfLmxrcWqBgIOYgioToY06WiANRbLaRjF3J2bQsPngimlJMPUN
PNKDZ0DTj3+53n3W/sCJghDQXyrT+I5mF97d5YXQ4Ljn/ue4u3PUQ5dBUO+YL72/btAyif08dDxv
RwNrZ6NWHNkTiravnes+QeCDxw7ktXxGs/6qmsYLp+7i6PNK/TU6HOoIDpHr7UI7QVkX9xhkD1Lp
3oG6ormibsMiu0cZYBN6PuSL9sL4nz+Eyw1rz5GDckhDjt6pshat1dQ1HyJAvq/Q63IT5AVqRKMX
X3g8qFgyl4+P4p/QkiuV6gvjHiXtqSXBxAeuuwNXGqmtkTeLr4h/QsEHmoyiSgTWb6GTP6y6EMgZ
yFLnqkajR8NSKxY/IWmUb71AMzaqzOZAKwL/BA/Zt9bEsaf3RbpPkWgmIPDK61TBhG8iXGvg/Yif
fkL4kzh9s+f0t2x+F2moRurpcnIL6xs6qUBLY8B7+z5JUP0osKcgGelnudkihYrJWKYWhzcm6NXD
YCi6xA0mgRU2i/e4a4K9Rpvwe+2CIs4KqOcu4oVbo7P0lYti1+xHU/6qDbTVxgrqrAsWby6OhNce
EdtXOgXNTmWOuQPqgJdlFsUYnU4D2I8xKw4gOQFJYmW+cpFXv0v8CKVMpSLtPSK4QT1hGnZaZACp
ROjjmmhDIYw9vjkVjWX43mOyMZ0KSTQ/sq5TOB+rREJyrpLmRaVIyhloz23Soc5WAm8nIBAJSt+I
dIMgTzl6UmUY35FZWdf4TgVbY3Dx3orAyh0smVhXnkTRoWtyG/RiqLjrmu4xjaA+LibThdRk9dJ+
VKhLIBam3GERqThdGVpkolXdIanRTAYyl2PQ7AtqF/eFN/Hl0BisdxQb3T1uzvU2HzwXMCDNoCtN
2cQ5cdo94nWYXQtNIGBoJsGqLdroFgMmpGoUzIQrUkYkse0I9x/lfEXmol5DsH1CWiTcph6CWgDS
msdAYDI1wKxfoEyRfykKGJEARdGRJNvWl6gFRMvEBxcLYdyqvqG/gFrI6FtXyHcUS7bgO3jnYQvX
Z1yh03lNpRmctGrlSqPXvqRFWK6TEXwooR8imYxGkyUFIgWhkV5MJO9p2cSgIlF/gV73aIOw3lSO
rRHpWOaDpdDcaLxsegB1FUcbYQe9sZ5w1rFWjTXCrvMgwpVsHm8LXDFZY8LcQSywhxsYRc19n1PM
9tDITu4coM8+AnwliW0QBPqV7/vjPrH0IEVSDZP4Kz/Op36F3kr0ooeGeoqomn11TUs+dYiyXPdD
M/5QTpL8CE1YCUAI0Q3Lvcz8MmZjqa3pu6O8ZmodVhuTbFS/9E2tvvWpbcPCUhA7AYGDk/fy3j60
hZ/9jmofxESCXrg1S+Jj9dKI7MWNR1dbZ1E90WNHinMi7gohxXYCqt9XDeDKDcjlih0c1lQZzj+W
n+LpOTgglaFwZhGEHjdgJb5CNAo64BBlgi5QHtrFbWZpLtsrDV+rns76+QE/XYoMSMuTljoXMTCZ
o0ux1PNkGFlo8BfWOPsICh5pwNga9G34CurC/E4NR5FWgMVEapw48eN7g2kGLVid6mNSYeHUoci5
inCOQ7oer7nzMzu1lC6fzWSLUNs6rrMVVa6PjYow1VGqXGhCvUP9uDYt7Gd17/n8WJ+iV5vfLSTt
I+ZE9fsooCjMtu4TnCqxh86yd0rtOopRxO/oqoRxgapI1tCrp+dR//Ngz6aOCKLLBoSh+BnzMvz1
ggcEEF1pVP2u9bzuVapqeFJl6j8Mh6L42aTRNh02Av1un3adjkALIjKeeYu+INKRJXaOhe5Vj/94
NWzTpcUNZMIwqS1+/EkNlAiiFtRB+iaOnmmkAEw3g25b0mj56itkEbgm/Zfzg57YWdSpbDo41Ffo
rR8NOkjRN6rLu12d9kgUyY2L7rakVXh+mBO7ig4OucK8pUzruHZE09KeLEDluwKx3B4Q0UTiIK2F
2RQX9u/8gz+EK/ZclqWo4VIMZR8fJV/wQWmVl02309LSftcr5d6EXn0JIX2MVTMpf1GHZuPatHZt
SuQfPxY6E5mQcHN2EKLMFyRDDG0de8DItnYwwD8Hh9NdawrGdgER73ns4vxVWCV2CGzw4iu4MWxo
IqdMrqju79AsQiMBMRDfX+I/mzv355f/5FcmiaDHw6oqeXTQeuzmwhT7sF1OooGeFLIHHgwavezW
5wc6+Z3/GujoXswQkdQ63Ih2EnTTNmoy9JMHNL1A7mG7OKBreX68k197blxxNwLO1I8+AwrZetH2
MWcGOcwdRXJrHRr4d50f5eTy/TWK8fFj12lb6vReGMVsfuCIcVNkEea7Q/rln49D9clkKpQFqc19
HGeaIqNL9A59IKiwgpZyF/sQYobr88OcWjTeSdCzdFLYDkd3XxYZIsPQZnZ4a/UNnM8MR5v0EmLn
xOXO+ZNoq/H0ggc+2gre6CStIx0cKIinEXodv1Jtdza46W4kZmx55l/o552a1t8DHu0Fq8ESDLxh
uwuy+kuHW6ZML1U+Tm1vh+dCAUSlKH38YCEaFMrQle0OWHNRbkxYYhu/juDxNJmv1rB+9Etwh/mb
H99nyK+C5qZ7Y1Bu+bgnMD1AOCtNuc/sQUOvWadbupoyDYVJTL3Ru7V86Seb0ECxgnYhVNsLR/rT
sjpzY0k4YEvQ0KP2//EHqKjlqaOztkvrYp9MyHgYlzDOl4Y4Ol9tZ3ltG+FT4NThLrDyK6v6xxfT
0SyOlrHWkDMoQtiFATIoUy5IaNSSWk/Z/T5/uD5tkaOB5rvkr8DCjQCYwro0dpGzt6Lf4EcWqkJx
YvzHDx0phu1QGqMgAwRDHs2oal0rozQw7cwqMa+rXNbXENPCC1//09X3ZxTEWsBTWnP8+XE641RP
ZeoY6A2NjbxyR0t74E7RtvC4tPfzK/fpwmAozq9DpQ8eEMWdj0OReuPyK8ppp7QRX5epS+r3PodW
inOa901z7DJaQiNu3s4Pe2KGCvwZVuVE8kzzaB09zazTAEWCnZGW0y/wSsObO5X5WzT22oViyqWh
5j//a28EVQTZpwv0nbSKEMdnlT7GrhPvbXtE9fT8tD4XxEG3zReVDcwNncRj/ssEQ7oo4CQiwBDJ
K1nFfoWBVzgEayqosU66bQK1i+b2wGaSbnzfFh22YDWkufWFnzJvkg93GJ/V4IGW/ArH/gR5RgJk
UACxjB01iO2Il0g3prtp/AFM7RblihT7ZRFkGzVVq7rVlsBuLjzgpw4lJW86XbSjZjbUx4VHhMeM
U701dnHy29a+56E4dO517Xir8zP9/IG5of8a5+i09AXwDmNiosjudVdJQI0kygvtCzs43J0f6vNp
+TjU0Z1ZprlrxhNTsuoCDWv0RptfU4eRi77G/eD8WKemxcsDwBeAkOCAfly+TFf4k+HxjA0b7hyG
6B+G3P2J3+TD+XFOfaa/n5qjz4TayERYyt1ZtJJS+1uDWKOdQvJO8wtb8mhG4DZMenwzXQskCbfb
UUAc2LWd+l7k7TtLhHeuwjW+nCj7od5zqZB/aaijSWkuMn1elnj7ZiJ3lyjC7XSvqRCD0PVLDdfj
Q/9nXiYNJVqYxI/WMVhu6Iu4a2LHwy9TYgofTagAj2Ox6dqy/6Xb9bhFoC3Z9KUXox/LP7SIOByo
AhqtfgOjy623LqThNwqf5s5K6JVh49ZtKWWiKwDX5XaEl7ltucH1xQS5LllCQhnF/+PsvJbj1pl2
fUWsYg6nM5zAUbBky7K9Tli2ZTNHMF/9/1BrV22JYg1rfWcOBxiAQKPR/YYTwjLYLxSAtA849Nmu
ADF8Z6Vl8SvP9eInImfTcxNG43MAjfRX5I/ZV9E47RmlqsR0DZSNVdQ0R+dn38zCZWarR8A5JGrA
PCjlR6SPc0SCANSHJd7hA+yrlypR1BtZFPHJrBWo+cUY1Bd5HAvcAqVGvyvkNPsxxKGNqk7k3+gz
aLsrautiFbIE1z+Np3GH1H7pgaxTvTQ18rNw/BQdDlTSQajUdvBlQkxsb0d6e/a7afpFHMNaq2yd
+qGT5eGSOdgbZQAFTkEi1fezXvALsq/yvmpmqxPdz3HMq4qbQFHjGz1NypNQURlDLdD8mdpDcD/0
lSy70Lr5UCZAvAcsObPP/Eo5PuaoDwZHK0RrzoXC1CGi10n6fanE5ktTqONneAb+Qw190u0yyfmC
Ud2Ik1ZgfNV8iMkW8tffyCsh0itxfAPKW79AZIbWXueT+qJ3rfU3F4FjwmQqMO8N5fYk8j4LNl4b
i0D1uiVhkMHFnLGypjqfjzeXHq9oyPWmHlxiSYLPXqEEiI4gapZfG0hVCIrpyKT0sr8FqZzv7TeX
zr/j0u3mkU4lS14GrWGSFFTz+uCSW1WI5E+LrgdyN/lWC3btfMP6IJLIrzjRxfxgxk/UViZoxYGN
fICWaWB9TcWzkFbYuF4Wb4HXKTkKpVuZ9yGvj0XfBzzV2AgZn8FaChPcd3Jl0FG6lkoRu6gHs44o
qUUYg7cagpmOn/z+T/H53/FN4Iky+8b4UFsZ68IGAjSB36zSPfYPrhRkD8iwHVp9C2y0tqrOm6EW
yWAvdAxdHC2iKh5+tRX96OfNja1sVTsXqIV5RqR9pOxgmSHuLDkdaZEl/oDKwMXWoDbqILVdMx0Q
iYO49dmxEu0+Q88Dy5UJz9mMQsb1BV02eV/Hn4kIlKyJ2JyFxeEQYOlSHxZP1huhhWg5PDlRoVZ4
bitL4ALSKaDv0tGPSVga7fuEZv1fZ5TbnyUcPxlhDIGNoyr5Qe8OI8Ln+zBL0tRVHWnjp67sPSAx
lGvZ6hDKlyuVN7XISr2MLoPQc/iA2viMmhriSUZUuIOEygpFue8inpr762u0co5R+wGMo1q05T8A
OyyEV0yloIscaEhl6BH693yIfiP1WNlvmgmvhzwVvgRd9/cfYphSE9HtNLi0WQPQdvJTpGSI1xih
+BsBcX0owFcAR9ni9mJrj7Q8WyCHwaUh7ThoXGtPRYdXFadb2QgYa2tnIuAJQoSiMmHw/azMwJ4x
OYC7EQKs8WfEgWkPZwFZzOvfCC7yx2irWWCMKBEAQf0AMpr1pNtGNyUvK3k8nRIq1396py4AAWgt
EujQf9CdRiC7bx8VJHyOMAHz4h8No770ZGUOOB28C9NfDT4XSPzGXWRRokw06BRVUhwNYHIPqo3n
yPxwR5QF+Rxxb8Wa9tBiS9Lux9Kwn6pIbr+iBKDcCysF2BZzR+PIm8XW1wHuKRJKjd8/qkJX/gZG
TdAMYYDeaVmMDj8voPK71Dfl7yZooqdqRKsZ2/sm/iaNcgl+yJAEmCG1yf6I2BLgZ9HvGnaIVMWY
baLQyKuGJjTmmW1W+u5Anf/ZKSE7VhXWuFxwUWzByUDwDAeaBvGSSHMQb2/0svqstE2CW40qVc9J
VtsPXVfh9VRPTfac4F+EX3MNiGkPTjub80bSyV2PAGLuNvguJW6F6FnkAquNp92gZ2nHAZHLW6VX
REJLWAM3kkLfab2qrTt8A6ZprA4T6qjapU0SzO2LxqmBPupyZR6khgTxgI1re247q5Ev9FCm2Z5L
IH/dTLnRn4MA3b69HDb2d0Jn1h3yVO7/Ebxto52IMRS2+X453MfB+lVH84zRAeN71r4Eu6Aesx7G
sqR16tF2ctJGlFXQJs7TgXR/oFXqTWi0PMillg0gW2y6hRD8uxejnCYTkcVSC72UvP6TUBOUEBu9
8nF57jr9FrJa+BCHQU2VHX/A2S62mf5iQtafQ6Oki9lWQ/OysfVX8hsQMXNTg8otbZTF48gKuVvw
vcb8F3/Nz/DIjkGKwiRfj7SmybH3shHs/QvgD3GPuMrH9pOUd5HqibAqbxMliosjTE34BQpmjX8i
pDPvUiVg95WBgZPR9Z+7clANHj5zQHjtfy1DAta+spH5wADGvEJ9JB8n/TEAhvknVPQk2fGkGHFX
CS2LBqoSnJImjA+jCpxth1Nv8yvWCijyFqCECv5wGxjI9Vt2z1GrUNObzNZxSz8fxVE2fBxs6TsM
W+zitZvIkV/VNmYU0pIUSesEYSKnCy5prA8Hv5nsP2okWkSyVOTIE7lCEBEwuf6rGyt142svXqiv
9zXkKipukKnp/S7u61RPYYPARb9IET6vNY6DltsiEw0HvhefM2zpxMYHe1U9WOSxmkPaDLTRsijD
Lob0s8AMia7hhTqODAhCLbRveIf1t8FkGbd6b6eenljKnU2PCSddR8v+KcYu/TECIHvwyfhvBkik
wa7SrBIVo0zJI9ccQvlr5+v2r6qVlP/McNd00n2b1irNMUDVi9IESWIAcIAT0YfOz8oMkdfMp/Lg
IPGL8mLxD5Wg2Lu+rQ314/0DqXOGMwM+tT7IZJR153dYcSWXAasRLDTz2rJc3yjk8NDmtnKbVFqM
3lRuWvetofW3MPrafidpcvtlULQMqSwNS4VbE8vf4aYTlopJK+S9px5/0OcU1zUwFEbj7MZcwwDT
ByCOrCBOSAFpl4PsbwRbFrR/h9+YHI2Kh8jtiN9EmI36jvwPD2PfTwGHZTxKNFxKTf1XqeMzdjMg
e0r/u1GiGz/pYgmpQd8v3DGboXSlhJtpNBX2Ic0A9rmp0VvPZWeIl740qVQM8N/kY2diQ3QscEgb
Tuo0JT/6ThuQFJ3KX3bg6H80SgDIpTWpLo7Xl32t3oCgEupGwMiBTC+zwl7g4pCIKLo4oT4h3wgc
9dGZYNnjNz1htadVfzFeD76ktdzddx2iwJ1eNufrv2LlUBJ24aGjdgMF4sMJEXFndT1JvFLhgCvX
6F+qSTyrdHIhP/WO/fX6eB95bLTnZWocaFVh4+pYiyOZF6ITuhNHl1LUWf219MPubCGeDOskMMbf
FYqXT6FmhDAv+/Q+Tzpa+YqmDdbOCYP4psowpD8KbQowubKbutjI+pbwxDlKQZGnXkeDgKfmUlDL
EnqFMEcYXSpJrT3clCQSMhrUyEt3OwT5ukMRg1CiNvKUOOIX26zZ653TbuyOleyTJjwqYnwWiqLL
YFnT02Ln810giYYvKPXpx9HO/K2j//Hkw1MHFaPPxXt1if3Bqayn6oMeLviDch/Hin6P1uvfuOz7
jZcIX3llLNTY0F0A1a3oS4EJhObjriuQ0UgaZ9g3sKlcW0qDG58n3A66NyZVbezgn44uW9Jkzhcp
b7pPJa5BO0nWi72GWuolMjvJsw2MIZIeT5xR93u3kAVlg9i2Tv6YoAZeGrd1nzxpiR4+dYFkzcxP
xW39Du3xvh5OaYU/HX712aHoe+02KXXjGFCAPwADh9RlFp/AJ2Q7lJ5ovarDZysQ4w3ulBFcvRzV
YIHKHtqPyMpgB4RQjIQuTRmkmAoi6DsE5i8rkWDzpSoWkRgJa7Gs47KtFDdopn4vEJ16kdXCdvEA
NtHhrAM3RyIP16yudKVCPMwSfGUOGMIu+vJIFOt3tlzZ82Ut35MBjRh0ltGdVgMdTSlE3auYBFzi
3CqOlRxYxyGkVroPJ7gCGoqS0OYxaO2EkRxQKow+xaODV7omVXcYjot9Z1qfRlnCWVXNnyWRIxnu
/Ki7qr+HIdiCSSPiItttfjeKPjiZeLLvsOxBbLysBpZo9D9xi8EKUGBly0AwObSP+G6VfFvEhRtQ
jV7D2/GLhRr0fnQUf4cfB+F/tPP7Sk6ss5THGIjWhfVtEgb6nT3SVOTsUf4Vflj7pIWUMEhA91Ud
IoXK70kAgvJ3p5W/21OnIh+btYdyGh6d1opOQRbFewltz30iYhnjYfmmKoYcn15kRvA8nUztvrIx
wJQE0k9jOCluI2KMRMqktX/x4RoyNn9ucYriSSpTZacFVX+pLf0u7zEIITjap0rDFQbNxoeuKDHb
SNvmNmqU4baeAJCjX4sDEz4KPBxbtKam/Lffqaqr4xVwn2B+cKQvOJynWDL3WVP+yjKQHbWWGz/6
CR4tKqcdurRWjnNWWl/8Mu6OeHdO351OMf6BfdSfyEMk3AeqXt9PiEd/NtSqvp2j542FX/NxqtSH
PAuTPTVC5dz3fLKgU19QEUXFU0kVTxe4gKLqItHMLZTLqOSURylJ7S3mu+9KY9ghS4kSU6MZIBDC
3FVzmuVpHNt7wJPYwhj197hL/wiUXXaoFgjPqsEF72LfEh6GiqGLaCcKsGEYuWC/MNQG8oX6bBr/
HUpb31tWrlzqqae9a0r50TbL4K4aconbHlOOMUNLPUqivOLtIj+OWfkFkcxyH1V4oRtlhN2yVCsv
MQiCx6CcnStQ/3TZso/owaEOOOnqxQi66NaJxR9ExTBQrnGER6CeySkTEuE0zPYJeFt3yLT+oCAG
m/DuAH7Y26jDptM/xsQsqxa5erNEv9bpnWeAOc5tLCLWMEn+KlYewcwq8wvRp76Bmqjfgu8s7keh
cXeK/qeNfaeRd//QRmy83EwQ7Q5nBiNynr8srAnuc+xlSFVGfl5g6IeUhysuH6LeNzGveESf+1Mc
wwUupi44OGxSgECjQGMal5E8Hb0p0DnSktU9IM/1LPuiv1UlWzkOmtEcwQ3/kNWyOKDpe1NamKdK
tp7s+ZZUuSBt7kMxCygNeXyrVhna/+aMMekMMjcVo2BVJPFdlDvNWQ+S8IyrMAYSeaodoVnLd86k
oE5VgORrswyvujx8aewaBX0esQmCTKiiomZXHWo5x58vqavIs4om+ltODjrpTUsdRUl/U5b6R6ut
6Q7b94oual5Tz8FCfggy7Evr9EJeop+B0KNHXk34aqdxeBhSI3MFNGH01oMRGWYdJyF7jM6JXT4l
OYZQnYxakajMcpeEBZYnkBJP2K9gcCwwzgaJmxx0lEeA53YPSDKjg5bhuCSlGC4L0T7EQdl/vp7y
fKxZGSQ8SF1AakKCYSla1cSDGQGn4ZJVi+o0BJZ08iXVOcgIbh+uD/XxPc1QIDJBJs3qfst+gV6S
qmPRhD6WaaOMSQU/f/TF0H9X1AD8PaYSSXPIgmjYUkJYJrM8Ht4jXeY8822nQpJDfEFoP1ZF/8Vp
UTCvxsltHfmkayNK5CCkS+5+7CkB3qZ/rk97kSx9GHxRRkDV3BSyAGajSia+X7MsJ2q02kZquPiO
/28UUjKWF82WZUqWU4WCDTersnfJcwM3B/NR47ZHEWfj2brIyZcDva71m7UshwQrFyimZymUbAwm
Oyp+Ya0c1NKWzkIz8ofry7c+HknZjB9B5nSxfEpXmmbT8+3Sxr6zovo2luxT39v7qjc3SsXrX+r/
D7Wo306BQhUgYGrCz/ZRSMgIpo166iLP/Hf1HBm0FTkoberFbEw/lEhqdHAEvGWmstsjjIvc+2cq
N7ssu62DLbTI/GJ5U2R4HRBYKEfcBnyoa4sXjZNOtBOCVD8rTXVTtwJr4mL6ykWD4IN/SBz1ODn6
Y5bYW+JFa9+N0obNibd5vFnzhn2zTwYqXdXUyfq5Gs3Pih6cffgC+7JonvBm+Xl9j6yt6tuxlufb
wvqhtFT9jPUOusmFehrH/jlQnKPSJ3eYbnyS9OY/isi8riyVifkdRH+JzPj9BEeQlTPX1zhT+wQz
WtDU4aL5YolmA/64iJvzQOx9WqyKZq30WbHroI3LI/lsyNE3TPnindx55H2ffFW/DzDfu76YKx9O
Q8JQtWC00A1cRhLd6hy9H1Tz7GvNj1Fg1IX8W/yJLnn+VNFV34gnyzftPD3kdS12CONxQSyOhFNK
fa/LGANgJ1cHe73Xu9nOKJR71x5xBtkVgncVspQY3O6MqUJZGOfi0nd4iSG5OG78npVAOvMOTc2h
7KHQEn3/WeuwUzFpyqwzqt21G5uRs7dAWO8rX9/SYluWbF+nTq+Toi0CQRbTfz+WEggnMavQPDet
4Ubxy9jVbpL2R6fD9hD6GW8s/DBSXIwRGDPDvRrQGDS/1XDuNF6oqY2n8LjPJoHDUYcH1la9b6mG
8voDeQw7oLDpEH7oomqSDGcIe9Zz2n/zM4Fz2pDu+v4pLnCNp+iFG4dcfR90/bfRf4YIt/EtlvWY
D+MvotegJUkJ6Nckg8IkpL8rJRp31PRAaATBfWz8kzQX5L9/ZuGtFt3Q3DyibL9xs2ozjmcRQu03
i2DO//8mklWpOURq3pjnonywxx+O8VshTGt0wOjO/mrQpqUoyrPDPNilujdK8ziTiyOsyZzqSwi9
UOcRqbWItKmt2xs0WErzJlecM9DV3WwoDErYxQcPriWG0Q6OweafMP5nSn9fP9grccRGT4QCN0yN
WeRmMY8+DHy59o1zOeLRVUO9BZCZh+dW1OUREfMI0/EanuB/GpVCEBIfs+6RDMEYEuqiZlyXHV4m
Naw+2Q6h0KrGZ7tPP0WYy4LDdGuj2jrAi2n+OyCAJsAUtgyZa7FnJJJqswDh5OEMcePH0v2EE9m+
x+JT6Xj9UHTf2CCrA8IZQwBrFmBdptDyIMa+CtvcM9PpG05Iyn3h65/bSZRHpUv+WE3nPF1f07Vz
Sd2NOaIrNePq1PefEtnBSMeI1zjnbfKJJpZrVmAFndZ1sLjMrWaPsdaxkA1XGMNBg9rUY1Vz/Tcs
kqV5mUGrkM1Th6RGt2x2x1Ks4q0Tp16oB8WTWfjPKBi3G8nf6iAmCZGDHhOVucU8syLolCbvUo9W
L/K/hlCOPN790/WpLEL+v1N5M8piiybYVCZiHFJvMqcfRtD/zFXlsUVNeeMoLG7W13G4VJDQoKoN
5HlxtaiFiR+11Kdelddib/aGvs8w/Z593YKS9oLRbkngLLK/f0fU4RZS17SopS7OAqK5wuyzKvVq
5GieGiynz6k+wwI1aFuIHGDpXe1iHEfhOMpK9pD6hfXn+uIu9+q/v2EGguHxi7LEkv1WpWkltdM8
a5DaX0UNF7aYHO4O26h3VAe1gzOF2CiMAfgPFFh3Qdh+17sxuonCXv+28Wvmb/kmmM+/RpPB11sg
0WfZsUUwl/oCo4tOFJ4F5b0Jbmhw37Xc7NbwWYPfPibtacieeca40I3cHt+zttzYbsuM59/fwIlR
VV4A/KA5oLy5UAwTLnNsl4VX2Jo44J0xfpVFQ53DGab9hATHbsqKcocljfkZfCmnum+pKVRjtRWc
F4nz6y+ZMfIIHIMh+SDBqNuVnFWSRXBu+tsiMo96x++oMKGkJPwb9u0PQ60fNz7BElEyfwISHqhD
BtGZBXg//VYoU1IIpt+hVU1jxRGf2rikfDJJ8l1pRsUuLLoOFQK7v9M6LdvRBao/X/8RK0ee5xDx
C4IiojJL7QNHF06EoHThSY2tn9p+Ui9dBrQBqIX1vww157bzbpvNJN5PF/v2NIfEk3vC0dlRFc8u
isckefWgbMTklQAD5I1cWuGGR953nvWbjaXEfu9MtCI8w46/Bz7NRHlyYTPeTLZ4ub6A8x5dnCPE
nwD9IzblgOJaxMwh0DVpquvS65tuNvkl9RLWZF1EwE2Ep313HKqx3ejTrGxX3kKvirRAltlH7+fn
R6WRDXlXeKbcPzjaL22ucOdVe0ul0sXT4FkNlC1cxcpOeTums8jR0U+ogJM3hRfa2U/FB49PPgjE
I/1xfUFXvh1ClTA7gLXC7VhmZ21uDl2eYPKs1RjbCXDdu0wrLnTUTzWs942raHVWxswfofDHWVzs
lKDwAzNJ51kR5g6+wFAV94tqnxZcSv/DxHjeITJCNsYb9v1Hk/zCFJYfFUhiDc96Eup4WRk6ACVb
OVCPyDeGW9mYPCjtmTs1C2vbc0rx5gzoRZbLZWTmdEdBqpxNKfGNQyuJ2ecsiSbz6KcoSh2GAP2E
b9dnunLb0i3nI4IaQoraWpz0qUJyriuZaRQmzwiX48PtWJhsI80sZQppd3xb5+UnI4nc6wOvzZlU
bBZrRt2IpPf9nFsZvVNjMAts4uOjpuWf49R8CYoYz7/K3OeKfLg+3truoXMmk3/Smv1QNE4ofVCU
yGENGuxVyUlpSPpxPPuybSzpSgII8MOmrMn2oXWmvp8ZCiZVkys217VQ8HFtoVdgeGBv7JnVD0c6
q8pchjx25/V9s2csq8EyUCWuZDYNujAxvlrR9CumEzw0BRtGnEynQeesbv9eX8gl23y+gGHpA+Qk
XoPjXJbn+GYo5qIq48klPh57mH9pvccwgi2jlZke4oxJ3eGcwNV7xLSyMva1mO7EmLoTlR9Xpduw
N3Q6kh6uhlmDQd0sDq1ggZlApiibLb2KtShlcrAMRCQg2CzVmTrfzhOaiWi0SD66QK34Qvfsu1Y2
DyD7vOuLs/btTawBAO7SSgOY8f6r5KhkhanNQ04uETXcdyls/11sxtw3/8NAr4JcGuAmehPvBxK1
0dqVEEwqTCcX48PZ5jfZ2Mlrdxf4DbL/fwdZZD2dlNFrcurcg72A3yxqm6MizkmnuWpv36Ey8BiN
zUZcWF1B/BKUOf+fiXrvJ9biFFpnKcbUsxHMryS1Ja+Xa/P0PywflVCuSZ6kaKm9H4Wm1ETVhRd+
p9OhDYWEa6pRGxtzWTujJudlFnYGArP8SC2qvGWqkqqKEISWUimYv04pENMIHQ/rJaB3JDDSk2v5
5b9PDzkuvhplSrb+vMhvggPe1jznnT731KaPXoCA9THcKvSFrg+zElMh4TExE7wZhZLFJmxUFbyC
jrM9aJozTqk/qR/8mWJ7w/RqWVKbIw4cd0hBPENxa1lmvqmJ/khcp1jMR073ezQL50H4EkJB/qRC
/QAjH5n8aRyT6GSDraVilcZIkYUKLq5dCCAhMz7BdQs2Tvva/AHOz0kyAmjwn98vcyEV4OWAlXmg
/UxXk9MKc7NM3sMh3SIQbQ31YcOqreALVl4/muVJSWL9u6HiU1E7oXa8/lVX4iX5HM+rmYxikxu8
n9VcV4303Kw9Swr+xCMeCqXP+86si6MYnHjjHlubGGUFUMAz3YF+wfvRoPCkxOW+9jQYCF9G1RqP
eLdUrla21sZ2XQlnEAKYGTI7s93GYrtGFRzkZmJisHl++Gr8FWLJyeywlM2nWUzfDZB920haPz6c
Z5U6apczT4l9vHy895pT1XIgl14WUwiy7XBndPJXx3y21HrfZ/Kh74NfsBR+dLJ9srUtZ4g5f3v3
5nkdnq2JYcHc1ppD1JtIkNlZljSBXnrSYP6WjdEtNFyas/S77Nv7SLkpRHs/2fEftfve1PXG+fgQ
/+YiPA91lcfWrCO02LR91mIL2MaxJ/X6oYzNByV2xlPQ6NpuGGw0vhvwYaGcfEbNb0tU6dUXdDFz
dhQiKxrPWLSUFzMvsHyvoTmAKtGyzLxRcPQcRPfsl5boLujAuH6mHRrduW1S7SGPIaCecGPWUWtE
TEzfNZrc6/d2KuXTJUrGKTvbWlu3gLWs5ohDqOQplqRnrhpWY0wASivLpawvZRudtA+bFh0ZGnWk
LgQYLqrFpgW5K1RQeZGndBRosw45Psn4DmjIi8PpNocsmsTOxkGZr4fF0s1qLOicIq2JqOXiUeBE
XT72BmPaXT6dHORYzmgfbBVyPpx8ZsaTAzA5zRryycUoPiB13wqT2BMDXgtpEz8GdhzdpE2/9XKc
12g5H0DgJIAW1TxlWV6HYhpQTG5jL87CgxCIhaPH9EO3gxKwlf7kj0V5vh5DX8PWYkhOPRwMlfuK
6LYIa1nURS0EtdjLTOdcpEjoVdrwGEmya4nqQvkbao7xI6oN1HExuYDOjrfIj6FrNvtRK5PnduIM
2txTs0PX+wiAsao5KJWIPTNDpdPF2mG2ZrZL4GmiGuXyEvZBDb9p8Jtjq0hp59b6GAGYou9ZgjuK
+nsY6mWHGxI8kBvMUR0dYJptfMWNUtP3GgAK58f15ftwBbEheByy+fBEmsXk3v9mVU/bmC5M7GnY
XcgKr33Q3jsLcUQMvJ+uj7USpFCQ18grsHkER7tIciUlCxpZHVgfrSnCXSNV6u9Cx99PCnN7rmXa
bu+gGdtSwnqMo3L0ro+/dsBnPeG52cSvWEZoH0BtBd0y8bIsDxRXizP1aAh8PG95Xg0OwNCwsz9F
osYjWsRjPvwPp4PrkAQOGi3J/nIBBL1rMxF5DNMJxlVHaXFK75QSp/BRko4En/8oXESbGtwWxsdk
jFRxPtxJdmepjYS3jFcLTfH3/hRkITLYo2GeJLDbzQ5LpXTjK6/sKMD4mNPZ4Izm6+D9jhoUMp4g
mxLPTxXhyk31V4mrm853UtdMgLVd/6YroY2NBJnNwkgM2PlitAmf1GDCbsHTtOxPKpwbIJTGLnNG
/X8YCLOtmc1OcYN+xftpZUADEcNUEg/Pdv8ixlh/wFe6vwGqaG0wReffvIxoBqavNi8zeY6i74dC
wjmh+D0mniO3rVuZaKjGVAg2cv21lYO/wZmfO3VInb4fhWShpSdYx55fND0O7T73XAq0qbGj4XD9
I61NCBERmpKobM+kpvdDybWNAVrPrVA4pNTgyANs52mi/PdRLHBMtFrnYtDyLo0RYALAac4XQRmg
b4axam0Cq7w+ytqyARUgiEBzorm5mIvTWYjppiLynEJNduOIfm9OPrgLJ9P678tGQkKHZybYqlxu
75ctLSJ/CO05qUvl9FQpknpRM7M6Xp/Q6+ovthtNLzY24FHEpZfZAcIS+VC1UeJJlYHUhi1sVI3T
RjL6XYGdZbSr4MwCCdAiHM/sAOA4MHYsHHZEyvAE1emmleVmPA9BQM4N2yD91jbWCAUYU434aZqU
+HOl4Qhx0lJttF0bS8rUTZMwuxthB4/4PGl1iFSWISl7WLm5ubGOK59sFuWf50aIQLf1/TqWsdFa
YPcSL5jMojm0GD5QyBljaWYF+Na36+u5Ev8ommPazMEy0bZaJFswXzP4HZgE+5AYT3HXYnHV2W3U
7UWaJNJFlcUWKGvlYuO5rsJEpWtF32wxQaraGYD7IvOMrq29DN4mmP0hktO7sEDY8zgNgV2fC79u
uhu8aLYO3tr6MmVKPCj/fSxOaOh1O3DPMm8Wthz3uaql6a5NpLrcKQaC2huReCXN4qkB/YwXB6DP
5WyrCMJ0afE547r3FLnChs/u7uRI+ptMfbtrNWcDZ/BBroFrlH7gazeQGEad6f0GQo82wtA+SLwS
v53HtFCKvVz5w8GJ1IkCuvoTGEsCxxLOQG0luesH+Yil8uS4YzXbQDfBzGWps2NC1xYgf2ttxPLV
JUE70uYGpBauzV/ozdtT6ZDPlsOJLE7WcyxwC/gmoLaBpsE9dgJ06a2NXGptl4NKo5QwYw+Jh+9H
7JBStyVTib22RuyzkjU4lLBcSIBxJhg33tar03sz2CIQ9pM2SgNlBM/0AbXFspe1SIIoVnHfDd3J
LPpsf/0Mr1xYoClfOaUQjmkWvZ8drwm0Ado88fSgQ0ldM6pTT31r68WwdnBYQvp5gC9mGuP7YWAP
NGaK77UX+Gpxji1NuHlrgbyQ02Ajyq8PRd7N/qDGvMwpMrNReiNJE29Iptg1nVE7yJOv7SoHLs/1
xXtdneWFQgEEhVySGAXE9PtpoXLXGXUZJ7zb1UchOYjW64fGjIWbxfJZGYHSDPUpTdO93Km3nRyf
bDmvNn7F2gZ9+yMWn7AboMkVJVFCixFmS1WtRlOpbR/1ZCge6sLvNhZ4LQaDREIanOIpraLFt/S5
towmYIFR4Nt3vfgOg+ELsoaHoC3OHdy9KrJO1xd65T2lWbzp5ywOTuoy4SmSwA+GyuJZX5bAYTUf
sRqpQ9NJLeA9GdHkylL4x0cSPuem3lIoXV3gWdtP50eQD83//ybmyIovN0lnkD/motlhtwBDok1c
XavuLFb8+lTXB0MclzxlBRSDildU+k2YeEnR4xAVUNsvBrt3qWKW5zELnY3w9moyttzD2FehnIzm
APn+4nMO0OWdBrkWrymQEDoPBVXV3dQ3Ju3TsRi1XTsp8nDyqQfKXylUTQT8Wu26O6UfjXuUHenv
SnY04jfhoKeA1GT3J/ZT/wbwsAmlz2gaYIeZpKNs4kdVtnEhrBz3+b7iafT6+Fvi61skBWJjtGOP
mlm7ExTpz5P4KXJtSxF7XocP60SMnB9gwNaWSA/NkMwecmjs6Qb6rSBXdkWOP41T/W5s3vhyqG2I
aX5sUXAZoxqPNi7EAUVeEn+Ri9dHEFIxHZdq0DDO5CbeozmHU0gJwxrdb2WyB1eZlKg/mHTdEeSW
kvFnoFeSvKug3Vp7QBQ+BRq5kvQL7Bvp7/XdunIw363+4mhI4B3xeJBiYGTJRE1ffTDa0kDoW7lH
Ee9TQB9R08djYmwJXq4NjGXe/BC2MEZYipqOyACHyFbz0FL0lyEIMzfCtwc/lJ/I07iiyy5Jrj5q
kD6vT3gl+BHsZTzayUB1Tun7WIBLatsoCdtNGoB5w14Z9plenMpI+xEjkoNsTXpRonwjKKzc0nM8
4JRSzUHvaHHPFLXfmEmoJR7vh69CUsXO77Kt7v/aSaK4iM8EegcfKXCDqo6daqiJJ3LqhvvBUPsv
8RjRIkt8AIkbmc5KnKMGN9dsOE/coIsplU41q/vyeIAc6YK9u1iKn+wBUH1uyuE/N4QIbTIRbsaF
YAOw3C1tYyNnYLJ+sRXkO70Li50fItKPrcbG/lj9UhRGdSqW5O3LaFrEmeaUCiPpgfqPkfqPgVPI
Gxf+2hiATnB0xBRN/uBIXvthDK8y492l6vWdiPP0a0qVamOUJd5/LqmRD9Laop4+O4/MR/DNtZc0
vKKbdOSeRw0Jyq0k+S9VqU7ZscJpFL1itDf2fhXHYt90GFWlylDWrpkpUX00/LYH4D+NMtaleZnq
B17CY/mlm3gz7sKxsrBPsaPwFtK8jM1PVxDUtNjunU++qBG6n3j3nLGhliN0P5oZWIOuBjxvVSv+
VFMQfTLxEnqZZGf4w4OmTHeBb5Vb/Z61hQY/iCgbvn+0KBd7tIcGXLEygRcK+QnflWejKLesiFfH
AEUCDnSGzS/PQW71et+hueJ1Ld0Qv3TsvYy8wcYtv3a2US6jIwq9hs85h7U337IViIYYwKM8BzbY
QzOmoUTtfRjuTDSGpo1n69rRxkZNozoFpoeKzvvBKC0LzK4aBpskfR8Fwj+aeZTtDNinN1xq6kZ2
uHIz01XlifwqeastK6NGNFrSqJSBVxhlAgrCsArY19nciZGdrtj1kt88ZrrfVhsDr60qyeh8Dgkv
NJ7eT7SEhGYpCKGCni0EsgX2bxWFNoyNmo1UYO22m5WV5zSAJGxpTNdH5DUUmlOPU3DICZpTY/yy
mgFuNkz70uE92ozDlya2641vuba2Cr3tWdSattOSedAiB1vEkGK8MjO/yWK6ZFHkDpX0ImYOZeyP
2kbYWVtTPgtPC6qOMwHv/Zo2tGlwvGJNs8F/IfoUuzpDYMUutkBBSzb0a3wDiUAHiyxCAcu1GElR
xqkrpMRrWv1ooi6RiQxxHefcaNJ3aJtPtNmPTWgfqnjr4bh26IEMwkiYvcdJJt8PLQL+2egjTohW
FDcJXmaH/+PsvJbj1rE1/ESsYg63JDsqW5Jl+4ZlWzYTmAmmpz8fdXOsVpe69tzM7NKeGjRBEFj4
1x9MAsg2n9cq56by/0ehSfF+lCEbOwp1RrGmGn+SNP3OuF8jKvYLi+TsQKAxKFPemBDG+4HaRcp0
aXvSdmfva+LivCMxGb0ul++fP9DZaftnnJONpUyxWnbcTkHfurg7e8qGQzFW0YUVeO5jg9aAYz4A
O4jFyVcNlcCZIoV0UwiyeIlAjnnUxmbZqdKCseIhEmsSIwkaGnDbFJDy9fOHPLd7ItRFpmsRu0Ox
8n4ybRII0FyTZlur8jgXdroxiGhOOukEvaj+h9sTXDWIJKCLSPNOnpV8FPKndWKatawjzzZXCTtr
S+62itdfWI3nnos6HbI8UBpwyclzqVlX9UrGEUSG/XUdNX9KjE+8VuybWvv5+RSe27TwhVKJU4VW
+oFr4GJfHU2kvu3TVnX8qS+mH6Q0Fze6prRPa3G/1d3pfykWoDZhhbwSKz50A0mJVCtNIv7XaQL5
tTY5YZHH5oWT4OwsepQ56M1YJW8MlX8OcjU3FwtPMhJR5w4vFzF8X9rkUGJgEuhDcwEOPjeP4DxU
mkBpNM5PkKXIq6epp5d9aPty4y7QTu1Wf/IK87qZ+BYwlLvEWj+7Kf875LrV/Pt8BFVosc2QGBit
EeFJFuo1A/e5bLatULl+56l1mIz6BV5DuV2Kxrygrji3m4FRcl1gmj+KfePWrrvFspIDzGMcVUcj
CizZHSPPuSSdf8MHTzAFFgrICS5rHOyniSCkEQKn2AwFyqxvyy5yH5CLEPAIc6LajdzXH+Y8Ui2k
s3bvhCWBkMJ3y9n7Zc2e/DbGZnff5zm5mxqWIu7BsfA7GtF84eyqZW5CbGtnSB/rvv5Vt1v+d2k/
tUdQhfSrOWFNVLujFQpNX54y0fbHiGzrH1ACx50Zu8pTl3sP8WjZz6mhZ9vOxtXP1wRtFmYu/QIf
XTZBUzjtLaT07keTFO7vUorkoOpDdqV4LVqDokc54otIX/DMaUY5hBj7TDqmQanzGml5/HVJbS05
aL2i2kGGSuJaMZLhrlNw6sJKavZe7TiubqK2g6ZUxenww8R1pw8xX9XqTW8Myc906Yy/HmCVOLhO
Pza3SmPaP9phkljZ1/nyUCfJUoXxaCYEDKJ+Tbcw1Tj3yYi6cFE/83lyUUCUw+EB/+JUvTKoHVFC
i5Mc2rFxQAWs6IZk43ab6OOwpUy9lLN+5gulHkQ998bj4sL5/nMZ7E6bE1z0DwqtON8TXCFsYlOz
xdslSfTLEoa4cNZfGvHkJoFZuOwmG9qroo95YDTuX47Q42LUGZ6E099ZDF8+38zPsR15Rh5w9T1Z
JaPvn7EU/QxdXY0P5K7qQS+zp042N2hsnpxef55Jge1EswMjCnEZ25SJdeHgOrMfgI3CK8GbG3LJ
aQ4RkYRzLuZmfeI53uB0yZXUGaqtPZWXjA1Pl49Jd9pCTYAC1FY5jk8mdzS1flaQwXMZrB8Lz/xZ
ueJOr2UFV+FSnv3pY61jYeoGJQJXFMCPk2m1HFp8Xu8uB61d6jAaGwT6HRkMcXzJk2f91f/ucoxk
cknC7oWzZOXJvn+BHuwu4bpiOuSqHT0k1tzOm9qL5xdEAt64gxdoHo2VfB3ozdhfCng6M6d0at8A
GUjrHzgmuT3g0UYYIWTgiCxZ97HEoVHRhispi0scndMCdX3SdaEYEJ8AgU49PKYIPGLxeNKxwSkX
q7I0srmPJsUlCvDZh1qRGRj5JveXkym1SqPDF98dD3qRY5RolTRD3ax3rvSyGx4qs7lQUZ0dD1B7
zYKFrHN6K0Pl1E3ZVE6HUmOJZEXz3E64Niyx0wVV8l/l7m/T+P+jnQbVs3PFTWkxjXApfrtTFG8r
OYr/+Fmvg9DLX0tShDXW6bvSiWQZFi/nXXnt3F7jKTI+0kfI8WXjPLlkjvDWmD79CAy6n2tXkjTH
U48To9G9vm9h+gE85s9mbjsSL01B1l1jzm68U+2JYN9Il2MZKnZq/5znjiSYlIoZZKxo7Ju2tp0H
R1rKQ4YP4LOmYnmDOOirU3Wxb5BNL+oFQ68hiFBo3Obj7DQIqUh9CazUwWeb7JP2JdMq4/uwlNMj
Cvzqr2iMTvgqVKaEo1rHy6PQ6gbX1qSp/kxWhtOdO+aV/h8vcuvc46hDlcwmtOqu3+8IozG2M6YJ
5Dw7qXzOClEp2Oh7przwjt90BaezjnE5VwBrDT045bL1JLKUeSaWg4mDaR6uyb9/qpGE6E2kjF25
alhlE9JjydWttKWUu5KUCafyB3elrueFOag+s22uKeQzYdiDWJZxDXv0jkaJTaOMYJb5EYG6gbYM
yZc5xiLUz42leVIqM86wa8SJY0NH2vld1lIt9p6WAGQWlaHvFKewnuOJefcR3Vfm1kuGqnuszDq6
mmcj+q/Yytu0w7+msUj/ljPt/bQbKmaIlTrNhzrKCXacB63OQiYA80k5FhiSfn5yn9s06JbyfXGq
0S4+Oc1cE8WQrUYTJFAn/VrXlPVkyE9ZfJPnhbQgZirtJUnmaXmyPiIWFmtrmlMUM6z3j9j1c+uk
XTcfUkxGsT7Md4a9NmpMqkDS3AOaHBcKonN7PjRdNuK37sLp1limSU9e8sxTFt3iF4QoHEHnvQv3
vrfK8WQlrzd0OBR8OKuW5v2DaU4XIc/rNUwzlkDtF2yOow3B9Tcd/z0oazb9kyr2VLSDnIP1D32P
TFARYavu0vgxK28xFvBLDDb69GVxumPq/PVw23brbzaSCUU7dPJeS/Lt54vgzPSg5cbrEKdDzsRT
kwdnLvGLHJAUZEnrXEndrfaxJ7vw81HeRJCn07MyjTnp8eziH06mBx7rNEWpBuvDzaXw57rB6UxM
ejYFkn+3BIM7Tc/Qr/lDVFTi+9howHuoORBaLFV7Sxr90uwTFqW+R70/5/6gtuaXss8x0TXmHC8j
N7PWLAw6VWZQekn21I5D9zXVvXYJxqxVSbDvZWMEbbTUZFq4i3atSbW60mM7+mZ34PwwAO3+V2rX
2l/H6ovnYc71Lw62puoxg3Ybh+Pg2sNtn/TJcEwIoMvCSLFA77wxJ8W+KxBRAfXO88IXK8p8C6tG
edFGjCR9p128KqjJBBkDvaunb1o5esm+UwihOHi92e9YwqNN77hONYRt9nivqCS0EAbjJFVQmUv5
q23d1trVrauPm2qcezaGCK065p4Sk76i1osfCtLuJuSOiXUylvPGDaxk8TfrdVuEWlHnvz1vUl5H
fOEJhhCtJEvWsIpvGM6qpGdANdJ9ScJFsh3cFpeCpK6zzThH4mdbVWp7YfV9ILSxH1BIrFf5VafL
nvB+XZCvXs/LZC3ICVt/Vpu7WC+CJYcGXDgbw7jRyl0jHvToRvaoUNtuB5/zJmumIC7IEvAukQg+
sC3W34Ovwerj7aKC8dY98x98IzdixfOWaD44s3GVKNL3vF27aMHSJHu6pUERZzvBzVd6P6c82jjj
HZ7Be62xw5p2evmUx004ujapRJe6Ntq6g5x8QmsIL20ipMZrs/n9TytsSoEurpYDS2Wz4p8y00IC
dpAIdK+zFgc5wQCjtxIe29ekwhZShXzcxAHBJr5qtBdOjzM/hwbA2mRnutam7fuf0+CuXntTYR6i
pR0CcHozmN3mHt7Dt8/3DiwYPj457CKSM2lFWwBrJ4ukMoscym9jHrRFNTLAF7frA80h8i+AoDH2
ey8tx9uCjJdvWVRHa0N0OHrZqlmZSDmPlLwjw9XovxAgqOBOPuuqBCk2njNnbAJZGmYoTNAjgCUM
pNEkzn4nlg6XiVgJ5RCLb4R0ub9rCybBpDqdTa1WVndNJOK7rEq6sJtMtQlLLKQfx9zodxx8v6LJ
FFsoUwOOYnb2BTA8usNepbqmGsL2dBycMeHrwsjMxuha8as6TsPKTYo7w1imu1rR9b2jznaxJUVk
2Zi4YISJ3leBzdR/LSunDUddS7DTImQGE9/a8U3FMDdJbHe4JA1T4BojVw8O4vt0MZx75khrQy9K
xw5XNWs+WDbWw74jizjmD974DS1M+y21FusGUmW30Z3K5A4B2+DoodcgTAJ/QZanvVXnen7oXarl
cliyXdMY9rUXmetnMk0B1un9tW0ZIkAbV/t9hPgqnp35q0u39kZry3IjAPgbn/CLBlOPpL1vYttc
TRMtVvCwTJu2brUfJZRv9qh07jpfA4G7Ix0Rp2JRZDxW7tlfdCWuA5fIjGuYntEB3bpLemTS72Kz
tDaJEQ+BnRvE8Jj1PH9rtDIiZamUd63dDVuAs/l5kmkfisKhxZ3ha2C2LftqVhdQKio84l27+ZIl
Q7RtG26/Xlmq28zzyl2RE0pTWEV9W2hRsXWMyd33nt7vgJfsY+SUylVWZ9otJewQZBgVB1HUKT/s
FZDrSUn6lXALIW9Rq5pQsXqDtBpPb36y9yVb2db912rOvW2cKfcl6U3jfgKq+6UvzmL6WlnmAG0a
41RqrR8Md/5TKpjBEuEjjpgxW3qQ2FGW7IhanIPaWKtHTbhpvstLIVAcDSqNV+o7EUb1sBhbc7TF
y2LPFWdmCqraDgKvrdz7u+htrG0mk8xeDBXjG9Wp5EYklbzD0LK/xP4/t58AmGPJi3EOAMtJhZDk
ep1MFNwHe9D/JhEYPSbdnLH2Bfj4TAWKopKKF3IQqpbTK4fbunPSYIZ9cMdJ810DL5QrHHtgDnq5
s1gbLvXKc9fll7rgH+hib0cd+zZ6L5uG7SkvU1Wgf0YNR12NFERIi2rhdsq9o9PUG9G8TI4ZWmXi
l9G1SR7x2Op7104DqGEXCuLzZ+4/P+Sk7ieo3dNHxeCHrGzYZr946aaqhmOF8GataBzpblIdx12h
+12rYR/phIlbfh0UI3DaH8p8ibF6bmpoxZO4DbqG8eOpXrEZ1TGp4tg64KNuKcckKSaYiXUeaYFg
EU4b4kdr8mMT0z3GuOu9KFaXw2sslTEhzU2Zja+FZ/cZxZRHcrcDZ/JSo/3M8lyLZDxXYS6v1In3
x52pc6rmUWof1GnMH51R1e5rK6lfOjGXF6hXZ4bijFsLZbhD8CZPhtKNxomjWZiHKovVY0mPZYtz
fekn2SWr83MHKw0xFAyrZPuDhKgrSrY0gkEOGTv6q6llxsGbcuulaFvxUBraBVjh3IMhukK25vGZ
f2jB1WISdank1mFU7MjH9SPddJrU9k0kLyk8zw7lEbsKbweSxynnZBLUCNKyzQP+k5WyySdHTY+9
tqBgq53FSC504s5AqMBuBvA3ZAHgt5OyUTFHcIfBNA5OkxveNlU6525Weq3flVoa998KjT5R6Cy9
MoYDMS2vn5dIpy1x6jBCYcCLYbWxck61szY1NAncJRFdXjQ8ODGummWh137pxbYP/ILsvyqPttft
1R794IUN5cNcr6O/2fPREAeBPKkEy7W3VWVEV/Zm1e5Vb5yvTW0R29gmHvjzBz0z1Ao6c0pwQGDq
cAKKx4mee2K0Xah1eXUDpVR77LTRIGyG4OALBe6HgwL3P9iWKwzPIvpwZVXndqClKqPDDJocCuQJ
YTIglZ1KrkGZU86lT9ZL+vfzJ3zrEL8r85EUsc3APOGYwlRqnYJ/biCKZbZxK6Po0BiSxAVHHUYQ
XY2NMYRWQf5ik7v2zwb18pFoVuu6q+jph72VJ8OWeBnAQSnUNA1mQ2pPRObY5FinsVWHHExSD8ak
iB9bi3EDxHaeC8eywZ81q3OBX3VJvfL586yb1enjeHj8oYmFsQE7//3jjFatdbpGUR6Psr9NVDQW
MnKm7eejnFkX6OdZFNwkwZdO14Xt5KNCTaOgOyORxrVLd8NbA4wRZnqBQfpGqTp5IsYC1V8532ww
Jy8oHa3BKhYVjyL6mCZ5eBxAQSktqV17QBsPWpRRXmZZ1u4GPessn9AZ+xZQpMuxVm50GdCbbL7O
muSvZZT+6ltpfMuyeTHCOGVvCaOkhC5aC8hrQSQwxueGJ/pbk/xbTNUXdzg2VqvunbYwn4k87J/0
qBd3TmJN5Cfm/bBl79UjH3F1iv0QfRSS0dOYuwxR0fbVIEwFJiPaMXxNTSHvZiOmGKyNVvta43ba
BV0bm8nGxKr+dzKow53iKfN3ScaQFUDyN8w9ynyrwG/cmL+AM2iYXqXohEkC4tay0YmLqUIls4tr
Yv8Gxy9ax73r8XYafHLc0eJNXB1fS8tpn3EkFr9lQXQjyEMp/YXuxs+lbezDNI4kK5F+2xzqTORH
CwuDvVpHyndXJNNBxR/qzsOv4pJDBbKRjysW/6TVOAwCGNftkxVrDtiqZIYnjqUYcSxWiFQdsmHX
ehJ+q+Z61wqBP4Fskm+CTSHMVWLoQ7zOv1ZpGodmTUrHUpl/qsLtQ72tR+ZsivEgERFsJROHm6HH
jU5bkqMRdzhqQ/DZ0lCZfNdNm30uKpRJendnKAZOdUWR3KaJpW3URP6kVV/d5dn8mo7Jz2qMXmVO
F6vD42RbzopJan1/N8DID8kpKUJFWjdLpFS+p+T4sgtAFVs6XyJlmUJ9ieAkFM5LbhZlmLtxu7Mx
Y/PzWp03VhXN/pTWw65zahLF8OC/m+pC870i8+4yd2rD3o1oaoxmHT+5BSxAH79a7nOdm+25TCnP
MzcSxVdKFXzMGdrNWCbmJp4FWJg9ILSFEBPPfi4Nfd8SvfsoIEk/tnAm7rXFUG8bI5F7zIe+V6CW
f/JxlMFScFV3xnL+kRpRHsaF1exB5utt66rxBiV0e+OpS3dDWqt9V8Fy2npLY2yhxlu/xhIwSXG0
eRt3MbB+p9eBJepxU+JL96xkneQtzgXSaU3IR8sr3M2g5+5LowIqOqU9+0WUyVvaRlNgyq4MVcC4
bVGR4EMmtLileXoHVUwg8nDt66VQZ382zPlVcROMJGLTTvDIdOxgqUror0Yf8xPQpsxR1OySGtVi
oavlra0qwh+0OPGHPPJ+J1UxPM+TJbl7lcQ019Pyrc47hQQ1tTZfi1jVjrrZYBrZtfNRz3LlWuaj
vKmaXkl8mdrDUXoxyE+swanveswkDUsC7unkAKlqI+6Fi/+4X8+x8Nsq5/9Y6T0n7IllDY3WVR68
rHEPI22Tl9Zb68/IqeYwXyMnF5Fbu8E112gDPSPaE9Xcg7O02rWoq2w/m/xHDNnwu7S4Lcuo0J6d
XMa4IZAMsFp7KRs2Se1va7Jv+L3TjXdKn6QHW1vkDYQZYMBG8pHo80hkk5MO9m+Sxuw6BIzSwsjT
iRgeCOb2vazVkdw4WSjHSJDYJLqXCNuwn70ii4B4tfJ5yopxs+jRFI7p0IetBX+FfKppuYvitN5J
YeT7URlLNhdbAfNRFzZkUKPK1rzjjIHn9WQbykHKZcXr03a6HpKsPLpDUel+DgNmXFURMki7zPtT
ZnF/oxXLeLSW+Fna3ZU3u2x4beL5i9AwQlKXwUf95wXkRcYPc+8iIhuil7TxxL0nygQ9TqEfucE/
dyY+yqXIFBYxOcoLedPFAtpXRrYWWl2RHkx6Dn6i2CgoW3b6vKJYicuepdlFe0frHN9I1B9dXmaB
mHpnO5ZZtJFL+bOUWX+PFEaEKD/2Zg9VuDI8SMo9F2CRGLfmrJPykjGQMqbTDYD0eGhiOCRd1Of7
DHjYT+UwEBlsLeUOVHr5GY/lbZ5V7IAkqmCi1Hm3ote/jDE52F7n/TTs2dpo5N37Q+HJPTCC2OVg
FPhyygdb2v+1I75qwGj6INAixQbXyvd1hz3Yk5HKmSKpH6Md/k4ZnIZC3Wf4bm2Mvr6UNfnhKrWO
h+sfPHPKEIrw9+MlQqVxbFKU2U3q3RZd/KOeNS3QlSG/N2P2rs8Lno/DIQNH9oDTEPamtJ3eD+d5
qeKOWaYcmka1xsAsoGwHMx9JHggxGgwclVr88vmgZ64Z6IHgvMKIWxtGJ3NqlPEMnYfKZ8681kLy
Ufe5r5hIy+9LmG3XU1SOdsC9C4sBcxim5ogCzLpki3emonx3Pp9cjxOzLARUPXFExNiFlhDGPnXn
9gJMpL35QZ7UeagIUZbAFSFb5PRp86pWkrEhQ00lHfzPxK1xm5I0iQNKND8oEcRzt8Uly8QJ46aB
1gYo6WARFs9W9pDRjGZHoEdBfqC+oTwag0Vx7Vuzl+NdnKTxNfnw5i6GGvWTK2p0pXmcK2snbg+O
kQdlig1QpBf1DVINbR+XDemNfaYdicPztpP0rBuTE9rPklEJ7Hqp917tYd9Xxf2mdnWhh3Hl1fDo
7PmYVevW5WR4GFN62N/BvxXObspNLzWUrXRTDNAqx9rZqBYfW+nm4bC47m7qqnZXGb2BSjtRr9JI
NbbY9/Z7A6D5VUnT8n6gNXY9thKmQGvha1c1bmAtEW11o64PnGPVNcax7k2SJzYnqbfscMZrkk3b
zvMek6Nhw23uj2qMSch3mt40xSyu3H5OQtIJrf3gZa9qTxVGBdo+eZF0/SWDuEcF6+wUe3iNDZkS
d04tUVRE6ZEqrRwb28CmRpj5U+nMch+ViFxqtyUBNUZmHveJvqE2N648OLJbUgnnTSem2dfiud2W
ixHtZoP89mTB2dFUajWwlA5nLGMRQd5X8bbN8sbPlSoKNWv8I3BbuZJxzb2XNLMQKHU4cOp03c6a
p+TOGkvv1tVme6N5YN3g7dwi43607yICo/9EcvmOGnEkpcZxlGNtLyTYl5osRx9aagoWnEwh5iY2
BJJFwOCzsUoc2h4QIx7c0PMq18cqzvuT5k7x6pbCDfqoHV9aAv/CwtGr3ZCbr22ZukuoC6f41Y79
HFj1FD27jWI/0dkaQkXDK9dPscq4S4gGDZAWR3j7lu2u0XIOxNxOw9nt+wBvAO/Cve00WginWTqR
fGZrAwnw97Q7P0DlX1wYIMcOA+XvnaU2O4VyX103l/lVGy299Me4aA0EQwrrikAV4w/u/8q1sjT2
VePUmePHXWL8itV8xan7bJ4DdynSPfx/5dfQOUL7tohlXTox2YgXsI+PW6KzOn/g5QJbRkOE834f
LmKIcdQIyXF0eiQP+M/spkqoQSad3BcSBV7MRSDI3DgOq0lNLhwDH++9DL+KbFG+axhdnhwD1WIR
/zuJ9Kj0gDxlq2h36Hv/Znp3SeJvfLwWOStejrwDNiKdv5MnRTcYo1Ho86OM0nag2dXqX4yuT0cI
ZkqyJl4XEZEIgm7GbxVbs7+51XQa6iB8+EAgChpQ3lI3+OCPGJO0khQATFO9ytpUaS2MIFfWKKlB
teqjYToFEbIOzVQ/i415S93sfp8avap3NJJd3v0gnlGQlS5Wkl0S2s2ovIw5xfNmkgNU0P967q39
Any9oOUgZD91jeIMs5ZZpMWxbWr13qr19suSesVMZ1EpRejAeKeVF43VEMYogbFl1iQN/89/xMdj
732Bob9faX3bVIPhLtnRGOL+pbFlueHjqC886imQiaiU1UTuCAJWHNpP+/GxHIC3ogGftjFSSr9p
lPqRv5S0t/V6LxzSw2NH9Meuq50Le8FpSbMOve4AOgkfSENOybVOBaI/2di1GXz+LZcfU+q3sdne
RRcJjGeHgizJjoNDHCq293NZ5JhCCnfCF4Rm737W0REpHMeBO8T5Nmtj9e/n7+4cR5oCwuS2upLO
KdneDyhmuFxth+FfTh7akDhHquHbVKo0UaP7qJh/9wVOSdFob9Nluhlm7cuFH7Cujn+LmXVy2Z1g
82FKvSL+73/AQB6m2bOfH6yo9/Lb0urzF3cyhwjqjNP9ifUI/5MhW6IgoRdLdKy9+gONCt0UU7qC
oj3VLxkonK7ot98ENMjOCdiCB9X736SUk2HMtiEOeA46MxFjuFoQmTkPlyxnPvSX1pGwAiVKB28o
JNMnT5/k8MPS1e5FdyCcBE2ulPm1wL4Jwo+ozeZYLaklvuAo5j2p45IuGy3LapdKqhqeJNqG3Oc8
RMNTTtxUfJB+Rdt+/obOTQaH10rCBvz9gJPScE+HKSJ+KB0SL1Dq2vTnvrlEuDw9L94m4q19BRTL
53bS+kuFVuoE2YhDR/bDF1IXHDBsU2wcN7nkdXYKn69DcTGBTmOBioHbvX+7tq7QskssgfgWmpKA
jekrUBsTDIViG2C7743Hz6fw3MOtFDb8meDLf7iCpZ5Rl+rAiFCT9UeNt0taISzH2ZdNPF0Y7NwW
8u9gJ0vK9GS/RJONpEXVv4IT+wPG79wIstyHgXDh4qUbZz5fR+UUQgmL0uuNIfNPU4DEtt5MdN6b
A00POE1QDeL3xYEXxC2VJjSwtrqnHtSQU7cYpuPDNRfYmTalAbi4qARfL5p7NzN7ORmVNmidZ3cN
MDmyjuImVQdjby9J+1Lklv1dkV31Ux8jbsl9E+vGdZuQSr75/HVxonx4Kr47m6a/AcGb1tnJNizt
TJ1csKLDMIslqIp42GBP3O5kbJrXaZ3kT2phyq07ZRX528N0W9ZWHnhDXN8uswLMqS9ZQAnYBBW6
U0A25M4hcq6aGEPzq0dj6spd0MDVmkKGYB3XX5ZF0e+cJk6P8L1Rp9U2XrMykRtYhCyWApp1Els9
pAdDYkBLrAeq+LG5n2w1f1na1rmOhzzHKBCyuN93KX16q8w3AHTqtqYTs8nG0viTQgF41Je0ul1y
V7lVOjHsCs+Zwgn0ELjF1rZgXv0T1Pc2UIahCLJZBUMeyyFU5eztOLYMX+tMohpxb9kQeNn+HTQl
CWUGZZlhywcnclVQ5LQxQ/AU95mI9uUGD8j6yQWZuV+AZjEyrMx9ghZhS49ofopnKWkiz8rW6OUc
Yhhh7cAnHiNJoBvNoHvEZpPfRM64qSv7OcuBhZCpiWCKrOKO4bhH5XrzqHay35p4TO2nfDIpyVUN
09PU+OZGQiUFAxStMPMmZKt1955IuQjOrQCjtaxQLxrsZ2bVCEy9V7a2suh3LtmdW1NvlJ2CiU8W
xEPWtb5Xm6DW8VJf2Gg/7hIsRAoMzGnYnD5YLWSx0nP1TYtD4kxw7+0MKgZdMYLOsZSshkv9hDNH
vwYnmJqK0pEBT1vDmRT4cdVYq43aHHIQPpqluCLB79pVvOtlXjaqXRa+JyWmhe3RbZcLz/txo3o/
/skp2zdJKqSHBZDeitslLlUfSt+PVvfwkRH/w1h43mPsTQvuYwYFi5FdSjeyQ7NWQgGcL5sLuJxA
pealGl8kdLb4gkT64zmD3mV1PsDiAfHZ6Q1SsRFjCHpuB03PLPSTAw03u8DglRTNRvbfxotaEe1j
kbx2Gcl6hMuOC++H8tExvFyUGlGBNP5f6riTfzgCifhNWthifjVMarfve7mo12UfNV0g0eYQclRG
EAix1B6zjagptXdqunglvcN+9ELIwAUqXlsbqs3UTIW1HcbMjP0Lm+567L4vBBEloUmChbEKDU55
LFW9FHLwZnnQui65o21U7fMxzYPBc9Jd2q3otJtqGzdOUbmWBG4oCVsdpuVK+PkvOffeXGYQthcl
OOZx7+uDCAafbmONRUXqfIsi+TiL+FXDjAoTtbAY0v9IqllPTtzp4Dq4JJc4pxf13iJVa8pHnLC4
sYHmJKQ02XqoJUt9YUGe++D+HWn99/+c1Rmhw1iQMdLMtfRQeiT+wsaNb9HtTLFfJfOPzyfyzIYG
c4eDcXV3UK3TNzoX8TIlFl7eg7s0IWiD8JfWSndaqnj7z4c6c2Ajn3OQG5GlAS1iLWL/ebRZpVtY
1twiwHkBhOZILWdqHpNqovIgFu61vB7dbdKV1e9EK835EZZrbF0ggZyZYDgrGvQ9SiH+aV1Z//yK
xRsW0U+RPEDbe4YDGUgVjU8t9StTXHKl/1iWryOwvYArcE85LZibvCyTpZ/koXCSZdO1arltHcX9
8vm8nnmFQAurNAbjMsjnJ/OawPUf1U7lPlrS3XXmYtgZSmc/DCNWYp8PdWbysGkEcEOVCNf9tCzn
XOyUso3FwR4X5YEPs9igwZs2Q24nX8bUyy4IY87tlRCwiAxbHdI+UMyGIU0nFOFsyHZ1269ZMnrq
QUAmxLRW3MAFQPZ7HD0uPOaZGcWBGFQMMwtcYU/bMS5G/knjJICxUVkBlMigzKs2SEaoBP95QhE0
gb5RU6wtmRU3+2c14oWcm97QcHxPkes3yfBYRi5Fmtf9yJVLOT1nZpO+y0ozw/L2o395UbXaMLUs
fWfRQryMfjidVAOtQyBkmuXWGgRIhgL+/fkznptNrGGxMwP+A744+eIsoD9NA19j2HpDqXIdDbWB
mEZtLxwKZ/wl+N6wgl/zOlffW/39bNpA5WnrWPIw9ZYM3X6aNjKeltshSr85mbnW41pLTAEF2xKa
Vs5hP3EZurB6zn71psM3CUmRFtvJ3bVeSaAgYfLQek65s+dRXHUWvPLPZ/XMCfhubzmpzGg1dONC
x5tRvOcSP4YXpllHvwTIh2ejxgWkgKD/+aBnH41oIE5/noIK4P0Ed8aEiKRRJSHS47QdPBPtkT5n
Fx7tzC6DVxqkQBMjGZw/Tw53r3Qg1hMJfMjNpPZbzZ/NBPsv5UbVkvHCmjnzTSBctx2oR3BYKcfe
P9Eyja2Jcnc4aJN7nSPblVFyF2nxDWyOLzO5fBH+Mv95Ekkr4Rhc6/qVE/x+SDHYjWYQdXRYyaUH
NXGqTTwV/8fZee3Iyaxt+4iQyGG3oRMznuAwDjvI9mtTUOQMR/9f+JN+eejWtLw2l2a9rgaqnnrC
Hdwbn+rKS4T0gooMHRRq/+0qU6OqzNxK7rl+QaMzqqYPNsDZp2Kxn7XejA7//lCYcTGN4bPB5t0c
PdHxaXIv7c8gniKqNWcO+piC8O1Vrmx6j/4WGwODKHKxdX/+FS7zJW69uhr7c6ZJX9XbH9Wcqztr
dEP80wNJgXtje1zJWViQz0RxQMm3bd53cZQlvdbxWIORB1adzIGiTl4YDbV3quYxCbQpzwM3NuVh
HGRzI2W6+hEtrF6QMFMh22xCCZrsPeNAr4PgFu3VqD3q2ZyEQ6TttMq+pT505XAznccxD4+L1UBq
c7jtGkeBwhb92cp7J8MBoe21fV2bxnQjx728EIDhIjoHa48L9qJbqfaGqiiqxj3kjkZQ64pxZ1hS
C7UBfvvbG+bymVgKSj7BCnUPdfv9kgECojoO/dkQWfE+l0Wza+2+en57lasPxM0K65ry1dzKPPaV
kah1XvVnV6vN3209mwMEXOk+WD0+ZTcgpFcWQ6xyzdWhvZONbfaEQ10cx93SnsdYq8IGSewPDpk0
PVHRmb/efrDL/Uec+mutzanO9BK4UstawzIjwV/bn7268CehqYfFuzXOveAortBsEyg6KRdRxHY2
GzAWNirHdrPwsdBC0Gs/ah+z/gxTNqhdsZ8JY2njew2YqaTyORl3gJMCtL8g35AVvv3oV14zk1nL
A8wMphp66etQ46iibN3MhucCAm6fJN2ncYiTA3n2rRhzZSX0b5DXI0NalX42K024ADTpstLh+skM
6toiwY0nGKMmyec/PxTWMiRhoI9RR9z2TCMN9z6Z6/O5iUbrrk/bDNJdHvmzZpTHt5e6DNXEENRs
0EtDXJJc+vX7c0eEMuPJgSiYWkeZOF/7qBA+klyHpR9+K5U+/vtRpyihe8KQjCxwm/y5StRrIBpn
phN55w/NnPPV3P7GY105EXA1eH8rk5YG9OZjLTqeRhqu9udB9ZJ7PYW2pyp9HM5OzghOK26d9iuv
0UWFlKkmImKr9MHr11hnLIjB7QwyCBhDpxu/+iqilesY4z7NTSd0LfP89pe7EjNZkgGPCsXF4llf
L6mhJCAUr5wx8yt/6l3lHr0OaYu3F7nMu/5Yy/3/RbaRpc6mquR1nfPY/Nku3nyX5i38KMOYgqIu
2vtqHMRJjeWHt9e9+v3YIhwDAAcXs9QYFh1qWvp0zk3lxanbY1m3Yi+qOQO0bH96e7ELXRg2I6g+
1EcZnSIFuh0dOuPiTRNE5zMwoA6aZiSfUtPoTrMyKB/tQYDttcqs+VpYhf0ul4OFeEZjfBC1MT6D
wEPYNkvKY5ZHgmlDje3fHBv3YLzLD0KT8s7oRNv6MA9136wdeSedaTw4lWjvqnaCJtzFtTPuMB2I
DhEgv2zH3CJ6B+Gp2bmTPZ+1fNDCnI7Ckx6N2kdlAsLr10pnpf/cP+OssKOsdZYHp2pT5taL2xHl
qvosmu5sCrkXzIX9amjS4O03frl3GU+TWjsrmubSw0eph04qM+IupjS4QLLKsotgVGDi3LgetgtR
mqwpBQ/DISGX2cQBbyoydIljGSYdTpf7AnRsv5OdMX3/twf6sw6imusslBnetltMWpvGpgo5N57w
a5sNaT5qI9Omt1fZnor/WwUVnVVYhdHr5mnQQu1lLyvU7eNo9L2uHo4Vae/OM7BbdzL1Vtv92tvD
V8qkYlg74H/GHn/l8eVs1r0T2ayXZdDn7W46aWoRvbz9VNsYsz6VSVZGQku7/aLQAv1sVE4UZWGD
Ru6xQGbxA/K1L6rdGSFd7tHvYXDt4nIyD28vvK0a/iy8GtKxPwzL3t7oQ267YzsAMsUrJ7sHZEyH
fJr7T2pWKXutnvTT6NY6cjli9qME8ey3l9/eGX+WX42e2J3rC9jUtE5sJyPOkDKUnQnrJFFGPwdB
vzd7OOwTsf1MP8L6XxZd85iVvuNctMidiGanLCQs8sZb2SRGphl+6cYdJAFmFhhq6KX5GFnGON3Y
vH/8hf6eSqzPi/u0xW1sY9i6reFbs8IAXh+zMFNShpHxoESY9ajGAFVlKox8t5hOc5fp9GPPMlaN
L9rocc2kIxZMfdkgmlPrqtIFXaSP7YNUepX4qIjJ3TkQV0wfOcnqe66oyv0AIwGYoJ4Xj4ZVJD+j
Tl1CbR5R0I/gZ94Lu1g+zNAkn9bcZ7nxoJf7mdcLfnoVd1rv5s3FLFOG89AkZFgaTmKDL81hmKBK
qfbABmvtuZ8ypCmaNoo/M7RzbhmWXbTXOENo/dHONjH/pHbb5Od55pqyWCoR6rWIwzSNurMC3eVE
F+ojKuWYAaz/q43S+p1U4CCKqmxv9EsvX8FqzQEUB+IxwE9n/ftfgcPJW68QrsjC2kvGd5gxGU+2
2+pfHFvYT/noyF9K1DTFrljSW+C2azELYQUSMSwTmJesf/9r6dYewBkJRYY6kooPokpFGPdz/Y/u
zexlbXV/pGFKfs5ir1fJMktZlIa9XBbu/NJQNKwUKsXdw2ZROgj3mDEECBBqbNG0NY//HDnQwQTj
hfE4d9p2zlUWEJkMnLVCaWm9cRYDKhK72bHKp6KP5/KYkDNmvtLE7fPbC195uWD2PKgWq8zTBQsY
d8GCbaMlYTQiN4v1WxINfpbAIvz3MAUxntdLex+81LbJUWPpak95m1A4t/L9kJW/I33qiRlRFRRu
+bDK4t0oTC4AZHxTDi1TSnrvxEZ3803nuUgWrBRZs07kQclc9YytIUbmllQDSZWJ0p/V+NPEPH9o
7hRRBq2u75AY+Y0Oa/Qpt0r1xodel9yETGbsDDT/JEsgGV9vM8fkbVeTlYTIUul60CieigbwYOaI
oEM+Gm689SvHFqAz1HaQmfQItyOqHF2eJjFdEapZ9o7bEZ7n5KSHpkfABopT/K5ChPpAEXT6121F
xORKYDfTm7wQjMPlEwhIbMvQUIfeQpfF1Sei1ABy7e2FLm98FrJBSYIco8+0bUz2oLZkQXYWglFt
Qm3iYyt1rxw9FahV1lInsKcRx5KKFd3LtpE3vuefO+71B11/AFR+IhPyi9sPiiyBjKHyyTAvhuoA
FCkOnF6TR23WmwD4P3mOCt6/UUR7QDEVqm+VMl92h2En8ZvwI87KrX1/CfpeGw06DRTwAsiPrXnK
XxETlEKauwkzs6WWyXGWVeunVWfvYqdO/J4B+hl9HdWHMLEEWpM4+1Yktzj/Vw4fP0JHN2IFJdM5
3lxatlA0FeFFkM+RNTu7ZlAz/Z0SIf10LGK7DS1MIN73iqU9GMM9+jzGXjGG7qn3pPW1thd9j6b2
e6Zi9o1C9PIEMgSnzwVDCEAXMen1y0GlQ85VYoP9d4tmn1Af7TDunu+0JPrXrs+fe3vtyqMtSBm6
3ZxmWyaWLQeWauDdlk1snJtGOqe2EMM/tnbXpTR689hFMPtiSvT6qdxhLBpwdWk4g0m1/UGfpu8G
DI1ftLKLG3fGZVABHYn8Ffudyc0FfcFFFEYFiJqG1thl8d7qY+1ZQhRFBtxW0jucPRubpvlilL5n
pur7t0/85Y3F6sRzriuuLewcXj+ptQzj0CQ6Tyots9nPvZub+ypz41uJ9dWFgAohc0rCQ+bzeqFp
Wpa5WQUbRrVcodSwAz96sutv9c+uvk7yCWZGDr2tbeZR9HYE/6uB85iq7jmFTAWMLhqGQLQ1/qsN
NmX/GROaXn15s5peX9Y2etGWpPVL99y4KJjGrionAcs4XPJpeKoGxYahOxeBNcBGdo1y2SdVP96I
2VcXxRSR4TvQlwvEryoQ8u0rXYQgwAy/XhQ19LSyfxZR9VhGcXmnluP3tzfNtWvCghXI+IqaFCec
199SdqORqqUnQoScc/gqVlE8msj0F8cBiIgFTjUqx3OG8eS8qwuTUXVRe92tL31tR63AWcDiJsCR
LU2jlLLk45C/SqtKmqCFmNI/DLGTFv9DNCCrw9MTeSAG85toYJTt2GeOECEVYf9bRUMtsM3SfUSs
88ZM9Vo0xcVo9fLivr8o9fs6As5j2XEoba04ww4aT7kV1QcT/O2Na+0P22G7WUHSMRygOcpta7z+
iGoRA2tW+YiymuolSCM5gIuMp6aXh8Yu0s+2Our2QZv0XD127LLm1ED5C8eOqziR9p0dC3+czc+e
prjfprlToIWa6gC02oqqX+j5OUBnFa7rYARQDTF/VhGydFYA8dvb8VpFB7jGwgqDCxpNnM1+VBp4
6Ew6KKeUOD1gZb7s7DL/EtNWPIm5iO/VKR7ucllnWLJaP1pVRDe2yLX7GWIYCBA0a+AHb/dI52Zp
Qk4jwrax6meT1Kw410sj3V010JF9MrrFnT5Oma0COhcQM/2iQl9jVxsqBri5Ir6ms9TedUqnlO+a
MrbFz7df0mVvDAlxWokkD9zTJACvP7e9ikIbopQhiOrToPdJKFsdlLUZt/gAKrcs465EJcbna9eI
Wn8lBr5eTlh9Qr2nozdVZ020A64uoLWAIPeLVv2QmITiQnFu0aeuhARGbypKOyu6kcTk9apaZiwk
QpYI66Eo4p2ymOXgu0Kb/ofbbAVP0wsnFeFW2+w4D2+FfrLLJKRrrR7dTu3fI3p1y/7rSjgg41t1
YeHdAQfaXM6D03SqjkZwqBuiOXUZvdlmkvl9x+e90eu7gGiT8tCToEm+trbJejZBrq+7RR1jtQiV
DJcFIlFx7CznSxGnzudqJrW1Ft04SqkjTLmiYZtJcYJogOH59j69snEodCja18IdJYvNJyQtaOkc
NHmoekjOOoOW+pUdI+vUifkAc24Kyjkeb2RB1xZdNXqYb7jAgWz99b4pc+JH69R5mI/sUAVJ0V3K
9DsQYu3+VUO6R9gwD95+0iuZCvGCxG9F/zLE3EwTehTDrMXs2ayG0pyki6TgJOP5eVoVkRX0C3aL
NaMrglPnjY997ZgwE4bkSKeTUfVm99aF0MzUqEVoJUX5MVVKdYHc7RbFjW95JeaA+kDDS/8zZNjK
TBpWFk9RGokwFYjnJ3UWHftigWMQQXgzovFWa+/KeSHoUCdxKOnubavHfoH0n85TEsKIVl9wmEhW
ir/3WIvmlhLxlaU4JjqdWjqY6Npsdoy05iHVYJKFKtT6IojMWDtiv9yLg5SYlvz7VuGqBgAFthJI
5zbhGqVK2uouKK4k+i42uuIur0Gu2e2iH5dE0ppWUt+bvr69Qa9sE1ZbyyCwSvh5bUKCHuVScfWB
VbXeC8WcuSAVTPffmxug0VcegcbjXZT8dmIqY7t0RRgvnaYFeDtYcudyLjr/7ce58slWeDH4BM45
wNHN43jqJIWQcRnKXqcfWLTSRITeaTGiwvjb+3euMtsCCsjKIL4CU3VGjSKgNfKQoazyBQBKNwcd
ojf6jUN25SutWAEAJxwzyuPNJZGZnfBQK80RBRXmSc1c+7QksXZLCmTd0Jt0kbQUhTbwhaSm2xtv
GBZNyyqZh0msMpCQ8/Di6lX00OBIaSO1pC/tqVpSbznpWosiGX3E8kftWuJxaiXa0ykX9o0PeiXv
W/mVVK9oSf9pAr4O28ZQ1otAhCyMdZrtQZNI6w7/we6XyekQAV4m5X6o5yn2O92tVeJOCuKGXzn9
fHtrXQl0K8KGio9L61J7Mk8X0Fu2mhFQ2zJAhrXeIUae+MhyNTsVWYent9e78uSrNCJ+UcC1QLtt
FQW1pDNzZTSz0BAa98RkDR/VukUSXcnaH7DG4OK3Vl3u8IXq/A6c1T5FouXT27/i2oH6+0esO/Ov
xpjiWGhqrONPxvFmqNC5OZWdpWIQ06a3Uvz1cG63HxN3cnxw35f5pBtZdYf0M1ECgb+JBhwzmRZZ
jhCARf1TRGvtMuo6NgCLtKKveu0NCgL0k+Vhew+IoPznqLXeM6i4rvYwuGBtgkk5jhKqvkjDvI4s
f04ccW/AX7xRD16mCOsqKyuCacbK3X79ho22zAiHLvMEQEFAJObKeBkWGyGdyOr6PVIe1c+6RH57
F0XKP8eVtcvGiIiO5yryuIkrVpM3Iq27JMzcAQ+EeSiU+tA31FrHt7fRZQBjIa4XAhiB7CIux4qL
MoghubXrykRDQ5/K/dK31i3a17WXybgUSL1NmXihWdkaxliACE1CN51RusYEHfeEJo0/9kDFA6OW
X5QM1Rcyo/IWzOLypNCfgDKEMCTXKNCE199RF27aG1mUhoM5oiHYMFx+P8W6XHajWlEjvv1Cr0QH
KPTcqGuxtwaJTfHlAEA02qVKQ3LHY1aiKhSkEHxUfwZsqR9ao1Qa3wZadtKlE3/IPEa9iAtW/+zl
s/LfVUrzP7YF6IW+fuwmG5pRKog8OqMVIc8y1Y82fcBDV2bLjQBx7Q3DbgNoT9MPw7jNeVQYlmHa
OItQjK7zHWxr895MWwMBFd3bv/16r+1XFqHO52tedjLdxC4q02xEOCjz+LVO4/5RyPqWqM7llYIJ
Hc0Z+ojrrtnOMPtO6klfMuGLBNfJvrS73xjRNn41Nh/01MAn4e2nuvICNVp6AKe5U7BTXf/+VzBf
MsOaohmB6LSZ8vfInNbHph3U+5xAeuPeNi5ziT88YE48yJl10LRZS0xD3CaEFqeq8DuC+uS8H6K2
9HZO7XS1n5cjGmM5jngvdiOw9ZxGY3ielalaXnrSrX4Xzbb6I1fjBPoGdPMMP2y4KbsWA2k8GtDc
sQ9ALLv/NA1jTvyRK0QC63Zs7F2ycGvhHdBizSCQLCshYVtqi+nNUN3PmnSKA4ZQ1dlwEAl9P85u
g+4LZjbdDpMCodyIfde+MpP4P1Ug4hzu+ve/3rqHuPKUNx5geFPLg14t2r2Hie3esaYCBmw03ECw
XV2PdgWlxB/O6eZCMfEO6ZSKAXWZK/qX2HInv0JB56HWx3mvdeatiel6Sby+tvnSJI1w3kB/0mLY
PJ9Kz6e2ucDGfup9N4nHY7+M80fPa7r3hbTSoG0N+0b8u7aVyVDJx9jLWBBvwl+NYKu6mOhp2Uo/
fRZFBKh8cc1DKhSUKd4+Ntde6BoJmIirK+9080Khh45VG0+s5XQvAHW9d3OT1ofY7ZNjz/19I/Zc
gMspx7hGCKuMoa+AojThKY6RA6SzuyR7mfELe+lLmcW+1Sjxg63Lev5gSw/7CjdSsxzJ3CV/VwrL
rvaVVopvQ7dUuV8wP53OAP/Ke7dU+ltspD/V76vPvuoFwiL4A5RkurWJxlbUECIVwzv3etSfmrZz
HjtATSGY3/pU1TGam1nWPBLPxl1jjdp9g+Ec/ih0IBDgyG+gbS4C9vprTJQwV/mbVafs9SYsG2Ek
TWd6eMxPONZMjIiR+rslK3ORXlAAUMMwFOFsseu3AbTX2jyCn0zbXsvo2M/TvR0p+J/ZzvScxpqz
o4CvDlVdpzdy0Yv9vq7Msn+miLa6lfl0EMiNNEdxzkVTFXcdvmohLluNH09K++Xt7X65FCR1+ENg
A/iqCAC8fpUe3NhmGlIsV2ouqG9or87u92Upuns5p//Kcaa1sqJfKZ3WrOkiOKbDWGq11qvnlo75
ozug2tKWmOkgCps9MOi75cJ6Eazgda5KcgZlFYn9ti3m5Ojm4LmeUGOk6de00IBWquYY2ChQhxmm
QbuuEv9KK2VyB8ef1eC2IafgrtvqrxtgYD/0WPfK0J4SJUxAj+80vPkCV9r/Skj8v6Xo/TP1YTy6
jVWNzHidSw+gsp6TvSfNNhhQNT/oKk+1Qktu3PMXJ2Id9UJyWwG50G+21cuQimQoRlOCsfMM0It4
2i8mkUkuxgcc4pV7qbr4w0vdeXl7l14c+HVhLhv0TInLtEZev9NsmTzcIBzAEjGVuO0txTMKSOX7
f1+FjsgK91p5l9sgNw96UTNWS0NETPDWQjL4ftSX4sazXJw4noWn4CajhQFnY33Wv/aHMmjERp3B
UuTN8dmdo87XnaT5oCj9rcua+Qz/2Ku4zWL0ork6kaxf0V6vF8OJVW+GOmHg0MdpB1MK9ySEONuj
ErXmhD6mGneB605OcgL1xXR3dFOxt+2xKo5p2oPVLxRNKntDzp4KltSuvs6RLJ+Z/BWnRasVC/pT
tR4wI74rmznB2wFfhI+LYSeP0SxExuBuRFu0QQEsaNpyiXYF6KrPSjxrH9xs6E+DMbTHrE2UIBsd
9YF/FJuAURvbR9zTEAWtTXNCEBgNfg9cfrlT0yV9ACaT3k+jU/ra2OdaAJfAfpmgc78IAsyCSEsn
0NU0zfa3WlTdp9REyDwR5pgcW2VELZaGkufnSZYeF8+Wvzqb1hes65ghX1dPXxyHfiw/aMiEb8WV
LPwkSZSflsy1Qz17beLHxaAQSObko84/+BGN4u4oHOnhZUDlefaAdH0eJ132PnaQS9AtmQ3xIen6
U16V0bGk5f2fjjuCusPnzflGC3P6ogLWSnaqA3NTL/k/ReaA6oywp3eF7ixhmTQo2dmTimDtUAam
6LuWCDZMJ1jP5kcjM9Q9sjT5N7vNlP6gzUqfYksAG2+0Mb0PcrgaKrPbRP4H5Gi4V1xZjjuDfDvd
g1KLv0fzYCPWI0teoFGn/B60KeuuGfZ0EG1fzZqB9x8ZDIuAviBsJAlr2mS4QSc0xMunxfgoCBAn
LU+Ko7bkxbmRzfAsZjVb+CXqkgVDrA3qMepLK9lVStZnvk4e/zL2ffRbiTQafm5ilR/VyRafygoy
SV6W47ukWRQITXJ+ggM9v6hD5H5cHLKQqLLKc4QzTrqmhH2I5lZyH+s2RCj8JU8oJaUFlQMixrsi
bjIMqyOz8LrdnIFK9rHtjJ9mk5+3K+OqxlNsLPHnjiaJr2QsB9R3x0EvA72VSlhqEvMDmXVWYMXS
fGJE7HzoBZXjwZB241LlKOXHbpj7L+DrHbnXdciIAdgK7x5eZP/JSw2zI1jO3X1HT8E5k9cvS1Bo
VjfusqJDNXxCPQLZwuZZlbY828OIcYVOmvfkZMOyxwJQfEfZf3gA81s96r03+8KwxzN30epzOU3Z
l7ytk3eMjXH+63AUZJjfK4/SE1q715ypz49lVxvPdetGk99lmTPAzzQ0voVQhgdbG1wriNBWOhrR
VGtPtTcbTmAI1IpxGYx9dQYkcNcAlr+zE9FrqCujGUeQWJZwGhXt2NSm9WVI0gm/YjNHQXUezObe
U4z8c9Zo6CvosZKcXWWu9lDlkM/zZrtsnnM3dnNE4POyJQQV4qPuVfld6dX4YQ2zNYUDcl7poeqs
Vvfbrql/lq0izzmCfFmAH139tYN95N1bkWQjpiXq+UFeV6393sT8N0TwWsFj0IyWX1WhqXtS65zQ
4VZIyGnUw7NvNnpximwJqd9qJtTVZs1+J4Q6NYgUryIpuoH/6jCUGr6Mwv42qMiZKGjhH3Ffb/wU
G4i9XKhV5Vw07KvU+xTnNVOqaZaYw7QJ8pOMJr73nVU/0MvMQx1Z4newQKx+p8w1ze60EZ9so0wf
0qmqQ0VJl+fGNLMPg1HmP6aqc54hvhW+0y/pj9FEOA74Zpcfu0nvz4DznB/mInEPmIfF/IyN83xC
IC9yUF4w3Xxfd1P106z6/JDCszz2XWX+SjoMf8Cp55bwpb5Y4TJMI/hep+5DJBXLn0bBFQiXazjj
TmSeR6dYPsXS6A+Wk8rHPmG+SiNsASS0EF2nVLsTOX4uB5ELDY+oxTv0Q6nQnnKtapc2XfsNasOC
P7A57DHnwc0TERpv3jF3sMPBEv0LuU60RzQSyU7ZZdZ7zWpibIJL2l9oZFiTwHemc8+TUZsnBE/1
x8JbCe+jbZ0Lx9yP/Q8zemmth1TBwYZ47JWniknD4CtaKqqDDWXR9GW+MtO0KRbxuXZTE8+OnMnm
rm664ZPCSOuhw/t0H6m9+RBZZnzKU7W5b2fbQ9ocM8NycaynJJbqe8xqOgOfCSGxPh/FnW5mddiZ
dbTHLaZXfNMspeNrNsa86MXg8OhkUU4fxC5p54vZeynAHYSlWUx7V5n6R8vq6mMJAvzk1Zl3aDNr
fu6rKg7Htk/vpaYjCqLjtvAykS08iNTi1JdQo4JZ2m2Akrf8tMwtmG1Pa+V92rviqS3jpgRHjn1D
gPVHyymzZv0HUSQ79IkTn1yvH2iOTKUNjc9MYl+x0ap6O7O6TBx1EK6wFEBDwrrdznFFgzxcCdcn
dLwoO+JMDP3Pa5slmJTRDaa6V+/sRn5lis19+/bSFyqTJoUNFz3ZlklVT3/vdQok1ChbqqohH7dl
g6y83qlh1usGoiuwmw+KuZh7A0LQY5RRJq1xGB34hTbE+6FutGDWEv0ocYR4bESmx9g2J1m265jh
31UNg9vAbI1kP9tVG3QTgyEuCIxydq7VT2HfRO4t2dfL9HHl2FBirGyENY6/fpyysDBNVSHbWPYU
38+uwLNksLujUt3UzrgEb6+vDqooVGmqqIt8f5w0ZymtmaHUhPJzxPzgazomGZQ1IjLHEWfzZfjp
EjReQLpGOzNpvdCycD/J1QET1KK/0RS+BLXwi5ib/yl8uCG39EbHEb1bJQvK6lqRLVg/1c4eTMV/
i2gXv4oa8ZQJtT+5iNGfl06qx7KnGzV71i0Bh3XXvE6s+SHsJhqrqz7SFl0TqV0i9JY2UZXk7jFz
kvwgh1oEaYVeuL1q8psi7hElHc0fdV+5N3b1tQMFglGlOcEU7mIgUGv2lNYU0WFRDcYjAjveu6Hq
GQqq+rw37eJbMtox+UV+q9V7bfuxHBbJoKRQDtucJt3IZyuRlIBJremBHEgQKy0d34GzMW5B8Nbi
ZPuO0ZzTIWICwbsQyYA17LpmC0sCcQMguCXj952Yq/kpm/tx30cetJQCwU5iCk4yclF3wgFN/nb8
WEvLix8BXIuxLCygCzy8XcQmsqzA7PBJal46hj7P1Wh8nFt34YpCqunt5a59WEpdRpAg3i4xDaB9
s7pEXjNcZNM8GpL+MRYs2Bg1SfnJ6DC4S2UVBYY1Nvu3V772ZSEgrRQvndbudkfT4KS4bgxYqUk+
nyXu7qeh7OLHpRuc09tLXTk84CrpBPFR9cu+TOoWQ0SDCBOSoZC7osl7kty88Rm6dodkFl7ASCaE
S6gFGuq//352gOBZzIlo8yLMtdbMfxXgdHjlmEdxFkpjSAJu609GK0lIXKau/eSVEiNs5XPCgObn
24995Q0D6l5ZqCv1hLH364Vhmy5plqnsZ/ThDjlmSxgfK8Vzzy1x4+xce8OACJBnhbYHgHazVD+h
TZs5OpeeSj0kgQIG6lyYft1OL2ZSFKFZLDEtjmoOqii6JQ90dXV6G7QWOTjggF4/qDKtAEunlWGV
FZXfuWX6HJMZBk6hVYEdO/09lh8VKaDSnNvFveVscDkutWl20PGjjw/ciU32en2tanNCNuoXeoFI
sp/rVkKZpcbxb89LJ/Poohf/ZUFd694w8QTHOx0Y/6EAaSKOb3/ylYLJYpsAwoXlAgdcx5iA2F7/
GNVaevRhGV7UAzlZZcBfdDD7OWSdlx4Wx552Tl+h5p3ndoATl3JCxcOlHWt/n5FnRtMa6GK9fPdy
8v9eb30b10zk/HG9XJJmPigVYofxBJhRFzDxS1nqfjrm6j0Peq9q9W+1aYu9biTvLQ//bLvB1ctc
Uv5rdxKUqIn4NmXai9J5v0DHfRzxGtlx53+tNQVuNIP+XdIqNby43t4XlXpeBJ9U93p5Wqpy/kYb
Q/4g4Ql7yRQPDRLOc00SGWFEvUNI4r06iSLIUzHtMQKvd0M7NL7egn2w+7kJKOkfZjk/86EGvx+y
z3ZtLDRHjHM3Ti8yTczd0NXmOctjZbe4VvLOmzXHz6W3oKXs4HM/u7/jcTpVSk9DwGqeIlF1O7da
lr3ldp9LUZGv98mwZ4xwGtIMc8ZRw6S6fgGkZpHTpO1OAJneWW1GNTBBRKJof6h68UmXyfuqHSMU
+ZpzkUfRYcywHCJb5T+JUdzO9WFnGBkO60Cid3ltPNitFbqF9RlbRDsojVQJUyfzdvSEMUK05ee5
mb7OhjC/Z1g6U+5C0zV1VBbxraxDoywP60xq16S6S108pQcnr6zj5NkTska5gSWSy6Clo+MxetiN
RPiA7tx5lg9jXs5+rmC/XTO22ikaKOkK8SFfVvnHOTbTh8Gd3mG+GD+Y9NQCHakp18Q6SU2Nb3TV
0Cqz4xkhkD4ORtF7gdEZPyqS0GPda2i8NMYQVPm8+Miyl/tOh+STa07so6zY4hTioouqJ3fT4jyt
PapdlRdqkFI3hposh13F7GTXqg26FxE3WcrVGQDgwcwxm/W9OTrmL5y7Vb/qYwCes2k7PrQT70dj
0zIbp+ZxmQgeWdcfSWoeRWs8z+wxpktI3Sq4xYAHctJ9Uac/+nz5poMX3WF3/pQh73FSkKEqppgy
35meJAnirrDNI4x78aAuA3MjR2nuYkPgYmrm8uBoS7JvLGe+m4V65G+Q9D1Gxa5cDTMNOrSZY34y
B3x5VwYfr236bkfqtItr8TzTKbgvSM8n0Dtpc8iAkO0TZ+bhW4pBpqptMJc4vTTSeyg1Jd2JpDvU
sjzlqnVnNZS/neE9xHLCkXE06f91xoRysebsyzlVf9A5ogpJte9epp9tMT5XYGyKvPrN/N85ek7G
7Hd01aArNeC/g52cetf9LT1cMYtZ6H40qN9oeSApbyPdNuHkfEhGJ9t7Wd4GhhL/nIVlBHT/2EFK
9a4bAFVSKP3nuYkRVOQHWH7Zmt9UZnJQYuXJrNofCKv/Bqb7Q6kL76Q2xX+aXb+bOm7uBDYlFYEo
fMuxPtD9vIucxPycGFN+qIcY7fchf6hUXNWspPpYgBjdiSpWd2lhfQG0SB81Hb9gYqX6rhFn+1bR
px+tiM1DJFN+Dq6L/v/j7Lx621bCdf2LCLCXW1KUTFvuTnFuiBSHvQw759efh9nA2bEiWFj7ZgEr
q4xmOOUrb0HQ/YucG0ycNsneeZJBXZtfa3cIE7uad4RX93oVH9XYne5r1vkhEeN90S3fxiWJA3Uo
5zst7j6DxX+0pyrh6iI3xpppXr29ntpeIDx79Ichrq+8utTCSsXKvrARpkKN9LeOIU65X7D1OeYi
D7CGbcMEHN9DijNiuHRgJLXO/CoaDO/7FWuSOnESrH0YAVyw8Kt0xhjLyjSgO4b4vdaUoShp5ztK
VOLWFZq5U+v8DkWXDj82t/EzLID90ZStjySTGqD2oOya0aI0Ejtj5Zv2Ou7l0FSBisb2Xbpo2Nap
Tb4zam56DtOD5dTkp7nxpXadrwXinAtuTgXVg0T9gfQdD+GiOxA8mjbAn83z1UmzdsKcuY26ZD8p
S7OjS1zeFKuJRxFuZKHok+7gysndCx3D2H5OHpqlfsmTRg2HNG7gFXl8FTt9VFZrPsgRF9GprZ07
vCqXXYqx5M6ZsAnFSu5HTZ3G52WlhEUqq0D3x2xOfSyXBFeCLrYPbZLwgGWzcZhMdX0g9i+DpqY6
LtuCFkCOU5lbDBRnl+Kw6tqtrshfi55SLNEzin1Fj0nCMD2CMX0Dp4L+TuX2Ydpvb4wotb0rTVAj
Xh/xRZqnETcZDns375ZM2AFyUJhQlMuVJjZIYlXYYeLYuu8NMs13E6xAKo1EkdrSuLxvlErHYTV3
Xj+Tngj6nA7L41bD1xoeQDDTfeKEpsqTVujVQZu8ys+E+qg26xMqU/axKVNI2cag+1Ip2szXjW68
F+BhfUe23UsLrWDh/6I9WcjBhU5n4g5huVPYzqLeT8Um6kRd42BW2R0b/2cLoDXQYo0HSkUvb9JQ
Oqrnwada2vqwVMeHMsb9UgH/TPCLQ6eW4+E2KW9AQtNQK/Fyww7W4mxqTVgk01d9quorK4O5bWGE
HHhSf1Rkbfr5YI47GE+LX42p8NOlTO9HJyFVYm2WDuyq2hH/xGp8MzZJGQwaljBI5gYafoSBkbsK
SspWx4eUb3FJYVVVkltpNeJXA64hiB1zjgyKDrexNJetfI8pntIeHaPE2QKdfhzzRLdb5fiGkk/j
t6MYb0ZD3Guq+NKmxrdMsYtD3+kUg9t6DMepBpa06LS2Kke5auht+NIRb1Y/czl7FrCWcnhM+iGm
Kto2gTXw6Gn6kvEkZdIfvLYIsW/+LSxHHsYpReO990y/ySmCqlUldhhWHguMS3l1tKNm0AteUyQ5
rbrHf1Cl30aFtjgCt60OtUiLAzzd8jHWpYvIRFM+5NXaUOTQUnTjnN91E38rC6ldY5CW+xh8fLcq
5btMk+qwupMXYrHXB6mZstI9D1Te0IzKRQHHiGqwj/+gu89anQaDMt1AQtYfuzZN96se0xvxih+F
SZ0UoY81bHVpBv2oFlwsKTYsafMppnl0hX3AI+DwPjCK8jVOFZoZg7yG+8bzSkbLsdDeUgUqnNMO
t7mci128trThZPVIyHxPjPxJQdcWkKbePiX4ivqmF8f3PZiwsGP/Bmgo46+9eOtVOvVyj637E9iS
ks4TeOHAwV7wUybmJznr2os5pffQGH6mc34chdg6wkX9sLiENzMoyH1hJc1+oqu8x5ztYclbc1cI
5801ShOtTQDtSV9Epa4pB9ypXYQGJvNI95fnyG5aPysa8WrHfG4Qpq/eRDBG1tzus8SmTtqmbZjq
yJGVhvkVEoK6o9yXBJigTEFt5SIwAPn5blPm4VacDFaY0phjGwhauxzAeI5pwdSzvKr5T7OZQyU1
c7oZnOUXHfY7fRpflUGN927tKL6gwRqAr+NyzNR2N67DY6+Xv9S4/pTmeuuvBP+foe8O1COyPKAQ
g19MUtWkNVZ7Q9ehIcMwawKckoBQd0d69dVmAV1ShAaljK7WPPr26uT+2rJv1Anv1V7vbqpB3DSF
95x4BlbEbqawHQozwiGamrdXfEn6+YBMNd7NdfsAtrr2S3sUwVS6oaMOt3OmzxiEzqN5nPMk+cGf
Y9OYJeuXrMtjto4DyrmgZTJXvXvQmmyiS9rPjzHNxlB12tLHHGNCTZAz1BvLeIhVJRQik2SxtfGE
4kx3XApph0Y1D0Fu5d8AjaMN1k8cuQoXGLe5rpXsEcXe68TL7rFgTP1OGn3QuaIKtEYdoHKIL6Cq
hiskXo07Z7JvKsuonixVMX/Avkj9xF3lt3zRkFcyQRSixUISUzSZvBOKi/U5pi/IYq6rdhSGdTdh
90OfsxnJf4h0PTvWokJv0pfYHnCpMS0lUvoi3S9DB1O0TF+tdvykIlodxmACdkvTUN/BkBaOaTuG
NjT3BxozDe4RA00rK4vpIGt9hCyUGWqV9r1M8qNeuvJJSb0s8tLqh4crarBOrRdOYsrakIaydsPN
VH2q5lSLumFx9i24I+GP4yLhosnlYTGWn9gK5d9ppmAzmeV4dZQlvvWVUx6GrK5C7F5uEccl2yoO
1oI3bdOheT93RuI7tEF6SSOPqGXe13iW3KxFjC12nc/JfaE4KVgpsHv+0pJd4852NDyCOM8tX4Cj
fnVi7UZvtec0s5tDnNgYkuOxzZd3HkWFCEdiD9EgByWgSP0906RzRUpPx0jkuPFaMSknZELfnuBU
57M4rqqJ+dAc91dra2FHbQljl6vpt97Vcx+fgpl/6MbB6PYSpffUfR5p72J7vboHI8sMJmGmZE4L
HuiSQHnWSXxwAzd40ss28NqJruL6jVZkhnuI9km3+2ONexAnQA6QVli0URl/d3ETedCH93M73sbC
aT7X1fiSiP437tzHecQfOlfE92SwX11zvV3b+EYa3kM8u4vfxnNCyiQpL9a6O9w3Ht4+fpFl1khv
0SC/NhRVfnPLxPjNv1B979uckweEC21KrfSmaxOH9mLncaraEFf46YfWLJbm5ypdue/4V2LvZVoZ
hlvGkIHJd2S3/FS1Xv+pO3NRgQwZgpq31tipnflTV9fvc5w+wMPGmBx64242rB982jYsa6U7uoZI
rr2s/QJCndaXLqurZqRRNspCOw6WToKrur8cI76innxVqu5A1wkT3C7euK91/HtxmmfHaHmQhh9j
Rq5EL+4nRatdQzvVX9w+D6WFubmWGN2hzGFFQEBcwqIlbJY85Fg7KVbQFTE98aK4wgycradp9wmo
Cryzluc0KdkqffW6Vvr3vM6qN5K8t7LP+0fX6hF3EUSBcH+FrzXu4zrMyt4Zyke9KhCXEOxpuhA8
EcYz4L9r7KswrBWrCB06kEbKqzRxGfkgFZbHWFI9KOG64nGc5nug+T/qYvbAac5VKBPZ7tZZ3NM1
EL7SCuWKpnkLC7cz7uIadSfPwyG3baorU83ToEyJmrRZIFe2xiiFwCUJU8C+OCHkj/Ok3REzVlg/
0GgX5fSUpe3XWDba3pnib0bJo8/+RQ1OH37A9/+syOJRJvZdl+C9a6W6seswvw2devnkLu6Tqk1V
ZBr9GE5tet+OVny7Wiv+1+71sqTjThZZ6psSyEw+qHaka7iVWmSHUBupCpmzd62m7NrKykZc96wY
57a1eMSVZwiadXyt29TZFW7yZCPf4TdqHiUWKgKTY6LftXwe1sTbYzJ3HJYiDvp+Mm7k0HvBIuef
ZdJjUy/UKejG9OtIbn9Tms4OQ4XFl7WH9RbgIt2usYg3jzLHO7XuxHKocogfYJ6yQxNjvjVtXqY1
rtWh01cRNYEiHDQrv1L18lth6nfptFGkDfHJ1iifZMuc/Wzs1QVBoWphr01OkCq6EmYV8NbU7vCb
X/UXpZIUcLfidSftKrBK88FRdP4IT40QFb5Xrs+SxCGbw8LBBHOU8j7Opu+qcKYrWq83Y2l9hSbz
ixpJ7memeHKBzF/VquKEhj2mvLaNHpaZDc4aW6M3TJ2v9d55o3ytP6J3N3zW3LgL+1pqPvzxkrdN
iisPxtpxSVGunER7LxrAFmM7PmRifVAIBvetKtkxXs8NtXqPnL4Fmp0SCEPrA22An+CnVe7ueHGI
B1w7tUgsAYNfCTiIZEa5nftVN8Z+P42fmtEFeiJGnsYq99te/1KC5wxLSiZ+32kPRmq9GJlZhW5u
lTeOVKsok/kNugV3taKSkkNydUYbgrbFz5B/im8p8CaJgN3OWGRHxtQZO+QT8ZCqbcIn6hgPLQAM
Ivt5Wv1lmuLrvACBAjnml10m8qpYs6fc9n436Gv5Ma5Vfl3YB9Vq07uBdJJPqjtXnTYPSEqMPDJU
IIIhI/MjJkKfD/nEQyud9QulvNJPCPUP3lg7+KPn5V6Li4HKh2o/l2WsXmsg03bCQ/9Y0Uucngy6
y9L6SQFIBAsa8oH08ttUuBS+PQ7k0uLM2ch2PvZZjkyexGBhhLQTqEtd77Vs/CyJBPwsK+6lLvXA
WuzOZ0cgjZRhel3oazRmf+Izeauk+qvV9DeghL84iZjvSmvWdwPlbL8QrhHGCnQDumYEDK57a7V1
t0P1xXsqHPMHoluvo4GP+oLdb9SorgxToac+UMF4R4zxW5bNQ6Wqb6bUb6Xb8Cp66m1uA91LKHZE
Sts1+7LoE74J0vI9X9XGMXy3Or2y60v9KQPFGbQg8EA6ON7t7HrDQTbTE/HU52KesOWhcBk4Qr3q
beu3VzWAktatoIuN3UEC/zl0St/eORX1hmqebF8s8hHE13c4DrTep/K3sRBLOBVVO8QmE15L+WB7
Y7xTNlTbYo8vc0yEmxTzfe8OGL8r7oOIvSK0CjY/gPnxixBUNToCowPlz98wYJ8LiwywrBsP6bt1
c9vWEc7FcTzVJXuzk2OgteLJGvRiR6H8m5ptLD1jSb4ZTlEeOlB7IPmoPeO5h0qQnFoy/LaKyqbX
fatoP0mcNQOxAeGGbOr4I08PFDee9po7Z2Ha1GaICzQvRnPf2dNVUuY3i04Jb1WekmoWPleiisaI
299sl08/TPodCTVYXKvNd6o1gbEsMZIUyprt2xJ0He7OpCrjKCNA3fP15AJ2skeuZGLTGwTJiU89
k8zeRoDCcNuC35XxuuUEVNSSFTXULMrlNsUUTzZoLi3rC84S9b4qPfOnvbQopoP5v4215Xc7J/2V
yJfI0dt2R4oTtUDn/TGZPiNDlQcQAovfsafJUIy5TpabiV1exHnY2l7CVeG+GGsxhDn9ohCv9+SR
WzMJ3IHEaKnia8zA8nBZuofVK7/Uk5H/7Gmk+QYaxHt4LrRDBEgdYR2VYfqhtklUGkXhN6K+95rk
M46pyBQDGAgy24rDfLXukpWsplHkLs7zfGeJbq9I+6HHo4pT4JS7JvG+KG32Nin9TJ3GNPHxFS+0
X9MbyO0Eh01rh41ZlaEUmAkD6qm+devSHGvHW17sIkYpZ66qrZWSFjStJ1Hw96qFwfjCq64rfbiM
vQhtd/ldTnV/GD1a6CqfG6ZIWK+tjFRuYd+I1ftEc79jeH/oe7PZi8EOsmUqQilzDfSU9jI7iRos
hUhu8hhA1dQ7dUBCSpWjUj9LLC0OMRiEm7bSP9UWHYYEzkOIfo9z2/XeF1RnHf7P00NnxryJa/w5
VWzAgNX0rV+ogXAzPtCheOyt2tklOTccSjZHpQFia9OE2TVZSSHNXnrj2WxkpDQrlRn7i0Pqdy17
DRd1WP/2PHXfoNfymFnpU1IWKyy+GvCe6jybg+L5I78wxL+YDnAPo2tBkOmm6LyDkxXicV10Nqmc
vFurSNnVc1nfEwGKK7mgIumbQg0npSr8xUiOc8ujYOoJ9u2qVwaaOce+DRYwnIX4bMflVkFSJJpI
6WO7NVkUYYb0or8VseqC9BxeW0tGNiXyQC/rB73ZUKXVsL4lrbVBFeG+gEwWOcDc5aAYZrvvzfg+
7ktK1xnaP3axuF0wdEYfYoI0BX3e6DspS6Cya2Y/YxbWlnhzErm2FeLOS1t8nlx9uFHot8Vt60V5
rCZ37sjHS0tu8mp6qNX2s6yNFzqdX3tFBaRWj/XVBIeiSPJXqHRBudDhdV0nxYFiiYw29bDMBTZW
Jd6hS7gnR4rYrEf8ljXqW0JboXLaz0kCYFNBsGOFwwI7rRmoWqXFVQcPeqcY7pvNm5TEWGlXVU7N
K1sI3pKjEHYTKEP+wC1bg8iLXydde14zuD8OSGRfS033Bl7oA7d7ea2kI5d3Pjs+Ab2CuYPu4Shv
/MKk2t4lpiiuvQ5gkSrE/RDbr4OnJH41919LoLyhg8RQaGTlU+40RytT71zTVKISfjpa0a1+nO36
p1oZZBGuw8PbKubeGKbsKVsTQifT/TqWydeuJ70zZPdcWWyROaN+NHlvG3Uo0brxUMwJ6laGMlB/
JCAY5Hrsa+07YjlPMzDDLFHuen3c64XhhK6kzCVTBXh8md0Wtv2p7JJnoRE3oZ37jTwyJ9hLb8qs
/2ySRNgAQUMIa6He0qoYuuqNwnNxiL32u6o0Bwx9q8MizAuN/3+ZEgiLu4Dt/kAc0DB43232OIFG
UiODXC1ZdcToaxp9qDjiEhVkAxCcdLU3TU+0G/Hcslz9hJGB7Uo29sApIzOfvZ9TPc5XMTI7W90s
jjAe746arPuXj7vpZwAUcDeR9UF43iS62lrtfyE3Wt1YHDMvoB+XZnflKsVLOujzlzxx9Qu0ynMj
kbug0KRiZaOe6rPURJKtaSNFJ8qkBCivsTMHO0vwgDCt549ndQYgsAETPfhJoO0AGb2fFfbl3dwA
v8fxYLOqV6TbUpgrOjRvY6NInngW4pznMlOXfZ/wmEV2h6L2hRmf+xWIwkDr1LH9YwO9/xWaPZqQ
dPPsujf6MtTLVh5KsYibvjTEHiFxSaUHrKAP5TNHfUO55JBwbsVBs8FzVxFQguj5fvy2cseSChfq
BEqrBtIAcS4nvaXwXSoX4EdnIF2A5v53qJMzklI7cl2ZovUl2vLo5NK7tgqoLnE5qo8i6/QL452b
2iZ1QfgGjZBk6f3U1LjTDMza6dUKtMU0x2uvakhiCR1OcAMfb6ZzY4ENBfQDwgroy8lntKtGaktb
J9ejVsbf2XTPJaybp2VZLkkYnbkBNgrmJphkAKI6tU+cRO6VRtUhbbjiyp3iFUQCGtdhQ+9mV9TJ
D1GILvh4dmduN0uFfwySl6OinVIyIQjFQOmN5BqREtXwKY0V9EGthlbPxwOd2SIWRGMQaljwaWi1
vf9kcGSIK7Shuh5Wqf1uq6bo/LWaaGa00vIwNG9z85K4wrnJceGwlMhOg6c/QU0N0kiQ7uir63hZ
65GahYq0YL+s9ueP53bmw1lIbG4STeCktFOpmbVtCdeTurrutFELstp2edaoTBfEBXTfCP82HN6X
jwc9h8ni2vZ0iGggwIF0vl/RGF95R4I0uK4aaJ/UbxS/bxAB0B0aKqkXe2Hdj8Q5kyH39gZBoFyZ
/vevChNGA7WL7icuFCcHEfzR3EqRVddjPm3sH9C9a2AkvP9+aTbW7ylWKfn/x4mjoe0C/EIVgf0K
HfVkK6lj1clKhZBEY/dLnYXEIcXS+EaaH3nijn3X4GIW/xK0Ji8MfXoXbCOb6HVs7D+UWE6ZhqSE
1tTFJR1TzYErY2x6e2Y2hFOndLuPZ3l6Xv4MpYPwp5tF1vgHhP/Xy2zbLc2iqkYjtltz8iH1GiAS
fba8o+UF++Hj0U538OloJ0uaGqTcBtw1hNPLm1anPWTaryu8LK9oXwrd+vnxcOcmZwM53wwIMaA6
vb/XNFOwQpNTpPAUpa1zkPbwMMbmZ7hgl0T5z00NCdyNlM0Txe16ckxEM1keFcyos5V9bOUZ96ma
hGmHXYjQhXIQlnHhPjgzPfYIs0MBBUD3qTBJ28dlQyI0R7rk3PulN+RPayy8vQJNazelwIQ+Xs9/
9yWPE9EV0gfqH2nI93Ochsaz6fSJKAGytmsRb/NrU/zW5KXFPL1R4cMyEAL/fDMUeE/J7bGmSDBM
DJRtMmGKbdONSZb8wvqdn87/jrJ90r/2PrLRxeBVo4jgzZj7DLOZ1m/W3vyEoEPmXNj6Zwf7X8eq
UzaLJAXGwrcWkdsaL8LVXr0SEuzo5b8+/kb/MC22teOOBMOyfSb47O9nldYG5dR2EhGK0L7SvQLF
pGlHS0UWT8W0hpOsfa2k4BAD+5DpRV2MM99O3xy24S9D3PkHLF1Yo+XiZVVFs8gg4h7geEZzul4N
njiouRN0KpCJOvcdBzhSTM9C8ZUxDqxGu/B5/z0eBpxzSOH8xSS3Onm48PPeTGyWOrIHPaCrp2Bw
k97njvOcWdYlesWZwXiTodcjtIGVzanKrozhFRCX9PBml43VoCF97vq64o1NpPU9GDuzB3cRffyx
z2wqepjMEnsyxBlOef1Lp1SNgXEzTRS9uAHq64R5tlq3tlUXF4Y681kJGD0LYWcEu1CIfL+tzNxU
PJnHHauZxUf3Dy6iMNUv/3lCWGw5aL9yjyJDti3zX0dSn6YJRXhgu3ljxr1fT4UHrI+fs88hSOcX
zuSZOaETsmmjcFBgrZ6Q7AEbw0TW1S4C9lqE4LGXkBtO2X88p38iKHYDum1ET2wOWDGn8ujuQDOG
LlsHaOXXKic1cHTaWwO4mOK367SHrDIecBV4c4e3j0c+Nz+PcHhTmEVL4/QqqMypj9MRY2gQ/0mo
9/q8H6rkUvh7ZhMCyESuGI9t4pXTzKVveiCkWYeHsjH/FNSGHWCYFNJBgn48nX+f2E0s9P8P9Ged
/9octZIb/UTOEPWj/SQ9805bp2id3Sdpmjt7hhfx8XhnJoZvJbVI1VRR/jpVq0lzZZXlkIzRvMLk
9ntbYhQLOu5B0RIZ/vex0M8ngcC+41/tUDiANFUz5mbm4xBkhvOsVn0dDNMlU+Yzi4gXA28Erl+2
4+rbnvlrEdFubCfdm6aIOhMU9WIivJ2BLYpd00BpGJLkwsy2xPXvghO737W4hnnQgafAGno/4Agl
LVcNHYt3gchIVBsLxdAeap22a6ahfIMKS3MWPEt3FEh5v+KZvl7I47dCzOlPAAFJBQqTBBe18Pc/
QVgNGjWlMURrsyIAEa95RBNH3gpFKNedWlxNLdiyVfuvFDSmTt6EvqrhOS5WiCc5vYq2QqUUyxBR
2E5eeTTXxfcatfVHgHRUPsfi8eNddPoKsXW4nFWDojKUV/7u/UTjtKOE6K0yWjNXuUVbI7mloUV4
TTvgtdZBl//38ZDcRAQLKVpy05MnFpDNMpYlrnfEw8UeJ7B9KmFIGXp1v2TmhcmdHsdtchsZB2Fd
6IMok7+fXBm3yDY1iRoZs5EetcGZKWeRFQm3uKS4ebph/gzlIFizeS2SeZ48Q9mkG/0SF2rkphLc
jmZs4mhbUT7x3RLNBWeNn9NeuaAx+k/o9mdYtskm0EYK+c/ni70cYGqmRhMs0Y0mc1g77IAT48m2
v+ve/GjOBhCNqrhdwESAV6gunNWzS0ywRBmDXB9J/fdLjMx9kq0VZCGAatN2+XxL9K5DdKC65IZ9
eg39z1QxpoPPt10NJzuntIWTTWOpRiWUgsK3VjzKRrpPb203PjmzmkInNKoLXninV9E2KORM3EOI
CpF73z77X3cf149i2tWkRYiN4P7SlsocVT2NY5o22a4Y1jaoqto95HW/7AXBzoVS7el7zPiaur3D
5NuIx3knk240WIMrWuVRTw3wBRjnfKN2+iUbmrOj4LizqVZaCP6d3PBoaFiGmIRKJuqtoQuHLdTl
cMlW4uwofD7uN6hinJX3a1nDdcp4S9SI7rBx5dYZANehtS6QeM9sE3Qpuc94r6iJntoz5l2v1B1e
AREKSaY/A1f3IUGawaIua4Bv/bBTq+ySjveZU8CgoMO2QiWc3pPnooMLmurACCO9N/YYzR3WIQeU
oNaXdNDPraGuUljTkchCxe3kmqmqtSI7A92pNqLFn6TwmuPCDnF2H1/T2pmNTxSDqDufnqTsjwzo
Xxt/cZzcWTAIYqBuF49vcn0o5KcyHaEi/lDKxiffRefsVyG80ED/r0vvLVw7hsTYJ6CzUs0XNopF
/X+2JUCSnYgAwTyDAgbV6PebCMkzBzaLpUdE+1DyEruEuZE9D3KCEKCXF8L9fwJxzh/8UkQYoKRv
xbWT8zeOUPg6RTIcPm2i76MS7IYba7dZ5ew7Y/iVgTKh3f2tN7Xo409w5mWmv4fgGwEIWhqnN2sR
rwZ4XE+HQqrcdrYOLG4FftSK/YQ8yYWJnnm+/h7MPgkDLKNz+6LHDs/Eu7Ty9awBXtRAyvzRxDJ+
MJzJAWFqTrW4Jms16v/D8KjoEaujbUfl7WR4cGX1YKFhHKkFHfxlEskLZuJj0M86XuwFDqTawlbi
obsk1Xvm5BoECAwMhxjnuJMDVWdjvCBjJqNUW57jeVOydPQHe1q+fvw1jW2n/B1RspOo9lOZBZPP
hvrnQOndWld2JqNcbecYXJjjlEFX6t4LAmRAsgDvDxNRUddM17U32+uu6vLhWAnV+NUpCDkFmDRB
39CBB1MxN3r3k1uq+ndEs23Cw3VzK02Ntm12TQvTDVWS1DCvxAgCcleYzZJA++tn52DZPVBMhAGg
Cui6e7S5PRp/hZH6JW5cvGJEPnhD0NlooV6I/c5sMoOr2cb1dNPNtU8e0xhKJ8hgTUYTblAArpoI
ddHDjPr7OI37vh2AtV4qjJ85RfSr/hxhciUKg+/vi8ppEHnSwKsMhfmbwmHYwDIyBveLFN6FA3vm
bqZmRNrMXtq6OiebOE+svqp1e4261JpvsK+lzdjG5f7jjXRuQjBstlKdg2HVaYo5w24R6NjJqKZT
t1Py+FkZrGe99tSgmdJPHw92/ov972Anq9eWGupovSmjzB3nfaloSwS9vDqgagVEPZ3NQ5P17FQ4
pBf2yr8ytJyXvzfLyUVfVmj5DUhIRUsv1lv4VsuddA15LeNt55pl/ly3oPXguLRHU6Z6BFto9mdk
7fy6UvLw44U4d03wwsMcp3DuQIV/v42kxploFlZdr0DV2EjQ3mrJ+MavuhQlnYlfqGSjQOK4to14
5MkuWmhW4/9LQtaV8U26yJtk7kNbg1UBPvJHX2rfP57Z2U9M25OAAsoVBbv3M7MsMEOWB3IQmm9e
HqvGazH88GiR5XVjfK5knz5rrZsCcYQp8+Xjwc8uK9MFfQHnizTm/eBcYFWcWq4EWhpL60W68fjq
TqXefJ0JVS9EhmdPDnpC4NwYibP+frCi0j0gJORKwkTbcEDkQMHxd5Xmb2dGEuz/MLNNSYYOGfXd
P9v7r/ipSaSmTbKU0QiEauemw08gswO6gcVyYaRz145GwRoPPXAl1AzeTyuel0pKsACR17Q0/OAh
7xyH2PDj+ZzdlviWbJr5HMvTe1Qu0rNiz+CdNO0fpehuOkCvDbwav4i93zKWFy7Tc5EXIhpbPQSD
CR7NLUD9awGRF13A2A1rZOXI5qVpiwkVNZHA63UL5mPZRBb6R/bo3VvZ/KtILmb057YL+BgMAV1a
upgGvP8Bdk9WpA7qGhlj9WaJ9a1avM9xlW7IsOa/p3k0ASlhbxV/gEgnW5PETKnU2Voj28hWCIxJ
fC/0tr6wpue+oU7WwJQ29X735DYfakcOKaSmCHW9fj9WqxINjTtd2VDoIWhnxOzqRYuoc0ec5xfb
oc0jhCDv/TJOQs9dgKNrFNvKW+LWdyO2Yn6d6ZcMxM6+GH+PdBKrz+U4xYXRrNFiK+ah8MoMSSG6
VdmUyb2n2PVXML4tBO443zeWot5oMwBRPRa6nzbghj8+MGe3j6sbNAvgq2HF8n7eSDdWsEBicNIm
KGJUrOz9mvVVkKEnEmLBdElI/Px44IFoJhPKn1Zpuz4v3AnefmQ67RFIG62kWH0ZiuZuir0LhlJn
vynK18RTSLRB0Hs/N00xFn3NxpXkMPaipRZWWFZle0WtxL6QGVwa6iRmxCQNgCVpWGQ7De2QYlZf
BPKJUVWp66Vc4OwSejSsqKYbLizW99NyshaHYY+xRrU9TiZ6CGAtkMfN71YbVt3H++PcxPhQHHre
eJtaxPvBEtNWylxzkd+CoOIBBczNrxZ6aytMtGox/g+j0Uii1WJvyLTT0DuXEBbrzlyjfBryyXfT
GXrfYsTCQNyhqdP9x5M7F1TQQP0f5yN2yMlKil6ZUulUajSu8R76wzeqdUVIx+SqVWFvJ95Tqli7
j8c89w7+Pab+fkHXoi+aFLe9qDOzbGfhaHydpu4l6bRzewRLFwAb/NUEofZ+lFJqXe12BBFksT86
NXsyITyj3KAe6uYSwPdPh/80Z6R2zTGj+kD2uP2Yv97AucjRYB+pmOVzjxSAguzF2NpAynPDgeco
uvSuTfX6FRJq+bLmtnaDGHR6N01q9z3uVyRbs1j6TdUVsAnqYh9vpodoXKAJ1ro6gsZKs5+XaQlI
iJSbpjVmmCH9JlqB1Ax0Aw/cnVZbP4UDe6tr4n5nZl5ycLAFcfyUtdgV6Dr/amN1OhRpIniKXfmj
Ep7xgNULHmpCXapQn4bpD1j4oZSKuC4RpX3OFkuDA7yRhfWlc/ZrHttfrQxrb67x7JOSa1DDimXa
NfScbpTFLYO5wc3d85TOV6YZuQMxrVpk/D/KzmO5Ui3bol9EBB52FzheR96lOoRMJt5tPF//Brf1
pFSkojpVUSYvCWebZeaaY4jnx8GEEqKSXZ9ba8UHizlvaAHP5YOcKyWIs9XV3LCLq9KRLoOmId4+
mtKFhzZyXmWaYkyil93BdXvzvdHz5HExGu3AtKb7WmBZHsDv5k9pGYPNUflT5eWbZYu6mdLyikdD
CPDlfuxTmNdxRJyDGIdZ5L5Zd6OpLaG7+/f++Hbl0p0k+rUpaH8tQDhiDtthoH5u8OOi+1P3ozue
DFzqPKt3fzI3/C7WQLuiYZhJ84Xo9PPSdQt8akx4UYcBcsF1ZE37saJCz/TcVu0bfZOIxvihVv/t
I1eSOoZwJOFfA+FJc5cmjtiadjgKZnbyLD8pTV5N11hANPaBoVbsGgpT6s//65clGSEbp/8CSwYW
xOd3XSZGL+1Vo8Y8UuI8pmGqf0gZhzbjPwJvC6Opw5+M7/7mMIHwEISm6CxpzNKx//xQHM6ZRK3U
4ZBajeuSAmsVFjmVHSeXsyva6LpzMh3+BZb06TGeGDzdirbR19xOiLsS/N6KXZ8i63LMBtUNqlBi
YpPATzoz5zozmcGkpxa0puwe+zbEhB4fVFPB1KRhYkfMSozBkTIZ3Z+cUfKXXgM1sFfiXOt2lZhc
sc0mhmWC2hzH5KGdKiY1XL2X+baC9GX+cL39vYnAReDYSX0N2KlmfDkopcitCcel6VDjD7S6JwmX
2d64duX23z/1fwKPz0eyRg5EuZBVRnvha6RuhXHuGJJwVqRqYv9JOluxL808UhkzchgY21QdXtWH
Tm/DcJM1pXajpn36h4lTZ9uVkYX7XzbOthdpSWx4ySy1aE9i7ajHtE6752pWw3eMibILbMRs/cYW
o6b8kAb8HXmwZugYwgXkUkE1+nnlNG409D3r+UAzu9qAEc4Lr1UkE2Uz3if7f3+wv08dbn+K17QH
BXoW8eVWpl2e6nJC5DhNw6Pax4NHLEXLgmngLv7fAzgetpbsqdCsUc6XPaFHsSrnvJ4Obd5ARekW
80ljBmtbOS4VTU2Gd//7y1HqI6/RVinL10GGLlJbnN2Re0hh1MTZZnxddXiS7YsEAzlfd9Jw/iHK
+a++92UBojviNVdnZFpcXwLioa00ZYy6jo7gvAmtX8Qo+xahnoNeZ7Da46jl+zq1tiV6xC7FVQnr
E2H9NHvw3c+6VjWQy6/77atoHmsbJspWa7nIHpydM+dzEKu1+QQ5avAaI/1JEvJ3QKlBT16ngXhz
BD1ffllHlZm1euAf6NbW5z6SCQ52mHgMajMciPXiX46aDb6d5+Pm37/xd0cLj6SeS8l1HZr5vFt6
sx4zjGSQ9DSyC4ZwUSkZieWHc+W7p1gWAgxuTJx5nS9XiESTl2sqU7VDjAk+86DqZsYw83/fjEAC
WTZkpBRxvqrXxsLEthAEwsGJhmXXlUOxnzilT0aR6e+ltMbnf3+7v08adv4KfyLPIe74+u0MzCcG
NgnPk+7v2WD6P3ar86C57//zc6i507t2WB0cal+CjWbGdTtSi4nfiKQ/hByxa9108lQ3r35I6/+7
zL/sv3VKhMAGcZLx12U/Ycmq54vBGbOolXJoNMvKdvVsD+WumJsaE0mqnfZm6QSzRpksJ+tu0PRB
MFJq5ymeNASmD5Mqsgy3GZp/R2mbU3bQImlbHpBT0/Wt0Zis3b8/0d/BEfpIKmnMC8KPAuj0eRkr
nO+zXifuAcuO6VbXxgm3w7y2r5eoJmbG+CC8ocJX/1QH/eag4HPR8Fpb8iuk8vNzJS6V4NYpS8xa
KV7HFN6GEenlvqWzegve4CeVyDeKGMDdnMecFiBbUeJ8fmA3dLWiLM54MGmXaVtpj8WHNSqv6oC4
wbOkGZW73CxtsbHmTr6gVaiZxk9q5UZxQqt6/fdn/+bcIjgjDiZAJEz7KmXLVUxHy7DuDpBD2lPE
cPe+ngxEQVFYq+dKNeeGi4n5YccZftLffvPpkcVq69yPhsX2VyQa9nRz0/UIjHWR/SH/Dzr6nF4k
BtXT5/B/5j6wFbiUqIgQBHMBf9mD7cTAfTiPOFZZBNtBXBfqRxT32Ws9MXA95W1zYZSixpalSDHN
+Pdn/u5V11rK2lxFyP5V1SxxEDa6NO8wy0V50Lsh08BDEE842mXqT9Wvb85qBrfWmTsaxphef1lh
rrI0rWrH7aHF+udKY/bXd+T0E6n2u5VD55JyFJVTkyrA53U8T7Al3KloD12N/SFpAMCdWrc2bZHN
O3M2lE0nMpW6plrf/vtjfvt+63VLU4bY7esvWYcdWKa6bxFeNiTpsH9QOzs/3eh/H0g0LZz/5HIO
u/VrDTHNq0wvMXA+wPQaNn2UsUfyGQ++WSkwke6eoXPMP9QtvykRcxaBcuDlYDr8dZmTHSZGjnHo
QemlgudrbDWaV7Wl+8toQ0X1lJQWuE+ohwmxga91t9Nnfm6ufSyuHKfvU79s8P/94VL55p4kYl07
K2h7GAj48luXlWvmTPPz1xL6hKNwXETjAXPKucVux0zdHxKA735gHoYGCyk78cCXMzk16OYBU+r4
WZN4E/YY/YL0q3/42N/tSdJwB0EHH5rm3ucFjC1sXi0zdRV6Xo8ixyPPaMSV0F/0mAnrfy/ZH571
VT/iKEM6O1XR0T+Jb0nQsLAOk21YGte5IOX898O+/bUcerQIXVbq45f9X5bTYAO9YwYgNWiLamHj
yoDiA57EGcSpn7Qx37wbckemKFyK+jY6pM/fsZ0zBCzrRkmteXlgT1lblULdaaKBfq3m+k8N6L9f
j63B1D2DjNzY6PU+P0921uh2qaAKruHoeS9SZ4nOjamX7+M09S///pZ/vxwrnqbzOrFl05b68nIp
eTMJc7wcrDy7qqx4xPBhCSKw3FNu/hCNfhMaICdn+A2FETUOvLS/vNkC/c7OCEdJFPG7MUOGV0pP
LJMS+rPWUTJwUs25lfisf+AEjudJKqv4XWEcA8lByr8F/377bz4118jKEMV7ky7nulH/X313qnWk
HIWOvGLldvH/C4OYcXVc8Irhh0f9fZ3o5C+cMmvyyBnzZdHqMV7pOEuqB4tyzyaxu9mXTlUGlqDj
IEQxIYscjaDQZbP790sa3zyauuYKkVEpZZN2fH7LaHALE7WNfTDgUuLF3avjXSmRfXt6lesFXq8m
XimUqEz0FPG4MbXYcFfGGNiqHJXfr8QaMZntnZpuBYMIrTjNtH+UHWCUuAgS+JRDMDPmi0XThLdb
JfC5JkJUs2szJIXFyEGTdASavi9esNuKcY3t9djw1XpO1Z1rThUIXHfSpiNPVkz8IC0z9dtY6PtE
JIhFJeQ728P9Nzs2laQdrSeR+qDBM/tp1uK/9P1zekFaZnE1wmBSIch/2RDRytk03NY81FGZi18R
YwjNRqlgHxKv9ii1cGsqq8d6rgbMSOIZNgRySPwPa2IyBwPrGYAABVDQQKj3HlBn44y/KLGLhaHS
4Y0FkQtT3TpsXglZrfYqdzqJI1qJ557fm1oE+Y4aP+Y/6mwXhxBu5XPltvaRv6qlM6aKJ/8PMfJ6
EXx+ZerenKfrAWcAl/yyNNdJJC7Z2T6MllogAwuXMxO/9MFgsV1gftdsE9WmCl912m2UYCLz7/X5
zSYkivtP/YIEGlzL5+WpJ65USmbhD2q5pIdctRdvsDp5NzTOT2K0b95UMKrDrYtNPznBehr+v/1O
i48pbjwNGesSzUMYq+r9NJroLQu+EN13StuoaNUaTHJdtHucbN3Hf7/sd38DUte1kMHJ85d+GP7b
gFlrjJdfrc1xwKdvfpsqA/veqET6kbRQ7A1yItVzhn41cEyTRPtB7IBBxd9/DUrl5OuUBVwq9l9V
vOhAcXMwYuUAC6DwZlGdMTTCMLvWb0FS4H22dOe61kH2db8UazzLLL1GTzME0hGPZis3ta0UPv+y
r/Ty0I7dpkvdG8uNfUW6F6JVNisMQFGbc4Hr6jqB8du15/deV+5imCaTNv/pY5n4UydO+ahUnp6y
4qFFdh3cBqq2KzTUT6rsso0ToMcR1pCFg5/9DIUPWIaX5cN91TMuS2LjyzjakvTvBm5N8qv6URPZ
buC08AfK377omyODWtpGAhbAaSXDjqAEqmn1dyZj9LJtz4UdPZK4/hb1ivkwCyMoczcIpXt21EYP
hsZ8skJoHGZ+lQ7JRx7q2m0SWVc4YT6ptfo4pca5r/Mdl7XlKVZxyqCyBWhE90sRXpulsVVbavFl
e9WVyJ0wc9q2lWzwqRSbwuxfmN2gT5inue/qIAVhM1zZRbLJcDvzQrjWzKOH/9maJf6SDTdFG13w
Dzrj/GlDJYlXPzivqLP91A9kXkhQsW8eiu5PV4Q3iqn9brtqp45j5edRf3bL+aMq+VIhHvcZPMVG
OBeid39PosFQP+l+jSuNONTH6xC+PCJvTDKLfhdPXe8rqThoAFW6gnOuQV41gR+Z5DlLwUlpGibD
w8YGCxDM2ALynWvTM7nKvdTQb+ox35MS30ucoAt3uCw1/E6V1PkNhQfbx24e/DTVf+F3/Twl43vW
u3+sHpPgUM9fddyffdkuB61cdoVbBrM73+Xqow1xxxyMtyhdNpoiI78abQzKsuTNaMK3Oq4uo1Hs
UI6f5tCMPIWBQECnp9BicxmIfbGTNc7QOa+0lCDEwEBvxjSe2U88tMfdmIaXaVbeyLxSfXzwdhXH
ArYAlxV5gVeO6X5Qwmy7zKqFu0e6SaTZeCqOZXVNV3fp4fSkTlgjDcvcTTlmh86w9+WQrPOIqk9N
AmfWzNyoNvykyLDoHwGicfQbGcaOnwkkXjAQ30TYnWYMsz1tMOIgD43ryBxelyTBd1IXz+CUYy+x
zdmvy3oXD+G2wUfIlMPOUpoggVZqtVj/rdugqjjsQke7d+r4oXbc/FiI6YRT0gUurrAWlvFomAnA
SMsO2O9UQu1kx5X9scgeRzkhWYjFWXHAbIyajRtczGe0tCwNMkPiXh8V2y5Wthgr3KvR1Nzr+nSq
UuvadbrXyi5yOJDKXY3Pk+8qcg/UGD8OHOTcqD4Jtb/LmvbUzNlLUdXXYmku4t560koCkE7bAN/9
hZzoAbcVlUDDqnHOM+/dwpCe7Ua+RIymdJTfp6wFl56/Iwd4QcD6wm9zrpTsKRXOGZNQ1kZn3Q+j
srGkClx5HI/9ILaRXJ2gRX8js+hybufr1DWplNhRMFuOz80b2GmvYv+72Fs7Mh5iaNSeMVqX6+z+
u1HMVxjC33bYtXp2WR8coz6j636v+vyqI6RNI3ndqkA46Wxjohq9c7mflWbKAN0wx2Q3yU1V6k/K
or4llEyTMt70sUWw0eJuaObTuInQ5AfIq3QMZRMgFdVYnCwFZK9lpWMgF+AKMdVWL+omTNOn+Ji1
7O4CI9/aqi1vkvZtLxdvlGBVSlM/l6ZxtrTCCcyGRWrF8y/kSxfARO6iUmPVWvljZuKAWs+ttobl
J6Y/q009D0fF0cdNgcU4tvzGORILoC25MytT9RN9eRvlsJ8nDd7A5DzNqrnVpcx9OhR+ZpTQP+MH
DpYroD1osnByj/mrYL0d45kUtsYLKcFhMTHZDmv4zVZoPwD58ZVBuQEO+FZM4S85OC9sgw17NcSJ
nusLFqTz4HZN6lmtJTbuOJyJTkffZkAFFiuepQOmu8SwoKSqG1lRbo3zmZ+8vYkrvA2XEkY0J4eB
I1ekTU+AArbxWF7pwxD7kq8jbE6mAfqUl5r1Taew61usAgRfTy/LhmOjq2/AWLyqerxWoY3HLi1w
fEZnF1uWOPZ6ERPy4ymZOdbHqNQ3YAb2ttY6nqtViodrNBVhmrKDUr/ZaXsHIFtgqKtEh85UziLR
sZ2spncbCQhSufI4jPhs261xHmCSgkevdI96yluo6o/Z6u2OQ4ZnA8dEqv0adqEe9CHvkzRpD5y4
uJrL5gXkBXA2ZSJwBU4iYtvdTEn2iIVr7ZEybjTcFZOw2TcTvll9zwoc5hlI4gi6pBRnrHyvICLf
V1N1LUXLEJCJY6Gr76W03oQmr0K1zvzezQ5mnG760s29OLMvRtX2BzXaaW1c+DAzLsc2HgKXyS0P
TVsfDIu7tUQbyLq9FFO3qTW38LJyKXZFpsKqiXfGAvIJNvXVsP6d2FO30hxIlSdUlPTjGvvUx6Ff
Qwc+QlfHB3HuMHHln9KhhlJEflemQDNC07mIl+o5qk0GMkwF3r0dMHZ3pTTAvLNc8LDBfLa5/Spz
db0emqemY6BKEB1vYm1mso3xmDISLwZ3CweOuRs765YbHBqYUh2gdN/HavPkgBnYW2VxYdbtoyyL
QxdHzx2QiaSXl4xXg4CuTedk2gkLxDiWfM45G+2No8XnWNKrMep9bcrbOIr2K/caxfbj3AOh1svd
DCUKOdnlaCRPitldW/y8rU5aV+rmRZmIE6NlJ1NnV9tt45myPcIP30Wy3o8iwV2kQxo21sdO5K9l
HV0QQR3nBUt/t9qBafBRN/WbdOyuZcE4C0fcR4gcGIS6tgF8RJkZlNnAXeINeBB6bZcwBCOxIc2a
wZtEXG4sXJcxupkzPwezTbdj7n014VDDoV6bsqcJDNjF1KUKdvLtdZOZbmDI5Y1Fvtd6JDJ5aL1b
TfuiR8VHN+Vb22x389DfM5f2mpMtMQhhesqoqHdmOCWbORvu9LA91lYTaGNW+6Whb7GodzgELLyE
jNsYdJqvZsppHipgzplxLtqs86eC9d7DXfe4SY9KYuZe31jlZmZU82wazQloyYkmClM6zvAWTyWs
rwrz90HZKKHbNIAr8gtDKR5qo9glrZttpgU4Rtgp7RaDuNekM+ptp6jXSWpcjVqsQElUzhjPX00O
XIjEbe87w7yhW7JTYBdUrrPXCqUFVT6BtB/CD0XvrpREtH7UZYunjRr+E+5e08ZTao4fdMP8RBMn
WzgOMZ192Uh5YTiTHiDtfqXtT2SZmS9hDRpJUdUxSItsN8rlHRepK9l1F2aIY3xEcEQh2K/QSfut
kf6GfY1iJYHyF6o7KTo8X+yyYOIx2dnaeGH15XnG151APbnMsp6fqwfdgDO80OHoGPVHviRXM2vY
y1zr2DYQfayQkf0sM71OkUe9S05o5xiUitL3idATqUoHKCEtMS4dtGLTwTQflu4Soh/bWBoHMzFx
ZawkOJz+KiqGNJB2vaU/fA+Zbtk4ZqPvdRNqhjvuy1J57fvudUmN+1aYf2TZPLR6CpQkFac6MeC+
AKrKIjXE+t7AwxrxTh3FWwrNe0rYYBRVnEUG+t2sVk/XUjY7YB9sG3+Ho/O+UMhxk0Lz3Da6dCKI
WIZ5WVXKagyb4uPTdgcnBcTFWI4qnUM2ZafOJpafzfGFrtm1UAiwO+z6l2TcybXM7M6Kh6X9HOQp
U5SEI+9hq92zBKxjZVtB6tAvq9O7dO5/F6YIytWEPka/v8EbFF/pJg+kYZEiDJg5D7BstlFjQwBq
mAa1PvQWW1rVNd+kUsGscvJsk0fxpuqGclvpPbcHXEA9lscII/7abAj3SzBaJfwCx/0jcXfojfEF
/dxVaQICI7g9jrVKTGJdrba7cRLv1Fkf7irp3JYRWeVAMNlQrESGseulPFlh02y0ULlNrUkntW1u
ACrujXBxfL3rnyZ9IVGqG6/pM7yVk+2wVuFinRwT6xr8ndW8D4oJ8YrtdOdK5i950xylbK5yIAqA
/qpjOJsPsWo9Vgse4E3INGqU5Fjja4DX5Ki+WYMV+ZFbXQzj8ote385Z9Gu0o6ckao66lcGPWpbX
JsIuLlJB+7gLzvdLX5lbrrg+aHQ4aVplRgdH6wBntPbkz1MWXdRDfm2n1p6+cuHDH8g8F5c5JTc2
/WLBqIrgjLRu/tYO8YdRuljoEih6HQQUyB9tjKGM4Y+6u8nGZkeBecdw8YemVmf0EFfSKWZ/HKMq
6HTrRYjqMUuQTjY1kaGpRpY/rR+n1OxXmv9wGJbSb6AxhUlfBgK8GQSh2G/dfoJPNf4G70xE0FZ8
ZXd6G+Fd+RKxipfo88ktK2iVOgFKy1yAleU3ikxemGn0kYMe6iT/pTvFhxlDEAJ181A5ZIIu3E4o
Eg9FFb0RoAFqmMQpatVTPGrgO/GmQ652Hcv5AoWp5VPlOc26fR6BpFH5CyePctiwk4UT4pCsbGsy
zGwcLNgXDPb37T7Gz5fmYcLYWdgHpqr9CpdMCfgPO72nDJCn8xbwxuWcgPoLEbyFmRsgErk06Z75
TK+8hW3LlkvM95L7WpX6ne6g8Bxb56NZSZZ1c032eKVixmQN5e8qBJgX63CntOUZ2R1LFGYBexOm
2uiZmXYLvdfwwlI/u3Ia/V6NmF6olZNZNudGz3C1ts0yMCZgNo0C2Vhd7itBzG1PiH4bt98bxqR4
budw9xjTXTsneCFP2WvuMKmYYB7jtVFxtlEKB1Oe7du4uXETdYFHqmwmEC0whKNnYSpPGNPuhEgu
8PHwcoRteCFPB9FK3xDKnWjGmzYtX/Dr/MWE3w5RZuu3Sri1rfnYQbbScETXU/AioQODr8KQsZiU
g7GWZJz8Saj5vWVbOJFYnIrGXioTjLE+u5S93C1NyRLKsFNt+347z8ZVY7a/61i9KUOl8ZWwuu8c
5RTTIc1MrXjNMy5K2eR3UwQotM6sGxLCl0lTi73dO3tnyCOcISG5cN1iQqQ4IDflcR614xwNB/AN
vW/bveoPPSH9ACFrNm+bodtQn/2FBPIxzZwDFiN3XTUes6V/iKfqlLup7leyRvyZ2fukx0TbTcs7
FCWrXXjyZKv2OZung526O2BzsC8r2LRxQYGgI/oJa4iMmP0fTaoPddRnW3vCtXNg2RGzOQ/WEj4S
Vvc73OdvXDXZK07LzK5ZP5uj5EfQNy0qIv7MrZL3F2Oi7Bd13IFTv4LiwImCZdUGoeFHbtbH9cJh
AAuagKnvLF2SCRCdeVgEPjG4crQjnFDNzGBLAIryaklxYiC74IRJXpIsujNk+rSAHN7aYvL7SFwv
uMZ4EDUg1pki4kK1IS9NV3My/rb6nvxW8Anj3mvNfsOBzbWvg/vphv6DcuFjnuJRbi5IUNSoulaZ
ZvPSPix8qSrPqgg39EpUjhPIXvUidnFXvllF+mHo3eWSR4mnMtFTKf16Sep3XWI/mIW6i/PW8CPL
3CdSe3GoH8SJiTYuD9kDZnqji+gunNwHa0xWH/h+R1B1qmXDsaVTCF/KYNWQUKcyfAtrnF3ZJ0+a
3mx18i4/TrRsK2P3pBrVAwOaL0wukrBxXy9xwYDK0G1HWLveQgkEF3x75QYPHXVs3HViDClIqBVR
vQkr+oNCvd6kTb2DqoZqnmSGYbeaaCIstlRfZm80QMimQr8NRQF8pxLlHqgsc1QiytnSIsiXiavY
+qUs+V2HwNqbVdxH45DrbkmaQxm1zyKa+m2aVAmXb3chFL5GMeUX/MATzu1kPXac3zUj9Go7xshC
C8pBbqe2qoKVtuy5g4oPvzjh7LItjeLInwcNo2GvkRn7dmVJI7u5nVvpHoyK6hSj58YmKqJH0rNf
5vynRMkPgYoj16remmUyNx2RhKc2S+y7jfNYD/WewbRgUsAE0Cl6CEEpEY1cx3G1tbG4Gl17BwqL
/CJGxS+rfq1fh+aJCYazViZHWYlkN5mKvgsxZqJyUNwvUDwR1O8zBfN3V0RXGJzhcB9RN6jHIGnI
U8uWAi8WuRsHklaLnVadjKepnm+YtIbpqZ45bxB4WBYIjGWHZOvRcHptU2fqpZIWf8g73vRee2w0
cTBktHdHrPz6LLuoEmeLzOZoJOOxCDVtO4XAkkaFoM10xrPLzCa1OXnZK83bAnKVYO9FxFHsZyn/
lzA2XtN61lgtSuMlHKy+Etu/s8qBRkyMGjSyfR5k/VgV2RSMsHI8UVrbTnNPTq4wOJyC3qWzQrRe
gbUwXSYphq70Op3zyBirvZ7Ig6sYZ0iZZ3i/G3vJzmnCwpcaLMguiR4aYi0vX8p9qjUXLFDQP3H5
iv/ImRj4SFsKAkYMlmA17+7w8XX3fTbAKbEfjVG/Mqxhr6J9r6Ou2IRtQ/1rMQILR2IwNePgjQQA
PmVEsC5uhYdOGG0o/nAaTuNt03R/hMM42SAek8z5HVnOTVLPPsTMQ1Loz1ZkgH3WuodlViqiZPVR
o3yvNuItDmtSiNF+RTn/1iiwTrUINE+cUPzMKz+MZrBXOMp7SKE6D2XSU6uHj+g5N0j0HsphafzR
Kc91CHajieQVNTf+26n0FpIICo3yqRXJXhhyA+qM3AOx+2jyS0XTWanNctMb1g0HE3pqG8tOgmsP
A8TbIdWKQ1tldzgtFD6tHcWfw6XH2IK2Rtewjpc8tqgojdftAPa3Vf40cjkLPbnUs+n36nk0ZfVT
G4e3FWEVYci2S5dLdjCmeW195RAnerDIO9/swRknY/hb12uJsEWCszaUnWYUH/rc/kbf99xLhxCu
0e60GFJJKjv+6LAIX7P662nA5B87Lm/hLqgr5yEnI0MmtxtVDtm+6QNh6w1atpRCQtFCvbAXKktZ
s+Uc2osxzAOq/scmITsOGZtzIOTBoYkPC7mDF9Xyaq7EroL47WMydJdGQx4USXdqF87CymqwwS2A
R9lUNPCoL5nVaO4NZpTUgUtqJgf3bOlwZ/XNezZCIbLTdwS5/E9z+zFGxW3aOzCgYAR4DgM1MpEf
FBaP4IkoOg81YFL5MOiZV6tUgsHu3a8pY2oIbd86/2UQu87Ew8rUKdBR3BmX/LSoglZSWwb01bE+
iLMzDI1LY+R8Y1uM5AP5FkxJyIfhlwvTufKmYgUkaYAg4qLYdR37RKNPFI/3ld78bnvQVspg38qp
FQSHcX2AZnKUyvCiWaPXC+uma0LqpVgWJcXkblwzfjVB+G0jp9xAbXyWjrOy6dB/dIA+VQGmjKmT
zdhaj3gffWgAjfJy+dWpne6ZkXabQnDZVJYW1OmyG8U4+OPSJx7lv1eDyfsYTShw2N04pM9JFf7B
9J/SdufATDdhcdiKVwhWru5mnqAOQ7mcumg3vEaNvssULkdYS0U6mQE+YIDqrD9VGBVe1LuHasze
ZCYtrEiWI60Awhyr3KI82TEufqFSExNxx2ncAuWzVRnhtJ4HtAWPYh6fc226L3oSMDfltDCG8d4p
KqphRXgfdsZD28srzSDaMs3fmdu/adz+fqjS3IgQA8Cg+7U4q89IsccOGHxPe4RLeDbsjqkHw77v
JtFvlUm9Zw7igp72XRrngaWYm7qwzqkufi3l8jK36aUpxrdCJhehKukdOfNHWjVDEM3LdZ4brLt0
py4lHMXypk8l+NHwXmf40SvM6YCuIwqkqj/ZuUNezwk8FGseAmLemJvA6FYuaUkVWyY7muMbI6I0
1Ze3oxz/pCYcQGQoMMSSp9oar5eqvxJx+04VXvPycToD3yClyQp4rwmm6lF+13ctsYx9Th0laKI2
UFrBVK776OIXimHFnVgr5I1OabR07WBJ88mrnLvGLj4aQw/QfRzjfqYkMVBz6gxS8oROTRsFWjre
TJ1KfRGP/wzS/L870t+ocrCHxWoK/AbNf/2r3ihMcKQdAK0fukgY+4QK8J846e+6iQjETvUVsJVo
F3NOLhnrbXpd9QN1b2LgH8bHtFWH8lmHwCyMtk4PoZHWUS1/7s7D+GkbiqnuoVTp5G7Z2tlNoWdE
X8ZMz8yLGsPtt9hdRq8i0jVIfLnQ3gmh1ohK4GPpJ4R7/7vjl4nxCP845DO2jhT0899qdqI2Zwc7
h9iaGLnqp6XHuj/up590Ovo3749MmVTdZhwZpdTatP9/6gRQYz3luVYclCI2oKdmkzgTm7fPap5P
w3U1JPp1TU/6SR9ESSHTdBfhLaMe/XKNDCigTS3hkGaywqYzSXplR1xqPlZxXz9oSlyT1rhGT1k2
yshV4cgmHAiq1k1Brkry+X8vq7+FZajNaRwi91rH8r5+NsUwZJ1ncJYYXpm3iR3JYIqS4j0kE0KB
3/6witdf4cva0VY5MA9j0OmvCYRR9s2kq3F4GLtYXMyxERJ36CNr4t+v9bdYxWSsiYl7fHNRSXz9
jWpM75pI8Bs5DKXs5oLqV6el8YZ5bv0Hxdg3Gg2mRM2VVINKFJrB5+VA23+VcPIomkXlvdvRYdt1
vW4NXDVQ6gLFxGfPh2lQ34xLkwmv6orm979fd33G58+KwQAzq+vYOn5vX8d+SNoWRWHC6EAEIK8n
poC2A8SoV7Pjos0WCscR4qen//WhfGPQkKv6kc/8FY9Td6gGMLskjZFLvok762Lpp8vDpFr1brES
44el85+74ueXXJ/HG9oahgA89vOH/j/Szms3ciTbol9EgN68kmnlVVI5vRCSqkTvGQySX38Xay4w
JaauEn0bjemH7umKpAtzzt5ra8LIqImE7lHJCg/RidZslGKilDsU+sYZqaoSwYyRYfbn0HwhVvQH
NkL2Vl9xRd9Zg2L+c0UUsG48jrjLPID6a0FWTiQJIVy5fnRHUdPAjwgCFCVx5212Li/ng+/GQO3G
jKvzuZ4OFdVRRAaMQWSFpdSbWRMO9ciUcfefP9SPlhkGcMHkoEfGj7h6nd0krginNEDM6XTfCa90
yHIeiWDsDpk5ZQSa5bmW6FdJUynepq2UoiBjQn0O4/C3S+rMOcLi6QTFq81fGowQItvWQr9mJJWu
R817nLre249tPj1CUDHpAmvaNa628cvnN+B05mA8kAyOyveMgmulsqPyZmZhxS42amkkK7GcLuHY
yE1jVPbu86E++GoXGCb4LkzY0N5WirqGF6gkcBuRWRfLr03Slepel5nytfOc+C1OQy3bRhgzzzzi
j4ZdkGEkW8CbQS37/juyOoqBotIczLcxisZG1DzZ2tyorXR8QdTWMRJevP38Wk9nScw1TP06gGFP
x+b0ftAKU3jMVt45Wmq8UR0AL6TlFdsJNa7v5N0NwQr0zSIs0ySKnBn7wwtGf45jYAlvWO+clGHW
ZFmqDoB9XlmPwkWQK3Z9xCmpHfoGOVs5tucu+IP3CLMrOySmK9TUJ66iPHKE65T2MamN/DA0Rrcb
etXYEGJ6zqh8OjmAUtaRhurO8oGshyITupirPAwPYUbRVfa6viUw6pxj7KNRFniW6mieBtBjuct/
bXs0qhoy5+x6EKyt5CALLQvsHuuK//mb8uE4TKuYT3hlSGV6P06YAr+Y0dEdTC0fEPj1c2hs6FOc
e0DOycxiMKHAArMo68ClWU/fbaHNao7Q5SLB6j37oYakf2v1YX0fKUI+elOidyD7mirfIbZCY2JP
8D6pjIbp0SzNKtypOriiwBzC6pVSYvqQxB2NGtrYOe3KbNSukY+Xb/M8RE+9UZAdOmtK9ex4s7TY
zM0gs3CSbzR7yh47q5evXgNna9u3imKgZ+Kk5CPOjqn9jUNoH0K6g+rPXI8dY9tqZu8EuaUIJWD7
1ryEtO0b33CzySYprnMp/ZukR6MR6dUKEcREVLFaGi3ZjkqlXCftMKF+CVPKVgZyro1tVfJmDvPu
BZ0l/yfA/DzoXnpoaax0Q7hY7QauO+6dPssiul1G9pQpoYaIaa4N6DhN7KFjmlwCiGG6iXZL2trU
BgTCqmTnRrH5lQjf+Ys68EBpqRbwhtEWIl3r2A97PoQx7Yckof7aVuaq38hwRplXNA0lTE5piIs+
f8v+WF3e7SbwbOGzR1WLqUIFW/3+NUNjHxrYl8Jj6Vj9ppfTEqo91o9mm94PamejTTFIwgKhi5jQ
jS41ld75579BXyb49W9Y5iW8YxwlNGu1ABCN7FDGd8kZMx00srHRmY9J0v5oo+hCoZRfbxw4QA9S
byMSp+vKqNnFFh7qXaPSvpdpb96joGoi9LZli5rDSULHp/pHDbysE5bqcIJa78OftKlSC6n/cJ3O
+JaRT9z7Jeu3uvn8ik5mWm4qBDgT4yz/O3FPZFjBXEoP3nEw7fi1NLOi9KmwlhvXrSXtE8W4bEP0
k5+P+tGzJCOROY34FJbs9bMs7cFQcreILrwlBziVtdx1g5NtShJMN3aXDrs20ZttT4HxqEy59q1O
ov7MwzyZ7w1OxUz4lMHgHZ3MJiPQWBrNFAZFXM439UhPxyiz9MFR6dF/fr0na+ny6mIHIlcMx7Cx
hi1bIoyjLIdKF9kAPN3aNrdwiA1KvVjwCgQTl3VpJdu0UtV9PpP3+/nwH1wpt5pNKDkyOnl5y7//
ayEYhDczEriNhq36NUec6UdnDNa+LtVp+/lQJ2sBV8q5hg+VXcNyue+HIpSgg2QnwyMfiXKQfd1e
DrWFHPOfD4PFcoFr4uUCFvt+GBE26NciSiuclNIfZpIJg9ZwWOdnxlmWrvX37i72bhvn72nsSRkn
fTnlEXNO2UeHqho9H3ytcjG4YroypzmlJJy221R4aEL/+SV6rN5sM3k/T5y/FOdjc0kZO7aWiZBk
jszppzGMzrlxPrpEbiFASozlCw/i/a1Ec8gmLxm9Y2XgHJpVmzblnJsN81k1bBCoavtR75VAgwpz
xi+xnnyAplA84iTGNohqxjqDwEvrkUI5l0gFFTv1DrlPtev3n9/Hk+rXMsrygXMS44wAauP9BbLM
Vvz+Fpyf5ss39Wu9Q7liXPO3ZTDll/Lr8wHXX9t6vGUX89fX5uZ9Rk445YWyvjbjC7M5FuGZc8jZ
a1o9tGSa6a5JikBdHl04kB4p/S+R4O2BFOstCu3AKJ0nzVAue828nbvCCBonPPP4/pys/v461le6
3viNdY2mnueHsQYhCXIy2qh0c5Pxxh1c5LPqZR2KC0GotKJV95X7VIXZQ4sirQqLh76UB2l1gTbQ
/VAa0hk8TAOeutNdREb/7pms9g4zvSHX/t9norrbSRzOPpMzj32NIGllbhly5DWLaXs5NHom/You
x+fXcXLYX93y9WFXzyTvV8WDN15jnWaMX++siHadP39FZ1jtzr3MJyv1esDVjoccQLqly2XNt/oU
YIUIFT4eQlaN6/B7dea9Xs9F68FWn2plZZGnplwdfTBaHT5bTw6cV0tWrrrL+jMx4yfEof8Mh0OX
WgVV4fURV3GEZZjLFHvpHeTbfOtO/nTbSC7tzw1VfnFLP39+H78k/x1xtW4VijWlFCe8Yx5/aVmK
jW+pPPy7IfT3049B1W0idcA7WtkutfeF/msIf/+7IVbvhGm3qugmhmi9a5y2Jv5imd3/uzGWjcZf
s6hTdlHShQV3qkg3CTL2UaS3+GT+5TCrN84zIpF2IZdSzMtkHU9PxXDmpf4/vtn/PvTVgoAFdHZl
zUPPnlnohgexj36z+piv89dq9/97xUg/x27K3vpka53AqEu1fml2xF9pOy29cNM8M/N/+Br/dwxv
VRvC+KYyyTNGNt3aE++Y7ivF8+cvwHon+efj/GuM1acyhZzCjJoxSKyMjScgEme+xfWmnOqLSQwa
O3IqFyZduvdvmKv1SzmjGI4xoouwu4mN7MrMxGvvDW8dk09mye9xND98fll/ihR/L5oMuxRpXTiO
+GUxzL4f1oikqTWighsUx7bK4b6ufxLcg205LBILP1JTudFWGb2peqgzKREvjjNKBRw/XhPU7lBf
asNUhF9KM4yH3Zh58y9Ql87wI8O0IbeTq4v01Qb5kxJe00TRQ6xXU74cT9vf2eB61aGdR+1gK3RR
53aiVz8rBo6u/Fj1jv3k1g7NaUoesbOh/asVm7xR6zKw1UlilJs7W24xaZkzi7hC1WK0p+KHlaYt
podaiX7q2Yz2pfdaecOflNFnmIaZvVY5xuFVFTrFmxv28pKDvPuodJP+S9fxLxxC12iso6LGEmJU
NeFQMftZ3qlzhTxfyRLvtzUiwd4A3kInVwhsxHvAn2W4n6OhGjc1kZzZ4+fP6mSbxbOif7EER/H1
8kWttg1kFXvYPbTh2IrO3lOAj34POiLrwMzYrfhcNDyuNBd2YPWEOWwLezC1u7RfLOwOcnYsmkBP
wzMz/MmazM/iUAAZB1YPqbbrzy8xI5f7VItFr4JMFp2bFV42RkzZrcyi6rc5RxH+R0SEiPQmpHrI
Fqo+vw0Lzb76/BYtc9fqbSbaFr81VQQyJNahHS1ttDBvE1B1NUxMp+hrAnXH6RU0grMtXdU4w175
6JEsGSs0GEh6Pu2r9CTFhE5YQiYUidreZHiv7qwQyXCQdcai58dmjS84tPtL0meq5KKi0hqoWnRt
662B485UnGLz+U04nUmwnaPyZ8rybHqzq/XQ6lVhdS2JHlY4YzOtvTe9wUyVTyH830WUjPdKdC9G
q1tnRl6foMi6pbMPs5m5DETUGg9FjURlxwxnw60iLxjQF29wOdSEZpoCb1p2LeL+zNy/npcZksdM
G20hOWCoXl2sNlS5HWPZOHpzaV+1ipXe1kMRbj+/pesVZhmF74kSucsXeJKmWInIHXSlV48x4OfA
MBX3ogDjgcAT9cvnQ310QSZL5XLOtpcS4/sJ2UuxbWvoITlo/7F9amX9sxRReg7j/8GzWp4UjSN2
lfZJ0b9UbE8RyPiPhpr0xzmywjt36EYm0IEMzk5qQU+C8ZkX5E88+PsP1IDrSruXOh/wd2t1dTlh
OpqZgCsW/YTuP+pLrV30tvio9LzRhc/GuFFwmKUdqmyzGoJJZ1YNqNoZ30ubyFe/dvtB2Ui9QPk1
FCoah150xpdQDNZuULz+bdAFkXeWrYvQb9oKSa1Tda7mV0xD5pGEbHTe5FpL4VdjqWiBqM30W1Sn
8mFWeu1NGwssj9gDk5ySBzYZypS+RpV605Wz9nOmANP6PRDWn02H1XFyZv2xVTWqE0NvS823pzCr
MRMs0cFS66JgkcreuQg4iNdQ3eEccv6DOYgvTUNDQOIE/cZ1gkeWzHRVuRPHSkuRYRJqNfPjBS2l
wEWMrgQdcfTJjlT3/OAlkF1xxsfuvU6WB+CJmtO774BvPveCfTANaeTR01rFkYYvavWoadjZnVdm
8zF3RjiNRidv+lANXd9Qx/kNhV0WbSESDYs5e+4vmzQ3zswNJyeq5bNdhgaQD0TqpOUk6EpmSkPG
TzzlrYkDts7uoOAoD22K2f1Igyg55vAZ5FVPx2afD3n4O4kc4xufp4b+nkwZweKaWeem6A/WTAB6
lJnAKNtomtczZWMVWZcCUD8KMGnzJvSa8GlOZqTk0hRp6BOlhYFHKg4GdrC+4U/e/LLaA1sQ59LC
PpjbDIcZAMgWa+aJNKAKSzwDITNomKL2d+F6xghr2cu/fT6xfTAOiwLiEgLgUPCs5R6TYSzgl4IN
lRWqBy+zsk1aZuN9WNvumTPO+uDOw6HcSwoDBBgqpeu7O4RaWhheB+V1yo2rUbVhcsRRSL0AikUu
tQa63GwckyH78fk1fjgwISSsvihMTq6xnksl1wRg5Kx/1vKn0XjWwh/d3NKk2qLtPXNkON3tcJn/
Hc1aHRn0ildnNEo8Qe6zG//W5BiE/UPVnXlwH6wU74ZZHX36NBPgiTgiEIPtN8NT1ak0f4ja7Z40
oZ65pvVbwreKlsxAHQf2G1nDql5QK1Lv1FI3jj0JlK1fR/X0EJlwVOJi+OdwZRXMCli0RazBurQa
K+pl1ZhObBJUldLq7NGRR5sckyCEpoRIxowkXPXMq7le3pfrg8fDC2rybjrruJoqm8zQbHL7OOqE
CMe1aZK5xKrx+Xu4fjP+jEJMKkN4fFfrHjhi7aHJ6to+5iBZd15W9YGIjYpQcb0M+OjOpXWcFBWW
AVEyLSM61vLJvd+1wIqYyLS27KONhfigVLXuVwiAv/SGouPYbxYiSGlf51U87xy37nw11YwtusLo
zA5j/bLyQ5AFoqsC8MjUv657jh0/xcgUmym/r1/FCBBH00T5zUuLcF+ofQysW+3ODPrBS8snTyYt
0UsuKVbLtPBXdYhUqUFWLD9HJ8mGg9Yq8a7LrfYmT+tzQ33w/pAL9p/WmQvjavUxmrpU2nFOkTOh
NwByr2fiOe/m6VyT7qMnyqFu0TFpBmvVuk8xKYpbiGSRBDbca/iYTr1ThQsBJqFK3khH8cOirK6Q
Hhm7uYvs7dAxkavR4Nx//jJ/9Ej5TGmtwXyBDr6a5nLa/sgmAYclnQQaZw72oXFqK0jj+Qm/VuIP
PViIz8f86DazE1wKMizSznoXnitO2oJet47DODo/ZNUJTGWxeub4+MFnukjk6N0zwaIGXn018UzU
jIqW/Ji3GI/4vJIjSLhpk4UZWH2HvvPnV3WyVVy+jqWtBkCYDaq2zk8mfcBrRN5xKyXWZjyu7MyS
glAYX4uKwrrM2O2SEAoLRwbFsAQN86stPUAMKeGlJokLDWkRdJ6Zr9Z7xT+/C4mGhb6LfcgJw1TV
ykhIwz46bjhceCkyaJT53TZig7inkPDcV3lyZeVqF6Sl050pgn30sPnN0CHh4y6HofefLxb32QVC
ZSEqdutvtVRi6Bf4nz6/+eu9wXKNoCfp8FO9QfG6eo0LRIFx6jAn22LK/bmAMhVVI3aPps2mDTxa
hROKUQec3cU/fpvp97PCUYKlP81M9f4C5zh1gY45FLTkPKArzgwjoSJkDWek/afvs7a8VBAGqYao
prncgr/mwVbLenvqFf1Y2+NviKcdlif7cVIM1w8b61z0zQfZ2SjjgOyxywfegg7+/XBWFg4tTHfj
qJdNOfuIbqbyrm7dpt2SYfSzaroG4a4u5l8SesWb3uWmEjg4N7GN26oyByTKAJ9JkWbiwPPKAcDL
oI6wWly1yn0jN937rhmmGtBSWqtn+j18cPy+vw/DNHpo9bBc6ssuFeTs+9/vYXzBjJUYx8FS563X
l5dTFC2OR7bfsqZfJx37Sqlz89aCOtJPMCOLipMyV4PfjN7NvTBTe2OUtrkfJuc+lv2DFiL9LyIR
73qCGqh5yReDsyuOJtxCvRUmmKxz/Xa2vWEbqYWa+tpARFht0yFFu3tRJYWxbdoe71qIBFCOarrH
5QnASk3YO1c5rmKlUWFxeRUwg6Hdd7r9UNkNhLFMsLkmsZLIdB/BG+SfyX5Fyj8GpTQvpLE4upB+
bNSm0bGnO7eZIdWrVBna6woSHWzY9rpt+p9p1I3Xaez+atXiEgKGvpto6mxGAbayTiMIFvCRrMFL
wC4Bk4hok8gh9q7HkENUHL+obq/7HQdO3GgceeWwhVwxbhvTvGhGWYMgGL5WLWZ/yE2g4irT3c65
IjcCj2qQzkYcFLWyH1T7QnVALs24zXZZrbd30h2nnTeheo2xGW5SnsOmMzniNw0oAi9Mv846aqxy
LqftaNsv8eCpB7MsUYWZKjCtsNzrbs0RfbaupJmqeE0pTrsVpAQIV86mt5rHUmMBXW5AXyjX5Cu9
OlZ3M3fVsekHWJ0tgnV98Qx7McbHGPPcsEtVYB1xiAs0bTPl4CaAfnr3Jk+a8MtEnQfMG20FOBm7
zG3vIsU+SCl+WNN409hwC8a8eMuFEm/tJSYgHbWrHNgGT8rdm0lJv6ZJzG1uj/eO6L8lbgSxKQ60
pABOwWyG+ibcgz9CMFhVR8OT1huGhWPYO88OorLtpNb7SrUui8qxr6up2c+pshtqKB5FPiApTBqf
PGXr0CSuQj8B22xVWK6PofQJiGYXCA0cZU3YgM/Oa7jK2vQlEaq2yYW4ADJzRaXm2YXt4mcCAWWS
LTa9JY5FopUFFjdvk7p+nE22K0OBTjAz8m4rdHI5x9A5iAZqDrUcb+sIQcUSbAnb8SHzdYkivceD
0LgeHWY4I1s7NNuD1FxcXwKPANzc76n0bvBC/mJba2Pk0r4Ia7rEr71hnzzvSulwG/R68Y5id+SF
O4RqMnxBgalByYoCxTK/Fp7x6nQaKMfRAtMQNXcTEewHJKyX0hp+ohL4WseNF+hqe6Eu1I0h0kJc
1eWXvut+aJP6bWjkdyNRpxKbmbmFrpT5Wqsnm9GJqfVaNZmHXBxGT/EzMYbLYTZuhZwu6P1O+0Ho
h0ipLlAyNtvaVnZ2YSx181hCVSifJmxy1G+nm7kYXu1qyrZ66TYbSGoe7RZd7hSrvhJZtaXAMAd6
lDfbMbUvkgoBYRzG8T5v23HnZBNsNmiMGzUzf6AE2USuMz9A4L4fC+cobPE7rzvLxwrgBA362evM
GhLmGsoQogqvFTMJt10keVHm6Hscqr9YeX4prvJNjI5+9Jz8awIlyJfVkO96XXvumrQMcqpdBpIl
rNXyWGjRDf/A2ktbuTPUAUeCzswRlvm0b/XK+OrltrwetXgONGS1TeveWbLUbzijXmet8eDUermJ
u+GbxOy8mZT0Jy2f59CbgWo4buvjdNqrVnmTTZa6MVKvB+LTvC0khwtauuLWmK2HdBj4RlJjZ8+N
jf3ZIDu1Tq60UvneWe4YNJUTwSYKncCJZ0JLOs/jTXP4RXr6hK3z0rKil3Kx4UrFK/ee3V93bn2h
Gt1hEjC68kh+sbz6NW8gA4JQAqdcta+RnT5PRtzuq0x7NfQeVYbuvQlPu4lC/YUFkDZRXHyLFOdH
UUIfTnUdV1l/HJr2Os3sp950HjttEn7meHdOBFmpmAf5VV34CWFhQ2tO2Ypnef+U2OMDTQEU0O6j
ZYfOtmX+IWnFHK+zIf02ZmZ/YH7Sd1ZriysntuKrWNYjVdWwuWKSJ+i80ZJNZfLnNVHsbkq6BvuS
U9e1O1QlABHlQQLQsEO4JIQZPDrJ8F0n8aTjjSYNCvWmGB6USL3pPcf3pvaBpeeHMEfTp4m46dwG
/CE+61Qp2Na2dbLtcBVsyzZ5IR4xCixafIdGmvfNDFpghN8x1cW3MakCAP97Z/C2qBmBEBkeDIFi
DGoSTfxGJqAwzWibzPQ3R02TW6szx03bp3VQezhpp9QIOnX4apbRbdd0t1MT3tpJfkOyRBrEcXdX
tqzhgzo8q737RXhMQz3t+R1H48e2afmjHOsa1vbXUsWZSWxxB7QBma9aPYxt+lW6ML0dtfyWOiA6
y6oatkps7ONZvZ8Fq1ucedfCa8joSXlz6Lfe4JaGQoBTuFJusMCRhJS+osi8bV0B+U1/ou+710v9
pZggKSqlso+t8Ds752eCTi7CCmgCYs0v4VAerKa4cPp88eZjMh6gAFkRqwLbtZ99j/3WS6ovldq8
hRGzem/rz5TGn3RYRKQGjDutLfamqDJ/xnexJ+1zYffIQ9ZYl40zEdMYP1Y1S23TOCABGvfBzmyD
pgQrUlNm19IZn8xitngL9fuiaX+WiXKJctneDxVr81iOB69XLsPBhsapuPreE6zltdHcuoP3fai9
OyX9Q4CzH3oahdB8k8HvMu5mWlR3sRNHQdiG90VGwR428H2cgbhhGffduX3Gi3rUWG+B7W/YDh1G
M9m51fhEusbXBmhMNFleMA7mhaLpr3rfv5auJg5SUS7cQqGupJcUWKEHqGG0iU2YJG0yCz/RW+g5
uT1falN+i0SXXVflXFBBLhhJuhvFlcWelpPj68V0F3N291PX+s1Tc/026m6mKLvPPJA/0ruGXKn5
7IvrAKPEnhgijFdK9OYaVO701B6ucy+0mDRsPZAZHEEzqgFqkHoCTNlTrusejlZoev19pINdHfQR
SwIst9uh6MJdqaa/w3lMrzKStjZpU35jz5XvRDNHBLFzaydmxjAfWJrBJW45tx3aVK83HHbpxsgp
vvRKO3lEqPcTYkEajHk0fWnEEIi6THaVnf6OWvAIZoSVAB9EujenQfNbu8UdARVQCh477J2rmnXa
l52dXinCmoNhNFO/VfoLKao2kAIwDRv9OkhtJz7kPa+DTMRV4Wj561TC62gUWsW6cMGGQau6Vzp9
2CVReoPW4qEumVgjLR18IFTqJbnsNzkJzz7xN9VWpp2xsWWI8M3zxCHre+MIjdHaaKFm7UWSf2sn
JPeJq23xf8AyBXuUaR1k0qb3LgypTBwAIaQ4xEayb9KrLRv7cWnX7FQ1/zIP7guRwVBhUqzIdQ3Q
BFAS1MeZncocqb/pOb2R134/6LkFR14ftulUqLuUTxS41AyiKpoPIY6xDRUrWBsYEi4Ewa1bhK8v
eZte0fxJgY6XXJ1WwzmzvEtKKXCupPY6zTlgGJjPYUZq1qjdaL1awjbRxJ50iWOWOjB5JmNHKh8I
m+Z7LqyfumW9WKRybXUk/Fd9AV/Gauv5MA3AFCr1UAGfwascb6pC+bm41uB3619AhFS+pwxM/yb3
xpnqvYyNYQrUSn2wJjp3uONvZ6ke2mn+3bpjv2kb7a6v3Bcln1Gr2Hm0R9YSAVZEtolpDfDgkGhL
6lPtk4MRBwTKw+rLd4XSfqVS9YRd4rYeJRNEX2hBASGQcChQTRodctXRH0Xt/PDqXgZgFLV7XoYk
0GvvPlcycEiahGarA5hiAW6OVuLdp27NvsvWq73S9gf4TYfKQWSLQuTGyT3glgZyUzBgMGyHfu6v
FnEInmxjH8muexaNcg14Hw5qN5EQ2WXRDgvsK7cwDNpRAb4sDXdndk4SUBOH9Tpi6chnp2F73D5O
mh2BS64Uss6LeyZR28cI/WI27Jt62Eq+kpHJYHV3qlptqe8ADipKlGUa4AqB3djrq2MWhtrF2COk
BNEotontHqYQ0GSRITBXZ4w5FZK0LcEcv+jlaQfDgmNSSt7KiBPXntZefTEX3RW4sjn3OSjBbFbF
JgPRfIPdFhxLW+xyQ/zOerMOBg7TgUV0nEGSzDbVk45/BB5pSpRXt0phCRXtvvGUG6vpmPbQEKil
fBnL+WXiZWNhCX8rnhBslVrAYp19mTWFccgtdu1GK+qjrsOP7+r+WRbWRu1C9uP1cY5HrC1qf0+7
Id3kCVZQneaxT63xi05rbzdM1nPhLDjlIr6al7jzFHpKKvTv1IS0W23SOXc51kEVrLA0DRAs9U9F
XKoHpzTlLtUjTtxMvwenyK5LWTxZnY4vsKt5t3OoBlIbXAhxdIGUBrJjT9c1FnaEJNcm0MYb+t9K
XlKXjtka6gZGIffZETQ7aBkzAfTPUaeBOswV/bLUvZtShtqBWvMNCQeX+GytgLhTzpyCDC6cguq+
UwZ3x+b8XohkwgE1skxF45NtJ73PnvK7A1D3H5fvCDnQKUoTZUNv408t+a+6T4lDrVFHFCdCqAYv
X+ZdScPBmbbATOUYT9t6Vqq9MXURccFhc6Z+90FZEx+sTadjSeUhbGFVSElGrbJzt9OP05yV3gUQ
Iae8V2oLJqylRIp7WcqBG5WHsWb6La4F5XoAFgalrsuSy4L8B/IwnMk887uc08Li0pbHTrxogzCI
rOpuUeQ0mojIFdedqk2OWtLDW4fYNo6BbBPncfzzJblGDfmoy1rxSLAo/AZLk5SA8iwB69qoC967
y/RxJ5EaNBu1jPnsO4fKF7zusjVYM1nyWxkvtRwQU+Qx1URBQKQypueqVdsRjm/VTUDIOgA9dtva
kKL6oeI/akfz3rCT9iYu4+zF1qChwmlVIU3oQwGUdmqLKnCEDti/13owhIM51ioRi8X4zMEw/FF7
qaX6cydcdrl2mgGikgYIiC6qv04FSI1gdqfshzumEn4Mfjlmsy6DuxN5oUJZeWw5PM1jaW7SUAgm
wzBcwEX68Gsc57beeJab72uginvcLsPVgMuwf57YXXxnv5Z/N2FnKHtvEDiP09Eoqk1SEq9RtpVJ
7gEZKiKYqeTLa622qxZUqOfCxmem2dTgv4jJhAfebz6v837w0BFiIEUi5EQ/DZOH0t3VXdIZxyjW
4gcVUDc2wEiKcyEnH3BEkLktJWsVJRkBH6u3yzJ7skzBSh9nxSzqwFZC49LVhmwK5qohM8BK5VRf
02DIX2C0xdzMSTjZYaiz+SK3cyBDk9m0ywE1drcteYXOoZ9jW7tIAQQ9qfnc3I2dK+WtaEiqC8oa
mNZd11kZqGAO8p/ftaVWu6qFMnssyaJ8LUs+zPtaaOvNZqjPqgH+IXJv0D71V4mWRw8l53yMqiG9
KiIUFipdi77rXBzQH/HByfB0Sm3Ug55J1Pf74a2+zmsJiv84mmYW31p2F16ZlY7SJ1dJIvIVrwnd
O8VOtfiKVqf9jdCcfroUetXJTdEObMApmooS4mnssDVzSUdIalWPrmRbdYCiKN4+pIkNz8WLpkT7
brRWQVKJpcjvYIq1L2pTNXTwJ2ht+hi3ACr5GtNNhNSz3lsc4L+rIy1wwKfERfhTY2sEDuRddw24
1VQ2dddp15R0rJvZQivrR9nofreGCUxONhI5WikqwmWznOHaTbi8rMASSpXs+lmAU7c1pQnvHcN2
X3qKfOlBmg3Z2WPHf3ummffB10G1HlAMImesjms8hGDNt0nIMgjGCSuicePhOoF9eaa2ftqQXeR6
i/AHVZNhrbVHw5CAAWZWAJPjUT5MRiPz9lpnO4ZvRzBcDp+/vB9clE6HksYa4VsGV/f+7RnYJapu
k1pHRy9qRIFVf4Evpnv+fJTTPijCCIMjObIqxJ1rhbiMbbMucmTJmtEO9xVWkdu4K7SD1Snp45TW
AL1mIc+0dD64kyhZ0NEs7AUPV9z7SyuY4Il6V61jqvQAuTRlOii68xZLOZx5M04uzzBdXgt6VLwV
qImXf//XJsJySd1kkUkvdKrs13HI+S+zpzoIu0TcyqJKj/1SPv78np40HhkUI+pyV9El2esUW3Dg
gNMUL7kgPTYsNl3WsU2uGyibgTHMdXzQpQHnnlJK8qYCRie6Dn3dr89/xIkaDIka4mlslXSEHN1d
tz+rskTOqMqYfkOLA3u0lPYxHkbIYS4vlB7AjVOpWSmJ9mbrYRj5LgQ59carhuFMQuZJB2/5Jcg3
ENTSD8Wp+P4hhKLrc87N8UVoArkn8AM2LKBi9NRed1M0fXRGovfBQ1/kGrQkiXM5TXmeGlWExJEy
Xi3SnV4X962CTn0Srjy6WVwsrYPkTNf9wzGxozg4oGnJrrkNMlbyDLtBdFGlNLIzzxp3kDItlOLl
dAWqP70sbG0OPn/GHw2KkMJZaC10K9eLtU6IiJtO0FMbU51/tWkSv2UYFCjm2ka0tOgWFaaI83M0
jJPvlwe6tGSR5QNrUa3ld/31VandKIgL6ZILElI0ZWMVbpZvQHUl14Lgh3MG5dPRLJX5DxgNYAy4
WatlNM8qO0ECl18QCls/lOxegthu+5tQNdszWoaTOXeZZwHQ/AHf4ItYDZUYXl1Mw/9wdibLdSpR
Fv0iIuhJpsDtdNXLliVPCMmWk75Jer6+FlWTZ1lhhWv2IhzPmAtknjxn77W77KJafXlu2qXaJUn6
Gc3no6vAzGBwz3aC1m674f/8fLneSd4VO73ofLUcrbEmlb5y6t3fX46ProL+g3UPxZL3R2Bmr03k
ZMILuYiryTqPtD7DomyXT44jf37biLOQRPI2bFvV+wV20dKlnaw+ZW8SydmDdXlkYc+KgCnSA+Lr
6Z9febgYSE1QEVHPoZ7//bfTW3p/1sT1Zg+pWthaubqBM8bBNsn7a4qT5LKzJNamv/+YH6ym23XZ
TAQNG8ha79YwzR4bUKS88lgDKB2ZWKOn2aHCrgPUQkuouXcZIcG3ZdnTy87y8pP7/lM6hVyKGofW
J88TJ9e7Gxc14SBIttOLpsu9Jmrxq163Y5ec14YxpMnP/ZJ2GLFzEJ5z0M8MayNlL/73GRacffj7
z/HnDudgTeOrRF6EPtx9t4G3Wu059YyJFfBKTFhld9c0SmO2Mbr4sdIUq5Xd7FLDqa5mPU4+qYyM
D1461A3ItuD+EJD+vhJTHiVeNmjilHRxt09b0wx7SU9uxOVA8iRjc4L8cgY+K11gOj27Kk9ohM4J
Fi9jmCOvbbKwmZflOu7lBCx/+izT/M+VmQRQKgCfGgex1/uFpPS9vrFGOKqOB+11zFpJrxrdQN2t
wI4rHOCybfRPnsqHP4vHR6jjXNB5GX7/NlI5m0CDZnFqdEtdLg5jsYy8yBCdy0TrDxz539+CD29S
EDW+kdDY3bd/z3/WsUZiKSk40p/s0mwZy8YmKoQY+I+vGk7uKncZ37rdJ+sa3zp/72/nKgsZtgsm
B1OWA5Tp3bfIW970yq4E9py4vorbyiRxKRmh3eUikyGsQ2MKBCTfF0CB1RV6w3znpa13QhRi01ks
xzEwV8/7OuTlsIsdZb3WfT8/SKQKp6aU695YNvlEXRUpPRS/6q74Yw80vFbOB9kBog5KZ/T2ICQM
ZPX9xKnfxPdy0XmlcwORFYJykeS7WBvmR6GYWLrgci5aY67vF2tYvqFxNOwwYZT3hQCy68YxaFo2
o9hg4ZwmBE3KUnrd1QwpOUi3Os2faHA0gxlk1RqCjqoO2FOZ82hD85AXnqweQewkCyIp6arLuNAn
+60ntFGFCDmRLjDqaZ5rHY0EJOy1T45OQgZH6MRxml0k5ZJfZghVRDiKvHmOPS99bOw164Jh9I0h
YiZMXlZsJX7ozokhgOcmw4s1j8N3sHDgaUcLWDrEPTOSBDq+NARyMDckEnktCvskKrEG1aCR5VLX
+i1MDPHc1zSDXTs1onlO/Qi+krgcKXX2PQTh6xRFH8zPsjwmANrlbrasHziMBXzftbklktCsmXYP
8y1dnP7oTLr8hhOvDrJ4yV96U1M76ZIPQ6N+/u7zjv5w537e+bNpwZdPpHkoGMidBux+vLKJUd4k
rbm8lUVKM75JOWYGSWNUNlVzmu1subWglbb46W7NHYgPTmbt1rhj5DHUi8Pf63lHfZqN23y0Hd4t
zuypjLtXzhbtwXCa+WrrLxzthSXHmCdWqRkf0I+GxCBouHlyKSzYx0HtD+kDSOXqcnKw9f3z17rV
xOxisMWgi72rbWK7domPgXIa17689B1++VUz871ITG8/0VsA4s1i+PeLWn/I0Ta8CwBcViVra4Ns
a8h/1oh0VeQoDn58MoasvombqewiUg8hgLbOOl86WuUuYV+4JgfqYpFPhRI29HogXHByjXW/iHW4
Bs3XdxtOmUwZmOe2G8ocCxpDOrRq+xJoePtod4V686B+kjtJxo1D3khmblGdlh9MyRq/6rMjnnWi
WQMal1h2Cwj5YkEjQf6MO3yySH2wQXLApVHA4Zpi8n3NWk9ZA+m10k6aIZgUgPApslAxsrSjbmqt
B7fJil/MB9ZvqHsqkopG4oQ++Td8tB2wPUMRQ7X+J/cKGH8uNcrDUzPBMTz0muXepRO0cOiz6Taq
oEX3SZXyQc2JvxDrKp2YjeT4bmVucit1iw4KUz3kDIysYTav8Cbk/2ovIn6YomODeqE9NbAZ/f5W
NUxe+nlQ2mlBXBsMFL8IGJrSv9TNeTn9/RX+6J7w/rDPMY0g5PrdPRmZVxKxzj2trle9aAr4dkTg
PTEO/34dPIw8LnY194/KNqcHP1WdB1ZKtkYUozK8qcwx/eRutjLx3d5JK5Ry3d2cFX94xMwxcysO
BdoJPYhxcoXWn7WBNrLnSvOT9+9PNi5PiZtBs4sV1ERR++4ppWMBB66LT0ksnfuUgo5vL7eYkfce
4qaTcolIiZgXEKsGrHzILhsJSr/E3/gVh78x7o0ZLV/QGhkNoqFfGWP8/Tf/4NcQ7CkYzNEreOb7
RpRIXJQHArAd44PxWA6WuphVu161Rdvf/n8uRXOARsiGGn1XnLlW7RdK17QTVHR5EP66PJflLM+L
6MpPFt0/PvzNoMPxyDEBXvHivqvOi5agnzk3vZPFXJBIMqmRc52Z+NY4J6T5HdEk7uvf7+6Pj2S7
JARkTHjcnvnehzfGVeIom0viaYYOUHvDlZkK85PH9eFVsBjQ1aGq9v13I7mOWJal0i3vlHruerOg
h7lTfvPZB//hz7c1N7gA5NL3J622SbPRLwkbAHFhBOZgEyZUJfV5GQhdbLP+H/ECyNe4nU1t7kGC
ZUX7/SsZ2xJdp0HVXvXxdNYs3b6mQnupXMJKhrKSnywAf/6G2+Wonk0OCRue9ffLqWaRJA+MW/Hs
1VcG1jGG64m///v7sL1ivy0z3BQlBvMqYgE4iG+/8X+2fQJnCLGRpFNojc/hzJb2xYIZOqTgK6NB
IApdM4P8vjb/TMD/0f3hnmYMQN/8T6v7XDuxM2uJOKUtKATXlcbZ03rn69/v74+Fg/tjceOd317F
P1o4CfIlv10AMkOFtfSdrhU2jV769RUm7YKsvH+/nL95wqHcbkaPd/uds02ELD/1TxNd5KhCGPMI
5Jb5JDIu75Nb++DR0VzhZM3iweTBeffoxGJ5hHpsoBJncIo9+OslhsIhhwcSMjqy2b0JqWvRYsvY
Q+sc/H+/V+Ys7E/0rMHmvV8oybtP1rTybSy9q45g0MeY72KavtGIQ0z//T3d3O2YSyjStsf5+3uq
Mc11ZsapJ9PR9Bs7Q9M+6DDrA32qtYNtWWOMYEy1PzotrT4bttL//vMzoZUq+FZYZmymSr9fHrVm
4zJrEydAKt09CE2izXp9LW87bbKmaCWuG03XjPQyr5KZqB0dVsHstVo0rHlPdqZ9Sb81jpqiHC4T
zq8ZMS3kJg7u29TrKkqynqikZZ6xo2rxGnSK+CSnxCU9DmR0VWTE5nIGzttZ7WNdcJht59l48go1
FIGXItt2x8bbZRxJAoXv/GZipBnMdgMxYYVt30MjDhI3n/bgKk1oxUWJwCduw6KOjQTzzKg432As
4dSKyNdPk52ZJOi+hqXcaUbSR0KT3hGFfRr49qBh9SDay4u1Zj/UXY0M0uug5FADiBZ5vFjAAxk6
eqVkIQNVRytHdv1EgiMkh8A021tjVYRl+eiUiK5qrySPZM9u6B9nl9tHSmTfzs18X6L6vOhnsURY
Dv3L0R1n4uhJbW3q1buggUTEzrAFf/upd5uj8IgSq9C+ev2W24CIlh+SIG5NLS9LOjn7tChV1MdD
ssmjtj6Dta5RSrgwumCiTonpepQ5iS4LTtXjiKQjkEaXnVy/8r8icB+AjfeE3tTOz4UYMrJBre8p
MqkwnqSz0zJtebFi33lNk8Q/ZZsuzKqQ7cKsQCHraJ7/zB5DpKk/XBN+oH5ZSaM12FQ84OXCbqI4
69bXcV7L71aNInpwCTnWK7JS6rESF5aJyr/jgw/ccSqDlSNSKGI9u0uSdgkwOujXA973Z2sCu2hV
fnnQB41iSXr5Cd1ktvelnTy0Zkcg+2i0ZyEmDVJNVRP56ELZcHrIjNu8YFdY7i1f14NXEhxYVoO5
WTXM+KHAtHH24ubnOhc/B3/RDnMzkBvsDmI3qtTPAzc32r3gXBdoXtPtFuKk7odJfbGTcblwGkzw
CBGJ9exbr0OluzrPVd00hBW33xa3SHZSlC9ZrJ79eUgOTi8tQo8rb/f3RfqDnccB9ouxlVMXzM93
i7TGLtPY5uJjbvWTOsyGRn4lrgwN4N+vs/097/ZWJhQc5BnXmtQo7yrJRHpKaj5gYQvowLIXAAjK
iOA39Y3cVOnv9cwZyqhOMuszNvQHdyhcNjvPIvhgm3X9vlwRrZMstRSwC1eR7E1SAp59TrLf/35/
H+ytgmEtSCqKoQ0P+/tVFs+nMKYgP6FrRFCKsxTBgRVP9YO3Jlb/70+NWT5OP1BrHCXfOyhp/qkk
xZp76kvd3mUNOW1+M9T/2nyhGfzfq7zbZ8AkmSIjVuFEjDhKZ+R6UUcs3Bw4BCW/ZivyRtHMnz2v
D35JaDhU5fpmcrbedyHiOp7HvsvFCaHaEJlpk+9LqOUPonE+m/F+dClmn+7m0uSg/L671MpsoyLY
eJtxGtIALvHeaLXpfvPjsr7/+wvyQYUC1Q4vvglpGp+4+fsL4trQbn0JF6Cd6/lY9a5NNmGShCDB
LoeUpc/k/e9kpT45wm2Vz7sPj1Gaz+DDoDiiA/H7dXPPQOTL0ePkIF4KPYHaGt9ilZ18Gu7BiOn9
E8XJBxfkJ0VGsAkRaepu3+N/quhW9i6h0g7tlKZqCEanmf/LbR0wQjIBQRRpplV+Mjv/4DlySZ/6
izET2svtz/9zybFskRVXFsTwflzPLga/C7ENuTLP0D85zX3wGLezAaODbXb4B1JMJQ4D63oDzRMF
f8lO7VwPbB7RCIUg0ga/ihZbw7sRF1n09xfog5vka6BTBUCI9Ij334XMxni2FkOc1nXob2y3/FHM
srhBQOw9/T+uBNvrf08JfzYY5mos0dfy3RfKqy96m9XFaecu9J3ks4/9g5cF/7fYlLKszrR23j25
3vBjffK9E2YzmQdLN5A7nwjVvU6mj7yj0jWyff/99lAJ/t8UxuTI/Ps13WyaHJMm6sk1181uY2yl
pJpxD2SfARs+2ntoLjB+3Zpkf+wKQzeKNfFdAUg71q58xFj4hgiX//sNffQj/vcq77643sObUbRc
JYmdFcdmJjET1MKwhwDnq/HYj8iP//1t9OkssrSA3aFV/G5ZiVN7tSepKBvdfH0iO7IlGTQ2ejKk
svnl7/dnMAvkmbxbxTacPJ8T2iA4Ne+2ohTGeVLmrGJuT0yl0/kZzSFrmgj9lYjZCGK0Z5CPS31N
7804DxXx5BFaIkhHkuB69KEYR4d82etG8zNW7n3jOQeDAJKAgQzugtTNI5hYSThn8ql05YVZlfd5
Q1ScQrsf6M203illXNVOWd2MulXt1JT9wgyLGdLvX8wy/+nkDH4mZ3wzupzh2VrR4g/K0hovF8UR
0MitbK8sp5wDH0hlF87pWLtbwqVrhC6jJzTpIvbDODPSvVeP6qvNzOc7ltFaADPKxkPRYMnyrcE/
SN1LVLRaZnUA4uAxc6JrpVph3pqWss4t9MGgHvzHRaGisdPUCDscsZHv4RdMF7vepfNyL3RpRwSA
YXZSzoQaQM5T/11hlTnqKtFPU9X034xllUBY89q3oz6thuuxG1agzxrqD7ypYYtugRhFMh4Z2DuY
/RZ10FOczIrx2dOgN+IrJVnJiWzACZs78QOBSVhtsiw9kDL9Yhr9G+KE+tAm4064xdOmDDpAcelu
NeVWL4Q45V2Qc2Q/2jlnprRjCcJK7L4UVmkhQeuyHMW3318kY5cf8rzKDtk8lbclx5uAulefccEN
/d6fpmVj+2UvQHjXwyDNjFTyIoncVAdlu9jLcakwppXLedZM7RJTxRi6xdpHS2/aXeDrKt1ZyTTv
KE1IXwSOPmFnztCGLwSYnjGEMnCd6vLZkmZ7ZIYgj4vq4p1ShMOmBqcAHuRzV1WFFrTl5F/aWPoe
EhWXJ12AzNNjz/4ukI9HcaoYsJGuu5sKnO8cixwSy4mmbrZM8hJz+VOs0uboIgR/lH1cnGaNtOe0
bt3bcW5LUtvwqd5kcWeAG/D0R0/TuvuqHr0HTK53WjzUh9kp2kh0nX8HI0gPiFf8tphdf2klmnYG
piWve0qYUDlJCeQV7HsmyH7VF29g6pO6XzUc2z8712IoXUBSekXvZB9s8smbXcOo2onK7dvYtcLK
pp2qOD2vfYH0JC/zjFtd47c4cewLy4rrL1ZKPk+IJdC8tqnTfnKazm/5/6pzS4QWgTo5nKKgGMfp
UdOlNyKGdPQLUZsqNLrZjXQ8IlGWm6O928KQHtakoUcY2/kpHZCXBeuQy6gq1/mYWov7PaV9crUq
fbm2zVHbc4XhhszxnuXLy79z+sIvQeDtbEz+mWlfRmR7HP9y9cp7qVpFwHJOrNA55aCzl7Ze/WJ5
tB+aNV325ZiMUeeOz3M8iUv8QcOVsnIM750aQwMDy5dVLl5kZxUnHV9mUZYt5Bma3Y1pYkqcu0pd
V+ySlwSfYHWIXftMrm59MsH/RkaXVEffx/BVjzJvQxfvxBf0JCNHR5VetcvQo2kzq2djivOjlpY9
q83Y7t1MbPBHUV1jc70tEt15yZOpvBqhowaO0jd31JzZgU9xsfOoLUI8CDZIo0RPo0Fz+h+aYAtm
N41PjdkWe29TQTKRK97WkXl0YC9e+VytJWuDruOZ7OYRnsg4ohW39TGmpsWgGJToAULuzYvaJe8t
UBLDq6xJs3XbygrIOHQPueRJMXVMm72w4Cg7cS4fy8lM7pZu7Q5Ca3qEMZlzMEcQOHPZqUM5ya3J
oy35RZwV3kXumkXUWdZybyQFy2/HIPMONz/BuTLVrqUsiJDx7I5sVbOePYZ9pkZAd7oY8k1anXRC
aKAxjpEizcmxqkGDCKjHF/jpM56IH7PYFJl6mJReHBj2YPjI+pYejV63RD04qciPuTe2B2k76gir
svuCRtDSIzk0vKkOi+J5MQpuUB/IT4/NXwtzjZ8cg/jEDLpaeELLzHmzC62+Idg+vyh1vKAIO6oL
lWT+0cic4ts4tfbPiT7YRSyJj867hmaI1fbQ6PIR7X5oz2vyOuEUu+KI1Re4L037V+EMU6jjmzxW
s97e1/xjojKpmXXmykwOFdQId09qyrpzWBK2rWuazJB1rTpU2lJ91dxS3hR8wWUwjbZ/Nmd/+iHa
Pj8VXVKzh/TpTq2Ld1Om9LOZlKfm3pXx6oZLg6bCMPLhSoIkJpCKQNYgBo7YobtivIZybDwOw7Qa
ASUY/SfVOi9qjLMf8+i5VPGmdjSm8cnXy/qKLPPiMcfyEvSmNzxqmSOGwGjT9jqrnOkJlVJ1McYL
rblUfVejOx86C+Ozv9UmrJBjtHQ4EvR62Dr85Wmxlp++nWI5Tl2opBU269VRd9KGbmAINmgjRoNR
q0Q7Nr2RRGwuKkgV0pB5bq7pOxymARdiSVOsKofvpVx+DhbbbKylJzRoxKRPtf+iT831rGluWI05
5vtRPw1+/mzW+q/S1MtDvpjiwtnsMeid8LVm1vd5sbHR1/FYn8t2iK+alCddm2Z9beuaSoK5WXuC
BnsEBUu5HJvR+dGtuY+UySquOF9Dbhl7CwhFMxwTqzUuRDK/utn6BOEPvLhe3S1FZmKhls+LSbYq
LSD9UAM33JEnW4Z57AzFriuT8aykY6A+oFFltC19WTaSH/qMHHouVmNvF7iWgeMYLYgq4DptrvZu
n1l0El1UlUaVROj9bM4OeDNqtWXYiG7cIf78ZUnqBGcsL+Bu6KEaCHBzuGDoUXfBAa1umzy9692Y
6DV6v43duV/YaxbM7IgYnVie/KKGONPU2aHurYvS8gh4y6T5VlJxfBGLPV12mLlCt7TlZdbqbELL
jFtdx3apUx5K4QAxqN2G2HR/iYbZORbxstw7mjVd5knNV76FqrXdd08njVrXqTxlYqodbdQmXJ1V
Re7U20FhLq+WhYZrcSTsmw5GnG4N1609VwGNpi+TGB74ljHGDsXVZKjs0PhVjUvJVA9u2S/HxBVr
wR2T58jJMnkaHHXv0ToPu8lc97pNdjq2Pi9g9JBfKkxpkTVAbshdEZ/MKVZRXnXfVJlfpFmTHyGe
83G0mKdjrVC3IE+8exT0lE1dK2kYd+N+sebySfXJS6Fc89jwiu8U86KQk5qJvS1hO2kpqfpao+1D
AkyrJXf0z9fAV8BNGDZ/k/Td96OUP5bO1zdfeBo4+fSC1ovEIIHBDIP2FJixY+NiTcqTJ6dnbbGq
fTtN4F5Q4IWgU4pwLo1qBxwpPfFVZqe60uoQn54WaX6CYdLQ9ChPqst6UNflmtLF1UaJMb0/56qo
qSq99jIvTI2GcjfBPzDqS9edUZ+1phthCWtvaZM1+2TGNNia9QL2vfWf4qYTZ7u1rL0fV6DVZrmG
Hb73MPXMroI70FyqLonPRttrV5peuIHrD+LIOCbd6bN9SxscHgRPI5SWrUHat4dfprNew80ybhh/
QEyxli8w4PXAIB50B4lqDXFG3miNlgeMZHYVG+cTZ8KW2bZhhFR4Ln7npT8Xs+jCOq3zhyX1imiw
LC2gfWVEduxPgZ5aGA897dVyp7tKyidDAaVQeBKTtvs65hAuizkzQ8xZ+7xbDBRbos6/VD0LCOKP
9DF3KUfIq9cvpxznMnYPHl4SjxR6Nvtobrnn0SJPEI+IG/Cgx8AjTz5o0tm+sFNQWE61fhUZuNXA
awqHDou97CRjaejmcXocO+XcLGVX7TBZrb/axp/4LSQ7ABWdJ5M3ASo88s2taiQUdo/BimNZHt8p
mkmXpap68oiUvWdZnR+WwkEznwzkGdjrBTEGP1vUdxyF2vGcMDu4lJrZfnNp+AfI5uab1aV6EJp1
z4zuqEFbrnu926GOe+njVIBxcO9i1VAojJn+pRp457U+MYgMz/emXtd86NpWZZavLOjp2fMB7FTO
o7aIx8SQYo/K7s0t9OrYW54KyUwoQrTVN6Zb9Pt87dJgYhcP24IH5lWVeUwXlYOKiclQmlnvs8w7
p201nG1mZqZySBfUmnFXx2IJm967hy+FmaXNXldvac/EYJth5eXVQ1P3ZABq/fQldSEtJGQjB5yP
m7Puyzbwxtw5rvlYP5F2vuuZ/vBqeVeOyrsvrtNdzrUF0LBYHjSFHUtz5hIrUZNMD1Nv5ghpwAH7
c3nG+nOdOe6bnWhfG3u5r5EnsGrn2F4tzsRwfapfFt51MMXtfKzz9N4tUSNiuiQhM/euW/Deu0Qf
vtuGpKyBX87CV+SRAr8W1gWWTNtX6LtFf1cqCqkW1nloe+lXCZQi1NrZagNbTffZaFxyfpeQxeY0
pCwF2QET5WLITZ8dhABLyv+vpdpwCGt+4+bmUwtJxDWrWzdr9q6vdOz9gApmU4MF4I/FrvbmNyk6
nB5ztZ2n7lY6AHunKuxru2dNTQTHhNr02P+9X4Vo3Gc0jlZgNfI2p+cA/6wzz95IuNIy6ElguZxe
bWI/8nAAx8dP6h8tQrOuPXuyab2UuWiDSkCTMCeWkjr2v2pCPDlKZKGZslSKQh4taYFHg6zAifPG
07NvhtZkHHWVjJw0UbDRjeVh4lx6XKdiukhkv+5hZnn7ehmtm0rjKzCLpDuj2FRRB6jotUkJlW6W
0Q2Fq3S4X6L+muNxvSwA2YnJsR/GVrhETjRxqA1lvW8Qvpxtq/6+ljYMi7wVwWoV5zqBhdlTtEPh
4Tcu9B9NVZZ7bZkfILsiH111Oi6id3gz6iOgnbHbL4vrgTmxu6NhNodGxddwxH9ZcFsqR3ePYnEe
K4/wixWzHk1n+h+4ffhtEoOIE6MwMf5PIlRsxuDrk9tBmfa3mcN+H6yrW5wrTSk8AWOzR5mI7sr2
IlNb96XRTsc08Vua2evroEZwgRSv0dRxBtF80s4ayfqbm46FfN6eIj577A8L75tpU8twHnwQbSnP
uVHPSCHEl3S0vpdQAtm1+h8e2i83s6/0xj4MNQwIkAjFQ58M/UUTN3urWeUB4oK60yY3/8ox9mUh
WDEq4oJwLNF+2eL5At8qqkMDQBmuGxpsPx4KoCYGSw3CqsDuUqpiJisHvZnHq0EymmZ9BtuyGUWQ
vQaarC+ZERT/+x+iaB+JU7zSBvEznb0rMRXPDIEeltoYQpkOyH7b4r6fDQjzzmDciFbF+Vm4lNrK
t0rkf+6kwnLOVhZfpzOvgHYYj02WlMxHm/QxqaS+r1qhX8+efa7X2b2fcof4Wp3dxXIUH2HHfzFI
+7IKb9qXNsenNXacvQtTfpcJUUbMih4HqZyDNL0FWot+YZRO9kRyzqEYoJku8W1DaXo/6fGdZEHl
G9JuEnrMceJah9kaWE/K6mjLKT/oyrrzO7VEdNy/Lc6i73rLhSei38QSCfM4PIt6vStJdwPoVxH0
Ujd6ZBfr3Zhg0Tb16ScRvm20yOJOZtK55PcCrJbDDWBb22L4gDHqzdJGOSbkr4tDhTCbaGAGrZr2
veQA5FeFFfTuslz6bTsckc449HGVTS8hEfcGGoBIs9ImEHNuFMAdFpoWMsYyod1XmWlwY/nTkunT
vq04ZNNC1cKp9x+80ROBnyXzF/p3mMnT+mtb0GFqPEUlapb1Dh+zSKCTgUSysYxkQbvmv2obWqCW
UmXUMLG6Vr3VG3wvEfMPyTTtSiunfge/gZ0ZSmFA7noSsGiUR0+mrxXAh9PEvOZQt1O9AwVFnFpr
7tu+uTVrFPNlVzqMLpl8N8BBA33hXOFX5m3mrdVl1gFhSGKNpb2lpq0c4YbZ4n7L+sxgFkgVP8cO
kB1qUou5j8gKHCQG+UVDMgR+b52z3s0DHdgOVk51IVHJ7eiziAiZJYcpv45DuMZvVus+JwTrMBYf
d4DBqWwMC4BNUV90ND1bHUS24xYpe05yWfuCKauechIy1xsNGF3YackD9KiTgAEXOkb+E6cmp5JE
w6uamqKIpO/6kSc761ClDvg3jFd0COhvFl371YmnZyPtvhU8mjDNiP8qk0y/dyR0TIBjdmCkRk2v
pOzv/cS5X7VYiyjz/X2rGa84OPKfaTL40ZSO8wklUrEjC/u5MNH48i4+DMNihLkxTWE79W9D7MZh
VWTymtHHD5PmAP0yArHzgVnn4t2Wsy4PiV9+M6ri1SicPCT1guvyqCJiQI3dkug8gpVthyOAcqEU
uaIddxgf5zfHSN+Ik37g6L3tSHY57+PV+EmuL2KJaW0vatl8GXLBkUt5LkUzvrfMLFNgIW4V8nMU
e8MsqA6a7g2X2PMi6wzPQ8e/KANsZizjz1pU+t6Q681IJYLuooQNwyZLmzP7WacNJ3rfW68Bpbys
y9Bee73xzaB4aRM1hbWD+obx4LSzFJh+Rl1PBdRfZoN9ZI9Gt4dtpAXzOr2Vs39UteHtkq5hoFEN
LuwpgKq1kR6LjnyhAIvQCIRgvuOkjctj9XI4J8Y8y1uaTusuzjInkvH8oxjtLqJ4llHp8TOOJryL
eMivLL+/brLydeFQQsmoHbN0KtGKreKn6y3fRGff6mZ91WL1lrX7pfNr3jJOHkFXxOKajgKRIlpZ
PjoQoy8ziwWgNIybvIyNs6GGh5b48rsC7ye9/kQ7eK1I+f44pDtMEEl+4lNvKogTc6bdVRlHqHzy
YVLRWg7pWZPZXTgPiz7OQdbrTwnkXXC8mhG0ZnNXOhbN8C0gzeMHjfgpj0NXgN6ic0X/JMNfxnZS
m6V9V7fwZz1X0YL15oOGjXPXkQIKXxvGFqgdFmryxcJa2cXOKFkB+h6pnF/MxqmZfXVcZ/3aMoDi
xob5tDjeD4aCt/FayahVjaAvWei3QBmHIBYNJuIWLZSbju2bLXzMbWrMjmViq8uRxkFok7Z+rw02
hVQt4p0mKov6MLdencSuD/SydfBf6yvTuHlrnMByH3CK4j3T5A13ZEWeKLLr1TBlYA8Eo02ZWUfo
MTlULK6kj53nYsdXMgMqHhux75kXfO9T+w1L/TEH2n2/9GMFes6mzTXx2B4AVMSvgyd+Nshdo1pO
BgbX1qPIkSoq7Q5yrtt8rygOB0ONyM7h5mPXeGSfGp6mlsBzGLcGBiLzPt8uS55pzRlqkawh29If
O7fGBPwtXwBGVnhSL+14anfwx0taVFlXiLDVSuw3NQy6jgSxkOfYRr7WdEGFsYe+Xg0IDkHe/FyV
C8C7RgMApyd9zsyBJmKbaeluKNP2W6KJqzwtDuX/UHYmzXEiWxT+RUQwD9uiZs2DJVsbwrJkIBNI
khl+/fuqFy/aJYcUvXmL1+3GUJB5895zvjN3HTGqYHaznnr/ZOEjONjuAGV6v7uofODUy6vfmkeK
Qpjxgt0rtxHUIbhgtUrq/ejY76TuRZDew/vcnPYL3Nc9L+100E6R38MN/d1iOwXT600vjTewWTje
VSlnhErlYtAeFtU1mtJmu/CA10mAeCtNPZtjH2bL1ln4Jbvpu9NXy9ZeInutTbVAPK3DQ5iMpPW4
2ZNQLmfSZXGGFf3O73aroPoOp5MWYxx7q4g4y1b96KfrJu/6C3CXzcpvq5e2GuDZ0XW9T/llLhH8
+ndq9G5pMY+M3ib64rMcLyvphIfRMu1n2YQ5FUMkxC7HrbpnhmLGllHutTIxqTpVyOauaFJz+I1p
qHqxU5fhdz+g9+O7lBZd0zpxJGfcmqReXzE+isBhyuKX53XJOtFSbHVWZLulQfommq6h+i8LhIe5
sfWW4ac+MZntmtfIMF1/0wc0b0sSRmi330/ufEPzoUK76qntOKTqNe0qhDeJ1d7lXvnshOKHP6Xq
MDp9E/Oj3dVR8j0VaJzo4QMAB55YbyKjm7cyyyvGhG11dBfGKDm45ZV2IWIOJi2/KGrfCjamXekL
Trm5x+OwpuDXEBYnTeGIoK0d7xANv0MH6zdWMxe3/hyOMV7eZgtQ7aJxPf93PpcRG0DB8R6uC6xc
LFs66Out1ZkMD4T+ObhypqPiE2g/WPVBnZR3s4knVteVXM/SZ4LlRP3L2FM1NEOfb8pShWuzhIs5
p6DBZ/Hemt5rHcIezfz8GIiRQ4GKHrOKEDK50BmSVAa7RgBBPGH0TjS3C9Uav0dhvpky0Y/FxAwH
Jx3NN9sDuWRF8x7TF1u6W/S7KBzkrrYdEZdBcMIwd/lDKKkBqPah/RkVlNz64Dbid0XA4052CwQ/
HJTxFC3ikJYIwFpL3xceStg88Y39YCaIG2h8X8ulYTYMk+GucjjAJ435WNgT3d8BCzYTUW9v1Skx
jV0FQtFl7Q90emmAlkQKCro20RyoIycgQ4eJ7GxyJwsD0tLK8bJqv9uw8ebE3UHAjE5HiYK/igxl
sJrN4AVHWUPEchNsApfPIK3GOlZdT2e78Ks77MnLZo78YgWvRt04llqu+5TSIlNUIwbo+oN088fI
OJk9a+3tWhpWx4HTyq1saafafWRfmH0Ff95ryzdDtN8RRI288BEU+qa6afPyV0Lv3UBxvi5c8Zh6
9VsWQmOfA2H8oJUxb31ldld+pvybjETBLV3j17D0r3NDQ3kbgLtrq1vnpOD8zrKkvHAyFujSUcWl
6upoM2i3vW4NpFXKFo+AaO/YbXuEuzTasqjdO7N3rGU1bJMwgiICa3NFCGF3ZZWleVEVS7oXngFc
FM9bjAj/jW0dZvVAHgEt/b0EXrtKOJevGnN65WEq+Cj6IeU1Y++jc7pMyW06k2INZfKksXo0FJpg
BL9q3UGBo7Gpvo959VbBwYtHR75mdfedKNGrCSnFCkTzcrRFybyR2RPQ94auuyjXdtSFSF3hqIdl
GfvafC51iS20m37Uhrpz6/Fd5eCal6V7qr2pQw3Nwui6wG0pILI1SMPNlKOrNof8YtLKp2Nu57Hf
pKpenfSaSAIC6zHDE0EoZdKI51yeGiIiaJbNMgK1jq0aYHMmkbfST9/2i2ttgbYXnKSqJ6uZoscp
QonrSPDsTfdtIWAK2ZeFCCAz5B49wy20npEgGJc0KLffyLSr14av6qd0JEC10hzuWbiiDfDd26nK
HvMsNHAFd2G1TXFxE6dNTxdJ9muv4IfPQRVsa1clG9Ov+02XZ+l68ZJftakZ2TdJvu0tC9FAaUdr
1G6kW3X1uHIz0gs4cstVTcoePt+Kv1+j7vrIfIjKYVnVlr8f+tlY5xlR0+WMfgA06JvFoAH223My
q3IrDBrXiZ20e3TPfO6qGdGUJ08JqK5jZQwzhmTwSoaiBkpbtdGTtzPbkr4zlZLijeVLZYAADPDO
6k9HqTr7hcm62kb+cMMifKyz/hkiQ0/LOmwvEe2qjeEYPrxEck5N0YLab71kHejlMrMMcPMdIu7A
oip0s4BGixJ3vVlAR25Ft4HgE+DQzmgcpZmmwezYl4Y/Py2B29/VtNcoLGmz9E53G2XVXU0oB1Co
qjhkTLtjVjZrb2H8hCY9MzDnUGnn+rWoFdmENiW06dCdR+ct1kA7p6OzTM0atW0BxNIdboIF5jJE
mWrd+Yu56WmVx6quyT9Cjh8ioDA5mkb2d+K/UZbnFJ/2OIiLxWbPcKx31jKfDYuWLN3rLDZyDuRG
mX8rnTx9y6qppPplzAYI86sU17+oqVAS4pHxbUpU81wRneIg9/pqDg7CWaiLCX9wMFZXlXBWkZJ1
SV/RmIovZIV/EfdhfYMrZZsgQD7om1xXWZGjkdzZ9ZT+qvzEC9bKSqqf4wn7/Z8vdsrbwPCGxxk7
2LnPicQb3+9mLI4wMIqj3WqK8DTPbpGCO19cyv5gpTZJuoOgZKN/Q/5tnfSU/5JmIrXLG/CFCepr
qql1as7GReMUM8g9/MU5DVXhWWuPMcOJfcxxNi4cWturmqn5K5GFC10SFb3DrfauoOeLW0UmTh/T
YNFyk0kry7alHCdov27Pn0QiH7jvX8jPTiLEP8VnLi+DddLu+iCEzrOCNJAWSMBOcpBFYzgbQRzI
b1843e+xFOZFwo73VIU1TVHoGQIwarsUtNn5SyEhCGVET4k37StB/cc35uTBQzyJDDyCKnOmYpQR
SEkkqAkhOiFzNLNM1/XsLxwIqd6fPn8CH9V3XAt3WuSbCGwhAP35I+apY89Npo3DRHAoHZ8IM4wj
5nUJnX4DbRLHA+3zzecX/aidPI0bITqeCJL+B6xR0zsZk9gET9wMvI/TGgLAfYSCJ9x9fqGPHzyy
bD4HDGjEiRFA9efdYbywrT5sg4MntNyVjT3dNZMzx43Kkd24XfqFrP5v1wvxy9g4pimlzhl56AGi
Ik2y4FBwGC5Si2Y5WcHPEdNHGBUEen0h1fwgWUblDFgAsSY+be7y7BMMR4cTNhXnITstyc3EDGCa
m0GtMOWIw4z1aZ1gy4FvLOUXl/7wGwJ2IWULUx6fHVnIp9XhX18/UZNdWQgy6DBBQcGaS/EtbOav
8Ep/uUEsfychauiD9zn3lkwcTMlK8P3DjDR7Z0OlPIReZa+tMjBXHSX2OhKWu+eUhCzkP747pxtk
WYMj41k8YOfPG4TVI8lqI4QO5gblQTMO2wK6Dimb7aAJAOjQhH5+xb/dLK8ONvjw5OE8d/YbMEcE
x2v/UKnQ2zvae5qs9LJlxLGi4HmZerDrEGa+Stv7sAQgdw+Z+pImSiQz+8efN9qBELZ63TuHug1O
McIZsUiOf5+IbDxaoutWlunZX3yYH5Y4ABAUoBZ2UO7TOle8L2HKKHZ27UPPzCvOuoSCyfKLO8a2
zhdwx4+oLK7FcQSnBAu8xcf55/3lMGObtk4R5phDhThpiuBTG/0q7aH6FksbXpcZjRYsz0hGzTza
D11dfrEw/O1+oZx4fKV8Lh9epqln4OJOjXlA+0A7zcjaYw2YEDFOZPzXxZXbDYi8Nu0Awz02oj9v
l6hjOvU02w+VhsK6sjnjIGRFWPklAuxDAUCnn12DtQuah2Od7x0JmUoEd6XuYSLNbTUmtG0La/FP
mhWyjTQns5IPe9V6E8JGUqQmFzHZ55/MhwWXvwLJwo5N3ihI7POKDpFDR9KF8g52ntNVFRmnsxpZ
g+qdcWfRx7r7/Hp/+R2pIKHnnvZKtKinf/6vVU8YIa5xuKuHsjKwipdLVVwipA6ehaOd98+v9Zfv
ksLRxWkDvwAYxdkPyagZ2I+v3EPapDLfZcQLtIfesvvL2iFsZCMGw2pPaimKvM+v/HFtP1HUKEuD
0CPI7/wugYGklsSSekircrqYGL4fkfCN28+v8vFZchWP+FNM4ezS5/cX5YORS5m74MECBrgRHQH6
2pWSp86IJ358frXzp8l3D3MU5EMIrjxCt3L2y/VW51UhlvXZGBHGHHwqUcOs1lO4SchQ//xiH19L
KgAbIxHR3CQ9nu8d3kLexjxXLKlE9z3VHCHjWrRk9OjBvtWkCGw+v97HnYNtA1oD1DObZxmd7VXo
pUuRUgfhx1fZ2ixQKviz69Kmc18FGzVT8Cxa2w1Kts8vfP5U+fjBCYFSCkD1UoucXdiQMtL2xHSi
7/p8by95j4QLDLsD9fylNn0NQCL8Koj3L68n4AGau0zUqVjPXT46nz2NgwDlTZGjNjBEA0EXqNhS
fPGGnsrDP04H0PyoqihTTx47zzq7u0Qnshw1Ep8ZIwl8s1O3BJs45RUZch7Tw8k5Bkb2358pZlMe
JkDOf9ytf76pvpUHne2k1sGji4WWrvSPufZrUNiTfINzYOxHaVhf8GL/8gb9cdHTP//XwtbLASyB
F5m4tYLkGHm1CJnnETMR04RZZnQCEumf6FtrVXRFOh0+f4/+wXz8+1GfPs9/mH1cA8PfeSULyizz
+xPBcbJWmO13xjMBTpeU6ub35Jkp8NsX1zvfu86vd3YyKHNPz8pQ0cGGJH+DbIiOxrQChNbtjLcv
r3b+xp5dzT8rlpW5zPSmK+Re/Wo92Svzm3tAee9ccUHxk/A9st8umEt/fpPnH+fpqjDOTLaPiA/l
fHPsBpF7BdKkg9vKTS2an25Hr7WUKE9ovBXRFzXO+dfyz+WwarIEcZpm+PLnK6RaATsm5ZEuNwnB
BO//3F0BrY7O0xd39petg9cFTtIJok2Zc/bruYPSom6M5TD7SvaErPQeonUUDST2NV+Rkv7yaTj4
5wEYnQ5bWDT/vC9b5oOfmco6ONNIBzgadqUwmh9umvvbGfEf8Wez9dyhcfliIfjLLkLBGlqUjRhT
8bn/eeGU0ooVbrEO5YCC0LQEjApOJMecJvbat7Nx/fn78tfrsTUyCcPQD676z+sl/miFYzshswiS
BXEO+uUWlOMWnnm5BhQ+f/Er/uV6mAzpxJ06MJRUZ9eT1Vg4mdl6h1po4lXJEHjxC/LwNsQUBC/Y
XuiJfn6HH6m1gX1iDdr8ipByPnCARgLqNEYY8CODGx4732R0Zit7DQDA25CoKFZBVAfEIfYw8ACy
rheX0CYj8f3//tu65Ljw+mI4NhlA//ms85C06SJYXKg2QcraU1ZltJtNlVqYFCJAg3ULUnT3+e3/
bRmiz/X/L/TsomXlnDTlfKGjfZxzRixfrAAfHu/5EnD6C/xrFwlkOC92xTq33LCu9jvnKn1nWXWu
3F+nZaD54iF+dT9nH4guQkxtGffToBqYinwlvuJFni805zd0eoX/dUNCe7X0NDfkdUfpXDNGc/ov
HO7nqzQllAeNkkUM3A8d27OvIKurVjH2gS+UpCaYmJokDbvobpRk8GIL76eN82f/+Ytwflv/XJOC
jVeQ8xsQ8z9vi7ykbmCW7RxU0Lo0NJ0qezfTSZGD0zr4FD+/2l++c486mK4GVLuPC2iiI6CoI1dD
SiEw10h9N6F9ZHxeNofK1OZ/X1fIm7b80+GFL/1831sw0/eBIK0uWlpitnJVr11lOzc+ivLb2tHh
++f397df8HSwwMJo0Wk8x5Dg1UBWY5HSmkL23detnxy7ZS6/RROo2mzGLQEK6T/j1Dl2U9FDMzRB
FXxAcFUJ8i+zZ3OAfmMO8RSwPsf94Ka/Pr85+rF/eVvYhGyEfRwy6PidvS1tF4XI10b7tFbVLhlE
iLvIEshvAd4rfHsMonudG3u7XJzYGD35ENSEnOpA6zVeWuJje2s6uhZ9ychMzK1ecrn23UGvDUIg
DmkNi8kIrCQOwATecGLsd9PoXxCyznQ2CPUPv6FxoFhEY8csppgnM0Igqu4lYTCMmEvGf8Lk0YdF
RRykAWCkbHN1GCij13xwCGss9OwlYTCIHUV+r0o84yeS61tg1/3tYgOUCAV4JLqKKUp4HA2F9apa
qKQqbazYClsBQdnJX4mCkw9owLHDELRJBm69Hl1ERGaDLrE3pit8VtwR4tYtRuzgVjB+fAQTdolC
eF4lUwjethmulKqv3I6OZmWLJCa9Ef0UgYEHGdlPSw4D2PBSdEi+uQnxA19NfWhcd1XOgCrr24sh
BIzcW64Ucajmn77LsHuOcBb3bj+/eazCm1SANJqrxEP3FAji4RBPdknivnRk2B3nyXowggWAs1U+
VUb9it8+iZVQpFgKk0jcJf2ZkJa96ZNJ73PFzwraunkryfA4Csj936wxGG6kSN4DodDlwMBdac0c
vA8MslsDO9HXlkPyHbroGVGJKb+nibuQlWZ+15QZFxPizGMfaueqDEkDWrDM5c0wTyudt7NehZ2p
yUSR47om+G2bG2mzhUUsfohifF9q+0llqJkt1rENb+YTjuIyJlNcM7t23EujqcWh6cLg2Qqr9NLx
5as2CvRs1oh5UWXXS04G+iyH5Eie5TVh2ZrqKmUeS/rI7QyiahtwwOq9+aGFUHbopnQfpQlJxX46
3gQeCuu60LfTPBRrFZg9WWGnrp4oil9tpb4lYYAYcC50jAI7xEpl4Pp3M32kirjj7F/8din69kjt
yx9TL+WR3CJLboalnO9KGFxvOVQOuFvVgeZgjQeBcbbyo6cuSa1rmYwJ5uTQvSzH0EcBUjh8RpDf
92Qb7gxI43t+M/vo5PK7Wenyt5mHt50ReG+Kpsqlshq5HxdvNNZJMWUHBIGcQ3J7Kfdurio00RFN
vMSpTlJ5/eQQ0oua37biyK2fij4Fn9NXTJp9TXpw0lyq3EQlnZpym6IjOxC78loY0YNOEoeE7OQn
hnp1S3bm8FAjFNgIp3lWaUcHNIl+TkjHkFck4UPJd7RyHBS/9ogJhm0d8XAyFm8ItmekdfyPjGS1
yW0+YDg6DizmCJ6+gxAqm6bmTo/Gsjd76wK+MMnKg87Mn21jiX2V5SneyvBXokyZrjp+4QsyIdRd
Lq3pypxmfcyEDh+ztB83wmMEvcLuYcbEq9OyCbA7Q+CAkZwFe6MIEC0R95xf5aL6Zi99vx6C9sku
/fo4pC7i5Q5ER9b44j51p/uw0oRBNpF3jMLiFBTX3Q4jGaMuYYjID/OXMo/IXCyzaY0Sv9iKrv49
N3iMGmI3ReD+tOz6pbF6b0X/Pvo2VxVGN1NMt+1khhtG67jrTInSTwX7cTCK2ChIuwOxjBETnoy+
mYwquo6WtLmoS4soXB/d2qrivSSGDgbZsIQQJGSIwb6qskttB8G2T633JO0Qd2okUQTLVOt6GPJ7
6XXRpWwRwWPmMdJ9jhp+C/3gPSTcmF87BbERDvl3Pwl/YFjB6JeTVIuyv99BocNNMM3+02jW+tGU
cIKaWeTXi++q9ZRYwwFGeovPtKzFGhFBjvi3DYpVT+zumtOW+D4KUvOKzpSXEohgfRF5glAy29iO
iYmml8YE+V9A8LIuQmwfjG63LqY6uEC8VdwxyFWvs2cs94Qkoayl0Yq4J8rmlG+3Os1XZ6P73ZuI
I/FotImKk8xp116KxbZykylGquXH7aQtf1XgylmhQ/UhAcnGILySJEI8PeiG4wbVy7YGvXPtG/Dc
Ui2LOCsmBTGuCO/mHGHKDDB4g77BwJ7W5RcFKt090CMaEOwA65AsamQhpNYLp61iu8UVaEPjiJc8
+V0TUvwAniFflfRr2TY8HRuu9B57w8atlheIXHwdvPWanNfEy91VteRDXNkTm9oI/Ro3O5yHVVcm
4Vra/Fe7ui+/cagz4sBw5x+O2WZHygcP3WA/hRgpy1KvDDQj79XcI3B1hUbCEfY9Og459PxXJ+tS
Nb5949m6Q5aZ+87jIsEFNk6aXIF7s3/kszH89ipS7VSv3OvSNeAQOKU4BoOocAeUzq5HXvXDKcMB
Rk9YnhzKMzSpioxFnJi8D6N5xWzHhIQw600PK/qIU8bkQQvYKDV3xweCA3MyxqM9CveQE6qHP7pY
9siV3RVUSlyfNuiAKa9JIRaueVOpjkWm9Uc0z/ZoPwQNAahjUv6whT4QcwauoQBUsEQo+QENeldA
9XH/Jvz7kPrv0ZWAg6iXY0SlcZT2ZIFOQzBrB2O5qlur23bCfG/9bomVi2jdbhDz8D6aG3A0nOsy
ekA64JdkynQHAiHdJDMbhtm0xc6vW31j5F2wcVx7RoHDKAPadLmujbTfc4yocaligcgRXNyWLT6X
BmA9UBD1qyce3c+T8KXv6mxrJmN/T/k/7Au7Rgbb2eu+IoWGusA6GF15MzpuEbdtWd+WMyp7FdDG
yHy8yktlh1soxg/sNvd4xZd1oyaxrRCzUV/MgkVsgm+WKOdSjJ6HibbtsUYUwV5XYnpqExGtqmp4
Cw3ZowQenv3B/Tn6NWF/gYO70qoetaRXTBQY7swKOCgxVVtNeOa7GmQf+05mY83Ar6AjW8D4CR5M
4NQ3Q+lnj5E76t3kTjjjib1Jcf3xbDrDKjYJisyDsgznwbXaJh7S0kSfOZHC2/iXJzzgMRunF1yC
uJmZIoPOMd/TNPP2MGVRqzeWsWPg4cayGX8hOCSHmCIRl66RgEtQ1nNulBdNJACTYwCOAdQYuORF
Y8RSNtjiS3ndJOO3if7M7zYfXi2AcCswwx0lVjrcOLOMNmVUWQj4zZ+iCwwEcWMLmDMAN8Y1Nppq
H8hYl23FSL74RPQzosMcvTwOYa9NinXZzFdBkT56Gol0Xjv3ChvghiMUws+8fZynYFw7OcQE22DW
lhBMvGrtRWIEYr3il7Xv/CCPNjikUQpnHp9FlR5LfsIfrkzUCc+AeNIgGc7BjgPRk8QMrIcTHjCP
CQb1TdieIEvDCGzBquUVqsKftZyKDeJDtcLzOO+aLHP2mo8Rk8HYhddDKMCDzEa1Ng3tblx70bvS
hEYw84Vi4vb6uPHRUee8qJQ4c3ZnG1O7VUujtlWhgisx0h0FcbfqCtPeyt6/t3V6hQD4Ns1IZEja
sV53U/foYEageJ8KPAtY4ew5SGNLCucg+/B1DojkhqOjd142jWz1zoJEMbTiQudozYxUUwvKbhVZ
3IcRqq2nGWJiDr8PpXwcU3HlEPC0IfDcYT/v7H3DXOMm5dU42NK+LeGMb53IeNaEJaMttMEZ6WvC
rpyYqOJdmNT6rktqZ+Njs4wH+oSYgSqgfV5/0UPBhUXqi1iN8sCEgZ2rM9Gdgkl3dIvxu0qHnW7a
B3qBRLsyawJFELbHZqycXceX/jB4ibsOJ8KYgT1caBdLZYRbctN0lvV7aDJ5NZTDW1f6JeYrBtDY
HiWualIofPb+WGuuSUUUrqoGsynegpU/YPASrs9sjH4oAU7l6QDV6U0wNHMHBcYw95lm84DotulH
qgWic18DQKi8dR4x7uZUApmVcloPfv6tRbUb89+sUFfiVFYLUnssshi6/ew3AMNkO47zrU4s4K4z
CpmBfxX7BEUVFYCkw1o5Fz10CC8Oe7++5hhJEYKZZUtyOwUqjvR+YLUY3VwjsG6yDWD+N2+cJPnw
5tYDUvi91EZwXwMRvhhNADVZH6T3hpNXV8SFoduHH5HGjmc1iBqBBQk9TltvxhLpuyJ5iGabP2NB
4NgWhQbUI93iJzWcvWttPTzBhElxxZBomCpF3HVTieuu87bcmH2f6Lxf66I9/cPmPvTn5judACK3
6fSMhkueqhsSwTqmt2aH9bc/RbwoygSyR8C0Bv386hiTfYl6sDnga2HWlfX9HfBdIGWO49zXOeiq
MZPuKl9SH5vsqY4emxt2IVxRYRWscUVGO6/RL1jVkFmyNh1oVjw5WItjsnMJXB4gpTkzWw6PVx7J
wt15ok1vko4js9XY+DSsutgXBbpMeNTTHtgRtGUMmBvalBzGSTQS8/CDt9teSUvUey+ZH2WfqY0S
eRS7c/Tagg45AP3td2FVzb+lMoYHz8FdX8KvP/igh65pHNFHr0P9jLocksHCmvSOBYM/QlHOGdQn
sWcKngs/sXbIDh9yzsokx5K9ogG9rDGi4kIPRHvopJ+vZukcl7ABbtSVnAe6rHuphGXcwg4ndJqN
eDUs0JF57+1v5chmnLZm/3NYUMHArSpiMkJgeVXgjvWE814VPKm20lsz7Ot74ZbjcW4IMwQjQ1ck
pbIvbLOn2vAPkSz9m9AL1FoNqBnBCJM3Qc/rtTdkdRkI8YtCT250o4LXQimslH4oMQWF3eXcz+H1
7KnkRuS4UvOUo4FcFqxXTeVEG6UpX00Ya7GSw7PldF6cLQZGWXaHXV2qYFURl7qq7GVeExrxvenE
gyNTrP0B3iImRV3ch027TolEgQ+RiTXeS8q/jq0s8Ml0ckZ1YCyWrIhVsDa5yoLYVyI8zDKnjEVq
dmU00BQQRk1Hzm7XUPutHRZH4ncJrQCwkGUXanLSmI8uXylt08sOnG5lIO2+EK3qrxPqhIs2m6/G
CfF+PRv2Pqtzc10vvDf1SbEsM/4UCcFeLMHs8H3elpFO4wwgQ6ypPzYmcunVoG1j45cTuyXH9XXf
LC98yD9YEL0L2Mx84pY2cWA7785kXnajdTm2vOFexRoloxkIThty6Wn6xZaF492EEVuTl3eAon8B
wDt/VWBUXCvCMaHt33IJ8qPh23JVKGFvO7v7bQz6V5GA9amLZbnEK8V52GsxHejqMW3mi24Sd2mN
DQQTT0+95r9xchnpVZFUTkhQhy3ODLd2yqF5yIFgi74jtZutelUn0VNihcux6Yrsok2Sb7XRp7u+
HK+CLGN2KC1jVcoCYGBb6j2ojOz2VNwCIs+NS+Y6V5TQ1iVgEuoUGbjrtE7e7LGJ4kAk5s2MNwIG
er28gGxuIFPxCtqFWm40HjHAFKwSc0hNmajsIRdYC3sDfUnYcl6NuuemSm/kjB7W9xq4M1VquRd1
QZCsa1QVpBX6CENQ/+q64BEv9rUXUKZXQ477eYCPW7vlb04+Jygna1wNTpJCYS7dVQ2gczdaCjOm
Mb0WVng7iXAHYqiOx8V+DrGebBzbfiID60ZawbAb3REnZWo/GYYQa9vqhlcjKe6UgFiUkGJ1bLEs
xn5vYNgzpm+j5b8AtbzT7XD0OpTnkamqtY2i7rFfRgPRuw7i1J+dTTY4YKxI21wZ1ay2TYPAoGmM
h0m66daeUcNNSAIegDnYHBSDZeOW7i4Me/Nq7Cd339DF2gvTc3CtAJIQQ7ase3My6AuyxQ6l8DY9
0hryoqofKDnIUe5EfUkLIYGtQY4ZaIkWDsxo3uPHhpFSN3ujMqx49l1/V4e8613HVlDRnZDsAFjM
K+gIE2eNqrWyG4HAGuWHeWv1w6UHam5tJbmO6wbQlZenZZwWYC3xm5sknYNKn+aJko6eBi228pIF
5gVKd0LWOkWZKk9mdK+973g7VqPd/dSuUWQrErPmb2k1gcl0SEwr4XmlIwZIdsNVOi2snUNdVqsh
L0YgOvPLZJVvji1+RJoaiAWq29tjJ3Z2kB+WqFi2o5kF60ACxwArNayB05ZbDMGvvV3QoKRU2ogo
mSF+ztn3pJ2d96Sw+UogC67KINobNSSvqZ1+oeS404S3hwjP7unVxHko8u3YjMVPPCP9puxRiNkG
KyTQMdLF53+i1Yx5W49Rv9Wl/9zb/YMNnGDLaXs+uJmNkW/unnMiwOJ+jMoLTj35pUFliLHi1D0d
4RKMnrX1Olo6KkgPOSbIvdO21c6dx3cjd6dtkDbdvnJats+igUAz+pAiMjLgew4qsW67H6dGyFUL
kA5jiTlxqpp+usnMosEaw2E8vCtnfPicoPFy1HBNypwuh1sxna0Z5q2aJHN3hLA3Ozts+GhG95jQ
8Fulc/Lu5zZdDSMYdwR+zbEG9HRR95261nJ5ho2m9nMJFtCsm3llDTRdOMTbeN/tiWYKHZJCBjeV
rC4MCTZQ8p5hDzMICgzgqIgwsjZjDj48U4N/CKpm2wUnslNXXpujgd2vi9rLxndeTGcMNgVEhG3e
+QjWDLWXk1Wv6qxrV4xgwXKKDv+oC7wrEi+VpUTcVUkX05yni93i4MoXDLim0wK1ceUAaHCRB+Fi
6iML4Xtn9Q7kQDMgPrN2+Nci4FBJFG6ywKt2PZLMq9Zv3YfJjX4aAdQMFIncYB/pFS8G7/4wyCNm
xHFTde5yhVVRUGoX/rFxR//HNNfAN2lObYphxpY/UiFx0kgYkOd3hVN99y1CMAKzvXSL8jKD9baB
9XlDgzrAH3N6UFhqhwimaB7qcp0VVE6c84tNU2QkIy+dv8rconkQgyRmKxd4CjRsVwTV9Z0sDefa
USmtPlwYIGSskTjJUtD6UE8CAui+DmjYtsTygP4uKFAimgfYqFJ7W/eRuCsK+CExMe0m3+L4a5wV
zdOoyPvrQtGH8KbBuUiET1oE8y1OULLmS/fytbXA3WiKEtiNhFLY8/hpNUAkstwUy7HrPsheVQ9h
lszXzqyoLE06453IN/ZsshW5pt7B0qBU6X0FZtSd8fOS+Jvx99ugjfPXToBJdtVYrMMhHajYFemy
M1J7eA0X2KqJ26RXfhsaXKzKIVC07ZWt/HHPyT56KuZQ3QFudK9An0ieWvKwpO0N/0d22bHjQgsZ
7lpEzRe1Pb2V5v8oO6/lupEsa79KR92jB95MTPfFgTmOPLQiJd4gKImC94mEeaP/Of4Xmw/qmokS
VVGajqjo6CqKOgZAZu691/rW8LWelzUiQYaTzzywiU6tfqrIAecwSI2sNlTyDXQrhrB98XVOZha1
oWUs1TnJ7BvjpOFHSsQmv473AOerh67p7sCjCD8bWYBaA2qM5cUmn999ISKCDcS2acbjiKVJDXIy
dkOrlEebkjqcmVdHDhO7M+A5PiaJGdy97X22rh6pFGvzgYGswwbnmWCA8EpUu36cxYNTWXeEHHwl
GvNec3j2YwZbt44mnEstm1dbdeMDigOoSm1T7/NhWa85Jqv3bTov6NbchVAT7SyMgQatZz0NRvw1
xm5zU8XCeCjUnh626qzd0Rzw3rQNRDoV0GwRZ87dYmQzpF2wYdkw1bt5Ah5S5MCQTQqeYx4zNB5g
SwSdB//GSFBxUQ3hFSQKkwmhSU+tyl9pZ41nbKnqS5Kp665q536D0JVRo0G0mroZHl0C5EjNKv1o
Tc0LW5gMatH1gVEtBjOyGI5vD6KvdZqKGM91gahSc8hjNFZovdgYn26oVmzCqIZBAcV6GjAY4hJm
2qWKi+UgO0Sfnm1QLRV2RwjBQp03YVPsSBe/U8AM4O8Z5bHBs3YYG2OKXGY08ExG49HL6b3OLvuS
3hcvJWPJaNIKK8rX2TqkWgt8bMlfE6VCwt/ChDYJNtxZeXrnYm7324HPPTdpJObSu1bmBmpqH9uw
R7Nin9gcLeh5wMZqZ3YUJcWNjFMgmKCG+HgwtZfCXa71pe62UpVi3KUBLWVPsucEHFEvWzuUMXsa
H+OWbyELaCuCp0jaG0K1rjEEQw9irBnwQD4sHcKzvhMJnUhxNETJ2W2UTuDlC5zJySQu2ym/ZVr2
osml92sCdHH4MfFkmvB15aC4Q7ZTXWts5D7N6sZnAqhuvTPQKjLt9vZQxQdDwn0CnUH0SFXTmTFw
co2mbe4ncB171eufFXV8cEtOsqYJj6cc1DpUDcqUAWEzowHnS+mK16YQ2WU27NGnY83yx+mCGm8Q
e4NBqoOv1Ceh9PNiiocK23sgtCG+8MVrvjrRuKhHwsYhUmi+Tv7JqQcEFK7N4PB0DHK/SoKxEzwD
DwXmtSKrPskke/M6dmxbfVxWQJlNXkOuJp+ZaFrmMmP/5ja4nmkzJ5EwoeXlmOrRDjofY7zzO2an
7V2p9d2t7tYfJ4J7aT+Lx2GIxd51Uu7QQfs2MUTZSY3C22FzeXHq6tRwv/hCUJOiEZabI8L6nDZt
8imBYh0tjj7Ti2yMQwGyP3CJbfYV3Ku//e0//vlfX+b/TN6a23+pLf9Wj9Vtk9Vi+MdvP4kwkYUg
dCJVHEE9hrD3UVeckK0sY2pzzByHvhN6UMzCzQqW0ievvSmDdqlUnO0Alxos/ZVj+VpHlkiwqqp+
GUZbEHY0mea/7+DQPaTiHmJGm1Ox+063FDP0T6dEQ5zK0NqMDDFOVbS0mTfDgEnaU2NaxE3lU//Q
dpMh/LUl7vMAhNv8lSTve/rdH3WqWDc2Rxk6QGxJvKdNC/IHQZDR9ZUcrF5DvlmBYbJhPig+IBji
+BozO5lq8ZyqphZgy3rsaru44K1bPypWDp5oGpXrIimfDAYTZqxgEpZxvL7hABTH0iuNJw5SDOzn
FU4cjNWw6ziE+eyxDMokmk2wMPZoxEEhci+LarBcBdV7C0Gi5228gAOmP20b1dD5otfXOytPICDJ
3l6/wJPKP0OHk7eKC5o6hEJMjFET0wTbjdRnp3b1eE4ooh+NMoG80kwuJ7R/8/7a1FR/1OC/u44L
Z4NmznL0Z9/WG5CT+offFbBNVL7+Wna76VL+eK3ev9x7NVrC0z0uvJxJi/JaeU7dnfklf4UDDGvz
rz/ae4nM+5fafv6H22KsGFyXE1JbVScBibiSdsVgJIpfCOz0n6RGqHN0InwRCGD7+ymUlcZMBb9U
TU5WXV8KOYSOGGFzgrQotWsP3CJ7WXmxO6idGX5mS6Qhy9ZBaVA2YqO7EiBepIzhrqjWzKlFXPXl
tB/6VaO1ONEGK9UuhOjIuQUilkXx6zrVA324p7/+vr7bLf54bVC2k8SxhaUjQPvZXbfExNZajDNO
7qo/lbR4E1OnwdhqxCePepiloAut7lMOYdd3l2a67XqMMKjodllZnJxG7LOcdA+j6qNfvLP3osLt
nZFHQUCRTRnzUxhLTLe2tXW6dqosdKxw5qgM3xJmBfJjSvmFYsEwaRpPJZQFEPNT/aChmhgPuQDG
KThkuex3BXN8ugUrPgwVXPa/ebfxjZGFg2mZoA9ugu+CrT/cbXputk5adt4RPuVymTujuTLVJfZ2
imXj4v3FF/JeKs8XQiyNo+KhReL2kz8Q+uvoDPGQnKash++los/JXCtqAUzRRxF3+pAyv8hVSoyi
/NxotvoL/aD2/unaLglWD4/NiX9+kkgiups6AKrpiUHRW6eld5wGL4vaPlZ9es3MefT1HhFEYu05
rx8N6MxB5emnVksvlmHRuPqVovG7t/397etwhKQrTZ4tbo0fn3cNyZ+ZrAm+8bxJaDdKdbqiH+mw
wkwlnITei72T1afz21jFmONol1mXFWMZU9bEKV8yJBBgh/IV3bqEubhrKySKJ8deRwBDQmeHEPRm
fvVF/smlhLqm8iXamqHb73M7yQCfyFplcIVAEvoyMFBvDs3CDNIcXGIroKo6k/qm5aUBFRco4l/f
Sj8JQbmOPPCEMH+XLr4XtFeF0jMS1ZWjAwTnMJsGGY26O8onofCs7M2hrX4lEf6Tl7RVW+MjbwZi
DFk/XqhpVmIVHld8zGdkWex7bXGxGPARG8Jw7Gzanbz96w+p/XyMsomRQl3rAX7WMRm+e83MWFZW
LL5lZOyIcTbGE/WurPO7dV2Ar4pRnwgFQ1ZgHapMU29VYmM+pvOWLDhgKtfhLkt0GmiHaOwZNXKj
gGx056mF1ntHJwKshj0Z61OqjARaIuCbv47aCGpPMlWoD/AAzXUHON1s93CzDaCPTT/uR6/Ml31j
2PqrF7cqY0iFXoYfK8nMXGHyeLg7a+xcX4xgsO+zsYAnCigDiWUs7eQxaeYxi5hiK/pOLpp4bGu1
OKsJJW7QxvHYUxX2A5DOxhhPQ6+q3TVD17jy0WVAdIxhGBx0IWfzLPWsyqJUW4UacIiz+6s4o91x
67rq9IRfN3ldKzQKsEnnCW1H7X0jRr2jQmDyf2KlMmijCK0mkUJkI7J5p6WcyazRM/0+XtbHvrSV
L7UG2itIh56w7jnrzUNemeoa6opWXTAEM8ZuiUsBC1Vl6FnBjykkUxa9VgfSmhExZoU1fV7HPrso
U8oMZpk9cVzMAavyQu6sFWE7TS69N0P7LwvO8gllY+VXJM5X4dopZOYwCgLtto6x7jOHQ84N6xGU
pyWV/LQa1NF8ekNhbK/kTBq0Vkeh4+gOnBg6HRrXpIBUo7rrpkEoF8tmsE00QaALj16rt3o6/98b
h2uXoe7qgzTCRqnLLn/86zv65x1xWzM4gn9HfRjGO2+Y5YiilGLCNAFr4Hkxc49ynvG0+MVO8/Oz
6qKFZ2nazvq4pd+9zipcugJ6px37tNd9ddHzh5pm/hkFwbyb0vlXuX0/bSvcKTrdQDYX3rjxPthR
R5Pj6NRwR6sZ68eCCKN6p+WeBVjU+1Ws45+91gZpMPEOU0G8d2h6rYLHvF2dI5zH9m7ORPFsiWl1
AjqL9Bj++oL97FiiTKb9yoa9bd3vBfAwWURvtxMgSDffWDC6SUnpzZZ9KNYsfzGIR4hRDNN62WVm
3/3CXPB9F/lhc+R75ZSKw8YGEPOTHh5sUM/cx0GFXWLcDifFXRmboG35aLRC7wIzcdM0cBVL5ztQ
amevgHsb/QXdbhKaEJfD2RmSbxmGckZ9bmzfaskyzFteR1oy/Kz6t7/+vn66wXnDmJi490gg82CT
/LhJuCRrmPOUeEdyF5oLuL7hE1P++hdX5c9uASAdJsAVnWz197dAXJG+45VkuS3eQmux0tbPHBAq
KE0Jyed//Yn+7A6gZPb4XN52023v5Q8nRFnDME4tgvDkWqhv5BrGj43Zm4/CGlsW9U0XchgQxnxY
MgeN2l+/+E9FCgd6LIfstpgeaDrqP7543ykLGKDMPTrLaN2Yg0l8saWWFBQDSYCIxFuygPcVKTK/
wgFYf3IlsZTDWWIlIZXv/VKFDSNxem9yjo6RAHEj/Gq6gHm3Pw+cbpnoQ7Y2zm1t2bd1Pqnoijo1
qUEX0VdUNRHbQWyqHGtbYm1Kcp/dvA21WWlcuF5zrn5cyA72OGwSKHJ2YzJkHrBpec+z1DW4s4gn
6V0ODjB5VaR0u7KhNcVV0dezwuTJUg9j3TQM88oZRX2fIcq/ovgeiGhJLC2NeIn8kjitRBqdj7ej
CfcI9Nqipj4XmYAWqzQLcezJ2658s3MBQwLZoKmuCua0HHBw19i90u3H3CsMqrplqo4J7kV697HN
ITNuhv5R5WzSss1Y1YeuGiqCxFQ7q8O/vgV+WsopF7jTPQP7jbWZtH+8BdKkMAn+HnBmOXAdd7VT
Tsmp9RBShWnP4oQ6AFbjL+679/U+ZdHG2dpuezgmP2ELtLVUOPrzGNc4JAoadpNzO3XIKHwjWUr6
uhqJRkyyM04BLejxWdBl+8VD/if3vkV9joXSNcn3eP/BKRgsW5exd3SmTAfUkKsnK8njg7YtfEB3
GcC7i/zFB/+zbxuHjkE+/WYcfw+OyWqmkeZEfmjVpP3tIKv0lo5cBg/DIC1Es+NfNOT+7PV0ECOQ
hSA46e/7hK4BK21Ci3sk3YZADnMLTy+ZLKzQX3GQeb/7Fv/jh87k8L1T+YUAip5LIt796z/3b83l
tXob/mv7rf/9Uz/+zj8fm4p/3v+RH36Dv/f31w1exesP/8J4LxPL3fjWL/dvw1iK/+mdbn/y//rD
v719/1sel/btH7994eAgtr8twTzx2+8/On79x28OD8T/tma3v/73n20f8R+/PX5J////68bs7f2v
vL0Ogr6t+3eKGfAAQPRMF0oYD8L09v0n+t9Vz6ZSBqqBc9g12RcINhfpP36ztL/zdLguFjyccTyR
VCVIbrYfme7f6XhgEdc4K6DQM53f/ueT/941/tfF+PMuMnfdjw8B7dGNzsDbg3bDCgBX4Menf21m
3lruIuFN8Xw5+uRroq7PeIt7n37lcULbjWZWlags87tmeK4GskjUTK5ha4BaSBkBopgrELC4dH0q
E1v+Ej/pWlUchfAIsK8ehAIsEV8TbBtxn5MMEVtq/bG4t4gus4jmObFu3/ELZ7XKqTfZ5JA2MSVy
9TOU3e7QoX+WcJZ2tgK3xlD1x55EAqLMYp+MJQPJO4lN6iuYVEYcpGlmpU1XSgVbrRXk+HQoVjHo
uigBshu2U+u+VjU/4eywA9aMJScue3+Z62hdY99t242a2ACMyLMT2RkkOhTF/TommV8430NaHCRY
Q8rgZJwiJxYeKMXh4pBSSs7ruUI5u7NGcR6ZSkfgF4CJeV5M2qKkrYf5aFd66NWQln5MCtj7lnPC
HPlN79aRUWD5HGvNV9tDnr4O6TdE3x8ROJNutqxUFDk0idoLEr26cSSWg87yrr25piByZcg5Ug9q
2M4qtEoU1j2eGyf0lglmP8eXvFSeaTejzHOHSMvn06AuocegH5jv9LEvSQ4wo6J+ozVv7mnXtf6S
EHQzADwwPJLJ3AQGK8Vthrme0dWJagi7Qj1+GIoERPP8Qn432NpXbjVrJ+GTLn1fnoHH+3adD4DB
+ykUHqjopCaiEe8JIFnSFUDXHERi3MWTQP9RvRRGDwLtriy0hyzDA4OYdMb+VH8eaQns7Fq7zynd
4HTT3UL1QvMG2XK9lgMhUnNQI4kIbcQPSMFyLBXNcIP/v4pwY1SBk/GhZ+/OWtEQyhLE6Grkh9i7
ZPnyoR901DtVAuK/WP2iyU8gPNbtG5ZnwmN9JO0J8z3T208MUhOrS312KzRBZOzZpvLW2DmKoFMv
pudEt2m2yZx+yfpiZ+tJHRbcdZ68bkXyefPvgFGsjyNJqGkcL76SchRx5uRTW47ECZh0o/WWb7uQ
8wWhLDK/+Zo2/8VL6KQ61uRPLSWua8jr1B6+rUZyiS3zMLlRodLkAn9cJ052IGMN40TefmxX2/Tz
co4DQK5+hW5+UZWMWXC21biqChjJ9eFJJ6fGTkLNMF+WWsMlGitMLxVzS2TKDkiPD2rB5LVMxmPH
TONq7GwEL1u6q6rs5wWdm5nrTwhZriQs7lEyMqaLE5ULumMOAaSLsTIUqz1HtbTUHT0stAmF80ww
GvM+Yd+sbX9Opva6QwyWdAPjkoKQmqG2OI+VZImQ6gjEqUMGYKBZDHWmnqFFWlkApfYw66keKhn4
cbiz61eAu/3RGCzcNtxOfVFcJwkk1sZd+U4WO2ohNVzHprhbmKbv0pPsHQ3WawqapvWusETgX8M+
6xNAiwXoksxXidpq13lOs0QfB1ALxckmvQ3GQ0V6DE43ZTAe4sk0Dln2iNQbig+Gt2OnFZ+mNYar
Mao0JSzhL6P7ID1cs6oDJwKsL7oFgl/2k163pGuNp2watoE4cCy5esjliH1M4vys1aNJskLPHW+V
JxVBFHNtfJKxs9xUZLLtmO35nlpF0oSTrOn1Qdc3eyGQBNN4rTM1JkAngRJJWkRer9t5GUaGg3BZ
McB+4XJE1JNmQVaBZ08zdOfxMD6tXmP6pfVYO8zrncr9IlWEkQr+plhds9CTB6xJu2S7KDBD5c41
yy9MkT+QvIroIYP+mzTala7EKx9c4Cu+kBwE1k0jgMa7GMb8xcjyYSf1SQ1TLVce1cRCYPjYL85w
g3hc3patiFRhFWdL6pc5Jb7PNEaI0JUVSukVUMhBCcDwZTRv90gvBrQwnM1pDMnpA/34IE8Iw3Vw
gIWdwSiAZRABpENesPOI6IE0dU3FGGL0geI6403e2BeyMq8kPbpDn8o7Ha1bXxcElfYmIorRDR0r
vQGf+hHDmrkzsNKFskbwTNzW13GSK7nwnZ8kmoy83ET1BpTLHnR2PUHn22zFsWs8fGgcwXyMuUuA
CxSM8gYIFxOIcm913/KxRdlOlytAbIjj7BP3Bedy26lupJ4ektTgIDe0Nz2uzqAyunsXF4A/ODBR
cWr7jLXzwLmZLVIH4sEEJ9PHHzLWRNJG4j02je4oWNEQVJ5mxSpD4rcPzjS9ZIMeWUw/d9NQ8VCo
zLeXrDXJGyG4AipeIJph2VSMPMc9Opo8m7FcxvOewf43dZhelRFvHYUm+RXJfT+ZN/QK4Fp57pFm
gIvi3XmtPGvZuZKruJTtWTPGqwIn0WH0zl62aYrQHpfWpXPKLQQAzpiRHitTvuTKt9kzbsnn6fw5
m+pwaLQH6LnHukSbDIv5NGYCSaPpPgEKYlhaajtJot5Bs9N7h7lPNOI42SkaJlPd2ggDZcDse0tL
zIurbF0Otp5MWOGtRzJGbX+mORsgwUUkOrOOD6vjF9XSH0wEFoaA+LG60kDNJ8wzK/NeqycRuN1Q
nYtVTDexxaOQ48bK3cJ6ZT4f2vnovC62sne1fF8SHPCqC+UEM94nIN19zOmYhCZklWC1kTuaLRLa
2uiYTkqrCchPII9jyIJqrvQDliacWVNehzH/i3/kZRZ4tcaMYM+aYwmb9FSCacuOzVQPVyMhcGj0
kJNjQY+m1bBhbscXYinIloM05hMCMHRDEg7zpOE9r18rS2uOSsn0zmyGa0peau52rCNERQdnJell
0RzkL/CK/HZKhk33ej3OeRy1sYVKTbqvrZGVB60Q/Sayx3BWIlZeRmbhi9udVx4BNfG8Y2Yup9VT
l+OgD7iieLktK0VvEI+otYpsKMUvAUkUcSXbQ2AViOaVQcjIzAcC3Gg4R3OK9rYU38w5KS9UrC9g
Aggan50imnsskWyqKm3sK6INzMhj1OHnOWkrfbqQ580Eali7/Lmn2Q9c3+xCZa2Is1+xVQrOhzK2
l5u6VvcxAQrXiePdcMIPi7Ug7wS/UuCWsyQAxDloaT4zYSNiCMo9MG/oTv96iWo0A6dBiZ7NiOFM
AWe2WbtwNbv0YMdTuPROyaED/AUmGRlUy4c8A7PQqSfykXu6w1N5bzIQwWOZjieMG54/uwS8edOC
Y8rIfE9ONApIMY/sdX2waXUTDluCtVB4WpUqPrfNOh2gMiSnovtqE7qJfRVljVUvV43VWHsaKxjx
VnmCOzycCpNY23HCKSpqRK52casgQ3ZqAuyoFiN1A8TnMRJ5MWKAmQpCCLU27fxynV+pLtZrb9Ku
u7Q+FegAD01PAYFmhi4hTibZ3hO+4J5dpT+Wtp2fCeVpgmAgSeGMVDKN2G9JlcTej6cyQQpHcHYD
Mu5s20T19as5cAcjQVPNjja7qltRIRO+Ewx1svWCuC9feaPKgViFo4U48LSq+lup5biva5ATZrsM
ZxSHBAkbdh0SEa3sY238MkxYqmINBaws3QOQI2YMRUf+GbKfK0Fymt5MBACoNXGznXKT49O4MDAK
DCYG40TSddG8qet+XqvnycPV4tbiqhrwFswak0SUKViWOWc1ufLUDhUs+HUrI2Z3j/LKDeaSIUBj
9GfLXo6zHqNkmoU/TepLkwmQFdKSkQGnd65mVPxV04QimfcmQXI+6RcscTanJZn6SZtdaejRQjID
iQzKQEygGou05WChD4hi1CjOwMi+tzg+9HaUra5Fwg+Km0VpToIWV2T0e7E5unTiIbARDDf5Sh3T
KMREsjC8jR1+pi1NKEMBWPL5UgkBgKzFU2eTMDmjW5CkY+6ULOv9PJ6uexFTI5RPTdshgPbqz5nm
pUFHN46g3lUcGmWM/XwwWr8Yu4JEItVgVpIvr+VNri67rsX9ocZksYysTjvGPYmmK4HbqjNZcjx4
OM0IBJsGjqex+7nc4CaTtdzFrXPTJjSoR2V6invCDxaxfPDo7YVxtZApQQ83QFCQhw3+H3NRbr16
Zrhm4LnxEwCmaHkTRnOChaDtH5z6FmHZyVA8bOUtFrp2gt+C9PMGZx/uVttjnZ6KK4ck89hJ5cOK
Os/oPCfY0AKBLeYvTlenR4bE1EO1eRpRgKAUOKMAeKzyKdmKyPMYa37jLaQntd9MbDaNxSkZtW1P
nm7ttxUm60FqAZFfFCRa89LqGMBcWFdwVkk9jePzUhkPYpyLC3bShjrxm/nB5IwYgIQwd9OkWHvk
EJFqJNdxATB8JpFVg4xWo+Ko8w9jOue+lyKX6DYx5oBOcXsH82qRilQjcyzVlb7c4u3nsje2xvAc
Ol3pj91KkT7br5skPJEu/iRbBy47mW/xp1w+TTONvGHiM4xFh8CFvL86R6GMEALd6qruk8755EnF
N7RK4WLGT61afC4tzk3wDs4E1WaohJnVTWFjyLtVsLMj0W/P6VTfJCYsKWceTio7q2GtpDNmsCbs
6o4gTCaCBJShuIh60b1aivnSl0VkdfGeUPTQEGivdW3005TY10UuX7AqfFPG5tym/N4yS3Ya1Q50
ewCYYSIRGBweoaqwCcdSeFOfabPgyBbMX9NRf3JRFq5dwhEsIfcwJ66xgD0iGzytXk0ZmqkyDkvs
ry3dYLwH3gmUcHt0Z2dPkOktlEhcfRLesYyNL63W5ujgCx+HxRa6XkxRMurEW7u4pAsOU35hBeRv
NfsNNhJ6cX4zq+aexCm/VLA8SsgKmyj3MVnbG4BYbC3eq9cpn3qnmFmNiq/SwuRZddl16m5VhD5c
xUX7GCvuwbDUyyBatLRObOJsEaGm9HstG/fYpV4ds+uPrll8nFdMGExhPgGToJJzyeNa29cBj7JP
c32LTFTyc8++V5XNByjRXxOP4zyUTAIA0w7coNLy8azmMW0LZJUx7ZlOoTuS4RPSdCrOcmkBsrQY
NeZ+bCKlsojeKNTQ1AHMWGSu4nZmrj72SCvxwD/PvXmDdBcCT9feLmQqSb1/rTc6gVsRk1GVBPhk
ds8JFr+O5r4WNs5f1xhDysC9ao04qBbko4DogrJJYBuJ29n1Ro6tScwqnPoiz8OUsto3adgi4iVd
1K6emqxS9xL4f2A73TfEyGABcg6KuRr1YNZr3eDBtFd/Eix1mkMEMCdr/Ah1pOBdw9kgv85aO5wG
zqy+VaQvBUkn+04HJjO4zsEeSRAZIzNep1CJjcVvak4BUCB2MU7yXZxhS9LKjXHjofU1AVVg61Ik
P7YX0nhqM/QyJtNrbhunRuXcF8fWWUh5rMnpAzgvdUwsJRgxHfpESlCNz4KLiHY8ucpdm7V4XPTl
oR9kMHZRTnKWv5Yz5ir7c6+OWmjlWI1cXfHVcviEviYwSa7FA/3VyEjkqjPaHKvzUtCloQ33DQYv
ImlL3ZgfOGK9gc0SicRZDs2T1TEBmJ3lTCvpfiKigUVp2TkWF8wcSHKoPKflhtXkHvpU2CeZFX7/
E2SR5X6egN6A3h/gC4SBYfuj1WY+eSRhOvUiKjVGF/rMA9TG9geQGOSrsedz2h5aEouT625tlk0q
cI/PbfwASCmOigYDdTW2/tg44pF44VXP0XYM3QTAZTxnHr6MBKXKblSxJyy6e2OLvPfRy7z0phVN
ef/kFMWXYkVnmxLlKV/LEooWxmicMwYzPa++cKJgBbHlHNb00IiZQrRgFdQq5ktaWEU4YU1Ga1pF
Vsz8kZibz52if44J6PRL4AED/8UvtU9D91J00LMSYoD6YQ6YMMaBxQId1KW17qsquQVm5VyInN7X
Wrp3Gs3gtNE9JiU9IrtLbgWBphwK4FWuKOigM0Wy7Af2eFxjqKH3VNYCZAIZQaPYLfBlGo1mDEPh
+Solo4XGKpYwkSWhvcpsj9eDS9ltW6iZhu2wBKIgjNXWLoPLPubmZP7iczIixSROdpZBkVvJ9Yrb
l2lRep7GwY3mWgIKW+dvc6acFyWZjlUxR+XUkykoWduG2NgpNG/IY8XLthL1u1HJQDw5fkzHb0Mx
xLsibx/s0Yt3GUXOkXMH7RT1S9EZROtpZho5HbKt2NA51YCSN236M9jA/EWwlusD3r21s/ddCVx+
IEo1c5SAKWrqawBk/J51Pio7ESgtAmZhLYGxEIDVr9m819zNn0OuSquUz6OWHtjBDrlqcrKanw0X
4rOTYLPIR4PazWzOyDUw6HOqsy3mP6VlbxHHFFYyvyU/kYWVv5hXZoPAYgrqCrvMKJYrabnPpMcN
AU6odV8QcrQbbdqa7KOA84gCUpvJJy30OS/66rrWIeVYebt3+voKDU9xptq9a01l9sVav9Tdkl5p
avI0SfGGJURoDbtMmV7HjqgvihdfTzkFWFlc0YPXQuhD26hfecULj3EXeju6+qg14yosu+EZPPE3
aCc02EVxyen6RMLrX6xGkBg4cMStWicsZsiJNq1k5rNVxOG88G0xkRO10S06h88dt0QfbZ4fl4YC
oBFmsIKrlS/zN/xq861eqHDk5YlN4qLX5hTF2YChBblTqpSA3hiwGU7VnNQGOwA8nShVgRnJbGZz
Xttb+tsP2jizjbWk3ReWovuOB4EkVmc6Z0TdOkslP1CNHBLDXYNMT3J/cvJvyF5QTi734zBxrFXz
b9wira8jyvW1eIpYfxZIQsmBEUi2c9WcBdlQBaFdNmzmqTy4S0fzhxZZ0NZEhMq4a4JxTjOfFOjb
Os6wXm3/Nqfmi6o0V6mLr2x0SDTMRoXMU+Xrate3FUieXaLR+XBXSc+0IjK5vXYllQoxpAfkxo8z
gd6+qedluFjnpsNmQdj0rmzApNQPSj3SYCdie9scDZk96XbkkUqIvEoo5PggIiscDFRujGsfpfHB
BCMUJLQYEKcxLydy8DqRr06HGb7GapTq+ZmnrwmBqyt+nyNgqe4KvCBbpvwr0rmCxOJk78SjepgN
gDfZSrTszMw/47ms8Lif4H/svKy1Dvag8ercHlQsVXsjPOI7RF1dq2S6X+fE9+60sen3CX3zmHxx
nAXUib3klJILLFM6gY7JWLR7BTCAtRZapGXiujUMucdOcoMD8hGlRYP3iFsX/qIBUWxHB7DYySbW
945SPtYjdYxGFMMOfM+9IEocnBDm5mwGPVfxogcF7+uuwkgcdMI8pZmqhyO5vCRbAAqqPQ7paROj
0ba/0inX/Y70t8FemXRnBMoNq340KOxtbXlpBzlFepZX+75APKdMV5wHRh8oPtj7Bk9nrsX3fMN9
VCHg8JXcuWYH0MJGa+6nbiq3Kuwl0bM6cvPJz4B4iFjR8Ps/UVtcWx5wg3HkjNjb5yRZXOBvnrZn
5bZ2GKOeazcJ9cmoQqFnX0pzIlu5AC2orsZNDIUhGF3BHUpanaLRey13Xrzl7qLr268CwE7FzSpL
YumEMa93emk8lAaBp02EzH3C9Y/1p/CmF90GRNcC/0v7Z80rJHiYxGaJ5bf19m5J7GfcwUytWtJa
Fse9DBnnUOShO5QgFQATB9kT00O1BAPZCuAqg4eCWecg0AljBS5HMCWCyHtLdwBfMDbRFH55RXCY
xgmrLTHYLDdUKylZnX5OSEyUwJ7kDuhhHIruPv2smgldGRhc9METEsBHr9+pFjhzdtxOO+dT7YSy
4B6Zui5ygf+S9prCzvAm8Df1B3ORZPnOMmr18lkjc/d8lKW1wcfYmaqxBujTO5F7hefs6yDoLq0D
Q0p75OZSNnt7HYObYRNZJ3uM5JiEI9eebS7bZzUjj1k3nipxY1iMPuGeJfnyLBtsbYiFEuizzv0k
pE15DGSPOUAQV7l3S1RhqVaPhBOu/83ceS3JjaRZ+onQBjiEA7cRECFTK+YNjMxkQmuNp98P2Wuz
XZzZrpm76TajdbGrWJERCPdfnPMdlIn5cNYio/BD6BtEuJXvqoDHs9r9KQG9sKs6m3953RaurrbP
5D4/aYsA1dFgFY3rLqIsVBbmUoLUZFrxdtJv1pGpIJ04ganLoO51xjNuGbFwKmg2mFOhzWtfa+TN
uxLrHyXaqaZCnzGlqfa4+BPP4mQVP9PE+GispmTsztctltY72cVEzSlkkoAGgWzHo9LW7Kd6q9Td
SZr48sMMh43iQBJnkUThXj/KGDPiHE13zOcv2GmvmkYtiaMG00zIHDQ2CSF1Iq+sk/dYqa9ZhVY0
yJqx9ItWvsZFf6MiHg2Ekb2vsf7FT67tm1k8RiW9X6iPDwtLTdyszlfezmcRMrIq5ZvO/jIM2/t8
Hi4OqbaHbJgeMBVeFG3hph32Zj60Z9K8j8UWM1WaE42wU89e1OmvKjnDhrlZ9bbrapvblhUAsVI2
UMiMedmTMEn8YSxuYo3M8mTQWLUbVh1oHVKoDeaSKJCPkiyi3wKko0wbi8/xQXyKs9UiXKo11y6G
MShtrdgP+gjGFeYpAU3g5zon309q+Irpig5K1V+TyOQa3sgaa3pLxhr91hJHAOghf8x1fy6oR0hf
+6yWkknAN2RHN14XtSHJatCbfdYAqbLr/KNfu9O04Lju5uEr75WWAQBFiSOzZ1U24liGj2WiEKZj
/i5MpzoZInld810xHjKtwpCuTTtzYa81cfFRprVcQUoT3uo9vs6GiGQPR/3bWBmaZ2kds1sOjdH5
7MfpOJG6SOdofqBZcoCvrm81sB2AifjHaxTZNAZIFFddvY9UYrIRF8odnH9GSS3J9KvV/EyrkOFB
/rRdcAzFwWkmJIcFHApusxtk/6M0GseDUEVzKtpdEU+PepssQYbSsZbywkgOhUOdnDhgoIuOvha3
TgDEkPl/YQedFXHmwcbbKwYFuja9tDmZkrSItzW5j8YwvBoWpXctmikwwGPsh06cyCijEjKUq80e
BdPmXu3TcNdWpKIkcjOcfcM9K9Kwzcd5Bv4etSUYuIyiSUumo+igxg7MFkDwvAIi+VJSRHXr8JIU
pKAOBA7jIZv4aZdrR5EFyNprY6QFQqXGAORnMzL4VMsMltVwTJfho5TMvhugTZQ8ZkunabXiRmuK
cwrd4ZCsxQf4lws4AZJ2JVCnBbL6flzoohIc0jzl5HEOvepz7A1H7A23eONeYsoqkLxvbeismKrh
R5ld/1EWyZtuRk4AM4mBRHXAgc1Q9Wg1wPTUYihcm7Z63yOz1mVyS46MBAeYnnBsowepcogUyknr
Fh963+BtjpXdRAPhTBAGxyl2kdixECdqqkAj3ZFaCgc5BuDRo433NMZLQ3KMekyrsyGEV5TyC1N3
7OqrxkdY5Hc1cL2pIHbDySWPHmsMtsyg5FK3SAXfQINidu7y4xzbH3KwTrPJdm5y7NjL6PQ9XWUX
P0RDc9amcY9zlvOqsFm6mepZYhhdIggCC6m6TGLkvp2pLgj4PffkPyOEYWuuKennJBUSileLBPK8
f5t5dny0fhu5tKjRwtRw/dT1Z1aruFnjMmeFTLtnWYp0IQuxTgQmMcw2qaQtJEBom5yu/tgAKe5g
iaFXMdaDMD9qdJx7TtbMI8s08ywzMgJlyF5xQIT7DAMY0bb13YCWb4fTWvMEvbRvlEgikzIFkBXW
R+oeIu4xsNmKwSurNUFLQwmb/2phXuzmyGaeyTaY6bFg6WDWL2JG3zMNJY7jWuXnBwUHZOyxnG3S
o6ZqYiPVc62X8wRNI/wh/FzWr0vPGMjpKcJm3n1t6cVljvSHFbA/044S3qEa5W60Hc8RF7hXwVMg
P+Uxa0rDndETsCSkJsPB5IZWYzIWve07OYCvUz3cfDxYuBT2VkZET4kuyE1XxC2aTDtWMzyUi6bt
Kq23UTthhiMcEv6ZDB8tVpY1dg+XceBroZSMgmYmDO3DZExQjkDxIXTov2Td3JZWL5lsrRCqmvWQ
tgWcMplGFwKuSxHhHJiZWRbaRj9YrZMF+1ibxUvSTjtkQaEPxfODTzYwHEVlZ729bySzjwOMaCYT
owdFyh0zgLG2rPR9l743mnZTLqPYK86q7ljJExzLdQk1C9I9sX1ILZzBeGO184BmoPSbQXucwicm
bdl+cT41cZQkRStHddGVRz7oQ6bUL2U9YT2Xnhg6fxB0k6Jh7d70iImQfxWeTF9jk0fPsHkfeTIo
jtrJn2f90uks3AFtw1ZbbYhOsRI0ekt885DdlaZ+VeqU+rNChz6AaepYbFZOid5uDK8kkfbl1k4N
DT2K8dw4oCsGicKJLyF9ujdNG5VbhaojUEzh4Si37YuBHE37VDgbkWOUrxWBT6XBhmHFWLIvcADs
TJrgeP0co941C2ztmsZLb1f1kjY9K3T9Gdpz42OEv2Z297vhFHZX8GZ+nDTVPhqU+zCJv9LVCkC0
kE8c9n469k/fnk2TwR/qACut9z3rGqWrbqTKaFNMUn+adCaPFry7UFxIHcDa03Q/NTzCnmlHe2s0
inMN32bG1O7no0xdtfbjBbc5P9kezQ12JgOeqyGdaG+YjFSdmcq2wvLkIwukD3U6IptnOQTs4+Ix
B6XN7mpv9857pkWfqS5fJkRVmlO94jkEcfC5IiZ1RzhzsVBOKXnl2DHqZxiyHwhF5vO4po4HAP9D
0Y1H5IKnsIY9nazlQz6a8mjA2MGvgbGeh47jhDPGFC+mkWTwVVO00bHo9iubNUPTi8fMmT+ZpyqB
YujX3MSVxE36iXNbgY1gNCh1gKIs43xKSXqHRjL8AsRZBYyar+32AXH4EVg8Qmq1h1ngtc7zQABk
KzOUjcl2CLV2A4DC7is8txSl9fgwII3dsW+PeIWpW5VY3OzRck7zkJ7FyhQf8SPlE1JD1luItpFl
qGI77s0IqRzf7ypfzZ0WdUe7UhSgQ+uTvk5B1E7Y9EOUgGCp3SUdt5OQkaJm9J/TD7NDvbHEYQ72
I5QIwlGPS8qLuqHOuFnmFbOmzcy7FHWx08yKIyqv72XGmT9x3ZKGRcmYLiA9O/pGc+yfHQw4VDTZ
tLMzvBgRs8KQEDwXXnNM2F/mta1gKVl3D9hT1V1sRViKnUHskF7ihuaJY6F1GxrROa/ZpTmCf1Ux
4Z3sacJCabHYv+bN+DYL1iUlarAdIg7CpgYwUmOT2ZCyORVrIN5x6XyYBkLCrFxvi3w1aNgnUirz
gmj36oc6IgBR1y4gYTvx66jfq0MJW4GCg6GtQ7KtUV4slTcEq1Tm0llbubmzmWXtITNBW7biQ23V
H1BZ6Ex6XLWphXKqlxyvTmfcsLqEeAR6Tq1QjhShvt7EBQomOTfXLF2f4bIcMa7w7nSP45jeEAGw
s+YpuaBCwZY6WMckonzBQTOyoow/Eea8FlLc4K6NWWNZpG+L/Mqb3+4LFcmk7YRB2TvcMo52BDaJ
DcCBzQkmLOT7eJqTVy0umAiUTAMkJKJwHH27Ggu3MidSJg15Tsb2OZzwIrfxIZMM44q5OmBDbeF/
xQAjQ+LiFPb+PNmJJyuHkITG+ZUv0zWZmRI2QoDbqp9NnH0c8WGyF2v1FuvbWjIyj1VDy18yMDZk
Uu0BJb4u6ACObHHg39RMqFfjvl9UMkWf6uU1nOI3BBBoB5izajNKN7NvAqXoPHaa8WVKfoDPr4/1
wjQCSVmqOA8Nu8p40zMMPHcpxd4xwraHy4Zg6GWRQKWU1RuHEsxOCKY1LwovFpIc4/mK0PyuVq2R
7F1SzYetcJiN4ZyGbE+amn5azpmHijY6C3rYk601T6PWxIE+dKirYunVxqY1GWy8/IWbtSCH9RD1
bqYzE1rZ6mZYRyDcMveKRH9qlMFmQhb5TV5K2sgJeH4JhSuzHmgZqOm77qhxMuWl+ZCTQrRHgLTh
9styV5THfqruC+eZQR7r/EVlAcP1oYSmuGVSSDE3V80exd7vVsQf7YRyFlkEPlAmzFk/DPtZZ7De
pZ+RwsZZmqyH0DvsJn6beec0sBoS74uG2d8yXg01+4Lo+VJIo9grw9DuY4GEIXNIZUAP+7jqCk04
7zbkUPbb4HvaLWAXz+XOrlTwFIVRHIAU0icUrhFPNvnpxcTPlSqetBRWmK0VWAm4EpkLX500MsEt
k/33tJ7q3pJ7DcD2FtiH9DcpXcRJoHSd8aIuuTdzSalq7+lyWB8oftcHp2Mq1UL2Y2eyQd+WYTds
nwmAgF0E6NrHH05Ghk6SBhkMHnmnpIBUdLhMa2dX6WgvB4g+iV3/KtqQbwlSvmmChxj2Ys88Azl3
i2YyUiqvsIcqAEeW75M3nJUXqdU23Xr8OtVoU7si/6FZ7Zkd40tuoC0ps+WXHOW5r/IgWvtry/Wm
o4rFphlwHR5xxVIsDe+5ZNMYhnJgCIrTE7EG01nLee7T6H4sF7aaHdOXIbc+B0r+vdBj9tj2ezOB
nqfoZqXHABMsDyS/tDm1peoOhvKQJam/9v3FyKRvMF4IIRUxHSpIuu6nK0flTAN1RMKNHpsdDQdq
Fx9QM4L5SQovhZy4T1KTAcFa/VKIh4W05kqItE/SjB5WI8EPO7eOyy3/NisyvpQbqFu0OJA2vEE9
bSuPFsmt+Um6zwJZOkXcnU1qECvi1Wn4sZQQDawe0iwn3Z0YhBXo8TJBkqNrzgXSqaH7EMN0tdAb
IcpDeJAJeRJJN/idavE9o1ylLyhdXWMkHuXXKc8ZSQzS8Fqwbvtmil6ValsxsbqZYuPHTFKDp0iV
C8oiiFZrZ6J4qq8QquEhLJn8pDUx7yu7zj2W0Pycmgto02Vw654jC51YwNjoxDf+XjQsjZuCc6dh
uxbXClNG0Pu7OpWc0jitFuARAaNUulsjl79tIyyZDAL7IgCo3jVzG9LGxq89PD7OjNsB286O5ddv
I0/eSceUfjtC6hMjVAt0IrFlIJmly2F8z9TK6E5QUopkPUfIdjGPI+6a75yYpzErmdgtDh4AVU6c
JXyndiMKSiateOtSC4kurtl7Aghq7AZF4YohsfFIs1WDlD/WNrckQGS3MxBFa6F6xfba7gbGGaxa
8oglfBsHTjbHrzngVxTY20/0vUzNkeIltLQzNrQDSRuPxcQNXdfZwyIpvsoF9FwV4WOLO2ZQ4wlH
NmIu1Po2zli2o9ss1SN7hiWH8dB37XHRUfpipcK6EKqpB328OSxK/M70BNy5ciFM8ATRs9lrqUZt
gSGAHWx0NMeJvJxNL3Sdu/5nlCQPCvCoY4Eqet12J7igZmhUsttLWCk75tXMMha8X439WFdFf4ja
x9lJgm1W6sXGJoBmQ79k9KrRHBkoPuhYZtnsqzohziGM3dSJP0gkZPUV5LpVuIybQHcavwXebK+x
Y4aM+U8VZ9o+GWmlkmVvKhER8yV2A1104kbMlh+KyAE6V14agw10pRdBscqHbsiCWWCpDqv1BYTe
6tpj9pU41PJY2J29s0l8hHgity465lFAwkKvQIhF+RCKUOwAz6gnGB07PedSWho+ErbVbVDlSky7
wF5NhfCmUYTDUM8ZkA9UGCqTFEM7wtiCUNI2aBHHE6K9yFv1InHrWjI9z8Q1cxjIJeuL0IudBKB5
tJELatbgdZTdO3uRF5mYBSxB443qjDOKIvBEtTTdxxki+TqcD6wdx91gj3lAz+whkv7sYNUECgvD
aKUIj5NnFJMlX1qTxhf+tYqElEYJVDwn4wmEYzAK4t3qgokyz8uXGnEw2I3+ADCwpjv+jCeuHr1E
IqNWtLh5VX+AKOdK0/FwrqF1iVdtAOzOxHrhZggHmNyrsunXtBHRZ7Hre52kGf3YOtKbMqwmoi+D
qp9Z0VlNIEflR59SKw/r0VFY0XXbmASv0qET5bqzZE6oeDrHnhVrLlk/3aWfFU8INEhqGc/7Sg0s
LTNYsCQzRzBSld58m/IEDpnzNVcd+RJoXNUWLUcWF1pQQ+mJX4YiPjXcu9FsF+6grL8sWT7GVvxZ
b+P1YsiZtu81+FGntele8HcwJa18x3TeaxhB/8QO/Y/8d/+1te4vXrxr8tEyavvq/zTg/ff+rv+N
Nj2cbf9/m56flPnP8vOvLj3+iX+69HTtH6B5cMLhk0SjRuzif7j0nH/gzBd4ylTsdip/13+49KS6
GfhUKHg40U3dUfm//q9Lz3T+gcdT6mCJGCOzFLf+Jy69P5g6UiXRFBAL2Zua3BA21h+e93QQ2pwa
CCqKltiUxrTvuB5Iu8nIQuvM5bWn8nFbA7+K2jynik5jsVRQEiPw+8kAdT80ZuowhZTwf3kP/wsK
ndjcgf8PH7C9MjYfpmWSbGfDolM3j/e/eNdjnfYkTVpKbaJWTpBd+PKuSE+RAJUYRkDmkOCCZ6JJ
3iJ87Kzr2JOFmb5eFCcPsq6Nb1sFGPKUpner1/BJPFeC4jZRGPlwz5whi6fnrhi9f//C//NbaoHm
0gydXSraZsAvf33hZLKkhqLOOuNyfWeJorqBTjUMoEBzS7MvdTayZeTmcFHkv2EUiQKnRrvfUcgo
meKcbF1R0OZW5f7fvzDxpx9TRT2BdU5H7mEIjXf4ry9sQDPJjajAAmN+AnZivtfj6bZQ7oyuaxGh
SPM8g6sM9f5lYIHyrlkJGVG9JPDPvlNjR0GtWvjwOa95HSUHNoVfclQJ+dFlxqh30xe3xAyoQ2e7
RcdkTegtw0X8J1U8zn/D1/n28P/1+ZBSA7+n8W0QurT/+GmsWRlGtCiJZ9fbKN4YLsByvMJUnlWz
Xl9p+2k9OyzQHeBLKJdhvCduRHmEAtQzliNMpwIq0m6/lI7+sRaKHSho7W9h21b3hN0/0B62Lw5p
ydg46+rOGEgt0Ud/jLsPJa2t52m5lAYSDlshHm8aMVamTi1wQ1doOwc63yZmlwyEsQyoW2PMnix/
/v1n+gdkaPuWcAzwvOGv33KJzT8hQzVlMWMkgj7CqTjE7ULvPDgIslrEGU6n7yaVRFkwLeZ5ktvA
xlLupZ0kNwsWR/9vXsyGu/rzIwHsxHFmSKCk4o+vrE0XN+BvxBZkLPPd9wNlRmZ55xStl05xeDbK
Yr4O5n4GVn1M48qh9hrE3zzn2vYz/+VlcNxibOVt4b+aafxB5ZrG2dRnVddcR4V7yr5uE4DHIUC2
vkXkAangYFCm77+fUXVGL7uGOhrN1OoPcNJXZB66GvzNe/NXszwflCUMvnZbNigkR1vfvpz/cpwx
942lluUGtrqc3DAlfVgBYOtV85LEPbwg1vFDvdan3jYQRCnWF5uJ+QaNIiptdPYFP0KWzK7ZNMnf
ZL7/52fIQn5q6Ko0NFVw4fzxsakyHUiy1iwXEATCCzZ8e7DTGtR7KpJVH+VNonVir4997rFfl4e+
IMdozOPsWJEP9jePtGWpXIl/+QB11dAFhyfHFbGmhvHHC6qyvMsQgtro0g3Lt0LTPA/TkgAeigoE
L2gnj0pTVJdG2lTR2y8lDA61rWw/cUr7BBnzlLeUjN9/FW2/9f2/pij9BSMB6hLRPOSXjo+j2tVn
ZLDjKbRviNbu7hMLp8rUOGdzGPq7oatfZZ8sp+/f+n6sldF6J01g6xWl+ozymbrWktrduJ19sZHj
olgaBTay4BlD/0+jO+MKpK+P913TdtxKSMoz/F7B91/CZUAZgyUo6NXBtyNLfSD/IfMGIFlo+KLs
RBINDBE98hzmY4DxgN8ssXqZ8CYxi9fTm8RJmOqtBJ4Yi50e7Fqfz9X0XpKLtM1/hhvyL62nla2b
1pDV8c+vhU6p6WGeWRDhLMvZ7jRWit8vFKQJHMbiXXGMLpjIFHKddUVulpgs2QcZCK2FGPz9WUyi
quA0LZsKYz707ahfQ3IPTrQfgZJkxo0iFgJGugLxXEZ/aRaKfjey9veIskUAW62+k+fZ06pGGOWm
PnlGUDYdIEL3DzFz8jmEo7sykrma+fIW9TKCXeMQV5PH2oGkiI52UEIRNuVnbJAyMGoraTrfLy0z
NPT4BGjtYxR1x8zgGDZorG7VqAm6TFMfYFIy8CDcpbD3FBnFU0+6rcuypXU1s9eb3Zglr6bZPwJa
MR+BL7/Ya+UZ1YKsbahDl6E5UrGezR0bRuV5ZA42dfHDMhusa7pQfZiBFrn1SOqAnB4TkDKPyrrO
DwVBB0Z/xmNanPq2qa5NGiWXEM+Wr/SG/iq5OQqre5ArUik9m0w/SuLUdxyW/EUTurnh4Law0SLT
1ze+bo2xW0zS8lQtLH0pZyLERiW+Xyod5/HC7aesJYuyoY381io7tmGZ4+aFNT5KIuRbSytu1THC
+DDWbp5PTrKXnbGe86R87QERjom2S8XU3fbWtmQNMbvYNuRsiIHa+fsXgjeD7y/HwLovYG0Qk9Yw
B20bFddYPve9oWJkoXhrY7T7GUqPa0MOh6nq6rEkgNWLGpLWoTufE1SMvtSnF7usf0xOfladpb/P
wZx+1xYZVmTAYf1JNBoDuAaNOZPUCGH68Kyhxd9PYapdOjol5pEcZgb0t4tKQQMbyUvzzn4BioXB
jAoNLTai9e8/1f6+JyJHlR721eSYCdEywCwVHM6jTXxV7QRpP2e+pnESI22tZoKrqCa1g5pYrDTk
VJ+Qqsm7uEVGqxeRA7uvMg6LKrvDyqKT0XWRfmrMsax5fRu3OxmxnW121X1sVRbjjiY9SAYqvr4K
CRQqmc/wUUgjKbrYN2IqyZLtFGkVqx9pSHeAQK8+5jYWBpYhXASkeGliGmTTqOTVUIY6GLcvPE6F
6ibqkvBkZ8plKlFthVy8HsXrx0xfei3Wa7dywKJts64Qa9r7mvo07Uf1F1ZJCA0h7XASJV8Fog82
oHZyTIQaDceoLNebguf8hnDk5VSQquuxHWLttbK50UzXcWr0nQgaj3EKzeP7OAiL8I0tCJN4UcwE
7ZbmyQmjLbe6G5/yiUFTvUKjXZLbtc2NW33R3+WEnL5bOatLLF1qUoYu7P/6B3sJEgfyGxCAyrUZ
LwK1+g1CEciwNtFbZPJOS3sPz6s8xlKov9qO3TmJKSOjZSQJWtXkL0MEj6grzPB+Vk2Vz7bkemHb
viPKEhE8PF1nXD8hPIndnMzGgxKnAcblxAN73iF8rI0zYUsI6didHEi2tYnJG58Ep3EWruH5+5cc
R//O6LM2MGzcEGOdLR5YQ7oBMm8C5FZKEM3Oo8le35qfKtGUzGVs23VAy8el+ltY6W8W/YApHEzx
HODthSjugMz7cPd9ehBCUV2zpQV1lI8F+kKOuwAVGmhI/Y6OqWaywfevZkKNjmrajBoGlIY1VM1z
Qz6ju3bW46QysaiK5PB9uHQFnAnJDihorab2xrmcOBgI0oWgrruKQvYrWrAJlkmg8h9/Stb4OOEW
nBnJQnlHmAIQBL32MV5YnHVt8ssOmSgxdSYjSwnvTIi9O7y6iOmE1Xv4R0evVBR5aqYlGMgLs2Je
D9soBR0k81qpbL7HKvyt1M+V48ywzdXRnxtkSMMCO3M/GiW5g2OEOxBv04ID3UM54w3MOD09Yjac
a/y7Izb0d/Ch7MOaCGxQyIcJJqdA3d6WcISSJEP9RgPm4wuFHNPtLcp14ytLWkTneppfMZ74i24p
5+/nJ7EIblLsqb2tLWjF9tO8pii1y+YB1JT5SMr2Hq3c9/dMn9Dv6M4QsdRSD2kVhyQdoPL4/nM6
m/gRhulrJX61A4q9TOQCrCXqqajUT/TuLBZFrB4MJyangGkqQavbhLIlNxSI8iXPO+TgsjphYTnN
ckQ4bvF8WOi5jKU+iR7BaBixx21zf1NGO5QmPf5tQ7JAUk6ldZwI7FKMI0FqfXOt2yfJDqteGPvP
YBOs29hCnR+jvMBpMT7F8wfa1i3eOsBJ3bW+0rju4NxMIN5atBW6/du618sfnFHMP3ZbVELN7nYo
Z5X6AJgMhEc2efP7iI2fZUP0yeX4zT6ghcqtJ9hZlZuYbIcUoV2ifOEiYlnBtjT61TXpj8xGeNRS
AWDaqhs70EJKjUgsZ47kEzzbufMwmWp+k+m2t9bxerfM3U07qxPhCKQOrQbSKpMJ+nFy2IsXNXc4
k7XUsx1VOdlkEA3yZp3Pknv+OPfx6JdO+mZ0+U2ThFnQYrjch+MS4F2TkAxSmKf2El+NkZSDNstn
pKRrH3TSjbDK3JIGdJejcM9ltLyW4aIHsxMsoIHw31MfILMj7fxl1mKymmqcmj3ucwTaVhlMRXlZ
THwFuBf3ItM7j+nCFJAqpr7MonhWOu2lz0dfGhYGvmZX1iyKhKMEZrLMBxRnq8unHmEgneqbmUhm
P18tzMoDp1h8R30GA73v/BXx4wzOCHFrvzd6gl9N6y7e0hu7UXuy2vVqd/LLtMbLpCK3GrWvbW8u
24KJfHusRXvPqOi5IGfUXZLkLjLne0csjJTN+UUDJ+xjQf1s1ojbyZlGX7Rip0mS0BWnuNFBD6/1
ctFXwChjoz5lvV4QEIM4BihNcatPmECi3IFH0pslzo6Y8B+uPoU9PmINn6CsR9SVT1Uqn78fFOY7
bNrB0+yTXsU/19T2iQxfciMwTEV2gykGQX2VgsCvDuyR/bYKz6v55ZjTE/kN9230yxzCc641Pnfp
bZiweMWQMxeLBwi3hrJIJvnGEERLtk1sN33xWBCYuopuvuVjN1JNxeqArG1CVbWbSOJzdfEJmUUj
cRW3bdE6v7Jk/bVO87VahodJFc9SpMwaWvNJJdRjQL+YIXu4Tolanbt5OaQ5O4mO4CxzB/bwzewd
UJrI+D2zsa17pR/QMmko3MZUa/ca41mm5Rp+8LZNXjd7o2XWDgphMB4qAtn1Fv2+UX2VcI/s8peV
mSdMICfiXt5nYio9KYyrAxxJDrVH5XhIxHgwmt9Lne3U5R4rI7bXS+ssdynqQkV89ct5IpiQsZsO
32sVIDLKPHuwdC56u5+CuTN+8HZtK5gavQLWm0LUmOkTdBZrcx3CVCG21H7NAWh57WK6sZMvx9zs
GUFtnVQ+n5F1rOQPVZ9O17g2Blt9fImeu/BiOTeRekQ54AokDaEk0jpXSbFiojkgWU85ILb9NKE3
hvPWZ6QGRdriO0oxPxd9qpyjxiEjBO3VDxEuC2Ghi0pJYRL5M/Z3etw9pXXW/8hGMt4SBZknCrji
RPZ8tu/lDNSR+3NozJbkhGXwaWbv547JESF5B1HIF1OWvA5jXwA7Gcr1DL9jP5p8WSNcliHGrrct
h8aky9cxAUD92I2z5U1kWiajm08+yhLlcWGtT1LnTtPcKX0lTwhZYC8caA9l6qOAv0Vre8HW6S8i
Lp8oPPtjKMkkCwnMYTS1j/FJ77ghygDb2zF1HAMXKECMJUJJ1nU2TqZwS9FFBSqJdTL7w9yu933b
c8EsQ3FSePNKy3lJQkhRsa17o5l/LpN5q+b9QRcNb/kWlSoP5KK50ULkRpT5ZVHtDDTchoNmp6Eg
6j/TCgoMmCS0cK4c8aEgAKLwIyjhSat/kNNC7Nwzo538IUGSth/ay4g7nI731k6MzxFB8Ege5q8U
uZGZlD9D1G4RngTWZ61xn6CM73JLfXZUdI9spzzN+Ql5OXERNW70rQX7Ko3ozqQQ2JnR0p7GWj0r
AEKDRk1/NwMt93qoK5BEWRNeQbzk/NQlix7MizEZbGn7yANjIX1nZ3RbKcCeZl2AmeyRftHXpYiz
oasYSXnJLVIRU2G0RP6uB3VYedgimsXYUqXf288aok2t5rgBPBJbKDdYxxHImtgXE4f+zqSm3VXO
Ou4dLHCBBe5C5kgm10VkG/nmnrzrX32dCb+qiPbI9Uq516v20uChOg/YZy+yGbcmEH5cfO0GGEGg
ME9z+ZQOm/H7Ggp/NWICwTijWTDqm9scdS6PADYfkjo54+oIbRjWWxUxGW0BuUonm7mutPF/Ormf
pj0sqGqSu0bLoRKxxtwv9tp6UL/Tg8Bo6SfxttnkWi8UAnhTOAXYKvYjT63n3DYpUrl47R7GKnl2
ZH7PbLREedku+Gr17gAQBXJBgigZaDiAhMR415isebyzGgAxG6YLv19uP7mMgXo4iIXpbbooWV5K
GDtHcnF+dxYJduqcgXjoo8GfhvUamRzXXEAPGBuEkr2qX+P0pdn3CWd7ROZkigp+QR6PadYkxigP
BwaG/LlXdbZ3T0vG6RqDLiheiuGjUlimchvw9TTj/EQHvdO7ZleZGTUg9lUUJuee1Af2vagrurHx
M12tvBjHCaLzFmdbNnhGmGcveOsEKBbOhGsOsXOXj4bHyg/J4iJ/TiUSOYuZQNrAbmjdSb2u4TV1
rLM+OK4OiG7C8FvpGPStKr+UqX5vzsh+izryR3eBnxZsL8ue9dd4Yez1qtcIBsKmZrPJaO2eUiAo
1biBHEHVP6W6jSeMPTHZ2k+lDsJqnOdPq81+YbChsejJ/hWUkOSAZwSo7oRs+DqScNrdpNlbSSwr
xI19ja7LicwdPSz1KloGhB3z/bKM+z7m2Bufe/nYpC9p+ZkWb3psYDzBLO4V8zTcpUr80qzk2i5l
NJxWVsev45Rey5oUvz6cbxorFY9ZPfkq33k8Cy3p3XXGikhc7dQaaDfR4XVkD7ySnHNnKJdO5Ody
JRTFjt7bTiA2dOLnBAsV7f0usybp4rcnMRb8b1wacM3+D1vntds4Fm3bLyLAuEm+SlTOcvYLYVfZ
zJmb6evPoBoHdXBxgW5C0XZJ5A5rzTmmncWcnLR2GyaIuTYM9WA3EpiatWhsWtSRo5fGXhl4Rott
eERstIe4iE21772SrxK79JCxChTGIWIa4u8gqQQ+QYUzM7hVOrnkLO7RdSaeGmprOtse4iB3j4UD
fkRersCu1i9ijgF0Smn/VcQfEhf1X6cwntkVsjPW3zpsxuh0TZNNJykpqx7ayLgXZJbFh5Scb0Rd
i677saO1yFZ+ThF3PxhXkdG+3tnaU4twztCe1PQ3UFj6Uxhn6UI1ghC//pAra0bXHkF+jy9oOMf1
e+9fO3TyJjOXPm0DfaP4+zBdj/LFKJ4DtBDVa49NV1mPwyrq8SJ7GvNGoG7TEPc8O7Cc3POg+WOg
jOjID/brH1sE/IU0Y6Dhvo8UFXPrS4f0IteDtXESaBq73j7I4D04kLMp3dUclyg2TIPNq58ehIOq
a2lj/os80yFdFyjRR5Q+9Qy56ULwcbuacsHA4NkIyVyXwV81FBZO5tbW5FpmQfKcFBiuJTPkKiBr
M3Ny571EMZhDJ1tpdibIfA6aVUowocw2id3yfRXsuIBhNoHG4Njc4lrTNqPAPoZMwiviTH81iR4n
FIHdszXU3hRkEBebte8qxU/azp9fCnnJcKCYhqm7Y61jYvM2+8vATmWDNNdNlZUGZQVzEVwNx702
lKKEwG4A/xJXnwJrkdkAC2FXx1hQWnoqtbkOye06ZqBY90NnWRsDq+9lGjDKg8Jk0pVPtW9ayyhy
7ZOr0iTqFP6EkAFnKXu/uPvmnFVnQvsYSudA4xgrylieDKkRZ8QyOQ0OgrpBi6s5l/7sztvkRYdi
GoNz+j4ITDEZRWnqPsZK6+R6iizcQigtSogL9XNJBqafvqktO0/qv9SFl9jTXLyBtrHLupOPIUwZ
wakVEvmTuuDt+F1qos7KbQEDrArTA4sVhPt1Q4QGZTj0qbW6RZSR7W15LYZtGsOdJDoV5e1dRb8B
H9NpNrYMEPUFzHs17cyKvfe00bleWssmVfKFcR3n5qIzIITEbLO16lir1PjoW65wjTT4A1I27CXb
9yF1tD2dnBjpmmQ3kK8FPg4/rvBwMgxMyal2mx0Y5oM9tGhbKT0MDnDAHOqZw/wVbKUOdqnP0L8V
XglKqu+sU2QP215/wlC4CaW5GX0FSTPbWNCzkll7/pzpR0AV0j0Lq51Kecplisf8sK7d0oO9vIxY
g8VZcMgHH+UunS1ikdDnksbd5C/IYiz9ruHapue3UN101WGZyhnmWz9jw59vdHAYvsEuAVhPSYCH
jtwtV6bFiMV4mLiInWNbsJXsJSmK5IwS2jjkSMv4oqLyOCwMLGNo2ryxrjZVae6ZqVYBGYStjkal
OvFflH1G41OhNws/xIWMpLeXKhWJpwz1QNawrDy4KEsljk8NBbKFwpbM6qXTlzAs6cpJSZdC2/RF
ttbD6MiigeIh1BuNWsPWbz5FzBzN5ggvDldps3HQRlr9K2t3ZiJzU4Liy+RlkKBIkyivb9l8aHL7
rfUPPt0JUEf5Iawp1Mocj0ektF6Jh1nTvih1uHnHyBMpr/RythAzp5Pixhq7tHFJwQ3eTO/vVTiS
TYoHNh8RF4bL0s5WOc/p/ItSw0afR1gLnswBtK2VB5yE9s5t0OhhMxSW4ukTID5EUZCC6QRNXeDl
ISVchF8O2zoShbyJhVjo26hZjTUEVS8MPozoOalo/YYm2aQsEtAhWTmKb7ZwJtNbS8ypSmseFfHK
FcaqIpdUtpcw/Gjyu+VGK3buRH0PXiaeiyZbxirCbWx7mI2XqrDQuX4zKEXiynlg70SA0LMnQRTA
meOpinXMjRpBbzglK/LMTyF/5Gme6jOWz2up6X+Unkdw1QRLY0D51ALIXFW2AghL4IutCtkc9DJl
7OReKieNLkPnNGcE69amopKGNq0y+XV9uxSCqDt2X2r3kRgW6E18KF5jSX0X1DWe6Ko+ZUlke/2E
dFGlZrUZbOMkxiD4oTt1He2RBWw6HlDiknlRQT2jcUS+4wiQdSU7+ykqkjNX/aasNkZEtxoTF5ak
c2eox7wO9w61M9lEx4IS5TARix04VJy75JlUJ6wZg9tgKNDZSdktph7dLi+wxV5ETxcGgsNhqMzx
LEf5bmuF9ty5z7OAfFGrT/WbJfOLkrQHOHRnyAgHX/lLQu7aQBbo2tomdZsDPDNogDPPFFZOTm6l
szKScpWrLn5ZZ53jRAhacU7b4Ui1n/HmqY7FCmumV7Muo0ZFB+cyVn8DjDCafleCZFflrOz7m1JR
1sQFaA7+nl3MauAMQDRKLYa9wS5TVtCZ4eaX1MKhgHypyYY9K8vRDuoyOEQ5TfpCBltYDNGFiPrX
CoACQkcGR3do8LIjJUKFkCJhK98dnGw7s8smJIS1Aw3OYi3tjDeCc78zqag0lIPiIjqy3TO7Ki6x
mQUrx9QwF8+PgRsbECk5WEOHfIenxdwTphmdS3pkAe3Tw9BKMmMDu7m641SyuDdh4Bd0Z2tU2Ext
6VtRhcTxtm55byopt8KCv23+RQ0KRbREdOuGvE9pGrGt4vozpGFw6WguvOrFNR1s8cIvzQ7IFq+F
w9Umuia6uDYWmqhsDlXhmyfOYRrm0zl3yLXP+yK/yqJrVymhWoGppy/OiKlCSV4CSg2HSebNvHEO
Vl3WRuuGwJ8V/s+15ajq+1A4L0G4jUKxC0L9o6NkD1S4KSjr+NrJ79NqU+gHxwprD8qWck+zIl9r
AbnseHnbfeiSD0kbVxxyJ/3tnWQ8lDrsk8etdgJNJVXlKq7YeBmVmPvNCk2o7KrBg6DIBikB6UpY
t5VYVE4tk/IlyuW4PAGGWZe09g65XSJ67IAfNSiHD/w9ItqoOXDMZZUUXzmp1IsmstjozQdlCmcm
YoeM2GCtlqT5McSOc6QEy4ZcGOsRFuJKa4HaAH1L4Ls07U21lWtrpNqbYrZyJ5VtSd8MH1VN3Hci
CPGapoSTMYMZK93o0g9kOtpGS2OzMzYip0aOe0ulLFTjWRTHsETJppCZtKfPwr53AIZj4xINtYaF
F2ZtB/tIVuLc8HGhYCXaqkN5jdcWNdUwbACJ6dO7TWK20vIvrp979qmnIbF2RiCnSwnN7jgl7gsX
+HByQkobffRWatlNyKiAnOPIbWOwHUUlTNceWTtZxDFCXVnsjFJj9SjFV8t5vzBhhs+fU7JnqinQ
ztAQMiMnwcteXbsZlPTRt+1PWE6kisaB61VlMJ5SiTmppxp1dObSziDMV8F07FGmOQWafcAg8hVR
HmLVWLRr0c6Uab36WxWZvw8UtKtONFDwQ6wPWGRdS524sNzw4TiIAqVXuG6imXzfjr997BMxPKaH
gnhhVqektxS9RpUo8smvnW/9OxiRXTN0xHJNEvE+QmZ8oZTYgcuhqLK2tDg/Y9eIjH1OgPmN6yBe
sifwPbg03zpuzjOR4UB8OoCUGHbYPkxmima4ViChs3NX2q1Vu9PWwZUvqNBdQo19T6M5jMgFqxeD
hVWoiFf4m2wQm2dk7q/UivRV3Q3ESPuudu6kvknhOK2Izoiv9qS359Lm86dLcB3r7yBEDC6l3W3B
j9+LNMk3kCJoqKRquX/cElpse+mEQeohGKkE9KVsKFNPMWHO5dG0S3vD3Taj5rz0KiYT/HvlGiXH
xrKQqwVgE4rZdrNANbSU42cBAzZGbfdaKjOT3PUUuGl8kcSErQSTfTzoHhCx9cSVscbEKG9kqRrM
2Xa4Y2oM3kt6AaYz1J+Mh+P6pFVBv7PTcDe57Wzte6eBAcPMeLa13F0bdSVO1CYnpKaHjH/9UZAL
CuaN+PqOmCL2bxI7RmpUR23wkV83uOhr3Sk3ws0PSFG6ve4YP3Yf9EumF3SOlcJowueJS9GlQW+E
npMkr1rdmIcxt892GWW3zAcSgSNTYc9d+G9UkAtwRK8uJYUD1Ikl8PeF00NJLO9Z6mbPGag+sCkQ
8olUpg7aiG9yJegnpRm7jWLCAbmeOis6DJljrHGEFKtguvSBPpf4XnpN+wy2mg7TgEoUtDe+UsqP
YteN5fRaFcG6z/AeRtotU0N5JpREP/UFfTYchvVrpJV3M1Bvujng7W+baZv24MAqAxnOULIJSZue
undEiDhJQuMTbmb9PK87oyDb8x1eYz9KPxhaNxKDGb5mdKwh6d+qHLcEYvkw0ToCMlDlp+W5qOzi
nFL1WHUu0vWJAi2FwPlBfru1czsDy7i1Lev0z9iF55Rmn14TLv548+PQqCgkAESwFDKRjbTH7k9e
w2kg1Igua7qs/JUWBu/wlz9LG9tDFj9nDP0+yn5TIi1YmSy0OhwlazzSK2nApykB14E7QTWndtXb
GDgvQxrAgurhtTKLg6Cy3cLTkTUtsYakOkAxcuMVnWR11v8AmWovHQbckVVPWEDw80B4YDe3Sv9J
ZzUIMXtTSyhOnbj0dNV4K9v6Vg/3Qxz8KFW9NRIS2lNqBkFcQArkevOjciPp/evjg1S6mBSKfyL3
cYr6E5jYhODvcqR4F2o486ASwvsr3cBTJOUjy6bF555KOfXrxsVLoyZ/UIVdslpTXwwWHGWDl9kv
6huEanphiAVqdVMq0DFFGXazW9ALhuGPKeb9lEoVurJWvpMiMiohv8bYn4scKzGEY6hxyxLAl9Xi
1+BCIJWiuJG2bJFDwDmtUOdNXdQIpR0fhxw/edyvUYr6pfKKr5QOFzHTLBULYKgujXizpEgSt27k
aSYVjiLTXo0YGkM8hfvRsHHh0zJKszNYw2uZR/ozUw5NWXi4NS3so7AQt3SA6Bduk7/TJ9PojdPu
Q921xps7eRY0Nz5ne5s4nX/BBf0xsAs3UuM3yzPz5hKcOHSG9MDDYwFdVWOmrGsI2K91VdOMpmui
8DVO9N7Z4hS6utL4CgLt3cf4OYg/Jv0BYbxLt9mmub5qDHOhjyBqzKudPIfsZcP0BDFGpbgRzIkx
NMLjxqZqTkMcF8ugW+HeonlR+9FPW/C9qKnyijsjO7RqHJyTGy52AetzViK0nzL7BiOP1pPrU/jh
Ib6IqAGurZEkx0BwcVMnfYHDs4970rOIK2FbT+dnb8Y2Xu9KOY6TC9DYNCcqjlND0UlnFwFRl3wl
cCB1WQVvGV4fhqrJggPI5rmw0GPVJT7GXiFygIbZlZK13f3kzfRBiQcOsMkbQ1gKgKMp6vgO2y6D
60K9ZtU9x1KUld9jBhMpg2kZ893rPAG+tXsVfuup0R+bDyNMLGAH99GCcAA+kJ0gjhkkF58NWcTA
OymuaQo1SeGlobzha2ME53pjFgAAhN7vHpaYkGuFhXGp4JX1JSMVon8gn3Gl7AqrWenJ1Z5B1JyH
Ml221BBsLiQBhYpNZUsoeX12Zy9h8dU4BuBhscyngB1hCVBmhycYPEen2tc6HtwTYFKTScclDuwL
XsSHEwz3aAizE6IvBCCF20LfMMKvgOCIjtCiFxiqcgdhjWVQa3ukWSmfmiMXrYleIrSAkCeoGEIT
XyE1VFgcWacuEyo6wcwPufrJm7PpuzsJaE6w913LA4G5MsRlJvePkHHsZzP2Da/OCOioLPU3YXyN
Dez5Ve/VVvCBwG9XBb850rfakcsKgFyrfXPCKuPfiU51ES36jA4dtd6OyDSVSRND6brwS9PTXfCE
tM7ICJ3jJ4qgtTdtNijQ0avmrvjPad7kN52i70lpS7qq8AOjg67R3MJTvc6k+tSq0UtngEvVR0A5
HUCsb3Miegg0aMoCEhpKgAph0QVOvJNCQzKMZYOSUTR8dKPzE+KouJYtZCM9oYX1eByMCl5XetdY
kp+UvjoRie6+og/HSKH2Hy2amU1cSYQE810u/j2qUfmsdcI41gZYocfjo0BFIsn7DLXSPY5JMF4z
H/6P79CS8EHw4F8wbkk43PAarrrI7Q+gQpKbBW1iIZW4+6TFgftXjtSBazJTE5ocJS39V/bJi5r5
jdK8iV60pfNSDARF4Fqj4UN2GaEb60E0YFzCZWyHCxWuG5G0Syd4HgUrtODdHV+d8YVgheXkMADz
f62xC+T0wYgbcJkJdBSmqXp8JctcPVr2SaNRXHY5YRn0aOI3xAdL1clWlUv8Ec19u+xXVsHKsEBQ
iDzLPdZ05HAVLzW2IF1LacLu2ObhMHChCQ9rg2gio/IKanDWX7+B4ijpm7VUGsuRoAMKMDTJAopC
ChzGsbgWwa9hANZLPucKvHT6VYAQFQulipfTp5CE0Glp99My+hmBP0KyXhZzWUbSnEjTdRWp3mRd
gAcvSXhatAq+zPzU2t8ItbxqDMCBdJ7Niw41S4w6Yk59Z5SMtTO9/UWjvFrUvRyWWw3QmIAPtKbb
IOsnaBb85f6iaXXK1r8FV0lcvbfFF4AXmlRgUfojycDoMJ1FIy4IlNYj/nHybZeY6hhhgPuAFPZ1
B8jVf1NgZrvAFXG24lkdJgSo7cZg347alTMu9iSD/NxvZJrwLBpz7Ei9hmSHon9GwZLTv08aSQXe
WIzajRB7BG0fVHZpWRcU23ZcCFDCqKgP0VyEX5hVBG/nbg7lQppvliB3e6dAAvCTbOsG6EqCJ1s8
BwADezIVteqJT3JR8bO0skb7T1IP7N3A4axn1FT9cAE5F735nFWxiPF2jBNxP97cOB2Tfce5rck9
+cqgRAs4fvC/1LtprH1IRzPrMIlBcPDHFizlRPLrEzhRKP2i5yxDoO3Z7t+Qf7pC1lY6X0806vov
YZLO+ietYR950fAiW9qsytlJiWCaS7rzMuGX1IiKnzO7jB0DSWp9RTG/EOVXle8tJ4VOacKjgr6h
EvbCgrp2vmOVjBM8n0n5F560hyRjzh/wFO2HhEI0M8QGhC8A8Jbw3xY6X0CYkb2E1Ie1B7Ry9vrA
P4YZdOJ+++LdwTnc8lvM2ljXDZ7RZi2geCQRCAn4BNpvMtDCsMC6QD3tSn2lUvdhkbOBwYMfEhUG
6FzwRmAGlja/YWY6waEnGNDDiLaIDGhjQ+i5zn0UPdVMGngFCt2KiLDcpKGSob4iVywOt7kTgjPO
3XOuts2LTtwPnHGnX9sRaWB++UqXlpzl8m75GcrsqmMzpGPadXcTbZdnXAb984QddKh6giG14UWf
dGOVUWXYgIFw3/xB+/Q5Da+RNOtnx7BWAN++HehtVwhy3b4eaC5KIU+1aW4h1Sg7BuNzG7rJXU0S
k3Ztc1CrIbnHVabeXNdD1FxtWkF2EZ1+hJsEDZfUC2x7A0goviMmjO4IFnd6QAoKu/NqVZlTeC8n
XT0rarjRoiK8Pw4dKzCyAJxFkDTqSTRRedCFUtAaHdxnDW4w+iOj/GEBzBpT+N9p36VLrj1WoeqA
L5vCz9YadOcaOjqBCVHbfzcBr+hEtY76bU1QKZkexu/U4v+zZR3RLLNwC/RmeVK1icI1vZM6iqyX
KhoucTL6f1sRX3rJiUqXHh5Cr4rTv0Op+siMMYeDXvnv4ccj/14Av84Hj1MMy39PMLejdqEwPrvt
zVM/H6Yh3QZ9Oe0fD8WNhID6uDnkEXVdPXl/vExORLDI/I/fk++kDYF6Msg5I5jGd94JE8+3Ua9P
p8cT1VSpJzgU31XoV8ta6zOkb3KHvNJ/L5IB/64JK0UD5PVeyui5KY0/0RAkB82i1gUcm6KTBjg1
q0X8oYjeAsePE9+if7Ow8678gNCacZnpasSg3TbVfgy7X/6ED6tS7Lf80g0/Wen/BB0wFiZQc5te
lHGarlre/Jp203603bRB7JCBU9OjD53Zv6/ruynN72IsSUse+2o9OAof70idXa9umeGDAUNaSz2t
2cfglqkEk+6UCMqe8L0gcFO+THzN/GpEs7eFppCvR8UZ2NKMxFOSDZLA/l13e8/KC2jyqCvirqTx
UjYXVOX2plJAe/koTFQ3AXOomivSnVghDo1xShTJ0iaBPgxTl16za1FKbbdh0fwMjezuvULhogkR
DAVNPB1RREzHMKCivgB5GmzLLcCSu5JllP0ddAA5YKGgEsW+T6APo6WNyn2HW2SD53OrAX6sZQl/
CK92mtfsr3hlPNkrLDzhdsBpvQC15+wnSzHOwl7VWQed1Ust42TKToFQ4Jubtmyc0+PQAVYix7GC
G4lk91EOehwUP6I640xHaqXWofMteKJoI4g4bPH/6XPZKABx68BQJQIjSVUL/T+VpcebrZQqiF8a
x8mdwSWPn5Wm/KIOwAiNH15XhBOyTwAqmzpXBEUE014jDXMYNUCAJxSNveRkkwd1RVXMyVZInWWv
cjCLWrvZmomUje2t3XbXAp+ERzAMTN8mKwCKo1nQnL9DzWcHXkJbmmG8G9vul2gn8lta+6RY0S2J
7XTtaGiyibPInh1lnuyn/DeY7z0eCtq72xJWkRp3PUqHZxGXPwWt5GPTZ0ges2rYYoyJyOPM820a
hcZzTebzxoUtCSWKuyJBY1vbtHgfdyPOywuO/ENZWhiH5gDCkIrqk1Ovw9phju/r1xb830G3KP47
YCA/Rq1yF1bhhnvNaQ8W7tULiEgIT2V/VnJUiiP7zdbOUB5GNmqW0X4LsknBmLJIO4rXo2zQmcHe
QJ+psF9V7ZPR6S2tRTO7CvKnVqPem/dQ68DDYpJ4kW6BWMLpu/cmJr8ulHL6EgUi4zzvmZCCn9gR
3uiPFJyK1DjZZuMCP5zdULVou50D5LiZ7z2ejSYTYUQnOfNcyKIwDOvY+z/ve9x8vJkT+2pWfb57
PPTv8PhZim0oe4TM6//vWzvNzaDBQsH494sfL6z1kRibNIRsEGwc2/yEyzmBfIO1T0R74zUBzahK
VzF18+HRuO+ryyzxukxAr2rGrv3jXmHLWd+iK1t6EICMrfIWhK64AtWK7Mm6Fb6WbkHGzPyF2rgL
ib/RrcZ4K1syUv0h/excHJoVI9miNmCbTMWU3TqtP6lW/jOlrnsOK7dFxsXl3yksWOKh2WspFSVr
ahtoLImxLt3PxlRGom9OYiBTbgrIIJtMFBoM9Ghwq/RPbbKot1T42/p0lqwA91pL4Q0WsLJ2EyC6
GmVWRddNT5uLGhQ5+80UmgifIGxpXWIs4VD+EXEyqwLa6khiZbZwp7KDPBOIvVSovlgjqQTgU4o1
ODixEIHxjpZSWYehfUSj+4eoFH+DRcTBPde+EClOvbCzyANlZWj40kOEpe8crW0PUViXW72uyNKp
60s0Bc1FnWrCkmqwpGNNiX8YrMtgFuWp0OutjyxsE5SowqKgQayuo9opi/eWIXptu+Uxs8vNROf0
wzHQMRpJHO5irqiy7o44Dcyj2cCyRlaFqsQcmGyi5hzUmctaIr7GBVez7JDnlwWQtckKahY7Vnby
Mf0XBfivRJ8VCT1M0rBpWcHZaFuZwBSkP+HAeEPMZgRzlDbaTFZy/hgD+hBLUPymrb1HSOWmtDu0
xkYDH7kHIuvWORHpqDqKbwLtKoqSSr/y+6bY5qm964ASLvO0QpQaPFUoI4gfcX/13HhG6JuvQWYS
zkIDP8f/AYmt29mTsYmVkQhZq9L2Tc0P1P3uGEo1PVu4EqqWL6utYXXrBkBsbWp2TaTSTG6JhjLA
zRTYSJhm1PHY5MyMseL73uOuGHzKAPMTrd2y4P93fzJ91euf9Ax+S6hO1ko1u5feRY7ESqtZNxNa
HfJovqpWJ+Cw7eqFGZQQT3SydzOkgkNakh83Ypese1IOdWmuoA5SPsSdN4wivw1ssc8aJKyxvHVu
OFwMylOUQ5WDOgXVgkWbTmAUdHKHcf45byTwlx6rVRwm/Yn82e+hVbtN0dEuHAQoQ4TTsBxH6vHg
/NapYiVXVam/Spr5O1P7RRJdHZPSbU86DkLphOO+8hN5zChc7FCmYZXNn/WZom4MtLyaFNtBL2da
fCEvk2tszCZTj3GvvlfzfGkb4TkLWPXn9adfMn8NCrqDviOtImdPDMKBCkV0Sc3wSe3cdNtHAb3Z
PN4OApZ+MNUXEh0VcF5M36nLn8vG2rTwrIj+yYQ/J4LiXvrQclkKKMg85Tb1q4Q0S1pwBoMVObb+
NTAtIneUhi2zg+mlapoJCbc9HqH1BTM6ttpGXaOc3Snado2B2NhvXyNWo+CWUB0IprhFwG46pfPF
TFAfnIE9xBxznFkdFaW+ylbIlxW2q31bN4ePisjhZQUUns1qnqwSMDEsLynOCiJalAE7Sk0V3W7t
X+Fn6gl5fEH3XUvkDz30jE4RyW7KKg+AY3aT0mJkMP9mfZzu6Z6sAVGjF0P7U0iEXE4KfHNMSXTU
AzhxLbshx5e44GCCS6RWiEiopUbymI/i7leGM/PEMLqyIUBTFi6tDl/OkBfBcmhdbT2hPJaVpm+G
jkRrlFaEkmkJeiN2JcGMFNJMpLrZyKdYWeybp2iNZwOURB7sEPicUhBc6zQjujA1Ep23tUtGdflG
uOBKg/hehfZTNuoAiBjWcT7u2q+hG9UToVl3Vrz5W4qGBnRxU50fd3Pt3S6cbrbFa2ydgC+RI0kQ
dHsLo9E6JQKR1mQ8d0Vvvfa1oPISFcrGzfU9XTaqcTgzvWiK7zpOyWXjBh8IiPBWO+O7EbvUXjXN
9iD2eJYaQuq1X5xysmDOpWThSS5ofbgESm1iLKGW0SKSK3tOZjV2iaOY1GNG/vSq1bk46eFSoo8a
AUU7YR7JsmtmwSB3B+c179lg02g1Vz2lgiwExEo5DVqzs7PYC3p6C/tZN6DIWxXOy1A8J4E9p9b0
32OQv1iy9BIn/+pikiJMirMEvrrLNKqhVJpzukAScO6E/l/YhMUWHhy0DucpIv7Qs6edtOTohci6
0b/7VFRAHdv5eSAQ9TB07i1wgeoqX/CetWNeWjokVPTledKfx1xoGGGHi2gMcc2J/3YAUa9jkypI
11N4GVp4sAwMw0zZb9WzhgupoFpqxwlMZsclvx0WS6Slm74OnzQxfUch4HmoZ7WHbimO9XHL9bxt
o2bYoWO7a/XfmEXErowoU1Q15bDMZI/eD4iahhAwFWS1tqg0QuOIzk0KWhcj5xA1vkFbNVQsLlrt
vGGSd/bMKMO+UaYXxQ2Q4WI6lljqJwK48bKOM2IcD6aao52u1fewn5KdrnyaGbF5RMrlavEhctc+
hPH4rNcUDUaTelFUaRA2AFGRHDZdDdAa6UAlKKn7PcDFcm3W9AhKZCHbThJFptkT145rnPQxsm+k
2p10xT/AQZ521AFs8gUq51pWw68TVf4umu89Hp8wA2fIJequOtpunCLNZmBOW4qRc1T241DOtwTu
NuBhPpXiuOgZVNUSOdB8iENCph+Hx2OPWwKayI6ILxrRAzlEsWovx14DWeY2z0qkydWgp19umTo3
g+2JK0R6aRUUFUYz7jShS+BkZXdINIe0KpeEE968rUi3pHM8EOnNVxSLcxKq6UHPEI/SWOFm5pdc
5jQ/kcrPrpAIcr5vIQm3yDnYgo90eLbKToUkMVXqfMg5w+9eBME9H9pok3Xk6NWEnC2bPh5YdSjN
qWi15vS4BTaaubXlVHSM9h3jQfzGuL8Fe4HXOqaeg2yg8PrKil81rhqT68mg+fuT8fezCPC/O3w3
7XCYHOLCsjidDqO7J//H3w9p1yC3nR/HcDz99wrV7eu9GrOjmGcYVPbJRWiLSUOIRUU2vfx7uHCr
K5DhZv//PK43FHMrBcLF493jYKcnZUYUJ1J/M2fRZly/4Xqc25xUxx4PCwzLG98I6nXqawJMexuu
2PGp+8fBVUJcGr5KXFnJd0qh4HF8PJw0OZaAKqGmOPnh+d8hm5KY2h1zUua6Odng9VioZMR0ya6e
+qfHC30r46sDWafatXacZM2oO3/wTiqDQwZF8PHQ4xBblbGBcYQHp6DZ5Qin2ZZMtACT3XhAATy4
7AuUclOAI99aSEFQnpovWVwqRymYj3Ng+++iB9A+GlNwGKlTvbffuHSHk+HSrAzGZ99XmldWn81a
U/xvPen6A0IYoncCbXxzTHugDeSKTTnfnQTtApyxNsHEBtRp7EJjPiJD7o3T6CBI/e9VmOXQVtHj
KeWVuDDA3Xk1IaY3mKhAyyPaHXEBVWa4kzp+7qFol50iaC2NfrqJp0B7wYHKwpxFtckOIWBddUli
1ncumu6PBh3JchAZfqPOtl6gIq8fj0/UeTauK5CW4x/70IoWfn8ePdvFm4rb6uhE9f89tC2khCi0
0HPEETzX+VltVP/3JUWB6504H5rxbJbYKvP048fURX4xWywOBOSsZWvalDwS52r4FpZsu+i9hPXl
MYNNiyMZqbifh5Ais/HWzwef+h9K+mTdCWtCxd5aN7fHN2KL5gau/2dUNSCVan53ndldNHWgz1uy
MNPKpVZOuY2A5bHh2zS7P0HzFlXS/4qz4UIG8UWCs7lNoBVJ+WlgYL81oi4OY+Grh2DUkJE6anmj
EEK92EKxEQ8YDRQXHcnjwCamBvqPY8mRI1/wfPj3bIGqWZ3iHhv5/77hv1sy7LzQZxD794TqWN3Z
TT2Q7uGdYSC8T216t4gPOMr5HtWO+tqmDWV77j1eFavM2i2yKEou3ZtJFp2XdvLJ8oeCig3mCqGN
FYB7N8GlUILzx8HooUysdiEZlw8B0eNA6avBFzoMS6W01R19beLA1v9D2HksR46kWfddZv3DzOHQ
i9mE1hEUSSZzA0umgNbCATz9HICL+afarHvRtKyuLDIYATg+ce+5TbEE81jfXLJyrlZE9eTEfYfC
AkbC5FkXfutsO+iy3dsp9atbzzJ/phAaaZ/bsJfpwTaRcFd1eCSKOd/Cgao2vcPmh6A/Lm8VWyzV
c7UjbQP2oULZBMObFbbXv01CzhrGhzanzaqkvciUWxcxqXMlrGXQ/tBYij0qjXTtJeozbY0fNfOG
nTZprIQRZWxKL7fPHpITC27o2I70o6DYvDxxT6rBClkhXiIOCEMwdIRr0ASHNEjdk5lwl5Uif4op
zFBhUrCzUD2hXX9qNZASBSHG26Qe5mUY6Q2+yYMukVVwrkWCI6zlcsgU0wyX/nkFWSA64er9MEKw
LTT0ezeleOt95qpl+4ctf3Iwo3uS9Ng2aNEBeDrFJuTDXbuisTYJQ7lL4L0HyhYE6ZVoU2lJmJ/8
FCMuxlEakNmJ0eGisbbS8PXnPmRdQebw76gJ+leXlRHMcNKaJIY5MedFmHjDzoR9rmTojodi/Kyc
+OgLrz7F/UtlGMXZlljAWt2hfE5BVcfNzhUZYqmGXOemKXdF6TJa82Jx0uPsxaEn3vKBqwP9m9Kt
NzqbjM64J0rALYq/Q9iwyp90lihV+y5odSPXm5XYwlq3/dChNvBZyBLoeSpmxTN2+bNhOAw35mRr
NZjpWQ9QGHSADHkAzdsHRCwnUIJrNVQnp7FAynacmoEKwU7XTMn67JnDodoHBU93Te+sb4XZHLug
+gRCQ/5qmRKpTfXLPkmjWJPJr9YgyDRPscHbCmFbEr8ktpQnqSIUYJyQCOswoY0jjgYyrnd+zEEB
5I7sEsfbQZzgbw2IUTMOdPKYxj3BF9u4SNkautFhTJFhtQY5xrZN+CwGQ8qo4TvajYRduCF2pa7w
HybjgblXucoA9G9ERQw35SC992ZAB+XE0Dhz61oIE3AFFpCYicaI3nFnjUydfNE4d8KZoKM4erwV
OiksDgXcGn2QRUwn/pgOSs4W51z9IB8V0Sp29p0FGAuXLC8Tp4t5G0EfT2jzVq30kx2xcKeJylwQ
fw1NjSda7DCNy0l4WEP53qJIrNa8lupA4NuFFi9d973Qdv3IcjXqqlNDbcKUKDFgYoVz8LYl8xxd
qv+UI+oF2VB9m4i827D9MHlbUcyOLaNP55rZuXg0Y/JZp+B1uwZ9SI5clXttnwxpuE1TPGd0QofQ
8IjnsO1gy3DM2jDkkDcnoTezHFYbGm40rbSAMZLUts876hoD/aAWww1hkIV+sE3dtVa3461hIx47
k8aB4HkH2q/DRDYEvWGD2pEp+GN0kcDWsi32HUlrDx4ML6XNZpn2wmf8GD/SHlIw/hgDrDuR56HQ
rpadDBevpxWIFO5jlJcPbXQtFL4wtDudkwepD+wgNs5oN56GovllVt5H0U5qW37LdMTxFg6QlQ0j
wvSIE8b9lySee43z9r3IocM4YZRdAyf4qSL53STTZi8xTlwnDledHunZUbNXqUGxltegx1tS5s5M
S7JjLNJLZTVgvkSw58m4aqiBP0YR/cBt9I0WNrqa85eCWtuMeZd0i1maIUG6TAwt6nK0MEVhaIKX
s5NZ2B7DHreJRWC6W7PYzwPsGYrv6OjtwUyx6BYiyO4m5AHRgtL0AucWJMrYmKPz26rEnzj2AnZ7
5CR5ybtmVcXDVbA9SPO7yel9cFEctRIOEhP8Z48ASn8oT1SSdPZuWa0cxNeHpmIM1hA2jLp1erCN
JTsi6BgKiUs0gnsYBd6Tcgoe4Sixm9kNr7yDM85mVDuG2efgQLvVq1tgkzSbwxTy1EevV0hMNbRc
Pn1Kncf7AgeEVRcx9od3R44tsupgVpQhpiqCBqejj1zWM+QunDL9kLXuD2sa7VM5HnKdUGA8TKzz
GemaltVv45kkVFSviZsgk0cR2iALU+I8EcyWdLO+BFzfuoLjwueJV0FozBwarlcBU+YgiIqrbHZ+
AXsvmNpNyBlYXsFJDrQurbFuPWzBeVgrLMuMnmfmRZRSsvs1i8osy084+r1TaVAIC20/MEy9+Sy/
Te74W4mHSs8vQ+XL42jNTG2SDzaaMslf63+FmVFeK9Hoa6SnycbkYbbBviRXbuhcwwBld+uH8iA1
WC15SPxgx57LFfm7b9dIn8fxo1PERqQhvtceEA8OqRLdPpg3pyOMS0uj3+iZ+p1J6c0DIiFQwRiz
raA7ZUgVDzOeICRKrd2DOAcm6oZ/Wylb9L91geMEV3CowdNLXLK0x+hvFsTurgyGH3QGzXGeeSs9
NTY2ubibJtWeCqxR+67F8dT3Xr8OgDptGj16ai3xg1hwgXisfE2xh1+UyvfoVH5FYvgJL4MgToS+
Y9jJTY2fHYX1MR0dtQ/7vqTpZlrhOFv4GsWxSZmJEoBSbfNQt/YkHBPzK3NFwje6vnLgd/LQrLJ2
1H5qWmgctMi23kvhvJRWjJelAPMd93p7NIU97ft5t03eEAuGwPXvugE8GycvxeBIzk7TTm9lnTx0
pMF9YLbbQSWc8227g2AD+bJE1cEEmnU/Q91NW+Zy15NjFZbbAQPTU9U2L7ZS6nigwwbYoJJXL9VB
hTl83jwR9kCjki3SBiH6X3DaPZSoC87+dd03gXl20gZmn76Fe0c0s+b+drOJgOoWmGJVKW2dCPfN
r9AARKVGcCCaZsWQ5bnPhQsv/SMZVX8bcEMznpvWuEr0M9Wdu0OPRsafyahK1q8CMxBslRHX4vjQ
s7jeOTDqtxk2SXd49/K42mSJzvoJdIjD+mdVy+mnIiZ05TfvBOY26GASKBcF71tv/RhxKO2a2CNV
Vkm8/okE6KPA84fd88SajgWb3ZFKMC9klWGsLK/6G2MyWul2+acsOAZEi7y4/mkYbM6Ruzc7Wbo9
Yz0uQxIBLloRkw1gl4jkItISjXrX6MY9J+XmxnbxE0nitG2pBI2kCy9+7B4lcT+HOnOxcmkUgssX
M3DShxeIP6UkHKsGa+6U5VuhDX9gbWhrQvWGndvIvQQ3yvnBRLwjwFzmRXTwLY5lgOosM+IeO4P1
FqmGX4YCDHVxsZuCP5HddtfB0ChCBa/QSvhMkbTuU7S6Muu1c8pGBerRFh4Zh3f621T+vih1yqgw
/2n28idVSLSNMaizGsvVuS/YzXTRh6Wm/l7TYUD/DHamZjZnr4susKoJGXCoqPpAHQg3uqmRLJuk
tvpXRpxsioNx51ijT7JlYb2J1EJ33HR/Zdwlm8y85nXVXzUNtT39QrdCyTraU3TFtE7yKekUWBRc
f41UZKOnmYsaxfoV83hgPgbDx+W9MwgQsPTBPkyyhEYT5zDEWjIQQDEiBR03ImgII6qQf2oFvsO8
5h0JaMlx2W78BhOPV+nPtRfKLQv5g6oCfzv7cmsj1uZsaVRSINqDZIYsR59epk8s5CkSibTYREA1
sUmRPupyxK8ct3rhWQBHcaJVY1X+ovumuyIzwWeqyF6fW76gl0KjSisq2Ki6QOZysDZNoWP2bHyd
3WF/oGFkeQB7PwTZiwyBorZRo1wL23svZU+WsDaRFlMYx7DDWIHwZ045/fRJ2d7YbeVsoMpjVmvH
9llJD7D12O+9TNpblKndtfIyNONAw5y8Zb8/f2Gt+cOWqbVXMVfqTJ/g+BYvSYE0PJw4rBIwcYXm
VvzNhrO2qRNcB8z3k4GgoNqCvYfZA9/sjP8zXc/bl07p7i0Dr17nPEP4Fi8LGK3pZ15cYrG5NYOc
HDDX2ttKR383MvU2w+S3PQGGdDx1LAI2vumsai6UqZ+UUz2PqTFuFsyiBGi+6Stl7ExU5YlBCquH
oy4w7eiakc3Eb6xDjkDp3Xkq3tjxoN0dUu0ZjhjpW1D9GvTBegncBiqRD5kNuCJcJoPaHduATR6s
QWqp8NynIGUQ0s88VpKz433rIOuTqrlLC+NOH5KACV/PzlnSDFaY3esUmCvQkTtPsIyxYh4+DLf7
Aa3v3vO2nxS9+Sw6WwiXTiuKjYF55W77xZ+29gia95uXKkhz7oWmeVn+lhVOA7FKFWxpTL+1R5Ii
k5X4kA4ldZcW3xfs2+hqt4VSaBsShDX+hGrU6uvypvOOuhtPNgj44HTdCKvWICxBvsvJrQvyrnx3
OyjFXgTHxS/9J85Yxa6HKNrUQMHkaOc6SSLIBSx8qpKdrl1Wt7YJ7CvDZxAPcBAoOe17MaOaGdWs
TQ1GRGX5xbqSZbUGrYb6pEMQPlegNu5Ui99uzclJe9yG4bW2iKhsKvOsldE9UNZ0aug8u5IccM2I
4yvdanH0sUrEZhfrwJaddFsNmjio0gGSrft4TaIGvh4PtIthWhez1lhHeRHrr8h/04tyukyolfaw
9d9rIrhPkWUz/kvMfs+od/hiVCov8vbYC5nE8dS9LH/yQ9wftV1mT0PrbAPp9K/89eUiIoxpds1R
xS1fOg6KOdu1glJ0l437nJCudfKYPqymnma2xGjPBRw2bCUdcnCA4nctwco6NcuTjtmIRY0tXjCD
YDcjf2tTZjSfGZP489TqJ0egOp1wnR6n2gP6hG3K5TTFsvNceYYgr2E8DrgiSRfDa6Lx0gI2BCNW
BAKNKHohFY47QRb1I5PonluEuwiwwxHibx57dy3uIDomM2DLGfXdYGKtr7wgw8jKUyUasuQeCKTU
Qfzri+cpjbc6d9V1+RIlpGDwUG6PAg2RLjxsJKYZb4LA1Xi8U3a7ffSBI/uuGRqyNe7B6/xPBNYF
CKLZ7Y7xCGAUOSMpN9ZLM7qvXk7V0VAn4uK0ziXmIZbMhH91jEowxw40iCPqJw1zh5lBiRE6HllU
/BuuBOQbM4I9nvjPLSOOPsso3bqltdN9lDIZCeVfn3gYhR6NkLutBc8JL07yW1D64nMIUo4QhHrr
SYXgJEzv7/8S3rWsWEcjAHVqZkSelQ7vkRTifjfpJkECQZFtAKm5BxezyBsVD2PSATb3Ki8NAk/r
eNxrIp/2Ualeu0acxiTndRsoNwclgl3M7vZKM1AfIlEd26Z7L9m4/gGltiY3Lpkq0DBhYK35hF3C
1IpxKwV5OCoeq6eeFu+t7Ftmr24+3pYvwhiHVeYwuB482EapiG7UrBTXY/DMkwR6qz8ZPDC99Pj1
+rUgfRPmc8VqhNoSgZYHn9+C/7oJW0yyaAT4FBtA9lkYp4cB5DrJiPoDvXW6g61Qb3M1cozUGoq6
uj3Y+eQ/KWBNGR5ki1j4n5wbLAUmY9xPrvWnaw3tG0N9IEDz+wWVmYDL+RqW8sWLCucp6a1DmAZH
acBlwExWIe/Gz+6F5taIUoRG7Oxv7PUf8xP82AagsVoPLYMmMZ/7mkX5Wv6pPBN3OZfxY3m7HXKr
DsvtjleYpeM8yrF4kpfsh7a+ZO2MNMJh3p/hpUM9Wrrut8l78ccu3OjKbZ6bAiiSEaM6XDHx8jZt
ozn7r2ebj4ClWOPKftBdhwcUvBMOVdPZJrk0d4mFk6ZksUVvbVcHjX99QHYMuASW1borUTUnk7X3
UnyRqzk5F8tztgPEsiF6FvxLShxkyiyha6Z9hqr4NQNyfByVWV9A5ILrEmLTY25Ck589xMylXfD9
yxNAk4o3fjmksWEZJ+WWu8wP5K2en9pejY9tcAg1BvBPzlDlH4y61TZa1PSbCVv03Wv0P/x0aKu8
D4IhD8AFfwjszUQW2CtgB6bJtdE/JUVxCpT+Tn6JetI6RCGFrn4OKgxPGZOF1nn/giSbc201Rbl3
Ve1okd1D1tHgIk+QTHZ2wI2dR90iYo+1DE2lxmLSs7VvENbLjbLNAw+ZzwRx9fs0h0ph3fDrWUgF
hnU+vWuJgLNqs28Fm5J2ZqVPuFlZqVM6434mcM6wCiq5KiouZCyOv1xNW3WjjJEnfwZg0O55h8av
GwLn4jcD6upu5oT5zSVxbLblRoAiEx4UnFtoV2gcK5cfFH+TBbwQ/rNR7CLcI4ciZNkc0FYTADg8
LWcnviC2DHEMWtDQMPJMrGMBLjzy+ZEso7jd5JG1TXpv/DFEAKHC3Np9XWuyw3WdmeYPeyYzl50B
7SZr8aG07EAna8QgpnnqMOTyRxcRiQvzArxt1p3w1FFkBDi5xGSYp9BA/1GOBn48jclSHEW/eaON
d2HqtGfkO+gQdUpmPkdNkrglSB06ID4Ha5+yucKcmBMT9ZTncyS3rIun/pCLtKb2z6YtiZ8oDTpz
ZUwtMwaDxHU0O9rB7+mUC6UhbZmf0qUF1KppuC8GU/QbZYAHcXoCKudRke1W56bfp4Ns76qdM3mj
yAVdTaWU4ZdZ3q3lKGQgKj5Tk3BTbz4ZfD3DgmBb3SkZZtJxnG3LmUvBXKVH3zrJX4EBrFVtFnYx
HztXnfRC1LxDeGtdCXmsxz+7vG0JrrKtYxyoacq7K+i+O9Km8rjRD85yUtV6u6vYWBNghzfHnZmy
fenAQbYC8gNc7yBqAjTD7nNso4jwVf1j+am6tLy9qacM4efjGtFvd5WV3KY+d22p6/Ux65JpV4/u
r6A1X43O7Z7tOcIt8kN2vIidqcaH5o43dYZm1DfZj0dZ5vbeHKzkc2wQOUZ5gj9Vlfo26NLyMeYI
jiLRWbeu9z80mJqfA1xitAxC7XUuhpWqh2wH8B64zHzzDLRMGAPwksZVsA4LlT4n5RzlgEort5r6
qenZAOqZ/ezqI1DNeTJMbs6mdPPg0qHvvUEj/9SE1x1LAGUMuUGAdyVkk9EJNxOAw0tCCgkTNEpv
o+ehrSgWN9KZrTmhOzyWt4YVJQqsKbjW8ya+EKI7JBhZz0FCKRQHpnbIZFxgZ6Dg8mgFzppVXMMK
eurQNPcc/DUQMF4sIRmzreGKmWHTwXVcW7FRHTMd5Gkdw7FPZ1DzhLsX3wW0zNThWyQZChdzEkSr
S0gZfZ7ijp2P+0p3fgKKdF5ai0NB5uG8rwTBbjc6Bwu0mFNVhDYGicpEhVd6rLNh945ErgFZQTpG
NIJNrWtPK9etokub4daTevZmjc3wczkBWF6V5wHH77aruDNGs+w3okcA3UqO/yYe3E2KEQePn53e
yizsKak5u1JVIx83jImww5IzWaLYM9KPoUdbYSNSwKCe4j7O8+wStdEEY2NEyRqoRzmb+HLcaRvd
LfkWnga1SVX51k3wI4VFPVzjvy2HqZ18OPXY3bwod8iptLIDuH0M0jxWVx7W4WfTqq4eggBjKPSb
if5rnePr2fES9QNza5Lk1DZ0aGuXd7wOzQJrP973MlDJBS2GvZtyQVU6KfvKbBPDnkBz6DKf2ZZ1
XR6LevzN1CZYF3pf76fhN3RgtIw9aQMWiJ/a1bwt8ZDOhu18hVEqx8ofNDwtfG0lUHd+b2uiJIch
6vF0TuGHgNGF0IALSj1Ple89C0xnu6KXw+Pr3cr7IUTUyh1hVB1WGSABCIW+WljAsWeHwxeW+IHR
/0BNAO2kNPMDDIXgnLgmpdAcnSM4aDcNpft2eR7jn+Kb4KwUhw45K7cevaWFLLv9GQqGtOFcjgur
xeTaaHNeoI3FcuhWw8il2abWS1RZ6K5Gi9euo6OezzyA37W4Ra3fX2uirLEA+bslkmAyaa2nsgRs
BVRkBeaHzQvNgimLOxMyb1N7mEo1/sbW0FUIXnqmdAn/EpROeC9adTBb7QnMa8z2q4dPEiF+wTXE
WBXAball5gs5RT2mo1rftWFGCnNJOdyH8d0NCTsNmgqZHoKs49KkFo2BeDWIXtR4X6713MW1q1QJ
9yce7kxJnfPSogKlRgpmy4tXZd6dO03fMCSuSbAAzK8cjQfi7BTT0MiCmsQ+qbWYEzy8NPdChZt2
cF4NbqNns4+sK2aA51ro3bE39Auz2nLdIbg7TRDg0C9qzbmzgrcqyLelNWLxJhD34krro3AGroi5
hDJ6znc16WdoDfW5ydd5g+MsMJlGghih8xEhvFMyvvPGfRAYlazNdIQjb4R8Wr12Ab0YXWH7MUhA
/I9ezsLsIvGQRrVu3hDD96hEE41s17U5dtYlTKtq8zUhYAnmgEG7xa3+Fo3kEKd92txy9rvX2rfJ
df9gnkI6u/K0eziZmCkMshV7tOsoOEDs2h1isyposZE+ghrDvosrIUjlpndhLKDw8s8KhSpq8nT+
ZGONZpnfmFyHR1sod4ttxkSIpbYj2A6rTrVHKk0+Ftcml3KwmvflaJ/a9m3IsuMUJ/p9QOi3znRc
peVUHFvLMp7LDs6U7VP2TIxwTiLQfrmFeJ9Iuf+0XFa+OQmSAeqaV7QBVYv8xoaFfRdV9Y3GariY
WV/tyensofoxJhpjIC666NVRNuZqbHBhjxnEzq8CVyuiD4179D2v3GkVJY19ZQYKOnQsPyqRqttU
dw4S5RD5vPHN6QH9t2MWPjAqOluZMhvrJid4VOfssjw+lAsp5+vwT+zJ3xvzas5tm/S6/KnpcJn2
ODIPftibD60u3jsho++kMCbOoO6JiXzTw7lYFwDzedEaP9fdjMVgMfmDX6/o9nf8jZ1FwThrbaMz
/sIDs6Hi0MHZOQ+hFp7pfgh4QOXSk7E51dEzvUD8lkx0rZV4czL7EIF9I+qvnVaS6WpQIEEeE324
KGtE3jAEA/q19rVxic+tVfWCIYU9Al5TaBaBemMEg8W5VsfYBzizXCcywMZOZqVdJTlhCikg8N4n
QTcJfi2tlBnVn1H+sfwktEv6S25yJKruJYwn6XHEDfEVnfWe4ZK+IViBjYHGwiEPIIMt6V2MzYav
AQKbXSAcXGyrrKQc1vvqb6WzigtkS7Z8VC5tD42Hq0PgcwZYj5x/Lz3SpW2aaP1OH6b++etgDu21
NHAWLxeXBp80RbGvKhz86HuN4Ki3VA+ImrJXrNMmBe7cFI3eJNeUJME1776xW1sFyqe3TfUfYQv6
3BrK3/Z8GyaImPYkExDGByXvBQbGaihr/0KFBYSr55EdVsfBwpWXVdZ7Gvja2+hSWIR8mmgPEu/u
UIrCj5PBryl+k8Tw/J5ajhDRJvmzOya0pVOYHJbDUSjXfx+N/M0uhvSpDIlbAzj21BSq+R5XrNmx
gAU7HavF98gdEJJpIgInpegbEZHNz3B0ydcYENa4NGjzl0JnVodm47i0gUKSX5Tmhrpq4QjKyave
XLwgy2NmiuFdm2ZXa6ukIIbgK+7DNcU7McCwXvx266UR+rExLXZWw1KIBnK7hF6kbW2diqF5kcHi
fxA6Hi8Md31Znf/3S5mRWCBYdJ1Rgt5RpUjmFGFyGY1C3yd2zuE8ApwFIrpxfRaXy4OxHjV5oxqv
D5nhyXXGLu8P8V0Ay8Ya3HgzAfgPYSe6rNUvojAjFsthvY89PjJ8MOokxdxfNahqCy9io8+Mi/bJ
LNbOFKOKYDLtnGGDeXujbU99GGmQKEmLzqkhtpPIWVuVmBMiUSb73GQGURQU//48Vo2VVTCe6h6p
a8t97/HdbFR0K2mX7YPxVnEXdcfLG4LoRz5BJtN6dIgMmTlvjPY5rutrrabpDqwbMG+KbzxCJXVi
m2m+8tzxN56B5LjzLOYqczzY3PrYE8nD5gSORYwNgc61z0AEq0gR2MOhUVg+yrRvz93khpvZzomp
doA8nZOXgC7usy60bt3bjEm51pJvXXrylvgirJxAe2IHilBpYraBPBv02nQsC1V+PeG1HClsazc4
RaX+Z7mYGhsCXNxz/1mir5/yPv6V0qJuDIZwHAjGe0Lq8VIr82TdxIYIv4/ApkJj/M55dgitOl4H
ibBewKi/pmAIyKEd6hc0pP5pufgyG6xVVaZvibQkdHW0errmWfs6RmaFUriT4redpAeYEBgah+s8
KvzaSOCZhfNIkPSxqU194/dUwlEytTcjbp5co0iOetA7POPd4Gq64G8A3XoW2LTecPHiY7IAvGE0
qzmR+GqSWsoBWVwjVQTH5WOoNQTf1qBf2KCxl3YNqoNaQZthahfppr8XKvPXS0RbGVGgMUJ4hQ/l
kK2YhGu7tXB70Tk6piMOAl9IGLbZczOxp4oK8RTYuf1b2PWtM0CltAzgNtSdazo1+Uhc9F1FQZEb
0+cGQ6K9lizpV/mAuAJ26jUp3Udl9IwYI0ZgyywVxmGYP8yGgOEx738DsZoxmi0xTCGOKGRUCrk1
0WxZ2j+pgq4d+F+CzEzIb37qxzt+SdJI5u9B8Lcy/G3j98Y3epDfScYUGQn8BG6Dq1OQTLofvS64
LP3c12Sh+lGQ6PZcm2QFzTZ2LZPnZehqUADPw09HWbPXJ//LYJOIWN/wrqMiP2C5yJaqaDkdNTMA
bybRbi3/X+JUTFxS+2mqnHeSuOmx06A6ugl2SRDAO5qBN5bRLm+i4dwYw4HHIMZ+u/yjjFyiZzIh
ZibiRwKP8L2jKcVNOZ6Q7p0x4OYPm+iYh87Dfvl5kwuSN4rNauPnQj1sYUVIkwg0AGzOkK0jhceO
x+g5ysuHLUNMhZnHp9XMqlzRbIQdtdtg7Is96gu1IjTiO1J53Ewjz/nljrYq61oZZIdp003XO/u3
72dPmK87HvoMgUv7XDq98V5M+TMWYFi3yunZkYADi5MWHXucV0drjD+TtsiOOjyZW+ujceLpccR3
CtpWMP0gXnATWO1fwUTu2cVtuGoSQyehhknU8hEuP8vqiSwgwRTDmyP6y/In08ZV9zXxtNFzY5dp
7qk9os+SjH+rXH+FrUKeK6Ud5xIrh+VvWEjwkhRuhhvQ+UfkvyG6wikatdNe69GjAy2PbgE37p4E
ABRT84Fmp8nPCR3WEic1Eb9QNQnZfUiEvzvoluZMD3pImTeH5SVnLIAOyj4JM5p2X7dnMHPwa/ir
ZdYn6+V4R9FUXowxqM6pP8+jkWCal6j4Uzuh+yHwEO9KhPKSSBnQQslOxTI+9dnwkjXDm0lJubQx
eTpOt15DWV7vgq6iBxWDcQn7YqKN4c+ZZF+avKdgma+Igj6Vgeb0q0wpvRLephepRy64X+w2/55I
pOx2RN9I6m+6X8pXTL0eJYHT79r0xdAIp6hmjNdyx+W0w/jiGdOP9VPPQuA8muOvCNP2AxuT88jS
KTo2pg73OBl+liK9glphr6ATp8GlqjPh5IuFk/xWdAN9r7eSvS2/Ta54fD3tTVdeDFgyPc3urcnN
+snmSllLlyiNZWhupmjHFQ/KKHPPHUUOkxvYHoGe2/d/H3pq/GviMI91W1qGKU3bFEvQ56+f3D9B
89//pf8/3woH5gpVsiVnKtr7816tm8Jh3USQ4ymrL6hoxqMB1tBmMbrTs/6gYSiEwDhr+pLncc5J
1fTIYsL5O+et2Y+m5+PZRXPgAJXbpyU7eiyEdsvv5FucPXbf/qDq+tk6g71hswul33MIaWJosRdx
/cuNiGFJ8IA5mLc3DJonptPywRD+5d//8nIOIP4/MbSSyG9z/r1di+xk8Y8caKMUpiR+hV8eFyaC
IV+dHDM/ij7LXnCx2KsOKeZbPWt5ssElugaoniqMl4H14anz2HEAnFWEDRGs5dqYHKUsUU5kzUVC
vLm1lVf/h5Ba0/vnS7aFrRt82tJkq6r/M7o6EjJlAtORKlFVEto0dWRK4WjXY4IfS8GE0CCq0kIZ
gFtwxixflDB/Lod3ORbjsZ5D2EDv5OvSTMxd5rAWSB0S3fIGkIrfJ+dp1OWxSoe1MejmXSUT0W9Z
aawCirkNABg+QxOlc+/W+L5471a5rdWHMG7OSYwiUWv8/Ww52CSiIFV0PMFSbwA28sxbnlimJ665
k2vXiG2KrXipUzGSnJT2r7UKvYdLvBsKtSj6D7nf7r/EDkugJbowdMu1HE/+82LPCjJNsskIt5aL
sjdgfLjVelhvtoAKWBT9HySpq9HREkY5yJTZvXANn21nYlKlu7znjiAjDGk3KFv3XY7s7OxBfu3H
IU4UKN01/bXJ0u9yTLMdpl1OKh1jAC+KLZuGNfar48XsF62XRWI2YVfKTWNv6NwDhirMvQ/z4DHw
yTFUAJB6RKedsgRgsDs4BNFkvU/z1SGuM/6kTc9YqOsocgYg5MlsR0dBb6IGZZTCQh9znPLbPTuH
lWf25X6Zk6Ylk4e4IRlEt5qndv45k2nQ2vBmnPUp3jMITXZLYdAHGtNdRDr4V82/Wl+fPbLCpW19
N0gbWKnI36f4cDjiU5qUKdmnCp0AuouVYuB8dmxkqgivObYXZYRZMKM2tSb6D4nE5pw3/H/vZA+t
oOc5xvw/25iznf+/YwxfBSZEO+aUSh0whD7HTBR76EgawqigMT5gCEvadb/bClC2XvHE3OueY+7h
CmguRkw+0yTQEy1SG2sk6IMjd1gHjBdWmSAYIWu9LY9AltqKeHoiWPy1Dth/M0poV/48T2vwPbmZ
fGnd9nPsHO3garS8SYgBF+BzUrAmskyR7Wx2OWiObIj8Po1/jPXtYM9vVMrpgYKWfEYNote/P+vM
f7n2mfgYfH/bYQVgSPmPyG2vKcZm9FEyycFwQMYVIGIYHV2CqHsejfGQIBraLGPGHLXlBsOPvHqY
RVSdwCdsryUSrSMhbc6aRaxz8Cxb2zNZTYkes+JXZFq/A+EHjI812nXg0CfVhs4KMLC7byw7eumE
sw8sMHEMQ41NXDuMmTST/bRGLB8BSNWWqvMjH3mKSJN6GW5/PVN54FGFo3mQRQVjxP5bmbizHPUf
3h3rXx6D+BVoOjBGzoHW5j/fHbZmqQtUUN8YCJiwCjPAM0oiVMfeYu1sg6YJ8vJdaqF2Xv7lHFUl
EuV+eFZ9GAUbAd16/gr3bBBsH6zM8k4jtUg/L/sDe/wFTRb7sqWaQ1libRZJ1b4uU77gm2m2jNl7
2zwPie1CoyRtpBM4I/PRSXYIsPxjyDj+4hoOooP/4ezMkuJ4sjW/lbL/e9SN8Jg8rt2qh5zIhARS
QGrgJQxJEPM8xyJ6H3cdtbH+eai6r0Ay0dYvMkkkEKP7Od/5Bhu2y8ZEXrFDPwhNpfGxT4pH6+uc
TeQfBATU4W6/l/543zmjXHvtpH/JSV9CyCk+BlQpDsZbV0Hdk6XWYp5uCkIkW8tHBu6LY9rV07Z0
6fj//AD+stmiERTkP3kWee88iq54/YrmoyvI5Qm9DR+DDJdWSh6QKzlMT+r1DADBXPmuRCV4oDgi
bMI2D62XMJ6G/9Gi083wkK27jZOpR8pL0DAGUQR6auyx7+ABBhd755B/k3KuKgQppMlTAfj6+pAD
oWGFoJhofU4eF7yn9KKoGP3WmA32tnceKyDsQEhta5qN3NuyxQlW74kJZu6sMSCzKdnuUKwQOYr3
zKZMiUQkY+1Tko/OlcihFybzKS59aGeNKK5jBKdU1G7xzrU33kbbq2tPy2qwMho2pc6ba9+aw1zU
FbqeZUFOJHU4XOcnc9Y/thUpoTpYzNCb9a3A9fW6cDNe5hCUmIj5jNTqOa60jxDW5o30UPn++Sr/
snZzcBwVR0guous6zpsqzNGYRcMy5iprjnnAm+miBWW9IqIu2YNafVga/BCzZIjk0YU0tAdPvZ+Z
1QJYZpl36Jrue5KHD3LEzWoJv8YkZt64IituyrHaktAQXsN7so5jOFxg7lOuMY8Kdq03udetVDso
8X5VqpmHxkCZEwTalpEcQQu6jYVF0G+srHLuG5tKBc8kKHQIpyqBLnJwfKh+QWhdNxaOKYbHMNca
o6s/XyFTrc1vdzfhSN1AhQ+DTle730+7W1XpXYBtCfHyPfYJJtPGXdKCjE/MJscEeb49aMWxxFtg
mlpMwthLXD/aIIJrb4uaO0agTnHB1Grr9GDcrciac40QNm7GR8Sy5coT1bhOpRQfCqgQoiTDQsfS
Z61Tj60CsOMXUghS4WEJbpRXPP6P75zh2zdNpzKzdcOhPDMcW5qqUv/5DPWim/UAqfSPttGY3XZj
YKt7EniAIRyMrd6GYQlNdPDqfpvGZbXBLwEn5JakqBQdtSaJwxiB6d1ycjfLymqaWP8ilaWjic37
5aWcW7JWCbE0qU1TYlUVn01G4oOdIaQI++zBIy7mduH1JIk276kEMPtqwNqMQAPHyNqHP5+5+OXM
WaqhIBqOlCaUbv3NGgPx087MWWLPEuWYjmSJudWRhzFsNTDwljzn7cdl6IiESO4k3Tl5qswbFVqR
htdDOtwOg9vgJpPPO2sYsSoXenZwSkZNsbbt1DtVdb1YB6QoZGH+vNCS/nwS5i/llyMMXbqS/tF2
eULVSf50+6aM+COi0MSmjSGXOpL5Lvq96rg0HXqDcKVxdbRibVec7GwVM3cte1LPkwIhKHVHMYxE
OPhaclk0xmXp5/aVFlcmxYGJHZwzIBskMSpi8QwgmKPpay9FibByOZfZTajjK53gpb4J4fu1xkXo
uSeCZLCExh2M3ta9+/MZG2pRevVKOtw0m17C1U1PCuPNGTtY18tsVCqZgQnPssv3GjKbZYqNFvGA
qcb0GOCUaPXxBP8oWjPmLL84rb6DBqIf5hnwUgE2mCKmUj+OfTuQSa5Akz8fqnjbMrJy8GIZnoCj
7GHBryrDn25OnRsmjicIjPHxw/ZBBmiNcqvcQJIYvtmUAfuqjC+X/p+px7GJqxsLqPSclSACXW0V
hyIPPpCJPdyy2SLICsujMpRJAXYvPLMe95r5ARVk+YVtz6DPCDTcB/XikKb60WAPuajLyj3gfivW
75ya2rde3QUBMqC7Dluzycl5qqz76dR0o/HHzChRdpUu4OnIVU4CD1+ONr4NCoyB8Kf6LrwZ2hUe
POQSV4Ygchv7/lWmkanAG39uhLxL6wxMc77VstC5QILK21IX9+n1KPLgHcTl10Jc1UCuK+jibU/Y
y1790zFrI0SYiKd1azeXIs5wQu8/t5KJK+4l0GkD7PzS3IH01/XzfWlAqWsOcIBdQHdUC/6YPjj1
/Dm2Iv+OCvt5FEInR3rSrqt5pvXynns5BLet+sPy98WICcro3ecSd8C5zDZDarZHPS/LfW358qbK
UXHgaEoPX/h4ADaklUsb2TH+z4R5Tccwo2kVtXNk52YwTsss6yo+/vlGGr90J46hOnLPsSQ4DNYP
r28kJowgEFqiJBYoPCbvW9aCHbtY8K6jDke0AFN3QkVpOdlH8vs4BjpHSXslNedmWeLeOZ5fHiwH
jMXwTNfTLcu0l1X7p5sEszCu7K5yMPIB3xqFe9HrSXQRzCgS9MyqL9krne002/160l1vXwr9s4O9
16VnMrB/52DevsAgPpaj/DBsy2ZzfPsCi34QVmOSbZAYDlTG2cB4Px8OHc6+h6hnkKkGvjPuArTZ
0sAFmVHF3qswysHJcrUwHmP43B3+i4bIxp0usLU12ky+c6Dmr4sigBQMd3TF6F8M+WYXNwBu9b6Y
0GMt3dvQjhVKYUi0rKX7gb1Tl9o+7FpCSDUM4gtv/ES+RnkRhPm4b63b3OmmC9mm4Rc8ffeuZjQP
NQ5D11Hf2mC5/L8lQm3d9kkMSajZ5SGxE6PV2MdodJ602PHAeJ1z0lXEHLrEBUYjQ6AaGtGunhWA
N8rkPtDEZc4eyY1DXJEnkbP78/2yf/fwCJN20rFsrFDsNwtuEslyTFJpbSA/yaNfzNUdAO/9ssIi
OndAJA/xxPSvhIV0LtxJEH2uqk+Yi09h46GeUN8oO6LDavyVkaUG2HDLAlXIPEFnzBCSGdIVrHj9
R6xm5FFBnEdBRgvgu2SCIBAeR1ErCMIkF2nhWnElP6P28XYLtT4I4pPvx3d+UDX7LLLlEU4BJTgD
Z0R72pkIKggqECGgJvFA+d9csyUMzhXNlZ8az5IR336eiAYSXQ/8GMnsiEmm9c4TtfTdrxZ4R4BY
0DCajucav7yHQ5hOhsnzjwV7S+IHFN/beMTz29H51Z0itMcFSuEFVixj65h48NqRXOH55eOP0Ig2
PwRNMl2EGnngyZSH12ZCEHlUlVeVElq4HYzncH7nERC/rmfMuwDW1YLmqHfh9XqWZ3FRRbVOm6jq
L+kOKIMwPOQ/P5M8Uqx6Ftt10xgtWzEQR+FS0umei7hgiU4hLl2OH40I8bbojHiP0nbN3M0+2gRE
aBi9oX7ydk0+fQjRUb6zqy5g2euLrvpENik6Mixo3xbjU1HkHTNzHAOizrtYZss4QwSbiWTnIwUr
m8mwbhBWPjStBNjyobkjMrlBf7taCm/fSe/93NOPda+HG1jVw85wdPHQD9lWgsZ9dvXgUg8dGivN
7o7L4F3GIOahUQc3lnVt9Q2Z1kno7Qi2rj+EDXZKvieQO5A7eUXEHAnCKIQMI/W3f3553V96LcBD
E18GinLDYjKsFuOfVv48zaFrNjYnr+gA0G97XrWoCqnNRpJwcL9a+VoQ7orQK6CFQfoNTMwcayPQ
L3S7PDOt69oVhnqY5KppLeRIucNwAnWuoUPVR7y9tQ3/SyjQqxVT3B9lpZEkv1R+Nl4TsZ7Mj7sk
w7Y9nduvIItinxnj/UIosRCXYMHVk1yQV4j2hukLSSdXha8yDoupOLCxf4mVks6IURQSMBLvVPLR
DTru24X1W7gaXsKp/zk1sE7Wy4BgHJ0w5WwgfBWwQ99g02Xd6NP4NeutW12pb/yWsBna72q4klYi
mYNDdB+9KlpTmelHkbfyY1hi2GCYRxtX7ss5qNGlWnLeBDVZDmLoL/98m1gFuA+vH1IBiKkwTQ8m
Mk3H6/ukQeemNHF04rNXLTSuOzsOe9piAjmQzlnr5TLGqfmZ6cV8h+b+B7/dAWoE3wujmxFhgwsg
hamyCnuu5gQCizfdQoXKQS4XvNqAmO94uPTZuW6e405p1vP60imd1KerFJtmBBYsGSrgEQeYmUxz
+nF5a4AKFgUYIvuveKZOhx6x0JoZG7Hh9NOrEtMp/FqG6hCQOfEwlvw8H2JwAE/pBqIW8rhFE9IY
2CssTF7HlxiLeSmpuTFwDsrMjFQIHrdqB6BdH5uweZyH0cX+CpB58nV3a41z9LAwD5PchPniEXpS
ZsI/yDBqjhKZt+dQH7fa+AUyKwI5YckL5OAgnlZGdnBeFRfTMENNqmrGY9NwbKVzmglGzcGOCUuI
LkSVXJvkUdxozBh2Y0deMaY62Gm6QLhDu5tKZPd1iwcZ4rK9UTGDKMNyWGPLoysj4es2QepeVh1m
QkrKp7m+u+v4/2UhydMuW2dkeIxWpx/9RLvVpHVT9SyZMiCwu4nElSUAZmvjh27OrBwIy0pMU7M2
bX78tZI9dqKKzxNgrk6djXVjZrgoM8vu4Lj9FwQ5BNnVibf3CHw45PX89ccM3ratihS6tME3H7eA
ocSJzk765Cgsz9vbERmOEeS1B2LA7E0KSqAnj/kEOc9LAsH2jnpDjGQFzU6XXXbNFF2Y1bDDPSPH
PMvMGc7j9LKgDazHzaqzo+hrV88fDVf/Ift0hhDDWG9ubjsE74QWImGg/9+YVlR+GiMfdzPm3zwO
nwwDB/4Gm3802aMB/bfLHjp71m+jbj4XTQjZMhLGVdjiHCqRMl26XdutsFT+KFs4UqLq60vbxE9v
6ixMRcgyQ2WuYiyyZ2coxrs2bpOrSE1kU//OYvBzSV7ftsZ3ZuGspDgQruzBN9dD0ssrBz+dtTGK
89CCIEVmNxxzS3xaVsTGNz/pAc70ULK84/K3tm9fBsulIf7zMvEL8Kk73AmgfctV64TpvkHOrEJ3
w9YXBPJlJqxZhXUWWHtAVogYu0UJlFpSQA8UTu59lftXdiSuZ6/akN4gvwbtiCV2qGW7ThlaURvV
7+w2xtu5A1kxOq7PgmLNFsJd5hI/7TYEqznmNAX1VgwBjzS9Xx5i2Cd5nRf1GOoQF5es71adr9LM
wZfB7AsC5XUo7DhXXjaW/QWSEyWe2WpbMkI+vnMB35b06gCBN9C6AhzY1gIu/HSAGu7ffluHkCcm
b1rr1cAsooEIUM4a7iYdUqXRtB8wX60uSe5ObiMa14B4Qu2haolnoQh7ZK7yODUdSLIVXCcCn6o/
H+PvikSLntEz6CApdN+OdRFKmi68MGuTWNPGBi1do2b4OjdOflWmsGjgd4HCq/vs2y0xIMiEtjVm
pKHSaKcYEyNTta/0MVYK42AvszTaz0mt7WzMDGGm6A/kmz69c9C/2b8cMG/LpbbVeUDfVIgBU9Op
Gy2xETpCCEdh1WE0PolEdnuUltusKn+8LtrYYqUvY0CVGolcaqftfcb6EGjNtP7Bs03T8LGIg2vp
olNZZFZfgqydjozn2k1heTiUJP6jMKryTqeTeOdMflMxmcuIhMEOvATxBr+Pa82onYxyceZaF4Pf
7acuPsa5jWJdYs6S+wQt+XGLuzC0rVVOuLqY6XYmHetT2C0z0dt4mzRCQ+xB3KYWtBdRjI9jPkOJ
9xtqxhpZyf/PUTO156Xjj18Qh34Und6WPUeNHGk7O3iJFZ7TQPZrC3KE6vkQYz2B3e9w0zTBxeA0
5RFp4t0gcembJpwsuhZ7Gi8wz5Vz2YS9syUjDBFDd700FlGTtu+tFm+7CgEQALHfAzsSpg5p5XXN
00dmBe8x0LdIB7AsC/p2iyOGsZlUvJJWBlsnzL8PTMKvZrc4S018XkC3CvB8HUncAN65hm8XB44H
Bh533ZDSczz9zTOMdmwSpd7q2widw2rgE9sIndzs3YogGnYj9e8msqsU02tuPBKiifULgje90wqb
r/iq6MevkXCdPfptcRCK0tJZUXjI0PiPE4OJSuGIJUI/z8y/An5bG7O3xztqXv/C0XHGA54Z3+l/
3LevpjotZsyW0C1bdw3rDYyBeBc0ucUpepiay5EhKqjpxVJGjWGJ5YJINslUolcfG21D59of0M6N
p8QTpHx3W7/TvKcpJgxpaY06xsrwCEU1X7HY49iY3+QZ5naXWZGQRYxuRmD1u0aoXJwDGzfT0tYR
t0L6w0i9Rs4C2U+76xk56V5BrlhGYK2mIxyGZbxbSvrGJapkmsMAlMM2b9hw9JWj0AL8q0i4UjJs
5JovS0WVVg0hgBredPlAzpSPUw4a961rFN7tIvlzQyw4VAqD6I1uLUUA+w624U6OY3plM1jGDX+4
ambri4ET56qMYtQeCcpmZ/xupFHByeVfIggq28UgoUCaCDEXKaCeYaKK+y8ssLYudgIyG/HPdvlO
Z/A7ZJ55osVm4HnLaOX1S9L2PsMkA8rKUuqb6eec2dyVRKdKops9fL6bZChXpXTMD1niC0opz7wc
YrjpCGg1/GEysplkYtxEfiMvSzzkbyTIwp9fnaWHft2+qJoECpJwaDd1Q2FIP+2rTYtBJe2Es7GM
6qUZK/MSCUtK+iqM/M5wjkOsrG40rAvMwe43RRpV26bzPmdVdu/YPiUaPAhDt/SrCMsWeE1wTJ0Q
u5Q4+ajNNomqLQxbgkKhOdXwEbRev+iAhWCiEmkWafEx8kH2F8KHHQv7nZGl8ZtNwYKeBrwNE8Em
eez1+dnThA6a9+vfvjJDF/FggEbGmkAJEBUbwB7zQA4eA1k3v9N1vI1cJ/7w58v8m9LABIBRi5TD
QwEg9/owGHz1gZxxAa4NKK2x9VG3RwvqeRrfa+N9WBNAgdLHYBJFyl4Mi2g75syQyqKDPdyZTHRJ
i4i8LF4BwXjEJDA+7LPAo6tCs7AMUPzsvYm4+A2AiFCRQgbsCCuipWr86eEYCT+JoyTG0qAGxIJe
OG8JOS0BYGbCR7IIj55kECsjprSnQdRvwln7bCDqux4j99nzOrC5OHGPoYatobBR0jQOjVfrEIHn
0f/jPh9cRkOwJ0Bw+vTnS/6b98+UlsfyaYEN4BekNrGfDl6Z/0xGObubMp/kQSM09oDb9iGht1kj
ssfIXwqaiDCij+5wVJ5s5wQutqqT0l15OoFFqyIu4t3kkRiXYX3xeYTz/9Nk7D++jf8ZPBPOmE5B
kTf//C/+/a0oCaUjGPrNP//5wNijyP5Lfc///czr7/jndfStLpripf3jpy6ei5un7Ll5+6FXP5nf
/u+j2zy1T6/+sc0hwE4fuud6untuurRdjoLzUJ/8f/3i356Xn/Iwlc//+Otb0aF046cFUZH/9e8v
Hb7/4y+FRv7Hzz/+319Tx/+Pv/71v9Ln5m+7f/13Xfzrv99+2/NT0/7jL835OzpKhxLEYKbItq6G
XMPz8iX376i5WXqhzLgUVwwE/vpbDskg/Mdfjvi7qYp0jzKdVkeqRa8puuVLhvoS/i02mbSKjWv9
9X8O8NV9/J/7+re8y05kvbXwlJ3XhRJjElYeWgGOkWmJ68k3IJ7TW4njWCm+qdWMTAxcsiFlh9lg
+0kr2FJRaHkYl1Rb020/iAjQu88nwmwVT7HEcZz4Q3yaaclG2FYrO7MScFrCg8h/0euUmVh5KrHs
wulnfIphmKAhL7eBRYhMNcFaGwn8QeMVr3up72YnuMEOfVV1z4jOP0xN8hIO8uiOsOdrL7vWTL4N
ZfXJpOdcmQ5IS+09eIQFrIjFmlbR2B8QWD7i938JE/ETSVcHITDPM0wMaRiXLWl5Mp6pt8IvrV4R
6xfkj0ZSPBrkwW7UT4umb2ZTv0ePWjap/9nElsuswG1XsoFJbqkqpH561fM6MlPMCcw1uXzpCs80
RWvHGrfU+7XvENPt+SUU2qldmyHsaHcmeLfKXywf0Q+D6gd1LWKPixsxV1h5RX6pV+JT7nFl8Xec
1rGxxRfmwa0gWNX2dcvcfxd4ExemDM5NliGc4PvIFSQ7E+rNnIXlZqZGBve5rasO/4OQ229j7AKH
DvqYOspSS7+l8ycSHR4wpXiJe/+hi9yzgU3yYMGIDTuCrtrPog3OfiVRSOJKt4006K12fk7sE7KA
HruAGePREeKMZwIbImtfeQFe93YwbIyZuioLMbE1e6QSua/d1CXwQReIa8N+rIvshMwP6zspnzzI
kgEw90oQSoLhkgMxosvI5G2nC9FuqLz3IYEkCdrYlebJh7rjxs5YYqi/WLmerwYSkTEKSA7m6Az7
Rmaf0Mohy4g5l9oZMUq1uwtKLRz2rfQRthsP9zBf+lVx1yLF2nhJ+2Ww5WNXBARWFbfdkJ9srg2B
Dc9mLh9ywqTFWDw0A88jT0QDV5s6BU4OhkIZ10diGsYE9aA+3Gg4Pc1M6HClmUk9cx9GmMAIQk/L
W4X91mMlQyKfRmzm85PhxC965T8UpceeXGvrjq0LcSqkEBkhs7WCF6fn3noMdFa5hy2h1h6RjiBN
4ilTzzV+1ieGPXg1tLzQzBPydPhqT26zmiK8W1Dl7mereCERhQuhBy9Tjvi3M8+1OpsuYSUA1Ihk
/Qk7YAxmA/fCKS04BP5d1iSPkYRjI0lh0XV3XmkG540K+jN+r9dew6VFcv9SGcmxs7UN1qB3DDs+
a/5942AHHmf6izoBLaKOs7BqWbWB/tLjqDVYcbnFogNxTBO8VAApK7Pt7qHFbhB9EtJuWcWuqeOr
NBLM72waC2xtMXZBDqShLu/64boKivvl2e8Fl8bEDIS8g91kllcyNJ6Ws8O15B2S1jK+ff262zbI
I1Mty7EFLr2vX3dL0zDT7wqBAWh8cAc41nmQP3kyw0JNM89jIY5u5JxgEu8mfBjEoEPcGsnQiXJ5
gqkVrEj2eWJ6rIwNNMYYab4q/JkwgrnDb6C4s+90wXtQJgmxhyRNukyQbCxu4x6xO15jJoHjrmE8
txa/Uq/lSX0qwaCd2QhCg5RUsAhDTc//lnnhFg8q3o9yntaQum7HGuscyB2MM/tgPBKOcezK7CnU
kIdp2BLGkhyTJHvCgQMezvjM9Pk8p+JBhNXGxuUF5l+BqayE+EsSMDky/d5XJtWunn9kdrCaZ3jg
IefHGPWkYYCyyt3ooH6NGPwVfk3fLXW+tUuGi+qV8ClRprTq7B20Mj/t2P/eEH/eAI0F83p7r0wX
1BjeD+wf6w1UwGUT0RzRVwalOHucl7pMOPQfS5/AbFeeGa3uu8J4TLGiwJAm21XNjJKxmK6BZR7U
p72Zm4R5Y77y0vDg6ShbavEYDViJpi56pooFytCfNTd5glG8NTTrKci55L2SRI4JV8uo9a07uR8a
gkfNwjpjCpSjaeOVq/Kvo9YyZdFYy4snw8aJJ9GQfrvpk4tLwdpws6fWdA967X4BouuIJuTqjSxL
QExkdI8ealx/0xAtsHJ9LiCFho893mHIuaT4hFEeC3FWuHfh9ifc5E5CcqbLV+ao+GDnzWk2xbGI
sxC7faXsJgt5cGpvTd5MjjMp1nmIwlYBT2FeGCf8AlQW0raym51txTnrGh/rBuckpgm+3byXiYvt
HfJSGpJirccuEduxu3EYQO9g05LaC3w3RyoBChgMK+J1bouv7sAjj5fHjO1Rgouf5yf7mcwC28JF
PimTL3Wa3Pz58XBfAzdq415QG88wIK/9ipjqnRYpjMNYmy4bdB7hdi6x1paneeYaOV3xVZo83/qE
ZXJASipRqrvlpSt4pgO23NKvV44wzikLQJHox+WLRsRb2MbcLKc4tzLYgq4cseF+Up/scqhX45Q9
aSm/ArhZrISFWTTjgaRLn8rWOmOdc44G72TW7qmwcXsmp/YUG5JrmXCxOo17rQ6gmIxzL/SjGfKA
Ym7Eppm7xRq+124eKuyc+U1tf4ZhTy1F9s1Ky+VlJj7yfdO6xGIQl+Fxn5s9/gDRwYXjxbQPz1Bs
Gw9wKbHh6lWoOz/E4I/e5w9i+rYRiPCyCGimasW6fciy5rDgTSx+Rmuc/3yTvN/dJMBJAzkUkwtD
vOldp1xrOJNarGOnl1vN7xT196Y18lPv5k+NWzzBOirW7UQniif92rB4HsH+sgaaFPeP19pMn9TK
rD5vzCVxenquMjerC5N8g1U0yK/IbDczcp+VDQ9gk/MNjCcRhWjYiXzCPvfO8zu+yGvpZBGPu7oH
mp98gQd/p+6VWvCxBuCFtHGVsk9YlRwdbAChcOKLyb0C82WFG86JZ587tXq2hnVqfRUoRsQqIquq
vY4c5mQ6wYKN2lM6cK9+2AgWjHBgwcBH4IwX4jHHwD4f4rNkNTNs3nJC8DZ5AvJYpqzZUzM8Q2Yj
ISslL88e1lXBSuNr3N086h+JXsOoNeivCfzDEh21IU60yZeBCQstxJW6f3gHntSC7cKWJnmthOet
n2v2urFgOSevoti0oj+m0j7XAdELH5iZae+s3JAs2EXfrtzQvCEH0kRLoL/XuywXMBg8g+mKbhWn
uS0e9Sp7bObyZGXFicblXIdIwXqtoJrLjmWvbZ3ybFvzJQ7gR78rT1NYEhxEDkK8sXWqhrEGF6qq
9uxHB+GlL6XIyq2Lx4TRtffULGR2ZsF0Qdz7NggvC719iqv8qDnpiX2eCsy7wzZoppYpHGaUKWVU
xaiW9JL4Ja+DF0ydqaIFDgw9i6a14aRWoW+E6yKOvJVr1eizYbW04eCxZGoxUrK8WJs4Cnpdgb9h
gOwURz8dwcr6R10myo/J6F0IcrARUXxoAws3uObWbOmGrEOhxToWUFIuOwnDWcbNOVipDlLZWVgu
MVd5FHZxjMhRWSpWy+MqlENN+qiXbB2mOpvChkoOWkCYNuU9UJmxlh0J85Sro1VfkBV01loMWbRP
2KTuQ+z1rLpA7OWwZxEXjrkFpLs1aRMuFnSpXKHlOOZ+51xOBC+tKjfYDqMqF90cDwntHHYXuDnj
R8oEL66ihyBxCGPmqPyebsLMCYYox29arjGYDHDM10lAGDkVyTB+3dTM/THdW2smvlgWRTNbWUnZ
F/LT8Byj6VQerSGZK7P/4BpUpgWO/yaBXdulrwCq3tu9e0wmdhqcPgiaTYt7DUKAPqNijsRePTbq
SapUlTkKnjmePVnmj85IjSwVmaU1R2zSkxd8rDDfSIx+HTcPfeBexl1wjY3kngHEMcOyazWB68vk
MfCTR2IVX1qAY9TpxmWdhJ8Mdcxj0HzOHPvQxflFO0XftBanM4uWyIsopDCBxRoyfowgVVMgac9L
pz2rsIJpouVz3IvpxZtwItYSGGuZQ20/baNm+pL482Gwwls8ol+cCAc0BNbkw8V39GEEmapWXg+N
66TlSZmJtNmbmiPp+DgkYmkexuarE6P2IgFkQKDGmQhrcFeU4tztCG2m85hm2WPtuA+WZu1Vde9z
fwd2sCnSrvPoOxqlk8NV06z0mALHV1zSuCNfxOteqjZ+IZxdJ5Hzc9xmn0JfPizPAxnCO5swpVWH
nZyL9LOT2eOg6vrIpalRt8Ycso8VnsRrO0yIF/GGq7Z1E/zqeJEjzBat4DHnjkf4k6y7zL4buvhT
W3POg7rZWFusoNF9Vi3N8ryp1nuMi/tRZcioj6nebYKZsHLsdSaLY5hEj2kjH9h7H0TKlbF3ncjv
Iive41bOOI6nhBQtuu4qvAORWo9RAykInvYKuie/sfzoAnlvBtxpV7rztW+MF9Nv9kHMN1YZ/ata
XdyWz6v+O7QIoJ9mgiXUSXv4I0YO7jUELuTtDt7eR7g4D4WP+ygt/7JEQPmfd02aP47qBEcH6goy
paFmUxvN7j5y8QQOvOAlDzxs8SC12wZN9tJMJlFy34JJcV+9hz5KH4lfoLkmOHVlFjaJT9/Kpvlo
9MVJK3QwIPdTEVxFefNZ/Tq8uk8QS7ejnHviIeRDgGUWDs0VdHJeFLIeX5A9roLONlDJzmLrueM+
JiqnZAhD38D5yQAfkVHXTrE93Dql+kfLfxO0THkbvMhJe6iD6NLA6Reipw9pNZZs4Nq9woAq2v5K
VnumQ+fl9D2ecuywqJDM7CpOIjWVJMyUxwxGkb2u1N1lePqiEKFEB2nBys2zQIWd6S5RfILUADMh
9qxR9kPWlD+WUXHq6upkT5dWk52wPN+mOJq6Xn5qemAngoTUE6seS63GqyRKX7SSlxF0D90boTtN
yW/iZ/AUo0c+GW56ViBOa4TRKsz1T31lJxuD4LIVONApJMVyLPE3SbBN2Ihee7Gd6TZVhypMNv+g
b76TC6OOrlHIi4xchOYsdwXk1u+jyvnsfGLksO+9cWZue6HRfZtmRvqkuyWna1rPOhdJ1vq3wjWv
h0YX24iQaC3Ywy3ceDArrlrCgpxSoQbcUl8t0urhKJwtQB9OT9wYtXZERvI4dAZ7RmntPcHl7SLv
QT2TE3uEemIa2EMbe8bucQCuSR7FV3so4wXIWG6yMGYm4UQL/rlSfKMh+lHOe0xTmLQIJpdvdYq5
iVnWrDNgx62fPRwlDHZYPZZiWC8g4vdwZVJb9wQkoA/JY5YBt2N/c0H0hNwsL2WH90Lldx/rIMnW
nt1GWzhaiODB6Uz8NzQeU2yq2eSriwkfsvdOYGFVvil6GNBQ6bqIWOH0vRFyzLawcq+mXdXFfMT0
BLFDk+80oZ+tljoXB/qVhl5rTOqHavwwG/QY9kwvGAwSWnCDR3KogAZVjRaOvsWXbKMqUR93GF9/
ijudUD2sdVbdiOWmOY8PqqBMnRg7wThZNXTLvMaas+KF2yx142xgXsVDejJHeeF3N7M+XcceLagx
DPAaHArCpZHJqRcVPlPZ7Qe7ApYoc5hPsuBK0nMbVKlLJ6z66QhyCfkq/BFH1cYyeetHYZ5R8n30
8UT3hqzezSUVe0QlbscUr9Jg6+kt5S1W3esyvA8GalfRFAd7dPFQM3AcoAGo5A1ExgMQFCgg9fkc
Y8qY6i9BqczjVq0Ge9Y0u5cU69/OuZidYaIMqD9PPQ2D7ZDogrQ+Bkbi8IcWHwHAb/jkWNXA6Rw1
66zggcnv7zXzo0JdFszGsEl7M7rvvJmclcOvXVoOKcljQ+qxqlX1XbT8/1jIm8JvqPLIvSTA79LL
UyBU/OS3GDKciW0T7V2ajFfqIrltu7Uz56QMZew6ZBHIvi8dS2tf9L178BmiMOQkTxhdFdA+qbOs
TSC+WHOoNrMF05mMDDM+d+lNtNE8R4FxjrrrYMrPQeF/qeRtQ42D/7hqDYxyg6YASNlpVe7RcI1p
yUOBM8t2cDSMrx4qbqQtiidCSS4aN79VHYKG411RYDtbFTv1b+wgbmQOjDuA6SCh5Zx5QPrkprQ/
FRmWdTbPHpVhQZ6RfUIzdR/qzqbqueBNnB6TosbMnWdFU92KH/G3VOfewH44BwFO2vTxVLuqsTbx
NVP4ytKajv0DVqrM/h2uNQabq6BIn8FGMaLJi5NF01YsHaJqYyPb2E69dTFmxRWWG/CUWXwJmf/x
XsSWfbCq4R0mhfma3rYsTCgbXOnCpIa//3YOo5tDAHwei7UCa5ciMyVvRVrGD+wYPOh7DWMV54aX
ZS7TW8O17J2bQOi3yB9+1MjDkCUbp78qG2p+EaXHZS0t/jd7Z7YbN5Kt6yfiBqfgcJtkpnKWlJJs
SzeEZUuc55lPf76gGugu9zlV2PcHKAhlW0plksGItdY/fY+BljZLbx8xLtvDH2GAPlhIPtJPzO3O
xjgRaaFuGnlqyA0676ZzGeB15hjdfnLNN3mA/v1GjO/jfzdvICJSwOQSK+Gqf1BHSgP5aBhZ/GZZ
/qXJ7yGyd6aslgWHqS2P+3X430TB88DbbrE2IMDgLenjT1ldy6NVNlU4DY4bF0uEJ/wkqRkp7LFU
f5AXitDVIxYPhyarH+gKHuowfKkZl0s8BIOuHebyOtLzULuTgQzFfJSVqLz+a6EptqLuL25IvYnc
/9lIKPmGBruOhV/jEj0lKvVXKLKz7CYNIa94hMmbW98yK3+IyOBM0Q9ilXmH3KNCKxY8kwtjwAMU
rmDSiqZnow8m9F1xb80JuREI8tamsUTav0neMZimCy2GL1Qts1BfJ/rb+o9oHohFLujkOFsJPjjL
dyw/FocGus4G9b3FaKYWA0f4xKHPHnONwpJMHkocM7ZGQOTiDqds0hxa9jFh3CbUMeQHVphh4eBb
UCBiBX+M8ZuUx/lakKMtE16L241rJ8yECcjDftzHxNUBdLD8nOzPtVfL6drx0W6hBRVYfijxZ8uw
jjAh7PrszGEWOVDdLvYdAZqMaqipAZHcDWHmAxweloBdVU/2hO8zwrtNr1Gs4y/gCSU6xl2Ixg/A
zGqJUoePeZIPi6yNZdvgRiT6VBedCiMkN6PM3+VJLvtvoeNvT5s0wRD+amTykGNFvjfSTVJfwkQJ
wMOGtJT00eoXi6McEX3cZPjp1fuVUkoGk3SC4VaXduHFVs4EtDBP9SI+E+sx6OKZgSWv6uqsVToa
HRhnhdIskzeL8eNrbuZnJhC0azTKRJ8+MnjaM6Mf/aWmmForDFkDqgsk+3zyxiD6FUhQxxrCO9w8
/TBSntcufW1A3VslqpPZG5ivhjsnU05zXL4ELW+zJEmARX9NWk8+C21g7eXqhX1HYaWPL9hT/ft1
tNw8W1bzGjjOPnRlx8w9MRbWE4+NbYuPMEe+RHhtNTyL6YyBwrPBc/nVIfOtNq0cq+QHpdMi4aQV
xBrq6gE+w4N8LdmdRuw3cyG8orbuDaNGpWiNg9cQ+ENu9ehZozhUlnJsQ/YnWSt2THL6LLovCfvM
lugNfOohU+Schesny84oqdLdWo06NsWm45TmLnONK2paNgJjuuiFTVqMTe+E4iIaKfnnAq5XWd+p
Ic/hLC/52iUpKukphvNbtqPyVysJVzCWl6pPEbRY+qRsJUysQmUrJ4NzlW1S7hSVxTdCaXywmIuE
8qGZm/ZHofYkgfPTORvU2jWtHYSyYx7l6zUTSEwlhy8seN2OralZdmz4XL6Z7Mo6jaDds8zkcCGh
hjfr7hrguYJY5n2w39Hn0h01e9lUF9znQI47Hhn98hNZcZb4XUpTKq/ROI97phlvsgfvUOJsSvZQ
RDr3ePleMrqP0Ig/UzasYi7eiyp/KtGvb1r11sQi5mEM4v2KjcueymRBcCRKNGJtnLRcfzV7yinZ
lqG/PS3I7CXQKNshxSl/2tDe1kvZE6y4Fd1wt35a/I8ppuVzaoxPFAIfZoA9lvys6tI+ucWtjmlq
1oFKoWX3i47Ba4MzZtEJWgS72rnr06BUjVczdZAji/VWElTFrCVRT8McPMiNjtil/WQ6HhrVz78/
v9aR8l/KcASL8I5ABzQHjODPkXPfyL81KGexZGUFsGYse761U34n5wvLaLD7mtqLGu1RTbpZ8xiO
xt6YYQcSdrpOWdaRgdz25G1q8uQ+CJfNZG+LurlEZfrp5tk/HLri/3bm4ljiuLJvAA7848zNATNI
T50hzuU851H2oC3srxBlaV40BaCw/mX3ileYC87gn5abn6dnyeJobHNvyQGptU4wg+cGg99N1hNJ
gVG4jqxRnkHrjEaer+tmLv+G9KVDrMzXSuUWmWp/srL+UBf23kJ2Knel9fzq3ARXdPqrGF+/fZbG
fldo9/JxU1Jcq+36PtNBc0NHPMstYG3Obflu8hrr+BwxqOy+1scsMewjlJFH1yXX2+WX/v1dNyWQ
8Je7jvYa0g5UdJivkpT314lzjFBn6Vse9U43XwSqqApqSl/SqEhIiJirH27+6giLhiihJmMgbknE
zdILclgGf8V+JEejCrudKrusWX+aLeVpCJcXpQGMIbSVpqfPGeVL+EDCphJpsMDF1p5JwgsSJ6IA
XbL0t8QNUK3MXju1JVycYV9rM+BFqr+AQOqbktCUjRmhyJA1s9NS/P79FTEkP+gvVwShNbRMFwk4
3MX/0ugvY9/E2LVpXhDM2cEQmMaQxkYXcO5LtkYgDCjNynOQzrBdhv6psqfHr3muHI0R3oGo1DzL
I4LeCxYtFr3ILbf4u++xBH5W55itxakw8IVCQl4F4OaVw2jlCYyhEJvIfGq64UrudLTpZQUYZRQp
eFAHsKkXCZLrE/gx6NE/LIbVuOKPj26rfGLeD0pu1O9/LAa1EVo5u6rnjMm7ptTPYKAMdko/6/GV
Q9O3GWygF+E+tD3ujkN0S0POBBEFsbdY0S4kK/rv74bmyif4z/ekO/w9IJQ0fPgTEuk5NB1sw714
yN/ctDyv5YecqDvG5A3oodZCThKQSCH7XMu8dU49WeG9G96GqvtRxjCR5Ji1nK1nY64fYqQqw2ie
5UREDjsXnag954wVC3WfwTCoVjKyQqtg+1UtZ/GnNkR+WCxeskQHdVopL4G84fLHZwdyn/W+TpPX
KmYlNg2IzZnE+kGFgzC1U0fP4cqBo9x85F84vQDzDTqiV1o2rLV8s+AyZdhsbGIzeO46Boua02LG
Zl8RaWbelDL3zAkf7kk3R6u39kVZQhaU2TCyYI+WH0nWW+sOFcf9AQtRpjnL18h1LWP6Qm41Rqtv
11+54imyCmvLXajhBiVLSPidbwt6yoiHYDPIqbRikSbtqD9X6lCmdGgB3VcJNoQL3YKEWRqRPFIi
IeWnatLc8TWBzZJSgYHWaacQ6zx3tPaJHv3oG+VQDYFXuNNepC3Hq0P0GA58XCJL3qh1eFlQWkoq
C94YD1GkHkgY9Sw5RptHmSwzGW+WtQcC3WsdYQRFRNi0bLJ0KH99QJREJREN4EQ54rU92cMQu/Np
hOWnEOk5ogcgvA9x3eB1ML/WRRNJ4CEzom9z1J7kOD9NmaO06SVU889CH2860n75GOtyzmqqeMpm
9bViRi3hnrXCmY30w4zNr2H1mBVeHrgFDgY5F8r0iOz6NEeed0VNfpIq1WzctbaV50kdBBf0kTEr
oUZkxXRrbWDzhewplUE+4iqWg2SL1XMGIfEw4Fy4UoFs+oFIIgY17uWw0f4BjjbV/2rmgSRVU9Mw
a0Abof3JSmZSmpkmQ3FP7oNJIr6aen69rNJlcyLbAIm9iJSmZjwKQBJdwbdcwXg9Ks5zlj5ErJMJ
1+eUP0skq+9+1qH7SJbC2ySn93LLrDXgP7QfjQSOJGghx8nyWZHAlGySKzW4RzwLHCoxJlOzNmCQ
jTepuul36iOmqGi+eKFO+kR9yJUzglP1y5Mc3JJd+ymBU/kOSAN+htEpt9P1uS14UHm25ct9fvXd
VvTeNyGqCwtNxcpbjLBsweo8JRmWqXVLROkWYu/PFG9h4o3yt6AtEA1Oml91y541UQjAcclZHBjk
rP8TzveKFr7OcfNmMgPwqklOBoo3uYpzE4JeSBOrIT1ZW2fZq2CEDzyEo6T8lmrtgSlIUpgNblDf
iOpD1CrvvC6rNqt6coGoN3VGT/rtgwkw5bvECWS/Lx9xx6geWvbOOYNiNSebQnIFxzJ5k5tTGBE7
AO9y3aTkXesLBqGxvTXqCwnyz5oV77MlexxwrdjKbokM83xdETbtIYv6SesHpO7aszoStSextbW1
XLdEIifgWRHvXrrZm12hQ9CTp7SVO5b8RsXpjwOGHBuGVlhxU96ihSbCAnt554oaa0Ul180YjcYe
e51zLksoJmd0LukhzBjLPwHXgbSATMgeWc+Tn44SbWSv7AJqrVCiJqFEO8qeePAKKkrPlq2X/PC6
45ob/PLlRwlsUubX70fGd28a7GKybbed8A3WM/90apX2XnHZGr/A6BoYjwejCCGTdr0nr12iSECC
bY3rJI+dlXaszdp9XAJ5/osTyQdf4QXZSCaJ8qENghEvzuBoojmxije5lAc1uDUuAWjZWb45kowf
bFKgmH8mJ4bC3xzgGfmIGFASrUmFe6/9qkY+myQPdIB01XxuzPBpJQyn7ZoujH1xNvCRMvm5VL53
LE9fLa7O6IC4XOUm3/TY2S9NMzDaEa+mo77NHLPwhjggRQzcVpo3OWVQx02Uq7/+XQTZTk/AhPLr
awYiQrj9F/n2M1cueUmeFtlWg2WBpzRPB4yw8xTyAMziGar1SrPGA/rSmcrdF2IIniLxltTJHk0s
4OIx2ALEU7RTW6nCE9BbF0c51RNhoQxb1hWlAaYvdB4SmJUIVidPvRW57NqErJvkUNU0MBIGlk2y
ZEcEvdEzhKq3kpy89nSW0T06jJ/so2yi5YEgYSL5/WpFTUBFv3DejslzE0QE1UIITZiK6ehMVjB0
PRDkYpbwosPNK4pguw7TRiZcIKyVVb3JqcTas4dd8iaP2kLO5tGLL8k1bSd/IX6eQ42GVj45bfFk
5v1lHpYXqqVtknf3WgNU2kEX5kVl3yZfOGn4pR1J8OzV8uySyLVFRB2sePzs5F4hL1wgl/Daaa4j
iJ6gY0Pnp1YW96RXP6z6yTF/M0X6WZTpLhzc028hakFQPf1ssRj7wXZ9HX31RpNM+jEZ3jHI5ngg
qi3h2SaB7LniBaUOuKrAlyyLQRlrA38e3mVcaP4wqtWGKQYZo0HhdSNbrJxF4HXPs+M85isjXEK0
1RD9RnpZVbykPNlbiiN5LVOevjw1nzXF2a/V5/8XifyTSITC//8tEtk1P4tfH39Rh/D9X+oQ938g
EGDKAenUxW/blTZR/xKHiP/RDFQhKENU9B8YmSPc+Jc4RGj/o0r/QJacJlBqSV7Uv8QhJuIQ4cAe
MLGlQTZnWf8bcch/dTiAEY6tGlj9oho3bUfy7v5DtZCSoM14jjjRLB/n/QBxfhsApeHAq0dnMu6j
cyZIQSuR1T+xeU8jW3AiQwqdjtRNe1nm6zRX47kkket/231hdWSg7pVeABwr/21olytV15Ytev7V
b73H1kUE3QP+bupjic0lfQ75i8loJCRCLDaN46DsiwbuvDuz4Q4q3Kaup7INE9Kh/uMOP3z1W/9J
Kv7D14pLZWE6j1LdRC6NGdGfYrq4t+wEyiVki9UVefU5AZ66hJW5IB5ozF1lA5+qTufHc1Re80zL
toPQsBYVKXJgSChUJegpSZDOySkxyIaf+vlUpLN4iuL83W2s+4xsVbOJm0Mj3VmFwqQV8tDNNaK7
cCTWjtg7OMTS6HwMsGp2ReYnLUEdETROvAsXMDcpSVW14rhUdgVA1OmHNfpDm0IvlIY9dbRADC6G
+w4FkKMa8S4w9MXHiTO5YTgc7clAkSGd2LsYff5skAf6DyaAf/pSYHKAbkpzbeRQusBwSM60/mMN
okaEN15FDGoXLX92egW3oJQJgWMYxF7rTHZtS7Q3xyU/r0WyR7aeCQ25d570WbyH6J712Hhc3zFc
1n+gB//h48aNBrmT4k2eY/nfnxK+shYxOUZQjdxqmTZ4z1FHLENDHrQjtvPr2KnRNTHcHHryNCOW
V8ynVCHfXbwM0tazb0DsJ3OnOLkGgf8YICV7KQNEn7ZW1wfCJAzwmTY8EPKlee0Y9V8eKLCj2rvM
DD1bIWjEmEiYUpi1DUtBzN2Q44ypVS5O/GN0v34hQ9slo1E1YIJBS/n71f6HNYe8CNCjQfB0VDYw
6f/kYRplbwVdaMBzXn+1GqoHo/Qn6bUS2aV9bWjSssx8Jm3MeHES7YRfrXNQx2w5rI4ueUtu2Job
nyZBtBORdvv7dyjwGf3LYAQdN/I7VVdtjGMdJp/Wn6NPZDLuJPBC1MZk8efJMjZN516nSX+sU8Nk
1EanTEml35VO65MXg0Hecg1SI99g/R6XpuopSPzOc6XBg3I9EQz5pRK/mE7ElyCiTCQRGcbjuGwh
c9oXXKpNkCuFoMNKe29CAmjEhFu5Femfkbw6C0E/05htbRtJx6JpCnl16V1ajKjiyNLyV6ciq9Yh
LzLfI26kJm5TO5eEBp36rH+OFKY0DZl2SyluWIK9SJBfT5W3Wl0swql0x5+a5KXp1Luwqo8GDPnc
YggvrZkLkV/7aivGedvg8bOJo+Zmq+kljpzKR6p6MludeDDSJsz2FuUjjw8qrplgPN1qM5/uDoGJ
854lyUvmZE9pFH5XgsnX4JYQdr5hBE1PCpWgTZsnW3uCqlF4uNYFXsYULlr6njYoecyt4WfJzDzv
yBFmLbeEBeK7+zmMsflNo0m0cw0OIK5apLY/EI+N0EIlfKMaCuMwxnSfQyk68vu6aRdlmNYlZVsQ
Cn1hT0luIr2fUEEtDwGGAH6uCbdCpGBVW63gTbDVab6ixLbXWE4gjXL1LWxicGM1vKsc5eeYq9jG
NfN9Cnpyn1TFv74IXV17oXvq/3JvD/nyQ3ero008K9ZLunk0yUX0XYiGtzZKxm3vRtW9PYcJfkaa
OGtl6+6LGuUYuMLdiI3RnUAi8IDlsYKSI2vhfS6fEQbTv0c38bRsB8VDv7aKFt2vX0hWhZkgDR/C
IPQMbQjOAzYM5AEWpIvzArhArY5TkTxXymjc4LBofpjp94r4sWgDo/mQTnP4uwqy1wRe8VssyH9S
stL8hj57gnJAsCEmZr5exNa5N4v2qqqM0gp237Zh9w0rF/VScNQyE/GbOgABVRNGXJb+kgt6pMU4
2e40PHRK1z8TK7rVrdr8ntbVLg47pBuxUd/VClMXxXa/tfNo35nN0myrOooQVUwIBTvx2IhuuR+w
c+nCqbxC5oO5j92HbzWQkgzdObjD4sDABEjHSWHyFnDvXT9XOsNg4p8i1hBROOHPyZaTkBq37llL
HjgysC1RBveIb5+2Nbvmc/1TmzgVhb/8B2laV4zmEQ4UgEjZGsrx64uuXGsjzCP2DuxBIvmM13EV
HzO7eOzL+EFPc2KA9b4+16YK+Y9g5u9ucM2m1N2qVQfbzF2OpXC7+661LK8MSmhjUzHvmCwOLOwp
xDBjGBvPlgaVX18Q7XqR4dUJUraSOIm67y7//tJiPrEfSo5Gt+bmDGTJYLgx/ghalbkhb8WLi0g/
KkMdkHYdGcBQ5nDCbpeJTqQ+JiofEDVuf9CzPjjYrvkt1h6VuPuwc2hQU5w+FuPc3Ns4up9EaqII
irSzVmv6T2vYlVM0vMe1EyDIXND5mDKfuDHU9FxVpjiaCQe2/BMmTcFXlGxPDoOSDC15d7F2TgZx
KXn5x642T22M3VqcqtJYYA53qVhqAPlS32suyHWOOolTA60jkZZlHD1VszoBUiGQrxaUOQiVaG1W
V0Aiutu7vJHJiVraHTUHy2aizXwEIkkOD268rfHVISXC3dT7RMVUr2o3fmhNi7vK2N5HBiWZJgqO
ZF3NjgTPmF6AEdwjKsxjNTXdDRfU+s7Ct2zS21uq+GrbuTcSxW6FYRLI5pbdwxCq3UMzA++QUh/s
E7dw4S0k4a4Kna1tJtpRQ4fuLXP+q5TJ01NC7DLat61aHlUoWZIFjf5piOMfQiQFFODRm1bPL3sM
ox/Z4M5vu8boimcxYCmzGCXjcvnHNE8pfBfHvrlz/DH03L18IbY1n0KM7Mwndajm0/qlx3b5y6jF
6NzFL/K+PEMb6ZDLNq0f2m59Z7pz4Q9Eq9eb0Rw6YrYjMu2c4CcVW3kB5aGctWKTXZRocWss1D1J
9aFHWuVw0+25PDZmV23AjIebkoQ5E73s+yCs/oYbS3+zc+qh2EROowxKQtoRuaULKQInbOTDTZ0Q
0q1SYZ/QIkwQKTmu3b5ITrFiAnQp8n/XP6//5xQF4JaWbqeyDx+yEROc1YMmaFOwS/N7Y9TDT1we
u61DQFXLLR3DRj+Lysz9Kk6nXT4YxOihwt8bNUU1TwfxlqlWeI02KbvKWKRDT07Cg1QjBxnufoRI
NXeElYivAnuROqJMnxkTTNsBOvPFthoSwnvY6EFhPyrTYj/KWaM86X6vn1MNK2j9jhxowrCzW/Su
JHY2j8sA6GnW0Z2GI+u2HivjJSqxi8qKnsgM/PVcMkQ1gdddlo3oJ5ziTOgMm/4yHJU6L8+6WrDB
zmO+GeuoeA7qGgvjeCDbsouCXcj001OgAkHjM+qnkGAN7D1viijQbGxz9nbglSbm0Y6el6Y8c6QN
twSx2x2kngb1nfNYTUGE9+ZYHCJi9hiiYxI4usu1qdTqETHbqbX6/hznMg0jrF5JvDtiPGvow8tc
EHttTk6zI0si35VlzUnsGNnVXmzMerFr3UXd/OTSE114GstbWHx0lWZ9T82l8HWm3A+NXqFcz9X2
SRFAGMRM/lbF2OzWb88bPT6Glqw+2vG9R/99xiipfoLCKr3VhjOZHM1Tn2MVA0PJp4crd71TPqrD
VPj9mHw4C/BPb94nyTLd1x3xl5b0BNbZcvKWwFz9N7lT0bMhxgGbRNML614c23m4NkMD3qNVzsXO
QN2alKOLLisj0XIXjvZrnHTdpsJreNMVw0PBLOCEBxhco7K4y4zmZnKQHilRxiucVQLWME5UXRLm
cDPbRNhUwY01PD1+SrDrjMw3xu4h2ZP4F9sxJWK1dPFucO6NkSzY0qafnArXT/I8vqgupWnWXMYo
SV/mbri0AzkhmsLDMrYLm4VBBhSKPoLtviVaKM4tLQtamTTciFZ/shLjm8GqP3HtmP3urAlQJcm6
U23O8bEaAat39lCpd8E8X4ykK7fwIvINacjvLq8ThgPzcShckA24a2j4p17ZdfXgIYMaq0C5gH5v
scuaPLvPh7PV2Mk27qZ5u1TzveVQMJuL4hdqYu3N3tz1dlfsW0GA6VgHu6kVR+jpEVuDO1378Bb3
WrDTXYUitlAo03TlVBnOdFcSfZsxSKva8DGz89FjKNdS7zVbJBBTOJSsrU/EUsZuyI6BGp01g9j6
kuLOn1PVdxdiSYMURZ46z29qqiY3A4OmFk5DeaOzsgn1NXRPL3krfTQ+1gv86wqJeZdWu46w7SP2
n9Rs6p0rkZBoLO5pRTgNG33ym1MdqwxpMd6hR/JRVMIsm4Inq1DcvbJou7AqO99y+zdRuLYn8uyj
n7H+tcr4OlGYNVNf7HQzrDdu4cdVg38ZRnH7Kfu9uJWP/y7NsLE8R6Eo93XpYBA6sIchNdrHc3bu
5xQ6JMvSnlntuGZaqCjGZ61vy61wX23Olk0TV+Tn2aaDjLv8nmTRCHteQftP0m6ZNjbBV2+N4Y58
hiDhPHxlfMAuOSrwXNp8t2TzhztD2x5HFZqp9k3khLMlSdycIqW69KrziP4dKqYRVPssyS9h6l6C
RnuxOyP0x1IEd3Wb3CeaLbaxbn32bCLbSB+QIDdUa7P2iqQdv+82+RHPCnSHUvSYqS5Hw1GCnYn4
xofQcqwtTOgwFh1A10b0er9Gq7nGbpbfo+0BXnTuqOuI1yzUN/WlZ93v3ZFYT2A4cNfW2KkRIW5V
vZwvwaD7hDg4fm8Tz2aSNNmLqTw7M27TZrJgvjbvW6sOtlrdOr4Vh+I4acV2hptPG0wLlXZeVol0
N0T1tI0646bNNGgppK45M2T9Xgi2y+4wArp6OJLbnp0V6hXTpUurVc/CHeqdVRtXUeElmTFu6weW
s9FMLb3RvM0KjTldMZ9CbDnPNlu9ChiNQguV0zx/4Jd0p4diOpgkWXlqRTCh7Tan1qiNTU0xmRgK
blez8xLn5sM8VdhT9FLwWroAhCMUuhq9apsTlfps6yRdR53+FpZMpes6skAF2U7DmWFSCy1q1vAF
Q6+UQkjfq8sI8GaFlh/SYmZLhbiPT0tUgVcZrXN283Sgx02IAhNJS6l/zPMB/9kK5rsSuE8uYefo
ENqbkkIXRGDobp38fVwg7rehjEmOmIWg1NpASu0PsidKlBq+rmpz8xMeklTxGKkqu9GJpAsBS9hl
O0IqHIC/cXhbYXBL4GadrLoONqKa9s3A/h/1anlnu8pPPBwyr8DgwoWLc8paA9qPOy4es8fPmNmC
D1hTnrpJ8ezUOWP+sXAaGKeARKLHorIeKapUXSl/OqbzKGFbvcy+YxH8mLQWLNhJhD5ay4LgWaoR
xyj8JTGLS5sxxkSoLG3oaKYWsdwttcOEBTJ9NNS/SnfkaKShYk3OGyJ8S68IGjwEJyzwYrtPL5ZL
giplkFG6mKjnfUWxnE37qJt+1VhYsCHUh9QOW1wpc9NvnatIcgjyQ/Eb+tstxApuUyyU2JYh81DK
vNgymcw8hFsm5bc/GTWKc0NtgSS4rFGge1pZnst2YYso0sR3kvwwyHlEYEWNn5JIjmcsr2TZI3L0
+qIlgYqLaHrCLtg8zCP3TDSztjdUAW9H6BuzCYuj0YlXhgLlRl/eWm0iP1HJ+l0XKodMt1HtCvcQ
tkGOaciCkeaS7ysRpLcCaVLVf0+tEP/asWx3ziIeHUz7aJ8zaJx6IXxHD+hvBeHhVQ2NNNAAbMYQ
G4uoRUUrBxH6pFVeoXIN8jZnbKzFyRbAdJOV7KVFZA4emRzbQhlnb3TwbkYsd4cgCnUb/JDGmRsi
chvuwRz/AHCPhqF6R9fNc6voO2vQakx/SndXUaFP05IfFKM9OBBCBsVPQ/Exx3ntiR6VMExUJzuU
BM1gGvRkLxEtzIirozZoB9PAPbmynF0djfqhR0mhp7En0FR4oLh3JOBpuz5avLGOh40zuzIe2rzT
GSzc7Gp+DCE/b/Dyg3VssSWgBcXvM2AvG+Nt1CeX0CT3KkoDiKcjc0tRcxQ5armFsbx4XWkYXthy
dltKd0hbepaqNDnHTDB6Y+pRsVXWVi0aIh3mINqjCDtoU3FPsqOFWjzf4B8THJMh3FRYnbyMmr1r
2qWBOWZUd8SrpdgTlbgNIdgDK7807R2ki3Y35lx1Yq19moL2xGjIujD7bgY2UgxhQOdTRt6mWh07
XLy3yH2/zy4HfFVw7XowXQOvedZi7GO9HfuOunCk6NZ5gVzmqwbsxkajMkp7fSYGNTyNGk8Flvc7
LWuwFjdLsvniAUN6uSplssjWMQeA9AGj7eytiNtuVxYK70CULJXavERm6ecDg1zHeupmzdwBEvc8
cDgnkXGgt8s2EnJDAxkwdQKZDAILmrxrveS7JaJ3VbF7n6iKZ8yuEGbW33Dlxb1wKKotTZIvZu6w
WGxtH0I/VPSQoyG4mJwPOwTjBGuO9t4sBk5MUZTbRKjvOqMvv8aPf9tasqxTmeWjIH/CGHJHcWpt
EstVEAHTOyzUQZsicwzIeOm2GbvFA9MeNlM8+ya7A5t/SK81TYxOyc1ubS30u6kgEZTIUyfRXxBd
25uswsInHe3ikqPbnvtC9zWlLzmAbOU4ROxxCF54hub+1E5R6lkhlgUFkk4vMDhT8zjcYsWOaCzV
1F2q8jPK8GK4SXeMYO5HYtG2o9biBpnT6tbDhnoWLy1+ft/G1PLpiGpLT4YjGiu0X5TVAMDltVUR
opIEOjAhlyLIUlm2Ylq2uRpeqfQZB4LeQhHAd74rceZj4xsXTsJO7BGkzLuqmirmugQSxrhLoJP3
zWpGOzU+qBXTFTgqRPMU4rGdp/vISY+xwCOnUsjxpN6cicXLdFz0q9S8EBp6IuBGsKWlLWlrFdC/
GU8bi3E/uRCLeU3BeWlnn10SVZmncZawlOpauQOhaPwac1L8C5b2qBglzQW6E7af0DoWGZTUDj2K
B0GkOGE6WOBQitq2D9kAm9Hdw7Zq9mOPD4iZ9L4Gs3wX6cG0TWSoY6o2Mt1vgmuQZEezq1/xn4gu
CIgxK4wOOEeUd7FCDOqUEkYx58mxaSt0NfVrN5Fgr3VKuqmsnIdezSWr9UgbOX8zGkwvIRoi1qa9
DHo24JYU3Qfay3ifCoLkzRbDgMHe2kqoXfUiPZTujITFkqovLXuYcFBaJrHp2+4ztDDE6KzoSkSB
34vxXRHNlebAV7E5QFaH813no+L62aoI1hrHuFJo4LJS7tzuEvXmj7auftoYMm2mnTUGYrO02ySy
f00zf2Vk+d6x5oPTkyU0s1Nb5XNfi19UY7eU3pODfcisD3TbEcjAa8UCbw1z64TDt1YE8ChC+1zn
dUelwIesp+JZRW+LIYu9QWFYw8fC7y0L7NdkTu1No9Efi+Sjz5PbXOtnLcGGs7iiUt4Oc8ZY2U2A
h7BoqJhNWpBXzPd20MCCwgRiQVAyry1u8y974nnKs+k7rBGLCGX1uWtpW8R80GcIonTxs69buZ9Q
l22snI+ZutrvyJyYJ2rPjMBYd+zjQ15vQ6IBvVGJ8i2eAq9JMkf+2HIIdcQ+zXOveYNdBT5DkzpV
X7pyYr6vygcjvjcfEM5VxyAoEQNnwbAxkuy5szvywx6ToKKyHRusZ9yEjFZnEIegVp+ytPiW2Qil
s6m6NinWxY0Tk1Cf0Fb0SmOgFGhNPwy6X/jWfLNjZDIMmeThZ7KvDOSppM1F6OQnab21MyDCc5AM
YCia0e56JUP8K8rj2EYhLZ726caWJgcuC8we3x7bXWq1+xay6jarU0A30+6ZfodsHUO47VxL4DNo
vlPrTLsmegdO2hqjY97bv1ohJy1WZx4ixvL+HKfbEviFgDTqUsWW52ty7aliD8nYGtuC0wU5kpTR
ZpTmmTsF1zgvP7olOGCkfFHIYkpG8a1jfs77qRqYlqOFVDlw2KqDxotE56FRxDMx0sutygb2WNWB
8KOHWS37S4a2/q7mZ7tZ3/Fpc+nN5Ktx/TaiI5pHp71XWx3RqZl9/B+mzmy5bSTttk+ECAyJBHBL
EgRnSbRESb5BSB4wT4kZT/8vuOJEnxu13eXukkUg8xv2XhvV+RHI8VdIe0pxPn3U9KerXpwpBstP
P2xFgWSN9BUPJEHaJdMV1268jSRNeWUt7DrNGZxOqL2HVrZ3LCBA4PySky3HdzEOZ88Bz6pVcbKP
M0bAjdXdZxTD+1Xhvk1tOHwde+ZLO7xxl0eHtnL32FUzp/sGpPYmJ5Hd2QJjco+yR9OOY7CYj9JN
9SeA9Dm1quKSbPmZ5DEhUOM8JXsHDQWnRP+IG9pXaA5PTLNRCcVfQjFP7VVGAmkM6owthFM29ETh
mOzYivOQISq7sIomhBii+kBmUzd+63gzrVX+lkdY3UoV/whNXpy2TocNP2/3h+Pkv1uXBW2TEzqX
h2cyoVDBAVSuTiZjxY3eOZfJTD+m2WIcrH50ua3vEJDtq6TRngWorU3bU4aLOby3Zj+cVVXeK5MF
gNe65TZD4Mpbup2HYjzF0xQIo6P9by1GBFVV7LW6minURzrBrD+hvUh3jc2DZTkC/WwVnzxJonFh
jLfB0QHKvjnVmjaULfZGSJfDM/KYLLgUS0O36xQyNE6sdN8wUnGhz45DwwXD8SvCGva+9jMUH1ZU
JwdTwFCeYTouQntvnCncYIFby0TAXJ73tyP9B62a9oYZ6waAMDqjLBhX2+2lKnPrSWlXq+9PTU/M
/OBi5EWT1yrHr0N3DyB7U7Pz20iH1qNwIpyxxPE48Voxh38jxjIjcRybgUBIpXGy2FSquvFSDPZH
JZY1GIlk8rZTO623awqAlEqd8Vno2fvZILPDfQkrz/RTg0OID/c+k99I8ZJ+Sofan+/Y2w6kohbN
vcqAp6CH+RAtc0t5NRLM5hKjFrgXplhLeXAbZJrYrWxGEuPe7Nz3TO9+5Y16AEtGM9G2QcvoaDu5
ZhuMCd64PN1NSVfskhDZWTFQnUxjdh6G9FWG7Z2alBh2zBSNbof7jn3dHqNNufZPVoZ9wDQHqjjC
6ONxNP2SvBHKERc+jELjYVpEwZgpLPlC9BW8fvz4didstndIcYipH5+imtAHK134uAjwXQiqSomG
ZXSXZherTW9VSWqRPjvbyRmszTStObIuyl1Gq8TD1RjhNmIMh22E/HOf66D+vfc4dl6c0DMOFSMJ
xhJ9ymC2oshMcZx6Y3jG4/IDrm1EuhObSpFHr0Dcih14WoX1TfmeYMlndDEJCBUcgNyClIS6gfdX
APxpiasty3ync8xfDQZ7MJPJ+muZNI5uNT3XZRsQJHpfnNXC2BR7DIJIDxhXe0ayvGtEVCCnYeZn
tDGGX+XeW835KU0iVWZWwRySkHAYaW28wvggaZFBYVdmfpqeDYe9MpGdVmIyStJfZ4fkVI1RgJxF
hvGy/8yXgcyxJnwCGVCks3dhEIqjSizhruK6EuB6wnA5Jd9mnRtBbcPaHEwciZoe+s0UvfQciW3O
fhUBMiSCbm1dpH6MXapXNqJog1kYS9iZs1mcDAJ3czv5G1ncwnrCCC40xu2YcjoltGJT3MnDUrcY
jCde/qYgOMiCakbXwS4lfB7N8BszqL5xKsZopUQSkEfLHETt+DPVS78f2fa5dtOd8iU7t3Ne+JLH
AcL/dKoWYZ7WTM0gDTOUijJwnIgiZYYbEZtfRILyoun5I5ShsWXiN0YVlvQW2xffydz9Qj82MJfw
bMa+/VvMm2EbVHmOOZv4ASEG76rM/pmzmX7ERfPctEW/wcAggpTBpQ++3dv11qCQacogI/kd6RAH
TeaYt6gy1tr407a08jg8h12WBjMzLrAx6pWKX3BRAz6tWqm2kmyIYy0ciwXTxP9Zqd0i3XvK7KkN
rAU4pyf9iMBsSMN/KzZL+JcZGVgaZr1OgIpozo6DHnz9z2khvYVHZ6eUeteanE5M1B3OJxZ3pCCf
cJ7IAJDDDztOX7KscCiZ2I6yZfFH8OW+4XXQ+M4LI3m3cFmKVSlai5RVOqTZHbTelj6oktsObfup
Ld6poMpzT04YCvhpJ1mi8vKm+2XUjlWzfNnVMG4inaJ9QSrMCB6vwUfWsgfOzBsdfTN415zm0ZDR
r7huuQO1iZQM5AcJ996uV0ayZ4sdbrzYRe5VC55I4ACT+EPLvWsNJviMQirtpZEfsCAlqjtUHl2/
2E9TlAdS8EPXk3DvKZuhmfwRFwyEpFNX/iqO8rqyPeg9N/mMHKR1tdcO15zvetWAQ56EVzrUkvR3
9afOG0ZpgOySiK2ix0SaP/5hdG6FE1dbgpWQ59cVIog0AWrDvveoXussxlVae8csVwof1mpiymwO
k68hxwI1iXFbDpCqUFMJMBG8bYwwfTSzJFC0MWoN0uYDO26uiN+0y+h+NG0TXcxMMfsIo3ybNf1T
PqLj8OTvoi2dk6Par8j7EVeIpBFluqdcSf1q68VjUTyXie2O6DPi4Sa86CVWTDhavdc/UrN4EKZ2
yOu6CryOjW/9DBiCGXk1kiYZVqS07+JGvrcakhRwNbD7CZuol7Oe2Vjv6dPj/juyyQ+eQ1R+Scyv
2jD5XYCC9lQKs0bWNObDmftnDcntdnrGWZ20amvP4q+K3fgY50tECqi+bbx6q9nJcCtt+zA1Ve5H
/fis9DBFW1cse2fSjIOnwnPdj+ooyolVJgoAy34qu1n7mjNGZC4Z9NussKMXeHSJy3HPglg/ZSoZ
TrGKQt+aJr/vnLPpeKeiNzbVYCKMEO27LJkdA5Ima667jbLa10Vl7cs+sYh5auAExKXEv8hEGEf0
stfFEDPR0ssXA4nOhiAZCQp87Jg4aXul0XZkOJJ8EXtXyF9c61pENGdRbNrWaTZ9qSXH0v1sWDGe
u9nBsUh7VZvxtAOl78tF+5unybMxx8HIg73XyfxMF/Zs1djwbiy5z/jM2pDeHG8W026O7OsRry8T
P0TXz5dqBUic62z6yXHlbofcfCm9hnsgy7J9XtmkqTeueW1b7Bp5x7fa7bG1HUY7wegmKQMsnXEv
plEuHWratsvj7Tyhky/Mac8kAY7r25zK19nLv2cDvqjs7avFJA+jjYtaihnxdlinslpGLiQ/2Mkh
7T225zcd6rFiNZdFRJVpLrg0129LyCx5qn2XRkqUQyzZxNLSxY1HVTC7LfOoE6wcFBG5U/OiTy8x
Tjb2xmaAi/0rWdwnUBZEyg8R01osHWZf3SvRX9seF6+lN4hPcianUv+epvR5rjR9N9LxIculHdSt
moS5OdmFen9dBHVo5KmbrulnPe1PTkyMg+aZmPHt8IZS6m7FUVBlkrJLLh89H3QV4/P3Ppy1l1VY
kbV+IzTLuZZySHaINtTOWFvVrs0eXbfcoHmS/MhMyhzVm7ac2j5+cExgHVam37FCPJUt6Au764U/
6RxWaPS3o7oK4Z3yibVtmyqusfnaGfVnolmXJIcqx8LvFetfSZqUOvdz6h1l5vxuRIoezqDQLZiV
E4Th6FsEIi3KsP5dmjOdasP9myYu9Ec1IcmDe29G1nAsdcbiSabhEpFe4Lghmk1N3G37kjthRHhN
yPC37g9VWxyg43ImIds60P9uQ7Rm2FwssBtyNXPPZPuxJWk2Ah6KrROKp7wvirNlM8raY0tSIDai
6AJVxT0AjL3eF4L8iFjbawLojoI0t+mF+SeXiXZIFPpC5X2Ozao9Wyen6KZLX9A9YTbhSmjZUlIk
oNrruacc7VlJI5ATMsh48agbuceQEJwsxkiMG7VzK9R7FIEa1b2IMtVxj/NC8gDJeCwSZ7jgWXhM
oMSXEVu2mRQ8aMNdjNbSPljxwc2RKkKs/VXFDjEYZh1MqX1muBPSCXCjNWjSN+NYPRmMPcOkBAZU
2fU+ZThwTtzkwYcP44pAPt8ciKqyJTaPSSexGsOyjfSB9mMXhpy8aZXjf5nyOGA5Gu5Yhm/TqfFY
nye8pKI4F+PV7pEDyOVPkRhXzuN51yDO5B34mbXOe2cvWwIprWPc01t2RupH7Qq0HkEvDjGGkaje
AZD85Rb2c1ILsRtalk7NjBAps26NhksUUy9m0IS1o2AKmWtLFjDiKXTtLx46+cxE1sAKX7AuzTUK
6Y6JMJA1tlPbpQ3tm6sX9qbI2DUX3BxdjKNKS0MVzITcmxMIGDMceOEd8wJpL911YNfo4F6Nwv1a
+vwPKxhCXbSyR0GS75Cqn+ijxLYaLYKWovJ3o+QrQQ7skC0eQJaeQRx/eQIpQtJDSl1yt+MYivpD
Ki3fNRjLLUX9xBh8mO0mUHmBtscKEbpmU+f/6S1z7xBERAaLwbbC7cW2dyGP4VPlDVkYRnjEwAEU
Lf10fV3FmmKnM1KTIcESEVrAEats5/A9i6R9k9GITT/m9G7Yrmtj+JKaBmqrtTgV7reypgtgvW4D
3b/ynX45VLo6Z0v+N2ksZ9+Sy7l05zYOb3HdqC0Sl99lXwXsMz8pzJAojeNuEGVJBUlWsmxephRw
zzor4DrCLISiaReqhs2LdzMT+lZkP+x9sqXwvQnujlrq94wxox6Kcm8rxuNR1Pu9BWy/7AQaBbMq
DmJ4DxV+3zED35hVI3eQVx5yqzpPBO7Q0jf8ffVhR0L1mqdrXgBg3clz7P26U/Om6pvP2WMdVc/a
tLG87qIhSG815p6aReEzyEfDkpwV2UeG47ObosM4cqUP8ffcwvfNHBTrlhOSRJDYQZhgVwZoATMZ
pctGm7O/Te1ou7iSQSEGjOHaDtntWcvJVp3s/s6VwUGXrR+XMHaytn4RdIWqhZgupEGSynJC7XHE
HUlRTExPgb14Q4BuvAFs/TELUW9r1VGVGT5b+pfOjP/0sXZe9EJDieL8LZ2NrXgQ+g6seS4qtAom
7fzE5bBj7ettxDpE1stfonxRj0L8QcxErIF+kXhdWUDaCI3d6IuV3ujF6GjT/ufcwS/yptzi6cqS
vVRei/GKgBCUept4DbJILYmmNjszgiK9y+WlUfaXF1NqYuYBsSVjIhiSa7EOxLsyNfZj1ys+pelv
NuBPE2H24eaRPOydhW/YxtFLowQ3x2u+oZB/ArLVgtKaKC9qz08nJGuVlN8Zy6P9IJf3pUEnMDHl
0goUsApEKRWS8dVPHRSR+m4oRx3tGtUVY6B6JVc+wl7tDZRPO433sw1Zv/Tz9OgH1mjo9Vv/jsT5
ozRCj9hEB4jwhHbPmRi7zro4MYtPbkmq3c0pgdrIz3Px+vD93z681eYfRjf9JH8WLExKxoXeqz9s
/x/81PJdh/5mKymg+WdpurH1Ct96AjdlOz1qy3vyUuMWO5mzLz3Gd2VtHysLDkbFUg3KKI7xRdLQ
suLFDztRT0QsuahbTYoZwkixSG2KZYiPZpY+yownghClYZe4glhzKpOg5fuhOIy3+Sw/vFzLttPq
Jx30NRDj98AFvosi90WZtOm9Nz7Wo3YzX10rW5cR+McXdjtE37yboo59w+2e9XTTutXd7Jiv9QS4
aRW0DsgWvxdF07WyaoKGo+ZK6Oh5WRwNsqyYdrXVc7EClwsr0u6G/pa6RHZE6ptpIRBakh2jVVus
rIUEhMLSDs1Vt9J1NBzin7blxMI39Z0JWVLWgQjpKvFtG69jRQ6j4bQvbLT6bdGP98QNbCGji+vK
fUhPjhSb9i4jhiEcyzfHmZ7N1o4Dtwu3SiVk36K4LrOYV0XPd7mz+Jn2XpTlD7cyHKbOC33PzNsf
Nud0mdHIWL5w+Bs0Bcdq0+DhjVaxJVnrWdsdYGKePUVRXFvmwawJXKkaesrWazyYWOWaKvesz0hr
WD+fdH72SyFPupyivVcmTNkNZr5W07y1yvpGBcbRGnvc/apk/1qwNZLsIkKPcy1Jix2rIEanmjlt
YJ9o2yJpLgNquW6A4qB547oiYgWjjJcpy+KtV8RpAG7GJy+sDyLKf2Jm5D0uJ+YWIT0EQYnPJdp7
Icx0B36TrsJr3hjAMzNdeK0H+d10Df3EpJDlNcYrTgGqDNDhcM/v+FzuCU8R9btiiri8hqblD7Ud
ccEyPcGKdQWCC/knpL5YKkYNTRZ9NEss9+O03JI6fVSZz340P/ayDRa2bmflmifdYOQm8SlQq3C5
Src5F126m7WlIDDEwESbm8m27RfYjE6uzqR8VcyUhqcaWf+aK8PxB1KroXqy9fnV5HPRnQkx70Ru
NnGJ0S3l/q8clK+EuD9hC6aI4R4c6KDmGEE/13Yr8PkaGesgk4bSK/tvY80HGd2s3E4zsviBKpSr
PdfRXc+RDj/D/dlEcKxSrWTsnVU2eG/kAKnRH13mTCdp61cR7RhYs7tvvAInbPwtLeQt9dpYKbN7
7gyaLpf1JMGLhKAVLVurrr441vRpgvE99JiHhqibj6XdfDRhcZOg5PylL6mb9xR7zmxcazGsvKUU
dxY+fegG2RapyIRJRf2sV2U/Gt9tH0cCmnML+TXtt7Hb73Jv9s2lmE9L+RBWOe6HlB80VoNnqeQQ
ZM7Q7qzyd4u7ByBS8Wa7y492JJATU/y2X3SFadtkJtQ7xwH6Fh30ayfMH8uiou1CjiJsn+69m71g
StRT0uDn4Erww9F4xPYA9LdhbaeTJwIC5NhI9kvDEO2c2Hk4ZvGXcO5PZuTxNsm6W16NT24IVBAd
8R4LUbgCyGHQTnwIDcp3G1JRSNEG5oRCtlGnUPXv+PiHK6oIb7t0zD1ch0wgUR2qYrF80xMjyqg2
2cZtch/QDvPPZ9/NdepUHJYuJcRmFv1OctJvaqoDSrLpnUrq6KVcZDU8RO5axNsp7sCANHdkksZf
Fm8cUwksola8TwbUAWnBDsjGu5Ew7GRcBA3E8g6jR7Y4Oy7ZYzHUv+GDvshMRMyZmTIOTbZRsyLJ
l5WhH1YEoqhce5e4m/bCqYCiUV5bbnqN3ebYVJa4eAxTDvbE6n8R8WbiMmaE5BVbpyFFyRZXAngH
IsR6RIKF3EpPUmlIHqCaKtYB5D60tKq9zQs2VCJhTgqtUjr4HzukRJSrRAyWCAkibWT7hMaEXA3r
l9VBYOh5pCVJTYJtR4kqFIklQjSkpzunoVCu2khCmOXWxjqZEWPpMINwR6r3EQmElTFzX1pvFR8/
s71JoBRmsEA9b+9pQJ0Go2D22v+aMAbuS63+toqBS/6vdODp6i15AtjrBY7EBKa6E/fM9Smd1vK5
0OiV4LyCyEiTk1t77MHymbmv+IWNRbuS4Hyd6d8P6PXfWNywWHL8rssQJ8KUGdtb3NlUgfq2LqYb
5pT8JVuSlxksxsmq0x+Ddpu86e70c0UHlJxjgmF2cxkG9AzOsSYQivx1F/qu8guVXeds4TFVMcFv
vu2c9SoNg1m02qZaJT2a9Z6ZcRlQbgZ12fnlgPmOnXLe0vLW9i1H2OjbWfw2yMzjXGUmYz9sXGFB
nnNeewnh7dEY4ZybnhKknRxG9feAQrOLeB3lslMhwkpbpocECMJOuJCeRdHwoifFvYhtdsEpVrbY
+Znm1kFkxcwgCLnX7C7XacW79dP07dRBKN3hHOXRaWSYvj77d5FEyQuTIN4/90jaQSL7IHdStQ89
BjZ9+piWpPXdcZOasOmi3r3AIsb561bHYUBmw9LSj+Ohv7hFC5m0SAMHJxtCU2frtgm/MPLoR4Se
fJbzTgeY5TLqZ/geF6e5egOJq7Hqkzu3jJvLjAjQ6GNrpwH3xO78VIdGGQjS+USnn9H3lL6UKXlF
MiMYALpFtTCOneriGAvQXGupUaQD4GjHYk6zqoubqYGyaHDZp657bajWV1mMONXrWqAe+hdwMduS
Zeq6LW0ItJoIL9EwSljtNpnx4iCuMKldDQuMf/izRP+zFZr8xPTiIRqfvL+OXViPjvWaRSRQM852
kINYIxFrvmp98lzogumOAmfOa/g09fZmIsCBBINO33tO9KPIM3m0auqbyvrKEpdxg6Fre0OIBslR
cizwivpp45sT8dWBwmbgj2Xj8d71zUajx8j0fRGlJ61LnvMFYHLlpOu+kg/MlfygsYMZt6r+0kf7
d27hzE4ZkWqhyM98T2grbWBvkgk+TT6GFJdBwKQfWrMezihPAsLZfjVYgI+TsshBNP5NMH/hnLh3
VHj7lqt1q1Ng21r/VTu7ZVh368qB2FtNhj+Qd7fNJwpkgxnJZi5e2aPhcl93meQpfquiQgzqoS2x
GqoTq8hB7qT11pi/XZOmK8EbRQaGAh8Rzp92rUpEXaphgJedwh4AOzfzwebSrkDwUYQbmt/angLj
xZ4xrSjP7DwJzwWVJj5nJMCxtquMjg7MYwKLmNAKytHYY9ePIDXVSAcNoe+1atkvLTdD3TXYlVrC
nSR5i9vK4V9mUVKZ6E0h2XzxbxMghCpQyDSz00H3Whw6M+DOmH/bxrCSK96WvEbTaGbmby1qqm0b
nuBi3XnWlkC3niumfcyXeuhWUzvu6z5+65UEj9M8I8AguR6RvDao2xJjyeZU0EYEpt50bkZ6iERh
RBJ+3LLWkHGms9fprnprftYDD4/OHwMYfjHC/gL5VD3lmi4YQFOKZZ36MCrX8pWXXBkpO+im+pk7
HWXj9GpQ622R8wPDdJu7ybohCIWD8gIMB+68P6lFhLvAN0UvbAZEOwx7hqm4D8fRfUoz6+wx/j/g
ePjUkI4hJ3JNWCeMQbbubDS+ngH/iQxWtlMWPxtaZIuDVmJtUatrFDivJBeQqUrWqhjaGFcNoOHA
Hio+V/K7XsYBr0g36N8DjSbDo/iE2qQm1gdOXSaalxEmGdVT9lKJ7hpOc3Ouw64Fx1fPr71oNLb7
zEdY1Z64YpuDFmp4StAJzUZ3zvN4pZhrbJAicynBsnZeRMNa2CRWpH+KjJAq21umtaPMDpaNvKDs
hjtdj0IWMJZbwIPJzyYb4VePYnqSo9Xdss76KViLl/mFZzk/upn6hS4wOhIBeLFDT3tmh/FdywlL
zfq7wYZrbZveucpq/domXrQfmGyHLFYOXTheGnKwDpFdI81SjHFiBLc+ExAUilk6+8OilaeuAp2P
kjPKD0jivT1bDMLpsqa6WeuXf78aDD06qSG8/u+/V5oogkJ6+SG90mW1PxqJxWdBwQ+mgBwqRDh3
MaEkyvQpaIc1VbUzo4B5Mpyq2AuPeafioPGoHlChY1HFZ78rDLN/RlDoYn3lz+E8YuOSpV+tZ5s+
Jb9BAlaMgK3QXFyKSXjQO2ruyZ2OYCB2vM/FN6p/zjoEcJkGcmYuFvTy1tp/t479apbeT5Uka/1j
Lg8rZ2GgG1lyE2W9PEpOtzEpunsyOvLNdIN/Uj7Wm8mLBevg3/8EJrx7GWePQDlTzfcYOoFZ2+XJ
WcGYhiqtt//vt1x7N61xHqo3h5dCHa3IKO/2+gVBR3VE7POtI5QAnSpuoe5WZ2seA3IJkakZ3rnX
yIzti865DZYFaWAK9yUqzHNYeuKYmfprkS2W3MSFeyIgCy3+4uRXrxPk6hn2GfwpUG0h+MFOnLtJ
7jjn/32ZhswFue0i6nKSxcczwYzSFd0RU564l1kvb4YjD15TmORCqfGQyDJ/q3G3Z+Fk3adRz9/A
kdxENlpPnpvHN2kOj2bmg5d6bxxUp013G47JSxm+Z/My3dsZBJoopnYP2MK5amaFpRczRzu499ou
wppKP/xt8Pa6Ii9OAjjLMVsyMkfIX90v0ul8abvhwV6lTA66Eb+jOjmkedZ81ikXoauKdwxmp2rw
7CDD6LEr4sT4TDCLbyqyrXDVOgiEiUpEX9eyu0ral9xyf/0DhSDQW22+JIxVGFWBFJCThA96O3tI
LiHLl4cmNtLDP/7Gvy8dD9Hlf781WAFskqQ+GAzDDtroeUihUCJ7xfDmzXF0dUlPRHHR2btetGRJ
GXq2xxqhI6aR48NsVIImum+OUnR+3Nf9ubDs5vq/L07IQ10269+3PBquZaAR+X9folWeOnr6VaEb
Ppb/LPIoY1taI2gGUqzY9HWnREpWy4q36y5olvweacktS/r1r1ufZcTKcaNXGIlsD8U40qg8vsii
PWBJjw7CauyT1sYGiQvrL4cEmiF+2m3rAYwwyE+bOQS5IGwYF23dvsw58jt4Y8VpDD31osnwGwZP
HZAUbZzdcTHOqfZh1pATfG8YwzcudkLhlrl7oWFDx5KuqB0kVfXFns9zWJY7XWM4q0+mvq3sMnty
LGZnCzsHg9vm3yahSbpTgVt5r+f1BWF9/wdU8NUphHyp9OWjMud6y0hHh6cyb5Gnu34xLVpg2jcH
/9CDvxxxIvY0AjGHRp2KdyPrdTyrOXYJkjtPdPOkYJXe1zTGyRlwpGC5MLMqDM39UCbzccBCQNkQ
08YQZ7m6WI7wU5DbTYZ4quvSPZhr5kqBrW/rrMjAfz+Hf18iHQlOT75iK3TKj9UsPJjyiqLePIrV
Ax6FzGiTBHueYSztNsevss+6z/8Oixz3wDJlXPBp/mADw5xALOrSoCjYEe41bP998gCo+82QJpKP
0ELgj5WoObO7Uu3BVNAWcSax/LKKZxaNwi95JamIZLPLJguPeFZeU/KRfHeKp7OO72ZLrtMOZxr6
H5YjZ7S+4dkwcb0uaTntUlPHIpz1dwTkMSIzO7qjmDtOK91N85biWsWasYVmmpw1VBVj7xBGo4Ja
3qQy1Mt/X8aqfkrIdMzBFiABaJ5HZiDPqVp05tmJF7TL8ilraR06OywDk9KPSZnzXBDQgTynX0G5
S31ZxrTiJJuOKUD6Bx9UfIpMLd7jCSgOeWOcRsvSHztRdPY5SpoFTmCYXsjuIJ5lFp9ZPTIglNbI
3km+KhkNb7VDGphcqCs7Yb0bicIryJUqSnsIQApUPwybtRGbhaTT+ocDttEahwLNS158WBMxs21b
50e7Sx+JtYCAmM0fyhiTW85DFMF7+V5y8Zwyrj0SAIFfKhuzd0GN5WszeTjI5LbRsuRna3FzGlGS
MftihLC5/tZdg6GWsTuICcAisJXjuNADIXfn1K7wyPTlgIlqNncZ7PvnqhHMhMdWMbxtVNCjBL/l
iDxvmEj4Xnr9N1ygxceGgNCFFmFNOIZRF9fokhyi4/4xbrLcjWDAujhKGXQFiz3bryqZJAHO2LaK
ucgujVZ4gUocSqViOgvwVT6vI0uttJtvmfvAvDheS93WtvmITLTIyKjlLWy9+AG1VrtSiA6vFgFE
26Z+GWbX9BkYUZvI2MbUMxP8N8Gu3v577I186VmudV+21tk/RPp77Cl+bQbTNaKL50jhlTMRQnJO
xNjkCMgLwiq9NivSAR+qef7v8MnAL/Ro2e8MDl8ZujJKDMcWNU5cPUEbJVjS0jcowOafEsmHaXm5
r9ZWYuqBYS2UdicezTzkj/SEYY7jMS4y/bnUut9GjiyrjizjohJAqoi07B9mk11jnNcIs8A2CKyr
zpqQ1XpTdgIbUD4vaZz7GgoblP4YDWyj++vUFlos/pbXWS+Law8x4qAK6z6Y2I5aVeIXqobwHI/W
MZEkW2BDZpA3ADORrg4dprIp40sPE61M/DHB+l+hMdlgITN3/z7Y0B3ulj7ig2+K5RzK2QowTxZU
aaSfcWCHGIg8WuC41y6xNZfr4cAYVG/nyySowFIZIplo61+tySUf0QT8O6F6zsI9FfBf00i8XZy6
4EoWB69B54ZHIyb/EMcRkNtxxABBoGe0iZPPCMLFjypigE3x5xwd+pOtPlgGzAe+aAWwLNSAK7xr
QJT05LYeDRdHHyjkHKe4YSP0yPXTlDMhr0FVTTHgCoOR4L/Df44XcLUt7wFEb9LHvR5M8fplMmf6
b68oGcJ4lMmZkbCnV5odxGL8QMOBOUzFnCGeDR0p7tAyE9xxgoPt+bOclsu4fpk6tz11jDrtEDoD
fbQzn9J1pJdZ6U0yu5Nwia/k9qC1DxtQoLpUJ/KWPnJAbFfcJeWpROuzaYmb4SWFtSqdZuCSRUFh
4/YL8rZdbnO1ltFj9AzsxwsIGxH/9T5tPrpvJfCL1dT4AG5gXwdDti/lclCS6u/fkTPF7cnuu4ZQ
zfwpnMPuaFuwrcpYTTd9TNETcxQFXee6gYbudWXrjnvGYaxiQpJ5erJ5D31UXxr0AHck4Nq25k8F
EfG8G1WWMiAaY5PHFB/tkHYXb5IjvVj+o+Dg2WFoGh8UNM0+J9uA6ZSEpTPMZKqPWlCHrb3HAOLc
B5cDYsnWnt5OaDZlvJPSTAIzl7sOQLxQgMjLkPqhxV1cgXpemkRdWiXivbXSL/77zqdk/DmtJyDy
3efFNqkxZxoc0BExoJ1O6BcNeXCTYnIrVT3t9PWVMTByHPL1txa48+D/KDuvJcmxK8v+yhifBxxc
aLQ1+eBaq1AZ8QLLEAmtLjS+fhY8OazKanaxh1Z0S/dQcDjEuefsvfaghCCoC9fb848SzToxK2UW
gb1A1SzMqqHiywH+Vx7azZqmYKhqyDT8cW1NXH2cz/GBsWe09cvsJTdoVBLhpO+i1CIwIGQcj+Ta
OJFZ5y3spCb9fUyfHZxyG9yCCUt/MDjOgHK+8EafKBkAGxZpPd1rRxTS2czpXxClvvAx6p3v55yt
FWIR2bV99Doj2wWq9iQjbdcpvfrSIaha1Y3xgIlWng061ZplgfmiKp2xaf3FStJkUZb5pOLFK5Ki
QBap/5aOwKdNNyHzWi05UzlhaQhG/eH+ryo49Nb75AUaLT884/qyLoKy9GLFqPrKbN8nnkDm8/9e
Rh4HmMnMwQqlLON7cxnFMt01SRvPOt3MF4OqrNXQ0k9WzWCMlYK+iVpXv4iqXA0szo500dZVGRWH
aAIDYkHw9rZsNoYtKXlgWyyyVsYwBP34qKAR5HK2GPUJyJu3zh7TD7FR9LFfh5a0bsdapm5mXR26
0uumxiwgLbClOF+8w2A25V4bZXtxojzdOtTyBMH77eX+UAp9YoR/qcl4NVKbmTfFpSv6S+KN3r4d
KjhUJkobdyj2oVXv88jM9jJq3Ktpdav7zaAbiZ74eaw2uUFKanDWFA4HUcckkZGTAJdXcxZogY01
9Mx4q7umuegBQKFrHqATSdIGis7caw24ZzTC5XLE+wTXVzAydyuKvxGPAKSy7Bblo/JK95OZhWn5
aysbo7mXYqYqZTQ5qaR/uj9YuvBPhPAOJLjKLUNXdZEXcOdpIELNDHVCm1ItUq6cedQSsXdzBRI9
0aD1ze2xZGCIZzoqxbhQfFdZKm0Y33QDJDgUhs6zuB9CC6qZkq613KGZUpQxJXRsiD0ZSSrzNe7V
kqbTEAW5RxKSYq1sLtqzYDqm8cACbgCBsbQoO6Qvq90Y9mSETQ9Wk7xyUei55YTxvrDzcuUWI+Zu
dBiPA1VDYzaMSHunWhVd426w3VytSnj7RmMFaCC93lV4T2fh9Jf0SYRX2uVbBmhub+pN8BDiNp+X
Whps2rYFZIN4ao1kCGWuauNjp9W0skEAIX3VYZBbxqn1EwK4AndYSa9KLq6wTncQVNwC8yfwdtiH
DaKtPDTsdR0zE7CSCsaazJ7Lpuz8rWkWDrqKNp+ndZLvEYn5i9YdOyh+Rj4rmrpdFXROs1xLT2lq
tldsT8V6QsMgHdKOXmheafFUD/pILyOMCItL6+41xpvUKUkCEM/lzgpNSREDay8tKXeic39Egy4P
dVDaOC6YWzHfHbeZh9IslSJYiMEpL0al2msVf+ZOWgGwi8HX6bwrBIZk6TnzTGdBdAjALuk4s/um
NzS0aVMmweL+FIMNV7QsoM9bI61AgBQvzIyFYWNha2KbjniOabdr7iLvTGMfCzvHP60jhbUUtNOe
DozS9nRgyR7oh7LxEShjs416pbq0NUQx3cfpUdTusw56n9qJObwYHdQJk6J+rmvSOlCuWQdTJya7
D9IHq8w3seeGlzET/qPeBdyAqkhZiwTJYC5GuVeDulwFgck83rEWjaqF31CRAqZAoHkaeuV7ZFXK
MjXN7NLZwfp+QVXqYhULq6MBcS18X91b9hgflMA6InWf+qnTuwwxnZjcUxaKQBgyNnr1eKcrlcm2
c3vjBCnJgANOJHRqG/7R0EJm+y7TYlSpdTlcDCvWz7Hz6pkK1YvsAJor1iYJm5MQKR2rmr+BgZCh
C6sXWiq6vhuqfZFGFuhItcFkcVWblino1NVi1UKAeqWcRFM/uIUXc8E0vxG6Mm7NANcxv7FlUL5l
Xestfi60tEzORxoFuF9cfy2dZNJsumm3EcwtKawcbmpcp2kmg2vUx7dhBKtxx0A1mnspdNXfp54Z
7KyEUt2vrK3mJ18lXHnfjNBJw+WslmYST5z53D1rXhgd3VAFwMHSV2otYAZj3FQuqhyE8fmiY+my
u3PbLN1+LUfJpBA39rIqnfpQxNVzgAHyFE0PVmWdidHIdiU8Ed3v1rqdmGdOgA7E0NTIxMeX7srK
ouVYWp+VloNbiLvgYXhvsHOskozvVNRm3AurWdot95gCDudQC+W51OmRwXzymYMS+Vmn/gVIUvgy
1+k370upJSsN0cEqjUBn3a3IpFcFx4brWpJ9t6F71AJt5bwSoXP+7WlaGi1RAbX7k3wWq627Lhjj
4uRJvHVgzbOmLp6EhvbWVJRh2QBp4QM1qrkBLXitudx8qxhZMrGe/rGFpA2KIML1GhZPqj/ulCBC
FZY8TIrVEwb/8HJ/iAcKAisu9D2eZOUJcdAsVS9KbQfvboQ3HM/flxbjTWyVmHTcvKfNZqyDzqd/
BOMKigC2v4WX4c20FLdc5krr8bkUNNxJC2t33lfZ5e1OlnX9jQk156rzza4wnhaJlz64TkGwesA6
XGbjyovh9ntOKTem2sprki16W0zrlEF9zVWdz8sNb07KkN+u2sc4bjfZqACzK5EEOIFZ7RqHXKKi
NIcjyy5/5Rvg4Tyr8XaIwjHj2FANdQJTpd+0Ww991TlkcTxPEhd6Wm+M+zj0ftCpQjPuupDWuGhy
MUZ/RmCMg3aoyU5KvzM7tQTLAr1WURJmQ1TDykwxtIOhwPRIhfU9s8vxZob6CcyqcRYo+4URY+Wf
niUYZHVBZpgKneDbmN1oodqvmanSTO2TbqX3lf3a0BuCPWk+0U/Dpmq8gMFrl/lg6w8pUHpCiYtw
D8UADCwzzyZMXnVlKLcSE88i4/pOpMDwoOCDWtz/FUYMCu//IpuWibvaLY0amXJkhtr1/mCEEsWg
jYppeqnpneQ0zWWl5TCkLOs9xWJ6q9NRvUzR7k1UATTlDk61LAeAA62KTmx6GF0AA/Si6zk1xbWz
UpXUTOb/cOxyJDpY8h00AwckRvYsMkA0WF3gbtNgFDhpWBHUnc78V+mOudMfxIig09Aoh/pmy+I0
2htTNVESFIHhI360IB69wiB5wWesUAyAqAhFUh/jgeq7Yz6/SWD5Ek2Fgl2HkoIVwv4qsdhcWkrp
wv+k9Rhe7w+MbWHuTxtkZ7p7UX/0NpbPUPHbq6njSQzo2F9RLbO6nKqyuIevkoue6L4o/YjRwtJj
r+JziZlgwbr2o8ut4rFVmiVqOZLoE8+FHmZZK7yNFxPlmZ20DaLmfDGq7ldfkQKk237xsiAskfs/
9vKbVbMTix6kQz6dJHlcXlle+e9tSz0m4UChT6jWtlmkT0T2EQBu+wIZdYioEFyFOtbLvlcwLVS2
I+gzGhBgRpPj1AdfUA/IP5IW3GCLcpCk6cA89AX689guv8W42+Z68CVRM+8lFYJZyWum4v+918Ft
Xp1c1CEZnEPXQLxVWNwoWXCpzndsy8h2bVSn9N68Zdur0b7s3Qg1vY3QuOMq3Rbpnppjz0hoBSPW
3ZJ5o76LMSAIZGpuVyESF4/Ke5ko+a5NuuGboU5RB6nLuIPiIlaU6laN6sC9H53eaLgIzzGW77Bg
afz9L7UEFNL1rnw0UUtCNkn3mkgVgONL0o27GbGCxm4YcvFoY05aRnUlVvenrZbBUJPiAQwXPESH
aboZ9M57WbTnUG/z564q5LpSiIHLSYh/DJzhu14J81TFZjrDf2ac0gF3U4amZpOPSPYWTd4ny3hQ
j8yCcYZMfdEyr6rrBJJh3chriulX116zkh1soikz2OZb/FrZtCkfZ6o0hFn0A2BBeqFpUpvf1Wh4
pz4tb+TDBsSFnrncFRsAnilS4oIdaHOBUcawWKcavXEaUTiWJ5K6UbEgA4aMC3Gg89yNznOk6Eey
RNOPCmqWb2grkEDqjbpd3BBTIPNXUV4bLhMFG8bAVeaTDLJ04+8ib9ZtSdGo6kwfHBmPh9awMR1N
uzW1+31LnvxaR0KHHLbRVoVevmMLwRmY+1suPc4uYMy78Ee7fVDp20hMvC8McRGwCCzyfhVpe1os
6XLEjXvpiy+HEdgcTkj3QhEAm9q2S2Pt9HzAYZ43q0bLwyOAo/DoeDmT0t+e6030IGlabO4v/fb6
/V95UDNTUcAquanXrYDZmLib1PH024NdAdq2Le8zUvx6c389sNqeIYH4UrU6VjYDTeh9j3p5P1iV
tvUaQ9xgkLZPzXepoRDEQYBTU9bDhT3NtM4hlYqrmjx7Gcgkt3bDby14JLJTjXgrJgi5rKsNpq+N
2lNaQEQxbx5pUtwchm8tg1DqDAF8LHcf8ggpj6Z/5jq+Cl9tjCct4gYfdtXGEqC/7utVJPnGtunt
Vc7cltMN1Vzl0jK8NyVKFe7HgCfmVupKfY29tXiGT918FAPZK1pEN0FYebJHSsHhYMGFbOnV3R86
tYezgcCWHf5EW2Dr5o17tKcHpVULddFX2g+OS2Pt+1quLn5+BYf0uupUjOD//G5wXyO4gJEypK2K
S2+PnzQ8tO392f2h9Hyx4XZYcKfJRYEdCi2XtPq9JWS+MHRcly3OX+QDUt/RNr9WsWec7y/dH5I8
EJz84Hb+8AXbq5+EVZ5lAXrbqYPgqIy6D3EleXHGkhQjtTWW7N2RQkv70UVD+Yp7ie7/6Fvb0kzT
12GRTPPL3LDE1pbFhWKVzrCtGbdKb1l9kz//jGKGI0xRi6fQzm6jdFZ5UwxvHdFqS6zaDLbh9W1h
060GHL0PY5dzj/YGfXWvrqNsj0p6noe+vquTEr1jnSizZJCewCnKJZ1e1afhBKzAtKze+AMyCThy
P+BYTcY7mUO30eWLqqpbxQeeVYn8ASJLNdcLnoEcZegNqIkR+ohlbBZJ4xKTAVuq+o/eeqH1z9JU
s6N1UuMCpL5EmmxEOoL5NtrpGtJpRZU7e3IfM9Jy0REm0zUVjapNG0EGrywrVCz5Ju1goyG6jbKo
j71FCg8NI+goV0r0rjMJ3ujEEAk0nltEK4vAhqRqRbjPXcpNB80cw20MHQUwRdAs+V7Vq4vX1Uia
qqCY5+Rf1TUnSN55EzEQSTBxZcThEGPNEFknXJCVqNJM9jS6dMje66vllQzDpx/MQH7SooiXruJ8
ZFP302gQ5TPinzdCwu1gYbgsidRTg4A1cud/9vS/TepMgiWBDOZAimWblSccVzCNae957nnQFZKr
U8fZqoRahQbIEgagxS4x9bUDU2XuyBJESX+gh9meU8xreWSUs7IYa4yptoaOMA2Wo8nSukGO5ooK
ICaGFyuigOJO9t33aNv49GORQkzWT2N49ZC/zTJVFMehQKrsG3W7qbEjJx22UBqQu74y0utYc7kI
mecWBq2wyQLvGtG29dJD1WSH0q+6ObH0iF50HQpGyD2S/ttiaL6kR4wDNTWA3dy/NIruHlRSGwqn
AajSssoPC5zaVDN0LNV+FpK+C3MB2XmTbyOhrvOeNAnDqZRVbhI0ZYV9yQUfU5cJjX5ep+WbqgKQ
SFqCc32NxEbPKPgOWpuKOIV2XMwDHw2rhUq6t3TjjWBkYo+qaF6NEfBgUW1TlBybPMSh2eqXgNnt
kxNY+C6Ghl4b0nXyINeKWXsXtMI0vyei6OiReav23NFYBK3UuHO3Zaud6cEka4aRMwUk/9bLw3Db
lspCsqZZOOQMYPQCvzYmQEAGz3kNZEpQkl4vu9GwN+SjBcGXh2/85kG47Joi3I4NrADD4S3X2AN3
WY1HwY/ELJlk33hlTKKV8Iikizaz40MHkVH6Ne1STEfl0IB78e0ecCvj52Em816inohv0A2YXKXt
Jxi7NyAcAwhFvV4VZX/uC0xyGESTiWMpUGYtBrt/dYwAMmJM6jQq551jxk8I9owlxDOuRS2Fa2d+
sYhaapr5aaGJWLjWSEnTr4wxFiu9reppSEr+MYvgmdYUBlaydKXqrbfzSkSTRGhOvCNwiyAIGfWN
FHF6+hQrjI4z3X/FoUqrMf8idMZY2Z3WnHV0pLYBLXEs6i8c5+ZzwYUyd/X1OHovUYpZVA4MKk2M
mLs+1F4VGxtdbpkXPxQppjkM2EpgfIW2zZ4OlDeXRukq65uNHbTXAqowZXGyiiU+i52w3fjsskIq
RvcgWPa/6UG9jurIXgquvaCiON6M8qty2i8vZgppD3hjWp9MjGIo16AFvgd29t6byQQCmcBIUNfn
AWquYz6dCo6qi6UJTxbRSyu3wIBfRm7LLSETy8Z+LOgfnPUIAr+vgVqAYr/Sgtw4hKGHcFr2AFSI
5eEGwKVKKyDb6PC+SnTa1oAjQm0TosVzMiM6gySDdl5ZxTv5N6dQt4oLZHV6xhGAI7oagCJl/FlN
YB+LOSJdXFEuhLSRYJukiCrNrums85AZh0Igg2dGdHE0OOWGO4bbWrPCSd49+ZUpOYCCojRojw3J
TrM4QvqttumNmCA8717x1pboMIYSE6g3tuUi0LTlKDNjB/0Q0XO0z0CPT2qeU29nF7epw2Vh+fu4
FD8UWj/LrCs2cZcoOzk43s7i1KOpM44LDPwdnR1J2ZF3CL8b1MiA138owB9Bf7n7snZCNOnqC0fS
SxnCLUQ7t3IsOChGJWxOtS4Dz8oeq4Rc5BoqPiNHkaaY8ESa9BPmGqzCcJ6VPmZqoYHbfa4KgLJJ
2jzEpeLuau9cSpzW+ESKOapSVEgmEww3BjnYd/Y5KSHSDH6HBo7rzkq/KBX3DnpMPhl/aCU1BvLU
e9pWr5Rki8kQF38gD4Sgu+Sl5+HScwhrMG6NTwIEZPXjqHGuCTlER6VXfvRJfS5wn60LlfiIoRM/
iix7ofOCLsojPbNpnzI5fpOjdtIDvOxYdAoD+TMV4UQ61eHeuCyyY0jGsnzta9A0jdp9KwfL3okK
b1rH6xhr4domVIyj4NwJ8mF3dcecQXytZpvU5vyw6w0T9qXdhWLPqfUA0IdVRkLWZD9gKIAQh3h+
HQ1EhUZIwpwos7bgp4kc704W6v8dOgW44F64S92ehAofp0mtlNmuIdJ2lWYcSzFu1H5gneGV6Snu
rBVGhs/RVy91W5wJ/9OOThXvSulvLGLmXpxJHoJMJ0EuHb65bshGhcoi4msPnednNK24rKOZ02jh
znIljFa97qknbXgaxIC4NDiYtoo4MecarOlYlDQDvQj8dEW94cPDu44betOH2bsLxydSGntp1ulc
VTW6zVperx2NyqNUOnXuDT76stpcNribj0bB+j0DB2VJDbkIkpE2T79oEbantkbbapChQANr7k52
fESWC/isV+KW9dVoR9cWE5jXH8b6PSsIkUgtY1Wl6rpI/DdPLT4zs0fNBBaB1jtcCBGdMqL7NgwU
ZrGyVpSGBq/iJ0sN/8WaScuV1OJnKHWRk79rUfEW9u1H0Zsoa7DkrGjWdoiZh2MnQcTaSfEDR96P
SM+uuKFwIjAT2Dg9FWFbu4z33bDYiV4WO2omRsjHEv/LrHAh/OiSfAGEiObKYVbxWPTai4AujJU7
kwu6y4kHeDuLcw/L83hDXIuDOs42cQiYNGida5QginZzFyQTMIql5nSIwEwUZKbRzOui36Yt3Vlb
kA/jUQjepMHsQKjwLPtFHGErZ3R1DQU4hIb26dw0/X0tK2PbKe3aquy5JZ3xINMYdZV0rbNZ0L0d
zwEi2c+2U64YwJcdcTRPNVcuOQEoNeuRw7o6lcjsxwTKr9U6q+5H7Yt6qRlAHWpUJDlK4bol1LTQ
MKsYfXCIqpyH0l/b2GNH/FpHl+JqVsct+RaFtZJmCqBRUb87fiHOReqpZ/DdtaP4GxeG5E5k8Qo1
FaXPMD4HI4RRacRvWH6UB0NUNbmoQTjrPeulZmy3iD1xo4FgIUYzkw1KE3MzVA44BSJxbM6SDYNa
6MYFZBJP77tziqs1TWt9x3L5fwcdgyEjnhAqdbYCa9ltS7yokU+qz6DSBYMxR3yrUGiImB1CdWJi
Ur84YfXTH6282Lc2NKxeX6Du0XTkvL0491kQbbLQ3rKWXuWJy3CFUebGj0lRyMebFXss5A16jsPq
3+RnTUF/eTL4ebb9/NtfzCnPzkRpbViGo7lC16d0rd+FsBk9ekNmzxxNgfykC8mQ2wxrjLw+hpFB
7IbCvHiZyC5SBpim49w/My34oZZed27AKSa466FY0+5ee9K9FSzhjsii3/hZa90MgzwCNn3Px6w6
ih42Irc5oEz43cmENZRjDgip/2cmHhJwDbtZAoe67IOHngsFFu3mYBgKvd/uoAchlYuExsKg3OwN
7N3eI/ah8nWk1pgjo2La0gN36VjqrByMPyv0oqpO18u25LUlDOIs0/QhpHM4s/qwOAVV9klHjrCr
Xux8k5HZn+9f7b+kkzm6qdqWKXQMnRZD5F/3L7AbVm9DzVTa584XRySighvyro25wh7JwVDZ4cpM
1SXJncNN6DXajPDFFMGRG6eyqgq4gPQPD5gfBHAZroWZRm88VTYEmKgvI04k3NTFv9lsDoBfjgv6
hq6jWo5m25auqjaNwF+3W1YW8KKkAR54H/lUah2fcKyjoHMH64DSLL1xef2OGTbbjNSIP1U9EH8g
nCkG2Uf4/xi9mx2dRDmslEFau85xq53s2yV6qvjR0OJH3x3SlY/ymbFbs+I+1KDYTNUbJk311mBN
UyooeiN2c3I4YDuopQNmMnluVbMllTnqcENXGvQKM1iYNVBT7FbgLA0CGfIcQILnhAck6+nez8d+
UeIDodTTl41X5pe6EdUDO8AAPUaGhVKAKquigmm+oMeaqFm4DyE3zlEAmpg/u5CbTs+JUkch13V4
c5sKsBgUPNxbZeE4fLomXLkSIz2rxXrfZrCV4lBMI2rIobnbcFTDBB612N35WBph5gLl5XdoOLU0
ZR3lenUcrTxYG8Hgz4PEqFc4AsqdWSikCEwP96eA4J8jlJir314iaDlY0f17hjbBZK+OaQRymyNR
a/qp+8/ff9QOLJIYSL4xvDE4W9NDmWFi1rTmMMoCEwnJ8HMBaHzhDBkDWgZlXMW0j7KrnAuWhVk5
tUOl3zkP9LeIJxHg2jXWb3FbD2DeeUgqyBmN6eMosqLTvXlXCH3YihYxjE8rZtkrWcIioiFMJdTo
i+S4i+8PlrCeUFQba9xe0RI/Ug4rprQ3bqV8VFGb4qSGVUIWYr67PzXi8DwwUHIqtd+NaXprarPc
0G2mE6ycxppkr1HXjq2LmBUG2jdBNbsdAh3mvCgiMhkICuirwbpqskB84pBVATjDO9wfsjIBs2FX
gFmNQDmkak5Vr9Zk31ApXmVX6E8hSEhXicaHMcs0JJGjtvCpBkXg22++q3U4z4C46D4pQ1rPsKwu
u7kVkr2T0LNnSotHYeCzcEfjohXH2HGdc63lxqUaTnZsKCuzqd2d0yOJ6CRx2qZu9TQFTH1Hng6c
+kIOh0vPUXnAZS3RaZs+BISKFGSGOF4zG+3QONSsLJVp3ItZLdndlaSUC/SQxn2v+NmJSLSSAaj8
AptKxKWd1rhKirlWdmLX6y5uWG1QbvR7GOzSz53TZI1otRMIkZWiJwCZ86Sezo5s6fpWsiGLMH9p
iyye+QzodJkWNwMwIqSPkTCICYXATMw9mFg4lh0oVjLBStj+pKSBBla/OQJ0h9FqGMwgcV8SH79D
nuX2IrCmVViYwBusbKR4Y1rNbbuXOw3D8IzsiCqt4ONKByt4hEKEgXK4Gxz/s0JcjL5mOIyjMUXI
z3NNK4n6sPJt7URyq7kFiwv6dxtlCKtT6FW4YXO0cF7pMvOZXou43pDAhnlGVg6LLRYBaFidsuRz
VfS9rbgnovJitrYIDqhAPjwz7hnHHyl7jINnmAhwk+wVJYG5t73Oh9cksTTGVbqUBqbOgdWzNwWF
6oXBAkvNqmVIjti6TzMkJIr4Qg8yfAsm4LubpwZ0xI4RFJTjyuwxS6NnTxGDoVR13OAHvmNtw+S1
2KZwMBcdl5t5NShQSTu1uET66G8w/e7txK3OeihNyu0ifmoCThGl3uVGmhyQR0artnLUk2LTqHGk
m+x0Gx2ykXdHHR/7wkCtSN0ZweYZdrETRa/NhKAe4sYmiEHQl0GxgaEeNYrmNe93JxM5oOMsUl4I
TOihbO2cAVkTBFyzeUavvKdl6G7ctLfXoVr/aIM2vYZJX54yodqzWtebExpMYznUengwu3jYtFr7
mrf0btoOu3Nv94sUa+ngWdVLlX0LDUTHvs4qSXZJToUFwzNpT7XZTPMhJV9jOGnPjuXuvEAcQ0Jg
zp5nKNshcySRKMFM9XRUtXC/TlSDzBRH1k2iyxQcfLJdpXkz7dBp2Eq+Pbe8bMEEw/osoCMdog7u
Ve373U5ODwY9wHnTauYSHgt3ULsUG8aF6eMIX3xjs2Qi3YhiV/eASyUalCTgntuQhI+FQsPjXWk3
QIKyPd2mcp2a3jj3B/RWTCnQiqfp0WAvvKSdB5LV8/odo2btZxDs//no/8P/yv+Re1z9/T95/pEX
gwxpff7h6d8f85T//nP6mX9+z68/8fdj+CHzKv9R/+l3rb/y0/f0q/rjN/3ym/nr/9i6xff6+y9P
8A+G9XClZTrcvqomqe9bwfuYvvN/+sX/9XX/LY9D8fW3v3zkTQYv6fblc1b9PtB7Knv++wDwNZuQ
fVVfwx9/5GcGuKL9VZiOq7sO7XWVpsXvQsC1v+LZJ4GbkFPydS17+tI/QsAN9682lgvXpmxESa9O
ucnIGOvgb3/hS7rL/2xbCOEIvvz/EwKumb/UeNT+BtWNECzkNV23yUn9tcZrpZ1zt6XfFuSwNgk4
sDX8YMkidC+jQfwJ9CnPeo67Q6NffAAsrnfRTIbo3OpcvL3hNWJiazCbyzZyaiyxJJLqczh81Lac
/W7H/ovc7f+yTPl1U60/hPz6MK0CkHh05Nq3Ck3z+NaaDDOmeF9su3n4b/6cZv7LP2hAXrBcw3Q1
ddp3v1sXJYOXFgPMcVT8DDk6iY5Wuf87wUs3aofsoKabVgLPA1SWfcji2lPexISpcQdIWGZeh/Ij
hQjBmnSsBIaEQ0rDWpmwnuXsuQtfuk4BnXPwQqxz/JJMe9ZqOWffK2WA/uB5UHC1By92eEi7Dzqw
TGU+Ovlh+Vf8XgsvHBeuBsE1OHRoTllWzaff0hTP5BGP6aFMXkKmaU5DaBI+n/6jB8uv7EHXQwFZ
BA9lvcJ0N1ofbQ/QRPvQmmfHRECqfVCxdP0zqarT72YljVg5ZuncrWrvg62L+w8fzrD8kNyA0Ssw
RKZ9cmQfJPpz2hz0+EBqKEwAf94GwbJoP0QfzZApzRJ4X6HAbU52Gzi0JH+2nGctvOI5wIsWLeLw
Q/EPDa8xb+kOtnryfpj1c25dlPHAF5MJ4dBhriqeg6YHZrf3kLdE4YdDcC8v2pYyM8OlmoJFLecc
lwbxk0P37GMo9f1DxoehY8FxLA5rn7roIB1c4QDohPKskB+Qrqh5uFHTnHPeRR2tp+9Me4XlZj3j
6uvto+Gjw1HFuTHtxxbDVLDhL07tMFc+Swaf/IThPROEo7BndHVguUAqqxGTUTPseyMEzmk9D+IC
p78tDkkMgoCpIiNO3k1GSSrSDe932mM621EQL9MBDhHeJICFrZCCIGbQb/P/Un123Ij50V7WH2Zw
nc7AaftV650Gb8gZraDFYTP5g6V4rnuUX9QhIrry500L8w7Hn6l/MLKcTv+Cb8mvfPay+Zj+NAsF
dHrPCNpR63NeG5eOoCWl5DPzGD4d2HreA0cmBw70HtX64CIRJoxk6I3Sh+bl2NuzhCgRM3O14JdH
1eOUNgdlSx741HhFw/9f7bOQxoKlzf/8iqH9uoL9eXVzhK4JVdiaBfrv1zNYV0InQSyHVp4ojBDv
z4DN8uBpb0pIr75mE8BWsfALo0MN/kCQZI2PcVambyXHryY9wKfpgk8iwtZkZgfPeYuTN4Oosj/f
0Okq+0sHhkuba6qW4QrNUt0/dmACZj0t8zLYYUwO8uqN//r6Nl3aavpv7ZtBi+jP/6Il/tWV33Uc
w6BOo+/j/OFyWtdliL2IUaCjEqWLpgJMFlTRed2tPQjXZpRuXI19Ap2czDruAilUHajXzq02b3im
sbXd9wQMSuhjTNWIeWDFDy/kjSGhZHZO/Pf0UzwLq33ib2xawPfvDlky0WV22xvK50UNd7Kblvgk
O+k4EqbfXVZUccivbAAgeYe+l+5mhMMiq95CLF/Q9OdV8jCCi020Q0673S4IvuDXj289osdpYmku
Mu9W128CFD0/xjck3hsYrWmzFJX36ajY83iDljEjxmWeail8OTSqPtkYbT2LHSB8/vfpLU37w9dv
tc8GZmjCogf+ji1uMvlOo2zWOnRi2GgoriaHBrJBOJnAhPjSoL6hlZtzqI15sPUIxGLBjxr7xic8
7V053j9vdmXE23KmHnmTYMs54FGe7nN8IQBqoTZv0wvTZrH/SSGZpSUt+BtflgpvnKQlFULZG58d
H860w5ziLQevPW2PCjpl2mxKkZUn/W3LUt0MPvGckUHDFiaM5nhjbJeIbcaszK564kwHxITrdrx/
1Jlx41Oc5r/sDTCuhb+YTgJWi5S49YzNY6eWvBe+i5yuiHZgg4fl5xmXOyZCMJN0RLm04WOGbTr3
Y/YCKclMNe7vKmAV3fjpYtqj3AoUGru8t2m/67pA3kRcw1rHnTttOxtzP0CZwCQ4FGOgJ9PzFINm
pXDGsEHT69PzviQ7Gb9bNrwVvfMYtHNT+f5/2TuPJbmVc1u/ygnNoYBHYnAm5bt8VzuyJwhuNgnv
Eh5PdN7jvNj9sqgb2qR2cMed35DUarYrVCKR5s+1vuWXqJTmr0G1h75QfKBGXXOf1V2TELVo+5qA
ArXi0fSNaj/1Trjf6nVUFxwwL63UJ+qnZzpL5PO+6KeqCxB3D/W4U3MXd1gyEPIZjchdQ7G3KGlo
LEsGGlD1DQN0Qvmu2kYtX1LmFJ2nDaATYGKCWMYbN2F0313YprNLYeNddY4cuXvLJaWGtQrgU6Mt
XlhqMt/Jc5C8M/X19baqthbquLznZ2x/EZ5G+oj6w/chjpv6Zjfv6oJ7JFuOQnLqyJG9myfofdn7
bOdA2e0Fh4gU8BgB25u6Qi6WXc6iBw3HD5lcK19Rlx36t8I0lS8T5f6P50UXMGSgxhZLNXipnpbx
DKu/gst7XcIo0hSvL8Jxbd1AM3POysESvh4GXvVTVR4TM0nrx9xWWlVUQEx5olTPkYBjuNhMWmo4
ktAyedfawC9wO8gz4Llm9VGHmwH9LI+FJt5DPG6SQUW9q0LmK7ZsK551nZGC+6KRI5CJC1eS4teF
9GRh2+YC1N+sFFuZv2fH74HJOo0778TMhpAYOtafEXAeSyUJhRkAX94/D1/vEFQav9M4PBnqTWTq
QRm2arpJjeD+FKj30tFV1bcRJi7UreR3UDMhkFoMLmtvNe6Z9D2aXDMYB6cbjBaYpgzOjFdBiLVs
k6IJV42prpbLV9+Q+kmY33Utu39DzWt0I4uiLB1qzp+4qoicjK4mAFse1XSnRig6V6PdSo1FhTr8
Tt5VU2rmu0+YFHNQx48gCFqpZ6fjEIpBQ/REHHCZapYqPJ0qEG52WjfwkYLBQlNtr24NI5HJEBxW
T+qtqvvFU0Fazf3ZUTNtfu9C6p5L8G1qQOW6GkQXHh5pfeOmHbFzzQJNB4oodR8tpmkISXAat/QC
3hxc5YUgd0X4XxLtGlsIQwBrqotSv9gN24xnRL16Anae/dAisp8dbT2YhpoZfN6Iams1gdkhghaH
emdmrdSbnJkQazhnNG0m8EsqBT7zhepjav4wWRnyLTUqzu7VDoiip5d688YNSeWZT2HzCePwUpT6
RvVj1XdVE3EL1NVMvJAaBH2GddXylJ3oozc1RgrauWTWrbEd3p+f1FrRMrBdmX6s2/120FBqQmCW
kPaPcVhNXT8mjY7lqpqUHVTbap65j698TU2VI+dOalZXs1Ek33nu1HzNYMavauRnDQ6NbqipM6jy
VcQzwaPM4Dc1+JYY7Gl99af5Rji+85F+6fFAqIdCfb1y+J58n3jKQ4tLDC1oeaS6sDadh3T5Svdx
eKESgB+PpPauXlktEzh8xr7FkMIUrd6IGtfSjvN9xjE1h/Ni6u5wwzBNL9TA8fsV0V9t94TLOtEU
uqPb1n2r/Kft3hhWRNjaIcTUoF3YDgMwU4JaiPAe0VUtGg6seJ5Vc6plmupTTLbqU9qPd5yzE57C
p9k+qulLPc/3Z3vK1OTM8/VjOvUN/hL3S/06DLV39eCqsQNBmu8ccg368HgTA4Yg3izDmuqFariv
c7lW862DDk7NtBljhmRcHIp3h4XseFOtor5Y83jRi8KWrkojkWrwoxD0Ux3ov4ouv5Zx0Tb//Q/L
+M/VqnBdgxB1z0CPo6t9858ayozMwtZDQPZ5BGuJ988ER99Rky4HI9tefiYlhnnLmY8MvsyDahZV
45DLlK36v/oc09j9/ysamNHWj01YdIIDbWYeHkg16KklBu3qUcqi0/z+bhvuX+zueRfCczmZ83xh
/7K7N/uR4p+L/V11LO42lwospxAk3tzXbdz1CLQfLcqCQ71LTQ053vvE+KuWLSzt1KzPj7FSqT40
Dx0KCxR+kJWhmu88ySKE8VstaNg78DLm1C3YfKgnxGmw3jK4zOFT0eDN7uE2z+/qxwf3Xd3nAaq7
6nzqf2rEVOs/Xoiq4MqbWIbzpLGCUAsf9R01Q9K/1KA9cBVqncHQqDST6ktqnrmPwQyeWfoMQ2qk
oshfKJgFSw+QJM+eWgRCxNkUAeObe1Nr0fu75sfUYpLVDL2Oz1jesEGAD8w/1XSj5kY1h95b6sfD
qZYpJlQ7TWOI/LHAsdyzCfeOMUtNmKrjqkmyzfOVWlGoeURNAGreoCTF4dUH8gmmoncGIrVtYJKI
aXO1Xm95f+oZ1BIWw/wPfg4e5IXLPrn3A1g6N/WXGV/UwiTQj2qEZ6RRw7aHS5zrMdQmIF3k3lU9
J9AimAPV+Fsx/fBtFjsoSRe5dVSjOL+O23Gt6zdmJfUeHVqfL2rxk5qJ1b2ElbtT70rNnLw8A6e6
/Wqs5Fd+323/qtPq2PrpsyaMGv+Xo2SEXigFO0pSDDmMRfxXzXBqxuBV1cr39y/3VxtoJHeuYwub
82B20j8/6gQnhqKPf7ye6mch9Rd6PF1N3QK2NWoN2YJht5DZ1s2eINdSMnbT9KK8sJBiSaO2erQy
d3Ji+v9O2/3+Iv+qTTzddUCFexyw/3pMHQWdhRTDguKIaJx1ehtu1OJHrSC4/bTL/eX+fx387+rg
tPtv6uDyf//n67efiuD8/I8iuOn/07U9VUc1kTg6lGX+8V/Dt6b9738YFLPpV5ZO8dXwBCXtf5fA
jX96Dg+kMGxT59TTprbzrxK4Zf+TagkKM8uzHMsxHPf/qQT+83TmmWgyhIMGxrJ9BBo8Wb/0cXwG
OSsLwhnqiYQ1xPMz3MqbDe8GcTQMr3ZM15E6YTQIv92K3ma1PxXP0hl53sHHLEakhix2OEg3XHI4
NPDjGdKNnYIE6dWbN0/e+U+N+xe18Hvl6t8Vox8XTWNSMWIQVw3x80UXmc6Z5oQUK7csDB2wUi1i
0dWhEGvYb43UrDW4ZmtliYG6vT8sytEtd3bU7f7mQv6q9YQQvi4c2s90fhkhiAEK/cIh3yaBFrxK
sU8sK0eXBGvoBJTjCvRq97s/tJCd/RDQLzksK8efv//+MtS492tz+LqpRkXbRtz4yz0MIsBEYQAV
OENmvJB1tSYG9SSdGXxBTjDy71/N8H4uLLJGRBxj8R/DQR1jkr76c/NjI2KHYdacvhocSlYQ6/rA
/qL18iK1lsAWM7WXBSaX5wRAOvPv9IepJ8FxRspyoPZaZq6+z4fhLcLjFpXJgZDX02AbcuFlLP1c
Tn7WZjbpKHuraQGH5aMMRojchvFgqGQxjFDsIgnmliMgbxx7Dzj32gPsyle9G7V9QWD3Lk1YuLdJ
Ej/pAHXAsLqHuMKrpzVn1Eeboa8xfkUkYBiN8I5FeoKVlB9KCXvkKYds8jy03loUllg3Igo4OvVf
226wV5hCr05cLKw8IxkoHnCnxHnM4bzbrCSh3Osm6L93dTnuzeaW0Peu9dBuh8gMT0GSGFuzGLbT
OBZomnDRNF701CZawXWhsTGiIN1reYrxZwDqYjonOWE1zsz2YXDGHRrNbDl4OOizzKqpklCUCqb5
nNtQPdI69beZbp3bYRw2jhGfBj3V1/ai08bo0MiAoF/k0IZThBthEgc8uuFz2pfPmQ3u3o62jl2/
z+hOObN23gJzXPngqN+rnnN+d3BD0p2A8E0hdgdyngjlJDF3M9doBtOuTh90YmBPtjcdWsuHLRAS
TIaWqLg4Y3XVRB5v4Sg3e59wp1FAlai1Yn6wvPZldLUAb3RwDkqQbMbU6nvpsCy1egeSga88NjpZ
Ac2bUU3da9WRHBiZiKsqf3pqPaIfInKOVRFK4GySz2Ah9PPYV+aB9ISDhxgaApExbNPGD4BFg+Kw
dBSTjkdOhA0JfGnGGj7WooJqREZMbvbwTRznewC4cS8QVi48Ufa7AfV2Hwhj1SuYIcf48tEetE82
EbyTIeq9bpmAiGGckbNMkKk2lf7frUV+LpL/eOaY3Q3L8IXp2L8W88vCM3OiFELKJOhps+ShM9v+
YNsBoblQ5xzXPljgzTbSe4/J52HzVAZnldE2EJ/dzfnwjGniAWBOfA2eiYdHdU9GZsiHUurk8eLe
WtfPetPgdRGYn4D06SSnVydRTAi/xOZvBhE1Rvx5zDI5ltA59nVdJbzEt/jzGKLrkw11HXgwcsiC
XX6B8e/G2p6aV62Uuw0UHjN2HrShZ6HeU/6YOWbzg2BdVun+9xdj/+fFmAYiCsNBLMh/XDXg/WlP
lzVlFhuUSxe6kyEW9vCKgezKHyaIVpcpt8h9SNGxmOoDPu+JfEXdWLea09kIuiDcArsyKRvk1V4Q
n3wCfa+y7HmuB3Fky2B8rSxySsmN8K8o/pbaSGzzYINS6cvyOCe6RaHOPgxaN516OLpPcqi1Y0ux
cyGV3KxJRzjchv7ds/CydNYQvJlhbq+1IgK2XwXk1VTNZ7xj8moLmvD3zWNY/9n5uF2ez0xgm6Zv
/Xqz6M+jAMLONAd8EnAiRlUk/Eet1QD6KUJBG9jhhiBM/UUK52s8ivQbuefUGcuBeYHNOHBF70Lm
wvQws27I8j7eVnWRXWwXXoiRCPM5nrw3iDPFWSp2bCWKfGMF81MISL9IXWdXtaQh6ViJb3XAKwoH
bEVmGNOTCK7wqNvpW2U57kUbBu9RZsWArcHf3P8FlvOL4+fTSbausZgil/FHtaobY4I0QuuC9piA
287owPi1+loPe3M1CPRIqzpynzLOiVYNtGQTgQl9UYovVgTY1rbmbyFuhGTIF7PpxY/jkF+wbrhY
bzGPVKY3HeNyIBJdD1FFSmHvarereNQmezHrXb3SB0ylqFgrst1x3eV4UNYMzfoG4+h3JOALXWie
v+CeFJs4RebpDwQp4+nKFrGfEfCcEuDsD371h0Ei/Ni11yoDaRZWZC7M/vTgF408uVUsTxrzoxbk
xoMv7fpkMjiuUAKCrETUs6sp9bc1wrnKg4mKWmlzZ+KipvTXM2ZGbASm+dJ29iPAKffJn5OaAMRu
UWuMzjU63kHUxjPECHY8Wa5xBJNKl40rVgNfGP3CaTvquU1yAzsvnwK847tegKQphwnSp7BATgLm
jyMSZXQkfSfTFuLRtBnDASa/wFrVPbM5eFbbkLDJZziUvYffd3GhFmo/D0coTViFuwZSB9ew1Tbr
zyOAOzRTrQHLShznOaqjXYMs9BilfrUrwzpV/urrmMKlMiqHRFE95E75jX+affPboINBQGDTb9rE
OYInBacbIambcmLt2LpV1gKRltxLm/oYcXRvluhuYG/0R6pc2mMeN1czGUGD6m6x0wnccAeVphy3
2YYcEY5qew6apQO4dcrH6Xb/gCFhIxAgXLysRsFZtQdH9OKYdUWFuEvA327U+c/8YU2js+jjrLjB
BW9WRc4GsZk+N50pF1kLyQ5iSLS5cywb0ou9NK5ep4TQpqEixDoxxUM9asPBkOZw8BPx6iVMLgTS
NA+FMPJT6tr5xh5yOqMAXV9OmbPKpgF42zgAKQgDxMVT1733IDt1nfCDwCosdL+CEor6utM1uxgm
/UuYu9U+avvu71arvy6OTbqLpbY3vmV7hv3rBjntCe8yue3UgCwE1mX35nYurHcUBNmMRzaIhuKG
PbJYNIQ9X+Wkgw4cAhtDNjYW6Wzxs6Dmm/ADVL5pPv2+47H/U13rp65n2RQ1dM/jCPwvBldCl/wo
8BhcBzSfiM3FsdDMbF+Q1UDm68yabUa/OVg5sdQmchpyBN7apIgZfjF3es0uLEprf/8gicjcF8yU
q1qfLqkCzsG0R7aBJhS2wc1pSo77IGi8eCYjcIyW8jhnYX5ys2wDxI+sW8G62Afi8GKm7rjNCT6D
dzp1CPVjE7t4Hpr16+QR2haWJbYtSx6D1sdl5sfOxlbwuDsuqgZsGLTyEJgl/EfUQ/bBzOUqiXDW
3P91/yCR6yLxZQEXMJpiJxLIAqtMfw4ilujgWsgX98lPo9iGuAdhOyGObn7sAq9ddSZq5wLJY2iO
3R7wGUTaglGtc4s3La3f2wliUjhUWI4Mrz9GOokJo9NbjyaL5yUhWP5bMYqvsRePHzGRdm6mWW+R
5Ywk3Br4ws3RenPnFqZp27DGMptHiX1v7Q/1tBwU/rzwkCU6O/Ic161Xzbc6oa+nPmB7kEHuwdXM
ZB/X5YdjVOlWK2EdEixerLIIIFkV8Atdkxtbg8SGjZtX9TqqMX7ptbFMJjGugqR1LlNlbwEe6gd0
RAawQD7Tyzc96ojhrdx4Uwo4FqjuNFqjEzskdNWisHDGtzI0OYcDzwc0J3oCYnQq2TyFBYZFMrYe
sM/3D75o+hVHPSYG2Dg+QcPjWNVrDWaS/HvPyYxRQf9jj2/utZL4r7H10oM+WfNmyGZz56VJfWqq
gaDbwYMWmRvRwSjagw33g+QmNBXpCLhflRbp9v1bWtlftaB7LDXUS35ecv4u5UNANAjh7kDBW5mZ
h/tnlY3/C/9D+6ad/WAML9yCYa2FgtvQNm9RMjrHiQULJ4e1eUNcsgEPhGW+jC/N1BaHBHvtRB7C
odEkIZCTP7YnKy+HrVbIb7Pw2tPQQHVqCmy1oS1ARwzkhRdY3GvrIw7r9/CAP7nfTt0IC0ah1jCt
m9tYy2GNEWO2ZDbWxXhllcPuDkIgaSdUbJ5Y/xcXVhEkaE2PVjOVf3hBaaLMnuW1SvToGHnNvLp/
w+S8zCs3Y+Raj4YESU+iNEwkMlLXYQ4qRD6IYvBXI5G+F60M/U0WtILyKketgRHH+6yIxxURdtOm
djJvF0r8vLUWGE84NyjO11g8DGql61rM+nbIMVlr5IPSAJlIVeicsc2gqG16Seqy7QzO0pZTCJEK
De7Uz99m8sBr6PHPQa/rB4L/wPp3mlxj3up4BMRwaa0z5STjfP9HBggIbUiMw94xiCuIU+dhiJLj
rMDFA4vkczpKBZLzvWVjk44mzFzf6YoxqGugcDuMaA3ugl1ewSKKAsItehnhwoQx9qCZJCsMpCPs
qqiB50sS+3k0/ZAIW3omymJInWb7WIQWdWiyWRiyu51e1QpwnJF0lxf1BospOjLXyL5PO3Y4Yj1i
CXuociTlY+qd2BUhbAi3ToybvEpl/XnD202PaWG+9G1uHVAB/OtDhtJ6gaiiWel6diGr1LlZSdFe
bKt4pVicf3EZXxZa1gUUqaFZycSqD43gkfOFdqKXlNjxqpLKwYKBtq5AMNcBqiwnwxKQlt67HgOk
RaUzbVqMZWignQveec5Cw744ZW4eLzHozifXDHkFEmCXs2icQxUxy5uYjUlG3Y9efYhqK96J1Pt+
vweVQ3XC5x4TLpSHj12Q71K2LQRof9IrbQJhjGl/HMzvApD/ocGTqjXmK3ptsR/VhzZDt5dmHTLG
IfR3cTE5W/xpEDUGzz5naf4xZa53FiJNwISgram4Cw92xeEzN4gTvQnElVWMr4OPMsmDq/UAfKP5
5DMlx5O4JZIV/Qg28E0U5VPWENkBDuHNSrjNSHO0hzRahWE/L3tz0F9hlJ1dIP6XxvFiVtzjtW00
5zm0wnNYTcGqb4z6BbrR3hdRuS4b3cQfK6GFqw/4EkACVG960JtvwSxPbHvWmmbMhxx55rbU3XmT
gjLg4LX4opfdxWNGvtxDDACXYK1HAGS0fk9CdlKvSXhy14Sg4swjAscUVfrIXKAAb9BigK5vPT/H
UgNvrnQHnVgeo33wYpdaUtOvjdKQT3ZoANZPg0fXkhEM3RCuqVFVB6aNCkQu6OMZHxrIvIgIGMe/
Tm50Sg0RrQgFmo/5zCFTzzZ+K6vsG2dpR1JiITpjkVkFGei1DnS8qdWSQXjMkmM4TTj0x/YT3Oev
Vtxbn2LgzYbflRtHIoIpaoSUxKwCz4gqQI60HWlPCWIPKSqqaGG4y53SOLVT526szlUEpeQg8hrf
jx+TLVeQQRKnYs+qa3jwCo8Bqgrg9Yj4S+BM7d4UbnErkvaiy8Q7m7AA1v04IYXJ+nbTOjXTUvVK
wGP1Hmv14yjbdlf4kwatUiNyvhzXVqN1IG0Goi1BNW5LI7YeM1d7yJqJoq8khljjABsAZv00qWna
dbRDMr5hSAJGZ7UvZlxX7A8bqlo8L2CimsPUyeakklmpVk6bJm7FxseeQvrFTJJCgwzXDgTVLZJ3
+wmcFvqgYO3U2K+zQmxIRCVDJzecZVtG/gLfTHdtS8/fa1ZlcCfAB0tbvlrVlxi+AvCcLiE1yncf
9divFy6Jn12rUT0iSoUD41mcI8dvlyPP5R+yr5Zu2DBUDvNAPaGgaAP26cUNjGvr9eHSyoZkw1l6
QotU4yJzYXZNY20fRdA+xwBEjyl7kH6ROuW0Mpp0Xo15vEd7T0HCBo3hcWY3us2w16MhObjNBGKu
qY+cc4XXXuI5bexH+qBJVHFUEaHKekKFDvnWpF3s6ubhI6sAyG9dc154fVesK9IBzRn1U1lEKFvq
7gGib78y8aSAB5urPWBFksXm6GA1+BRlx45Ln6fkUiboo2DGe6fICMcnTwynWrjsGUqUT+xckoMu
HXLPYvA4VEhm4kIJI7QhTbNnFMkO//B4ytGzTdmibHMNK3OnJ0vdmF18gK3GVOfF+34ux0urpRbq
BkgUTpNN7ATYpzpRnp0pM4xvLmhQrwISkI7nOXXXIuj2g0GCM/B9wg3wkKmcafebWxmgqkuf7iBv
/+bF3z/zGpKJWgaoRESM7waVtErvXsLILY6lDRodx7G/I63uIzXGgKUTaU+pqN/znmiPGFjW2Wr7
z65DNbi2OcxrCY7YDngmrvcPQhN7O85gSiapeanHd0lk1zkqEv+SdNHX0TRm4CjQuGLX2LWRQ4Ih
/WpZVd0ZHE0DpzkMH1OdVPo46P7QcgJAnIa8dTudrrDcPwy7QNisxXKPhVTuusLslr4M4wXI6vxZ
l7IOFr7eH4H3QRIZO8Kxa5EfRRzaJ83guDQa/RmfkYaYjPOiU6vlHZa0aemT21qUpXv05iJ5zHVE
efKbMFCrck1BzmQXhlcq/OVW711ty/RrHXCeQXDqi/fIYBuuUfpS9Q1CMZQELcTetiMakgDlIb1O
muR6zLQ7eXPb3nojXNwbcxgid+942pU8lPDCfIa2fIAY5Dv51wiZaBLP5XrMJx5ebGnXTo4O0Av3
NFkspSzb+IQ1ul3jbgBG0bfWJgFROSw0C728N1PawHbQXscyMSmA64AVPma4m4Q+N+SqdbZKUMsB
N1Rz9Lk7yDCZz1ENinAey546FM3gfTdBTV1wQRJIjk0XbSv8SouUNMOdyh2wHPeGFtHdmf1Ha8/O
GUHQJgk54U1MH42RZTKXYGz9kvQsdptlwCHR57g09JVVDYRokJG9KENXXu8f1OFLYOTt0W5K/+A6
1rEhO+OCiqy89A8a4ScbdmlPHfSdV2d+IMinXg81S5naCc29oVkKh81nRJjgrJAeCeeEUXdJVl8r
NPM/PkR1ckjaqL3AsSGDpkq6tTRcbTP3ebvO+ms1uinRoRVkztH9Ejde+skfXuewsKKF65Sb0KWE
0OEmXI+2FexD3B+72ucFO5fSOvSp4sOyMe/V4Yus+2llFnX3GCcFAbRN3QN6n30MB1QayC51V/Vo
ZOxNimzT1Cq5vTGeUlWDmXX7Mzh9ws9tAaRbEdz8gowrk9mhTkbrWNdJu+7suX9lIf6ukbncruRc
uG/5RKhuO+rp9v7PwdFQvDiBc277Whzw9D+HHoGSuB8JZ6nNjkuWiGKzDP1tBXknly+VAsGEbPEW
U9VK0p7vZOu0aPZxHt4Sc2guvudml+lyD+u6Z3dNUf7NSzoBRxJvTRZ/b6KAfQoh0Ife97qlWvhj
8hao3PApllQWXAxJrA9tqJU81SYLGd26+HZNsGLFfpX9m4/tBFHDQC1kNVeF8wwk+AvOeOIrEOuS
gJJtAy+H6ZQyBdyXUKKNPkhcLHZenjSrcLKhmc25/4RFejnMlXytCSa9cmMvnmHKV0yY/akGCru4
f5PDHd9LrFU4OvqbPdVPWe3Gb+R37LQ0EfuEILR9k/rE1E1junBdpz87E36Krom+9k2qn4csZJOc
5FQscA/JWTMunKBFe0wEBFZ2cHEtYPGLOR6cfVuR/bpICAbAob/nJeWxIur0WRYuw78EE/UjFCua
mx0GfDQTlKYPsTWF6zjX009tMy18O7q1YEaOFL8jYBuj91Ej91uT/Txt4i55toepOuHJjjdNIbRl
kjvetbd6cXXKItm7FT+vTb226AtZX2zg+73oPbxBYfDg0a9OWv09SchpcROMj37rPAZ9XC1KPWGD
FqXW/v6hUQEXHrEFQymCx5n8hEL9Dof6e+7wp4jTxN2sku2dHsjnohvn5UBVcZFMfc1RfM3qycEF
OlAuvB9iUWapIAAm6dHs8EJrGnUL2DWrOaFul1YwkX0IWE9h1PVPMh+XWdo9FJw7vZqys9DOhtbS
cEx3lXXYOGuohr4jm7cKeMwRpBMmIxI9B+l8w4Iv0i7+RjUZGFOYuU/aHE2bIkzZ0UPX8vX2UJe5
sZvS/HGsgm8QSLVLbzv5bSJTPM7HjZFCJvA7ZASu3T4y5JMoZdNfH9tiINSh4w9PvQ6vL6BGqasP
whrY1PS+++CGY7IwzaD5VIQGiwLxzqFCdBmTLCErYq7gfBTNsu88uR+0edwIUM+PemYQXB/Pb3kL
b2aW9XwM9ZJFjatnW+lgDncD6V6aSEOQ3GJETbTpBRY8adccC5JiaMXMIB2Eeh9aEHavcGKV4/uA
rkUMA4E1dtS3T5oZnAATq4gzPoxpVbAUzOwXo/amT4IHjwLHXFzHgg1FWZvTe5wkHw66WIs/sfBx
9pLEpMlTFhdHQ5+Dfa0gWLVeftcNWW4toi8HWW7srq1PLfE0FPj6ZUXO2dYLoPNCEU/WVTx95JSj
iEDSh8dAi9mVZNWDmcjujDSkO7ue1p0pTMwrB6rECR4vm9ewHZ8nv7xpvf0sp8G+ur7RPSMRXZm5
Nr/VKti2lBUp3FiVmdWTY9Lq7EGKjh49nuOm1w95xIzMeuwd0o53dDR4rbHQP9MCxpOfkwnpD6es
5UG2FSw7qrzo0oXEshR6fgIcsus4SX+1B3mQFJK/p6ogHwlBDqn5Mo4fVDr/8LTR3RraDOTOUWlR
nKCC0fZPtJXPdovC2FCwGOM4S24Tr043CVbRre5o7SplBNjXZBp9qmIk/60fPJN2SNpaeU5k1p9C
60sz1PnXYLJBFelzfNWNx5TIkSd0QBlICwCfwthaQR9uLXVyLdHFYAnjtGXIC+/ShL4H6QAIpmB7
rDq05PH/1Drk7TZBwzbJyc4SRPVe1OkXOFQNXF8AIWB/Up6H97YrnZcxTDdRTdajBpktomHB4VPE
RCHyXGWDd03Q+yw1lzbxVLIpsod+QYGtXeOeB3YNEHedJZnzUJGFA5BIUJGsmd5K7NLqX4AwvjZF
06yUpmk9ObN4i/hRQO2jZH0JbTKCWbHQGs04EeQ2vvGn0hiZoj4TJ1YHzSYCM7O1JWWD1CS1lrqC
saV1HbSDJpknhOuQk9wpZRHSxEjT5oeATPhjExR0HWPEuKYEhzL/6vaatjQK2zlhzv8UASzYAS9G
ZxvXmA4mSUGlLrzuBMuwP2HvLvdxN+3ivhMsRud2WcLFWQ+c6ALzK611Zjnhg2q9iogXSiU0YTuJ
L5o2ps8QAdu3wLMf2zKhint/UNQHDNlMBeHg7lnDLAGSl99MAcXQkmX+YoK62kR29BXDgLErzLnc
jYP4mhvALoeoE59EXboLoWnp3mss1IFufIaHYGDtVzFZNv6kIE0Z/UcbVUzdQIliejh1Wja+wTbA
GsVxMhgvAgvODXqcBYIY+6DzgiIZhrPDEccaiwvnCJBH8eqHwNLi7CTsYZN5E+vFmL1x/+YZHANy
mNQe7p8RiZscunxtMJrTgSxzMeZ9iplZ0x4HIh5O9RSdNQspazxKjRWia6zY4Ncn0GZ4FMwA/Jph
vba5fBZ6rN/gCRFZOIPq4kHN1y6lVjDSrGBNnbtvGBFkLI5dOFqdr7ozOc8e5qS0gIMI0gElsNe9
Gr2tv/YBa0N8myHK1Y9CpjYr7Mg6z5lPFJofIEIR5as1ciDThlmnJtgGXyZmy7LXl10gPljSac8O
KqRNKJpiXyYFo5dXULEwrRwQSRHRIzyEHmN3SU3i3eChTUTZS31gsZ/nYiNdiy42OM2bPn9qfTbI
GBRP1tgG2DnD9hpLKP9eqj36YfgH0S+kVERTcCk6+zUnamivJ9TDFtWEVKBJ/JOuwkNs8JJLy/eC
bTtF0bOfcLIb8nYiAjAfprnjS0P/ppndax8nOoFqcf8cp+k6HHugwIzAn6Sn2H9BrD9nGZphv6vH
w/2fRpy7KwmlbAsj+DEyY/1EyLa5kWE0bRk+l7Gqy94/ZHYABs9yyd9DMxxOTU4GQRhH64zesBOz
PbFgle8ZFbOtXWbhSxhQ+QEszzReYzkpnYadiqo5+4236ETPVjws++uQN8WRAzgWyLoQOyMZyk0g
/F0Dsus2wKNGNWOvgZakn+e+5wxuMlZBb6f7NO6HbZRk8RLauriGOoxJgnDKTWL74YnrwPaRk3s9
l/lt8HxMuZru77KWIhQHO+uwr+pDyxolAKRlZkl5bGyWH0NK4YUD2OnaUBNdmMb0nIap+cTqZu2w
FJ0HG0GznKqtp0BmE07pWw3M7dgw8FvD/OB6iXbO4y49jo75iUjJ9pgOE8Wi4f3+D78e3uax3839
/0VaazZS7Qom9p6jKagYcfbZjuzXIC2uHdbpSiu7R2OkCDpO6yoR4iXII3zUA/g+6RKpuHBts98l
PkYVpgxOcDUoktnUxLuANUxZuPlrOBB6alYACgfWCKfB1T4VgODi0oo/wmi+TCN2AytC1p443+Et
ETzIydrSn8Pg1RLfBalJ6NJHkuJHF+2UkcVy64BGuyF3Mjg6Mse9OyJlart6fqhtDxryKJ0n9kL/
h6Xzaq4TWaPoL6KKJjW8nhyV8wslyRI5Qzfw6+9Cc6tmNJbtsaVzgP7C3mtDrVYwb4PqOfCr/MGc
zfZxbkn0KYe5IX7bbx7NjDz0zKwkazdSKrVWlz8of2LRykTLh4SfjyI/2RMZJ44dGOK9HrGfu4tE
wa8YqnryIfPS7naKSDcayWrYVZUdEBmB53rq6+jQ98D6x6mdz0CMAgYpkOJ6XngKGRQdsu1ZSlbd
KZ4ZRMOdhjjqV6/zDIEusblQgEYKRNGOeWlN6R7KukEfgXmAeoIyuD2FHh1XV+T5jd18qBSMgDfI
j8bx4se/rCciLShZBysjxyMLNkXNDLGBjnL6++D2GXaVJmw3f/+HCrkYK8IsRrxTI0d/VlTRheiY
YMPB89YImLD9mNPiYQ48DdFSbWevzBTzGwnVnBe7XlKA4upmqKR1NeR/Y2zyRg6Gl9vX0O6Ne8sE
/6Sb1DsW7NrSdQFWmv4f5Ggp6/sks4+sheYvAzbsCvazdwuCJ7mQH2ptGhb1cBb78T9yP3K6P9KN
TazfD1N7Igp1TdJMVgO9LMvjMLQbVFvpVWDtP8fGdGd3Yt4Og+kdjMIf3gfzGnY6ocJZsIogcw5m
SXmUIuG5Y+s/X5rCvEKwi/ZFiGS4C8VwF/vF4W8DrcYkBbDLxLyRj3ahzH1LcijGYSO/GBHcTWEh
EHWqiidgD78xmyiD2sTZBJn1VBhCfuIbOIedz3VdDxuqs+a9IJeyL7krWy6MU2/BcztQ1PbgIeR8
8uQUbElDbNadryPm/C11rjFePAaQ4O6T4lSrumO30GTrUdT9fijned0xS7/tM/o8gxyrTTeIO1Sg
EJjNPjyozH2Wf4vkoGGcPDX+idfop68gDo3CuY3M+jC47puTdvpggRckFIz0DsecaljgpeIQryry
A9TVTKthVUzy8e/o8Om9oVeTYUkvdbJxmzJDmljchmVwSMcQejsj2JvJEU8i6ofj32dha72mPOov
kXaYxDVR9vbfj4gjgsVp3QU+WsWp7zOcMzLEdtXsVRykPOzr+N9AJpTw+/HEVqbcsLEp73hmwx6b
2HvbXbkflh1VXALfkAVSNd6rIQnVUfoDoPG+fBHCji9BRkiqIVk9NoXNNl8iL3R6Nn1Byj1BaPaW
LBix1UzwGUXVX+0waYLtneqOXN6/8aYt3eoS9w4bb+DOYWC/YP11D52FBqjhdZ3Li9SBd6PGyrwl
fMqEzig98h+Sk0y5E4e+NM95nrhr0rHzl9wFxzCnSfhu6QSlZDJRDc+YJ+l/9iPf5g5k9XxbOkO5
SpV4AA5m3eXAxJ7T+oGayN3WdYwQw06TG0p6PIl6zHGB8inhjv6hN31nL6ZZPPJ4+h1LRHqBiOfN
4DvG1h9S9R7ybk1hPn81szeTVZeVNzaoZagZ2PxmSxhH6LG0lINb3oWcDtDCrPimi/rbdlDqRmO+
3kivv5NyGvdWDyw8qyxyOUYr3OgotC9/H4j2AwxtRi3u7+YzG4fwMNY2jSsd016NIn0lOgRxMHH3
l79PmzE7BCVjIUM99klWwBQRr4SK63UWyWntL+V40sz9h65LCq02OxIfX9zJcHxn+R6eiqYqyeET
Z2/upvseluO9wyC29ijcg6C7GXOkGHkui32OZGnDQ7JfySX1LFg+JAUAyLA1erQec3jt66uXsuYl
O/dIRDif/X2oWyrfNuWG7WVzFzCeyc2MiJtY6Zswl1tHSL33YW7vrMlttn0jrIcpn+11KOkVqzJQ
qxm+/YcZVc/NHAy3wgq/yZodryl6j40g1dQC+PcE4fwSmn1z+/fZUIO2U+QhrbXjT6fZ8laytwZW
4o6NEG9hoDrz5J3+PuRRT0CUjk9KJwjerGneRzJGz0q4LBqcYlDroR/HfUVu6YNTDOlD2M9nbddn
qYvnvlTMa5mh36olL9TIy3AHXSk+aZMWAUa4bul2cMXV02MZzP7jzHJ05dBzH5Ex+I9s9mzSXMaB
66o+pGQVEINkKZL+UBc4pfcz90ocVGIYbJdznlyZAE3e9vmLkYOQQdwyfLFlOlaYnaaS7MR8qcGy
JYDs70d/H/4SwuhUnhWeiB2Z1ztTA1vMcqxpmfkAkZaZRxlV+z6No58hyx4h0WGpExhKw3DZ3qW1
AoxSM3j3Cu5yPvv7+TyUhEpmyl8T/FE+xPSYB6OF5q/c8hpZKSt8ozQfxkkuYQxu/ZRLYh/JqQBx
UC5ZElLqh5BXBfKCuESx1g8EcHA/Z9eyKY0jmzBOGMUeS9U/ErOdmRqkkEydf2E+h0jPjJz7zJvD
w+wzCCBJYbQGfRNHi3fVbnCr10V0WyVI+7puVmje/YvmLbxanpecun6O2N9OxqVEd7kj+3kgtb2u
YcOytNixFPsXNpNaGaG/REvlzZmRPjuVnognotfH3SB7Ug0WKqSzfOgi+ID2iHwybJ0dFOPk6FU+
hkeSatYCDyHBqnbV8mQA085kDoAyEek3uQif0CHUt7bmSee0TFF0PL61va9Of1cW+3kis/iCp5jb
rPRswCt/P6Rdg2dpyqDckdDF5V2TZMjFeiDFI7wW0rD2ZcV7/PenMCwf9u5jc67AMv8/ks6uRvvw
9/kcsBHXDpt2bRo895x6esl658nHUnKK1MRKa+qzq2sxXu0UYuiG6qAgJDiufcyKHZhJDCBrKWC1
+yftBoeG5X82RFuFtmZVu+oh4EREDLw2SDnAMymmbAklfSBb6zbCcOFHbGZhYGCKXBUo1ZpJ7CEy
bLNZ3mS4GUhD26r2tRsZJFxYy9+NpvFVoK5IC+JlyBeG7/+WsZCZppJ9Vn9EwkHY7AmY87BoVVbg
CSGXT9tCqje0Oae236o8vhUKMdaChpHrsnaPuWOsfXX2fWABb0lHs4+I2xcCM/OpHoKbfh4OWuS8
7/0P3+ImcZwbPzxH8zHu3yrxAQ74jhUgD5x4K5hfTmV0Dqp3p4TWHjEzgSsUwi2UQK8TfRrSjMnE
V3id20MGi16QwkOmAm06+iyGwm344qKmZRM58UrEYttEj9VeUqPNtB8NrCakVXTeGu+rv1WzfOya
rw66HwYNxgL+qgyGfae+3XY6ySP5CXtf8PglWDSd0fCN5soMYoJrgzv/n3Z9QNlMyZ7n5NkU77gX
Dl1+EsExNEOIFcYemRyBu/f07HKYgWB/l5/FRGBOfR2KEgoM/Ifp5PcfmU1ctEeIF28/x/S2Tbtv
ExA+WgDvYbKGjXR64Kb9JgCyYE0ATOlVFygk6+rera+RsXA55n2vDSpW3LRUDaM3nKTwVgGpnyMa
sdmcYNaz2c4ZAQ+o3sy6IpZAHmbR7Dg41gmPf9J3zy4gA5jUsm53IGfXffgaCotNEOrNjiaenDCe
e3zrNkSpOU6OeTDvUT2u26JgUcdYM8zSbeoymq2fElEy+Sjhr6fhkU2uL6DfMmeGpoCDNq1SuPdM
Pj20dmN+RMFkBNjK4+JCFOzGVlYE7oBVjSJdZnZoQ8JNAD7RSz2g5YQt4Ni+QJb6icIiWmHME+Ou
pJw37IM3UBC6yn+2xuo4ge0sDGvrpxBHQ+4wzZGf/WTcLEihbpi87azEoi0zVq0L0dU+DtPXlCBd
DCIQ5NFVNN2nNtN9lkTPk8mmJbpGc7/PcahgCwYEeihyooQb+spIdUcAmYcmIV6RV7Sa0nePM22c
f1CJPZk+2OHBfmiBm6Hv+SRsj83l+JQHkXXDu7Gdra8YpytqpdUoLUBIww1anU0yOnfkGhVoY7Ot
S+gF9+yQGTecD9Wu42AvjepYt8a2mhCpIgvQdroB6rZDyqKxROX3PgkkscSdFTKOA9LZm5iEpvhU
V2IThMk29WnQ+m49hdXj6NXHRIPRR6+ThtkqY0CXRSDt4zVhGxsP9DqRpaduJDhe4UgMquCEurAY
eWIhEj/hjtibLCCYeM4vEbt01ivnooxn2G7NL9wyuBiB/VHWBu/HeE2S6JIa86mLg4M0GU278z2x
DCfpaa56HpEl6apsMg8E/hwrDhhHH9jqnfCZ7ERbIsCaXlgaYw7s3YNX+5vUOPGP4X3W+ZMKNMHs
1p3YUB2A4FigTyE0l5agi/i36kJkV+7dWEgkdFAaYA83tntFY9iuEDo+Mq+IjHzbJtT2YmTe1He7
yJWn3C6e6hnJR4xslFsLvfAqN3CJApomn41M81K/JiAeBjB4Hh7/yTKg8nFx5Q4rGAacHf7J2cwf
w1y8qSjaJ6yyTKNmjaLO9iT/5ZCK/fF9dD+rtvzScw44ntvSmnm2KO83CqedKqAwG8aZW/CWFec6
qX8YFqFKE/ugqbHtvU6z4cD4U7uhrb4z+yMDuWAph3VQfZskvkGhFZxRoO4cKwLTYmLk9ngyub1a
Z3G3U2lTbfohZNnFvI6s0JjLNil3ImD0rYKNtNptXbZfAUPagyKVViOVkEO5ziuLKS/Llw4NTjMZ
C75lG8fl1a5Q5xj+VobtoXTLre6sjW0VX5onENrvfRcRMmPjrwWNHDPF4VmcieYNoOKeW2Xj1ITH
y/YQsKY26vkuqpqLSMvntlR3BVI7bv9LItw7m/Du1qp2xig2czky05I3hTR/cgKns/QxUtTOYcy4
xiIII1u7YQDYejoMtvWSZe3ekwiix1tUiH7j/2oz2MuR9Wnn70fP3QtVkEnGWTBUbJWysUaXKKDD
JAhh6uNclb8tXzFy/1XpRo9RoX/rEahtneHdHdIv3MrVBqMOY8XSOpEJ9jALhKtxUrCvJYwAetIE
UNIJjy0jQMvxyHqxEfn1bKON90GSJuGxHhhcCmHotX6rTtNPBGmBg7G5T8P8xUsSyimeXyLZC7s/
hQSZpQkDgCILlrivNZO2VWyg3ZLVsamTbye2L3MD6zG+KSJv7cca5XX+FNhy4xK+XmbNPjWNS2WF
rKXBoEQZEQYtzyc78048fO9lkGOUQTJvZVsmWz/0gqdJmLva8AG5t59LslzF3iLcmaHxm4nuUoOY
cGW0cyfvvl8irubxkBPnYzrudorrm843mGLArgv6Zl1O/1yr3zjh72RjjCJ5KimCawYwJ+ndnZbN
rRcHjzUJcRV6yd5lzh8SfQRKrbYOIepeMrMKlAstpkFr1TTy2ZwwcVc3hcfQg9RmSbAMcOKLhYGE
hBSCGuUD6GykfeN2CLhpgqFQLASmRz2Ldw1zD2+Pc9skdsyvx1QS4TYtymNOVj1EJGs8WOx49qI7
R0PtbVVCQVuwadsQMR8zoYSyzZdbrL2AbOBa76uM9UYKFTtLkOEgva2/evSQTNK2rv3cYLGy3HlX
u71FcBGRrdo8um64NHXZGpv4NUrl2sq/PLr3gfC4ug5OtfWcAE0IMZ22UbltCvkaU39Cery0nCj1
8FJalDaReWxhTkdNvINguOu6Fh9Dzlpa3Xpl9DCioBkkCeGGvEcwjEgaMjMFFyGt65a5sGVGKyMr
P3oXjLhlpL+tE3LQBgdd45XKriY8yipjohVXp14BWUoeOjmcowztT8SBh7ceiVWMH1L1ydUcokfH
QdfCeT50vYMNx//JU8oQwZRsBciWKSaaDSddEmjr52gGzTm09XTskKts5lZ/asW7PLP/Yr8m0ZUN
uCweEr88TYPFMAtURUyFFPZ1vu8hOAMh3JgsFxAQktAnY1bSeC9WLBfjK4FZ52Juboqw+ZdhA1h7
Y3WbGcl9PQIckbBQI9QIQ9nAT7WQWxECTYxGuMo6ArCJXjg5mh+g7PlXOdVjgWp7STqDR2Mc/Xis
t3ZT044QsxMHfCFLzrRe6GOO7BZH96/X+jek7P6ivSLEMRbAC8acpxeheqZ1Fj0ihsp8G4LoOWzL
N3P0HwmMKYVCuMX1Mho8oHrs+JtxQqZVubdpLuHFV+mIJ7skMqHn3ScuDXU8c3rC1SISsdCSR+uX
jvHXovn6J7xMrsfkFFAJbRKBU2fq2DwWE/Pfllwg0y1I5BtoPGOQtNy17pT3a88nEcvvsO7kcl9i
NGLLDzd3mowtEmlnJZbcaMwyWw+9qVXZGs8WRMGm5Wfb9ksWaNyNONtYdjpvzIKGMo+8rUtCWuT1
vzXqBmYkFEDOGKUnVnGjRQKLgJxlC0Whq9s3L3+WykAlNaHqLjiPdFz3a6lNgHJqYOPqvwZRZiAY
JEBCtJepFikxOTaxbFRfSDgyHj0heziTfVY6jVs8nOlq25jWPigLyvkp8NYxqw5iZsaNnWcvyyrZ
nk2xYSP8Tt4yKTedesv5y+rla7Ci+c7VdMquTn+SmNjTbFbDPrmwUDdWXZl+lIxfoOkdR0mlO80E
2U7t0Tbb279FXILIrp5dUqDZGonko7OBkSNlpoPQ4mVqp2tBWgQaLAA8k5fGm1GTuJhwS5auvZ6N
/qtCmx86/wgF9fvkOQsjIhX5P9gYk+FhnB3i3iuv+Bwi/dBM0wVCDp0ho7ok8nl2GYvUQaDZSVr/
zQjbXcf2bMU04bYx3d96yEBCeYchH48INyixQveM40Uyk1X71tZvoxVNzGzFk8Tiwy9PPgsr55nY
VSRkVm6vYuFQuhneoSK8LqRIWjsM7dZmJr5LK3pa5nUrTwhnl7CsHfr2X6NdIFQIwI85iqnEtc++
mO6t8skc+3llJs22q/xvM6TXzYM7ixyVXI6YjbFdrA0GbKovTnLAuoNbnnRi1qIeGgNtQlxLank7
KazuanhoSKpfayKEwMcN7Fiv6YAVMmm5sWvmJQ1z3j4tjg7BXqM3vRqlJsJztEY2rfHVDaulEsk3
oQgZlaD8K8zyR01hRxM+/lbeV20JQltdd9i0dv9POjuP2VvN+qPL0uc8Yb/LUucjQ+yMUgBRr2kb
iMhiTgFpf005IeF2f5MSvkhGRRGd8lvpsdQc8pQ7jUyyLDpBiDagUOEOzJ0ZjwXiLFNlN5Vd3rN8
aggbdD6ilGug7ry1GlksuobjrtHMq4xCOeQBUDDHB0hFrWfr4TOtfsy81itOYAyuuIJXDd471ie4
66dTVbjNeWJh4duGXhMdPK4NAtkmYOeE7L1I9gcbzS2meA6QJ5nvmLrQiLsc66Vtr1Krea0Dijc7
7DHvh9U+zKfPwnWf2ZvjHlLf1CHjev5q2QXT9TTtGl/9l2n+mLHiajZnexcabrEyG/+gc4J13BLr
TUM4XtZUn37pvfR4l2F3qIM9UVkg+4RvPtu3g4Naq3iSbbfN7xMX+13j8IgRccGD8YlguneVDC+B
c686TkyveMuyCH2IUliAYemSgF5A+OgQJAE/Yz19Jw2XmUgHzX9OX5tenIyEOTtzZTzjrOdbCbuo
sSRzRPu2Xv5VZMZbxH+tSpzxQ8xG2Cw/XY/+PbXjbhukPJOX5EQmW0gu4+puCN3FP3UrGOgSSctZ
4mT3uJbjWN9oX26aPj/PIwJXRACGO36MeCt1MFz72D+FZnN0fVQF0rlz+2grovyQGOVrYDYVkn19
FCOOD4AEqf60erwwqlo820T/LuYSz+W2tfvNDK5pmSxAVMZs6zbDR1Ik19JiGdKqD56SeluQnVyG
HjpHB5FSsOSlhe9xQH4rghQiwiSArcACch37B69x7rIS4PdgOG8tz74eGLdvvLvDdNRkVRbGdSQp
tE+9x7gwvjI0ZYb7rCwGELb4DjEJaE/tZMg6PkR9PY5MPJuWzWyLv4Eawh6fE2E+kcV2scIZNFh2
iTEmrkaTa8RPeasJlz10gb2pTRTFRkqjWpLJpSVZOwa3e8ehPtJ2azgjsLKZg9UwKE2m6l4CQlfU
X1nuwlNEYYsdX690mx/L3LE2CYrFdZN8ewCrCU0Z9KYe+xev6m7NYOGiedWbqOZXFV/7wnsoqBLx
XRg214qE4Lx8R01JBjaRXf8cctBYCBDKHWtvDxAIy5IwHkXOAhlADCPT7o22B1WZDd1VD9HGDPNj
v2STA7FhrdTemIV4TrrhbfkvFe6L0QzMlJieud6jF1S7YRAv2LW2oRt/jbb6KMsUWR3JmdJAQ6K1
sbHIt1eVvgRF/mtw7rdFxSMvHDZjSYvx9z1EBVbNqr+PEFMCG7ec8aoVJ064vM40SY9RS1huTz6H
Nq+9nR6naKTzKL5aCgZztO9CC+1r32/bmEolE0TFFZU/r9DMb+yGs5MhWZXoJ6Oovm3eWbz1bkhu
Rp9hKOfQenSS/ta2M0A2yzXtA5+l4RpOS24jJ6Ozdi0aHNs8+M190hvEhhfmDwuIU9CWBwPpjR+l
D17SfFNvMEaaf5ebvKPwys03u6VAmhSu6TKhu8q/tIqu2hffKk3gvfcwQbOBPhGhQNPtR1ouCie9
hULDwLrob2uut6Qpv8RAyRXm93BidkPPMEvMlyokOS+vzlX7lsxiWGOAQmeTxk+Nw0XYOd/L12iW
1r8gCT/LMD1CFPqW8PS9kWZktFog8IXAKgO/r7CHjYgJ/ivAXqo6RvxK7cqDOPvny21CwJbL2+WE
41vneCfe0Btct0dbQXRLhpDSSo87ZZsbbvE9iu7TPAP0iJaxnNORrl0Sy8icyzFBuI5xTkMcOR+d
06/tGruMsgbowjK4usslTbAslTow7zy7jr7PmpmQ16Iv96WBCcHWFgkrrkvv5t6OWfsrcJPhqrXe
rJHdGQyxfSvtXUeC1zpx7HENMeIN9QKDwHJ4s2X+O7qYHgT+4HXfkkDsN9MOOdW4ptY7K8Sz7Ogu
ljdeCH/Ez2u793bM7FiZ2kPPwPuTW/AHldff5szYFe6amvjJlVFCOGlCXvnaNy9m5oFNGRdYSu1f
QgUuJzMZr9UamwMIxqpC4iPNYBU0vAulBpXVDugQyUZiODaRC6FoOUYdfrXOWGyZBSTCK7dV6Yzr
0S3c7Ryw+XCaGcA0Ppe1Q49N8HbbYUWX0TE70uAE26AO9M6uzqXbgeiwgNBmd27cflqRCokP76dN
9IGLHFIvGNLWIEI10OgetI1fszDBrVCi+DL/igrjvhp4FJVMmZG0FXXvMLa+lUmtNn0HC544J+Zy
HrCz5Kbw0zs9QG5K3YZRl/OU5b65HxLt7zpzXtAatFfTqJ4H6VgrXYlmK1kxn+3FBeEa3rGqivA0
FKa/jwp1E8+1u48bDhO5JAk1Trirmfetg+KItYEGKTcZ+rMORH7YJ3sXIbFpDtW5az6mbHEmKOqD
oOZvMgrjOHbJORqHlMou0oxOPubK/FKBozhJ+D1iOoBLsbZNT1HnxPLeF4AtzdkC15yKc+2MQBsm
XE+jQl3OsHMk4XddeNFPyoJ15Vc4riPmemYw3rgBy2ybLUfA78287jMcadwahLaUWEUof4T/xoqf
L+4FPoyxNk2VrA0CnQq77PBWgoOVTgGVN3xBh4uFN5r3CQ36fsr1MkrwUbnVLeq9+NYO0B8MPZ1V
7aOZYHtXPzC5sraEIP70JcCwmN2zybSXlzVfq9rXq1wAjm+MkS8t/UXrdmrK8pBkBITleDZWJRkM
fTdup1GjoAcUsrLq5Nckijpqymd7ck9U2/TiTlNtw/kmDS1j3xvTqatMhFvZ9BJBXVmN2UkNFD5l
TNNldPUDulJkbbjMGi5EEEP6ucUJxQmhKFsWwAJ1Nd5Gb59Z2TGyaLwMF6bkSCta4skhMGIds0pF
HE5JVZbmdqhwHakyPBC5gwo/f9UI9ldWJl499scOfIMgItHWJqUTnHfMNtZZ8kBGuhRn0CsrpCnq
9MbFCyBH71jW4YWp0FWg065nGa3vPEUmS19kn304nSwzPntkCBcm+3y7u6/wtIW2f2kW6w9/uVDL
FIG5mzssclevjzlOGCpBTd55nIh2xqOyGU854wR1G6uuW7kZ/F0UaKxJTmQhE3W92HriTGxS4b1h
q//yk/6X8vA9SNIv/ARrF5NikrC2SFiPqYnskdL8J/neljDJ0zAg9ivnGnM9ozbTwmNUoFqUA1Qb
F9OnRv4BGeCuQXW67uf1Ijjb/P1qIsQ3Q7VmhfEy6tmAtREL9qLlm+gib+PB1ppNffKiBDcWgsx5
OZxKGfFYEs9oR7/Myko3UWIfvTb99COThBb1Duz/IBoSM4x5axrtE4KyvUOdqMbu2tiwb7P5Nc2G
V2eJ5aN7xMtKb067jY55fGxz7L3lmAKES08FQ0RuA/0ho3gf4hqwoA9z9GC7rWLA32zp16qAYZ/g
M1rRNgQRZl3vsSgTDwruBk+oueoa3MkVt4ro2kcLEDWDd+BEvlsyNdF3XUe8gJj57fmxUtljVhbP
joU40VheQG2jaOf8hVFQ8uhNPvOZXOQOTSdOy/R+LvP7vrdeQmc++G5zN4vaWA3Wpc4IIUamgzGq
wgfB9t7T/JHC7F8m79tSQ7Bqe/nU1TGCnJx9ixOQhirsc8g9FwIXDJmpDt2wQNpv62rkWI2mK6m9
JtkXkPtivrX8odPDqenDM8MilAsvQUYmXI7Xxk3ki6s/6jm5tb3qbDjNE/nXFytastiHnaFnXgwN
vUlK9enYwwdsH3q/lFFMawTbyWdaZPjJzLaxv+vMkUU5RS1cD7ls04zGv6OK4B7vY3y8Oez/5nZ2
rH4dpeZLi442cMUGixt596RWs1ihiB2vM7Xvyvhwcgq9Cm8JI/IVCUtI+7mzvdqlDhvD99QHWCju
bZ0vbOmgpG4tppX/XjrM4oHoE/GruNuSiTk4F/eyYmuAEaOPZbfHdK4LHwjS5GsbyXJIx1MTyHus
Or+iqa+9T+g2iwws9E9pt1B7bRd17GATd4/O2pnSBJOK/ISw9Zwqcq765d0k2xWuQpO9AGxjp8ID
YOXzhGPIrXHxyPoJd/bHAGf5WCcocUIofYDl5m0abiGj+lsMnuEKRtChq9OrSwm+E76/r6b4TPwv
J1JPjwT4em4uObd/CqJqBQRv3ICjYAay86PwZjSMk5YZs2cp3toKD7TFajL+yLruljKYCOiUGilP
/JOlWeFxcnM0envLLZ69FF2gTu+AymwQRty9luSS0rvWeOPqAO2EpA+LcCgGvXrLTKfdWj0Z6Gnb
kMw6zR8onp/IGe9Y5Fvfhc8KESQq77rghdEVRYXv7VUNrEk78bYK2xdAMOjacO2dSywhqHeNI/fd
fi7BB3sR0GbF0YUJjPnwTJ6X7X1jU906jL1EUB4CLEeVbSINmD4bnyGtBzteLRba3q7vbFKvmsxD
kxBbzyDaKVuy6I1h1Sc37N4YnWaL11cxtDpWtmyOjlCvg5emhzEmddjzmg0qm3Ok/ZZ9ICL9XrFk
EWmFYJpxIpb11ZTZ+LhL630O/dfGuXgxG2kx5Ew9GuPRH3KMdinlQ33qpumOYIp4FQSg+VR8j2Fv
mSCHT3O7C2bx69Yax4XLu1bM9b412rMc/FervI06LiFdMX1qTe4NlC6nSvnXXPqEdpQ2SEN0JkXD
I8JwFc+4hKWvnV+NPNlNVbmdISXRu3b3chLnyOUYkpsJwfvKtOVe+895lMHQ9JFV9LX5aSFoSjIg
0TLSv80gN/6CUYpM/exbw1VrUjQVf4sbRPlKSDNbWd6Fpypjr9ZWK8/H49KK5g3nCXW/pe5V4a2B
K1bbOoxexyF/AAZ9Rox1nlOqrpi8MWGV+F2hcq0l1wySUYaM0XWqLZrIlBFKYeXfStnYoPEAsNr2
IrSYwACsfnqUsycJeL8hi/Ze+wWuwO6lweu1xjTFdQ25e0YMgc+3/4Bd82FM2wb58wovladbXoGW
B2MvTXx/Er33SyryTeAFF6rwS5Rmh7mPqzVE9XOSA5ayDCbl+IvCE8hcTuyQuuLvjxH565SJJ1wJ
1OxedZ0j63dgZ0GyUPHBbAMQk76ZWnugvMdjk+jmJfTJAW3uvBKXrjWSyCYK8SAjgeiVgYfOzvDh
YMYxzKbi7C8xA8FV4kRLIO5JumSDDVSVKsNUkAsDeV4K1Sd6javOX6nipHON36l5ZSF4O7XGF5o3
uhJUScGrwpkeB8EDMqtP3UlC6i3od86/6D2xaKaNiblbY+I+tS2IeePeU9mbQHsKjpHrQFpghMfu
K+GARzCenL1c+1t04uEaXpN1ICgzpZJCthJt0vQ1a7gyEyt4iryakqrfux3na22xehLO8E+V/kvj
2RQ8iWVSS3q7XKEHzbBnDF33FbCmN0h16JzmflDjDwuRqwkgBpDPwRA1Kw67ZjndHFxrfEiztuSk
oQlwJnk2GwrIAdwwXrbxgYWaQReGSwzNToPAJXdJoPaq95LqfwwaztYJN7ixL2OcKr7X8TqkDYeM
Ue/zkY45Zo7k9P61Iygasy1JCYGTbysxJKeWZbamozqYpJZ4DVkgqM0XHD58Kp1wWvtTurGUtSSw
MR5EYLjha38oywqlYFs/2Hl1E0Yha2RAO6mS1SrMjQ1j2G4jsrJd/4+zM9uNG9mi7L/0OwEGGcHh
oV+U85ypWX4hZJfNeZ759b2o6qFKLlhA4+ImlL7GdYpJRpw4Z++1ve+ujTIrKgAiAyYNKILzExnx
wCl8NQtbrHMes6pwFxcUYRke07EK1lN+VG7xbSh6LIU61fok8h39Uea1RLEuXCbDaV0ZqzFmUY0b
/y+rRZ/twea7c9NrW1qcN320hXjvGUsrsq6HmjI+ie91zQG4UZqzVV67G+65x1gsDE4wPHchUVvN
t65ji81jNiYD2jp1j5kzHrK/l7Y8hZY6VyW/pq9ZBAl3+g+M0/Mq08VUkxBIgO1mZGI3HR1FwGYU
iELu9TB8VmAfmSob/JpEPS809Nh3nmktOMNuU73/ycoPUcO/CeGCGiIfquO46E9JvPc1Zto+HS9c
NNHE4aufePgBEKEBbsWJqcyWRSLH+HFn+kyv0dkUlMJeSQxsra0t307vZubgWq+t+tTADr5rkVKt
BfEGeej4ZB6RvZoOEMz88tyn7msTimCJJrwOlbsSKm9gBjrTsgIel2AZ3NXmgggQZCAieAxd8v6i
TF9miqvuaToqnLhEae0Il1b54KE+mOpVThPNzWAvUGxpEDxs+ol0vVD9VI8JJ/4Dm8s6UMkDuSzN
RuizbWdqtVutPNh1IqTbhFVLFo8mDa1DWBJNNWVGsorLGhdcZPXb1uZeCO284tQnv8dd360cUxYc
BuNgJQNG07oXHRn85U5/o4B3V6av/qqyKVtlnY8/JBD3RiDHbVPzGGBMgWrctsjhZYHCLiHpRnN8
iHLVJRMF0+Ge7oJHccdobl84qXZmcy8WozvCTJvPdt54kRnj5Yihzp56gJyTBrywgQjNTsPHTtLA
QAavloBsxNJvSIJORcdoVYAqM7QdpdXdAIXnzq6b7AWpYktrFUpUF0iEf02A9mWcVn3wNiA138cC
4C/19iKyC39F9vB0QH9NFyNOOHG45ntgEoij5PgWJmRI0HcaVoE+Ym0Z84OlLRsxR4QlLbewr7wV
iL4ILlaQPOGQY8Jhxv4GRXx7HBwQFUgTvWjVFDCUAHpwjmgw9jCgra5Wqqa7ggTWTYnFeafVEF9L
hoVPTjmtO9s4a1OS/mJlWsPVke/RUEHKzcr+5GXxj7BqaR0F/G3DyGloGwOzHhK4/36L3CfFFwRh
EDjVKRVafJ+UV+lX46tfOq+u+VYPv0ogpMe/iaZx+YpfX8Pn+yiFjlac3ZjAsCDdwX2lpRznzqqw
m/AgabciOQihYXt5+WzY6c0POrLY+P9aiKLULh8v6OiTXRBDH8N+e4c83HpidFSs4GNVJ8bfNOlK
xa2QT/sMXi9ZaFJdDXzIwKbiVz2avmn1ZB3tKEFOmBAmjuOX4I35ZYrsCKlsPieSPIx1srChr6Az
K6eXeuKc2Gd29qjRbrBKp313rwi1qx/1XDAqj8gqzZlGwFAxmK7e+9nb4uLhm7i1vbsDrTueKw/s
VVa/UpAh0O8s40mrbG/78TY2jXIDupf1sJ3kThdsMoYJoJ1KvbHXkarL7WglgvaoOuljXO5yqxhO
nZdEi6xpi2M29uDZpLtDNYRuFXvLWxMfXJiO9nwsYFZNYJLUnWPugP+02Q5oGVKF98LMthFMnTtV
mt0B7bFidcve6hJ0DUCS9iwmeSOuVjv5GSa4fBjik6j7GcboC2YOjn5ycw88gum9Bh4UlDhO9GUR
dcUyDTkj14HjPxbe8FBOdfY+6gjlOwdTklHl01mHRr2na9ox/wqcA24JBK+RpFTE2PFuavZVRml5
S4rpUVgW1IKW3RoPg2DjqoZopSBzrnMD2c2gBUjtBtghuUEbojUT6r3IJj82yC+RG3UbV4sgnzm0
yN0ydS/tzC9kZIJ9NUfZ5Da2S9ggfUfZEC+HPQkT1lAu48pEZ4Z8fYVzIGcgPpBsLn35o9Xy9Gwa
XnLu/+9Pflq7O4qOv//cNJNpl1kskXY+JIckxdJt6kn90tPTjMl6/ctlOtw1C2QFziEGCUPoK5Wv
Y1btdrKQl4DBTe5zxA+rvmxgc3tTCHwjkEQetpvRqmgWgqUZo2DYcfThaaQxwM6PiG3mjfbAdJ5E
wLY2MCZPA+PF8RCUhkyvOX2Gi4oMnyumlWLHU68jhnksvSa/yrqg4TRzgv3ocfBtm38pBG6c88sU
bn7Tq8x8kmpAa5oX/J0aXQRI2pXGKeqUNnRp3YFeqzQ95tm9t09mm9QQnqO45n/PA2DxbZgsvGEY
13bNmbIHIeNr0T5iozko970MBgDdjQofPbqEEgkK06o+W3rthMB4eFEiZ023Bm/tQluiXySyCwTw
VVDp7XrQE/uEBzhcmGLC5xansF1hQJQ0gPgxtqyfgZ8ccCCOW9tM+2dngEpVjHIEeTz1z0ppb6Bh
YdyNXbiDUlYtHc4DT2M+zoS55sXthbYqETVvnNhLXxBQWrFEzqgPcmEqomjKCDZLLF0cJoa7LVzz
pma7i5Hk2cbvOH3UbjcuKoYRWBJGGBm9v4r4o0NXgziMRviNUaeNR9tjiiO8cclMyN8bJeP1Pml2
jVlG64+vh1Dk1ByCqxGm1zr36rORaMQb+Jb+YLJoLLUqzq9Bf/JtJGkg0Ep8H/CcRorSLZN7fzqO
ssg2vWYgFR+eXYxPD1nLGMXHm7wdJJ0UW4uHJQ18TIO9d6mHuFt7meaiv3NAN/RJvWp9he6q1dKb
UfWHAcUzx5GMmaBnnyTb0RA++fDj7ke0SmCVjXfqIu1JhHw+W1S7SNe1zSATh6+H44w3fiuLJZhM
wYT8/xhAdYvbTDnOoQ5mb2ZhPOg2cpaprrcAnvCOtpa1GWjS70wX5SHaMTF6Pb5f9EYuEOnt6E9P
Lp7zjW4N9oG+QbeuYurvAltG4pjuQpE7Mck6PFkye/W62HxQY4zFTMPp6rkGwdZOkR2HYT0VwUp1
AHibi/HEsbBOjpNlDhtf69x95kgXFzoZTV7ZD1flFXgqLAtWH0dkRJHLyqtZW+ZjbIUg69Zj3kD+
MWZMqLKl4ZcISJECBQP7GungK6XTavCYUiOpGfNzXBoP6OvjzYfpqchQ65Due/vw+3aNXV8CUFy5
YdBMw8wUmGO16QjGwGgrZlcpo8xmslHiS26BPCHUwfWLjcLPzFTVus5kz7UlOi5uQw/AdelBaWYQ
sfUUe8Oa1BGuis3humQW7XG0ttr4kuWRvR1GOuJTS/kpk2oHha8CQlrRwECJrG9ta+6mpaiFurIj
EjaK81U/MxYMDmMLyxbu/uMtKqZdBW/yplQxHO207E6ZngdHGpALRJ6erzcvY6fGk1+U81UjaAl7
TrIujRz1g9OHS6NBAqNlDG/kGPQ4ivmGcfp2myRouwMuiRVQn+A5zyHIpD7MnDY0/Wdj0H5xI/JB
Z5mE7yf9ESyXvh7p7d08JI/gjUbxTFDQrhz1jTeg4K4SO34Ywkuv5yC/Ext5Jl3M8phaXbaBBMqp
oQYDB2IfgidYxHvhJf6J2fVD7XNbGfEwHump9LuEQgexokkfo4uZCpbh2lEmK1EP5nWSpr922yRe
NCh5wTW36bPeKmTQfbM2K0VbSVTDHmu4tmZiffFmUxetOnPNuPTXB2OpLettRSNKV0H84pDqoA3T
eLLzZSs0H1/IEKxZ3I5hMWOny4HPxykpb70nMPP2PbxiVfjuQ6+zhaVGYdx31ngpgNGxRdHNbnOo
ZI671kkdWXY6tsuy5p6IcsB5VfNuVHZ+0cxmOwVcrm767usgBS0HX343mtYubP1NNT/kweiENNhq
eyshBl9TZwfw9TAypzqXcHM5impyD07sPimoh7Seo6XqaIcncdM/Zq4JOil8n2q9fkFQic6zBcCW
2jh9cgulWDgccmzHCF6SZtM1tBTksOb3Mk8fbBp8xB7bLkr8zJb47kQYnD5+CkmxhXCDt6MInxoZ
ZgedZsgSSQnJcE3+QkPpODLpa0YJh0+VCN46OrUstX4M2eDO0aZ4P0DxeGiz2uZOT2jKorduMuit
NG7OZVJVbA+jC+sG8rM/yObcFo5xHiRIb8+djWrkFDwELOpTWzGBUOCoGpq0dxaRIvdWPeJYyVoQ
QnXawhQXGCEiL30nw+KYeu89ne7cbaCX2H5Gis+sjgkDlLj9IdIU/wCnXGd+QfqbQInoLAwgvAUr
QpzKNMkN6hcooEn+/vd6Oi+qjZ8Pu4wV+a4M4b0p3JGr1nasB9wbUCLM8DlVmmI4YW4lQ7ylNUp/
P7pRBPzQObdmnBOe3SA2QYhCl7YErDNLWdz8pxe7amNOnUPOaw1EVRAjE6blY0a3HtK/SekL1QB5
cB8fP16E9DBvjw6DZCvrjoU30ipj6Pk2FcysqlaYZ1Egj8JV8za2Sn8bkdEtbDS8SVXA9Y0+NsRI
bXqEfdcksMkWcvr6FbzgczhG0bt0go1VxZtZ8XTvwDMgOQdZONTXh4930+yOHML88eMdDGqg8fVT
UVX9XVXVJUfpLGVOWTBtDLLysY0yFmMbv1hAT+ZmNxZDwhkxpblzzeQn4pTKIFxTQcWo6VIHbVZx
6GRnPFV0lyWd06MbWNOpj2L9VCaWs0BN0SxpKxEtOBCzqAL92oaO/EnAz5KDLObPm2tp43vU0l6l
rbNGdIMftxw85rJVxUWYXzIkEYcB4T6Wqgp5uFEdPn4Cd0mREA7Aa/lz4kBy882CavcL5Z4mjV+Y
d34wAPWubFve3gsc75SJ5gWAnj6TorzT0AcNg91cEXwbRRdgBqR99/XjOL9zEALcubLuNvqMWtLj
6S/agPmzMsbZKRFY28gO45ekAGUE6KQ8yyZ4AnLJ4VOD2D5o0n51xviJsho7F7KUUOrabRQ6Q4MI
zWLqSj4G8wAPwlqq1d7BCZL2Pui772oWNYeyUmgZY/3w8RLPP2lylgghnV6ZbgNzeWJUYRu12qpM
N5+qRAuX46Sr7QdvX4uKaJkicN8mEbFM41DuPIibTA5dHqA0VVt8IoIEWw4QomG+FBdlDv9/qiy2
aTu5a0Y9OpqdGu5H8CF6g6OxTsFS6WFzi5Mm3kZOFG10TyA5HPL3TCESHSF23JxQvfQMA+/EoOTb
QN5r3IRQT7xc7EvD7JZkGqm3QWQI0vr2Jkahzh33ASMNp5sbbu0aM4d/cevRP0VWt9CZBV4+XlKH
878VubQ8O+1nTIzpyshEe4NaVy4bR1y4A48UquNZL2O6eyTIfNcZdOsJfbo4hv74UZpmjQ38gcgV
bYJlpenGHh1JOtP/6fSn45vdVl+kiSgi/f4V6YB4zLZ0QaKDUrzac97QP9JErD7rkjauqFk90WzH
Iu2u7nwbtENz3+lJc6+1XrvRQmfnJ8Y3+Oxbu066XZhl8YFx+o1sb/0Y+oFgIMbX9v/e5nrecYAv
/sqKvV268r3oS3eprNE6yCp2L6nD7BNusdoNGdP9xi1ijCB+fPr4SW9diu9Q8YiaZbfXpojjRRYd
Xc5+9xSYPyo21U2Yt+4SwgUQQ9E+eujrgV9lztWzYYoFUBYXqfYUo6dMWb21rO69hSMPpNqaTx0a
tJXBNE+wQpyyqDCXyRA5X0Twfk70kKY0hS0k1aaE+qHPoXz/uLp9NXlBpIAZQBt0tkq2e9cVv2gI
aNg+cDT+OaHD+BwOxT9nExDOI0pWlePon8KhWqzDHCCIQcvwk/yAX3+nnLj5kZdYmELI9/dj7wab
QDbfigYBsjJhXo7dqioL/4WphO9cJ8a6+6IU5i6UyY8iTtAo+Im7ixQJO4ZbqlsxDfFcaXwRbGV9
zieUpm07yragwBimrVufUrb6KO1tRgPdwm3Esefi7Dk5B0SxXSmKAe8krsnpnu/L1NZcOxOqa/Ey
5nl7GpnhTRGbXDrIapFCLsBRUGlraSmx4lTuIXK5jomu3jyrLJcFgUarMglwwcku3kmQfH4whBs7
KH/pNbMQhUh40TeasUg9jQ5qzd6TW3KikUAiWVTWB20qXOLtahdFlnmUhu09W4SZJ7m1DlN6vyYN
mhVV5NrtvZ6GKz7Ltpzr5AKKc4HllTOCrtZprXuMTaKTFGptBIF+Co2xWPcRnNcqx6+puwlhCWWH
MV9gnf/z3YIy+7dnnxYyE3FHSVPXxedAzViAOhImRg/TEmeTF1pPvkurpA3XAy49nKmUqC0svIsB
JG6rNyP1CdakNHNqlIDZks5TeW+TpkXScMmsMWE02JWcSeuSha8Yxu7agDZHDYLg0k+ml8qOJnK7
DXfZZgxYwOZae0rb5kSnzXn0RUSHGTWpBXAY83R+aZsm26mqCjcoC92nui4ewFW1PxL0kwbNsfhc
T5F4RQVNUvVUJt8NRHQGaJVOzV0Er9ZO40ibwQmMQ92lzKrngDwXp9lKwB2+YgG8GI1v3tF24Vhd
e/p9JJS4DGguimoZODWswVw/AF6G5Gr42t6ZCm3fmaMPFYd2Yt87jL40x91bWqvv0j7scROk84CM
vK5VWJvTEuJDdY/3rlpOGCRMTxegzNPmnDQGKphQoGrA1JrkV0Ovj4ETFk+i9cR9U1kL2n3OrjPR
C2G6uDCzC5/MUit3hhEkdPD29HOGDZk51D+B2W8hhchV7zOecDW9YN/HBOizZjyE5oCUQg8k2QP8
hDypvbATO3ccIraa42QHcGrN4c93mPwcVSWJ+pVCWCx8uqukMYe1/WP5K0xTtAjOIUin+iNsYvFx
4FvVcL04YODYbftqawLCxRhI4GEM0vau4Yi2itrSW7Smb59zTZ1CmHXhmL76E0JwZ3oHpTHOWUGh
nW4H7OvHsdGWMHOYQxAMkzW6dxlIJkl12R618MUUnnvFYW+2pcsF02erPCStQIYGkdEAK+w9VJxX
TUHz7hyX5gukeMbHfrD68/VQ8xqWJ6OfZ7u//uf/sA2uxxySS8ShDnjd0T+ln+rk9UAfRq3olkBA
femOe63v8ChJW1v0fv/qCmQqXtD2WFbB25loCc9IZQ8W7OajzaXelqLt6Zt3L0Hij2jsdHlGwhst
dQKswBAaPxv8A5AoAWMMSxXwNat6LB47a6+b1jOGDg3LPDtPqIunaEkrU6zBgGmgXq/eBFYpSopb
pPOwawK3WhnYyTsmRahSMfEKZWzf++EbRjlr57luiCVXROdYBvtBl9mvSLTOUmPk9UWI7sfa//m6
mabBWqW7NpftU5HCQTUSnhfnWFCYybM+ERge+Pm3sp4TsOYjgOpTb5cI/WCwzp84aO3z9x7Ae4x6
JnIWFtQS+pBO9sQD+zOP3iKKWCNQz8gpjEXfrbM2g6LQCOeOnimeWNtzF4XtGEuHtKC91eOkqfVx
4oIpD/EItma3fVNVjQ47J7dp7MgyE3xACulvoTVHUWAcS0KOElXDMgfyaDWKDht/B5jKo3PAdM5M
N27oGhtPOPMQyvqeR2Z7FEayNCUTQV23smeOHFctFsXVMwVsteyIcai+b7vwXHB0X/z5/hSf872o
U1jmDeHqKKsAnMzF4j+e1xihoy57v1hIPeyOQ2eHuyrGL93E7iErQ+xzMkiZXYMWBcR7yP2xP7aN
/Z7kESz30K5uIqnChZfHzBuxS0Du7q0t6uEvcx7/65MSkDYXrEBiKa7+/UmZETDuwCqKSyAYgN8E
tKWCRepG4tGzi/ee2cixLSN7RW/DXOHG3VXE0FzcSX+wMqtd5X2X0M6JvmE8ZZrTpkyKS8/8ovz7
rbjmejqGwfrnmEqX1qf1z0uxqnlNnS/CCaSSrggFiomMXvo1WZoBTohFkeLj+uJbnKu8fz8tdNqU
4VBv8l9hfFpliqyR1Qgvg3+r3HhTHnAupfkBCaWVhOfAkJVro0sKWCyA4LJpNHZyUG/QrMC91ppB
7wLT5hcf6velT8K0cl3FJ5K6LT+Vd12UV5UxAtaIrGbX2mV7ioHm73yaQ6uRWJFtINphVyRRg/xV
7vqxffriE/xWHFssv64llDJMxyHS9d+3TNPoMDLpTy6SCMujC/kaW5sH0YN/SiKp2uRS0fqMux0N
FLbNYHjhvLntLOJeSBczv3jY1Pw1fPqaXO4L3bFs2xWO/elhc1oUMUYSkqcStKfA6spNFrcRPq3E
fksqwPhIYXZ6FqYn2qCPsAvFCxhY6OWRVKdYm+w9INcXK+2SHWcYQSsiDtYWqTIWw/IDbIaAeZ4L
AVjVol01IvSuQ/csVNDHnLVNc0fBB+uOQajy7huVab+c8tTUMngmvu11MgbwFXOCDQcwDaZylByH
vn0t5hbnx4trg31JLUXKNTzD+8qp3VU0BdeEzsHZJEbrLtOH8HUykTxqddsfPlruHy9a2PyUTupt
e7P2j198z78/dJagpGGf5TjEKejT7a9iM8TZhFDBz/pszppcmYNZPzuIgnYA3aclDuzuzigL95iT
du6NQ/pgzGNlJ8hokrxyhgikVwJyc8TJaePvf/585u+PpyUsx3BgbpmOzbb27/tQywpIVhNHghJ3
wcmx89uk1+0qGEr4sUPLQKLJ/GUVOn/RtWrXzhzs3dcVEpE5eGgoVLeyWmoTJ+28S+7PpnvK948X
aNQofkc93368bfLnEGSiaSDfJ7rbv/edtyo12Y8G6HOw19xdWNCpS+UUnm3dPlCcOGe6h1/c6uK3
Y7BlmYZwCEgVHPOcz3WgxXFJpw8RMsxK9ywQ0cXySvfUQ3KOriO+rK3n5ySb194ZGtaOGKX6YM5/
bRDTOwbeVywtnGmH5PbFd/F7gUpFptuWhVpS4uT/lKUKggFqAe7zRcs04aRptQs0HR2ySboNT6ex
0gI5HHkkp50L0GpZ0vJssjc9hRVEeElxDKZxOra9bp5R02RAMUO5qCxHnkAZqdM8tqcTZnvrjEo/
zTqgRtPwLWq7aWVhAaWNEqr7obaxrgIlXoIDgR1jk/3VMHH78+/6H5u7pZRJBWUqk8y4z+miZSVl
zZQlXNiGtSACj0Z1Y6BLM2ztgsx7PbSVex+U0D7ROR6GQAsAyrzGqblsw6I+ErNmnvuhwRuRInRB
wEI6qwidy58/pvH7V2Ib9AAoxmw+LdXevx+PNECwxF05x8djJKF2oB6vxuZ58phTpeRp+GNu3Biw
iFsSpRz883hpsyjdVbH3QHFEjyjPofg7saKnBeNGjtOuhUQL2pgXxYGMJq5EveESv/LnD/8Rbf7v
NZ0HmtOOybpOtS8/rT1aqBEEXo+I3+lag5pFEt62w2Pj2vKIwekvDEfgXRA0JhXReZz4xSkLS0K6
I1ydf/4s5u8PHQcC5rvsdlJnT/98IWMZu0I2wJuqU4pU+i5P3PG599E/uEr1QL6xOGp5sq8dkVw6
37EPcFufdc+lxxqFxjEuHXVzWwFExPb/Apij7aysmvOmg2lliASYXNkeP/Lm9IlnKDesNxi2x7Tj
QBfYXfiatDoZdyYUkbhUwzFNrTcgsvapLSqYs+gE1zo5iGs/qRkR/X/8+uys3PPObGHQP9Ve+M7i
pKzSZFEZzs9pUvaJqGJvy4FZQHeRGjxEt1hXACBubm5IkkWH7kVYTFW8VoWbvAiY6FfFnASOnrIL
nAdNjQzk1RtxTskppjWyqLUQpNT8tg9zex/GZntvCeSNk57ax9RR1bZKUEP6tVHYK9jrK472gRTv
NpkX/agfJVryHLGu/KITaP9eH1Maz6fNj3KesuffT9HIxwlgwmcLrwUcORWXuLT9V2xUydFMQeg7
7G4bT0HK4qsbFkaRv4Jhak76lKMxqRMSrgLyFJohCl/drkYPpJJTMLfLktHFQwCqW2nYFGOCILGC
hFt+2eEgG2+CiRi2T32OWKwuiDgzFiyyK1JIAPh7poE61idaKxXuLcOJsFR2YZ9rzS/2hGf4YKNa
/UGmuHKBtw5rv1csuo2TnX3Z0OMAFaCTvqHVvvmMv+mNqPHHzvRIjMGndlfmdY02UlS30C6KrYPa
rm/r2f1WP5p6bO9iyGZro43VfoSYYOeB+VaYnrWx4pbsljFNOYsFDCOZDK6iIK53Kp0xuCsi66cV
FzAA8+F2uFh669kNnQ76g5gehFbIJV5+a/PnW/i/lkLLZvOmc2zSdJdzJfGP41g7xgQwGjqsXSIq
VeFZt6yr/tIzDH0ZgptNrK7pZBSbOhpibKFEGMjBuEFSM58cBnRtVu2xrHr3A+x8CM3uNSGo6JA7
yPV6HFgf72g4Tnd//tz/UeHYeENdB4esadi/VbZgNjHjt1ARTcDHFT4EcygX7Vj7q1gvwDLyVWwz
wJU7katdEEB5qGumOTUw2oWuWe5hfmvP32PceT89p0fK0YwkelUGGeeY/RbR2CJoMshj6PTG3ngm
PjFGGdR83O0NZtaD8J34ygy4nyNmB+wBxjczTCamFLXaVxLnyp9/afVbM3Uu43Wps7saHPk++tv/
+LIYHY2pDMF8ujrh2D3shkNIIvBdN/rtqiYqcMf4LDo5Hq0Tpw9uQyex6Fb2PZMdffkRMVPMiaeQ
ekLY8fDUiUuNFk5PanPIme2QuWgU8gZb8wLcc7iy9Dw+TQoLZ4NP0V4ZcRXt+kF8l4FR0z/yayKU
FlAAyHsPtvWQMgIBh7fnXi53ZdeVKE3tejOOHnkLlW5QkUDQcQMqSksPiOpyupurFgWpiK9mt0Um
o79o9JLotuHfQtTZfnG/f+yOn3ZPx4Bl6UhlUB+bn05Eqqsh1jhZtrCi0GQHIVlBFync3KAOrmFG
07CnFQC0vYe/o8XtA6KfiBz4Lruf2sm4G/1i3LpaF956A9uSQB3M2STGOldFNk0g8hfWI7nLa5n3
+cEwYqQCXRc9OVUVrXXHnQ5dB5TELUUu4JeJYJ37DJ8/jjEYOd1V72UGrGDXWQoPg/dHe7kqZb5F
Lfn+8a6PDJeAU69cpPacuVHpYkvAA/6tuXHkQ+X66mH7j3rJtemvStcygdIanxaJyEXnyEwcggHB
O8hxn9q8wZlhIE74eJvlxVaFfnst3Z5VXXPUSgOfu7OK1FpZtOK3WQeuLYGz/w2bsqx0vNk58I9k
l9i9dfZV3F/86UDHGDIBE3h6ufm1D0cfL0m1yiNAaQj8h50/kdsS6TYSH/OLX1L8fnanODccpkPK
lo78fKbrPMvKithE31HIaRPESb+zQut1VPkbN8ffz4ctx/sw74alBBZ08C1v2Hs2BBr83NMXtfTv
gzYLBrSLmYFKFVvg54bkoOVlyPrEGUBLNlRT+YOIgvAiJ+zxdYDQKjKrrRxG/RCk5VuhzFPHqvCq
tcPRm9rXth2PlTVIdmVXLlVXEtlqSAQPNA4ZW47k5xJ4Xvc/IQo5375YqOYb4t9PmSMsCgMupLI4
9nyqUS2C7PBMjnjsW5jdKLOcNWD4+7HsAeMGSXAeSU4+ZyQ2//2i/KoHe1qUiwEsFM4Eok0DkAr2
xTDN6oXftNuXiMJgGvE2NBVmw8kFFHlofAl8n5jutRVl9uMEHrYAjvegJ6TcDJ5Wni1NvFVeo+4b
AmXuSrdKLu5NIUV+oZLP15ZhCBwsU7OsGx53RM2ktfopXhb3kQyC/hzm2bhJtJcy6fKdD+V9EZu1
RW1VtIsicxqQopp1i0nV9cOGcHrG7V8sWtbvZTZDNHu+mtwPNm7Qf2/Sg7KqYkA2hi4Y5DAIjhlt
qu3pf2hXCcZipQe2XESZBMpe4ZBiWasPH1klNaTQjTfiyW1tiRNUL4PtGIF6n5sR2tSEV3O6Jho4
aU10IWuR9b9zMcPESo+p6g5kYtV/R2UiG6bU0kgazKmlD//vZTSznhjQW8so4M5M0/6tiZjUlTae
lKYPnacm4iyKhefNDqE0kTH3zqiF/oPZJfdlD2aa/A2M7YiGIpB8B5ji5SJBhrTRTBcgVue79IGd
04BuP4rtZqVXrbmKDQfLdRFka46RxgnSN6sC1VsdMlUcy4cJ/CyRt8AcvlgpzP9YKRgkGxbiKZNO
3+cRi6NlHloOlkNnNlWOZoRDrTW6sxkO3aqzR+OG9ggSwaq1cM2BginavjxoBSEPGl8XqCYxbb0R
t8kUA0dueqLTbLEy5ACKk3xZPMeufuTfTZdBVdTrfDSCmw0lRFVTdKkNlkKUzf4DQQ9QJFFF17kN
M2KCigom9ate1+89xLmHpPiPo1ggP1eIcUMYYoqvAcWxm9wsp/4epY79Vs76kSB27X1ahLPbM95x
m0G2ROq9r5y23tvm3VC3aKzNNiAdp7VXf15lrN+3JXZxlw/HrgQ1VX06gNC3h2NE7tSi7KNN0OH0
qhttuFdEKB+0DsYe5L/7jz/y7QKqaGiRb5TUVBahf9IKS5DtnZgX3TcuAzgEYlbCq3DkrwJpFezj
xFrHDPDuBLPtu4rNa18WNiTayDuVcSPuzElzL50u8tOAUX8RTOn0TlN1T2Jd8mz0mr5tCPS785z0
nbDe4WbOL3ZsfYP2GRCx0T/HevADTWp2UaQBEHnIaCjxliR4kYpU1GgpM+epIsVhT/5BtQoskW+z
vqvQlDr+KQ8b7y6p9U1S5PP5uW2/MQkNz1DGdkVkIWHzL5rwvzjy02b4bW13hWUryZVA1GN9vvt5
CPv/Rdh5LreNbd32iVCFHP6SAAFmUsmy/6Ac2sg54+m/Adj33LbUZdVZB0XR7m6RIIG915pzTO7R
gHuaqe49HFDsx+pwEs41PKkgks9mYuWnDCOASQiJo87CtDfGAqy6Gg3aRmQzK6u3rh8AOleV4o2z
jUkMKl3e6zuJKL8fSiV95YI9sorHHDKXARpNs5ZhJHXl45DY1gxmaBQ75TnXcTyFnSX+UAayu4H8
b61OpGGgI3KSmABs9cVIkIFUc81WzZxUxh1Q9pXkNlWG9Xwcy4eGt49+IO6mAI4I+RueNPuMi5OZ
iMZchRDVQpc/MXZfcmOGe4PMFf+DgXND9Btb6azvlcVqLi5r9T74zIQr5SQGYPw2Xb98IyKIQkkI
FGWOxIndKLInvy/8c0HWEMLZb3qW6CCvNe3BwqLI5HiG9T15hdaJdF6JIGaMC6+mQ19yThc/B+BA
Y0O2N63dLrbcgjktok9tMc3I28iMVWy0Ijwv2FK4DOvIaeA83hgDDbuMmKlDAkM3Qy0HsZSDHoqg
f0Xm0VLTMqPC4v5idvnr1PrSGcNuxPCy6dyMq/hWp494Je8VjWYh8y+r5YMGS5+LVxsDK4/TxaaE
vAVQDxzHObGjVMoP3ZxAy2zEateXk+aOWCBcNZOii5xXHh8266Qsh2iJaB9VPgpKmk+HqNb6p1zw
dBFfwQgi84kJyTejo+eldl7XseIZ/ndoROn175eX/1iAWTL/05a7roiq/82qV0xqOW56nW1lppxJ
H4cV0qYGMSwjyakNYVha3I0viO2eyJIFmjyh4RGq6mfBOuuuEjRjzw2ULU3Ln6NAOSDKKL8BcCGK
Fwut5r+0Mvz2ZdelluoHK4Z1/vbnAox5CMNAmnMq+2Pjze8e++NiEyibbcYMdmcKfGjKehHJsFKw
u5hLt8RSYgkq7h/ifpxYtDchtrbcQg+l4yThBtSRf2jnBLIw8zdSDI/I7qPlkRAMAlceKfXkUk7P
VT7CMu8NZE7jxAg7e/j7iZD+Y2luGbSUWZqz/X0/VkN1q0l0YzkTYTSdTWWS9n7IEBhvQbgdLTPf
17la32m2iNBA4BBijt33KFYu2SQdOisx7kpfxZeRueGWmJCZWVMSmqxVCF5dWEG19bVL2ocw7OcL
mvD5SU/ZXpk6cdD8m69iHCpHsleUYwIDatMi8sPCw4+6X/4D1iQ/6lmlO6EQde4cFj8NLNi3WrzU
IsTFqswxR43ByZ/k7BbPNVd4RFFIYTEFmJL8jQ3zbhYE/bM2vgxdPnpa1Zg7RdBjyBC9m4tx40Vy
QpLf0DitCgiHqWZ2JQ5SwfRmQBPFjQeHaqDFCr2p8oDcdI5sNijBES7um1DGg4j2oEAOSkJU1N/y
2VRg2wcCK0cps5XKkh4NW+z66VFaHld93qIAKU5lNqfcJZGBENCZHIg+yR/HCjgAcVfoyYRsCbBQ
HeJJ+k/5YmhiAHFM0JE7Vg0FqBBU9rLFj5BB9IWQremU4tnfZlG+AMqt2pmJ5bNpLcpHGn+3GQ+6
i4xoxAghkYqkzONXaPGbftAQB0yhQAbGwERDCDswgUb8rDZAPf/+aXuvVjXQJrAHNESZLa9pvv3q
RFWRVjJ0KFWu+/2Qw6cYlU8VTHQ7TfKgcrEnDu5kVaknGcnE+KZPX6UFddXKmCeLkQ5wAiJhU2gA
ood8yL4maB9F1Evfg1o7pggPfwom5J64BH2FW4qL4rEpg4kQ4BFZLNdZG7BA5zVF9KxhYP+MuGvc
MJrTLuR5y3ctKW9GdoEvMh9ERscoQZaHYdXOBzX1dbguIi0qLSa5q6Epb9F/dUFBlW6e6QRv69XI
lTcVr03VzIT0+NYXRVucmbMG4p4skJkP/cEcfOVQYOPKNyJpTR8s3qx3vSzeZpoKTO0QmSyD1D/3
NCH4s7gzuGEXXfFMvzjbCUbfOBpdL5os+YAwmwTEouhfO7HumVSP82k9hEWIJSu89/JtlG9NvRy7
+tYHN1G6UhZBVdJ1uFTqoQmuhnSxpEuA6fLW6DAjuIiFEAk0OGrVgg84WK4efhVCAX4TEBxHa+v6
JwbDo59Z2HjCRKe9Lqg3/vbXvuqQTuflYMcVU6yldOlBCR/Vdil5LUN7TLInqp+eouwpEH7XXD/7
/lOjPo/1c6U+5+kLVajP2fRCxelLLeBtgET2KRdeKIgaG6HO+oGIJBiGFqSHuxUWLlFW1pcsQ92I
se1VV9NwhzWnfeo+bPvI4rt9p8EmA8EsallZRlfxplkmaTJNiARtu6QjkDyQCo6XDqLkkB1H66Dw
JqlHji1o6ujkYy4jZ6o5NcKJdC7tSNxgXZ6beanROuv5hR47pZoXP7/0OVLDq2liJLpSM0ZR61pa
16q41Syr59u41jzfTH+psrr7PqcBHt+95bF0D5hLOCnvyZMOxwWqW/bUtJm6l5PgJOCtgrysV/ug
NMJrUCRo4DXJLeS9QEPuIC6wu4PQHwxS531YiXzmlwoJJ7EOfnqkzPSYoOQmJEI96hXh4qfAP5Xi
UgrhFPlZys+gsCZIVhgq0wsFTFdOL51+adxBOVrJtdIvU381kmupX4f+mhM4qV+T9EZF6S0eboWx
VDjcMuOWGLc2u1P6eK+zuzouRb5dKzvyeE+tuzje9eIhtu6t1MtHi7iOpFPosS4SVK42hOOZYPcT
Ie6JRdK4IBli4EJ0Se6ygCIj6OrBxWFBXumDlj8oa0n5A+UbkMseTOPOpwylH2ZS1biryT0dlhKT
35Vrt1+VajcrImXmZqzHsL0q0U1orqpCItgVx2MWXZP2kkTXqL1QQcvu+NKp57Y7cyy7c5MshSEH
AZU+nNS1Uphk1pH2IJXUx6g+htGRIXE+HIb8kA4Hi2ig+ANZ+HuVDHooVAMSzT+2ktZbf0IWwA6r
QxVZpxwWj2GRmE7fioMzYuJ4nKauvviNxctJtUcm6MSQLZq/eug6gidUguHpqUgoLo7rU+uBACDl
rCrHaNIsUuAN5OJQL0iw6+d7aJnNRei6XSUh0g4n2Igp5BgAIsX0JWzqrS4l5qe4ZoDBNzParUak
5XkjA0U/tabusemNfv19kYV1qDeHAOXlLgFcvFGNsr+uhxyb3jXq1cBt5UbfTMXrzErzUitVesMA
hgcm+a6rVfqpG5t632QfCB/er5+XITsaMV1Bzawwp3lzhW/I/EXsXWy1WXuKk9hCMDTv1AWHFg1s
XcUJLMxcV/if8kuY9w17eHJOJlK4xmx8lHXt2dS05I7dLdLY4CpJ56hlp8E6hus1Aii+ossjtbj4
4N4kLde1P1bP/OaIwSVUJAw83m1xTTrBRZeNUH66sHPbueYuWcvPKfYVR1WxcSRZqd/IaAGebAUv
Gmp0MBz0No0+a2n09AT+LrHahoyPq03qQ7UkCfx9nSK/v4EyAqItA+ABl4H5dhgUG/PEjgLYUTuB
EC50DC5aYAZeJ8LNgUtjXKaOLhxrZGcQ8xh0STFtk4UtDZtEIKnwVauy2h2kToU205O3MGSn2EKd
Lk/+Z8A117aYP5q/vJfp8NbSOEM3yCQBHfQbxQCzpWBuaiXbxmLt40UDH2hq5CI0Skr8HrzNLYPX
Ya+1x7yB5qZXk6tVKjrQzJhOuSl4NSJ+LDcdMcsD98W/v6nvBSz8eixMVCTUKKjfDQFm7NAETMJt
Czu/fAb+TbTWUMe0DPzBURsFOTJbv7OvE2mISewi90wW40ZmvGhOX8SoA/bo09MrVJ3xLqgMz9JM
up2j/MEO730Tkt/UWlQX3LZXEeabb1dG6tVYw/cMp+USW6FAthqUeUai1TjT1DrdmMac7WqplZGj
ESCFpwoPfw+LdJaX6zcyhWX4JNlt2eN7C4lkra3JOEuqvIxhTBAiXY9CIcwk0cmQ5VyCjMDtRNQm
6DvChk2W+UILhxG15EuPuhordj8x5pKFyCIKQ8t3RsgW5YNT9B+fewXJP3JDBtYqu8I/X7iYlXRO
0dFt6WP3x66ITaIuWxqv4iaLlO8xYuEdtmT8Pb2j+bxaMwWf9fdfQv+PK4TCRY0VECqi90KnFBmX
mUrZAtQId6JMaA2Eeq/V6iU1pQwOsD1pSbPFpG9Ith+W0B1KmviZLIjvIXHDPyBNHBriR06NCHdy
YIdLRxjqqdyq3woyV+6I+qrr0jjZ8EUSj2OAXGmqs+ERrDYK79bm+lk6pUrbK2ymE27m8mIFHUGK
Gd72aWmXtGVHpgSU5CTF+RBW+DbgNe9NsxVvSqpYT0JVxhsF4Tsu6dh/MgwGL41iFfv1T1WxjZ3O
38RtjmjL8ElPxBjucW2MvYA8EdsfFeM6h8IpEMvqxcAuI2WhuCTM0KOLpAe0MedBhLQ4iVnlISSx
HvRKn5Dnklj39xOC4eP9NVtjVgMTgs6Hob5tU0Oj7ToaTiXoM8Qoc2CdTRX93/qoVLu7rrBsXSrt
kQfuyRikxnapLt3P7b63vNHy+Oy0O5lI8XapQXEt352UpVg7wUwlr4FtC3aakrQ9CRUH3AXpPtFw
Juvt81gef5UYHBXloK2VEHLXH1AlUpG/V6SlNGlPKM/UYnPzFnWt5FF+6wWdZ/o0hwmFd0fFnRVC
mFy9cdXGJbSxMFwSFGekMGzkIw+/qzZ60fe8B/hIitKeasO9r+3ncV9HB1MDQXrQq4NaHfr5wPYw
M5dKqO4YpseIdKXuOASnVDlSCGV/VTWflHKpYj5l88mAzkIuKFSS7EyBJ4mh4X1wCtf1wJu7rolC
kzsvF7ZlfvjnFztv4rKcoNCi2GzGqwX85VJJhxDVGdYwHFUxo5Q7nXLMa4X5s+mVXdKBOw/9KDnh
Oy0OsZ6S0xW00WPs/1DDKjvTT83O6yMhTadjIBvcyP3koBfRZwHvzqNODpgdGq34ME+aYldksngV
K4p7ecK9mG+QL37CK1fdisKoblNjVV4Y0RE20qG6BYF6FydQ3qq1JIaanU5wW/M9jsv52kaCeEMA
EW4Mq1Q/Y2RL7TJPUQtl7KfmaB5Nm96Huml5saC2IBQmqmfk7bMMtvaMD9s4x0ZrgIhR9V1WW3Ac
ECDC29O+xjomUxmLga2QRr5ZlRsStt4NW/b2TiT5TwK1rVuc1SgWl2Z1geUO62muITIHFt30cu6p
91Qk7xrrZS64ROU2W71NDJiEVgOiAd5CE8nKDhMk3LIe726i9MVNyoSXdtaz75FZfkftCz1M9nlL
Plo6iu+GDHhMGXtzq9FMbA2rCPJfShcAWoKaZRLRO2TwiW4QE1/nSVxEKg/BRRPtWxKEgABFe3Na
yp/2pbHHxG7GB6zWY3OYm0PuHxrpAJC9yo/9cGxydq14Ie00Ps3DEacvVZJwFp96+WQ2S1XBeZZP
VFmdu2CpGsH6Wn3FxWypaS1lgcyfDf8sr0fLJzLpnJUXoFuCtZHAn5SXWDhTTXmJJPSIl6G8lMKZ
qtdqhTPVs3XTCRZyGv7OWoN0pibi/MIz4k01POvhWamXY6qe/PXIjIOyJLgydanfDXK6P09GLG4r
qynuGcFfhE9P8SMRn/IGEJ98m7XyU6nA8Trm9DLLUxecrPJk8GA+aYiMrRNfesE8WWvJ2VlcaxyW
b3w/LNUO7NeWavTzmFz4fi3hQPo5089tcokHsJWkCZ/z5BLp50AHq7LUHemiqZ31tYT4suRdDlup
P8vaee7P41qTdlYMbtnnLv1do3GiqvRMDkNrnJBIy6iki6XC4jT5R2rwj6m0lF8fzfpoRATSQkM4
KGwa2SuulRWHGei/sE/wGyt7rdsTeBR9QqdCrUtQb+aai8uv80oIodytFVdVXGRLH92ilg3Pnxc4
RZS4zRm4Hlizv5Woj+Lca7HcsZPTDcHGtr2nsSmeYmKp1grhGhDUhlFr8eAtRcJMkC01+u7sEwvg
FoobDkthshbwWUduAklNXEpvd3W+m6qdQvKtrSs7VdlB4vpVTQpyiMxn+GQuKeyG7laRpyHbKT2i
iHPgjhr6LS8KEWUuFZa/CwkdhY681fZ6eMCHl6uxtRtmAYisXMGmyKU9VUp7iNdJu4/afWB5IRG9
vBxUuWBfWq+UvIk7auoNvktNvptyZ1PcgBdSLOWHLkg4qhF3Wrsj4wQKXkQw9I7SeCG8LGWHbe5X
dY1LzdwLeUWzxEzCHKwnGNSh+eGehQXdf5w41pqaym7LQCX5Rn9RSXqvCgTQEQNDB3o7wSohSxss
aGBDeKCUyg7QdEp2NDDMtIkdCLiUBvAznS5zBsDSjTNlDv1NSlKdsXEUdSltLYOFmeokgpOtVRDN
C8hsLVKvOq4NgmNA1BbgMzkk41G15rQay3Cn15Ya+bElf4DGhTMw3kA8DRia3WruhMj4wM6RdEui
sWJTrNOpsfldfWRTUNwsdStb20pkhgMEeivBjlorgOgeLMU8SChtM7Fbcal6rVIgFdD2EycngzbB
4rbUXDkDDRS26SRQDA55NjSxqMl0gNKWPAlV2HSatSTmHxECEmfRP5gORQeGitYKTAePPaWsRVo4
6sEW4pQDv5RkREqOnR4RTOxMsWORNGvZBZKnyc5UGwqLMiHtsdPCjsjti+3YZ8lADu82g7SzpLps
AdWnE/bgLTZr3zMJkSDIkPMa2HNqq5UNJhzFbgzrXbIBGAGZleHCGbYaOCSzUPNaTGemxslfEnTn
DX0Chxhb5m7K5LBhSjmDE2+RE2hk6SyFx32xuXPKON3aUtVa+ew0Gthyp9Ocpl2qnckMdaCwSmtN
TNtw9kZOa9pR5IDlCZSlJNIFR3toGFnZbW73OaYKG1EIlFlTRZm4rcXluOi/puWYG+ggSDS2LZbr
CdGidtwv1Yh2RaiatlQh8Ed8LG0jcaiJEzosx4GSnXpwuvU4ch5lfhMIj/xWS9Vr0b6KOOk0sUwH
yBIV8zdBaRG2Hu10yVElxzIcqXcMMG+9I0qsoHCxOkO5VLfWHDumZYOURAKdq3aq2upkk2zetnZN
ADTrN84rZ9fHZbaV9nQ/MBN34tbqP+gOrBLANxdw1UL6o2t4q+loyX+uUMupTDPwuajUfBkXryqG
j3jDw0e/Vpx+GDKPjIMQwZkpOhhPWJ40kvIqGPcAGYbvs/pKlfnOcLBwTTHdD0jn3KQPWKZCEkOa
Hl7//yHFD7E1jFfLeE2616zjX/M6B69V9yoFr8paZICBP10JqJ+E9JOuvnTzJ6V+MdWlfPXF4LH/
TIXTs3VIw3s8PTfpczo9A7E11CeqaRgcPIXBUxw8mfMjJkAtfzTWMo2HcFgqHh4U9d4kD5p6LxTS
cQAdl0VG5nKkm4/JJBCVUfj/xHqUP5N76NXo925IVJBGdW28TfExP/z9VvofHVuEV4zRLcyvKr2v
N10ksW8Aa/pLxys3rmqJlWs9TCl5M0WK1KcYEDiPk/wiljqJmq0mHasq/lxbXKAJeVHsgRWSKIGW
bEhtIlkmiV8nwC+2SULZPo3QqUAzr2VF2mk+jPO4WNIDi0y8d+nMUsxKjpk2ivf1qYYfNwbMSVJd
Q4thgkmuiYCiyzAj83EaR23TsgtO/fiFhHXtSGjYvw+RZOdLmPtcSZteHliHknCLUSI41K1gPpkd
ualpX3MNgZpmg5X1tKbMnmvU3R98wI33bQ1mJrh5GcGjGmAs9+cHfNRlPxHrmQ94ZXKfW0SahdFM
ewI/qdHaZ9J+tlifLMW65VcFUH8tvE5LsXShWLf46XJk3UKppt1dWLwI/e+VCyrAyNixcqFUcnHW
lQuLlzhZ1i+sW8Lx97ql93esW9q1fq1bWLoUbIAjrxs9pVwWLVSqeTFV7oN16eIHvxcti/8NAmuU
TztYg9CajPC0HgoBAazvVB3yOnMSrh0gsPPfP6XG+5aEQi9xEQlikLKwyfz5biZEa7egIUsysUCQ
pLRUTw3S3dNk3noUgaDuyuk1qmeEu0bvBoSxQG425+N66OqUMUicDNsKPptXm9GATwidWZPK6tdW
lrYl0E9bnYvONRjxMPTEzMj34UeYLlis/z21Pl/Xtb8tACc76x8QVPhzlCfCROJo11g5zP2OfA+T
wOpjzmnDmzyh1H+1ADJvs3h8sYL4e9FosTPHk//YDTIJGtHMtEEbzEMA5YURtH7rZSQwSSzmz3Iu
qMeuX/J46zx/FpGCns3vekN/rKis5AuZxV/9bsq+j61/6unDP9coC1biRpmj6RKs2fCsSEbm28rP
UiNXd6vJ65+aWImbREUhkGiwyhHYNU7ZZuXT308d9KT3Sz4kJ2huRc4gW9A3506kySgQZl9uB0ku
aUerNMoMubhiiugKZ2YEYNmVztrPYSlfk2y/VjaSpepgUqZqxvLnqMI9uJuH3Yj0SlmqH3aWtTMT
DEGuYe1I9FITFLquUrvmtFSqu/FaQ+h1awkaK2SPYtBEvPYweFrhKWs1g4coEEPlXHjF4I2F15O/
PSzHaPDawgsGTw28EuFggenSSwu+Ki5gmWGtUHPl0ZXKCYYlNCc46ejcm/Sq8evVrgLQtHatyZVr
N9NdbXIT3Y3W6kOvXasOPbNYqgy9fvBwgbQD/QA8eXLhYSguB28qlqKxkuIvLpaK+Su8iMATek8J
PKv3pMAD+zUifgu8PlgeBJpL+epSM1LAyoVCowGNtwtc7LGbxi64eyoxCXReaiLIKN8N3W4Id13I
XuKDsdB7RAhtRZ17v6hbhiRbb0lbaWqkeV/JgJpbZNhilhAiEGfto8T8KodK65EOYD7qRiwgvJmj
R2YMJEkMUeZpSEsPcYX8JpGJrqnp336BEHhsdEAmYUvq2WTM0jUMPltkCoGFnC7l1Lcn2jvBOZy5
HZWFFb6Kw8AJCgmlrFqp3foSmLtehPgA9VK/mkivD1XT0hez+uQ5MNPvy/97OmlbpkjGFbExcU85
O+ZOtEDF9upB1kqic2kslZnYHEX9q7QAr9PWJCYj4EIwhxOxMVOgfA404Qdmg/Ybk9LbkAnfw1ib
H4qEf1btyuQGeFX4yKf7vtUPR8HidsR8FknOOgP5VxfIIB4lNTuRtzPRe6/TpvDQorMCBRg9atBn
xXDaVbU1fyqCqKTLA9iBKOUeaXiUkF+EtKhSdMVDJTS9FGEDg1eDkNVrPiv5sD9riUC6XKv4H7Sv
3lt0QecqKk4t9vtQ7lc9279+75CTWeIQQaCmGqD1pkDdjhnTTkGpqgOYQNguY7yPI71/QMpluVLx
TD9QvZMCKXzAtXlv8EO2bSHeljETcVt/C+CSknFWkyERYBzix0jDsjjrZfQdPYC501IlJyQbSm1k
tZUXpySZAgDP3GjCj5ECoF5m0rGyZHl3CYErxryB2CrDRGv0faxrEVuv2frcpurdrK3yAwsMy7l3
V2EIc1yFRRU4rvyuJdwGedrkoxJsh9kXq20AXxPhqDDZplhJ+DQ74JvFIoUYVJmWD4dOYd8Z6sQt
r39QaCj3ogycBNGCO6k39MPcKxU4rcKy4zzLIbcGNBgWO5uyHBCUNdcumn+QY6LtqsZoj8pAs3x9
1EnDazE0rau3ZD4VevwJiey07woCx8sSYSrsxmNV9P6xVXsAIH487HRyp2n1pxZoV/p1m/VhLmbN
QTR2SKYz87EorLFwg1IQHWYYGhlIpXYisDhnNJrQC2lAPK/PTVNc2tiFQnteMMRjoeOyYBbmmGEt
XWLTB8w66aQdhUp4q0Bub4O6J4kDdfVtfa6TC+uKPVdo/t8TMT0DJAgGgRhmS44se13f5Eor8Trt
jnY9ZFgOeplsWNKS6jKPThwb5V3MSGQWRQIU46LhztY1lxpH9zFUpOoGt5zou5Eg89QSdm0rdZ7q
F+2TpJAG2Bcm7hrtnyinl5LOIN/rKBm9wRKNDQ5Oxc6nnhaWJvXwP2HoK8qC4G3dQGkLsh/gxxsp
CadcxA4jYh0tmNXHzFfYj8eMuVIdEX8iEPW3UCNJuyMpr5Nl2JoWaxO9iV/1YTDsUaaJ3DHVBxvK
bTIxxKfGrINbrgjyi2p9VTU9e87gUQeRr3iJ2oSHAeTVYX1EJ/73ozKrLK6+ffXLE2NkQB2qtjT3
ZTkPTt5gEWzltj/CX+iOHeCXYwaUnGyY2XKJEtnA/Yu/pHhJdr3VTvs5YXUFAe4TbrtzFsZ4av1e
YZLY+GCG1Ck5kBIiQluGfkwYc/1NtBh8NpN5maIYkU6WtxeTBcn6UzVls21WYKX0VGgZ0kkq3hOt
lVA0qv0mrBFyC3BJ2mB6MkSUFPjLbq2Fk1XXZwKB9KZgqs32qWD72SvFcADTNxzY8f5+JHfjcMgt
PsTsXbnh8mrvfVvOd7OTvgtqox6QVk/3X8+nDeb4wjqtP63PT/SbzKglxkSd0WGx322tdLpF2GEO
ksx9fNIxQnBnu1uGAfJcYugeKJV/SIKeqMZZnEkwSCH0bqLl2Wh9NiSoJ5VQbK2OboNUBHdC98oU
BtLKr0PTz7tcCECYFVqDMIshHHY1VLWK4IMqomEscmljLjoSBV32xuhCybtWfdacLZFtUDGIntUO
vB750+yrvHG63C6YcONQVfv1h078CbxC24tTp0peoC7L/0EiejydPldTmD0LebDjRm6+1tjiqjIa
9pnAzJodZRxU1hFTVNxv1qdmwAGn9dBFX6rBhNBcqX1orxTxYYHLN8wA8yXJayCoxurK3wdz+dG0
SLipEnVwu3Gujm1V/OgW4iqfzNxpCKV09MWdM9QmcTRZda1VqN/MdWS3jyoVaQlZ24EAtVpHfr1p
9VJCiwNU3QyVYN8iMNgwhypvIpHRUVr3F1bS/xjAAx8qhXhxIJfNKSET7ADh4JEhRQPYy8AMm4Ps
ihsBIK/CxjgL9dy1+A96s0zumkqa29nK44jGnLR8zkVl2iDNChhcSXQplQDLY9XNx4SgscNM+h8w
kgn9YcwkY3m0HpBYs6qdlJlOmfHJFKLcI0hUO5tCrZ3VXFYOedE/m1I7HwXNwGjLJm6Lz2g+GmsA
pTkXZIjr8kuZZZ8qHfF52MoJ7VOfLVipIicdw6NSNPVBbPtiqwK4sWHIEULa+vS8WpPkFNIhWLsU
IiioSMxxoCgV0qyqcro2JUW9w9JVagGmDmBzLUB89N4wjOhWGHYxTgclI6zNJ4bn0pd9cRHUJLgY
DJylLSHn3SyUTkjXaedbDVLToS/3scE8FPeM4YXAJDe9KlmErta/Dx05XxvkGgDutXk7mkG93CnC
1iuy7Lu6fBdigug3bVHmHonAzTXQMnKlWVkwQQnRdwTxN2NU/8HHoX7uVb0jpWEKX6po75ecjck0
JoZq6fzrIGR+LWy1zNwafAf2QVDGxMqWS/pzAg9vLuojpEp/1tILuvBOs1Ul50Ox1TZxMn61ojAk
orIJbwENdCsStEOpDf4DgoyT1IDVlYRe20FaGi/jAqKfpnm0zY7MZXMW975RwVk3x2ErJGq+AzNV
2ZNRTPRwfeWcxNleyrqJ5mb/jyWwGVPLGHzuorBAPPIgKQFzx1j1D0WAGQnojjPG+HuSjiA0SQ2i
R5jvDJMWt0MeNv4jsptvYhIb37QgBxocEF3cW+T6LakmqtmbJxnyp12NxK2NofilbK3iR1OrpLcb
4Wvq953j6zglU03Zyig8OMEEX2SZgCnof4eSDLpjXGoijfpYd7RA+T7ravmojqqylxRSuApCRVwc
reaxiwSDD7X8MErIYYvIQGGLs8djvRlskiaevA92y++ntQSQigYYBpn98jvtBSlUutl2pDKFSLUu
YS17vKWiLcKeNKOCwUh3VCD3bflnSU61sA8A5cmJcwVkIE3nKo6/EIrabaveeiwa+YuIH/yDdfCq
Hvizd2uxEIaTpysKPZm3crkZcIpvID/bskqmwS+kF13L+bD5CLPZuz2PahweB1hcns6nvj/KMjGQ
iGgsbWyuQPCciXbBVunZy88YcJ2QXq6dpCTnRaQHAXIMM7uUHoLRJTJFhEXPoj/LCuKPolHlmxL/
gIEGW0EZNsAkI0ds1R+m5YNp7Zc+fhUzxpBlhN4D3I9UP4WJhCHHwrtdGSGN+nLaovyevRkHBE2G
qHDh2sSuqePxmhrZxWgwOVLpyhEDMCPMX0MrZXas8QkEug03y9Gb6lnyx+9pOYkeUgHloPowzYcp
h2I7ADnAqPb490+G/H4Bz2+oc8FVdER1rOH/bIEV0tya3DUy9mVQ4Hwj/QLVNsIZGNg5IwJNqVHx
K9Wnrs9LLgxzc+E7Z7mhkjMlStPgNRstabNzaj1GHw23dh/qoeGKwCBvmTU9SyomWS2QyKrHXxZe
urQKL2VaGR+IU/R3s1uTRhDma9zsOi1S9c0IUMpT+O6JkW/LUVKfSN+clZ+RpWWPsUJslZFHybmM
hFtXfGfZmZzWgyyxjSZOXPL0wexvVfszGXNcSI12HkeJ/CQ8oT6t+nrS0r01yLax5CWB+cH6hl/B
KCLRTpWWqKQZZDNI19VBFMjSZ2LUxCf6zGwnsBp/m7pbaHIZkVIykWbo8o9xRqILnT+UEWn7EyfI
sGv6UnLKKZQvWUP8jiL+YksolcmCeuDunhlR9ATp1C2K6bHJklMr9MUhlKPxheBvB9eL8ZwNyWdB
E25R83+cndly21i2bX+lIt9RF31z4lQ9gCDAVr1kyy8IW5Y3+r7/+jvAzKyTljKse27ECoZl2RIJ
gsDea805phgeLp68IfxB1mX7Qa9FUYy3Wz9bxnRgWTpQS3TO72YtttCFRBTiRmm2cK8tbS3nUjEs
bubCzVp548+6P0i+rPuT5M95sEi+RhBpRybiWhYbh3SXQ+pH0bBd7CBNdzCT8nSHl5dSkWg2O7qN
BHZHLZaenWbt7AXt9c5M9pa1E6z2rF2Y7CVrR0X2Lk73ib3jhj55mc2qYlfYu4o4Z5ku7a6Xd6wP
+YRRVgthdee0O7xCUruznKDPdo4TSJdS1SAKg2FYC99Tf6khCihn8VXTRy1NtZ0PxGoWfscgF/Db
dqhn8kIn2YGE2j1GIs1PS1t55RDUlyrKgIKXXfOzTL+9PJrQUhe/SvvJjWKDaFlbb7/PO4vIuA8+
8sa7uwHKTIgVJrcEOt+K/oaKVWpilsTsAJ2sz7p81sAcymtZ9RlxjFOfQ3mVxYAME8oZZUx6qWpw
29bPgZU15J6fq+ZcI4LJDojaonPXnIfmPKOHic5TswpjJJjo0TnST31/ShB74vntTzN/ztbKAEmy
GCECaj7CHJurP0qugPYckQJSybBKAak5P/yuBmSZYjLfuAgCR+Zz2R4hoEJK+ioIbPO1+nyHIFAK
VzVgN0LwCiqL0NugsLjw7uR4l9U7e9qZ024x1hqj/VQxktyr016+lFMfLGNv8VgfjPpQ2bhjUYIe
UtR4l0r6I8XgIkNfcJK64yBOnTiZ1VqNOEEErJZTcSnbPsEbMtdlxlpTflbt04AuJz93+bnJzzWi
nPxcjuciP6fjNiYJZjzH4znLSZc4R2j5CJYczvZwlrKzw+oYWDAfhlg/tSxHTmU2PtjaSYlwbJya
/iT09bEjhZ4/Z2spFk/7pFnHcT4aHOn5iDsL0ejwpxISGSSFHhIxJDJIwovRQ4pwjxLydzHkyPaL
7LQ/xZDLn0rIv4oh/6OEbMdAy/4QQ6KEzOFRXZSQKZ3V+j9KyN/FkCghFaLwqj/EkObfiSGb5YBn
GSUkJZFIoq16SJSQqKOSix4SaVQtfhJDLqim7JNxqXgB8XZW7BPVc9jnQP7WctQ55BCW8ot5XI1w
c/76M3ahFP20mOEjZtFZdOgzInh9C54Dc553MOGqTZ1HKVFClnpf5E7kRlNlHYlwSa5QX9fbNo0q
rj0TCYsqpuV+DXkHfqVfIwXXCIisCDLS6OWRnzbBepqy68JBSADpRPh0SA3OuDLzW8N0rueIPKyu
FA12F67IwiHfGtezfrSkCUEFGZdnh457lYYI4RYx+LIEFEgeytIzcyl6WiwHIiFe0A/WdUzU3t0o
SBVY+WWEgmPgsdfv/6XZikCxqZOuJehk8H6vmbmM6RViu7BF+SzYPzTbcNpKzbbFSj+jaV7LSn3n
UjSRR1jmM/sAP9R9RoWW5NO2okKYAEQDFvRqgrgIij6ALUbNStAwAVAC9VKJE0x9kGElVILCCWxu
NpdqnMDoA8Fm2glAWaVqkKsBe91VP7+1C/wuAYADSpRBFAWs6ZIowH6dRUFt+gvXfogIix93a6Hl
Vy5VC58dgJC3GZZj5gHytsTbe6mQ+bANDXGtnHjCdi32DBSZ24ZEF4yd0/oIaJsi1pUqnS1sathT
Q+J3FE1L0mcrv0r8B5ABpM9pbJJUX3H8OQXaFYxp0KfB1ATDpbqGDknQNME4r9XPQXt5xLuhGEHS
BIsR5HMwGUE6r3+I/ywxY+4guC3Q6rWUOpiTYKkDcB4UoOLB9qnOJmzNnxV/ZBrf+2Xpa72vRWvB
z6qtLZUo24iqtmG/lcq1kk8kxHYOQri1GrKIO49AbYgNbe0pg8fYnVrMtSCOU2GzTQD/Efs7b4lM
o4ZwO12qayBI+qA3psZ3dJ80EEn3I2MtvDRCML0NoiKIRZBwslyq7oOiCAAn9JdqigD/4cjaXAnm
PnCUYCoCSQkWTgM10PuA3FD7UrPK0NS1ioByLiWR0c2v4Ay5VGEiv/MrkyQ8H9n5VSL8kRVC7ied
T1+pgnZpbmNzm3KW9GvFl8IIZNkejxLjeCRgbIdnoofXmgZPl9fKiBc3vQbi5KXI94qbbaxtpXFL
0kTmbPvEp9qE4fVa9ehLKpmXvqP6quNbqi87/sRJ4vgD5wmnRBP0nBucLWSscXkIgOSTPsSVsmwC
3Qia+Y+q5oACtTQaQcbpw4kzrxVdSmJbVQfOFKhkiteBzDQwCeY6GDhHEizmQW8TwOFzpbUx1tm+
2WM084sSEiOpJ2vJkQ8fk5L6LXILUW0d9t2cJslaxKwg/6akdi1aBR9csd9JCBG0Y4TTLS5SGluI
N8qKZM4nqZlx8YGEPVhARk5VJMhZlyfCEkzP7Or0dPnrmPH4739CSjq1Ln6Xu0Ut+43dsqI3RvFU
t3V4HlTyIzNSZT/rqwm9M2NGCYakbyLJQlxiF81+4q2eNQvCaDbfJY1+XCYRXV1SrYyoF3Q3vAIW
06EVEc3ltrNdw5Se7VTtb3onKe61bKW5Lx+N1t8DZGzFWuHZDPaY7LBK/PmC7TShyBLJIsdbjWIA
8gq3WC0cA9MwH+P1q8tfqbAuoUxRqX6IouMwHEr9YOdrEV8bq/thjQbeW93ezNaynF3R74S6YxCT
wugz1rJIHo72FhP8al+Ze19jJRaTNr+WvRzM5bDYB9rPY3ak+uw49EdZW8sRp7o+WeJU1mv1zimv
T62zVlac4+mcFOcWknLli+kcjmfJXCvNruJLCdpaw1WYXtlpExFubkmwxyYVJCzNHQ/WnVQdQ3EU
0VqZfuiHwzgcrPzg5Gy59j2eZPiksadle7vbsz80HeIy1iphn9Rr0cexjbVMXl60l6a1SnOvxIfc
3OdMKC41ZUdCtwdeoH0Y+6PC4qan9bZWhXe4prV70peTXB8SYD2nvADkc6Ki6UzFxVlac2o/2CX8
jcDChmMGOYk7NhOrd1hsZS7GsMpIn6fHhQpxkFIWKbl+HYWj5A1lpd1PrVRiboWuwBLoyUQ3vdjx
chOC5LwriRDRBMHmmVq1AZ3DDgQlXM4R0v52wll63Qv1UBhW+0D/sntoJS5dWttdmUvBFStGUIyV
dFdaS/nJrjM/6fXXromfStMRD7AZG7JH1l5R2NE2iV/LfBi+FegVZxNyx4RFaoUz0NsVtfItzdq9
oXNR60a1vqmA8G2WoZHw8dS5G0tT4aWG3jzwMTVZd49PpdU9EiDBeE2lR0zrE59jVJvA2bTuajGK
ahMXi/HVDsurSHsCneGsiZ79oc7ErWqPVmCp7An7QjNu5lwavUaJP6VFY53xUCK9bnD4VhJ6C6s8
ztAbMDeM8lMTqQfQ3yb5gDlQprnE2FdF5hdVwi0kZu16lgfl2EfydHN5SGqCCis6XVtbDwm0SEEP
9k1xjOZZvm9r5RPHZzzMQ87AMzbQ0rfKCfXE/WTOMtSIFmysaeuuwqULOV2zSmn7/KCNgCxEHzf3
zY9hBv5rgwG6uTxIswgP2iYZ62XTh/pypEGmf6rMIytg/XPZhdVhNiYbYaeIvzDS+SRXeXbVRdM1
SM6KS+oob1VaIqTAQ5GQh+bWpuV4K0I6aGFaAySJwj7acJdUyXxSx7K4ykOzxMGBlbHSS/Mz/atX
RdKKl6mcD4T2CDDNxtmxcVX8+mbwNztkWi8rw1UGH6diH/z5CthZg2TmRktsgpjV27hDJxMuGMtt
AJ6fC1l5WRa4XpWUGBiNJPk+YfGYgUHeEm4h4Y9wgtiOBMCyW0rJUWUSgj7QSDn+z0O3folJmqk9
zvdAC+P7rFSsL0qKKbiUSLHuxt65ZRzyOlb2WRiPTvYUzk9W9pSIT9Gl6u6TZgKsXqsdic4O8vJz
Wn6Wk+c5edaUz8P03F2qmZ65m2VcJMe2vLKGsrlvDefm18cNyPm7tT7LfCSfeJ4BIkLd/vnAjTVx
ucaM7XKQpevGjAZ/lhczGAxlfLZht5KJDV85HRQYo1MGoMGiB6oMhz65aSobHk9DhLiil1tIylDJ
OgVe0AzEPYqjb5rdipsqEepGIDK7bnuLFMcCxnMjw1A0DOtkqtr0bIyaCXVHdaua4xFZaMUJj+zu
hCV9cUDHsOJg55qoeUe4qvEa4pLdLCZsU4nwpFRpr3Sz4zalVawry0bbGWGu3DV5eL90ifapV+dd
LhXyi2J/s2ULTLG9zGRc89CV9XzKM9MiW13N94lCXtecxo/oiaNHR9x2cZ6xwyLHW02TjTk1xbXT
I4YuCFjdDGYPpsIwx7McT/mJKftGV/NXoj2nhzaP68BIuTUyLyp3ui2JG4XPoQtlEV2YjkUbvOxR
66vlpdTLL0MHcZK2fscqL6LT1rdt0KzeYi8aqk0voVfdJFlBvBs8+L6av5jxWGJeoJE2oepGSHtZ
g1weTEVN3HREI/nRqfL2TAHjgHkMrw1zCdIn1/biX3aF/PC+Gp2m3+jmVO/mUHrSh/FHtADBJNS+
P6OIKInYC1LHHDdVjzDj10/gPf2AkQhrPZ4CJyv3ujfbUkHOZKuAedhocYg3QRiHzqoxDnZtCIgD
y0Fh0MxPKpalNVcu2xq9uGePDBGp9kZVeANh2mhM7K3dP+cdPscMtYnOMnsUL3Axc7iYc3XXL/nu
18/8XfuOJ80lyWJ5huLKeqtyi1BkDgrO/w2LVKRqJhChOA/d3pYNttjad9QK81nqMVZffu//eZn+
S7yWN7+3L9p//zdfv5TV3MQi6t58+e+HEjNi/t/r//nPv/n5f/z7HL80ZVv+6H75r4LX8upr/tq+
/Uc//WR++x/Pzvvaff3pi23Rxd18279CiHxt+6y7PAtex/ov/1+/+Y/Xy095mKvXf/32AgK7W3+a
ABj72x/fWiPbMO//5Q1af/4f31xfwL9+2zTl1y5+ffc/Xr+2Hf/Z+aeumo7hAKrQDYO262//GF8v
39H+qSOe4q0kEYmYzjUYqiibLvrXb7r5T0OzIZ2w6iIlzli91G3ZX76l/hOeJp0UmbudvV5mf/vz
lf/0Dv7PO/oPws1vSoBdLc/m7fiH5q8BVJhfphP8+k5PPghrWhBQhPDy8m05QCtI7LLyyyUuycce
CeKsqnwP4cTcTEZCmpQ9VoclHAjY7eLPTiVjWlHpYQGYvS0jR/mIbfr2XOcmjL6QoSVnO5/St448
llmA0STg3SO6q03Z6Z46RWdFThbQeNa+7DOLfYWybHgh35al77Y2SE0GVTGZFPCJbQuHDcCYLxn6
1LbLqk0ohg9UkO8PIk+SqFWdJ2jKJmK+ny9lQ9kjeJEhS4Qztq95Duj2z6wWxUsamv2mTYpwmyqg
d0NCfbZ9Fn3LVJzLWr0fTGf09FzdlUl8O5gfXmPfbmo5fMR/oG8nehZMovFmuheqoFblwhQbXRe0
IkqG/UsUJkSRSRByMNAUe1IwHttePEYGqxaJ6IstUurrRrL0u36SxL529IjRXfp9GlmKizS8MhP5
cyLy1DM6s/Fsi4aNxT4BOp2BZiLOJa6oBWmAsYIqhBxrFm9KsyvtMPVUKWFh3s/MS1tDvp28V7a8
qp/F7eLlSR9vJ/S0ewKnGEVbVstQYgiUrLS8RdOym3EqFDeF2p/X1nTuLemGD4q516zU3nE3qdwQ
p4tj0IwpZuCfNsG7/jwzLNbs+Bgak3LkHNuJgWRrBiAaXg6wMKRHoJwWUuj3U6VekwtfS9kCK3SK
PE3Etctmo9umbb8L+7yAkLPu9KvykFsGEq1Baq4q/umh18pNArYDqbee7lvBPE+p+xlpXb7JJE09
mUPnWWsABk7x3I91UNdSWjW7gX2gk8pPSiaXHvM0fHwEnfOq1WZfmHO7EaNzgL9O15KV7kG1q2/g
Llk66fOrnVn4NFki+EKPe29mEc3ouniKjPKUEnRytPrso4yDd9rZ9Zwi2gA+6dobAMj+89neTH0S
5SaR9TD+VLIoThni+6DXrQP3lIVmYYL6ecxU9ogTraxw+l6OUFrSYfwIAHoZTv+1y74+FWASQEYA
1a0A/J+fik2QAHnFEaZSZkIyl2E3zx0cp7QgkV8eMwDHIepUvx8X2rNR+ITISPdGp4w8xUxDpveL
iuty1LEgVtPVXD7buLoOeba2dXvrh8RtHnBmR7+xQhlVJg/1gqdxHFlwWZgB5bmmFTVGg2ckxKua
qLKksflAZKusWIU3r9KQGSFwO0DT7rydbHOBZFk82aHrCBQDPau3o3Q3mlgc7EinP6xtGKSY3TFl
FjqodUa7MhOEWcZIhVr7g2XTO/QSx5wgHSIGuKkR0Mz956d1m1WOgM7JOHL1+htKje9aZGm3vZZd
cx3PPKGabRCugWRSZpfuEEM4laUwdpc+87LqkVSB6AASfPH6atC5eHzw9LiA/c3RshxDQ0lNPwr0
ys/Pryij3k6lSnK18ZPJ+j3Qes12TXs5W1MG25WpEfiH51VVt7MsbhEK6S8e85poO3LVeE4U46UP
c0hp0uTOsyQfuj6Ld8tcRNec25u27ZvdmGc4VMuxfOLz8YJMrGVOmGCVD2dogCwgU/bXUTuw4Ynp
70nHWp/K5++Y8riwDeK4ZIZ4mib71uDb0Dizz7YV3caqlGFHKBtXRNmP2U5nDHoa3ZBqPpsMvJsF
w0GUKZ7dgKNoGrftdKbktOS2CKvcsJ42gq7AoU4wfSZL9Vx24IJpUzD9SPHqkouA02QavilTjLp1
uedXpYdyrrMtGILVhWUYhFIlPajcKjro2OEx0totMj/zVA1CPctzM+8T0FrJMLwkSiEOnG9YY7nU
E4w9snAw0NLIWrwba7U92n39YFVN8xA6Ay0qVCxMPOUisnYE3aDLWabRjcVwSFg6h6JTDnkbDcAl
G6SD1o3erXDppe63q6zqaVRjyzMz/aaSRpB7uao+piw7PAstVmpijKl6vNuNjlRQ12bZDcup8vMY
D3SY9fYmreHQ12P4nI2MGZiLAPfAweSUW+zmUERpSnRWxahzGveddC8RsXfdNcu3jKPuZ7JzHdeF
AoAuphNQvdj9KD1iJDmqC1Ihkos+QXzuXJPxPXhoXPuraJOr4GNXKNe23NG5CfVzWjGGQS4a+07H
qxKDyXSaGzEZ4C06h6oIUpuOzJbkiBB/+IBAsyYqhrsgSO3kq14heWymKvfGPlfc2Kgt7i/sdsfo
u2Pm7eNUanclywDCtW1xnGR2ckpeTzeNGMKDM92260Gza+MTW+5PwmhTf+Anqo31moVyC4mxIw+9
abuzUrY3kzKWGztdykCtFg4pvTJMbfKGly629jgxvUsljquA6YKzDbemPL5q8GajVJJBwMWyqy4I
vHUrZEEQHfhcHjvCRTSuTu4QCcBd1vhDkDmTE1YYqLmVu2DGX5EKq25oLdwfJ7sGFyyJgxhttyQ0
A3MDyZ37eWRlmgji4fXBxgPdxYzScE2CbLDIHs9y8tUk4k2sWkJEs3TyZhFNcx/xgjm0yt3Q1E5Q
iMhkc8+mycaATmPHCuqm/pG20Z7WBP7TcrhTHMAqkmXvU1I7boYi1F0ngQUBrTFxQzMeXg39ygij
6yKfuq9/2UX8sVb/aW3+N2tfkysoKR0wVt5z/YfGUUo++5I7tjKhP1PCKjiaDLdRoucGSLDXVAbj
4dBh9DMU5Ua1oOfTWAMii/aqWhKvtsegUTDd4JyQN7L2JUxIvfzgaa5ryLe3J5v7k8H+QWa9tX7/
Lxv5kIyVYlY7yRUm4jgwbCTBOJXrlPGNyrD60eTwN5b5kCZd6MWz7aDY75aNHVXxBzOcd8Q97k3s
YzTCWBz2Mu+WJgYZPvGo5ZLb5T2sez4TG6EOEUvtMdlGHpGb5xUtfG3njrSXwXlt5upR1Zvlcy7U
B2wGLLma7rUE1kKLV+mfbXjKLgnOw642nPtkrOb9r4/eZbX05uiR6aWo6NbWO6r15ug1qNo6wpUk
Vi5Nv4/7llvlok5e02N8zZEve7peQx6TTQwI4mvHVCKvWYvojLFlUX4NEzwDktYOUO2t68uGzORc
RIBoqixPdc2V8thXV7+F1UqNx+F4TE1iuQa7OHd63SAZ+f96H0x5fU1gneBLvlki5ib65VjHflLK
9uhVUziRW6qeE6hHW2e0Wn+S2WdYKj48wyS6J7NRA9TKa0X8pZSx5pL42W4xtlZApkyP8K3+KgaS
teuQ+CsU/dEJdfO3X78Vf7ewZVmLDhLOKO2gtw0h04iadqrxMunVaJH8SSqSM3dnvT7VqjV70axz
tcOS5rUCJYcSaXs++YVb2yL7oI96gSy+OSvY8spA7ekcAIB/s6OcskKaUeOLjdpnckCMjO1KNjI0
kPXDUkObmNnk9h2eutGelI1cjNVN3EQMmywmJ1ZkeIWTdfdya79w2+weYmf6tGQ4bQq1Se4jo75r
0c1UCqSXMuYaYajdloCAdt9hRE3icNnaFiGIqSODvqtT4I6E5ApIMWWPwL+x9WwHkNKtnLH7OkVo
6ONa6FeFlKr70V5+ZKnA7Ymw2yQK3O3JhcKx2VyZmbUtnO6mjeWBIYNUwQLow0PPcLus+uYgSCHc
j/pAn3rKVT/qMvBmGbFvWXkUefUy1lzT27Q0btuJYEq535ROlT5awtln2vTQ0Hw5TQ4QckWbv1Zq
9dHaV3sreeT6AveMrhsuU06QtxLlfKxKTW0XyUVcySwkK9x+UtpjPqSda9Um8t5SOolK77aNxSQ5
LsYf2L+Rb0DKzNRlmwtJ85beKI+jpm5bbvDcd6B2GPlWNbnHhvqz1U/X9JjZccJM3nZaWQIN6zjz
CRncdgVq5hrKhY+lbqmmjYK/xBvSqjj3aVhxL5A+uKS+i/FbX7JDnxQp7BqO+7ZNGzZofGMZWZo1
MC0SiQ5ZT8g3smhvGzZmAF7lctOtGLUBe9h20rH3lJGZnlNWtiW3JTcNkwLKjBIeAMiU8fBFpMlw
T2L7LsM67haldiXlRJKXOB1YcOPuSaaSVeCAYmSYymVD20bfjkYR7dtVWEk8/SdpKNDYjk+tUOuP
Bp/vWmLEGPBKybMglJsA2jefvTzODMZCg9j0Dni2vHSQsY564rEn8pZ0Uk7EASPKlqyHDFjbhpni
lxgAWyBPeJwuG3VE4NUEDujyFv6vL1I0y4GfrptBnS3tm9m8IuljXjDxc50xVE6RPLlOZhE0R6pz
qJlcI+Y1bTWvG7fO4EQiw6nF4ywbH4gELp2jn69Q2Fa5w3JKKEAd39LhGSImBvmebLP6+jlcnGxx
W+Da89gsxH+gilEJHEfwYOdePABPBj5K7FXds3bFGkkwi4IN3+juRmVdsRHPHFQhCpGlAoCACNtd
JMOh909DXrBqDWQFWEriWQuIOEDrYA2Iaddqo/HoI+Xbvh4/SZLEvQEeHrMO7VTZojzKrYVvJ28X
tFmOsy9y/X5Q09vZShefoNGrIrVDj3ClaiOFUI9J5X6wQ0P2KybAWwJDO9cJDdOrJVT4eatJhyFc
1A+kgn+zvV8NwOCfrbUZbL/tp9A1C+MoZ5lnFkWxt59CS50OOKCblqsdV8nS0xttE2vFQR5lQsTG
8uYyLq3bKITvnn40GLmAON+8tVgCYP9bpKpwpr39AJRQY0YZt9+UDGwZUo9VyMRqCkmS3rBYsBhf
uZlIwd/LOraydAZqkJFpzHy8cnMVG5xutndVbH4XdTHum5Hhl7Yo2waD1DFp0C9Z0SKzJ8/C41Tk
qBOHqdmlknnTLKTag0hVSPrcmSXsREvrWlpmdwUci9sZs/uGNLeTZocakC0reoylqthoWflVd+Tc
09uqvV3n2htNHURgRGbuyVn0kVjoom3/+RDxXqkOCBYNwgyLzp/XvEk8KXPSVEyrUTAQKI+ruFOU
+CgbSju7ecU1wxkIRYvt/H6ZTZbko87ubIJtV3cNiRQTbUvDdFuruhNFS0JQQ4hwvTQTodztxlG/
2kOmI1UcTQ9u7Q9FkpW9nNnftMJWD2yy5VsiT2qU4gQtNWn/3FdTAuzPSpBvK8TDtDR/nHhix55Z
KnpPzKR6Rz5be6Rnm++idMiPYZznx0GeTW4xE4SmJlfvBpPfmKhje03IxROZYWVgiRa8mD1/b0ld
7NEetS0oc9EonqbPoFPgjXim0pnY77rntFtdIRZyJxXHNfu6o6J2TxWyvio1XVu2JZfMQWc6aLVZ
3QK79VRbPC2qAe4/szV2t3QvY6JQHDOFOBaRMUV8aaUluGB1EE1SfzTGijaXXe8qK2kOavpZLN+S
Zr3RlE3pO2swzu8PjvbBzfCdWYawHgYRaHpptcq4Ht4s1ktsaE7FeA+03B3YXNu1i+9aKcFwB4Rp
FI47ZqN0XMpo0zTdAD+gOMXljJAJ6ZadQGGK+/lI53eDzXPbt9N9PCWkY6nhbV4uAbJ8tPTr1tTO
457sxLZlGpN+NBR4PxNYlzCqwggcShZjpDfnLg49grhDFucR3luTPty+ydrAmmCho5BHbmWF9l0P
wi7skumKHR3MDpU+gXEWsT6deJqOlwqDidBSPjNSyMF02i//6/scyyuTnS/7OYe255v7XEQWSNH2
nC4FnmzPlKZHMdPMq3uiS5NcgK6K2b4hysjdLDJC9P3V3VSF0qYrWMH/+smsR+TNpx1LERkbNsMd
gznPz0fMrHXyrisy/WgsrvxOdJWF++tfobxfW3IpkddbKm3sVUDx5tyq7SxdWR3RBn8kLF3A4eAY
6e+e6piMOqWG2dcX2Ka1kjTsuDf5YObDd3lAtRZnc08YbfbDGerwlGKIPDVpVe1zNTuwe8wqNyoq
dddpSuCMDpZ5jY/qSQQDy5yTOU/fq5glZSd6KEPM+9Z1pAoRbpxfOD9jFEUVS9Sxrt22qke3yEbn
KIuey79ZDQEqoG4bQ1JH+LP0T/PceiyrtIM63Ldh2p/micxuq2hHdxy1L6PeKr7SsZoq4gWpZfbV
1JLMdRqeQKx30SZM/THjZNOJr9qbcwLG0HwCD7UAQKkO6sJgqa5DcH+ixxQ+ftNqWdkVGVIbWvG6
QbLalHVgHemxcUELt0bD+GfKowPLJJDP0UO0tPQA6Xl6maM+tRZnVxTmlhcbHao+Sb4zMuDoeSPO
XZHDTog6dG9rMFTmLLd1QzTGkohT0cznuaCD0XcpcZs1TzwzQtq1dGWH1D4PBSI5e9bTbZOyOSiH
lOt3XEZ3wjywhcBxEh+HyomvhhybLiHq99JExrc+JdcDLct9uSaGWCnWulpG9aynunKM8XRtpZjj
uRHgBoCDdM6JD4UJ1oKgE2yER2vlQ41F45pqVh8iqZKPam2rrq5BvxxxV2P1qIm+5gIsbF0KJtUQ
vI9j/tHH9x2RU1nvjBp4Fd5rtrFvhUDTMBVjT1j6xjT1rxdLIZ6Iz41laXvce5WrvKCInQ9DkmpB
yAZjk1mFdMrmtvTqdOHtStYZ4IUgkEjz2pqfXUe1yCEQaUYqVXtif5fsRlpnaEOBOozkbmx0u3hp
K3r6Rrexu0FisWDa7lg1Fs7+7ipKKyAYQ3I0F8hZQ8qgGHiW/EXpcjSomZXv9E69iq1Y3qlTczWG
TnMrOcYSYLMroODgE+7OYCj71XssG6U4RPlrkikpqRgT0j1SRdi2VoYCCGxv2VF40Fc0SUQol89t
GRpXIanXSVJr15OToE/vrpJGnt0Y88aVYjXlFUnu30RhXE2LDsFKmup9atS3OFm/yu00BwLKVZJk
fLRJc3YzBWMTd2W3HoE1VrOAYOcwoBD7xGDhXEwGwwX6l+DKvJZXGA7Iv9V2WJmZaepmdO681FmG
XayIbDOWGK/V2V0aVnwG2bmOQIs3d3IKgsWSt0ujj+zTK4OejTHASsaIbZcMVrWp8HNWPq5G8JJR
OSzqGjPcj+wEo5r0vMpW+yMkEcHUhHAtM6eDIzI2A6L4oJum2cpbARrn3XqFRiqgEQ/yLrVqRQPM
AM5iNF8rGb/ZKzjXm1L5RATE4PctSZXL/BK1dEdtuZpc3RTpNo7Zq+i59cTIdtlo5JC6ttPvtRGF
oQQHTluibypy0k0VKy+WNnDsJPG1DMkOFxXneBmBG22lZZuW7GibSPIctZQ3SVdDOglJKDe/F+F0
G4XisSoYiC/9DTcyXIYZWZXDtCUfSNk0y7JNtOiTiS5nEz5LqBYwXdUMKQ3FB3hFHpkydS7ZpYE0
8y4IwoU3s176VaZ04Muk74SAgYtYuGgQIsZSJKMlX0junMiSr7ftDgLUCt4aGrcyjVvWt24YI1Fu
8/vRKnoPOZAKQWKhzUxIUT4+lKHzqmJdxpIeknIQ0tWFu/FizcT3dmYCPSJm9a9jWdPw8+aL9k2r
vJ6z0h1kDg87/rqm4SEzUnPjFslIVd4TWbiVMgByihXiDpni9VjKX6sOJGlPcq4rRd3Rfojp8pKA
QreahAUAlySjVItGylgVsZIMEaI0NtKTkXweTX9u88prlXraGxzHTgGyOpVtQiaT/GXO8LaIenHl
GstJbdw3nBygVLEd4m/eIJDb0n2lrd+VXiH9X47OY7lSZYmiX0QE3kyB42RbrmUmhEwLiqIwhefr
7+JOnrmvn9TSgarMnTvXBo9beo3JCMFjSya464LyStS5jUVfkrJW5h+MJNi2M26NEPaI2/LLQfoC
YIlEZRr6apzNMJlWBicV2cYO/oi5nlS8ceWnVmu8cQK9rwoXGfEf0DvgA2Jo7mO5BhSFEGuJhb1n
wf6udBuWH0pGgQaL8KWoZCqFo/GFFveFbXxqbPcQ4dKx4MvQy/Wx15IoZzRZEgVM26e+2FJDxWs9
XlRP6d0qaL5TXr2TA/m0tZLEAfFFLPOfasfqAyD6J6NftydQKpDvUchPm1nQjyj9SyVJVAycl6yf
RaIU5k4j735mAjLinuPOLwqgtHiDUFaZzVWvplOcS8gctIcTqZRNayejTxRV+WmVBguP/Kj46Aiy
g+7gl9NZLnQyfs4/sapbp4yahKmxjGtHRkwH5e+sG37Bbv1SWkkf5LeEfsp4XDvyVBy/TIsiv8+t
8jPamieRsVQVTAtiBB+70/M48JufEi94WITLd6FkAazB+yKX7CojfpwU6JDx8Ob82K13DBd9PQ42
oF1hb0kw4320mvK66EGtmPqj2OqbbQjsJKiyP9LxHtlrp/kJr6XZNUcSZZvY6D15JI+5iTf3nJcA
mSybCKhObcW+vQFQodrOwex9bdAKqV9HkgQDEI4RgIj2fuNMhAgUVmCBozKps/etw7Njbg06cz0w
+1HbsWrEx2IxUFvF8/+vK59gwYoVII+C2W3mezDoeZPAwPIqi+k32oNuA81vfAiZCAZYLP3s0e6G
Z16eOx7C/BD0LVIcGzmYQHPAuXwYRqXv8274bJk8pXr5t5vu49GiWsNB9L2xHMBjLdo/zRD+eE6t
kpXF/0POyrvvqDFtoExymsDi89hI7xY+FvXoM3RJAMJ9QkzMI34ej0otKXC3xPLBW0czbmryYArz
V7ZQX1tRvauCb7uI7VjIgfmShMWaR+I0yfKQ1fLBMeGoYKeHswXPNt82zIIb4O/zHNICQ+y8LNLl
h8mWT2zlvMN28xr4xOMp/blgwYqF82oZ/efYE7hJVU7BOP3kLSdWb693NadV1TB4yCQfNEavUzi5
/7yWVTljSupKcWDm8slsraugLp6iKn/qQscl+5JTPgTrV5YRWFqj/cGi/KiC/m8NRHkK2ZvoNmpa
xpI3tiluup1xawb81suNPjGL+PaW8bdrHY/hR0PxGxoPdhuc15njFlKdSm/bxuDBNcONL8WmDrg1
kUFw8UtRxCPytMu8go/U5x6SEBA21LXKtmJr6hG6eF2ZHkIoHNJGNSMeNE74YxAxXsS9AcIGsia3
Q3MCafPgyz9GM2MNNGqoXVv11PYGcQWwQ9su61LDuzdGT6aQ/VwMgvUXWKw6RjOM0lUHhyZcvlup
zwyXMVRMhUy2kYfNKrs/RkiUY8gjazoK6vpks/IKvV6VqbHypJbB/JTJ4Vlz4MdT1l6DwwiTagDC
gTb0TdTtNX6x4+LDbdk8o8J0/9qOUYQnH2m+GA02agcYbavzVNf2G3Y2J81wSyR1N1+3ruRyaY4r
W7GxX/DMaL9J8hATeN06czpNdp+ES3RwpmNr513szfx4RZAT1FZkBPDxYeVdTmqT+2poMhO0LX/U
sjAHFxym2ZbM5oQJysaC8z+W6/9/4XvZfeUcto0SZR8o2REzZSKkBJ/SM5X0tx92MiFjjSLfWuHa
FFVMlf49tTkmwpmFecBO+3R7BfG8sSSzKwVqZNHKInzNMCHUNtEvMtjVbGbPwPYxHZZm7BmcBZXJ
h1oP4R1wnZt50+kCUqhWxX2Qme/aZDfNC3rG7pP3jgiHcipRXAHoclm1r/jr36wV9xNejyw2jbDl
XWIFdPxs6qIk/pMCMFp7MOwuD/fQUOUgO0nTL1L0HvJoI6ildsfzbOV1EobgRRBMhmHbMUjlo0t+
XCZeK4XImP0NlfmhdyyzlRczX8R+z3i7Q9bzUhm2ny56ktFohph4Lqaof2uy3IpJermq3IVQ3U0l
veJUbQcMLWPnvA5q/WC9RGDIz99mnT+vK5e/W7NjM/Jim5ndc88tfFxISLNlslPgF0BuyxxlDiTO
FhjqQC+BGKYI91sxuOmkHrdfX2qc1zaUrZam0WcdsPRLgF4+xsHN7q4XOQM+AQYU92K8N9p9i2ix
cR1yhfU5b3e5VVRolAirE/3otns3o2U4EqTZh9h5qo3o4cDL78uxoZojbuwwVI9q0hnBAcbPHksY
43mYoFtxy3XqOph66LGl+SRHBy+M/txm7smqat4MV/Ns9CY7iiJ8aQc8bLx+OI3mz3AGjTMRg310
GEXNhNBJWaXCB7OYP/UD0TLNSor7PBdp7vYYZnaT+0ANB2DxCc7amqjxX0sGw90UFT82SxA9719m
uScT+mTMI/DqZx1nm4drw+ARltAwrMLUacaureIhhZlchfGqLu7+nAores0jgto8Ys/Mlc+QdvYv
kuttXZEDHRELq5QZphubRHHUQm+MMNF0dvU5R5hxLH7iSZVUVc5A3hk/cbhySdhlFcXsv/S06G1W
IlGSA8CuIwFA5pFhKzL01sGPWnwrEcrimhLlZSRa8BiU5aPVV+8BMBy+lvFcs6FVdLVOBVVl7OVB
nnYEH0OI/MlZxA0DRz5ak70cou3bJXDcARRzdFSfsGGGSQisEa9yznLK6CS1yThjI2ExmZeFs518
37Ul6WH10nkoqF9aUIrL7OhjjYBzDAQnGgc6hm0LsbhxP5RnXBUMi67sELhYJojdHsw6UXU+JtZK
MpltPciuhWPEqOQANPOqR1M/5HPlAK0FbuIq8+IxUQHv5qCo22YBkMWxY1CloCmXX8vsKvoc/6hx
/aQ0jcNBzR/gNKvYX+kojXU6qgkPNv6QMh2n7y4vClK1uz1PYN4wfxQpgZx12vmgDgfsIF2hz3Xd
TdeNbbPyGBJhs3wxys2PcN8YB+noCE+gPBtLkEZAoS6ezG8nutTYXj2EpA73je/qt2wjwBmPQZP0
23q2NqdIZ2lPcWY/rIbzGvl0c+DYgQDn+Z1Vmn9R1a58C5rvmG8IOcGQmGHxtpbqytSIETYPnSCw
FlSI/FbgGfEg0Brwm45H83tmJ5B93do92o33XC/iZ4DORt8W3bgsj3qiv2kXn4q9Nlk1hCIwb+0P
ndB9K+2ec0YzJF6AtBp6eOMP1rGS0iU1+jmrcjPu8aMlfscT0eBLW7PubVEZUNjBe/DzIo8dbZR7
dujtkPfhBZcWcaM6lkH0ZIzRHC8WB0TnXxcFPvNx7qlH1mthEZqsR8JN5cyCSpQPjORWTix6aIp4
TtHN7H/wRma0i4041CiGnGaFPEz+0FA89M0z7Cyd5E3wsZR4AAS8TTUc0JCL24yRTkNmHUv7ijti
8i+h6qd08/KJt6S9GB1JUK0rYowFn1MEsVHW6kObkopob+EKKKZiUGaSRypRnvVbFqiZlRQdKhfH
7bReELWOmcW8sJm6334oBHeBJMREn02eN6uyjhub1JwGQHznGcicAY01JJi5ztaezuwydBjBM6hq
hHy9VexY0gJWfYz55U/O9sWRF0QdJ9f9GFQEmxjUFkWt9TWy5RwHa+Zwagww3HHBJaYoXjdr+TEX
HO4VmGINgSOeut3tx2GU1ysLm2v+D1ona+NTeFYb/LxRle8kNJ99T0K8HZ/WTj8uULW4HbNk9NaO
YU+AnZg185syBzMtmYLkGiNoUegXmkl2s7DRWAPupUWdTTA1OfucsWiG26C2ZCpIuNLzmLIiFUeS
vVMasnRyWtCliyyP+Tjgy4it1fvVwabjAs5u6pF9LD0S0Csr9E5Tu5zWadZn0QuiYPWDtPh7TEAk
K4OnVO4wtU63cO7ZGjiVt9XGwuVkRfWVsnP3bxtF/0YerdgP9MQF6vBzKTDjfHaCKfCMELW5c6wd
j4XJ3D9joQzoxm22rVc8Ek4lSEW+M1orunWhntZamSjHrxhS+bSdMrjzLHLetv/liqa5g4/kLSPp
Ayt3aWFGChZZMhilhIJtGYcRFTt1bMKUWaF8wR6AWdqOntkaWZLMW79K2f/J++2vPZXVaXAo4rYC
U0VWaMXoMrgLKL+QuBnSTevGC+dlt6MidEeFoEl0EHEiqKeIBBbK8sTf/8dtiasazIbjPxoz1a0o
7xkYNkkjejIt1uGO2COHzsieBwmHrD/Pbtcfu258ySGJZDloHkH08FQNQdJoZM6Cl7Zr8agXOCHP
7CkCopSsiQiFD2d7UtbCk26tnxL2Vm/m4GUKyLlVp77KyhBpgQnH2EEyxuRche5SU7iIx67lKxOS
VMbAH0pnJKKK9PbFKX9HtxhTv9NVHBhDGs2NYiG1vZ07GnF3BXRBgZTvphxrDcu0zfPvrYhWymGC
VTWAyWsn+JyCXlxJI/vo6T4vGWMb1+CUXZoO9VWPD1yYH9kuSUivETQbHk2iC3uio4Otw6+2/tzI
vMO0tH3MbfZAZT/E856vgTHgOIpn5pwnn43G2NkmzANwVfKZUitEJ84+a6e7dj05x5XbyESPUHGH
8eTWAkUyAMhlOLc0VS+1uc7cLw1myR3JQ+lji2n/94Vw7CKIyDgC7Bk7NjFlhjjmHrOYoLRu+8F6
QDj76+dLlPCYYOUpgisOSAzgOWpgILghnB/XYaHEWra0qLHybMK/a03j4rbqHr7cl8KaPAz5T9Qw
+nCHB5dsLpY9DjAmHvyhS2a/72I6oamYPxo2qhL++4pWoPc51yGcuBCl+4d45gc0z5FA+fwTT+x6
suvsUtfG/aKCP62lYcRZrLMaVnMzN0IjwyR4FvcyO91qPmrY0GEeAOfMyq9ZtH7al/mtDlQCE5qn
G7rw4l6reXJvmczdbnQXiQSm1kZSXgF7A0mf39ZLEAE3TT2d6ZNjZnd1ZGwpa7A4KbIHs2jsmHoI
xGJ4Ksf91OnvtVlPZ25JxrhBuLzWZXkJ3VWcwAfyfFXs+m8WXTxpx+Dxu5faWnbbYldSAVYwGLsf
gGg8vRZnflQsGGtq7KR9X8ZhGDxyhn111RxPy3NWox4oaSL8TpqqvR5/ymq+DVRwhgP9gVJl37mu
/GIB+Qv9GvJbzXDG1/aWVrWkwK7rxFro/T1N+djuRHOqdTJk+dVv6j1k82ftjSMJZt80nvMRSvOH
rWHNTFtOAjLg5euKcnPKDPtKtt52nJx9zcj81fufNofxXzf6wFk6h49UYywxW4LKdtP9ID4gIwa3
HsTruHU0uC7MD8wllhs1GR/zvifmBNj+jWHowEP3flI25V/P3y6BgiLtO7y7rBnFdU5aBWNs5uQ6
vDTy1ZAEUXkZUW3VkC4LOJqx7T5tU1fpsMEM6nwHxTs7WFHH0obh8FK23G0ExyW2uLE6dLDFH19A
6yKIsY+XiCkwcZTf0WkVMam2Mx1mlKe+R4aYI2qZZGO1HCoxzXG72A+guI3rsqnKpFm4zpzMc84E
ust4KcGAaBTjsojgh+MaR7+yCJTKF9ooCMP2WnGtFtS6hr0c3Y4MTpo69F/zCR28M2CrUwaJRxvm
uusHLyxwEziQFKAcDyTQ+oxEbVKniJ0cPXahc1QwA+/UjTf0N2IDTKw4DHCU4B0vJxoWkP8Pa11B
/sSmlwhGTVp9RNlCdFxhcKeGBFMGxnvATluag9qlyjavvFkvip7eHHa0BaBtz7oL3O6uMuvhVJo4
FODxO/GGY7Gs0CloDIO4691bfujwas2N4Mq2u5/FL6vjYKg96ExzzKwtUkrRIHS0o3/0PfvLqzY3
6WOm5goOh/nIVQE8j+GjA3gn9B9GVzyIguWLEItSjVkCnS/F4VOjdDBbhfp9pa3oVIpofYzc9hJY
nMTOQuhdZ6GUrSwAHNhWp7nLjLtAIleX+T107OpomF53LHSFDkmy8IdbeyU01epF7magQfZvRpIZ
SsWOYfXJbkVOvegoQg80CRbZJfgefbiqkVKJvZVfdWE+LoM7HnZ5iktE3zg6m6meHy0AZnrJr21u
DjG4zb9hYvO7O8hq+mCxQh2IRs1jRo3ODSfkIfT0kozYVo0PGwywEWw985M2P6Beuyi0vT6Hsrzu
HRqicSbnrRgOvd3B/hAeS0nsbiukzj1Vm6sG41ygfHAzxX3Vdlcb1QgTEDWnYaivnGHaf8koZF6z
3FWe9c9Zx/dIUKl1lesnhrmekd7/Ch6eO1uL17byP7gg/JQB4r1yuCp0zyvmQxNhMbxMoK6M5LoG
KF99ZGIHCrjrDStZN/+vqKZbLCZsskxkA+ruVsCHzPBXWo3kLCBgqh6NP12dv1TBd+aaZGsTaFjg
qo4D5T7avkcFgQEXvViwy5hFN+Z8H0LR5TCtjVNZmmc3Z82kxuwc68B4aKe+Saae7xCuxXez6rvJ
6YxTaDLAqHuc2Vi3SpYHamZho/o1nNyDHVd+5iYKd80GI6/Bn8qv1UH0LjGCs/kqXZBtvgq/ehbI
qGXo9DfBd1lY4EwosP4xsX32bYNciDriZpL9oQ9ctp12+Drw4U1yy3bc41MkOxbsBptCB/G2CdBr
K8JEoydvmG6G8Kp1J0pgvrdtqIVCvqEkJOywthT4tp5iIHjZ8pxnwiVqRL50/vDUyN04knnsA1gY
7edZhJyc2OiY4DEKjdyPHGvVoZkD0iXcK+2Nxl+yDFlfwWa8snfV7YmFFpOBnhI5H8CJrgMnzzh2
F69l26Cd6JdFFZQ0RgIPLyVn3LgwrLJQxL1r12nhGIQN28bLStGeR7XHJl9THebaYubdcq/JrT24
C3IJpzcgiwnCw6rIfSy51abZhxOZbSeLQ4bFJiahIFZDdrIWM08tn1mYt68tOEN5tWo/x5YXEW80
9tcRzIeshyc3ztPA/FUkupizC7r4vVtYt6Zjv4l6bK8LI1/i1gseDd39qXp3OjZGUDGVKc1jOUPC
bAN1nM3WOHAGXybrtsw5la18ZfWHG3MVFQm726vS4M+oZzwjKm/E6p3MNcqPncs0p5zNL40seLaW
sEScDOyrsRivOOI+c8AMp154gCvndNlnFRnpHUm9LB+hO/0Zu/Uzq0ltsqDYbTjAYl+52V1eU8r5
fawb+HjTGL0uJheA43yMvUEyQURUF1P6s69y79xgPQ667cxSe3S1DuH3IKpnOyTOAS4o7aogjgCh
l06KYCkxwXlpgks9l90Bs8X1MOBsk8PJYubEygsaM6oRiCldHODwEBdjA3SLnrcNXi2VZ72E174P
GNWYt+do7m4GFRin2REet3SNgiz+EfjQwGH3v7rSDyhZtzuZkVSuNZQzAlMzUoPPbc+8v3XC365Q
DIJd/nYM79DNbK6TEJ/sGQ+kedKF/5D5xbFaDHjCWjNh8E0H41BJA77e0x6wP4V0nfarIY/9PHNR
A8Cz2NM8VXxmx2yP24688W+U5+IRts1NtKyXXpveHbLoebTQaDxve7VD2GO54ZOOzf3cr1TPeLSu
gClh3Wurl7aRRCdW1suwdRaAVIs8l56+e2t+XEngS9Oyk1Uwl5HLx2Y6X5EaKRtZUmKx8r0AiHl2
kZ3impUEfyw9Zl7tp1xZBqDQglvrXhT7Y4zQznZLN+nmPnOMen6WoXFjlPoQLeFzHTE0DgcDaQvt
gS1xnumIMoj1wjDWXXHD+8WRUzLEX0JbHpfIeTGMIMka/wOPBCLEJJ+Wglal4mHhF5NUmqLJav6F
tvrL8uDApdU4l0GOf7g8GSoXTNO7LLzzxxbfP6uiBjWUUYJEGj2OhXC8NApiB8ToIbGJgGLsAPNx
gfXY/IZ4PE6F9nLa2PHbL2V3kzVs7wAxwHFf7iMdes7tZZGDey4Jrg0ZcLuVa5JhYCR1BITRRWEI
p+ZxxGSTuINzP7bDR8SEDg+MHRNujOa2LozCaJN1Ef6YcC3gDVUBim9eD0c4oz+Mx5jmsnxhaect
Mlv4nEH+y8LITdRJcaYGQnmE6JV4dtjHPVC3xfEO7b76uzAY9lmoTibSNAhrRQtg3MpF3B1Z9HnJ
JeBBLpDbIlc7zsvm3pP+Hwqu64Wl4XgIbcIHOUCYUDAHHFbWy+tdtw1YkELW4/oR4dYymieDrN7Y
ay3c8pmVA3bDh3usk6hA/29R+Q91vY+kmVQecrWRytjNLyUFg3BZLt1E/da6WLmtZlyS1kb50tHZ
pIiOtylDolkQo3rVHSqrdS8V638BY384UCS4wnAM4auI0rB52ohIAAokmPndLCSObs1+1RWEHBgC
ZhrRlkALjEfRR2crvBJc/eweyVgWzBzp/Ai09t7Zvfhll7FgPt4DJV1+MHtvHrMgJ/xg9QO8FUix
2KlukbPe+X8DI9DGb781ZSyK+hwtW9Lwtq9APIMpH5mfC5QMcmJNsi5QD9TBWSiryYpC1qv4x7X/
wlt3Gs2FOAUX3Om0yKPjvPVF/2zC4wFa4boEMzE2UlXwnnV9yTbHb910y7te3Uuradi71b3Kcvtz
6POrQTKkqZrls3OAQgTysnS3G3LNbhgqWa5FFGJSVeb1R1UuLJdajZOQ83Vx1kdl9K8Y1H723K+k
Uqee6dTZL1mtch2LUVSDCzKUKIKrv6KO5NN5adt3shXriyNasj8o4fav4YpIQvckFtyebgLLYN3P
/bIIVCmR/XrtDVhIIClmA3++KOVP53rzccwK7tb+SUfXFv9p0A7jNDY6zHlIov66t8xTuYk/3lKY
qWGilBfBSjBZ4FTJtDlj7FjVgwaLN6JyJmzM18B46FqK0MFSNPU/XGJfOMdcbL+7hse0wfvABhSr
0jgMYB8Onm0Q1KKH4zy/gmRjYdqiMxu36qSHL2fmvbbannglppnEZuUHNPsnRvgY4sPU1FN/wwJw
I+CPLaZbJIzESfPenldlfmf1voFhhYmAuPYYKeOao4p6T5R/WV16K8P+2w1twKfkjOXidQqjBzki
F0FA8mNpO8nWk59dOPwm3P2FU7p1kCYkE3akLgYRGthu0aem8838yUJ1yfapCG1yV7If71cKdYU5
J0tUJaEe9oUulpZHg1oQmR8l80qEOmGeh2Ij3KmZ3R2AeZFmhRbOZNPvCdnCvRj7EzBS00k6GyXE
jXJm95vzVhaA5yqGgo0hGWD64UMwU0ezx4BmOTM9jBxF04TYPHbFga/DjNvhI27dZWTPoDu7qhhB
0K/f2D0GT+J3yySISIPF3pAQrF6x27Di75UhglS+ZLD9VnpdzpeoYiEpWG2Oa6RHsWuEzLivgnWC
mOpBJA312gErl8+VNXmMJGrmcpn/kC9W6o0jAlroEOkdOKct9G9CsFajObeJMy98gMX27avmiNsZ
SQAHUOpYg5d20cafcmamRKics+vs4BQY8ttigniNcIMN1Tv0gZDnCxrHwFKoU8Mlwd7KaJaUcGXi
qR16UiXLkBXGAJ8bLTRVtL3w5MiXmVE4Opb1QX9kDIL7yucFnMfqKsJadFg0cyNRm3+VyDqI0zIm
RbTnw2QUw5apijMl783M+cv5exosFrJlvX60DmnVvbUFKQ5Aknj4OePZwwtrm4i9xBM/Ela1nkjj
BWMs+hXR18dYMDYlg0REOszw3uNIikRkbzxacOEozQbmBVVEFupyu/hkemEAu1Vz9MIaVwWHs0u3
QXPEAl+dcD6Jhr9qRU+EXza47lvQmt38RiKwk/Bc7RGDFAGtCRI028xDHpjFYTGs/ZshjvfvTuUZ
hxZIf1N5LZ4GlbJHX2NJwlA4WYLjgPTdfiaHN+qZXPuaP9y+MlzNoSwz2ViZjlfdX2htzZFCrqKg
r9ENNXYq7cszflQeehs/Ze1zlwwGApSLE053a33qmukuWiDZ0GRZ6cJmHJZsslhscJf54qAUF1z2
WfvsKnTCzMfy43t0SRkpJbBI2Jgf63+Okb/OTvhPZbRE1rCzTcvmuccsQxhH++4zX1hMBBURGke/
dN7cqgFHvOrDbLLgSSFLGG2If0yxPnoQzMG5s5wc1m0TV6xIwjrj95e7DTuNhb278Ybp6NUTrkS/
pk1e5mxnw+B8wX5rdOIsbN7BLOSYmVZJVdPck/arEuZhHlpC+1jZDXoPb20x8WPW+AZjPWV3Q929
BTmOjVzaDA1aHGy0gSWGDx7NC5O3leRJ1AmbqWRsOZ17AJHA39oLxKGdnbOeURJt5r4ZA+H0/6OS
mF7e+6gEgA/yqii8f3PZnydHMlmHd+kQ2o3UYiVj/RlUCGrzVO+3rOBTbmV7UDKAMm0damadwESI
KVg4HolUQLMYezZaBaHsfsG2PXHANu1XbAYOcgMdP0c3lb8XdBcHfwZN2piIbES43HDsFNy81zzm
FHqI87GP0Qo3L5kr3tD8UYKsD7iK19ogWEzleBwcPFk14e9Sca1CsBW738U4D3vISOY1uFHs7YTg
hvVMgO6vLZDbk8SJPZxwzBdJpPHG0XkQKVyUN3ijFYnZmBmyc1n3T/4Y2YldYZABQRnXU4Fa0gvy
6BzTIlGVJXUMKrA7Klppr6qZa+fMp50xO9o5EpQ/E1gf2jTjTvdq4F3l94960dj9T2HZH1moJnBP
q5nmeOs87V/qkUNgiX3BcBhqj0j8vLktltKKVYdRYbB7HCaYCQ7WaN+vGUF1QCdEAb8Q9qOBo0EX
xwBPB06F/szmRJ/WS/5ZYcJShuPy/6KHRa56s50VSHZNlVbtQgphaKcy1Az9O53mgdHEi4vQOlg2
Uw+sageJ5lOLBqAGNuk07Bd95Rnmg+6lvnUj2CkF0eO5zcwfa/qbDSKjCSt9sMK+v2yby7vsfWzB
jGxrokz77fLcCZoONt/5NQbLH3daxnTB6gRFZaANcYg3sR5tGzuD4CI9+b2cuBMow0P0exzdo9yP
nlcV0hiu1vAUzXk66OhrhxWM8mDClOXFduYjDtaE4NU2nbLqaAqUiqLW6EHNdGUY0USNPA4QsiKq
KwuVdWGbezUIUTm4VAvP8wJEmfPfHo3njdmjN85MJGrnJAl9C5vpbEZsjUElqGg/6Enw4fpMsWMp
caDhdH+RvXwdBMIXSxZmKuscS1BY3xmsyudexEQDHZpCtzgZQVYxhL9Y+fjjrS02q13w9ardemQ1
P77aIMQuB/5pd5hhDyWbu0XJwu7C/+VNFm2oIiCakrLunnkct4NJmlvZgBjjuvIxVeivoF/fw+x+
8Om7tGJ7qQaZqPMIJZC5blPBtmnJNhTFM/sd1qnqGANUdBaQfRFUhDEkG76qBS4DjSX/rWKPo1oH
YOhkIcFcN1G6xVIcZTBSw2QMolXWGdjc1LVhtO85hPTcp21FLKcC5CJlNFXxMyDX1PMLUZ9nlwr0
sC3YHbLKHa5av8hizRjbAFMci8ipU3HBT+kmq5OTsIkSZGwvgV+VaY+ttmNjjhvdPnpD68G1AT7X
WM5wqBbuFV+yB48J6KEPsHMow0vtTQkqXXWqpo7UM1ZMz45ueHcc9Q+jdZjUUnyjwz2HGPQBG7e3
gdHed0vwRpv3Cy4IJw+Dv8QeN5YMl9Y8CDkeEEBZDzC6F1VYz0OB8XN0gdxUyoPzWzJmLftb3GIi
sXK/o9lB8rUXxCcPsdZ2+lOETXyHAY0Jv0AyF/zxUTAWOgPk+qwi7yfwbVIsvOtOzl91VfapzYia
BoH1HAsdGnP0J395fbXgQ49p7XFE2N7R6q1f3Y7FTSXUh58hPwY42/CNLdsfMwKhf432Ed63lfhT
TChnoYAYY4byLVtxEk+K7BDT+HQyUFVDxF1WVvu4VtZ/CFf2nv2ivmNJ4lfYqDMeK6Gf4Gji3INM
UGN+PszGTDJfGxGUjRMJfPVdJxTJVGZ3IZH5NPvGT9FbKvl/4T9wSZT0Rfsxd45zjRqN/GqG98R+
e9e1DDCjLf7ZdS/QViY8j4wqJ3uarvO+PplbAQEBubcpnYRMqAjbpn4UnsTF1IDfxx3DCeIATWxL
/97zAQL+vwM9wca5d8bhfsaARAAFYx6WGpj447Ayd0YUXokDpxaRE9onZ4YvYHvjHdp8lAaDS5SM
5q/BcPAYZM58YZW4PWwDcK+CrTMiCVpcp5l/Z288kCSkgigNRWp7TGeVMLA3Dai89UgIbs9Xbjpu
235x76Ts7Ycosy+TIsTCZgh5XOxVHjf/VQYuOAzLEEB5gIkvfNU4RGXLcGn50GVA59LH7hpQ0J9W
rwkOuDXSqa9RU1pYlTk9Uh2COiLbm2mSrn1gZchEgfMK6Nk7sJKEh46ejSmiPuD1J0yh2PbcSAKF
PCAZLVGbScCXoozmbl9WpMnMlG6qBXWzbYmCgHRalV4+ecp0D9Xcdsk6OdgZhuYGgsvN4CzGc/Np
YAo+4AIiw3CnQ8juThYEVa3F/FSgopzsLQiOvga8IIRpX3CJ3pZmZlKGbTAHuqFkNR0jDeCPgOku
t1DUkQj9H2XntWQ3kmXZX2nLd68BHHDA0dZVD1er0DpeYBRBaK3x9bPAqe5JkmnMGbO0ssxikLzC
4X78nL3XHpsRIWM+UnnB3QsMnGwJEaBOjEasjIyjXKiCc2ShvGrZ5Pw8RPs/eh5UlmoTpcz88C+s
FunYiihyciPN0di6HZGmraCIn2mbbktJ8R/OcbT3/ZReiU3oSVXU/baM+0thkN7QSJp5ZeMwSYBz
rgaHHaIY5q0t4/wx9MTaM2/rduDZbrz3KDHBOMXBs5fXFo5g862femOnq/K5A6Z3jUuZ7o92bxPa
88gVrwZyHR8we9M8nWi8UmI8E+rw8J3FVyn9DXxDvpZMeQM68pdOSkyNUh/7UbMnBHytZoChpq1p
KMXB14T77/VcUBbIjuXS1qWz9Qek+ZPpc5pTzr7CczumZn09jSCNEJhSQs/cOZIFU41IJ34nkPsq
F0tFPlf6rAPkIp5VHlLLdF6GJlzTsvM/7GR8FTE3Sce6sy1kJQY26tVUm/LGk/lHtoC26Joi/x+z
7rrGnhAtNmw6/oQkZOq+jWCfVnTwTSqDk7tIHznDTCKCU4VqI/S2ZTtfQKZlz7wy45pe317KAVWc
1q81I1oq9RXzPuZayHDORUER2CfWc9659npMyNAaJV8ixU5LhineBXkLsbO5zbClbkBmNwSw6Hbr
ZK2/omNYnPMgIM6jKukMDpJ5vv3oDHa/BpvTIBPrLsIaMEkMYpfrkK5fp+OtVdzjUOifqSBPJX43
3AZOfhkkg+kKQbhd0hTqniAh2jdGn8ES5bYYjPZr1TE5LQfuXWXmehuu39nz3Ki1q/ziPkIC14Sl
sa9klO6ruBfPYSY3HhzHOUZD4BvMHPHDMOWjgSMOeOr1A+Tk6bprlxrI9dot6hj7bCJSmLgJfhGL
dYC4SKZGjXHdell0E5K2DeyZw2EYiuCQASG5TTubtBrGMttgFvdmIPorgX9vH4xRuvFyUjIQgfuc
sZdEsrSI3gzXg6/6bRHkKNyFzDbSqu7dmZTiJrk2c2IO+rFSFN48pR72Zyjf6OCGbylN7MDrzHNg
fugkrc4Nar65Q/foDpa5SRUOPLaumshTZklF/kb+gXUC4blN+1a/ZqiyS5OJppFnFZFJ9keZj9Wt
2/a4/lxbbMchb2lbqfG+i6mk+/Pg0TctUyO+pQmDUzxZmbUfn+hGjQcF5NQ3nPgeIcjFJGRgxYXE
2Km4f5ws+5xwk9mPNRNTZ4AcGAjzGadXd0gBHNjOYOwRSR+M7xwV2Lg2YxU0Hdm89afpU4WA/Qp/
fEEuVaS2Ycwgv6+Nt8jG8r90E5Xqk7ukcOVKhkZ2cds55WpB9pJOguQo64lbmPTzPRewntSYqL/y
uIqVwhN7RkBcTm0GV43Rn3uNsrTl5mNKcRh4Fg4SkXzdOBtdKsJqaiG31qJk59HbYW5ASBfo8pIu
UJ5axd1OOyOQriBFkG76FjVVGZLkS4LZXL7l/fPQT9FtkPXXnTlkR7Qw6FQpn0En9C88DEkNNyNj
MjNENmLOZXHFUYPwqvDNh0SEu3rIT3FblWeevoNTd3CPbGYDyvfE7cgEEMbnFICPZwfJ7fHNSvob
aDon7kUQC1sYa6JVmoeI+DiMfwUtyTMN+HfCzFkF5KEiTVisZ8l77QuLcTfrCd8K/V+v+Owa5lM0
1DyuWfpKJI46QdqjBedcOWY1XKEaGbe+u3TfWhThbC3WrUjyN0Nykk9wxy4zZ/ZBTUvWUttf0/1L
Lrmeih3RdafJrtwLcZQlLJdy1YVRfRaDuQhtoQ3CAoFK7EQPCTncx2owUZuOeX5jfHZm+Lb08KZL
MDIhoiXFmE3g4ChlHz7UNRNmKxrubFsk5PYBUMkUUy6rod9o56lAGIBxKvYrGol9T4XRXfoZGUM4
DsFVB9Vh73U4Xim+V4BsOkiEeTx4u9Cnbe8Z71WSMdGokvE29vUxx2b/nCfYKHEALMcerpq+jJ8y
q522VgdtlGg+9loJQBRGIE6nqW+vaDmEBGmXl5BZwMqh4bHKsXImzUCBUDj5Ybbm8hxn+stI0bSB
IoWpxYu9zeDBl82JUdkgtYdp6HCN89zyC9AlzB1cixqjSz4N8XNMiYXtKjLXfR59bqyG1mXo29uJ
Jiy6k5Dq3Irv4DVjU+Rux6MEgCRo2mdc54CsXPp2sX2rvGa87iDPrcuwQIlHse5yr+3mKWb4q0cU
KHRf9USLHjh3f8qeurQQH4WICEWNv3me7ChIBCLTrB3exMQy89NTomGldM1LQ9gdgGNGHrBjPgxs
FUxJXMqOKQs2At8eT0W75SqPNL14cIVQd5Ez0iORfELMSPEi9Tzi+l22cLPMJJx3tkYN7tV05qL4
Udljf2PzDpyqv+HbewxqGkVm2yF7JFC1MdV1za6+AiLzGSXcZsKQ+W5zYDeB85kpt/kkpuZzyFmL
N+wlxL7wMo7JY1+V3kkhQMNd0DFHd/Urw/rNlKEpAlM3vw7Lv00lmbGj73enIPVhMTozCaOAiLdI
WtlOBUWbgZHjq+B+08+4d/NBJ9dB03+O0pnCeFoycGh3nu0CFBZMk41wI/mOCOeYiuI0psP0WhHK
SwN3phUUJzAbHkLpocxXSXMsPMa3ZPoFfpldDElX3nRjmjRB3B7KXhHaGVl3M+O3iwFaxqFRQyBX
G+RMDJdGo8OJ24G9qu1Fba6oA2eiiEWiEG0yOxXl0i5U3qkUUXgkbofonJOykV54TQ8LlOJuFZqw
/WTbvXIZD1HFWsXKmqryaNrmq5+nCdFQkD6rpil2KN4u3PJ511lm7iQsxpXrlvTfGdKI/DlSZQCp
m02G+QBOsLB9iYPZvJjAwiIqmyItMm6SNtf9skq2Mxhqg9ZEJ/QxrgbvbEEjw1QCFTcM7otGOY8d
sibEWku4UD4BEPBmAjOsT+R3u6cYyXTmRIKPsLjK/P6h9X1jV/k8sW03QBW18/fZzDV5jXe1P0HD
QHA71Zk4CQDYqE1dl0+hKa/JRbMpWO4yk6/Dtf2tiOG/5bRlDlFOgzWIjatxZujAV+lurKRG22aq
z+RdIFGZ6MZBLF0ZZoGdPNKYdt3kUVT0zLl7og8sXz2gysTYtXjMlMnqyPQuY7upceiiFwxPeWJ9
YV0wz6XtH0t72rRNvlVJ6K6b7kXbuEsBN9Fl4JWs8hCehO7Cb5pCwqh9de30XyWQiXVsJtkBSB94
oAjautcgQbY0spexeOxq09lnzvTEdU3sFKatzcAEhdyeAp8vvLrdNCyCl4ZQD06SSxeQ+Tegd4fn
gjrcvramZjrMhXwfrRb7i/RuOV5ow2gCG4OW5Taao4s8PqnObvPm4ri71nKiMZtNpwg54lIFx+tK
CSQN1EkJCX+GYUSoS6aCqm16E0P0oKdFbdGOzMhopGY2so6MzD3LydJTy2Fn1DNwr4H4wO9Heuoy
EO0McCitf5iN71cmykKUAs/6eyKSm8csMgYuhkOnLDRZrgPtkf2UNZ8HDV6C/uZJm8UjedHxyehH
n4GjppNuBC+O5joFzy171FQodPIWvkszSf8QZVZz7spG3hsF6o2uxeEconfgSs0eRZw1vNTGvkwq
plWKQWDktrAZYzg4wAG+f211ZzA5EcVDVfCY8Ogm3IwlcXWx4JFGPnUu4mFnwcm7nww+O2PMI7Kh
+ckcLkrc5euaL34NhnR+ENGEnzDc0YbqEQ1ej8ZkX+ISfQTS1PAa3R2jCgOm6jCHgjBHfQPAeZHR
ufVTpcjISvynsK6v2Yc8G/F2E3HJD7nFrEuHvPtB+Q7NYnj3eDyQXWN597g2eaScpTAlka/GI+op
KyZFqSUJ00fItVdz45B0mxx7ILui6q27GiT3upxOE4HjX3rUYKp+Zzo4fc1wVy+kCnBMlLrUTi3A
TN8/pWGYXcxE9LuqfomqrL3yAcECqCY6jMOUdp6FCqtIaue+IEVhNckWrBRGsgkT472bYAiVrJ8L
DAvPfO3bNr81yjA5pKNZL3LMWyL4iofBddgERzRLFV3Kqzo6a2veVvAhP2dLHSOdE1hR87MeGD4J
/kK0fuKuXbaP2DCr6yoemhcXcdQmVpO67UMWimgPxAA090tSDbo2iV88zIJbEWQnEaev+ZDmnyNf
nuoUGI4xBndmTtOkVN6WfXjvLxeV31OKfqXVImc3XQOiK+GARNz+BClCWxq5LgbONZM8mj/M+4Pc
o1gKtwDMihNX0WQPmpGNAIFDiX3DLzAl1NNwaE3nEEJt3/beyzQbVJHoLkup93UXw7CPJpPZm33t
+nD9hgUWyfm1aam8LyUijG3bNJy0VTb8zTvSv+DiXYREjqUlHBpyet2fYXdJ55lxQVtyMuqHUbo3
wsNJwqDTBvixTkaX5inH91GAgE9FvmOrjva8tcpTMZAso7r2gHj6+VaOsX1lxmhC/YgmQ9TRw2+a
sTjms/WEhsU6IbaDMiJGsQ8yqW6Cvl+CIooXELoNJgr+R9iM362MXWCK7fxCzMNJH1tlFXdNFpSn
zGIdwH/Nzszh3jXiyhM3EyYwFTiVvvVo3OZsFJNzU2f4hy0kZ5vMtYOrUIzWNjTAwVSZ8bm30xG9
KhLRFITjIeJVnuQkz99/1LHem1Q3x6bCs8tw9K5OpvEaqTNT68Jzbmf8JgoR/yULUF+ZBE2AMd22
3EbOmSIW3G1mApFaIuthdxo3ivnUTts5SHktj9UEVXDqUBL/fl2q5Vv6kdBlA7c0MFYCDyIi4Sfo
P+WwSOJiEDAlKE7bxGoOdVbfz5Fxshj33tbZR64BncVUxssoxVn34MNxm07pcyAZpXXzW2WG3m1I
+N45Euyg342EtBzCsxdGjyIgPyXtZ/80NIvufFbjLcMGZnoT6cEJg3x6pYUJqs6nOljko5lv3CLl
Nq8kh4wcZhdR4zJOdHABybI2b1obZReUgjX27Scm/j5xZDsENg+BhWyqsJhqI4xeKv9822bt2Te5
Z3QFoK2ZeYmo04tnpOqSDD74itw7JCGNl9rtjb/Ln1ge6p8/XE5qm7QhxzbN7x/+nwDfGlFWWkUj
hcnc02iHRbgLSqSs6EVYzyiXBAoVPAnYmoVFAQlFpeYdNw/WhLPq99+0af3Vi5F8ycoy3F/Ji7gX
DVlXfNNTEUR3lWbux+0mRR8JtSbA0NfQ8pLyulXkY5Q+JioQ72gbPzIv6P4mnUj+ygO2gY2TnsTI
2yCnaUHJ/umT6cTMtLoLoWzUUPumJqaogo67+15TUF75p5lLWJiG9baQo4N1wl6Vfd7ilM3nB3A+
VOfCD1iH3SkbaTqpMGx2DEIy2u/QZMvKAInrNJ9ypMZ7ETu4m6lyoTJ6+99/rvIvniDb1B5iOWLL
PYDkP74VzwCtWHQGMphwE3n5oW0780J3rloRbHULc7F6U/7aaI3sQHMF96jpYmgw8+fCuW0iH2Qq
twwONmIc62VtWHScqxBQgo6nu8Bq5HMPOli0OX5hM2dGLOpvI8THN+tvD6lfAb72kmqFmsbDHmYu
6V1//lakPZoJtm+B3gLc7LSonxMdK1Ljk7cQYU/kBTfwc569ckAWiUecRnH/ODhURBHgd+40AtJE
+JzXNbcdU6D5DuM9jWH7FEMLQ/yLAh4yv7dL2W4tLx9uEjclHcFHx//7r8X8C+SkvaAHtasJ6CKX
+KeIG6cUcTZ0ZEtFzAvpDFIp+67/zD3J37hxditTmuB5QSB6EbmYtfSEHBBVNLmbmpsE1V4yfkWK
Pptd9S4lN6c4MLeL8XFtkly8gtWOIO0+Tx5z+oEMT+k35T3HzGR2tx+OZTKL9ZvXtFzEuoOdLcCs
7NgnhsJqwIr1Yiu4Htsa+fWo2sM0IeKke8AeLJ0nJRhAmPFNSirigy/YG2aFPYQdnND5rtSXvJrf
+kRcaCKVV3Mj39Gv1g/YgB4mJqv14FUPrj/gOiwIebTza2ceMS3WrqJ7RL98tBn5T5LMCPKj9Nxc
MJcUeyY2y93PeBPu4K36PrpIt+Y6p7gyaXG0RJNsC4P5J8nmD2Fc3noeNAdHGDR3i9Jd2xDPXDA3
NZbePWHR2ABbxnpO3sndvKCDGzFFmwRlmW2jzVTALjbIbJu1Xc36OmrkiLd6ArI2Yp6QTIHfkRUj
e1o6fW0RH9voKyFl3iZti+GGw3+3VJ2+rOx3x81QJCfZsMubRS4X1ohkbV3d5j5krzyo1aYPqWsX
BPZEauRbk4wFHpTqqTNahd0bkJDrxxf0q09akW0zKgqQ3y9J/RebnmNTA2r2Pkfxz4+PF3dOGrsT
m56L23Glmy7aiLpTZ+aX1qZjUBl7WHxXpr5rm/kQljJ9LGehT1R20zqpkMlV2mBUwgJOfSsCm2Qc
bZcEFReeJYzCejVkESnQCA1Ju2k73FnrdvCmd+xE+9A05D2dTLJKimlL39neB1wpsIVnC23XY3jt
EUIF+5qzdBy/oWuO74Bn0tnsdHvOxAGXo3+0R1aGkeHq6QfwGH1OgOZI0DI+BOaa4iolAeQGJx1a
0qnbJYGRf3asmmwr08AW2Je3rQ7p04duf4mW66To0d4ARqDnXr10hVdfKQcnkulSG5VRgBvAtu65
DPB50aW1w0a8jRV2UkWfdV8PbDFzUkJwiHKPm7+bvE7h2+yHhLz3pHOa6JIx+WB3bmFg+76HZFrN
d8hozItFBfb7L/gvtxxlmJRT9GVMw/3pVOPYQgIkJWjvcsIPa5GwghnAY4Mhwa1b6IFj475VoEcG
NzxHfSpupqa0EM77zjZLVcWtRbm7eiJYuCcThOGHuiXsYF7FFtLbIRKwC1I6wBaHGXODczJ8yFHR
LOmM7m/ONfVLfa9sR7sA7C3LVLaWP51r9GjGPiPujlocZ1/cxleoUnCgFq8M5Ty2/xhuRTSotQ/v
g4AeHra5QYDVpP77ZInwTi25665Itl6SNWfpucUNFAlieeWxWb6dHq7oVqj0U2Di0p3aGZnjWA57
5MvIEEeCJOr8rW+tz5KzNJfmdPAWvZffua8C18oxJ4N7NS6tYjTu91afrVuo6XuURwUwllk9hkir
KlQA67wdrQNM3ws5QNmd43X0vLU+MvQYt0WTDtvfrwPrF5SiQglgU2M5fHiK2/aPD3rrGEhbNRNo
RWxiVA2QlJQ+ek7U7VovN6h1UVJMTYgDZraTjciz9AYd633X0fYb4M8WSfLYTiq9TgObeYfDJAQT
ARxPm6EPltkMY+a7GdpYK1v7uRvI4KObA27GDPeh3dkImDBepdKvrqzxteeU/Ju9zPx1L1NsYZL9
zFaO63zf6/5UwEWoivKGESv2Gxrew9BcxY16C8QMbq+Hx2TLkwhIdeuFuvJVdAfpthke7W58TwTf
T2Z6099cSP+iwOUlcb1WitJSuvqnq0zYh/1g9RjKRit8rqf+OcT2s6qHAfowBMqgDMtVMCyOKG8A
nQQmcq1hjW/HlPlzhxDrb1bBr9UUq8C0GIOSRESZ+1MBgpdZBVGSMgQ0iaHiBTfrws6H5wAAXfKa
+zByhc8MlHfTreeYRqoG39vEvOgExstB+OGXtCEZotXJ3hH06EQ034/kMN3RSTzOCRQKyRFfZWm8
DQDnrWlxU/UKC2A684A8MjZ9DjXYGbm/SbjvoRY0SfK7VtZ33xfHMA0Pv3/X5lIj/njn4V07wKe1
CySbS+WPax85I7K/tKIb7rvvhstsanKGm3GGJhwlXICmWV3ZPt11xbAJBEz54Vnk3X1/vkXh4eqr
OLZqr+u2PR5tEW9VRz/h96/ylwhjE+iWdF06P8zELVP+BKZu6soJvJ6YmFT1T4iI9tzxEdcvehsf
gULgJgz7ohuvZJnmUhtI2cfHII2fzSX5kqvkXhTkjycxurohsWGMDDRjOvcuLlx3n8JtPcKLfuVA
O/3+lf/FKnd56FxpW8vOrIyfVjne19krHVb5NM/B0Y1mVL1R6O0bzINrh+nnTRaqKz1nDORIbuWR
sLeORYutK05WWFv/36ucNhAwf/v7xXKJxP3x+y4RjcRonKI1r/m2tWp9CJZoSBgUFxGAVfAJlLpI
ne9hcLe7NqR3mJvWEssAgM42wATTdC56zPspNw/CJTRFoJscOsCB1z6thiAikxHlDWl0c0i0wfA2
5PYjEJh+F3V1uBnt7qGi6VhbvHfHakEHNAQFNNj77Dlrbww57Aky0H+XdvLL+cgb1y6JRwZHvmI9
/fjGnWayY4JQlm4RkD1mI8V+LquOpJfJYgRAn3YOEWe5qc0Ea/CQzinm679fDZb3y+PmKujnZCTb
piPJPPqp5IC7ZAxOMGCZqxO6lwEFkY99iZPCeFoMUVhnL3XaXdyxNl7afn4G2YDFbRw/wM49F17q
vWVu+GWUpbNfMD2cpBU1/UCSwBG7YrVqZwnfBnkczvJsDW8azLRggjeL7jmSxSdnBs7l2oRkDVQn
NjlUwKHgV5WY5mDSIaxbJkeNd6ZxjuvCJ+cxHuAV5v23ARHAlpkZ6xbxR25DDho9iwlO11xjMVo1
TgxeYojgno/bapqGo+VDvOiwec3wnDaqIpdJeSYO7wrRgkTiwyTXWYOze0qjtynAjGvDjFonMWiP
1rNfdEhMUsL/7RsLhA8lbjujZFGF+LR8iQVZTKuOAd8Kg1rJYw5Lb4JJN8MZSmgjEr1zHzB/Wjm0
jYfZuEEBhOI8RNAORQ5YljrUDUEbnclsFb25XxiMErkOIP16MjBjTbyBbRYRxttlIc4iH+J67njb
vhfNBp7sEt77Ce90vG1qTvrQG147RcgT1TyCv9LbGpHzCC4OzxGo2GgJKm2abJ00U7Brl3FgEJQX
nLEXF7pDZlIyNQFBuPDlX5UGIbK0JhnXtaCusR22jJM0DeNO4wTFU1Sv9XxyE4B9zshtPdawLmX2
uZTG7TKRT2Sn4f/GaNJtd2Qp9FDxhHOaZX4b13pCNzoc1Ox8MmrudUFf3gwuQcZ1/mwb1VskQPaM
AzuSBSYg6IZoLRV/rwQDgu+3vJHgPWdG6Q33XPC3+ZqgmodmNDHfSRy+o3ldZdmINTTMdoyyx87l
o3WmPZ2FcgfcBB9kKZChgxTsVYUCvUPoNdBpA/gA6rfIwnqPQhs7NjdGmtStviniJ1WX2T7riIhC
u7TNWqzOXcVr014x37P9zvfaBug1pXF8YpvHXBk+5hQgh7LE5lUKwz9Xku9zRL6yw7hRkPHtjwRB
SLDEUbKfg947A6oS11KCdrOH4lg6XnYV+HN21cd3cSndE4veOLeFBUHStBh0OQnLsx0RReQR6o00
TJBtKimPypTBtRey7BO7fI1NOJEDNcWmU+tlG/XocpMq4vCtMr9PCzxbpb2Yx0h6WVg9zIkGKDux
d1Myj74Je/ehaDAR+JODb3uxYxiJg2Y3bW48G6dBhKtmm1t2fo4C+9Eyh/BGhtm3fsr0UadMdoI2
v2mJLUTCFK7VJK+TLiz3sXCgu6ow35smrooIquIRDteCd8Mj7pEu4/jcb3MsGwh2r6bUICgKbfMO
bbOz1Vb/lc4hvp0cNQptBUlw5kef9bhlOpvS3W4cvdO4FMycvgnJ8U6/kuPUn3MIiGal4RV0jCDN
CE0G95f7RqN1GEPnIuVCa8HKtXYy+T50yrqCWvokhlSf8ijFKxbA5s5Cuz5i3mzL8SgRSLMU6Mq2
/dQeNHf2Fc6bgHDk/H10ahqNWP6ALNKszGY/us1r5Lt+ZJkXhxGX6hzEyzbVW5Z9azorOkapKNfa
b29ji4Eulg4mvM78CEuvPufYiKEzjf1bXOxcjEup30+3pe/gB48VpKG0jc/R0E6rpKvGO0MH2xbn
xQOUza6O0ytOhyciGprbpprvZ6DG7IjtURQz90MoFQu2jk9Q+9lV1JdvDCbIIYlUunGN4KFu4/e5
KAiCsN6tRV+L4AssQlhu8tjhCxtiKItRTXezN1NUJujIvqdKlMl4VZYMPRKS1kYk01u30aQIVMVL
W5nNHZD381SzfHMnjDfxiPSLblu+7sY8OUYF4m+sjyRxCYWcpeBYMUCa7ueJ/MLeAWmDhT98gdi2
dRXljTFa3qEpEd/1JcTo3IlfcieztqJyWdHAKKMYwwdJIeE2lwjmxICtMq909lgtWZaLVuv35+8v
vd/l9LVsbngebjnC7H+sAYZWT6Rh9zEucDioDWGktHPTAahEbR7gntw5ESXQ97/zf30Z/zP4KG7/
Ty3d/Ou/+O8vRTkhVA7bn/7zX49Fxj//tfye//mZH3/Hv/YfxfWn7KP57Q9dRV/qoim+tT//1A9/
Mn/7v1/d5lP76Yf/2OZt1E533Uc93cOHTtvvr4L3sfzk/+sv/sfH9z/lcSo//vnHl6LL2+VPC6Ii
/+Pfv3T8+s8/6G3+6ctZ/vx//+LyNv/5x6Ggixd9/PI7Pj417T//kPIfGlYBBb+hHBpwy7Ry+Fh+
xXT+QVQscwi6BTbhRDa/khd1G/7zD1v/Q5ErQ8SYdCmxyGj94z+aovv+S+ofLoMz02D+aWjDcPUf
//3Of/gG/+83+ufAWgYwP10WoYx6TEGYo/JvUlk/R5UHMSMQOyePLu0TYM+lVWLWVa+0uK+ysrrJ
BxspNbTgTk+MxKFbbXnadmnUnUWRjLuoxFId+8DpF4AJUgPsSx1xN5XWt0bhs78aAE+Ma5KY9/EI
yCSnpJlUh2msIvVjJoAdFoTfQ4upttiU4Pd9r0acloTrdvHT8gM4xJ9NO8k2jevmG1IvsfiV3M9a
jIteykMaL+iWaoG4tNmEB32W1TGYYbMWyjyMxBSuKKdIn0PVt1EAtXXiH8cesGQnnkuIMTnkGDRS
1TaEJRMtUBkfpc+qX0AzmQlyhlA54DMLhiYS/UM0PvnQaYwFU9Nb3pMRYGZi5kdyBIHGFdXkiOMm
dBldAKk72SlOMpRmYp/QgsbST+xHFETv0eBegCQMZ05hujKfSbEyT46PKaQVw2GkS3Qqqiw8jN3w
phnrkjlzGbS1LWwPdQrQV3apDPUDSs50Hg46TD7Sdni0BpzPxdRhhoSJGzpgabG/A9v50C7ZlBMf
B/r2TxSahF4o7xsO/2uWIcLNYjoyqKVRLo09YWVQuYMAV/TY0c6ndT07X1Ir9rd+Fu6BguX4IADK
02zYTPnZ8FE/1SabZUZQyjoNT7jht2WF+dObXGY4Dh5eo+nuMO7sLI8mo6loyBZVTaXeusdRu8cI
9D32l3rx7xKP1JEUNWeogQMLOc4YundWlyarYepfLCf3obh4zLsUWBKNVhy1L9I0Dh14UwWJE4rK
e8J4VFvf2EX12qzDpzaVr6b/1i3QYJF+ia2W6ZmBfLHUejv5kjHfShsiO3ntXqpy3DkdkLbeoxQ3
s3QVtwao28F59sTwFAnvti2Tx7gC6jiNCC6zjoSn0XpPSZ6Gaeaaq9xgrOrQYMekD6GtreW2S+OL
12GDzMKQWayciF6hQduOL1Gu6S323jVgmg/Gl8lmvumxse5wwhKvbXE/xa0CjMGxNmOjnqBBpJd6
kZTCp0tuZfc5HmvcSVjNFlPMxg4k9DVwjthZ7f3k9FeJ/SYNHPwm1L7SKKjdRrElE5XehxqGbdI2
aC6dejcH5gvRs5RgI5mok25d4CIgB6e2OkTYvcpx+Kx1eis10XNmnFNreGqdyRyXScWhLb56PnrH
uCEKdK4R+nbM7nI1ZrvM5AoxurPYyRDHazUam6KPqBQX97Qpp/yAemxtZkxdm5awPnxvGTEi+iNN
xKFq/XQzeRXBJl6C01/NwyZ1zXI3BR7OQM/5jMjvwY9LvXMMI8YVCI5JT0wKGl2ue1S5UNrD/mR4
qPitZzunFGgbkGbA2rYIdXGLZ8ZdOyKMDuNtPqP78SgIwe9MLIxG0z/V4fMyccc7nn9KRfo2BBpJ
stvh5R3dTwk57x11QzmBqSs6or5r177xKWKw+mY7LxEVVTCxESpiXlyGfMrL8sYzt6jRqx1I7Qqa
IWYOuHjWxIACz/BMHtbOjPduSMZEv8Sz5gMCr7wiP7zrl92MaKaKlPccSQGrE9BBz43Vjup3C6D3
mpFAib2V4ZhkpoUyFQHZgGoazxZSTeE8Cas9J50EgAv8JvJNkDR46hcpkjai1ykHXTtHdBVUpve+
DGa+TbTlvqT8dHV5bpf5npES9N4nLgjW29b1p0vSPyWR0+0qVO1QFD7PCSohyCo0zgvgkB0K29y9
VQaI7lAcPRN4jq7sY9hPdGialM8J/PBe0ZcAacHA2Y7Cp87GG5JBl6ZnT6LUXYfWd61GblsWBrN1
scxAe7plHXtAR+EIfakFkyfvqlRcj7FHIE1Egk4toicrq/ZBTqmroxqDai5ezDTf5zykAeJRLV97
ebHMDvSSK4Cigm3TLpa69jjk7kG0Du0JhWnVzWDFx4X+APqABkp97URzFbU9uWtucz13JyFVjTJX
VWtoGYxj++uy7WwcpZg3hWxtWKHIs0199mj44Fcb7c3sRHek80T7SK95XF6103FHDHiqJ6y4hWRf
sFRAo0XJVzh7gMhw0BIcQitocHFWFvpubAuEO72z7ay82GTQwdPReQBQSNWrg5NZjWfOyVebVvCq
6b6OfmZsBv2WIo7YaoiDpcT6iu2nXjMgP9UW6wakMKTEMaSJTdbWOklffUa+Oob/0Q/k0zU5sLgO
tQPbSbqBPXwvYXtwWUYcxSOcGmRIJHxibAes2DF71k77NVC0pj2GiJyVXyazjoG80eXsiAwOwL2t
uibYiYHMTLQAEC7Qs3ic6ekYUC5grliVQh2qcjgYNjxWnAaY0LuGvHj+wImRLTqDbVtCegBwt2CE
QM3GKZuj8gmgRCyYBaeoTO4kXyWxGD0eh/ypj9Dvo6EgjAJnat361kGkriJapdhJE2ZppXuk8V24
DQrHx/Qu6aj8b+bOZDluZcuyX4RXABxwANMIRN+RwZ4TGCVK6PseX5/LdfNlvcay0mpQZjXhlagr
iQoGgOP77L12vC9ynrIc+eFKGgS3S4+69rBYiDqOwdaNurMr4idtEb88J+FkhToVNJewad4tpR3o
pqKXeN2d2tq7qSMw2c1tZE7gKsiQGGKA3NoaXbagircL1pl1QQgHbqazoILMb1CQ89lIchBsVgnn
ZNEPMDQ3J2Rkwu8pSFkOGABmGHQUCyY5SWULtOhYEf2eiuaD28F6HFAhpH5o+5rjWdA1K7Pp7m1Y
z0hZ5CTDCnTIcKCmlItGOK8kDCxA7nJXRoTBBOq6HzUABmTVrPv2PozhAEnOCMDbTocSz8Oaw2NN
RoCsga09AEXl/t8YRwyt1cr0rCOJ92SDZI83EQlp9ugabC91wYjhicABt7LJFNjTIY1VlNyQHUmH
W5cFT/XS8+cKC+xcT9kigLQ00FjSlSbho+Zm49L0VAZ0aahoccfHGRYTjYA+87DuV11zxjN3nxU8
rotM/CT2z5JKEI7zqgcbQnfgXmo3Llde/mlmyY1agQnwrY3KXCK1FB5etGHalnbLDdHWdoiPeNAl
3mIMu6Q9Spwpd/bHNbyhoUK+79ZDiO9LU4dQLdeoejUPJDw23TK/Uy2AYXk2NfCovBKg+CdrCs4O
SPFVHqp20TmDcGk66zEh4tUcSmL9TEsNkBSgj2CwYDEZz5RZuBCoyr0gnXpbtE+LO9XaDcNXt88P
VS0XBg6cNkDX1pQwnVX6VPRQGYb5W6LlEHC9e5SuILr48LR/4c5D8OQe4lHUYGvbaQg+aK1uNnOl
HcmRVGtY8hFjr0OKz6iegjH2q+SryMt51QKA9tVYQ83GtYigJeFmTwiukIPKQLd3NBXY5BeisfuN
O3wjMSIBmSMvX00nu5M/GMGYWqP2GI5GuDFLg1eTPNNoeucpeCZRr+jX6dciku2km/vWmd90HZ5G
JIwrN0n046YBgJM5ODrsgiCvl4lfc4RO7MUONnks7XGes761iRvJJ6fCWgp6KvCL0t3H5FWw+2E9
d+Zkn0jt3CFc7TGtvAt2qa0oUpJEXPdhmfz0UFXmLPqks1CsGaRUrU2xIsGJaalvn/HDf2TkkmnT
zbacd+gCE87Gptprt4hRpbnf9YEc7kCkSq+GES3B+ZkW6plZ+SWAUZifxhdk+6eoQ4kL3OU7+aAt
OEZCC3a6w72xBgbI9RXDisx78jt6yx42OLXIrtRP5LRhhw54JmCiQRf7bWD/mtA2KWduxKEdeSwS
5mDJhhfHhqaccWvQyp9uqH/byAek+ypQPwErZJRsOQeAS2IbkHScXakfi7flWOxLndDOmJNWMuQP
6VY6LyMmf/xyu9RCLoTqzFOoTMfNwCxrzlEN1DijkDPreUbil5yJlvsAQTC7w0wnGiW1PMaXEZ1L
zxn3ALFBdE28TL0iSvRtfoqmE4UqYme24ymEkc/LSgmxlVTH0XxOSpv6WSOg0qcdyl1WOJQDuMuX
PZdM1zXzIv1+awzdfj26b4LJl57Gh1GzN3lFZMCUj8Zk/87z5kkDrpOZ8CcpSuY8wDVqgypZoYDd
Wr4LKwzWzmrM2K6mw7it3PE70KyK+G1wIW+e+GPLi9fXziGgUcUvkVtxH0EDinFiFkB16ingXdOd
ZzdA8rKh8rlgN1IzpjSEw2UUI9qW2dOQcS8QJZ0AaMpP0OIfojp/SUePbcUyHlzVDV3p52nxLMLT
5CmGlB7BHNuLV53NPDwlln1JKu25dYpbucSfJn/PKlhXAVh0I8q1bV4F+zwFBdb2XBt2TOxnwMpi
f+dxKFeOzL9bBTt2neXJFYIaRQc4IHdBOf7k4Mt9Oi2fF5fmEySqH83o/JjcSa7M1IFdFeHFK2my
lZk/Sk7dk4ce0Ach5nwzogo4Odl1ex5t4p2ey3UfW0VycECMkT4rW/pe+t6fw04RqM39Qn9rsUAW
9fj3gT+VwzYxQxj3Joxl8qwbPNIu/BCbp544u1XvbOnH0DftFFNLODx0YXNtmspeJ7G0NxA3uM/k
4M5ItwWaS1rK1k0f9ebRULWuXtugeue7YuDBo0VVRnRy4W1VGDeSVN0am95nbwJ/IhipOMn03LU4
SnBkfJiF9yN8E2IUzO1RTL6ufrd6JpxWjo9GA3bJaTzfy+fhMOFWZ8LHD2fpcNHAhhEhRh8h/Eg5
W2pTFVLwjiiS4dFcLHpVoztcM9YySBM8qxcTfH6CQk9aPQ5fLTHtXWqMIHbts+EkBH6sNLs0JW4O
Lo/obgYZ6yeO5AW0JUJDU2PteN3X3P/uYr55Lko59iGOGO200Wkokpm3byZ7fzlYKYIrUCU268Gh
NSAca8Nm6YfH0fCDVj6Z03KpI/cS2v1v2W+wpdxhxJCUwY+4kkZ8WEZSs+XR1RF0ZFkdKtiBvpTt
BdDLc04Ixpsin1AkRZVl9K5P5Y/AhElepjoVcIgEmmoQR2teu5r3o+5dsTMC/AbTbSw4DkOm0LON
btZgm1VRe3fyJvOzq3OCux7KophOWegQtpG/PWZbVrabeupPk5s/FvTZa1V2HMbhkPI4pOHQX7zu
oSGKPwf3ytHe6x5YZ9b+Ygq82k5xAtH/IAO0pybNXynkvMTjxRMDnjgCngPQHF17JBtMyO3qeM6Z
exx5ycrm2acvN9shbdXVwU/LW/bTwmBXNac0CQ81D34/m9ot60ELQPyQ5/dar092WFO7wiYiL503
w4oewc4+N8y/SzLuK4sTpsVmezW7mr6SnJHxKEYLBWpFeMoYEtLmFBk7x2SLE5TuDrIGDj6L8cjU
XBpReP41poSYpunAb8IcsJcODtyiRge0g9zYBjf1FuZPz48YqZOTgeNzX07pPb9wy29gCM5na7wL
1ri5wwHcKbujJ50XjKyKj1pyMOCxRdIrDlYYuEJKErUfeqx9jybPU0lN2rrjlrfI774V57CczhHZ
XtoxBnz/+XmkRrPWQwFIOfxg0XS0A/Nz4sUvC4fzrgmpPJu3UeZszbr75QzuYcmKEwuRbcLfWkfB
j8HLfy86Ao7DukzX+JLZ3OGUFSv7TkULvG+TfueyO1UdXjKTRLxMT/pMaeNkuBfZarxWTFB+IINd
znp00OLHLHV+YnaHCqAdOLhtAwm+YiitDzy9B7sHRY3XUwKTgaSeZykLHU1sBMz5OVoeDNegZSRm
u0EVbdK+hTaVPJE+7mlt4+wz0KxkiUuq/Vqydze6p0JuBtN5YzkAWboYfG0p/yyW6dGKY25Buvtk
ViiTxK8iD3RFbdYbaImvkwzPs3zIB9a1ESM/ZIr0SHXqtFCR07lAGgIWRaKkkLrhUJgUOVEZdx0Z
MPIEpywdaqALDxUE9qOZaq9Etm3ohnP14ObErtpSmPsOQSm29N9k3bkX1/Zbk3nOJmdBVaLBc0ZB
CGoCVBh3eu85DcPe4lQOy3+lYyPZsDjO2UBzjLKLat8bXrMNF+ZPzonbNGEtTrjqtTUI/bjM15Al
dkDM7zjF/AHqBD2Di31YJuNgMhyQMnZYLqtHgahVYw0vMOe5dRa/ydreT4wEftmOd7pWt6WBXNSW
8/CZBl+lcrpgHXxsRayv3Bqe2MD5hHwqRT58sR1MGfRIT5QQK+GDJ8MXXFX2+4QguYHiMsl66tEH
5IHGQ/EO+TeJyXxpc+9a9Bw+A/s3EgqxIOiVXdv9bMAvNSE9sKHFNFmVkBY8sCIbnmOO3zf95GPr
Apk8FxHrbKDAQR+SsW+R1XFGLDbfftNjzdmUZbEuiurbSJvPBOl2z5Nj0zczdzBu8Q+Z1lJGD106
Ee2DlJwBUvFckc2keRiNO/dgUtSJ84aTerzoPOlqm9NQHNq3tmyKE2c9i3ZY5BzKDuKrBPDBA53o
UF+NF9stQZ2mfCnEpfJ91BBM5dtxzaf0ame0ompZhbJMxIACtpn+b6J0hU0PJTHt+WbUNks2ffqO
0eTCBZBP0/IkbmxFV0VDJdiKlNRWeNN6sYtBOCRLfWwZth8qNsNEHvVPUP4/ynwIiDIhApuJ953X
9paizVF3YR033DM0yaHORScas6C5auxZGZUxG5vMtW3Sfs+68dy23Lmw7x7Lwk199rwEr8BWrYyY
BuCYC2QhOeVnCc8QG1v/KpO8qHbTS0o0uIEVAWyyUtRQ1IQH0D8wNkmxgft4YUL7nQzqCJ0ukgIq
hLwgIPOVUBAKrR2vsKBpmbCyy/eIY22KQLGrcU6sqnRkBIobjPWIJmOq8Jf6jPhoigzG2ULCyWXI
FcNLmUbWo8YbvFpo2ZnDK8C2Sv3bJ/KeurZGWGUrijCkocrANecZUVfDTuu0DOQby1kXsnJE+m+b
hfIrtGlu9YJ5m1XVlwl4Ruj8XcuMZyCOrV+9pLaqWsKFmzk2xwlgIOy/ZWNX8XO5FNm+7GGbdcOQ
rUz40eWM1NCS3RYt78g+owAzDX/WSYQbUXZbiEhi3QbO4sf4flp3+iHpNUR8gFZWYDVex5ZYewON
bLWL9EFvY7+prfDm5oSJoTpsubx4c85oZHbTuutUmwlWt63NYWT+9orQYXqTByyIBgdxToUpeUik
5WvEAgDBQ7W1pBGMJuqbIR36RdR/G1Je0jq6jTWD5tgXB8nT9wxj7dhWQBO1rKNkhNg8na/NtbWI
5HtIfJteuudaRGc30W9pwOCHT+qa26qfBn8YhoP12HJRI/3seIFMY7FW5j4v02ArORASu+EFmLQw
2HZ19iDq8VpWwLCalAUFd3hOshrttpF+RlWh6rciJtsfTVbdM+Z8NWt7+8p4DG567PYPbM36VcY3
UHWqPdPyIPysstmWLNa5tNOfIZSv/ejt8CLgAfEeY4isK6HHH1rK9BL3K0qa8dnV2LMWh8xovByD
rq4JR8ne70DnHmupp/uUoombsUjqXQwSyIzaEH2lcWgdbLieNcLFQtYP/3QnfMZBcS21cT6XxokG
WvcaqvyGx6XfzexSEBboPZ5d3/YGFCCzvGrSJv9d0k9tqlHVpdkqDmKpZFdB3IMZwmjqXd8X3tqJ
OR43oQkuk3Kx1UCrR5c9QfpiEzbPxwmttEJVXUXxBdJxvRaWvSF1nl7IS++pq5OnmWsPN05HIR2q
t4P4D3mwv9laoyvt7KGN0jMY2ZHftnVDojoB4ONC4byamUZDopiYUZZoXQ9cp32kPdqCaxVjiWDA
1baD16Rre2CZGqX2V08vN+SjgWLp4IsoIRc1f8A+15v9YIJAC/SZLd/ElyTydw+jnSZmHNjLG+2i
tL6HjYli60AkFCwKeBOvaqIQeUUFB9bI2p9Mqrr6Th0NfqWdnAhyZaoGyPnSJQWjs9eDyCJPkY0l
duAahRTewTeOtZcqVndyhsAU7+c64fk7NcB1J6/ZNwmjOPDCD+4oGpJB6EFi84aVQVDeaSv2vGlt
EHuD3Go5/WWgC8YAFTtBRginIxYXnFCp9Z42ototC4W1iwNvJ591SoaaGxDekJRr9J2KWNt1nMCa
PPmF34kGcNggNYT0ZXY45Cnr3jJT5IoB8Zrk2MJZrlY7MikvoVMhAA6CEmV4h/Ns3WfZDTyOc49j
uLmFcMThLAHObZbuZ2q0HO5oOlrDodSBoafnCLr5lpUkmm9zoZlYhYeA6ULEhkxQEKNYahjVNKHa
+AuTEPtuZLD+DgfIBabBSzm6mwqtC0Pau0HKhOMguq/gENl3entMmu5n0aGagCn2EG7alzig5741
QlVEPlHcPUChjhi02BizpxwkKeKQDQVVrZu56Ih5uT1hj4ijAO9Z2OgW74WK002IMG83j7iPUTrq
D2/MutdG65/dKORIH+TYVxmeIKZovijUtpqrdx/0wZF3HWapHMQeuRGqzLkb9BUrCT1rccUweYEm
z1ae1AzMkMiTYGwo/MsCd/sH6aNpR1ka8qJX4Kqg3a9rsum4a8NjEhdPbthKCjxc4hcos649FBu6
yTbU2OGTxM2CqOR84LBaj275PGTBzTY4FY3uiwmAXVjzi2f1t7lI707kMdZtc5NmY16CjT6QCpEO
N34Nwvgq85YrFdd4le+h82N2bWqObE7IWhzfAbr14GkxAhC/bozxAY5e3DDpESK2N7ODa7YE2O46
/c+ydUiQly+p675Svq0YqflL1Q2nfklPRtbdhxzwSJlsPS/a121xMU3KC+L8ZyWH35jbvmej/kCe
XtH3/mSi2q9CDU3Lkkvt10iuFGxkl1AgDVa25XdVGayTEaZITd6Eix3Ca5JTmVVzNzdYoUUw29da
E+s7gRk8CYrHVA9fp6XaR256GhtszHCJoAMZ96SmjrrNJyj/s/eLWvCjOXMGxdgWWQFnM/Bnu6G+
Iqs+YUDXIaMxg1MzZvJ0pu4AqOOyGTpY5xmb6XWdVxwcIWDHDoA4gmCHtZfi0XXSEUx1Ip1DJDAU
mICXyavDVW9jwtdtTQKDtctR5IO3EQ7Lc0Jo5Y10IwB5rXIhq87dqcWLKvWouwYtk6ak4Rnj4IDe
5VBrhT3pHfqVPONkfibkmO9zHn3rxqq0bTfH3jXUJSWPnH3wy1wlUKa868YjYHJ31/XzM9U09pUb
xE7IBCpqCH7Q9oIAppXawLn9tKGGrT0ksOQF/a8ItYzijsjncxITSLMjCkPDUZcXR3+hHjU35p2c
pzdnZk5qHfii6Ll3tkTLVl/onwsWay/ZZTCUtlsvZ7hYMH5O/XDK4qpelY5+TyPO8aMz3h3lriyo
4+NdCUU2ofEd4rvc9v2uJTS+Q75nTzUit8wevT9IhVXP2QGO1iruBRSGRvtKHMmWVkQfJsOR03sN
SjtXDzhmzpMKiqZgtI0l/GFiQhV5gRWBKxOMMrCCCaPLxrTaN2BicFEs5L04DTGUNFm6Dd3+nehU
jo5IDWkXFw+QwFCQiicc0Ieaei6CqEG2I1pXELUnIvcnCc1FwRqcJwnAVtvbSYrq2Z0OTQbozgyf
w7B787CR7pKR6FHgDo9lvISIRdMzSxlkGBYIbpFugf3j1MlKey+z+DzWerF3CzmfzJp4bJRXu6EN
89cy/KXJaTn2UL77eql3Blz8DX80NoJqHDhCQ051vWgzoA+s69EyOc9mC7cbnVYCt6/3LqUGU0NF
GU/sAwRIgKi941NstI7czt42WnWgS6DeBx4ja9OLe5VVW2Ix3Xm0LAX6ibAtYOBCTsdVRGlGsAlT
NnvNVN+ChK6Hup2Xq+hLXIa0gp66hadp0hv5IZTGTkBO4RwXnt1w/E5G9mnaosOI2fVg05VFyIRW
SbqqbBBny3ycTlNZPevAv2DeTfYxC5K1J0McVHOGcgZUlSZTXMhRlGyz5ZAKoR2q4tUOppcx8F4E
ZF+FH+U5Kbx7WEHYsU0oMrANULS6nng7Gcqe2QFOLwcT3I9+yJS8T2V8RcYedlNU0LS4cHZOQnZJ
VRNVW3sJwGAzTORmcjKNPLzkumPvLbas52RwlnNIDAhRRdfYPKbLcaC/Loyt6axcnhsZ9MhSLRtz
h66ElT7muPd1kP89+mOSdAuWtAcKsrgBtgQrhJhfxoYFRFB3T6b4JZs05fUkTOW1YbJv6TBcFTSX
ZJb2mhLkwJuKrjhRw5LSULThuuqhoYWvVDODcoQzcaYwKIBWvRrRa/ce77a98aY57itgsWSP2qtx
+aNQ92Z8GEIIGO2EBbVE9ZnZPWvQMbYNlz+Dv9xVkc2Tp4Z5aYz2gx0WW3zOGm2ZcGYRgoOAZorZ
7KmLzm/cIBL+N75wLbCdtV4jT9cq+jsEdIDHkFs5fJ0cMLuoqdlVl8GqHjpns+jy0PUK6UX8A8fS
jKCsYdbTywen1s/BWHxNRrsRs6TSxTnMlrafXQeUoHsWTISYr9qvBeo1sokg+siTuR60Db7l42Qy
cKvJMNGSN8d+A/+OSmWfYa9OR1FZq3Co820SMoF6ynZi2rTpUrb6g97p3Vhk4U4HiAEIR6vQwUUZ
PriA4TbGyPWKF1cHgEZN1hxTSGy3WUv0emcZlAXNo1lvCUIlx5CHc1RUtC6ihkNCL1/aBCf6QipZ
9qJH9XNJX7PF10uNyFFm74d+OmTOe8KdoY5DHiO8hLxr/HLRIUgkUX4g567gIuyuY0zMyUDtpXRn
NsjRu5fz8II6wFKjm1w/hT3ss2rcUS25C7C4raNYo2GXvDL4sUcTqCTtMIqoa3ww9VcwQcVvnVaM
HXmtWzQh8BQzoahEw/5vo7sgxRVGsg0smfqyM3c4duZtUPAO1WNkPboKkZOgmU+6hvxlI+EtCwJG
MrM+TRNgdOl5nGf7KUjnq0LxcPRiiEluGG9CvwHSInQsOIawjynEx+PQpZsG/zVrIobFyrZZSnU7
LWWVDrndnyftR8YCA+sPX0A/n2faIpjb3Nq3jOJ3J+z7UIBNTyyMcBgn/HYOz1Hmddu+g+as19T3
ZLhXLG4PkXwzQEy/Ej0h3VhyUeiTxThhHmVDpZGVMIgWlIBG7rVtsviSsen1B325AIqigKQF1lWD
xKBJO3bTg7AyEOG9R6wEHsKusZw3wDCIsMK4yIKaAOga9j7tomMaszCWBdz9riI4we3nQQ9LgHfM
fgvYJWYdsuLSNI9eQx1GiYzKeNrWGJ6aeNuDtcpJc6zdoTjlVXnkd6Ulp3NDUG1Bs9pjxESxlsN0
dD3vNVdza59YnCTT4cvzmJr6lN0cLr6VmUdvbsciX2881n2g4LFDDKCYJ0Uuv1EMORxGnIOCu96p
Ri9h8KiowE44dKyDKc2OdHx/uRnAhyDhoCtK2rdtmn5oc4j3TkdQginG13NL30auvAZA5jDEIbeY
VsMTXYbPzMXUVYmWJTEF1GPdLSAeIuIg0bdeOTEewnIXm68ZNeNGRKECiy0qgpr6DqX5lnFH3bKb
PgpkqXXqae3G0Y9BLxUpzBsUqYapirWbz1vruwNxTcuG8QVk/L2hKGPDsAg20WVUilvH8C2horae
uUkWLGQeW1ivMcvN4ikkGibzHcAAsDicq/FrXCuUQgwNaLmVx3otRyEo9PBR5k6yKxqc7HEXvxh1
EL7FbnHXTTbFFKb0wzhRxSvKnSd7UjlsrxdO4ht74tbkRkVwWiRbz1b8KYkYP9IGlGFErS/gIopc
RGSP/sxEuB5KrrIy1dIdTdob8DLrlOKaM5EZ9me44DhTnhhVuhWZDyAGo2rKqIZTGwBgxpJWzfOF
UMWw9dhY2NSvMpUjcEPH3wEn2LSzjt2GNUHadz5IW3QxgzV1GUT2xirJimRpwGW88KQYK/uaO33m
F4LSOV1krDKm/MogXcGYgHqbJe+GMhq3WKak3e8pOrsQa25XrGBvXl5NhFsZGivF3kqTyfYhW38B
tJ7XkHAJOdMdkjcuqyZuf6PU7pYzDFhnxFO64BgDt0K5XTrIvZaXtGlRBJJzpw0qeQI6+jEHdeVP
wfgJ4hJAY4rJlL4jtHmSU3r9aIVXPWS1UUze4yAZbTMaZ3YxWTSroXCmdbwESnS3q4LXIsrrsxOj
kIghu6V9qa9jg+UaikmcWg9V5/4oU4VJNzAGmLbrywYP7pxih0pybcdqPt1RIYi7rDbRH8RmMsvn
Bo0dF1OBRMp7aZX1ND10c/jczwEHYwiTWGFAxUujoVjBeCD6zc4B8PjJyvvkHsrqsRK4h4lIAxlK
IEx3WnUt9c5ku4AsEdN8ZjsMErHCF3u0os20oxnhZeiSw1zN77bRf0HxwJVBmTkS2ler6tWgqT3z
30OuiteK6LenitgyGtlE6VKU3bq8Vb0WDGvRPy+4Hg0sD6rOrdPhGM40vIG4wp/MC6+q35yuIjiu
6uBgoPoIXrz7+A4NGO5Iu9k7Ui0kkZZ1RKdco8rlOBH8NkXKvo2BxySTo2robMLPK07cM3lMWA/U
c0zfHfSnSRXYkfP9zfj6EdBsR/kcNR6q7C5a2Ie5x6j19rAU7hneFW4EARHvBLDVMLKLojkvUhV6
oFSfCjr1IlWuh//iWxvyrUXrHj07XFnqWK8K+Rqa+YSq6KP8oV6hqeScCbx9SY+frgr9qEzUjlTI
vkeq7E/D4mNH/YuWgbOOVSEgUkvkZ3kjHzM2kdqk9hzUBy7OxomoE2QHD4KVhsHIXagaVKWDUtUP
5qqIsFWVhHkHB59SakyZqrBwNCU2ZzoMA7oM4x5ROlT1hgE9hwRFaW2n+VDSgNhLmF5s5P1lxAeK
+mFiaynWpSpOlBN3Ql4io8EmI1S5Yq9qFl1VuBjSvFjSwOiqKkYiHu8a4XPXYqCeyvabvuht6lDf
2BoOwacvraInQ2cOy1XR40jjoxhDlN+oecjl8Fk29q1T5ZAOLZGtpb6/9EYmyiECkm/dZEAukTe7
MrP2ff7S0Thp0DzpqQpKT5VR2qqWsp37n6EqqqTBEtKK9SubFPIM77aqtIyUvRkgIgunemTCBIRM
LyNkIsq91O3JphszlsE1kNW8N5eJ+YD+TCumSNMl10gLXfWqFJ92zPwcmmVK9+YY4XsNaOOkv65i
9yY+A/7E0RMv45/iTlXh6RXtvCoMnpJpgc1AFX0S7+Qlo/oz5RzBP5Uhx6UXNKAflMKMS8ipfixx
5BuqQnQmDJlxAtKtA+/cCmscZaOVbL7mkp3PMnUHYeDXZ9047AEgfgKt5o07mSy6BH3y0+eARyAp
K31tp+KU1M13UFJ42vPSsf4xTrCyXjAbOLADs5dI1aTa9KXiAYi3rapQ1QLJ6pJSVYt2VfiD4Xag
b7VpdPvq0sAqaWLFcRffSeMBrqKkNVV1rWDSKxDSPQwZnIqgMdNtqupdU1X02tP42rGbE5oUuBiR
qFNVC+txtdeRfIQlpe8cVR3bmKTMA1UnSyC521aqYrbkgi5V6SweU30fzqz0PIJ1ept8OKZxpUeE
xQOdtVZHea1Wxb8sl6yjqrVtc4Yvl6ZbVlHPseFGFzyiaI2VdRmc/Whoz3nJqpquXOodoo3oYasn
DDBVSKim5dg6IbKxIjw1LeXfZYkmRAdvSBdvhwt0phV7PVdYt7t5H+TXqSyeQUv8rEzpHSVvlpLP
26rml3WjOm4TSVUVwKb4HMkz+X3vvWn6kmzJA/EwY+9kx9qV7wCWdBpYmc5rliTzl2MNDzmdw54q
HwaSzy/bNMLb8hzSZ7aLcueLApqjpaqL9YkS41rVGcej/qOySqZIVXUczfbOUuXHXfBpRjbturQi
xxAOLiE9yaUqTCY2Rwb9sqCEjQEXLrQpTnt0LEeqbLlQtcspa6Bt0NQPJY3M/09CeP9tvu6fgnv/
XVTv/8cQngEG4X/9Per2byE8wD1fxfc/h/DU7/j1J4RHePlvluewYNTZyEONcUjB/ZXC00zrb3hA
TegtHqM9iTuilP8Zw5Pyb7al80s4coQUoFT+K4Yn+QN1Q+iE8xwdHKkh/29ieOY/Ix1sC+idLnUD
NoJtY38S/8LtSaws8qi4bzZRVbmPkeVevNlKz26DZsKks/Hs/l5V6XcmU+cUzF1xbRZT33YMFSNw
egwxOM46po2zrVM8PqX1U+02kpEJZ8tCnm/7Dy/uf+YI/zE3aCi4xl8BUZWI5Aume0LyCgA5gHwD
FOSf86eeTKVk+krJDInxaFcDxigZnyJLf6WYrVq55jodhtB3vKD3MTPKrePJaxrCkgkS29o7FBr/
n78k9X36ly/JtHQScnjFBWhmR0Vm/wEMhBTupSOlIRttIPUSLYQrDPdQu8bNXoob7OHhQxucA6cB
Dh7h8KLJxriyYXztW3c3Je7DAglcmP0Hh4wT28d5M4wVBNEoO7W5pMll1nDhNeLrf/i6zX/7ugl0
CscyoddA0jD+havCSiXtl6rVfGdiCJRNcetn7q2UOdUf1pgT086eLW3okFB4IIfWmD0aQP2oB6Q0
gxYofMAcxoasf7Y8gNW9+XuQ3lmibRSjtrAaaN/neJz/B8QoHK5/e8FNQzq8c7k6XMlr/69v2r72
qjyDu9rx9sUSYwuAH3//EBZWdyCCcvjfn5qd2Drr6oM0Ie5Dk+aHLBsCP0J7Y5b5++/VptaibNX2
eATUrKq9bjrlymtRVeH814/+fO7PT7sqmX3IBJgE1f/y5xc4WOGlWm61JuKHqmwaTPtHjWDlg6c+
/Pm0QGrchEP5Yxr0jy7Ql0eY+KS/RujrjpU/thor2gysk733aIEReMhPtBmwO+TN/sgKhOTKUsaf
hUHgwu13blQb74hAne+ZICOsOKddYQooifaGdyNezHPqogQRDGezVgxgC+L/+rluJO0jh7LfdZcb
e9vR+msbs3EtlkD6bVixMZ86dlx66hwnhOkzmd1mZXXkrUK3rMEr8rmQ42wV1/I4G9FwDqQ+nP/8
iJsdJU9kfI5Kp/bAApNzcy3vOHXQElzPmEBEQTKeoFayq+wIDSoZJVUfzBIlcdOEGUauP58dmgJ4
Tua+4RAgX5VD/jZylSpNpiQ+/flga5qFGqUhTbeReWLLa/zDh8GmySicb23dtLe0o5MOW/WbYM2+
0fSk+dTN5zgytHcqyca96IZy++fTRpn4nTvUb7Mu9H0ifiVdqvv90hWvC/TrLbkXOnF0WbxqNafA
BXDhDr20eCVREGAaGqgetQF/B40400+U+o3p1TvoXO1TyP39UrUJC72me/rzqRw9QvV09Kc/P0Vv
SQ6jozyw2IwZM6d7YBbTfcRQh6TIIPDX5/IcRPRo+X9+Fqn/LYn4B4xLMPt/fgOCmCTtilKI8ecF
HwGdJjqrxKlerEs+jX/9rKNt/ijm4K1xdSw1abiUJ8opylPFdOI3EcIkG5qV6id+gKFoXRiO/FQt
uwJLIzPWE07689NQ77jnql/QNP7wqKl9zVPqWwL5xpnmGgPsUmEKUT8MR21Hp0O4T3CI5TidzOWY
miMBunIilctWelo7CWqIpz4EsGfpHqW1s3caLr0o0o5DYgXHxq6jYxZ/Qs2UJ2Zd5SM0whttCe3O
mgH4MI/boUL30cBTVtvWi41z2yFV0miTnhYgj4XmWn4c9vY9t1XAN2wfDXQ/Yywp2PE0XJAxmfPZ
G4FgWJxMq6SwL5PxOhqxw1hoyWvYDPrBzcufndsluyEpws1/EHUeO3Ij7RJ9ogRokm5bjuW7qo16
pA0hM6J3SZMkn/4e9vzA3RQGg8G0VE2miS/ihI6z+MMBNrp1EvK+hdv7F3GsskgCwaaIOXWFs3Vx
zl7mzOLe//WP5kwPrEfojZFYRx5+LF6pO2J02dT3ssZ405U59iwziQ6VR4cxrhGxkdqbqS6jStAx
P4TT4Y3v5u9rvfDowmQr6NG8Rg75IdWserbFK5DbWYbOK3PuJ3Z0r7iub/rY9y6AK1/KSsLt9XxC
DLJ79BzVj+DPUKSjwHljym29tJWH5x7WKkZHTNp9mlIP5esbha809UbIBzHTK+2br5OVhHVHChW+
QHqiRHq8JY285k7wSu9P/Q07VMUaMN5jiPUPADdr19w5Xx6d5UQ7Tf9YpvMc1wSBgcULgNsH1qYw
KRigzGlnrSmTvunJiVjHJG1SbrzJuJ+t8Qo9tdmluiy2i9lMYWGWv23cYzWTojPV8FdbMGsFQP2i
AOrvS+JSaxYH1i1Dk0cdRTujl/aJIHSyNxwqC6FB5aeAtpOgbM1Hq5vvQe12R4ubDIJZP56SIdVH
oEQM7kcQ/xeH3oQqyVLU8NSi4Ea41dNLuZzIUr4b6wcvwZZHtcD1yUJoBkP0GQE6pOfQeVesSG3B
dXVKDNzl2fzNmPPPlq4Xxi0BEelkfTyw9J3zEW9Eh4e9Gcvu5uc4WytqY2HCWr9abhibhgbXY1Qg
fwbZ+EsKPdxd137waqTvXx9VbB0jiFd47q6CoWST3iyIrDePCfGtXbQN6dKSn+08Le+Z75799S4P
Q/utmKYbtQLZPplmZ8uRsb1EizM9yjS1jmIWr2JRoVnJ+enqkHiDeY2qADSlGI4J+zuNqGisuy4Z
41s9kLPPh1uQteY9svCF1nLyb2XmwmChbYi77+gc66gTN1MbR8EoCN4QHVPUlt/qKqLXR+nfEd5b
ZRv51ayi78q15cHA+EZBSdh05fKo9ayeYzBt2n6Mzok7erTULaTSl3lOKaw38GMX+gbfbtcCtVmW
yLlYcQCvyqlBXXVGcu/Wj5lqB1zf6XIQcn6Za89lpZzuTPgEBnpNJsSW3a4O0AKAPnMFdTvccBKe
0pzmmwhWp4Dp9AyCJZl35hSJfbTWjPk8klIVO7H+nUZcUoyj6mhvNGq+wpz4DX/uO5xwQlZuRaF4
JyhEi0aJgcFttpb9sBm07xrZOKc6R9YTqktWKeAXxLOFk4w9X2ijbZv0yrlVXWr/zWgKF5il91N3
pA2trGXwa61hqn7ojmU14MMpCx2SNn/0g0dC0M6zvaj5KbY9+aGZDlezXb5F0xCztzdeuNDyskez
M18jDhPMcv7kiZneKDzdpRKqGXJQri+eieXfpe1jMPunY/YV/g5RMS+bMQcu/t8UweURTdc1vz2k
8z+J543kTXFuFNmANfuApRNbtWcTzhTmPMOGRfFfpqQ+lDRcnEuW4MWt5k3Zpsue/L23wwqOk7zt
fwdpXB4S9SmTZa3TCHam7QKEp4PGbX4bVooTjm4eukn7+GLW6ppAuwH7o+juCcATGHgDIORFu9LW
Fu71Wl57Xgg6ydYiujQM2pocs0ysay+db7NfiItoq49Wdh4eXcxNLUiFmIqxyoyXraBNcx857oZ6
K9z8s4DI3bFUIP9s3b4LDlREk8pN1FkXY3zwpuI9t2efZi4AUavuHBJ66m7BFP2N26AMQe4OlyEx
Pys39Q7OTDtuw7mikeady0lFbI0UPhyo6JA4JGIKj95n3DdYNIaK/L+oHIa5ngXUN8AI0pptt4/a
X5qGWDE2P3CUOxeaVwLi0lIyaCVqGVm47/zMq96DiJxaMiHumWDDLW/5S9dhflFC5pem9jB052Ow
44xprw3iW8f23FOceDrEX/3afr2zVNabUz2c+hFYS99gQzPXl2CEOISg93DMprkIvNA4Q9rfrloq
tuo0Ir5OYIUhZ2sICy8Oh0gcMMw/vXOZwXJqxuSyXmuJyQScH/EWefXNH/v+vOgx3wYsirt8imAH
Cu+UT/iOvo4V/Xq2SOXBLwpoulE7VAcK69NzYqVPTuH+feJavWla4b/Ey96LqvwnVohfZFto/Xhp
NHqbFxBbaOasOjfJ0O1lG5OVMOgPGs25O9rp8D6rFnpBGV2LYFTHmuzzpXPtfNuKkqTHulaaLrnF
tmat9PXCjN6nwx7Im0k5NvLx/3/QTzIxH8nEdpqNk4MD8GCYEU7zvtGMhkBWMG22N+7IC5QH9nIk
qQ3nAjsBx2H9E5Sfe2Xy+W4HVnq0ja4+Td78mEQlKDLfUwigX4F2YROxLDfUQGXbbBnfoxWfo+Pk
h19P4FU8Vd+nEn0b6xg5Ys+2H6hiGG/9Y+s1ftis668epm5ro+eneJbmG/Vc6prmN6fhMmZQ1XxI
877YUsHB3m2/CA6KkkaQd3zIu9aUBMxE+rsjORFSrVSRdcPWP8runyYQuHGICHOaG1BoG/4qXE5d
4sk0curdiC/grY4jqpFM0ktyuPgWD35KaUw4CPW9UX0asmaYxUCgBnfeqcmyz6/tqASecgO3Qonu
1NpnUKUvBlW+N90yr1u6zA1Vx6aSYhKmWPqDNkKXvp9Padn9x//eMel6zwjY4S6GgXZo4c3fiy4o
991S3fBzdfTNV+eFbNC5LL9b2onDxJY/bQTOIB36c5zl1N4EMSpo0XL0WeLuRXiE/+bVhk4A5JKw
U/Crp6hAJ7qi+WLikentAUwhrUU7AMrxwaAR5rU1m39mK/bB57xiKZ84fdIiM+Ztto8KBsZJp+sX
Z756+l9XdssPJwvORByxnzsGk5s8PfQd8c62F/JOGwIjHymTR0pT8G5pyu6zc/vfOCbq356fT5cY
v/y1i6hSrB2KxiyMvCz2GQhD9oz6ZuFZIuiyBNM2gklz+jojeH37CQJQhjbVWtcIHkTtgvXNDYL3
XjqHOU5O1Iqmg/NDqH+frhdBMTGPBkr2F3Bdg986wmMGpIcXBsQn+e726FGzcUot/PiRTxjAPbgw
gr+JlDaHKWbBbZvo6vOFPPCJYvuqRwFogBJsHxsavxI37GFDn2Tdv3HnTdFvindCADhOVcmCzIR4
4O6+BwdUXP2oIDgHyGaga+FG5Nu7dXhzd3S8kafp2oRBG3ntxWFNjtcQHT3DuPTVSufAYftNOJLA
h+c+IAy7pBlb0i7RwJ0T7R+rSmXCux6RhuzYuhAr/xnnZvUeO+oeT0S2aSCerp3hTztZiHDJpf0o
At4eC9vPSg09jKOrTlVf1JfBInxat7IiM0y34ug5xTHtzyxL5mvnBJypC/+gCRVsLLb2pybXwdgI
sGM9tsk1Ic+fdsDpac9YdnXtentZdgDMG5VfgRJ9bS+xVRL+6kHzVnYCMbtTyYuyU/Pcksw7TUPg
HM38oysdE2xv8XdQEmzk+i72RRWwDzt4w1V3DjLGGusKWOfYRcAuE+i0FnBG5tIewByVmDexzcaw
PhbhdZfej4+2sL3bgsd50+breqiseV/M/o/aGs8Zhppb1Bn2DX77eRQVsMlK94xNh3NjBf2tG4zo
Zc2ntDG2VpG4j7FvjHPb/Kmmyn9GBR4Dd/irkhU8EsMBUxNe8FbFDQn+yQltUROPmIeNisjY0bc3
nWZ3dWloVCBsIvme5pP3WTBxmcfcv3x9mAlVenlEnMkmrf1KkWi2M9uUAj8Zy0Pau6CVprynpYQQ
bJZjR/sSchRfbiSrs5UX70VFdA3TxoLzaS5BSNJScDMy2qexh9x4LN6ADHdHNzbzNx2tSkKpFaHY
MeKrNeodFdTdtqRndD/ZmufRyrxbPvLDYyu9VF4lbnE3Ma9zwA7sXIowIXoJhtvwM7+N7ZswwY/0
+LYui7SIfdUNBFY8sOGs4zdIHQUeweVWWHH8LDsSvKbCNlm2BAbM/rclHOOXufRh5eTVs8ztZz15
0RGnfbY3l6h5axkXNn3sboFBlkefNsN3EtVrWKC8fB0IIuIm7AKsKgWIKYxiN7yLBUvsTK4gS0ga
g2M/53FPpwablUQWO7fB/LBG1/qIbMA0OInmYGq+2215TmebysgCcTkb+4vq5+JaN+7n3HQ/dV14
/L8pGaGsOTomtOeGjRfoPdZFeWii4ZVcfrmrPANuhJ/PF7W076pz25NYQ/69TcgzAVR3fny9LUsG
BBiaan0y8hHuIz4UI0m9vY58IBfrUul59b9d7dybouTCksv3mtDKuwPhsw/aEw7h9n9vJkHelvHT
LXrPyT+4VTndcqcnJSfdPqSZ3HrqJAhNwUrMcTo9N35tPwGibjG1kiErjBd4pmcrtlDN8nrLJkxh
Q2X22wDTQjx5nB9kxSJSQvuBX8ZBfK5+Dkhd7P+yPsaNkG+gPzWNc90B7t7DSK+itbKbS7PsxqrG
KgwSCk2GnjyVnSNBB2NtXOaPvqWgcSTZtMzgB5L5QiSKZt4ErWTICdj1teBm4nUvceBWe3rHaUio
mK9RPsR02o9S858ctmY2QZQc+uw+GqqANEqjU5OaAGkC71Y3bUgzqHfulz6hohV7LT04t5Se6ItB
1TaSxYTbtLYenvr2tff3eQeRG1+hZQSHqg2ig6InioMyF8nooTRaCiXjHVJis8AWhGlmiE5xVOew
ZJW9ceduyn02f/s63OE4JlPnxNihR9auwNv17tTfew8ybanyYRt7nbhoWoB3voYALIpqPhAz4y9Z
0NG2FkG5T02mFH5rlN6dxTjmVv47V0PwcOeAwvZhInu4srix44F2EZt6WaW3XPkhedsL2vo6F6cm
zhD5VopoOkI7/13azfca/+g1UKo/Z9gY/RojBS9ffGj0NL97FeMIpyooWc2MMGu7s99o55J3AuFq
Kcf3gNgRVqHxqm2DZ5PdLXUKe7cU5I/aSqpnQi7sljOcHfySK0CdHFDwxrtazV/RyvSgYAU8KjQ9
ZvHOcAWkBTk7qduQG+v88vUBZWR+sYNPvi9jE9CDDVoxma/WekH+uiXD4UJ7HXwwpVU88tKNPGg6
Wk40hVLAEbvGxRaldXIrIpodhauVH9uhSPI3SUEzIQ4STNRjWoRyF0AE2NtLeGJzs3MlwMQyseZN
PPvyJc9MMoLFYmFjo3Q3MqJHtu7yQ0llqqocDilEFjnm2fdSjeY9pkIGd4s+N0DwTqzt/ik2OR+k
XgwV7Otw57sfngURnHqGnCx4Fz8MenKpftE3gfKZFGb7GkArIBKbvtZT+a2rRwKE67o1J/O9sRZ1
bHna1+Lh+GInxTfclWmIKhdfB875IHZIEu/cQIaisz///9BkkJvB6uP87jlGcIid9SfFp2/2eC8o
M3oOklaXKfK8bWyawyleezAnqsm2pgn8OZdBdYafiJI57L8uLHassX3G4wNXqYdR9nflmA/u1fLh
eaU6JMyctlNv8WLwXGLgjJMy++MX/adooqdvTt11mduMddpzEBCkcaUZk7hEB9FOrBKw6+nyMM1k
taWl3GspnQ4CGaZox0MvkZ3xWrjq70Jz5lksbYWIcCTeZgzZx8CBFOUrRiCFlen6SfoGfQZrbaDF
rnMd54ysumfUUJ97w6PHjDImiFVdcckMdSfIQvyo7plTpGMUujb53wbXVxjrknyNgIU+M4I5J1Nb
hN7oVOz0W/R25vayJnFmUVAZITeY2n8avTJwQMU9vY99OBj9m+013D7iv1XUvQpuMQf+L+a07ZMy
QSUxD6TvlxCgqH2JD3RdZF7mvy3uYO2NAhEkLTp18yitHZrmswE2wJ/TP7quutLfMx4WPzfvqdES
C3DlC8hG45taHOfiaDTGoALBoctgL90sC8Gi6E1hg3koIueME/7HElXQqMRySqr3xYCUEmgQ+2kk
r4OwiGZh4d11Ao0sn4wnVTT1fRElB8spOtKoRdUS2dhNTG3iYUqJmhbV4+usMcwKiwZw7Ic3LFgi
VoYWXpOdZfjZqx5fdCKpxhSy+vcVzGbJTVP4GzGsczBY4amf/pyHZAwrV3zzFts9NQ5kgYTC0Sin
OE4JdwgnLlahW/i/VFo+GpEeYrs1TtXAtWsgLoE302w5XLu41Jitof8vNCH7bnfRdg31gSsixk8J
G7LJ++PCbDvFU73NmKqHqWxg+mCND0ciUst4niGQGA3SWgEKgrzU8mIvEwk6QdGvW/doJCM2esJa
yb0f6hfSlIfYVPJprn0GbpdtasPed53vka9xwqT1ecyshe2yrdLQ1m19zABcYjnGV95lMCyhUBrg
xid2Xxak4+DXesOh/ESiiR5c3X+D+Lm8tt5E1Wfh48f6OVjD+4QvalOpeThNUHIPVpGqY1LmZEjx
PaU21p2kSf+hR4ScA5wG0gRMgmw5DXuqBKDNitmn2irn9hcXF5074eJ5tPxa3LY4XDnhv6omLtJx
TofRFy2HBEoFVtwKKsV6JCRuvuwb0hbb2GV2qLmhX2KpXqWc/ZNpWAZfc/7Tdf1uX49Ut6Mdwhis
XBPGR1HsFPUN2zkLXnPYLVupqTFoHDyKRQYmQheBvMKRN3bJquq7luEQ2YbQkREz3/nLlL0E+Wqb
d+LiMC1VFNJfssnGzH/6mXlpiIGWvfpwliQls0zKAFptTVtapffKxwyIabO79y0zxBjUzdbNdMYT
uyC6tVB18qXEldwa3CVh0zym+r8T5VTfzSXzVxSvuqggPcFEXjAqmuazadUJ8z7Q8bnAV5U613JQ
DH7Ta8etdynJzuMJBc01x58ijeHGxZD5Mg/1NM1PxAvJqljB0XDH79rkgpZX0bPnWPwmv7zhvv9u
Td/IvTXXkkAxSRJqu6uCGC2dUbshGLodWtB0DpqPgc69veKBOLiuTsMcf8dL1sk3kTn/YhR2wPwP
J0D8Nm9aTDqliZGpY5OTju4DgAPBRIaRc1ABxiUsuB7CO6n0KXU780Rg4E9DExH4fPLdXpmds6T9
F7j5v2OdPK0mLVbgwWvPJTFUcb9c6xhY7ODoexwo+9L1itLsubmAvxXh0MhHuYSGOd6DpvjWImFx
U0k13qpq2fGF6vNkUPsm7rLv/iQEIs7jCEM+ETp+rVyKn502PyjXJKVNQ8sx9SOC1tHuS3UwB2Zw
0hWs0o6+1KkyTgrgaDdKgmW6gmQQT0WIlwOzi1JQIpU8WWJNsbUtkCdle0j/xtFiCDbjZ6XEOCqL
H2rSw8F24DnbPQwBr9DNviUL+lQDPa8xPoMNclj/OuAKtrMeG7ttTldMxgw8ILx5jvFTkMRI6cJ+
NqjBmw7pfm/1BdFE5uhnszDwkRkpzA0fFze19PNDLB5tr84yHpsq8ZCkE3OrVGmBpRpt+yBl/aP2
sLDHo3hGXoxMPifRnVsJrQCSEA1iSH7rcajDce0uGV7WrUvibNWpdnYs+3CJJnVknIlsYaDwjeNL
xSTxTLTe2wh2dUHVNtO/gSuXhd+YOWjLJSX3nql/1nLwXvATEV0mmghtrxN7l85h12hI40nAkjhM
v49VVt7aFI+GUbLdswpdDT2nL5ZVvXh2Y73qPPhLinXYtnPKbDgvYtZ0Rm15Y40XymNSTnA1tcMG
8bg49sZb7fb/TF0SXKUSn8EkW/JzLINgAxTtU925qpvpninSYhgRT9jz/u0BwDIOBOHjF508fZ1F
Ep87x383j2xyEeI745x9GHgoEd3M767SYjtYEWVPVXBVVaavfPvYhlGhwtaAyYr2/+kUJgfPpSF0
TXvHeSlhN4CN5CCiTDLrCIHlXOaYnXE0Cq3f+CEQ64ZZUDhgGeeFkerGFfV87rr8YHtc+8uEk31M
8OBLm1Fxhrk/b5KwqQgAsmjm17ogKQEoufTzleAIBEmaAFWiSdBAksHSiH1yzSrWii3gzfRl8z1x
axUuaFq0s9Z2WJDP3SPkda8pIQ9yM9e4aN7SNCNxaTXZK3kd75z6rTguYOfWFpHkmTPKlZ25PKsI
n+J6Z1LZXG/rWLM7WxbObj0693Q2vsFtrD4WWl3kvPIk0ZVB6I9P5ZX2UTlYgnNumI+vU0sxOQc9
pe4lJ0q8DazcoIJIDyTYATdR33pDtOueOCsCQA3eqXTs6C0vh3DOn1ksP0kc6nver5TftfwjWbKX
pi/F3hqt5J7ULJWZCyQrSQKXPnmvuUaTrRjpkGiwiBYMY20d4lQ+aZwy9vgsiFSZhJZjLm2hPcQ2
v4jkquspeEnoZWeyE+uQ6al8SfPvY+xQCaSGX1YG6mOx+u5c0szzPacdsxpeHWNUz7wH99FQwFOk
yy4RroX9oYi4Inn/OEhyj63TKOdClKvce8zkGNXU/SNo90PZvPfrz/ETx4ZRE7DnRlQaIiENNynF
TASEaqAEQsoL7nqLPYdx+jzQgxNMWXYsPIWUEbHMIJErL32rrBFxYIIMYnG+pGlmtc8PdflSpPC1
uoaTET62bN/UjUMXUGu+xD6CXNSo/zoPESavov50aQuCPxg/JFXY+G0PkQ8rWmTJD0227EfXs13Y
5h+K1MUhFol1M1k7b3TfQY4cuVsks7jRL0YOMBlqFAvf+Ra0o4l9HGo4U1pYYkn+MQoum208TCFf
DMme1ZIz8GvaEw42sPEaCAx5BxG4xw/Tu/30Uk7lnlFCwqpY4RtxyYs5hEUCDMkHdnmY4WsxNGCu
7LIoVHNuu6UBA7xRzbwD1HhVrTXcDe1BRo/kbQooO/WX7LhIkb2KHmIO3GH3kDdGdk060PVdqv+O
Rq5fBzs4pklRnfLBwizuBb993FRvcbKUuziZqIkCYVzlwbtYGDnEjkdTkSReYhuz/h1+CXLkldId
Ejz9vKuRSrg1VJoxhUa9jpc6wxtx1xiojiZYWtOEcNW480mOqDh5i/8bVE15sNAAN95iROxjHTTj
wVcs3219YkarT2U1guj16oo/Tw4PZZ3r9+PTT98bUAFnwxv+zNFsvlXQlDddPr4y6AteBLSBrchI
XOjSFZfcjqcrFK27iwUbJ0AJRArc1cUvLNwpkBidfbF4HZHvRt8nw0APsNtnzW87Ukq8eOx/nKht
6qVooPleEX64pIVxagAzP9hGH23EnLLSBZjl9dDH4kLSaSgxJzEhus9FByZjnQ7o5zCp4Gy7A9BN
rzY3xtigL5lc6qHLW2HhIzc5tmg2RcADQm91FeLCVQf4gCg+A/xdUuXu/Wuk0/WVIN/HELeX/bmM
ipZoSIBtaqBNPLX8PwTyxjvg8V3plWys9LaE/2nhGPb+TqvYu6wfGBnzY6br29fDtfznXCI5FAjL
vrZQtbZmwiharrtwW6frjiWa7y39cCfXKuu7rcePaQrEQS6ze+7QEUE6Myqgrfo2pjUXCwbn9alX
PUlgyeyRkFLyFo+UzQUDCgXtyNVmIgN19r1mpm0VEhLl3OrqSVlc6g7x1+tGhhxgwlpAWCnulS0D
Q3EDJhmEvk6Jjk16fMu7DjMMp5S1bsmZTeRZC8jJl2zpVPwrZZfHwlSQpFb5Q2giuzwjMSf1wrnP
KzzbrUGgBOyQ9+IrOoe7sGWkeE0bifBEnmUPNpC7ABfZThhgliwaha1CuzduIac+S41LJ81fNoxp
m8ZwpIK6OpUJ5eqJ7gJaleQ5EHl2SKKlOE6BT8pfdIDPuukkq9Q+NAsexcmAAdpWifupvPhtcQDo
k0SdwyI1OKvO3qEOHICigkIEgkWHoLf+xAgbehMDO/rSk0mjFXihDeOgfU9sPXvN52l7vpOsAVae
xhSHZO3D7yZ5Qsjojj2L6bYYdHDuyu5KZgeApVO/N0x+i7iVFwSZdZxecrMZthlwpGezmCPxguxS
sJhc9BjkF99ovW1UOcutm2FXDWX+pLvhAl8TQ0Q2HHRmP83J/9Q4Nz4TM4nPLvYNxv2gHlsftglo
HXWQ2VSih5GnozyjOpR99WpVBgizOgHBUg7Fg9FFHwbFJEPJ03/BqsCfYpAn6XWcW7ohC3XdklnJ
A1CiQdvzXcX/DC4XJa93sv1U1gfbbUKarM8VaubNmTCXMOyvT6Y3y03rYmNpPsVUZZwJkvqetW/g
PfJX7U3HBaH0gDFN0kBCSaLFchSaDNT5LUC71sGxh6VyDFoGvE5v6ZU3F7wEA+XMgQOicVgP2G6k
6RPOU+tM3jXUwkz+k8yZkEHiDNa2c374IZkwnFVCtaHlMn9f5H20zcdQu/kVVrzal22V40mitlvy
N0km9oQWZMe6Z8TgfHbTMoKE8IqLXF11ljUOoSBNeJgTfocwFYO7m6tvuLwh9a3XT3sgLWZIXiCF
8+O/P1KAyA+6hhYybAF+DYm4G8Ms9vBYj2xhDMy7fXVEpEm3iMOgr/24vhgZDoevI6DjoBuBY0af
obOwNimUWzVYG6zrjrGOi31loVZ1fdqyAiNE1jx7tUx795+vK2BHivzqjrm+mpGbg75hlOjFzecU
TQ8yzMlj7lYDOANLTnDOW19x9oiRP62swJOnEZUnAXvEi+x7au6DVSkmjXZxAPNs3BQ+V+uBKbTF
YD4HrpAZEz5QkXm9q2Q9s8NW7dZfzQ+KY0Jop2w/Mwx6Mydk1xjtX8XjRJxoYHTexNahoI2eR3u+
StvBcJLlj6/KtzEho11zFiRo94czRXz/+mCu4e8dSrhAZcF9C+fKFzfsUu1VDdvKhjzVF84bB6+D
083BQ9dmaK2dizl4CWLq2CSg+aeXrorFg9bEeevgzgsNUeFiXkeqGc/zJTbiaTc3eKBgImSvrocv
IytG3o1mtfvhWXTz5DlBnHcjhDizKDCwsc/+QFbGxjdvS6+JHm1t/XE6zuq9b4tti9RKk3rU3gHV
8gXJ8adDqzmTcEL5WAmjCwAJkBDMnkKRXqm3rB6VE32KxLZunHwplfDb3xFe3UNs1QnYtgFdhOV/
6xgNfqW2HRGlTeYZjo23PF+1Y64NDl//uSg9ACILItkSqwv/eRXCcv69GMzdpvWjtQqOcvWAz5KM
q3IGzDVGQIlfCVrYaJINhU7RcUiM6WHVeJv9XOeb6QnBJrogNEEXFpYAnufJI1NB4z6kvI1fmpOV
ozoLswoOWWv/nUTzB0SEsfexXOyTwXSvUDyBCUVtszpee1Bx9Vtneeaa1pv+gEpOCJ9GaGdzz9yh
9D25SQ2pd9w/4suyfqSr10u0zavJFRMD/mKgaKXxZ4lOQHr/jj+PdHxKfmDxh/nQI7tSCaiXp5eR
Oq8ythHpf85yThhs1d3hH5Atzq2J/piU7N2kYnGw1o/BlnQVQ4h5z+LRP/ZxZISA0UHPrG2DXx8i
9zBiG8ZLDOzlJQHJyYms0scv42KKNLqRUgcnnCPqYI8G8se6jqbKRFRqGaQUo4/fmSrHjAMK36AP
As9KFQbsasYfKOun7aOQNclb4nA0T8Uem628O+6QHPsBqGuK2GCKePrmol5sg95OLlINkNxMOwjt
WfVHSgRIOTca68Qkz8PilWFMPx/lUQ7ajl9/MD2bwtl0aAIgQkKK3fpRALJMlR8dJ7cpj0BoYY6O
rfc5zJ8Y7X6RlXNw5FjyGdiMXw01eHuDXpZb0eNcnuFmA2fkksw2/9HZODQqRjJ7JtBuOEortDB2
Yelz5LPUCBCymkIw6WU4WhIG7FTN56VF+zabkuBI0DKabzW6GqvjI3c4fBLr87aTJvg9oZ8fIUuu
C1FQXUkEIJcEC0xsx9W30XSeQ1y8FUtsnnoBfICluA4zDHMYW5J5U/fafDE0YU6aqT4Wz3lxqQxn
RtVPdBOCbVBKYQgbwbgs0qYK5Icr7fqUoeNBRnnnlGmGeHnykLJTG78WXoZhUZRUcTXgnTWXjWcZ
0X1oNTYdlaQXZ5bfKWsQH0i6yWHOScZGhnNJgD5cCf0X+2mGRwQJQv9uHN+7wlTXNMTy9Tbe+K9O
hx+6dYIdYy5Yr04+3ThJ7ODgIHIMzv7r3t0GApTvPE/nonN+kuCHcwBk5PtSLdSTZS0uKyd6WEEV
KurtPRqBNqZbi5NOrRemnfNrsQQUgFX1sRvYhyOZ6rc+dv4uwrPfJEYknATyb5l/EHvsr0D6o31t
uW89U6JsXNWlzLdegltRuPSfcIU7FOvyXCRuRKbnXx94Y2oYex6gAAQSl9yF9O62zt0Jvw9tjoYy
7NOMzr1nrdwAUnXf/UW0kBAtiZe8L84kacYDUg/kZqEcrOjzL4YH9NswyN9ME44NM5j8o5VhcVy9
ybItjiMnBytvIUQmfti5AuldTdUp8334FtOUhkPE9FBNzDPYw6cDE8+17yWaT128PCYwMC8u9iVa
VdDnuPtM+6bNzVeBkY2+oTHhumFh3v0+tKt7M6DRqQ+EeKb18G6XztrzRno2iSsvrIsQemBDLWk1
fyROq3hUl+W8JA0Cqx89yXV95Etu/h97Z5IcObJl2a2E5LgQolD0Ipk5sL430tg4nROIs3H0fY9F
1KZqY3kA95/fI6oiJUNqUoMaBIR0BkmjAVA8fe/ec1eazMCEKrF56xI6LOyZHnuqiaMPYCSpBnft
+K64gDSWy1mCE6OjuuD115+YFBrHNKASDevhwn/seezuye3ghrSJ0u5n4fpQl0djpPJOhjpYO+zY
wRxMm9HWrLqT+djqWXLy2bSf2prhodeTd4xtQD1pfVtAsWuzCeguLqrF0swo+9T4SHJA6l4C2xm3
IA0I5G0HJAd2bJIiIomTmi/UasQ7wnT2AOCJhAaPlrvogIcnHl6HjHn38cfey2bJiAKwaUww3VUY
KZzTXtWvTocMgd8RTgZecwfZ+uqWnX1K1KjaKkNpAs6FuqkLj925EQ138044wBdPT+WJM5Qdk1ru
Sh1QAcJj2PQNT+F2xCExRlNzNmocsrqVXTJ4aCJSXBJxSMM9xt+9KCP2So6tnucDkj1rY+aARSw3
U4l8qfvgiOgMmU3fHQo2R6Pu7LrWL67oC3wiM5zXQg+UWxp5j+CAuoPSVhX8btaCrkaL5gv5hI68
Xkqz+EaMckRytK08UgqKvUMwBIYuuGWxbifrpO5BPBrZPtWqN/jL0U2Hebx0mlSsrNFqWTEs5VBO
h9QD49OCFNoT10gKrec9/Hj8JtdZgBzbXAs/mqSEo+4Ur2kfJA7ZtRU3Ec19CmsPePiC9GNn1Rnw
geeJjRi9i1YK95DaWOFRk++DGs6MUDySsz0q7ZroqcPQRM1OemsolVt90qTVKMTmbWWXRdsgQJLu
aXaymz9K8fnv0o5QpiYHzYp6k35K2uRfXKp5TPB1Qf+UunZs907plCfHDJ5JZre3Sk/3EdUXsccG
vZSyaOpzPR00LrLj1HbLvfpzgFi90YYGUcF/HjxTE8cIaObGCkibnPsMZUTU2o8P58+RSnQYyYP7
AeT/Ske0cBeoXnmNMLPkdjpczDpfsYszdklXvZrirY3U4FtnlvpR5plYWAV9Dc0s2Pm73ZfcK5AJ
NTmTdObJGTiYHzu2qC0m8hB/Vt6zmrL6IKspUUXL1jIPZlpbh7bWmM3asADassHC6hhJxGKNSEMx
2Ouzak1Z5zmBDrHfnj2HlLOugPzEs4KBH0iTS9DET7FapXdxSL5cw0jip+eFMsH9MjiP6FHMwnR3
RjtsfdlCPZgOOHEqLIGdsU6TMtylU3/WoTzZD5MYNdBtbYMY70NVaE6AZV9LV7IJ9quveUjb3Ge0
udAwUYg0PwUh9cysqpjaYwJ217ElmMSBw/FEcbFKKEdecD+BdykfLWJkoKz68AVBAV01HTFbt0Iq
DigoccVdV+XqXRuqK1g74xJ4Byh3vQ8vmmeHl/kjBTDzwuw0e283Z6BNxb0PMuusQ+WPBo9bl06N
xblGJ6sYh0YjjXNpZzxxFYf5DB7LE6ABFa8nB8PreP4IibKBZSbXjejQW6qx5yblIUsqnsKG6cKW
XOEGNmg+xc6WGTRBfZpfntOuevLY8A1hj9W0pQ2uIAgBgxO91ZZ3Zrq3ab2sumtwMB8DrXlvHO6r
QOYM5131SgA5kuVWdTZcf/6liQv/InvrFOferW2UYB/Ts3joYo/umQK7rA8htxcSzXs1eWKrGGFf
LkwP0gqrqAZMziudaNXYKAL9qXrVRzM5JIp9yV3CKaKE/u4P7ZpIcVIBfPOWPCbyN4vhhZ3k3i7H
MbcMpj6e5vhvJQFf2yBBrR+16S0JRYNsvrph+vH3cJWLRWZoaAn6bRVlxn3AlGxvh4wB8lhxduhu
+x0mYgfO8IT3QXCzGkoi6lSXsxca6QmZN/hkKR8CO7wHwWeTuILleu6x1m4oDn2cDIs4jdg+KKUL
+YW4k9ncNNp+d4e6mFtiYXhlyYxTqW414KFDl4icuJWm2oBSglkzbU/U1qZY0NEb0GQ0znGuQDrT
uCioNs6knfJ86SkRqLp2s5jHoGECWi7x0L2aSHHMdjx3ifc5YI9hy20nd8yflfWPh5rhMOCpYuDv
Eb3VBy8nF2YsgVdrDQHnNnc0ErNAtYw7jMHE6OL4iskReahg/TYD3gnTbLVTraHjbfHb1tpThBNl
q0aJfdLt1sYeSoBIqRyZgagnUbDC4/naWRa78jY8qYPscGIq+kZhvIvfZADIb0bXiGnojg3TWx5L
JuBON2A1nyxdgYoJU7cpUXWje4R9z9T/yIaBZJWczsps78pte+d6IOItGnYE/XbZtsfcyLex/y1o
ATMemjQ17QO2KpTUQX8ey4lZDw4lZCp7DBElHFs991j7SelMBPgmsrFkfWzY92GnVA8eZkSG8kX1
7MXkE1WVis0EJYFe1APEKxcxBtrRDvZgXp/tfKzP7nQoc9TNRkRwFk2tFuQcacEkiefRGr7dSjcy
6zAf5PRRBHmfBwlTpoWRBU8W5PJD3ugOfloyRQ2v3vn+8JnRyITBEDBVdcCez+wFPIzDkjnYS5AY
1p2lxyacXDSbserTAs28R72S2YFtL1sUBG8E5EyX6tRrtsEKpaOsCB8itaj2p8LPA+4T2/pIQo4q
NgihlXMdEj6kjXJbGAH5Yar1ZBRdgilWPNCUhvRloeThyiGSaKCcUPZVUvZMDEnhLaal1vEs9Z4k
C5ug3W7c1YGtLvRBheMUkBVc5BXz8Ir4QMmOb9KNOG76VIdAYw1vFPf0E0+erHez+xJvKMgZhuyA
3qd8XxczPMo+5TUmCAny0YgVgFUNUnuBi+iOTMTRb/O7evR3YxUPR38qSs1ySXIRebCZHu4VI30S
RlXvaU0WO9zq5N0SA6jh37wZfnlToH4uZ61pWtbmHvFDdys1Yk+08ahiUkGHCNUUleDmx1rkv2e6
Ud9hT3ivxtw/0pTzlkJvna3rYzmPg+qrmyv3kvnocySsbzx4rAs7zmuFuHiZ5mLfktd+oz8AsWbE
8dLg3esQNbFI1IQcUMCdgxFfM8+PcZ8QwkNxQ1ORjvp7X8qNr1R7v6iULQogHfq7He0y8v0s1jUV
u5UcSpytvVi021ZAXo6DGnveJCeb+251qGVb2wC1pI/GS1qHCXKEhvUCk/uaxggGUzSsO6/LeKIb
2BHn6n8+a0CCylXkVPq2DofhNgDRa33gjtJUYhoX7WPcZ1g8m+gOKTLWuKwnkUKm2s5lyQPe5o5f
CS44+aaqPPNWZJv52iEVSYy2S8sXUKnNEKAv0+9odvNNrVnoSwuaeaPZnsZA2ZHOPR7p7L0H0Hl3
uQGUPokq9zJMfJ+mQ24i4irYU0xuedOtBYrEeuNViX3foPGeoPsdLWg22xDQey3zHxrfxC2NdiZy
MkZJbVnesi77CF003nWP1CqRK1NN20dziDoUbTThDNVskE+wZ9Qb01jUcC7vhmkF/qEKQmj+Hqca
Is1MMkUXFj1u3/quNiDTa60vCQHuuo2PkReTS/6VwUK6V90kW+sy8jcpjNvtgOF3CS53OIguelOU
mJhL34fBrDjdXYN91dbZBumo2Unj0pWTBu5wqacNq243ZU+4sDCqJkM2VibqytHQRpkR/a8kxoRa
2Dzci5Z4WuJjCgJkkhIYmYQ7Ru5PXJ+sgTtb6TEcRQyytl7bKbtqEgeWeahQRKT+QeQMpSYmMi2c
x8jw5IWpyEuEDpd8h2BLnYt4cGIuzPSF0eMBgQbx4o1qc8feeTE/wEtyJpZCSQRG6hz/p4krFpvE
WVMjAN6ITFY96AxSWnZlTDi6TG8Yn411YFX+oZhW3MbujmFi91hGUMM7fRCehzvbLRlBKEF4dMww
2PVBd7TzFvNsVJRr+ID4pCt2j2S1iaUk2+7CCG2iWEXl1BajKq3JuxEhaWjzDG4+SAFHQrO6aT76
WXS5fnMGR7sRP/Wkk6OQDyaj/Lq9SXIuhcoDgfyVaPfD1GRUEfeSoj8ahrBB7NMBg8ZY92SD1Fh7
pfKYuEH1ODCXHrNu0yV6wOicnF+Nsu0UqUi+czF422CAR1LF4lnYlbHtrBbrGV1xclUcemuZ8mDn
QXWYu6dCKik88j5bBuonbOo1Q7HuRUHsu9KAP+blNDJhkVh7+BtpztRCbiNVXISF/0GtqEjYOZ4B
OxvIjtr7NlYwDqH4EFvXFd/S9r7DcHRNTTDCXQKzedEy2ORxsQ4blLdN0ukHo8iIPs4YuZE+APUZ
6Fhyng+Z6fz8SDW4WbH0n+K6FvjrOYdVrKIq4TPVqMl5SBDfhHpTH+lJ0RsORfugVFFwacrsKxYR
HmsfsibqptL5jpCSSfMlLjhzkCeEwBtI/PqDbVO2N7GBiqWyME92dnXLlQqeM3T8ovLOKU8nogiR
p7NBWcjKrW8G465Vr0Mh4RbGQzktMBpuxgHq1tx3FaOQ1ynPZCjpEtQRZMSsNbMvCc/UMcMdhBGR
ct80UeImyPlP82Hmds8f0SXDSMSNpE993rk2DpihL2VkoZlmQ75HH/Jk5Fl/cIf4Y57UGLL+SLRE
38zz2XYa0gbSRDYUMj+jMXjvA+PZa12J7XXaSoxxRQof0a/bpoAdWw5sUW0rfsvN4iUi9vmgT+yO
YADHnXEX7ib7/lUqLAq6jxinc87z3z0rweaDXVoqTyle21gTaor4bwpYWsdTs8qoMeQaOQ0K4fob
0XcwdMNy5+p0i7Ws1o+dgQGCPF8E5ayJvdVesqHTNhngkuWPZdPi5YAM8apr1TFi9IDV1APvuVNb
d1UTv/sMaNaxaiAkgjmfOTnQEBrBl5g8vlWFT5a6b5q8Jvpt1mSiR/zHitzCT5ul4YaU+Q7TFoOo
xDw1nmXtcpF/G514VZF8eS+kfXLYb2/CWoR7cuu/6k4ltkaEJAwfGQ9M2guEyJQbhreMbJrgZtmP
Y6+qX7G4M8KGT0AWDlw93Xt3q9CHVAuL0qtk8VBS1609BrsAHkJUbIpSUUgzi/rx51d6s0V0hKKi
rt8TRgM5lazmjt0DVCVECCoxYLj5wZbaebn5KR6Yhvmi3WO8epqti6T9wgu3h2Zj1qmONZ3acjCd
YpN7GaVvO+xnvy0wit3QOS4mUhZf+JRHM1buh2k8RIxug8oR9S6ZbHQtyWfbgPaIGBDA7p8kUCwg
bsZeK4ymEp6shSBFgCPFcR53z1PaabpuRGzOLKbU06ElRJqd+SHAFYDExb3HbNmeNCc+o9zDi4V+
c1HoXbQZSUtfaV1Cgl5DqI0am49jRig6lw2+lckMjXFJ3SVoxKYtc0+BVYaTgrrzz3nxNv8fcA+L
I7rSBeKRbF8SrR73Nss5L2mvMVg6tE6GMqhq6YXr1pV8wst8U2fQmhZDZGi7cFQZL/fxuE3rV0PR
okNUkxlQtD3hfU2rgIiwu6ur9T8PXCzpuqsHpILAHyxRgDWJnWGhU56s4bQ4p9lNHkVANhER8TkP
wGUW6OwZ89z9grHva5sUxbOQiMvoSGwNlJU4oXTz0kxAmW46NPaDK8vkB7KiRqIw7TV9tP/WWsUD
dZxVIZp4Bhi2jDNknDQlnpTceOYF2TsyA2jH8gOO80eWhe5FZhEpJtNYdT5Ys7ucOCxN2OnBruNJ
uzUhOjryBoowkFvadeZhPghfQ2CiDTfAdTS8pyEonLpvXVPR9VAonBeqqnebNMRAN1kmCaxeEqxT
E1MtfaQLTMDbwX2s0TWeBqcIDxam9B+f0dXchLlOGwOkx5PREiSpZqhbrSqVGxLe0ShWQjuLzrD2
uqkepEK7oDOdD9MZcTZETboLde2VgbL2xVWI3owqgFiIGz/nkWiR1pfCroZ9TVbA2krjFIE2o9LI
vMfEhoGJFpDZMBWIIRmvDM2+Gk5NsNA4IPvp9HqDpDsmYNohNiYNv/o5sDwcaYyfXQ9wqx5fes7e
qXH3eok9LSCteqUUzCoM1owtrFeQ88RZrKzQVRkwkMdYBaa3IvHmIWyQl0o/frMm1bUrMuatrHCV
7m4irtUFs5jHQDCwmVeDrKi5vEVNGGukTJwzHbgsyurb/FV+nnqZx6XNYENA0wmuVYJ2xCqHeJcl
ZWUxz1u3uU1/j+HvufPVZGOoGFM8Y+zuWy17NBD85KGenyONRF27IoSQh6i8ZpDh7Te83Vg8LeMF
H9pV9Cgko9YZXpsddyR2Dw1lg9T6fRtxw9g+0UOiv8bogM9mBDgsFyKGulOah1lBhfCDentq1QOR
sOjgUD6YsY9DywAKbkyPKltsdQPLSW81fJ1gjMAZsMgN7q40QXZ6es+8TbQCTkoszrbKZLPCUpBC
vR8ay1t7rvkS05iBwIurGvviJHE3yevu1PhqoA45eJV9q01aGq4D4VPXRLObJapVP7xaBGQd7I4Y
1DoCJK6QeahXybCPukTF31WS223QHG4M+7VgGtzVRvU8JGweXGbQu9zNUYCTxUWb1Ntbkry6mV6F
BC3Y5BHnIOlcTKpWkkxWz+ZEgADvh032bNNHLdwRxrZxi2bA8bKO+wf5FDM3+Gua+i4MvTzSVGo2
scIAVMnyT3qyzsoS3HQhoRdboE+v9I+0hVXx1ERw0hHZK8/AIZZdOLC9zjBEVSPFvQsSqOjHVW/p
z5XzhY5djZi52pVdZiGJ7K3jMB3mT7WIuq/X6RLb+Lj2DgQNOEOheg8mQb0vS3LxLOR0oWIIOg2e
8+DQYqGKM05NZ1wtP3DuI1k79xk7Pcdlm+Q4ZMv4o6LdJ3aOHhkC7SYYbbn2MjbYFbt89FaSeJDp
KjKIr8XpAho3RvqPESgBIT3QvBxGeE1bK9XibdNS9ItRgwcxmd6GlDOUJmO661XCBKOeYJBgcn2j
zPvSDwy0CjQHCzH0R6txAK+XzWaY1oYyGW28JmgvJbvfhUhcrDlkeJ7cUwgyGUmhVXgE+NB6m+Vy
wG0XyRglh1kvn1s6AkaEP4FuBsyMB960Rpxm+XjvUWT6poPU348381YSUfEUMFzR86r1G47deBUF
ALeYaoUn0ZcnjDArMwcCLrLwUQhDO+KuWYocATISR6QVEPVch7mGCvA/ncyGSjUkGydn7N0QdTaE
lrquXae8d6eYR4i/dVDfmL4ucZk6N0hB66DAvOTfzfb6vBLDBv3jV4JUQiwCHOjaTovyVDYmHYj7
Mrh6jS5uisRnoOklvC0BNJ7rmk6Dy9iQ5NZ9jtKLZ3gnjykNqOWs3PZMTMLWoMrLj4qGXtmL3xDw
Q+mC8yHc1p5lv0glWvcR6zb4nXPsfjJiYArkjtgWhf9IbNLCIqDiKJFz0Iax4TL10LasAvcQK8Cx
ibTuio4lorGauUyErPjUOn5/VbJwXxqMPGepKO/vzRt9b0vK5aVWbbkoEpzXc/HtAPndWSlIePbc
8dlXBgjDpXrQW89ia5jKe515eN5pBYyTTjKuV3AEMULZGJam70gsTo6sc8qaFLrYCPc5LHjskr75
2EdXc8zw9cmkehKKqPc9g1A0qGP1ZKMSPhioFRemY5RPap6+WoKnnpYb5Sx/X2pkOB7psq61qPJP
BAksNIT6yMCrcuU5iB10jOar3qFxaRhdscb1qxJlUKU7cGtgUBEX0XlhXOhAxvOEONUklGoV3qtk
8nnpuUCSGZG3U6jBnVN6/jaOHcZdfW2gOAVk7yQQr3JfY/5qNhu2acwYq2TXOrlxTKjPkEFIE+2H
n19kUeCiJX37btDSPcmI2qRBVrbUCHRZsX+CPlqGapxAm9TFMiZcrhC1AkdAZrh8SBdquBDuem6G
+94EQwo/knSaie+IgREtoSywA2TBLqyYt1TWtB5Grr+0aLcOTCKQGJvfmDJhNknQNxe7zFKPWDbS
vaPCEldtclVNFNqrflor5gOvzyPckmSaZMryoFd5GpiPapNNIGUUw0ZvXU2rcmKHU3ArMcnYjzou
81p3CQtVsOsxrPUSbAh1bi5MjMBH3wicQ+d8yRgUX+aDX4mvEBQwiXIjH7UuIIUERGg0GOa5nWgL
MmT/WwTsWgmIpZoa6D6KhAdbnGaTrEAdyjv68ZcsKYtLNfV+bR+wrO1AhscvXEDhQvBH07+9uK+j
YWf3ujCaPQ/7BYCYV+na6saWqBs0M+pPIfu3k+qE4O/8DKCTFqpXLb/vE51SGmLtMw2iVRZXL5DB
aKvjAfYWsknRohQT/8gNnhCHkDMyNuQEeNqnN+QNJVCSYX3hAAgxCim05mpvPmiK6HclWVSmiVRp
whMU81DcDLljiyqhb5km930XX0ejzE4qH93P/xRY7ruUk/xAes/kNNTbWdtdAC87egqlbpt4+3+O
LrgkDrmDAisewi+gIoDP0bq/BFW4nYtnMYE0egcBpwaux5aoApEUrVA9Wpx7tb852rJmX/TWWvHO
9XP1KxFXH26df0+j9NLk5DNUPUI8RKzDSwwOBGchNYvSnZH8xau4sagCB1QySjFFK3pJRrZHH7wk
VcRYtoZhTvG/omoIr2oPu1wrtVtMKMgNE5RDyKvi0sqZUgwceoEVfS6RmhOGiBlOOnVKjWIs97IQ
0bYeYbEL4Te7LsDCwAXiPGDh7u41Y1jmPz5LnIdIx0OtJbiyRTl9GuUa0mDu2vkbxtSxL92Qn+cv
+iqTn0QU38K4cEECop51iEkbtnVmT8iwfiIbEW3iZ7G8jlH9rc/VtkXswODo54euDeXMoSM5/2Po
DslWBvlXN3LtQ5hhIbD81DnAhCBz0InEVsVBtC0SSsEBtVBnsW22BXa0jqnawtTGAICBr+3o9etd
F10UNKqXurJKyW6TakKxSmhDoRA0eP/xZVeoL0YTqDt9tAvGCX4cX9KAvVQmENDNP2H+Ny8wiQGN
JnxeYpPDwkOtWCoq0AycWz1K2CIDKYUu8zR/Ph/COL9qvt7sIpG/DTOQLpDE5mHDR52m3xrKOVpR
sP3mq76bdsbNdCht+wVihYdsro53KOvP847EyB22Je748/BjlxKr9Q+O9sRP9z6znyDtaqaWv2ek
3aANq//06b//FYT9D6T2RygZWfKvfwCz//HH/vtfIt//8E389p+vbmKo/+GTdUqtMdw3n7BsPmnr
1L/S1v+7X/ztc/4p+ME+/+1f3olzr6ef5gVZCox9/tIEEFclMOm/prkvvgVxHHzzPn/7+Pzt8FlW
n8P/9t0/ye7yd6FCLnMcVJ0aT1ULCvU/yO6/o5YE6W5bJhB3TbMha/8ku+vO79JUbRXmm1RpNQt4
8FXW1P6//QtfUk3cbrYKi9KBHub8HbK7OlHHfwWlWzqCIQtpgqOq0hL6n0DpllkWiooDiNuIjKrx
2dsp+TWkWHDxh7Tm5yQeYc+CwbdyUYtnB3hSG1PcNOFtLezav7yNPy+3X7ntxkwT/8PrMahKJTMK
Q6oWIRp/oo1LGFaDEtL98IglLQVOYCp58mdRMG5y2WFceDcqWjQuN37FkyhZkfy0c0V3V8JaToiU
isa3QJGM9uFvqSmD4UE7BCEmgii4LwzzgpB8UTrmNS7NNzQ5p9EpQebJY9E79z6YLNT2UTvs1Pax
ar4DxVuQ3ogLVy6zFMm3BV2Cbqn41PCHWWw4svZN0wjuIGkWQSWzijhAe1g9NwRKuPV10JgQa8ZC
RVwSuuTDkHPkqQlSYd5uey+J3PM9aDXdtgoDRr9AoUYS/+A84TGlVgAowN/g850osFco5kKWtCm+
Os7KddMnSxe4bYAsGD0ju6IPE+lAbowIaAk7GYgCZLIbqvXKp4GNTmlh0/mU/FFgmBZ5/4FvvMzS
pUS0S8OTgXcLK9vwrw2e+HCEIKAQo8VDJbjaDUIzKsSqoBOmPiOnYGsLp9FH0UyyHRyXBYIOlDMU
IMtS4KNmBxU5HwwrURNRWZIHXDwztV1M75+XXev6NbBZASOG7vwqDatNjUCkIaWlAQAZBtrKHtS1
wTtuR8/BCGVGbGRI68B+zW0EQS3vePbM3+xGdx2DlTZZ1swspPepM/cZnmOCilX+dKUjpK+HSIQh
2sB2kbfVghg5AkFAP/DujSTqllAFkeTFUyuK+b8kFMbbqt2HbNHoALPEl27Hq4xgcn0gkIdTMb0E
HYoPulhoQtoih3IomLImxGSnTbtS0bYGMQFN8J3o82qVt7Z1ZScRkEx/7sj1MqJViuBGBCFyJbK8
ETET2PYR42uvXrvg5LS3qLhHFVha1ZJ8Sui+WMYCIKDFFT/DwkQUmqYf7Vgv0FasLDJJRiJTnO6q
KReZvRqcvYmmPrjRaqyelRHDABlNIDxCtVir3qfKaSdgsw4fqo7LhPNS+QnGL04nPVUlMJjYO8uY
ZOlQIxmdr3UlSYX8f9N5CGpj0RbBQmtuVXpVuCNN98Yl4cLoaxwXs5iO7EsFpEOvewpZGtXNdJlY
KjcKG2PL8NYjzZeUiFlQgces346krTg5k7aI9KoOBRFuMqSlC+Hcpr9QDT99znKl8zb7uFxhqpM4
us1FvEOVv5XGso6RuZH6l3PPMkAjzT1eGXChKsz/AznK5D8SvvhZchEnCDY7HK/8lUH7qWZbo/jo
ObGCfgJP/ZXLZcNbCZ2A2ahHNjpvJpSISehbjeiOrfxSR9FaMEAJ9fhUGPYzK9razMenXOnf1bJZ
ZEA367J/0jJ9lUT6ufZ0RuH8aCm3RgB8SixVB4oJMnLDg8uvsJ/RVkLN1zk3fml97XIyybk8c3K/
W/kZgWmL4lfgassyBxKgUYAWzyoyuhxQZ5x9ZDlNW97R+mCr6lrnDun7e0t/UDldGa5q3+NFdZ+y
rpdWl0wW/2WAFTbgLPk09MAnhWEGtKjc0nhcMLvA0EEt5yVLXl9jRve+Z+9FAbyLJaSl0kq4vFry
xsnYXDJj5l7hWrQC5MuQnopPCOwLS4dG/xpG35DoLnOycMilfEtLBoGteRkbliEWPJfE5bRC+r/p
/RfoxejvWAH54dONyn0gNGcpBFNuXtL0dFIzVjuZcJ1OinkWMMyRJdewEiLJRCuqcleTecy9GBcf
FhNpt38u+me0leSjc/kmnwM3oGXtQ16sjkK+EhKhHK0SP1n1LSsY3qmi3/sIoWLFW2dQnhjc4fZm
BZy2MwwuGwCAchiR4zHdKa5F420cjFtdP7GtfGaPhKps7FTbkHm0KeP+HZVLhygfD5IZgzbAfQor
4MUxlVXjeUsLyX9vcVLgmQZDspOpQSOD9Tf5xOm97VyuYE6KxhuTWLeMzW8jb+gLposU1cOCLSHW
MlRy3npag7A/wT9DbuOZe9nFuxTxPC70VW+osJkShJfohzhzEWuYeWgy1kSDCx7sROZ42zoo973e
74SirXt0Kwwzv+YGxJcakg+sk4UeTZe2t/2vn//2/6EaEbZNQgpx6FRLlD2/ZqTgNqoNpwtRyKef
dF4DWNskCVQ8FSGSL6br+e//PhUPHYXUFHJi/qn6AV6ohgz3wBCHJybGnbiO7fMgP/rk2DJNnH/Z
3yqm/2/q5D8U3H9Vlf8/WExLi0iZ/6KYztJvQfn5P357+BakNW2uqv727n/+9lnzL2+k1fyzLJ9/
0s/C2rR/V51/1NSgf0x+yc/Cmi/pkpvLsoQ0iVOaisyfhbUqf9dUkmzwiutMbDW+6WddzVeE1AkM
oi2uG5Yh/05ZLUle+rWsNkDia4TOGFzKtmWo+vT1X8N+etnQKtfUFQiwZ9OsPwjnIYuR9kLlPsZl
9T1yIiyARvIu1fgtHfulobYPwJBjblIQP4qD5Jn5PiLYkn3xeIMmqi9E6XNDxMaPC/MPm7xfq27V
+FO+0/RyGVk4vDGCV82O4I8vt+k8VzMsdt+2RTENrRhTu4sPtnWC9eAHZy/54qRscL2O2oRsbteA
qApKgbwfxg8LLSb2IMJdUxsQ/lyAdvbUi8pFg7bQGa+lBKE2JPqy13Po9XF4LeRZ9CRaoMBAQ5Xi
jkfWgRraJupzDKeKkGUJWOE3pver2MejpQ6nmL53ammvpEHaCzRTX4qY/tz4XCgNM2LDbgkeiBtY
O8sCqRORuOQix80nmUaYqYjg2zAFvPk1AVTs02KAUsParg3GN1B/6D1/IdziceysmJlCdOdlLQFN
0tpFJfE6ZVhh0SSItFcKY+/FNbIgJuXwfhaRVtNMDMolLeygzuot8qGFUtPrKTP9IRGwesH9r4ii
WOsM/8Y+gUjLAHLhxEQyFqP/nTzKO6GKd0XmpIGGr7kCQatQdp3Z5/izTfYUvc6Qg06qGN+b2Psk
/zBgLMQThNBoZH8s0JzYBfHWqFBLeoRVBG5GfE2LsFlH5utgOw9k/9znxh0x9yoyMzFNC0nprqp3
GYhg7VKUeWOI/L9sdx0gx7jQmB5lDwLQxNqOvE9SyvFRNmx1UPYuEoIwYTPvB8G2pdWsx3bwb6jE
n7pOg1XZfY+xhyxlG40b0mxMBXcI+hyAVwxBfSx6DuZz6lm6QJ4k/BPnUgwZfBlZeO9aZAykYHfe
8v8vwP+9bgZNh79egP/X/4zpYnxLfzt/Gz7/1AbhG3+ut9bvPJFJVUOSTS/DsAVrxM/11vldWHQr
aGXQkpDscWky/FxvLZVuhaDFYbPeUqSJfzYyLPG7TZNjesprUFpYeP/OiqtNjZRfl9zpx+u2TR9F
xXdm2tqfaoe0L+oSRyvUKQp5Mp6QWwUdc6syBKeddVDM6NWTBr4syVdA4S2IWKj9ZTx0X9CLblKp
n8u07zDiuY92lby6OeHQTbEpNPVaRKO9A/nHDWCvjJZWpkwnlB2lrcdCXUHMXDZiOI6wG+galtzU
kRPfuUT1mgUR0+E9UReXwrQepUfqklIf6C5/L2UI8HOCog8Pqom3NMwbODb+dzK1mZjbOvELCiHn
xA+xtR9ZVToU9IgDX7LiXd+qtfPoaf2NwJ7DKJmRl0F20psMbbhOD5PUBAmYTzkbKTtWNmmaytMF
KT01fxPflFBixKrPIDG1LZxvOgj9CAwQ6tc6oLuzylSQfkkPq8JWyFuKLeOMgKuDtZf78FLp/drw
mrEo4FFH+OmsMg+jPZlfxtKTw5fEctaiN+EO2f2LlSOOMNgld2Tab/hTz3WFyjTNedWdHr353qeM
VfwF3ve27L5ERjn1QtJbZ2NsMHCoY45cKMxLlnR1ky1zgOdUhRNAJPlW+sg8x04vTwlu5W2g9U9G
TzaNdMRwMssbvnp1Z5fZ1ixK2gkjb6HlF3I9YLhjjA54Y7BD3rw0PXaumk4qz6cxjvKtE44vGUQ6
FMyYxjR5R3sf4mI8+LgLYLHUCtW1g7eKhkHR6h+Sd2JV9MmrLIleihvo1uNTULJzzgCaLwwXG1QP
pI4Niu+EF0NmJ0B+u95oH8dIWY2jQHYqeOKG/Ze4HoqVDzXdgZuwLGwFrwzMJ3xq7/mQnWpCttT8
3HrmF739D+bOYzdypd2yT8QfdEEzzUwyvZTyZkKopBJt0DNonr4X694GGj1ooCeNngg4dY7qSJnJ
iM/svTZi48KLv9uaJcoy10iHNxYrV4Yvrx4SURn/cFEc4L+8mbmpb+NEZFDfp83i2s1WCUAK1hQo
08BtN2OPk21p7paW+DQ1FWcWIISTp/Fjj7BgJ220pWBxSoiSEXhBltom6AnPgaEzaTvGPrtknL8t
JIhkV+g3EBIYAu2Tu0pUbHPFaOaiwjZr3Dm+UozVKLcrPnv4rqg0Bvta2lIPR6hzGwy2XKiIAJG6
twGBvYJLSu82lz5jtDY2ztPUcZGQED5tEPdBUa7kcel0sE1G5h4qFtxOrD/S/7hHQNZH0STtYdb9
VxvMQaXWMAaGBxtoFmir8gtZI8+ZyUe7yfwZQUjz0Dn8N3X5PejqHmbJp+kjN9GSdrV8ZOk+izr8
6sa7ZsnPbGEOIvs6Zc4Xn2rXozz4igy+f63zdmB7AnLrTRTZEA4IEXiMEwClwhCoagSoUwtEEL4+
i1T5TQGNOjQ5WmyFVLq2lktNiuFprB6UvRinf+tsO/MOrDusVcTf7XUBwjdPe2KW5OfQx7/kiyCv
6O+FXVBQxN8+TgTmWjzGYvSekAWzJ5SEBpQtcQcChAwZnPatbGhcGa7y6Dlk++geCiL2l8lanRLy
J4MIyAehyclX0wkrTC9pDFUhi/wvZRY0phZgM9+un0e1hrIRsLPRXP3Wty3mokR/aTTqIvRPbFxJ
eeA5fqwb2OyiBpA92ocknl+MCLTmvIXrixZwXmklWfTlx1MayI7Xq5zap9R2vyB1QcGPGQxHJbnj
rmThTniSTUG6qWr8LHrWNLu8YP40nQxAsTsnijwcwKy0uSEIzagPNpldo/liz0SHwILzg9Yq/07l
F0twHfgDme7J+qzpBXG9PLBmyf4jKd81Are3UW29DCyn0sbz/qsU/3/WI/5/2P4Z9v8xGffyt++r
Mv37v/Z5/77lv+oO0/uPaZuQu7gAPRuY6/+sOkz9P75Dg+cL1xCWZepsbP676BDef3iY6GeYpfhr
1UGp8t9dnhD/4e/w6O9c23bYrBj/V0WHtf4u/0vVsS5MTEEziZjCd2iRjP+t6tCxlYOwAu/Dw7lP
cAufW60gdNosyFTD53jWRQ4vhCdrlvVp8R9mq9gRBc+RvTfaeRv1x3Y4RnP92EcRSxcRiDJv0DJ6
2tahOvaqjhDwjoyRjk8qnL6EMn1wAmMA54YNc2CCqDkntC6yljcWy8YrQZj3NhqSxcjfF4SRO5vo
jzAf2OfidwYMmYgCivqgd+d5sN4gB6KoiBPEZWghWY4gIcA9huA3IUNrJuzx3GTW1c21J2Ny3gpz
IbKuZXJv5sJAn0sqZN6VO5uFpENy36An15LJu+eQ4jdVdgiZ9d11tI6EKSgKjj4EPaDnziox2/p/
yrT6WuTXghg0pkawuwrbMeMlLNG9pl6ctj7aK2jFTCyxHYHR6XHxkNrWHXqAXR0Vf6XxMRVWtq1R
eMKNEdg3SRnC5fgVJ/XZqf8k8IQHLbobzQKpFQjEZDkSVbfr6jfXTUKTK0UDI5u7XtjY1r5EwOAZ
8x7qH+ny0MsQG8XruTyi1OiMSW7aGCNyRb5ZFR8MGe1950UDnRw0iCnx6LMV7px9tkZmRepPRye1
xn07bainDEUbBRRLl69ITV/JcMv0v6lb3dYXuSXMz/HnPz3KuT6ZT0NUh6UxnRXy+Zwxo+FyoFrO
H/zg5CMVsODOrrKvGMJ2I4f9hn70DTfrUVg647vpoCwUCbZ5bF3rQWWgThKAc54dbSvp7jU+dTYL
CIRkRJyh7QBOX/AfeQOGba9kJwA3rJkdpvWLeMzp/l8aCoSFhUGS3WDGb2NPnuNU7JTJX1Q42jHN
UctIlvwQVSr7nSwfKCrjQkzxTNCzm3PvlV/IAEI3IfY8w+3tFK15rrn75AqAS3vFwqslf8+2X4g8
AiTMcPJOMiehAv6myWC/PjOJ/IKYRvSW+mmhx8TnvpuewSbuqgZ6NiCwnVYzqlekUoUOuE6hD7+R
hoMqR6WD6wTVTTUFfWcyTC6gZSfeQ9QjUEXiRP5VvADzSmAgFHr+nkxTjj7C/uy4pQMNeBrPnn5R
U5PsaZGgAWKIRN/Dhooj7ow4E1LGXtXldiLfqJInnbQgTBc7hdZmUF+W+CyjnYr+pN24r2SRHVXi
pne6kBepE28z+tjqiI+aH8rGb4962ddBNzTFLioin10mgLmJuUlH3QrgBBILdIQ7t0hfdFvazzLu
7aehIh4CV4yfqIdVH6W3eMpSHIQ60o5HPyhoxpOG788/F3JNneqcaPl5GsBHJ/nzgA84Ucm3qh4T
Hd8nkoyZ0T/QOOTmB9tFpxptYblscmN6idkM800bYpK5MH/BGaOqL/BLT1ju58BRLwILrmDXhYgW
H3u9bUfzrue9dwxrs0D1MN9Hww9m82S4QR/Pe+nqT0pNuwL+khBfkd6GQ0E6XP5dltXRY2dTDyZL
tiqIMNB6ntxoOoejRKjmRDfVXZ16DNoq3XvNsMkdqu0WwK58InVwj55zr4CWFmCYOvNhKt8dtFht
8WlVBxOvvbs0EEOee6IPsZ4VfGAy/S6K9dtSPnQPcLQwDyYnklEwtpKaqvA1YmG/s4QRqpQtrKHt
3UTfS0M7o6raVta9byVbzWrJCPpIJnKGovmBt4mtWb5r+PnS2CJzwzos6EHTmsAL71bpFO/MV1Lq
NKyfmySWHUdB+VY203PlEA3rTkxTgFJTigO6CGtDo8ljA6fNxA/79uucFaFeerh9ERhlkP6jIIrn
V0KbVTMRfffb2eqkYT9Yuo5Ctz5OfUK7gaeufK9ajMntW+pcPZAvGf9iCkstC1u03HNa3HleGkwe
nK85fo3H9JZP/rHogoHtev7deAEYAVSZYk9cLXJ+lmULc6sR7kjqo3YEcIrWn3IenbFNCBc4a/JB
UKkDlMuJgazXzbd8G730qZ+zjWMWEG/jDzl8Eca4SdYUDofBnYdFCCoGmhvypN+buNorQlJR3wa6
8Rknv4jOief87frsu2EpPk/Ez6UPeNqf25LjkJpU+eYDulf47dWGpmfLG49JG2KB+ulGucldezNw
mtjyl1QjbgABjo/kVdZ5d2bXXZNs2HkYgJqueshIgkCFHc9ECrp70c8wmk3/NxPFx78/A9imA9II
ByCODrmrNoOBNN1kOrQbfUb23UQmYmDby7aNxeYoB6AGAIhXKnlVi3UCMnKYW3Clbe5BLOy3epw/
iSLaazK/G0fYkc5nZHyAZ5gkkTPln74n3YE7eFlaMoMqrDZ/uvSVwe12GZkymJykbDU4O9DkoVct
NHSsPVQ+d1tlT6ocdn5O7K/5KJ1xJ4tXJ3vnCQoc9uZ5v1z1Okwn7KjJMR7JpjSqP3lS04v3ofTJ
fKbpUelr1MsLiWIBRCc2uNhVveiixIe7NqJMsIcUAh3bcY/cT58HqMQd2fGhT5g+0BlJsOtGkR9m
V57aySJbC1BEzEWaHxYL/2Bfh9Lp7/XZ3rnzFHjOudN+ViVjwo66F39LjryKUCyvs8KJtZzVzu+g
KTctQg27rLY+z7Qxhh4NZCxh58btjs4BtHu5H7Jqj2fsgDUurKqcko3pdAW1xlRXtp0pR2n+J6Lj
atSHQEFfLm6zrabuECt00ZNxadCDVYAY4mX1h6pLVuH/lf5vbGNejZ6yEoMgandHmo9XXOVEH9sO
ohr/K5nHZ+wif0byYMjDbHDDzVswfD6JvT52ztVMXD4VHh9UWSHYWEoyGKQkbOPYU0hCS062UOE5
BtRws5JU0Q5xRMNO37oY4wBoxye3oXUrf5Zs+iH5IA6FEi9NbN8in40gnwBPnw/A8S1QqOJUqOky
lE6GEUI9xumyNbp9MrN/i+ML4Oc0KGrvnVlzym7eObSM3EiSIz1Z40ORPg0eiKQ4mX8K1TEiHtZq
zkNJ4L8QGXtP9XgAhPPo6snFLvyndcesJoxv/hjmOHNh/jSLumv0c2+Zv7Hl/fSlAmWOcLudTy3y
CDLTyOLOt3XTcX40HAfDGRw7aC/vHTEfJQ4qiFO/3InaCZykYo4RVahrvkXGAL0sQnc2mWk1b07+
MyjrYDXOtgfCbnZobIietZnpL8MUDMSAV2A5MeLTZG8VNIWBZKcEqsX8By/cZk4IYa33UQkjBQFA
raZwQDzFwBOHteQqZ95lkARh6PrOk+Ij8n8rv7qw0TmMeRr0+p1A0i0hoGQJnw0clHHZnrXlNUW2
PPJHi8ORBWOOQ5qngLGDB1mZDTakzOtIXozkF/CI4zDrfZN5u6Z6Mn3rUGnTK+uNQ8SEBi8Ri4GN
WxEhNWbXxELQ/9okBIsizCmg0Y2ENc/jYWkgYumfTeYEtl/zsXk2mXBN7FciYwaIPR8K3kbpsYJW
ipu4eHY4N/AqbVLxVZX2U1IdF5vTFQLojtobPQDOhGU6S/cJL/5qhMzRoYCM9s0SHq69BUYX4B7H
HlA9p3Z24hsRMDgPDo//JoKlTEo5qgZ7W2MMa+z6fRTaLoq/eUxPxIziSMnw9EOxoYxPrP7BR20q
Ixt+dS2OjazvTUJ8tpmZ/81Ha5d50+OqwopHLpNU1owIqGLEjIYiW6NsNeVQZLr5w5DOKkydPGWA
wXGZEVd5wgD5rmr7w3MTyFcGLOnZesowmkaRgLi4qi+a4sVbJ6ggmZbvHmKDxEwFXLdWa+6fGdp9
ClxF2yQ9gJXo1UL1UFFbV8mPMy3ILoa1yPEnOJ3EJ6yvHUfndrYeBBusmOjgRPsp85feRVzBJGdp
MrxsyZEJjc2HN+f2QmmYbPT4q+/xHEQ2d5KBBPdgNo/5dOoZ6a54l6h20RtBXbEvGXIsszz7lXfn
NDdkwUdtnim66m26VI8jsnjCG7d5T+mSHydC73N9QBpdB1XJk8KIlwQkfJ5wJ0gyihb8FVgaCbQc
puilQa29+AARMnhItLgmmyJA8szQ0AwpnYA0ps5Xr7/nsuRi4R6K0gNsINigb72zFr8wHfqvnElR
R5YIsTWPsTAuov6NmdNG0UlRbVRcaj2HhSp/i6+FZzPlF1yy5ykiyVEk+ySTmxqIXVt6d10dgaPa
kRq94zSHLd0fDERFElJdF8PNdjQCZNk5Qk4fLUDbr6mTHnL3zaBZKqI/0kefh9vDqMSLrvNRJb7S
rH6zIg9JlrxD1oJV8NHwvgirRJNeMSv+bkv8QP5XaZzniJBflGDU/eFCMtOzpwuS64E1Zkc9zek3
b4N6BbrFq38B54hybw0VeVeophaHGzvLN0vPq4r+Y7BhqID1lA5AIEJR+2dF2axnsKk5Kjrtiena
dhzpg2szNLBvk1TJPplZXvG2kCE5pt7OYHMbTx+AI2hP72fen8wFeqG7ezvyQ5wIW3w4dEtIVhJC
CnW5b72r1P0/aqF0KdzdXC4BoLSM8sqcrzWAKcd4FnO3ta3rUP6BVsx9/mMJTPYluefdISXW3U3T
41yO4cJ2VeDQapFyer21yavHdBzOMGuAjpwW4W88s9/N5FzxYGyd5culhGc1QCKN3DsUWG4pD0k6
UUnW276n6+m6C+lAG49jZ7545aOABJIjHHLgqdn+rW1dOFTWnSEoqrXizk/8j0GXIGBzrmQywik7
AKshEDTvzJm0Qt7DoRqOGBRCq3g17d+2WK7srrHctvvVzZLaFcVWelHDGG3HoeqDHq+Q6bf3GRPC
sG2inaW0PyJLHwg23LNjIdRIW5MfbTRDGkL9VHpPgPl3ZqKRB6Te3BWU0PAKFi5HBrPk7ViPD8A/
yGLOWGSPvXY/w53U9eZbui8pq6dD7/lBZciHPI7OnoaJt9dfomLeEUxGWmMVTIM8RdYvZrwNhWnY
ucND5sOloeD0My8kQXKvtfNhxMlM+Mn95MAvJVnc67Ecoojyun2M8kuMPleLdmigmjA2wAe+sHEG
8ZJTf8/lA/OyzfwNPWdh7mLRXXUg1FCQaTanc2V8e2LglsLMSRKUKvFl8gpt/Olj5Gw1Y29X0SP4
EI3JrlqWb6vwgkXIkx1J7s6vic+GzutWl+eetj6Opl1Nsk5rWXe4y944EzbtfGT98xdH3H4kpEWQ
/91kKgTeulvUsK07eU5I/JxWlDbcpR7Z4sZcToSR3kXzO6Zb+JmL2JXlO+p6ep56U5NGomySkwkb
iK35eZHeMbFgCkbFzhPPhYd90DchxXz49l/4C+y/99GcHzohHjpiFyY9C8XQ7Up4r7HiAqq27tjc
XKZBcB8wxpHwqw1fAMHBfDFqV3MfYMvV3fuBjEC2a0SNpCP4PoXW7RHpdnPSenHI8U1uel2G48jw
voZ0s4WUBGr4t6xcFBJ945AX7OBLNIbTbBv6+cpCIvuFqQsc6/jsNC+Z+6PPTVCNlJ0oBkhvcNC2
VTSuibnIY8KWzIk1fLJWfkm85q9l/8Xdg2Uvv7i02lM/hRWKiTSO6B7o+x1ke8T03MgQ20J15P82
fqaV9ioyj5sh5mS3cBBR2ekWHf9+GI/4gk4Tm7e8qUNnPNbqjgqDJSGBiXLeawNpNbiiUkf9JoDx
dSKTBvNUtfoutqjBGIaO8pY29lNj5bx4TwvGD8P5yQgWa8VB+NhbPbhatgg89eHgeIYIxq2L9TF9
dFYmnc0lj2wyjpGXz051NwCud2ijhKM/RybpnjElbeF7n3ODGjM66Yp8R5d8v2z5oV3fkAO200f/
mUD6ptNRf++cgbDSt5prP9J+nbK7yAhHYhLSYv+7KfUme9OwEKU2DScqVVFa3MBUEOKPmQ5oHuaQ
5GyYqVSMLlWiDpeFhNvBJviBBFS3ZoJGGKkFTlsNd1O7DmRp0dzlPaJ7VpT5BjmkGN+PtEObqns0
CxZtZqD4i/g03Po6Z6aWTF9+3rzEGkQGshW5pDT3pUXnbmXdV5uPfxtkmlZLZ7YUWybYVgnlm30X
bhptz3iQRPh4y74o1A0bIvuh4VmJOkYZmoTKAchOzGckzxjQ7B1jWPTn7VtZ+1ebKC6+HdJ8/jrS
MuomEFX/4PiXOVtZQoyo++skBR5Ak4KWeIG2gmOXPtjRkxQAi6mBk/4tD3zE8Ch8XNS3sri24yuO
Z7v7adruTrVAcrg76WmlTbnswraekN2MV5Nmy0qis5k2CmpzA+fIVNs5wh/p1wlUUJUcvDVMWh9o
BsUNHtKZBSkpjOzoSvEH6fNZg4vjN9Uzm9CfmomPZlZPJStfO42DDhr+N8qpvcH0zIcIjOl1Q/Vl
lkdMe4FShGnJDqSXvxvMGby/R5HXUm6zUTcpYB2LXrZmxfVg56+dXrGaSnZm81ol7oG91vNUjTwb
31J8wm8jyPeDl+PcY5gsX4X9kpMNVGU2g4cvWTXBTHTBgCXOTDD6gzg2EwicaO1HfzrSJUfj8ITh
f1dUNiGV3rbIG2dTmFDSF//Oi1xOzs/MAeOmb7z2O2PokS0FR3i/d43mr0AYZhenGVL/iKrW6fyw
I3VOGCmZI/zM/mPXDkGqjS+W2mu4APQi3vUUJ6i469gJCpfOiviPOfuM89eFniMRnz5qU+UZD5Gm
cEf+LVkoZMUSFkRhDjEbES958mv9Jx3To9MP7XHw2ykoDWA9OTIAIq82oJD2nQHlfshfgSCf5tq8
UqPfOnMF28fuiL2Tx96qoVGU3L2juWhhUWjtalt0NmAnjLDMyU6cCdZRhnXNwH0QEvGcLGwhaMR5
+qR935INPWjltVLdwDAPMPagxfUxc/w3gwy2uzTjZEjLd+mmr/2wjJwv5c3OSR1NEwYZ8xcJefi8
yhOX5gyXhAPey9I3tzds5O9EKSFOPcrCtbjNpr2FpxNxe48Lm/+B1/wrJ0kC45jiQr1ppNGQyxKm
83FMulPRVgQ0pvsyxdPCQERvqwD4EqFzsdqzt9oDfDnZJBdKPSZ7BnBiaew616IBdd+Ytnbt4rC3
HsNpiMibvOVu9j6b2hG+ESyAsmBc0S5vtdS2U6Il539fmKZGhCjqFza/DyhFqBbMi2jb/BCT/gUU
d69RjMZuERrRcjUjPG8qQUXzPXLjs6ZB79LW+yHJBG4AaN1O/Yz7NW1ZmzfEziIOB12LNGTqNvQh
W+LvfjPFk5+fa1m+I277zsn0rGNqHya4JiPRWGOFgS6E2zubXiayS7w1/clUlIAz6vm4rnelz9Cp
7w6DJ0I96MCyguAWzUBFysVKZhDhY+3ANYd1MnE4gmqW3tF44YW/zHkTpOk7oQO44MWWlOEtNKkg
HcqgYfhs8mlp9AEk2rRRKt/h7J6KRN8JDUOlWWDgTmceCEY8V5KyQA5CwNmYzc6uaZatHAbYPCVn
4ZSrg0E9GI32E2nouuuB+0tLougC4DnA7+xfIlsvAAqP9z05ogc0eyjh86ucDeN5Xp/iySkPjPsR
gotrYXvtMyw0Rkk5U2FDsXiD6SI0uIGjQiRJ6hgjLifiyYACdtCk9ZjFXRWa0jlAYEIa4fIDEJOa
hHieRQTKKScyS7Rc9bMDWxVTd+5+I+4iDIcN011+7JvIPnlRCYYfZQNhyxMupKaJ7glq/pi6lixd
zOcWATTDCHvz3xe94nHXGpo+vegf9VT3z84iX+z8hViD4kknKbFaalhv4gEHZbbH7uo5xhU9izok
nvrtkQUhPB2O0sDK0A2uuHoNcJJxGA+9xvvT+EyMSGnjovRVe1o63wz7lFXFzGJDNflpBDcTdB6J
pfoSnfKqVlvXlcSO9tYM3mfYKW/ktDfx/5cRtwApkNPWtnkJcz7tk1u/iMRtjkTmXXIrji6mZfL0
ukQnT43Y86O9Dv0avpsJ5ByeBRHCuADKB9YuSx7rgq52cDbCowAfncUL4rxtgHKhQRhTVJJzA211
UcTnVHI4Fu5UhL7161WTGSDbT/FOOEwdp+prNQBlsqx3ChVr6EE2ELL3ThHIuyOU2m/f5wMJahDP
nJr4e/nYA8Cz36UPGxS+Q7KDy7zpEWQFtGcLQ8xr7FAr5VSblRqW21Jp1TFheB55kxu4o/5aVBaI
UkSBUEFYTZc2n2uVmPjnE94508eezVbPHYv66KxPKUIex8ZpnWFuKCy3YuLs+3tgWVeNZKGsXJbz
zVoJw/g/9pjNzWsap3+cybfCqLF+lPnFW+G/5t60LqX/eTLKix3/FLHmPxG2OfaAagbsumVUvCvL
vLqCGyCvX0nUtQncyD6AGOP2GJxuZ9r8QAS19Lyc/KBNat3SlnPWzuz8kHtsLocV8phfUZw5cpW7
Zu5rKkHWaP1Zuey5EDaqvd8Vr0PF90W6Nm47gqKDLm/PU1YtqEwMIk+Tn6qTT1T6pP/F1GCxG91i
P/kiUkijG0Lp7GkM5ho+hY0dzTTSyX1RsjjzE/MGRWHcImjDT1UlL8oaFOHZ4sqmJbr1vsm5nw3F
wVqzixLyRRgUYhAhbgXxYQc7xW++Urztnx12zhoKW9CAMD/0pvZuuSTdVoKS0kH+NGXDGyyv0BwU
pXuX8NQtzlPuiVuR1KBgSnS8sUkEJiDpjRuzfG+xYEGFROEnBpc5mO477H3m38hYQptP/rGol50O
/emQDNavzYqcSnS8xZZWhXVXc3ZWPe0M44h/X+Bg6rzgDTNc+zYak33u11nnkJbfWtz9TpsxsZ5I
EkqwHEYnojEoS4/0DsnBSiZa9+g0cG8znSCU3VGg4Bd3AhdRWQ+jxqwqworH395flbMj3skLPGAY
206WN3IYum2audWFZDG5yt45Dmljh3krNSxjWQXXTsvbLuiBZkROielsbIOC3ydf0+IsqZ0qYn0P
5Or97ZYJ8lRTNo8ehAf4pNpp0WM+azg4Q90hHjHJ+1erjeBtlPmp1QueM7KONXatuefSlAmkqnjy
phEwwrJ6Pkv0aphKZbz3iEbdqIGklTLd8Vtl+0pbXiqh7q2KsHC7RmUvNf2sWiiXeRlytsXBOM2g
8Xp5UkNzyNrqI9LJTIu8+A+bJWoONIymlKRl2G6ITuQLSn9E6mJzi4A+BfqQsFCDmExmREW5RCNt
WszQixxfjsOOykKkQ4ZV7ofcIf0+6rp2KzFzZXLgha69Kmg7jJV5ISRw4fRdA1Yvc60Fvua9TYya
UPl71WHgJpPREN0bqFRMxhD4l9yneOweY1symqvHYyyxarpWSf+QI8kYHScE1qazCSGOrGgzusUp
R6nPKv3gAsLN+/TOIx9TT2C+pWknAqf11mfXMp4dKwraaDSPdqyaULPdJ00r/4JFHx4rF6yDO+e8
JKQL87q4fijJyXky08h4JJsXsWfPemA0B+eAb3jvl0Kc68Y/8gpq+zkivo975i7xuhct8/pD2cp5
pKGwDuBR5GHitEWuI8XJXRwSdcoEy2np+g9rzEMjmKEzcjCeW1RR9IE5TgndDjQgq+8lHKkqmj5M
v4P1v9qYVV19RyqKP5ZMfmrVj6uAdc1LM8PtXrG1A+9gnorXXrXuszVzZqPeQ1iz/mM9A1stZsCK
mp0+ESHDCQM3PejSDg6iITRGYqznQA2+8zS1+3auvTDTnfI5baI9RTErNKOrT06e86uvAU2G3jS3
GobdFoCMID/daEBv9pgduGcr006vycphFRJ2WqQl49aZke+VJQMNX0sMIvf44q5fUkdqRy+5EysZ
W29LZsSGYiwYJVZoSP2PBEqGlrhk59KxApi94c5eAFbldnTiUklvbmYeJubOp1hyEoBoIu69McQ5
S2J1RqGTU3+45XXx4oYEUb4QaqK2Vqanhyjjth2yWbtzurR/HpMoTGx/fh5t5DXC+bJIGXuObDwh
XaS5QVpbFSFsLWhvI2c871TGCUUC0UszmXOjaJczFNGbMjT3TrA2ATkcFaZ5qlvGAnNL65giNn4w
EvDaffmj+U17zfPsRFRZ9eSa+a53tOwCpTlBMgMAYiAs0qa721tN/rEwXotmU97kGqpAoVbelnr6
BUhT7+LC5J5Oy/J1iatql8ejy2Mh7GOckN0Lr9pSC5M+N7YDs57a57KxP4iyp3ErRXnsuUZehZMl
RJf3xtEBKqLrsnokYw16bs90yHPKR/Iuy0eWstuCPNtta+vtIROT++xxL4XWIFRQuoReUEcXxyp1
yGozvZjsd9TRFkmD5MlD6GAKG1Z13QUWwKdTYxW/yxr/lg0HkrfKe/iYy06CtU+necbBYzcnyjXC
m0YznDpuHyidrNoqldwBgE7uHGV9Eno8B6TR0N9o0f1SN9q9sX7JJwiBuWG/ZLQGW+JipluXrCFj
mcPsiU2SbQFR/vfnngvBp1ZiCct50PDJ5O6mJVwV+QHwYhz3vkeLL+QV1dqZ92J6AI4/PQgvBjal
2a9Ll/nAErlE8trvr8RMDdfaMNFESYl22Om2sa/NByitTENW7KNOWDIrgEEGpocId5sNVgHBf3ZC
aFjWne/MFjPiyAydUmdv38/ma4vynPkYOYx15t6sWfvrsjDl1oKyIiaf8L82Y5ynqs+ZEXQztPSG
2XxJJr+/GE1JP8DUkyWbrEjaXYrA0bvhzkj5F6qI39gwdOFoztpHTzebLd1dbVPKjmOHiq3F8Z2i
DyBadghqV5Onqcvi56EViIhmwXpvKa46ae8blAcM1WaRgR1GleN15tGoKbOdoY4Q31nv/QRsoPKY
c8Uyd6iQyvFSCnYatRXLZIcA0t3ykVnuGms4DDbJdKsm/b6rU3OL7i29XxN68tolSGKRy1eyVAEH
d/S2wKzaox6ztzy/fwCfUKaN1X0eAQZ14bw53ECHzPJbVrrCvf2DyfoQ+TZxpjHgywR7a5R6q8VC
PJkFMVEGljzDXs4CpsdzmdkHpN2o3vSr6HqqMgRiW6dT9L5DQTFR2TMDvSmm6UbEjhZN5WGSOSRV
mX1zm9XYHLWIaJKa5Ocd51h1ssa2fm/XpsxfOWUIKReZzjc3Z4rBXznuJ2+2rjIlxQJb3CnVW2Pf
Wu1nElnWVWNDF+QurnPTz+QLCdDtAyX5c5xq9blHtxbWUQPQt2yL/YSGbBMNjK3nKLpPR0rSgpnJ
1JRp4FiZPJBg/5TDYo29NtuLwVv5dLn9nsL5zEpm8LNoYfiT/L7TzahlIap+3KZw32N/vHaRc+85
E8Z1+FQoA9L80E8zpuNcpLjKMhrHwDGX+eopG9eArsKk9/62hf0oBcr3Zlm15I7aEfXChnQStxFE
r6xpXZ3YrYNRRd7O0iTYYuL9Nj0Kik3PvRhiPHiHTpW+8I1ALfT7Ok3te9tw38yo+iJT/CMd5lde
IGTlhOkxjrcus4cwJK5YjVXFeEf0oP/iSAgB/mh/zgp2BDMvN5hKpuWxHPwHB6DqYmnubqhqDOhd
ze9v1EfTWy7UI0moPEBhQqkPsxqWUxvZJhIz8Zy4CsKmHA1WZc4142fUsoUI4KQUe9zlLF6NiwcC
djc1OlqyjshNP2d4ITkNoPQTRTbSftSlvWz7VkfXZuryLAQEJLLtuM2ShF6BuIqws8jNspXf72vq
WZsVGtkY7FdI06B3b7f1/2DvzHpbR9bu/It4QLI43krULFkeJHvbN4SnzXkujr8+T23kC4IEAZL7
3DQO+nSjtyW6+Na7nrVWRnnHlNXjztSdw1yMD503jPxtLztk4ZvvSxuL/yco7Wvnkp5Z99551inP
8HuCPWLenC2pjY2hCwZUyjPT7phmMDr9NMU0lb1UUVWQIgJ44Er3AoI0rualkofaI7ew7ul7mASW
CJaIWK4ooeCLapXbguCtTSbPXsFZ4YVvLtfTte5mYjubVC526PGbnOjFVTFQQJLVXB4HrxyZ0Cgh
NkN2vnbTECZNS1iNMVIvw4MHYnYBGn6mDMFgm8llvaejY5PGLv3WnqVQEEGSSoxk4MW3tg2rywQu
gH5U2BtTHyHKSBuEeYHhrF2Rreycx3k2kivVXOm19x5kwxdgsRpeTb2Nm0AjfKHyl/KQoFfaOesa
25of6sXzNtPintAptjZ/4HNifM6VKB+yWvvsdYfU0NmN8Ha5LREZs7fN4+RryqV+LOR8yIlw/9eL
IsuzO1LTTgcMmws9qneVXhaUawxHMTwNUzEjcFtOYDSHaiK32oEC9aaPSmEzWWP8mqlpwx2xw0xT
GEiZSJN/8KpTZnrSQlQET+QFOQpDdXYb0jvyVKYbLZ9aCt/bsz7416LSf6VOMko4q/APFpYUBj5g
rTHhQHkxgsfZQUs8CRtsa+ewyFlJq2dbFHv31OMcDB1wq4GVSCZlifw7iY2XGHxoxqy9sHpa4bwh
Ta20chiBSjEHWXdifybhgNnmjvipePYYv9mMWG6CsrYQU1KUfbrvSuZR7uwPXbc0qD1OEOr0Oi1c
o/faJJxt43T3dpr/Nn0/nf3Yms6a+otv0jNU0zjVRAtXEcb7bZ3OdGpYIsOHQsNbnqicdnEj9PbM
uNzurJn7zFjUvD77xnxYDJMm5eyP5RebxArJjNWzZzQD4smHeb62o2RPkHbWrup8+pwFUZrkbQ9p
aV4ioz6FUdjtyfyMePAIZqyt+a+Va+7TYjfek1aRjW6MdBQO2vTQkyNxGF3qFtG4rI2R66Qr9w4l
IKNxcGt9PbHcPIpbRAT92SarubL6d3Ng8VR6Bt7CXw7ycku+MSSPPX2m9Miv01r82M499ifEKK9f
rot3SOWfeOwd1AqPpp+OgaSllzefSWJyhiQDj/SpIOhLsESuxxNltgHx0GzEeYXT5vLAcb4C/Z0O
ZA9tM4f5ZAm/vbwi5lNVORgGDq3C0Ne62XSs9blv12H8Kqw38itXpjmgpPXO1pTYDSxWeIkDPt7T
Y0vJ6HrJJu6sLUCUxpqjtQl1L0ctPaTCIMg1VRR+G3agHLiqKnjDhLzMkHzB02iRfdGQ9LyxSrpl
q5kLjpE3LHY76h7/xUi2bfrA2UUbdIHcHWpnn2q5o1E4L2Y5eTtZE06i597WH2O8GaIuzk3RvSB/
hhT6kL5kR1z/KI4hKDO81Q6OJPwgDgkg5KwzR2pxTNxLYqeP8ps2Dvbp5iUHd2FpS0iuO+00bZkO
jVO9eqyUdqMJoSkagR4Fl2FK9ZJmcC9J7yPKBYc+zZbTuTSL+0AUrJkm8mqNw0lM0YWz/8PsiMHS
l+QQMtdNeXomuFNpHixzM6VxZ5Vm8Auz5lPdppGXbK3yh2NW2zSRqrUdHDJpMv9csVQ4DgwsYM+q
HVYsrJMCPAMt+PYAkAgRDYuTnoC1i/3MfqlrDegDPRtwDTqYyMqfFryPkK1AFKAsVsLr3RhITZT9
rq8dEurz6DkfW15eRsH+v+sohGRSDLnqEGtUoeBTm0q65rTE0193eC97g5txWsiLH/1GFVkkWOKY
9GIq4Rcz2445JoSEBQj2dILDuGTOfGVw/S4SwuzbTdB5T3GRJ0zS8b3tQ+62tCms1b/GEal3VYfr
kkDYXBAnaxZ24NC9wd0EMifd1qODr3URUyDD7gfLOsSGSZmdS1MUubXKel8c6J/deTKBVDKWNjAS
LQ1KWRmb0UVrjNGdKHpeyO7pmkvLTHVKbfgHSfMGXoa1ld6apCnXVJ5h5OTuHGBEBPahsRxSJXW3
YzfcjIY/YORSImwv9QfRZ7CXlbQD3ccPjGYWjHWb4WnpqyBdot8Bp0POQuRo6cbGdCxgBL9uL137
Mno88Cy1423R21fdcfLNqMMGOdwH17EDf+HJexhCpTJ8DSti83dZo9qrR14b3g/Of2KwrDjhtPuu
M63bpA3gBUoHd+/EpwVsiUgoMBIFlb41Re/9OwS8ks40h71l27MsjtNN7cXVVj9WI0xNssy3pKIN
m9mEpaYg4qCg9a7I4OI7euQajmIKelj2Fc28EcbyFg4O3zFbAu5v7zRY12QD/3ZO1J5puwB8zj2a
vChDMJPhSxoOyaZtqu/nZ5MWnqB3qnEdS9a9JGu0JJi1lwjtyR2H6tiPA2JpVzESxvqHbhZy41WC
MK7wqZENGVVm1LOI4Ov2h1BD1+uLh9CT5zHOur1nU6NpdtiKao1IsX7hN3+ubuR9EurD5eYYDZ3x
4ALrWfY3HMJr4ufteyWSi1W49q8bagdfvPgprXwT3eM3Fndfo1lZVFbSQEDOqatF1j6PiqOZUTdN
nU32EjeUAOECCFzKi3ZTR0YFW7EIl075lWfmrZ+S+UnazEDl3Wuz+eaEqA4+2i0RF/azm5ChWhIZ
xzql+rLKkmCGxyk1lr0d8e13SkH35Aj6yFVwvVg2wjC/l3wlrO38AjOEcDTyNyfH2Jtt/pqR63Qy
8E/vLN+N12a7QF4afCT/P9jh/yrYQeXK/J+DHVgL9Z//m7WSf+W/Wyud/3jCtuk1NDzLdnXxPxId
TP0/KrfGQUez8VA6Nq7G//JWOv/BOEnWA+c9mTuEMPyXs1L8x/Ndy9NJKvE9R5je/5uzUuDf/F+c
lYZwbN1mlgEj9w2VXPk/Reh4hiFNGXc4bahaXGevadx9OiSnY622aIjVz2HFK5EtvF5ln4qynDI2
7ibJO6q9jReJ3R4La88q46bs5ImoqVRYzlrlY7hWzKbz67kV2q+yuNQs8qbHSgCzSPfV4+qOkYHX
OjJ+634vpXeoKvcBvKyIx4ciwfTTNxdrcteY5p4GcsM6HbRytJAFrGd7eezLU89RvJjtmRSzWzx6
+2rsOMqt+jjU8zlyB4qqFNNFKnoj3mEjd4RlQBzk4k9DXq5JzySKFb2on83YPbRtR0hDCIPRMbN1
QYXBJnKThkzv62Agq7KWzpDppf/jXk36USLg1oofXw8fU4JZKv9ZEi5BzcYhI/LQLcECm+gBK8BK
EsvmDdXrsq1xSoYEejsLIBOvj6YTWDTSQz+XwTgkJD+EgWZhGeymjeNAp7BFoBHxsUHnK6PjbMin
UmbXge1OVzrbNBm/xKDf4o4kNqJimlcDLZhZbszWdJoB3fcs/sTZo9KZvuWn2bdaDsbisU0J4C/Z
oZq5fCD6uojSoC8owrAykpLZAVdZ91yb4ZbH992M5Za8XVwXvA/yBKrMEOuaITnLF7QT5qTQurn5
e8ZTU4OEV4xOTFSgR3YfVGm4Sj1eHkTD89Hba4sFm+3nTySA4rrDtQS8d7HzkRVlQXz96P5UNu2s
RXIX/BQLRqEIHyDXlz59C63l7HhYgwaPxWOyxu65Ttr+JsnZYdpbk7z+VXHpoJCbyx9EY+dr+sZf
fNSYXOmFR7qaH+l7PIg2JSWfqXB5S+zwwe5wUlWY7vyr29bsB9ungbWtHUqaBuyjzpZ2xvgAp3xK
xWdrF7smJyiw/2Rr+ZFOpViZA34aQ6O1kItsAhzWoGLCAO6Syj7G6bM9AttrCRHs2kkX0YNr6OeK
ZjMuGhgWre0y2FjwwSMXV2PVkMqLlPYLi4xVZYa3AYtjSQYy1j8cMAlDerOzJurZmvllbs5xiOOG
hDv0RxQkqDK5RCu/jmge/mLLRe4fbZOLi5tPS6+xuPudd7fy+di49CmUQ/Ecm/29g7sfk1ND41tB
RFBVOAc/KbFHAuBkMBFs2NK8/Yxtrr9u9+gyTnTzt547P3birtFYmQkxATdd+Kegp47VHju81NW2
I1WwxHBgmDLhdGYbf4KI2vvEHWPdh+JAjrzuzfeKnnLhUkzUyXDV8c3qdC9Yc3c0pHvt7OkpzErW
b5QPt+gqXWv/qYpm743RQXOjvWkQNyOTD7N+7XB7tU66KQr5SvVLDBEz7dKa8V9/dRYN1fOaUSSs
LYjR2m9MinTDdq9CYe9TsjQFjECqGpaffcNkKV+IrSaiL71f3qXi7Gmhix1uakwvBdBOjsFiuNih
c6e8ZIROP7LAjGFxfSNoM4urSf+T1EwzbbTn1v9dOjZh9XRoV5auWgejmy9a0pBhmCmqebCq+ruh
osB1TrqmIfnAMOGA3885l5Wht98X4igSya1d6PFmEGTNpDMN3EV8g8WHDM5PNKjTOudFLzIsj03z
I8LsYGbdRbcILNSPLBbfuix78pvu2R0xuZbuQBIGMRVZtbUmcjRyqicrXARZ/ZKl9X0my0Yh6SLN
d8NICk0bP2di4hcX+wOJmmAz+1ZsrGL4tFCeYS8wwArgzeRJ9G4ghplgSfaCYXwWVU5SRL3ysJNP
LIcm3AoBUJdoy8Bx8FkbrfgpPX4NMgwz3G9mKrsb4CYN7SyaoP0xoflMjc1XGf34A1kr4BIdvwjz
rRxvkrCacJg2mhL7q2ULJnJqjPKog6Y7nEqmGT+NGH9XReMvuARPNJ7hVEJbwrJHxKU9w3v90T17
XaYfdKCubLaqMaDWLLgTkwhT0C7Wc5FvSfkcF1hbOD7Hrs9y0t/NlKpaq7b/uK52biQVxV17nKT5
0g5Lv0sZrQlAoQBu/kvL1UNX8WJY2BuQFGbuCHSfA4tH2Y2Vkh4763raolZ39CX2F7OghD2m4E5H
pZvN/cjJ5qO/QK/3SOzNbOxizJ2Gyi4iC1RAgEdF8hDRQ0mq0laEpKa4U/suvOovDee/kVv8Scfy
NwTiHzOc2TJrXvS5I2gzzj+Mtj6ywQ4H8RxSCkHfCzd6CuxYz9OREsvPKmq+fNMzAjca9lbCijHh
M669hIygmA1i+S5Yi5r4tXUZBzLVdmPBH9iP76Nr7Bjo+aDFc+vplPh2f3t8hZ5eYAC+ZaCsNG0W
9qoJuefqCG26ll4SCjGqJv7uO6J38pZ76PxVjO+1dKjtHbZWhPuHW90YxptmwpvWNekto9SlMsrX
EQ8A16yBHgiOoWOVXhdcT7BwE2VK2idShw+yFufLgeLe3VhmLxFFqJh3v0sFvEa0YVWedh6qiP/O
CBMN8pjERDfV7dF2Ixjxdu9OC9YMQlsKPd/Uzfzc4OKB08flZH4CIZ5Na3jj3vygEeK0yrTqVcuN
k+6lpxmfkFXAUBhJgL99y2FKU58Q8InGl3AMrJaNze4QY4WNui8bxMNOui7hUM7esaZjJChFrB2W
4LPPQqOxXxKQSI8QcbLhbv6QX1td7AeTUiW3xS9UuGfglWBo2f0tMDZWCMkne2vjPQWOu/xGmncs
h6csPUymixuE/UnTnpyi5fmlmrZO8olFGRvOTM9v6iB3xxfSCTAT2GZQp4Rwp/GvF3UHNPfAHQE1
xucqDF9ZFQd6ODwY0Oiy4TFOrQriqjIvBkqbX/jn1Czetb7GhCNuIus/Yj8Dfy6RldUxGWvJnWvP
GlsBDrOAeZY5AhMo0lMII1v6d8RjJMOO9gfa/XxiEn4dr94lXrK25K8BEm+RfDR/uljG5qXlzZUD
l4Q42vTlyrrgatXtGYRkj2TIT1Omr1SwbmMF59TLgXja3L83c0bulbd2MA+2XNf7IeQp13Y+D1PR
oCPzYSzZrXHMh75I7xZuuMU2T7Q9PtW8SDoN6iOn2LHIjslxjl40STlksrcc/7kB8NRySlWjOeKK
bq+T6hE97d3KSRbzyQp0GKXctrjqIn7vIvaTXvwTy647+Gm98XrXX1sezQYjvQuFzkFTfdWIVGhs
hEnRpurwGrYLxMaw2wGFbSq7/uBXw22zuyvsL7piwEC5wmvsBMh1u6EfkoHt0NHgF1gt+GPxFs2p
K+y1I3v/u183d0c6E3mE8hhnZHaLksATbB0bgWRTGsyui6AZx0JuaGB7iUjYlkUSrdy62eOygTNZ
OORQGnPnoeALP5gTjlOQNHdh4VMqoodWdrpvRfhmUSJqGSStVwa2OC+65WgdLZiwHlbPfU4FVliJ
HbW7l5KcrXzBJFcmaxlRYfsvKMapNyBxWJRZfPUoas2Ufodl+JVFNq3guPKSTjuOOd3GhGitU2/A
8bAGcJ1Wodu8UF8Kig6FS4J4ue4MY1fa5mHCVSvqBPJcI83apDnUMNlqI8+ViD3ho7GPXe9e4UYK
CumSr97/kt+wRqVqpvnCip9fewgH0ycSLXqasTl6KJWp+NvwugkJEa9Gf9MtbFLqxj3YnDkrZzS/
7XlUcXFtua5MAKdm2hlxx+qKkOM4O8k/bl8+s0Y+5oX9nDDzmm18c730TI8b8BqmRvd7wMzohnet
p2lgRIedOu2QmUC8vNAIzrYSfomikD0WqXJyYTKlH60m4b8woY+yETxeGXUkC38x/AkF4Qpcs7ST
4B9hotskQ3IivQFLac1QChGiy2YvC7IB2kEetZrkKh3vIQggQ/l8LBN8UCjLBSi9yxqzDj2iubRd
yN5ZTqxl/T+GpObX/2YLQpPjZmkc3keefM1wjGsTJr2YyCp9s9BXr7m8zGKS3roiusf6sl8wSs/h
M1EAyE79kj+Z1D1B4CXYSIY/fYzXoMLH52Xv2VMUV7OqOniqBwC91Ehvlr8oZ+9IU7OX3tzWxepk
UYpm8ix3gS/7Y9OWDCi4VI+28bWU9h6s3N1Nk31I51dzqQ5pKvsNsWbPZCAz5gN7cMk1RfPX0jXk
gD31TrjH3CMePndJ1g41LpF5kH58sLIXCRRFzAqC/9DRlocDC5hAiuzqIdgMRb3LUyg5igB4XDtd
bgmCLTFuY3J0oqe8WA4drg82RQddZc1zWLsb3mV06KzAFHeLazxY7WuHxcD/nW1+AVhZ/x2H9Ahs
cQp54BYzhigjL9s6N8Ol6gjj5iQ0Q5UwEW90+63N+dIYZ3sWu9TRBLYgOowjesAQObPTtedyPQ43
YGTX+cpd/eiyK4z76GXG96Pp5drq531tMBzkw9Yd7IDKwZmteR3HLzj5iTUhWyWbHwjyeA699iXk
J+hZvVpZFnjmiZY5dI4qsOUrl2gsmS0s1g85mLvQrc/NhNI6xWfHxiIc5caAuZmCSYe62aZhADMS
juMhaLl+llq/4//NfhJqcvFdqtqtL3Z9oiREVg7aU6THuHmXQ23rGbN+SFQg0O1Y/ri25NUwnorG
uU5CfBS1fx2n4ujK8lbYRFUtJtpz1bwbnXumP3G9RMTvIJxQW8FWzylGXoOYofgKJyyyLV/iMpzt
VA+GIaQnXjyyeaR+3BZXHT+v3ldh4C4/NU5Mp3Fv7Inw/evJB8DGoUvGS+/Dl5nTc08K7KkY5Bd8
AV93kU8rGUe8DHIPNI56OeRgp8ecJQXkthR3zWCyldZ3qva1cX3IrfbWEjpo2YvOxI8te27ehlp/
d5I0aKQVGKyw/TTDGin2SZdwgSV3nm5vgzrIKrdeHGM60Mxe+AsB/vIKbHMycoZampzlIP8UbDts
7F6rseY/KuzAbMU7kVV7cxmmVaMnAZjkc1NIRglq52IOoWSST1W5kHpRyVPo415S3npprWFKKO7N
shV290eXgQCpN4xRi7I/Y2zeCNJk5NGcYmchj0AEk9dJPg4Y8ZH9AKX3XXj3B2tXT+M+inU6mYig
j+VxmbB5OJ6ITm1BE1fj6Y+D57j7RPWS9aSnxBiNsBBcBfkoU04AQkneDehVmeZH3c9x+1mnrkq/
zNF9mZk1TMoMutwnkIaLf5IXF6tHI3NxOtle8ajvINuZpRfx4C49JgM0sNL/zYxsay15vc2KbDe6
4h5VPw4JqMLHyQtIGMch/3r9YXRzUEMi4jjbOSTUd0BojI/kk84/cDpBXXno2edWfmoER4+O9uy3
NHHmzmu6eDzHbMNi8izAf2hpFMZXmhE4BQSz5t2PKEErVczubrK/u0m2EA5kZZhFf/M7UFhhHnrB
CaFbxiXTtU9Yu5phRLagmU9mjHotNrG0Ll2fBEb8WrdzgEROW8cfidxA2D54cBJS8EByQLyjYjP1
6bHmCuCArHv5nzr8qPW3KsOkkiXly5SZlMFWQeVP694scvAjndFTR6DktLa3Q3j0RIwSHmGUTQrD
XFn9nbjNbGMP4K42F8DGRly2QRNznDVdg7rfQdaZzhEpKQkyrhO6UR2IlP1Djem1Dd80Jhwu49o9
i0d/m9TdOQ/Dv6iJbCy0HqSZID32d9nyLMz429P7X6/G5dakFixOmiHocW7V1IloLsaeiiiXuZ7D
1RIvf7M2YtEnzn39yLlMDM1j4VFJ22gEMKneZa7TbFcXTwTZSKSW2zz2iaOKET7Z324MfryJJ5Jp
1r0jrH/ldM0KcyWK5JgR7lpmW+FqV9lTZjrEl8z2blaaPxTQdmSj/aQJl1+PqQbpHXNNio5NGudp
shPWc6nNerKRe0IaSX2Kj0nDXUlCzS02unv7xld80dg+5FTuJB7ln1l1Yqbz8NXhHdiRsrENqQox
kbxoil/3zryx7QvgY8rr6HFZLuCNjBENud/Mlsl3xvmfxu01KSk+8QFeuWGqnFcwJd14YVuD+Y9z
w4ow/40El/kTys/zhGwnKXrxF16FGQkrOUsNYEjcb3V5LlI0teJKuffRzK1fhGZwC2ZfqFqMWVl2
Cdkpm/RHio5lbx1xrjeUdhTesq0m8dt4K9JjaCX842XhbklVboN5cPlPZmRVjCTUcPN4kfIwYswm
pZnBpdtQebzPHpKF52ETO5eGe5jMapjZUZmkwY/TQ9WJvc6s2GjrmkgUrcbtfh9GQcJPselTn3Fl
M1SbucN4SLuru0V/GhZoRrmuxpiRv96U2T5JMAYtYSCnkbxvc10T+Tsm6arvu7XBGk2Du+pipE/g
936J9xO+sdLsNqOlYTbod0u7NiI7wF4adGoSYXEl6hejoh/a2jQjPlZ9N+jlBkNow0aCN9pOJBCE
1DbPZGngx4DhuRNzwgO5t0PtFOnO2pgIeycbri3G3aw/TvpTz38W324GxzqxzGVsD6il5bsjlN//
CinnSUv4r9G71sMp9AhZ7LZz0jFifMmkOOQObqAlKS4NOWtTZ95j6ii7srkwnS/YHOqBiIYBLwCg
E5/ARkc7LrNsl4MCmnR/eP5EmiPku/jbld2Gwj7KIsnIcTdcMYISc0IU33XDffFJtCBeH6TmeRSE
27kEFXGYFLG/z7M/TX/AicSVT27hL62E/KEva3nQ5L3pswurLlCWR2CHXUPco3SWG/AnXNm4GsHt
dAy/FidztjeHZC30/L30qqM5fRQtrcFGlBE1yN67zKmhaa1LVbLTWahbbpEMXfFILuNDmIlzOIZB
2GoToiytTo4uTGrk3QfDJHemarp3w0kerEY3g6nnOKrn7NtyeeVHdQXGs/Cwl9ENEG/dsOpqGcbw
/tFT3YWbqI/qYzezoNAQgGoAXDcOX+ew/xxi7BLF7MMLUKpSEBrFcpPLXlh8j07C3cdh+MbpCgg3
74cCZbTxZ+fMNZ2YFnqEHbmlShmeHZsDqtEyG0FaEw1uL89lFSJdh9Zm+i6wnfjTQL7ZB5AZQTPF
lirdbSRpNV667TS8a/LikUFMZfaOiu9NhlQi3L2Qb1XsbJf6SBgLIvDgkKSdsCnwiHRZo6FzkF8c
+ex9JHRlx94h5iY0dDjtE8qY3TZlp4DApUW7ZakCk81Smj/pEa2XRhMoAyrxHVltbKJaBoRIrAfD
3erjfADNZatZXMtI5evn5GJsRvQpG2Yg87CMpmFKvJraJLrxvCoE0FarNRdcEvKcDhpBd5p49Zzu
eRhHLhmtQX6Psqi72FlUnikj+7ghgTfFfgg/1vKIG0rWFUrgxXfK1VGJvrmSfwU6sKsEYUtJw6ES
iVslFzNfEZDX6EYQNliyfCUrSyUwO0pqnpXo7KWPNhq0rcToClXaU/J0h04dKsGalGOkayViV/de
SdqDErchfm8jajcIYRTMSgD3lBQ+KFE8QR2flUwulGBeoJx7SkKHGs2fKIuclLhO7tfX/E9uV8J7
KF7owD3YhWv/1ijzqZLoXbT6GM3es4JYSfhAVBGfGLJ+j74vlNDfKsnfUOI/wMnnpHAADS7A/wcI
KFQAv9WO55KMhFaBBFr4hJmFY1EhBlguPwoFHQwKP/AUiBBDJDiQCb5CFBIFKwwKWxAKYFieZ4Uz
9ApsEBAONqQDk7QyIoNm0qlG4zykDALozoaPCOEk2EaoHE7zre+WDbN+F7QKqgBxQpnLi1UJb5Eo
8EIqBAO/C6aXbrwB+BMKdPCxl20TchQVvOFCcfgK52iAu1oFeBSQHnCSR0OhHzR5kzMZHbNLpsCQ
RiEiy/BtmT5WnY7s/EX+hB7hmXpKtGNZ7iKJDSuUzOtZfE8UgOIqFAXMLMddwbvaHMW1b+GYxhkj
k2xfYoWyCAW1kCIMapklxzSMSHv0f3RRM4jVBShM1iaB7gzPhVXarCkBZhzImVghNKaCaSaoGuIn
XFq91RtbITeWgm9CheFANfIYpjdNATpAWeS/khziWMap1asLn8/McRIZ66onL79SqI+poJ9R4T++
AoFSvm5ZHDoFCHkKFWoUNDQpfKiHIzIUUNQotCiFMZoUbOSOW7aOdoAx5zdUOJKhwCRhXwqus50C
ljqFLrkwTImCmaT3tCi4yYNyCv/hTgp8QpXy16mCoSbFN9UsLrclpBS5TFTKKngqhA5SMFWlsCqC
M+ignf7GyzmBujIVflU407CqWw6SdCa1TEFahcK1HLgtM56HQ13uar1zefZAu0wFec3QXo2ivqC/
VEuc32p90PEcbxbGZk2hYrVMT6WCxyzZNaveYlTh6OUm+BkVOqynQs5qBZ/pUGiTM9fYvgjRSlw3
ZD741hYuyMVCEAG13jPRaR6+OX48rPHURFDdlXlsURhu6Tw9sBf/8pvio3VCUiMl5dOiu6aN+dz2
amdK2l0VEy+epuQKVY7cFD5LK6Gwu5bsrWouSoKXYX3nscBz0U4HAminHRTzOrbHJ7otjAvcqP1h
E+nx2FJBwa53WbZ+GeClUOgpKGAPE7goOJCMlR0GF25WChxsIQhdhRKGCiqcFV7YwxkKBRzWKNYY
DA12W2cCRPq1VfDAD1P8kAy+eJwNjYjOGm/6yP9c4fL3qagYSXlir0Q2WVycGsLU83EkEaSztiDO
3XpUiGSmYMlKYZOdAigjotA6lmM4W3h79gt8gFhIR1HgpakQTCFfXH4OodBMgBFU4bdJIZsD7Kah
IE5d4ZyuAjvVIeAr1FMPv/N/6CcMqKNg0AQq1AHjHCY90BKgeYlZPdBSjDguRW6DgkpdhZcWCjQV
Cjlt2nwDM14EPhkObPbfSv1Q89FeDZ/sFF/eM+jVTGGsZqt/NumIABMm1ZbkmsxnUdPPYlPDwDqw
sOzb9LN1mxUi68HKmtyyDx6BcbHVeeCFi7UZNYrO+s7RIB9H6hk6XIxDTUqB4nGjeXGfZDj8nX2s
B9Jvo5XZmFw4YHhHBfPW9KYruLdWmK+rgN9Oob+LgoDDfzgwXHCqAGEbUlhmf3QFDvcKIZ4UTMzu
1OZn72l6gzSmvPnWwOhhbLH3clmAGaVqkEzHaeuMAy0/3M/2NplirQKaa/UXx6GgexDD39rp7qGC
ngddS/aFbxrbeYIN5Ll4zuL5wStJWA2NIt2X+gS3qlDqVkHVLTGBCrLOFW5NrwIVpQrB1hWM7Sgs
O1OAdgapXStk21fwNpYUsen0icWyQrvpAA+42NEtAPXdK/zbVSB4rZBwrjCb3uNM83u2yXHSI66Y
7sNsoF+GtIZOlg3dMEy/uMuvsVef06lCyGpLQPQWE2yoKsIpSoZf8ZS3N/Gq01hce4WyEzaXbuD2
gH8U6J5DvFMpMQNHfNBOIE+VVnxOycGTixOwAkPPHJ5C2PlaQfRYdOtdrMB6TyH2fXlucjJXuMHt
Shj8+R+MD5VvKTw/mgD1e4XsDzrwfg7FvyicPzU+HYX3Z3D+PCwnugC9jYMDwFFWgBToEzdgiQ+u
gElxuBZZksgnuw6zXQjczWLoOtvR1VE2g+af4UBZDwxlQihk424atkEbI2H+LXteOn58y5R5IVQ2
hlgZGjJlbRiUySFTdgeuw8QG4YDwlRXCwBPR4I1IfZ93lajUIbisx7lg8+3R6pKN6GOFnQuc4Ky4
vJTDJbHIr89SkBhdDixxpzcMMhwT6XmEGdsMNXFQdZOSnVzyNxfO+Xlt1J65ye2E4AgZYfxgnCeD
I3UvVu1vRxkBCZsvg7KLZMo4wvnYHmV5oh6Nq0UB3682HBNBl/Pg9S+5cM6Zh7faruWrMX3EbWI/
6eObH5NY6HUtHlJyeYvcPhh+PO5yehO5OmN0MXG8aMr6wpS5bvDC2MoUw8/NSdtjlPF6nxBkTaZB
Ti/LThotnLFPch4NW7hJhgkmSnN4FGS+iRtyWTVlypmVPYfyT/J+u3MM4LUCS7F2rse1HBH2PnvW
JV34LcpV4DFZETfyVhQrmy9HI5LvbRHiDhuYXQq4Dvbk9cEaKnaJOYHlOUZq8oo3kDP+k4EDW01g
GEwrzOjGlFgfDdwXBkrvjpXvgYM+4+1G0G81GmfRwpcMdcOOPsXd1s/vBp4nYbhvlTJBle187VXX
I8Ezd5mMf2y8+2S+IEOLms86ddhHTcpY5SqLVanMVhOuqxr3ValsWCQIBI0d83rvyhSS3SSxzOaQ
lcPWI14TcA3VyKFkOH42EjcOMgXt8XBD9cJUOzmWOKx9ffTfeDuPHcmZ7Aq/il6AA3oGAWEWSZPe
VJbt2hBl6b3n0+vjaADplyBA2mjTaFNdlZkkI27ce853+CWjpdslVsV4ucZ/H6Pn5dDkljoEmCFR
3gZa9nsjUPg/wddUgNnMQE2l/WsWKb8AQ5W5txyjzMAJmfl9mdOYbgpNpWkeOC+w5TNRBzRN6GVv
yceM+DzA7+JMtyBMrTea3AiFBuhBgVaW5xFLX45nE2s4EW1huQCfzfye8wztNuUOexEZQMyrrlCJ
AdpkT40ke3FnptJokArzSLEfHVP50Yyq6mLq7XyO6uNcc74SoYq3eirVh2jmF5YFznzph1209bGW
hfqM0+5iKwGrMPQAhE5qcB0VWrkNdOAPIEc86JEE/H1YQxTqNNjxGq1tWQDj0gwNm/lcBchjcpUs
BzVws5DBkZ1Z0QmI/T9/9x9/xwFpOk4IUPjAThYjbS5ku9NmvFwsihzHSF6bj5PCXiED8KYZx40f
qqM/aOPsmfGk7BWUOFKLvkoe5LPZ6oUjx40CNtjNp0n3el1pThBGPopmjcfF6LBHISMzRTh3cpLc
ZQbRLaQ9CSMkhTCMY602pn1rxk4alujPDKWCJAC5uRPP9kTG90J9nbf42WDHYeVyyW6C65JCjAgG
AhyUUnlekrmmc229r2f8rR4jgTTJMtyGbcgLW5wZf9Q5Fw21dj/MZ+yqHY7Y5VDVk3IgLfqsR910
kJUaT5B4aLTJvvRjUUNV5+Cg23F1UMzJs9Wkf6jM4dTGBXNPmak2UCcsISoYlSBYphP5JNeQUZMk
lPOQatJ56ORNaVBaMBHbNoXePDRDvR9ypuNLWUhupQhzG4JApachFgRxui5Cv8qH/dJ0rqmWiDVo
vW4qlCubsCVk2iyB39QCVkOuGaDTIEIeEr0BT6uorjB4s3BFBnK06apLcSA8SZ2BYwVp50spTknN
sHRYnMWuFtl7KlFRR3Nj7tSZcKzxtMSBfpzyxGbOYp2qTt5NZZDgTtxrBlJ3WmYfav+t2plE31Ye
6cPUlNpR8JAupeFT2kcQd1ZATjQajMWrF0mWQ4SSSHJLESjblCJiMwx1/RDQm6DcfMFZOe6bqHmZ
yHrbtWuqmNlONa2X/l20VANhhCOz3cl1a73kmVyce5mn2O5pThdhfC+mh7oIYX0noXRSwb9UjJ+Y
Jxh3HbaYW0KOX+OsetpeOR01mtkAW+HiUmEmy9nA+GXmKCf7zHwwlIWU2QwZgjRkJBwE1dsyxj/Y
391S4VyswnjAKsy5stG+NIu1th7jV4VQL12TPqXWfBnp+eE8Ss9zKn3ZknZb7CrdRajmKcyNR516
RxajZ0COYLrFNI2ujGPXo8I4U/qtu271cZMalbbNhvo/SwNu8g474lAjblVnwISmqXkSS64juXKc
9QcmnbVj6Tn22YjdNdzZ5RT79oL0NQrDj1Cvfd0mgVRvcqClqQUrVzaf7Kw6yWsSeoIcGc8IC2Yr
UQlXHYJihCjxQmjV/FbljbMguRpabU/VnYRag9K/0D2d5j1mO6accSXhZGs/jEF1g7613bxAgFig
ytwkwYgLsFnHO5xWiqAihJvL0OjWggOOCXytT/4Al1IjxQ11hvWQRNMdlfboyIi6K6QNc3Od0ORq
64UxF4fQgM2oWoy52HvrIlhN1C9BJl8b+txt0t9mPaKnu5QRirj8jTPyV6uRdaFO42vYwumvlvI7
SkaLySVHj6i4KnEvX8kQm4SbmKgKEg15tlkI2BZai9xow/FqBv3QIBYjZJrW5ehTyE3kzREXbCpw
J+qK6AIh+aRRsP+rg7KBkiT8yDRfRBBjouhxVUYzHZZh0R2sZV5JZwnAPmFh7NzXMR/Fo93hz8T9
vZUUXMqJcrUym8ZVTsbJyNhv4PhjFimmj3C66aHNXEtJDpaZ7ou0+cNlqpAgInUCxOPNsUFIljHu
6qx4LLSVFB7brYcMHG1NM/VO04zYHSMUFdM6ZSugXkvx2iWjWSUaCzL3ygYv7YKUl2jXFNCqARvW
gFHVrTri2q3UCtiDwTIcSeXB6BHo1g1zDSLeUYGRuJb1EYgpDt+uFt+K2BjpiCovLXeg2gP8a3VM
+0FJSLyMjrhPs58mrUmMb41lC8aPcGoZDFvyKRPv5YVR+j7w+hlOJB7qBPD9UnwN0ViWEogJV1gt
/e0h2wuRKVuhwpQN6xRuY1PtqqCk7yeqM8zRVaOuOnKhTm50iGIm/1k9IoEGMckzZl6LkfdTMOzf
qAWHIMQ9oxtlnbWtxvBu65cZaerd0iBmc0Y68eZGwmebyLOqoTynpGEAWcM2qlH8iiT1abtwI8xB
fUEahaAuOQ2JbN3GhbEOMAsDu1zOfBcjq1JV076QZE6JVm1AvBk8dUnNRx6KzSQkGwe9xS1YoM2T
bHh7DJlTyd5KrNrW0oit3muIPXkz11ZCgD2/wiOqiKuARwNBJfKJglut4xC8Yrnea7o63wgT1Jss
PTVMhFM2q2+DVlMrWtNZepJ/07eusK5gOVja6+cO3keyAI34U0mU04zXgllyNOCqzaOSUB6xlkpQ
8ukF1xYQVzsFl/PRBB8w46OFJPRWuILzv2T/BhnCqsmz7AHe0kJ5e0hz0+3ILhm5Hpr1GzR3oZGW
U/4AgNikOY6qAK4vF4wPQ9jlfrJJo2nbQxsmfpTrRxMshBjSQ670sJxip47a/UNfsv9nlt/yxoeA
CUqJUtRHXmCizM7mp67UHdk855bm2Sj8wRBfdXQf8R9Vrz2D0yUqIxJT1HdLxdS0qrxTDkl69dyG
aDoS6SIM+QYq+iUkIQNhAozdwvhSZrqJXfopac0hFMObiYpgoRufDNF3kfQA8W5DV15DojnjSd4v
iHnztHw0bfqrRvMzNLu8eUmzL7k8AdDdkOPSDMehAlxtay+VZdbYjZkXFeFNwRJvR8zBMVMXqE+g
2WcJsmcUyRpDMvFa9uEu7QMfDQTpfelJnlN3TuFB1sLhRUqaG/XSph3W/Jk3CyFMm6KXGTO3IYbJ
Fj9jXN/CrOfQFW8qWdlpcXugD3DAc3PuIkae0pbY4fNqotCZZcRgHnhe8H7bWBtQHUE0QpdwaSlH
p+ShaN8K63ORO0+F6QlrCnZ9rAabiJahYgaPaUMDuCOxUYhwTzfy1mbVQdchQjySeOyktbEOrQ06
hqRXyF286+duuxAH58iJ+d6J7sjaox7GXLoUEf6QQFBE9FK+ir92k43aql2wuAoooyrzi1qWkE6Y
4lvLVD443eXABzzyJDOI7hhlLhDaNe3aqcqnWbNkzDZxH4x4TW04Vo0MXTL/CBB+S92bQQlVUbmp
0dnUIQdUBD3E68wk9zGJg9uEU2360Fz8zNTfpwKhs9ril6XLMTNOdnu5eAul7GMs5ps2ys64liUc
ldU2+5T65CDm7JS09i5XeLAGNK+x+TBQoYYwu9U2mhw7RoAU67tRsgSDUlYcZoFH5EM9xTpWdkRD
2D6QBMAdZ4sI7YeurvC0LqiwO7IjGmPck2rklSI8AGDZ4ky80qX1M1RgRj7f2iB6l+35WVg9aD/0
S6OhOlPTnCM4262g3FPpg0E62MEdZVIY7quRoGtdepXs9lfJEYxqQKpSup+IJVd1S1Pv7Fr3TBRY
atzC90k805DQrTLjSPVd27LG9EPnAL07lo20L4YCjy3nW6wJUvmcmwf6t8cOgFDeh/vCiCmGGdn2
aXeLqYDzwXrRCupcOwDBCUu/a/S3dP5KiNwC1LA3VMaLUB8C5SloxqOsI8ydpT/plNMUtCAjhHfO
oG9kB0CYg322laPkhNzRycmPJBXCmyQJlBNiVwHZdIb3YBROmpgHXaOKHLrhIrM7OgIyflV+dBNT
g66a151ccUQbv/0nI9+tzOawLP4S2a7/N3ecjnqK0EFDaBr2kfXf/5M7rswSdV6BIC5TqWmXJc8h
cC23DhBrldI9TWOoPVx8Wr820Zd51J+1yiJJyOaOl+fY/cfL+X+LrSSq/qus6MUjG/779qe8fOQ/
7b/+Jczy73/9Y/vvfw5/Svej+/jLH7x/WCcf+p9mvv+0fdb9/V/5/v/8yv/tP/7Lz//OgIlr8X82
YJJtMnzU/X8Nt+T//NOBqf7NMA0TuyQT8NVpicfx3zO1FbyZumVhx0ZQr9lC5/r+04Gp239jcq7o
/82BqVt/szA2yJZuqBrTB+v/5sCEhPNf7jFVNzV5Teg2DCEU6qe/3mPVElrL0EBDVUGubJqA7iW5
uNspScxLpchPSbkeF1N1PNRV41ik1AJpYOw4WE6UdvZFUyg3M4GiYCnTfGdm+lPME3Ma++GtmWvW
dnMBjjuRrY0Ie9nURMpdWg1NyzR3R55lQdUWq24mzPKq8v3pphMYt+SGfBCLtpW7Ln5SiJlZHTN0
HfUMHfgUi71WLyWbzFDufauGaMEs6pRlvIJmHo+GNAyQrc3RKWqN6mbGEjdOEv/fpKnTqbO8g6jx
aMmXJa/Jk9YDsBwD+ip2WNGjt5jtny5n40treEqdcs9oDW6mZmYHEBAGFjKkZIrCoHjQs+SFszvf
JCNKRO0Mp6lDmeqm2yyTIujmKTONPw7KRtoRMqJDkesoYxsRZOe4qin6meiNq749nycIoJLyaGAY
ndPuT5j036hrf0Ot/Oq13KvT6hzY0Y7JpI+j5UzT+47y9ZhFoFLt8tkactwyQrwgO3uuWgvVTv+l
dQib50gBi90ZpL/R9qxSxgbzDbk4STmslBzh3oi/ujdZ1XGFEKGE9dfUiXs+uggxLs0qe4mJMHbY
oIONEgzENKssl8Da0MdNRXoXen9V9fm5L0J/rF46ia5lnwXXQZSoOAUnfesPoLPUMQDRA7fAm2sM
BWL4UmXsIL2nwWKi3ageITodYs0CJBqvYtVK/wFKiYJJkg7KED2mUcZAcJ5itBr4/YQpKb6AhgZd
F+V8Cs085+ji5uRkbKJgNaEW5rbBbUtTITiMzOl2Kpx4QNi6RJ1E3CN0iJw5eejWUv9kLHP3ojfd
n4VEA8toHuJQecxCwoQWibKyyRyLbQCsOuS4WYzQ92CnQBuhul/yY1owaglDhoLdMCnurE8N85YQ
CeDarYB/98y5llmt0cX+EI5fID7aQ1jTOMgijluc/Mhmrd5KKFHzKDCBdpwoEZOGSk4cXsz5y+TY
ZtdARmZCHwP4+bOwUeoHFWjNlo21VoieoMZAsoE9ZAIUlWUUETI9aWBKy0YrxbtILAGckYjzXtb8
ouhsn7hMDhCqeQ+IT1caFPAhvrFNmabPkJBwseTNytILr8BBef0h5QagTzC8OQ2CXN6by4hBjKTW
yDIfOP2TN9FG36IkPXVMmmuBJ5kMydX4wjSJBgsiLlBjbUUrSBq5rjXzACbw3BCRng1sY5Of6D0o
Lb5k5ZNujJiZDXGrDM8xJW70rvpTJ2riZHO9y5g04ufs1xMB5pFMNrl3UNZE0zMz8u8BxDwiL4KJ
DEGzjKt24wu5JmnwgTkcP1RAk39WzR+cbitB/oOxFpq/CshsNWVXWSU1QZO0yC9VCxRDozLd11Mn
yV+bEhmy0VCf5m/TBD6r7zlAQwNjOZXanZLO0y600Mab7Sed6h57Zz4emId9KBwnPSvCX4xdaruo
loZ5h/fTY+SeCe+DtE8hDTwEe0UFuTzVQHgVKgNqkSGy9RE2jR7FOk3J4qYsA5MBCUTsgjlo1jqx
Na2sA6LbcKzqCNCj9tKpmc6WZULnoqdkN2fyXoCNsIjq83xQ4wgZwlw8JqHXWQkRK6HKxx+XiEt6
btlaaeqt2cHxbbmVYj03OVFGq6iUM1M5IM5cIxO4nheAvjhGZtuNlYSOvYLbosbtSxOC8BVBUhN5
SYU0gigMcEiP7/IIUaqmzVZ1EPFk8rlyJVb3uCPKlQLAEUUT93SOo2vdkldWCXs4zIBR3UDra6eT
AYoUKYZ7flgd4sgeFYziGZM3Of6T1O2wAbuKsGrmL3e0w+xdZaRf2qKf8opnMlZJ5C3SFgM7yCSt
BK0n58VwQ6qD8oFo8h1zQ3mjReu8jlhN0by2TeMmunKaugybBz4fN0yJARxjtBDZfDHK4paJIvDD
ntAAa0FtWZRp4Gs7KCb6xkbGwP4acqlcAqehkmBVN+Savk16oadGXFKkXuc2OalTAA8HMGyjD/SH
yqW5VAjGEnZVV1QE9Q5Sjbm2rk+jKDFEl6hpcszVsjgn+vjNiC1PiKQK0giJJd8dRL5g2w2jqygZ
h+LiRWuar85P3D1yQbjlpHyX82yAPl77HBn3UrGY4P+siIU/Iryy7elOy/E1TgKIkGsGIKdzdmFC
OfJeJqY6TBlyp+g4GzF9Rrz/BnCbO4UjrMuQ0LUcM9loxF8dRxi1RYTdmJFbzJmOxkD2po6QFeK1
ZwR3RbbTK2SSWMkVG1trEUcrOIF+V2dWa3C7/lOA3KNtpTN0QqZRWc3HspAuAep2m4bmR9gppm+t
ghhSj8jgJpq0qgaabatCjZn3NjeL0m04XgzlQMZqE65uK/ITVkWi2Yr62IyvOqqKh0U8s9Qy4K75
Wdlg423WeVZ104jAydOs4rQPAojb10xZjXFBpGtMODwl8ozVLMi9qGpIas2xsNrodlyyPRnUUZq5
6bDqZ7vlV52zM7IpNlrVE6mF8bdjEUoUYh9jeqx6Qx54aragWxtMmVUVzsehRsXagn7EXg6RcMXz
CgW7MgFMEPmBwgvoW0TSABpO2m/O5KhM834keS92aIETKzxMT3TqlQ3vHWKZICfNXFuv8MgS+7uH
keoWORZDpYk/u0x+LweciQ1oqVu81AeIlMjUe0q0tvrqYwZKVkMKRdGNnwW6E0eaibCLePIbefqW
a8NGvabMV6JjuXW7gbDOECPsEjHezip5SyQLGJ4p5QFaLmGD7B/EKVgxUP14DUvh9n01ngnjiB0D
hXVbhBep0nHAqeiM3aZsCrxRxrUy0P4u3CYSROYzzNTXjGYh03+GxRnjddoFxtNMMDl2k1tUJB+I
1UL3BcUH6brckItqekOsJpiCunfLbr6HAcl8YK0xTsDWN0immFExdc9jbBWxCrPc7kgYL6TOhYpO
AK8tE9Iwtqj7ycUgHZjACcBzsN9MZBjRCK+AZFL2gOMUGL8LJ2SIXBdaSc9T2OYQJJkekQ/E+KFu
2dJm0o1ALaQxe5Rmf6ilVbgkQJaeaT3Af06ciP3GNsDqr9aOkHByja6BYlsPurkOuNvPlsfvnRVo
4Bl+Cez7jEJA0d5J0MgQE+riSpmbyBwio/e6f8IjEc1fVX42jGuZ3T4T/TPJPkT0Nja3JZcdjWUj
ThimOwU7EtlDSOaMjV5/DJQ5ZYOBUP2qQjpaEZl73ph91+p+VLAOga5wtNxXVBLrUh3OGY1gwgRg
fvWc1FHAFknON4DsGCLvbqzbEomtpOF+DoniSO8NzpROXvbQRM5MfIFazjtrNPZROmxHm6jSNUzr
QrilzPeApsq77XiymeVjjM1IZe96nCTHFq7VMMPLG4RvqLXf1dhak49urkm0s11wpl5s4r2Awm4q
72TdTMHWCj+TnoVLeZcs6s72wTYI8cX8V5afeMhre9jVyrVGsV1R20+3HnHTUJNgGzuNyYiReOCu
whifPxdDiMKrIQZocOycRL7XQacCzQ3HlKI7V8pnTOsWYXruM4lZdOeQsrhr1MvYMM2BzJ+yM6/b
Q7yZ8merF85KZxDWW7GKvBlvkx9eV7/oGyjX1XuMElAzG88uoh0YHJ3yJiMBmG92zKVhVxrYNGH1
Ft2yjxeKCoq8CMeVQCdWyIqTBPPGlG5xQv0zP9Z3FTTpTf8lkarGyta7yVeVkM5C5tq4jZdN2OMg
cLLIw525hEC/4bK5quWTSNklCAVIlt8jKcMjxcr0HNge+maqPg2AGN4ee8OvbF0nmlPBu0kf/A4P
hVIl67ctfmVzAz56YtIBezw5iYfiDf4AMJtRwp58DZFYQ7qNKeSKbUl4obwbcAE1biRfEL4TAJTo
yFv9ZD+ax9QYyFXaD6zZrSdy4UvWHt/JpnwZMorIMyGv7JybDhFfpW8C6jd5upfRdZzPGm232Hoq
k0M+gljABl0QVek2gI0LPnzHkM4UBK2Jc5T+PD671/yDm6VBdflsVE8srU3mR5kPQb5Od1qzqyIX
5wr7O3CRQxYFa6kYdpxkfQ2jRHrqGesQarL4YrnK2WEJt0nrhuq2YZsGCVR/hzEDwp8EPR9RpqRK
zgxw3EjCbs9ZAiDvPgbH4HY5zmZHrUku9pbIa4h2UWG1eJMgeIJRwan+UA+CaILH7DZcM/q4f1hY
Y2ND3xdmB9M5oPUsEuHsBOJIFolh7Gr4gJZPzjVZebXsYFuA2c/Ka+NbES6zqmCbqHxarv5AL3us
SUYk92LyJhvbxK4FloPBP9mZCIOXHcnJq6YKW8qM3+RgIKclPJo7aVS2gXKQLZYqzi/1ssvrr7H8
Tv5U1zLeoYJEeDkwGtzoz3Qv4TDxjCAl22FYBaBZBCSasujAVT3m9qOcQZxbdqEcuql64Laq289U
2Y4jzu7vih2btUM8xNmjRmJOWvxi5Wrm9VUt7Rtd002uHrjroNjq8kQk6i7NHlVlm6koOzbdjYRH
7KjkcJClXXM28rn/eESj7o37DHEtppvJDwgyg3KUH4PilhcMCXVf4tUUx3HZ0+ZlnEgYcwxCaXrM
L0yKS05N6ePCiJTWOcnHxrE3OBBu0xlDJFT6LVNb+2p8xUgszA1GC4Z0FDi0oX3OtGv8BwqsxgOJ
YmI11e5i/ZUF/k+ITQXjFbp09v6PIDwDehO5V65akTsBTEgy8z+EmVH8YfolrUa7ZdMlfCGJuiFm
5sC0IeEGs1yLrjtjzxWW74UFqhAHW/EkHTBAgP03+w+ecw3ExuRF7UFjKkuGPMyKnrywPeFoaC9w
0aYLlA00SFcI2jGCQtUpvrr8jpITTpIaXRvlNA9uXdya0K3w9kLooO55o3US/7J2lC85FX7jyxSu
SIwhk8BoGl1eIAEyUguX3CWrQnD1433Ynszi0sXu/DEz82RKwFBDYHNgcZ/aB8y7yCnIRo1tGaOU
T5FhG2hUnfLCW+PaIgiUDMz2bm3640RdcjL701huy+poTkR+c9tLz6TN0FSjcCWNCKyQbHuz8RBb
RFb4dYZg5EY0eREyTz/YghrNz9FEb9LqWKkbyy83iPXuIaQl4UqzXwzbhbkc5dHiM3zh6Q+lx4pX
PAeXuUM/IJ0t3NCkVOWuhVyVxaLYmuoh1Q6LTQDBiy32PO5md1IViNy7dIsrzC7hHaIBPI7SXWGt
juI790+dkJ8o3bKEqnR6ZDSlqk/CcjFdoBQS+/al47NUXeIjdXUrsx9E27bwMgyLMCv6EzsEDyl9
iBRQZocd6qDTqP8jm5f0vdYYmzACY9rjojQc0S1CQMGX5EryY17j09v2bCsz2AbSw2joSR4XBHUb
wtWFJZW1bDNyWAtcY6e1R/6UPVrRFdeVWfh01lr2GJzBueLDHRulTTAeUoor/Buli9Gbxkmm73g0
Zog8BpnCPHk0jZyO1R3dwbv6a1I8FRuiacvhnHfX6GorTkNTi5LXUSSHR4pKoiKpkieYk63l5/Z3
N5On9IiHxy49AEa0k1JwRFi2X8G0oxzZCPyW2k5ZXKTR8xkZhcXAbiEedn3vknSdOo+qqFX27Nxz
65N1aRheMkB/9/l488lVxMZn142QT9wa2UdEkGvbEW20XiJP38wZHudU3YvJgdZuXmaUtyTy1l7u
JbxpcpcoU6TXevGqgLxsUDHHRTpE4THRfwfQvFAVst1s+LCiWuWhiLxSeaBCp9h1q/Ar1rc8ZhKk
bomUBsJIUeQGj+w9Lfty59EI5gxO7yZCQ+Ba3UGWd3KJVA4e8zFGHhucR5rn2PazPTobxuTta5Ke
CE2S0IZgKhTX9DWQH9yu5yH0+mVfgMMk2v6yHitNFDzmDkkndcBAzLi2laSzrOyl/tDMLJ9bLXkG
PEToJJEw0xePYoVourShvPpmciGiU6u86dUUR712lCc+i6lBlAbu8nkNPG9BBa5vSCE+dfgEBqPx
dGHIbNEs7FitNXsTak9lug/obzU+S64aeOzY7N7j8KxIfhyeddjtDSoXn7fUNz6Cfgqakh8BuV7n
CfAipOABC+kZLwcNFPCEC2FhewMbFGmh1hk9BEnMnf6stM4nLT9t4dzvZF/subINPY+6HnUTBMKN
Qv8L2tcpe6ILw+rEc8NGyxNChaAoX5ppO8V4Cedzpd6pYsmPfpTCk8Hv6EX0UOSNnYLtpH81w/1n
IzhsOsM1GieIRexddLmj9JqV+8G4muJU6bv6XQ4f8UgQeU6wLMGgSvsY8cPT66I9q8YlpN3A4kXn
FHPRgfxJ2jGUa19KfcaPZdoXyitqk2zVrmzMEQevGw9XzEfiJ2Qlrn9UVlRl358rX3+nPMG+ogzg
GPAyH8h+wvJunJLlqHVEDp4LDo8E+UiXnFM5Tc3qWOqHSIePRz+HllZ4ymD78SlnXqI8SiD7Nb8u
Pe4RY34dqI26wyx5uenTYEeQzQBttJ3FQA7g4KhgDK1hhP5HCdVgM2TBI15lg6yKDhwSQy/K36PO
K/gy9hOy0tB3YRT/QLAFHgMTgqK8GPYZFzECZ+7jASUO1oXVwd8XxFPsdAAvLzoZEjqHC1ZpwFxv
VLZ8FS8mv7NDN4OjyCSmbDjE0+iwJZpZ6/WugD7wP1AHXNQXnR7sacCDTabyrvmi6JyU+beO+4oK
Uv8seGYQm1E62rTNMnriSyvD62mghoEY0a8ywBMaTlAxsidcqNzjor3HH2S0aqj/6nuw7+/g4mJI
kC/RG98MlXTncXuYH0yoqQTllFynzfwsv9B4PqDMp0fHnpgE1/oCQROlBK49Z6L7aQCdczN3fiZU
Gy8aAvnQ4ZBRbquKkBDMoXh9yqPUMBiwJk6Cd4U1ZFGQf5AyFaL3sSCglD3AQ4JPhV5CtEQOEbd7
DStD5/VdTK3VAMGRhMcnFkHlIboBd5ILoK3ZzG12LrKK5Z7cl3Yf5syYOSD2iD0hh6wUDRNEm/5M
/QVBS8Ejg2h+Y56Bf1Zv2vgYLHtEIVw8W/fu0+Qr39kbOSfoMtXzSk54mZXDkvoUT4XAQeXAQOMc
x4qRSx4FPsdwMieGtyS+J38CAUUO/8uaDz8SLgzML+dQQ9KFA6/E1H1jpUGC+iFwqkbcWap7xGnI
pTWbtQYSgtvWEEqvQ322HxexviRBqLPqztVtDFGgqC3n+WSTDI/W8FrSb0RDSwzQb5/aWxKZcNLj
O+uflSHxXzTty5467jUWvQtwK7QFyg6J6CYixR7Fq34V832JtxFmxaX90zCekM8Jd1TkTsGVSC8g
G3ArHL34FcAyK7pXdUc2mgicgjNbYqE3NJhlIMfau/LUb3pkBa00nGrRXAKUPoAkgJqGaACdWnj9
9AfQCMUcnP9Z+eztyzhaT/UyHEvOqgECVYls1lNNoYH0jUKVmOQHeYgeNJPHB0THY3wJqt7pRAqR
b3mayOKzlOBoLEc7RjNUDoBNk1NYJ1elEZvB6E/G1Ny1zKn7ZG+wWOPLQUVEtCghY7QuOfj75QWO
JRD7cLrLXWqhSnJty+r2uETGFtAmSo/Eq6kojYK2TpOmlacRfkL0cU8wXktQ2XTvbGg4WR3c4zx/
IXuWbcCQICT96bKgoMixUaSEFNuU3Y3JfIFpR4ekEsQT2Ss93PfBgNyHwN1kDhtK+blaxvRU61Q0
oyojgErUaovP/letNMu38aeY38g+ka+ocL4G2OAKYQlWPH1XIicsrr+VPfbUJHruZqRJs4JIrJjf
Q51NnXQbmKKEnrDwoC1ixanfs47RDGshVaxa7Wv6l7T51/LHzI+oNxVJe07iSt1Bj5C474fFZ+zk
0eAzjqRSmJ42EytazhUznvhnMFIWTSN5xi9gAHGM2EtU1KVq/miq4S2UfpukfrZID4m0Y1H1565/
M7T81vcELJQL8R90JuWhVrckCdwUeBTEY8lb6kS8zlEh+X0Kv0NfEo0jD9PWrrAPVW7SXAwUxssm
wQt6wPEztljma7iShBbBxh0wmtbRLRg627MG1NdJ0CZOblMLg/WoxQQKJv0ac8h9Jp8EQ7L+N0Jh
uvpT2gh5LMQxBrqC9kibPmcaFVOHy6qrRzgdRrpbausnjSoNNRDaoz4LmZeOePWwAhMVpjgpUkOn
zLBPLBnpGRUd1LpA+hJRIukWFaxiN/pWRgQT6q7c2HdrtPcMEWbO1vl+0C0SZKIIn0yL8p3hEefE
eeak1eRU48OhV5NXxSpZryU53yTE6yHdYmyg5qAv4VU9Gas1lwQvEnq05rLYfyrN+Mo7ZE1A3zTH
a9LkZGv0vSUGc5jRaIEW8CP0QHtXUuMnKwpaV7TdGdpU70uss4WgxGe2W/J4qf2uroYHTYd+2gc6
zVyGrtJKYVnrNU39NCBU5IkOKWL+B/eWfGDkE+D76GcXEcGYRH4A16dXLVoUVlH6gkr7OYazOwod
v81s4WCaFhLqIpguMzLMurTp9pXti0hRNpclOwbN0qrLo0NttuznErfzKF5GwWnBbnjM6t74M4po
H2jypxxTTUBcrgEV7NNu5BhkEDDJgMcvMmlxI1glG8tUnsObCT1xU0wptQY2qkClYxtBLcIfJR+F
IeUQNJbKD7rpyUgDesP5/J01RG0bXXpIBLmFqWLNLgzM7zRTCt+aalIJ2sgfhrnymzKjJujpERRC
MhyG9s/B2AjqxYCTjPJmCUO4MgMYX7G8uZtOed+pmJ2zwh/H6WSs792amvclh//ZJOzFZcvhg20u
HXJsQ8bjBE82tNnsS+xC6pjEbt/VrhpZKlz7+RfMLrq6NGNnZqpsjgUaun9j70yaK0XaK/xfvKcD
yISEhTd3vlfDlVSaqjaESiUxzwkJ/Ho/9GeHPzvCEfbem150dbWkK8jhvOc8R02MFfiwIpwKFvOH
mQXFx5NObL/81Vsvbg1Vos2+wVqeHQzG8LrbcguFASgODVBJXIAUGrNjP8cAJTgmd9lVli5549gn
c7IwQ+9rnjES8BAoG3omx4egmK/TiMiUU2pn2LjTQgUn8eikxatV+deiCBOiLkg00cy3NFIdLsLs
7MfkmbUz/8ZPfzSEoPjJ7HtvjJFS5vxe9dO3VOwcZLkJt/dP3pLddAr+G3H29lBZ5bufIhQw0o9m
/xW8DT3wcMkmjvpNzkqSrNCKnMyw4C3c+CNNu4mLWqwUaIThISpwmSbJqgOpFLolJyQKU+FGWw9U
lLxH2UTAa6FLwa45WYd3dWRHnMf6jtAvj5DfAc0wRXpbBTn6DvlxyKgDQA76p8uGg0VCs/muJeCd
N3RbMBlKvOQdDiirtkPI2m66l2Wuj9oONvaU/7DETM15irBLeyxvuxewqhYLpaXsga5vrgTdkGMN
DYLaay7xXL32Nd0eATLNIEHpJmxu0qdidEY4Ahl9H/gMNISTQlysUd69bG+3ZAPdbqYFMnF/WKH1
S3N4dbl1RxwJCPfSTRSAjMjla93pqxHOzwSovafKS0b2w5s4D5VyJQlvRSCzW1g/JyPeOg8FuEsI
RLQw9YIpyI4r2BVi5K6Zql+EzUj9cVkwWf/QVShUeavhejQvSe79+QjsCo7szJTK+VklQELCHOhS
1uRvU86Vn/jbrholHUMc1ArobriAuWz7dXvEl+6dYD3PtB47LQhLXFCpXRW3JtXvbCELgOb6dzmG
L7HbWpcBu6Smw9yusRNDvuCVsZk2Sy8OGL4nZzJAAWg6GLXhWN3S/KD24fxrcFW99wQirud1p8FQ
SOYFxFwXaydqJz9Pfvi7ov3lxPC2TkEi16b7nCOjWblH7tDZD+aQj2aOP1UeExYp0PcorwaTs0J9
tfI3lVg+y2QkXlF3uzIphrMj49fOyQl5jRFqkCShBPPtviHNuC3Ha86GseZLmRIu7AFz4JH0aj4n
E527GuOT26JjlfF4r8p+OFa8PnSCdGdFgqNLu/bBqfTD4ro71+WLesK1jjEIJCwRoKmY9sX9rIFj
OaeUe1LZBVw+FpCig5pOY5SAHKZCijJ43C68X7MEOB/Z3OT9X1FlQd8XR901b3G8fGGpcBmwMLDA
VxVg/Z/bvN22ZPap2eXTd3D+FJqpR1v8wD2DRJJjaCLH/lFOUpIYNch686HzahAJtKUfGLrfFrb6
Yzw4dw0/SbsdFeNAmxwusUcPM62C4qITkZ1KL3J3fjA9hzFjKd24v03iJBuglx8t5qJ9XyNU97PZ
BwsU0r5Hy+3LiBE6q9sUpf6+qeaR8Un1CoxQnFyve5btGB8mq76HTcM+2X7aVT7u2ebNFs/gm6RD
nUpBRiVOBlLU0cNNSbSvZUs7eVVnbYypYClgGVzPa8xtIIJmC9nulZ/YWtHLENzUcfAdxcXT0k63
qgswncAF2RJN3VlJf+MomPz5MqyDXr1sx0QdJUpzweBFePGvovpT0vpcTOU5bl+Svk7WJvdp7xYN
zkDrVeVoljaxCrZatm1sufifXT840lXgbWHBZQPSXzyd6hBoE5k6+iqNwVdSMZzDKB0fi99y8Mud
SatTnKYWvBzKlG3xEXDvdS0nhffBuyuoKOdVDQwjFHOITdVgI34PnRZC2RT/aVYOqB8LmwGipEMJ
sY9imJv51guceLfknJaEDh+iYHhQYewwC3mXc+HsGYxys5TRW9D496220SsyCifCl6BCbu20/u09
hsPATSbtX5fEI8U7X2kORSN1YV1MNFH7dkZ35kl4Hk/kpH/CXOe7iEADZYz/+tYZT8pr93OD3iS6
F0hvt11d/cxTdTV+cos16U9r6b0BtlxUN7pCjW0lSknsja96qKFEkmKZ4vZdBJwml9zV28J/b7wR
Pw9DU/jiQDe5oU8JcQhvZOu2shh8FcmLWJJhV0nrbxUfV8+rl3WmxIUIbr6i3kvgkeYknPG+AxVr
kp9meXcgIuz7CLNXk78mFbW+JWgEmwGf8pj/a7vn0CvOrbdu8bVdED2Em4ufckuPF4BZTq55RUW0
GxMdspbleekmuKkhEeeGy3NGzBn6yd5L3YEhbYPhGjo4/RqEKfP5aA/ixzCPx3Ihn9VDs+SDb3/M
U//SlOqSuFzZtGRYVLr9gSoOQfAB2rS9l1bzBjFg62Kt4oGgOcyJZ+L/dCA2JJs9m+FK1wY3bVtE
DFrmvVUjBjUTN2hjuEyEKWizSRyFU+3GLMvuQYiyVyXdvrQYw3hivozW0N0GhpS/Ula0W6SPdx+D
jGZn2PXd9KlbFR2xAdO8E4VMacqmv/FWnhveJholwFv7ZV9dIkWWvXKpauiKj2Vswp0gS5db0dn2
R+9gOxVietlRcE82ckvk0DrKxOtu5snqD0sX3ZLcba9wcrhWCGgogZcMN8Ae4pr72ZTd2BSz57ZS
N7munmS9nD2rb/Zybre2ZShFNcV6D7/rHfh3fHsfGA/p/u7xmCcDqA5hLL3t/bo5cK09VCZXt0S/
UIDz/EEOWXVnUOmCsLzPU7u/0FOOIcs3aCq1dwQDd2u1SXxpB0Ztgf+JAzuG8tuZUzZTE+RwC0m8
MDt5tJwgVCwQz6AZTjEH7oQlfdsI6Jzl1J9G0YbbeJKkJgeENpdekKck5K6VJal9wZI2FC9xM1Cs
NGVc7bylOPnBCLEuS07wNtkwG/kEmsGcsB0TvBgFOerKuhPxHB6CEFmiSLn/EN+FFGB7J1vg66xd
bFPZkhfYid19HaprJJjwMwg/0tA6X5v1+W5ZlrqaOCHrdbvvR46KdpRx2XLF8e8vUU1hd/BSxpFc
HsWhzG8tIRfk14yY3UrT7PtqOha988s0QNmbvv3WEZ1eFWfZ2LAtZV45HpwGQGJa1CAJFuZYgMtT
3koWK9dfOTH8TSY6uMnsbj/aPQSLcrrkM+TxSnVn1sr2xh/CXbw29VbQIHeNajjqFCo/+WPw0UYA
n8cpo8YTslJr4n5bZ6m3XRyl2ZnNeKvc8RT7FfcTq0QRBFKLM9tFlNH1WYz5R1Ai3+YO4VKbKgKb
8hNrxZLVdXQfewujyBzMkVtnuDBg+EvoVmTSk7PJ1qLo9T42rhbcWYO2iNpf1kpEnKGs4E+cOY+4
EalzQzbXAGZcs5O0FAJb9Jqq2lMGjoEX8Niumhij+alUzx7yQalCkPhSf/QDwRETHf3B8j98gRxR
ufJDYEcoOzxjxNHNNSDpc9PEBLFjdL7RyeXNWPQ41mB7HWrkpaKcmSLT1Au80gE458pT0cP6NUvA
v0vF8zzZ44+0mk749Dm1ksrn1Wm/FdmgrlffLo70k9QnuwTfLDL927fCt7BEJyzcAFKqpG+yFZ8G
G21uwCtJW914UwytJJbYqtMLHyL+grYONm1gnrsK+DUGrOuAScCOM/wk2rx37VztXZWCMJUKsBcQ
75yzCl6jetN3+e0Y5fPGmRjnSbF8+wHRdsLwOXojB6d6qL+TiCvizKJ3iPuzTK032UvQ5jgJIa0E
+4Ve6E1LAnkbufj/x3A46Y6WCELzgrP/Vvj1JfQ5E3c5ghjJN7hi8tIQzTwWJm5PKUf3xFfQLPmG
o2Ux10ziT1Kq++wT/gzIETpHRr9qkFQJWRsSmK5jV7u+kgeVM9O2kUDi3qU5HqU5Nms2MlI3XJC7
zSJulExphStLoKUhE5JsIqMVOcSE3R6gmFqY8rqpZoSOVViDSFyYWvthPV6DeGKEwmC1kzxaYYS2
UUU8jl7x1kfFaSDgbA+QQ0jC7QqLCQFVBg+LhfMMXOmbj1bBUcs/BWTvnISd22cuRrVfdEr9D89e
P7S6ARMWR7d2OXxRlFqcgV62ZPysaOayEvXX0ETzleYjqPiRTXhKoZvOBfWMPuIhxhUaYmrOaYj9
tDqCkBlui7Y9tAO0lxDHJITh9tRazTkOtHeQluLpw3qWV3i6ez85a6Q9xXhwCYb25K2VB61dLHu/
DNzNEgVAr7ieUI25HLyYcp/USBQMuAh73S4tY8NiE/nTcqnir6GnKJ7N7OjQbrFRlb96D+3q5HFP
dYvaOxUJ80gF57XKfJ5ZZR5HZ3qu0iV+DIPxkf81LmHHjRng9W/s+/HzgEoeKS4Zw64K4+hIXgDU
xFpBU0zMRoNkWphl2BR42FFxbHoWCW2n524ege/SIqjT6kFRz4zUQ6eQGt5DEq8M12MaaSRTvDay
aJaU/ZtJ0MtzTI5c4xq5WzLd7TODXhB14HRUgwWO4ABnQ9LDDBPoHoB85GAhGek5SBVoEnJqH8nA
Y2qPDZW5QkKqBp27aK4atti3LofJoA5xEjhHGg587CLsElHKwcHreDBSUuKjMk8Z6PZNpeynpuWi
rtPpxmp6SO0Y6qpi6unqAG1FXOjUR95G1zPlMXX51KlIIj9iXvXm6U2VznxkdGC/WKPtr2ALWrvT
bjn6AtjMwhQASClxDwszMPj1/kzfK7YLeqPxokbR/1fy/S8TYVTi/c+JsNv06zPRX1Wvv9KKGNjf
IbPzn3/9F0fy974+ev2v/0K+S7gOZXqe7StHAO3+j1RY+BeZsIBAlnQV3fOu+KdUmPqLIIAnbRn6
Abu8Iqz178185MJQCpD+fIzSABOl+r8084W0Av6XXj7Hd3zbDvAn83UoAFt7+/4peTjYJvTtrmXZ
WROgRGv6m0GJg2RmG9bV44hMw11dD4e5Ef1eYqcqvZJ+Bw//vJZcDvupBrLqboOFlAPOzznELWRQ
xexGIWI32CAEelHmtJgoZ5qeamBq+YJaqePfaVGdwmHcUxXOLQLMbSxYUEvfu4Y+w08KJ3G6sbfB
CrYC6Z3icBFYVPxLVZZvk8fBKBtzchgLByJOPZvFM3dWy5QD6qA6QRuuCuwVgM1WXpCbP2b44kmU
O4R+ZYDbZgye4rL+hhzHZH3BoTj2D7LiEDOVkEP6xWIcRTvEeRit322BkK405hlXnZsMrqavPJ9p
B9fTAOVV5OYIu0Be5xa9L8m5EDr19BBeLKtGArFXKo9jcBsI5MraQmwIBy5J0XrjtRgIbRrr5FmE
xqtpuptB3xTx5Gz/P9n5v0p2erxA//N7jFvgz8f434Kd61/5xyss7L8cX6zxTS+wiWR6vNz/CHa6
/l++E6gg9Mlqeg7NJv8Z7Az+4qV2/NBzPUf6MuDt/o9X2PtLrq91KGTgrO+c8395hR2+l/C/vcXe
qi26NloLX8gWwfrn//QWL2aKG7+VDKrQW4C8CWvn6pEyPkuXOBga7MIiazEfdXglQ6wItoBPNjV4
1Bhi8ezq0CXYQVmD6lri5tMoGGZgnnVTSnf82Tn0EeWK/ERYHdnhQnpDme8goZDPufOTOALi1++o
wYAeM2s8U6566IR10irlok9mImtCfde9M1710Z5XZY12iYhqXKSEDRi0Cr8jckI/Tmcr6gGFegrX
DuDXLsbuBsP+zfrBCBJDVq44lEubjCS3jS2QI3b0JiZXR16U39M51NZ0mvL2rJmL+uMyrB2+X9Jj
emjhFIuc6k9dOOtIqTlVYXGHXrTW9FDyheU0ZtruL/rZ1+Gj7+jXlD4Px0momcgiWFrRfbPM73ye
41ZbHSD+Nn3JOINhu6FiaZw3E7iX/dqqGbvNAbgnDE2GRruiww39d/2PbeWCjId8KIb46ga04Aii
bywACFmo7HVWvfdJ/TPIGuq4rXGbKFQKd+kZudrj+9jQ2lERze9iIHQi9A9JhMfMm1rckGDU68G9
VOpLBvt4SRLg9YzzhulEic9ryTxqw/xig/4hCZiZbsfJ4nlo2uJElpxrc4tlrWQdmqrujxNFPyar
+ha05a3r9m/S+R9zP/+Z0Zf3Q3JWkQ35OZoIR9rQJbp+zGniU1joRmJaZmZeBPkDOZlZDxwjkg3c
Jyd8xBpMXWbRwYflww6I5Aj6oMaascEyQfa1YbK1HsSSDjEld8BMFWW8HDFzLpzSQRT5d1RAkIHv
V6+ZPZbH3J3OQ7aIczJrDOMOvVATl5pTHcd8X8BoIAoxvzSK1DMduO6JTFm/cSnSvlcNCnQYnLQu
3Z2pUaCCQD34LfU0esl/jmJZLoyiCBrV3RHGFDx+fqytXgAmW8HbPC+/Kw/9SzsVwNkKyhk8OXcr
3WZmxwN/6dElsu88Gly1J6dtpoCDFLZ+6W5j7BpNWeE+8UfsKpl+M8v0mdnGupYl210pKfGZFheN
Zym6JxkNv2R23y4TORZUkBoliucjZOBXzWzHbqUO6UT+NRy691KX76vDprUpT2VGy4lyIsJYRm9L
14U7e267XWUnl/KxBV94kUxOMPx0y1Mz16c4gGcszVxBfrazezG6j7Vt9ioqnxxjXl1UuGxMxX5x
174+repDHtFjkkz4CP1a3DrNeNu19bdrhh8IxPluSRkqCR9iR+6bW5VgZjd+cBGM4w5p6l0sL6jO
aIEpyubZMjK9BwRxSCbvOcnogikiyMY5kBRKl5hR0nxQVSxRgSrAfRbh8I9/aOgMMHgDTOsS+8eA
18ut6hddJa8DpKEIE4ozi++hbF6cOP0qorw8ZqPX/k1aabIw2AcG9k1uAyYtO6JdxIp/6Tq+mO5v
TiK4fAKFA/l+7qp4HFpzjHjmN91E3E5Oelf44ro0/o8wMLSnD2QEsqrc+4vHALtaYYrMN3qwqmjU
1zqMPyyv3/X2dLs4sKeTwv4Y2nFL8rjZt3+yntS4qYk2xpCFvcQ19ykpqb7xXqOh+638+XUgwsuX
yS8q0PEFhsBZElGIWD2Edn5jzhU1F3TtJtOlSYprMyeHhizvlr5byPFWdCrZmgC1lBjIEaq2ESb9
gprPTVOAySciOVLulN+qAILdhCg3VYO1G7DiheFwJcfJbhrBHtp4zhouTBP0jBH4i1c+J276SyBe
61p/G8jDrGD5mSClYzgsVakcdolYbsjc3rlxjAE/wFDHsHVY70QMR4l44Q4SGOxF9rlkIY62KtFQ
jQm+OdJGa0GEk3qk6JBskbWbCptpbEobxKyjYzmEPwO0zK3K6ZvJKHvZz2icGznGD8CY5m0vICxj
nUFWi3GKxenIvVfSIUKJ63sPCi5awIOKEh8fWU69mUgwkvp6BlkShlN9juKOvxpkV+rMECEW/PIj
9sdUwEuNLCwLri6/p9R9jgTOyCkmLU+qQUS/pY3VqxtdMNasmbossKqGOGNIGp56hTG3HB4tN86e
raG4pamJCKPsmZSoaIFCRPHAmFj4d1zv0DfqtRlLil01bjNUo0eHSByHUQuKj4Wbuq4fhq/YNBzV
C4MYPQgHBqrCSpQyT5hd/dMaOd6PbY7/yvtELGx3dd0j1RONUlSYcJHVO5iKz01DKAs8ODAbBVJX
iPfZ8R6HnvFhappHPXQvPmPTej0t0LvUTuXFSqdsG0g4siOrBKRg+6wFfy4Nr2AA7l4n4RucGUvr
B8MPzLs53srZ/mzz7uTzw59QF1IqO+rDEHa/4wEeZ3KD5wXbj/jwYwT6vLTf0Hx+Nhp+6xg++SWo
rTIE1PwnA+B2Tkfvd4CfRmQ0zgUJaAhAzc1+ZlTbJQ8emKprCV/QicsrfowtatymMhzg/06Jtg0O
1AYCK1f1ATNmANrbTZhKgIxIEvWYuMvVoycQ8Kc6Tc3z3KGUYmWJtkPor8YcEqGhRoIR08RoSDGs
qQIRbUegAm0nS2ppkfBEaZ7RybwLk9YDkCaydsnZT0mJxmLcJwvGGSqDrbG5zyTK43LvdanD/I9k
nD/OEx4+Mh0Mlg/C0FyZ5C7dtCbbN3Ap/Lqvz/08nIKke9R63WHj5K1uCXaGXJUcBK44IrOtgfJI
tp61cMTEwlCtnoAldJfH2KfVMHeEs4e9DL9PlGtgn2Ijr7t3ZroICZltTY+0Ab/k2eqcZ9mPJF/h
y1VBc5i0/Ztmoz/d0gKeGh9cv/4DAPwSMyvbtRikwrS7WkvzVAPD2ZFIG2jePuYtIP+88PU5zpuH
il9HFumTo6mhKZJ2646De/KUdZONjHH4aPtTFdEPWgX7loohws6EkoXjc7ztpOa1YRVmOsOGXu5c
ItaLemEcrBgjJ99hR13vgscLD378s4nGXWlnX2AdOBMGVsbaPjzFM0IqJFpioohyuCUdCR6pbh+C
1CIoFpjoJLOUxKI4zEG/FzYOVRN6Bz9qeVo9ToKWyZ6vXo8Fc3LkLVgF2nLiK5seNXoUNG1UPMsj
DA0cJ26GPSgB4kWOEEA2wV2t8Wl2liEypRhg1i2VYOZnlYZ8d039ImgRxKG0nq0wB1pjDT43s/7U
FcO9Xr0McK2zruYpozxXv8ZugOE5y2k87xWxCbkbWjil1KK+MKuzNp1R335lQ99NksOkSByuJZIe
RfJLktegyXhKuPwjXl2HlyFtnnuv/tljryg48HhT88NUKVB09ycdRhX1BOZrqS6Jr9WmGOyGaEj6
x1NTQlNbqDno8oK0GQVqcTa/N/jRzln9CXG2oOeUujyb55e+n/62KHFeNRxi8GVdTD3fwIUNV9g9
TKk4OciRgEdvVw6aIDywrtllNk2Wk4Na10Rvg4s7skkZgDIeeS4sQQqjMuORyECw7kk+iNqR+8GS
D84unAzVIxXFybF/GQTcrhHjpZiHD0i3AI2fbQl2gXkyE7UJt2/kEdqWc7Q1AcNH3FI3AZnKKScz
j9yDQcQGmN0p3AewNZhUm3TfDtEnU6PyZoYqz1fFqWGm5F2m2Y95kLusZVGYkR4PnZvxS8xrdnfG
wNbS51QDZS9R7996cY+1wLY/8UyYrqpp08RFBd/wLeOWxnorCY6b9lz6HfYJyrVyK7+qUJy9rF0h
l9Mr9UEOgOxtnI13HaiIjQ64PjECPUDHDs5YQp/0xLFlQyHLKjeOuxhwCVjFZle682cqV6yPb9Oy
7uQMuPm8TcTvrC2pKq5Cdbb7CjyCmZ8TUdBCkJpbI8IcM7G/h+FWPXhNAi9mmC6L55xlA7xZUSvK
ydm/uBYG+IRB/KoIo56OHJWGFDz+mH8P4YMM598zz3u9FCjKVK31Cp5AXNSvtktcSlHXssPjB5qu
Utuuz1BOi+Y5Q9TaYWfEKB10GBoGmL7tGt6RVyHoi9TVBJRH/Kh6Ngf6uXH8Zs15whto4uHOige9
Xwym8i6n42xIqgO++5ReYtLLnHbGJfwY7fcsn/ON7gSIjTIl0tZQ1qNLQu0eNz2Xwf6I9dT4ACmD
Yn0cSs7sxuBDZqjhZfq0lL3Ngs75Fxz++l84nfmyCaI15ujJ9mkJ5teIZkw7dN/n9X+ziAYFneyP
J8SyA2UZE7IgtDK0U3fAlh7JkKLQTKHg2TkZqvlrCPl1hg0pA6SBTdlQ7Wzhx9v2SX6DbWw4lqRq
Y/qFt+ytAMB52lDO8mtoVc0u8PH0NLPv4a9lFRSkxY3jYTbi4o7/9nMMnKe2I3lq+IVuDKG4BPd4
AzqGSwVjS2RAsiULs4MaP0qhceLrenyhj5qTc9DdaRL327ki65gAGTfJjB1aX2SApXwtT85nuXM5
sW3CZCEpSi0fvWjkGMr4w57xSIQI5mVdO4R6yFKsrHMZSSD7k3wZhux9DisK3QRBKB0DEsdUx8bf
3vrZNwSLr8DDcKCxEUwlEbk8edaE7SfPnKi+PStG2WER/ZncZzX393lXfVQYiPIQNjWgUriW6LSQ
Ti6zqpsjhzSXYycrdGZl13LaAHJlQuXlb4W0th3YhEOL75Bz2hyfW519IUiwuNSvEeIOMS5uO6R2
sp6KHK/7yWUUL5Epnmrmr7m0OvIDR3fpeO2SUR76ojxG9M5OgfM1J5NP1COr4XJp4of1Z67c3UD+
LyoJKMvV5Dh27xAlaBTOymfLtspdoSguXfC52rn13OjlhTkXxITmJz0SdA/b0anJbXMORv9YBxjm
sSbu8q6AwcmJIbBIawz6oc0qgylv+FOWqbWZOSYnPAEMCTcwNXjgJL8MU9Md5gA57zy6oSr4RLuY
NaoF/InhkbVuSko0WS35T6PiMkXPLQs51uM8YdwVHWjC+5SBoE9miRmVrVqwig/ZM9O68sDmaNFr
UO38rHsHj3orHUZeues8Mob/WSvMmktz1HZM0WPGsATnmY3JBEN3tuKAkOy3/hS9Ck1xExGBdIdB
96FkWLM1I5TaIrmxSmZzOBFLoiz5znP3mbJBsguB35Irk9sQghc3XNhp8puz72hJfmT1uE9zOPqu
DSQDbjQkXYxQTvWEoZF763IeeD+taLgCZrrjdrxZ4rvEeovgGjPep009vCvJMvDi3iGF3YaGmWnU
o3V7tn5ORhBIS3qXdAnm8rC9ytWlSh/FPh0IbgfBtbMKLBw2ZcFLz4Qfi0m5Dyhwwpa8gF07qTZ6
FH08HylXh/7EVHXqb5Kk8dHDeaU5838N+Ikqh3NG7cTQq1dAQCA4/z9r3C47E7oc7BvxkhtCn1SI
9IaC6a7/gVIDUKTgczTRNHFExPCeIkltGU1/xmTIZnk/eA4rX1c85KV8z0JTb2bTyX3GhwmF7U/S
YyIl3oAfJPvhLzlVjQleKye2D43HXXqeybx7JChtGwBtbTeo8Lig+qV61ZmALSJpEMW6R3mFR0xZ
lcOubcL9CLENntKaaAHVuGFY88BBn6DpSDtURtYrH32XOap/Bxnpexrndo/N9Q6n4TcGX2wX2Ony
marWqQu/K+cTCtdHKOyPxl8+nSaDjKXzZ8iyp3ghCqhsLNo1Rox8gP4SzvFtw3AdL7/Yq9r7rFoc
DFY6v8x4Hei3uEyu/aBLPJocEONmLDemDClKXEM0ed8c+8j/TMHSE4XGZLlgGapr4+461nbeIJI4
8dNgJLOJ8j0L7OzosDak0U2cwdds1WvipRB9W6wJdSCPUQQi2Au4+5aeelz9hyQIeCx19yhX5x7W
zbmbo72eiXt0LvUxXNK+S5eGtoU7Sp7N/RbOzbKP8/jR9vzw7FNLb3XhRefOH+iVz06BZhoX5j2d
2qtX0wYz5s6rz05PYxDd2GU+fueARUAGvxh7+IHdITnMKJsHVLx3hKcKW+UynlUJhm1VFcIyxATi
qmtVi+fBJGs/DTOmqSWYP/Eocn/nRyqq91SSykWQzumijQ5q4Ahsd4JhTujyCGnrOjocswbW33LC
GtTNTG5yoFyklpzDSK5Q1XW+hXTOybcrwRA4+naZhXvsBYpg6dYfcvLxKEquLH1oBFsOsmHuT+yt
uEu8gKmxqOqTH9lPQ4PFVPOy4gEZzikfa0h32sFbT8QT5WVAroenVrH7Y+PKdXYXMDy45J77CM0E
Kl+WV7iGa/BvfU3YvCSFKOIH7LzT2XZRzxDSMSKzkWMHbM/UtVzHGFkla3FVlFw3A25i4HCgMRWG
lFQeXbHI/CwbVKK5rtNj4SxPZkU+TIP92PHD74GUA45R8Xsb2cE+Q4Xcn0VZPtTo4menjmApCEgO
zPu4EzFRX2B1ItuI6saZWEyjKvTp+RbFGfGN6mNKbNF302PY8zLklvnp+2V+9RP/dqXS3cpuXrZN
C2WikFiOKftDFZnk0erZE8o2wY0vuQkMNupxlRZUYDUsMp4FgkDFTXeMsTZDZsxXO/odMcLhxkqu
eK/V+psJtkY7t50FzoEg1INLG+El5QWiQcu6Ix90zuiNAzSO/4X3yd1hKOw1l4Oybe/hpd/XAV5/
E7KxOKF1HZzkuZmp7+5x5iVl8WRh5bDYtRzM+rs+BumUJzY2Yz6PoiHh0Zc5ZLKwwIZIWXVrzeZM
+c4+bZL26EygOcywbg9O+ZgKzznOoeH4W7+DGG7t7DmsyGiMg0NHNyRE9k+zRaXCDcdXzls2iNlg
+KpqvLtD/8nau43CJMSki9JsuuYpdeqn0XNv7HF5Zzkig1bZr7dBS5FxkHvpSTocppKkZMxjB9XB
XaUHiJ7g/xd2R1t+jtKuzkMnv4nhzCd/aG8WJyv2k4UFuR+wNuRqmm9n7MljVP0Yk4w7XkAqvS4Z
s07RynoQ4cUpE2gDHtiVNtpyiGol86HagnIk6WCYE2bDse3um5gMbE4SyO14zis8Vn1N1DAeOWpa
1vgxJAGDg/hnOyPhNETDEHHoKvTlQOeLOg6wRP0mjG9KYiOmofIrFCQkCinKbez7D10d3WLZlpxg
gHYx+b2Z3MewIvU1CczCbJlohcjhearTCy3UjUts3sfcPGjbPbRL+CXSjHzoYGUgThT+HXRbi6bE
Q6epvoJLQtnvzJrirYcQOq1NGnKVgMQNgvDeiIFD2xycKzrhuHxPx2WSD83AIi3C+SJS5urcGvcE
d7iUOJQdB5pzqF0KheP5UHTka7Ab0YjmdIB6JrY+AQ5vaB+oLc3VrHa9YKX38OnRb1Qe7cyzdqmE
G7NI7odakkW3FZNqZ5ioAI4D7Eet4NpEcpjQQuVendn99mJ+S9CmuBRMitxyVd3x/DO8qYYv2yFs
U2DkPXA2II2SqA3lzhQU4oXhhXWIOLpuI4CrlXd5uQK7QjqPGN5v3RXwGhfQj1Cchzjo8DXz+6Yl
gVDR0L/OPiLZkNoPdg0aBj/5gUkqJ8X19BhyB29WenNb7Ca/+dKL+Jx4vv+NpPPabR27wvATEWAv
t6QkqldLsnRDuByz986nz8cJECCZJHPGlsi91/qrF5dQJN5XKqt3Qk+vY0Q6KQLzPOVSB3gmSmjS
t5OkfZaNjGIBCM1gmSQr7ZOU/kedoedDuo4GKCf9nGzXW4DJB7/jROIGjWLBT17dymmhNSdT/J5M
2lNPcXxSqSAqC3AY82XJN4p5UIGefflDj7eK78bdvkchC1Jq7FryEIjWLI94ArttrxP+f03YWImp
0G6KdKXOx4Aa0P1LL7v8vbwFHaySpF1N8zYSbGK1zyC/S3zM2Fuk2R82qQ5BqQ5MCZssJrcB7qsE
KaUD8Zrrh6ldKvklM0YbdgFA5GUGsi0j+YsfYq8fPK92QJWWinefvA0OBkftQBq8YxZea0DQ/jZm
x6R80/6Ke+knU8kqmPBFf2TqzRz3rXr3pj9PfWjGZ1gRkRCsremt95B5+lVAdjzt2s6JB7Kr9nqz
83BVV2HjBuYeeWPp7fAXe+nOqj4r9SrS9KPjzZyoDovT5UhMWVRvxIZd7Bn05cpS/hXxPSLshOCM
BrynOIv6TsYlkT8M6d+cOokvFVXbcaz/2uaei5dJvfrFX6Q+Mk3nAKGMRzo22TvwvxvSkUQGCKLp
CJzJMNtz7+n8O4+0/9LSb9H7kOVvDwjIU++ydFW8fCUDVkblgl+6I/IrhtWSYhJQNCfkkApTQoBM
HjMNJ3sGDC/xwcISWJQ1sOCiiAWiw49SvKXaQvR1Twl/M2LeMsbxQf/NhHtObnm+kU3LRgGPkJsU
ZfI/1OZaNvsRwwIxBvGBKqmQx03dE69rCk62jXtE09tOeTb9QefUjjOUI8HGpGAxXA/hWiE+XaWw
mbr1rWGcJvPUgRABBHQO3g6LAJ6wLNd+VywKOsAFgJW+f6O0h9fuyXywEJKxX5SQ2cJb43QXAf8t
AlHoSHRU4Gt2P1v2dbLaMThSUScBIE1UnNVgTga7hxytaYij1Q4URP9CLcFEyiNdvgZinUI5tyVG
qcCgll1Amg7YblGtPsA4Q37Peeb4b505wsAcG7ec08RMN5rOAbojwP+ZPFtN0mcjfwYMGyeR6Ir4
nFRvXwzcwdiX+abBTE+TKRMaBZFRe4qiXRceSyzc0gelpqnGS4rZmiKfjnJiMmvyfTBctOGD75k2
37G+rTUapSL5U6yolwWVCCJC7eWrTzE6xW+Vx/+w9eJTdvHRsfZYyab0m1dEinZpeZMKYnZvg/iX
Jn+S/BtD5xnRuxpB2QAbEuVPhJkk9WJULmP/NZQFVyyfCRd6CAibchdL4Z2LUyJnafw2ccEGsDkx
pVsJ8gpdf4/92QRQJyifBDEOPnn8G5ilxSRYqOwr8pX7DVX2TwaHjYba5jRbWBlJ3Ergolxh/yGF
mejHWLobi9T8COUvErqWfIzwxAs+ChE7hrGlRIbq9gchhswdgd2MPPL9P/QkS6zlJl3v0eBtCep0
PDJk0C3PT3nBlzS/lzVnTsNf4wp2AolIBLSwdGmh8IJ5+yX92qjuRvmnUWwvPvP6kJSPAom99BFl
R394qt5XxWcRgFAP1rPoaQwAt2sJ5qoXoc8olYvEIV943AHrnFb6Fl5Es9KNg/HCmuzibsA5GdEM
gYq2LBprmX09I8hgwvlbpWjW2Wv1LrKHjqf4q2++4OCXYFs2I4F6HQ1sG6DdNLTC9ZDOkP2YKVRB
5YqCzvdvmR+lskP9bwfT06TthmYkohidGCaSYYsoq5kx/AqbvwROJMEkJpff1IA0oMAakQ3z2WOi
wRcN4jEGyw0ICCrHa0NkEduLV/eOws+acbiPUQ+3yZgbqWiNTWqW5kwXmmPCfyV6EOjlXFl2+FV4
3RRQyEIk3Alyg6uZouW1VpOow9ukMiUJeKITpLUUJmDQrHnwqZeCDGrbgiADKOcxZeDDJI/BmXIP
YHYnZxbSs/UYIFIYG1IgSMOgT0johGWLxS2O0g11rU5jdIs5UHgudq8JzCKPSryP8jh7S3n0JzuH
71eJUOiEOYqrWDXKM87JSFF5z0EbIIuWulo5Oreql1fLwAOKN0F0CRABn1jE+QtdyV0lItrsSicn
Tl0olxF/IOZdgA0uCMEoLmlDnleKl5/eLRKvSTbTYjekPz5TXj6xRnRB0zU02jkgRBI/kNu1E4V3
79hMmUu4ilAG+xrSl1vP3KV7Ai6RETE5T++wH5EO9nCAaftrhTvD2IvRqdfeCu9x3v0SpeywqaEg
jpYTE9OoNnSEvkaVbtWJtpINic5r0LwFD78fUzREIaw1EblgvRSVBAyWno6LVuQALeqcuQi8qf7G
VKpjKBABWlOyuS0fmRMad0lh9uJ4TGg8t5Ka/4++CAsSg7B0F1iCehNtPghNBwpYIbjXjWPNJzJY
hM2Mjpl80kuIX+2/j7cZ/SW+hHXTGuh9gGYZjPP/6mfRV8qHuZOqusVMrxGjlPVbtS+TlBoTT0AO
NS53Bnwo+qCYRytOHYtHSoMO7JTfokDQbnx44reoftXpPqDBftB9HgnvL0XepHA0e8DILbcD8Bxj
KKEnPOAhW0wya9Az2YGLho8n1bICBycYLJbUVe61FzprHT+cLgJXBRQJoE6CM65ckk4wj7N7BFW3
3h+OcTKzfZ80W3FXFzbLCCDxQwu3Yi0cKCxzSBh2Elw1fYmQJAGMJGyBDq6tT81SPvWHVtfOrRXx
m6SENOQxd9D8zsmrxsDuVACAyajfNH2BehwrXrvNEUCIPplKNEDFdBpjwFrnXXgQDOy/bXCsCnEr
pt7a62BXpc9a/p6QnDegbrJauNYQ7jwcx3GYb/Oep2gc6KdBIQVcQyKJIwTltpAJNC+ufh9AKhE2
Ja30sHCHNN8EdGx1auyOILT+7BGQ1YOZWhdzTqGu+t++HVGdU0XDjU09wmpCTyc2Jo6rG5v60Zx9
MWi8ctMgdJE+smFyjS6+xl1xkANhn/vhmag/FWdQj0Zoo9beVbck19DqYyPXx6VcSIcenC5Vo1VT
j6u2ixYt9J82GU7oIbISM5z+BJVl416KzNUwzJAa2dpcM3qKziDM74XXXxsxYWrPSFZOpXsgtp+l
bMCWpgfaoUhz8XcGZbmK2rhmAN5rKs9SEl+0iB+rWr2JGvkgmebmyTtM0m9tWltGfSyLTW2RLxEI
OynKd3IA8M5gmoh0HPjp9JBV65xk4t8Qw4qwBBxUQToL0KKJVK+TbVOV70qI/kqNBPPe/0j0hV5U
11I3/tWE6KV+DwoWHXxv3EgSEpFSL78SCxSZ4wPnyQcqNR3J4ny29+arTDO2ty8JyDdFXikpfM+b
Ms7Xefktzj6YTiXz6ziQapF3/6po59U7byJCd5WisbIALM1tlqCauIzWpg5IX72FLeyISyFEJH/k
jBJ4TONbqP6EdEngRbGzet9pnxWvS4pFPPCBDshqIaoD2Mcs3qqdQhcQCHOswwcBN4Sl4H7BDdcD
qNHIagegKgPDAn9RyWSEHaStLbmS/AKfWaQY6L3g2mX/ChtBG4R7StKUjB/5zrQynMVum4mnSLnA
rTp64KbpiWp35FHODEsEf8VwKXpuKeTSS5FomfrNW81BfFBsa2GIK/kQcWlLDSC3crTCs74EmXL9
+sir5E5MTWoPUY6gFM0nsYoomojt6xgVTHRLCloMxb/X8hqfWMIBnFLE1Cp3udpKAKQxXky3bzG3
4LFjPtrrWgTu/6b9ZCOuWEfyPyV+kizfCDQprZEdTNEmKB/clfYcwKCfzPJQ2fgaK6dwyIIpt72N
tVw7cLqYhEkuFEch1wNlnfSTAJ0ghu3cklSjhm7EZbTMF0NP+yJKtUWIUfmbywtf9rEBwMOWlBQH
XGXoOG+FtcXmgfhWskNszYHhRA5wjbHsmoXwK4N5W4usJlBz/Fa6Czk2dmq8Y46L8DJDBi1PhUi0
x9yKsNO9jSWdyAvgxjgz8Zv6RzVs0+A1yDe1e5QTe+BHKrxC/cF+VE3LRlyP1r1gnM+kQ0UAmm2y
zqxh9u0hv/KTrwLtnMZUkiypthpWrUP8rZkfG/VaFIRuqRNZ1ifRaRZ4lFhExuFUFm4n7vruwd8W
K5tRO2Xm2RQXWr3S6DI2N+ICMSgvAnM6URFLzInyKnF5cLJNGOwHWEqS4JXsJ53+CdqtpPPPuY+I
sP4F3qOWrkH4x7DeW64SXOKGkMNryyx199Xfnvg/684cTmDdS5eOuu4KwweHsWhejIXAc/9bLIhH
NY7RplkRfWiUB5+fxQF0S278mU5jkW7wD7uzLeUvHWB8WDULiOKQFGH4nJwruy1+evVzbP5Vgmvg
fVaP2rAVot1EyohDAJZyb9ND2+5E75I5d2q5iejol039LjSmq00Rbpv2p2NQM5pr6BGMjxbO7G6R
epDLdWx98fmT6ooS+kJv7/xVuPGqR7gcfQSjm5DBz5lhLhO6AleazVwKL+9h1FbzZ7fSFmZ2nhhY
DZvzCH9caSxwq+Jo9exK/0fgKHIbn2GxtZ5SSx5Cd6nZcmVqVyYkSQI7pKuLuLbLvWZBKK/hcWyD
2hdvmTInEvsxgxSERxGIFdolxBEhPXbYPb3aTUElUC7bxiWm2JJ6TylZa0SPQsfpKdUq/MdBzvA9
8LJXD68+DMGTCtL5ScsGghXCYAGawOQOweXw3zKUFOVbrnahsgEbszX7F1X5XGmTqedp/sYwLJ8K
Uquz8WL1p9o/B3JrG8JyKXtffnVgJWJvyvmfF3W5Kepj0BxbFJb9Phd3o3VtimFOYbErRI1Djit1
Mwp/BlqMCs+dGP72wj8aB9zEeI1MmK1ybvKf+Rd8nUX5UZXobJFYDvW1yM5luTFg211Jc00L0nJX
VR91ea4Ymz5RY3ckvpWbWngECw7chdwd2Bf5jY8dp27cXuoFDjbplXsHufpEcoPez54L5plcOIqO
Ab7FloSju2cDbykPvz5EoAd8Xg4ha2z6V5LwwdlWCWtx6W0C4cinEIxf//HTcHqyW9KJIu8V2Pgo
ufnKH9Hl3bWtXBShyWcO1gpm1exCayUSDektw5XRMEiHZ0/bhjMpw07NlDxnNzn5SBjgh9Rd5nZH
nXuvRcDGwM2wl+vbsFxONI6guY7UHfg0uQgGitJc3zTtt0ywQLu1/Es77Ub7SyyXSBtYTrZmvUsh
3sb0s4tdb8nRitx8VUNQLfKUXGbmw/qvXhaLKiCRD8WGoEG71pCe8nFCtjvuBe2oaxs9ZeXZlmyR
vfrLriQGV6x9fJZX03cLyqFUyMOdkewkb59rDyUG4FoPGemeRy14BuRRo/nolj2+pV2Uu2j+pe6U
8IQG2jOmA3sIttlwsPjgc2En1juamO0o+vGnn0wAFVKfs3KcBcXxFzK7+JPTOb4o3hrD9ixH5RcY
FqrLeOdo+4R3wmpXGnLUySTRuuYGpzkdO4Ezf5rKnQHdJzSoOCmwu91wH3F1Wu6XDibO1OZam8LF
+Txynuvu753vrvA3HfLn4mrlBJYvjf4uc5r7PZJqtyvOZBEZ0tb33eOZ35rMSSdqVsQ8UMlhFHDf
2Ht572YVgxtWLh3UixzFsrDu/HVNtMj0KLWNVR1TIGXLZs6xgwsAX8naa2v5G4IGthgD2ELKPvp8
y4vbQAVp2zY+0F2OD7P7QUhlY4FYTUQj29/mQoV0PTFG1/QKasZpaEkHAEbfCNYjtui1OkdcOT7p
O6t6b9qkkaxQdXjQQQvAOnaraB4m2rNk7C0OYhRYfBI5mZIJYO1pMEBB8pJspGeTnNvuqDDwGE9d
YUKiEKBZqeWraRhnwdpdBCf/R0NqpkSze1B4Cw5I0hwNzpjHgKzo/azcMD4p5pJjMfkwmKjWxLXi
5qjZnteF5qiQpYioVhWKs7PEaRDv9IaeuSULO0sMcu5jMlyM4o6FFz6D5zL9Jl8RmfI6l7+kwDua
oHCtthXDD+IaOeD7cSHykiubynygYBw4MbJ9E555M1HXp0rPzv6Qr1qw80Q8edxtvB5p6cyjRmu8
hGlHwhClMMZei44FP9oYcTrv8NsvSO/hkYzpKuP1NeFtEXw6MbmnoXaahg8j2ArJJkiezYM5ZllZ
Sx5pUjH3GTExMMPiSm1uENOggJTEjMwzoBcigjp9i8CcdmWqCWJOJ0wK6VHghdF4QSDiFUZfQdwR
KJUy78gZiVBrfCQMvThteRjjdIXepMt35nDsrS3pZoAApL2CkDshn6xB8FZHg4o//BrD1iLCgsZ3
n0ZH1SfrGCG6x1/qs04Pk1DJqIQQeeKgKlXW2eSQP5GgW/q+pnoDSlRZK/wh3lovXHH4yRJxIcPv
iN6OnAYTuQQVEq1TNqTVnsjmsHVUGDUrVrn0nMr8p3g/g/xsyAk1Q3OLFhA66poOpwbnNYkE+K5Q
VsnpDvlIxe+QvFLc+xjrS0iuZbAU/F+ucl1z636VUfhNDERIXzTVH92X2T9FxlVlBspgTlT1yivj
9L5rEtUZwq7Ea0M8DH8Dp3nwVQ83YToY0XNckIiS3uYhbnr79cUMoGBW1DnZ0XIst3J6kCX60/qT
nn1yXGrqdn7hde8ltsAf+nt+odoG/wHtH9Q61aY937y6zsviAXZ1TyvYUysvjldVe3fxPEOWIiXL
50zeav5BN0+Yp5RxTdwNgUOO6B1YE+y6gMynyyV++g7uT+As3wXxNLnNsukUEdkRyAfEhozpyZL8
08plGlwkwNwcI8omUp45K6MGidOGp3m3MoDfWRIiv2HyffbjwSxuA1/20B3MYU8SkBLtWnUNQtWi
P0lJEcdl0qNZwp8toWzjd7NYoL2/ERM7T1joreVyo10q4RyLxyJZzx+g6q0wWvgkKHfdy+ou2oa3
Uc62Rsdr3mL7b//N0KnQvuLpp1Vhg4cXBJOjt0fWHlW+F8IVuQIeJZ7KBals/G7yer4cFOU6kGGi
7WL9U5U/ZOa0Lns11WfZvyNhM7UcmBSWRae6P3LgMuMqrCi0P8DM09A9nj2fyJSbhZtudDJ7rks+
d2zx0p5lsPa2A+pEI3iKEKYLEFyA9uw0bU3T7Zp9Xm/AoJ1cwU1BJQEpWRxAY3jqk/8mZLklDnPr
J6j9+QTav4h5bw2XKsNla0wVD8nfNMlO1JeTcCSo326FD38VLDledGbSVvhk4WVXHh1YVvQUwta0
jgm+vvJSKL8qHAD5ZvYoAfEhfJatm5ofZWLVon7nFd+Feo4nJuonEuesX0rJUsuA9Tah+V2JPLqP
IdqWP7pNKka1EQ0WvF2tMSrhShCVf0CJvTgw7rV2hETByv+l2r/cP1oTXVEOyxpOIK5yy/9nBL+6
uh7wnXXbpADIv4TVpYz395klPfjNulIuGo6aOKGSBYh43Ifd0Qp+UQKI3yo3xCStLAJUZgqSS0Kt
2SQWrfmaFI1Jcg+VWCfILE46OQCMpFPyVP2dLHzXNVcXR2Z+ZXworQIcBYFDvpermyJ+ckVlOuPo
sFZrN9GfEeSwIFznWwbNQJ1uSAw1IQ/uHfk2BZpwEShbGI6CuO/L79l7F4EMEnwEUn9VB2WjJv9K
6xz3P1V61U3GBEomiSNwAZc5yr9op4/EJcn+LD4LajUZTGWb4CIiKxR+yHjr1Qui9x38TBwaMqHk
wQGD1zJHuRbcaA2WNVfQz6SWwJ/A6PAgiaCoeLtgJO60w9ARo0do3nagVU17SIsnER04fTgERUQB
DjiaSoCs/JoWiEkUugO0S7hE22l9eMl3XN7b5m02q1ZfRf5OUf767A+tUge5yByrKb/zwpYmW5K7
aA8gd+fQp1vVO1bjLa6/tfKzbh+9dOcLUXxSnd2g2kvKNqSdyKDrguUe7kAVzyHahPKRtZiWxnvY
XFiB/BzYpBeJEX+kxWYq9r2x9eQvMkIw9aAa3ZOaix73p13yHEd3Ite4LTgzlItMLGopCTakMTHg
xJHX/+Ruj9cTwv+vJ7FX3LU60ynxIlaFUKv/DStzqbR0rPS/bFfORFpRbP8K+mNYoXKXHwMoiL/W
XcvayCGtpPCi/g2jqeOznpA0LfI3kGRMkGegnjreWO4TaLH4awCJnX8Mvg4pWCbkcGj0eecvXzj3
0kWT9uXImcWYjx3X7sCMpclNcch4s+gmOQfKSqKtQvnWTYqrFgSfp9+xzvvwnAYQKiphgvxKfKY7
L2sK0UkN3eb0Jrqp/SdR0cC54vGKHdvuYfJ05IRqev3D9FB7ZHcCOdRkz1KADI5r+TLqJ9Z8huQ5
8HU5P0klbGAZfqTqwVpHxcEAXGQMRnChIzKFlKEYJygPTDC5t4uHX97LbPgQAOjYrzXjPCoL4c+c
VvErDd2xWNfahpAffPkLoqJL+diYi+kvNdcwEZVy4E2Q5G1FQ4p34gzgVBgxaEhsrGxf5F/ZSvkj
9zvDvLXB1SwOvb6uCjfhSjTUzwqolbqSeZUTUnZZ7dOEyerzkzfs+MMIAfT19cguVzKC+n8tuHTY
mYTBICszDgA25WoydiNLf3EkyzmRNoV/QfCMTJaw6vRFLZuu4ASyDccnKvwiGAs03MIItg/ltayq
/X9/OIavgTCXj2g8BOlPSWUAH63mh2iqqTZC6Tbkd613YyjgILtaXDAauYPzlA9L3jKsG24/rhtm
m4pDxgb1INqSEEYn8Dhn+ZiErZq6oXkMJaZc0oLecoic5anKy7Jza+v+Ra1FeeJECZaUAZgXtkiq
JtZ9/DlBymWclUby3a9Je4DFzMlpT0EFN/GHnqzmzxw+KDSvmFmcQCQ2AbPmuM78m979a/hZuTeI
kGBLsH8DnUuU2tT+SYIDhbZ8NP1djDcttAy9Vu/WcMwGycynLH4zsneqnbdr7tAi3sDM4dnezE+z
IO+qbfcQ3pzmWrJupJNSM2QqLuppjmS3ydEB7mdY05ARL67MejMlt0B6MStI41omKD/fZ+0Z3RLU
7b1zWBWr71b7MamSSOFKZgID9eIgLBvlMv+DRfiDaHrxzQj5zbD28MUjFKhyGcQTGnM+ESCX+ZRt
ViiWkV29DQQ9TfPmGhwMWo42/rQirdj5ohAG+wY6A0bVRQddt4hG2jrwnopXVT1FxR1AOTdQlg5n
zIahcBpH8Dh3TPeFi5zKo3/mMkNIZfwJWKcrh4LAWuklZS/vkIMcVJckMFYSysh6ekfwsVL1YcZP
wToZDbH4h6rbiTg5mJB7ND7h4KSaP78qSXCIit9Rpd4lfyhAJUn9XWLlpBzRtqq9bneOzo315pZC
qfjka9cpLGHHS479OlyN5XPenAfwNmaDAKwRLdmcTkLEksmxuq249NLhXZPXCZQgJF9R9uXJqGcw
5rTswcaW8iHeuHU3XLiu+cPmm7NaUf1n3Fl28P/SDUPFdUw1gy+e5uNRa9ZBfikINKF8w7DuMX1c
3rmRKJJa69isOwIXVwUSyfjfGJM32u5n1EULtu1MBniHNHzVrQ1pJjLrCF8V/3Vcvsz0jTgZOnKX
l6c0+NZRWA3RIQOgMfwP8hoRW/wI4iYXyPsDRYNHYVIR64MoX8PF1wBlib/Oqctn7e1ax1gQ20iD
0nwn6NMmBRuaWhqeONCVf572GXpPvb1b+qaU103y3fhMR9uh+J7atyAg/uUiD/7DsmmiC8S35t0C
DOczOhBLz3mVV9SbX24r/wbU7GTRjv1wac4y1S8kYKQx1QyUzBUiFw+3bdrTDTPcwOXJZG7BIErX
oyZQK6HneW5Cjv4j6ZUbfKgEhNGKUNEDgLO6Y9L1wD3Ii2Nk+Js5hXZgHLTu4vgkmIbaon2F2IZj
rvzuA+L/ivvGas9NsZUD1DbJh8DrimjXwf7YCkTHos78F5szoyvbGg1tEakSnkcOss/jyR8v+Iee
cux0JScrslZDjM6PDg0+BYF3iZVjft5G9S0Xt7Q+5tmv5eUOGVbIlm+i+NLw83nahQdtQPQj+/zA
2bWJz/Etmi70W1hAzXQZjDnunQWJmoTCLmaNmw+azz++kGFDgEmQrXPuDT+omaFVgTcRLhaRq0p3
erbmRFSkDE+UXYwFJyO4hiJOwg0eiGWSXYLFd+JhECESC8Cj44ink1c8GiiehiFZqoqPm9dyNJX6
QwKxTAcHwxCcAYbYcnVrl7BvV0TmVz2GQoI5xoOkcNbwew07P3/Nb2JOlZ4FhMeuWQOZxuOTCDan
9o+qt5lX7nlJ4JrgQeTOB8ihKBIlJGYjEtleVrmZhFXkkdvILyCDiurQzf0sCh/vkbXuxhtSZVsp
TtPIoYHElxD2fZq6WbQk6Lww9+k8EqBNKNoTKUB2Ln8r8Q+wvUGfU3ZIiUrG6CjK3WK+GzqytIdg
M0rXAbzBXGYu22FGB7q+F980DTlyfUW6u7QYagscOSkvOhOaoa/1cVPo966CP+Ljj9OL0jwUHZPk
KimOpvw3fxKG8qH098z/rL5CvbaTnitaOLASclIJ0gbeR37Gwg5w8vE3hNi8LqOX20JPyYvB4uH/
+sq6wvMaJ59Ttudzo/qAElsYALtHYElZ3WeproJxxWRBr4+gu1J/pEAD3yMqPoMsL4Zi+DjyzCtM
vg3xwduRhhvUDIT0mZjRY4xCanjh65XQ8NWsD3DxE+LLTPz0rYtX3SAZFjrK5W7dkVpwMA9Wvazb
fWP8puHn8FGWZ4z4dGxqNgZF/m4JROOi7oY79Qjzn9IxQ7GnMClZMhMZmcrVO21uw0ilLLqpAc0B
w2vG7uyW656Dff7eERfO2F5uUMPVfhsG1szmYmgP0dyp4V/ufGc9i+8IvDDgUj6UIk1J+PUOAYt8
RZWWxCKdsO4Y/snTXXPXjTnPz6OavgTl1ep/qPK9bit739TCcsKD/mlPebrq3WPmczzvE3hY0WHe
kKQs8xvJpdGwaMrfAo8REndu0EpFJGAeGuJbQ44qdSbziFCuFtzN1ISU4aplgPd2XnRBcTdzPkZM
xdN2XOouejeRSBX1Y0jvZfinQA2j/bd4QiT4mwkWJK54zVm+K2L9mky7IjFzKmnfYtuWLmPCULpM
VlS6JB85oRVz1rgObCZOpOpn76x4zYer3nxJXDD9RaYeyssQG2Aebms6GDkyrIzKPJBo0W4idLPk
voVIoGOBY8ERFob326y4I+I/Awvr1FgLkwqNhhjD4RTIv6Vhyy20z8HqIA6+poBpiqNrJPSyy3hR
vZdEfoJG7J5FMY0FYKmMOL3vvndhZJhMeAwcU9hxG0oALiP5VkLxVwUfVn/g54biA1gGT7wNq2ox
xOF2drx0mERTXo6WpBZ/GzeUc8KSm7RYcb3inO+pKDR+ZOQ9uc7RVRxrg44AzyXDUoCSVBYNAk8s
1zCftG7gYzSUZwsTEc56FVB3RBf8C1LMoGhGBjYVFcQm05V8DA82q9MW1bBJiOPMCAzaStJFZe1U
vbdQflcT1+S+X/SrqN2L7L7c3+GKC0X7b5cB/yKNlA3jGHfnWaDtzaVdxabUH500gdvSkjM8E+85
duzwf5bwKVAiVJJ7jOxiTeVfPLmMzGuMrzXipXGjue1KQH6OGAP7Bq/A84tDV/uHChDOfI6qB9ia
bVQj7i+KT9dIktTqqRIWiXpPGz/nvRBnolWd5r2zrL7rv5gTRAPSmtAKVflJqdgheVh2Qn6Vyl1S
/dO8I1hUTipQdlLnq3u+a82ey61elMYV+k0qryYi3uXcy3ibgSrDTMAkf+QydCRKvaWBOnn0+P1s
50O01ChI/rofT/wyrV2gSJjcvjP9yCfDDhNy1uIAXszyH1C/aFrK1n1AkRZwG8yJBhRs8knjYJGf
abhSlVPRHjyfPxFpqpc/Qzz0WZcTA8A4LnKLBUyAEhBkjnV23Kv6VpF3ZgWk7iKKU9HL4nQHSVSo
mgnvSs9qp//AUBEb8e+OHtX4tLqvUPvtS2R/2m/LjEUajDN63F8w95ojsCO7Izmfi0lw1QS6dQlC
yXBFbFCHhF0T7cOjactFAcZmwOl4HbGf5Q07U2NQWbmCppew6qE/a6ejHlz5Ts0JSo7RKLLIOW0o
KFXs8pVxYg0Rke1dtyrHfzqKmASUtWzPFVt/i/ROMiFik68qPXnpGTCzY8gLSKNokEL1A/q1rKMp
8TxzYdFHI/wp5dfkbyIuRMnGOSaA0MSMGyMdaaCskcQtTXFexsPnl7yq2uD4EiDprhaP+QdzUIyo
RLzVVBZ7BT1RLymAQWZ/yEjwmC+qKOdgfBFo1xYYBzJSsbtxGXFS0yBu471B/bQkuSbw1+DqZHEF
EpU4OAxQqCmXLqg52ylbYnucZi2siaYSwjlq9vxBbui5mbnok3fCQWJ7eNMUYrycUVvXHwMrrboC
4La0XcPwHZ4N/HqTdrAY+Eq84jRaCETF25S7URfHgszPgivGQX/KYKfOWSZsGN54lPLz/Lwn5HSk
5UfJl08yvc1dSVgAz5LLl+/f5nt51pvAXcnjZv7yW+9Zk4IWUvSXBhTioKvPQHasnSyysgd8jQag
DtMOV7VuvcRprxTXUvjIiZuh3C57cShQaCCHjwlug6R1PsqFaAFhFgGFQAb/zohLuXvavshGYNlD
AAqYObtecNAqxRk73kJLdvPUFbSa0/IzG9zQiDPoPGI8m4CFq9maxC+eE3RD252F7hK3n5ZRR+fT
kh1awOPCulAnN4trV61TCNmZ1EPQCgeUkeWjYKynL6iR7YqrYN6y9JaWwT3GJICxQtB3Hhiqxcw0
LC2RFqEN8DcsCJwZNKQgoYy+yivDlf1doX0Qkp85X2Xlegw7DQgofiw7A6w3qbluAtLh5scGRJE2
5reJG0jOf3XpUk4HIptUkuejLlnMotRE5jtCBV2atE27wHYUyyANUwmuKSGNN/wjcERX6blStxOY
riVy++k/rA6olQxe3M68NfGfz7UAdaCd/eTcqGCuaFTxMgXGu8Sir2BIscbvWRbV0yeMbnXZrnJh
S08gFdeXwj9N6Tocb4N1G5ElBjRfE0Frn2OOAOyqCPP+x9J57TaOZGH4iQgwh1uJonK2Zcs3hCNz
znz6/apnLxZYDGa6bYmsOuePf/PS4UTYT8qjrutlXX8XT616NUqkISBp5siQjzyQ4PItfUxuDiwm
22RCJLzlce6Ol5r+3szf92BmPQhxblkIUzqwskvqfxjAjgMFRZTMqNYuNRClilB0B2Nx/uunMvap
jeLfxWEqflD3U25qCB15KSuENTsOkCHKKNRVGRw3Zylvtl6QavSpgshLxfkLEzT9Kkt6eElvcpul
HV+m5KEr5wmWWdhJQvuvJRtBCi9cOHM4bgJ6oeiWd+qPxvc0EXV1b1B4RATgyMM9En4C6H4bjQTI
1tJAEi8AsDqqF+1S9UoqKgEdJuNIq8+qVt94iTeVc+rM9xpxxkSrRxygHucVmQgvruOJNy5aoTVA
kfAnmczwX2H+CQHR6BumB8mHUuJwSeVtM+4bfghl2TETf1YCsrP2WsDSVS8HVomBeQH4STev1fDN
myynLrZqlazNf9Taa2ddDaokZaJZSox1tc4wOqfAwIOLm5AQH4xdcHVWBu9wbCziXFCroNElKMAl
j7hfodGqXYDOdj04bzVN4xKFgw63XUMxBJ9k8sEQGc20qV0K4xhkkFE8HRoTjTNTT1823wGCbJtv
MIlLIgp/KFr2onzrfxpCS7lvwZb5OGNkfsheZEsCL3lK6IutgN/QdzfYE5adlNGEwMiHH0UrYLY1
bhgYgmHFGpRRtb5gH7PfOQMpbXgQxaICmF/IpptdylpJROIlh9Kf3VxgbvuEOuaMFVmRYzrrUtHK
AMd1tLtHy686y2SgLlJFYYV2VvRqrRQAwKaSRI62G5eHfEZr8k1jDXpyqT7RpbGQuDmpzjMwO5RF
vfj+rZsLxCx/1jPFAdIXj8k5JjjTknuI8MpGvWF2O3Faq7HHdbTQlaWEqQSHuvOnETVE1CXDejDl
nuP/FPKrQIeUemKyqj2nUFedzk3ATyeHSzovyJRFAHGw6EdurwMNHnHjTSpINOGQv7n1zPpV4wVr
Lb+IoyAMj+Q5El3PMub1004lxCK8qpErhycBseGxEPoYlJEbhVB516bydw3uGPKPJref9pX13gAB
m1QHB+nOQaNt5w8nR5HAl4+kyb+RF42mkAnzqNpXs9gW6U2tqYNVbollQVyjP0E0P2g0aFDYwCIU
nvV1jeZ8o7YHfiU2lVWnHjOOwIZ5Uk3/tPTTJ1bjp+JKE98DQ/gSMxs1fYrCh5kRvOIqjOjFWZwb
bXF3qoP4YMtkbT153sQVkHbXTL626qmsB9ey521YFltrJqR/pl0bl0CpFh6h6cD7lK5QwUoIQKUz
NKEIFKJT/WdajfRKwSHs5/m3RkVmGdsmeKdst0bwnLTUOWZPWftAdPbvowNXQvHqyGSWTlv2Nq34
rDCnkGAhgUxHZN7HYEuj9Ta1NGxDIWQvlrnM17x65WvX/0oIhCaNcan1ivIxrLpVAviGl4TsLOjS
c1nKi9Gk+ZRHicoPgIzqLQ7+8o5zHx0JZ3Q2PnJe9pQsTNrLluOM1F3Z1Pmqsl+LZqfE17D/03DF
F0FLpgTJPUrrtpuYVYPke7qJojUI7UKdTNIXR5YqxPntoaL4Ip3xdOSwZcU67w79teC9F/ejZJOi
50LXAIk3K8I/lEX3VzWeKVOIvLJZ5rplGL9W+Y8ZvgTp+4RTYQY/6oeXmMLWkOaTwnV+FflDnk41
OoXylXwg1IIbm3DXPz1YR++dff3B0qPdA+tKUg9mj1Mz3YrkSjCl3o0uXajLCH1538heZYIpLH4M
pjsTR0r+4AJQpB1wH4eFBxmHLXdvuxVBY7zErJvJvCNQo5A/6Hj2aatqzhrEO7ZlzC5sZzJCrLvv
44xX10a8VeutBuWPSh6haqJvLX71DhusM74bKo4EKDDxeNFJtdPJNjPtgH8XxYXYeCnzQymOFNJA
M0Ej3SQjpibP6gwGN/gvNSx0+dSlo8CsHMo0kF/ExQUX26Kcz36zQoop5EKS6gUhmTCkhl7FCWb5
H7LpompfJMLugUiDNcNiuDLxpNccgWn8U1MTxtVNCcWSjkSghwQX8BMu1vktl6+zSTbOqmRimlEy
nBykD+Y+gF+r9J9qvlj5I8f8WJH23PDS95yAOVMPFm8AUmbypU2IKilaRxU3k43ugq9FYl3F6UjJ
TAaUtEc5Was7C3cUzEL3YzdPSH8H4/uCKQ/4v6GC/tPmzDkSVEXJ82H6ArO1dIbf+q3GmqBrVPmN
6FXgB6uMzl4+fdYOs/kL+Y3nBg5IooVl3pJBhQUObQyXazdesIWmN63D0YG6E20gabcMnOQxWBDC
xrOGvhWHYF9hLkOMbe64Z4J466iP2SXXvqKGCak0zP5UfVflt5ptQu1u85OUwLf4G/362GtHrIHc
brwrSEER/qhUHbDUZ5u2+Z6xUfaQt2QB0miLG9msP4biFkQbo9jYLtV+OlvQIke06yXbfERYNAH0
/DvNRlCRsWhWEma9aAcVl4yoLTuGIeWlss+RfglW6gg04sn1p0LAS9r8I1KNYme60rKDKVjpbkkS
UQ1OzR+7IocM/CBBvUViHmYdepwcpDcMObiTwVVHZpKtgawqK3YyluDk2DSXRNkNw4EwYPKSXknG
OfrRdeRYpXDdYmGxGdAdXISM8oWC3LXDEAaJroB3H+bGG4dXbPyLFDY/bPHiQkN4EeJ8Si9oy/Qy
/t5fuj4oRH2KRYgtKM432tpY6ZLn08MueRohuTbbNHElXgiAB2QEISp3MI8cW7Blhb0qwudDBX5m
P2Hba6NHVb5l6Tu4YU4sOcuusuLiM/H7gsooNb9KBddkMruQtNdDiAr98sBwkdbfrya+TyoptJeB
PeyzHz4z7c8h0m1aqecpIKhrI3W/DSRebHzwm6wIl3IP0OJ3O7gBvrih9a7am3IJr5iu5DdQDEPa
1OEfWTfLQaVx4x7yfVTRWg7JUf6L+x8ZMT0YUKbdK/PSMXjzibipth1v9A1yqAEaeaO8KShpqa/E
xpGu+TIBfohZ0VGP5PMuk+aOaIS70cR3RW6u/GpoF8A/qnwmNLnk8hKeLIcoiMLPT2q48LeY32yv
IFPhuEqBy6JT8NdC0c7SyJeCkQxNQzq9Z53XO48wfoThX2vepeGW+4dJZjQ8T2vJq4x9qR66DPsl
4xcZSDXQu8nGSX0j1JhX6qtSOURYU7nX6Dia1mVyMfWzKt+GhtSgSxn+ac4BcKuodiLo+Kuq1sR2
YazbMMa6cLRqvLUzTu6SOqxbOze4yo2ln56m/ka6iG2/ldZBI+UPwhNaCYvl/CjNF4eWKIScxosB
yGWUe2P4nADuK/VCn6P4xZnHhvwqpHwk+Jb6qdYAFW40AwPI/6hQqdQDps6K9p4igpdY4gynajDt
Hnb+IrWf/YriDCDTpJ9QUmISY9PWeU4jAluTmVg4/ThT3EV2rje1PNvBohvWTnKEo3bxIqJDortX
dcXEmLCYAbcMJSDFeUw3aKR4yo3oItD4mXAAhj8tPKndhO2qXkXY5PW9qp6dCEfATiMiBoSzvREf
C8h7j0EnZvWFz8GV4KOZ8H/n9pxGPyoxT7305/QbhNJCE50D2NjDj5+BMBsfdNMRWeXqI2kzXBS+
8eH0T4Uu+IWDasYhXvAok9aKpEX6SHLxlixn3mqmTRdYDikDta8rQd13eLqQUMXSX8p0ADa7tJyf
gsrBetnppDMfS1kSswuKUpUDQ8TieVP4WUCzomx3A0LShuRVs9+BSCLlLXpOkzdIXlC8xqShx98D
8T+OtsGduMIkRwLpLyqNxis3BVIx4x3sCl1Y4zCbhsccboxxh1yzpj4iROWFGQnfoO7oXzqFfOL/
kakxVExk29h5+uVnPP/E8y/vn+s0+wDok4pgoN6lwp3sldjAGAHwkYrQ9nQjME9eofRDNo50GC3Z
iuHrEkJ616K5NGS6DoSYVKGPAdQioyk7falqjswC3XN6jrptYRwqAlgc/zRrV3485WghkUdzEDlX
GUZdGZyDYH5LCBqQCLPaqzATXGihwIGqhw5TZcSfjv019IzNmGeKFZm4mU0mwWLuj0gxe+OZt1zV
8oO0qEWsbLSIDtD6qKjroT4SIoBUcZ+vkc/r22oTr6HZ26Ol1ZdGeeVxgdmPtZ0Q8RvO6aKUl1I+
y+kHJBLic4kj20r2ovi2lv7o9VpOEtZILhYFnXFlv1jSlmxPHNGYjfeDZqOM7hEYf+vGbkiuY0GJ
k6trCJ8xWo3FZ3pMmZvpqybWIb2JI2CK33r/2Jh052wNBzOkqysrAmzAxPnd8vpSvdj6DwBHwtHT
8RShbkFRujTSHauCcKCtobidJ//6OiIlsEfHW6THStXIwNkm+A0KHiMAAXK6pRSsciat18jW1pZF
v/AQHWd/enFR/3yOWmePVHKKriB4C01hT3KuSfTbpHstWgXFGoYlKB4ZAv955ECvmI5BfJGm0i8Q
gGhb3z50Q15ja8bZqxtnknzCdUytHxMu0jfE6YhMKCLexSokt9p7AQ1EgXzLGfq0EaXZ4BEIqYDB
8YkG7PY3qX8grOAmfEEb6Wrah0PJEe0rAHGN8TVEfMEZaLHkiQljSg4QTm73IyMNFDDG9E0xKs3X
2LVhLxlnEz5ysH0XT3riMQOtW/23BQYQmCfXBw70BkKcMFFYTBToobqx/de6/3TynwRc3gAfXaUT
/ZqgJxAsdFYugnI7DX+dTj46KgAyXpIr8VwhEwWDRY+aYUYdjKtHJxRfbsEig3o9qNuIeEv7mqhf
in0xM3zFxOnbNQiwTyFJBHqtnAL5zan/OnvRbaYNrdKE6yTyepiPvdvDXtxk8dUy0/UEGlAERUsh
x42Bfnh2AfZDipCoQfyLfiDVBHWj++eZYTG9T9gyAmAF26OqL23fhM8lyFD4B+ADR7oDe5ChWUII
dxpcKKNm21v7tNpX8S0O3vsBjoAyNyLG+Kz94NAOiFNC6uGW2FxWDP5MHzExjJxUw742/9lCfA4m
CDDg+3sO24xsimuAzxztyNHZDhuEemm8kvj0/EvCs07b3/DGEmgXK8kkgANUEMylmNg00q1lUjbG
2rwBtdAUYsm5CqXuAbK+NKtNu6qwNO7h+XqMyQnrEFHDtGktgpoTjEKc8Iowvmv3Keyo8Uy4EUJ5
P04XIXGMuePCVqLY8g8aPmx35N6TeAGuWuRbFYFzR4ILu27kYLEhEjNHio6aprb2srVpRo+ON6FP
JlStnbeNvTaDzwlJRSQduVLS7E2NbgDwyOLZLnErZsw7i6i62y0CQjKWG43vfsOCnY7vWXQupVsX
Pvv0FPNuNPMBhKPZDBtR0sO9U6QuSq++OqpLNO35Otd+bVaZov1sB/jIep+SR8QU32zMXl2ZzdHq
+OUqz5f2nN1Q5Dyb6dqRvXdCjxcSoDzPJDj7Igy2IaH7ymoYHgNw19Aj1wjOIstCM0+OSSzcLiEv
jyDNyc9cS32mcIgGJ+BI9kDBRV0u3trpQ23edc9ZI5QSohWy+QE60VgBkcdUwhq7vka/aGYrg78e
Oy28MtjotWbLnqsA8+UmGHbAH5Z0wmsMyMUjR1JF3BAljpyqPdQPPFgEHdYtamIv0U5NRyQWB9d6
fnAXieHHBJ0uECnKdQgp8MvghUu5eIu3/Fe1G/6UubE0fBhXBGRYahykP62bGcLk+CNMTET+Z8ep
v0TdW9p/kxmIeSAAQuQ9Q1fZyP5Caj/i9nWcNT7xo9/umOPrK3nZA5fdAJvC2FBC/ieLv1BDjcex
uFbXAejtyA4WZG8B5w2DGxJ3UipeYxfuAWlkf8lNfKvSJqIgEASMnSi+MzSScxrjX7QfLXs6dYRs
wEN/0awLhkBR8hKudeO3TXcp2IrCRiH26gwLFGQaUSP+BIGLrCX3H6HCCTHvQs44vEXtR4UNV1uP
GOS5e/k1QuDJbDP1q1Hll2PhKoiov9BDPo+rQLDcC97A1TjCxcJ+6HfqPYTGo0+/q4qhPDzxmA8K
02w/LsZmXDrtR4A+RiZA9kc2NuxOU82mNrids2FMGJtXnJMcz7wAiMjIr3OpIA5LeHK+RmyUZVet
U/vAn4h2SCGQEiDL/rTbo0NhXmn57qRd2HBkGEQ8V8waAhQMqPXlIRCjIamObl1zSRA/EgHj9sWN
HEESSE5Zdx8/2nTNr6/HN4YGtdnyPlfFU2K57OuvilpJLlwbYQEJ+gsGgyzc83yJ3VrtTolpARbx
cfm/0RfdJkKCJU1cH+V11GNaTkJKAndNd7GHPywK1IRDia/DZP0aWGvhp5ybD5UcIYJIO+Z7G703
Q1Nj/vVavkgtIg/YhYQLgGE3ThCm3FSbA4gI4SZ6CgHXpxllS3K1M+ccJjs7e45M3U0Zo23AC5i+
CdQhhyzmkzBizKiBq1VE4g2U/kXfMo8DF1d1BzzGyZ9Gb9TrLAYn4R7DqsBdE+G2Up41t1eTs4YE
V90gzImkqgBzuRg5BQWGBFIvdzG2YLUHVrnF1auqvkrVQbH3M5pLTXUZq7L0I2finnn6M+NWQgIV
+RO+2TQ3ssPgLLsptxODKCKD8gOG39h2G6Wjs3oPLJYjkQJL7X+0CujAoEgIbmxWQFLEmB2Wp6hk
BVB0zMA11ljW8u5hul2TLW2emYo2QUpAFrP5zOzPcvzIIc4WcBEN+PHkWrmFJgSWmPZYTmZeGtPE
izQcxSnPkSfMwgXX0DRR+r1jhiEmiV4f1Ytp9tN2nDmN/otpU3hmRlV362s0/nbIJHldiTyKyjtn
9FJrLLxsDnPVDZsGxr9s/hNvCSrSxP417IHrn8uKh9sm9Qe9dM3EPuAyXybDPqz3zAlTi0ypB7wD
zxJhr5PI1Vv5rsTsBjCeKlexpSc65x3hVhFofICIoJySVSBikVFz4P9Y8o8FQiK+1P7Bj8jE6H9x
K8PTTO3us8F7uB4RnQCr+B0AyiY29zIPxMSVhqRCw+WkOZB/9ZU3OboYiMCVLfPygHEQdRTx8uah
iOB8bmLOiUF0XoTQU38byc5r8o2t73T2V1T8iDoJ2Itd5CzGGvCoQuTJsDIG6664ECbfKt4cfUcO
zj4OmuqEDkXGeoRQOy/Ws72H1hz6XYjJTYiLJFp+NmIpY/YCQcCMyGq8z2MSYs9A/7Bc+RqqoJNd
pXOfzXtBIImGnFxdhs67VGOcIJZBRuVojIghx5DngroAmcf/ElsvHQlz0U+ofPk26ele7DUE1cP2
uwLRUKNTN75LASgtMwiy5gFe/MlRKmTJPKlYI8URJ1mrB8232PYR4BFaFz1iKiJMULfQuJvmWX+T
cQco2j4jRComDagsbyHPZnzEyV1J2Fi2bb13Kqp9i26VTWtbd6v4YkZ78ESykxeDZy2Bl/i5YF/v
Y36P+a3VUF7SyDVYmavHIrh0GwUnE8Bs+cnwaCDfsLzOeokJ0QEmMEEgyXdg/CAVp/VU8yZlf7PB
5p2tSHkhlGKhcXSP1MuSDE58QfTPmzzjXT0M09aZNURPxIxcOxg3lgtQ7FXf7WJRv2ByRl9s6SKb
7z7Ev3OGFKAwxRl3A8fZJC+h6NvsZMpw8vOe8y0wELvJwswYs3n/4yIs17I+HXq1ggGcmxiacu03
J52blaVNpBq6SnmSYmAKJVtlOkFFQHlYmFGG8Gi81o60SQeKguZDjIg74oIj2i1csCcH4a1tsEbT
ZKCqB704s2oRa8dFSl1rd5ZRB+VbggnEI6bD7UNVlj0HrNEta2sVg9P4oSfF+AghAXb62lwBuBrf
k+F7JekcMVhITLxaCjGR3WQB9HL+DvVdBuKjB3G+EfMVSMwwyQ+Pu1yeA+ec+K9N+FX0DcVs3knv
8QoAUBmXHJQlKSlD4GfpZv43fjeY3dS9gRq1oQOgYWetUICz3WPvq7SDwZeGm7Zc4yWa1si2u/FL
HKwttQ50mecSrg86K3JGxALpGu0uBzy3JqkCZfWTaI8K+/HDHN4qC902oRva/PShzIz8R7PgptXZ
PamtsrCmD7Golpbh1erVkXfgG9Y62cJ3tEvdK2mhZC41xu04PkVsW5qwIyIptz12AERPvHCPIX/4
eCwzk9VN4a/VUi8kKUFi1lU34bDKCfM2g2XF7Ja3H6plESzGr+hz+HqD7OIKHJmC2O1HM0NWQrB3
u8tZTKj84A/l7n7lcYNfEnFe2vA0lHfCeXjrfJZMtChI0bobyPWCJY8DwiDFi1+F4mlOIawRvAo2
ITXjxz9ENLvHEmVcXxkR4NPRtHba9ERlWtlbnP6GdQ+ybDEFwH5iJ8w+g+hbE8hu8AiRQHaNgycf
+js7Z921KxcNfQIFCRbij8bnguVAb16SCfUYs+DUEtYSoV55d/S7xeJkWi9C5+tkZ11+DuQfWeuq
IrmUmGHF0/ojNXSSsoY3iszvlDNtinT45VeCdNGyZFSIM3pXb+YPhnqdtP4moiGI3XoIZB6axqXA
bCmwJBAUiXFNkd95D8VMBoCB7oP7iWAwasdKTKiqBQ2DtmuOP0r1j3QRvz40TcOVtpnzT9rkcYH1
/DfAGECHSNopq7mBkTEsdsJHuu3pDSzo3vmgzhhj87cZf/jVdZpQ8TJedczJ8rp3gFPoZMN/8xax
L1YDScMLiM/OFfXBIIocCXp4qky++vJtKj5LWt9idIhqW56V/jEIfmQjTkcFficckMNaf8AotDKi
BokWzVeCr98nLtZP29WkUkyAG6nnZN33A3p+Zq3Tm+WnrobQg3+LGwUx7FUp97W8LMFirGAj/fgV
Ewy9ZL4LHDOui3qbS8aiCr7z2GEmRiSFoL/bNK4DMHoUNJhDTkJbXgr9VxlpVKNTTO/XITu6P8M6
Vi+JvVYven9t9XORS4vvgjCqbit8TCrZ3s4boN2iKc685ZZ6NeueyDwwlLtZ7kYJ3ZfbNrus+6yI
a8uygu+J8HB0k5TKFcJMvpKFJHZvdK8YPoSHefcGty48/Dqe5nGBBBAqOdA/YCaI23WE+WoH6arz
/Zfjd4Ui2Je+lXwjAGDA/zC5T562DpiwXqjxEvR1HP5GwyV19v16iPF3mhUGGzahRW+twIeaZDNy
ysa03XbrSLmqDm2vJ1YeDXkLAmYiFlB96Dy+ke1zaYN0IXVEMA8VREa1TUYgh64/izgwJu7orBLs
RXtmgs4DXxQymuSjXxA/8gWk51duNXn4ecgEutCevhjr31x7L1rwXZk+XSlaRTj8ELQREcFwxsDB
997hPKtFdHh5l0RNt7zXVAXH/ow19iG3pPvvpS9QeEJkouYWFN+0U/JX8REuLVxpZH6CqrUnWCL+
zEeZ/SCAQ2JA65JEltQ5QMnAw8Ts29xZwQUB7bcXwZ8GACdjdHDS73J++T/eF2K7DmMXKJawQin5
MrVtQH9UyaWgPBmV4+20tqYTiKkD+TOvQ3PdpJdcd5aacSBbrpvBuBit1iHbqdK0ntMPrpmSZaFe
sLcBemcAYkIbJJijPuMzv6C1LySfuRH9VbSzBfTLzdwNDd/ei2QfpPRE2gWspzA7473W95VyVxGf
zkCFddmuYgRB1BEDNMWkB/HssoJ1vAP/GMLBE/VRtlsSXCUhRi1xZ7aVWJCWLNHMQNAGsZCeS9+E
5SKIZwOCDc6Q6Vk2035ySq8E8KdkhCQQncNd6PjAc9SE1BJWDs5jYcBq4LCYgFFTaFyA8TVbXBkh
NNpvom9SYrjC+8RCzok6nSQoPl8xV4K1ULvmSpXLuLoqir3ApWmpBF5K/S+14oX/Hec30nFhhUjS
SPlBquxdqV4V9rqGAoFZWMK4uFOitmBcc9yDB5U/2D61JFZrxUeBObM8wOiOxa/RYORcw5o0/uz5
2Uci42Vk6YOls3ijtVlkZ1IWZmItJgyqHwk8RE2qEIbVFty8Jgsr8hWVi+efABM0M3xjCecs55Qg
kWu05KWqM4vRtJPA6QTOZ1l8RwyRzb41j9maAK98Sz2e11sE8a0FFwcUowC+il0vYymYCO/JeUKR
CiqecOYY0jrTtnN7xPWOTxh+rTwSn4UHxCxWuYh6JhLhIJlIbbyuIsRgl+L3kI1biAOItFMEpc6y
Hx0W3VtFagaEKVBaY23JocKUv2qmfXfHN2qzhqXWhdj2hd/tQZcMTEg2Z80mRrYl/TZDswnLZEnP
GLgOinI8GlgdihsHS6e+ROZ7ntpblS8whijn4QQuXHflQZeBCYy1zhNgoX5S7UeEVcWBeL5xdidR
ttAszpPN67wc+1sYEsX8ZZOmnTeqS6XXqlI57ag7kE0OmPep2YA7RfZZ43JLyDKoi2/ZPsvDWlKQ
ebuJ/V4zDHcdz5h2IH3Oq8DuGA+9nLLWFe+l53SPuLxTSUESXrssSfScY3gYsm42ZX4cHAn9KCgn
4VwVRyNxzltHfp3/qbjEjaI7Z6iiyUdGxKEqmHGEpZZITlX3AY7YeQIGLq4REal2jRsX6zROEPlY
xxtNtnjAfhJWQInUmfpsju9NTrLcO7y2FCPI1v9yjWobAEjgqSh4H8qT+hmWG+I2iG/nGmAXKYjG
8xopBAg7YORZ+P3+iUzgK5ovUIYTxHnD0ehEsHXNdSrPdvI62D9x/z3I84ZyAIa1MkXmZd2MgHNA
IZbpJHdrtuzMZzCnPkTHEYBk5b8Lpuf787kdJZcHgoSBuNGIyuXmi5WVb4c4i66dx7TnX1CCpxqQ
NTM9xIPa/2bEu4T5VxE9JULg6k8gUpLjDOqLS9CEq7X4mewTiWqh8mfQ4ercY3l2o/HDIPu8PUrO
n9EdVXOn4gnwH45216Q/HtQ5v8UJop+tjev2rKorjIQa/nDVtYZgq6UMAagQKdN1CRyJ8rNmPQOF
NxwVkTztpFXsVfGaRVJcqGKr4ydHD7aS/PuMcKPp8WSh1zcE3d6+y5InTBKqtIPbV0FqlITw3rN0
xexbKiMU+numHmQLoQ+RGvtyHDh+oYUQKNE0Acu7RU4XLYunCiXZhVSDLmwYk5pAhg85OujDWiMa
Mot+FA0junIz6w7CDBfU9DLCEs3rcVOtEWeUGx5EczvA60fxqwDOJobRCNrTYr2WZ2S0OillrVci
DSbKt00BOyKGS7MFeX8l43kZKadBBoQCZHRGEg7uFjdBwaOS4p3jlkRMw1jOuAXW42ynDWe02IG0
3MMZLYI1G5ASptdyx53QRxtA+mR+axrCJI+5dk2ze0eWQHTAfSNVnsHjDp2zctZs5WI1IsyeSaIp
7xkbM+U+GOc+9TxBq7cpWbcVHko4IJcQCuTqI/mbLHVN/Eq4y1j8jaAiFnuGcKq0Kmhf5tr05yi8
fwZaP23b7LNpU9PHRuxPa3N2w5v47VfWfPfmLVwGm3H+CUM6VHAfJCvH+MxQ0dYv/3Lu9ugDO3EB
MXbaaz9l9tgjYqD4ASDyN2RXs+m67E4NS5Wtb5LyPRxvylzw5u0qHr64PyjB+xwe7Xfd2cpzeDDV
euVMVGK9NWTcCoIaJpmDVsQlyg1qSvMkOQhrRZIbH/Iggp+EgBNOiwYpxkiSOYPPjPayOmO+6Uym
c74dKvRiCIrQg601qNMEy04YLYjaI1UA9z9emH669Kj4Cxixst6AGBmqp8PvZF1NZ3ZBsSLIZ7N5
JRe0W/GVldXFwKBFWrp16NCfq3yiGUu83L/IxCJEKPym9ojeddmzjvoXsb2QjizkzXa/FmxLTSlk
bfAccv/XSglMNCwSRPgNSl0HTjaReDGJewIOnD0+KrII9GarU1FY/NQ6sRkSwiuur5lHQrN4L0Od
lnRp8w3CDcy8IgLyv5gc3foSOrqWAg70JODQSXtPGJYCQ1uw5ROxumw0DMIBJiJyQboRAQZrCGUJ
bf/UUAyNV43A8IBij2F81MT3lziCt9qjIHgsvhsqONx0Ucurwg5eMiokHzORgWh8mTvRcNePmZ4d
5hxwao0z3Yk3er0a24suiAgxINrPC3+ZRqLivofEVZ8OLxmOOWUjiIOEC4z4R9t4UAgJ37yHz2Ov
OlY2dfNuRV6oQC58na2WpU6bXlJ9D/kg02zxEpTPf4ePPKH2PAQ8SY5IeGB95psiXjDVPTUGBCVg
cdj6txpHvpfLe1S3nXzNu+1keX5LtuSm8vnjXPIAQJm0dOdbydooTyW7yKjJqJ894NeZvKz80PN5
hngBsYewdCuu/J2SKkiGFwnfRyHZUERAfWig5fNfnPRkjcedPHgE74q4F8SZKDTCkp7It4AJxr/W
EzWrmwwpSrWZX8Fn6E8aXdB3ziMWuTg8d7x6TfJlDd9R7PYYtxpgh5c6PMrmrSmfeYVeai1CDgeP
aa2De6qagSg+IsmqdWF75FVVJaJzz/ePgCFD8qEJr3UE04z5VpM55P6M8TYPxG1IkHpfGuSHgjF0
m1hbwWl7RKCmo9uoNSMD4HV4nJoXG7MGWeo0nvo8JgQzpKRI7AIeRP3YcA2uyOkMPwGHUogAKjiw
DCHT59DToXNFxE25wyQTtS+Ncpr0h0VaBd4+1KGJvw54YXugvG1R7uZxl0cPfUo3pv5RqK88naqC
vQolp9hgZ6RCFXe7hSuFlJpx3hB7S1zJGe6J21SsXDNemGFJa8hiUr9qBV+X15VXh9bmSL2PyqeK
1qTh3Y46dzajpWM/JwbBhNKkje/v2vCo6U8luBL/Kvu7Uj+m5i5Oj2b0cKwXBGwdGRXPWdkiRg7D
ewKOr1iXgDdA2/FYl849BFYJAEWNb7iiqT5K7cFgdCZPQva3mJmrmQ6tSfHyAOmRPgGJorqU3m2q
U0fciR5Al07mUU3ZrauzEKXIZXTtMUqXed5K+ruKGCYFuZIlUNr0ORaPkm2r2BOalnRivujDYAX9
vKxfR+TC8vDDByp1tEjsc+RIMuH1NV0QdkQSWPESyn/0dRPh2Ji7Ptz41arQlyRV74iFTFH3FSg4
TfniE3LbboXwyzfP0XCaEZoY67z4nJTVZL8UOpO4yyULw2W3O1s5yHeCMNXmqUUvavE6E8UFwSKt
I32Vkj2MXnbFX8Cw2wWElD/BoeaUAr/OXxd81xlI8oQ83+m//JA3YTWnFHQ8bWIJTFfOvMHElMDP
WfV4+4hyAOGKh1tYX0a8Uyg1e5Q0rJGEDZvTYaS0uiZyBGBV6jDSY7iKL8QbBN2Il3blWO9Kysh1
DBMcW3gkCjI0bKyLwaeu/sX8rAMGPNn6AmqhIscT73xpkeF3SVEoATaubG2bya8URU7theDnxjgC
Y83mhQ5FEFi8VGTd/xNuh3/pwMs8Ewb7WUw/KQufmVGVId+Qz6Kl6Y653y7dRnonKAmXSF7cZHJO
skdn/cw8BRITfCYkjMMr+oQoYtJRdhQlJ+pDSOpsolVf+Svp4SRjGVIOTgCSnhCWsl8Rse76w1nQ
FpmWLWP1V/SExMpjCl/QUmsB8lxSAI69cq5TYJGj3u6klklbYHXFT/Y/9s5suZEsy66/UhbP8myf
B1lnPWBwzCABguDw4gYiSJ/n2b9I+o7+Ma0bmdWdkd2dUj/oQWYyqyqLKAZJB+B+77nn7L025hYK
fdNasziIkVYbAux8dmCi8lYr02vazJy6JyiIAQ3rdxCwGTi0du291+zIoeHT0tuVONSrl2OQwgiA
9s9PjLU9Tw5IFA9W44PgXIHEasSkISlnNQ2ypDbmDdtKZBzp8AxAj5T+LY2MWSLAGP4X2x+cnyEi
myS9gv70p5CMhqOZnBL5VZ+AfA2XaCvx4vptToItQ+yKkPY95VVQPo70shoOubn53aG46v3jjxuH
1l+zU3wa+TzyxF1eEqTog/eZ8bJ6EPZiwN1IVwb3JZppu0TawomcPmunzgalo9EAvOIpdavhUGak
Sbmc4liuWkqrH22+dtHS90iB4QHCBbazi5luMKv3ig1DD7JRp+Kx6tHzsxOivY6Td7xfaYIYe0Xm
jqeLD6v09zoMiBDvt1jvfEZJvHuq+aAoa5UTGz5pTCcVTAMWjoMqf4pGMGC4KnrV7CNrWw1EFMav
865ipazz10Ci/Q6kfbgnOkZDwG/BuqJd7ez07tXmypRXMZq0xNppPATW3OBcbe5SqjXsz/W2V1nv
hOPyyG0yxRumSyxsQESoaEjLpZkzgtIkzwaRIozhK4Y2YJ8KRCebJcehW51tFXnHG54PV/LTkAIF
vOuvEVp4qvuD3t+mYadUxDUuKQBtmUYccQ+M+qqen91/lT000xVNHq9EvciAbBtTMAw7A6j2fhrQ
KVA+09qkUeIgMlxbm4BHrnvKk09DeRq6JdwT55POq5V/lvlDHJ4Hcze2q6bZo7Tv0QzWaMCkw6Bf
HNqgBMTVF53HAk9u9KXINABz2k71dcqevLvRL+yQSfveDh7pmHTZOqGmaWmahCQF5XdibBlTJ5yj
mAPpOpJEuNIMNjo4VigbwQ6km4jQwSRw1RRN5jYivUQ5NSPtInfKVpgOWgkJDuRAJFPac4Y4vH7q
4scwehuRjtQxDYepm1XGsZEQBV0yZA8A/XIGlE8i64U2j9Scy3EnYO0UPQMBRVumfpa1sCum4g+h
f/bka1N+1No5VL9LIax0hPbFLub05fIrg+hRwq9XdcupW/v6urR4bGNo8QcvA9vynJQoJrFp0rPu
NjyQMMOYgIMsBl871q8DBX0FlKVd4c7AHu/PG3EhZhdsKzAWtnzuwOSwGI10Z45eARF5Y5LVzecz
zBo8E65I9m28YZ0R7EiLiBEkTRjMu+reI+VBPoQh2lFiSqy1pV4i6cVh+Qc1K+SGG4WuXj3w0PSr
kTCN+kuPCrdiXmKOa+YcKa7DHjjQWvUuQ75sZTJ3VnEvAes5WOHnhB6uK9xh5DaYF8Wc+g8vUZFs
WH1N58NjMhk924lLUItZbomtdxv24hCKABxG5LaIwQqgBuGthHaDcb8vD2G70k1Oi3vMqGZ6HuoU
l5aQ6rlZ4Baczi3q5PG5Se+9ykZsGZyaBBqKWT/VVkQEOd3X/GB1TyYO9rr6kLSlPQidJmKXCuaF
2T2aKkqa6Fjq3Fo2fk+MUXsFOEAMcRnvI9Zq0FM8dB5a+A5Jvb6Bo8nxQSfXoUMgiRUErIuYOqYP
khSRwbgfmJC0eIXD7rnh8icDH+cCblX3HMUEodIKrEH0Tdaqg6BdrrphC4zLj9zYOrcOlQ/1hYKz
BBdgB0MsQIyJqcU4gO9NrZUG+aHr9pJ2KdqP1AAY+tzXW2lMOJ2/MjCMcMewPyVHhLCNdjDQ11hn
YggYkPSsnZDH05BbjZpkR5CLPt6rYm/TYa54s1b9sNOmQzE8jNJdEqneH4nt0r8ng36S13p0Q6tj
yYBNsHHDcH1wxlXO+phhMtAwcDvXsn4ad2H22tO0oEct033nhjKbL5iQJmDNaskGin6DjlECSX58
4ZfS+QCEG8ocHfsvO3/FTtrSAQs+PIcbfZsAyNBRermFyU+Co0FhGR3Jz7SYdkT9gzWchvI5768Z
T0xdQDYaPyQLCiP++yS8p8USYq3FZxZsvWYtqbRmrLttng3aiujIOTIgnyFetuAgu1CD89TeDMAt
inIh8aCxdvm0c7StntVzdLJyvZgjHiJKRkZ8L1q+AOYN+wFwDXdDhuSCoJcGkcSxANTr064rOOCZ
+rWXn6bsTtyeqHJ6bS2xOQmsYIQth/l1xViUl8T4PfMvY/xsWh/ikaUXG70IHzXxj/OS8wrDInrt
RnWujJ2ingj+msQagUfGyt0wfGuRWqXs8C2n/ySgLxq+iSoU1wGHXxhnfovi4svjmA3lQjl2/ks6
fiZmtOhDmiyDTejeg8FDnC8HgFpJCgT8sTBAFNvV0zieSXZNCfCIP/gE4GkT5NAzpxk4WOGKQxUC
MxTlprlKAG3zXTzYyPUZ18JpKGzCdDc9scYUpLH/4SDFoxpF7s7tyoGID6VS4cNYHm3PJ950Qt2o
nplypLym1mDubIhIiVvtnSDzpjWr3SZ2nktIW1Bk1O9Vdi0YU1jIaeUL58YCCCST9XzDDV7oL1x9
Eu5IQec5LYcHONINxkP/LSUCzIOizBT74vg433EJnDTc5sBvxRQlutf9J29j2z9a9i5Mn2VnRVOU
atMOz6n6yFtlSwcapIEP2OOQOVCtD9gxJTcvTyW9Xq/ftdIDXb2R7pNdLbPOc6X6DOK35WyVH1mK
CcamD4xYuKrFuAWzs7hxfGyBrAHad5ZBTtg+ManhojaAppazVi12XXqbaEliSfLXUw9eYR8aV4V2
SsuAoQfOgyfOYgeDmnYMYpACr5K5Tf2cZggHGKC+GpMGBkNLXhGMVql57rvdtJqiLb86GZ5F9cUL
hEEhWCeM9EpA+xtVf6wIS+4+lXHvSdfCehidfV3sze7EEAEoajw+huqnETc8gaeqPkf1WZWvRfaY
9IuYPlWGpHHBM+IPZER8Kd7VTC89212wkqY1kPmqeMnjjmMXYy0feC8mkoYZoPZs5+fRfizo+Efp
SaUHiY5X/whgP014qGnLw9l/76ZNPCFaWnP6wbeTy09ReRSZvAZJcxN9Naoq1MxQlhXUyx280XVr
PRvoeHmXWU6TdCsPj6pyJODHj551b1o5ReGqcUSY7kOPdF2jgxZRKfA7+DcBRLG+pPuoshWF29y4
Jak193r7qNYDJ8OtAhxb2xjluwbC3tGljdXSmbdOJbPvArMcux8nL7QuRPWykjDl7b866Qy4Sw8e
RmQm2HyXZfVU9MlCamwG3+2GNqvZfQfeh/gq7tyW3ngD/GsVA1ySqgYJ0/eh+F5ocCHcRtslOOjG
ESvWl44QIPM/UeVLHtb79654axv6wLx0WrIPFO4GUy2UcvHKCV5l+Hwq3WGKyeWUuVW0byBu2Tza
YEYtk4P1yedUOs4ZUAxwkvWNrHC4iOnGeieYmlp8xAZQV/vE+tANolLQMSb7qdj05rGkFS2rrzH4
ENh7EDu1ZWJ8ZDVTLLqLiKEcGLeU8/HbkFwVC4o6XjedKn8k+46xiRLRkkVGr5yD/q1X187AWeg5
vuU2Iq2GVScAFlXfjZaiRbpNmI51NCWWAAL1O3KJETPZFeIdN+SSjYp9vkL4c6/hrkaYh/YsQEWB
6g/NJYtMPR398pQDSZIMjkTSexq/ozTjoFLQsUCyRxfGIXmA2RwGO1QJZbSUmR/JZcLSte1J9erX
jeaO7bbob6Xo3TRo8dozkEPN6Wgy79n7PBrXCfVbq9082mATfZt50zOA5xgVxNcRT4a3s9N11a5J
V2FTZFNl/woyBBoaCg+V21B5MUYKxfjcQpxh32K07MtHYVLMkIowq+UhU2mxE4nuCkA3+6ZYX300
+0JnnxqbgGQKCghtyxn53JtX4YqQ17DC4NwwD+WV+cPJHLZF+ZJTmEgdIp/hQ0hrotolTJHuP1uD
h669p4lvIhDvAmH0fZEEJkO6R96XRTsrR390yLvXCZOURDe1ZTnyhiddvVrWUy7TzeC9U+jIsACS
PFoilGOkpB/JKhaYAI9fazkN4hxEyIKSRChA8lpL5MJtovQlnV4YVh+ndO0bBUfRt0Y/UVOhmq7Z
e6fJ1VntA+gVtH8Ch6DQ21Q9hOaWm0mIzRUfF7fJtkvqmS2ROY78tCJfnJtWawRIo6Tl9tX771VI
6xaBfkpf2XEdAgDIdHpGsxaNr8Ow5eBm6w9Sf+rH71V5c8JPjzNIaZJdYG2zAnvHU87XyQ/pHADP
Mp8cwlWxi5kEVKyacOc3R1m50QYTPTGip2fKJhdf97SFo/vEnMWI3F6kSkH2w1kzANIh0SxiJsLE
Knr99rd/+vs//9N9+O/+Z/6YJ6OfZ/Xf/5m/3/Ni5OKD5k9//fsFkECe/vief/03P3/H3w/hvcrr
/Kv5y3+1+syPt/Sz/vM/Elfzrz+Z3/771S1uze2nvyyzJmzGU/tZjefPuk2aH1fB6xD/8v/0i3/7
/PFTLmPx+eu3e95mjfhpfphn337/0ub7r98Uw/7xRv32Pomf//sXxQv49dshz273/N99w+etbn79
Zv2ia47lOJZtmIouK5r17W/95+9fkR3ZcQzLtg1LVxXn29+yvGqCX7/p2i+Wodh8l4Km2FZt5dvf
6rz9x5dU3dIc2dIt2ZI15ds/XvhPH+C/faB/y1qS6aEB1L9+c8SvL377oMUrs1TZVg1NVw1VUx1Z
V1WZr99v5zDz+efKf7MC2SB+eKSHrJ5qSqZFuzsZC3r9boBKuFsfSNZuESj5T/YcZeGSKdAqXJGt
O7pTBIJrnO2ufqfOETmttFWzZL7BrV/Ntow3kT26/Ss0xS1N8W3vrw1zK7cLysz6eAW8OEvX6dpa
2q4CnLTQEArSprkyykgp9OCbzlCEUwEdOsTrtAG4qhGYeLfAKkPLh5SDdwPAxqnlEk6c0JZoB1YE
NaHPCxc0sHbBSevn9DvbXUjWzOwKMWovH9VTwjRQ3sJdctUtlQsGkWJhvKG4Q4i2xDDwoq+rLYEE
HyFsz3Z9ZXT7JOhf4jeAPrEeEKxoe3A/yJbYxs7dm3pAQzaDi1AvFUCdkIWu29P16swOO/EXhOV7
MhGW72RMAo+o9tUeuM8WnwXXDsNt9upeLv7sg4bMHmbIMj3TCpvF1xLDvwXo1prt5BUrKp9FCGAJ
BeM1cHnPmOLx497D2YX3asZxBdUMgcIL6+6gwjKB1s0+qjdtEZ+bBaCFfTqjmweHI3xW1OwcmogY
Ivb/lpgvCxCIdirv00reFOtmp0eI2me55ir8Er5vj1X3EdHXql6zAD5MvKNh/4RxCEQYr4xcSrKb
kN/twfdsCKGBbjUgg372kx1mRXurPpGyvAqd5YupLpVTJ+3qpfk2rC8Xaa1goFsBDCYJItxGm2hh
LzCSb4LNsBLW5OVVL1x0ei+Jq6zjLccT1zxwuGjQIeDj27o6nDcLfQHihHgBUJ3WriP+Z6BWZFg/
rJmxGfwPvvCX58Rb1sOGb4MQViJZ3ehP/TOHahyiETO4Bc61AUmYIAcyplwHeEqwUTa4I/tVKS+s
fS1DN3rh3GUkR+dElwaBL7bxQ7BXD9oTzYpVy/ntkVTyj3ySF+CtWN1noOb5g7yNj8FCemDTmkfS
oe+XDCXifc72YbhiE7Hn/Jk6Aq8XsSv9HtsoxiUDzx1R8kwAlqpy0OpNa+IJBI5CH4GZlMLw3nCL
S3ujGWvsm4ean5Fv+nHbttip1+ys2+CRN3YPGq398k78yMUH8c+zx8c9SkyOSgwnMB1FhBrNGnrV
rwiSi4vwnyA/Z3z6Zb6jUtqJXCUP2TAA76W2jV2JO6oi4kxaGvea77YXyoppr4VfiDxb1z+RP9aA
G+ohhMyGV26z0piFL8ojQ3jjbYHM1HuS75E7axhZdat2rUPAmJOpS4DAnRdGkpIL6dp9hCnuzOZ+
vGOL5N3RUSAuGJM8eM8SAS7ikSVZbnwJYjxis/qD60LOx1jg1WChsObdq3eKHv3d8N20l+Wn9MG8
FpYxB6lac7k/mNv4LwC91fFCGaKsx0MGkNQdlyPElVmzmRYPhWvsPkj6PvCchLvoOyX4loLGvGV4
KuJPjzjxpdzP7bfkI5VmTNgZ+R6cG6I5RIbRo3rWHkPnWYs2HYkOEPXmnDIP6pu9LyjYYa727ewu
bxSU8Q+kTlgr+xWv2yHFG4ri80N93GhntCnKMfjSjvZjNyc880nbHolLXOfoJRnOnK14IxQ5V73i
BWH3rGekDCGIiJa3GyG81RwNwuwpWOeP5Apq85cllrTZcVwsDZIZlnd1wQx8Xn9X9/wJdrr+mt3e
cGpDC+LTGd0GzS/V5g0fE0N+iiSk3cAe1pj3lv3+qLrK/Ehq4rUOFjqJKrwEunvoXPI9j+rSfshp
liLm4Hvp/c7NhYWRhn/jrBKsmkeq5AUXxH9eYCEiGKJAxKWnbXQUcwfzDTk7x+Uvw5jxx+TrDS+X
uIpjcx2RHuySFal6V2tJ4B6WaMY+9R7uiduCY5lBEe2+InWLvJr6iYPOHMfTrERSx2tKN/xx76xw
yWoGGxMzHrBwDwm6lFmjrFpGpQu+B6Ao5gtXShYTmffcnvJBv/sygy/D1Zb+o7F6kwgH7anKGAig
q+A4y4TeWiFYXdy02zOC3O3TfP0lbZhAqTtiIt3nI54i+v8eB7+bMY83dMe21kE5xvQvH0PeohZV
D/GgK/FfhEgngFYw+V/F5dOPVWf+JbuRPlxzgN9zUfYr2ugjoJGZIBVwaKDl/D7S3fje6QvSGNEZ
hPqDtzw5C0Po/hOmTw/4hOBV8v+8kZq4oPmg0Uaz3QJfTwfKTWmALMCAcaTZ/5Vi8v+lMtHU/rJM
vCXN509Vovj3v1WJiv6LYZm25ugUdSosA/0fVSJfUWxNNxyKQEdVNJsC7vcqUTN/oXrTZMdSqd1k
zfm3KlEzfrFlUzUcxTBUS0ME9F+pEjXN+FOVqMoOKWemztzJMmR0Zj9XiXLvp8w16CsFOf3GspsD
EitMFBFmvzSm8qjjKRvse2SrmyJG/x28JMFdFTlBEHIKZymDbJBbtL0hBEF82z09ylIu55V8TfJ4
N9nBJgeHr28HD0kadcfMVk6TSlRGeyv6HerSrL1Z6ZfcbL3HTHo0Rtx82+TiY2/0yKziypBnwiJL
rb0jn6P0YfIexpwZsZgzuZGmQl/BZbjDN2yOVCJMgmwTpdnzgF0b6btwcgCZcCgtEIiPnUSTSZtX
ISZVsFtmCDQGMbrKxJkppRZh5psnKRZFdmvQOAUznwFxsF3izYriRT8A9+DtCSRaXSyfI5OOscNA
H9fbLCWbXeIlCMO3v64MDYZ66oYSBor01Y4/5qXMpsv7bCK8zz0koZxEYzwI6Jnm1QiOpwB79mPg
gQAmWniqQsYpmy+ZxyHPtdw/2Um0MLjuwevdXgX7mAebNMErSEOoC+OVAoM2JX7BL4OlRoO+9nBB
wAjQ6YZ70yaDYd752rzAD9gGeIWg68Y+bpiunMfhvS33PmfntlmhMjRxiCjA9npoEhohOhK9Z4jN
I+4gvCiaw0X4pFYiUBHXKRlX0hvwgJ366MWI50UJu4xxBJxH+7kdryrGx6MfvucyboebhfxZh/8b
KuTbWCp6xGtVDAtVmvUNNGX1agChzZUr15RpGJBzDYHhVVxlaJD4KZWQagFJ+XdJJ9mUxrmXD26p
AKzi+yakrhDJMQYqq3TAQha9c1dVDCmhSi5CHQooN2qsgVd0Hiv0AvpATdbABeODKhmbdKgFOWuT
YWKYMlwuHxvtvSvZdQOmNzinSukjxUyCpgzk2VyK6MqGOp8ezesJbDqDNi4r4WOpW3zoMSAJk9MF
keeDg0raYeIeoVew+kWRrvUc5Wr1ntfXurkrcGMF4baiL1Zxe/W+BvODgEd+jSwPCyyjs0wGYpoj
fQ7OZr2ScnkhdW8Di3kbSW5R2zNVfsOjoojOwcTNw52L4QkzPKKImrvWZ+iOaaWh8eKb1yJS5zJb
gMQn0eJgz6JkIRd3aOAlYkiBl41tEBPXGOKoRRp1xT2QUAdZZNdCGKZ3vOq0YVHSJbULbY7QZNF0
vEg6QyMOBZXuURwimDaoTJVhkZcDezV2de4V8fcQQVim3Qsu1pxGQiHkfcnUZCC8NiH3SK15xPDa
lwNf79EIiXvFejQZnLQS7WIQLAQ2+iHNqkMQ3f+wiP9+pP7jEdpiaf7pBP1jbTRkVVU1S9ZlS6yd
fzhBa5atOkEDQgTWZJ1Xi+nBKZi+JBomYm45j23VuKYid5JSPi/tXZOoPGoSaGvGMFjJp8Ed+cQ7
WaFkX0WLzGYxKdyOJIWWiUTREBeLwsLgeI7OfmUDyaUhx5G9qcTtTzQ3insn46wz3sVDNgw/noE6
P8nIlJiROqgpR7qlOvLCNLgnPEC2fNVFCQFgmk++BLKgtldvrMFYQ/CR73r0lroevw0mVAkKv6/u
VXmqORlJ0d2z0ZbxXocjxGaawdho6+CcNiMmw9Vfv7vKf7jz/OHdNX9+d1trTGNEACIn7jlGKhbj
E9Ywa/GMWhFQfGrwpvzSdPynx1Fi69FR1VZ7g6jdv74Stsx//znrmmr+aNbobLg/X0nWSZLd1zGf
M353WGTKXuNuHwHeY+IWNCO35ARLA98+ErjqodysH2uYtUxeIwMPC1aSlYkZqV3V8k7KFgmKuOIU
56iBZ1V5L4xdKW2QFEghqqtVjLZCNteFjCahffjrl/Lnng93rCOrMvereDW0l35+JVqk2bJs49FN
dbdyPtomocWD0NYiJbGa//Xvoon156eD36WZlqbqqq44f/r8KiVxgkAAPXsdxDCNy0XCxKJdGQxq
P2r/t6LypwblHx9GRxM/74/9LFWhEJJNaiXZ1A1FFU/rH57G3pYHSfUCus6sN1OkbiyPxwr8Q1yg
UIRwmCskjAx3VSpf8TM67Bm95GCAuvY9PRzfX+a4e5gtHJUOsEYsHP/BTlXag1jl8Z4wuY+vfkS4
tVR8+NjH07UTBs+RFq0yHvI+bL4bxKF4wYXA7s2EG1KpVVD11dynYhdXkSTRY233OErKtZ7drcFY
aKNb2SwWRGPic5Jv5eQvyxbfFf5GxipsrqKMkCwmiBEiDfJZ6x3/YXs9oGxZ9iOqXAxpyDYHKgKd
VrelMFWmo1C1vst4WOvOHuzDWnpLdYWMWmnd8MwDoowmkk+TNUvonDtlFnnDIrUgtlPIYFATO2/I
ZYvtQbXYy+j09Z4g60sz8Wr9/qLG4cy7yoy5cyy9sU7XnP2EJU9UDTLfI4mHo8I7aKCOYKGvvGpL
DAr9JWTqUWDCBX7pUKibDOGaHrVYsFLZ/HTEFE2LFVL6vgKaVJePDQAXFCZRxLnP6pYFm4RP3QPp
uMLfO9aMRaGtdrGgTH/q8aNUMGkTHZKGEgZDmhK/i9clNpQ0f5kgOVklAYyz0qaChNvaQtwclDfb
pL3BNZfseSNyKlGwdWXIobYdQb0G1lKP4WHZ29inAM75YRFmTkOaWzMpQ8bPNtniAS3JmdLC9MUo
K2DI/SHH6YJGQNbCTVDbKH4lzMSAFeihZnRd23etw7eQCz+EQlESLHOfYhHdO+nxBLDr0F4GBZl5
OLp5n8AS62BC4Y+zICK1q4koEsvH0YfwgU1TV/npSNZsM1zlmIDTLdtlaB5+7MtLW0CL41sdMByj
gPXMq4J3qsg/W16FR7VpApGo87XYrrUe+xnlURHHONUrIhHoF7EjGemd0aM8JdcJ5ZkCRnokQsJj
clacSjLNWwohFUePHvmXONMoFXedHS0in4jUwr8kijqPxQ0hXUckEFl97pRhX8TBojO6Q+NTG0BT
6ep7b3+oVNcKWqja2Fv2fqSNFlLW2h8aPZNMQcUFN5HfAOTA4MbPubih2zqpm9cQcS1Ug1SzqEty
nwBFn63M4pvrrVgHuh42EMRKSVdXbdSsTXIWNfzPlCJUNw5Sb/FUhrTTJgIhCrY8hs7cAbMiX0sa
WzPUGTACbIcFdvg2UDkQqJvAeQRwPhfrhUV/lLIoJw5L7FatoZBggDvOWVd9uU7Taq41/o/6tuJ2
GUVVPVzS5kMcIqxS+3HGqMp+aan3GDWwuIosYgDWkTQiLePIX2rpqa3voojq9Q2KN5tfo1OFB06w
IMhgFljBMpCwYU7vMTQdURSbJsAtuGFNitboYg7EyBCoGBT3rH4p4mKt9iBW6GAhi44ccAyNsjHh
BdYR1QCvp8NcCZundpadAlMDlE+g0HcjHKeqvXVpPNko48P2mpZHN2J6LL4qThZ1gKEzgfaCthZx
e2KCuOTzGuhT/ThYcDeIo4PDLupwo+kmBaxNMVdLiK1g0VNZmtIsD7+DbFsqrw4qqwb29QDdnEXa
+hDvuVaUHLLuVca6T51JYgzYJorsuFqLE1WrJA+WxXkON7IMEFIvDcSc0AviVYvIofQRAbacWJQW
0VD9EFc+ieniJnj32vc8BL8pJpo89dU7DK95R4s4CtI1HytgtWsbkZr2FWaIOZlKGmZCeOS4KLgG
GY9j4i0MBrkNt29QTcCC1gUlfQH5ZR5hORT/HRArSeAnB+2ABizJg20ytXNtCOcl+okC6RR24KWn
9pQ9xlxF4Ks0wFDwcfvyulZOJam0AaPai9PukuBDn+DOrjzvHW9/iJHbvzRUxOKz7rNwZT4lKLta
/esfF5vDnXCas0LMM1qDEu5NaEmunQtRKnuJuiqTCM4LAK9hXOkl5qqunyH4qDSwdBggSgOAq9h0
ZRTrX3K89xW47WaFQO7QJRhAgBlXS58Onmq9ZDhqlYihPD3v2qSp+tHx1obPdnthZfWRdbdq7NL4
WJF/En4GjCBsur/+pddh99U7iXXTK9ADYmHTLkN0k1ie2QE8Hh8Oq80+VmCG5SRzGhORPvssuZSQ
tBqGM+TcrT34NcqWMIImf2CwyqsQRZD4yKaWLmKT05+1koUOpaQLyVO3MRrOR5m3ggjK/uYYCRxX
4OCqawC7imFLxz5i1RZBl6RssVc7VrVRSB1SUQ9IfkloPJjcSYUgR9WnyDj6W7cpGcCgNHdQ+1Rt
sBT9jpLuY2zwCkrfDYj6jVFYKE6Ho4A7ij67nvEgsfwpsMUdSHdK8l5Q+DdY8Otg29PcRdwQkXrT
ordmQ7AAPioCes0nUixi5cX30FoQ612JG0hC/wZE3wJXwSKZpbtBqllgUL/hDfExwQJ896YXQ71k
KvYwXj/Pgd69WerzCM0ggREBgMlEAx2CYdK7mTpG87gjyQzOm4lp2VEzxO/Q55FOqCj5DYOUhFGl
PCAcIK6Xk6OftAyP0kBfhkUyRWOSvlTw+gasBKrpLz2J3aHl7kIF3oP9taBhBtSNOsgYC+mESTkp
Zlc4FsQvrjiKloExD9J6kxIqruHQA3ndDl8tPRAZiQAi4oDiBUFP6LMe1vGX0Orna027SAiW2xZk
j3TpKyxv6pemwtdkxq8JqNYIGFnFBG98iRtFZW1SvK+hvyB2nKcpUz7wFFa9kstonptfk0b0MG9J
wTpXDShk+LOJzHdNuBni+i9TJs+mpvIO3zPmq7qjA6/r58qIZ115z0aoxD73RAU5luIoxesW0WrQ
Ff6ZJi5mWshoyCrmcILIOUzhXENZZICzzDyYIzDbK2RRqlosAZ3/+PcJ7RqJ9yjCmITt07ToyqMT
9Md00aCeigtuuwBxaNLyAJACGEEciQmK77jQmPwKcppCVjuJ1SHoDY5d7yPSIxwJBAXzk5HfJuQm
CybmoBOryPLuYADmSDig0Uw5u4t/5mBeCG28mIi65KxzgWuQLcZjJlOE6egZK/+s1+RRmtn7OLHQ
Y4qpGtcov0ajx1dFa4zmQZQShKKrLAFCmqbuCWNJErTknPY1e3CpUQaYhVIdLxP6apMmrbO6X/aY
lCQDmFwMzxjDmQIYJIiunT+6YeROMYb3yt9Mofwe9h6rer+MxgiXAi1PA1k89VhNrB5sE5vtrPPp
ONHfC/VrnUaAXalEaRvWKF9l6rwmP/lI0zxdWfUFVA0rcEXhGddsxcPgirZPFoduym6uoVZNJIYo
sFgnPFi9cqsMHnmGF5FckPCoiS171ttkP/QXuOPcDqgGjR6ssOhBDs0WtTJ6FzogVGkhcLSsgZMQ
LEqCNuIICL6y6Mudxj099vdI7KcboqrIH/peY6i1CBNwGEXG9H1qU0bKd50mjMhpgN8JZks8zb5P
1r32mQrRJRRFFuFR64bUcKdOkLdUx56Z5NSUAm5x1UgPaAOcuFl4/nGW/P/6k/+N/kSVOcEj1PlP
9CdPN8Qd0BmrsG7yIviUPhvpGP7L/+z+5X/Uf5w3/Pgxv80bJFP9xWDaoNqWIiMKoevymyhFfME2
0YFYqqMzb7DFl36fNyhoWRTLVB1xjtcZEnDW/12Vwpdkh9GA7dgoWUz+8F+ZN/AdP53iDcM2TaK7
+EGKYyvIb0RX4Q+n+LGjazJgtFp0nvroqwSwcDBs0vfcQlgdEwMDFAR5akSFYZbPeAmq6NniL45+
ziOC8EJO25B5ZREU6biCQ6aYrFgNTfK3GhbD6Juo1mlZM3+FjeUz9iKcpdMFoYMSlNGzHDBhFrl3
IZ5n+6ITGZ5aCzm8+Fjdw/Qrv3k1jhvKfxlF2Bgby8J6U+SPPuYIxVYrQ1fyPdmNZNQ0UHZUCPYa
bllLfjGOvfoUFwBWK/pn9OVAUC1F6Uv1QduB0zC+2eospx8V2Rodzc1YMXCUeTP8lkFEpAJ2RlUv
N3YMta+BqxCPeDGoPcJsIbFpjOBczdhcCISFz3qbDFBjPcbNTN8Loept9a0KIsdU/BUHnE1EITUh
HcuhEITzPv+ojHdvxDBF4DC/3T8oeGRVNDzFK7tVwurdNu9d8NCY5Tme/JXud3jJiLqndv6xCSfx
XvNDWPsUL8Yt6I+Yrd1Gp3neaOukJlvGztbgTJB3+6veqWaBBrm7qx4UeVo1tSgzoSDWPTbnahPW
E9uDiAJ1JiQwGh4c/Ai66Mzk+WNltK5SY5EiQ3cIz1NTPUQxjYgsyCAB+GdRo4v3IO/aDQlA+woP
sEU82lg91EAP/VFa5m28tkppqbYGaX71JnOcJ/GWjgGjCWsfFfr+LC52StkIh3bnSNRfaFF90znX
VvwuLqPoppV467NAXY39W9TDogvIYBa1Me9MxRxELZ19oSXrMnrP+uqhnbStKLMY9kQyXjhe9RhN
x1xziKrUt10r7WMn3JpGvHcU7aAJbL+31Cdc5CElShu9R0a7HOgwio1a94Jt6BAkSo0WsAUPNjii
AAO/17qVhA+HCCtRtYSAhsRmzzBjZZXpvp+GHwWL5GNizsC5SV9hN6x8U11Zkb3gR6xtDRBqNS9Q
q3ByaKSlVH0Pmw7QbbAkZosPZZPL4SHDIULq0iUuIW7hAbapC8boTRI09xG6y3tTInFJxMDpWUYL
Dsg3TxRUP5Sbua8fooRRe2c8mWpHNPab13sQdp1dMzlnpI0ik2dpq2tzwruga4fhf7F3Zk1yImnW
/kW04Tg4cKuMNSMid2WmdINJKYnVwdmXXz8PUd3fqKp7rOa7n5syK5WpMjIA513OeU7KHDhA8tgN
y3vfTme95u9Wkk8d8nF45fE8RZZFc/i5sIgohe5Yeeqb577JSfC6pZar4pNiL9mWC59LbPCrJOBJ
muS9t38KVMgjMwfb8ylVBvT+fMf9z8XJjzV95szequQN6nsgnqGnNUBGygCEEV1MI98aBuOzwTpP
yFbGjkMEP7PxkTGUTH8Ny2d/AVebfnjyZJGhXRv8/gjLY7+EtYWCov8a2W+lQYNPxjhS016+VMmF
+Ew9N7j1q70O0NvZBHs+Jc69TMt96P6s8e0adHNZfiEcdjOi6R410rGK9pLrMJAPAjO8yI8Di6cB
n20EMeqai7hi4MBh+guqneJxcPF7DV/7hGPJ6Q7R/N1umTj2nFT2d1XTvWT4GBtSRQZCNFpcM83y
Hk/LySehsktxj/fBPiGYA7KKM03bkSGfIRvRnaetnfSH0mE7xIE9wSkaOdJcnJaigI9vDYcK8WBg
0PtJeVicNfw7BF5KbiLm8cZtdiLIDwY/th46jCdwcPS73Y83DQ2IaloWJvJQuc05tpfTgEgcQblH
BOhvr9b/sO4R7p+n53+8mzwWAZKXnUK96fz53eTEwMhkCqTZyzRFmHcgQPGzq5O90OVDSrtijVC3
1wU5F7cckq0AWBKUwymoYuxaKLfcjDK/gyvqHRR/bph2dtI6O4BaooaeDfPnpNxLahMhYAH3Q/4R
PM1J/JqmSP3jZb9W8h1JS4WLkznnIO95eSER62My02mOLHTuSOSvHWYUINCx+RQZpxMnyAheyllH
PJT9Nb6DGhlgjHpojpl92XyKQGFkIafFgmeXgD8sw9sqfs5Ff1rfG2a0znVPfhx09+sHbLoby99l
ntgHHHTzkp+ZduwyzsKeWUHHwVc59Fp2vA8Sczvo91qhW2YPqCUvr+ApMESyFdbZLiwCla1HXiA7
HV54D5/Xwxaz77ZlVSgajG0cZG3LgdVyaPscdm16W/I/Xw+7rsIYO+SvTky8PAQWX90q23pc2H9m
9ngnFv9zmhNJNLLE7Un2pZEZ+vyRtyq5ALgnJs7zaVd1JP0Cs7RpxXP6vazIGEZ4ZFXJixiqh7UH
CiIM0zNfJH0RbYN2SYzkJZoGyS25d9JaY3AIJFKElpQpqUbVQ2eqh5aTTzCza9PpLuY8/7/K+H+j
zPZY7/zPhfFN1SLVfko/vv1eBq9/559VcEAVrGwik30nsFedDP/pn3VwsFa0jvIEq6s/V8HiH45Q
iHF8JVHmeCF/559VsPcPF5lMgB7HDgUF7P9XEfxvNbDyUWZ7HnU2Mm9PeOs59FsNbOmlt4s5RGXZ
VuHZyndq0OJku+osIUwrBxOwKYIRMnWQnFNJp9Y26iWx2vg8zOMlmmIQFH794FjWTEZL/zbXC/mm
gQmIW3icPNKdy7nek/Fnn0pQafGirHf/x29f+H86Ln3x11pehSFLYH4NvmW+Hvsvtbyq6qLFHuJs
DemtXhQTntEKtqN9wbZqdB5KJ3Vv4xgvVReRQW9IqcIhA5m2Ld4zewAwyWuhMFV86+nwVnIgAz8R
4aadgME5LN1zdnmnglpANTlewqT1Nr4bnsIwfScrEUANSaTLHA8XnUAgriBfSuUxS3wWKcEvYQXR
O1O6JD6HoVhNfmbg45fJ+oIoE4WOo+p6tu4DmZTQN9K8+VV73QcZ36sCOP7htt57r3prm4wYUKsp
NxzV832AM92XsXVfegOValB9dyu3fbeC4bP3HipLfbMW4gYE/nZ2IgxnHdw4jotcog/qc+AaXmvf
Za4klDCKk0vtCnvnxTMVj1ji86jyz2kNoijJ+ckZfUa/ZLtYuac5CsmSWsF4CZlyISLuyLf2U4vT
O18xMMno78OUtVAJZryul5dJsX9yS1IEg2E45DCnVRtOrEJrBNBtkW+Ub9PKgN0MqjndDRmeE9kn
b12woNpfFTZiUt/WSEtZOQlvvfzDtQb/EBx7ZjwTH+fij4id6rF7S2BcBeGcP8mz0+l9HzFFTB0P
hyQhX74V38sweogm1DvCsGybKNPhMsVM0hfKOsOoM7CQhTp9WMOrNITOsnf057Hb90kDPa0/t1H+
ufX1OQen4jvDWY2WDXH4bRktpmEuE2FbIzDTs2Sn1VeEvmm8BWPHfLwIVpajm2TbUKy4UrnWQGAs
JpcdjVWAUIkiWLVDJx+jpfqSdxHyTRNAwsncg5WXD4noMZxb7Spy6UAvh/VGaDyTqY6Q1o5MuZLB
1pifc5StpbrJo/S2zdzlLMIal53Qwz2SCqSmuiZBYF25TBqgXw4aKTFkbA6y/qI6m7E4S16vjMAj
JgO2UN3sklwjWV6Q1WWq+jk6+nNuEeeEYDZJXtxQPkgKQbZEOA401q+0wxLpzODCfOCMbJXTSEPa
0eXtktTDsrWroUQ8romJc4rNPIbEq1eYB71uCpebZoW2yMb7lYooOdU2yTe+OAdc5c0s8J0GAJCM
bO+aBgNqCb9M1/fRiO5shlFVLekX4YaXWqjXtBWfI9l9Vc6dpZGfDxruk3xRTUEOwI0v5yOW1GZJ
GGd7GMmSjLgvZyH8fWIBNc109n3zGpXuN+MSdGvKH7Ztszkwj202HNJOvDP+fGj79nPcsS0yBW/3
IjoWJbHtGWuHgyz4wT7fNpPXzyNs47GnCg7CAXWsDsji8890OANKjcklPwujXMMSqF73PW7eXXKt
HqeU6GpeB3vfSY9dNZ87QbB66lYnO9QsRifnzQnZeViyfWqXngyDkpU/7m+8aENdvjaUPONEHgiT
8sqTuxCJYOULpmeg5aQGtCcd+2ayM8TfonqqkmLvL4I0c57CqUTbUCXN3p5pXe1kYVmsiZTlwU2c
4CPWXxMz7psIMGvmfEmjEpX4PG6FwzbUYwG1hIiktAJH0rBW6msY3uKk6wz2k/sV+vK9Bi6UtIBk
oybbW3TcS0QP2OasSn3VvkyWz8AcKpO/r3qbxBLOH2bc47ns0cdwYuyqwnxvVHJOHNrwiSXdOEWY
AecRDDMjSwcDr92MX31ffVSakM51P91WDuEbKgeJ6jUWgjbnohLvwYr6O3ods6tqn3xt2X6pbRr5
utdobBJG4RmnUDWvWJt8qA9N2wUbRRaWy7bZaUuQ+kG4XSqg29c3o8ARdSzciYUxUNFdZkjkmxb3
ZnG76bZI2cMPFmOgQXVE/0kfdUNQQ13NCRyoTHGqqm7hJ47Ds1/xEvHnNqRdZ2UdTwnv1DUpfl4Y
MGPFS6ve3xpj9DFOGO5baZF8dUb3vbNE81zlSBxIOEQhYS0/8mzmNG3y5DmdIrW3y9E6LL5bPTpw
NoA3EdWiWjbobi+I8Cxy8qyKY9ya6RjYBUHG/DaFNsl9ueAIm8G+zCaNDyKUn7lkLyYQDzxM8pyj
8Vy8NcElTg66NuLRBCskhJMdCcMgb+PGo82PpHzzVXyuG5zNUqI68Tv3nETkFRYRzIi1OnlJwtLf
eOk6qGrClCbajPeuYSSWB1X+NW4QB1iLni/9YCSzclAyQ8yyKC7NDGlAyh338HApiqE4+F26gFwM
/JUfDgE3iPKnOGf5HxiRfO9cuOhuZQ9PprCXW223WFt9xeQqJ6E+jZy7PtDNUymakifVellCRtJj
tLzOES7qpbCDu8m1gk0bY9AFzcwKqntIR7b4jeupg1BZfVGEQHVDFT9kaUAWrhZPvuCUnUbWP1H2
Ywkq+zFdaueJCUoZkg82WQn+9MK097qe6QP6hDF+nYBrgQ7gxKg4pJ1irmpE8+ivlZcpI/wx+tEl
A/lULjkhW6zL7xmcNDeuhLdOn/tqww+3Zv/omtrdTG4AfHNVAs0Rc8TMX1VE7WMxppskaE5N/bk0
Y3rUNY93WyLez9I22HbTSOIqAuLUyUEVahibAG+sseNGM3fcqMHWKtCMRBAKlopZoD3kYIE7Ni9d
MDq07OcusRhNdT2PIAaBsg8SjHfRczOXh2QJD5lGiaQZpHzy71TdnlVsby2VH5KeaKbBBw/pMqcK
gosIUkjUC2XHXH2xAeSPmHDCOhE7jwxKficil2V49JIJ0StWty72HrwpO9Y+gQohbV3pEGo0j2D0
osj/3jo9I7nlEjvie4Dw+iY0P8qSeYw/QInP6+pWTJKMQa8DdAidIxts8l4dFL9J/6NzR2xPicGq
FhA0k6wpXHmeoImoU40uY2sH8FpV51w6t3jtWdsv5DiLvOxuGodSpO/wg2cuCPFocckS8LdxGm97
0dwJpoRNPYFbHezvppa/3BwDs/ERZSsXCE5lvdTkZdeEzmyaaXjpUiiRC7xWRi9VA6aKFMU94o0b
wPWIYi3863nIMM+2gkPchU+dmz5rZLggbhBuGQtZ7ihvnSQAgFcy97HtH9HQkhrhlGCLmQmQIXyZ
hf/NKOTiltMRoZDnAirV10WScpyRFP0TrvRj0xtFmIb/WcvqHGT5oYobiOHsxHoP3T16sg+/ZqYw
CP9lcah1Kww3U9dse1O9Fm6EfdHO3ibLw2BNsNxcv80tcvck8m7FHH/zn2pB6OicKoCvXfStHKbn
ye6OdfPqmOwjLfgwOUAy2p37tprveWpRpu0z7O0eIU7ZyCswjzNa7cUnoznlgIgPYc6eOpxybNkT
fLHBvNltmm6TikmLTU6tye4Hu35d/HDfF3zcsmbQmKZoY2W2HISF5zFtdHazKFS0FUM/t+j2dImU
XjnFcp7Zj6aNx5sy0UifFfXBMCOz7uYnNIeP2cyHHJB7Nt7Os5jhU5HfEgx4S4WXwmYMiFyK+CSC
TS8ZZ8xK/PxXFLXuDaDFsxsgCdRHf0S14iz6W2Wl6AoZrKXlbI4cgMKBlLneTm7AH6R+8jHXhX80
MWIEEbzIeVoe0py3vrZoTpC+LXAG8guVI6+2Xlg7puO2XxeP4xDjuGoCtWmjSJ66gVd0pJvgrZMD
OKQoQ9NWMWkbycP1yTYMy7A+57bdPwryiRKW0nNk3PcirtRxlugo+raX77m17LUu39JiYSRcDt2D
8eRbdfbzKnpDuxZfPJsN9/VfGeKSlUxj4mvsnENSgqnvBkPST7+ZfXe60yF6IK+OHqMy6tFsdTjq
cit8DJeovenzct7bxi13trLrTUMP8BgHJf+gHKb3TwkwcuafSkXD3pvjMznc/cUaXaLCAXbNY/3c
DD+LntlMKEZ9k/QPox+3z3a0lC/h09TkP2zh53dzHlqf/aB+YSXSESgcvMU1VLDGgebJTfKzLMro
MI5p9hQ7FOdLVLkHT/fZ0/XPhkRuAqREUyEBxrtuhiu4szchRLowk+bOpTEnH345S+ALwxy+qcrr
DnG06EtQBff+0q4j149WY2uEl/fFlISeDgupt0uE+NNa7C8qD9AXxeTVOpS8zTxWRJuE0dabgaqr
tDwb1Q43/iSKY70g2pTtTlvNezXW6jI2iYZYZL2RxwWAfTA0GzI8kNVrseltym7aicGHtGhlAr4r
1ZFQDgexzt1T7sCIiLwJrSJIw6RP92UEm53bCBE4j3je+fKZilepMd2zOZTco8iL3OHYJsJl+pW8
ZAZmMmvuLtZ3ftFNhBBDpyz6Cm75nI2b618tS9jCWf/LqYlh0PVT1YICtn1LHm2nvJgEFcG1Wkvd
HnKXt/cj54PnDiGuKdSu7RNyTfOSmSIq97wsH2aHsAqRT4+cnVBkl7zdzfD7iERcNNKB3NcvMn1F
vbkfygxEcikoHnUTYSAJ2h9IrRBytvN007gJKltmj6Az+L3g5UZesLFaRhkymfJdrlC79IOj94NF
HMQwBtBhmO3dQS++t4VzH64jmG4izGBm3aS5+y6iL4h2qGXu7FsXXKlJTXnoo2oNgAehpYox3gyZ
eA8CpE9tiapwyGBkBXUCPnnW30vT/KiIyU4sHsW1X9U+GantsEqZ+BYnk0bnNo3vQ/aKL0Kj+OWO
7KW73M59POyi+aGIw4fBGYZT5JLnuZBdlHTN/nrpx5kYhcFDB4Le90e5pGankzxk+SFI8esSSsmo
SXEvQQlyZ7XrO6AsLDLl8Y/rKCkG9ER+b7ZqE1bSeOq01DxUwnFvjTdxMKS7uPEBBPHHrKHbm3yx
HnFduTchgTMgyPJhI4acVU6E0SctvHFv5oibEhfUpNFUZj5YKFn+moepANinWHBOFqAdPd05SxGe
dVl/tKk7bmzrpfFePCrwm7gOaUsKW62C2eSPe651A+/YUZ170o1uKhsdHcVhsTV9MG2VWbrDyPpl
LRWYPdVT8jw2KS/WmbmUTojzloYSoS7eXe1QDRYe8HU32qDo6E7ZqgOSovYvQz2D6FnqfS+77ugt
Q/Tgr63BpMsPxpEgYXNT7vGsD6vaMFQUDOQjLev1OpJZClGooKWuQ/lqqsS/HUXBzBrRVxw5pJvH
wftcNIe288TLHFZIh3zwxCOxEJH24NH3trzzr4+mj8hXJyzFNJyx4/VI0ImTnZoIBXfXFc9K/6oj
6CXXhxxL4bmROj9nDMY8SB8PtRu+mYaxmWX658Tw/DceSshm0t5uHpPhMi0TuapoXLCadIbTQaij
ZZU/r5/fi0T7aKXeVut3XCPNM1mKIATc/tlPQuvcr8+ORhRGugHHUjUhhJqihM/pISWv2Hxb1mSd
TIROtG3QRqfh8mKh6rxtKmwVjiS7Vtr457rsPKlnJNEBi6Bj0wfLJ4SW0HnWuYS2w+9FO93mE/tz
x2vCe45wEibgr50q6zmPvXjr2zDM6ojsNJ+UwjEo6LbNo8RMcLKj+QeKJfuMt4nGI4BJn0MMdSuz
78Ts40CKn7raTvfeop6V7erDtB68wbLRFjF/bWQ+rt8999lbO2OMLJZ67c4iEnRU+uDUI81nuAmi
mYCTaUr3g57v4lD8StygQqrKb+D2bBdsq4Q+4BPSUQf6EIR1dSmsYm9TRD9KKMrlqgDmRQsmACCm
VyzdXTTl8IaFRjk79+RUmmyb1nov+hbLetzFe2RJE9fZWW4G9vZJ1oUPNNB0ItXB71PGDeu57SbV
KQgAvJUeKASkGe4NGYFEpmXYL5cYapuD876IluiE/ofAZw29NqAW7cZafxj3GMg7mUQZ7kyEYLNB
pWwKTnhZw6j0MoZkdfE90JO5r2ZsyQXSPCITZiDZ4AgKQ5hPWaEZvJ4SFFjmSz64J2/2SlAIaXgu
ll9FI+1z7sVAEIEt0XsRujAMrLBZz9/Y1codLIA8l+NY3YxdHtEty28yQkcZ44Ds8Hae5WwfOuaV
j/g8A2NND9dzvej8bYNaeM9LBgp1kA5IrJBNXi/o9YmxqKtBtz/ZDVDoGVzjXtrZZ0mcnBc35Sm2
k/JB8B7amPUh8/rwHIcuYQOagpS5q4vkbLrHn8h9MPSPZYulG/PBwQuR6dqR8jYiIfqlpzbdj5Hd
fZKDlR11CSTcSiVCSp30W69AaauStAWW6W2TzkaX2gpJ55vaMA+CDHzRehvpHupkqaZ5Y2XlgRkh
KIGsZCUg9PdgnvKtKHriUPLRvDn+bWSzyXZRZDyP33EZs9Mr/QRW8DfRYZafMtEC83K/+KNpbzte
pJg3YIYz7+Jg5wZPJ8n51fvNfojN93wZxCVYy2PM9g5DyWOxnkfOgnKwo/f/4xu1erR3Uwfy81pS
WFk/otJADToFyOPN5LW3118kKIpkz8N5L9TQfkm6iXkqwp0tbyZYh0UlbrMmZfDC0gBjFYO31LWT
55r7n9sPrPo0xuXR4pv8ZPtNBRG2qHdZxJvCktZxyoi61H4B/KRolLrJRtrDyHN+eaVeAca4d6pw
hDqrhx4BrNsf8rjHfZrLfdH4OTA9136yTHPJGTUOjRzPTbx2+LT3aCls58BtxPVJ2zcswdMLVI31
zIpd8VBXmyEJojuUOESHwIRMHd+/nYkqlDljqrV4mVyFdbPoT8z8JUaFBETDODePHAnHKHb6h2Qk
F0Dar4zMFA86T5BXjGDT22z+yMefC57RTVobm9Bj7DlxaL3mJgM2Nsd29ZTMsMSE10cEvZmvMbrg
1BpA4mWAUQbFgLnVy3J7feGLqt5nIk0u6XcZ9uXd0gaUOitkDXCWvi1tpjNhb4gFdQk5LBjF34aS
ygDDJNCDaP5qYLJHnmn2ScT8X4kZsXIaIoOqx/IOgWYuanH2yDssICUB8sgZISXgErqWz7K+N6Rv
gBElBajKiSvVSi46amc1LNXGbZLXpiEMyLpUqTCPnWVetM8Ct8lH+2jPBhtHLvgho6dxYXayYtbO
cBmJzKl00+bQtf39tfCcs7A9sUChElio85T1te3Ku4qZ8uZ6m5dJHJ7DtXi03Kw5WjHz1cAyr1mw
sHSJIzIN8+xgTavdquC1jqz9zIwfq7vRdxxw+smqaN6k5cPDzKN3hu9M9AsHhX1DIEg7PpbMpFg0
L6dlmT4SooiOqR3SDgugxJyq1Buxw6i2Ft6J9y6S+0Unh9ZbOSmBWo5kN/mPGZjJxa/UHbzpIWy6
x6jKf8Sory4oRxkprCWGCGP52av5YQwAHq4z1M4qj2EaDntrBBLn5cLf9xrbQr4wN7blQH5O+aTD
8Wx5nt7pfroXA310VMdv16O5qw0zExnrc8zg7xOatJgrua0dv71YjlndBTBdhim9d2t3epgmDWfH
KuetBnnuyMIlssEdmItnNimaokIvk91eP5nxYvc1HNvneIwfYoaapzTz6PzyLQhddOlrqZSHwb5w
scmhQFnvFfcru7fz1C7hqYANIEyyRmawDFl8Yx70kN8WSuqHEaUMaUopjblb7CvEKw9daii0PTYv
ugb0rx0b+hOjRMbKF710P3K1gF1b662xgt5m1eldqeFPVfgHmrY80enJXWFxXw5ttNcSBM0YnXoC
sneey3TfI4WJLeCMOleERE8VpDsF46uyjYIwDs+o6ttqNxahR0ZXxdDEIzNhX9SiOV+Ld59F924K
tpk/xnvPQx/ukMYLUVTSFba/ZLU4h971n1K3qY91mSIZTD2ETUh2yqgBkevYiGr6YIckIrjpZPuZ
KKkUSCHVzrVGs0RF6i4DT8YNKt5fa3iWeGjmK9Mv51l1/bHJkuHGs4qtGoSHEpj9waS7Bi31V6Y5
Hl4NdhNNzlzNGfwaEbKOSNqIi2NAsdcH8XQMdd5fXLt2b7z1IWjz4ZluXx5FPT661fxoFaH5Mnq0
8QNcl7H2nUOapYS+D2Q19FmDkFO8X0vcpGMgO8x30gAEqBxSAq+HVjVm0am84baRqu7+xn/qrCbg
/7afeuy5POFD60CDBkuNJuLPS/slDpWbD4EPi8I7TJPAq83awFPpY6Jmb3OtRWNJyKwNVFyPWPTK
9YU8rEXM9TPaa5vmWDiPJvZXTCPlLYpv0uT108ha6v9kI/8b2Qgq5t9kDP8G9Hv4NmMq+/Yn8fT1
r/wL6Yc8OpQhD5QvnAC38b9UI/IfUjmex0rKdoQfUOf8P/G0J//hrf+Fv+h6vi0FsrF/yUZsaH8y
dJBxUv1cFSX/0nr/U2HxB4TxPyP9rrqQ/74FfRshtqsCPwwcZfO/+6veQgQLEPe8ARKHBXonbHAC
oqAa6fNsW4fFpWRLfShnN8DIjFtGVRnxk2pJjqMNyDXWPwfUAzfx0AbnNoB0V6MzuFH2QHYooKG4
6JNdFZsIaawVgE2lJmmH+8JEe5ENEJ6bGhqR23mY5AqqXucoRHTJh746lQnj8d4jYzXjJQhKwtpb
mfVTWW364NpiusRFBbAZUyyL8fk2m4KORhQ5qWrs01JE1d6PcWYundO8KEAnlkI5nHmFT9YFjpMx
9bA/IaUIjU2OB0DWpcBA8tuN8B/1LH96wK/frsc1AoEToGnhGf/zA267c1DLoAnWhOGHAorwlsZk
3kxVLZ4Mu1DK2k9pXW+7wCIUsMsIpwHCNrddxL6sol3P5LdQFBcH8urkl9PffD61HjB/ufpegJhJ
Af5hM2yjTvpdNTS7daWbcSbPOFytx4DNvfg+aoR76qf4totjsFlhCjQ6Q5zR4fJj/2Hc/aLi5z4w
5xDEASuyIbrFr1qdvHcrbR6NGzvnIigmhPf0WGH9PqdoMjp/vd5pH+6Nyb8qg7UlItDgegfoYTkv
NdTgvpuG/eKYL3ZikxBk+u0MU+R26R8oB3axWeNDx2TZWT65C0MjwOQCEG61M9w5mcQpBQQ/HlTx
7KlE3CRoNYw3d+j6FhaQJv3lDpghaA0RtmTyEvm+w6ANLhf7Hi8mQk5EDuEki88Fo2TZeSOEhusN
Uupl+BvWwVX6+ZcvXwFqAqyAQBTcwXpxfpNslbHP5iuv2brh3zVe9Mw0uTiqWLCN1dNpEKAbZavC
Azr3nR8l1i6u5xcKnVfpwWJAwGu2bUY1OqiM8t9tyhvBQO1Ih/YW+guDfCrZ3bwck2qZ7sYgZCEo
A14Y+MTlVrYErDUWOfRDjufUEnKjKExiXyzs5xfw+8FIvZ8inV6I99LYfpK1NbW94KhYH1DmlTRC
bjgfowisy9zj/JmLqiWjSOOdHvuBh5qRA2rneo/Y5mcypdmlctz0gg3gi9vXCtJM9xGzX9ybaIlJ
7+EfKkYR49ZMNYoSI3wTC+aeS3wMe8dhTy/iXau12BaF/zlRbBZVCFg58lY/l4gJHS3t9G8uFBfk
3x4ThXhXoN+Ff8pLexWt/XalWPsOiM9LYuCqhCDcBMFmW2U7jyCkHvMzi0f5QDLpWxhDaGeN9kmO
QI6QxJNcH/rbGSkZ6z9Ex/Y4z9hYvzthvTeVMsxb2MIbZ2i21UIrwqQce64luxOXeaUUUO0uRauP
htMJX4DVHAfpiF2+NlNtaFvvhV2fxmySxA7Q0vseCThBmo37NMfWG+XWS+BSTq4oKTXSNdR1AyY/
ZBKYCvas/ULi11Lmu8kenW1OpCgEqpeUlvPaTmMJaE08nxbMbYANcHnPnMzke0PUKPe6yu8qPwfL
zYImsPvmsLCs6NzgF5M/0hpjIY4iZVxEGkaKdU98zDbLQtcfvlceJJYmWvAmB6iqyuiuZV25Mcb9
kB4hisg8qAyzFj/8HNN6OME5s2d6bNKSC2/a9GHQ4kDzcAhXE57HoRdb4eF8TMY53KbxOlpWxXRo
V12HsVrrpnVWC/pa5F8nVEt+4SafdqAmDoE1uFhB5FNVye9xYr3kCf8lVtab7yp/x09IAAbp4pC3
ZDq7tltvw6yEzWjXMBGn/EvayuTkGbULWwY1OZozQEsCF0LMz2Qq3956kfMld6IIds70s27acEPf
y4MbbZWX4YpcP2ZYE1+Q6y+LE437uQt+2gayfd/QQSFjv3Vqdsj+APZiEO/Ch3nQsAKBWbUZpYfI
iY6AXJiGfHvUPQva52Ian1Vr3ScyPfRDUD7HKt4V+7As+y9NmhoCGVagFHsQqYvTaPqYAyOkRcmI
EGQ9sEYKhTcJcjZEW9ZL1XmS/A5F9zwouaE7s+9mzi/my/Zx9MUt7eS8ddcAq6ygFUCXznw2jX4U
fXEeusRmLVEd8k6eVdfVNybJ30Nb3LmE6kVp+Ik9EUzQ4UjR4zz3HrzFNoQM6gXltwztCfMbfAWk
r3Sz1dwkyulP7Nkct/XvzfAi+qSDGBC9L2r4cCOHFZL8NJWD2k+TF2/McCw6obYd+/Ya34SRAWTT
UeL5WfJTRENHkl730KOy+8RUZdtbM1hbU5en9JeuhGF9G77iZ9u5qN8OU1l89My4c1TdTOYQR8nb
cv6WpUQjMbF7sdrmrpBz8jfNwvV18PvrQqwIHiWh/bnoiV31l1rCqDidKB7im6Qmm8JrAgBtcrk1
wOtv+jYMj2UXvvRLrU9dXtmf2PzxiPjhxSpBfbK2571akxIRpeLWde3HojTtiZ5Vh8lwnhl4cvru
qY+GE7s/9DSRcXZI5INTISEnh+10l1F7gaGSMGUzYgucmNW0il2yMXAYQHiPj6zJnSdfb8POL3aV
a5MEgOQSyjNVXjfVh5BTG6Hpeeo76CFjv/ubcusv+CCbr0hJlursyn3l2tdz/LdzumSW7/sVZJQo
4cQNud7SdBBvBWdd0kEZ9hreSn3mTIcQCF3iDgdHEzAZ8zjvWjJnp/5753jflrS6cyzM4KnrWRs0
NH8I8P9H8JCAtfinumv9oK4nA493uBKM+P/8QpmkVVFlEOpqP0aNX29zp7RehMMbpqhgBfe46s9u
mJBoWq4R7yNRmsPf3E9rd/GXz0BV6vtca8Fh7jjrZ/zty7KFQkXcoxT7L/bOrDduJdvSf+iywCHI
CL4q51mzZL8Qso7NeZ6C/PX9Ub7ArXJ11+l+b6CQUALHqlSSjIi991rfiijxO51iLQnErvQnQnAt
N7rK8iFI05diaIrd6ffpoWaBWbvIaG6FQpRYxoa78QKXNpItkBonhYuuS0BvWi745BWoJ5zwVgTQ
AMOc4JQ0LX2kxGTeEx9vHIvl5esn7vh25wbpxcxd8zgtL0M3msdK0yZBZB3jkHTA9ST6NsSzgZIF
j7+Q7c3hRHlnK5IE6OOmS+vGI2Qk4ws8um28MTDlYEOOCSsKh5tX67WLGPlpRt/ST4ba/c39p8x/
+1ItTvsc9z0XVT/U9T9OCs0oVQGckS9j9n7kHVKkmZbNPOrxTpbFo1N8zUxHOibGtusHjNce0YA1
cdB1n2juW/Ke6hwJ9HGeMebVOccHQ6dnK60ULLfoQQfZXifDK5p1E/NJ9FFreAazemayImmHvoiI
XrvMJ7rrmYpWnXycFbqJdBrB3I4ZBM51lMGMpeUoDzQ3b+lMX8Hr3Q+vsTl0DaAputj+rKTVr2pJ
YVQOyRFRL4rtLGy2bM1AhtC0dh5WH/SJG2+XaFTrIUxCr60hjo9keoHB2WMdxHpAsljbY9MhM/xV
hN5NQ9OGP/Xu0OqtgC7YRrmtSYuq0kKcZF9sVRADt/K0vAuN5jMaerCaizzKaCxUb8SOoTmglCMd
EYwhU3DJ9lH6rNtOaz8J28Gv6x5DkiOZb7JNKmEyp2YodMyNXSNN0sP99lfr9QOqfQz0Xtuecx+z
a+tGJAVbgFKCbOTyuC4KRdFiR6yHaNeb0bsefUoIpP0MFohf6YkdNkElwVwlGo7IyBLdamvT5USa
NlOXDv2mKYpVhNsiz+nelkzzIy+AS+7OSKLS925Wf2VW+ylcBlu6luJYEjOqiblJmFNXYkAJHtzb
wiTRhNirJqOz2lvzXV6W3/iQ9AGFTVzQZ+sWmMNc815y3IqYT/IJuHxBrOMNYjVSa2R6hMndxskK
poK7AX8DL0k+GB5wkihmxOj3xMRmCZ6JyDjYaevdx6/G5HzvSQXeG0JfIkd/p5UGkaxjThhbj1yG
H+xKGdJ1tLKBSO5lM0+rLCvyjUawHjBVA65UW8A9hH3n58CehMp+lGYRbCvN9zjnwQgWw/8IZLFj
J8FJ6t9xOsJVO3NBSpFXF3/qmFoi1LZzpGnNZBKrZCGOycPb3LsH2WYt5XOZnTXDVFNVz2Ummre+
md/SoFrNrkvK66TC5zppD2VW9Js4p8NnGg1NUcRGqyxX4OFp10dNuyT6IOieSfnrH5HMeiSqZR3a
MeLcnHMd6eCSZ1fMv6Pv/hx8CbNLAakXA35V+g9ITOgRJkzinXw6ZBpm9ZR1AO2r14XYi8s0ees6
7WywDeII5fFYzQ1tfG5e4GzzHSrb9hIa0ZYdHgJqL/hlo+WcinFo1rZ3X82mehSBV0FXszdjYajH
UNnXmVKOtKe/nDrITkVb1JvQhurFAbFJOnT71L7R5C2BY4waQ7Kg1VDrLUrTs1sQ92UZ451jWcxs
vGYkkCejAzTU5rYf5bCqYnljBgo0RiTPReWMd0URwaygeZLyFK48YS8u8XWbWMxOEoBDOfHLY179
grILSxKKDbdiVz14mdxkqVsd6raOtr49PFcckYg/etfT+KxL0z+1yobBalOX1vZxrpf0dwOgjVDx
caYBGyWchLPqZIxztXX8EXWLIiVZsEw2849hVsadyfn1rid5M0LMPuldj6cAyAts3iRkPKAzXO6F
KMmnZCsJ2486y8JdRa2dh+O7ZUxYaZoqPUZ9udZ4LMzUga8zUuAJtiD8O129aUaUbmnrAGEr6U6j
h9YnO48JQiqYX8P7hCeSErweMiWc7BZfqSaVfKRAjOz+1THtTU689TxlwaXv3EswhR1nb2AcdPrC
VZqjUgy8GPi4cBgQoNFg6lnsSbLZsnHVK8ygKWOOlWEjvJ8a0uO9nke+Jfsvb31APUbM6Uvd0Nrj
aqZgJ2ZmgqQ1hPCKue/pUz6wJEHg0vOH8F3y7i3+WRlRRjQkBnPNM/B2qIDdvIk3ZghqOQvn4+B7
K41q4q4wfMLES+S/RkPl4ImOssg/KbO6uH7/XauRv7b1n7xZI+sM/VcLxdBqCJvzM1XZdGWnkm10
ox1PHF5vu5u4xL8T6/Bh7ka+Y01BI8ko87Vx8WZ46altnl26QiHf38YqmRG0CaECgzKOunWf8zj5
DDPNMo9EnfRBY6Mknp+kU85BEbfWtSEZVKgS13ll4nqf01/eKOdLbSBfD4cy341H0Irho7LEtHeY
/eJ5weKT0FVgXotoucsBu7c5PmhSEtSQ75yuP4Wt+c5mD2Y1ESvD0k9W7T0NlgX0YUYhaxrLVKVf
2F9jvQlUREUQdVTx1VNqD4K6gX018cJ8TwD2qwnYL6g4n1tv7owwOwMCaDfDRzccCXj1Gxo/BOcS
rQChl6bX1QxTBOZGTtAYxhWm11tghMCPOogyTmV+GgXZnnnvPVuOSU/MVop0va0TFOW6zFwixFKa
ZmOBHm2O629WzuLrj/aDo/2XceMBcstZDw9RNJ2h80oEx3B/xpCA9bHBexAvgdAt1nl5CoqJxAIx
y8M8ZEcZGTfPkC2lwNweGUYq+G7talJyIkuWYFxpVA8y0n9ZUIuB5wWHSA8aISme2CSaNn0bEWwd
Vd9z0xMrz2nvRyNLdr2yvzW0UsI0I8RUEC030Z9LQ5KrohkQo9OoC3PLeo9LiXBIM3j3P/WgfrIA
9HfuMP2U6pc922rf+zR6O38xkqT+do49IkdSjDPo009Mvz5lxiacxVsdJfZ6nMZmp4em2WQODI8O
f13A2BHXW67WnYcsIZidgpwEosvCIP3I4/5zCOruoha889zc+16Zbcy6YBvPC5CvFL6AUAgwdnc0
B36WwbAo4DsISVE3rH0XxV6ClBlUt9iw4p78HFN6ZanxOARM/6ymuUWle5Jk0U8clyiyLeNBNdO5
1mIzGKA2qcXmlRMkr+B6dZ85F7NhrXOarNt4BqaeubZODCfVyUs0350+w6vcIurs9k6L7PCubAVf
C0BwTXuPLSOet1UZ05VngS6QskcqbLelZPBY0EU3Lbc654JcGbct8Lkpp6Jpao4vRlsM+3qa2r03
TAFml6caiOdSjR1mDufb3qPbqmgdrCJbX6w2vyQ0AR4ip37rjcS/kZ2p+pbM5fwH6Oq9PbftJma6
SN8jJy20vO8dhmQ6qUqeRKLSR+SAHhmSTW2+RtOWk6kfmmCySdMFlhmt2jwiZcEm9qRwPRLcGpjg
IbMFJTsOrBnGeGVjWAPqQGcufHUQMBGj482gSEuCIJLmKABFuGjWlJzfmJ7eVd5MJHNFkKeMqLFL
SKi5LukFoc7aZopwPmc+9TVPDlKcddm2sGeaEKHFiKU99vbAK5CV1eRcG8p/dZtob8U4y1lu0pOu
meYu70ypgjOOEZSzOuN8pcvh1AodrwujsldbM2gU8Nmc7xT4V+jqEU9+98PyEEyVIeqwCEvgvqyW
8N+q+a5HmZzKnsDDsW2nI7yVlMN7dU7alu8EDQJ2WQSxtRWsiQ+wnn2nNfZ93sy0gdepGSLB8JKQ
TpSENKA3lUT4rlz/Peoy95LWW41wBmIpfhBDfx/saHj2wvABVW2I6tdqUSDEVbxNDNyDUd2690Km
W4fjRkpW5wp4gN7ZHYJYhlUImKeDFE5FQinMHMsSz2aKV2/GLDM02YfjRSiil5EKrZA4YUspSUTr
paMfQWbjOE1L96GY/JUbcyIbx6DYMWygsNE13hTX7Q4jNoyV/WRReMURvRFdXOtK4bVjRnLw00pv
IqiPQ+Gj13Vp9sXtkBxQUoFvtMf2Vmq6nOyjP0VybZThXUKTE1SX6faS44OYO/fN9AkQQUn1UIVe
ca9kH6zsrDp+fQRkaK9dEXkHQZuKmQwSvmojrDG6pQW3jHbi8tRNYt/59MF7bMArq38NiXWcujI+
jZPYasv6Zfjli49Z+M4qHM4AXULkUtqm5NvbRMrIKD2nbY5LIBDeFmMGfIemvbAvE+Hp4mVNEEDd
jIgm8hQvk532UVTYKosxwLMw5Hs7IpH69y/0Z71E+sqekRA9gkLm276v/T1ttubkDaa9q536oVN2
cyAE7xnZFmj5sJansGDdlHzru6+5wdRfqizLrgs+qI2i4RBmUwUlElnflJRvQQbSrTL7z9iMPtzs
Z91O3xGQ93vfT/dpE4THoPBNMiVZeEP29skKby032nkyUw+QKmnmRW54p68XjG7QmEn6206MES9u
Z7xklSfX0QJ2jCbjUsiCuByqa1LyzHRbq2K6IvijFdnSS9UaaboLkPIx6qs32EbFydLMNvmzDcJV
px9uORbH1k2sezMyNuxHZCZVhETavtffB11LOxbz7w6vaXPtzUHsxgjgfJGw1kiOWqisIqZjjpnu
cUxHa6E7grk1ngKg6BzFb8Kn5DYzrm5TOC+aSNHSgC0nwPhj7qV0swzM/RGC7iwEAalyJma291ik
0XPqmmJTYFVfNy79/okBGPwNZ0Qpks1Gu2Ol/GXOGE+BVK97u9O3UXICBdLU2uzyLQAWYybWvk3L
c5d6/XMTDmuU0/HJqKv+1NKzCssGpUccxfsgEXjKQqKWnY5EtiI00l0NMvq1DKg+Z6dEQpuA903j
FjtC1rwi6Mrus7ZuX/W8nwcnf1v+iMJe1JOWue6GBtvQMMcHeDiP9TIfyNwKVqE7sy0v+Bx2Xvvc
RN25HmieJNQ5gDKBWOYJqsY2ZNEKzfyn6byOkQRLvOISTGuaoj4oEHrsdtsxHihHoHyeVcG94e3c
5WuN9DURSUlgRUQbv8M/h74q2M1TQf2SARBTONodCzy/HGYJeSvYVxjkaS64Ff1iufny68W9B3/E
xnzSP/KcQakuI/Rt4USoSdpR/I+FdWnpCP5WgrFFNwAIj+ViUq5M79yUIzjQobhQzlaxYFn17XRT
dYV+ntroZ+OZ/llkrVxhT+UBQuN3VxX+eOhBU0uX5IlCkKsOYKHdJpxQOn9C7qwwM/uhgiAq6/4S
+Tb1dA/sse86TomL2UP4pH0FGcM5uqZTRx4K7IvsFrB4IfAPttRB4piXNIYGMYxbjFftFv1lhM42
7ONrmJBuGUH0RdOj1rAkf0V25O2BsV2tDN2ZFQbWKpQdkK6ipkhDvrUeclGdRwf/Ak8GitbKeUH1
jqa2rrf1zO8vM99896kPYMX01F9x+ehL8sYklrVHRmD51ojkXog42FVNHj5NCYtf5mJNFGL66Eh5
jvKQu9ozc6TE9ILSLipeaUL36yBR7w2jqkMV1f0BCL2/yxLC2mohmr2J/6jqZv2GPnAhjHtgFCci
NQo03Pf+gGx5HPR2DMvpe1upS5xO+hmF7VG7PSSKOlGHKrDbc4uXnK3oKBrbeDZrh7JtMr+Zk3A2
cZMezYIJ3FCZVN7h+IBm4pUJFgkvfL0s5vKHEY9HbEXxLqjo6+WSw0fVdPHOH7pvYUjMbOXwhFdm
zm+RNXshwrbtwCIPFbRklj0VL1Ik3QGHO43HkGmcaTc4YPEdB+VQnmbzpSL8KnRHqOul9ZaH5mPK
H+BHFmJ41Klkw8hDnJQGfm3fX0nANIDixdYoi+qQ6wY1Ql5uZkSmX9L1mM7YpuQovezHja93hQYG
1EX10ez649cd3/k4M5A1VTg03aXjPbyJoBjOaZ0vqGtUgJ2h8jtLMmFtUF5uG02fCxX6XTAhFVbD
6G46WgCdiwJqRA+yHc2y2sI4hMWAMPnaZfVtrNV4qkX9iQeqjVIfuTC7oCmbZv/1EOrJG++4Jkt8
NB9LE+3K3BQjkPytAvPMwjzMR3NuHluPuQpL23BvyfJHP/kvYcXQc4ygIvAbzpGVAXFnrJLoetyb
DnkhBYMqKsbZDNQ5wlRCAAgNJMe80335OUiqqL6Io5OFEi1F+VcufRuFw0DkBjDzmZO+a8ETyQHX
uX33YKPTvfsytBgumush76AjMT5Dr8q8HG24ytJ04zphfw07ANNf40atGNOGzRLvXJUnZwmzjgoC
hvC8QD/C4ZqD4dqLlq4sLeoMc97yjRE7bjvICYKh4T8NVL2m5yO2ysDEQ6OIxmMPst379aU/dwv8
AYEdNWchuTpV8V71pnVr/ehhKEW0nbz2gER1PmC2UbDq6ZXUGutk7l4Mq5LwAa1vdOICtnYEHSg0
zXRV9lEIMo7UHQaRi8EW2P9y983yvfCc5tbJsN44xQv4FwcVfHD1FjdLV7abgqbTadw7FiTn0aVS
mpb56Th+N5YbvTGKa5yjDZwdT69q6d+Hjq3X2mEziF1fP3K2TLd4uqZzHl7YkalvZ7y7bmHrQ27O
wK30wJw8G/ZmPYht6aE2acSD4aRnpv0NvDucSL2GAe6qad4Jk6ElVpGo8SFJ8QFiB8Olh748rXGj
zA1M9sGOk6Pq40s3QpKXkfMXLQZ5CLruODXUwXOM7z3NvBVjX0UjiOaCY1xoPJU8q27JodX4Xi8z
bS2KVxTO2GMwlwKcD9JtX+Eu6lI3WM9tUWzLZSbamf6xHxuf2wtkMHp7YC/59FdfIsTKoXqnwp7X
FPA9qcAsHkHWoQeq/E/R9fPJqS6dqgjqGozPrgCTNXYvUxl6j54ZvCBRqq9+Yhqw6zBjTgkRRVh/
5i3syG1EkbWasoSmi5sUDx06eGK0UOs0LLhA+rZDpG20KNFLi62NFhbSiH6y3kVKirqq00OQOupU
EbABnr5+4bjhhRNNYVoxG1d/c9qpxDPlblsiHPrULHelqe7zijPWOOKWdSewu46Rppevl9A0c7b/
0WKGnnDjJN4JhQAZ0MDymgMtt1MSpDfLh2XW2AvjZQrerRGOn6ewzInE/ZxpX9yVY07OhM0hgpHd
YjN3975hEPA8cD5E68BhRi0x4fZ3VMW46Nr5YkTOUxx49n6KWYdj/lLCmgvq1XkFzqnd+EZJmgqf
eJTcKzwYSG/sEuS8lhd2yKeUdYJ7plcHa3Smq2vWHwJtPuxxS9GrgMER6HGVlO0+MClH3cru7rop
yk/BIPXO7eyrDDElzDNxUlnUJRvYiyjYgfG5ATS+ILUfmkBeqiJvTmbndfcyaH6Kpo2+NSYCC8dp
fECK3acbOhN1bvLDNstDgl5iE82df02RSWQOZKSm/pYa2Ss1qSJhDF9WL1f+AomplH+KUw8/zigC
wooQitRo5LdjHuH3YJ99dxzWduEYb7k7P09gpLEU6OlsDTRECv7fUNFZz09jFVakfrcHpwnhUmtS
cYp5ORDHw7Ghe3rJyYXq+2yfl4PC6kySlQ5+ASPJX2Z7/isrY0G3mzaFUsxYQ7WdAY3eKVvsrZSA
cJaSDgkNak3SMvGpHeEEDJA1J8019Qn69P8CVoPQg5PQuqvALYbCrvajVT/Xc8cJUXjcO+74RiyH
BPSmD9mckFAR5+3aMIKnCSnixbFoqpe6cZ+ECxg0QpW4rmuWq9R7glzz3oUOuRyK6Em8Ov76xFeG
T1NX/RaXEVLrQzpF6V6l7IGNbve4mPRRR+1LU2BrjkqF5t95ajzOC55q+l09VeFpxNLECsezZjO0
XcZlmzp2bGIpZH1fd2qi1tRvvWvfsmF6DVu9Aaaxm6Putbfjaze7tAel3sgxfYxxc0LAIJdhph13
p/aJFBA3/GhaDeNHgX19VVvsI96ILLMrHis6WethJDe9i/18JbRPGz4tvnexxZStpWgTDu0YqYMN
xJRPGn8Qb9wb7r3tICV0KvdHwc2xWj5MwuHOzwS7r5PzKStF3Kz/lDtAJjqPiIrmztGA41Xv4Lnp
i7c8kzcYLXqHvBRAVeSTVdHP+JvjYLqrS/MF5ETzZDv9tUdz6C6n3PbSl30FTgYf5xhLIvgMwDKC
1RFpFcKppK9/ZfWQYXTVxrYJ+kOvozM1XHANm84gEZAUsjFMjyQtfFY59EDy4Yl5jsLrENPuiUyY
KmH7HbN1d6m8k5nKjy5234voUI8pJEyN8qJDhn6pPfOaNpiEElvOh3b6DD2mDUlevoiBgqouhgef
vLNDpoYrMeXAL0najQsMVAQorWZMuZ29lCfDa8N30rsc+UZEOY2WT3iX373WVnwsECzmGH8aXQiY
hnlonapii7eKY/Z8X5qC4WwPccEpHc5YtI10C6DFNdmX6SBH27YtyzXnXnUXjqyLZVDIB/q3q0Y5
90bNXsBpktgwWuftrKpVFZZqxYyWMwhF72TTieEPDIi46A31TMhcLfEAw1mNUL39Fz8gvqe+uqP+
/oZI8F60EcniHiPMEky6qwnHxTbfXjGAX9rHnXJGtE7TfVHoI2hWHExHfc4MMGs2JfU8TB82iQZx
KV4FeFcYNoQH2Adz/oVxe5caybMzp891SCzvf5mCDmmde5TWoWSQR8+4qrwn3ymPY5Y8JwwK7cy9
9rAB/r/G/uf/ncYezeX/mc14LRv45OHPfyYzWpJ/8ltj71j/MD3leMpnwiIcy0NP85vMKP4hbXeJ
X/MdGxW9uQjp/xtQLi2yUn2A5uifkacghP8fjb38h48kHnGMJBrMUWSe/T9o7FH5/4vUBtmoiXrU
NF1PLp9E/hlrJnvHyYOyste5P3z3Zsyna3vHVJ8mMmr4hjbRg2ZYe5spsSWNAgZ/YY41F39mRG/q
oL35Zi6tIG8ClqHquj9Zg2f/fjvTedwASMqhreLra6H6b6lK8cUJ995ZXFK+V1w544UOo8WA46PH
1leW73baiuMyHO3j2KKeGcg4b7r5HhA255+C2vjrXysz9umtZbD6eySLoiD8IWj5b+nPntLOTBiK
oQmPc3T2yvQ5f7cYYweBwjPPI2YgVtI+qACHZQy4IIyxGXyZK03OB7aPwbKvHRBWKicQME2DtSUC
B3jbnH9CcN0FQ9W/Zc5HhY7molBnnEtTE1qZ/IinqLySb9RvgNBiC0bJde39GVRHSKJlLs5j5ZpP
S22lLCYZi7b468Xow6OTjHw8pLiF17+MPgQkjBCk7hRlt/VEKS+0TuQF8YA4McacfF19Y5VYsVkW
1yYEqB7it9JFQrTtch2ERHatrGJYsZPe6OKQhxCgvzXL+VcxQ4+mhIRhsVznpCd3aGgY4FVNhP8c
EkWGxLoa+gKvRQmtt38EjCn3c5WMmwaP4bpLfI6utm1g94xgN461fe61tA99uCThsnr/jeDZspx/
u2El96vpeRbOJAkO6A9t2Gz6eoBojna2cC99HSFt7OBbJLC63zLlHyMEHXhzq2+/L3QEMGEb2DO9
1pjiUaTCOn29zG1kn6zUtjFFT9Pen5pXFK3JOWNue2Z0L17Icpm6nzpG8oYipQDXaDNm+jKK4vpc
mggZhAQ0TPLkDwYtKI2zoEMqH5xox6ldi5z2NnxWWWudv1yeMmoeLGZ69zQ0axKSQsLHm6E+fL0t
me5AViOjKwxL4u7ZDA8zTBtG0CHal68bBBszjWAvr7/JfKYyz9CtIjhuoEk3DgZeUjsRsDMIKIFa
W85Mfg+amnUvR7X5atjGVCyqKjcqrbipGipMNmyufel3+LQRJdClL0F02JUD7IZPdE93bw3/0jy3
ywu+0kW0mpk7DR8EVXb4qtGJ7PBewM6LcaqWnnUNgQqhLlnhsSzTNWCw40B3wDJmNE9VX4iVADO3
hgG6MvzEvUZ8qtDpnb0fhekzE+JbCBF5w0BV37dfTyt9xvBkNVOAlixa1XnyyPOGoaeClRRY9bVv
Sh80bL4ZJu0eAmE+/dOS/r9xy8h/VUV6i2pOouGUUtmMQsWfqsjU1VVXjkayTX3CXO5klpq3BPwF
sj/P3LZDWB7/5yXo7LVdBh+VNQZndxDy2cIp2XAUwnNpJfJdIDuBa0HSoiy6qborzBdkasPRNIz2
NArHp9mv4CMknrU3bH9J2GIKYHsq2ReSubtXTdMVJFFMVY7j0Yt8fAuW3iM0ubpt1T58Lbe1xem+
MK2DHQnGkpWt5TrIGQgxYZMHu1KryEj3wgzLGz6LcTtVxPmO8Do/MSZhZNFedDLj3j4u0T3Lm6RX
/sqKK1hueYPJKfXPJpTQxzGouCsDJCySWR5nF3n+/eyVKBe2pknvD5Hnpz3pYju1HKoaOxAOBpI8
vf7NdWLP/CflKIRexzP536JDdrhc9h/qVVIqh7nl4A1W3hdHc6imk2FN0+nrJ7jd5hp5pLv62tfw
eLOc+ffZMPBAaPSjjW0HV0e3HLqjqsP8wNsSw+Y+z/CufpmUDYgDQGO4Y7/e+k0M+b+qMavw12EG
Q9J0pllonbWwf8WEB56IimsOkvVkBTiWFduw/F0hRXixOQtz3xuHweqRljjlzoL6dh0hPzaaEjyq
vRfXQlU/JqN8iLBG3AnIi3hz3fbx6yUNP0o52cRT+W+2W2arkhb5Du9XQT+/jt8sC2Vz6P2wCNY1
d3WRxRej/CQHx9wBRqy3Jl/jCQetzci5wBVgpWQ5tWFfnwCw16fZT+vT19uvn6b2/j9frT+SaLla
MMKwEeIj5BzkOfKPq9VTiVYTWrJVmDjibLrY4KbolwkfaVtVUtHJSMJTuZiPmxndj08leSPmmxbf
lBq7cKDu6ZWe3sFF5AhqS4QUy1tbyG3EcWyD7QKMh7QvkYi3X19uTv7FtUHCpkLTPalqdE9hGZXP
ZD/GW9fJznPhQ0x05HCK0mlrN3V3HyUei5HXdo9ZSHwx8Zb13wie/zC7Lbet7SAPR7KKjN5xxR+b
mkSB4KYs0lgBD4mSw9G3/iqaiDYuwyRJkDp2E2+57MC+CChD27BB8vTfRxkBTySgH3FPH/EnNdh0
P9hudRQKiwf8jgWX2z/l4Fr5hovy1o0To+QRtJS5yBorQzzlaXcbwVhjx2r0xR4qiLEEtm+gyDo7
uHrh+fdtVk3m773ga0Owu9RfjZNEb1sm30ZLu8uhoTxbQrwBV3bRdywxphR2l255aZtS7aZC/8XJ
qNlEdgcCD5w2c2I6PxiKxdJhmq/ZrOdrTHKwB8lgkQE9NgrrtjWDB1lnPWi0lAyYK575YEvDpvmb
a6H+XOp55G1gSc4CQEcA7/0RKhxC+jfGqsIixiHrZKdy2AeDZS85s59tPz3j8vNh6HO2yl8FTyZo
3MF9QDK/V5Vn3kepTTNLm0fHqFEVm/jDhKGYuPj4z8zGI0NOJQbiZ4xxvpTjY4j44vELBRsM6v7r
XTJBwBjMZtM50WsyknhTzyXJIstPbliD0U0JZBwjANvjfDE7bTBqTJYMP7u9tVZjbdIIAI8exYzG
NLE6xuqyk5cBF8TJV/0hraLysQirU1lp+77t9YerUD6NGEUvDobPQ2jRHFmk8jqrarxl4+GLSKZp
Z+TVYJ0mO5EXOSmad3734c82KxJROuYUMLBsjWtYis8icYuTb+qQtsWUz6T8xMdxsNNbX5mvX7+O
B65D2RHvQt+nlTbY9b0JZf31Py8z4l+9F8vThZFAcmRc4phM50+PnBos7WdFvXRfu0/ADsGTEC2o
Elciyopr4ynsnO6JVCQ9moTG8hnpjsQBFh9+25GIBLUTaoFFoZd5+EKgMoBpNtpGpV7m+WOzmBk9
t/Tgx850GIGO7YNYNg+iQgWpg7r6loFtXVMnIZty2zer9chWKKMncGikLjeaBEatEQoZhTq6VVHs
S6YOK5WBOwN44xGnLgADJCuxbO6ept/iGwWnRTfBUVL7xCrnSUBKZuf8lTax8zfrtPVvXyDRAdSH
thDSNSkZ/3gk/DxZFOcc6Oal3HDlON41cJKvQyUpVZiXvHYjcbCBkPltNjXsd5O/K9TtdG5IeLvr
8ji4a9A9EjFu13tl1O6hb2vrgldv2Chn/58vuP2vVgcu+FfUARWCAMOq5J+fl7ZqSB4QrNO8qOxz
vChKLP8yapu4seWNHnPv1kxddWiK/Kfq6mljtso9BTGdQ/YReYVRhd8kSMELR8Hx60WZTnaMcDR8
1VVunHt3wTB5GyMuvG02gWlKTKbJf/On/NtqxJ9CBLhiu6JGJ8nsX8sdP3AqcPLg4bLUQaHYw9yj
k/TuDPaHm4Y36DvHIBiGHxKu2F1qIXILLSJFkzDJP+nLZ7LPf8wIJBl29aSZpL51SDrfu7Zqgsji
WZe4DtK/+dB8tj/4EVwCyQNnKuWiyZLkS/xxy9g548x0iXH5fWAeFDmqhsaw2QdkmLWEiNn2HL9F
XrKELTnXhZlIPo7mpsp8QshXyu1iNiamKKaKjaOoqfwj7Bv7LwpK4md69bvUooD6ZqlwPyz/OO/8
H5VbJA9CEA/bzm31jKNr2IGISQ/IYn6aOkAW3JfxdmTyWdCiuQVF+glVPrpSj3FvRsmD2wxXcFPR
D5mLaDX26dFO+2fCFID6iTB+6tYtDir8y0PEKBSwsI7s6m1OLeb8Xlcc3GapDo2EtsVo5Dgh21Ce
Sjf7X2ydV5OjTLZFfxEReMhXeV9Slcq+EGW6sYn3v34W9DfTcyfuCyFSlJGEIPOcvdc+VrYUV7Ng
Monqobxk7WfsqNZznmTdtXXUe+P4N+JZ8ufcLCDkBml9SDyHZCxI4ZCbrD8FGcv1QH8Jma4NvX3W
p+oLjGwCCeiK7AiD4xJXP2InNHGQhxsMiC7gzhhRA9bNRzPx8QfK/Ik739UvGirGQMKZ6fBbMqIZ
11y9lkkJ77Q06vQuLU0BXkYAs0fGwhLgpTyy2hk+CA8alsLhpLI97MNaEbh0ceEopgQnoYDj2oUO
XTyoPeRjU8JRiBHkPfWOEhAjDBkxbfFKI53Ory5O6nWuwBt34wR8UOsQIyZ8664bngXuVmQfnu0+
jbo94V8exmqnDaXzNVkrCXZV7Gn2U0Ci0iuum6TqQfLGBDPo7hXRAFmwSXoVwAdfU7wsa8QK+Ot0
qJtEEMKtA0tp7YrYgb5Sk+2gSIMKlKM+9K5Kr4dyTeHAGcpD2Z9g4k0A/W/iR1x3EZjBp1mgYFH5
FE7ZYCe7EUWBElUHJeuCJYLSi4YmbZkYanWYJwzzLm/yEdZdwmSAt3wewsu/cmolPAinKJ7SsLoj
/Ro/nJ66eF6lMG0qYBKR5gwLsx+0nabjNi76sn5EfYyzOHF/idH0jsp/NsB8Pu26PXZ6W+2sVAWc
nvAFypwW06UWn52w5lU7vAtMS4i0nSt4OUaltA6cVeJI7/J3EyvBfciiCtY0JSeZeyzjE9ciSxjv
S1G6RFcA3hn3Pdd/Dy0ZpL/A7HDckpC3FiYpRWlc8s7XXfToDOIYxUDZQhIc15S63IdgNBH8+cZl
hoK5aBCAq3bexgeMi7ekMF8VIrDD1DEeiL2gpNG5sHnrst2aZk6rS1jKF9EtNHLmWkGkly8jK9Xb
XAQSLnxNyv/eKU6IluU7dLXoaj60lY58TRpXUXtH1s0UDQsRPAVKHxEKkumkqIZPHp2/V60HXm/a
5z+VCFstUfdNhR1M8ZQRnWzYaUUEigkPBN1VS17NtIp23BQcc9chM62I5gXNB56oGs0nhXSJF7to
HuYyYiENRLTDCGZ4qrW4OGgulsPtvR6L9GZEfovXBjy1nDKPk7h4j4qG/Dda7NfMhMcbBGG+/TM3
T2h7bMM8iLCKjutkmiIzGflR4sh4ImfcMPwWM5467EfXar4tQ/lRksF5C5UUZBb3mKPe55JUmQgd
YY9fhFpw/BhjnT0Oor4XWfvP6QU4STkmTFYWzFGSXTiHT71XFCJQ2k0QJRaqOKUU8QfqVY+jeJiX
yjHIMcvBR8osdNg4OqeFbKPe25AiUh+F3wHKyIgWcXEJYXAdPkojwjhnmv2CCBdjyWJOISOjIE/H
EYcUgx0xvWDVZl5i4RVPkePTUYkqJJioT47DVNylyZ8vw9aut/jNw2PtyvcsiptD0RACQd4xJVa9
/qafWa2T0COqeqrcDiCv3aQ4U7btTgOGbEFh6qjkwLt92n+pn3Z3xeScVHw8qgbKchhtsf8johip
v3TH9QDG4DLT/ZrI15aVaaW4L6pgM88eOQWaNXzqHnCWKG9TioHZaTlJJPKjM0ndUMcmOpdo1h76
Gp167sgD1C3nPnFC+sH1NmAN8rUyGoAp7IgIX9uvlrVXGK9ei0ljWtaf4E4sYsA/7qIiP81Xnv8Q
e1n3q9+tnhZHNL1cXHOL0n+vu1sZ+5cIhsVO6bSapHH662FJec+NjF9mjJDBTrlw+ZmqLufCHLNQ
fweUn6g4HxL29BfQIyCqL2RwBoYeHZTRvuiGFd0kJZ98cKqjWdRDtUCA/+33Xf4+48g6PqJj65GA
UYrax0BCGI+gm0wf0P5x+/a1j1DMj3DjxrSNboC9jlwSmB03nIgHBc7wwe/k6/yfFCXYLNVt6NVN
n2OSoY+nzmKilgtj+T2qDVR1gfHMFE8zIQ6z80k2HsL+sTvj06ovpS4eW+oA858PVXlXCuCWf85s
w3Av88UnNgb/3Jvon6c6cxdov9EDj2gBVZqkM+Q0n2jtjuxfPLUx75H4bSljTqnV7c5KqCXrusO8
6eIzO03W+XgjsSZMl9aUsDXPxNdWbPyGVHbIM5gbjHiZZPfUrl3Ypf5SjvlJzXS0fn34LaNc2VT6
eNHiJt15vbrCetvutQmyHpXO2iQHYjU5dAkhwexk4mpBbgJ98ncTy2g1KuV7hySZoAqTNG8iBhq3
HsDjjb9Glf94NLdlaAHorFV9MZQxieNVsw7UfmRGGlBP79MTMCZatpqjgROZZqEghjeDQV617sE+
cX0NQlyhBSssA84KYxPVXrKnQ+tcVsMWHke0I8EM5mcVAASndbwlUgcKsJ8dI4AFNQq+lWUqKGGc
JZDjl7EtSNps+RXKTxnTs41bEWx6mHzo6j4TmT3Auf6lNA0Vh0/IEtc01NE1Y6xPwoOSmw/q+IiF
79OWylnNu1+5Qy6oH18hVxyFs/VLuW9ogAmUZ40d3E13sEjcrr/GGMC+HJlo6XVyl+mIhJcYpaHL
iSovehRkciUrA7BvORwmdelQPNo177e9lYl/IlX1K/Wo9uJQxHmjA0xDeZ31DreD7tJrY751Sh9E
f0JSk/1DXrxKz4aUDZ2FYQyBceHoWbJRWpTSJJZsBodFVQpOwaysg/RKf4VWgUWjid6vNQOk7qn6
hFCQsEN/rddatDWN7KevdJgRkob6aLWPSTKSHFjQ8Cd5rR/elRS/fUpqgY3ZD+DRKuCkGWMAdFYN
jpOml9KrL32bPfQyO5UmRMVWrJIaVdKQFSeKeSdkp3ejjve+qh3s2HkfDKztTD5OHnJRyA8sHZm4
QQMXv0yb8FWT4A694d4UGbRDypRfVScfJsItPk0iiPMqRlnDO+aNOsKiKVteXRSFuWu79LXnZQ6K
ODlq8TNK8SgkGFSrM1VWy8ELgQ3FxjShRTZdtTSGyl8OqcPHgmNHTRqs7k5OQXS4odx+jYz6UkS+
e7cC+VmmYBMHojMo0dA3DCr5SZzUzSgJrh880hR1cNXZXs3SVefbOOXRiJbG6FObZS3hUl/ME7HK
pRmf8qth5k+wJcNFw+1kDMTdnPJB9/hSgKWbl4gSF/ogVp4GJJEV35SjH/TpFpUEKDNUMqtk1D5d
+i612RXYhVDVYb4iukODhO3g+24beynqhrOv025tqv/Q3HtNiCGwHnVkMQvdYhqdOzlRkC2CdAVZ
aZsqkIKQ1VVoahDSdS1pLK1RIrBRC7AFAF7WhE/nu8qvTwHBe9tMUXHPTL0IgeQkQS1XpNEpzC8w
4Pkq5S/0jm9NGn3rmFXA1lcADEFSKpay4KIQLKmy9ouCOUvftM95hTfb0u2vCBhm7qlHW3NxRhIz
kanLDgRqPFKIj2A3OZjTl4WdPzhmw+c/UCPNa0pWXv0I5OOdhhFZ8xFuVaTcU9rIU1gNZEQ3lyrp
vaUbE/SGlGUJKFguO68/kqWGa0oQ3CqCcFhrJOIs1LZ71sZOXTZ1+AsJ41YrbYia3t73+31N6X5J
r6NeTC/SjoYQNz4GcT+26RCAbiHjiir2qetVMnetQqeUEJ2CvDhO50KJadsJLugCUyNGDq6y7i3i
L6eIXttcbjS3DpYaeS9rcKrXOBmCXWPndyMOgRQhruTlrocG9gs8i43gYrdQVIMXHNDxtpRdWUS/
IQO8+T0JXSbuwSBGykaLaZVgRpR2+8vPDJgApvhdW6O+9EvgWbFGWU9EOb5QMW7jERku0IX7CHM2
scKtOnLtJUS7PZmqepJWggN0wIaS4AZixsIsAnMDkVj7kWhRb0ge6XdmBzdDCu/h8MPwLiAUJU9q
l20DHW5bzbGqlWBi8h13Gcnh1AY8GCJkfojqLzjO17nRIrc3AkrdQf6cjUBFZApnP8UbIqxv3Yz1
tRXSXZUyUg7ad1FSlawtB/OThkurYRm/MDyMUmZBuYlEt7uiCqbjLKB2GWk6qXJQ6QPDWAjlFu0c
KwJUQcBDjTMRuK/kH3RbZqDpDn5ls20KrV95JC0fMA1ZyT0t9PTZVoZ7FHBlmcTvFGD5g+i9pySJ
vaXF35XohnMydL8EArNV3dSYYjUObCUi6gm+n2upve4smwgFUR5GDf+7Q+Yzvi8b6m1kbZFN95Oy
mItCwGKB/HqXQA4X2ZgORYJmH804FFteahSIE7DJGjVcqp4XI00u/vWU7G1jDCszLCUQLR5Ms/it
eSEBRjKhGN/gruejWrpqjf3Pa83DwKeyUKNsRy+B/MBOW4oo6qdVe0JLsgZT3yaUOZsczhoxID6o
+yUhgxn9apVU8Dg5hj6TNS2udghW5c7DVuISnHX2Iv1M4MdXQICxTCZsua3+tiz/exQKcUrNvStw
Tivy6ES05evgeUicpZv2j7LS72YScvEzCREKkXQFuny0AT3sbc+HPWIae1ZnAxzrRP/UWYm4eqQ8
dwS2rbJYHnTXw/0EM32JFH0TjKn1EQ61XENziTZ67N+q3vRfI8WhFgIFV9jRuLGz4kPyz2w8y/ii
17Qu+fdXY2/m9MJRc+sD5bTg5DbDV1DXkAL6p4bIiU2b91DUBwyysn9j2ZidijTgnRd3gUTgwqwC
CjL6MCz0sIFNTcFdANPDiPPJNvPWjan72La4qUrNjCiJBP3S5NVc9GkTB3m3GlW+FVwdxVnkbnBo
i+A0741UHZHaYa4BPLBTOW19lt8rycRyaae0KryuxcvDeyocLkCsd9Y1J/ceYh40LWcD9C09uk4F
1c421h2X+jS21FWXA3zrc+2rnYQSjZNstc6aNMUDFKfA/qit5KsWHSX9XK6TwNlQttaL7JuUJn9B
Mk28ICgSPymB6PRh4ZzH6m7wySKUOHF70OKmABOZgcFeadIKN3S1qnMZVHcrz4cpAgKee6roG2Pa
Hcd8DX1vGXi59czSTzub5HZQkIns56YeinPpyohwJp4tITHTFkHabgM1fY4RoLDaM0h/cxHWIzaF
H6N7B99rixcSHSZfik/LAQHDW0kuHwVh65NiMJe1WIYnMarBrWfesyinJ1LL/50mcng0oU8cyH2L
Sf1mfGyu1AP7D2SHcmPTiKYu2/9ytRrHmqfU1MgwiltTPHti0+kiJ0XnhugJcltsfKtmxSSvtPPn
tBmrq11UL9I32lfYzOk+FrKD9Ji3rybMh1XD3WWfTc/KiiSgTnGudVGb96rCfjMNj47dnnSHe9b8
QzI0MFTpzO0HuwyOvugwP+A1uSCGX7VDEtw8l6F5fIw+FX2kBPqfkdAoHty6wUJAxhOVAVfjMpBL
srHpqC4Cw5/s0GzsOvndkh5zsFk7/RnS9YIYIKJp/xwwjYeqB8gscS5/hxQ6IqR2HhX4fMyCm/cM
FvkSzU2GnzrBbYglhn+fZMUBpTire22JNCP90m3af/izQxz1bvowRFZI3EmUfaWOf0pM2byode0A
CarNLWbR8UVTaG9NByh9Ey9rpL+6AUJdFqq6g8Nm7NpWra5BC95U0X3nIxPWtnechnQ3qbIKYKXa
dKN1HqtRfa0p4zELfEVT0V4Qp9HsEIn66lR9s6XII9a+rUJwyrVwR+hrvXbHOt+wiqlZPyZTPj3K
c7eM67uobOPqqwmRsWp35gwnD8EYjgHEpg+uhgb1vtI+ICnS7rqgcT2N6xkVhhHdJ7gVTd5FrZAV
AN60cOJ2I71KLonLGd/HqLxXOI4pQotNFBjCxzAy8CX3409/aM2Fmbv1XQ2zeI3Aw7iQudzuZNz6
TBTpegX4/A2Fug0MWp8yhqzPkjBTgKaZuLgkBBPNG3VXJwvjdVK65RSLUZ3MFPp4JMfip4LhOeqG
8luvnUuh6hg5VfzfXkelpU68Kd+066jX1uLJKu1mpRUYNnPT1LaOgL4blgplSbUBwwKpY99llnNK
gp4oc3L3bpaC16KxS/2hJ0bpglqoWFimk771CTqBrB2sbUY6+VujFU+WXn2UTbPLnUa7j6qGvbQY
8LtV03takzvilDiF52cxo25MutCUJ2JseaKFFtkG4olbfI8MP4SOo2JCHklA2FXDONH+XXdro+Tf
NEVOZgxRYazuCqf+KqvCmS6hxjFkLnk1YiLu5iccw0CPpVnPrNesVeqPV52GJTH3rfvcxuWV57Wv
WIGBBWq9vJUUqQ8UdPp1Wlr1R6pNxkKOoBjmLGNLM86dYptEJY/jJn7x/FreBmxNNyNMDrFJoStA
jk/fCx4uFtQb1HblqhCFBNt92KJEU64Vgb8K/s8Xs7eNh3ozkBkVsKaM8t1olne9k2K4NJafbPIR
TsXouspWWlyqcFSeDAnJoyUGmVfCLr4O17t1tRGeFFpg2zQe3+YnUsPaD4St7YQVsvadNojdleO8
qTnpKqwL7jS3lC02xjrY4b177tReOU0O6D8bhUnNSQkj0UJYiOODkSXb+ZDh/x43jzW1PCptKl9K
mqWS1Jxg4XifYEo7ZDl4WaBXUO0O1WWVZvSGhFrsUdPpP7WRPrapWny5Y/ajwG+/DE5UrGJvWJVm
rjCToMzBWdueui0Lvvo0Pw4zu+U+Ng3nUeI3QHuwQRepoS7nQcMwqCv3BB1FTr72O9U+B1ZeQsaf
HpKMapwC88MqcgemT0ffAsODk3TF1a2xZ0Dm/F1MQ6Ow4EbnsfE4uHpwnI+Yj43xAGxT1hZ46+Cl
rTMguMgvg0sLXwZlHHkRGdigTaOZ+iHnjnrpsypd5VoZfLR80jqTlV9GZr9SNe1eKKvQ+5AIPRI1
iM9mq8MW9KbccTE+zIfaCorWPKnfxobz3A6t8pzFoN8No2c1aVEtlEKIt5RfHXND+u6VZMptEeKR
9UYPXBORYNVH/h32Kr6u6ZAuVE+JE9KXQYa1pi/oHULZqg9DXpIeyS9CJOW9gPc5qpVjPrfkyezj
sMUGEDnpZ35yLYMAV6IKNx45E/uqo5pLNN/Znsb7NDXgxxJqTZJuebUqKtPRxOoqet6VtgyHpWPW
/Tou+2I9VBlv8LRpKATHiTAejFw1HsPC6Xf+p6eG7QmvvU/tS8nu1Kaze20sdUVYT/NOX6EEBED4
4eZasR8Qix3HOAqPVZuR0z0/nDd2VIXHHHyT1dv0Znzw2fOmdr1/Hs27iBO2BMwS4QD5AOSUHLiv
GfQxIqcRC2w37TOLCLHM/MLdKGlMGLTIDOYYigP2vNLf+dpkWLtd40GZ1jqRYt7oKoBfU/vh0FA8
OahTlqXf1ckVxCMLVb4gNe1UhFVJtferSrvOGyIGALIRYr+KBJBY+OthcEoL6mZtnR6JD/gcJyDi
vKFzSsVn2hhWD2N4Hqwdt9+QtPT095D50Xzc/BPYqf598Lz/P0/Pu/OmoY64zvWc0w01zJXlc3H2
a+i9lZddva6PBOtY3MyFP/pbOQ3OzxSCzgUxMKd5bx6ff75BFriw9TDYzbtRQ2yGjVmUzOTyeR76
+wMJBvxFUUfxfh5TjP5J5qJdcRfkDVfL65hReMZ1vgYS2e1LQSVI8dtnGVL8b/v2p4md4s1sQLor
KIEMIZ5z2LVVzsxH0WMSsgrVWDWoOle+bfyUbYW21h0+qzFOd9ZoFQCWzK9uBAwnU08/JnHiPfUd
ORxZFxO/MElaErPlll5hOGQpI2r8Q0WhFzjTWJgXRU/LY9oF3/IoULtv8lKn1IvL+cmu0Lp5NEH7
MMH9bypbvWyUE5leP52vgx/Kom9BExRGjcKidtQy0BBOt/MComUQpESPSIlpprB+fkad+h6ianR6
nDymo49baBPNNsxG+Y6OGtBenHzWVk0+bUSXBR0x6zapB89e1l1UutKfjk68KKp7FntlaV0VaHv8
m+Mn9k/tKa70x7ocmK8C5MJL+qFFhf0RelpGhiFgDOKQQEgPSnu3+kBuVANhRxGN7R1kn3coq+kl
d6q6KhNunq2a1I/EYf3I3MyP816sliH5VfrGnrR285DfViNYgeKhaKkYUC3Lbh34UFIwMm3jdqWx
DAyAEqmQe8wIwSY0YvUI7mlqBk4PqbMFiAYK92gK96cZUv+7cfK3kh73PWHNtIPJ7Wy1KEyehRyf
5wNcFZVJiDfuaeB7shdgbrdDrmgvrhTnvtf976i0qwVlI/cGKNUHaDWksL8xTjQGFaTpj9hxwelt
bdyKckGZWDZCbt1giY78Qem87Ba0ebKskih+dgpzHUYQNOZNoBvDRquT97TvLWJ9p8VMSY0v3eAq
ByQEN3btYN4DjeFQHgyHZ+5r8ZNIqk+fSBNMciSYNvo9AuA6fT9Tvv4Dfo1guuzH3JaqvlCeh4l7
ICI//GlwFA/6WG4zF2lBoOlbBGbyucsaDPCUyGJDEOgZsG40xDeeeW5TFSaMyrSPuME8pgxy3Thj
/R7YARYFAxtCCCLoPdaUw2jr8o5HODmTC8G5O42zIn0SqBGGUcsfyB77Z9P7ob0ICQIHBppr27SG
tmaH9fAwbwqfOkwVhcqae+y+QtYKRKMTj0V2rZgHHG0v+cDwK24YZfWDKp3fsV6L27yhQd5tMG1E
q79jhOEc4HncEy+mA5RBcsjtvtl77ngBgckCj3COtROnzkbQ6Vf0Xl4DkBihkSukZuXbUjX7tW+Y
WBmpxO5gB7+VlRoAiqkQJDQJ8wBDxue2ZtXfBt/cMirKqUN1mR9p06Owq0lFdHtthRf+EQZGfxF1
1F88WhaXeTdsyVI3YlwVZsBSW5Hdg0VP4KGC8PFg44BbDW2b8HmwO4/hBPgNs0IeQkpaWPEN5Emh
ciPN3TpndXEAYOPdpFHaezqrsOk6jIGZ4jbnDCb1LjZLQIuOnu/9MWoPmEm1g+i55ytOF53UpqGH
NVoaperARB7MOlXRI4OZ3khOMtkVq86sv0VMQGs59L8S4C7PFMdYA6UQEL2x+NLKLl4iZ8/LRrsA
r8Dnarn89mz0qPVb5tIo/HKtB3ANVrhBQSZ6pkmKYYMiNlF2GEzSc5N3/70pi/GjDagJalqZbBWz
cLAluvqiGvySHC/DKs5/Hg4YZIlOW4Mj4AnCUp9kr4A4xMZeSYVPq7Umw38nj40KpH7MiMJG5org
pi3HbRqYGWU83IU1Bb4arw1hxIN9QIJjH4jwtA9pw0TBpNm+mp+Yx2oWorzL09PzgbWvYmaf9z0j
QZpL6eGGCKff5X6qn0laLOlDGj3nfa+f5zFbuNo/j6axLqkEkAFIIeOgmFxfpsG/x2Ss5dRSUw9/
f8Gf3zIdVqWkVmqSZszfH52fnTfx0Ghr0ZLY9j8/+/cX0LjtFl4fNpv5L/5/x+mdWGJ9VY9/fmr6
51UDdOkC3eq4T7Phz2tBk9WhaWWJZxWV2JhVYZ7rerp6hAFJh0p3kLRLRnlROuPoeIityCyOdprh
2eu0b7pVYZj1vtQp5tPGQhA42vGhh7t4S7CdbsOEoPoR65Obca3xFKc5OzGAoeHiBBn1TczWz3lx
w6Hw1QjltTVDpAxRAjGrzyNvAwe8vTihezG1Hryop3naArInXlGLOGG+DHBsNXj20vvVDqr+oCpe
cJs3JhawumiKk11AXEYoMuh++0gDLj0FungpCUKAVFN3Z0PUZy3qvkmn/1BUx9/llq1d47J4yE3i
pTRp2OCOTbI8cSZsjOjEtS58a5rcPejSjFbuEBdrUwBDIup0JRFDdUZvHTDdktnhdsZS06vkQQG8
XeYB2aZ16/D32ltZFiRYlQ0J0X1jX2Ta3D1iHppGM1+IuOFzKmvt1YmeI4tQUl63yOL6kBvxuGdh
v9UnroKiUSI1VVzEo59tUG8B8kI+ZeZFtXAqvr+m3lAUAddqDO0jkJR+XSTUSWLdVeB7+hB1GtjP
osh9pJKZeUBXY7NW5tm8zKJLWqRv4bRXgvaCPeyv5+ea0EWe11tTHWEiElbG+Es3DPho864+b0Hy
Fod581/7+Im42E/PtPhBDn93bSdyQDFPz3hmL1dG05CYDeHpMUNw+pibvKAsrK5y2kvwUp5Y3v55
bj4Kw8roWu3FQ+/2Z0OeLgwhcqRXf8fmR6jDu1Nadv81LprBuTjzRvFQYWd6SQvi378J6qlkZmZh
R9DpFHq5X9z8FuVJCCcKHK5KCtKrkVTeej7z2qIIb12XPMSyf0Cj5H0G1etomC3zEMrnIzkzK6un
uU2ORQaMC61EbgxEGhj5Y0hVdE8e8S/DaW40Feyb11mE0/eEvudkOnhMshZ+NQw3WnsDdcsm2KIe
Jwm4G7aVm6cnJeY76QgvJG8CCb0cQvec58HGbJC7F1n6MIZednLCEm9C1COlNfRs5WTkHq7mQXVQ
/3naTiL8PEoQWHuCjtbzs38386/BZRjFaXhXAZ5F+Ti84yKQW0w4pD7nwfg+RVmAt6CWYUsVAlng
ovNgPIpo+iqeBAxvksHZgc87RSYaLV97lkRDbxuA17Bt6mWtA6D1C7q/egebRs2TbmO1NCZEWowH
0PwTk+ba6PC/QM0B6/G14bWnGLeAU2vQhEoH/BdbQQjBC1HwzmWwCTSej4IPb2+xFvdrOf1Q6IsM
00/bHfkUv7RYrzbCU6oXpaf4WLsbFnn9ufrqQTm89bS3j1YXY61yNPuttg1/ibhKOQlDNZ8nD0qK
QGVHxSTfIs4VpKdG/SJD9B3Qy3KrXZc5KEziFlMasRnMsDQaENNGFv66Iljx6JXKP0Nup2mEup+E
BRp30Y1ecCnG7qlG9bFvygHRQyIETODBgEyfsLZGoMExfzdJEROIGXHm5FahHRwPxgqKjmmr9hJI
0Dw8LzjnjaUxxYw9PFDCgCRv+WQPGnGjv5IQlCNBha1twtt8pcM1D3s+M8g6kecQdPVDaCuEiMtJ
rDrtItGE1+IUyYNFt5Q2RHX9n3HC5e0LxJi/wzGKE8ql5SGNkvGILnc8zo8EjGJWQAlapwFuCgGF
f8a7yOiPmPTyUPmiHLkY+Tx+men4FficXIWMX+w2zldB7hrrKIo8bhzRTneb6LVKureoUkOSgcf6
zHWwPvsVb/z8CB5QT125p6QwJZ3JHrKX5fs05gzlUOuhimoF7qQZFPLsd1z4TeZH1PiGlvwYl06s
LxgLsgDdMp9cFKjJUZOqDiBiejhG9iVkpczlYjcw9aC0mWFxxF6GS4UreZu3R5UEFXA4w75S8h4Y
np086ID9mcW7t05PPuG7kyAjKow42rBUXZPuPmXxg7QJoLRcbR8Gfn9q1bw/zY/mTT/t/hnLOrkU
3miurLKnKJThYT6xtv9ngyNFnIDG7GmlJpuiLfADJ+lpcBaV7Tl4wQr3CsXZ22dF/zua9ubxVBbj
XgP35EXcWofQuUkB5dYZxbppsK4B5PZ2zHwdauV0BtS47IjwZupQ9QuwceM1zZvfwRR72pu8yUY5
Chhnw70YpHuMovKdqaCpGQZr/c96gAwaWfpbF/YJqbI1GEt94HQS7R5q/aJQFXVfJuE2zvRnjRL6
IdNs95Cb3qs6LXo619Agh7r0njt7iq1paMCLeso8hhOClB3KJNVZk2ZlWaboPEId0YjvJfvA+Yk0
/ykoVQhUCpW+SB92jr7IIrDgUaAByW70r66NnsBjJFsg+4i1lb1RZfnSzNUT58WuzPSLdLm3yQtm
uEnSw6mI1wlJjuNqm9HG9qeFznU0xodCU7QVcQMXRUIWIZRaXw62riHZ+8qYB+J7utUpsTCYY7MI
B2uH32/J/WGlx0wQUhfTUlkRaXfvcqU/g4rMmOn4v+Iyq/dRFECjq5pqUfve0oTAviB1kyIhsT4A
g1YDKvyB7xN4dphZgX1X/d5ZN363bYTOskAnUFh2Yh903LWVNAE+yYR4iKk9dzRR3N59gflXLVUp
r0BPAdOHFaj+MCK5gdkReEyiYT3comMk4Pi7EbdETxyHYqDEp2GGo0bxAAtmXJFmdiZtz1ro2UuS
Z91Gb/21TCm+RjJMV3auvdVxTuu9jN6b0PaXhUbiOzrlFRteIyFAfd/ilxx8ex21wnpJ42dXnWrg
qLghw+bNrfebs4D+HRtkIriZ2+J7fXOrOn3N6ToyUwNJPu/Wg/FYo40/Bz8idHVAQtqiIfkbY8NT
Lyqoth1psqJ5jSrsN7Q9l1IiipSO2tMvViGxp/6eEFAKx9HGHikY9LB/sC749c4PHNxqFVNXvMlN
RDNdgApbeKqr01hA4ZpQmhmIEKavDUlKNjiJNcRxSWfizU+Rujqa+5iEzUmNqP63pVzVBct6V+lu
TV09G35WLIsYUHEc0wug44WWlVYEbn1zOYAylWB9D0Vg/jg+eC2m5NgXi0xhTVdvq2Cpx80vSuD7
PiM0sVfPwN5+qzRpFhnt/21t9+tKo6rjcU+KcxrF4QC2tUxiqFno/FQYBeCjaDbZeUfNokP1nRNd
tVPN4V73RglQLF+YWH1sJrMEiOTpKsqReImseykDoZBWD1g/MJRLZFB5g/9vL3F54LGqKrwWLjfk
UKkmIqUSIS/2b6UrFDi+SLXnO1JjtDujhgWUuG61RtaQPfJ/hOIpG0Do50U7QIRiPeS4aMIi8Nb+
WD4MdgE9MKI46EP5agUIKzN4okxG7xfmXIAUpjWz47/YOrPlVpFti34RESQ9r2pAkiVZ7r39Qtje
Lvou6fn6O8DnRN0bcR+KstxqS5CsXGvOMSeFKaRSkWSbGO1HR30H8ehqzRYBPC4rFaK9c1GYPrUM
upQKRWBg4ldXaJ0FjRLsKARhKQ/XwIS5OQ1dd+7UejoRv7VtyoIdeILXEesKJMbEPTpj9zkqaXbD
7UvoMCLHJGannzVsIcqAnJZMtXvfNMRXwXDlAoFy3M86iQMpaXnPVLaxiozL9RoGPQv0WSHUWFwx
MY73MWPAINu4Hd1UotTLhyyRxT1TwK02mvuCQcQ9SEdMq3JWLgFTtqJqQRmMnblzYMTictPmbTgk
n4wL24tZj41nKICKMGS+tBZdHT0nVW180jktFsHmdI6JeTqPSSQ72qb/fbx+1M+psktpu/5+YVDQ
L7d6Um+pKsROxuoxEnNzFHrsN1KSl4GHe9M2YiMQ3gKkR27ouDWL0ixOSmdhkXINX9DCOeaIBdDd
wkxLexrGjEO1UDwTD/5P1TnxhjU+z0gu7noD/WgGABCI3UHjXr+fuBkBk6q/7JzB6qgTphW7y4DG
QqyEcaGxPXiY7smwKm91FBTS+a4bvINW7BAgUaXA4KMRsnSgsAaQO9eWEyKMYemPpTVTKwlFKWhL
4mmS4lI4Ut5cLYNiHEhjp4TSJog6u5WInJBTNM11FvO9jKW5CfFGbwtFMc6ao/bIbWnzyujYxKyB
quXGf1jefX2W2HgEl7pev/cq1wdzKoTpHZMydNy+EbUHV0zVJevt+1hJVYxayLIaYkDpouP6CGwh
74OkuUx8FxEJaDvyLNZxVfS7inV/pg+ONL3JwOX3L6LJXJbIkMUXZWRmOGdVINe2OvO9QTuItqYr
PbdH5tMxQfjt1Yxz3+9lzR6hVtv6bGIqOMPQ+sY0hU5CJ0hyioznyMxGn1ESClDupsz1iKIsWUNS
5NsKddCMCKjNT8oooHSwfvbo0XOl+BbQEzx9tsr9FKIDpU+O0BdLNQS9U+l+VIwaPToUvGSZhs6W
7dKpU6q/QZCTeVS7LdMt173OZvHTieEy0dh/oFuPiBNx06ZzdbGD+Zd9tK356NRTAlPE4a3Rpf7I
oiZJchPZIbJn80Fn30bI9C02qwcjkgJjoKaAt0DGUwl4qbUam6epMa7rI0sO9X07xkTda1wFMkyR
2JD5xsVvo16qoeaBTPoo2pDtUBb5tTbddyUU4/UgZa9fFFkRrSXcfI916D9fsBi1MRNYvnEyKuLc
qXLXb/73Z9eP9JpGaqLPt//3RyOCUBCuk2HRdaZ+wc+EOvbfP2z32rW22v64/vD/+pNc7dopdogN
qcOfuCiGPQXDPuy6+VMmwOs0BBrvrVvSc4MVvhg7CRfQBuMRg2O8F5GR37Rea71uVumvhLPiw8ZZ
ZFnNC5L48U5VNwpkbR+fzxvMOIf1jkz6cVKJImXWh0/iih6I4kNEJDhwGbQGOSS1AXtczbL8T77E
X5hoEO+IdKGBBYmgyTxhRvPTpGZ0Z9rBPMFIvcMF595Xg6o9M6SF75dL5bQ+rDCK7nBARv76sLaU
/IDYIN6hHRgP6iL4DDGPni2Z/zCfH57pwmuPZu6X0eNE5Owz6LnsubLSf5xGIQtwedToarvH6Zp5
thk+1Njac6vJafH1/+hRAnDaFNusDrNN1f61g5qRGmb3nRMXQIzbQd0pXXtr6sE+4R/e6qUUD0qC
o6nssKMV3MCsuslvCXTVjhBGNwb/r6TOQxQClagLAnN6sK5+JJvDnBVf4YANIU2q3i97irNe+kPI
uL/WPgYhS/bpXDZDa1yzqvUyu49OKiAJEufIsuw9kXdHp7E+HeyCG8sOX+2AmtIa75EzBoyn0UrW
Ve5z6Zl/MCNvI+kcdC3q7rOwHV7MEMGyzRATfX/kZzbU8i4F81MO2q6uMA/IgdI/oOh9q131Zihm
fhEaMvTyUhj5I5Oi+7wjSGSu2Tf3BwCCuwSHEvk5p1ZEb1YTfAhBBSRK5ViWkB6aAaLmHn4NGuYJ
HK7EG5LrpYer95bI+Mgk+KE2rJfaLUEJPs40TxsT8+eckVZgx+WGs/veCbMHTTt1XM7NZP+DC/7I
2/fVUSDnkjij0mUtaSx2hs2hoAOUDTrmhhu2XU+tlFMGuzeaHwXpUEyjjnawwzPsqWCfN/rEcDwl
tWuO+geUI9QDtOrbJUlTOyuPKF5R7OE9SfMZUu6QQfRma6Be4jwCnupUh0SzPuuWsXivPpVDRWqv
jenC6S2/TgqP9M8rZJhbTUfSzeYPuMbn+TsfKnYL5h9Tf7RGgs5i0AF1aXHJEczCf8aIjshuPWWw
QCv17jfcXuTqxzoDkRZ3b12cRAiZFK/MEc912Z/QNG6iH0+Mt18NFsxlc4LI5xzHy9yu9qA27mts
tY7S3Ih0sxoyet3HoSXRujhXiv0A6O1ma8qRXsrGlJgwG/Ne7d1jX00lfWQSExCu3+PzcMaKMArn
0x3Gp9igRaFOePMCSvkaO7tyG1j6DdWnL4030iYFO8pOQ1y9DAuyWQb7uyIzfoAEnbjITz3xWoPb
3asJU6oI1DnOJwbVcf5eUjgjrnrqs5qSq2en7whuNYO68CCQiCjmR20wWjB6kgnYU43gnOZlXLlI
nyPaZXatvtokku3bpRm4vF50gZpNxmW1AQT5F8NzrXafRQ7Ety4QvVmsPgyW90rBBmFsUeRT5g5t
M2yyuPmcVPeYi3hvUgEOMZkii0h1O1qotahsEtbE1CInCKttzr49zITPUrpPXO02aNB97ekIeKnY
tCnukzA4OR/DaB0ZAijW/Di7+VdjjK9jaB5RwRGzl3vjZFwwLO4rRuBhx+jLnJc3k1idzke+68WT
xWSCVHNV7qBqH/IJB/OgXspkfFBtuutDRMtEx8bdPXMTGal6Ls7wwYR23jYqu9ZYEyWCmoPTJ19Y
APepUV7thq/alYlghcYrlieW83lXRtZedtk9lzkYDBaujHFaDOaiSC6ZGoO2mNCCuLuxc+5l6L73
I5FlMdtXkm0OJAqaujyOen/uauMohHIoteRsOxd2T0dzaMkuS9ECTe1nYeX6ndD+VsqHiVLwUAnW
RgmRDFCcuhffBDx81U7K3glv5Zx5KEQfTZNoCnvCdNn3d4Tm/GFagchSDxHuR5fRUp+psz1LKH7d
EGM3CBT/sTL+mTu8XSSYbGgav6MqgprbF1/I0Y+VxUVbS7SXBCVHOoLowJsWoSEm0I1tvtoaSo0Q
bucQz8+dU36hDBN4VGYqAoA4fyZzOkksYaVLfPw3NiJC3oer4MaE8yvPCHFPuS5HpUV5dC6LcUlJ
3hktMVRaOrxP9YwmlBygwr3io7mZVeJxti6Sk8TXxhjCEvqBfD6FIUkH85UcwhgrWcobEZ2K1jyT
z7QIlblJgD2Iuw2DjGdizNh5Mq0cnO9ojt70MLnOLp3X8Z+CSmkO7G0r35BVdHdFGP6Q6uylYwq3
X4S+W49Xs/c6CZp4tNBGcL61tDb6usMgUF8Mtq+OIjDy5/v5WvWowi1UEsiDz3CjNoNJg8JMCeNl
I3gnQOqyZUFoQnxtOwflro2Sm1Eqp0HvjqNTHpa7jZoCqlbanZNjjbHV18nAcWTTubMykmG4t/jE
jF1DLcUGp8j3vsl2k/2MXOtBHYXr1fp92ptfesuZ1wNLADe0IZsZ34cE0h48JBYlBCKOvd4QfOci
+p81dExG3nzEgNAqFHH4+gHF4pFWuNtV7rihcXAsDODM+qcRmH8JHsdO2diPJQ0XMaK8Axb+rmXj
BHEKlHBBGiv4qttoDH8QA9AtpHUWac3jZIh3szizCXY2WLpD3Cf5QZ85m3qaIjHDbsh3V8Mybwgj
9mUx3CFcw77eglCh06uVNAabtP9KfNgKvqSypa6qPgghen8wgGJuTWXhriM/tHvV2DUGNy7HyT5T
/J30yq7YU18Jy/tnDuKbEwOlZZNBJaBbL4bE5lx00PEaAzQwPIcivsYqU8OefaIs3b0cR3Eo3XA3
uYQWmIAK2aYEOwiAV60wjmNgpvQa058ial5U24POEdGpoaDCSXNVYz3GSTH7lqV+qkS7FZm2R224
jbHLmBTjIdOKIN1YCvmg1J/tHzMhMwCFoj7QSEmRRkNYmPp6L0Tm9WSpY0jQQ3UfpJVHuPW+GSO/
iRuvSxi2YoxKCTxKSANDOmxkXsqvTfhFszLvdRntoibbdxpUUZkcF7R8Tg5ENW2bCDW/YBjuDvuG
sXtq2kw8pN80OSrwFilL4dOtTueClEZusE1FwDjU8EHssPD6utF4ddaSTarvmz7nnTols+ajdfVE
GfiR/VWwd4rRQFvIokfoSFqhnlt99qL4hb9NwhFPOuk9VSEcaQwfWBlPU8m/G0ZbOFh+IHQfCgsr
puY1w+SNDmLb2PaqpPRC9r5V6xsat7PG2enlRI7XeNQy+5Dh3O1pY+SJeOj460I3vAh9AE62Xba4
16VyaEzkO81zQS934vYRoE2nKXwMyeOrQpo7rXoHQ8IrdXs/pGx4x/jALGGvlgaC0XgfVteeKUgw
JMdWdb1xFsdgaTTgHQhxb7DNI0bMRUYxoLdQ0YDzBjJuDPkNjumLPD4W1uDFWnysAOoM1hLo0PvC
bndGMnlKbG0LWCJRkW5HTvCJRpSka2DX9y7XwVjPHp3CPfYmb0J7YbJXhpe3axqbprDtycraj3I8
gM/wpIagAqBYCWlZCZx9AjjenI+uwKJpWUAQnnQ7ucZ5s58BpZSahcrYPigdlKRE4/8YkwkHKpBI
0Z7G0DzvDULBzSz1w5CoNC6cvhnQe6hPDjHJy9dLW9k9KjFRBzDGVYLbFQzP2bSrlOySBvaRDZxf
EuU0QooPu91i5SYhVW31w2LCXVRT/W55PnaUHBgqHgzkflFn+GlVHg2gJmmLMH82D6Fr7Nign4jl
AJcY72NnW+jwx5LaIzeCHUNzFxr5Oe0N8F3xIcS5Ehb6d8neSnDyRurkd6ZJnNK4o2ac5j0MAc9u
nH2qqLs4jK4NvVroDkclUQ8LPr5WjnlPPKT5DTt7l1ZLuql5SvF6jrFz5PrdDeqhUeQpJpAi5dVx
Rso6gg71vxBt91XWeQVVZznAOseoC4nwrSmbM+7msP4YrY4emQWJTuxhlu6RoOOYUgBkErApXOkv
hg165LPZ8KZ3+LzVEvHDesBFeVDKjEFXj252yeNK2jw6Vuy6ztDgQp8Z1wdzD2MjlUrdQ4qxL7+M
XGaolxZJnoPUiUjiADExwDJpTo9D0/9haITDZmHdZYU+/B6kMH+Bp60yR+cMpwh4yup9GA6yo8uf
ofbvLOYiLZOau9lE59FVBMc2gUjvIhxV+AMKWquCULGVvgkajtoskOIkdah2Y3Gn5Z/o9v4DWCV/
MD2Z2fyFuXD6oFmv3DuRW+6ECgRBCRe/CT2AY05KHyai4asEipGEIyxY9xotLLcV6LZi2PCaYH1d
yFxuGdSs9656VgEMnI0+fKuHSn8xaWsjVHZ2QgsTbzQ69bwS/NqFrrw+NJAyLoXid9so8Pwme3zP
xPRsGrNkbJWphWe1F0ah4EnXV6GoJG/BOM0eBePfNdUtHK2Uc8gl+Yu2PzuePj8bcaSehDG73C46
OjJ55FNskkPLKrVbsTT6ktfLArVfgc5FUYQnkA4U4GVcbFl99E0joBcYQcZOAE4JrX1rQrMGamgb
G7c1eW3lbdLg3zaEXf9SfZqI5BbErqnPFvy+Utjf4EbofMyIBksFQ/yAlv3v78q0xAB/XW/Z4mM8
aMeA2oEDjmN02D3DeJbqDJANoMqKbjWs5v8eiqGbsBRnY/qWDWziyzZfzdnpU5jDkJm6QxsC0jT0
Pltudg3DamBfOyXonG2mRBQry79raO3mvlC56/8+oamnFI/aUyCmnyivTPK/YPs6WJuWnk10bI3p
Fwe8psr/i49u6xYLjtWM8CAAum2Gfq7u1EweNVd2978vzCidH9N+cbrUOE6GklDJcDAe2NX3Fy0L
D9BIgrv1ME51QKhe/DnGZBC0YqEfxctXtatKM+9qWohP1kNrsEwwezmtj+pFwFQV1tXAc3pYeTHK
Aiaq0HX6QRN+tplW67uHX/JFNIk/NflZ3K/j6CJmVWEYlhrsnfhLcv2j/z6l38dOp6YbBYGIt35l
fU5jYD+AdYvpZzDmufUTVUdYNY635j5hqP3pHVsepoGckslUUcvrjYlC0lVJyVv43Cs+rK6zRzlG
/XF9RGrpd1TXA46+dsQwqNc7uTCxesN4kbw4hzie3HNv1X9zbSr89dF6MEVbk+C4fBVLeU02jtx2
zoQ1IKn0t8noz3MwaqRUhv2DoT0MctSursmoFRhRf0alz4ZCq2qcliGRgrTx18/z3I9qgFVwpG0t
pmS6j3qJBPX/kHk4N9nFaggRcTdg47U06U2Baxn43Q0URMthMEJmFG1iovRCBoNrOGh3Ua3p0Ixx
LayHesCqoKEu3RE2DrGNvN7CI/RnhD4CTtIC8ALzimyfkG98LNPwOS2iZ6WNPEfXtENPL9xHfov/
slqYPsviI1PEV3ZPH05VFS5UZTTIG2VeXRb9MSBX8MgidqDFEL/InDXYQPtkoQAKNksmPdYd2kMd
Lw6scTXxDMhfG7n84+MALb0DdX1J+JpFPF0DINZXDNt+VYr8sZgRDVR9qOBuKJudHghYYV227ZY2
sDYmxoXpjX4x1PHv4sCnbzY8Ry1GVItS/dANcASkZtNYrtaz8oVnpHkMiGjhw7ObGn3wK6UL2qPO
nWLxUTmnMnoNIsNB+J48Cq0/dWKeTrGec9rXRY5+HqB30Kf3MRv2o7kYfiH9J9ehDtlmJ7U2b8yo
zHeZoD9sLJWNqxawCkpc3+PMH9HTCJv6snq39GzPQ24w7UdM1OjRneaG+otTbJHlRKMvXMLUBrva
Iqmz734JWZaWwc2WHXsOwlk8gtiC56azWky804iYOIb9tkDmu6m3Dm2cv7kIlNWFh6drjGF7I8le
9ci50mGS1hxfsEnXF8Jw5KXBdgV4H2lKU6rlhZ6LvjNoqG5ytyKkHlyeqRSqv+jozgTHpHGr0VpB
cmpHXKqGTpDcxtXGaI/fwMVeQQgUmxo6klYNQ5U9fv3d7Dod/YO9MoDAmLMmSuOfegKfMjVNcp+0
JMJacrbvs47MoyHnZfPVwijuyBVyXzqnOltCd59ttkihrva+ZuuEAiCA3A0usCjXtNOd7DMSCUbL
8VUh2m0x4lVN2l79wrtx4+VK6L2hDFbSWwzhcCGuu0bzEKpmd0Ky1SMlMtDLLQ8LbtEXjRaZTQWk
VrdpWHj8POOk2kdkaiFGg3+g1SQX5HryxO0GtV3TKiUzp8b2nR2BS/axS5G0xcttX1d0Gt7UZiii
HbzuWRueUqg8A6iLO2iWO53t0dLZ4izJnE/HLn9grTf++n50WVYeepJ5aG0m0RHEYndIGt4CDXlL
E6BMXt/FSEiGMEtzakq+xNBSxy+/LkyAIepV1F84G1uydsrqpKm4PRA8ZOffN0vYcXGqg7A6zsHg
jUN6CsHhH81GdNB6K7XfT0AhNta4zK7nGrnzEge1ftS4LWNBBo6aRtSg2iiKCqA+r09lq5/WcmU9
VMuYLszjN6Nbzmw3dn2tb59KJGY494l5sWrHeohzkhrMvGsPBZKvgLkMjL+C9F6Cp3druWJkLm5M
RhoZxeB2ZXqKXhiMVCffzuwEbRmAVlFbKYZJIJWVbf0kuBSxtIHTMpkgLjXCYAXOyRhCMGHTY1CJ
t2kkLEOtYMI7U7ScYa5JD3eCvB72hxV45ZS2+FDpg16h7dYfhWJHXkXA5Cjr9NR1Guoquxz2WHpR
MDoa7J8oiB9bg7qSGQX6baxzc3qArI74Nb+th5Wmu0gWlnPU1eLvTAi0BHrf+Vg/p2udARReF+Hf
BVVNXQBLGXqRdT0dgfUp2oCsbpDT7/k8mG7uN4WL51sbmvvf+quuf5QWx5TSqPrFXQ4IEIuzTcb3
bRCIzNal4ZfDVlkIy1Cb6LcpBy2MZhaqmFYat/VzJO9oxzRkaOnUtxV70CBfgmW0LINKZfYXYR3U
RqZXIU0dCjSWpTzLrEfXsIEUxGZxkqD3H4MAcQBr3A1YOo0mp84OIsu1a4h1Cj8t0Mdw6iKm2+81
F8dTD0gid1PpZRlSf5N5z75LgHOkdFl3xK6DfpnSP6NRdke+Nl5S5tKHcUtm8xeasPBJLYb4wSK2
KIMO5UMaCzdd3hI+FiqRdgEUaN1N5EvVC7PBHmhRIh6AK54o7mX9nAtk8DImmX4oI/N5Ld8iCY1D
B442ACo4JCwjxKqQpba8bTLO0KJbtAXZ1pfylKdNcLV03b5i11twp5GjveeOqh/WEiYE0aMGSX5c
OdAqZaVnJBJxttEP0d6ciwYLOAOKvqBV/p9PSjo8mh8vGXH9unKZy2ekYnILwtjxIBbAf5swpDQj
pFmMBJGuZMSM/VbeEwKmMYAib1vP6xK0HrrYcrdjzQAsngjz2EJMOLaWZp+kIgiTbiTNOGJHfDuX
SEfwbD5L8xtHT7vv50WdUZC1DtFPvfRpSlg2NTbE2HSjz4OxNxdj1HH9M+tX4IznyBlPnYYtC7ac
g4tUr4OTiBm9jVWaeK6iPqkVgYdanBg3uxU/UcwI4TAYC66SLcYNDTEOfbK5Fj4bpQ04RidofLPV
HsGaB74xIajPloIUTlN3ZKthkSabJyrzw9I40hd6WIuP2MRK1Zv9vI9q8xTii/tIS4WoV3soHnIa
Ht48oapU58CkttOZSizLVzsM0gvRBuH5qztkS/B55gkhj+OG085Ks3pH+Jyk9QQam1Qv/VxXpX3T
TLRm2ugW3Cc7C9gJPBaHcMU+imC2mL8hNC2jhSM20XuEwPF1XR6MKvpe37xI0vptIyP0KETdm5K+
y7Rk8GlRDLdZe8dU/hWYDTuIsL6ZmmLcNCINCKFdF8uJlryZ9dyg1ydMgKe4qwGGgAikD2cNBV2u
/nWl7NnJAgwfMjxcsbwr1OBZX15t4L7bisrbikNxs+bqK2S3ebZUN/P0COUuJwfEnOW+th5Koo83
bZPExzX8OY31B1IaOt+ojfEG08fTSnGzCQtm6Le8P6NEIJ1b8BUraE+mIHarVzp5jmKAeFqLdrSw
SWHouYtQlZMO2OEYGup53qRK/yqtIHkGp8y3q+NWI1kXmUG5w02iPITRd7Q81ZpBxylKqjscEOrV
mDNlJyIRXFBZgoXM4Sr9Em9LnFUivJQ9selzZjqvYTo8oGCZHyMiVvPQjT9ZNLpSfVo3wZFOVK/T
5OrWrNAoojaaPixVZDTm4uKu6cC/60a6s40hew2NCZ3+K9Wt+KNjoMKkwqRMkQfXSk16+Y48j5Z8
UXW3vM6AFw84wt70On/TY3fXLcRIBQHmJklm6NchM/VmqSfXG61TC+6eevMQL2vbusDhxoBJTzdh
K9CQXsLC1Q7jMNL0VrRsl1MKg/TMPcm+txFcBQRGRTs05CdueeaAUaT/mNEhHDQhknvwrij9ghLj
EY+KTkYnHettBoPg6iQtrTLTvo1ua3OLC7Dwl4H6lUcG7o8hJ4ymNZ7a5z4bQ2AydXGzK3KMW0g1
2tPYhSXov5oMToIQfn+wyW24rnTu73MrAuig8VbU0axeg9pGQOj0aPQgP+xCTfmjqD3UkvA9UoHg
6wJfDqFw1SFC/n+0qkAcI8cq+NdGAVwvDoQrUThNWViBFrBR7QfpU16Y5iPqGeuxKXOwTiPYiGK5
f6FoPQWOxYzAqb/LOo5fHDd1blViHBBFxy+JWPLbQQajUO+Z7UXmK3jOZVhu/lkfFU6lQwN1mu36
0BRWvK0rem2uUeB+QXQU1jiY/l1pVYzwGJXHYzqT2erK+asD7ZXpP1nUPZZkCipj9W0s/GvqDhg6
DFPO/Qy9hq0r1jDM3IdqAmxMn44+PlVzNGEjU5cAhJlxkAtFvY4HDWlhl+zMvu280IyUR5erda13
2lB+uJOrPzaAMfYuM7b9+jDTigbuKVM+gE6uH7v5G5D8W53X04XrwnweZ/crmVJ56dIq2k+Qp31L
kh2OO1DeTaiFD0abFNugD/WT2U/PSEpyptbsjPC+LhihmAF4mJ2beGz2Vlhgl5n70pf9ixyz6gy+
4A6ejPTTpR00md8sCdx7MhxPeahk1xh9RT8q/VUK92CauThw92boZ9J8N+PoOUjM/CHN9HdzqAKU
vHZ4VBV7enMi5k4OU+dAm+TWNIjsCoxWOyMCBreq9AcjIeFyDibUcObEDyUHqbV7ZjLo9CN/GHrS
K+fmhyfsPGCgzP06Sst9bCJ5XRfw0NbULya0NlxqCzo0XWGkwCro7kzL6yNvDE3GKU/PMzYhX09a
1MpNBWBRaKWn0X875JpS0p9uGtQiqGYBAscnFsMaUERORgOkTloG94mZ5OzOsKV2KHYsGetv6I1x
oy6FYu/EIPQbdMCMXX7Kqj9kTdvf5jQHaNwxT2FbZW+lktVHbUiY7GT6tYuiO32mxl7PC2GBJQ6c
JSqnnfZyJmxD0M5G6ByRifGTWInml2pQ+BovHv498DRWxZA018x/mnIq76q5kIc5IMdFK6ZXo9Wz
hwJMjCeg84DfIR8t7HtqN6qeUOP2EICT7IIcdYtuPOiVnaKHgm4X68YnhYU8F7NszutHipWQsiJV
bWtHnDZJhrHRXWzliG7xQ6v3/Ows2PVFAejbqJrnq9GeDeUNyt7emSvtshbClt1jwaPvrC2bNn3Z
jjpjmkACph+k2sX80miUZ79Lh2HyoobQ55idhG8OXYRNEWrM0nL1Z21YWk196PD30k+umTe2rXM/
UOG0BMVmgcVb0piKP4xwIeQwJ7sqBgQ0JkRN049tnBMWni5z6zegrfoJPtdNJ1zkF/w9LJDwXJAt
nWmjs6VOdEnyq4zrAEh936t5sC3MBjRN2Q170UbddmBfQ0quNqjeuqvQS7v05s5MUFIOyZ3SFQnb
bSaLdEZRCrPsjinBNVwjP8SVf68keL0BMparFJKzfTXc4LV0DLj4qp34EhtaDOp7r7qCeLdpjO4Q
mvznEC89KrrkX0WRQqqE9nYr8KvgRehT2JHUB3FOD7tgYLQzSbberbUxmxj6DRUofFj0h3TAxeiK
BiZa0nOHa7PHOLJAB4PYX++3Yy7/ItXviRsSaKQbI/C7EMK7KTu01RJ2QUISzTYPKOh2A0nNLKxE
iGqFLu8z0CAMMq5Z6rhnBKjc57QqSYjhLVEuxI7eUMGwYMum7A9hN55bxTwzQqDs1vvHsLafJaJx
+HjOuV+Todgem8g5rQPp8alhA8l0SzyhrJoCOfyIeiVnL6taJhyCXhtBejxEw8icTvYP1H5va8/A
wnd7MIb+yUEMNPDu3vTKGR5TTfFnsj9eKeKbXZsN7FndDgTpcsAoS5yJIDzYcnTfyBLxbNKdOhlL
+SaL8mAZbrmvZ8wbQoufNGr2Y70EEWJTan+vAc4e1nZVt7brb9RT4vecSfv5bRdoY/mexT119FiM
gH3nAqAiMhuttYbXoo5uFYPdk1amsCAp8/ZBojLJqGK8hXN5l9nZZ28vgMs6XyaZXXCMzQZoliYf
k7aNb6HE/LRsQauMpl9Lh2GjDBI2rYMduFYUpqgWG/FACeMT/QbxIFqVz1XyQjKQShSjtV0Lvb50
2qMF5V+OxCPj7UWxSdj72BVLRFTz5RbkB5CS+afpyWhNAFcwQK2GS6M7tIdswzxA62TcQGgMs5Hg
A4jlV0TlIwQjErLa39hs/mTcajfTPOunKR71a5joN6ONm1MqEmdfG+wMYLwhzl3K3bkmIjbo9Zc6
UKxrkj2gOO42eZspt2ymXyMVhLiiwsqzpm9q3ahcrTTcOZb50q55kgTiPIlcS3eR3cfvqc0mG2Cg
c3JanL4TCNDIrsrtbzMpytGCmw7NKk0qwSEoXYjNWRIeSe2B0Nh3i4sDV8Y8iG+Gq/mzUJTy0oWm
4xMINRzNApFIOmfwZ6KCRL8SqUiMa7oVuKYN7qsBqj1HlB9akcePv38TId5eLV04qPB97yJYE/fU
3+nLgkrUyuKyVsoizcBFjkW667NdPCJeUFSsnOvupixku1d01WF6Qy/TjhXUeGzLduvDpjPu0y79
a+WAOh1bsS7t3LQPSCn/cY/1Tulbggth8r9qK9MeQhH2BuMNsDQohOUDUNAETsznNtWViyh1d0Ye
wViojSzIc+wYwy97GSusl0OY1xn8haUxp5cFNovUtV+KXP3ADmv9Rf8CJcp0nu2pMT1kk9P1dzeZ
0M+WYLBhStrDJjdh9yFX6LS3uVBJUgZZ8ZhnI1mbVGdmMLyvZ6eIUqZMhTP665qdto2ktJ2q34dw
R+lTVuCxy5F/UIVhh1fnWU+CvdFhUk+dgXTqMTkl9Eu8gPXyFMXJJ9kU7ZawC+FFy95cTTuXEJ2x
3ZiuWfrwNufmahgxe2rSEdwiukj2pPe1HtNBs8a/SaWZd0hDo6fUrQbidGDYKspj3EXyG3bYo9IP
8nvigyGJ5bYhaCspKjJhofsy9rRaz7VmuhbjvNHNVn9hcItezlL5nNKOgJuGnejYlyHJWtsVZsvO
b8Z3v3WGWdwJg/7E+hEvIakt8f9wdR5LbivbEv0iRMCbKb1tr3YThCw8UAUPfP1bKEqnX9wJg6R0
dLpJoGrX3pkryx+SVYAOCIqQr5nxkJUCCxYEIF0642ZyCiz/NREdcaTQfvHD5GgVGRsg5esMJVaZ
4ZBdWnCq+5aOqHJWjT2P2F6KHjM5cSl+2bgHDczreWr1Esy9Q/N5onNekbrWgdHd1thREblqkoYX
WWDLDSIcSa4dovJDOgksloYOFiHzrLMdjsVhwi4ASZ3ZrMvxXd2aQtTlolUJ8NE5/QVmFDwytuDh
IiCDE3F2biwT65puELX97+pSg5K5oYgTfgIqcsl7Q2HDZQ5rfI0PLNkkQhDtkaTj78Fl5VGnZ2pF
f8XZSu67zCh3OhafTRw8A9SyfiYvCJacXz5mqYQUA8dM3b2fOfazC9/jbIoWbvRyIoZCXJFVBk4v
nzFzY9dAqqpmcOCYjkYqfmP9rF903VgzS/If1Su2mxloA3A89XJuaOsBsNK3iOBIMrVo/gAjah6x
jjgHx6UtfUvHgrzqQoTpLIBULmEh//Y29YwZO3YAtSCOOuSvpTOlTk5UlO2lG8TtLfV+hohq3XY9
eQyu5p2/HtxMoJBv5BtldcwvzCv1h53+3Zk/VOGilxF49EBLcQrZ4UmdUPFHJ+caJag6qoLEwyNL
nb4xoTBfyrCQu6zPymdR9TTjuRDso2Uk/VqNvL4ekqzZ5DHgf0enXoPCu+p0M3kXEuRBo2NKz1rT
vh8b08G/kPzE62ccqLVBRZGwF7Z+H+40DIacTJbvGmhzDNsjNrexq99n4Bzf9MFvjgAUN8i1SUun
S/kwt2P9kMZje98nD1/vqLfnAatUNbIx0tnvN1bCHI1oZDiTHC96tjj74A6dvrNFsCSkY1LMnBZE
hIcgwMLHs4HzA+WxSiHKdYNR3BuPzFIbfhbK7Xp5VnuyuHefs9L2riWSwAGoxqbEeIziBeUxTTL7
GpOtC07cnT8rl/o4cprwZGmkc6mtQSkkyJvJ2BLyQtK/8Vp5MDh5H4LEqx9xSJe7sYjSDZcaIpY0
avdz7tMX6SLqhjgEq7Rc1nUV2xs3dq0dXULnubG5ZqQd/Qi+qVvFJorE2LGIR+jU+/hOK4vq0XfE
unIgoqsds/WZ8FYeeDliRvBlDulVG4L20dAq+cpqP8HpXI0NnQDbsZxn4dDNA9ID5MvVHQbx1SgY
H/b+xcwKHxgjmTxfLxMBPZa4AGMNe4lQHXWLt2TVHFU3X/Jbn2BI3YEyqy9NOooLIv95SPdVCkKy
Ih6G5snAlx7HuUE/tWvu1cHNI4D5u1fplPJtcDdaHc7wZbHplsWnc1HD9o1gfBa6IFeli1fVqTxG
mE76hIcLgmhboVnnlStDcJ7RWS1VjfonloecFiBeNjiT6g8mJieYZ/X492ixPNFbaDdtVab8s8uG
WGKKZNUmB6/3QwzvTol9zG9ffbMrmJ1g26or6wkmMI2gdEYPXofZdmyAxLpzd8kcmj65x3RupmtF
acHA0ug55jdNl95VzC5xd+INhg1E2QVoIr43w4IjX9xAwUb3+dUGz5P5o2o/pM0nWC+NZH0Sn6iU
xnOeOu017ELacBlSMpoDZGvV+pIW275GMa2kqL9Lx6p40U0dIUQCqZzTHtx/x7hPEj19kihFgmJ6
7NIpPxD+xPg7MVG1cey6Vl6TnozIldsgasx72+zf4iHF8VL04toV2bPrWTMawKd0GeTQR5T35T3i
6IBfmR4ACu/zTTO1lEkV3OvL7H20JmIupyXzKXZSPlvHkt89HO91bLp0Z3Xz25gij7fMBqe5qL4t
7cTKi8YXxoP9emqMHyhE0IuohWpEIjQiWie2iXs3vsrumfoKVuNsH9M+/J1NYXI7YYaE6QCxQ5Uf
sbkoxVdEMutC2LGvc9sDfssYJ2iTj4mMaWjpIl/wW6I07VlG/Cj289+Ci7lZ0SyIjuWvsd22u7Jm
eg6Cc7zeFvzS8LLHMZ3F0axoyIR5lR/thWGgetYCkzXxgVmyVu+Zy688zYw9B8Pxd6qDrxUYymJt
ooZejPukih7r1tX3ad3dwujUwZNav8A2JbRtoCOOG9D7PxkRTQlwLBA7PNDu0ix+5JUGIb+j2RWi
E+2XXKB5jqAZFkm7/corV8/yvJuZVpX6RjJdufS0LRKrPbSGyzdlOIlx6JFGE+R8Hy7zGdVj4W/6
TOFTQqmggYbMys3srqjEs7ruTMDsxI4P3Spfor84WB64EwZOWLwK445oDwEEVYlAotCv9lkyv+pe
Xd3pVoO7pxICMXmWgyPLGGgYjC1SMLCrUOlZPOyY6pmw8AuHVrAnOcTFXSrsg1/qVI29c1dJb35C
k7AV5nSFbJys4aSItxp//y60C8TyYQE4wSsnAvmQa6iHxDUM6Haztfl6L8aJ7NnTRk0psqPuscTq
Mzx5I9TTMxzjgmRXjQ5HWKcEsZHbqP5AvQxCmiTURErBF0AuZh3Aw9E7JxydsIeWB59R0u2Zeula
xQcIhWD/9X4Yu9k6nbV8P7WY2HEsh3uquxO1eHiyAUqd4T5zCiCdgCDZXKwnJ/skgLK9U3fW8soh
MO/sEemupk7TosRyRcCKrwGw1cY4gws/R1fsUNEBGuRLOzllvAljBMsz7pSkR5fvMii7MKaRZ7Vs
N0TMrA1QhHhhljWwNwcauL04RAxRkV7yf9wP2Ox3SnjYSO70PagXuZVLQPxonJowIaJ3CWUPM6bP
UZN518mL7r2RiBG+z2TKu1dMAeLsl/5BnT48/9lOe0H8nvMMddg6O14ePbhtF1+QPNsrIewemlCY
4l8jsExYCA+auoNRk2W/+hSEMoAbBwYsjOdlDJJEWFSAdwzHjrb6WRj4X2PY5qvJIaUbWmZJB5KH
sgqMU087vfDHJ7WMAKJ5StE8J/A6r74MmfxFFvnF6HmjnacSs2s/IULIRM0qOL20dNXalyQLkosq
WqMJjEIaGGuV56oF+GAE18WEIvUqrH4fxcIH43yNzDp4UblQdqb/6ZYbuSUp5RjWPWJtu2wPqWtn
e8dM/KfWG+zsOtuUsuMoxNW0NQHmwvA+RxG9QX2+Vxex1gb3SIay1Thcwzib3v2yNI/pjAl0iDz9
g5/qFf3OrzrxcbgHEQJFro2vhzx1B/wXNtFqMY3kLpnepyT/rb5KV1b0VXO7OehJ6N5rjp7D/JP+
CfS3s6ZxMJ2ZweBG3ICgqB7Lql44RAZeyqEjCo26hsgO+cMM5/J7P7zQHTR+YJLn8Jy5GT2idL5z
ihgILcexO7JVwoO6t3QL64DfkISlXjpL5Q5Z7HEKTSAyJKKsbGOI78eCBM5VT4rMOWfLJmbd28ew
xFcQstgxc/FredKAmHhgNUlWXpfJQzOSG0C20IwDj+i9KkmOjR5pv/2fvp2idxm038t7DsqblWs7
yTNa5kPGHvFoA9JcMmOXWANSGsKaG1B9lZ1FTENq23+o8EpwLb8jMEGr8iGM6Y2v82SkJAFtsKnc
+OfoFc5HWJbscSACIGf0+1t8WOMU99I1cC+3fNK+6Jgf+dkukRk8GAtHlRGz5g9cmeCMMURpw9UM
FwlSNMASZFJzQseXAPUYadgUMUp6rXJO6eB1JxEQCt0AlglMfkjppATVSvkami0iBbykzEKya8N9
d++IMGQsbv1mXegOSeVh8VrGgLlpeFjCY24nOz1ykvLvMNPpG0fLyqceF2O36A3U5qr6GgKC0dYA
P8TXr9XH2R4eNTJ/uttpBqKTzFP9MzQt7b7RrHvNyIKt6dfM5DiZ5dXUfxfFVJr0Q9ry+1A4S+aP
7lRPrA/mrQr3gEZcDNchQy78FYn0NcKZcooteoSUYO0jMsRyufnn72QklavCZvSWJOGfGBPzczgu
MwqXLVnJeDhXKIH0jA/uqmsjFryG7LMJtR8tb+ut8oNpO7iw6lTCMfUyHhB2H9up1iRLuC8hXe+H
23FJJaz7zJkjJFCTvYJP6u7niNGsH1vWlkwwFqEqRHBUwVhsDeyykWCEpBlmcN/N6zTgaCVZw1aD
309vfRuJPaRVvPHtaK7VNkSiasos/9+D2qQ8ZGR63Fw1SYtW6+JhZ2iww1amHwXn2xIOYyi5CYPh
CeObm8DoZzK6TmNCVlxEsoxqVwAQ866+hZVkaV6oqRli0M8gE87+pjJ2i+oYaECAjRgsCxPAbO8m
SYxmwf7VT117Kkg4XQWA8QTjGPJG7MTZhRVFDU3r7gHuEFZTBmV3t8sZhEGynzOUTWXqO6/1gNbO
0+PpoA49Bav+quqwaZekaFSk0b7iwMjWcULicaaRk4MEl4QgcrGMpeKQLTA3F7X3knnLiRSK06aU
xNynftMdOTa4q8DXIWaXAZbO6PF2TOBHIl+Pjv8D+pboIf6uVta0zsSJhgoCRBQmD8Mch5t8IZv1
xeydkK+x8GkoBdweP1qtFF2yAO48lzjn9ICWvec6zRM+Uv8+JHHDQjPV27T5GIPOpNsKZgQ+gBEY
Sqn1jRSEh5jTLvwIj2STYljwUx7oOCRedJzU14HR2d5XhJTcpOC97LeaXrW7em70p3T5dZlrFzX6
ZOagmXcx5Ub6OE+xZ5ydVmYXoqSPAFvDg2NYP9s5lljyRrzddAD6ix5zRnvy4+xBJEZN2ESMKZak
HEtU/iWduvwaJq3OGTwTnwmJGblfkkUaD5/q11yM/Pck6OyyVk7r23fLOISUc2TWcU8reGlftRNn
b1+QVhEm/nvQ2sV7qpcHzyYvSoadvrl9Qjf1tx3k4Md8DaOi3SHz0+hFjUqXY5b1Wg2TzGWipJ79
z8ug5ScnsPQTQCSoH99J8S+bVrlVM7w8Jj/Js+lWfSmktUWGTtbkMeoHeR05NpLnZ0rgHb7GZcB3
qiWxc2+6xDovBb+bEUfWBxNWlzIU2wLoxsYxcF97y4NIu7dGSuzhFuHW+BXKE0OaNW1EfAL4OG4l
2v9syKMAVLHtWr3eeUbe7fsycY63T+S2S4wNtcTyOVIrPHZOnZ/xol81bcxeoil5AnY9vQ2D+Fkw
DQ7i/rlaRhJyCBd3LmEzNhY8JQ8Cq+49hDP+ZUg1pAUvkqHIDiOMpPmHEnh8uT+YYmd7SRxbmXb1
rVqcF4fWYLkIh6wHJSnWkZ/A78GEMwR5txazY6M1flIH4DSQB8+BnQF74j4Dc39vt06wLokwYAwh
H80wTS/k7xGLnIiKOBqADY2NRUWVfYZFYi3Ae4BRZhVbTJgxJAu//mFmsgKD2jGZs4NmU83ZTDHW
eVxemo+yoj4Oc17sewcHl+eDIc5NZMbLAMp0EZi6FtVrWlkarjcgOqCJCQer7Ccoye3d1NEbaKjd
SiLi0qzAKKxnQHYXH82tVS8if+voPfUboX2XyWnIjBDfNREWT6GtO5dhYZMPzHP/9s6SmiFQJ2YQ
KDIhApe1a6002nYRenvWJes4jnxts1c6z9g6gk2RW8NurfkjGc6jU/xMycauQZe2VaPfWTjKQcpF
dMy0WrYb1ZeEXbAN2ZUYViP6XqnGZD9ffdQB2ZUuI6opGaDTH3KO74uEkEHcmk75tuzZfw0pnipp
mVfp5h/E2ogP5mgoelzUf02DfjTLKV49v33i+Kt/BvMVrfsi2wJ8q/ZRN+2aJxa5LB9+ViG+3ajs
xFsxNtzVRhkcstIIz7eVC8Hie5LND65G6UW7A6yUqZ3bDqY08IPqrh2L/Uih6Z6sgewQzqnKxtP3
mHHGySzWfcYKvmssJux2pZtEpuIZYHD7x9O6a+C00yOJo4T6TfG3eJiME/r27Fpqi+/DqEFtLi12
2bs254vxwy5H/OdBRRuuQLe8miGao09zQGa7WbMdsESt3eWm1txx2s90VzBN8zJrigtgZFzo4Gku
I4b5tc2sksEy00gX1OaDHkIQILKbf3M5eXTLnvru1TOxqJ4P40YSlNnNyU9mlABE/nsLVNN5gK+J
yq0uyAcJB/pXkshUcreOt/NHDEko7ZkC5x6UZTVTSGc0CEzaSpvWuugDBHEMgBsIJCWYPYx/Qqv9
SxMnfwIW+Jc5JFOtxkBRoXZ/qbKcTN4oOqm7Px0WakhPpIBRey8N2uLT7QZB1IPSnmMXGMDTXOXe
i2qIwKQgmC15HmLWSoNkFyLtGrrnjg4Df0yG/dzayYPm6eH9bWo92qlzUBaJmZoPiKFtE8SjM5cs
9WjnanV6aw/4S4/gfxoFHEMeb/3K2PL8IzKEe3sewkf1wN/39pIQKDDDA/Y0NVfrue5XytLHvZOs
CsA3p6D4owbJTc/2XGMPlz3Xy1C2JyDwTJfGod7KZfnMEuM51qvs4KdpCXeUWNqynY6q3LDxJMDZ
RYkZpsTklAHrQMkxO6eKAi831LctWbX01QNXmiQ/mqJQlRsOKWfclEzabp3tURse+ghqF5ZkZ1iM
CDoqdRz641bZ7tY9Rz/GL90PwqFfdRKfZzvrL/lYNOSPDnvIiqub9Mct2Yl7PPqTIAQTisErU7rp
Thme8KpZAMkqJjvLxCeavXbV6Hi+cIG9l7HbXweJ7FarSB22G40SBLA2wIFxGpGNJ/FWX74z9dBk
1Jr00iHjLNd7qFnJA3DamE4YUysAUYydQitd5cvJ0+g1cdHCI0uUd8II6p3UM/UQGOPfl0agwSRf
/lS9JyoCfT3RBJuyjnMs7zCsT7deldeD9rX1kpSs5cZCRoa5u8TTTDyne0pFfJ6Fjd9jYN6Ztgh2
rMkz9o3hp5CzUVjdZkBOkSOt9wwoO6n+E+/h7ZCg5bm8K/P2ota23NsghiM5xSQZtWwp//oQ+mCS
oVu+PW1TDhUtrJlNH2sHpwMk9PUAnYYDuo41xSp6yfbi4U/kJDJa/ic8fpaDyEg+EZh0x6bNifYN
HWMDV2es9qV3dMyXwOynH6yOaZSyE9CR48hlkBIX6Nmu8tr06pFMsqF4nX5Yw8Ztxu8RW+tBKSq+
xlqzhzQkCZD7hy3gZj3gvkar1b81RGrM6NaeGsrO5zouCJhNg8Ot/nTJGcI035Mnvmhirap5riL2
9Gzx5BUAGG4HDIKOcB0sItog8rSt7OBuDGb3WJsD/jidE01QoYgNaRau5t5K9wKYvRrJ9jbfSJeR
2jVXKa1Zetbb2TSjc2Jj3lLPxuXlRDv1EAfWQb2P9z8krpPNn4xyy9ijlBpogkB/EZXZXFQJXxX0
sN2y2dxq27SaJaE6GOP5Lzw8eME/S/DS3jaKo1b0W+EXGVJO+mmqvVbaDBzSGXsf3w61O3RWMCTo
G9PK/bzdHXmAnZScBHVzqdsstS0ynPOEUQkf+YEineY2nZx1mQ3WhQr5WiRuzZR0pBNHjp9zddN3
AwkH5m20wxE8WB9A9NcZzAQFmYdOf0ym+jfmhmmnTLZYHQA7LMVDb1XpWs3fReIE9wl5HgyzzWyt
C+cZwnyCoxatqYotaaHtXMiZv6PH1UUAb8BuI07VDjrH5m3WIw8yyQHHtMcZhG4ROXLgmlTPzvXz
H9itxNFmDrIn3ile345QjUdwoRWOqzEfpnfW5LfAZ6KZazNZcDkpNnpfuJvZi/mtjUUdddsH0E8/
q1JTbTt4Qym6KUhci+RdNWFU88ZwcnrCNeqBsTosdLc26keRmK8YybNjM0vzOIwY1qKoKe9VSwah
mKR6n64WOLlPy0ZlpZV+/NwzRdyltdODQFi0HcWI0dVr+pciAAwf2JwC+0Y+RA5RlXw3zTX0YxJy
MglDKfOqLYqgZu1ofUWEOWBOAmER6GE5garX+eP0npLPuXwzK5ZnRoWdT3BmExPuafTHJu+nz8iM
fwZpUFysMru1jb86w07b01RzQ0kUK54tDtwz7O8XhGEHOfbxFYYVsn8muOt6LMUbEE/Albh+9qMH
qRdHFKou3cYHAp/Jb2bS1LOU/b7yj5EmxUNmj/CxSzz5Qd3OqH3wW/09/tII2Gm60e9nBw0c1QeT
Qb9elUXavpSFuTFSQ5zweRQPVc7x/FbDTcXMl8hos7QCuXcnW2zCJvteEXgLB1ArHmzX4ltLWgpF
XyNfuKEa90ALPDnwJChIaFWoG8lOK7kZrZKYNAwQL23REJDOYAaMBy2MSA6/pAUOQvUChe6+y5RT
EAqBudyhG1xr0AsujYGMNzK7fue4KD3Uy6o1bMRQ6apNKO3VUHbOK+9xyaNX53B0PpglTeNO7fNz
BseZoSm6BU7uBkER+aKTbeNi3LDqQhxDOkJ4RL9rZQfJQTokUjdRerEXPV9hN93BmBnpbYxoo0R1
g3Q6/AKVdWmmEWHA0hxPTEEUUPmpBVp1kMuqA2PQuyohcLwsR1oHAxF/53f1fnCBN1TDuEU36GIZ
WFz/nAXydek7J6tAmaQ+UJLEGjzK9cFGjvO3wp6iZzMCjR3n+DllPGnXKWkRIrWkhV49b/TgMjWc
HODtbwXJahc1P1fjdFlN7drjrAFmk1Fl4wOdRsrYH01hY0B0cgdMlwGSa/nR1XhQraSZ17zppffi
xklz0YsuZrhRYTQPxnZXue74VE26IFcsEh+jY/19dntvtONdbJoOoN15OpcUVV4a4DBDMMJE6ZOb
PtoAvfTOw4h4JtKj91thN1Zls2S/jZuYreJCFkK/TWLmD80ylvDJaNmnLHbrEfIn3TZ/pqcSFNZa
dSz8PpopauIIFV74Rk5U/q1Hk+/Zhf+OzQYAiwMGeagb6+qQ+rcyZBE9L3JoaHLiOzyf+J4xif4a
4RtGC2kicRzli5+leNQFUBgajOc2YEwHKHsVVoR7BQt9oY/r8MT3t9do0l81mhCAMVoQLQLR4n8P
IvH/vozQ5+yQPJgbnb4yIWpEIvUeDDy1oWCdHLc0DMt1gP1sKzNIWfjNZ+/gRWgllWHGB8TJIuCB
263dJ/yydaE/q7lFGmG6Rz2y6QzIsEu24rWpOk/f0ONewshtjF5WFz/PZhSsbqb4xkRDOU4011IL
IG3hPyP8Hei6JhRURYCtcai97gq1fPRSa6/lpK7lZb+MAmD47SUeofW0CM0GGQQ3bkdV188Y7glb
E5JD9sIc4OyRPRUjYiMkDsE8gOWktaUemsU8PJkudoHFjUu/VuLGbaPtrTVEDXsCa04hPKYOjhUL
ma166TvNdHi1EpSaSq6OJG0lbVAdt7OEFw/13ufYyrc0VGfZlZ+BdK9qC+77gKBY+sUtxyKsndmO
zxVd4RgPqA2IOVKFkaqH1DOvYF8fRr9fWU27as0Pn87+Z0AraztpnXPs9II8lwS0IIkr9Y6bhl4P
CV+bGZ8jgl2IJ9PwpjZcdSF7sVdsyZBJVhkhksw0Tfu78DmUpvPjYJlnThvFi5hm7+J4xU+3buMr
M/F4K30HZqTV9gCg8zWjo4iQyJ5FqVpQNiFhtDUKKYdB8nKfl6L5oWk+LavlVe1LFPF52u06UJ7Y
+UMOLot7nLVsWwnnqJQPzEuSV4tm1TrS4HY3PrpKThDnmYSYW2co5xV2WxOW3+EGC6ED6CrnPpUP
SSxL2zVzff+u7X6rHqF6qJzompK4hqZQFMdKT8Q57ecaREb/XRWNgWs1ZzE4P0NuwvWtBGX9ZUiN
M2VNILN7R/t/SzLi4iONKrAV3GDq2deDiV2cZCSsTVo5WQ8t9LA1mYD+LlmEwY3BwB4H7kiz619Z
6cyt+c2aOQWPf4awnB41uDGHxNdJXWrKN73vYYdyPr5YDgCYuTCqc5t434a6N095QXR7aHK6Qfr7
gemIU6Zu/IpjOuJJw5jCIojs6BEd/4Sj6qgtdE7s26RwyIQWHBCGVZTNfCHLtCXSacEq147rgVhj
WqA/9VNVPfiBvVavCjpNl9AwxUGtO25JG9yWAJXwJd/xge9nKcyjakKNVv2XFqBedqfbtWGgcVN2
UUnAwqad6ECNE7fytg+6fBP5DsbRJJZkMGvig3AHexOwMx77gkjiKMC8c9tnUMO/fp31ifip5Cqx
5a8eqdm+tjCkFWb0Wy7OVvUQp6N+UgNIrPZIkyBoprX2bcz7eNeZwGBbZ9wORuM/6oiC6YqI/K9w
udK1lRa4wYewE1o9iQg/Bk8/GlUDDq9JLjW0+G/d+P02vdMRIVSz2/5pgI/rAW1rTQjtSiQPcmVj
cu+b5FUVcpDG44NHJtNKDm6AYz871DaCVUnrCoYFLLeiWKvOHasnDaolVJszejCwNnc6SYJlEYFS
SNnFii7f6gMaysUw6iynDEVSmUe4gbMN9qDN0BpGdoYkQd1t0t/aRvCRZIOA0zsY23Gsx/2A9uwa
hUVwJWqaSSW4J0+aEsNNHZ1zhCAcytGjRGYxHJVbg0WTjBOLxoNFCRIMxXs9COubJ8VRi0z3LfG8
SxRazi/szJey6chlMr1NH6X1ZizeoE5vbHxkV335mWIPxIqT+QydlpeZ3i+ap40aSgZti5QPe+XF
1+YW7kQ+Hem/O9KtvtUWE75m6B5MEsnwjbn+rSnTZqiOEoOuGrJVKDr/5tOqO66GVPSEt3GsH4nl
EqDEDTACWiD2tzOEa3KlJaSrH6RpWqjfFls2R55VMsUVUQXQOxO4TLsiRhj/dzBB2wL/XFY+9HZQ
b2OHrM3bJV9V8x7lKByfRYSWOFZ559bMpaeAmMWl/csezK9bYVoa6nsIgqB0iIO7y3XRHrxFUVyc
I8uDr7wIi91MYwdNMMqEizrEIVue1JKJjnY++OYWGCklZ22iv+0l85vZgsAaB0DuSFiSPcdh6AYj
gGLbrN2LUbcng/bTQcmVv9TLmdTpy/h2wiZppRGfdehvbh+NNgyIrL2UTPl46M6BaI3drQxyJzAp
TKXyQ+UsAUnjVOKiC1rtmVKmWf+/WS7J2aTx0WRBVxydzdGw79WDdCYU3wbMdvWyx9tVuK64TIpE
QpVHnkbqvYWzwO7cIh49lPaD0E17/9WQUM8EFrmVMaEpU51eNTPQOQHJkf+fkmOOnG22t4pPc/V0
/fX38gzWRegVR3WtxBk/emMQAVOD0WlCZN+2lWUvUnM3bUKN2bDJQ7ujOa7TiXtTzzLI/HgKCTAa
FkP4pBsoHT3LelAPVg+qNS/D0HlPjDzaaLmbMz0Ub6iBQd3YRhpf+qSNL0Nm/8lBYhmbLtfrs46v
YR1Qbz2SYWm9qLGHL9HnsJScpZ9Xu8opzXPaLhEN9ONolZhvThy337Is4cgyJuZL1owv3aJBpA3V
b7No4BhDCH289jVgfFUTybMv48BfF5kPgdxHeGuI6Gnxg98x/ite0vKpbECvl2bYvw8WStEJ8tbt
mXqPTm2/Gpb3bs/0bDMY4Ithu6akx15uU1RErURt0iHjEJ2GHEPMnuD7JLzWvWOvyC0jw1yLuksz
+i8NpJ9ja8YGpPF/Tlv1zCGolbIStaBJ+lIUd/1zQzjqg5PI2yvXKuWak9I0IXNhr0P8kYEnVZ3D
usE2PplIcNQRSLbcN4xQwo26Tu2pouxc/s6lMsZSy5Gpa3dBKsFhtiiEEI7/1luvfG1QVXNG6iam
odNvo5RwtxYLeRfC5GhnKnvZY3yE55HSCprFRmTz2xygZ0cgJ570GHlEnBJT6tHtYOqKUpqpcLSr
R9RtnhUxP1uWCK+xPlt1ebDrg4ubIRWvkjZqcCJQtdWkEFgNA0ElAUwjBEtqH28suzyVoPsh885V
ccB4h5WWLdgGkHO07ML1blgULF+wUSzzvR0cwex8oXM3PeWAPVHOsCQdTH+0TrePJeqYFFABT7tC
wiY0Wmnu5siW/ip1bOeuFj/xAyVMYprkQSzPmoBgCbdYOZFh7tQIZwISs1p0cBfLCK1NmyK4+CPr
HvmjI4lPXQ626B0Jo1FSKWOGdZ16/T4vyI9tEpD8X1S5Whs9/BY4DcnbZOoRHfslZ7ie0uxcIlul
cdzxUzXzD+audJTqeHzPiEaIx/R4WwFuZAYTBzlFLdQzA5v3LukAYDLl+8YWNm0q0Wp3/Wg4+8zz
t2yTC28Lpax6KFL8Ig0c96NdvzcVJz57aXb5kUt+sDoiUudwMokFIdzV9Llw+GoiCdf55Bcb879J
Q5zF1XrOYm8vpIkxVjo25G45MrnpvsWW8aGl3vjgDu4v1rAVfzw+cyxkOBcTCtMQ3RJp0fisR7N9
IpziSdC3OPde/6iGsXLJk1LPMrlnNoAzCrt57+uI/GLtrGbVyeTE65S0ols3gxzWQ5UODjwUYExD
2VBwDDM89UxCDWNmvKizTKtrr+pVQLYg2uhFxYTp01oPQVnCBvMoX5cTX9n6hFdE04657MMweeIj
sSOX7CSCkxybdVJpniOjh4lEzFxWZKSXqGGL7wXBxbT8CzCY6tPVbbJ5ItDT0jbBrdPfPEYLHNPV
6zfTxUZ9oyym2qfq3DX09MFaaWtVaJuTkz5UHf2Gobsru7j5JczmTmfA9m74CHT9dK0mlULPxEEy
1WOfpR88psa4CRe1fuol9soorau0Iloztp0KQLRmc28V/mH0HY58UfrrpjwBwwVzIG1ON7l9IH92
pG/ejfUx0bT48sVaA4szXLiFgn0wj8/UuQ3RfISqV07FcKkx8NmZUURxCqlmMjzyxnnr6/3MvExJ
IHc0i8atYxJxq9E23/hIKH+JVs+OTHiHg5Hmb1U0u08JSUNbs8uRflE/hNxulLaNGfof9Fzh7vaJ
/4GPF/lXTXk6pc9NNsx7owWuazLcBjLjH6sZxYGR6meG+aDmu7F9Up3gFA4Y86d1wnznOvugBBKP
4ldz+RJETm3oGQs83htfyxjyzYJE6QzRM8+FA4rBIcJ91s7PPV/yQ2y4W0Ib5uc45C2xiICiGfO5
J5lc6mWdXCLW88P/PBtGUgQGsZDG2lhn3IinqsOMfk5jwopzl0Zbo/feZSnRG+l2f5j27mklkgKH
1XBnjx6eSlB+b7qJ9Ebigfg5BP7OShPt0yvTCSIOV3Mw0U/uKg5VUweYxTVc+zRgZVqhdJL3naM7
azlUpK+rsfKs2xgRF6VOa9ABisPMOaiWQTx6LwL13ro36+44O+5w9QDJDa3/wyrp63Hf2VEQbjKY
2ee4hkMrNBx4MkRhrxevJC28N4N35/fjT3V+6CryrYtyWuSEFL2ILBYGd81wldvvLp/gkf+3bHUu
FxdpFXLtGyRjtGkonpu6b9aphn5dQ66uBn/4I4rj4P1wsNUSWWLap0jSBfbM0gH+6VrgZkBRqOFl
wS7PwOWMgfzJp+C6SVKgZDlottt+r8Uwp0Qg9E00DPLDpmZhKPFN9/P6rJZMNEopsWp+v42/Bx46
btXEz0CobEWMGBafEbMSW7sSBh9m64nmwK5PW7mxEPA/GbbVnuemMr6VU4dUHOkx/DgR/R9X57Xc
thJl0S9CFXJ4BXMQKVGSbfkFZVm+yDnj62d1wzOumofLIunrIBLoPn3O3mvrpIcnk3k3G5rWxWCl
fjpmmA7oP2PQoInVZK9cEtYJb3D7PG9JmPGAN4CzznD7My/1DsDCV25jGMJV4E790cypgUk7xprE
torMbvg2Govx7PYGNI0yxb7D71mrXlLmSCnkR5Mve7cezkjOLooZBxjh7Q+5fMq2hSFSkur6sAD5
xoAHrTOoOScYpl7tOyIHfdO0T+lcEUShefQARftPFrSWw+mwp5kk52W5pn1NXmnt+8C9SQVxXM4/
MHo4L1GMN1fAFYa54/wRzet8HtYsIpu8e+/TUPS3Y2397IdG+1uExgN84zCfvpdXeV0AUr9XrlNs
HWzZb7rSPKJw+JMmloBIUotRDHVgHvLftIL76eeSjyCB/8vHYN/ZvcNaXt6aiIQgOjy+16bgGHqt
hgQvFtXes19HvXyxZB0GYYEYpUis+rBf4iK4MZ2N8RQYGGViJz1kpnJ0XxcnVQCzT+3XVI9YWjqN
mW2ZGinIKOXdGvq3ONODk9v1wMCsBGa2rDPMlDM1Z43gwolsgypYe5IPWt8GdIEzwkPTcPmq+POe
zMwZT1Effs39bJFgx/HbCOf8N+hzq8mJO4iZoGg4MoCRhgiQ3bw4Nob+BzFTf/v3vnyJufe9UFJg
IkI6JR/MdPk2l6ayvhXYnbGpOvKpwrHISLQusr0ZdnTJR8WKD8AAUP3T8YycEog7BYccsUW/iL0/
57FLL0tWflT11tVMLRqlkBnD8odBAthB9NtG2+pAmZuCK8ezERzEieITszXmMwIx0Mg03YCrNYZM
UfSfep5y2ZRaeNTn+cd67pWbdmka5TYM5++l7tSfZDzKokerTOIjlhkGujjUtxFwDbsF6EV2iL7n
8utWk/6/w1uSOMG+bYunepmqi104Fwzqp6EHAqkpNIngBTBFGxSiF0eWeSx39DiaOiu3XhU9UPc3
T6povJtotrSUxsnghgbLjE4+QGF/den0wd6BXcaDrStvOtWKlyeNXBcozGjgpB8WWlaKJo+vXmjf
PcBNqfdfy/hNTHW6hwf5BEV6dDTcRBEhM8mbUsfPatRM2NpapAOqMl8HUjt9WXEMA9pbUHF0qHqq
Xvxh+YlxW7mh263tC11Tt7ZH+wlcTrJRZ8U6JE4+X5FibW24CTcUJN84aSKWDUVQJodfhFPYOo6Q
2uqNalMW9631YdbjKJZ5IiUclfa5dDCqo97dShUTe6eRHs7C9opAnLFYldOlFFgFF+uzz/H+B2pR
jPjDfRYgumwAIwsOz90RoDO9loO3DtYwKpwSAjpPeM/jLVQ7WyhaSugiKGUXU8FwPTMRsbzwNtA6
PBl1w946OtoRX3l4XOW+NK2O/Uyuntyi4oVToAaU9ZjB0oWZmmaPvlhejF7H6Jdh6ksK/a7THb8w
KsaXYpEolmr2ZxvrMQ46di45iBsDVb90ZnYZG3O3KprGig7OEFvTrdAaexvYqGMr4jlkgRc37qa2
p+5bkGVnPaqcgzdW81YW6Jw/N6OBBZ3r68vVpqeiMJYv2r7lZxsa/3UM3i5yioGkwzhXk136CtFg
fhuPv71eMG706qWmXf8kBYcB2GbkFN30nGgkucsBwFQAJtIQTG5NA7Zq1JXHgCtQml9cjB9n2ATQ
Owx7BM+dGPtQPCtU7mEpGc/Q2G56z/GOk5XFL4VNJ0scmlB2v0lWUsP4orCK7AJezvLVNDYJdrKy
U9yY1TGrHGJ/GqJU1wYNZcam1EwCcEo138s9d05QbOPhMSEEhCoLUmJv1RbvqRsjHAhzYJmEVz+z
90T4s9XhLP1YqBzRmcVQ5E3XOcAxjj6HRF1QvY/tYQ4GFn9H7/+wJkDXLhGLRUWxyxVInP8WAaSn
yF6WJdiWmHl2LskYx9iAFI8lYf4503szLTxHaDP0XcrV+lR4TeVbAy1vrtPkpA5G5weI24469iJm
SgKDOyIurymeqc0jThUAhqR8rrTD9rIKYWc0831H+BjNI/PRcgThhNj9XGbWhI0aID1vIPwfuFo5
0ygRjQ+UO9dMBABG5MZd7TpjgjGR1SVeGQGsKtsh3R4z0XNptNHn3A2uj5WsO3vl8rQ608P8J6AL
/LRkGv2VZjepfs8bsggnZz7rKSFwhhRMKeNUvyqJoaPGa/rnFa0rexcaovIGL/PBGPKepr6WvWLn
fikLjeylRn/tzY5iSFgnRiDLieDZcF5RuXNLfhb5UjzIZz2Yql2soLGLCi19UQrD9fkJkq+8+9Tb
OrqweSCoEDj2OQvSq9P0DfYNoegiHuebhV54FxtquH68RhFu1k+39oLpFga3emA8kZTVCDgcoYo2
TKgVy+S9iFRwGRBvtHBAUyLGEZI4ieaQ4jMki0gY9puI8XNcTc6qhWQWXJ6Hovshv0tNq0UYNMJH
3+H+P4bszngeBN3QXexxmyD45nLDCc2+uFnfM9EjNkhR7jYQDQmIz060WYP9UFXR25gZuT8HyR8y
8uK3oVfpPqsI93d1GP1cj39E+AY7/qyjWaYa/iNmxEM44uiRpyvFvmJtAbE5EsvjDNzpm0StD1VH
2l5r6fAdSV19A7pKtHqABbGIk2vUk2GmY91lmFLPF2IY7uipFqZQ4LD/uqp7IlqXyjPOtCvwGJu0
990u/asjTrX00IrZZohTbWsR/7WR7bK1ZwadCwAIY2QdD2GvhLnfNUlH0CAPSpIHV0R8R1tozeRb
S7J8AUXQkGald7mdMW1NnuWrDJLsOnZD5TOuc80qDBk8iwgMafSoS6ahRTaX3AZYB62ebmrSBupD
jpNUO/xjREp8bILSvmV5qGP44gfN7eHVcxCb68M3NzW8m9TGsiR492wYv1cVbltMvp6/6tnoHlnX
VrkGQbWsguq/LXlv6S8lagl6lEv2u6u0A6Ov7EmZgv46DNZjIl3ljwklJ+iGN+5wZBL18AG5qDgs
I4SuKC0OSjOxKfDt+vqopy9zZc9kadlHub3KhzFOUNRUuD7T8tfcaY0vywgER6gupZ464SqTolQ1
ww5P3q47bpoO7Z2UO/AdMj+l9POjWIMiJpqc8kF+iZpGD7BStZq8OPzUQ6wBnJEchaxHEyeBuvJB
nzzs6En5MZopzFUhrXEQUdwiDFAOotmtouZYnZIY7r8Sx/upoDskDbtQ6sg5kUdxR03qLT26OJ3P
66SNFjFxMcisS4hAqxAk6jK8w4DmOVUJ9LbAkssHh3grKOa0A4eq+y8UpJ8kShQS2uZ57wnST7l0
vyNja5VWi7MD8b4F0HjnsBeCXHOjnVvTEco7cB4wE/mHNp5zjS2y57qq4CgfpvHn0i7v9SFM2+xX
2be/GUJUv5aguvXeH6ktGbs4u5h5LECDnnZNnJDzjOJhIl4FPtVcbA08KpdQya0n5V1KFOSDlLQQ
eIq41SH6rgSvu03m0H2hWY/VmJxvLGHs7aiiX4mqXNgpZm730ruUUxaTcq1eyVYxv9VZ+Hu0w7sR
u91VpY19ipfpS8rN5XktIi7N19EynKRopDVKG1NNP2wbWPVSv4RgITgkQJX82AmTz5CgWSS9AmID
Z6zOkEZY/Ta1SbI0lOU6JqnxHA7qghEn/41S0bqUYf4kXR1L/pAN5JSxnhp8Z3GdD21nqlfNYVes
jLxY+5haQFJNatETl/0BD80M8oEi8KlUQVGx9raQfray2jfSSj2UB9r586uuO+DQYufR58Oxr7zw
odVacB77KIeGVMY7w5sbLi4iQPKRU1w4j78Q+4OZUepfUxpekrEGrSAm9uVsacRBUuHLoqmgW+uj
ou8QTxEXterK9Mp9yLmMaWK8gRDEcNaqfA219zXslwwvuFDktDgritQ0rxWdkoOb1DhV5CAlVLuL
3g30eMFkkBGVxcdirO0NLSONuLLJOk8LeWSYHYAN5Cxb9YzwHgWdCAKak5eFIRtO79Y5tSJoo/Yw
t/vyaSiCZvLBpJOTE0/kq3nyycZCr4fYoiYgVYilQflmmj1H95HeonwZu3zCDlGKtqjFqRjQjl/l
D4jQ6SsL5mQ3oPZarXemoMutHVGyq4ftaBFz5ajzPQhM8RNFSUAYMtAxWVtkGnDquUbbB4VMYA9D
pQUBqUfGHg1vupP1aEdUagC6yPdorx/l5VhONFvWv2VxGm3nkpcrOtSJkgYv2oIE2rbt3zkZEi+R
srTCuuFtSdrzdkObLnzuBnq/urrPWYlVxlyOMeKvY+upJVg/Aq9CHcWZN+AilA8uutj12b/3HPGr
6Ygpo4Iktf33C+CrjuQ0XrppLvEK2I9RagfijDpAvJTrMVBMPD2ZzeKIdf4GtK908ZOz1Deu8Wsw
CuWhwY3yC01l2Gjlz5ClQIDm1CqKbVGrTviPS5H5UyQqQoy4fl/E+RWxkirwowj1xUuNw0LjJg3d
3Hqmo0zoDvTQTdiTpqAv1W/K8XEf5m36DaVcChQxBTpQ6gqDLZDi83482nNTf6VC46Kho/HRb+4h
xVk/Ch1+omzqOH3e7JcMkUo1myhqqSyOUdct7xlu2t9D19FKCTysrRidkkhrH8sQM1QGjX7WUcZv
Ip2xukcGAoYsG0UkxdVTPZ1lpxA4tX4tc/ubbGcGbftVBo4j0qiYnlVD8Fy6bGVDw8nCnBrnlM85
IUb07yI3BPKwWNMzZMj63MZp5isGFHpaMS9pzscL/uakdbrPUG34sFSQ2cHcDChnAdzJFYSC0bgG
aIVeeniKftN3LgdpxqByaepKRlVZGj3+zXiqkS1nVNJpH9rp9GRFKH4GPV0FTSJB5a5CITW7qUe2
7E2HpXfea1fpD6vtD4/704CA9z6a1SWrmuBVPoDXeSA9jm7ylQJLANwkIKTOS5TXGtzKX1WnnSS9
r3WO81JhfVcyr/rI8dj8vRdLsKEtcV0121Q4on3k0lHISxL7TsMAMnFBcWkA87YZ3r6fUw2ysSPU
Ou+d/f/DLTQdQsxVPAZW4WcC3utNJwi4NdX576qUk/L6T88gn9EJqEvvalnErKgJ5Pqwj5vXVoOx
18yIcppar18TDyty5Slvqmu6jxyWpNDD1TUZjiYmmrUtjOCz3Q9Up1sCyARRttMOS5wcl1b3foYK
WESO24Vf6c0I8FM4Ops4XvZNjSaBuELs1WrtYORWtWNeFD0npqBgoF1EB6/3pptLgxL1d0ydJbxi
SyGitsjBysyxW/yYe9E3mjY7FBGC25zaGIGQsBvRuhvRWkSzDxq6uiNloaYEbiyBx5PDFLhvcXyh
NC2LzfzbrJr5kQXTg+Ca11XI1pMGXNXjA4ADEWkjI2oSmR82ja4XpaN3tfbmU7MjZTqwuosaFt90
xaWzYjnFJh/Ruzl5aO4izosvsJFDSGQKIaxul5Ohxd93jZzmlzU3xUG+Uj2VDk6e0YGVrweCE7c9
tMwNPbr5Kn/ZxFZuCVn8fHUWxzrEzDaTPD9WsXkclhMRkeClNU9390vQpFtZNvetso0Kaw/aG66W
PofbCLzsKfWIepqNuzMw9uDEm9WXHs+bPB3Lafe/B/neCB0BNHfzkO+XYlLQVoty1lvOXVnPiKV2
h3TXmkwC/Ki3sfV70E7X13ky/p7a9L+gIK1trYj4V77ZTq+fo9JuzkVdR1eSPTjP9JWJQ9yIt63R
f2O5018tO/3Z4D/zc2xzVynINwyU9cn/EgetiC6WvQCwFZZY3XK/Sn0hoZshxjYKDAi7FIlva3E6
VFylS2AfVDsH+I0r+2wERnvLMIdsgRJFxDOpPRmLobVdkLVe4j4jeDclC3VtfIRKw4FdT22frfx3
7w0fc52lO8sIPIC13S0kyuvVWWL3MKpkDBACfA41zf5OkMcpMXPjaQTH8s/Ioipwpaf8MYosj4WR
Hv9VN0aO+FBkTREkWFldXFOWMHp6CihSXUOOIXVFIWF0U2xszKwipMt1vrNlKitT8J8+B/Ex20S/
5MgYxF3j9KStmCF8V9upv6DBUf6YyqJvJLBo/X86kIaYyardWIPEZqBgfDecCJ9F6Ow71zDuWX2F
+uDDcE8ojklW6/zBqPrr+lSFSelrp9DlxLUqAHQ7D/hexaRXxQ0u563BoDhn2jEgYmkgOobi7T2X
To4MSfGg6R3bNLbXl7bITIFli+Mbq+7OyZOPrEMbeTAg8RwlNBJBKz11meNi1carq8zKdYLW8ID/
8NlI44NINcfOcHKmYbOKUOHwL8T7IsJjzID6iUC3ap+onIcYrVKldFO0kSYz3QjxDMmnSaVse8K9
bvMAehy8ORBTKS4Ofq4Nq6YhSgTmzz2YBgA6Zlg+kLaVN3qGJ/lqEW8lIVdbGJSX0hr+ROzBnUnL
T5zsKqfK/FqbdP45NtPKiiyUfIgsKFv4NQg1kQ+Bi3WcGCtr9+89etIp6RR4QwbXKrc9ArFjS49g
t57D6pCp4mgh1aw10FNl+lM6+sY6szetA767QCj0VOQLjgYkxe8F4o/Ejp4n7b7uouhEDqmeTrdl
6pm613l2SxOA83xMZ23u3H2xLPnZQu13Mkh8lj5aZBHkMwKYh3Yi1uY5UeIDAdlMSk3PvXsGAszI
C7kwhZ+1yOCPeFZgns3FYplWW5oAQu8ahcqytVIC4LgyvsyALBJ5FSH9uWR9a+/KYCKHVniGtVJk
cNtZj9s5RfZb6N5Z1zigmY3XktmaqjuBR6U1pqFLEs/KxbwmeaXtsgpqBr1p/RnxL1hCYI3+zGz2
Iy7y59yZDvK+KuNZR4ks1HVqwEkBmQfbJVyYRBnfDDtXX+KQ3hOX8qKlPwmkdLbRbIOhN76koBoR
176vMeFVRmjARxOEhckcnxMHy4kEcnseRt1EuWYtzuf1HuXL6H1Z6QfEUF/smSzsespJzqYXO1hx
/JlMHSrQdE8uxT0cEmKCpDy/yTCVFeNtchvviUF+eQNUewP8WT4rNLx3/54pY4eA3oRgtcpaPJ05
rdfXhIBXhnqYbLJFpair1tHxrgtUlokMejuyrm7vwLn0DPs8c2p6ttClMZGxHolXds+0hLvnAFDI
KWOt8x2KPanocIB3HdHbOLui7Ka12KOhCUZ48WJiXlQiei3rC3wcO87YB8+9Ub4pSW1xoM/nY6ku
PwAb1PsaoRYJukW4cwOWFEUDQiHxe0GbI4zzIKdUebEPMxzxZPbdvCX5Ho6x8oKxOT9ElTrfDA3a
MBaCTwfbq4/AmYsVpwZ+SZazAQvzHD2rdfrFRoVQwZqtN5Dr44bmbwZDW7HeRt/4ZZfFuxzKW6rb
HVgrg0NXt6yU8MWPOVOk/drhQYbO7CbzjvA2pw8tNl9bu6pSclXRp9QxjUH072mxkKekTcoOyuF0
AVoN12dp73n4k2ZMc5ATBU9/xS8GHU3n3CHbuw6JMZ05MFVrBuOpoV4hx5Xb86IjB6j/Hm1CJ/yv
cPP8XmL0s0eNgEMMXnimzTFeTSIut6jXhPu896ynDjTCS2VCm4QB/G1dTuKQhBNho5AX9VgjGmBo
VR9rl4BCFKsGvz0aL8SW5JtUZBiMHK/IUp4flaEwKxETSI3J+LnjMyRMhtM4Q4js4Nltih/G6y7x
WCNvGBxa6QuMJi6A5DBCe0QHSqxyJALtOVhFCnnQffMcxsqHKxQ3BYOxvbOE1TFNck7W4zJc5BGs
/qzAkG08sRKz7livSopsRWtMj9yTmiznRWdeaffNRs8wzLTl0mP2zfAcu93YPjFqbqEUFbQOjJN8
Id/mNKjt6wHInyP6HnJkr2kK8ltswvKt2KhfpgWD00R6xKkLoETY1qUoYE/aFcrZUSgA/z3ogMp8
Rm/5wTSFnAdqxUm27HKwYPu2Ho1NSKiEjzSM/LKgCu6UZf016vI9Y3GNbFLd2loBiaGqaIClIn+i
A6eKcBWUwLAQckoi1n5VG5saIqjZ/ana8Xhcd2tyezDnBncrUiEdck7eyr+dmBy0BvKuki0ixUL1
JjEGhU6wT93NGizQ8q3s6zHk8yWxWfpC/xojmiTcaPZiUu6HQFw9IkY5Y+DQGgzV/l8sjQkGAgeM
jpndeitKlll5cdHaEmRhhI3EJs0bVunsxZzcB90K5U3UlpSkfiUYNsSJVvRT+dmVYaru8lm9IDwy
x0OXas3q7ZEGnw5yB2zt+seKfaUoTyj6q/mHnqIpo+WxBzGoPYcQLnx+5/w7woi59un5Uuopeq2W
XtmThOljDV8Ug/uXmc5rGA6U09MV88P00oVagLV64ZovRWg2cUjyI/NcMu8kjIOZNJmOcFHgfA7h
YRJeUAdPy4lVgXJpDnJf8CbOKsX7kLXKba02JtqLEz6LoSPoU4rx5IMGn34PDws3TKva517RQAHM
dvRRNxVigNr7KzLP26i555k6b9UicHa0ik9ohmH09cAPgANkHF0UAk/EW44X98wbxDBOmYzhucy5
OVDgxieQQ9BHaLNXEcnJ9LGeZOc9soAfrJdXrNizABUX22VSbVJYoRjQqgKz4NHafiLVWQR4UeQ3
Z9se/lt7YZpievvsCq1G9UGewnkN+uSPVTS633WuecMFad6MoCK2bSIWUZocHTP7TLUuQfc5Bhz9
x08NMvCjICIl9LHizEhk6R8XNVkMWrzAuCkR3Gs9fiS5TRrK8NcQzAgN/pXh/eVPBQPbCxCojeze
EoxKNYa09iCZcLNte7TnipJeLCs2+OAYodlQHOSsnHoLqKW8YxTqpvVPSEXc01AztHHxKHN20d1n
TQG/KNU7kn8L4/E9Et17lRyUlZ2SN0gDJ5eQtWaY32rDEYTE1CUVTp4ThEZ3XgxUUXKqP9O2vyUL
5dsIAbgs3bucn9gNktPYThBCiJlK7AyPgsPXRetc/VB7pu7zdrxNKNfTfULG7yb3tDejtoKnzujz
N8IVAY9742OAl4bbhBm+lHEtHLNIDVqe26SjuGzz6Rioc3ILU/Mhl0PdxVVBlwTcjahxekUls5S8
3W3AAf2J1MCee+6F2s/ZR5WtXTIcOhe6BJhV5KeHR+moixglj0MDC4QGBbXSL65SVz6SwUZE2zHp
L8dfU0sgPLfLs2wRt4CBcWUCoKmVXTpZJVaDpj7H2kBdTTwDAUkDqEC3NR5TmI1Iv4YnJ8LpG5g6
puoxx8Cyqky9croTFaCEmvOsBwgnekLdz3FSQgsfspvqwO9pdGNhBj2VW0X5T0H4RQyc9bmuGB2U
JPGtp/uur8Ir583jHJrhabQYhMkUDVLFh1XBlQqVCp+wucYvB8rvntn+e9M4T8ie+5fQXdT32vsW
0Ec6rd8/Ud/BYW3rDmN2lOuuBqjzQjRytG0cx97KtVcGfA/VeJGNIBvfqj+MH6WeRXsvttvzooZw
SMD1bRSa/g/IR6BQ8sLZypfeRDo7I/OazzIBYC2+S3lshEsyH3KKoqdsU+Gf/UAvHJ8qNDg7KzDy
V3VZwOh4OgEelruVgwaMwCcU1NiNqwJuE2T4jS2c2c1iTifJONMWFZBP2rz1kw1VY2KIF7vN96XW
jKeZKggp6M1CB3KApDz58qV8UEzgewliCD2b55MD7uoQ1e68B8MLQqOec7+stOTL5jgYzt34oZJ+
xBTjXszESE+iUB3Eg2Mn01mvhu+xKGCXIgquA/4N6/8MU9I/ZToxs0pEjXFVZC8ML37Jdp+2dALc
7l1pEtrHQh2dY8yYcF+U5H43M86S2FkejlGxz4AlkQ4ju3LuscYZd/E4BsveumpORHfKfa9L6XHa
M9zPrmaXgPLhhx/0WT3btyM1FvkrsP5QVn7PJ3BlNeTsvR4jyCcUNDRt81bSz9i3dKyFkrnaxI1y
LemPf/V9+TpFHpCxKob+bxJxk+twqGI8B3FQVLcuCmlpGa599XQ9eEDAfJAclf/WlvJ7vF1n+YTG
4MgsPzyk8y8o94ybHtuzX4nct0W1hg2YnJ9JONdbOaV3FezznRE+upYLL9OWX5gKq+0UuQS1Tpm+
XbdkXYuDnZxMpgMJFX2MrkvMKb3ZmO7QY/2GJJ5NLRx15IPnp06+DKfvRkSXeBbrUwYAGQtsrxxC
M4F57TUnaf1N8fn6de4tN2WpdmQgf+QlLlHSgn4uKJ/jLn6o/XAHWKMj86PwsBnbihCq8ClvmTaS
uN3uZbDCYKSkkoc5sCkPeD+zEu0S9Ul1dMzyMtihfjJrfLCC+lVnQJ5IZdHP1rz4tm0a/6VJ8yI1
snBC4FoWjncqHBuUV6ard4zZ5MxhI01Za48y6qVoAJ53UaHukRdrvkEgqq9J7QDJ7dWhdEIyEaua
7X5edk072PsxNrayTq5NGtQgyy3US3TKwOG+e9A2fFvJa6Y7PZVJiAQLYBVcsdCaycpLaf1bvG/R
xbQbrXkZW0g6rZVA0AGfvSXrqjsZVOpJmqINyWkGlxatdk/JXzxDIbXLcBn9qhEpjQ5Zd7rQVk/D
QOy7eDkHQUoAGMUOrYemOTVJWW6t2EYg7741cUYXUUOTJ5Jbld5FN1EFEQMTJ/q0CfSoAmDAfUfH
XLqFLaKENiXef+EENcygfJADinY+BHCpEcL2PaOYPqoB/SOEYOF3O6KSFIzOsIU7WsxkZk02mFK4
sckxNS38PBAjlc1Q9hr7FGfmKu5O4uovk5Spz2xot0xpCKsLMcYn4ejtISl3+1mpvkbNvAUDyUfw
NLACBZAvfc0hG6ZwMCXkw0Tp1UNpa16btnO366xxBS7isMqQc0/FGYTNvDed6qGMZsy/aEnoPUfd
Jp3J+7D5B29NjCG7oZ4W7kJUIx6hstt1u3G0onp3m+BaWMyL7GyBSiGArZjNI99cUuUjyst9spjO
G3Ch6RRMiOB6k2tAc3VidhPRhkxem94xTvi3Dq3Q97pmAMqyNKJtrXI+oIFDPhSinqcI7+45DPMf
Ejc0FfwfjVOQhSpkIfVs0Q2YWMhYhq5qA0FkoOhYaciZ06X7wvNIyLRV5Hvje2CZYtbW13csJ/nP
FPyFHNFGZjLvJclQZSAGzAxZvu1VtOL1GHeJVvUbz+bPF1wcrG7+QhaKV0Ank/Pptm6Gc56Z4gAz
NedyqJJ9US/09sscCS86aRu51zPt7OzKKeuXJC6hGzV9O26oRQtjJE5y/IyS/LAsifvUAIq5DCWX
0KyO/cOsYR5BAwyObUxe5ZCFgS/vMisKjU1nxZWvlvZ3fIH2F6XcSVGWX0zqUVsQUH5qasPdFQIg
raTp1mqWp8pSCQtyJ/0UIVLe1E7+ZzAH/R3xCXaVhonoEBIjZzcZxaMQqOcFSzyG/J+rknHoOUiR
HXFvu+lpHXqiEe13weRt2zyIzkU89xvEFHu5euaZ/uks0a0cW+sNplpx6AA2b+XLpB/B2oIf8juX
+YuXuHweAksiR574N0Pg5iaHOStODvrEALFsQhMYTNRdaCiSDkSi60to5JdiVJCSiFdx1ZX8wKRU
gq4zdFXECwqMixuMN7t0EH551utshOqLtKWlCqfdOFny3wrS7wGgB8nvTzKSFtzu8sTsHFs5t4ab
9e27fNZO5vIcLaxdpjP3vlJ0yia2fyfGEh5se65IyRIz+7kg4V0WsszUZXRVB8LnCLyN8DfU9js9
bUlTNnUaKa0z7sK0c46eliyvCGQfRjROt1HP8Kjk5tlhOP5Uqa5GYSRmeROO++Ma08x8Iy59rlYU
b6TmbfUJonzApXKI6OOMSUSYlLhwkU9WtNgIgFUsjAhizlK0BMOFQ59e0BLg9Natq6N69xBjy3OY
LDUTNgNmtwVdRF6lCVkXO87y7zV5AucsQyNMDnH75KjGG/ckY5Nu/CThT3tUEVp/5LI2cclgAOA7
xnwHU6Oq7yAO+p3ULsAvCfdGV4zbuKzcp4D6GQLSkFwc8rWSlkG43BcqJThbC9DXcMRE7RA4tiky
49mAh/6jdy5qNMKdAKZyDuL6MxeUxBG1pTWcmcsNUPhurjNyzjV0nat7UbYObdr9KllsmpaNcUhO
aQsZWzwJ1ZKxyTw+U8eZVNAmCYq9c0sneNtd7d1KXIVbJZootitGfBecdgwYOBD4raQWKW5Ny3KZ
tmVGZo90IUEf6wDfuFeApCL2GK+S1AjWDTMG2f9TtDw/m7Ya+Y6iLu9amxEKqTyp/d21h/Jc0+W4
lTPSeyAZm0Qvxnf5DMUZEpkJIFGqafF1bKaXVSejJGp+LfIIg43qJndFKQ5hZwysr0V6F3MedREk
n9mx632GCWgzKDmqymrbWMX42y0jgj8CwUJvJ244d3pJFsxLgRHaG9p06SGu5+AVOMBuHVUGKM6H
4Smttf6DpVQ5MMbJYP+6N1ZZVN1jUR0hbzC2DMOTLGFblUZRwF5/iGfvAvZXZ2LImMooaAxSOCqU
tQ0OgZGwd+lDnYCbUr/oKzMMKvbroHdC/6w96ykFvMiDUyFmolPxho5jO4C/qifJtHfiVxqH6c4s
MVX1XfVKjLfxn0Lvi/8KItQyBsxKaj4rpIz7umtWH1XkZDsXdvFJNvnZfCCZWBBwnI5S1LTqF5uI
4W0uJzMsARNH3vA5sMNvk6CDQUluNg142BGszKm1ySBSal3zKyRUEmE2iwgxw7RbtAP6tp2bYFsN
BfL23nmsFUsJWE4hJyRFivzkuh99wh85NHMMp5Ku5NIDZmBDjf0453Tl4Bx8nakjKemWX3SGLDxF
JHqIpus18JzYb5V8PtfC8i9qgrPazr+sysY9R7qFbA2MndPes5YDz9CaUOdFJewmZXGDUbyFCEYv
2or1i+IsFYJM1NgJCYzci8trZ5vNvWAktiUId9nVAx20svqwLLRLua6Z27jrsmerfcOoCdajbmfc
YAwlPL15Vxi7HRqScFJ3QAI+FFdnVoNzRAqar5tuw5UBZFwaNgo3a9eXyfJIyDR5XtEVRejt+iBB
WNRqu17A78WyEA0lRezsfsSz2yKq1catMuQheu/mQmdCecqKvnuUDko6ewiv+E/Uw7DMX7RU1AzL
gJgKraYJUfClXZGfp9QI7mPTnF1jw6wpT30Enm3f6b/quP7WCwJWPYyX1tKc1zqoUCvbx3GuGMaL
MX2mZYcAR+GmNYb6mrpNdWFi6u6JN1B3HTQe5AlTew36sdsMwo6qwYUG17XV5iL5rtnaN4/x0+9+
8pBwgA8sMusaiy5OKB7cmcRGpdC3ZYSGtnJb895E/K1LGv6ESmQf1tUOs313qEfIBbQhMkFh/B/C
zmw3bizbtr9SqOdLXHabzcGp+xB9HwpJlu18IWynzb7v+fVncNN1M0t54EQCRCjktCUGyb32WnOO
GT1TAKRtrR5S9Al4ymnu2mlofDA9uh8oxi/dTN+zCxqN8sqzjY+TnT08Jykhn899DMyWdNTTAoLB
7BDzK1WcQlu5xdoH2hj2kwRN9CoWlTqlHhqUqt7TTUROJ8fkagr1usvWZLTE+3jWpETfbZziu6HD
Erz8E1ZIpNYwZbRQ50ThLjPbQ+xVnyRgrKMhDI01G7ZFb5SINDugZFaB9G1m1JVhoMJVMg7oA6uH
Apt2qxT1iAYI6O7Cq8oTZOplcsZa3x78CiCJa1YfkaMjqcN4D3KzpdNQ9ixaphkfauG++W36XdrO
NN0gmcHJBQ0olxa/j4g00J9Lj2hlW0GhzqSqBSqKDs4RpGl4RZxdE835qCvWV6murFJnV6L+KxHD
HUsmIbSahXuXzwnUss0GhVrKZCWjfYxmhGdp9mqYJFFHJcPpefM4Ic5YuIqJ5Rf02+BFNQruC/Qj
0grb93PkXIqgqGqaL7D6SP4j7X7BHaE6YeSAhTU1BqaQ8xZ0PmhKsLa4F988014lV7/W7C+2wgra
xhUyQDztKx1HqrFKfB5cqg4PtgyM8VPVaB8nfrpMwYim7XDRTNelFW0Lx3/mEkl/Ms6ZlzszJsf8
qiI3ZTMzG1L12l77RBxe9apkkmu0FzXU9iVOnwZpoh4y5qrddUC1OIyfNDEYq3/+4//+v//+NvyX
/z2H3jf6efaPrAXkF2ZN/a9/CtP95z+K5f3j7//6J94mTYWrhdDFsHU6F9b8/W9fnsPM549r/8cJ
rCETlIEkUdVc0nN4cVgq6tYemmAdWKK8+hUwRDYx4Fz0z1aGeTaNa4hDlbNhJ0MyCo2MW+dAEKJV
EW2WH97LG2vV1wg2laERx45EIRXzIAuO633/KcZXMvWFwW9Me8bUXvw8xHo/tsZhUnMUZbn7lJrp
hf6d/tTTKlX6IMO/RVxKSVMrDxtUjoHPTEOr603nxWjp5560iaX05BsF2p+5CNT84Kwqk/ckd8vz
V2bNQFifjujW4ifBzXFGRv8cda7xJA9aYf8ezWP/yDa507RR/Sx7FtSnT63rONch76y9bAoORjRt
5K8vz4g8BJDJ0zBgdtoCqkP+MP3WWp+ozrhSLVTc8gxr82lW8L+c+so5cxt/KqmNH1aRVPs8TcTB
ZR/9MjHvzoMnTrb6LA+QQIa1F6W40fJSe6bmXattFd4Td3ygD9HPg9PCPh9r8MisaAKCe+49gRz7
2hbs0fDq4o3NiY40U3U8xZl49YTIX1wnKV4Ms8uYOCf+Wb5HSRaeqMEn8hX4bovbHuoOc1aC1d7Y
UFYIyAi3OKkFNrxlwh2WkFYUTfns+4w05PNHjZsGQ+9s1dcCDdIVj02uZaLr46q8y6LQmooTF9dN
doa7MmzvBo0G1QV+bQN6jUlPOjKrZko3lcqTtFktNSRzU0YLPLw3kFDCpxZt6cGd8nuPQI64qekh
RxRgKbq73BOHqUWyxIhWw7EVSqDACJ7cMPh5iD3tVJZTeBHjLH2J4uEApRDzSD6gizP0pduCdbyF
i+TkB3lxTU7wpVKUax+l7rOKDppZPP7cuYVWtwIlv9uJVdEaLYnW/mx4YxwEvzN9UrQ3/nj9aECE
r3PYOtsmj6yzxalnH/zvV/K9htV7hzfh4/LNGoAQgVoblbQYxtSshYQStUdlHPh8iFt/TsQ3WQyq
XpWwNY++JYHr8eCMaNBx1xbWV4c5AdLS0L8HVl7jzqqj7iT8Kt1NdR9thGuku7EG0K9o8DcbkGcY
xsM5hCrO91K9OhofCx6IffmWTx1aMW7Ip8jxX4i0t1dB7Fm/U3GTo06rSPxuF419JBMahAXSpJAq
eSe6tD0RFNjyd84yJiaXX4qClTyaEU6SaWqr/fd2okvNePnQgjN4rRN16wSF8QiT/Cmac41srwRl
69jTZm4g3CpgvDfPH0+u1ZsMwARvze+bZiJ2lD/RmaBpcWimDDk4eoRe1PpTMwzp0UaJtikE7O54
xuz0JTJjtYKjlwNK+okpqYsAL+qcjD52rb/rNGAPSS3Ea+EmwB5Zf9qmcpfuXqC77caG/SGXZMPu
0o3mIcGIYjUi4tmJVnJQJ1+BsdVPesatjMGLFC7kYh26rohKY5oUfV9VVbyd1AkhfO7a47pKE/+D
4yuPIv8m26N/ePf0Qp/wkyN3+/9CAixNms7mTmIHvQCAnGrXO9Ka7oNZpL/PL3KvoB0q80kiSIOb
MvPa7ZDT6RqaFjGmyB/GLEHPzCHcaxnz8j53vEdFP+jRFJjv+X+qUNUvXthPZ+qkcudD1GXnTfzF
mIYjT81Kv8SKRYqVrS5K+NAincmJxLNEP012F6xgPZUrU02nU+/21nH+0Tw0nGsZe/DHIRBQUiwi
Y3fyvS7W9nTfLsZg1AfLwkxOqMT4CW/sTLypo3ulldaLbg3HrrSL22gN3rq1Wkyln3sDb2SXhDEa
G1Ge3KrU9kzOvCfhfI3Cz6iJw3VeTu3b8srCDzLG6aspJm87lhFBxVVTHxtkWiRPUgjJQ2tPexxS
jEvIm1/mQkjXf+p7ZKCGPVtRxZQYSHUM60mQESq3gm4wVfuJ8Fxy3bPi2AAhAD+EWCax7PjJJuKK
Jlhq3tjXoecK/R29Ev1OrKmyVRpEWqpVPKK+M58RFqijRh6mrpibtCqWWDmU/j8J2KAfaXtJRwZG
blZtW8lu1MAHIjN8AhTYZdUktDLjCKZNOQBIz7v4JY8UMLrChg8QaqzjHvZUnqRVjicaMZUYSbku
jda/4KYN8cxb3ZY6yN0hHS2OVT2LZUPR77KhpBKYx9Sp0b8smWi4dAxSRbV9M1XmQ5KDHb8KjyH+
vpOZ969S3KZnSXdeGk1uq7TbKBiBhBeduU1bR3sq4L1iInaCA1Tah8Rui1Jcbc9//SNNAH38Y/Tr
7iKxP13XpmvEiN2ucvttEPX989IeFe3AX6NH9lWfF+q+bAAIhiCDbGu4LxNurAhiB+gBik3+dZkT
W2ph/RxQMyKPf+abyHHh4hlLTdU9NXPzV/OdYofQtF8VCyUAD52iQJooTecsN2NFW/4IvphaqfzU
kcCH91h8zWYbFtoLdLL8ZCGeXotZy2r4zGGdMNtEWUZI6EgmfR671cHOiOVdIl9Tj+zDAUOCn46M
Kb/KaGt5mJtZsgtaBDTwpcbG1OBveCa5J238W+iG/uew6W2WRRJNbE21DpEbZw8jrD4pgGmeLQLK
znQfU9ayUN38ukS13hWormGqdCFUYajYCISq/meBqmMRUEBlWSAc2YZPHj/ZiLea5WwUjNS//fpf
053/7Z9zVVc3XaEauvGuHramXkcqg699kVww9vgWjsWcLmsSe2WY070fGXAo1itKDjaclj9nRST7
HBPrrt4saYPA1MCbRsUlztPvADyjg1Q0QLZ+nXqIf/IrHW+acKiwxoCtyDQ/KSvdr7dJSZj53/xW
+v9S5luObmPPt6j1TcP+z7OY5U6m2HmG2jY2v0mnrOXAu7MAL+z8QhU8jKgcGYlG2OTju6yWRzwG
q6XYIrgNtMJ86Rp26Rz4Vy7NbGSTb8Vhbu5T10hWIlNp1qA8dTT1VZZITGzIPbHdXWaX4tE1YfOM
fzJktjYLNQ2DYa+MYcYMJraRKz5qOY5/A6HkvozockN7Jh6gLoDP5FxoUP9IB3CCS86pWqVjNF1t
31o1Kesv4tweKE1JGjVEpydsp89wI1xUP+6jq3XjQ5JWAjjA3PGyC5baOC6TlSRgNnEQXqF8jPYw
rUtm3pfJ9yiwJ+sWCbRhjFK/BUqPqrzoGYvNPzq9W3pEo7ldnqRyizDUZUHP8gc2d/dtGpDaLf1C
hRUElVlbncZeBCe6+buCBV82nWoLn7DtUgJiRnpbumEj+YeHKu+8M4HgHt3hBheKKPSDWegqCPbo
TvtTfUDyeJJUEFJ5b4smfxKhD32O1WikF3xmf/IcEgj3DHftIFvq8lCm5GfKlv38d8m/QgkVWABW
RQxElbGbK3632MBvPWOyb4uoLEIetFfNiUF/Z6vkDzEJaCztlZJpbh5WIOil14nU1tUgkJqO7JFT
Oth7ue9vAwydmZaempi0iwWLl7v+uSROYodBKaFE0oO7Mnb5WQvfAFsIeKy1sV34cME4OSCxAe7I
TkbiiE2s2fopmkMrkjamQG9TsW1m67VllmA5p7FnjD704Ux738uqVJvo1vc6NMyu/RTos0RNHfWn
go3MLg69Yr8ANGLhv6awWZvZuoy0T6fFzRC8vts0NKBM3SpyGtjgmOMydzOteT7klm8C0YE0dWRV
NEAZ6x/LfdTTVA+jHgMm0wnGRra9I4rJWzNZsPeiMKbT0g2QF5EPDmDfLjZGWPnMIRzGoLhzZAPG
YFCzn8YtY6UOmURBn8C2gPMoiJ4OLBfVjsTKnpwc0A4sxM1WzjE0VYxQkSBBGQxEG5kfSxv2Y1eQ
qyD7XMaovbX26NwYQhsfQIG+xUwB+VlnpnSmNdlawlDlQZ3F2nQd8/2vn1Lm/BB614uwHUN1LMTq
ruG4+n8+pEydGPnKHLyNlWrNBnVyvqM/Gi07eSXDXCW/lCfV1stbm8SHHL/VRRl67FxD+cVziJZZ
yfcGzs4c5WCAkpji8EJwKLSlWiWOfPaNdj5i96aa8DorCV6n+Use/sDNm1LZ+NbXMkswHHgI2XJ7
Oyex/NYO0zmNK+M+lgHckarBSA9jvogbnorkj1R1767RBavZzhvhQyl2qpPXA2ibXQ/zd4qlm0ez
aPvr0ya096cNH45tClu1HRPkr/NuycLwWutZ6RMeiEdopRJqsZJcJB9BOuOA8rOiBerWVJkJm1ZC
3cpQbBs1FDUOxPMdZuTkTj8oufNsT+4xjN+th4UDqhhfyve0wm+3snrFbGZupHKD1D8yqbPqnCK8
UCrYa3XA9FoE4yYaQqQZQdhtfa2kkTWr+bxG6D/HJ33Ytetm0pNN57rRrsLAvVukaWmdFrBfKBvT
WjVBYfjZFrCOgFICtabS8nUwkoglSb/QFNOtvGN+fTod893ppCWmWbZq6rbr6PQz312FMcNf1Kzk
+i1LH2csWaelEl+8IKILOKsuShOlSEDAxwqca/lk1qOH+QGq/ZRkJ0JIHuHcA4+nPTMel4gHmsuf
hWn3h7zSWDEcIitIuo/WYemEd30y2qtQbK5ENl1BUvlvFJvpGsEfA5b5VaSzxgVZjR1hVsqasN+G
Wa1GFOUTViV6I4Xq7nX6YE1ShAiS2YB0CUgVuh3lLmi9cFdHxdYfqbHjBi2MlT660FafawwDnq5Z
N0JZN4mCi9P3noniLK61EzBtIgiEnFKxCyKfSDY3fR2LTKyzhgHa3GwWOnGZhdUpm3Jep6h6GPnR
8nPy8ipJaJ6nfAV2OxxjouBXsg2j9GkLiDOlzscPQpaZd5DFZ9VnPIocKydCdmNr3m9h6Ts3mLHO
39STf+l4ukJXhTUzAfX5pnn/lFFGYdtGQAbr0sFi5SqvGLm8gzfVoPe/SEGsPIRRC7gQTyoLVdWh
qrdPU1iFp4C8qlWSKMPd0fqZKiiMrUG496GfGFAqNZh7WmDqphW4fBNspTeFABc8OyTvecNVwoOb
Jk/RerjHWKHvOniW+sGt2MZFGmsCowBnGzoK3T7EApTW05vNVXIjdvVWaHw0Gc0CPofxcxNM08ag
R79SuaC2gR9oF+F/rKfcf2pREj5+fXPoxl9uDl3TLWp8qkjH1Czxn49oVfeNOfKgWsdYwRDLEQ1S
1VVGWQllIndnoiox1bsRfs4xrOMOGE5lr0q11fZi5CGYknNIMg31JsHN/IrGeYhH7xSOarUiqCnF
k8yms/O6uzuf2jQ39NuvfwVj/hH/vMrQo9WFa3O/UQ1rpjb/in/qeCdKOWoBYpONy0Z3bhkDFYRo
pLOcy/G1mky/6x3xaYSkn0TmmUQUK9OeliIUdZJ7VrbpZbdQRF+X3WJYg+10SHjmLqAX0sOpRt7h
uoQwyx7/QLBOn8JySmo8uxIPkNqA4jrnjbJvPI7BNLPh/k2oZoJXPXlw6Me/ufCNeaf0/he3LfZT
li4019HeP9i00KAXhd4psqrv8lcVkf6S5s50KROIVpWAsWMXXn8W1atpI7mMk51lDOkutxhxdLE6
nbv5vaqgWagHQ/JIfeJ6o97fgVPr2Q0EB4KYWj670DrZOEzQDMT2WxcOD9NDxVb4ex19d7AxMDv/
TfWg6e8f3PNzm12iLVTb5NK05q3dnz5YJYD9lXXk1KR1NZ7kKCiBw3gMLP2pbYvvJTpytgRFekgN
VD5B2ZHQgQjoXDOLOzp2V2E9ZgjhFNY1NAAgBKLuyCtBTHyb5sNZ1UJ7eWmmEwwn2dkWkXhjsfP2
upizW+zO+Bhkw0FHwammfk/4pV8+eWg1VjLWPtUf04j+PI40IoPmkEe9Z6hmpEWBFVJX9oYABrn0
xtsSMRy8LoxjOvSRaSg5oeyDiOM0jtiWgcdZ+be8MsyjWTnafYCZ43pzVNkshPUUoDrhkJEMFBXi
EYr2R2wFKENjHKCn0SBNpw8JGAQ/+EQJPTz6/uxA3YZinjzLHmKN+fcW5/nJdkptjb2ov0U9vqVF
NDW23g4LFSkRuZYsdqliDK5BWSiQMkGEyP5XqKKo0+hpLxyN2u+whs4LouHc+k4j9lI0KKdm/6I8
OJpTb4FTP2OT1HegQtsTwSHJYaBiWSVRBXioBUUGArKg0MPdqbZB+ILOSGq+AmYzogeZlLqEGMJa
QvqXuPkumMp7VbjDpy7bDiEMgVwPszeUTP6zF3+oaFYp9dmr7eQudx41ZOe/G7X9pUzTdBJ9XGpt
zbZs5/1zx1TQyJe1iNnAhadBiRnN2kgEGB5vFlQyLdUzA6Ovk+oM59E3gquog0+gVNybzoDOjsq7
PKPygJ1mbXapc3HgvuydgRvU1PrgLg8A9QKqVIOZj5mhypGA8TFIz8VUgMujzE7PuafH+3FuMS/2
PMvQO9JMINOP7KtkwVsEvbsJbK8lL1nzt1VuYlpBhbYmOJjNtrqV4+l6jo1q9bS7BFiM1NmV5EIm
YMYz2rTNUDX8zQPceN+jEbpJUWJrdIYcMG7vC95aGwHZNyhrAbHvJR9HaDNtS82jjZymKma3NYhI
WHUjoT2V2T2kqpU73l+rWaqu0dWG2672mkcep+E2tj9NraDd25rZfjDzaUcjdbzWnPi53KPGKwjR
npOGI4u4g0gHcIm4g0voe1lGyJFKhJii7T4v+7hZc7LBYgResIR67FREETJ9NXdFPHZ3vPTPoWlo
m+UPG9Gg7yTDWicn/gY3dd+OLqAbsyTMaXbvVvahq+ziwDXZbLyh+NbU8I6XxcUqoP3hFqvZoU7d
IRbTxUjSg4ap96hJ1k6EdHweMd2zxkwflKZMruVzq0/7/FNRoPUZ5zHQoj3X/NRas8h7z4pv/aj7
Mv1GeDuqW5xLMBvHMDc+FJGW7AwTYWqawGtSoo5aN4RvlQ2U+KlvXQbXuagIEC/4Ea5RFYUvdjbE
2yTCuxvkt5Fu8Tbosc780UTK1PRhkyaFACQ/gHY+y1l/kc2wDNOBB4WcQY4TF8UXfgxAsZ2/7WYF
UqDDm1FYcf3aovncFMGVvJp10aUaSzaKE/LK4nXOtn2nabXY2mnT0zUIQ9IWR3IxnS47kbrHiA5j
1QbJvv4kD4QprVK49bc/3gqw664cdOqHpgmM5Y850dDtzBISdcTYaZPU3Xfp8XZKk0iNIRtWsdpN
NxN3ou0Ewc4sMMYhtj5XueG9ohyqQaS6LX/FuFHCKXzRMEWvwSW0R5ZhuccJELkfAy12V9I8RPXI
A33BWsqZqO642s9Osa/3Mbwx/wZbyVw1c6HucG9vqmo0tkPiVAd30FEZ1ZM5jyTNLeJG94SkqGXi
R/KXEmNTieByOEbPdH8Ev1X1MY2e0H4aisQ6kDtAhGFPr8jLw+92OgxXdWRUPpEkpWVEnHhznwZi
cber7ZSRwmD/yHyBOg534VZSV0DO1YfOjC4I8sPzZP4mqW3SazQ24xecA84Gc2q7l10weTDGKj7o
fDKa6B8qJvhj23j8yDTH9lmYMNrGq1GtSPabYWO6/1WJhg/MU0Jye5yVq6rjZ3SRVyVTWMnyyQJ2
irNJ/rvyoAO8Liibf1Ks+o6UZWaxR2IaEQOHRXqj2YsSPSngjXZ9+dlKAoJIfXJd/E7xMadics8t
snLjD2WD1s3qVCgItj5lZ4NlXeIBbPibUl1G+9k4IqI65UqCJU9kxMDFbYZWrC5Pvj4Ul9r1/GPA
ln7jWuARQz35MP9GJNpTVLv+F2lHraLuqgRFf+LMfiWt2doVMztJcUeAs8J199K5pU6kYZYJt5Lo
oXyZQ3RNU2O6ZAlyPG7a4LRgbxojsRZbBjh9dfXTTCCamnQc5EN2XNinptX44MzgI8IMh/wqsldo
j78u4qZBQKAQ+FA1lQqsbkjawfoSrryqa49smmzzoGGus6VXr25AkQdgu8mPy6q1ZuJjA9z8bzRE
Ib6G3DBxXBQ71ddxuw15+op8qL8Yk0cqZ9a/wf0etur0DHO9XP8xsJGv7M6FEmJGJ01VP2n1rIiM
SDHAj/c8pNX40mVEzStpVR9wB2d/s0b9pSfjognAgEoZSnQi9ot3m4y4xGnvmTCrmLOWWxzmw5UG
iEpQBMF9QXF3Cifb1ZlR3HsByyqKqg99NDuEoxknlffutyIBnmXMXEFHxnBkupjJ7TBhQr87STFg
IaphExsmGXd0bLe2CepXpRH4ib39gUtq2kb0q/Z1IqCYkZxwmeaDVmAYpxvdbTSjKM9pM65lh3Ya
kgQ1jfki66QcfPdYdu5azIrAZamSuJvRSrq1rxpsdE3gD0n/osUBf2yeQ5Uht9qvV3v7L9s1k5ag
7mhMfmwHB+i7XQtpjA4SN6CNaULBTE+P3fHUfcD6D+uKvAlURaDxdIbTUlIRVeSvdDbFHygHY7bF
Bw7Ta8XyVvakrXtFi+4TZrKrV5kbdjPNKUUldpKv5MGEV7Xv2ijFUor/0fcmaH7zobDcn69CC6Ei
yh7t1Y8IpAyOUWIXF9EQg+p3LjGAQ1o+aWnbHi07MA99x6wCBIMDEY68mNrBDit79I0aXInZQ/sJ
0nXX6G4NMSJ4E7PzXc7hQJe17vTsd3VBCeYQgpgN/iklTmKyJ49EsfALDlgasU5V0aqR200AGjPs
ZIrwHZGcp9swJFXMI+ukjtztqOfEAJJNAZdtBIfWjg/udfcUenHxN5+c+b5Mo4mrCgcQomWzK1Pf
7zfDKZjYMaQNuupJufpBMjxK3/8gbeGOMJTdRGMpYF5eaPFH1XRBGBrdw8qS50ryG/T0bHaAK5p2
In9CD+k0lsm61KvPfySVul3hnF2j2rTzOpeE5ivNRmSNbIRkBwoTbXgyuPkNleVjGd30c5aF3Ifr
nKErrb0XuYYiLOjyJvrYtP7Wborpo1t51zIJXlBIBC+DN+vbC1zJh75ItZ1i8jz99bWuqe/bK0J3
XZf209z9xo/lvNvCNmNeJvRV6e/bcUOJjmdBbuXiGbWs1uG0ZUw352jM3kXXIFuYYjQDXTtSesvm
vJ+i0gk93btYnufvA6uGbFeFiMGgUNsXi4DoOMC3UWUiOtbkjFp2iwuBE5ekRFQXUjbqimnP8N1a
CSTYm5iSDj+9Z9xi0gHpVbF5I4PUOevqBCjeqz/GTn5yI3GR1XIyNi8o+G+j1kE7ZGpPIE1rEh9K
h6PtYStMMN5tMeH6RWpba5SBbYmkxpQ5LjxewJEMc6TUPHnj6Y+KTTGOjOaIvYyRKXhBQvfBLqdj
wW+9ljdKzV0iN1GqTTZGGt3pkiWP3iof0vopD9XAHjbxPpYWeN9+tsgACshPSn1x0pxCcAqsD1oO
ZAN8j7FCWAztW6fssV0P3rQ6KBelsZULrWN3g0DZ0Le2h0uwtcpnxYtIBmyS+DVkfLLSGaR8sZL4
mKoNOurmoNqT+RrmVUmxHA3PuOLQM86vMvKlf30NOe+fl3RADEu3DBo8tDlVde6S/KkLYjsVUi6F
wncp6OuwBEo2E0M87QHIMHqjv0tk6aTTLYQ1/WgclpTRpbI0naDfD9jPltnulKpYZ2g/rOV78Kkq
2pGce5H08RW3QMeanUNOKepgU1RlfM4jw/2qqxUCWVvrdpgalQ1qsvaQKhEqlz5NL3As57aKtjHn
HJeecOi7Naj7DL3IRcuhEcxpXn/QO+QrZerzVdMW9lFh/HBcgCld8AkBWX3/WaSE5jcrRaTMyPAO
iq6+K8hTKcbi+4hkQvqBogrus3xEOrTc92nc9i9di2Wxas78+uFZYzezH6Nq64TAbOj9eg8bAumR
vkvDZ1q3V+a0Z9mZYehUcMWkcOCq5oj5Nr3HUPCe6mncTQTHbmBvMvgAkb1Wkql5qFnm7JsGFsuv
P+2/zvUNPmRbdVRKDKY/1rtP2/Utb2pMCynOyEgiIVHWLES7tTLzpRsJdmlnS+HSA9Ja987M/0eq
eMYlqkT3mrlsC7wCnDrPZWQVZXTLpiA/q10b0qrWi+baqESMOJW1tUNMlkbxJdUC5RMEnKumK/1K
TgtH4Zpbgst/+/Xvpon30g/b1jWDNdpRTfIONXXuqPzpUjaoJnJVN71tTLriys27ACOoCAjc4UA+
2z3LLP0o3w9ICLolcY1ayUe1iPgFGiiWpOMINupsCC8+SMwb+9sfNH+xcfsDRE0Va5oszqrRrZD3
xA0SmiT2QY756naEo+CBmVlZKVAX+Riqzd8IpKNiRwCJTC7VmDvmASCJgnRiNe1/dI2anh2DxBHD
x0XmxgmVApEfQVc5b3qA9Z6wwVYb040vepcHnHKW+skJZaxDLvUN/NO2Zv62iRXDOZbTqOwXyYKi
0/pyPnVVS8K15nkIqor8ZOLGDhg9uE3baYfMsjYTDFi1+70T/XhxMUobbdJhei4dUmtmPm/afM6g
EmxIsGARKYT1XX6TUUu/IDHlDi0asnQZXLXpGF86Ae7GtRrrooWEtMsVMYtTWmzKcDMZGZzTgLp/
kRdYqUVSgZfDOUFqllEk77zZTltzn2yzwiMG3u5ZprgfXKCfXg3Xz5zWQU3MkpPo1s40SCSTW6Qp
LZCZF1aLSZXrN+UZS1t93Iaoj+/BiD26pDdCUFreb7W839W12i9ZYxidK3KjZj+063QHF0wB6AJ8
XFmHzKluh31X9ckTJad/wlZQfE5QLV5kb01x/XiV9WPL4y+sVlSa2qeluKon3QG+Mg7bFLTUfbTt
/hSVtQ7njAGxPrDNkr2VerSf2UwnR1NhGmgFMe7ysFa+JfmwBmmHn34enwelJpg4Vf1O+Mbvi4pa
Rfq8/fWNpEt1z587/xTOjmmbBjsMx0a3Md9of7qR2i6B8pE34y7wOkC0LH0plpM1FU1wzALjEzI3
6+gRbIi/gcanQupNhgvxSa7neJZ2mnDSoyi6iLktJVNncKNVeAe+6D+8NN6gpjJ/YIO8VoAnf5u4
RFdTF59FPidC2BkYHw3FXtDZ5kVSJSBJMfuze7GXXyroZoDMUahK8C6Qkf60XKsMqIfD2JKPtCqg
yK3jSrg7YabRPg+TZCOFky3evuMiYK0DB/wsKSi7vAWEktb0vjzf155F0WBn0TL1rBm2eQaGiwmp
Cc6dJJM5sYXi3NgE/lVBgXxs67B+0rC+2Y3a7a06ou0+q0rNHhBOEjdPkA8+xojNd1KwrA4iPqBc
e7WmtHulUIggh07GsYmt9rVs6ZNFatbegjxEyUsEpoWunQWx3ct0NKVDE4KV0NzJwqqLEe9LkaBM
AlEzsUjjFdIkTnJ5A5zon6S9tqjQVqWFmeFmQquuT6PzRHj0tkhN0llnWwtLEREd8ytUDYRYBfZI
EhGbtOXGaNgWyL1flVScYZ2sMXtgkba1+AX5e7RyJvOHyxCfnrqarCnTcoif9kdI4AqtUdB+do4S
Ux+STeBm1tULv9RTULxmrBWtPVBlx/33euZFekXUrMeM8FLZHO18jAFtlZPIQ2o0p7HHuTHbqcIC
4fny2Vsdy27YJ86uG1wCc+Zvqy4N/+VnFxb6utZrnzQFnK0EoJlR9oRp4BKFWrpqM3xfS1JRHRvO
genPXe1q8FBRY5B7EU27zmAiKc+O1kcm2FVG0OgOkNQkuflh2SyY5GWsyVLJjj0ASTppDQGEUxv9
HvHwNIW1hdi6QvoNQohFIlp1tm8eIixtp0U+kAz06NG5kWNhFl/1oshWuK1TFyJC6heMh2f/+UDW
n+eACZcKJ0yE1aYrR6iQcyMtp48L6S88IhHYh357ldVMFrvKlfiP2oI4L5t8STiaF7h316jpaGLb
OLJFWB1Fo+7NMeCujcBNaYne7KOuzdn3Jz8P1GnsWScHFjRrqbfjKq7hL+JTKGvQ7hEtEqJ3YdvW
RvBQ0cue7TE8pgiVzgIv8qa0huflsWcO+n3KzeQUz7uFNMjNy68fZX+dYRqGptGxoSMg2Ceb79Sg
fmdM84bFXE8Re/BAtOIA0CZdW366T3TcLh0QOmSG5Z6s5nrvdTbYh/nKcc1+5zVu86h0oLScIvVr
3Hr+iRyC/KqWSXbRvLy+eqlu3uI6vRlhegqTyLhYY4dsqnOtm5LtwvlCddzmwsCFxXkgBezXv+Bf
Ns1Co+axaBm5Lqoe1X73qG7AigmVymU7NvTgO0SJJelLpJ3xKqzb74nmI42c35LfFG5l7KKe+KM/
9FnyVe2WiOiFhxR7ttWSeIwKm7FEG3g3bdZfy4NIscOoIbc20/4THHzlalShsa81EF0aZ0YRxa72
vARDUVaZ9CldjEO9Io5Oix5ZYvQ5i2Jb1knNyMU64mdQH1D+qL6byH3ERWZuNPykz1kLdLS3m+65
Dyx6TxPElV+fO+MvBaPQ+c+wMLNRcRCM8q5XxPg9z0ktSLfLvQfA5bcFgoZqC2O3DnzMKLqVYfbE
fEeRq1Lq9pdS+P6K5L14Y/ZKe2qtDFFODC6uSVao2VFD+VZC4JhafByGJl31EFtPk9LOKR7DVR6k
alXRyB+FLr5yiANdJFhNGp6swrE+RhBvtnkf7fFBgRlRCZGnn2k8lrLCV5Two5gmY2f9D2Xn1dw4
km3rv3Ki3zEXJgEkIs6cB4KeEkV584JQOXjv8evvB7DmTHf1RPe9LwyxpJIhgczce6/1LQeuCtPW
/J1MzxRNx7sBwYhfc/bOkWFAc7j5OR1WMbd2pXRu4jJ+tpLaoxL7V/488yVyBMrkYNAFa6R/Mghj
NNZWdGy7zDwtuo004qjvkbWuBOzE0MNFuWnjyXJbZALn5WEyEPnjn2WXiBULL98UGbuhkfhxW5S3
6ueyeC4I5sT2n5XWu1OStD7lRFA8xVF98ZTp4/peTLRJcfGndDaIwAIgEXBxfjek8awlkXqWhU1H
Xs0AyE5N92wZAgJk7EUcwwhscJ1h5G1om6/XohZZYuUu55gxKqabbjDwLcj0Y5BwESW04a3mNdqN
oAXhipSMN5Nu8dVXPURP+M/7s9mLb2QLK/sJMPbWUZAZDqqnrijNlS+kCK/TUEnPkEmHNX6RT4P5
+j0xMdOdZdvTyigsbd9qVkd6Wi4m+sg9Aj9P2Q65/dz3hvVTyctyOz7OK8yVYhG02kFBnLHCY6sf
GpoQG99s5RoT5t2iBl4gSPTtNyWpL0D29exK7F0WLWUA7ekn4Z0mIH6gbkp2KAwvIWYH7tPawxDc
Q6lYnB2lU9OghZl7Qzf3mx4N6VPi5/nG5wJb5Wkznfkl35JSS06W2Sen5Qd4YZft7VTmIFaH+FQA
rZelSu1dkFyeCJ+YmGJOOBQeisbaOMkweilT3zgnhvO6uNaXZ7wJbwWa8JMzEcdgK1N8aBlbuGRg
FEdijrCrzcfqTDizyyb84AzB9FIqwJaAbY36EGyhECovKMKEO/rlS53CXyrsBPwRcoNTRl9rEK1K
iiWC9DDjnxEuyx1CDe9Q0pIENw5mmOXjrZZzLAIjcAKfmhut7etbcUkrzhj5RODJz3QGMXy7bvZt
O70T0dd9sftVa4EBriUjxkaUOE8gmEHylOyPRQWGcWln5Vo1B11gblmeSpFHbjeG2a5i91iAYPEQ
vNqcF14Mu7A2owqX97o1y8G+WaBaaixJzKjJd77ORmPLZa13g47ePOmR5Ulp//XR8m92RKLvlXJn
pPgLrbAINoSk1FvCx9qH62dMoj/3yxgunQJ9f1VXAtiPHmTcZUTp6YDziTxy7Nt/z/BrzvY/V054
WKdYtu4yANYr777Bllx5pjwqhDGZy8A5m3PIUDIR1TF/VJXYgJRYlW5Ns4KE46neLQg1D3sgWHyD
LhOP7rV8trP49vpCNKb5UAwmYgimbSvNmKFR83nf+PA9EgdbimvDLGwCQtu+dBf4VhwqzNfNXN0t
WCAMC2RE94G6kzqchCu0iV2sXDmIiPZeOlzHiExiOGeB0/wquSTNtEs3S/NwwYkx0c1215PlNIJn
b4iPOfVt9oAkhx5x2t7Wni6ODpOKsx2PPiviiCwUeBUad/Wgj1nCfRJL72SOXJBl6CMMDH15XNZ6
oyfMjirz3WLws/YFMa0LByzvh7el9/zXO+FyDPp9wTdvgwItNUuFiR5K/NIWioexzcNuzJi2WkTG
dU55T4nZr5zSMahc2sMQjdpmKIniW9yiIRS9Ue+jUzZV9Y247Qv/tQeE/aWevDfbpABiqtfQL/be
kDxmLmGzKOzhwzIybxIGqjB4VyCt2GTbvESLjxKjaAuPoV0L6UUPG/SJw2Mw48amMXkwAjZkRbRv
SiebYw8zHE2R5d34CC0RG+V/I1vU5K/ScnRvztwRpVdGbLz168lAGl3DkNAqtteLLkLuvQ3Ur0YB
/sYhZ2ijtda9kxiRu5hj/IFNwdZoOePUqumbFlIcjMpWt0BNWhc6pX4d6smyblZL/0RlDrVd/DCl
LNPT9eeUSh9uAruVJ2HCd3EUD3sWx6JF77F4CkbEFbmauU3uFGe11sfbolGQoqL3b9OVGqY4nYaw
3NaL3WZ+WJa+pTgsvHpf28RQ1vRdaFlZSAh0MdCMlXNnJ0l64GMB7ZSldIJ3es70TwkEdwusfEDn
Ax03bicfzzG3aFc505Yhm76+UgBsgJT5FIpTWoTrsH647uO+QkMxk3Z7QXEA0N3kjXTSCcj+LIgf
7CHbqsnApjnMbWUrxz6AyCy/Aub1cl1yzrpdUgraqdovPfucVJnL1QlsTnrKy+nXdwHZgCJEZ4o8
llm4Knf2MgbVM51efa+GK4ssXPfflXJoprcavs0Uztq9pyi0kmPxWmrpztJimKva1iPRMnBLMI45
Ejmvr5XdkM2c5X6Osy1q7fv1/icSmiUejA/K36AH1XNdkKqIWep1KWqq0F3szNWsHBkVNMwz1Ayh
+3BgEv+DqO/ytvB+yKDDZDDqKsQ5BHmIP4zrPJWYypq5xqTtTaISXD8zrj13RSlAaAF6WEl/DN3A
oWu3Xi6q5WGRyyzd+N4uuo1G5wNdDtb/Y4F7UJUhQFST8X9dnXNc+8tpQnNgO5bwQvdpGq0HP7LP
i4250BKS04kR2YaH8mehPMHs2NIG+xydrHH7WXteRX168OeyZyyVzwBK/va6kHUwn4wEIoaT5spm
wMjo+qykmzGMdz5BODemJvSdNtVwnv9Oyrq0tX+/vs2dYXXW8dLTQrxi/FIlybSiywVvYHMdyJUt
es9ZGt9RtjOlWStlZh3ryJOux+DguadH62Jitl8zNbtziBZLilI7RfNDGzUalumHVJ8UeiOR8Www
YXCj9GqdiVCxnRhYoHW0rdFx/ZsBZ/tJlR2cgC5gGcRZSRb5fKIHwdEzTrDDw3UXbn29Ri4GyFIp
bAZ0iS9jd1C1ZMMMCUN9Mur7pYNeD9YdCVTOuiiYAddytM4jsXVyHXmIzxt1zqqMuNGWz3gpZxLf
IdFLhNNL0+F7lRngD8BRBvompf6+EE0WZ9TykZETVaInNnHBsv3yNzvNn0S3OovpLKnHVEjJ9etO
kyRmLHmde7ZvRjpzU7Cj8YUPpW0d8JvS+mLDsj3JdiTaosXuV/XkkDg5FmRGS4cgw0GsmqLfO2MY
gsIYv5uF3KBWkHdVbsKxRZe7ceIoGFYwFFpmr9ZjP1KWJFbUPFl9D92eBDU8IqSD05kI0ysoXUt8
gYwpI47Eazy0iTb6HhKX1L3QQvMI/79doduSO0udBA7CoSD5dUx3GWvATaKb9t8Up5r5H14paih2
IC58E5vOL7Ndy9RyC8nE4ouetHWk8GPT9tNPiLSGWS3ulgeIlead4ehvxKTZ+1B9DzqGkmstti14
m+GjTHKcH/W8e8u0uY+cFoqMStpDFmTvkRQj7VE7oC1kb/K6aO8DrXlEZhp+iZnxrtpE7K+4Bk9Y
2zAruH+zJnvIRO86ZkdMzDw7Y+cBAK3k9xT1hesZNr3FxJGY6BwBcHjSbgn7Cc66MjFirXH5lSDr
F3g16ZduC0fngRELqKSsOsKYGy9CL8x1l4JlWB7qwBRHYNUfnlmOh7QuBlcpVSJTcGvtDPSly2pK
C5W1eeyzdaU4X3u16s96XxUXRi3lyre+XRfrcMCyZXTtQ4W4KC9L+H5o3I459VgZ1ZHbggUjrOOm
Nn1tPRWE5rExcBsuG+iylfqxekIRC1N7zADaNiEXgQNEs6dT4k1q4/67XRKnvNDLSCFnd7xZgkKv
12ZY969NE5OXp7ILR9KOnyUIcOnRL/CU0Lll30pPlprFJ+ngpsGfkCKwMzH6L0OZKgFWubyEPraY
sFHmQUth7OHGqatBYVdsUD88kuBLq7myyn0RyHifGTCw0LeMTKqJLmfqT+huy9E/XYYsDkd4du48
XCv9LgiN4neH/az23LjQ9DN/q+kmBOdtF0+PmhKF0EYPOLPYgXsBTgNR8E7x2UAz5r4gIOVbANyE
ObO1klQPKDVBtC1PS1F8++v1ZeEP/X6lNxllmyZebFtzBPfOLyv9WI5jN3b4820VWHdrtw0T+Ox9
gB64FTMeGL9UtumClOSl+WlgF4iu2JjWIBbnXk8ByLQee0SpKpzgCVAoUaYt5P/KQF9gk50nYx8/
r0aigFnkF5xnhYsMCTP7mKn7Ycb09ejm0YAGHGwLgFVpeCC700UcMW0a2NDEtE3PTsyZYeGH1BXK
EKBCiYcRtiObzR7ejKYc9oq3yVS+8XJ5d6hQ1orUx41vi/riFNPt4vzvbetUmmNLBKhegSFJXzwO
MufeSdAZqsazPg0WxlTiR+NBka/aMezorOhogxqPyOK8mgOIJrV4LwEfrhqlCNyxmy4NDMG/WdL+
5KSCh61JXPI2h2o0Pr8On7XejnJPizgUm719WAA110bVMBFnXhcEWF6pNdForiMowu51xkSalKOR
u4OX0Dvp+PtP7KVqCsBo+ReiQtSTHx9U9v1HVQT+mpp82wqHfQOp+SL+iZWWr0H6FDHqgUYUNOO4
um7KUi2jA3P7fT3IHhVj38fnvFCzFRLXYqe2kQnwLCC7hh3ttYfqCLHObOHoo0YZSG3RUs3HjCza
Lx7i7UwDgTAYE0PZrOz/xrOiz1fvH65uQxMWdEhLm0tRfaER/G4wZwPVCOLSJlBnzo/v7Yl29txU
HIP6BJcYws33KXywRC5+MPV6GcDfBFGxM2uKEjS6/Y0ph4thHDQ6WQ/sOubjWBt7q4z7u8iyh2Nj
TV/GRKo3rC/9BpEYVEbfyP7mQvgP1RVyVdWQUjomqi/5S1de6GzjWqEHzGzbfMdpncMJ4hoLYc80
YlyAiyBV+PljmqCITU2CAVZ12ZFMWBBqDwI2OS7NaZoGFuQgw3kCeO32ZVw8aEPpPEWe/Ua4i3e7
fC4LxrMXj7tE1Q5OODUfNcWsO5Y5VZfdwilsiIdYCEGtrex9POybfKrYbDWCbvuBbve/xwKRUteu
V0t1c3XF5KWwHjEz3MixC46xiNufZ7nA8gIy/QrUPTUj9wWoM6rkfMV+dC8ztT1dtSXXuk90Hd70
CVeACCL91raxkzmakrpmYZ48LewOWRT1u95T4clYx34qvmm9cE6GzIkzCLKLGZLJcWn8INzruUr1
OKlbE2jOewuRh2qlRqP+nD4uQBB4At1lNJmoRfQ8Fv+KpgXZrhA5AC3V//HXS/KfRhQYZA2NKlpH
k2fhvtD/OE0OGm/kHBEyp8ujzEXWBE1nsnhnl0vXUWpzR0f9a2BGrTsiATwiMWJgoENCzrpgE1V5
QfiKJC6QVJ8jwpPKjnF72/YzOIySPosDpiTpleeBC/8Ux9J+x9e6ziM9hB/VjlArxLb38/GDmHJo
x7SVDjUvFVvkPMEtNHRrsWUfYiajm3wc2mueiA4bhcA/aTIaZfDfJtW3wQD9qfeoskrvSQ3ZW/RR
oSE+P2X4o//N7S5+1Wah6DPozMz+H/Rh2q8LJn7ZDP4m2KGpatW1nTX2cXkw//ej5amg6Z2tMIh6
5AqJi9d5/YyGGS4YM+aoTqyWqjN4TzTvn677TC5JXSKF7EDid8K6GBaHiUqn1kinuNLyZ2Q+LOyw
55K9HmECL1MfujRJXMEtvfl5rtGNYt+h+90ONdmnFRoIFh43XLK3a008Z+hP527vTL0PEs04T6X9
umAO/3+vMgNpk62aVC4WPs1fX6tIlkNrydT4adOtHd/9txRy+Wh5yEa+JFLacaU3/c3i/lkuw+XB
8GqxsoFTbkZ0UDe9FedrR6EC7KV/Ow2UHqYSOGQZ+dtlk0UMYxyvL4QxNQ9LiV/2+TrltbjF1Hin
efRDGmDamJlDbx9QMi5ehbiz4hfGBxQ6RW+eNBnfa3RtsOfahOuSWev2E0yZnPbMfWvpDfRE0Ejz
s9HS0ru/funkr04zblBJr8sgWkiD7/hrTWYVqdMEKKVdqTbhY5HiJtXrILtj6K2cIlv7goJJ2WI3
Imy9hck65dNJhGO4Hzr7rTKaggGvnZ/QfzWubQz6vqwz52xzIASexlEFSU0nx/G09CRMv6k2jbyz
SpneFaUBwTAhPyb3AlxuLOP7ZlDSWxJ7OpopIQyMMr4EI9hXANnp14bLsSdp8wMS/ldg9f6eypjG
t5y9JHZCjr2XHxPb3lMMhFCpe/1JTzwSVSQTuSYv7i0vfmTG3m5E1wSHJS5OH8xDlnfis++zD2Q8
zZ2dFhz70pTS0w8tHOxwbk5dkVuuxCHPZp8Zq1lRccpV58uIoh42S6xskOpKKHeefy7Ao+Kn4SOd
9v4GKX7rtiSwnfXSu4yiq45T53Rr5v6bpVdipOXjX7+p5p/U1Hh2eStVnbYuss5f3a1G7djgbnJe
N33CUb20+EaRkDDUiw3tIHWtW6V4HafGBJUk2k0Z1N3JVBrzMc5HYDdaeOmNADB80kxr0jHBzDUZ
eN0Eu3o1z1uCjvY8AXc0bOdpDNDPdynH4W75ZO0fQbhEL5GYiOoOJi5+hcZSHBhU33OggzG4SaC+
Jen3ZcFpmzkVs27VOQ8kWjmONR8JQhxgWWuuchGMRMMrxanPjRbGO6gy4Qz2m5lqJ5kT6yIMAlyM
fYj0/5wbpFjDOTQ+so4clSFqv+f29FRMWH3++lXWtF9BSWQq4o1GfO0wgrevmsTfncioYBw1biOP
y3PsT1MvKgh6NqLgmQIRFS+dAt6wEcbRZpIFnnJEURf1qu0iJcrPixmRJTkkfdFRYMz291cte+SQ
vTc3SMzwwxjB7K74K+0bxCUrq/Ueim5I9lfmDHIjSOF6QXzMkuEpBpeMtxhpVFfvB5ihgDZCtV2N
GmrPyaKhoY9Y8dXEHBF2/Iti2hdTxdxax+nI6WtRdRuU0ZgoGJQlxvRkDXZ6t6T81v3wFNpxupVG
hUFN7ftdaZDauoiNll6sCgxpw2Qg3XKOiQ621aLlawf1JnZ62udGiIFfeE9XpJASd08V4UzIifx4
3zc2yp4uIfRmCZ/KeoI84vnXHBpKlrYbjV04PyWcx7y5TuEqq/mWzTipCajz7aJPSuansWbcwaqz
DkFi1c9MLNdLaVVrfoPKhcVpqaQx8xHooSo6bA45HosYjZ8v1MPSnFuE4B1xeutFbKXZLa462JAw
7jQsnlqCU7gzb8k6eFkch62XG9vFAXM91zHxNQ4d7DXHY72B5pCpO80LvoR28tpOIwHF8+EtMl7/
+rK07F/qBK5IDXGvqgEkccC9/KqEzVITXvHU/bRuBkUbcmqdVHSEontYHpRBU1aV3+r75Wkb1dMl
01/66RAKNXgkLJetYE72NLzmFrd3tspqasZaDc7LQ+9UYgc5K0WarZQ3+UBcqExtZ9P7wrq9PgAK
xkxMEAQOKu/++o6SVo8Sf3YqgM+mX4wXdqvVjbOpddGfrJhGPqp9APtlFK7IyKs+YrW8zcPhlOWi
PlezHlbD76JO6Ys1XdIxg7ObzX8fcQm7qeyhyWvolbLCqW4GqEsn3Sro8FY6pg861Jfap9VkTVWB
xAsTeWjCS0VUdTPGdX2D9gXaYlvvtSY/LG/K//kDPLleYMpf82IEiBo0vzz9nycsZ3n63/P/+d+v
+eP/+J/b8GuV1/mP5i+/avc9P3+m3+tfv+gP35mf/vO3W382n394ssmasBnv2++kq3+v26T5FwR6
/sr/10/+1/flu0Bx+f7P377mbdbM380P8+y3n5+amdGUqr+7eufv//OT8x/wz98uqKr97Puf/sf3
z7r552+6+AfdTxtB6uxNMOnS//ZfSAD5jMZndJ0L3TKFOYu9qZWzHOLoTK3+B3veXFpSYnJ0nlun
dd7OnxLOP9CCqZrt2ALPkMn/+tdfzi8y46+vb9l/xmGzvv/RgWPDrhKMcJmZmgIOFTacPxY3tqYI
32Ki4oZec6cMzSkm6zGS6qnSHhnJp65QDFcnBTYDOeXp9ZH2LW5wpM9GsNNg+rTVtyZq14aBLVyH
lwy5a8xpPlgDQQJi2yXvEQLAAa/SIZQNSQqaa8C5VcmiIZUsi431OH3Y2qdQzp7VbTWmq2PXbOl3
0b2FKN0CfWg+C+Izo9ZZaaP+mb5pNPiJV1rF3NG9+FqSeRWlpH0Z3K7jSzDhK4vrm7g71PwEAuEV
2E9dW64jJDONgeBn3MrioShfMzp/H6n/xO2wksOt7jwiZjCakzFC6XYSNyQssJD3WX1OZx44sXDA
7eve1fRqZenR2qmov+6JBsQpsVZgFpjETSofaNccxna4edYB1MHMxpJuvxV8U72966wHR8QrYx0W
n7lGolK09dp944Xr3KyPJWdXhAUedm6JFKUNCOGFQH805tEzYcHqe2yTmEWHvHooJsftoTB3Rkqc
Ap6+H3a9J95yVRTDd8abWwabD21scr65DSqKgjZnEbxpqacnax2b8AKmbJMhhIxES544nVfh0s3f
dqbGYclC8MnfCIh+lxqvhIetKv0dYiNn5IPnb8feW8Nqa8L6pAPt14k5Fq9h+pXOyaqGsEx0d0hl
y2EbP0x/VyqHkMQZk/MTnvIVBR1DCJLjEMrUQejqo0oGWrDJQg+7FzmCqr4B6Xyr6/cpR4JCDmu7
Xleqwe+qHkKg3n6crJKgXOcyWnf70XjsnWBlJfJQeb5b1cmtGC0X3daRw6lLL0Vaj6PtuUk6rTs6
MkBVyaA3Vj31sOc9OC1CMFj+NfaHWeIh1g1Be9EBz+Eqkk8Eug9MyoR56YL2fjLIHi/cgBQClQQB
clyG6kZG3WWiug9AafVhuoHAUVA4mQLVyDRxglWwM7B1VPm3jkwPoEHyxhYvkXePKgG+LRlmSrMz
5MccNCXDY4ePvsowuXCL9OwlsnNg3VL/w1sbdbmrI0RCybOMuWji3oVXiDWYkDaIv15fublDinBG
4ZZlqxBiT4DRJzMctyrJaAn3VRFcjIrRfjBt0J+s1ZS41JGkB//TNnZWu653pLbih0Em/BKV1AsF
+ugZFIsUbcpfkKVuSpQw1kp/l7jfggHvZVhw8XK/InAanPSUIKJJ9M9q+mHoz2XCdxwvfdVvPMhe
JfRh5DwnWaU7U7gWm3kIUG0VGPUWiZorp03m7ENDnuqi3Dd9/9Q334yaggbWTBe+SlmuxYAiLIiB
a1av2BNXKQ3gTj0GcOBgVYXZp3CyG7V8amvO3v0qBIIzVYnb1f1HFB+b4mswfbFVmiQeKE961aHz
JSGWGr1Gx/BxZEbkcUnRSt1a+bNHKGSVoHQZxKkPx22s2sfYfzQlxr6s2nKW2jAmYDBeR1yiKIqV
u1G7lVGMiZW5UJKHuzDFLuO7tsq1VB1VCBEZxDyjMGndfKnhmmFs2Upo5wM8D8qjo98996Ijcq8B
gH4fqSh8jLvUCgjL0DZTO20IcTsKlgsfO2w3GbcQXbaIKBkNVOCE1dWkoHRjbhGHPZlSIcLmavqC
Im3dQgABhw7MCnH80ASfnbGxQH9tog7SeZP4+qYhicnNSP5cd03cbnWa17AXyXisiXJd9R6887oK
VoaDfSgtiP/UEFc5fXqmw/fU4zDhpGjQmsrhvFbxISu0EIKL7IBDfxNTojMmt4YdkrTqFlei4uqI
APQ3tQy/dmES0KmQAOUH+6ib4YtO8bKLfOWrA3nXNv0EoIx+qi3vOTVRKWQ2SC7yzGh1mXhTuvQw
KqgBohATsNNtpEFLXcdh0yn1KkHLD/zDGOegK1cb0PoQUPFdqyfKtNQkx9WMAbg5TCktJ3yM2brK
sOP+MBqOoJ31lsMaYFxSMEgM3u1SC5GSEupg5iEgVNXZs7SnkhwNZGuZCSxv2tOvnFzg+AQfe8Rx
w0ek2bZuW8I/Z04cWgL4dRM2LqWwhpVg+KhUm6BaozQ4BoBE1jaedbNKtTVE8x916baOKDaYkZP1
kOTqoURtXyOg5hUsi3Cfj/RhlVEP3XKEwtQ0u9p8bbz3gR7dSkIwaWkHClIJKUtjDzpG9W3c2JVC
sHYQXSYaiKtkdEjE7Hr6a6obyLL8iqTpvh/Fl0D44p75eM7JV2l3xDEgDbEHZMSF+n3Q2PXKkoXR
o2WtIs9oantjB/5OVCiqAJK3pf2Dxa1cWVolD5JcU9bw/iEJS/uhrZKzo7HYh07B/L5paT/Z3c6o
bxM1GXf0AfCzprKjx+lt0QK0m2pwnjnZl3RMyJWB8qyPYOqL2T2vdRY8FMrOJn2q+wqnP1cGGdCd
xx0NeRZ12/OkxtraLOVDUL01Q8Qd4NQsYgQrDCprcmMH435kJUE7y80BA6LE3J3qjKcpChAjR518
RpUOFsLn/nCqniw34xgENMejMKm3uPhefNsObqPQBrfXRSyAzVc0o+1RxxBU8+LQpM8QKfeANSps
NHH1YuZ5AlNKe+1NiQLZISWo1dIDMDVUK5tyJEDL8wPcY/qcg2UJAQwpIS05OZO2Ftx5U2SeI+1c
NWTJlSkHJGdIP83S6lwp829mSYcCjQ+LFtfowNQBh5G/yQKQ8kDK1rS1s00TG/2dmorH0Sf9xAI9
sQoNthdS9KD244VwEutREA6BaRqhkloyritcCtS+ZuhEZ4YCy1z1MoAnN9JcapkUEyzW7wev9g8t
tABSPaBAEAHW3XgRqaOU4ytMBhX9pyqzmu3UgQqXUUO5lJbsqLLb0g4pN/x1nAGBSPHXRdvI/obk
9lH0KrllsLpdq2tuTMVotrXT3zhR3t12eclcrdlCm0ag7XxWLchX0e2UyrgkTb02mijfAhCIgA3X
R4ldDEM43qth1bMZ6XrOWehkJvuouskMevoocSMJ9JTmjwLPGdiuXJMG5OLnToD6++kEhuiTVNhe
O1ntXV1OKBVAtbBiMjOE1lTeYRdJgo9A+2rlJwMNlnPnBLuKQ0PCX0DQl2TMEdpbKoq7qtb5I+9S
/+BnN46q7JT4hxWd46Y4o+bkPgk2dbwCgIZm+9JpxwZlblEEhyQ/Fn627eSjh5WYSKE9oDf6BeIT
/Rq6kuFIT2Cvz7GT8ChHZoWpc0qa8APU5adiIBpNuXiR9zkIsJUGIC3Cor7FIvFahe9jEm/BCeKa
XVXTqVbwpPP+drl/issHjtB2X73ms4wafZ1ifRQlQmLrXGr1sQYneoE19mQ1cKe5+tX0aJTWBpJU
3VUPQXQ3TAFdhr2F7ZpzDooVtOeBssZasUK+OnUCTUdwaVt1ayH8q/vgxu4N+m5HbXog/A6uoL4R
CgMk9UQ/6UkQ6r5CNHqhctoEQqWngsadWr18d4p0rWL7iExv7Zi7SXGOKpbirhvPtNeZOkDQRS3P
jc3ZJyfkAE+8+UaWojtwnEizbaVxnHC0E4q4A2ftQe5F0VzCIXfJ9OLwQkyHdxs0hZtOdxjn9x2a
X98+6MGXYLC5XqdVlc5C+tUwlIxyMaZFB6kCfSo2bRusvE5fV9ZXOmFGCzCT9yoZmHghUXdGLJnf
4pqpWEzBhZY0aL+3KlwrND6w2TcDu5hl92twSBhOo+rk+59dhd/uohYmUvYbO7nt6F2g30ajt4ut
13pHQC9Hm/speGh7Em7aZ3T7DIOJ3olePEtxfU78JP4Cc+WCS+cbRjsktDel7gE9I/MeiTnhI3UV
n0cy4VIbyJjc13CYWZ4IMLWJX5lJ/IXYecJm6hxNL23nrNiXGZX7LnEnZBJa7oAays4P5Rhcwl6s
Ip/fQjc5plqbZgCQicBDO3RW4Erj7JsXLb8Ugt1Ouaj+gxSXjpZ3bquHwDmWPf6y8F1H1KeG1VY1
dg6jExVPSD+AQlHp6QFbrfpvFphrePsp3KiUAqDjp3ofcUAcLq9nYffbsKw59eLKmDI4YDMmG5uR
Wjx08fhoFedODEeDFAoo+vusLjaRkR1UGYAnRpqKnLKRt23evkol3xnDyVBOdhAhXvc5d73Nfal2
nABpXeKMCq05B/IgiMdTIuuYqMZR1W+5Gcn+oYtYrYkedJE17sP0bczOmjYdqHdy+z5sB2ictJ39
D8vnQMBMpvA+28hxqTY7xHYV1hKdOB6kE6WP2rsrtyHVV6kHAvXNBcUq78CbWXXPAntHaxvbfLzT
idUbUUobgMqzoj0UlBexcawysW3VW7+kIOw558IKtdK1J2leA3e0nwZOPqRHbRwT76K1N9poryhz
0YDWrxeHtjmC1X2qUWcmBMEngmo0G9zaDjdDVTw2injyQNKE05ehNM86FfxAzDddhQlFznBCLe0a
2ovHKiEgftPR4yKym41m7WNaEkOhrIfhlGJ68+kUNkT/KF+nut+A5eWuxiVCcJ7bO+V+qNo1lu69
F+4LrdhFEeM/KykZXwV3vpG6GYbAQbDb0m4L8rssfe8l8jm/IFs3hiCAfq6PvuTYERDYgC3z7Zsy
YyR/MFi8oO74+mMpp70N1cuub6bJW5soBAr1GYLNQan8w2hCEDlUVrVzxHS0bRhwDA2cVEEwIyhm
cPCW+SPLwlYp68cMzbHqaczmUKSOyYsa+AdhVfcFG7Mhy5uURFw/foH1CsHzNJJiROycaz6Y9pNZ
N26hx6sxnJPNx/gNRdYpCaq7Nt6CsnFrq9iR9LRxIAgWuX5Pao3mIB0ZPVfVYkIobfGRwmi059hB
5dZmbdRQG5KwgMx9HG+7kMgkECaRcHalEyFdckPTfB4gDKZpw2mSnpDv22AFjG+Dnqzslre4ftET
NhoMH4GnfBslmloY4nkmIfZN95ISMk3J/5XvEeR/p9qY+bfBeqqntyoyjpGMOf8+W96PBDBFLASr
vcO6Qe4tFDajDImZanOgz+KkjT/KztwySj54VAm+OXwtIgE/Ij8UTaWxnVRby+Ygm2x0OTQr9NQb
faxug9kDqFXrgKDw2hxeRzms1IE5PDmaIZkxFSwqu3uTY3o3mSSxcOk56K0yHDHZnW76G7VDI+RY
a0M8hOle7VEfz5c7ofEUTA1njs7A4yWOCeTkF02M97GOnBVRo4NZjKOyGRacfb8PzuuYoP1RDbcT
Pxo6R1lxlxv9Fh0udIWDNRz9npJN6MckHnmpgm1lMNencFdvPQZhkuNqAl45/aJm3iapghtFmO9a
4BAeNatJfTST/5er81qO3NqS6BchAt68wpRlOXryBUELjwPvvn4WqHtDM/NSYlPdarHMMbkzV7KT
TeCJtXu5ZnDY6ufF2BkWWyc1W+CZPCvnYhpZqzS1N8qT/NtwxE7UHrGcPo1inU0ea/Fk58BLc6ZZ
Mgn6ZkdbZSBnAAVE6Wkmn2K1Pljh6A3WxOjDYSfSPac9S/YN/7FJ9qn6wSr2SiJQSZ1DJpytiKs7
Weh+ym2sgritQdWmAjqcryQqWGBZXLVLZUD3LNUHMXJXvGqLgJ507NKDKFqsmiUfufsk1F38cHj+
P524f9Th6Gjj7HeVxlHxtwePUZHliOdPKuh5R4Q+KX+4Y+S+ZMIDqvqQ1E/so036EjqfvfUZd2fL
eSzUMVgINBSlAn537xQ4Kds7kwGr9LrU8UuCatMsgr0GZjV+uEgTm3kBA0/Xfan5tXIYy2iXJvBu
H0DZRbprK3h43TZOPSe8069mexHLetHsmIkhj+LRU4cDMLc8Q+5osYrao7md+RkVK9tVycjPMJJ+
Oitc7qx+3Ok009EV6GpDekroizCFetA2+P5cVfFQJrqMxQOndhUnzwNiFYD1olfd2wLnJifEUlWP
XW6fMI77zZJ5Y/Qgq0c7xnSavjqJHkyLum/7kZRIu7eS/sSnwdXm78jhyKYrWzCCKC5r1nrZqRD2
lHIvGM9RzOYxY9uM/Xry2iztDUAjgjJnQrOGu3zLwmmDhdYtZecr6zUfLqwnSMLPRrZZ5BdcCQEY
zK86/s0ZW6vagWtl0DXHFXnTtwOIEvrCh+Nk4gOfHtvkR2Z+zcfNpaqe27pJ6ZtwpyEMcBXRKned
WlYe6hZlknMJqAfJfLOMmYw/GgDLKjn3lTTPdfqSRc1uplVFKUuWVIcLXXq7X0CiJeC9o1kgk3EH
osqZxg8PCiC98eic2QW+pDclhqv0sUd+i79N3OauuTdpCNe5khZFeI7ATXx1HRUNhWwdJRJyDqQM
ifNQIxPRd6gMqz3xI1j62Jba2QhkDSx1x5m13Q/89l6RvIF+WEINEXdlBwWgzxFLjebQ5ttkzAID
vEPFGQfeR1heDGFiED1qyZ7GwlMJWMvuLyN48jYDMMBvdnwKvAcHNa9GVgEs1CD/gDdB1DzNWefW
2bBL+YHb8egA4XREsxvskob1c1UnbhyjQtrfNhCEee21L0cU6HqrF3QCr6eo6jefXtp42aUx5JFB
3fQovGnOac5Jdjh5KxjpIZ/SXlIDoGgcF98W3svN/JU1TmBWEDXVj0hp+WwQuzSLnVXvVNO32Ksp
ki+2Wi55Xf2CURgkDEcoiA88DVN1GhcZEa72ynED9tJLk+40pZdk/rCSwaspNF9FXxyb7mCvFH8w
aGHB6Tvj1n4o9WWDF0MxTiN2mmg+jJTnSLRhM8ufMjc1R19EOye/dCZV2AD4EkGdcB2MJTiv53Sc
vWTg3d/dFRwxanGEva3msNkFW7B9keealfNgc5KuunBX6c9lewmNbqdOkttReW28VzAKc/7fZPg/
EhJT1DAfGXBxnuiHlAcjiDDOcnXq8y89eV7GeW9p4450vRdDvxja/k1zbhGjVKpVAq4yHGa2VK65
6dAAfYIlsc/kcy2qgIHOIs+7CXoLkXco1CVoVmlfnGbSgBothLP5MJAsQJ7Fgs5uc6yld6URns7q
X2HF5CSefjXgUrI0+ta6n9x5bLlG9cU98/ltrpCueViaz9Hpt2PGQUjRAh1ZDdjsTp5eTYcGgS7Z
1cmR+hE5wr7fin2mRZ6SlG4qSXdzCH63xaSs2vgM/Za1p7NQauyHbiR80sQq617C+w720GJ46OKx
cdKU3E2FecyXHyy5nqbP4Dg/rGZPmJ8ivwlxzB0NclvqgPMifOrEQJdTFQxK9y44i65yr6RvCtTP
ZXmA3Bz0ds6E56tkGdc625NUZAB53sLNOplZvr74rmJkDwk9ralS73GBKpT1xZy7IjPZYpj3hnHj
xB/giU/mjIATmEW2URVMg8bi2aMP0qSx4a1Fk1vRH1wsqU+bu5HOAbijYyedqvpx4iQDuZW8U8Lz
8y7B9st77JXVBmFo5og6zNdWG7ehTOkekX0kFfaM+mUw1ps7hbLKhKGzOs30RBQO05viQqzzyaJP
I1xbXJfIxUm+Q2DsHU93qoMBP9GxJTdW3uJ44pz2QBuKTUKNYi9COg02tNDPy1ulXMvqUZ8+sUjs
W7tCM5l9YoJM8kyviY6lDjKs+60qOgZh6iLy3DH7dKHGh2PBi5gGZoRhsXUCZX5dhpfZ8g1rp7yG
/ZdVuCsP1TRgH0ZPQugP+evSXFrWrElW3UUfnjLu1JksX6sKeFtNtGGiblF/MTsraKg2XXr7Plo+
xoIPl7Dxkrd3AwpmJuV+o3QwjxhFyjzjUPGr4hHSCxG0RLiwx94meXnOY9Qxkz3dmInHAVZFDIoc
B2Gb0ubeDxsWObbaSpV29mhQzvS5cF0ESTePF0f1Z8X0Z7U41IoIwhy+Yf2ikcTqzZyuRsmzoIzK
2nBHMs7thvYhN5Qjp/SDXSsoVMQBMAD6an62rRQbhrUps2TfGUD7jo4dPQ+c+Q3WRT18abgS9FOz
zeimQW3k2QejAvNxskp0bunR4OqdSoc5HYJygvWnLBjQ0yedSZwAft9bOkmV0evUcVti9sge7UoE
rYNUN7abKATtnyQg7kMOO/ZjXBrAh/UtxoqjguytOJCjzVedkLsdxbvRsk+jkt0Z5m0BZjUJ5Esu
f3ITbuJI8kv70XRI0dpvef3Sp+bT3ExffUEr7xlSq6f1AGvMoyZUoPKco4ZD1R2XwkKmLr1cfbKS
tVbsyTl2VXzp42qj1leVsNBsHod6dGOZ8Xb4INRLogCBy7WnkHJUfDMxn0oOdIjBw2+GgaclGx0v
Mf6i4SXkbzda8zaudiDmYHLf7WdF8wfaIqv6u23ToLHbY8PdZ2nWzlUCKsmdVabHWGecvC7/l5T9
pDYmD43fc+Y7MhR7w8AImMaeCmNer/l0DVvEzT2vA/ipQaMy2KYMEjU/Ut7YCHfDFyuB2d5HVGYv
WIguk/OY6A/xRmHDVYZvdmIpvmTJswXntbE3S/2S5jc7vc7QYrprIdRjTUP1fdXtonjfOZv2SdH3
2XBSw10mbSE3t07m1RDObPQP86POl68M7OckcbKL9Q2Fcp7SURk7GNyJzMSfe7TwsthKlcH+/lMo
8FSSeqeIdoPb8CWtJywwpc/kDknXuo32tUPgKMyHhUIcaSy2Ub0ZWd+7JT2Vq4+gmu8TDAQweD6c
GTdTLTYdMxm9UH1LUYJBUtEfz4tqBuvgQyzZZhpLYEzsf0MF5BOFoakPMgMH+lQ8yincYsp5bR5K
3hgRFaV6hG2LoS4bfNlMW8oJfIL3xCbAhoRv0vJrguPIl4mdkSY7NX4tBgBW5L1EzVAUfhFnK8p+
75ImQnGbglEwcpx6RL3rZEsfkfUgOeW9rt7o09NHG7Pc5LYC5dMkPWS+2C3KQd6SI9+Ymnpv9ZJP
iczWsD5V2Bqo9VSC+m34I9N8bkFXSvEZi9qLlHcgY27bf6jjcGIt0BkmVws3t+zcpZeSi4DKGmXx
xltC4Vql4lltxZ2da2w1vlfZh0mJYJyD36pY653Oj/Jua312aswlmMBQ9DboFmrH6sdQeVVuif0k
FLAG2AOCYZGYbOWUCvLZVY/AK0JxSQQHFuDveXcWxacw3krIfpjRfyQKissivDoRZW3jpyEdnN7w
Y/U5pkGvE+EWJBuv48/onONFeeH0jb2k9Vop+bZ6WvWGepcypJVSJM2J6TflHa3e0aXNcULaymzo
zFM9It7PJXCV4rfUwVuF9I8Xr5k2X1JFcWd2SZ2+rzGnQgra5mLcC6plQhyES7tvJgAmBa6tXAro
vfEW/cuu2rM9OlvyDo/CmA+27uwdzdrJ/Z09PM1phHSAlsLZbnRezOLXKHkODjY54hQNuM03Ybl4
BrsrDUUdiBKHNx5RKz/hrI1bJdBj6REnBisASyQvC9e5sXINsz+Jnkutpfg9jPkxP1sVVNbKTHeA
BX21n/aWPlLmMex6KX5ohWfn43XopC8VrxmVmQdKklEzu21X5YcFSLsio/YxaO0KYLJ2oFOiKJX5
49CkP1ZMw8PqCJ6hmS4/+QCK7y21aMahvV1uCdpWPypENFp9XHt1yenTRUoajlLPIDBIsAM8CN0K
00VZ17RVhi+zepMsfZMo2Kab9ojrkJEMPwWuwMf1wsBI/q0zee6yeWdRD837a0D0AnuH/1z8coza
FWr1RIvmhnRjeN/3SHmhXu0N51tZOgpgkm0DiD21D+1EdXDVPmXwBizMB2n/kmfyNhPSjyXRNWw7
D6JiyCSnnq3olySUL4LmMY4beph2HB1WMN5a7DUE8lzcIbwfgQrDuZj3bSP2cJq9aM0bogmICupH
v5Xb8Sysfj/GF+1bIPoCg/uwGHnwtJjiLDecwFXlQYv6I46Au7pvfsEA5BHGi8XcruiEuF02lTFu
Izs+ChO1J6FUszrFw1FlOYukyK0UC+GfuaRB+bPWh9hZjmKGtdaom1DYB2dSfBr08I/gs056y1Va
prHFInmCVUppugeQXF94G/0jpLz9mPH6pPdLwwaTlyh59Y2S6f2sIcmPn5DZmW0q9JBlz8wW7p0M
v+EM4cxuiLNjtCr6e/wiQaMWW5mjhKZ1vmRQjIFILanKa7eAfWTTotLm0QJTLDLcOpL8wUDAL0LL
5/S5r/AOMZ2EOHyjZdkFGHvtlObOsvBlEVzqB3hZ2Zs9toj4lMjalBzw36ZUnP6LCioB2mcQUaNi
5iIgznIb+n5jqdNVwrkRXgn3uXADMIVNwwP89beGREPFnl6PAJV0dDf8Wf0YJNF3DLSv5c0vFJlG
PTWoITowVywlUPBq9z4VEgaUp4bDZkKQBqAmS0BPIQVT5jAwmc4t88+0fPeSRM9J55Ok2CwlZh9V
b1xgMj96vOre3aFUW2jOR9rljxxLxqZ9LtdPXsyhru1pK/q1sS+VAhjLvPgC51FJ7ZZJcaDAHITF
31sG9RmTn6+FNlDWnI+nY12VYfBLsn0gm7mahKJ77zKxi1PFNztGrem2goZOYRFTvTeb5L9oEKOj
SNoNJaBzsZnQLApOAgxKoPjh2sPHVG/n9kZ9xymbJz/kedd15r5crlvUFqwWoWlhQCqCysaFqtQ7
aR3CRdIzi6YvsquprHPncZM1Z1hL9DU7KMbhkSfkrIS8uWc/yyRYvP0lCnctIORwtI5qEgWGGu0U
B39XS2cEEj16CHkEHG9dtdFBFhZUcDTCPFRqSfd55Def9Kq6Pc7AdVSE0o4tSLyW4lka1Qs9lWzu
yArJeKuSPBjxb5FXuC+5m4cZSjM3w9JsfHGrm4h5KL1lzbKXDInnvXpI+9lrRYmA8Kbrb8nCQdTi
KkIoaeQttSReqR4ZMjzDLvIbyodq5UR9qAvs8LHqykNjhF+qzqdYTBX9vMO9lGlvastRSSvNbYsG
U8hy0GCI1mAq18Rtp5lTUVmgZi07OZFdlbOSOwLZbVOVfiieeJVbOPrFCl6pSKY0lE0l9kwFgraX
IsQcO95QfQoYtuxsTuIZGkL4nYT9puBSBrP3Scodr6Z/neupf60dAnDgNuxuIYj3nWFgm9qByJr2
GqZrQYA36y+69FMhpEw4GJ0Sss0MuYJJd/2NK10jmaLEl479M5yx0JM/atRHXNY7QoDo+cmtivSd
1aeuBYXE9AAy7GuCxDBGXBUfXQeOZNA8M073elb4Dd44PXrQjPelhAsOHbvnn8WAM++zch7UVNpV
4A7CMmayf17k+6i6V6ePsUQU0mlG5t6hp/7MMws1bAeA9Qb39McqEFLYGTjKdhMfkvJDxHQ2D8YD
QNRjLBkux0fM1lIwatV2tim8Z6iuGendPLT0a4xvpF1dZaQ8SoKVbJg7iUGJwknQcraSdMJvzXUA
owiLWQXHeuo5uwArMy3dQOlR7sZkcJ0xwt5tOz+jFb81SOvCyFhMtP7UsPj188A9YXpfYDnV7aco
Io5S0J8YUGdac2ZBNYwHWSIy3SqqB2p7rdcJX4FseDEfzeKMOZR3QzQAtJmv/UIIXtCMNWleS0lO
3MrH1c5oV+5IAHKQvwb02qY6LEv+0U5L6lah3pF0X/Xuhp1mo3NSE0pxN2RqEUiLob8g7l5JACfH
LJaj7TJweTUn+Xl09G/YAHddHL8NbSRe7GgiSGo9lwCDvEoy6p0cUwFTdA3Ta3Pehs2MNlpiRsdI
Fd0bkmNR7cDBlw8xZwRXNFL1II9MRiF2adboldhBB60z3vtRp5NKL4aTwotdLG3j52aPcZ5ZMapC
/lba+cYS6dWBzE1bcsKYnmVuqQg9lgvq3cRYaotRI89ZDUIo1hPUBq5Y3bfdSyGHRtu5DxOsSY6D
iTUtefsV+qfI5PiQ9jQXQnMko5tYv2zD5s5QIpwbMTcfAvWWvGqrJUSuZWmibZZXLzGf3wzkvmvM
cqBiRXBSDQc+XIo4C2SFOuPwWbpTYuQ//dtRzyS2GVi/RvltEtj+cSyt9gs1q8iMz8HKmKiZnRbr
CR0PD/9BnJC6J5PMZ790op1qkbGh6kPSYSiqKt4zqgvCl26aNvTZ7WXOsxXkSZl3DMofk3ym8dpR
ieaHcBhhp0Rj/qjbmFLUUX4uEi6LxfOss9k0aXqup67y9ZR5VWd9DR1LmDnp4wsRE+hZKGtIEI4/
SiW2lvg6qhV3QzLB07oiiO5ASdMuc8BWDFClGWhCgJbiNMM4zLBXjAy5RAbMNaXSj+po3Zs0+rVA
+6B+t8iPeFA1jpfM1M282UTaA4Rdt1Z67I1o4xPORxVXkkJNUdoclHr6TBGkdqNo0NOmYSJQmEmP
CjEQoZTuklQWc4xM5rJXaoFhkv/Eu1DF5eOE82WOzgmjWy2KaR77WtDcilRm3o/bGdiPwv5H7QMn
tjmwa/zI02k9WCEWerpycIDRUjXmNgNTQSq1Qw5CFuuCNrB9UwNjGexksEQQY5mO+8rwm3MPbQjc
DvqTFnXkgNiZCdvSyY7W5USfNT4Hm1crNT6kAv4oY55c4I+QfVv3s9jmVPANnAHDDGfDiPhXz5+O
bHc1s4uMsJQ07VoShsZ7UXYbIfp9aHyBAmc5wZfjPCkpDnsTAANJc8gBImLjr9DZd7AQuc9v03GD
9OlN9TYvl42icflOKj8f0cmY80kI5rb+Whofqc7sqTuzwTbVY1G92IhGA+W7q491EQcRkhW0biKe
SMEx67FzjMYcYnG7JAMXydAr6p2m8uPI7V1i3bFuVwztCi0lmf0+yjNK44tAtNUyGRES+0r4aMoN
E5vXoUTaZXNsTVQDKkInklOlnrsFzxogNj8pSWj+coWQOBwkM6v7iOlAoc/xYrFdaFa2b2Im+gs1
7SY+90OFDQc6k2cAzckfUJxm7sDdnZzQ9+kb4cVEq5czIOFduJ3ohuSmbxnvg3JfWRRpp4YbzxuT
0bZYghh2Rh1SiZvuYZoFHOI9x662Ret4ErujjvQcfyOLegXd2D1zWQqe0Gaz5DtOBSJdj/GFSfI7
nBLfEJewPq8DJIkBB/bjuv4QBcEDphcFIzc5D7S+9RRpYO6FHQEY2sRTo/ZUwcMepgLMenWQcPvk
teKpmQx+D6+KwPws6k0/JMAHUDvRMWEB9/bLgihtKOeqTY9CI343JCvAkNHea9ru6yLzuhCmO8OI
9VJyjIYfNbxW15C57cBmN6qnSeYcyQhpBltDpMI4EuN3O+7o1XIvdXi345x40tEKH0mTuxbrfZnh
k8sfi3QAKRBjB32Yx0BvvpYaG716rePvOjm0mJzwGWXjaXZ+wgFtNarcQodVPwY2O6w2Gi5zCroC
36x5Z2KeLDEa/zgtKM3V48aHuOFmLhkdFNlfM2d1WRA5J8MD8S/TEQ+kqVv4KbjC1+UhpZSePLc8
bcGGeH3cUgEXxOExSZ/KbnJh/rn0bybVL05Qt7S5Nu0E7YHsSghRilm5YT551HUztRVIbnG4XQwc
yrq0n1hKevkm1QGxToxja0eH29pb6udE86pE5nHMvyJOs31nu6F4nsajTGHAvJWTNljfOgtTdpAO
rlzLvll9TCRBQPlPqxxHzUzpQXR38ffN5aZQX5vsl42WJophE7FaarTELyXvhrR1i5qjneJVxV7L
Hhfzpx12Uf5uYPisv4Gx+8KBYExviO5L4ZNWYSQx6kbeWRRMedZSzhvkgjaZqqst7mmeJ0TWcitp
6uFrBpDoC1Ux9xQR5nvLpvBcMKutrZLLFjehjRHmMdGYVIJehM9G6sQtY9CHyPID9uDNXCQszHNC
LVNvhA+OcRm5JFlKoj9DC/KrEa1draMJCMb8HRuF/dwO3KTCqH6FsGiSYBAMBHrAuSNTc2GjIFvF
dpoo2RtS46nv3tUytajnUgt/nJCmbOlWm2V0r+df9NnkDNBYqiS9I6lkqhYnx+G3qOYXM2f3xB7G
K3gj6MXTaT60YQP7qTc3lJq/KQxWP4s6Fm7BTUFnnMXFskJz61nwpVhWglilD5iOzX7ENXMBHn+Z
+yeZj73O/4hmJUxCbkrChwH7hMPfw7gC4RYqt2cTiZI/p0zelSCpsrvembF7MmCyf+0U/t91Ftnj
TIjILJdDQ/VAh6ZJAnUZfztr14yPtXRn59+6lN4Snl480RaH+edsxOpqEnzqg15DiMNKQ92Mb/Wd
a+r3LUaSiJhSnNf4jU/l9OwM+tlx3iVyO9LwN1hcN0ctH9GR9SCLx7tG56eJi0M2YT/Bxz1ehTyU
vspFtkvkt7xRz0vB/LxruDMvIe1oRl1hjRUs8y3+t9b0TFNxc8lWvpFbt7rRU7ExeGkYL9c6afex
xJGnsFL2R7OINxEktGM+QX5h53/pJL/N6/Fi9NpK6OfFofZyR2DdIeXNNhzKQHGzc7Kyz/ERsfkp
IxOrzHzIaXeVrdrwhUS1nlpV0x6Knof/m/uKWhv4F8aUcI1sXXMpvaNAyqX/sT7zWVBcFa0Rfvbs
5WM7bcjePcNXEie1b+JgyGyIuUt+Z2sU0S6Mxu9D/cwA655mRotcXDv62urYWqje41xE/6TUmZem
QCsvICx4SWLiKzwopTr54xjDXOQ0205zdcoX7OfYo3dxnX06KgYFDsTKljPd3rHahVfKpy70McYr
bGeXJiqEZ3ArC1KJ/PlUvCszuLw2/ZwNeUJ+zehnp92qzWrG2Vn+g4Sz+nGwZfKxZaDC/xDPBiEf
5Zm+0JH30JUfLuG0Z08I/kTlQ/b3psE8Y/YY+BJJHArGnm7N08mlm2oYLVW2YWwxmgHrwbRyV0FT
dJM6tj2nsUpvaQliRynQ4HIAodUgJ6/JL6mr1tsJJ8VInqhczNYCCrq63CTOHwhi7PBLcI7A+LnU
WBNEwdbfKOKt7NI9ycBDpLPzRSsKZjK1O8vMeSKrQIpSitXKAh99BpAWZaO08EgvEZNp9j4lwe4w
rWntIUyOf7/Wa1lHjsge5iljOrg+ZLnUcltfv/z75t9DbljzIVVHCGd/X/59s6slRika9e1QuA9c
PkbD+/tyxm5D15JChNEUaeNxYeckI5hptnIpH/r1YbLC5Z+Hv+/9+8u/f/v/vvf3b7tu/N9/rKK+
6GA3B6HxFgRuCV9lHkLMLEqbpr4koWtYWnd1SIxvh4QDn1vB9zoCn0v/86VcWHi7Hbnp9nYdesBR
qyPOQzqR/v6FwvIqk1aw8/kgVSPZOEgQ8+GfhyGlaWsc8AarxHSa2bTWJk+Lc9d/v/rnl4lR7TUc
eRTnFtS//PeB5oPMU+1I4m6pU56C5Qph1jgyUVu2WKPDcu6gZdFT/fdApze5zPXh/30vrKV8LxUD
WnpqsdV21vHvK+7xyFDZjCaBnqFzr3HnrtTUDUcEsW3S/m0MNQUKX9x1d31u53gfw3Ij1CrdIYBe
497Qj/aUJQ3H1wSMUUYWW0q1//PreIqWY/zy72/4+1N/v7Uv+ZSEilkGy1qmhob7n4d+qZrjT28x
aKL3+/j3MDoaN6F/f63xHDAf7REOdPIL2ymUPzq1UY+GURKrsa0aQ2tuPCyD/QK2BD8D9xJVv0ll
oZzDGP1DSpvzoFnQVdP2pmvUAjK2fVfJBeESw6GOscXejh0XEKOZ8lM0ElrtVeewQN0/WmR0ghEM
GJehNL4zU/UDg46xaXW5dQlYILSiYB7/Hgh4tqhAEtaHHnL3lNAg7Em0Hah96XSB5IVWox2jpf3M
sqjDHY1ZBq9EG4JRraLoKQr1miFcBsySAReCFed4Sg0prAQ2HqMwumlCxk+uhmPTY4ypJfl+GUx5
V1jLvihHbAXtJPamxRnNwWhamTNJ5Aw5TonbjSi1rWEC+s7lugmmKLcYHfeXNNTFPhkfzZX8EeH3
LgduFepixFt1LfrCax7uLSfB6JtK24H5ckAxwUaRJl9oOKx1QLJ4OLhbdZJ6iTLSfbIsj+4SS/FB
5dZLfxPDBXvuNl0tr7OM5B6Ezoqq6/I7ARTGx554FafF6iQO7WMcJAYqfaLgabTpEPyjUcAS+Pur
gd0TflhxOyWQK1rsl8dyJjY4h0ymjG54NCXiLFhT/n7jXCOjK1w296WK2wUcKh3xOVrr4KDozISS
4PJqwVAnNUM+0W0mPcTs0jipV6E13SgiXk/zxVsjp32g9CsWuOAImmqSuStgTVxLicMpjYTFlvzP
cnWsLiJlOyDRd8ub7CzjzSQJSSPLOVPbeaeusPcl/RV5hK1aUbIrfLrTsFTaC6+FGoiisrx4YTSp
K1W05UjbA3eh4XigYTATU4uVc/WahtFvKc/GERa1ExZ7xCH0/4wWk1SbJQzY07NRUCz6V8CTkI+x
qrK5Rl12P9uFfU8TklslksUsobfuO1UbtirCUbUWNk6qedOd2rxZOG+5G2rF5t/v1emqSqsGTqp+
6i99C7I9krvrsDC/J/cutinSyPXvoS1ojMz4K1VNXsicWfHFXNS7UF1To4Iba1vyNIHwkLfFH+Ah
0bKNAl/ZTaiBOhbUvB6RyIut0NqJYTyKjcVG2MV3eWVGd5ywZe00ZKbOYDpx1lsqkpo6R1vDsaoT
zpnqVEecIkRVOQHIL1QVDtqbtptUqpnpWf2D1ajQubfmKqm1TS1OYVjj5rV6DDEG8ZUIsRyaeT/d
ceAH/ZjmtCmBSf1joyxghHhP2Gs1FpBHz+yjT20FUUYr95fYJEHUSWU+W0qnoVPaO4lg+B939I9A
2qu9zJiwR5qxTyZbyjFXEusaK0xNQ8x+uxaLukOg8JZB1/GqRiGXu/636oImMkPXr109IBmVenNT
IR9fS4N0kiT7Y6/L+386p7k7MUm1+Lg8Ga2NKbUNifBwADTT3rr+IVEyK3yh/ddiMsW4h79DtrvE
A44lHZM6JSrU2ypKKpAPuHoKtmLGvLQFTvBCjkN73zY5OlHh2OeI5OtRBvpyzCZwm0RqQ1oP5OGc
i3o4T0p0MyPy3LzUul/MEFa1rLYDlROhbyuD4ks4d3Y2PXlEFM1bpDnPVTc77H1c6/5IMO04DoFu
7+WBtRkv+rhnRnKv9QRNQa+ehNOpO4Def22GOf6i+XHAin8HHQdvRK8F8VIsH5BBH0eVEHiYymAo
kyJ9dBoCNkgmvOzZE2elIgg5RexVOaOrRsOJUkOxqhigXktGqFb0aDuJSjRraoikFsa2r3HP/S1S
oYFoXlQpVoZYvTfrVt919sgVGNtfT5Zw7cRoYAvVBa92P8EWMvQk2+eyFUAGTOhcJUio/zGC6P0V
gR1nC3IwMzBas/RDhiEBzvk/7y+LFI+kjv0B5REH5jjFp05aWbeCP5LgA/zD3IxLKl80A9tmOTzI
ITNguWPob9bWpY5niYIw3lBOhhwmi3TyDboLdhzP9+NA9QzbVxvUlWW+JnjpV+NUtWtZuC6Nokjb
0gYCNY1KfsniOLqYD5FQpEvEYrVREooClKrml+v36ETEtqkSfXAAZruKyfYJcMo6d+tDbEAzipNF
/ucTPQ/6yRbqAjIaEz1gpb8P3AJNaENBNr7coSMIQnVrRY0qwRYnxkLgIPXosdpelHEt5uTN6TII
Iw8kD89hmqkXLjDqBUABp4ESrn5cm1sz15NzF3YJ/tIk/eertjNQcnvMkMj+QfSHvjNCywYdl71o
cwt6mYZY3zYon8xABURxo3pTJ5MCHAipT9Pw+kcGHhPMbDYqWqaBBCE9k6wTluw8dUPtR5W91aiP
Q3A1pms3279tbKVb06bzApQF3fHhZq7mH4rCoJG22oYqRcszqaXykwW6bQGKKZClZFPjRd4xArtq
jDlxEcqk28MCF3UUMgAdidhPgrAUiL9jbSCuaGb/mlabwSrjX1mtcfhUifY0FDYbCoruTA7O6MJ0
R147pUwGs3KbGYS12PqdFkNCiD13a+nDZi7Gy6RST1+2e8y7HHRm40ok6r7u4UjHoTdSdbWhI5iD
ZPc/7J1XkuzMmWS3MhsABwERAF4zkbq0rnqBlYQOyIBafR+wp2dIszHrWcC80Mj/8v6VlZkI4Z/7
8eBhSeOnAqbDdBixSlM4/eG4ZfDoCokVqS2ybdXsghSfprZbPI1lEp1lpLfJTAZNOSlVTf1yu7Tt
fsjtHLGszjfF4N6XVX1cfMXND+/W6ByVS4kbhNBqD7voQM0hF4zJeC2nHkhloSGIYiZpfII6VPBt
5BjdKt5pz17NIsMVvVVWmGbQazPfv3XqFZLmpzRUDDMButvZztnhGvNUTjnrcHuHGAzYpCeHDlyA
XiqmZF5xS8cSx4z8G/xMfKmXKt3mWjEqK1+AXiDCFTT1xA/SVybeYBjVeRt/WllBN0qDj0Cq6BIM
lnU0/HXbWb6GmBZFE0XSNJbmStvjq4hxn9ViuRbN+OF73LZ6aii6yMG/7mt8t2Zdb7LeaajDYTTo
YLnNJ8Jvmes+qFQGjJhGY1t63rXJU7MTFJqf58rx1okSYkN+RZfGo2HFYTAtv1aK9I7WgNkroXo0
Myo6AorXWUIqwazQbk2TUp54ti8m4YOONfLersabzgG/FDviJlZB+zIWA9YNOud2c30f+BDsWO/c
27hHzltUhQqPc+xcYDRlt6Ztl1nYJkqBA8jU2ndQAdAZk1PitHrPmGN108ok1G7wnlhgW+a8vQrc
pLmJUNAxZlg7sL0ILhQy+XF732aF8U579sHy+8cisW7rtm1CiqrOBqE/ktjWEpqBy8sdMyoG6aUg
XW6ctDmeFXjFsC/BSozu8jQVo3r0yDJecWp70dTh/fP4989DXyT6/AzP+cu3a+wno+QAW6kDA4gJ
lxANAWvQwPSgRc9iTnEL4Emn7RhHasW252cMsMrqesI2yJiq32aUgFty0HvGrd12Kb7MvnmRCeCB
yIsIgrT9bhruo6wbKOKwd6lF26EuppnPJyBUwy10MCW8l3n+NJMIvoo5fWERIPcvaT8aqNsIx6RZ
xWrSaTWAoZHXja9Wc4InYuM7rn3s5m8xtz1Io/KBN1yj6zOtcoLR33V8sK2T4QsnRnhwOu/Lqxz3
Yk4/C1XjfT2fexvaMsHtd2HGVphXtXttapc4OtzIbHzvlRGHkJoxmM3WYZ4q3m/LIRg7tr8GLIZw
zox063eYHpP7BTD3JsWJSl6kGcIC0QoMz/A4eflyMDTScqbvCApbm0KUb8ls/QnHo8s0q+2wtBC3
ShPjfYYlPFI48xdmcxp3sc+KGwa9wEfO1+8CBcRmxNzb2WvHJWLXZ00TKpT3n2C+U13xXVnFUXvk
uZTgQ6U5MNuWrmh3bbYy68vW2GIh35tWa4aLDynYQExM4BHJqVFrufCH5c3FHohvwFD1MOoOS4Bu
rgPKuleBGA+C5vLfGU91PjKky4o37eqXpIrDZEatdVzrsVsE8+Vuh1pqVkX/ZrbWr6B87Kon7B1Y
bIMmB0+4IoW/cevi4Da2vsyAE7QADUKVcpIX4Dobd+8OGW1PuFN6T90vWr0nLkP0wcVQOMYMrn00
eXKULIDQN7Zpnp7nPnuwOJa2FVhOIzqorHE2pgAzEMS/dl6+pTMgCj8hHIWKf0y0E+/qACrP7Md/
zmhN2yEnBu8Y4reSCTLzOH0Kz3hWo8IMrpjXzJxkpJVc2S0Qp2B0gEqScabU78fp3hw5TljLm68m
4PAezezghmg/5oijjujkTuoKVxi+otrmRDwMJu4MRDC6b7bS8q96RsTVnKgdFm+yyEu0n8Rwo0qQ
S82mejIkN3RtMn9R3RsXHqI6M/unZz+A2IjCe1dln23RkPSNCxR+FvhIjm9xsoYOtfcbV5N9iAuU
poz0mcktEh6IeBDpdx7Lp96TB2dYXuacoVLTlTbKAkNC0TBMcU6OB/u/l4Nxpubi2aDpgSR0xgmm
+nR1gjO/wvY2+e7tGi0SkbV3nQkwedTeZ5aLVJfBxEypWTF9VNZgRUd0amaCIsx9WxOkH/X6ulLn
5NXEbfwC98GU2C/OgjAm3SnM5Xebl945WMe+S81cluu+D8ygMNud0zUwP2faBIf4UKn4ElHu0+ZR
CMsVFqmNkxDgDN0C3O4YALu1Xew5UzFnlsi53kwMzyKjT0UXSbKxCTGPPmaTd4kxDg7+AhUh6tHe
huAK1Zlg72zuc2N+rhtC8m1SsN+M/EBfLvAe5gxbCveWImq/ndXNaX32YigJNXofOVxGz1M7d2o8
dFrEjJqXVkbp2zT0TzNbJ+AXefQTs9lRI3CoWLZkyb2IRD7wmnTjqPIul1QeYYlVXPrN7E77EH/8
is86U9zagMj+0HhF8btXE90wrxpSAOA5inMKV495qHeMxANcGnM7ROxoHS4qOKyiVo9ju0KK1VYL
zzyK5CdOpu8S1WnjpFjbuX1ulcJyzjKHh1U0nwE1uhtRF/dLOZ+VaR4ypdKnFM/oyCWMd7LZpmos
tjblZhvFrgSqZ3jpweSdEtQlHmOGs2aJhwO2WLKbZ3An4FMuaF/2Nm/oAcqLZ0e1R4yqH6b5MPb1
Y60UmASbblVfQ1225PrG4Exs5/k8VKw/UeQczSYBxR9VFVOC9t7Jknc/D8yNyya16TpFG8NY7sr0
cwZ0vbNt4CzuPN2bKYkFK6KM0QC0xnm0PUATPnKqQgdm/247s9n3E29S4zkHc+p3pglnyQhI93n5
I80lxJbKHnj/kHNzDYpTGThEAeVDXeMe8bPuN42ohVrThETG8CjWaIUZcVNg3BKb3P3IIxCplmxG
3nwX2Sz3raOhQ0SPTFnIhk3XObp4qDWTlGZsrpGc7jMiD8d2ff8Gb61gmbiIJkF2NgPirEI+Jb57
lfcGPodJ/zUQMUMpBpgp6jtfU3+24zW0/fDEm7bzalk9VSsUX0F0sH50X9xhnesRFmHbzUl8k9sI
e9WS3VJJVtKv5u6NWL7yIhcmhNlbMSclyCQ8NzNtj4D90Mt8gWrIA3BYahF6LQFWUr8XL2AOCptr
bFPcn1mCI9SVIbfobb2e8ID4NDhYYE+lAmq+BhsxS8hetsPZofLw4VSViTaCJaE2oK47I17PnOwp
FJHXIaA2jNEBX+S2AbBe1aeittsLzFe+3sthUcVVzdfJt+V4zCd9FbBIWRjiHOW9iUhfWJovOg7+
ZslADiQiLjfoUbPlPKK0ATpMbHbu/GNZdHuIy/6maL3X3KtAt6hDVn3FRn3Ns/rR/BPRgzZJre2a
zyv5mtXmxY+t6yLTV3M83qnIanYJ5z0mmy7HRcI8/OZkjz2GKC4OKtIyGuRPAw2so3Nx8UbQQDW7
KwCFD2JwyCODULc0o3+PXf05zD441Hre2woDdeXcelk8nsvyVLk+IZj2dWa8ygcoPzOPj9xanC6c
tLmdDc7XW/odFWeCwqZ2s90sozhQtDpzCeziLb85goicSDo5w9PS1c94fMoQOiuJW9GYm2ChI69j
V+dg9oH3DGhH7AA9QDa6+P20bHgDnnCpB2UW3JXUjVcjKbbRr2EaWt4DhmGMJDgt6HWfXwOizi4L
fdHfjpb9ImN+f8HRODIYzC0a4GDOE849ZcbFbGC3woLBOO2BXglSE4YBmqU2f7wrd2lZgQutwiz3
eIDg6IRL4YDutorXdmIYDw9mR9nrs+KuWGdJfcwLqs1HwCtekSLk2oTO8u6yGNbXQmCM5uOOyXNO
omYtc1koQt7F66n3oaTHFJgkDGHDajBjKym22dQUdENlxQ4QS4LrLud2BAxxdmCHgQ07LmPwIBIS
BdLwlu3YuZSsdyi6Vd/BMGtwinYY41pU6xztdGtJ/nI3BMfGjgC2GFzpdGaBAvFfS3E/ehFnRBAk
G+jkeHfbV3+l+FhD9NJ1+kM3WAxkj/oKPzi3+6Mo7McOXu+9LnLyToK/Pfcl5nhnOkwdBb7uJiuk
ddOm+SWKJlzG/ZyEzGFu65ha5Wk0MZO0xbcYbVZTP96NfvHKnsEXOQ4ExsyJL2MrL0iUzQ5+/q3V
6Gu7e3FzW0DWG8IgG/HF++U+HtIPol4c+0X1ECE47KLMu9ar2xcEb7uHdvrYV2CSgsLG6hmhis+d
edUBUIwwwRyC2MKbVoqPbGEkb3vWqRxYzHUtTjyELCuZtY0S+VMnFXXjsFY4hbBY9118iFOQlTWK
VeETXo5kS8IsMniH3YGEg9vWHNTYq/2leGBuRwwoIBplFNWTriJuBDZ65FJDu7Lj7xJZkDMlpBPm
H0/NZN1WNnK1SVDZWXKxX9DRUflqCkDRiM2sn0k0De2BFZZqX+qADRyIpibET+ekIPVOkVGnyusu
YPIpu7K+zSbOVtS8lZQ31+4xQ6EqYnb2pNWEC4BGiZTkz2wne3pCzWPUIMtrJqqLoz+zKgdWdd+Q
jttydiFkbZNgjK3sUqbTnrtfHo7xpzIpThRVQvcq8mu1gLGrRtAO1CuFlCf3B5WjzoiS8QeV8UkY
Lfu2jF8K3ApUYOD5V/q+ZJOOi7Au8cDBG2PAfilpy9h1Ax5UkRRPyufWhiEVmxKxbkCN3jJcEkEA
JfLgMJpS3fW58WOWtUFuxJu2sV/fL0Z11Y/iQyOjbasonTdZIO7++b8gBVahKuCRxswUQo9RyqZL
x+IYs2RGttlvfA/jVjcTdoyLmCVd8kZH496SkHnqgpE4bXp/fTeCoIVr1+Gob9LkD/QkVjfLX1by
4xG/zfCsrfrM4U4dZYDhJ3OJt1k1nqYkdfTelDhnTXUH8NllPI5fbc6y/UIcc2t5UAEH4Z/idbtK
TT45HZORotJsXw39DWUrZzyRp8GABJ3O01/DzZRzgb31LI89E7A7Sjvu7NqbLnNOZMztxyC0odNi
isQSlLIxrV8P2C01WJuVs1Nx3LOL/iPV/bQ3oAO0ziS2fT78pYt6HSKHBnJj13ND4DEdl1ATh6st
zvWjA6jSKTB7ZJh5guiaUZG6sfx09WiTgGBZHPpf04xfSohPV92iPoqaolkWpHt/kvlFtuoq8hus
dhAH07wtqfTqXilpHrdukkAQMjaRjZTK+QWHTmsvB0fybmSl8cpRc75Sfs5QY+EW6gONp9yR4ac9
X4pRZnccKqcCdXieIsFpTE2HeiiPHKMvRg/xwVhMc7tImkb5l9mY+0iHusdeJMcKOYjmUsx7Pkim
JZ0OWcq/2LUXGmk8crdKhxSYEwEqnXxrB3zNkr6Md2gsfEXK82B6SDOJG0oNp8Od+V0kgIRWAx2M
SGOV3ujg5Zuxxjc2tXKL+V3zXCamkbDs8nuYqn2M+oYdTlVckTD4JfWS3JkFyZSFiHiM0YldngK8
muhAObY+29y0X4x4PM1UHS/L9Dcz8dxMuvP3kvnDxRTGXZG5a00IJbBu9joGqb2HZJ4CfiA/3sTQ
gsh3NN0cjnQdEdeGFshwDefYkB40cY+OZEyYOnjQgySZrmrBl58/e0hGnEewOHJYt7z0Eduk4lhl
Y/po63XBwK2T1yV/PyNs2MR3XAnToyObJ1kJm5lYcnAmlmY9ezdFGd+VBYYWh3EfGA+uqg2YLR1n
BQpJdWqbjzr7MBtKIWquesES+NgLrK+5cr+ciN+jUxBdxmQlJrqw4R3xMbn5Q6dc8p1KP7eSRPmi
oMTWQCzwD7Fyo4jkBfa5IPj0/QiXoXUj8/wb//0L5Qj7oco+Zu4W28nyb8eogigykQydleKRM3Ev
dM14ni3YiWLAkKX0U6HrbUYRxy7HrL6fu0U/T04HzrmaT2RmrrHsY+jXFEpQ5S23tFY8C5TnTS4i
dhJwg3SZwC7he7/NYrl1Mc2PHhp7GhOr7+jkttfL1UBoYVcsMY51PRwKRoNbu8tKrsDtak5a/x8+
Gcs8fhCDydaKE9RbJVu/vTCumjYEB1nVc2yTVg/tqRd/dZvicy2ijzJNrpaGjAEAzm/iChhL4bea
+p0ZRIhNAdqxqcVuzCVtXNMjhh6ykc2+6bC0WvNjwRw/9Iz7wDh3NhIpBSfMhQuF57qqq61M6eRt
C1h53TCcyihyLzHndEUXzTlhQcGZ1ZMawIq9lNyXRau2cwz3we1gQzKZCVL1XpqIpsPcGyxBw3kZ
fQ77hjvurEM60hAXNbl/pG7rZGYqOwRm9oFeXEOCgGPbu8OPV4PVkGu379iVByjglNND0JhKOGyl
wmzfECnCTs6vhJKP/71Jqz+viAIY3tFy8Mb8pcGEPJYtG7UCnIQfZ5fSxhv0QIVGn0Zq2d/lFZHB
xWUyKCtEFgPpWtYkGy0+eCMQx1H4MNywxPGBWSYfSS5zYqw5Fwzch58pcRHuoHdF4qE5tc6tqazX
ocXM2TQWb4UXtBus1jEK8rJrOyHJS6kKiyuhgxlnJeeutdGYJSpFl95QXcdRryZIOLjoQxFp4STB
NWbFmGQMf43FJ+KnKKrnBpaYsozsoi3QAiR9+BTKDofIdJG4GTeOM70XigIcz8nfpNO0J6eLP+mb
OpgGN2Hd7SoTFk7b18ORapmbaPaOVds+CQtJmtEhAIX4WnPdJWSkfuo2ngBi+e92GXxWuQvatr41
/exJJ7igc6pvQSgVW86Qh84GvTVC62CsxFSeEj5WiC2PhkmKiHAlA89xP0i60XoqMfFxZhgYUINM
7DB1bhDcBdjreyARQSGfnJ788jAanPq4YgdMiQmqDax3rQ03YbpdZOWu/O97IyeJleMUFo7z0vaN
z4fqUWlffBnRb5FL3EaeIECASgkkkPRva3ogHAcSKwmerHio1o6lv1QO3/2A4TCpJ01DR71noogr
Ojh0EDel4XwwAfyMzSHiawfpHJhx6WGLjYnHqIijaNd8Gak+G3YVnPDz3Mq4rS8zlRAbZQ/3xkCM
rzeQaeNfTCCXbIIyF8TpFxGml8VKDXJIBnZ27x03GTfNuTmVrBxoqw7WXKYsLamQLcUtkLGGl+B9
GJ1fKS32pcHndIUgUkzyM+IIvx3w9+QLKF7SFRQm+9Ehp9hzWytGQyO2aWJf097peHDrdkCj8pxN
n1Bsyqr0XJYrgf1U8BBEA0HzxY6v8fTs+SDcA+YDInfmzAJG4uEPagbcQj0xYyztxyxikFQi7Xs+
wrpwfbKk7cdUkJcfXVOEAjKL5FfoREX2MQPmFjhgztw/Fcx22Edi63b6UnB9PCxz9KTpnLr0+jjB
Ozx3Vr0HBZWc3H76jluZMVQLPIQXtQ1oZXvEVY9LbMyvClbmmfLiQzOK21wHRPBq3JlUATHNzMez
Abqs7x9123csJ3HoOG7AmGQLBXyTYSDCyXKHlnSiFAKQXgP5W5vdmg+FWZcW43PQkh3sjfGlQP2B
xxbcOtK8zx24O23kf7EqowXbC8aYmc2rMzSGpXgywqgO+46vzRJBGaiRkTg6EqC7BZA6f9pw9cNM
N6wEHVx7ZWjKUq2lP3LsQBewnCS0A/Wlav4FSfHSMC9loIlFK6WxXBs9yJyoOUJPzEGX5zR0EvLM
0cLstME4MTS/PSLxOIrf0YCrplhF+RWYW3fsJ92M48Zq+Y5PC7QJIiZy4VLmptQ3t0jyLVHJkSn6
Ku6JBhjfhGJVTfPeL8BkdgNHCtjqO6Z0V7XPCqvltcHvuLHbgMhcPB3csqp2Yzm5ocVJKx0wzqu0
B783mh+lnID1g8BwMI0plJ0RPQUAHDXka1dyu4DTqbhg7FRmvIwzi9ZCpbMgfgP5Ac3Nx2pR9SC+
xqV8XZZDlle//eidrZifVrj2YQZlxQ9Cfo0dBn+CUZaxMCnro5MygotICX8VmLOD2JQnM57v1QRv
RGDa2XiASytTvXL2oK3RJ4GEo6PEat8PS8Js3mek6DJ97577tHlssRMBrwDk1M8oZNp+5H510LYA
At+UKz9CXbhuIKrY7s7g9oOsQRJqwnQFY+UqWpYnVppuk890B1Ajve1SSWd1uV6Mc5IIliz2s8Eq
4LbuaeAQvnUiH34tHJyNY1X3xUiJGlhtmd6aGWGOYXmrkvfJsE7OgEvOMrklK6V5+hz7OkU15YAF
wl8RZ3GpXjBsRjBTyvSdOf2eQk08wnXu79YvR01WhklWiZNimq6T6t1kh9w6TJzY95s3C3WnluQE
q2x+SQvKjSbNyjLSpTii+iWg9LPph1dxVaTe7RoCHqfuCgj3c9PHsJ3aXZ4Gw3FRBklQNO3CAdi8
xOO7R/3qBsvbrDxyWYi1deRVYG3Nuza4HZIAaFDavSQ+XNHgUSXjVw5df1+/LRmnlboHyOvV8sYq
kjcOnfW2suiH1c4bK6jAEzneLb1xZ4AOxeyC7Nzc8BBevMk9YmHXGAElIZuAyfyosp9akHbGZxGv
MoLRTPtEcNVebCxHIkBHsizoqWvlujDtT0ZmoZGkTERTdbRXNmv+NaG5UuJZcc4aScANCYqpClaJ
aTymurGBax24NEHJsqR/aFwXnG8Ponix1BLKddLYGy+iqAPSMyhBcVclJ6N+LqiiO1HAO1kcmThE
QRmxGcowxTmYLYznbGElMT0HDVD0F8F8cR7ITtljXFBgOl0FcfEQl+5fuVxqMikBX/IUZXLbJoEP
DAiyuhxRaBPkHU7YZPsa2R2LMrjqRK8vREvXizrARVT8i+87r+bCI56rZthl8ttwQPkFbnMzCkFC
I9ZPiY1eUA+UXSnIJ2PEGrOgtm7aMgpNiWbiIUcyABiZQXlMaUbY1PDRPp2c+RL+gy8/5thEB+1T
gXQUJuOQwS5AkXcFqj7HLHo9Pbi2fNhtc8dQAiOB7/yUUlz5U+Dv0XjIWLQknjugC8nihEvjfsqY
bCIRXIsAK5clhlBzjihhE4VKFXCkqclB/vsFa+/CPzdYsjfj0TDm38RuX7OEIuw6eZhoDqmtiGys
c8eTPeCtQiFNfOBtiYsMTnzQj3TIQGfAuMqTJ6xj7PIgeYglCqh5nJZyU6jIOFBX4sM+tam9Gu7s
3GruDE3O0UnaU8mMU5adPhTxcCOaPt01FRfhcYxOvlt/T4wIjJmRVZZ4mII1ocdiuK0IZnF5n8AH
KCPk/MJvKnJxMh30Hsg0J06PoRWgOHud9Y2bTvImsR5QYbDrFqbpwBSNsFLZdzIZ96oqHjNneF0i
bANowt9VYFW7noNZ3btHfBffWRvkJ6zsu4KsnWW3fUiYqDsGUu6sCYhXnXzSCuTBm1FXLhhVMnSR
jxWS5Log5gg1f96UPemVrgE0HWDlZ5B1HZuLcdaO8Ywp5yuBVrmLx+FtTidmAMmzCfh2q0vSGeJx
mREKXEweS16CgO6RBEbktmXykPiKAtgf9tm8zl+jnCN6i7mW9iXxbrWUj5vqg/3d837U1D7bLUd1
I6KyJOvuakOf+5wLSDWpj8yHt1iKd3/Kch5JBvx5m9i7xk0fBvu1Movj0qT5Fab8raZZkgj0NifQ
1Xeg843xc7DFu2r7WyrEXzrBQXJI7TNWa0ihVMURQeXe/klk+lG0uH26wQIj6mY7u8IzK5gleFJz
kRTmDWOCIbTQXHYpb6ypnQpjhbpt2XKNSb3MvVufvZH/gjZ0FnK8TRv83zqGi7+40V3mEh+PASoR
5YOQKab8UZs+s1Skzal/jgKkU+nhPQ6K/K2p6K7I6oaD2D4g95eQ/673uoWNQ7yFZNm8MiUgAw9F
eiVTHOxkgFgg2wkqBBySvXtLqSCT9jWUYTUWsEmnegschI95fo1dUJxWlVwAwih+ntPsLH0nPRqO
NEMEl5h1mEWAYnwhuMnPMbFcve6giF9jQrK9s3bBLF9oTYGbmyIalW9YHpv9YPKTUEVwr+Mc5flx
JH8su+lPzflNUAbNxirnmwELWJi2GSKu+MLQWF6sgKBLi+zO1xNWh+3uk5zYe6TkrZkWL94jmmBw
BGsKATnDvEh1lF+Nt/XU3y2FrPc+R3Kb/Y7j5UL0n05iu2Ss22S3Y7sebub4abDzQz8M9o0Lp0la
hLB9zR5vJvjk3LQ9iSb7E1V+7LqXIq/pH+4TKFv6rop4SeVIh6X3XtssNw1WzbBI+lU4rvmA7eAY
WeIvGhkBWU0bijFD2yqhIMV4xTHW7aV2HwHQv9QaDhOY6FBJLleqMXZDqj9kXiKojNNV3xdqT2Oh
FS49hmRvJzIQGL7v+mEg7LdaGKHmqBZiMnzOTFRai/qn0Kgxu1K2CAFuxL2F/ZPYjadIV5c/GVP6
MPU9a+/gYMpXK54o5x+qUDh49NOTThfeO0SEDRbOS2G5ywp0JbG8osE8kGKzWYsNtHkpnlMfHxzS
thnaHuqzNTOwBJuwdgcZpx4OOjaEHcG6r5gqqTTy3l0HmuLgoyUM/ouJVH+oJaPHCnrWmdyzqmS9
xdHQwkXpXuoqKHG0goyIdRp6K92hmHHixAvu5DmA0Go0z24DtYQop3ZgoFDkeS4T9m2TrlFURdfb
+BxGIhvXapQy+e07fcxs6yseZ5QtG+5gQ+gWEAdlhnjOmuk+TcfjmNH+Wa8Urzl1GhLi9UdTe3wg
qqEUI3d/41F+LD5dOZWklHPk+pyIki3Cza+uKwby26JnE6hs93sO3jOwFxZhmhCs1hogs57A9Wbb
CYdQaOPhDyfDxB3jrYEtC3JcSeNRz0RwAo8WUuhA6C8hjuUnyat2PBmyXZ7Y9ebQjo3T0gYPho3G
SwAjoNERzoSxibP8ql57zZhtEKUv/Gc0fTyO/cJXUxio4GNDQQlnBaoFASECNGVgx3Gy8X4nkPD0
9dDVI4jWMRJnTvU8FYojTAb3vwPaiRLYu/e9/eNW+s/lg9gPpfRDkX/XPoI+rUXbAidFGuF15GKo
t8EAs4vCLWeQBYuSIn5WmXv2kIhzLZ5KX0xclhzpk3JjoNApqp9i3BL4sO19jw9sa8TK2M82w0vb
Mg9m1QkoE97dMjTWQcTQFaqFLls9bR27vHPjN2/srkGjXCRAvax5NqI/hMU72yofucCmMCfQlmXh
7jI3e9YuM762Tn/JlLxZ1CbBS9TULQjhglQBgBAMy35OmAelaW0dTcN+ppqskuXFq8ix1EnN+mrV
dDbwdc77lXfafCjNqj3jzxok7jlPALfCkb7En02MhbKbpWLgljwrqir1uqD45cVo9U9szfCvedNp
P+d9YWlzf/za+BS17e2HNPtzM6s+DJaJcczJwWMs3LnZOq7LVssbRM6TSy7wjHGUEHJkcv53EJ8b
SaAVieSawRmLdIBlvIiAZyfvjmu8Tdwg9nKoXrB7PnaB2ZMQewhE1+4XS/9ZE1nQJqeVw1FYUWq+
bMUK5sAPgv1HnnzP608MUBY+J3749DDh/CkFfQLwGhlcxfZ0QoP5wdq0U/EXyxcY8RWDs6YnP5e1
62/01o35YU27JNn8uogCI89774wMRSFlmfUphZzklPKQxJi66uCCMQLzYlyfOefzciq6iqkHpJFm
5LvFTZMOgUXndwELicbHWMKUttcFntgnTcatzo9DUL43nArSKb7MS/4uFpYkY9pX/ntrcS0fIygY
dvKVG+xD342Slzq9b97dOr4T4jW2P3jiziO7YAEDCD4jk8HgjKXmhoNRmNXtlwQm0dHsOL4SmKXA
Tw/PwTBdM6YPa381VPAS4SbrUb01De+C5jrgdu0FlEPu0D2M64BNhtOpeZh63MNiZ6tgH9wyG9m5
LkiJQtxz8PhoB2fnR3cRUmYQO/cupBJlc2BYXQlyYgSho0tUgDNOy0cS3JOn/2KbMegQ2PNmpMFn
DMRJZtlRW8mrW4Nx4KCqeWe4kb5XuK45xm9sbR0Sb3qKu/yscnyczZ22hh9LPAvqjlhNNirNd1nO
4wl11JEPsxlzR5k3ieHfaHUzz1yB/n8dK7axfv5v61ipMP2f/1V6+n+pY217HX8W/97Hyl/5/Vxb
Vw35D+FzheWsz/jDNx35vwtZDVv8gwmoDRvItS3HMyklVv9ZyOpYa4urXP9EWoHvW/+nkNU2/2Fi
lrf4E9exAklX63+9tv+HQlbx78XHrrQFL8/0LSsI7IADtPnvdawj5rvFMUEFxAEkbl3/MC+mMH5x
bjurl7vCCZ7YDI0dIjpHx6q+jyrtnpjdHMjOPCkcU5yyCUP6RNZryUHnX97L//V6/4fS5V2Fha+j
btbl5/9nr+xahcvrcxAeTTOQrunxKsVaJ/svdeFgIFKV4DHbGkxn97HO2n1nTtGmQSllQqXw4e65
ux+HFicDo+Tsvo0FD6wBPqzurbO3MMIs03WGMG1xzOitbNhrIEQ+5T4pb9Mvm1tXnZZ4Si5LV942
vppvZNB+NpXNCDkDXltCj98NMdFKs4JlYapGn+Mm/TRnMd0ou4hfmiIjS7V6+ZIcfostPmOJ8TQA
Y303jLZ9A5F2N0Tjg52O5X/3Fv17o+76FoGZtAVfMeG5jlh7ff/1LWrkXHmuVeFM58Pez6TpL//8
j0L2RFJGyD3uiJYpu9XB5kTFq4kAACtvbA4SKQ4IZepf8iw7cASYLsnMCVfkRXyZGJoFaWrc15Px
1rnFfMm1Fd17hr5daPR7qiTZA6LUh26K4UDUNe1TSnEB8rNq0wbJfCXSnr6m5OCVrf868irYHGza
ZIvRe12wI2OHwvX8H3yd13Lcytpkn6gi4Aoo3Lb3jla8QVCiCO89nv5f4MzEf8zEvuk4pI602WwA
VfVl5kpTscUyTY1smlk8xlmG+eeLyJl/A/9+ESnD1Wiet+j2Nkw53wT/chGV41infmCy++IBORB6
iBPmIfgl+gepEO/SNWzoWhkdsZVyokDaZpytAbgVLVhlq+2jo2s256aTl4J580ZvwYR78eCfE2BA
uOvis93UyTlIjY8kGjDXzN9qQmzHLEEBvLZBuxutG68SSxQbqDTafZhf2AhjqWYCs5tcDL7S6uK7
y4bEQGb9HpP6JrOuuFeTdurnoPxPmP7nRerF//3S9oo1VZfW0Qtj61JN0rzAAgl3fVPt4qDIwQqq
nAl1A27XN91NA7YwUnn8IYEKbKw0hvRjSp0GwmI4jWGw7xR8jG7+6udbYeAjrbdhdAgcQEF9DEx5
Dso3RZkdUaelF0G0j33rUjhedfJy9Pp//viMuRL63z4+ACmmwclXN0iVOvZ/XOAidsFxGMOwLBXB
SwMD3CUInBu/lnHhkmba+loO/gqJ7qU3G1rKVAkLqEYsDbR67cnB33Akl09JD0SzadSjnCCvWOF4
of0lOhVmEV/qmNGmuiRdV74Wc0FdnNs5FRXMs0yf3HE5J8QLq4+2//zmlPVfb840XBYGE+Flfov/
8YAj0xvbDNh6Dp/9b8ulxmrIguHsWdQegho5B5xrOn0AONiDkhwzxid6eBe29ycIFYRK4QX3n29N
nQOg0m5NRE++9/OS2nMrG015K2/UtokwQ3qsaJ/pothaKS+OXkWd27i3wnVstRbSmxwePy9ON+4L
QfodIWN8tHlnH0qD8+DPHwZVMj5MJ2C4zwqwpcfFpsnylkJPutmVRxeL29urny9/XpyKrqvcUT5U
9JHabZisS8827U86yW/xqIIXkindNjMpXMa2txauCn+pkU2i15d3jXb6m24WUEpK+Ee2oEaicqlS
NADHpX5B2CrLX5I8ida1bxp7IkXIWUkyc1Km9DiZnBsrVquN5rQPG0jCFXeq/+qTyWqZe9zbqPRf
8detmfvLR28VX//8Ecv/z0fMQ9o2uHz5fB17/vN/efxwtLdDzUNk6pREnqucu49P5zkfaX2c6nc/
c+Qvf8LDGkSYiXOHJrn5BdkOww/OZdLAh8FCWu2yaNoIKguZGwd3qTp1+nkx4lSdzMTKdymnUzyV
frnqEuODUF2zdSPHOqVdlR1GpzmGFb1LTNTKvV2b+nswXYvWNU6tTZKDsnYSRhY9IL7TvvoJ839y
Mb/TXFpfcb5vKnPXFHl2xq2D7lUW6yCqaT8We4EnAoaJywB51CbvwLj3/704pb36518np77/umUc
g0kCk2xtrquf2+r/9fc5CFhjVY4/qx/WgW21ByKrTDrB2nSgYjw7QbHvmn1AGXCUSflI5helP4OU
1+5R5/iXVpW7ln/5+L8vZd+sisHDmttQimazqXmh5XqbR7b+JktGbCql2iQD6hJq9IyOuEC3PDwP
HVM0HF5rX4KPVG4+PfAPOStheuCNh8k561Zx+kFlUABBBQzD/GWCX93VuUWES2AEHyhRB/MLiom9
YwtF58WcNq/nF2l0/bKt8YKVyMtlo+YSvtHfq6m6Y5Utj21LyaSmexrEd0hOhSiwhAzpqxEMR0Fq
5wZ4sQEn2h7CkuP1zwvVcNCORPAhh3ke5NXi3MamONeTyTyWXGSTeGD8rfAOSZg0XaOdJQNfVY/6
zhWlcXPmF2xQGMobEy08n5rN0GXymgZAryO3aO9E0rWVWwjamSsgbh6qCeOCKiFQklzlrAYVcgZT
dFZ/nBxCY3WS5R99OLy3xVA9Br/IzoGrlcvJs7IPjFHPGPL6Ux2M0f3nJZ+AfYWlcUiriemA58hj
P5pktCPxR2l59uefrzrzv25iR3ccl/XHMJXhIB/++0XnUCCdjYTTlkG1GmRXPPADFbuqAE0X8YGf
ZWuQznCjgd4K4IZB2nZsKuN9h1xzNIekJkOcfVcyJVoUkKLfxaHz5mUuS3sVfKEIim0grHs23vPY
d+lJpbO8Ztr4sMa+57iOkSgc3dPPC3iwfuOFBtC+wO5eCryWFYyOt39+y1z9/3k6cNh4s/Pi6SWl
4bLR/Pc3XbpN3yprjHHRsdaP+fPPSwJgESa+8ehBFJ/9Qf2qE8ngoQnsZWWrdK+H7DdlRzmExCN7
Ep6LC7IbwldFOJasL8O4nz+1PbvbJ5Yjl3VvBq+DB+QOk4Gk82QzUnD+oqIAG0u9bvEDPzotaRi9
adQNNTmNsvOXJFepZAsCl0VSk9+DZVowdVnvxkbdKpq38d/VnNezEYNJMywzPJh6N/RUSxK76qrn
MvJ9RsjlV+QxmPSD8iOPL/s6CL9UjHFGxCPzM/fDk6S+ymlBbvHXaLrvNTvaZfu3Eeo7I9Q9FdjQ
B0HjUxCPH4PJgsYEdJmQN6E+p5+jW+Nn2YekZ8x869gA7geT3NxkW1s3940lMjI19oR7WADUVcFt
nT7cBsb4mIXIXnhdU5pQqu5XVMld7MSfisSrW2K21BEKiHbjkEb14hlu0qHR9epSKfI80hNMfMp7
2E9k3rIgPIuUeUeE1hUIQMBFHj/pEk2jc9lFSe81CqP3SjzbdvnUjY61jyx4XVUGFHzuVers/k1k
nB1EmyyjsiH1NohrpLDUtxpoeSsdXiJrngrN5Un91uimJzDwi0i8BC4o3SBzaQgs7rHTFOvBx2Cu
4+ljN8CIFUktx360KPEybtKqxDyre9vKyN6wpJrY0UKajRODCIMsRzTzKdlpbh1DkDLV0kRlMKtw
W+rmRsfKBhYHD4wo5Y7mSQQYwqgbs/D/aCD0hKO+Slvbh7SGbIyQqhG9Sb29//Bcq95YiUA27HDj
JbLV1np+5czD0yldKSdirAtAPnU1ZHWyqarN5D6BgD/ggtrq1Qywk0pCztTEzqDDp8OoKjtxsohQ
HDJJ7LrN4SgDm+U8vdQTOlgAvCxIHGOKLgb/JIr4yDtz1hQ7MEA3cH2X4JZxtIltMmpXhIDvQJDE
6Qw/3ARBXNGGmj2qVnuGGgSsqFooVexsA4cLtP1y6CBsFPIQuAw2o8G+qWJkylubs7JNaCFCDpSj
oV+MeHqdqi5b16DysJbxfRZEZ2Pz1NtJA6VqIApicdjddYMc1jjxRZi9uo36THOXyqgdNI+zbSKM
NI3WbAcYlc+0yn0nlXfspRVcB8YGY8UGo7f4ODErntG9ANoagbjp01Mps9+MurdRgPV74hFSY1Tz
fNfajVO0IYaB6UM/F4PLHAybaM18rAkIlE7EVJAkX4WmfQqrZy3y3xJCAGOg7Tq7W8TPYaDjFGuI
xpBfvTKMvg66Ij79hsrGbVi4v6bKpqp3FLPTcVXMC5X5EVF2EJCtFjUFwP1YLH04nN3wF9dd/ivl
B+8HjJUi75x7evDxM13TkaxLTwhhYZTczKPMH0bsftrxRNK0B0TKHAPTo4+hzBfKXyWK3I4TCv3c
aUhz+ZAvcOePLzKMdtCwUShdFkLIrBiqes04aBU9uroZfxVxYFHkWIHkSUucQJ7trPuxvLs5/Yw2
DM7Qin7XBPIYCVP/i6ubyBzdrmPHKc9PpgVawQetWHSfFMnrVNi39OAdesUdWPXDLi2508g5GGud
icWigzNH0RRg2vgvnanoayiMU5OtvSzVtpLJo/KqTSMxZZCCHHdUD9CCCsSzNxjPUn50T2NUEN+a
wJKn3geKLTQ9D1W5p6aGzd8rWw/oKL0uzoNDv1XnKMCkdI2DG6o1+kqx4797TqVOjGAufODfUcLP
VYNWWpSGoBaOHo1GtPd+wCBjy5JcZrWFxdudHXvkmW4UfAhuu4NADlqY5tVSVgc72YJvLBdtzD+T
Ot47fqhmH43lhiAXWlSgFatMyzWwgs1L7ZGmi40C/B99f5pZ/G3Ds6s/wtH+RhjyN2EID9qvgA3o
JcZL3UvPVTFNG8sb35piruAxelxwXh/TZNDDba24c3VBX2IXNlSCAtrXzfSvUmHynkK+AP6IHhRO
6S0zb7LOXsiFPSrDLrc+WYi6vYfNpuzN5yw3UDmL8MlprFOP0ayIomnfGVO9lbAXm7oKN+kw9Cth
D/7Vc4a5rtL66wE/n3mMNEyrp1b1445WbUX+NgEahg8lwY6zbY3hiN/CWbgRFt1kxD+YwWejedxI
sATi9HoIxXYvR+0eyDZqpa6upfWsW7QwRZ1IV5Ob3KORLg5quy0Rx2eiDqjmsZ6tnWwHjcFZMwDS
toZAiA6/SKuU+yDhgdhPYbq3yvKUtzR0p0OurV3M4RtuhQI4rJvzP5IucbbFoP2mWa66Np6/jrjK
n1lsX8sOVL/bOea5CsVZYr5fFJp37wynv8BRS9dtFP8tAmJ4Lk6LPqnqpWMh70UhBzBtHF4UR65N
auZ/zNYnqx1lL2ZPP9zs+KSR2kYplWaJIqOcVSHr6dwaYs1HTfhf4C9rkeL6Ev5DCUbGlERspEXg
N3DBpjs5VhO2xbTYF+99Dxwjq93fWtnuqggenBdnrA95/QcR79Qx6QCESUVDinWXrhIGWEWIK00F
3qbI+FAmYlSrvovhp5Nd2+VE9Aw669Px3HJ6XhqJ1e/sxsckZPU4SQcdHIn3mIbsOdZGZDwiu3aF
7bHHsEPR6DUfgOqNYfQ7muxbFQln59JGQocWZGSZWUe3Liccr5/JXKTkR3S15YNxbGI1/Z8XfWxZ
mlj8itRJTjZ9GLcAwd+N2vSEgZ0pZHb04y49ZolFW1ujyVkx+XYwLCxck/p4AMcOlUmYcx2NmAhO
oUzYdEkzwFsVhBArCyO63W69T6KBZFI7hjZZB3K/Nbv3KBnfncSsNgp2zy70Bii9/YdnRfPUIt13
+XzErQXOESGzZRXFVJLTCI1CsEjIuNQupAV8Cu91MdtxqB13EhtzBvbwjhoMJBdTNtOuQ2hcuBbZ
xa4ttEOVT/TPlXcbt9C6ox+R8z0Ln81a74Q0kDRinfIjg+PGVwZo8jfTPhsTLs/ManQIk8R0y6YZ
raBxTIEh+S3iBh4YpHeCd87OqvVkZTjatrStnqglzg4gZhCeiv5WRKA/u+pQ1HhjWqkBHscB6Y/1
BfWQSfSE9bxIAfLQnVb5HwGmrwgcT+RQ3mWwH+r5P4w9+5hROlg1ob84BE/q9iv07Z2oLabD+XM/
xc9IrFRPu+aLi4BNts8nMa3WvS2+jWaCnQH1wjEMcKi6Q7C56PA3lvME/pRNDdlmasaoNj7gLpl2
+tD88QZ1Cth3LQlDvg+aqvYjjQYtwwOfE01S42wOxmkvk+5lovLOhbQRAX4rLLPZJGVLir/D5dbx
IyGRrKcJB1Qh1sKLmF8RuNrqRKwiC5NHGWIjgn9obeKCo75jcEs2U7a2vxW5Yp5QBAdwpcP6wgsO
8AuSfN9KZz+CRAR7nG8IlYC4KsCGsn0qIvjGTMCBeIEoCJ6NoSKDnXViPQ241SpTUMKbGRtXp4qi
m7wQgIhNIUQC/gLDEQ40/mrt0a4+KknNMmH3CRJRP+KeGbgGO98acMQT+o0jfR1N5Vvodac+cUkb
0JKchnQQtmQEZe2GW+GSJoW0do2F8TaV67xuqx29gtc843NTfb1V8DjpBWVU0EbdwWaVWteaveXW
kGC+aUCwRPnRK5v2dgpnuLYxhZWW1aLs7yMB1UmPudqFh444asEf3AqPJC9wVTc2Vtwi/+RsygMn
LIeVkbKhJbUBCCDOMImKejNFHBOSsfoygzxe6fx0i5iqwq4/wSa7TFAaCLGE3soArnWeZo9ZRrWA
zdLAKQhTbqeVHN9WGT8k2/gcODv38cLSqSKBFqmv4mm44+WaDuZUXwdFzIyEB9FbKiyxoLEvlLS4
jtNnqvdUXPntuZTOunbrGQccNGu7xuLgYF7D4TgdbA1WGByiXyOFpimkDDed66AQqL1I2egjM0uv
xd/qyg5yq5Xsx65+KYJkLcZw2pB2xqpbUYNnhe2qpnZAF31yEFVqEnYtP+rMCBlR4w1ODQzPkBWu
3vgL98k1Kol7U37kLAXnAlufPhOiievKMEjcTqfQGELiASxFRsH91gSXygclb08TFhaFecOHSLpO
/TOI2K9wJF2X2u5GM2lBLwYHfR5cJKJL+JpqO/b111iaPnjK4cXioVIMWbquMv6WcpiiefcB0z59
JY8ULmE0mo8uLIgL24G1Te14XIwVJ2AndvuHzMS+cxm1x/VJ141Pw+/2ukxtVj+i+E0W7TQrWzk8
X3YV4VDOstSJt2UI4KEE3OEIbiB5r0Twix042rz14SH6LKUpX2LD2sVdLVeitK7d8Ea9N5U1dK/i
JOK2EEiMpF5Q/pknjEQdAuNEFZS+zT37pU2LG/7S6SuhiiKzgcJDSr0FDT9GFvjnguTHAVfgbtTO
mtEG/FIFgM2Fkry5ASibMYUVtEzb2ZO8Al1C0wLGrDXL3GtdWJ/cYeGqdTnNQm0Zl1LDQopZ5zPx
c7bm/XIyMTyRL62L2NkkrXeQicdWE38WKCtqa30SxG3wHhfJruj5B0TL+bsR+NvynvuAtCuU9Okr
8ot37CWUHvXtCcIGvCGPg5CtU9U4WU8p5pJKaP1eeclzjGYWRMHRikGJKKOOV4EEWun509uYm8/D
MzOrfGWwIB+EDXkRvQsLRF9u4DTzAXU9q6v2Sy/lBXXXWyqPx9XUpn99tqRVspG+l26bvvuTWwM9
6nVFxkfbhHHWXIybarGbM0GuNwgbwEfalockkuleCFQIUkVbkQcGjJCcmUfHwdKXt3LS1gpHMz/w
QNKKZ14VYdZpqYssO45YuQ/3NDYx3xspDVBdZe+azjmxqXnycjSY0ejWNcHDdcuoBzdxFCLYyDLe
4AZ+8qYLqEXGA2NYHouecHsMgwxFNLrGVf/V9UCDocjSc6eCZdyxppBsObK3JlrefteqfymHEuKv
Csk7VN8BuYhtRkKr87RfdR4eRQqwk8Rnw/RJo6RAh0rhkxtYFBLo8GCvQeoeuV6ZCAjMw0Z4jjz2
/Elofppj9imKDKEBRqzrcJ+RFOkmtGjEDoBOg8VTybrZAy1p1lweAmlpyVvYNERTVqmaDHyi/oOE
Y7TqquQFxDbhXUJb65hsJpuXzmb3kPYzwYvyrBCi+cTlKLSaVevGPhgNy3IkBTvoWo2RbSyDImH+
j/znuvhRiXjdtPqmNyDwWgfHSUlhe3JaeTSPhAq3PxhfZ23bLz+80nZkQq3lkJ5D+nbslg44+OtP
qUf00G6hBYX8O1PO+NvudXak7F+rnloAzrXzdQKTGkb1nnuIECPegxNtca4oLA7YMXgxn25HBLdl
2WF+zNgMrHtUZkfgRQ2Hm5+FB7AyAz1U2krGjAigOIzLKky/B/bSnf0u7OQYwwICTIl5ubxSGPPe
0+TIfsS/NZ6MNrLS/yaGe8MjztU2tk9aHZTsqYkaeWnyUeNJclNASiajOj7r+CMIrk1fdFS34G0n
W7t1R2vFrfAaW/5Ma+nwnCXmaWgsjDohm1E6mwEV6C5HPHD4cvJ+o95UVCEHwakMPHyk8gkTanh7
FJ2WHYq2eBRhfRZGFh8Hvzknv6HYJN7gcrORfYEBuAxs+IN2FRGehn6U+c95pT8DmwtbYzObrVJm
GnyRfYZuuce9uissrPBhH7P65TTTlCDpuzS9TrFFAFq3OJdwmv35Kh5QkGsHSmlrbw2z9neY1x3g
km4BnQ+yLk7p1SwdGWnMjM4PX4vK9Dm5Rc++Qx0msWuDw8lc5BAAzaNAzcxLRt5Ur9qd8XdoQnEA
qkTlukclnFduhcRi0il8TGySzQGzfRXvckVRVUyxIjwlY2E3g7kYKv5S/hn2jIX4ucplMtCzQBiD
E2lJ0tL+NAMU4IJOgYUByCotfePu9/Q/VMw20MQ6jI2ogxE7m6E3Xiy7eiPHxQDYhV8MQHZOgrCT
y7S/dUryZrCorzYmA7xVRwXnpJUrxt8vGbXv2NPta2zKrdvlG0iq0873N019rzRtPFZx6a6bACSo
iBhddPavbVjn77Hm/7bxfy9MkdxAQThc7sG4TD3jrgUN/U30h9L2+u5h1YyS9KY3xLbdPsad3Xfe
LvXtU1vXX7H+XTp+yg6ah4gJStsh06WSACx6xyMiwnkRZ+Pa0jgKFWW4rtomvTdhsKWYkZjZImr9
gzaMai9rrCsdTOp4MLDeTdUHNMNgddI0ixn+nPsx0gqLf8ZvvqZnKLBeshTX6tA6NCzotrpYAzE0
V7c5CY2at4gPJeqiym8WQgio7q0hxRMxIbaQYXIues5eGA/XeQsq252Y6CgbiEB+AvaYLz3lvrKQ
8pQK4lenjyDqmwWDQI09tseI3xnKqxh5imUD0ySGB5LpL847jYKzlHjBQiMozvOYLY7eT0u7qD+j
XtOO/XwYjBq5tekz9Zm4LBzkBacNzsPUJJvJomGk8mq5ySpwkUNv4hJgOmGaHOV7DCp0hV9E5OUw
Q6E8uOgOOycs/+RJzYi4htbHntjXn8w5YGLTQoqbG3xm4q6aJKnYzsY7ncVrkRugtwgd/NUUVkN8
KTsGAXSF91a1j3RpL1JRdLy34ZO82D5iUL4E1YbXx78mkElbguSn0IrfEkjNbZf4T5o17HsM2fvQ
wh4YaOWvXnjDvnkiiVSeg9XAvGxpW6Lbqh7DKs0ul0DXaWIgL8uV+Ldc2S4fRqyRfWPVdWbH1l9E
DNzV6anl9mK5SDruI1VvXZd1PyX8rlWfPMv4DyPMTw4I01RdRz08RF74FLIjGRQXkPR4cvYNN2BS
YR2q9Ba5xc3Jt3XDIsXpq3chnb3K3JeD/EUFlYmBfXJ2chJbVVe/WQ4EMXRBo5QulnWtTlXeulvE
wu9GTH8LZoBQLtpPXWePnIYRNXX1bcQvc6hxTicue6VsRiZweoX6YCn8D6E6J+BEN+AU3p1mWvh5
dIZ+g6Vy2k8RB6/IP+O7e2V0zYgjB/AeMaPrK+eTxEy4Cgkpr/QkBzqM/HFwGV82uJRxcPr11qcg
xVBBvoFaHq3LQI82MRjUHHrw1WiIFenUcND2XCBYPHluC7GXM403pA/8oyCtkpsT7iuHrRDwA9KH
lZ/hogJfVP+Na8nvLmGUxS9y26n6TiJu5ieB3EZoeUnFDxGbrLHZlt8oEP7CowrLl4Nx69VE96fl
fKcxwWmlX2Ws8LhWBZFVm+0y0ia+nzIA/M1Ia2b5sJZ5b2z4PTz5ZBo8mZydIvyj4tHatrHH/GY+
rIh63PAuaMWs8OA1pv7cq1J/1qN8a7BjBpQ6IC8pzugwQHK8K9p4c2jsIFzhP1g+mj1qPdeAFbi0
4A5iiRvRu0g2LhelTUSasqlfRlC4U390KW3Qmgv1tJzN/PwEBqG6CEVzYNxzwhKvFFl/0+sSvuq5
bE48uOl9rjya2di5kf13/8ogOgIfrk4R2L4KhDFEdGzwwA4z5pQF23aG6mvf7H6LPj9m9pjtjYCm
kD7WK1CVulzqlFv8iciT5SXUMTPTtti75YZgpH6uJDOBEGf+qlJaf+7JqD8gHKxKdoWPIt8Cia4f
CIVkUSmELtLMRpaO8jm6XfO7uNqUMuwb3+6u4Hn6q2rsatco9qxt9NmmjbxFURU9QnOSx0kG74qa
8sfPS9RRTxlYHNphu+wDO0wuHhvmB+cDbA+UKcAP9FCkQ1kzA8rIr4QBtWN6Md6xP5u3NuEoof/q
cDUc4EiF9xgK5V2wkV0Mjdfu5j/sk9Q6CFGjxnR0x3Ul+W9VkFVi1tWvZRvDFZzT4aKv643jxvXD
nV+q2uIeDPqLFsvq4eajd+TNv6cNtad+rJmHEI7+k+f88QvOzIjk2MhZzk40YluryrTKE0ZrYfct
2oOXnQ1nOGuT0T2lycuoivLBmbp/CjQTIFExhXCx+VKbYJAZVphuRtf5yltu/KVGtaDKiEla1bMV
59+xm2knVdbVs8oMBx9j6m5+/tBvSp7a/vQ8mtED2qL71ht6w0C6THfu1JnPEuwjEoa28RRbUHBH
A5gHGxxtaGVPhs9HyFmEp7Jfgyo2WrEkQW9dUovLJaZA+D0fVP5thNTvYGxMz4EEFESSz17ZkT9c
3ABwTVAHt8mPagR059PsZlM5CteyrNSuii11zyxEjqGzvzxO1POiY3HTfA5J8OFHWvdSmaGON8C5
R0pAGQDsgn+KWAvJtGw7z09PAQS6gzV79dLSOBVRWmCQJVtQ0bDrCFt7KFz2VC6KjthxQUm7iUp8
skwm5ZboD1OkngPfhP8qJN6hltt6qC5OhKzcILou+YnHbd+smQBVL1Xjl08zy0LXz204dm+57uU4
KS/wpxOWg7Q/jD7lvnpp+MeGfZOd4VUPcY6tEvmsIpN+wZwDMqyYHSy5BxD4/CKFh60+oKUkFrFx
Fkm39xN+9fxSSLT3afOaSn1ZOpPk2vLDdWcjS1kUvOhe4b1JtlsHTeZqGcrvIrJgAEa5eMRR9Tz2
wjiYdFgzdAMK1JhFcGK8cicuZqw8baAMJRyMM3ZbfUVlj8UzT6e9r0xyLFjZtpIw6nJZldu+FPI+
2kl2ZQC9GcqGSHY7t6oVzrEjmiBhlG8UQ6SFO5s8jNaHLJ6W63RsHtX4I6QYyB4qL0/mlMpD2fLY
h9KPgRSEi2apY+qie8BF7TZmKAJcmlaGU3n64Pnr7ZzYAegcUmBm07biCzd96KQ+dtWsYeb2O6lo
ey8LLNJFM1jcCQD4des9YrtwySvomW6Wqu3EmX9b1+UtbjCo+FXw3de6uvy8ZHAPnDIVuxGL4NpT
fylSZzEldDqVzm8iCGyEoaDLTCHFQgs6Qd2BEtBWF0o51qPh+ofRDuW6cu2dy4IHHrBvt8rmQi2E
4xB9p4fe93t6aBfYX+xbDM55z1pHtIVTYhHgghl9ke5ooetOE7iclbDCAsJTMR4d4UAPs0POAuVs
5fVgO1E+0+zD1Nn6RWn+STNzVRC6TvVae0v0cTyhD2KCiIh8ytxe6WYErnV+yUN80sJ/q7o0uzup
bz0ywxdU9r77GFnATSfWIQQ8szPy+kPLHbhpafRlkb0jejfad4WjcpG782BnYlBbO80poxVwmGqs
jnBE7djQaFFjFFMWIBGJY2U3W8PX5UhYX1qCwM9hq/o03ObLvepTXzxiVmWrT2ZoPDwsSydSM45O
goelUrCqU1oa/BYLH1iuNP2b+dlujKfxasR28eL14kuUeNVFNF6oHusPKo73RQj2OQFb6RsyOmuC
Ps7OlORlM3kqVa0u4EW5RcfiPAXhi9mg8PWxr9/jhvAbDKR4IUwFEWLw9W0G+uFMsJUMXdwyi25N
BiBYd3FGALsr4unu40V+dGo4VjlABmM+oMR6GFCEYflnB2eiStq1bXRyHZu+R3TOyJjhURQlA61f
xTyhtqRlxvs0WPtgKpyLP9TQ5uqkOUVQdqhW7DfR/P3BzCp8EAurjq1bkiMkurU5MZuHRVKEVMDr
ZMLX9Ui8VOdQ+eIX82w9svrTmFnOcagMHWmmQ6CoLbFTsK5fE4uOjMAIP5eN1Puz7o1UzfqlsdQ1
B4ZVIrgp2zHe93mSUbHDS+JFDBsyA0m1xwDrtjj/VfRbeS+tntJHlzrI5TzPoWNBv6QggMLCns67
je7Gmy713efart3nvPxloLJdrUk9Jp1HfDa1yaYbCgvPM17GUYHfiEz/wmmes2FZhvd6N6Hn+4mp
g9DsxFnX+k3b6uZB5J6JpF+9Tqjc20DxmZuOmsnBLVOnMktPSiN2iL1nOU7pM21L2TFjRAbNu8WE
aFl0xsZtQQViVFAxme6M+jlIh+pYxx7+Wc1/6xsJsCzw7x1hkG/FQbSs/VWW1VDIJylX/7vPgZa6
R0X/WRMosTU+tLY9ZEjqK9tLCYnN+blC+RiMtXbLvwaoyRac4iBBvzi91q0n+BRwDFMLKgj9oGgL
w8ICJ3JjHWp4vmXDszuwSakcejdsYR+oh5I37iuo3yRMN6HWets0ccZ1bo31hr/gH2lqdpZR0zjP
dudtMTXQ/8ad8epPsBBr+2Dm9t/EHbfpEORwTsG3cJIrVv3gwASuIXckLd3ClWOniGxJd/aGtd2p
JxexkUytfDJd5lGVH37CG2AK6GfVqQTeeG41Wi90fzdW2lOq07DUs0FaVu+VE8pN4bT6MywZHoie
YAY7he4B0XPZkJqAgUSe2NKYZS9jz137PqMjXBU0eCcpszovipYT6RP6DJCeUh1HnFtG6CLKAwKa
TIVxdQcqM6cmMHdW6nc7ryA5WYJtvGF7Q+uvmsvPV4ZX6nCYNQW/I4sOeeh9WrJrsZ8NNrOJoN31
wZRvMQeaS+arxaN0i+JhdV//w96ZLLeObdf2Vxzu4wbqoksCJFhXokipg1CJuq7x9R44L17EvWk7
w+67czKVqSOKILD3XmvNOSba0OxkcW44EKXkkB2p7X254A/GTMuJpC0UJX53lhEanc3YbHamop19
tb2KRiUdLS/pX/roRQ5E+f7ni0y5FRZpZ4kvv2icjw+FNucSR5P1BqZlQxEDLS8Nk3Wtld6lJnzl
8vcKSGY8CBz/2XpgaIqhygo9AlOTsWrN1oR/km6XsHoh/iAggsmpoJ6pxQtkZWthEOroqBGAaWs2
Q4RSBoW69aEKj/gBvWDc6FZq2uTrtSu2lHwRlzD4WV562mhoVgLlNY38hKaEZCzHisiimgAHOi+5
R3uxUnY0pGfBxgrdvUEY4tWImwP1SX4uBmLb07I7/PlDGBiGZQNymj9fitFnETKoT2Wj23m+addd
Xbt5Z+o7RDnBpgqDcGcZqrIZCRfYpvW71rFdtaCVe35/SDhq1DxTvFx/8nS6OVQnIIMJeKI0YN00
OQdzkyUrRaGzqRDXgGY5uyddo+3gS6KWyTuErZ7+OrQVgMN8go8wxe7EkQOSEfpVimbiuTLO8/wc
9U0xLFcwinkEJ+6Q8EmL3IzMNXDN5pENACOJIs+ORT8RMN3l5EHDD722dIhtUouM1Z87TwlBqDUk
dvnDU/aG6JWRDP6NIfHJyHgMCGuuf/4wVQ5jOGvkVb7LgyQ55l5T7olVshtDyG9Fg3H97++f/yQa
NnRU16ph6LIpa7qsS3+5fbLQIBxp7o+Qprn0KmLpy1DJnc8unoS3Voca2SHDAbnF90RRA/DaYnGT
ZbpUBTYbPrBoZcQDjBjmgIfABDLIohKeRwPikBLg0oXE5QHRVj9zIOuUJggnAg8BXCE9rZpcu6xh
/6rTenb7Fitcq7SmSybkkqScA3wDm79/y+r8lv7licGRaIGkQKshWZr617cslias+7KBBNjmHV1U
PbdjC+t8l4NGlohTyAZEjrVMeU3Ugrg3Ms0Way884S6OTqGI8C0H5bMN0cMVll4/hjAXtnkpxrbP
+eKt9eeRR3dMW2hN5Yih2Mz5e36gH4PqoxO99ykroNLKFXPIskZGmg8nhYPjI1BbcQv58WHG4lZK
iV7Dg0IYVIqCk6lVtKMn8KAiSm9/f0n+al8yTBEckmmpBlcFm95fHD5+IctB1HEvC1DlFzSSfvRU
+CVjjAh0YW7QS6gDOs2nH6/A0Pn7F//jH/qXz4NXV0w+COTdiqSIf7kF1cyq+zCEd+CN6kcihO+D
rm46SOaAZIFMxJKwJSpjIrSEIWyPl3v4UBOTBJsGp/zf/y7/1YWgQSGLumSZPBXyvz4NLINClPtM
nD05+x7qipM9cPkOnhAAuJ0egPUw1Kl181L+P+/yz//EuyzPft7/3rt8zdv0Iwt//tm7/Oev/D/v
smz9A1OyrDCPwhgsYr3793/rf2ZXsyz+A3MVtjUMEYomaiaWvP9vXTb5X5qmG7NbQpXE2Y7KOtME
mHuVf+hYJ0w4huzswDe0/5V1mdn1vzqBDFmVcc2JOKp0TeV3/Kt5LqiZ63jwbpYxZZ5dt2bk4m88
sQpom7JM92ksOZaP6pJMabIqvH5nlvrBm2KSPcauXBNogGkYU1ZtxiUVW4CfhopXY4IpRzSQe2FE
ka+VNanUZH+lMdl0JeP1MvWM19CkGZcND0SNzJRMQpvS2FVVFSGE/KoYEjEnmSYyIPwaZewR05BA
WZGTrZXMthYKRib6taOLOgSouIbxLwUHVMYJI+IuRzxjvcg94TmpRoysh1S0R8KRysk1NUr1IEi5
TZ9MtAfOfQInc7tLeyKV9I5eiGHQPPCYoFM2xuAxq6puVhnBpSyG4dYTA5iInXwjDQL5IDBMh2YW
quvaLYZaR4HXIPCuxauvROixffRCOviklpYDI+SbNUgPolcApg9s6rg/LEeJO2mpVFhh/JkB20Lu
0CeFaZbIqFaJNAzAfMMU58gyzQQWzNBcCiF3MxhWNhlRVynDe573E6Iy0vjI6HIUBUdHoFeOTATC
YVqFmQXDro7xFJdogEKydwQ0FpRudlubjwJP8yrVSd0lJBNvIbLRwBv3oskYuN8GtMf2Y56cpdAk
h3ZkvqRnxyGoPqWQmwcjrL/yavXWVqpIq99gWjx2b438q+VWjo+svcQ556lQHd2QYUGDqKNqJIbf
PbO1aYCIbYwTY6DPIW58oL7J5FjWT1wxQNb6AnWW8TYUCmwJOVGYvLZ7tSpRuqFCW4yF+CyBIrph
RjN9VAusivCWG9kkEntQNvDo1GUvEsEgp6hrBkHZiDo83kax/FUOl0ZVAzeMp0OEkm5tVsWHr5rU
igx83Ya9NK7jj9H3a5fWAIdlYlZMj9aJ2H7LbQyvVm2yZdnS2UFyt1ckHAiSdTBVTmtp5mEWHlQb
oxEyOvrBaDcbMqw9qs7OvPYpIc4eVnw56Qy7bsRnGxoBzBSC6AQMvbaliR4cctsfZJK/RAONitrb
ga5JNlAyrlPRLBKo20sQfVu/g3SlAFQmZyazuwIYSxtIa5KAYGmCtmY/QhcawE+3pSDGQt1W0KW9
dEWBB6se04AI3pEckjm2kEjkqJdlZ2y7p9y2WOxalcT78pO0W1TxogmRXks+ugyUhkAYzrxF4tpQ
YYBJ+sqKp6fZ1tKyMrA51JXyEGuFdcS4x1MgU/c394IrGwgQ1ocCZa6XhOehL9+94ilIw1svomnx
8xNEW3pUIzmNSUbSVcgsVU9CyQa5CQVEeEnoSS6TZ8nYdNejTGvjQsV5mYSun15KQuaqTHn1COdE
J1jjieXGHumCkUfRH6uUAFBGR4suF6R9ZX7Ukd6s0xA5HwAaONY4FLAA3OvC2rXEm+JVmzYxIg9B
UrxVTgemQIy6p+DQm3w7yZDLIb7uQoIQo8j8Y1SlCzcCYMqLJSO7l16AYp0QFggwXX1yjjtNvX8m
2UZ3I4E0kgLdPYN21jz6HMuqnAU+hrSioKQP3qG6YlZkKKiba0P7gifFB00q4VLz+0sPBgZYTrAq
wtlngQdi6XVwnq0GguGgdFcpnjo4e2gwm0R8DZmmLCWc0ktor8QcxuNBbMqPQg0HANbjSxqLg903
lB5BgFCjl8KdFpGZSFWFLBDpXGzWjDEIHy4AMq7Ik4DPbmL+9APYQvQFaG8TDWhxS6kGMuxS/EIU
pm5TBXVXGlq2SraGjXs+dtP0ZWJkcM7a5Jko8WFoJ/rxZvCtVwX0XQuDtOdri9ZK6DcyjnXkDA+9
ZwLU71L4uCQ/XupCko+EgttVDfnO7FPLURFVXnKyMFdQs0JbxcrOmpjmTtQh4gKgH/hIJIMRm6mp
pKkzplzAyErDdW74I1oN8RZgLoy8gqCRwhf3jWBc6Mbj3pQHYS2U9adW5foxNj04OV37nBhGLH2I
eUROQH0sJ+mpNLG6NoL84Ul+te/aF9rvETPbyTYb0bfjVkXLF/I7NRquFqkPxq3acWLUdUKPAIrW
B5I6uO8ywuo0KWvP2OyI/e532FjuQamkL2UmGEDiijVSAJm+bFWsyGtvOeXL9M+4q5uUrUfxY3M/
ptOLaAJdkibadZUHwJjT9lEpq0esgO4m4bXnuZxuhhZ0rqX24GDrh5hF/jaRQAkbQ3DUTeIFquQi
ka2GHWicXCKImPXq0ZumIdFFSSWcZR+BnKkcwk5XSRBX3/rQp+U7Flu8Adbad4BQKSAi4/quMGUU
4yE8ory2E/FICV18qAqu7oQ0dzxVK5r5il0XAPWHciIzFJ+ni39bLktzpSpdelendC9i2wOKt4DO
0CbqJkMDsx30Ly8YQBpzRHHHJiZFphpgPlUiZDWSfq4Nz7krVDQ2m3bc0JPXVpVRZldRDnKwr/rw
bmBFbAfCdcup+/CNQV1q4BkPcusRnCrNGqbarOyoCtpnXmkXupHaLhdVyeFccuwyP3pkJC7A73Qy
vC17VVWiQ6CQ/CUNDytBqGrGW4Zo5bMe4V4x5XCLgKZYoyjBuRSDQwG7+oSwGAxeo9EYn7+sU0Rb
iYD+s87F/NDMSeCIYNC05VFg90WK7sdTCsfUWbSszrd2PbynNbv+mzWPACAh9Ps//6bmiiNqCh+f
iEkQdyjXyvRkdZ1lfnwIjM9hBibEDRBcVA1OPA8FQxnUSSYE4opuGo7tqOxwlrJTwMVZEc7Dl4Tg
MIMpTRStwZbEbHRuE2CvhZf36oqMFvVA808MZQ0/FOIdIU3fOFd6F0zIdR2GS6WoT1PdqBskMGMs
+MdOzXOXiHii4mhrrhDLuzo9asb3Vg6UE6FjJ6B2StpyHomgXeSYtyknay1b4I11xXqU1RzlYawj
FfmJOko0doGDefmtGTLyveVVJiT3lFVrESoEtpayLC5l5NyqNAvWmfvLhvYEjnLyfJVARLV7K/Wn
ZOpnucQ+z1hfoVnozc4DtaYKjTX9pfUHZkJJg6rC1OmVnyztfRBKRkilk0kZKIHRZlQOKw5QnbqY
Kg6zRKtIrOYGR7MCVn8EWtPzSadC7oNMSWLMLDUogvGzzKz4ldXgh8nM8sEIn4dRk35EZNOrqJxc
K5WbVap48GpCQCvGS599BCgZetM/tLgHsAF2+66Mt6OZbDnI7T3CDgqgMynD/qTt3bQEJ1zWrsba
jnrUxSO7roRnG+huDTgvm1BGxQLjUw1oWQl/GK9QFzQHQ4DoOsLOZyninendmUcRuU+CxW6cJvjb
eWatWw7DU/Cll3SYsE9pzEWqOVetSWyJYVTPMB8c4jIgRHOGrALaLqwzEn9cNR0ulGypD7ktgjAN
e5AzW3KXXElobRlz/7xwqpnswF/m4kC3hK20bMLcVvXBFWauKG3eGNIY65GNOnhRoAusiXJuoajq
rSlCXaO5H9GdCy01WMiNQuev/tKGr4hABY08pI5T+8RJQ7T8Bf50kobOOm6eqFzUnMeqiDuwx0w3
MBzChZXiZ5yNsJbcHUCGL3KJjK5iWhLH/j7Il9Si3vBg/Tg9fXtJb1BJYmeu87sBA4KDbeyK+X3M
8OyTcDY1QCFlp9PAzwkklowMypi67H0NtnCckxXOlcSIpso0UvGYRQx3SsRzZUU71bBe9QHac6Rc
oiQUHNA8yFqwB+rttE7SNCehkqAvhgzLWrO2fIh4oEnLUTkDil8lL1GJwVFlYtbK340i8iA8M3m0
Y/IcNLlFWCWxRisLHUuIUIF4Zq7Z5sz9eTDHiTBkv7MHzjYTyU2ltA7afK1r0IQGOXA6WVtWDXxM
Am4DNfJcRSZzcz5xI6/gMsfDVqJoEKyG9NqW9LUUZ69GrDCO2QA4c4Am2xqR8pqcrcp43BsNvPTg
UbXWTVani4GgClwnwkHINm1pHkI868FJMxh7ljpAf9bXDcqO+4Ree6GSTLwoa/kWUCgiJjQWkTZe
6f5/Wh6dYi82wUoOHm/TTOmaYcAsAF8G04CoFHESk4biIvbje49Da1GoyUVo0iuiEERjQfmqjxy4
Wk7HyKfTDlQ9UwIslTUeEYFset8kAzBuT4nI0BLv1NjKH5FWHQCJPqN86bOfIOJTAqct5SfpIuYT
7Mi8IkwIClGvSyOKMUFO3otSfMpCykgX6TExxg0c3oExPve0iQs5h3DJK59SHE1ZIfdLVAzhUsVe
FCJAABANCCNLfyn2uNl4DKOhkdeJp3x5VamvyVj9rmp9rc+3GWoJwBYW2xduYqKK44DwOe/uhxZG
N734bNK62QxB+huUOOnhfeEEKiUqM9GJaCxvVEHTl2ROs5jo+V5uUk5oY/Y61IKyJcvRjqXCDRpN
uIyxxQBZYI4fMd2kbc7vqMtBtRhGTXZxGPMossLL3ZmIJPwIRWbT2I2dMo0zeO0GLr1MWw0MVXjC
l2lCkk48AN/nCEn3Q4+vZG/YRjMwR/DUSxzGl9RgmSmNfJVlMIW9TKbggD0aMFLhiHgEJGaSgdPg
lSC10dPVk9TTmku1VFiBkmyWiKGxaAXDaGM/pCrWYMqU5XbIs1PAQ9lET2KylhmuNozTALN8pusV
z1asPCyifTwmvabHDD7A0LYhfZ13SpAHT4P0ETTHNtyZPWoAZ+L/W8VtoCbvLcbTRKEV6in2b3lx
HYxtpQPRjSldw5+6/BjGb3+4YKCp2vM4bOPx2WWb8p4PF8/cS9aqJu1B1281QQ2D/15Nv7KBcbwh
ujc1cLD4MG2pK4SdT7VS6NUSF72ds12G/VuEe6k6Cc1HMp66OlkwHySp8yVqR6pgF0E+bzGIr1r6
nutshC3U/ONK9p/d9AjaTYOmP3kK4QvtCWp+UL6EgAtookvvOrJmg+bildEeE8Qipz/BrOGkCv0T
M5S/+PEj9W4tsuwKHY3SE7piPSPzoOWuGb7G3q8nfPlwDHr50dO7MXDvDuw+PCpwkDdVvy4nRxlX
CdrXevhEGrbIuN55+dCGrdBfisgpMIurjtVsNZPp3VPNHolxPYDiRHYZqjs4BopHsEpmobkHC9G/
zseUALE8ZCAUtG5guAbDQ82M8Zsfx8nR/F0KFl7srwm+ID96hrK46ODL4oReNP1KlEgpPtQCayh7
uguEdIpeQhK5sCm0vbpYifDOBKLDOuUjBc4P/Ghp9b+duK8G8mqtzaBfpbJGMkHPyPsolW2rrNje
h3Ldadtai9FeYOgoEDwXa19C1c+EVrMWQnue7Tf0X9Anbtvx3W8/qrpk80LgLF1M6xiXr6PCc2wy
lTF3fnig4222+7r5DuUTSfQEPAHtwMdXLbGeViwx2a7DdaQOVBKFSSzoR6NBrbA+0V8vZMyBvU6e
7rOM7gNNpflhfguka22Co5WARIThIhwvmupmnIzoi4AHJkfyLfH3XvLpheeUM1IOYKEoP43BybK1
p+wx1E7yExctNNvjWGwypCrMdBhOF/WnmGKtddT4CL5A8i5ePDJCYCyuMtRbopNmdaRdpAhnv9Y2
BYhQEkQGeStoO4jRdc/CBXUBu/YOvpMXr1k/dehp0UI5eKy36bqldpiMJ3HqEcdedZ37PxptHlH4
FYBHpPq5VXZFtoIQaKnfkvodMaynnkViuo6YG5AW3q1CwfX6rdF9p/FRLtqN35oXgBN2Vd3iFqQK
klotQFH/6IVr0f/qprf1esTz7an2b5TmZRzixQ0XFK4mBxVPFYh0AstUvnfKRm5ODPkVJLsCirQ0
5QCofYjhdoDc7AsisUDmsrDWZsScg6BTRPl+SAhtfkaNudRaIGK5tFa7O9+T+idpOGvtFpE6O7uF
eb/NX9tww5bt9bQi2cm0EAUW79EqMd5ysOrEY++/WOkdsRqvIVpHw8D0826QqCNwzJNoIZjZl1ze
pGgdppecI/tgno38Wisoa1QCEjwbLY1Vxm4Wd25ZPKBo8pD5OQU84+IXmdhT4TcYfqxmJ8i2UGN7
ogNgN+PZCx6Ccs3U658ysLX15Le2ziPnzPCsdZeq2A/WHs6FJbyKI2f1n9K4SOq5aTfj6A7K0iLX
HnJNcElgRQfePSkPWb0V6FvvDP0ej6c4wfvrEDJNHIMGulfBcgHv2dO3xfT048skH7302EdbOqh9
tpOp/4q0xlLKErYX+zfdZ5tzMYT26UcnEwdFSAhyfDmze6DpyYqrzAJIjOOClzYRcg6oEBQzWGTq
XiKvseLvbpCWEB8jxIh6r5UsYJFydGIki/CjLc8paGAunypd8nSNMb05WMEesow1Zxef4/LYtLhT
LmJ7RdNmkgTMlHrEy7Dv+rMQvjWMOKKvqKw4wlxU5TwWl4dGb8hnHZZWg7ck9bzw39ruwkIzpqfE
PHbRMw1303gt1Udd7IV80zdAIJf9BBf8rvf7nE2sozWV/hj+dbRurDFpuk3lgxTsGu+iFh+5huUL
2OO8vPoWhzxMLLSdSEa8FYJ/y7jadfkNZ2NekC07yCkJxYfZfiJyIyTtR582CQ81kHiBPLtsyYnU
044Awwsd66o9RydCyiDXy1/To1hODXOKzRgBdvnMJEi1Nr+9Vd18B7efGmMnfoURuuJKwe332lM6
mKThJE5K0FQ2/vT+o/VP6F1TaYP1jG4+OGh5TduSeBwKPy5jCpmpo9WRgTjqeFMRxL58pbI6rEUf
6/O6CKGd7iXlauHuV4T3EOEqh2YhovM9PNp4i3FVL7/K4T7VL0lIPOupjqh64rm5tOg1DRoTy01P
gMr4jfpYzL5U/yVMH03QLqCtEVYz2F555BmhDZ+TjVrbI96t4QSADdhNjIP5wKas9CvuH3j9Tu+D
YvB3XHWw8UqFJu4uUeNn1kfbXNE+IS6MA4ixV/YvrkxDUHt641OBN7+UJVcNtmaHHmw3m4rCr17i
zEPfzho/mwI8Ofsz++ZY3s3hMqu7OY3zlvgIptwZu1sC3kHAwK4eUn+rjlsPF3H/mbLlcP+SCtH/
RgghJ0g0HtWYOwoPTfmRfLxxW3KZisoxMNNJK6P51ahYpebYxC+DgtM9e067qr611qtqODmmlqLH
yTYi/z7x0Pmpq5iuJ27y8aMz3UTeg7KOzVU7fTJHH4SvxDwZ1kHVd7woYXlkzXOHa+MXvkmuLCAR
L8PYe/ILtjF4egI/9IazlY4aJ3ZInNyvCm2/ilDdN29EOi1tkSiznCbW5xTfI20fzQ+3sc70NRIe
nD70O/gP3WoA4k+QV4jege01zm6cNxTxsx+2CfJabghxbZKgFgfisiOuoQzvhUOQsjrhSRpdvpTJ
OyDEi0J17/u0/U2MgjzqMXFSIfkVRD+6qLLH7lCpWFhuQqovdVqyVaI7hPMtEfI7nMABGe4tTKL4
qfk+Pi8DsqDRnWt8FhEpk90mxj4xOKL5oVcC46yb4e0pzeNoPXFw7peJQZjjojT4teCdt+lXJ9x7
/HZScUkDzHYrC9tUD0FKS6/94FTSXqXLI6178VAOpJoIj5GAFD4WKLpR4bL7Rd25LZgNDeLKKLdg
mJHc9/2dbBe9/hITt2k2sKl0f8kQhHYaQskeuqXIthP+aAbeF9zU+prhIHex4r0kuUt8LfVtIq7D
inMIG6KQrYb6dwrIske9S+gihWHAupY7BHkHmqPUzy66sxTHGe4tj6y3Q2vYPLIyIRwSAh1MiAS9
bVpvcFvObzTRWpT71LP4P9fetPGmg2kemS0atVtxi4vXmuhoowOEJdrtem44Yz1f87Oy8mA1jBb1
Z4lNWD4EsK70k5Hg5dvgRoxjJwWu7xEqkB3a4TDEb5VhLALVFTusig5t+0UYnSPlHoGHsKtxJ27N
dQRVImGhvxXaZxo+9Oqa52cRfAc0XtFRzG0+bPhFiEocjZ2hXSdOCjItbRRnK4NMuDaxze6lFdxa
OzJ+WDTUIBPNqih66+NzVN9yecVLUpkhkt91AkZfW2nXKs8B9Gn/qhgfNYiTFH3RCvynI6ebjMgR
oocU2gvkavSkV1DR99NpGB5pcpPbD00Bs/DeMBWM4S+0gLdI9ArOlb6v630i2/KvMt0i/VUk1VAW
ad9Ev6W4JIbDU1/08jyE1yS5e8XRbPZ5RSbMokRVj78CAMvebK7hdOrUH2JRANUH5XbsHF26qdJ3
FN3C9mBu0GNEa5R/NjHg1qKkvLDH4NDsPR1H7VshYAvYe+IhgbMwrSvixPpf9K7Mm1ipSSS1xCWd
ryF1Bs5dKKzCDwd3JzzJdfIqFaRvLJpwVQyvlG4ylBh8rwRRZCGdaYEfC9cf/+jrwD965QHrf0nR
tFTFJ/54vsOm2cN4EG4+euBjaB1zyrNQ2vqMY61HE+2tyibwMNJOZt8tGI5gZHxaBTkJzyHdo0kF
epskl1SVeJS/DFbIUHht8qciTJxb30tlzX0O5LDKTmX09IV9Q6JhG/8q1gGdKeF/XbulV+GRYYqV
Tz/5c3feRw2MWzvAhqzxvjA1KNRTbjKskn4tt3uPvvD03hpcI1ZPQnUV8WxKB5BKQrGZz1+1skaE
TKlCX386QcbiZ3Z2R/qnh+dgRs4xn1jpzaoeDhzdtdvILESCN9cBBqKQQt1vlU6l0nFtH63wGkrF
YkAoRX7ZYvR+EPvS1Hvhgqf9i+zzGBJ6ZgNUWKglmjoq4+JngFdGTOQykc6yjPbykKsvfb72QUOr
yEt38dYbXrQZYygC17nUoJeZ5Pn6UUxfLZ2cvnCbNDfT/00Z8GQRTtz+baR5HPXnWDu22PDTWgOJ
CaUtARoV0T/KkbcHiyQ5xdmWcbu/o7ULDwGyz1sTeMt3LbyPlMby2reWJbFOza409zDLFjOeSWHv
wHDL8k7jAv/w9GT9p4O9/syXTKNGp17m8XybsGWT9QCc5tsjVzAidKeXt1N5EFiO/HOQH/iwVN+d
CPwMXoSMQWvHNvPTEhHBfUez4BTYlNedQ9QjHlYbe2LCmThxWH/H5WdNQ7RbMfSPHoXhKt5Wn0+0
ZMVZ95R8KIKtQargzysRe71yHsnza6EdxHDXCM8FfXGG7oe5cb2NxKuBpZleNHaFbwpVBNmXtOcI
HvyKbAJDXjlJn+2tjr6tTm7Jnl0U5OYENqY+ZuLdgrngWMuUkaoYn9H60o7BTriSVqIjll8+PSYG
G0skv4u4++haAq4SmvG0OJvhkXkHbbhpxZuGc7ule0T1FZ3T9s3vRicVvusQxRpOcmPcM8ibb50q
tHtjlxh0+OTzXAHhtAvwDYXWcwYS5WCOYgJNLNsqt0r0JiZns3fk/lPzPkNTpAmc2Tk1PXL7dacz
+4iuRvYul8fO/gS6VWkOFfLwLD0M+2tD34/DXsrvMo2VGjzLxryLwh4YHqBQjtCcRAt1M5kvhL7n
+UelEVSDDfgo6CfgOotagjTnhj52BDrXOB55Ac0j6ga0R8n1dRt9K3eXovmN6l/FAARg0Y5IsSgy
q64oN7LdFDxy7Ib998hHUbMDi/BnfCeuPmp5UzBZGLgUriS9mtPbRAOMU4QtaXSM0zfB2MCF8pNH
wX2Qy1AxiJQCg/DnAM14kFaYlW3nOBj6YqpKXrSfO9D3kX1jixxfeDoAYDYxkm2Fp55HZJ5EfSf0
oy1vKxUvzbTi4Qk4xBjnRCetPriNxkOwNvniE7xUCtXNeNHCV8zYsb7N1QPrW6K8BjUml/eiotrf
abprltQ8rmm+YdZZBq1dsX5KHk0N2nTyzRQovsWLiF/acidizQnjnQkVKt0bAhVYRzlEeicgcdj6
XJasjH00JIUma3qWojOTXZk9ADYOpBf5bqjv2pi4XFJx2BbFVuPE0dnwUXmoQmzAmeniJdGTB821
UXuRpn1VbKGlzeGsDcOLjoi73IYbSEeS51X6oncyrGr4nCiiWqfPt75IlAsJ2clKZ4jPsZKVXntR
qkPv0e8v+G1lmwVCEVblrxhtK7IAGMuXayP57ISfEdiXOlx9zHsGMwGFsC2ZmC9AC+r4rrGpFEfF
X1eFy/GVVlBUwhms1lVNC5pBHTpmKodSPnny2tB+auVNTG9ZdUiiez5CxmF/tPX+q4o/Gy9xwuBE
/ajzKFRLTbbB7QcL8R6VLsdSwXJrolm9S5+6dfAkesHXV0H0YWEaL4K11K9OJoz4BNH8S4ixN0Qy
/Jyfe4uhI0vVgUK7/tV1Ox6Xlu743q6FnJRl+6FyOugY/jqRcSUw0GFyLUfpumq3UremLyfSg/Sw
cQCBXk1A29uNl19M/Z6LO/I8VVu4loza63clMuwgUVcSy5Kw4H1xD1rb3NiVwUHzRTc1yPZW3rLk
LjoxLWR1p44vs1TqD1pqXsQBRhIXUplbsT/QcGJEtMtYR+LswY1dY9gpqPMay+2SezDdrPgdGpxe
7mrl9Psqmm8RW4sy90Sbszo4Q+VWFMppSWue1hfBXuprOSorIfGWgkdXcnpPjE/NiPGDXXTr3JQ0
Gbtb7zkRleyGu7O29sPwGsyU0xQn4HBR/Z8WEVgPZk5Bq9zyIjyomKKYcp8MLme4OAcah+qRpbC5
yZxTKvM6TLdpNdlq+YWxjWS1FWCYVW/Z/YITEhYjI8DNY6D5J26oYqwiS+ZCYBI2KN8ge3xpkxZr
Rd2X+gpVIgaYhFOYV3rLBrh/QmzHsKDHy1AhdBD3UyPXERIWDmsxtvclGb587s5gR+XFkL/hSywH
cCLLln4AKqLuJZkfbkYLDdnXAh4iQLpQZqRzMd580emdz1J0weDSkKez31bI4Kj95ZVCSEXk9goY
uyUEyOzcUveLn0L/2qWHZG4C6AliuBcJhn7AfbpkVmyrgcmGo7FLg0QMyPEd3sMBvWHB2CF6WEtY
//JpfjsxFQhUHVQdqX6UQPrSQbRFY1dLh3re0OHuyHg6LeCStYPYe5+n2/qjqw5F++RS6R19fHUr
w0+wzGtSELDoMhMDz8fTsQybZqUAagbal45PNdgh2hIog3j5TqSsXug9RNrvSbi11cnUPrTYCccf
n3SrfvpWV5A/2mtqfabCh1FVfD+1xpJPbNyAbGx26kbv4PNxRS3611TbjuZtekdaCB5t647Ol/or
Dbe4v/u0by1zwxlrlC9chjJxLAyslOmdq829fOlD4JbIknLZFDeFQUzs4Cxfz1SPjbKKqEAICcHL
FC3zGjf3ho/MCK9+eazlg+g/GQL0oUu3tZmpLSBQdj61QVft1GyVLkkko1p1vQ0nRgp2NkaR3QQ6
+RB5s9l5SdYqitjb4H/6HoPqkvmt8B8sndeO60YWRb+IAHN4FSlRuRU66oXoyJwzv96rLgzMAIbH
46tukVXn7HjWSZaOu5cIk5UTExGQ9W4LJF3nlwHxGZVW9Aay/ZANBsgch5LbMaabw0u9JkGAvhC/
3OrlvvJHZC/+6Fy1+Zn+xpXR4FpQbjLgRUbqJ7092uiTJQa6V6lnZLEgIDTDIO/6QLFOMJfPfa+5
Nv0cpUceHwQ1nCm9LAk7+DaQjrbx7vS02JHo/axXl2h+E6fPkL6o5UH3x7Wc+7H1TizTakptIvZS
noAaUezztAENr6+Vp4NW+SSAkP7rx5uArNy9GUhEYnCHWB8mBgKLviPGcoPcKGZU1Gq70WJPXyWD
C63dPDnquqh2aQrGfiunZ136Iy40CF61+aiZe7NHKvk3dyel/Dbjh6bMAAfAKG9Z9ocNliaS3wK3
wwXIAQDOMU7slMwY4QRG9RFThK5x2A2/yEBXkRsjB/ahM/jk5ZpY+OTqgLDQPbOu+gjTtE7m+R/I
EbO+pD+NMpq7lSgM3y8ejHt86tck3lYXGX5O8TuZhIUtKVpuD65TkDHphpCgE6tyEXyH7a88vdTy
06xdp1xak80I0tuyWpYwWxfD/Er5q9w4AHC443hs4DdbFl7ULR7wKNCd65DCss0/SulE56mebTIi
/hpCspPqryH1aQg3ffHeFDdjel+ap6Db2MgQNOVHRewk1Vsg4YKDPel2rf5c01wZlVcZmWAE7UOA
7kGyGp+T0SN5Y3YjNKUAAUe9vHAjU27JOvRkMyLvIr8i3KWX6USHjxkcRvriFJdbutqm8kS4LQcy
2omQEKXqblN+sYn8ELO2F2/GH+d3WpMMgU+KuBMNA3jbv9NYEKCWGn25uAzat0yQ30KLUFxc1HzN
Kdp/2lxhA9B/oxKV05Cc1KpeC0C2SF9K/95ZNybehmUkWtNSwhIKonGTJC9SNor9arLVawOjlOFr
fIFddUxNX3NleG1C1TxeEDK06vY9qJ7JeS4vJoMKrQNKSQL0KADj1G3GlvjG39g4hfEOYTxPhILs
tD+g+V3l1sVBxcyTOtw5aqn29hTnyealDbZQMyDtl6S49XgYbcfN9DWZFwp/fHavYOFbyDj9AwoI
6Q2h5ZxjZFrTVK5xVsW7SiKTj7q7FftKdyq0nUmzgedgPN5I2ChtqWCLKALOEsaGSaIMWb5PXrvC
XZ+gOfOjXV7swFP8Frdke8Cw1mnfevMllGYyqqW+5zaiEleeKDaF8bQ5dsI3E9uU+OAK6MkosF84
v4h8x0rMz3nvWXSEduy6IVeNhK4wEcFMTbOvi2WtkiPShs+58mhTZQPSiA5jq1hfGUnJ4y2tjpXu
6+WjwlqlT+deXwfxsXZO44gm6CYAEzl3dl3Oao37U61fmvw9LwSAs2mazcCylL/11k9vfVfDl6x6
g3pC5ejiamo9Gqgzj98iKI5HyRqRjX7i2V6fEriCeMPkEeCxjb/16DXvr7e3IbnqOBJSX/HiNaMO
btW1me4zKnhy7HcjozRNqqV97zS6CKwtS09OAPfZBt4ruO1o31hpWuxiG2Tl/E5heVFnceCSYTfw
JRi4g7kKmpy/iXsarEe3XXTRPsJWaCPkCJy/vRuLb8jCdEpzwVNddesZOkWB566UexGDre8NuPZm
S2hKmJ/hOwCrB5YF/lBRb72CrMNPDYUjESnwHt8sigxG4I92Lbvov1choCOBAfHVYrgIhtFTMTDE
THty7DvdRuUqRAcxHnMdk212ISBsWPzIwsbEK3cONhokyFH9qJkRI7SPFjr67EvE9XC8Jx7Xga84
HyAFEOfPQfYtT/FxwvI/Fzepu4B8uXFItNIM9c1wyzVpX6eZRgAsHf1qdhXlx+xeE5/Ttzs3NRnN
yFpWOgHz6abKwHGNrzrENOwybQVftXRYuifFeS1ydiaVQ0M+BEQmttW9DnRwFREg40agD/KmavwM
YUgyMpAQaoF5tOpw0mnvmfVrtaCB8qVjC8cqTBcyiHH+BeC8Sh5EhCC+WFm8Gk3hKeMWP12LYNtZ
DL9EWN9QGZRzrkZ8qIb/muDo88yPputc9i7RvmXwp4ca6vvt6Jz6WbBiHCx5T7gxKmPbJxmCmFBs
lYuvmzVqHM0dfaA1gfNEv/9fMOormqBkZ/rZeP93oUI2FlTGfFc8Z+X0rVVk3yt7uzhUzi7kIe7/
Iv0RrqA6nljRRcmOz4euT/nqyUEm1YSfivWCFBLNGsEhIV9wuQ3rgl8QFc49Ic7s8ar0MJK95bj8
PGxgw534Ki/OuADiG5ED6fJEEQPE83ue/YJjexJyDXhyaH0yn/UnbbgqF5k5AvQLfSLpvZtQ83MR
ncpvNSz/2GIniAZxoYxg2i71SUgaeBtwfeeJs6JWwpJN7tcdaVQIXMl0RteMhS38tcnScwm8A+Oc
DxN7N09TyYPL0DVYuZevHvM/rg5lTQpXS6bdbgEpk7JuLZHEm+EF6r4saPDIDdeOvRcSzQxh1mTB
uW0mLwRpJSB0eFW66ilOHVIoyKwqP8fqDXUL1aBEmaFy5Ro0vJ4aaeK/YIe2EdeMWYGa4rJBnO5J
FusvaORCcGT43qvXeH7U5Y+KfaWfHqb83GBTAtG3PLM5M7UFxS2GJx0QBQjwzSTcsWCzk4vPUKKp
BuVxfDSxEOd/g/IxozjOw8BFaAZo/dfyCOQuJan1I2SFAc5S5XfCH9fGckDBijxR4zeMgB/QjkQd
VyafegSTyYY342eu31TSodt8N5IJfh6rV1NDptYSdVv9YFFqHN+IYPZPI+oTvuu630B5hIqn5x+V
fY593bOs52lr7wL9LhXvarxfOhNJb0uiHhSegUTqNnEuswqVeGCA4d2Y976/4iEViLAaI1flzjHC
V5Vidyn6HvJPCwKCviJPyvJVVj7zm+JEFogbIb/WPp5PqvFMBqRWPWXzXfyrHelhgzAUyIEmmx53
Dj4pujlV4s0sdQqhtDhczRtbgo7jWYTDHlBHmsq7Dr0ORZqGf1P88QVTS8/ZBmkey0ZOEZIh7zok
IAYIUdbTeU6nn4dEuNGCtcYRhcKg7B5NAEAHdVRG93hcL+qWLFpH4B0zdPCUbgoQLHJWcGK9WMUr
u8AqT9bkTk7blL4rH1E7vBQjMUGvbo0lBUkzslVf3he7ETreoSH45kQWNQokIUSfParGRwtDTbKX
m2k/PQoxK3osbOLzsDBEvi3vkIdt+qbw/WI0QqCdRSw4B0kifrPcYBBYkJHHWflUUkHQtOdh+ppZ
p2n0YT/S+KRrLsPoRAsBMlCYqALOEmphJlByIHL5wP9rmL4HJCdiEcoqCSQXfNm8iKvbGM4P5HE6
DHk6fqXNa1heWvmJ5VtPfyJChOXkNVpu7PpK9DE1dAhyYwJfEP0FJ0lfywob0KoLWlg4EqbQ2m9p
44Ct27PDwWVL0SblEm85Erhb64Hg1vHbaAZPfBYAVvRrCrBl/yTmelJbcOgITqgPTyViXpo5iTa5
hSptYPFK4WQeXmDYmuWI2Q8FrLT9Aq40mAh4E0edKpmRRhjRrwDzEsloztY2tTk2gldfas9KxYl+
1W1CM2hTLLpP2xvIFVrxGX3eRAXwOTJe4OJlKkQrBs38TBlQPcskOn4E076gsUg7dfNTwKzYvsvy
RZaeCpa/gtjYbN97KJidp8GlMqW6qv02WDS3rHcdEA9s7ipp/JafEv5DYE1rYlVgSXPcRribiIa2
1D81vzcEb33U0g1lFKmNML23tMs5Lp/p4zaRL0M5AHfQWFrXZ1p8dGinkrhpJPcqoeKazByy0F10
F+ejnvtit4tICfKw7MSHKrlYupfNvlWStFczyTcHqd7Vua+mWzwrDEI16Ttk/dHfLt47ZQL+ebNM
EtvuFpLVNFXdIH7V7I8+1lYWkOQltNeZB40YuhBEYoZCdzaljxSVijdt6niXiRfrXYnPhBas68Xr
cZa58WbQNo59DJUvKfrp1Htssd6QAPeQMMqRNQyiYCMjCsB8UTOEQHv1R4SAhyMiJMX8QQJaD4Th
Gc6m9PsKPmvTFk+0oJHkAsYtOAzsEuIpQ4sF5rHOKt6SXQlSUh2k7NgMvpVvUhjktPlhC+SJTxwe
9/gbl1gUbXrnSTEQwVFZw2hS3mzDpyuBXjLgD5kx28M66+jE3mxnJ9qM+tsIwURsWPKcTMduupXm
NjePIEfwTKRq8UQtzg4zDg0jy8ZUrwl/fyEz1ezpTE+3qc7Gnhy7dtsv7rSZ13wW9Pbtmm+b36e9
m5yd9FUBZU/7bnhlikdxsyIDTAzCKb56nbPDmTMwYAb4WXVNOyfmGZyH8wE+VtrASmMr4SuYsKTZ
4qkvWIAGRpcuwQLqhoTbGAeHA8TANfWJrwwj7r7PUdNJwBr2SEgz+sTNpIBuL39EhML9x86t4fVq
6Ip1GMESSi7iMx8x2QzbZPptrxTcMKTrLts2qXSJI/Qc6bQm4X22ZiBEXuZ6v8CusI1BMaGzui8U
GIKJWkD6Sn5iYsBq6MeFxdOAiBWCa2S9XMPFJEdFegT112x+zJXJqtOvrUBddS1gGyKa15SJr4r+
Bd0jT2CLXECHMGGuZOUw8/jOxrTVa301DD+WjLXpyOGK9YYXd9iau8Hwa+aTlenPxMnfnZkNoDib
8W6GfVU+MuYzaGuNzYPqXFThj0x6ilSNa3AT5UdMY5r6krIMLTdt+CEk0zdI7BRIcXaYACJGNJha
jLS9ZrtvgZj5/hHZRemj0UDdnNNMqVdIZUeMX2sa3sidonsRBdMk3GarMv4mTgyclbgLz1mbyaFl
iICiE3tFtTD/MJBkBAAN8NmEnLf7vLw4zbsYuKofjrgu/kgslmyb3a/glRcw/ORxCkNrTCMZRBXr
CEx5mCAsqzFC8Oqx3qEmkttHK74Uy/+KU597CEXX2jB2SHg6fG7Tvg0IpWWYbYJLIkFarAg0x8Lz
pQe/CCRwUVrQmGeU4OICF5C1+2XBksh1svqHoLXHxvxqSGOt1Q8thRzfQXeNw43HoM/8+VH09zY/
y0hTx5ICYxLp0fC3HJwQU4SCgPe4gRdFR9Wlsie5CeKIVjAClUCZLyWlIyShsHehvvpSicTMXNUU
Shw6ROu+9tuUy5HRLK42yF9khBBOoKFbAukWx1xLkza0Giin8D97vMyKsXXsn1jeR8U16B4zbLuI
fhXvCcXcjIxNTZhY9k2xDOQvcuM7wb2bme9xA1oxr9APaLQnVWsjvhQudtnFI62ZZiE1h1kTx+kC
AtS1QhjCxj53jxjGgziaZS8I7zJ4rXggpBn1VAWvys/Oa4OKbj2B+sAhRP2e3NC65KvyaDnRrcuE
usfgM43PPfoR55UXtiU6O9jW2i2unkGpsAFZEgdYhhX1UkzPKkdf1L3Y+ufnDFQdubr+ih3bDbW/
fjOCylILqp3D1XfNktrSJTuPrQuDVBpee80ioUWWFdA/HXL0JewfHVISc+IXivjc4cfJiM+vgm9o
/GW4NPmJfrys/SuKnz4g9apCbt9/2Q5hpb7O/Ka0utt9FpzBO4234i1Gco859FeBhKqIj7Vs0BVe
Bx4v6Z0zpyaCvd9SvEGHUt39JuN+LM8sldqRWYG79Uejx4o0a3H7UdH7NMl3wf7HW7kOYRlADccr
BKbs1C7hUpRC5OuxQWRo7FNOEp3/fc1DxTskxBqATGQzbXvz3Qg/c4hBgr/5GQEUcP9CoZDh86hJ
TRWZmpm2loY9Z55unmnTA+N+EtoGskG4vF4dhYj5Nav4AJHHrbIMmJL483kjNrlPI5K6iVkmwEpj
Og1iYagAZNTAc7YMp4A+SnMwHGQOwcNW/paCfcxHw7FawhMqNBCX3P3udH/adtuRQrjlmOK1HrPz
EIkBpIhRRb639S6V/JQjyfQwirP213cRm5pfBesiFQCcNpIteJ83VAF1da7xCNbDJ4AbTTJt/Aag
Nibsm/oGMRVvs13BfY2+OOQTIpuF7F4jAVADKC92xexJxaVYdh3h2nyH6m/WBfytGZrEXHXFJZYP
pHavzA9RIzp0B6Y2WlpLxYsaqhApqGyQ8IeZzap65Zc2Jcd6zW06bwVqE/SvVNciWReEyQaxQkSJ
coSdCTIhxC6IwolbKLSODkG+LAzxW4pEd7ybM9yexxrQDixPAbpFCDvh9DtzKS/IuKTmmQjhmVUs
YC/zhnnbIKVRr5rimz2yKaYPpi4x+6EuH9dSeIQOFac+etcmp50ADGi4VcvBSo+tzHLHcDifh+qE
fsUDVpZhd4GbpOyLhAlcW2+iA8Le4MgyjQoJ4B3tMMC/ik0o69/NP5U0rmzX2b4M37gQwOhx7ym4
xottggTcwuNM1Z6rkcS5XtyxOhF63dIqzSPG1Ye5ybD+hEtConuZz8+20cKDFzH6nAjKzr5k6ldk
X3kkJ3VHZoNvQ43pZHxQ5ACK8WatiewYCcTE1ws5ml7FecrFNSBWGP+iaqdyTLHoDZ7EkySvTgrk
cAs3U2k/kvNpN6907rH70Q89FNtOiV2j+xQJQsDHERuvUf72G4I+As77yQX6QKUfACNiCxgCm+Pd
xqr2jf/Sh11kPZnX3Gv9Ueji+tzXkDcMcXNq6TdDFqGsaAgiiP8hIPs+eTb5U4MB9fiNo190u3Xr
Enx6BPvEqCAYCPkWUQ+Sq8MmpY+Kaic+wWK5IHDFWXZQbIKvGcXOMJ5o/8EbhLTHFuq6HzhGzmDL
2Jn8GwsgQ3mqUApwyVovDmKuyCeWqMkOSfwbOldVmVefpFOQX+xszeUQtKfgm/2i/w7lA0F3pU+o
vQGYt3DWYacnsBAYlcZMilcrak92DUMeE+OYyp6IWsC0B8j9D/YDS2HX6vo9K9yKQAKxrLYoSZ3q
uS1/59dGvZT1ZoS85FlQ1iZx4MvJQOvfvjeoNtVXy2XHy26gGE2A7ugzP83lZ+FFG0OD0E89rJlT
ejUQkAffDumFI2QonBguD07tX1vaMSqrfE1JhlBFstmOIUQl1nrms/SQIG9nYGYusP+NVYZ8Qaz2
1PCEScQ1Ie8deCpebK252N1pvqQ+qk591/qlD4zCtY/V5cTMEChY4yMXgmeoB763V3IQCJN48LPJ
RBYSrm9vDPDCkggLlu3oM+q/OuXxD512XjpEa6SLrAI0c5hFeLjr+BJtHFcdnSO5FpxfV5N3ulDO
orvRY9SYqqcawSszE0OCkT1NAbBkg9Ixe+YuSoGGcrpiIxBgwnNWjZYJwFvC5iYkXSOqE8U45Y/Y
YZXHdwGAgXRm8Eg35ETcmD4Jghg42L+3LAMbuz2QCebFC26CH6ei+uJjTvbsyrQYjsq2ls4CUOKv
nIbIOUbO7gilXPZAfzoFIUxNJ6YbzMpHInm74qMsDuVWRuTgR79qDPXLmfNpa9shQHGTfMf9WSpe
wDhqYzN/zvG7wZhaf5TTy8gGLJhqoeuMx0+kGhw3GuI0wPz6TdEDl+xfEdE31K7u2c7Pv90fRD4l
BmxNZIoJhcXDh0KdoQrsu10vmwEOBRs5RMXLzMsvXVP5KlWnOd0y4JkI1MiW/ZCMh5pPUOvzKrID
4nJ/EuMh5eXdGcnFhiLcSOuhERzzKP2JyTCPf+Tuqf1l2IVSoxSUb+1lAIiSxjuh76vFuKEZ1glS
MfdBfNbUJ3k4xPkH8SaoaSZfj86qSQkDpErA7hZfYA+4B7KOgI+nUfsQ5ElbcEYwdpuWR6oGg1G+
w6Ts2umJrsc/VNLdR7gx0Oojy9BPZMOuaqidkNevQTREJxQ8L/AuK54Q2C32Zys/s81YBNXK/gji
hCaw8sjJCHEMacPrHP2oitCE4695q/WzU+zE8DMVVyECQ240DPs5upqokzvp05kPWS2vuvwlNogw
wpz2MiyvEuO93s6eDlZTW8d2eGulvZncnOycLQbQKG/eeANexCEAJbzVpY04AhgZHVibpvanrzLF
wrVvJyAJWl7+pPEytW8a6j79qU4v4cLNt62GTVIylhyzeQ03lDvICYbZLRDE9VBIa40WKgCM9hiP
yG2CTdg9LTIT7tGyb715j6O/OHkdoRJ65F3AlzwijQELxoqr88/BLRNEjslyzSvEDx7WP0O3hrHn
wPhsESj2OadzfVkkMgBpK7ma2kWSqQPTXAtxvFDcZu3dZDqPorPg5MQy5KQvLYrGVLuGCnH1W2ve
1GsuEljyewqxwkbdVbgOzEum3buZISL9ioeftEddfoEFQOvE2jZhfjMaBXb4z5S2Q3tQED2D89au
mu6c8kOs6XJ7C6z7z/tkGl6wBq4wHk0M3Nz/omWb0VlcsTFO6jHnek+kz3T6LM+w/CJQkdmrMr8F
hWSB4SzQXlaBPKCJUafNK2Fb7Ak7iJ2DJqQWNBNBv22thiLK96Z66zFZli8DX42mvFyqiHI2+tbA
2FVm7f6vNyzxnCukS0W+xd4ptie/ZZbpjkBMzYZWDsTaaFo5nMKQp9teO+EvwRMb6O0GXTTKZAyF
mFu6PyJaVzoDSOe8sDuR1S4pX7hmrB5IW0FoIYzy1UOU35KRvKqx2M7qWYqvTg1zz1kgwOYRQfi+
ay9VemoJ+y/30YbplAtg8sE2zHQ9Y5+ruFoERkIHKF4HQZCj2xTIisYXoqT4+VEmkTgZABYImYbL
76u9y4TmLs2nbK771oON1i91gbL8JUuYbTJc7jkg+D6cnueSIw+jjqB++pqBDmxQ9cSIAVWIIpnO
PDGz6eVWirbgR0bzsJuJUeJHYbm1vgYT5tf61jpI6pVW7cDwEqiokBZFA0fYEp25vRww5gglDchb
rKGK2dbm12x9aYAFalq5qvQ08M4Y1SuwK5cjctraZfatX8RyPcCNTMUjHDW4Oarc+QdMk69RNJrr
R5jddjVMl05nUF+JwjV9o9c7JaFGCoNEHGNWaP/YEJCirJQ69yyCQhc+iMEm3NKF0bzZ+kB6y2H5
4ucXsIPDhcKuLccjzwFHaMNasTKeVOdChEnf/5Tyy9C8F9K+6rYRyRXAmMj74EdNkhk2Tm+uNObv
qTiZ4TP0gatA8/QcDU3FSwWJIzdg74gzGlyKkvw6Bxez+A0bxp30aEj7vsa6gqQGbyEZxiwjroAv
wnvIPUEMedgO/sxlkXgEsExXIszFDkzsMNEp/IQQwwE/c9b/TMBGqeIN40NiuoRxVrQdgu1Q20SZ
a/uYwkHWg6d/CovlEjOWEjRjg08jRpK1jxZ8J3iGSiXKGnW1Ce1klZFrc0QnRbcmzd1tiAgbEadb
NsAJ+WaLbeyzBbV3g/5EVTiW34eu37BTemTiNPzELRFw/8YAh/4cevUgjkPznsjkwvO1pyMsZoHS
/CnQbtH8FOYPw3GTZZ9KEsMyh5MLWY2M1I3WDUl4K8wR6p7+uVmQHJ4pj6vf74aQ9bElhUSmfcwF
W+ypGcOxkF67+QYyVoKoRta11+7x6ndg+sdFjWwI3GhTb6PdRP549VIHh9Q5o9TkV08eDsbfdBoE
0CCk3EtAzUH2bkXPsf7dqc8Lsj3dBSyIu62ZbdTvjM3OQ8iSY3fxTAJAaGGHjK5Qho43Sztqg0/4
LjpxutyI8Wq0I2p/NPLYdzoLuozrVov9jKUpBnhtkdRiOYEwKsLOV5UF0yCaV47xfV298lVEDrc2
50sz0Z2FLHYGzpleaxRAfNHQD2uIJgYYVkEg/xGgT+lvDrfo2DyNHoKTyEstyD5vhMbDm8UuBTmw
Df1h+B2rl5j1wzbdKn9OLOThxhVxMt5fL2HjDcX5xFTdyCu9ZFdes2aTNgGIBdKGyJDBfYSX1R6T
/p5CHA2dth7rZ3t+Mwl2lGMSWX7ziAKXDdIDTyt/5q5GmMfTSg+3xIgtp8ADqzfCVmq13HRRsxXP
l80qGlflzraXHc+a16tnlX7y/grhz6C1sz9QVogDLaj5zd5H1iZ1eaoI+YgENxNVuImr93R4Eudr
gPKPOEf3V0JPoWefgfKbJpxJEcqP9sRvD5QXFd+RkhcDRogWOURQnTtpFVTwgNp+WGeWtRqUm0aW
bzjdrHKn2VeMCQ1Wh1Ana/FWTPB+kCDWHQku6WIc/cmeyCQi2d7njqsLD7eXOSQ9CvzfWf/7zRXa
lnecpkUkRbztdnPGBwj7zNUHzAFfIHBBnVu3Pqn+srHmi7SRcXStc+tDzf5g583kjTiBELm+rF9t
CuXLo5ShoKL9iyIPBsCA66PKlfXc1ptoZkZATlnJL0HwE83FZsBDiLhSl3505y8uX0IiEbj5+b1q
yYbgt9Ws7Smi4nHizBzvKRsqZuJFeRVToxY/MpeRpb38oC0rG1aQ2E2nG1ViJKvTTT6dAS96BCLd
T7n4qHPEF9HVOPV0lRAd0mGoY8sBDr+lAEM2D4WDnms4zTiv0wLHPtFNBarlDNP0cig5AyNOFrjW
Zk30i5jBinQ7PnHCYGqiD+CDdgH0XqvPCOUal6hXcXuTAAbYb3sOJ3xtO94g5ZwAmbubhLW7ofoL
LD78UFDtphOpgCXGBzYa9VkP9rzl0idPW8Rw7kw/GbiLA+AVAeTaVfsdLMDaLfFCvPUROUvCNkKo
VsMegmT0gzoUNADbqTovIAFDZ63C8Q0Ft+RyGUE9CsMKlPG4FcRBF391lnCY2vlrG4p8IgcoA2sM
r3q7CNk81CHCOOyQvhkU/mBd9YJ0Q/xp5FV/E/SG2kYQluZ1St8nQZZw1gr4tsEfkx1nvsVy+uRZ
59UF7DAPMDUmrF7DFZ5F4nLVariLz+IrtMD0uj8uKx6ieN0mM6O96tK/4qaYN+cJrIMJVW3fzfm8
+OGuVd+kdewvxkkAGXXmBz63LvyeEAkpZPr0KDJoaSPPA2ELV5dt32PxIbjrC6LgwEyDTdA8VAmW
RUNzSeJOg3Hr0ofoXOy/tCOgQfuj9nxKX63kwpfmEegXcFkg/LBXL01wHtyAe+BTN76A7enlxsV1
CDwky1RVkCblKcqyjkc+Dt8f+Yf4+7bi0IiQlkJkMWx02i9/hecOLxi8p2bt7fgwGUCVI6iY+pi1
Sy6ReEwfymi2/qjWSOMObYQ85wJs6LEXu4rNURqhTvRSun+znVahnOfhGOyC3jSM2fWL/jmY38JZ
bcZvBWY/fjMynH4mTgpez1dKtJEmIBJiNQPjIMWVT+oA9LbXAT1RWR7ESdBYJCGtM6Qu9vyljvwm
Umzx1qNoSNFuUSzpX5QFOMYl0c9SfqzkP6t81kScEXRn+J7WP1MTkinDsxsd2vzSstezfJJQUu+N
9LnIcf/6MwWAfgNAHcuso/wec7ToKa8wUA7v+0tdner62hvfNv/i80JhGwqCTBGgV8Mu0iFcYAJe
OW6vMWRxO/JHCNcUPWxOhiX4UOwCP8zuS3QjyCdBqNwdguGaaQJcJU82WsgngD2sCXhA1hPulr3V
YwjiBmgjjbVdhT5KvRF+rIYTSM6UxZMsQpd2m60tq+agnH1blrYi78tAkW9yXPAjUNjgGaPDXsFs
T8rVBMffMczLDFel+20LlJy7LSZBTLw/sGAzWlsEXXW26qEQufFcul+Q10G09B9WUJIdiGgvo7ea
d2RxijWy2obW+zlW2EVeSYUzmvdA+ei1fdlcIOr16oZjxnI+0sziz5c2c8LiMUQrTXYduM9uE7Jd
BsWA+Wx2bQimYHzDTQhwDCL3YJMlzQqEkYnxCf9wjc2Zzxxibo6hgVX12TClfxpvYwGSO1PJ5ZaQ
dKk6rJyj1tM9xsbCGmTWB7EJBQtWoX1FQQmcMSXzJxNpGxxPq26r5JjKO0PakPQrvy7Glrxe02b7
RRrKM6kvDwspaLYtdrg51CPBg2I5wmQ8E5WCuLOLNtbQ7Zz4preIxjqY9C3NIDxNcYhrFq57PYrP
InPkM9zZAwgoqniaOjD3eoP9wbonrAcl37KYhymBW03Sh1Rt0zxibH5upTvxU+OrHZxxaI4xEZmz
OzrovZ1k5Zho/dVqrWW9h3Z3bYEEAfEHBuMXlgeP0nW9/uwlqqeegcOL8jKg5QgByg2kggpMLJAB
fd6nwEJYfh6zT9Vm4iT+swWzwa4pVFUWg20z/zKb8jWy70Lsmp9VwcKlnSSDH6Llah9iIJYat98t
4PvIHlGCUgYkdtj01jEb/qr6rqL2IB+LZ4usT4oELlzehDShXifYkVELFtb0SiQfEsUT3oLKh28f
bxBzGuElWzWo3JxvnwgK3aamsMQx+jnhF1x9jQXNpAAi9U/Dv2keXqz5Lr6Oxnwd41MFD5P6TuPr
KjazfTEfU0BfTehP4RpN2abFhEWMsN9k4EIs3xqSkyTuKIyRyAGLeKO9kTchjlMi6uGcHXJciM4G
R36lSsMuz30A0xniiSfXusYsV+3INK2Ur1hjrHAOkvzZDN+9BvpIhYpOc4iIdKogDCoLCSmKyDD6
tskT45pEmnLPxHVMy219C9RTXVA53SHxnv498CFX7cheUawJCURrZ5i/AK1hdQPI0Lnps7XmnEmB
RbYlsh6Nlfw9259sknQ+POUBgN+3Ob8n6qchd57RvGkwBwTkAEvOx8GJSSoACEK8KmDPsPoT32ks
vZE96U7YPAgewkS943jmi+hoNgP+xFGRs8wbWz3e0CoWZO+29F45f6Z+4FQopbcAXYVVyau5eOM3
I4kKdpa4bLiUydms+OY7NpqUTBI/XSebhCAGKBkN7TzKnDikLWhnGV9l96kzu1TRbZEAHIjD8QC4
wMUlRIkUy2bLTWHT0GbAzQTtY0Lb3pH/pMBACXrEgYnB1t7UhEZURhrNI1HKisBhPMveKu2OAs8W
XMZazuWgscSkKOV/4hzlOIoO5oeMIk8EZxkNK+Ge5J8C0DGRBgQjidvJ/C3mNXW4CxkTBzxFscF4
0rpny/iLYRyi7grJEoTEgiEltC/xeIyCa9i+YEUD8F5TnklxrMSfy2YXfJB5JxQpIIsQE1wFafkZ
DKfIPGn9pQEIyn9SMk3nbdswVna2p7WiZ+fX9ogsDX4QaLoZ62YSVyhzCPlJBCSA3Nl4Qi8pNt6h
VbFRYe4rkGZ2CJ4vKtFZtfTQWm3VWO+0oy5Ls6MEFknlsi5s9CHZMxHeGAI8IPO8xr+Oko+NAk14
YdzaSMVw0B6zBqyafPuKiJyIlyFdaDhtf6v4zzGe1eZZDl6cv3kzUzy9Z4ikJRWbroD/nODArN7g
IOPYWN0GImG/ADjqfUJjTe8Y8AMnEYNBo/caYk3Ehxk/g+qZ2h6XRMIuvdLNI0S1FLwL9bo1vGrL
TTXehJ9v4cRSu2+sWWJhZx9O8ocUfUXz6zhj1TpQGDzwcvBQqqiDW5smD47qAuu9c49bnEmnabpa
c+Lm4+i+wNbFfy0a0fY1i69FE5Ob8annhD2tKkbsO3HhiEEw9W2Jtw7+UDOSTkq8oglpNj8X3V1u
HgALzGGbRQMM80ck9qX8HnM5zy/G4T+Szms3ciQLol9EgN68qgzLeyPphVDJ0HvPr5+TPcA2MLO7
M62uIjOviTjR2OeSK1pDtSeS41c6F7N0bC6q/AzqHzsmbXSBRnfX927YicmhvzDnUnUNnDP/Fhm0
Ram/ITZ5UxEA4Gs0COcqUBvhLPF61uYVV9NaUTc9xHI0ulCxsGtwn80U7uovGNvBQe4PpPHRyPOc
NBUCiaXdv9d4NrmoxL3MtACJ1lLOdkkCd5fzDMCn/6NaA8NzjHm8G4N5BiTov510BLDSVntCCqo8
zF4vQlfl4lAUvDsM1qVvq3mfnDvT04Zdi00HNkyHihmLx+T/kaTnnkFiX2HrmO5juZbGVafeUsxs
UfVmEFhAHjCE1ws107z+QOcFcBOYV+46C6HymJTLiKmSMbvaODNF7eYOy/7MYC28t9Ut5mY9/i7U
l0UzUSJ95HfNYI9h81dB2EQLEIRytEvrNUqmrthG0gE49luFmVZZ5QladU5LgzgGxIDie9dCZ6bp
SyNce9lH3Tpvo+OvLKZYQvDbeHxV0oIPTpRdOcgB4TVHzCA9xcwKt8ObzepB9w7ik/DVj9Ta5hOA
Sbb+4z4Pq3ndf9Qm/E1KL8shM2bH1zsGJ7wPaJUrlGoRWu+GvYQtgbCLFxpyC6k4SPGiHR4W6hYY
7QR6fdxZXWfncV7MlHhdFsdMpdk6ij9AFD4Jb0ELxqJXubMSAx7MZoMjA2GLNXwPq5DxEc080tgT
4+RZDKmxlE41ng3U8SQxK1OxCGz2C2/EHhLAl7DNOTGD03zubIcHJP0irtLR65mcfqT6JYUZa0CP
8vXvrD5oxXXSPwMkbCqauPZOQYUWRHoH9xb2cwqhsFnqvODlvpkTv0wsqkdQggZak7wzKGEqTh/G
W8pvoV0afP3RImOa7GFEipObwgC3LjZ2e2JzdQe1+2YYr1reZ/iJG2L4OK/897F8qGgdhfxJ5WHM
NBS2BtJ1RtUdu3W0CSjjOExLpN5Rsbbyo4EmPHQJpqBoYMkMFpDtTbCNUpK4r6nMrHb25dgRcCJO
8pHAeVRYtffpRHuJN5exLVq7ObiDoNzo+lUIV+TwXXy2To/5qLo14ZeT4g9kZFeBnZlDdOVm/xyL
l2JtWsA3yatSV8O4DsP72D/T+l3KfqPmlRncQuwbxmptcTtFHnKHI2oq3EfbpnzmzKfJY/jXLSoq
xG5ihOEWUx9zt+flCfKhX/3YeFqz5jYxS6J5H/WMBc7LV455uTX0kensJ9lZHdomuX3J+ZaBAxd4
Fn5UprfvkIoEG5l5fEQmJ+aPOP4t7cUUYiJdWsAR1VUguv9TnR+l/m4bi9wGOJCfk3Rlv9GsFMdY
/2tlc2ZjJfw2kffdrYWxgOcnlr9e8NMPZ8Sek/hIrU3n3EqMLSQ+MF354jkrSyTJluuF9I18DPVG
DIcMdBIkdtBkacESPcUonnZUA+UzQlk+Joc625iF2Hh341O8iFg/RuaYGJgVaFR0ICQVBtYr4oGQ
lEfJprXTf/hmJvnQoqjxbVR7Kh6JpVKKG2yr5nstdaPpKGuPQiKvfeJZ/AyQY7BdWirAEY1FujOM
9zz7SKa9pe0xFFbxe8oRVthnVDewV10qBl11TQuB0alrVsNwKiyUC84yLu5EIGQoIWjLa5jb/1ux
WJBw2KfJRsz/G44n3ViKxJeY9JFF23zaRJiBixIySJSkrblELNUTXALSSTriPRixOlMxEZOmXKse
8NBHXfHYCZ2o2EVyfC0mg3aFNqKOGgJJfwbzRTjYPGb4tiBEuz0NOREp28FcCSdf9KnhPsbtC0rX
c4U4OQ72Q+dKnet0LBqhaKAsLvxTgwSK6ufbeo+3vrYVjn7CVMVv3NRrW1756qrX37LK1eQX8RhO
cwohYaPaAbC7lG0SSO45exWE5W8V+hdG5ZG6+qXWbzApiUOaPZ7V/eb+Fe4+I7dQZoPD3RDmV9tC
kMq2ol7WD6teR4zYfLJcL5ZxxKmRvHIQJDITcQZQpf9vsunY/+sOmEPKRxi36DQfo+oaKkUKPcOy
rT5T5LdguYcDi9pO3ZBAwIZjjUAXKQN7p1lBaXon8WemlytNoxDZDu0vJRxCUia7/LBhdkkiZL89
A4t7lHPRcFeZfrhk1gQj4xCm31wPQXqzIP9I/5grcb9j24qmKmLeq7gTHK2bL+8LHmKT5bA14NL8
GJlmWDCuleqMeCqVV5kscKpSvHOWNDGNtbdANEadTSs+zXT/r+oOQhwAEQK5Np/Tv+vpKGZgUfZh
kb0gPE0TcF4D21v6YfRMorBcY/mc9mlzyYqbZwC4+m4qAbA6FIjUTaZ2tQ5752UXJw1ptbSxyA8K
Dgw103iNwyYIoYsdG31HrZTWHEIYk3DxFq78JRMQhHzDEcQH4D/EQjABvEEDSIafwtvaVOIEMlRM
kWSunYalzwDXg+00lV2GSmVfhRCJxEyE1x+tIj5aPs/lZB4H8EIoTwtznXc7KwD0RgwkvMP+UVDF
OSpXAct+jdi+FeYetd8w4C/Q77XMxnQGZ6KdSQbdDUkIjHPckcl8qp+gxLz0JR7okkSPRGOwtYCW
aCentoYSF2SM+F1BG3QYpwkWazViEql3fskY4qSZpOi9eOlnAWYldt0ckA3iUE35rFpMAW7b/vmY
rCmWiC1uUCyjdMB1K7apmX/V+HQC5zQo63GpLx0fu3yOdqhZ+Nbj91vm/09nmPQ/utBqVDYZ6D8e
OzBUkvMO5Vwvb3tnA306IskpRVTt/PTWn/gZTJgWXunP6vpc54wZFx4l4q2co3nMv0Xf2QIN624R
s0pJ/YKjLBc7/OmwiNQRVo7DK6e5o34epPsEzNnSHmOy8f0zGkVb3muacFIzEvG3oUi5cHWynPPd
oNyb9pE4z9pBfHrN5YPvrYtwbzE8nFUg5NYo2N6a/Cfm+p7qS6kvdO3Xyv4yDTwDmT3LpvmMyruT
vFTnJr8FC789k9gwG5faLM4/ZLYKQudoomuwhoxqK8e0+mzbvQa8JtxaIsR2ibvOy+4dswGlIoub
x4gcSjbd0sy3TpqBEWPdB0A154iW54BfOGWxskz+omUmxcw/aDY6NYHWuMY3K1eYNWgMoQEJw7i5
4EWwvhkBMc1FlUNegLm37FudXpL+OxxPufrTh+q6qS9NpbFSBgdECI9ufSX9bsoONZvahFtvYkVQ
KDf5aqJ/SNf/rk42Y/5VkK9S82mgNxxWgKR5pA9AzrTqaue7jvahcoolwBsgWYyRRZ+itt86ho3x
KdgvTe/W3bFJzjIgsHwnMwJlmGXPDawfkc9Mj7PSywR82aD44qVMXe7rqDt0426q0dsmEI55pZib
yWCwDhwBJjUYworwEhh/HAowUyx9RYSN5/9yGiCo+50QaQwMdSlUPOyQ+m9HzTwxPexZPMbqB7QB
gzVkXVPZ9ds43rTTGnPBLPxLakREz85jpfU91GuFZR0++H5RIM/Tnwn/Yv00hi8p3aocFj2IweHa
MUEpZapZUAs6slsn+5G8U2Es6wk5EsuvnfC6qph2ynUncV9bnNmHfzIq6cb0aJaVsDeXbbJV/bUt
PVSDnBgXq8Y6xvVloOZoeYGSM5A/rUUxL6C05yk85oyAaRIEwwOfqXAC9DKwvh05WtkuHIGKusgj
FxAnsu7ZY3Wvs62l7EDFVcXeKs7tG0xCtAjgYYqbWl/Y+hdYzi305vMoXXKHopNq+gPxrSP3i9wS
kEPtyKIa2t17S8WYl7e6fh+p5+uLVV0cLlFNXcEOTBnSxWh0xKCqlC6GeicfyGoPYVDN0uGj0zmw
pm/W/ALa3aCWQZ5vdzVOuA30dnPN+LvvPkhYmOFSyBj1MZjAHUhLqJVn5+qN+AtW5LrDlTtb3p+t
7yf00UWPuI8TSw6Gt6A4qgQna4gTqLtWerR12pMz7GBrjize4bczzYy7Z+xz3tUHm0ZeJWOiC48m
0/oia5APPTVtLeWbVD8IB/ZUueoiXWB7FpoF/yChdYiEqID+Il6mmQsdXfhmtOFpMWaNQVDMkMTk
TJ1hHffbyVyRK29mJ6XcR0i1pJNJB1cgNn8YxqcyXlJpnTlbA35XzYBUqZdSUEKDsgFsoPnDEtgc
KAlnmfmpcApY3ofYl4HrRZ1qZe9hfwTS8aal+6ncxJhKErQ7tN6LXjvbX/8+wPGKpXZB/l/k7WXn
2ndfkF64YiRvj7Q6U5D3IWXOXNEy6fFV+JkjXhwZK2ftPRXnK0TqUoNF5pXgZOyXloFHb+sHP4I4
V0EGyDcZHkhHe/dr2UXP7WzqBmUU7HPHmhWLNj0G9aWohVvI3LRYOUb1qXvftf2LbGbeIAi0kHuL
U0VvjqxB7Ii2dk6NDL0KjK02ME3HsawARCSFyUNxvBk0FuWXhhfG3KX2o3gOCfRUC8cQ/YUMYo9v
O4ClE5BH0iJg8XgsBx1aBoaTjL+1dvawCYaf3i6ZTuOgoWfFYsZSpYLJKSzUKdHGh4lkeMRC9TLm
qfJctD+4kvi9NSoEthuhevWVrU7DbRsnk3AroedDKAMdl583D8AaEOw0IxtZMTcpA4eM8VjL3Kzo
yScDR2gu/XSd43azd+IYrZ2FsmQ9896Mz6hd27RHww1WZCKBtDdYK2msAaaR43FP/ZIyf0Prn1Qg
688sGmacL7K1K0h7mKM87qwPTzTqEKBYPy0caMgyXNmtdlHDR4Y/yMJ2x5YxPEHtG8ND0S5r+4GG
Btk9ryOWVme8KOENurTD3FQNvEOhfomwFk6gllIFlkDLsBT4UzqcpfYgxw/0qvOAOTOYqXiLrDQ0
T/UsWGIZNzCYk+HurfxmzqQuWDYrWz8EtN0r3V5E8ZGaPQW50SI2llHCiFuig67p4KHjitBb4Ik4
XBFHG3aARBjs4wdLMy0E6UA1Zj+RoXNHtclJN55JzqtkIQeOj0lyQ0gB01cFAeoBJbB2gVhcxKzh
oVJRJAMT/qcXCnil40PbLJlY0eWlCWaCpe89Bg0o72FsV2CgYhRNfbWy9nq+t+Z3+kP7bVoQsk49
YWGWIT7H7WJmwRugGhrFer7pgpuN5F1y5r1HqtInIsNoxkAyPIteHk2ZymBWPVQGo/JHg/TBX7G0
K4adqPJxokq8bbzxPJxTt5HGLZhaHkYNph78NMNaPT6JCoTrKPeIs09J5+aCsAWVyLkn6VK4/4pL
T5yzv+bWeP3ySUzOjckQrw7IbLi2/4B9yHWB2rKItJDP5GS/A1MeTvAWsLL6hj3LsPjngO1lAp9N
bkZDa4gyeKOOfqOVXMLNo3nmmewcYudWXXxmZfLU4IPTPCNihBfhG8+cNySYvuOIYD3hc4DyiRvO
m+fDfgw2SUX3LEaykJS6I6n3WedqA2Ak2CFE1YCex1uPu1ppXf7YEGn69DlGezvZIkH3wBzYKxuh
k3nBOTKrGzZuOx+NPETwVNuEAIgNQioPLDKYx8vqIaqZ9LITIXee4g2SMn8AJsQJKv+e4n6cN8hh
xHgSiUofu1P6ngG8c+ptOG6EAVkpF8LMrNrboj6HGoHNsPwRd4Kw4XGt7jX+XALOKdJl4itL2oWN
Y9GnoR4Y6axY7XNUqd2ZLI5iJAA3mk0+u0gBpmAZIRmcF4jm/5dGK5REfHsDhFFA6sVCeuBS7ip3
ukGK9FGZZsO10sGV+PuweQ2O2wnHLPtH/5WlS6U4mumGcBgskvhNkajfpmIuBi9eOpeo8dV9nDx7
lpqAClTFVcjNpNmjVzRAUQkx/6jcWuNdeLGizxzVtz2dRTdnhQdpHs2Ubu8js/IJBXn45XpSVrZ3
Hx4ZQ1fpKHnXqtxazk423CjC5gwcsxkRXFwSoeYOmMFEzwdgATb/g/YdOieTRXNsfURu4EI6nMKf
UuJoy83ZIP0lMP3yVdmCc0QYXBe495xLJm/1nuxAujhwuwd5XDvyXAYKMQqtn7Jvm9eej6GhLq2r
E9jDfDyXZPkM+jFK9jISW/2E+CUpmzcmAeL6jbQ1L29ZfpJPw1cdszDwCaESeLGAp7VfCF9lXn+l
xA6qFP2cmuDQcgQGTHtLCkM/dxsaWKGflI41Qg/pKv6ALSSBVHZH++kTZRpivVRTJCxQEeMVAvS2
Qts4rox4KakPnVEAIShi8FLuLKRkNEIWPsdgTZ7cW0MTiPKsC7nLuqceQIT3jlHuanBcBwcLBLY9
BbkbgEHmiV3CDWUfzTmkPKLD43hmc4gymBTgAjFJ4j5PsVOGo8tqjKuUCY7bhityg7XqjL15oKO3
qxccPqGEt6+TqFU61qTGReiYB+dbtNj9uoTfUX/qbb/IsGu+eEu8c9duu3SvaHdhG2Zi68dbc9io
OvjnObkrU/Orl++t+fJRO+SIbZUaAjOjD6NcjvrCMN9Hlqmg7wLVFW1baFyEe0kv55K/r5wD6223
RnnMWgdMgaiTFfvcK+8M7y20AT40PpbAHKHlIzeWffZb9ncKouRKpRs1cE+FrjcM/xrlEnqP9HeK
ji+SiPslus1s+s072hohZ91GhDdk64jPSyaOirGb1m6KdFY7uMBkltUbwFQQIZlE5PZp4tJmDUjU
ZvegO2ZmZ6ZHWCMxAE00O3J2JKNkmfCQDvVF9vbQ/YSmC8YadTT/WIh4ZckEliwOHjW+ClHKaSqv
2F7QoRhDF5hlDBTtrJSfmfTRODcczAaDB/WaBR810Fbzhs6gFTdwiLMcffRGt0l5uMvxuhWjARM1
bXNOyk2GdAZssU5VPb7yGhGqM2e/5P/25K1YoBzR8whpOIg4ih6L/4mY0SHiyGFHDUWL/Tg8LT88
iHpDjl8s/GF/oFrt1wz5F2Q8jMy02l2quSUTZpWi87sONnqBVBZtV7Ji++MYe+CSb025EX5Fttdi
ok2Lb54rEBxKBLRYe2jVumkFN9lIll3KD0TGyF81t6HPquvE/zIFfsTfU6zzH4jtRkt+5LoAzNmz
lb1nisBqsgiwbo0KVPdm+So7NJZx3Mc+Q+Qoz2cqHbkJQ7h3BIALFdcyXtMqeKgWaejDk6wd1IbX
LYPyubOBQDC6CIy9MEzH9ad4zOMF/3jZL2h+YCOrOUsMkIvMj6sjGHcx3NTCCwEFdLGNdnKA4OZU
ARoCB0hWYrMQab9qc0l7Gh1W2IiWgvW82IXZwbCOGBeJir37bOWoZ2ZdScsl4fm1aFagX1fhQ9IO
jYc2sWet/qknbuaznAoxQhF4DaJB0pEiMZFTdqPJzoWhV5n9dHCQ1B0jOS28B8Ylj1emuimla52j
rdgYKF0gR9obO0Xooy2YK+NW5Myoo23R/Y7Uv2l0SDqU4BntqPVVxRzS5XogJoi0MtFhacpXlWZg
ZD4Srj6LEK2OhSm0LT0csZd4j8osv1SFXSdx2Gv0YKxdepyR0bYyQUoVFR/iPO/9W2XYh1qK/tqq
/CS5hLvKz/S5ISmnaRKuI2rFNJP/NN05Ben0SGUAVJUCpIF5vhqhHwukbcNFXBVr4p4PirUa9fzV
T589aZI2X642kMvlSwcTlvyUm886BY8WdK7NPCco/W0O4z5K031FJRnKLStV5Y5efNbi4gcT019s
lKRgV5EW4n/LYnI3MFmW0C+8adcHKpcpNpBSXzksU9qOB66KOTTHJa31Ev3/TA21/T4Y2kMntwfL
UVy/sC+9msosXFrO30WBNlALJHQzGEK7+BIMkyspOrhRx5Vjyk1pOKrsIpFk2LkDmchado25HOiz
BGuz56yp5ObH1iNWDdbZcsRuh14iIf8c4ZuDbmxM87UV4hcF8ofMPGDqZBaXUoUUO8KiMwfgi8Mi
yqHJWKObT+hcyJ71bKRXoCU9v3KLiQ0wq6hGfXEYS12/UlIyB7Vx08vSPgmyXdGFBIdNqwSZYIvw
QfG5N9kijGlP9prDS4X0R02XbaG5LT1nCeA11OmN8/g0pfa9c7B6dKZxKqZ+H0SFa/iAfdEjW4ky
H0oRm1PQ0E1oDROEj9LeDDd6yhNBhZXie6MFc9L3BPfJ4A8HH1MQtM2dAUNAjstFY8EUhfso1hh5
pJxrBwwbGWXEEy9jXqMwKHc9jwaFCQA9lUzL0o1yC+MZWCLQ9nCLl50NSIv1xaSQXC9EQBVZNAo3
pYLn2+52iv4lya8JoEohzp4fxQJgYxFBUMPTqll6MjH1qCh0LsCYSomlLUjHD+9HlCUJshWDvf5w
igKm5ayWItSGgUGbhDIwtlmUG6z9oDayt9CZG+vRwUneC/qq0aFzJmhjOEgN+geCIScTOg1orQaj
s8FA1WRNPE7oxBqYz2k8j1o6nAG8K2v1ItVnKtkUNriwkTtbpdxwvhy0SyXpYApSwh6Bgvh9dDqs
wvnwKPbbol0EsfJmYLjiBPZlemM6zXBaetN2TD7KqV7ygy6I2VwkBvK6iUK3+9EbZkqMSaKjbe28
cJvh+mCYSqU8R5qk1ezWOT8s/AqD6EaDW2CsLIUMMDaXxNZTEX5204WiO40fBR7flgyy0EJkx2wC
GVoo9XM/SN2adAebTyTB65GQAfDmMSjzZDvCY2chRBjXOgA3P13UaDt1BiFSKt+ZKLYci+LjnQTX
higECQa+hbra0vnY0M6LHy6koU1yzgft2ZFh1Av5Jf/CwqRUiehDhaQlIW2QxRiJJqOP5B27x0hN
1cLbG7Ffc113+dzvpYUaorf1hmWGBG/CK2BlqyJg/VgzXqOpRJhdIFEIR6oS0EAqevZMAZiKiTIF
AtWJSo1HqUKuhV4AggCah47PXM9WGlCvwot3eqUs0mqk26CBYzC4KM1rVbAHC39zwMcmMwyVJ1zQ
vYwmnU+sc3MRAenQR9d8gBzu4Aur8RI2dMZ0IorF2A2ZaU5yhoPUoUC7bkGxsyAYB9TL6K+aPz39
srESCzpFrTIPZlkpKlb290ryrDqQs9oWhtcNcn1NJwwQiBIx+5ZCJsWMyJWeS4yJdlFTGlrowIax
Xvjg9pqvJt1aANAG5l01uzmZWzvnZ9UAkWiyteo7+c2OGpQV0QwzFq6mnDelqVDRfnbKK/BhiaZ8
zOfeJsWUVrJeqAO2kIlwgF7dJtV7Y+IKY43QN6/ee3bDwQnuiXMstEeu7uvwXSk/gFbY1V1K9jz8
Gu2lMlClGDQsjPmRJhQq9WANZoD+o6ElGPj7fFi2tc6VgYRi8DZO57Ge+tF7MMD9b4toTUxQxUxE
jh4J90xh8QDhpzxnfClpfBpKNvrqV2Yze0iUexGBd4U5gtViHkFS8DLMBjmhBMg2cijig/wtqBYs
Mw1zr0CUGi1gxyO36D0rEPWFfHevqT9Z5meKGjqZvIUwfzh6iK7kZUBU+QvUW9sqkC2YuQUMYyEm
Nbgcw/ArrJnaEwlFtEH217eIJ03UDspHjdGgAByi/Crxn81UqvjMkIFGNHM3OX3hUuAKIB3yLMVH
pYLp9RGiqhYmPPUSRmDXMe8pVT6PVcBs6dt6whFafnX63RxufBI9XhBWxqDlYolArnCWGZtBPvvF
LSVIF/hRtCUCVjHJEeINZOtN4lG+HhkPyYGbspmNT0p87CBqvbXqu6zQ/kvLgIVgwncE/MKij9Nw
qJW1a6BnG7VZGnozm01AQxUalPCjZUJEpAKOGAZSmc8CR2XDtsCw3/mvEPphfTK/Uk6ZIadqsV2N
h/6fFDtB64fJXOPGbu1gqfnmNqPfNaxiHjCK8yDZxknNXgli5PDpdQINmLw17IFVhgo0hQiGCUVk
oc0vfySJwMtXQ16u4mou8kNoRCw27sgqjoyqpJgwlYNODBttRroi7w1qNIjlNyulf+j35NyMSCj7
Zb7B5zilS9jMomJX7/yTUr4ox5MZ7fzwIoHXQ9PebmXci7h69HydO3D77kn1M4F7lcB+towpDOUm
HvK0+Kywpfj8yLkz8EsiWReCCPtwImRDpk4JXW6UTqsIdRC6CpXuKZFB6Yco1PW7FpVzrTvpXr7U
lIuk3yXSJTX1pXg3M30p/ger8snM/h09dYAT3KRsRwpVoHtqhq/C+MiqQ2v58I8MgjZoD381TpD8
HGZEvf2pwUEnkVS8lln6K1t31XrVw1b1jgXwGWubIYRRNKaLv0lVLEf1Ecc7KVqXfL61v9BCe2lq
aCKUv47ht/eEdQYUtvK2fJahvWOawNqOZUyzlZ0dUTz47mt7W2G3TK+luGbDL52+b9RuSvGRpohs
//gzO+Mu16+8IeP0nnPNZuN3j5AvLT8B/SbxFYXhBBdTPuh2TUA3acnq2hruNXVASvphrel7m0UK
M/9G4UT8kLl+IpztlXOSW2ZUe6+8mO13Vq7KwcbgS98SYuIjND6buPbZTJXFXQ0s3ph7lj/HERxU
fzWai6gQFBkt7jLHvqmcsjidm8FOVS6dcW2YoSRwiy+dSbrZxl6q/iHqLirF+7iNSnq5Awnp/LOl
ve5BW0yngPmIp141+6MqlJnBnZrERwxt7BMdmV3gseL0qq5j8J2mX0q6YqfZ6pcUfTfNujEd1WaN
A09TtzJpIUq09eQRU61bts9QRuy4S+KTnW8s7xIweINq13vbilVldyjKpV4DX9i0xkVrEVnK98m8
9egXlOwABb2iZbQVhjf1McewwwfvKc8m29TFPlE+wukgD1edg6AN7zwyCscA/ufS+VUdY6dMiNm4
McUfR6MXrbNXx1rXim8MTcCwh/6f1D0YyyvjPoxYnL4VYBEoyXxtZ7Ksw7zIEsXHcMjsss9vhXIj
XggB7NGMsCDhO5xOElhIsbS4mfa6YRik7xK8vtGycFhXGDt222P7nrKR73H80NkKvSt1Y+x6xpG/
qOKT7NxMRrG2wYgy40RHmpCcjOpumYeggjl0DsptGqDiXw8TksgVcD07OAXIF4mMcLRjZNhzT6YK
d7nkWItbqH4HaPl9fzaTF2CHhG80b9HlkeUyFNRanJ7dlSDsIvtN4GuWPzHXX7oP/HDRoliwA2uu
eA9PX3UVGpRliWXJ+ZKq1+h/TdHTtPGmSjsnPdEdzF0qkAC2ccVZmms/BXeNjQdrQE1T52h5+mgR
st3K/S9jIB+aUo80HLSdeXIYA3Lq6UBj1g+B8hUHj7x7mua9GFnALKpsgRnIG7dNt1OTT53tfHb0
g4vBv4OUbQYKarvXu5vMvRJ9czjWxlz18STMQtZSYPSaY6HvGbDUTIoxECIzRZDwlaKgtL2LwwKt
9i6RQv0Ed0O9qt6PzBeQ33kiyvSit3yhfwWzMkSMfPUaIl0wt+1GR1ju89Se7GHre196vSkU5mP5
5+h/N7Jr9Iy/i30/HCLiYrp1FB3hGdPA2/2KjDrM1Rzw8a94m9pT3e59dadW7/TYMkTPKHpK8Dcp
o3Ttu2sfkeyWqCZZazjbJGdDvA7VB89qUnzX1RpZ3mCTOZq+5UiQCJbASUKqMcOTR4jZRgFrp5xL
nJMpZ3EHGxKcLaT2mQnnOYUexih0TllY2P4ssm1mVb/iBRPDg6JhVriPjG2muBxtrf4oyABAv2ik
fxVr/JCMSTrAGUoU0Dr8ZIWyIQzZl9ayybQLRSqnid1v6u4DH0QzMePaeMqO4aGDqzry31Vm3FTA
b3WPVZhf06DP2yid0VGTqbq2WwJHtV9dBCpQ0/Ro+2L4tbItVPacqJZ1trOLwWCh2ATRTbRp/LBd
9aJL9eG524xhRWHUoRi1KvIyPNRXuyz51XAkdYx/Q4yFRnjrx3fau5zyJzpF6ZmgtsxblqUwPaQ+
W+2dHV/15LdVWO/LH4P+XRjfZf5XIujPZkpPquAm6H/MeJhhcBX9YSv9iMzDlD6sq666+oQLVlOF
SAzzgwuGVcbon5qMcBMvKVlSydqzN2mz9mpQZq5CoI8FvModJrLhL018tW2G3e+Bc0geFbkLUBVl
GHdI7Kjks7/EubYofYtvblH+8L1/yeHgAKoRjFlIxqeCqUjIMnHHj2uaS6AGhFCavHEUdm+8NEH5
5B1ItKOEMSt/jMz1kpVqrMaMcNRb6O8smNDUKNWm4i9KsnQXdx1rbL3nOqb+qMCNI8IlGx0yGd9O
iSOBDQ37qDc2eNA3VFKCQpe/iKxbxICIc2K0UK6sDfIlUac1BbAPaa2NuCg4GBO/YI1ScyHwyoxI
4UPrfaUX40IfI/QgzmeXTk/HVB+FXDFkYlmpTl+21wnW4dnmElBROLdpdhj5lRyaR8zULbT0fadh
G+1tsEHRptY0XtkcMce3VxlUEOPaiGHEOUO6Tu1yaw7UBkW+81DRpzZbYhuYnoToGynAAKoyT6qT
aXmnXdGmu9awhBtrEciZgX7HPEWWjnKOfCt+KfR7EaSAJlTVVRKvtLTeDr2266UYD93bZHvLaSyW
EkNKx4pAGKKiDCCEBO+DR4tiYQZEW4Cj1TWMxk07QiiqgvhqQ5kX3QUC2WqygoPi+efabs/NAIHD
GWm5d0169YFKd1+NMx06iqMmACQQy4uW0rQthk0ZfsooBtKRuha+U6u6WZjsUyLZywxtioFwmFA3
szt6nPUKzbrcXTEIFNZx9IdVymivCYCIILUaWepoMICi5kvOz0K+G+KCiUmNy2L1rWSJKKm3uBrh
gI3POMpw7ky7Fg2HMmCabHbOdA8Tfz5lRCPlJPKQ5xXr40wuGlTJ47qOXx2uMEY2MZkSWP1WfJXL
PMGo4glrXP7tA0OmHS2wr8R/BsMQMkGhWqnI63w35jdKc0JqaXRHIOoYiee6irALcL3UjUuH/DKT
yC+D1tCgGCsQOloqrmVkFTV5M10JlN9akM3MecQXzSxWpW70BtATXjmxwyWAqOm7qyxh/2sTzp3a
7C+Y3Lr0IlWTm4cklbX+TlPGjV23V/yJUz7skGfu5GTkhVKOWdacaYBdnZQ6nDW4RiFFDOTUw0/I
o4tMtl9pS89k7K9S8zvY4aq3jDt4XcMeL6qfbLvCX+nkaDUYe5tE25V6dZPK6FdKiLsyhby37nfO
3RqKr7InptfsX1GdXQuFZ4e6FJt/b7enXhoOvaIcMnM6BDESY07JJiBmj02YYwqbsDZ+1/CdWpKN
hAZfXiB8yEhBSsrkq64KDhHWFgORDBQ09tWBDDbQoiOZ65yLAk2sNFiSw1q2svC9KVkd7QGdfTEh
WChS+knSK+b+eR/Gt/84Oo8lSZEtiH4RZgRBILadWpTWtcG6qrog0JqAr5/DLN48G9Fd2ZkJxL3u
fnxO7N9cSsBf2Xjbhb9GTE9j4D5UroJEO249dzlONH+XatqGtrkjYYYrwoY2Jl2MeBwvRl50MSo0
BVzQFRZQpbNtxHd68izws/4HjgeSPMVfGV2By6BuqdUC40LG7EKqmwS8EuvN0c0TpTYwoeW1iJun
ISR8VrjOezVn48W5g7rP07Sp3uNpaYlRfxtr/jETxSgYFE8N2Lkrj8yQrXzI+jAfhj9tsx43MOnk
FeVsTRboaxQtL74u6G6Y9QMFiBibLPdPRatv0pOIm7iDlg0FuxK9VRDLoZLmAIfmyW2PKaeXzVIj
1biqPdfpu6SkKsRYD3iAvhZ9DJzk6C7RWQbtqZ0h90JbwfLZ1+nFYaQdclxf+E+KALk9KM5Lomg3
mqD1uUcPOkVo34y0TUWS9B0Mkhp5BHcV79Ah6PSpmtLtUpO079sHeyY4niaAT+INyZKTL6erF8PK
t61tlHgfGihXHhUbPXGd0X1rT92h9QYqM0kIdyNTWHrVDGyzrs5gdR4FBe58+XeLTyTZFdhQnxt3
OM4D0afBPov0zYx8uUUrHpfBfNhJR88Ho3aa3NlCfDeYdMtLEEU4C4EIN2bX5MNptQKwlh9409g7
0r0GQN5kf70Ycd1F70jb+7huz6NevhcaErjG70PXO5mBZ+WKYPN4Qrv1thxH4kpk43HDiGK56Sw+
b7Vc3cS+qNi5DD50Dw1dnwOCj7rvpp8TtKscxlKBTSWZOWN7kH6m61Cnt02qzxPISSOw3IJGIDoY
1fONYdmYqP4o52FvxdCaVHVIIQQUfXjLVEM+6xRbze36tyOg1LFOaRGekDj0rRqiux5NvjXLLg8s
lnzm1KUdHqH+vCABBmw9G1D4VMbvgSpRRSq8TQ9qP4/FvdMC1rlLqnOe7CN5S30yf03cE/yHcbh3
KsZo9iz9LV2gLdgjrb9rgz8P3Pkc/nTyrV3HyOJvZR386L22X3z1QLZGJM9GC5bAAC2ia8v+u22+
NOuoOBtZsrPY8j761tvmLA/m+4T7WAJrshHWxofUESYCzioCJqQsYsC2IEER3pOfHcLzxI091p+D
vF/h9Spih2KfXVJeY/m6bjbj8DFkXpCgNUx3P/brC3LZjDY0r3Yt+DP/b8zNtmd3jsLOgJ0M9BzC
MpH6oSc9xqmon/G339CeRSafc9A1oXgibljvNyCIs31nffJD6F5IXoPyuebBU5O39anZ7TchD0m3
CzGTX4v5wW92g31cGGc5+fY0bLvtayaOfBxdfraiOxH/bd1fR2Ivf/bdv4375ElmV+i9Ns5d+eTo
H77vRQzx+rMAaxn7bzDdyB0tHZ6x616vJLmbCihhk+gtiP7BsC1jN+/tsY0TgrGRiLPs1uDyUgn0
cRYFJQEGy6eNZajp/eMCD60/3gCXkDxKD4Wj96GtE82eaNVd8vfUY4P0yx+EFVBosY49Oy8j6EiH
x1hwY+XPFbvjYCQQosnFTSCbuzUf/d5RNupwQOJh3ay7NrbCavmSgDBrNmpU9rjU+FjBp59hRkMv
KmIsTlG7+UoTw2052yaVt8sp4mmR5zwrp6M63EX3RiLIZeFRzwNhPDzhvLn4Smlc4CpCzzF9eVBR
vk/7NTnb7j3218HIvDCfsH7QiIZATDdHRoJXRu+glml9AAlbAimOz2CTDRv2KJV4kfpN7FGgQew9
fJyCf0nBQ9FGDYO847JKVrFBdHrh7U/3GnPbQH1WdRT5g+W8RGmBRvG3SP/ZzrsYGCjuI3OiWzfc
p9wqAu82DT5rBRwo/nbn+6C4I3eChMhBfqmhEuuvFe3mEGkbbsxwX6LBzMhX/8/bTHJB8RHrP5N4
LYH9LUxLIxyEvHktY1Lf7xyjiuAntt88B57IS8atWjwNIypMT6bfKxiRsJpPr55/9fkYkqi7eNZP
3lMn/JpkDwtjM0UZi3zh6giCS2I96OU5hk3NAiV3/maIDvHyHlfEX+FUo+pzp9mkntrwQGVnjvJs
vVMGhRn9KSlIN1lQQt4NomyAsY/LMfw7VPZ+yQQZrucWn0yb/zO0s4yCm67+VYVC+EP6ni2CnBvL
paiKHWmdP+OD73G8KO8zzXlpSwxEkz4rlrLDv8yHcI+1AzmTuAtm+q3u8y0a3r7ywse5zw/rV2lI
mt3KIOvFLuassa7euqA+qhgPo4HwJUb6YCGhZrhPMcY6u8VJdmyVCMskxHiI/znlLqydU2jROoif
13g8UsWwnVV0Ttg2RZN7MVm989BTawugGT2oXshK0p32KY/gCSKumxqaQPhn3RrDP4vGvpni6cGg
xuWKi4Xwc0GDp0myEzMz7UV0OY0BkvVTnHK/XNxb7dZHgX3DinDNc8TwRbIP7GLPq6ZzvNxXLWfl
qTmUqbdbghzji/ioNayTxlAcDvkuOMyTuo1bslpVggKyGiCQZOKXGKpFkGHUY+074f7geLCt43TX
N08qyWhlpNUuwXOj98mCykdcOVI47DD45gzQtm1BG8z2Dn+E1HCFy+jSlHc6KK9EoEGONNbeW8JX
fukE3ZNSUTKn3maxcQU4cEEciFhNBvuamitIIcqFCgcIoQDItDj4gQ03YOyROYJRNSG1EcGp8x3c
ok0HF0ytq+e+2VYccTibJf3V0ACTltNtr5ddgcujTCHfxaj/o9hO/bybpuhssQHCmyuAS7X8PDP5
Rw3CU+XDIZh9oJ5I7NK+G9ilLVGxCzct/SVu5O6sYN7NIf3qTNkekEoGnJ2qp+M8EXvBkdGHej+C
jrSxumrfwby0kMK58Tyc62jfFai3uA8ODZsgVhZz8JKK9Fw0wZG5ZLCrrT9Q/Wb5710Xbm0Wk5zT
+R9FFXxN0qNZunMS0P+5Wayrx0DncazKEB9ndiAh4B+bs2RMcfq/iU2Qi+NkWiPKv1b2ZtdsnTKz
ncjFZj76EEHFUBOHG78amDT1HWTaAA1OeptqlaizAWMx+i4VbUn27jcUFH9qxP2ZpKg/3LnDm4dK
VEWnznvM1LdrfY7M/JnNaUY8tNlTSnaXcP5FiWwvH5L4Jq4yVMJl5DV1t7WynnXantjPVLuMJuqy
0zfraFjXyzYkr2MoSakeJUCZcZ+ndyNIhVx/OOa5FV9+fiPHf6o8Gv1mW/tUPgc0eJaHzL5v2+8i
OK1r97maTjaTnLSu6bQFYR6J1whicPOghmxX0Kwimu8MzUz3GO6Cv4O4rqGjGFw6DlA7+ConHOGP
IYqGwmUYuavlJN70Q7ULfUrXPxKpNhOrvAxtblLf9prNJMC0d4vhrC1yc5oD5Wtov3SW2PB/AO9h
RaiDG+JZIpagHpqSDGJx8QTdC7jjGAM96JMcSTxBQtDuKC+iKbylwhgVbP0xRUF4wp+RJ0MGjHXj
fdQa/7kc6Vl/kuH9nMLY53DZA/smgYgCgRXL9oqfAW1cyO7Ucwu1MoU0r/c5auRI1si67QQev6k/
xy0tLClsgzhmgQt3H1ZkBRmjdfptS37PNchh3kvJ87ALB/T37iDK5WBCuZuMjTfV7Ou6e7LkZ8Rt
2mfxCqZch9NGhinur+4QNnI/etFWRnovenc7ZsF+rBs82Z9yZiyBixOGt51+iZzkzxLe55WPVd+H
8mn2LdkDO4i4qUpyD/l3PxB4y3j5SHmm4xwIWt2dKPOhljq/qzL3ntWwPee84etRg7gHHXtTSHEK
LuIGGylKLrhJWPV0kzBYl/hcimQ+FBFL+/ijxO6UYquI3TcHrzAuq4b2s6WpjnMfgkdRO5PBZ8Jt
oRf6HWdDYTvme8KudUO3GY0a9PQWDqatksA6ylWFDB9yexxtNtM9LpRfwwl0ovVovZ+kcKsN2i/5
t1Vmb8eZp/Brj0JUBsgsatl1c7QxdUftH0FKXlxP2GKgYzJHddY4WpyLk3Mpc7y2NonDP+BRxyh6
yPRrneJ+I8jB8a63LuMITuinRiGrHII3xa/Tc/QWH8swUJ4Ub3GarQvVej+2/h+XCXwxVNdZ+lj7
y45nFr1A1x5ut0fTaB0P13YKLkFHxMIZDprijLkAHerWAnEDHSa/jllCE9Qw8hBY7kDOfWAFKdg6
q9k5V6K8cfzuTvPCmYjblFnPV9197rp/56K5qYGCLeLOFbBhfC6NP05DLmJ90Kvc2i8Dj5mOVUlr
bvNpONQDvUq5uI3D5KkZxeuaPJIak6OT6kuQc1HYNbEQKuqd2/UKEKlzHGf7h/7um6iKwZkFx9ae
udB6GF8emDV96wmod1VznhbvfnFvojD5WrLqKWIxVVjdG/s6Ns8VJP4epEQ0/IBsTPruKa9cHBQA
5/iplpi/18Xg0A+3WQhfKV15Ae1tTH11/hIOQLZCfMv5SxGmO59YVJaa16HqwJxwWpnec6AtneWe
8hmNHEcUtirChdm8r+LuzklqTOp5d+ECuo7Cw2fick/DkqzEh8CIscYMrPbD9tGu1ATpdrmIOjux
SMWBhWk9bO+1x6ypeILNbXvTMojqlC47L38f3RZzRix/uqDZqzh+c2P1GonpMUKLC+1nCgAec96k
2QK1FbJP+6MPjsd9JWB4pOD1e8LT0LtsyXLvomZyYGl2sFteddXeKrF+Dzh2luK5CjHDiPkltKhz
MQ5jU63zN39JD4HLydhzf6e4Otl5sxeT3rdT9Ggq/5Uf+5S58a3EERU3mAUnvJtWDquu4LDvedNd
GBLTGzjKo3g9tLrjroPrNyZw2NaQF7FyJ/I76WgOa+kN8q1rnQf7oH6A4b8N6IPIuNhSdM6u6a4+
VCwm9VU1qx9j3OMzKpocGrLEj3Ix90tKVIw4n9XiIl/xpgll8hiIWManObATJMqRJ5xw9E01Lu9Y
4Tifzzd88/EmvtvEnXPWm8iWu5kW+UExzC3+U4aBwnZScK7ZDTnqfQBQ0Sufirg4kCy34vm9x6SQ
Ju4ejytCL73yUfu8sMYfYqovHec6Z+GN6tnEDWyJq0u0UBg+wTCFruiBFfUMxh/JbbGRXwvDnCCc
FU32b2vnOzGpYzrKy5zJlzy292pQp7pG9aSjFdA/zoN9oeNn0fe3+CB+48rdyqQ/9XDj/Wk/8nUb
qVCH0Z73yanBKZLgzUppF8ucfL+o/ivpg/3kP2Lx245NfttyttHVdQ5LBCIED7ayMMtPPlGuWcWs
Q4v7aqSboIleZlNaWw4kd5N3FaGgMl4D/hEMbWyvbG/gyEyXNL5oaYrbIO0eTHWkRhaOpIms26IE
EioxpHwFgTlKrt+lIGkIfEOjGgdU42Y87MsFi8sirs1ELG6wMfKqCznsNzX4v+bXp9jUCdhHuTco
owL6BRu+jRvctZP3OK/xzV79W7drThZdHPSFJmnum8W/2pF9W9kzUcz50BtAXB7N2NV4v5oHGqaq
yVpgQpf3QQldrwRJ5QbWXnrdUdTdfTwBZSCcLcK83zOM/OkABog4AlLoQ2WU+x40gZjHCzjhwV+2
oxu8VS1R0Aj9psq6DTsJnG/LLrgtS2zXAefVmHACuZXMxRfV108hTjVd4DbAWyjf1djuDZ0HPK2Q
+1JvkwXDeUSDhmEv5gxsTUjpOSmOLEQRH6LHoWGKSIdp2xTz1SAJ0fj+t+npiesuQVkcVdhdpRlP
uYTOzM5yVOm1TbBmDpS5BzeNIaN3FQn+pBL9alIU5NSn3oLqy0PH0rh+PPb4vbOhT70g11fxEKTz
oEYu6If+NnrNMSym8/dQF/t6Djeg5KTpj8VS7TO8U7N2qboKYAtIMBPOZmy9vW2P+xr8eqX44Au0
rqg72C7ml8psCwj8hTkwTJ46Wnd7dvweNd8dEzk5zGtDMZXNVNYQWKiyDx90YkcACIxp8NkEUNzf
rbRiksIbIXAkx8mWj3ivc4/tX7GN1uAkjr+m68EtfBi6GaIt1fMheb0eSu0MZnw9ddcsNmmOmhhE
FVsFtRIXSNVp9iRytaxhwm7+9i2uLOxbmqFW0s5aahIbNWzHhTUYyrwmYCsYjgr6q5eEBPWY7t98
CVfH5oHdhzBvGqKD2FcxSXJmoDLle2yvJUJ3kHzO6Ve3vI/riqgAY+gR9IHnxx/zb2kN24pDLo8u
UnoVemO1DySxTu9iI0PpNmA/w8LdVriznx2dHC3x4Hg09bW6h6bNATGRgpadwaH3uVjLBqloqIaF
HELIBCZcWF+1VY+nsiPRF2psQGoAYu3B2jfVu98GydaVnNeTt2LxvmTaf+QgYbbC1lt/IfDbOw0/
P40/pZNy9CrFnW7p+PGDDEdpAP9ksni1gI+cDDNH5zoPXgPkrAhY1lSA5hr+CFWmOAb6GLJLO4NE
U9S3ounvO0iQcaMx7Q6lv+/7qxXxCHNcE2z8ApenRaHquKyqSs6XLHHhpSw6qPcl9SMyF85RgzsJ
m5q7msD0HWT4MFO3TNGLOXYaJZKjx8OHNlQOkxB+ozijbhFrlfEmn9V2tu38qLtWhAsd36W5kyiz
5btfzeSDajUUOUb5s/DprLCy4Rto33bMvX0mnF3gEFZmwbQJGBBKjW3A+/HGFQ6i9ZUraaUgewBt
6+joJPC4OP8SbaaTPggxw+rP3i/vstp6zlwFaCdm5q+uydRfU9Uc86nmFO1hJOiW+RqQ30ry8cQb
K/ZpwZnHNfdB7z+lZQShw4lGUHTpU5gkD74odllBVn/xJKN6byOXYA4g8w9oEiPgZGFnEAFlcWZF
j1I8oD34IbH2TzGZZkeQ2Gj64KbIwGH1oOxtCjcmh7W1oxJcgetfyjJFMvUBFMSGZ4iNqVelwbkd
kFWT+skx6ld6DzRyAGe0FNU/8f1iwx1PvbeRGlvHg+7PK0+feqeAx2T+moLKBJTk6lC6kNFkwpck
bp5lWhNDUebg5lxcspsulj/KQ1hedJ8Wl2KIDoHPGrnwmbHi3J6OpoivTQ16ResI2/g24Lm5MTGc
z9QGil/mFIIteb4XcwLoQ0vA79G461tyigGb6o2c3eHQchU1a+ORar/iwc92cbKsHvTimKmVXgP9
0TjLsp0XMpre6nKil0sMetr3pWV2QW1+pqb47h0qOTzRMaKzxXdY09vpS0vr9ylfAgq5cvkvAkvZ
eIjVQ4RmK7vibDeYxHz2h03Q3IisQVQfoOHqDEBX5vfQwkhSBAgCG/nKEfon7isSLNmCvUH8LScs
2lO9TUt2b22svru6nnYtSEhb8TYN8LUmSCVioXOxoJ6iK3IH7k2GdzREf/fSD9LJz4s/OATVC+Yn
itDsBZl7FtGHwghQLfF3W+BozSRNdSnm7bAo3usx9Y5SR9eyQkjzgGc1M+DF1veOERLLdiwZ6KTr
PtkQ5tD6DoJu0doHrM8abTnWvf0P58aSPzcLxqE5Br9o9CI5Dy+3wcROpxsn0rWCsxCVQoX+q3IY
rVP0PDowcxPkTVFhshxFvDMJpR4W173be1+pM17SliaCclFUKRKccJrfKYp+Z8E+wHAu0DXmuSZj
LMU5UMYaVrJ/2zFqbX0bO35of0Zse4zB0pM6ztadVze1Q3BZy/DcSHDnwvI/Qrh5I0Sazn3KAoYJ
qaJ/3GsKHlgsKrpHRdZEjPOPkI0F2oR6QahZjg8qggdYHtkLikjOmSR8mTqujNJ8ph4x43ShF1a4
/k1VP2esp7x0FFi++Thcn/Wfdag4Ff8JfG8jqxgQv021sNVSsiasMrrGxNQkRLlgZbEtVYHkk0/v
Y9jsFDCrqLAY2PBOD7HDyabqyd6ONZ6KruG08Bhm1cV3AV131HCnmQZlM+KejSofL9K0N6WLoDmn
gCcWeTUBdAunTu6U+6ElOIAoAjkarb7ugNoICAkpKGrh8m40EDB83zz2sr5K17G3zUKZKepW50Ox
cZCAA4b+PG/ekGnviqACChxZJwekdji4l4p3nDsnO6cuj55GvjwwP6GyWpIEh+qa7eJvTcQJ3rPQ
z0p941juQqXKQ/P/O9G46c5p5Tkb2Bt1LWVpQ4/JQ1n3Dba6nGMX+1MyC0NBvMsw2/iBGvCDPjbs
GHLMM0TYBopeFNnDqSH7vp6Esl69hh3mznA8ibgmd4r9vY3Zeom2f8wFYZ/O4bBStAtMJnA9mK6E
W324SYyKZmJCdZlmjGqhflE6NC/9SepObkuLO3tDqk7NEY3YrF6sEuvNFHymHSZFY5dI9cpt8IDc
jAuFIE4Qspa3IM5hQY5HUog2tO71faSEfuvhAuu89rHD7wNnCWXJDav3MmpRwSQLuuS+9e1/iANP
QdtSsBjuqfbFvB9OBX5QUnSex93dFzgHIz8+apScqqOHLCuodtDtcOa6JKyYEEjrVqKOcaBgwAWc
0xJ38xgGWxwAL7ndX0WvwBZRCcK9+uxi/mVYey+5TFHHsk2i6fqoO7vd2TY1w73+USOtBbPTMPOB
40V9azYt++LGUkeuOJQyw1c9MmDIR3T/PI2RHQg0OZW1qzKff+8KPHz43pqZOqOw/cZWy2a1g+OY
QcpNqux1dNjSWh4ZQ8X85McRll52QyOXDzuaRzcv8+1I+JUDeLWZJoJFYTrEqBHiCYxo5Wt7o9ow
p6CYvWJJNy2ORZzUKYv6xqmptxQhAIll3JExnKPC3vbDjyojDoHu+K64SzUdHJsBnUe17lOJyX+U
JaDyefR2c1/BQggeYuOvBeMLtIERtTrHspF09nsqORm5YsowQuPMG3DUcu5edk7ZvxOcy9wU6oMX
P8i6c7mRYV/KEv/iDai/EdLYsGTthi8poezxNrVZaTtKkdt2FJit/EwNA2FDBK3R6m6Mo36iBf1h
VP+subPRWw3b/5w1meupY52figmCfN991xYGlSVcGftMKoP9jvl1QQdUYX6wvOCNAwPUOM030S0o
y7X0i8jmkOUedqa5Dm91+5DbzdoBAhgqGcgNTaN5rmEPuBlKNylyaoecdNk8Ln2Wk/mMiBG62GiV
Tl5UIOOjJ9lZ6jH0DmmXI2qNZCDCxj1FPFKvFtS4vEg/ZKnu59am7rr5SToemVbm8Hv0X7qqFd+0
BeqIfqlLMV/b8j6uIj4Nmz3NYGCr+QFEKUbWMa4IVzkxFZnEJGyNILKUmn0gKExTxdT6whUQc8Pt
gNrMYGHBlnWXyXFfuqgAxOOS7dWlXa5nRb43KPDp0NXkFw2Z9Ln69NO1hLFAZ3DIUEDcZZ1ux4/S
qd/QXWaP45yVwuEZW8VCMXrIAxmRGhDPTsS+s8nMbTIG1MpE0t2NU3aTtT1rq0DfOZkhi8W5K9bo
DnnbAc8YBopg2E/X9iddFHpTeU7NdWlIVU3tD+FF3LELUSM7krvMT/pzlHsPdd//rcaMTRvuvUOH
rWEcPKYy4937PhbiqaqIRTGGhHkgDtHACc5m21ZzU3crOnz7NF53Gxblq32wPkYB35lQv6oh+fFl
P+/t9rpkRIQGDsp/PARmJhxAU73iimQZUAwMk21/Yy31nbF80q0yC7ZOSiFbBF2kY0JMo4Id0USo
SXZsGLIQD+589mRPY48I2bcE9l1mc4CXMbzVkgG6zXFHEg6MdIm0Fw9H2nC2mbQguQjm3sGhVnlK
NzU27Y0w8svIAZmUoEG4MGZaqdzV3XgG1/7XSUKC1i0SVFbCWbN5oBAdciXjZ79a4Vq6B9y4toEH
es+Ri79bJ8GfoAuIBNZLsXWsXenP72PyZTXFR2k1H33KsiAKSbJUunsPkphwW8/HH3fui1DPaQnd
G9ordYE+96Op34nM+V04unIZ80RIrXaT0HbaGxiGWS9DrDTFIdfVseg6SIekDIh+VhYZODsU+5ku
aSKPf7oE+kZ0U08t3FbYnOu/nyqOidgMKe24TmsxXu+yKc8w5m1BS0chNN+utk7p6rRIVm9yEpHW
Uev5emGrXK8B96HrPqlc//bxMNlLcBFjvp0G1eJX4zDCemU7jFRYBhUn5HkSTyZGIKfFnd3Bt6sC
AVyLV1eEX15hqCWcKaVMNBYgFpJwMai21euRlz0iIhO9A7646wL5iZPyq16aJ88e9in7pU0+PVhy
XN2RHWjA6q00IAwSdK0uXrAN5OscaAhIS0Ffdw8zRfeHAXAD7pJuAjdZpCRJvGkfxrA8Zm1RGz4g
wPqglgbnSpPbBKKySRn9kpER2kmQi7u0h7YmsJq4JyetfZIoZbErLd5ePyXXnAXuUVg8RabJMbTP
xsdgCDBc25KcVBDsl5pkHKavd1OUX0nFvmlpEUmwTL4FVUfkzD1YJqXsMwiRPNg56jI6/v/f9Tre
UfP8WBX2s4ydZxSMbwLql0FxsnYkY2FR/j8lHZOk5G1GixzXfncHRqWd/saDd9c1TymLAgA1fMnm
ZXxvrOVfKXHF2EQUo+zFTMw+btu/VJJEd8mxrFvQgrIHp3FpB8w/K5odg6bahgtMgJINwVAoPCWh
OvQQZQt+9z/e+pOlBR3K5mkyo4ZQjrGwLFpJK1m2rYXFfOtMh8CiZkBKInhpiOfAtrlb8avYV311
iftd4GbVOnlPihBy7ZOayHG6Xu5tQ4XtrtKkJ2tshjy4EH8RO7kVtEMQb5uk+/SIl5UJ+eFGYstM
vPF7qq2XLkyTQ/U2RKmhe+1KFuCvlyyMmB2QlgbZIKlYQcXJBFMxzP7R4uGsrhlHM/uwQ39lZj1m
GCCxOGUux7/NMBDtBKBxcccx3gF4BQvkuxTE2xXNvVfihP/GPnnQrn3us4FwNweYSkErcIbOJYmM
aSgzYbwrPB4tya73aL30CSPUUXhsQgaXegqKnVI8uP31K9WrZ3K7d040ddti5DMLg/5FjhjIFv/b
tpSDugVxnHuVmj/7mCypIq63iXt+JE+fHBRUcSszhst5EMWlmfr3InwpYvecleUmx6c2eylPO5Oz
BiQUXqGB5mU175aGSTw39e/Q+u8iPraRvOcVXbKYgKLxMLZBKGZ/rffVbDh6DKxopkz8k7SRRj36
3hJWZx3O6xYSHJo1+kfpY47KJqjpC4fBQcZm60cckuXIYTuJI/Qos23gmrq+995OLjRV6VZbnkgG
ed9Bx+TRha7HPbcb543kJbEfjuMdVfTPymaJidb5EkPzoQplRudYnXwqf+8DliOtqSb06TbcFKPm
G9/P1rZhZl9qEWFfmH4ci3tdGzMMmWU+ejXIx9bn2zbUTP6uh8Q5JBeVc/YwOmj+xHZe86dfT2Bi
XyfWqx1yDiyTmlFGyGOvppXSgasjop4GaSbdsFkmuSyq36XFzFEUgmFedc9ehp0Iw8CxMvIm5KZO
YpJ3pol45zyZE/Urdgv1LSBEJwiddcDiPAfjU7ARbRodHGoYmKYmOZWrvYHmIBP7vnQxiteRBS/J
UFY59HBSaliytY320qt5Z1raYjkLCl3u/KSOMBZ+5t3Lojj2Z5kkMecAPZBEVkmDcq0pNNSyAKrf
QdEo2wrDAtd07VZnYSh57mO8R1bnnxitt3HB1zF32YVMKbyiJGZjNPWoRaziyESsyLc4wMBYztNr
4Pj+uWbY91P206zI0wWnq0eUvhvK9KYbrcee+9ghM81f2SC3CZ/fV3lDdTHI+V0q+bzsihOrmJ9i
v6pOofEvzVCtBuu7srL9s0bA3KhKXOaEe1WdxO2R8+HRaumEjkuWvHZkMSrQApXH0GnV7Pr7peP2
JXPzEdp4Wz2/Sf6EVRCwwCeGhvF3p1IuD+1AO64G2B0T30wkL/sO3kG6NSWBszakwqKafpaao14f
NfeDRagpQ9asAroeK+pmygw/nh767uwO6iGYx+qpxIyGiD8gYd0y60DWt8EhRwkpj/7AHX/e2SWl
Ykv9wW6LY5YM2NlwRJ8XYp52Tp6RBz7Vhe0fHDd8ovUTa6iAeTb4UJG4VTO/KlGCQbn1NxUmhQ3x
mSMrSRKt+zGhNMPYzYCthGXRUht8XIpWy4wB3STJ0VEegD5hf3SJtHAWDOclav+Vq3chPfkpk2aZ
g/r19QrqnDglyT9R5XCamSOoBPW4i7gqZXbKPP4+cGCJw+Rod/j5uX/RJdpk7pvAqTlYXGa2VjN6
7fDLPmfBwwX2kVttiSk6LK493brBJPZFXR37Qv4s1UItYMEdPrR2ceY/2gUtLq5ZUY2J/T31gJKq
Sd5MAruvKP9FcT1tjIGPLAkdOoAeldAIPzNm2ISJuBFVTtdtfahVgDU26xA9S33JwYCAUSZRU/v+
s1JVc8hcs4VTEh87TsgYRsLfjCttt8QfMm3LYzxm60tmTGbUeqhjiTQ6uemh6iX94BQ8YO2ynG2X
FPTUSqs4Sg+zW9ObfFMDYAtYG9Psy1F5Dr4JVpWjgJoT5N98q0CELSP3/nLZzLELfF4RgouZ9sQ0
4bjvCi76jptL2+Hg58qmCmgk72EYmC1lcNoyrMCwxuMWFaA7MrYpf4KWM4wsZwoBkqwj9l3vo6z/
tAdmIz0mr0sytkdNLZdid9L5LGl19B9j57UjOZJt2V8p1POwL0kz0miDW/0Q4VqETlUvRGZkJrUy
an79LHrVdHX1ABcDJIhQGcLdaWbnnL3Xrq8FPrq4QSYbLcgK5nke78eGxJzMessnujdB24gDew/z
QKfcRkSHmyJdrol0cM1HywneyxY3BbmopX5Pg49TA4Hat9Fu1FH2FCXDWzEHUKwql/ELat5SsS4t
5SrPzIuvtWOuQ8JExil42TRuCg6lfI5zNO2uXq30sfjQ+el+EvPHvvTfC4d6KcxQZMqJmT0spp6w
mjHlhckMpFjA1nkMc2MkA6ifftohpPRCkMCikHRoPa1Wuz7ZpAzq9pH+wpLZ3TuUXlhpaE71ZXav
A/PFm9i/hcdS3zr+57iznXOj0OO5LYr5xP3KXrWbJABPT8IQyOIaLRWSudyKvzQRJ69s2ImgrTaV
3owe8kmfMrYyHLQJxw3YyfRI/E0MfSsCrmgZ5gVxALx93VtwxOwkY3ySUM9J3s+HhSrsnq8+eiUi
zIL1BLaH9xMZYj4AYhlLlOBTh355/tD4Yb9PuVfvgr45Zl5IL1BT/eKWfCqV/8HJ/W7rLRkzx1hu
4whuTG8RvqoQrnfRkm41fI4pDsE/+pLpXtS/ZDkqVCwYUzVDxVTfJ0ELttXVzniYNuYofJtij6Sl
nI1G9vGP2m09+pXWaYxCYuhTDDLEGsYmZLeeaX5kE9GbLidraPWUcqan7ahf3IKyNOxyHv0Ypc/g
z82+mS6hViM7ug0CXwYEsRXBtm/WKZ7Jw/280DibSzwVQVY0h9DeDtV8nTWevqqUR9/txyOgk8fB
/tgtJSnoQ4kQv2IDwYxFC0BVO1BBXs0dZQjqbAmnAnnwPgGwbfLmJwPGdCsi6+CNLgxgTW+Vekge
qB1wZtMsThLvWbWQF2pMAPjr0VPOj7Fs/BMqyuG4zOZHiuoDlmlubeaR2i52PtCBNSgsO1YEzsJD
55FlaG/COSHxwo+39dihXyeHWFgq5Gvyp6Xqhl2CslsBbuo0jyfiMSItxnIrYudTEdfllqmjpXxN
kF/7MhGx1kKYIRWDZGyFCnXJux8Jp56To4Zni5SOjcn15ywMv0WtSS+iIysiUnF4TKwaAgpCuVwS
iIafDhVfxQofu/Q+fSfaLXlFa2igQG/zd7QL4EldF3yDnJqDH+jv2egfU25H1qX2cSSrprdzcJ4W
OnpGHGrT63Mh+Rlu4J3jAKqJNyeCCaMCemTZ4N8WY23jInsLZhdY/QySuorfzYCsr8wGsGPc7bnt
aSDi09E351iO0dO04M5eOM0ixMvZp8gJijLmzRFOmKIqH+VoF5sppnEZ4gc4manDP8gO5tLJwso3
A01AvTbCSNirAah3V8uDCoZi46HgyiX8B9cNgQ6VNKnpTfgKSqtfG0ylDERxRGVffIdDhOzdceOr
dtqJovps3pNF7yOBh6XFpTsM9baYXxadJNsAYfnG5dEMMpgKUUJeXFQmm6VGvsSG/JX7/ivBYRmn
6unHLCX5TRb+oIX5snas+hJbHFItiBAZA6DMXR5Kozbdu8k9sfP89k2m5WXB37n0jNaxMzEfJFlM
fnOwiW6DNoPKbU0v83INWurFqlmA3+WImSb01g4AxipyxKumqpcxoQ5e6l2yngIzkeO1syDiilWS
PXvIqCkrOzKeOSv2SNpoYSr3fuWGWO73Yu1sY9QDs5N/S3GDI3YAR8fGvyqPUYrGaDN1RxemTJFf
tb7wD1QascbdpdtmObHKH1LFSJX+KB0xr3xuXXFtFsHxc0SJsdYwOQpMLHKU8lXjLpsYlqp0pie8
V1+kpyrWwBhvuVdDvjNoBkfY7poHpmqHYxE6M/f0U94jeV8sDDRdKOGmhsjUO2Cmq0zMTk0ILHDa
NZnfISCNT2hcwTmHFQ11J8A1MBpw7yi4dURYj0Ty3oc8boWTlTjlDczQ1AG9CEkw81geUMwRRpNU
7S41LB/j0tKZCAqWi5D5Jz67nTDop5qGjmcXcxCFTYvwkzK6nkbyA1GJKcdE+7nuPmQNhCbsnsOm
MLw1tu4Hw9wkbttyO6jywQIYtzHptkGitkFWnSC2YDtKdNFe7HhH/nB0GaBLs3IZFI09lDRDa8dK
9nXE6qP9YjykcfcoB8UyVfooJ/3gLYwKROwdrZG+Adsym+mSuWo5+DbDXZzI1t2vv/zXP//7v96n
/x39qJ6qnEFj2f7zv3n/HTOhSSJkh39/959vVcG/2//519f8x5dck3dTtdXP7n/8qv2P6uFr8aP9
zy9af5t/fWd++p+/3eZr9/Vv72zZSbr5uf8BvupH2+fd7bfg71i/8v/3k7/8uH2Xt7n+8duv72t1
sX63KKnKX//81PH7b7+6rn17oP54nNbv/+cn1z/gt19fh6/5t6/m+//zX358bbvffhX2PzyhAtrv
gfZc7hz16y/jj/Uzjv0PKaVQ2L1RVgae5/36CxteF//2a7B+yg48H4i4p4XiM23Vr59R8h+8K3zf
dezbJ/7v3/235++v5/OXskfhlpRdy3d1fv2l/uNpXv8uvjl9LI/fTARSO8yi+Tvr968vSRnx1c7/
skNG3GHVIHdY0XMF7KjbxfGmhVIuKsjLDmK06c7BIVQN0dGstfdQFGP1mCHZPfq6oRNWSbnPRd8+
gDf45BbQc6kQr30YfI5jSopChHhF5xnoS97Dgeln+3lpIWwOVPSJaEJoWWi6oiEmYEX51QaZCgoR
NZLxqZMnb7Twhy60sosgWJVvibGO5B8qt6genHJWZwu9u+14+jkEDWH1abx1ioj5CF3ZtzLzTl3F
aSvoDpXsrlFPHZIUg3OKo4wgNosZqmAM9wSAjCgGzaygiJmWhDKlG4mLBTGfe4wrCumqUNycrsfc
Ls4EhWz754UlemOVfXx0Qo15NgQ60rvIbU268t8Efj8LHcOuUZ05pzIzQNAyloFUhBvtBtHLv734
/nyS//1J9Xg9/e1JlTydSnjUb44nlefKvz+pCxY7y6Uq3Ip65RkrhMZ23r3cLmUzwqgOBXzSfvrz
Y47FNKQpsbjcvkS3cf+4/q88x+tRZEgwu9by3vKuFVszTIxZ13e7RQQIPTn93T4r1BhcogLOi+3N
3pucLfua4VBPRNGIDfKaktiX1N70zhAhTF0/eHsCbx9sFC7/Pz/IcsZEjh1eYMlGCc8kRbZ1+1yN
s3n+62NDqA15W1xuHxMGAPftS25f/NfX3T52++Lbx2IbzOr//Hi7tvrP28jTHK6F43pMB2xK7eDv
j7h0k14MnYj2lm3N+8xT8+l2CRqXMtjD3kVF6pzSafKOIYUWAg7vFXHPnWtK8cEOPyXtOOJcGe9i
EYFDDlw0U6FrzuOS+Ih2Wtq+s1ienFmcEHT6B6/HT9GpvLn6M0iQsojfF1PKkymBheF+R9k6cYys
VftjWTjIOO3cXJKggpKpOGYZf3R37ZR9mgwGRt9b8OrL/F10LdCAFQQTVGN/4fkmS0YNLzoKu6sR
0nqJmWWr9izrmcgJ7Eds9NVpXsiKKm1UYCKB75rGdn6uOVWd+hoZ/Rx6sOZqkqG1JT5XheTGaNfw
pd5DDVGFoEBbSealPYNmHMNuelgdK+sKE81RwfZWB7uQIBs2q/zRAAjb2bULzLHFkZhU9AwqP3Eu
mawe3LmXDzYty21VcRyw+0qcMAWWx8SnY54syUNpdWobjOjpROJyqFkvUUAOQWF5HGIaVZQ0Qir0
UBofjI8w8JT67KdRhjjY16pGOrAdFpuksgRnlmP58tEJnOxhYKqDEGd4HMQNHkdaHj90eFx8JY7A
B35yVI/3uaesTayJhXEx04dh7z5yLGXh9e1pXzQucikkBfua4ybs+aTGVNCAnfC4OXSRD9emVP0V
QIKF2LTApuADcu+XPLwsPYLadgLfzZD+3HUxMcxt+yDsuHtIMmcfTJiIpgavzVIO5upoymvHmR8a
1RT7Mv7GiI06vPLaR8G6dxdOSfzYxgQqO/cibfsf9li9ixISaYIO5gimoX/ErQNqO2ZeLJ3+AS1m
8xTSAKPv+mmu7VWD3+jrWAwYa2oHJs6QuV+rquouWYvmvG68cFNnBblXBqocnWn7VNWd9xJVSN7p
iIdYoa1rzPN1qlRTPSZF80gBkB6huFkXpnGgGfSIYyakqokZHLtpwfgoGmPICSPIzLkjWCgLe3rm
VuihIrFxHY0O6O8gM8FdGyXJk+v1NFu78bWPx/usD9VHRece01W0Eh2W+zThBtAeVrkysK6WljMS
XsvZ2A7acNNS2/d19X0pUMkFsrj+cfk5SXqMjIMM/d14Tp9FOZlN4yaPmJHpCfm1PosxJr5wak+G
e/J8u1hFX5/ZfL/oRWITnGAeNAKYl4FYEXZ2+CgeHZ6bp5FlfXKqj6YJf5aRePKNvzwGXi0xUfAw
xFPy5nNiRzoTuLCiIrFHTwZMslkjVNr8S9bAGcA0At7A0c17LMiDyAOQ2Z3PDpuYgrSFIKpQGpbl
js4NOenwcB8YumOD6ekU0S5igCka+OFs67eLogY9VjI7L14cnv66NJ3aMXubYXF56TlX2bB3pvoB
fQjQqiIy5z4Vzdnyvwj8dD2w4y53m8ey8MjNTMwMrTQHp4IF475dqTKDr4iW6GFWqdhC5+61DmUj
QS7gCPOInMnx+5hV7osccJrHwWvkle6VIv9VprMCbNo0vHr6+FXOiFv0yEm8k/aDQg75Mji1Yvcy
V3YxLpWyUCwLxshOKndhav3s6Pud/ro0tA4qW8w7aCDJ+a9LlxlCma2g3CxRiJJ3CQJyUZBxwGUj
c4QGPcVWk+v+xBxYHOzaIjpk9psSHnSOijCCrJbiLdm5YzyfbhcMN9b9mDJknGpRn5OS10kSKJrY
GPdM1GKjMCwrGbq5+9u7w4KOS5ahj+cBTQ19uek11BVxTUMSPM40DzXCrwsneA3krDWH3g+DlwU1
w5wW+lwW6ZlVSZzRn4uzHxtxziyS62s3ObYRD/NQ4x3s17eaQD2Hggggu2pslmCy7l1jP8Qpmmqp
+/1QJpI8HinAXhRyp4T7Zez1R1lQZ9YxTWQaycUlhQO0t5fGfuuT+lmk89abrW/xbAMSmN8iHfX7
CPVah1IQB+Qsji7rt0ENdLJ6bhB6ZiOv87N2goJUABQ+i7uEIOoWdCshcio2OjpEc10nlzhATmla
Bg2OctA+VT6SUNnnaKdqM5PrUC4HJ2ivy7qjJY3jnXNbkjPqlOQy7utwfDOJLE9Vy7Y+2JY50uF1
LqVFKG2aYV8sgWvnTvg+2yTGFEoxzyoFKOB08l8sUslpjM201cbkEBnZnasKsIbNAs4AfFWc93S6
aaLRhxHowY3Z0UxSjwxBuie/77unwD/kCVg8tLk27TMtnjj0KmwoPeARvAi4OnN41w2NsF6C9fYl
cUhN0R06B1dYVH6xdTZn97ZKPlpJwUhOjgQo0Gi9en3zqY4BRixZaS4ovOtNTSNWW0PyrN0uYRGm
JVxXdG9650tUOb/TXIaZhpWvKyIiPrJlP9Obr/MiPqKOBO5ad6dkjrhh7Qgex6IQbftOuo3NSgt2
CpKqRxaRVVl6W29ulyHrPoZC14TQVG/zKM2FPprCI+u8W32ljj68HUro+bEpC3FJcnxeVPcgIxiW
HoOkcQ/wmA0GECSsYC5Ar3SKuWgyYKxucv/EmSqBTu/neyr0GWqpl8O3na6aWuZxTBjM2GB9dpHT
puCOBFZG28Fv09I8SV2BXlZJDHix2ZZRmh9xnZcseZFzP65bdE6K05Up+3Sld/QpKefmKMO85Si9
Ni9Yyzlj0ZNeWE7uhwiRJL0HEG8g0lHLFk/zvGyM7UJdGBdMmV0abOk/qJMW1Rk1JoerOfaeglF9
b1dHfOPOv2sA+WmJ/3YqhlNLr2iEUPE0TEtI2lwEjyAHzxhV9aFyKGaYYS3PVRHjoOlK7CnLdFxc
NzpP6yUOmzsX4fMl5SG72k3w4muf8BkKwWPiQDGOevdU+q4Ltq95z7PJZT23XmiexddyFY62vQ2m
0mazpN/EPbpWQlVFdnCFftP3M5rHsZwujYu7s4XZk55C3TnXsJQGCfIyY8YHlmwWTzwUuUgOfTke
ae3gxK2WE8Mbps9w/rcMBLKTSEdYhBND3bkPvFOQK/uIgeQOdTBR7zYkFNWzW3U1Lc5mONQGqXM4
ed7zQIW98ZrJ3bmixmRpuQuBp7g4AxsTb1e3nyyhmKUmVYagoPxOkPS3SNB5N6UKD7VNN6f0ByJ+
LZE81X6AumVsgdQBBguQP1oeGRsu48FLBfV7w7FdbfxJ2M9z6BDNU5b7pI2tu1YUYrwLrOwJRUTx
bOX2lt1wOsmapIekTDWYIg9nH1NiXboIQPUIQdb+YhrfEGZYeScy+NJqM4q6v7RpVuyKYorvxDL7
J2ugH+ivwZ916MCFNZNAc0GMJqZTAsKxkpyGEExsC/NqX7EmbYLAGh7yOsLngQOYjFVwBlmETcO3
so1s7Hwj1/CtNPA+Jg5G1QL7Pph+NqJlHYyuc3bCOA86KpFaZ0DpKYT3tUCev8omijT2QDWMh7yp
p3ObRdO59MUOt548VW6ur3YV2AQw00zzONNSPPO6kf30aVLM2GovFmfRswfnpcXI2mck3M4H28+8
S+GbJwgg7sGmjXtFLZmclEoO2EUY403WZ8Edu9PG+8boG+tBl8XnBBWsJSIkDVZtn+O1CWnPLcPR
VYAVxAaiCd4lfBbwphZw1VMzeXvMvpDXpuCaVmLcZg3qS4xoSCXEhxbD4uhm83XpOFHkOnrrB6Da
HZCQsXmO1ZB8bhnrontOcNLI4dC3dKzLghZvN/k2Wxp4DCzNxLr0DiUz1C6v7bdh7Tj7oi/OrGBr
tlnzA6MtJUtoMjTVc3YqBvkzRc5xaYaMMt0dXlu5Rt1T4mybsRYfgn7czVSHF1loe8tY/z2ZrOje
KYKC3cpzkdfm3rGtBM4Ou7pGHhuma6UlHnV9qHIcxgDi74cCgqhkmI9RDGVkMSzRGZlBuhF5X15E
2ZBKPdjZ+XZpAnIzYkdyEyR8aIW1zD6R58ozu3HomTaFcnlEff4ofBS7oVdWz3o1M0IcfKFpthuE
6XfNONDBYcK57Wt+kF6cGZlZxau0L4ZLHQT9JRXDs7ZDotT1klxt54PR6K192xL8sJmDjBXuHaQS
B2OX9mlU4QK2jHSOrwJj62FEB7xpqil9bVQ//ICcj4ph0kztZ4qGwhHDGSYb2KJyeC3GcbgPXoOi
9D7H8g3n1VMAAgvUo3hY1vQ1KVKsL72D3aP+6jUDQkz4YFeLYd5GoqxBPzcsZ1f1sHMi8ZbMdnZt
elIEejQ9TNp9NE24mbDntecGN1SOyvPVm3WLgi7G/Of334xNJklgfP4S0EGvaVOWB3suh/s/JB39
quvI2hYqadq2yFugV7F5WYdcD/S0p8b7li6S30sv9mVY3fa3NVwNxiBXHABQpaiDO7nmM6ZkYIfB
IjedjZqaYYgHbTX1H9TkJzudmGhH/bAxtd9emFTYx/VlovKxeYJ5lZ79OngU6kszuDGvJz978PB/
8YoDHzZEfXNmdtmco8JFeGF730CrpTvCeuHmDPhLoznJgGKpaQt/3SW9IYsydinED5mXkvLYEY5b
4fJDI+iVJ7vFWOQVTfMqVfLuhgizimEQF68fPmRWjo6t9jv+k9ZnY/nfxkrD4I6Q6efZuLHzpXqG
yhDQq3vyPPDqo6jSe9ujHc8KDct3iUhFqt0XSznBPRLHcN928hrp3jkzBlCHiV2pXxuARQeNgLP7
Rx5gvQMxpVi5Zmwi3UIMkCr8yx+X2BtIwm06lEOze6HPYS4BA6rVaVg5OLAm9wDls7hYAdOAYd5k
bRVTJnPxUzXvmhgpxNIbjqXrBclYfCEJgZewNXRVhhdufIo6nEe3swe7VUQ2B6SnpSnOt0uNWIXd
c6b+0Cc7D6urRu59bQKoH4NKSLmcBdKrJHNDosUtiBHUGSU8nfrOl+br5HcpZgDUhqQy4Wq219Lk
9laun/gr6yerLOxn258OKJox83AwONfC587lQA9MOhdottzmXiXAwPIA7nVVkkWcN8WB4i7GR1+j
xq7l98a23NPtpGFZgEabZTlLiX6kX5kwDAMe815X+1i7GLaa/TipkZ+TTWdH5sTf1MyiEq8bzwOw
xI0lgjc7INykyYPVytBNB5Wl9rHHCkNzIMQs2O6qQGVfMoKZIMpl+CFN8kkGyelH05TdAwNAigUT
j5tArklEVrJbAH2cGq/9dNtTSkvYZ05WwQsibQxu7Xmu8+wkHacmEuFB4Qiv3aUEPZx110B9TLXn
HWOzYCbTeP/prFs7lQ/hiQ2OHrg7lPcjiPL7qo0aMLpckESBdoUiEUvsuyzT41byAy8ZozBOLxiV
b4fOwl/y0x/lvMQi2ptBXMNUTkcFU+lWoHVV/QXJAt4FM/V7e8ivHQeLotbmYq/VZ+DK32cSOXxc
h9xHHo3+lnlw5gwDB9boAykM5ZPJmIkNjsG602RoPFaUEm0pgiotqiynz4KnqpL51l9Vn0VFfV27
eL6kXspTwoYQZvCMPQeyI2e9mezYrmm3y9pPrGLGCJHXTkcdfPC7Pt1xxCBifT0MiPVYYEhL7jHh
H8SIdAUeIZZKHcHXKdK2QHdeIoyvLTAI+cjLPxF+w38m/2fAPnVFucc8EROXyrvpCfvkyAjdVTxb
vyfj9K1xENwbulJneIJfuzbCiZRjey45ml5b37UfpgA2ZhRkDMM7RM5zGPLDps9+UhzreFLH5CdN
m/DsoZe6Wxq9bovyPdUVdriAxlY/2vxB2DlnFyKk0sN7IwBxz628lHB8qqmscZyJfBfJnzZ/22XC
wW9tm8KKnzs7+2ZGFtGRHYnxuBM9eNkVLE3ynAV+cpaEzSaRgBnizI+lQDQImxRXzVzO3GsmIQLZ
i58REbubbjByl+XZ0UeiF7umwjaqGVUXxNl0Pg9bg6XblLBEqPwHprDpqZ892BvJ9I1fxd1Rm25x
4QI5HOP2apsqILO72FtZCG5t7tCq25AumNohtiQ4j/tV2rrdY3TjiHVrxtIdPEG0WI/pCKpswgbo
UiQZQD5hl/k1bR+DUeM16vr8MnHmudiGtkQSFlDECDw6jcgG7kepkI2jej2XlaSkO6CzLq+SchiN
GQ6ZxkOfHCd4jwIcG+zVqSivfZl88Npovgp3/AyQhS5Ns+BntoxHvED/arkr3JoZPbaM8HwrgmCQ
fNfVaJHAa2NVaC2mNehY8zmzvsQjgKF04JGSza6x+XZLjOc7aemXtd2AvDOoyYSlqt/jSXlqQryE
TZbVeyP9D61Lb8Rq1M85WGkwVf+JjirNEM8jr3BtLYZieSSDozliLW83YpyLLZPe5aQrYmWaGHvh
WBMDmaTdDISTC86pbiHB3eqR4MRpIx6n1nYfkUWkRHQA1xyd+QfJFOnJyhvAnYDGrDavrq1tO9tq
4lYrNO17ZHwDrW+OFHZj7+ZhTp5Gy46AV9FANzEdA8uv7a0nvJlBc3QNEIkQ/BxXlzyGsDSS3Yau
n/mWyUb06bb+mIluxKVSHhKXk1UVJwzhDPyqcHGyl6KQFIoR7urGbuDWzxIufxlAritfVGvFR0vM
MJAm470e8N+/RGGLQgDyd+kXdLjnwXq2UuyHpY+VDeFGcnurdM+T6scHt1/Sp04vxyVrnWNXDRAT
NWJlrInQNYYCheeAMSmfz2laYtvCnwcgiOWvcWr8iNmbj2RgazDiT/HZ7TnUEvkXajAPq3b3Kfer
axA07Tk0I7YLV2WQoxyxCTOXCq9Kx+coKD4E1RDt8OIuu6mV88HAU+lpOl4qS+5JtGp2IRY2wczn
IUHUfUfLozu5cVHd69RmnjW3eKtd/WYPsdwnHVFaxeTnYMKmHCJuPpH1lsruMvc0FO1hDs7drUVq
CMizZyoQvHWnOQck3/EtlWYYfR9h9GfACicxtXFlzaMyf1xquZhDtmTHv9oxt7ds31Qc3m1mfwo8
38gQ65AbwHxR+pKDyP4888pJKS83w8j6sZ6CApnE26pgkBesHTryAxg82P3vttQEYUomwCumZKw4
xuquXK63S5M2LsopJCKYTNsHV+cgdCKFdctOOaObNd3GJQiUdK5bJwPG03QIZ9XdqS6dHtxhoMj1
S6i3TGloXV66BA5uUbfpfi4ZQbGwXqekaB/pSkJUk85Tz44d20HwUItJP6ggsXhGv9jBEmw8Wkj7
2JXy6lnuN+hn+CFQ+m0snrhXTVhiWTXZxrgZYVVNQ99iLWyztcQdpvBNDDaCHJmDbJjtMXrQTlzt
SjAmqo9es9vByrOekQN65yJaPiaDL/cigmLVwWPq0vRDKEG1Q1vNLi3nf5K/w/IShORNLXJ4zlJJ
97Hg1lh01px5FptdXlS/11URnuR6nri9NQ1n22PuB3E/JByCnjoDQvNcxfWx5UTyWCmQJxN9V/LK
7eGVpjyPcsmYLurAeRgbAt4UJtaFfR01LF7ge7xj42Xk3oMmrbaen78OUtukAbp4nfAKKiZz9mcz
x8W5+9dlQfjNPZxD6pohWoNPKWAHooVnCZotTcNOfIxbkjdn2/gvJl0dTOyiAthTQDbHw+2tzoF0
WA3tSZcOjSrU0PiuBnwtUJ6ARsxTprZG0wCXxhVU8qBYUPmH3FQMUFbS9u2yOG11MCSTaAk/Docy
/k4Zcmg0VX+sYJpg1vPPhNLRm0tiUqanZHwbXS843S7taPQJgfLHsrTDHQmFwfl2iUHigpCGXHZ7
Vw+RZgMZz3Ga0tdeF47b6uGsMxDtARaChXeQgpoeUlqU7mToADNXFoUAB7z7ysmds4c9j2giqMJI
dY+maMlEUuUQ7JpEvlqZUjzCdk8LsScOMKMcL04NytpDu/bsm/XSzgqOnIA3N6/H+XgdG3RdjsMh
J1Y9lZKfHjfEuuTdV5PjrxjzxkN0WeoHJJvOXY99p7MFwRkTVlkdLVg2Mk0stfb7p0hWzs4fa0xd
67s9r0CDyP9U1rhDgDZQ+gz33tqiz5yLHLLilNS4Me/h7nWbLvER7q7Hvr8uhLB152zO+93MjGpa
H/OBLby8c+L4ZfRctbekmnuedDrvUnOK9PLDiGDtRY4qZYi3BJR3JKN4hb+fWr+9+lgXNoxXSEUc
8vKRFlXxYPovPNVbB6HYIyGhzQvD859lm8m9YR85MTDYVlG3XOiNxvd5GLSbVOclPPYuQLZHkbOR
aLdPuiU3s29GH2qstQJIsS7cETgBizAvL20W452ho7ll9xpOTtzme2VmXg+V2HLYzo4TJyK6DEyM
q8Q+xpThp+k2OMtTzHil025u7PdqBcD7PYjYAo6Zl9bdGeNtd+4d61hzvD/Oa6/ZTjF7025Db+dG
eCSj0IaSsOXxHq5t24dXutSgUPoRFgyNfqvAzedZkLUrZN8Xinx+dtsfJ3tirFoGeodmCNF7Py1P
akzEOcGH0QZIF1UYzSRFEvxkqjF7XMbebJD5B/fhevb1gzxErwaM0c2tlvN1QWCY9lWNyn+xCHeF
EUs2LPDKtSzt1+WB4pZ9O+bb0O8bcW1wSQt/PPnL+NIUyfRvQzAOjvq+mDU4vvV8YdmqOaeCzpxT
xZ/HwnSvVIWwTAwWGeFY8mHQBUEdXkVZ4EnCKPqYaQqvvF1Ur863EIwGUguGyOsld9WwkbAquO3r
vVrPhMhL/asv6NXd1WL82PRpiOaTVpKTR0/BeslpSTF/W+xDudDCy7uKzR+N52O64niYbTc7PQn1
2Iv+RSjaBYjL4QZ0KB+6LFgA0BcjU089L/RG1LjP/PnFd0tJnO2Cu0ABV1ZTGB0Ky32JqMjOOgMZ
rBWIfuN+CmcaOrrU9sUTEnsyQ7StN2YzunBaOQokqax6sc9j8To7rsafuT7B43oJJ8Q1aq2bKiPo
GDMxi9j7UXbQZTGjOzIucpJnRAKgtlLrGObj2U6kfxoYPOCBJHjSClW5KwX3ItOP8iXqvPhQFmOJ
PcT/NLjmubArbAQ+6UVMAIt14t/4QCKYsVNNV+HnxAqc3dJY6k5Fxqcr25FpkqI/g7HNQPV2cSS/
a1mh8x5xb/OIuO3ZXi+JQELyx5ZiXL3mOxsJ4QGFF4GdeOjtIYELPC4h1mtnfIrXZm+4tn31KOgo
BPP3fJ2u0DDDL+yR6+xF3Aa3C4IZ1q9ptMdtz06xZbQQnWWODh7vN+MkB1SNbwmxdZTQ55Fp5llg
5GKGvZ3mhhKw1uE5Cxfit4KUFlu4wBoXPtM8Dlo+tkv6uDE3CBu4D+Md9OXnacqYyHhIhqiB1D6Z
u0M/hMiqstD8HrI37OqiHs8BA1eaMtVhaoV9ZIyANloFE+woeFF97m9RfhO32dRI3FrQBctcyq0/
SIRm8FBgYK7dSYUDZu0qf7DUorD7/B++zmzHTmTduk+EBEF/m6vvV3bubpBdrqKHoCd4+n8EPr9K
+xxp36D0btLOlRBEfHPOMeMsxCgNR6rHJl25G8om/yqwsdi7OfXuU024PWlQQddLTjzkpZlADVhp
5jwpvYHJ81b4y4i3HM7SPIlPwZHyOnrcGHUk4ge37SdprW9t7FhvHiFowMqmB9TOoZcRb8QmiFP7
4C7Vb6W4W8cMSxu4MafeqAaLdoa71jJYFgLE31sxmN2efShdmHojkibxfI2TwH4pQQtsQeGSN0Oa
Js4VyhOgQP6Hia/Bg+Osw4oV4yGnpigJJNVeOkpe1oun1yi3rb5YAw6Hskv0Dwm55Lik3Q4VLrxq
ZBBFRQT29Z/4Jb1mFFhy8ETbI4fbUYRHJo0cIv0qPPSFMcgnEeboQeefTbz5GpuMy6XhEigB68JY
N985ImMuoIe3tljKI1i7V1N7IHuhMFKb9c43k/reDCm2SGDgRrO493Yc3q0l4OiTS5SLRe8nHFwT
F7+xqeRBF3H1MNfWl9maL//d5ebgOP0PVyEuVOE5ti0CzxShbXn/6XHDAsY/t22Kg2wbJvpLfPSL
0KX/tdpSgarxq+bvKm4/2GeDMyFODAQFZOM2CYrkyCb5gvtJnbu6xP4NWWTfjF6+L0wY4D4tSUnu
bKaZeTsnmGjPCZOP1OFYFiX9Rd/qnjWf7Il9l88j+uKplBiA7R98DElb+NrEieAuvQggMOc8O9Z6
KpiHhP3NhITNqJgdzL4ONMTyAgWv24VoPi9Ug9nn//4x2doa/B+fEwkAfLuOcGxUeovx0H9+TkFb
unQn9OYuDbQsilfnFPjE/obA+mSC2qN7RV7wbaFJ6uCGROrm0KyRJzVlk7jDPCafne7Q7gLRvbxl
xNVfa3c2X12K5UGjMG4DNXmJGid+T0OPPu1qTs4jv6+NSqK7M7rzG+hK47RUM7IIRdnbnoBwagbz
04Q/a9vjr6iX+9ZklgHx+BzIZHIAHi6sv0NwirNA4j0YAMWx/ftCPIjPO+q86CR9VppKw9zC7Gr5
bX0vfYABuQF2bKoG+zXqHtkwOM9c54UhlaFEM+APS2UwK9SvfiK8Twiun4HXOg8atQ6J9JMHp5j2
WCnqvTY1Y8imKx7reHUeMlDKoy3egW9bViQPVcDuzXRUeSDFAcOhtU1wkqz9nsfwcD/5xXBpTF78
3vTZJ/5wjnq7Okp2PLMPN7lwev8VmCF0Gs+t3mGL/pIF6UHaca2Np+oefdRHRVpAA1KuAYATkBGj
zXtv1XIPVVKzv6DqKCJCZ7tKmg0EFRdcIpvM9YNep6QdLkLm5nQM9FbAbxR/jHcb5xncEPneGscE
QAOiKbb8ZpegDZI5/24Tv9+m0ZBtJ1Oh1LtTcr+hRmWA6UqFJY06HBBG3XRY9Oc+42fasHZz7vSb
74bk2Qg7vJK9i0kpSdIcFJooQxDXbDQlCJBCdXemcMaLFydiN/sfhZ6LNQy9rookKLYQBBpHZ57c
8Wc7jON9dlg+O8OQ23Yeb+D7/QuJ7nLkWCLF+M9SGsFhMGfaxedo3EcWWC43TKM9JqDyYPbB30te
2HcLVcKSCSGoRn5fQnBSU4/uZ1bBDud5tgMoX9+nfiTYYyzdjgQNia285chajx9FG93SPBl2dhku
rJ+7AGWW+mDoVHEzzEcx2TaB31R982sH8TOLXpucgeb6TYWJN2zkdHLIrX44mZpBwL+UwmFfUkeR
RlTXWN+ABHzxcr7XKuf6gqBkFEGYaYKLg1Bym6nweWnI8Y5zbT7WC/oh0E4LRwg2C9p2WYV/pJHP
ICO/+4vsPiRvEAyryXDMyfJu4rawDiMAyjsYGSqLI0xBSM27irvge8c4M8UPKOe2f3PLOTt4QZre
E4+qyJj2KTFNf3vsH9jctMNhhvF4dSHe8VRQW5/PNB4wLnO/0nj9nmUHdjfJa2sAykSdNElPOfaw
SbOMvhojKS4BtEoK3YZPF35VLdGbtCEj1BeM2uSbItPdrltKj5SJRg0C0DzhkRleTdvo3lrNFhLg
n0sUAZYE5oe+HOsb+LFus8zATBI6O++mvkPp0j3jadhOju092sYpqdSc3pZiPE65GN71lugoUkAU
qYNMUEtYI+v7tJJogKGfajrBxdUb8Vx7E9cteXMc43GiI48aVF7p3jt7Pxcjb17fzP4EwvwfI/Hx
MNYd0r0z87HzWVMc5wnEbT0MHOtFnIOyp5+S/XerLxHobgoFi5/rDoeQJkPzIY/3qG/5y9Bwrl0/
kJlNwYBp49Lb07j/728MUqj/x7DveuzSQ5MgCIqjsP/Xq9UuqyBWCyV1DhVFFhaU25hEks500kuu
35anaTY+M1HiJYXB8Zp50VdyCvRk00+PTcQ1b8BA1S05daJm+S00bzRi45fa+T9NlQVHdJjo7rqM
dMYlWCP18y2Cpe8DjdpkdSXJbeJwbRNl3Dw0qxd78EiyosTsZZd358F1v02ZA0kakNhZGAFZ9rQV
lHVb8yFyJJV1QtwQYrkrYfpwHg3cjRrab0Fnctqp3ddTUhbtsYh5Ilo7Td55nvKDkS2AcJ2WzmuU
oby2gvNc+HiHDPHI+sS8GiaHNdLNAx7MHLBVU7Vb+y9D5tVNVVF44eYnCKn4FQZQ5WwSs8gZZQqx
w48/vNjr3tIJ2r0L17eLWO9w7fDa+Wxt1zoRUf4e9rB2IR5QCRtmECtjmxqHBgmLl4remIzFh1AP
TvTZI8o6mH0KZnayeNkzNiI8DLQd9Ulys7q531qohCc/hMcAbh2IZ0DnDfdudnPL6YvRN9mliWxm
xA1moaqEmdBF3ics6P7uNE53gk0fwaOM8RuZ2ADhvV8MxsK5SLILBsOZoulWbtqofzHYll88L3iu
4YF04Mhr1BMhNZUn+0InZkbPLveFIBLmpUpt3XD4AmvnNPiNizSc0kwl6B6wLKfTYnaxB6F4qthJ
Qnfg8aYmqLi5aIiQ+INgi1sQDehsmr39EQeTdUjYdG5L8iXXcZx+j9GY3AtjfJQVXJTJkc7TKUs6
h1VmXDAZmuc4tm9LiLkrpiDwE1fRK8ozb5Mm/RXZ9mnOzRdPzO6tCuPgzUIk3uVqUJuAakU/r4wT
uN7okGT5h23kObNiYomKMUgWNiDBJ3WihI8u0jQSJ8XO2nQC6+JPi3UhnXzgfmsIbJuUx8XY6y18
OnuDqcUjtjS/2OL5CRCiDk0IBIiDdM64hMvSnLJeB0Yz0zxwuLU/+uFAktiAHufP53RAsB7dibYN
clMP3JL5mbWmeAmK97aO5vdOMl+PHAMSdEuDkNuN6QvDEaJ7BA3u7EYRsFxvfgomUShHaj7HRE33
hrK+JnURnoDYsxiUVY6xeULD6wv33VzkW9Jm3TkraMq1g+WjrVvaczBmHLwIIHtKjPpRpro8xw9f
fNxkUFfb4ANaSjnQduBb8IB9chIeEfxxGb96Skw/cNEAgqwA8jjsvJ7N2O/Txt37bfac3bn9rZXQ
ltQIrkBqrcObIon1Ij2I4p45wjMYo2FnWKTFqiovLzCO7EPtVsFdcVTZGQ5GTI9WabsKsnsqKl7v
aRUeIyiw6HiNYILE1L/nQL+N8xlbRzY038vSNQ5yLDucLZy826r2ttI28yv7vfxasoKYHLXtir8A
0yPUy3hIr/GSp/Rpg4iUzkyZ0YRL4s/8u6Qyb+dpdzCwrZK25D7aTp4KuOsIkJHZpGyBHG8XeJ9z
hMuxZI72WozNieS6sa3B221Wwz/5TPwOxnnpoX5Ju/V/5YD9DOboF/ii1H21kn9nvSy3GjsCnszu
lQ6JG3iuhbjBYHyMJTtcD5eY1yPAYQRKN8aSdA+jbL9gVsHQPuELYQ5OxJUGj5dKIH5Gjdl9RjSZ
d6P8h5IDPcEOzU05KxDrBniEKMSfOET5PxScmAQgyoJmkfK1joYETl10cAkMXeLl1LagdElQlALA
URoe8rIgMsqO+xpyH0AnU39lfUehm/zhOTi3QhVSsxNk9guZJsqMpgj0hLe4kJlg1Oru1vW5mqov
oiaAIxIeYaECD9TTBPDdSFm3iu5Xkpr+frZb6zqw8lxHLHhjXhcvZsfYoQli72ziJdnnWfcjFvJ1
VoNBzWxAV1o/c6MF6bBrtDa/XqgqnXmRPKNorKj54wBoTW61WywqnKgJ/WLFoCbSmWQyyGuC2nVk
/mINgZPkJI8+/IXPTm9/TA72FsVNI2fRxp3D/Xpj9ZCHmAMxlw/OasJG9OfDwtJ8/Hd6pErvlkXY
NcphAGI5uo9ZDv61Dsd3JMqQiMXMdJafMSzUGb6WOLf6MkY2iGBXg+1VJWm/RAi1UdMirY/hzXLO
ZYsZoh6cgNRICJvVWsCQ0UkRAeNdAyUZnOzTGvmpDGjw+YhlomlH8RhKazd67d92gtM7mxUU35he
L248uNKVBeyoTWDsGk0SbkdgoheOn4SZAuu2dKgAg6KSilfaLq+X+ZrqS4sgAVFK3qsGvH+Z+WKL
CxCzBC8GycGC4s/wWwhUGfVnSozkgqZJR005c1AYOJjDqNiv47DOtJ6tYQag5hLrhtsGF3wCyhOc
zLM2TOwI2MQ3hTZssYQLlV6DmdiJCB3IFMbUkVnQMst6Ab7AOS+ZHtWcXsapIZpdBec/gwYmoA0N
azEn1zwWp0IVPeJhXh7NrMcc2Hsd+4SAxkOZBeK6XqYqDPaO1zyNVmymgUYLiCcSaEoN86OYsWrA
zGkr1vVD0apw3M5pcZc+sLAqVMa5T6kSIfSLkd9l4Eg4yxyt8lEpdYhGzFTd4sIHSKRBGRPwhkoh
SYjhi6cHWRSafKgOQ1IiQS0FAYkqA1odxnZGFVCWXqiTNHbMDKOxW3gh1f7NoONXdkl9HGwHUh1h
iX4juw4RNe93TY2FvXcUzD+LcMy/u/AIhkJV17jalxpctWGX75Xsrq2BXbDvq3vNFPiI65kB88wr
Nmmyz7KeHi1Gn0vTQtVeTxyKqBaDEvu0aIW5UfK+DAEjnfEvytyJfh2COvW+N8n3AqvDTsDb2o1x
Fn966u5WxZ2BTfVKtVhzs+m6KgxzX+jXmT2EJSj5XWxZKIHlUKFmYqlNGBFvMqV+5iKA6QTRpcpU
wi2bcxsIb1cDVf5CbP3pBcp+mgfoUPMNFvZ8E9SdJdRLnz1wyVdTWxottg7HVg+zmZjk5TidJhti
Gi6H6p3ygeZoEm7e1NAyzZgQA+TN7hIENuqcnx8dMG6oK0V5M1X/K5cNwc55hEAsFlAteqZsI6ju
mpZQV1q71PJCYmw2fUZJUCjar0HeUxevF7iWdiftZd+ilgdXtzbIbya8rOK52HbsAl8ct/bPCGKJ
7kplBs+x8MXK2uFeZE1JYROeWMQS5zqnjQ+KtVZ/Fs71m2Ol21DnhM4rBTvBoE8APYAKI3xhmeaG
egY6e0xc9Qlm7DiJH4bwroyGnHLTs9vNKbu/9aHMyXemv+0O43AvegbaMaA3EgFIU1DcjmHzq2sb
znpDXN8qdnTbP9++A5q1SUvPepomVBbV2+VWUjN9pO8eBAF8bqSJsl6ukYneVwDE9TAnnAzQ+ZIE
4Y3y4ulKJRkAtPx1vTiSV1YcLLe5xj/lDVW7Z6dH1YuR91cG4S4yttcdHJm+jd5kXJyeLoR0pp9s
XdIEuJ5NTwyLhkd+RJtFYJ8oMwFxDvnbcsz3wpiZd6s2OZSZ9ZOwRMeq6kLW0Bcjqjg9sLxKi8Zg
O/IVnaE5FjCCMHCzCW9vidz86IlSHPhB4lur8I169Dds2tpmadGX9asRl8Au1UEyB5LUHrMs9Hgr
JS3hx2I3dPwXLpPghwFl9RRUE51GVnqzA57RAC/7w/fZQnQ8rHXm35tczbhe0of5raDR8lu/mOYl
HpFjR/ERN3z8/Ribr5ybTKQUjJ4q9b4qu07eI2JbDKjd4+J0wUaagHA05PXWtWS7bbhoGbuyh9m1
1YNt6aVr53Pr2NOtcjuS1SNyTZ9AVVK++QyDzDoA0/41JNX4t+CEeg685q8UG6cIivBgdMlH1c/W
kxDb0ygpQzZAzcDeM8ObI9kvcoI9r35FlNrg0BYCdCL7rdX1iZlcnGL3lwIFQ1kX3UMbu+ApLeuG
IddofyVyAiudtxIW6xnJRm83UGO822LgwpcFhpJEtdNVZf5hqpf2dWyt/InEdpYF9cmDkaojd6K1
LYLSeMw0bWtXJsZzJlw15OSCkMU+0JUYDf8UsTFzD0yU75obb2iogFlyAgRNQr8DwT4ggEPD61ma
gMftZWz2wlTxIXbGf5zJ9q/25EGYtAj6ODqTvAaTPb8O9kjcPbXClMEZcX1mw8OBTEh1kTUVVtps
vV4gyY/H2U/+aWqj2VQN4yLqcjOgqerFq3liVu/gundDs76nZWkRl61M40x5226VnwrxdVA27ymV
MuCc6i8FXROX9WKQGduA+CpeePUdFp2yWi9RlD/9REOEuqGGsG8OV9SL7tSA971B9LNvPBNHE8KN
MfXkz6yuuiWLo0eY5EsmJCW2eOSxMyvG0QV+be8nHCIDUyN44TSjHtdVLreuthin/be5D8tDFIry
qjf8SLSAUELth6oXoG00p1gv/miAmcceQgTXVgSu2yl7mFNApYGFftIBQ0I6oTNbG/+71j+1csG6
vGTzOULpGqT/1s8qfmVoNjL5KeBi4UH7Htg/9W87z8uAssXhh8cztYWB3sJWy0dS1wKslCRW3Vj2
rbLdvwWS1qeqWvsmliemrxmpDDKXjHX6UoesiyZYNgzzg72Ee7zhxa0duKrdplkxHtbfVOKJb3rz
R8BwJhkgAW4IKYpbNDLmFiGji6hw541rLOJEVfyHMgVeZw5Q725rX/0+Wk7D1NydNBR6l5fA81bf
/XnIfwy0MLppsDeLwTlwAsovtfwaYa++NQ6BdQL2zkzEMiFVI4Vlnyt9yYbW2gtHfBhavjdUEOyq
DMc9R+TqzIHoliIx3k0myDfLfptbTkiYif4HIlCJNsd4hNkTtOFlyT2KZ+1x3HmRS2SSLX7S8lqx
pZPeo+qeI309oxwmcWl4cHf0H/uu9+9p+JXD2HiN4nq6Fj3+nYqp68tYVwfZD/knlO74dd67S3ZL
+nb6baTEOTcMWw604sK5gmz+0afB9CZauh5YvvzCgSqfqvCaRZhymKLZsEV7757qi8FGoAkXinRR
sFTNR7ielmZiSxdzJhFRp7LeM9AlOUdy7Zq24WuYBRMUBrTXwKhPnWElD4FoOnFrnyvtxVsvMe6S
azNjqGonrF7rDwU039tHDYXDYfjToj3kIKxEXd2I0qduljhmsMS+CmdqN8syg54vyzMGh5aOZ2q5
WQWXTzeeHn5cvPcMeJ+2yJE/xUI7c5KFx1E0fzl9nD0a0sonLFzA3eL46eJIgIjQAyo0TEpUbJYl
xi7DrdbsALeah9tCOVlUIeomID8bivXyJEF9aCc4bQMWTIZuAfTK3v6CnZSgWHwGuDT/tov0Z+6V
3puSlLXHDuZmz7O/6Oh2KVCkeyhWbioZ8lncy7yxHmbaZG8kRIimzWQxTb2/yyxqijrb/rmUgfg0
xyraWAAxYcIA8/U4ovkk/W8d4IhqYspAXKsJCbx0OamER2B1NMGoItwK1/nbb+bqaobJ3q045voy
Tr7N3vSuw8o5ivshcPEGZA2xHru2u1Pm9vu2HqMLzjCw1PhV+Nky64ld2HoWSJNFOXytez89cRPX
74sDypYnGKNMBSNDuc0TxpJ7WS/VwNHKS4W3TbRzIpUOReVMFndN6DXgHJCpgKnizQu1QW+9TJpm
hUvL/P8RhzWIM0I2Jrl7qWSbX+dqRAOEUTpFxi9Dp7PgJ8QbUUKkQzdKr7OTk0CLZp/gslc+Zm1s
mposJqQ1HzBifPIy93+ePKS0a8Cw5RAn3hYfiPHN8Rf2/Ha47ANYn42s3S8WnHx0vfxVeW10CcPi
n9F0x6szHGVBzsfmFgf+F4LyWP1NwWimh7r13yG3Qj7X0UPXSYytIzixGpPR3dMUgLlHD4BHxgJG
IVLPCzUa36hrT84LvTdvTkTuQi2Engkjxg838Luti19oS/bL3wSlXG7KsKkTAx2xXvDR79PUT8DU
ZfhJorh/c0wlN3ZIKqOVrBMGxM07KBtzC6eOzZnMAdYaIfdEELxmWLjuQz8eeGqC17AETZj0+AzW
GG+nt28EPP/J6loQPqhAg+oPNCmm8sGwcyA8s5ybjM1mW3vs7ukC8F9mSEowKNHFROI0wSbg9nnp
OnPZxdphZ3H0vXQa6uBXcPv0fYc9pMdPGLMy4RjX0iP1WW3Qf3VVacJOZ2mhO3e60EgTU5kw73R1
mtk6l8Q3WRr1+rh+FepFMk8H6pihLNMfx9581JbEYCCHCXRh2o2A06/Km5HTVIP8pf8ovPZnHFT1
YT31mkBMBlosGNNEDepiqy0NscWxxNHW5/WrJKVSuPHwO2dbhTij9+kQCOMbH92PHmX+Ari8OA1G
oTazA0cib4wj+i5cOFis9OoxRroK2rQ3QdqFtyS1/zbJPYKxScN3w4LrYoz5D7ueL1HHq2ImCfkY
NEK5xz5FpXdY3OC0XFplvyWGD1+vnS89M2A2YrpxS6cK09xsNpYr3wmjFKeiCj+ywvU4UbHz4AUO
AZRoOu6+bz6Mc0Z8+UXmRf/eOilBCmfA44pe/G7iwAsSgrZL7f4CiBN0ijm/E/RbgQVom/Fo7VZJ
twIqS2YF+IWIa+bydeifimQiy5Ropxhs4iJg5MpMNr0RrmTPZ174gczL+lXiERNyQFVDzKv2lkYL
/MsXaMfsgTu4PKQ63zBnnn2OEsr85rc66HUIyqOJfImZ9QhDofrawmoOzuwDtrZa55kljPdByOy4
N4mCgdur93PiG8fBYU8YTrTdcdQMX9kjq2MT4l1nCkC9En0mBWDPw/onn5lrR7LtJZR9f0qLvDqG
Qi1Pyu2uoQ9z5V+6CQic5Ii7+xtv6+5W6UvfNS9eKJllKl/uVvgTsHaxz5yODsM0yG7kr7GpefO7
m7isGqQO7bnPYS4fvZzDTJ2HaDRl8WWNDZL93tgJ/ReRQ4hw/Y/YkH/go3A9/AFEbyIaNIAr4F4E
3rz3va49J2kUXR1HZkczdt7w00vEaxmry3pxB1iN2WCFexaKrqPsPn16uHSO8hhns7yuGcj1qz5p
HzJZ0uOavsP8RdRK5/DIOBQH5Ylfs+G1p8GxPtCi5/u6+DCHxr6SzNF+zTMb7RTyOnau658sZhEb
H2DsttDZ+X7N9yctb4861uBPtOmLmQkHvIX+0skhYzR6vVfaTVZoI9l68bSvrLSGm+NEXyYYzvvJ
MqhWmtqJN7f1KTqyuVZbhjTRAcIyOTdsS1/SL5KONfD7vrwWTejg5MAgexIK5cLrA6LYXNwFd3ye
Zr+y0tDiFY49KED2ZQopVZwaG4cqgKYXH24dTliKwrI+ZnKpN+4GDiBK7BA2Vpl0vazOxFz9Ui2T
u3XdWC8ynIZTPrQYNQf2epV6neeu+GIxS1GjLk3q233o596kEXN37nLKqvP6sP70YeDJnY26TWjP
CjztkQWSlbQGk/u4fzHxcFF+MXUPV4JxyeOYCsPUjOlX1F7sf0eIrJj4+8SFFzw1ZKyTQGMDNgnR
nG19S8rLemG3xxqusdPJmP/zbxhv/aobZ6gi3vjWmKhgdZlPFEpwsQPjYwggRlj+ZL26Bp4jrPpF
p0u3kZE34RTKX1U0H9MmtbZdIYGD8kx++K7aFMwB38hMbAKgU07iTTiq/Ay+t9Fjdap6/7yCIPzQ
sPflTO0vf+M9cObsz6WdywOe4B9mm/xwDIilAEO2CKDzZ0X/Gb7ADO1fFBQmYO3CP0EwqpfKeW18
DjxeQopm5HUWe5g5lsE1v7slXgm/i7nt8RaamaesbVzB88YSArUq4yUJzJ/U3SDdk9KehPXiYaO/
GkhklGGdWCFNVGtME33R6g0Nbit+3HKXmthFsCXLDxU5oNpT5zWFEoTobZ3pkxXn9av1MjUwTw0O
J1F4TmdWmlhjOVqBNhiOqt93Bpr3opJ7kkzTmxlgDssCVFzp9+JQk8Kn/shPXwvLSQ8zVle8J8Rv
19dgFQHtSEjD43cwqxOxzdO/L5cG+BhllNCeP9eNUlxU3rPJ66cbt/IyDO58XCUip/y7ChoPWL4t
DjFAYUSmPibMGbQXJxlOzEKiO6EeX40WDqkAMs4Kd8hbg6bOjHh2JWOxxyxfHVaBqXZrIiIZUq45
NsbDYmdB9UXyXqaQdYKkQhSr2ugIyrTbLzqSq1T7Ox1+9W4RncMCwb9iHrcp8Uxd7JonmIzK17TB
MaZ0lGuVhqWMTnH1E9dz9U5slPm6+w6TiC4MU093xRD8dpsluOclaVCaqdUrocZuC1/sdeim5Zy5
9FN5HbsmwA+jThu1MMfJlarK3GRsy7d/VD4ve7c8AhvMjDkIRC3VGuYCpzUdmvPc2tm5p1gzUERk
iQRwguBBffGJq+JpwEOyupzy3ENB76WkDAjsynqxCVdKdktMwEnpBIlQPYtoxLRWRe9paebpNpqS
cuORn9/VKvZPo+h/jVlQPp1Ry9ahkZ4NFE8XS6UeCDanklT7a1tGvzxSKDdrQouqh5C3P+dJSYEG
UOTM+JmNJEaCyoNgwP+bHFL2yAcs4oH19d87hw9enU1Q3BSFTVn5jakDO9KZkNHCzq5Q49ehDBnQ
e9wYBXreAefMG6RnCfAnKnkRemJX/V6VQyeiIY+ZDx923JVAmWj3y5O6O80zSnovFBVZXiI2Tt91
NxKtOftTwAfw4xHt2m76MGW9aRbP4Vnno8AP6r53qv6l6P89QglIDklu0E2rdwPCUtERk7izxbb9
vZ3mcecaEmk58ekyK0o68eJ6fszJfMffl79azvDXnObDmdlS/hoODeOpyrJ2+SA3fPvgbbb76jOU
mJUExp5cmcsLdoj4EQrfuJdmWlxm/GwkYnc5G1LqtmZam53S/MeiJmYrmyp2EONFfKrC8e9pEF/t
NIjJPXB+d3HRX0oPBZyB1NlkAn9ev8K6U2zg/oabELOu9sWvl5h90CVLMenFYfHamZL2EfSur4w6
QC3R/uOwrd8C7Mo2sY6O14M/Xkaf85szwr1IDSFvCzWpN0tf/KHaJ0FVnRod97IigTF+ib6E4+RB
OWCt30X6TbtevBZjrGOwK9N0k4geu7Z9mqPZ71JHNptYOG+9E6lzSTKHxiHt2WvAv50jho3XLJ/2
Y79495VX1g3UUppO3hz61pSv0sBfaRV1d2zykYdOt+oNZVqQrfI4QQBF5ziT0wTUaEJDWyTjZWHp
e1ko5aAyzjutW+j1rpVFvwlC5S27iijLcRkMqhoJOsOfyMJzbOUn142iUzFxqumpEfnjBmUf3227
HL0F8xY9rnKhOJzTQ6tTFWHDM8IEhvLr0kYBhjOyVBgVtUnDs0zUibptKHRStX/goMb6Qk85HXXb
ojHAYvV296X6MrI6VKmlXjtrRtWSefrHHrZEXX6AXM30VnAOS/s+2BXRqJ5Ynqw9uDMKqtv6aEs1
sJukrC327XnXjkhJiQ/NISYOeDFboSQdJXjv6tyYNpK41LUX9KupiEKYgIrEs5AclHZBBHuoLyfn
z42WLSjHXUS/WyZYYoXeJDVTKhB+kjdAJ9ShuT4e7SKXb8PyNGp4PEobebKYwW0XB8GN6sL8YWOK
KkrjRYWz/A7cxCByupyHqJXvFQnx7UwnCsH+oX8D4XMKhWAP0TrJzcsd89Aqyf4Sq8pdcRdureyv
cHDCp+MI7zCyRTiZC5vvfuH1kln4WAjTu4diCIa31gXuTqXB0TTqnnUs7d+oR6L7zSiOmFRpZDKr
/l2OHS4iWxS7bmktrE2Me4G60f7iZnt8RoN2VVImuYrnZYNS4UbG+xC7wQPEJcuc4O25SpB+T+kN
7yb7jy8wHD4mysy+RQ7jC8HqGGhwdWSEX9Hq+meZ0YaX47R9pxKmhitEiL6NfxPhKTfgT8znUjrT
TuLyEYkpPuM2Pjq+ab1OzTi8oUce3JRCqd6cPpIlOHiitYhR9AHTrMh7tkMJP35mHyYrZ9ktmlCb
Ixs4HIb//CQcwZu7q+mAuCJf3WTsb6Hh2xu7gYoz9EJnPIfqb1f0vxmPvKzySJf6wbPDfDHQ6S7j
CW+KKv/nq64zQLij7Rymwv5tD3XFmyiyHuuF2kNqqSsgTUTHfy+qtj5SgBlvkhYNftMlPvXOffeE
0/M5yOAz9dipmbS3tj2IMwzm3VerocYaF+pnX7MI+cQDDFJ+RlN32NwG/63omUw387zNmyHYcqAS
nyn+0k0/dD8UpShHxCH5aVrhGx11yy9S98/aDH7PpWLl0f/Q1h74JlZ9NSOYLfnCPRvzi3ljMHq0
Q+aOOEHFjiMGXUVTVt3GvH2suLOBxOqtiekz0ozGpZzEdjWqYV2qkB1Ui7lCfI6VSPa56Qx33+2P
s8INmGkrb2QN79hEnS2QS857zBg4wVYF++mjTYfsritG9YPGhYOfOGQIWt7/EmblK6mL4BRiqfJo
9fFU2X+1pVuBaUrGbWNnHiP1GmKWx85czoJqhiL3CG26/taYJv9VmJRfjFmzNwPcek1Q3QqCUG89
Gto5oI59Yw/7hcfmWem/rB53HLD8PctFT9VH5vLzJgk+lbl5lUL+HhlOE/RP3m3fKCA30IFsCbu8
hFWveVsJ4xUmsafBK79bOHs3bmlE5G+YWIHZKC9Fb/yUOnBFQgwTwVRV/4+w81iSG4mu6BchAgmP
bXlf1ZZDbhAcGnjv8fU6mU1NS6OQtMkoVA85zSogzXv3nvuq5flvozVH5ikrOmGCJfNAA1UdYx0+
OWPrv1MjeM+sNLgnDXp7EgE0DE7DFzegbzyLogQBOaL1xMW3inUH9vYcRa+TqOMnTJmbmfSNe+GL
w5TxwYPiaqx9JeGfqYv/3zV6Ftc4pvsNWBc5lDoTcFciaO8zqhKRGP+KCpwOyg5q1y09oXqpDnPf
kYDdaXs1V9oO2gwPX7+VogbQBbixOrKzb2YAnRDmrbazQ5cFGrH08xwtT5RKqpeWsIXP1jNZMMgj
soTYWoSHH49haWBa1mckdojoxnXu2V9mpGtQpMvIuxRgCYnFiEmrB8kGFdM/jWmW7HhSj3FPEJx6
lMtKuyeT7R4jKXSLov6LfHgOBBHHbPbn34UksNaNFtxpS2XroYdpo96raBAi3DCuRuVBJyMZI0Fd
QDsh819dek9sasv8jQbQsh6dzP2a1O9e/TT3Dxal5Xtk9sVGj6vqUk3ps5i1b37vO2itcuMdLfIm
7gC7KLxWmGh3wsnTg5GM8wVz9nwZojY/ENjxwv8MAwzu6n6T5pz9wgQqB6U1ZnQ5oTnYhfc9ay8R
Ta79sH2ixCS+SA22hJjX9kxOHCHIMgqIjTYDnU4AklH67rPMlxO0FsXEmPJKk9IjEhelM86Xgy5N
/eieTiZ19l1o6EQ5sue8lZGZvmJdzXeQsxZyZLkhsFCSXaUL+zHo2VcaR/oJALv9UEMyW9ci0/sD
CBTRDeBQPUoQfpfFX3ozh2mS9rBW+8rY97ERYYWci02yRMGqYBpgeyydoX0+7ds0bo6qqJMUbg5t
u3cPWdY4RzzB9THyuosllaQdLfg6mNujK7eStWqKpXVxsPgrANwZZ4SWUA7loI16x6GdalqS7+1G
bwjj8vX5ogZWzRC+E3IZdWylYfLnFGtO1MdDr+Mk3noUdAc2LddpAHhAOU+Hn0xF23oyKbHsVZ1q
GegEUwZ+mf3OOMKLyC/9HB8713DukSCCsGbbxY76KqXgxGKbPzK/IyVCDmli/nlFiCSMPYjqxwwz
nKuh8Fuj9rV6FFMZkIq+ImcDx6n36CTtjHPUi0/CoNHRPRpQcjy5QzLvm4UaM+IRaKKhfeGHyV11
myh2Weyv9K+WM9PIKbXT4EzLhdDJP4O61Msf7QgivMJ2RHgZyI+Lac1P+sTxnLL5T0f6oYfJHc+i
jwAzDdWhzoiu0qSzem4N/JHquhIvSAzaU+XpEQ3ycIAaiekhIsWiBeJk4o/Gli0bHiwh7rIK46lM
d0XoC7x4nXse5IDKycUszBE0X0gIqYikP+G6u/tJatwVhDukeLxxHASJSyiMfeYT2qY6Y7qZAn5y
Dp3pQVrJWwOBBlSVeb5F8CfrwnpfyDOlqWx0B2I73x186QfHcO0nzaLK4zNNOfGmq7r0r9zVg33e
lt+zRiRryw2rL4VP57erPDBAFh6VGEDLOrJnmJctzWHVh1B9nhZsA+dPQO19TcsBBhcfYjqeoLcY
HfKDoKdzSWxdXNPWlO18XQ6q+h8HWErnKSYZoUhQjPzn0AwBIro5izFK6BxqZKthtFHXBgY7ZS6M
FzQh2nlWwjinKP9KiyjYkxGACqEzwmprVWG27gtwWNhz9jhW9JMaSkSBp94o9iil6Sp2xRY0M00Y
oCdqmKxeB80hFaMTxRyzudadV9wsIQCBOdhy1SU0MAs8IsJQ3+wwi1qhjeeL29Ufau/oJentsyyq
XmEZQR7REXf/r0e3xxWzplGLilr2MJTqSA3JnP4Oq9BCbJ2lzz4dsoNh8oAtI3ZxzN3fxwylAEXl
F/RX76FGoTguQOqnDSzfVhsO1SC/37qbKf/qnJIwTW7UBvBzPxgly4FTu4C3yFKUmWRNgHVftk1j
/R1Edgy1BGGBAaTO08m0H32Y+YDXNjB4jA1Jw+ne6+lqqX3pwClsZZKZeLTHptrEAhpql9vRftKT
6BSOPqDPwDWRR3VkTTqdtQtHmEq6R45dPOGsthpop5REnqgpdTetd5IdIoRwDSPdvTk2MbAaaPQD
DmTR/8yoHYN/6Z61pASyC+eVJAjOGe3U+5c5+F1a5EMhvYnejNCeeEao8LMCqwUnrjAjofcIN5Fr
vgF+Mf5WL9JYB+0Dpkj3Ej40eq0gRgYgF4ZmlJzywmAzjeMES226UHJ2pmsb4d1Xu0qLliQM3XSl
pQ4ZpcUc4t1xm8Pk4Cmt0nRL8hHBIR7zdObNJD1KRYgXNhEgsyDbL17uPXe5u6UMWx5mF0Cck1bh
/uPobgodVrws9BcBrLIS1RcKo368JFI2oAa8kFSzp5lcV/9JAIElsmjkS+rY3kY+PWan9Dn8ZqxQ
WsUzBLwQLLjLmVL+b7Kp1ukWJdpVFNr4agIjwPysXF/KWmV1GCUrSsGdwTLt2RrNyDY33fNTkkDk
UQ+OemaKht61AxF95ZZVeLbloF6NdRiCI6kzEpDQwPtjE671HB4qPDLYfGZSXUXi4sYzgfeV5Q8l
YJyYnBPBJzb487eUQsF6Rle+8i3SXePI8dGAMEwhaddWlfobSGWSmQeREu2JByE58F69KX27Hmvf
Tp7VQKgQWmM35VzeDBujpOdMTXupT+ZiHRRlTQ2KZJG6/q0KOGms09YqzqOuD7f5nyET2XkM+43W
RT/QV+QcG/l97gQbLGuIQhpTUGPfrTLXTv5A9SKV2JGUMtIRc84h6tJsnaDEQGtElUoNBtms616g
Ts6yjpKKnlACjPTp0dfCv9Zl+pP6tXNo7Tp4woenPZWWdXiq6wp1Jn6Y69jb5jUNrfyYo0E7qnp0
fAmEH1yNmhxiGKiI3jHRrCYwFStnaQmsTmqMb4Fl7M1xmqSMnvq3Kl7IhkVae/Mh1CHw2RhF6G1F
hX9qzVXGlgktAMXvWDD99XXLp0/4yNbFAPxRfsBowCmGf7clBetq0KlRTj/ZqOkvzVJXW2SQ1m2u
huxQgrnxRs+98L5+bTrqY1rxVnOPHwNY8DQToksiHwA1BPIy5iSEvTAekBCTYzuW2ghhcslIyzPl
NGD/MEP7UVnEXfltVr9WGoZ1c6yeXTchgh35AvJdmagaOWLbUJXTnJkwB05Dq0RV/TQrYlmOzEOl
m9/HWrOfPITn19RPLuqK8AbEEwJCi2gIQckGE/dhZ77Vac6l65t718QuQ/8hl/VhJa7s0mXVEEox
I8vkQ5ynv8kbmPlfVI08CwJz9SGFuz1zBblaO2suqUDHI8sZuK2J5tArbJ9TkVjuXV3VdSu9Mg3m
OQfQuvwuO5Rpj24ZqHbDBjcLXAoTIWLuukmgAuAnRkIl967kic2SpXWIkI/vg6b8GxDZDNYJv+vO
q1ANkwIBaGd2ICw36IcC+d48G95O7TDUnoO8RFqF6M3DxJ7OHuvMIXNhQzkgvy5Lo7k7zRoIw5uI
a+QHlNVHu+YIFLtbfD30T6hkrPrMCp44BWBsnbv7JEaSnkuTDIxiiH96IQZO+RzkQ3ywMzz5mlWZ
a3hqkqamx5KsBmY7Qo8vQvtFs8tnQkODrybqCz7qbkWez/BQA2VZHytS+NZ78aFRxX3NJ6TPszCK
gvlOZNGj/g1DKz8odVmnfcuNDoq41xP22gT5i+kbfxUuEqppwBhgNViu8cjDvfIWOoPgfMjDGyZz
o3t1eKJ8Fl0XxE3bqPxF8olzLjszfB5hrhEyOzTf29J9GrL03Y4y65DOy/RMNmfIIUkuk1IKZJgG
dOKKXW7GPWtz7n/iLG0fhBbfOxvUbpQE/sauzPkv3SGLxvyNf8L5OuB93DnZIA6JmZ+sVixP2Jp/
WGFXHDnJLGet19OHLl14eQ4HtUS8/FDvuV56nth0HMrCp+0R2WRSg+pb1VpINFI6l6SlNMFLVgYN
DHH3l76QTCnLhD1Nb7pKGYAEmxO5AQv8atBvuZIzS7BtZ0w7t26rC2fv6gJ8CNWkPwD1iOgWlLBD
OOHDjs29l7TGe9FLtXBMRn1FrBC767DY2kFM4vw/5rnasOJVWbK0brl/6+MCoC+w0vkRFQbbkIHb
Eslreqpdw0NNvWgw9QS9v3+a7l7kQRIWA+gN0eJ7j+eLmmqFE6QX7HkXROc9iPSu2ar3036NrUa/
9qkpjaiwg2G7oT6uAI/l8UzOpSQMIcvOsLUDk1Xfn8jxHwJV/WhKFqlgZejnX+h5rx+CiKyVXYQC
eAHV126jORQyUnIpNyVNhdRBzo0XSmxbitsr1WBKPyTazCe6BZDAdzO0bPJoqA6JuT4+08MWO230
H7Qfy70zlH61EmRTwQWVCANvbqqdag0oFm3UyggwLZfW+iDdR9zBeMRamV+ouYe5tFC6chDaLXEB
xdhh4a2l/V43Ccm05oZMZ3nZDw28275poDSDe5xFPOMMzWjhElBWJJRdO7ptERI7fg8DdArYlizf
51GDrc8bPDBHjXPp158MHeV1KDu6PIuRPJF8Yq2oA1NsM2OkLxmmc8y93avQ6uE6x4vYAdlLNkSx
waeNtTTbF1X3nvdUXnwNzY/i9g+jbrNhZXoqRjst+UDKaKMlhnXEWXPMS2pkq9Z/C9s4p3RP/Ifj
OtlbimSe5k+JapUq1xahQ7IZvHQ+W3E/n92oG9emaU7rWWpjFAU0C2KwbnDC/DTQd+qMFwQZIqvS
IufH24/oHKZJFC/xUBUvaMZJmYbhsuk6w3iZU3PYeIkeb9u+/qX1g/U86Il+mGKqozOGl+dZp8dl
mN9iQeIJId6n0uxison7n5ijnHgPRW5VV7iear2rL2CVfwnBLaHgK2rInaeMMLuTR5gEWZkiFxvw
bgNCAPZoWd9rJyMv7h/2M8L7yA7JyH9pZv29SfwHypbsWMqwM9fyfzXomHcKDePxkB2J98LhpNFt
ylkTP8rsgjM9OrkPaqJaUhAKIMgCppJUGa6FBS84tOBLMwhjY2Iu2NValr0DlUOoQsRizpz3CIHa
T1n73nt0baHsIjiVg5VZw6nGNVcZ7KoDIMWbCUXtI/YphjpG/Z2JKzkVbfBG0pZ2VKw1Tq7I6Fzj
2A3QNcdgfkOzPOz9BFBSEGj9me12sS4SXB3KqzNIMWEeJD+cqH8pOX2ch8K92Gyv14ZZ3Sq5t0TY
xMRdASBGYfsjn2OaZF3dnAWuadxu1l80vNE1DtPGLPCbja0IoBax5rltW+7FgvyxjByE51iejgY8
jWuDR6erewcUOBZQwxj8LUgN5Pw5iYgAPMj26EeQbVM3/w5KUsy2VpwDQSTtggCWOAEMYYm9Y7kG
2PXIpraSoEmzWrIyHKQ+jRR6VnIo6ooTFEVoCB9EP5A/jOkBG3FGY4oDTRfZ1smuS1q9EEkRHIM1
xPZjnyh12yfOWeY2r8ihF+rQBAAd2Z/3CzmvcYKibJzUK8EB+TiryEGiZobWbHY0O/VN16TDhp6v
TrUFxf3iO09NYf4SDRbWmhjYYwmiah11XvhcoQqwW/MBkNVYBTBpdkriowZ6o/XaTnTiXZt5nWTz
cmnjCsztaGneGvSO2GADNK7dLl9gfZn238pGzY41vQ54806GZj046aBjRenH/dyGt8BJOO+YfXbg
pHcAY+o+BeNsH6kiN+wydkNVE09QOW+A1yFY1DERKFGj5+cadWVjr9vW/pvY3mr/QZTU3flNz4me
UKRDlab18SrYdWZtXnTZwJ3l4PsJFjMkoUR+TZWzNeGoVqHg9+A3ZZuMgmfl05jZxegzUI2UTCfa
4L1TJziIjpYTWBTxRHEv3TqO/ZsuKxh12bzzLbh4tWcfvSp81NrY33K5mENyWtjK6Dyhub+lC8f0
B3p0DxTQ/VNKN6tmOlIgzcmYnPaEkFlvvkvcziqv7OSi9eVfruuOz74c2sQ+xQtcl9A514Yb34eR
3OJopg+pQGufA2BK3LDNgETLza3z55ChmFrVIXIczV9ygs0YBkz7lyiuJ8LEnNdw1EKcgYn5ZHnc
Eho+vHZCltbIWuRAMfyEBuoxRQjEfUPXnlEOUgUJ6NXhQrl2qtojazytHEAN/9QQtR/RHxXPjQMu
a3CdaRviwjqbbM3puFvzsUcjrn756h9iZ7LMy07Pxa9IBlIpuCX0JrLxpCVOYN+41IgZKFrgyH/u
BkClY5sX3PVY1XxMVduxbhta1W771HfmJe1sFS7ngxGXW299Yi/S1fr6g8IngSBRRDtqziIiVuju
czGe7QLnT2k4PCxxpx3h2jobgqNwKclLHMcd7PXeZeJo7UNpxMtdUQGENTxjwNHGpL0mpvXuzIs4
fQ5d64kT9HJ6GNCrNeT/aB7E+EZWbLhNhuEdd/2Mgkf/CynuiODdA/kLFuDWiHagN1r9ohXknVFR
NfTyvGA30Pz7OnNY1P3ePeG3zDbcftRnU5QkKZreN/EtkAA8NTj97B2xdK8nhdnMyHHbI8tf6ZlV
3LJhqN9h4F8ilHe7LC7pslt9vHUQtb+MnFHZpCTzX9QgV8YCdyjrUMLbrZ96K4DM8W0kW4dK6D6K
XeecQtu562aGYEa+one4op0ZuEynQtun0kybaZV2EqSNID8M+3wtEvoySjUoSp9eWgrp8krwdh57
LUpB9gEkST+bKAx3VYhhSRfewzb9kQ1niQGR27tl80SmkE/3FzOOHd08OahXonxt2xAzge9fmT85
NMx29yj5PQ5sFmHrkKp37Y0B0Ro1VnVVpIYBfJiE5zLSTo7yKcsBNz4qJjb26zoNfo44wl6lLewV
4pETohzSosg8mVpXvA4d+Fuvt9+zuHmQU86TXZS32YlDrF/2sol1Ud2NvSo6h3Hf3MriUcsTCpWo
Ix2Q9OCYNVWtYsT6WNLTVFJLV+pcqGO5J4u2TCPD22O6yk84IQmYTipicx0EnumQVAfOQTeF0VPD
lNYv6QDVxihBHbq11aOtHNHI8SXMOO8WE/CAb37xW5S0Xrxo1z+NMvLgImYqqycwlrJ0G40gcsx8
wvrpvwFHLp91K69udexiL8Pu6es6tawQjuXQch82IRp/uy3qUychMoFhURIp7PmQJ8V3Jwny71Zz
nMcq3Y8G0H4OfDELkusfGsfCy0zJHvEV3/ShseZbNmv2oe/NW0mmJMBavKt4LJiynbzODqQZ5Rxx
Xc9f0an8e5hxS7N3QFImKztJb4CLok/GA4/iK0QMhtwACfusud0xIzdCFV1rQTby7BC9Vlc/Po60
dGKG4yKMh1JFD1ZcgCfq82vXTMZqplC1SjTyJh2ZoaSClEpdN69t/nPp0J8WEtLsV1jfQS7lT40r
yjMoAtlSyCMbUkGBf4dz6HyjEzjdpqYN2ZbgK0a8wDoEh4tkMxcnu9dOVB/m9EsxhQaZIXE0r9mC
WZsqX0xUH/F5kSe+hFlGS73pOKb1n+o3yE7rPPs/hQtL05SDJ43Pkw/n16qrcNtpYwVujJng8p/q
hvFrpaFF/hQ5KH3DR6G0ddBdd5JVvvpAzEJ9wYW6vEL94hnoQJdqcv1RA82qjpIH59utF5NIVUoP
FUnM+SXWlre8H/q9WcGxKG0aNnejIzoFgVL70i9GfGaaLlhvhHa2p+oVsNEfOafSdC4DBkRSnZFy
WSKMX5eY6mQyfIdSMK3Kgi84I5cTPDjiu25hMzskDnLdfGFr1UXi774rvv1enOWSS6CSGhKIsxfX
P4cBC+Tn0LSk2zucjVKka0oaEsHjR6GJNyNHRnsBRwruwfPFC4UBVDfc0bkD0Why0MhgFxFTc4qH
4rmXXTg1cJ8Si9YkN7YpzsOWDVItctLHRAh9Fk3MmJa/ywjqvhVzQ5oLNzyrXFYfVXN4srR3k30i
TDFx79mt3waE7J5SObtJQdE6LH9++AcwmItjyOndkkiwRrPSs6MVSwmrIHt3QnYfkTSllppmkT7j
IGd1nR3VaXa7aKs3Ou1nDN/l+GWE5PlxzuX76QkpMR+x0UOKnssJo/v0VoNg2VnjkJ0TySRBpxLj
XQLMamLyJJ4m87bh5HgHQHF/fDMjFYUjICpit3EPWhLEEzbxiAGVbT8mMcrEWRO+cJo+zp6Frs4k
3Iy1ar7mtfYzTJPiJByoFhU7Lycs0CBEZnUCDDhYA15jUFJ+lN9KbaB3iBqdvZEYw0e671wBDS6j
9owEDeHkhF118FtYjdDfejqoL7Y9ddAOw6sV11uMcmQuafl45xcY7wsG7V2n4f9Q703oYD7kfBSC
CH/+h1+htOgoaAhilD5L7n7SISXpPqWifeNo0N6a5ZpR3z1pZsZGNC2Hr6K1e1g8dEtrCYEdUQFM
g7inAvZQhD3yRiZYtSc1uL72i3MvLT99ZdWnprlAyEwTtvmLX+W33iQwhp1IuNPA/kMO6/Nuyx6g
Wze1Ub8M+fLT0vtsRTUJqZ1sTnpTfMO5qD/1nM62RS6y7eLiejfskZAHH46wqDCIKlmjWSVsbL2R
MCyT7ywe0rMIs51B5iL8MhKAsWyz2/JzyD+j/2U0pmXbcyxdfR7/wBZh3UkwqA0+xrmKBX6doSXj
1AF0yJeOMAgpu7qsnc2id8MNx7q5YY7y/kRdq7NQPWBaI0Iq/Aj+ILhu10S420zqguveyOutIh2r
IZPhN44e/IA9Ze7rjsQeO5OG1TpGGhoCtrSBFH0kYOL+f8oS+5gM/XTe5CkwMaaq4ep64QqFMyJo
uo5nzpLeuWRrtk0MvJfJhPSvlqml6pUaPEmhWsxx2UCbtlFMMPjcJ4c0JRdguxTZHns5a66NCP34
8eZgTh+bIbUNisOMkAFZrpJd9VlEeMQgMX28ouETbTW+fiCq/AKy4fnpwFj81lp5CZm6715BK1v9
M3QYyPNAmrJCxOHAClceyoODWrlITiIVcgwwhqZTwpdinrsiGG9qsKpBP6IgeI79olnPghzLCZHv
RQ36RPF7SLlxZKcOvUh4dmSvypJD4zX9KTUOoWwa+2GrnzwXZNHKRTpC0JuP/20Il/PU2QQYIvHa
mHRZ+UWGGdUEWk2n8hKwDA0TGzMf7iPATBhoKMQdk9rd+DOBHa4cQJPh3G+1lhjiIH41JVTf6FvE
2Iqvj5JHyIaysXbQt60JMzVOSLANiGU0nsvGe4lB4W5AZqFh+OeH6pXbOfnuYxsbEd/FnwLOnmDk
JKOoO/ttek+7pttT8aDMNU5WdqaiSZzoGOQbU9rYbDmMJZkxeU1J2qpQS3TVdOWGXI4D3JJbauJ0
yZsIHI7MonbMCLZDjRHWoX72RtvBXTtIil5IKTE2S0Pvf3H9fvvR9s8D7Sw4XUohQGRa35EjNTsD
azP/fgah4kyGMCV/LvqRjGIiD0vKoRMwdxgI6pLOHR1rx9K9SxfliKlIbPsyDjGnZOkhLtgQk8zW
kqsivcVJGJ0/FvUpjh6zNIurIcNQQ+gusfM1vDPyTOKnZY+8D8uYVvXLWQV2Zhj0Xa2K98rN6Eqy
lHqlHI7a6KQHTEsHGkXOycv6PwOZilSXuwAtAP9U09T/DGgTgOku4lWaDD/WN7XIqeVOW5o11nrn
JNwYmkrStKeSp1VdxTNxTEtowGtlA5jKyopS8hQLphQHZZFdkWKp1Nm67cinS3N+TwA3DoNm2Dsh
A85m9ucPUAADVXLSj0L/jlBMJlFJ4rPM7RrsnhoNVHpxguix+pcgop5NbhEaW5vPPmldAg31I+fb
APTwSGDil0hVJRrqjjvcxsR+DxQiaiexKDKa5sOUbG5IwBEtFHLtZldAYB1kAgxyos4Xy67iK7ek
2wmofvkxQHNG4C0HblhmUPayG/jG80UNTbMsh6lrbsxbCTWtjiWwdM8kfNEzoTrzEfoy1r221Tl5
rzwLH6R5TAWLRNnnDWrvOitPGkowCf4krVtmGaAO5UkBtHQyEpBaIcAl5OWMcG3/Zj+vmTZKmHFM
b1BQ05uQpqdSRLJa2YbPbdxKSNp4Db14goM1V7tlRuBY+3W6S2gFvw4WRO60jfLTYFPwR0Rvrmb5
dGYcUyoK6TytzNX9xlvYtnzW+NUrvUFQtsx4ir7mmUMrzEyns8qaG6VqybELccQcjf2CjNNUa+8J
sANkFjk2f8yITy0GkT0IlYlOWi3ZUeCFGjiCuGWwn/HxHdRV6JpPU1iZtG0T69rLHnNUme0ZQuFG
2dBKySlXrjSyCe/Mth0aafNbGD6HcQWY2aceeEhrhAsu3LJNk3rGfmgH3MfeCe2981zL6OksK3+w
ZNebukq+pSUf/Kas6YGZHpMrG7n+uS4RZcwvMAOGaxab00s5JPq6oGR00Htqp5pA3qbCHoUgcadg
voReFeTXnPqpanSolsciiyZ+glEC14sRByW4SXQzs/te9DRArEVsAjJDLLyzYy7Gcg+u0DoCfzqW
sqa/yKO9PMScsO7oa79nBs0DG7MAZOtMrrqBG844OMhoVhqezoKo4DXb0OXEtRh1uwtbo7u1HTwo
2IParuhncUEHEx3mL303dVuXQ+/dl4OgUodp2062rRs8WC+TL0VTT4fSg6pTxdEu8u3lPhKQDj6R
5hvk4OhOhYahAkVWGcSB2H57L6Xwu4GHzeIGIsJlibr5VJc2S96+VbYm+Lt7cOaLzMGBApo5FSZ6
CMbbisilS2x19lkYX8huAH0vbwOlMlB6g6ntf0dxXB813REodhfAgB08Z5iQzjUdEea4Yjdgu6UT
0r2S+FI8+1EM6DPS8Wa0HRHxoj/F7AUB9nkx3SzN/uitqAbLUGpoJx18w3QB4B7KmU7R6tS2KufU
z2kYX16UD3+GzjT7w0RsFY0QeCAVzaugsNigc1ULwucKjRwxSMIctDhgi7ut0dHUk7dyaKyvaOnd
1chp8YautTt0A1qTOMsG+oym87OPvwJHf12E9KGjg364AhJbWiL3maVnmtuN3OwW0XNUE0mQzMYP
tJ/6viLhGj7dot/9huCAno30WlWakP2BPpI1p8wOyRR1CZEIp2afRBZpiYsfo4hxmJws/KxgnyUi
Tom5XN0uUOotr7r8x6sPpJKazgKg0Gmej+3iwQuyUmhtpSEwvSvuHLjSmuygape63f1j4wbAgpBT
c6jxPoZIlOjJIY2VaFI1kBXKgTucilMW1PXBRsa8o/XwBH5jOuJCAMYXZtUROeG3iL75nUJuvWXn
ph+ERVmrSRf2iRBOxHqi875Wfb6wrFHa1N5edNrvOEa9PgR+82TPkbsZcn3a2FB1Q0f0XwK2I4pk
l8kKnHqVyzJc7YK4rOiJclodDgpSYUS+thqDEUiS3B3xcBBDNGbkXHBmUUcYWp/2sTHSp4y8Xdgh
mmCT62nmKtIoEKc6R06qTcUKeABhNR1tFAD+CIOmgaipyHZRxQsK0m34lMNWeLgOG3/qrC47SqLk
o2WxTxRyZTiGZJotAZ5mWCtmbs+vzG1nDwTKmvOy9zJHVvKkteMGiIH3Qi7JgPeRuED7n1wORUeK
3a9xSLZCmQ5f4AB7ByjXpGcwYw43Jz+WMuCmTq2vtYerQDXuQ07429lrCXlyEsC3TbTtNeKWY8B0
75XjfCXDd9kmruDfUaTjB02MzhVR4HSTzAapWOstiNmoHh8m9uuONWh3NVhV66/8piYj0sndzWha
3OIWND+4i0jrCe++zvTcrupVmdYw/0Z7rWuC1WRxybezAfOser0YKaa3eKLh8e17GxptS5tL7/Lq
ruv+o0tKTJ40lj/WzaYigYtYp2XnWJ6x1V0sWD6Vtcf7OAZodMqxOk0KPFmZzVfZ8rgtoxC3gdyt
TTWubOhkRFJRgMSH3TKvIl5VeCY1eFM/Hjg/RSutj34SV+HsPtb7yMn/n8QFx/t34AJkNtsgMMuy
DcGRwfrvgQukO4b+OAt/OxcciOMizO649F/zYJl7bM1I+xSSXDVL9TBHf4K+hEOLd2I7bW99o/6Z
w8I5+XrWsdpFzwZikNskYGaOlsM97KCY95nCr21r3GaZON81RHb2PQY8ohNJxRJr5UScpR2R7ghN
IxciNELM8qwGDQj7xi0b4ovkXLq0uYC1zCtxG4tguFJ91690h1r2cPYCgI5Fs2XbQjNq1jZFCbrA
LPW/WtlOXMAGnVzYk/tpQfWfNe5Dt46do+knqM44LadYo/3PFGmM9XeDUy8VNcch3RPyEV8VgXql
teFLz7aFPuRH9UAI8fL/UM39f30rDkV3kpwlztzwhG/8+1vpdNwSNq01HRM8ZB9rM7hZfVVDbg9/
XqlL4tZm0DAn4oXA4cjUbjU4qKqJ5hmekk7mNrdRdbcHBHn0EUk50mO22ygRDcTjJ20wiwxLiFUR
y+IVG4jMWAQTCgl1jtGmpdMcFjA6c21sEDcQWtVIHNKsl7JCXXnbyGbT0co9yCURWvK1I0Zg0E5t
m5z7VrNfsRpQAGKRJMbFJ8iWKIVOeig41AXr//uTI4ngf3x0CE5t+eEZTO7Gv29oq3E9w07yYW9l
0YqT4XxTgrBKVoVx9BqEN7n6Tv2gdN2vqO/IEdfc9qSGTqTdxyt1iQX1zw8ybyHnk6zmjaDa+IG2
pIggTpDWt+ot6x/k5eeleuWYrb2Zyrxdq0s1LPIvaSFu2NNysrHsOus4BM2qhsxaiEDXI6KlZFl2
kh6Bz+HzPXFvDSoY6kciyVibRLEcTL19HpxUu9NMcTdCNh7VZYwM0uV5zE65iUpQvacGv8u94ySq
bzSAV05CbnTWajos43mEO9wmUUV+K4svhrmanmccgvW4BC11ebth/2py+FaUO/WWQt2poWkwo7ip
+PKv9yMJw1P/BZwKCgfESW0/31M/UH9iSRry1OYWu5hUxSt9vOVniFR6pvdJzgKfmvnPS04EVA7V
9cdL9ac/f64u1ZDLv/bz7y7rEea3nq2nlBKlB4ZKpnySgaCzJK3ZkydXNcxGFJNGLq9DI4NnkUHJ
HOSf+fxvQDem/+WSwsBxsNnhhY00TMsSfU/U+wVtSbwlAQaNqrx0if1piYDL4FvLOIlM4oQpi00X
wUy8RlKF0Ve+9/mDz8tE/iCyjQHZopGdEs2LbkbW3IyyOKdtE92LZaRLSmT2QsmefEbbGmRatl5/
4LFCGXumxcsBglN8XKQ95AObJV+pSzthFTcaD/CL85Owo/oxI2/c6IIUxcKncL00RQv/b07owMlh
7jIi+YIu2qGVPONqsg6hzEJp5QHY9iMiGBHJWdEmODi3GoXLNggTc5OB4Hnk0ioIqIgmpw3kVb1H
Juxw/7/nC+ffwUyOgPZu2q4tXKLsbNf47+ufwI0nbMT5e5E1jxztwG/tjrPKeiHoLTzoTmpfqK4F
cMN56OWVGpCHol3MqXhivychA67Jn59UQ82eHExPsjO0hGzX1CFEhzxjSAjwnMe2Eg9cYctdN17U
hUGJ+DqW0VbIpUkNaqUKJdLof70cKV6tYpMHvE5fJ8/JfkUm5yqKw/WKjz7cRZ3v3GBE/Bn+g7Ez
W24cW6/0qzjOdeM0NoCNocPHF5wpiqQoaswbhDJTiXme8UT9Hv1i/QGUXVllx7EjKhgEKbFSBLCH
/1/rW7kfEfyFHG1+CdvN1+t6BUa3nrLNk9w8m5NobN7dEJOqsf4gfNbbRiZYQhqDSSYpu4xTPqRT
xDwlw6v/b9Yj+n9xPgxD1UzbMnQkXs5fzscAkRbplJTbACXeKbFt7eJ17F0jWnkxbNHL/JJPf/qQ
yvL1j5fCzBW7ADrGIpp+qVIteh8k4JFyleXHNlMJOqGBcHS54vZwa++0NIl6cIm8USQGWNsQ68UC
u5C3/e0tZuhqgxuQuKmkC9cFioFVNMPM/DR02DU5639+RRrT3J5RpsPE/PMffzMdrkiT7qEmdIcA
EVv85RtwIiYu1cZCmqIXLeOfs5RhfiBbI5qoPcNw+ONFK/LxK2YiXNik7G3IwvbxManxs6QgRoSD
i4RpPgwyZY8jBzKFNJ5VNzyYExwno2EOKX1+tOcXzL6jXuhtpmRENh1lZN3Nb/z2M/OLv73vJo6L
/opgIiKjgm2B6WRrJHX3HicRay9ff44NTR6sh//mq5q+ir98VUhmhCEs01I1Y17c/vh4ZJVa/eNv
4n+5coiE05pyywwZ7klAjK89bcrDqMY/Pb8UGS4OvphGUkUJ03It4xQwCy2+/t6jBs0UZynDTlpI
jVnSfVjBFG6WKiCoY9KRFDOH5Nd7q77Hn8e9IU8A9eVJH0LJoiI8aT25i1WvWsiKs5ht2PSuuPiB
Pf72k9MnOEAdZ2Ax7ttn38dR7SddDMMPhvH8IAYC1v75t2NPwTe/fzsWdhdD6JrlqIDNIHz9eWjL
a/xEreeaG7NOw/UfE/M82Q4cL32F4GnOmzeCzGQ+n3/G9/2E1O32XQ3lhRGGmpM3fINfEl6LcGyf
4KIhbg7C6n4+lBEmHsPPk+18mIvSph8Dc2c+FPkwnqYPYp/cPs0v1d7H/GFyTP7rD4tpef72YaiY
vj4MMsV4SmPrMn9OD6ZunRMVWO81mvsBvLynAL/WtnOAh/RFWz2paiOObiFeo4LMjSWqh0ya5XX+
0aayo0VUFoAhpx/FIhCuB80DzTt9UMKuYc+WU8GoyLsG8RUPRadtbx+Uag5GRSd9mH+Wvh3WQzjJ
+/lw7AfQpWrjruZDSGN0ESJ8APMn6YqlXenIzu+peZVu//lZd/46fDByWJbQDdXS2c2pf41Dmv53
Vt97kISbFGm+3ZDlMj2EqAigPgXvNVsDHOMlqy/CBgxxAFD6mAexccqqMWJFr9PiN+vsGQDsEhNY
+GbDt7ij/mIuU2XcOUjTTUD1zaJVQV7OaXPzs9YkYYJR8aCFtkq3Or6add+e5wfazmQP2JR5UxFj
wpreYNnZnsvpoa7yH4FVrAIKI/uZwFByWZ26Aj6NY1q4IBrrMScpg8U3kXPW9BpO/fQYKA5NNZjO
kdp394YZ9fd/HBZJ6EMdz/NlMVWgblvGqSo1H852Y7V6r8diyzcWksVY5C9080wYrFWOdn684hnO
7tusME4e0qSFUbvlK8GIJUxVsnHjHupEYbSvzURjQUDzTuipvWmCpNpWJDwt29QneHoC7jnTg536
hLXaBTr7oAPVEwwGaEsN8OkI2wDTLp3dOwzmXw9pAM5uvjj+94/+/3if2cPt5q/+7V85/pHlA24x
v/7L4b8dgx9lVmW/6n+dfu0/fuzPv/Q//KmnLOG/v37Qnz6X//3XP2/1UX/86WCdQkkZLs1nOTx+
Vk1cz/8G/pDpJ/+nb/7L5/wpT0P++Y+//ciatJ4+zQuy9G9fb02zKrPpb7fR9Plfb54+En7v2vy/
//vz8z/9wudHVfO7xt8pjCC1Ygil/mo5BJB1n9M7QvxdtS3qhaqt6yCebIor7Plqf5rG/66aGoub
KmumYyn/ruvSEDZUFQEsx5J/+/e/9k+n7Y/T+C+I1x+yIK2Zysw/D+2WqlLVk+pcJZj+YfOq9reJ
z2QAAmVV9KuKiBKfVbSCB9wBLMBtOZwM31ZeRtxSSQ+4DgdwuhW6Uj3S86AZAUk8KckaDCvzMpQJ
Tb22kFsUd/4mw+yyYP/UfwsjQD14a7S1L2wNUGviH93OnLzXSb+CJUIleHTrrXQTdVEPKc0uq84W
rP91BMz4zEa//zoMJfFGrvWqNubBqDWIWdNDJNRi7VPyXQqh2CPqBegoRBU8SVVqhz4jb9ettfGp
LNzyghx+PR+5bas+4QdZk5JSXJDCqE9tRWWOnht14enQH1x95Y+U1xzSLRbRqOlIJghV9Ud9PM6H
1WsMM2f32wXzdYp+PyUoMP+cXcqJNdlI4LGSptCm3cRfskuZiJC7+JpY3rID/cjUySAsnS2BS/Fq
nrPi0QSEhXKlfabpPDzYN4FfGizcHmzIuq7fVFL0OIvRL4SBqwxsuzailRijNH3I4/x6M+mrXa2v
5trTnBSDNk4/hGD2A2mclCAyTkJCvs1dGhZTBVt0ajIBxQEqSX2XGQGCpFqRZPimz2Vd1QHgiYk2
VNYkk7/e/iko3jZV0iiEE9rWNS5yZdm1ETFvguiwsQ/xPsq43mhpa76NXbzuRq0lr6h9KJz6Z0o+
3v0gQTnhUPtm590G6wBtyLBLnww3DEFsNRENXYwXI/0DbYJbazoZ4IXQTpWpG2uv7Ia3asxJGyc4
kUByhJBuDaQPNCHxn5A5kpCqCBMdCRdOvSctI96xqFJxioSqTQAT7aQ6MJDwDCO9O8Vx1nmR1Y9J
kZibMoQPYsTdsgyS4JHkTI25OyEeNW7YBLXN/fx9u6pFmR+8eEX94+dgOf5RrxP+DxS0lnmCEh05
0PhNtgAlnJJcyDHPjM3UxSWLqPUvXotoMxG5uazw3S0y6dVnHA8QKcPwRfP65Gwr7o9ZMMTARl0u
tS/5ANJgb9vZpajopxUW6Q1hkr7ibktgF3MOQ9L4VijntFOpGyZNhrLcmxbGAkcNdjjPwutg9z98
QhMfKnP8qRfCpkkI8qGzY5yVsUKL/HYVCU9/mxmJbVzB9Krkif71dXBJfJ4vm3q6dmpNd9k6Tn92
CkJkqWr4DBYgh159rS52s3vUq4SzxOtOKtxoRu0NXIrGoqItYTvrm6WzLIdvcRka+7QjOIm+E5kT
0xYqD6RzDk3sLWDwTmnaYsUy45FIJWoq2FD9j4xKqKTThPBuCDr4srguJyRfOXrjDok+nbwiN05y
eigLka9vpfeB5BiC/EhVnEiw84PJQITshT3CAjlgtk9DU+Ma0IINnvpq7WowJdKg8Xee2r6Ss9Ij
FKrTtzQB3KC0WGPCtix2BcaftV0F3hEqtrrVoLWLwdbXnlb77ybuEcgFyY8E80jZ2fewWmpcUtOD
NmBeIA23CZpJS6kXyzHvKdNoBu7BHJmKQf3BI26mDrv8BbPxQrdKdOImu1gL2JPZ2VAVuYh7bBz3
9R6nB2LArNEeKfxYz5EvxZqZauXXfr1XCf56ICgJE6jxqYo6/SiKn9VomcdcWO3Gq7/H0iY3zKdb
6yZ1vLZgcvgrRiz88ei1yVNsq+86rHClM4IdACDSByySbx38PGuUIlz+HeBJP9IEsY44cl0QNMAO
h5PtQpnP6ooLpQ/0pYuk+N12SoU18Pzdd1611yT3W5kMPbjgkYynTAybSEtfHBBAoIPypznsJLHM
bK3ozR64Z4TyFxWioOiYSltfoZAOWOfX1q7ocv0ZBfdzOJQ/2ySAvmK4I52WmAoMbuvqnOCE23VB
SscCA6yl9PpjowJ2GSqJmcp2sp0sNGUdxVHxHrfWZaQbjKl351vZ8II1AhlEEHxXlOYHIgsmSUKV
6Zh13xWaWavMqr6XUCpXefqth3OyjwqgzKoflOdUSmWf1LXRsPC1+QKMSgGPAJ5/uGSipMGW1xfC
L/P32y0mw2p4kG6DESeOP0ijAJpTvc1zx1hNSu4KzfdtKun42kPIayGACQ/Tltpc53E0idJ2hUkX
yvEEupqGStG+jGrf73uY7pcqwHKYdb5OQjpXYB9V5l3HXb6GMHobQBvV8u7BsvhbxfQ4SYqxVElP
eh+kf6TLqV7xkwS7MDdQCLe46jXLeAGJ+uwAbItzRvBuGjia9ikbsg9DS6yfQ68uDGHEGzTB46Hy
XPJhuWTOlY4nnLjTB2RihKJltdz4EC63hUvIN6GTR+hoyzIxIYdkdrDXe7hhQlrFuc10/hXMGq4n
1QMNWuPoO2N1Zl2YbMPSCJ96tATcy7F2z9JceVFUdZci7N2OpmxXXpktvdEs3x0nQ8AOxJFePFFv
huZsA5plq9krnxQtJMYx0FZlKR/5WhsIYp9NBetnMADKuP2PqPa6tVIb+isGuRDuYEb7MVdQlzWp
+Xj7OjsLAmPdQ0RL6vwsjPFJ09tr1af5qxKhEY+cuMaqiU2gEQ0B9XWiFFt7tEBHJXq2zyvprhMG
ANv9Ycd0oKJE07mg43FHqWLtEbnFP7wFYZzdm0gkL1WTIxWxQvPFHVEC4GqlAYym26lsSKKGuWg9
IJDLqAxyTJ9T9qWuEGtLvvjBKc3khaTQ9cwy7kfY/iBwzYmejSkrCPVn3dPPQ9a8YTDEnxpUBE87
OOAWM0HacFwHKnj9WZbWtwo82tJGxvngjdx3fzzrUmmu2cJ9ZiaaPc3wxKbEFoB7KPg120AUk9vT
k2KhGqHypGFzOwpfYZSfLhLNrqHR6K15p4lAvEXPllfJa1ZFD2MFisCTFQiCOCCxdxiAd7d+cZAN
Pu5C9/hulbDQFkIxjbOvZ+PaHqZcJ0UirWB8IwvRS36w0rJR4CbmMlFtfLhNg4Zl0r1n08MsgxcJ
bsXKb/zNbTb0XjJ6NUCUILz50ev8bBwbbKmZJOotZ+0SjEO71CPvAKA2Xd9mtGnQLPIhCi45sOh9
N+0MvdFIHfgmdLX72DbXduSXz7b0f/aZTq7hNFLkrnWp6zD3VyVF6nXeKeRUyIrWjMS7DytgXU1K
x8hujVOI+nsZJkWxNF1ESE7wogdW/aRmI/E4xGbu8McbJ9VVPm1DQVWi2Pd41nAnsVOVhfmaadBk
3alpRAj4oRmlAhRdrMhcJlHObe5Urx5PmDCrq8qNikRwlatUzHUEuosO+wSiax6y4FLKVh4izxf3
0vL19W20q1JcZn7hRHQ5xug+GnIUhH3/aNNRMWmKLxJLSRmm1OzEVsG8Q5j5CKBZOUa6SFZB7jQf
mectuzpyH5NBwA1EqLNotUB5scM0XJluazyYoYi2ZcRiL9FJA2sL+qE9m+c7oyjLRxz1D8BHqoGK
aVaZaMLZGhhRQoa2tL29D6DpqVZqD2BR8t1V7WhZGBCDurGw3lATaIiE7oeRl+vSKA+matPRkmb6
klfnWWEXKQhDC1Nu+kwmlzEOgelPi8ZWU9NloObDrjbadxuA37GWobuqYqve5rGdrZgprF0uS/zh
iaEQDR2dZ5QfITz9vu2GwxwnNz/k9gmhzCKvu3rlgSHj5kH0Kqhcl1IWu3mNZ7lou0xDOfAtJ4x+
TcKZyKb04zTfl04QrerWYIIakPus55ZpKM3vZU/0Qa0D8KJRlpxGtSq2niyDY4YpZBXDfl+0TUt6
0jD8GCe97FiG2ToOaRfcVn2JFRHxBmd0XXfd9CAdVsgpIBIiokrRHVn0Ppsu68AZF17kzx2X8bOd
QnVvHIkaa9gQqeidPFDOeFwR/YzefaEw1RR9Ka9j6wM3bhXsACgTr3QtiuPtVs8j0Ty6sZk+lc0y
txrxZFSWeOqC/EGtlTs7K5WHICKziIWKdjAUUyVWwGdtbJcdvkiV/pdQmpVbSuscqA4J2YgoTkps
e8uq8AHG2paJqdapjeMAAGCe82xTPkNRafFtMwMSHNUD1M/uYBQ26P7sAQJtSSEp5NOPuSneyulP
8DBmX+X0V2HPPHvY/oCboIz8zcMn+RCAY+MeutqLAVbhGk2GsMQxq8eqM/1FXVGdM/1C2cxXl1/t
Gpuit0bnRNX98Zp7LHnTfuz2ilOP1w72zV00kmbruxxCzKDjP9KoE0KHaBaS2uop9whzPDQxmw57
8iFkZTexD3kaz097E2QVuHBiNU0kV5PhLfDjdO8rNQCBYphUHfqzwdpq68TlWmAC3fSe5ZO1GANQ
wuCWmpTy8ByQ882an1p+snBy66O2rGTv+gS3Z4MDOwGr2HQzsGwqG/Jq2T56d5rpQVtwq4m/UuTv
bYVFVNZtuNRr+YoiWz04XbxxOj1aBDX6JhVGEXI4WqRAGapdFSLKjnrOoe86j3YGyddVouzkCjyl
SU+Jg87L8OiPkYN2O7V3Riv7R9Xq6UkGuGDZvSTLKE+apeHDdy38guJpGKwHJ22ea0uHSd6RCNn4
gC2qDkAMbur7ojCSh6Jov4HRwdITYA/odF9eWSAtaYkC/Jq/B6gDAIxrAXmD5ZDJbv41691ntaI2
mnfOFWEdfeCoXhVBhXGegRP2TkQWb6xlJzy6n8C3h4fbIkAvjP4hInPWqcwPLPHDN21KNBUVVQph
APDAngLBUM2PQZeK95pGzrqJtB6GiwkUPUn0o+0BdyWDhFs+ohBa+sp3z/HPlafkT6BRk4Pr9eeb
fJ0MKJyEM0vDCdjeWcK5stAEtzZJinEFpXfwtFjRdjQobXBP6xl6ZRD2sShttHdfICxUCyZi81pR
WQOQzWYx8KdEXseUBKyeobEc0eaNQZEuK+JpVobXamupc33VLGksvTN+DZS7+ET1DNrRgsWesLZy
KcdgXlnnPWl6NrRTOjnFl33TZbZZNUNvsGXLALJPm9D5R6ZD0m+MhZaSrT5DpWaWis4Kde976b6G
ZrcPIMNuulLJPqC+tnY9fmBXf3JU7QOT2sImDsNfTM9YpKcvZCpH+2Tgzx/hKyxpHevHPyTMAWLk
rUjzjzkrS7pkws3PmsGJ195IdE8+4S3mL5j+OrENgJrXshPV0v0Pcntm2Tu4sCP2GP9OdMj8lmaX
kY9HV9H009WNKUxixm7AibKSqao/m5rIvjYUqdFnKyxFfRkNQBtNgIoC3qeu68G6JYjnWSOfg9Vu
1TNi1A+qnlYPvVv1Sw0wC/BQ6nm52/QnJxizx6SqnnurCN/nxcsAu+ENLhS6Z91/icq8u09A6xPb
rCpv7MGgAhQrX7NwXad2uUvTmGU1uaL3CJSTIxxia2OnpX+0av/rIUKs5caZdw6iFrixdD+ZckmV
cscHFaeFuXV7L1h2HX52wD0/+hgppWXr5UtfsXcr5XSTOUNND3TMDlS4uITmp1rHPhtGEcpi3XfD
75ZV7xoWm9RF+3ZVO6AFR9WFxl+FDf2yod7lI7iiWtgjMZeE2lFTvWT2QFOZJ6FGyYkl3SWk13+n
SkcnYAOH+NKigjcp+YvDcFsGRrRlLOSFyujFD3P+SCXLbl2HjX03cuJAT0SQPCuJUG4aPmS5jZHM
4taXzbiYMwm8l/TVHWX/0IwQm21ykH0JfUjt/J+3LYkndNi0E+ffTliRaU27MDunuqsHSnAgEZ40
jQkiE+LFSrtxM48clvbhZJ7yht0n3c0vR25p4gpoO/jLg3QOOsJlQDDNpyGSgy8s+r8d4KfSzPq9
EffWslCQXjLTnXSjMQ7VwE6f5JZxn3hCbKMuKB4R5JkLqRbeT6E8Bra9AXFa/FbA6X1aS0khIqSd
lnUE5cDVUqnhaj4UA2ATWgQLZ4YAtsRlEy+LWojwQPCmcXno0JLPKMssN6+3qmI3ElSwIKt4lxUA
VjXAcgMXTN/hj0g1114lrV1uLJzYR7xh1rRQTf0hnGjB7TKYFq+2Z9GfECO7C0VdzAUaAk3jY9jU
V9m5zVJYiCZrVNNnE0/+OWnDaImJF3SfjstyYULvx1AmjcVcf6hsykElm92uunglOUX2pOObn9WR
LZd6V+f3SbRj3W88J8AHHu3A32p92r8grVRPtWv+gM1gnKgBit0f8R/m6KDSRu2yUgL4b6mWQdmb
ygN6kbZU7cUbwVXKIzoLtQRpobG5HFo/f82T4hn/XfMZcj6Czqx385yb14Kq/DRrEmyZw0q5mq39
zgoKPUVfNo+oKJderomnzMj+9Kzv6ZqrZbSae8639nOU6Djd+Jbm15Qps2baVKZN96BjNdpT5DzT
1YrPWntSSru5wCWCITgTa8nXPYw1k1+g6QuER0W6hpNJSNOA2GrU3XxneUjC5s0HHTNxnyrqD8up
xJIKY/JUpMgcxrLTSBrBjArVHjiiYdT70iM2BFFqeUlU4mzBeLOGsjtA20NiLHUWa/vCMyoWz6ly
6Txa3iQG5lt97NxL6tf4cubqTK5F93hb0rVgab2aIQXzg2oRHBIPJitXwqotk3ayaE3t2Ui6k+kL
95wAwZtCCS+R7arnubYzHQ1NNN7fLl3buJpmA77Yp9bgA4imTL6eB/M56AR87mV+ydKFcycj7P9z
XduJjUd3KOM7qz4imkjKKUYuZWQntKMH2r1PpHJQ8XXWaJAf5lJr5LjjyjMiZ+O5jrw6A80JGmGH
wHABF5au8zXuzWsP4qFL6gkllNqqhwlEsMDG09lQRtUdK17z00CzVPmMpJyJsx3rct2OgmrT1Lmo
NNPfhH0aLZMm/BSKh6jc7IA3EaWNrNQT71mevSPn1A9UXN4qL3WJMmuIphMO6U2GuG+jtH/2Yh1/
N/FtmwyvH8Lp7RiU+b6IneiVRd9K06JkSYdY3VkJeryt6/QboEa7uVCrgp09IpQ/a+wn120Hmc42
R7l2dVQPMqlMfLZTQyKosACNM1oIrUD8NXveRsTUUYbtEMNIKXXQwF5tg40vGKfnUwCAn2SEQVSr
YlTtyVB+f5usQoU8PHoANpekfU5MpbraHfVR7vlk1xJwuRnsMVyGkfRh3CnQXKxOvkjT9HeyEWSv
YqK6CoitFGecE7KtN5QGyoHstvoxU9sJRda35VrPJPxMNFOX3Bgm7r/3EdS9vZ25DZSp/TMFnYWp
9EsdYfjKo+bSSoXqa8gyfAA8cXYVDBhz76Ky840GwvqK7ze+u+0ib5e+Zg/pbr5wWbmDtOjqO6LT
w6XKMvuSDGDgpe/1m8BX93N+gepV1Q5Q+7AmES4+KFaOb6qpgj21N7qTjtM/KEZQb9KsiY/s99Qt
Ejt5P6LkiWQhFjPFEpdEu7eCYVzGdmTyN9QssZWh32o52Ckx1J+KTM2fSg/gwyAbz6f6ZjIqQ7cw
8Isk2SkxkN5GUVZsm0SZdB/hp4qBaV82pbkZS9/Zd2gKlyTdDPdS7fMV8WzjhiHn3ZZAsyKzxmA7
DfRkYDLaw2xKc5tU3Vz7cDuNMSzlkixF0R0i4gMutCc3xkgeXGp4n9OTvqrFq+eROlDFCNamBysn
F2J+1r+L4i4Iw+CONn91Gezo0TerNNrYasV1kZHxYTYAdktT7hPR7uarLynCT7ISxs185OTOVzks
9LoenaIuWNzfzZc+GKKOvRCcA6ppciNx/q2sDhe42+Y/jCx9k4P3U3fq7up2bMEgXdH1S5U1ttf7
20knGkHbz3tXV69Ap3lmTp4c+18o0NYGklGxns9T0wYN8Ua5u4qIZDgaWOm2fzwzwooSZaR3d6gy
5t37/BAk9X0KReGcCIOgStvP136Fn1nqmHn1jjuTyM9nicMKtWBpPIZj/Qu+2viEah4xm8VKuUbK
M49pTr0lLS9eGk2Ac2cqx8ZdcaSYJM4AHI5e7ZtLoxdjsjQU+1XmtFxM+EJ7peOlW8tBtadkkArA
nSm8lSzVlyz1cdpMwWNDrIXnLiAMmyosdUS8wbeq19gmjIBC3WSFNnxjMLMIo3r3tJyYVGn8CjW7
YdJL6CNDjr42oYexiRTRlt7zUhOkIZqA4zstK+9CPSn0lRjaZOuRo05hF+vzRBPchG6nrBoBv4nQ
ev+S+0a5CeK6OlpDZbFyaJI739DNQxPACC4bbTuvTubr1Y+GYlUXQIgdOuorQVf9mDsXE7YcuX0d
uSKVdU1tpdnZ00UJnyo72vFIBoLoxKbXRIzjt9DXVed6V+Swz3K6A6lvF+esF3ed6qxN3KZHl07K
QyKq9EFz83gRupq7G2SZbfHAQz1Ok/6YK6KEC1xJpt1RwC2JKCsWTvXppOSbVBlROmXS9o9p5Wsb
yEoDqase+8G5WECI3WcWaPEBXX0OfYpnoyimZ3Ww6339zUgQxQInsKrlABsyiyvati5uq04tVyFk
Lpwq3b03pR7VWVskm6ZBHGEU79lgfIKhlUxVP82YQo2i2Hct+aRfnc5bWazqKPm4SU8Qeqmt+7DQ
L7HG4tYpJliRk1r0NNt8wGifDOoqUj1rxwY0PRsOURS5XYRbp3coPYuwxOKCH75r5Gc+1uWxIqiG
yvHos1GcCsKxa2QLIHYBp4V0LKtL9e3cwKXO1FMQZoDvfAcP5NSENEZoR4RgKQDc5Ntc8mxipjU4
cpirWTHMtWg10oYjtAuarJ0D3xykkZmbpD7PFQW0k+WqYNO/lGmlb2yXnjZZ38V+EH18UiyvA90R
DW94FEmto0W28BowDyqACCOiWDgN/8KX7h00SxgQUx8n6352dpM8ia8DoNTJkzYpSXjHoDm/I4WL
MWSqAqL8E5goc67EDChQR5dinmTgcxHeMB2ScdmhqR9BbE1FqIg/Ww23UE3kT7t24Vz32b20k+xQ
eKivunp8HkeUK0E/xst40L13fDnd0tDHZtIV6nAwcB5blZJuoIiV+xq6z6r0WzinUBK3t9sanSAk
afJI3CXN+W6ftdn6BsGjtVLd3UQh8/ooLse30P01oxnNiZ9fjka/r1O/XbgNDlUvAPOjujksuKR1
lr6XbAzPiZ5lxyVlGYa1Dv06JnPQk7ta0NnvJ++6MXnXjRJ6pFcTF6blWswuuYoJV+GZOj3cnjkl
ec/wyjdoqnsaOf7KNkL1o2nUEdZdb62x7qPfjSCQhxSTkbGJ98QS3t28WUzMgEjBobi77R+HUb23
QF1wFgHtdiTTlVNcDeBUOCJ1SVVr7phkLSL3AuhxqHi/fCT9n1l/ScoB4PZIGJMyDuKKjKPfRD0q
FX3AVTBdI1MOpV2M5dofrPA8V0s1QO8im8pvhdXf+QgCFp6hD9/Sqt+5MDBfYxOiX9sCMQ+i4U4U
DomXnUBxEsYs0HXtmjVnb5Dh/XxpSDX99bVOb23/QjH8OxvnnOUs7cGFrpaX3En0Lb+3jpIxuZAs
b1xRZizmC5VsRJ0uHS3lSH8Z3Dh9a3RVbN28Jys0KJL7fIiBVBtK+Ng3rP0Eyp71fEjgTQx7wymP
7Myb1ZC6zd4w+n4bCYgxGU2SBY3uiorHaK/nu9w5zJtNsy5YUsZp+ihznzSPMTXvWIj0xD6zYWui
gYonyuWV0kCPlmF4CCLlizhajhDotbAfljOAtKRqnatW+NzIgEZGXT7HGolu6bTM6oNB2Yrpiuqm
a8vHO0pULczDoabaZAWOgCuiyytK3j1w0+5OSciEiTWmI0sRS9zVpN9a9luOMQa7WD88BEGjMGZE
5daMh/QhDSpvq+R8O19lbs70PMPRfkuW0HT4X9HHgV4HbBbd5Yit37LW+GCcBVZb+ps+aXgirjMG
HS4V268xsmDUXmZqQZiR3xbfPOzLbAiH/PZsfu32LhSEXZYbuEQnkllT0z7wIiH2M92smgj2pm2v
+nCdaouiz5rXTjb0ebMwO2GKp9Q3FuJMk87DIy/EOa2wvJlgON5vHVwth0w6zcUJmaNsRq1+pXiN
cuk18E+V1z4FtMOelDEmDOJrURBrPxvpoDe/4c9DQpoQp5ig0+urrw7FE4N3s4hBlxM0awHFzUzD
2UXGM5CD/qvaW+Yu91ymU/0Cb0UQkBgPwgx/RX3wAHLfOSNOSO8qGLYLjyhNQDeBnR+96DqvG8xK
G9awrOxeBttY0o5ODRkD9zZ3AayXjYP6Z52hwnkyAmjyngK2CDh0/Zg3aIOQd1srl1C1VdF9F7rZ
r4LGYYzK9D3wsxhxa1tvhOm81h0BuZVpIoLVOKFQhkhjjxnByxYliCugEIqBdnJPfwVti4p8F9P/
Jad1RZiBOW7jbDcANlgzzNDPTrKrMTrUw4O0oKZcXJ1RIGJ2Km9ppqm30IW/SvUKgXsiRsKOg+9+
pK/qDiqpVXuLSg+Vo6SLRUnfXStBuKscn7JGIYgpcYgiGlfAIMdFVrKVYPL3N17JuRZepVBoJj/c
R/K77IN6L0nepB2cU+LpzZ2tF1P40gJ3Mg1+kn4WqEt/aDH64NaXq7wGzK3lxE2hJh4RTY2U1/FK
OS1LDM/R4efg1UmNox42/G2QDAQ2/AU7X/lik6uF/GbYkO0+rOLpSurh9Ww8di5162HesIKlMC1B
nmZwLxWjAmZjIOYbK4rAI4JsYAFMkvjQJtOzX9R890Ow7gL5YY/5h+FTiPIsbLBR/NNtx9OYBmSg
EkTHwIVtCy4I0Q9bQ/KNlKq1H3TFXYdm3RxV77OCPevjhtoMStctvfSVPW5CSm/WrZsCDVxjAMpP
CDepAsVdJVqkLqgnbw0n7zeJgdrQ0NVPfSxfWhep2mCbd73UPukyJQ9U/7HETQ9KTftI70le1Ebi
HHvdvycs8Kz36oiDbPxOvzA42YM8l8Omatm44TQYV5aWIGFrWkCgWXfXGDClS6xFG0MnHSkoP0Td
n4qMNYYcqk/A6ECR9PpXl1pwIW1I7L1BJU8VTr9uo+6xH411NDjsmGEtLuuQldooGQ+CVn7rwZRZ
ERF5akg7Saleew/wBoKaj/9P13ktNwp12/qJqFpkuBXKybItxxvK7naTc1jA058P+t+n/9pV+4aS
kNxtS4Q15xzjG3rNTSUQkLxcK9uYTVGtG+WtG9R9nzfRJjRKSkFV3MJWjFh1ixUX8OZO5qpXi2IN
xMHZmu2gnoZEeEjQM1oFsr+W4Yecuc2Dr6ZPBYauGAUKE7mexYxwXutKKl7VkmToZhOxZorzO4A0
jEl7g56k2ckmME7bpFTu4cBXmgYunpD+lyu3PjlvmNvznWvTLfNTYmpHmdxdFA27g01L/YB69BkB
g/2IS3QjY2yRubYdTDSaXK9Kj2xoCPVEyHpF22JLSsSWRlm70ZQZO5Pc2nZ65QgZ9xHiJnjVqH5z
LEsPHezRreyI4UQFPe2SXm0PfkGgNne0blMJ+zmg8KdGjvR9OyhfPn1ULtTxsBFkbK3rrJEMaYkC
qVvH3MEeQRMRj4wrNa04SIvrjgSf35OclY223OWAdQ6Ntp3CTlvDvyk2Pbj5MRNfNAJ/SaPY0WNM
6RvW90AwxB0q/VOoyaMkvnA9+aEEGw+Hqpgqd9fk4RNxzsCak1pfl2TqRmbVHIpg+NTs0iF1Mf2T
SaUhoGk49pDbPZlJwndiu/U4H/6osBU2rd3BuNdCsgn4m9SS9QaDiGyTlwmjxVEXa5vuM6d89Nvp
OBaIYlTXqYoWFo8kgG3VXmt9HzO4YOmmDNqmCSoE2MIgm7ba6EofkjwbansYGcnRDe1L6nOnkwZT
RZOzZ10Lvu8o08uL3f9CGq6dGI3zp5qq6o3VHCOan1FbHul++FfNJtWKjKNrUPm7tEer6FgAdDJQ
fATurOKUWg0e5Qqy90SuHbMMKGVzEmqrL8JY3L/lpTEa5Gcuw48afP5ORTWgIhvcN4W4zlmqQB04
xSxdo/9tFamHvoNQjYDw3kQ7Kbpu3fD7A7g6Gdqde4G/NokU2xD1qHvkqHkTsyrunnsVdvJR8/1P
te3UPUtVbdtryC6k0f2MCkmKdoil1dG4DMTjWxp38aaMYoQ8XbxDPrh1FOaQapXDAf4oGK7TehnW
XahW19E+R9m38BvloHdNhue6SbbRqIG3nYIbkyJjExVAv+tCg/KWQk7S4AoV6s1pEGC0FalpTudG
+zKZE72Vath2/lAeMaF2sf/Uab2zxp8QrrLwvejq4dpghJkAoN7SMn8jgcPLjTJ8wT35U1T+74By
Zj04DugaiGCcSeuCpM+HIhT2qhrddk8u54cwMa1ZrAdWbXt0izDfIFBrD5lMtqmB/r8pR3MvGlJe
tanbaSapVmacIphqxoNJXsvFnjdG1LxMIvpszbH/SImm6kSwq81GPCUiPaMTyw7dDPgrama4ZhMX
noMSeUUgmfU062n0uTIxm4TCP9LeQzv4csIou3BzMr0kb9/ShECKiIU0wKC77cN0IXJjlatCPlYv
ZHDJjVm5H2PR/CLf/VGLKKaj1vS4ZGCHyNAUBBOsooGuTywrRDJNDZ5l9gy1xDOlalefCkJdZkN5
TiBweAuQ6+/VCYgKHKLnPnT8W6O1xW5ymDcnda7calpOG5018cpHIuQQubuHP6hs2yzxgqYdr3bL
p0SjsNwFSY62hNjQgpDfdZC6chdU5nSeFMmnjpLx6CT9dWBSfE2SylzbFsSeSHcZbTGFx2BMoOmQ
giU0dpDUBQgfFvlNKguvHZPv3MrFzc7ty9TOoTr6btCofQRXVPim1UthJuhdQxazWo5XCvLdStih
g6wfH6w4EHBdHeuWDJce2JPrk+5hyPRs6U617+2+8rqOSoQVnpfYEYeNYXMpYvQz3xGuisyPrJ2T
rYgQc1qBc9DHDr1ZCiRcpe+wrUuyeGjLJSzvhvrWGwlp6hg5PNMqMFLGrNRV1Qk3va3GhM3H0VoR
jf1g0T4kGi3CoNIipQJGR02t3XDfsBhyKOLbjY8LLDU2akXgCzyzADWnLOmDJ+OeSTmZ3VBa7BgD
NiEO712XAqqMpn7f6RhD0yA7Jsquj4SdrCTqs8CEBJxL/aIPeLTDwbagiLhbVZ/71XHjbwC7AUeL
IxSdQvH0ScPxrzjmOglm4KH+ZMsWohN9/lWns6g1teSXayiTp4yJgakaIXQgcoitQfVNwXEItM58
CQsShwakWTuZPRV1gYhaoiPBb6uhKzeBkwwcGCqR20yZGdxo4tqbwlmZtaqsjZkKmwf9rHRQ+002
Q6pZtniJDj8lL/0GtgBu5o7mjRc7Lh8UK0xUbW86M5Z1qgzNponqPzalnt/EAB82qVTN1wx7R47w
qTeyjRZnqGtjcSxLWNgUS3RwG2fnioz01rjZDl3KeKYlX9vWmIrqkPDC8lmhmj3WdnwoR2TjRHMV
gQ2uz4RnOrbaOdWYkCQWVnOXPGhqp/7OPOS3DIcQaZWvPjmzOhtN0nrSyExTR6DDlCRfdu+m+4im
WSgtsZf9m1OR0iOS3FxHdh55NXXCuqSlsEkToo9NsFXkxu+Dqv0hnfkB7ZHhFToL1nAqNr4pP+Ct
R0fXRzLDbDvwzFardw0NrxXla3BSDJl5GlQ1L62plEuQxMCKVJOJUU0Dj7jWmqzdpFTTfSXyR6r3
Hr1A6hyZZ+2tJk0u7sCVBwwAzdDG2Pl54vBdhg9TC2bPBqKw8glPdnMLIoKGGQs9D1BjN9sy2v4M
h/a7m+9vuV2K3aj8yPjWRJV9AQE/kLWVtOfAtyl0ETdwzZD5+FqmOWl40HN2yGA4wydI3n6Z01xE
juXVjTUQpZ1RHGO+2dQAyG0Oz1XUa+k+4CvflIljwTWjlgBuuh5VraW2a7ONcM1z1iUR1FOyttEh
aSgWivhimOZLW2RkYdnbrjC9oLLFoQkJ9mi48SEBqcvjslH1djtNZXVIUnLZgxbVkt9RqtkqshtD
0V3AzEOxzfru2UyIL1Sz/o1hT+r5GvdPx3TKY6SUnFPLQz0V5TGeL1n/ni6PMhR24Jrmt//X82LZ
S+VdEkQvf/4+pb2RHNvIEXea7Mo9mVPnEm4a4fwsq/J3zsX4urwWE3G9UkRhHB2o3i9JR7PAagJ3
t7xacqgxBu6HDTFp/RMIMuRUGiCZhtFaWTUrjhqfU9Dxmikotl3bj+sYIIeK1OXSqtWu0JPp4BTA
ZiaA1JHpXHP9jkFAvGFBx7hXFMZrZ7GuDJq7FSTWtVARLkNkJUkkah+NIrUvfWyj/MbhAOUufdAz
BiaCcK1N4RTmkUCKFTfztXTq6ODQYd/4GSZ0tDB4o2iuvtfWCbU68cLAUHem01qcpYQzi654cMde
vcGTCfZqGH6WXfurTpuLaccIIqKym0Uar8D8WQI6ontSqOZMlBNN1VVnnTTSSfHDx2XTjUJ7SP0f
JDrjhkElnTszA1Uq8hjdiMpfrqtDdKQNcV2SmmQZ+4wpTFLXjMjFWOgqb3O+p+vfAiPQXpibqXfa
KopVvHbBSMUZi/4ZyCjFfgdOswyLHSWwePRD0rXwDYSrnHzn1Ujj9DDlJcJfoFQbY8jifa7Rvp4Q
J3NaZte3ttTkscyUa0iPZSfLwLiQzu1uG8Ol9MO9jGMp15C9jpeRLgTs3skknxp+A/HlvND4nTjp
M0NzfvZvY0eDdlnepgzMu1BfytWy799blkfLPr/Ha5WOnbr59+ryghgVY1xpiD5a+pzH//UPLE/V
WuV6TajO339u/sX+60fbzCCMJ0VV/u9n//3yy75c0fHwqFO9Xf4Flk7DXhurxy4QJWF1TmARIBXx
MDBK67g8LzNCY7kA85IPJutohB3NDH9EiD3vW964vDAI0Mpl68Yes+siNGjfMhWgl2MToBMITBsM
J5w/aiKz0yK1xAMR0mqbTvmAT9F1s+d2DGp+PwuAP1hdoc092HJGYf19mBmGNmN27Y1FNly6i5Vx
05vy02dZx+D0fzZ9KfNLJl1/bxrNxekALUnXzj01LEdEAVVQbyAnG56PNNqnxWk6wDWxF9SdetXa
Y5kjrEdBVn2PZYNgGgkDt4/wRTG7n9JR02sR179SPSI0JiriR7ILNWQfTfUgNUvfiqFXL0mYO7sa
1/zZ7JPkUBW2OErHQkqvdSXo3AhiPgK3vaFwfMeqjqFcxtjmaR0c2rkzWbZcAgekn2TKK49Wruq4
50gno6NwhBv855+tfuoJerELyvJl32K6X4z4DLhjQv6KN67sNTmzdD4UXr36VJvX5Wk4KE+WM6jr
mBb8SsMddx2MvLka//8RQVKylfnBoPHbpxXsuLRJ6eY0IrxadfeekiS7h55ceWjjBoTfxW6MXP8+
t8BijX7OwDRJKQPo0hJphSM7+8Zpe02nEmFPCcN1GLAhNY7/HCXFkZrApcnLxnQpukdNldt/+5rG
+CPDXjvGWuuikIk/HSPLT5X7oJiJ+5SY0n1SCP/FV+1DHWRcRuz8iOScDTm8DC1Q3OysAuKUujBT
B7VgcM8GVzXktA7kgd0+R37ZfBga0kczQN+ltFV2Z/17XPajbZ629P7GXeak7YdB2KclEv8ljXrr
hNmQUJARm+xYuL8UYrMikzZ5H2dEWbRbksqzF87gXWAjnavGpoahSVi1g2IvchtylUbXfyG0jq4d
3bOVmlVY4gDMbhVyVi5+eS/tIjhL2yg9kx4ebJn42UFHP4Wi3Osxi8VUktEV+na5yg1gKFtolC2e
4YXmCxUixbSyXQi/y0bJGeBSGb+4ZZp6oOuLxyzU270lO31P+qJ1E9FUedG0NZOK8n/Mg1+tHu4V
ROLvHWgGoLcK+Qd+6jxGtYX5dNCCXzZK5IGh7iuan2A3WEp4CGVRPCOuC//+G042vYg4Sl8Guv3M
QmSyr3pbu7d2+b78JxBzfgujck5xKJC4SHs6lY2jsECdHya6Fm4zNzuk5dB5jZ0R1kmI0tZI+5zk
qbR4JDMxWzl18WAY6bS1LbN5qsKueVIJwxN4IR+WXbQKy5Po5O/lmQL1nLlJP4PUcNVDyPSP1kwv
SbB+bkgGBpQ/k1FUvncWIjO+C7gexY9tfpbaR9bXEcql3HxwCvHkh4H67NfD16Qwsc+TwLxZrq6c
+6CgdIuM4isjgiIYKOYBqFlrrMMoTrVc0B1Uky9XZiuLeMKP0tC7eeo/7RTNdd8jdUYzxR9M8vqX
1AGDJDU3etIaq9onFMn7SGnhJqs2a0UHLZbvm9GvohGnaLR/d2OinBmM7lqVlLE0JIcdLPGpM+3u
mbKe2FVKvm3VO0+0ZKrnSBTdsYBSuVqelhUhCL6VbuFMst5P9WuWpP6z4fsWUExEPvTu3WffF1TC
A0s1S1W/jYmk1Rop1D52xi9Gp/pVMfXfLby+tVIKfe3z0V7rcmK81mLw0F33Zf6W9Y5k88Su3ruh
/51GAV3JoH/BEsMYOTPlIcVbNBY17gJEjLfKqT2SCphjTv2zBFJ3q+b6ZIhnKND8dNlnF0VxC63i
peIMnNP4ituyC55osOdr5zY/v+PfDwxxe7YGOEPLjy/70eJzQAfc3bqW6dhqeSUoQ+InGLEsP8+Q
FCR90ZOd0oJqXDYiM8VxnDf/ni6P4IsiWfw/X3ZLH3MhsaXLm+vlzcs/s/zEsnPZGJn9NfVtfiLj
A/xVRDCxm2hER8BKXvcxsXxK3ai3ZeOSgHdoWKWvLOiBzcYC9te36W1SGdvSnzKOgRjGo2Fz482R
qT3anGJSG/QHEBFMahJf/ahrC1ysUDROzyAH8xs721E3XC8gPPRFdysWaQMJ65VZ2RS5GRqzQBPJ
kQH/PHBOL8tmIE/u76PlqdoMPVleWAFi4iDQzf9nU/d8Lavl+ZBa4cku1eqAIvSzneMAxZAV90zH
Js7AeHli+yN7DNwYXWR2Z/leDdOwn5pCf8KHpT/4do1YwdGelo0DDwbncT5sJsvFc0vI2laPufa2
vkQtDR72ZutjekkJjqIXX7ZfU5liTAu6l65SqsPQQuMS8371aE5N/pUQtrutkWofEtkZL3ZhnlAS
ua+xke8tFzqkVSfiwQ8KH12mjlCpVrW3oBkJXmusX27Cf+1kuvIMGdjeCcDte4wa7pNrIFhf3jL/
Q10k3ffaYWJec5Fm+EkneEz6+kI6vT37Jpr3Mc2vrEaCH2jgD0oto/fARiwUmnp8iSxFOdlQpTa9
PvWvtaO/LW8lk2ffSjf4dBk8r9EFDdfO5nbL7WPcVoLbUhe3RMJg37zmpIaHASfrJnMw98SRneDu
tqubhbzqNjgaeXD0TUaXth22Xl7INNoRLRKI5R3Le4NO7o2qtFlDflZJqJ9x31sXBLk1jrX5YRfb
5WYcGAHROziJ1gV3kesCiibSbJIRwBMtO8PC6vP18pDPvz33u+WxiVdqnTvg1GiEgjPyy3U89vW1
cdPfNUXmN0FVTxTz2m+T9FUnNVI8PDj0yzAi2jfON0kl6K/n8qsjpDZc9T3u4d5KX/s2O9FrVM6F
nf9nM81Pl32UbTup0tIJ4tjFJNDZ//2+vz+mmS8BTqy9HLOeOt+hDZf0AdKcFlHusgkIPjtz+Q7O
06gTmqebTBcY9RXJ9B6QrbkbZmSjIuhcPi4vSOmoayPrFQxuvC83y5ecK/0Ovw7NrJrUajSK9kg6
EpaewCm4+PtluCshdPf6g2W/SK7lt2SGS5dRBZuxGnaxqQyXf/uzYmZg8CGJcWp39RgfcWM0j5oI
s0fnGY3KtDVMwchMq/XLVKF/1O1C/UZXQ0FSt5+2aTFfd6R5RHhVPTqy7VHr8Q47LTnPIuclG6UB
fXy45aNhriXO2pfeUhFJN+133MPMHmUhb0FY6CeajvbcGWy/xy1aCPdNS2EWI/Ci16A6O6F3rpdX
Ub1XAVKtJFLNV+5QTIwydTZDVd3axVX+aBALgmXB2roQve+4JUhgqKC9FrOXcDDK5KjwzWJZ41U9
wjWqNZ/U9s95WxbveT+aO5kiOESvk7/jXsPtFbrdtbWI5lLLToNAMUSPIXXMlpYe04NSSNgYHG6U
36ypm6TetowGd5QmIRNGtVsPaE+fOzQ+XhgP9WtmYbPEgGhSdLbjORth02m58sdpTabbcQUDLytX
omqbc0JszMEqomQTdbG82SxSttQ4KISVTKEhnLWXaDC43SkMrJhQ66xjuHdy5B0TB5tGw/d2naIi
ob3htHdl6Glu+kHyFU7jJQrnXEK04ch9omDmT95lGU3o0poM5yWtklDUDRYN92GKy+yuREVKlm0n
Z+mi+NQS9dI0vXpXIfPzmTI2W/Z38XDC+Jh7rS/kBRHBzmks/QYRo70jD3QI2Uvzo4Dsdrenttzi
7Wg3BpUDTUKibLlRuRuSM7td1xvTm0PHbhWVUX81NT99KyNPcVPxpjWleSmCnlQrxZ92mEq6Xe6a
hOsF9idW44luqmhursakMa2ACKh6Qp5fRj8FRY+Xi7j4Fkp5yqQ/vSZ9a+ymtmXlamTdK+uH8/KG
IUZh0yFsfgB0Hl0YbIX8eiL/ThhsoZHLzjQ6JTdOu96S0U2EXhQXe3QHrH607sMvaFarQVKcyAWM
9IBctEwdH5PYBpsqXBC8/7ML9w/HgVXAVuMNy/44MOUREQ11IbuWjd0QKOWgmPHagXlNyNeKzApk
7RlJ34MkwPOxmzewN8yHXP38tycmUOAxFz44bqe6LvstUpNOjZbF6zTSu20wlf0beQ4Yg2yrPyNA
799q0gGaingCBtH2LW04RebdLS7sg+7U5Xr5IZJLJLKAMj8sP8TQ9DXrpuYma6t80UlfiqzCWaPB
GXEeFFgsl7QgQDH4QnXfgPtNJsmSJYRc8ce0WYzWGFm33FaHz7G7VYNlfiG75xBOaNdinBmfMjP4
s+yXoVmvnEmEj1GSRecKmdO6mX+gqiFuSlV/x/oV7fxYrfcKqUevHERH06nNL4UwVsZaun5MQhY1
lILmC4ikDCdWFFza0DVegMHGBDAV1cWEGfZCZ+GPWmfq3xfLHlDcWGzIsx3e7c7Qtgzdo107P0XH
dbfUqLmwrIu2sETyNd7LYeM27T4ooJ9YIJZbAqcUZXQxYtef0s4ir1RbhK1FSOGupr/I0OEPmQFM
2WaAshNm8Xcm9c+wICw0bGkZa1hI58vuulXHb1jizarWJ7EOSqiRJsl4TP8vUxbmJzq+AcXZqQso
/LGT0NOrEWsloe11RnsZm1bba8zDPMM34CbjIvY5RveTbfaHvqe7b5BExgzjNJjg1JdnvV4Fa6HH
cu2jX78GKhvBjcDT3THe1H4WH/spd55mDI+WsKbQoo5AL5U0i1IFL5PlH9xpqafRlF99904+j8up
GRdnJxves7FHkoBCv/UNJkrJQKoBMSbd+M1S2NRGJkyaf8X2Wa4qP9bWqS43rqlDxlGyrVlUnw48
bEJCSiAZin2uuUS+qUnwGIRKvA1HuuQz2+LTtHrMI5jGVMfPj3lCao4VWGtbi5UXyBUnsIbal9Zh
ibWkoR9MP7iYXZAyDMqe7AhdIhDknZ5G+S5ttLudD09DahOPE75Y8XAxlOyE7OBMyNJdCRWI2f73
ZIk/uDrx8QsyaSfxjTHjYjdJeXGRf6UWH72jJsTMMM02EfKcak3AZokK0lBg0RB8u5ddiTSvR6CR
Cb7ytkCu5cQx42yI/JI/F/xGtq8KxpwyZrQkzNJeNY5eeOgw1yPiU+ykfuoVCgrKQrkCESFFAHcH
gz+IsnZGxhQVQt0lyEIabN+aSxJng43WA8x4ckzgqYLMUxBLA+xUxQ09fUjofbMShD2k70SN1wRJ
yMTNOiD3EqnUsbDMNZZAi/FrWa+6zFyHahF5TdfGngNmYJ2M8qd25XihWP6V+XCGWrPfSTg6Jbc/
LwoNsYlMeY+nMn9JpvieP/nMAY6+wi3DFsAXBlK50KM4PVlAwRtTPO0S2DQNYv6Y3LLTHZqHaVdr
dDvT9RhgvLFjHSRaot8LNI+rmBPS88PJXGkOaNhBB01bgeBYhV8dgeFHdWTRowlf3ZjVL5l3yirQ
I+kVY466JXtpfcdC8cZZASZvQygLQbd5iYZSczy9l2eKJscTBYGlgz4c3BQYBf1ToAxPYa4jogrg
mGJUhxUip+KoyfhJd3EeCOLKhzxo12XAHAks15p7TdeHzBOEOItQ9mcUrzAyEP+hhjkObnt3NBD6
ZqhNOxrgzwmwrl2gd9yxkl7zgHD+YbGVk4HT/2Tzn4xSfa2HSb1m5RAOjAqt0H1vqviPYSp7Ecav
uE4T1ptM2spI2TLttJDdVcQjp8+26jNGE/ndEVW4DytsZ5oB3tUmDFmSlONU8RsZvt/0dZAa9zHt
sQ1Bl1fmf1Srv4KyOjXIwHI10TaGGMJVOslzL9fpSPK8rtGWEXTRLLIUV5GbvXKva1eNbeWeosiD
KP2D4I5FjsWubaMfMUkUI718EZIUH7qM40Z3B7F1ba0mEmY4kVOaeVNie8yco61TNr6XJ+2Vyc16
UMJnVw0I6a70i6sETJlb8cGNnSuYdhtHcmAsAzlGaaEUzEpGjTGpgbAUrwZtc6P38gJUKY1eLkgC
Zx8p9JHx3VKqeGnWvkRR7AUD3GrfSUOvocnGhZ6w2rJcaYGqedoY/CJZ9XH+I8c0+rL8SzSG57AY
wffLmsW2lu+LbvxUNWPc4UM8lxBSuWjHCcbBHIOglg4bwyQPndokbsgmRr0/SYs2fzQnguXZirlI
6/mKxQEe+/4q7LhaHYUj32o5/fa7iTVtma07LHmWdP84qgC2pkLNCDS/WzUGJ6nN0Z1M6hcXVpSA
JFodFJJ8dn2lnqDfEzLRwhwgeKm62MZVmiTi7vWC32MM3XtbyLOFIRztYf7cXonWTs4FU3bNSeu5
c/Gr0mkGJRZUuJ5rMEXfvFw4AILa66htMUhtUphbQZN9OTZi4qE14E3lKbaRMPsqEVDdI729mo72
5hfjY2OXlyntmAFVSrgacpuPGG0pin5OKiPZl2rB+L8PXw3JlYXefrxSIvvJEtXvQXHPktzBOE3f
LFfb920jVnmFowMtdejjTSjzBOCL4mMG9lel/qEDFQQ4CDwsGxtkEAZCF93qvamyfpSpCj0lYnyE
U5iMJv9UtSmRRIn9oSCS0NrkECYjyK3ubGGDHnr+qVI6a4wrB5qG53TKHibGxS3zXaPtbiNdQQ+U
i0d3ZR1ZSbgqAwUTW3WwQozbKVmUdnEJk+HRMtr+iXMOsqIrDkWY/YZ0Ge84gALUJV4Wjc8xQg3E
tSKiOLfYFeakMlokrUwT123fxbPuD9sph/MGaXjbVJLjEShB4/pYFhtiidL6NyoM+qEuusuxKXeR
7K4yM1/tjjobRTAnKXkM+ix7aP0vltsnx9ohhuSLeYKg5YX1ePS1SYVVget36C+01JkjRkNKS270
tDy+d52B3KigVjGU6ltq5Nfw297Duj/5MfQXNzkMgnIL2E6Q3Kp5LFTKHztTLrVSfanTU1AZDyZG
CDOS+yzSdooZ3Or6a9KaC8ixH7PMHkQffqWoeNPeDbdNQux58IMI3sWtUXF+G/6rQosMMfOBX00i
7SWhIShOtcq1FzhEsEOaHxVrMQLQUXTkyM1Irc33gEakx9kyKoRRDRVKDjdA6Kz7xJBPOvr1VNbR
dsp8Pj4AtLR/kCCZQ45RnE5HJIYJt0y3meqE+01H4kTDXXBVY9sSolzh6f8BWwGaxRLjKnVjA1RB
xe25/ugTlvauUv4pjXRt99PgCUfUnit2pGUhvKCvtClJyu3pqR26aVqXrMn2jc00KeUqbzjKdzP1
qNnc/JxkAVpp2j5p3K9zesEniG8s5Pts9AxISw+WyGvS2Tv3zTey17Cpmz+JJHC0K7rPv8bSzoaK
T02Mpzj1xoFgXr7CPZ+FsuV3yw6Tg9hGyaCa6bODzMiycm1h8cXxSpnZQzMKHIf50exWySVFeWSg
SFMMx34J5ke5RhTQ4mXJFP0zUrWdZRn6nylv9xoCqC/WWKuwKRg2Ch997aiclHiwPqSGXogO7Mi3
mf5os29Jr7By5hnHniKd7zzSa3h+tMwdxhGmIi9jqYlD08Ct0BJI4vNGBr2nqU//QUiUZvfQWv54
BHuurOvBbvYqipXXwAHY1DvTV9H3EClf3CZI1+Fo2t/DnziIs1++Ao4/Bcv3WRr++6g6+jrWLaxk
M02rD7Knv4AkLSICLUu0apdkZIJx96KLO7sJ/tqHYTfkZ1fJX+NJjp+xaV6a3gAQVfdjfTbVvN8Z
A81iw5qGC3jJYtvUhcNho2Q3pYj8SzazPklN26BwGd8drtGrFEcCGFIZu+scxN/Oqu1+NTR0j1W1
s36XBkWe2786lc1iBiTUv03dP05k/nAHt0mFsuDG9eNHyLRpnu1jpCsHwVc5JpK51ohFwkHKqSj5
qVM0ZocLDaJswfqMtKxb39xGXTN+5Cw+nVSdvoIWeCuxhhjMuyl4bBljY6LplAugty93LmaHuNTf
sD1x8wBQhi00eiApOjlTSGnbpnR/LcZaI/s94F1UGuo9wKOkK6qpdR8Il+YSrot9IRvzjiCp2dp5
b3JXRFhPzh7BwpFdP5oayitTZOvRgf3tgZezbroJksbIO7IZFzhQU9iXuh3uEKCzl9qc3mVATMRQ
TbhEmu4QEcbzihMCSqZDY1ZG01H4dXnSTamsUjwrbWABtZwhCKlwL2ZOb6B1wK+2KZMPVGmHLs6f
Ev4YYuV5U42edIUval3MzBkjc8hwEv1W2OW1nmlCLCcEwnir2Y1jjASV47QybfvWhLF47AhyR+ar
IztcuMvw73lquEwjAA1MKGO2A/SHvaiTEbcInkG9qLl1CwR7qut+NjnG3r+2OdBDxBqHuHnm34NA
bJNYjxADvqzlBWzxayMKcczJDH0MHYzXC2fWl9onFtvuprplDR0W7IR1AcUpzuA3mT7FHf+tSZUJ
iP0JTrOJgaEWniSw5ntq1J3NYNP0nxauWBNG+jPGPhbznPg0lpgE0I/TtWYdxH2E45ffkGIm56IS
zofen2Kiv1PzKxNsOf0OxNMYG69518pvxvmvSm+8482rn8AtWCC6CQj/e3blSTlAOnLEvq1K+ajR
voqbvtskRYbUajkGksBAXqkgucnToX3wGf4vZjTX/8n1Mr3/9VP2P/QvwOtTu1czZayruLoFeXhI
W0u5BNasTsw6B3IrCG7hxE/LhjFweOhU+yfNx6OQinweG0sDrFy2tMWi4logmWN10h6X5MwpdC20
lmmFEZU4zL/G2yxxlYsRmF+I5fwV0BB1bbV/tGJ0kFCYJSIKkWw6qZztyjbPne3nuKOyim9lT7SE
dv/7QQSStCIwrOZzlrKaYOYZ7ZRs8sYW36g2gzJQ4n/YaTvcjP/H3Jktx82kSfaJUINAYL1N5J7c
SZEUb2CUKGHfEYHl6fsg1T1Vf1V3l83dWJnRVFp+iZnIWPxzP24jyP+BZ3XYq+EVlgxHZg/gYjay
YhFDjc8NPCMGG/PzIhiOSm7Hl8yH7+Fp+Ua3d3kclmBnjtMMUAfyRdQy+rDcz7KxmcOt9PS2W5Db
aiqYXQ1LLcqax3kY6eiz1XvlutMTdohkw9FlfpUJEadmhXO61GxfC3WBBMkz0b076FP+y9SkIwRe
Pz+5uKB2URoHCKsmvKOVinEl3+qaSIxSsFyHlFCPcrVxTOZa3PzZHWYCiVFd2Zs+l8OuHSZ42z3q
Jj3glX1jXn84ud6Iik5/2/XDCsESletDtIY+WIEXVvEUH6tYZRfDOAJ4CR6azltCsjb0fxQ/l7z1
uWRm7nSIFc/AAiQTTrT72fQqCgOns+gXwq8zQtzctRQSvRrKedI1rNaEJ0wB/3/yWTZJy94FOljD
dfgAri8l5DxF9p4t2BRpwZC47p7H1drm4zOnvNM/q7oXx5lTaagImd+1bfT2Bx0cl2X+RMY2w5EK
w3IucnvLN26G3oqoH5bUPVIrCmlrXBogqiOkJLMe9qU8miSR6lD7c76rYer+Ce3StryTU5s8Gv3s
gonwkdyVR8C0hBxhQnREDmOWBtfMMm3vfRE49/rkx4geGfq+JmJVzCeG6vErDSFYvouwWSLjDeSa
TRqVkDWqEtRYKCwvjeAwmJQah3WSs+mzvcQIL7CAbfT169bqMvs6rPn9O9wVWPzfSVJ8y3xx8OFj
np3JnfYNc40jIEMm+LNSL3AXxY6CxGYfM/mkvDkCLx2nGJA6UfNcFGkf2rasdyqeyHf7Pbh+mgVf
NcXXIfQH4gDXTdaP7Rd58nmOjlei99+/gLNxDrRkfSYZzvZK0nDNtSXdgw+A1umj0P2b3hr7r60+
Hr5V17F9rOGO70uXgo+/9taIqa1tlzHhbsA5fXNFcARToW6q1r/F766SpPpZNo4VEqcc7vgZEaTB
VrUyeY6LuHqiGmpZkxJMpS360n3zxs+6aDMLvmUEq/5e93N0MuriqVq5CknvLHuUftTU2BDHeOCt
Y04QhZAxxy32fZJs8mR5ujlQMBIw3uAekg3ULsRYVOTMzJ+3o3mt6RjIM4j7cekck6TV/6YUUkq+
77/3+fC6uBgoLFtY0rGFGdhrlec/lD5MsZV5eSBhlvkArq+soMGa9WlwWW6usEU3IBz553CX2FzB
4R/xi2m/420iV4k7a2zkNxV4NhqQ11XEOUb7nk4AgRHdQqHTCqM/oGGFFLxizJKgm1kii0szMQ6m
fz0+RqY9Hkz7i6dW3Jo0BByXubCJ2A3TLUNpY/u/9ypY4p+7LoSHQcCzpO2v/xPXl+Ufvu2AdSif
Lc8InShozrOBADeTvLnCDExCwBfsD18cGEhoTLNBQqddCKZQ1a4Tqwc0lXXHwESXK4Pau8fOJOgQ
wG0FeQnKxBh1n37e8Q29XB+g6xfpoFZ2lmucsi5Ln2cozTf9PH//++8w64jqMNHF57EJDhzG9E2u
A+vG81gy+8huPqbIjDeu1TzNUybuAjvaLWVu3hkUK22GYqF7wfl1pX1FuWUfu6hZdmAb2+/CK187
MRNKlrK6t/qg5ezJz/uRV20X4NXn1ujPMlsN6U8lBdBIYGZ7x+ax97XQe9ecLIZ6BPm8CC2ysaDx
r19yezJIhqp9mg96nZBuY4dOvlpTyMBCv8ef1ZzHfDUSMwsN276MPwND72qcI1/+tHzBe+6+OUED
68dR6cXNzOpOEPvamnBzvudWfALAGH2Vo3qjunZ8jVMYIPnijQT0in1UONZDwyBUEU45E+VK72Iz
JvA1tXfKTykBmHelHde/QBl8KBCVg+0GR1DFON/xO9wmfvugYo7luqerdJ7d8hdpIMd2agJK5nL0
PBIJtJbhiOFz3a+HvNqma96c3nDfDaYuPyO27Z0fg54PXJgQkM34JqLyU/lRCgPmuUrLAgSZmV9s
cmh/vlx/zg0SsAtEdO9wGDz9CS7ILsOTJvibaTOy3CJ9LUes17Htprc6iMqLx0iGhVjOJIgKzpEq
Hr4m+UJR2KbCMf01TtwlA8d/VZPpbpveKphe9AnSQiYO1FOoxwXCS4gWxBSnIpKswJBrPaOu6Ako
TrA4b3Sd4bmP5h95kFFIUajy0bBjCEqL7x4DkdaXtJ4uuTKocncK5zjZpn5ZLO+VUkL1Y2LRQpcp
3cc5bc3zpAxcmqyx63Wm24J54HHOHXGTRkwUlmS4yxc4WFMtBd3EOiXwxskFfojzJGs5hC7FuFC9
WwO9K6bYQ3moqZSrguRFlwRgskWs0fekyKxj0/8aoShfCGYnl2b9YsBR4ZVZf2jakh9ef51mgeRC
rfLv/31Nkf+yw7guAWiJeY911HPNtYTwH5aUvs+ZXwuj36L6YvZOTRpIRQW8uO/l7dAFHJjgs+xl
QgH7kCXeCYqfFxaZ77zGXtNiKsAsSUd2+bDQjYUkVvBkovLER6fxCHKlOH4G65vVdcVjnBunCEMn
Q74BKLkVMbSi5vOZVGm1Fzmf74qo15kjrHFWXb9sdTkF/64V95/XUNNlAV03U8dxAtN1/6maJgPz
0EgoBVtnGimsdwp540mKb2efLgCw0+1pjJtvaTL7Hyg3p1z7Pm44bqxBnj4VY16tNzjIS8kw3PQa
+xv1Vojq1/9//ZKaLmP3yvXf2kD8qkjOPaVpb50NTDw7C5/4v/mOrv/iv26Gnk1k3rZc6Vn/uitU
nT9NtkMZI3UBrGtDQNtoap2yuvEOnI0xEKokC8uqiDj/lPNxYvHXut4aix1d/v6l0f4HaWnjQqGG
fQDuozaOQbq0h1gFRMK5iGxObpOp1+Bk0y21Zyh+i4i5cSHyJb0939ZDunAHTe84PHcsB+rJpp7y
gCLKXxRV1cHVzXtOTdPtFcUIBPfP3loPo7xrmnnTupn/EXjk4f10cI5jXZ/lHCOgODSIBDB2TwSP
69ceAaUauA8ovHCom056g2maMQjKNHYG63YxZP/FoOJNRNO/aTey3L82Uq+HD98jaCelx9XbE2vV
1T9+ZAzmLl6VQF1vDTWHxE8ICE3j0KxzEh32qc8YhUHeUzr5l3a9UzGcNE4tieatUjJ4UesVd6iL
+pBbQ0Gve4c2MGF5OsWlepsXbd5cCUYNd7HTsMAFuUK0fMN6sZ3x2yozXliSkJ/WyyzosZ3dxbtM
BxhCgmTc4BIYjyLNY4OJFWxr0Q8buwOvfqW8YHqsiM8LNDAcVezc2AJFko2n3pzikGGCeSXF4hfN
mG4l6S5YBZmaUYibucEpdQrvZAb9ii5gIxqxHLiwlC75UDjP1dhPu74GZNPnpziwrbNvZPI0OcVP
fUV220F8Kxy3DPHdYlfLjPAKh/s7IY6HuGv2MzLPRy2oiqrVCmsa4x+GUwbP7RjgAQMouvXzhtMD
s6QNgU0IgcRD32Vf3l6LGcYIpIObcRwxcDDt+tRdQI7q9oAcTIi/Y8srJVpfHIh8NwwiChsG8KRv
p+630ffPf8CwV7In9q+EEg3nGya74TQGNASw9n31QwLc1+jKu6DVe8I179jhQVFwjQgN4FvnP1eq
Zu0KR3tntBT1e798BkXdvFl2UKONQvtQSs/35gwwbrM47vc8omShmTh9ZjVacJmM/UHakr10aNwH
ir9cP+eDd4VvKrge5yJfHgvFTKFGA92SKWC05jbvDJHLj3Wqi29B9xcyU/ZL18DeX3+euW2D1j+P
e1z6Ee0qXZ6HqSkYgCMXnn05Nq+2HYMfMJ3OIepDNGn0p/kdyMDkNqCgelcdDdn2T3libSXjC8Zq
8F1a97/Il7WgHMmBFRYxuPtYUuo7Uinjp67GnbhwH9Pt8uYkyaPAAhr+gWkhA2yzqsHFBdKONGlW
g2kbc/1gtdr+Btp+2awOiJc06SGlBKvZXjanNPBj6pIZc1hONH4CtQPDRyNRCUPxjMtYH5bcjndX
jeT6f63lAasWtW3rQ1D939+gkOfuHXN+WTzP2MV9QfHA+sklhXrqONb481x92CDBWPxxlbgaxzlz
miS/5FUC6DHzn7MuZ15kSX1gs7iHfkhpo722K2GWKd5xTTIgSGV2P9jGoWZmtUMYZtky+2Hf44Ga
bS+/NB69GWMtVzclPczX1gTBuam71pjIquop87LKByi95vbPPXkys5+1O8SYwmR86+75dBIt9o7F
+lGbgrgNGSNb++sKMiVwwlZV2098MsyBf8+QAiOaGDsKK6hIqMvO315/R9IU1hT6uep+Eb6JsL33
xR981bX/gzUvulMp/HE3HcChdOL0v59L7H/Zph1a/Xi/TNslHOBdzy3/cC5Jpowsa+GordvtrWb5
0pZA99AuaRAYovuyzow3Z8AaWQbEoZPOzd5UdjKsNnktCCGtxcC2ZBbOsKmZL/06pmcSMWyjm2vC
XKnW+pM112vgXNYDcm1crZk1w4eH1JMSITyIJTuKbpNmGN7i5U4YXvOam651H0moF7PlvsbJNgHT
dmsu8n6m3vdZWcV39sgfS8l1uXGpsg3w2XzLPSe+Ve2fhtP/bIn8Sxviz/+pxPLlvy2e/Euf5eFX
vZY79v/cTvmX3/Q/lmH+f9lhiSDwf/6rNfK/6bBk5PxPHZb8gT8dlsL8mx1AxAw4BFrQA9Yn70+H
pfM3Ss9tJwgsToWOZa2/8p8dlrb3Nx/K79pBzR9CeuAY3dfXOkvb+ZtvOS6Nl47lSE6U1v9LnSUa
xr92J0rXhHrOP034/Pf+6YDKOD1uRWoR4dNAJlg8IJ/QL+Qs/KggD7MYP4YBhgjcJMEap2kjt8Fz
LhH7hjbvUvsFXupyB5oEZaPqaDeAG7QJ3PHWs56YbnDKrSAWO8LbtWv4LTf9Lz+bXhfqszc2d3xK
jjgj/kwoXdtVWqqNHKz3Xi/1qWvUYcxq5voTmMieoNWhMInSmsVYbZSP0dzq3OCwKlrkstTRsdVy
q2KyYI6fb53C9g4svAf2TQDA9exwKDWcHbHQlbxqtcwvRxS11VodOcdF4Abx2/nYssZc+rY8qCIl
TiryvTZyYwv7SYV1C+tsxOC3EUyBKt3rc9tn/qbiuIHfFuQQqKVtksTd5mJZ+RCm2aD2dBv94Nx3
P8YRiq470ZG82E9TZP1q6Keki1M5oOlelFtaFBURcWiA2FiTOzB0y35pW9NoB8A3tb8b+Y1wB5Dq
vWdurAH2peumzyMjgF2jR+ZV8RJ6nG43iVUivBv5D9U2ArTA+E7mqzl0eJH8GN5V0Hc4VcHnLwTr
Q6cr9q3qX0Flfk9iOW9cXvS+Rbsn9k6JOVffoUnPZkLNYI1tb8qzbocaVYV6WDhv5T3oqQ0BDI9m
m88U7/qF8q7nuLWi7ZQHt6bHUgjhzQzdPtuOoqj2rkG6P+ka+qj88ZvqfJSAJmL9XAE9C3lYd8zJ
htluaDloyrWz3OcWKAm3viBEz3gbXH83Jz/srpx3ubAh7hVkRRIKszJrH5Ryl8JELQVRNZRJuU8a
WWwATn2LKMc6FuXIG56Ku2EYXro+tXZEZvZEC+dd/N5ylQMp0Z8AYfp7v6PCtK3qZ7+fPvySa2KQ
aM4EFiZ0TtqbeDZjHFg4lQ1GuUzzLqaFk5tBrHPQkz0dWi9m5l8GKHlQL4povpNmcqSpfXWJ0BWX
T1YG5czHhzhW9k6Pb43yBLMuBx2WiBva/Mp87K1nIRs6mRqwPIm7F5nt7Dh+8S9AECRTykyuyJmY
QPPf4kWP4B3pt3SWRZh6AWKzHd/1zjsC5PNiOxKwavAtL4vp0Ym9nyVuq0EljAZsK0wkkLt2sHAZ
yaqjFwvEsVT2gglVPppG8tEajxYZ7B2umldLl9FNao7PNKuiX8A1S5Zh5LDiroiE4egMmtRfD9fR
fTeLqud0HWDe9jhAUg43h74e/ON4mpYxZf4hLivTNwSMkzAOqKtby7OPgip7tmx7R7cvHIkkhuzQ
zI9lRaaaZN4mcixYcd2TwZMjVpI613gRuk5EKr91EX2wq9SY4iPMroAP2+96cS923uujPTSPXtb/
msqh2sXtJG8aMpx7TLx4AO3Ep4CPt7Kbqa6xqweetIHvOb6QKapvC38jc2oW6ezdKkpxwsrh6usC
9I3EQUo/3ndVYG+F/Grg0PN2JvWl710EHQM7V1uwhgwxKayJCSCE/I4owUj9m88sefKiH1CVt4GG
hR+sgwi8iJDh6YMSy50TZajpGKvI+2IjBmYGi5yxw9Sa02cDQt/y2zj0LM581Bny9gHdxdezIUm0
6zoQR/46kFtS2extod7KrPmR8EdOSdSTUrlPCEfysYev5jr4lkwE/kQMH3XscvoaBIkr0NJJoFlg
fVpuOXonc/fk9JgAKpBPbTpVWJGyo6ms1zY/U4QMotInkIi/K9oF89Tv3Wn2N8oykWMyZyfKGabc
ujaMvG1isLKjp+SXBwOT9a/dlv6y86IxOfOE4S6sdhTpOBxgC1BcU/1mqwilxwPYwLxVtBNt4/Ge
tky+4SDoDqkvAGCW1R4j3rihTgOXCwZROjHwD0G+T4JfDQi5wyQw/lne8hmYnt4V8FQAueudAXl/
0+nprYJqiut4S3nWevWBsuV56b12jQcPGngIRxl35KDO7pimvPhpukcXjXa2YPJkDPrgsD1GRXNx
+ImAh2E39zbuww7YHgLnTvLTtbNahYwWL3QasIxn0bkwKFk3AaKBiiBYmZEjMrUFK5aquYSUJwpW
QeLSG7aBW4TS6bod+RIvNMqO0VGP56L01C6JG24SHomZjFvTd7f9ORvzeY71bRlUxlNUjR+d4Tlh
IxUmzU4Oz3m9VgQE/o2zBJuAX8Pl3Z/tJaoO0XzwLQ+fcoSldVov9lk/vPvOdGJZRNcDA7jHWfek
xfi1ft4tNhcMeDqMJHdbFLqtkSLQT8J+Kf2+2NP4cevRG7O158CmUgf3XUyBMGEv0Ja98DZRLV9r
WC4EnKDhxGLMoFhDxu+lj+i0pTjlVpfrdaElB6fww2KongVgFz7N9WyGVu5vrQwfOQqxfpewD7yO
ZJf3ZnULFooMx37XdGHbSf9uFmAFpvUb680gtGdVnYwFrlJROZ9LN+4ru1oOyWgyQCixoLq42/0R
3lwBalTAh/N962Cm8RZ4kt6k1vgKb8g6z9aUb3yr+0X2kkk7ea0odX5n3fDoePNRr/mthnDf+gu1
MyxbYTMMHiZZAu2ggydgkyLXpxoEyuxHljG0qBcDeUUyV/bji0lT70asbn6snI8T1Oot+eeAGjiu
lUalXmabGiFzMdq9N5MQ8Hhe1XQemjK6tTiR+QLwUD7G7kEFJTmkEcAK1S1EVeHY14ysMbM8z/H0
XfNy0W+4k7ONA9ytb/ib6SIaLd68CFPENELgtRLORPlA15T3ObL2bCWnAzwwXmGcS3/sdotvfuu1
p8JhTEH3WIopal2w77kydLMxOZSFeFiwhBgUEQu7pUVU6NBvrFu/9OnUTBwIwBfZ+z78xADxwqsj
ligoGxgjjmrhsumuG2Q5BLuUlSkrkSKC9FMYC1UiSZaQDjg6pfmj8KOJJDT7cNHVnBC8T6fCYjE2
ebnu/xTqmNOZIoUb15qmI3VCWKnn9iTHkk9zGmpP7i0L2UGMlG6U8STCpTTCrJqmW9eob1rjuGiq
7aLGpeZjmfgva9Z7z2an90uukszGKChCM9lMN/zND3wWWWIbTJccrWyoRdOhLwf4qj04RyATm4Ks
H+4mj9LpIX3qCvNFa+OHiuwR3Y681FyiuToV9kFb9w8kuAMWPJcXv/2dKc9/8hqm7MCdrG1FaMVm
PPLIGQ9hD+8SoG0+SgkMpfyGVHFySuuao7gcv5J0eSg8QQs3GNN58t9AC1QHs6JCoBmfiQ31J6um
Ijwu3uxmqd5SQz/b1UEmdGnxKaVx7mzqmc5Wl5ZfMfwUDuXUXnkGwv299eHR6UxuEcjugFVC7fEN
NnBX6l1eyU0MU5aGypa8qSQHYOFRdJmzHzz3XAM2pbYBNHdVb0eXP4VfF4JbJY9NkWJGZau0ow/X
Br0oaEPZcvXZzSaYcWTbdNMmVgbOVMlwhBcRauhtuTvnF5/4GOc252Qyr0Kj4x3Fp9Qw7zpwGC0P
dcW0OY78z75G3hDCpLpVAA+rhW3vGyeocdjHyY2dMkmLy9E9ugsuYg/GkxPAXFtYWZ/axnnqGRrR
DcIr5GqKlZBW41s5LgzM4DYYtMmVp6YF4GXPqyBZA6V0xsdEQK0qPO8yNQObbGnSi7LMR5rWflKg
wxNZvfuu8SsgKkG3TMNSVH8K3cKa66v73iwQKaL5pk2qH17rYm8yg4cOO/ZxmdpPH5/LXtgOMQw1
My0zctRQup4WczcotZzb1DgS/TsvJUJ827bWjlPJowhQ3HI4hugJ7Etjy06Y3THqfdYoULaXOGAC
BDev0ZnPC0dwPxOMAfFTbBoVx0d2tNSzv9brokKva+0txSXjI0qWySVJcaMREREGARK/GQAcSvnV
VkZx54rVUQCdbli8S1ak3nZMCY6lIwixxAK9uTLM6H4yd76mExj73KYVAaswQ3Oiy7Qgejex2W+9
GODZDBiZP0+RBznDjRrzh67GMhhQx53ATgwjMWGuLZZvHY9RrE387ab5Sk652EaAjtORzUlxacbb
RIvfglE98PQZIHBIoQOl5UX00WHawWfG4MbRP2YM/XuDFI07VprrH11Z4DM4ERT8d3TEY88cGFse
ME69JIyLdw4pzRByzW/modLPLlLnN9pra84x/rAZdKWJvDiwgAHXJjHXutSjnWue+0PXjWfFSe48
v2NQxUefYkYpvOlNmSMm8UerYNnr7K05BQF4NKPh3rxNRextZC1AF5fQWHDxniI5XBzP5F/Bq+4o
Fe2VlVLdVrndDYh42jf4YyPwV80+EzardzhzeC6sJfre2lSUDMpFMGChUG2nkA9YxYdmJQcnpwlb
KCPsJ99M3lJ4T0D+vX3Tgc2tp4F8A/UhXCaBY0DLmtYUVnZ2fXwF2vB/TgZswGEsls1S8SQ0xRe9
RZoMbQsbuBtOc8eD3hU+dWfiws79LQYnsNHsqLpDdZuY4uJYIuab8+LA3MNcRAQEbAVIgpoWTOa0
MZtnl//suyQDGXOaHbqR6Huxhnu64nKj2iCFTAdnxflLwyBnEy9kq4vsojr7vm5hOvup+d6V6qVL
gRiJxONMpdzfhs9SEhA42sFQeMcbRNSoNveuM53HIn6YK3Zp8vZuFSR4bLC+amJ3ZDaDYs6OzWhK
HulLIYv+gr/iIy+f+uAXwZ6k68eT2ytWvJSbBpxOYOr18pVRF3Iq6KwmJTRAobUdkLhKn5T5LdDy
q/flb/x+Bwt6JgmP/Ledz/KQSbbnhLhiz9GI1WAKm2688fE8gHhc9gEGXdOYwBWjxo9D8MLLvZAF
IRwj/Lbfag+chJVOuzrKqJCYJADvJbv3vQnRM34aSbMHznBrgbiotPE12+K7NPwX5SykFDqx1jZi
+8Q0dO7SGAfW8HM2y8/AIpXFRykbBJ/s5oPulodaZOnBj7ctboe6MbZNYuytvrvMikpE16CNIw1+
c5NOIa7GblhFKf2icH1t1TzzufwN6SHZmKnWW8On5ohSJUxGTI6iFKXTdH+CoMVlm78VHe+wnuUd
Kbt9FVvt3ujWsymbtWT0DJ+eiGk0/+zL7KMFdezX7gvu2IgbqHWCwXjinNjs9bi6e/Ab0AAEuZSh
x2656xu+15yimx3ozPtkLo5FyhKMd2+FvCcAF8aEAo1QF4SIyeF8C/yUQkVG4htZwj9IgmQ3jfrL
jRdyGDCzOQd9yF6SxbJa0mvwzOfY2Xe9wjsuTGOXGTetct0b9LAayZFfFd+00X50tv8QDxUhqqwJ
Mwm4xho88MwALvtqlapdy9nn9s+C0hP8ferGNt0HXZv17VyxJsTBWqu0yXVh37fWF51aL5Nh5Xuq
vXbuMGOXbOjuqnuEFsyXLktCVQoqmRP10u/Mcjl3BbciGRs7iNXYm9FfbPoEw7jLTiP1vKHlE4zy
25elKHvaonS1h/b5ULjeB9vuL+CRQOl6uw9HJ75vBguGPJWIIWisiGbtYlOeElJ/U0uYpzWMG45d
cGvBKapYFntP96cphgpthoYbiTAzi1dlr1gbtXwy9NnoUoob9KiDQR5BNl5wqB14HEWgyXpHzTln
ir1r4uziOe1wHkbbIFdUgi4YPhK7m3FPL4RtJO+/J2GwTxaR0iR6UPPBXhr13GFTJI1pl+gJNaDa
HHRyzjgL+icnpUiMIQOujWHZNVeC+PfE9o975kzR/VPSK/ilOPkLn+uB3S2nhD1/m+SrzV0jKVlm
99RO0UMkVLTzYExtWqf+jXFZHLIfbWEtZ2S/epBbM1d0Q4m52lhtHdzELFOVQZ/Wom+CQn33ZhvA
suGx5nqwu6qXrB0oPGWx96Dd5tnFHch6J3m0BuvlOzW+3WaE3RaymXrhPI6/B8P7oD7jKTGJXFo4
gNBbt+g6Il3eShpb8wb6pU3xD+6Jgn+S/xRE7cHGkPKwakOMoiUuLH86iNLUtxRXFNvR7L0t5m4C
kHT/zhbzWiw7p8bxiU0WM7mHqd2x0HWbJjBoeyjil8KAkoAEH9NkYz4nvo9qyQk98tPoSpHjsslI
0sgscRyg7qTjWyKbbT00xR4JXIffufXDVIbzdn2uRJ8T5M5hn5vSDeOCyZ03Q56kRxUHJbNC6rPY
XVQdMnLjofTriyJTfh/nXLbtwXbAVAD5KxezBm1VNdzpPBpiIyy2hWcQNrIULBjTsnZ6FQgte9x1
Y5zuQQEy2212fRMV+8Z0on0w0QRdU0bgRP3T0iR0+6QXqx0qNBpa6QUdypDq0y2M5Achdc/COXLP
zKCxjjlHnbh59aP2Z5m4b0zr9tM8Ops+4Y4+1+WRUcKtBxlmY6U2H3Zt38KyTDv/HfmHkUH7pKJq
Iyqo8m2Lx8Lvk+8ughoWx+UpFR03x/Ww499zVkk50Nn7ZBQfmLE5FFQWQJ01pbgQdoqpDiDPJil7
f+SGe1stMn8hz44YzHFn1JLt0vs9TUEDq9N/p2UYx7wnV85uulnMclPD7O86MlJEVLaG8jlxmvuF
OXYlbmO89feklm4I8/Pu6TK+lL1zFyGKNoOoj0Pm/c6BOdNoggoPoIs7mfG2xP0+crCAck3FkdC9
l4v/YUMYamYNiKbFTmDo760K9lZQwi4ffbZj0Q7cDr3zVLm/CF2pTdORQNEEf/dp+s1rFs5nikqA
rEbqSM4onqA7nBEI8rIy7pf+vIi23y3sxxvbSeCGmijb49jQMVCPKLasPMBVGJ9W9HvbFVU7gRUa
BWa8qdCXGHZYXnvddlQcVa7cGDXxb7PhDABPehYxXRtN8i4G72atmNoEmGAA+DHjZyzsX4xZzu+m
O5DSyb5akL/PpkcdoapGQmyoR3kcuFveW+SvjKEnMckfCGiKCLHHnhEVWXujbYAIEUj6rayy/OCN
3msKgY3MHXufz5JWLR9QVYA8zON93DZWmAv16pJ2Y6edUjYOPvIyJkcFXqoPTUNRWpYyEcD72xbN
eBit5LXPSh5vQmJPIG2/9VVHJstMPGjYWGfN9FsTSEJhXsezIaCWzqVf72cWRLF22HQB1ZcOs1s2
r+ESKPXWQfLBQ1WqnbVkWC5G421OJxrNBvwvAOP2lZEQmydUe9vgPa+lo7cgjsujN8FUZP6L/mIg
oduxAobguIy60s+6Mo6jXfxaevoVeDowREfGlrTtR1mLLdIXtUW92Ke0IzSAJw6tiIbb4g4zFtTr
ttePEYUFuyKOjNsiHghU8pJk2DjCXI70RyBjkQBYYIgX8rXT43522tt+iU5JWf/KiYRwMeO5gsFJ
tW4nTG4uvdwBcEpPXnYXefAmjXZ0z1U3oPRArCmSFpy/wmRM+hgYwKdnTvZ9M6ZIQJ9THY17MnU/
nEyydGkDhjv52b7Fq4BxWIRdNxGycvujS9dHzg3LRq1pxDpDEvNvtBtjMzr1GbIP6ekMXdg06a73
CjTmVCh371rGEfGkvVV6eAYvd6s9Dg6SEH+IXv5q193PvKlsXFm1xEqHwNL6tB60OeeUfGrumog1
d3Lz16iYnyUUQND5SIzuyBoELMRjavPY2Prea6qXjo/jJohqrph11ZzlQ53e2yYRksYSHMGwFObF
sdM62s7lInCbeLxd7MFVIsmDNtF3baDEGzqqwlqXLYnu0KbLm+vWtyAVqxna/iKpNG9khqdTSVBe
frZsFYXKLO6nREXloc3ki1XOblhOy5vE7Ri2v3GdPCVOe1eVZc3S6GB/y70fY/OVrcIfRSrEo+A6
m9WTp130/urOxEfVWjcWZlzyoL+02++roWb+o6LvorYpl/AYfcoUBIQ7wm6SzYsKipHQtxpCptjQ
CFFPgli/YjDdEcW9db9zAbFMrNL+LyVQFbgoz9WTbp2frVtzWI/2ZjDh7Z1PngsnN8GhXXX2T1nC
0yerPuwksU7y5+Vnqux3Hul5rnlhKfmSzt1gCrVLdf0Z+cGw7Wr/TjQ4bowtn/c7NSz/wdyZLMmN
bVf2V2QaC88uLvpBTbzvPTw8+gksgoxA3+Oi+/paYJakfGWSRjWoib8kH5NMujuAe/bZe+0vqA2r
UsSXItcVwan+J52IHY72wzDlD41NUVwJNnlhUO3uaoF+6R3GZbYzmDDCTdqV0S6xau3Bn/+Srau2
BrhDyLmexd2onF4c/zB05Qz27CwkbLbeQynGQ5C0711Zraa4iw8trNwRqfKs+A/diizes0Dcj5kT
nk23eYe+nh5CRoymH72NBnxh1bIbYrKPig1wVOp7AQCYBQZhHMoc4xsLaYR3SaCXHevazXGMBCaS
v08gdsb5GmSQVk7TUBSlOc0BK1yx/OO5bKpKQ/26hwGF9wQFNpVRPcVOuKasxbxYo6BVx4xmtFfJ
0VgmDf56my++r0C/mWeOqzYRCkPbThjtOBCFlsBt6YJsHocrtbA3U3A2hhms9pWnHnq7e5+gobZ2
jLmvAWs3I11gT4ybxtp1lElSnKkzUgH4oO0X3IBrJpijehb1wcUcJpCQ2rQODZ1Nn2XAahGMnjV9
STmJsFMRVwEKqKMIF8yo1YbTFvrBriyEvRQhj/nGfix0svqt3urrIGDp7cXtITbaZxH6Bw5TsEM1
GoubwdVWsD13WTfnFQJqreohTLD+qiPGh5GbEdfTyKPhyGGwWAxYrVapMJZxzzccd59Gds0ngRHL
Z0VFYVkAqecAG6w8yQBZDbRquTI5BRIoZYujKxUsXSv6C5eFm6wz5mqmGHIegCviJUTR4OIp7vqD
1DYFTrxIwEigX4UlS60Ha912fRKQ4muw8mJt5OxIWds7O74UOyPVeORp/tnXZHDQuJFwyt6ZY6bD
AR04G9H3A/rAXzSqeqFp+x5G7dMESpfilfAreq0yok2d4XaItQMhScHMnSZfJp7otVMSCfVC+U5e
k+BItfYFJow5MkftN52auvaTFAJ0QR2NXOS/peW9si+g1kubPlTjBmvHsNViLImBk5iGtbKBAgMK
obNu5tBuDQWgRrYYLYt+WEdRUH3g9MeskRo668z+95j9FFXybafDs85DfTI7+tr8z5LzxZSwarQr
eBedijccN2sqbZpH6lv4GuhxvGcH9JLZ5ac1ZdkB9+W3bXeHQgEDl0rSB6YZlFAJ/jbUNz37JGq4
2aLCRtUrsgxTrhG8QK54SSznScMgBb9Stxf+MOydmmiVDOIQA73pLLCqBHsRazzQ8ae1FFdcc9ny
mfH48nXjS7nOgY6pb8+cm6hac6WFjbujJgPph6AX/VYrc5b7R963fEjX4HvMBVPLykusmEHIFLvJ
EixbJ1JjhcZoidhJIhGJspN8BSf7yUpABRmTE691UpQjbUtzVndthgN7Eay9LLWJycbxthhZlxP8
pbWVRh6Ac0TsCn/Psdnd8aZ/dAaXqBbrbGc91qImS/iesuJqjp0b8nfPSv8QZ5ALhvFH86qvAsV2
UZMUIUwl9HPfE66P1HdWyI/K52yZz5qrZ8KeQRkz6OZAf/lSuX9DKDpDRM62EJvQ6lj8lz6imoRz
OKllrKfRzhEBCzrPJ36ZNJBd+cW+Hf+GuzesMif6FTi0gQ96jrnYjBehyNPTnxfOXSne9xr+9wwy
LHyCGQ6G/WPcht8yZH8z1WXMoGQSo4jUh7SCvS5jSkU9vIKR/u0B49oIn2IGS/ELzW6GdEGDhO/J
Vlb06Ojsydp1D9uJnna59z8iDsunKstZmfufnGYWo9v5x6CwPoUyFk7l38NiBijVAyeT4FLSxAbG
b9VbyUvcSu4fo3qvbGczdehL3fiinAwHp9vfc2nGN7KAK6afB9CC02NfFhc/o+HITCttkxruo9kV
PHMktQMgTuFxOcGXa1uwo/o6QH+twtVUESaoqJRbEXEXKMPOxeq64Oj1/EsJEkCR2NGDDFCnu5ko
45nFtI5cLA91lRyllrziKooPQwWYgp4HlvMOwxiBr2QR4wxdjbUHRaw2ohVz966z0hstxYidtvG7
VzaKaRaoTdvHpB4PCOzDGfjJgt0+N7qK5ouIkGSd8a51inHIHiF3YYHwJ2IaNkCQCFpSpWNmJ/n9
mjgZDxNT3CmPYQPPGWtf0RgFO2oTWzk1e+yTlpm0swWVxBL5JNh90rtBJ2n2qg23Ar2486kNDrPx
ty/QkeD8LQqds4uqsl/xqF1gwp5FHap1p4cpVVDTQ5dH+jJwIOpM7FzViLyjK2sZAqHmIk8/6oRi
ELfwN/TT3yojp03QEOus1jq6ZdFi+I5yRYuepKkKPuMIUp0pH6vMoGSYUiaEado9JhAQNLfVO4g0
3as1r/ITGOCeCHROwUNyHAloBGP1wHj6Q6lDtPUi01+gcyNRZRqUyil8dZtWbvp8OmaDcnGTwVmU
mLUc2nhy7ml8fi9dRe+SwmQHt2D4ygyGxt5JP/DAGTt/Kp6hy8MfrG9JpaKtMgXlDm7+CZkF2oY+
fk4uoYDYH2nrAkcSUalOzuAQybhhCY5gvNTmsZ7ikJ3T9R+sVJKNanM0O2+i1bZaCjlMC6dkZRoS
/Fj4bbaLS1h6USte1Oh+D3VrHqCiy3W/ohuIvxt81FUGymhpZubequPw3BTTuwn/aqGoqjh0vVbu
ijzSSF09mbOCHOUnauRxWdTjTAnjDpJUOavSitKnghtdzbbMR2Zw0Kfnvis9jD4Y0hB4rQ+Ksnyc
GTYNEAQ+RIqfJ4yvjcfs2XbWjyX1s5a2uIzq9ETonRnNEkdCVmZMix4kV3flVemq0ttb43V8vum4
U36Ld2teo/9bYWUQIDzWS22FLUczvd/wR3kO9nfWu/ic7NcwcWnO7FDveq0AB7apHOMphskyBRPq
eceXfZgXqEn9ToDSW/ybAvoeTzZ6UGDj4hhg+3fMs3zNQVly/It7tHRNBO8KCcfqWSrZWvRF3PIO
/v5Bus648Fw+S/APByellRve21KxVYcI4DD1hDQDywFCbNoekvxdJIB6/vhf/18bhf9bD/A/OYX/
Ozvx/49GYVP/n4zCz0n9GeX/7BSe/42/nMKm+IfkMC4RB3H9urokG/eXU1jKfyD1cSZ0XZNmVsM0
/8MpbMl/4OUw5ui2ZRumY2Mi/nensPkPA5OwdPgdyZ/p/En/bmH+J6t38F38nx//S64yBtu8bf7X
v/7fBnmL38UUHkB7QqiGoTv/+i9/TyFVXe1Dyh7JePjFlpPpr6qoH2JjXNeG/PW3N+W/+KO4+A3e
hfJvITNgKy41A5al6x6BQSH4G//9jyOAVqWpFXUrm7riG8+AtWyle3PCaO6iYJDKmQMWLtkchcVg
craQZl68OWEGKkZtBmyFqFNmfauN3xYxOjxSXr5zwyak6oKX1MCRZhtq35d+h4ePbnfO3VcZ9eKa
ly4YhrKTO5Xr2YsAZNC18Ub0HjJ2Idlf/MeLx/ZVctvZkQKWL3SUoGeJGJawM61i0GsHGuYL6lzB
7jSW/8nB+L0O7fhBr9sfh+rxJWS4ZMu+LNhhxNCXBgtKdt/FrudovdSVKM84lWgUsJKQCqYYYLGd
Hq0KZG9YG/aRXDYt5WM/7SoHH2Kn6e1uGC38DCTVHin1FY9wFTsyXNj/2Gz86fZO0hSuYkEVHjub
RZ3EPW7UIrkJ03zQk0geBz6eVRMQNMunXjJj08jn0X25kohIh8lNx4M+v1A3C8RmlaRaeTMoX5wT
/ogm6V72toegMNcb4eE+cHqipe3kTILnt9TulOKZAAOVt6ut/HlQ6E/E97NlahZ7msnTrd7Lp5ym
1XtWo3xpYP2k9twUtX5XHIjb4qhnzx3334U79EDXfFzNsdU4u5HkfT/amz8ps3xCe3CwPxLLEk96
TdRSrNFmg5M+OOIE+sxY4rAP8XFRDS6zaNcV4fSALoGJxpQUsg168wTOlDRUd9d8/1gqULVxX1cL
uxLqpWny99gzSHgrVx1ZqBHq9exd3/X9Izp6+djHnb3TTExOSEqq8kFtOQJniSPe6GYzT00k8u1I
1wOmXtLlYip342Abi2KutCir0H7QzWQr8yM5tOxKBZZzbePRuZYAYBc2++ZNjwnoGNiGYAWMTyKp
UepSkyXJ/KKa6qCifDz9509RH62vrA54SZ+kwN1kPj4D3iO5x2T4xp8AINAodn6a/BqK6GRI2mfc
oN65LeWUVqKvtHg2loUuvp/il5nAJ/JAVa//JOos3Mo7CGxcekncrvBqOBdlWQo8mPthObQ9l+X4
5lfad1wRHY0hREIzTuEoVllx6uZaOS6xaFkXpnXqqHODzejt8A4TI1dPAfPhqZ/56qbiIUqNwjOY
9buWBv1LBK7IN9HZzVG0rL2JBdOZPBobrg+65gpL3/dSZ+JxvfEWARSgUmViJYf+VQ2tPNfVqvrT
5AAkCJjR3BShBYjcodvRFNv5D/BNhwMr14k2gnrjsjhAOIv31pDe83kpbqX2+zjz6X02lgAM2V5P
nNxDS1sOY9LthJn81K3amSn9Fyxi24fAQ0YLM/GYNRXAX0IDA1C5psXsDkOFBHm7bGA8rjIlj3XY
fBEXpwM86e9Cx0fhyYAqReSfIhmfCzsa3ul84arvOHMPtFw+kJd7yhzgqBKmxexLw/VdaTt2yfEb
fkg2aejOsF0PkW40f3v583NxjQMiCNtgm2im2OeiHddCZMXj4A03zQBWl0SKUl7Hj0+Fir75+97S
jvh+x7Cxiitk4Yo1UpXAfe886iDLmR2FDg8wwoj2Q6LfY9TzpzZE9DQLUoeYsVeMosZDDT5A2vm2
KVEHQm6OUDmLlji83px66TcncyqcYylYVPG/eabZf72wUKPwjTgoFtX4rwBexk1vUOZr14XxbvCs
t6DAOZPwr6xF5zqfuUs5Et6cmlZUFu+aW1b7sq8eXXOIL4Dm7WXR+sEmrNPx0QIcvCgrzDp+R0uU
01d33eQUqfyIgIwTrNOaWouRnVfcDJ8mhSjbvGPkKSpPrJ0KuufYm/UJjuiLcjGuAYujj4Om8iOd
JdaKSZGoSGPlizCm06ro2r0RNt57EpQ8+CZzQwa32BVN/upaumKFYGQHCgTrk192S6Dn/anohums
ieTm6yw9vTafzkFkPY2hwn0NkfvBcyzGcXiJ22K+p4fE1h+Q78BPG9YGoiK+HetXKqyZNQJaqKM3
bKk7U/9CAK/YyREXXZqywPeSVN+HQvtMpUyfoqCGvs9FszUCoZ6lVTwBJ4t+USZEXy556nth0To8
5R6FRP5wqiSmTN+Ms6d6dIEyRqb5a2gpp0WG+UGPnDXwRZyI4Vfdgw7vJ+sppaJ9S2OQvsMkEN1F
ULLZYzflUXD04sZmsCzKVLuP45Sw0/a0SzxB0x9JfB9KBNRj3gisYhllQE7E2FsMNM5zzV06Nm6v
1YCFyppqxHpLHX03xO/bpvGmRSP8xL2RqEz/6FpjXOl+dQol/1dhFeo5G3KN3qOoWv/5oShszKgx
Xt14dNdKS5Pbn5ce9OG6F469dFygvIksh0VCFvBM/UN1ZqM3LdHg61VkBPq2bLPbKM/SGpayJFw5
mHWxoherPNvc3hiYkg+dOgVuC/hXbH385VixA9F+Z1EPf6aozTr/+aeoG9KzjPaCG0xioFrIuR62
MkpGjEKWlHAjJuOc0A9ZxXdv8mzFeNNoD57FvnPGfhkZfp9BJ0JjivA+9Uo/xzFae0FzOU7aRzsV
yd7y6lcnC5PfGOIPvp7YLxlbvqTR3nrcHmsft9EZtEJLDUkidsEAC4fnJBJsQ0LbbNO1n3TRJh1y
a+MCMj6UTiPJPxLvHTJkvWKmU+lGunWsEizt0JRXZi34kAa1rg3w1JF3G18uvn5sf1rCRJY1e7SO
CnBy3OwREsOdOYQTxhvMYVrX6HdsqM2GBZs4GnXVniSB2XWtTfUWpK8kXo8uPDaJ9V3sDQpHRI3w
p5D14R7x4sTJS2dIrlMd76GYAu/cKeme26FuzslwpIxXX9V6WR+QJavXlChubmbGO5uCDzjpbxhT
E76HVrLhC1nAJ4jiB29+iVRer03CVDyyEnujYkWlpVOlN6Mt1CG07V9/fpSZyW2KBwKlExoP6rnz
gbEK3l+4xDFpvZAprlfFmFWX2Eu8g1Why3ZNfaCFSd1NNZgLs8vlVypy+ihL/UeZ/clnut6GrbIg
irIry2DBPWmzAFd4YX4N3cTbVq5DbaXL6li1drQq+gDTsEQ24y0yvpqyv8Rx7HJsq6LlpJn2ZQry
T6OmHEt0XU8Dd2FSAiiMs0M/OeqxfkEhn3FIRvjSetF4gEiVE7FJ+kf9D5RN0L1iOcbVNHKNk1tG
T2dii5Mh2NdqIN4udpi9qcY+j5xoH3OScY804+XrAs/Dqi4RZ/iOPtmN4RymEi9lbIfFvam/ojxI
r2klKbtO+ZYBZ0uv8xt7HSog365RJhwO1XACgjacpnr84Cou6fl2iz0CPHUKtNtHxDDW/fyc6mMB
IXl0IXuHw/nPy2jMmi9NxOuwSnYZgT0t9PqrrtnTrQ5I/o/YjnMThdAc+ZJ2WX8IiK5vvMnWuLzR
Rr3Rqs8lz6s18IruLLwwPHqpxA3iBLOe42Ffr+MrbdUX18tG1vceVFyDCr9c0VduOtEe8zJOOA70
bm2vx8Co96befnWuMV6HANYpeK67bB/znGN53RCQHOqEtrFy/OGXbLywjr50El34haTzmMLkIdgX
jcfQIvcJg4J8h53XXB4EH9lrwv0NMjQi5cEQCuhqaiw2lGFaZa8lLeObIPPrDU0Q0dkI2x/8i/mV
gQgRnceTmwT5le1ufs3nl8warnJwx8N//lQIr5N7LpZbDKoHHHvmYarrbJ9rDEokPzme8lJKaEaa
wR49qs3+CMm8BZKRBm+5TWs3noUA+yKVXfpDkmvRG3lba9mGfDoqAHgnjXMdBwMjWjLDqjG84kHZ
4Itg1YX3YN3WofWYYfUbocuuctPU72WF1lmOVf/9BggP0GSb3mCqhofMiCtIEVH9VhZFiRo3BacM
j9HWLqHsInHycwJ/QsBHtoEAC6ncJzZqosK+1NhyVGGk78U4kQkjArvLYRLOLYlEbocrzxqqzTIv
BlIClh+sIo0p8wXwB5BSl08caN2FVnvcEMmGXhJVojWZeCNUU1IBLJ/saHaHid4+l32ITidqwNFJ
VZGm6ZTB+ZejgBiSp9HFCNuMmb2MZKnvcxPIZTf6xBcT9dU54xNNqfbK50ZG2O5g61J8ZylefzPt
v2hZEphpIGolfDtAH4XRyvVb7THMgX+VlZxufWqVay0yFbYnn02IckW06XxJ/Z9kS12M3URBSj7t
iLGoSzxitsFohtOpIayV+sOaY9uNa8q8kslfmDE+bsOPp50RmW9lzw4lGrmSrU6Pjk08Ny151F3g
nD4qqR+pWrqnTU8T1YTXwQbJdnDk/LwQ5gN7keIRWcDcIniyCXLNpZyCcAv9u1843bhOmza/REol
t6K2eEQ46P9RZjkPdJodVIt7LLZp2CqF/w7XJ/uc7GzFze03Dyt+T1cdpoCiLTxcGxlMOueqnChC
EbFKc0MWRTrQLhFEez0yOOqUERWDQ51e6gB7jxPY1bMJWorpNr71ip6eskzHtQpHorxtOD6zD7CW
5Gqpx3WydG22EWhps+p3xQCbZPrs7Rr/hrBeGse857U9ANThtgM+6RhP+szIrt2lXxQYSyHMYIXU
3jqLNpwUQLgzupLBjx1ZC+hgUfwMRk0VuO0DbGGSLPB7xIpIV14EvzWlbowwJgYNbgb0BVunrGnc
g3luE5ocoiYsltS+ksfOMNn1PdAqMPwbGtfOUckCDbCxvi6l+UoS4WAgAVEezmBT21KtHO7UZB1w
aPmDc8RcKm2Btzd9kfN6WoPyuKx8zJUB/2C3zrPNnmGRlw2MuVa/EdSiZwG0REbqdUF357agxMrn
XsW24GnSbW4bPXRlD7BnjHE9CcHOXQy/fyqq9Jw51joD1+sl47ekSGND41bJHRGbgmjd/Ugvy6qu
SN7V5mdkjsmyEma4HGCpsVMUB9iN/ppixQtIE8pH5uXyyN5uJNRSZoJse8o+DO9xWLOLy/io4n4I
aIDFTI2ez4M+WRmRNu3G+quxAOV6E4YONPkVOLaYIUa8lVN6jyYC5E0QLisDk7/rlHLVNJc2RRJn
Q3q1h2LAT6ZORkDeoQ5xCEA8xFSWw2VPe9a0Kac7IPl8gCWaB/YEPgtCE2VTUoiVSByoGl0ehz8v
pheVh6KvPST8tTNZuD8TwshaCUu5ccrT0HjPo0i5BXcEwUrc/Z581+heWZb4MjLTOyVTgFwv6kNW
krsGLvvADppAsbfXEy3ZZ2QjEl+og898y5Ia8k1JhC3KwYCM5bxixmXW/q7b6FOM7Iihyz7HUX91
B+fJSxSpeEssTK+6ExFAfF8x9nza1oiiiDGS8z03/MnaD4NG8jyOm2VWGfs4EPHOaEkB9sNunO0N
tYU+7yTum4OcwnLmp63cnLO1hQJxp1Zvg0S2L4f+sa8q2DPuldXULRzLu8fhDoqzeeqDmNuDBrKI
uiW3PQFGTpalr90t1W2HhvhF2f+Wk3yZm+66Ovwe2uB7pn0u6Au7SFY3S0+GLB2Cdc+Ago8iY0tn
kPLy2Ww4Okto2LtPNtYLamutZCl9ER9F0QwbURrPYWdPB68nzqALPkA7JWkvTVJ8GjmwNFXUlA3x
MTCoCy9xFpMfImhZs23LWCG4turw9Rf3ZPxych0LQ6polI141HdjWOE25q3NjOneWz3AptKnoQYL
lN/U04rwZ46H9yt2hb9sauen0MIzu5SD43pPaBR4JTQ173lhOvUlfmieReZqypmhjE9PTzNsC+Gv
aVTdAafgTz/gDMizuTqLhW+MMwMvjL6kJuHQ1el7SrX1kgfbqytSMt2dvlAC0LI/tDrNTTfM8Z+J
76lN05D+NLTZV578iCnBujeVMXZC922a7PsUqTPsuZiEnPnRKxwX2HdUicU+ifXPMofDTEj/iSof
LFaDI5cp+TmtcrAfNBb0aUycpBBJ2Bg2JiuzfkiQ7vlqRsbaTMy7I/2IpNGUYJ6lfgWNpWEJ2kZr
mZrvnSnfaFcDNknT08J2og1kOh9ImTbHPpodNEl15o5QTF66MeqZDtQ5C7Z6uzRnYaZEs8TJgEJf
q0dfb85VTtqhg7a6tOxnq5/qBR0+3zjKvmvjIU24ADHP7ozgaI3yd+mANGxbzV04o7VTY3YyshaT
sarUjSAxsdiR/JzpkAvVMeQnAwHOuJuIOIHEpulXLTVouQI1cJGnWrvNjKbfaIOzzzNRcUMABGdn
wS0d6NRNQ5Wv4jRfoSLT84wVZhyA+UlRyWPW4XWVlUdx6UiBB0KogiZ6mFhPLArKT7dJvOWkywRE
B6bXnYvGme5RrljA9VSKaFX5gS9jhZ/YwiShQh7pvFGOwINXkKFE2e3dPWkzI3Qgg2iUm5Ut1mNM
UggJQ/2hjDOKFEOcZfBOV/iQfLMlr1lJ/Cv4LEjHhqseoY1sEsH9DNgoHQ8pY1M7Rx7gRg2jjFZJ
9tIFlbfBQXLTQngSnRrNzQRiazPqqdjBF1tYQfdLpJM8wXewHuro1WCPs+ci2kUeCI/G8KajF8Gv
aAi4DhZpb+of/ENh9u++IRjR+VsDJgdWTQWku2wZCwyFt20Im+5ai65dsbjX1ymK2VYDYaUHVr6G
JZeB900uYnQ3pesQBRbFtas3WZweoqbn1NBtVIdNVDfqn1ZStdxql8DhycIp/ztM+283IT3Fw8Ve
srO4q5AoZ00xi3DI5AQNIgCH4Y2esgjWrZ6iZ67qesiSLYzyERP7J5l3/1T19JCKb681f2zXvJX4
T2RUwvS2ceZURnuqKZU9UR+AXjRREB8P+MjcoabYeJRHGwsZBzJFs3S0h/yhFvTb+ZcM4QsA1aDz
NDE/hzTMNw6H1V5m7FinObpNwD3PEZQHW9M3bHtS0vk4p+uy3DbAAFcGnGaQdL1czl4W3I4ndHYq
+1h8YJsPHFrH/BUeAWNhR5BnJowsXYLRcSKaSvic9tuCrDm+gXxtxuYn5SY4E4rw0+c8vAAJDUBa
eYfWy3DqIg6HseJUBQRq28YkD4Kuv3UOgOu+BtyJ+rWzW6RsxbhHECeR3M0BVW1yKpMZopwnvoq2
zkdfBJmzmgPe4GOA7+Q1THVf+Ts9JKPmJy0XtSriB1hrjCD0VG/++skgC+RFEkKGObaYKGsOZZ7i
NgCt30zZQLmR0WwlnRbXyiQjkyfhkVGefQ4VjevAaU4tsFvfrbMDzl8Wyz0dbrbsX0k+6g+V0b0L
N9kKAnCvZUZHwSiRLQNd1a8ag8x1mkAqkFPj4u8B007tePZGsR9UUJw5wwZHGRJwjAHVpC6Br0w2
X2xqfNgm7UZYNqgMP/yi/uZmg+ldxCJ6oab8OAb9wR1E/d5nxq8izZy9N3/oyF8LXNfeJk/uIRny
/YhjEMWoDG+2Tw+B0F+suHJOJqeitdX/6OI1kdG6Rphd2QQw3Q4KYDdApU/G7QTkdt+2oHuKUKhV
PbNTKnnBBjJRe9M9RlbprSa9IUXUWAH7FhROVCixFfOf1Yyeh2XslBh+eyjqtj3glXetiMJxRyCB
pZJeroSH7xy7DDi1HLM6O4YV3jGf4vl1oSTGI1wezK1yoaTEOBnJq5EF51DK6LtKCP0F4wwLSZMd
/i+cN1YkjinRpmVtsOzvp755anp81n3+4GRtf45wbh+tfNhZI4xpLRcpNYiACm3l9GuOxOfWp2nQ
ckJcCzGiimbWHMnM4SUOGdpSvyyOZtZgFBVut+F4CZAkY1HUJ5Ty0Wy3mAnxpBgG1mxetVbF/Ew0
8rXtOBt+nVqRinWuDSr31cwYLpOBj6Sp/f2gP8Oi69DAe+6jPrymLjRY6+gOoT16WBwdmToelXEA
DvFS05q28TPvU3ZQ73onpvmtrYD6Gs5vsyGc15lzlhaDx1WXzlZaWXN3vLG5GyOrQmxm+v7PDwsi
Qbhk+3eHUxOwFBCCVcD5bXBvzHBAFLTPiGXmrRHmW4IYNMARIPqUnnHuJKUtL67NamjGwHTG2U2V
fdAFvWbISPWK8Q/LLf5ioBoYXlNj1bg8RSHspXuLtH9ZEAWEmXkv5DidMfJQgzZ/YnF9yXx8sEVF
uLP24FWEJRVWhSFPv6bQUZcqkpgIUV6FRS2BSZvES96ZW9m52imNsjPdNdnB5nNcOGDHzhZCbZiS
emf/i9sKstDNyO2lYbOgKWo6mTqiJkx94CjMfNxCy8VoamD+lYYeH1xTcPOj3bzH3OckDBFZTiFh
FOGbMTvm664yuQFSCITm6h4FaBre0BKVjuX61vL6N8yx6nGqAUaI2cESULwJOhs4t4zIdSR9eXE5
hbPUu+VgLY+x6pkevUjbuqKISf5AmckoyVjwOA8fhmEIH/SgefO6wgF6Sx8k67C1bgzduxOODxGD
Mbfh2jnoGtEYLgSCZQ8hkHl+35dWle5S0+SVIN3Hn1S1VfkY6ir4wZkAGtDz+IjbS6uxkCZSsrR/
xeBw1ooQ51NIU9JC0Z5EXDCerr2TsP0WL01hGwyTYQA4q2vwxCNrDgdrgJ0z4ujsm6vHZ392Jpzl
VIdoGzChx6mvPHKGJO+NkIdVWVp3LwgxR9oVrtDC34kkZVHj4nBcaaBiD7RAcA8r8EqD4l7SIobj
Tq+nTTT4T5U5lkelS9gQo85ddUSMNSN5IIJ9rSOrW9c6foYhSPat1TarnNrwjV88J0bNGjJiVwPW
S38UnrXPq3oR2llxjsRc9TPk43pou2vgKbkOJ4u2GzuJL41PetLMCZ5VUFO8qbhM3rhJdOerCzSD
HRt1OkDiAT2FG+i5P0GVU1Addv6ugHWEAdXLLoY78tkaZrRNObHhQmRDnKIz9NPYHvm2rgjssFxk
gl8ORYhM+wds1TQfxciTDeXNWdIKPF6KsZ5JXGsL3RKnVGku7XkFF8XJrdLq4AJHGT0I95Xl7ojF
MFQSyvedgz12Hxo20QzI68V0vOKKX25t2KND4Qs291HrN7TcVIt24Xu5ey1LICSOwbicJZ9eyVeU
qhd9rRp5ydGASKEzDEEYmYisjtCfY++Y5aRQdZ92v8bBchouetadl6AuAAdgPl6yPDAOUZuSXnRc
YjOR/cqTL8YBxkPJJT/qD0yGXaL9tmJyjrDvrZUdJUdntMmSlZBfOnnNuYnbrhdsw9Fsl5UcdlWP
TwHE6HDt5shhi9TNJmoZTUG3aSWQhsaktr1IXqf0WiB8Q9RgsZDE2qERuVhlobfveNz8kO3dZD27
xc7E1CvGTScBKg2m8WDGI0nEtZj4PRdWmWElwS0hMgbdArKEQ23hsq84YtX4qzH69clGzzNnwTmS
REESPPQZ3x1/oEZnTPXmZkzsdRwf7YRVErgqOmxAeollXNbZKhTIyBpWkd8FQtOUcqsaWdydMDUU
K9ca3XOsjPRU9n627vJYX8ch6/yplNsMOXLPTfGXXwZvoRTMDDy0VokEb1Xqo8nGjSWd/b85OrPl
RpEtin4REcwJr0KgWZbnsl8I21VmnhNI+Ppe6peKvt23u8oSZJ5h77U758vw0HzPph1khaKMdZYB
hmp9ly4KirGpPvp+x5dOf0jg1F9vtlHuxOkBccQrU6X1ULAyXhTWdFvggbLN+t6fujj37r80lYn3
pu6nEwpfbbOUOayJcTIjNnwXq7aNSHTpP5dXh8FPWu+FL0OlVx6VqPoox+Vkei0waOajoeYbyy1v
5sihHYhnNV7mEUjWzCWcjzx6HpR+qtW1i3CBfIupkFhUFFLCoXcpOxEbEd0+BR3usw14113W+vIR
/yHWDordveRL9Dl4Ny7yqhuZ5Z9dYsmj1SJ/cGt1HH5SZYpTQnEXpoBbCMbLQJqib6yXuGcPSPIo
TGIDLhe/1ElcR4iFPzsB6h47Hx4wux+P+X3swCwD1wklhl1KuiP0R4svxY0r5P9ytzhkuI812gsQ
WPbIzqdXEoNlqc07NinaQyxos70RkhV7USQryG1GvC+qBQ9g1b/Yx15IpXP+kFmEo7V/dCVkHuTy
OjNBowuVWY6hniPPZVxVnGmsqMHclSQsPgOrmSd2KeqjlW1oDRDkLW28wTTT0AmBnXF1kJkrs5F5
gJqSFNXZITUm+kGumvxmwHY7iOUnmHTRyMD2xZdFx/dvd6eep/LZ+MxALu2bRn8FM7m8WbWx41aa
n8xVfuq9KM9+R3btKNyoaLAX5SsO/NRKyk23tp+4UYPVda2bcf+FpU0fOAaAtsXMicCj5Ar7hQSl
YmAWVsEB10a8YtVKImRXMZDWP3sGSFsC83Cu5CUH7P80jeLukplEgAP9rbLv36I2pce0qfRHjDNy
S/T5a8I3QDSnC6Sn6cH7CJwBFGBJkHeasaVK8M4Nu4SgMXChDN5UIWwznp2JNerEm76dFUkRLEbV
6f+/GtmfRpWvfdsCE9Q47hFr43yNsXJ4EwdrDGY4GCR5liOVMmrXwFy0b8fqoyWV6X3KtpWVIPMC
Xcabt8SQp33Ey55MoJYS4v3ky4ooxB6WnLf+s4SLtlrEu6Iyk7PesTW2tex17Ls00nMDK6MXei5T
0th0rB+CcYKRMCqLTxohIRF5vFO7XL77ilDZLF9oURL6SST943lEO0DrliMgILCnA/T0oHEBZBVy
dKnfzcInoD7Wn8XJDiWYJBhDLbQXI3VfaiCUCHn8k0vLAWEC9UIuyC6tlWZHdl8jtwCVLiYGb8zh
OfhBgjZThOVCbkYHOcRsEBDZ3E1LpepfQI6CtOn8vS54SnQJEAA51lmYozrZekP5kGOV7rxFbtiB
s7Uco3JURIsPWhN5Y3NwIYQ5VZPQ49QELk3px9K41b4vWv3iJwZ5Rk4VtSJ/Js8XDbi4P5MopQhK
roqrbb5Xhmk+98QYVDFcmCz9aqyCv+iqYa9m0s6q1qJsA6kDm6oQM5ChZn5bXFkep4zfeq6a7tBX
pRVIMRzyh5JMxEdnIqmOtHimh1lNwOxJlAP3mN1Ci2vjastSUzvgQiAC2G1+XDQ+PNPUYnyYztbR
JWFUytIPAu/69OPTWLOMAlq21qHVMpiRHj/uuCzj1mcQhkSsZm+DCwNviN/u0OFyAOTt0WXn5wBi
mppj7SXFfnXjbYvxm5bBRcJ1dIpRESu+KWRXXxnMbjgPH/JshG7dQnAxVb7NlvqxHuc40HFZhV6e
knaVKkYNFiCpMZ/IYWvq8Zp1xS1ZyiQSpFMhMuSrM1sYTy0kQ5HEyX2AEbGb/uK6OlY1S/DUJ5jU
Hfn3FyKbVZX+Oi13k0PBnw56f7Vs8U/Ma/Ggv7oc85ul45IlT6IOJPt1LFDIIfNmv+S7ZMosmnym
Rcod5vPqMezIlITKuY+zzDvbfXepbX0j5gSaOy8ytLKk6PsTBI6tWtEnrrrSzpzQdCNkNX8AedFf
+Ih29cqRlqTJep4w4ts1si/XqL7Ai3snxt/gvTRSiXXO6F6fE5Zq868aYlKXsrW/5hry/qlXF51M
UAZvNkOBeMRa7FDhl+zVQzwaBRNIS9uXeNFQvPkRAIR8KstwRDONrwEDLoyibX0HMBlJ+tSujRN1
q3urpZ2fO/Z+ZsOB0xt2y4Ux8a0YReAbYLy6GHdBXMWk/rC3L6fJOo/p68gydSIPdZcr9jNuqkqo
UeLJixv6Pm9+KwfmTCxnhifSf3DrQm3ZeL53wYHxka1Ym0zPC9sFygwRbt55GPOwAQSkm+8Ffq5D
pvVU/IjnKn9+Iqs9g9svoFdZoLJUKmCoFhZOA/JSSYRkDi2HB89o+rCctDZEgTi9K0N9wXUDooru
OPT4gmBKQroHZi7RzvUkz7JbUruqsxnQ4jhKFfaKJNdvMc5vso8IpLVBaABcGp7HPMejX/G2WfAt
W2iWvgM4JY/ZwUz+9JbE0x+HQnZL83uHLxYInYtCC8iYjablaqBCpSokyHbS1gf2dozoxO88SIxE
BgyI2gXBEndudfUm963Ji3dtnsXjfYnWcj1s49YPHfLVUOUOmypbPfIGmvfcek26xN/nRUdXqxBu
5e6urGDfFpW4z+TIM0y6cG5tdmLOTN9q9ygcffSJpWYBABuzcO7s/rBIiuuEJCFqrIbFZwIUmSkW
g1R0Vv//wovqXOA7/rOUrKLSmftjT17NBupQcZVYdxuRO1dKIgOdj/0mBlLh6tK5mmMB6STpHhCM
WUfUJPIA2Xijs/6HvyJf8cRBUJP9kXjwa5tCrgL5Gbp1eilzZDH0hG3tcKgNH37thu3QpbvVROfj
Q6d1i1bu/NxvAmpYTg4uIdxf+E6Omeb8Zl3lHQZL+VezGf6OXn9zOnNioMYWN8kLjru7z3gwdWxf
RBohilN054/OopZg6ZYCdiElQtkVD2rIIzdmx1wYgJJ8PEvBbDJLTvOVCjapLnk1vU8xaySVpQzT
0uyEvhADE2XH0Dy6vnYoRD9wMJmfq29PoVjmSydr2qGu4yzxsumCm1hko7GZVp+daEfRpnEyRFOS
PDvJ2EV9vmK7quZdrxQel8mMj8BeoY3/MUrTfvCs5qnJsdaxOU7y8a+yDHxyEsl5SSJd31DY6KB3
7ll9qFI/Fy7ZDSXDP2fo9zh2rQe6jcj2iyrMfcxGdBw7UWc33RqwYJY1+2dxl4HkhDojMAnTZSDn
FVgcLf6wF2Cidan5ew1GYlDUPKuCOx0/PEm6RjpvjMq0TumzNqh3leWEf2va9lDGVbrnbchglFN2
5JW33IZFHMdhhiIrqiFko1Rv3CXT6HM7KAeyYeosJCm+VfOsnMSkcGHN3uqPzIWz3SDdliz2u15m
hY/ZpfvaYvxPpsRMDvoARawwMWzSj7GJg5ClacC2RJlup5owT/KqqMmd5IjlDT6nZFyQcK70QMnP
oGzioCw84iiNmSzPxWWGiZraT7BUYMK9T26aIxu4J3Cfj+ZocymsilWcTDnOERSEI1FTGXPKVzQr
D06Ozh93CkgKq/owKSiDybBB+MKZMiEklGCCYW1u9YppppO6uC60pWJKMJwKfdJDLpCTShL/YOY6
RUGsPdl3fgft+RDODjCZ0coeUpvFDAC5IezTuNyZLTIY/b5eTJr83TAgu9uCZYC8/+lkdfB8/lFp
A+tUFRl+pkVAlEY02wo+qzd0drDxFKPyaf5ir+uCAfTISUCD1TsakKzQ5iCufRIQ0XMFqzEafPzg
rmZQ4kFP/tgVUi1r/oFz28vhrDJBqpXxMJissXy3Y/eKNYzl4GREZYNhg6lLKrTPAWEWezPJOZqm
f0Rc3EBwPE94I7dm/Km7bsF0dDK2c5daL229BlRGc7Tee/wqIxUcidAPBjxjJ2f2vybOR9M689G1
t4yqHH1ablyKjP4ZtQlUh/6YlI31LNZa31s8h5y043YFPoJce2CAvqx/XGumWmJClQ8cgzX108Dc
JUDSuqXEFVtu6R2473eQEF7AvmsJ1vZmqtOEYJ45pVRhbpofLiCXzT3iJtTICMbK3jDrncsv6YIO
JhPsR6NKhpsMnDPDtl2Y5t0U1wWCt2mLheWWpWjf/GL4oxaKnEQm/avr89FLOADcMwYafOzUqWrp
8Qxw7oDnNHSHcmt2BbyGVSQ3QY7cajjVbhjs0ODVDqp7frlizKgMrw1iM3/MYryPqq4/C5Z5JFJ6
jLpJwd0nZv3ai3m4rD6LAswER0TzCCLlYdVaonr0/Mn1vtvBNLY2sYEhJtNlQVgN5n7PYoLbgsEB
XTvXjhTqkM8gFXWcACCB4l3XoT0YkVPtNR90tt9gcVWZ+buaTRJMMUMVk/o2ajrX2NQdMkQjaSMd
EXgEr/VPDXrAzMqduwAuIm02zEtio8UMRE8VV/romxHAf3vGc2BFw5hClOoQbmn33Ibc/rO6iq8I
gflG2S+KSNzAXZyzyUmCQYMN/1ofzC5H4K30cd/h7ABc5JeA8yBvgKK75QAs/Eyn8OlRqw8EQnSI
xXfjVL2BmXylHE32PiofYJn2bwKhh3kKCGF93a7WkuzyFbCmnptfK4tw8E0rW5222AGvvSxm7Vys
tXUi7G81yK7+lQm1thknnKHKK6y98PJnhe1+m8WQMSiN0k1Trvk1TfuTpVuPjgMYddTm27o2nw3g
Xxj6jGMqCIwygdZaNiCNYoH2kQHqTp6MwXlOcS4dMfsAem8wKaDGBBKRSof5Piu8xsmL0IC3TCx3
ck5rWH8u5h3mRM2R+d+jQZlsAPPfdiOr8pIDnTsaLeeaox6m9jr+H/KGWOkwWiNUgXTWTtgC88Bx
rAF4YuwAM67dU2nOf2xbc7a+U4T5ujpHp3G+VwlHTdTe64p25aX1uJySNaEmH0+uL8jXWO33WPUb
Bv/OdRUrNabhP4zOv3qk+VkIxwDJd6rEAqtxsh7u/EX3OYfQylyvn3ddb7wYjFGju4N+rll5er31
qDRPBWiImsDPtCqYrRqMn1E/2lIZ57aGljPN+XboFwQ7btbcnDSqdcFgP7W2NvqWoCUlb2c0R8o+
Cpx13VbkkkbZqOOnqUrz2ssqFCazpq50rHP3xzEQCmQlHFzsVz9zoZuRO2K7RkmdRramfcP+XUHJ
MCMozHgNpVthbmfuge0bdF5r73RnRu61vBnezGnMiAQMXL/HWTY+ttiHaIfAQSUxY+mYy0ObHO5v
wMN8Qmu16T33PNDJ4w6W2Nzq7MWa0nFTAiNeeqgYnZf8reRhyH9Mgtkg3tZfNcSqZQRZai5UPXbs
/SlS54OUPaxSXqpDinlTWsF0b6FFKewy8P3U28iq8YOWQKdgJtENrMdOprx+FbKPs7xnsAH636Yd
x+XYCYU2m82Im958k5lHauTfps3/Ma4miuBUu8bj/K0WVXK7iFCXyY+bOQSkIHjFHg3hpwHGv1mv
QgkPpKF2qRLqQ3TWgDqZV/ixcyzvEglCUlw94/voGsDd/o3d0ryhBp8CE0RsvoCDcfruWNa+3HvC
/PJzFQoL9w61UaVZL/My05swBMPkTnrooF4sHUQylnKfx9s7jXb9hIrwHas20C9XNzAsK7n9WhTY
2Ez3XxD7o/PuiW+mwwlvsmvViUUvLEMkUVprdbsG5H3XnZ2uisMplXNU9reJzeddDHhDPfmgK9yG
5ih/MVeHgqe4aiBPVzQkyA7m33h6M01ThwdxarrxU4OCBS41O84Kn5CDwRTcn/g18ng/tc07aLC9
c+fZwmynuCGd1Q4WLCnsy91/BQkh48rlZbCbz5cjC682xG9EwgLBHFrCmpct4g48YEihc2555iOs
b29iWaJ7ckLdMcbjw0XdYsGfUngeZrQ2Q+MfE8sI1erHMIDbcEW4EOYZn2rCz+zey+b6G2fCrXXy
Vzfv/w4pMCMFmFNC71IINtt4Z6tsx77N3PcY/RebdUL7WIjprwmQLqzYRZnJJ9LYh25ZUHB1YBCm
SnYocJHfEDDwlnIKWH7OPscY3sXEhKNk6eKSNr5B+MDaBpsiXhu4qSaU3QRJCC+WRxgQ5Ui4KvHs
DA38RDYvWzjzcnfnWVAoHbXqW1q95G3TvuluGZQTVUM+HfIDuGmjc9+g3Pk2wn8q2Nxuh1jehKc9
37+RNQUIvVrTs/wdq15GNOqMLxY0uW4b0FabpzKnfHSGzNgV8LUVizV4RxRd9cz3FNeP4s4IxxuS
7IuVxVus0PAXHu+B88RKUoUf7johbe+ak0wIhmynHwbszBwWEnGrZZekfRzhObjOXmuyNsxOMSRf
6RRm2OP94SrD1OFPExpfwFDGUm6slf6FbdSv5Q4HOa4ZEQTtmYE2ShTB6oTd4cVfa15y50I24Vuz
UvD7DDHU/F45qxeViR0KO4VNOKFnMNgZdIptuGVfPTY5iSN3ctAOkFuzvZWnKoQkd0c0p780fkxE
0NBsPEsK9m35l15Xz6M07Ff2Ke0mPoDOcV7wTd4KNhNR6Xc9t012TS3Zfiz5CQ4XQr1ekcBSM+Ak
kVM8eB3SMlIJd5ZD+LfvO38t0VObkRqEoGu2+VtEeAvE3IDZoXPWRvbcEBKKC1xxIfCM0mJ+txYT
qdHXoBybzxhGo+pO/xg5qu3Ws8lYWjHb5bbBg5ou+95FAmyNc36ymwmy+ZRe0ADWe0TMwPuUPGcC
41PyTO64t3dZzEap1jKZ4QEmgGrLnAH4hD41QbWov7R/897PmcEW9XxYXUquzqLxgL/PGWbNb5Zm
wqjrDcKiNF55jzcygx770FTZRz16AIn0tDzwnBg0h0ToNFXDFLe6WMRFsNQCRZnokr4OzE5nk4un
W+pZOvxxUd1+4oM9iIYCYPLGkKUYIQ06fLIs4Rg2K4Z95GL6cF9iFhNM+DcohzqMndmO7SmJPvGH
ZWn+saGn1yvEcAmiCXMQcI/NAQo3z1vHwBlTYmpvhWW+DXHM2F+z0XHW4+/kuNmxl9CsVqwqe2oh
Lzs1uubshnr+m5HyhXzBP6SVRNyjy1AUNo9q/0JS93aynRExMMr6ooC841QOtY3wDsx77cDy7eQY
L4+Kldy5zpIPbwV6tc5tdsNSSX/VHHIsOrcZ6DCyGYimupvMYZFE/lh4B3SYnwzjAr+0mT4U1skq
TX1DGAUfkYYaqkv0AzYyfm4t5YKKs+de5wao8fehxn5iyIOyrZDEzbvaK3XoJk0ZjmoK/JSpax+u
g0ba8+JTrrJLGnc5/Dz3xXRRMbiMaHk7hpOrJ5jzKusu/yF71Vsv5br+taqtI4y786h2L2VJqIj6
0gCpfaaJJxhbCFbBtWFs3RH4hwa1aIMpEOvscJkNxlqugNBG93/31QxRt4hoLvCRx0whwp6dMRHk
xeviaSOqGnH1WZERv54cSXWyH7TWfm6IYEp9ae60ueqO+sjRK+4+LTojDKrqwys/Oz6JP13s0PyI
Hgc3eG/ArParXj4UiQu6taTrp7jMYOBAdyRZJoMiFAgV+7uZrNF7cFe3KeU4BBj9s7AWxsGRtdha
BtUL2Ptd5RjnekXhoN0JRrgD51BTnbb1RkaFdpY0uyynqKJaOpox3xgBKwfYK/IJOQPeHS/jaR69
kHBkri5n3GQSaZKVYO6bmAh0ABsJyVr2yURPYPgYDM3h22rtq16szAdaOo507ROuKbjes1tGuZe/
oeC4f3j3BCrdTHadJuOgAGF7RoX6VGEMOwFf2tsrGk0r9R/l3cpHcSM29H76obKNb7udmv85roE+
uearnRmXhpWfhtgcfDsoaaKqsOrvZFs4l6wwX+aR4VtWzLehMrorIP9gLcQuo9b4idkVbHqfKFQ+
QgBn+LE3pkqcfVkizjPTBLJF95drCDtqKVjLplkH+Puu0HIg9s0V8nWPgNW2Znmg7GVveXygJvaI
3gc5iIlbhMLg7/uxxmON2l6V63zqnT+L5zJoKnjtY93PITiY3i6Omdfd92kYFt4Ny/1ne25CudGi
MsNlDn/GCgc0sEwsKTXWa9I6Jv0wmx2zHvbGCky5HQkHkGv3ayX9p0U+BfOa9Ys47+UeAmEGvmCU
bk7JB0MW7ehqrkbQJ5pVD2f71vYYL/ceZxcJl9e4Z/7nNHU4tsK+jJ+Vbw9H5s14oJO246GcxA5L
WRoMNv1w1sfNQWGeCl1W4nUiaML5F3YMOB7LuvFCR9lH0fjvPtZPgp+QUabdCVQjtD5vZlO0PPgs
Vpj+a8XFl4nPJI1GuPI+psyLz7a3I29pie6DHDJK6UyfUInF24Tl5111SEwY0sNrhgsiL/itPahE
dlHgSMDuvW3zdJ+WPrvUxPWjSolAkte0STp9Oirh4ML1YViCNwihkpOdlQ9DgASalsmRIclkxM50
zdU3MNSC0UAr5kAmIziDyppnYqwoLpR2umO5NL+Pyexx5i3ULAydCDFTZdWbaWbvoyeufSPmZR93
n8B97EehLU8lEugtGvQJ1w5McOe5jNNPXTL0Hdz2YCczFVprHD3d/umM9a8PKXRVvrdxvlEGeEwR
rXXnSYC9iCZB8S3Pi+3dz/fDslRsPzrrVFZo0xQTtDmfEIczBNgTQYOnyx+tcCVhGFxCfsYJtTVV
wb5tFbex7Vzm1Q1xWuXv/8pPW5n1hYn6X54AEVhdKfnPpWCkezSJ/jh+CRIAidFk7oF6GZYTwWGx
3WCg46mz6XGx6dMt5/EFwvyu9tEpUneoC6z1HfLXV7uRbgiBDIG9rv5q/swKSjMycN36q+p5lyay
3sCn5dskYStcHJnFKVTJMFi8tj9U5ipCt9T+kDlgH6l0MVB33ES65WRBa84Ek5mdhhNL+xt7tYbn
hwAFOtVm4/hrhuyDbAoDIZNdGAw8XaBdDE2KCbhqOSHWtMe/cG/cUGXibUXi4kwpoYaa9YQwl5kq
G7ttiRK5g7LyahrOfkjIc2tYCoXDxNS+x+q/xZuiNnNJbW+nqEEZNtH6veDv0znpchd2pDa/uyJ9
8P+X/qas0x1aLcxGeWQVxdtQ5C8I85DnNBCtPPbpQZVjOYFDlQSEcIBvSbxT3Hg/VNMIateWBq8a
eJF63Aq9V95yLctPXvYNCYubCFXmlqxb84KCnw0tHEez+8nRzTww/BgZeNK0CyQDo1GojTBhg/IQ
U2tlI/qVifFb1vWEZsAKqYAIanbcv5N/FTnZ7ASLYcToTNDImR1IttIemkhHtiHAsrH/04PVrrGj
rMCFGyiFZKOgclOe/sUWS2y7u56oGvVl3yb2pW8weLQybEtkx6lHmLOAaCm9qji49SvzB/uctJDE
Z60EcFy1D1jR04jF6SuGdWvnal0SOmv3wvFib0Ya0G0tPjyTlWpKs7A37Af0UvEVac/agExrTSou
YHChvXp1YPoK5AaPEuz/OzElO4xy61Az0fghz7VqxPl9eWi9RoVlra1EwOGkgj2yK+w0RrxjnQxs
hRssTV00N/YJfmHIQjTeD4BCxsUPKfrKDWPVZYucBrG2Fb/VbJH38E+DbELanekA/ZEQwncrWhIO
6AMw4ufYoHf43hl7sKlngAQVoCgJctA0zEIxBZeP1fJOKU96HAcJcRlqzjHpLv5+Adx2WZ3yE/Jx
tfPTdj6aLJAWvVXn0oh/oPsifLy18SKICBWIMU1vb8eJ2EoHy1e2ajeQfQSMNu0HK6OF8e6vSlEj
V06JBATfuKI7Caah2S1Z1h/IoluhaJz08dHoAOAQEWrDgs36QAAh3TYpJulsGhA6oxhciypaXWbA
TcJku+sOQ7wydDcystbAFIeU8cQE2go00OjkJ5oERuItHfqbO6/kVGbXSjdTBmistdkxAYSrUf93
ReId+8aaHrrZ3PFoj4dF4/stKYVuYz8fllg5pwVcCMDit8Iz3BMFxTYta3dfyQUUuzcsYTYiwszT
RJ1rwChs7Bqu+OkRaoR2rAdLO8K1YcHcxM2WyL4CDVEOcppgow2EvMBEv3tYG84JU3P8SE0wcVJG
oicmobcFF8teLSm0fXMd9kPrMbJIfbUfFiZo9/YMTCJcT8i6FbI88knjZvylBCf+s2eZj8vkuzDy
IupXpEQbIuFRHzCIghbZQzh0WzbY8LDh5LmfrmzFCWHnTxYvDo2ZQ46ZXL2d5UI7p3Ot0fIAV9dz
PIaGHTsPQyaOX5jZi8OEqVqWdN2W0Xa7ycBnoTMNDttqdNEI2+oBEyb+2TROfgjVY6PCvs0rX1RV
WU+Z3e9zM0veFwJazkWDZ+r//xn3hrfz/bZh48A/dWg1qaiK8kC6CSGlpdaQvT05Gxwr0wl09TFF
GXccU++iaSmKh4a+oGri5NjE1nbCVHxZa+1LS61f+BdZJJ2DZcRr1MbNH4VwDHrn8JVpNjkLrwuX
7+QuywMxOlfJAOVo9rQt5jrKCKR2J6X+Kth0BtVqHeOBgxShHL5+iNx2cyoTZwCBjCJrWZYpaCmg
ML4BcC9F5oeVjQAN1PSCgtDdToBbH+sJc70+EkikDO2kuvKlaFiBSBsH1Cg4q9VIu1ZoF0xesGOX
0zqV8s0TLPNZtbmsQJoZ4VHlx9Wl8yfz3i79D8o0jwM99qLAvwocrF5795s5dXIlWwShwKfs+uFB
b7QYZaH7WnTvmfexpElUecREgxxiNiJqKoQGAx6Nou0+Jn1FlJV3GfpsbxtZ1DYfipQJnfCHRK9O
1CO7BElu573MMajXPMNv5y9Bh5NqoB4UfJtZAU7mxuZsV6k5qCroVogjZuJhMUa9togAVuVtXQig
tXmUnL264b8YrPiGEWqA6g6KaILCwsqjetzf7AjUuzEsm3GQgeclbzHRVxOSqYQwSIFSOzsaQPnl
vCXAFZ0mtsiKjYWS1mmYcBQgFWAAda7xsDVrsq34iczcDbzu3WcC1gHguCe2dIi4ldoyXbJy9E7t
dc6+PWmHHdT7jvCPmPWnBtLKWD40jzFTApWZ6ls5C3a+hkwEunN9ZVDYf6QOb+ICFprs9so1WRCz
lxhpoRDP6XBURngXdT+cW98/0Xpgy/jSOveJ737rSBFO9ruu1iPwYLIcR/xTy42FPRA7+WpoqJ7t
hJ/5QXtLcvN5TF4dp97BxQohssbadwt1b4/1oM7eTSLGwPuIhECNjjZCo1/o2PXTU1nkD3WsCZs2
jOVvhVUTlTMYhGDpCcQFp10ULergBrHmt/Ceyw5YA8aceAv2F9Ko9ipIn0qKC6CDMseKn3967Dbs
grwGibZh9QLa+wRNFdpjvxs3WtNGK+OQ0qO9gGaqOmCfLS23OuV9vwVJE7CBeAccuJmQb2t6v5MW
SoL6xjYHx/YVeW1U4I2nAlL6Bz63exgoLHCd4dVzi32irU4GozT4EuyTGL0Th8J2tHbnsLPOmL6I
sMJmCxqb8GKgrRkxanZ1UVC05wgVYqA5iNyJjNT5GFfS4Kr2kAvnqJiFiZhSGWMqA7ALAsvdCpBh
RYK+gtbNh5+YUYvPNTzVz6XN14MskIjcjR3vRNF/ouAIcZVFqYpfW3PaTaC8JAhoaPOm7UZAy1bj
y2b13DIPLdZ/WeOewCNvEufCRl8jJH1k7WdOmEv7lPeeP8syP49sgDwA03Z7H9kFhUd8RWwCLo/P
KSy03IL6wQy5cMlATI9tdsJltnct6i/1B9X5PqH6B55BrWMdIPbuJvc76Z4L40s6605WTzpD3sJ/
MeW/wcn+Wjyzdf7jYGTS2yOwN4cWzZVfrX7S5hI9Ub8f+ajcZ5rfLSiMoLwoFCUNgBmIXRsD4wgb
RnYLh54HTo+vdQcW4ZzxLBWuYHmf72aMbUkeanhMTf9xHMaPsqYzYkjAOntPIODByt5k+YPie4PD
V2chnLUPenVp5cTJhyHCZKufXQlJAhTCi+58DvVLhWZFcySkroeyfwMfBjN3uurOUUeiGtc3j+hK
o1xYtVw67cgLEhSkbTIomEwVVC92y2596cMpawAHG8HgHrySkLk9SRJbmwzZYvxzX4MnxVljQ4l6
U3cuRIuxSUbyeixUcRQo4Suf+25gDMafLcUs3WGxzKDB51/IULNMXkjMpC2OJlbaE/RogxiwodzV
9bAxR8SzzPq6d7MkaG9XIXOo8VUafB97D9lnzrGoYTQeTWzrwz7v/bBbfu7rQAnpWY5vEgeSPy9b
g7moGLf4HvckvW8Qb24xdEY4L7YyXfdO/o4XuSNAyGJmrsZuN5tTqEY6qRqsR/8vYxvhM5RN/OtI
sI3XACGEea07JwIRNi1MPVVILGiXuSeqkM55YGfB5IGRMWZQNyxnzJwIn4sr8JKjGB/6mJeuTIku
OmjFWeKmNZcHuDx4FcaNQQU55WEPDcnpj7JkmEjCayPNoPGzaKzYCCe040M0AtHEVckBHw2TzdgC
7EUR1v+ogAKXbYCe3vHKghUP3/cQlbo4UeNA3rorbKBuxRAlAI4gWexm+VSnzWMG9o+bOpgzlAQW
8qviYVScJPFwpMwNfBwxidUzqqQpYbG6lOnhUS35I27mnU5zgwQBoX4P8YysM3RfHiR09EqJz6QO
I3TsfpCdSrQStT3bekhJpKE9Vj397EQ8NTLTHGm2SX2FYYJ9g4Te/c9QL3f0RI4um+UaG5CoBqZH
mp5kT8WTplgytUhKS+NHj/l96vfOyKOaqC57wDUCEr/v2IHiW89jRTvxCNRn41oQTTm36vQRhgFN
yXZN4qgc4gARyFav7xoY5hcLM/tmAxdlM9gG3BQNLNbfuzcBY/ilsYYDqYmRLIwDWY3hbLzruGTW
/zg6ryVXrS2KfhFV5PAqBALl0DodXqiO5Jz5eg/8YJdvlY9vtwR7rzDnmPJhCB8CQXUC+YjkVJws
85HHUJJ5z++rOVyfrw0wdEsRnpAk2EpxiZgbJGEjVy1odEXcRzkBmmp0atat1iqz6kdvQuuDZG8E
urfmRFFdekBINozodw3ArjRVc2If4N33e3pkMiFPObYDWmK+4oty1cqTuK7uEzANLpsMWnDtNnCM
T7zUc7tnadvnLZ6obCvIJSqVgbqVBk1Gb5bA/a+jV1F4Q6xlYIXui109+1nBfgxwLPt/JmAvYXfu
6++g/VbG17hhfvc0JvGBWM2NQnYvtO3EsZCQgxk+mr+I2OZ/e431pw2IyXlNy6HBSjW+NPrXKCJx
LJl9iPeM31HlTY1a5ukHeSkfknYtxv3YMnHW8kOrXNDMrTQqJw+uwPdvZgF0PTjEZuxA/NoWUXVM
A2NHab8vYq/SxLdY/4l11e7swLyZ7VlHkERGGOq1CdYnuWhyvU/IGgtYsZCayo9Lsd/XntIxoE4J
OIIQVz7l7oCq0gvNDFE9IzMYm+a3WpykovcN6Ct6lrlST2QGBZBVJxtQBo1KsCIW1Dh5FEvnhLxu
pMNfZY77KDfOEMPeIxk6R2phX/nqM+bQK9V0RnRzyhk4Y0UXzMhN0/nWqvJeYICjTftm8oM8ITEd
bVVwbtUUofafsJBgrZHJ2bzJ7a8K2idkvjlEBJJob5lcuJMy3q45fiqgsIacMghf/b44hMuzliAv
xyQ6c423d2JattJg+IpG4obJQAQJAKe6STr2DBJcTml/3uqGugn5AQO27tKqzDUmBHPTK3lybo8e
bN1OQg850Ww65IOxcG9zp04wIzZu2TUS91jpl4nq8Dx9Ww04hlDx6X9ccSYvWj4UfXmT65gexCIR
c1xNJRZviHpIeTm14I8c75jJU50o+2Z5G/WXTP0ZA0SKArAduHfg3koYqoTMFoV5G61iQ0iLQ3jV
jxrWh3xhtyo80ai/jIxCWKz8kNKxSTUirnNEwCMDNcAJTx1jo4UdWGUbgQWLPoc7cj7lhN4z6CTO
KZZINBZOEKEyczpEhvqx0I1RMcEn4lzXxWNZyjgNyXdi9yDGlPjUXZj+0qi5mAmBMHP6hpqK6hRi
p0rNrxov6n1GsjjP1Dug/ZCPCMk/3goyB+tjiR5K0ZvbEoUMPzNk3UwSAvJNDPrvun2Qc8BYqHyA
wkUWqqAuQKwnC7ZAfKepkqSsNzscmZp2bLTIL6fZx/bTkR1A9A3v/pFGZTeXkidALCTmIMrczKuh
q86VdoRj6oQ5BWFghl9xIl4MJgWsqHzgo7tGfeussxW1G0hmG4Nuv6TEsCqBO5AVzmBqbtaVu55/
U0s9i7zkyaq9jgVl3VpbEubZTrcA7oTvZRVKJcyMexZzB6kKtiTw7bTZW7TWqWSmwmthIbTs28t/
ulnaSckMSHIDdBg8LEruZYMCifNLwAVdqfJLVhQPUKeOSPOXQ7bPedxFqEb6ALpM3k+qL5YWek9+
liQlKmT2TJJHDKF3LBBXivGSDMNLABRo7TdF6K+tXYo643IoJyqiNabJKwi091U5ujDIpwgct2Nx
WUPaNXXZdAiru+wtWX/U7grOjLVyBL2vBvZGGpzWPxURe0Vj0OXql6W/r4oQafjUDeWgrbvF8GNW
6D5J1a2Mm7bg1Z7xqqFzfivyhLOcfCMmeLGOCIR2qT1VWG2DRN8rMQXp4i/dOQPzmJKTOkOqZbVv
Ca8VrAzsNS7Hz1IeLKHckWz62rKIIsQmIGt6wWpQVLnPyJ1kG82ToQcnnMOzcFpIWR+n4h6nAX0G
KPSFABFwuVHdeqUxun2IZ4opdkz2NDYS4kc2sox63uC7Br7x00ABhpCzHcF6t3W8n1rQUeNuiRtX
wv5jxu8AK48h87128XvS5Qz12rb3prmt+BcIw4J6NZTzQoOEaiGDwk7qohjpTjJBjgtxArHor0Xh
opcw1k2nCOiAATKlK7CV6HUZFbaYLP8sFf1NjyQrA2ssotIV1RIkEQK6xDA9TmhnopqgjCuopKug
s+eVFMcuL+Z3kyU/n6VNxDtQcTYwDHJlOdyOyb9S0nahghg/egYaRbkEYeRGp243u0R/HSQSL4uT
0QFlxbVvHlNKFau6YWEd+0/u0WT1FuB4xNtJijdUZVZl/aZDrRP2v02lUSglyL90DJ4/okA2VA4C
lF5dYhDdT06YukXznaN3HojEkNI1m/OG/NY3lXWHiqptBIlAPBEzIqgJCLPGZE/H6FgMZPvyEncV
sDYU8KTGT6SokSYXNs1VEj3WlVDp99haDjU3WRvnLiUOUDoCDZU3Cn70ypKC1syFUOrrwTFefa/i
eEZiADTC3FN5xVoAnQJLdpVvW/VdZzgsCmcJxwLBt5SE1pXNLithqUSadVAE4jAMmSKPOnW5h9Je
gTglssmJGawwJnS76MriTd00rdOCNZYjgaAPXjkS6+q6cJvAG6EBh4Ar5+5OmyDXOmAvf5b1TSzO
dlOlL3J4BRKRNmxbziWYiED/wLuBTBDSRVa99hMKkHtfhgedDRSrHruoD62J9RBXfZa6dYwX4pWI
cpp1w1a11s3XQkYF5Bu6DfLXvMs/QcR+TOpBp6PLClLYcP4YteqNIWRvRp9VaXwutHpDUXgWe1ij
hCLGnKXclzinKmZpsHc6/WpBVeN5W8OWs4EXZS64u8+G+FcJoSfkgEJ9NDAFaV2tRZnEmWvq97B9
pDlO7IrhsuGyg0xIrxKAoXyn0Udp+WNTXoCpbAMG/s3CgGpkytNfBolD36nMz1ASfeBCmxyoZ0aw
sbwtw20q9LbUrOs202Y4BXLJT5tj13lGfJQoJwewgmU5oXgFBsc+E8pKpHsRSwJWU642NNullUDM
D7u6N8G4Wp9ZPL8scuf2eO6qNOhJ1h2OqkANpmvNsQTiaY/qAESpFx9K86MNQ+JCBtgHMtwoZVwD
dkVpcIcK8oY1au0Z1AI5OZA30nXMou1joBIEJljPVFN78LOsi6HpMZwJ0tDXqtEjmD1FX6yoNDIR
WMUWv0SvJOK2Wi1ZBO6lR3hWTPfPg9WiU4yUdDeF6iOt6tivsUTHCDCcOVmzQFNT9dpIfkxNO17Q
XRLJoyOYXBg4KokacqKi4UTIQ3g8HpaiFJ02z3/gKgyc5WQV1iWTIYURi8IGLWF7GyBXIJ80OZtK
cg6HSd1J/RruOpjMIxU0OuO2ggHq9QhW/YV1k5or5tay5teMX/DE2O5fSy6snTfbPBXifcoihiX+
2gviqK6t+rsvkfHEuK7VcI5OELD+FSPmxc6s+wM5xHsugNFXiXQ0Fto+I4vNZ8KUcterCSigst3q
Oj2D1SkOtvLLFOuTB04Gz/owFF7Mk6O1BPF01iv7hvuwBl+LkvhknP+PwAmkUKRBQNbqS0SiXf4i
EYeF9oEppomZYUL7VhjdV1WPTN9Iui5K40mX0DtAqt2KESiBb4NkV20wEdN0ilRx2MkEcl1WNwNJ
SrgwIKvDRdDvHOT3dCJKLy6BB/ciZ2I+qn8SovQz0HhFD2Djc/YHwCI6Y5nPLPKlhFB4/O2/6L/7
PfrFiDQypd9NEwYtidTQGyPuryBqbp1uVN8ZCGcIW77WS7k/ZNQ2QxKxT9IiZ+YOL39KgLreaNHY
5nNyNYF5jZIib9rgvdEAFu3mmp+qGZlyl+u6Rg8IrwIZv2m3cxz9SobAYmrBTitHS+VApLBG4VcK
cD0U/KagcpEDyPneYvxaQkhUL4kGNXkRCrrXBIJP05M318uFrcdhsv2MFIqXkSxhWKMAXkk4WfTy
mqdobhewFt9l2lqeNAi/SL3pT9nWbIwgeKvGhDsJ7gzAdbLdtJkLEiMXR8NN10IOHSVmHIOYbJTF
0a4Wthtt2v5GkbUWPgPXyjQ7lSgLW1Y87H9mogdNge9QGXiEBFCSy8NEy7Y+F/Vgqd6iAqjLJave
kWb4HAVYXKQt7s1IP8ShAKqasYSkxf/QhBt7FU9vH7NcXur425DfpImS3y64hITmJM36tFMWkhpn
ZFQDek6w1EAxm9RXS0bQwVoRT4C5FE1/Ua0xP8+Sccqqdi9bKacfftyykpgbQiHfDDGqHFCICHW7
tHeTSlrw43NvTpEuMXJIh41eYPxDiTB20Sc4cA6saSyPcvc2QBAPlPErU2rPjLn5ajnkZhcOaE83
SkpQIkNFqzXcflFOQl3vFGAiipbt535BIwxhjfBgU7koUc3Q9Jan7Rbr3b6Mn11i7iW5d1JEr+GQ
uY1B4GT11egKpEkJURP5fsi2YAcYssD/7a8GcLaRq71ZYCuldUvOBXwZOypBFHJBe9iOHOp1V2Xg
m4QPRje4pAmp5V6rsxn9Pdd2+cQ44iIgB4VLwAxrcYF4WC2+l7H1RX+cgynRxRI/1tdESGu7Z4r6
UazTCx4sKyFOrd2l6LSXCvvCp2FepAbpqrUn4YGlRL4Ji/5Vj9IdJCl8PYR1D6/hMnvymg4afDNN
e0mD0qtj49BIBIc4c1PbGIncuA34aNlswQRNU/xXunKII3Fntak7EBKgW1e963ay/KyXv1T+nNB7
jmCpKprIgPlxwMBaqgkIDoOz9J5XVA9nwTIdRfqnYpqZwL2vH1PBnKUy/7UiRVl/anYaJkhlJ/ak
+DFuRR8iq+xbU2IZ0sGGDXIlLxm3MZ0FyMGkcSIOvwXzv6j8gYZAjs7tNCHlor+IafziBt1x2u4l
9SWNAOEgpxr5uLHd4fCz7gNjmzRlO4hIvC+mDbTNvZJsZPPDyHdF4hNLRwJZHNyU5t9kHkkI7KMV
u/1TmItfQRIjy4ZmJTlmTKsEGrc4d0KqhgJ6oxlP10w6Lv0FJIsdVoVdjWSaKkDq+5usatdReZoW
OaUv/099DQ9WBrMYVswNxeaqpzB73baC+4BPRUsVFB2ISefplObLNg4D29AfZnmW8xpRxLJXO6g3
aXEqwN3PEvwXnqhJefRewYgxjWrgUAjvFITThezXiDtozbJgxIbGDo7XQExONNq0PIDheS8ZoqAh
I28oihlyGHYVCf5iob5BBqYqBk878nPBB+ZxmcvFwx7D5infpiqtCSU+UX7qK9Ei9IJgzjr4JwQ5
W0gkHF6mXiPxNP1I0Cllyitu+Z1Ci9EiUt40gsjqR4GyDmSU+eLQ7Uq2F8uMr1NjzEoZkNPcSMep
LzcU2U6oHvuZiYYp3ZfUdK2x/61o4gvETBnOgH0Ps3dgngSF057YNacIJKdDm7/DWFhGFEnmHskF
prpVoYcMnrBAFI3EQpcI6qB/Wj3Db1fNcHRWn8Bq1tFRf5f6S4nac+yAkxDvMqLwSqqtyeIuz06o
nkwNf0HEOxJu1dJbgmsUk/aQ8CA3hI6SEQllvGZWufKgzqV5i3UyInBhESmw4dOKwx01tDGdJIGp
y/I4sx+4l/WrUd1lZJZAKMkdfm/AezUK9icEZmaAiNoXkvYI+H4DkiRhUweoymFVDTH4J+EAnVoI
0jFvFGJX8VOgwst6wuiCDwG9U5dxcSLfnAac+SwzLJTspXTWpc86+8h5RcRgh8zIluWS6BPJroF8
kMAijPzspz57ryXNtahfphKkCEOhREbVVQOdyai4zG8xxOvCTEJMI4f17YagRWjEvE4aRhhoEU2y
hlhIj9QU+XJKupDmUEftZZlV2gHr1CXGuaNfWsTwqOYPuH8u9wxzZxBGMX65ioRO6TnIw49U11dg
wVGb7mNjemmyNXiVpGMySpsueBuSwtbS6axX0c8gR69GsqbNMN/hQxwtSqpIQU80G/3fBI44zkks
AksSHIwJEG9gEIBcKsQ8k9RLdtAtwGArElBJLntfqB+QzW/dSsWkoovORmi6huSwOL+bPQ66wLKL
lpBQ/EIcrTrz+aGejrOVUOuMxf+rooFoSoDFVNMEOyr4CLLu2SNuBPTymiLMkeTPQSq/BrjIWZcR
M06HyJ1KvOfKmGe/FO8j5UOWXvUqvOqfUndrMJ8F7Q9xloESfamtuG9lQoUr830UJlde1qMyfSeN
/dDwyXCAv7c9wyZqWoOnebX5sg4ZgMoHeYP4Lb0WuLjZ3zL0b2hohsjEJlTuwzje9iGCHYthelVZ
PMK6H1rqrgf2aYmVXzdsZNR1UfIuShkK4/l1zNKXvi3vwmh4Im9doXy20Cg0uadjMQ/L9Cn1oHoU
qFHl6MdwtwvwBLq5ULFsxE35Mx5bHU6vnTnyQNBqjvCWZFDDZLcc+0sEyrq6NwnJIQ0K/j665FbE
n+j8KgIVVR+E1TuH95Yw+xc0eXur6u36+DKq9I40OeIgXHVpwS+3Zm06fASCQWzYJWdhyE4Lw8Wh
rLSXYGZHNH9RGEr0x9sO5JDJUB2+HCtwdaE0Z8NqNmfSSIlKiilYuw3PENy5aCUzViiH+EvlPNfR
w0vc9iLullD9RUVQYKVHgSctl8iylcAJ65OS7MX2PbPMm0gC6XxHAk49G0uHpSG+WpC8BBh/eYzQ
EkQcs0v5feV9c+foSe7QFiXxodeNnZD/dYXkrS/FEL9G1UPDsVMAtQpzheP+glAVvoU2O4CNNCiK
pzy/NLXLAgQZmyF5ZM7icME8rtd4neBE9tydJOl1IlabLWxerEQGF4nicjSCRGWdhZuV3AIFAM0t
+cfhjWNdALKOFUZjdokCklvMNsQdlWuBWpisggeLYf3II9CQM/5P/rFqF7iBQxCE2NsydV76sBCB
buIjghM20rKPHKL5SxT5mckaoC2G/jLcEQsjvAmWpJfYK1fXRC/IeE1ORgMor8lZUrbGrctV+ztj
ExiZoi9LfDOYbh1862Ltm1Flkx7gZyVmqn5kCMpd32d+niKnhPSqSeFWYlRisfjhRmFQMFYe8X5Z
F29j/Ogen4d0olVAEzo9U9TzW9SkWWMHwSa/Kn/F54we/0KmaANgRNjH/uy3L9MTw+mSbk1K4Wpb
vzMVsJAzD/Z7+Fa+8LqtiuOr5ddX0LsbLC0zJsU7cmI82Wr2EqJbGLnJ+R4vGZyBIUdCNMwXEB/M
TvAssU2klpxZnE3SVxyUjM6N4U8YtsrHyPK23i62tUco0L+oR4lbiIBbiaAz2/ql4bAgtCMxZfLB
cgQIyU9+RVKHeY7GrxBeYZ+z2pVmR61P+qPECGPu+Nq6dD9V3KybxqmwiOIsRx2wnCbkwDPQ9k3x
N79BJUCnjO+CMnTBDl84lvKer84Vj7kv2uFwgxu3ME3Ebzy7FEHkINs89/xow0IwDz8gPwqe835x
a1aE2Z6Mui7jZ0J1iPHODaqtUD7w1CAPwMM5hsdMdCzJoyV1xmGvhgfBPOQRsbTnavYpisOOubEn
VAdUQuhgevhG+xJaHV8gZHiuzbfS7U6YJGRC3o0fTL7GL3lwKGZLKGOjx+aEMQr7PUh49XKWWKeH
p9r4akwmp9NB7+ERbWt4OD5qV0k7z8qTrXKYvYjtQ6lcrX423F00o+Gj+ihVTzOPvXZJSz9ML23N
jzChWYeZ01+Cltvj9CRQe+xfxcTNNa9DFQAYg6ot4BfVHz3/VMp3MqBzaPU6MmDpO8hc4a/qXFkE
xue04Sa6cxIhkGbMhoGPYjC2UayjYmPbkn5LKBWBAJnOE2VBqz5pBjom08aJwg/FSatxYO00qMo7
tgdmflLR4+NBhta02PhviErn/OZaDlICEelQ3TRzcW/X8lFjyxk/pcBJUg9Np9rt6syVWx+qzVi/
cFDweAcYInjOSApiccHELPwCkx1EKHh47ElTcQvlxeztLvENaTc/xtyel8P4KjOSj1CmnDXBGVUS
mwaE2FvrI+WsxWuAB0154REpqgPfbtvxh0/BsGtKOJYsuzhpPb06LbwuYXDSUFDv8sbnIUaFxjj8
lr1GqBMSv2nWX0khAfF1IerOtLVdrXGqRp+aeNKng1Ee2tYThb1JJGq251SXTDvZUvvMq7ZxnUsU
pLHMD34hMaKNOy/kZuVA9tVdHX4vhi2RUq9Wt8XYmhXurK0+Y3rZycQDpX5R/mXKXpH3YHYCKKbL
pe4cFWTJHx8F3yH3ZO2Yay77VtHPcFv4ejp/OqP9rVAkRTvVojIDBxvtmCEW8mWUr9PZFsEaNFva
L9a4QrGTFqdqfphkGxDkOr8JAUM6CSgMTqGEVYAzYPRGKXei5GQhG2DrL2yF74vNQftK4EdCGQoC
BbFeyTbSroZHSzlj/VAOqi1rN1baW2C5Vr0RqYZSnFGb+oLxMLxk8LGHE/YtFt48AcH38LGQ/0E0
tG6TmNUXmwqVngwpjcUFAl1ccfbKOFJheTJX2Q8I1QlTk1xQbw3tEGIGrSDCCxv2JX3gq5LbA38u
QGxJQb9pdOYpW9Q3+qvwF3OjLD6oCAp4pxsAsuwybsTywVvDr04uzbBjrl/ADc34Bv9Vipt8rBi/
NwWSnLVHridSpXQ2erucf4B+mWyIg+VrBjzIp0vOTYMXlo0VSoWXbtT9jhEehx0pX1qNuukxTfSF
Im03UyEA+vJtFZQMwt0gEAL9ED4W2AI7Y/Dk5lQjOsJ8JKJgfhbyjpVb3O9NzmBekAxOAbGbJFdu
G+k0M0qLxXPHIaPOD5VlpuZMjORVTDdeUu6aluNjC/ggvY7bd4WucJOGh5AP6y2fXA5iOfBzMqqR
GE5XMGdsU2oRHMBtYSvD1qrZM0+0apv5APGllrzTdfjaUA4i3u4jQbO8hzMy3GlrLE6d4xBjMLEZ
j6tna3EkgLvEOZUidFZObBfvXBbdIloIgDhIbLYyiqlhF79Plj1bpzGmwvOQcgakdKpblCqdaCsV
7s9taHggeSrwIwRYpK7cb8IX5mv1t0R03ZN3jAKOTxaEYm1ykm6V5qhEl5YHh8F2frc+i9nuKyQy
uOUuZEql63lg6w0jftLtPNRqQuJFyOKtcwdyGUNgZYMUq8NPohx1gs7kfSV6/Gpl5KSqU8IiYJf/
O0pbfj7y3CNWNR8hMsmH0JzVq4Z9DBwKi0piJjXu9m3zmcasJnxaKMSsuHjUN6JnqJe4M8EFdepb
UX6L9XZo7kTNDPwrjTP+tGTeUJ84vE68Fnxtrc/DQxRJ9hmdF+RnbCLI+mvX0xauiTgeUr7q5Qot
YlYZQpFCuOmPQvrQ+TV7m8UK67iy8dNgzyJDp4fg0Q/Mi2rtgcozt+2c3PA4qDWCC4RXBvZTjvLW
TdjgV5sOv+yGXd105jSYGLr02LrvwAVZgmLtOspIBrq9BllKCF5nw0OIp85uq/wupBXEWLovwx++
POgB32WzNbvdbH2aht+CZlchPDReWxOMND6U4hB1R8ZYicjkEoQS0jIvRVDQGA8mb8qT42K8cDPn
+D5ir7wo/0rtOze+5sYbcQS3FSNu/qM96C/kH0BcIKKafomiy0B77zawcRpPD/a1uRtYcFOro9RY
TtgxWXqOXAt5ZqvIx7FvbGTGGQ7vEFcs9rIWGgN2JnThy4ZeoORdQQGjrVWivBzwY3GkoU+tga9w
RGJ9pT6W7fSNkrq/VGfjtmIgff1N2XfEKiWjnS0II2E03AWDB96BBEYHRV1iAPC6hib1B/q/bSZe
KFD7gfkPlvANs+Ki+qUoiY1vrBXcOrz5Qr4l6yy1/LS6LC3oWxoG19DJnAKr4ozsEINPrLd2TybH
hagLtudcXymDdjLGXe5tKnrEjZ31SJMnDKjIlt8gwekjU8EDeI+G+046YVcIGZgM2ybbasW+QbxQ
jEeVLA2EHMSpjd2pii7SdBcSdL8V5zoxIrhGDWok+ZigSXlZkMEvMHtDw+Uxo64qaSGBMJfTAWsP
Mba8Fxx3vHTVmcfPGOksPdBhAGrQicG92oXNKRLJqFx5Ejx0xpMna19OBasAaFJr+cpjFRU7Cloq
gPiqM/1/U63NsE+PJEdycPB3xi2UMrzkssIq7TmOe7I0WMj4OmZBnNuGo6zrQ+bLtoKHJ4TCRN4u
p88RpihQHyl1ShYC8bfVb8ELkIoU/kxnbof6uuSPeYQ5K16FirgEZDVwaGluWTGLwiYmk6kJJj+y
RD+s4n2/9F4InXaqCFWmOUUbiMQW3Ujt6KxV9U68r2kes/bLpT0mI1IFQmH6N1LCqcoM4sJfYhMN
1ngRRmR4ma8ydmFKokievU60wXTSSsYnaCsrKI3BlsBIlAw8xmHICSdyd3nmSrHeLKqArPqlrYjH
0HAEW8VWNAjtFtBo0yH0wxXG57a+zvVlnnr6jFNRfhFIw/GOzi66NZzsZfGhNItTzJ8Z9m20nsVH
y8k7kz+VkPIgSCbqFwQy0ofWduCsK9cs+ZwHyRGRF4y+xlCsApWQ9glffUadAXsN+1FqcKzwstTn
hdNfHd46o4NMpPot8VFazS5rlE5TNmNnQbih3UJiAZOFSZOC67HRrmYGNYgHwZiYOWfGZuwJMFyO
GRMfVrzNwCRbAIgeur2KAm6r1pe4Z5f1w4fcpZzlyzOWv4uG1ImQcOv6U4Xg0lapnQ8jsy9ofNRx
fHcts8/w2oqviowV6+tZZFdVA1bAgvG7VU9M7IPhY6i0TWcx2rtOwKay+k1UPsjGQu9+X6J/iD5c
AhHvGapjiJO6Nw2vmVoz7gw1YCBrTLhKuxNRofYd4WMzWQpauWh+X5MgpZlEKKjjvZcmfcfCrZFw
/JiqRb2Pl36IejdUaQzkhNNZMgsvtNi4CFObs/saC/LNJupAkzOx65GyTLjZRWsrpBPHDLY+RFck
1bNrceqazV3DgJbd419bsBvqBtkzck4lfQFzRe2Byi0V2E7B+VBqSAE1K8raDqWGMi4wGYuhfieQ
exESrqtAoBmfWY4SoG2n2i7Ss3QvQERl9V8dJ51HLzzGZv8vhuoSWlqACkS7BTN+BS14kHARIgQW
2M7rcNZq1N26ZaKvko3X9n8Gz31GkiT8BqpyKvXUC0y+g1AcMTnSQsTta4mUouxzVrKmBEtLuqpF
h9FQcYKJ8VanD04eV0+NU4n4JHzMfl+q77jeBrqhwdUUy8/m5lz16ncjhDeSYB1LD3ZSx8AgXuh+
VoPVMiuRAwgFq8e/ssONHpTdQTTDl1xKE1u9U2irNRTcRSCHtzUYjM2ide2t/E9vja+BTNOkUNxh
zg6YsX2p7n67QMNMThtRsfoqCsMe5wh7gkyrKe/bLHmvxFBh9bKGCpbHYFBQ2VQmQb7TUZYgCTQ/
E2emVpULSqEU6qRs/dS58JVUDO5LUrzQb+DvsboSXFeI2sXUCfsru31Adi37hTWm7T4Z81HDsbvN
TsWU3sVgTFiAJwcwG3g+W4qGjoQBuWLgBzJddQdDcHsBeJikqTrzVgY2BEGjjV9roYnTOVP6BogU
/vA6WjXeuyZtDinktILaFa89a0j8ulskjiL685k4M5WUq2GYgATxOUryi6hGt6w0XtMJimCPjwDk
w6HP87si9odVHUyRXJsSCepJiMW9OVgi64ha8qYw+kGTDqscQCAjQghrDZE3OGuObADPZJNgtuZw
AStKOrKpDH40njSGbDUxVFrAp18aOk9/fhAK/Sxb/a/e8P4bwtsU3Ot5rXO7q5yAFQ8Z9cM5X7Rk
T0r9PjORbk89v1/maIxBi0T/mxrt0MH5FYzx1kJx3pgTp0oxHCQSN1LkxClfXs/qtmC0uyyXiuVQ
Iim7tjG+AApiYSGwBlIXCqcyxU7DWD8Nsq/eCF5TTt1NhICLH9GF4voCOP8kLQLvjV74EAHYH5Z7
pQ1dTYr9yiKlJQJJy2AwvGs9Mtb+j5HnKVCnUz+bD3ykStfdAKeTdSGAeAvoLWV6fB4jz1Fo6Cg9
PJPtpgj8VmHMrGRb2o/FukCzfZgS4+tG3TUdV+w6HYvJN6iYM3b3vtrXJVtNIz81kbZLh0MzD16a
txdFwUmpWc9YCk518qasKMh17a+gNsb8lXexFysvjYINu2NCkdOuDQzKkmOKbNKEFjdTjOkEkq8h
twn6s57ER7KiSsqZ25DnzBwzFEJvU/KVjh9LMsAbPxbKN9xNOFHLpmXlC+XJGzuCkhbmWmwI8Wmh
SC1Yp+eT5lQUIHGLaJRKfMAuJVcT4UQm/pLATjCk1assgStFrT8rtGMtn4sUC9tqivAssd3JWDMC
QiMmE51Wwnx8aXW7FxM7EApbnPcSaW7xjxG+Ny22JzplDjNXQGoGdZCtTAvIBHm1VNo9x2yYls40
vjXmh2J+gD4jatwxo0eVvhN6wKhnpM9CkTnkx7aNERqq27YPj03MAdNlfgZeO+wu8hprqQInCtpd
kmtuAYKs7JlViiSZNTrEWMgAJDtIg8UqmJQ2glsJRXNlKNYq0B5egK6CgzJ/w+TaaM+2786lErqx
9lEUqJFbi9HvHxhMMneiHVxDh6gTNJyKIwcVrxpCdtBYE4Cgdj5W05toWicpY7mc2TiHj8kS7FNl
2cvTQCxKT9pbQVfHTk7eq2PwKQGXZgVxLLuF3WlBXNiMbkMEMSdM7CkBmUcBccrSkXXKLiFGNsRL
OPYs4seRMRJYw17R3lRqMYwEJLKoU/MQOYHZDW/HcMZBAXagMByaSAYtIFDs0GptmXq3xB9oJxnT
VU3c1vxpIr+qfD4PgQomx7jKLNq7Dmv2yBhkbOk1emToQe9zal4RIXlhGu2qomAjQScLauqqMtyM
Tf7rzJbnYrrG9VkDMLexYnEX9tg/AvHcEKbNGX2VF3IoNeFQs/7QcvO3RhIkLOadAiTAuC/KBpAv
sGsnHNEE9ZUeguOsCv4EfXwljOggLfJDj5Y9FtSjgdKSuBOo7qS0CADgDelawCCVS8jC5uSF4lcb
nYI6dMdAOBc7a+AWLj2IpTd5ys9WruzSpbksOiNtdjaWZN3nuIF/Cu970I8RZv9pAtIDyfNZYFwJ
kebEyJQVkm4Aq/kGNO2CpneyMPuXR2VJQb8U535s0CA/rAWqRDd+YfVjiiHx2WJtwFGYdpGvjCZz
5Z+eqa4+uuyHz3LU+UKhbrWg/BM7ZMNx+PIfR+ex3LgRRdEvQhVy2Io5Z4qaDUoROTYa6et94MXY
nrFsUSSAfuHec4cmXVKVnujxGjqRRkGnz5zOdtSHYWvgXcw135OBlPqnCvc4RMOsqQwgauraAlBi
gVqLhf5ed+VLSnG0umpHHiYhwa8+QcOs63tolwSqdxyR8m5bDnFWILNClNXIv+qxfbEoojRf2c5V
hMY66hXSJ5LDyAYasg8YOueWsZysWv9aM5e1MlRLDu5jr3yV7UfTDocxqW55O75UPTpI0pjw38Pa
TL5lf25IOA36p0IbF1dMkfDyg2PODvrIFRTfYt7cPqBKz6K5E5ZXeGascYKW/ZHYw70CokuefJMs
UiBkQrtwvy5RQx0kboeU29AKjW+39xk5lvBioi+1EW9VJJZBEF0a3SOXlqRHy+5OKeJ11sg0Qx22
N/KEHzpRDCgFj72S3prRe+ZqcLMYg2sM6qD9bDLN+VMlHlInoarKgQgzQoLOXWJRViEGebdMGncd
tBIsYSgazVEULPpjshDZyxepDSQ/OrTIijNffjvEr2pwXOeseBz6Cb7rNBQCNGD1134SMo83aMvX
rnaeXh291261LAPjpxYoc+KieIVIBggnX/Z1fYBwST6x7R0trz4Plj6L2MGrJdoqZ9xV0xLB4Qz3
6w9EEKrqrC1L+wgb90QTxhPd3ddFsXfMSWdRB5jwmpNrLhssyVlqe2+WxF+DmGQTsr4gzCvBXdAU
4gld9snhtUoxbJj9AwbUe0ksXSHTh7Lvu/roVslDlNo6KzquUtRktfZdprMw7NdJYSIGacSt9K++
L38okFA0tgtz+rhJUcc83aNtK24om74G84Ao8dwV1dbSkpfOmwSmFSHhqpo6NuhUa3/0d8nAxTao
P+Bj10oQoe8/dqSOVICdkpYdWhzt9CklwkIpW7YabUF4q1LtWEhtlnRy1dX9MRTN7yDzk5kqy9yu
/pdSIh1jPho0zJ7T3iBNaW77tP+18wnB5WxMswWPMGqr/9Acccq1/GAOiDfh+A0DyvXig6i5kw7S
YTkmeKfcbE9dEejGuz2WxF65zCyVduUWU9Xh74pA7uEjwYFIZ423J11xWTDZ7BQeQBAZglRb1yhf
avapZZRMNiLuvMnelPzLYrhA+l+B3Q8KDzysH9kuhbLrqCJE+Q5uHmjkM0mZ1OCKC5BiCAQD3LJa
+kX4AmHdECBWDafgxFrOwJDTAL51pVjW2GtUxqkZKgYRsaFynxWTKQU73WC0WG1gmMAssdN5MOFb
GiiN4o9gWEqFT7dnBksRNvgteDCYBw1KCAu0ZQlBE7sjcwkFiEsy9OSLISNTw3UHYikkvK/HYI63
Zl3CjNQ19AgFEt33KEGywItzgw+oguTLDqssLkkyCtay/SnrYd4xLS8BkTXos1qP2PmKbSDbJsNz
Z+OQQtAnGdI8Jyc/pmrs6h1Yj00nAnoyH7ZbhcWEdbOTo28zFyPimAoFnYbgwSEPLimcjVJcJFas
pH30xUmBylPHAG2Vfw5TvRp9rCUslFF4SaeQkB7L9tCsYo6XAedvYyIGZ62MxMw3wBDDEMA22fYq
8lRC4afcUghXboTXjAZRzZ+mcGYKy7FKb+ZkVbAN7FFyugs7CE5x3K6VihFa12wpexf+UaL1THis
THeADwtZwElVMVJyjMxHO/sxggdzKqR5C6rzfmD/zVw3Li9OeyvLfks+yLKp1zzj6Kt4E1qmjJNE
kWCBGot/TK5tKRgP683CrhCVwY2I2Gs4sDy13wF37kjIFY9E07oglzA8m32JtSrZ4WAgqylz+Vsn
n0a1iXR7H5jtFl23/oGzbWkWP9O36aZxKbaSGgF/duphAulgEH0GuARwv4XMoXJkOfAO62+OxLdO
7NE3vmXYmuuvAcGTGjA8tr5lTqHXpmxALn7GBfKeeDfUGmN5AH0A4bHfTGhXPdm29rdQzo1c8ZVG
/ID877XvZr7W21/sIpX2hT82iT4kNrgkPpGXqwtAX1fgTDwTl0VJTh0nXCaiA2FlhxBTBXbOeuMF
rCIreUzc/gHACRlLeWB4zHQxcLQdecmodpAoXFVFrMGaU8N+iuJHIE7Ktg5zMUu+u/I0uuP/ZXea
fnKPmzJ7DUhoNfNaRS3AdQ/Jl4MrYeHImT2ebG5JD52njfyACSTFdIeAIo+GuYpkvx7eBfsnagWW
RY9ionmnf6DTWQo9SiBRCGtJlWU2Tq+KZBmCAiRTihuNWahVrQGmMH7VEGUbR/h3CZw0fVJESW8u
kZLh7kRUuW5TlLLl08NgF1kvBdU+tmfW7xBrOEpqNEnJuA9xmIw4+SUEN4HlWoQaaAwuGjwBcF34
UmsehO5yeqAQs7ow0HlUardyEZcwX5WQBgz1FPoe01G2fjzQwhpPeeesacPJIqrpR/c+IsW287ct
aHbJBLvA4jdCU5DAfSwUoUo4UG6hNNf3dD6mam9ExQCBcbcAhOf2/Uxl0iTR4I0FW58AqmWF+wqZ
56CvU5gwNuock++XE6BVsO/oqmTrwkJzJcAL7LABk1FQWbMixIyDKdlXnhWy0J4l9cWG+RoNNJC4
aHk+MgYD1JYsR5WlKKJcDQGFx1kdMiZEbouccxmGwBQixoKYIoj2KuAZDGCyWlwpdowuNwEsV7Ie
CB5mgv/Xh4IuIiZt3joSTA2StRBERnVEnEQoCDrtY3DTAyfGgqZxlWMs8c18qe8YoLEmoxlZlixj
xmCcA3onRriEj2seFXJrYVYY+G6GAVofoJouTDZpYqxKfoTEYjeGeIlD60IK6IGUroothB9CJ0u7
+aQpjcp4B61paXnTn00ETzhapbHqsE15nbmbHLukX28bDTNiQJRFkZEb0kFBUcnOQh6LpBgmJjG1
7NrgSWJqWYwgp7V1jsZVau2cnPO5ibYBfcSa8BS81tUbX2QN6qIJKxijypx2cgU+9AoZZBk26Is4
6cMu2sDKnla9sfMU8jdN2Bm0F2eSAvMMNe1/ghkzd36R3gWWrjqb8M8z5n+I+oe5meF/j/4kmMyu
kktF/a0Sui/nPjA2Agy4zL9rGDncZA1pBlb+0VYXUIb/O49Qx9iALlWTPpxalBhy5PnYZOA7439R
cnaxr5hhHTrpRvxT6LHC8R4oF3VE7MsJjGBpN2AYCpJL7j6T5mwpP4EPxBQJjOWQT/aUGV8HfERh
V96w2xtxm+qXTDyj6NKFL73+JTI8rT+c5lUaz5GBrcHatVaIUoreQUG66kdBT96iqepZqWTIvzt5
tuRBi1Y99ZQXfQ1otIE3mg4ejpXanwL/DHYcA/lbhB7aRm2ovwF6724Iq4z0rMrbqL/S+Nc2oYZn
sPNglF4knV9/D0PSZZckFQ/aQyNMtoNN4iA9LSE/aGxsW/eXps3M1kFWYIVrZl7MFYQwNmp/m2DL
U25tkohHHBun8CvWsh+Laj/DAdywNHLhfTjtPWqhyAzV0hh0BAAA8NJs5ZPLMbBvGBAWZCNHHtaw
EBSMk2AeMcqDd+7JdbEUgD4eRGkupaCwEREnlGDd7KH69QwL4VL1WNkmbBKZdNBJSz4GjxGjnlzM
8WtSCAMMB+PAfaVbb3X0bIdXKwDawWTJ6OYcLJx5y6Q7vWcujexpZBamPTDMucrOK5Z2tai6v8j+
x0C5FSxqp/rOYXrjIuxFNAMyGykm6nJEh6Ms0Z3KWVZQfbQW0ldrPpmt4+Q4gi7q9AWASHdcJirz
doqTjBAijgyfSNXuAFSTF7PPg3tffnHkKvY7CW5c6v/SAAjEVYt+RuOmoog321/LgAxv3vg4jfGe
iUtb/JUDRPGT625Sdy4Yv/iPvg2WiYWZmKNXrPlB0uEi630wxaeGHpgZQP3MKpRXwQpNqPc4fBaL
IL65zWeGOAZAUYd5s+kSkFBUF1vHMfmgDqW9LrWnxeK+KS45NUlKCerJ94J6IDRmhTKgXflyWWLb
SLEJMHqzrQu3YyfORH2iowCJE98SYCSj+iwKSm0UTLh/gg41t3cuun+dxh4723n1ySouI4o2N4D/
wSxcZJScOltcHApgQ4JikjJyl5wTm1V1hdDG/rAQhxdeSy4tMknri0j6GbCIhns3TZlHhndXfPKC
MIbb/itXVl72WaFCq4333vuJQFEUrETC6JuJ1LyJz2ZzrKfusdhLeZbOJTA3nnEM4zN/TcJlUGwT
84Q2v1cQ4CiAwpEVmnTpGK65eNDEO5MtyixZ7FE1xkg9436DEYgZ37gQ6rAxpX9yJa1o061jtKZO
h2uyUI6TyW8Um97JHtNvFZnsxrBix416kk6UXn3dhTVP3eEAhAFIOtkT4bUruUlHLK+QlrR42OuR
u9VjtBmmve2TfdATOzf8s3VtVYGEIBhrKTtaLc0gZlQjOVHbg3gG/qcSTqCBAQPTAlDd0kAoJubK
9SWbYrqdwkWeGZ+h5h8BhX8HaED9kEm301yjSLuw6/k003rVT5Ys/LCysZecsGUqNxGzTZWBkyuB
vXnFLjqK2oS8FJ2cjhSOUKAY7T/0Wrsi1ccF0b+rgU5mybCE/7tuk0dk6KwpIQoVMQPOfGV08ZWo
zu3QKVtjChcN+l1CWZW77SKZAO11sR/SqVnjcTPlxfTuR8GhZkeY7uSwd2RFrhJ2jS5+CTO4k256
acmv7rCZCRudmO6vyPhcZ4yvUv1bQcjWkcYLF2Gar2mjtXb8DreVvc0BZvlxthoTa+NT4tgwJwFk
oEd3toDvldDdxHWzMZhaOnq4DnxSXMAOhpR8OlEjBUNtEDlGg8NSMVk9deM6dv2bZePEM7KHrvfK
m261DtbnTdCwIM277jFWbCYDtv6kiF1ag2+p5/rDnniwYcngzucKQHjEvpMd7iTm4uHYL7rZ0Emk
IjUyWyKbqMu0n5IkTkufepTqJTooWfqlMJp2N+W6Zj5TlTSoboZi7m3ZrLSoYgunQEYxjrzITYxS
pmBlOGtVGOxjcTCz8lOo7XoEmz45LrNpYTTxtTqLdnjwviREvYEoqbdAEFVs2OeEWtch44FDYDzV
BoWFD6+RFhyo/hxk+h5746XTOthUf23SHhODNWMfqn8tlDpK3hJspqpk/8aci9R0PxVKN+XHBucx
kh9VAfrodZKIJysRBseu/3KrXfLMXOVuIc7zUa/VdXnCy/SZYRspMtK7yb9iFchaAKeEJbTv3oPU
Zbe86CpiscAswu+PtaYdTV47XJ9j53RnYavnkD1hG0MXKW+6HL8qGZ4xfHyWLycaqEVZ9+eTSgKk
p+03d6j7+57nmJFBF6WzZt+zM93hKqDsO9ajc6O13/wm0MJKV3kXqns2q/Rq0QeiFFjYdrqzPCyW
9soamdMX7WW0jRNcyb1txPuB5Z+AAyskWaHqtmLKn0fj3q/HVdFmV6g8NmG4GQHnqhIwrNH6WxSH
L99lbSolJnudmXEOrj2jlXNyfYEbZVH29cIg9sJzVgaM6RQRTRq7hwYtb6QEq540XSKHgYz7RE9A
pO4K1qK4DHiwg9g4qw1RoOTSSw4eMrWAhTdvpfqnJUuP+SYO7dH4zn3ATzmTKcnCoNCadRxQCDt3
CW6kTr6idtiMqHRiEyxnZC+MollOvWEI9MUdHzZTVottLt/IGrS9GpZnI9fe3WScjfHDbpVtzHbd
hWw1BIjxjbd5ol4M5zMGEgYGnNyACJcT+1AwnSAo1nbmnRAxObfSM3E2MwAn8Bvj0dyKoIqYTBcA
DNnZoTOmfdybhPngCi7w7p9vD1tgu+ggtUXYyPUoUBGaGtPDT3M89ehHm72PPDuEcSq87mL50QVO
6BGsypqISxUxUjv6aFgRQDcRcZAhloxMLl2FMopCom9fceohDSHzL04x0AD1NKi0YtDsCJ7zjCET
PBQb0mK95tTW1zlk0JCbvnT1c8wvw7bPvuWe0wb1PugtPVEQsLNAftlOcAkocWFPboHW/YvJuWvK
aJOxYZDSXOtKuR+gCegT+lXJN6lBe+YM48aPnH1R/TRIeUVpYddIt8Lz8CJgJVftg9sbe+sVnu2g
POr8Asl2IS0BertxcUOcEqX+WaFqLsD99an1HAftPVKVf0GfngMxLkDIOa9iSI6WSFapRAFJKpdl
M6DDWJ5pwTa36ncaSTOEWbSJkHvR9LcQwZy7XizohvhT/gGQCoAysmZwCSFYys+jsxndT58HUh6s
zOZKAnChH/CefBUkDFZ70a21ehtFANO4HPdmdx9zHtprEKZRMlVFPo8U0AT+Naje4/g7BKRm8avJ
pml8hHwMhcuwD7cFLYJnnvVsUyN1pX3NFoW4gooaifUzvyX2x/KuGX9DGb1F9TmOP+v+xui1f2n5
acw+WIH0FPfmtXHWzN7o+cr25XirTNtIbaO4W6XZFKB6Km/m+Ad1+Nfh32S96uQfgnGD2zwN/V3W
YA4p8PCJNMoPmCYeZz8YrpC9/iREHnTTyx2I3DF/0+q7KRGffeiAngr9xzWvGpctCvTJWrZEtl4h
18guYwzM6l7LD6psM7qT1o27jOIKd6Gj/iJBYF3ainQxTiMLlIMJXsQupawsn/zwbbSHRMdphiZp
ayo7J7/aDv7LQ0NiXn5OKqy1mG5quqXC87E5/eGVWIz1Bob8kUC5mQElPBHcufxCjU3ZCwWveVnQ
IpX8pCt7GBti/JJiV7cfTrcNKPwEjwgGfwor7G6X+tt+OILOqBBysYlMDg1WWDyp+l8veavGm56+
g5oekRJGe6c5FM1R8wKssdGb4f5GrrtNcTNR//ogeHzTYrM6sVxnZBiynie9B1l6BRO1D6+QXqaP
l8u70DdhgJ4UdGSCFqvMoN/vqe9UjKvmt+Wy737X6g2vrPN2st6VgKcd0CTPIP9p3M8RMnHbvavM
8pqcyLGXqexryW7gjCQ6/qW3gKXZ9AenW2feUiGHnsxsuQmNa+AeKehTLNyWA+zh2yn+abR94CxM
8ZVAGNbOfnU0xwW2zTIk2YQn+L0oGXk3v5b7Z8h7mV3JdAqLBwN7zf9J9VtDFc16kXvAZfLq+NdU
Yamkf2bWIaBtrn1wfsNXYR765sRsOLVgtsxgkNYWpswHN80Y4964a/IgdCj3mHon9t21G5C4b/3x
X2jtM3eH8CpvmKqSm3OyGdu673QvgfYZY2muueN6Bux5ikDn5IG+Ys7FmOdkys+B3XzWJwsXU0ED
koi1yZvWJzMz+5367ek5wYsHssmQYjh7xWHgWQ/VPWrB439l4iuCFDMdbkeFx5//9FARkxyEWiZa
tNkh7Zeh/dP3757+G+t/tnOTXF49I3fdJb8Ge3ZJ5mZEi/zVdoC7yrldI/Iq33V/r0CbsecROmwc
78qkiMbKGJ5dE3TLuvFPbbOR9TEdd464NNrRtY92/cjSsyPeYwRZnmW8OVhPNO8ukjPAd8U6+cmK
f0h5MGo4M/I/PwA74L5cqCMR9GGNUToMJ8A/h9D+rdItGe0qElL1nCjnQb8DeaZFYFvd44x78NGr
GE7gH2h8JHr5rPS7GRxqbNZausS0NQh0QQe7Q3j0DIM/z7gxQLExDkpyjPIvnWmTiaHSZOamsqNk
qgQ391eIcx9gPyieGYNSDgHXuw3esYz/ifFgwK3R3tPq33SD4TFVJ++bBjxV+2Oi2GGwGOx7wrA7
yN9keguMrakfqmo5tkc2bT0mc/0WYRpw/atXbLPk7A0Ie+a1fCcKBDw4wridxqLT1HcORbu20fwT
iw+fea3EZdAf2wlcgImykYi/+7EEhwKtJ/ULe54ogU2Ms/Uk0f4VuKiUETKchxFb3eC/QhqCQI/Q
XBJtNOUu06YSOi2ca6bYjzwPv5Sk+h7SZCEpdrRB/DpUmnOvfSW4/95KnRmGy3JRkPs7EiDHkl49
9zblcS/Fs806dPeBCnEkADPuOu6cEBFytDNCrzybLO0ydhYZIZ1Vkx00vQRFpQFq1wJEsAC1+UQq
JWGBUMZzyPcmat0JvaZ0v0lVIiKC1+0YobUoTIEg3cdGwZblD8oH27AwnVAH5MbjQLLR5vfGWnMY
+UizYIxr4sGIzZhWLraUOTdftrKbYkOh7+9SJsjo1VeKrM62IedxZ8z/X3gSt4EKsK5YfYbLMUOA
6zRhyITD5kIb4ePhZoUsPspl3arblBgVRrv2WXVL1lEl0JlxoLcq+1VjucMRjqupQuy3YgbGzYA6
P1XQr6Md582w5r4M9SURzfO+iJplI3kg6hENVDl6v5nW6MsEqlmhs8SNlY07aBE4FjGXUQYFQrWx
TJrhwD187Vtjl6khAY2pYF6tKHuTIoplaUY1SJdOXiYHA5sMhz6MfLXq5Ifeys1dckoESZYuQ922
qiayT/AhsXg3w/BZKPhZ6omNa+V5T7VR7NwErWQR8AiZPm8o/RuXcG6ES5wXXUXSuPfjMCxXcwBy
Fmi5CgAu73u06WKgS4rg1Xbsr2cOLVvfQF52+oHzAXoFiSbK26BhgmFrv4sqc1g3tflXu25O5NOP
maUTpaNUZrJVw81I9Pky7UpU3zUjdhLbANdGtb5k0pmrT1MD2zmiQ5CWvgu14lp1dXnVuMBZK4OL
xd3VWeW3BduGKB+xY0sitm3BEW/SdLZFAttAAd2LknUWNrgiKju956iCRP0aMQSFhqWtyEbkqakZ
8xB96WwQRbUi1mgx5A6hXl28ZBnpIjiZpn7TuU5GNHN4J1eXwtb+Sp0Jg3Qq/IiMBfjOrsAXPGBU
1lvlZineCQxLjmGR3LXcy49uVlUkZLYrv3xvRkSVjgtyNMrMfCPJ4xpaVzlEMAV8Ve+2cUTpE+IA
huy/FwZesdSJEZKHHLWp3Gn1cEgm7YPa+uhNy3plKnTwXknKe8bIG+8LuxmI9ERBVaG+8EUMD6fH
lN1H3LEm052iQjNh1EDu+B9TH4T2fsjc+CTl+OGKNF+ObrRSFdOYNwAK8cUb6cbLPXsVSoKpMjcg
3QUt59tQ8CW26KmJRgPUMjA4c6Bm17PsvI6IjlyUvoov2glefYYPCpiRg6omVi+tGJHSj9eeqd0q
LVkmW1L5MBP/ROHl7/qiA8LS4B7JIoU1RqMx4QNz1jmnwQFAMBagtXTPcairnK1DJhY1SHCGw4Yw
XxQ7rmp1pkQJdP5k8lbb5oV8GbwBSXpoM5tdRoyNIGyvWh7PU5MVk2XH+jKqMaEnSMl1E9NK6ZsY
ZlViXQrap8Z/K/uumXcaPAz0uPPaY9zVmaOcGb2N2FgvPmujS9/yglAJU6lxz6Dyh5wfzEhsQWzU
ksWRMwpzichFbsqAV2XnnKXKOq5ok6zWg+LC1iiJUdTbsgarVvlLnXEdUmk+BjPNWSewUZalzY4s
bPuZIIyDGMRoUbcWLgrv1Esk8sIdwOQjrQKk3W7aIUdHG4+vKCSjSwGTvmSycosz+8GVtqJk+2Py
DHB1NBmPtt0T+L6BBaE4Abx6WbFgfexKKgHtx4cwYxX4Msjg2aCtuiQ+n3EcD4IbKNykutIxJQr+
Kh0DlxjYSvZIEEBPyZlJ56vK5pJmWIjjrIMe5128DKab4mPBYm7Bwx2BYkqm9EJWzjNuwr1vKDvm
borDU9orylfbmXeQQleJiU4k/rzTNR1wfkWuKG+uLcHnCdX7TmH7rkwZbwuDxZfCbAK1UHASGaeI
pp8jvd0OrD4BWzxintkzGxNQYBuLomEj4A7BXu9ChkkD2hZC5HnLauyNrNLSJrlD8SeNxB6/XUP9
JKXiM9O+O8ZI8WATXQ/ZgZTheqHX/d90n3btUPGbCgqzexB2ZGwiA6KAJMSlJItu5jrW2Qk41Z20
JTw6hQ9vA7etIUHi+GAdwePkzTARB4vYUFf1mD8n6DyEZbTeqtovEoVojqDV5140rafQm40hk3Fr
ZFOKRONmQZv2eoty19J/IrjPCHygpE/svDgzX+lYp+cGKWZvHrsx3XrJ8B0WUieuhfle60/b1NQj
dyELrCXUVB69mIWSwSGJaEv1TiXHpcizyueQfhhEnZXmlEnFHb+svQp/Hb1iWf1mLXPaICztZSd2
bHBRcQuXjTzSR7vyL4PuZGuE7A4nJNmW2WIQTsPDkLV3m1bw+/KzXalsIUku9SKYUrEtThGqXthc
h8a0AM+rzd1vYCOF0L6Q28q9xwqmMbCCTBxO0M9+x/ZRvFqsJyzamXUeEDCdGjouxxnpc7m/DA6Z
jrLQq9d+S+dOEp0xzzPwpiNy1yH+oyHj7Nz5I9tP3+DdVHTjFjlquNe6RYOvXXdwJTkNmWKliTeN
pSQkSYFfrjqbPe+j3jTGm9X7T2XUZq3Bw1SGBAFKG5F1UeD5swbOqQEPtcN97Bvmh6uOl0IxdXrj
Zj/oxasi/yPuWzQjIW5c5eJ6MlgCm+ctY6s7sAd3pfMdaN6yAD+7KWM1RQ96b/10azVYmbowc7l5
OBNQ7fLp+DXcMPQuSmZTlmLeCmL8qRBvWPu7GAeIpkM/xd2VK7csB15givqnEhNkp63P2WB3c42y
MVZsZEZQzQqyvpLMWqVu3TG8gT7bY9hPnVfk6KCOsMMgl717Y4xblzGDz5x1Lrz4HmUuOVtR+RLo
xufif7RIjZtYm6tF9j1g4wq6GHR6yBamc7VfqXh31UtWekHNqTsUB6a9innuAnQJP4WMr6bKZel5
6LulNW90GWOeuvlK584q5+HFwEHJefkdnCrYDA0YOdbjE5/ZxxeVMBq12ILwJinxyU68KQUP0Hzv
EA7AHiS2LDwYbUowq6d75LAY+7wVn20jj2n8YLb7GwbtOlLaDelvawtVjavetArDTN90LI+tCt+x
/LXiPy8xGHxJVkoFHu1kmhp4pIJKJ31ltv1AQsGVwWcRGzgd06LgVo3xiyfAZ/WM/KwW2FaLhwcs
g7qVCsvaRDVgew9LTAkAmlkVteGwDSh/haQhr3Q+DcOtD72FWiUOmodFHDwRBIxuMNatG4o8iDKd
hu+EdQA7yE07pRCn0FSGEkqhoxhMk71vZ/rP8o4mYExo7TtzXgy2hYsGS6yLwmyepcnJ8plcxplq
8C8bZZZZ+mE0WzQ7KiF/ZoLKqOQgj2OafNa9pN6Qq2sOv2CnsEgERkS4DR0nMhLfrGpSXAJtRbUP
XskwSJ732I0aELYqgZNDJUdRN7HUu8PTNKtrWq449hdq3f06KVzt4NiMgFhaGx1m08q1nls7ayQp
vEqa+f9fUUz/m7GIz348PJ2uoGtqKg5vA+98huSg98Htgxhna6O+utH7DHTO2Yqp+Btz2tHLOSoq
jLlDJzbIX7hgrfaQAi7WSK9xS3QOsY+NWlH0m8ix0RhDTv11lgrau0BIMdPU8hGWlHZRqZNYmpb3
SoAJ0nDnlJLwQVuJSefRcUApCfQMh9jPLMNUVjTx3aZtRYfzlQ202+GfZzndsjYAHoZ0k4Jsp8mA
Basmt7e2U/VQonJ3SQ74Riiy35pliHW9RdVd28wyPWQYUbeH0I3FoOzu6silMDY2ONixQ5puAiGx
ce8VQwt0Vx2XNJ8jTUX37TOeD0JUSxWPglBB7gdzOMf5JYOrb7cuE9R4KdwsRsuesJmOWkSwADUc
+9Ek6tPrcdzkZDQJJzt1U7CNn8p3wTOKHxvNi9T5IM3hHdE0FQ57UQAA505Vv81gUrALe5+o4SMO
mQ32QYVwusDMD+mHHW+nLA26z7ehRYzjBzczUd4VH4d4FJgI4jS2xJXpfFsB1RQiDKRIDWDN3od9
wpBiJtIgXrkYMJXG2gXQHxlAoK6sXc97G5LJkaPna1WMsNPKOynLM9UYPwtBM0pmDTMde+vmcuX2
HdDCRGpzCSUahTpKUxflDfrGHBJAomCLg/591wpiONlFNJxFL21CpBEvhkBZJznBdy6qEvNRJh72
+CBcxpCAUXs53qIthl0pZL7NyoqHMM+KXuxBVMJX0CP82EOY7fChEABbb0wu4iFmAlEn4FlJp5KY
KKxw3Y7pT29QEQc29oMh30Zp95sTWznzKp006eSUlOlN02tjnhhPtFYfTVTem0d2oiqZaDWw94cQ
WZND4hTDymXnIK02PAIE6fCuiLH+kj4M8PfXj6ZicJuac104wKbjZGJAcwowU4Zv95Vb+ZteO8sh
th4l+q0xVn6cGvm0JYtVrqO0GFVO/JLIgSziCV12H1rBtJXwd7ARtdKtRWMTUyIRZKkDlYVJ8rqr
kHmRUU238GkZdSus1wyvWgT60c6hwXaauTdF38y2cR3eadfBnwZRuAsMc+mUsQ43GBtBYLAViZYY
BSFmkR7GJKOozq2p4aTpLHcBf23g7SEdxsienmRa7kKWUCqCLKUbIHZp5xBYX6pdyKU/BSXWOAzH
lJrDkA9phHsOeTVAqtA6LBvN2mwQ0oImSodJqGYxmpG5S6wDXOFeFeuoRebmQa6vM19fa2kIx6oh
8ckHMzyJ4/CSYuxpNsJG4KpAMWnoWroiwqljNddREacSWZ9iEHpA5cZwK/uJ3ZaZb7VvZfDbNepX
RtaS1thYAuCfxOl411ztDjyWliEPsRRpaL6s+li1oM7sCGN8iqNK9LAFFWskOlYfLzKlqiailGVU
6K0NrhNKZWWjEJSt9rCEE+q5vIq+ZBC+083xM0QNHQbnaKMWm8pEHaNoBCSHCWdfN9FcimWgkXIy
BHyvDkUbCwguekZ+itvf0qY6xsp4noR4Iuh5DTQDsUzCTaScqpLMvDy3tnEg77XH/V65MtuTlD0r
XIMttuMgmOl79S0vkd2mSUSl4QGJtHJEDZXW82OSMfUfY2e23Dh2ZutXqajrhntjA9jYONH2hcSZ
Iql5yBuEpFRinmc8/fkg+3TbVRE+7XCwKClTKREE8A9rfatK3B13xhePrLvWsO/mJd5Vy/ABhyHW
AW7rlVUrLgk5HjZJKoIr24bKnhOLspZkshTBx4PMwghNf3gbLVoDrEbJZA7X7vIveXjb4p40P18b
+y/SymAiZW2/Hrz7quUa0VY2IQ7ixQ24BTnWO6lEuJ6rox3Ex2zsPrjE4FhLMGUwO9jhhtwhqPv0
/f6mCNzg2m36W45F2BkvHkHgDsZhlqSQGLFPArrJlsEhJXwQj3RJQYoyo7kEpdxMS6xGVj5NfX7X
NhhMImFhXTVf/VDQeml+mDYpN1U1PrqEGTHX5uoy8WYpi+YHhs9qRQbmJ8rLx7qF3TvlWBwiSbTZ
LKlyYs1kOx3ctdGXwar9Kovi1jL03nENxDsFsS/Q+u40WpvFHdBcC99GPUcmxpC6dJtD/WJHcj60
EptwPoBkAOsKFUJEjKGHu9ZNd05ZYSysqMi7bPHEjliyCXVwUFyvDMv/8GwGRN4Y3BvWborkI0qK
XwRf6PU0wKt3G3ICbXTYIdkmVw6DEyOgxfW9ETpT+dTh2X+cx09XB+zsBKPhZAkOGdnM9m34GtsR
xqYymxkwM+puzZH8ZuLEgJ4kTGX64JZ7FdiLzIXOIZBvVaWcrvPOewunlkosgnmbCr0J1hZJwYgH
KSVKYlSsCRjqAAqLiTCpGzF0ATv+7C1lX8nW/Bj6uEZOthgFGb1Xynk2g+COqdaJ0OBjFtncr7nG
MGRetWCURovbktNVv+peXjN9/tE4GQERXOFNNt5pDatr6SFRa6P0eKcJYdhtH4acsD4MONGV0v1+
KpEJNQ3rEVNxDaZCXWaI1wAeIE1qsJM+ip9rYfiQB0mCIrgNbwHdTJrGl9Cwh0OdLuyb/np2pg8j
zl8d5kTadvZaIxec8b72qNEZmprPMuo+EuE+qyi8hh84onniBNQVUJ8ITTX5Dv3yEkvAGfCj3wWx
uXiLxxvkRitmqu8pMocGwVOLxVHaCbGzlUcpTeUyd0G+8jWXYVGqh8GYLw4hAjTQIKnVcq+zthRy
PUyTyN7kaHIahziEmtgBUPgHv41/SBp/pKwmAVMD2ylPSb3WhIX1GRLXzE8yUs6ir1EmT26jfmmf
c5Cuvckx9OfFU9dprOZU37IHPNO1cCGq1CNLY3kgzQR+Rb7sRPH+sd2HNGoqDByO3Jplmq290nrE
D4snAV1YPsM8wLsVS4KcosE6xBzpzajASYZYFHW8sApJVpwizG+tA09z0ciQ5vZrnHGaIX7wZtjs
wkfWVnqi2JBrugyetVxL8WvMumflZ/c5yfKyl3egiOOzNRB7YrjwXYsJJGpSz/dW6DPvCZbpO/zZ
8DBP3KIAy3qrKvNf7DF78WOEpJPPCHAB7WVBAiUzrF8rAp1SF/gHbmcuv4bX4KugwoxjJB/zGL8D
fLf87sc8pzU6f/YxJMMuFDJQNRZhz5eek5KMkZd4OW6e9sl0gYxoHbImb58s9jNOARW8bwtErCXJ
PxVzpLVdJ9PKK9mf5DY1T+nAdK+7ol5+wI9pUi8NoR64vgI2PzgtiLmut4kLUtuaZzbEyZtTMRR0
tXvbFyUaCyOQq9Dc9R3kzswrgnPV6OaKKlzuCgu9VhLjps+RJaOfRHhNLlm06wkY41Dy/vStyto3
OSPKCYU17E32k2rSgC5tLPTIX+EgkUg8Uaoa+ZVIYFSl42QhbT30CH4ZWqJdjrEqMjjlpa1XvQYV
XvTSu/LLtmZjlnBHjzZVwXbZ6z0IdpKdsJXx1y0bSgVpJKOA6VERkYs2XpgbDJJjmHbQo6afJYLP
vJg+5JLNNRig/Wb1wLnys5+UQMmbylXKmjQjPHAXl9NjIXFfdiMKNS+FOZfbLhOQkgnkrtJ8B7vI
wzUaobn+GrQ4OABXzYDliekC9Y6B1hi5ng4uJCVXJu3Gz9pXX2XpOrVZIOQGAfIzb9A6LN5gFLwW
RQ+mqmNOwKtSGiEFbBcsXrpbTUQBEzasUVkNyqWWuJ9n9g3XGaG+gaN3Xm8BpNQACzvn3mpStbFd
lqMG0PeUe+i1meKvE+ehtsxNqYngUVSYqq6fEfETRNM+GglOhmreMUJ+S10FLgy/mTuW8OBMVqJm
/tP3h4Pl5AZFJRvxfu7ODS3CkNA6tsZIrp8LAiqFqQIpAzNItCJkrrqOjQ4DZSuXzXJPMved3amX
KmAGZhqA7fxJkQFsVoe6H/edAgUM3zVfjb+yIHKvEfX7FHQmpi1WjMaTUc7tqSETG6vouG0sY8dg
7taY2ua6ZoaI7Z58QCLLrm0DaLeF6Zwz0VxLd7h3PQtKl48e2J3MjRXN7cHKkE4WrLY2ehFt5B1u
kdlmbuHENTs9TZI5yGEX4dcCwLTSBl4TJqimJ2m09gryLVUlmHCPxqpmfXw0W0Y7BaqEqjo0E4mZ
6dgv7S1nZ4buI4oH6gcnI6x6gIThETWVVQVTCKhZlskSZXTPqbAwydtkgAeheMxyTtOSIjJ1dY9F
NrmrC9++U+145QTkj6oEpTSzUMJyXBS/BHeRSEo3w34vh5ekXLUusyRfWbWfrIcUz8IAyMWwZH/r
4DifotthcuTOkaQsOgwZmSUpsTOJKabW9VBtto5xF5vlTkNBG7CqH8IpfzbbrN+nqrhRPuAZy3BI
6jEtoipGsSZAg7CRibVWUBnvTPJ+NRnUQq3KDyP0wEhV/pMGOsNEgBc7qcnCbXkrROMEs1S6kNqj
n50N3iUU6rN3BeHX6DrLASMNEoPJ9QHWd9G0duJ5N9AIE9Ykh+scA0LkCRTU8EatxeiTgrlF9I3l
g0v1CkmzQUBeastXOvIfZTyPYDrRp88VW55sIFr2vRm5T8hXGxEccVvM2GgQ9Ti/Jg7QutB5H+Ob
ceI2aYXDBY4v64Hg0jU2DFdP4CDrA8BWPXvN+dWZKpdYqOqZAGZ1jSrvvrDTu8EgS0aE5o9GlXfk
VjGl4AXjls08lh2tz8QB8hCwYC9Zltz+8vLM5UfkTPdhg3S9tfP7abQfnGnuGX/BohmU+dQ56Z4C
nr11j6OyQlnMPxv7JzpzCPvoRghIwdU131Wd91D3LwaZlkrNNySTyCtGdzAtAJx1mulu6879LmPZ
GjpEeNYK+0kJMVKa04FJU8CWntxgpot0o2TxdIokkYCp2GKoGyUQinlEMlxu+xmenrxq2bZZfs8d
k8htsnK7cdoWANJi5NvkPnNAAMLUGCTSYd9wUs4gGc3sLWR55KdfgVfv8y4+V1yKm1+Jx/3b7Zh1
9OymauMg+65l8JbClaqLVcKyfEvV1lAmodgojLVInLsoyn74WfDCFhDuR89u10Pr5G8CGvpez+zL
mJIhDwv4J9TJJ0Kv8G49Q3L9xFJnybVCp1lTp475zVw8jSVeSAFzui6emkHZqJThqHpEk1hER/ua
2BLW5K1V/Ejx7hTUQE47oFccTzHM/Qy5konyKGAOkwBozSX/1eCI4+rKyd7r6DbtegZ0mFkxwHTU
7OS0riIsP2TqMbf9NFtrR2R9yAmODGjuIEJHoXktlwtTpZldogDi+8/FtGLYciVA8S+zQAvyeUNT
N9Ca1nTWQWRfY2K11hGj4szzQA2wEC6jXU6sLUxeRuWqo61kbMUOit03TFSUhPYAKZK60P4gIea6
ZxUoaKAxO62qwry20bpkybVTsSUq5/CzdRgD5952nOfuakoZ5ZHT0F9T09wOMbavhMRyKkBYkyEh
sogVUqNyyG9yAJAZi+d+W3seN221q4zXEpNs07tYPKJNSShZCtgu6WjQy+S8JLJ7CGVHQfOk00OH
T45r2w0NS8sxDk4B8oM+fxfuo8N0NF0yU3VGMFHEfQ6dtMAxYn4FuYB3rKsX3XYW5UvhbZRVYBeF
5+n3Jv21j0rGC5L1kqu6hPspXL8CcMtkINKFBxwzwAQakNHZp/2Eaya/YfaMs7q60c4PBGiZoxWp
sGgjAy5tMUEkVoMf3kuIpsbNu1yy8TkAfUAmOTWvZtm+SZ/LYuK4F9lar0XsQc036YyAm5RSiuvQ
YrSalhG7biN96mxro4x81ebtQyvoYawJLKDtL8r5rSNBTWIjrMjH9VZlXDhPkjA0WTfhm11gElUd
SASWucZ9kyHbGdN+vpkdlMK9Uh2qJbs9ZGSIgnuBx0PaNy2kx224t4z3IO76R6sHNNMM9DjjCzcb
0U1Pao6Du+8HlOHTsaeS813jKU3H8CzcARsN0v5LoMFZ9tl4w5akOs4mNCY39/ObYmDXNek+uWV7
7F01biC22qgdYgegcMwu7mUdP9tlPdwbrbZWvTW5+6DvSfIcnXPklBo1UlkS8MBRYBiTHsoS7Q8n
ygH3z/TDc6Xm0FrDwQ264mn5PGEVg4UYV/mLXzhMfvrTLG7Y9vd7l5hPK9bFq92E90Zj2XdFm2Fx
409/f3pOlCLppNLrqO/YfrVlReMZh7vMQVDeMD54WlApTZ6RD2l17iEQnCGWmpNXZRfkLVXu2a6N
acO+u3gJ5/zeMl19y7arehrgeX5/mokNc/4S10/euNW1JUP99j3Xj0c/3w0FBt3RpUBvRgTymMI9
+KpLPTblzpq+Gp5Vb8hNibrpoSjgizeW2/LOX4djaP+UY8mwVrf6PvIQmeQjE7a2iYKL2wJUHzqr
vhLeUN+0M3KfmrC4p2hInGuNE+PBbVEcqMb8MTR2fGbcRkiBPakvyYyuvRWeI+50UnuXuKlvHQki
jX/5pY6AXQtftzctfq06HWjUgnp6jcr5s3TC6pbpX39fZdPF445ru6yn52DbwAWB3DVZN7OhYY2Z
3X1K/tVKG85rWSH4zXKscXNZJ1ttodexUC/QCBnNEbrMVQSCYjchKn8wyEp04ZGFZlnsG9mOvHfg
HhVJW25jFTwsC46da4feaQq7N9dqm2OFtRUe03gA0hY6AV9ppXHuuJInDBdPU5K2xFuOh6lJJaqo
CIdQZvxI54GPFPcM2GCoZ4L0Unvw5eqOKJYOeMIlyQCVN9S/JCsA/P5+yFwkQnOS6S2970kJ3vLC
l8NRxf28CWYNGp930O1oy88AWNv7iOQPSKB9tmKCC5misqRzfesc4bEaOVuZRzX9WvllyvtE2jdF
WSIDUWKjBUGFaV29jT6ZAXKEij7DAJ24V4UFYN46GgkDEBJ+yTBvAGHAMzaHD2Vu7Zzq8GqO3M3M
instbNVuh57DOboe+LR4G04DZqiofbejjtNfJ9MxVDCQ4aPE1zNUN3GlyrrZW3De3GXZHjLCmoPi
7Jno1Cm1geEYUAJqduUb014SuyWlKjOjXemFiIS6PnJRsqFzHYSJQGaW9Zq6/L4d8uA0KrDYOqUE
zurpwF1DHdwEAFvottMbKj/8cmUE+buRHoix+V20sn7MS0xITQvwV+mUkaOQ1wOz6ptp4j5eDG11
tOBG6syfKQsFrYo0EIgVYCu4n+2rUdJwTebRhbOGN+ri8bzXEoGdSuAtkdzUFq4+AJHIXxiOUQUk
7VsHhh6BLvNooJ5GHd5PHeynpnOLdcjekpWwaK9jYUIuR+Zbjpn5IC2EgwHvh08h80vqxCtjQi5t
O8ZwiqGtsIZFrN1Mxsg4q0JEQ5Oz4dvGh8reWKVSN7T3mHAN6a4rDsc+taN9q4fmVVqwNwQmC4cr
BAwhJz3pBVCjFms77ILcpZ8O+pb6xImqHUMVZCaWiLdqivWuGm22tb2oy/MUgk8ygZyB+6jZ7H4/
4KaACDXnKO9+sK9B2M9u+oIFiltqOkEYa1MkW8tD07JRN2aU5Shf9MGaAFoT4ncqUiSdUdcf2ZnR
R5ZxTbBjL062iO66crB3sdslJ1if7VVY1cXm+0PbSJLT1WxDhLI4Sa5mgJOLTpOBRct0MHclsYVG
84iFsLrVDrY/U6f4x3i33rq2eUtUN/4lt62P7fIgqhQSlJC7qMqcg9amv0eCEv+EFICVq06ne4nm
YDs01s9WOJ9JnVVHz1MtRhJPkLKTJ9QkzT6kkl0BI2ofCXkftrJsW5Z8ULrtQgUnhVLhqlGGefGk
BW8qJQyl8+LpnI0SzIXeNKOjv3If0WgiJ2Nde1BQg9YnuWq25o18Rs0UMQT/lLSRg9Goo5JZcR46
+llvtKi1B1xcADecmxY2ZlTT7HQmOrlkzJlPeQ0hxEo8ecMiDVRQpAsa7UOtom4dhQXmHQM5Ym4g
BjSA83W1dyycwH4uyXPqc96BuT9Bh4nxacw+061QAq/qBpyxRY2sKWjEXecvmhHCboWxKVTGhMmJ
TbRxpEOFZnJscUIdk8rbdLk/LJe1q1y4io21nRwDo0+Ook/5vhltj0Tu8zw6xOzMmVnseDt9tLBg
zqNkuqqaDMR+wo1P2wXh8163TwrdPXilWd76StMIhtTxSXCgCQiPKmXRVGyDshHnkrbsIStz/irh
VagWpys9uPLYSn88aoMkuRai1/cDKwRSVZjWasbxNwGz2BJIxgEaJ4BrUr7MVzm2/l3bmUfHjvuH
BXrUhVaHwsvyd2187LjInkpmJewH+/xBV6SZ5NFwywX3OGOePJl2JXHbMckhlyv1lDrOvgFOanng
90GnEubTinhpi5tQTCvHRUauIovlW1EJ6yZbHtoofprwJW07EfodfGk+9/3VeMgAdsX+HV1evjhc
Hxm4Ae2HBnD+fvj+/PezVs4/po7q+w+f//7QEksIkewI2PZqn8VvVcUkPVLaZ8mkzw0EWtyt8a6Q
5nrshx7WMFeAIqehIXlXYkGRKCh8Th+ty9tZBVj6Zz88j7mBHH1OzHSt0yVBoRHh2YQ7eP5+xgvg
Hc2mAf/DxSOmBDvWlicO7IUd5ukRqr6afdSmtw0odmF/NgQjM6dZzp5vuNPywFp53ugAj0TU590p
ZR5bBZQ9dVdDUM1j7zInnXfJHRTTsedyjZTVo42LbRf0L7Uyh4NRJ8OBubkA+ZQ6b73QVIGd58P0
iN2Tm/qvyuR1HkrRgpsI71CNUQovR/D7Wbt8+P2sloxy2NaAKuT3LBc7ZNEFeyHLGVQ1D2mS4Bue
8etF6C8CJ6n4Pq24fD+ADMVj29jHSYi9FfjlDuOoA+Q/aA+QBsvUsW7q5SGu6norJKstx8l/ebE9
7hunjEHmyF92XLbH/3kocbnudGyS4lzrXiyMU6R20AcIPuGyRhvDGrlrvE9PNORYcEPBJvprjAL5
7DIg4yaw7Bc90mo9zK5hiX8jbHSHJMfDI2RWxlM0Y7uMQkDH2VA/LAqbjkZ2NPzu2E/COX0/sF6J
1vZcQVWZg+wDXrEiLKFjiy0hHOYE6XJfWqEqmTCTTUw7kEkUs2p/pfRcdYMhSGk/37ioJg6oYPQN
y9uDzuh/ZV1cyro/x5gJOKe5miYjvqdpmBjSOBdUxvDYDNQVdhr6DxMqzmvZMh2wUupxYTjpcvro
x8TLWQWRggi5471ivnofKFBEmd2AJOq4pQHbMApCQmZcrWfmJYR6CQfiqWG9zv2kj3Waeijg6dRw
WII/8xWpa25QvsTCKjlvqHNqCIYZEoQNa/tDq+Hbj1jCDZqslZlD+3VBeK2ICKJVtLS5F2fhFeT1
2ol4HBIUHj2DJn/6UaGGucbXEZ0ViIxjVIt7/uJL3OtpLydI+j6LHBQp69TNID81jKVqSK1rH2bm
Om9u2I0S2h0y9ChhVmaRAqToChwXoXnPpGRllu7P2KvoaXrPuh0Tcpv8pEkJ3Qgcwvgspi2h5d3F
BVEP2VjTVgnrxOyTDKDlTQHZJ2cDGmAi7Tlkvik/7ZiB0sAON+5Hf2eNlTzlqX6Io4foy59tY+3l
7bgB0xQ9C36MdT4L0rnJS1uXbexx5XDQMfmHwvkpPL2k5i2mtzx8DBL52js52+1UPhYa+lRINOph
XGKDlSwObYe5KJPi4kZ0bXZOjghVXbiNE1qGbMaAO7FSk0hY1n1TAfTQZETGnl2ftIcgu4m0gJzV
0Qxn/aOQuOhFTV4iAMkcCxjjkNBW5tnPUnmuJKK82fc38XJJkgztPBThiFoxBuEhgr0k8x9paIU4
xTy96lU3ntCiFNSk6EnncIc7QKyH0Cj3IwggI7KWwIR2ek0NsTGMynwI/H6hQxU0KjiSzwgL70Bi
ZrvC7CDDdEH0OPQuSowq2g2+Ztzdp+1mMN3oyTLfhOrlQ14X8RMY4GMFdfiqbEm5RtA5PYaTjRQ9
GH7NFtR+VGvywCYOiY0Hvp8jT5XX+d3W68JpZaWwzTyvYHYRhdbjTDcNsIm1UDkI+ZiFqETzilG1
U7BfN34N5ckOZXNpUwPvXLpcTKjOtlEk4ns9FAwuQ5FiE4ESg8J9PIRRN26RYcVMA7zgWfqwH4A8
B5tmcC8j6417aBdvvmn0n1IsTS39urOMC2ZfvnhNxziUOnDdGqmz6dHggI0nJtUrjQLXfk+6Sz9+
ESDa//3e+n0LLQ3sdMOA9zbVqrg0edKQkOAb6+8PsyktL9mLCRJwHRCNR+VnMrU0bsmWyEE5OMFr
TtqQnn28oJ3aNnbW7EuNjRvvFQEFVCA0GDAMZaDjs1ge0IRMG7Om1cPCCHTXhs5Rs328jzPDuS/c
O43Mjdn3iCPDrtiUyEruvIyEQgiRiFBQQyIoa4o7Uc/P6WAMj1y3vsQIBqR3wmCXCyt4cI2rmbBp
znw7//LKJ9fC1zXYrXVIRoPCbyk6x4VD6V3NBvwuiNLGrV8EqCRH3JNuaL5khc9GN29v3Qp2VJEL
Y2cUKFNqS6AHztBwmm1pbnt/uounzr3R+jUMkC7Liewft0nIOFUjESo0xMwFyfGxpo8qHt7RIboP
c59tPFivG9O1/U3ahMkLl/QjWYbOx1gTJuI6gCkmtiXoWCqEX0gDXwrlZrioCSgOhny6D4xmj3Q8
X0W0kNuanMHHsEbJFQxDs8HRzNV5brBaDSP9WXT1rgXwRxsG85kRL7vWyCWEM4xwJJm92LXKwVgX
Ef0KFRQdAvY8DfnUaAbsxSAbrt1OTK9giqLJqm/yOGxAzCG4rOIYDUsE0xYorgRgIr1P0bT2Xtdj
s3ZTXa2NABzJAqw/eRn+nyz6QdbY1rOBIWADokeHLR7Z8QnhLLnUoxxXTvFcINmDG0KEQ9U0EIS0
Naxdo/d2gaLrmCf8WqNKas5zaEs2TxjG2a8/m6HKPhGAloyJIkb9XnEreA/sPb3YCmt1L0rkCugz
m11ohPI0ZlD3VRDaFzQjcuU4NkKVNn6i9TWAxdnVySg422XtEHjUFOHN4MWfecZCfyzB4TL5BSPU
0JC6On3gBS7Ort1U699/+8+//dd/fo7/J/gqbmkScSE0f/svPv7kta+jIGz/8OHfHouM/3//nf/+
M//6N/52ij7roil+tf/2T22/ivN79tX88Q8tP81/f2f+9X/8dKv39v1fPljnDD+mu+6rnu6/mi5t
v38Kfo/lT/5vv/jb1/d3eZzKr7/+/klCQbt8tyAq8t//8aX9z7/+Lm35/UL9/XVavv8/vrj8An/9
/b6Y3rvsy3jKoz/9ra/3pv3r7+ZfuEgD+fckVjsl2ZP+/tvwtXzF0H9RlqCYNpUrLWVJbf7+W14Q
jPLX35X4i7a16wrTNnkPO4qfoim65Uu29xdMLK7ymGNSAOHV/f3//fr/chj/57D+lnfZLT7AtuH3
Ub//Vv79aC+/Hsp0x/WWH8MyHctyGX7z9c/3e8Zp/GnzP/yEzf3k4ptsTURjU0wadxCy3DKI+EX0
lrgM4H0pnaegJ4bQgpWny5cyYtBp3gHQ8i6V7ekLPDuWLhmRVHFMbsZkzOnn5ILQbpmX69Sv4I8l
e5+6YF0Vw0hFn1390+v+j1/sn38R0/3TLyKV7Tra5EXWKKv+8IsIUCuK+FeCc7riF7jhnt1Te2db
yVqyFHNa90ZCtYXH//0wMvvblbWTnXPZDqT6hQNj7sJZAMgflj9323//40nnzy+00tri+LuuKS3L
4oj+8wudJAzGch/1Xlhiz0ahkl9nFpICZqmY+xFxYTgBgbJ8+P1QSHwZVW68VgM6/yiqjdvaZGhU
lYBeywoarKxz60naCC+8tixJSJvLVSyS+Qfy1zt6lW1m9KRdeSJ7pKUtYd97+b5dNgfO+BkMjdgX
6EUPsaLZCTOLNXqLiY9Dj+u3coYtDUH0QV44U5O8KeA52h+MKoAQEybRM8CVAVfNTELEYbsa7gOb
0WVDPfIsPTJWl1tIiptNbd0JZNfYqZG9aJlM6A6TYzEPOGYTFpEOK4ZLFYF/1kS/JLGKPuISxUxe
udaRW3x57QVo2ewgesh0ujJMuz9GKqeVh179nHljRErb4K5KoiQ2VoV0icKAGd5yM2JH7yByswiZ
+PvvVrPXdp3Bw9eZdj+syh5vlXqFdR0c7K6etmW3uNZ6uMJj7228KjI+Fm+OU9XdF5XmL2G33ZM2
YUPNQ7sPXYu1mjZvAxcdU5CQXxdWVvaYiSB5nNYeA/frcELD51gGpQFN935Wdca9M7gvqnzgIAT3
oddOOzOE8qRa9Zjqnm2zjbI6B+1zI4sy3xRDrsmiwqPmBeG2Y/x122bGCENMsS+qiktmLQKbMjIf
LaNOD+yRDSouPkxUkF3I0fAuslfyCSClf1G18fePOmHAFxFgTafgEE/lwuwrSBcNxs7Ykp/lmvQd
aL/DYyJzYlmTFZXc/BQ3sKVtO69WxXBk2z6fkzloLt8P+UzmDUjk09gErKkw/VmHsi3KXda540l1
pPtN6UBJPbfkjpTJ0j6niKdM99Eeh+ausCcAbTFbDYfVbjGPmpjJtLlMDbVTERnO3gjKr9bULPHb
FLSfm2Q4mCC2/zTLbE8fr3FQJmRH+emqmTwXHbtNapWdXMrDd9UwCXjlHJ75YAzWziDVKKsI6uXJ
kLs8QQFi9HBre7PLOGTMwY6kkDx2GsVE7V4x0RoqdZfb8fQ58cSIh/nNgERo99zT0WrQCdpcSiLb
6cHZoFMJorFImKYut+skcu9KlgkqqdgKt+6dyuL0VDr5CblHeytJiIBRXYQmu0MyVAN574xzc/w+
dtgTfqroaRaZfyOWg5nzidhLqCu65qzL0j1auTpR9oibbnnwchhgBHrYK8vMyIkGlbWNcjiTBdJn
YK11+h73JWdyXT2KMT7GOgBkYQjxNLb01ujZ43dG2bdBmoUf//5iCELrTxdrjUPF5u6nKS9xcf7r
xXCOFFtoAXJ+rj0owFg5R8uYdlZkAmyFELutyC26qZe5psXCF49BRQgqgNETraJ3DkL6jFD18VPA
iOfKRsOwDhv/NrGm4FRnFtFWbWsCIyUJeWjTeB+3nt7VfaHZN0AwHaIck9PyzIxhOhK6grff29JK
yaeQW/IqSwJz48bTtbH0+zkepFqK6IG8KtRUBGUQsX7t1mZ99/0gDOUdMT54TGay6IQBykOwMn1m
iORf6fmvhYjf8jAy38yy0SurLA1ymVT8OkbvDJtdVN7xcOmZ0QHPyL3nruiMa0wfi+0gF7QRGIh0
PXfPQ4kdK4uy6ka4YEFind3iWM/2jY15xDaxDEnmocp5SYdmXgk96ROSHkXjILmgqQJLmYMSCjVZ
OLTIPws/JP/Od3d9gJPkqtYtBgU/ZHBhDy1qZrZ/J/JcsfP7uxmtyYLiywBHJtu6lPbeiNjwtBkp
Q97UQfSxoBqrqPeuezdTgBW66eAw5b8SLtEXuZGyggp7gr6OFUafD8IduuvYNTCz4Uhd49Wz1jm6
k1tEtBYV+8DFswxAPdv9vAq0DnZFHDcXnGjkwJsj9Qa7lduwy9yDm2t3E9R5eRaNybN8CeICepx5
RBwJv2E8UXKJSi/CSOpnPO/0NZFxb7lzfD3YDGlQY9s4fyzzkUGJhgESMGzUlflYptCMpbHwKRiN
Gr6LmNDBKowQul3NsV79+zPDpuT7QzlGgWAhGrdNyjH9xyqmq5RRWs1IOVY229CH0soySt/MdV/v
u4gYvXmw6xu7hNxZQ1YUQhor5Pg97R6kOuAuMMl7kbyCQHhTDvQ52KdvKkrsl5i9X4xy+glW3nhR
jX3FQUMsLiEMOuMPmbcEs3hNTheDTKpP2MOUSm2MBkhHorqPzuTs0VOb7blj30kZzDeBJXMwJOrN
L9XF6XW4y4nUOPx/XpI/FXbKM02LQtW2tcP/lsLqnypU2mtmMg3r02Gc3ye7RT+TDNWaUWrLiYem
ThD4FDG4SxCE3OU5Z1EbDvnOhpUAfLAhdEK40S7pRbtZWCGnqakem9lxjowdHWIaB5TKgSMO389k
bk/bkJgDf/993xgn4rU9lhsY3KM7q06eCbYHU9eE6kUH2aJHug0br3yesM6iVEZTYrDuEPPSsvds
XXcRKV2ymbNLPr5OlKjoKWVz/F6Mi+WZbJNh8+9fM+tPxSavmYXQXTqmpE33/nB97e0hUpPESc7t
LUgOUejPB8sWL4Bomp1QMT4frER3388CD6FtnEkfNs+09t3BeSaWKTmjxObe2g+/tDm8MR70F24W
c92ylWiV0Tmlbeo8LNMxu2nUo7JqbCLT/yXsTHvkRNIu+ouQAgII+Jr7VlvWYpe/ILttsy/BDr/+
PaRb70yXR22NJuV0t2aqMoF4lnvP7dudQRIdA1RS5OYuwUrsQCCRxJhYkQue2O/qR9PN67uqLHaD
TDr8dYFML//+CVi0Vf+8kfgEPJ/dOSkdvuuYH6+asFLYM/sULz8T8xJLUYLyKqJAI9Kp7NAcFxIT
YefIO2tMCLjx/WzvA8cAcp/4lykGsbk8NPpIARUrmZtFQ9rtUUIRclFD6vz/F0QUydmYgrd//w3c
385IJYS0HJoZOijf/3jdJ57dk19P0KGT9TCt69j7jDk6fhpN590zzS9yIKRukLLArtuX16QCxFyO
7WPdJyWaSQK+SvALB2kXW7ct8ovXCLCPCppVAAbzSn3obtwJiF/gM1hi7Yw1aCkcQH6zczeDb4aX
m5dOgSrN7OmcOH7yPGqiQqFcjiYHaDTK5qLwszceAeCMfBiVW25znXzx0mA3dmNo/X6j3l1PkPHe
NfUDnABaELu6jpYQ+zjHzV7DUEFRI0g5TYXz3MoigB2tK4SJy82Eqfev27zr9qIy+MkjqqBtY1rG
4XYXT4TyvMdj8RnH9bCHLhCd6QXN9ZR5Aojc+Meb67cvho5conJavhvf41n9zwfSKFzNBD1EXp+1
7BUQgsFq303MXy/Em8k96kAkYybJNmRLbLIhk2cxsXvs9OzuJogkF4HGeScFPFh0NcB3PBMObSaP
7Gn9J2NIIYc6QwHnYtjriLhK7mJ9yTKBPJGk+HFEVBunON6gGLhMPgl2TPl4LlZBue20wTn0gbap
cAndNFMCGCu0xygCvT/dZK7/210mpGlTylm27bqm9+Gj6HvfGdwEvSOFriFbsCtz/6LziJAfrfod
JhrnHm3cu5cSKdvmDSewJzsUitPjCLJjc2thi175h9tbz9LTOZbGuPFDRqIe3d/xpk0a6/DOCokE
H1vTwIWCGBDFXQkYjrdBVe3Qnb+5k2Nf0JQg5pwrfxME3EALu4IxHfABHgR1tNPZ+j9DgFBEX3P2
WcpSwU5puwMPntvXMDWQAzmtfLXp6PK63THbqZh5Tz860wWUhVRF72sJi3Z2pzVIlgidCztY0Qb2
vWfsbz1LWxvfZRdMh1uJSHhjuBsHn8l1H/zQFQ7drYmO5mi4ZA3cXgpjBINKU0e+eYdWphgIEI/K
kkQ+ojai5zwP7Z9MfuGYNSB4KxcNQLdl9Jm9j/aoSarAwDNHI5NrZt7Hriczue/jAvIUipJC+vk1
RyOoPbyFMwLHZQNQeWiDW9YWm5Hu/ZokHSm7BlvH0Izic6/VkipH79qw/yUTKoQI61tqST2L7Lds
okXK1IjNJ0ODbeekiVQzC+lYycekCfuXSTX9S2cwep6I5RN9dwibJDtkLimlqhX9vg5IIL9tiK04
EnsfPtqvhbEJ8jqthPkgShC4LQFyphz0xXdhxCtiNMf2Z2kkYovvFBl1HpkUSrefUeU1X7HXV4+l
NySrqXPE+xRF+SYcMAyJ3IT6WQKttP3wjilVcPlV/7n0uxDqbi9JVf0ForpDCOojvh/znoU5ODKh
vfZkFgExblTpj30XfAaV8ibwO7yJMHrIqyR8d1Ljvnf6i9FWD7Vuy5fY4SsgOQcJeNP8ZTjO8DkO
9ZMIM/e5K5ovZqTI6oqIp29vF9ftfd94DxSH7cq6/X6eMxpQwLgIzcq+5lW7mE/YU6ip2dzW8PH/
7+Ipzgm5mmtz1fiGIsidXYKfqrU5dcPWcJvykzMio0b0Pt05PXudbCSTuqpjC56MJw5G5lfvBuKj
djHJoyCvPznhQQL8/ZHM6mRBc/GnSjwYhgIigBph1RHrNd6K6I7r+EiugoXGzsBoO4LvBNJk3yNQ
G7ZutjSkMNa4nEpC70TIYWu3bQoQFeaQKKujdqyHnNpjB+5bPP76Zoi1qlfSRs2RhNiHsgoFO/ZA
f22YGMgMS1ePkWWIwxzHb6zkrkbJ5CH0xPBWNJpEX7o792QybzrXQaGe4pTbqZiCaXN762qPSMe0
09Ckciz5JopIvIPGqU1T8wKUx99SP+BkobLZBk463hHcyuPZeDXfgx4gFkHJS/rq+t8P/9/7AFcs
c1+aY2a8kIA+FHAh7Cr+GxGN0i+R2Tw98eR497PPOVnT+yWOFEfXLP2HIKYUs5hUbU2JdVsxg9gS
AsMgQtvl1Q7qlW3l6rtDH7wy6/y+HHN91/C/rFynuQYSofQY6Op92fbEjeieIOwdbiOHWCOObYlR
AmHnfsmcODqi+gamoLKBLG6k9tnJXZrgZIzrFcgCEmLsUt01/qTupoBcpT98KL9XtcI1GSYg4HWV
Uq79z4O3SXUbWDVtbIMdcG22qjnPy0s8+/ZpCh6n5Rk2BlF/NP0SybdVpOvGj6yj6TqkvjbjSSet
/VwTXdFlWfxkuz2h9EK+3v45n+FhIB2eNtDbu2nPio3TWDnNIyat8C7OocQRLmG4/Z7oJ3y7japR
sW7SFn1DE8josRYiuKvmEjwAtogkTPK/4sB9dBKRv4F5izAXyHu4gtXZHc38bFUEOSBmSI///jnJ
/3EqK2oTFkUUKZbzcdRsCmSn2NLLdaQs8W2KLOLAOjCaDOHiayZ6gEUhwwQfKFQ+4U8a447B3JCN
jxW5mj75tDjW8vIsF/lq7FL7Do70jhpdT61rauIegYqXuIeMB812SMj64yAOd3YBwj4zOvfe1jSL
nc2tGnp5REb7apB584pFQ+JCQ9yUR1siK1DkRl3/nKWjx/HFllBU9erfP4z/0QgI5bFcETZXDSuT
DxdNXzjYkRXDTad35a5sR9KO24lDNDP5gnmh9dzMHSl5vVd9F17AxE960zkzffX0qzj1wBghHHa8
0N36QCxXAAXkJnedxVsNEHWoguPg5s2lN7AO/+HnX+70fyxolAnHxl5KTimgRn4osaJ69oPYovRh
J/9uj5RWWd9759CFJy+cnJT3NCTPpdj3PXHlOsVyHvqo5YwKAiIiLXUcxrPVxc4bVIt6o6ZSPdCv
dxuI3IgzhuwiQ784I71Kzv/+o5vO76278H1zmWawrbKU+vAUMzPL5vJZpme1wNA5EvV3e9FD8/ef
/vN3DriXdV9Jx8aqw6SodUZoDp1zXxd2/dSYob2r+yknwBEhQwQyYnvTZVpckCck+o+jOTrPUn53
XV1fb296j7RTGybM4fbWndz6BIUBo9dgIgmQIeULS7FzGNfjIWgy88FDkryprcojhdQ1L1U03iuv
CS9k45FvZAc4+xzvvffm+HCrbzDiB3s8qNkmYsJ/HVNOkxNBUQTVq+4tMwY2u+NKNBGOfDIbXxuZ
qs+dcmcsCPH0JA3cMkPriy3EhHiXVz6jnRF5S2jJUz+Zn+cZEfWS7XzoDeJY2vEBJv8EzwB0peHb
X29FWxgUxlN8vNVzUkO9MqVBrMHgNVd7yL+RmTOdXQJl8jpGYryIyW8vqNsqEGTW+KRHIS45jfmu
5GjZNrLLX0wrvB9GRSJhTFRVl5YO300NRlEgUaVGQISWtBP8DSNzN627hMO261+zbg/GPQkaeiNm
kYp9HlGtoNBgC8LU/xWJWnwMRbdkLjPF7sc5PtYI4SDhLRsK1PZ79OfguAlIMWxhPJVcDesg1s1n
7U5fJMudg9Vli2gniqdTbib13e1lIG2Z9FyyEhpdYkecIhefZMA5YHZ0FXNm/yVLMuSB+if9mhDt
jtEPhAzM5Hhg+sjlKsqPFM3jMXfw3m5sVY2XHB8qAzFxpmVRdzHycUwEYECRzqUHP2t4bimJCgu5
5grzaXNFo7QNMCw85CUeoH+/oaTz8Vngusve13FspRjwfHyWzVyVHTlg+frW+FYVqhQbIAOgi+jZ
QQP77PhP9ehtbUOV6RY/enG2Ul3e022kp3lsmofboWQvT0LWFIgH8Mpueo0AGBlEcU9Bcp478xXn
pnfttfuWLoK8qhQe9OKmvGQ07XiBsmspAFe28XbKbKo9LAarzDTha5ZzfDZ7Z/rDk8T67SHouooZ
4PIIkQ74lA/THOReyDaHAi7abSjQFCajgV8P5/CHPxTFC+E2w0M5d2dREjSGKY1bIKCtXlxBYJAK
4tPLL72XjI+6ENa1Cx0Mk3AO/diq9reyJYp9dde51s9//9LM305j5jieFMyhGLgK4Xx4CMZjlKJS
q/K1kweAIWbPfkXCB6J9+KuvUWuiD6hfPfJx1TB+GUQU77LYDDeV6uWngHRBI4g2ZeWE4PQ4K6dE
y4OjuOMs1Dr//qM6v02fFeR310RVgCbAUR+HZoFLOk7BGmJtRgzpBiZCtwY9nM3qdHtre365H4hU
Jm40Ni+Y5L87jU0odV9N6Mp5aVHYAclXr9LxqaKrGGtaqsG6OVx90CWWtCsSC8umTh6HPvZoHcgM
UYVxR8av2s9z+vP2zjNMH4X81HKhIl+Dx+vfg6k1n4bQPBJmBzUWnZDATuwkg/3glmXHmBMKXjoQ
vFuPSHNTc+jX9fIxViVj8iwryGhd3g6u/Ro7rrgTJPgc4bX9Esv8Qyvz31qE30UVSjhI/oXJeov/
fKzeC6OMclRA2frXITO0xrkuMvDdEZtvtpTrtMDZt+YmJaNvJltwHqYvfDDrLH+K4gzcKxANluUz
OUWjcN7xlHBAY3NwVBdtb0/KyEFBnD3/PRvklLSD+VMz2+//fkn8r1/F9jxqSIpuYVsffxWr4Ui2
DFjsv271bLZD2rdqwxOIdOfSyg+wzSH/1gGauGGsrokKeCyhMNsbRfOCbtFY14U33ClfH5rcNo63
1jtxzvZtrDkDxZSWsq/JQKny9wA9ZM1SlMTswJqQhz/8RvZSMX2oqEyqEmnZzMad3yQvbBaHkNKd
jNvc61hd2enlVu67b/wS2Sd4uudu1AejzaN9PvpfjSy27wl+czdD0MAPCfz6aVDJM9MQBO+J95QZ
WfZId4/PtXHw6Pixu+uRMF2rwobRkDkcYOQPP5JdMpJbZbvo3ZLmaVLYq1JZYFk5SJ1jYIWBRzKL
b276to+PtCAYH5fTWHbtsFjWdksjMTX5BewskVmzeLBq7d5ZbPTuRqsPESm2pAMkc3OnEMZNJQ84
B9/9OTBjRCBdvwkYZiQyHC/4neHtJUTgDUU03hU6vwxwCO7zwk2fujDA32U4L+3ysiBDCDFCGlN/
AwHePDVuNgFgi0rSkelq8oSf7NZ7OZHd4MWzsk02xTQBIrrKecj2cCEnyNtnoKD987i8OFkk0L/Q
o8yDmg+4XDiblpcC/OEmGm20uQHQpqXdmHJJ6rMRkKQpo/6Bbf6+/t6HrnFRZRGv0YnQ1kN3Ifss
vWNRZG2roShf8mFx23RIOCDwbZOBuJC51Rcj6HHZMcD59QJEB1XlBBge4vUG3Fb9WFVDs1d2jB8i
wGA4zVP1ABAa+mtQ+aRtzwdb29lDnIRvrV90F8YjzsCZXKTJ5ykt8Y7AlwYui08NJ+tGh1HxLsYp
OxAKG+4cvyvedW1fY29+QDcZbwzbh+ZXez9uC91yAnFe94w0zVof5m6iACQH0GX1CbLdf56XcbcX
WO5bl5FrKKoJc9LuJghpi8nF7TXwf87K/XBr6yNtOwdg5E9Z2kVnHpybsdfptmIPcCDn3Plk9O2b
QJqxGrXS29sGgM5y2nhByhnrG2G2venVQztxkboDdfNleTTj4iSWAbuPGbjQ7v2t+Pm7AloNSf8w
hJ59dXy3v28rG8hePH7Okja7tA2M88QlHCTz4IonXs04rdOHYnTBkOAA/4LtgMvLm+UxTGOiuOqw
PRJA/i3tm/KhzCOkILpA/808+HC7QLqChMasXAFELXbkJkfPpCwPT9Jh++8PT0D+qnTb2uW3sQgo
D+WUvBgdJXnvGl96LaPnTpb6DrrA1eHT2DaNp/D4e3GxcURfM6oL9Ykj5OftnadMxmdidBjxZ5iS
GJqdZ78BOhGF9oldmfG84O9i358+YxH4QzvoLO3qPx9eS1dP8acYt/u2/aGdLXyL9tyE+Yv4alh1
BvFzPdxTXN84kqOYJXnqWEj4+BMq2mpT6w5ssMuW3Whn/52gzR1TAPloxFm90vBRsZmheb3VUJ3D
R1EK84zv9LjMpi4wssO7ns0Yi2PKyKVGtDQhuKYFptE2J4u+Ya5WjjFFcK+q5NTL+l0iR99Yc03/
1vru/YyhGgi/ER4pVp97qCifo5wlu3Cao0IU+wYjrKvi6Ytdm+necR9/HZqVICHlP66k25+yxZ9k
ROEfPlTr97qHk81x2DNzVpvq48CEhQ47KEGmqzkzrtjcJq0iEM45UMvYxLW/aSX8S7SIu4ra+CSd
SR0aI5jIR6pHeXJAprB1P5fC9ZiljvLO7hBeTFNfPt7mCIVeGOVVaD384TD7/SxTvu/dhIUcZeK2
CP6v5XhlIHOTFS7DtLBIMuhEiU90L3XB0HURp3VNta0ITl1sVNai6aRpWsDPy86taNr+0PjOe6Aa
eQyKCBuM34TFUWTGjtKKnjr/o0zzd53mrY4w0bZivnZt8eECrltpiKShNip7Zb/6FvMKBpTW0+1P
VsjYPY/n+1bX4lMcDAJoUAz4Jq2aeyB6FP1JGp8bNBL3enmZZIu0pVXW+prgBnpj7ZZfETQepjq9
TzTjEdPz/IUzMT1qkTHZtioQApm7XkQihVk7564VCx4nLZZ4gWJ3+7u5NYE+SQ9zANkNqzhqScaA
Ds+PgLWM1AUQO8vQmaQjPQ7Bj9bV91FVeTgHBM7+cb7i0T8ZdtR+mnyMlqXvFaeq6/v7MM76e6Zz
DBZzHnDLu9vf90rC6seAtK4yeLbCTL3T7aZU/cD4XdfmMaaxQvUR6099Xa+HxG+2XaXxYC77w8qx
9c5IShSSoQNgLoPHQkJ8Anx5WaPG4VWy51mFToDkHknJAlUaLs3oPowEYpMCgsnfVUb1ni0uFz9P
Hhk8O88NqQabdizi/W3Nis1mqeVSw3S2fQhdAiTH8lzgwx5OnmAt9+sOclw0WLf5TJj76NlcWobd
ZDXiIPrEXSdLvauK7HNH68SvlNBE5gAL+DGL/sEh9jlla3QVcRlds2T6g6JEfrzdXdbjEk2AYLOu
bM4gnrH/ddMUbCzHfBjpJrPuwegH/c6onajSOQ7ulfVWmeF4qs1GHRDt8jAMnUer6u1dAPoHDIql
XlUYvE1J4x1dC0Ay+V32vagt92wHp8Fudr8K9CxMr8u7DJR41BfV+4xB8+Y0T1PsS7bTEYwIenzL
IDv+w6icqfiHc4LfUVpLx4wU2naVtyyx/+t3RB9GJntMluhYVu6GXgUImMOZ57SQ+NM+/8bdSYrg
TdBmdMUWptZpTovisZyFt0xjIWbUVoTbwyEpKlFhmKzE0Econ0Sy6gItPzHzYGEprhUQ8X1heuoK
EIWqn6CoZSCR65GBRFMsnZpd731887+kuFGm431d9gGgfTs4z7YzHOzWBAtYZevOHIJLbVbixV9i
6+0J38ZoWVtbDwOCGudM0CBiBdS3tz5izH06aNtsDxju8kczIWJKMoCLVxV3kQVD5y7vLIZFWarf
HRvZnleVQLz68isLx4KtIP+alsQuQ0P+lo1DfI+MvL53GnLQmu4BCt9wTVFWb9EQ4WnT5fzQdhR2
MKk8Y37O7SQ9DjoqXhiSePsig20/U6CO9MfPTodyTUJ3PhAk/6K6WD9EPvNHTOX5U2BjeMRyBZkO
nJrecVjHMLxVuosjJ/lczeExKWvva2YKawf9mjTtzWiWwY++NBgm1sUXUoFeA/v1JlOhqGTORaL9
7dqLOxUxS7f9NY5WBg/LfZ13+lr7fNFexlp8Al3yh67X+7ieWS45F2EEzZX6H6LOsJy8rlRs2Ac/
e+mc8l0HwXhsCKF6wEtb4OmSMZ9guPNRE/wsxvEk4OGcfY2fyyIJd41Ho3ko+7A4oUf0djiYmhcn
D0nK9I+zaVafytp31zxszCdjmQ9mkedeNHXpplfqqzsS9maRCrsHhcMyJsX3HDWOegmi0oGWpbHd
MrM6lLaZH7RZn4ORWeqvRXA1ILApfOI3edAD1sbHhE7p2SSIc/Q65200qaxry/yZaaaZGRkhbzPT
7CPSTBJjFhECLOG72UIiSZbEcCZmmYDl2oeYlJnz11ws4Lghfa2dGD2nR6AK39ZUHyGYyjsON3Vk
9FYRbeQFT4mRBk9dzYBbABoAGAPKCl3+a5lwgfj1qO9uj2JemhM7HF7Mkty6vO9fssSIHsdHQFvO
uV4SiLKILN1peZsE9vSHPdNvUzm+cFoBbNmMOVz527jIr4cwdGyRQims2zttxc0+bESyTcfWfuq6
5ntLTtlWgju59ZAw342jJFAHsHdZBnuBggkJapcfQ8lP6KbWFyyh6T605xpITfEVyrl6pBrGpxcE
xR8cGWxRPo5TXc927UUl5jvMNqCSfXhGmrQcRmcj6PDDL8RX5GsdTclTs7x4tj8dBzESNmLlyZMk
wuKpnuKUXEjz4fZv3P6q6kcWXayYoZAQHj/KpFgXYwIJfmn46RXk0R/UX7d3kxlcJvRJ+DiDikkX
ecjafu7mY9hO8lHWn4fl6+ceNZ4mv/ROzoNTP1RzwXGLwuwmOPsgPWNGGK9rjrmdLbz6JWaoqQoy
Li1jHxuwPlQ3oVdMIyC7MQVNko7zQY7wTr3WUG8oOb4ng6p/goho48Agl9fv1mpUzq7JUvcNkDFj
D6Ry/DvNwXILuXdKz91k3WM9sFWtIOAzoZNgrX35mDeaHQOrkWOhocmKvtVceeymbyOSEG2ubSXM
ac0uWGFEWu7omZQcbBcbChBNQ9J7T0ksN3GqqLLpzc78Q9QuARgIviVCN7P4iN1EfkpT/VJYyc+4
ix9DdnF/FcQYFgzkf02Hw4ngRuKDrlKUcg9DaWtgb9zdlA2BW69VVHTEjoEQ8wYwZ7BSQF/5rr+3
nUYT+NFP36qkg1XmOp8prZxN0Yt1B23xxarJabNpVrZ56thHpF/plsdsugFMBavC9d8d8qjAQrYP
xkAOXd3WF8ytTDW8fc6lCH2A0MR5ms3nSKgfol9iq+w1vp74CgeLtF4ffubICP4QkYN1bCsnPWrD
wRZEUpTfxZiK3dn/NKhlHdUzNuh7B01Km+QPScQjVoxL+ds4zLbKsTr1cCbvSJOGu26o7tWqGjCo
5H6sWzd6YmA+HocmhxTPPfyKlZ1gpBx6Yre89ShqrQWdY5kJeocRemnrQmq4vUjRgQ8H2iGWiqFB
WstgFbbh7e20/F1gJSWluyWX8MANJoP6AYEY0O0+GzeBgVCrrwb6y/hJxLRYRKLU96Hf1vfeFDe/
/lQIv2YQnfaY0/mnanmpYfiTw8exqoV7lwa2/Tkp+3HTC5neh5M0D4Y/IVxqnXLXiNx+ig0XiKSF
ubWGTkuGY+W8zab/6BmoGAs6KnKkuuAOUFlcps2bSrqLL7vqm6v6EEgg2Ou+S9wLI3wQRNBiv2Gw
WJmKUWVIjsPGh3xxZkWGcIwO962oeHyP9fdA5Fsyf8KX0IjSa2NzLg1Dfc5DNn9T5cf3uJ+u1O57
t868XRBIf2WWat4iE7q0fa1eao2b2SWO5WpC0CTrpEwOY80S+/Y28BlVmNjkV1Tn+tBho6/C+dp5
qfl8e0nq7A3vTXV3e+fjKdqZhutsYq2fu4AcKBHm4zoWpt4CbBjuk8hgLLi8TJqNw1xZHUHMtjpE
cTPvme/pl37Up5gdX1Etft9BVt3l1x87i55cUVkqGqBjqY1jIr3zxPPmVdSOOOq+trgRBqYn5Yhv
uxJne5mZtPkszrD3iTYEQcZrkPjoGGeFOWEOdmXVGPcR+5RdqXOGimns3d1eWHuPiYZ172Vf/dzc
6C7RP5ERP4pCh++Aw7BOIJIL4vFgIFvc5NVg3s8s+u+7eZzv3VU+iISoA+gL/VK32RoWa20Bm0MW
q4Dro4Brq+nZXnxz7kB7WnV2dS6JySL7i/lRTQwaizOgXTT006ss6oYHTMfykY3o69zNzjaxRb+T
lfqpZ/XV1g0XyhJpVrSUGfNIFqjNLWlF3KGpEb1OtKbSNB5N8tRMyj7EI8k7mVd+gosJfvhDN6ju
NKZetiasa1saMxGTPlsTC+C6XfYMWyrCWswSkGKoIWSICheNYvgjaemhw+oTMOxrnR4Zmb1xnKlN
00mSEdxhW4yO4klXH/pMPFdx95fwk0PSes3Bl1DxZFnFu8Yj3AvQQcfo7OsMyVHXCl6j7a4skzA3
fz7mU/FVzvFAAxpi5yKfCEoYwksgE3LeYzf86kwkuUXMWI941fBjzoG9J3lbAsqEek44updBXzA0
koSxL38wKaRpqdJijQvjk59YLE+a6IHY0K8iY8VrpOG5p1xcZQM1GY5I/mBcxzp7laHK9gHSjYL/
rXM8GY9oILn8dfm9Je7hJGgCVkUqmy2O+XDXSkjhtvZxYKEs9iWdiX8n4aZtvFTGW6xo6ao0yHMB
/sfW/oq1kCOyCai22RFvSZsy11Upq/uMZ/yq98FHusJ+FT79ry+ceTcgadpYzTY1WYuEpUbd2Was
ysfzaPdfc40fx1XOJ3fSFoo2+ymJ2h/cg9+c/tDZD4NEnUZqOvpOeKs4MFfCqM3VEFhrjgsUyMgq
CKLMiHS10+2Y4liqjKLdSC84Re18IS0wuSsLPHbTpN6WIBOnYDZdcyBuGtKLOjjRK4QRxEWckwyV
di+datcWzdaMsnNVs8VvKqjnNrj9NXhIZ5nit27wrOLZO/Yz5+P0w23Gc1rDRnG8eN9G9U8zZB7L
huISpACoQVdygNgeWZHItGYfA2kEP7Bv5dvQ5uDm7e6JD56jzSSRhygFPCvDGUfkytfE25oW+QmA
7dRG8Y1uNL6YeGy7NSQFmquBYWDaJ1/aJtxqv8T87wfV2oiQxQXJeSpeBwuGGkSp9tw5VrIu7Znf
zYVOZ9YLRdDP12Hgf/Hbn55yoYFk4lp4CXlmifu17aAQCRlZ0DePchluxgfXBVyDwibGaOO1qPFl
+QMearUl8I3wrZjLATk2jx+PTPqiJp3LaCIqCGH8GJPqpQyLr8UoNlWX/qx9CUc1eKS/OHCHFYcs
hJiCQuSICuKzDHt7nbjWzqEw4HmB/bKkkWxdiZrymszaX9lVx7/eDkQe9Yj1mTzN3IsAeKc97pZ9
sgR4TW1Nehw7vF3Luo3IAuTBtTJY5TeyJ+f5s+dNaJIVT8zCmYbnFJ5elHfGAUjehq/U3UCdKxDc
MZzJvZ3s24c+SH8SRw0KpW4Zr43x0Z1wcjaUDhAa0A5PuAbLzDpQAXGVdRNxAVbBD6fRUk7yzlNR
trHFfCIbFoF6A0G5lvLRY8K1LIU4b7fuWIhtq8BZ4M0gDF2ddB4+WDQGwCCrfgcAa5+z3drlLuHu
c0NQ+ARIfaSHgg0jTrauvswE/+auBQ1C87i3nlOfAX5nd4dsrj5XYqn0MDFQ84pziPaUh2ZNs0eI
XOr64xaM26sFBtjnqIIFhs4jG04aHO+prxj5TC0pAQwQuyDfRbg8ES7sMS6A6lXU1l15H7LZwrxM
MEFIvavEz8TYoYEhjZ5Ps5xt9yC7bDOOGCuycvrkJYSQaX/Y2WUVHsCN1Nsg/dzYKGTTmed10Jzt
whwWBrSzTQfCCADNuYdeom2s6/umauBkSLBDLJTq8zBZp0iwhwC9h8MSY9IIHwQTDL4yHep+Y0cu
YNhK/wyUBmlGi7QuJu/7qIf+ztTuUScRqUwL8SYHdiiLn2mYXApatthNSA+uYc1X3qYjHCm0vbeh
ASMD8HNYp5Emt3BuW5Ah2TO4cXdjYnTcEoTxtXQkU+p40GsbgPXS+G7yBilLRSgmzyKhofRRtFnN
W2zirXJ6YzMOE9k0UxrusxGcZRKVT51mjWd5+xC+K3VY/GMGgrEaa4JNkhyqN7SzBz+qfrZlAjS1
IZWkw3KRgC/2rbeiA0XTBsTvFSU1BfCNXToEPFNyqXejAQyrhiLoD/6J2m3cJ2X4LZ6yO2ycT1Ew
Paae/UgN8aLaxZ84OK8Oz8CuJYTNbUKiUdCkdkOIZsP/as4Z0WzyM8HHW9MID70XfKoafschVq9G
iV5PcvAg+fO5Jft5ZToucceeC4Ux+h7rduuQr3a0kOy2ugHP4wenwnWeo3Ah6Y2KMVlo8ZjlMRjn
J77Sq1vKZ8TL4hIFySXGNZ1iBC2xVpo14c080KamfepUu0+Gn01cnVy7m0hmWztXIrfLVU5Y+GBh
F3Q1ccUlQfajij8JqfdTmGAxrvZ5H5Fi2iR30GfPAy5Ws91TqllusugB8mGtswkjd4RALze/RCAA
VsG4jQWpwG0fkloiiRTKhwYmN9Er61ijBRfxD+pLZ4sO7sGiECYLA3yh/ZMIBD7KrtGPrJ+szcR4
uya44RASE2MthO+0Gw+uHbFhgcvE87iXu4hWkH886WzHGGY68MDa6zn6pNHbrI1G+VhnHCIzU3A7
zNwOuFpWTZGrPcc1FRcnj8VabFNttGu91U32rkafCBzweetEgEZImvfco+BwurbagOzm25LrUA7s
MgcCRJtZkiYTcVCTuSEDeahGH4p/MllLwf+ubEJ1kCNulTcxG8hNRAVmwAoTW0rVhOuARWHV5QHo
ngZkHqHJKxKQf/ZteiUzd5qted2zM97yjJbsHTFD/h9h57UcN7Jl0S/KCLiEeS3v6UlJLwhRlOCB
hDdfPwsozfRET8Tch0YUSIktkoXMPOfsvTbBteNuSO0bp1HzEljBhdJzU+bMe6KIDDqXTLu+p/Cw
WdLaXGJwJ2jENgksKHXEakNkUACh+lt+LmHLOmsOXX1GzflnKoIfPLLhtpYVXJwKHBoMhpUVz2JE
09kjknN21sGPIFlWBit+ko8kGMFPjH6b8lxHMJZttzp5LUfWwJ/MPa1zZhXoJegDhqfeLD8kUjZi
XvnLIUlvSGM8jDkjbRSXPUcrfoXMD1cOZdjK6V4iRkYrHKJnQ+t+V10L+ysgq4lBcOfH26C0rbVV
ym8eCWsbRxs+ADyaKxit0VGROptWmfYiMW53ro6ZlayAtSBSODIJsQzBhnFy7swtEIO1lVCjB72C
TeYIfePEKMb4K6ZHA7rdav0EkUwv6AB01Q6kkrOLUZ0HdO12vUNy0mirY17PEdWi+OXjnQlq3qM6
mQigdyHe2ZkOOF3aVLWce+Aj/WmFzthlEnuAHvrKcl8blQcPLMHksdo/ZuqBiSd7O2roC0owyS+N
VmlYUjqbAEZui/nilyxh+ZFg1vApk7bxOtgNGuve/g/DRuf/zE08RzMMBwmua+k4Df41NxEVk2Af
VyhP9GwH6pS7TkyDUwXc4NMiAEm7KnkmsQSJV7hVdRNfkjiHJuwafHeIbqvIjk6LHEg4JDd7+s2g
SbdjDSxe0rrBTCJga/iDR6hIKOtTZfKNG7NqfLkllObvKKL3Ln6a6OdIDK+qEN4tnLAOFZ4eQSOb
LUEtXHbiSx2dZ2NFRPEEA4VwGtMNXsjnBR+hqQSyH1oButZPxUTSi0i1+ChUYz8mbD5um6l9iIli
RUhV/XQD5KFBd4deMVbWdyDUvKFwCql91YbWcWhiOTOgjIOS4jtChOHWtup7WEpJh7r/5qiuuKIx
/ntx8vEaNab9H7RN+r87mg6DIKbTGMht1wAQ9K+O5hg0Fd0IzVoppOnKNzE8eIRfMBld9Y1097Am
cE2a1U2QZbTpmQjN7le0oROg0akTKUcw+4A45j84BfV/23ERPyL443kltB0L979FkAnaAA/8KI2o
JGoPLXq2nE7Zh3Qq1C7aWJyCwcdMY2ftyWLYeJe1xbWPah/ONqn2tvoPQ3/935pS/kkutgCqMBS1
IHn+9W5mgmU7IWYXGrxoRxg0WTcyQQl/9DFtOlP/qvX1L013TklaPQ7MPq6mFpnrKSXK7P+f4luG
9m9PqWOhnrc8TJSWbjuW8a9xXef7YTAOJZuIYCypVcOt4/fQt8WuafDkttXUnaoguAWdVp+ZbVvn
QCelyEtD68lNgaVoLGakOxDLG2n+Nmq9+lrmiBTm6YuR2fXRsPQfsulRMY1OuJWFrB/uoxkLkwyi
hyQPSCKO0MOT/Wy+ORNnpeU2Ffq76/TZLKYOdqwKmPKm2e3hK3dH/NzHX4kxEhBpYxk3Z2JL2ZXo
xPMChQ62+pUL7xHUIo4/LQ15a+rkW9cOyr/5z1JH9BzGCLys+05tK9C5Wyvz1gFTrE+v7UC54B7Z
T6mX7Qop8m0s29kFnI1bVVrhpiSflen2zC5C6O/Ckwc2q82XrE1MNJV43mT5RHTQk0EyfbhufH6u
90F1YLgvNtvujFLCrRfT9yTOXoFPXRxtkZHUZzSz+nl00/Cg1dHV6Sf6uBj75GQ2aO10iL92+2yh
XrmNY6G/cvRB+DlmZ9Ah7gY0ALBlzdV20mcumPnMK/1ejluhAZf3KQWoSaHeTHqOym6o5EuEA6JJ
K+KNCM9og+pNL3A3Ukx5lziJ9YPSKuJIzIaJohRXFxTvQ0UXd3dflCfXDMlJFA4Qdm/jEkl/rkLL
3HecUnKn+Z1WsXX0Dd19BFcWnfBq855js10n4GW7FQh3sbLMvr5OAZCkJsgvtavyi0k0/f1VSOpA
eJlM0ESryc+QiKGPuvi2mq5DgcE+MiPmFq088vjgPwv0/Hm3XFGOFs9eAsSnj2E4NHncH5xwyPbK
a36MOI8erG4UmzaU1mkBiBIeW2I4NI8WqFx7Gq4ot+ShI2CHFc2TFHWRAWyB4bvwVbVzvdw9mqOL
+6+20r0Ye9JgIxlsY8PFaaq5xlvVTAEN+zLb4yBP5pFwH7fPQEamZya7hOaUuLQjhM33h25+Jazx
aSy14rB8SBcNOiqnfx+8+NukSCZXXgfpp9CKa1OVxdVr8JxZNcbHNGIeIkstx83uo5QQOBWg9E54
kEbZPJbzpc/c052R5fsRPfs+6a+DmzVPaSrfo/JFJmPA0bOkL+qRGY1Hyxxv0+gMGztjKpYo74xD
UwcmxWUUMLMLu0wAmVgankEurYV+LuvHx+VOk5z+/FlnEcJgmmEOjIH82/KKncM+Fr724tY2amrf
e02YN24GUjgOcCy/G4sXrHoZyZo+d07mbDUtExctKc1znxObgeXTvwqzttaGU+ifeDXGZNPBAC4K
M3nM4KU81ybxZ9ZgTQ9u3ZItk2IF8a9MG+ozVlRPrZqmA7qUpTk/wiwiPiHZl7PvwnBtcDTZSAuu
oN7dWGXDBDWOg2436YQBeZMcHqXRafDH2O9wzQQPfvfDIRr2FElktjQUOPEt9zgDilU/tl+L+YtE
MtQ/ZiKvVUGOc2p18sb+iv06pQK0HeKya0t7xCI0Qr8N6H6I3V00IUvfAS6TNs+jpM6r0qfctN7u
n0O3+CNY1KzZMG3sCihwylGbXlZEiCkJEcvfqwYrexrGx3T2IjtUmbvIlrQ051uiR8Irerh0UxEW
uyXpormmdD+t2tFfu0qmL2X+e5QZC9M85miGr8qPRlIlinrX1rX45ecUwWPnPSh01jdMUOXOHwA/
xfN0jWyK8WIq67futrS8eeTJ6ETwQt+mH6unwgG5KlzeuePzPx8VpKhcFUtx+Un7wFrZOabsuNaP
+eJbWgDFVqj2CofKwSwGb42c+rvHb/4bhJGVg5D9BzP1EPTTSyIJzQHBNzxr4xBtI70hJ1kjBLEi
tYvNrMNJUDfF1sgJEMitfg3GH6HE1A4uRs+u93e277X3584f4ByYaqD3OD+BRYelnUart7pLjxqq
ghPDGTjuDlKlkiyJ3i9yTswImayejG/pClrleTZcIQgNxV6X/CCHsf2R4w1ae7k3w7S4OP/zyrNM
i1Wmg5IW5MY1Tr1gz6g1J/zBNNFdNxWK1yFKyL9QL75vBIdBxI8ZzzexvFwSAxuKQeJyXJGH7rGT
vypPwGbD2AfWjhEMvAI7Zq7IfOAPPqz10Lnu4yjsP2CRu4sfFP2FgXC7RY5EzOp8u3yi9ptXFzQG
+Vz0q1cdeQAXFzwDQRLiiv6zWocZRxzCJRFlUR6Ge4G4OB2RbU8qbN9quMVrpZv1w33/A4ajkZr5
zzdVJgRodDl8RBtRwHVg0RlXy0ujfaeg2qZTbF60VAbvUeF9ucRBH+/ioQZwzMrFOB20Sv+cX2iJ
STyyL4tN7uJ2COz2rala9DVS7Vsx0hZAr9jTkCCJiy7oWvTkKqZ5MEGqyuCLaKr4xHCEBlPT6L3F
caUeij+V9RX2SLqaqNMPccXD000e9Tgn/C0+62uXe9Mr+TQWPaRYJTurTKcrZlljqzVGsK3bEi+x
VtG2mA9eYRsPm4H4HWTmySFq/fRjzpbaJKN0z5nVumiexjffKDetKPOTzVOOYPSfl6NHR6zUnG93
O+bizOwzS54CFA2s1HXdHuSymtWaF9LKdL1tIGS1H5FdrBZN06IKr4U5PljqZxln+jvzmulIsAqZ
nOcaBu+j1AEVgGyKt6m0qEv0wuhZujVr2uRNsEJwz9w6vc2NRjvc1RateX0+Hy3khQQKy65Dab1N
7bElWRgZJAF8mBaEqsIXPNVkD4emd7GXozgHef2c4YS0lQdnuyaqQAX9KZ0JBGE/GKyJJadJDFp3
msI/XIXG+e67H2OXuGjqXPqdGkv5ckt2OZ2KxMJMMKW6INytTvc2oas7BFXOJk5lfgr05PdiXPwn
FKcwnOGsRel70hn6RXeoPYmA3y2HuXo0k2ebu9obHsYRcpxjd3gd69Y/qpoR0nIbVc7w5OlTd1BY
kfQ0zb6VuvYnGnBw3N8e9K2ozmVKekuVMiDV3RuG6BfGJI5/LucslYmDuh5V8lQpGmKdK65+JGLk
kcX4A+o2G66nc7zt3d1iyy/SGiRfFib3297qq0NkWDQupkC9jEX36Q2V+6GD88o4x52WSzK/GqPu
o61C8wqOK370/OB3GZrjt4ANlHdxa+ylUuM3J8KWqUUGggL+FLiEz8K4hnERXUs92d6tjR1WBZL2
StotPhsXZbN19AA/7TTUsm/B2LyFE61jTEhoCOygfIjL/ljgX2PilCXvCHnWFlEVTw0O78NEcPFe
FWH06kP/YjGwL1WTWbdA90JE9eFTmRJIVI3VFrGcflV2oxMRIbXrckssQbrq0/InYsb8IY/aHBio
4rRs0rZebpdPiPqpXKApBJsdxp7kdDMYs1/E3Nd6ZnxOw/C7wqC4QPaQyL67lE7gvIfyxgHNXDEg
jYEwziJGIG/lllAjE49vUR0UKWKrZrQ1SDs16Q7NOG3LpDcRPsBKE7cit/MdpzjmktVMnXYIJZsK
48SDeq+fOBXUZDiN+toXSXFDXWbtfcfglF8X3THoC0S3QdBfi1Y1+yLQ+ivnqmYfisHZJfrwa+Ip
u3IsntZJY1Q/Cy980Hmi3roo1ZloGLRHUyoDkJOvoRLZJoPwiuFkptNkdrZpc43b+XC2fFY29XSw
K1JSW3TYW1hN3Xyyh0gpff1dRPZXzlD9pvuV8c6obGNl1fBSFUNLdjxNpRm+cHbnCgfNHVTMOjkt
d8vHnSExS1Ac/BEYIv/90kW/EWyWP9VoPwOb8BB7bNwNQv9x5ZHnfF4uzvyqiLEXrZeXkSb//fWX
r1F69W/R94CPZrPBYjtQifA3Q2Hl7IJYdEsCPGDp/lWPjrQ3a9u1HzIncR91KDvL4L6ZmAqIJti6
kVM9+fNFZkO+pvRaZVlRPsdhTBO+Dj/9QkKKb83tiBV4p808iSBTfy/LLUfHft0UQMGJnzdvlZE+
UWyKo2WLah03SpxBBQRbqZfdnt3ZfMMDFFDBFtDCvezKsawgGMbu19BEMqIVyHIP41Zu6XwRVGuZ
44+EfB6enfFNZuqAU5A4NTZh2v2Zwkfk219ug3DHaZoPCeeDhOTyMFiutqbclS9Sy94SrfTO9Laf
GCyGl8Uxz1OwZ0rHe1/Xx1sVB9MN+PR4s7KGqUXpPc7/5an9aCfmcCoCX7y3ev1O/I94cDGCX6sg
++kjnmK8bX9ZVvynSpLwLUE1sGtKWz+Z3c5znOHN6R4tK1IfOcCpW9hFr/xotxpK1t+qplyYve+T
azzYksRIX2EDcWTZrrGG1/Cueu9Vtmm/zdIExcSsFDR1Lz0QgauBjRxoo1MRh6WiYArouSYqA4U5
DzZ7Q32DzR/vm9kgl9ZERztJ6G4XzfyEe/o89gw1GMhhn8sGmPT5CIEpY3wfDTL71fQUEDA53hoh
f6mw+gjThKIINyCFZB/QgcrKlwC+4jMbAnresidF0XWjH4BIF1f08mFMSjiiAewLX3ZvZCF964de
PNBatt7ubnidPtOR8ZZ1dIvoOYeN8uCJ/eKuQPa+0VO/fnTQhp3oOYI+DbD40iP1n+3QK96RI3fs
tRY1VZSH33ks/JWYnIL1vPFWdsFUo+qHBF824cQCVdBPouMObl9q71pDq8Dg+LEOlPoTSKE9FESS
k3bNKwhXwW7C3PZAsc3HlEYVnkB6BNrCygoy8GctPEixqfPFYAbNm1ca9KiT5hAX4qqbRfhgxgP6
GKejEBjrdee1HDCxdp2Sli/mZoFgzlwGBynnaLUG4BGh6s9pYIZ7y8DD30o93idktqzkEk+hb9rO
ii9NmqZ7q1CkjFfgyPWwo9WQ7uKhOc0+6vckI8mjGabuzPIcvhsOne7IhGy2fFY12mdfyPwSMM9x
5+M6wzjtEgy6Yi7AbC/xqI+8cGj2CV+arkKkbxe9oSAn2B+jlxG30ia2i+yI8n02v+cYOfahqbq9
2xNlhbjC345qjPejK9tDjuv9baBbp1PyfULexL6Rj9mDpo3XATnmDq3fdCyK3j4FikMbESm7nFgV
4gMsdVXOYG3J2tJefC90V3SOv8UJOT7u/H5I5/eDmN8PeBNwTZJqO8AW8FyLSnCGBxuJIx4bnJxj
1BALKOoBYDV/x/aywz+nu+WIlxvq3C1E4zpB4FfGA56WPojytdEmESYO0FhR11nPhi9QVBfJq+Pq
0BMir9rDv6bWTvPCgOIhi0M5ND+r2qtePa9NDxZr2p4q/xAyHXtovYzzkJ6r3yG/shiAv0i6lZGR
VG6pOt8NBYnAtojTr0xu3AxtbWRlP2t0VxvP87LLBALjlkDvWksvyT7+btiae0X6KB7sMae4L+cs
iiixX/LJ9F8CT3/N2K6vbSC6a1FYRCa4Fyifw4fIq+xi25COSr/S3jHrbRq9fV8A1ETykNVLzNdo
ZvrLGDbPbS3dVyfuLlHmpGRP66wAtf4clu2TnN0MaTY0xNuO2xJj72vntGvX64pzR32LerZCJVs0
wj9HuZGeAwu1spAxkat22KyjRMMKPEdsasI7FFW/75nplLSK6HPBmG0kkdx5nKvdcmsutNmutzaf
ha2Gq2ckAVB700YtWZCqDfeV9+rkbcF/ltehbNoNaytQj1nXz++k34uqBRSb0wmT4Nt3i52tS5Jf
DlxYGQOwi0eTJxN86wqrF/ZSZsELsy5Lza/M7TqaZ+S3Kr3pjlNUvQ7tLVbo7HAPkZjGuh0MWnni
Jlw+SpR9kCj7jYZADGuQmOrAs8IrYGn1Tubpq0hZN2zVRtuEUKKVOdbyQ/egb1rke2wCd0A1Hk+X
ssu0TWsk+ia1EvLMUT1IpocdpPfJMD+wCuC9zh2xi+2K0XjHd6v3yGVjI/pC/oS4kXhAtKvPy4Wn
QMNZaxU7vx27Z++Gfs3HH2Jvly2hs1X+VFcadHhLbCKLnXwcYKMAbuGr92X9qxqBsxC+1RwM3Rlw
AHTHGvLLTy3CStmZsDQ5GTJl46y0XJghEg0ztvZ2ucVxfRpqaCyt2eN9XozPgxE8ElW0a7Hxv+jy
rzGjJveLkoE2ZqHF1Y0RQ5qb/XWqUFsSHOxtFoN2ZGfy1Czkc9l3yRWiR7kSnNCPpSfjZ+JY0tP9
n4V+xeIRL6CauFW0Dmc1PVF8KNoqhVF/IT1TsSW0NucnOxuz5FLDd9Z61FkTaAaOpj1jtjkOcnm5
pECmOpRav2e5LYkdOgRRZtz9Qiy17UaNyrWOTzp9PYLLp4p+ilGJbTNb5fF5tldgq8d2htYvFy/W
xVbyj1//87EG7Ms1VSTxaLRQaa4zBOgg6m1kNOctZ2O1k+yrGxb0hoNNXJ6zwag2dMo/FXHplyUh
oLNqdWLqQGDCPNrL9bbHTB6W+8JFejNXS2ZM9Bdu9nJjmmF+ISubkmCu9AezgvhjhX+Yg/icKnyY
2ZPuv1q1MNp1MhKlsPijJoNoJzyoBaF6CJ0bfUoOsPL9lR361c5syYxRTgt7v1LVCaUI6/rY5U+q
j8nPio0RbnjQfVJVb6fEsL9hnqp3zTwGy0PJZjgnvva8Ef/XpTa6x4yYs8tUa7/SxvJ/a/GvPhqe
a3aoU1slG8WifI50TjDw8VYTnjd2cqxRO1LS2J+HIjoAJgmf6qi9U3td5OsvTY0DjDT0CdIAsp5E
aIg7bPQ7NFOXC8DJJ62eQbLp+JbU/JPv7U07saLH5ZDZym8yddLHRlbNQ88omN0vOLvzWd8hrBbw
73z/96UCkZkA6STEs7jW00i0F9FZq4RcxVNEruIqwoqJYS2AwYcPh+4itOKHvKz3elHZp7qm6ltK
3HLU0Hn1Irkw7HoJq9Hjwb7gOq4f4G4wBpo66w/jB5RxeRtehraMLknlf7p5RUXa1uO2cnRrlRwI
DTB+l5774ghtemsstS+09vfy66s5Hj27aCXtueM6v6+fPMUqG27MgeSzlRL22fHq5lOHmb2qgzj9
ACln8EZxklNPmMImdhi9zFOHhDSARyyu5642KA7Qwa3xGEAgdpsOTaGLAzujrqrd4rz0fgkwYBAj
+G5TdPeXOmfiLpMg/D5hHltnpWmdfRCSL41HfWkH9ZOm/PCSdcGHzvfxznGdoS7+tOVOm9bDUGTv
qa+1kK7A4Lnpr9D14i8/hRg7JuIjMuNpayEaQOkqy1sFMd6uo9eF5dqX1mfkDCN0dXROSaHkeSrB
1rl6499y3+221ii75zxVJFr7U/cea3Q0CTZjmpGa6RaVXnl2HMgl8zlw2c8q+VY2ev+ma9ovkXnz
qSGimO2u2GcJuBi/mKUPLO0leWllQCe+7HNSvfJ9RRTdxUob5mCONydAIP1ad1OPUnj+4PLpQJfu
paD1sbKmBv/z/wS+LK8KFDqO2wIEK6VIv5B0ZkKJU2+wYVNRzFdMYPRc5o/afejuprp9Twy/vOaW
hvFqYFOxK6JXl9vlE6NmlAOBs2V5rUvpnQo33S6f/eePEHxmH6pBvPXQyB5H+INHkSMSzVFBPS4f
c00irvk17uHlkJ2igWOItUDtHTW1l34W2y+vsuY705+GrAaPQUHhuu2lTrEHipFQdwuRCNItNJkB
w/i3FNDwsQ5pw6tBfDFfQb0XKQd2QULeo7TDs/CM7PLPBRNkhaTd+VoajkGmzbxQAMZlfx4L0zj3
jm2u5Wi3yYcRmu1Dz7FhQwKvv1tWE1nUyQUo6Z9SG9pjV0f1Og14k4Rh/LUY5vI6No9RAvUXrBdE
Qvyv+2UfaluZXPrUQGfbXrFGpVvbbMMXemTHHBbyZWEOhmMz4BgzegSRrAoeIqH6owkH99AZp8Yi
BE+yqH8fhPVYDPnEN/HBmnIKHNT/I/XKS+SxUPcjvfWBjMGgkM0hKXzj6LTdsZeGs66oHE51Ajst
9BhRaGOTrs26qb67QQolQ7M3k60gY4tJPbktMJjZPYBjFF9VD9TWGeJrr3vVT7QvPAulHlxj9t5H
KfiZp73pH01SdLaL+GWi+lmZNhOMv71favhtazLnQ7vl0DkaJtRQZX2OPWyArd+DdK4hSiqzf9BH
pPOeAyFv2TuXBrjRu7htzOKX6IR3VrZ7bmMGbHRQ5Znp8mdaEya53ClydDCLWOWDHv30o2p4HBPP
W+PaO2nzDLwaSX3F5MXYsGUooEPG+hQF32LZF7/pbv9pYXW8sTbGu1JidKT9316FtS2DOSMeNfo9
OWKyafKiBuD0M++jYxMyDw5/qfGBNLqjs6CWa60AvA9EzEz7Wz93MhagfI8gqzVr53sg83bT4f64
VILiQx+tYS2L6G0Y+nZ/H3a3aRedC/PUZpX93oxQKxDyeAQjGWcAGPKIopQZON2xMysb3fUM9mtt
gI2e/29+wQY9ZjSwkxlkv3wslr/YJwfYFFl4q9GlrPuxg9tH/hokxXJb8WV3QSzl69xtPiL9gVQy
30ajn1xlzJnPrHdjg+gBF6xCeDvrFul4Ws+9Abtm/qzrpMHZrDmjMHvXXwpALF7jRd88DHTHeEDd
xgjCOEWYZzcS1ntiOwlx0n22t8pMHRlO2k8E4EwkRWNDtwPrAJ5JX6dd725JoxbJ1nS7h74Tctu3
5oeYPdbefFleda4ZI3o2kgtDvHekG9NT7djJYynNAFu0H3wXeZhv81RefBpH11z3oZtC0Pzu4Vhe
95ogxrnzojeNJAhsmfppkTncPdeaY4wHtjWTo1s8PnaheGTaI96Navw+ZIn/Vvkx44igXRk2LjvP
5uFJVf630Is83Iz/HKiXnqPIo2GPH+atdkdGVkCJ+mNuD0/ghdxKi1aMe3so/gEHinn4t7zq7PJH
6zK4Wtp1k6MHN1s7D7Yg8xnQLZOVVTyF04pjgbyoZDji7ag27Zx2FQJ7CB09f2p0TT828+yZ/jA0
2yl/a21cL8gEfvQlKVKVr0/7BasROw1kQH2CAJPnmP8HDeejFQ86iKSomKNkHlu9mngIWC8DURaI
KIOpvES5dnZLH02lhDR4qGKPdVlVyYXcunOhGuNgd5l/qinESxxN2K34XIZk6aLK+qb8ymyph/yJ
FUFDIYWo5eTWML8btyXzXaBkZON8JWQd4vUCNIxcc1o791mZAzajcLJgK9zuWxzqrIjupxjTZ7xG
gIVNeSRZCSdpDek8I1nVBBuyQx4xrKQax5tWNsgR4kTFqHwD62iWJGmNiPw6kYUnL09OOuz3cVUJ
3TgmWvi3OnXcqd/f3yp3Wjeg84jeAuXOmA71zpzMYNPEyllbzIYYkxo8oS2Dc/wqu0UGGGBffZ7v
TPDlj/fvq6V/8WQH2lM9AAyXIezQpU6iCT/sl7q2twMyoQwt3ITzVN6kr3fxzcrZWGCZ1r7P+YRB
fnTB9A2DbZ6b+OpVFGP+kXh1jcghytgelEm6bSCOfhu/pj1va1n3u6DRzfMyVHcD2jABzIWjUslr
nlY/RhBID3oa0wJRWvEoGBdSOtb1AWNCdraVjai9Mp9EboTfSKyntKdamFKGirOPYJFh+ZUXrVXT
YHoJy09l0D61qATJeU1eCMIujh5nqr2Z+aiiaI7uF8amlpLitkAQmoOaB/pqAhXGv2OD86791kf9
8/3TE7yxVLjYwJQjVubk1EfgYfeEvMYR78j1/X2I4NmCCmPXhv2FwQqlzjHw/HRf6jOnabYJAhYu
iSmqp61wGu+9HwgBIIvKbQwE83r9WGgXaxbwmHOQJcBysb2TTZElePd63O5luC/5SWwmnLYbYtiD
g54n72kYiRvtHklG/ORvhYUeue8YM/XxPD9Ayt8ZyLBcxE43+hjvWlpnj8oVj27ejyeaOohFelV+
NyASr5ZLWLTO9o5ax4g50ha7ix7QZBGJw9lnFc760LGU+nFBZPceEyKf2STpNj79i8ot9Ksl9uwA
xa22jaOkAXhcwFnMfisZFHuity2cZtppmT5IDYgU49UkgAewjDW6rBuwPrvjPkGYsY2astxUmEGw
f6AIMqNw2wc+yQ4M1O+tmBIJ0TGsnFuD+Oeb74wpVJ9uc3+I4L7FsRXiP1TmR1jQkVXCJTtAGuML
KOi9VU3EPxB8TjwLowgNQ0FUBACbepqXIpMfvcjirzBFidKRouYo5oQL8tpHbrpreM+j+m7qM67t
+lxLJTdBySlC1nZzWS6hpv0wGIlwJMfEz+KaNMfIRHoX+Ui5i/7qAG5iAczIsFvkk1psj6hnK5Y+
nQKlnLFFclQ7pm8pT1tmEXCsQR+q7Kfl0fJri50x7x9qf+NIqHJO68+V2fyG/O22cf8V5OT8SF30
kODcCRsFwKv7eyzQRLzKTCwC7J7mup1bEoGRpYc6RfFdslyvGoTI58lU5iGqgOr0w4Sql5rsCIm0
fhIh6pXlVlcY6JakjZCo7kvUQPGApLSqq95+RxtwpBlPF7gcNwuhoaYO2QrGg0/0rww81/xsVMX3
lGTtnh9NXXkPjp4xRF9UiandPbel5/2vW34B4g7e6bMipUnEWbdPCTUrOjs+T1X5Z3mHFkivmGr0
tMbyGGR8FfSA/13IEsVTWbnM9Huz8Y/xqG3TWauzABboebWHLHpmAyBWjnWYibVJo8/FgeoaoPW9
IfQeSV76RVNm3wfoWhwvdM6xaj8N24e+MZ+a+oD9K01JRCJkrrjEXRo8M1zdidL8aiQeltgy/1u4
liTWpY0YaOaVwag5BUzIvxomdFSaeKniCHqGlWVE81V6vOq69FXlNGSJxJLHwc67Xebr7Uc3ZFtG
jslrWOfpC2AF0FeoH0LafHfpVEwU9/n+ZGSz7rvt4S6YLikU4bxT/z2gFvQbylSYR7MnelKfKbmV
DlouUENMrz596f0m/BTBrP/uzNm05HanyJQYoyfj3ak4nOWeRwijYw4wTTnu/nNZ5AzLbd5bb2KO
uNODEt/zjHghRit4bQmT2kdlx45vtfYuNNhmnRgEwcJTmIxiVdckrS1gBSxo3rZyWTFIRiFgLc2N
21hhqiYH+FtDh+EQt0W06wziZ+YlyQszuc6jONyGxHHhg6gUmGOwDug+VbkhoG2iNJiHyqwVZ5X4
xb6Ggvg9KV8rvyh2RTGkDFuiF90pxG8TxEFNpb3ScwthBUIrevlzk0r4ZiyYQMaICCycFqILXGyo
Jk/NLEMI4RK7SmfbUPjzA/CtBxJq872RWuKt67ynuLF0tBN5QYEfevhg6gBUrJNbe8qIB9JLkH13
FhhUkiumrQy7Yu/ZofVa+t9V3Wm/4T9+DfzSbwLpMCfXulzngL/ellekuFZ0MxBcH6VBWncwj1Ba
mzWossanNLO7F6dhiZBp8shbVSCIZGUMBvtbpTzjsFCtQiN7QuQwHu86shKVBU98cAbcQRh3aYw/
pgSJqTYID8dG69xaO5d0AdcG/ED2g1A7QtgQm6SIv4ddS0Ko75bfXKdyLw4mp8oe8efaCjQl55Hd
0nSynMk59BoRVXbAA2nB7twhYFePoPrRW1M3OLjp16HSUzhlqLQCYkWCLm62i2ZLQCTcLa8C00l3
PcPTdVBOPzq7HcjSTqO9HyYwFeKQkeh/MXdmOY5jaZbeSiDemUXykrwkUJkPmmeTzcMLYW5uwXme
uYNeSq+jNtYfqajMjEh0dxX6pQGHIMkGN5No5L3nP+c7bfno5vjNhgpkEWqIPFDGom+HWFB1lTKo
ALip3WdJqN1HOhARTnbCrfVtRch1WXG12AcOva7zCSjo5WdTWpAcme8/JI5xlmP2pVKqdxfS0IHh
N+LPJcX0HRnS3dWN8ViPoXKM/TYh4c03VGMneyM/8ZUZjLvhmy/9SPoPATGpLQP6o46rcEeZRcEO
L7jqsdnSohr/nMmUrWV8gpQzdz3bWEyA9BEqrIthmkTJV9TaO3I30ZtLdfuGBGR2yGnLXVSm6TH9
QRiozfGzUd0Azx0AvKjvwR4XvrHQaTa/ncgHm/6MNCyv8I/OrdHqz7EShatKKHLP8DwBLp4Yyx7Q
BP2STc4oHAPIahSOubOacnhEgd5EEa4qHezNqTPj+hpQ3b1UaSxY40wRz0pA5W7ivxH2oYS1yy/z
3p4TPJuo7lFJv7vJTZRo048mE3TaRiIpC2ULVvHRi6voKY5V/jCnCM3t1Gc1+vMsiRdxSHmIi6Ni
lsQpml2S2t9qatHsm6C2X6xoWOMQHz7oIBd05cXKXmnEl0LCjQmwalwtzy5XOr2DRxZR/pPBC0Hx
41X19Og1iYOXPAn797EuQygN4fho2HG1bqmId9vmIFvToAhMfJg4UxCha//CGdO/NK5Ws4G1sm2q
ZjBcCfPh4k7aJz/C4ADW5q1vMH2pXOxWqjNeuE48FH2BlECW+T7xbNzBUrbbRpjBYww5gJ3DWQeq
vxwc8OxeqrzPtvqbTjDkuUrksMUa3CTJxh76C4JissEBTuVrYxMnCCuqBsa+WPZOLa8WRQvLeIBe
UySELBPc/2ehlMZ9XI4/5/ci+/vzHaM6InEBEwCP3uKZsI4f8RiEHaQ+rTsJy/00aoiMsWuLi6qT
K1K1qmBXhokxtVoUPo6OFatOfK1Q41vkXfwq8JwFs8IAj+5bSEPxMkxISRkWCYUexPDa8PVXxdcY
4QSl5Z8gatj98GbSrNO2Wbdr6zrc5rpObR++s0uDEhTmyaXog3rdGXCMh+liIRKkUnzZ9BAEur7v
W/3Tj+Fz6wV/njgD0zdoxCPVbq+aWRsAdyk57cw6ffGckQAv8hXJnTR70LAvL6JY7w9tBqpM0G5/
Ct3kPnSr8jpURXGSTVKtFIy4K6WI7XXk9OZBsPFe9oFLNwXi+baUhlznToW/wbJetcIuT4gl1anX
83jDdJ66X+d7Tq6IKb6SAFlbcPi4R4KrLiG/LYVa8TozxXAtQvGCBza/V2Pqg3Td+TIFLWOuh+9w
1kH+IYu0urLJVeU0mjn6ZC+2sVZo6JEIRkoLjpC48jTHiHGqSy9/dUgxhghdFLeIZ3atUAJtg90a
vJ5lkiXjbpbkvRDTbQiP0mM7EEyrxTgrjf3g9t3Szqx+k40tp9ECvLHuW81StzNSO0F8VXzpvwMk
MrqIugal+v1OlK5VLfJeQqVu7nxSgGQCG3Z/mN7oH15oCEj34VC/O/YkbzlYNj03tE+3VTlu16kY
U2aLoDAEwCiz21iMMTa9n8WPFatUR3iXfKo/p/MuP5XjyEp1eqhRl7IbmW6v5B7MUZFCa51aEXtX
xxBJ4XuzpWGvfGKOz/AzMbJvoTwMXOyXtzzO7VxkBJznQuGqpzZOklUOBvpJuNmTjBg1YC35kLbP
oi5CpSkKTBNtlD/OLw0WuDWGvD3nzuq+RZM7CSN+YXonnkcxRbXbhgNOCSYfTd1sOVnheaYL9Kni
3VlLxbI3FAOS74UXfwroLTccP73OkQm2JO4uGokDRyLAWxymLYaj1HxUanMfV21/R72Y+UgvgWT+
rGKSroCq1IQXrllq4LFBHVaZ5++HJBiuLOvlqm5Nh6hSDXOG691WSptJv0Wev+ya4f42OnPJ5a68
rOzPdYz4heuh3LL2sDasu4f1HLIAF/P7w6Yem+fxOvcpaTHOuXBk/uBPPQWhl0ZTspysUIIPggwb
ugY17SfbMhI4lMSqvNxjH8kHlsns68XaVCztIGAxOim9mK3EIiBodwwFgfgh7G6Q6Qo58NLN6SdV
7/i9XWrzXF3ixokZgFWeBF9vhB/C9s9mO4ifXHTPdK2uDJmJ05yVdAuq/8rRvoiSzGGaDkATYO4N
NLdtqNG1HxSV7VtucnZsvH1y21V7OI9sYZn8h9nB6PzwXiV/g8FebddpYmB8Yvj0crsXYl+aT++a
XkaL3MswT8al9RCx4L8xm+efI6YrYIXGNdKCh+tF68wjs7VyX3vFU5ap6w6vKsUs1rjibBf8zMeW
lHHRdgcZdqzAEcZ3bpu96dBb10nNYHdWqVlBrm6vT2MbFJ9MVx4t9LANcTU59Jq7KbWiehkxgu7t
sq9Yhpv6MuiAooV6sbZMz/0uC/0hV+WTlw/Fk+HEP6lGiT6JRP3s+gIogda9K1Zy4OpmvIYDZZGM
GpnJ93649GW4grwQ37fCR8QeHEI6da9u08wyoT/R9zQBwt2oj+9a3ICkbeFTaFyzNvR5/tZNbciO
Xxo7p3Jg94TJVe9HjPzssG+qmeqlDQd7YECtcNtXj9049siHW+DVbq65sOOFb43xC9tpXrk0Le8a
cIo7PZwYK+DcFBbej4XjlgdvUMZFMVn45ue89ltm9HJUpnxRi9jYMOl78YickcgrxKujU7yu6kp4
0uaClyJKsIEGsEsCbHsrcxoKQS0ddrdzC7XW4XnG7Nvsv7ek949eZveL6WL91XXvbuOxsBtGSpGW
7FBG0Ac53pdEb1FqtUh/7CXqfRR3kgovRPgAQBh0djIG6gS5Z2eDcXF6LUGN3dl4VY5tXvlrNev0
jzaUi6aJsy27YZz2E0FfWvBjele0OzFfJoiTicwTD0OSqUvhttHeKx/J0Ytn14NXFDGjXhFBktvS
C9nVB0N0Mmx+Vy2Vzb1RdsyQjPw8xqmycvOO9JJmx8PhdtdlWLxGroNmCrywDMqfuNHAFxXptga2
SuacWe10zlT1oSE2cpFNrl4KRvnbjhaM0+0F7CSmfhlivMzwCd+SQWZRnUpLGOt8uplx7B38GlXs
HJSY/Z8M+JGupuubz3H0h0uiRNjmHVj//5gl1Uw8KLRhkjNFpZKmrx96FqmY/RncNdVDIkJ2Trnd
LGLad4+3nwz068KdLEhz7qbyR3C5vtqu7Fm8jlXIPXRO7To/lgsP3PbJMGJvFzHLvN2bN0KkXSpW
xHl179u+dtRZXEL/BvM7n9ucFIuW7w+TbJkf5mICVwVP5XlQtEItwW1RtEi5FrSu0Xc9YNRjsmDH
ZP5wMfI5XE2f27x7A6cHXz315HqW+ebzTuvq1aro5Y/RJCrSmo35ILI4XtpRxrXOEJcgVNWlajFB
ygShBQ2bUEUKA8TrmD+IRADG0yY0hTso3jJ1xE8Vttgh8aJ6FSZVsI1FWaEfRtUpppOTfTYw1EDX
3CXfXLlURINZW7PLR1w4KpmVfE93UropvoeoPnJNSudn/vghBULd/DnzJyN/Mfal9zzTLF6QMbWu
nh+jaDIVX2PjrDg9EHkXmdKfyLZgzUKEeueQIvYLhO3OsUN5hyaWM9OQyjuNTizG/hGAn+/JKRQf
yrWd3dkKbUQhMuOdOcFqcepXJwE19xk3oE9bX+ufyUq5xzrNPlz2y8f5Jgx0arrxA9E2aOxbPye8
VbjGniQMWmTNyr3EsvAcSRBStcW5XvGd+Dw/BHn05vbwNNelxfKNTsv03Qhd/FnYJwdVcffxZBsh
odkshhCwm9F14pTrmD3C0ui2cQMKx5kc/1XSvsRN4jyUXVCuErWyd7JtXsMx7w+RZofIJar6AKmP
jiREc71fz6WJKLDxgQMygtlW0lhg4r9AqF03NT0Ls5osZQh2gsw4xyNQRKjYggZuwQGcL6mjZBiv
t0aCHu1+DKKl9QnPslgWiBvbtsx/c0jIfQxKR2SbItBbzLSxNI9hL4IabjW5At5UvOO7+s2N+Vm6
uHtQSxjMfkfIgxgmjHbiY0WQPPfTA6Xl6fkTvM4Mb/f+8alq3vR3okr7FXGr4pUw8WrGfDu1bq3j
so9hBsUl8l238jR0XJICHQQWut3oOkADt+B+JGnLGfpfHjdGvn6sEl1/bqI7pXGalRS1uJZygFng
j1/ZoHK+yBX1KqOsOigQmTbAnSD6MRje9WoXL5pqqh0rG2qhNWTpJj/Hqj9O9ZXeOmtY5AIjDV/V
QhYLKm+Gc1Ak4asfUFUqGAXZel3gjc0OheNFrzmFawDPAMjMn+UW6Y/GtdNt3kFqMhxq7LTpAjLf
1K73lHPkHL2o/f2pXNQPtc9IP3ZGdpm+4d2TxIhO8+dHktTDLRtW+xyOdFg1j1RvAqGp6R/RR8z9
UXexLLPFqANPPrGZSrLuiVbG9BwLwo+ujEGZlD3AQaK9zMeR7SJEH0ac+A67ouyWrUXqCBJS+5hV
eHh0s+JPpS83s/VjvqlDO7nagsRgmETDJm0+bxPHzm/9xZDX9k9IVAZK8ncR4vPipeqeCjy4i07V
g53S4y9xphulE9Qrmh5yDMmpKGXJkA/aXZAIudfRJA+xh5eja1r5EY20lYNGeSn1vkfQbbV1Qhr7
oBZw/7GuTR45GUp8f5Z1pMcV1ajunOX8kOgeFRzJoINRcspNFsbjsY8RBXEfZwwxrOpdyZuRtyFc
sQa+z+ywuzphypQ7QIkBQUVxL2eiUk8JZVJTNS8vK0P316FPXY5R691pvufPDy0uDXqb3KOemw8a
PSKGF29r56EqVMEmhptW5OPRKg42w55lITL2NmJqHCQxfR+Rd92Wvtdh/cq096G96qNlf4TmyOTF
uq8BGp0l030CNAR/Fl0Z+Zv5ScUv/e2gYOqN8oLSYUznRRmOC9WJ040u4n7R1VV2SIyBSHLssNs3
zkHeaiv8+0x1DDGBhaakWNczKqoWOiaw90ix5S6jYnoZ5FZEX1FjjOuWKH9hcMqsk8R6yOju3fhl
IQ6V6w5nSy9JC4ZifIEu9qkbivJdGbxHEuEXcvqXjgo6ZCnRYhL3r04GcKJLnLu+sXqym9Mw23Ng
f/RyXxPXXWhT9V8vtWGfTyiEsDaZtjJJGcqc3TJj/otCUxAaL3x+XdIVKLqwOgwSyCZS0bC02jo+
BJWErN7F6wih4lEYVbr1cnDh7NZ+aEFEHqFBYKuTQRzG3KiuN2Uo161FO46gIiDpEH+j2ayeHiod
xlsZZ2Jbe5Qh63pbHF3D59UDLbsjQkr3Q6WomyrT6MAO0Kpdy0ivoFgDuDfQnIyoLT+D1NybHXm/
hgnWNkvzdDt0Xr/Hm2Vd1aEKlq1mFT9DsIxlirPMiZ0T7Ce4hn2Q7cnu2Vs1HcyjVj9MAfnPclDd
1Yhn4NirmKkGfdxXEmuWGjGeo1AtaHLCFrKvH3XPuxOp6N+5Sg2lja952jRjLCwPZAnJ0tuec1cI
nV98uldL4ytpwdeP1mkKAr7ApT/6jW/fA3own5GovIzEEkmyEk3O1ZcxxZT3adOmG0+zgnOk6cNe
h8sBj3QYtlrTZot5FI0/Spw6jDQ3MD2lUZuu97K7nr6ewH+YCyyZk7H6dtuVYgYFoYPWe5pvVAyz
JC8f5weSJBwZHs3YeMU0XUzgx8ms1TZepA8LYw40I30zUsBFuv7ntK3Ofq1hU011iHi3ykC8lrmW
7RTm2lyJeSgQ4ZeR6ajHsHBPsP4lzlqss1wbYQMVe08ZkGWMH/NFGf6veirUIV0MytDcDIZNO0UK
iSsvrCkTO0dhh6FwjymnAHWq/gDr+hIVjnHXt2Oxa2VNMbYn3eU8vVciaR5liCNlfsl0i4YTo/JX
jtHTrTB6U0q9OJXD3VzxSX5HnLO+OM6P2BgBaJ1xTLd1rRSlQcccXzVQ7UugL8o2c3DdajHl0nz3
nij6xzyV9CfvaKwQvoDaSlAyF8a2SRvU2OmqHBMrtOLksYRcVo1q/h6AYd64iXNpBsM5DW0Y7gbb
rvapphSrQm8ZVaMiFUXuvbYWJUKBAaaQYj/7gdrI9Zx4CoS3ado6P1dxcFXGXu5CRQVV5Vb1ypix
Tb5mcRGwst9uD2G8TAN3KiHSzLkAesTe2ghsmX5jbm9LmkxrH2ehG06ivaQUpb0J3ZRl8ouMASo7
qk4nqL5mErQFan6fk5NhX8wviUxYXrGBhzi8TgpUMPTb6a6N/ntypxsm6/ZWxNVL67hMLmRIctgx
PChrWIkqrWPfmUZ3tV6x14hL74jMRh5LjMoKOsMytim866dtRhJTkpYNiUBNQtO2oS3flWZY7IZa
abaVzCDhRuk1qI10kcvB2BEcerbsaTCt1D4dBrB1NYzIJWG0NGA8OzRxbixEDVECd8A0oW5GdwXJ
KC+ZeiWV/Xozgw2BH6/9orcWXuft5xmAVuMqJLmFgUgbM22dKjF2ws44T1sAJVPzr8BWHjyrdj81
94WNzBlbT/jT1OtP8sHhcywDb8tgKVjdLmnOCES8rVhmVWxUv/ijuvqkNF/4vod67LJlW8jyOR46
OA1qaX0bJCYlebqR+eYq5VpIhqseyuN800Kbv92jSPARiXHcZuwTzLMNjPrkZCbCuRNMrSlTAiTv
2peGA2Q3b3fNKDc2kQ/elZflNzIH2tXImpDsly2PgyVeQ90zT4YOcsAY9QK/Ufc7cJ/iBHonWYLe
XhZcDsj5GvXq8w1GH3dLWLBbJL37+3PzBwYZE5rFmLFs/O6DMw/+dVmkxyjtvcu82c0kDlbNJGTb
Bat5dtTrkXkfxASOJ3N4EXcvla8Z+KgdZEXHEsf5ntqYTwMclnJNe4V9jLJALsnVaq967H/XICS/
2b0uSZSsUnPsSS8STQpNHI049zuArlPU2Q3MaDn/n6IBGVnFYID439dNy/gkTQOJtwBq8U3aaQaa
Sfw4+cimVCx7AeI1aaUfi6SHbeEngEbG5Ei+yMwW813OZEy+1AM8W3FuYcWgxVSn2R5W2OnAvsjo
11SeAsKUkQVC0R8mZq4k3FX1656tjAETroPqPN1Uun+syPIfGTD61CvVdbohBoQ+2AiFdyquI3xg
tJnITQdU8iL9pj7AoUZXL9rLMD3lTwBzj7Pmqh4FlYslIBGlPBVBO5yq6aZt4unGrBYFTV3r3hxK
rnYMGFLD/DQ0JVtkKldbL4DfqFKXc8yqkYuOwh/V3CMbqBh+2dZd9cRoj4zgmPVOgk4QNe5SLfFm
RcgZjzBzFsF0FiEQ5p2wSXx6FJVs5kf/eF7RejoPNLnAokMaLren7dYgAOnmkY3fl6GDgm7+1VNZ
G+Wl/Gq544c8Q6Lc5FKWQDq81nqSPCjSu5+NQaXbVtsQLXyDNyGhvqR8U7EeIRt/9YBKljYq+UVN
R6A2/LWL1sj0BRa/fN07Hjac6V2rw8FZUEFCqWGWmHdQphmaTiNRHZfksmrpZ56peUoYmQzRluB9
acNJO3aUBU16vhQDjg3tNcMjtMitnJAv+S844wUAaA17gdew4bBG1JiCed2xc9gGOlq66hORnefW
6lBjsMnxv0e2nYDTGuN/9NHnzOFc5wY5LrOGEx7EF+WSyvbMGMF96dn7Uo/p9lj2g83sEbeH8sGL
EVlmg6HVpfsUbHzu9G8wGN0VZNqfnq0Uh2gC7gBdR9IbUuBVNr2EjqYkZ0tRTjkDisdC+p+Fptm3
R5qKIcMmmo5IxgcjP+jPWLte5kfzTYtFzhyppZ0fyUQDGJwCwTYDuFpx3N/nffGbhnQdhhRcIIPQ
EobQqIKzT1vpnH0FQ1jBiv+D9fAyn+ohEqXjhloZ7AiKtihcvOjLzlfocU/RLY3IZfBLQYahjRTh
SrPZ6NDO9HHLqizmuDaNYyHfO0EYZhVO3Pza7Cx0yYm/FjJ/4ITFZC9JcXSp5v042ureMJxXoqUx
8ThaAFh6dufaTt7wrdsH8lfJZioxX/R9620tajfxvCfldaz78tq06v+t6U7+C9rQsHXK5A1pGCr9
h38utAp6TUfI4GDRi4GWKj/fV3DKziW+zWssn4NppjIyBTjqbbwM0+gtgDt+tAfbOqeJKxaJ5uy6
qWBlPunn4L53hPUEFZ081ygxmPrykrltTUQaxXS+lxk98xV8sLdEVk9N5C2hhYloBNWHvbfpZUKI
ioCi0SnhVldaImHYsyFrdKvcMBa4uvMfbZYwmR565r1p1qDhY0QKp5thKuaTdiQPALL+yU/sWqg4
ZlgxrTT5y5F2GHLtxv7UwHxArs1ZIU65tNpjjIXqJq5JDbiqkvj6Q+MKsztas5EwbviiqHetBbz4
dJ3jAaugR7zrVpHDHnaHJ9wRq7pLxLryc3VbQ4qZ6Yb/9oc65Opv/87jrywfSqaZ9Z8e/u0pS/j3
79PX/P1z/vgVfzsHX2VWZb/V/8fP2n5nl8/ku/rzJ/3hO/O///7TrT7rzz88WGOerod7ksfDw3fV
xPX8U3jf2fSZ/9UP/vI9f5enIf/+669fWQMVku9G+jb99fcP7X/+9VfdBIL5b//8/X//4PQL/PXX
//gf9Wf9y8/vX+LPX5ZB/R//85efzS8vn3Xw9fmv3+b7s6r/+qum/8UwKR7C/GgbhtQtkJXd939+
xDAl9cymaUlLl7/+QkC+9v/6q6H9xVGlYYNisCxNExNZsspwH/3+IVXnSNdtTQpgmL/+508Ln33w
svT2NvLq/P74n0uv/1SrLHXNpJxGmrbQLCEtVf6JpwkHQ/eQFTRiDdQ0NveBce/Wn65bLLBXVymi
6lb2jypqprO72yT5gxPc6cJbu77ObIdZd5JvhGctFIdGkPIpLV5E/mIOz373rI4Xv7g2+OrDLYoI
gzC08eVg31vZly3xbQHDejC1x//+gftfOyr/Xw7v/x+PXN66//2BS9ozaIPvPxzqfMHtEFVMOR2j
qkM9iAmZR0zn8dsxqljOXyxDlTSGOYCEJeGWvx+lCh+ajhlV1wTYWhtj8d8PU0XXOYQ56zuUWJmW
IyC1/jeOU65GfyS/WqzvNZivfIAf05HTcf+HbkR+Bp8MGHgcW4DujnVggQOsKWzV9sKl1MFYQGbx
4RAFw0lvjNX8KfPN/Px8L3aKa5cmVKtMXy+nm9un9VTTZ1oX3L7x/AWGj6PLSWzS+fDNRVA8N7mQ
D/hdl52i5c/zjbPA1pGv8pikQOSMn2VcDlcgCvEDzen3iPwLM1aKPbKzjo2BHYxflj8Eo55NbJUP
ZhLxV5RGPbMSpVqlGDj8N8IzA32gtvw2BI6Q1LEvRiOmxQjEPLfoTg0++2mEswqxf3U4H+CMRN6+
Aqawb8IxPuWeCiTMrk8Zw+I2BWPZk7LbKGO6r1294XUb+O9NlwkYKzlqTsg1Ap3yKEEdHPGgq4hU
kaGtQ6fAFY8/YRX6Be2DmrWNbOg8rZeHLD3K6HFU+2qFgSlgN4oGy0S3wGp9cSJfOXuK7sJ2SDVE
0UNYsc2P7cEkG1YbAGIeg4BGnNQAqwJKCiZns/Yg8zMxxBbsqZPDI1bPeoBuHXaB+hGrl65XAOuz
gNN9/NJdWdtbOklAZ9RYZQ0UNZY21lVpiftZRDJkyaoyErTsWVxc2Ozri1aa3pa3o8N9ujBbAaN7
mPj/sbw4WRcfEzm8YsFD/nPyYh3CA20mVljg+miiNnESX6clpmVaBsDprEfdRzQEOTz7Zp2BrV+V
itxSPKphPCqfqx4LfhhCrvWYiaJbOJsaaE1D9hGJOE0I5bv18NolGmZ1tWLsx0TdFkeuE+lqtHPy
buQuBpARnabKxRAwCGui7dCyIXdb6JoZbbYLA6DIIi1h9Rdm6C+oo7GjcZlG+klQOkZXdLaXVQ1A
0H8Fa7YhELR2W3DsNZZSnBYwOnx2LeMX5gdj0cv6N4GLW/j0cWbOhzkgL2vDhs7Mi6LVWJ3gR4Vv
iUi/DNNnxMqCrdDPTp58YxOnZKkzT3UJeT5gtbLo+H2IRFvVBZj6IQAUsbVzB+llqpuQBnPP9I3D
j6lnOxUhSZq7aYnn2WjcIJnTV1oPm1ZS0+JA91hakLwWTWh+6oMen4bCUe+LuvhWiDUe6uiH3Vc2
/qgyI81jih1xCJ12P5uUqHZ1ciXYa1ord9LTjFWRFC9D09gwoitvY+cN4vwxmWQhN0kf7IhjvdbF
ezrWzlZ4T2wtAJiHPVRPr9kLJYpwFXLje7qDqpO92rS1L9AULgN9UUzfDLG2KLVblfnnoNT9wcH3
itBSbivkrLQOg7WllvJFBvp7UkrrW9mricNpBqw/EmlwEq4NcluVct27/K8iSQ5tDcgD6eegG9oW
p/Iy1gxmim7sbqueY1kXP6l5nY50jSGI0u4w755iV3x6Ijm6XfXYNbTyWdL5SRkbmYC8yheGLHQc
cNnaNbUjcIcSyEfPr96WR0T3Z1sPztTsEsy0McHmfr+DcHRKQgbLtqRhJKjSx6DuLrAxL66IXysj
+BqF/8npe+2ASF7bOX+XBY0ZluuNKzeFW1DG432Tm/eqmizTYjBWuUrtgWGq9kJXOtyeafwiXUVd
HP264zSu0sfiWkQ0FPstVAlB9I4CJ9nKVllREZmMUWnpnpbs5VeJ7lbYO6x0xUwBCkTUHxjwVVtV
V3lPqIlJRhYkltEcYoq9D/M9N6djQyWbkFQQe2SNTs8WkuPYJYPzapPRW8fG+OBXrb7SwgBXFF/J
hKc9uA430WCduHjqFKDxANmBZhV3meC4PkTTTT5E+zEW2EGFThn9KrJic4n3RN2GFojZFrfiloFf
Kx77iA1kUYuHMcaTkACAKp0iXHXjCOukC9emZQOjdKippDvWs7UD7bcauxX2MiVA/ahOvT3dFdWU
tf1ROR7Bu2nuEZWvvdnD6Bpdb0Pf8CaZDISjzduchp5Ytu+qUZNnYmwFhXsDZaxdQR3l93TeCLxH
SyEeBILzAooYDapj8qxFyl1jM2eIQnqk6fhaahjjFi20lhhL8TJg6sn1AX6n7XxTuuY9pRAlAdWO
ph5s+979kD61EJYsKYrBPJaIija4wbhQD3kt87BemqRpNi5tRDKG6Z7ntdzGvJrrLCbUrXY13Iz4
4ozDzgQa6rj1DxpJti5plGOh0ebQWRNJohyXpVk8Bq51p9P/uTacnEVDcBUTXkw2wOo7VwCbk1UC
+QQTaKm9SX18zYHVbQxVPUaVuk6L+K33ig93IC7UqB36aLoNdXNiXDhHj+sTiME33dMcvL1Mmalk
aQ39grywxWK31vKCYKDkfDp9Iwf9mN6VcKd0JC7LuqZlNvPuchyGAPeMtzajmbG06+c0mHo81j4O
hRWQ7rsxfWC0aWJq54qM8s5Vlg4N59Ar/rhGyaLUjHINLOA9mkr0opT0y5VFvRsoz2MvtUNYIme5
7TRGQcy3omXtrClIBtjTqPdDk360Bn2p+CblQg/kMVZSCopzIJ76JmZzsGgcZ1jiSMaEdI66fl3r
DlZhRzarGs8QrSNPWqeYS416gEVXxSFAzpzorkca5DEAgpF21XOk278l5kcMMWAgferEwADHGFQ5
JLEGR/UiVxP6mYr+UkhzuOfc/nP0208rMmh4ScrvJnQ2JX/R674d2D7rDZI69BOGKmJlO95mSDT8
1D3FH8lzXlqvbNI3+BPIjYV3LkOuJveYKUuDpuW8GheeEa9V3UOK6am/quv4N3gnY+vzC2B4xfGB
KO4VvYvZG3Kg5lxMbeUZFn1Jlf2bOoY/otqgSWPMTnT1vRktwf+Mcf82MpkGCRPrSnzU0g8jtsDK
mr4ERgQEv6LABXfnXWmoCYsaYkS6G763jIpBDiDpDbm/mCYvQKCGix+n59CsocmmxTqrIN20js0P
zqHmaJvQ4ILPOYSBJRf9rpbPRl3QoKazIshVqNABpluFa5kINqNin2ym8rmmYAmDU78IeGkbC0JM
DWpgSdbjo7fGY9RT3Si7nH5va+W3pFyPRuN+0lI6wanpYDSy6C6zj1VPOYFjKPeZzjKMkVe0kLpt
LpPSQcHJNuGTPlHmU0f5zJAp15Yx7PSEwCCWbXsT5u5TNzDctZnTVeJicG1yTPVsoa+lAd0kdGge
umSlhASQyrzZubH/zJ6ZobrGM35xpwqFMzjXjroyHd5h/Uw8hO55fnzIoe2yq5sfdZ8SUQjPtSM+
VCog2aHQ5JWb2zKCvzhW3xI7Nwybdw0kdNu3lCytcgw3C4K7+EmCaNnH5krvckKADE/DkgjYptX6
S+mxUitSa2cOrbLNlPgobJx5cXNsLeWzio69Rt6EQI6eETQmhO+AU3HL5gFbM+WRsWGtShiS5HO2
VfwKmheQXoHZQ12lHZUJISVznXr2Ri/cidG7K+nL7SkOKChh9TSh4oOBblCCpeB6vC0Zc8bMhul0
WIBhMYYhX2oO6N0sYJGsIKck+pYoL1dvvT5kbfgoRbjRg2aTZMdALfqdNAAaiNbaNE2WLKKOqUuf
xliao3GA76q1qx4zQScbZ9+01nPe6G85X7MMrOG9qXuxwJuyhQdEHsa+Z5F2bPIjAxxoj7hhIUOq
T2Hj4D6Y2GTikapBucxN9kyJsqiG8rExccTR37JuLapSM6P+ai3tFMVTo4bRuhuGWEtKDyB0g7hb
6OJeTdt8Bc3ZdWDhmUP4xFnkIe2Tdo1llKXAhHBOhMh2VglajFXD0gTKv4hZ2MOgtujq9uVa/C+m
zmO5cWBLol9UEfBmS9BbebdByLRgCh4F+/VzoPcmZjYMqdWGLZFV12SedCe5Dy3GJ/ESg+UM10Qr
iZklcvMpS+Zk21RFfi0Zz50s/uSGe8FedyyNXiwNl5JRVwz1xpdpijKWoCE5uDbxTxR57drpk28x
1MNGz8/mWOiHeWyqo6ic8pi5zn1rpM26p8ERNFRH59nSJB2hqibe5Wm1qfLuF1weoay6llEFLFTq
UujZ2vdY/nN3IqI3vI0KzQfHHIjmYIsw6h4tjSnOetvAN5JwWEYY7Md+eYBhRB5bW6SrsS8K9kSs
yvALEczQNXVQOc+27VXH0Q83dU/M60h8LQAAdNmtcaPOo/jJYBDNYto1+rhPpoGWxa0I5FHIpTR4
UYFDsJuLHOb496AVBehhORErOoTkSL+bhAyCrGuZaqbdMV8e6i7fSRaApEHM/+a++5pFMwZSlyXH
V78bu4whFN9hfyHkhfkTPdWWBcszc7Ugr7TbbGfFoa1bkIUW509SR4RNhfkxr2DUDqhoe6l9uFwj
5zbHECI16sG4/uEt2uDKq65oVZ/R1G8Se9r6UjzyCvI3bhWbV1vgJrBY5K+SzP03tjg0KFzdINfI
Q+jb8iUaBxZyQFc3QwKZjHSoOWC+DgXKna69m+zcoWa0PuBO1KL0YhrmY6cV+Uap5jAmOM2QSUWB
Rj7YyrXZDJoz3um2urM7DsZay+vAT8Ls7iOHacN1oM5hXqWbeJq5yOaGdYwqtxIh2NkKxa4p4W5E
vLyhLuRERmYiv0NfUdyJiLHcFIl07+SkrmntxaJjPeBZ30xJJjBP1+Emw34NUscYd3P+UTTEKqtF
OO8vFqamLIEysgMKocSt9DRjT4vRMQhVYjE3ICBLKnkJtVtKv7i2mJODautyIHRZVJt3I+LtOw9b
/8bItAXm5d+J1OafnbRL19Jcciqt8543loTTs4YQm5N06H2ytgsqyJD3fqoZZIt6xETQGQagmtcw
P9K1TDRWZBY6ZIAPBxQLWOldXIOZ7QR9RfCZdKd9CLAzGFtb7toi6e/5b2TE884u/JGERbCjgIa3
T6HVQLdYEm5z7aZC55Hr29o5KIMzIQQuzeSZXepwb9KzsjaNmAPN4xHv2m/LgYg1oxQ75fxrWuxr
TZftxrh6M2q92htI0aHwUSynuqr20qhgPfM8korZqtX8aHo4HnShNmYeXQsvgXHn4PcMcW565dRf
Uv062MWygU0Lglq8B6Mb9fuh5hAA08fqnlU6MM06Ws8HN23yQ2KQizZ19E+pcxkQdvINdzwKMW7j
Ob5i+Y+P3BXmEQVTdAyZzUCYQ7mfkWvRUAzmNF+B73GIttWBzB19YrqWpvq3S6gDq9ppOroF3Y9d
jUhq6x6LcAqM1erXXRbra8+N3upKsn5x05dhEk+IwNvtYE3RPq+nfRn5sLWWh7QfmqOefeBGGb+c
XoOz4opdZkFvMhq3vtodexH8eNOrdAsu/WanaK3fIrfd5FrurTWPQUwIlj7IpCUeOxafJsDz0iu+
So1gmraay3t4lrxd7ZhXYk0dJbPp5kKDOfQyhLLzUEf3jgGnw42HFxukXVByFYZFWp4q+GJ3cMIc
7rrceOkSk6Ji3OdamW48K7P3uZq/iuXvVA4r+rxm2o1CNllp2iUD7XseE94KnSAjgeFQAaj3Owtt
AgeMwQ3atiFf1gGhRSgC+dZl/NX5Uj/3s2vRZrakxWKPA3ww7jIu/AepRnfnxmW0iVXvB3qbhjuC
kdpbfc00geuld1AeZu4d4S/OnRRk0CabgTTWS1Hb0UOuOe51WhLXcyaFAReLtZ14nzD0ZVwkZPzg
aSp6wPhLmEsdoUpySW7ovQ74IVVaLry7Qc9vDhMD1m/GO2muA3rCz0QM484gvWGeCDhRM6rlqO8Y
jeAcHVAt9NU200wi8EIE0LNaUt+svO8vc25DiQsdhSGTEK4Ivwwkj5DddJ4OFzE3/bDWoXKts2pR
u5pJv0LR1W7nBiJXGKUof319gDGaaUEDM2kThj5CGpg6F49E13WE6zFAe7lG3lpcCQ5B94ghO2xE
eymU/t+HTjr9QW+9c2ZlX+bQQ+OCT335e4g5Mql0yqfCqO97EO77mHQjiO884Gk0RpQHRXfJe+8R
sFAx79vlU7OA/sZ7tbv8ffr3QMDFnaaD0u/jaEuS139/w38+QnCbe0N0HSaHHlM3FLSwEgkMUpPS
SOabrMnYScacwVgdERIyqPlm5hhcx+rSyFS74eEB2GLy/P4+nUKl3fLlD8HJOMoZzQ0RZXexHOe/
iAAMJM5eORn5jEgGOGkivGNIzvtjOYQPyVCDhhzlaGzhDieQWuwZsHyEQC+Vxq3oOv3GeGSdGGDO
U943JGMJ/AhFlMJuiPK1Pcju5OqOXa3+PmyRBBHdXZIdZKHlqSGfnxLWSwsM3axP+uHvV0RmhoFI
rDLg9lYnv5jU6e+j/3tgKdatBXajlQ7L/pRNvNJHmCrITKuTBucKmqnfItWqwBRHmiWBZxJDQqNI
tWOSDMJoK89m2km8mCXr31PWk3ZPihSB8Munfw8yhnRPYOK4J4lMrmdFUCDZRoehZQvupffpOE4P
Q4QYz5w1UBtm/ZT6dNfONSSW4Q5urf/U1eiBnfm5dJv0ySw+s6DKuuzZckn5hEiB1CCtuf2ha/SU
es+xQzBHWYir08XZ85DzxG069aOuiIWvp+ToTQB9mgmY9WjP9tYP0a3lOGIurq2MjfA7wqUlExSV
xe+GhiDPuilkhmdGX/F6bOJmN8dpc8hM5DpzR0rxXPPNqurIXyq5JrCq8N529QwGeyz3XQI5UTjz
x1/MlIUP/yHGyWHeGRE651Crr0kUxi8dzvUkTsyzatF9g/18sQBXx2Pziq7euKJbgw7ku0HSeelV
TG+CV+PBFwR15zg5/R7eB+wK8xGL2qZddIa6wHRUkANtOUd0UcnOj3v/rDT5oHAUbezRDsDXuPQf
FeTRNl/FDXqiWKT0DiCG4cccp1Laq9gGW0aow0xy1wb5N5RlQPyimKOtMnmzDdh7ykg5ELDRyTB3
RaW60H4Ltvo5Iy+MXOnWzqm3B30+CZeXkK+FgroYukydPdWe+JwlSpXEpqCX3jqOm26PVRC7KjKZ
Gilz0Mz2dKxVHHhO95LaWOHAGNK9Ns4vNILnruvBYE0ckrYJUHB2mXYzFIr0tL94fGz76X2BFMcq
2l/e/vo2EFax9oGrrqC1WQyyYHEkUfI52M1eulgnPMwQfoU6FEwLVSRgRGsA9wjn0IjnH8OBB6eZ
xV7hOtjz/riHJwRMCden1oMM8QzBGC8DlwM1c8R1Gz7OTWJxrjavZjhewbTLOBUbFxLhbm77uyl1
iQafxIf0QZOQB2isbJVuKqzn6J6bA4HtEO1R4rZzSvhOhWjIJ0h3VUa9scuqjDjyvrY2rTQ6SP/m
t+yyl6QnjSjEKUBSXbsrJjSzbeWsp1KAgK/nV6OxT41nTI8V7iKpTSFbL5erSyEEYrPEW6LU1k0o
vBfAWJwK4DKqTNx1uXoaEIHsSpPs5ga9GWNjTMI1SA+tnZt38i12TdNhpVbuxD1gDSAgUKcVIKrK
HD1oRxlH6xMee8DpH3MLAvc4sZX8NkxyXidh3mW2Np5lZXbbRBggUEawOLG89i3taecl2a2tQ4Qh
qONl0danTGvjl0mFzUKn4o70kfv9bRK9weN0Qw50rLywBE6SGuQHCzOQUZYepmW9GNWSn6mfDju7
qKpns+mhxeQGnnUK3HLwyudxoHzvCotgGqsvnw2yKw4oJZl2L1/FBAG+HHB/kQGIyGqjePbLobmw
Kf39+4zkFusWzu4VfHsMFieZ9npIRowZxWK3wC/6jmwLQhYgMnP1/n1WIM/b+05hcpSQIWiX43OY
Z9EzBdrfJwAiqAk54jeV/Y9w0HNFnUAKh+4Gbmq9xTbQFuejkU18rMtyT8Kid7XXeY0wTBQ6s2w9
eYmZTKxREFcwl+3nUo352p9rVllOuiZqgrZpGgWqSiPft0X94MRk0vYUk8Rl9c9FaByLWT9Ix/EJ
am8kmy/qmJll4ypymXGgNVuNaN99l3ur9AMXojgvkxj999iy94vYN/pTcm8DqNpgTA7RXfEpG9aK
AA0GTk4r5Q4VL+uz5Qt/Xx3JbzqkCe3636eomemwe/+qQm2G0j2c8dmUUTD7GYy6+o6eXm4R90Rr
SPPjpsaXtybeGw1SNrz3etIcB7zfdw1WsLvFAGLojEhYiLTB36/rZYU2LPXNo4e/AjzxY+/P29hm
w2qlSbXBiBjrlXNLoGxvi37cWzFruy7NGFSFxVNagpL1s1Kifm3eulntbDsDOz4q7mQ9ns5++AHt
Ylsh5j52i8RQI+OAof4YJGW/ruVV+FykLuRy5Z6TjLEvFlXin8zHNGeHrEEFGKs5DHRhPAG2Z4UD
0FTgROpwDjRB68UYBM0I3KJPP5/WIAG0Zfba+KV+pv1f/JRUzR+MJPzb3wMpeYEHhX47UHiB8C/6
g5oYh7KfTm/QqCHkcRRV+DkIP8hvTVbfT6nF7MhjltEr7RKaxPhYmk0o0Ayq1dWDaojjc40Abh0O
HhEPecVsVI2PEXbAZyVvemvct6rYi4l5JCU0xW4jX2ytgcCYFGcPzusqhKaek/Gx6jjciaUYyBMr
5rPWtgZpoaF70TkAVhkruTYfnFM7pedM98atGkPyYjAAEdN+RCeGbCFFrofwMPRQdVbxrzfKJ4qX
znBHVt4ZcFeql7vYADBv7llibz0k3rzpPyPJLwyKzWfj5Yx4jSYQjCDL1FxNMDIZFz4jSSDrPoXB
lskfvaMoE49LgKbtaFcPQF2ajNuOFxbtEtORoYLF00EkJE+jHdho55u+IdeuN0nLS8tzg11ui8Tt
ifb6mtRMdlz9xRmgNitnfHH06bPVcZjyl8pV3g4Yu/3iqyFIi+9zdTPcyf1G5X7PJTlQh3nROopY
7o+8PVXGqlsQliFyYnoAxmws4V0ZMmfs8epvFCbWG3x8b2Mrkey7FCROBxfmOLRekLQW2O/+3Rds
/nr+tqB1NMJ8ojczbuPA7RvmTTLnJ8/4tJo6aL0iMVcFx7ovU7TVnRDrfta+85kMgdxuN52mGJSn
GiMJx9pILa2DHLNPb8thExvR2Z/7LzIcG+LD5wkRCoF6zYCiE9ee3pgPXj6/iS5N13PqHE2tg89V
vGclZvPa8Vh2687NUqXYQO36mYhj2ww+T2CUbaAa480nfDzoB2Kxk2RZavrGN8U1ntP8Uy8GloBD
eusTiy0zwVYx0pJ4sgLXa9894rqq8N1ZVL9T6uC1nuQKCPnKH9qVZTEArVqbYaxB7duSJApzLmNR
hm2PTFSz4vvTcxJ2JNGX0LXQOjMigtCVhPdTDLvaiFEYzDdbqHzdpzPkxeFnJmIBVQkshwiaCGVj
usjFX5lE7WV86LHyki03jpc0tzamxAlqek8FeS7jHPuHTMa/cI23RZp+674FPjdXK8Edi14dQyuu
iZijBN+5udJfZ6WbHFzqW0X5fRLWj4VpOyuA4Qe5DH8rmK3bNPN03t6wcAr8AqvJgk4+YbdNUpp1
s8rKdWv4IW2w+SZH8BSN9q0x412ji3psJvZDMYsmhei5yV/LvH6VWvgGdLUn7xA5bhLIFtqc443v
umQl4DEEI4DF46ZCPVS+xr24h302NN8meIiN3zOrIgMzOo1dzMtCnI04vLnIeokQbt7ClBuebZQ2
oZ9ZnsBceS90oLkjuaxIQKPMbB+1DN4PUoWRuSvLKdppJsAOtB5lJw8dVTTjNnsX+/kDtqQiYDR0
Z4Md2LtKbMeaPa0nn53eaHgpJZAyzd/GVNc6zu55G2JtaChN8YEtNeUavy87IYnlthLXlAHE0Scb
y3TviQmWVMRqFwJBhN3JoMLMLy59d5EsEqf43W9lvMZ0fCtGJTdh5H8udraigN1KSM7a5LLuFxSL
VVGN9qy/4iLbeDprCLN9riHSMDtsYhhSDvoQC3l0Z/9o3XA3MPJD32C8eOjb6CARJFp+yFmf8dpu
DTqfiG8zZquCF23bEn84UrRB1NvncfTJHh+Gh470g5J0SP8tGhqs2WLbFOAlNUboEFG3VQG/yKSz
rd+SPNw7rfdeNi8xi/ONP/tR0MmhpIy1SYMFBeqNw3lqdPUMJGmroKxnlY5v3y9Qhhj/sngdMW6j
w8WJqcRUB3U0byOt01l4BtZUPOapS96KXdHJlXLtCOvbipQZsKHjGLtHfQBRtqyTkxMnJ8XuHwKx
IzYemohYZxqqZx1ip7GJ1l1vbtx6pNSwIOEgANi03HdsMRYmGqghFzI5nl/iWQfqQwCscqXlUXgq
QdUGWSw/bJsJEPotwAL6hX3qp2ZzNEGdezJku1bekEJ2bAZzDe2qXusa1Y1aJuG5fRp0y9iMgksj
8wx5ijkTdmOp27uwSS8p/RKnAVQtC0cL5mAPbVKtH0WpVnMsvAPLnn5rlNOn0ux+STGh6s+Os5NT
YcXzQZDLi3WXf91n1Md8Z4RyNznuMeV7U2s6+7jsl9i+7lwOq2pp6J2wOGmwS5BjTwcW7pCUyyyA
7w7nyo7XoWkz+y/9B7Cl4dEuGRpCDcJlo49gmosuvRUDSY2SW+D499HfQzt54bEzEo3dmj6u4RAL
ggbAxx2r5YGykgwCEByrSEGDtcsqOv19QWOqi8+rAIYnzrhtC0Khlj2gwW7dz8XJ8v6ZrtGexJjF
mzk0c3iK90XmpwzybbVmj24eNSHSY4gyy6xD+JX/++DNrJYanyNodDuW9hxLYDlVtk/I82OBpZvt
cRZde/S8ptm3lr82FoWMtTwwlv/vR6I18wPYjmBJ88lzTAuYzxjuLhujYXn4+yi1ZXkMLeLaO834
SuvMObLvsFlmyS9D0/a6hlsn8qwNcFBMQMvD30dDO+f7kHXRGIuYvK8yOfkO4F1RTYdQtNExQuje
DNWayRnY18qAPeK/xUPk1SsrmnksMEhswT299sZcBCBw2Yv+fXkgJPhkm5l5mi2v2Budc04X6tf/
PZTOLLAwAiThsJs5lLZ+pcbTfx508b8fLb+WNGeHH9KRPpip2t/v8DjZTtVoyJ0svce/X5LYuI5x
f/r7EhqY//83/P2aVjPt9JXSKR+RloUAk29dQwXUC6JjOKyrTRwWuLJqxd7Lb+AW5w24I5xRL6K2
kNNprfllkv9Iipu8h37DmHjgVseW+au37VuWxeJtHGwUQXPrPFReiSysciYydruVVjXp3nPH4jBo
kY7kcrA3XBjioaeYDqAVZu+sfF6s2eFJGhUkV3aIonpzRhP7fuWi9lpWpn8PfxtUVvLxkaW/BHYe
wKNQ+zyUBGcgULygQpjHFS2EunjCby9AEned0arj31dTwl48J3MO09hCmPz7HWEmNZxYbcx2azAO
nld/CDjdgUMmQBcXlx4z1sZrFXaqqsXiji/NM5o3z0A24PrEq1Ts0C+xUULLi0LKfMdDk0BKSyer
r9gqPVp5exEDJwb/2fRuDMMSRIW9bVvCwC1Pf4bViHYPBYSQWraXcEWwN1GsiIQ1hTHUPlmf1Utd
nwYEOyXymSR2Tqllo1DCMoH/2hNs7QDAA5ib1QHf5cy0fty4SWuDRNIhpLh3zINMSocoJL0JzQat
QBVdiZLaV475G3U9hWSnC9IYok+P8agdinszXeLBJio89kcHmfkXg8Y0rdHI51Mxw14Y3wyL+SAh
yyemiLuOaSTa7GjvkU02oG3h+mqGjZPiBkXdsmcyHowpc+AQuo7v1+xJ7HmjGfO3cpRYW63RIx9V
F2qqKSBOol81MWgc25mtbV9xMudGy1i5+hh109i4RJiuRut3DvsDIpvntCN+Xvm4Ari9HpScb7ie
Tk6/aVLUhKXps44J/TN3zMMSp9aEz0xsviSyyEoVH5hnmAjFplynermc1MavBd5hIqQZeVQSNEXO
xgbiTzQcVI0B0OnQNDfjLddD0ubEEBD6FmhjMOgAsNlq/BR5HuiLpjpUWUVUjnbz3G7jFZjDzZ7C
3ap6tdFwv1oxYVptU/ePbv0UGvltnMyjpePyKfOW+RD7WJ3rkNnl+/If4BnYQaLxvZKRcYOQufKG
ad9nqCBnSP2EQ6xmT+5mcmh5efA/t+RT7mu3VhseyAihG8eYCJlRHDJkbKvGqF/LcTaDpWoki4t8
Dps8dJIUFJVr1SDhVPTUKJCozFnTn2KiBd1svoGne0e1BpPqPMfJxHRm/lfWHbjlPEOmqZtU7aUx
M1BUe/AP6xpby7HkzNNafV75KSlsvXdnsdLjTMbeb9Q3qyqvTgs1q4CfRW46UITWu/DkdsbgXAmL
sxrd3VeR8SXwcXCnXRA0+3Cs6qI7UHoXG1MjkrhO/0HkeG6oUdZJNVxTfVw52uwHdbWMrq1DreNC
T5jwZXF9zd26W8e5t68rtpMOkEu7XhJY+y1JK0+R9d3OVR3AZEfqFv6rGu2rBF648q3pgXEmbn2P
oiUrt3HvmEe6azLmkHjiPa1vbaHOmcTpKTTv0oCHJxk9KNyCXtejlmXp5K5KPaeP7fKrCe4B5Bl1
SL9zognBDjZco9ef51gdqtJTgasjDmUoZ8EfYr+H4rJVGKN7PdCG9IGJ4h1t3Tq0pmE1gEYLuvfE
pvoTXnY3dzrhMz0UmXigsYQeXiXXHmT6RtSMHhhL0T0PxyhKxA/cG6nn7xmDWgRN7ns5mz8ea8Ux
QaYyGOUBuy7ZJPykI+k02+pVSsiKFvJMHPjGJkqT30q7YOVg3TE3zgrdaMoUSaL8N+Y3cMgbc8qe
icm8mRI9tKkjpDcINkCvB7xggvqfMATrouipstWiriwSbl3eIqlGZlNBNGkMmF5OOrCXNi3XZl+D
ATSyp65jEUsNzuql/EzK1toke2tMojXc7idVjAv7GuALmheCR0LWgLpmfVaj/TWY5ROVKJnhU/ul
bONdt5NbWV84wrK9OdBcRempjyB2Ns5ZjjrzSpYuWYEZr5z0jyRv1q7qX8IhfWdXCmBcMe79QwUJ
uCkzM592eBiq9AbyY1jZPxw47bZJGZNjvHhtWmSyQFH57hiYBhHzFH6xVnXK5gnsJFzDl5jmBMKs
DguCNVCSWAeWcR/N5BkrduXHpmUt8ToYDPdyR/MCauOfKXQCnDHlzrGLK0091OpFoZIzQZvGR4Y2
646onSKuvhCVi11nOa8OPlQtVIfRK2iowVMxPDi1RncPuYwsuzA8z7N8D/V/sjBjlj6Ty9ns75IW
8Em+aNXcA1NK+tOC+AZo1NSaLP9rhtCd2OfWePSqmGY4te8IaSloraKLi59yGW+Q8VN4D55r/2Kn
gNw6jCMm5aS64itgvQXcxXS7B4So/9rR0LcA8thyTw/98kON++Gzb22DWaoOOQuzOA03pyexFV86
I1ym4talKh59AkVWtv2mmZ0Go9+9d0V7V5d5uapzCu3ScAJplR9CIz40LlKGC2ZuowpKCJdBEIpA
qgxwgetnu0zbtVFxFOuLdG0dpaN963NmoGxUp9BA9A5dwU7gbhB6ERE+ZallcgWtynHJHucS5vrz
EFVXnbbihgV118f72glR54TrIutfyylj8TnWrxOEG3JP1Yqus9Ao30kiXbPl5PmYOOIUEyO65moA
rDgdooKRRGi7bxw5/J4wGL3kOw5NVCdsTWpCWzpeCavEUxTM0y86Nip6kmOpYPuU5zmiufaJ91tF
Xvzpk1nCxDu9SaaHhhc+ylBR+KbJHbITdzVGhiDolFtHa8eLLG6pjfwnTFatpn61VL3OU7mfyspf
QZOoV4TZUbaeJ/LAnW6CttwSzsO+wSjSj9pB6CGqF8PS9nmD4igr+1cnL57ZyLNtZ9xBKY3KhKhb
j/94Q7+rMT0ZUqLhpDvuTFYT5DZtrfJcYVsmoGPcwl9rVnqoXY3e26WeG4P8X4F3q3ESyGuU34UG
t0IG2O1iGW9OPcXHMZ9vkH9+bNNjn9SyODbcBSSGCl407mFs6iZwzEkRJEIHnujMq0X7MLCY21Mu
jbzbTLUTVzOU+Ai9iBhY+eW3zGxo5RK24Tv4+MvxrN20hDcpmHl3b+n9VrOzGz6NHfozsWI5u6oE
Wm6nI5YaoMNWZpwfwqZDlX3pHZjes1Gee+TO1Ufh5QfNtZLAj2x5CClVVyWyUF5zxGOxQSQOutHO
Q83zahjaTPaAqjtlBCWcjZqq8NTJf53jdKfKip/nSlN7/MoaSjvx67g3SDNIVWYyN4lw3pI9g68X
JgulXUwPn7DSa+utkvZrjm68jkucZWm1yt1m44GIpeNwmCj1MkXwzvWitP4EYNbEd1x9ASN2Nk2P
zFRDjhk6dPkxfu8VAnMrgLvV7KbqgyXgyc7YkgpCLswUzf+UUU65w0GglWSrF1bag3C0LRnJt7Qs
EZX25s0HS7aOehvIRPo9L98LwxZWMMX93n9tQRxR16tAMBIsZlaOxvBqODqrAYPIO18l1HEFkl3R
3E0QReOI73tqVz8mrSmkv/HBjo1j67MondjcrDCVAO9nxQTV6pVjUlzq2HvsAQdJO/tdaO2BOgrh
26uxk+90Wa/SGxmeeF8oym9amrKHdQAe203+VM/W7wTCeO2LcaFWDJy/MDOTiWj3Bk91VLtrfY4H
xEbRrberg46M+MDlCmvUr8if6Eam1CRphQ1cstEvVlHS/hgNA+xB9T3j/vmxwdrlzNKjk6OcT6In
ZH2ECM39uesuylSIpVMbk61hQamsq63rurgHZ0qVZRjlzbwCckVcRvfrQgjAccOx4JJi0+tANI2x
vMHmMtbK4bWBwGLlImJULohRYdWgBbBC8k3DCjnFj1zcHoMPLDrlUw/OddW68OlM97ErmL2povqs
vOqB9QrS82q4Z+6MrN+332x32Mi5ytj+R2qVmQD6arhIp4E5Z5KFdSAWKJVSYQzIGmtAxswlqBtn
3/oQ+fSWn0g1DMwtCR8CcjhuyJMCj+nhtSdvk9PGmHaE/ukrhP0EyWD2AWr/mTYSbO2UaigrspCW
Tn/UKdQw1HxM4QyDSjEJorxXuNCYjE341kinZ3H3QQlDU2BwA5QS0XqXV+fKd89+RB4m5v1AhNlH
USG3bEf9XLqH2Yi2mjVAFypGf1UY3nMfOtopcanuslTu3fxiL2NSfD0E/yTA7kJcXA63iag7wplj
O4GVLF7jgYqxcUh+q0A2xNpwQt2bXdEfLojHZRw4oCXwxxm/3VwFsvPcnUEbyIDtpxSkRBrNvO9t
FMhdjQwSeyJx0yyletCz67yDeuUKLT4SXbYdEWcy2LGfCwwj1bAenOgfcVB1QEEBTplQi7H2b5VV
3meWVm5wnj5pTaJg/TbQE3hT0aBqRtBq7c7QkZQZnTpYWjqs3Sm59bF9MqOp2A6dtssxDVwK3mv4
kPgnwxROmk5fMtvzMYnM6MtlP9D5wPbtcolBdSChW+adp0aJzqT/mkuGIGTKqKAUHSarDp4h2jam
6SiM7LAl8pl70A89BhOz9sWWt95mCZulSRsQ9Ws7KeKflCMUO+v8aEALouVe9NFIXrk+JwMjnJ/x
j4P5KOG1FfldP/rGMS7NcT3FyY3E03THS+8C6fFXtQ7sYBRGYkTloqJu7yEy5zvJ6wTE/3n2uq96
nHkrzjW5pezvUynYe5AbhN1RX4+uYN3Y8tIynVqyXU3WTculrez4yR7hDKXEYuHOnBmjtF80evnW
KWNJ88EMD0kakG68USKq0FaH0V5J50OxwTrHMYpdKn8kdS5mwdnKxRGo8m+hWXduM39VVoKDZiJd
YUYXZzGRCiIAhEHra0/YAtNNVGfd45QML71bJ4HJNclJkfm8UBDv45XjDxLfGjiMgwfULvZM0160
TB8m/1QM/BcJNHoaUUSuyNFMEBqpHy8nM6PXeE6+3j3gKsAf7UYvYUhUdjZa71kREwdhe8O60Lwt
ITocN9Ni8Gu0dwdu5Tad1T0gAwCSzFMIj984E0P7WDc+TEe+ewzF0AtsQ2V+k1IA+rsHmmEbBfru
VTwYckv256fU4k3BzsPCt4TUaQrp7b3VP77ubC2ffkOTrrGTJJCscPRgegkZIldRs0/wzGCU0uzA
Tv1Tlznm1p/MqzmqZwkC+Bs90KGfCF2ydGqHiTlp7bD3i+S0Qy9t4Qprv6qs5ec0wCmxl/RNcFkY
qoqq2ypfUP4gesIBB9e8y9mjmY4yiAqc4hsVIkbYlCzK8alxU/OUVQleTTvbe13Y7ByAN9hiuND9
sST+VzlPyYAgKxPqvo4jWtm5ZAIvCtzMG57vAc9Gc596ZF4OA6lh5EKtpDXn26Rw2dXEdFV91aCi
UqXcjPjumaeIk0bAT0AYVrmz6y+Dgbs0JQDFxFsn+cDdq7snhyzObVMipSyU91vbTrvz1fw+u++0
cDiPI7SbUnbHsmDNKeom2Wb/Q9J5LTWvpFH0iVQldSu0bp1tjMEmc6MCflCOrfz0s3TmcmY4Z8CW
ur+w99qYODYFKLUdBod3hrF4CH3W/pRau44pyVa5lKCDp8at8mxjDcmSvo9oDCSI9yTIxJu8AQkX
WFeJmozQQgIyw/g79pW8g94XnSQLtTYjyp4AlbXEU4RKYIpX1VyfQEqbK7afYOEifUKcSTauy79x
QFwkfBljAqL1K3FdbQIuICjAwWo2Y02fbEbrtpAbgvjEa5xSmU0za3q6HppckR2YNh1GGY6YUQHs
s+47uCFqSsemf2qzDOmsjHYdc1XEIT+Z17abOBynVTSjI8kFLiXZM3VPwI0C6MGDOTPm7ob5XbTO
TZgZW7giuwR2vU8Y1ZHtGQJ971x9jPzkzvE5+GsSTXlnCWZyHZJxDJvC02VTHrnGeNLJdIfHH45d
WB/mTolDQLr4hk+VqavREClvE0Su/HJiz5F9T06U3tlonVEsUhGo8J4spmml+rHcMWRVp6baT1Z3
Tmz2lmFaY1kymBoGjnu0p7pZmY2DqQos7qpo5+dwDrKt6GmhU698zwdc+zopHkoU6g0e4oOtWjS4
qfdI30xKav+sGse7OrDzDYd1fTwiMRyL99ZgWD6kdNTsHTNE6ZW5TUZQBYl294QunSAqE+gTEaPT
Cow3bnwufCRdXceO04zlzibUbGXwGKy9GUPLNIIo4kv+IVjq1e0HtBYh3+ES2WSTmhmF0zUzrW6b
Vn23dY0gOrqZsXJUMGxnTxmrLO0/8MXvcusoLWfY1/2tySrShDVLxoAajwqM1FcGRQ6+YvnNr/gh
ayoeGx+S2V9RNnyqPvwA12ZucvdAlysNJrV10/0FJY0fxx9Co9ju1266zULDfQqatH02Hcoj3y3d
vWuoO1VU93EpIIo25mczB8yQC5DJA9CE/egEH01l8n1Y4ae18CZGB9IAydEWUyGuyM5DxVokFMUq
OApQ4ce+f3XHjmJOIfYDdmo5MElZW+IR6G2GsFF+bFuG3PTBNOM1XsSKJ7HvF5FdkxxzJGsrQk53
CNsZr9XMUovQwpMKBHkVrqxctTA78XlEAS2HkIPcEVX5FnHb81UY5dat25tVs3PIF085UnxuqGff
R5KJr2ncMoHOdkC/bCa2TPO811E2h3qER8zChdCf3jlQehLXazONaOEj1CG6ohnbyrpqnbdOFni8
Uy/feEVysByE9X2o460KSJozQ/lq5GNy7je+H1gHH/z7eSxq9NTZ+2DP1Vl7GmVwzWtqc2qbdszd
47/3rgjXFSTVzWAmKTUd8QWo0VDC1flREwnQmSMRLNVpqqiQey3Dvd/k83aoS8FeO98xMgYEkcXf
iPhS/CrzfCRR9tlp+jeVZ+9Nrg1uDKaPo6/sjYeZ3spIybJFdUqWAV/sOODiNOomaK/FvVd0dyP6
7YNiaXtnleozHGxabxbQW5uDuSg3RgBmTrEHXSb1VEAVGkhyIF6TTh0L/8Cj0lyYcsP40IeSnHrc
dcRiIItwKVgO7FsaJqIlCeCVhwQ2wcxdoe1cVXkbHSeVfOmAQhWLIqpah2rWZ1xBClEXTgfAcO9h
Lv7yMi5RiwbWVjuqhh/IPKQ1vX6lfDM92l1C+MrQvXWZZRx6MFWkzgH/BymaRW6x7QGkQpKgaMwT
E1ZE6fdY6SZIe5BZCVg+Txgqnr1BfJmRoK4D8L92hO/svR7n2uLbwR3fm/Of1CGzCAxzTH6qqyVU
dBSEqoAa8XBKR/7PwodnQMSx6xTToz9R4nZO85kg5z+ji7F772EcTOjT41FNgMwxSLdunkJqnNMb
O3lzL7zoESIcWIk8QNpiki+bLyc0xcC9HKdoS3sf7CpK9MAUvF0JghxcR0FH5p8zdsl95AzfrgTc
4XWleexNB+EYCuNIUHDZZY3T3nJJjjBuKXUSs3KeqnHhsykpAQmn/xof2Wk9cV+TjqdOMuhWwGHO
vlb2fq6NfCV1QK1qV/ckMhPYGzcJggJStnLCLdD4ndVjPs75uTZomPKhh9qknK+4zqiMRIDuo3Z2
GIPAeFdhtzaiWBw5SgPvOAHZBp3ALGRsSTRCEbentwRPvpgMmoytBeSCphGvbsaEKmDBumprcodN
XBRx5eyi9jtcYsTHSB9du3k2CiJ2RBR/hYVx9Lo+YKIRP8+jeM7tX9N1T3Y//mQdSNmKgooalYF6
Y6A/SYnMzdJ1kym0Pn5XcEkEd/nsnqLcxh5cfieB96JLcWzE9FzW6jr2f1AfGuYZCEjz8iGgC8a0
cLE6i1PdCbLNRGvPI1di7/PXdolxZ8zG9y4pL22GdMAMG7YDlSAxI2m8be7qa4tVcdBM2xENfzIo
dpbNPykzPYZ3Mm9pJQ4VAQPr3p/uRst+Coky4AT07iDDRzszwNsw5DZfxYc52tmhm1nT+lAOGKKx
VWiMLbZuKvCK2c+QR1sIukzvUs0qXll/YUsqJ+b6YOWJ7pYHNyvnakIorZF0a8oUH85tDemNIM0j
yhZ2ZhPDoTxM0os9MtJkItzaTsOImmu8szmYC6AqK/kNxzpYxSmzsyBOvyM5yU2ZcTDx1dZjcQ1q
8gw8kywSjjKCS4Z+YJHVnueyQdYcuXLNO/AzW8ZzKIvitPzSaZxcybkYkKxCZamIwhBOXGCYck9w
7WaUFc4DYdYcH1F7Hvr+hR/rV1Z4ru222vHBl1ufJ9tRO4v8YhJQnZ/MzTZqTmYusYqWBYN31lb5
Rjr+QO4WkHQdsxHSilzwSfzpJjxTbtK35PO/lPqWCDdsSH4iGWm39S3hl9sZozil6cCd1jKhdEzN
XCwFSpRlFMjSf80zZZ7MsPpctJh8g+sSYP86NKcvu8wQWSwhPFmw5JU53of0KwyKakALnJPunHfR
LmuSdJ/AaSHNBBdBMmRH5hjhOjXoH5BRohlswn8lrEXcGXPCnO7mo3wAaEqsSN7lG062ft2ZaKat
LORNYYV71Yn3ltISglZL8FatRzQ8h7K2IgJ11iqMfjz4rqMqvyfRNauxsnk1+Zhy3QECmH8FEj60
Rc3WyOiWFZ0TH8oTWyGgCE21xp1E0rYx8rfiJ44i73dgyjvyyQ7JOFEPj79xi3jQovdzKGB30wBz
1WhdxjAF+5GwZshu7wxCERmD59M+nsMlBpTft0zmRzRZJ7i5a7BFGCkqwRY5jtASS1TsLvOPdJ22
Lg+MLdj4RYxroCDM3rxSTv6VN++Nk3+OfXQtJVNw0Nd641fJN/TaAt0VK5UpSKv9YIQaP0W7Yw36
HoQNK/8itvdt9pT2NopuGFmHAm4kqAhijAJvDa+lQHArP1SlEGZw/4dS/aZBV37GrveVOLCu/AI+
ex/MFzJbT0FaxwddyfcsCmBVat7zApRNxqBPCuMZAd9rr19VyGeE10dhMmoQ8ftoXP0XIuTJtMRV
sXfT7n6uu386TD/nSQBfiSxWlOany1YTqJVezwZnCfW8vS7Yh+cyfgP/wA6BDUyQpz4/Cw2mcu4Q
q7dIfsz3sn93RtwuEIzumtqq1zrcF4NlnVIctiEnBeLZglWj5fursCTesxRP9Tx+kYp6ThpeR8dg
+Cb7cJcPqX1K0jdgNKd2qt8rAx9M26MitAfUSNEtAQqUtyxOPS99LKtCo2+YHlM9SLSKBIH1eUyL
37YHURODmIOjtbkNkWE4CN07Kky/+AvqoDzOtfeqKdE4u/aTjLyTxzg3idOftl/WCFR0W9PLP/rR
xOF7FlWUPsyVvrDZ/5ir9jIWMtik5MsR5xacvEi2OOZxX9cuik4ml9i87J01AdUml66T1UeRkXBb
VYyfFWMLRstv6LSf+LWOSpOByb4q63MEauibYf/oTV+697xJ3yZ8ChSuHoULvaTdWqcsmj+Id+T4
cxPitMyowWNQ4T/sYzwo469u3mf2ViHfxkqqONrpiiQFN3tetLqz79yPSpNzEGffA76btZ0/V0gf
LJkEB0flXDJSnQnX4ExziSn3Eky86M1Ylv25gpMtK1h9LnyPLiyuw4ysAXpVeSSGUCgC4KKcKT1a
3b3JxBb5hf0KkZpYa9Mn1doIHrLxpfJynmV6KZGny+LPAOmo9rbNI8uZvyPAO2GypS/KCPhXNcUu
qjtiNagnNnCBX7ugQ9zZSgqXGjXfOMdnXkI+5CnhqEERH3YjkknGGw6pcr5TX1I4GkhDvXVk4ZAt
bYuZaqzVqkK+t87sOtj3Hq54N2gbhBTzExlNX3hU0l1Dwg+ZYU+ukVFGmu0Jc1fJoG78My1SUipw
Yds0ksd4yHd+O9DZV8RpxCVlwGhi97AJF0mAl/kiOWYJydFT6O2tKHoD8k/ligVvOReIPxIjqo/s
HXGBx3S6ph6OALKXijm7W0NG9heqQ86EGcIvKJhWeGfw0IwzmGa6PsoMCYa5cEi1SgaL8xspK83R
8pkxfPWXnEl3PQU2vR1Bjx0a9SqxxYkQryeevheRdRs2C0QYTI15x9sA/8j7slvSKZuiy7f6oe0a
CuYwY3InPya4ZWuhjmXqDzdX+5fCIDSTvDRMz238J/L5z52J3i4bLvBAiAPZQk8l51YQj4tAlOJk
6l13l3nLZMFDq+coWDp9idzXStfLnzqapPaOU/LdGx3Rbv60MQx3WJVi0lsS+h5nZjCbwd+HVH7Q
ZuhkunJJHSJKBC6OMgCyVMFlUIiq4cTCpTYpEB3lr0dpvNilh97Mrdiuig0pIkDyA9TSPI1cJ5a4
FA5qmVRVLbNh91iwHQjRikncAluIwqxApvrBsYxPb2J9Ndd0o/jxzLUFjJKvDPFUUuPgRuMj7yJz
wbz5XNUodVc9A9lVTRsKgcY+jmgItJoKFGZRTksVIUoTIx7ZqaYLdPkDpegRH3fQnhsRhVtZQFgq
UdHuDJSzANXdbZ9U8yaGsUE8Fpg+2ErGQpuEDTJsshBdeQMe4SK0r9AT2+gUyoVS3LVqUy3T2AYR
U2mLn6kCxperszOh16oDCp3/Kpfswepoj0inSiCWIE5y2IBqkiS3BVrUQ4xIE8eCwT4x1RdRR89d
FRlHMtMhtfWsWjJsidYOMUR0HBOArIWEqSJHFJVN9c61wLltbGIzuaSWZC1g+69V2b36Xd9sSvhC
GLghssNqCpL4ZSQ1ldfAPljl1q71AwDdfhUha48q8WordWZ+kXME3ReSUj/szUMXsWsyupSnmZDC
1YDxjIXQTizJ0YtwOTYcjlpt7kaBfsClFQHt/G77lrupCnkbEwc0jhAkknUfndP/BCEKO1gl5zSI
XsosdYB1DK9lwkgldXgzUTp8RUl3nQn8qOyuWvc8/mmXp5vUYDfKo/paUqhsMWS8GhGxNXg8iQws
35PFWGmJE2fVVRhspCZh3WtXFzs3z580Uei4FZI+3+cNOXNwE1fh2J8Vm2zGINFPYUwPVjDpw4x1
pu+9W0njurVadVe4+UNaDt8aG3pHetS6Et7WT7W7jivGvzwgCSKD9qxmTg7kwA/GFwwPXhmJyMe0
rfs0/1qsfunQX63KfJJly/hIViwvk3nvtm58YIpwiRwz2pTdpiDSe+O6+b0YhyNrfH4mdsYzsWQX
IrNOUhxsp/wbaqhJvEzQeFxxJRVnEXd7FhgYwJTp1O/BU0N2m9tLUBDeYMZvtlkfk6EFNu+/18Zv
6Y0AVuxZ8VUeBjBehGlJqr6S/tkaX9zJuJcNxkwoOrLiL0LNErGnCzTTOeIv17EKf/FvEf5i19fS
EI/LQsvNqcczdMlUdDBpBlQNM6yTbW6Yd0UPO9O2++uclPOqssj8cNuVg5G5a/xnnwYGhKL7TFRk
jk4Jciciu6tVth9TbrAQrZig9FMQf+Qoh9cmAEwU1654rWqDYnJIjsnss4Cfu2kbFsUW99ljrFO8
YLLUnzot2F1E48I9nE9Try4+A1k0FCW75TRhzWqpbxWr+thNln/tTY1NTKQfmoA7hvEpeuTlR53a
3FiE16Cn7MKzyWxlhUM7Il7IgsJpuPrJbsZL3zHMQdh3IHMlvDMx5T/5cUgow2S/B6p7MUfnaRLx
zRWmPoRtjNlwDCuIEfIQ9Y56rpFBnePcJ4lXtqehqjo0VlCTJiMtLlbrmjcviZ/4yeHD62C2BW0l
1rl2GszIROYp6zvBEfkm8JyeXJzqm8FaSrCCZjy2GsIGS6B7eeTeGHE+doMsPqrJIJ4NfAkZeln5
QZOyce1AX2o/fif6IbqiuEbo7XsvgukVN4qgUPKA2A9sgoC25B/xJPzl3qnuvNJP30xGHNPy/2p1
sX0QxASso7o6y8bxb4JlE7tDPMPWxHBSwhliDPkVsjAXuhOUAw53Va7ml2j0/HVklsfGQxOGAzN6
4faJD0T9VJv//8e5dU7KREL133/MmtK/T6X/0bLcOI3kfKwTr7EeZ9s7ZalqMJwa041EPCbqJdYU
AJ57sB3txtRvcSJhYEU4dXxeoypMvRc/c5KnKmYn0dTF/RTPf3qqN72Bod9YdNMpQ7bBot6XAUG5
4CDZArDfkzAl6B2bxRZA0An55Z6WewZTH86+JZx1YxBFjT21Y8WrrZVpRCfb6CaIkUvlG2QfOYUE
AJS17pviVlgHETXqIWw+MEgGy/j8aU6n+zAjY4C+86AGBogl0dPEh//Udokzx8UJWU9bRM0oHHL0
v4Nv/YwIrYXPCM2fTsyQXkSLPrZzs1/XGj+NMb0EUc+0GaUnmAc6BatnCz7sWminq1qQvYW24cus
J1R7nqRakFeRu29RXfb7FG8SJClsSx6hu31mfrfufFaJ8Rj2xo9hjPGuEIxZZPdGxN9f6dmvQ4oe
yOrrt8As/9K4OnST+WJNab9OXfkuEYmuR0SerWHbbNJGAGnIwP2OoU7VN8EKOAhpb/6/zqinNUa+
obbjhQdQrxo7/TIsZoRUxlHsGis5pvVW1PURwdq77safwg92FNIry9HuSim32VqIlZkA6HVmjsWm
kNapc2xWrb0CjZPA1kCG3DUovckFwqC4n9viH4h3WJt2sAt8tP8lEgzB7xsIdW4Aylfs3AyDmHO2
iNxZxZGpIPw2k927dK8ZS9l1OqOOJlWMmTnAnJiRBfpUC8RUbs87INlX5aN4mYOf2XdpL3DDZNG1
p5RNZ8JtkmGA2AunKqwfZPRpKSbbpmIZNFJgr7zBPZQUNsKlNjbS/JNYQLyLuVNAs+43Xo6ftJRg
Bjsm88igDZIl4LMa99UyEl9UFhZUnkF7a9wPh3mY5Yo8KpNeIFRY8HG52nCU2/GLjVa37S3/ZBwE
amX4X4w2y2LDB89nOw2kHjXnAnBhgnMH/Eb3qDNrLSmAuuCRxciN2LbVUMmN2ZA735aBxEseXWey
v1az8Wvqnrsj2+iu/AmVC1YPMX+bHsXUUo4tcvHJZYjUXAefihIr10MdYd2jW3nyhfGJl/kwgu4d
GKUMqG58xd9gSXPn6/BaTslznesHmxkGhKHnOLLuYzzWq8AyMlp0+3n5Zm2JBlc62XO/JJmbBbgq
EyF7grYBNvhaO5x0DIieRiWOzM/eet+9OL5C2FJ8ZAih1nls3uKoPrr5iI3ev9hOAX4nebaBDIva
e8p1+KC0+4U4/SnwrlXNbcQw19yBjJpRUuoPpaYLmCpMo4bYzB1XKiRj7sIlQBceQBGsSSovtiCV
5pV0iJFyxBu0AEWGdCwuGGFR2BKhBjdM8NeFaF0s1zwmZCz24Pw7DH+2MeRrcwaJxje4Uikxy9qz
vkwvZpDqOkehki3tznbATbhKg2dTP2Vp+Zv33YTGSLKoyR7MSPLeieneJ38pdPwXmVRAKDSOQ+oa
Rbm2Vo7r79TUVSAeeZ47faXW/8s1EdxIN6a1/i9LxEkuekjvePqBl5q/Tk/C9qzHY+w9dB7+gZAh
gYG9PsonuUAXOVqStech659FdAm12NoCIhICp/UIkBFbSinkYwQDhuY+PiVOwuIKPo8muo5+9phH
veTmLPeWaH9SCEEoq5hBJbx8dcEgtBsPZeR7t1zF783I1e7yChF7SRkQ6ortAqKDxCj2bekevMnH
9lcWn/jrNDvx7jxISLRuzwqMoNorxS+J9S9CIpRryb8eU76zYb5zLIy/HAqs9QIYu0HC8mgORlxj
dYFoOkCcpmhZAItjZcaKJzdzatx5XgirwfTBrinGMJFvQa45QgZngmlN8c6R7DQozXDApt1LRdjI
IVnyvLPiZs0WhKxiCLexmb1ijr9LMBV8C7CoQxrlm9DjDZuN4jdsmn6nHDTooWZzJ+MLTsj64nlt
fOs99aDL/oGYAEzrifVDV12cekTYWx/QAc0AoEucPo8hy/8xdvdVgIWkCvx1in6rh9Sw8XzjDnEm
JCsVnxcCyanKM3GaJu+drHlnZ5SM1kyTZXGXhfmDJqDXHJbMlileF76T3mQanrHQsPZ22FHhyCIL
KT47fp1ujNQJwCja9SEu6MFhKFRXD+VD7OYggQuEZzmzNyY8KCctL10IuTP6DRUG1LHO3pTGGmXg
AlGRO+y8HqE1Ee8e1U3Z45+CN3MPI+s0jkZ+MSWz9dnFcmeNv2ZQFchb7S30DPyMNqJYttKtPSOK
VeOX5/Q0J6HXsyBB1l1XMwgR4Bu0NLCvosx5BOe3Y0D8PcpJ71O0n/edheQjBe8NtZC9CDStFR4m
FpJyVvwZQb03gkttOugqps1c4qf0uAsGSuVtYMOXpE+FxzS0FNS9YNdhPTnELu3LzHtIHUAj3P9b
uxw45kNODsY+a08gSPNyP1wVtVde6j77xwYw3kGuPhpVktznWfFGQBRUrhDPDp3Q2sVMuwna/NvD
pKZ7Tui83gg+bvza1WMLVn1topHYiASbQuZQ3AUjUqXJZcOtpuy3jn0MOiMENdx29x7v912rf3IL
o7UV+xyxAW01sN+1+20jnEAgp/+MGk9Mp7KXRKTdLcmqc0lo/KOXN8CF/bja1wWaP2mYD2NjmGec
WQ1DGnUVzdBdRwMJ2CTq8jBOe1OHw7qF+uTn+p8xwI4OveZP9Tp/bL3xG4hq/GjUn30D755YTEQQ
WGp8BgbCJJDJJsh11eGx2pJ2iWpD/pEnR2lbezWqSA7fjLUsGoxXzrByh7bmb8xo1l3ze4TZsejF
OK647wpvlfQz3s4o+g0732Aw2zyMSfNUzJ536ooFZOWXj3PJiZ/NM8hOA4WeDJn7D9bWgTe0Nowe
sAS76R4bqKwrKP9zcEOTvx3nkTciaN6i6p+wWAY3gswXD8JPjQ8TX8VtTiFTEKRubXgjnnO2J3nQ
J9uGWaEZ4wQXbDt1+4asCW1chCrCbwJ3uU5f6mR+B+uM+MvqlkJz8Tk5lHnpcJTSEeusCl9k74RX
rTfo1rDrMMfa2IYLzZRFayt8RLOBJWjFhDyU01BicEPUoMahORZtPrwjhd1W/hC/cMVnl6l1XqFa
bTwNrbXow3PelOmt9lT1GKAAqxy3YmTL/tCLzPQmnCo79u3EQwEl7/bfz4Y4i1kW0OG12eW//9pc
/jcZVreE7Pfzf/9g41YDCDbySklR5cJ0vJ3RaCAck7Qeq5zikJzIxKAItVqTusTOHjt09Hc0jRcw
Ix8kecEkigZ7VSj1E7iGBnaC+gO4p1wHtVntgPN+eVnOCXohzc5ljG7BFhN6fJsHNm8N5kOL4Wnq
i3BfjoZFLmqa7RzmIJ0rTqZbIiYj78viMDk1Rk+HAHFsyuBuFz3LnsA3PwHWAWXq29ehJOSQN3jc
jaX3UGS3Ab+3Z/iXNHa3ZWn6HJDhxq7M73z8EeVj3XXVpvRCn16kflCqczccUTCUjW2oW1QUybJv
mhiie8gjQfX6P7m6oiwhiliR96XBHgxsqEcsqsQZZIeC+ytoo1NYldYX/7gJXo4pjC+7u9R0BYKr
wjiFUOOUHDYaOhBDSYMKhoFzAUapG2oT/X7nnYjKZKVBltw+9kCJza17Ay1P3O+YmK+y/FejF9rn
YsDrXnZvfZRW5zFpD+iWUZ1U5sZuCE2pw9rfVqV5bgSjCPYYTNTz9L3PE33X5tZ0ldKr+IY57it0
tsqiVvKnGjaJYIPgehVo/3I9m3A4uCS+p3DgXlf/hE9p6qd49cvG+nKzhBUZN2UavLVRkQLza8IX
S6ofUei3Ckb+ttEen2f+JVOMDFIuOKR8E5AAvrWKHgNqMry7E3t4vxIrwFJgumZ5r8382vhPWZ/m
R5sYKjyhefMiK0JNkSbqdRichgjLTy1i+FM5YuIS/9nKHiVlReK8DMhrIHVB9wTtuetCTjQly+7c
x++KqE5DzBIjH2ootu1bmCJnD7ocHMMeQ2W8R/bB66ATgukGPpll1WeUxghGj/BYS+KpLovHvogJ
xJTec+VP3m9uLSaOPHvMUZZRhRiPgvdsh5HlXZbRc0+Fhnpy4IRilbZtJbsmy7VOaLjuYsv9HtGb
rciEoV/pk2dYJO9JxZIkxbe+YnsUbjOTy8qq9N1QYEwxBLNrMl4iXgR8DP9Ex5aGB4kJzhfytPFi
9eZXjA7kbPnivnUp1WfQXByaQHucGfezN4RMXuN3UjtIuYoQxMQsc/05WkhgbPNtUE3rJmeD1swP
FeXZxpg9YysTtQPRwOcKeHRtiQIIN4nAdV8P1CZWgLvFbza0Xj3VsHeyUnQ+hVV/mnr6wweIkDzK
d6mmW+/AP9TiziSp5WzhGWOm8Gcz2sT4wrpUNfYtBTJEq1LwbTMVXjm+993/zEj7j3YvAfv11bYl
pAfTXljtA5Svq0jpW1Vr/eZBiBkH9zmY9ZNb9z4OHnNfwoLfzPZlCvv+2DhF9OiaCLRDPIng6Ut/
5zTiAZFUSVnJ9w8+gp0dnI8C17FLE7tAZzvPdfgoZUE98BSwlsIp2f4zbDfYFYaLExX0LMa5Oy+j
wjab9BN1UbMXVXYGn0gpa2tOIMvFFur/s1sfr3NWdweG49l2klQKJKmpnS1bh8cc6E+M1H5XOYTl
uT7b+aRRVztpmq2rW4SNPJaJIuzAazAmdH3ugmLKoEijvVXaPAjvvrYwa5dko6Abexq0YW9nM72A
HnzNY4a/7OPVnTsO8T4cotcUuyUDL0GLmeCoycYKmFCOIxWzDKI/DvPE+gbiSZxLVbn7GOEuS0qs
1CmdAnuuXxHUDqQAlz1HiTgORRJEQFt+5RirRpdpUCvNZ3AMNx3ZzyEWS/Qz6pBV3puTjkiRM6bG
4wiUsQGPxg8jCApcfW9+vuK5zXYiiHdkMNxZjC4OwrZxq4DKqKP2JYiK49zku9rtv/wOXCSREmDH
u/AxDNNzpDiWqSEsNd+GPtnnzOHqUBzq2r1rrOYecx3MYix3CW1So2kx83dlbVDp+ijM9KmFTLNO
4uYvMlFx9kvvEUZXx882vR4hEBbILNwauAlsxKMdyAfSa2E4NhtncVLrJCJoVetx2zdIRtiRg43e
Rhb66dojuVcHz56jfxzLqjeTWbzbma6/yik4zsokEqwGWgvesdWo6YpkeHahDehqyct4bPLcQSwT
npuq/JokNjQfJ0mg7xjavytlXlhCHgOLyIbOdz6sngKzcfo7Es9uKvBuHWjpxuLJ8c3ms+miZ89N
vwLb33EXb4du+CL9U56p8W5QsrfBl/Sd13Ba7CHD+AEoCUTLFP5IXS5171NQAlAbJUQsiHh+V73k
VfEbGC0uF3y4kschGRGXWhBGfMwt9LbyC40hQ7C83FamY0Aj5skrkSS0kX9siLLcMsWnI671Time
7ap35BIRAUWv06fUTR4Bl9fsvoJXjKjxmfXsdmAodmdOjjp4aYu3hqyggE3t2gzjI8k+V7nY2Qmg
xZjmGA85Q7HCH38sPUKHezO1g+i9rpk2ZM4WaK/N13+R6I7XTQX7ssgLsJ1j/yWSbrvQ08Cgl791
M7/UlJRJSJwsitxVCNhC4/Udq+HemsCTR0ePPobLEdNFmz9RwMWHscxwFdHQJmbkbwvW1WsWucOL
nUWITjlzKlxEYdNRE2LCT908XQupkDjnqIK7BvmwhfCBKiGULAYRGjSrBg1fPDME6arxkGVQDv8b
kE1oBTnb2V9rG7VlED52TTKzVB1RrBHN5HXs9XwWhawSuf5CiRIdZaE4ziQsbCPFZc0U5c9251Ou
mvpftkRCsbmqc0e/lXFVHNNe4/LqWXg3OTrlkM7AdsKv3HfaDyeI2KEL33hGBEFtHFXVPka7ueoX
cwFlTrBp7P4cLGICqiPifnh0KCQZLgZpBILAw6tTt9WTg+99O6EUfYD58Pjfk1Nx08L3+PPL8TXL
sLvAW8HeQQXRmyzA0TMmjyZFyiXsUd3A3LSEeyUpgPmXUXlnKUqom1Cf4yB9Tp1I77I6Zy1JocNk
qmVsM7GtD7wY2JyiEUpmXtumDS9V5oN2sjTxrhXZdnKd8aKsWe2GG0be0Hu1c4mEaZ3M+MbEpoPj
VJRXIIJiPxldDKSmBKWM2nvjev9j70ySa8ey7DqVMG8LLpQXFzILNV5dl6w7MJKfRF3XGITmkeOI
iWnhu2e6u2QWyjB1s0N3fpKvwAMuzj1n77XrdOuMtGULW30dIO1+qRIIeV1oZNaAzWRmaKxDz1yb
ONOnsDS6n3V8q+L26plPWmprz93wzJW9b60WKmSpaJvOs77TUALOGBeVmaJzsyWrlvsDbTnQRGeF
gGehOufCaW96mJoLXW8TAnPuXkYX1x1R2yawMNvBAK+j9E8hg2SGRPhWUjBCVkgxqc0lKKiswKnr
TzzJOijMKYPjVFUDYURVhA5SQxpf9sqsM1dEKIOW0E0sgA5rWY7ymYYFo3qPVpRaAJdQjN5bkS34
Ds9lXmXy0a+x9jcD+xoNY2sdpbh3pDSYTZTXQtB1Yih6N5vgJVNJgWL3a22adtzjM0dO547XLiqe
ANPdBokSOuyPtQs2wuqg9jtBOkAgA15kGM5LsrIamA71EL6XGaIupXpktMwMPECszlm2SVFWjP7L
oBXxESkurggduIFiP9X5ZWwKY2clA2sdyM0G0+jKDnEt436OK6/eOWmo7qKWK8ctaxxctmquQkas
UJ20bRXVnFQeSi87HOXGc3oPaRIH02gDhn8+yJGIe0RDAOvMTgnHcZU3PSnEguJDn1s2Fn4W8sHD
m2F7N/bl3S4T+QWTZ5skDV1oH1vRoD4kSMMDl9UAv/mJZPtPqxePDUq5mZ3VyXyMiBVkmNo7mG1a
9XPAGqhm2lNafoLoeYrzgq6HYS5z4b57Q09AXsAzNk15LlEt9XFEFPy6Y7tqeMnes1E2kSSHtGUS
2YXWCY0UHnqzeYqY8iPYweJt0DBnKFpuK/CSRWGIuVolR5DEb4mV7b0mQ/Qz1kTyBRYW1w6njYZM
q/Trk9+3zICLQ+5at4IkQlNV0f5XAdw8j0EpNEJYtyjPmE7QEqsb/yJHfe2XxIb4gYcR7IDpZNeG
Esy27ndbpxy1Xcglhji89HZGkWZLySTpEFcmm1BCs+8aDDi0txEhD5aztj0Xi7+B3AV/LzYOlBpu
Ei7wMGPC61U2r8neL4ddUBO+wcxHW+vdwNPweWihcwy0kIopYp+TjpgGZaLSJi67BXMHUnFyJlk+
++EgAysal8MiUx6Mroebl8UzMVKpGqBYF/aoLAc7GxbQXAvMRsk88YBAu2EY0yZDWqETEB00I8fD
5wDX8uLW0QEXqDi1pbbhDuivmyp47pA09X2+D8YSGy0DLFG2r5mP3KE1JCN6h7eTlJei5WbZjfKA
HICLNRpJG+3i+yiJRvLb15+MdqTB3Tzg3SD/O1By4rhtnVnTE78px2wjkvgDx2oJt9Fj5bEJ+8NG
c3Roc8uiKUnDcbVVFXjK3NCxddS+x1uFssQ1rmxdtyrndtl8Si9EI6g6iOgYj9PIdetlb+TASOgs
kkdZ7CyulXuVQYCjyRQeJUcFcSeiHg5xbmffCHrptWnucyDi5z7BzoZyEJ/wyM5h1DDJlqw53gg9
o02RZXgeO0sSmDoO9KIrI9gWDZAFWzy2QVNucMpG2xJ+7sr0GuvZyVvEFZH6MdhTw0+6/bmQMj9E
lUF7RR/VD/VZ+ESoVkZnLWqUjNss8OG2O/2Tlh+QoPTPEMEgYdV+zTXEt1iZyAO1zGj181urp9kA
qDs56K4wtx2ses5MVF5t+S7qTjn+8cVXxe/fMo9mfTBEv/7j3/74PdEnaHNV2nIWHMBx9vMn2KWU
Y1XzkdfD689/schJ2JZdQOQe43oRIR0THk0pJS4kgoB0OqlA8+sEFP7pS0jg4J++nX768/e8SJ94
LIDl0ErA7dZBsxbGemzrieNoIu+FZjMvymh4MHt2BMDzO6T0GkrXqqcPa6b2nnXa3WoRNvnIRLbT
T7z07qUkA2lCVRszoQcPpRffRqxFYHA0ev7dtCPIvZfKaGqGIMb3OOYAnMJi2I0jLjoEUsNuSKYg
QLubtG4yOZpVhAujo+2YMw2idQNKBWMANZ7PVinJcR2VPuwBYg5s44Sk9Cu3/M8Y+h6743SplMp6
mIR2Q4pWQ8oOfgpt5rnbNuPR94Nlk01i5+DOTcNe6eQx1BkQ7IaoDLVqjn2W0xOd2eVjkIfNIlY8
pmOF8+7mm5K+OuO5QCdtoP5Sg/7O1XL3k/yhK7R70jl3dYRMlOPScrvgBccJGg+C5Hyd8tkAfREM
H0lOa87Kv5IMIG8OVSvProFglznwEG5jM451T2pEgZBAgKkAHZSoY6mp5bbWtJ4yAlpZrTwLsz/C
LGYb0PXvdaitlNB4CqVzgIRdbRppPWhGM9P8AE+bRRId/Oel8MlmjRGHmAIRRocCxmAKVOfiq42A
0BOBgGJx5aqBs59eiaziDzqUqBIadp9l6NVLPOYoZcoBqLAf31R/8gdpxSahvgLot8P+wJ2hfTN8
zo8h1ME15AKOBOaonLGgdtEg9Bh0bVvXfa8CzOIxMQZLICxQhV/aeLwzpSpmidQB2Iic46A7i6jJ
Xws81wNF4aJweOTWmLJwfOwdSmmdVaW/YqIwODMxPChBnx9+fqHeNeJF6ouNIZVkm40iPxTTFwmi
bvevh4j//8SDf/b/4zPLBxhgfv0/11/ZFB5f/Yy3/+Of//otoe1TpvjvmfZ/+YZcJwgAV+LayKsn
sbH+9xztxXv9/p/94e8p9g9DTor9Z9ak9fRoHuK9v0SC2+o/CxE/ZimR9+k//g1R/f/1Z79Fievq
ryTeqY6Kn0mTpkWm/W9B4pokYpyFUiUvXHNU0/iPGHHT+NUyVbJnHYM/ooVL+Hj1H2H30qSgQ09j
EMWHN+pfCRHX2Kz+8rc8i4dJPvHj77/YuoahCmGh7Zi8ElsXDj//fL8h36/+/ov239y67eJAw2dE
fXVXKqA20AtIlVvk6nNLK0W3xVGDHSNc8ZSaQAP8/IrGZ474KdBhzbQiPxYGnmmUWefcovUUFoTU
BmhRIjV9VPNibU2FNfKdDaAf7NfNo4wUFIwtHKZYCZ6lj87TVJAWZuFjTawcgYV+PjOGlGFqwaxv
NO+N1tLJLTRKWwfSl6bAyk7yx2IaRWN7y3wb9VgSvtRJLudNqy6Yul9E2l+ZRH05Dnfrzh3p6qjO
IRozYiyDbB2I7J2WBv1TAidpBexsoMRzy8nxE8nsNa1e+yBiOoa/Xq/YiAB93kmPGXwRyVfXbd7N
stpHbfkCXuqOGykMklfPx4o1xYH2XUvagYsQUCZh++pPM+yhGBZe0QaHUDC9qth67uMgeSb/x31S
CxcPbtr0Zw3O7qpI6orNhZ0T35XeQf+TH1A9+EH0ppTpI2mg7F3KV89BW90oKhzIjoMpgIqOxYM5
sCQ2U+wWSG7aEqF2NQf9kSIb/2xNAmNbVeE5BhmkOsbWbRgTjBoAEz/p8dgppIgCXAUx3UoCIhgw
NQ7GqxzQ5Wg8GeLDFgh/bBNAfmEh8cmoL52CBMTRB5+sBTeF39Ja/J29RUzmtNcIRpJUYyMDCB6v
tB6AZDK4N2u03wOIa6pVHX2JJg5a9iqdZNNO0vfYZdOFOwixIJnr0x+fBYUgY+cLsQPJQnaEIYA6
+WF07p6aAvdIbK0rAXtEh1fGO9ScrZGdQXCqi9j8okmdLEcsuyQBHlO/X1UJQDndZ35rjC/EN8Bg
RbqLJWgiHPKg2ZZsIG/rm98Wi+5OolXajCC7/Ak5p8b1qrGddxu96YBHi9WdqRp+AlXUP3INKFBN
qluH2dd03B/tREMLc4+CIaofcZcx1c8gwjDbQ7CWvowV/Sm/f4C1ObcFU6V+grSlG6kmG5Lujk5P
jyw2TkizHwV2Rwe46440lxA/r7oJTVoLKOvm1aBjXTRgK5VbnaBMI26HuSu0T0JZZ72WvioCRGac
k0IHkWblEdRW1tYeXzB00cDCvpG8m+LI7h2nZ2WC7Khs2upg6KcXM925cj/cYZRwGMwDM0xTG1OT
eFN9/cKWjW2oiailzuVHx/m/rBv9OQRXURIZz/xxT75DR6+g15xVAGIBuxzEmhTLiDTVuQ0OqpAH
tyiIcvHxDmbNHsyUVo5XnSmAw7XTJ/qzwdYWJc1rqSvf3vQgAf6Fnn1iW3WPoY1YTXUXFnLdRRAV
GpBmcdFEVi9HSqBZFYkf0fBJ5wIZbl3dlaQ9yaG9RwNvQx/ftZZDBauOUBUafE0NIxijffDMwWOq
NYfCiWwoJjGrtz8c0iegJ74n+EeZbOrvtP/IpMxhI3YlbsOO4Q3dQW1SekYO5zhl5s6KM95ddW57
+1lke9XJjkmDZqyYq7qysybaIC6k2k53tuUu7QwfZJdtepB35PmemIxmQ7HOjY4enElChgcYoGTb
EDL79JYKW2mLuE0+vpmCMwXkMIO+kWcHvYJ/OQeCx9Yu9B4D7Ep5AGQaJ58JtE1X+i2l57a14T8+
udJdJX194LLe+Ia66wn6nP5SQ5iBI43cAGthgSXHtbzuRpjc2jWkgjPhcNfKWYsehfFqEm8bMZ2g
A7jg+c0Uvkz+0qvpbvDVC2PQdWqtdWpUGifBqfHMhc9gPA3IxXPlpiVsSqXfLfuNGyK6TLM98W4r
9DcbM2d9w2pXRzByOSZN3lAxi8WUIZT39akhD2TqeNJ8J4Xe2dmOMVkYJvtjumPAwCphntkZ7xvF
OsQot4qUOWGSHJ322w33U5yKF10IJF6S1nfjMl+EVrfBw7UdMtyZwI9i9EsZi5lNWjrSmThVN2UI
gBpcE2kcK6ZcP4+WK/ttQq9t+m+r+JjOupPiLevqpS3UvceOgRjrR5VNAPFnS4Xs7V64d+Yiaw/3
kgyfuzQ8REW3mo5rWPFjNKnTcR6cbtk31kKrrIU0McmShIsJa6n7Z1qaG7eFV5rlZ1E7NkoLfV8g
a5RD/ulP5k07yi6h7Z38VNubhrNmj7LUlB/oRDvhHgurm9iF8dGLXtR43LCnPBasRDo3SGkROZBl
zWOGv9Doukcjrt+m78kyeInFcIGIe3aF8ZzTsedTmVuQQcs6IVonuZh9dIlU71ajCSGHZO9U+Lmc
QybFyWM6MIoJ5ZNu1Hx4BEV5ynVj59CApkd3KVt1l6CE8f300vft4yC9h4hFNIZvlNWM0gv3VQ/4
vbF9VGz9Aq/s4NGVrER2JDCYVSZMELXS8tGeVc3FHPABu2oDHG4tg+qtHuIP4tIXvd4vPM279qtW
D1/SVLkih7Tt9tYIbQ92aj4Y/c3gMRAK3I0imVeRcrI+g8Fbjk211vphrmnqLkSkkWMkMzRsReY1
dcplCBmkodNnRrRrcnVTjN3K8JyDiLvjkOxMGa6Rb99ag/EFXctVifPPjNdSqus0D65h7uxIkbqN
Ho0yx3si2nzJznnp4EJlALM0o2yfwDweaDC0Poka+Vkd0y8VW2d0Q0xwSnN7KwrMu2Z3i+tTkNfv
xB0+66Z4LSsAe12gXhL1xc8XdVTvCwUMQ4Hd11pkR5CiO27Vt8Tun1HhXKdrRmiw8TPzy+W0S7zs
p8WoMPrNWBKWja3PuNe4NCqhHaWtf8RF/931QEXC8ZDn45Nd+s+RE+8Ss3mLTe3SJzPHUxD7paBA
IvRGlgHRsTo4aK81Tm6/G9Z2hd4GB4tZKIuyrU7hiOWzg+z3rtfrejy6OiusNxnRpjbKNoMGX3BQ
argCmISPxDfuoKKsYy8Dxgk10SPnmfHYsbE5re3AO/f0EBl6+bBp+u8odt+K+EMa7apkY63te8jA
zHhmg9ncKyW8eur4QpDPttNDRBgMuhR7il3YlPEwbxAzmL23jkL9oaYPFUzXnNuyYxP0AmfcHEez
QdUKqaHA0d97ZLJ4JlrEkmrASOjOKHb0UeTkrI4zqNA7Ibozy/hIa1u3KDtsfclI4cXznQ0ayjPg
oGWVV4fKvZmoILpKA67QPGplcAua6DIAoQtp2RFuvDSZfKmVth8jY88c/YRx4zSM0aXLxFap79zG
DknQP/q0XaTJx414BJIkN8DHuFIeM9E+mj0XRVqzunxXPmk5NPKHWNmUPqrn0H5kAbnHHtW23W9F
PpkT3Dvd57vvDM/oYC+NThAMQQauTskWMrXtWDtGc84o/hR3UL9SojCWef7JZkWdIK7vXUAJabFz
n48FkWRDhFbnQXcZDyTMmtjsE/rt+YeYIdQQyWtpDgzSGvuQhNGxaq5ds4ky/4c/MHXLBltgWM2B
Q0XmKnO5DVc4ruoeKzYO731NeDikvmOJLWR6kVYsyPKlE+dZV9Xlt7JMTNa0Eel6fuutErm5r2M/
01TosxqxMjmtmEChw1KmaFiCEWt1gR7TodZBxo/mpeQkxe45FECdfOg1XtUEYD6lMnPqicZeEGYf
Q5PFFYeSobRX5cAoyyqAA0TdIUVdCn0SuhN9SbD6nEplGs2RABxc1zrAfmsXGQGe89E6o/TDMebd
KoSADFVox+vlI7wOMn8d5Ptg65Yok9y5BfzdtLrHSqRHQr3kmhDAU5pB2oIjIleWT/p4CJgsQWGZ
VcNCVdzyULfsslCzwtXIV5Io8JWplftUw97CxmvZ2tyQ64ln5gcISEatfXdFsQoManRVUOfUhARq
Dro1n8FXHqGe0tWlmlafTEjXRgv+gIH5qY64WP22eS1HQeAfZMC1w8ccqvSGYVnGoK2Kd6eLKSvw
yPaNlDNQZ35SGWj1yN8oUn+j2tmqt9uJY87wkQ6dF3/oRkAMK93zac7IxYhJrngKXeNba33kpyq2
E5wPunSQp3Jb9hMLkD0SQxLHx3ilODjGo9pLsY2X2pJAuXoG82ZcZP2kU62/A3I2Ea0V47lzGETx
TqAxt7a2znOgYciO8ZiKycbZVduwF/2GbBkkUIkbbDqUMSsdxh31OT5x6bLPBcQmVpXFxMVgDS37
XD8DgtvkAAGWU7r3aICmFCOmHjNrHZBSYbAvDP0hbkVEwxuDbpkVS7VoyVrTbiIvosesAsIQib7d
WCP4OOhn5YoxU7QiyK/Bc0MPbHDRzzCPppkIwg734gcpFS4jLfHlVs0+llW1Q3iP9ysxJKc66iIa
p9FcSYEiWJQDsxgrwjyEQkUemotSkAZa7CFaVDu0w7S2+RDcFS4JnBhcNggm4wOKJGhvWfQDKVi0
sOCL0WOvyTCSxaaJ5BYYxziztKuTqP0CLxO0Asdhv6Sx0Yu8x7Glm2AwKkk6Enh1KJN0JhCBSqic
c0et16rwUK5rjnEJfX/uG4Rl1ZZJmne5jfSRXRULUOKcox6xNP4VGBMirdamvU4TxKBNgoau6tL3
BgqPPUbdzOZ2ymeP5Y4pxpG68huzieZq+ayVQftcNvaTyI2vFhnjuwlnXboOeVIMxuu+qc6hywYV
4Ym3svvMIo89GNaxE3yxpg5nPo2UrY+zKprtb8gyfOK7sqzkb4EvOSPjraalVIAy4ONnKFW7aXsf
MNjWDaIyspvdA0kbdEsQWO6JTrgYho/1KOsJMpz6Kq7nt09WWq4cnwClMiNEzq+i9h7GF0Ffcst5
jI3IyEAAJtbddk4W2ogCfe9MiOhTySSx7xXZDnp5RlfW71pUm2Szq9YtyMoCYIqnniMHQ2XhELKX
O1Z4o6M1biSpuwFykkPlZ+FiaNRPb0R+oYQUHxlpSDhgylniQywcYNADxzZXY+YbR+iuOKvUcDeU
ibtFR4/Rh2AiUK3JJvSKRyVo8qvUv4BmkDU15bxVrBmbuu8Kmj7sbIRB+kyU3vC+d4hj17HtY2eK
nVfL0p6Muu+/Clq+VTs+CYOoSYwAQjDaa53YZ4dChM4EjzJ0hsAE7A0mQAHMkYKbA8NcqvR1ocZv
fp58UeswyEreqiR+Alq54/LGqzauM50AjMjRrp0Jk6OEMF7FRzwTx8Evp/B3a2OnBIzmNvFABIaA
QXAq56FSBiIEULgmNk10w5LDHH11MdMzYGElD6CG2Kpg6Dfgc9whXWNC+0TYvKPpfHPC6ksbYbqo
ZsZzN/ECOkvHKuiJGTPjcEZQDjgpY0QNX1FyYkdKBgwAXDUjSwo5iHLVjc5GvBWdBJAdfCPKepO9
8VyNx2BcAP744cTBjzIvX7hxLM3U2nqmvS3K+B73cEbct8EFJaDRTNKIPMAqgh2s0T2Uc/1ZcdOD
P8YHqP75wsq6B4X2wryvVeBKiI1bbTgmfQKzWF/rRHYEGXNv9rliZQRHmlFLN3V3qPmei2odK+F3
KY2TSd6Y0ZGolDY/GjM8qmG6hVcKTcP1bqwmGyWM3yCnI96sJCcvPRGn9L8B3EGvzI1rYLsP038N
VB4NWeBxfDWzAIAV5Rt1z7F0SVZGPqGiD5bBHOXvybXjQ4VWhXxVxJRGP6wS9p6WSq8z/8hzfstO
y5ckgGRTPnZA2erGfqARc3cUe9Vp5rqsnaO0zknHVeOEVgUOyfvG68qcMfzMOnMdC+Rq5jg+WUPN
lT0RXTLy4jMII0lFCItFMzXEKOyV/oc+WtugYiPsudGb12OYl/pJG3kVMJJjwHXDsoSCR347BBn1
kTR4sjJSuaxGjkmakBlSpu2DojKzREFuUBv7Pjo0sgj6gdgNyIPzoIB8aAOPUTWqYpNhbeMA9gru
fmA/Dq2/AAFIUcOH0QUMUkN4WLG7nN6p7aSXKCjvJUCbLi43iuf80AbxymAe7Aji5cY22bHT6NTl
A6KLXcuhagquDpmJlZ3R2svaD83H9pKYm1Brr226GnXOOUffiEJZCuR6jIGTAy2CT3Q7k3nE/+jI
/on14dvmN9qOY5NaYkUM2TbTECTy/xLDdCIxQp0HdCJM7NJSXFWZsPAgOPBrxCmBZaF/TtnJyfeF
rIibJPE+UJEB5FSKTXiDLbi0nGhZieaYNsbVtcSpTkuys+SiRHqBi7yY9bzWVPdOoWKDvIyukTQ2
mJKXTvJgcD1LiR2DSZfkhaami67tpywGjY3Fq2bODuiYObASew8hQ96sOxbSVuAxWFNWJf5Xzd/4
ExbZph/sJGJbpZypMask1KCFGj3Xkz7MjGl39+exLF48lbMsVZJ7lhnXKDMpZuup1y+dOzRJyBm4
+bDq2Q9lyOakh2FMj1dsBji0Erlp3/P68l5sI6iBR8aJiuw/7ID6oYamk+f8TZAjomzNT0/Yq3zk
sAMsKgYJPiI9GAzFiQAu5rXGsRLFQoFMioEi3gw+jD7irk9lXr8MVfRNMArwCSN96lWIEF2/DrGx
6jsm2N+63Sw6pT0WHHgsTt9GnRLmTsit6oZb2B5kpTSsMyh4CrU0F5rzhaJ4EnamF1v6H9VHkqlM
NhQ2jA5M1eDD6zETGPHSrMcnjZB2j2C/Un9VQ3uFd+kJ8O3OU5xd0aRvgadfmbktPTp1hcV5OkDf
rypWV8Nvj/usZhHoAmMXhyWuMmUZkvs366zhRruBQOv40Lbi1LjpHXvwlfvh3UGq0TTNKpYED4+s
aWr2LsECoMU89CNjlrAuXlwVDbnaRB/fGZqGemRTYCq7IdKvCSdzrE4yqpRjjzjsKk0xWSAQ4o3N
qy2fimctdbZJxpajS0jvo1xBQhgFP3BrrVtLmffS2sauty+H/CUcuyeztE895NDKZZ/eS2JX4Ttf
DHaSIuiebBoKOI9m08GoaYT2uD/LxGceEJYkDmXWsqyxXFcpYiqDhBWbmwiXeEqudKZ8tjVn79DH
B6Po5g2BfYUdHOsw2QUtHFuA4x90eRMU2cxvu6fW/xRNGa3sisXYmNTXJKW6WrVF/jmjcUYCoYJk
Bv4VYm6tPSgPw4AkqcvurY+pu1KWMTa6d/ST+MTMDSPuJxmNT1kGWMcV2+mUzXTvY8BgEjrcLnur
xVnVzfPCPuWG2OaefAhKcz3dvgO3PpqBBRBSv7LGUw9M+nCl3UIeQG+TXbSExq3KQwVeehl8Yz3I
+ihA2wEeYZ3vveGZcphrEsFt11QvfWH8SFE2KgmwAqOA7Jnat0AfL62CxrNNJtxZaq3Smom9t3B7
zoC0sDaWwgu15LRQmwFkdvqIM5P+Dp0sNljaklP/rHhQcNs2OpSheGAAj3l0dG2KJ7+lAkmRpBCF
Q8g9qdFA26wMKErbbgIP5W2U591cGYl3bSJjQVCBh9LP15dh3PmLTk/1JVXZ139NmH/Oqf8fE2bN
Qh/6z2bM//hf8dfffnz97fj+l8n073/325BZMX81VCmkqlq2pTNQNeW/j5n5keRS0Rzb1C1p6rpk
mpxmZe3//RfL/JWZNMNpSffakVLnr34fNPMjRtI8KH+kWoLZ9b8yaOYN/WnKbDGxVlXSNgyB3YcS
SOV5/jxlLo1GkUbtIdXwUmazz1JhE+dBX0Px+6djc/ltcv03yE8XQqVrRtTTsfs/n0pTTcvSsZWh
+zCYt//5qRpdqSO74qk6Jd5TE6LfRZ81OCaO2mytB8k+yMJ12aGj7L2nsDDvMapAVrDlGFt7zS5Q
upY/nEL9igAL+NHwPJrKpjDGbRlFezsPL7kSLuIqOwtFuf3zF2+qfx3H/zxQGjtRnRG/pVpSaH99
9WOedCRfqdzlCiwucPfPTU8DEuY5RA34/0yvGkp1krGD8BOl4ALiF5TQ4EItf+vo+OfxMw2ig9KV
pzDyV/LNbHpAvIG3NZoowuemhHNVMt2xqV/sYSa6YUPUp2nkN4psBIVquwx18jcSBrulKLE+Dyhb
hTrsPc9/61KgooQWQfTN/X2nBSvs2/uQGHfAIDOZCgp/rE2FfxsSZ++1cu9H1P+k57HDwf+jFVRW
EbftvKPdQR77bjCgMsbcP2oNQaLuUBbExpc/IZkr1d+T/HF3Su2rMu09jI1jOcDwASV21ouqhE5E
s0HTgU059rvNhopbIjQqT7mKGJygrfVHj0RgV0XZrxK5aXivpFOj+uSlUHnsc/jdLjh8Sr1ViMzT
AeSuTsIEEsQWCbD1tnWvnZIBGDLBX47aNiHBxHRJJrHBMxnhBYXQVUuVDaDzRYSXPu5i6FHZOR1y
eFHSxLQ4LPicUaUHPua/aN+mdOwrF75/vqnR6sHNfHB7WETEDyzZWraqb3ME1S+Z0Xu0gfuFILrj
tTY1NrweM4K5Tjy4Vol+T5zxFMbxorGUB13nBpHUlxGrOa1JoBXk8pG5FldiX4x4L3Lxzpz9mnvZ
jcEp4MNtakDr1INLHvGO6g4ZOH6Lm+sUK4/mc+CTCO4GyoZu5ht2+kPEJnTigHu9brIRhSHVwXMt
utfOsLA2Y1JIS25AYSMR8kE8x9mKlxwJfg7mm2pQex6AJCIZQXROtuWH5ft3T4hbZJJURwooG94W
g28tg0c5lCf0zP0sIZh4zvLirXTMfKaj9mtZN2RmdaNGOx864IipEqIEOV1DRaEU5u46AJZNB6uN
FzFYTppc5FsmEY/M2rkVIeh/t1boLMNJqrzPzPrhheM33m56yh2NfnZa5viM5N/nVKKp0haTYlFu
iJUCBxSq6yaI+pUQMc7FMV6m0xXqBJMFcYKSlvDvZkpvHHTM3nUKrLLW3hImf+Qm5aek1ukf028q
TpLBH+ztfdvjV1RrBcRJdrKZqZMWvRwJz0Ar04uZpcsEX8sky4j2OENfMp8joXaElmLTV3VaYXzS
dRIfTYjpDNe4zPHN3ivhP5VuuJA6A8BhrYzVayZdRoDJuRlCukwdTph2OQD07ZP8ZEWbLGdLpaZz
K7Le+zx6Kn3nKv3giS3Bom3g5fsMymT1MjV2EtzGc7z686x2N+TTX13T/Y6ZzLcFORhtvGvy4GkY
5c3C62eH1jt9Qskk9uDOaJgQI4n2uabxgFEfK7b5rujB55DGu0qTX2VXbJBovtsmXQig0r5+CJPo
otb5j6Gkc2zrVzcpN5qnbsnAoCuJpsGKn4v8ihJwg7nzSWEwPpd1dDaVtybO79LRtuVQAxQyoT43
R31Ew+Kiluf6G9sC3wFxpjmueMuN9lnrbZ0qPiOERvZUXZrhDGCRYKiG807R/VVRe+hDGNZXwaOZ
IQId/fXQkaDXKRe7q19Y2N8bxv7A9JALLBReq9SqXYq5qhoHOEPRxaz8mxDlVhEKsxeq3qKuTqhE
9+kIHDAJqTzHN81Ek+2Wm94ldNJGVEgAuQTE1xWsWLl/VZzwufqIDfRLtBZLyLz1MdaanV1Ga8+w
vlJyTlO27qA3a2pdEssHOJ+Fg8lupBs99t1MBuJaNrRELOLvkH+eyDjZY0xdNQD1Ebba74OuHv6r
0vtPVXqO0Ch8/vuf1Yq/qxAnOeTffzm+f/7j335Q2FDvNX87ZeWPP2sKtd/+/HdVofGriqzQcAzT
IDHM1tDt/SYrRG9oChPxoK1JVcNfzFP+Xu6Z+q+GrdMB17BHgok2/ij3TPVXKZAhSspEge7Ltv6V
cg/E/FTR/VVXCO1KqBRgJipGW5vKtD/pChstNFrdnLyBDhZFQTSs18FMtiXGahChcXlpAJI7HV4q
U+6tvHwcFAkTqsGbMvlGVIdccpoGSk1Mu8yac6P4b5Z+Qp/2aNXjC6kZXAiKssM8cSJTAYvMrBz6
fsFWDRq3Jl7IBj+g6apVmHXwSwFo+3srAdeWQAqJ/Pg4dTidDsFZFqEdblEoqWJcNjajROTzJyBb
9U/5RhlUDx2ojKXqatkKLwHvZQJ9KGPyVPeCyTKLN0kPuN0T1AmucN4BwgYL4aML0dj/5pSqMyWf
KES982AP2twftE+1yI+kYnwT0HVFW9Xvkv4A0Sqble6NvNCaog/ii2MVlH/Ed898AC+sQUyVA+Jv
YFaiT7Jfu5wgYuxX/5u581iuG9nW9BPhBryZbm/pKYqaICRRgvceT98fEiyBxVN1bvSkoweFQGau
TGwVt8lc6zdAxhHbWBmPTd9XiAe4rwE1qkmWjCR8AJAKPHveJXBBIHyPPz0ParZl9tcAxRNT9ldF
H9cwizF6ktgB1+oXDbsXIFjVbYSWFDnj+1SBBOWV9p1mAJHMRni+lHTwH7qmQXsXSvgfIa7F1yRC
BxV2xivIr8A4teababXf5a6EodSN4PCbXRfZpCBIAGAN8xQ2xbluo9tY+qbUzheD3xQsobx1ELyQ
X/5RBN5F9jtqculDImXIInXpo6FuBmO8KiGZuL70btuquUiydEEBZJ2E8W8djehO829aBfsf26aI
xxHpCWI4ClnmT8NtvwRWxB5IR1EcE3SZRDV8VZ3fZe8qTX9NWa/uklg5+Lr+RUpRG67j+7oDbYBO
KSnSDvAfqk8q9EZcxwAylCil1lRKybolz3kbPZpWfNQNflHqap/03R3VA4qCuXxpZOCKwJUec7Rw
pQiUSt5o4DnZCPoJ6fnOfpRTaoIYoDVIgI0R2LV6YiSz5+JwEJ4TGXiMKrePaYakQKB8YxdnrvPq
VGYZXjqhH2wG51EZ0Z5OXYzHgwQKn5eXG6ntXjgQvRT4rlCqvXaauXcrhNiS5gn1GIqF6SUiPWu1
r5UHMz4yve+4f+HxjSQfWPcfaao8JxZoM+qXSJu0TwYy4LhgdCejbXHFMSFaYMpWeENJip0tb5qi
PgS+1Cz0nxI4OvS0kXCevLPYMa6DKr/LUK8BivosRo1aojjCpkCtOBNomEvDEdP2DaazUhejIJHK
bw26ET4W4D4I45VedadcthEXjX90VvUq2+1vWx9+IH3wlUIj8DNSHF1nAYnMTqlJdV6PEvT1qsk7
pr81UIIZTiEuqYbEjyTyAxyuybqY/CP0hpSyFvFpk9tmN7C9GJxhm7TupQvHrWp097pVXQ3skRRO
KT6i4TkwDKMNqhVaqxbvYTW6oF4JEMm7tr591GNEDatuyrx9AU/SUTLI18kER4QED6mWpNXK9gKk
qqCUDXDJ3U57abH9oLodv3Cw55/PTmucPt15LW9dCTinnnjbkiLIuveqW7Xv17GD0DkwFNSYE3Y8
1t5xceKhgVNd1m4LhzrDSN0fQgnSl2MKFV7q78a2fAgt31yV8lSErk8ZSt+rtpG/RJ5N4pl/Hchh
ac9pA7XJbDuG2Lag/nTyhvzZxifFDeLfag8Lo+87/IdhpSemimLVVMmPyGzlaXqwRvTVzfA3WJ6e
L+ji0uRkrepEjlEDoU4UYfZZkmesq+FXNnZkm7TyAWgVx5mkBSWGZsUAxim8TdUakGWb2psh7beI
1ab7Nof4htPk2tS8lzTPv2EMEnCYBJI1dogHcDrmf5GLDPprk8i8zOIVu8xfmDPjY/Yo9TGa41X7
ncwpHL4KA4c6u0W7DhIGRUC+rPBjNtQV4mK/agNDOcgeJPiIlTQ+YEogfwlD4DUj3rYWNrCYxTr3
6L06fDep6rY3QUiBI4krzo5DBpdL/wYynHK4PITgJtmLN610tCHwQfCW+SXBllVL0FUCRmx2iO6m
Un/DqZ5v/lT+5erRc9rGj9bYvg12gH4OZZqyA63BL17G6ZnTq8V3i61WX7ALUXZGrcMX659jLgi2
oL4sBQhRkDBAvpE8J0cqwGr81510k+Rg6/B+dzO2nkgetE0CULSQnmzDxXxYC1+V4l7mF2CNtjQk
autrmMCKzpIa0iL1DjXEncPS2HLraDlr4OIqQ7nlx4+qvgMQx9F+wOjA6a7XrU1lAjEqImmlt+4N
ddaLZvOOAceN9Vx4KV37Ytfyd8krfjbofcrBL6u4rTXt68ixvRkjUBgJart68U0x8FJ1jOQFcdcn
Q43OlflaG+OXMkdO1UmgKcQBBsWVTUlViCI/oXOC5gyiAn5W+StLLYFAI7lJ6Ri9q2FbKMlFKjsU
POqpjtzmR5zBny1PxVGDpDxMr/5L6DcHtPr4RbOqN7Mv8rWZyRtDg/4A6FoFBQUQ0rRXHkmqCVNw
05odqjsKP9iWA/ouxhfXyO3vfjU+hyRgOFLXT6begu1Dtr7X9Zvcq6KdrZEEbmP92gwJW3iTFGwI
tx5G1jkeKctrSW0ePRcJHZxQyO9nQXw2ADlRP2WzX+Fmi0MaB8a4GShPgjMrMyBIiNpu+ba7tSoQ
763Fa3aM/luN+acy7VzGJxQC+WtJ/sWttWsr3Xqjc+9lBW8ug3dY0/ZfnET9lXLCxKsleQBVcOXr
bk9OrUckJKyg7mbKE4nFE6IPyLfWaHhzdPOxvaEIVuJm7UgVp0b9OXzhXFpTN6Im2ZmlSVoo2uuy
dbJ7BK5rmzpAZDfpBp/nW5Atk+YQb7GAvSWeiRh7QvHinXolcf2iR4W6t6IUczoZoTdXOiOfecIp
6Fgk5dFR8BfCMMBTv4pNWUK+AbegUB2btZvKuyyHsB5alywu3xKtfehleIKmjuVf2v+E8veI9BQZ
++jNDr4YyDwmTfi7rowCWT5Oxkpe3tYjtHINEb5ViU9Sgt+WxB7WMePfIQbhOF2b03c++vJFiK6P
i/AU9TZjNfkyWWrxUDQRe0hFaknatHzLFjnCH9HXssN3DgeDbZOW3UoqIbjBQkY+5jFAi6STjWuM
eAA2tg0Ix5ZkkEFN19ZfJT28VWrvN798qxCjwvWo5th1KU/dkN9O28QkMI+dYT4B9wYMZyC8UhfZ
xgxQpeBL+keY8UPOWQF5COry/Pu2Ax4Ksu9RmLKmik8wcvLEK2T0zbcaKkurg7esJ5C0P/6yS6pP
1B22qW9/UzXc5PZunz1QIc4mXBk1R+Eg3RgPY6sjj+ej5hgjtYj9+YvFD7uSnsK6jfeq0xyqiDK7
NBa/+kEKtr7ZYURpugjiIVOSdRpfYmOqrGX2vlShyQmpHjJGtua+SmESbINJJ7X1ZRywycyp2htu
oyXAagmLvhH6NRzQUG0n1dN627CbszjQbypJm6xGNPYDKf5JHhSgXU7hZ5TXI8SJKE4w/dTNmMwN
+MTQxYeJpJMFrHZTdIOxkeJ+3Hpd9OT1PaBgV92gLIYmFt6Ba6fPHwaAbau+AbhQKcMbWoIA/uP+
BkzPPkWb9AAY/uqw5d6kFkTjwE0OJjsR8L/hM74mvzCahM8OqkKbVAQd5TUZeadFXbFJ+4YfUnYo
gE5C8igIkY2J/mgiALfiPBkBnSY7HsL2RFzj6JANcC9WJKlbTb2X/axdD9J4i0hBcrAbdhaKwjbE
47scxDCfNXKjUQ7gQSeTt8Z1/c20YFI3RrIhyT9tY/RhB4Rk3KBvui9lqzko0UkNSKEmGt/DxkB1
XwuLjZyBhJ+2pw15GRRPrr07bYASSDNjnq+l3va3exlY6w71JrLRrfuM/SJAR+MOGjZ50Rg53BqJ
BluFiaC8VQ3l33GE494MsHfIkQ9mc4+WgDsALrFs3Aotw+/gqBuvhoZHgVTyma39bJPrpLSBouPL
OKqIdfNLIKF6kCQPwyQ/UVsQPKc8s97ouJu49xSq7wPf07BZRzZ1SDmtlN+Qqkg2vK3YdFSPU+0R
JN1qBEOy1gv+LmpNlTvhC5Ufy3L6ZwHyybD+IaW0HUsM2BUZqL6HQQ6Cr+z4bcWhMhrlBrjTQVr7
0tBvA43U+URSPThwlVqYHlBLLU6o5kVrrBtkhBEuDeT2YE+2AIp+7eL0i9vEACGbs5FKeGp2JYAI
FN+DuDhG+MWuWynj6KBJz1rQl+uo5E+pr0yHN7Ufm1tZi75KdgNOoZWRjSU/sceuYauPMKrI1B4G
Ay9BH5oaPwcdkrUkHpNuO1UZr34H41c1+vwIBHrrBFB4CpmSg1yX+g5+GOws5LNi2zindRie0ebZ
60nmk7lV6m2gm9uAN1rqNPAdYG4g3lNO/rPBc2p+zYfU2YxDcuunOtjmQPNuSw5NKUjFM0BWHeUo
ny38Pkk5peR4D2xQt1E2uS3f9yGH3wqLmHUxkAilWFzhQxU9w7ShOlyBIt75Tbi3kU5ceUoV3ojL
GKrFylJC/4DLwDZyHRT46wFp4ZiKPaK8X7VW8eCGyEAZ05fCCzHNDRXOQVhcwGXkpy1xyDk3CsSP
OFGveoz3cZJdW5VPVI4SoYvMItSLTdpeVK2Ov8Dl/8GfttzjzJrvUi+W1oioX+0aT3bHa0J81cyd
11KGhmHIScvB2LkahnuvQTqVY3GqkacujbB4c4t71UzzZ7UrbiBnOxerNn75DZx88q1QhZ4jL3wK
ZH6gSw0Z6TZXdpok/SqK6ikkCwtgEz6A0iDW0cCB55uW45QsFzAPkHmFjYUXJwxEFZWr3HupTA9U
fBN467JoHvoh2KAz9hzGylfNzB5qOUHjCYuktvDuqyJ509LgTe8sNIKtS00BoQ+r+8Z12nsIAjsV
1CvKLdmj4anP2WRopDmHSOZMq8Ej1IsAvJsq7T1bojYu1QjigZC3h/uytrHJtBJjyydqU2kgc9i8
AYBq8zu4QjAjsHGREqnfDrr1kBYo7uZ1KK/D2DykNtuksikN8iBYOGPtsIZ+fQ1aqGYI1AUruVe/
9j7f3x6aHuzxwu921Gmn9F4dQFfasvZbMsBXpYqB9a+OIIWCiZ7B8bLw4njrZxESUHALWqtE/mm4
WqqBdwp8UigvvPM8L+CL0MhedQu3Oikeyl1nez+i+hgjBgWm1/lZAy8E93JTD/pPvGsR35KilZ42
vz3pWLv5c8SZeVVq3/0OkhXe0NDA0FQk56t27D7y6dsQsuOxGjrgpnF14HASpsEt8rbAnpAsSiQK
PmH25Ey+A2P61nLEAU87EY0mFIgcvHpju6UMsgHbqnBcTfFjITHAbgB/B3RhMf3J1kYABkIDTrdS
QqzNJHcnNbf4u0IZ8tiMdpG1I4MmA73BeIwakHWoJjthqKkkeZBvkuSSP3392MfyY6grKOk3CGGX
tnWuQsCHVgHyRWk4dNYYErb6UG2yMCkOLnaIRoVJu9pdytF+g1as38SStvGnxP6APgDERrZJlu6D
OMHwcZdUky00qUn0QPUjyK3vqDgZp0TWLyoayMDKbI459fDWRtJ4loGB2U0LtMtznuC0vqDfsqpS
E4P6EHFreMjfPbP8ParWHUqc+KOO+saJ+M6u9CBf+407oW5AYAMTbDY1pdfQ4CQFDYizNCUMfIaM
ektX7Vs/M2gqNuc9l0Tmyg9JOQVd/lCy++sAQjcT1h3Y75PZWN+UasROGvQG+j/N5D6jH6PyMaqK
/CEKo2Na2qgT1gB1I4fvn8Eo8RMNyk2jmW/W6OSIhJVfWt3flhoo9wi9eL3L3HUVgC40+oSa1GDs
rFb96Q4FsmZGheZ7/601sJ1Saoxfqx4R5t7qv8bAObf/bwsFk37AH3mB/z/0BDTy9P9eAFh/T7+/
ff+Y9J/i3yEehvo/puoY1DplS0PVakn5SwrojL+S/Lb2PwpO57aOAafOnan+wXToyv+YlgmoY8Jz
MPB/lePXrL8jLXT8Um0wJ8pUbSDJL8AjH1P8o90FIHgr69l03F9GYtTtUTZ7CwwCqVcKTxn2CxBw
t1JkWeeyy6yzGG5gLtW7D5EymNJ66M6641PEEgPDtM7cFhPFEnPbzm11K1kAE+bniKHAxOUKLZm/
nhFH+u/BbvLdWMiqj5zLX6+gHOS/nrFEI8Ovnkp+sZHHqxEZbYIAyieqwlCAL6UmR5ckL9/vPvW5
0lBPiV/k2aZgEZe2uFSPLalpPsLy2f1zUdtKynei3apesOunmGVY3OloyE4bvlw+W3nZAp2OO36I
53s/KzDWdd393Ol0GgpN0/IinpJ4fNJde2NpkX5FZ9NeGZP4APmKEunMUkbuWdaeajU4YjTUvI6h
bCD5Hzd70QxTrF6BgD6XvqSd0zJAc6m76+UxOSdmdpdpDabQY5HArvOTs0QGF4c4nCiR8J56qQfr
FucfNr1zx4cxEVBNUfxqs3vyLGmjgoUId2It8QxbLLW0l0eJOxEjRkXzw4pVaq8NF3bsf49bpn16
hhgQffM/QTxJdHrAQ7axVf0WrXlU3M7/tA8dcwC8nDX+Du4OH7JNY9Y4abZ5vmnJTlwAaMt3ukod
qm9tHO7c8buaq0Cek7Q4wahhQ9Lo2BV7frnnMPjDbBL76MswX6VxukhZdgw0RExF3zJALu1H6ONb
LLoSpUrvbLhGx1hm/+EOanK3DEzrOhkWRCrO6egi1Nb9EAXWPf+co5eH0lW0QFDUd+TyVrCyapgx
+H+e7cD5KuLDaZLjBJCGUxNRr2m6GMhdTqmmhqPvsq7WwqXHq7E7tm1S3yoh0pak6tnIwoBQ6kbb
Y2HxTZm6ln4Zz4IPzULGE1BJMdNe4kQwcvAk48RSYVSs+YSXZzGwxInBjIoB8G+o0/6mxDUn4MTW
Gs12aAfr1rcr+6FoKu8QlGQzEzGKkupd6oTd1TZ1+2GoG8w8Ggcs2BQsLkDcUC+wm/IsmpAajDNC
Uz/FhAww74OqybhTBrCMRIRj2dKViihKF3+tUY3IT4PAVfb4qtkPARSeO81y10uEnuK/JtfIFpP1
ku895ZL4an2KNbc+VQEfXOgyf7XF3XL5X2LEsIie11nan5ZYmuLuX+MUiOEK6mzUsP7zFeVl/f6q
R2DWUgmsI5Mk/SIuyEcbl1732EGJNs66L40/aPtPIV5ZQ8HwVaKrUYJC14anJWRZ6lOfHA0FuqON
jOzd3x65NJe5evG1U0v9LJ6ydM+PFm0+v/bWL7X3F7sEcpJHpF7Osn0qIXmB7RguJ62pPlOmem8W
eqNcS7Ngpxzi/VICHbrVNcm6NBj2ipboLwq2oB82Ef+AiVT0ScVnqcbzU01NX5kwhZrMBsCyETX6
+FNtAAgoagOKfZqF9lHSo9uS9PArRUwEyRNkRN0iafdyUg1wMbTwiiMkngnd0D/ZUdHihNFrP33c
tfDu1H/rsQ4r+mdC9QkhgY1RxebJDRI0CqM2OcPpNTOqPtyKThH2qSm1DT8bolMML7NFnxQymZWp
MEDMajy266bEvmK6oNzu+Bsrym3U2gyfQyL0Huhy/Q/NUroSlQNGlvA5Zukc9PEeGQ95L0KwCvVg
IcDnlLLy0Tfq5ITQByXvkXJaOd1N/WqpJgjQ0yUuuq/O/SJ+6RJ3f19HLPGnf1kHm0/oFkNdP4bT
M0WEiBVPn/qHJAYOH7Yk+UxpKlIUKbIoXKT0r7tPfWFQQ61F25DrkPiEs0NctZSBN3NnJJkTIIBM
6bzSP7fnWLG2WEXE206LOjo7nY/L/3lJImR+5NTnJDlOdz3lbsXLgnPnS/58aVJ0NAAg0EYP56/b
ZRwPnO9124HD+DOlRnTt/GkZMfqprxGLBtTf/pdPjmP+HcjCRwdsja2x87YR8oXnp//9o5OUit74
mIU8m4nZDO7TMKp4s5hx1WyqTM6udVmQymnb58YF8ikp6QTGm/qiuuv2Wen8HKuieA92cS/u2fL1
z1Je5gexgG/BttNDMqxt5aJFHaOxijWwku8oHro3CVLeqGJwlytBfMB3lOQCSD2Kqn+GLQ6IGKDA
m5uCPy8j4uYp1HjiQ+0TrqDLcSoy5zbsXO3qVrJ2VXDqIjGk/YxAPl8+dIkQexzbfdCS4y3GTL+K
vmWu6KNaheB+zlfkMjAvKtpJ+gbBfLjMXQBASRr0pvm+KntQCmhukp/JUSB6I7toZgCTu+0kHYpo
EY9fe9e9K5Cr/KV0xS4v9OF7KvvIurp1eY9eq7sfS3U4gvx9n4RR1PhVde27WlN+RrEG+1gtzUuk
7+HuZxevUUidTj0d2aZiI25tjJA3iYdliGiKmE7yzYuE7Ty1UYTCIEj75aa1e6hXOvkkRFKj4f1W
ndqiU4pxVRB3Sx/o2i1JsvQoBsfaqs7ibl5LtP/j9lOoWNFqiptKG2RM9VjiwysRjyoGCjS91xb7
WI7zmxz93puwcUDUoN60xZsmv2ELOmpkvwvKp4nc7grY/AqG3oSLcf5tYLDqPti3nnVPvaA8dl0N
jCa1TO9G9Qw8TaQWM5Yh67t9gKftEYv427npBbF/UyGMNSSDdRateTJmh0NYJKiDRGa36ZqpEOZO
vg5p3qPHhljDAUFdZPHBWXjHlCMdBO66puxURtZmbns9ShEhanQ4IiXIvy/tTolK3jbY23ht/y3s
4/IB70H1IleqgiZ5O3zr6upbUvTlAxlB9QLegJKR5Q3f0En/EM/p5EO8PBWdsEEtMbx0q4OpoSma
GdZrrOoB6sLN+yV10R5ZiXYndRakVZVkyzT8KXBpqladb6oyBe3x97goV0gAisC+Bvai5HmynTs/
PEaMy32JMjKFpd3yUpYnLH1O3Nw4vf7sjnKCyFpZ3nmSigqvG2UI03jItftBNfeJ0SCOb1wn0M+N
OTaYDaCDvisjijMibpLLBUhlHXPUu27nEDRM+YMPKk6y08quy6WWC+BUWLZ5SmgdKEEo27ihppE3
+fDNqbSvXp/JDy6l1kugRbiK6drcDw91fMCdo70s8Rbx/uS1IOIbPqdrTz0VuV5hAm66X7Lo4EA5
f4GhzzsMDsWqsFrtJTHbfMe7CqUdUEgvObsdii1B/WeSiDI9tNzEpNSoqQ1LGDMaIArRScDXD1XH
21wL7NcRWBjVfse9jxDa3MlyOfBz52EHpEU4yIRS8oA2H9J0rotEYNEfDak2IFmaBiro3reOb4+L
6IoTUiBRiSOCNUWQtk1vCxQcYt9Evr3ObQzCs/KaYH1xbaecsTUgC9qhkd1uRCfJfeBJYAAOquv/
GO3GPibDREgTh79wOvwtB8X5tMjhT8Qth0IRW/Qw6JZYMTodKvU/B9B5uqZjyDnFivPoMuHPYZXv
QJ6PEtl7XCtLtP+sJw6p4nz6aT0RURZIgtQ5KVag+3xFTxdPMWPugDF17z26idI4ludABjcVYLq1
xP+rzTIjzTHVWS3tf1tBrGi6JFL4P89Wi6Nu8tPVuudB8vozRYjyHn5Keb90KSbfRVPTMrTu7Bvh
e7ObJixNMZ+y+/vovNzf5ypKB+s/riNS9VlmH7Biaq+drHAIksKHAE/yByUZ072PNSEYSJpioJCw
icEtITqIPnEJYxu1tgji3xT2Z6Fl0r8u1OcI19Sh9gs5GvmUwdG50V2wlSDKbdit/VZWGvPNqerf
adN5zxreHLvACpU51PejD6FS6M6hlYG+3BIaD1Qlq1DyNg3M37+vKkLdAVNU8QKCICgP/AZ06+Wg
MCZ+sEoqWdmKI0KUGoa1FieDD6eHD4eNf74V62U5b9tlqflYIo4pYr1kua0q8HtazhcdICL9xs2o
Syu98Sgu7Mu/NFlVsbOLjcfENsPdqA35VgwioqTdGL7yIX4Myy9OHlTX8Aj8z/Lyl6gMn2VNru9U
VbE5Gr6oU6+pWxgJ41W5EkGoEieH2tKjrZ82+UvZad7GaFr72Hdj9gKO6DmWydD4Bn4GY/xVzBm7
yYt4WqKRlOZYKW65rz2gMFqn/66d+kCqsf+OSLSHaEusP8CnH3ZqMulF5qV9RnO02ckpDoRShYnG
2FjG95Lpzl/TXT8cPk/X7FHZpQ2aERL5i8hDKkNRCjQy0srODqULPnaM0vRu7vwT04R2coe+e3on
4qoSxPcEgq0pMHvaM86D8k1vKV9FC6zreNPl+lfNl9V5bGrNkUk9j4kWthv5xUMILwZ2FQx+dqOQ
I76p7IFCVe/ZCVpR6lr0jdPAEqK2cXqBabcuIAt96BcRYlCWNdS7Nf0KcF530I2v+fGpVEnDh7vs
wL8o6qvdt/mXhn2maXjurxibA98J32K84wD7tuVjq+Exxv8E/4zWbXaNnSHdjqP9YU5eI5lWRW/h
NAexmeqQF43Ml1MX+ONd6UXJ1tH9dAdd0XjszDa58vX/YkeGYDAaj+RAAUrXzk03vWODFASMmWbv
8dSY5/gAHN8GMVzgHnKHcl8RPXXT+0oGNXBqitzFFYt3nQO+cmsMFkDkaRSmIjCmSJeuYrTp3owi
VZ//LCF6DY7qJ3Ya7lrMUeDgb/2+wns8hYuNmNyxawyNA1OrXdNUNTcof43wvx3OAaJTDCt9qF+r
FOmZFDlD0S+6xKC4JIprn4pWQUuW0KV/iQ3UDuFYNR3XYlQMzM8R7Wl16pHWgeKhfEDprsCd1waN
EeFnMd15KBl9vpNk+b3P5/AwjyL2kT01XfMN2kUFd5QLtY3qbKU1BwLRnm9FbwenGze2KUCCX21k
snIULXFZlvjnKSKIommFaHCc74qCkidwxOqWf2x1W5gNzqQOBuqaGyMyyrngVtwtAyJOzFgG2gQZ
TtFclkKLzdmLgSX40zOW4GUp8fDluZqCUIQa6tUZ1Qh1+vSCFQif8dtcGm0LkLrWnmukI6YRZfoC
oPofPjNnnBpYfHwameZMIr2oZ/l4ww41BXhHirKbeDSyG9dMFGRwh7smb7ObpV/c9ZijpVXeHiPO
6B4iUo1yFhcNMwr801xd3mY5HELKJ+8jn2Pm8L8PD035AN1B0f2fWW+GR7+ox1P45zL0eLcZXXXK
8RnYx2oHtkSMiri5jdvg+xQRvQx/WkbE/fMSvT42yNBNDxOTRKhoRm0RbHOwKnvH8JI1MooSGkiR
dF8lhotyEsqyuRxeRcvvleoOKBWCOwSk08XIizcvGvP4O0zRG744KrKwvOPg9iBmNd1lIYCjLui1
gxgQfWJ0GciAM4AZm6ZYE5NWRPddRxZs6cxdXTuIpriIdTSozbKi8qVXFnvNRm9kVeOLeC2ni+bp
ydE1x3tTz6yr6LdjTBDAbNLOZRPHxByFJhH8Ybhy2nme6Mvr34addt8UlOGMMMe8R0E4ppUbDWcq
T73Dbg9IKhptpPfBDOSW/SHCQHTnv0eINbQ4Q/2qZ5dZ6mR48tE/hU5qn5Dgs08tFPz5bmxc9KGX
thgWgZ/63LQbYMNOs8UFtN/7nZdNI6I934rx0TV0+JB+sv7wWD8YwYX+w8v40CdixBIfHvnhZX54
3PJqxJ14xS4OjjtMw17mrk9PXOI+rCjjXVFXAO8wDwaZDALpWucBtuiOZLanAkcL0Yc2eI6AclNc
yQVYIJghqXdQq66GYyvXHAA0o+FEKHbOoh9el3LF0B76bdC53on95MmPQm1YieD51ktsY2uoirX6
tJZoikuSZWzcqVBslz6xgniwhkN8IePGYIwNWGkbrNlJXBqQwds+QcpH8TWTv3mCYKO4XWIiPTKU
g+hEs808fWhnmL6wXI4pLihZFp3XbwPOhgPw1vjegqx/qlK9vC+mizsJeimRdRFd4DbK+9oZL4C2
rItoif4pqvrPLjFxVABkidApapn4Z/m5K0Rjts1KUiORKt9ELpY/bI/abT56yo1sdSPm7z5uaXm4
1WGy3Ix6LE9ORYzaEcqI3gAwuRedYopYxi4nRLmhH8XUeRWA890R7NGTmDsvI4JlDt5YAkTZ7sPj
Gt01rw1bNvEKxBSxfNPg79kYqbzGBBvj1kwzDhqpx1ONqgEiBO0QUx+12vwkT5e5rbX6X7diSLTF
LNEUF7AS2F4p3bAWfztL/P3LcMDMBfoJjKsBhKf42w6lNzm8iKGPYR/vxRriAm+O6HmOzGdgfjst
46LvwyNFu3eUYYOHYoOUm9zfiYuJjPIFZsZFtDypwAdBByOronJ4tnGccnGCLKJtgoIHGmFyilrD
oCX4DOcXQCk0ew3KXhuzXZMzlKhj35LukjLx7psIkJcZdfVa9ImL3prBSSlC/JEIy6YwiS/Pa0y6
UUxaQlX9W2oV+u0SWafeg2YkKvLGzBP9heTBwLHT/CCaYkDm8wCSmNci1hcDo59I//paShSGkB4q
x/l1IJjmefNr5jXoitdf3ARtLpgGKaoFtmeemkzKEHD2dONkTpcRA2ysFqZbxzRyHb5Na5w+TBBD
czvVcDcdYKWIvkEsOo98XmoeE73L5cOjxPPnlyJelQj68FDxIsoSGF1vRS8VxqXQK4PiFQM6JDH4
srn15Ixf/Np5Fv1x0cJ0HR3tUI1y/pqmv6GvjC9eUZonVKbTzTjNbqfZhlm+z1ZU6VmEozUMBc5/
UAYX5VdTQuGMWlh3LsWt7KpThoR2HpEcSVqw0QiL0rmMOLGu7iEV3HyYUgeSgpz5v86eF8LC7hc/
0PFOLC4eMw8sbXMIsIsXCy2P/fPED6+0GPxqi3JETlVMo+7Q5MV5aHmLrdSCwzxFur3oSyuPgT8h
orlclpC8KJi7tD/FFKHTrzIzJJU9LSguuJlkYCzFVTxhGVrWMcDQbkPPr/Zl2TY6qB6KSD6kkX3i
VL60yd3R3fSaFm7mcU1RwlsTetbBZtbKx/VQ2nSkPq8qG0AV2clbVJqj2yo0sU5OW+xHVXa882So
JOQIAu2YxjVsXj2xqNTprRKcseZsNojeTDWDqdMOJQLwfo79XS6C5ynzVTYaXMDmyLqrgrMcdW9a
otrbaNKqFZd5hTnmP2fNK8z9YoXW3EStrZw+Pv7j5PlFzC9IvOKI48VmlKIRYa2ab7idMxqwHSUU
wPGnQwS+n94AVfTahm5zEoPi4oa9vu3LEvEMQ+KLr0Sc9Npb1R4OdjDPsLo64P9pXJhIGEcVdR0E
zLZelCNZ3OnlRVwQz6gu5nQpSht/MHE7j0zRUhlPnN6gqz/MEcNK3bZI94vpU6SP49w8+z8WmmLE
nHlx2YnnV5EpmbbF3bmVHgME6ciKurynyZffWNNFNP3O2plUIADmje9dol9VtWTXdCj5LrFiQMRV
OVKccqef0dP+5dijuzem/baPlMdV3JkmjIocy8PdMqCKvbta5N1JDf0jSU/26dW0i59vxZyh4oMr
OotppLeTQyEFnfRY9WF4LZXwoEyYilHGdyL1fEoKsvbc9jjcqEVwUMtUe3aDVrkHH36QpxYs93ls
mfcn8s88OzHOSR5vEykPKMYg/IxTBRfDbt7v+sTRP/TlPv5lK9EpYhorUrYVRaq1amlND05cK68Y
+Rlnzg+cyWiJrnKs3++WPr7zXmzFDg9S61dXEfEprEF+Z5M0Bca60/wPjxjz7GuZISiNKVmtP+gh
LsRGUYJOVqSBZFMCG6vUnZserUJ+pzTpmybnc2p3iY3LZKSS4QxzbKp02jqxzknQVndFHULXyRvY
xm6av9p4h/jhmPyEOOhAHvsvEZk9OKs8Nv99jSUiqE024VWnFT+6MI85kkgq/+cCKjhkpZ5F0+OM
umr1Vn1u4lz7PFrLpMyW4HJqLsFidGmKlcsu155NWVXPy9zobYTSuBNv9OXdblR6xU9/Mn9iPn2A
jAC+bFBkKSLTf/sEISxTn7QkugntPrwBcWmq/4e1L2uSU1e6/UVEIEAIXmueq3qw2+4Xwm1vM88g
hl//LSXtpt3bx+fciPuiQKlMqUaQclgrzS9+Gr2Ycdrs9FGP9a3qpqJpdgFKbvQtH/wXkA82O4m4
GArBErBoKJUS5NsfZWTGhxzOzS6V/cLOUATh5xU48+Cd3JgeIAgDFlb80A52sNELAKHRMKC6Vr1T
uw/wRzoAL4/tHUXAkD306BrCudVR5ANmtN6QuAJk9tEckSZE3f9k1Gs+X8MRhrIMC2xYAg50cuaU
RpQ91D6YiMwOtZS5RA4XQ7E9MCdsPNKsUDungwX2kdgWqC9hfbNjeveVZNTMKolS7ge5iSWPj5PB
rMcLF1mgZTquZtlsq4Nwaq/34jSZjaaW7GtAfpso6gEDqe2fwFwbAJgU3UkG3Nh1Y+k1iD1/yebR
WflPtsglucu1zNr+R1Oy+jCdByCXbW+2tz9OqV4Erfon05gLuNBx5wGkOt4KTTy/RK2xwdqh5/U2
KmtrZdqRvdXVXdTivbVqWwdkPKpLo9Rl6s45d2l0Vv5/sk2y0D6kWvJPZgJv45/MNgzAnFQAtNIS
ENnXI9+9k9W6ZiC9EY8CgBO3uQn0Ncu0GmTbwCwIUXM+AB5jmQACefw6wE8whtHZAzEGCvlMbKNS
ZKpvMl3q58hG8tqiGxL9TH0nbg+ZBa8LiUQnUCSl9Kibugl8DHxSb11wQkyXNDgmokOxmj2pfrCk
bhUOzSYAfxto45JwGZgNKIk8zo9AowD1F1eXyKR+38yyoh6CPXjttqMMgX8+680q0zRB3xv7rITX
wejHsw4EsFEg1XgVg2D0Gon+Hkm5wSEbQRS5INkYKzBg2y/WAHUJriSjJpccJEOJBniOWVsz8ZEE
Eh7ExLP9XWzJe7+tgsNsRrM4teBAGAPZQ52hpk7CkYJkZ5E+FoN4QCwsBOggeiUP5CookcpM3Ryk
MXv86fwlWFJT0K+azV0qJaBTWoGsSXCNfDAtBlltSVeCH+qdKUORCZnS4NvKQ6UFF+DCZI/wg7Wr
D+Y6HnbTyqYyr8CnMK/stqUAsXP6LJ14QCoNGitsX6+omxui/ygjFdYb3zmAJjb/0dT3CpXW9Tbz
PH3lgfLn77lq4nfsSAu7BEMH/7vp6kI3uPsxU61M8Ouxsjy4n56lGRJE177LfhZVbz2rC0cLrefI
tH6CIpg/xno/rPjAUQ9m+OZ90APantycTVVdfVS0fx4b0HcASXJblijJzYTln6mpDFDaLOpAvvbt
sEK4BZTty5iFwaQza8+yWc8DFuea2bWqY8XNC+dSB6hqTnax6JFGl0C2BdQiqASnkVY9FKcB9SgN
Kw3MghbqvdVvjX4JwNQHR1HPvyOcnT5Ov7zyqXIN9546BngFF4ZfigN1QWfbbvJKJOucgXclB7ra
LlH582UhahQmDHIZUUqDr7LwC/AsGYbVnEvPqc5//+ZsILC+T8/FN4cdEwe+vms5rm0SmNY7sKwy
FHkkK03eabnhnDpw9x7wvCzgJzHFU5Fqe9Mf0u+mwu/AjwCEDXpux2c8MQBeUIv7Kf8g85D5OuT8
HmltyD9AcbhzlLy+C2LDv7lBHdzoCmXnA6Dp9XjjAeP95qiGBjhYAqxwvLrSiZC3kWCdTlQob1b2
dgOanYVfhk8cRd+HqWvagXZAgOmOZhItkEryEU94OkPpmttshZRABaUzVIFI/zWS++mABUasmw8k
rZuec8AR92Gzm9TIrO7whUSxAQ8Vjjf2VWiT2WwLGgQJtOuyAVpRoU5oDbyyf/9WgJX24WtBFF43
bB3xBcCYOfhv/Z766fYoWQ0tM7hLRmB3tXULALM6ziKw9VmfijhC7hPJ4PoLtn2ZC9AAIS993QQx
qs0jGxyELOz2ThzwMgLvIViiuFaHt7TtbZCZL/zMYxmKq5EwqWk9nwZJI9dMQLp63XFwpHckETWm
V3q7BF46IBZhojFQUA2DrqAchhAAjUpIDYBPzJMCT4JbD2vY+HWjit1Y9syIgYyZZ59RboorovPo
e5R56GX1GTknwMkRff0ZqP8/XLNaURpMpxJiepmCrcEftDV1aYBkyKDT1lPOCygJwUdjoAhk+g12
FajFyIbUOfiq7mbZh3n8CnCHpJcA2X4J3swSAey0P5e5DaBN4ZVIFHS687sm7/qpSyqBwUvQDcKC
VMh27HLAtTUNe53BpdTDeQoy7NTc7wylHg2LSk3u1XhoaS5LQcIHBBFxMeNR31gukiQ6M8+u4IRN
rxpIrNH07s6qyx8kp4bkQZEPx6TS98DGBBqsgyL2EwMYfYB4IeDyi2hnKb+5NCr9kueBfnHy0ERG
6bj5IKeuZ+EtOho4uMmAmkaZ0pVvsHVZ695R74BKDg6DcCHawAMuaTBo5wwJI5vAAfRrJjJ0VZMC
rgjHcDU8Seny3VClEkGbUIgNCQGDB3CPDshzGnbH97WiM2153eOo07F7CdzPixzaI1BxUHlcNYwD
PLwMN1PfBgJWY/nyRrYd2G925TBqQE2NGRg3jOq/lD18LFB0DMPQbdTiANPQsYF7jUrI91UPdanj
9JWl/MaHoa+B4+o71qnqK/4AHP56ZbAg2/qFZj3kgMs4djYi1jRKMmn5Gxyq4kOPrEQYR70E+WdV
7ymHjZLWAEVk7uOm/04ZbXNuGx5kwNjTvWAF5iLbDBZDp+6jEu5FpvnZpoy6F58pxx/JgI4IPKlc
+QSdfiiPdEVN7AMLYxqZhaQDr1h6QDh1w0ItulGsPNQ0HDTL+EYnLx89GqMIu2YHVwNJYtOY6tWW
xbdASQUybmy7uEdp3U6vwd5hp1W0rsC+/phlAliNOEl8y0FFNraJgHshugH0Tf4UXv9kZqYLUgJ4
/Zsybu/hyYg3Y19oJ5w7o93fb8YfK1jUd2k7jm0j8KAKYMWH79IHAEIDqFl5l9ktdi9AIvGuSKxh
a8+J2rPFE7FPfbcCM1pWXeEiGFeMg4jH5cCpcd26+IEt31JaiKYszC475H2IhCZkZoIfrbcffAYM
GDboL0KAcgssKHLdgZ37NdWQ0gXx96nLVQyg6EzzcyBlqVREbDTs05SPmCD1ENzA8QmwD+63PLTW
SZzkX/3W1NcJiNgOrqHVNwnAyUWgAaemiHu56sMMO6lK7aSccuxPZbCZRKnabJni898/RbzqfxXt
WgyFMMy2uAm8DhQS//6fSEHRXmSW4z9pgAMEvQn+m2H4iVxnRvWu82uEHGfoxKhK+EQ+tWp4Vetj
Y12LAJxPbZLfmhR/diNMQcxnNMkKKGXRNi374KFpbDCZYJR6vHSDB/gm32vEtZw0aJDUOnNIVqlt
AOFQzUEr5KmJn+OmsFEG1MvBORYe0ho2DtUC0WVQ+tvQNMFzA9rKCqTevVhK8CDsB+lZO+mOzkJG
Rpsscw/MRFwO4ImivtQuUenWd4nboYqQ5yZQBgBeSWlNXeG52wF+tbWpsvVCvxBL5vPkQKNJze+B
ScTWWQTgCED5OQ8id4EGAc7VvZ8y8VCUfrp32xpVI2q0A3LVvdaeaYwkbo6IWpED47KzGufBCbGe
gZItQCKI5DpExQZlleWhhf/moFWlIm6iPhN/uKShCpVQB7oagLwCoCbVny47NYtLs9AlzRo7Hioo
68HFiU5Ld3o56ovayK1bqZoh1jtUEZjLSCoONdWkILRAAQaqY5MclPFh4u452N33eRLmZzcfsH82
PQCjxyzHESPrPyFGx1AKmrfPXdU+ghHP/ccBXFLcVIDyKix/y1p5DW2/RhybVXfgUqlPetVfqQdc
TUSiBaDZlMh/0zKBXwfsG/lR9GZoGY15KsehQTJgJtc6YEdO2GFH58Fi7qoeO/mFtfHZrg2QQ9va
fQTC2qdZtVSqWdK5OMt68osP/imA/4gflTpRZE58MY3xhrBKDYYPHAoMntrbKmm+UW+W13nWyFUB
RgJ7DCdVfSy6HpEXmJKelfQ/ewXC13dItQX146CtetnGG4nw49LO4MS1iy5EXawbrRBSly9NCajM
sAIPL2LgyNSz4eBIU0D6gScY0bhMviB0/gXQpfljgrJSMCe2YmM1jfuUF2xLCvPcEjAVZ7uw/svc
yEHG4x447yBIqvNNE4H4UVppcm1BqHLCSbKFv1JjLzbIQ5iVvKQuzoVj1LlHJ7VBsAfIoUWre+EF
uKTDugK0yyEdCwP1b2joimTUyKHkKUBs/q0D2I12P1bd1UkBmK8LJPMlwRBcyo7fdeDgeSARMFPv
KmBUXYDLyx90lhjrJrSAHKC6JaBAUQ8hcDZCLy+68QAK04tTAwpngc0h4IESA+WlvpsD+CZEbrZZ
sZMIJaA21HCaAjBg6tIwS8zW3ryNkGwanuboMnhwgYsL/26OgBRe2zN3dWziGtacwcs5nipshldx
y7qvBcu3daWFPzQPcL0871tQ83Fg2uvBuMO2o71vnRRHJqXy+2x6rTXnGhy1Jz+Owb3YcgC5usUW
FZygGzaDYpvIejdiohfkeYOxFqmgSGmNhovNDRCAgXniJUKCKmq8+s9hUYHYLOU9QD+NExil2bk2
m+Y0mPqlTBtsi2U1snMM+kpUNeV3kaNnd82Y+lcrZUvBqldRZGb1DYdVGscxD/eztttFKYdrLCgZ
GOjdzD7SFTUaDiKA6gxAEYikpXcD1OWu+G4EIUqORCPOcZtmqygzgbwF/9XZVE0RJAgsUf88GpE4
kyYNzUpk6MVDCn6b0Hm1IUWeZce6bJ4GDlQ+SxYvEc+HJQIZzjUAWtW+G8Jsqw269RBqKHP17cz+
AcrNSdfHWeOdbmizetOiLCoLcrABBv2ZmskNjwPWsEACPBKRMEoyGgWJYn8OaFRmtn8YunSyDVGn
gNJhoHYNQKTDiNcX0wgPq4Old8aWY5N0KANRHjykv4wAucFlomkFW9MQNXqslcliUgVE56Q/D79T
nzTBeVWu6xZxTRxbm3upJ829ngKdS3AAxVIXqN3RLbRB8aAGqamSOts6JVyQwHcLl/j1gbIqCO2r
UeO5mgBMBBVU2Hwi9b05OXEWPsqkQe58Gn81EdbuAT+KOy3cIElWf4pEcTSZZj+DQqBbeUGXH0cG
tmmgqj2QnCEJaZnkbXdqfBndN6X+nSt9vdCAyOpoIPR1kOyc9yq0D+Ky564DtUUwptm1j5zomuIO
izRtcV9k+d6RpYcqHb/Y64NxjEzfO3lKJHLdO81duiIZ6glt8GNOWmRN+tTMWqU9IEkevMIkd/PK
PNrpuHY1oE5HdRW+eJrcgUIvfwpbe0Acpfe2qOoePovAO4Rpte18c2ubaZt+j5680vWObWZHPZ46
wTqW2L5qms03vuu0zwbIb12efDP0Pt5EoRXtsYtLP8clcJDrPP1mO8GD1pRnEXffke2LF9Iw677v
8uTk9vKrrAJ+36jGH3BkG4oWpBaFtkImKOCcDA08fNpoeVMDOmqF8aT6gVZH6xQBcTiAfg1/VAQM
NtRRdl5tE6v8HgU2cIYNVLU4lGGUgbUe/20HoEeUn1RmqBOQKGNWwe01abdAL33VHmVqbDXmi0Ve
BAVoaq98yt/Hi3BBYoVt3JzmP1UCtHr3rxGqB6DKgMobQE8SVVeyFQgK69h//jZXVng+g+8dJQSF
xB6NNCchbvvmAo9vd+/VzcaWIvmua6FY8H4Yb7JiQJbKNHNtAhXmK+6KG3K2koYnOArnvfyE4sTm
vpAIlSE1wt8zU6vvdcBi36Fcx8xA2rzEU6HdpWUXLmnwTwaDMojAcl1p+rmHWyK1++aU1aI5jaOJ
wJ4LcG/q0gA1qARsT7MeXSXKgiU2CFEzAZSrt1loYO52jm0C404NM54fGQvd3TzfrEdmjdECkW0o
zhXXb8Dy6Y5TbhkiJgGI43xzRelpjkC+sD7inlKh7ngNit5o5wKK5AkEHV+CPJA3pqXho+90QMt1
xVNqxTq8kgD0EkrLKTl8V4r1g0YRjD16QWzdV6NvgDZjvFm1qX9m3AEize/xGSAA/WAsbjZtHtlT
3OZdHCfLANaxoSgNhXg6q/wRiB5wRoP3kBptuQ3aMWoR0UG8ZxwLMA24Qf6q4qhwEDiy5C4qx6M/
qHpiYT4XIRIwAlWLHIxW5gLvEhXJI7K8V30XtHgWpkBgCJz2JQrxMKdRJOKhAq4rnnOUn0y203TT
KFm0uQPYZTPaggAKYKqh4e+RxAMUS/So6YDiMl1Fqf0XWaBGSWXE2QX0t7gHrZgB7H8S5vjXAy0x
LDE0Xce5AEui4p+XYjxZUaKfHBZ8tg0fvDqqN8sN1f0gA448ShuRxoGi+F/K0mrfm9EEJLOHCtwl
IgIS539XzmPFJWSYfEXKHxYfGhRsoyZzgwp7MBG3SfQMF0655MaYIJdY1+875n5CuCF+HkpbrmIu
xSH1DetWAGEULotkbybWC6uxf8K29LVbENRDpbAkjF8yq+w6JL4rHAlujZPZn2SECzEBUiRApwHw
b7Gxke6xjvOkmf4nQwUky9LA56QH4WHK4mxSQLrXRfcogKVzpL8TNWQKSKlXU5J5mqWfeuxCyCgH
SMg2DuS4zHEoXUfI2dkWqop2tICBmBeWc3GQlva5rb9USuxo8DKHpg2U5Co0n2Yj6sI798EIdiD4
YkDQe/NrOSwLwr0srR99gUSFyS1Gzq4PvjC4GRU0adOvPgzMypOxptL4yLE2+cwsgNw1aSSBrYha
6wI51ru8q/ljxsDm4TaZjpwWzh/NEIADlmkBqk91ixDc08J3vpIuQw05SLiAc64sJ4WBr7007O6m
yTpwaNgWPg7q/v9YqjWXvtOwyVFL3tfJjUvOWxlc8tgFrDV5dt/8uaRmaiUAGlkTATr4l6N3tucx
9psoSjjOg5ycxNQPi2iaeB6dTb+DoaJfFlkKGOIMsfqFCcyqiz/mwBWtQtypuXlpUw/QuHSJ8rZ+
2eV+uya9ySSOHfekAYyAZKRHjY9ksouNgN4yTut2/WFAVgq79NcapOuFMPiwDg34TfPsG010gV9Y
LOqC96fpx2r89PQ4/KyVQXQVEkiw9CutdKffWiBcWZMWHiZ/MvLhswXnU/dP1WMnG9a+fGSDZZ2F
1T8hy0Y+IjtQPgpz0ZpVNHWqrn5pUzNRiYPyEZv3fBXBB7OlrgGn2I7mmkaR1klzUY8mxFwJgB8f
aa00li/SAZ11YLhbbyxKfmB42bqJW/OEpsBBSWhoj2BSxo0i6Op90bTxp64N/DXTxmSbmkH8SVqV
veEcNatJwKJPAJXTdrKrLaRAo6sD3fKITJNhQV0tEMWlzdonMi0tQ97Bq7ihnuOj1LffkB4tBKfs
pi+qHABH4WEUnX+zWpBsNDq7C5yc3UVCs0+APL4Az4rdkdxrs+CAAliFoP1LDTcDfetYTr4kWczB
+JeN3iEfcmc1IoK4LtQOSVf7ogHJW0WRumcStQ3qP5Ee8JnGqCEjJ8zFmroIhNT3AeCdwthxzkPb
uecQUH/wx0ZOPi5lxnCmt/1wCWpFZBWqLl5J8L7rxOGyTg3jkxexy99ds/Bn/x5tFI4FliQDQIqW
xbiFcr/fPbNV3HA7ibrqM/DHhrWF+CYe/+2Xygr7XZ711SYvjeG5wNlfmKL94ml2t+OsrDaRHo/P
NvTbN/1Z/rt+qeaRoER8bvD8/qBP87+tS/O7lvmqr+YXhYhXCJT2wNeuwK2MZD2E6fz8S5HF46oD
adI+Run6l54X26h3ksfUDvtr5QLlkOQei4cNmNyAKqKsjLH4JjqjvMnCzh+Cpj+ATClXnNXezhrw
w6WuxjWx6LvCxTExb5/g4ifjIBgQsvEVarVaEghV1Qqlvjry7ZlzwMZLO1NTFrl9jGvEtt9EwJdF
0Iv63RA/A6oapbZq9N2AgS9iPbIGrPWx+ToV8gfYkmc4E/i6js0qH4vdKM30ievw1FReG17gjMue
cNjFCWgE4YZd2zfJinsSGzKqDwPcFYi4DNlTiiqwdej4I1J/MAfcv93CT4P4TKPgGl3F1o+4kuz4
LidiypFYCC1Pwe6ucgiRDa46gnIiTLAIr8A5jqrMi6D8wT8ZFCqfsKysnxnoRsC9EXMg93U6cLdR
vItwnInjWO5ZICxhobghE1Zgo+75Z6MCFLESRS2Q4YGIPwC/LmXAllHdoQV9Z1eBPhA8nOi6jbiR
Ns1fAJF7PcvmNWh60vO9PjiHstzPIjJQ64Rjxy7Ty5vWAaDM9FpIWQhwW2QNKE/hhEoKtzr5CEWf
MnXVoiQQ0Oqqn9gDkrBRdxPuAijOOrMJySblt2naIEY6sV5MBu/mm/UyxJoOjmxWZgBirKVRAwxR
R83dwgZ4y9HXLcAvS6D1H6nJrOH1SsoUI+/6SmdSJ0tSBxRUcezBTwHIHWv3QU4aI44gq7/fj5hi
DH6flAJ4V4G/iuLRdbjNHffD/SjkQWO4fQ/cfR2ATNXSyaMXPlYC23pEACgyEA6avi6AHLGaQwNu
wdzDoIEe5S1aQFeF8Y+LXxBSQH4FEZCjh/Q4mpG7cGW9xmajsW63FsCyVxSHReazcwtdd2WPXVIt
QxsgB8gClEdEuPjDn5SRTLSySDkBV8s75SzbW2Ai3cOBiPCFAvigJiyN+IBn5quM0hIqC5HfNgER
FKGBfJBRlwbIlvRoqj/JZltao8uDcg2e9mDVogYe0AtIOVd+ypwcl5Hya1IfSSXZ0kaAZE3dcUis
cdW7IHNVJu+0E6tDVSypuwh+ruFNQ/QzUBP9vgLNPRl+WGGagoRANXi1wzRLMpGe/mx47YsZaeDs
abL61MgAXntVUDDnSeejrW2Ei3pKkgFLIXgtOmj7crKwB2S5rqw297eRjfxM/KlDZ6smTIvSOHCa
Hzid/naeZ5qs6toL+HxHhjrDpARHMDfb4IGaXC9PyMquLtQjDUOzXjVKyw4eJBwrHzTStn74L/8X
w1JIcL+BLAobYSNLIOkAzG6G/gEpLrBBM4w9b/OZSVS9djJ2jjgaPQHr0N8GCRCIPQP+ihcQrtpb
P0TqVW0Aaj7XKhAe6MEDwlrxRUhQ8qleb+Z45U2SLz3UrOxI5igNoCVNGszywweweuOGi6yNnYek
sOPrX3VY9knkXLxS/ARZTvHUWI25S2uk/1IXhR31SgPD2R4neECKxB2gsWJ2ZbHDP5fOkqS20TiX
wWDTDDHyDndCIGOYBmkGZ0zLfVJgY1wDaGdKL5ceKm5K0I0tp+xz6qdMCtDYwwHeGiphvfVNZBgg
llKrquoIfEWpqXVPZlgimhu0Ym9GkbgDft6rRsqALWka4Z1Z64dWnW6tYTT3RlH+NIooqtdFWq8K
H1t+zVNVjRxc9UvuKhRmdTzuVVNklbkvouajhZF2m9dPbWzccqtlTLtKVytOegwGtUrzrtSQvIFH
Cv5nTV+RbChKbRr1Ao6yltw/zXIH5fKHLGu+6EqrlRLQ91GaAq+yTLaSgwskM0R5b4Jl9l6POege
pc73KE0HDVAIykovZ5ch0dIbwNUEnNNRu/UyBjiVtMxu+JfCCWsHJ9KY5U3ci4Vvlu2W1JK2NxEF
4Pa6ARoGaKMM7JbzIjllTZAhduvaX0CEvpeuE/0Y4GNdDGMTPiK8OG4bS50Nwsi960vQE5IK+GSW
vmfX32g2A/RGZ9sYkhNuk9k6U7MVmA0MHtEPs3ZxO82D8DHhIPVL0vIHM+tnqWXJtR9H9jnETyQN
U+0hr03/cWS4pbUp++y7JwPscSOcp6shHPALVE2nmqxTDtIQ90Pq9Zlz0UbnVSM24gjx5RakJDQK
ZC5z4fsoSChCRNdpAhoJNbBtD7ZzoOeQgcI6vUcIaH4qFaFESl1cmYhC2CDKgdMV+KIcuXssjFUf
HA+nIfVOU/dtGre2xHmSeUnlLFqbm9t52irzUKJia1sDoZE73wNKGMq79W9hnG2E5mv/jAEoNmU5
fKk70OOA/d2/Ni5Y5xsvdtXt8qNRmvfeP3YAWkprABJbZTN7Gw3Zz7owqz2FanyJI5vmnueoTC+w
tetr3FTCFnUvS4Hf3CJGBih+kMkGFObWFV+QdQWlXnL0wH+HbbB1LWvbnOQ9gnybxvCb5TxAozgn
oXo48bR3k9BA0/DdgP3taZ4cFf38hELJDSnME3UlvE2aBFHerEsqLLcYXNC9WH8Y8Fhz7+B0i7/e
r5eJ+1l/Af3yh7n1ALevKFRsKUWDeAENB1Xbr7BRV1CCv+zp7Y+l809lVsn+g1yPdqiTjK6zuNDC
5MDq9PMsohnKxO7WvnDcdx8UDUgbqPjSKu3tbDG9SUeuwqQrz/N7RAjWOOYR0GLUdzLLzcrXAbzk
J+8mpzng0E2WZV6PH7+FMdWPTpGy4zxJiuzOMzDmVvMnhbhBtCkTJ14CTdU4O577TW9jf5dWASi9
SBZ0DJfVF0DUdGeSdEFtnCcNXgHSFMikX0iG2loDRwYnHVZjoecrA9yYq8meDGn8Py40T+F9osVI
ML0G9eLoihZEivSXecK+AJdN7Aa47blFfC5DbDIXGfscuCozS4lMYL2E20HC71rYzTlG2V6zikI/
PqcyACO2wUFowZCrvXg3ROPUCPzPF1XM9TXH8ffVch6Wwj8CGKvfTyszq8GxjoZNlpp4itVTL/Hc
JerG/rFdK9nSTZ8eBGPvrBnKya6teg4oNpUjknCqsTwUZfE1irXmFrn5a6Pz8ZY5RYM6zF/yXpox
oCAFdm6kpgYSVzOvKYIOStL5QB8bVOMVyEhyQxTuzwO0Us6rr/MiZKBWav0RK70t7rsugHrVSjQb
DQSVgPc8xxkLe1nERPPxPgnd4R6YCz34x32k/HP9VeYH4B7reXchjcwexgNIHcDopgyo6X2eYnsE
3nmycgyvuyuANv+mgPp1fwv0f381yyxpPLE2zE8k0irgf6Z5/Eg9ekFFCD+cA/ipzWwUOQBYyIBS
QCLJubEDDguAAdRSZNWVwElyswBkLUoWe8K/9ka3neeY3+P8voUc9mEi37/HVANKz2zlcdAUmi4D
0bz6tDQku93hpj0vXDDD32pxELx7j32kv3uPRmAZp1LukcJRivZY5d+5eLANlFiDgMY7AsKBV0hm
Rho59W0n8aCEbhX3Y7hK80eGPP4jUr8RmJ20SbHFfDvDrDkKDdj4WKPAb6hkcQuCVj40+J/BBwyc
HOq6YK0Df3O4SwG3+eCJQD7gaYhiBVBFH6jrBoLvk8a2wIONMNZST8WaFXFx03xMBx7UFtCgBjzq
ypamc4p4R4O0Ak3XytcXVHcoYaLoiG8jTiiCxN9SnGQC1g7fhN0gZbBmvnxVmqIxccvLRT6BqzE5
AP/70jlWsKWaFZF17r7Rm91c30LyuYxlVnMA0vZBnrxVyZBaCYffHvvKd2rIIEHOJ5nREnGLqmlA
g4EReAjbReY40YHSkPNIH3eWXcgldUF4y+7x46NTMUng2ABfE7KcD3CB4izsin/ph9k9qVITWuBk
Akjnn/W9Einc0Kdz9TR/gIxLej2OHUQnJ4ru28jyDrxMGF/aVgFQOIDPCuBhvLtGPbd3oKZTyjFv
h0UZtuPqvdK/r7MAxSRk9n5snmxaKNCFIrOkFifOFzwGATMobABa66Vx5DFwDIw6MKZGf7siGY2S
3oeu6YKxKjIZsMWUxZ/0aODva4BZBpSBcbOlZWswhZdgA8R8/8PLIL2iBiBwUhj7+W38acU/yWiJ
RgfMQhMd/oc3MatURYJ/w/SWI3PcJW6+/48rkBk1vp9vDL0p96Oi6mGqqRX9jq8OuqiuPjSeOexI
RIMf1GigHhQZz2wbek65BXDw4zT6Nt08C13RErPKPL0XgZovq4x6PY3S9H83prksHegWenqdX8mH
VzsvQVcWkOOQnlY7m5AFW9443oViEABMLo8GK368i0EYElC1YDfazDKz8bexn2l/MsrLVFtqPBKL
xC76c6Yai2vdOW/g+GYWMr1UD0CwyPzpRqtbmVa964zxE/DZo1uk59EN1D5F2pV38DqWd7Gb6bcQ
kDaqQ+Ji6JK78li9qZC06ZZubro30jOLsdxwiWeThcTGdRtY44Iy0qmJ1S3ON8qsXv1puKTqQMpp
F5EZbRDrRajNDp2NU6f90xjUeyZy9tJEg4cKmNG5jkOkHesg56umzoqXJlmQQqfDMZ25ToMEY7O6
AsUAAAsaB3+2XWxzVqZfCjwvwaLEm32feukDgBx/kmUYpy+J4fEHB/GlPa2daVZHa9um+a+1sz7k
K8B/zmuDN+p1bQS2q2vtYLfNmjq8CgFQJb9CbLYozW9ayYCWUDXymqCK5WCxDEjcdZY/2p0RL/wY
yLisMyZdYEyb8I2Hr7qa4CCl1b17qq/2JCizxjAWO+omwLcGEXwN1OyxQbhJjc7doQ7Cd8qzLZIm
5KXpwRRsg3sdtTeZ/9zrgMl3TAPeazu51CxxFiQ34fsFfZ1eXRzHkXdSS7+XSh+3c+TmIwh7xLk/
/QTCADglIC/dxlmD9o/vEkvLv6YSQB0QW8ib3saW3SMvH5Ch4Jsol9Fo8YsLlPGVleOI5YQtv9RZ
B4JWAF1U5xyFL1OXRhKljSo7ZINruobCYqVII6iuQ5jaZQeakPSmUc8CyZTHTLZFBk/hIBVCODv4
lr5Nc1UZooWDXT2WjTHubR/Hvr5g/rFYOgwul7YJm3vWhBzs3YW7oC41YAXwFtKPjZ2rlxZo/YSx
atzA2NcyGMA4jyr5HEGyfau6VAc/d+l7om7jp++Ve08x9b7Z0uisTFPRaKUW+h9saz9ZdTKw7oy8
rHYddyKwYJb1F9l7qxSpc9+QVKpoFXv9NAY53EcI0SxoQOPFk+ht96HnibUvwB6xNpJcPIcD0D5g
CHrPcO0lnX8UbpbeR725BjviBTwiw7POka2vD7UJjigjvhNZjdQOBeOeZ2DbxtHudcBI5OtA4/vZ
ZOH48EKZQFtDDiFYIQMEMnUTmZoekiXUFTVGU6Empvk/zr6rSVKc6foXEYFwglvKu662426IMTt4
4RHw69+jpKep7t1n94vvRiGlUqnqmSqQ0pxTNKtlItOrv+nNyunwO66YN1sitX+yOet6p9gbojNp
BU2BsmGSLw2YC7QdkuKerdhrkQyC6g0L1fYcSJMSrumA7UUL/AJfTzvvGhdjvrEl6hzr2Pau1KT4
oV8nzXyQU8mPi7wJwNHe6/2ZRLScepnQ8e1iveHH8Ca0tcSDjVeV7mtRVBxA2OqlK7u7VODegRc0
EY9Ao0WGugHg8HmoZA4qi9ZOMnmbRSZxCuSy6s522otHu8zjKyC5totCqMUAhU76biWzyj50dh2u
UFI4nPDpAyRwJMbX1omQ2xsiX78pjO7eaVpFfMrY17hkOepB2+SUMFZ+EoG2Jrk+WclujEqxK9X6
GhdwFLnJT3kstGPWmyA3UnIO/DnUlyP3DmFW61pXoPouEhRgmTXSAsBkX6+KfCyurBPeKWQ83MAN
Y36zkYhtjHX+8/9Pgykb5jsb7fDQVmM7p5andg3YhQyFTdGccG6F01dUa9tbXaWf6272+z/iBA5/
HyZwddzpTa6DS8Y0Ha5TGOGm2LvMLRM8HHb61DXmNgcswsoYxPDJ0UJrG2VFtLWZPnwqmnJYB4j5
7Gm2txAFrzOGw6maDYLqSwEWkitNFpOxDsZQPhWTDJ6dPPRnsWxwbU/Ke1oy4XV6FtqACgZkXT66
uPesbFWMlVYWPM0DO1KlFTWVVfWroLRTZJqi+sqzYgNgutOsQYs48BtWGp40+zH0BmQblShfeF/8
3zEA5Q25GLfLBF144CgHS+4yXdOBga5LcgrzzRTiWqN7aXVqw6469aqhYemVKIfsR/veMlm5W1So
t+jRMpLJzon32mgcF90PajXZpGl3NO/xInk1vOi9bqs+hsWrrcs7vgffFwBnlo3oM6e6E29LAzX0
KUJy14jhXYgAVLF19LhLNpFW/IUQZoJHL1QWvWkAFrtVj2cjC/iqlXqwQdEBCK9BmJGfRwQbpk7a
2wpUBWdqrMh9xMVHBbZCexUrBFfcnd2j5tn6zkwFUAA6zUK+G0Bh4XHKA0T2oSMJXZakgiEQ5H9U
GEOU2O1JSgsGeNebPneearOJL4mefBdAL3q2Kit79pAmNOhh+UiiosNPzLTc/NgDi/Q5rFxkw4HE
y5RudM9Ug/L/Fq7jul3JYYjuqQmliO+12H0ophj1kRkTLqoK+ujIrfrrBzUggmiIxXbXf/85mh/5
nVwdoAue63iebnjG3wsip7g07BiIgS9TFSlecW4eojBAvP1PvQYr2Gvlxly+IRB6UhpzQcaiRzUc
YEQ2D4DfOs2FGh/qOnpemQfFbzP1hQRwXBcBHoQs3KjHqgLEAxjpRvFzrBYTpEizJKtwJt2YCZz5
HyZmW4uFj3+Ask9LSAXggq8W/mknUlk2oWUt0QaEwJsaC+Ohb8cAILPmxUt044GrxgRm3oGhyMYv
O/AFV45KRklBjWKDpQIZhAUSmK40KpjXnVGB8YTSPPBbdJGNaJydgcL7bUGG7VB2bAZ7WkET/8MI
KVS15u6BhiR3oGLqd0ODF76t0A4NhYpIDei43RMQq3b8vZzUUNWMQkcQ1yz6cVClV4HMNn9KrHq/
TNACZE+KdWSVfL2Yo4llf7NE4nFiFeWWJkiPM1yU1YfoAZlhoZ5LITvmAKDL1Oakt2y0bI402FgD
bhcqn2jPRYd6jjX1OyB8d0jWwt+M3PnkOAFdcofy+AZXlbAzjrIoeO7PuEtqDGIE40jDgdmjdwJ+
sXEc3EkckB/it4DIQHYTtaS0qDN4bVfRiHK/cayCE6609q7W2T2NcmBNAptYTcQCBw2futQgOcPc
o7jycDORAMPytKgkIgpOJEtpsYwD4zCiREAqg4teFoBzezb9cUnSSeuYALiDlsxmaCGZzSQeMq8L
37aupcFP/GYPEQrQ2E9GOKzjZgS+b5og8b4f4XQaTBECKw7139QgnFF4SD4b5WFMpkOktX3yhHzz
zg/bKNz2aYbUftKkanKkMgLMGJl05uCY5d2AIl3X1cLTZKL0gGdIJkboQGv8krvirJmo/VpTd5Yy
rb9rOqfcO/UkEIzscWW76eJi0G4Bmf3OSK0skRIZot4iA+HynYnE0P2NaDFrmWEIjMq3z0aLc6e6
dycnPHgR6mZ8rQGFnIh1YALZpxtRTPxyuCxfEGfMt1lYMl8MoQG+c7WCGmk4mT9WWbYLlCLDfXIT
tqgm4nVnonggNc8JYL7mHgocHwO40feLKA1AarYuhWjPlfvVdc2NrqUuSolt/iBHZKTmLMt9Gk6T
dOEZAQ/zOIE+nmTUeNIZVgE83LtF5ormW5VG9Qn+WRSMj7jb6O7Y3JOGk6GurIRbe9HvWhvOswlR
pEVmy9YAfmdprZfP1FtluqrTKNyTXujI9ByE1rlCxc0pn7RunzjunkaFEtnDYJbALUg7xAJxdKUZ
akyaoe7oJFaJyCb0ScktTHB2AGd8QwuXiWX40QSNqbnZFt+Kdq+Q9m/24qWI/gO+ilkfoAlcZtiA
d+Cu6bkeB+zOh/wZBIOQum9UxlOHapcN8B/v+34MfgGVcB9XISA1+glIzEhJi8GHeQgNHEj8obtD
DKqI/bQSa8BDBL+dRD/kbm38KoXxgCpt+cOs+x/MMso71Br8VchW3Oko0QEiE2BMGqMPd0WAnD1X
XZnAMACHeVBOvldV1UHX8+KRJrphFyFN72EewAFyNBBE8pdFjgtYsbjMim2K+h3f7kpzn3ZG8FBb
1ffMdsuTgTqpZIV4aogzx8M8ZzjNOdHGR4ZnAGqdY5S0Ygnrdbkrirxblc7EkxViJ9qqD1pj29pV
8AB0Xu2hyovvDs+qk6xrsdVlWa9jtfbv9oHX/TjvDW/Yq13HeKqMid/TksU87U57qE8tpBsjluow
gBeJILFxdglsBePtmAHQNq0eaX48eik6q1k3cRvsIlYASiIcxbY2gaNPwzQbur10gYUyVix+QTIJ
CowDxwA6JZTDDsBt+qR90XQ1GrL+QR+Bb6XmqHHvWkAzPVM/qJ5aq8iP3VDi8CWHHUoUrWOrGrsq
UJE6ZShLtmv8Z3Y5nv00U9RTYK6A5I35VPa1vqc5+NeQsYO8IRdoTTAwd9Op/w7iQm8z25s1/+y2
rLvZEqhRsQDoqtqexLyrsv/6ZRh/Q3YzkFnGHJuZgD5BeplK1by5Mk41igflVMkn7rzwOOPJOjDU
ewI0qn6ZuvGZGrh2gKbwsesgFeyM2FFxGr17iwYD0kOAn/0P68ywfBoLpBW3WpfMVv9Rb97KSirc
IWF7RUpkXDpAuF7P84ZW4QMhrx016M7wCW7wYC8Z3D6UJql1en1u7fFKmZOUJen9Ec2IZjRsXHkl
4ChSIxHgEa5kgkTv7ZCq61WzabsuLFSbEH4TQHDv2hS/YTAXuUegxv2gkTM140MSi+hQjRoIxesE
ZSaDnTY7L27hjaIVxVAc6kai+C3VLcDCMBtJalr+5FgAPNgViLt1CUoZhwZ8ciCWycI1sDs0YJFG
wV2iNeNBdxK8ot1Qv0ZmrV8rE1lrIgrDWbZMFMaQr0oz67cki+NxwNd6VCc3vCOyMb9tFlnRZt/D
HieMRbToLjIUsKTnJlSYTp2BByoKYLrtoojiiPz07/cr+Fw/uDsYrlW27eBLa9mW9beneooIKE4K
VflUEsIvDpenaGysM+4O1pl6KDm/HdIEWNe/dx2qhOeR0o2TCYCAy9pCQ/UmvFg3og/mEtQqAymB
OflGlw6yupQZPewBhRoWFg7fWXCJKvGlbTT7udMM79GOpa8DE/EZR2j7GfTQWyduigcSeRb8bzGr
hjMNQSjKVzXYLfc0BPRnu0V2sdw0Wu0862KwDmEFVyJZ6m0z3raBPmj5hhsxgtcVAKZj1VCPGrgU
rCOISu1jPSqAaeouM9QjGSku68gMHoyZ8BcTy7oPZlCRXG2A1R3P9hdbBlmgdazlqInKh+biqXh8
JoDXOuAsNY9GV187UWdsadjKNL8zq/JKo5CyA6w2AcBrNJwylQ/Q4pEOYmTgOtCsV1ZIbHXgmFdM
Law3vzc5oBeHUUNqkRv22bhOPxsClT+kQE0ZCuOCwzgSf5gs9lajfSH52NZYpFNrSVGsY4F31rKO
erSOeoD//a9n89/ceXgmw7FhWMDIsG1rzgq+eTYnaYdSecdsnkZ74r6TIOGuLcvgImQ2nUQPFvNA
R57km5x61OiDgRuya4vdIlv0vDLqdrqGyPYyS4aXIY/0zZRn9emDnHac4NlSIXc8dtTei2HqBUY3
IWBrzJPL+uXDlsDP8lNn/JdPNwBG5OYvXtbSFurTOWVXn5b9lw/Rx1O51uzu9dPR0uVTIP17Ok0D
W5NoqDScbXDiyyLv+wFcCPw7R1x0A548wFs4PH3qi/7HBESo73qWw20GgCiAJ1rx2bUAScOnpl87
vB42nIftsAWzurUG+w8SvKyiiH96E+rVNaRsSXovesYYn2fNSr0iuzLaVGHID45usewzybS4kT7g
NpsNl14V/xxjVM9wMCf7ICSptQdAodUbfSwdXGrsat+E9Y9BVek0xZTfdaqh4QhulgNORQ+LiOTt
4OV3yPvkx6ax9yQCsjFwFajrZZ44s6Bf0eiDyabB/SlsNjS3mF20Qvk5An4kiua4tRV1LbdhY40X
r+rGS4Af0yUuNeCn9FW2rQrAOe5oZgjbv/TBnnaBJqsRwEM5vNOpMV7dFnSvpJK18QRm51IM66wb
N5oEczuy08s/2hZitqD+uiDdu0aNgCH45r9eNR8qVlyGHyJwyrml4/6A182HihUAk4K3D2BCT2Vi
dWdks4MEwGwOHu4FuF4V8uwAH7vzacwTgW5hoYo3skBVuShRD/8z8jzruGrlvNx09niaNgcaLfJl
7bwBWW0D3P0/7kpmF3XqvX3OUoJ6JrTBhRe57m9eBN5zprNxm9vVdAQuqntnIgN5jVq74FuToYhE
wVYlULX0AZj/lTtucYV4VdW1AocQMw2+sbwGZGfu/IIPKrZzXWUu8PXC4pv2QXLvbWZW3glQt9QT
dmLNmgu4YdYjxeBVsyd230Ur0Ly71zSmHhg8G00kJWBfUMRAjW1ElwIFA3c0cuypB+eIU8wakSp4
qDTt/EGj0IJCYfACU+4fZmkHpKClBUr0/2ad1hYWOE/w5k9BSv1ioSo1XYWoQTx6ZoibvBaFj1xv
w8c0D/kmqc3JjzywcuJBcsomqQByBVx+akgYc8UQTvU8vukirBfH67pNVgAVKI6kPoBbmD1Qd27i
oVl5KRhDaNj5//7NNw3+t1OW7SEL0vC4gVs0Qwnp+xuCzNyiSXOvfLJY4R4Du7DAWTeydRq1Ap7Z
1LhS07FiOgvP2UZ4nV1nNVZqwa7Ip9Y3k75INwNP5Lq34c+kJUHQvS4GM4DwJW+6/WKQZtVG8Iz9
baMwRc7H23JaRJuhMq71aVg7P5Ku7s/kVyb/Mx63xSnFi4lE1Nw42pmwBM0uvmrAtQNJicZvszcr
zClB2ZRpAO5PcTaZQLnBfU114T93joVqqOc6NticaCbXR32nR+7N7ETkTaDCco4tMULRwllKy0fi
hVpsplMB9hFg7aPapQBJKZpx8FS9m9VuAz3SknkGB/4Q5c3enlQ6Uh44LiI0LvXwL2kVQALS+p2M
7QzRMMBgt6qZWSJU3aeabJM4R7wMcqAmIyuoBfOrFGB54oE37ajsx8wQU5JD01xomLvJCqlf3vPQ
esWDicQhlPaiVgiBl2MuAThDWmRDk40+20ia9NbGNKXA8DO955KDnCHUoholkAMgOWoT+dbUAFA+
PZdZVG8AOofccTVBsrys07NTtSPqxJUOjWma2YG1CoIGjPAAxd+MFV4YQ+fg1kLT5ZvtD8ZoSEsS
tdUHqxZtRTo3TW0BaAoFLkCVrA/0F5dj8DXuM/Ma2prxCY9K+mcBkY59F9ZNCLBqVFRNOtIC9May
10jSBwRwGwEmV3O/hVMvvtpBBqj7smyfdZRXIqlJpvdRomlbnSfNGV5P+xAxNz1IUEteMsREt2Xd
hg9mX1TrbBLti1V2BuJCaf0tZfy5BRLNX2GLCswMme3+4AUgke3i3x5cZXA8nGNwe52o4iNPQiSk
1nAZzfUdfQ5+J/zAkgPVgNi8ch+6fEMDWhD3QIRDckNyA90luPMTmTgmMNsGXuz6YhzXVPQeWW6M
IEwzrqlCvjTa26Ewar41vDjf9YFsnoNSfG+Rh/UzEO4XhPitZ7uogh0b3HT/XkGWX0GQbJ5qomrW
FbISDmfxxUx+3IiA8FfcDSPoua0Ozls7+dGHIRwVoy4A5zj+oPnEwHHDNYFxRM8DPBe8pirmYBcF
zmZgNXqq/Jm8xVX7swrU8q+rSLI8ipC7bB3AbnzsjVSbtjEybJBfDjQCH1TE4gwktuLsgO6sQhLx
MaWJVOnQrND1cANEHgeHDRRiIEcnH9Zigr+I1k1t7+oX6rotEBAC3dpyC9WBkeboLwL/tH5euOL3
xnOa/Hc/lAkK3cT0kvQmfAlmnl8yu3SBAZNoW5ZbcCriH9yfGhPkD3VTbU2FK2TUcHna/TmcFNRQ
2AF1iOQ1HkjrmlX2ig3I6lz3pdywPCwOiFwBsM3goDZemknRENMQeXKTHzeZs67MYXpV/Mc1N/M3
XTLidPXvxuTSr3j2G8HDqfArzUpPetYAVsLUouykBT1IX5SQGpI1UVvzFXUr6rZjdHUtBqi0zgMl
WdX9pgrwUfNiYyuAcAxKLSCAnFux0oqmzXGUUrJZKWrQbYYyhAO+9RHOUTM0P6933Vg75LhFjA6w
3m5nvKJEdo4AbZpCb04I2yaj9u/9ZnKRNxAqKGivNo8aM2KAmXG4cQkE2s0y4HrSdJaIXZPE/dEF
nha+1YWbI8OCpWt4ws2Lq2InqJjiePWpsd4BZUCPI+TqNUO9E4XZn7KwW2eyc0fEAnErmLtRyU2k
A+D2M48TUsCdHAFcoOX5gcOEj6SPCAAtkbx28Hpdqafbqe5PNtKbaejh1eTA3yB+hy7ceqQHJh8N
sIn2eA9kXXacVUgbQYktKISH82KP5BpA+bpxvFvEbY5XWFX+jB2jv9ndqHHpQfnarnKG0GdtWvmU
op5kUXlnxcU9Za1TanwX5U8sqZ3LnPMumbMRegS8UZUjX3BwvNdRdU+qtOhNn0SZyZ1NMPIBCBzm
q76yP1efm1nxNGrhq+30zTbpIvG4wEnbcqofhpYYq5GBQiLytAHJZYh8UyPD/jghC+oyj8q6vHNq
BEOVAoW2tUI4O62UFQqY/iz6X4aqIvcutAru/9kQjrPO2kSix6YLwj0bBhvhuKaeeVyVKGiFfSEK
VyKAVaKy8qyLNlq/8LDDp1O0r4mu7VylSUpk4b09c6w2nYk7I6GeZ2WK822GJFC6LFADIPocNWTV
LCK8dJIrKqJVA9KArdZP3PVZEeQX4ARvF/x00iObldLLR9QsILAFe0hh3LaOqRUbV5mhLZd1pKJM
kYH5hrJ8tA96ytQUhC+ysO68pOxPPO02VSfADF2M/cnNDLf07b7wwOiIcOPJTIIywKkE3VlKi2is
Vg4DOKXniZtFr1aYe9BRHnOyFeQXvppIeg8ydyetXoLB422sGxLVLA2c5teU4ayICk++m4WR3Z2H
3JpOQZm+ZIbdHUdVVpy3OuqTR4CESBcgsqpaGZg+ryXLmYuDPH7P2lytvEwkrN6HDevPi8i1wfho
dvw72bBGJCfARWy0K09zqy1tYwjFGVKCa7fT8QZpUcVypl7nNBIfDoiGbq+nPk3YhsT1mqbnrlXg
wWYlcIOSsOnkJW0dHXjtMLPYot4H2Wi1zTZQpmPwgyJ3MZHgCLNAMrYxEQs5ucLL7zln+GCguP0Z
y3STvddwiqDdT2MVnXUw9PqmkfNfZfgUJEEDVhVTrEKRmHgSlQhyhrkFZlKXP9aJLf2iMJ03VURG
BVJ5t62H5HnAuLcVXzf2Nhmb9sdQ8WYdtCy8eHEW33ll4a6IteWdgg3s+IvhsOtr9RGA7Aw8LdLp
C1LsgVpSR78KZJJsS1MbzM9llP4qvZhvXRu5nGuTm816BN7BipSDwAKwyds6UqRRrpBLAL/zZ7Zf
uspinvFxK5PNlPARbGP5dE+9PPwFuujySgNqkLYLxi1eNyBJgNas6vXpXkYJXgVq+dQN0/3oeM29
/biYInUWdxJ1gBMQh9803ZinOwHPFi4eGTg09FgESGQAc5baoOr6GvnXcCT5gEboD30Mvh4TKXwb
rhBQqIFr5bU3eW5W+svMh+l+YvfqpL77IKfhx7WL1cUeyQIP3mgjLdhKE/yC5wtCaTiTgTjZYPoq
khW4jFvUUPpsmPjOs4Xjz2NEQqI7FLPhNq3UB26a902Ex74yQSNqFjOzWTCJvprpTM0BZANoyXQv
NF96cOjVikzPUKP23chFSpWjaPfMSDde4LKdNWmk1vG+eRqavt9HytOHzwemL9ULlM8vqbMSPy4U
69EEyWiWGk15BFNE89ZtW3WrxcAHPRGCscUauFwvaxcDvVvea5P47KQNgjCBMPaNXeSPttTzR9S5
r5AWkN2TKOlB7ph0IHCPbL9MnE1mWO61RhLlkypM2eUTvFqOwv6ozTh6wnl34wAz/0qiRYMWkOzN
xqIhZPtq402DbPzTLqTxr7uUHdLTjEKWyHXTizvwrXy1UJG5p1GP9H5wc6oJZInNEzXj7OB2hrst
pk5fAXiJrW+uJfN1pGkzfdUGNlvPyXx20vuFGyfAM5/qxN2FUbuLDCQfARoMqO1IVQ42Wm6HX5Hf
v00BMPsCEmS8foWlqR9Z9BVAluZqEMFw6kdHfC6SxEfgOvoqw6Q8aFmYzMvZNCEuVEvvCspy54G7
3QuZzWWWbu2sC3a06m0XbljZBWmbmk9qvQnQwundLiSnXXB53hied0BRwtcp79LHoI9TsLx7YAvC
FXZNw3liipA2pQ/6gWSAmLi3ZOSdW/enAaSNe5IOXWqclK0IpZPw673ZmcdDmHV+VJX6wZGts9E8
VIik4MDKNc6eRdvFR8cFjiGeruJ7wgY8SILw6zjoPRJog2nXBab1BZmzPinoraw2IJ8SR4BMd8+2
lz/YSZB/BzX4tMq7srxoIRvwHQfmHU2MWl/5k6tbQC4Cc63Vp8C2hZehmhrx/f3HAIsDzh1Krj6G
8nGfcynlFhwdxyST05Xjv+3J9mS7Fkgh3M1DqUfAsbNBnqBmXT4FOJc+RTyxH0lSAzoQyGhVe6Bh
g7rIPVw8ckXDMo2tB9wY5xGJRoCo+rrOUSFk+7aUIDdQDfW07tfoAQabBjjfvooRMEzvtAFk0qO0
Douc1Khpeh3U345MdqT7Yb0GAj1AKfbeeplY9LQcZ/YRMd7VYhkF+gOqJFjn7bhj/F42WlQ0/B6P
YwPsBvp0kTPq85+jZVV0F+8WzRicDpcmOM5H3FE0B/DTVz6I6LtoBdzp17Fl/RRB0SIHuCg1nNa0
jLNtr3U1jluK09nuh2jFWG2tSUiNlTQu23q4c6dFArjjFLXuOLZ+0sJgA9aN8VvALVwklZy/k4cu
5KTfmHDXDyM8O2oRKIDHb9wZBwQrmuHginY2RvJl0dsmAne3U2aP1S5WFfuWWR4a22HnXlX+k2gI
mmqDG2O7jhVIAMlkVFV3Q4jnfDKB4JdkcTkylGgAdnIeKmWeS5ySxzj1gaTIgM6trKo9onRg50Wv
iUW1QT0Z9lCfghqv1qs7MHsjbR0iO5wmfH1Q+RchQv/FjPq/kPaIEITdew+d4zyBxMr5UkZ82pol
L3faBK286C6RtBiqHMBAAE6Bi5cO6R09v5s8H/bdIIoVGxniBkiFvMQtT+/oSf5xNgIO9YfZHikj
K8RTVFL0H8tV451BrJidPdm1GwbY+HWfuDmIUQTQyVUvFl/bIIyuXTy8iqseIcFFlbTCbAw32cT5
qvNaXfrZGGcXE9gk0sez/sHCsWrvtE128dp8incDgzPCteATVHo3yjyevrZAf99mOC+cGIdvpgj5
gNII+BVAxMLWtmjHEp6wtjnddHst+dUP+GbCodSfI45Grwq21Z0uxEkXfniaGMY2AJOfGrtB3op1
6lifkrwad7RkiME4Hh5K3gHMK7d+Ij8bpGwTsF8J0pXxsTnJLMPTwij8tPHcPc5i8r5VzYBv2C7S
nXBFQ5pAKEvgcOkvEup58Pj6LI2M3TIBs3LvMbwdHDxcd8jNAaTIkK2Z4DzyRZz4+DU1iR+l6zZ2
o9QHzAObmgwS1DijfAZ5tTX8l24hM4VJyXe10xp/1Wl5Hjyv+JWV1kPVa+4PMAV8sYQ+fAc/5F8W
2Lu+OQwFE20PxivE5eHfDsdmFWhpsJVemzy7yLUlpyiNJlQ6NajKfHmbI//pMnqbU5r/b+tqkLk5
jQBCdReDKHuKUBfSwCWFZPv8J4KS47cIF61VlTvhZRJmQPK0917lSAaP/qfcHetZn+zYlvbRDslZ
6PU+SNN3mhVfqWTRHsH7ENnxlWohuRq9nwu98EpswqSpRsu6lKVXqoM0RpCKqblskOYZsLbdakIW
+WrUWPq5TqXwAW9W/8Dj+pRmcQpEvmjTCbBa+xOA1PoiZz9zD7hH1lR9wVuvXGmaLZ8QoodrLGvu
TRk/mqx1v6T14K00wG7em1Yt9qYYx0Obud2dRGhtnbTJ9KkIxF8O3ju/AZAURP1vu81/46befeoD
j6+NOsvvwgd83XH4GmzzXkci5iovDOdz44zf1cP6dzPi5RMhSgCSmofJ7syvXNrVimtx9Tj1db9N
LC8/1ygYxPnDvLVjWwn/7An5Zof1A+xU8MYwjmSbKW6nfdShOHpqOf8aSpn5g+olShYOpft1mV16
/673YfZ/2iM9FMYCSKx3ADFouWCcLrwM9UjgUQ8DdjtcZmvF317X9ussDZdZrRqB9QTuKcB7Jpl7
gN++PlY1Mt3p9ovy4o3TpvjaI+y/y6wW2C+qgcP/BTXC2olGYxrzBwd0WkOq4YGsBo7RXXg7neaR
ygHPKy0+NDFShW7WgPNtE9YaotxqFU0UOs9WtJ2jltFE32cvHRLMb8zF/Ezb0ZraCXuU6CPXSX24
1nPsA0MKpW8OzLrqX0N8z64uq6wrCVwn6w+1tH/UIArls1In8P1DMH9c51GjpQCFLX6DFzE9DG0d
pJtXG3xKwCXxtn5WXZZKDdWgztQe8BelJ2os5Th3yJ0eanCf03iZnkIHjvZgKPCILMw9TSx6om3c
YwMkb2VuVv2gsVii3mKdjHyQ9dKq4R5p+3snqtbkgMGXOvaTOhyeY8ntrdcn1TG0XHFFbAVsLtPQ
fo+0ak0emLy1keLNJ/lcpDEAnhKxolxGhMeKFJXxf3IjKxEicgiU63maUhtptu3s9Ew98AgrSsu3
cRSzo0CIAxhs7IuokD9EvdAsX3ux6sliYF+ot8yOSvZBb7Ei4vIoe/cXB9X2Ks8NA8dxDe9e8s6A
cwIOHSsElngnNWN26MxeHgRPUBgbIuDKWeFdR3CE+kWOsiNbDUlmlZZzF8cvJKlQ3TaL9apGAuiU
RSuakIjKVzZrLrTGAz8hWCS0Vzu0anBiruzQIO7FMzIBhmftwbHDAJWKPPNBVBC+xJXmbHpUIJzz
pNVOes4ilHFY43MpVDmmx9hf2kM5yNs19ZDxDXAJm6OQE3iOkAdS1v3k89jhBxpOeAmfJxfP7FEl
eNTvZ1G8gNRb0N9RXrCZ9894n7MT4lWgNu5afGfUkPJ/qRH6dCOiRQ20mG7ppyV7WGlVbX8rem+L
NynyniLGkMOU3BEr4pSF1X0Fbw6NcOCeR8SL6Ip6HtlCN1/ea76NaO5NExEfd50YRXjX1OW9PnXx
M2/t+hQFwLD0onz6puRtEcfPnog/RW6U7QZUctyBW+O1GTsEpeGNBRO7DDVdsW68zji2AyBGz+hX
i2xZDHJgoB3aST7P0gSQLDzcqEr4ZbMm9fxFG8+EV6uovJTb0Xu3U5EmzQGQhk850t7uhMGaVTwk
9mYetkNwRz0rlvY+CJufH+Q0LPE+juD3Ood2WAKhwRv2Cuv0PrFanOFjrfVpiAfQeE+9LAY5NZCm
SBIp9ujRxNehGeEZWlRHLRv2KJKDb1Sp3EzghBqm2Ub3TAt4xmWbvSSGbK6DlAPwoVh5V9jCO0ZK
NpHMhqx2AySCaBk88xYIV69vMqfOXSCKgsrNQH5lHA4n7tjNIzWt5wGtUPaoCXyTmVbxyc1EAac5
WLLeLyKRAebOeVGD78GpEQ5SFtYFgtErUSJLAP85yF+euzzRgLOaC2QBLkKUsZobsJrj4KMyrOO3
RpvSBwNMWntSZjx+nfwwZKzXDmHpbUlOy+fdPphbNo8pw5o0bz4HbYBwzYOH2+I2K+0Bta6h7roo
ILfttWY6iuUmEc8F04tjCQpN+FMxNJidPqaeiz9U8GZVNfWXTvO6C0ukeAbcur0e+XS7dAwA7EVL
066b7tOu+dVbqCoYedM/g0LIWKdDlu9o2Ok98gEtgInT0ARe7l0bGQ80okYX3wMtiJ+Q4tQ/mzjX
AqjxjzEB/oPZWKK4H/7JGAOVFRs0Dde7CQk5qBFAlgK+GXoXIbOsUlnANM4sRDBtN2A7z6rgEX6b
oF6hedp2rPDQv1k8oTIEz06wEMc89E6zRZrvGJJtJG/zbcDrEC6e8rM1jg27K+3Y/T/Krms7bhzI
fhHPYQAJ8rVzVLck25L9wmN7PExgBPPX70VREts9ntndFxygElp2N4lQde9SaFmKJD4X2GIoDAX2
oZujy1SXRewpMqNuJzvk4CBRGLJa4SPiRc1AilQC/QKjoDOsFsRKKCjkoVkuClTKn8m4CNMq2jLd
xJFuDI6PaZppBpSqjB0Q4dmm6kE3OqaJ2R4q1Absm8Dez3NNc2MplK6jxvAXseJJNCr7YhaqHB5o
Rs3C8PThZBvhW0MaXal5+leDK+5jW2V4QZOIlGQ7D5HKES6CCtvcckQ68mIO1fDxKch5fgBGRbqN
OzB0soDjrFE1cdCJq9+4pwIU08dZpOEuctuh8HVBFrODL90n5L17h1mUJ62+i8F/sWjDNL2Jy93g
WxGLCAzOjuUCSAWwuZ05/G2qmYNUyaqhCRfMdrN9m3XMXQgseQ8N4IQpPMWjD+AGAYhue+RT0pAU
KbAFwBw/PI5JglAkc2uOcxzcU2/nAGkgtaMX20dQ9EZLIIy3W7rqLboKT1qUIk9nYT6QjC8NXsh4
3OBxS1o1JFu6LkatyuQwWdBw8NhkQWYUYw75EcPuhk+J6etfOgtnp61k4RfeJoBBA+HTVWa9tsFx
d3DKQVVwiPQ229mAan1A8VO27qTLn3EXj7MEXWNfbTCSaLrXfUvSJF84ruzBjR2za6euXsICxCtG
MOBSk+5jmhxX8OArXVdlaNWoDinOnA/padIabjYuKQKKhHF7o+XwLrQCuFQ+dl3W0FsbXLzKy00D
CHd84YUPBr4R17dD/+q4ZQfE8rBFhhCOUvBZmhMNqUeyyvHOOQrmALoGqh+k98Bu6pJhr5zbPArB
yJs9zW43Jil4no458kMk7mlxUIT8Ml3q+VVPamMBKO3wh17Zn2JUhX9qEi/dx1XdbNq6bL8aQbgE
BsuqLCPvsS3D7BPIYk7cxeUzQ9X/pyhlDo7AjHxHynQAhPhQA/go7nNgQAxheLVSBKSRcvhwJ3ur
Hp2lVybFLsTROw7hkYRbxvzoAu/hCTcE7jWOrS/maIDOrY6NbdXE2pqGkYlcuiQrM5Dag30APFML
psxyZHEcLY5Ta1quA0QEMIpmiBksoLicOHOOLZ6017YqW+Q9Je450JzgRLIchclX1NviJFLi1J+G
pBg0PJ8ASv4tVRY9uIH2FYi/NJXoScmcQQG+7IVNaaPmODgHPP4rtqRMULIKBFgMSg1nYdlYgEqH
hKSenAbkgnjrKQxFnA2oR01JQf88SzZYOLcIgLNx7im5SbPx61ZNHPTRsfsYipYDndzMWjyaoIi1
KD6WcV7mi8k6ct67CU6dt1VfvHA3dncgVESisEKCNwOnWTVgmN5HaoibnO/1KJtLkXvBS/ZFc2T+
ErQhUNCM+Bd5gFyb3wTICq1ZSRWAtIPOpwABA4+BD8TO5ahwXWJUHblLrTfFdvT4IzAcy6NUDWmp
uZNNHqTBFwjbjtlyEqpYFRK6Z/nkwhN2AGaCuw0tFB0tXTwM84U39OHRtnDqORa9sZ6EZY57M1TD
teLN4NZj6pPfZOH2AE3VQQawRV3s8U02Byf1rXSKjkzN8EhRpjFXH2T+NLK2cCahbG78SU1j0kyO
JCRvnyad/oTG0cGAmOIgLIxx+tkqqHyieXMHUE0Mfv8wkS2SzLeBYQs85zcCRjkA/iQC1vyKqODI
99/cukyyI1mQba9xF+ewDp846Si652rOERUjDzSihmzVrOQOnBf9mBTh9EykRx8dOdOTrwYQpKVr
qORWj8RZTko6pKYeKezCHjc2j8LpyHpWkO88nH1jFBfioDDZjlkGxMi7OebwCZ5ke6Q3Iyfq/Sk+
edC8d26J07i4BcXh5Bxg/uB3MgYwvWPj7O4+nS9BcHfzZ9AUFQedW4Ebwull4hf9RiKd6lSri4cx
AMOS6+ym+wXkCwFBx/ObFZKAk3UxYs0NZGOrw9scFPQ5tHRnMZuQH4i/taUtbbakl1cIOKpF6ib9
lobU0JvO51azSLwER/Lq7Zdzmx/brOSA8OwujheMQBFx0svcuFqMFI1Q97ezjHqDI3tkbw3WelZ0
rcguxhhn6z5KfIAtYEhaUhQgUt56ijXkzkMgawXp1NnnO/moM/s0ZsNqjqF1eL+jYO2RgWbngcKO
0dEqOnFhQVGdQTy1En7jX1IwY1+o5zf1sMZFobYc9G5M16mmP+MvHg+zXSHB5lmV3im0Xpiox54f
SolTQCesw37hA23/PDdGYwOq1hAabumxOtuSBiA47i5AkoSf2m/GYW4HuJQu2rcxsPzf/MjDHZuf
RQdeEcNA5f1Cz611EaJGDQBUxanFY9zeM6fNTzR2QNe9BB+OsUR+b36aFY2hwXkek9qTZn1glr4s
ghHleciJyla2U6CQtfVwhujLAbc6SMY6NiPQe3bUpcaLLH0fS1wHKsNa82FI3dmEeshPew9htUnJ
l7N+NmedBk0c6diGVGxPJpP1jTtJR7w3AHGnPhG5T1a9+gwkHEb9OoQO3jRkOE+hIZ3U29F4+qsC
LGkM5MttU46FiqaXHTavveMcqdH02D0I84WUqJuuUAqEHyXA45SJNIP37qQTup9vAsv8m9R2O4yA
8FaWo8vWXYb/ICtOwFyjGrUxmZoGS0Y3Kjpw4fwmL5GTfWM2OShZjzTaReC4De1uTncxHVecm8YH
XzJP2VECbBEMAAb2duHogfUZ5ac9zkQPpKBmtqNhiny1EgmJ8LtTM5GjmGmoyiUpKN4U+s5wdiab
eVjh+yxwaAIEw98+1U0U8iA9uaVIGFiNhjixAMnWreiG18gE2ECUgTouaqLh1SxfpJaLlxjUDidP
VAJ1EBDjeOrNiuNnexoBBbuULtbLdiXDr0FSgHnNAnKqn/Lqmee4k1Vy1gDMFfCW0ZbM0hQsQrwY
npOgKx8EDqUWQYecETGIfJWAhO7Aw0Z/TcxJDBiq6NDafr8iKwB/VYvIBbto77fl0vBseRqG7vPo
Z6isaWMA16iG5NSIsL4dkkz3sSJX+/HZ7F9tnRL1l1UtsX/GVNTQDDTXn2Rt1sc7kBc//mvIu4+U
97qxxqFhC7rI98+qszhbpQLL3/EZlHHOAaAE8ZGaqvXxrG26+Eg9FJdbO0eA8VVZgAvyzYyGjV/W
OdLgIbxzI9mfXGY7sEjJN+ceyEE7u4imSe7izcN4QGKr1g47kE56B7CSeQfqgabyrVfhqQiOADWe
und68uGld+ut4xhpERtg5LtTkLFpYaWOyvX3CcnmbjhN9e/mN3reA1RXR5n8Gvn9AE/CNfCC6G9B
lojVMphs0AJepzySdKbHnfR/HGcqUl1aAN4h94m1NzAaTEUOFM/LAVjQOTuhcZxgc1Q0NxIQ5o60
gQ9d+GNwrt0OO7UPzWRIGjP3ALhgAi+LfEhGjU4KkfnJFhAY8SKugZEY4K26QOUlOMMMLd+XKD0+
1l5roZiV+f9Q81I81aGPPKZkQG1mJdtNpLbm85oG2QTRcojdftqzz4pM74Ilymz1SSFqicPfiLk+
nrSltcmDXKKoHZwMcRi8osDbf8R5F/JVRIoXeqkZSxqSgiOJBUiajruxE82b7PAG+OaXY3UkM5LL
/uTXZfRIgzgZ2Mks/UtfaajMGrNY24piBLWLmoVMdN2qV6bvxVPYqC1yZHQPGUDm9IsPFF2AeaF6
Af8J7bpLHHcNnnj7GWAlgOm1vGct19gziT7sc2VgS+3WHofYAFwY+DMF+7DnkV890IjsTQv/2aKb
psh5b9IUQ1IA0ZV73SW2B4mT1sZHRUkNZr4+sZBl1Y3GkRogfppHHMR2y1pLQd/+obgxlJUVBytS
3UhnJx114Uer9VC9FA2gA6kKcD4ZKLo611VrnVvQbS2Y8AoUBtmAF/tQ0BC3vM7JL55pQPazFfX8
sA83+J6AUMryf47VqG3o+nAGTpkgVeZrSEJc4X5/KDyN7eZbyMlu9ssVxAMf+K4xaxQglBru6Bwk
HyEZpk/a4023t/pyFSaetsDyrD3q0SDsE3npxdgvcfCf4MQVmM5YTik4O7vw/CMOAMDwQV0jvPIE
RGukZEKDfLajHmqX/En97lBI/LPVWZJucMLa59sSYFrnRC8e0qySwP1PAc+OMyXUZw71urMs0IqZ
Tr3T8ua2F9VRM8mCj96d3fC7b2c02FJk7fdy1AESkVo+VuA6Th69Bihveuf9Nq4cdXAkMiTtkX3U
WktU3BEaScFxxFrhFpFGWtnjlisO0/U05DZOB0dQ+ACxF1kjUYBsz1w0e0IpycAydGicANShCtKE
PEAVdBAWdgu+Ii2JNKw7KRxZdHozhSPMk3zsgVXI8a9TyljbI6notUJVN1+EWeyB3afylqko9fWg
MKV11ZCiL/UN6lYcIN7bb6IPfzKY5XMMUtQjVh5vsKJeX7aHuZxWZMEIXKg8/RJ2drWl4te72lga
kmJ2I5nyGvRAbu/kN+W4ZMe5fm6RZLWjIB4vv5iVQu9Rhb2TLXXnKCboXlep7HHof1MwJ4SpcnuC
PZXAUXNTVEdj975abqqcm3XUU4GyrAz2U0XdZMNVfZ5AqamHal7t+b+L8D3du0c6cj2Hubquey73
bNu8q8F3sd3WcoAMPGd13O4itSPhTYVGMpDdTV01njV2rNalSb4n5SynIfOAOrWY3YTvYAyeILRT
f9ZNU+QGyrFjS0dCzcfkt15kb6uP8OcoluuJaEMGBfJkt5FWTX8B0qjZ3q3sQzqa/kXivuYxidrv
iUjKr03XpWuzQvYnDUPcfPlgseusIDvonQYwH2UFXL8EFXuhdgkqJmbvuDQBzqS8K47cAt/DdgQ3
kMZiDANvS9RSEwNVHWR7bXCxFFB5o7MCXHs42ciM0yzPLYbU1tqTK5JRo1UjiA4aXCoaKTJWSTbN
4yGZeLYTuHrcpyMefDOpFmkzXe5d29NPs7xU8xQp0O9mVq3W9EuaB7gcmIc+Z4/ru8UAdK5pnrp8
BjZq+RAYODlReBDfI5M/q6z1T26SyH2KvdVGN9z0m4x/kr62UTFj+MNjY+N7pcAyAtXIKjWXpqvb
W5IlgSkuyoKIQUlUKgt8Zd8sND0AyUnd7PoxGReJ7QKvhgAGreYXphiuE7wgzhXOgTc8MAIsdMWg
bVF/gPJWhTtIEIEsDcBqkmn5ZsIcVMCDtWb+HQ+adSALkr+HnSRWq8Bf+oc5DPKe3kLPuIZz6DnO
76FJjr1EbADYzo3aEdmg1IKddmhANVmHpzra11FknCbRpG5qpp+owXstPHXlngaFDTAKrF3NNXcj
cepQyRFGgPHHqz/BdYgSqZ790buT+djuHD0JvIZ3q9mAZKxp9Tc1jYeqqA8poOUAkePt5Njp3ypA
LkT+UH0rmhZM9KlmXUUZpTupgdrERVnvJQBtygrp2uIVp8OfjKFAYWAGxDEQfIpth8RtVInrzudR
5s4GtRX6OnVD/nnQzGaDUh9/0kobdCy1NhQbzYcxLibsdVUwfUO+voZrxsHu+pUNdAxTBOnZKkxx
rmPGUDOnuiQca+YuJRa7Kyss00lG2rJKYEg2jetvwZGbHHQVZo419ZRbx4EqaqX286ykcPXYWW9B
kDoMcrRq2fwcgNy4rrGZu+ix9EE1mxkv+ZhpuFZqrQs1yWA2F1z8TQZk2yCBdz9y9t2SpucsyGwU
TKyBbpGtboR1gyscLZTJjmwQ3TsLC0neSequ8izoD4Jn2Wer1Q6UvZ8OgbtCqlkP4A49+5xi22dh
CXpEuUW+8qQcV4OVesc89J2rxNX3QnZ99CPox1d9LHBn2ej6HkVC8WZsm/Sb1yJbWBmQ54i/evLU
BrtdIO8tQq5g/wp8OXfyDLF+3UQmng/KkwzIs2jiZsPAQuFKJFUuUqmhQKIo9s2QhldqrAJZkxyw
7JUUMltbSD0HQwu4+WYT6mEtpQ5EjAc8WBFJyjDbDoA3BijqCPqYySbXf1SjMPetgnMnkShFd6wd
/0yi6VOI2LaXQDvgSCB7t/MDniCRh1WBuXNykLhUoI7Wlk7t6sfKECC859g2LwBRj+qRQglISnqn
iNeJ2TX7WTRZ348nb5JSCJGJp0aRc5FoBKDxGnfvoKhT2fOWakqncJcDyIKXswwpuvJIzZ9kuoJB
wJX/sQq4v0WdA3LuyY485qAjx5HPLPvveKSdje/i0TCJx9cEb6VTUcR4+o2OMACp4uqnMOHxIU29
NY1IbnWDPilJpisz6jVGnBwAGbT27X4RhRtXgLqywNrr2CdJOPVI5igF9UzPj/LFnfpPLncyjgqg
fFHYbrmMBsNYkpoiUqyR6zF2KUAUxqVMfaTGUzDHYCwyVNEwhDQmWON5OFvjPDDBhX2crMgOlS7W
oQCLxzfD8n5aYdg9S8vHLwHlbaDsKtNXYC8jY4xhC+4xQA0LgSSaaHCeHKStbuMxEYD+9a0rc5Fo
Gudd+7PXrobROH+RaY3LzRtTzgs2mSYivDc1EyCWxICgTU1LLLCXifBUN0JgKiBlgnoFuPXWWp9r
yzsFcBbZ3in5J7IFt0cKmHjla3ovKMn0z5NoiLoHwDGOhx4ETzczkOk8Q9rgFmCWUY9mEIP3aZbP
nwuzmCBBOZOO2yIDPP3vf0Mqw2DpZ8D/3ZQFiEcBgHNW9YEHAmMhJJdBwblQzxd8Us6i2QyY/ZOS
TGc52f4elpQF6OUfqPehnLBiZtePkLNodlVe4+AHh1ZHxh/uPdITXnqoLNaQIpArXqOO8QtqcZJP
kkclqnBQ3U1y4LBcir7uz7hT8JbEGxLE6kKauvdjIgi5oRihsetzfc1AioPCqXdqk5lJhGQT5Yjr
NMme2fE6SFpT/0x+FaqAF6DqjKM9s8IfuI3vk2hZR9hN0XKmR+LMKTC0pUC252Fa/9BSaNZyGenN
wvW8yWZaQsmP1RFFSNxa21pt4YKWPJSbPi6slwwl0QDojMpzNJrWy4ijIlzXvUSuxP8F0qwWZIXr
i2D7JyfS4sj4T06+cjLVTCPDur1xuw6ppEALpEYiE+zg+Pm6J+pMkvmG4p8jjY1CgVhxzyQAIgy2
HCeUgK0BT5l0sNCK4uZAPWpkouFnOI+pFyvDitXQBPG4zb2Yb8lvkt10yfwuZGr29eE+7jSe2inK
7CqlawogCf/hk1DoJHRxLhlm3ipNpP9QWeZVK0xQq0jfthYkA6MKSgYKK51MSDYpUFh/7PP+MIt6
edBSEHHiPrT2lyM322NemD7OmIDKherVGDChQdAdSxKSvldGovClvySVEWb2yhzC9sFKu20W5mGw
MI0CmyzNR6lLMS7xSwE0FUPVq+mbPEI279UNc5SU2mCOTiygmBaB4+/9yE8Po23fNn+SSZQOInPc
eLOj4exGijuZh9UP7oylWN4pyO1ujtlkmiM3T75maxvwqFWH2Iyrg4UjE1AyqPHUlSEvDzkWEGJB
BrMpDWcZ1+pEX5JaD/X4rTsFIav7IDdWZuttu1yzcbfKgytw5vJ9DW7bRUNrJyUjRWLFeBOUAImv
aG2nFK5WoK4yMhYOrdlqpUgtG8hQNaCmKACKZ2N30Y3jIQgBjhoIDTfMuAa7IAP/gp298dWuzAEJ
TFr6WNd9u61S0R/0IRFnoCmOawNIYJ9i7uDZkWX2TxAg4qWGAiSmd89mG/wtkWy4QwkR0t8ajhNz
FG38HEUb76chaYAH/D3OhvJWFoPtp7Kzfh973YiDdpV/7bnyxa1yhhoYxCNRhJ3dpRby82hX2ps/
yby2eZaomz+QLTUgpZUgJLYeq5TXkzwvs8N/n/gw8x+Ao55jGSa3PQaOZs8x9d9RF2Mn7WxwxlVP
vGUqM0JLHnqsgh8k18CNCWSeVauGdl/U5souM7HhPdjnGTJgAeaqVKQv7bjYaa3xgyKwMm/MlZca
7DA6yD9BoYM+xe4yhvu81ENN+brr7F8MGbYPusmuXFbhwVQjLUrYA8nrPO23wh1KpAH5gbUgDdkU
pnM13Sg8TAqS+W3db50Rv9+cN8hl+wjd5F9QcOjF6dmoxlXnGMnXwSucdV5V46ECJMFjnqDEetSt
4GcQxQceRSaq9lLgyjLf2CMrr3wKAp5PFvkQXPFsyb9UjpWhFlvE2IyZNa432H7g2C8SrsTcEP6E
ViTDWTMjZB72zpGUJAeSFuDeQKbXnr01YxXQ1EhOFm3s4YKBb5xRk2cjsnpv5fQ2kPMG2WxwTg7c
EVDVWwsee9q29QIgMSvh/Niknhd9k61wzjSoPgwoUpaOzebOvhzBv0DRpilJ7ehf5yBgrvysG/4n
tyzYg+C+9cDDS9n17tlRklkMsFUkVeXAqriRKXuyG+TkRBGoQfo5exiAHLeKlRPJmJW81kMm9qQk
ERxBGOGeaVAEtXtIovxII5oxqICwQeaN5WvmgjSVdT8bfSaaLUdR8zQbmZLi/SOGod+h/CNNEqQg
BDgD/WB1SjL3R9q0ORbgQLnygqZ4TI1pQBKgBwH+oAdmEA2pKWoUYRrGiJOaf4kTIZv7UkXYhKtS
cY4MUNCvP9iG0zzgZKV9KCu93ps1f25AKmEsSEuNURXZOmFI+yU7vIDf1Ybu4XkX2uF2jhXWEieU
rivW4EZxj8lUvlV7cbUyAiBhEQrPBMBD1V40NgqUrkpbACNLQf1MoDy5guqZuiSlxhHZreVNIENv
UfzP5HY2pgkodtsg5RkZJwLIXdY3WsVhSwXkjmo69SLJ3VKQFoUkq/C8/jAl8bwizAHkmq9Sb2GJ
X+EYG1hw9nmtn7gArIUo3u5U6XYV/Gn2CZntwEEzUVTjFVWzca00QXY5FKjEXrdlAdCrQZaojBv1
IyWglXqWHXKHv9JoSlSzPPNrjnwObENYWaEsDTlPn8SS+qYSRHn4YojBPRuO333yJRBobCmGXVYm
uwI7zgsrkdOlx+nVBOobsC5A/gli24Rt7BRM5zIGnfqQHyxwozySZAAg+xYQBuOShqUyEMz4arYi
OpHINDJ5MtPwhYejBZ4G1rBla47NlrRIljbW1gj6kdTVwq0FmJIp/ctTaVxzLteUGFbreHRqmb27
T/WiBK85wuxHCmqmCEwXj0YU2LvMi75bLu6rEiAFPvEuHVZGAXgzGkZKVtnDskuT4tqn/fDUtKAp
AmaCtSAlydISHM91nPd7IPVoqJzuw4VoBADWVdNFzVvPln0usFl+H8828Yf17NIYoMSZ4typZ5s5
gmu7xWHsY3M9cMCKu7mPnN5Br5cBzp/DZViiludmLCuZbhvR1aj4VPp5nHdD9chkIR/nGCjhrh6l
VSYbHcmXa00Agbpxxs9APsRhQeuOQNFh2bdoTJ/Ab1g/p8KoTixVgDZKjo/1twZO7scg8+KHykNZ
AMlrB2eeAsdGF6A2axdeNkiYQpXXtwH/D0g39rqzLhzw9ZjBdxZ22em/1yAGDv7vrp1MXDgB/N1z
wSxqcXYP/Ww4qkjTEc1TX0mc53KuHQrV9CbzQSJB4wY1Bsgy3KTeoB1IxFBjlC3ux5PPpJv6g50A
EfPDjXqideE76WmqxmD9HP/OZYpGk5L3/Zg05PPP2Sk6CG2/A/233mgAc94EfhUsNLcxAIUH8LS3
bpoVwZmk1DRerm08xr5ElYmjRAb4m6MBiKzgTN3ayeEZprG3HdP4gVxE0QTV4+Rd4D5kcNrNdHPZ
lns3tfpjnaZD+vN9RBed2Ml/s5sovbQ8Ndao+st3VlANr31THYoq15+BR5Ff2hA/ApKTWfVhNmjy
YCIR9BnLoVszy0yWoFLBGQU9RROGRE+vLE5MPWxjlcUSqkbrgPSq5KAhlzsTqWSoCMU3P0/C9GCB
PXJRU70sjQHOGSymH8o8JnP6ZRhgQJp8aEgKkkWhHSzotzTHplg0JEWZgjZ56H6Z5tCC4VCEz1HV
5I9gU1q0loPi3rCr9ZUNqJ8N8ckmSmukHXIZImhjpSXfgOPYNylBeGaWwbNlJdFu6MFMT0PfNANc
kwHrpHbwUlcW/RA2O96ZxZKUJONt9JDalnYmEZJH7R3eXoD/ppAdW/ZI7jRSI1sWPOtfItab66BB
BUpQGP0LFy3O0ETcPDBHVk/48qzzMdhbwD58ReWA2Jhxnx28KqoegdEy4n8VX4n/m4UInHA3SE0/
Zbj9S0An+BoD5GhtFi1yh2NXnpCRXK1Rx9O+RLn+yBRKoSvyyTQyZLjOenFrimf2ZFoolEJl2gCd
b7CaFyQOGRvHqbpwGWUDA0/N7+Owz1FjExYHDYuzJeBAzUdzCJxtYPIRFaBugnqvNF0Bgzb5ihOy
c+Fw9qsFJl9pNuU3c2BsWdh5dI01y9s10m52RqQAMQK3XUpU030XrrupqjrdOUjyXAUVkidD0w4B
+54Zxd4R6Y5ktkpSpp6lejTUKaWZhNQ4bfDDAgbvhkxIBNI7wGDYgLQDFy0ymAFssydCKCr87n39
XUZf/3lMajIkGYCvElCuu+454g12vevW1oEq0/nqK1CLi5uU1jPwYPem+k0HMS93uVaMuDPz+lfc
biF9totuzJgy88Gvc2MGiOgUSPzROsCLczfoqNqOLM4/c5bbO8fE3nzUc/dz1Onqn6TvVyiJdT/X
mjC2WBv6q3Iw3M96Dbj4psjlmnz1JNE3tmydNflmQYX8RSD2b0ib5liGyDIFY7DytR0sbT1kuGxJ
i9R3ZzV0gBmkYQWSq5WjlzVK0NpibRVgmqvjGuf/LFK3aeoqwDT0924BuhlUx6gbgVwzVlL42o7M
yXDyuXencaxS0mOko+IMHvCnEwWnSlQSqoksK9vg4C+cCDlJZklk496MSYiEVrkg9gjCELCybtOa
tnGhEeiQm20J7Odl0vfAb1La+kPbKy2Iy70bzok8ajdlD3KE2d9SFhMkwUd0YbnBs0y6W//f5ycG
i4hF9qZA0r2b69tQhs1L2Ga4TUahLg7Rx/qlFGcgK8gvaTkOl7TXvpO0ZqiRN2OHrWiIspcYCCix
s598ovGpbxv/OmbS+cQA50iRE48vwzqQebJPQctSKkj8rACgPjW5jHEczEF6MCuwDwTuBY21tgZq
Bln2Zv5mmfIwOc3mNCSTWRaUNjhFBJZEQ8W+Ump1agL0N079bEtD122e8kahCdmdfVVWlKbtAczv
xip05GQ1hK59Bd78FIus3BgHA5HnDa8fVh+xepXyTTOSFQ3/aUXOmRte+qHbOioPjr461BD/659k
bRq2K6tKQInw8a2kL+n0fSWhpK/urHc93qz8Bu8WCjtZRsISSBZMnEWHzL5npF49ISHMOuehPj6j
7A7bvzB1VqSsR25f22xchQ2KSFBw0egAXcN7mLRdiJQTbLeCZReqW0krKZHcIMCWrULZwGpdjUjC
25Jxmdj2KXW6r1MoNa0sEna2nezfp52UyqLBaeLN1DxzQXIzaNr0R9AMavo2BzarXSTNgVz/9Bna
YvxK9lzF/fjz3a6IHvLA3DcqsbGXvDlST6rhf8u6EJXBWGCiLki5/b98/zRHIfE7KJI0W99N7lD+
JbmUbo8MIK1GYQePsWzidXTFOVn4hEOA55S5zuuoZzrOi8di2+cu6tzLLMHW1rPA8YtHqI7N6RM1
vsBazmRRvKujGLeUsgwPFhBzzwUbw6cqBKsP06JNpUYkwikQ9oSJzwDciSAiajXkyRfRygt2WewA
9spuyy246PjPoq1/5aFTvw6pzHFu6w7PmofPkYmsvFi1Dc5SZKseOwP1Ef2I1MwaF7gProMXRyPq
9Ena2DM3acW/xL0OmGsjiH+MvXeqAE4dLP63+XI/H5+jNErWdVSCfdRuAGmoqjt9OeKxR11AUP8E
sJXYeA4vjtSQnHpWFr7bzWrq8Q/rKZa0on5doJjXBMXg0shDcXXM0N6BCtjYIemkuDaZZS6bMpff
QJm0x9vO+5WX46msWP8V3F/aMgTl8AV/YbLXxw5kpHoYbKsu2+BGybtQA8Jy79LamrkGpRvHuuk3
xZhE34Cow8FZ/S6vOt8//R7DV4eQoVcXq07xxwuU3p0H1XMFWFiKhv2FKxzWrUhGJqFnjFtd8L9E
58fgLPlwk6AzPthSZTDCVVmQrmlLmM3RPST7UGCaa5ZH/YAKlTm6+iRkknEDebsfn4c8Mpp7jvDh
lvgVgCiw7R2QZIeJ1Mfwhq6wDx8BpniJ7mbLCkuKZeCC+kJ32EtRA5FLj23/ytuuuAQcIA1qRHJ8
a/2rCbZ3zwCaPgBUuLbAjiVCsolp7smOGgfPtaWlA1u8lhlsQEVYbrBh4MvZJuqGcd+PWgwgCsQn
hdkjD93zvc00ovgmzxZG3NcXmpw+RinCFzseg+Nk5sphx3QgrycdeHoWLffFQ8aeDNQS4DsS3DZa
n+0bFyR6d3I3QQ53EVtYXymHzG50lBxy0PDlrYcC248oFBTpBs6mCiJnMSuAfNNt69Rn59FA+t6Y
sfhB6Kw7h3miLeM6sX7o7C+PVf63yjHyNa/89IgKXPPqJrG5GDrD/IFcslMsW/uL6K106wNsZNfk
Wf5Jt9qvoYqQaxWgEHsBEPQ+7vYoVgPibN2KV0DObouh/BubkicLkAPXqERec9yCHHuU5rgJ1JBk
fW8MWzHiIKTtbXYlY80o23MZJ1saWTYyyozOAo6baP0DconfmsGz7ExlJAMFT2nYh5qGZjUE22hg
1zs3ZKL9S5QxQqkaUvwR66Y7Bct0BuTG311J05MTddM+eIyR37UhO93Kf7mj6NeBP7QHUFa3B64a
UEdha0Bd4FKjS/qYumRFY9JTb3afbGb1bH2jmWLezDTPTJ73E83hqOdY4y8Qyjk+wOwiEKjP1TRT
AU5XC7awc3OYNJkqzbmpwkmYF5xnm6k0h4ShUaBK59/180TUoxjWxzyz1hgBf8aATLwsa2QDFwO+
fSarwr3IjXhrxXr6BYSBQF6J05//aTFoo/gfwq6syU2d2/4iqgAhEK94nnqeX6ikOwGBhJgH/fq7
kHPiPv3l5rxQaGtLdrttQFtrOGdMZf3o4Ra0rfIQLLyp6d+cILxzWd/fZ0kbH0IISy6xZ9m/Ed08
NZ7N7pIKS+2A1nRh4mUu3qYmq+5gv8SOjW+NCzOP9psPRQNym8fQkC3goneOO4pCglIW4nZy9Ksl
uIwgjVXvzSH4ffanWFB4Hb4/c06el+//UQl0vvqnu7bnM9cD1wWyinhnX+wPs2bkYTx14S2eBtoj
vKCzE8T7s5M5gyLErzMJ8JKA1dvWxP/fNFe9i6mGPsw8hbBJA29k6WYQWsREStTNvq2w3zC3LvEv
szlgLW1U4/w8p8HlaohMymWYA7/2ZVFAyOpLx6Vpzpz52ytTba8+vRe4RRQLoDXKJRvdckPAVVue
tXtVQlfZON/Q3Xa8EzDEqhx6MAcnsYadtMqVA9n0c0jQugA9c07JJZVg9v7uUjxpD9xZElhjo7Jb
JtNBtHBGP5pTc0hVl24Kx3rQfTkdLvEq9jYpdfi+xnMJGPWEVqfWgv+xBzScaZnDaIEusCzxVAdy
Tf0Dd/luI2BgczK9TWdD4cm0CZT74U4IZ47zhKPK602WgdEaT+X71MryuhdSPW9JkJTPOW5311ns
vg+DVs9eWyQ7eBlPcJFAZ0VcsC96mF6bZk3+gwzhBf9TlA5sFKN9jwY+GBH2Fy6EqnydTIDP3rIs
EPqpb5m191141RnXutrCYwWWYWpziSUyhFY+zO5+9Zzt7TR88/KOuadGuQ4K69C5RbFziKgX6+vR
luL6Tx0w0K63WV2XWDSh8puEqBabg2kOpvpL554v3W6CFTyUvl4ucXhVJeDwlOluwC7OVTcfSmyl
gEIw2hvThH5svf77j5mS//38CHUdMOyC0KN2+OW3TMvB54OnvVs/CW9zfCdONcQBD37dYZNrZlaK
+XJtDp2Dzw2KCWJR54SvYA7pPA1BB3H6xPoR42mEOYkHl1vo6KRemd5bTczWbm/7+57y8RRIKAUx
Dzy1Tzi2M/7MQNE8AlGxyODTLnA1g3MLgrTd8oJsv+Zpz02AryZ0kRI1Ar4GDECcZMWBpSWuHaUF
71JXZE9Fx3/w1ot/WOVjmnnNRwuRaYiA5RPsHUq9ZhkWF3//YLEg+PrJOiRwwvmrGcK4j/nzdson
v2aR8mKsAYK59aunPsvyKzweVHueQl2clyj55vUUR0Fdsu9gBEO4Fx+iSOKnpiq7Zzai5hfYORDL
QB1E+Rizo8dt1LnjAvLYORVvJmYOn3LOp5X92lF9H4N4gf01eBmDE4nlhOU8gaaRbpXvNxtsJLHn
rpeAhs92xmCALvBYEh8LiMteM9gtRIUkP2FsojZ5Dj/zRUaDac8SPe2JqiY8/ZRuv/XntgmaAxau
DI6fLXYpSPFrCCStKgk0HxI7Gde4Ws4TBQ24u4twSMQKXz8Ssa5rDkXdXlXEt64d8KYA/24Jx/qh
6FdA2MZyVUsHW2SxfwpQh4UykABKKRzUFqDIJjqnDFMFc7cERBIzj8lxqnhbtJbGy7cEXHrw7U52
3PerMpv4wmEE3uDzwXSccxTkvSKvipv1pfuSY87qKsE7Z+rwJW6a4djKfT34OzOnCZmDqNPZRdxP
7FVZjVb0p7EmhocaHYF6A8nc+a3V/eDs2iH/YIHtwamjpSBL1MmBaNhMYxNfPaRJrKJszLofELEI
uOw+IG5JIgqjzIOCorglFtoGfBHbifYYQc4OHFM1MDhVx6SHlwqwK3FVtqdZLG4FrqJahKVuT0lO
bLkJ8UlsoSb4GA9t6+6tqSfH1NmfWzpXH5ynr1XIczB53AHbntl03ZSQYoz7kd9yG+5FIbHsu3Rs
ctSxaPkAX7h+IeCE8eT5HQyO6lCfLNr768mK201XuORYE2fajtjWPcC01N95wRjuSqHkIfOzeZEh
fiRu30UwpFD7ywH7+1DDTeVoA7vxTw++/pnaXtrmDAQWbMCbUzPoS/cl5kHSGA9T82yFF2ciunR9
nehT6qfTT6POp1+HXSb89M7Pp5euT+/38lY/vcqn08z8vWbopxf8lPDp1Mx1eZW81vzXR3UJfnrp
TyM//Vl/fEOXmSHOyXZ/v7wSl369vLpe4BHc+yH+Y4P18uXGHyYjTJJrj982cEOGFBjk5LpgvIuV
BHySJu11OHTjoRH6ffLbd+p75Cf0JJX3U8nsvWVJ9lzGqE/EXpNfD5Udbn1px9uRNdm1zWA67sOH
7nnAUIfhGxr4FdnGNnu3qNu9OmnoL9s2DXdVHbgvfbjufNW9ikGlu7CvupXJysX42A6uwFOhC+s3
F08TcvTHq8RLseGhbA30Mi+XRVgWDxLGYVdl2d02QygfSDbKh4rZq3a0klvT8oUtUA0n3a6bM0Kr
0ZsA5a+lGWBpBXl51dyaycyAgM5ASihDQLUdj5IzoMumqr6SoEC4Gr9/EzIALCcti+WgmP0JXmU6
LOhjzAMY30xTAkltSvPbiWf5bS7s5QhnV7i4sDFZVHl+kwlgPU2n6Lr8ViZQ3bZdFLKwlkWKFWZx
5IL6ssnmbpPjBz2IQXGYr0mjpwQlHY2dp5jNqsjIMS/nMtDgWUi6xXkehgfTbZwqqIHMOeYFJ7uO
92BXv5zfTarb8tTIGpShbrz5JZWa52zrlRX2hGrVx4fOhYop/H+vyrllQpfDn2Lnsb+HgdQRH3wm
4gPhtr1WvhVEmXDDR676hVeW0IgZGdnZUHdYtlMwvvAJyCcFzuvJpJUpdAjmeCptsoNANr4Sctxf
cFIGRXUGRHkB7sKuNXwzvRDva/11EPMcPNXyWXH3A4/G5Lbo4MzqeKpbGO7YHCeAKf4pLtvkj/E4
gGa0A4/chZFQM2JqNuFQ507y67OiGzQewFTpyxnDHMO2aMrrcKtTpoBhnttGrM2SACR58F04x4I0
VdhbqPkSJLUPWF5YL8VAjnBzUj8sS19BVnJ4kZmAOCBtgRhsWIqVEG3XBa/sh2R08wiCiVhVu+5b
x4fgMRSdiuq4D98Hxpdjk87+BU0KRxIefktC3Pi0nPIHgYrtqo6Ve2rtBhJvfTxuw5Dx6wyI3SXD
4/lOBvWLLID2hO2nf8hm3SRzZmIsUaDfDTbBnfWfDl+6Jcp285Dzqck07U/zTPDa9Se/XH5KrCug
VgH4WWRm5ZfOi8C6ibEeNKfm0BawHcqVD86YXRfpsrG9Z6jTtTAA1nQ/dozueSX8vWnmCrYwWEz+
084sB+1+Tjpn/h6Tmh4TvHSbZktb1Cqb18Ypwq0zr9hiTd/zWhbXZsH2wUUsnznqitdhKN9NzB0I
7F95My7Nio/kbFriYcM6LwcZxkN/QP4aP/legcrnWF7HKsdGwsnz4eQApV+XQ4s9AUPVHDybOriz
Vsmvdj5zHYpSIWj6yy+Zl5Ffui8dZgrTvEyrVTwt/n4nwirp652IMECuqE1Ch7m2+3UJFUKiFBCB
rL9NeVLhsbDye1QIRfVduBDGn+XqR1I8tDIIn3WVT8tMUwt2TO4GN7AEhFscPFa9KSgr7ALh/gqZ
OG3Ah2jcoVh+6RBdmexRWbv7EmeQ+r+GmcNyDCHMbeZoub0iqbsFSsgG2gIo/7iIyxe4jnbrAUCx
jWnmwfgcOk1445GsuysC+yoN6+qlTwGt0ELqlWlW8F2PGB4Rrtwu6R9x6YTvLNIa+Bnspy6HJtNE
q5dqBJs2L0v/YHpptihJGDy3XdpBvC7d9Bm+wMWSs/E241m2Gd0JkvAgItuHTPZXENQsbyRsT8+H
DjYqke90w7bylQgj6QzhDqJ9303KOZYG3hurS74/N3MYY21BQ2gjMc91mVDQ7hRUKt86zH7gvQ8s
W2rdcd+rT21eCkCERPBqcZS3ywDMdGwITLd5Rr8RN2WvCSgXywA8j/2gcTli0COotA5eIdVB1yxu
18DoDItLpaFNYDFsyguJwBrId3S/Mc1Lh0k2vT22yzam48sEWEfKSGYctXqsuHfc1VftzKHCZ+wc
u5l8bprns770AeG31eoSMx3NnGfOzGEU47h1oRPfrHJIGt4Nma7urCFUu3gujrBugqTZ2A39oral
uzm3qewXrID3jskGMrjfKnkD3SE4qQC8DMG/gAB406bFwUlquj03+9ZTx5rl6DFJpm3Owlhg9ccq
eH8E1SwuOM9xzkydTm+rMtVRSBxrFadieBlpsDEoqFw7blSlfXpbVVm/15ldR30IaQM8XOA/mFnB
FYR2HZS1chfWqDn/zkaxSQX4AtgcrjcNEEfbcCzEk6r10SToPpGgjMKV7jKS20l2D2ZKFqkE+q09
SX86TfNS9CJ+iUVfQ9GJkrs6gOgRkB39ibSs3tksETsUX72TJzVZtWDS3/cB9JLoUFWvfGyeqp73
P0n4MGh32qg0YzsgOZe008VLnQAVpMt62oDz1Lzk2N+lzO6+9VjwLW3lyIOd1g6wYihK17L7NipN
Ihuo2oW0k36B+y+e02ZoW5uVqbtk3phdhTVE/gA63/NehMUBxYe2HrBNOPfxpkrcZeuNNwED3pum
IIzDKMUKsdXDJTb7rGsNO8dvPWyPFgNxu6vGhbRrIwFJRpnA/RbAVruIXetBgOa167Uq1tQK7bcg
O1q0cb9lDDiZuF0UwFJCSwS/q7NYcNBnyap2RROlIPR3N6ZH9LA2fPPjOjvkaYP8vij8LdEOFuq4
/S6GNt4PsBnZOCP44KhuB81+gidq82Gn0OuyoIG36Jy8BYe+E/696fcZtleizpc3jZZJJLF97I8c
u+sZpQ92oT9KwQR8S4T/AHTkuCgTlu/OndgOXwGKE64gZe8/OITJXdHUwyKckym31EmPDu50aAVe
nd/5IAWbkSYEEM3fX4mFuNqbuez/75XMbBx6av/fK50TBHBVv/8m2El8UJB3BPHttVvCIc2bDxbw
nOezGKJfEGib2+Zwbl+SNAhNn9LVtOimhn+KmFGfsiBNtkht5edweKUPPoCnKzWbCGJpAypGnjzB
vDjZ/zsuOLEeRzyx/SneQPFsT8q0WDl18o6vqBWlfgW9axZj1th6US3WeWHDx2M2x6FHBZ/Dhr9C
UWX6Uzyd+vGuASzunN9h+eJgZxkYRDv1koXEM3nEbaBwO1jdQaLDTcTa8eBOf247Q9cdu6HAzc2c
JkZfvR0FGHCqXJsYKXLxq1toH5PQmkMHk38ed+4w6eZQk7heVbBQABcUiu0mds4xAuznV5Q6/Qaf
0Hxzfi8ms6YVxA8dUGo2RRPfnfFUuDM1cHXe1wZ9ZWLmIGas1qX5KSb4JhmsZich+Q6FqbdGZTXW
amHzwmDCoLFIBHeo8q5w5VORiXutJCvmVtlW2nX7EtYBVtRgOLRt08OZMPuGbYX2RbkAp8SOF6/N
oKrXL2KcfDjvueWdM/nXZddwkCTaYq0yoQ/mAAfxaTvgJ2FaaYX97ryTgLiPsHwE9rpEwEShT4I2
G8ivgSZYVCFUY3orX54HmSAjDdR0zXy4i5cbiqohTCkKJt4c7ZTXtBkc1FjhyACCL0lWPbTtFsIu
JGyq0H05YAkXYq3WlBDxb7xklajeWWZt2YMI3dBkNaCau1BQoVvG8+ZtDqjrpmLFkQHM461COMvt
CfTevZXpBmMPHDDra7QXZfJgEswANgYWwKG6XcVtSDezxOOtHXg/oUE8vgmR1At7stqTYYp3Ra2W
A+BDSz9l9fU0Bm8V7awnwBz5njUQ6jbNFhzaFTAZIIzAnumpIyD/xsoDH3dOplpc92EhbyfNw0cY
79E5yUxYJPTNtMyE1C78hWm6AEGcJzRNq4QEExwxIzOpCc2TKtCKbmFaHz4W3pV55X+/yyHEU5uZ
9Mu7NE2YnmWf3qVNwLYBNvQ8oYdycVUmz/9+lzzV8SLnsoc3A5bnWdG+D7nQa7NiN2t8Ezdn/xEb
q69DL+NxzYU6P6XWygrVBOY34P+dUwEO2o1gL02JdxDViF2Q372WGGarIZlZy4VX9OXrEPjermri
YFnldQV/vfInMEO4G/NpuslKbFdASvC17ARcseGRDvtkNLe4NP4a2scZ1qfzUCwHftJOjDcQkRl2
EJgrt/gAnP3loAHM3pdVT/2VCeInCVVec5q2tqphw/BPvuMARxW34zOxe05Ac24WoQX1K/jaAY5T
RMqxoNMxC8rnDX4GR1z9oQALkdZknQhwdqopLDZjEdTXoF0W22RM8Z1IYU949jUqK1ltBwFmejoT
cEct0KNG2m5BKch/Bc3o2QWpzMDsw8U4i86JxhppHAINAnAKq7YBxa0yd29FUVbPQzcAKoytO+47
/iqzPbGDsvyneKYBSQPGRez8Oa6xhsWid3oTc9zkdz6v9sALsSifmf4tQOTctcgOtkjJyYSKWS5g
wuUOUIV/pZgOkkOilogWTw4QbE6hL7uEXKazAezeX7LMYUs8C7U3bUraG3BFm9MsbhWHHDa4poO1
kHfGToe9FaSBsBd3RL0MGlhn8bE8tlJJ3KHm075soSrhZ6tzzJsKdFf4WJefMtN4OqKQr7emW2kf
FI558Nfsnolu4fmqWCYF9uki0//p1Awywx2FraHJ/e5ZLQUob5oWnp66rWnqYCpRi6d2ZJqF8ul9
wt78gLZ3X/LxNE3v7T74lY+CPV+AEVE1fKNhErsT4aSvk9yzoIOYXisS6msTMgfmAYnMQJKJLjGT
ol0YyHNI6SxNx2UYro5xhK9tuL7E5DzpWDiPXc+y/WWmdlT2tQvyOXxBk6vLRDX32ZGX/eoSMmdJ
QAT8PcnHZWoTh9l8vtZO3S5MU3PAIWEjgsvxNNLpPIvpMS9I+hnf0Xrd1sTMXOYdlhPfBbkLa5rf
HwKzpXWVYvX1O2IyhQ+JEe5Nnz4pM7UFJf8Ndk406PQgttp1Eu4zKYDgAgvjm6+dXT9wWEVB92XR
NYn+4KXFI2Jhv9AJYIwYACV1kzKwNobGgkRV7w3Hxm2rdermQGGzoYL7MZyC7Y7cVc00JBF42qBJ
cSg2+NhzzEr/BTTOCVtKDr3tM+Wu/SGAv1/Zw5NiLNuNBezOzVjnfFlgqeWU3riRPZTzPXfInMic
NqPc+DBLPnyK5XPOBOlLuyy8g0mrZ70WE0fZu1zbUIHGqlIvQpaOTy5tp0iWjfXqCPoWj63zrrNm
r4JJJxEKEag/VR6sIpOfLTa+oDzRp/sY6qPvcV+8hVi4vbXQxAJVIHWvahA07ZkJHVhFCegJ76LW
8JhNMDfldse+snJd7YMKhGs6Hzpl0/8QBwicr+UnD3Q8z3PwM3Jd8j8bIT5NE+0FeXvLKuvRyLka
udZmlm81Z4InGVzuJ4rthBkTDV784ZL3p9hlbOjl9SGWwPirD+OqOrI6Pv1u9XPLyuWHsWc1fXNL
wvsY7l8tXraEALALaOJyYj1Z17P4b1jY3RFQvndtpHtB2N2qziHXHuSxF60j7ZUPBxF2TKYqWDXz
m/+EibmgXs5B7iT2IndKa5XFfgfRcyuHZ3dAb7WnPqCv7NzC4i2P8LRTHifUWFZw1U0fexe3n7bB
LTZ963LL/lHKroyyCroTtlfzdZO58SGRkv1HsdD/Kt2JTSvsV8FKjDo0dHz2ZdcKIg48s5q+vG3A
tYQ3IMDd9n3TO29wQpfvGbNfdTc4DxR/x2Yo+mzryHR4+FsC1g7Z1WST6lgMgH1jz7zDDxM3VmM5
aG6XxGvBvcpZu77EKmwl78qqu5E+KASFVGDI84w8FljKRRLSn2Ahuu65eemF+I4fYWN2Lse1N5Z1
HD0ru+Pczu4Yc+OdTGkJri+apiP2tL+07YCsLjFrUN9JW1UHE4rbOgGcdIEtAhTCw4LSwzByHzJc
OIttjWD3u33prpv2Li1S0C6gCH/4e0HXI/+D3KCAbPg+DaC2FMK588s/KW29LHN01d/kNqq07ix3
UXYAA8SqgjRdZ+cMW9R8m7YEP6Sqgx3NpTsWOiVRyxvniNLFEi5ibA1Uz7AcM7u/Twdf3E3OK2pW
/X0XFz14mw6QNnXeb03TcUZ6cJsQUixzrw+p53uockKlMQ1PZlSuSrbOGvsJG01ZZEKqkPLOpS+m
YV5namBufZk1xa11KeBNvUwFviiqbas2arCwOgKyUx/NWTb3hDK/y2geb0zrnGeGmLbJC4byTaV9
jausNa1LAR2zEpWbV5d4gIuJ5hm7id2+kfaEfS/mvCbW9E6dWtySKq2uJ43ihDd0zms2DmRRQ9j7
ABKzeMxJsTXzmGltgNc3cf8YFPvBzS29zjSklqfMK46Whb0w+ITvGogDOScTM4cCCzzcCWaW9Jx8
Hmd6zOBCEauJ5tFFHnZwwZunLbMi2OoAbn2TGOFUhlrhpNouQnnNurHqjsLvHv9F08Hk90QD9+/y
Jl2TgpJd6GXk/g8DG4fQA51aVP9LMryFw3vIw4hWml8ZUH81ay4D6RBuhwBI9AvQ33RA5hMifgK/
1i8d/57EdPphF3+dpCY0PyiWvxEs1Ebw+547DWoHHqZR0Jofjud4P8eHOc7+Fb/kA5T0Kd8dPPu5
1NjksQJhrcTs9/6H+X3ppXjbEvvqlMJ4OPGKDa4J8D9PcVVcGxWKs/vw3JN6w7QzChN520MXsyMo
pSdHL2XlczOm03oUxN0VaZneyYQ0ER+pfP+dEQbgOJmMGIWcu8KB9rTJgOjSEVXFv8yhSLZMRnHM
4La+M5dIAP1hRzcvOORYPAHaHuwGx+rT1dwUc9pojFp/p3yKmYvq72FnB1eGlfgqxnMUxNIpTfPl
2SIJfn/lMgMif5UYCyVhVfK68u6MHIVxTOr4KG/iOS2d00Q70hM0ihJIg2ThBJxTO11NKmyt+6rw
ky0IwiFWV7q09uzfB48FJ0Ckms0l7hWAAEFVKgFxHyTcvV8J6AE2+7QG/TgyepUGvBjPpHffaGOa
oGmbM6ZOw9T7Jzh4xMTJr2pNyVWGZz3I/oSJtwzcOl+aoDkA8IUe2CjQvs6vkgySQSaOvWsoCM0D
BOm3fcfx6r+34c2a3JkIxcYocBZ1dD43YUktCeDCEKz+voafSqgc1j2Y36kjZnrKVHdLTWwfW9e8
otANRLuyevi0ubEVAYcNhVdWn8Cc7sdIM4ut3FzBYcW0TVc/TfXJnOFa2B1YOC646TUdkDD+1Wua
IM/c1X4MHGIOCVU+//DnQ0H6mf4WD/YC5Il4aYLEV/yqL0McsmjAYyKu/1REPMOj1wKoKojyoXpm
bBAc7RWgbKp2Y5p2U40HFz/ZKIV1wF1MTnEs2hrKSmCeXw4ozlfLIqb5IrF+d7eiBTu9mn2FTKZp
n880PPQi3FMerD6pNyFU1/YTwCuOQo09gHJ/Qo721Lp43uA1ZPLnUxTz1FJVjl64sPgE/+bSXyvi
HisAtKMy7u3Vp34g4P4ZrwS/C9Kp2H7qNgM/tbELGQ2QND4Iaig+80uAj+6e34x5RVj4dPsk9LDr
+nvq87vsoV+6CQb/9csI0yzNH4INzWTlFnWymBoI7hPiuxH0pp1rcyB2F6PC7cEwoXTPIRPPAzfZ
VRJrnUtHPaf4baNWWoFjy2zt+eDAIBgUISC0Uw+M2zwzqDVV9Penl+B/ANE+g680DFZd3/ds5ys4
fxR+7jZAEt1A/QE0LzizXROqmu1A2YCFpA9HjUKHy9xrsicZAtwhADH9kcCHCoj/n1PfPWOpkby4
TiKWQ4crYELSfCFybA15UytO2SzJOBLoSTfhkz2y9qobA/wo5zAdvAx8mkmtTdMM4j9+SUc2uwp0
gscpqA4tF8FNDRzApWX60h4yt3OfYrB+x0MV4PDYqbg2BzjjvOKxoN9xovx93MrxgHIzRKmhY4A9
mw5S8T5k53KnzT6U+gFiSPndGb1wERTldMV1OIFCRaZVF8TWM77Pxz5k2YeV1O+pbfkPHZkeJj8t
xlswnIYddSaoPnLWLWImHQDftX0Mi9A+fmlCrExv//4vdL8uEjw/YFgbMOIDb+O5Rg3uE3I4dkZ8
xfFc8TCCCQz1ZOeYDgOk7ckwrrtQgx038urVbskqKWzn0e8mcYQpybCweqQFMxRJAHN2mkKbQNzC
OdJS74JRutV3O6nxLDuCNBaMZNl7vfsovSOkR5tXYBz22EYpH8ORD3tR+LBQ0Q77j++n435dr2IF
BEw0PC8gJeOExP6iZQcbUT9RcZc8BGW9IrCl7xjhUOko2vvEJlsUSYPnDmo+e7fzgBiCe9pzAi3S
ZQu3g73p5YzveD1V92MDdowNdqjJqnWrt1MM6aeHDnJQNw3REpbvRbe0uZ1+J4GOlPS810Al1Rq8
kmY3JoDOWrx6MgnKRomEwCjoBrLtctkKSJyXY44FjFR3hPnFXSPSZBsoWy0uMRQWsoVv93CHnVNM
x9Rni9BzxI0r0nqTBo0DFzEgcaGf/m4SlCgmyC4oJwpT3hxDVnF3DcDDuIbwbRrhgjS0EfR2nqEO
C1BVwfxXSLet8NiLLTAbquuBC/8QWk/sybehEzHHi97TKxa23W6UVOyrdARve9zn8w9z0irD1wHF
FNMMnLpYh1MpNkYrtUoaqNL5EDuBn4z/BKArxQ36eQIU++Dij43H/DvYA0m5SomXRvEsF8n9+H0I
8wLLsOaGOxACo5Apisoytx8abbFlr6b6ugZNbGOlQbjvNNeHBGWCTSC5vHFy65C4wAEldZUdh2nZ
2bQ/dn4zwLUeZyDc/DozMVA9UTr3XGg6h7IFRRky2H//0cEw9UsdxYMEJSMzs8nGhTMw/Z9+dc0o
2kkpmT4A5iEPhaDuCTaU29I4wpjmlEFkLo1hABMXGTnJpt3KUTa3OeDl10miFknC+xsl2bhSyutv
khz/M3NmYp96Gx+eTnXPFq0rw3uh2pU3Y6+g4z4dNQyQI3duNhAy2TS8ztamt2umclEF0LIzvZPd
HaT05B24TwAQTB7dxNLZN9x1rmrPT+9FPuTbUnX9widdep/WxXT0K/Y9ropI9LZ8jLvavxVOcsQG
ivUEw530mMNfODJNQZtu40Ksa2WaNbaLgBPnemeaKR9+VIXlQRAaQ+cZYcnA9mcSzgDL9vEWDr1x
u1PxLCJXditzRwD+NV8wqtnBN9+woVkMfiEfh4kH123tfzNZ/thgdT0Pok4badgVtbsmGLz8BPDK
feFBpjKJoR0Kv61qj3UU3HEcV704+PmTqYZMju0C5IRqJmEsKF+UBijLjodmbbMenCuKtckB3B56
cHqOAkOjVQk1FCi6xk4o0+WlXxXOu5uVGZ6Nw74+tAndePODXz7/10Me1LdBzr45MoBhye9QPNJv
YAri8drI4hSWe26aQSbtd2gaPfAlzOb5VDDIqpb9tCth+wXGB17BJOukACd6ms2E5xdUnkfXHZRv
4JWkIOfP+o/QolU0NXnyaAPttAJmrj51SdrtsYM2bmCgUNzW8eyn7XH2mnfiisnS+QkeKwBYafGe
y1hHgbRiqP6jjOZhnQNs0SgOBS7Taw3gxB0NKsBj8P39Jiq6yzMveE79Yo//sndKW0FPXRngbG6O
dhFEWEeHKxPzk6bCUmtw8MDMVr4mzos/ZhXq4hmZZViHu/FnGWMvHSYf9ANSZgtNBv9bXVEXwj/e
eE1Syfd4c/AxxR77g8kt0qyKqsCFaNPg1Ud7PpQ169qotzqUM3AxqjM725jWOUUD1TAUST7exgw+
btCBdNejJN3S/FLM78Nt5cKuK3YDUYDqtjXfN1ia6F9LNXCVV7EW/emyVrNIWK/BCh0WZtVWTVfZ
QMmqA6rgOa3gajF/Gb0cays3tBRcAcpxZzUlW7r4uhYbllT1+vw6lHJ7Bz96GLwkYL+30PpbJpXQ
dxJ7e55VPZg7tfBeSyYvDci7VA/mwQlppgdOes3Rl3L+wfAweAutO0jwQDC5SeFGMerqp+dhga2h
6RAGxROVXfeN1gBqx3kmXkX81LnHi6G6H0PdZZR1vHYq5Axdpp+Uw7uloo57PegJ5Um4he/h8sZP
2AtgK97H7X2nmjiC3Q7/1qA0Pn+7yl7kt+VcXkyFhAbeP63JzvdKhjYsMzTuDnPV0oX02YrFSbrk
c5PMS/JLh2YiXeJ+gh3Dfl6xX7JNohkiwLrkWTWuBuwC7guVQvF1Pkuqvl7qWRzTlCHkrIh5kbc8
VyU6++DnsIkzcSbcYoE/0IusAZf0vhuS3ZAE9uvPkA36dbQHvnMrOaystHRec1HdaqL4fcO4fYLs
KDRN5mRRJ+mCTmo8oTAm7nFhuAnnfDhUjismyjwK8oQC8I4tkNRN/4+071iSHFe2/JfZ04xaLGbD
0DJVVGVVb2glugkSVKAGv34OnNnJrLh1X/ez2cDgDneQGRlBAnD3c6rVNKEithk/a07h/mQNWD0M
EccvSME2d30vy4OLvVZR6u1JS+0MfBmxd4lTZLhRj3SD0iVKRz3SJb4DYqO4fPoXtv/znNogPl6R
5tNS7XOes3FdKZhVN5HDQwLGs1lSIKo2E+aeFyBcIx01wHxia0NhmSw6nBs/WoqXELUU09ookgo4
qoi+jPZ4i7BN3CPRON6b3JpueRt8bQaR//hHgwwJqwAKCN3CTH/ixPbABGJSANZCjpHh8bNZ5tFF
j0WxlmnaftPA49hrefrTqxHLnLDKeirKAegoA4ouxrxMbkGO2uzGYvZDG+lOaNStg40HopVJXpSf
ChZbeFzaHOz2EHXQ8a5BY9vvEKyoPuVZlOLhncVbGrVzd9o5TmCuadSNwKTS4xB3VSSADylzN0I0
Fa/CCmtq/OZGiYD8WH4HdnLYR7n7E4SHKB2IuPtSIld3NwK88UC2AQfGtodc3TvbCrnrL0LZ9so2
CIT3D0Wl7v0eFMfnlgPaKcfwfTdw9LvSx641Ej1gnfkyv9sQzd5VKfe2utOxm0C6QQjsdv6nTH+I
dKh/AIofH3hhl08jR4o+kkWGvS5G8ZSKNl15ndf+8Os/ZheUvIS+w7UXJ29RXTo6zdHCq+Nqg+V6
nbR1+offN3uy1WTxIPGj/T4m4K/xa79+MUbD2aMudM8NA7QGwJfVAUb8DUQct94wiltUoaYnwDZx
Q3oTpHyZUXwbOsnwJiz6Qxd4Z0D9stMQjfYG+Hrpo2bXbz1ErUC5HGvJY8FteyNVL46+lqaFdIzW
TDcEXYXvbhfWKPxE6NCxb2begNwK5MHJgNNVMpuY3v3D8tYy1LZKQSKDRuzn//0/OA0IAGRr2o7l
otgXxHGqqP/D8laP8BdpYrLPtTV4B4r6zbSPFCNMuME3qZ92OPJA3JACgDNNJMkfCCINA0nR2yWI
SJ5+WSD+qaKLs2WQReCKMLRiHVmxDmIbNIHK2SLRqWrgf1OXlDTMzSxZu4WLykNl6FoopAqpuzje
zbM4B3hHImINBEC3l7eS6OgnVEc8AlIcYaUE4RUSR6UbubSQeChvoHEEbb2byTe7AWuI/awkG8PU
b4zOacHJiqPCAWVhYyT/SnU+/TFayPrCKUkL2NVsfNL5MOtlMr7pJ+DfPCl7yoc0WuOjXtmbrfYH
i3KwQVWFcdHq0bhQD6dE+oV1m2CU+Qe10XuTDM0k6A8sr69kGqNe8swt7zF26idUEY1eWDat/5DH
0sBprGOvSaQGeXeA/tPkyTbT4ja6/bQuyy7bGekAEeAiWJBFKMYUFirQImE9tamDbHbYkgPqfz7l
rHQvizsXPhKrlb3MmAasA/fN3UDiycbHavvQ1b11GRUbKmIdCtOtOenNaMi1qchRkxppP3jDvpJZ
PwagU9U4GOhCy5RgdbUaviFnaj4Ypb47T0Y6mmuxo1l9Yb6S3tC9Bi8++6z3JVh+TMWltDRWihPF
RQRAPkR9FIcqMteLnnpkO1uoSe5cyeT+GmSD8iR/4xRYefSFCfyrxbEludFSaGliGpIJK/fgt3nE
2697RuGadSgzlIGjIrB7blQDvlKcQXgT35NIAyj8QqElAiHKKccCd19ZwKGfzLifdVPE7DCzkWRJ
9pqTNk9OM4/5AikiqWddrUYHb8DUNN+4aR0jB+RZoa+DFbAIup+x7iOUjrOOz7HpIHXKTPqHRAQl
CsCScofb3sduG1xBZgAcLLvU/tBlsZkUnVFZRX8FZuTf8jqftgVASY9kOlg+CLmEG/0xTSVexjD1
E6DoICOHzgfzSpNXvfa/0ALY5fp0BRPbl2VsDJwvtATWzGpaLH/jpyyxUg0ekca4iz17vFhItLuk
WKVvu0hRsyvdMuCoURIRc5EbpHREKFEYS5SQK8MuRpBA1DWAVI3c3+II2TuKQgwXEy+hjV5G0+em
Nb5RkgGOs0BOYgMcwU4QKRFYJUaW+1D0wycgwCNDXWodktlVwwyrOSbjKHGof9elcQ0AKUfATmJ8
dhIombpz/2BD3aSN/uEUz7l/m6DO3HZN13YD1/Bw0HwXIu+l69QectrOLVCzLdNnx8LokhDwKsDH
JhnEtH/LItfZsVLj0sB3TleNlSXj3mvMsDateE8bMF+T3rWvvYMBwuxyZUtAQeUCwVAtGQKLhRog
8lYttr8ptpwvwE11AE6YspBzTTv53LFf8ihNdkCFGtY0GttT+eiP9jZr3YuF7OZ7YHOSwZQhtzK3
qtAD5sbFZy0bZzh1kmefxEbgOWkODXis/yHfwPv1uNcxPR0YOg7OYV0PJ6Iewe18eDObmRBGl4IZ
asprgAcrYGIznN9hfoyfXhHk2IFhnQzWxAllPD4I5D+8upLEOSKf6ljbD3SoEvksOnO8+OYz+djk
fCurBhAo6silCSwe5pIZSJzqp8//6ZSj0FQBQZZ7ArGNzAScktg3HCqkZz6RDkH7etY5CvqcBmLr
FzvCvl10bWXWG5yqljXIDm2Etj2Um3kgw3i2AzO+FmIEUgU+n695wSMsrIGUawWteB7E9Jn0XZ45
iIg2CqkOyDNBV62GLnK/oiJHYbsM2OkoUdenVVc6yWvAdGBtdKm1Jnd1OT03suceW475cmRfZ+Xb
5fLIdf5hGRzc/WONABXqoIDTcZxv6Tj2VieOH/+xSN0DlVaJEmQUTCJN0j2idtk9Ug8v87feomux
7APscLH/ne1itvj/r3QoaEOqBoh2iLd4JkPGCkOcSCbK4i7NbrJoo+2dnixIN7uRPBMeU3cZp2lm
EmQ1Wc/1CFQ0f18kIwbmmR25i787Qdri0YT4U7wukJB4rH5tOF5ix6HxkbisBtpmcnBO/W5DIxaA
Pg5j+2lR33nRAOmoh0oyOw8X+b/6LSY+sILCtB3lloLX3OfNJgUm96ocY8S2XeGEzANwTlHn/wC6
b5qEEvNx2a67oFJ3PTwcfNNw9XsUGXucTL+0a++xMCyE0Md10Tv5z7SIYpyjxgJw/5mztwKd78fI
KZ9N1zBxChZhX4gNZS7yn3LqgXJuX2gRGrcpTmrrTn/MMXZNIsaQu4lqHWD4ILE7S98GMg2MXTTA
KgwwMxoekZ4xNUiSy7l+AMhlA/zNvNGR4lJ6j844eY92U/h7VgOMZdGJutUuiZw2qDjstJDsQP26
tc3MupBEjQc+w9CUwkCJZ+Q9kn8GxLbNxDp/TSaWuoTVad58CdKRXe/1T7Fif5gyY8s1w3+JY6Y9
BjVDWdpovfbc8PaDBhASElONTavCG6Mjif/pBESBNiwy/8eCOw+eZOlx5zHDm+dcev0XMFrljw0w
SRESR8hN4DxsLWzULaEw1PvChXo4ia8SIIXA3RmTDQXssKb+gTzv4LGM8vwRmUjAR1CBPPJWaIqh
rVv2ug6EvJSOhuKgoko/WTjkC3MXZW4DKDgBamf/5dfBk9vy9OtkaIBczw37EZzW9q4XeX7s/PjN
HbHmN/fJq59Tnl9YgawYPaifDD2In8bEyz6l3ABVPNRJ28sLcn7qcA42WImzExPAd2i09mIbFC9m
faTRNmqfLDVH//cc2H+G0fyedlyAVlmdvu6NHhsyBcaF8y+UlebCK6+DqPClsUW8dpDRupsZ0lGf
DsxhEPFwL7+BXDS/jShyCUdptefG6rAfAeAFSlWzYksmGdITTjkeVWDPhjFA8toXEwfKSiB7EZeI
yJu1foiIgr2x/WHbpSOfY6de34FGokG9msi8s6kVxYr+FZ4TZyvQtWrnYRqmG/6SA/2DgeUTY30s
+I4iscrd1nv7ysrxSDW7M9pYqrJ7kLa6Xqp8WZQUYJx8pY+hVgaW8MX8qZBuhiPzC/vNdagBDORO
TX/QHD4CFQeNabPiKCbsptzuTUX6QYmcJfi83RbYWTbyKVBiPu3ogzCKvEfiFSp56SOpa4092cDO
JYks7AgbV39srySRe54EcnbP+64/1DjCDQO/30x+cMy7sn8JuqZ94AKMe4JZ8kulIbsTFXjZ3lGg
F+BAPRWV372UKAV+YCICh6TNpy85mFL/q1ksGA/JvVaz4Yg3k1GEFR+z4nxbAobh5HRC+Ks0qgC4
pA9xBWJ6dO/lxk5YFZLD3MVxzifeSWueZNaRJ696kPBS94MTyW4BcE8XuLzScS+TC14zQHD5W69F
3pOjGuqZFdi63Lb0j6PBd4seDCWgZW5l3K7yJko3ZIc8QeS/kB8qc7HxUEkgmH30EujJhGQbkGvr
Dnk0yIfFMfw64awEqdw47qIo/7mQUYkEYTmA+AO1Xx230sDQ6UUoGpMfSUdNM+6sPOufZiGK0tN/
m6eLf7ZTVL965oTfuaYbJ+5X9ecmYmskfIqvKq1/z4Mx3zpKRGz/wW615AVgTMV1KACZN0iv+rq4
+ziZewGb4C7uij9z7klUV4K3vIoHlCPKnIMx3UQ62yJTj2yUB7hqpy3ZkZ4brhuCeECuBxMZHVyL
ohfqtVWtzb36vVcxzg5T5AKxOeYF4PkascMKxXrFF2dHBNguTspWqDTWL2M1+ddumjIgaSNHwBH2
2eoajto5P589wYxivTJ+G0cgiaq7v/s7FpFGTekm+xFwVtlUmUeUB5rHIAFo9ApLXyw8Mo5sramP
EsRDMT4rncjGENkaqkxrlt8c3qfxrRTw3WP7k4BOCVW1RqZkaKZjs13ATwk+9U7sWPpoeyBs11AV
PHaAOqSmAbzj3COxM5vy4Mn+cqe/s7VVLTcDmMQW1e0f/f26sfeO6NvHoZHlijuDBTYrHt2sJtrR
Y7Ttonzn1120padtUJiow3K7G9jS0ksOotr5Kby4J94Q3VBgvmPRt8I3xmeqM/CwLtCq7FOjMoj+
Fqg6AQJHav+nv82Q+f5lrPwN0nUBn2T7nzNP5k8GMoGfEXqRIGoGGhqJ1OCwoV75bRap/Lr2mXRw
Gl2ElFDKhlyowY5WfZUg2yJln0t9YC+oBOfnhPSeifSEzGrXMVbxoD1BhvK5zm2UuQf2iNh6FFfr
2IyrlaZEXSYqx99/qMiEdGRnNxlcFjk3XyMEHU6koUnn6dT0d7r5aoCKBfIM8M/DCbhEe5zXyBM1
NZ+ALbrI2Hr/ImuGfLOUKJ/ZJu70Jxkv+nmGICpXSAX4ltY2+KaLrn3u26R9lqimDYPUKY8kdrpX
PtqAeSGJGjA4it2dl+U2f3CGukc9HPAiR3osTzg2qx5Q3kdEOUSRcOdqWMM20cbhqLV1K4/IetwA
0LV6St3Cf1GFwkhpsT69S2bvmrMEOiT8xR+lZex/51d2QkemjxasOt1Mvngg02ZW/9qmRn7JmIds
QaVuUM+4Qc1mvm+U6EzBM+iVuyfsnPpnl7cXssKi1d/rTqsh8QVWAE1NkJ3JamS/zFPbetW/2lr0
NjUgJLIXU5PjSbp5ex1U040WTqSQy7zNYqEbWJmrN3nvN9cSvI/CwJ5dMSmbu6BFShGOay5kMRtH
cdadZBBsiwkVfevZV0weEhyMBPzbTDdRMzaCNcjQzFXWTQYuoOam6xeD93bp+QrvFySTfKhRQyIs
bYdl3y6OYxdB0Tx5Emx4cQC9BKAZP9gHRuSspdHYr4PV66sKNJRHUBxbrxUQ88mpKmTyVPQm+BO+
uNgX7I3W23s+oJHwH5X+qcfGe27wiwmQ3TdNQAJRypi6rjDPSDIu33wW8/s5ZrmIWLCycfa2Ikua
k3pWlqM0bXFfRt7var7gYkK9eVrqzuN177UnRE+cILsGka3tFvjfRMFBEVDwnY4G7nTv/kKhVpEF
NSi5e479FCQMnmXh5KuqVgCvi3ckmsgofixjt0RCGuqBSEeNkcriEgTJHplVAFknXeybB9PM/fPo
4UsYBmX2NhXNIgxU3UpgiDlBaW07BiDFPmbpUy9EAkQfgofyUbljGIDnU02Qu/YJ2ZmzBekVz9zV
zvBhKydqSJ8kP8QUOw+Luk+0sz0E43lRVTrIyVG8YR1oehqQXYHYUcqq3XJdvRLOGqzF5QawXyJe
Wep+nQl5ystcdL/41TXhouND6pzSxH1a/qy+9ACP0AKyIm1fcVycfTU7wCGYzEJSmBJdnEnpbJg+
G1Vpn1rk1K98pa/a1g+RiTNeHOwzbhWmID2fWr7D8Wa0JXdWDSC0qLwXFG972Ii5dkh6YKO4Kzu2
h0PVR6FmjcODhhDuA/Bv6hXzRb6NBh+694HWBFyS0QttRwO+GqVeNVifnKJgx8WW9ImLXBQwXZ7v
9KD1BUZmcF3U8ZR0l85W1M24jfm66l7wSIlPgWiv5mh2F9MCXiLgvECK0XxsSOf5yZvOt9ZdMdin
35mWv/H0JbJYO19sl2kXM6DjGM39VQfkoOxqNn29u8SdKMmXZs2RhrQG67WLCiDc+zg1/pGh4Hm0
gSaIKqo0JEw8aggibwJmVJOV8rro9RqwSQA3mfDD0MdHAsTjSLW7989tZNcgYlOAlcdwzwy5/ShP
ljzeDkbWhbGUFc5EzNo92+/NGOeiR52icRiBh3WgAfKerWe5Fyi6b4fvxBylTYH1jHMKEhggZV+a
2qk3Jqq0N6Rrxsp+zhBNsEr2Qk3RTQhqmJq+IXsbz+RnAfgeRU5V6a2LjTpvw7IdwWLsR3yfjH4a
2nqd4XmGwmFhNFj9Im0VrMNocmUnphpJk4NWbUnXuKgbwT4NzrFyBj0mZJymJiASMbHLDxtUvNgI
jZ6WxvxVpIEg6vlJNO6Xroub7aJavIwoQAmwMlt01Puv05HHYky+rAXZqtehVqfRC6x4VJQDyKH9
rvMAh4hdA3JCew3wXmDzKFaF09RPTWHXT4AdftORSAOka+stYEv3deJdJn2KjoZqysgCaxt1qbFG
DiaRxBLRce4uQ7Np4cUuNn3Sf5vgg5WcunqnpicfPMXNfac329yxARCAdyq+tY51RnI9Dt6oWyUJ
8ApFoj1hHV4BCxAhj8a3Y6QfUVeZxxKgci6S044p2NycPsNoij3I1hxw/ED4B9S0zAdDdOfva9MF
TALpCCuBUBR+NSE9qTzQWu6MxH0ONIZNkJwMZDAKA4QHEKlXKpF6vxP/hZs15kYO/LvhtYvKl76w
jH2LzdrV9wdtXRt69QmVFXiOgNbzh2nVeGuU+CL2aQ5YLjl+13zUEkmnN26D4yFc2YExJejyCgyy
jb+XWqHPMwEAo/oEaucG9H6lgw8KLxdQ8Nnnqh3fGsCDmZuk8WRIOhr1UGBQrUkulGELZMGwlpmz
1TUD/yc39WzkSAu/Wo+dohsD5C1JNEBTjE2VwPDXyWelpnv1HhnYwtKRz2rq67aK9TPL4/6kNX8V
BaoyQ1JRo7dlCsYYtjU0PLCTqNLPpJ/tuJKB2woXhqzFAFi8R9I5IHNOjmTJcYwSYfTAV65dd8ek
Zdj7AkxoOGIzDtw2p2jbfRPHwxEZwZEF7kCpDNTYf2hJ0U2dZ5zIYJlmsR96uzNWZIk8Br6SPrII
O7togJcX1HPTD+a1nYCccacnMcMxVAG++stiT3rHSduzb3erOz2JSdAiLSixnmepAZN42dsgb1th
iV9cmDa1I4DAkT1/0ErZn4CG8IB6k2EXpVV/8lVDPasG9tAWia7dR5nGQW/30HQAcXD0pIpWZE6G
NGGMHLNotUxEIyC5DECN9bdjkAHuMSSbuUueZOkbHoBWvayd3wBRiz2rb2Gdr94HU8fq/eQOALtT
Ir0PHFs7NZbMV0PkNJso7vqXuMr5TpNCIDGf9S8Zq6Znie9n7uK8kDQZloiJjfwTEqMkSs+oQPxJ
ElKVYVYJpDhikTRLqJuaJyQRZ//jCeATX/oIrKmIYzJgNvnDxSlyHKaphkRqhhjxdF+ZjIBuGNbz
SAnMOxoZOdbDcijxQ16mWByXuZfR5QLLDOOoHgXz3OpOyEaqSy8zcN34MraWsSOkRn9MAC+NVdaC
wngHyti+ozqyEZj1ynZRkReJ1KMpSXy3JT1NyfGzO74dobpdOhzKpLnh1Ae1I5PPkPwcBafRjqoX
z6tuBYG1vetLQ1Yvyh7JQ0DjGxkwOVwkQbpTuWore1c32MJgqhbYtejZA+/wlUbyRbjI1JuVNL74
kDhJSwCGXwee1vtkNOCOI6LwpKzUCPVm5SKTksy5NRp7XzPne1r097dDdztP44z4VeiBZQN6ITWE
gT545IhWgognSKQGtQurSBf6YVFR7wN3BclNaonTTF2xyIvPQmehJmy6wV1p+hcND/bPgQw2uV44
X70+srZCy40diQmIZvPStl4bLY+PTgv0J9JLM/s8YR363OhpfMXn44ekL4oSIHZgSb34nmE+szK+
mU7qfvV8JKU26l0xGMbVB3LktZpi45q0+s/KKfp9jOeghxq3wjgiGwNFILCYdZ1rt0BrKSR2/65u
gn327xnSlRGx6c3MRvbSZnI1nJkpXxwdIoZF3Ra1mXVqjMd8wHlcSNdFhYMES2/3Y0JY5trpLVDW
ESfzzr3mJKcETD0nyc0KuI/vMimLtMTqk7rU0PBsSTJ2FGKVJlKl3P7bOZaJrBgna5aOgsUiA5za
hAQ0jlOxDYoNyhUyciMw3wyRdXFd8+tQYMkWNbp14TywJOCcmH5KwJhIFmIq7Qv1yIR6vczfpiKR
mqJ6SszPhH7R9s21YjK7EFpG1ZjsAfXeGxqjRuDttS8k4NMXXSM7d9UyxnaL7teJQHU0XIzC3aHK
AKiuHKErFI2dhj7gJ7dH7GZF3U6LZBlSl8b9ruanKUC5giPzYC1zR8dB3vCx+V/pEJB48yU3pCnJ
CO/+9xn/xWQVeD1zpPrjJmg2HYlGbl30l9Zru23JEpTp88h9aqOuCxMFoSIaDoxRZ3jNkZK6dSPd
BC6qgfMvswDxXz6wY9LE/Y1HUbGNOxzVIVkQYhknwHsRY0ijOiAfn4Ig3YzA3btRk7T2AVGH9JHs
daNGer+JvTQNOlgmzLM1PGgPcR4B7bdoAbTpAYzqNKlsQeotIhIIOpB6J8mGdKZnIjFSNUUH3HKR
XBrpZFdqXHAMI4b+XPktYnOkqtMsxK7VPc+6ntcHlBdbx8CqsLrzCxS/e0ZyIj6fDwQ+o7ZTOINH
0iND7Y3YhyxY4YNapAmMVQJI9rjz2PeGS7ZicVM8+NkoLgWAC1Z4XibfgS66KZo++9IVBd7TLgcT
jI/jV8bllQy8BBsi8oxQPZUEurhUCpmp7EGl3QzZN6xFyyuTrLxK1fOsUh7eQsHIuHa0sO2QLsYJ
S1P9N85Y+gP0kimkzCCTwW6y+QtJWgJVS8idHwwH6Ver2Jr69YehqB3FPi3T51IFoqlJYxTHjI3j
7ig4vQxQrzfqP32/5vtZUnDOs5eeVciU9L61Gu/mwVSpHMENcJAjdN+4UuKlmQbHwvGaW+9YnuJa
cTdS9M0NZY4RwkJMhjSagT3oCY+alWTZ1K5Q93L1KzN9iIqyvdmuGFfW6Pl7stWdrN8J1HmtEZTE
mYtgh1h4yBqbGmaebMU1dS+z2ssOOPjf0uhiNzktXsSknJugAjKXy9k5KnWO92rblzeTC1WlW7CV
ghG4LE0O0MBZ7HDYegKe+2yx6O9teyAJ99ze5Ta+Dr8z+xfXsltEJIHwqK/KyRmRqCqSzcKh9Vv+
rYWP625YqBlMNQMNaBV9jIDxRE3HCJL2RK9fOcIZQHN3veDcND3okQoHEf8m34z1YPdhP2XRee4C
njA6k8wN8PJqSXAMfKyc1+T8Zu5Pf9oo+dnNIs04Dytn6hk+s1YiFuWaJvQiozrrwEsMzKEMUS3N
Ty22XSWwZ/GwNjsnPZESyZUcx/nKiJQ0nDnTn0bJPVVljcf/b6f4MNvcJdskxsMAGDLZVpjdZyov
FswMAEsj8jNrC+25aprPXKHA9Pn4W/1v7Gme8n2ezJrqgwAqOnhNxrWKOHxCebeDWNKwnoLYWiRD
Sbmc5jHAuL1Jv/ohc+JulsVPjWU7rY6nZdblimp0sVXXX6T3Mbo3D4kivVkUccgqsba41oVpI7wI
cAgiP3WqMZwiTbetBIvaqE/5iXp+lzko13w38opRArxqurg04DWAKwsXcx0wkoAmGcu13w7NpbT6
bsuRU4BKury5kI56Y+M2F+o1Mq5PWo2NoHJwVUM9T2RynN10MZ0skCQeZt0yC/XqGDD9eQHQiruB
5Rp0G14eIGyvbmMZIA+65vtt1EjfxF6+Q7n4pNtHo3GEvqeuRd2gC+wj0EqqNy0Nub2G5G/m1PbR
y0akqlHXmZAAvhkBV7UaS39ckatfaw44I9Us84S6b/AQKCYOoO5Y8dj7PN/ntQRNjKxQ5UFKIK0A
LlkD6iDATx9Jhcfxmx2J1NAoqwGF5ZvstOhpzsDvMCcyUWd/GlW2OaJsp2jCpUmF/eHf11e2UT95
Pniu3uwWf7cKsr3hGH1IV10G3m0X/TInxwN7YyrOYi00OXJrB0InAmcKvgCFV236GbwoUicDH2Sp
wiZjFq2RNrLBn4NakKSTJ+rN4jiB+3cZ0QwgoRqiweNI8YpwochGVEPi73RkMtjy08xb8m5750oi
+dN0PHa7HXBrgy498CrOQg3wrth7uRe/qBlSbtjH5oNuCOIDs/zZwk4n0GKCyBnPZvw6Hct5KfNS
fwTbxIYQc6jxzZKHdVKYp1k39GD0xBIFqDFAJ9SY3hwYsDCEr+UKM6i+ILBogiMZ5XgoSsl/8Bck
+0bfl/GqAif4G6CfjDR7PbCifChArL1zx7o7+yZyzxNeRwe/16yTkbb2ThoguujBKrEpg3J4MnsT
uQFF7t1Y4gNQ3R/6L6XNkUGfp9132fNrKwfzr1bD/9sbkVmvDZ9dTbGn63F+NAZ9/CG08bvue8PX
JMZhegEsMcA4e8GK4R6eWSXbzXJbyPpTEIyemG8LrEFAK7ezt9sCKQ1KGwoTdePAxzzkvHafbUPh
Fw3mGVyg7nObWO6zUCyoRgUUiSzHY9tJY/MpT280RlYpzkc2HEDBGzKgAVuMayD1p49kEaM6fa/Z
ZbOii5COOcMns0EhMtljLesfJw+5DDQHWXRAJQjdEfzdJLZdpYDV7PNyFafw43VUJiCFVbcrjdp8
CswXBMMlSjylPLQgamCvpoywD0/1J6aQxXQGroc+QqAd73zAqmlNvnu3sLs+W6HaP9gOftajLtCe
ahyfo4aYeiVowJHWIbQViYjPN/PAYtcBCuEf4CQN5JMjh/yX/GAPhZZArLBsDLpIXPo1xxzfOlBE
YIPwWDvpXuoA9TH9bAh7lmXfQOn5OEkkjLoCJBZT6jPkCU5rM8iTPyNP/9KLTP+KaKMfiqCzbl6N
irBusuvHHOiQKEoEEABnErGmMSoPpr/iImV7SoBEnmqYVlny6iVpfsqYG69JX9coUzK4a19lzfrn
LMleKNMH5TDexkBV4T7BYVLu5i6wZXL5NQBoRovjwu8deOfWGhKq8XuX5cOYOsmqVgO5OZ2QLjZ9
LoDCjL2SfjQyACwikcRFKLUtHjzNeki1wr35o2hvfb7KlECa3mZnHOdGD2XjObcgaZ67YQoHwYqb
q8fZNSurF5I6pTKluUZst37CsyC/DTxBRobLzENttcVtyrJ2pwNbaE0OHq/lNpV1csomp7xmtjUg
p9jJNy4W/9Y60Hh5BXnUsMqU0sqnb6Vf/NVwm+VdmAM0Nexlr4V6W+t7k3KTnIMA/MhzpfKObBQH
7VNR+aGuMpWoIXunmPR9qzPkMolTZeTlcz7hUEUiBOjk3gpID6g8GjmO5RTpAzUkxlyRPiB7AnvR
2kS36OVfXdkB7UEZTmqARu/8/qs4T0VuNB/wZ/4K9D87QyH4tt7KdErvaASa+6FZdIiZu8DY/p9M
yPdf2P0LEx9oeTtsYM//wna5bDPhtR3O8q93ejeNGM5GO1pHzwASKegp2hP1qOGuCU5n1VCPdJW0
g23W5J8W1Z3rMnDnSnZ43eOwdZnZiQGx5xk/+yRlioBAnBRwHBAM0FDv/0dXV8HaApnXQXjtf0zn
5JkLipR02BiePqzqjgV/9D1WPeUY/dm5DLxudfnVB97Puh+78cEejfyAx2u1z/TEfSxkd82H5syd
fgsWRUCeJhUyn4WmIDHZPpg0F/jBDN/3TmkwNltZ0bCtBNh4rMw9AQO2AKOc85zFrP8uHPlN4oH3
R1AwEId1EX/GqmXcLnVfc8UX1XnxOLmMX5chT2kXkXqdlmmrAY+x9VwWRjYM9JJj6M/+AKBFuZgN
loEVbxvDRWBiYO4GYOFsDZAjHUVIqO3ui2cXG4ZXYGeLs4716YrUZOXb/l9Y4bpz/b/hxf4qslBJ
wRVYAABionWP//jOadrqkzYCuInbebBB1LL8ZHiesetQWTb7NqX7hh1AvqAsSU8gY7VD8jUCnCpF
tofzDuUL8LEED0b3j2Iqgh+24TyA7D555Q7LthOAK4447fLxdLUr4OHZ/g8DRXJxwX90/WivqrZ3
rlWjg4UcgPko225XeHGOeK0CwT/Q8d7BwWnwiPhgfmU+2yyqKIBeqeqC51eyosFI77h6+Y6HRad1
SAcMMiwissJC3aaaNxd4K6MysViRHU2n+IlOQeneFlc/datHlu4c7oPsEyeeJo5bsG0Zp0sf2DYW
fNPQbLA+AjWZUlLTacUwrlvhgPQARHFrKXI8o/x+wILfy7rtvSUw7W/MDYz9bIjyiHWNmpwT2dng
KLiYlW7ve8dx1dF6O5T/j7MvW5IUV7b9IsxAgIDXIIg5cs7K6n7Bunt3I+Z5EF9/l5ysJCp29bnH
zkPJJHeXiMqMBCFfvtbWFlsBdpzvVjLgy8u6HgJVjfyeM2hYZ3GfnmnI863HS/FdN4VzlmXVA21Z
QXOt4WB2i4f01I4gZcHzvAQnRpiCphJUIRY+dtRJ848CWiM+t73+cY2tq/4zFkTLxkcrDBQ460Ax
QKcu2bbZCD4wRS/EgIY/TQAgp1ddVpfJHf+IU2yGU9U4RffZDJF2OyQvxVHIr4bkoBCupfYxBu/J
1IPoCcS7YXoZOF6U3eJbrtRqMhz6InOuuo2ppxeKyIoJajeACU+O14MZQHO95FmETrL1Rje6UsNT
8PNuDVOvdpY7AH/Wyi7aV3UaHsXQukBUlbkN2CRoCjrWDefGaeoQFFzourWGBOnqWsZV6bJAd/BZ
ybMYKf5mDEKcHqnVGUkygzWo0kb9yqUXqA8zc1R63Bg9q3Mu5NYGBqFDHJHwveuE7Ggw75XQxngF
6V5qB5VPTdgbQU/PeiDxrz0YT64UEnmjvKgJJm0c1mDySg071KIxTisOfExrHPSmIDZNjDIMVmw4
9SiOlaC9A6CunDb1ADxpA7oD5PPLc6WKL9aGbIwKMH7lRn3fZ3To9FDNRA3wliavwch2nEdsr/d3
9vtFc3X1m2mxnu+ycUyfig66RQN0fCt0tBGyvhaonvCbXzpiguUrRrlGhxsfObhMnXrnovh0syAq
h+afJLXAVGk34ABbMZR3kMo75OXX3EgPyx2NCLR5swqS+4Df4ZXDeLBmrT7hYGA6U1OZ6XTOEvNz
KEuAwtJKBHd2GtIEir0bris10GGrN+S2AUufBg0ap+piyEF8XoKGv7KtIbySfsR4eWrV31rSg+Y1
cQCZp2Gh/gjlEIPVl8ZLd6qNf1jdDTuy6RM7uG08HsRQIZfKIVgGDgrcBmlMPRCL1ed/tTHwCJ6d
919FrhMb0+uDidsdbhuoX1hLFFIIewXd4Dj3Dopbg0F+GLRJZOLk4qf5GkrIkfZRq9QoP1pWWeci
ZdRAFTrvIGfujpnhA8rWXpzUaC8SFBE7Mwz/JtPagNq1vaxD6tlqQltpIkC5ADDtapHVsQ7v5s5A
a4AkPUKxnFqALrsGk42GqyPCm9QGlMB9UBS1tk36GZXhqCtFUX067JioB2xCmrM9ONlfTY63ETBa
u899AYn10PX6HV4Ehw/mVOdWMStRBID14+HzD8gooGX4BRgmqPCCGv5XwPBAAOI73DGhiAmG3Kai
CUAx757DIfLOHs7DzjR0IEQJBugvT4jzvyMYWHZrCM2gBoDmYl96lrnBcS0HLQt0y7rEw75bGkaA
mhz7A/+Vq2mx+D+tN/3ZQZrsTaA4ZW+ZxXiUeIN+zqwMOF0VYWl/9wAh/omjh9DnHQ5q4rENTyDS
GLZlIfJ3WTnagXmG5dMwARX2uU1sBgkVPXtnaTxdZRX9h5yNHLOn1kUGS830oi5+7U0OuuwufydT
CQWNzARzkwbdmpSHbzbOK6+xKmW0qgm7kDHL950qgnRzTzsKI4UqkPKOOegb+Tz4eAxCLVMhEyu8
1+4GpKm3C0ZxHPrPMUEPwbrXIvns/v7JTO65AH9R9RiSidNBIhGIo4AfFWVai1IHzQmdHdmo4ZP1
COhIeKFRLPL6sXS1mzK0u4UoDELF4c1CI3Z/9iLGBua/AuDyYt7ELC2eIMwEkgOdh4/jkDTnZYhT
pBA4y/ozpmEDjnNVjO3lkE6qiGO9GYYPmY3y+wiuJeBMs7ey0e2HOZ2AglL2ttTbQJPtDOkpDOWP
MOFU9oPop99xmj2cq17HNiuty4fYCvFenyfmKZvsI9ktkcYQ60u9jxaa8+eeFymIrUtQ3qj62cR2
2C4fhm4h69SVcFkKyZYzU1SeTZIeK8exXrwprV8LI99THe2AEkEQfrbeUnRLa4iYdbtpnMsP00sT
P/EscTJQfIZdbplvV9o6brTjvmj6b2Fo4UCKKOsWmn3qGhU4BCXw9SKD3B5UnacnaqaihOwRxDus
VD4JGw2ZLbuGsFSH04SbUFRT7lHAE+Nk60ccQw760bKWSWS2begNNN744FRzf2khBqvFsjuBc7i/
kAm/Enz7XfwJJK6HGziNcSIx7/Wu+Eaju7jVRg5aKtWG2C86MBqR14omyCySe+muc7w+XT7Cf8Ws
l6HLa0n2jdZePhd9xHUZ4bwViVeLEFjnqtB3Bgh5Yr1Or5C97166RIqrtK2nQc9Q/qSaMBrroIyb
NqAh5yDXyUX1ZFvR5yQGvNtVcLZMahKocnBv8DajOomnxlbH8dSrcM57NqBla44a25M90swEkrAU
MpllvcwTYIz7qfs1aV0xdFuxkWOI3Z9a9mYKxayBI61Ll0hTDpRRbu5vbEuXwlGgiw+zzuyRSEfG
P0TSPu2OeJ1HNZaZmr6Bl89lKNvKhFonvKbK9dFw9VLw/3Euy6WDWjeQJgGqE0yUC0kUfSRKG0BJ
r4yLLAPJN2Rti/oPlK4Fq+rD6qBooSaT7V8dlaqkaGcQ0cZI1TWoQBsBxAyojDS/MhS7gCyVt0Gj
pfrJ7ovhxcTRIYpY4/jPyNWSDdDOOJ5o8Xy2G/E1ccoM54+4jLplYoli8Sezdd90bZ+UbX+1SpRg
jIkTjVsaD1LsZZfL06xHSGejFLcHolx1WSv+E/NIR42hsmWeNmyFWiKZctRCxgOomShwMX4tbsxQ
Jhhap/HpWutV17gCaFZU7uO/U846LqXOePZ89P7uoaJ7psb0QqD9k3SogjRBxrABdxMSS5B1O9vk
oi4T4DvcdRBlAUeRd1iGNB8FR7Pmr+vxUcdbn15WVcABx92QZzGuQQMwtOebRbw4xiScSe1LHAYd
KPDmuhRORh1C0rtxAqubQHaQKUwY9foYCcDVBi40VBOx9Eim1b4OBzV/Hf4qhGz/izj6FOqKpd3/
1xXzKiqRMFZXA0VX7Pe2SALUkepXnv/WoJpiEdowlXYRDQ2wpfg9hIUCGq4OmuRZ31cLL3SNQbGx
9aGKi1pO0YHJIbGORJlMDTEkO180yqvtLoSGKHHZssoxl/k9YOUL+fIam1Z2v82swTug4huq7Mb8
0iBhcNV1PBgzU2O/Qb1X+GDolle3nrWXto9fyD7ndh2kY9McZR5pEEDak9mtx+HgdKDYzIEV+A3E
t+cYbwxvaeQMF3wTcS5Pqzb9uMGJWvTo4ozoeU5MIJtwNRyuojKHOyMqsZv4A0VPS7w7hd2+hb7t
rlTLgmwoQPYr+ZbOYYZ6+TbbziX+nDW7AuV22uSgXYq1rSud4jW0GiDErWUwGUX5anVi3DZabe0o
QGCLCC616NCCtOqVTGBEBPlTr7kHGhrgtbo4Jv+NRtQUSmLNRbnOmZacZ9M9ljZY3slbTmP9VJXY
QWbeb4ULGY+ZSFhECwEgKOBVu2XsxChEy1kDRjlWICvRVdi14OjpmThWOmhepJMjHolsJVLCDyC2
X2la1OJcl/OJ/GRPU4gcKiDxjmwLw4u6CAPqx19tdCHcHrcZDkvtChUNaTiHZ9AFhWcadsYM/ZeG
WnItfu6lgdboMzgjfsy5m0hDZnZyr9vR29BJZBNVA81fG4c1gLGATqMNOEQiPm2RlUC3ZPGbCrTd
a90HTdSFZ6Eci/zQnJMbT+u9bZuP1snFk2VpZlT3n3K8ixTgi0WXPBTjlaAqX4w3/ptuDE1AE+SS
P5ZyK9T0gcHnQ+iWu+UCsNQmf7SaKQOm08mus2qotw51XBMkw8AuUVw1cHPcUFeAXdbVw/y0OLTw
MNQQaluXWxehHoB+0Hjq00c9yfLlMrH7yiKvuNxF3l2T4tdlqZdA1WAqGrw6ubybN60nHaBGRuuA
vO87jWyrdK6jrVvIPObTPyHHXsfJhv4zmNwuOM9pxhLcpPKKXSBoGroXQEnArKeSt5luX/s6c78V
wrZ2uuj7I0VUEYT96F32K8IqpLVzSnYbQe/D2A5ck8Ry7tfQNeRP7WlPZ/aZw/jWaQASoCG0Z7cG
+BLf6yixr1zJpJAdmpscNfguRCbU+4aeQUXs57BB2T0LB///Fmap1Wg6rfbzRccp6paLgo/586Lr
Z6PF1UUprNGQVDBdaFGlbQZyO6OUz4k0BIgDK/yR2rXz4djesYvTHKflOAScMm+6ieAZuJvqPHK3
BFRuWAEmCo7DvRWBPDGckpfdDO5tJf9HTQh1Gb0w5yeaJSdI24168n0NyPGj+v8sNLEMteEd6JZt
5s7HXNcVHzK0Z7lq+tQXg9O+kmWY8sLXNLByk/LsGk9isxRilEv80BlnEWXzIZ37TknKmdsW/4M/
hvIP+q5wIEn8uILO578EaLkmQXHZfAZwvHCX4IHx6hHAAaQEXkwbxDkdKPH/Kt35xNtG+3CjWQtS
uzROelE2T3MO8XmKgNyTL/s0fCn1+Ckzk+RSmWA/ok9M/xUtKfcDNshPZAICV24TIHx2IoSMZYT8
f+CkqKQNndw6ix6SNuAU/zEmIzWmPYZQneiNzWqjntapKdT91TxIsdnYTULMG4QCepkDgcL+8aa2
OZDM6aJ1ymfrwcu15Jjz8TuZgPdViXonNB8cw/4HbwrNgcRRF53UqCpSCmYZ5PewxYl2dNeGZBju
+eud/WZcNqJAVfYDPSCWW3ybO//9gBgZJErt0TtVhulD7UU8rLAuLlOBIlTHBImD9gMXpuLAkRWh
KkHZmhLq0Ui51Xj6+z2elPpDG0JLLOFjvDMaUUG2xOnTa+FNu2gc2tNiSzpU3rdQwR5TcC0sNuCx
s52GV2FAxsyn/1myBDlQRaT9E/rDM11D103Hc5iue/daOpboQGA1ddHjMACYWDjasElLYMJyxvOg
U+f+uRlp2o6DQR4PDo/5jiZBQQWJZRz3T0y7LF3y25YFGKSwB38xegzb9klzi5LKkvcEEyBIwIoV
+FfoQD/a8Ra53NRfZ9wtsEAR7tbyGq09Wq64Rqjdx5N6zn+761nmUPwmWhx9F5Bruve2dfE6xUW2
Y5rQztpshYCPVM2wq5XAHBkrrQL8II025F3tNKTGMqbHts7ZE5NQBQfZ81h7Ym913Nzbmuf+5lgB
Tn/sjRQtXsOsCrXMCjpG+DFRvIDUxXghi8mxFYQQA47nVEDugtc2Fbm5IWzaqMTerL7/25ZRDKry
rILUwKQ7voYEcEDGOm/iR/Csx49IHxp7AcgsbsSwLdFZk8VXve19sk2eh8OoLAUdEFA0D9Sgptry
Z0gnBYDHVGyD4/5PDwovcWTq9OeZHBSte608pmXzutjwq5PgmUaDM7TQRyGYs71fxgUtQpamQMKI
GurtWtUeIGERPQxe9dk0eLEL+xaJV1jiCK+kyECjq95LN+pgb1tV4ihSYOWxMX5Puno8gQ3D3SIX
Ln+3Juekt3r5Dl6z8RSP4APMFO5Y2QcPO+QW6f99o368roViY5yg6ifkQqFOrpdgRRxBaEXeKmrC
55KNG90OtReGgg29GNkx7By5dSI99nmFKoRdEoMwhGMDRNkxYVRIjJlFY4Iwo0Nxriqa6NwRF6ri
0N5okdYesrnPfS3L7aNIbPtt6uMRvBBtt6OhNKL5ABJYxy/H1n5juhwvqAUGIksNQadYPE+avsRq
MeZnst+0yOu+UMDIku9DpYdXWowulVcdtFZ150qKvdRIL5qTbY+EL7e3Kepv/RYMBo9AKnSPLkPG
CRwrJzLpbJT43GAJPEP0eLHZgkFqQzVlUsszUg0nMhU97nBTF+eH0NN9kijOU0CsdJkZj1VkSFQC
zkUA1n7+DBVXvuOOpW8W+l7A6j7CwZwvXIkPOQWEY+bCgBfIx9J3zenGaysvzdUnaHz7HF78uOcL
qbOsc92RjXjqWmyjGUWW7lFlC+KxwXMCO2TI4nSK0IoaHPeW17KUJZDHOD0jb1RZ8T4GcTH+J2Le
O0UMWipQb38Lc/vkqLoWHcV8vmD1+KCHE2rs4mbyqRJGtsaBT7L46Ls8Bwp+mHfLu0msXljoUUSN
lWnAsbWQ2gvMTt0+6dXFNOWDUytyLCTSjoAZXtfCHMkZctZUgaNDIPOIveziXctzqjFNIWpredG1
VhnaWeDL0/cgYmhRFv5oqpsH9ao6Rio9GnaOnRXW4iVHjwrk0AXSa40le2g0IILhqDum4dqIsrBA
2IZLqFPnoyjB4xfOQ8dKX2MgL2tJnks1Y6nvwFvEjwOKWi4DqXgpe2U0YwGCD3RzJx8CO9fmzRrj
kaDXOgbubT5YTOv8Agdg2wkyyK+mHeOomengusCIGsvu/mxbd74AKYwtYGiDSzxu/iP6/N2JBzxl
eRvreMGjlmphYdNM5OP0NgXHW1+EF1fDNyAxi+ndQBkXThX06R15pc/erGwdQKunLmXubi2MW+vk
smiaQYehSupW92D20AGZNPwuleOmts4OwYb2Gb7ORLE7vgoWAz16DHXCBLKucyyGICkgOZjNLSig
F6Ny13P6O7gw+YFMqWXiRo5q6uwiQmu7hlEvRJWAkeCC6vtCTZs3r9VYNodEmXq6eZFj/RZ+hSzf
tfW7R3Ej6l2afoByRuGwE2TS2ClXvb7XeA6lUHTbtUv+TqQm8o7dL/wzRApAhKdWuekua90suy5T
5sVjFHNtd3+lm+kUDT2V04CFDuHPko2k26hEFS69I98B/ef71UQ9akjjkaYuXjnexwoJGhBbgMG+
0kBFrIG27qGdCiR/0t9bEAS9s3Hsn/AzeyMrEqoeNNbzCPRavPyA+EYWxG6dHcirOwyCpihQx2ku
oOWe98KgALwR2C7g/RavxfSCvLwMQy3maXISqDqpV2jyrnHMnvHmgaKUTQKAViCSBregnM5mw8eF
kb3+eQgJYHVyGz6yBBWRvgruHJ5toFhvp9cqAUqah3HpHqEuYiGzxLPgU7UZ0mJiVgxt/ii9dEe8
HUTqQTQezB5R5GCJNmBJidsauT85QMCouLjISM1K/bHadLXEaBRtIKFwPUK4aoiuFLiMUXJ8u85i
JD/2uShxs5H5lnYaAXEhtVPjOBoAGOiRrUniD62yOuANYUc+7jNigvhFAWKP/55myVorADxE5E13
XXtdY+gagb/yrG5j9VxC5ZTacAJEFySGHI9F0elAOKv96NosRpbyFz1Km70p+nZjClkFK0XfHf/e
6lg5+X4VMraAVqU4W4x7EBa2mv2mGUNxmVKZbzo1zBPhPVWxs6+gvDn42fA3EPTVq25LIKWt6Fvc
QDOJIltpxchza9GJ1oHYYR2ArHjGM6Phb2aStgfbSqJtlszyMeXiGE8S3AiA7I3XWE+njRPH1U4W
4D0dVQP0ViKRqEC3SfE4IzdFU8PbIUHZuPEeWVpydnQco4Jcz3gPHfMP6AWAM8Ie99pkJ7+zpK22
ANpXD16Jg4Da7T5qF7LWKILlqN5Ab21ubKb0/DG1I9+OLPs++CbuawHwyd4u9atrSB7iz2+93K9i
1qWhQ/zXZ7lIU6JeFz+PaEPvGcjwV34y9uM1d7v8OT4teoZVBAqAWfwe9qwKJjC8nIeysx8tQ6a+
aTaoiNTSyu96EKxmilsVpSrsINsc6vWKblU11KNmdhPZbtYxTWOGDRjjjxm/mnZnq5LoKQXf1GOU
j8W57njvM15bH+A5ioLQKfSDBmGvj0bm38wxNXCsoZVvULXFx2/FYw/Jpn2qCCzdzAEzpupR04JZ
aTuZbFg4MhcqTKK7XJku13mLu9f2bHKA4fta6oZRU894jDMR1MmIUT658ZmUCUiy4IeFBrZSMuiQ
h1UxZCGpA/k5iwZk9nJnjflpHS9x370BgilMvXXgyZ723iNuYh7QDHN1lo58MJRptadmwbZhUVnb
Hm/ZqB6IvGvJog5ShTMH071lHj3slgEhB6EiJU1p6KHCAW+QqILspF4sXkq4kpdn6ac3QZ1X5YG2
Jmcgw5yq7MgN4frLCwMQLse6lSCpS5xs/qaBwHsLQgj7kU2GtTQWE8+oNIZswZfdg+Lz1aqET1Gr
feoKb5/KFIxlavrqSHph+zJuzaB1C35gpfa9C00mdk7YJGc3L+38feKs8UGliM9C4yrLCl86YZGm
B4gD1Ch21fvT5FpOtjFikBqOWVgGU8QBG7PDaAP6LZAWT5o4ho0NwLENSrEwncTH2A3awYzMYeuq
IcOtJigLhpIjJxEfSQX6IrcU+ZWG2oRbNeBer2bdoi5EgO4fsmGx8SYM1PyDBm5g2zIBrBMKNro/
DI6AUhUO7ZvJ8OZDp/IB6kgcO5AmcQPq4oNxc4ki/xJKroRO/alrRdgPuZYVB1LN73EW5ga0NLkF
2GqA6KqSIOQjNnZ1IaOzgCIH9++7LgV4mROdl24NYNfRQe7/15HM0j48GTul+aJFUwHeBwHoUhHh
8HPWB83HVrxMt53DTB+lmua50l9kCzWjzQz1Gg711N9HbKlxdlnPOPTQ6x008LoL80xkRdJs3od4
H33Sc8g459E8fmjp8JcOgNffWIfnNSCuzraLIRcaQ8LZUIgBNRoBnlxHkqUofwNFia5KYWJkbQ74
jCAKVkOqloG6m7VBLVp8JJsF9NSzC4HztjIeZ5w/ZdgRIjsu8BwvW1M7UbOMyXUz7i0g0DeLz2Kc
+UOKbxtFdThBO6/xq42mr44ysoqjmwrQFeyKEKyXmW7sWqXPzKCuFpjCZMdZs4dvv7CP4RA+OlFa
71MCpQrFCSrn0D6DHc4+0/DGQ+O52HU5KGgoLA6LV2lFqFT6iif7L2f+mN7jYOTmArYxvrRGFnHn
WAihb8D8zS+RWdIfMKQ8Pd2uwEsBo23PeygVekclswU12JRHJ0MrdlQFXVVDv5e1+cAN97MwGkR3
+Zmacq54uaE4cpORhtQjm5ggW4/fBeZQXTT1qHEHW/jOVBdi20wFmIM3XiOTbTIl8Zmaemw/e3e2
cOLiDLlepM7rskJ7F07+jOlAn9shyNXVOjeBy0yvSb6XqIhV4gPS9aDhkGNHj/I4utVTg9pL79FI
p2wn3GlcHOutf6ySf+Jkgoa2ejZQbJ7PxlWtkWv9qUsa7IAU2wJO25tr24bNhBNdjEGEt7VaPNBu
bBRDXnN0S3+OhyjoStniNGSsMZH8g+ZmB8fMPihQsgisNk3/xwqvnQi2O/fFBHKQp8joS+TVFJ53
DSF8rouz9wXJS8PVtkzB38uu6/L4CG7iO3wSGRbgUVOF7mny7hFPhCViofMnyHX+Qsmre6Ym491n
794WazaoG1AxvsYVPwf/+1xaXh9OuIOjgE6N7mJt6WVBFJb9ctegv/DlzrDcJejvPlc3FIPuLRTQ
7EZt8E7r7YACKPT23rL0724pTgQN0CZDnhQMsDj7piLspcsthlrEwjqSzUvzBBUOVLhNP1V3AByn
4Owv6LHLvZtD8XsVVE10vfYNHHrs+QwdVnKIjB9MaBA/kEnM3LsWYXPCqcOQ+rQIBOr9yoT+ranQ
iyiAroModcP9qHCJYJxXWVcDolrKC+4zSMd0w7ur9dZTbmovkQJEGha0CGTqoi7RrZOgTMwo6h81
G8IgdBA5iPGvGmJdQIPh4NGDJIsN9p3uxkZhdBCp7F2Lw7PVRL0vO0WRiRq19hq/TioYDsji5mTy
wd5RPvsuqU1p61I688Vz9neZdvKtae6ad2KHdzsQyP+cll/jyOGhxnlDF4yMOD5arfMN/4y3JC2t
AFuJeMfVMELpNihix8onbyus9sGQ4At2euNtgFT0m4Q0i4oky8T5UwSm3QeanPcy9iWk0I/C7fSn
1oCGVC3wBOr1MaAC1gTw4IubRJBxxjtr63ct+BZD/ZXKWds+QRatrqGRrSphcTiW7Oy8OSW80oMF
U7poJnPwwm9yYUsQGqK4HZ/Pvq6IVGGNi4MAqF5tV8dMN1U+P4Qwrqi1oMtGlOW4Xbglo9Ad8JdS
t0+sEKQPiKwhxrv0ZqQMtWD13CxERrDDT8excRddhlWcYdWNuLOV3Gu2lQtKenIU6sWIetTo9GK0
jknZASCM2ynkdfqMb10QOmydpCncoxX2gLpBaA34b6u5FArcX8Ust6/I0lY7bAbSTU365OTnNsfR
yoBb7OLSQXAGpgE1dSylZ+xoVqnJdLOMuYjbixUh3SBTgHrxnhOdHdrqgaINW711zDwc22wWH5kp
YILQ8ln/HbA7fopo47jO42ryMo0mQEb3b4Aw4l0U1riZ0w1noLtMnDwbuW2dPAJ+3jgsPaz8pnLy
XeKZw1l0EeiAp755pcZL4/fMHvIrjVrpuvu2CU2fhkyFDTiNMszZeSaTyVEk0daoQtS6GIko0+WP
EGDYkXM2OM4ygS3c9IJVR7LRRXUcE7NB7iKcOOLEV1jTRYYet3b2wFFvauFUrktdC0fV8BSigDJt
1CWQedBB66VsN46671EsbAh5Kaqwh3CHaLZka7II2bLE3TiArX9PquTJQ93USzc1w3NuDa+ofSm/
43nC950Gvqc0nwvsFEz8aYVD/aBNnf5eihFbF8wua0+e3ARkGzTEGx5eFMQszstQoCQpdqtvaSbt
azihdotWiyyJXH8UFQcaqo8ApHyCAyo57yKLo8pQNUU1ovhoQKk9NN/44tBweIC8CbRqLy1HLk+F
JNwy2WaJNpMKcrDhhFfRBMZ1nbk1NrY+iauTZ2xZmpx5VAw7yFA5m75zEgdKv7hyr+Wvch4N3B/U
iJay27Y4zmX8QRciBy3FoHUuWf9YWn1Qh3FyNSv8rg3VhCg5PU2Z9kymsa8a6Ia7gDh2eJZs1zjq
WX3559AY8hiDafWxxxnyI2i8hwcGDAUFrHat8+b9KFrgZVTsulACsXTfDYWxW4PJ+/XhRDg9TKgE
Ppgha86gX/xscIavEEZfY+qtMcaEwz8XwgKraY0lG5JTt+vdxZH3zkYLRLWLXx1KALfrAr+Ks2x7
OJYNFK1V8YfW2naQDgqSSUe/63g5KAYBoh0IM+23eBVtnmkOdLL+y0ZxHXZbWy0Z2mcKprXWuaT1
eWf7n9dLgIn0kcFEmdfW0Dm7kdEiQS1um9U5msIdCWcRYdsiLEaOxNJ2S5hSHFsVuAYXtWhfs9ap
1PvZSUsabnSYGq86rdnEshghHFboOCb/OcOIHVPdg48MemyVwQ6rd8k40hgF4beTWTWg7Ig8ah7w
R+yAtF7Tb8nGI+cfE/yrkLPOE+86xk4NgbIhBI+PIhhIFJkA9eJKh/YgblIg/b61k5Oa3E3AFHA3
bXXTUjSZbCEKmDZh2AFa9HWNNZiri69Dk0gIaPyvl0eZkjYiFbZG3cxal7r7GL+6eOdOHiqnGYDm
P3+MNdiZJwPahD9/8rvh+kkNL32a07Lfr+tR7PrTIAfZSvop/qs7Vb8GC78GmjGDAQOvbu3GGkC/
2Kn3RzOeQF9KY411Fqg7lZWam7FBUUus1vS6n0uz9ZmFpB8K1MPPCcuYq7XDRANV6jKNDM7EK7Gj
7npxbOvqSQmNqinL6ssUadV4L5WTE4Q5vrxOMT/UyTy8mYYrfRANOvhOYihTFKYxVkPdUA3TjLUX
aLTEIKvShjcr9pJXHMSTjxq1WDN0ELMCdRM4dkepaBv60nymZubhhw7Q8Xk1JdjQRHaUPGpSM59H
XtdPCftn9TvYB2Hfmj2tpqbTmuPceR24j/TPlRm4Z3d47ULBmlqHgsEFNmzz0fWQvMQnIIflunwD
6oHhQDaIH9SQdqSTRg+KpBIlMjXO/GJozbl4VC/jvoitsxlaOAADw1q9WcdkjNlgnj0xQYK+z7ZV
WbXnGxOFUGOoFai3BFPQLCNr/3leZHieuYnKb3Yze9jgldh3AE8BDZbJngCuLEdjw6HNFuD13b1Y
KS+rkwtejB0oNSJUVTEjf82MZbY+g/9Sg9DFFnR1IJWXEPm5CDxVL27H3CDvFaeBpn3aVm8x5smw
ocAomsHl4JiAxAA2NWwoKAG2odpa3lBegFynFRZvg7L4jWlNPOhpDzu4+L/o0ZAHrtq90u4WBAi1
wshyc4NCxTwwOpTLLXtm8oddLI7YaTxUkOV9MjpkHZsqX0ZWP4dPssUtuNYZCvJUBDUm9N19w8M+
e7WlHkOdaG0ZPk1zHdd7crQpPbEx+ZtMFGsN+NrbTPOXkboC9aIuDfiQsx/fYuguuZv1OZdP4OPt
O2xk6bFHzzlnMiLf0HAvWJ+b9pctlhBcGFLPRlrVtiFc2XIIcsWoO6exGRvoTrZ28Qq1waAheQZV
LaE1zNx4wBDueCaLpwHKrSij6pwdUrhAK1rVABr/XZEw4zfbHGufx0b7wkej3c2ybC+e3Zunqqr0
vd60+hEIXOnzSd8TLmcB59S57c+5qaMaFlgdKE62j0Y530TEOAH3JxVBE74iopanfjeDyXqFcnA2
RsB1KeQHwUE8PYyB+knHHcV8Ij8UUOQmMjFDEMNa8mFdB28x0/6z8hrEEcw3IE11dsf5s7GnFPSl
61g6rD8DqE1h5lfszSwT2fZPLfEJaN2gV4TrXQxJ7c6GuKaeTycyUQMhA+AFVKNZDhBZFFdBUPBY
GcPpxrZ0weWZ78cKgN9nvLT9QW/AeQmxszySRwffY/tKtp8dURbF3cuk2MJUMFg9oHHZ43fW6ihO
s0cRQEQAAq1O0x1p5vIybgC9OXhQDLmp9wQ4B2+RcQcEqAM9kKVatPeg91nk3oR641lDkaijDxcP
NY7n0YCg+o0tKscLecMuHHCTQEO9GRKVqC6yxi0NIfeIX+4aWIt3WTblpZqcqt962B1tkhg6vBpE
ca4ZXiYhcTRCiMyI9GtY2GqzVOk7sKpxSFEb8QNzTAfPOjf7q2r2+Nto/kQZdAcNTGnvS9bFWAh0
2xW2mxJySDWYt41qnwBLBSQgWLnJG5Ugst5IlAQfoDP1EtMQP8FPN8WgLtsAQ1dkbcnhQQDj8Alk
wCsL4MaKBssBxOJI3dGdcMSFg6lpIxi4sJcxuVKANnO8uHcQgGv7XTQUCRS00YT4yoN62mrLDY37
vg45ciO5fux1viF3GGZIfTXqgb5015nyMbRBD0IAw6J2xksWBp9AQ4U55K1dAFChHDLFjdfJ21sw
4g8HTV8oPaYwa8FfWJt7AYQKd7PwbIBAZceiPNkI4QFlTcbm/5H2Xc1x41q3v4hVYCZfO6qDpJZl
W/a8sBxmSDDngF9/FzZkod0jn++cui8oYCeyWy0SYe+1ZJ7C7TgSSFQgTRZjM4h8aKgV2vlGpmJN
trNsEtdqa/GMkivJItNWz2Fi7Vw/K46cL+HZNfumRREBuiB/lxC7kmqgtqztlQYkLda4GkxPbBnr
LXAp2hzc7tIptjHdGsAATyNqCmxEr3x/qLa0ma9279XGPW32q+6/dIYZRXt8O8d/GcnZmpnPC07b
ZFe09lHmE9/pLI5Qfld6iKWoA4B1bNmSApN8fNOUeOzWDbpkSWOVISK9K+45YJ0T1vpGoY0LH8gI
7muCG3E9AAzyu5NhcWFYJpLerhPgSJ8x/mPOgDZ8rSdNCVpf7CXh2JGe0L6PIyN7Mb+oB7J6at8k
6NHzvHG7F6ygp71+Suvn/I0szMz15I84DMtxgtxZE7AZGrPeTG3clisSUvO/jplEldPu/1cMU2LN
kRHdQjbVd9j/w9IkMoaTZkG54VQh7X8hG4puWddZaipSFiJY0W7U+59keH+/xlPcLJIdpsgL7Pv2
7oG2P/Vm6RIBrrIO3H6rFUC2+rWh+u7mKe2t3mqcuQHtVDssu6Ac80OY1cHJl03jGf5V856Mc+QG
ogoPuEF/Mv7P8caA78bW7wAE/etiM4hJ5sJqvgPA7EMjiZAq2VDPt4DzSb06tEAu7lj+WstQUg72
oxtDliP7c4ziA8mpoXgmcSrRGDQnzQEshkcdino5sOh37ZAPKDAHVHtnbbg8ki1dCRl0hQwU4P0z
tVm6zUlDRqpL4EBZgc30a3sZhL856UBXgZUPUuRRfZkgl8vjIsdrETjsHeBMfmMF45IgrM5D8cod
RmMiBRurl3IuAB8h2cWU31X3XT/Sk7MrysVda3IxYEQNRzAsoYB92fAQWfwEOk5w4wo6vA0lMjkJ
qJkIcRwpiyNoJqhPYnIDZJuxnWbvB4kIdJzkylrbqcgoH0z4Tkv/FdPL04egwpGzvieKqV1m+dK9
GPIEGEs0nP1SN27s8rVLY2qQXwBCEtJEQK890TiembEtZ/7jxq6sLCDOaGEBrNH9KyqJaTsXHwgh
j0PPg4cO7Kdy0DghgPWoFxTRbhqxdCCFGXrMX6U5Dv/8HMRLJCwicAGZvXA7/J94Tg3U9wq4PnE9
bujm0tqPk536SGGLLPwV3a6+If2RqHf1idVHJPOsmC2kjyIoGRVIW3ydevsFNpCNMTuN4FgAFTzv
ULXsZHgnogpbadjczf2ZpGTpGEl+WjhQV9ckBGENEsnBLidaFDyDHnk6FU60gDUZU7gwafHfQ5M0
L46GfZWD+F0J9RSPpn5NMXuAv0vD7a0jjZvgW99V4mxUebMWKHHccNR5nWZ5tpsF7ogd9bcx9aix
hxbcOyGAkKVSN+QmpO+NTA9Lby63IAhFueSbHbi4ccLl90jt9dg4bvOUeQXSfBsknfp58ALAiHK8
0AQQhUQ98hBqSdKDdTmV5aeN44AQDtzamLMB15OEAY+yU5ZaAJAZXOyz8wzwuji4UIYpGZIQ24ZA
YlnsV8MBtNrbaAFBYQCA2DswKF+uylcmWR2mQeJ+N9Fy8mAED4ca4G6fZhvR9MVXUY7HqrK9n8jN
/GyV5vR5NDN3OzqedQKIObtPxoVtlhAA16glLdVaq8IZcoWCqQV7ZG1x0Ouv2RnY2cTWCsvL9pzE
lrVxUDX3OU/yfywkkPxTN8CmB7Ibvse/OmMaX4qhbDfZ0I+P/VyamPgDW7QVRQKio2oTzyNY994h
BwMg9XTf4Px6PSamJObDYhjVPb8IxMilsbxJqW8Vb0RfdWFMa7oIBXz3SvIi+j7Uhd8C0JCi0H3Q
UJGSqVuQhqW8iFarCJLHTMfS90G3qn3JhGTaRGtvPhddiMuvTCtur/b2nejIOp4yfvvANNRaChqh
ruIgPCwU3z6Vvpj6MzT02d4udPW30bH0rV59WzqQ/rBAhgaNUSvBTt8QOWLklqASDRm0UpRpBA0F
pkF4G6qrdKo/Ao/6FWmD/G7AQYDUghM9DxlygE25FyMoTZH9jaJDCWLQjFYz7mjsUmXQ7zb/UpNl
HAb3poyjXEiG+k+UMFLM322QTRedfBAagcIkVOUhqh5kQs1RvnyYLSy8dYWIkOIuqq194Q0owrip
M8nbAgB4mY+dI/K3wRPN2AIMC7sJZ4AG1DmmOMDQVvdz9cGoSw0ZNQXSWOje4jRFRRR1ST0U2QcG
/ppdZKKAz5XQypac0VPvRmakbo+kRGkDYNlh37s9ks4w0nY0RKLYayga/v/IHFByblrsPGGZOb/m
JAOa1jgmy3eSqJRjQyq1RQsQle7KI86ROZN1oBSI47ZAIv5bfjPO2JPzVQw7BUPFVON7tSX5U8vb
Zh/OyVMwRpJWRbJHqS6pr6TTiEJevCcjYxsCqnjFx62DtO/HpAZURxwXhbPyq/prjXrzA8lIS00U
WdXGQ7Hp5kaRin6+K7AntdLG1DNsWaP0egUT8MZp4DV18jQXXGwJD9WIQee2yqvwB8Nu1o5kc+cP
p0GirVLvRgagZ3gov6AGFfK8ODiSCBfsv7cTMo0WpIJvaey7drQX3TgkW5GD6uhWfzseu6Hcic6K
P0Wii7a+OTR3zlQ3X4EgDAqRBSARFatPJQrD1uVoN1/BEDKhjslmDy1Ipj8AJvUDDhaDBz9o5mnZ
GVOFDGnsAvr7MneKU+qGG4aN8gONSmAHIdNGKpYCBeqTa/nVSqmkcJJC0pAMhx0R5kUem++GeNir
IWmMsilPhpX98ibHq+gGoGJ91MchpnBq8Jo3PgCfbqLnBrZ46GoqMuk5XVOZ0t2JCo9H0cXFVl1E
xrwKr1z1PZORujP1EeVF9SeU30eK6fVBhUhsjvP1DhMUY+yRP6xARAnsN5d4omEWcqR0J9WONNSQ
AsR2WOkUfgJcPQlGqtVd4fFVDT6snbIhTZtGX5rW9nd6D5h6tOOLJHM8pqIOz663HWO9FXy1d1zx
BT8prSJz7X2j0Bd4L2wEvrJVzeJ5w0LwSmryR2D7/93YtrEl+S2HpLYj9Y2vHlKPyCqpJ4MK+QC4
kWsmS21LMhxqA5tVq7UfyUKWPrdTFZ+DzHWewXDQILWgrfcTlV8WrnmyixJQyG2WtzJXZYt/0/A4
RuaTiWzxe5Y0W1TIG9W2G4CwFMYJViyEp+CJRqkTycxDTSFJcbSdMSKbaoVc5RGUYu3aXBJhtt8y
4E+GAOk6qmdBGojnqyGIpJ7BUYHDLINfCCl4dABYuNKgwQpTGITEkN7iC6sx+IUOQRmWdxrimHpO
Uf01osINdXmoRx1QYfBryQaYtGjDg3Ta3KzlXIddcksYRy0HGoh9ihLMA6R7w5t2Z43IpokLHBGa
tNtsy41nq5jmY5s+k5wRoQJK170UcKfIri5icFpMkayZsjJjk4ONZ02VUknVzvfUUyVVSSsBX6Wa
iq2u6qxU8dXv3lSARd6kTfy8WL8uW412rHeGDX7RRswPACjoL55sLKOqN2O9DFvTQdHDKrZAvQeg
K2RKpP2FGjKOOLAAO3PsDlqR+aODtPTckYeE8CXDmAeAeGBAnvGwIUK7IrKZHQdo6ClQ+khmzEuH
FbD9PeRmcwyAIH2XNMiVRlLSggS1HvykdSFW2P8AxKXXVxcOehYJbBm4RhkBhCVlqxGwWKAUgEUe
jYC8HGZrz1PgsJJsjs14azMkkdtI3Lrnfu/fB+Ah2PoSW2EBLqoA74cLVKIWf74uTetzneQYst6r
1hNwQu6NNFstQAHnKxTiv/akbAJX2AV/6xSLRMAc98S5GU9FjoUpxroJZ6/1AeIMIakFilxWVhwU
Gy171zrgeJwCUrY9LrllbJAFOu0tYPZ+oiFmb9PeHD3gLUotylbnqyFp7UW0n+ofOngmK5jpJgo/
KtaiKwN1Ywm+SsyF5T2Szc2dFVTeTI7vfs6pB7EqqC9mteTS03paMUwB3qgAeL68t34gWRmBHQrs
55f32Zd/+auVgw8cIDGFh6Ho/YfRtv0HhzDyQK2w7uWQZKQNg7S9R77FiuTagYYhkMbkrruxI0Xs
dqMNuJrCvHNd/vPGmGJOMQ4lsgkIsfLSS4WtnxBY3/tx4Q2eQyB+cwqkSGK7KnnA2W7OVpHsshDV
2XX1OeF58uDaoTMhARnZkbXIDiQLUffw6oB5sbN2msXdkNAPRW9udOgC07M1Zjflmr5jWiCpb2WK
a6BbjOHLzZevllOkDaClr1uvq7Sx2SUV4LANZUFmtQQNTmrrDJYg/wSOHFC1MUAmJ0jBi2VDvdHs
2a60OP5Zpdbs6+lB2zEg5qzzvg6REwAFeWhtmFRHG1POI8l14CHrxM5MixHlUTaKi0GGSJTYRI6t
jkjk+a3CBKDxm92V7KqrvH/FojCpqFCNQc5d83qRKptwQrUsc2et+9LP7traAD5vGhSXXjbUAzzX
1yhO8yONUNldXhxkXN9ZDQfJ/ZsZKaa5+WoseNENfC4uJKpDDohpaSvM+mO0ePFBPcV1Ce3cIvey
q3x7q98E9ECnhp7vZGL2iSMZNCb1siBFqV4oU4zqK1G+ql+F8gpkri9AQ7oK3uqPog4eM8PABMsK
AMIfTWG1UuMEdBj3WW1bYlUZ4ISqK++UshaWKEsFhIlUB1aTAKbO7jc0JIVysYcpO7llv7sORtfh
No6rl6QV+6toiz+ibiH8h9d/0UzmalpV00yHpj+ObaOW5Wr+Q7Y0jv0IP6zxx5WJm2ITqkEeKOqT
8p5hJ3euvVUWYO+3oid+Kt8NiWymGRwYaV/tQaoH3Lg3OfVIxuz4keG4nCE5NDiHaW+tuQSWjWUz
jMCZyZy2APQ1hjZOa68UrY/lOcmoGUG19Nj6U3WnFRSFfLWiNJAvrPxu4pM1IBm/TFEGAlnAwseb
fmodZKKhATe9A1xWuzx17F/KAfB8p042ZIvVI7KTaUwahrOAFdBush2ptaEe+pUPFz2mHjWG3w5b
4cSdCqgV2lg5x+HyE1w47nbyI3GkBt/9hK1VOQbg91gAEgeE05NvoWtzS8g/zi+DVxVMHdZ0q7FF
MeeVWjkNKrT0p6jaicLp4dXlSaPcby9/Yz/QjZErNX60A9p5fYwkh6WvmC+RiHMMJV/m1di18nkP
+r6TkgU35uROPtQjNfW0wslAkobTaMTFpAYYE9RVUu2EPHdUKjrWR53UllZhvC4rZAMvlBj35zQ2
pafEuEm47bFsJvyukRdHLjph7t0EuomCV64/AFw0PwF44mWp8cJEjsp4ZpL9mZieqSG6Z+qRIgKs
zLFtlvWN/D1bCjcmVrABBY6x+mPMG9+32wEpRHlGFWlvDEDoywJ+xs72NO+o68x5eu4K+wzWpP7O
4+XEZa0rX7NOLBuBZEiwpkqfxZw6HOdJcx9nCelmMuMcgF1hCmAqWxhPOpwb4vcMHpEVL8zGPDiT
ba6Q5hoB22XC/hqS+OyNX6NwQI1vHkGJ+TG3bP989dyipxK5oUzNXusHF/VAsOffq17y6cpVm5Fr
xwobaQqwVZelh6G69usV9Y0oC5w8YqMCLw4DD9N1kyzGfemX1800pc7RE+2dlrtDEokVjVt3esIq
oT6859r2hrlpufCQ3vNbTDIGoomtA+dvFgtHHsPK9tmTgRKdg3ZVl+1lUN4M10HPLeofsBFpAdMm
9yzriIo76zibKBRE7SC6SlXEAzByXLvztwuWGnd+U2ytwO1swKfBiNTUu/IJ5oGFJ61S9qigXcVN
l4QNGKhNG3UWMQjIYyyYTo07bgEfUyF7EU3TB+UDDd+UZKrl1CMlEL22N3KKQUq8SJTyxt0Am9lq
DoYWWab+KrNDfkn6IP5QgpH+7LnLI+NV8kGJRNXvF6MD74C0oMbgs8ACAoiKOBR8teOeeVkS0wab
NMy6LKsvoTmttFNmLtFhSjMs6O02y9bAaau3VrcUAIb5FcQa8LZGmY97ID9SmIm/8q0qvYzjyPAs
ycppBG23THpECuV5lGQEBvay7kpWPtFo6fLa3pHWJlaBxum69ZSkHfatf7m4xjgG93Yw72wUKh6U
ofLpA15ultZtdl0Ug6WicP2LiRr+S9WjnAYUWt2WZErRTMWd4WIerGWVY6UAVUgPWjSHvQ98DReF
nLN4IDmJLEC0gnrObg+xvIwPxCtzAs6e/GWwac7xUOjnfVyAPGWlSx0sqcFh2bwnwyu1u7DffJgh
YpT7vEl7GfimqoK0OhpdRoUkjVlgiXlVfiEjkI2O+su6wl3SXbsmm8Hq9nvdhnS8jlj3q8CIO2Qq
vQGeYYsGpN54JhN0mVYA+dq+Ly3sQvyOkEZDFFU/o/AoOtCoEhP2ygFhhzxEIPhvSZgZpbjrVA67
lQ8uYGBjzHud6iHsveDoyIpVZNBPIJsWjZKVLohCVshnU3ZOk4ZH8qLmHTmJ3uKSPYl0XJKpIV0R
cIlAUTphd6w6gXeRPVITIpv8cdhR34z6V6kNDqxTEM4P2pCU1pgMe+BtYxvjLYKQXt40CLxNTGtz
o+hQqYbnULrsdXTyMLDpVwN49IQT7ua+7YPNYlfJszBq5LtVw3SkYccA+1uM08/EYckziYBGiTQ4
w7q2yAvxk5Qg/ImfOwsJMxSDvJK2ck9vFmTWVsmlR7VoDRCQERhwBzfHs4iaJrJee1rGxzYBZgdS
dEjWvZncGFdNVO5qXgGB9i2eDip6RxJ1cyBa+8jtJF8dSttpXxyVX92emOeX11z/nMfDAUDzeFfQ
C0M2qWzACAFoMRKCBxvvmqhGkiN45dWIFC7S2PDWf3PUcSr5jiIFya6CdTouzhEbe31jSk5XRupC
hf/IW1DKgZrXPjKUURyT+ldPy0xAjGxacwAvjzTRitYbwkIJSXOj/p9kOiq5ZWMc/VehTTAJTEaC
JOIaIBwc+dAJjz47hdcfqpGxbeF2D33d1GfwppwJG8cPpvnyNgKYoxoRjE4S4zmdF8iTs/hUVQdV
BwvcoJM3WvwQgmSORFfls3Vnf8tAEdlkJ46VMZLM8JyLGcCnaqM60Ei/kellbDqji1T0Bilrv97s
+kX/piTRjfsfw7JIHPB/avSHKA67vSMWVAXJxhxRHyRkQ8M0nv+ek9zc0ohhi0HJaUhm5EDD/0IW
O3kDRBUZ/vVCNsbkqOPoq1supicCyEAgeJqRuwPKkDDPI+D6OGayWaSsZzb4kXBO4Z+oWbyh2odd
8UmLkM9oJRsVgbpalZUoSBLxsGy07Mp8ahez39F1kLa+aewAe9MMEO8ZR2KOgi0hDBKNXXKFU3ID
daJttAv1xjC6K22/uiMLEt24koxgT5obqBTt8q7NW2jS3txBO3io2LWdbwTf4tsjJpbUpaYE9pS/
8DMNqjqoR1TPet5ZdQe7bTdzieow7UG92zAcNJUV1jna7NbCnMFT8F4oulzjiudKku51YZ3dL8OI
Q1cRf61RrMP3tiMywB+isZIl2VgjizcVNnTuw9ycgewbVAsgA6Vj4c9fWwupeGSt/UipZV94ibkX
Ca/i0DgSwwIGL8wk1pXvNMep5Yb3koNOt8pCceYJnh2L2w+fhI3DSRwUR38D9Q8rkfzvnAfdyk3C
/GMtgmrXAcAZGfas38czF8BONHKU8AAcahu7YHWIWWEB9qgH1zgwcL95lQMoMKTLg9Ehbv2tGkvr
yE2Rp+tU6abIuugBefLRA/W4kaLYCglsO5J1Ve2CfbPGPKysACmoDZVmANBV0Q4PrQygRBTBwHnM
To0p7DJhxkgRlFDH4csWzHrgb5b3QRfiC8DSN3Ub7j3W8TOo0jpQmKNYzQTiyHnmL7fLUFpBZigt
xKnT7AABd8KSVi9BB2spsWZMlpXfxiijkDMLmgsMVbfPMIl5JBE2s8Q+Y7671tOLBOg2edmB/lZO
JchCxyAvGSOVFjRqgxJowPIqpi35BQVO0G4S4NKBm0cLKCYkp9Q5SoyjRtv+bqYtsGLOAIaEAo4h
HIGtBVbnHVI3BlQ7c1egsncOdsywG4BVufN0lwM3ZF/W7p23CPNITTeLcFZjZtfILuy7wAQAK+dA
Uniz0vakvrJUXdKTSltSL7SnOjhpod3gvQKMpNjfx5Z3Ry62cLyV1wDVV5/9BEu59Gc91gdbADRC
+idp1KlRt9TZNjeR3qGOicYCPNdjG20AIogdDb+IHnRT4yjhPl2+kGQpS9T/LjPy4K2+MfYk7DyQ
HK2GFJSVQI+LVlFcPAxRefQkqCM1OMj1roY3sj7HK/Y/m5DHkvZAdtRRb8LQ0Hm75hjl7cGofeXw
x/B5jMKidq7AMiR3/MAn4xxbeUM0tDAzK1daQz1SkyENqeHSWQ9Ji6QWOGvDGz82Yid7dNlf2uIm
VLsw7BDqu3G7b66NLTjK0NVVVZ5prfIF2Ryq+koVXXVz4+0tv/lJ+bpKpvRdiyTnVgxgTKJarh6w
CaAIwnlyTcAoozG02OqrEsAMVdhimFD4uSGhk+KXvsP5FFjEJXVqauS+ufNlUamyIi/g1PmrK3sV
b2iWXWZhOj3VwH0AInWBMjGcPuVVMz4k8myKhqbFQJ2NOeKWZKTVdjbrP/DOEmAJ/eVKvaUAqMlg
xiqkVlIMfcGh9WJkIlbFHkyg3nnM8jLctakfgJF12YssHZoNKnG8s+p6dSZWzcLtrTl7dv0wSYA1
BvLrKFlm5GfgWbUye9BSkw+FbHmPEvRl/HD1pxtSYQZb/Ue++k1dqdyQf/WEQPZSg/famv7oKsjN
j+LKR/3AKhcQ1Ga8hJtWoqU4eQnYFW9p/3YDz9+pIWk8L5vP1IskzAoN87jAy6zKQUTyJiOTtsDy
S0WMOaBkGv4XWZjA0x1QR44raY+mR51VH7HZKPA6Y+WBSQSdBE+dPjX6o/qd0O8AcNgojUyh6ZCE
drz6mSzShcYZbmebgGg7Am8jChlZH6+RC8P3yxJ1a5wBY2zgOOEAzCOwj9PY4q0pT/A/TGbYxevR
nIaHMnI3sW2nT3bbpU9TnKRPbYqPVJuXibdDDDRItgcYOrsnHZmyYPoSzSw6KothZAve2Wy5oxjU
IKkdB75hN+/UtVqsIbYtkiXUxQz8JR6iJFxZtQWGKNQ6YOfUb5EuF4OLUMr8voNCDqlHsrrBxsdi
L6cbM1Iy6dXnzryfMvb9jzFIkU0iWnHGHty0GPA9GMjcs2debYxsBpfgzXjJs58BH8R59prh0on6
3pJYpkKO5rbF1A7skF1kKp3XJuyc4RsFdaU57LMc/85DiB/s3g9EGz7mnYlUthhkAcYiZDmvc0bC
eHCHeS6w3yOJ+k0N0nzYWURpvosm8ASDEqJd2U1t34WUJQJo6HxvA85mbdAYsN39Y2G/+HwGnLXn
Ye9zTJyPRRW0W02HOzczapDm8ZFErsW9c46NTRoRr25pzc7OHnqsJSSvLjWe6/p4InjIILBMTDqW
vN4NyKu79DJlik+sxxwbQ5IhMSq+FKP/XCQTXvhSTqLBAedj7JkfyVSJpLJCvsLaNka8FrswC1Yi
cKPHbE0G4zwnF8Pg+X3K221vW9XRH+p7VuN3a4f5dROlcbsbAQq7ulGY0s4MAdDLgeW11VpS0BD0
Ny+2bUV3FDiY/f4qeu/cty5j97dieTOgfrm3PVA45ig+XzLug5O595+AkrQbUfv7QCNWCPEYgdcW
qDR9uuZRjFPYwfhJ9l7r+k+DOcZ7LPTkuQjcSdH3IIWts2nYldj6T/GvDeakJWfpkVzAl4B1g+e7
2ygd8f507MY9UjMHCbBfhXCBP4seydo6+AdZXvPW0maoUwJ2u7TTbtS78b0ZkokOo33/GCpgeYA1
fJEBHDdsALVIJTa6maZxDdKE4cCzCvXTpAhL1wnvqCzHw85mtSKpQ92qQzK2NZSf4wn5ymXHUcwk
i7dVtTZ1qWmxxZhGON+iKm4SYYlY3WOB32wGVKGsGhQfhcvejlG4jLcXb776wwwkKAYc4k6w+mtY
1H8DEca8CDwpL1MR/UNik7neJh4m7+BWdv513IYBKw7IZkHuBEhlNlVbSpoWx34BMP29O4rsQ9gs
5ge7r0591NgvWdZyUKwCZtb1q+ZTCFJE4eXmeckDdkZFJVM9kvmZNZ1Y+EPrrKhttmFomqBo6sqL
Vb8gLRp8OzJXMRJoLNvttrPA44xk1GB987ctJndfA4zrkCwjWC6cGKtONCggAXC9Hs/lpEzASwRF
9mb4jokWUS81eXLfJoDApyFFmlBmLmqAmABgoZfNILEUXEJdoLHqelP7T9tKekmq5B0kPQdZah+S
lTirlJzPF+UbA3gaKSXV1rZa4L4KB7OVLkR5g4X/GGC8L179kIXAKwACM5mY0s7D+csWK0Vra8ic
RYBlFOZz2fRs3BbVkSbsgIWZsakqin3Rz9dz/QREg3sxsXmlJvpX03vqkvlYlysWzk8GECrATQns
X8MPwU9sTXsCASYRR9X4rk5Ft6EhKbo8+zFg42u7dEuyHe2q2w1Zab4A4+5oLS2IA6cRx2vCt5+K
JI0O/7cFQGaqtcNMsXcyxzxRI7rEUr3/LBsEf8ahf3PlakbGD8cIGOBw+WvV1O8FVljGf7bGcf68
jJGzBZe0fYoD829VIhtGLj9OjaxCtgBUiLWUd9YNyr7wN1wWbOXMqCo4iw5U5xDdWAA5+1pmTxz5
OnFX7oeEzcAbMebLAjiUfRe73qqXQ1KAbqO8AJ2CBrHRVBEyMHCqWiZhege08Y84FXy23tDER7fy
kOphoMb9TUa9ZHJw8GcZLmDcf0GPU28o+3UFKqd7kDsBGNpvQuBI5vwy0lBEycpukbjORVKdZ0AQ
n0u3r3AikGwyKSI50pDKfHPVxTLLXzGQUm7CPoSKTNM6MwDa5Jkt2BpGJAImADocJKS36slH/9VQ
Kpo8SjZ+5wTKuGoFQA3J2m2qFFkCv4do5ZBkAbMAWTvIkKPnhCCik90raUOhtAMrgKrxClLkRcDu
pL09te/4R/hkvU94s7Wo9wSNChPozIia9XvGU2utgyFvvnQpTibCznwJc8ebNhXnya6IownIQvVy
uqGhaDOB6tUSlMWoGXLDlRqTpWhQCb7D2Y8Aty5bjpaX/wyLJXpGAn5/xxbH3HdBUnwao+pzGqfF
D9TV/+Rz9GcDlBgAbTh392U07kd3QA2OY6bJuRstFNnIXhwHGVKL3sYkZC34XDPfHrY3ipn3CeBh
0ZDdTBFpPGZYXyBzeD923XA3JsExmBj25howJasjfTWmg311ek+n+UbDentNXRwWAG+Buio7QHXl
CVDPZE6Bcht75HdMJoswRXlzUN3B7M27oYgw/YmH8Rl4iMDlACk9SOWBPdmJESTnmbMlpTc39mNo
u3tSxgnsy8wBdy1+80eSlaHpH6ousLF1Aq2HKZdVJ9urNXWUYiUuPGScnPHANUF8EySfknFHzAM0
GKod8Q780jCJ4f5rQBpPAGuh5OBc9MseBUvI7kNb+6YNmHCcwsQhwFSozIkKnHJsHaeHceyybSXs
aGWiBghEcCDxrVfCfx4FzsFclM2sXInPTcNFIoQPS4JzNqmlpn/raQXZhUMOUPH/7ELxuZMc2rIa
keEZL1/SIMOGbFs9cBy9PnQBEhcAU1I6J6kASCiOzBvQXSr1hEXlKYciA7PDvg7jbOUDafZk539T
mauuelXIQRpt6JfZFbgQKcmN8IdoiM2BUUaz/XWNqdP9bbLGIJZ7Yzm8dzxkSF3jXx06aecY52P3
fnqkMyeQA/4QfQrAVImToSEtyrTfuswuDlqkUS7C3JIlXdUygvfmNzeStaHL1iy0HQDDNdOcSESF
9klIWEp7qL9NAzJ8fexzJ2sv7q6HqRi+mYvwwDqF38P6zbgpAVEJwpFW+9dWxp+iHFVe3DqMIcCV
l36o/rLsv5PBT74vAmzTFm/804CEl8vAkDtc2V3yfYrirwkwF54d7NUfwqemHQdkZoF3rOjT9GJh
wzjHk+aZRIYw/3GrDmQrUtSjLGs34bAACYUYGgBT1vZkwQfnyr4zWLRzI2SFBeBROk3N0m39OX6Z
Rr89d5nJPgi/K8+8yL5UbrgU68Gu3XWEpJS9GSfmhwT4Cx9wJkG6yeGAjZKV9uRJDSDRX2wvnNdV
0Nz5svoJRNLmiXp6yJYYVYOO6W5vFHqojSeeV8cEDE6UCY59kAUnpR9Tywcxxq9RW9ZzhdQT+W8R
12vC0qSUDp3XkcbOyrMBrq0zSrRZ3NqrscuZJBtYQPIABG8hwsdRNhaAFAB9bBw9CZtA8hn7v6fI
Mk4k0vImZhE42IZpQ7Jw8dhegCh0fspYaB1RL+ZvuZmzYwA8tstsRc6qF17xI/KSfcuq7j4Y8MhW
NAvgOe43kQcWWCJLIC6F96gVSKtNltIU6z5D9phGBYoJBojGvYO/NDbXJeySZfibobPAr/tGV6pR
gbRMIQfpcZB6r34aIIh6wMiVeYQjO7itm17isN+JlI3P2BofnwXgmCQyc3SYpcwLkHHuZp5YKa2U
8bnfOyCSfSRRYSHRHfOheUvDvG9dPIbb+q5PsEHdRewDNWPY9jtwxk2bPqlYsS7N5qFGheP9WDXm
h8GxgTDttPzKowmtYm0C0eqOAmAhlTzJmIsrzHUXsK9xMFkbP7GNE4+m7OLOhbeaUCbx3YgSHNc5
3WejSDFhEDW/AyS9+Smt+gsZgAZQrBLWOJfSCYdTl4t4W7Ig+d6h0FZGoNDLzMPN3A0C39N3I+f8
op4tcfjtjyMefmvynl+WIcEzCn6m3X8PgNaw62qwaQLCtcJOlJwU0Zgab4nm4AxQlQdRuPaeZM3Q
Uwpnu+0ip3zJp4/E8R3biTgmns0BrhIuX3zfz9dD6XfnGYzyL05wZcXdAFYDX75YCarDtFVffyIx
sm6XY+0kqbISZfZqVYRgL/JZsZtNMYICmaNcvZmT58iyrYd6WI7Mj/Nk00hkeyw91aqTlq0jK5Y9
G/JvJKPmdqFLJiKurkxo7QoybczvjPicSMILnM9gDyN/pEFNTBk1iFpxxAp8OmmgFazuUGWGvY59
5uemv4rSZpWi7HGpkDpjjludG3yT/itQx4sS9/nrTQoxOWSo0sSlUhSv0dgvihCAlHMMdGkgGq9u
Yl2ZGyJZY5PNO5Kfjo2DmHKDYjhMR/N6WrnxwC8AEwtwfD0068Vz0m+gO3rpRFE/RwVYtkrTM5HO
AHm2VPt0DNzPAVIt7ixg8uxyMGN/E8M6ECP7C8h77q5nfn0HGiL7BbskG9KDEZBvDWwSH8eyzT5O
Qf+B4jlxAfDYsSjuy9bxLsZkYL4jL2SxDjXOscsvKJ49lsUIkCeBg2u3rpcvRd95WyCO8rvQycQX
v2EnS0T1c9M78yPqonG+ndivZks78Tsa/m7GcvfJaYsN5gA7bEq6H4c5qR+wYTAoDnse4fw0nsr4
QD9RB2agFTWRhDtWG4fbxrNXtv+Psy9rjhtXuvwrX9znYQxBEiQwMd88FGvfJFmSLfuFobZ9ue87
f/0cJNWiutrtOzEvNJBIoMqqKhLIPHnO5yCb+GvhQFxZWol519d9ehklbqU0wINk31RN9EWUk9yl
4DTfjSCa/eIP1oYcoiKMUQNZTGcQq9T3Vo4E8jjG/BUo39cQBdaPhhnVx9pGOp3sNkoRAc559VPN
3hS8cA6NVWqPfGg+e0i0Bxme5gOU6D411jS4hQAsPXwXuB/j+KT30EAgU5MF7bXADSmKDOhoZBWS
4R0+XzeG/HGMxD0WSCFg/GEBRMn+Xxag5b2mqa+hlWxrxUEdNthXp2I8AZWeX1plIjt16RKVKAdt
nCF3Fxu1Fr9xSqrzoEO7t1oLz+uPyyYTUutOvqb9Jl3eXRzSVrVJbXXZnb77II43HHMr+Lcf2wjb
vm/EaUsekqYP7clpD07DS5das8+yg/cTL3Q7ZwjWiyPNs2wPsltz/sfQQGngZKgX9kVdbgJVUWOp
ippItbgacDQoTtEA2Wh0GehVgQ3ZlgGAON5m+KGjoJ5RjFNZbeUA/lGBkGHGjhtB7vAYa5W4r+oY
1a0qpmQMiPD0GnuJ80BufuUR2NWuQCHsi6nZqGAOtWrteZaxgwbMoa/jCSLDnaetYxE4mwA8min2
xMU6dURwX5Ux+9TlWXgY6xK4EfIGFLIElqfNj35r6Z98LRquai1/zJDHKrJ6K1SwdgnnzjHdyDC3
bEDk2nsfdYIGjEaL48izq90C70YmYfWRmw0IiNoWUvShEiulloUvT4OM0WKGcAMQHXWajusWu213
QAXRhGzJn9MwAxV0yDEpSVNIKqOclga7oXqbUakRGqYBO51e3o4P2LezNT4P60oMScDcmOuAa/Ea
x+M/aZOIEgnZlyoEhzC5zZxKsXIWPE7WZPwwA84j95LZmfVhdH0riE7LQ1Mb7Q4ncGzcoulepJb8
d9O/OsLnCmTcbVBtPfwA29MrF0x7qVD47KZN7z/52OZBXtye7ngS4hDRFhz13nF91CHlsJ+MAmUQ
aSU2XZx3W16mSJ7GDPIhSkMERFbiUGjeZjGRnS6D5QzN6kO/6SY8RNPLYiLmZZob6CgLA+JtQEk5
UPZ+oodXvPPkudViqEXx/mXQovrgWJW9boeqf9HB9gwa6Gi66NAdehYDUq3KLXU4VIgiAZkILR1e
ciFRgqhZFeJ3qHQ7eHbuuTlYFy5RDpCsHuJm19YMrFTA/ookiw+eXqGsg1zookU+gv9lbLq1XVvd
juaBX1Pd3G19HfTGNbfk5zLA/V60eGoaqpY5mXBvpS5Tlc5Ll0Zz5ewpZ10538yl0SCO1+BsQSa3
cED/MF8DoF7+bPd2/t5Ood5h6wawMLJlJ7qYKvS7dBfbx3lkfZ88v8bfxskpqnDkGYP4FGS+eWFD
h/ih7gc7yUCAgl0RjHQRigI3ATiyYbNhsRLkIi4gapIgeQ8p31/MbHoHsU9UmuNh+eeSBOlIcfge
ga7PXclBeUYvs7igmjjc+BbKfnru5a4D9jxkFaDckRRBdxepS98imy99cBjTAF1Q8dPdZTFYxINC
tPubGeEYvUR47B9uJvhIjYsMB+NlDWppfbX1wrE/U6+OkNhchU68shESuC6+mcGAEAICpwkVa766
IEYGil7sZ+cu2bwkVTy9ykjDH7yxgWscyNG/q2X5uswgIIncIYln0UBryMe2C6ozmVB9Ha1l6IOf
prKdjWkhmQRSnvyCvAhuptRcLqzVdyzR8uNiopaj7sGzLdI/rkIDUo3G2T5EDOeT9Dr89rUKGWF1
sMP5pTukKfYykNOEGI+U3ZqhnPOezn46gvcbO3CgDgAR10eL+dldOslD0LVQm71ZSi/K7tDlhlw1
A34eaWzYu7T29sAABY8QWQwercZGGAd6PbvSsgH3r9PwLtHE7DH6X1EJZyfgnvI8EPkV0AyD+I0H
3ibdBnQ+170z9bMEn18r/W5DXQMKqdqWhkdsgtcI7ZYudUUWYKKjJi6znXz4bllatV8giQRmlIaB
Ty/O8x0epgCnpI0e7XoHVTljHmgzXLH2oZqV98lL2CR4VnSJaV1x5rOuXKb/BqCs3lNvsafdEB7w
a/iqs9q6GuriQRf24pdO+jl32s8xkl6AAa0G0sbMhflcYWfw4jXa5BpGOD6AOEPiP+dNpzbiPbQC
Mm1bYeYDyoxx3h1z8yUb6s9DEJRqna4a7K+TZjxSSAF4hC+l1Xtb6i2XRdmRbIXM7Fki8salbOTt
fBvo1BaUqnSKs5F46lfzca+KtFVWAVpCI8sREEE6x/UgBKNkOOo7wwIckiMutiiroTiVnSFNvEsN
UFZoVSp2syzEiPp4Hyqta1Csd0/2GLNLlI4veh56jYsnSGJnT6QmAXQHGF/y4kLz5GT+eplOKC2p
SiYHJ677fciCaYfcU/VstBX0Q2PkDbToJ4st+3F2sDs8RmyE+HQz2jFZfSedd4fgISQKT2rvdKGR
dz8y1QCHrae04ngalHkZQHIjsu5NdcnY+NMCAc+hd0zznuxem4t1EU7aerGNOR6Z0sQni+CB5q30
1NPvBeqYMal3LFishn1YSHDwbA7YQUAZ2picTTOF8tgbXBypVf2iu7iQHygo32Ys0/KoXlWBqR8W
X6evviBvW25xHNcBtv3rSyx+9IpLl1o374Lm3vgNEIBbmV2Vu7YiWGxqZLHSTNhbS3Whm9bPFxol
2+KCzwx8N5ViBFwcwxF8mbQCTambqT7gg4UYySCm/agV40GvOPAlsuk2tdQhZGdhF2OaSfCHExn7
1vEhXWtJ4O0E498hnQzdpsExn0u807VMpHallUAdOh6SLoJUhcy6jQHw21UGSbqnO7/tyQjg7+mZ
7vx0ya2x2PLcq9azgqKjoMyQKQckjQd97A6BuTK1ML8nb7PO4mUBFoFuTQPPMNdAcGU3kL/DfzrI
xv6yJnoNunwgPPEL55vRJs411nz2CdLtbWkGj3QpcAzc8MgyNhHgTI/Yg9Z3RfaaZ4mN3Sj2PevG
A6v83B85SNkH0DUdoRuKcXAnrsbY9u5EGGoPo4N3IZoJdf+l9xC1hvcgcmjvZiayMtSlATml0zqp
udzQLKtyojvUSOqA5CHvGpw96SQnHIfPZs7ru3po3y654MlGpvHWb3N2dkoxrjsZidehf6j7Mv0u
QfSOd5y1V2l5kGEw8N7TANhA5iTldnAEbvO2xAHVcyrbXeBroBdDLpkwaXTJAMyQ01gdyqk33wag
bZvOSDijH9kWH8dnvTSwjzCcE+o9FNAraZyTjTfVHTIbrNTUt6A9sh5bVrt5DSRy16Gs0/G+FWaM
mMekcIQk00etCjKrB/CYXfwk+gFh5eq57Lxqq02jQLi8AJdeXyZr2/H7b1nSbbXIs38oV27Z5ewa
dvkEjFjEj8hsddc+AieBDeLXL8WgxzsZj9k2mQzzyyQRQZmmPLrQKD7NNJP252VSrPP8fpqKAIXI
inAPvHOyWLVG050QBzqnYNQEYv/d1ii6vrn/0X9uD2AwOAUpNPFMUfFzj9+YG0ZT+r2Mn51RGK/G
hC17HmbDuY/YcE3AieWWoKnf6nEAumKVE5KK0px3Od4E9T2VLaIW5EUhAD6wwV0GBGWUlj61bpco
Sn/csqn8jr9KgKJ00OgsF7JJRYLr14lY4xn8NkoDkR4+BF0T7JmIRqT9W46kDhhJzu1YQHKqBOqA
bNg3vQ1QayJvauYjniopj6E43oUgCisz5C89WT0gR1I9KCTqbLOUvvxiw9Y4OjTMRjpr8aHhXKTa
lWc+UE3e8AjOpnFb9B4Sm3EcXbRSlFBs0sLPkR39rFTNiWY8dZZW/yhQg7YCFmt8hCDPuDWGLDvF
MfLKwPY/G1pfX0Yk/pa3lgTZbFreGZkKWxwktm3Xf/3X//w///v78L/8n/l9nox+nv1X1qb3+Hib
+r//xXTxr/8qZvvhx3//C1BG6PJY0hH414QEuKXGv79+CjNfuf+PIKmqLGty85oC+bojqh2i1WFm
stUZahwXEzHvLN2ZfSeETgvu5VsnbsKZkIc8bsh+OilB8MosA+g+Lz5zGzwHITKLLh6n8RkxZnzM
1ISIQwxcGHyoSxdIXcRuG+sP4WhZbo585Ss0yl38+e0fI/SDVmmhFU8aclBbvebJ0UjH5s60YtwT
DNC/kfSPxhHdx1nP38+KetTHydLfJ5S9XPqzAh92Mt7Kt8NgT+J4o7eZ5Hp+/kV+HG0LTdehGVEA
kEj9SvVHO+X9GmBp7Rzj5oaiy4dMCOMhDCCFXo3OHfXMNBzuuqZ1HR8JA7cDpdsJZeNPi7/Zx3wP
nUWUfJNLWgfpNrW9fE0L0AUaQ9HaGIZ6W7+/jg5B85UROP5hXjrMrE8gOUvOtLTOrPDayxAMVTJ4
pPxCV+bXBDvZC/WiQmdQ+0HqwvH63P39N83R//ZFA7pUAC9gS8thhmn/9YtWJdwfY19OV90x/BPp
KNnVUASz+NKsrpSjui8MEV6Zh6E8cwKTbtbO/aBjebD+q48+FV69RU0m7m5EYajj8XpoxsZfeaOR
3hOjIQ3EzfAd1GHmAekCyDWNIduM+FJtNX+VRqPzR6YeZEZjFZcA0vUXyUy8FwAvAW/k25njmwdt
eLXLQz6gJGvnm2Cm82thrRuwh29N8Bqh2quMNJeyTWAFBSSdUkuVlUBRdEzv7ARplrkHPuFpV/lJ
eYZwaHltDIAF6TCnTm+5mZUuREab+fj27qGPLM3dJKgxaoVvoz7/9vuPCj/9288KAj+4GZgAfEgw
jzpq/MNNoeu0IU8tMVwBy/TcYRJnRxrao1HW4jwJq3CLzmdfcQg1VyjdLa6tGRefbEN7JrsXaNFm
ys3pgCih8RJoR6tv2VeU9PX7MTS8DXnZOH7aZeJs/LZu9lZS1HcZcCcblWh1qRvJqb4L1KWNzY8D
BSrzLu2EDHLFIjdST1wPynebzC/8/RgV5pc+BC+hBNgmq+3iWW/B1ai8xmrQoBWDSV47vTC/blAa
HAM+peO+s9bMSrq05c2lQAQ2kOm6ZuLsMb3/2raa59ZOb96FogoOUJzDnx+n2XvGStSOldP0LQ/C
Q6Fu/nnGz9aYbSItwHgv6k/SDuJVLhp2pC6To3U3pB0Co8Cju5VI/R2KWTxIOhXaQYscRMxD42Us
vOgP1QAfb/xHiEavLKpBlvehTJ8WHwztWJaUJzotLhc6NyIS4ayh3JO7NGDiVrP9/bfHcqzbb49p
20AoQEbBNPBUoUfOh2/PaMRO7Ac8umpA3LmlLawLN0b8pCS0lxuT/RhUQRKZaJDs1M0iPT2Zgb65
sVOXLkHfNWunzbV53V/5NSw+DDoqSnL1ystUeoVxgEiQE7MvN3Z6D04mumNU+DveRuJoqoueIjeG
yh/bOQ7agCYNzU2yUp9a4JgQx8V260PLLcPUQrHh3kd17z7pg0f8nIzt2+v941If3sSy1s3St69M
jvTu5tXJfXnfKQhmU/Xai/2D3/IqyzKLbdDCZ7tr6q2Hj+4o4xiCcNSkSwTtpCOOd/pxsVHrxobs
+gBGBbUEXT70aYm575QhGJoahKF+tcavbPQyAANil34zHICkblVqVbZlEvgGlns/gblDOlJOn5uk
Ah+FVfQXe5icI+CY0PRztPARaQDwJAIx8F1JpySN5f1kBXsFb+r02Rb9n5PUJqUshm7bFM4Fe/gE
XKQsyVwnqyfUvyBgp2VacI17fmF0Px/VaN7Gb6NpV4Q0ikxx8EgTpjb4OJ88QszXkZDb9iIOtwNg
FWfHMBM370CdXYV4ig9GLM8ha42ntjUBOSrKr9gfhrvYRM12PzrFVyOz9/bA2BNNHwWwDVy5LdMl
/s80HVmsACLLONfNQDum6XINUXH8X98xdjPmjkYEM7alk7XrzsqTF73urk5t2D+QaH1gWtx/sUDM
s+kzqwGndCbOqWkGm7Q2khc5NItrGUGyognEsygL6yprB4Q8DXg/VS9xPBNESxOChfbIdBeg+HJD
fjRCF5SPoSYdM27sE7TGXX2spo3RA4uvjX4zZ7mWzNmS4Optjh1pik2JSpLN+TPy60wg8VoveptL
M26SY2ounjAQ4NCCHUkFxqmGwklqdkivNSvG/U3dhNGRbHkhUfpGA4UzaQc8N2xos0yyAPBGVRSX
vGRHanHVpdYy0Kr6447qj6lJ3haVDZMTSqlRQbzMbMukWI2yBsBaTt3WSZvvXO26Sta/XaYuhKoS
9XXE+KpVq8Qvl/EhT4BsSIGPyVQFBV1qVRpRUb0F9QdA1laGp9ubWMFXFkdUEGoHH4H3+X9M//lQ
YHNj48YxayWm6g8y/9FY9DZCfyngUZgbNQoV1rX5KWuSt0vpSTBLL30aHg0FViUj9SHuYmywEQxX
88j/zxrzanZdbSNNN+OLSIsEYWMQ0WpSynvESvsjw/50MzKAOYDU2BGAmjxK/FbuDQE6HvLQQaC5
KqosXQMZwM+gXD30smsP1KOLVPali2LC9lj6FXCuqBQsLD9HfYg+bEazLcsVcZ3YYTue5j41g5Jn
xZaadEmR59bL3NyCPLbND2Sj1agVeoWCjKvVOch9EWa1m3NW41Ae1cDKPNDI8jo0B2HqCgC/Xovc
qmf5gWCWIygEDqUDDXFCaZKt39bc0x+pzXWc7shdKIJz1EB9dPfrrnZtLylc0EZL21i1XfdjYiZe
Cfv1HZUohhPox6jLFNLZrK1006jRSXVp1IiSfEcVjGPqpeAmN34zd3GmuYIbx9xPxKpCme8pVt8z
CxF5qEcji4+KH2XViylDagx1iC71E1RXop5LDdElMtJu0/scSULlSbY+C/14S31adPGep3h9t/79
1szUzb9uzUwmHUcIy2SOyYUldXVI+7A10zRhVkOaBXvofbLjADy0uYIWAzOS4prlZSiAFQTBfI34
z3ruj21iX7L+0Rgjfm1BhybWdY+fvO151Wbuy1CDNqoOnqoQnFyzrapRmTtESMybWeFcA7AU7CuW
QqPQi+XTKONvnqlN380pfUp8KZ8R2JFbU2u7w1T69kPqiwFZqlb/7jfNNjCC+qsXGMVmaiPzJHKJ
SiUJInI+9dN30btNP4bfbc+WLgg0sqvhDUjTW4CoI8BZfStNnNMsvFrs16AW570GmfEscX2A1vaW
TB7NNPGPCGIgSqouetVHgLshftDi6LMREerOyEajgxG2WzxQUTgPnWRAS9SUINfMY9vwy2yDIFm8
ajoDSI9+6NZxjyd0RvFez0AZnBn29bFRIVy64MSOKkdVaapMk4rx2nw4hSq8G6sLB7HGvkb0bDUv
gppHtq6LFlmI90V4bqUrhtPvvDBCTuUBm6V0lY2IRY4oCt8iWsHMNW6bxRVUBsWqj8H9l0I49Voo
W5OiPAx/dPtngMfRfvamEQvQLs9p5X6eq2bQNOrarXWn4Tl3INO8CDVZ7hxY14CgyjaxMNloFdSt
fc7tcMe7KEJlgBdch/eLAbTbVetTSFU0Rru9GaBu4COR4JfQcqEuzVj8LFszDynwCTf2pdtq4cqR
ECz81fTeHoMV2NiNHU1wWgihBwFISBamZlSYrIWGygYfxcz9un8nZlYDnhpYTDN3M7+kKPnNQO+Q
p8NrGyIDU9fFcMesBHmRUnSoYccAovbXKhbZs8On8gDYerx1jCJ9TcEcocYF6jNXDLXRuqr2hTYc
dkoDynidEHtPy2GoBVFdEUWISfihb68AG6233EdtI6QvMEcvszuTVdoBgusGokvKnYd6eQ12tBwZ
5jGvrOyDZTcA+SonWiPzrWwbc12syLur0wSphzwOnuOkiR4LnKwM/a4sWgOI+Zw/TIOwHmJzX1gs
nDsRVI8vZpscaKhVTnaHH1/sVFCnV12yWZ3Nt2mm2Qj7wUYDVuAAapV4CSoF/7QZqkBYs5DSofXo
UjD/OvS5dl5eAuCotvKbBzBe84ciNKdL4XfHxg6P8YgIcqAZnr1qq2DcTHwSCJ4jcNB5Oo76qlWm
FjBQhhh3YLiEIxmlDgKh0bHOs83RouacGBzqBZgx2xCIL3ZDm1mr+QVoqOaD4Sa14BvqfniVpHtC
LLM6DuqFyZ5OfXgXdXtUTEoo9Sl7kY/lweyCH7Ot9JvL7x8RhpA3jwgDkUPJLNPhEk2L38R+cL9H
QKjogIqeiRZROZ9sh9pqixfvEA0ldiyJ7d1DCM4EdzSyQpYOcuqhH18qC4+SEsyNHzwQZhteijSo
kcBmEvcDhfzpBsBoRQ0GDQUTmgLEQmmU9BFodGpjeeCZjizgu7N0quoOP617MWnNtg77EE8iwUM3
HiGQGPdCbhDGNB4idRlMhozYpKUKSG08BGH1OUTt3GkQ9h8xdDsAhkyMh/mia7u6NiMgmmAid2rR
OixuMACPMq/te0TWixNTfGemDJCSmiJEwEqNqWcimM/qUYdxbqq+r8QLfzky3tlyMj46KH9aGaVd
b5OoS9PJRt1WB+jH8yDzSQP0CnnR4Tn74cX+aS2UID90WawqL/Aay/J/e4vL/yNHPmKPmM1peVu3
3rROApUIAyrPqEm0vcvQM3M1MCf9KvLcdk2wvZ4A8HU+j1KuIjOH0JUchy3z9OgkwCuHcgITzI3U
pAvH3SpfLX1qTQHwaCPH+SDRwreJyxKDdMxgezPCUSXhJq3vuC10Ku+Rdvg+YvdwGI0i8laOwapt
7Bk6YKjI9q0mKxmvY4rznALbNOIF2LwCAUV92NYIrX/j3c+41ZzZLPo4W9ul7e1S1pvdakpjq1sF
g4Yzd1/m247h3ETdSNmoNXvaReGdG5agwsMGyzs9WWrQ8yBMzUCRpRQBSAeAt0CpgK/b+OmN+vA2
8i4YEHKzhjww790S+66d2TjANZtRAk1xZ9eOOSjLkPZxzdTwLyBp8+/LCFXBhcfNV08rv/aCdY8N
H7KjqJphQ3b8SgEUrgCW9IBvLTN+AAonfoq19DlOUbAxVZq2wmkfiXOc4eUK2MJ6G6tz+GwU+GWd
wHWHugDYdHuyro3paUj6hLpc4VZYb8lIw2Bi/Wr2qKRKVtb8zxC28a6oNO8kzDoChVIu912ng3qE
Z9UWiaL4ATf8Ym3JrH7O2xTB59aIv9lp+TkWcfOzGJJ1loXDaQjsyW01jV3tzNA3ODVhKyd14zrb
Ugt5qLDvDhHu/qemLd8GKtWyIEK2g3AHvn3kR0aaB5GN735Y6fuyDfxrFIEzHDVyfhDsdA8SIHPe
yORIq6runGaq8nA34X59pSxSgCc1SvT8DqF0s+bxhUmrWVVFfR9N/fhtAF55HYMB7WRiypOyt0X4
Zo/q/P73t3qms7/e6g1mCXCCGIYNFXcmTVsFcj+cBhw90GwkKY0Lijmi5iC+6tGL6ZTuUmt2U6K2
lJ79owuQotpBLRIYOMM3XrOCfNQdMs35pdOTBmxIQp5j2T+k7dB8IlNrFPmGt3W7oS4N/GJS5o0P
5ECXWk1y1KRlofdJvdWVK4TvkzkJVFjYnuaJ+IOyQSl05SCiNAXBClGZ8kBGZiAEFA1dB6qMVGj+
5m+ifog9SURPjj1J/FFxbEZ1sdQ0oLK8dayoQHgrA3ovFj+swkF8MB+/5D5I1QwwBD6YeP5tY7/1
zzUYyo9h2Fi7aDL5XYdMHkramP3sD2MFQF4v/mhtSM0AUuKj3lasZL+TyDecQBpStusFmZhEsVxb
NfJFQc79YbXAFed+g30eTQw79h8i/fJvaSJL2JYtdFtnDirhjZvcceTlTYmDfHfxJZ4nvgm+n1U5
lWDAyRPXNH10tTLNz6UjMpAAo/4cuj8FZJWT1FqTkS4azuk6ks2Tt445WP68nJkbh5sTQqZg9V4R
nC1qoajSZtPkUtdUgDdCvZH3MoA/QnNHLssA+dGMZalACfnqBc++eXUOCCTq0h/7UNN3lgghO2zb
oFMARYPr6RxsFOkL+NGKPQeIz60VGKN9F1CkFtlQdR7vbC1/HGrnTWLxH30/uCSese36blpF4xi6
Y53q58K2xOfa/IknBdj2JESkMgf4vWZ0hhfyqoJeP6MsX37m2U9LeZUjCmh8DngeeSExo0QOsBZ5
YS0yL140idZiYN49/4dbi8Vvby0AjtoMcQbLESZDtPevtxYD9PFtIK32Yk21cHHcztSZGzJzEYPA
uA3GzMVGrXQcXBAyRtdg8CA6R34MMa8PfsjHpPdONSI9XUfXVoT+oW+tepUXSfqI3zqBbglMK5BX
c0MjsndkQ6Wufna66NuMw53s6otWmdqZfBsGQs4EH/+afKusLB+z8+zZB77E0aEy53VaBHzPddR8
FTHKqdwxTF+EAw0ZWkfHUXFXGo0GzkunWuejVR9qiCehzBEb39HR4s/Iuu7y0hi/9W3w0V6ALIHs
ssg+2pV/pMfTNy8Zv2q8xvPauoKIqvmErJR3L1j+JUTy+MWunXynuMi3CWvKF9O3Lm8lEpFpoYjE
/5GDwu1CKHzVm3zfuxBE/32MT43x/N4jgP57730eCMU/rEJrvs8D95p3oV7mR/MrpDHKvHwfJW1q
qX+anMD9d2+P3uz7WyDP97c3idodshb0EInD9WBVGoVz0nKh3Wldn66zkhePPnIsSOQ3xWOm22+2
ZXRpkZ/W1eZ/+C3IW+CDgtgI7jgMt0okQ28PVG2PUl0/7ZNL4YA/gjWIGq0IjzaD1EBkvDOsZoIs
2p9oNVOWwMzy4axNFfBIqEV3QaFrP2maH1/wy/rpR5w/WaNAAMke1g4OZE9SXUDyBIW+Mf1EDtIp
v0e6XV7m3gAKqq5t8gO5IgyGCqeA+VvqMiMeN4bVfwVrYbICt7n50Gat+VDVdbobAg1FdspGlyYo
5TqunHaz2LTWi90xcJwd5/zND0GlH0Yr+bE1HcBOUOC2Szwf0Sa1Ulpn6UOOoKh6FbJMFSsvKOE6
LSuYKjawvKOY8wCAZT87TjqIYfK65vcg3ugVciICNiabXscW1Ty1l3yRURjuqy7Md2WhGy+Jp7vk
YPipsR44apAHJF4/mQJfGxqgJbFh1rQAsJRV5iXO4T/cFc3bu6LBDFvXDcu0LAuVwrfh17IL/QGS
rNo54NBWWkrKOTB/XJ20qFp8sS+l5Tc2DrjVWggfBe2I4a6C1J8+iDsspf1BDqkyXVrjPLoMkIKE
kUIgjeYuAyYg+WxFIzxMGpDC1PcN1THmOuog4giVE7VqWqh120rLH1c0rAFyEO+o2QJs5xm+f8R7
6466xH4gzbXipQAjrJuHPNvmbXfNcev+4fPqpqGGhqiof0xTczM0wDKpob/4ACGVrEw+lPtqY8uy
uCPxBkE7hxLnTFjmDtmrDUPQ/q8W1K9Eq1pXMOZcNm6miLBSxXxLl2yy2TkC72lD3LZAaYCnMHaM
P8pcc/Yf/NQ0ByWPm44FrTsJ1CayqmKbHie1kzkeFlbLsCjaZkVkqcRyuVwU18vUF9tOoYe9ogoe
eQ91bWzvUPSmetCv23vI+uKX3NogpxHhNkkgbN6jordaUZMumTJSS4gJFHhRa29uB7rx8fdfcPsm
vWAYzMENjtvgsWCmyW9xQ3Y9gdvbATQ483Pki0Fv9dzn1ksRGXbtfoImbfIUgiH1qc0YmHV4xE+N
2aZPcVSg9ikqOdgP0dU16NOhIitF+QPigE0rFT9+gxRjlOAciT1VuSNIF13y0EYIr4xOtI8n0BfZ
9SI/oKw5Hh70JPJ2PGy1plDEmptA+zE0uC3h7vfq8whgT9QigsbkvUujSN+9Nu+Q0fhPjxkdSh7Q
JHkIkQGaUVlgCWWo1QLAjHBcwszYuZfJl4EQAJ3Z4vCtd2+jUTOwc4vRUqIA//efAnA2N5svg0n8
pqXBmGQI0v0Namcj+YOzAvKmXWxNICWBTtHk+nFXB2BJ10vU6/t8+F6OenStkGB7NJJ0A+WG5h4c
WfWjVgQmjmJth2Beia1LyKZNLn3xKcrAoDVkjgnBslp8igutO8fYTIEMv8vcSZYRtNGlsSfnTAcJ
OXg/911cDhmSJWO6LjLf206e7nwqEpNvUbjp6K9TmOkP1tQ1W9Bht/sp9LCbBZUehVyCoGi2ZjsA
J1MhxAhmiVWCM9o3si/+CTK+i/2v/rRO1sY/egE5PWK30WPBdxbyxC4nZpulT8NZCv5u3hne2gO6
7exHuPAxg7zsZOMSaf0hz5MdmWhwcTMS3DRR/wk/IwSVk2hFfMp7rqO2CRcTpfXXNtefiirvDn0S
FTuemTim+v7UrGSi12dBzaFJIkRxqte5C8XXhxyZse2Y1Hq60pBfPGaT1I84LqCFTB8SPar/ofnB
dW5+cJinqQnLUvNUGgnqFnKPJWqokDI6hWH7tRsDc9tEDVhdjVHDlUZQGsVOH/qzu5pDrcoEaVuP
G9dm7tL0eRGuCHDwmP39V9++fcCC3xppPYCVHGy5LN24yW8C6NwxnqD6uRqyYEL9FBg5oKFcuD7A
x8/Reysfgzfb0vpHv9xClEaGXveQeU84NyRfpxQMHTLsjG2sAjeifM7tIfnKlDkE+HWrBWZ56ZBk
XMW570F1WeC0UVjNZ6vTUagBihCvC8IjwyFhHSleEaMSf4iQG/El0cvxjk+4fbq+J/qVo/nVxU9T
VTzamvceUrDXDgxjwD3ipWVeQJYGUlX3LWgbPgzQjP/L2JU1t4pz21+kKoFAwCue4zhO7AwneaH6
DI2YZyH49XdJTsc56b7d3wtlSVtyBhukvdcAZ973GZMDgwMzAxzLIowlBmZogF5mRH40veVpiqUA
dvr3/0kQaGTvZ4g5t1F3pr6HPIFrcZ9/SRP0LpUj49V0mHJg/W0l4R7WJn61N5cpQ06d6kveg0MQ
mpeTNaxUCXdVE0KKod5zOL6+z/vUvkTr2Sby2uyiqF87KMeFhVbjT4DyXFVeUx1TZVVH86r3YNyN
kk6+/DIwQwl7LWqcoM1ApncM5hXkzEGbw1EcYIu/lsr1emKKkpuUqfN1dRMRuG51W7J5/WkNPZPj
8Hw3FJtruFnGzGnHEmVsIJ1jlVn7tFTqrqmLBBi0Ck8qXoDBoftyu8vtEKeWRtdsm6fCAiitKib2
U7lJ2KaOAwvW8kxHyb/VLvDyMCtU92oECbuDMfjKiqM90J8dW7Zt9ZaOI9SdOO5Am39oAm81bV2z
MwQMfUEmeNGKorY2CjUk7C85hba+1oDi/QgLKxiubwZmQ94TnzRQUI6XCOgIWpuhnmlYqAixZsLH
rNkf5k0PceK7+SJGxtgPz+hZwL4NqaDJKpeGWgA3GmTRDPvAtK/DF+JCzga+JjiVDSEU8mfYGcAc
AYKTQbX0jUrGZZbvNfsaUMnXrpDBwgbj7+DZIHMAj9YuZTKr74O9NMzFQQdQHVAUTrSz0tjfG/4X
TOe9NXjbeCgqzfO4MsMudLGZeWvQWoEf1bQ6c/kUKD6Gr5bOUM3HOqmTQywLFsqLUqOf4li8EDHD
IMy0nBld+jIYmNglBNIsWzvOj4Fi3ilvywSGlaA4TyUezGrKm5Vqxnk1jal/MiH2/MLw+A4T19ky
l7nnyHfIsqtAp26g63kWgD7ejnX3BjndvF2UEkDIMhmWacM5MiuQ70hySHFDoG2+UVzemy4RwGU0
rAuvv3EC6wG3vhmoPg8a0ukQnK6zzKtp8FMoCWePX/qHDg6DqT0+fVoS0mOgfvf+s3nT2tjptrjh
7Ia8/Gb6Lovonwu2pXJHM+fVFTG0ZbsOgH3Hav6QWkvkGgZeYb7zneh70ATxJoeNWehqfF+n1S3g
rQYVDRKBfoAa9Jd+E2H6smQqFxJ1yZVnhDJMp9DiG9KyLnNN8KfRy2Tev88zwWYaiBPeAnLbJZSD
khsOzePvLHZhLVcM9KkXUi0B8iLHUQ1qo2Ra7FHHGvYQGm42KfCQ9ypW3dLpo/i58UcUIcva+p5z
ewtJ0ESEQ5OGKM6QX0HJvmVjEnybStUueFY0d5BFgYg7PGeqyG53w8RejH+MuVyJ3FNQrCnKBLem
X3aoI4UtJIgXpOzbFW4N7zzuy7AztDsvcl8ucdf19CrlIN9XcbN13Wy4hsRSPIGgJ+NFl6bn+sHd
DKafGXQMaLbhnyN4W0Z3cTbsrihZ8hFh+n5fo9Uk+dquf7rwFUTuItuDDYg0PLiPNGPQ4Si8/NJn
SJGeVAw72t4LHTn5kMyfZno7Mhu1V5bfEL+wboM+h5T9ZTjSMvZ6uFBQ0s3hF0S94mB1coB2Z2En
qH4i/2O8CIuWLJGr5bdG3KaK4Gs+opyJ7SiEcczFDKQ2LI1EDLjuPI5Igr9r5PzVWZnvgF3CMQtk
tpuLl8L1HDnS6IV1E9Rsrj4ef1l2IMsUlP5Lotx282nexZlhwkRLT7xEg+hXhLChhvijTMSpz6DR
3ojycdAXr7FeRGqrA8P287F3kNQndASHnvXlY2vlxQ21egjE6dg+H8Sp6RMQvjBoJvw+nSQgVicx
yLr2mK8iSJBuB19N36Cdus4HRR+jgXZ3eAr0EOlFv6XDfB026mbXuuskyOhj2jSLguXjLZT4ISdG
yfQNOYBca0wHW5FnlxVTvWLNo/cVTb95YxNGCnAvcjhCID0mH9NEaMGp+sUibnzIkC0IHS+uX+w4
ajfeIDmwN2h6DZOLKAVi3DT9LDigPgjogV6jKuKl6Z7cFPpteg37Y42kwvG3JXzZ5ICtXJIOOpkw
VNDvw0P/0nXtR/qMLawIwkmm75KXUAXILK6bv1yas+AgUYxwY0Hm8VgDEhW58q5sPUqWMJO787PZ
vonpgPww4Tw/Tj0+y5B6URu7A+54mVdjCukmGa+wr4BHo0ClF6Zf8dFcbCgebeuO5GFTiCpa+sWE
v6S9lf74HhF0KIeHZcb/gBZ0vLs0zVwYLVtLMAXwkNXRMinEZdGUDONO4iZvwq79pjn3f2ZO6gAx
D1f7FkzuDWxYkaiKPQH1mo48ylpWdxHJqrvLQJDKeiFtHxBWMApzQyscuILEAiDr0VBD//zaB1Jw
BiA6qIiTiTFDZuJHtGnZXbNv/ci/CVYM/hCfxKzM1/O9Fw+v7qjMtzaAocpYHy9KVeZ7zZfwoIbT
Q+I+xV1Flm3PQX0FkRW4swQoG8DpFdv6VjIcplJXRAmKlSahwdJBLjiEoNYAvKCztLpLzDXxARny
eYMEDMzFNKM206TbL7ZYlT/uIY3a7q4+WOZVDwKDZm/fwDzjAZoSEz6zc3BKhwxWvmjJwZ0eRzc9
RHk2Hk0X7+14QVUbA3GOwQhcsRW2anxlRue0RZ2yL3/WblZB/DKTr52csNd2abyvqiF4lm616N1J
vqYVCTY9KsdrE5b68S3uyfFjxof8AJhsdgkjQZcsVC9rnO4ifs5KKNyX+ADX1PNusjwdTnFjPcmJ
QrAVSg0nigTVwaPebY6bzqnUF9I0dFVJN1ld+2y7O9mx696aiNwHl7zsCgUm2H60qfukPNo/+tar
aUgIjJ8F6MOm5eJ/cgbDDB5Kgj8lwopOYHksL5F+J0+4I+GbHfFHnAKbDEp/CRjJNUlwNPWrEpZH
NnSfzBkyoyjUxriFHXuPzMepgGVeVDH/CaeKp6vgWxVneBoZ6eHRg4dPtDXicPAn67HptRq2AUx6
BljMuUfNvXxOKytFeQGMtWZyycnt+yw0KPQs4vcMdKvnGNrOl4h6yuNz0zf/c4R+l8iFR7ad0Xo1
QcgihA8MBQiug+mo7CEKKtS4djMVQ7sED/ElCkjTSgqV3juigFCJ8NP7Yae6nhxNr7lUZcBW1Mam
+30hHT+lctMkDayadOsSl0buhsCZJBzw7alWU8pf8yEXN2bZSxxPq5vR4i+XiDrJWViMBMZy0OZ5
/xHHVgJSqBeA0OD7j3hpk5tqSMjxuhxwC2zVKoqioJlAeL+p9A9l5ypextJrNqSSb56FR1WdpOxJ
t2jTfGplgnR3XWHbT46rLmNdJNlT5XT/NO9jDBquFaCHZDe4Hj5z/fg9DSTOALplo8C09SMoQZmm
cqvnwkepqJ1WZYREHRBMWoq8gttS1NaAYJfyPLkTvkcBeQxMLbMV8/esK9rbXg+mcf6+4GV0dFZJ
4GChmo6LEhLxG17jPpLx6eI50Bd/uQ/4XYqNc53cGn8C098wKLvRioqVsSQwfbPM1Z7w8d6EXfs/
pucRgSRJUY9rX41Z6KD8/jrO9vura9+XV/Us4rcZetKXGX7bHb2i2/dz7RxGNdnPYO5vco+oExRu
kLVRL16b28/60X9fC3oedAzkRtk+hwJgyHlaHnJhdSswPdtTZatbGOo4LzCn9naTiHEi1U4nZPbz
pRWBtGGaaN3yVA2nopUQ5YFbj0OTOloYhQSF3zx6imUPaIHwo8VFS6FlZbadPEjsI0UFrjjtD1z/
YCMNQMzg4sSdmjylw8b0pqJ1oWtIjqbVwfHnVjAofZlmTiXd1rghL02zjwtrhT9+dZlaujUqHED/
33hu628JxyETypo2C0FnxoaiA8ROwdYngNbTrCDXCat002yZCu6EHfxKskBtcc+DEgMsDm9kAJHd
se3GI4P60jGFmMumprEHPC36rgMT/oUrBQ764tpnXuXN2C0tWAIsvwz4dGwXk9/nazNwHWWO1H4t
SCaYtzQD5t1QufseZAMQsvpHSbg3H/xgnlfu9BqBtoHPtlfemlcd/J770LyMB4yIAIWV0ImKbGHN
wQTfG3SaYXNJzbB5KQsXiblSkiWjVXawx+G+8xt3a1rxOGVQeNX3btNmygv28RwDbYYBM5pDS/k/
aB229wWza3MW4LTrU9cNXGB3vwJxPD8QzlhPyYG2lQovKKoRLvfY4JXrK2aqr2DA1dDxzkCmJoiv
aN/et2tA8f9MApSIr3sUx2EnFhfLKNcIfO3EYy7IlaDyBXDcR8+l+yM0gs+VH5qwQPzwunqRulCk
nWxxjHsvfqx9GFPMCvpgASvFI2pVFCZaE8ADenR2gugM0IceMh2wgkBqg3TOjQmnfpfjnpbi19Xh
8N0L7pqeH0zLzCJDepDBnAPFwaxwjNMYtmb4yLtjGd208KV66tKsXuKAnGx73SzLFPpLDmS2TbCV
+nzLysldmKaiQBkkei9pguvObo5zmd5fYjvgRwpYGuIGEo+LIcdTDDXUk3mb2SqeXBKNdyZUWvjO
4rEPDKJ+Uy542A2kAGxnjrYGC41Harycfm+aUeDI7CczSlrvczAEqj43/2luU0HLLJPVto0otvYw
Az3HY+Pug8RrH5AQ6x50l1sId5/hVPFg+mtqX7qCvluWdQZlA9uD9jNE/ILjGNuLxNe782wIjrO+
iKSCKZ/y/zQB136c1SRMi6JibQYui3zMvwaLDlp7aqbD8kIS8wGzycb0zYj5my7oTNyQrq2OhjaW
dRNolLnbr6/xgEu8mVbTptYD6yExovNw3KhYGZ6/UayKJNij+QRKzWyybyao7K1gLXH2WQyVKI7u
UOsPTjW9dVA+x59vmI7QVy+OfZ5YYakxPT2SopcBMyOB1dWnGUnkTMeoKjhycIJujAsH0hvYbAWP
ILzbT335qfHXiAlryNaE/TVHdckJGIMAbpsghk7uyF6sdKpumgwJoBQE0DUOBNX2gjBNZ/rNPP7N
zgCUhDXhNDqaVgnxgZW5mKYZ0BFmC2A2CeApW8jyUHFjmuYV5LaAKDSbho/lzDtAVPx9OROc4IN+
9CPcN1x8k7mQ+FYKy98NPc8XeHL4j17azIeCqT9Mi8kCivIOneHh4UW7hEzJoySSYoOlATy66WRF
fRTYXJT1AJxgNieHnIGcBRZZ8khiu15OhaaYNSR5nFu4yKWQ2gnNVJYV5e00qSWEqas9QLu3sqlH
+CGStDbNKbKRZSFlWWz+vf5hmar3b/UPj3tWgKo4BCZt4G2/FKVYndYWshd4SMekvmE2ji5+TX4G
EVmTUUKOEQ4KagDuUKsaQV7KgfbYzKDfgAPxD9we/nBIEL85Dj5fqG25zx1NkWkoiXueJJmXJXBW
D3Uj43Xtd8NdqqIZZl48xcO7GXZxM8c3wBnLPXzi0q1U1MHpsxzWEyEVWBwiXrFW9AsQFIEswHZz
4bVKvvggMwIXY9ff3Tw+wCVhisNqONG+TqA6PsarJijgtcbB5GZ6y2VFWgrE655Q8q6WWTRVD1Mv
y3XS1POBVMTaCmV1KFeOUFuclbVx4pRAIBSFCDvDrjvvWbzjrmvvofgUhFbU2s+O8pKtx3qCvRWa
ioLmmQ3K3ZhmWaGiBWffbm+aQcCenbqxj6aV+kMI7wHnkbcyO7ciBdcAS8Ssre9mKNFc3mCsrBun
4E7z3XUdiCGGvQ2Fc5SWUWcaMoi2aVDcEKRuWPG52RsQWvfRHAXSrkgynqOoeBhUoV5yNYLUPswg
tXuJf2vDqHQFRGb2DcWBO8sa+E8kuB4AexhfIpwKVhJGELdQtPNueZJbS6bhn2M7buyiKe+njBb3
DOR4kK2nW8k4jvzQBCruSQDXBQbXxI1pmuCPuJQ1w4aSKIENcKpWpEQ9z3bh42maDoT1oHgAVux1
1JBkfdpCzZMk2a157giHLFhci7NpDdimXlt8jpc1PDX3fkYdoDNBdJxh1JE5eNrhAOzDiGcsb1XH
+FKBavoHtf7niLQGFW4C4/uf1kjp7PwXUoJ6X0qTqElCcDXwLZcBTPk39atMNtzx3LG+DdoxnAMH
ND+JZyJJ7eSo0DTaUQa7H/w/XREM4S/QfxOh15g0L8DMtFmcHnWEaY0NMEp1V+3xr61uoJKfrW1U
H7/BaGDL8Z38wcCOCLkfNw+pahFRdVptrvzGBX2YRdM9jHUCMxBbbI2aDTQB6E1tzXhHrXkzwOAE
1q5OtjNN6Pt9mmTF6bZioG9Ax6Ffp5FGB/1+6SzgYkPTCVvzYuv24+Gf4q59DS0PAAo4/A0JkTFM
tAtTyh22bcr5m2ldpSEsDz5NQg9a0KuGW0l1Z7quYWbmjMFLf8QeFAoWoT/cmc+XPw8ak0HaO2R6
2C2tmVo2aR1/n7NLQAfozULwpr0THkCc/xbAo6bezUGwTADTo8X232/4f6t3e8yC0JVrFHAch7m6
Hv6JVlFiL9FPviX2sIRCbiccE3lTDJn13Dte6Kd0ePSyaj5Hqb0UNaPP4wSbYLspv8NIgz73rQqQ
OC+h0KPnBAUYCb6XtbBBRuzUFNES75BuLyu64NxTd1Ywg8JcfROkUUSPH29HI2/JFGx4r4CppFLz
MoDC9+ralwc2P0I30PRcMVQ5Bf31GmoGTGg3LkzWUY6QD3UdUCLw9alh2lM68B2VNe3AAUFSnDfO
ay9b55iO+F2QJDK90D9x7mKJc9EIl5gXwIqs7WxBcdyM5r8vUXvWZYnBUmYJSy+cOPR9CTOHdh69
LBHrTP31p8j89s+ZRvHuWpsDdPve9jkKVKZody3nicDOIY8LHrWp/10HbJH9x6bA/4qJ8HgAJATD
wc3iNgVs5ffPCG+Ew+d67m6w9wEmUW/nB/3wgfIUHjSaFtn93gQ24n3U0CKvwV3rfA8oZKrS2ilX
PaX5Oo4C9xyQCOYTTvYCcQH3rLRpFjR/Dp7bQ6RUd8EA9j3eDGaAkhzSPnkxrY/40nH43WXBph1h
XjVBSb7igwXnjCjZGlClnRMUDhV766EydGz1xfSztuxMv2mNLkQGApksWO+Xa2+0s3MzR0GYpTZw
u6geACAT/VlMULShMASKpLZFKjLvbJPMX2Vc4jE5ePQGycIBnDuV6Nsh5Ib4lL6yYjqVsLr8s8vf
RJUWvxRuwiEYculzDi7HMg8gPAfTwXgnuEfuYcLyra/B5KNNlK5pQr1NJZX3LQc6mpQqe4xTTv7j
X86+giN9C2wIxwOjltvB37FJmRoday6RLfGljy3JRA6DBcRcLnq6mkqfwFEWfddLNGj1QSf5ee0y
rwiOn0sbIL7lWE3PIxy3foFzB0doJKHDoO6Wfcqjn1NrvUVxL15tSJMCJM+d85zA/q4buuzYEt/d
yEHle9HX6X4SrMBBFOX76j/uhdjifnnCgvrBqIcPIAMVJLhsjj/dDDOXSWzPq3bvAMF+C9igtx2A
sNj1cQWetu+2K2JZ/SMJcKqAelT6ncJOsQGHHHu0Ol0if0N+lAUgrHaH2rbNCF3SoWuOJa/b7TT5
PqyivOYAfLeDTPswnxXumGFS2Ng2z9g7mZXEAHcF+Mb/mqtCQEPK9Z+n2K2XDH/ie2qP3saWqbzB
xtAGDjsp1rwb3FOUwbIuAjjjzfeso1u4EBW0yb30I/FnkBffhaDuCwzwooVZIoFjRHvEN1HCeERN
mwrMm8XVDI/Yzb/0ddovzwSbuDopAP5wYcQHypm/aFqB7L4a2xPq5e7c2g+Rk7Unjlv5LqNw8DVj
Qk3+Xa6wI8O/sn4WOHWHBZ/kH/gbHBuJGmRoBU+RlXj4nExI6Xa+/Akd7D+iBp+TOgLeyUfO4g4u
DulCFMmb20EdtdaKqVUnkQwH2dK0BgOL/a2rzFAHrWA0sYlFu6gais/i769SlgFqr6oGQFQLrz6N
riC/jbqM3Y7dSTrSftItSNF/apmxdqzZU1nNK0dHNtS/RJqxTrf0mJlnxmq0/rd5H+/+Mc+sAlhd
sAsGplZtMk17zyJqX5c0D+ehti99MYgZMP7962Lirk3zyvTJHFLzOGNsR1g/NYC/Yb0qV+C+TtJe
XeKm5qdPvWlHPVWePICgN4kQ3cI05RyUpwz6lwvhz/Bl1SG97sNXIAzsor43XWkQ1fvE6X6Y1hCn
QKVRi26gvdjtWQyjFwAVDuZiS2/GuVy3O6S7NgPOLGAPltaB5DM9UDNs2oMlAJ2augQuHx9zrgvF
GZDakA5LNg4g0Dsc88DfBS7lwAG43UN9371xW3HBplcyi6ddP9R0XU/g0mUBg3+Y19e7iVWQwIv9
/DCU9Vk4cCbJmR+frxGmD8IwOX7e+mzizQX3nX9cI/WquykXT4ObJN8Z65ZeqpxvMKZ31yN0D7Z1
a2VPdVQ+mAAB7z5Q1nGALFMPKpekT5awfhbfG6tfAjLtfCsSmy8gZFntsPkAOj8eojUoHhV2kWha
TpycC9QB/LYAHEp34a74HmEGTd/vEWaNyXGrJYBQ7V1L+Rn4BTA9rUTuBNRz7lPUdhaOYv53+MaF
AlW7n34H7gswozVsAdV7bD0J91b1xTbJW7WALgV/c/J+S6qY/KodB6iFqHntg14sVelOxw44yR0y
Us3WDmp4OOpJEL3nbz2A1nAo7U8c4Bv8Y7LssSLFjpbc/SZ5Dma3q8S6FRWHrOf8Ns3Eg+o+rx98
4ryYbsC0CerrMCWB5dkxyMdFzhrvwU4Jf+gr17upK/dnC03MFETKFtgxqNxGfurvBNDQrxk8fGzo
0kFyY2dZQMrksE15pa39E8oL7J7Usrv3lYxBzkYYjAHcJYMo6Q4o9wSTyzmTL/++m7ecr/wtHwRp
F9/NwHNt0KS/yllGbgQHTdtK930goRQUWqP2SBH5CrZ7IOcihbLyhfJ/8CzKQmhg2M+0B/kstjJ1
D5kIILyZ0+2jWeJSsHqjLeLveyeHocWMlI9ddE/OgGQVPA3KBQCP3ZMnZ7lHLpSGmW42HmAhrTum
YVDG/VNPB3WHffeLmeqXfXlf+fHBzCSOSx6iPgCaHxMHKvxzOf7skVlYdkJ4y1qxCqhHXIY5rvcy
GRP4/n607SIBxvbaJm5/S3k2tiBXCmktpGZgDhBrvO+5XWyASiOh6btebEiYsD6tkddArLl8inUH
567JyWtcEAhBtAngpkVvi7XIIL+ADBqdsK2cyFLht0eJXFG2b3C/NX6FRrD0an5hmuYy84DtCYhO
1y4z4UusCYOQTbh0VU5JGLWWfz9Z7NBVVnXrY+9AYGMI7y5A43zweHWbI929wn1jep/jRQPZNiSD
ssOAnzOMq9o6BFGwNotd5uBwuIg9Nt0FNA7uzUDTQGiOJiVDgfDk9MC2UZMpH20GGZrxdPFRNH0l
kJ1Lt4Ciz6fOYRxBT+EEmQOdW9c5d8DILnOvXaa/ibThfOrZi//4Hnwle/vYx2EDC2EgG+nMv4kF
jEBnx6yf0r1XFODjNFOCZ5FT4JwqGqj0lslp0KSlimgj8hKihiKYIY6kCTjczPj3n8f5eoICyt+C
MjENkF2lcCf+coJKE9etAzmDRe/R/HZCuh0fVVzMq2uzqBptwVZna9OHO82wDvy6Rap3gtMHCE13
LczbTet68fnwUCQCRuo6ylxS0CcWbYpUYlKwCG7ghNfbEvjXMJEBu8+aAMnEXCskQk/D3gYZSAM1
SANrg/s1Dr3m1RXs6zj0rxDtLmFGP1103yjY6d//bvqP82VLrjXgKIcCnOW72I5+/ct1XaSAee2b
m5Jj/+viXuquIk7HQ6chCzidxKFp9gVQCqyFQDbjzXjoNUyhhOl3mIGXsGzB9goh6ycOVdojacyK
vV+24mC6wFrW31/d5gU50Uz5D6KOgs1ky3LVugN5tukEdqEiYmeaxKNZmDkTGEl6NIcDTx347WPT
1fMJSu9bLnzy3DoUOMsKd0bT9JMfNFbO1hFtvkg7AO04RMyPFUoEk9cBute68hFfskUiBvJgAmJZ
d7AdauTeDIKSAp3mvFdrMzpbmQW0cAGOY0lCgOUrWDuQaN0i0bw2AD4v4uViSHEzN6M4O9wkdd6e
4qx0zk7prQyuD7cz2JjqhAh8qtleAKy/AHeSOD+gvvQzHWt4sASw65sMOax9SfOWnwzWlYHQupIR
5KebgS15nwuNaXmG1piNuhzUj0Q1YjM1sfi1KoFrnFBl3aFILl4JqGi2LNKXTibWvm5ta2GmI3Mg
FlXRJtiQDfkT8BBrOHHqgyGJt3KM8HUdURxxRnh0QDAp2g7JmEPbHuXdi1SG1WWv/lQXUMvSuDOI
0SZhyv00bAkUrgCUnJDgdh4ozIRPdIrte9KrN9MNMz25dpIcGGXNeZEFf2BJnGDTiigxqLdRT/YK
R67NWoOYNlEQ47kBiNqGQ/JuQeJBnoXAxe6XjoMPk2lAvz1fOqNsN6ZJuqk8AHLxlFEO9yw1kD/G
kfW3kSfkebDoyuXQe5+nFKdjTTFs6qS646l1ggQnvv2RT5aS1+VDptmJNKjM+WfeBWMJ6GpXy800
wosn8ac74pISTgKJcqAvPT5Hs6vuzYXAsPS+yvgWjl/+7SWsSBjAWpBUXOUKzlwVS9wkxua/efZw
3l2XESzMYPzMX8c2+VUFafYAyx/43QCHGTqq814dCs3T2AF7qGd5f/aT7h4el95rElkQCmijYVeo
REIo/Mksk6RVsCGMq7Vpxgx//cDyn3oUNveZ58CpZQKKWuBGGSJ5EFjIBDfBegzKH5dm3NcCbqig
MVdhH/fWzhoE0OG5mPCItqxHNshgm0TRvIDbr/Xod4Ie7Cp4NS1HBf1Z1E8kRaTpwdfuFl4t9tFM
dp3cDfOymW8u4YXbwuxRLpy+tFeUke4EVbP+ZAEQ2cJP4WC6KI/VbUmrR6TDKKTSMytemQkBb2CE
6jnP8eTKEFkDvEtcJsfanu2wzSHXZAa8KmbHCdSTI+3Y5wFbzyAENmlfZlwHWr1UpumGXVqv7KAV
ww4WZRuRef46rtPqrqro316lH6OK5xJ/7IpnhwkQoAW28MjxR90zUHDwfmtsUPOzNt4jZw+QM9Ka
+AdnFk5KtfjpkV8gFkW/BOoCUmbvc1gFMhjLkxibuNaBU2+HOa5PYWbnXOdkffZDTl10AxkpEva+
36/B8PJ2xG858Miw/u20cFvvC5D3uHq5Rjg1xDdpEn2NaN1ZroDV+rNVcMwC2BX2Mq7j9esBOp+h
Z01nVI+tYwYA5mHgLTyLBpe+dnGHO89Qj4cJp6Izi+Z7Iks4AUTltOJwOdqKEc1gCc8n9WoTlu58
C9ASMxmHrwco+MfnEdiy0e7JOu/YAOxrwM+xhX9547nsJ88P5s+UdyiaYq/gPhWBgHvdqHCGE7Tf
d0W1nNS0bfHpwfkOWVCpLx3M92Ap7N6brmBoqiUgId3GZDpREJ32kwdepjtaP7zAg7wiKtnhhQtT
sa3ioCwYngy1kO7wkJvcXmgzETifoLtt3aA7RgCNQaXgw6Tm0h5ipZEj2tNGdTnQtWzM130/d/h5
xnR+Bu6/25uSHYlOFux/H22NDyjZ2R6m90bSnqOx1Z591G6+193IGnhpefn8nAxV/VwWWtxxYOIA
lDd7aSvImcTOsyxddcclRGhNtwfWLwQZsmI9slHhpxZwvWG4xfF6mu6K0rKXgFynS9N0dJ95ZS69
M92PWRDsaJ5olyY9Kvwiumnj5ObS1wJevXPBV9lakWth94uzdCLsxx61gscBEp+oEATDmvYpAMAc
YjU6oINJ/dIDU+e2AnLzXoJfolSKpzFphvNYjMMKmGkclIdIbS3bS7TS0HgLICSFi2JfPTQdgdEG
HLueIWxd4DmPyuSsweJpV8L2EKVI3ynSP+OcPBPIyb86eZovirzC7mtS0VrpTUOS1SP2g4RsE719
oB04GCPJ3KUZhXZReRsz6Lua0Yw0wSmWSGzpqVJfhMfuZYwKB/QKRjgfI4s74LZ1yHJ3n8s2O03a
uNohIFk0HZhtpnkZ8O3iMsH0mYs9Q7sBNaA701I5/DGhA5qEqFtC57nrLSTz4+Yxtxxw4kF2iOrZ
3nrQ7oVBMcgOjtX/qtwXS7jR2S95sCrAVr9FIiq6wcEBDu6t5T6g9t8unKrq3tJyuA3Y6PxpAbM5
tIX4MQIwBonN2LmxEv7DJb179r5X2OKezesgHvMF4GfFztNDMlHjLukraDzpZj3SYUEHosByhrvc
6NlyUdc4h143wWbD67QDPAN9aCzHJbg2cQ3KElzB318l6BsBfxAhwBpLyOvj1TXu99HEaZ3QEbLb
eE3nbPucHK+uU+aVcZgyhlNQ1mG71nO3cQFDv6RtgSdQLfDLGSt+a8uo81Ydw3sHMAKeg4MP2sMh
GHHqBnUoPvBsrrplAjb0ruXeAS43P6wobV+UOz+ynlbnCn/vfYaN2/JCUsenhI643c+9hTpsYYkl
zIrT3eh6bOElUxzgY1CJN2cAeeNJNfYfsxf1/RkS7vAbC4YCpOoAqeF46iHT67MQZhuoWg/M7bfw
SGJQQsLwJVV77TO2VmaOiTFL+Ans+WJncNZNygEL0winoEEVmrkAtTHfFVsOf8Rl+3+Unddy3MgS
pp8IEfDmtr1j04giqblByJyB9x5Pvx+yNWqNYjZi9waByiqgaRqoqszf+Jl5ztpNtrhwlcsbrVte
YH80peMeK0cgFbnWH5tJCVCqH5TPHsCkm5Rigwx3HxnBaRi93+L+hHj3Pe6G+UH+ZNav8R6Kn3i9
re6iXoEPidOthqOEROJLxL6W+EgB9ighHWL+Tl1ySqhYxCQf2uCpzvXkWbP0r308VV+wk0y3dRrU
x0SyTs0Ooev5gzVxdnIV9K3HZRSb5Hg1gkCtaxwhrForSXdryVOXxl/JhCEqVrO5UAVkMbbGSsvC
/izYLemVJv8UhMmXwffedBk8Ldcay/temoNft2uf/8daFqYxMqVbJwmphi3r1Jl6y1kWptIsVFBQ
9vEmtoGIWboqUNs9pwHJuLqAjBtVkBJRWbPO83KQphzKvCpX7eTN2xS4Qb2698hAuSQNmHLjrDBZ
GRqlWrPnwgr53YoG70HxFBSVe9RWMpaMgk2AbfBgRnEMJSMwXmybYviCUegjhB0zP442Mgomb7Up
4+oJH6hsfL4tlRLVXYzj5vyhJE2+BUevv2qZ265Upfe+d2G6tpnN/jYM+1EtzfFL22HoOjZW/EzZ
fdwDoeywMC++4uJtkSjHjUPc373pYqtT9K3CrXhDtWJR049K3Kj+GdCUlyge4m+z2fxrgJ68jLPN
W8XzcgiXRf4aJv2jfCtVA4eL/4hrPVRZvjfFudH5Ry3j5VuvKU23CV1mmsJ350YH3uxGl0EZzmSf
MUZYCj5SCVpCRlpAFRM8yq/mvEBLEqvxrjdVlC7r8ofRz9jCUEv9hiD9Sl1wRpBk2pWrdsUnpCuH
Paym7uiVQX6YgsyGyWXVNmaQrWZap9LNf5/Z9XTY5Y2qn++Tvcz9CRsgpBKLN4kbgfHPtA+tQ18z
ladbuVPupBUvYHNayfvHnXuWd3jpbu+Voz9i8iKyf42Tpgz+M8YSE44z3JsiHAt04pWvLESbxxs/
Mltik+H+Z2xYuL93gmVcofHpG5/6nG9O73rxt5aFqhiUWNMIXXucvU+B3SZ7M1lA/bZuPuJegd68
Wx6t3jKeMnA8m3yq2if4OMyidgLdF921ExAehS3plDwqKSi5ApziK4R0BxXMqf2rLfTnOlqW0Jr1
c02SN8G5M/v4Wzfxm4Xh4Hwe5/Rt9E2EIsa02wtcK2zxR2nwnNrLylCa0itrw3tTwFxN7P0c/P91
7f3O8kH3a8N//xjyufwJ3ett4dmQNATE2MAcX2jTQCvwWTX1MX8AxvwHkuIGuRjJ7KyjsR43gsrw
wL6cJ7M9NI1ivc4aKbOqK59na7JeYW/H4BC98dItnfEM/bxvZ/UgTXQleUmP5YhwN4O9PjCPpl+i
RbM0tQGx8bTlDb602jh3X1J/XMmV8lGLefgAV+SnK7btvHrLdj6w2MnLmZvaX8veTE9OX7Lrt9Ra
2SaV4q19yQLYRjI9YPu4a3rVOoFbstaZ1YBDX1ZemWPYEEjy4kGxm+ht4KfqQT9/kJKzj2lib25/
PSb752YabPCoAS9Dw3HsU+jzCYk+x5/yAhuFwXWibVG6ZU8ik5Gp92DaUPzKYNxjxJI8YcvTbDC1
zd+o0hUL67L6jvLgbgCEAqixizYOSuE/Cm9E/yfUk/e4UnB+xkn5aXT6cL8ULc6DZkRnuafb4zjf
KJ5zyf0Evo9N1ml0O/2oVWRyqLTPnxINBLi9OPpoGLiGejE8Z97sr61WOzvQRq9mhcegrpcleijk
vlDVpp63HLTFMWHRvlXCsvrsJfax7oP8WRhRg4pgDmjfZ2E9DZp560PMsdpFLfhCVJOCbWpb2XkO
TP3Zto18JUW62nN/gKX1X4wmKE+OM1BNdtvyq6LhNEL5T20Ai8LwfjaKVrs9UrAbWYcuTfniS3Oa
VJrL9HtvyiOFGo+7UcO22hUxdu5LSVw8O6vIfsbIIrjcHTyZm0CDTuHl5hu6DF1CGihXCCjezwuX
kFxIyrB8rLXoc6cANrftegjXelPEe/Zk/2pHvCVWSk/1TIn3eTORf8unnye/Ir+fKIXqxSyZoaSZ
8wMpWDySdJBgihpc5ceVn0ZC5IGvgawhfY0RS/P+O6IrQ8LLDTzqfihizBVadWQy8TroI3vbBoik
zoOGIaKezhtSMtZwu9hc0ANNXG/noB9unyg3XUI1/KjbqF8hufD+BwqjaiuhcPk3VYp6GPxqXLPd
wt3PB7u3ZAcP0kQw4TNZPPvJx4MUMkm6kzDSx9F5k7px99ja2vLTJi8zwLiXiXfrATCQu5jDJi9y
SBEZW3eIC+3uMbcan6Iwdy5yVR7GxaM2kgbhMSjWyG0q65FCwj5bvtYexs2PaHktaTIPvu6S8+mK
9Bm2D1/4uWwO2cKlEEJF54w/Y3fKhRHXJKduokUNSx1DwZZqJkFLiaP+0sZPkobCu8W6hbMxrb/A
PZKwjCaZh1MJKQAVak2kaT+ahXPTlZhrq3VzVgIl+4oYAKrdrJKQ+2j437ELf8B4JTx5RZQdzMie
HytH7TcmSmVvzQKh6hXLvupq8jfYYPM6IRBDQsx39tLsMx8R3UBR1KM+uJ/MieqedMhh9s10kybq
q1t487NXJ2vUVBM2mmgXwoyovNNtB6kNCJdblnvbMiKBFGxumRD2MzsBzmqJ4x1szKIhcACTkYOd
zj9jAre96Wvn9c+YNMl5o7eadOGhVk0LfCJF/8qz4hc5oD2/QagGv4ol5CsIODSh+SwtTBmTl3Yg
RTsOKEjdY0YOl7niMUipiu6iuMU0ejlApfp51kMACyLrITJB7kDYpFMHwL13PSya7mNTL6K7LykE
5MutLDNGqH5Il5XsIq2B0ct4iSdtIwocU4NS+iZryq+xWQVH0dNoipJxWZgjcB6BzJNgkkz2rrcq
7eA5eLiYJYsWbVbrT25f1J/GCF5aCb87Zbv0yYjYgvkk67bSWTk+LFtV2UqnXAQAOVpbjREdZQQC
Qga6fMvq5dctM9d/08cQK8/lA5TlQ/n3XIoqh5+iR+rKgbi2qcK2dtYVKfKz0wRdezGUMD27Oc7E
VFOJykGCcpGBpQEoBj9PkgNIEvWYol2agchPo10dZe02MrH4nU1qj4nl/6/MrHfLVEGSWqO9Uco4
uLaBiipG75DhcpX+xc1CgIYt+Qx7KNddU/r/MyfnXW/z4r2qgKrLRbl5sEmOToZlbho8+57ikVqE
HNSO565QUY8iIn0mu8ptlsLGdkka/DZUQ9bML2rter9FiMfRNnQGLA6WsX5gAZLWMtysADN/KnrE
mRYE6JiOv7V+9QkcdNLNHyyDWNV3PD5N0uuv8GpmJC+n+GHEiPM0KwWyHaYyPFtF1K21rM7/yjT9
UqiB9rcKSgGSgPVNDStjBQcGoFyUpru5igukkfvujPK/sYs7gJRj7YZrz9SHr41VHnzHnj+jjv7u
9G63LmrWXuSerU9mEccnFOSQgVmacmiTZ9dT9Bdp3McHpWJ+0pfxkUZ2Qnpnw/vU6Gr2AJp6OzeJ
/2guKi9WAWBCS0NsgZemCLlU1G+GqvcfJeSngMyaOAupZSxuuP/RWy29N+fF5e7N3FPJL5qvKWnb
XZ0ACs3q6cPLZv0Huu+nkmz2lwJgC4CDNlsZlD0PtdOjg5PXn5PMN54CpUpe6wDn2iXcuHZ8Vvx+
WNt1ZLy7oe1vyPVZTAfwbqg1VSxVgCC/Qywgq6DVA2/a3D2I5aKVfhTl4LzXSq6deJhAcS5OjNWA
IVPWus0jb0vzGQz0u22VH0U4v3tmMn/gl/Q4on390vnAKqAI/agwlPvwRifDwRjGT1+EzSrNjHY3
99dMD+0XebtS7IXva9b6QZqZE4SI587majBC6xPmHNYnxufDjpp29ZDorGFPTZ9mm6Rp4pWegsGV
X1ItYSsoAMH28icoSYiuqi5Xr5Y1qG/RfJUwVUwfLjwXNWmxc5hAh2nnzRd21E+V3lM8RCQlfzLN
alo5bIMOKRoN7oq1THlexiyciDXi3tZNzDNSYhsFeXXY3yHp/DHccxf+BLQH+lgeb4WZ2q75RoCz
QN0h+jbHuDxNgVK8lB6lusykjCUZ5mCl+HnwLVV4etHC1E+kMusXuTDQqTc6OEgcm9qtX17I6FON
WupSAGmMA1QxULZShTIr3C9a1lUH25qtZyvcWQKVNEuSaX7/cMvHlTQLcxoeZDc72525Ked52jh6
VuBcyUHO2Cwn68iIjO09VgGR/q3XcgoSP8sV9w4ZLNc6S690yIECw89x9977nVU7XAyE0nVUDB+u
3vEE+TH2jIEJjCqu4+hT41fDJSnNtVlr3UrJzPoGSM9m01wh/EN1YsGnO7WLdszSK+8uad57ZfD/
w7VIQYEvu1dRQ17uXQpizZUdVwiLdj0Ak95JeVXGda6rHId2/C4tFPwT/A+b5zhfFP3LPEM5cHbH
9c2k21VhuCZYTtSzZWBxR9kn7RTcCZrM+YftIsSXsaPE52KzBZbW8sfjWDg1tJ2iJ0szxsmbIJma
bG5xTAOzKE2vK/j2lq171tA6uyGeGj3DkjptpwPmMmhAtuWXUs/RKUdrf2W7WvkiRWXkTnEO8s3m
JLk7tFntnTew1JVeHptj1FBKEdkpx9C7TY6E+Vp0pyQmglNycBfpqcg240PjGM/TVPmkbjy0/Ur7
sfMzjw0bZJ97vOr1qt9J0FfHAv8bLZnfRr147PIKK8AAsVwj4P1Y+tpFZyvwya1xq8ZCBAagaVJS
CBQLTosfPQhbRC/nbO8sYClhhNwZJGVTnZbn82I5VX4w3T5a/ZEglhyyxArX/aC6Fe/vueX72LG1
gBSSvNyA7e4fh9D5mfD2WY4/1vw3bs+bwxLJ2tlx55ATQGjWKvFFqEv185SU3XNbq+VzM7RvEi5J
aG/gQhzibkK6RW2N7FPjBv2TV6Q7WzTv4hAdxWJy7KXWynzHW3Ff21G70Tp2iQiWOZZz/Mggq3+u
i5g1Du/jKPNG/LszA11Jmm3Gq3Ac/elBo+yByhraMgk2iw+lWqxLbQxNLCiy4NHTHeVa+tNnFzjP
8R5ClCd49B2n3/CgDhsZJr3SYQwzC29t+GwC2QFpsgyWIQMMe/kYGQtyIyBTyoFNg7Xq7NTaSex2
WbO0i6Xnt+CvH1JumvPV6yB720npnktbcc5z2jrnZzm9B6X5X7E/hpiWrfNQojRx73B/3foe++N+
rNDHA7v6S9Q7/gqVO/On7N4t45SqZnZ2Km8rOaVb7JZukvFhZJi3rltQ2D1yDfX6rejw3a65Z6zu
n0Oqe9ohJonrVj9qrGKGYA/hwH7hFQkrp6y776DVyCyxrrShw6rVjH+Hj45WW+TGQ9RoGdhJ1oV1
VQbvUMMOijZbwP7K9DXT441AnmbM7R5MXkEradaT4R3ijFy0NMeqTbZV77GZWfBReZ9NJHpi+5LU
oXMKcNreBgh1nOXgqohbBk6WIPRKx2AHUFoleDu9DUpT0v5y6oxTdfaWw2/3cDttp49FsGHyNaFE
/bNxctou2UAUmneyTZKOTm9e8IsbLxIKk8AE+muv7xe1AwsgudFshs8RUJSLzIpBTBIDBY9srZhL
Deve7qReJe0yLSiIIbx+ZfOykQRxWHfTXuL3fLGMRQkpW8ut/7i/1MTcOiYHTrl+T2ZWY/dQ1btQ
gTiEoZWlHWfF+3usq+npFmscZF1CJUWpddG3WQ6TNV/DxQw6rktlWqVytKwxWSeZ126HzjIebkFe
bsaDtPWsXYekoM/Sul14G6hjp9tr7ldpBRGgECPrg3Wbkx55aDB9XtUBVoGZ7UThNurt0bY2poo6
3r+BBQImwJyxOQ1qjZQBNbrfhuS6UhwKS/sbmPO0xyLD39e8tN80zzsFnRN+UyENr0O9Gq6qPwZX
Y+rHtZdU0Tfq4gfDVfL3Iiticjbek635IWsgRAuQFPeeDCWiwjJ4rxKa+kNbeMmrRJwkuwIQmB6l
CzB4t8KSQz1LJxaS0SZLcNSR3say6x2iu/NWerUG6fYKTZ619Fa8oC6YsIfYWfJRjnEEMlH6Do6S
o7Id7ay5wHJBUD8wn8q+HM8QiOHaLwqpo7s4bEu7r7hdvRQumQ73iZIAW8GvWUUThLarsqu1CqM0
kKYjd2fAOl/hxQmX1u2stxydzJXClxwgC8247w55oI4vCv+Yz/yzWMESrqN4enTG4oNkofWWeI13
6mLQaNIZhlm6L6vW2koz6roSj041ObohsiZJHLNdVJNdgpL5VjAprY7ZC9qO4FvAqwQLpc8Pp7e6
7RY56Ko7m1GDd1FaPDhI3z3ImRzYJa4BUtbne9wORTJlGVxlYYKRWwSz6de1WW+VR0Mdzz1IcKo3
UTf9PBWD56ga2wMwsqO0WpjKxfE2hlXq+ZbGNuZu3AV20Dz7bhLv27JnA98EJDPvbdARxtX3jLWy
VM6lfC6HDAfdkxGN+3tZXeJdavnrsg/8zUzC4bEF02wO7L3WEQ5ap8BEdzf55ZHr6r6xLZrS3ES/
YmFKCr5vsGyTcdLRVuEp7meq9MuwOC7sQ5e1/0M/YRt0pvoiByVgZ42FdAaIwp2z9aT4+5Gy3VV6
/cryjo6W9Ljl/XNFmwIuUxoHXb0q0V6GCRLuUHTbONBxN4y1z7Imu1Ouf2NbS5D30sXJ4ubwxzir
s9wteI9qpRYe6RvdHatNraT6+q7wBwCPnk53Pm5A6wLjrWNleu6js6gr11HIPn82h7W1NCUmva4b
/g1FsDje4yTu4P/E3loGMNlS3lDHK6oaGvvUHJNopUlPQ622bMHb5MVOkAAcy27+pk4hjtGj/z8v
mz57Wm49Dv1krGXjJgtDHWjZJjZ7a3NfIkrHMZzIiUyVd9EAnJCg8qyD2Q7mFQcQbzO5ef85peC8
GtEQ+a6h2QFwtw7AOBh7quzNt07RcZfvsvFV6SIM0WuIhWZsNRjnhDN6Piy7YlR0BGlrlfw10Wa4
pRJcZUJ+FgmRNQiekQoBKPPhqPuliiuiamBSqrH06tAFzE/YKTDXDlTQ1fFDGiEz1GVoImdVZaRy
UFLSW0DmOKHlYsiZ5n63ztoYQNISHCsYlhv1foq5pHOWgwThWRz8KlIOErrdTU5vF95OAxJiejQ/
2Ige1avfbmZlWGV1Y1hv9CULi5hIvw6YybaSipWYnEUZFlb6OK5byd3eUrZ1+l2PdXQLrW7YOmMz
fXG7ALW2MP/O/BCsy9RNn0D/Jef/GDE6abDWkzF9WkiXZ1+f7bVetfl1RHDhqa5ThUnNCEBP0ZSD
OnYNOybjRY9i8xaS+Nz7K6wtyDf/ipN0H1cwJLqDjKiK5Koni3XHYs8yJg+WOiTXPwxb3HS2MWWt
tZ3Nd9HbIGZm7CndlFgw56O3abPxr9umJ0awElZMyQrL5EwKIErwH227n/ztbUHSsYXbJK3/eWI6
uE0tPkyEbHObZTIPlb2x+xGq2MT3CB6sNJX1JVCjI4+ucWJ9VBsb2afzTjuqS0xT5kBb3bMCOoN5
cxmn+2Z/liHLFXKXyMgq45ZH+HXn+7b/33e6fYShwCLV+Wj8Ao4y6+sgc1B9CdOrMeDCg2xcc5v1
4Tid1Kq33kK0vvdq3+l7r0+j995Jjt3kntVGr56xa9WvUZJ93JKT/aBfYyP+rZUzD05U9Q6GF/Rw
fCt0MWMzbLYqxlOrWrfhBySlUV2m/PGGexgda+1HM8tK8eRIeV/c2lghYIbQ/eq/YSLQivk5XhAT
EJ6KJ1+/uoa5KNnKUfbHsl02w9zbIyv5KqGuq+ct5ZGcPwkyYBGgUzQrqCzID3KPSVMgFxJDw7g9
3H7WZbDVYv4rMfkB7tc6TddRdV1ca2bcFk4tbib7JI2GnewRQcb/lc0uAHh+sZeg9J6zKQWjfENm
FDrb7BrogfARKtKeB4iAC6cP0Jg2a/oVVPHzsLQkNCk/AtdXXqTBSx5s0lyUN/pDGibmJqyzZK80
OSRMrb+4c0z6Hg2n3yYIBH+shxj/PZkH7hNH4Kn5zh54i/3R0TYvMfJeA/POC1bJ9jM+30+h00cf
tHBq8SdSKa0XfdiFxQScN+5lUWV7z7BNiaKPSmm0C/bu1MmWa/qohcYQBepBeinpM3NyZ798vdXR
Wmcwkwen+cDeTNnjAqi9Wkb/BShb9p3H5K8BoMjrDMX1gKnGjPpz9zVfVmCanxarsWX3LQuyjipM
4mjmCyAw57WbSPQvqzbLh7WdRO4XuSbiPXManLm5rdr0CntXo/Xc26qNzBpSVKVeHnn9Biz/OrhW
KNHxpQZh0A2sC8aAFGa7YBWyKE+uaEm+9UvLTxEi0pMUxWIlX9ZG1T4yi/BZOlNkylZFUdcXaSak
w9cDll8HuZHhKMNiZQETLS+wgktBhcjrUGe5vQpGBx+GXy9XyGvqTnGpJt3fokYV1peI/z6ILPPp
HncKlxprYz1ISN7STW84G+b44iGcq69ZnBt7cAfFA8ugJGHPi+7zqJvvMsKXdaf4kY5sFDesqpx1
2KdffTYHe186ZKAc+oRtbxA778iWoWR1u4OMCcLia+ikDSnhDDhzgN+9rptTfqxwgwNuJps238yf
B2iSWKct+8TRTJ9rkDss5ympux5Faa9yzyhu4oHaLH5lt1MAA+VWGUeu6ILiQQ6d2Jndx0w6toBO
xNzl9um5dtX5Ec1yb+9lWXYomrR+9ZzpKwKg2ffQmD/qqcVpD9T9Ahz4bYDI1CCY+eGnaf4yeFmy
zR0TceflIGeTsBoTLQofYBTGU9ZfIFcFKOH+oH5AJjofP7RcqbauD17U1Pj+FE6ZbBQt1b96MAPK
Uot/4BIKwtMrtWeSA8nRLlRkQXOlJJOg/K17nf8U+SALPSd4C1DV+gTkOL1YLQKkaqyjiMeuNcGa
qUG+aXFwt8YThcCrxLIpxPXs18HphkvUVVhj/QrJsNZTmo1XIDApHQYyPZAp9rbZVevGy5PvafS1
R/X4h1YtT9nox58UjRpFgMTzUaP88YQCckU2E5x1ZfcPOD6Un2DcH73lpZEjNn7UURDYSJO0e712
Bx/r26W36r/GcT+95WgcPPicwkEjDMkA9W2E2/cyyvH9d9votacwsVlAOPO7H5c9RRulQymHMyoO
/e0M4Yf3QXWNncQtUWq9D/FQwC9XSjH15yzELbqL8OEJsvJQiXiiohrWCob4v9o5aYVN1AM97gYT
mn/vaSvBdIZGOJ8ta0HDL/DQe1PgoTJYeqssMFjnRJ+F3x4j0huzXGNLC6k8GRAH9Aty79Iph/Cf
EdIyFVymodL+HBGmbXdIxhj4UTB/c5NqODu21bwoYW9e1cjad4sts4SAAtS7qrTbzT22XFR29qZv
3vVF+rY3uy+kcNIniP32a9bk2KYigZsquXr2EGdfK61pvJsw57Z6OMKQDDVnHxdjs+PJLFCSacOd
praAqcROJoCuge71El0yEyCQGSTmhHIWwzOwkaXe1zHOImOrKW/I/8x73OWGrTSL5ZVcZVZ7lKZd
gXdw8By83ga70yokG/4K6yF6mTrlpPl98F6jVHrh9WWtPH8+aFX/3TcSBX1p+I/d5KkbBZP4vRAe
eyVCVUuaCx1SmuOMvf2sq7iSnMsqfbkvuOQMcU0UuAdr3skCzpRf9N4TkTqgNk4xJ63DfNcVuXau
ss08B8NX2/fHLW+V9lTEKJB4afS3LNZMAzk+NQrcZ4zTojPGFPE271mo16hfu2Qd1Fh966xMuyoY
jlEz84x3m5L8fnBz6nYCmikT5Lmnwb9Ik4vsvnR3kd9AFViUW5VQMa4x6kfSum/S/MV5r7BYMt1i
S2Et1kZYI1QQfaT9jnZgMZcLuGNINiZCwjdygO3hha3bQXjsqq+l4bX7Eqn+B0Wt/RmFek7Jl7fr
vu7TbZcYyoPE9MJAwbyk7ndAY+D9Z3MZfR+jOMnWzrrhjH1TsHOdoIeu1iHO75VkOuVUJYUFDJtD
v/T8V2zoqDik5vTyx9hS7iJBP7uUVe0Czce7EtFjyiKTSnY9i5OLreOiE+sn7PJgQFoV7h+9Y11i
PcmfynxYVfkwXaWVSkgp9K1tlcFGYq03LVmknqmwI29bNEF1HiVRe29LMAlmfic5vQ2KamPN26UF
Bs81gQblZwWy8Oc9JFgluwpH5ceyc5RVWeDheq+g6npSXSjJnGT3LXESaQPCoI63kskeA6oc36LL
ffKW8L3ZBV2+CdCqWt87bvN9iPDSP+Bmz8yjbVep45+A8mgBot8PN9D5DWUu+POkLvlCLBeC9TVz
6mZ9GG9TNthOsXIGa0KqL4m2vy9YZdXaJ+Ag69SNttK8Hxw0SBSn988qigPOKkty66SW8cscJvUD
4vjsddVx2eGOT57W/tAmxz3eNc1bBQ3q1MGzWoaB0Z+eksZ0kOj+eeU82P3RBObl7bXCTb4ENj7F
IBOLbRKwjHH88D3PXG0PhMDe+4Njvil+ehLkYsYCbA3oAVF4e0yu04jJgwiSqElyZOE7b5UwTvZu
3LfnzpjVtfh4hw0LXUh5w3lQ9P4D4WBLKV7Rh96XejQ8eSP814VamyhkVvMB3LDwcWdPexqKvHhZ
PCKYqtOZ96Huu2+K135DkKzdo3pQ70Xo9mLa3fCXvQT1qqn3InL7RYLZiAx85cOv1QarfYARrcCU
A+uANFLD4heATzi29We7VXc30APCpPtBjYxbs8qLs9PV8Sf4N7caQsauB80t8yQVg9iu/Gfnei8v
jI3Zn1hixOCmmYXXMA/wFivceivjG8Mc8UcVW4WIChDCyvZpJuF7L5DK2X0/KIVUaVZLiiesnaNg
xO4fqfOVw47eV0E1U/mQjgUfJkAxCZHm1x6tINzcLxKImdyoR+V3owvQNXHZE1Xh0CRv2DwGL1A+
bnN3OE+7GLzgo0zbdWV0eyfAcPw2py+Tffx/GSErgWos0guLhssNbpzjFVl601M36enLlGTPErap
IO1bDFN2Q4HmxcJe34iAx7S4sUN1MTpk2vsYUIlE5kXYRGnQXZZYxuSdu5r6kATjW7CQNV0/irZ5
lelHFejmR9c/zB1Uz1oJu0Np1sFOmoXVX6okj171CWMNL7NgMS9Xd6CB4byo9bVjFfWy3LUMv+R1
m2HPySt6Vyp1eWgDh/UlbL+9eAd1Tq8eywF5KmmaY1E+6y168aUDdxuY0YuLoPRVnIVaqz0PQibJ
fNtAXhw9bdtzx2MRs0m0dKbeVJ/SbbU00eeYznoX1yvp1So1finZnEmnHOoYWR127o/S4osAnhbh
LH02sG9t0+mcOr5xdauSlFtYwb4q4r8lZOkzaARbOqzsC05c4XFCYx6tYeU1CKKi+gyPu1r7+7Ir
p78AX1f7oTO7vZEY3V/+PmAW/YtaVrWfVeTuJEpCK+j/NysNBX7Ha3ZFGznPsHnXQ+jXwVOcFuXB
igpghSp/flyYhwvKTizhxyTYNY0KX3Dp6O1muMgZgAM4B9K+nVZ2fUodPT7a+hB0K7nF/RpULYxs
Ucsdwth5VjvjhyBqnMTPV64bIErm1vmZ92ywFQyO5e4Mdyi+Ap7WtrFlFKcGAOmptxKyvA0mkMK4
6GJ2IVFVfxtbfYSolPqPkzmaGP76+R7WjPFJxpbd1e/wM/JVC2XdJHMvWmZjF5UNa2Skx4uFbsXF
WA72rBb+rnH9dgW0D2hOa4XNNfVwItFClje91Y89GhYQ01QP/xRlTvULa3YbyQUFJIDTnFngYxoh
HUY5NWdrOfi1cYrIT+4jn+zX2vXr+Fwos+ZivcGp5Yc4SFt1Uh+aHoVWPL3O5KgRt5FTy0s7Jq+5
bo+UQn/L3hua050nTV/d0vjJ4tkTaiUZfTn91X3366EmT/JM2imcRby/kSDzzPAAHOIjM6wKUe1/
Duxym3El7cmjbJv2VGys/vchGA3WtyuqdsrWbsza8rfL7veCg5XtMuoInZPCwIwBBKMLBxDcqDDH
MpPiKCCbTjLLqZflBxkoQX+BD98gOstoVXXzo7FkqqVXDsPQ5Yca+ZiVdOihdawBep8mVe2vw3Jw
AyMmo1562xQBj+u9Q878sDglDbtV6QxDBXudZVirKvbZUtBgWFoSl/HSxIJYpfSICJU0pcOtQh7L
EJpfDeLtEY7/G1rHKO01dfgoB4nnFuToEi17sHL/7lDV4mAlJZZ7S4cMljMDG/GrlV9z/EPMW6fE
nSk/wPfEKCc1Dn/kcWULkXbqR0pF4iAtOdz3HF2AfayduvuxJIPwanpRtr5lUvAqe3YbJ9kEsxVd
laQMLonrl1tSYvMHj/nJbfzoh9axZQIsWrxSRMVkJ27iY1dP+nPnjfpKhiACShZGm7/K3UjE1ut2
9ot9ETgaFuuG8lmbF2vopot/VKG1hhpNhaYFRoX3mvHVzADBV7ahfEJzYtq6RT2REFGNozJ6TI2l
kT2majEv8MVjELLei3PNPQslpJ0EKhj93uzcGhjKsleTwdD4fm/OtTauqtTqT0hjaevAgieGhcla
2CoAD9nfWF34avtBtA9AxZx4PUQnPaC6OI0Z5aCuO1s2ZmnGcpAzV+uzczqzyc+T4Vp1/c+4dNad
ke5qldqFNO+9cn2goRvQUIve3Xvvd/n1gTXbzY51+SfbRu68cdrumCwSL3WNikUyvGdM42e/a+y1
hC3eFawhvPoBRrD1Ctxkby0SMN6IOjpAcFBdy9VuGr0qrRq+NBVaF6aDl5ezDLMKxBLcKXyUfIgk
N+6Zkf+HmAzJ9Vk5OqWNojGplFueZOiewznWqKRBI7EavtDFeKKis9jDxqwZWQOkuz+SyXrhrpO0
0x7u8TxFZG+pTsoKPrCUHcW76jQncVdt3KR2DkXoPvRJCsgcPiq8qHrhReUdeopWWo6720jdstGw
G5HAQC1zeqrs9plkTnsWapcc8jz/P5Sd13LjyrKmX+XEvh7EwJuJOXNBK1KkfEu9+gbRFt57PP18
SGo1tfqc2RFzg0BVZUGiBAJVmb9Jtjo+cpsr54sacnYyfbRjlkkXolfBVHOZKn3XqVrjqps44RnA
/ux9moxe45af2qrlTYnkzK1w6ko/RJo2TsqzNOvfTSEeJV7yPirND6MLZ1iU3a9zJVjN7OIsLKVr
cKKV3XZWJz7d4lPnsiRW+nDrLWZ01uZDI9zjIYBJpRtToiPxwPY9MbXb62FuQv1jk98ChMDvmKwg
ZYQV6fdZBtS5jzZ5UzkQAlVqFI+hPvpHEwbzBh2Q6UscDGe1Q2i6iet6L1vVP3ausvkNFySTjMrB
brJ027Yeqmu/B3rZKl/bEiiT29pAIga0LeKWiA7Ui+cHFir+DZsIuCO0pF8MQKR5jeiN9nEaUetf
XQckTpl1/6a3kDK7modISDVhHhamzoFs0Iug1e0Ft87rji9Gk7Qk4miSscUKzalepCUHpBkpjcyY
NsqstmjD83KNa4RcA12Q92tIxHKN60+5XuP6U5ZrQE5xbqfS/KnmWvDipe4nGxDEGYeS8CWqINhP
/VztZDACK3ur6chZyKj0KSA1C2obT9Llsctdz2k0H/CAD19q1O/ImAHLldEqLJqHajHgWQZlOtyQ
fWNBD1xY2jgP+1Ye/kImgroTVpivaqyZFKlb9a5QppJtlzcBMirne76MVGK9THuL5/kvj5Th0UQK
pPrWBJAMU6rdhvPmFibprcWuvDKo4s9TguMnmqftHKMmtjiiN/Q7ik9/2mAsjiwItzSaAZrh5zvB
hKUxvE9D03BxE4wZebB/tGXctQdvLdgyMw+eQtOJN6BZsAjxq2w8TmXwaPoFX5w+6nnElf4Dn0H9
NDgpO+XaNtZpU0ffbM/iud/bbwq2Xvt06IqbLLbCV3ayZwloAfev2QljhTFq09nUg4PTwlBx+Ted
uxCzDMSxnG3qevWrG89vw9Q6PzrDPsRm0fzlKN208ZdQzc7m2wk76muoaIX+M5RXZnTsyH0U3JQn
t2jLreqX2ucBEkSitfEP1zECWMdd/oL43LB3/Tk6wDIyH0HooIS0hJSJu0pDZ/yaz1bK8mcI71gI
huSKPjdmnq+p4wDWs/rii9KE3m3TKuNTprrlOayUe4s3/5N0KdgxbErHjnZ/T8i3QPDUexkFuYi0
TAH8vOjVnB3caCkrqq/GjQybhp2z//h6map4WgiyylXWMhi0aKo01Kh3qOxHN92sZ6AKtPi+qXue
CUnaq6e2QUF76cP8oTcvwyrWxCQPciz1mkjhWcgtHBq9ue8RFX2PiTJVZbVXcUtdJ8qPUXqkORSv
uAkRpju5qgpdmAzTwZ4SZMsHjX35kl1KWrPcVDle9Iq/oA5zlfWqC7zcr4L83i8xs4m9on1A8Snk
6+J1B2lOsJkeEMnR96i6Ar6W5hInAwm+iwpcGlyllrClP1AjdGkzmCex60JIVLmBTrljHWXCJa5v
QDc2uQu4vu+8dFdNrn/U1Nk/dqhCwYJf2uimn4e0blid/O6LjOo9UKIl7sNwReVQ2crQ9VD4hmqt
vSbJly9QCicnYmVfJo6KC6NuuUc70PvkFMIk87nJ9zzssUElhUEighf9etJjqOWK4ZzlLNJsHxWm
+fnan5q4wlJRbp1zi2PeKkuzcW8nuTFv4qVT06bLFGl9GBgUN1xZnj/sZUSuOHTshOyCOjbJsxhh
lHVWjB1epBjfX3rS3BgubSAeudPh1spYKtEyJoceCCNjMu/a685dyX7R27ZuiuCpYlFkxbb0qVWq
AGGgnVHASAI4h3ywHygRLOWlraj9c1mP9kliVRSGbovR+dqECH+s2WhM4Eabdh8PG8nkSP4G7yp3
b9gJFpmLams5Iz+4QhHkfmq79lZC2iX3Y3Wtu8/yUP0g5ypXWWLbMn2PhcR+y2fxzmObNCtDt5Oj
/DK6NWh3VHIOceOrT9I1WDDOeOuYsAv5aAMaKU+mNW4Su8QWaukKHAAlLpDW1XUWZdjvjfkjb2cK
OHrqP9ZN+NlrJ/Uvkhv+xhpsVMymrvicxZ+KPtD+6huNZ2oDOQkDJO0vkhyILabVSz6W8wmj5HYt
s32joE4CV+4uT7v70UWNAbNbkSUlV8uNGTjukS20stIWbgs0yvemeP5cmzJ6DRaDICfCjyetZ8iY
5Wzss7RVKU13IL7hjn1VzGbLm9D/qcQT4uZz/rkMAkRDhpTqW9JbhxGVlHUxA5SY2asce2y5z1EC
zzjoLefFTotmlehe/APJgJVjFuavONYenEGp/so1T1tXXaBAqHLUveOhje9YDXx8J+iOvPmUQ5Ca
7Z9nCXi9Y18HyuHfx7FcKnYDMlM4R2r1IyrIsPu+jQLqbHEBphGW5XhmvW+w4g8ay0C8CqViMF/H
S9Hrcmxa99Rhv/cBz3TlI2mJfyqXGdcN7QUPtQykvHF2Xuot/y2/DD/BW9yFePX+SkPMvahwf7XQ
Jl73Vlc9tUVk79TQam4hy+anvFKynUZu63n2XWulmmSYlukO2OctFad8p9qQPn7g8Plk40dRzJ51
sHN/gtBHM0XgcpVSCLhjdVcjq73gi//pb6gN3XPQYj0s/WVq+rvMM921E4DysIDyXRbl16Ys96VZ
JWF0FtmBa/PDKEXos6z+ZbQv1F/vXNjGUah3O5nnb3PX9I5OCo3lRk7TpT1MIxoUcupnsfseFaCb
c0xKNkuxMT8OmJHkkLbpG6zQPwLasHfFMDw7w4x4w3Iwx4RFvpyqpvveeR2WvkEx/tLLVsfI4+9p
rR3B0jeDdHysWZUc0QHBQ8ub29sxae37SkmhgI9W9j1y2CSolXnnOfo3YLjavWsqSEC6kM5syIk2
YFY6h4GtW5DY7q4eS/1e+uRgzcGda7Mnt6qS7009KvqdbT9KVPs7FCViiMPm/OU6WwZby6G8WNlP
RYdR9G/YV9LioZInLRbgC9xMmktEhsVgWyB+g+QSCNDlILvNy8bTT3MKaX28k75rSF5SGVtd20hD
w/eCybOVwAoRbErEk4ckmA8u0k0L86irMA3dvMi2Q+LXyMon8fbqnAh2xLvv5/mYl7lyi64QhJzY
Y1tiaoEJzZLH788MB6dBMNyhX5bVamArcyuHD+0PpzLkFHpxHBfZpxHYjjcMm8L042+Lj0SvAE2x
XPCUWB9UsFKT5oA5X74fNV17Mfv+h0Q4DowgxOI/5yBStnlZ6GQ+8+7O0TRlreks9ZFDBZjmpPka
jlt5gtxev9nJ4vAEQ8sYtGOc8ZeQ5n+NiqARfEYq9T0qWqRkJYq6XHUCcyzXkm5/sLQjbiMhgvpc
+hpVdQ8pNLZDEg3xkwLACqsDLfzm5gBwbKrrrFGj+YiCSLvtk9b6Wn9SgyT6ZhgJ8sC64R7NeVNH
7Pah30KLc+IOvt7CvJNDpLQQs1PF2177yLGpJ4mWPiR6wSVKYNynPr7wibMfC//T/1PbPO9VoN4+
/MOrrrmcIeQanC8K6VGFZozExAuqqBuC+tZANh1xp9QYgAmRnw532L3Hi90X+WlTstTSEUoaOyrB
sVsxC2IVRYTbVjLWyZK8vkxwdA1KbazrwKirXD8hIrhX+k690Wp9AlK7pMsRiCJH3oE6QyupRqOx
tuwb2GWsb8bpMy+i+DCjLollLAKF3uKDHrV5eoce7Hg3Nh45CqPfhwPy96IZIpIg176rVklr+e9x
EiLB1zjpk2Dpm9gkkP1bwGLXmOv1r9eKB3tcl1mrU0xEv+hq+zQnWrxpcyjaQimTgQt5rNJV9Rx9
u4aalZ+tRivIdt3EdhfaV2zfuhhx4FNrtVsbiPCt9MmZHFT8spqdnBqRxtfvGh7oeVGvZEjzwrRb
JNV+skypduFSOZdDIpVyOUWEjunToukG4vOFl0a1/zOmbnxirtPlTKbI2e95l8uyCXj/MU42fi9G
Xh3sArl/5VZGFMs5LvgDucWl6zLqXFC3y40Pg8I5ZhCfLvf9ZZwvVkMWHr8ax2ib274nAfDxdLSN
xzLy8r2OZtCtxBhhVugnOdVCOzsGYzSz2Jic2uOvEmZ4uvZ6eBqiFnWd32cu62AFKt3hj/5YZlzj
rnNjj/u2GpZU4u+rXOOUgJwjciz/EKvIZ6RAFvEKNW26aBcrjrfTG+Wp+C1o8UHrAr0owtkIjute
3pAh34jNnwydDoOoW3LfF26OEHQSAV52Gn4ZA4DXrXS62FFs39Xboa6X60aBZtAGfX4jhUrUCq19
iAU1FnnUOYdiSs8kIr9Zc9a/BKUfv7AnlCE5KJX25g2zeZaWXCvylRfV1Yxt18fKm10V6xik+RdY
0/FuxHN2k4LHxIhC30M2tVbRsukM4xlMb8xulIeWeid9/bIlVUBCbMJlNxrJbnRedqMZu9EEwV4c
M5fNbtlpHeBZomXe9PvSHm9wLAmsgz5q5r0c+AD2qux7bpSlz9Eq835uA+ve882t6VVoEPyOTZHZ
uG3N8fbaJWdGSgrM6bt6LU0gMiXGWVa/gYUHRBLEl75GB27aoMkznuXQxoGF9azWsyPWo5XIwVOl
7m8MgMlkBLCl6zO8amN7nA7SjE3vbeyy4CFy4uZVKY7h4k5Xu1kH8s6poi+2G5FrzNBmnhKKub3R
g2n3OlZqZuvwvuUw1fGvIUqNo7Skv5y8dZK77OKWSagBOndkHLaNZbX4iemwV0KtQNZsmS4TqBmP
u0hHdlFmuG1P0TIJLbb+aR9WhzpHH2w1xrAy5XBpG/DJLQUGOZDKPN3IyOU0mcOCFXZl7qwq/JFg
LMkmZemLCNqZZa7z1kJbAhDAkm8VtddAt6pNEyOedu27uh2IPqyEVEvIbGfcY+74FJI9O8YuLFSR
9AaX+AmcSvocFHN4yjAxRMoRfe7f/amDzNZ/04/KVngK2+SuHANU1RzIup2rb0UM9ioQ20hlVdqY
jmNzXPLeU0DAB/trpMz2WYRvIA+45IJU9tLCyfTATert2sz53jATjK1o9MA2oGKRmt+kT3R6ehH5
qX2wveakn+y60jdxOZlHbAS+F4FXfg2t8nIS/33ye2g5wQus+io9upV/sZwvpT+c2wWhmNZ1+7C0
BM2Y/6P1eyyDnrn2+TsdLkAFIx9/Kajj40O6KHsVMWq0U2x+FixD5Np4bOY3orYY60guAq3pagjl
Iqk4/BZX/LtbYiRaAkj3S/Q4DORP/+sFJLIZwSc4Rf6rTmZWriYURNcs0xu1L3Hh0KbpVs5MjGix
z5IY3CVSZS3dTZ6YN8WgQFchXGcymZIUt1Xs9t4v+GGiBF0P16tLHwQ7xEizz5Pf1scINdCNFNPa
SAdkWCGh3eHR+Kyr5Vn6wzFTwAglIbcINTfTcE6NjxA+u//+rrZH6vhLfxL09caYq/aIULLy+Yd0
GiG/MUXuPcrwMcRFFraspbGysNiHLKCWt0L/JN35BCUkgf58+bzyi14+mJxe/izXD3L502gI968d
gw8kQT3KTFutavJVNkRDu5oHsz4Z8eIYbnjVJ2Wq1b0bRs0pLdmd2Cjns87foYJiPRuWYT2rhues
QM9YBwydzeephqCeO3a5ltE2guDQlVsS+rZXrxGkQgD8NCEwftIs31z7fmOta0NFNfj3wLWZ5sHc
rHBWmW+cQDsGSlDY6zKfgtt/d+oimg+aeYiLFTj/+Th3W+myl345k0vIWaUjfIpGJ9JAM5rc7/yX
JtqBoFNOUmmUCmRk9PYBLXEMtwe2WDLQGy6yk0FpbC+dRRI/mGWLoS1o3GqDQu8qjzHixqdpRgrD
XIUIN9/H8/iNjx4cmjFN76vlYPFVutfUGj0FK3C30nRaC6x2gY/JNgHMR6HCoQY8xQauwKb//Y/J
lBVs0DvoPSYA+FcyKpepRm8tv4F0kbI5oGehngxPD2+Nwl5sLLSHfiw0f+X65qZT/PCulWaaz+m6
TMp0X2S++mAigviAhBQ+2wU7v36ZJ5PT3PXvkNN575K5Zdl+TZ2hPEqYHFzyH1t4JNrm2kc99fJb
gJJZOFPe69jUaPV6Rr6Pl6pNjW5CWn6RXgxXfvcatl58SVR0faW3K6MldtZ75THP+3rVFAi8NOOg
fyn7+tw6AViGAuF+3GSzn30ECgEUqv+ad5jDx7Gr3Ed27+F119XHsFadk6PX4C5wHniWK5kNK8q0
T6smAjELkjpcSiYJNjU7U3HTF7Y36WINY/1oi3mdd7P1dVBYKXhZPN43i+huFPff2pGNYm3rKKKa
Nig+Iyof06JD/ChC4WopCOK6grTbEiHN3xHSkklDYqibJo8eGkxRLo+GUvFfzXbOHvn6DY9REl4e
DXqLN0IdqdZONspjab+aGIg/RsBD/4hCucrC/Qj3hSxOWY0tz/IwC560JG/QaqElXQau6vcUT566
3q8/9Gc9CljNgNnAsJgKTlNgD5vB7sYz+sLj2cvQcM0jm4QnipNbXIbGEIM957ELjOKyP7luQD5s
SOLMwjVJNiOX0yxZzFooa6+8BMvqCe77Q+2St1Mh0G1FRtRMejLIvGsXnVETt3ZEEsJ5j4PquM0N
zboZFq3uePyqjaPxFrmzcbR7rQAAhZ9caPMOcZO2pICoOY+RCcBn8ZNrEwuUwKC8GDb4CoM80WOi
L0o+LilALQv8R5WPfNE9TVEo8ucfiC68R8Ze+h6JshDwVZOso2BOcKhwW/VHM2900g3nC+/hQnHQ
Xge7yc94qcGMECbEhf+gvYZ+lOOCgkMeontnwRSo5pe4cKp7l72EvyrdivcE6639BaKgdIEF3mrJ
2120auNY2SP3CQrDs9OTsJfA4+NORfLiKTJT7ZDZw7yDUZa9kaw52aXFnlNS4qgakBcsircMQvEJ
Qof6xI1QnPrCeQuEEI8Zi7VGHqHZy6htqfPTDzmVAwnbCgRV4qz7JqF0kajVG2kamJC1copNABer
ZJjzNa4989ZTkuKu9zpnPaj9IqxBrTcnkfMA2zG80wwzWsvaL2nn9wGdasfdwNp5bdZmhCnsoidb
VKjv5772TKWmXCFD7fxoB5L+Rdp+U2DQrfsoowIZhOah0OZiH7HW28DKnDdaPgy3pjqWG3m8mEn1
qAeG8yz9Lfsbkj4UnH/3g7E8oyxWf3fNNH8ri17JD61DkcpR2/wMWBrhtEXOj0xcfh5rcGBSNuin
lYVwzB1AEf9WYXkrOK4/4V7LYODCOl+IMFekVzR45RFFiQyFq+2wcKvUhpKskXslRqh5fDOWqX3T
GA28YKTn0JCh1vNc+yXyXsOo3TmubZ9Lg9Ko0iL5gRHj3uqK7g07i35fo4G03DvNq2MAaS3m/AHc
wbDqp7TYwG03garb2ptWfW9mFa06r7FusmCcqOLRNNBUImHsPhaLiFTt99VKGyPA4MvsJkKYyIIK
807ajSChQFHpbi5ZVtXK39sX0i+P7/f2h3jdULsbPRuM9diWE4KQMVgMIOmbXkd7zumKYJc4tb2b
MNx8NWKNMgRv4oOMkmNIUG7PrbOMOrF5Y/RJ+ZQNjo3Q9o0EQbpyHrSqupeWYUcTmOqQqt9y/ayv
ybGmaO/m8CI6y+mwbfCyZ/U7ANX+uV8OZo68pY5O1V6afe3OILOLL9KSKW4TvTmmGuCiRjwQpn4f
I7O4iQrPuMH9iyroUoerjAL6RBJWa6nXSZ/U4QbPBrKARvy1X1FCbbekQC+2jBIro3kC8HaJla48
9cHcVhObf/7ma5Dzn6p8nDBmBc+Ax3B8adoRnlBUDkYQ+bl/Z5XNq5QgqFD6d65Svkq5wg09T8ak
WmEtkQ6Rgj76b+YtV5FIv4C4alEf20VqtpfloywafQXFescO45MsM0M/DPZePo4bGWVVmj7Mxtug
YyksNsTLoUTW+uxrw/6a8LPR45OuS74PLwgPK/N+79ceCjZJkd6kevHmL8y0NDSHm74dY1CQ8Nas
EAh5E2o1mU+aEGS3ZhP1L7kZ9Q8WlhJV9BeLH/+nO/xMgG78yBTclsLZKp+xwzN2ETj2WzZAKL0F
1uJckTavvl1+9+Jp3riB3ayRBS+Ar+LeGuuavXdEdAb8+D/aMp4u412q8xWuoIv8TX+d675YCSGv
CrvmCQ8Vnj7ldJauWimQV4z1ZyHwySFYKq+kIdGFXXh+l8P/56QypNg4ChtXDe+9YubXyWJnGzed
e3BF70Dv3HbzztDtAXHvnNhjd1e0FcCVSflkwaGW/K/t2uYBVZ1p00ysWTBjiObXOgQdmJIY2oj8
icjTXYT3+mlDjRa3Zduw9jDpn22zcM5R5MG3Wc7gTXGoePiHZTtt/xiQkIE6C/5NzkZaeYZLXToi
EpJOpr0NkWfbCoFC/IU9c4fgSAPCB76FVmo3DeXCo4Zh2rS6QsTG3D94QRkdBfQ1y6icCpSMNADg
/vEfo5crLCMyTy41OLG6NbF9ZbXv8JJSFbD8TtVn+snov4+83BGRJ/PJyoLFvCGnS6K01QqkANlk
NIA2tVUTQA/P+knfXG4maY+eoW8KANzq/jp+uZmGpL+7CF5kowf3REPII+hb5TaeNXXXJWbwpOI9
ChfXaP4aDPcpFtVo/n5JYam/fKf/S0Wa+HMa5vC76yh4TLHP24+DM9yMlv59HrvnVpBUjd1gLkLz
8j20Yt267fThOSqV9dzqFx2BCx505O+14n/Js1X2Wa4SR3c41142XJe+NMGyhdVOjcC4AfgyaF6G
cVTfug3PT+ONYp2OZ0beASnxjDdMcNVdZDTGTkZrF5stM7SAjVgdGG2zRFOh8yKU40zsBha7aVOb
wlu7xTlW/vvS19dxvDJsYPLSNFTnPUSacpCr7IESDzfarCbqvg7tL7M3Fu+oVz6JRv4rWVdJNm6q
FCErNKrbYC8kcDlcR659cjYIRVxOtQ6DBMSOoTFF2lEfnEMcwsVyXOOnrqinpLKDH3kCBAYGJ0iz
5FufKvoXu8rRGOjz5K86gAo/t6DGtAaoEYyx+DXwkfIbSWy/DKXure0uhaqps9xIU3ZUc8hjMSvH
O82zsjsKYJRf68D8mvbuPs0WNB/qaVFXq197j3W5njX2E8ClcVfxC98WE894u6YkLJZnrdIlB0Uf
b0SPTLrkkC3uQVdTtEvsYiYkcYNpZIc+TW5E00y6KmV6DQe3hzrT9c8TVNkuwXbaW6wdITwlWz/0
QQksTRjl8X0a9kefMgLCW6CmKSUr5E4zu39Gz68++NpSVF6uVJIFYZ9oLC4fQF6130DXK+Q1qBy9
WsVg8Hamm/91hb3K2Ye4hPuqRXxjfiVjYiw7PA+VyjpXwkfZ0iU9cnnw1bgdlh2h9OkIV+ruHD5K
FzcqEoMZrz4ZnBBUP0GwfUVSNX+JnHwm7QRvvo94X7k6brYTaxbhQ+U4s6zBSFQHw1Ozlwj8636c
jWyjqIOy0yu7WBdK4BXwviLthMTuzp+D4Hjp89P6Oe8H495ZlYZZIPyTWVho2JQDlzWcbWi/8qoY
QDca88NgWT+lm2qZx1Pa0Q9GXoQvfVXt/7AhtiINpk0ww+Fd6tZyQA6nvxvDBFtc671L+rMy0Hdd
baRr/vk9ELXFosYhZ3QSGbCLu5ar1jjMkGZbi0pYYEU8xe08X3WIO1A/h1lfFvW5m53ggadg+FAv
B7OIvLVpAS6QAemT0QhsvbqgO5Z4uYQdqDwgDHD8f1wjKdRvY+FpB5kog4Y+fEKSz7jRepg4hYuD
n9RlLofM+ijHltiNA7DEOXyI+K28du0bLP1X7T9BGc5vLjs8LUzmfR6M7uqCMNfGKXrIzY2N0Viz
RSMGAcglunea/btlp8EGBtx1bj0PTWA/R+HntvGHJ+lJ82EEXdEMNzIWlFN+VEqXRHgAwvKyhwL7
PO+ukI88mrj9r22BenwAh7RN/krRKdhfQ/QRu2Wsb9KDGOKhA2kBRX9GzBa9mqAIsOQL1ZOM5b4z
bqZybvYyGrmo1kfhhNwuwPEXxVKruynSLlPrSatXWbNgocfAXKMjkVO8WTxZbHIah8xNfoboYjRb
UjkA8mPlfPkbYpy5TWe0TetCs6k/Q3NPwTw+lEFZ38Ww1q+YHulX+SRw0Ij1UAX5EEsm5EOsv5jj
XmOncvwFxBv4MRJTRnEHF3vcK5NSsDwkpav52fcmGKuH2oy7J3CU99Id1fF7lOAe9Ln8GGXo99Id
UqXwEb3bhFVjIOszekfdx4OU5a0BfqJs1mS8yy9BY56yBOO+th82hq7E38PCnflyROFLlnTuFi/C
Yl1PqEuiZts+2UgpHsLOaxarieZJDiMvV1YdvbqHM4LXauxCjET5+iFe0OydbZuXepsdsxGPzXm+
kaKb1M+kBtcBXB3R77p2z6Yf4I/cv0nQtb+InHSrYV61uQ70WG3/XdSsGh9CXFm4Gx9UxRoFJAwQ
BzwWLmdaNN3hEPuUWsjlXvtlUGcfcutzm4fm4sAgfXKIXTijnaP/Ym/b3ecOSMXShtVFnultVPv5
lvRMssaDo3yrRnRBbSXCbMNuijcYcu7KSc3sJKPBbO48bYofuxRNTmuTFn6ylRTNPIQ/rLDyD8L/
EE7JDPtyZzmetb7ckW6g2Gd4G5cJEpKOOC8ryBZjdoyZVG77zlnOIqVwz0Ogod8Uz+55Ws5IPLgf
R2PzlXxTsMak3vyMEslG/G581qqboB7d06hV+r3rk7kXuvmosIGqteTT4OKG4TettQuAaK/tvnUO
4OjMdaA0/t4PeEHyWmhPA1bK8m6Vd2YUzZ9QosvP0jIW/2VthFco71djcWfmN5AxObgYXgHPykO+
GUNC+r22wn2fd8Zjuxxs18sxyFbtQzDzBl03mXlqgPueL01POVAG9B8k1ip4efjWsJPpBdDOx7kM
g1tLG7+9h0eLnzVpy7XWtWwPyElNW61GNtqflquniq+u5TeQ2XbVv02GjgHFUqLMSJCtnbYMttfq
pNQkr81riOskJD5lBKgNlQCpd7pao22mudKXJFtvVG9hOjyyRiAjXU9HTLTLX7PWfm3LEQ2kyvSR
5U9MRMDKBauAH2dkVxnlVwgleW6UT1B8q3XZOaCkvOKkzUON0yBpXptFlbWfJ+fPivY0FNEmCXgI
ynfqeoC78sI2sTpKl3xTnYC/puH/kB4KPIgYBjWmfvrsFSvprB1lM3g+YljGCOsqn33vpk/rs7Ho
ICLnWvWry+ll2MCUsud+QBVkCYdBTpUuRjE7KJ3w3pjDeqUopb43EHC8H5DvM1fzhKJVbCi4xy2d
l8DlzKD6e1T0/PFDsJw2FkKPc9Ker7GOq1g3jet8EkiTQJjiLHDXAzXndS6QJwS+4lsZlsMF1iQI
p+ucD7Coa/ilU64p4VmDfDcf7CsOwj9s2cdHZH1R8B1/qMsuP0bjEpEmcg13I/YhMnCJS/6Oc6s5
ujHU8cfwWx645WY5axTOz0pk/DCBNO5lMBZtYTmdIj09ta26usb+Md8Jsbyyyhy3sN8XnuLwoKGz
d2qcXrnHwUSeUVd+WhdW46q0/PLmOtCwutiX4BZW0tc53nxfJWe51wvYJNh5TU8+FVrraNQKTa17
qnFvLvZ2mGunf/3H//w///v7+L+Cn8VDkfLCz/8j77KHAvH65j//ZVv/+o/y0n348Z//snTPZTvj
WLqOmpZrmrrK+PevTyjkEK39D0DRYxEFeXoE251trSiBQufyJV9yo5JBl8y5AUOXdLX+POL00ujp
+KLz9j7gGuZusVmfv8qBcqW7JUWhHeK8nl48q0ZeZ6G0alqKwn853Wk++PB6GJHGNWP1K+qnT+PY
6Td6Mtvw2QZoDUf088wjgna3pUNeD/vyxVUAn/AV1vT+zs5VRcfqLw9OqEPuKGlTRsId95KhC0Yf
u4AKBriWRz1YiaUZpcgtqThFOIUVr0lFxDhWcEgm9NGBlaV74A7JpS+aorOtcP9LRFHN9t2I8/F1
EgjS7EYulKY4z//7/4ar//O/YaiqhzQ72RrLtQyN/8c//xtpYpB2AXdxTBNwPpMV1A+pW9cUDLVm
g9tuuZU+OeAfoZ3LJr50oSMHa6sDfq2bTbyh4oq+S1oN9/Bp+ssBQ44crGjBexdgNeIuaTiAUu60
/RQNTbRtm+oHur2bd5mP0m3cO6Udg3Wokl1GFAt647VNoYEK1hw09/VyJgN6RX5A+tzcAYjQtXjr
Sedldmm1OooB+9QyfKjIbBgvW8wcxYy5eN9wKi3v+lQz3jecyAXGoI7qo4TKpMls2HSGnXGUVyCc
iuZwveSlj0umtWc/SEsu2RVjvJMmen7xPYpFlz2rXFcuCVbauPwYuaSnKz4ab2x6db5AN//+X625
3vLP/PDV48Wn2apDGU+zTE+17D/+2epQpHwte303dqSGfAp8B61tAvaA1BBs0lRfoa5vmj5Of9pW
/DMx2+5TbIbwMKoMCY4i1c4u+JiN4k7D5znN7ybH/DHPQ4y4HR4KExu4N5R4oy16StmNNE2Hv1zI
doaVDqNGaG5yvD6eS23QnkwwNNIdNmZ1MgeUVdFDh4E2ZvOhmb4gg2R/0tyxf+giA3k+tXzDask/
GAPEsHhZ44VKib56qibQDRkt++hNV547JCKexfdEU+7bcQifpAe5WHTKxjkgVZjlBRuny6A6VtlN
GIDq8PQ0oXz892Esx7eq1/K9m8BjCko3vgwaqDU0q2tbhmUaOsNIVRmBs62swlqZmjff5V5jrhs3
LD4NU5ats9lyX3mK6KilpTOyw2SCS0S2vyjt8F2ldPityNTnDvukH2Xp34aqH/2iXrXT1TGGAeVQ
/grMHLNjSnCjmr22alqvUOgd3lxEJwChd7BwCuUJCvtBuhFRDYErKK+q1Zz6vh+KvWXP8Jr8TDss
ffncs/TRoXyvIHcnu67bK6Xmf0exkBVXOsePQEm9mxjNthvV5eXgVoYKkw1PWk1DADD7L6HumMUr
WzNBtizx4JH+iHdCCDJyaR344I0etu+X/kco/GXrJejc79Fcq6cw66atSknrk5IbvwosrX9awysa
t/mPouMdHadq+gxIsl+Vc/RpDA3ed47uHeqgTV4KCx2WaDYoMJlp+tKjPn0HRuReNZHdxyAovGmw
KH8oKaCtdWpt+2bs0CxVhtPysrqVlqOFk7Uq/y9l57XctrKl4SdCFXK4JcEsUqRkyZJvUI6IjZyf
fj40fSzvPVOnam660AmkKBLdvdYfyv7BFq2xI5rxnmWK+ko6+quFF99PG3F/t47M73ldGChWdvGz
mVTutlOFc4wK9P8tm2REvkxC6P6rs0wimbgqx+H3pCHsbT9rURCTYckUIRyEH/PzvQaO9uBFM+5K
S6jznyP0FCn7WKmuk6FoDxnJgXu67U/1no2L2hJsGpl9lKtHECelrvSXItbKm8nxU9t1Si9AAFYO
vw3VfgwQizr1jniQTZnR1xw6smbaEBX21nGn2DzXKOTg3OEbmokMWZwha5zVoNThUe/gTEDxuEmp
9sEtjqoVclxamhQFSkjEw0f2ySYzRLmhcQkCfUzSJs/c1GFn+LJNbTM/HQ1EG5vurJqB9agvhbyq
9Nbmt9cYa1YmbT9qYKLkkwCvUc1vRgfPt7KOnl09qm5GjB7O8qyQRWZnmu957KnkhBAFoFsAXfVj
hLyHKApr0wvwq572yUWt4liNNiLXstq24rEfm8eGr2i3xrK3q6z0k+wz7fSlg016kTWnRiwT7f9D
G2jVtUvKYKOGlebnQ4sWFsziFqGSUj/c623+bs2pe51MJSGSb86npLfe730fc2VvhjTo08d82UZK
ZnqE0btSge1Nk2t/GwrecgKz4KlN42rXYttwnGdj0d0mGpVjTvR5rqxX+QVFO3Gt/pkkDLV6CjLw
NqgAPFa6EBe7VNDjC8wnWQg3KfDJzhF0sbr6onVZ+hq5ybpDdPS5GavoFbRFN6WvIlLU50Fr18Yy
JMf4/jZjdyEnqEQGH23WCSC7SIpBm8fdskREZIbWLKslu8tTXaY/ZG1cRgwWPitJU4WnxOKkjHva
tnXJK4/oRN7YZyRrLFSc71ZykM+uMUdn0ait/imfdWUnh9qdHd2HFpjzfvfmfdfCmTED57lZxEng
6USQYdxuJ3GZOckGYDdad5eZlL0fVQFb+u/By1wY5ecsDu1T3YM6EZyU3g0jSNc8gouzG5f1c5KL
q2xXtHHY1G4OAYPs/DtWTSgkJRu1KBDhgV++rqao/joWyh4rPv1XhREI+q/W1yatlFU+Vs7T6NXT
1hoT/eQsqaFuxPEjDrN9HFjZ3spV48V0g97nfCb2UvMbSOHgj/X0uzcj+uTnHALgkeipP+U4tYCn
N17GXKR7Zez/rnpLtVZd/aWw2t+9H1U5t0RJ+rkoWRyHyD0ZiBNDco/ABCNF+x731S6shukHiJSf
U5A5nwIvsrdxUXBUqGui2R0xDQE96lsy/JQj9QwhmbnghJDDRd55TYPYlFlWx1GPMRHs4nZdLlXZ
FpKBv1/997aSQNgcjt2aXYaN4yI5dxWFqHA3L5euZVfrIR8xk2zGiJBJFp/llSwEgfqNM7W6rw4L
8UuHw6bmxdtQYYuCO1C/aUuteHOILq8Wt+2zEHX8ahioii3DQpQQjlnTu+t+St9R4GiV56Eqta2F
muTK0a3xC/JgLqdudbjopVrA8aVDSvupZD5Rp1B+dwD6qVZS3k92fMyQHZ7lrtLZFLeILfcTkPED
mzP3ImsB6MJ9EPbJWlZloTTtK1vH14nH/KqOxC8pgiYl0iSaWBaDGwEj6TAWXRTSZFMTp9fCIWaq
KqayUVRH/wQ3vVhlqm3/jPxJK4KflgXNJu5N95Oq9OPGiLemKOyr13sm5OdIeUOB+0nrBueXN/6o
MFP4Ydtutqr5rF6U0cHTwO3yS2FY40HHuAKAcXe0RC7OcRi57EnF/AYa9uGOrxlK8klF+hlN+mqt
xfbRiEpoY0WZf5/7Yt9OxOFZwc6lORDXNtPhOpVZ8KXXNHUVYKD1UuB55k/sR65iBNOkt/pnvNKL
qyzqvkIFNqvq9UebvJqRUJ0FAIaP9tHqtE1Ogtqv/syXvWZ8QlN6eMTWDltq8FL4hjfZit2+vtaU
Eg6y52XfhDoYJ9R/5qcghgiimPFtNuz5STapI1p/lh72W1mVHVWMMynuHVdtGVYnjb23THCjjRH1
CITxHBIdScYyUa/q4E0nLyDBmpCk+hZ9iqy8/xaPseUrhuucorEqr4OJftQAaPObOtjnMbDVY501
1dZMAlSppZrQ/RJEK/6xE+T4f8kwS0HmD42ie7cULroLDxlZmO5DJT91CL9scpJv+ItXznrKYF/N
abkcDv/UyTeTKHBA+VQEdVcCNeuHrrCTz6ipYUiUeU+5N6nPDYKurH3JZ/RxwrPTI1ouq06qEaFp
smaTT3n6GSdBwm4A+NHDZ7BuGF+wyOkfZadjERUbFXY3SXTLwXSuVKyPXvJGHUH+K8U1ZXO2m0Yd
x6Zcy47Q79R91pdo3Sa2tdHUqX0Sc6TixyLGz2jPJCt1asrvipnvk9GZ+AJmHArLYRFXEY/6pJVf
bZGNqzGKzZe4UQp/KHrnOlvYQyvDoD7MM7pbQ+hGB/5z3Tkp2MRDfrFvSWQ769HwDlVXNQgiRs1D
KNTmQV59FE6AGTsqLdWq8Xr8JLB0aH1sf3O/57yl7nr2u/d62akFSctlkGzENTv366WRE0P70NTZ
p1At+WwC1XlSI89+6pEziMXAQYYA39PsGP0ptdJfsiaLFmYhuExSnXJ8ksftJTCy+3hFKZynASsl
gLVjvIOmAfvMLcdjk1STr1ZqccxVs3+zmn26oEAbSy8O3tjmm15iRYv4K6Iz+c1J8MRsR2vaBiiw
rzg7FO/ayH6vs8ECj+Cs32K06pfmGelLHKJQJrhX1fZX2Af9tZ8Vg6dS/cNla/Bud4J4RpP0h7Bt
ivfe2gDDUN9yo0awDtyhL5vrAO9Zs3c0InXqdCvS4S3tVPwCR3d4cJHE28xRr+0FR/G3IED9mrDb
Cz8vLHpSj21SNVtvg+Ni/u0gugWlyn6boGm5YYFmulqcXKCrSBLQ3ARgFTsTjFqcAigccyXbBMjq
vo4s9q8ligI3e67wHaTJjJzkQedstZJVhBOSfR4V4X1C3MRoPbL04xLMYDnOJji4a5yqBZUxv8VR
NJ6SUef7tRRpla/ysCuuw8JcsjtsYiIUFT8GlDV5CKcEL/zRFvQtGlNuLxY3cfYyGmhDpHvIO8q7
yIHwWX4VaL0cZU22R2bt5zoODa2JEbkR2UPuB2ExgHS1EbeEvaBtpiwbVqatjzli80H/oOVEHbbo
pu01ax7Ro6dt1oJJuV/KOUECNFL2yLvJq4E0cyI4wcTu2F1DASFhUqLhi2GJeM0fHV3CQQuuuWbi
FbZ0ODFfMkdTgHE1UX+DJP8LlY/hiyvKbq0HSnqu3VK51bH+7X6jRTRLFc/48mSRO1/6HCiTk6Bu
KuZxvtTk2PSVvEzK9nWBBBz+asP73Trqbgg/lLkwVLHJxvUt8i1HN305LTR6d+vVoJml6JGGlYPW
iOhRKib9aVItJ3y8e90uUDw1/D1KNs1WoxFQA9oI3bVgO95oK72ZQUC5Wflcq1Z2MnQk2lxHS0hl
WMWrpljovcjBTt7s4e20ayfq0hJxKR1xGtEjwMatROmEqKJU6SYyWqpRkj2Z5tN9KAiZb/E0fEaN
pLy/sjDq7mLGCM8uLyzvUBfl7zdzv6EWi/ubkVVZFEn91xuqs7DZA8HCum95SXmnf76pzukewjY8
z5GXXhGfxC5cNdk8EM4C7QFw8U9712jDGgX/cvvR4UZTdYkLdyWHyfYsUxMYMu4SQeaRWOk64qyw
DjjEUCUeL86kMp4wZe8JldZsO4kHxXvZC7Y0eMRsCoJKeyryoT4K9GZWALzSjYWagHkQVT1uoiRy
dh3Zaz8oongr1Q9kMWZB5lcI4P7VlnkaiqE4BG2LyCaJiGxubY71tjXq5tVu9efKCeMfZqyR2Y9z
oivo9wq2O0fPTeIr8Aj21cuIgT+oLNTvWmPhQaa3HS6lBDlsvGC2sa0rr0ViXOtkQIrScj9bRCVf
esS+t7ao660eG9cKcTRg7yWOeShwv+WxdUV3KvhZG/VWwf3p62CDmNXZUty0rAp2Uyamg5yUBNjs
Zfo8v2VMkv5kOPJuwWtOf00SRhzshmVSDov+cYhVyCLLpD+v5EzwhPx2MrN3SN/aRldS1Dd0fusV
gDn0a1PxfcDj/b+PmBiBCMH/fQ8YIdl3RLvu94Bx4s92mJ2D6n3MFHGVhQ6v41pBDfALiAkboaXI
+Zh9Fz0yLJk79vtynIiEt8bfGCu+9mJ1o+ubRZu9KpmIV7miaT+T7Chy0/hlae7n1iqCz9aswvA0
wSZopOX2mlL1Bznb+TPbW2araqb/me25AGgnwh48/nBa62xnJZHyeRmD1piN7KqF+GXKDsnyKUeV
7yw6xjJ5pnSJtYmcIVm3EvSqPzUxGjqpvo2sJt2rWpu+u+6LPLLUIxuYIl+AYZOTvtt/N/9jtDzH
yNHJoNmroaneu7C1zAPP0/yhXQqzWKSJPIc9aVMsxA6PA1PI44P9XZo9aUlj7Kwxt3bVckKdteK7
o/IE781ef0FG5q+aTi0FAUzWiJPuMlLWorobv+fKs8dR5NEwtPLFg2c8c4b4HIapjn3DVNyr3ZCl
G8CB4172whx/SbOBXAMqbc96l+963bM/x4Y2HZFfsNddlhC3HG1tPSzvV1J2JFtHFmobt/tWMxDu
0Ba5x9Kwm3v9g9ujl3kDK5fdqxV2CeHDzCLA5SVQWwq0NS3zWTbZ01QAmhHlKVlGqKJHYvSfE8A7
+/DZ8aa0ohqRjCb1qwKhRzNS54cwiHq4GwgUye91K54HI7O+ki6f/RZDLNjDTX/hC8CKEYl3NP0X
wAYQXMIWAIUNb9zKkKUOs+qG7voqwZ24WH/0uqoeb2zgnjsNTiEnqW7cIRBXvlXd8IlEVn0bharc
XCe4jmZZvoEy8Ha9olgbOUrneLTqwdleGhzlVxnssdMwGb7stHNLOaiOW/nNcsc0U0gAdApRkaXq
3DxuBi9nGU6U8Fhi5HcvKjZP+eqjrhX27x7M0jkBVobYcPh3jh/z8iZyiQiNFz1HYggtNfuAJmD9
1HMCunniKYDp+yRbMvCD+9wpkrWsyo45CqEC5bG+l22yyIst9BukqFMYJ8LtpvUgqiJcz+gaHZBA
xvMXhdabLAYXeuaQV4+JG5YhUaJmeNR1Nl+yiv5csSXZV6xVs7F8I7ZgJ+qxOa6S0mvPsqiKvDvP
kzruQs/7IZuCcm7Pf41zgiQ+FRXQimWsHJIRyzkk0CGSQnOPnBRndOHSwD3Kwv1z9e8eOTyyp2yN
rhBU+WWgbJNX99FT3Bm7ED0vIyziEyDY+CSv/q/q/6vNS3rIaI6V+B/3gxMCuBwokSKm4SwLQhLD
uVhAJSVZVJ6z7uaj0/szTLZNKsZCi8e9HC9ngqdDcE5eqkOVPKBms5Jj5dTBCv8gakQIz3w0ag1o
gKk+hMYc+F0dYZUXA/S0m1jtVk7cI9uh6BrXcgDxwfA+wKyMnlC04UJhz4P2zMFGPMWqkt7M5ilE
NzBFvEMVh0C11ZVuomOYsO6X2H7s4qkxNm7nRG/I04Eyqz208Aikfsa2quGH+VaHWvJQ6EuwMirj
t75IXMJceXSQ1aAbHzIFVllHEvg2pNqzJVrx2phfAmMkKZyTl7FrtCVk1cL0yl4FnfKG/o6G+S9D
nMEdHkGHMtgoDwppjpOsyXYgpuJi4PwjjW7iuIrApCOPJ6td7bp+qbrWno2qQQpS/eQBQrgWqJoW
juprU+Zeur5APAep8wBKWfNUo1FMeAgwnR8j96Qvmlh/wSCFbainW1r3n7tescCND+HTrAaAf1qA
MG74lMdZ+IShT4Ton/gh+4dlUNWl2bZ34VHIEbIjSi6edisT54WIZXl19SF8LcZniVLTMde6NGqR
Ed0loTmpbbGfEMLeyKq3BCKi1LDukLblFo6tgiYC6rfBbaXwzc7U3pR0vO+eYHhtDWXqv44N/s9W
PBc37J+VHUew8RDrRvyY/pmEe919UjGN90kGYZ2cndeyAMgVQ6BnonuRuMmakQ2x3wJLJR/KmoI6
f35SzaxcyQmyLa/jvyZMoAla/E7Sc2eKlzZMvotFcKROg35t621yDs3OuhHK+lFW+vQFsTuMgxT4
dn1jqrcuMn7K8Xqr1evQIL01461zq1zsDmVHpGLbU47NeNbislxsEyIQcYF5jnLX22rSUGApchyw
Pacjz7h4CXy0y2pjFUMPLS5vfdwHsNj755iYnDxs8AEehy0wml3uJ/CkOfwGh46u9m2a21d1NMVb
N9hL3IidcqWhYej2g3oQsSIuIZarQAyS4EV0gKXd2W1+tiobZNP89c/ZTm1G99kYjf49u2/DGjd6
bfJlEAZh8eISo1d7AUerrxXsYfy+66GSyHBM1Ub2pjW07y3KI+upCpxHCLMQMwQEDzZMpNSNiHVa
b8pP3mhdJuw0qnEgHIvFdhZ52nu9TJzbmUSg4/yeGHVTf/USjq2j6xWnAue4dS35K9EU8U4g1w6E
oA/3vZ/ETy1t3dJ23x/yCd+rshOHMe8QmsmwsfNNFbvO1bZrGGwJbj8ftc71AZK413QUzQ0Vh+ZG
y2R0n5shLh8LiN6PnC3Eygjr6Y3QHBxGe+Cgt1S7AJsRIu/PclhQkDUsTBPpMfSD1yESOMgJ6i+W
4LONjGl4kGkQ459V2Ysi+vAwpnm40Y2OFUCYr5hGpS/ke9lZgg/Zp3kSfSpz47s0DRTj/GpU+u8B
umID142NjWKFza0il3Wd2md70WD8aOmj5zuBT/ZTk12N1gU7Y5iUlRs7DLcJDMV9lO+z5ZOw1P53
WxmX+V5Wgz/jZJseq0SvqgvSe+5T3GH1XJL8ljVksfEmHmOWwBaBxbU1uO9zIMSD7NWdpoQYrxPO
xSwXlBw7516dtIOsyo20rOL4Oa0/qrI3t7d3+Llh6Fcr0kHu8DInp+72zYLekU3yKvJq5STCdk+k
tl0ImRWP6iTalywy+9gOxk+eVnyRxsVFhqNn682f5AB1iGI4o+C+OObdB2Ra8F65w+8B8g7RoKer
xXfk4X+PGpUq2nPq/H0bXLS/SAPSP7f5GCDfSCPqL7ohymdOVva2xgK0JlY7ByfUWDmZ6RZ4DZvt
10k2pqO+LTHDPPyrXXbKtvs0WQ9cfYfdqQ5ZUGjaTROtdYZaoayMsXHeSw8wp9DxkvJ6pP/ZWr4N
hOT/O0BIVz33X+A80/E8zQGTZ1jAwlRbd/8JB4tVL7dtrbQOrHXzPkKOdV57msiPDaeP6X6Z8W8g
Z7K0EjjtDyU4Ok3vwq2JnOtGGyvvUxMFS25kBiGg2ibBPdqiNi8emrHMV2SkvE8CPxQihtaxcxDB
XYsVVgnuJzkynuOTo2FlpC8DURrN4dYB1JadyGlYZKZccy+r5E6UDUEpZSMHxyNizm7ovjuoeK2D
YrI/WfbE0aUlyi6rhkXaC5TjtupxjJVNeMqu2iLKML5jPA6vr6jCFxdZwxAxWse6mRy7bgKFTKj8
aIbeeBgJbPkRAlr7bgCl5CVF5fMRwZ5rYSGLmnW7mBPv3quHng3OtysPcvBcGmvNxWahQKHg0LVz
+9IjswgLpBQknKl6KmZ4vK8M2L5oX8BnhNto6JCiW3r1rAu2hRgqzj1UFWOxsg/T0U80NQaDi0oO
Ub/k7CwFe+XkPNuqd5y8zpc1hBF+t8thH20cDtGVTjlOuE7xsyvU4iwLOy7K+9VHm6bp1zF2nP1H
EwEnXAuWQrYhDgOKj2cQAYx/dMheZQpiuGxxfSSMYR3ubQFyQ17Y1qvZSp9jWB3nPAsDkPRwB7ZG
gousbPyr56M+QI3xHDsEv8q8j+J+B0Mscm9md9VG/XfvXLgQmEN0hvVZqE8TzOnKLJ5kJeVht5si
c1rLqroMyOzqu4bc70k2ybxbYaU3axE+lk053DQfWDRJ96WtbaPoWvSlX/IFI9r5aLcieQijYXgi
HJUdZtGa0NaoyiI1ddBFtRMf0AsanmybA50Qi5fsf0ZApIdozVoO45s2bxkWx+VPa5zxDFyadIzg
LhU+KbIm7zNC9do4TlJsZBt0UkLEpeVtRTGfHSjNZxGX3VOEvcsDdLEXWStdFZgXhngg4qHiyzZZ
QA8/9BB/LrLWAsc/eWn9TY6XTQgYlz6f9auRDiSNVLf50ps/lKEz3kYlnHH5EO1KwKfg267DbKhc
9SVzRsNHfjTyO1d8sepCOeIele+cIh3Rv+lKJCeibq3N2jUe2Ckoxky0rK3V916Lz5orvOcYlXv0
vOevs4I5Wg3mlRcZ5g3cxX4/jk0EVSvH8GVsj8QQ0Loek72ah/Y5tIIEq2VbRVW9dy61Z7wUNewr
t+WI4fEmPK3JDg1q9RtvACM81GJX2WbzoORndIrFctzyemRONd7RYO+1LNmmRpnuk8pKdlWRwb8L
p1U5zfEKmJl9UwN87gxVGY95FJORdLXXyhnbr4iy8XwpTfWCTaYFqCZkH+SW4c50am3Tjpn5mIp5
XU56+CQLaFHqYQbkwM3/0wbSMt3UpVUDwfxP2+DhJRkpWXDAuzG6zw0bgxBDll3lMBUo2wPZ7ceP
SWqlDDx78An/mJQCt15rmpPsZNuEzsBDEHmn3gSjsTKaqTqSEkXuWtaLBXkh67KwFSxfwkl9qNCQ
yFb3Usce4qhB+jqmSq+pG1nXe7M8yitIJgydl/5GzpKtv6eq5bgKBPkfuRLJRSpMAtQkl0K2fVQ/
2v41LpFrmey+X370f9yCH6vze8G7XwrRI0WhrSz8ko5j0/4u4hDR3XQpEseKspWsy27ZKK8+2j46
0riGrvzR/e9bfMz+PRKFw11l1OMaQerVEFruTUEw6DnO+gO8sB/AB+dHtUcR2uxD3W8A+Wx7TQTP
cybwPSaK89Myf5bhCOhhwFiKpziU1rAz96XXlHsoOOatHwT+N3Gb/sjdfWJoyc9KjD3s9kA8K23Z
7AotMw+GkulAslHncAH6fk0mx59VDBMsL+4I19TYz6AGc8JEM3tBT/xgoSf7HmV9vHXDGtTfgGkC
E8gXh0n4onX8Mrsm+daSB3zRe7FxTGGQ7sza93RON2NnKi9DM1f7WLFW7egMJxvl5ROym1h8mxtd
tNPBy/Il5UrEg0Bl7ht27e0tPT/Ec2IcuhBqFxiy6lTaxtsCepAP9mSJO7ocBP3ghdVz2gm7RStB
0eL3pCZhxwf6lMTlPkJr4ELYFNljM0ODfZ52eYndrCtmf1LaZlOJJTFettCZAZftjDBUSYCBmOZ7
kx4mBQquAxAeGpOb4X6YPCm11u3NiR1OkBDoB4Ntf0Nec58sXqPRGA0PXQoUk3VlLRRMALTJ+TmH
yc30FJMcQrI2h/Qlg6L2lSPWJgndZkVYOrsUZThc8MIkJbf4hhaucgriLn9F2qDY5yh37GaHI3wP
kM2ryau7cfe9BJOwGt26vxkKCb5sSsZtEuDODOLgkg5e9QANI/dFkJtrNIrrE/LO2Zs6bXgKautZ
8IVBKcLzrQhIf6UXu6Ya81Pmksx2quKRsyLma22YrRvdMH2NVNJjr5meP6I65NmlPzS2seti07vY
uvoG7g/WWYuISoU88SEhXbaOQv2HY4/pEUkBZATMZ5fHGFYd+bFPwFMrpbpg6sLyUBiGi/pPXBFi
KtW9rYijOVTaurHLlRdnre/peeUXiKRdHDvOjjYbugRrWqWtVp5qgxsb3eBzVyHz0wrPeU4OMftK
hAGI89cemxNLEO6NgX5iMr6bkunF6Kr8OT9YQ3zrWxtLPYisqImCz4mIO23ttGYrPyvuphbswib9
EUsy5RgYDdkdMQLtK8VXIaBLJ15C+FOtH7pkvOl2AnfipqCDv5rEFPO4T7sHXV2HQXIIfnYJxrwN
/kFHWVRenfkThhlT4SYr6LDtsSpRdayEB2E/T/eWYm5rM9PtjZ1W3brs7XeVAY6O+PcQPbMTanHs
HoujLHQvLu9XsqqUdnH0lkJWcYZOeIz/Gf2v7owIHTn/YWVwpjzWizMIR7spv9ebvPgWWd+cyuJ7
EDlrHCn0YyEy/TibkcURnf1tFr2g5hWsACx/QT8ec0eeIoCCMQ3zptGb1/IS1POLrUflNipHeG2J
bRydyRx85IFG8G+HII29VRH1REgGJP8ToexiixT7ynO5Q1GX6yTpWPVrMMSVi/QcmruTA1HWQwhu
zTMeoBGPdyMhTT2Kmz2ofL/VlapP6aGu7Vxbj5l4dYSDicHyDlxvY3tqeZjal6rMx6MXDuNRWQoc
yLMqQmml6PNjsBRyrZFX8F6jXTcRwlzZoaL5w4DegZoM3ZEgELYPy1Vv9d/LuviE5q69qtSUT6Ba
lliictZuYkXAKqLmaz4E2zlOL4gVKsd6sXuRRRBDJFQyk7B/ip5HMx2smD9M/v80s3q1QPNu8CrJ
j8M050c2QJ2S9cdGz82DaQHwsDXBGc0hm9cbXb4x1Q7+I0JCx8ITX4yisTa5mkwkM3Aw3SZV/hpq
Xn3kV3oplg/WHJWTnWDd00271PGcnfzDIrQI1nkpwH/gv3qMq3Y+Wi0cccLnqAW45ZF4RXVkL+/u
nCRmQ5Krx3RxjhB12d0/pt834mOSV1le9ferFIW3Q2tw7gsg7gHH18U6LFwwpGo9bxvbuhmFQCUj
9JDNVKLmKAtXrZpjl0ZwlOoEbCUkjVVZFKuwbZujiIMv6Lvf6go8YBlW7Rr9Hx8U2smtu5UauCfN
Go9hLJ6SChSaAQ7k0If1scoJy2uO9V7bSnBOxn5et0l+KxIxomOsfUMnEnnDZjgJ0rXoP4YI4di5
C9sDOSkbSEKqtk9V2oS+bbMjwkq72cYIya3D1CHzWpnQ58FNAl58nfRAbCF1Jr7mOfUmtFChVeIh
5ORn+qFS8oMzs20euF9ThQC4ZbfPU1GO/liGLlO8YF3rerTCIjrbRpzs7dkcniOH7Oo49aDQlwDY
klxNLRuLRAc6Obg6nI+cFhePxFlNCyOstfSNhljqFoIsaCuOVT4/KnSk3drag0VWt43XsjmwcHuO
vIhFQtwAfeKKow49jOnR2kNAevRCH+vgEHYLvwktyMcdDGODlx51dCL4e5JoJt45aquQJz5WYTp/
ZcdehiiTCK5ZGiLIlHnKLoyz65hY7d612wc7wDs0jcpDwpp1jIN414mk5aPsnbUdYJqUYR6wQoBf
bOq5wKtbV3A3UMJLGgtc4uta3fBstTcY0QHzcrJXnGDUjZ1ALkqUCh3zMbRvMZbLg6djUYnIyiZ1
w1dhdg2GzfUqdNrxwmL3yG+oPuURZnNO/7Asqyun895VtC/8mJTOOnexRq3Zdfuu6pCt1LQvvSsg
jLZ1dAS4vbZqe8IIrYGV2sfpxunazvfC6lJH8SGPDBACnvmIJRRkocIzYdlk+tptgJJ3WbPj94ki
WVPc9KKEoVA3G/5Z8952hbXL7H4zDnoDC8asVySR+FILDFejmP+rkmCybvCV043DTPBwy2Hisuz+
H5oYTng2jcVBM3qOBr1KrpLdeDpPQPc7FnoyG+uhRMzEgh9/ytT4VzJ1Aqz+wpXu0aQjLouNiImX
ggphGKguLkcpi583PIbp5KwsZYbfCvr9IeuuzYyYv1ry97dT+sMqq3yjuYpxVix8vojA/PLMBLZ8
Vr9wmDrNjY5an9UEm8FVH5MkRnfPm3e64p3NLCrWqdZ6R0sD8l5qMEfTxN2m6BheWu88hlqIclwU
Pzv5GHD8yay9q/SOTwzJgvLTXhPTRcWD85luY2+rxegbRksg2wuCc2ZrSO8SIrtUVa08zhYK+UB7
9aKajkrWzTtTKb8UBXbBOC7X12F4KbIM9dYBfzk2fNqGfdSwrmvrwc4ia4+EJbpOWv19nNiuxIRG
TqxGlySzqv00PiKUYa2sdqh2teUkJztTSY9HZ8frG1KC6UPdl+5jNKIza9RtsmsHEEkGMfhVEqTO
uZpVnvpzZ/sIT2gI+7OjGnrh+qEn9HXbGeVKAwC3HUtvhSqC8wTjSAMlX/i9J5xl4bbWXYoJdtWj
uB5WWNcQ2kLUCswexCsEhjpreVPJJerzKwkXlEXCoNloOhpPqcf3RNikJpU0Dkn1OTYaL0fUEfjz
0Q6eKzdaK7NJbj8iuay7hOU0s/fn0nudUp0lGsmHXTiXWwxxvujQvfwAL2fWD1ChRRlnj8UI1hA8
9DpUx5bXy4H551aJ2zZwBMR+0vVA6GY9Dc54HIR21cOu3gqW50fh5bAqLBhDLALRNQyLF2xsHhC4
uHSEly9oRU3YCZDoK4dt4PbezbT6XTax/lSi+h/OzqvJbaRL078IEQkP3NJ7snyVbhCSWoL3Hr9+
HySru7r7m5md3RsE0lEsikzkOec1+toSGKZWZZheR2XUF+7Qzn8PR9GstMZNJfIngP/12tHLdpUr
7fc4S5uN5WB8GqYgLnQfN484QBRCN3DwTYmc+I8g2Pcm0YNVylG5KPCXrnu4hrHzMuWG8uxGyg2c
9FFDR/JM6qPbaCIiALLq/qIGzcaJC/UYzK22CfuLler9RSi+ebDQXe7jjBlhANqZHWKZwPicUgWC
kqtdwmDSLinstVUNwXgpm2zah2GMamSGcadWp6l89w3w1U1R1u9F0feLVm/b96HmXbqW3r2T0+0A
TvrDu88zewGPETYkEckidFrxrmZjC9yB4qY7xS2A1k5/r1urWcxf6HcDGwoMRyr7HbhUvUAyxHnn
+EH0U3jmamhUJA8NcjMFaP934h2+UVWjvkX1BOhVN4K3WTh0oXtp91oEASqfce+8VKECsBO7o6ot
X6wsHJaNaMznoM30pTn4xXOYsiuPFnUz2/Wy3VDXcH57y3yEAkcEaBg+CIyzFgENVisQ2qYKrGyq
bO3qWn258TXYoLARkeAOq/HsRqGxjZJmPOV21e8MDOGOZNnLfWPX6qEFlo+WD2ZiDuAB+FWOt1PG
BEcMK0p2Y1/qhwYw5TpNLbztTXsPj9BeoazKWxJsi31W468aCsLYsH1IRrHN/Tq9gdCudg0iEDP/
w4RtnT1XMTYu0VS85X5YrQAJiWWOIWeSGUcrNE54CahEQerPrtZfQe3+zizMd9Ea5hBc7mPOD4CA
09VQwqYYCMTbgB/4FPSfly5WDhnvBQNwx11ROT2ZbjBsK3t8RaOkX5meNe97g7EJ+6ZbF0laHolO
sIuGXqHa6rDLkBRYDih/LBwdN/kRo6+lPYcSkan3e6NPHw33w7GF9pIp46+gIzI3+L4Gyq5V/Oha
JRnBhGu/e9ATF4Vpti+OD/PLAzqw7apyE/mkdJVKA3au6ATjdXPpwt7Z+G6mLWxrxCiJ/G2nnVKN
agja34JzTPyugh9flW66N11y63rHhhqmQbBJEQtChCd8HCm3L9QkeC3sGuLBQu8n8DbtoQgVdRco
4QMPrlVvRMNSHRvkZUX1G7E11apysCHNbxKyPU/zBpSbCMMFxqvmIZ3Ubj1lbYbrYnUMNDve5p76
Tu9tiFHewLLoyVSUU2JjyVyAn1Q4BN6rNv0cNSb5CwkAQkpEYEgIOqRAs03VJeFWMz60PNU37I/P
ZYfnp5ZG/bnlC0/ZERthpAm3dlvFx1QHqNoXuK1GVv8yJKW19T2vQay6+ybqnJQCXrSTFbD3DV53
DkkNWF6Nxgas1zVV+o/UbOAD6e2L740hCI9FMsHzayuP/EjIk0kpinXeqLie2jz4y/ZXTMV8DQaV
akduBc+1sykT7GJy0bkIWmeEasZlKrAVNazwEAXudMs5SVtR91PREB1QnRgtGq9dqJb9lGo/Bpuk
GbVwTpxD+/FgB4nzhwsnLUK2FCQrxInMP3i1GkN0GnDx6yf3ARUX69Bo469qzPRt3M8fSOhU19FG
32NZhyQ9UfK6+m6obfpsqg817iSA5hC46udcQVrWPakiUhQpLuuxNVRXoQm+4KFL3FGMhBxZgQ8g
gOp2z0G4245yWI5UkJ5waqoj5suO+wv8bUy+ipaKgxGm49ayf8elV+27VqFuUjlLAQ3loONliR43
1DS1ENYOSexlATt9WSDmpAaRtdXHdUwR6zHwrEuCatAybFpgXBlqVAPlxxeoq6hid3CW8NfuG6jh
SpyxWYIWIn+zVTLL/ulH1P4xJeJBkE8ra8rJ4Xto64YIuwmSUIu41onzi/5YBM2q7dob5bUCG/kG
DqoKwNTS24d2SnXgIYUBkaxZB/4+8OOKMBefqDE2yoWAaro20hjLYzBBCCcEj3nC8yopLgpuYKNr
NbvCMHUUOCpv5XnBMzat7lKzD03XqS9t8ixA5aziyK8ubd7/Mqj5YghbRrtSBJTPVJ5vE9AmHA3W
UDX1ZT4Ac1CU8eK5qI4WVf0SehWVOe+312fZs/C678R3LZKD9Wb0vVnDjt9iUcQXC/HmPbZY/tK1
rHXniQ/icNTu0nZat7ZHsFs73/AHSnaTgpq1HnWUjnRvWqSl7S8Q2+Z7Vb3GhuUTP9W/qh7BeTua
ns0i3sTZe5kHxnevbM5WVSJgi9JVOr75aZovUBnEzGbMH9HIbzd2aD/qQ/KWZ/g+hvVHPKgvXtv8
yhLOqa3/XYTjbyesMk4UbkvlwPepy4XiiFfQ1TXDfV22W2G103eEcxFmxNJLSzo8j8pF3pBKUTK1
3Kil3qwjM4OHH/7R4KtA4Spvzn2HHk0qkgiwYIl6j9uv1bCuV4p2oI6Qxnizpab3u56xWaYNkQCh
N3HrWjJvfHNDG/uzBAwqOl9wkDl9dEA23Mm2ia29b6LpMRw2R2fRptO3hA8Gg0nikfaWl7q7GdIi
uHmDYYKYu+SutQoJnN/tetibVu8tDIhzWxTPXhQnDa8zjXQbeQqPqMbdkY528W/1vyt2+pEL3d9n
npc/+lX8E4WXYeGouFtqunL8YbNBcHyw84NPqW+BGCcGam6XLJ2BDX7HqTvex7Fx6R1OXjkptWWO
SQ0phQxwrND5SSALW+pFtgqVPmX7J6AKwd9sJlIuK6EZaH/nxnCRd3pDutWGkSb6HF6JV3VQeKrw
AcfCvV8X9s6yLGWZR4Vy0XP+VBuFaRMhar7CiX4pw9E8U5bKFhyQlFd3BDBnJvE0n5eUV30S0NV9
K9lpZh3clCiPIJoGFsJkbqJegUXX5FVc0tp+NFVra2z4lzAnbJ5AEqDel7Snxveo8cRTg7RFDhLp
U/geA/o87oKz6NiFjSlJTk5kQeGByrrM7ck7w9lfNVaAylXZR78ERDFO6wG5PxWxIbwNQgNC4Wyt
HIwUpMhfKKjMRuZCgnUqP62OYwybSTKac9cpjy1a9guJ7BERieqvyXJUNjlQLs0Iw4eERO5cGO4Q
G/erdBWKoN+kg+deLTX/vPQeegegVr66NV3F5mUCOYY1tfRw/JxaKVhdRiO0FTQSUeJrNUqFZArZ
IOGjw3cY32sEOCmtOdexgpdYjchCzN1yluVwhMAR4T7LIcy6TrXpPGpmd5bdFmdI26XyF8ORw/yl
euC0ByKqR9EpieMjp0/iTrsSqOeDkpWDgNHrB9k1zyBdhGa4bM6vocfaHsp+wKPatG/yoqW/SmwI
rmgM8gwR/J+AGAgPXxNSW49WE2HXmiMXIBUjcYZtMKg+Qg7zEgqrOAsgMiGXZMVUrKwoppBkRe+c
qsanohmrgyDtchdzUr1zhY7hNzsY602JstheNf0RV6juzHdv+h6MoictJIxzptbN1W56eyEHIJG8
O0V9bgcAHaOLjmxSx9QnAThvFTd66zo32E6RoEg0gJj0siB71cPqXdp9RCEovsnoPnK8jlcwiNtT
4r2x8cHHQVVgaVktjMwID2vKAc0mSQz7Ikd9PETPZlKfY81r8T+FwL9VXYGW/azPYCDyeQHF89wJ
a6UAz3wsZ+RUjmidbElewdwaq1h7lAyEv2Z+YqyslYHL5ypq9Ct6ciqpi0A73oVrJ7PBDyLV1eOo
qdnus3Me/5fYbTRY4X52EJGeg6B1rePdkxAHg3pLCv1JDsA/zMkxwpY63i0K8ymEDn635Ct7xz7d
lfFUO1sGdaUfP4XC/myiUIeqtmVv6mpn245789Ak3ejapC7duSkv0NTiw5inv766/BBhLkjiS5Q4
DAWlFubi5bW2qyIFrPnnyqEWwcLJWnNPJd27CTL/t8khU4ejXIFAMPPkQDz2DrEwaZjvkQ4JpAjS
4SFOQ+3cT12zSsmgrrSgiq7qbBEv74ZQR/zSGcvFvwZGa8pOsZlsZH9/t4qf19bE4GUGnEi+CLpt
eM97s0l8JvyQ9BpTvi6KJZpVAX9k0bbDL6k5mQ2TuS6crt5KcO8wasOihIFzlqNl4C0tW+me86kW
D04bXTChzt9i8v0Hv6sAxoDYJYpzx3UOP39T9ghaSjuDJiN1GpoKZ77Z3QBpWDwqDTM8yyafz0lr
RfsgWyOPR6t/VZNOfSiBjcjOuqnyc1SjJSAdFQiI+r1eB/6qHSLxGoxZR5KPCpvhWD81F0HitO5K
/kPBryA0lT7HwZiCn0H/TyuQx+8D/T3PwevKucKZyCa1obORc009/VzazTLIcimh5efSrjPvS6Mh
T5/txrQoIdv25j6XrAlE+Ioi5Fw0Lu0Ww1rPj6+uM1zzueUWofo8pWs0JsN7I83EC1tUcpFDXOpl
DjFkLxdrLZCqsW/EWo6GWRAf4DQqi6CFieeTIrzaen3pyz55T1M1AP7bOPwg/OYEnLFaj9PQvRV8
0xwkPf7451TL0T6ndsIp/zW1H9uLWlzKeBcGBfC51i9v4Ogs4EL5H2JWaTan0ceoPhn3fQsRrP2d
4jPyUXTIX2WcaVZyklzsYRt3g+Nq3TBf/dtieKbjXk6riENN1JG/VsvX1GCAL+RqsyJj15WxsvQG
QGq1giCIGnruzQmUdtl71JfLSdtas+f5oOkXd8rDjwp1h5lbU18F9hoL3CKpo8w6xaLrSY5MvbaU
zTFVwkcT4x/ZYh8xn7q4H5C8n+Bx+wol3MhOptc4uUI5q6+Wq5c7wxcJrFUNTTfZCc0EVhciuQsd
fdz7xLEyMGvoG57hkBwXfpuFp6p302elT8S6iRplLZtZrcJX9kHBaNGQPiNG4zw50B/mhpxgFGTp
qPedxqyuD6ZAexvWzfTe+By868rQDvIBbUFxrpvmjSdJCRCv0W6C6D5TJ+UCYF9/ibrolaeVAnOX
1jyGTZVyCXGy2ZdYBK782MT72vR+ldP0oQ2qx9Fe98judwZPsEQcxnoKtrhRGI/miDxvorT1T51N
Rs3qW1FLk6ZouBn2ymfXjReZtgp6SpMUmknXpvcbpZt7Ckoh/zFHYFawKRoXDXe7F7uuJvVezyw3
7GDETpRFuhrdrDje/ynDsjo2lN+VTpJIqpJPhv8D1px/ll2ZQ1GIdAkYv/mHrFlCPQyJNcHCZsFM
YHpErQf7oWCWCWy+hepMi0/r7OTGjX+r0wSt9Dyofwytg5BKkLzmZutsKbCbW6txi9cszc7kNOsf
tQ0MIDMU51onVXlqCJBXpeG2x6yDCiCJMojmd7taTR67NiVDbhe/ezPb5VpV/hbky/55M8+RPQM3
vQ1dXMGk5mbjSbVKkQzc5/MBjNLfqiyQwGsENYUYiNhCfg3GLrJWUR+0e9n85zToZ5/ThvpdC923
vjH7YC1w3ibNP6EKNvTkShQi4Fk1QaL45Z3d+PbKUAWSM0g6rKgeVHukIl3sjDLt4V93vL3PPj3r
i6ODofDNV/zNRNz1WM+OkXOrxiz2EWqJBr1cw00JN1aM8jD2xJ7NsJ859JgIEoKwyWf2RVCNpzQA
d6PPzkuN4yk7KZ+tajjbhUpMVrubwKi0kG3PpIQ2UmY7FCj/x4rQ43MmAsSxpdNqA79sW4/sOyg/
wHzKiiYEZAGmD7hGI3ZKPxDqBA4l9gG8+QnhqGhBWdoqxvHSQPMB/sadvBDXDBurQG3E+Kvva3So
4TQKQrKt7CvwQbu/gD501lkPT5jWaSiT9KhChH74mE7FeGxwsi4bssVVT7EavHO3kA6exezv2fiZ
eQBeA8uj9i7ycnf2VIroUhnTePiaK+/ENA2rcX7ayyZQJnfX2jniornjPWR6vVF7AsB2boVUvC+Y
rFAIpCUvEFaKvW6RCPvqA1uVIWvIRa6SAw4pm4XI0hJNEtYi/ZBc7S5bO31OjqvTr7xd8Tghs7Vv
io4CZpCLdFm3LTFX1Sv7Li/Vx8RA5gdBnl0jRwMY4utUU3AwIYxNl/PrxVrQXWPg24mC02zX2icw
tVdlmGx4CxkGtqoCLzgOASHMTTkwYErFQi9am0mLX60SeC4+HbDtfYwBKWIaHnIlxnCSs935tayH
hAD3/pJhFupLWBPxBoqokjf2pTc6fjVm/N+3OPsAXiCXIp8doTKGpzzHr2MbK3awqnNEM2rOhCt7
QKlhZSNSQ10RM4FU88r7ZcDJmqdsd/zq76kAdKuimI1oXD3no2Fyk48UNL7WeUZlb4tU+/bVJe/u
LxOtLWMTVJV/a7RfX/GZ7MG+8B6etbXv39L0d5IhcbqcMgRsTcvH1g30htKsNRWtHzPolZXUwkU9
cU/O0dth4zGRt9fwNIqbclMbIwalczMOPUS3Q7W8FKrmv43OBvFb/U2HNXMyB7vajg2iHlK6iwf2
830juBvJ+ebQXNLEecGT28Iy0wqeTNMc910y6ItyNjcEccBvn2zVSjX88Gkidb2K/D7dhjO3N6yM
8IZ27zqUZF5r1mqBlfQ5qpdRdPP4hsq5SYLqTefq7d8YjsCtuo3qQ9KQDMd6pjnKO3mRe3uVfqRY
j68Vct2HQdW1c5M4CjwrhDTTNPgmeUsNWB3Oad3PuO/IDISe9RiRN9siEXds6shb+ezuTwZCkfvB
B6oWzxToYWa6NfoyAyb4JHvI42dLi+h3n04of+S+/kpCD5fu4UekD4ij8ved6wwxn4piPWW5Mf2Z
cC60/fFvE7pmUs6GT7VIVGPzWKM7gSuXQd7U97t4n15a6MjXyTEIHkEh/IxJKMP9CL6hqlisyTl1
R8gUwUoZsObyEAvidKJWTwGH+p07WZR2R9V6GVvzsZiG+OQ0xODSg1ez225WFhNb6dIrL//VgOxL
TVQWqZBbGydz0dfURbMIxDiHyTRln7yTF2V2gE98QwA0z9jtKWa9RjMe3bb+NKSKhbpUijC8SRer
oWubQ2iD5pIzZJ9doldjzrByxfY+fEMfv3ldcqnqoH9W/DQ8wlobVhAOp29Bmd37nRkgEtfKZ7/D
/Gaeb8396dwfoZ66T+0GKQvXjxaAwOxLESvVq5G8QZrR34I+NFEIQJDVThT4oVqHuxzqfFtzborB
fRCFn02v5DysFYZ80NGk3QtCwk+Yo7gJ2kEVmfOmhaG4B03jAoxRhsanqutYJ0hxE1m9AsFaU/ue
4xr4WNWp/bf+JhX3/lCwvu/ApVuZhYSx6y5RgxcfjoJZ43y61voGrKPff0v1EnEYLe9vRiu63WhV
yg4LS2wGbJN/XUclJrai+grCyzqkjnlBarvHE2NAtlRH+ED2UXjjAK3XBUoXIg7hqRXKHzrfrObZ
1hvzUes5pLVtc2eXAswQx1Eo0VKGp0nqVZtqag0+K+JQSn8oz2VJepJNO3U2qlm5Z8whn1R+i6e6
cKOVdCJE0oGTEyXZLKakhIAihaa8919Ebj84cRn+ENpgLYQ9mFc1ycNPplgQZOPO1xp9TRCEDLeN
a8BSJEaxQBNG2avCiR7lpXJPptCBT1V5/Ni6XnG01O6HHJJdpt3MpQ4oJ9IsL9AQzsHbKGCHGdKb
7JP+e5Bqfqhq6cA9QXLFjRHiDYeRbAYqK/3ZoRRRCLys7n1TDlcgCMNDLuA9+7FqPnzdTWnhrIKh
MB98jrCrCT3lQzSml1A1U0RT3GFdaHa0gpyd3SIt/ry4UAIKxbcusn+WpF1qbuUh2MWJNIxi9WHs
EC0IEr3ceIarv7kzMH7ecb5mJP7wOUPPK+MtzvP7DI0iyyKvxbFLM9DWkjFu/e1KJN1vVDeNgTK3
4oTMd20LslYeXo2TPvp7v+0+qsnULyhrGpcoKxjA2+0X0jHtrgwbfUci4xf6MN25xpClsXQlXyeK
0i0doijUCrBaSWdblkaN1IWaon0YVTDGbF2/4chn3LT5MnrYpUQFj+UmRPsavSKAM61WwchgnryE
TeltMsdADGZeIfs8ZTBgrmeHxPCAQSJHQXjpkerdOrP2INkn3i0GoYt0FN5J9kk9QilbWNRDsyY1
PS5ln4YuvpFaRvkj7prvToiPhhLyeST9+O6jHYbAV+qtZFOhYk0yymBvNwMEaiclP9Qa9oYVwnBL
CA5419Q1LtGhhwOitPShYEFRoOyc3X24GsZFiBRfCj8bLrXmruUZQYm6+uGr7ytrm8/z6m6Glcq0
7TTMChZz++tsIdd1ReWsGqE6N7l3qa5yMcfJPhvzTpa7vQGXsuD3JHez0QyuclTODYLC2DVeg+4s
MAXwKRRgC7c6BQZcYHlJ52YMAm+JEGa/+hoYrLS+T1G7YVp3LeoAvda3SGON69Zzq4cgVigh3LfM
oAypHdemDhTap+TpFtnzlOvWBg6lvdLneJyyQnkeq/qjnQP5er6k5bQw67pAwY/5garq0AGtbaS1
CuwdcP8BwgS3aUo+72RfNPcNc1/Um/lmAIL4s6zBBNfuEBzM2WEY46DyBAD9I8XT+Mk2m0tvCjzt
+p49Ew+y8SwoNHS94vNV80CAwirelHNor+K8itRKMGykKOxXU4rCQvG31+NAXdNt4Ft0mJVSnege
2llpmGgKsSVEdlayGcEVf0IygEpHgsDaTJX/9FI0QF24TTK1eHjxozLBvK0oVGH2NT+I5SPZ0g2G
qfv/4uhpL8izfQ/VybmWShC/AHC6iyOYVoGtyIghgjs76rUU/tamolLtnLUSMF6+L2rU9v9p0ehn
6rGr5j+wRPBFni19oER72ZTCr8oQfzblaDD+oxmXDumFeW2sKSCj/Og1rYxyVThoJqYzR9vK8e0O
q+lVKKYNPwnciTKE6cZQJ3+fKkSXbqFXj/lAgkZ1UV418ED7kRNi8ojBcaeAE6oYyOaZ+aM7cjJw
5wEX8qpSKaAqSMpP6D1fRKC+y3eYd5O42BMkcigKL+iB/3sMp8b3oBpwQAltiplmTfWlgJRoFBlU
fXmY7wMfkPvUib3U4JJzOjz2/ss+Zy7kyClBZzXbrgfniJV9qKLGnJZXchzOVRrYy7s4JImdRWDz
/jWAp+K5RZzk+NWfgzQ7GmO0S9HMkLlUmUE19fqA4i5lhTltG8Ugy1D57ncyURtpTrsDx6Mv5YJR
adVrOuqHKYuLA4re/VJNYuTRLT/Ym0pjPmWepu6JW9CXo+D8lOeW+YTSaSHSEmkgenhu/4gA7vno
EvwIrSWoxPRn0CMQKsLMPVPgTs5J1JcrO6OO0sjvf6PxGWs9ecCiDM9UNpHtoiWPsrK/icW9X3YN
8uf6zz45Ta766zXk3B5k1f2FkNFZg8O5ga4FuRtmP3vC8MVgNhWFz94/8t2c1qmhlB/zjM7Rr/ec
WKU2a1hpw1lewrwazv58kU1y39vIBH4+gAFdGIDIEUE8FHUKImVW1uvm/dADJRf0482oi/pBdtPj
pPZ4a+bhP3v00tkizkCaGJoTJ6QW5N89/yKKQt/Z0DIXMj0jszDyMpgeVJ2oPXij+6b2Y3AsDBJ6
Wehevp4nmp2sPIrjF/n4kJcQmlRi1p9dcupfC+/h6tystfrQaBXAtFQZbkNVjjetzqEHgqnYyD6r
V8cbtAPoN3FDODfPu5dtbZA1mG6Ki1b9GEa8I8KAA3sp1BcqNPmBuCpcyxzU3K+22Wd/bCfhGob1
9O2f82V/yin/BkYuWsSBODVJYDwNfqeelRHcvMx6W4qBQp9rJycE4LQXwcHynjSvqGEjdjNsZBZ8
Ksl7KYlAbBg4ZVOieLbq6gNgreByb5nNnBe00BRX5rMQJu2P9626Fs0LqsfiAclMnJW+7siEI2xe
rgd8aMhIjv1yGlTxHibZhxpp0W+r+xBtMkM8gMllSaR/7zUQHMlgWs91myurvHO9i6KA1RsmN5qR
Bjr1VL8Em94BJHFguv7mj4mJ13IrPtfTBFStU83XwI28DTYWkOJlU8Txym2dei9Hjd5Gazl1tHNZ
5ObrjH0v0sp97JxAe+6wSpGLQKqm19Q3v8k18J+mgyi6dmnC27i4AVqNdupdCGXLVdfjj1VrHoB5
2SkaFNyjuLrKlryg5UcabV7h6MOxjDrl8NVv4EdMQRqcRAVW3gQ2vsEs1b2WIW6S8s4P9EU4EvR9
9ZuNbu9wA4oWsg94qHtV54t8kdKpqGX44Y309FhyDJyxJ0qS7L6khlNxjEdHHAdHLbfo+b9XlYNQ
19gb1SlSEigVndJWp9Z378NxT1FyJfuMCMLuxgfNsRrHrkA+ZNVrwji0ikciMupEfLzfJvNt37nx
Ud7Ji9kDaV7e2/4w8QueJ917cSfAVdo4eJPF253cYznX9uUzBBhcVNvhw3/23B85xe8uHKOHu/s6
k2VLPlX+L8sVivW7MG4waKir4OomCNJGE5Vb2awUNSCpyAAkmuIQGeByjMn0d5RFFphHF+ds6vH8
uq/N4xrQkDZtv5bJgUSgS2kF6RIDpQEguhhu8qIHZJ97FKKaeZ/46jdbf0/xwz75yoz48H0UIr+W
yslyqR3Fr3LVOG9F8u6vpTYVHCTUYnQi5VKnUcd9zi+OY52rkxJXbKoGUbS/NxU1v3p5SE2cQbNR
jUfeOYJSrvApshbGYz5fcE1oC07pcpYDdA4HhEBbyjE5CwTfExQB5yRbAg36o9BaIIzzarkqNsff
KQxJUg/Gvpcye5UNN69BxkjKJ5GSTJ7Qj5JjsgezCmhA/z/zk673YNiGw84GsLO2+t7caLPYjeU5
I6SW4u/Nr1E5WY6KebIzT/4a/VqrVhlHJEcDj1Tq5sacGu3lX2u/ml//buCDlC41exvN2eoyEcSA
DfbXMh1tj3a2aRqolnlvjCnQfO9Uu7VzdmY5BSMyzUOM4PZCl8nqwi2jJfI7465HfffBsH/oepbt
VIeKlFSMVMdvaBwp723s/707DL63aaa8f82WapR+8P1fs2X30H2HeeHdZxuBo6/RMOQbPes8R07+
BkfnsSzcWZ0oLF98+AGy22pj7Yzsa7lo2qJ4Axtub0fPrbEeavM3JQ2s5f010m92haebgahVhJQG
3/bGgGlhNkZ0wa4Dx4heNV+MiVMrYvf5LzN5kiqfmaq9dH5QvZdhTL676OObQgZ2V5EQ3tt/rVb/
Wm0VQ/bLGZ6yJDd+z6sjxMjeI58041TY8S2FtrbrO/x/5WpfheboNcWTavb45XgBGEbbGz5sFRMm
QxO/alh7bLXo5Q+YRk1q5f7BTvZNQTf0vRkwOuoFQJ/epIhRk+i6qEambFFBdw+NASbLjvRpi51n
cxWEWau6iZPneHxzgZktIrWJ/kBFYAHoVfluh4q/mrOel6zTjKNwjHYdF0H+bjjN0ak94IaYVaFR
NTwjaVNsS9zvYC9jJxKBJgAKGUd7C5g1NbsiOEYxdiQz0ilRQ/sGJli7DYfQTUAtjW5Dt1Y8B/aU
H+99yPJ2y6nmxyJH7ysNdE3yHvGQWK4rB9hFlo+eJRa1Smh88131t7xJdON+AybltyqE/m2++V/P
mZdP86p/vM5/Lv9rjhjTdacH/qPp2R3qasG7GvXEzGhUPtdEWUh4R4+yZcWwhCLbyg6GFmXPZJA5
NkAXWzne0J0BnMcrPcaiaTYJyZ2uffJsSJrzjhBRtnv6a4xi831MYvHkmMo62fprHfIb4FOGMD+a
aYkZqkcKCTSF8WJN9UUGZVPhBcsCZ4lrTHnlnCNTtvTRIvwhUB8hN1O/Ilm2mGb2YZIP4C1ykq/R
fAd69vNO9slROQ/Zg/9h9OtVSOpAXgrGZj9CGkeTQ/3oXJuEqRZWOyPs1Y9afygj0bwHgWLsvZF/
Wc4qx/YNd8aQvITWXfwEGqLsp3BTo2JZaScNj7xn3JqPvYuXeJJU6qPbY7Nn5W19M7VKQXYwE1gb
iOLDL1RUQfB3qvNOWSPTO63dtqh2ssZMvWPfVyRaO1wFrmVXpvdSdAC07j5NVqznaRyz9afJwj6n
QvDkPm1yEYeOnXQplECfYZj5Nkfr+b+/+5/nOYkqjribLu1az7fkMv73r1QLDBsDRIqQDayvNb4i
yxq1tU3e1FhrJTAUF/WIn4WEWPhB2m3l368FzU3plPIRE+r2hrjiD0d1mpNeUufURa2e4Or+kAUe
WcTxMVQNVB3K4FzzKWZmqw7CZCPLPYg3tosAsNUWqgJQTUNkG1lmk2hVeQf6Or9A87Hww2j/Pir9
KeU8tTbWY4e68Gyl5aomWWPFjIezbNsKOQABT2yT2DkJUfyrdonh+md5ybFqP5MqWQrfRZHmr/6e
BPdO1SsqG2F9mubDaCnPpXm06xTVOsoueVGbrmswOxT+ys6bAXkfoKaYtFVPhspnRhoDvb1SK25q
GzTQSyr7hwL5pVM8649ufNIy7VF+rrCHyY250Xj/mENTvRLOtY95B6QIssDPUsMGM7PamQYGXtrd
fNXg60ibfYjU37LwLov2Ata/tvBEFS9LKwczW/xZxP+ak7FPZmPunmSpHiO/euWJ2NqaXveitbb+
OlWVtgbjaB/9gq2oD2udwrqmvANDO3ZZmH5XHaRDC5g7yDymSzM366vTh/b43DybJYboQNQBuBqW
8Lc1kqNLKRkoxQNlX1Jmw7Ibgw00//Ykxik3z3FXQiKV5R1UEaC8ERHs9CmtONK7mGXPl96r2utk
/EwHOPr3fnRRXzNtcODR58Z9lphPnXoOpOyrr24iZ5dT7M7L31LzTmg9X3c9NoNdENQFTEoE8vT5
IoflQDjDyQUcq2WBVOZW+nrVrabuNB34+zgjTWVf4Xb/h7XzWnJcV9b0EzGC3tzK2zJdvm8Ybem9
59PPB6i6VKv3mjlnR8wNmwASlFQtkUDmb3g8RhplGglVBX98l+FNfZIhEZZtt4ODdIiYgKMQ0HMJ
JEKdrr29bO+nuZ4E+TGen6toX7eJ1+DInEz7ucnXuAz1SDbObFRa7ZRBijjViDOfphQuqdZ5jzhm
DVvYjGOzkH0yxJbwiqz2o93YOQ+TTNLoiqMfXGNC9kMoWXtWYhwse7jFprq5rXSscGItQSZmOTrY
q8q/hPiL+QjNXkQDZZf8W4l+r0J87Nr1Ef93fwR60SYdvMQTg7+63zfzTeILqh1v4qMl3sM4KvEC
H6ABNSigONqdzNjEEfXZMaSQYVOs/9OiCtCso0Jk51my3No2egRKl+ELJZpZlrZHgCXHyydX/QnC
RejvpWY35mh3F9hCpvdnmYPpNDgBIamwXS6ziJ5vUiNonX73DhgQ460GxknmZ/ivQkq/r0NhDVSc
7bCFaClPx3hOVq7Rg+QTI07ZF2d5dj3IPoDHqkcaTQSpcJ437z/yJvTeZOflmiiqoG7t4mEgO/+6
nGx64iVUTMZDEqaYtP951amr6n0E/SHaahjoTrGmHgZbH/W9MKhY54VOpfsuR/uKfOzHvwMPAtGe
3v/9GHfRf0Mch/ej70hVuxekep+Bkoyy3FtdgOgkBZxdH2gNWQ7WeDIQ2X3v7LXm+gJnD8RAAARn
ouxxxsOZlZ83m0JKWcP4CnXdJS6Y9gpIjT58s/X0a6Q7w6bT2/7Yjkl/hK1ZYfRdZSX0oBLXmGHW
0MFFP1ieXQ+KT2HVdqbdtevfwmQfAKAeXNgUX5BIEkmkFz63dgCyS9m8HvJ8ank2ROtrl4Quodzg
36RNARWmjpGCAr/UBaa9R9IClIPP/0JsYlpvVhDq7MnH61hvqd+13m/srcmzhHMdrt1MUVdZN2JS
hHSdaoz2ba+m7ZfZwJFZzedkIQdln5eYkFdcFwN4EVJN6iseVi716dnrhgtGVQ/8teVDs7EMNcd5
CN0CmYbrQsBkGSrh59zAGTBwy1M4DBWJMQWMsoGbnR9M/sKyHWsrH8gBitC7ak5erg/q6/P4n4PX
/mqoNz6Fr0MPOfPCEDEQbTvreGW880dIqZ3lqCq2tKS5P492onmdK0fRMHqYg7L9pmORAX0Szrlc
frH6Jm0WTF9GBfHKIIp/xhNGtXU/jMdgZOtw6oc4ubFwE1yyUtx7BfafauNDLI3Gt07Ab13dMfA9
hAARNH67U+N2vsN8ayZ9GqpfxSR/6I+aRgZa5lcH35nPY6jAMhZZkI/UbOim30cfpSTZJQ9BLJbS
2YypjVEON4k3rKISf1UqlO+0lIGyimXhNyLXBqOuYALRuMWN4TSXMPkpgyEOkAqe/yNMKUftphKA
Sx9dSme8l4+ceMTge4r8n7IlDwkp13VXCkVkYVYp+2pcVheOqmeHd8dLc12a2Mf4UNQvqWT5IeIw
f8niTD+EMjuUIbC0nl0S2NfPGUeGcipMVP/En8SsJ2/lK467ks9wGHC3QCQwH+Qnf3lg5x70Ipf8
60ZGyKd2YUbhDhSOcXnMy75BY1FYI/B4XRHorVuijajpVJ9rLZm3PXIlN+AzqGelPdiWGFhWMvXe
Nq3cX/LB0PXTrqbMfpStyzqgjcdPfXIZAPuzXg4mm4r7GmIhBIiFYdYunkKDvZ9snmg8a/sXt2jQ
wQcQ8G8ReNj1LxBXPkU0jdARtVqUusSKJooV91Ro6t6IEpY08mPmc7xrUjS4rx+zzMApeR2Qzmsf
3Jhwazk+djBi6ZPwrNvPbgxvWGm/D0NeP+kTGXaY5pRDuqa+pXYLxg/rB7Jo0wJ+1vhzaly+YXYL
uwkDV9Jvrr3jTzret/yHXUKEY6aaez/kpQddF0UHF26CYQeLIoleMx1BR7zs2kPND/JgV0GzcXAQ
RZov6x/7sB+PGZ5ciyqe+8ca7e0vc4AFahH57dJP21OjtdNtYyUe5Hx1Wtkm37YgNtP7Go7bodMA
p+SxWsG0bHeyToQM/XtEKyKa/11E0mUVOgbdp2t4c9muVZzilmAukq2rxekyt+G4AJb161slfusm
B0ZcMkGL9cPY3F1GO9jUK7NKNplekMZrTeNFQSl0GQd2dNK91HwxKT5lU9E9TUDTb8mm/ZBRRVB6
W8vomMRH4KNNRxwSWdIVAT4C8tTuFb72eDPBcRHeAmhnbPpIcNOF2LhaKN6qC0qEX0Tzil+WKuSp
ZnkIXCXm8jpQd0CcLZJmK9/xspU3wBDGxH7vWIMHoBsUCWTnPGDdiBkOJGUhCIIZDpaLSA7m5pOh
df0ejQxU7p2gfBlykDfFlE67MO/KFzUGF6dFhnojR0ML+uY8PMNbdG97037t3AifGswPFmqFT6it
hN43y9cPppXhpZoNb5OXpr8bbX7FZM56nduoY+Vptl9CNjAbgLTh2c01e+/mqrqL+mGAQmKkKxWW
QYzP5Ua6aEmTLD3NuauKPrQPWCPmQfPeHkRNTwbKPhu7ics82efbA3oSut5tJFSiTcGk6K3FQtpx
/dMczf5pqvRgBZ1WWSIUYffsdjPlJIczHTVxpEeXk+p+RQnOub0eaqtOVvaAhYvsczt2VuAXwhPG
8NrxGoeK+XzM4xaxOeanqR0uCt+dG33px6iSBGofnzu7XFdkZW4RPbJu5dkw1MmWXawrRObe+7xS
7w91bP2cImupIyH9RDYDF5E5MtGr8sbXbkIi1ewtdW8KYXYPFUGEvx7ewTuiUizrx7KwbMT6lp9C
cCdblhapK7xivI0sKtcjiPFMiX/LkjQWjt+ojjlnTRzkmdqqr37mtbuQ/F+7ZYce7tTG+x457XtE
q1bTBqku9p5eM+wStpAsGAdIFnYxUc0etG0EJvN8aaItT962KOqVjMnRc7iz6xZnnQzr7Nx3eAIj
UDeGdvaWT5mF4ME8HutksJ/LERXNpMneINFOu3lAzMfUMdSg/DQuoOs0u9lg6tQEkDaRIa0vbTKV
fI183Xgwfe1tMi39ecznJ6fRsVzv4yM/wOAtSXx9lQAOOVtj6hxnP9ep3qCypXqG6eFBalcKWLKx
q1ZjiCVz0RqHLq8NQFjQek/cJpJ10BmUvWWMqdf2CebMsOVWOEMTUJFD0s0IonfxyLrxPXtxzVeQ
ck7Q9wMsffLVx8lCOcyJ1yhs9Xs75Xe0nR01AimRYFtjFs750gkdAlNxYjYJFKFFWXXDWZp4DPxE
TaN+AXYQ3SQdmXPZXaoQx7Te6TeyKSeFWlMvrX50l3LzlDuV4nqLkf+TDdm2bj+n2kPKLf4hrfnD
FCZyKAKg+9WujIcJd8hP/Y14Tv8zfmYnvEp779I/oVYU51s98SH3y11uKvbA+ccB9W+x9ZVHmBsQ
XjDb2MBPQ27X7p86KCsHH82xlXwprfX3gzMPTyhUVp/6RXxITURgp5tzXrNpN3zz3nLc8KE0p728
s7emB3WucwCNUsN/QT+6Z8/JLsMu0+T+HWSFVjwoIs1K4WbhINNGAKoV00FNJ20oaA2AZS+YPzks
D3aaWwDlM7367peOv6/QPlg5WTZsPSFwMIf4lE+1BS40ceBPlW56n+Av2Rod1D/RlWoVRTLWPjJe
RatZr8tDSqLg9PczRrYRZtNIANWobfpKvFH1RlkOUa3foB+K5KIWk5a2DAAmSjfsoNNi6zzW1kNq
teMX3+VXRWOGOH9IVP1H7pjBOeqKZjnVOAzK5vWQUPw/yyb+tmh6gG3couw0QBRw+UtYbM03FZWk
PTWZF2eMUn4oVby1BWwuV8L8TvUcNjICA1wo+vfO7lR08YF8SJDo9VCnLYiN2vl27ZJnGOSMZ7Q3
xrNtpKgYmuYlAiWQh9C08XMrs32rNdPbCCtuBbTYPTddzzZTQ00/ytXs2TfVV0zk7J9UrChshCdd
aV40Q2m+VGPdUloMfhdBnB5lV4Gl22075ptZBMgu2/LVTZwo2SoPOwPJuqFZB2OZ4CphBUuJhy1n
Fde5eLL3eFQ1pwiRA3dh5D8VxMK1WnPu2Xo4+ypyus08NvgypuVRIteBk3ULWxQHkHDjDhuEN0ne
QBINjKda1RHNo2VQsb+0kHf6YYRI9Yz+hOCWBPw07GYXoxofw1DXv0wRMF831wWuGLQaapj7GgEt
gMU0o7GLVlrqRgf5AxCTrMlCrcJ00RseQoB7s2cXRzZUp4tDMFkv3mkYnpDlyW47meEbtA1SkULX
jr+e/Avpjj8tDU8Zt9c/q1WOQJTd+U52IfYTHIIEucOpiStSt6B2cpxHQE5b1XqYnPJNaeY3TzHa
+7DW9FuHJ8FC9qOdiD64H7aHNrbz16Y/O0NZvTnuY6/jcR2myfSaGrx1BZLIGbqv/4Q81qXfSipz
T40BjYbYWY2FWt/kI/jYZ3lbCRCnkOgHJSoctmnIX4CCkD0SGRFrmreZpzhc/jWQlygs9bVa7+SA
7vnBzrd886CjrzYG1ZOs31jpMpxoyH0xI+hdVk9IUs43mgbcRWS+bfNeC1x8qvjpFdvBwKWk0Srt
rqmqVKjpZr9qrB6ywPytKsOTzTfvdURvBdlJPb3z0GratYZp7PEIiG+GFNsXTDqU2zFHk8pCGeNM
YbU5lUP1xPYQUVbFDP3V3NTWuscW74s8aGQV7CS2z1nekYJw/XDnRpaenEFyaFszc++ha6i38hsZ
p/Y9Xz+VXCvfQTEmW0DevC+zNq+DIdvUFnf+yVGwHB5ZW2pJbh9y1KE2uhnmT5CWfg5+Zv8UoYPZ
ZMsiTOzqOwY/yb4nFXZTaPGzVZXBpYXra3Ej+0cxaNXhs0+9cC/7E2DE2sJOftaG+VJ7k0MqhoPB
MxQWpTgdAC1OgcrfmQeoHHTTvpsBOKnVSsczdVWgVbO5wJEuNDwnqZ9xU69WkccSSP5HOu30uXkd
lQU9Azu+ZT8GJz1P+Lj/+Aah0m2sAO+iGvTPgVwvb3ovqI/X/iZ366O4hjfVxaaaMbXrO8s4j+KQ
1aWCsmlMwSKFQ/Kp7xLTONkumJQ3OSAPiZwhT5GFyJd57JTrru7fLxhtMScHFRQa1vzd6Sxz5wuF
o7BvUJgUP8codDCH8lRYK40bPqnhtJX9pO8pWuHhtZFNlLoOcZ7Uj3gQpGc5vXaC54uAgFcGZ3XQ
Q+dtCr0HD4hSiffyMfHL4sgWPUC6yFUB+vYdUARW6hHoVcZb0gflQp5+al8mfBrzXFVfGEZZ7JDU
dG8dpb2T38sk7NxbIG93GiaMpzEeMsT7ELPLsrI8N2POTqiul25lWY84azb3pTOjEA5FY6oC9WCT
Ulsarlq++CgCr1ssHrZyUvdb7wAXzEeJYY51z7qrEsiQfk+Jt5usu4+xwC/sS4srsCPRwpuhhDra
1kpyQD7dIPGgHUCBW+jcjsGXOMtuUslDq5x5b/hAlb1ubu7cCmUHc8bT7lVB87RBUfDGn63xLraz
nlt4+KaYyXQnuy79Sbdt2BKeQwpql34+arzibk8+CAGQ86VGEw75Qev9HcZeyqs1J+k6zuPi5CGI
ekahvlyZFJu/WSYCuWEGlKCFN+cZvFN2I+6Ox6G2NSwF14jMRVnN1KOfrqvsWF35+8syqHUMb81i
zj+0efjQTqj/rfUe9SXDbMvdp61qRG52NI9zy8boUI46TFArt05GjBi1psY38hZFjS4+qcX0Im9R
sqtQNUhQ5FovdzLNjqvz0DWnOtZ3JNiMt3aOOhJXTXDjFl59ZDYGOxAenzE/fJMbgY/QCvQsKurR
e2jj+8FmNJLwGa35a6jXV85pNpJfckWEQXVwWRY5pnIDC9/ZXVdKcrk02Rr0lCmBXf/BWCmVxyrw
k1vJYZGsldox6rUzeQUoXXgtZa7dKErr7mpfBzLnBBVSzRgyrcPGATdXDkp/QPro6zTwvxqGXf8w
+Xr84AIfzOwekEHYP4hn6zKdI3crm16i4iw4Bd9kS85piuZ5iqf4LCd5md8iNpfFK8qZKvYxs7om
Lx2c2xmOC1kL3DtFyVUe5IA8I20Xnuwsg9E1edPCt2L9Z78OxDrLjCtE/3rDvS9NOKyuB4hqVrGk
S1OWReaQp+ukBqWOq9AjDKHgxz9OMPMIZQ87jcuJW1bOi5Vm27LDm527jXWfuC3wQLzW14Pfht9r
eLxdi4OCRd3fYklx0C3EVTtz/CXH5UQbfaxl2ejpLUK9e4e14RcnGLoHTUinyt//zLOwxBZmodhN
8dLNAvLVIVYgR4sUeVO7zbgBjFH0VKjmus3BI0HCg3kWbusej1xjaL03Pbx0q8iwbtUkfe8melZ8
jNp8bUAG7akRdw72Ct0jDamAIBuRiZImLIk+1uWI5KP/aQR+jTQlXkX3F5651RUA6WwIOdikfnVT
BBcSdjg3js6tDAAgIF20Nh/dpv2NQPL0zdJ8MjDjS4OZ0m6menguBtDq24m+jsdRQvL8cQKbBGMy
LM4SpSab6DYXZ4lSm2vExeQoe1N908VJtjIt7JsGXe2ODp6yD1ms3FW8pvIY1d2lqSXO+FWGFd53
dQYDM5dozIrkK/9Vb1R4tcco6rFa1Lt4F9Yq4o1+O+5sUxvvB/hAckchD6mXWCu9sspNLfi1CEdP
ZHnfI2oTBm4uInJ7KlFqZB8SOtUjes/5vWGiTdIYUXNmvRU/2i5Sw0IsBIcVc9N0abttZrAkoW1t
XFY9EFX67hRnNfJ1vd2gNSQSyoWu3YBhCx8Skz2A7yPPdTHinRplFdSYwsjRSIwGCqPSwzc13OBh
boL1XNnJ3WQ3+T7xyXk/U6lPdmGKWIyh4lZwgaQWiP1Rs6DtSNqSbCOf+qc99+aqm1FphgvuAoCE
ixuUClqnGcpOsikhkBZ2R/gMPMiezCsRtBTxsYi3NGwhrvEyxG3/Nd7I8mQRhdiB1sLCtXcMfaXk
zUzCwpv6zQVDXSRDRFpU1Hi1SDnNaT6dcAuU+9tc9dJdSWVrGYntrtE6ObwM5yR3wHLP6+QzriRV
eifjLcwCWbCY9s5G2vZIQfkNgSWBIVarx7jCy9YrQNAi0djgwTgl9TpXtXlpN6zlLm9Bz+wZGgar
FJlhRMcJxhwCANzxVgFbeOS8tPreRYTkpk8dAW3jfSt+dGnKQRkmI5TMWtUwpbe1UcPdFwvLscaQ
wstMYx1FHrmZj/WlPONXlB99z4TLzrrzsuS8TJuavZ7MNhW+JkJ+jL9mOwXQhudm3JgoolPOpu/T
oRhQAcu95hJyHZhGFK4WfP+Nk5ma3/2MWresiRRW0F5gEF2kId4vBmTN38khjMLhpNPxo+ESLasl
ctgTxVM54GmYbP0q3LTC6RjLm1sUQMztYEF9kP9hLfa6N3ER3cF3cVC3dMoNSoLW5b9OAdm5zMKp
3A/JGNxNISYiwzT9DFUFmXWxho9Q9DdWep4h1vwSxWClvoNJnGBasMkP+YKsYpUi8l95gAuLVA43
1BQvw9fkgIyuslldusiMXbYHU6jUx57HpnzZTzsGXFlYEUSI38i34poLrFNibOURBXbzStmYNsJy
6KqKLbYz/gD3xGYXc0/NgqMcVPYzijPBekybeD8gQriOhe6OhGSlqRucwdyuhqpEgUE2FaVeyYgU
sL/rZkI7NjJv5GGo+t856YvdtUsFG3UTTGG8h1r5KvvzTINDYNfC0Dc4u1UWnuUZ4l7z2swQjrr2
yQFTt6JlWZbTJs2D7KhH/ev1O91kyNYhBPcaiR9ChE45JFXJyYYww69X6d0jypYJ9fSCIpCP9u7I
bv6Xjbh4Mfq/IgtKnjq4ydNg5NZaL4zmpGpARRvTm7FZRxNAMyYELVw7vmDGPGSjznNcP0tAmYSR
+binZTlqHhBlx0XalfYmf0AAPwTrW3S32RB9N81ILNXDdI9SRr+SzRakzioPSncnm46v/HTcKbqV
rfxh9iy8CGVaZO4RhmpthHkyQ8f8TOgmzUVhoC93ZxhDUi8roZ2UaX10kMpKlBHzZRfqG1VAxyRb
QTIa5NnlUFm4aCvRo+y/him6X6+NvKoheBXNDZ7260sh469mGtS7wfSyZZ81wQM3lHhJyWD6inTe
eWrCBtLrEC4cYFO/ZmP8nfLTeME4vYDoqkQUeFpni7hpezASz8Q/Dac0vVSyjT3Uv9Iu99K9nZE6
Taz6W69P4/BtBhiPQhTsSIGuYBn5frg2i2giUSzbuT/hKsIO49/iZJ/erVFQCM7yPmWLmxWUc50b
YOku5I3pegOTo7IZeIG+xgziPeQ60Fioh2jmbVBNxdqHKrtCiTa/cJ7lWRzdKpFT3l67uQ19DlVm
4v+EdlZafQpt0+gODOgNpqjTfdIr6mZwrfykzMN0CNXW57mNJULXFvqKEm//1PdDt5hZkX1vucVf
yEW+pS0MOy9RuB1/uPjLvdRDZS672sUtgKQgng6VvQzBF3xXEOZIB5KQNeDDjR/1/l4vdPMLm2L2
1CICPtMPVPKHh8Qru73nzwhA653x2pnURkTAFMM4xaOjvEEHTz87Nvcy4OTKyeWmeVYELuh66Nq3
rpmy07VHnn0KhdW1wndsXF77yFKtHGqCd1HdlJvOA6xi2fn80OPteOeh0QmceX4YVGd6KBurZ+ep
jQfZtEsl3OusbUAFhm21NPpnTR/qL3LQFHuRMSXbLZus2rjBzdb3S6jfotOpwD+Sg7XDmqzNgiOA
XswrSXjdIOGFsHMUt+gD418NN5Wkt2jNWsRBhMTz0O3mJPkp+y8HOQvDnGI5z4nJqkrNDwWYqYVd
sAV0da+77fhFrmDY9C+IWYNCCqzfabK0FDX/jQo54jH+/Ox5pk4iqDZvgOnh6x6r/fqS/ppJR+b+
KhFOVt5QuQizg7aNPW96pSCPaDzOnMe4i6ZXN15nImpysFy/RIluk0zJP6OUqFI+X+sjau6R8pbX
+vOKdRSu/AyeozKt3Azp3HmMzS9dEcdb9JKhHIjmDFjoSw9THUfY+Rz1PS1nwlhNs8sFnjWwxRU8
zPHA1fV9IIbDYOhvtL49yPmXGUWDiQ8cu02KkiUzptXQ44Fz4VGPBaiXssc0JxlHcvgx+R4h/V5g
6S6XwED30adBiVsOp2I49MP3YTI+sCjFbHfC6CbWq/seK1cNobsWWuVASfKvWgB436Ntt9b+r0f7
tRaAzcixzHVrL9cLMqyKleEwoqjzb2WLRDPu5t5WdzVuYMNChgB7wUVBbtg/huWAHhcFNh+iIiJH
Eaq8TJ5ICP+Zge8qSuzszNGqTY5zgE735VS2S9Epz7o3XCeVgzw3lTC99NpKTvw1Sg7/FSObgdJD
bkuTtyzz6stHG/r8lxGjCk598D398G8fWWQp1LTPL5PkB7nmK+SEIcvRgXYmlCDLQLgzqS6ohKDY
d5EeHgFEvR+w52AU2Ycg3Fx7a7fS8K0VoZcAOSQUYzIHw0+jtLaNAEItuzl/Vs3CBqXdOvdTEnHw
URtnsXhpRHxvY9c6XML9Mcj3yFSjaS/iY3FQG4PUVRvpKzlDDgSBki8d8TJ9pfQ7v1SEcQ64BeF4
oDdHJ2+xiHF7H2lo12jB+IjezE4CnFoUb/33iCXjIVlQAxpWftKUt21iVGBC4uxHTek/j0v96wDk
aj3HmQsdgdKpB7R4Xxj6olK9+B5LUwOQEfZSm/f1vTJ8Q74gefGTvtz3wsJEStyo+Mw7wZgtKsoc
m3xwfDA1debs9Ck9zGVPLVRzrfUUJbjPjdialTX2doVt84V15MKv7fgmDi6yDzzQjYUwERGJBBau
CSaR0LLJHcS+zuqsWsvcgRyhcR35E/ZnDhxAUiBJblC+6gU3tB0XErsr6dTVBF90iBAi900Bzxg/
YuSwZGLbev4f85AgwTrcaB58UnqPduC86lOd/fCmAr33qnnMeuoXYKi8bdEUwcIqQOxR94oOYPSw
g2sn92XKLZ475Ahy9DEWrm0N9/9zRGdlT00dt1hcds3tRcNnhL/U96BCXC0ExCylf0QforrK6a84
VfTlGLVvQ7Vhcw96f5NrZXAKlbE4sah21n1SK4+GAY8E+3P/l4WTt2b8MkYXlU6tUh9TMWcK5+CE
Fk9x8gfTASrt+4+wJd7ndKe/5sjX8QY8J2M3eta4wZ/BqGpr9Dsw+BRFgG70KAKgm2uQ66Q9D/mv
cEzYm4mWj8DItJDz2Mznp6nAPOYjVvZfQkx/uEEFdO+5/U7TOvtnoltvBUJAaG5q4aap1OrYGUOI
NwAoDWq15psIrfJ5Xvhp9pvKnNfgvOz07RZl12nN0xq7CQ0lHe6K9UNcW99yzQ2/l7jLL4ZRK++x
2h2OAeqMK5mOi7Q7SgPW17gx3qK4N8EtadNO9RGWicRDEdezkjQGTgpINMWPuUf+UImbfaA6JpRU
ym88sZCCbzSnWtlhxVLUnszntgMLDfIbZcIiQFcxnTLEFcEdJqtEJ2s+Rwr6vwy0nZWchGPbcnZL
6xhq5kNj+NGXAbrfLWl83FtQ8X8bQgx7Kn/q9rJpl2++Tp4sqHI00VOkJrmjhG/hQFLTtYzmHMWu
8YhPzlb2o1HHfTDx2ESLi4kXcUFBLRBNt3d10ftHebDd1EcU2nxvVlMMw6fTMdf6CKlBbUQrdxwX
A+98PZV+99Bw6zi0I05ysqnPes9CDq+YIFFuwKz0D1pRZljQYaYjB7ELIiln2Us5KCclvR5gKaYU
e9/s2MGY1chXacYgz+mdL0o1JHvoFeE2rJLm2a7ZglR589S7+nBohHud0C8sxcG1/ejADSPlUeHa
93IgVxUw4h56FpqvN/EyFCKFiL6E20s7c7WfSdE5B1/KGYp5iDcvzTZWb+VVUDzTb4a42AxKV2x6
aLIH3KR+tlGS/cBx4Dn0i/zJ7Ctt29rcOeJ49h9qo/i3gGrMul3ek5nUnGSTmtjCQvP7Ffk++EkP
LKTZ+zD5U+N7NIB974JIfxoabFiDjC9EzHNrW7a5jvTHGJ+QV4crYgzN/QzZHLCarr+gk/ITsYLh
phQVH3k/DvtubcRed9ETtaYB9YShu4/HJzT1I6x+9AJkdeq+9La9lx8KJgo74RQ55D7HWYTVWX5S
BQrBhZ1UqKFxJ1t5ZXl7N7IRxxeDgDnaLwg0jMuxDNXttQ+zwL9nWYbeLOQEGWaNNn5ArF/+r7P6
nJIOhOBGwEkpIF9nXNriNeqpO3K38E+AI8OHofDmjeXBmFGHlAUjnlf8mBy+euwHQITE6iYkl8IC
VkBCRkbJ5AX3jbYeSEi+WD37jlAdcErqvFPoImrVCyWpOVUpihlpgqMlNwiDMCMNx09hsl+GdRmS
D1Rvp9cKgKwMC7Tk/Wrjx9UccTXZFGElePPFDLz47Jvs4VNZgeSB8WJTMNqMDiJa4PHYCiihsOF1
g1sN+4InX0+Xst9K+uY4ISi0TEJW+W07aSt9Kou9HB35MBVqlV/saTTvbX8EFsPF9Ji6K6SvYC2b
5Uw9XHFr/yibQf8bz9oK/ApvyA+sVak79qKOUWOegyx+RU0NaQezfp4QVrtBlLtFKrCKXusR8dq8
L6YtchLRq+4mb5pi9ndO7lIvKpO97G61atpnI04uclIVjHAJS388ytF/XluNC5bs4jWbzPp8bWT2
3zqn7e+Sthj+7dq6eAf9LHiKH9fu8ld1IMdmGKfZMUIUWjioavt+ZpTcRxxDkSJm4U025ng2ykBE
MPxVaiQI+4loBFYZkbNHN232Udfdw7yNbkyt7bSVnAInaKEMoXkazMraIeT6HKH6icynklI+RC6p
V2sLb6G2zHdKUbL791ttJWMsz3LP+qnDiD07Gpr7hmcWcg9iujwkH2fmbKcrMi95Zo6bXEgvhS5r
l94J7x1z0O7NVHlg94wuUtggk1DikiQhndTW/oqSk2WUiro9OqiOuUy5Zx3cqv6ZD1b8TZyUf05M
UgWyR57MYfdTnmh/TkTwfxXzP72EvCDo0jN/U5aIClpYylBOOxYA42uRj7s0b6PHLhMVKC0qF7Jf
hvkGQgM2i6dXHi670E/jR3Bq/xHmiavJMLXvPoVVvcKmKURW+nq1jxedJtTqx39ezfXUdi1f1KLM
tSoV7IvDCCOyZILfIAtZsmmZrXKSZa6U28tlVMotXEelkMOk2P9f58q3IV9IXpm6uHK6vu71TV5f
V44OH29jitp+C6/QWSaWC2bC885WPJi3qmKbt/IsbvBC8RNzxKhFDPRd5CwqT1cX+dyOWxmoy86m
rlapXTfn6+T/7UXFqwVFat5eL9zmCUa28jU/Lnzp+28uKuenAOsu7/bTRTWQxKoTfn63oYHiQGAo
lz/BJfbvj//xd5EXdW113Mo3fv3M/68Lf3r93LeztdGtpAB+HyYvXRmr2BYiv6e4eOiS7Qy3sgkZ
DsBHVuNcOQg5vrL178uI+ohQ4pMRhR5+mo7d539Md6v88/TGLpbyYh/TcSCZF2XcqOegI4lpC5Bz
YnzL5in6QZWUbSyK1GhGutAJMXDcln6fPASUnf8lNLGb99DRho8jQyet+pUMw9J0ovTJKExznc5Q
P/BidY8A/4Cf4lb3OIvcW11PAzuSRcvN/leBHhQ9WbZtWR4tNFHWmMXBKHt/qQ8m5mKiDmLVPdw5
1ABNnF4fZJjsdwILmx1Fp2TaY9fSocp6lGfXg4EHAjVH9z3kOvBXsGz6rlEuMwcsIFXg4Zz4NYyH
wPuOwnCDMMqfZgycuwC/6uD31yvzuqCigIZICmIoyidhBzkcWDxaDz5KYkDlcOA2hZgbApLpF5Ly
kJF/o5EYP0IBbh9r5Vluu2WjVJ7lhrxApfafI8n0KezvORINwPfvP+fIhaZpGs2j2rzIS9t54G48
xUH3fnr+byb+63vCH0xfhiNOnqraFUv5dMKwQFki628e5DMMMU8WZP0LMLTs5LkT307BVghL83OU
pp3h1PYvbF/eo9S5/p62cw4KTo0QsBy1vaf61kM8+K8UlMLvnQpkazYGF6VTyOzTjHifFL+Ni1+j
6hZfRzERPqa2bxA/eHBD91WOg2T5PDEOKvRwxBX7/LecOICC3fwfxs5ruXFYWddPxCrmcKssS7It
p7HnhjWRmQRzePrzEfKyPLNm77NvWATQoBwoEuj+Q2S81JPV3dSJj5k52krgZjSIVRavzMF/kXew
Enk/GxEkL5QIyrXu9smJ3RIWnf+YUw4v0priY043z2nCPDkNZZEdnMaYNnqxq01F37DoKHETcq1D
l3XmLJ+AnHvFdyykqvaWqki5QEEJFl61EKLw5/vpVaAn8IrNvLns1DY7G1OcbKcEH2Qjm8VXwfKi
PK5O3noyZ1/IYUjuamfQKIL38Q9h7iWSS4nSeBnFw3jPst/bt+jKbjLsnZ5t4b3KCM3S7woDpKZo
vyn5aNwnM9NtEhiyYQVA8ZaW7C/CAmOCideqUBuW6Qo+kxsz1fylHJYHWzWo3mfKuZIhcfxlsDH2
BhQRn4y6sPdlF6g7Sh3jreWZ6dp14vqpHrHFCUHtfUN46FRU8/4sYR9vmupvUYwvTpfEb+OoVcsU
ZP9DYPDfbDIXs5K2qzbyuy0PuS0GhGb5qjvFdyvKm6NAgW2vsoBYBCQlmsdxRPXfu1M6UnnfkSct
UKmfebxS1zaO222kudPBkUxf1PDExmljBR/MybylrKyh1BoFh7gCHDm2zXMVAJFMHH3YxSiaPRqu
9guBjOI+SJJxWejdEmor5b0/zwpzRAEoSFo8Y+ezP0dZLtLHJvJ99M+4Qq15PLn4pc6z/o4NmRXL
+X9e8+9P/J/iAnHMnEAtvwOwTiG6mOoDb3NE9up+QN2Ypm1l7d1Q4HOfYge69MupW0esqdd9ndDG
K21bswm8k8F9GaDZpZJYrMpEe0CoK9saCK2uBTUWhBG/kdzz1kVidPswC8WzPlknGDb1N8tNEJhH
tupkw0e8x++pXciBNONhOw52e87xRT0KG+tzeSXFEXtQ4DV65MLaNaXZberUMb6a5qopAfGhGVNu
B5t3DiS+ZzKwSCik5U8Jic9DzdkWmTWtJWPEroNw3t+lR4mfnyfVIKaKkKoeslETq7HLWSAq+NEx
fYPsC8CyfhpNnJq6jauBs9OHtVq5NZAfcOs4EuynybfxDKCIDRsZxZnaLx/xJsMYp/yV24n9QwuU
U1nWPOFLk69YZ4BSGIG4xqnHUiJQ8ZSKD4MhQIH4trfED7K6taYAzD4JrHVrG+WbMMNtnsXOj0lX
oEw4YnpwJlSL2Udp21iryie8vH9ZU+zfO2GGzHEMq0PXre91UJF39ir3yQ/0dN2XtbjV1SDd664S
7Ht7aNmZ2tHayvXo2RIGNrL8SX4ok49dZ09Fe75SnebTu/h7hAEHqmp1stSNziZRNYS3RTiig2kO
9jeLra/LI/OFKnm7s6YBO8Sgdl5DylHmzstOEnrbD8J48uyTVAuWDWBscmRCUG0e+RSWnSRAd3gf
+WOODhkThhhPxGRAG0VY7ZpSi/5GWn0l2Rl9VYbLEgvP+/9/xBQV+QFkfRU2CEct8IfFLCTHMDrA
KrPnb4Igxsbl0q8jXIhN0sNr0nKzAcqYDZeItOwPahmKLyVm9htSbC0rtkF7UAwlfY8o7HOTC/cZ
+/F2mzRkTbXK9B/dIP9x+ZB2emvCqX/SKObuakCKW4TRnaU1swcB+d1nhhM+BE5anxujf6J2K15V
DSkxkhO8TeemBl9v0eeJd5u5ofVUkeCV/YVeOvte0RoYJJZ4RbWAEhJrtKMc9V4L9PxeWw0wSKni
Eh+6XvHaWlKurhn2cg50so3eK+UT20Rxp7hoCmNrnT0X2mBCmiyQzT7zFl0XeFjif8rZpPechbn9
qS9OauzYBVJx10IdvtdilRUjj4qP0pgsfMmmPRThsW2fNKhJx1KfSOLl2VM7CAgrcxdg5oa6y3x6
Dbk25Zmr4GTdwmtb/TWQqkWPtjom2xjdwgvJSzEcELEeDnUSDAfLhW146YyqbFlquruXA9cQOeMS
J0ccOeU6fg0HOeoi6RD0q0/XlqdemngLFBfHVVRq1oGHinWQZ9fDtS8J42cSt9QRrSqvFv8KufbV
tf+fmMYKLvPGYfjZwN98rbDkKvE1/FqkmXonzHOsDOBrhGHuc6QwLzCtqc0woE8y/MGAeF1LufJM
9s0RNqiro6znyn55ePcO+M/odeDvsrF3/87atHwj3ZMTMi5K97hcYsnTuOrq2tfCH4L0rnzTPwTx
5WCtbbxBSS7K+rIHvlDCA7lu9lM3CwiTud3ULirW0KS6dEtJq1xc2tEYFreaUxW3w8eI7IONHmi4
FOrFrZwTm9hPXjpDWL7ruEVjHXeZO79uw1fX6eO12iB1MbRtjxtbAnkYDNMXy7fuJWodvu8dAkrv
oU3S48wRktB24Ij+I7TSFHvJXhferJ/WAM/7+s4KLWvpxLjFX4WeL/rOpLzIFTBwDf5rQF4gLeJp
WXdjgog+aEWJ8+mBhi2nHtwt3ECQibLzCle09HpY2kEJkPIfAEfZd73C9aoSLtQ743Bgj7gyRdpu
8wHgqeba+QM8n/whgXaLf5ti8y7Ligc36fKHavpe24F3Lxtl71k3ZYalhWPpyOvrFNeBzofuuhet
kiyp5D/amdEf5eUiwJ230OE2siUvcP3UFLj7uuwgnV8V/KW0/7XpFTPGzzPj5VXaX47WqFBmmd/e
hF7lwbaVjPWqs37gvZHum8CwF16eahup7dti73LR/LWC2twiqyQWV9FfeXaJa0+W2ieX0Gu3CbZ1
QXlKvuwGQKrLZNQw0p6NzWTTq5p6L1+SZj+9j16b0Rxc56q1d/R56edXWKCEwy9wT99To0leo8zR
luOUmWdPa2bcKukAv3KbG93HCzjEahBNKtvEF60Vz7gc9otpHIrvY4XBpgaTeCEqygZphJ+PhLJ3
wAKcuntKJ9Gu9TZDSqQOOkDrFB+g6VOjmkc1eHD3rVLx1WXwMoGkeOvX42W6VgY9BUqYnFkYZve6
ApemzEuUnO0BGl+Bs2WV+ztwOdNSNoHHaSfd0t5kq9VF+9i4ZDKIDBJNeyqMDj1jVb+7RCfAZ3O/
G2+ieVBvw3Jd1YO5jqgISAkFC5eEpXCa6kY2sYQ4G6oXnDEKyp5jZ+I9hu5C2cXTqS2onAz9VHzJ
49LaelPYrTveH0ejr37nIRAqeTAKt9kPGdvGDpWBa3/6ESH75CjCpdhqqr6/rqaS59LHDDnwV/M6
DRAdyXkY/au/4mTI9YMcG+TNIhu0Nx8qwPb6s1w//HpRealLswZdktfIdM8/8v/+Edb827Yw2ZA0
bfGzAw1SK5X9lI25vWyNUdt1tWKRWFGrjY79zVqFvfoURIq+z3kWLGUTrr57UnT7VbZwZ7Qfkk5d
yJnNPF0NQNEHbnmWAYrvg1gy7fEYTRb6gYK/RqmM1QnI+hrDPowWxyy8b+dDAuBqNZmhtpJNOSBD
9KnbmC5YveuEUIN6TakVctt8kcthQAatavIGE5Q438k+eaXiPx+oO+G6u7gYDElzRGQqWl7KpZ6L
GRtVpWF9aQuPtxDram93rZ/WqnYEEY6g2VxNJbOQnZERuMTnCnpzZaw/yuKsDAhq9PNI0yNTaunK
LRSjJXvj6iiBregmz5LeZD9umtK9iHfLUb3p0E6Up5cYefoRKKGxlZx8GZjBtEGCv4YzBeaqG8xY
bEAdoNzQBDeGEWCaW4tgPLTmFImNPAW6Ox5CRYNEj/gYCTUESTdQPbeF60LvGhWeCSiuWDYW8wVC
JmW8KKDVRgiVAGHvGvQxr30Dwo3X0evZ/yWu+8fc+Xp9AAJDWiQHiY7aKtu2QBTa219nRZ3ob4Nq
Zoup1P9rdJj7pnn0f4+ToyQs3uP++ozr5/4dF6HBViDEP+cqpQ7IYDUrbA0i6uzkK/FeT1awutGu
nJt1XsP+aR3M7cM2q5ZzsJPr4VmqilyD5eWgKL8Hy1G9+cqCq70XmrnX8fV+iat+uIW58UO4Y/0S
4X13UO0RTaJ5MMIFb69qbgrZk9HUThxK8pqzlqO5Z2Hbl9mIAczB7TDNmIBQ3LCkrF7yWAHhqQ4B
j+15NG4eTDR572Wrr3Mo3tbwGHpO8wxeR/YWeWOffVRz2tH14NEiZaMYVbRR8qg9UqDNDhib4ZBE
ofJBjQr2NEZjfEVn5+AYvfnbaLt1jjbtd0j0WDuRd3o0rTZa18HDLJaHhXmQH3MNDZK5pSuIqIAv
gH8s2/GoN1R0x3h9ac4KKvKsHxTnpo6M7SW7FCj9uGrGHsG4XoO5h3Y0nnrtrRlNyHRO6DpGSzc0
Hj0nsUGoaWW4IX3AMlSutXxl+p2pmnfDWqdZsM9MDtKBxFKLYlP1U7WWzaBROqxC+98TThtQmqyD
lvniUXqXTOOdDUH7m+2xdIhKYT/HmTGsas+w7kLRmPA9NetGKdrgaIVg9RvdLKBlle6yKZzhS5n6
v3rkc3/WQbF0vdmaQXP6rS8a+6nvWVK77gjvZiz2Mo/ipfo9ArbDGeVS8Tjl+i5skSeYXLeH5gBs
VuZi5KQcZ+KkAnZbLcMyxbld1DC8G905tWPgnq7Nwi0XfmI3x6lUzAlcI3FlHATrxDL6ZRXm/Top
VHeBYVl19AP1pxEFOPcNE6b3Pvvhoy1PR1sXGCen5Tp1+DmqwTkB8OHT5rOiCrpp/gPzrvGCGjo1
nbaa8sIJa2jlHjcu4gnO0nftr3ZTDjdhPfnngsrJbV+boK1K5Sy7ws5zdhPUiYUZKP5ZDjhp6630
oGa/PffJgyjtcpH4wOAG6jrxbJi4ysq4uguQ3l5mKnd5NZLIDMSvGo/aRWt39rOWYLVdlk1ya6AV
uY9riw1cSH52FbpT+eoK59ly3fx3VwF+3ysxlE1UBif0K9SBfCpaYsLCLk+z4vBc+zGWVGQTkJ4C
WAxa7BrqpIHC1zRWdlnShXiR/ieUqxqKmz5F5jQuksLvN1GBH1M3VJkKxS5aokTyaGPRhoGJWq31
UhtPDTUWpM5aawto1uCtm1hL3yfVC+n1DI/K/K0gPOxHSvMznSkpSS7KbV1q7Qp/spJ9PK60TuVW
kGCxvJfpm0yzH1SH3/YaESCz8inCMt2Hhn/Wc97rLN3wBdl+4glRFYDvwS4R3Ud8G0gLf8k1x0CC
qFRWTZjiCTVk1lPbRXyvZgFHZFKNE7fHMZv1H2VXbSjaCgn1Zah5wRpK5PBgFNX4ECoKaQfHOsku
0JXtwTWan9yIRYamFepOtuvVWxkrQ1Bh1xpe67IRxGO5M3Q0/mVTHhRwqyg0YiwvJ3ldFd852DJc
I/IKzqpZxuHl59Bb90s8AySAlXagge301tKU8raGnbjsrCj6HvjKXkUb4gUahL0tOkvf8uoLvqQu
kNY5QM7sfcDBjTosPL7xH/ql8ux6kFqn6BZZy8n2y9V14JP4KmlV46iLrd/YygbcJs7EefTJaVTg
ZYNQYNHeSJnqGoGuHQRIdSkZRTV+Og8xfIssoADUAeNDyQkZFaRdAOjjTL7V56bAnXTt8zzhkYas
ynVUagfIUVRsSNd+BMtmktXFlmQolrxucXLVSf85n+SgbeVJEGTBY57Y5N4WERsO21oV7eS+GKZN
bR1lzNPkRtURlE687qI6fqvBQ/QK7Pohxj3d0ah9NrpvbEGh2DtR5cmD3WF2J0PYleLRPjlPuc7a
xjB0dxVRe/hieI6xGgNr3Mnm2EDmaSFinmTTM5s1z131sdD18tEza/5LmvIy4f14ivF9X8imb3b1
Tl6yMvjzvuvYRobbH20IC2AB1fZsp1lzyHoX58YWVXlFBwurK18tZEbWca9EZDLL/NE0vO8CQYbX
FL8GtK3b1xhXe0pNanPfz4fWqpBgdMXh2m/mVc7aOdahVhArD90QuXdJsbn2yLMhjZFLLOF4XgdS
SiI3+iRe81YfV/yxm6UeaM6UL9JKw/6kCoDz49GOlUdoRtsCKe9+3IBLtRZSCRihlPEQOMWzbI1a
XJ//7KpmGxmlny5RsvXnRD0mzb78mKTMToSjGNTbLH53tEZW7yEfdX8vRWavmrOuN/mrMkMiSA7U
hcDZL7WB06VO+HewyGz9Npu+xSEJd0M9XAQB5MsMgFyVrViSJkjVbBK3/42nmn3QXc86VPNZXYFY
XXw6lUNR39sHn+rgrjDrk+wKFCCjVs9qJkxU7H2jNtujDoBwTEwzsHnVqC9k9e1H2TE1bYAmJbZ0
/ZCx8MC7bQhXZiWKhYnN6iFh844qxB9nWFu/9wGw+a/R64zAT5FsVEfQuf+I68V9V5kRpUcC/vdQ
+YHXuL9+HPmBgWG9Imww3BR+rZzkofSQL9KUZsR+FVjJdeDSDAdWjEkBwPJjxl9xvE7xuNRP126M
xp1lhdMZT4iyihXgBaKkUDuWB3kWB5PA83BuX06v45ghNEsjtozLHDngpiSIF/JUHkY9cndRoe2a
afLuRGdWtzAZFiEczWyd4nq4GaMeb2at8O5kiDwLB8Q+kWA1dteBOmkvc7v5Std+eRHhVPnyr4Gs
q8BGzReRA/LqZZeStUDR2pnUt9LBKjHOarFLqlCspZHilCjFso4j9SCF6TwrW4VKaj8ZJgz6f0yS
Ub4D/IVv7/84KbAq8yxs9xd1FGwKXA/1Eqo5AxbkX2PYFSvPdsqTrg7GsULXhm9eqL0Zg7dRpzb+
GVY8OLoIHwANcfBdojoIisPneBBGApJUc2p0QrJp3/ZYtvTzI7KqM/MuR8d9MejTLGPUndrATl9U
XfjAwD19azXd+GJ59kEGNEEWLtMsau/KcLSPql5kLLKT8jtyRYucD/1KmV1Zj1Bc9lo/BI88Ln/J
mdZMJbTKSX1ougLn1qGx0K9Ouq8msj0ygmRXhdYlgzC90Qkqwqd4sC4OGLkWDTtNx/qlnEF0k47b
lu7CwbJ7NXxqE3Mn+2XYaOBjZc1QPdXVQN21uM/4thPIq/0VJiWNtflqf4bpafbK4hRTaHYvd8mI
sJxaDt0KJzHoFzKpfO2USWWZi74OGADaEfMjZ31NUnsxJtJZCRneVFG95asybgurMrZlGtpfotZY
k+6fvik+6k0thK2jqijibIVZsQjrUf1GFQhBggKF3FY30TAGEbeSM8YWd3e+k68UJ0vUbW4ix/JR
MLH1Z0gV3qUpZbyuzYsylMGuy7M8/6KFPdRxfdP1jzXuXos2drN7Ox3z+ylBzxpM93OSVuPNtd/A
JXEnY/m3oh83/BF36Wt14z2mz8oRCpkRrf3BAnevQsUpePccr80Y0z3Z9CKHN+18SIasPnNzL820
yu4gUjtnFuzWXoxQpKy0haWVkjneWF5eroImbePlVAAZxPlBbC9tpdS/KT1+mIhHOGcWXM45w4J3
KMPwXl4Qtnl5i2zSVo5pPInWRVD620Jrtmohpt/zyZBal5PuPyf/PSR71M5YT0MfXZwm5b2RhUOx
Z1/3Td4Qk3RD+OiTERiK4t7NZ3yKk8F943ALecX/oR9oCpAPz6kuxQtZe4h0f34Va/eyJnHZfsvS
RgqxYu/r073dUeJeVLNOw6QM/SboCm3Z9dm4UB0MjVIrTJ/DWKDMBoxdGiJXyMVcDJFtXV0PoX9j
38j9SolV5aqzHfXkt1pzwpCErWnUhj+qPfJ3zeL95VHAQtjFAHiKhRdl2QHoz1yZjBp0SObOIOmy
gzxg6fx+Jpufhj9Nv4bbWjhtzBpIXDgqJxSqeYlhB6mcJo+0S5ALZSNHXBtLg5Uzi8AGGZwFGXMJ
l+OFb2gnKueycekx3EWAIMq9j0IVkjrOrSQghABRD7bV/rhyEirUm1f8rdqNjJiCQdy4bXarCzSS
0MtHt2IuY6CC9p/mTH7Loum9KdF216ZEyH0K/pibz4ZTam7mqJ1GKZlOqENpCaNRFNOYrrTIL7AI
4Du4wQtPXyQlpZ8GTJq9N8dcHCkEJ0Dip8DbIGHx/dLU5xH0nVJ7j+4bmgN+vnXc0tlEQWQ9O5NP
BQgMRqa3z13lOs+xF9ob0ETGHu53eo747y3iGc+Rw2/0QBF8C5oaHZxGy04a9EUUmYZhFaBr/LUZ
6iU99g8xNrjW+1p+LvtM37vG4GwmYQ37voESUrb5V5vEwU+7KXa97dtvlYI4hQPZCa1RVRzqllQY
wpne80coQKdLaGua/w41fHG5ami9h9ZzaNur71cV9vDpqimpKvYgIB2KaTg6iPnsWAE8IKrq5ato
7pMD8jCoYjii2jocM9tYa/UAU2bu0oMEeuXfp2Myu15G2bCSk/91rctEl13rDjucJep22M53i9EN
0tlo0HhO8Tdhy9gmx252Lb6OSoNjOSpaIzmyiXgPHnwRrzoHtbv5i6aAfAQ4lprZwZ+/jbIzN/th
4Qg2gde+RH455bA8yJG/5n2KAS/fLfCzD9u9K3RjK2bYVAKBZutmFYvH1lQfLgcTsJ7dTEfZwgtC
OdRG8vUCyho7IICtro1bOYpyfvGAyKS8mOxJ8wwh0zJTloh3qBkIxPS5+vNqJVe7QLquV5MXEO0I
MT1exhL/VbCx3jTu2U36alsVZXOfVmhXRJE7vIwG3FwvLI0fcdmsG1kEtEN7ZVtl8FPzMWKthG69
qGGRIs6uqvd57mRbK1G7gzA8caBMUG0bx4b5MRQYGLLVuJOHMh0dnGe7fH3tC4QT3hWe4m7tGPHk
vwa4m3Ser2yjPy4iJ8im5qWPoW37e9mS/c0Y7gogNTdZYp9DaCn1si2DnR4B7hlKxECmJjXZBXnl
DjZy9OTpSryfHFss5WjrO+VZnxo27FX8FClj9OSPymsW2QXAUOLjkR8eo7NqIwdbyx0OuuDnTlqz
xggtBKDZdo+XQdDLcHx8Fb4pU1tTD7a6TcVZNp0OBWEU+s6yVYXRWzILt0dUrDZ+mk7nkbzDCnFc
tMVJGS9sRBK+slZ+QoNn+uVo3hKYEpyiLIwWWtr7v9O2uhMi079NpVkuCgRxXnBM08Gf++MDa89h
7amVcYsFh42cOSp7lTtNNz3r7F3v+c4pmD85NuA4dUnI/lChyGl0wrlFMt3clobZYmhHytfsAE2a
jWWessKMN9i+d+cujNOVW7fac5Mk6O27bfnVKabnoJ7aX77IkeEN+Fmb4WfiKVGwUFTzdtSE/Q19
VBY2ehJ+icE9LEWs6Q/yk4sMxKuiZfqqJTdmrAQrcyQ8eEGqdXuoGi+8tzqKx0qf+BTMjeDNjAqb
zAwc9Vw0HfD9aWfhlPyWKYWKDkyB1socliMNpqpW+dBVeXsHPZhF5twPRstZZXqs7p151mBxV2v2
l2YmtRlaCF4pbY2l5K2NBYJXo9brhyK081cbl+GZ5uZ4XXHQOmEsJQlORnUQEaEj5cWrhYHvRxQ1
M2Mp2WzXKHktN7sw6MAWFuDniUKPUt2G7ZByTwIHyUvVWhaxxf9mXm7LQzevmuyRbN11QAYH84zr
wCiXYrJT/OMyMezgA3z+e7mbsK3EWfQO3hhACZOXAjkR2e+3trOvbb9HNRzLEEQdGwx7g+7J9Niv
ekb2AKO4e+qzELKrqmoHOejogEcD19I2EgqAUlu3R+sSiYp5amVmzZ1p5yc5GBSKskMhR1uyvHMu
ea/c9NutXznTWqbBhpSHeupr4142K0X/VXaJdStbRloslDrMWMipznmCsCsTbH3ZhkcRmkiuFTbV
/dKxWH7lTVg+a/GzT/UtWPTheNegWPdVwzt62dSV9qBBHNjUpuiPGlKANyjzqlt+webeaKZ4VbE8
+GJ0wU8ny/JXh/QWDjlkktBwX5LMmepu4epqs+piGFF2MEYLpfBaVPCibEN5qTg6CAAdSNg6mwov
iocJ9x0qaEJBlFfceLpp/nb0GElDt/nORa2F1wpl7Uy2CjdauJtMkNaWOxaKEthMDEW2K+vYPMrd
iRyQcQ6KO5e4Qm5exinfhboFp2/exch9TzVg/J2H7r7pMCSRKmOOFCGreCls/tnZVrG7uATJ+Gtk
X3GDeEre3OQQAu9aNAv/tL3QC8QbEE8luztbYRhIyt3Ecf8WYZ+6czu2dm1pIBdYxdHjNI3HLvLE
reyqNOM9IjRnYYyoVI+1Ob6PGqEX7DrdNg9OGFm4NyXaS9YW3a6yDFL7wlBf8rFU1xFuNVs52obk
0x3D7G7kaBaJ36hDNLdyUOB5E8RG8GgkyOpGyq/LFYo6Y49RPF5aGi9xtCT4NJV6nFNh0Y4cSHej
eFm6lGnsa1OmsR2NT5OjMo39qSmT3P+Ym8V8/2SS+1NwqLK0ni+VzKPyg3JsvLchP4qThfYhVyhP
yOpchovAGvxuspMlPS3OviW1492pahk9OxWrjllj3/UEW78wDjaAiswvXewcAMT2FF0G8aAOs3fT
YHzxI4HLVuDmK4vazxfHdRKE+U1/31TRDbamUA1VY+/YVv0AK7x5SPMw3vhTosFdpU8ebDN4UyPV
O8iWatkILDMpzfkS5kV7r7j++PWp0dPha6j0CB0aRrUds/Qw2QX+6TiGoG7VWE82XkCL0hq8X7yN
UDsb0z5fWCJwniI4duskn9Ij6tbJcVYzdMfpbkyddp0JICq9tMSTbREiEXTZlIrYT7dJGoqlbedn
nMjbWyly2BcYIY8Nz2LZtGKv2eeeki6lyF6OrefZt/W1iHnDo7Qozok3U49NTDfdD4fLq9flNAMt
NAnOCCZDW7uWg6LVtVOeksciVSxPc1aGl6DrNRwVHwETA23EO4v1EAvji86DcekX6nSQzSgtVkgK
WU+9QIFc7cSbFSXmF1c1xM4LvN04uo9UJW/imScirY3kWTSN2zBuq9O1P1MBnnhGVX1yRRKm6m/8
SoGzNs+XBxgV5rGLixs3w4otjOcUzqxfSUXHXDmhbWykqJzZItVZj96PzHXhaqE9hxUItERZGrrG
yqnqRMFujpWDsitEUS5wbePOM8rx/oLtSMbGO8okgpl59naa6npx+ReHtvbelsOtAYQPVaafUjUe
mlm6pjpTXjS/UwcC76Ky48eK1/9NrTs0wyyNjhq2anJGGVneXVVUEO5qs9p1r5WXKzB8ev9MgUU7
8OZ57QvXP4Ma888d8pobuK/WUvbJWMBBqHEWdr6VffKA3t5z4DUhggVcaAxV4+x/DQPEdy+S62jK
JMuwLfmnVFrPgoCzYnT7bTyfoU7zfib7rqNgeWLEKBPn4DdsvOqpatZk/J37ChuDeweXCOranc6C
nj5q6gyUanQKymIvuxABaRReXHh0t7p6e4mYYw0B0861pnp/7RNmNWAWztMYYz+cVSFDx9UpM6wS
kwe1Qi5hblM80286NrKf+mRMKWPKIH5ydRQvZV9VFvWwuEQGhWuurte1DFy3S6SQ1Jatsamkyp03
sGNs+jL74WPIl7Sq9SbyDOepf0QoPXYifWRfImqVOyBk0Xlu2/jNi3TlpbTxbPPiHBluWE03ox4A
h9fb4rE0oLl6BYYRHvIi2ej8KkudfVq/X2jCdC+WBFIp3qhYeiqVCw9H3ley01NjbWFZ1gQhDPl5
eU/Jgcvsyy13nSnHZeR1dq27HcJDfvWiB9mqRFbpS6q50b72MRxuvXiWh5KypWxjBHS9EFGbBsDq
aozN/Ai+mowxGpGLOi+RM5Wdn8ZlPHZTpFTKYGvaer+XIZfo2gISn1ghaEqnOciDOcBnWUx2bIqF
7MhURJVtYzaxlp22DLiEXc6DYmwOZp+0h89jcnLENkQUerD/HB8VLSpnoESaQ1+x8Z1VjlYSsp0A
y0EhHWkvBzy3BHXLfgnirjt1mwFpOfzVLyM0E82geaYcvE5vBqwxFMv7GXitdjASTKTk2b+ask8R
DqVceSoSz1vFITeInKekPQ5Do3/Pm7c7DLxNDg2QvMuZ7Kvngevov/o03cFqoxg2f8Wq6Jzo5LCG
0iZDrDa7ZAJVzdoyv2vN3tjprBqPltu5R9QJC38jGhBLGS5fS6uxQpQv7X7c47hpkQnIx+hX5qox
4nv6q6RT8q5bYmWX/bCmGQvGl+kBQDcsRnPqb6pqck9w0dwVthY53yMzXwnPih+mBvshfyrVzVSz
Il+KInhQamPiR0gxP8Tg5K4UcE3nWHnQgt7egVe2FrKJA7O7CjvA/Shc8gweqjuQGMZzafWPbM6r
O31e9MxjsiXHYFh+an2Mych5nlk6p64bUgCYRn+6chau/AZEYX4FkzrAqyFCHq56dbI5RzQVPHyS
iv4m0d1gnzr1LY8f/blSVYxzguq2mpNO0STy+48xkTjxEXsAaBckaS0dR+JWdQqqew3qq7Izd3Ll
pFeJ2A7kLWHJ0LwOWDKvq+LCZtU5GvYMXrrkaR0F7Kj3Ur+p11cisppv7TSM69B2qhsP644HpVd/
yXEvmwWeg9w+BzA3D3gSRmvRQ/bBxcJcOqgQHgbXRVM8ru/kAevI+k72sz05XJS55MBHn4y4TigV
OFlInGCQgmBrjvHpa6mhy+OVdsMNStNx7H0SqcDYgky7F+hu9CHGho0a6FsnHjyUoYlC7XveNrXc
YnoMMVr9SiYNYZK80Q/y0jby3Lt2aKeVNRdIi844AAIxD6Xp4Swxd3nod924uo+QDV3y0M710SpQ
OzyPFEr5H7FkkNWlyTZ7AYq1WMeBAgQzimZLssZ6mzLjKUut8XdVvrCho3xXTtaOdar1vQ8zarrN
2LwMfTCnwlz33jB5TfRFlx2LOqxuhAP0hyKsdiuvLbooWo52mA/nwQmbO2Q2/V2Awcy654n4lYz5
kqqq9oV7xN8JxWGrp1vDV4X+uKiSE9Jsr22D0VU9H+SZPDidsmhTV/l/lJ3XjtxIsKafiAC9uS1v
utpK3ZJuCI2kofeeT38+RvWoerSz2LMYgGBmRrK6RiwyM+I3JzHAkq7R7FQUR6mMTbWa7uTbhwiR
e6ziLvLl5f9d6VfDMYqGH9KFn5CK6oSVausyiZStdMrBtKZxZUfZZwMo4EPdBBvXSdNLtGgpSxdW
CQDRJv+AQqXpbHpreIT4yYaAracDNDga9ooG6o+UbY274i4aBwuTYpUsTdYOXz1qVfhLfkEXJDo1
po/mdKb0Xxsj/KmNg/KoqjWqFXXH6n4JRykz3ThTEJ1RZDdfbXtao509fCV/Y+5n9Jt2Mr0Im5Ne
q90ns1KMO0hU1VqmI2PLMw37r0vRKdGL7mM8u1xW/igld2e0022dWwxrsEVreY0rGt5ci4KTHGCW
zthHPoup0hjnyiGJElwUfgf816TZuU6SKD9WcPRw8/dJciHHmSk396zodS9+U3B0PDdxXz2ziPuV
FlnzvescHM07TX3AscO9eNz064ad0fc46Z9Ttak+wRFPTmUV9VuZYM0/FB/gMhCwYB/1WnYAPN+8
5V26k3lWGI0bFZ2Jc9jCNZ/RcDyIKyUa1jYlgtii9PUvu8pq5aDL8jjFTXV3LRnjx4mv4/LyVZdD
7PhnDyDsSVqB6jp3DYpYYR6z1vFyZzsNAT5QS7OW1XWW2t87T9WO0scjzHtwdT29mGm7la5pWSax
nWWTPRs4eikIQMkfKQdJH9jd9OwkinKSv/b6DYKgOCSIBhoIBaSh+VkoM0XgBw+/W/VchA9RZX8W
so208Ba4toZsDiVyBv2BX1yVo/GqNwqV30Kf0BMpzC+SrurqCgQ7BaY7yWX5sadtPBPZTxm1qOEe
WizMr5muEluHe7sEjryQZORA7rHNnOQl6+bgbBdhv2pBBZF6U9hF9QUKfSVpJRmQJkCI6iVxuotp
TLzEZ7V+scc6pBYKK0QGJSzZlwhlI2LHFeygaDezhz+WhDtFPN17zXh3u558ZBFTvlPQmx2iMHs0
ErLcQ27OiGUn3ictsfJjHONOJ81FjvsOHWsy88uoOVbuY6OXB2nJwTP3joVnnjSold4jSz0/SMuy
nRbDrJrV1TLZ0qdo47cdIMmlKR88jXvL/NK7OTLds5qo+77AN2PBvQOirGN170At35pjXK+x/jVZ
bhU2gjiNcuKnTfUCYlKBAFqG403XIN/QwhJTqgZmal9lGIN4xXlY8HW8wB991XEfHa3NX2s432mh
vBaTBT9ytL5Iq8/m4mRYvb6WZteFi2Mq2bdr7HLBaKzvkNXr7/twLu9zBVtMxL2abWvHQBzjHEvB
0BgR2OfglWG3s7CyQm4tmh6tNpouOkU+6kesdCAAkNsAvMJDgCb0v/empIq6Wvk/mmakvQf/MVeC
ZbTPYwtDN7PesrXNLujpppfGt9KLW9fm3aRupFt6bmPdEiB93PfJTsO0fSWjf1zjFgfALUNvuNd3
f8QNagMaXxn2Wag4PWtlO56h8E3NvtUokkjZ/5p/uXV+AJ/ood3sqfDPywO0C9kSI1sgjI6yc3y8
Q7aD5YeXYc5ajOreW/mo1tKqVC9BWGPclki3XiB0uRvHseYvQz7fWUu5Nc21l65qorfc9YatW2vx
XaFk06ZxzV/9Yr3m6uawxd4cjtHSFGOjOK6fm9yx7qTLgOp2CULjXsY8N8QOSNx2mqJ7axSwrh0+
aLPjqa8FVP4LBed01emD+lpWGZkzRTPXMto1hrXcV+HODmrttVINDE0bRznIaBnOvIVnd74bl0vN
WvIQeJn3KINZcvDS3v38++N6WIU80k+Z6wXoIg7lW/fL0wflNZ38/oGM0ndzEe2fLUwZY7XtNtJU
JlODNV2CeG+14s3phl+OpThHytnKthxTe+MUA6XH2cwRhO40m+XeVParEHlbNp34EeKsSDY2COyN
3h0N8npA/TOIRAMmGGcr6qALBfHI3mQ5dbwW05WWTJrnaRTISv1NzFmv5q1gWustbHebJMbyeTI0
IuXOAlEp8V+1F3XszrrbS27BnXB7tIs0WH/IHsipHCayB2dW3itpGSp6F3s5TZTqrwl04fUq0vUh
O0FxCxjPVbfY5uGzafHQfVJH13zqMsyQM13Vd2XagBu3m5w8v5c4x2s7c9JT187aRaL7rmxgFKyD
GpTz2iknxMwK53INzVvgMGVLHVli5YDkVbHzrLzAlJNPszP3L9RLvo9eS6ImxBcd5Z5L7KUdy7+Q
16IaZPpB6xL3UUIC1wi2EX8iXr6W8xgsh4XQchhqE1/U5Soy0Lmzv1hQbm9d0q+FLEy3PpWpt3aK
qx2cgZCvU81POHQOKy1A6zfM05NEZHFV7fg9BicADvNTomLgQm49//+JCDPYCVHGhttyNe5d1dmk
jgaw5XqczCg6Wor28gHtcj3ll7AvciM4X9EuAmNJ7R4JKRM+mVLseOynn2wDNJqF9NOvNiLFXfi/
2sJCIb3Ju8+sTYH3+OTuESvTznVtFbugiLNPPLPfJ9mIw7am/8urYa+VmYrpOLurbVCZ891Qau+T
dMXKzhZMkitTHzmtcpeRoL5x9P/k8WsL/V/4/vhrZvUqQZ6fX6Byx1Ot3vhhab12PZRo01CCXzpS
yfxPJk8OgOKuKmv3m+spymrygvIl73lbAMJBnS71kdh3h+CADarzIFeCD4T3SNCqpxiA8qkMte/l
MNVPwm5Oly4EVa5dYuUtUUuXtCRUuvQOa6qGW1m6piz/Kx9xn4QhspNEVS7Jrt5S9G3O/U3diQXc
tXNOom9x2jrHW+5rKPmmbZ7uAq8+FbavDwAA7QjI51WbA2+15ICZ8V5L+/k7790I5/V+vosyU390
BmiuMhAlUQjR30+e3SYit1SrBtIXzEh9nM4hln7JBtTNcojMh3qyo7eWnYKGBtWqbYoY83Ojf6zn
/iis036hnhY485DGfpEeu6peUkp598JDnRJ0QqBT1ycZrAaEAKrMdHYyMeqc6IDfOmDRhRDL09c9
mxmKazIXOY5863gxtmqx+6OJlOh4TVv/pvynrfWh//oebAz92nfF0wnMkifGj3aaP+UKRCanDcOL
HKJI+VJVhbW/dbGMCi9ToiF4khcgZ9ADAFOhFh465Te7uMJQdlbXZqdkMZST/t4pftk+j7NhdtXt
XGjeBoWV+FkOWcvDLkni+OQs2R3pS42D1QTtkzSmQEvP4WD9uM2ZzOGzA70j/DtBJWE1iEmXUmpv
GkTDl0hPqRBAr0EQrWQBZ1olgMeOx5Sphi/wUA3MbJOOzN8ymk4VZBLDRk2Csmcrdres5TIgl4WL
ysqIOq3TWz9T465aDIHGqg9WrdWZn1UnGragBJw71YXLoxdBt8vCFrBl5N+jGadv0riedvrYwT/q
6uTBnoGSLS05FGlirLqOCoc0HSP2TjAcy5U0ZZZm649KkzgX6eqtsNu7lQvefrmI0kY1tmvHye/m
51mz6xdXrUjflPq2C/RpL66TuWs9+pkyPKVzUlFpnA/iOum3yXjSWgpW0qxSuHr1Il37/5zkpnD1
pqVMdJuUU3XmVaVr6wqdfVxywT+I+zQKaNFx0NMcEHyNN7XXNC+Qtu0ZJZw/Y4emj44zKonrAKeE
ly60JDaOTdJAns2TEPFWZaOC2qvyRyCK7jZGf3EHm6Ln4YtXSuJiGLIX1lFq4CWe1vZRBuywpZ54
4x9Rf8x2CjTP1YeRD6f81aeiIR/qZ9Y/l719llpj1mm4o6pk21oBJuCwTz9c8e5G9rmfQ/uxHJAn
9Y1kJ92WW8TnzA/HtcDg0yn2N3YD2eH3JLXWMRPNMajT5vjPSRLlpqhmyaTIrLR1qvbjOXQA0Gsj
gq/YnpDKL5OXeuHnZXlmHAxKrU89jGPWVIQgu7DSKGz+5amDsW4wE34o9Ijnt17kOwOG1Wvfe58H
JWh+8m4md9dNb96IwW9SN/q5jAxMasE/bWL8ir4vH0xVrjs4JS90J0vgMHlltrU0dXyd+gTjgQqg
tj7mSOTZWLxkjdqfZHTuUQAyo8C/yGilBqfG090nGbT35TS2yHzXyTNr8aOEmFWT3IcxWlvOcvk5
a7RT7rNlkyny4WGn6uvKzA+mmxrfSh859cWU0rW6XwmF5c+Fm6Pi4jvGqVPwn4oh3G5+hw5T6/z0
CXXImvxnqJOrH676OzQeuverKv2w6OTZH66ao/2r60n5jJFFsdPbXNmTlcTDGtSqHkblK1gq44yt
uoHR4FB9zZKOrG4Ypvdo4mQvGAA9SPxtejgQhhr9f06v7fF9umFaqUyXy/qeA9cqgRLeFJu8Hd81
RkQ4xDM6FyPP9EVaje6bBkgWQqLKgLXRDWcZaO0ZktJYtHhQT/wCe2m/B+LIh2rCy4fJMuf3Ff74
SB1X0k0AGu76t5gZ1L+Ziv8qHmeq6ZHZoq7352kyFsMKK1pzI+OZpgRnOZt1/f3s1vdhtgx7LpoC
7+8rcLObys2n+8QPPGyYta20bgcLiPw9bNxym9rGxBOKWLDC/Ibk1KlgT1pTeOR+mu4/TIt9hD3c
gUwzUCl5D/sjGjUeShM7acqAoNYxpP84cH0v5w17Ey+FYfRhvyqdbmT6u9tl5RLucu3/xYAERzzl
Ri9TzpnuVxclZYVUhvpJWnLI1YLy6jIoh2YKemzSVHPzx0BuqtVF+hIufEBS+QWZKOqxbQHTZiWT
+wKrlcmNUVtcql63w63+NdgFZa5b+xYD8xRp6TCur5OVump2MLWRjlmsaGU1gXzSYuKzLCyynH+l
2ghJeMgCRDpzxcng69QNttda6l9n9n6RnMyh30G2bSjT4Qsj5jBXCxgfalaoZuHJqfpMv5Phq5nM
dbwuo/sOijXuYakeAvXPYzaeEaYZBpnNM0Atz177Hb0yVCFRUsa4PXRd5QMHWcIlUCdXeSzGemWN
Q2vvJLtuKg1qn0gd7CTjDjp66lZOE6nAnpfE+y0o7W2CwtwpcOytv6eVkiBTY2BWFnvshudW/3xr
irS1NDMPEqO+cFpuoyJtfWte/V2jENR6Th4FSc0id5+htqav7rNtD82rljndc9xW+9KMm1fy8DHW
2d6X65hqL3+IqfI1GJzRTzim1ERIXDGzCQzQCePIKmkZLUcyLoo+9HsZLROXZ58zsXRYRnMDE6Aw
9Ls7GYVN8op8Yo/AGIOLBL38YbFReMe5VoZ3US6pwUZdg9xm5Cfba3MR5nrX6FpGnNJ8HykjDRQo
3/S9808hr9uIFH7lav95IRmZyXKur55ZSgzzHldrU//uqe7TZNtAYWq33BgTupLShJNkPmaN5R5i
lGhWxtKUATVVO7j9P6RxC8UK9RX4qnOSrnG2ME+08ZixyPAdgPb6Z3tw/bNulQgoGvEAPIIkGMT0
ESPkpQ/Vz6NqlT9Rf1kLkEdVcuXM5g7xlwXAk86Idzo9mzskeoy33B7/Ki3NeGjVtvy8TBqqtlnb
Y1u+WKW68d2x+F6BVV5rCLstiwdgeVSIdzp70k9q7IYrbHvcRYGDkMnuyJni5oL/b/MMU4ddJaKU
EczybVEN/aGfMJxvEEjqwjJ9q3slPsexHW6kX6YnMGhyJ9YRb24WxeVwDJChtpBbw/YWMTMnnV99
z7bv+0o/xWqhcQLYzx+05KBFCfR2Sd/+HvVBlb2g1Zsc5mVUggNrbFh6jLR4IYdxDMXpVakH+P+c
XHsYCpul52PMAFB626cKTiSZMj6SrEkpgfga8GjII+zrYX0lc/ylC9Xx0a38zF/VoNNjQ48v0mdV
lC6Av5x78nJbxzdUFjD/VBmvxTITlU8Wt8dbf8wT4wJREiNgypC3fsfvNhNYohlL9qBDritLzGTX
Buze03ysUH9R51WzQFr+I2KxUXzy8bG4RWgmSuB6GmoI+2bVpa/RPvhNDBXCZ+IX/hZtI/3KLr2x
Q604+KFG7XQUEqn0U7mfgMXk4X1sFj+jXp+/s3GFQFVWxaMR9MpdECvOmjrW/N0fhuOYlCP6yxi8
GEbq7WrLqb+6+riSACXEzrqM6vBMqkV91oL4oZM9G0gbENpV1b1ofvVdpAogszcs8ZXsqYwpg/km
WnTtomEwKM+JE+rfdDPwtmU/ekekzPdXH/vUoH5O2WlYIzmRfs06IPyizEy20CxN72+rzr70mdl8
aVoEJDKyO09IbCRg2ixY7npnn2MVu5jO8+yrwnM5Jmi8FjPai5ScX/JRrzeKldi7cNmPmkiLPVaq
qDZXlzQe2m1nWQc4zF249kZ/vjjIiEBRhPsH3eY/m26r7wZeM58TwKIIEvvzHgBM8i1HSirBhJv0
aMrSGs1P6eZmDKn7fPsjerlHqbC+KBBQ10NWP6hWiP/56Hce0A4e6te2abIXwwyrP9wAGHFQbHWc
4B6kqxmt4LJcIFNjZZUourr3Jj17DBa3TyBrn9yOn2yqNfm1K9H7/uAOKMT5Y05Fkl9nAnQCVZ3l
RR+TAsSJRtlK8zYgzQgFODSyPG03lE34ELO4WWFbBPVYp1BgZECZpOlWuGQriT7d4UVhvGXmz5ls
w6uXa1vbDqwGMaBIQ+4d+uQ4JUBOsNfZS9NS+/e+fOnzl5CoUbc6ub7NsDjftoPiw71CX8BNLPNF
+pAVrZXGfZaeenB5kBbsEq0ifNT6PryDC1afbOBmSEaU0zfLjk9tPIT7xqTK99oMKEjoKr6vgBim
PUK2ERqwurqejbj/GtbJY5oF5t9jHK310PN/+GOHPlcTmp8qpRy3vg3TxHDMaJ03LR6dZnkfqzYu
Y5QmklXgG83Zc8L+JWhN6zBUarH2S5DR6wH46ADa/inN7P4F6qex8SwHxl8IG2UI0QlZLuXjJb4a
fLiQN/JAZAfuFjeaYS3EABm4Mg0m29kGzsiviXf4JfPGNUrqvLaaDNIlxHf//KFdqz5lBTvZS58c
rNLDKyvhBtFL/8GbLR6nnVWeQmv+FljJ9Oj0JQ9cd9B2IWmni0Rcw2p2LHGau1jNEjfYkb6PTRXP
Yj3oz06PSvVyP8ptKLdnbLKOSfTEIYH/z60J5qw7Z03+IBG3fjfW1FUMsvd6Z8vAYFrJedIPXqSd
yKsHl0pf7CezRZ12BIFHOVbvhiN5/pP0ySFZRv8rZKBWeAcinaViTLleLe6vHBYN+ag7cHqrvgv/
gqCj7cpILxdFnOAzsvMe/kYkaGPEmj/108IOyu3XcGlRjUyfXWhJMibx+vjDRAv7pQkH5ZMzpQ85
uv4PMuQ0SB3kOurMEq6a1NvtIfcA/HMtVYPGai+ifDI62Vl4cDOn3Cgjmch3QZF5qkOUk3IMGxS8
WDax2gebCqrxBcV/43pAMAV/O8XN7vGhmI4y4DeqcbnFuSGgWaNST9fY29ygLfZtbp2lgKqWKmkg
x+fBs1RknTHe11kLKkN1HB65JrBruseo1S9z3xcrac5oMx+iDpsBaaYjYE1lzHNAGpl2b9lga/yq
LVayvmeZizxNSh5wsiE+X5u3Bf6H9of9wfUUbhCuwbp1xjIquZODmUZTs3LHikJQ2yJ4Jm0Zmnkj
UensXXNbxY6597QUshyuf2ex2wojGEugfeKVNAcHHiCi5c6xP7nzOGPsnZj3cV4GxqrAUQWgEu8b
6QxiRmp28/dAK4rL1TR7JLXDHqj0HUzcnKdwkRKellqCnMVSS5D29VR6a9EHBrc/7pc5OqW6zTtT
OQ5DEBY873JMPl9rlEP2jl9623Rp4sKcbvwpq44TP+JXDOLzpU41X6TZN3jRgZZ6Ll1EIbwGT9Bl
0mTX1UMQhd8kCJo9WujLB4SIwh0LkM47DzgQtiNVftEblGPXUVNbMAG6N0HWKYNVbvrI7w49rDNU
X/z35m20qPXuADg0WOdJxctg8mr7IAu7SL9DU0V/uC7rhkEL1vwA672s4d4Xck5/sOquW8mEflkO
ygBTYysx+Dktqz9wAMG6nJMaFllVIFPD6vvgk8hdObJidHkqPUzTObdrHmR9QzUW93KcAruNlU3J
XszMTX1wyY+ARzDEzpz6B/4LRbB11DRgah8dFv4yBqHLR8hfkf9dQ6F9vH6IUZAtdywszeXPlD/4
Nuv6h2IMysPyB7/L8vo9JCrobYsCbGhev7lMpzQWHTyreUrN7hhDROKFvcjgiSKeSN7hx7BKoLzd
FfDs/9HHWwLZ3CubSHGHtQGW5RA5nUE2tVQQBYvSAAqaoZTHZsFF3pryz5V3jnkdFZzkrSmjt2Cb
V+ib67vfOq9y0Ohodr5lYq9hWMmuHGb/L3CMrOeAEUEkhz9U22ZzjzJtdNQrNz4W3VDd66GLV0Fs
ep+C1gEqjXvdUfdTsNA2zHEzceOLQEd9W014wqXJRdCiMirNecFeBA6jt2ArUJ8gTmL73VgPCLbX
T2wTv8mupyVTAWgjyI72UFZfB/tEHY93Gwqgw0a6Srw3V4Yd20ddSd2t1jl9sYffhQluRtmbTfvE
HB/u4FTjWyM3ltwF6bBBsjZ+vw1wtnEpPOXzh9tYAQXMpoxpWh1sQ7WAew76Pgs3VuUkh2QCC89r
XEdWi/UL0mHzwEOz0kHToJaEIF53V5v6BbRDu4tA6F93M2qUAgUklw7F1K/8w7Ud5110D1achC4o
y2ufTISbdI6m79kiYCFSFpPRvU0doFJpAalunrKgesvHuDpf5TCcGiTa0vQVLT0iDqcC2EFoBnB3
624ypVRXghj4EzwA8gg9Hrcz5q07oEIa1dWhDQtQ4X6NLUmmK+q2R8HuOWl89dmBsKu5Pd4hS2so
eYIpho6SXwFcZN2GdbfiSa0cA4ogz1FuOvfL9XKs6DfOMODoscE7AYBb4qiPbA7gjGn9JzlAgd31
seo9SssxLX2lxK56kmYwqdbWbCt/K828rrrTbMz8hr1w+KQ3TbOLh8Y86ZjCPbD+DdZjSKYbaFgC
xpk+OQBY1LdFpA5rTdPihya2cVthmTkc+6h7k75bcKAo3X1W8za3bN7pQ/IArHo8XSeRH9DuEmzv
BFXUj6N5KiwluLLGBB4kzSvIqLE/jjb/bnZLs0QzeZ0bTnmX+Foyv1LP1LYo3PGuV3xyK+juLGpG
vrMrF82l26FbBJoSMDY7AGU97y5GFbWmxC+n5qDaF+v+Q490yyy5pjrB19EGihuQmcEDZYl/iULb
u2BRpeNgUlEXlxHpTBWFoDpBCgNS2Nko51bl50R4G4XDBgiRAuym9y6368ioqbJ05Y2MDhmxHy4l
p5XfVqvQIUMsTZk7lc3BVoxmb04ejDqnQRaSOoJtttmxsWx/Uy9GS/4AfmdAYeGkmy17tmmMrs/6
6wM8bbs1/1Ddvfzy5aAm3sDPohx31/dY5AUdj1eqt1GYv73L6LMNsi6lqWVrMLn5oVtASnKAVEny
Z35K8659TiqnQGxfh5+9BCRU7O6qrncpic7hsZos5dlq22TJBWU/AkV/nMH3vVpFHu8LhLPT3HP3
StQ2l5h98HZKbRMchmUvyin9d7vpTtfntB7jiZyFzc8GJxbYu1wjbNXFp95oHrqUH9eQqNQebAXb
ewdVrCqJsSpWsQ5OvQ58qOVCIatT95RRkNh3g68+wcVr8W71sm+DEV1kB9WiYVGY5EUsHVwYmMGv
6tA2WyUJ+G5ONl1c3RsOgTnXdzPwnLmrd1ObGayJQYsvBZPrmTRl4I++0rcVtK/4B7oNVErt8y+/
XEHmUVSmfbvs7dpDycf6Znq4DcplNHVQT07zdxlgbJwtjsfd4m489167z6YBHdx/9ffByHpSQgo/
W+QGs09OHEQXs0/740yGmiUhJRbpk0PBfvAiZ2nsGVgODl+l9SHuFqIMVFMTtUIb5Y/L3K5lBZ6z
sfW+IG/HB98G/mhqU2usO0cpN7cBNRiitZlk5oaqhA8SIEJHHR8hNC90VAt0zzzJgBxUWAoI4ctR
OqwlUM54whTnCrlsd7LX8LT7taWygS6wHwcosKjo3DQ65Oz/LtQhw8j+vUt/3ObdppD6jtZlCCbV
rsq1WXCvBw2aoQudLyD5+2Q6x1hJ0HydoepFlpmftdj/Li3pD3VV3enI+22kTw5zlrZrYCITQFau
I30ZvEG5NJZ8wcpxASlMO8vy3RMsgvrsl5SC9ZnNANs68158rjzAPFiKJMPOkhHS9tHdrKsAVs+d
hd1JFd+bJSmAK744V/8ex47V7MKyT3V9gAHtt1dksuY78yHTMWGRUUq5xb3uKdeZ8cLhj/qLFlnG
pi8Ld4NfV39v21Z/j9rlcG/G5i/HtfKDdJlL/3VwCUvLbWlrwTXyNrFngXNQx/KLXEHz+W8lk3xK
fxs7m5PN7RpK94p1Civ6ZQ+1npQSgRADy+LcQi8kb/yDNmlgQAq1If1quGvDeJKFZF+YazbAyYts
GXxuSmn5veKuTC0w+V886m21DtAchuwyjN71lDo+GlvSez1tYl3fql6NovEtijJjc2bpOR2M3ijW
Nxh6l+v9LsdWYW1kgBxuA3qOuVJYVpc27F56Db6dlBWH1oFmM8FZVUP9Kp1269cqw7tTIu3aL8VA
KST+7peuth5ReC2BtN1KtT3rXgeqDm5gmX9/6596qilAdcbtrU9CdDRqAPcoX2/9nkuCCOcSjd/V
go9FZ15HNi1PvtoePslZ7Y6XUnPMszkrxtZPxxmV0vTVJIv4cwldwD4fQgc/sc5ANN9D0SB7LQvD
ltAAZPWOX0bZv2K4F1dacSdYM0GkwafZj05lX/7dZSosEQR5Jv2W6l2jbl2/J95AakuXTJxT7FTC
ui+30wgcdTUpY3UcVfX+ZoEC0Hi8iIKY9HmJXR07a+Jupk58nSWncqiqqD6O/nBfL5pit/4Ee4wz
PMCNUuupuvKLPryf2XVtWqPsPna6y4irmOEh6tOf12iEdhYX5UWYy2/hcxPhASG6D6MUQVGZsBxa
L/2isQw+3PpjP+t35ZIVGLuguMxtCbpJKdZTQ3p9I31eEi+mn0AV1o1VRagCEHjtzGpeOKtiQtRU
ZVKg52myl3E5DAFId4g36KnDy73cBt5nm5V3yAcf6k2wTqIguZBvTi5lH45Ufn+3YxeTMQgSxar1
yuQiA6MVwlCQ077LFzktGFrXifUSNOVJ3m705VeEdMHRT+EEXS/pyqnSLN/zXx+L7kOdFfWppxB9
ntQ5O3dTmJ2lKWfSxxIFPaj/isE7g/y50YJ75gLRaBAnp7cr6K7mIu9u5hS7bATL50E7q33T3Rcp
HMchS5O/GuClbuNHP63cs9HwUcsn6iTNkURuvrf1Qv8UOelPibBz/1zqWfIFKXKUaFgDSc5jXPSq
kMXBp4s9tf7vpro0QWG8j3qG+x5s2HV/RClU5zccuXq81UCdn1zEsPZlXg7A81KqbJERfFMH52JZ
pKSjVlnb6I39aBNtxD88Lz9VGJZvpy717vSpAihwvV5j1OW6VwGquumym4rR0BWpXeljQ1Wh47Ds
NMclRqloX3V5l8CmBiUgfbnEyBzSR1ilX8VWLcqT69RrQmVDTVJfgQhUdvqy+4n8ir3Rcjahf7hN
/Mh9DzSQGz2o+vSDRf57iMSpRaNfoj4DBmj15kr65BCzW83aPj9LK5p16KdNam/bFlrdCKbqrosi
1htFe8QOBlOX310SIYMYk2SUxZ8z1jy7zLPMzTySZ1ibHcqfpjY+lQvrZmy6xTABTCXU8W/Qj/R1
5ATVY9XipTmoCB/4XYNtSRQ56yCN3K+kUBHZC/xfoPU2QTLd5bNS49QNMTUs6vHS9RUKhsJijdHq
isq8WX50//RJoByUQX+VuTfG63Xu9TIZQijLldW55G6DXbYWHIYgNoakesd/Sh87BofVO/w50Bw3
SMetKWfqx6gPyI5bGNp3t+vIZ0QJMqnRoM9bT4pmI3j+IzsWm90GX7hTw3VCEvAsrdv3AGU7n+A0
/4jMu0jXi9em6qNHM2/estgt3hLy5ccAwMwGhG3xZjejAhI3hyC9NDuriVc6+5J7aTrhhcVRTHnN
UVZosiKFZ0XWXrSatMnCMqK2n3mGKw9+mf0t3T1sxt34OwpZog9R2hB/iLJbssCR501feAFewCS/
X6szgr9F/+l6LX1Ud6XhY1ZUGdmnAmPWjZmF8b71qgwFMj88RVnhAihntO8q58nDhFEGg6UrddtX
1yGHU1a/WmAW+yLJh30HE/xTY87Bql+Uy6cxRHMm1r5AVi+381yFd4UWREDGWv5H2eP0HdrCNRSp
ABRDk9x8mnoTGGjX+CzUlsWYG/fpqlrqXrA1AVOHiOdOKT6tbo5ScPF3gM4izqr9U5GE4XYcvPez
+ffZbfR2hkTR8DSCat/+L+KKCRQEr+G9n5ml/uaO8Zqq0ASWEey3igTEOkbP6GuvZc9XnLxX7Wdn
7P/Oh+ZbrWDGpoe+C64icB9L9N7xzYZGijVAhG4h1ykUtVqZ2WLT22LOsap7YLwPnf1yLTL37JAt
s2tRDU2au87rms/IC+1Y2WPcOZjdvjdrfecCj/u6gJbaygs+RWhTX+zap9i19KvpzFt9qirgtMVw
NLBNeZqn/E4vKuvVcCP1DkX2RWDYIO8+FcMBXVPQwUsTm09YL0ph7CV4qgaqtDaOLTIalONz3ofd
owya+q7jH/616QvsqtzwE7LS6p3ZT27BSqA/jr3Diyj31DvbMOeOEjlo37mulardFJCXpp9BMtbb
QFUPRZ3ru9aAzZd6WGpBANNWUeJkn2zNGp+rPFvJoEjjQIP5bgVkWKVL88Ad1nPADtwMdn3ZVF8y
tm5u3U/fwOGylPB160xupHloxontlusHOwOiyfZKwBlTkswkU19uWiJCzymtnpL7b30REmO7HCHE
00fBEAm0+mxYJ31qYJ9jgZRbDjLPT33WMBRWLXbp2JhuiqGxPhm2ppwHKy0xpbCsT3ndzI/IBR6k
pUR0YT79P6Sd13LbyNa2rwhVyOGUOYvKlk9QckLOGVf/PWjaA4/2eNf8/z5BobtXNyiKJNBrvSEL
mvFR9MhJ+CTjBAponCFVQSzFMv3sINZSWtKRJb6BG9EUV6r9ALoTVnZUFMPUlNcD5eLZpCnC0zNh
wwV2LkvicQPdrTwBo7IRTpvUgfDOnerF03hvl6iET50iKJTgyGzkqS061Sb8GXObM0emsUmiZ4y2
eOtFx7hV25qKN6ejx+cRUKCyV9s83OlSSlOMiIOTGrqzU3TV2skU5/2iGY9wPDAYF6dQkmH2KS0+
2mFS7j8O/xZ5O+0CS+L2OAyLW9vttPGIVsMgLcWpW2B/gYnXPjX+sr3UujTzV1lcAnarVBT1ppIX
VdbcvxlpirY43CLFadlCXNOrMVwIoo3oQ/PUrjZIF/wiRHiwuG8YtEYKx509RJ8FUuyDcIhayYMY
vGHL5tG/Bmb42TzoJ/awi8P0881KUiws4hxJxdQlqfkcoGYFPojHfrlB/5P8mRSt7Srmu1M1Z61X
9Du59ow7mGopyaf8cotQrcjbYPk+LOcQWyn0u3kp1A6WwCxWxpiwpe/V4KCTY1g4g9Q+WZ0VX8Ns
3ItB0dX02dp2zOq+CMf2yfFMZGIciFVicOiSfp2hX7Bperm7tCrEM92c5MOcyF+LUjf+qdkF6CvJ
hOnMiE9eH0D7WXp9at0Jl5XWARbT5YODUBj6YMJ+xXNydBZVR93dQsTAwkma7vDTBmKwfGXfYmYs
VMfCiIR65kX2UjQ1M+pXYeaVt1G5ja+u2Sn3WSCp93o+cW+sX/rOro/IwyTFqLc+MkeTvrNotmM9
YMQHMbSD7I/ONlLQfroWUtC30AH6C0D84ZPtI9WpKYZLLpKwDytOYXggDZ9mYelcQQRIC02+b6is
J51UnHVDMx6x9YogWVM9EjSLtkEYE5WY26A3sSlMu3vJm7w8iwARDwYQAO1Ey0DCQL84Y3dGktl4
FF3KQOLEUfxFlbG0P+Es+G4PV6iEOpp6qOi4ExJDHHRZsfZNFHyfu8QZekerSm/cs2iJNXKutDSs
iX0xrSYGcN+z9kYlfRNdIuyv6dpAYv52YUSRMyUvbzBmhJ9M9AvhhApA8g2HPKOZ5TwqToP6+hsy
eQY4RxPUGUEbFPTdMtne5s5Y5yihAJvzwQAiRdY3Sk+BMirHLHdQJImntLDiHKOpS4wLL1AnG8HB
izaDsl1sjPILtwzleCuWuXb59KHZaJBIb6NFlz41mhXt415T76sGFk4+geFFbTEv+HRVVvC3Zglv
R5QaRbAYFaXGcgoWc1EjdB9kBQtkwG0ALCioodoQBJ+nFArMi1A/y1WvDKvBrFOejr2CHTwjEmL3
w+I2J6ncJSq4iki73OYkPFkt/aREBHifB9mjyCBFbQNBJ47CzY1XPbdFLkrEiLPUHMolu67gZ6Bo
i4lieM5cQaMG8CZSR2ZMdja3KQbd5IeEHJErG/bJVez0gFjUJhKCRZ0jP0yU3p0mZIl0A3e12zy0
2PYA9w4itSOSOXFVa/Aj82Y3p3uKsP/Z5xsh207FnD5djd/sJH1qV3+NN4pJe17jY/vGc0wQETN9
R9vkBg9IeW2/uA0+s+Lgkw2/SJJtXQbVv6t0pTxgTYcOagL87TJgtLK2FfLTIlj0ibMqI7ka9Nt5
uji7rVsh3sJWsdxEBUlFECtcTFwadbKX1mnukk7WO39V5bmGUZ3h5ST84uzIfys7irP5ULiO/3P4
Q0xplox4rRId2klkcVphDtECTNLUKj6Je9N8g2pq61GWvWz/mzOyGJ0GNJI4+58g6wm4/dcAznC/
ZsxLSYAixAxxX0R3INuVKsDBLlNcXMmjAN/lJn4eCzSiyKNdrAYt/jGW1Qes6JZK6ysYw6X7KUP7
JCKLivxgNCb3ogUS5zXp8/I2D0MRdMKRkTmKQQygOpR10GwUqzaGb63sFlEBMSoVCNg7Ey5KNFUd
dehIR3E3Ey8oKBC8Ukt2h1NTvNxyRHXZt0c0n4L0BN8JpBFybOGxcTWoBok7/uqwq/6LC61w81uQ
4srh8da+RToud9wlVmghOS65WFpqqp+KutdPeowxX0ARJ5taiqTwZ4Gf/nUqYlTw9+hG18FaNOfJ
Q5UH7WLudMJiCdjAO4qu2+gcLclA/SRH4eO/tQaSlA72ayffklvE49z2djb36VUJn8mKMYoOU7ze
/hgoJuvtkQIfDkbTSh1CI/tBqgbU+huEpQxj75PkH5CFiPBlMMzudvhr1FW4jVGjYiAUgSBBjzDS
T/xAaNUGsdAKVkvmP9rmFzULlXsBz82VJt3IMDdXYkwcnPyrPAWIBtqwPwNEvKe0z6ZPtrdeTRzx
xfxX13ixrPQmwRduejtA2SJ6PL8VItCe/jJxNqr2QkXf4DD332bMbaXzVqWXRA+daSvDzhnaYl+n
430rTdw3rbrEQ5l8ihOcAQPFc06W5dUnu87KdTbiZZkjRNaijbPU8B0/57ZhPLSD+YiAs/VGqdUD
EzPa+w6+/ysGVYtqHK23JGv6bUKlBNwBYSa4OifF7KZJFOUARxqT+iksyJTPmYH6JHq3JDJVlI5E
PFTOEKXFqDtjn7MaDDDgrRscb9Sa306b3vGXuYRYjui8QevAN4e/h956eQDq11EnSztNx0iwg4ew
0aaiuSTXP2xZde8Uv7QeyBGdbacp7ysLtdOzZwcuTJrEPI0J6AbgXjDkhz58rILUXmiOnK0xRhzT
g4y38OaGTmjdgepXr73K6mKAWPkaWlGIUhFutiRctVetLuxNA1KV1DVNr9O6hangDtSFBiU1bu7r
IdQm3j0pXb+xsZ4KEQLDXs7GyN1bRDnv1+CQXkDQa1EVZcnldG/dNlp451ixtwsp3RwU3zaO4Pei
rQtWfGKZlCvEN61nBDpqFJdNCW5YaqwgRhs8i7RkTwuF7BcSLjiCiVNxCCu1YI/kBqu5T8wJLEdb
FIXdLF2Moq9dpKiXll+iGS0rzjrZ9VcdHpLs7X/BaFulUC8dItWia4bMSkMY/BaLNrC+L8Af7IT+
nJfhmOz4w2kWrBuCSdlOb3DZGZCax7W+NeWVGA8KF0ikb/34oHEnmvEYJutkKHFgneEgAvzhoKi3
BOPdrEVTHG4xQ+NnEzTwvTYrvSWRA5jEN9WlO8E34gKwdMgeWgiUikP6GqeufJ07DKArQ9FKZDSQ
QxWKpwg8jEvflYfbPH3SRAXoaG5Uv23g1NAUfYkeF8fIkh5Fl5gK3/BzoofIEiUeqHHfll46ZOg3
49BUG9FsVHDWRYsCg2jalfKsJW5wFS3nAcFl/SVyi+aaKM1jaTTSS1j1zkGsh1gKamU+ovpRdz9W
rfx1Osky73bS/0fPf4nxuqr+FJBDG20PDf6weDEBAK416PKn2OjSkx0F4MMAYz1Xtv+1c5Dx1+Au
owRefGlSyuKj5nrYGrXQCb1R3blVgwJwJlVLHW3m95xPtl9EzfegdD+XdtpctAbU9WCzCQ9tNXl3
YXxj7qQZd5LJLkoOLEAjGAG+y5757IKfR+GqRY/Cnsx3yjh9HwJ91QMlezWpLu4MMLLbArWHN924
igVLSbbW+ph2e9S6++fQh9w2XSiXNQ/1k7LBA7Ho700HSLaDRNRT5PX72tTMne+b1WKIe7ayVQPa
p5H0tfh3is+E+O+y6d6kYaOfb//r6bNiBF2DUF6v7ua+0o+8tT5QhZfFcuVfyxvjSKHHDfY3/6G5
1hh2sLzsUdmKyuHcfyszTqPdQKJVjHqNfgfsKltVnpyfh9jv12Gc6U9Whp2frIbet4QMIz9I+o+x
iq9e7jRvmqrLy5SHp3tqFSCf+YocGlOPlpGmqHe64SYLv9XtJw90zzp0xuSUFElwQuxGWtuypT5l
dkEVuCis794KGaPkGbWTizMlDd0pmzjW6FYFJBfXdh2TQ3TtRLmNoKhO2xKRzSSGMgXNE8kTtXAp
C307yfrMpbnBMaN93cuwlii7zbW2fMwpZc1xYmSOEU0MYH8V8+YKnxhJKcgtADy8dX3tLQX4QsAw
Er5Cq8FOfb6jBuy6NMvxC0d57iBiBJqjiGQwmmZ0FV19UFXngaQcjnkWZircb3bcfjz8IPJoK+lK
cUkzOW2/SaGkftYStV1jqejDxhq0qzjk8DbPapJuSyTkbl2iP7aGQ8ET3imY1LRFl6ljpIz3BNJl
03QxUDhRvRVL8lOGeQg8NK93LXuR292ajHh9RuAquQ6Trn83uNWmJde6bII+uc4Df48Vg7IGONDF
nGUpwpQ2ha4oReMJkcWJM2J+yyb1nE7Sc0TlpHab+m2716q+uEY2SfcY5cEH2VIe2650DqVTqenC
KhxIDVVvuWu5ln+dioBbrwi4xdYkQymQhu1KdIqgwnVLY4kVeLaPkX2p/Qj4nlIY7im3H+FVOWfc
0Zxz7+GVu9ImcdVB4aafWjluEWVfdLtRKz6JQIfiNBCMaYG+tI9eWQcY701x8dAFa0PjTRIxI0RK
7l9pf5CMVN6UUFqnh5TuLW0DtEHD5GuPHBaa4GlytdCDwI/UE48xtwgBnjMt5feIHEzwQgMG71tt
8Cmw9GZS1HbOWPd2L7aDJgPd3OjRDlfQt7NrJ/jktsawKpy+2YtRQ9X2fLaKxyZu5Gujh5+yLAg+
4dKlbHPLhrptYMT4U5BRCY6dVXl3ZaFGJ7vs7ZXOTvi9BWsnBJkkqG7sin14nvx+rIU3XtkEwHVD
68Ifja9S6L02HVhYZWIgy0b0YayWauvy3+bhzdFtFJ7FcQC0souve3e1F9jk7/rsYqpJdhH94uzv
g17i+MCCppBpANkce19Ps+apXZUou76P36wUJZpOyZFzBx3hTJgIXwuxtZrOEE2FmVf5zurDgAgO
uqzZYoUULeYZ8yrT33eKku9zDx+IViHJHD+MZZ3vUVDLVnnpZnucGxHJjKLxzq9SdTtWeXjMh7Y+
RnLebHt8wdE8RARX5i95lkMstu2h7d7zMD1jQzLJyb4UmGt4i9KI7vJU9t4xplMXJgj4p1aH3wI2
mT1xuWhVV7m7HSpZvcNXblhJaqOvPgxEIMChVJBPCSRHMyGXTdF2uNY68Hu3Pq91tZONCisKp+qd
JY/YFERSGezElUTnoCVfwePkS8DTQNCkIGouLq+rTvXLrSt2bQQ5qjhfhYE3YsdCE0H4AbFodOB4
PI4H4GETmEZR3a9AwVV+66dWl7Gbm294WEl81SKwTKJLTJhvhKEev9peVGxF2t7X1B+BgtmwaJEA
5LlYnM6Hj+JaYVr9rNxZ9UM5yQAZWE9mcWC+J6ZM1kMyunvdto3tgLrq3hwb6wIAtmIPaJefulq6
xx3KxSrb1fceYKi06tqvEtrZ0waoeFIdDBBbTKhOstOqB+ylYJjEbn1Pkh01BkQT37wkRRZQ136E
uAAgvv0Ql7167oT9RBsoiw/NqvDTrSOrCRkFBNVD0vO7evpJF7/L4WRKWSn6s/iBn3/W51gxMMei
9vQsWnO/iI0CfCTtAO+ls+Iin4Q6AL40iT8urQIalWhayhicKsv7LloDLLBH2OsPdSgP59ZN20fN
SMKtBT0cZXkGWzPtH0LvNmbDhVqOQD63UqyZdxiDrWZ9XLcyYEwOprOkxi/H8EImR78ykg9FX9YP
Y/syGH59iUYPsWHdDXakbfEp9lVAc1PfPGDywLMoi/JnXz2dFakW7HwcvxdzMDcL2436k4AuNZlh
4uLjfb4hnj7AmQSwqRo9/nO+e8M/DQI/RQJizfNkuhBVd8mMJNiYY7QYstRCifcpB5jwaFDXe/I6
bEydMZSPIrTXIweygqRMdB91jVWssRb/FFNuXyxzbA+iJQ4AYJSda/JXzf/iQdo41eChIGBw99j/
BkgEhwqLVgHMdUMt+hHKWQttgikKLKNi9Va4J0NpYcTRjYdCT+SljRjkFl0IvIMsFIUTpeyvMLrr
BznXg0NteXyrIpmmM+h3uYsaRlADuJqBceKbOorvsVFXxYbqRod9yV/f69vjqxgSMw0FyerIgCo4
FY3lsfnRG3V3EhViZGvLdWjr2a3AXEZZdIReCylrqjeXGeJXinvMYjO6pwS0anBDAxVkxe4qSX0g
S39hY2eUbDw89JlqnAVklsSSv22FzhiPspoCmSueLEkE2Tc5qW49PooOKZajZWNXyNxO424Q8Hwz
hauoO0F5nwrR023Jmg5FbadoXK7jqDfO+pBxzxJd4hDj4Tz1i4aHj/MNOlA6fJtybzjOh7HNIY6F
Wn/MyiYroA7SNrsS0e48O4g40TXPEGdOL1NJyi9dpQXHxvILcKCIjzcgprCESf1Pfpp8BhzW8T7/
pE/pVvnQ60n35tsTA8/1ooe+HIZNq/iIy9dNcKyddlcXur7A5ByxoekQQ5q5SK3lbsogV24Dok+M
ZoY9XBqchwI8mVeiq3YMMmNU4reZ7qQ7qEFYbBlVeZ+5Ok7HHXXrW+lEtKMy/9UOyy49iLZVgKBa
JlO8aFcTS6nQW5xGKq/YDDIlFN1o3bfKzhHzRI8xjNuDQwXhc19NuiTIZV/7bFTwscNQWdLH4Pr3
Sf2k/DhNSsjpfR6nSc4/TOpR58YqIaxRJiUDXqqSeiFTtyxy/E9kNSVtH7KJRITBO0NcYk84HRon
BrBtetFu7vOAJyJYVHYr0ScWMKBo7VsDVncx7SdFn5JOFqMWRYQKCwWItBzEmTh4iYZlo1lwx1Dk
nwNK78nAGX41ySlOysPd5PTCXDEgQuZVciOJF7UOsHPu+7BKXnUIi+Q1PP9fC8+LWF5nQ6M9zT1i
nfm1FqUU7QNtvH7ojzo2/2Mehvti+o/q5gRKgety+3/bbv97U2Mz03VlcxGxjfp90Lr4HlBie8gh
wC5ufpmuiWZdoLcW3En8Nk21L6+a1C9v/pcdnMJNp1fWajbQhMp1QCgxv7CZlh/Yy+y1LDb2N4iE
AE/cEBjFKkOK6IasKLuSVIGj7EYlQGMqcZRFqNQqVrL1cJkPY6cNl8xaF04WXESoGBPdI1ihbVhA
FpnjA6wPVQDnLBc4CfiYaf48LFbo/Y1Ybu4WZ5lS/r7ch4vNS4LKv/KdCA+3ylJoO9ZeCrSHD9Up
UYsCDPoQi4CpujWXp5pIl9ae7yTLuZw1j96qVXNblMaCKVprXGktLiRGrXKJ6Ld7lUz3ixl3yuFW
a5vkRymBfxVdoqQnDlNXXWHAdKvQIaBxa86AbmjDkqVcEy/17kbJ8p/1jt0plX7rGChZ8ByVGDtr
MGT2YtQKx2LthaW+EU2c2an99IqxEsHKSCFbsspsKUY7CGRAsPi4etNSbdlJ4C4Mysm0Cj9WHnPj
sxi6LYajijNyzxGtQq8exKuKFdDsJChfez5dkHgK/5uudTJojamJh21wup1iz8QpyoUncYYWZXBC
DKQmjw1gMjO+KL5mHqAT/zxoU9MYmyIFgEun7EgmUq92/rPdlV75n6ci9DZLLPCP7flKIkYBmrJE
9rklCfHrJVjiwqJtWYOMFWS5qCXXO0UVNWtH7/3T3AymvnwcIsiAan9tlc7efgih6BhXi1uMWELM
sXotxI0Fa5BpaTFFDH5YWvTNAyKOTNGXSLO1zdyfk6ytbq8yT9pxYysJGqIgaQ4hRogHcfZPzf+l
78PK/30p/08vI658N1rML/C/LxMlHfeTf4r546tx1BzW6TBcxazb5W7LQAP426V/H/un5T6+1N/j
fxsTU29X+K1XXP12RVzEYPaKjv94Tf/+ur9fXSwjplZRg5/BvPY8Mvd9fFW/r/Q/XD+JAT18/Af9
1v7tsr+dipf1z+1SHfm9styCLWmQHvLpIM46w0g+Nv8pRMRNeLKDOPvj3DlkjvtwtT8u9S/mflhq
fqXz1f64/Ie5/+Jq/+9L/fF9aSTpHoFuRM+nt/6Pr3Ye+J9frYSbSgRT4W//6X/xR//xPcXdjwzY
v31P5mXm9+Sf5v5/vh9/XOqPV/vH92N+lfM7/8el/xgyD3x4u+elTDTJgshD1KXB9s5eDDxAXAZ2
z0ujq/AeBVeuADuk05/QMW0D3T7KEmctAkXfPNq1IVyHaXQeuK0AkpURzQBxOy2DWPPPBUXTQ6ln
idQebhJjjmNFVa4KrZfPkpf2pyjzJOQnrOHNpsBdp4H67GAwDHxO1u7a6eAEpn0KYwvle1riEEBj
Z9OfDNvUCydVpUoybzO8ATBbpDfKLVoEiinkIKhKZvlhXsCUOu8OKecP6zraiIJajA+o2zveS1Up
5iLtxuZYdJr/Qgm4oJ6cmqewL/wX0x6+otaMp9DUSkPEHKAd3okWOHiUAyEUiVaujWSg0AwSq3rx
o9w5wSJDn2CTl8VkNIUY1uG3U931SnXZAx/62dvOpyKW9EeFmFyIYEwArhBwuIFOMyoTK9t0pa37
ybMb7SXBzJm6UP7YypH32te2ffD9EB/4UkPIyGV7rfVJvRGjVd63yyCSlIMYVfvguaegdjVdE/wF
RU1lKodmSLwuEtDt7xDbviK+pDz4coiKuh9MXghp926l/ZLSRLBNSjywXK3v7iwUbO8wYTgEbaof
HTlXg7UmIS2A1MxljsgRhrlUyrvoMQkwkXNunWNdY4g6rZO3k44wqe4dlh7OmcTkiwsMAlcpuXty
EQaSsuDJIvOAyd2JZIO10TE9vzMdHexejY7eSELG8jPzGaMzFbHGLsEgkKZpko5GJgpQ0dQsfNvd
AjtXV0jLG8+mgU0mBi3uz1F0JbejF6WQggjWenR0E1C4axGcDnBlkFAyfo4OY7EJ2z7YiOB0hD6g
oNCyEcG6rmtrVAzU2ygw1GatOK2HJKzMyrISr2MkQLYiOMsKZ6UPsrIVf4JGUgs/JcnbiZVj1alW
bJurnZira2Czs9bQdqaEa5dR+GT8ebn4NrXpKSef8OqYuLbYbDPHNJIeHcnAInHq9vX8HOo9Ndtx
DF+1rgp2RlTEazHqy1jNS6jP78UoEnrfYNu4Fz3Lu7NTuxe57cOVZSsuBuBS+dRA1tzZWofwztTM
tFq5pIl9lfqhfNKasnpqh2TphVn0EJbSiw7U7AhNbdzqWZQt21rvcaLrsCVv0+4QOWaK5VjyFS3A
6KEGJr5NJvB8rOaw9oKhCzdg/NFZcQzltY3QRhrVpDyJZqPp2DZwS9QnDx13yJ4yuKS5BcA7r6Ts
yZAjFEMRQTjEEcwsvi/upsh6E+ifdhniUkeLSNXvNTC++9ZEXEn0+VCM7y3ZazeFh0a36BOHLEGP
qo4cEkLTXBGnFmTlKY7HCNmylBhQS+eualv5FDihPzmcPYxah7SFAusisg5qE/Bxds2e5LKTcbRQ
+z+KgxgK+OremrWcvA8VtmQ+wKRgxDzRCAv/EYg2uz+ral7iPqP0genl56zJ3pBZQqhnMHDgqbJ6
XXv6sKGyUMCaOcwHNaoq/Kunztqtfo645KkXUYN+XK9l5cVrvzV+G51xdX/rSyfZmiXKaWPg6iBA
1ZWPDI9iqycMH8draPSroDHjXTxU5dbKau+erb+xVKVcv2axfEnhna58cNnbNjYPpV5BswUnsdSi
atw1dnaI9dq6N0vDupci4MzqSN5X9CmZjhQmPzmLyh/Ce0WxtiE6g+eEN7jvYnePhqSEHB6HUveK
rWR5yQIVBelsGWa76cOmWoC6qmv0tuGo3E6zjCpz3rbRukYZ5NRMbBdxJmJscsTrWk6jZeuTT1IA
PaSdfpekgXwVPaQYJkMT3wINR4AYKB25R4QQdWnRp1tKRHkuxbxiqoj3+tcUW8jLbHtv1viKBWBe
VqJPHNLUSa+a9YyvenRnU8a6ptoyxST8yY70pxA5hEsR1+VzN8FADQhpZ6nyyme09GB6wwFCMojN
uZt52b2jlNk9247tEErm2UbSACwAcop86R4mAciH3BrVlZXL0sqfqoFj3qf7yAODoftBM8n9LoAS
lmu3tM2l7Xnd0a7DQ1z09n1jOz1sCV9du1UQv7VS9KkupO7eH0reSoRLqYKWyUKRJCpGqTagSDm8
653bbA3AMg/UgH1dXrXeaH63JfOKfQ/yG8lUMSw1ZOxVvd/HNikIvQ7TR9EHtuvcqgVqiDn3wDjK
0p0WFONJHiR9S1kkdHywHImhXZsyy1ZoIwYvVtVVC5zqKpA71bm1Om1R2mpHIWSwTuIgV3gEzk1x
pmdWsiMr/ZgWDTLooq81psKfqfWrWDOszYAr2RJC9XAabLy+PUfFEdJS4k94Mi2dSEqXCNpau6gw
lWe8x8JVpyGo4emSce/G0hKTqPHQmtM7VOIGty6kOFlITfg8+FOWmvKuWvb9D2Oo3zWzUV8zzwFv
V8fBDtmWdGMCGDb7O6xQ+zuf56+9Xtc9huq+ssrySFuaqNeftaR0D0OFYP2onhDyRQzFzh8DWV+3
UgVuYTA/660Wn4yRTKXrYTtkZXl67iEprru2G1+lGjsHZcudRJUWaao5V2sVGb15FeewYp1rYSjX
TOpNcLS0PLckJtSdBYhifTv3DaWVrz2lUlZilhhQwlHe9QrqlnMfCnn5CtrjWy6zU84BZj27cfw9
Dhrlu+GUizFrKsqfnbOAipI+NAEip70j4/WukonLWgkKX+TgpJqmbynmnbkT6teWasjVjq3vg62k
b3WjeGtVb7u9XrZUD/KanzM3g9Dbpg+1ZehPZWODrQL9ZrV2fal5rEB0GzSd0QXwzaM6W4nR1MXN
3B8LdSt1dXxWi95YtEA3Kx2JTbM9KEpdXWMEhJ7GDNamGRg92CTL3vld4a1tECGrXq7Nux4dya08
hhkuxY6JSxsko7qvdkpXZVuryJJ7H2ohYm6p9zXxzEORts1rFJfk8hK928tpMjzYHT+PIkIOhnvD
65xn2a8xfYFUtAuU3HtCGvhL7CCrZyXtcMFyPlzHVRMeFaMy72vb4mkTEbsvSdV9d/TOemjxhOFp
EhHyUjaL9zTfWDikLRScDJ+0bjh7Tqd8UoxUWQ2jZpz51GdHpJPSjZ0GAOd9JPO8DKurPOuXSWVF
X1IoPZOyQnW1Q9Q4rL485nGdkcwPm03eKtWD6Ws5YlO19Tb45nWsfIgCiXlWzCT8MRrVF5hf6uto
2d6qo/RzDVX8561KkrcotiGgEaDT6FN8kZoIMrumAD/Tyguq5fmPVpvk6WUk1AYDlao8eVTk0vxu
RMbasjTlPXO6YoljVHIvm2G4kw2r2OeZGq+bvImWtcsHVW0MfTcxkK5B2WjLWkkrrKR6wBGA03jk
Q6E2Lt/4XwarwHNqPLDLct+0rAbWEJJAaRR86e8jJMaeYD9ayB8ECMIVdbZW0IK4U7PBRc0/s09e
Cs8x4T93SCHG84NbgDLtvCva1cDVFXZLIe7Wd0VkDBsnQD7ec81yW7ild7bUPNlh8O4cnSwK96bv
24ciD36YJrIxci+dJqwragoqwu95sRct0S8O3RQxhzW++R5FWrudu+Yw32ubtRP13GQry3hK1HRZ
jEn3kE4tvCffNV8dzp3RYGTlq+VSAwa2F017kI+U876Mqp5c8HbLr3igeMsmq5KtaMZSk19jFXyr
qZNinyJElxikog9mUGpcQAlxAcYYQaI08NpVMXT1Iqo0+9QFbffc6o99E1Y/IOAtuSEBJgnelMwW
KlzIR1DBu45h/SXtFLBRjvatQT3bSmq0rkPjLqmGa9b5zsHrLgbE/KUcmg+Z7WEuSF3QXraYy0+w
N/DKydR7O+VWMSwTb8w3eJ02e0MDXpD1dvGiWg66FxrIXNF0+rRd9xV7Zl+1+oXFU8W9Csni3oZY
t2gVY9jPfdkYfWl6yzqMg9vdi/5I9+8Ns8xgZ3CTXna9tYtRGDyLQbx3vyHXmwCtTRGe76r2JUYY
5NCjdLjE4bhiBx8+d22MS7s7PLtWlq5sv/osoJEonCmINUnYSIi2OABQozP3vW3ua5jSEyL6BdYS
20Z7rzjNuZAb/6hJoLUll99enmr6haG23cXKU+nBHcw7vtPJW9ag/IvdDXCXqek0ztrlqTTTT5KZ
BDxNhf2wHwPvASuL9OQ737MkDI9tqKen3iivSphX59RTLDxOFbjqivwsl05812TlU24iGdLZ+XXs
8k+tNSjnzMiUM+RXYx1KUrlsPD+8dyPtIS9k5dhNLXEIh5i/z24PAm5lY2eGFfeE48rj5mAoKoa0
RgZvIbb4f2JJbBl84+uou5bY1n9RcjtYeBh/3KVu86kJNHMzpE3PZyDWX4e4wk9xcI6uEaTronAP
uh71u4idwzEzDGtb1RjI9RG5AIv6UZ7Y1sprk51TO/dhljk/gPi0sgHl0OvgXECu/NrbGjtrYECv
JkzAZUuNaWtyHZAhaOIqrt580VPzVSqR6EJqf5HmGVK5Hn4hqtKM75Yr31X8QD7Yjou0lMEddoG6
LxDPofCWbTbC3c1IKk5KE2vJNisgGgNOdJpcHr3MpSwaFM6nUcMRV92kWdD+kNpunbL/9BZS9q7H
d/C0jaM4dH1gHvGp5ocoLO77Dgnzse78pQq75GuUaKvIHdQ3z8zPJjrz7L0Quofz727H2DZfgcFA
wG7LdzO32KkrWOYWzaA9DEX5BeKou+NZTtn5WbWI3Tb4hsNFt2iD3NsEasD72RTtY9+Xn+OgBEQK
0vLRHVUJ/Smsf/mt2cOJcXd4TWUXjFjzNbgYJMSq8KrJBfoAqj+8agkQRUernLemKL/V4H6+JGF7
H4wWPKb/Y+zMmiNFliz8izBjX14TcpWU2lXd9YLV0sW+7/z6+Qiqha6m7ti8YBFBQJIQBB7ufs6p
MvUqR8jXOFUkXXuzzaBiS38WSWv8rUVRzWLbdy4JOgIPVhi+2HASo9CnvNWhqdyT3vcmatVQNRgf
absr1WKJKNb3Wy5RJEOGGjV5fJgyrGZ5Qp0qC+WXUh/tnRw57U2HeIfX5r6BSk3hH/IGCEeBkJ0H
49d4WMK052IJcTo/R6STH2G99A3NuhaB6ewSfFkHJ7cwWpiqm/ut0ViqftiZHmHRcmdC6Yf8GCx6
AKdQn+6g7u1JX5Or4SuZo+Y3ci7WwtLyvquwZuM/+8jJaH6z6Awfzeii2ZBfR3UMd7xvBbkjpvWQ
VfqPofOrv2U5DveB2oxnIWUFSN+sYTLb6X2oe/wFPDwa2VEIXff+OUSa4L4eAQhB3hd+D1kVFlPl
vJqOWQF717NjFdnOl8wBcd/U0XccaLqLrlZ/V4PcqGtPMA4LGmJREizEkjaYt3nx9ql564rx5MKR
BsV9H+2ccNHzUANcNP3U7MdFtNzOrIihmabnKZGzBzWr8ockMlDbTapvogcr3AX6HtpkKwJPzA+B
FoDPQDjowa9UBeflXB3D3Jme/apGun6hLRtRFVSzqfiOoQlIFO/5MBdfJgcHl2NF+N2soPySqFns
+UGpn8VeXe7epKZl+Rml8Vs6PIpWX62qa2LDMex3BXkfUG60Z6claw0Ube71mQY4ZeHQBIah/yCr
E0OQRzpJfLgkX0qPXGjxJDa1ph+nPlauoparUXNAQvqUhsiBOYbJUER876sanCQpbL/Nhkr6maYo
ZyP0nZcy6e8hO2+/kb02uoBbhjt7CqzbecoiL7Db5G+rCA4isVlVwFgpJAqh4qdZvF3Q0/5nj9lg
iA5RYVwAH76qUqTegJ3UvEJrwu+p9AVAwPBV0yNpDwDVPEPvmO/rqDN2NfBJFmu54fbIWD8X0CA+
TtDC6lJrPHdWi0mvNd+0wiAhUK2rfSblgJz5l7tJA+hTpnKJLWDD1yVAvk3SHKomvCgwJFxnx2ne
SjO8ISVlfGSp3r5l+n0e5NWrhZPzmTcMUAWtppr497M/PZc5dyEw095Tg7FCdF7Oyl2rSMWxtyvj
Bm3mHPwnElCgUZ7ERnGgqmhiaLKwDfvEtYFqekE1pgdzRhxT9KkGm7xGGZ6v5bBhUrqH5SRhj3w7
GpZIMLzjsQyZhMjZ7gJuERgtsSGrLr74ifP3KsnRmfdSERfAkUNuuWREX6LERyoDwtYvoi1X0bT+
VBJ788L82E8qwPkUdr5TJ+mvSKg2arV+IzlDfE86poHvMon3IUiKg7aQFsxDHN4tfcnQiN1SHZKD
IdAem80iwCFWigEWNbrtih2SrOIqwJSTRo/svP5JlCw8u2vJeS/9aS+MyXeWeEX6QMZ0tHYm3IQ/
sxynnewn5jO83dlxKlnAlaaO4u0MKYY1R8X3pS+Ic5114aLQIQGB0TqdHHNNI+O6M+d76IcH5lVY
jQYDGit92VH/5w5xhBrJ93Efv4VWS1JRFGuvEdxhR1FtMlV9Zb2jHquCaDp4QW9GvfoikUP7ILVh
6RalEv9M/zFKTf9hgJ5ATZ5lRztH6iUiM+9gW5r85ifzkxRA16T5w2s+M100rd7D69I1ez+zX6NK
tkoQkiGS5pKsJXd5HodXLS2be55Nd5bq4Gsv+9RE07IJWCqcIzv6KpqysCpPoY66AOOSFzMofyBX
EN0lSqTfqHnR4at8GMxuvIsE1BZI2niH5g11skcuEPmaGS/bMUQ4CyI3fOk1iFpXaVkgHpg85stE
tmS/AEYiFRJovXSqZ0uJ+qMaoBCUAd5/iJekOnsCXjRIUw5pAZM3MEH1tVR7yxtyXTkKJbQJymJP
ttDlFlpnYu+4dJaXzvXSuWlIkVeTMbp3Cr95aAL1NFoNRCcL42k2+mjBpuljVENnyohdNKsq6yJ2
kvVMOm5D5EDsbQcnv8xNCcvWcqjTE8WBodZt/F57zXopPbRpk6LYwVOHeDE7zEFd7gsj3aGSyXzl
dMYNWEsUMpeqmMNkKTjAxT08iKYs6BsvCW0GqbVwzxRAg2Qlbh7lXvf42KnXjUlvaQqCVLuWljM8
JEHiyibIUlw1+cuIrfYYa0jfiqxjLfXfpNaW7/Ql71hnAHplo4VHUR3NKLmIQ6UR5rkcdO0uBEGE
t3hObmVNh114q2daO3vk40B/sOzedkRaVgIYgUZbttDqaOJ4ujFwoL0aCpMwnMj4LrQMAVQCnqVV
hj/n4JdiFdI/KeBBLZeQiGtbcmK1oL7Tpii4SS0ysYwmLJ+zIiFIOpvBz2b41TYlvHf/HqNnc7ZH
07u+k+tCO0fJY+879SPLutJFF6Y5rjO9qCsOGXHtstvRrRGzZB49rZkyT9bN6CAyUMWGoB30So38
u03klop+A1lXh3l5HKKfX7C0VLXG4AUjdupKErmgud8WL4FO/qkoRe+lba80EJXQYxnXKli6dujs
+9IoHKynoP+e6hbOhEZ9i1vwU3MXFZjQZv3a1T4udzqMFkJ6cAQGj2MyFHiG0MWbjEjjs3cQHXRf
nWCGy6WLbr1Mi6w2KHACHNoZLcNsrYhmYhPxSSt0gkxLr61rq+v2Lo7K9Ch2wJOPal+KLmapWYiH
SE/CXhU3msdp32g9sNTlvop20RQ11tN660XVoIfYqS+S4I7fWjc+qIZEs26FLRQ5enjxHcVxRVW1
mmLfQGRwEkaQNqIhrU9gQMVeu/uV6YHyqlTO/DB1xnOWSv05dyKQ3+kA6xioggJvO5rB/nspa2UC
L7V2I9rFZusmqlmcQIDU5JW77YASMj1q0ZzuBBFu0Pn9HQHO3SqIKtoEJy7fyoj4N1THom3bYYc4
20wy5t2tDaetfB7i+FsBr6fi7OTWvtdbvCsiFV1kqIuE9Qig3gW9yKtoEjtFuygNQCug7wEG8oH+
+f0I0SVTi1Dbbb2rpbc4l9bnh3qBrwnexdFPq4sGXfRG6SjaE6HPBfca+d+g2cj7JFEW5+5P+AXm
44hG67HTg/GL3s3H1S1JyrkbRIlxl3e1frW0jqz2UkHHyApuZ7LI3uRwjk/ODDBQ750DBpJ8E3WF
fcqnQb6R+uB/lVhC26c/9QuM4LYV3+oJqqnxEeMbzp7iVirgQxIGibXEJXxj8s/CIDGjUj8FvtK4
Yu8gWbDPOeM94ls2XGZ8KzAnAcUvVfHpAELYscakKj4sYx73btMgs6ClYbRAUEj/l5BdhsstvhU/
YUSydEgd5haxV3Oq9CGSs6NeBvq9QTBsZUCd9LuwbZTb3wSoVCVyHG7FTjWFAnyCY+2Ip6B56pwW
cFXqhLCpUYXBqX0qkkcCe/WjaEnadvmew24v9klZBlGtY0I1l6IKnOp/N8Twi32vLosQOwvOAvSf
m7N0UKK8A5FKgMRKfJjEW137UkQhLGhR/1LJGgBzo//S+pX2xRoWgsFUi/dBR6+6bjs8ioNWfV8/
6bjWZSgOos5/XJtzTbvPKnX6WrFM9fzMqW7mDvnrsIof5MK4qX7zuKYLf4ExO/lV8TvpWFmTeYgJ
An+10YEc0Jg2x1I7ZNPtqm4Y96jDdBCbxXVm3DogVL0ijp3XQof1qOMCUAh/EcRKKEURC9Hjtbbs
EzXVaLXX956CZGmr/btPVQwdiRhIhIQCkzaZoztmCGlWuokAZVdY166G1GphGhebAWv1dw8QnEhU
wv/TNfraQxy0nUMcYEnQ97yfY0p07WFUiR4qwAUADCUXKVaUlzpq5r0vjfkBB4gCW8RUnUkNaVyx
1yzH5Nr3/muY0FdGH/FFsfZil+je1uW93Fvp/dpbgZtGg6v5IvtuEC68ROgt7lprTE+W8C9UBtBY
pZObg7EA8LRlUy1s1kNojzcYVK6oVQuF9Vpadopu+PHGG0D0v3ss7UkVdbsoRwp3ikrbrcIKNnoZ
qb3eImFgsutv0MrNd0aQy6dpcF66KZXvRJMFWmH0jDB2oNqLDeabCehK1S8Og/IRdZgJqGIpy9md
eAHmqZBusbAexfgXTTC+wV2qEvfZXpo/HERYZH2HRC8Hycu9L4/tXs1xzbr/1wGhPzdP269sv/x+
kJUU/ampmID6LC8vOkjQS2P25UVUNVlFcjqPGpdwgo5Y84iB2Ez53mTkeQbqafsyhEkER61bAK/M
9gNv4M5qtP6kjqNq4YyM5qvk/LPWNH3Kbu2hP8s44Q6BmnH5yxddfL3Fx9+IlGxXZTU3+33HOAzd
tWfCED30FAKlyHTiQ0ds62Ecx+DAYFPcWSaqUU9Z+CB2TJrxgEprdKNMTnQtMuLu/RQ92E0snR0Z
QsRIwzwel7aGaL7iZI7bw8DjVmpT2Be4FYi9ZUV7CGT4ZL1Y8+W7bIGQREV8Y2FEQOWg5TsjYK3u
pXKl3TYytL+g1fweMb7h74Kp6VYHfOyZQUr8uITAhxiChQc3qa5iIyFAuZbaVj1aARhDdbJHFyR2
fZ1yA49K6AORiUqIIi2Wcx7grfraBmjmAEaCxLqXZi8c6+pZbSpknn25fJVULXYDXa+/FAYrQQzd
9i5Jo9ANW4QZYtLeSP3oGMj6hOS7Db0njiOCSf7XCcEgb9CV8k0qUVOomh++4c8PWqvLRxuijAMp
bfbOnvXuLnGs58QEQNyMZXnMcRF5eZO4YVBMYCbZJJkyHuQI0XPRhvDU+JT540taxDIxKWRWK4C4
kRSTayi3dXOPbV8GsZXvkX/o9pEtJV4laaw2/SheN2HtHEar928nH+1zw0GfS4ZF/SI2KQnE8HVm
xV0A7s+Tu2yEicdw3ipcITslqbM7Ncj9t1jJjhCtBiAbmYJ9J/REr0DHs9KDdtxpBeKPgTIW576Y
inWvDmAHFaZ4xHzgHHWi2DtrGKtdpqaqaylZfgkgq7/AN/W7tLWJHXGxgLPFbksllY4cJrqLjei5
Hbi1bV1ECWr9nJREa9p3av910kYTV1vEWYrK/M8iUSguxY7Irp2X7GlRF11FSbRJUwvQ9xXIcXtU
nai8ONXYn822fNF8Rz1slx8l4ejWE7xUbUES4ijd6Ooi8UX6wmVYEv21JRXcnI2fhWKWJG+Exs4x
AsllsmiXGaO9VI2Nk2+rx40JJUWeZ+eBVAfcvCgI1jIxbAEPECcdZjVu/lKWUxOJI2rckoNyKZXp
2hDRJ7202td62EG61sUnK8auiwtyP1xjzsEMmEEJ8hdpgXx9IuLWiVssNmsnv1V5JGtZNIv+W1fW
heZplFANS/o8OzVLnvKkGFl2EjewYGptgVXyAIaOoC+ipstthyMiR9Uq16qHSbsboo4YwdK+3X7x
MEXb+oi23duerU2Uto14Llv1U78uknnmbWj6Jx1aBjQsCOfzgLdukhgVot6RVTStF52S+Tm5RHYq
WGnSnhxWrnjbbNcu2oKus38fKOrizmy9RenTIZ+qH/74dpzS11w8coSsXJPxJdY1e96LEdBaajq7
Pbh+D1oNvFCtMaZ78bhwdueX7UFvVdG2PdGtKkklCWnbAxd7Ph/n2I6Xl0CmokAtyKuRS5kQa1tA
/8GmJkbHeM6kZnZFAzNR+7uoZ6Q2o8zyMvW4BcfiYjB3X2rC9wzOpSg2KM9WH+tZBCV010JHKp7P
drs+vOZrcb27eW3ue8ffW+qPycbY7wO+2ssmXu6HtvzOn6p/ahNHiB3isK0q2vCI/T6VPBAclqXh
V584t+ubKt5JsemWiUCULAHaEXXxIv+pz5/aoJLgsWx7Pv+C2CNOu/7ClJEbWFexS6YdXqDlb2/P
VLzE4sF+atuqovTpsD+1/ddTbaf/dFjoWBUum6DfRcscGcloTv4uLvV+GUFizvywp2RRncJtwa4p
yyiKQ0V9PYk40/vhE+kWqLm9N4qS2lfzsenSkzh5BWOoN2t7CbrL9X0Wr6mYuraPwqe27U3e+v2p
rVAW5IYYiqLjdhrRtlW304ghvVVFaX3jt8ZPP7Wd5k+/1CsqjIHBa6q1sDEvX9N19vtcFMd+aFy/
xJ9bRYcPvURx6xRGVT+vE/kg5tgPvyV6fT4rlld+7v0f26RhLElhWzVZJhYxu4g2URWl/28/caw4
LNFTb47V5rROq9ulr9O6uL7/VRTPIxIzuSgGpDqRwPNtuxHiUyPGdqeg/KP1gN/lIGAwiyksJaDW
3ohJQtQz0haXBMr3Ka5CaaRrX7epVZzrj9Pt8qHeXjTR5VO/7R0TO+LAkYhvT/L6kf/0Hn861s8k
vFjyZb14M/8xlXJxXoz32YU8BEa7gcCFOqcHHUcLZVTs/zXWPpgHoTAwxIVsG3HVVhCjKq7tTYIb
B3EztplfVD+1qeIukr0mjLMmDOW9eGdzUbRJjz7peL+O0qh/nUhsn11hbaEiJAH3W9560d13upch
hFU1auwPNuh69eI5Nr0i/TY1U2GArs9UGKCiuA7m7Uk3yPJKfmeexKCBrC/1pDmfIA99vyPiH6+P
UjR+qL8/RvL5tHoez9tgWsfYu80rTi9+dhutoiTaxN4/VUXbn06Vqo0ObYqnL2t7cXGia5sUfwVk
w7JmqLx1utUqVngQCzhk8bKES/ppB33KP91i3YmZSJRQjfhYLcIs25uZ8ivQ1OqSdHghycyrLj6M
mic/wtNw11c27DshMRhFmuFM6KvTh08aVjFft+0rKT6NYxEnszsUBSBX4gg7sg9+bDdGlMSmMcj+
1/L20Kj3XQx6f/tGSyQyH8hUvIqO0mgoHrq9rIOAU3Pq5aucklV4aoA6wchFrjFCCVFkPlWNA5R8
rI5izpnrFFOmAEG+77llYvSKN9sxOj5Gs2myzu+CvyVY65DgLLNd1zSGJ7ooDdz+0CDyAV43es3v
t6PiiTspNthCcGdYZ3GV4smsU9WEQC6sefazaKviyNnhYnkwjelnCKrmzHGfHkw6SBkx8Z/iFU+L
cK/EfcuFOK48qhfxmtROd0o6XETzPN5gKGV45VTUN4vvfDGSPe5G2OSXx71dn0Te8x6Si2/oIb2S
3CHtGyQjZrdFhuIcy7jr0ARLd1DZ/j06jrY3mqm6YOjpewbAX+LiP6zqVsP6Q+v6qglzexvfQ2NX
S6oEnoV3m227i4qVEBlp25N4vdZbtqwtxdgWJ/k0B63vt2j8dEgpEbYNS+gRWYtPiD0heSMMUz8/
FDrs0KhjETtEXIpJHvTXLhvs7jCN5aPe6/iByBIFtn8yhuyRwNlOgcsmC/xbM07cbG4fzeyhiBxr
L341gdJziTjuoEs/BCXrbkYQg2V5uaCV2hlGiXCfepKKhuVJqp/1sNbWReq6il0tC/Eiivd8Mw4+
tWlitSD6rMVP+0X1vxsY6zFiGBC+PchJ4R+baDiAIrPW5dJ/tT5MrYZ3O2+O60SrcRvTv+o2NI7b
WM1N3SVnaDiJJiLqfE/EnLIWRauoi5LYmIFEpwAFC+zH4aCrM+Qb6PnojbHfJo7VDBaj993kVguz
Pif1WKBPi/fj3Q8hhskYm8GuQ9ob1Ez64QXcZlHxUq72jDPL8Yk5Bfei4TpZOJ7EiCQBZgJqoLoQ
TfhHRUkP4vUTT5xI207tI/skhl4792sH8dspTjcvL+p5NRXFlX363T+1hZ2zhGaj27bny+yWoykf
yOK6X6ezeugPcFc+iMsWZzOboDhm7W93ijijNTYyLqTwqxrmyry3pJlofnqc4UkW+z984cV1rx/K
9e0RX7X1dRL/0FCa6DI/m7XutbVUnDbPR9ZrqtfNSr77YBDLKgqYpa7n67D+MAQ/FMXF60leeEGr
deaugQXuVGQWHwlyDg5pzCgU33ix/m1UfGoS0eygjA7gLttz3D9Xc2Qe00Y/aLmFbSpGk9WkIcCb
Fur09rtfLxokVaXCNr+srMUbIX4YmcqZwA/JeNvwEwPr8xBthu4pK3wPedrTXIcL8u5fr9WHO7je
0eXjL0riLsokeu+asUU/933a0rti8ooqYtp7txTIRrr0evaFmR5fEAxri0lk5GZ0GkkoQD+SWVis
QdeiMPRGPTQJNyzn+FCc/RInQeVHCPlFJx1GS0/0FiM4DCpurai3kMgvqLfVxBG/92HS2d76GnPP
y8ZAXW+SuDVNGLVemavQW4tVvYEjYaqScw9abnb1WB0PKgFs8bpqWfts6DGJMOu3f8CFgDbF1w8m
10T62j7pYP/C5zyZrkMgGFev2nAzTBTBln/4+1Z139q5hiFX2KBiWIrbzFVdQrj3F0UBpztu999R
CCTFy/dua1tt2Xb5X5AjqqsPJFeqnwZ83vsUP9s5z+7FkBCjQXKmmdd6cIcZkNAJ/RaygZiRxC+b
oxXtQwumxw9vjSium8LYpWplnbJlxOCRc/YV6jfnEvrixYCVavmoKYCBxgm3O7Lz+rr2N6wMNGUo
Y5Utk5x4HKKk1rAyQlj/PpOuFyX2rYNGSeR5L4qiUWzEUxMljVi26/9jt5n1WHaFRwT8b1SS1HVR
Z0d6TrqaVA4kheo+6lvDvz47q2ulY2OVneoOUFGKO7NadmI+0isS10+iuDoqxcNfi6PdBBdD/976
6XDe1nooHmCI6Wa1+7QInFofUtY5hUVTmZ/Bf2b7IJ12qZmRdodLKZR/6eHLSMDzNB2N5TlC7UMS
gRgnYtpaH7FFHu4uuen0xf0gbMDFj5oum3zZzJDg7aMgfRNNYqNXNz1qAGfRPQ8fHIdLThcreFze
SLOtEZvIXuX5Wx/ejvW9CgTUi/NDX+r3fauR2SIRVrUsciMaZXQVE5gLxkKQViedfHBoN8OdXjN4
TAJ9exZb3U6qFbQzySa812wzue9mTTvDs/oQLEpcUZzPR1+KfpLMZnq51EueU8EGHJCYhDPfagi1
B8UL3KmG2+r172pZEsyCi0hzo8DwwOWnl7izw5OmadLR9KMMeC2BimK2tceurEu+lxEB1KWK0s6X
SDXqgzpHO0RC/Yd5epk1tPJy8v4espR0J9nJLNR4CL/10sQJScxzDhGQxedk+tWQN/1Q9qX5YLSM
FSmtO6DbEUzNduS8NUBYPbJuZWY4abfqgVaBz5CawKFKAVDMdrpFp/omZ/HQyJCrqLAARJKsk6dg
XO14drhQL3LGcD932kkK6vhrqX+ZtVA+IvtreskgPSlJAEecBG5Ga7w8L7UvZvh3D3KoWexhFJSQ
CliCmsjaEvj/1QzZEfpLsN59/UtDVk5yYwXTlkxLj4TP2YPSLHCrNK68eTooiTpfZDt+i7oRUFOG
JBJ87vKujovhYOp6fNsrKFcvmj65ZPKuFuY1D4JdOTE5dqYNmb8Rt0cFaUQvjUsN4eIgP+ez8sL1
aJeRtIKL4xN65P0r/B4EZia2pMJJ4IIMB4G1mt8TYESxGVISk6tZ7V1zOYM4jSV62+3POQepgGR7
+uoU38YSYM7kDNZr1FRvhtqCH23j7L4dRjIkw9m+msOUu3pkNPvtA78uoyDBT7wZ9IPbQa5qdWV+
hcvNHQJuAsq/N+rySLWFsCKwwtQT3+1O9x03M7XJNTtnvKah4rs+dJGevVRlTX4AnVCS4qOepQwt
eFQPCXdF6rRH5Ed1mwRYFtCFjmziUjmoORySM7IN1TF30l1qdwp6mUl3ysoeCvpoTLygS0zPmmtg
pnK0Q8E3uG6bDuzVxckzktR4upVOzIz16YI5u5t8Q0GGBy63XqofEYIAx1ePGjJlLuzdkas6Rrhr
bfPR6fL4huiKvyMtl0xqqQePYDUJvu1Hv1Vi0B1jDB3itR3Itl03k26iFls8xKlqoLQVvbV9inB2
Wxq7ys7OiZUgAhBY6KKiUEJavRRe7TJoH2e9bh+buN73PaR0oqblo3KbDdo5K+vkNlk2qQUtfj09
zAVwHt0ZycUN/iE3JH+c5+RUF9Z4GRNl/48BpygJZfY5VnvtBkL86gTZ/m4cq8IFEhwiwGzwDSJy
c5hsBpQNOYan++W4k6rZuBp1fzStrDnXQ0FSGR++G1HaNqUfgRTSkr3ZoZ06jOPOhqzywafW+rLu
1ZZRwMdrvxSIBZHJkF4do6jd2oZd15gT56RUcuNBQQi00ciCS6j1blDa0o+kcC42yqMTlB2t3Po/
ILhPSEGowcwUU6sf4zg+akUBStfo7L/iJHpWCjQ0pTnoUa1rCOpZcA0MSFhAsFzKu7YKoRJfSPCl
vDROaPARqoLJz22LPCBYN0FAGJWoVZpScEm7wM3z+WvdKv4uTQEXhAPUpZX+rBt1+QIeFlC6Awi1
5DFmnRnsLd/XdmXXfe39AjWjNPkq1fFeNscKCo4It0DSRfxt57aMu296VEQwZvgoy/iMJdMk5h7l
5nmsIBZmiBbnJFMbZIqcpzBr76duak8dID93QOLgFpTbU9UThJYkZxcT57+aiiztso6sWFC9Cy0A
8zReE9k1EIJtE8lyE5PmSCPwWYPIbf9plcxVWPCBTiNdLPbtY7vYAQ1UwoQWFogESRAnuwIC55Dv
AiseYp56iyRkImteGYQ7J4byU+ksQEPLYCQPtNupkPa6pN47u7kKniq1m45O1tY7syCXRUULN8kt
g6A4t0/Js1dy6jOo5VG+M7w2S1pUocZHXK2jbpl3je7DVNgA6IFTO9qpqjG6hk7yWZPdWVpcvoVS
+0MBznbjU9dfMX+5VjT4Kv5u5TOZ1a0E92wjDWSJg5UK1MDfJ/mOsMAul3RjL7SgZ+1fjegepGKn
jjAo1I3bJzqrwKT0uqHHYZoVTNlJYbmdBOxbAhDQp5W602XFeFAC84vj6MZFairjAbXxX70cNwfL
1NE1TFytivRTneFNiKOfA4zMyGNkX8xqqE/G9JDptnLQUSBxCX/xmpLxvANxpF1KdVbdVn5Iy7J1
mQ7t27RTvkf9BBtEF5O85jfpvqiL+NWcfdYbhP/xYygExBStvFVM9KtTxT6TxorPQpuCiwUa61ZW
pAoJeZiOlR640gysJcMtpCpP00Jn03X1dSwq5Skfg/pCau6vBIKIwnBH4FfHzpSuSvatqk35FWLd
6RxmReWZijQcEwXno9H25p21bHK9e6y76qbwQ/Xc1CGojkSdyOmTv5dlYAHjUbR9lxNsh7RzJ9cJ
gXKS5G6MBhoIQ4pJ3awjt0Lz3k01iFq1Indc3mUQuYb5LTTM74UfpIfEyZW9o9jDQYvb02yWhWv0
eggWbxhJ9mgrz85G55zV5bGpscpqQHysxE4StO63GKu+G6vTQ2qOLYrYSYdeuOLs5RiGFGDW7a3F
m3iqJPO17avq0Qwl3EKj6qXAbPbSgLrX3KpfEsRb+bJN5E7qZLppddLsGQf1ZWjN5BTk2l7FMyoF
hrp3UvW5GPv5RkUUapcao/yYBsRZ/UK9zWsEHoxZGhhhiN6l5RBeLPUndMTStTVSn3WjDPdGIo98
BfovwGbB9Eb2hdRyNBDeN7FdzjWmJ42TA2cS5wFUPr/k0Zs/TP1Oa2L5kPmBdmtMqLI205C5dnIn
h43zMPePpU5ObgPMgeRavDaITnh9xROaR607YFKk+dRCaK+hkYa28AHoFTE7A9WpPrSfbWzXQsIh
GjXQy6jaa9oj2N71g31eZC898gkkBnF6LjT5KtVW7aWVVO4MlHJ4OsEpkt2x5rWbEUDzlFK7MeTQ
2JPW44LvR/aztqJjQdSra4oRaILya3AG/ZB2nXRBHGrylMiGSrRZptlYzXaZ85UECbfRcyIl6N17
WY9+sFwxI45FfUYrBHQTGl1YR6cEJTE3NYpnpYknL8MzaznV91jRoRECpLJzyv5OQi+s1nywwmb1
JdVlgtB5eluXjX2H5J2NslXSHsIGbhx0u0inlIeSvKd9FZDmNgXZnT3WAKxrfSgv06C9GnXYcyX6
CNTfLK8zOcbncLJIoTey5llRzPo5we6VMzW+F0099hr03Mgfi519mQxPvgHJT9jD1ODEkhs09oiL
iiONbJrvJKV+0seufib3Sds7U4BF5QDSCJQ8ORSlhKYJMhTV2PlnZjR+mEz5JR9fuumGUb42sU9S
v11BT8Xj80Rn0aYpnjlqDsmgoNAgSn7UWqk+20ZJ1LdNueVG00LAUcWh1wb199HM4dcenexqVr0l
70Y5QAqjiJ8+tImilabzRQuLi6iJw3jJ0Wgyp1tktQhd9EN/BOggP5lyOz5ZniiLjRE08OgOuO62
tkox/+oCP751yOF6qiJ5hH50eN06DH0beGkNAdfWZnaHn0ilkzzekwNvy7J/UZ3kH4gYgicSoYKn
DlXsQwIe29vatLoCvNaQuJeraUQmWG0fB99uruKIudDmK7bWUdTEpm0GvMqTqjNe7eDJtG1PtfLo
oa+h41BNLTmrYFyeCj/V7jpzuhc1sWkMuG0rUAcnUZXzeLqOMxe59FfVKnhuO0ALKDBbR9EGmqC7
B8JwxIpfetBtqlBSAoNbrD0qJasfGh0Fs/Uc9CABu/P0Aa1v0ZbmUuXlmeTvq+5XKXXWE4BQ68np
+nFvZ1GD2Dt6M2Tkj+jrSOGj6BJlMPPmfLBduVXJMSf/9rbJMXNNMt2e1GYgmIP+2U50XjfDsJCI
5/6pDMBcF532PKjoLWME9K61VEcri57L+CgPpvacYM88y3MduEhhdGfRYWARdY5nCfHupb/oAntK
4jsseINRP2emGj1JpZNflAn6gzSpo6d42ZRLammtZwWeKqpiY4esUCvSKi94xMoEWRmoNADc97Je
uCQU6i8l4i1upqlYjHWuvWDMDXtDQQFU7OUGOacFWu8Wzqy9BIlZ3BVj+UP0ReJofPKrcN2XDD9l
bss0hxWS3mZym7fxrwTGBgDS9f9wdl49chtdGv4rhq6X3zKHxXovOueJmrF0QyiZOWf++n2qWtaM
5jPkxRpGgRXYmm6Sxapz3hAeat9pbkhx6Q9jHGbrECJrivHJMp7K7qGxhuRGcdjwi5osvEK4Zvrl
cG3zA9OAwMrew9fxI3NF0erFBu53fHs9C3OkNRP0tJadKra8txU+7y8f2Xm5vQBPqu1lG65e0yEU
6v7yBNnm9xD8Qxhc1xEu6YEcm8q1rI5mVN6NPmw38VfmWGfeZEq00zsvXtrI5+07zVQfyhZIvGqw
MavdRHsg5KU9jB73Vm+0d7LJjmyM1mc728oT/NHuT70xfmZRpD3IpjT2zmbJgyFrru7YAJiUfi2r
kc2PpVb9uiriXaXX2tkzm+HeHEaUPkr9Ay/H4V4WsxvjDGO1mnhhfm8rPXc5F1p0ex0xFS55BXD2
BrmAbewgQBd2WFRrmh9+M/qzVEwpJvUzxGzjiR/AXSlmnlzMykLiL9S0LTTs9k5pcZkrWt37OFXh
3pzn8k+cqw9jrkTnwYu/+EKL2WOZfXJEYVeOv6hgFd8YBnmTqiqah66MP0ylws8WGDN3eY4UR2Wv
FC8KVznU5EuykCGCsEbFY9SyaqMqZr0wrUzZufUyH/VL1WuIydWRt3Meui5be8pHcIrmDXaLNQla
iOajrRVPjenteTaDjeMr1cJB2KHPtXvHRaCi/dKkWDoNqHQhDu0Q/gjdu7xH/MX0jBJp6MDbqc95
A3A4UFcTpskPfPVNrdnRbcH8OCf6PQDPaQX51mPr6I1na660dTJZKIXM8dINjeRjnwz2Zqhjwg1F
TvrVcta4KmuYOBJzbcfQPBpwRY06+jZ0unoISueL2yTHufCitT7PMGj0Kn0O7K3q6qztMMsqiAIv
vbhSn9TUUTZhHDnkfLPkpo2UrzAeUZOpIpT+HDCW4ReeDf2p8Mdbs6vem1o2PRZNquClWH0ux0zd
J8IEgv0kLpu4SO41p0WyDGk0FqOdvoiTJL7NoYyB2Vb9T95w8G0bqYc+za6FhnFwpYzoikXlvJDL
6dSoc+wxSBdG4/w4mOgaOpi/JmMeX/DciVkh2vlaa7Vms0NkNPrqIO6xVMvIvskRyRAJYJtlW/nV
mMLxqZmc+8Sygq9aFj/llou9VIb+F9QSMg9mFR61avQPTl+nu9ocywtS7QUZFGQ4WYcGD1pm5csI
APAHz1HeO305/6khPOMI56PcT0k7o02Au/u0GOIyfe9Wk7mao7DZoSSgLSy2BhiyVk19QHqQpVmg
YkqSlHgKhn5/2/Vd+9j6dvs4CYqYnfX3spbqOVvSUJ2PsjrqWrku9bLbyOqAedg+hSGw6Nq8e0xs
8UKDP/ryaVWubBLdsW7leC1ybCxqrRKtPv4py0yyTTjE41pWPfijR/w12DuK3rDm1W9ZE9pF1GSB
z9jFNQdCaKKJ8S0cAQTqZdVuByh5YNpXsooVznwKiOB//zQnM8UbTPbJv88qnefZzvWz/Nv9wY5X
Pcn364gpq9mFexNRCvFPFbwvLqmVv5e1tp+CVWgm6SKY/PCmx1ntBtBCssjiNifqQJss4t7XVtoU
APmobWU1wabH11ANbjAHRnMfBdUbRVXyg1OZt2/aZTWEiWr183TqW4IEC9kW9C0rFYDtG3n+QO4H
jL0Xr7u+8i7TWKnbeiTu2BgON7RslAXecote5cF+aSJA6F0KAPXLdoyd6wfIXtlhQIzfp2n/B670
F7UuezZWemGQQQ/tSxtOj5OrzvtXbRMcpQ07WgQHxJBcr+2L1oSc4gBucFh3n65Vdic4FWVDuBOv
H5JAjbUE1lGx+xLnGE3RX4jny4osEP+hE0kSDOamloSLrMsufZqyYwQjSc90+2KK4vpRgIuzxaBr
zlY2dujzwU9v+k1cpfMFpVv9AFsNi1Nqskmv9V3QW/PtGE57KJYVOjuD+R7KPuugTr3WsPPbsurz
79rQM98nVrypZru4lyNrLVvP6Thfa9FUrZpo9q61EiQublXFgxyJE/iinuvpIfJL632ns3E0O+/a
l9ZfdZ/N6exZ7hE5oPJ9mWkbJxy1u3Rwi/cKXOwuiZsb2YcEKRpleGef67TMNmZCusF06/sCr9/e
WkQ6OEXDdsF2KklDGoAEdRo4q6gvH+IZV7smnI17MO3sGGJVhD6neodURb5E75/7n1svZXO303vi
KlOvBQvDxejIKItq73UTr0BDtW9hIGkna2zOhuBPJ5MbHIYR7U5Z1YpCR1bGZrFmAfOIMRccEapZ
oqzorkKgo9sEGbOtMn2s4zr6ErD+W6JT1tx6KAsu4PMniBA65ZYH6Mlt0BQslDhfl9rcLfNMkFvy
/FjCF0dtCW2Q+KHSOusL98eeTZX1vjeJKQTwY8M0UZ4B+MPzw6t0Hrs8IqY8LeKLq7tmsOhxiKxd
Xf2WKMrZ8436S+bFf1RShmzCN6vJsOsjsGrsMMb6gnnJvRXoEarDVQJGQEtuAsM3zl7JjS2aYlHI
I1eNjS1EkHjhw/RCVcl/gMG1UMbG2+JmPT+ORXvbe1XxKSaXCCMm0xYG4kpLJ1Va1PS09qTrtbOa
DQfRYqeaQA0qEdH5+tmxvZvM39pZUoOIoYgwlYKbtCpyRcF0y8iXYZ89pBNkl6LEfjw1u02nueU6
Y+5bBv0w7NQ8cJalHesIhxT1ph4xrR1yP3yf94m2s3Xo+/bUJ5hlVNs066K1bezLcqgfEZbiHdMh
WonE6p2stZ7/1Clje7EdO30/RchCwUaCsC2qiRJ2S1Mbp/04EYFsA2bPIVWf/aQ3tvmcde91xDzW
jWFbYCMH+yFBUpdgh9gx12DU+7ss0tNHfQyibeD06dpOm8273/7zf/77y/hfwbcCbdYpKPLf8k5g
g/K2+f2dYb77rbw277/+/s5iFW/CRHUMzCUdTXV00f/l032UB4zW/oM8M1yLOIx2nTM9p6p9kFKm
1ay6/IL66C94uRSY5or6GIT5SYzRo+JDYM2818pKuwuY+FdFNqvXI9lWmJkPjILeEL89riSuo3Ic
YoVoAsN1vqrtTEJjp0T/lq2Zle2kvo4sWDyw6Miaezmice2F/OL/+dM3b+Qv8aUoJ955MGh/rv7P
9ltx+ZR9a/5bnPVj1JtBj0XG/78cco6+1EVT/Nm+HfXT5/Kvf//rVp/aTz9VkK+K2umu+1ZP9994
/tu/rqAY+X/t/O2b/JTHqfz2+7svhN5b8WlBVOTvvneJK+4Zr24Q8fHf+8QP8fu7bV18y9NP+de3
p3z71LS/v4Pd9y+TO0b3XNWzHNXQ9He/Dd9kl6P/i5lJ1VwoiY6u25b97jcwR234+zvX+JflGI7q
WC4hU9tU6Wqgy9Jlef9CdVpzha6oaxqO9e6vr/795r1es7+/mT3v55uZN5vtqar4IILhuma/uZkL
u5081YpRIpo/pNh+HafSKI9QnNiPKaAp86rKy4VslIU6RYa7lIdh3pXHl3Nk2yDOfhktj0obT++m
HU5535e7Qh0DuFr5hBohahrH62HDs3CM8wkjwaCa1teqUqpHRyESyrxK96vD60mpjWDhYAkAbVXF
GztFWM4VareysCx8c6/1DMFCxKTIZqCKMh3R01WLgybUcJUID3eehWElz6laYyoww9b0vR7au7ef
0+aDxT822h9scCfM11Gxmvh7l73QU45s1tRk1A+yJgu9JU1IgkT0lmXXgiFFklkRi28xUPpglbVL
hxxjVdGmaztijuVEclFHnl/tz2qAG2Y3x+VH34xRmIgAWgSufXR4Ba/gwBcfEZH56EDivm/dvt6O
io/AUdJnR2WI3UMKXi7KsqNsSYBhHF7d7n8zH3Iz/9s95JiWo3H7qBrR5bcTooOhc8N+UjvbCTCj
zPDbQyKKptMNUsKh3h5KFv4H2SOr8ogI1LTyEOxb8BSUB1noMFYPaRIQ1Jb1V4ey7hWlTQozatdZ
QBDUSjZMy+mNLLpBS28K1OWQRnT3g265B7ftEmsZR6RnA2frWQS48wCtnGDC7jXr9u6oWh/BLS+0
SFP/qKch2TWpaoHps/P3tj5v4qH7NLWJuYVKDXM1c300cDL3ZLm9ewKK6J5eqrINZIOFVoH+LGsv
nS9jFUsn0u9HaLvGNbyGbILU3U0HHf3rg2r5PHQvda0bMsCNov/aJUf5DSLTfdn+NdQQ/S8nyaNX
Y1pMrvZsDeBI2eZN0/TZOW3cFU+9edPmCapNnY3XdTy7hPsGl8AfYteLdCQpOM3DNxs0zF1bsr0m
JYPQ22jbx5ciAzP0quo4rF+iCbycHDLMBun7EPa1bfazRdK2/ZizB+Jh7f1DG5s+eTcKnWjH0nfA
P9vkSNaw6ZO7cEp55QXddGeZnbtCM1S5vtF+eqG9fpWbzL2vX+W65hqmbjM5I8ZiWJbr/vwq70fV
8UfLSDHO5XG0h6DZWol/rHtzbTuJSVgz/hgM5fSQYOmwK4cghdfjixiwshoG41MlPEKsPie80YjD
GWnX3ex3X69tiKE6Ua2RLrgjyVw/qEaOhTFxhaVva6Al5iHscbJNOARtqK1zvR8XaGLcV3Xano1g
DJ9wuv+jSbNLbgIuRUK6DbaofQfnKCMKTc4aIXhq3KC/fqgt529+GdY3vBdAfPBYv3kvGBPiWqOb
pmex1vc9JTyBi6qNJG+xCxVl4mjY9tVKibmoqMvDoDeekySpt4FRJkACo2Hp4P23MCeIAFXcfU4i
tDfHSf06InH8OCrNEQ0RlLNmw7tN+mqZepNyyJRSOYCO94HZiMPRcMi7y8MGL3LyXGLU9fDVANyf
Bzjq46IeZxbBbltfUIxHF1kfWm0x6rG1nCPr2KEat/Fcp7tBvMC2kGQJ3ucBkWA0WBNCK80CmBCK
rGWifD+UCq1aiaoDhLloUQLv2v/65/bUNz+3qerAgnTLcFXT4hd/cyP6IL118pPilTCYoHN0aAE/
ilJVvlfHArn2xUtdjull45vh15Gy0bDsTTRqyOr8+ER59OZjpq4wrv9owx/7+l8pa1AEamtAIxK7
jaZNauJkVbw2u17Fqb6zktOglcyrWpb1h6bOlhZqLMlK9sSTS48FL/X7oBHJ8r0DjvbaJs8WhQmK
7vs5Lz3sACISwvZNKD/GkR8jRiux4hG3LCPhJzHzNtexkSEWNB9k3RaNssojiYWkBvSob+f2vZ7C
E7HaI6t47G0NhJIJkkbW3tXmfIVguv4sj2RbV85Prs42u4+mmw6mSdXG3qkuBnOnCsk+UVPES0Ae
NRGI4H+4L96+WrkvXF6umqfbumGonpjAXu01RujqMHlQgBxIc6zQStRv2ZBppJCbZOeQviZWSRum
zSTZAXot1XxG9AIEB8xTD83qzKrKC6Ro5xQiuZSIWutbCRaz4rAwsQ1sWNPkfYDJbaLjB1MEf2Yi
adtVxDDlEUFjz1oidsaj+XNPjyopbgQQKZB+nfdahgcvaJJMXSH4PCw8d3DNZY1n06GebOdgd6xH
QAQyqC+ePSxDMGqbvaNil94R+R5/oeuxupLVl6Ie3e9DXtpYO3jHOtrPHTpDSNtYJXnbynYxJnDH
U1oYOX+SOGwnND03JTp9I9gbpnAjCA+W6MnVJtmWmvmxHv0YLkP1bKFke0wgQCN+HeC2+FIfp+p7
z0tbTLBl6VgeYVcX1/lJywqZYvOwdEI7DV2bfvT7DfL+OJib+r7E0AHEU0Xe+dc3ifP2LWbZGvO0
rbvIdwPkMMXk8uomAYJBvNc3nH1nA9OeVmkX1usJSYptAYySBJDRGYvRVU5jmQTLppgvreF4TzMx
kCMQAzasoor+a7cFTjetr715lQu4c7UfPUTyIg8/qaImaDRX4YEZNb/ImtLhwqN55ZOsjUnB9tMq
g7VeYpch22TB3mY9FcX0lwltsKrrzMNIpO9D3Db+riYl46QrrZDBV0fvVh2MVT/N3lMWkMdxws9I
BgfE1Yf8iHO9dqe5ALmk/qmrDl/ToVXuUWt/DPPoZA9teUacbOvN1ngrC+AzE9K18wfHRyLspZ1Y
L1r5AyAHWwE7+OtrZehs3H5acrAHdDXLc21UJjXDe7tYbg1lrnVVm/dA09Ck8PTsVAQuE6w8hA3F
IW/5/IQ+jL8u0flYoDid4xxN8Xa4G+vEqSocSU8oZUD2CMJw83aQPFN+Rm9WDotAAqmz2IeYM4Eq
AIknTW5TZJsssiFCYl4e2mHUnEKzMXZRmZ1ehsh24+U8Wb+eIT4V9tx1cD7XzUnJevRUS2Md+01z
yXJiOHjQe0y3Pc+arMoe2/aS85T+KStVaTSXRhSyqqSeuQc5dGtg93BteulEGx/rqnEAaPXjhJfz
2TxqEGQAPMhe2SE/U1YnnTir5bAmlR0FkgoLgOH9oUDwiyxX7e7mcuifp8j9UPSldwPo0Hkf5H/K
Vkfv6jOpIFzZxaAo88JtOXeoVopqbbaA85IcZ5zedA/ZoDu3+ggMcq6JwPcsbhUWUr0DdbbA5Up0
yzElsBhyMeEBd3rn7KZ9NxPNR2pfGXR8ckRV9rTe5JxBjTjnuUXwJwpQlAQltvZzTz3JwhVHzoBI
5MrqOuKamYs6mEZKkRgzaTC/OudqUZ9nVjZwOzJE9sjkEfsTPbJoC1bzC3k4TpoNut/5eG2bDKfe
oRofLFKg5nc6NmWzFuqPyElpj70VrVyRm5G10q5wdkc6H7FjIcOlVNmKZEmwk1Vovc1WaxsVLDe9
evfBr4b0xgSlbWnGcORJIZZW1iZbq7nTFqFQ6u1VRTS2oBPFmExr8lvZ8WpcF12UzKtvQ8ARYIG6
YWELexP2S+kOTfNwLateH4InZ2G2k1XN4KfMLNM8yyr7+5WmYqLiDeihpeL1IItKzufIMEVHJXyE
iM4bI9KHe4PI2vwUpUx4qZV2+6jSrCNpP2SSos5yFgPIdTRt1c9xODe7Pnfqmw4H7mtB7DxBDfbm
TbODWspY6Zfx59Fj+axXbDvk+ekwkPBv28OLtHesHXCoQdDRHLBVkWrfsjPIu2lVF5YjWCvO9260
ILitOMWc8/Qsx31vEmNwVboLa2YpC4Ha2bKHaxHYVMHcYk/Cc6tHBjn7NthHM1zMveF61jHmlRSu
Ug1gtl7Ot3XXTIsGPOK9LNSxQXWvHua9rPqDWd2gZ79pqlbF/gyPp3VXoTNeWCRqlmNgb6paH/em
05OnSR6lK33etd8sUvBPIB3rNW4r0dmPtfwY1+600a1ifihcoEZJvjT8tLmRRd+y69BsQ1gzpf5a
tnHx2ImI4qVDtsle2WEWhItezihykCWeh6zzJ0zrAP40NsJRWRpakA4GnRVIFLvbVMWEOw8/RZiK
nqSXpOrUxcWzvVWj4idkFkYJZlfsH0Ubruv2sUCdyljJwaKtE+NkTVpayvPDBDDSr99OmvVmH0JU
20AezfBs3bJU/d9i24oVe1kdwcEYU1aQ7FZK/JhKDPfaAmhV76AqNK/jzC4AVkYTqGJQ1c2Yl895
awdb1wG6FvYhSYCkiNam+LlZbz9HQQCXhbAXHld/tXl1Ye5D8WvLplgc5Xb6HHmpQmi/v/bJ5h/n
yM8ZxKWTTT/a+TlNIPR/fdaPdtsY4PHKi4727C5V4BUST2xRumnBtapZce+ioHTv9fq4QrYl2ciq
7LAcYaNteCcoQPl9iVjUJcEcR9bkKHI9GDFiAbF8+SDMgBBkzYJsL4f4efIowr9b1Uuqoyz6ANxt
K4ou6YNlNlhI54reJgYySuoqjPayDrZoZrov1qGphg+mCyuODKi2n4yC6pwZJ7KrT4B1WHbCVEN2
kPXoXg4Gjq9sdOgwC79BgNGNIuWORb5/Z3Wos5IUA0Uk2mJcAu9QqKoWZlJZe1mVHUMHuz3J6ht5
FmTbhJ2CuXOcKt0MfVaupFBtB4T4VI7EkKQQ/I+q7JQSwalrXEcEVsw6L/6rWgirBjlMNrmzfiM1
bUdWajU+cuyCi2RCCxYZBK0A02MB2eZ2FHKK164GDblrl2ys83IstrKxGeZH9Jg+pvEEbhPbFf9o
dXfBbGv5oe8QL/71I2OInfmrbJDhmC5LOt2AUUUAlFD/z4vv0jIids56L+zY5o3Fdzk6PwrcEs8d
GJ9DFoDI7LIBoIAT3DTtPC+zNLXvs9nBDMEOk0VhG0D+2xFcUhI9KSGLuRF6YwNZrR9OXeqkK10h
XkLyEBUs4lonD3ruSsnczeAP/tYTVpGEir8mo3PjY3K/c+1+vJNFEHwa5rK8LWe2RTm3/e7XP8Lb
8AU/guc5qmrpuqaz5DXfRItQWxyw1yEzaDRlqqxqd86XkwhuhQJlryLouchzYgpxYc6E2TIDNxOV
qVrtzn2Zs8qyxy1QJdJkoWEfRsc9105mbHs3mY6eEbEgIzO57TKk9azZXSu9nS6M0Qc+F7cD3N4c
NoDgMdlF8j4ZPYx19OBbYPvDdiwL75RW6och7tI1Dob9few25aKYcFpxGvde0wjoYzvjkLo4qV1u
7hq4JFjIHPugxp/Xm+7NXNFvLF1x906a/xHGlXGj59p7b2zGQ+NAItJMnEnVMT2lYYvkw1jqN2UI
ZK4P7I9SdPOq0ynEOn2CHMs0wCVNZzu0yBtfeQ57LDZ1Vo4HYW31h9lggNMx1wIHqm/nZPogm+Eu
aegUV+5ankQsblqojT6es0nJn5Num9mD8tzBFdmw8dj1pQXYtJqFB8wiNRT9Q5o6zjo36/gf9p9v
tzRMeRb+VCZJLsMw2YGKHNOr/afjpk3R+FO7mWI12wyuMx2nH4WdIwEzxx5UAR3Bjlhv4iVxwXpt
i6dZH538XOAYYyvO8aXQQ4dLN3pfShhhR18jYZ4b/lObTPy8KSCb2VeCi2towaU2kb/49e0sg5uv
n2nX5ol2CQ7rDq9C4mM/f6E2NQDDD2G3qYEALHww3mdZhFEAGD+AnsGNZm9k25h0AU7A9hovr/wB
BVl8ocPO39TVmD0YfQi6t4x2auNlD0Q/BthBfbJ3q3haAo30VlHkOec3a3nhAseaFrkC2FLaonPN
6Jz2X+doci8sItyLPOr8SMGGAdSGrMoih0u+dCY0L2Z5ahjPNmAweKrKYIWX4UtjxoBvwSzfsshz
j1yS4G7wumLjC0YBoMXqwcTPCkPIAn+uHtSnUbBBxdUqWclDWfSeGS/xHppetYkVBf6TOX7Bv74a
zptQNLcXQVGsjZnAbNgGzpur4evxkAwGefzZVr0bJ72Ppyw5ZYkXX4vSQxYCOyfgKEET3PUtLC6n
HOGM8eXUKUX8fcbTxVZMG6pBw1bWdCcNndZVHjr+kz6YLmrxCMk2lc0D7UfDOiz9oxojNKpmQvjF
xS/KwJZ6ilfK6MGUHHHAwALWeYzjYNqGLfsHz620XdAg/lSKub4oHWcXau3nNlAMmGeiTRZW7UL5
67qTrCkaGgYJdGqCIDBTgrjBOi3R9XOqlP0aTlC8jHjVnWasNscZ/WB4WD4QrwEWhWZO5zwDDJJB
NYAbU7AnJEKCeGp0Gqq+u4efs84BvYLpT0hLZK2+rlFwXkCaKzb9BAi1gAsyiwwdXPm2V7cJVMB5
hdgNm4JJ+fDrC/k3jxWJU1CbEDNJaFueuNCv5gnou+bgFU29CdxqG4sIHtwsYE2NCPDJepvV9ZZ5
5rHq43I3JPERqdtaOOE61cF5OQz1uD7IxtLNgckm9bRS4rA6FIJAKo9k0Sies/Hd+RyENinFa4fQ
Q/FIRE9muQ3tEjxXzat2EvuA2XXHm9rPeiK6iJmiLXCSxag52WkoIATgDnVMJ9jouv15hBXfYlZU
93i6qSBn8Gw4yapdQySfILZqbnZ8KWbfaNEZMEn/KE6x8A30MjywrY6gCFe6Bq2s9TG25oIPelac
ylSbIRJAh/z1lXDeLvN5pFjc88J2medcVNN/vhImjAsIpAHmZyPwpC6YiVdYfr4qu1BdWYob3PmG
27MZtPRd5NnNWZlCdFVtoNFln16UBo/yJgirtT2TPVrIxjpMU7SMa3sVD721BFeEjKQFE0Jlq3DT
ek2zaJhz37MdssoTeVL03yFNCscYe9O7uNi3onAyrbyIqGMXFGfopMU5m4PpmOtOhYdMutJ4qz/q
qBg8Gk50AMwTLMIOeG0rwtWFiFF3Mig9qyEucZJ+JFuhirOUsKNjKIwcTHh6bpNrpzKyvns7eIC/
DrE2Ptc6ibGroPPYkmKHGMyMIM56GfzjfOR28PJjP72drLa4zWL1/Otr9W9rK66VpYIC4XpZJvuz
NwtMEIRdrGNnulGQ1F7YHpEubTKHx66Yg71SoaU/i2ocBOfCdXcyGsRUoa+VKYANhuRVF1rmYXRD
66AbFTxI3kyH0fvAytb7XJcofGuJ8mCnkbKTuVhZZGEoEm+ZuYlswh7gHrx7wzK9I2oDn0M12jcT
SnXGjDLvWLKRFQCNJDc2rBTrJ4vLwoKmXaWKMu/snvyFGyrNGgv1/uA56esiTzB5Wbw0yjF+G+1B
3M3bSKwfR5kmFYWsvrQl2eAAWvwx5qU7bZM/w6aEyTRikxWPvNPstmgxFojaZZNBA9FNLVl2rdYX
WIuutITbwImSfFWwrVq7YazuWxzr8dfx6ju2l/6G4DIUSZuVnoZJ5t5Rc/+C8s0fBHnyJQsTB+Vw
V7u3EyEik3/89V2g2X/zyLLBMD0H1I9j628zQV09pRMSI90mi7GCcSKEFlqHIPi6gkyYWWoDzRAg
+MRGBaWEOQRD07FV76svco1cuFG9id3osbG14aDBuWbai3H1bKb7IgaMK+j3kdeFB8zbazGLyiLS
i27jVMkHAkXjpS35CZNR6865NxOWnDPmLnE5BxWQY7vsTDjNEeC7RW+P8ynJiu+FrGbGcNvPc7YL
mwGWtJ01OD4Qm1OiaGuPOd42Q5rejxqCK4mKs/CkGFAXNS9Zp7P+ufXUcU3cstLn+DSiF9aWg7cP
WJUK/af13Dg7LgSYHWYw4Lr2wRb7iXbQgkMwaxg/1e4SueT+YGRganwr2uqk9yBouuoKR4tsSfC5
W499VAthqEe47cURgUEohIBLT9d2MiZbDTw2kopxveoisTgT94cWKWCOauTfknbMkH0g5u11kBxz
Q222dlHhoqvqwg4UN9UWyjO6p+V41vJAP/WAFKuiw/rQr0Ocdvp9Fnj+AcBls+mJZy5coVLEH5hz
ZRCs0bzJ3s2sSHBqqY9mErTlonba+piIOi4Cxr5uIwJmToNThPIRrnmJPyi1Gjn/VamgXhIg+LZU
WP1sFa7ycYC4sxgatuDLuKkfiE22ZyAB9cOMfczWSmNseWYSKEt3eFATVDXGoHoI7ChbtmEz7z2j
nzYV6xjsEfBAEUXEPuUgq96AXSQeXOfJSD+Nta5d8sQBpx8+kXJEuGMOIYXW8XwCczmdWNY7R/xM
5hBm1UILMp0lAkUR+8o/LCuNv1lWeo5le+CVTJsM2pusWdzgCZCHQ7NxkelfaEM4YVlqjge1qL4f
yTZCUfA3o8Fbd8nBDrxYkG9OTNPe6mYOxHOWzPMuB956dG2kn3kXXB1hcvcSBK5yMNRKP85g83dD
ah5KAZcppzDdmkX+aM0sEjSLHaQDjjWtnXk5K+VOd735pi7cdgOrgHvHZ/n26/nEsHjD/7zF4b1v
OfxHwapahDVercUIait16eIkZjdT86U05/sJrNNBFUUtwFqyGmC83nfGPmmCUzNWa3XCCwAFh2kB
dAQL05bcZqGn3jkUe/bR6b2zrGpzGx4Vx9j0umocYS+tdPLtm8KBKDO2eb2uYgv4gBrPj5EzPoTd
7O2i2YpOCRsNMikEO0oVZrH7D/l0Q/u7r+1aYC3BswO5ANr5+mvj+RhkfQ9bGkXYHsNAc3jw8Y07
xU79zTR7ci4Q+oD+bGNTqF7Buz3IwhFHs4JQpKo/g58ezqbYvoap+lnzWT25wTwdcr/X8DPXXUzB
OwRHRh5ZFgWHVqwjtSTNT5iaf4q1KMaEjaS1zFwH5Kb/4Vuab3KMYsfkOuQZVQedVtOyxcV/dXEd
ZMB8nb8BJR1N2RqpGV0sUVRT72yHire+oNNPSUjsqWeaklUtcBdZ4RqXsqjVJfd3cER2alp2mDYP
OjYXcWAoWDNp/EpkDvce7oSLosF3SRZADo6WWbqswWgqOyyDsC2CPp9W2fMA1z+qW+9idJ6+8GsA
A+Fc4c7MRuwy49Mbbdh0fGpJBT6FjYvQSw8lNYkCKI0l/3SdERwPK1AkaPr9w5PwN7cEWViNGwKu
iwpM9+cfqzDSwFTcod3Apw1vsjwor4XupwTkCDxt8s7tDzD+m0XtQUKgWS8IpZR5YB/V0VQXrvBf
RJ/FX41G70I8S9xbOoFKNSdAXP42MrQKx4+gvo1JXwDx4qqYVrEs1e4PN/5Dzn1dgl+XgV31ErGa
X3/Htzg3cUN4FvhjEaFRufPfxOdgjIHrc0vmE+J4W/AApUUaoxqWQDRRqUKo/CSLOID6wN6/3Ly0
YWilLVULMkYwZOnRGD1tze3HUoNo6tnSCO1VhOP6yN9W2QXMHvYrkV3rmM150bkcEZNuo3njR2N5
Ij/gQbcZtXVaVP0Fq9MK91bh+BYMCObYWHSPTofynO2VqGq1HZwSW38fBumuwJgkMH0Mrn3r//G8
eDY/smkRvVL5gd7cAknS5eOEa+448Esg7KNjjqIlCEUg2DE42s2sVGQhvRHRDiFfZP0vZee13TaS
reEnwlpAId8yUwzKyTdYttxGzhlPfz4UPZKt9nTPuWg0KlKkSVTV3n8YGrFrvPQ5RlZMXehpi9kO
DPxVVk6ImZK7JWSV4gyUdOZV6MSrWnGM27Sw0wdzeMujwr4fQCLNS442rzZThzZBG2qPdewPB8UJ
EFfVlL0X1OtyTOACZE4BwqbTkJYcXqPSJH7fJG+Glm363DH+Qhn3XIrI+lLY6Nc1qMeBKFgkxr8F
+v6+ZIIVd1WivC65Krahv39OU5GpRWUSiel84S6SMbU3dj2aS/xKrrEn6+8Lr7wN4pgtkCHyPbzF
4ErR1e+8x5ZkP9JuZTMYR6N2lH2fD7OMYHAOwiQ4F+ACEB74AVHNPGZ12+0gMzj4veHVOiW9uraG
VDk75lRt/vmnIZ+Fvy+ErqrphPp4UgpyXp8WQjKVYSWmAnUPvzYQbHMg1mop0DFTP9Y5bjs5SsgD
sbZjU+Pv0s4MWnlxkwFJMTPYA+IPlm2qDDdk9cebqg7FSQFyHM2KRaN7/Lg4rbkmTdwuRaeRDjr2
etweosAfjoj6QNWWt6NaDMd+vkx9tY2GEGcXl0NQa+onjNn845wySvsoueqKtkROrj2ZRKd2SHC3
hzqp7VUrkISxKiMnx7rJCvSotNwu1y6RrkWe6d1Bq8n8ek0/v9VhUc/wQsWz0xXaNMo+SPXgjGvR
2otLEr6BhnWRAH5+uVRt8KapQ/wvTyh9Xng//zMIIjugHB2H/336Z2gBwRcKX/hNzMc1rOIU2HNV
Kd51gXfqvnsTExRDu1LOUAmVM3he70ppnSPxK/0QtMOpA728n1ju9rY5fpsI1RzlZXi/w8OiWpRq
aa9NXIiuJp+IptJGx36+RNX4kGV6dFLTsT2FdoWyWKZt+edFSyUvb//lS/eHdwtSHvKQzQoN8+PT
mmOkgd0iYVltEILQ0PyG89biDAiY0Ik3/mHEANwlE/tj9IPbMduaKXm0qOxX8PvbK2VS9H1Utbug
CgYSJfteydMzStjdBiWHfA+Qbu11OaqRqdVuSfkSXOuHZztKyCGXGIySqKmWU9e5W1dHVAy2LVjd
To0523Mh1dUs9TIZsdBTAB7Ol7Yz3I2d2w9uyGlCXnJ/LE5OUZ7GaUR6WceGXe+b8Vofx03aVfGd
X/DM6p0OK/Aa1XZSHqt8PjNYbt+srGx60kSm4DaXFxw1RbdHwAccvpVjiFUgCZCVBKpjLyr+5Ztm
/H29J+Cmzx86eSpAHeL3h1iBeCDbPg/HqF7siMEHB3Uy+10AS2XM3QSpU41klBVxJkALorGd7jrU
ddhvzgZ/s/QZr+ByVWI5D9bI/lrouT5v8EirdepJmSA8oLpJTg5OsGuWcBu8ce0r6ohx6I0aerg9
N+5eH7UIOZk2XVit2l4BC1+WXa7vTGXA5KtZ2LrpgpcD26UnKR+NYqDQaGW7bgje/v9fxTnTb4Np
0PhQPscVRBN3RVGk1cawyBqZ9UtWpe3X2ECCQRFjfJWozhGj1Oha8xJtaQ2Os3VcJ7q36q49VrWL
Y3e2K2GYQhEog52dSuCkZR1rl/P0hJQgFB11UaLP/mhOA+pPqeuvBhXP7mz81pCI2cmFkPR3ggjW
dgxH/cqGLOhCxLA4J0PNzF2MAPU4uRn7VuMkSQYcYky9LetoXdRJjzGAIFM276/6Uf/i9eBEZLyr
m4Ne5RBjHzkop7BAuAvsirIONFipbqmIlSK0cZv3RMrTyoTzZI/OXWV5zt2E1BzxNrbM4tCNY3XK
w6T4l42HOe+7Pj31THLGGqDN+bn3eePhooJBYE0pNyIoSG0O6Z3tV9/TwUyw9Cx4Wgd40Rm9U50M
LVT3UAIPFfTMXW2bxoL4TniDBOBDWkZHgGfbooTXm4A53CHA0u/CGEmG3ClfzMaMV6xnaHSye4Dd
eJ/xI+0y41uamxhS++oNgMVwNTpJu2UNeq5IN191iR2BGUJoYemXwcbF+ZNjok/40CHR6pes/ek3
Y4iHhYx32LFWH7Gzd1Fi7O4DP9COLkESOzLEFqm4+CAvMKMxhLB1ZKQE4Zl//i7Lj+vTx2mTxNHJ
yLMD5UH1+0+blGtbkoXnp91YHChJea0R3li0LY5GSsw5JCyVvwanfM17DXVCI+IT7uxmQ2y424JJ
OAlcFMPY4JGcl4Iw0JOfRKSdp+62EkBbNMbfG6hX42G1rtnxrbyq8l5SDhaLfEJwTEHBWdeGgNWa
b3rYDNZ1GdenRu/8U+Vr/Kt2xVtYRYd/fuPmvDr+9sZJvrsarFSyZIatft6Y8WvKEd/me2RN5kbL
xvYw9KW+L9vkhDRGuGmwhF+CF0J+buytow4ljyXPUUnSh4h7Dk2COlyBIA/CsoNjbEu1SHeNr980
ca8u+tGFSNcnwwkQlLXD1hr+jhdsBiShrsusKs5gujcR6QGAk6G5GdsSEAvP04ZcRwkFT8C9csc3
XlA8D5NYVQOcJj6dt7qyb9UwVRa8WaAlcditA6XP7lNzIWZOU+ag8GukNlQpFDAntINFGeA0nnPo
GiodNdEo2qPa2BF7yh+qOc4NyMK4akqQif/8GTt/i5hwOrRs+XO1TB49n85QYpzqqFOsZOO7nPfR
PDsVkFFOCGuWa6+viqUssjOZpQ0gJ5wmHVdacSurVZQEALrNA+QF/cNkSYKiX1/qHA5VBbtHnJOi
7DYTqr30FLPd6EmXwYunDhy7uuo5Na0JDnmnVgMNgVrNaK+ivGn2VptNN7ErsiX7TvXNQN05bwnV
lZ1x4yZ6t0J2OFiYHEYXaqPCUewB38u7dpiuY8dCtem9XuieyC79Rqv+ITqjvx5ZQhZZnqb3ASep
TZMqLvIcfnMKzCBZZ+bUPWV++y1v6hg50sgJbjhCsH6F1QjKHttERY/sp7HrWnYxhHuq1LOfJqdD
aroT9akLhvyYj+aTU6k6qaYsWiYKMqnZZBEwmG2oHSQc0ffRCCt0+Sl20Aze8q9UbCKssMF1NsGw
YBOr/ctDRft7oNAmR2ZptqnO5Eb9M0nMKLJC0a00xEHWCE64MW66BoUavU0rTPgUezOyrr9a5SMe
FNVX10onEh2Vty8SY3pQQu+m1vXqq1FPCCWiHXAS6XQuBpJ6XhS4az2v3TuERbOlhgr5K+HGh7Hy
0WtISv6lE1R6nHg6+51mfgFj7SxCVfgPfpOAdFTcAuvyZkWoqrgP0DY20rA8yxL89hw19CZZuX0O
ttTled92qMgpIHzXMY6xy6JV8zPi1+qObzUiUPggamHhPxD40R/nEsel+KTVIJ9LJXzotPibM1jO
8VLqZxZ+7PGhzI3K0LkHFXHFhSz2DjGjMkWHIxv1GxfKHAKJzlezDbprH+4nu1unqBZ6hWhNWijW
lUoU/jjOFxMY69oNUJfR+1E9Ji4hEtyYcfZsBei81Lmt9R6emG12X5RQOTR8r3+0irfC8tf5pnNG
XjQO5+sI7xcE7O3x2HhEpgyvDbe2MXweTurckMODqHW/GTXwPSf1ErQ8LAT77BCaX5z5NxXGNIS4
a7xF3MzfC8CkV/3kDgee6fY2cgfYbUBS12ZtiFt+62gf1W3xmJgIz6XtmL8CY3kLwLC9wRPZ83XI
ApxpD41SNyFvlKwm0i9/eVZ5V49adQSX+i2tA/jKgxsOV6FWoRc838Xvd4Nfq/+yG9Gsv53v4ZUT
BFE5B2MT734mkmRWMHW2oXrrtvR67IPNbDGEur1N49o7G8BIAHuG8bix2CXxZSEUtEpAHwEgvpNd
egvz07J0HuqSsO/HpZyLuNPUV6CEFh/1weQiI4nPyqWvLAoRovgs+8jyR+++iOCKaHWDjwTjPhrU
woXC6gNHQY9sPEjUmLwYYftr8aMuUXxxVbQPHWF7nFL9kH8BU3xNPBHtqiKMN100sksomhtHCO8O
8bbqbBm1upD1JvG+pZ5qI7BufzgXI4ucj++0tcmr8XvfIRiuZQIiId+pt0DHAkQewuWlb62hZlfL
oRy86bAoalGvk7k4DFCfw5q91RxZbuBULlMwCSt0kSrzKsa1HNVbn2CQxEaOBocHdCutepM5tbbw
/PEpF2527NSkufOaXDkNRgN/a2juZFWj9c56bND5jgpNbLvRcI9+r+9G0xNfPLQWlrFaajecAOtd
TXhhj2qidt1FMZYMKg8a2Jtfgyytdyg1PuGJbXEyVAvkKo0CxJ7F+pw04YDLbghIJYzTt7R6cNrc
+No0pbry+sbfdbMfdaTnxPPYnkJ703t+Xg0k3wokv6M39UFe1BnniPj2UCx0W9QHbb7IFjtr5sPm
XO6S4KoPg3wnG7Rq8hZtCr2Wv9NdFoGuIPdu6cU5wEDhWK46wu/uptFZdpFzLgkjp2iJLVRb66tF
MaPPLrda0GcgYWEypBEtVkxEWzb/0kfeJnHoYdA7EA4fDL9cy0pziMS//Cr/vvw4mg6wlIibblsW
G9vfN7WslaGofdVdg9jGdTSoOIpNXW0srAGXhUw4JO2IP0oREhBmKYjBLLvpAbULT2ySEksGs3dA
wc6XWBnjLeI1bBhmmxBFmn3KW106v4FzJlw7O2vKSnk34C3RTSbK+PjUcCojtzlfcjM78gn79wgj
YmDimeJJhdS1ssxuuNHq3t/+8wYMOUFnPpv/ss81eCzZM7xU0zR2YAQjf/8sOOUNeu+m0Rbg1iKe
CpJMk/YN+S7z9nLRem3rG2zG8GiNEaTzNGUVG8gFOG6bREujRw8/9410d2knGvRU95U4fExRscb2
uWtfyyr09cnicnLbaUV+HdWagQSqqK/N+VITH7tO0/I6HWrjKjf95lL1Xh9mOJPjq46U8+91Iybk
bRdq+1ALvGu8HXBmUTGeNowSQeK5+NEwKjFigJ1CIlq41yLOzb1fdPdqpxNDnC+d7otD3We4ectb
A4WBcjGM7Q3qpdNW1sUq0cLoRuk8/3UM9HEde5jGy2KOy4nC7+KJd10eM1ETG2IleHXFiBY1e7Oj
bwzhU5dHK1HVwasYinFXDDgDyuFDCQ3A+q6OQXOviKa5H1R71Qkx3AQ6JcdShjVLjkrukB7CT5ub
wCzWslFWZZ3wlwVSS3tZZycDfAPQDuj0MuBySYPbpk/tk3wBc1TSre7W0BPnHp5llPfTqvI6ldBW
jEmLKcJyKycLg0g/jb0JDJCe7I7XVlEZN46pfJmg+UEiVs17RFr7jQ/7dNXXvnVvDUZ1nWgDoqLE
HtE8Dr/+qa8cqovq2+RoNkfFbj4UpOIJmaw7dWqj70Q5Hw13DJ98E/cuhByJc9mICwKsy5eyB++x
03rjTU1XemwReUpT52ZCG2yHzjb+NnMx1JHj97Ix+WYJf1X3TvOXp0Wo9k7xU27Nzp8k6o/FfOEP
mdayAbz1t0iNEMEIEXKs4rDZZ1oyLAIFhQswLGW3iqcu4RnXxndeF8Z37MSeMy/3DrIE7rS7aWF5
+7627ON0HbvOdKu2ZnoPZ2uvNIb+TGqboHQ22UtZVGOitpYWlcAXgjNyIOXBwADeu3E6Rb2K9LqM
fgz8kRqWGPeJ1eZLog3WThabuEaBPATHi72BVyzrrDgPvo3NPFSg+4CA7qawMwOHOIoiLjmapKBF
5E9K/hABF6G5OKBwP3DACIDv/F4OoIBvW/hzi4/fbazk+rrCKA/dRxPZwtK8YQUXj3PJQo7ixsxU
/RFkyKVNoB8r2wqIYpe2ZtT/H+PknOo8yz+Nm19dvsL768m/DOZZca1a7dfJvHParPiGVgLOqlVu
nkLUSRArSPUVZ3njS2P3S3KA2psfkgLqIse5aUYlxORb6zaeaulPZlzdyB71kH+39bJ6GErF2I6l
OQJYDcJ70UbIk85z5G53ZQNQeTGMyVzrRfU4hT3QTaMjS1VFWKHxILs1Y5fTBODOF2NqnlhASn/x
4jk5XnuqqTxaQ2e9kGxUl0owDLeRYrobxU2ng5zGah3vMk1pBNrHNNCmmeb0MU1ezbk4tXIPaZKi
2Ds6/zCXW4FMkn+So+RP82+IuWqFY0IasW+wEl0/Ja51H8T8/uUvmfwpWT6rOqt2Zt6LKMSSyWZr
tMgJgWCy6AbHMoz0x4qjzYKE1M+ibJXF2h6cmeHY7TO39vfjpBPDMEc1WU5pB1o3SLsdzhHNnbwY
01LvCZ+hyMg2yLw3eT5dWagWog+mGPcVIiD3Krg7tfTyO1STw/sqTF/xX8HlqB4R9U1j9catAkEI
Ng5WsgEpNI5yQnmaujDd5dYQb6E9ui+ty3I4jzSUkP1RzyGG4/XpQm3TcFW1S3WO7Pykxr3XsyVR
eXj2rF6SAUcEemGiUr9s0NbbIb3Ak1yJoFQit/EVhcofRZfld4rbRCT3e/+Q8mW5j+to4ap9/KjM
l6gH6o+n5L3lRZTMEll24V3LDm0GC6MOIv8kG5EjDcBZOdWVLCpKVq16sY1zNFlqccP6RXrAV603
JYG/FOja1ywbClDAtYBvX1oGRgBm9SVqBpzZY+vN5MwLvqHTbwNRVXvPgL0FeDh/RI3wVfawguFO
TxtQlFb3iNc7MlVtKL4M73e+qfyQVe83sldg9uLLe9Xl5jo2aut6Sp3gEbeMhbB9KHIo4p2ajKA+
2rvFMyBJfZtPElvaFs9Na88uhr67j411NZn6eZYrW7ulQ+yyK2ceIQKzWdyRU89EuY/xKbLOauGT
SYFrmMI6bqpTqkU/L0WUQwfTmsNHfaLzgcseH3W1NR0ttej2HS7J0Hzfx4d9qmyLWP3BY8Uj8M6F
w5K27tW2Wilm87MOS15ll9kt4Pi5i2xwWeVPahLsP6rkXRF/69NCuybR5l56Zpb3VCalDyjXfu4I
8uGyJF4cE08go2XxKJLcuwlhqC0zFYeLgQSqsqggsK+bCIipbJYdE2Ejh1N2xUJgcIjZiqPUp9CL
d6Sx3cs0pPDZ9iWNQSjirLpde5NJ9QFKYi4lv5VEhPLokjbXjNsbVYvqW3I29W03np2JTWasCKhE
Vuy416XeZTdxhvtX28NjikSc3chLbbrWwTPdozqpywpXKaO2tQc/suo7c0AxeC4VdqvxAE53aHeK
G1nyg4gzRVWyJs6NmZ1bq8RNkq0sChtCg4oQzQp/vFesIvpVaabxFvrA8FAI5YelFNX3PCY2Jbr6
lWAO/lvppBzdOjWPscIJMvWz+FVgcCW7Vm72V6uk5oPTIa6MPr61d8KyuXGVGYqS+dn3bJs4sIYM
TUdw3o37K7sW24C8OYDiuVgKfTtk5CLDvEIYeb4LhhF60ntnBEBr80pLwdEorDWyC6CUjVGOWBZx
xD4X88XD1GadqwUyoHPEQdbJu6xsHeTh8Dr4vV4WTSN4GmJ12Hd4RHOum7t8zCQtOmTdpYHswcdM
Y+sbmzIwxYbc/tc0H7y/RjwzOdqZbxMfHU//NLonrWyTRw+cqwJDS87VYNe6oZye3gc1aIeCzTVx
QQLfJAc5yMttWsANa55I3/VKFU9Rni90vxpfwiTKr1QSb6vcMMYXdM2Bcya1efxDNzF3S3/v1g+B
zmkflvpcb+PFcJW2/rOJsj2PXqN+mnTQJ0RY+7cy8tY5YhlkM0tcL/D1/D54aOFE8eA/89AOV22h
mzADnWhrq+Z0ADWXHIYMhTJzChsHWqzT3iB9exPOoWC1wCvOb6xv2BWYi85JovtBKOMGzZ/uYKhp
exRFySG/0qsHUALAvOKg/h7k+BGJsv5h+fWzGuTiuc+TdtWlYXAdRYaysTL8XE0iSxluk18c8w0R
Y4e8lZbvxsgbgGbl45eo+C6rvcD9VA1TzF9Mw9Tc4ZRVrxWrr3cI2GcvVaKeYYpVhNWs9NYfwsdC
mOmLW0ccE0Xnb2QR7ZgCxLIynLu0KzHsCVZydOfL1UcLVzW+QC9uivKq20X5oYv17K4OCfsgVQq0
PsLNLjf67WTX6j1yZultg9GdSSbpOYT5vQ+LVl9FdvaogfoibkJuMc2IUBhEMQ2ohlp0HeYJorGG
+EuW6qprsb/qku6kE9yRdR8X9FUwFAhMRJTI9Mh6e66S9cRFCFMpm1Jd2GPZXIVtOL4UwXefB/WT
Xg/jsUwaWEVzdesH6UrkU0Oyrx9f4vHtv/aaPPvnXOH4pmuB8pSJgBhLVfs7QaT+1redYIsILItY
0vIChZ8A4gT/uLmUATCnC7+EbiJNSUovs2/DsdqAStHO7uxT0umtdt03Le5QtGG+tyrsaToq9lRs
NY7ah8bqmkPW6/mWBXS8aYIWoBG/0idPw+40KHP3zepDoGUeX3dOkGsUaO23lCzVoqt3qOSkj1U0
KLPdeg5TxVf3nV0Xu4n92o01tdHKTPvkJdHUJwh5xo+ouDY5cqOaPjt2ZOAhM6E1eyVX/3Y3vrf+
135KZ7wgTFbfh2X73FpTedelkTgFeDAtB5w9XrMIlbImTYxzORXxrT46f8UkfV5HMZLoSdTx4LWR
/zhiRCP7W45hrfXasfjlGPlrQ2IK1XkgYGTh/YwjJ2gO577N+zOM3fVgjvHTOIXKlRGG1aqeJvs1
V5u3KAmrW6gQJksiXmy6CJzXvu0zOElOcko8SIzshW/LuT8rXrrmT532jYAIK8o3I1CMV6LUeeic
h6ThnwMri1Wr6zZSeHPdfPH00Dj4Xom0FCXZaJn1z7u6IAcQ1mayk3UXraIknBpsk+vmMvPHODlY
4N8rYL0XCSg8oxjrw8eFZ07z34taY9eHab7IEXmUmPupz9apG745fa+e+A+5YhMdRISo4sM4F/F+
tJa2qJydbPURJl6H00g+cm41EbHaVJWRrWVRGJGzcxQHj0krSx755CMEbmKd3dE88/waUIreLqWy
b1EmiQ+y62iCRfbnDMrcM8mC9DEmd+2Lwtx4Pk5n0iuIs4S2VHic72SxrPPg1Jr5kyyJ2U0oQUF9
0bWuepB1blDjrY3U+tKTEH5TrzcVCSZ8e+gsyjbYkN1P1mGliYXpxup1qFp3hhe6L2nvWksMetQb
O82cbaS0M1WsFad6bApIyHnxaMc4qWZxPn3XOTPKXw1Yu1+GsxmbbpB9+TlccfnKQ5op1qYWgk2q
+HkpYWAewTMg2AWw7ElgsrP3w1hZmnMROJax8WPN38hWvTJxpTf9aSdbO0PBsynR4NzPnYu6ecmz
AA/YIRueBlR/CqMG4V3q7gOb0kWvcgKE2VdiRpZnZwgwWGHPOj1aCbc69RRwhuwFn6PSLpdA5sqD
bJ2CYuejHnuPJEJ1JwgJyOow1LSrIOakKQf5fpZBu1VgWs5T5oihwW3r8Mkdkrs4CsgYKRiAyNOm
vEzTc5uVw50sDGmGxWLioLU9H0D9YvzZPzSDtILj+Yzm9nBnxsF9H4hSIXtsB3vX9dFqz6CSQgI2
jXMPjOuYgVz/pU5hGYI2LJql7G3wgZ7FfJENFRipY62bS1mvdaV6qAF59GWQPQyNeW7bxjlXepM9
+EUarjJvdLeysVSnaJ8MRAtl6xin5r6zZi/dto8O0CPtTaLk91NrRgdZpcwunfJO1n0UPddp8ssw
WfmnIXAv1R1Jdr7a1YMIe+0VU7oClGwebyBnaK++1h26yCoegiFTIU5OzTILQu219eEnlqM6nkus
hW+TXHmWwzV3SJZFbNWcoQha54XfL4smSg7xJPRnNbbWfSGSB7Iu+s0YT49yMbfHUOzwQyemPPeS
g5zaig+y9e+DZK8UeHM4q+PBO/0JT2hnWNJHUd5J8IK8E4Ef7yzMZySUwcQIByTx/zj201QXMMQ8
9mN6nE3jdZHW5cLtQOuYWafiHzPfOoMzAZFEvW1KC7G3WA2xwZSVl6ZfBuBZGC2zsmtWslJept6Y
8tNlQtC+/TbLnbuiUDBpH1EyX5sIVS7qECG82e9WPaeBM50dF+flLBkIe6U/q2R9beTjzvLzt4/6
y9Cg5Tff2zzH9CaF2V60RX+G0iYLcqiNSxn8ZuQEYe/xYtX7zGQGvrZaDJJprrrMpwu0b0df3IUx
XjdVw/cldpX4TB5iUhezNuLo6adLSTbIS9WUe/hbOpw5+n7U25Apz2lnfCd7G+0MOcdHF4sPd4nN
vENE9f0l5G3det3KMBDN+uh9Gc2ZBlSs3mBnKWeTr4C9ZXKuM+uut/B1awHTrGWWT+b74trFWsBG
u3XOBep26Z8Mw7/9yAUCfyvWclATJFqyxPnumgB0+mlAMw+Xc1i9UayBQtbrj0neX8WK2MxEPFbH
fB9pqrGJCrc5lYn3EoKb3l1KedZi/BAaaAvMraHN1yePmbWeW2SdvKRwIIfFpKaIdagiXerZ8Guz
7F3OQxCRdbZhhE2enFXWyRlklzBwykOQYMH88cLyVrbWxohXT49MQoMQgKHb7SGY/ypP8TBd8IiO
gGzlYo7jj2Lk6yENvnXDMbqVbAXW6GBM65QX629ZZ9kp1A7ZE+HbGQWFGuGlUrb/nDxEDWri6Cs7
9n78BPEXXC5o2vsw944Qd5uz5yTFfZOho6Qps+ZAlgI97IqHaQJXe2kcbOgJnupvYADl942Z9bMI
6Eo2ysm8Pm+X5FlR751nc+LARzQ4fpKNcpCnQLxVqpcGcaedzGq5mU2wD+LU61hb3f5TRqurzUu9
7PsRfX/v/8sczX/6fnSTd+/1H4F4WZ869mVuWbr8HQLCYZteh2UaHdmEVbcyCoMxx+0fqibHCUnn
dPWt7Ao19lZWyZKM3HB8/dNAOZec+X1g2sEI+8Nccpr3Xh/Ty66mWV6m/30u8LLh8fcqOVDO9f6G
ukn/ghMTe8o5xvReLXvK0vs7+MN8/+3T+MNcf3hT/+0D6gYV6QIr+Gp1+dZsbONaaZCw9mavbss3
/LXcQCqd6d7G2V+yTdaYuWIsraDHUWfeYXZxhaneOD7I0kSe6r7KxghBjKC97FBLwn7rtAkCTJDr
pUd071QQTMf8RG2GbiUyeBgx30bZIjlHl4amQRGObSuLmeyeNNp/RqIpP21IG5ULWZnNLc4AaGzS
OrgQlnpKNOsK2xv31g5CLtAPdpidi9kK52fdkLCnLwrcemQX2QAEW0fNHDj7Zdg81nDzQ+EW40lW
BQ7RwhLXGNEI51YOEg0nCUQPvn1UDcjZbVDCtpayTo5s6xRtzhiDmY+6ybjzfLB+jp9dy3SUMY0P
siRTVe8l2abUaALMPWXqaC6Vmciuf+95SXF1yV0DgDKFDZ5045fQ0cNVqUzOQQPWfj9Rn3Tur/Vx
FKNPOsUnAGzRuU7VDG4k/BEfQ9azvKhxEF/u/CZv1jBDi+XnhrlzUYXsvk3j6y8D5npZBN4HfDjA
Mv5P8851bo0DfcdPSv4hl25+0h0UUpo5CYsUHK6rXk01OECe0aO1hu/5n1tZG0UpFnuyV9gok4Vy
DAMutbKDr1eeWIIX2PEOsQqfpwplne07BFXqyFh14DQO8lIniXsYAau2sLv/U5mlCvEWmPNe16j9
Psx4cINOCdlO+ZObg5ZUexBDc+2lTc5yuU081LGDpt81nBbOVQEroYcBXepVZK/Samq3bWCXOKnV
trWN7fQ7/Mh+d2keGrTtlEA9dblwrO3g57OujO+uL81NGXunqToUCD2LxWX+0jXWhj7Y/CBh4OWi
DzcevjlgptHYlnWQV3/eKYYY60Wuxi9xhEFqVWnBTqg5YR0/TQ1iYX1wDaMaTCwUtI+qoLCD67Ia
HtpsNPey15Dis4bRGCQJo58ZSz6SO1azxqWhWapwW85+zTpo6n57uRhJ5uA6jVDRpwbZ2dGUU2yF
yZVA8E9byDpX5AayJXs5h6z5mK02LWhbjvHU2yCV40B9VGoVdtV88XMFw6fCHr+JUPG2v9TJ22pE
sjYe4qUsue/DZFHJHfAvda4s25oNtE1MuvAmHwNitmCx4fqAfyl+XGQ3ESEG/Hu93aTmmqdsu7Qa
pyJluNWkvnSKxcVaZbu2BiIY3MvGHlNh2cgnMC5sv/6a1OPykr8QOBZcz8VLqkMWTWX6tYiKw6/F
T2M9WjW8SXCpD+IrcnvTPclisSzTNtqpejDdC5FqB5s1eiFbZV2f1IcYZ5hrWeVPlrFWGwsRFY/x
QaC3111f7j/6pz1AsjZSczCkTNkbbgM4liNS072aBPC1hUXA55yWdn62PDdZATojfOwPFD8a5jvZ
mviAjK2JfNlKNnd+lK4iWTn3+Tzu9wlj8lHLQAxTu4pDRd9oRuLi4zQ2YMyHNl5fyr6JxdZU7ELN
TJF/m7uANf3ZRSZ/zMzx1zqyTEsNCSYiY0r9FvSOs8F4uT5Go15dLj4OegsQVCOMpz4gVmeWC2GV
xvOUZTamiLinAy3Vnz1okAuj9seTE2Jb6TgRHuUO0aBI+Abp28Q84+6dzgoO4Td/VpXOC1LfkxPv
Ql+pt70w4gfXe/sf0JF/6tLqQ7+BPf9VtdAPA6Vk1hx+Pu8QxYQVS6FfMFJyKycvJJ9/qSerkK4m
3B2ustw9RZZTfEXBDxdvocWPGtrQK0AoFt+dctiKscJjKKmzA8G+cdvUQr/WUg+3cI/UatfNChz/
x9iZLbeNNFH6iRCBfbnlvoikJMuW7RtEt92Nfd/x9PMh6Tbd/nsm5qYCmZUF2RQFVGWePKc2sj+o
Rl/DWH9ToeJ46WqNHrS8tXaSmbd9k7JI1/sXzRmHd+f5flqH2/wy2JApyild1rT82e2i5Wj/WFOU
yvDuXsmIzSutL/1rnGbzkxXBGQEzYw8NT998UMn4L8Z9MKoPShQ0SzWB+SrQ15OObKBKWvxUB/Q/
JF75Ergo5vbQilIiLw7yD41JdcMGEVpr+SctqtebpjfTo5gWRCOyKJrS9kNplAdxw7zzY5HGmfup
ixM4TlPdOofG+B62yFdPURG+VihE7ipUhzbikyFKtRi2ZyM5PHxQL5wMb3Qvsip2YasEBrB93MgH
WnnQg1CHlpyby6C7obapS140D1+bqn/PvUeJMChRAemDbFtl0EiQt6ORnga44ElsEu9w58UU0CbU
9iAzX4IcM4NY5BFklBGtcrDwbH8JUsOg4I9jiZfIMONVXLC58DbZ+LUxyu48mP0Qbr0oOYuJrAzn
G7P7SG8JaPesyp9l8HMtf86MbEsyZ7iIa66t9hSMw0tpRZV1sfPC2oXg3FwjcTdJox0iCwWGLKz1
Ha1C01fH/QjNVPqlzNPkQJLyhzuPP3ZOx9OvpkHeUcmMZtorTfod3zrVP9qL2XeKewWXeZCItr+1
Na0vLRqqzrobe/7tvw1QPB6spEeBL9h3/c5xGuMve/jU8uwnxznnNz+v8692HmSQxOlPqjLm21H7
Sx2N+iKDwh72fhV6QbSxUBiHtDBtz0MKEg4iyl8fuLVHvhyNpF1c9zG92f56Wng+oDJko5rS/gEU
eZ/nyrCuYLTdymRpGoB+1UjroHuaj+JTAntpfonog3Hp03hyOm/DPsj82rm1sUaam3+pXgevVGO+
F4Fifh099pBQUKMrleUABiK4nmRBrHYe8lAp9LmdCVoraFUEnrxLOpSwzP40pyaghJ828X02llkx
rVK53M2fwRGlyZdgiAMIZ5BWUyMP5YYh2NItpr11vhmepzifVxCram9u4xTPnuocZTLocAVNtyrH
1n4VV5ZE3ysjTy5iuS1c7iw556kabRyepBTH7EDdhV1aPDl9k6cbuaSjcVZT43yfDeIexaVI5cWQ
8Moe69imOyLJQdhUf8j+XAfst+4Xf91Dcp6CrE5zY+Bz8GHLzWUMW1JDsV9Ga5nKHc0a2L7OTym0
eGv+9rpjG0T0TfpZs7b7zPuTkv9K0zr7u9cggGMadkHJqqK4+TM2pxgHutpwJRaAsfmxVElS5k37
lC81dIBMRxIo/VeKB0C1/Kl/VsuEjsTc9Q927Nu3xqRAnQ55/+LTSHoxQGWtBF9l2Hp/0XMIY1u/
Nz6KKbNtput304e5aDU2RnWJepASlZ7UOyWy4UvoBu1lJh2IiFSUfyv85mSht/n+XxFZaEHSOPc5
9Qfy4+nwzgew9O1jyCD5cEvPAjQYQJT/NiEJ9FH7JIvYJIXG/T56GP5YYEXUO1s7VmCNXMrDNW9f
y6IZiOaFD30+7yC1Mt5NWmNosUU4Jl5MZaSfCwJKh7L3r4sMI/M+NK36y6IRbRolrW/lwqVsNWXz
4tkghxIv6zehtdAtV0H9v7aSNv1G1gwLcxVJUmMrPiGyEt/jPigBBPSMEgLJaQr6qzGvZaP6p7DK
x5sHL5i9qoIOKFsxXJQS331CKY1rOj7dF/mDO9wGA2H0MZ0PUVjb0XYaG+3YeOGXlg7AaGtoyriv
E/q/Jfi+znYqc2t00CPKnUGp8dNcKm0b+mHCbRZP403CZQg67dOYQdiZqhldzHwc8p9U1chhEXg1
MeU/afSZs9JMJ7v7JFjixCcfgQRDf/oj7v55im0s6x6f1WOdLJF75X/SGq3Qfhs9mSgVP4WdZj8F
00Si9mHLlV7YxSpyp2on5hhkqHrKZbQeMxjH2db1RzAeH1SjonZkgq2/2suQKqGyyeBUXk8yI04Z
GkA3yBp5xr7Ok+Fad31/va82nC8lLIxrhOTQnlD16HPdPTcw0wKQrNXL3PL5i3umCL1tysq9R5HF
/9glqUIZcFZe1SA9S1Qflzk8y+q0qmu33IR9inSwbRvPdpiZz33jabQDc/ReXObiEn/tZfuhSbuL
+GUoITxZe+PY7qkK06YadfMO2QsIg5saHWU0cF88GBleHr5kzJqXbBnE1zQ0NUiIDEma9Gs38aHk
cYPKvi5KgW9V1MILpzUqbMOjfjbC0dp6cTF8mlLzU1UY9vcypT0JOb4v/9fQcrA/KWiGfedsSg63
/REaGDT1Pe6aBU7/aQktlrvW/3vXsh08pCWLtQXq4VmnQXrj1H2+rcqCveniK6aoPUCkPVGM+ccH
bUJzmVAxNJYICZMhqkbaQJXyWtm+82xkYXAei+R1nA1nFydod6Z0jV8yq9AuTVXN00ouvWnw1oaa
t5u68/9xZpDjXCR8ikE/kgsY9xItvl9WdwsTQOxp52aisgYQe7lvujR095q+o6qjnW1SSj+wo471
VDgQRo1Bf1JdyPRp+clf6eLzKWto3lpMmdB0dV51RlkexcceJ39NtTPHw+bFWQyYIeD8RiBjJXMS
lQaettG7FPHwJUQmMlV51ZAxf5IIr4CqEXbs3eOnI9c67bUxGe4/XRb5Jj1ERdBOh8dPh2B7NWh1
fFK98C0c9PkiQ22Cl1lVgHurcVFmWCZ0PgR+Fc6iFAVp8N2cxkC9L4kbxT54c/gB/VP10tgISdJK
CE2ggRwZNEFzOI9XGezOG69RQZ0A5UzSYf/y21WwVaPEQWWQXKSk8/LY7M+0DRoryfxFftef/Yx3
txHE6dOohPaTvjyHaMayfjH9vPc2ToSspYT8V9zDV1Nu0OeFhma5nQz9cuXSKYWsmn1F72NYWSSp
IPOwww/hEBVPbTV+vecplmTFvEQEbBRO4vsZQRt3+MELvPYYhRl0csgYPJu5ka28MJu/Vi0wYF3T
02vaNsqh6pXWpZmUzPgKhCZ6n4bjXhzvLzGakYZ0uXJtO73B+rxDg6t4erjkai7iv/sqNA6/+d2h
6taKb7zQZA52my4c6pIlz8th2JUggW460LDDVED+bHt1ta6hktilVmI928FgPXtQU+3MzKvWELai
VemiqvDkV9DPLyEyACSM0dsZ9noa0IxjwKynl5xhRUcymsLiasQRnRe9cexSvTI2mlMXV5Vg8UlY
CFISdYbKRSebhFvf1vYx8pu33zNuUfV1VvmWx1BCvgLWgCaymfVPaMz66wHF4Rdv4T6FkT+/0PwK
W5PfBHtVren5mTmgZ6b1feJ5umw52qfHkKVB9wTSz9N3yMu7vqGeZZL9qbqLdCg9YPk99csQ+A2/
Rrm0Jzg45SrLUh2k+0LJKdMT1Bc7J80+OYPBrpL0/7mpIRUAvpjbPy69+gtVX9QBFkEZpEuDfVQN
aNHweWl9k3xyu8Deu5Hh7Q0yyB9dLb05ddD/6ZUcU7MmGZ8rBF7Pvov8hUPn8Z/BVuYD6Nw2ztxa
54KCA9UmGClBKQw0UVowObdf8n7qz95Arps3I67ebn5MPsJ8tMw3YZg0awl5TNCQXc5qd0qVKD67
PqwPoArj88MUn71MyJUMmT8DhgBCTHo0MtpNIfZvQcNcv/hZnZ9JpQSvfhr9pU5whoo1L6d9Oim0
vJ9fxDP0vXqOYu+zTN2DYg568dSkm8eayMjD9VAHJLWWu8oQa82Rmnl0FUu1Pfvqa8XucSN6ZJwD
QlnvmdPsWyqZt3oZ5MpaNnTUs8z7hDv6dEPPyWewbzqJutq+RWbo3FBla480K0G186/lExpYGyef
kI5dYu/LXcN4DmERP/24m4MCYxSDATECxFqrCE2FTdEgU+IvulfKNP+QwVLcTPvFpKD0NkL2F+WI
PLmBOW9y9bsZq9pTRjHpMpPjnDeFW2gbixfZViA5XmP513yefjSNLSgd13ff59BPLwlH8D3PvaXP
g37opCvYJDbFn2LJkDrwRK7kcvJ70GF6iBSAq1weIXIV62GGZuoMQbGGYGk1N59NpbU+pJO7mmrX
eLEXqw9TZw0ZBDCwxaxbxUI1dbjk/disYfOpdhlbiBj8OmqpvPm8Y21Z2E2mAGS2+2tkts7LGETO
reL5eg/2OISd3ST5lshkEjkvHEJSBL+qD70ffUocVJxWatKBLoAmW/iyp8USbmxh0875FtBPkWeU
XeBY5qscbO7LJCYL1f9ctrBpO7nPydfSj5Wvexx0W2Dzfq1DNrlc6qYCSj+3Dr/6ZFrCHY3HsZd7
+kaiZfADgPB3G9468jFdwbZhuZkMDq0yICeoXyCUdoqcLrm4tJscnAkI3GIZSpKAU+AqWIaJCgbv
r5HqT0i/J+QAOB+BPenVX8wYBixa0mMHUOa/4mRFDtUVbzoejpXjW2elWNS5ZgSAaVGiscjcKaE5
PiFaPj7pWsg37qeZh7mSA3q14xXwyP4e6C3TEgMDctYBF/5njeWb1jadELFoVUhdV3JL9JUqvypu
iNB4t1ZX32zIO042Qjs3GaYmhqlRT44gEvmFi683MzThOt4LvzgbT38LyQqdYNT677VgbzcKRA5J
dI0btdzM9GZ8dMIcqgyEvnyrVj7SU3vpO2t+LsucfcsU+cC1MsgjaaG0h8yGISttXqAxqY/VOBT7
zom1t7rUv0sEnYhnymjZ5zDz+i1qCsbZzsKGTIPtmIfa95rDf9Ka3BlO+oUEpaammK8ckOO/kKLI
zC80KLbTkG4PPd4f/w6cY+hfKi+G1oA6zj5urT+Vha1EBndhKnmYctU3Hd0KyET/5n/Een417xGt
/lNcETl2auHCgPLzdro+APmEFVj8uT9cm7FDS7kpteeWnuBNU/jJVkxa0LTnDHUbmjCrPx4uuarH
CSVydschUmuI3hQznzfglX2Z+eqzhMDXwSOA091aTJlQM14JrmJs5ObGlO0zNIMB9+XKMYrjZ2uR
r0d6abxWbg7ybhl4sCUb5IG1jVq1pb6SaQk0pvKUjzAthk7wdQoT1MNEg9Vxq4PqTWSqkNybFgXW
SiT3sszv6UxaoHtjaI1PXRl+bqgqXSzQsW9+GQYbYx6yQxXP/Vs0Tva+yJx8I7M5sgQXPfX/kMmK
x+OTpkR/aDDW3HTFjm/mMgwcynj82yW0Qv9MyNVYT/khnvjbFtObkeqTq3BU7KeZ96ncBG0e4Pty
q24O92g9hE+gC6xLF38u8yk4u/C6nO1lkKv/8v1XyJh2dBbG8+b/vXTs4HXIdX0r6gcPYYSHKVd3
nQSZFpv8tXKSIft59ZjI1LpHgFiD6WqZfdwrVid401wIj8PRsNAaUt3iGPYFaDaYlNejOmfs2axY
OXRzlZ1h4s7OcjUvM0h17UwHDLen2c1GU1Eeq5wOsoE8T/UrnWZLQi6rE+cJbQp0+sr8ddKmN4UC
4pfE0YztkCx9qwMmyfhVl3oVjXZ9cIYLJ9mg0OS95rO1b+ELOtfLEGf5VB7FtgYV+qFOH3bRoEdH
R0wJ0kLbhwN3ib9f1k3+ybCT6ahpFbW+tPSpww+JA9wAQR52NVAuVE2GaKvln8fFEtcjTkyrs9K1
YvfluczcY1Na3ScAi/1BiZYGo8bsv+hg3l02In8MoEC3rVorCyWI8crn/s1DDeSPrC14V4Rj+kyt
aaXmTfg8Oz6N9qqe52soOeZNEMRP96ppu1RIpdwZF2z/R1i/xBJ/wBFtRc9SsW4MR1sbNiS7QeJP
Hwq1mc/068JgrXqf42hMbkA6rPOE1PUKUaz2E8mFiPJtkFGDxUygY9nVdIGAgU/NteVOxi6VLixV
pYkyz9pDNoX+VXxylWXae2B6iKaGgIqd5dVjLUNleu7N8sdPaTbkp4dfMRZyTN/dSwAss8Ox19G3
M2vFewl8QIUx7PckCoNh5TYDGpZLU20bhQniAMoXGspvUHKZzmYuI/tJQ0aAKoM/73hhhBuhGC4L
o16pIQ1M1tzqHycfbIaYj9m+d9snMWVWTLWl26Yr7CT+mx6Kiq6J3D9Yij5vwpymTtfNBmgz8hjF
Slo+i8j4c4zc+qblXfLeH8ZhLt5tzVS2KttkXq3fZgf8kDBPAE6lH8mcdw9qipZiwEkfwJUPUwC7
BdpkJQqEKIA4XmvdGTDSYIC4LojR2hUGjLCuLbadw4zcAywZVsrzLwjN5zH2Qtpx6RYPrDL6CF4L
ot3FFwTBCAP1P7NyJb7CV+iAcGh9TPTC52PWh/U0zuPORcINVrEAxc86nCMUFhVs93tvIh0VmnON
rFqrH9tO2/m+2bcr8WX0LrWwP3n1PUacmqXpx57A3/xD7cD0iBBeVa16xGP3xkIjUDbzC/ydUDf6
mYpUkxNeAA8l2wBV+LUSpNHFbhSq5qqhRac2iUgw5nW/yzM1/TDnhb1SqU/86SnR1oc87G/PMS7t
6MXgDEyTVwg/oXJpOqc22R5iioiXWC/Sdd+G+QZ5eRRUy6S09hOVHZON8mlKIxBk9vLuc/lGnOhs
R2jbna6Dm+WHKTKSeVjRwzNwyjKVW9y2ym10ws9RHiM8s1jiD/PEPsWcXNHHK9AF9az4FTBDAiMl
WvXaCIZmbqo+WUfumwGHzXOd99dAtbRDWKE0m1g1h2e5/GUIi/fc49z8cE0zO0/gYs7S2nBGLHu+
NSHPFjdWhr2lRl28Dd3ppYEL4hQvsxLC2YoEnxqCSejAObeuc0SB4koKdFIpjoUqrRvzG9xEFNPa
HQ9L5cUMFP8F2ScgIbr2VSzxZ1Vkwrjq+GtEJPx7mNWP/Vqt8n4vcX3V+Lee3mYe5u4H00JXMw4z
bWdOfvk5nrpdQYX9z1CBQd+OzPmqeF59oXtYWcvxPundVcK38Uuz0LUbqBydujTrzvSefA4UpIcy
czT+KGL12EjpNJ0hgIYZ8nsbpVSn/Cr4pMWmtpmA9dySzuoOc1+aKHBG8CWPxsfGNKHxEvFLBGPi
UwvSY3WvFXgTmbDf7X6ZV8ylNpMk5MFkPfBle1vOfnaUunOkpVeXU8k51xJeLHbn6/u6przUORHc
ZO4YnO7lJi3QP9h0Ih/bqrOdjQ0l096obGRTqgHonjZkGxQpkZ9kQ0aWsS0AbOrGZzM2joOSxd97
gyRXG2TJW60E0z4AkHnM4jnYlBaHC9E7MEkwsxNHXOYktlzl1FN/OMWWASnneAue51bRcD4Vplvf
gVNmqRYbRYvjTT4u/FyTe4NmyYccsm9BRYzJfBqWQa5k8AyEk+047Fd3vdhKI2nZIXMjMq4DvVt3
7de24UGeOwtvHcQFo7AU/PQ9wmSV+Jd7ABVwgQp2u3LZwmRdp5xUkYkSW4a7HdoNKpNJ+00EOip4
IfKVvnBe3QU72I6cdD7AH04+evvkVz2f3YTYIWiXaZMifrAxp3C49XUzoDfFFSITnPyNTtmKL6hU
9A1ydZrgmo6G/SNQor2w+JY3SX78zU+m6VKZvbkPvPm5sMuvjZa3HI4D46NT5l+LMYnQjBEFQg9R
oDgY95Br6jeqY9ZGCSPjDTwBKAj4rfZDr6m7oItRmaG+8FWuchrJ71cPX/nwGQ2UdpaCtmxXai9e
Ml4Du27ePZ9af++gbSYmZCwo1yYxdGqZ1bwDoli4QbP+KqbhA4pK3E9em5U3EnjfZU1t2DzDatfe
SBB0jDHKPDzuxGy07kMG4D7US+Xajnr8HE9qBkyi+SyWDHmT+yABDfMQKL13yl3TO6XL4FFT5MXS
72lSoIBPmmvnxeUCPNG0N3MRb3KNNFnLbB6q1jUP1Bex7guuqdv0b6GXFVvkygakSzTruQOSs8vo
dp788AbI6KKosbevQfbfymXQ5yg8QLhXrEa7S6wVSc/yZqjxeGx69bMoTYiryj3vmGrGV7tKi81k
RhBbZlUFvE8drqmmPTUU8D+Iq/cnaERdNzx5bRoBJ3mibyTRt65aNScZoLm395yloUnJ45Nbl+9D
rfY7UELNnaQeZgFI6qfsY15qHnSp8NbLwIur2waw4PPc+MdX1ugMl4l+lEXzslImS5YPmf8/yymX
1BtykRyTYxQu2xhNYxlcFSDXqgrnZpXxC4e+gRlQbyixOl3A1D1A3A7ZzV4HPyn9BJ2F4pAP4wWH
0H84t36b6AN6pV2o64esQcRMThhzE1X9kxw+5JwxG5XLk8juV1NLXq3MklVk5dNz5dQ0/eU6CW+b
xuEVEtThxSrzQzs5Ebrjfv9ez+yI7qXEYqZp2EoV491m8xKapfUxpw38NunKX+JWZxKBwCWM7WyO
01bLw3ijLjn8HLavA82iXxAlB14TLrn+xwRaVV/EEr9IgcuVrIKV+YtYkxQDluExCQ3KOpjaA7qc
w4nW6OHUBsGPK60bfzW9fiBDH0evbj07HnoBQIsQ6vgc1lN1TP1+ei77N2pYPZo/y47OjoCHzdXM
63dyeZvZzVtT5tBQk3isj3EVUIosjGHXAcrhzWTGJ9pUj+APgvMAk+iqRRX4uej8zy6Nlp9BSk57
mlL4w2u9CC5/vV2hFBHSmpi0nyogHdRNo89u4U3nMQxbgMus8uAp2PQuQNopCt8MhJA2kz7253ks
qHktV+oyPHwPM61zr1w9bNa7Zq6vZv1j2eTtLVHKktd9lX1rRtRMzWn8SjIr3haWC9hGTdjY8Sef
dorJthXAQdwE/VvSgqzrMhjx7rMI375mtreSSXFpQ3RNUiu7+oCY0FS14rra0+Se1y+K27Yr3YAs
0B0okcrggCtEOtjhZ07V3zFI1W8A194atR0+FgWwmzF22r2jG/XJX2i3yvj77NrJp9jxAl5784KT
qYx3Y+6GfWbk3rbV4mjrQWC36WcneK6LTYMk4M1uvISSmT1pu0Rp83U3ZeGz0+U41T5+r0alII3H
Ahm01FROCAq8LL/IfJvHvMvqOj95a/B0SvgKDWOxH7L2jwCQ0VmrzX3jLl9rKWHJ8HNilm9/6f9T
5YrZYJ1nVkhpa07V+tC71vf7275sym/8nOQ4aGDUaOz4t1nlp7YyG8gbc7qaHaW2LtYyyFXihtbF
mzJ1A/2MtU6HOZ1X4nwE9m52qENQluL/JcSD+nkPdvK7GusW5MLc6peQXoOTv7YzffeYCUwqKOPM
I7ZN525F8hny2rE8jAW67WIZ/eQWm/uEYRKzCG83ILqOPPDjp0ndt3d5S/DUiF52sHPEcBiLE+Yp
LmF6Gp/G6OluyURkTu+QZADdgr6LbX7S/VUkZ8eu6u+hU5N0ip3x1Rm0Ye/7kXWcTLe4+Ty8NlAW
h18NpznKmjSuXpKy4u8Nut3UT/6quql/9XjcvSaG+z0nl3IWl0V29era7lGsCRGKV9+GBqjprWhb
jU38ghAqOFz1Ra97f6tRn92IabOrXCmGkRyjRWY+urBBt16S5XoccuWsteZeGf1tZtTR+xDPzslq
Bv7qy75be4FmnagZI8pijiGcdgo71a5CMiWpzr1WU39N3JsPpcTJK/r8VLb1zoK5++hnCEyoml8e
NcgH10U/zmQFI2Q9oHSdvENjR58m06m32VLUBD/bIjnnOotgedSCrPGRLloOUTLMywnpYT58QXOb
yiS8z2lL1P819LfllUdNswyXfEp49hTn6niKyxOcBFiynWIzf4rnsHiSq7wwqOGLDb6seOJsPZ+d
HGE2wvzWAzX4mLyvhZH+qFnKHwMd9H2QfNOGVgPcPyW3oHKjcx3CItpmdv4O2PImpwBo9j47fNU+
RnEOwDWI/SNEBO1TjVLTRkun/n0KeLrDNFdd/Enp33MrWHX9YH/soeq7df30RaIMs/EOsQMLnZgW
h+qNSzvPUcw+ATzkaOXL5LR0MU7ePYpya72z2xCtLAjLYrKOR7s142teBdFWmQvrI5syMJ/lmP81
Vm+8Mq2/3Xj6WNVu/bmO4D1Tyiy9r1ZH1TiSvomvbDN/rK71KOU5HRTL6iyF0iOyV+Zcvid5Fr/R
rIycfBZbu9rihZTNsIrSu/xn2dH871S9ddXgnLwkUGQDqGOi4S9SzYPi62ypJiydZX1y3No7jGNC
d1Sq65tqMvtb2vXKfmGvJQGQlE92Uqg7D4DIS+b5Boq4uv/uJPU3UFjVXyGw9zs7z6hS2+qM6GQE
00KrUrBHtutpOPejM5wVTlAUguejWBbYLRiHgzKuVo+Yu32fy4xkPMtUo2lQz4QQBIh5D5K7+CX8
CM2A4onfow0uA39N4dUeb4ob5RcxHu4QaMI1nGGXaDJX3/82IcGon+mb0auctbvc0rGqTKUaFYXH
Ool7pI31NjLWvE0uaEpan4Iibp6igI6diTzkp9SoqoNt9BDNLrMelF7bMp69vcxGbe2uAp4TZ5lt
HBdBIld/bryO8nRYJIfE4UtTInCbNHoIofyutSDlARoUOluvpZs0T/L+KSjriwfBVbDujFK/+R5Q
kCp66TQtItnBkCB0GcNueb1H5Vb5QnLQOUd5Q/P2rECLqTRGfJRgWcshCOL+1jR3j7sYFLG2Q6/b
GxuJj4BHUZjv0Zoo11QA2wu1VvBHS4ppHlJ3i0x7vfUhMvjgoFX7PAX9lvI9vH2TRQUsHVz9KMEK
R72TocKiV0Jf+OSXNFDDl/G9darw+Oi3kJ3y4jdtPnvxPzbPP/3Z0NVnL3YPJooXZxnmJqSM8x9m
YMY6hx43W93jrNaA/GgJnB+Xvyx8OGO31Leg7bKV3FwtYG+pULPYPCoIHKvsdTzG2VpKCzL8Lt/8
37aESrXiXswQW83MI9337rGIAsq+iFyuhkU8y+oar95Po9OutAGwikYt9+InGu1ecilByWoMch1k
cZ2ebQ56tIH/INQLPungi/6HPw9W+JGGHQvRHijYdg8CvcdK8dGwP++KkT9cmajVGh1Ar9COBbvd
Wxc5HwW9VScNrwfLvFsy99OSuSVSYF+wpt4jpfvzZ2QdZfYWhIW3lZ5cBJ8OUxONN+m/NdKh2nlG
6G1k0s6y7BVSLJm7D4vYq6FDlyqturbfo5VrRx9kUtYkDhJHuWfmZ8twv/Jw/dAlhgKwv/kxsLUj
Sd5cxJ0rvq2Sj9bUVey3zU7C9MKAakjmYRsedi3C22ydICv/d0Lmd/uXBI1MiZ0vqZxeJL9/mZdL
2j38HxzpVgvFGKmoCr5KiOOpS8UWx5lIsyGX6bMz2lZkU+TSizIKVOq0QHMpfzut3cK2QsUdYdJa
X+jHfxIICZXQwzQXLqIHA5GiAaZKk9BZS4gEg2bzwQz600baug201p4N89u9PU8stfz26NKW+k5Q
fL9zEyIDJtHSsv2v9b95uMe9/0/uSFmh01xoMNTe3UVO6wBtMBzAClx1SeReekRo8yDNTg//UFnd
vBr0btgZajKuHsGPG2jLXZa15E8yEBT/3Dj3OndlqmQ5Myfzr8gGlGuqWTR5L2bejoAxl6vMm9RD
bSd/0emGkoD4UljvwQqHaKkG0ZCgmBIG16Az1dcU3a0Vh3h4+6tEe62XiVCtnurFkgjXnPRNmvsQ
YS0LZKCksSo7atn9mLrrOu3HexLEbvSPSYAueVGGJYiDTO+3amVUG1dF13sFVgeuRK8+UqQgxVvo
4673K4BZwk1zv+Szie98NkJq8zuLzX8x3Qi9jU0z07roaFRr10FJPxa8kC0PlsJYOBL/sWZ3toeN
E9BEEFJxvD9X0sbccrS0TvII+S86Ty+e2nULIHMjD53fnkHimykxHXy03MQitDx0NvCCaeOEerL6
hQdUVs/TswFi6Umi/+umMN1qq2TqvfuzspEHogQmC5koXQEnGI4uiMrSk+ck1wfAfnEVi+ueQ1/M
UBmSq5pBKOlHcUt7fNI+TW3z/V7f0/L50Gm6dZPynsm7ZAMrIWfxHJwzZRTvNi94pGwCp5ZrH8Xz
cNtm5+1iegdgRyJUhqyd/phVxd0L6j5Zfvcqmh5bMQW4L1cy3OH5aVCR/Ud//Bcf4o0fa8XU2A8G
5RXmMDYCNt9/McMi3d2T/j/Ne43AoR12H6gjZIwtv7XJVOJXGazQbGAXQaUhXYT0xGfTqGN6dXIV
KzRQ86X3+EgjhX/1ijHmb4WGcrbAQrzJa189GwYtWfKl+mk6aedvesig1ih7hzcZjCmIbklASrhw
dGv320SehtkuNKh7/TYxwH5CCoMqxs87KXQvrbwRwS/JT0lCy27aEwX3+SRWJnkAyWO5TMQUYI7F
8C3V/eoiA5mV+n4lZqB23woFOMxvfjEzU60uqLHTCDeA3P6v9fVUxOspIaMDbChYL9uQb46PqMuY
Tl8ytGa2mg7nE83X6bPm5P/fEa6P4ExhDc9l4CL6Z4JPQfun3/VNO5x8XV2VeUuvVzymlNhrOEbN
hTdBBqu2jHPdWhuV7oa7S/yQxfaso7O81pTy6W4+ltml9dnvDBpc/r1MW3gXIIpPAHxa6vax4BFX
mEG5HahmrGVWJhrNfXYBTh4flK3FYFOlzuLTndl1Ma3Kj073J5FQtgYLvyvH1vtEJg1m4pNZ3zOh
/S3XHgoaoBgrNEVD/VLbrXaps9aYVnMFuxgcuGukLvAtEzrcq9NKbK3Xwn02Ikdd9SSPNzIvtzBV
1VjXbkxH4bJQhrFIo2mhu/kczkXNa4SbycT9jne7XGtsYLZGNXpHrR2DV9v139xySL8UJgKL/4ey
61qSFNe2X0QEQgjzSnpTVW2rzQsx0zMH742Ar79Lm+pSdk71xNwXhbaRoEwmYpu1rGmqUEGV5N9m
EA8zJFsQh0zSK74LkaMFUcC+MOv80FRRt6n6ybiA1sX5sgAAXYFnAhnXAFwxfx7s8v3kojDVSlJw
C+TNcvLKJglIR0MYm/07G9C0PSAFVj1zwh++RJKQHNjcbz3hCTSgIIzkUSypitGopcjBtY5mCPwj
lkQFrSQL5Rh64sXxrtL1bjE5064WgoUncBMeKFxX6gDdXPwhxylFszQCzWSkEB6JP21rtE975OyP
qUFpO7lrNS2EjfbTtn/uJ80SuQReHpjtvQRGKTpKYma6SbSladi7+7AL49OEUtRmr8Oob63TVmF6
t8vElOHthcx9y9HiRtPQTqadh/xHULceovtoTW2vsxqAf9Bek7qGkmQ7Q1wBdZjVnnzIrB1JXAfH
AOFZzPcTYqYIamOwoipZZ4AW/4fuv/rFEbjZcTA90HZR7/21uMLbo6KleBg6HBwCmtJgo5CwYgVI
2By/eNB6mpFuAf37WRTRkVT368mlTxzA9yN9iYQcrqHX0kzSJXGcCvLUNi8C7xxIhYGGz5uXbcNz
vCqgNBAQJpihcMWvAprSgKwCMFYAHlwpq9a/6Uzb+KqAjMx619/qLNDSB2aCWjjtTGtpRcVZcRbj
DxxCTWMDyJvlAhq5AG+i49miEjAwuS+XvGZLfaIp+Vh4ym9FgwqcVoJcAS24uXlZzSAGC9BAW+1U
U/bZlSE/Nxa7HapfRbLe6fQy2oVc7nT5ALJFkRZAJ1LXMEN0kgdvXVNvbXhttQN2gQxchYIhDH6M
CiCuN71XPqLKQ0EpqHqxZrFWw61O+QydOHbd5AEEVLkpFe1EM2Vk8QQkHZAmjRlCQHL0EZjOnD5R
SLTZpUmt7mWaR9MCKOxa5Rp5jB7SDmy7vQl4cdOYAd8fVwZD2U7p4nV7muaDw/M/gTINC29xUhZq
ePHsYgNNRXG7W9eQ3bVLIDsrxDy6PyNZHLT19A5gZv5542QFOqIDYFD8RDTYs8IcsVFYgXp+WFZZ
/8R6x3tLbqRFkKIeeA/E6v7Sdi7gaCVYvmmW1oZVBySvU9IuTmrXgfYH7+NfvUjzPVlJv7qQ3EqQ
UWzWqdod/Qr9ZfLS0zxPyRks0tE28sJmO6mQxzj5aCI0KMbRMgtEw0jkkWVoR4AaqggIiUBrnE9e
jqO40lcJukmAnLlrmBQXPYhQoFp9zL6gGCY63Ol/K6LEXVxoKbn4WB+jgG1dr/WG7wI/wkKXrFwy
wGIn9oj/AVe0h7YdUU5rxWC+Qt+7v03wG9zeKBlSD8fcBsg4+YA8Kn3iarCQW3yIpgavn4o1S6kc
wzMvUVYe1u9zrxHIFyHjtNFf24Dj6tbvfNKtTwOa+mil3M6pkW7uHg5LhZc5Vo3NltjbOS4APIDG
CXxkhc/AhZpwqFgm5HxA6y5wXiy3JKOqwAuqIUt3qTKT7sZM7pMZ1Yc8nb6TtexQvVIDTZSwmUoF
2kQz1HWCVw7QPEBoWkA/uQEqIi7C3CrDqQmtPgG50UCITuglKzeebcXb3GCoBEVHCCg7mBFdaLZY
VnRBfkuBlyrLzbTyyhRlvrSKFhiR3QWdiXbt1EWzg60aJxTczDoj3VIk4XlC6/mdPlYL9Kp64gWa
yHLgxv9qIBe9dkZuBHmBsd7pi0lRp0c0IX+nmp/OVGk4R36l+iA0ukhwcCmdWS1fyWOhmqFXv9/q
aINYVRkhpnuzJy2Yc6B7zCwFxxXg0HDsWz715iwBWmj+j7qkwZAS7sdMLnszrpOvIRAcgpohuozA
Q4nigXjblVn61Ygi+xwPnYNYQGp8Hqsvfq6YCPDyoMYYx6NQDehD+Nvscr4jafVxkVcUG1LowaGF
JCPR/7Jam0m3bq59jCz01stoXQo8hoOBZn5SibZn4W69LEgvzTJY52TMjWE8zqD9NWoXBGSRP7AL
VyFimtEAtp/vYOBZ9qSXTvXT72bJP6avi1Z/Wip+3Vdf5saHrtj74jtSVSijVbdzs/ebS9bV0xBF
aFH8aLkovjKM6VPZWtFDjBzdxius+htwc5BAd5i42lPpfEKT9ZH0ZWigX92bvC0Ie1AL9F2C1gRd
wyisdvHCrpBV6m9h6r1rPADjAs6hezQbsAWT3ukGcP7WUl5E9zF3ebY1ytQ80+CB7POcFJMsgnuZ
TNpTmzOAfLys0T7rHlomd5cn08vGerneMtLXvXFvssjbxOhg2ETW5IKtJfXQ78nLbeR0Aqjl0NFQ
z457ll4zgClSKUmmWassNIsZOK3u15CFBrsfANOh5d9vST5gZkE1kYlwiV6nr6q3ubkq3cqdz2pe
HH88IfEGjtDBOueOZZ1tvGrxDU1703IKsAVWbrE6kFepvMiuRZo1pmGdaUbDuo68QzZt7aHjR1pG
qg6AG3gVfl1CSrcTLarswGtoogjTN2KEnNRAM6rEpFklGnbW4updU+GmXhPSHqvt3lfvR1tpUS93
F35oxjZC3TXqQ7VbZDnI4rv2uJlRTlMFEtFSpOJkl1zC1KgB9D2y5OKogZQsmZoqAOotUPZJYSGa
vC/t8fvNSr0GdTr8xXHd/2bnGl2KF5SmcJS4TF/7CKmtzm3e4eNcPaCnuHooWjwmAy2X+JAibpgY
e6278aEdwNaz7kAuPpVo0JSGJUSxLL5VQjCg4AJ5N/wNvt/m4PVd/oCsHhqFVBMgiSNbln6LpGP+
wFs87afiRAJTmtn1cLwlP7R7F+hF5AYQkOsZx2SYTZRVAW3T8oK+MquHKUGoWopJbPSN02y9e7oX
Fb7wcn7VN3tz82GJUso06cXmRjl3TTNsy+Iwy9m6WiD56cpJNvUefbThFtnP+VK0AwhzaUoDCqLn
S6WVJJMlqFM+XbTT3RoS14XAxJ5XR1JyHtVNcLP8Rnu3ybo+YgNCMub41QJ044Grnp5sQY0GDbYq
GhSAAVoNNZFxtgAwulGSY690dwatIxe9f5yzXb+gq6B2vRLFEhicdnkZ0IscgZBcyQj1L2haAoV1
2BTV6jMXI0o3tDuAKqdt77BsY9E57c3TGvr5Inybz2i4Uec8OsYNwy8QnVpEM5w4IXjv2EdZguKi
RQoH7Nphhv8FB6tpGskeR8OxBsxp2earD2KYGWhGf3rTbF1iA967C5R3l6cv3vc7JkVTgxsaLZfk
42VFg44/tSWApic04fWffWdAY1jJUBKbtAASjkZ3Ab1o7cePyzAsGytHh2nMgaYaZEW1XMc5EmKP
SEuPQK2N5orIAff8BMa5azHE8DLbHqlKOT6vm5ClL8VwLvmkUCKxMV2DDHXxzQbaDgDD1C6JYumb
8+aUOhMADtQw+jxDZRwqtzuQLPQBKW+mrBsYtCE6Z5iJ6LxaU1XVy+oMb2IABhwF6ASUkk+POO6x
C7mR8WW9WqYvaoM37dhH2YUWrevJ+277sQdGNNgN9igURDa9WGrrDApcPFF+HZBMsM6tAME1GZrC
++n970vIigooG08dWrPOabubnVbtlNkXxx3Zgasv8irv8cXeqe94kmmmB61z6QlAlnWNNgm10ezX
HmqAikDr39qGdP/B5eZyb23j5UBZlUP2PzLeOL89fWuL+5UmPc1I28ocPPdyyPHP9PMX8/tf1M0l
ZYtO2dKr3aDMgbiCzufhLECokQO5EHASzuuAPhQotUye84iwSUBTWk7mxAK8/7odyWSmmb6E3udm
37srks+d7u5SbKjdvWiB8KDuU9/Cby9JLusN0pKbq+vLrT//3aU6ZOqBMWB2dpQE3LCbI0iKnYuj
4g2LOY0nR0iAR0DSA08Y2qNIJuf+dYU5JrD8um71NheE4ferfdWQl8vHdffIKqs2wEsCakBCluzW
f+WI4fRDUxoqdThp1GDR/wjJCx2RtB11dvHOykE8fr9H1SddvCdtyyrhbPQimq070aY3+48ogHHA
grXhjYtawhTZKRoah73M/l3HmhjAm+TDp/A/LfmvW9/53Yn/r7u8W3sn6q1McPhtksQ0t04a7RHo
RruzOQIcqxB4WgCcugJMWxmgAhgI2n6K3niakk8GbKrjIv1PSwbQq2Ccc6S01WIaHAEy4a4D7JPW
rbsiFz2CqcrytrSXEbkWCIzoCl35P4Skym2ZgOxBnR5p6NT5bq0ExjGsRR2O9TfpBmVoUpx5tkL8
iWOzuKQ8QUMuYpq60ddRsd12GUNkkYARoYzkYVKAtwOGydWBgdzIQDNCVqZVv265thG/GuRQLgcu
ix/AR0FAVw0sM7t91zlfAfsPHhyjRGCXDHUpx2RPTQarlhtxvq4he9hcwgYkR0PD44+ItxqnyRhn
BS0M9KhYuIcMqBYHACYV1wEBq2tkNIhJ5kWAYjv8L5OOrOiqe3Eh3WqWrp/tQulYAfn4swHaVb0Z
rdEiLVyW+s8uy7096TMTQaiBo8hbpi4qFLmfD48C6bKhXuqLCdD1Rw+VZI+kjzo5Xg2gdd/pyWgK
D4RsCein9ILWHQVTUK3WtkPDyXZ1VJu6QpzNKAYi8K85I50uussjkejZQLlFzReAeZFf0r463XS3
nSjKJ3AR9od4rJsLqJqbizH8nE1OBLQokCF9cpoi3JOV/LTLja7HMdgDjTCfmI1+1s7YW9YYrqLZ
R+KJDE7VFUASL+c9idrAG/skcyu6apXppsvVA6Uj0qJBVjHvTAEwmtFAgSpfRatopg13fpHtLQD4
VI7kc7dEb6N3xQElRgIwrtFkQO3k3DPqPfExS0BnPdQOA4CRBDG8FQKQAmV3T0Nj5Yg4lHJvDL59
zhoU6FgV2q8CmtIAjg7Upb4O5IhqpBedXle1IJZp2ynekK40kBULtFnvhd7qnxbaB/UH1blOTi0e
ARcaQlWW4Hj5i0g6i1vtvpLz/9jMRQsYNbiQQfu9pXtd9u++6xUR9sYDVl0X1HXD1u8Sb0+w7lFR
99e6jH6QROjv6Ep5coDnB4RK4L4XeHvEm7gZr0DxGZoQ3qHbfV1N/hFD9ahpiOlMC5omTU5N2gOb
JHOWj/kCXjs3rw+gsMveh+infUpCC/FwdCh9A14t33RRh9sCn85nrwU0gCzZtyzz5v1oA6WK3PBm
EFTV1H6xu35AndWWiRF026/9OpRorpIZgUtSypj/zCXfpJVRLxxtzcJsNuR0Y/nHFO85p7BzopMA
0cqVBv46s1iX9AEKpsHhGqHsQhmYtPocuFSvU7foQThQe+amB5ZJH0QtXjVv7DSN0Q9xBqn7JrZE
3Aeka6IFp1NyNxs8/Ei5oEM9sAZWA3gA+6w+5pAvJyHbBnXuYCZ88BsflSiJhf9VhXdVjk6yR5WP
swJckW4FvMpEHl7RNkAqGu5Ar9AlkoJvF+2vNwhZ/59NPSSQzW3P4j9Gv0D5li3l57LPq0sT+jHI
CdWUhtbBp/pGzsahuiBn1m/AeYyq9FdHMpBYh4BoytGvsPaLOLn00SeoukZQcJSi/a35wxCN8E+1
AsXrm4mjv2sJwRZap8nqWCrLLCwX7dho7LrSaho8dJ42qM4/LIS3R460TwqsyT0DXWmwUpEsRGai
hpXhZMk7BP+I16R20T0GtPES7UCwE1fJaiZ55T4h95eltMsrQwr5A1LjJ23Kv/g7LnD+cgFsHtZO
ZxpsMfpoL+lQa43CzKzAr0rZnM58cdCupANBAjy1zyorkkkmgey1bof6vJfVvrC4vVudfrvn3SW0
uN4QAAwn4AwOJphS5KmkV2b1ekwzGiS9TGs5ezV36hW6pTdhbaZZrvahGVCJ8HI9538AYouv+9My
Muqt7laRqF3SBdQKRjWAadTvEVxTJQemVS8XKjagmZskiGo5NvMPjjk83LlkszO+lC/wwpLGZt2o
V/UMyzDbQZcCGS3lscCHmo0DMDSU6daXriK/eZNKVdNtkAttoW9jngsHsDhqMSnnFBCiiZ2guJs2
J+XdzXFRWLu2AfJBK8qY7+okBSi8DS6Np6Jz+nPop4n8i7RoE0JtORfokrSdfNqCQry3oieyoS5r
ODN79E+z0cVjgTIqoN6cw7rhDwlKIB76GlA5NRqjVwIXA9WRgN7CANAyYM9a1gORtSRE77L6DDGP
QauKry0ZCXBQJ+kZ+MiBQAi5DrhrdRdwNHQXpmZavDeTT8LyCYxOPEEZrYnM3v33TJqOX7LIBcG1
+prR3zA330wFfR9ZIqoDbfd5/Rm49cUBWOnRFUja0ZVmd2KS45mb9sOyy5MQ9Arah2ahRI5xq9f4
KHC15xmoH9h0XTHgzIN1erXEUe5Sz8e+l+YZmT4TIA29ceh8+0AS6cdXo9bR7C0RcVoAu2nzWz53
Otpf34Fe+++69bbYAE4HbqLAFGUoYJqkaC4FcinMi3IjIIKYj6ShgWLFaXlBp+yyqnUAGJt4IIV5
HKsW9QKsPdNbgpsnaIUEzXZg0BuGfhfRLxd37xo9MoFBXuJQefMic/Pmol9sWi/mF8/ck4YGK8uB
VwY8NzfBi9hdMDxOi/ZUNhm6dX8TeKcFFKHHtwu+ttDMcKAfPBfV53ACeBv9vHYjkSxv4nbV6d8P
WV99Sa9/p696rQKbaHuwBhBEAUzfvFg56Ho367Qxo+ZEU9nn1xhwNsfJbSf0FCnPyW2EsQHGPko1
mvCnNqzVFFAZzobPlVx3ih0A0E6qAItWgqM4aU6ITCqG+yU84m0//QC+YgPYyPlwnFSNNekG3u+y
qs2fSMo6kTzkRvhIEqi364d4RO+8P7sP6J52H2hmG3w+g54Zu/ruA9iOX/RePqJZguUVGJTNjfve
5yZSO4qCuBhQ3SqNub8yJeIb94Ntufk7C2xIz0yYQd46wydmTeHHKDbBqQCnvM/BcWNMn2lJLt3o
yrKF44UKRtT3AG9VTu2WrHa4HL0B/f4VkB3HgHWeewWSgnt1UryRJinaGSCQWjhOf+tBlgFVYECW
CcedXkoGvY5mljCqY5GJDyQ5alPtdufLMhekPpZ3vNvSTtg5s0HS1dCR0S2NhyUBEoxo0JkVAxy1
VCoaJAPpPUdxwJ58AWWKfiGaAmoY6am+A/LKtOc87Z+8xAVchB8378FiG4dDvOkN8GYLs/kjixYG
aon3BdjDxMGLvX5f5EA4RGfB/EhDDiQlMKFliHkPVscOxjzMF1mxM3DXxbNTtafIDKsPwJrBh2EA
FXviPHt5LJ6GhT2Tj4EywIsxxyBMH5l4njy/PvS2hdIptQP4T1HY2xvh0RTm0xQt2alUCREagFeV
AU+MXU08R4+kkpSfuXNBDf/LCjLEYrnWrjuA8+1VbyUjMJ0dBCCFObboY6xK8eA5+Ii1AKAYc7vb
rgAA1N3fW/3RCS15JRCATiEB5E3pHWf0LgGXUWECkLLwAHJue+iM18gAvFzch4px8ExV5gHlgCAs
TyrUdKP/IbvQUKtZmLeNBQoXULA6hRFt+gmFUM2P2RVAeEUOyPMWCwdK37qga2qItjRNlUwzMndu
7IHCkZwqvEpmOTOCGyU56TWiGUGMdy+XdvSp42V10PveXWtoU//UFHwz91k17+1Uzrs583EIySd0
QeN7EfmgNREqDXbiIPsqUEuEXD7eEzFdhoqf7+XVRNqbBTdTMtFSweZ2BwyEOLjZ72Z9B0D4lwvy
fCdAFYCi8XC5GTr1eJ5cayxQXA7Li/yWz0/dv7vYYOlZ9/93Pz8UqElZrwn4ga1vgSPnrVugDSsG
5Fmehx955+b7PCn40UG8a+clQmxMvAijMM97rBPxAikcqzadMS8ZmpmAhdWP8THP7QJe6NijNj2a
gVwaPUA0zTKOVrb0IBTgfOL17xu0hzyQxJoxOeGJhLoxZXz14JX992TLZYsu7viikThpRjoL1TyA
8Hk1j83wMa1tvDeO/Xzxqmy+LL0tNkN4jDpErtCc1A8BTVmfPHj2KI6AZI6SM1hpevR2l9W2VaxV
c9INZ4v7AUl6sBU51m9FMuB/EBCZ+YgKw0T1RAGHAiCHE5haO44ueulenLKYHqyxj87oeL6MODk+
mXURPeXNZB1saeIl4FVHMwOMNSC9vt6pS8uLdywHOBL1VK6dllUvnU0xoWN3lakdE0xnqCBUPZzk
OUXdPvZxRgcw9XAKBWrCkZN+sFCYCDxbNV1lXPZBfL9RZ4qKOVEDOeQ42LuFJU5aRR5kJJ1VGzUI
KyuGyrOf25Khb/r42ubRs5P+gXgXOsO8yH/iCwu3Rog3b3+YXeDYSnOTybzfuXk/cPTV++6jWaPL
a6r9K0nkl4xJegSIlr8FLJ1/6KdxOTd2jgscC6NHsqBbGhNPPpydcia8HVM8D7mi1CCDZH24EXYI
xpY4Zpe0btiFZg5aS/Atayc7rSNDklf4K2U0kqJwp0Nf22fbnhzwT3WAQj8Yke+8ixZwIwRelT+H
sRddSAdGBQeFZuhgRQBr6zom240EquI6CFBYocPQNiVBh+YgXwRcQFfgQ4QeR3wSZ0AvPLTeAclm
cHQvy/wFXG6/TRTd5IjI50bOJrBdb+5WArMz2+YVj8ByB1gLlCCXV8PKqj3alDNUbvzUkaEFFkSP
gnz40CCStrpyFqHSZsqPUoZhE/AQINAzTZma2jUH+voEUENVs9V1C17RaaqHTJVoIYKKOi3lQyKf
ARYw+CgQ8kZpB9KLc3wnROkGZ0a+qfIIf+7XgQO6CnnyV5lm3K+WM7ABcEjsrJ/mGow7Sc3FMWa8
Oxsmhgw17QCmMIbuPOPHO9NsVZKdPEkZewm6Xtfp3XJySmgn7U/b4VOO7fXlonhvVgjSh20mz5Qc
oxn9WWgWv+YFteG3OnKpvDF+yQveLdHim4768m+ao87zN43deCju9dnRcFGhEoHHc0N/JttuKndH
04Yq7/Qf9MaL/phkaamE7k0ZyT/8V5CpoHI99W+AaE7DN1p2YhSX4Nx0Wr3JsPrcLSyzfRem7kU6
RQe2D/AuRDw6okZ54l9eRSOLkv6DwezvVtiiWUeYKYKOHirCXO4jvoBhNNEtscpRGYerck4sQNNO
GUI4YYfHoHYvgW/RrrLRpnCiRau/Nab23pPNH2Ubbvp5AN01OtzHgCsA/HXa9CBPcIBJlAPP8ESS
gWTVdfYyNoJ9G1NSpmOdbVxfhtspNJo9YBrzATlMGRobauqkdk6alfjz7cUELjxt0K2g2qoBzkDP
Uh9H162BPwz61Gkaml1setO7gvkh4vhoCSxDC2hjzvyFkINlFwo00ik4YQZQH4YWlmtb1T91+GZG
b+uAfhACG+ax/cPr23qPil55nhQ82qgGmpHuTtQuhoW90RGDdZbCUdM7aF3U5dexXZ5BhDxcgTYD
OknFONLJKfkzKfpP82hPnxyg++2HMXU3QGyvgHdjfJN41l4AzIiCgLRC9WOqGEJI1gP5zK+ONmh2
Aa2STpumqeL3BxOPl/c0dc0lfo+OgxM635EgVlZfqZK2+wtP/qJvqwMO8dz/0DseqN8QR+sqbqHY
KW3dPdDss10TI2qNRw2gNtf37TSMtnFXoJ2YXq/pzRyHJBCqv7yfq1f11eZf0IDfrmCadAKgh78+
BtideeBW3hzv9CvQpva7Oz0QrMPdEtINyaHsOeDoXF5aG1418xm4IzVOkdEyA0aibBCNVlqSHaVc
7aTUQ5EAnWb1XO3k6tJ6d7anY9aKLelooxmdKaAgVduRTBvd3ANZTNHam9kEfTGC9323oNpAZS8d
VRzdt93LTOtCuxi2HjNMpIbxPg/oL/gAydOwN7TmRkvyaiIvZqdYEBY4dOJ4Yey4x747np8erMZr
r6g92FgGGoOR+EYNThOdSpQdkNS6rgHEhsYoA5r2Rrk3WDRdPNDYZCgYuOKtxwN6P45GNKScKXa3
ydySGJbJyIO0tf1LkqGsXp2W1oMTUlWoUa1md5Oh9qZwUOKKjEnzjobc85P9VAIeXOvKCtW55YQy
YtN6IrVVfxljf7hOHQBEnCXydgn4PVAWK7sHREG7BzLQjHTIZEyoIffwqYLHnZvVT9MEYofxII38
EQyKziFSbRwJ9XKEOVC8uuIDDn4ttnhbXxr5jMy28gWiPT5A+E8niQbaSO1BevDWjZuiG+xtZ4TR
FRj0bEGDrY/cg5g/kA6FYEb3QNOwcsB5npXnbgDjkV0gzkwDiW0JqBQcwv5cMwWli1o+lZdonB41
4f1a0acUlGK4kUEZbZ1XefWlZbSLLGc8R4HXuGxHI/yR287XYsjYMxDc60tj2skmrrn5PJqTd1jc
Jt1l3vDdBo71tRyA+Dexz1yiaZyEGuBuyNeHn0nqAKT1IUvrZe/2EmFm5U66aDIMQMWk3TEyq08O
ql5APT+DdDJjRRCCIPBEIrEpAp2rCMqEvegIJALcVC86jRkxV+JDlbkjkA0Yil+KqL0MCkt0VPhw
DkGJapnMZHlL51dDU69bZIZk6Lu3xo1PQKV6zbrl72Wy1OB6dq3oZFsSLASdkQGt2Ix2Y5N221Vu
XDcBwTV3QBms7J6BrjaZPVnCQ9Q1DZ9iNIGglSDO+DmlqVANpCTTsIqtQmC6kZU7iTfLmWE5R7Sg
brUfiGzRldOGH0LDNndsQC5pzdX/Wh3wls6mdH6ZGuauK7omoAqAe0enWrZLCxgQX9hgn0TmvcRp
E3woG5r6CqMP7TNgKCE58Xh59gyPL7sb19mT9tYHWsymTxm4WzJTbpu6tJ8dhKF2M17f9i2Asd5F
CPu9B8VFFOQ+iqJ526XvaSjkYgRN6NgHrTOauN5y0Eztyjl2t6gv9UHsIcInkRgNWtzjXe9kxhOp
aABGVL8DRADw1mTkgd9BOc82e1d5gOwjZ+GX49F2fDeYxsYMAF4zXmsV7ety48oKZ3jPard6XhB9
VSHBfpHA243N9w5Jbpmf/TL8XETOzuZivvaVOjDdTKMobFH/PIRB63nhGYyEy5XxBjqc8parrwZy
J7GVxrfJHQC4/aq/2XHdKx0AwSM6FyXRtPfdPqu/C/yJXSoThPz0ba3+pKDrLoaBP02O1j7to+/l
5sLWI7DJkBOnH07fWu5kxSEDzibijfKhnd15O5iThYaRDHA3pNQWsPxYG0FxDImDr+wtvgfSZP8O
0Yj+1DksDoCRznzUwEHpSHkuC95fE7/q3+Hlu3/XFXgioaa82pKOBl4ky2Mdu+uimuGgGUwSYPAR
qr8P2q+fTZAYRzIOEgCmvtMGfZ1XvVuUv1xHGYwSNU0tgDHQcC0R1S/Dv0swGn9MDTYfnTibDguP
x89zb38CBk/xoxjcNx1S4DYLD6iWZrnJp9H5K0qQrgdqZfTJsefkEC8RgI8byZ7cELRv3cTNIM4B
CSESFcv2EJ0a2rjfJ0X3J0laTyINcVij54KmCK5X29oJAZSkcL3C2ZXbNi6MjWG2CNJrnC8f9PZn
zxZojP8F/4s8SLdY85NlVfPJrspqgzNGuqdAMgWX0Z2DEh0B0qUFqLOkquKkOVup80wqHZxGN3K5
YR5HKkzFqskaVaH51MnNGq6eXCAeqDjcr5CdJDZL+021ciM9+xPZk2A4tUizu6Vap9a3OYDCtGpK
3PAQG0jNKg7lwlqE4tndrqA/UxGKRymHe3EF/QnB+UvO9Oiz06W/sIR/oGxEq0h96wwHqPsMRZLy
jzLn8pTYaAdaExh9niNBa+BQMwMzxAECzBoBLMs42+WTV6EMAJ+xDIhQ23LMZ/AqoMbHUkPIgaWC
Izxgj5Woi39IpDIg0aWH0WnSKyoAzadYALiwawCzSuLsLuyJZuUIChuB0KYb1ezJV0NZdz5qkNq5
8zdJnACMGNWvNWoQ0JfMq0vXoRwSrdKfzJJFn4xyyh5j1nzA1268qmRbnbIKzHQIcLWbZKycHYjm
5XVywL1I7IpxloNCK0ctpuJqJD0NGaoQwH6G8yxQ0s+8kEPAE1teprF6/veEMSWWZ9XI1tR9vDGr
qtve4KxoHsHZBSGoVxTLlkBaCF2FhgzIwwecTr9GVVOiIQJh6qWIkWL+VbzRGYAnjoySb0lHQyZl
tvc9CVB0dXCWaa5Oz63cCfT4oqkEx2UyIBPnP/nmZnRiAPn7XQYYKTBR6aFP2p0fO0C7fNULA8RW
DVfk0BMorO8Mbae4qwaUc5DBzeP+UBquDPxWNk824KB3jotSqdDKGgDZJ27zlNY52ydjaaw+5Oi5
XbNDN/KMR99sfljKvN80Q7vsWvUQa+vIvLKkRd+Olmk2TKhJ7kbQby5kdkwL7q9rrDr+IWde7ul1
0atsBgqFIhnQ1IscG44MYpOpuLNt2cgk0Gvi3A7+MTbnrUC09BzFcjrz1xmJZCCdTHoUL2mZzHqJ
3kHraNZn4CEyzb/v1Nr/7oqmjOf1VmiFXqZXABH5563c+ZD41j2SzvIG52S2Tzzz8YOqwRyHNgAT
sxPiJXQyN4yZ/QbslkgYg9vgY1xW+OqdWBvUsbl8JF1rWwCqMjL0O3bmR7kAerlz53pPRjMq86Ad
PWBqG2b+MWPdd9an8x8eDlxBB9CjJ2DzmSjDudqFZaKgs/5zsQfjyBVJrR5kaA3oOkMnm9bRLOaj
c7Ts8IfWR7UbP9m15z8iegBysaMiWgAETxK+M0QfvuvlaAAlxGTICFsc09atd3jGsm0d9baBlpBC
Hp2qAAKGcqeFoBKdr22ZXEtyIZ1inCvwUZOp97lMi/xIoWYdiU5eY9LCw1fwaAF/SEWkSU9uaZ0B
q5nkolKwzSLyBI53wIqd+jxEryDKiSMzLt/R0APY98zz7tmfrWJVkd5WLyQ2YvXHEA85gCgCtgBM
M+VzzrryXe6k01mW+A2jwwcNhu7UnvGNinJ5dJtf8tn/M53rotrYI4pAtbWaQUk2uN7ODRscW0He
DFwnog7Wg2+HCVKaiMVpXax++1J9JVSlkW7vDF2Jp1Fnh8+klxOP93aToQDi9dShTxegkcmAadzl
zjZvUPdOPrXlTuvxZHbYsl/C5Nswx8VlbkCXBVaNNg2m2Jp3EZHKkWkieodesciNasDH6QqISlS9
p+oLG9Dwj64qPChdOwJucxI/gA1uiA7K0IgQCW6W9tFBm70cfLZd/lRbgJ1YgJ3hbLlTT5clrg8i
an3wxg04Sfm2aLYOUqJAVXSs5bFa6mM5431zHvjkbE2kC46uRBEgiWUVm49MAnoUxLLlvpfLCBJi
tY4G+zS4Yny8UacIbqLcW244q/IT/grzEz678RbQnIALMMXDzKrw70h2uP/J+R561bRJR4EHB9jF
ghs4cJoSVnjeA3g5FGAaeNNMSgIPH0cE+cIo2/Oy2Lrzd8+ul+esCT2k0or6JCrD/CCsGhAUC/Dg
5jivNm6XqH7WYR5QVgUw8N42rxN6wq59kjCEPSxg7/s5/t5j4wEwK0YhSu/YUTD9H2Nfthw3Diz7
RYwAd/K12fvekmxLfmHYnjEXcF9AEl9/E0WNqaOZG+e8IIBCAZLbahKoysoEJ8bW73Nxrj0PmFg1
Mfu4ykgzvdOVR883EWqCabHTiv+yQSsOdHI1uAj+D870I/E4WE9jXB8//SrLj6Ce1gPr6hnN33or
IDwYO9pLwsaVCcbCUzqW+YsJLreN3xZsYwA/+yL9KDmPhY5TjlE5oG+cVg7ia8/OzWKrJHGNvaZF
/DWtNQCKIdDkIH+0hcTuBzvUiAeApPwCyHErq77JvINobRuDRhBCGzsE3Js97shf56HudcWplVBN
T2X+Cyozq0hJyFiAZanYt39yEwHGo8qU0EwDP+R2bN3+1I9cnADaEHNvsTU+K0PkI8C0YBhQH15m
pDu5+9Rs6/R3NoL9nWmQ0DI7O3y2U+cOTbPp+2Do9ZrstrIj3DnboZj7bg/NTIOCjbEPm3rXaG1/
cVQWvu+05NAaIMUj1XiypeH4IA8yGSptj7uPtqJJaiJfPCy8Rz7vMUF/2XKgEzqp8GHpRgMY9Nys
XTlxKLYs7cDQWfdpsZE+qq0RrGovvmrMOVCouiIBxUvvhKfYDLHaGZp2J7L6d24CpkQNV70iSaot
SqXECnVb4H9epqnnyyK+lP5nc6b4UNteMT9DZqxc+czTt2SsbFFfPmyVqf0ztT/tRz7Um1dH/Rhf
Ovvz/iOPY8AqoLEzFyh8IsWzR45ShXSMd2AciMCOrYoYPtczzE6f6h1oCF2iXV1BRomWFDkHdDf2
Dl4Nvi4Qcp1xQdMvkRYbl57YHlvZNwdEu25ZE1ug2FbT790wihAhA09Eotw/rCGnRMG7QruJdjRE
gRqUMXLAt/9AZydCyTqVbDd6B8a1BS+7+FCPGgLWfnL55DdvuPj819a0zad1NIxE9R1yw9XWz7kO
wdPRyk5zN437HNGsysddumJuINTU3G3Vu+6D1anNEAFy5WANIjtVpRS7gpXXxfSv7WmqpZ3nrtpz
hAo20Cpqo/nHQWA1lboOmYJ/9s4T1w6iqG2CKdS6U4bSvWoVp1V/0j03K7ZkRTIhCgNfVMcKRYr7
chztakUz1HwYz55kTdUmKe0HcUoZ4DAvg3m8zH9e/2Ertwf9l6WBAKRiqQb2TogX8LBtrxqwMlcD
L3x9Fca8X9lGFO+WmUT50JAP5q2RtnugFU1lvq+lSZ29VT2qKGluWe1LzTkhvr9ZTPOP0tpc3+M+
+n2ZoJ8U2ii2ipHnTwygqBWh0SmzXvMKoCnpuQhDqGb806uhh1evZjdAj+sVzdOYeskIMoF4TG7L
kmWbD27qh42ZQBR2mV5+A7Nr+Jp7VR7Q7OxI0zSmfebfZFnT20MWAIKFF5xElbCvA0FOas2zMDMU
PA2E3eK1EzbtmWyzeDNDScW+y9OfqWlXu5DX+sUarGg7uaF7cBqveDYj8xe4jYqfWjMoTL8D3K1p
60cRpiDMQoDsh5mCAQ4OUH3GuZDr+qmsCjDa+8Dk5+yXtCf7JQMi8Wmwk3XbavYLmSqjXbMYXK40
4pIhlGhmFxq5chwD0xP80GiNg3dyo200rfU3vVqOg1NxiGot6HD0P9JLnPMi27C4B3NvHRcvIk0c
VF86wOOod7oNZs0n236lAfkn+fDLsArnTO/8sYmzjdShrkYeiChDIFAY44o2w/sUWrauv0IGvPpm
egUiQhr07pB4tPcJ6jQPoirDq1WaCCawwfna2uyvchqH3/695IP1uxfODwdMx/NayLVUt1SLnA9r
dW+Ua9f157X4owxXQIQgYqlQzwmSz5shzKPNgnq2HKAecLnOUQZuQEK0bjeWn08PWtCNqDtPG/uH
LlIJ9Fz5HURl8U8o44AM1R+TBy7kBp4vsQkGD0w00WvaNtoLqBXNQJeseQblh3+KKuvvfFAqGmPa
vhZTaZ09oOafmQnt7BiBz3dfZTM6b5X3Q/3IWq9+1iKJ6AF4sDa0QMfp4Z7yZmOHHQ9KFoYbu5L9
2VXNoIqpSnWQpB7ZQqfQg0mVXtFE6vlQZbCi0elWc5+8kPc+TPlYHZZ9qLfszWJ7OiTIG+I3rkD8
iuSowNMnCREqyxJcvagrMsE7qKeP1ZnGtnI2jSJapX0LcLIaku1fa2gK1aQ4ZdkIsXxYrdb0o4BK
W2fsiXePePhQvRKdqEe2haVPt/oK0n7u6yc7+f7X0k82K3tTp9RTByLvAcF0C2EjoN9XA69xg7L8
6GKUfgK1ETBkz+PFh2x6nOHKD7zV/8asRvRrfe9/Rb403EJTPgF0kIHw3WJAauYTP0apC3E+dZ+l
Riu178BH5ufM9CLANR1+BEPou4erZTvmlDX/waCXsyqBG4VwYpXidNU4++U2YmQmAr80/jNL1xRo
V0MCIjY9/P3jmw651q2BJOidvrmR1iF4OuolGNcxmQ6mtYt4lgH4h4eEEQ76FSiamwAKuw3+LCXf
An/vAe+68jA/A/A93mm8ztal7kD0UOuOZWLk9gVnhk3aCHdXenLnu55/p4aZDYi7uvCNTeO7yQTi
7ZZZYkUOkAVDYEMT3c63NHBxq5XkO0IaBprMfnkoIWM47zaFPAONtuEh+QVqgtxL+g0VM1HJElU0
+bZd4yTI1ouJeuTmUiEUjRkeo3M1FEvxCBNOBO6ZqIUCXZhuEENOcfsGfxLZqLpG/pmYy0motsax
rHTTOFCujociqJ26uPk8Km5gsChuwwCZgy4CD73ppr61KtW0WYGjvCjSn+SHCC0mtLwxTloXHZa1
1MtVfQ73dot53gjaxOvclvaZdlx+qqblzwnE7yAOit9hsU+yaFembgMf+mciFiHfaTlUDXWTaaec
V/4m4l2OspJGA9M+bDRBw6UhG82SjYa9Vk2BFfV+QDaUYGnNvA2NG+gkvY+XhTVKtpuubrf/tTXY
lfpNlevga+cAkVuV070aHkuCUGbTS5f4PWL9UfIwcQDcOo3vXSCVXUDrXYKLBEUs+1BvbqUeuqvK
FMU91u38Dj6W4u60zsnE1f1MdhsP2w3UkCDIRWp2vmIpj0yGgmMofm5mI+/sdtMwAMYIHNGjUObK
/0Ge4m3vXVEwNYFMFZhiNarcDfCd7qyxAvXWTTLIH6SjsmimfBh+0l+hmVYiHoN/NbRXUGFeAjkj
vXWSFBPoojgikaIa28C0kWwWRsOuZKPGUrP4dYTr8NlMDgWYkK+gBgARKRhCVott3k3tUccIFHKo
ZpIvQItJ4CLrgUgQ2NCokbXPq217TCe6altptRUlbgCeU2WgE+6tK6qbEJWKwh96CupkLeHWdbHL
EOhHbia/yEST5E+9TkY/TbVoMZFbWZlb13Ugq6BCX7kKgjWxiOYe2fCfsys5KIBpkprFl4Z+ZXwz
SvEXXkTFQfZ5CWk+c12ylD+DausI+gDnHCHPdUakVuxbXb+TabFTTxsnnOPJT+ZQ9kwdcALRzBDl
NUCIaptljRuZYu8y83/bq605qkjBcLvWtOI04ymljeIlZ0pfGwsprmgMETYVqZffR/A9GyFYWiZe
FPceFJd37rrllvwqyZBQJr+yt2c/0CLY61CbVCzuHyaMhR0DTzxwYnxiwaiHqt6EYQghRkWjsawj
egzQ+j7xELVbXyMO8GRktDcjGmtzHbPShpyo3h8cPFIOHoQnUM6kWzdqpOLMaEykXWukAtefJjTT
+2GwaDqQ3dVr61bmqKXt8e2dzB8D17RdbeEEqw9e+wQ0YPfELN4AeW6HO7JRE2lfJh7xB/gFOYjQ
dvRR0CcVRwJkr258IBN9bmSvhzABDFf+yxf8grPvgII24Oq5DxkMN980fdTunSYxv7k6e4XKenlv
DFd/gSoqojLC/FY0hbZDMT2kT6Z7P0D0wiZib0S3LzObNwgasgsgA9FOdpBJmY0z8Te5UpPHITLe
I9Tf5nlNDv2xKdqTYZvxOedQhIxRD/hahr69jiPOD2WZJK+1VKDxyn1ixpA8OsG/kBeQQOEu1SGp
TEOzLiWo6vrhIviId5KWhQdXLywAWyq+m8/Z6rAN6NAlxkH2QmdtzzK9a97VW26EPVSlq67c11Fx
LfzhCvZoUJ87NWgtlrNk09SSbekgyCHsutWZX6yWE2THtaR6WtkTgwwkuQJqtyoixz78fxleiPCF
mGAWlwmaCdpQs5lcZrH/ly/ZBLTpwgp052Ber3Tr5HYI8ZojKMbtFihABHrcqzBN92pDiGYFmdJ+
N5WJd6UJauqO8z1CTensvKzo1DJwb6IIw1GSutiJGlofRv4V1yfZGgED5BKNkWxQM4ACxopDQs0i
BURX6SMm9ahDTpzM/QitRLLOY8hBbt1+Sg5kq/PqfXZeQ95kZFDU3SAshzi9iu75TpIemia/gY1O
siPZRJEeXEPGxw9RurlrKBrOAdmcNTm6ZYKoK/OeDVzi1tzVmgPYfsxvfu/fxlLoDyF0/uym1Wyu
XdYeB2sEk4byyqbq46J8dG9+kxuPsKvmRZFWJisIEOSZvwOPUqAjrP6GwrV+5bSWB7LDoXpK0/il
lax6g7CWvXEQb95L5WZP/QryuewRIck44XQ7mt2Vu3I7ALX5PQQD8WZwbR1S5N3wtdCnd7sL8ioU
8bJ1G9vWsVeNyKHuMPe82P44VBPik+3T8I/Lp63+D9uTC7K1LX7kzk4H60YN0xzr1nU4nXFcq/af
JiLzr6qvxXUxQyipPo6N+0KmHtHQm1PvP0l48IxXu6awXxc++JkzfvFrGiUUUgAbtDPT8JU44j/Q
xdPY6IToVtQlx0F3Z8dOfataTfQ7qXXxA5++fbWkHiR4ez9GZaJeAm71CEGP22LyzOSB9xQkKf+4
cmYhJ8M9RBaUjZopsfwAV5lyS0P6KfU0eJuyN3MkFUQWBahubfa9g3Jbqz22wjmJtC933uBFl6Vx
6zxGpLzHFVEm1l9Rrpc7spWOg8shOTYl/0bpS0pVUl4zbQEqZQ2PgU5A5pMmRg1IDrfLUFcLU880
vIbbCmfVtG5iaIqqrKczAYQMwpQDvgyYDiU8l72Qm2ouXWSsdZ57Z19VKVie8M5xUvUQAR6e+rLc
F46T3xBGLW7Um8Ysu/21GKNsyOcZJv2dbIFlXkzkBhTIL9cOgZtWO1FDHmOHlDPohEDkoCaWVUkU
j2voWkzrxUa/AM+mYdt0IgqWrTK1ljlGuA9b+9eQ20ihkzOARc4JYiP7T5vM/wCr71HJNk6HVlXu
SVXN5xmudhU1R7l76dd7kwtvX1nti4iBDKUmSnyJQzZhSgXhRy2FLF0cJuMwOnGZMQSGdNQCWCV/
DFCf20OtAbfOlPEH2RwjU6oz9auvZ92Rc+tXqVxRgjJeeMj3duunjzae0oeI3P7eNXuIrvYRcIew
524IVHjKg7wViJkBsSasCZTqcXldikGoaISb73Oh+ciT5qtTe86jshP3Xsu7lfVdCigD/vaBZ/ky
D4ewdnaNWRQB+TZh4T6aJjLXYSXMDQ1pApWzI9KlXnYwQbYM8HVWrsu+12+mA3rgrm87SDFgqJW2
fosrNN7Qy3WrZ+baLiCqo7cg9mhU7UQeRibSmI4HJIsa4wyV72NzeAJ21zsknqwh0cSz3FjVSdSe
gG0a9/rY7LWsak/gNwHCx1AXFhpTQ36dN47VvOS/phdbzh5VjlKEDFIgfYi4foiM2SVS6PKi0997
UZKNmOgDLQfFDApSMQtcHrrk00CYD7dt92C0gBhCI+sNpaHxc5Xwb5H03aOvjly25KgOQJ2cHM3m
YrtmP66oq6vxUOtR4Jm83aAoCTNkRE4SWS7VgNVJ20IDjKM08h9ba6n/BRrHDFmyIg5oAKAlkPF/
3GiYWjGS6MmU4VaIwEEF4fuV1GNxzstGnKm3NIsNtHrFNuE5CiIBCSyM7DfwBziYRK19GlRDPc3p
lZJvBUxgYSY2qga5tbER4MG5imWg81TGuaHxvLyLMUVdmurw2YDfoa82VB8YaemuKBTdXz2guIRs
uh2icISqAn1VGkg9i/XTMcX31MhRd78gXjyeyC1EDwGgU+gLmlC4+Q0kt9O1XsssSKvE2OOEHz/j
chdegEW+Ui1zq0NfE5kTcHeF0x68Wylgp4lz8gvwn1aj3W2kY0IJV9msXAMuvbjQe983UMItfKHf
DdfARTgGhQIY06fvNOEWQkBtKdl1rQeaO64oe2IE11Eyq7plYgv3uQEueiXNPsJlPtbAPouAwXFp
pqT3QI+pSqnIiGtjsip0XSDhUpWnyos+Np2VgKdrMX7yydUSKVwP+HbgXFCNJo+Z7U7HuO4kOGow
XGzQ7sAnQuOSl7cuRqnIf/ktNt7U5qH0flSF21+6sugvbJxwnaJxkyLA7jSgPi5GZJ9VgzdzcQH9
LDD16YQS9QgInSZGE4+XggTyMiBlLqHp2rvRKR9tIraeP0HiIdHaZ4HTAgQn0+FANqDEtSOy1CUK
3KpNBqHTC+80CCSZCXSz/R4gfJ/bLNmEHKfvEWqNTT42VyCwAP7rRbbqTDfbMz1EWHF6WsIdFKZA
5VxzdKR5+RQBoWGtAEDjyPaTh1hODToUZJfzobyh1mZYt3XM1sPk4j/YH1N7g/f+EDSlgzo/zSoO
Wa7ZT3bhReuwTDJEGBrnyU4j4yHFCw3IIQWwe8MBvdg0osYL3gfrn4Lrprmd4zulurFC6Ho4I+ws
s7svptxuQM2bQYf3gLvYlvhDqYk5eHHncVt5L4Uf8WNq5CkABKh5goJ4q2hD3l9LvPAAXPCaF3pJ
kV0v4mmf+NBsYtGAS0wdQkcIUW8+4dFEvS4zfthmax0AOvA3pg++VkNo/AFJU7wXy9wIjGj4jrht
BRgKHx+6Yw0P1y5MkD9m1073zT3qAoegYE6+9VqWA40QDfoOLO/hwdfCY95MLHAs/8V3c6FA7D89
y2WvRQ2KBGFo+g7intlTmPAT9IT1dQE+nLUSZbnFqpniVtwg7IBKOL3RAVOBLdXM6sQ11A+IVD/k
Wpi/ThIQIzd2+IUlefZoI5evYgNnZhCaoGqlsM5lzcwPTQctj3OID9223Oa0TJKvHulhv8oHt4bu
Q7ShZ6rvyd8sC5E8Vk9YejjSs3WiJ+bymP08rbwb7lwtwdfQKtV3RuSlV1nm/Eo9anDTRSkJF9GG
qVlzaIBidexih2TUeCmHfMA5F+isjr6EXH3hSJayaVAKZ+p9eKuKXKV3ZXiixhsBHDpQFxrN4Jtn
sz1RHuEyiSrk8FRHOJ/2Y/raseqFykpbHLchdsehvTqV4Y73Qj9RSSo1ZK9D0w881IRuyFYoX5pA
bap5sJzmhexjaw7+esAmudqEPJadlk1qT6xr5ndPdqmjyHOAACH0YbUvMRDW56Qop1WuhqhC9o+F
BvrQ1k4l0hqg2AE0Y1QN9Swgt0EUluabxZawIjuXqMIAU+YfRzLmo5Oda2t64Izj7mhysVPPYnhc
ag1KmRGX6wNUzos1SDjsM09R8MpAkFhUfgO+GzRUHU09fPd/e56mbz/Z8dc8dCucBNDSVJ72bx43
it2ydlmSOOZm1FHZTBUj0SRwgynKPZBs44VMHxpQJl3Io/Ly/WwHpmqNjH2zXl61+MNCwjiaKggz
4/WraVlurZiFwp+eGacBCtUWEgPD+4tZc9PNoEDWi2nIx+/2mDQHe4TOU6gP/X6pFKQiQ8j9vk9Q
gJxmaYJWoPe+Yq48JKMflv/ahiY8N88ABRA+VJgU2465sC/T03EkYh6vRowRGH2QeDgunr0mx11B
79sDdNDNUyx980Q93LWcZlshsgo2rmZPNgd8Es3Wxp/s7COKBB8aAhsBFWICUs42CH+4q7nW8lN1
ZlVU0AXn4CcJqyS8jrW/QTzQPkI1CH8mVK1JdZt5YslV1gJCilPTU2QY1d4UEzJ6gPFDDTVugTdM
XHPboLL2QGmH0Mv18zxLaqg0ppn/6fchU0Gza6EONrU7HlA/w/DtyfNj8U2g9nbbe0WZbzqAVipk
6C+6EpImNenUM7MD9MsAdSSX0IxEwDigneSTuRBZW00Wgs94bf7nurrx+XpowGZJ9SKZa3WXrNMP
c0UIDfEoOszlIzTEAf0wa0YDrPovZ7WWdgL2dgVe3JVUIW4nm4o7Q3Ktlm55JRM1eVl7G9bZbkBD
gPPyO/WGKvvgS/a0NCFsBaYmVyV36CObP2/1H0EfctogG15pv+jDXz52Gs6u6r/GacHQ49rIc/nh
zxi6ipdpKvWXqQY8P9JcuaehC40qaNTIZENDPWxCgI1GRHOBBnmxNcbvw9BBPRwj8pB1Aa3I8Kbb
DeLnTfIzy6qgxBvqTYpq2EZZlh3wnytfQj17IQcQoOAOZtT+zSqutgBH7pJkoWQKNREwmlaG09aS
URmLHEgkHmobzxrjc9qWMUphLIAJl3EcgpK87f+iSU2r8W6n7udxSevSMiuCkdkr4DjB02zL4Y5q
xCqI0yz7JY03HY+yv1w80FZlWINw0tYiQKr9+FnqFpACOKBs6IKWZpF+9n2t5Hi2ZigLUUBqQXVe
OFLFmWbvaERNRIVdy9hS8GwaxmwA5z1qhQJK/OgCp/POt3CJ+HfeiGyL24AH75I3GhM/2oFAG8U2
QmvPfSifpz9S5qg8EOB8ysFyP3QDD1A+aCBg1kB6RfmQvjniERAi5A+dldl5UCl2T2Z1wFqeH3o1
NI3S3emRn4InHfn4pLTta5y3NxoZ+pudGN4u5Xy6mZEVrytTr97Gzru4WqT9XXjNXnqF+71skjFA
kFTb+lCnxn7gu6xAb7wfUaqHR2iSjHsP4dFVPdmoHySjK1F8xHCcmPIQPlBwctaJnnlru++7O1Ck
/b02cEcoUNqW6+2m1ZAtUKnTD03PdyMLtXNlCESzvG+Vnn6D4GT6mnaJQOKlSbd4uySviUQeWAJC
c7XzLv8aI6kJHHryqrjhTzngXAG5ZdnUr3UPxdM0m/rjXkTayc48a63L5IF7uX4GC6J+BgAYUQiH
4NpkiLKk3isfcFvgkTrPk38IYugMlyUo3vhQ4ZL87PMMEqjZYCRXkCZp1l+Wqd9ay4juTgmQs8e6
4gLdTPNLVSG2T0O7YB+HNLs4M+W8DOPQ5DucHOW6GpvuqWLjgJoFyQ7M1Nonf0BRb2h9pzlwA7ZP
fIhCkMZFtXN1csShkrjcgKFUvNih2Z8iAdArDeNe8x9D7gQ0ShpbvCQ1qAokKtOQ6BIvo5lkQY+H
zv4962zrDv7Y/mRuqafXoNJLQCaxQc3SdIKiE8ojUbiJcAIwXxqE77xpU/hht4qh6HqhpnLq+oJQ
gAhi0DWuycbwC18m1SxDu9DdQ2FqB7KTB01+GqI05w0KuiF0m7EveSx7kG8HLrWtbPHBfZqgYZhX
IPGEONsIHGlXpUFU2MU1Snpjremp/JbHMfKSdvi360DID7e1n34SIVpXlP1t4sn3wapfJvUSJBY2
pnolrwpIkk/lhmzLBJitD3hKFefZztiGZ4N+AK+GfpJ2B9QxdedxGxsnkzmAQMtMUXPARZmiWolG
fl7yefVQoyQ7rLMjrbH0KNuoEu+gbEE9AZDD9xaYnC0HMmNPwwhJfBG+Ra1R7zWmldvM6JPv3Im2
6RCXX0F1MR1B/It7lbKXtnyJJq2+JnLaNXaq3+sQ4MPaRXKRab1+1zJHv9vgDThMhc1x+/3HRj3c
lHsIWN1pJXMs3A1LhmIOXq27JoLEcdrpR0W48gPnJgTOwAH3bIL2bqsDrngGcWN0qiANuzM5rx55
5LKg0AuxZigDDOiDwfHwzpscGV4XimO10eO8Mnl45akR5Gayta9kxiQpjOWRyDfghENNDgmSkRfN
d/hvQj1wnK+91OrWfW5G1z5jzakJw2iLDEr0te6tN6c1nL+cWuJE7ZlvY+O/u2ZJ00CvLcNxTbna
of7W8Kpde3XXbjpFApepYjydxeAYyVsTKiuq6S0RfhxLmidXw7DzHQDIN3JcltDk7GePUFvP0/iL
r/l/Z5oonkaZ6Kexx8XI83n7Y2y77ei71TdQgpT7yB+V7KplvcnmO80LE3WU2As8WInoXqImfLi9
bH9I6AcEvJG7tLA7FN7IXw44Lo/ZmLcPItNMuPFrCh3E4JqG7Sx78BA8T6ArkfqFd6RxXLFXw0jF
GpSeB9428U26og/X/rSXLRDI82jqAM2cirzDnyYeH3g7NZdykl8NxsOnbiyKcwk97kAzTP3aevIX
RUOosXmOP1MDkawlYJJkZreukEDFBw/AvxICDkn9l7qd0oajHp705WmqnmlQVSI7DLb5pSt168uU
aeCYF0bye/jW2Un7O+3Z7xpKFl+RsI3xfJu8i+jt7Nh1Uu4aKOk94h6fls4T4/sgAMhTi1ABspeQ
o/iBz6MMahE5DzOMUbdXGEjfVhrEai2vRcmShyp02Y3NnRpPJOapgOJ26Ye9vyIbCo0SRE3r+tAO
3rsfqN8bcKeBImGxkXMa5pD7le55sRfVwMA1roN5oc6bO00MJfspmwqwMPAHHGwB3HIKwtVnv0Xh
gm3niqiPdfUaWdIvfWMbqwqAXtw84vyW1lwVk0ltD5hGfMsbjuwOc8OvorN+mVbJfsug8Erta9zr
YGcHKzQiQm37kF0GMPiUnzQ7ah9kN5zigwk1ZxUSLeCmpjRDO+lrX2QQfUy5cQtVw2NtOusI8Pl2
aTkrcgPNIQJ7DrKJ5Ee2ucmQNI4z28H3GWtn58yO8S8dxK4cUEnnWxx3Yj5c614gYOygAg0sDPqh
LJInRFLeTctkw6BJ7YJKJJBmrYGM94+PLhAiZwgT7no7B8FyyP+mt7Td42fVOSpN6Q1ODYf2J9Bh
TnKkoQBt5J0Z5opGtKqGoMcOdRwfV1U5aFw1BBDAtZx4O5SBu7tK58VhREJp5Tp2+0SNRGYmKGtg
K3qWdbNtaPapmxkPckBWPT8YEk9AByWGWZBPdhZ0Rva+IJvSv9MKovOGFSsyOEUB96FbKXrAeew0
DLWv5hv4e+VT3lm477os+xUPSYBCAdTmse41xjkCr6bsbsRQLgIfXGUgUN5BelwNE6ThArzOrWD+
UpLSY66+tLWXb7ICBGwQpweGgr64Ok1XKehBx8IMqjEMUcpV/MV6nDXxn61fJyfTr/hz16+IIPTb
0JG4gyrb7Fsk7Ivr1Xev1aFxiAcFSjCRQKtK917F1YTsqwGK5D82m1fZrvGjh+HJbjcgqPzN6kAK
2bvxTxP1fYEVM+sCBmnzGlUtSCHNNv5ZedqpBpVuEHedf9RqhusEa5NbaGj4jslDKrJkgweOxQOo
oUD9yBnBgoUb91NeInYaVo9GDcgC+awGjNkclbo1qwIoCrAn87c0rOnv1AR5AI+d4QXM2cnWx5cr
CK0pH666W4AduDT7bacN+aHVpgF3A+tFJgzg9MrQEZUQA+o3ktc5mpLYYAyJbJTXzkyYiIDGKz2c
/j3GP+QptAGUcVLXOjsqQCrbCuVYRTdaZwPsaLkfmsdKjVxce6s1+ZB36uFY6MofNr66CM8YVX2c
DFEcugx1Yq6Ga2jdlBtmjGCLUsO6R5UP9ahh2YjzVdmJwOR1edVDE1zfskEBruNNe0SUirXuR+YX
KEx+HHYxaEWW2Rjl35u0n370ohGrwTXNu56k1j3nY3QbwTywmExlr2v7GYGucd9lnnPRHTP+Uufb
mnnGl2TgyZcy37ZqAPlU+TSKL21bnByNe3dbdsYXqZXzyBCO8aWwsw+jP3MaN/nLhCqIEuipxtS+
VlPl3pwB8RfGo29CxP3R0wUCvWpyKNMSZC+JtUVV8U+j95w1YJbaAzXdv5gbTd9tS1NRqCG6kN2p
+S8u/I926aPqbxj9AQ8yJM/Uh1ZEhfYEsPnaiJnxZYrckEYo3sTNRc398aQ5NTJwfv3CEAI7y8nb
idHVg87DASgCDu2V7Zum615lX0ynCmzAmBqnV6vjOmgP7Ba4egyR8OBcvEojGU+84DKIMj69Ghqu
LJ4eRTuz1XDBg+oG6quAEDrRWOLv41RBhBpKFGr+w7gz4pcMbz8o9zRvZsLLy9Iw4D0+DFEQ8dZF
MR6i/9OOG1WClwW0CumFhQCcQDWxNBGf++clttiWt5gcQWzsFmNggQ/krfGV5oTR/BjA37jpk745
QqJee47t8oWOXHE9lAFznOwKAusGAO/IWdGEEWs/oSjLnhx8ricWomI/VGc46KVv0tC8dxKYwg6h
ysvQ2++NjpL7S9rgRotykGmbNZUGfT5qyak8lVPE5gW0tDFxBNJaMT9S6bErDJmeT9RdDkgfnrsf
ujX34ZpN+fsxavG3wQfjMgsaLZH3lieDuJQpEl15bKUoTGLRvlZDf2wjVLsgZkGzTuL1SLfG32ky
1dPiYk0Mh6OgkCm0xFyoX6kUATWCOC5lg6hvIXH7HJC5XdFM2EHqyUrSeEPDUnQuMIYaKqosNgaD
JdJ9ZIjsufSK+GoV7IoyuuzZR1bwOeSdu0rwujyQzZZxd5YR/45kwNpuY+9p8AFfLAQEC7TaN785
edhsXfwrdjREKT4KVqMJeA0rfQVncQIVE+//MfZdW5Lq2La/skc9X/pIQkJwx9n9QHiXYdLXC6My
Kwvvhf36O1FU78iq02f3fWEgAxFBgJDWmqbch8RZWzR3jsSxiMSw0pYL4BhhcDxV3jZgtD76BuPz
MII6v2mY8hBKJQFICO3rXpKNBMI3sZx3pYCfgm7WHZMuekmhcTyL0jHZ1xDa2zU+40sw6+uLgAzo
LBEi+iYscyN5zn94abusWJm/DZOVbFb2BBRos4Xqsgac6E1sErppRXu6qZfe0ChNlIt1Z7Q/LD/P
otjtCdyy29qurDuAQSLQNBFuA2W5PXvjBOIZi1JsR2s8NxRTotx3knU5jtAHmNgsHgaymCb8qIks
huPUq2GAKOuN6kJz2J7h2x+DiQyje2Rm6s2ucg5/HX89G2f16rdWGVkg8CFJNrvBeA2KpFiemtVS
Q3ivDaNoD35fLG7QXr1XQmLm2lcXjaBRa2Av2hn8wUCfwWzRDbuQ3FsI45862m7sJtp1PC+eGjnW
a89PglVne/zFduSs7C3xzfJVM8e8w9+PkJA9+7KqXEgQ+UsLEbp5PUWndERKb+w02gRl0G5uoSs1
iQroRl13K059E4Q0Nrcq3U2fsqvojyrF8g+p7InXUYSwnoOXi3Q9CYqDABFMuIHjl6taxATzn6ns
xFV1hJUrX8GHU12L9tRdN+RGmq0VPIxcXSf1IeFAGRZ2lv/5FHZM0g2GszfdUX+gPoOqLbZB2PX5
dlJdn5k824rRv7+eU9e1QwQti+6IoEj6NSgQvABo6HvDMY9ohSfuhWr6FeYByaZvh/yM/I/j0jKs
vhO1pY0o3xGpa0C7y8TRhF7p1oCCDrhkpH2UafXVn06Ghd2+S8fyxTsaS61dolVLRtsu1wox8pvq
ySfpbd0F428G5A3Cc24AVLXbmRCpvJZ1E6B85WwYHbEuk+Fe4TdcpAq8Q95jviyNkbxCUSmZGZlM
D8Ie+vsACqO6fmCAhwR1ytdQAKOvmALkNMMUtLKOVY2guR7fm+lNcB31dRnCNF/DAE/a7RVxfRvk
sUN3LbWvh13rrNxaFoJ4+6Ka5gSG0c60ZpxWdaO5hK7SXAwWLxFNctQsMHJcNy0tN46V2AJz8qgF
5XR/L0vCvRGAtTnhi26bmx2ArvuteKvrqygAXjR5tL0VRBBnqVA1OVlFntxhKgk/OAmBFvxPmPz9
tdcN/swCR2//W32ZsPwuT6COMDXq/knh+dTVu0JCnMkR7bWh4r2xSLlFZ8Cyx3ehJ/atmbBsFpeK
ATtXslUvSudSSYpVTELm19YCsnLzXGQ1xii0JtDNvQwS1EUUrjVFzxe5XQUL45uWdummZITeXIs9
xHKv4nK/Nes+0hQ16A9OvmgN2HHj/b8LJlFZKIzIO8OwgRKnUIcyJDCGui6d9Gn1XugnDWyQHNyR
0xG6s27QxSw3ZhLiMvu4NAGX0Q2NEWXzyA5NUEhwZt4kx0FZ9r4oUwJUUfHO045e/IaTS0ygMmpH
Uq500Q8q6xyAYzS16Y0JdPYSDjLJHEAdeiEOtLzbADq7AR+rvQqgkYpEaTqlvnWN3ngexwI+kMOj
jxQbhQ4mga6VFxXtzvAwz9N78HacJoMMJpIOFIlnutKe+ly11G5li7I3ygrAznTahsH3B/y4fN3B
snoDnzRAWYAHhqsOkjq3ja77q1sQAd/Ae1ouoMQ3zkiDJIf2Srt5qOk9XVfBkIpEQBnoKu28pj3Y
dNFW0lqPrX1/qyeFAp4cEByDpD60MsfhroNN5VMPyAIlnfdgQ2Ln0iNeOEzVKQPjE3MkaIxNxQK0
7pXd2+3CKACNCj2j21QTvxieM3swRPn9wGp7yROTzMu+Evdd1hlHK5ArXQLrS9z/2j+QcPjV/XWj
X1keZinOtb8+aOofT+fXpVt/OcbhMm1zWN1MEfnMaYreBWDwHX3JStelnEDGY2rlHBwDt2EAU0E8
iLotYSjrptvG6kCk+jkNzMVWZRlHAigafobz9Dz1U/kaFQCfGaKlU1fdfp2yjoD8xEjMQw9VQVcG
oJp8Y3GIw/siagOsqH4tqy4oNhilK1dRC+23/l4bYoJtGtbanKIDNfXDg88hBDSV+gT/kzsFaxIH
HDkdTigtT56SCBz/MYUop67TnR2V9nPS92qh63qbHnLA9E5K4fWW24+4QNm5B8oCkz3jqSElsKo9
bkRdJANkvhNr8MAtRWuQ9BZk3bpgO6QcANpBFT8V5iuIIWLav7/pzad6+Gt94OMciMj9hi7Wc7yp
UaQl2bceS1ZAriIy30cQY+9qyLJPe3rjARZ9resz0q/CLjjcGv/Xvv+ui+3k/TJo4hQAGQdz96YA
2SUk9boIKaJcEIDcdySrlnFRBJeGA6uVOln1ElSwLekV++ATG6hM4YgMBPJmrG264kHNtk5nQ0SG
DK9la8OFG0rOUE4064ewKh+JH4dvkYLHmJk55Sn32nKfREY11w0eZg45SYdXE0YPy9q0crBbInU7
0uaUwGIRUbOqJuXWEJN9M/HTr1mhjkr6tQ/jkEcwZeGek2Xfa0bUc+1Y0Tzw8vpUcUVXfW+QLdYD
UJILjK2fOkgoRhmDjnBAdlEHNiSvYQDuh6rbFD6spoqJrRbGBBthlnhLgcum6/QmqR9UhnEEfB+k
4Rp1hqi0v6jCoYIaVogJeAZxmgWCvP8q39pHYQERZsX9gXRAy0iKUaVkXQ83TCtbcaS0XiJWXIa8
984FNJJxQ9uvuvrWS0H68YXx6mKMiXe2wuEuiEryXkEr72iZxDmJ2b3nVf4ThJLKA3Ow1tWrf4rY
wBzJGbEhndnNE9KNO9WRjwD8z3vuDQi51E6/igyiHi3DAV83Tt//TYfU4pNRKkEMHXG+/ZDYYN92
CGVkrQfVg6moG8xuIPskdZ4NEsEUz+uHBcEMHmxlIu7TNpUH6Mtf6lHy+1Fm4t4q25NJcD8WWimK
wKhrDVPcAM43dly70JILgB/DhtMo2LPKsyGI2/P5bw26qLvozq1oAJXQZeh75FvfBGC0tKCWDFJN
L+Ng6XRZ9qCQR9/5DHG8OJbpQ2ml/D6iM92ma9KIQeXbiZK9rjNIMCxYWgVI8aH/7fDr2QbLvB9h
d2E26QONmvY+jBaYN8b7NqiXkBYbNum0oMfNFu91vS4CkoAhN+3BEAb/pnXLKarX16ydY5xsZrDn
4XtqAHd+bZFTSPBarm3zDJBYudZ1+rhBhwnlFDHU5cTJw60AqlufRlcF/SSEB9uGeTFmAIOVhgcJ
vwIIdeblyAgEyXlQQG82WCZ+NzPI17XduySNmmUDgCw+B2hpDD269ANaPY5m/M0ARup7Udc7hD/b
F6sv0wUks6o98o0KUgPRybOw4Bw5BRi1jNUrtN4SaLC8CuJE66FA5kwXwzpYRojqPbW14gCmgr8W
Td2gjvnShTIB+HAQB1sof6b7g2bKJr+18c4AnewMpP93XV8VcBuNWEaWlEZY7Gc9YDL12G7gdfFz
T0x1kEdsN1AF/E+tYuqnz0IEPyQlg0jLFM+qM3hiRFEP5by/omBgyQeQabuVuzcFDuZe1zQRgD6Z
Vfj7VOWm6xSJOuVS8R1WNdY8iq3m7VVKr35TJLXnWOkwTEVzoHITkMl1M68dgFMr4xEil/YqYQow
7VEhUBnZu2xQxwEx8pPeiCDlJzsu51SqAvH6f9XjKTMxXe2C9a0OIeQSuq8tn7UVOxTJ8KppfUni
P0e5Jc4MOcWjY1Co6E60PqdrCpDIW7ZN21E8J+xVV/O0luuEWd1CF6ejU5lYZ6zCqmMJ5v6noyW+
/9Ypu2ofs/FVFLR+TGS7BFq7fO2LCJYJccuWRuIUr12mdhBH8CFTzYF3r3zoT0z1UU3VTJrIXOvD
QW1GqBaHl5HdfDocOPodhBf8h5HWmBUjcJAbEpolJF7Fg+m/2pWz44kg93XKirssLMFInurbxszn
ten1W0N2/KV+07WpHNKtgwDAXBdDT4IC4JTm3Yj7Gkoq0BTTEU04atqHqBggyYtLPcOcxT6kw7i6
xTJ1j0qSlRgHMB4od8vcLqATyU4WlIJ2wPY8y5JPZIioLXY2r57rjFfnTNTVWVd5qCqnqlEWngvG
D2BMDcgJshvynSMCsBj0bjJ6GLRp/fqpTnf8VL7u6lqRxpU9sweZ70Q9ujkHocIZLfYeNHPSDeF7
ZJb2LETG/c6HPNLeS0EIIHUqXmsKQf2mYu+5JwfXQdLvbKVKAShUByuQr4wHZc1g81UBLCyiM9By
PlaAgBMliRLfUogoDqEvXmKCeE6ERB4AGsGqcWj6yEh4gSJe8ebYULz3Amc4ZXlp7WILMpS6AXdL
AODtN9knFdhmE38Ic9RzpHAVdIckZq+SS/seX6TahHgol1HdGi+KNtczpF5tzbw2HQ5wgIaArFdW
4MRWdxIj7wowfBDnBSzOVkOBpKKVFgl8Zaay8JEuvJYHZFFX5lS+zgLhbwZAeg9mXlPa4G9543js
SJocwZ2imEEijXBrAFQiOUZeQ90qaX828LgYj8nU8NsRusH3JBqKikKADpkHfSo7VHReQXNikzD6
OBiG9UqBoZ9D9QYBKSRtnjlQNmbYyNemK6pV1OXhKkxt+doOiAnCuu2pgkDytlIOmet6XvYvhfL8
S11myR3IB5ZbFQN4aYbRrYnJjTUIb8Oss0v6YEiHHbgXv+qSp0R/TwCHmpr0pjCdPS4/ORrKpA8Z
RPfdPHLgCoaX5KZh9jCNjv2BttLZWTYg7lPpqjcJygAMqcBruBZ/7ceF0R1gcfpcD6O667uQr8OJ
p0JA5nmhuIXdtGq7PZuKSIN5yoHMBLxaQe73gLCeqgGxqBcIVZVrXew7+xxYslrCpa1dpZpJozH9
UFydYene7dqUdvkqzEE/tKA5CvQZlhpescsI8EAE4blLB+4V5P9lfsDSnG6wlObrpvTqO4zBxQLo
zeRBWPCDtczR+1pHxkE6gCa71bBKiqI+JQNCoKAAghjZetUpdexi3xVxPR/NIXzzLIn5TTi+Gjb9
Off268g8TVdh8MGXygMKdAiuy23jR+WwLwTwd3mP69v3INRbCe7eadcybdx6XVIh6Zwpl7LGOCvW
843ngEHqAFjwzCyg0O3KfIug8psCTQPVdP7QQJ1/weCxsK8MP903bHQWUZDKByfJM7efxGN/9JBR
/nCqIHeZYcEYPQAAqy+Mp8T3jCdw/9ptnuAm0kU410DLsIvMpS7GZgPt97Apl4ibJDNGkm5hOHb4
Ghn2t7SMvFPUOuNJRtl3k/HoNVKqXEjE2NZ4a6CILJFs0+iZ4UaGr/3IZ/popytsFyph3aGRWfPQ
y5/9VWWqVV/EZKkPpyQ5lnjp3GddxSCagqSZdRkQcLwEbcsvLYxljLa29rpU+jloMiNEonXRaNCj
t7mNF1YbbPRRfSehZ85tDAv/Ogfm687cUJA4H2rJryfv4dZQpeWSBQGk4vj4Eo3d8JWEmZhZVt7u
oSBILsm/6oep3v6rfurv2d7wtQfafdar4Wf/Bk9yAm+kLSbr1bxvFXzJuA3NbbMzniK8RWaB4MEu
m/4TuPNdkPYfT01VDk8FZlxTbQ6RpOPg2df/rR/aO5rhGRZQj3lubBKDgMaAASB0eMoiaLAy85nR
yttHTQhC0lQMCw/YL2jmwPkbxcoBHeB/OagxvUnPGafWB4nGyvEWKf7dQUh5WPcelevMHoxVKwLo
X0WpcWxL35x1eAF+LSRbhn3UfED59LFo+vS5iUKILsRxckjzcNxFCY+WdczCR6cvQ9dEov8jNhO3
KQxjIbIAKRJDCqhXYyNUa+0B7gIpDRST2cASa+/4VVnOdTOZygaRgPIDcBdyZi0dxLcuY9WBTwqA
5xsf+gUB7ASKtvFdBSTia2XAmqpJu/5UiCxZm6bogbGv6V2Xd8x1vOhsJ1l1TKXpb6BoT9c5IqlH
KGMH86Cw2EtMYSVFhvpHR5HglWn+PkQ40GOsuUeKCyMEgsgubaBFNNS+Hcxk0s9GjE0woZqKsYQG
XtnA3KJrz4JV+Rm6f0Q05zBO2rMJE9ZT5vlYek2lqT4isNMxS4VJmrXmxK4ewNSrHmqu1hCPKU/X
qhH4bgOQro1uDGz48wFkJee6lcsMC0ni/9CNFngvD991A8xaK5wg3XnK20BFVD0FNOvWtRHJSdsF
JkddDTaEGr9l8LWFQgj1tlhY8AvHiljXO2MKd4PeT4BX5PEGIAso96j+4RpvIoSTXUrGn8VCtdfi
NVoV2MjUTZ2FDXWbvuvmpvC8bUIGuo+YchYx6417ZWEmwksKnn7K5pYJwcTCwYPGq+qrY8M5ggb5
B+ync7e2sXIOuAmJC0qfjdYwLxPVZa/r86YYvg6N9exkXCxl3aXzIXGw+Imsrw28G2BX5sVY87fO
soOLyQ7T3wrC73iITGIP947yucsNwi59RGD3njlQ8Gaq3VFofYFUMu2qSW55SEEvV4nRuG3uveqc
1S2F9QmjrVtiQtQchNVmpou33r9lyHQxnTqbLPrc+VOGjdUldCejeqbZbprQVrRQVZ4y6AiKG7Ux
78F7vPLfdLOfdw082SfqWzb1sac+HU1hOGz18QxRGXN0g8ByDnpTKngDG7HsF1hbe4eIVGjWuw2V
9QaC2adPddddxbsLovLx5veTYULLQXPI/Jk+d1IM3aGNFsak329CaAfOquWHFu3Xm1HByb2yAxAZ
TOcq8K/rSztc5GGU3d26dgGsfIossjb6ZPqA1EQ0VyaiWOo6VnMEUVNIyYPfb4H7OF0CPFQe5kFY
aUqzdH6SBnULT4wxnN/aPx0EJWYxy+2agxvYmJhf196uIEF64g4XLqgl7ZtFi4MJ1Ysnw0LiZYBM
1ppXjfkoivikOyjQOl0bA/fJy1II19ieMa/bHz6t2YKZsb3sK4Y0X0Rg8GyNWwKQ2lYXRcDtGXWi
H0U5xG4RRuZjT7L4oIseHpkH2p8R9gFVFtZacxpmwevoe7ULRSjrTpodFBhDeueBM/baVYW1VIyk
K12M2w5ZEsx8iAd70uvFhReKH+f19VLry8ozkKUQHfM24RiJSS/D5rPRmUyIdBnfXVBo9fUDBW85
8xPYVnhyZsUUmP6pTm+oLJOjH8XDMugdz7016CMwtY23WIFedL2nMuE2VTYsW6x47iwhtiCO0G0/
lXSV3htTOBWl+VwXwrRXdyECp3e62KWRsSmQD9L11x5/NeLKsCV8FCHl/led3tOdMdbFcyeDsPyt
Tu8lNexcDXyROawBMteCOOtKIymJB2ljF2E5wDBl5jqWEx40+PLaAMYq2yD9eJ5IlWKuW3CaeCF4
BEitA82TL3/81z//+7/e+//rf+SnHKn1PKv/+d8ov+fFUEGNRP1W/OcDROvzVB/zV59fj/jn6iO/
+5Z+1H/b6RC+V3md/1C/95q+zV9nxqf//Hbzb+rbL4VFpkI1nJuParh81E2i9LfA75h6/v82/vGh
z/IwFB9/fnnPmwyeGpcPP8yzLz+bNt///EItS1+o63Wazv+zcfqZf345fEAWqfn4H0d8fKvVn18M
2/qHZNS0LNtmmNoy6nz5o/vQTZTa/wCln9vEEtQWWOF9+SPLKxX8+cVk/5AUvva2ZDZhEh4wX/6o
82ZqovwfwjRhHccIoSbwjPLLv377L//h7T/9I2vSUw7b+PrPL4J8+QNJ4umvnn6bINJkpmkRAnQr
Z4zY+KDi/dslzHz0pv+nMls821lQHvK0MBc+7PXaCSibNr26xLXpmpU8BZL3By7D4bqByc/PPROL
pBlCfQbCAO1qiO+idgzfAwPJCWY5zXFEzm3rmH65JIokTx33Hv0EHGtlA81ds5AdBOz1dmCY526X
VureFll3SrmY9wVEkdMEbnPm9GleUYGhlZTtbGziiSPNP6Kk37QZEvwyrEHPKHdEBlWKDL1EPEJi
HPedEVH3lhTLvA+zGSRuYNDZ9JdPf/bPC/r5AoI///sVxB9ncogmcgHXCcvE3fL5CobgWQdYo7T7
0ApHIFqSvDxmBrw5mqC31wom3wcsOaGqgRmXCynM9OTFMYw+0hDqgn7UzLECCOKtZfmiXtrfmRe8
BZPwkTfA98XhMFCLub2KEcjdF0gpzMFdKGd4eOk+5E3uFlhU7Qbeyl0cErCWvNJ8JmUIBWs5uvD1
TV6M8AhdhuI1Y1m4KUe7WqQp1raRSMGkV8J2ZcwmyTGEChDjAbg+CMqdKqNiX+eYko21WjdMGKCM
hMNpCMz+RJwwm3s9G7Gk7ABBymEFDULK2VdDv7LjvIXweZEdTBwPWRYIJzWMHAzeA/3bVN1F78Hv
vLtkw6pNPXumSos9qYTHMJbwnXeA4BbXdbYZQiQQXhNbD+v5WZFE4igJfFgiY9xl9ZAvweraAQ8G
Bd5p0zV0U5kRaEi8mdYssl7BHLaAB0YEYkoRDl9b399E5aPhYa3LbUTuqz6EaiDkVBvW0R9jUp+w
PFHfEjg9uGU7wPw0nBZoVt/N//7O+Z+Png35XGETIYn1b24ccAaFoh3yNOZYMDKrUmCCm9IM7ltL
RUc1JktP62mBVRjuDHjZvZm9UWORlzZbx+rxMsMc4YGaPj21EVvpEnfgssGjFi6OQWbVLmlt6zFp
wRwlEtojJBmgW560ENPI0xCOqIsyjKyPFtaUrlFRhvjtkYRtOKu6wnw0rSmmDplRyDC37DGCwABc
BAWddWrRwUAAFJctpaVju4UFgehQFO+ADMPeYDRwCsSr8rnFs2F24wFT+fT3F1H+/vQBmiIEY3B5
EMAxQDnj16cPqz/OCgjM/3z6KEg4l4x2/rwEiuIwJqQ4gMmZz1XO2QF5zLBfKdODnF0oyaUxevjP
hTRdSS+lF10n33qYFF8UlEJhTpodYRyDf4jJg6wAexWsy08U4gX1crCDb04L/ilrkeWEqi5ylXDq
xjQzApo6VeKh4uQlNIcEg4ATLgJuOKeOz+xQVmdv2sBiapxRNeJkWBM7LvSudWZvnKyQOhpdWkxn
dznLMd3tkKEhMVg8bWn1p74fqw0b4moO2HyBZXIC2coBoj9xZkFnEB69VTZiThWGbxBfaeajQNCH
Sb6Oid8eEgNZLiNS4CRgnLn5S+V2+5Ez6IbmXXH4+/9JmL+OkoI7pmC2LbnAUtrh0wvt8ygpQBSq
rLYCNE0qMQ+NpD/HYEPNsrIOvkJA+OAwzn/g6Z+ThtXvlg2JfEf4xYPoArGwi7KdAyqs5qCtoRhK
CPFXweBKkdbvDWZQTQ8B7aDxi4MFOMMMcgjsUCVEHnOgyiB0qupvUKhBcjwvo0sNL/Adg7EBWAdY
ckHVSX3Lc7a0hO99lHl26sMogtMBqKcnYbfZ0oahJoiSALdHjsF2t6KhBnPXK5he6lYha+Lmo03J
LM27ZK0pvvFE9m3DwHVKVrl/f135b/c/JcyxiY0ZgUOBuDed394+NB8oRL4ZhWtuBTBpNbzyTqU/
pATh1qjj76AwDq5tp+LeUJAoYr6S8HB3iiWequI5oeD3R1447JDNzp9VZWxYOWPAvB672rfux7Gj
c5h9yqXg+RGYRkJmJaQuNAtB2fxeUDPfCMvltum9IrQGKT5kZ+4mh6xtgCzkrKBrC/a4dxbtRoBo
sAnsPIImH13LVqIqbqz1f7gm9q/3GiWIggpITdsS85tp59d7LQsDD+lTCt3P5HvWmOHB8kk7S+A3
PS/t3JpVSoDCaAaAAuVtuOhbWi07RGAXNEfMC6MyVlh58BxUdXrCyIY0SdIUh2SKhUEdI0YQUzl2
vzbqJD+AaO73rl20+cFuOr4ZmTU+JhaWi04r6i3NU+Aq8CzPUiu23gfnVfpl8iYsuKUZdQjgdEVy
FwDp7pDkGIxMyLS8pQ1z+xI4igJRo0VVde3WFLmDNDIwLV0t+jeWjo+mIf/DG4mz/3nhJG4hgLCR
7mew4vvtwo25YWXwAt1RwEmPvcfwkqn7JINeoaJvQ1JCiNE0jHk+icBVMW9neKWmLp3o2AMzvRmg
1f4Ek1IXR/LnzomzuWlW5R3IwsW8k53zCMoACO4DXFk14AIzxHzNERZy7T4Ghwd+zw9pOQTLANLN
+wpTkYVoRLRMegLZQR+a+w7oNXsHSqMeMJJ7HaBsG9sNoAr/aA2w1PJ5bS5GPvjzhlne29/fW+y3
cQz31uRPbeNRw1SPQ3Tx10uUZjxr66yDj7idxcsCpggXW1r7PI+MZ9YlOUDHCZuzzurcsk/TuZPj
lR2Pjfcebk1O4u8AgxQAW5HwZPlBgfcncqKFlTxawGzblemDRMbjfDtglgeMqx+R5d//Av5vfgHm
HBSvSwyp1LGxIPk8EpsDWLlBWaQ7m2A+DU3dBYFH9UWljD16SAtAU6S8JEJtITil7hLHftD+Xbbv
+PBtNwe4BeB2rqJ+PJcEmC6atJBj92XuUlVlZydLkr20ZTFHunUGZIvrpGYJZwx/9knwYBoSMRW0
Zyl8sBfBJCdPIe5UEePuOlGX9SOtHchfDUE5H+JArWLpmXeA2hlLAW9VoOoKfgcI+ePfXx5z+vmf
FkSQ7Ae6FfMJh2H4mJZZv16eElEdePKxfpt1HQyRjL4+m4MZII+PpFQL6YMagwbYVvATFVPmpgax
HZLRdbWxwfZxlarkUxWH1azJgZUyMi+b54aw52NXp8dYROs8iczvjFn3oGwP34wO8A4GtNNLFiYg
XzgJTFWF2S0oQjl5FfGXUTbDEp+UbvoiT8/UCVcNk/srVynFZGAqaa6SB4ni//B+YeL3y4FXNZQu
OW51hkvDp/ZP60PDAg4SUnTl1oIiQA+t29C/GzgiWpBzg0MDAqcDIFvwqo6XuQ2omcYUAxD9g0kK
jxCSmLMk7KsV3tHqkgCSdUnrGG8YwG5tu3jOc9P6jrwpm8FB7x1kBshfNMbw2CbQzvn7f5ZiOf3r
P8u5JbFktpiDiSKzfhvdDAJdscrMiq3XdPRchN86Yo6vPSL2Zg0oYTVhQ/2wN3ZIrcE1vATwP/ZT
H9TKLmtgmMSKjYXhyq2BjwLsUEjQLbGC+A/fkjIyvbM/34KIFVBKHSoYHjFC9Q/5dM3rEATN3Cja
lfASN+nNeSScxw5p2Ko/sYGuA3Vo8nsb9m9lSNeVRDJ5BAA4rCCNkNy1gL4EQ78tabhUJJ/7qjhE
0l+bduLCSvq+MgtQ/vEeYTsculdIBgV9cxcihFnUzdc8MB+P4FJ/i3kJLXpvEzB1iDpAIyhGVAV0
1+haSEe+dkWzyGPrLoF2pwep8iizX6BLiClsuBpTOGq28L/2wK/09llJD7QEuUK4lWFuY9UtC2ks
Q5UvWNttA/kIiYPZwDFm0PZhZCXu/BQXG4/GUECEI8pcMGfmyFkckzZbxaa5iCt/3sUfDpKHYFgN
j2Y4h5tmY+4gvi6gjdsvyn7W38t4Fr0jwpnCgjOFj+eA+fMxOeX4sUGE9+5DJX50SPsHWAAFHkSI
Y5AMzpVx7PmT4awA+q2cN2Lce7AabewdJCsjlULkeo1pRCzmCV8DkBAVcykgiJy7Xt+60neWJmDe
NTx1h3XU488KsFjt2bIfjee2jDdkYoHFZFNwfEK9C1i3BtblbJFyVYTJAkTXi2flDy3IDBSO0QUH
uAPigrFchwPktyNwTPHKW4dttCKyPtfJuGVjjfU/h02LfIA2ptuOnjvCYaNIoNdS10vAwutAzYT8
6hvGKYD/tUxfCg9sCQpvmag5+ymfFxGHmS+GdChU3MPIsmj7tTDZuorNmSAc/BaDAZNqQjg1hORy
jcnd4Ir8xcnh47RJOPRj6Ve83lxIKLgGO/UjqCd+6hbwbq+eINEGYg3Yy/D5lAFOFnYv/hAvbKAn
IgS2G28fnOD69+SP5t4PQsgdx92PpEEEybHeQr/d+DaMXXxnkdigTC/6xjNcnkt82jgHdg2TgmY3
DLhd/J33VPvPNpTPTLHtOeLlRzBpMY1gjxzACv4tRUouNP2ZMXxvwFlLLbl0/NyNoVsZI3+d05cm
CxFrum+BMXUS2x2MhYm4CX9Q1WvcYxWwLvyvtXVq1UNrzu2nzk+WgMiJ9Ay7wuUQbpVCgGURAAPv
VDMV3LFJveQRoP+5CVZm56gVk6BG81nkbEYPBKytxMVMsHz0Xq3X3N/+P6rOY7lxpomyT4QIeLMl
YelE2Vb3BtEW3qPgnn4O2N/8PbNhSBRFUSBRyMq891xdg4b9letFDyT2GzlcQxPMgz/ufmbFOaIw
om5qiHIx1v21xNXojlZKWmIWaWXNWpG4Gf6TlqgFkVXuZPQHMlcg2DMcH4e7lKlBO3+AlbhZxA/Y
v9V9pF7IUGFXP1eJZt23uDEqgRHQrJaFpLag0Mz4F8lmrmsPyoPLYVjVJqj10aNXiKSMR2UMHnDq
S7prlCKiWDrSHwsKvFMjhSSz2Ejj41/EtAHz56brTjUhWrpiHHOz9pZhwmRCx84RkVTKnkWyMICm
Q9HnZ4tRx6pcqTaiIW9vdq0gwjIjCCdkS06XYVRP+HV8fdRfE6JQUYEHezNkrrh2l/JxP7WJUnel
HJcMMdUbVhjdF4pBqe3ZRVRKT1X63AsvaY8k9zVp2GGzAbzeRfkQsIfsybiRD0l6UjkrtkvqfJv7
BZHjh1r8zBTlZOJ7ZRZGpjp6I01yJ13fe6NXJmcInnehEhXOWk2WRyj6RkifzcHu84/KAk8yKHH8
tYZwkimN6qLPHfB+jr9L9NFvlLGKzzJTzobmqV1F5Z2acK/BM6kI2rhEFYFTTYW/Ef5mx4vfl9Qr
M8PqqJtQTmFG/VE0a3nPFHN+dZY56nK2YHlqsD5MehwpjpS5sl2dNLnXX9piNQ9DLEdLthGRCLzC
0/JUDq0tpTfsZIgAdfHUWU6kOSC3Jrn7rOxugWaQF0HfOEXU9sOujJy+0uJT6IUSQy8LX0f2esxs
KUg7I1Anp/8cqZUjR8kcty/74VM2JywdHdYvuarVj5Ic2cfDWnuyTquU25QN/FayVOyus4Hu1SjR
QrUWLjDrOVfT8ctc94C3G2pNK58/kAFVz81C64DizYkWFeGrTlU9D7P5vtjbBhZUB2BVyPPn7Cy2
u6iiieiV3hZZWV6GgbDCdOzdTUxktWV8Koif/+9Gyyema1WOkXr/tGyOBOonSVI+WAMcTHs1qIeG
JZDXNtInvT3lSb5ydhrZ0fjfM/XwgTpV5YgNxbdYXmXPlmJ8zjbNtV7ATTST4nujLv/9zccvPm4e
9/379vGy/t23mnZQJZzgo95gC0wzmS59ZUKsxD60eVppo6g39k1GVbHfmJkib0erR+VRmbVNbgc/
yv53g2SPV/L4vh73/UkzQPZdhMjBtWg1ndlSCtRMu5lSHQAq8EsxgrqOvUbXorx/NnnyKgXrbEq0
Uc2DQv7UqCw+NTa7j8RD+egW/eJNbY61nHM/GW+zqnFhHdy87o4YZI51o/l6M0dyrUaS+lXI1ETK
FU95ICTlVsVUIMJgEBqIVQ3i9Fuu0ogYdX8qSx+OmW90uq+n61sDiXSueAtq5bD1LQun8zI0G/Ch
NOhqHHcTC4ajuvLaB81QnBqUEkLtAw5mOBBKjC93X67ACXqdrLoVSnBii46oVACdNd6gn0s7vaxq
5k9a7jW5ySI4+OiGAgvsN1h7N2GuUefbVabbzvDIpbHnNakZwLZFYD0felI6ttoIFL0IqlwJpFgP
WoLEVqTZRcQU91trjAycoVyIzm0nSDt5ft2g5TfERlup5KaZecd//WQuOlJjwuWd5Ujt+7Q64jSN
3amS8JXL2uu09d87tl19/6UUXKdiMois7YdRvgtrDKjOL9ZAsLHN61Bh3Uvjtcnae2aKKCFxtiuD
0YLSz5snJtuVWPgmopulXLrMhGnmA5cb1TmuluWr69u0lH5lDC4zGM+oZr8aVRK+VE9JYs9BmNe2
ErLOIuzt7cS5/8Ro8uikxaeTr69NPYZKPQSyHKSJETgOV2QmOXPll7/xgZwszlnMBgGU4yCLZb8Q
2sXqkZqWSYDhPbXHE03bKCvbk8WCBsfEW7Fq9xr55UN92tuLDXWF4QRl3XoV/OzRAT1eXTaZckjD
qq5+pWl4yA2w67Pp6qInO1IBUCODXJ8C0UiHZD1JNdpTVXKBbRHVGTmNOO35s2Y8BVZFqPmonQwc
Pv3nrNj3zmwPQE+oN5tA4lwotcWX5/xV4QXOJB6W2GbzpuIsC9Ql86W8OFurjaOg9K2UEVDL0kDA
Bs2mw/5vi2XzavtDpsJQmtxzRO1Zusm1Ht57lbnmSETZXq3as6/YAyrCBbm15NZFB15kCXtx3+zW
r3PHHR3WB+pvYxCuWhZelqpExOl+y54Ps7ursJ3FG+LHEx9roARxH/Skh1rbzNErIrNweUsDTDcI
x+VAUtcLSi1qTfmlU7MzYTiXKcP3v4dZZU7QUNxToUb6N+LkQ3Nrr1uyHoCkkzervLMzipjNn2NZ
8QViDdZpb5tlYgYW31SJpepPc7t4IyaMTnxzLAu1IgmPJr6R2Lqt2OTZUXzKzfjUNul71Rxpaz+Z
sNMmvedsb96btHdpNoWy3uCA4CVPamDNr02XhYziXbOsggp7Uc8UMsnWkBw8SnjFR8IvQ5VPwZ+j
+8BYRGjztjHLw7/IMjUYUbVfY1M5aMryZPQqnI/Zm4ivtLXkpRnJsBq/SJt+yefboFb+PkfTN/Tu
CZ81zaDwsXFq56dtWil6zKMjo5SVsX7k64XW01unb0G9taep+TCXGhHd9pJsy8/S7CNHZOcKJxfv
0GRVvogNt6m1qDXiSGM0x7t5TnvrGRtujPxeuafEZqnFwtvag1MvrplquhXh8JOSe8RL8cs/9jp/
p+2CoXFVXRDkK4UbYwsZpvrue3UkX7JZYVr8lxloUKUMKgqkavGnFjSiPUQoW/zcembE4imd9L1z
4tDZdvxLHKk6npuS87/hfWRtXsvhKPsjZIeyTA9qqZ+IQY+774yjvna9fmrEet11D2sMJtU8lSC/
ubx4S3UcTGzW0syKOARWLx+2JUbR+anxAanq4zBAjJhzv7fWU0P6c70+pZvxe55fdTSQ7FYP+lC/
rKkRZTZJJ1pA47/TcQGtctTrs79lhmvJP2SCQ9dhQSVMKohWeTQQPNLsg65BpWgTOWdPrE0vppU8
FbU4kSUVMb93DVO8GNZu1r3kOpsCxgJMdHQmMj7qTT/uZ2piH1REiC8xSCo+wAyebL391sd+nuGG
Aw6PzJrttuIvc+P2sXaYpPRoormpa8vTGuNoxeMV7REjP9gZoiuvDkjaUZZRCmuXxUmhA0pH2t87
ROe9WLTXVKdYibU21GcmXbeVwkOn32DmiGyr/I168Fnv9JdCp0lfApx1XtASPBlQrqrllsQne+Z6
SBDFNzmBCdNe8JQ40pFXvBRPdv/u/Ijn55xtqGIEff4Wq2d0+LY8XOXM9Aszu8hZ8y5Z1cugtEfi
3JhNbmcW5CiT7ZM+Vp+lYv2arOSrDutoQNWV4ugqywZt9HheOnHaew1lsyJ1GUPL5MWk+lUxrJda
zOdleG1ZOSQPmI/X4vHe0V7TVLIXMcLhVZeGCM+Mu0lroG9jRML1i9WP9DXmSKSWh1fqzRy+Kvnm
StMaqUS1yvJKBwR10lC4mzV6sTGdDHzLFTaqmL1limYzzkiPqD9WdbrRW/eliXkDDqA+3k5L9ZwM
U1gtXxvk9crWhFJchiSUh4iX/dQyoWECBKHYtLSP8q3fuLYbhWur57rcSxfSB5Kked/Qky5zfibr
5ro48PVtIyjmIpzi7Jor9q3gT/fbclPY5GRV5k1GSDGJ45zLZ0mHpFZD2jREqiUvjLajPp1eWgk5
65jiMU9D6wVnnI4MTCLc79Bp2Ljb2KPxe8LcSgGf8clzsFtW5EMUbM+lN0mK4Y4qYbuNoZ3UoWHX
sIvjN0mxP1RHuzPjAVtoPmVdcdO1nAayiV0Qgo80PleVc620NNw0MkJaE+RoEtp5HpSScm/3/XIv
+7Gx3XFQhZ213hKlfl/j7bnIt4tWHUppRFCuv6GtuJQGNVypRfrMLqjjBKNRhZ5WOGY0W8mLmNcr
WdUXWzUibPf2ZJ4WyQ6URgmxkLw71fhhxz/LZCYAh24AmbWK6U7LHAAKOZd1Eg7WcgYiF804XvTJ
OCpTwXV//YIpICwIe46r+mubG18YST5Xcvw+KM3LYFN77StlJl8r9oxrI+MDWD4cqjqji91KKlyT
QYITD1/NLb4niYgUQHVs9dVmOAH2epZH5Wynf8p6/p6hrtlacYdeH2QTdUXaXhWVwBu8EHMNs1yE
CRxowVi5a/RTkeQsBPpJ6awX9Ec8S/8xgvxWhe6hcTiUeTTqZjh3si/y5NnGylas5a2XnNOQoSlD
C0rEgZc364Vx3aGU65ekTr/VqXUyKfX3j7icJ99Kc4pQL3rKbL2ITj8vgP4nJgcbVgVnPuMeutuk
VQ1sCpflXebSKHCx1TwDXcKfW52c2o5ehBofpeVoiNFVOL2cTvE1K/Yztb+IHB7j8qMUH61qRbae
vMzGACveOtNBHubswiWAKh1MI93UnOxFDRrC197W/HFtL2gDTpOunsVa0p0fG5KdQMykX6Yh+9QL
7dVKrEACfci06Km13krbOFsiuza2Gg1aeWHEcyX86CLr8Sl28NCswSoPR2uRgAPLrqwEk2Z6NanN
TrcE1s+FEfI6ax6EAyg7pBgX25NI5HvOaYydlA86uhPtmqSMWzFmtE2Lf32ImFe9Ctk6J7XhG3Z8
LSTVI5rWT8wvjWmd2nQJnJEt/hcFoFS8dIC64CrbJWrn7QRa+NY7y7NgI8se75jn9OvM/Oysy02z
WbXzIJMpWje6HyjomcZ9SJxvs5hd4k84rygByVKppDEyx5KpgnIqLvW8+paBZJxMq/KocQnNDF+Z
Y28dO86aNGLvK1nK3RrnY5cJLiviqgz1U1XwER4SwpOSqNG0XxO2QEY3L7B2D0NhHTALHAmSvg+O
DE5Hey9LhXV6/g0xjQXWQd9UhgIF4/JRyjqRMdsTE7OryCb6cCjju7QLnar05qp5ljb73bKsF0aC
d4UIKSShL0CX50kLq/K2LMlhGouTlM9s3Ok2V0o4rajeC+2i17NXtPrBqqi1B/1kGqDRq+0FNewT
e/FbmeBjFksk99+XLMX/r39dq/XNEOpPi8R1U1/DeYovRa2TQCBODW1ZgAhnkmEJ1f2CnwRoL4sY
/0CrMfcQCOPygZVqPEeg3M+4Ks+W2jLvsF1L6gJdAAgp60sOclKSmUsvn1ABnxe7JppR+sxEcpfi
xKO3ugZoNjzaXctCvbV47R9hLG67PpG46aH3x9m0+R3LXrZSA+l5MKomezdxc0zE7yZ9hU4Khyn1
G+23VP0Z9M6NZRnr2kSBYfhmV/gZ+yBaHZIVLBCQlnjwsRiFyIq9WLaDgSJYQf5Q7GFv31FTRLbU
8Cl00HzJbpN9cA6eWaDuqhjCrFFeAJ8FVmHf5LVm83hDPkc/UvKV2PCwFYRJsoTqQg+p5lJkUmJs
0yV3lNBQvi9d/GQV1TUeBwApFCvrxp6MTX1PA6UG51hJu8crSXllhu6K5EmaCFN5tET+dUMcQ9Cv
eNz56I48fvL49nHzaN38+1YM5C6TW7eAr8Md/P+1e0DW/r/dn8IhOI5wY0umazyrKa2AIaULgfNU
odBkEtAMWU1bgZsW2MFBQq7t5lL3332Pr1BsO8XfB2KgoQ+Z4a5slQlRULFu9alLJLs4CKVmx2Iv
J4rwDjZm2uHEo58kDz2XZoWYChmR00lZ+v9uWuCmTGUf39Mz2Aur//vzmBE9Ys8lfNylO1l7ElbL
o/895HHn45f/e55/T7ENC1F2AyGmj+P4aP48DlM1r7Dn6pwVeT9MuKW/wJPIfFnSFFzY3OSNFh90
rpBHS6loPkEmZL6qVH+/KlFOcujWDhCR+UXsB23cD9XjK7EfCgm7WVTGlJp7h+3xlj3+1FqDkmMy
96vU45zJebnQQZnUxqXJwLF9PEGt7kf073PtT20b+U8swaOXJh1vWdceER46EWlQ9WkzjOrvn318
9bivU2ySkGLU71FespPgKR5P9u+xj/tyxBPr3z/z+Ek+EG7jyMXrUHD4R0Typ1jfj/XYt70Ph/QF
lwlM43wlfXwI2rXzxdr6Fn2jWAWwOuKiRIw5/xnZJ1Vr5znTROq0wf4AssfQeZVRebmyBGIWeCgX
ohPXt251fkjtNVY8ZbIPyVOfE9BqYkCY/qCgu2vqwK5s9hp64oTM+FKx3tY/Y8wEcNui3SxEmI4P
bMM1LDpAxQl2umvhrVjRSzECI+LEeoYh/sR0NtCijEFoBj2Wi9m92dQz7oWz0dQQuGQvHetA0o6K
dpwGiurVjFLh+LUEdlskp2SIIY9yCSqKW3Oe2yQsJT6VIEzaRnaFpcI4WpC9d2+0U/4Ykj/HzXla
EBOIvnlFR3ASLe+baP1MM8I+KPOMYKf8WGTrMZ3EQeJ4lFkTMIg/9/12If8iggweqoNz0qWv8WQ+
aykV7PRrPwxbbHpmBSVjholV0qPbSOweVbeQbR/RYzDbgsL49yD3AMjP9NdC3Hu+1qWAIy7GRNUo
Z24pxYfYKF2NuEOZ4mQdKrZdSdgaEhYzZkuIW2FAueNWMeLwfikS0c8be4BmuwitcFMS6eeESg6C
aEdajFDyAEiohz7qgLjuYE+ND3baH601wK7uYuYiiIqR1eDv9OaUPwEbK1pt8ynXmM23L5q1vMnV
FupF9jbqE6360l039rap8px32WXfOY6lxkHikMMVKAbI2ipklSQVBxyhHl5YCkhGJxsjLSDwJqRc
HWf46JRcMZQABL3XDrv2xnBzKqCCQavcSUeYIaQx68eSDiWpM37Kvzc1HeGmzJ5iMzSlL4MsHWqN
jhnhn0X6ptgvCnuUqSbnSnO8FO9+dc0jusgHuVIPpa2S/12yioaZ9KLPIJDgFWfVr8z4NMs/2qgd
VZvCfendGBt1Ufsmvkl4SmGrjUepFG6Gzo0I0INC5nxcdZ48V16mNUALiFLeVNfqnhtRohmfD/v4
1NwS9s35cQFKtll73AemQP4zWRRuk7RnVQUjuZheh7FFKoRbGya5PTemhKlFJ7MYMeJ1X7PaCQb+
WE78fOZYnl4Y37eG4ceutLe7Q453EmKZK2MNybikJLT0xPa9o91kMfsyESEo0kEbbVTKrZ/kb/QQ
pDRzC4fJpckAOnEO0qzTRCjpMxNS5YCT0pmLSwYCXgIbiUxSQIJUy4IQeD1ZqfWDzRtSNNIBkvbD
yixP2MnJmJgStCq62fLoAA+VWKwVdICSWHYJMt1jiAmW6uaJ4RZB/mvNsSb2V2LXvDLevDYVDCmv
dlrgzebNIniHk2djyrMRNJAl5BrFKpfoOahXBzJNfGce52kjp49NYTPzT+SwN+TQlpIgJYC9RPBa
oCoe2SGJ6afGk6594qV0QLW2P2mOc8LSdCzs6miNQ+AwZrEmA/8Mjat4c5WLsoPJc3AZvRoua3qs
ut41Zj5tyCSKDakzE4phNvwZOz19OXeqOjoEv2XxoyKixuZPTxw2UWJMOyVL5sImYwAiw3/X/TFp
QwikR6sQ4ZaNoMaoQyxxTOI/a69DTZDpnAHDrHlP8WEgeNietrUKm2KESV14OMSOi5ISnrJ6A71i
3aCMYj3O6ReV5R9isF4Who8EJYQp+wkRD6dpoODWzmqJAIU2ZlqVp7Z2bon1qS0pqGTIfnEbxvGH
UbUM8C2/ZaiXonQuuWQYk3mIZ2aeku7baFYaC5qRJbkSS+Xg6PgHsK5KxGyOVRSzeekIDWeHfQLj
Gtjtz2rGRaA5ByGGXdtzQGMqOm+daZxUZ8hRb6ls0PeWT10HM41RqliSkzKM1LpQ6o1nxWIa0bWv
gwkNVZBZNIM2WfeoT8ydFQZjJ0jizoN4DInzo5ENn7Aqr83pfbN4QvwNFQHmqUXp3931pT+21XCc
sorR/YqBDa857GaaNKy5zdHmtZvQf4m/8EzDPq/mdOzZWSo0BC0xBBULb5lqfAbsYEMNi6stmGf5
uDaJW1tPgn1oByEV2vVzx0qfmSltAxiHqn3rcs1zNocWqM42oA1LlD/OgDNwbY4mKDpB+EClEllU
Ks9SZsBFJzJ5jP+kQ5Sur1oLsHKw9gGUQSa69mFoo1dNSaRzpIngReAMXUi9JjiHFVYQqV8/W5G9
L2N9J0TgM2kQSY/9KbfqqC7sT8azx6ZiRZTZfew7YrNI6NZpuCkATfCP6eqtwQ7dcEkHYHqeEDu1
yn1bpEgBD59Vr6ozXfNsfU2d6auaGb+2nl1QY7wT3XU0WtTO22ZcUlV+GSQT/0p1zPTl2LO7054B
1QJFzClsKJgmeNWpdDRWQmga5Zo4GR5v46mPk6+NJL2hhEYlJd6GOofVapFzCYieD0Js+GBaXGsU
NKhIlGENBQUboLx83XwjVu/zAmut2VwaQB6eWhc2jx93i8eW041pmDc9l0sYmTa8TptLty65fUNz
V3HOK3bH/TCoa5TK9Ctmfsybn6k5Y2d0+P2zvWnRZEUJMeZ9kiJ5aC/pysViyq9I168sh/tp74Nr
Znm40wc7aoxUCO4OJWE9GQwik6xAnSVFhTqeuoamiXml1/neq+qldqxz3SqneSbxNbdvOS7IXmYc
1uauI+Kg274tsXNamzzKVIGFj+ZiwtVOs72edvhM47sg4kMMl1z6NmsQ1vBslGPqxibVBbseAXKr
1n/isjpMpPUmLXbq17W5W8pHRYVel0jUPFlHidR/msqbst0rdInigO4GJEhJgyU/x9ZzM/3Z9HsX
SuldiN8V+y/2mgfw0Dz2TZuDQQ0dlc/9c219aBKSpmj9UGIgom7/pmbglCP5d3WMn5rPjLzn1h2Q
PMtH54f+3fnCmgIKDvHarb0Zxy7SD8sbmgCKjI63jUH7q2Cp1KGf+YLZxyEVx/nPNB00+ueEjZls
os2853o3j/fCmjYGbYV+BkCb3Brik1xE8cqbKGYgkj1TbblmjYELR6u4OxlLhRTVVIZDlqgmkxzk
dvwhAh5W9P8ZCbWYWHDZKLg/Q5JH8UTv35ZZvoZ9zYvSS6hpQli/hkZ+NapkuUkQ6n52qaDyIqR3
9talrw9E8EqYR+2Jk2H0ZqMl6gDSfAV5CUuBqo6uLhkUqXVm+XlBaVv0Rc1Qwk5jn2je5rjsfqp6
YaAOauBuWMAlJvyjQZ4UNauelH84m3opZXpu0PFsz57G7OCwpr0X67p5LNBkvKVYwID0VYd8d4Sl
/7uRVjNUK4U9S7yiUjedxs2MzaLYapvr476iruAyi60PFHPrgNVi3Gk6df2mFm00bECxy0V5a5q+
eH7oalQHGsx+V6G07jrWMacRg2rZ7Jpjv+cTZOhiuRJKZ5Xe5e1xo6dFRl8KqRB5f23SXPA/YsbO
k+2mktBO6E1MF6XTvz3uYirMPrbKblOzak+bRAN3f2ce7xb7Sfau0MbiZFv9brcnydSmLva6JFxG
aXnNwfUMFfO0zGbm8vjNx02bf88UVXuOCxiyYpUdX+ns/gKXZ7g8vjJw65tLeeswF58ez4wIhS6D
InrPlNvfxPgar2LsmAY2KQ4U6sarnlFm77ZIyYAYCEmElA/e3EkAL9OdzTrPmBB8qW3y51aW4mM7
M2a3tBaKpE0FNzkVj+7tEiOWPGZMcfEHfy/S73Adpa+dvG2+XDt6mLdz/I7a4UzUkJdWVfsia318
7XWNqGN10b5UFQPyOfuNmuWQwMnIgIPCg5r7Kx15U6dT5TzLi2KEbB+GVzZZ6SHPt+onKO4XXTUo
4mwFy7g+naS+0i5QWrR7h+HoXmicWdLAhGfYv3XWOmonWb/HVg6BZBxuJb2fA1Vh4Va6vn4SbE/f
eu7miyXS/ItUfnP6Qr3WcJLQxZRmVIlyPiYzCYVJY+VnrJrKHmYoOuJ0AMQg/dzmimPSExb9YM+O
5vO6weVLZOkuj0MLlQbGlmLl+a2J58FdhiXzxllGPZMtd4T52h9NwNthDPNrSaH18d+WhyzfU6aa
tnKtwcyDxJD+MEi5Jkan/Wrm4trISGF7QVOrCoGgpVeb9Lbrhou7rUoG/ji6KjcXxZPUO0aQjdl8
NszOcss9WrJtnzb2egz51cJ7fEw6MCJkMb/qYuIsX+Da/IuJLmSyerIXev6N5yDcvvR04y9F2hde
06XfTKz9kWZB1Ds484wYjSZaQdARCVwkBIyOkt9JR2EcOmnv8ww+e594D1olAsA9DHRpR5k72T5V
YDRnifXdHLv4UK+V5m70DtzHJzsJ89xGXj2o2js98rmaXxKt8WDmq68NfeIF4vNHj/HvljigRGNr
Nj5SVUU8NU1MovVOCTZFs7lY14y59R5fi1Cmt6SOjSe1obvppPPbyATooKx1e4TSO71RYd7RGBk3
Z5WmNyzZ2K4aK6EhUEwufvf4nLwULCCgF/L6aiXp/H1RiBiQK9G9azVTtL5euACVE1dFnaQZJ+ET
PMihvIn8Fxyz/DgIeb6bAwIzg+TZY6zWOeKCInnTZbTD4HTMXzq7BTrfpL70XKaqoY4pDQtST+M5
o5GrlJDQ64yURhJoQcENr1vFf6Ei0BiJ6r4yYh2esHEYsAUnTDFieGqSYnwSFaHoY9ls5DXXi+eg
eKPX2sOT6wnS+WsJBtKIAAOFsdBrZielVN1NJbGZ3K3yId+tEI8bOdnhfSYJIauNMEzrAZDv71Pu
5M1rsp89m2Uf8rW0GBiWCTUz6ma7q9Ir7j4MnRCfnxOULgmEgkv+MCNb6qS7jaw23yoHUYU6G7hw
OuYVs51cC21NrjPhJwdlW3HwOkNzG0YQlrZaa3AzUX7sCa+PG12u6wMw5davMkc5xLv1cyUW4nne
1C/NMifhlg+DN+2zUFkwvMsW/JbqQEXx8HNgUC7cfmRbzWr+2c2G/kWH+Uk4maU8kYA1hzY5hY8V
QB1j/KebgdljSpszzR60C0K/5du2uGpPC/NhvCqVZGPTQWD67r163PW4mWwlLOGdXCwjLk61Ln7i
+6PaZkBLpZmd6pp1cI/w1tDxkym/c01WiU0gGZHiONkg2UnmIfeZCQtViQrNRJay7pSacXnutwa7
TF6PX8osQaVU5b9yocMhNL//9W9XqpQce91MX23JXKDUGXdTE+nr44aFPCEYTZPCEblhmJpmDZS1
uIO6QXOa2wwE9uAqmlVBtRb6TStTlIQEgfgNyRotll2Hlr256Z75iO2MV9MJHT2/ABdggXPMmaHZ
w+KqrByrzq7X2+NGmTXaQAa+s3b9765FKBiqZupwKj7PgvNMWk67kWBhVleyZ8wLf5ewMMtwGMLG
SoiOVMqnb0oPhJQ5ThfMCTHJqIQ6xKPwzsHG4yQlriBe8fP0Y5CjqDH6pbzKTPevyVyX18e3j6+Y
nkgoLdXw310Cq4mLyUffHQTKZdGFfBHjnvGw30ha0xyW1Kp9SbdWEmaGXf+6KN16GiCJ9nu8Ybvf
KNJgB4ZkPz/uMnFG/L3/8dV/96kBETPVqVRyrpN1mSCKsd1KMwBzQ4ZE+G5MHaNpvh+lBndLGSMM
6zt37PrhqdiYDz9uHKdO2Sz0dJD+712PR4DqTK8Nj3/cr/X1EM1Ngig/rqfXFqhCkRnz8+M7FbuZ
2zRgNWdRZi+2+aOq1O7JZgf5L/uDq59+dHpJ+XtfsT8i5hETdn0XX1YTli0lR6tW1HdzaX3NVBo6
qBcIfJ5q86lzypZ0Dn6QiEk5VlP12+wlPRCp3F2mtUeTt6RwVKz+gjDHCiGKsH5TSr4MhSK/zHtB
bQNgOm37fVra1DtBICkYTSa0zxDGsU3a6H+aRldetGK+gjPR7vqg2BFySVAMEzLzZFE9DLXx86hR
Owo7nyIrZZr1uC+1y/bSOuv1UcEWSgeRv9c4ieX1FxZ2QQbykqiS/0AK5mr+gZOA2Cc99qjv6Ykg
e3fnhQzBo65/TMsyvM3bmDCXGhW8qUXhOfRGzlbWS3dDnhYwj7r4keXbc5/AVHY2vQr1n2ph9KE5
lepTv1o1je9e/yLn9qfFNehkD33j6mMLLFKwF0WRpL07cfa/bzNXb5bqZlXaYaya6fYwuzmK4xlK
ov01zIKG+50rdLO3LcZKlVZvasms7kAUgsRyo4pjvgmWeDbSqKntAjm8Ch5MMWidUOx8JPrMfklW
02BCh0cFW8XRyudi1+sMV4uYB5+W2UAnk4Lh/9B1HstxA9uy/SJEwKNqivaW3k4QpEih4L39+rvQ
Ou+dO7mTDnaLokQSXajKnbkypRfohX5qkxSfP5C//tPKeMXh0P4LORu++jB+4J+eV7KY2aQOtIZI
kKXHtOzyS2BL/skufkwyt3grLGRI0GbBKVqe0kG0y6GoHDFjAECaKfcy53uK5ubnWxSeJ8o2Xy0P
BnaaBTgcc9oGKvw7r9EUg3Pk2yGf7R0jYE2PWB+p5bU4kTO6xvsgnhhBe7k1/ftiMrifSkPsONlV
QH4If5t5Xl61qqbVIwILPNpU/U66nuxhEJTXFHf6ppEyepxzhFPVzejThdQuoiyftF6Y95bmDC9l
nfi37y0pxKU1J/PQdexn6zEv39oq13bzkFD04TZ8u8knVltzm0zIrh7MZK7znApFY77gwQJGL5nn
eGZWXCtKzK+3j8Jw6ciTWBzjtofbYHa4Pyk73sfc7/aylVAdtdzEM9hVp4oWzHUVYknWZQJ5Y3mt
lmVZ+nFP4KiOn4omrE7/fRBECv49NaqOpE2WYWFdPqXsaqh4ZUjt0Q18WcaGtdEzMjL5DY5ZROZW
KDGcbneFsNCGYwVwlyao6apXbWn62mTcDWOY7Z3AcU6VMTD3KVA+G5uMrbe8ZpQ1ORXdTp694OmG
K2jz2ljB7h/AQY3GKaGmgZ3Y3nTgpsMMFW80ADFzpg5Q2HSn6AEwMVXsjDq3XkqTAtpi4DNvl07K
GHilQKWtXeCTGE+RTor+Pw902gQnp85oS+hCWhO9Bo9fs3QvW7fu5aLukOudVubo8ghrr7Jotfi5
hEx1cGY7J/0UxdfecrY3Pu9sxM1DpdvRle6e//XSLOuDV3JF9G5xtecheIi1JHiwvDnc29DqVrfX
bg/84J/Nmb2XltvpJloOT8ny4KmqP+gJbhMtn6x7J5j1UyX1S5pTEx5N+ABrcR0YxF6m5eH28pTg
Ge86vIYx+s7kFgGMXL0cd8SQkTSLmeBrFzlkKumv2M96228IlFRPTO4eadXBeCuQdgoXGGstUbCH
0laXsfF+U1Wlb0yhsnVSRNm9Zi3xCy+IEAej3xmfyt72zOgB5gipKiMqvkr5TNne0R5lctcMMnum
c4QTLLdZDGpW/mAuTkdjsC9Nme//UTFKDy5ro1kAbLJUnrDuFUy6Eqv0R4dBkFq8svpSoMfhsD4B
RWY2y17Ga2gPbphUQgLIv+dWngxCpKjZc3VkehO9ez3SaF7Nz6zHAyYy/W+ztKLz94gWa6Fj791U
xetRWY98BXevu5nDHcnFahg0+a/CL/ifVhnXtR76FmPEsBTPsPnJdnPqft0gO7SyI7OSqtlFjR2t
1ELFuL1WeeTm8jp6NMIPvQ6zR6W6/inu1LDWx1lsb09nKn6xCakHTgMS4stbWYXTjgE2+LwJSHWS
2g9263WPrhLVXewA+Uo90Z7IW4CJpcpya8fI+Lcf5O1hmvp8LW1Au0mDAH07AkIlrAihaYIpSJuG
qLPLYVlaSE3mOHpvzhgcKP0o99PtD1CQoO6ogmwBSL/720dxVer3o4p4rQrflVu4e4/T1RFGs7Et
VGpfRB39Yid/bha2cZW4aj23Bm856NE+xlWNMqO8v3pCl3BCQZ1yE4iYn1davSnKR7c19PtmIckN
enO+PRsdA69bF3orqx+MDdQnuCxWn9+bhMZJz5D/Bold78XU1yu8VNzInSA8m0kLMFzUq2wwvXtw
p+J+rL2dDYX+cnvp9gDfBa94CZ0oCHLnXFfzC+oyESQ1JWc1F+oY9oPYj3E1XDxRZ1ul6wMiecKd
OsniVziMizQRUJFYdnd10TQPdsagAGC8JNA8Bes6bNS1AKK7cXSIvKm0wnVTBdqLZaOoGnIwP3Ok
oXhyvd/B7FfxCKPImOjncGK84WWW/A37xbtSDJ8D0FWfht/uxU3ZGQY0jt9zzBuIKZj7kOPvMe7K
fDe2vc1eech3BeHAfx/Ny2tq+dNwdOg3/L8+ryhWjTYbe+Im1ptRz48obvnDBAWFTBtR/zCxIw74
5UzyHChhWBrzU5F1//lI/f/Xbn/6388r3MY5Fi7JzdunzMsX+PfR1MePdj8RB1R/G6/n5q2ber+Z
alT2si6Sx8EKWCoiAKRdbn9Fle2cbqAdpgbOmfHh02CUjMPxLFGKzkYbaMu0vy05pYWhtAsEZNje
LZ/IhEHUry/SQQIFWWS93J56y9N2ARdgd2DLmkTjug/ITailPVPr+C7jGpPcwB3zPXSe6k44h2oJ
6mlsIhLwusVw0mjt6taBUWFvuxGubg8janaNtFeAqjnmc/T3piUSEabovcHriC6ZuFRcVbqTbgAJ
bP9JeqnJDNDK20sN+ekTso/E7hpbT9nYzBslMuuiZV0HYGfwsLKJ7pqCidk43aA/lxUUab0QwVeN
NTcI1BMjm+KlNcjVlpETPNVGzb6zYFjaicQ5NXqBPYt18UmNyiQH2vav5uS+pndaBpVRa/OCCgi7
W9+eDhXfdV+3xnUkh/lkOs4F/VptKcJL9u0Uz9ve6KddmdTVh2EGG+7p08swufm5lqjyNLOUH3Rq
SD92u5mBkDTWla4IuVIpfR69cYZebyS+3ULdnRFLe9/WySjoYKKtFnqSszxUgNj8tkiICJSNR0ux
1m271CzV1k7L5i5MRqaCTgE812VhY6XGjl7qBbt+Ehv/BM3ac/3QRFS2ehCs9iJK2wGZl7zWuIkv
8rQzhZxWZcIMXKXTbjCYKPxH2bNpvhotpnyRI1lxF7lvmK1g04Mkh/9qto25Loa2OsF6qU58G1Ks
bh/Wha12ZqOZlES6ZkSOAQWZE1FzxrPzksP/3t1euj38V1k2LdVt8QeHPoihofIjK1labTzi4EGr
n/ofS8bdCfGor/zbK7dPuD3gLJ58c04YE86ZfbYYsDFgtCKDG3ELfC3NwMS62RKVzpYPpRDW+fZ8
CDlXZLi5Z9E5e6nLa8uun3fpkJoXVjlBTVq3dL1Y0RL6sAH0ePVT0ryC66TJIIyN/J5n/0QsR1W3
Z8lSdT+JrIVwG9lrbeoRXiDf/VPiwQNk2zoWybZZjkWdQoW//Wl9QyYtf/rvqcmMQaZhv5ML/4q8
1crz2vIuW7767aVGo9k5jcu727MbfWP5rNgccdbW80NhJ/FVGUzFhrBTHwl89jWjV5sTg+zelzap
qm/ux8T8TkPTwR2s94ytNZ3ReJsc2Pvm68mc9Fe76kmkycHgHbT8KcK37xEoIBA6HONci96D2eVM
polncIjFnY6kQzHR8rrLX8LRh3Adbv79kLSmSDe357f/sJiAXDsmOkKlE+ePQ+3/feLteQPzHoSi
xtZVd8+3B7BT//nov6/VllrrEJe2M6Y3bAU2/p7aZuNoEG9qPqsu2xrhtBqj0USPgWJF/Z9CIgKV
75mKNDXip8x3uoGenOsU5Bjdq0zmnYiMcqN1cvbz+TDWbL9DGq67dsCi0XBYpqEcHiCQKPTfbaP9
YX/J9LOF/RLUpwL+dtbMEGsB8c+1cd9pXeTbNTEoOTZi5Yrq2pXWQ1oKusNVfra6EJZtXL1pFvvb
MqC6kh2ZHXHEw+MkNeuOWz+J04ohVof5svwiWtWcddNkqFSZL10MFE8rO4aIBUIJ9l0ZBAyv1QPl
UwnGq54JFREaHRNuITOcm8kXSZlHBslbM5gLhpAlacB40T9wvuO5pev5nJnkIjORPzoSq0sYORcH
TyG/LuYzUdFy3or7feCiwyhU+ky86GDReLeJJ5WNZxWjWgSDjP0Gf3DEUuPXlfwIiqWywnhZ1pKd
Hsg1/TFv7gjLqU/yB4fLz7HsVZZ8N3l4P4bd9/IrjS2LXWRBOFzHVcQEMPTfW5f38+CiZUyzd40H
jexHZ54nQYV4QwAWjPJexsHr3BvPaS7vmLERG0lGNoiu+jar/p31LPcNbXwgG13sMqqTO+bXlW3+
Wsr90Yr3IpwmP6vokDCrxzqIyVs1K+S9n6HofiotpQOTg6WcSUSIlmKS3ti6tFALLTk0fczFlIaU
pmI/qtlq+6ZjWmuLEbeNvTFZaBgaSbamdo9DGq+WyHPAPDyt552eDBie62abueljMVtPQe5e0czi
lYt2VVUEv9oxeq5q8y2SY7gx7OnYe9io2+Xi9jL33sw1vwrTbGuBeoyHbhsN+p2Ixzsprbu0aHBV
DdVKoNVOpAsw65C1EK9M4MTUfjW9/C1tx8GIQ9Kc1Jfh0TCmLManhBe60PoWGlnIMN9W1qSRToab
3xl0EJhBPbEJbPfVWNwhGX05Clcl7kpuc0YIxDz9CU1wR1Ub3qOPdbhuqo2K+/fSEW+m1FDYKDxn
lJz4SsQHo2yPGivrJs4mfEwc2cbFj1YG0i+7LlyXaAFFiYdalLuwcsO1F3KjnHXjVOg0HaTVxp7S
nRwzOCKjJN4SZTuF0d7vneKB/cY5CtD56rYlrJDQhtDUzoVMZMjIucPGtWYr2i7eld5E0izvWyN9
lk5k0G0AXQKJbeUUtjiF8wDJyCXd6SakemiwIJqLr8qFpuhwrRcVdr4x/C2dbYBtes3do0Qhy1jZ
mInA9DryXi5ZPDi0NNWjLqJqWyYF+3tJWlf2qyEjtI0zhth7GoM+8CKU0fTMf43lJ1KXNsGQWbYh
Fv1aHcmqP8S19yeN6CWPZnkxRr5yjqSWzz8UmKLelCSSFTSEBkF92+EV9t16AwZ78CeSjCYR5tHY
Tw5hs7HSKUTD6l5ld0FJAUHhNW+aqn8FA9cF8zDgZ8z7Il/Nhvarudp7jgmlCPFEufVxQiyjybwb
3ROlpwdwKem6aEOml9nSvJLbH07Capia03co6CoVmu74ZAyqjaE4mnu2hRtR1/jmZm64MtxFaFfs
fhEm56Sn91XDiOG2LKpT81Sl7Rubp1+Ch4+eCn7Y+e5EoXPHJxhvj2bLIaiWa/ebfNRj0sYvGmmu
uv+LfMkZS3MMrCYES2K1tgqsNqaGYykMif4mMTNlq1jGHc1nV3fJdij5peiV6deRwTeoZlKKyTed
UV+ThBBCqNrpqPaF2fVJGJdroU9xi9jGAVjqrqh/HC8zVnkWPQS22rasvp6LozNRYtqabrW27LY9
M7r66jzwv4IWi2pKt1OC1bCH5zgnP2HZMr12mzeLRhEkAusXMISzygnkjhNpSVnvw3k2Ln02Pqm+
IUgMFWaw9hTDZz7tMNYm9mIYQaAFdK/mjk30FN6dtkqDMfejQJ1kgg0QfoXlwsHMnV9tnN5wsqOX
GnyGAG4HkFL4cx/cZXl3mDs2qyHj9B4/hzbQnYTwlNhrangL8dFZUFUY9t2x5TxanoPLEGKDj/D3
bAR8zUIaQFzTYKWDJhCx+WMYmLIUYXdzkcureHwJClxLlN4f8M+T4ghxeILzovvGWgnLwDvRUx1k
zd4fx6VIDUbyi0Y7pKhb4ad2e5pE99y5qyZhkjha5UuVTyHRqHhneO20cYWk2nGM/ghXOhtN+ZBh
+pUdyL3XmT+iwa8rWICIKI+rCV4TJTPVqybau9oQf8OM2p0uzyA7ORZdWoFlEBLt7/t0+DsglAs6
5jgSZu9sNV65erqtadUPE34/Y9Z1Murdr4mKuSqNgbRdUq4EnVGrLMXJx7TpiKH+MkTBlXaIVVrj
NDWKo+b2cN7qaU0o/NdMtWY9FBm3f22r2G+kOeGrwAIExX7gbgg30QikqKpyDmXNp81U3k864xXy
YLYqeGP4Y9t9683MUDWYzvUQ34UdgWFPlDXWPWir204CVMSrVVORMpNrzRH9U/fR01R3zbsg30wo
sD5YN7LIRGYhQI344QUmYAd0F/se3DrYPkCIhHQCzWl+NV2C6nEyzsh23XOPIeKAWWuYbf4PMr+U
TUYSvEYmUBHmMmeWb1yesFsp3TNNb9WWSEtxpL8lXRSvsWMyhi0Hzg36RD5PzdirwUS0pqIlVyi/
9YIR53wjnlFr1oNjqquXVn/UgrrONfq13Ga+xjfw9fLAMGfeYcho6amrmys0JcGe96qP+Z+hGevn
0LmCptJjIDf7tkW0iDPtD6CrLCw6xLcZolDBzTyqLM64uuQY1aqYk0OyNebyJ5dxeW+2Rk2mocBa
A1GgKfI1A/mIGTI/vD7CEgt+y1XdlxxtJjW1y5ByE7XDcDUrrlDLnVhwS3nCdAQGg0U1SdkHNjI+
NoF1n3msx6JM9wlG78jKtk3ppDvXUTFcGez8XdA+1rhbCGAVyZboL40ARfqdsnKbDvik3B32jk2d
m17P342qfsVEAMTkVOyXNJjBSCL9mSgT4V21Fea9lMsZqFZDFfMp5Oas2uGL4xzB7wBCXNs4L7Zo
3U1pphhkwSsPofZMtV2KGl6xB+h+UiwOvtIh0Sqga07zMTbaT720IZRWvrIFRDEvju76QyQ17t6j
4FzToicP/fgWR4IbgDSntdVH921j/YWmRgHfRyIXVbCZtzKJTHyCNXf5AbtyH7no7SwQNiQcSr72
OSebYMrcbSPYqKf6Niujp7DSdiKERFGMYw0BzVtFOtnBvs/n44QZHFcRIMZCt1dGxRRkpqVh5loH
WMd3jLN9JfuZGeIs/oD2Ept5KVnsCky0pR6ITTOqTy0aFvf1mmZY39OG/prF83Uqy2ZDG5nDJv+5
XOp2ypKvDRz7S/D3+nnUjzTd3I8lqeW8epgL80dnh9bO3hfdgT+urd+VZJGIRG/LkV0wBb+LufqM
ZW5RjENMGblNEV9wZJCzV8gX6yLOMPeEeb/JVC/2kk4kb5i1Fdu1e6tlazq75Y+aELhNWcMmQedQ
WyG6o+zAJhlZ8OVk2uwP2t+JNpeN3rR3ANGLJbjAjjSgYKvqvf7FJoY6xNNbjmwCoBp2dFd9lUr1
66C/2MrJt2PrW3g/doaGMdkZEcOTELeOzsVtmUwOTIR+emrQ6Mxy2mrUTdtNzUCBt5avLUNOl5Iu
su1A64oHWbZ0ZCXZ2VAht2DRv8FL2E6hC3MpAWxVO6kAh4CfMx9fB0mzLJyPGRnBwAzpGpnv2vGb
cqqzY9vWxk5rB4hVNZKeIOhr8G8XDTtexzq4QwnnswQjr8tVPjbBquO4uKpS8Rptcsr5GMKz9SVf
6yj+ybJjJNHZKUE2DzB1b6CRejU5D6fR5ca0uc/BNSKj685kNCPgFUlDoqI/OAUO5cJhkWWJJA8A
Caq1TMZA5MT7nmMZ2PMlxYOd1puAfFR5dC502nsaq9+WsXsi4Jods4LvWIua+Li4IcOCzraQ5Xoj
whemiaBlE1Kloij3o3Lo1qQiGlsaxz2T06+X5Bu9ij3O0NCMdWrMgtK2wPzod/EcXWbPpLXKywYf
nW5b08p8QcvEjthzEu7Z9nt6VR5M8mx+6yDW4U04D1jVUbkv7lBgk29YxTIZrSfWtQfu1Th0YY8E
FnvVsEE8ZO47+H1FKNhDsz6IiSvZafGOSwWzDWcoheL3vQ6RkNNuwVySwx6XXvfAioM9pTmK2sRw
a7K7yto9HAswzV3wCQBwNJ1vA4VopbdjfT/P8HmXcjLfLcwPDihA8lPyvEUVbHEJUcPS1Rz32/yr
0WfKehI2/l2GcmjZBzN1JEE0WFKNZAKVxtX96JQ/9gBAqpS+rkbSLxTC+hQhPaeua2xAwXJZaKjm
YzuWfquZJJwAMWjL/iwf2nStw2U0hPtls4BRkGqfkjFdGU6d7HTNvVqlVh0tjLyDyd+CqOTyP+pZ
WIELJZ6+j/Dzss92/bjz9BW0kJ2RERwYjPA9ZJCzbjOBNqtnbyCin73evjodhyE4NOi8zs5FbfRl
AlKY/l2SY7rxlqYLn9zBgCfjkTPDsiuCXkX5BF5iK0SRxBivYUXnlv7KbPGpikS+gc9CwmDGvdxY
OKvDv/HkXQKIrqqVFgcUG+GIfR3kWcrbOJd1CaS9aG4umpX9FWNMQDhjk4vm8I4T/Q5XVr1hm+r5
pseayTuSQEOiCCaFinV4H+hcMEVv/8LdOEw1I4RyaplV8Bbue5gtPUykgrf9pq0tutn0cFjpI0M3
hOel3g1AmZM+OKQpmtHBQOiJn9TkRhl6d01pg3ITB5rayFqVOAxHj7jUfJfb4tHL0zNZtRwAM54j
T8GVEq+s9rbLZCpuOsaRFlelYctLgDUjSK4dBY5i0F0GptGZEeIhmShtGxobS5j5RwTen8iDYqm0
U+TZcCFFhY0+v8qedA3CDG8mDOvEOOgzsLtVHgTfHp40gHRwpgfjt1z+uZBUt99G6UeiQ3bUG5bQ
jvE9ewfjS3gTWezgr2P0kutpOMQu59K+BefIMf4rjdqngR7HBkccQ1U26Zw1dnbjvjaZwR6is3lP
gAeUJJaF1Wl703YLNAgygsL7LL0sWdVyOnjeSFNARiRZ2hHGl/E9U6hMXlYwZW3hZ+eleRFpxHCk
SQO20X9DLdtPhpU93h5i5gm7EMfh6va04aRFVkdg5KWz9sDmcpcJUEKKDiBccXBWw6w3jjP/x2M1
gZ6JnQnPKysp4fmFszPCF0jVUWXJXaVn7aHt1V2hMrmHYvdcLubSRPuD152jEvcINHImEkG8T+dy
XrXtKDkEWgOeAplB4ve2IOLmtbT0t9IrtWs+ccON9PCsT4T3NJ1guoT61U9OsmkMMlmhZMRvhPWZ
nLLuQ/LtDr3jfbjlGSTNu53PwVqUmT+iKh2YpDynUfZnRJDq2/EJ9na5V7pZs9MflD/k0ZNEhd1I
mFTzUO6glHAvG9mMIDB/ZHb2lFoV/bdUXXXgtjvFVKDwsjvNa69imN97T+zcNL7aEgBMXJOdtARh
wiTHJsP+l3Wqeo/S4h4Q19pOXw08jpeZ6LulWcqfcFhy55FYsuojrXsjPREMbkfQYJ4HyUX0XrM2
FHGFnqxR51mrGjrjLHJ22F12xH5wFVrOYVin+45fftUQVgnyBTSFVmd6sHLSN5chehwQ/FDmeFcV
xWdpUtRdOycNe9S2mUcg/vxPMMyGZbhjVhZA8LWttT542ESoObC8Pl+1hXirTMKNpgXmt8AUCnsR
LS57yrDqn7zRA6PB5Q33wKtOXk0X9fJNdV7mbGl+w2CUPWRmHDCwj79rSjwwqac1ZNIheh9zUDeG
wV4W/KJNVt8i6hZxkqH2g+HOcBY6cdq4tVktKd7ASpc2OJOcnHJTTX2GlrlhCTjGWbaA6gq1DjWY
iJ3JmmQSEmnL1iZKqMgd6kDF+xLBUdr9Z08MOSkbnGOG+9UF4ReH46eo6S5J0V2bIV8VVk3SMAcx
PRv9m1DpZ0cBAt1taAhDHR5MJ3zqw+YQ29OfmWqjdTWY15CbKUtpb648mGR0ovQifLbAQ+q59pw5
3E20Jf04WI9xckeBAHWEAUfkRHZnqwCsrO5IsJ6ayNlEQc643/rGcQ/ZAu1s0zOCSxKkIcP84qoH
Ayr7Y1OlB+xO4wro+nWKdqHXhVvU8nIdCRKdTWv+VJHawlY8MoZAGU2pzZo5CFSWsYFI9jvFCBJ6
zYkg5BfdZbXj25lLh3Rqn7CLP8mY5i88TkRI+oehqr/xUB6X5kS/zwu5N9H98qC5GDpJ8iXLKrDp
49hmGa4G+cpoYBsOzZ+mZKce1dWZ6wdNPjxrNXPVpjU+1BykpOWkL7hS6+5qmP1BzBEJvpifdm0M
mIUJoOpDBJyXO3PfOt96Ob1XYtwPVoptvX7LpmMK6BM1ecKTHV4CVhZXuU+OY762OiDXrnkN3eCr
/Jkm62kM3DXbqbMdgH/kPcK714L/6vXnWUX3U2ynW8A/z5XIIFY3RAeq6R3qKhQxcp1QFNB0w/bB
no1zxw+rsjfVb6DCB9Bu913BepAvx0OboYXgljPW3J0CCA5MwKjoxKm4xGZCx34unJkfQyvmjbNc
IDFBybEy3mMO3GuvMx6Avnj+FNUgzSuNH4T1CnH80/6oa5cKU4U7lu2bbxb9h1OBVEtIhBqnNuD+
Q6E8chdDFZERZ8/D7jkajLcxeevUD9SLB8dMAv8+ru1dE47QHOX4Ah75kM/owsSI/AZziV1OnDpZ
DzDAxhwKtfbV0bmLqWj6VnjKtg7z040xDed5gks6OUQC0N0wBrI7qu2v0qrptaFLdiadyvt7PHWJ
81qSjsTBeeHM2fsU5V0pfvyLqWkbT8mXa4IKkN2nuG+U3LfWeKcj+FdC410bcvaehAY3pwC3MnVf
/RT9oGY6cA3Ln1lmXDPk1kia7EMaNkcW2t3Mz9jkTDzOP8yIPc4RCJG5Ve17azl/N4xvkwzKYh6k
ZxX9JHRmrTUN0rMd1AxzbNBELmJmjsBrUjMOdjHQ/FLPwHpukeK5bNrcd1KLDWjqRZugkPzorKHY
TvkAnqn6Y5TsVBXrjJrkPh3mb6X1JJecaNuEnAKz/FqhmOOc/DOW4mjkmF5RBmBbg6Ys+O0iIUGQ
nDgtEyyLXtAWro23g5ObyAHjvoCq1kwmShO6gBRoJzoWOXJ73bsTwxQEmlg3CXdCuI5IEDsb1sem
T+ECdtMhoNieOwZRbdkwO+y0Nz1TPxmrwkpa8t0rbPbzDYDHgnBv2EdyRTZwBV2JUmuxt9ruzugJ
uqOXeRzBwnRnbKrKJLxZEzeu/oSL1TRHxyPvhbu7YEVWuUmwIz7agvphEzAA2oC9MGaGklUwpLue
tVQhSpLBy4gPTBE7PfbPVamsDSRGlnO2cq0pj/xiiShcmqWGre52jooQZq1j7uS0/giNq+C2tsQn
bgnjqsCz7HuuZvmefATt/N71cQBQgkHI4DxIXe/XYdA/6l1BUWomXwJ7eME2Sp4kH7ASqZNlOneR
wURAxy/H1qX1E8c+U2tzMbxgTUqUZPvM1j3AWbPLosdK058tq1T47eVH2LNJge5wmePsEqEg+l7k
PFAw/CQ6v2mafJWR2d9S2ULujtqCQkkbLOT8SYPZCrYqF2v7B1X7g6DDw6BQGo2MrNukuX9k8YPl
7D1HgOMozGuBtrWbedmxAjvRC0qZaoKMUjnHvOXHJbOXusA7EqfyziImrWXlgXPOuy6zxi/YIq16
p+ZYng57y0H4l3q8QzvAUOq0a+GYwD4ThilYNQ12hKsIi9I6No1HgLhyZUKYH9r84MZgNCSFX3mu
f0G0gvPsLU5xlig3RTANjPkhonJoxVYXgowAWejUv0wi4HIk1t8uUqSwQL0oeE5tzUy41Ca5oe4J
FHANFGDysEfiGYtxQQWbbGqfeENBIFHWt62aD5Oz4KkC+ZHPmG2EtiV3xsKFj06rWIRtwqwMnogb
aE8e9Sf4PLZWcyqi9r2ImTCHY7BqE+fNqbpLPYbchEiq+WrMLs5gXzsDk3JQVoBRPE5pQdW86CPt
peMnk69d3zCOQzJPSRDKKfqb2kv9qCoHikyyKwOpczgOzwMUEzYGC10phn+nm181IgYdT3st8qAk
knVfVTnZcTs+McmK/JqtsGhzZg9l8FLZHl04oEaNmulqbWuA9PvyU7eKI+La41THLCPVByh0uON9
eL+QaGcyeIz6pnU8wtsggSfNY5A1vxrV7MnsXIIh5nsWK90JYZVmzD8Chfqal5w5KzIxCsiha41+
XCSHbnS+GKGJWl4io0rpSq0qwBd9tfJU+G2K/IXDDfdejRiw6ncY5oaVl8m7GDzTTgzDt4eC7obx
fTiO5cHr7pmlzKt5GWk5hA2RDIaNOQ4vgQNP1i2W7VbanOoNotavB6WQUzYVaG7Kgsh8hoVnZlgJ
uNKsuHzc6i1UMfVljv0wILkQeP8yxbiWsluloh+vs0OhvW6Of9zQmGk75bAcuPkr27LXhG2MKzkR
SOK/mL/dgQQldufAyy+ZcLcVBjLcFJgylDejvOTfSOLX1HohNhOuBFN6nzPe396uz2aW7dquAD9r
th6NYlg7ExwKc9zdOVqxK+Lo7MbkWPOJX3ebXNCffkruQT6yPtmIt3zuxaHLIC7qOi3QZkgVI/Jz
jRS1KnRtX8YIn41g4VCMwCVQjwFqFpqXe+pTLAlD98ktOcKlXPsmt9N5wPrT2PUzeruzd5wGC1/S
nYOfYB7EQ4ac6bbPnK1d4oaPdBIt0EUYMBn3wPxpiGmixqOEf9ZkopYbaNjg9mbeh0MEi8kC1wKa
QIYesJUEjn/fvNkavqKUQD/SbBqdeVt1BOXWNheNaPqLR589tyBzy4FsvUhIdsPYqAj706zwcgpr
ROXW5WOj9EPsdOm+lt2LaVa8q0z2A5xBf/HjP4sZA4LbhbBHYu4SbYiDJhVcEy0CTP8GsprtgMvb
VEF+J1dGNQd+EVBPh3pqdxw3MVeNm5oNJhtZ9UY9luvrLptfG89nCzfQz6OE8rjMBYSq4o9eKlq4
MyqhmcB/io50DSq8Jdt7l1/6nJZvnHwp7Jn74xCL33DSB7+lBCODvOOnRfE0ybPRTC4FJxiZhUz3
PVmCiPLi1eiJ6DPutdFnlepWScW2sh3y7f/QdWbLjSpb130iIhJIulv1siRbcu+6IarsKvq+S3j6
f4D32XW+E/HfEAJJthqUZK4155iU2QqfXA11kJEE6dJRqwju+845M1YxcCY9oSHaSR/T17hMKIyU
b8zMumMqhncxoB7DUe4kp7qk6Gf5HYU93Lo+IMM67eBrg1mLomjnQJJc6UMyp9Aw54hcSnBTzvpn
1Vba0fK8vTEN1jYNZixrV946PzvXuSCxiyoWPBlWxEgd+jbhjZDzSrO2majGOb8LlwylMrfjbdh1
t9Zt+GMss9D2pLrZbcoJnbBFcX9PTtoTqGBoMpGGTALZUSaKxwnZ4rqX2bPoo+MQmNRBwalU029Z
gTiN05c2Sz67yPhoXX5sbqq9hA1l2alVP2Rg/fAMwK3xYEM7GFGONcWwMq308ClrDdC2Vm/S0oBM
TqphNlLvpPrO8poZPUsyT5+anWB5yjr+gyrRIRHDK2WilVPyuwnS52iqf4w/RT1QZNM2sb0XhaPT
c2+OTPMdArmoHoK4QubtYlCsELPBm6DFvHUCDHsgQnYDCJBivKEhetMD47MYu+dpolqZW+lr7cXP
bdPgmnVXrBkyFd8NXKZH4dxPVfohUkRIlp4C2VOgyMvyBaMATQC5d9tM7i3SViY6bZ0dOXtrHE4y
Mrc6Fpg90Es8btpnYOeK7ARyzOhCMk4M+Cbnyid2UhTUA+vlTVcDencB6g8+6Fi/hYSkM/mHzItg
JM02tD6vbVRu68r+mZvO0fCqP1Va3LuNo1ZNRrvJO+osqtdlFcOfS2woWrRZS6J7qkAd8WVemVzD
+yYhR4jygekMPKiWugyqZYp3XJUHQs1kM6dSZyZd3ukcZYBO44q4bn5LGMyoskawFoJ3D1nxKtap
uXtg+pk5E2YFmnrfc0WjnQ22rMVr75vys9SSr8SWXyNIu6jF3WNTam7fBoXnwYmNW6tRo5mDAhp0
3CsSN+jL69MmUwi67XbcpL1trtsme2NmAscKmSFFzQ7YeEoEbj6/YFKcHIXvfPJeIHAwZwknOECZ
5d+Qi0RNgUvLcc+1DGGW7COpV+tKEVYQYFUkRlhn7O11dC3xT9NtyKuJCCx36mFj5N227nPi3Sas
DhqYa8AxmBXpyjDV3+jteDW6HGKXOfyYkuI5IlfkF+a88EAQG1UbQnAZcsl+BWQ75YyDDrghKfhK
CDK9YBsK1kPqnYtUvZnCvO+E/VGkYuP4xp+EOGksrJ2zboJ1hx5mo9u999MHEz3Pm3QIR01+8qrw
BZOWHoVcH9LwUxjJwKr+HWn4l2FSXECM8zNLxzc1MIdsQi4brh4QX1ACywMOlqWsumuJKBBxA8jd
16HSH22pCdblIbRGVl1+UIDq0tUctVnpa/g0/Awoea0L3zLX5K6+ihH2nKQ1b7R4CFAT+3SF2pph
pE2ql77GyKJznavofPTiZ16Px2Dymq1tTg+qpW0oQnKCkXIUENfyXUOU2MaOkeZHSLnhdr1OYVru
RKW6jfCcboe3+zPtuSJpkr6nxkorAjA66YBLw/4Z+dRGtPxBPxY3yRuA+WNGR9ejdGwwm5EHvxoF
1orpvVRwrQKDujlTkC+wTgwPrDuUbiIm6jcdkpH11KNQEMHPKqXYLyr316SzmAVyd+srZrmddekV
/K2inXpKT/SBcILIHxOlZD+P4LTYlNujxGA+0b7ZmVFznaQRTkQUZiOZaGCIs53VNGrT2CyMkgZw
HkU9S8SSjB+W8eNIWLExzAAVatPrGtzwujS6z05z/Pta/igaqui24aRMS6bfjCbthd7VrlHA1Cnv
Rtqfjjv5njt8pgFN6D7QzZUMHRaW5U7PESi4wE7GuXvgNbo4jxEz0dS9hcS6HkyZsxoeh3JrtSno
cn3YY0urd5VmJxx3s0PL9Xnr+smP3ggIA8l8aqyAOSUMp8ci2YPYVpExrXwf0KIbXbO2+WorUWDY
Bjs9OuOrpyCmK0mNLZZA5AIsvp0Rznqdsj3QogUUAc5ZMAlLUF+vUT9NdfiWmei9zV6EhIWIM4t3
hRUxphqZMvqPSUzz0TtrWqyvvN77aB0gZmmv/rTuSDGWk0rDlyBKapXQR9dwW4CCt+ZBVbJiTSCj
nY7Qn3Nbny+0+Bxi8Hl5nRSUCLozqy09LArET7NsIsBXUrbd2YYSZdCo35bk8ezqobqLG/mRAvag
EF9fpEyPRKS+aDGtGsPcEfg5FzjBylmGbq9DPX4oWwDaBsWQAPXcfoKWscK3xYAU7NTchEFnSoep
bvGlOm/SZoYtBpaNrm0cqImL2yhooSK0PFpJ698MvC+I2SGT2TmAdq+yNrmOjlCNlNew7JGJxpgZ
88EUUxme8VzT/QZWsQoTLpWcQpPu82ZEbq2ygU6YQ9XBKD1QTal6znXxVRjC3+su8RnA0Eaul3x2
XcEkciLDC/QRycRaTDu7ccj3JcJ+1WjM3k4Gp2QSxflWNmN1V0vIp8tm2bXLupxz8R5d6sjwpk2a
3tYcsfN9E+dWjUq9QMbTYyDAZocqte5HtlPg4tf0LRbvTVsgT2zOCOS0XRwYuFnnQ8sG6ThLNmmd
7A7Zv5zjcv5uwjkYJ17Scci1PmB7XXczOhQHNGDQ5daMCP27W8ygKxNOM1dAld2V/EKT75tipo2O
88bPfLrfGC9ZpYJGXTZa9J9by647g1OJEW2B2B21gutNmQEPZPLMzWVDGAT5HrK4ypldm8zZPDEX
txVFSzJ9517qsmn9vP6+lbler2+Xg5jsGoS884NS3ah4QeOPbP7R1aE9wCJX/2ykjFhUD2czCzWM
PsanlwI4dHiFLDP0tUNRjAmCBzTS10TNi7B7vqpUkTZFZ0RmBdXWBtGjP9DEqm2QVMYwERwwfzLL
G15uMdXhQ2jjB6FZYA2whE5BChTuLsG2fYeidWdb6pTN324vX+oG0VgYoMQb7bVjFiUM/8QECxBI
2jSEI0LHPw0an7qISL74+80s39ayaebvzW+JdEB8RITPj+U8iEbpbTtd/ogbdPj5SfstA2oRig/J
1p9GpKybrKjoz7EWN/UvCqK/ya7T8JpjdG35K5PWNXfgp/B1VTP1Of6fz0XSPiNV97B8Vt9309/m
omV5TAKrVtGLnyG9tbDgxy03B1Kz01WVDQ3Rifbn97Eenc733d1yM6js4m7ZDNnMfq5shAULTThy
WjfhRzafsPNpahmTQ8Rb8mY0LDy/T6b/Pa+Wk8tPMn8Hwe7MNdKv3pdTsu11kLcFxBddxTGCq/AY
IHDYLx+puxB4lw9b/fvT+P59/LubNxlSVUQYNl9rBirgbrlVBBNlu5o+I8IISqJVU999b4T3z63l
E6ObQLu3poMfVu10lzJxuhtVgo5p3iSW1iIRZEqSo4thxQ2UsK+q6NbOG9oK3dqFkLOTjs+6cZRE
EVY510lwTeHNG2O+XKOKaWRT1o0qSiNSTQ5WSs++0kOyzkM03rWZaa47L2xRM4F7qZcN9f2QdvT9
38fr6NRWRhs3x+Xpyx1G6BIPkVMmWJ613FGOUXuIJxKn9Ug3T5bpXX0ReNfKMWjTUhjOcg6RhIaq
xgH6ajpZ/7A8IvRr7yrN7gcy8DlC6T/PzDpY4UHJaD0a6aak7HyzNDe42dUgtpSE2u9jg66Cm+bm
xLxUhYHWm91lQxyuOpnwZ5ZnLc/HetQ8jFwkun8f9f1QPEZ5mXX3YRZdXVHYp7jq5JVkS4wJ2KJZ
J8fyGs7HRnzQ24ym92aSaQgbh5k4A2H9sTzk7+Ps6AQBUntY/tAwsTjmBJi2aD7Q76prVFrG9z9Z
HoALR5KSOLGAwyfJKMi/E1bp7rU0IDwVwSS6gBBNvCh8au2RvU0FeVWr1Eqsq9S6u2ryzfM4P5fx
3bpqZACsM8y4++XYsuHyazHFoRDw95g+xul5ng+OUeUfVaX+UIuMbqWTjNey3CrqXjcX4qaN/O4e
nK1xte3xKU5Efmrb0Lwuh7qRrqBDStRGQ+qxHFrujFGuH22DxcBybNl45tjwZf/3Ea1izRewpJIG
8Th/H5oPDXSnUtHDnx+y3BFbZFG1tnz7+9+X4zCNVkntEGLy76vymHxRkqYvvzxinF981rb1rrM1
8EClU12hLueu5T+U86Z24dVKkuf6CQOQGwzWVS8c6yoYkdeFPVZIDzkG/sm6wjhXM6mUTth8bNl4
kCJOczY46Ii/p1esWem9LT0abqeBwtQqqTpnq01ASquedEjk8i/KjuOTQj1PVxjxQOfQH1bMRGF7
D9e2epLh9FS3zNcnR20w/f1s2kS7VvMmr1W4Cw0/nEvn/nW5QxTkLRsOsh0LHS2OBpUmF6X64/KQ
72O1f6pY81+/92JNv5FzcRoMaeyJSw8PpUbQBnbj6R5ZwGoqiJ+ZO11RMZyD2vrJFeu1aYjY8llm
xSpCed/QTk/uLbQYK6Xp0cZrBmLe6+0U6c9xb3iroqIXq3T3pTT8QwMwtfF5wYwaK6u2V7aDkqTx
LgP+pBGnW6uCr9KD1RiVTrRpCntVkbHTZL63i9L2yx+6Y6xjGKsiv151RlKvvCL9VAkho7h6c0P9
tqtUAAI/BrlJ1cvuSVf3y5/S082DGUREfyDe5hd9Yai27iYm6yV/5pKp6VegkUfKb/80ouGoMOly
c9nYrSuY3w2Otl5uynl/ucdKC9BCkJ/b5GFqFMPG8gAvjf1/Hrvsl3qqAzXlWfW/t/x8Gu+m7It8
EuLGljv/57Hf9yzPcOOG8PhMHCtNg7r+99Hf/7SDQo2aZv7bvJvXtGz93fK8//rjy73fL2wC3OC0
MXHF80uisGmu6tGQm9H1//Oyl0f/15/9fmJstuWmLiO8T/Mz/75e/e97//6Xf9+xF8Y1ll3v8++h
/3pj//tJWWJ0D5K0MLTafAd/n6Ogg60x3wHSHNVTZVnxHpS7VUp1K8qyf9Qi5R2C0XdWpBHMjF2J
ZBWeW3w0Y71/lGIobz3VmHlnORI7tdqXbkiefISRkl710Ul7dAkNI8hl7LvxVBbD1Rz3HWEdr8rW
6nvE9AQCx8p5lGlPEWL2yZ6sqR7pAiWjRTM0ompqsgwfaw/pEY/faHLqH5dbQY5+l+5zfELfXlNl
97qdMLXm0WaFR3kL8AwLDZ1lV273Tx4q0jneu051bFglUca6O3jrCSnpfnnWstGyfJM08uhWEFJt
4u/OhqQ74znWnZX0ydnit7yqdJckGMuivp2jBwslgUK9p6ZjBXRi2SM9YaKBgNYkbzCqBcAHHiIY
3bt8zDE5z7e0IoiPA/0in96e69Fe6h5TwrqewHvqRD7NuELRYcrDgsGlc/xR+sNHmPHm3ZwFvhDI
RUur8U9IQogCNGrnNcudPe5V0uoiRbjTYF5ouQZr6DrOh2vSJ6YPnN3LxNZuWu69D3QWPqrSvc+M
9NV3/fGHjJEB0d548lgWnFLLKKk0lt49+geMSoX2SknXuVXTWD3wZHwqKUUc1gOU2azp3QgybEB+
Zb45jECjJqNHT8tJxM67GWqrg3ZwZ7+1RjP2UqRE3REgU1E+aRPgld3JWs6BNKJ1z2lIMRHL+4PF
rPRQUtYD6hPullcJEWc9GQbRON100JRGHZ+SF2rZBktHLvznElTB3KQbLgHBpHf2KIK1zPSvxMrH
KzVf9b2pEipzRKbvB9X8gYZVm+jVlXNwBCWYnNBsfxo7wOW4Lxxt3FdC0cd3nBh8b9PiT0AIpKG3
94iWuv+70ebdemiuWZGuuxlj1gIswY0S0VqYd+tWSM4oT12BYFJUKF/SLJB/cDu9wKRo3mmCwm/P
y3bnRyQiFPYeSoPTrEPlYiInjPZsYN9ftSNtWoJ7sN3rrMROvm36p7bv/O9bifwV54N2DpOxNDcV
MjYijvTy0ZpRdMi8X2pf824VPRZ+Qkj6tM6G7FkpHZtDzNzS910Lag2C2j52szsj84cLBYgGL52/
QzPQHlEKlW98YHCvCVI0JNfNMpEw15B/D1pa3Rqz/HTHJHyDqqg2yKLjh85HaGeVtMHMUn1GaByI
JACwEtrGTg5lRfEc4OoQUkk0GvoDUscMEzXUQcak8x4Gk3VWMjFtE/PucgzsyZ1XVkRlzDySiOuG
bNqPwQNwnzLB2yXMqBhTwpCqWU1QEia0geCh639t0vohcEv3JD1qk5mSEG3nYaSK+IXlk7imdlxe
+ip4JEKAYEhBm+s0mkDFTdJgHwhGdu5oEke7HqrTqxYVtyRCjAzt0Qc11L3rUrffOlnmm7IyzIe6
tQgfCBLYDgYg2tLvznWsWAXTAtoR60xstBlaT25YBBccO3huxmPuhR+mn86WnnSkmVNJtRzrhHnR
WxgTO+ac7i3QEBtbGJAV3oazZ1K3kpZr3AUuseDpjLgJ/d/0Xdz7VjJFAZEUMhNynBb+GMV6qbXW
k2/V9dZFir9jbeecyzD6ROtd3GHCA82ihfygQSP+dJWPHJPSx82sUdyyqA9+iAGgQ+GbFCrt7BSW
XBWFLX6S4IvzSwvbWy+fysnltJVpgtjEaQZWd3xrWEYw/er2MTaTdh4Umde2/Yue+CMTf/dzJF2D
SFO9Q1zDr9cuSJTnkpUcl1/02Bv1AfNZv1IzV9PI4BVk8GgLevWbMZoncKKvb+7MGyiynjJp76NH
mndxflj3rAoevNR3LpEWlC8M01xjeiaxTiCOgKB5nbn11EyOfDL96g9BRblM9HMzcw0sC1a2Xvb5
pZp3nXk3FJFaY7Aglqiwo3swSZi6oiT7tPJ90o71r3FGo4bo7Srd9j5Qf98v5FpI1WtNesGTxodP
iUowpHV58Qf9yiz+Q4i/iqyYGgKWtbPvddEu7Bv9yZsSk7jgoFv7jSJ8zCzCp1KZEYV6r+A0ZTdC
c3gSZLGBMefnrelrXdRr17JmYqRwor0v1Jfp2hgv64Y+r7TnFFiu2hA5UiLlB5lc7A8uaVW9FbyE
te7UxT2QCbVzIgTH8OvV0D9FLUiXUnjAwNkLG9qfWoD/eeA0iurk6Xt8j4GxH2GsBYA87fajssqL
IxMo9An93zzvedec+Wt+j2htlxE4W7beQPTEQGX0ezTEtIFaOzVv00j/wyRUbdtgdbwFpnOusKi+
klOGtSrDkbvs4uzRVqgroWLF/HKXYbCSQDpTzzjGUeHek6ibHcIxzPBW9Ge8aOIDXIbHf5H2w5Ra
9ALMxkpQU07Wc47ngZ71XO6d3Q+28c8tLRjVGvMfCNYZIeXCTDrUNu2JeCxp0i8HSat6i0S4T0jX
G6ym2+kiZNarlL4OAyzWYe7k28bssuccmTB0YPtrcMkF0oNS36KoaK8leiWUKMbLsicqjx7yTlO6
eBmyOjvbFhXJYsa4tBo+nsHA/TwgBXyY7HGN5mt8b2uUmoiky2MkRfgUC4cA1jHexUrsZd8gA1+u
qBpL1r6gPrEck00JWHAY61ufhN6uHskE0cAUDlX2qff2cyGH9E4STbHLBUaaqrYhWNq2eV02kGOI
EqHYhGqKY6HCyOCS1bxMyoQ0nYOhh/V6jDuc8jq5eGGfEpmBMXur5pc82AUSw5SJFP5G/WoGmO45
Z+wvewRF2QefbfKSdoAJCt0Nf3UmEaj6FBWPxqSsO4gveAOXK6ZP34FEN6++QS/1dss7W3Z1AUO0
dTwQpYhKBWvIJzM03yyJuyeHvbzXgNTeHN2l4IReeR3xU3kmC7htB/spqq3+mX/6ZbS1fx40opaj
JHL7xyGJyEQJ3OZSerjQ8lJznj2DqIc2yqsHwmzR9DrdY557w4PBqvxFl81jb43qYfmCW394LPSp
PlVpdQVZG127IGGq0zvppx9SGZW5/mHYIf42L8pPgeARtQaAlrBxkE8djQSN0YxsvL47BWaq/2od
1u6h5vZIOuz83S/hyCu3SA5a3eTvDVd9RzIzSLxM3JxUf5Smn71zEfH2WZXuTBtVWITEkUC7ZltI
htkoL0+TVewGzSd4seg/extdUNvDucrzgZS0KpD3AvsjNRl8iFHVPI4i/+F5FPgQM0CD9IvkHobx
K6UP/RlwZfgMekmbd2y8Vw8QjeADpyfUhu1TX+XdAxqfGB3Cdajr9HeV3nxMR78N/gzTbcN9gWK6
seUwW5ai8i2IBOEimUfHad5tmAWAj2jpeVXYYK22AhVWecnZdiZiD1N8nt/DTiQ9m94NrPxSJ5+7
jFmLLLvLZuHnk3+J+dKtbVCfYKHbWjkXrfTcu4lZYoBYHZbFfIxsUK4uXGgvfW3gVUoSDWpSTX4k
HvSNO0LCXWnaE1wW5wH/K3tmN76k0klPDqWFa4fz407Xp1+UMvHSlDV86vlSt1zvaAZmkARLHChc
+Mo6bk5mFbwIkXfnbJgVuvOlyfi/u3/v1cILc5w/vYrVYzO59VGf6PCUaOqopkPXW05DRwka/bFO
uG8UOWdbm0gyi4x7o6RtVSyX9CYsuVTaY7E1JTWwrB7jVz8mHRrmR9w6SEJFE1KHQwLRW3Fxb06l
wfy1M5iTUvdeJQVYp290nSiQ3Neu6KkcME7pNNrek37sNyhtxdGcd/vAOpDdPT3myQPxQs5DbrEK
YX04vmdDcuXSV9KbVdaTNMw3hRgNB1/wG4V+hSAULFkT1QWSZKgn9UItaxM4FA29wn50yo9IJPBN
zP7Nsgz3Lgtpmmcqr7bKaXsmv4V2oXy+B/JQ3+yYwPsm3wUkuN1HlQOByp4a5hQsDNGjoluXgD/1
ItAvjqCjruVB/BwyTBHI4+5AjIq1agjzoh3CfhOXYm1D+bppGefd8sEWXYhIltSJtY1FdhMUtbo4
GtElVJh+IRxAT+z80GL/9783NE39qqxKnpe/NOriLReqOC3jV4P6CttvKi5JIgMc93imCNZoYROU
ww90yozCjwlYxw1KbABebs24HtfPdZk8s1Anwnc+NDiUyirLxGsy36masoNHg410uTd23Z8kKaS7
MkCmmswExEwgthh0zzlPMEleSPPaLseteZCHZO197waB9SYoG1B57siQRHC6PMqdZLEtAGVS1myr
XR1ZxDr38j0AsvqVTSz79fkCTHJXnVvINTB3HyI7sz6LLvmMMz35oGNN7XCow00aj/Ko4hr9SODh
Qu/6+9Tgo6AztJPkzuNqA6Duqc771ZNXGkvnKXFD97MfvG2mOTlSONDIvhF3vz0NCEbcWu8kOZQE
hiFopazBhHgI9q2txVgZu+E8w5+gRdG4TtEmgA6qiPuAdwMyDdAiG2cDRDZgHemXz8ObEZkU3hy3
efC0Di18LV0qjkVzKUpwG6FeuSTQOsZuJsqloCjDRNefPXv4IENev4wkgjyPEA/WrNn9g3DK3cS5
Dc0Xt5WtOD2TRtmvItFYhsv4yU8wGGVTgt7ekixvLZP4peUh5JDf0+IM0DQ2xl1aqfAJtzFTUHu8
LXtgR/CvuFQze7JqlkOy8sInqf4E84PcREzXZjIQRP9necpbAN2q68B/59XqhPx5V1ooitOkJJfK
tJlkFb79kwIqXYmZ8Scc195qtY3Dcd4dK/RALizUJMuTj9ApnjtyIIJVAJyGCd4frwje8YecJ99T
5ywpkhe1VFhSo6mZb3U2Hn6gvt8/rLR3L6oiUI5R2H9vul9h1OlvTAVZePMVe0kV/Wo77aHP8vbF
N0xxqMrueehtHHVVjmZxSsVDnoVi3Spzk7Sp9QQhwOIb4eUEQmmsYjJjPZF/d8U7BfGf0w4cy84N
WhxhYBZ+2tVnXLEIAAim70oueTjUk+hVhsNaa/XLxMwdlSCxNgj/zYtr0psgSJf8ImQJsNbCGalA
hslE5FnUBzmi5QCGlgiiQ58hCocT6hClU6qLX5B51Xalt0uV5tyXmkstxzBeytrGBiAZ6zVn1jxl
dXfF/YTg0Alo/+Lspx+A0impjD3zXnXVmKtfldcnB5WT2iNKU279wGWyYXU9l3ftgPNtJvlNfSsO
auo/S9tmIR1MBsjo5T+RJ7eVfkCqRdT64cHkdAMXhVde+SHB0WZevMM/KXoToXTT7jKGAk5Rq7jX
28GkY9w+Cb1sj1DArJ1bxPYdlSGJOK5pbr2YGRfWbAOdnvC1NlsoZBoMGqt5/N4AfMdUa4ADGmRV
74p4IyNiJ/o2ah+XjUpLAiSTdtqHeforSLL6MUhSqEtm+RtM1PeN+UiQQCydjMhHTl+MOxaJxUHg
JH0rhkPheqy/XPgcQUlzQq+5pTiniqp9aGqneOiTrIXC5YtfA+/jQFYqoWpxcF7AswRoQBezjQnC
QRfdgw65kNcXzkl7FKQ0PiqQ3rX+ECEvs3tfu/+unralSDdwXNBC9NDIWLeGww613J5IqBlsbTbU
FVWBR2MIjt9fBd7ncRsFsEfahKmLm+lnztv0ODAbgXrI7DfortQKxluT5cXj/M5wXgSDsD/nG4U7
Op9BMlBPg1Souv7ZtsVcf2zl3iwd7zU0x6No8q9+is2rrrfZvvEgAaVN5q6/aZlawPXHycuHqkHJ
sEA7zdKDGpZZp/ATcaW6RwmI0n/2i3+fPrlIL1WkaaQKlPddqCfrFOjrCQqwd4oCXIZLGk3pg3Ps
Ui88QY5Hx5Gjv0mGHiCIXpClqeqEkE1/HK/id1oxI6BdRT5tJfTDchqMIzAFBEbhFpENdQ8qI8tG
h3uDlhtnl5nDE6a/swtMlTya89zdD2p8wi3XNsMyCJAaN8EMzTSy2t1HUJV2KaEnF1B9SLPRdntp
FfJ/+WgUohS6ILcwsfzf7fAHY1b4lWvIsMoGGdZ3hkiMbrfGEZxtuiQuDqQe3ZTOvX9fnJlRvCfg
9XsYgBwoxHqIqDklTd+cQEyyrrei6Jern0wNZV6dwAFtRfSIB1d/pEe+8awhu3dd9dxlff8cmlH/
nBA9BH/5yffM+q4oWA0RQpEyAzWN5rkWXPl0G4NKFHZoJOefEe1ynY4Y8CbZzMJwedcXiijACqNB
12QMFQJ5b+B24v77jZmdGe5xNzqovTy1r5C57FMPwV+cYNooUtvdy3nqTjWkIgE8k5eWAB/kdoWd
XMRwqB2oqCD/rIORWtpbpzBNsXQ5jtVMP+5SQDD/586k8H6ak3DvF4xszfTjUqEYXgCX6UAVFUXS
2enbel2A9QKJlKLlHEVKHkFgXJdvOgbB2ookpOlWG+MpLKrhTo9ZnKpo+L38cnKTHlMc58cmcL1L
JWMXAo2bIMjq3tus0A5EbuE197VrBxrgI2VQwlUbelc8WMZeaua17MJpY87L/EoQ9en5tIGNmaBd
UXRdoPJMYiGvLEMXJFMSDRzvrtGoGHvKwguVd1N1pDyeN93MZKBi0Q8zToQjQXILM4czFmP5RnPk
eFJBgPMwwXVOQX766VKpWnUTqnXNTTEet4Z2km05bV3PqK5ALfkK8VtEWHIAEheFznjoJr//3ki2
oW/QaUzK99hPgm0pJ4zjnvhSeTRuY2QCR+r3FUNc1h0oETWPy+o9nkOVJqOBQNRRR4NoiVwLyPoq
xaDxywiinWcO8g/n2J1np8XeBpK3tbxsvOC7ClaNnro/mWwTeYPv6BS6pTwwoyjoRnu0GLni6RJd
ptd2++/xBxQgwQaZ1b06JHvGIpl++DaRCFIlVFV95dO0F/jxpWVSBPSIi8gNDE6m99TWmCeGuZBA
/bVDTTkey7k4QkLGpq7AQCT1BHjS4Dx2ouy2DPZVFNyKRrfuCe2aLcF19hmr30KI5meJjnwDF3rd
K3+EWMhMatA5f0viYUAkNZvltwWQrH0cUlJSdSfqEN6gw5tBxyw3jE06xBN5hxrBkQShSyuimjCK
kOY6fCzH0nfLSOHMY9kwTRjckd9+h8VMSv0RjIs3KdRnlcL+Bgo4rP1w3IP5Z76jFelb5732mTsd
4GVA/jR8dVcY2NrafDQuAA9wH2rDS2ZP+htiI30j3aC6h7DZQbOqLh2aJXwj4PNwrFc18KvAX6vB
nrC3Fc82iPg/tf6Lep21g2dabBUI3AtF9Y01py6pcswuZo/GdCC1aNk0o+OdqPyS6WutQRRED42V
fX5/ymFlXJb5QGOiXx1aABFUgL6Yl2vrolMzi7zXz6Odkp4XEDgCF/0uMrgGzXPMnr77pUEWLwQA
mbLUxLUnT+Eu6eXJHnuq10UZDU9w8C2Uqll9ybCXrojQGa+OAAWYEbhdOKnz5YYm4qxSQUbPfAgW
Qfnkk3KIOwqk5IiWCkUXTF697te4rwMidyDdGNhq9irH5DoNKcGGOQ5hF8N8N7birg0VjF5QTVjt
FCNm1e6XUTUOIIUZ1nTxokYHj+Mg/g5MODvu5D1NBK6gSR+eNNuL9stZVMtO3SXOgBySDvD993W1
YKS8qIQmBGAp737Syi+PeTmT5QFcZN5Qvs+sO4cAraekMJ6W7B+rwOuYesmt9tJbbNKsCZ3Gu37/
wTqiOhJE9U4nmnQT2VTPKG6YW8uuKcq2MQ2c8kccBSc30Ltj7sjgQuXKRKXLZAWT2Cqx4+ahc221
ajsfkxB5QM6D600TxdLXsqtIJJgK29mA8KCPNk+m3IHxixkMqYB2BpTED0udKq6DLbiq3sK+IMAm
isYNqBPxwVr1M5b0UosUUhRWv0fXbzwWbZCI0y66U7o1IPbCa1dUUYd3jVux2f9zK/z31oTYRIlC
vvz/HzuAosc7hkurZkBSUwEtYA43oIukYQ2m3ryEGlBKhonoPjW5uVddZhzx8hc7Q4rkI5o68gGC
/lfeGYjre6ldKtckf6QBwUZdxvT15EebJsdYsTJFN37LzTR4tx30vCH+wAt5eP6OQuHFx7h+RDxH
7zTrpnurhT6eNHH7LMNiFoKAsxo1ok4pIOz+H2PntRw5kqXpVynL60UP4NBrU30RWjMYVMm8gZGZ
bGit8fT7OZjdJaasZq3KYAAikqEA9+P/+UUmuVJz3T9vMF6kXQI6ihvLd6/M+WUTkn7MCO8HQ8Fy
GN4Ki9savctoqKR6SR5OoCb9Gky1WsdkBxEGzaacin5vlbpTboPILDF3xqc9lWvMtMUfqqkmVPdp
gR9sCMAyCkAi+sBiEbCWxCQV1ZCGZe0hSTMUXUhRnrsR9jPSFX87H+IBBZGJ3z1k9UqIlodjtE3b
WNXH8D32KX8d5cdnbAEiqGpn56IH9kdDOCJUOpq94x0LTzb94ajP/maqo+fneW/eeICkhJuTGRaU
RrgWOqZ4+mSoB4Ekdv6I82ZMn2mb5V8jbTract7SITRn+Bi/G9hIjT5GDptM9MZK7XRmUC/ZqwSX
oa33xbGTm/l8nf5MkcsC3doQUTwBuNK45QoaWHxwWc0BbXP57hXt16Em+NnER8OMjeSKesvEzrhF
vRb7KBAEvhEBXbTcc+Hn5Fa+ywCLT0MJjzxWkBpgs0Xugpxo5sFiCNznz3eqV8Q8kRPo4NgAObet
ouNopsyXAyh4lQgcutigrtOOdVGo6wQbfUx3Y/NeQYJHf115DnzCQTHvxoFcHqKl9Fa0s8314IkB
AVeoI4ubYKbtPrs+mOTvQ3jlGKzUeAHZc8+K4KqQuOQUw6QGr88cdOA3BofBlMAb/TYTEQT22QhK
MM0KhiK9H4wYGsVI2Ul2dhTb6aPimMEqGBMY6g0Jb6Fr1Kusdu6VPhm+/3HHp3SalMA7GWRa0PBF
eDmDU0KgPpCM7ott0Qnw1fTYVZZk8Gt4mZkqyhJl7qu3QR1udb8av1ZoC46fg2Qpks/LylZ1+F+R
yvWRecHwedVlUz8smwp51pAmx6Es0qeML4oVr2ETXeDcE+Eh8Qu61XZZRju/QDIRBAaLD6JCFyEa
zE3mDMXdjFEqeahdtJymXVzvDTgd65lYQpG31itHefZYQu8jjN2XWOflOFVpwOzggd4eeyXWUWVm
rSLbftEmavq5i6NTjF/D2sLrze2HtSkP40A9qHVuHpJJr9fO98zGTViX5ZPtKuIWEYdXZvp+Ujg9
Blr1QLtwN0SF/uLW2XgIQBZhT30ntMQ7iloG9JF1xC56Q+yYQ1ANkiRBkJKcTIkWtt/M9CilWILb
m1h6B0uiTHX8jZWFzdkrwKlr8CRf1klYH7Z7paSVyCIEkxIhrVVFgOofS60D3b/8ooboN+jw9sC5
oSAGVxk3YIwA9JmzVnpatIhOgco+88/0kGFQoZ9TTJl+J9AkUW/JcUT2nT/X5UGR2qg3ouzRb+Nh
07QqS6BST4nYyfwV7Hp+o6amrT+qerAbLPdkljX1CKGQhUxKMbm2zgwax6yOchya9dBDf4x/jY59
F44U3bgh9FY8zYdVYIt1go2BV5WFt8TY45TRl9/BLCy3WV2rZ9DBn3tc5D/3svOg40bpKjF9XRXW
CVKJV8NU0C3KTeaWOEwlkqIVltmJWJPiLinjR1WNpTVbM6J+D7x+3csZE1kutnEq6bif31DJk5a2
Bj8C0xVlZbhBcMp632A1kocV7zOKz4Ys8ubpPgnA3osCeW+LQUpsaO0DCuBcMrciboubqTlbMLZY
fjufX1EWGCej649dkXwdo1G5Sxylfo7N/dzugT3WXsRx8uofWht6yAYgEtHBz7UlWtUVSZY4fCi5
isdEGr45afxgdRu70IJ3s2LxD3k8PfZDrN+jSN7CH6cbRdGu6salwLaX5Uc46YBbcfyoCLprZtqg
f2vtLt/amm7sydP20GaG1rKRK4WyzZxd7aVoLueKj3b/GReKctuYguKii5SntmiWyC1Bd6eKhpNr
8U0zL1pDYBxgRkAXG0BW8CbrS9Sosfouna0Cf+3bQn2P2ux1ZnE0eq8/EK3gmMr5czGYuz2AvJcp
JxdZrItStsbpyO0C/ea6VrOjFo92rOsygB8aQJ1CsKXXDistW85da5Id0+u8l+GQ52jrZrKot2Pm
laJiiQ38Z178sHhCUW8+C9XAvig14Ge5oOJYGrQM45uOrKkn39E+4KnufZ25IKmuOIqC4ekZV9e8
qm2dsDn4SVSvG6qOPcKYErlhvJ2pIhqo6xIce0t9kdw0IgeWoZWMr9EU3xrbBwuORmqKuF3Tenf3
sBji7SAQ4kYuPU63l+sBQJ7NfJ/Mt8186DiA66ORbcwhU+7QbQZ3bR9ARcG1CJdS4Ei5tKtky9vJ
vWT72R+vRsSCvnHnZaXYzdB7bw/GBhFTvJ4PnaC0Dw0mHMSbMze04w/ym4jIlrw5N4pgdPuhcRd5
or5XVfe1SCDqppXyxgxw7CuamnJnnJzxSshCvJxUw5M9cMJN5KJ/3sQrLHF3ETzsd79ynqxs1J6H
yhJr8vusY6wX/bnJJoH0FGd0vaBVpWi2u1KEEp49s89OmDndUhV1eAwK/aiQDAiokZEd7BX7oQ4k
ug4LooLzQ9hEBcerB8iMY5tks6ir74XoIGoIwErsu0Bg+StbLILTQ9MY9/MkHOcwdWq90VigIsfM
8rzDRJ8bulbqI9zs5M6gxYb7tumuhMwND4lzucDExL9+KoM1d2a2N4IKipfKbavib32n1eSRqYPa
vIwZiKZQT2WnOHvTyG1SECXtFP4HoJDakiplBEdHL4PLPE9OKdQoxCov9YAr63xDmSUOjzXyhmff
1kkZQuoaTJhpxvPtKW/USsIpnwMg8H94M0WrbVlODsv5N3AG4a4ySembMAVcEw2YQTKyxBMkdvNE
QX6nNaQ1D86gn3uTEhnZgvpMS9PlCnMNyNnycGLt62sQr/hYIUHOTbsiU24CObRBqeWqXTDsbyu9
RektcbbG0F9G1Qj2ieT4aVWVHhy9rVexYMgsbWW6I401uYtUrr/55pkfwFQbT9ARB0lB8+TcKLhF
TIYL5MPF0PWR/dQoTBhpir+IU/Fmbd8A7ZccDALijlqLo2HgtAj3bWh0upRYFJAVWwSW55aymOZY
unfJJV04WlUSt03DANrfeDVbPGgmOyHZQmBjB9WARyVLxpvYjBkt8rx99d1YxRm8V66NbUoOB+TV
QXnWlPw2fwdZbpkPLQbzkReV+9HycAdH47r3VMM9+TbM2ibS6ltbAI+EYKpf68h8ITxB8rRaG5tw
CzDZGEvnDK3HqkqsSOSgWg2ICyhTkyviQH3XhaO+U7UquAxBvu6jVl2YASWSTvzeVuKBuCkV/ouu
u/WKaTvcq1FnrMiQidYVOdYXxUc35jr9/rNixc8SkVgS/xhbvUEOjuJW1/rg7reNW9DRHpX2x2+n
EFltyrArT06CdepcquU9bUw1wQXVp5xZZU7YbcNZyyv3/HlvzOikRBFaNi6PPq+wlGhrnPP69r4A
kUYwbXSPGnC6qwn7Vjt1vA87p1opFjre3oE+TQD42TZxF5ZHZJAR4NEhtmurM8Z501ttIsq2sZo7
ZHFF9nymvJjE4549pEVLs7cLPukgVtApkCygtDz2LQUR2nXt0ehdB2eBihgzxVkUrH6XA0GOi8/6
xQb4x03rX588q7HXwnWs/TsGtheDs+/0eqfL7lJG4b/D3DrHz55DzaRzWAL7sJAqRlZNbMb/7E3G
xMjfqruocWEY2dpXKkCyeYgKwbZVj6JtBAX665hYyCzU4L0GXYGh56z0xm1fNEt7bvDH+4CMtRyS
kRxTLYOv7dAb09FHn8FoihcH8HEC/HqybIB103RL5BHK9pPE0/ji3q/8XcrVek4axh7Jrivlxht1
i1yUbjsPXbEp1JXwCMqJggr6RoVgxHElPOCjeaa5B/cLniO9F+PSyaOQgMtrIrB8IH+LVo48nB/w
I3dB3m+/DmJix+a34dCq3syHmkSRpaMHKGl0l1bSJEOuhnCuSs5pI77NRybjKwto+EsZ8PVG8afu
7rc9JZK4Otm4q6KOcAgsbA/N1PQ1Bw+8+V3wMjZNtOS+K6HisQf2zDQu90J5TumHn4+GHR8t64vP
587n52fMz81CXKrjwf6ogS52pjPFa81NjBc9MsAQE1xm+9y6zsyGqDchf47PvY4tvUb092YunEry
ajcq3YgkdiaZEYVRrgQ4PXe8axUCH207zPfzU5u6LQHN25h7isBCT3TBMRyL+GgL7C8ShdXQyALg
qWtyZZWiFb5g4sG8l+IrE6j1uxnW9cugMwBLvv7YyaDwwoj3BIiGpAJPD26D4WXaBck1qMbu5JQZ
cT6qnT5XuXZQ4B2balPeCiOqn2lR2YmrPCWh7j84wCHzWb/DitcZ2ydLE9Vz0sfTCcpLtxi7qX2a
jIsPBLHJJ8nOtjr7pjmMoMTJOe94PjzVUZg8YV6jbHF1Urbz4dBET/MTGldSqkzbJpOHfz7/ob7s
J0j20oytc94HB72Z71T+xnUC6IKa5p2UoYCWQt7KW+i612EKm8csyOvD0ECjLDAvfYNbgIGLH3x1
kSDubAW1JZl+5bMZgEZFcJaa/lXH3X5PbCltYXmoxM0jUSrNLWuG9tKSKYnjJecDrx5xayjT0wi+
+qSlgGRQdwFe/XMpu7/tJJT9AdUtFXFB10vA1ti3WdjuKgzJToaVbpNc8N3AxFvNw+PQUg9WComJ
BvQi1nbNbUxMTIY0Nf7REREi1OaD71Y6AXTNoxUOpA0FebMcIhWrqgZ8I2ldb+MeIH7SVmn9qnnA
kFA9ZSml2uex4qN58PARL9rhSSkLoHyq/6sajDYrDaU6ZbGn7Pmw5o4kAOs8ThRj5eAf59oiyavo
6gO8zEcoyFB/NZ0t80vhjVCk9wKtgpWP1a22K23Hle9s+4kRrGDduKUcs7e10zl7YRjZZcjxvEp6
RXvO9OF7iyPHvyIiXVi8f4xwWhZ4kARJHzz1RgfJvmTyEfzOx8oeiMrIEhKZc+aiyWjVD/d1UI1p
3cWlcqIKoJZt1eq+ZTg+ZaRnrSpdr95STdv3RIA8hwjQduCoeETjcgEl1Wdxz2WhkRYsCUKhY0LL
EQWTaJMErzTnScZie1LDiFaZSY5YjQAEMmP0iI5RhlIZwQ98WfFbD2vSSPQn3wTwNEskJdibDguj
ocMX0tdo4Iu1+MQc6ezXeI9wCBQwrDxIbnuSuhq4GwTbth7+boh6hp0lay3NBOMqLWg7c9kxnyvH
Z8fF0SHIzWSjqU506wd12htoTxczrWw+V5XltyJM4Pll6OE7GinBGvcNjaYXx/iMSkqb5Oy3WfF1
VhW1ogn2Tq/slEBD+1Slkg4mZGIORUyLkVu+bIrkWJbWeCGISKE75ZYHbHsQ3LXpc9GpOKFHpb6x
cZJ/1TENyutiuMsjV5KWKc7i0jG2MyMYH7g1tjXek2XJ7AWb7q6PcX1eZ/epHSv3VinaE9SSWyVN
ceZNa1RoxxPvMmA79cwFdM5oDr9nDkvW0E8KZLaGfQxMBSuSzE1PSjoS+dLn7kJAjJJZpOpND6Ic
lSXeeWWs3Wgia7c4hnUEqRcNnlt+ix/mCpX6Od8W5+Q2Ff60EWmsv2Q6Toxe7KgkZDXNthkCeh9I
Ncct4ZCBBg2ncE5kFMMASjOik6NQMgZ3pCOWJy4l+iFNpdQHyNpP1CDQFcdivMQNNZ8/OPbOQEtx
jWKB9aHP1NrnIjmQVZ9f/EL/GnSht+j02H6e/wH8Q/uZlZi3oAXnLPRiMO4C6SLkR+l3HQxraXd6
c+fEDRhrHWyqybdOmDSra/pm6dJy3afWjoYz0c7dY6M8VLhVPkVUfoc8zLpT4hv3euFUR94OChg8
krpVBatilc7R3XRGl1Sj/X0p3lLdw+9q8JXDXP8YmHU0JszkUDAhxeSfrewkMPDfcLai1+GG2mq9
1XzvFlZU58IhKTHKIQxNnczi1nssKGE4rrQhLF/bAiMFrxPpXSJnUj/WzkUKzeK+DBPJP0m6HjUX
3EqzL97i0NJPZk3eB0GMwa7rLVw3c/spppbe5TWpZPNeCAaCmsEutx2qtm2A6uUbhJa87ZfuZAS4
b6o/H2oVRosKgh9V4jy+YZgX4/Slt9cu94ODIjSBXdgYP+IIF8QHM7ulYhrvEiXJYFUM2DZP6jcb
PvHZgCK5m1zzRnBmunPgDy+g0WhPuVV++GXcfpiCDpVZ6+9TRvuSYPbiPsafcWdTjdREam2hihb3
ag7jWiV9+4eYVnmuWz8GBVqb8EcHgi189BiHrRw/5rWKfelb9YFJVPFGpKC/EVPf70UrrZc7LzuE
Or6YdpFmb62Bi7JsCOSRsYGN+Y0m83hLjY6oNexoCINxx68BLMm87pVHYUKmtMbpGX5tfYpqDeK9
hBCKitqZqao9uzilkeZlsha04VzayAY3YY+d8ZLImSdH63fgbOpFFa5zLkYsGxAghe9lAns1V+8b
0eoPWdmGa+R+xq6VrSnRNReDwetmODDB09S6Z9oMlkgf88O8ek8UsErEZLFBwdvp6Ilis4+RhQBk
SnVWCgUDFQBeWBlh05jjTs+K3/tkDFbqc+bDLFTyN75zuMLWRDqJDgu809BYF64Z3TRTolri3pqS
+KbplXdIBoCCMqSQzBwg1kQswcWlb6GVfGUd5x9jr3h21cQ8QQygHpZ9wqwmaDmCTEGKiP9UgrKd
K48ka0wfVoZqn2ZEwMXxDLCxuhRD1dyKiWHNmkS/olqnph9cRl/QB+wjzBEwp5jUXZZ6UF0HzZVT
qff5fVXc6gpkwJvrW8W9VugPueKq91Ef3yxRM/oSGrEJ2xAlQ2J/qEPqXysnM2+e553RQb76qayK
S0RcLD9e4xJYII5N/drS51+UAjJJCrUIJR/LziIkrQRHXhdvXbkoxUcCVXamHOvkvu0r/a5pHbhH
/KpPUOqwuXcM471NbODKKvs2I4XYVt5rQU32BilPd17l6dsuTINjmkC77sek3rbeGFwNgeH+0JFM
VGKithHRkD5SVwBM+mgg50MgNd6qjmuMhZHfvJITOs/97VCVh0ZVp7jsGO62nRoFo3mPqFhEfuv5
YgpBiYFXXeywGm3/+aVrgnpvykdlOwt16gndmk/k46zdqZhLCj/HhV6mehUyx8XuVKKjFbNFWSJP
qqjiaSUUZEjKQ6FY0R3Q8LnSC+8nUoSLJ9nq4jAvxYyij081CW4FYQlXpYye+GKVZ9JvxKHzyMUr
TXRFfkvipJN076BdyEQmtXpoilq9NFNyMqhCi2UnyCSrLTU7AANXDz611EFUuEOqJMsLmNOXEpzA
xnEqTPFaj8fd5zEZYRBjiKpaFiaxPlELHV1g5mFsqgy/HUxK9IPHJGugvoLKUSRrJVeMB1E4ysUn
RMvFVHReAH5uYoWloJ2+WootG1ssDOf1o5MP3iZ1UTpOAz4KhC4lmxBZWNg2eI21rmvDuALci20C
ZfUwdF5pDO7sMMSFX7IIhc1d7XY2wsduHWR08RlBQQ5sokDrpLb2QaJWq3kI8XNQhiQIi2MtRxSt
Uxl/o+wGxROs1yvhNEVWu3OM2lvNYP1g01TrSaLed649XO1G/5EH47K1avOFjq2zi2Bwbz6REGaO
oAyco1dPGYwFOMVkABm7mfIepo8jl/QKRxbzuTRIC8ksV9vPhzWdGGz8JLIjQuu5Csx1pbbHwhzC
g0aZfhYMigMk1HVRMR+EDUFURshQ4XCBw6RVjBx5RpUlhxn/ckfYK7iFHucjTaJhDv7GKw+VKmaK
xmEuf+YNpraHriiqy3xEcFxzmFgVYUOfNMyelEqRpucAtap6l6feQCZ8Ve7LWlP2VaU/GKpseEr6
Xp/V3F2O9xJ7dQpRoMSgSvZmykjB8Zn+8L2Fy9qBzgS6M3k4b6BnGcQBYhhnjAQGu4I+33wrJfV4
jsj/vnzeZr3LK1tW9vng/IyWhr5Nb+QyH/kxi4uxJVEhnOjJqiJDWjcExG70LIoqepPtGord0Rto
U4jy58U3X4E5Mif6sVMGA+Pf6AVZuAhJCO6IVURuZpq5y6Bx/FtCtsjJLjCfhKB7m0/5Xd1uaU/x
08tnzA8YSqbCcJry7Xxu3sCOuBoIZ3G5LRLMP0Xj7lLM8IZS0MHEnGw1oc3UiVJLvQuZYNmRy++g
IJxiyeYQH9KRNtPT4HnCaByhHOZuT5mKFGVuoHWjcZ6xbskwE2NUHU38hFEMlm+mKzC3lRIS2FfJ
Kqwi79ANQfuSMX+0JXkJYebcZuJ/mvVHr6J5wK3UPbqVSRmp680aT8UHu8NwmJoXSiDuNDluMzCv
sWc+pJ417UqrgjIPjI1bpdxEXftzr8Y0bY8hP8JJb1t5oocuzkw8i6VdIjsOk9k/h3Va7hzSRRZl
3g/nz+6pFMvPe6JMb6pPl8qkIPw8FSaEzE4s1taNUYqLfFe44nrXbHYiMhvvqhbduhFueJnPzxtF
0UJWoFSwheZhCBLSglC10AXcF89BnCt7GpXqu5IP3ZbwdGiG0ZC8znvEVaSfe5/nBCMvQM1Czar6
3gxBuWuKvQ3KrfArUuR9qWvVjhaPCtex2ypj1r5OoetJKvR4ykTVnXXbaVexUasrMy5hLnjTNz1D
YTEP6F0EBwbvbtZ0yX1YQOHs7UOqec6hb0393MrNvIeIJz1bxfbzYIiMM/ZABBGFUNzErJ4NjcIl
jAOV5YzmVWP8za76/Gw6ebPFm7tbkwZIe2bSzBXAX0G/XlefR8u1F17emMdocJRTWlQa0AIhEmPS
Pk9Rr+/1sGaEkKBSkJngOzos+xyg34OVuOssultBHXioCN6rzgHIR0KDnsZ390Z4x8BcvJgQ3l26
J58yfSux7qcp8W991W6Iw9OOPaVauREjs0KtvrESICrEZYEU4x6w0Bob8rDcGCygj/MhZqZcZYON
54Xs1w5Z/M2PjHjjuiWsdYE8FNtZQovlH1fpFh7bru33HR2e307pLqGM80JYLS0EdrLsg2au7/sQ
RHAu/OZzfeyQkYpxBWQc8sYQDLV+ru/TsIguXUJkKsiRirGfZRw8E7H8QJr24rNBNx8zcIHUqvxU
WRCYO83Vp5Np+xFgLj0NO2HOSce+Phh50l9MnLKrde018dI3YR+WTX/FAyw5Q3S+OmOin43OWP6u
wKXLGG2mazWQtBaELh4qsgc1A7zzXuboIzIJWDdCbkaSq1em6kruVyHZP2nps4jxQvsBDa14cmyp
TjTdBzNT9aep+HmUy5aSoXbDycp/0LnCecG2/YvmTxnGRBxSpdylo2bfVLmES3PziBrAe9Dz0j/E
GcTCzJOGkWXkbOGlVMu46sXaSyYkJJ2QAWhqaG60REFIYeUahV6KJs1orZ/HDnXLxizMbqm1sXN1
UhZ8qeK1qwFM8zqfw++z36tAKcSCyXO5P1DTYx6pRjmcdaZMvtKbMZVImg3V38WK+3Ov75UPhwbF
jm5QvQISdF8DmtFaRoABhUN350fFseiN/G1MbYf5MpweQmfCH2Zsu40CVRYcolPvILxCFSgF7FUD
v+fEta5xGsPGhOtNiJIVmYQGlbCy22gDfRB/m64gDQl6ydGVm/lw3kxhjTv+5F0xte1PbuN1+Eqz
R2omzk2FPhy9DLkqpwN16E+KZ0Mqmb0zFEIw4pogbbWE0597NZko/9k0sa6cQ4zRTg3dJsIkcYuU
9ndZMWA8D50Zw29t9TnyWkF+msDaPgsupEHMsSoysbnkasjP3Y2SUEh9ry1hkFmHmUJTahQEGqs5
g2C/+5p8uvl03GWs1lhluO34NpasSxQ71+4Lrq9l7jiICM1BvZ8fsKRTnlE29v63c4M1XQ3Hb0Eq
CXKDYCSW+WBXdzrOdIsw0rwDDIh6GedEKpIvp78EHh3mOO0fmYyaq5WSZitPV6Qho/JBEQ6xeqMz
m77gwLsXWAS8NyaA0ag7/pUayobuk9kr2D/xe13DHmIKDSIYUAO+MI40F3FY3W7LvHUOlSWHeUcC
lKS/Pih6yWhqjc6b0fhE6qIKs2hWOinRSEE/0Nw2DVrPMcHhQ8kS0DdQgetlfNVs2QjSMwUbHir7
GgXsjzx+DJpGfNBghOOZBhXs4MJaWw0gNM45xalkibYm4at/orspNYSu+Ji6V8xT/B9Cc5CtFPVX
L2XVndDJROYUT/c6ocXrwGA5O9Bd2XIXuSdvssSuwYnxQHd2OGDOouwIEx0gKVvlNvIIemAp5tD8
GJJ7u2N1F9SjnM20e7rXGHwGtfpa6YKudtx8uBHZmVjkBAsDo3j4dOIjTcpn4gCcVzX0QMToBD+G
TiNWmecGV9AzWBIUrycbB70Dgmuxs7tzliveUYmgBI5jYZzmPcpw/eQTGrSd9347F/7xnB+b1gEw
kxzcIdt3IFg7M7KGyzjYxNlMWvoU0OGGDODF3zFfp1Ey4AI5YS7jx4P2zqJ3WAhlyO9K3bqL0OOt
4JR1d3pEQ1y3UbNw07gH8HJ/h72IQ4Y0JvFj4AZ3JYLj0UQR79TNcADqwmDYpk7tIbdw/auohVAa
NYXr39SSSxd3hvSz78eqp1dC5f7LL//1z//+r+/D//U/8muejCwz63/+N8ffiemA1cyS+o+H/zyH
pHbV+b+a+Z/952l/etb2I7+8pR/13z7pMU/5/89Pke/mP3+WV//57lZvzdsfDghlDZvxvv2oxttH
3SbN/Bb4HPKZ/78P/vIx/5XHsfj49Qsa2qyRf80P8+zLz4f2P379Ioz5e/r8muSf//mY/Ii/fll8
JOH08efnf+C59+sXxbH/YbgqjiOuxe+jWsL88kv/8fmQ+w8hTNtyVUO4lmPzSIbDefDrF83hH/HP
XGotw3VVoX/5pc7b+SHzH45ja7j1a6rtaqpmffn35/7D7/fb7/lL1qZXQNem/vULL1F8/sryYzE8
uHgT8DJCd1zbRYHK49/fbiFu3ryL/9OK0NcsHTyVeLu917OgKVpsCKfN776Pny/7+5dx/+plNEt1
sYo1aQ/wcX7/MuNUksI1jQAxinJExMS8F2wyXHFLQGuPaFk4Lqmx//sXFX/5qqbKK5qOztf5p1eN
+WjU6yiTbNOlwoPPENTtV7cejuY4LhU3PFgWN5MflAes5pkKt64D76sLrvwC6iItySWKyAPplDuR
irewS1aaG35r0dF6o3rriu+aFr+4jf/IVLxXPPBQuz40tfL89x9E52r7n7+SQ2lp6vxSmi0f/92v
pPU6RFnoYdveiT6E3a5IylAWjYCAGWy7tPFgDsT+wnLY5CP1eKvfazGuIYEbnoyWYRPt6dRaj75d
3crxoRTGprARjBrHKdeXBiqqLjy2xbiuBvNeRDc9wQQguIqqDsknof+F6siKMcFvXHP1v3w4+Sv8
+RJ0NbiJJgZKlmPaf/xwgUEMa2yVNVQU+zIDeDnEnAp7juixwBQHWeyP2LEvOt9xniTrNOrPXWNv
IS8tsMney8icykb9oxRo5sCzyI7n0jqRj3CmJtj3xJ1Z1qWzgNUSs3wNB9IrYpgco0lLrZdNj1e1
zy5//7G4Df/iY+nypuLut1VL++PHUkwbkprNbyYysRgj4FezRmgdWxMDttZeFLNYo6zMFjpsC5ta
XKT6FSdTmKEX3VBJr9DjeNmLbv33b+yvriUX5apq2YZFs1/eNL+7ltTWKSzQ5XqbVOE2s7w9LebX
v38JOWj8/heFB66pQt51lm7BDP3zS4ySn4hkcEvidao6x3asd6J4rEtnmSTjJla1xd+/oP7nYWx+
RV0YKPod3VGdP90gVqOlY5QF9RYS4DoV5Juor7YZP1Qpbc0AV7lRffW1+7ahlrBQOkf3euIe9UnH
ejx5ssKQcJuGFg8h6356c7r8Dpb41Uwg++bpyvOim5uaezc/xSOpJ2V7QLq1cX33iGM07TSYCYZJ
C9tsv3ph+f3vPxwB0X/xfUK6h/TFr2bw3x9/MmAkm6QvhR6SoyALTB1WQGL6NurGS6aN9h7/whOe
pzg8O02yhoW3TxAPbQLLAZuu8lOfPigyQEPFqoiuzEKLCDD3Asyp0CyO6hSscM34BsoXniI8IBbE
kyUkEPqwkiypecn0ZUbCCr1H/F4zrfrR+Gj1NO7HzPEjjCPbmzM4r1aH53pWec66Im1xsrVTkFRc
z+5jgBR3pek9xVrgX3AeOeZWlZDyFW6JsPjWjc4Hxjk7bxDpojLLTaBjCWu6MHrDW55N1MAZkX1p
/RZNurm2VHtaWrDWRxUyg+pYEDBKoBnZPklP6GmY8f8FVxJaLCCwFxHpmFrfYoUEzi6rCSAdh+0U
dW9xSvahjgTRTutVYnfDAhFPTCdVwfikSr+pypYl1znDctzMa1QerQSu6mBZh/Z3s3PI6JumBd1N
xKiOAay0xk8JtwGfqKmIRwIi91aOHf5gjfa1CU9qhxQ+CVmK4ku7KMFOIuUbfe1zjb155hoGSjHG
NPq6T3TZhdX/GGjyFd6DVekkhGADqSdPrdma6wh8Mr6yqioQEPFK+JWyYkGmslBjs1joaEmidKsp
D0Zpob4jqnETxIBiQ4SDRefrSxG2x1SSHw1CNoIxwnu7Du69JHsmq3kFQEE2yUAwBRTxPh0gbEYZ
AkfMPnDs2kasYGGAQz628/1QYGMR65az6Yon2HNuVAlW3O7aqtqzIrJsGZGwPXbDtICY++77Q70q
PYULDdMjWILwRtI8fxs69zu+RudcbTBDaNeaiDeD0O4COvtLx17r4QsW2eQ0Ye2rgaEu5eU1ElMD
/7K8aagc//6mc+Xw/OcxzDQoWFhdQ8n48xiWpy19kRSnDcLFgnXeZx9xbx2gTMJHICQXb+6rX9yK
Qd2rJXw9ewyJCw4IVvOI+7btYl0G/i7PRI3AHdxhzL9qNoDEFAByKISbRWS9JQzwWBDqA4kkraM+
TEN79RQf1bLhvNY1y+qmjU4+9dkCu++FpSev8G+BlX1tNaldvvI7fpf/R9qZ9cbJbdH2FyEBGzbw
SkG17ts4Lyh2Yvq+59ffwXekq7jiaz9c6ei0OYGCzW7WmnNMDkGnotMfxx4uJrqSX3pEfErbsqyo
tHoACXIUECVtj+SlULqtVOo3fa1oFiWV8DD9Q28Gh0JlbzpFf2nACiDLXu61GO5MGr9Tr72ex2mP
wKEx7nop91WxidPgWpv23OtecZyrVA6XzRi8mDnlC0S/srfCzdSUM3L6NWwyy96WOLlLsXItcXjX
m/RS5qp/TICREsVlZPpuZJnG3WlvKsnjBN3x+PUL1dZtxD8v1DKFZhisFrpQP06iYBfhurZZQwOu
es7H+S4FplHbJ0iSAxQrBVHsiI2QQ3jLs9bBTlNpy+0YzTCKgjCJgV/b5r7usz9f39l/V/7nzhwi
4OlYi5UO9/HORs12Gvb+zQ6z+gM0FOQ3kLEOZp8KOr8gGugpbU32AgNNLeqt5D07B6IfGJp4bvKm
mLHrJUf01ZdT0e0HkV87qfwRiHZNN0lxPdhE44YZIavDj95wAr9NQZ+pdnpUE5ToWUsO2de/Sfts
QZa6MDQWY2GxJH/8TaooG7gmqA70hUxncFr7MrFRmNOscrssIyFq3nbh4gVskmhdlMTdlelPxflR
ByR59fAS52i4/vqmPhkBhq6qwrENdiX/3FOwtMixKH3uKMcg4Cb2pcoMPG6QCxacX0H1++vraeuP
PHuxUleFaWm6amvOevL7e6ulObVC/W9BIayWb6UBx7IVFn4y5bbXEcqK9DGotEvsWcTgFruvL/7J
j+XalqoC8dPXgfXx2gqqtQx+A4NKmfegzh8V3oEjUQ6OEXwTg7L41xf87JVLXeeNW6qp6Wz7Pl7R
HBXbqZFk7nSr+kPFiZpgdNMkiGnwQBIi0m+Sybpiw4ALZQIin+1asXgs6H86jf8DAXtf39CnT0AY
6zna0i39/LOStT1YjcMQHNqjWqweDJ+N1MZosUtG8/bri2n6Z+/aMLDW2A4cNuPs1zt9JsnDLpod
9ocXpHx+MpYXNGbcBXfuYuZ3lpY9j2P+bOfRazfF+yokr+vrmxDrS/1nwFkg5qTESCfN8wGnUS+a
GnBuVMSRedIUdod++J1Ge6MkD0/IjsTHTD/U0rhPrGzft8mTlRS/CqKFPNqbFtEVYOSAQ2+sWT1U
2toCGjSgYdmzgTtOpz9wxJ+2AVmius18KZdmcJeswzoxW7spxLAQCybKjHxJobCs2Lz2r3/k5+PM
0SmlmMSA/nOql70CTjWM+Koq496KWMimQruntOa1wwX6KkzbZJm4RhW9GWp/w97gQRJgq+Ok7KLl
qtTq4ptbOq8zsJ5ICjjIgkxVA+K1jo2/jlRoGRKzGXG+mWNy12FJw1SA9QIWa1q+jF1N+gE3KQlp
/PpRrGPq/HXT7rM59DDFyvNvfJZKqOIWqHfZ4hz1unxGe/HNJT45yknBzMU3JMHlnZ8WQ5n0kJrG
egdl7coutdAzoGFu6sjqvFYWhz7mc85ycfjml302df51Xets/QgJQJ1Y2DDVFOmv0KC/Hdrlsz0E
HamnF92AWb1VVXolEnRU0r810ryiU4HrGvN6J/DPSrIZ/TEiHlK0DsjygXW1hsgNt2abr8Haea/c
NtSkXCrSVOfh77OCHpQ8/NlayVschowho2s9GaAKyZ90tLku7GeSNFPNDjfa1F7W+NuhRc9bI8q+
OUN/soBKQxNsPZG/U507Kx/MrUbs6YAcIlX4RrPpchT1lZlE/yvofqjnflWYW4fu35c5G7pp30dS
9kO9ozRzlxdJjR/jflqeQLHhFy18Mqhid+ypvn/9gj8bV39fV3z8ZMqscWK2u3wyw3BTUHgiL3oA
6mARyhAU0zaym28e6Kfzxn/rv4VjxdH+W63/+kpHS9UjI8MvXMJW1U1UtF30MM6ccMnaOwGd5rRb
QDQbLkNZ/phGsUPUux9skNSWGd59/fv1T84XUrIRUS1aNIJ/fHwA4xQD0aoY4DmBh8RnYwVfM1LH
y4Y6n4vkbdfnNCzwlZO/VNdIUZaWLRu76Rm6MmxKWGYpx1/Sg/9UoPhSPT+tn3/Vto9f3+pns8zf
d3q2spVdPOlRiKR1XjW5IabtMLv4+hL/VGrXYWgbDg+C5dOEX/nxaRSyJ5uywm01GOa+qAa37VQq
Bml9lXXFrVTkHShiHAXBCS/wn8jkWAMAc9Pina/syzoByVRPXhlJojslMtzJQIRV35vNcg9Mg/Ty
yCDP1njO64EYV07vfEi1mpwa4+brX/JP2e+/XwL9lJVA6Jw2zmo1CWS8SZ9y3mul/WTCeTYVuJBk
M4PDvsiXet8rETCGgDRiGtcm1hoHa3QIyBmXo3ohJPGlrf7N8/1fhfhsqaAG6Rgwjbk1yHUfH3AZ
MxTTqqh2RsXDGnN5HYXUq6extTZKa103OVFokEO80Flu4OgwB2AqIzaVAHZ7fE9IL/ObxQHzg47P
aKoN6WZEHEYCiEaNik3lCDy0gRsZlAO0kkrxZFVPYYstRk0ITB8AA5lB+VPBvlckTemNDf9taKgH
/K4Y3aiboOBTXUeEBKgav6wKA7tmvCV64QvCgUbyBkV3rBvtp2nmwNXJI3YrROVuwQSFPRoCdIYi
pTxYaQ4zUEFrMCvbspEd0E80VqF5ADlLESmpriAxR17abPNsuczCWd/min1KOtUfWAY8oGM4wANU
txpgizjH4RE45c4Bl6v0+UvQd7uqL+DekkWOSngNEuJJ1mUy7vNavaHPfalKqnNDdpiGca8P9X1l
OHzeDZsjA2/w1JFOjObH7Nw40C+EYu+gvtG8rnNqA0LfYDsBO2r60FZIFK9/A+tIi+RK79OrpJCv
lkYybDTwrvp9pkR3gGk4QTBJu3H/I1/kgN+PHxhL/rp+FgnC+Iz0B6uHImBuwpEfnCWUfIYRM4KK
HN9dAs1taucgY/430Q8U0AFzle/BIq5ZFLy60V8tUwm9uR7IwqzMR5vElqJ9InsYE5hVv4RrGnco
86chSK8U1Tp1I+pRYJaOP066uwjrJFo4CUZNRAvdhTZQXsNBvk5jprqBEbpzyKAo7f4l5cenTfGO
/f1KRyUYt+mVGFKO4h1onR9ZbZVUQgxsCOkAcX9w8MyXXmtFrhX91rCvbOwoudJWKPg3n/YnE6Gt
Cj4funIOJf2ztXJygjpoa1GRpYzfs8Rjnyhs99C9Tsud1iY3ao48q3+iLnxvm8nNry7N6dTwCX1z
I+uFzj5mW+WgpVk6Jhz+7cePOUgQq+UIDHelFscbUp5PHAMJcbmtGvMU9NFRG17Kst3MfXmskF0o
049v7uCT7Rlfn4Fdkz3vep7+eAeWbU0wF+sKQ4Z5G9nJz9IOr6rOeNCGGiFtsIUXfyfi6vdIcuvX
1zY+OdfZuq0LMCts/015dm2jibI5pWS6IxpP96aU4zNFJgB/g3qj9tNLKKr3siK2Sm/f41jfaEQK
ZJIiWPtrVglOnuuN8aITi7aTQ+r4WWQO9JFGSJgGMsxBvicqduTJbO5KM0cVLcpt0GqPmV5faDPe
eDPr3wnqvVeXTKz5NHekWzRHowUcUyTS02V40aDOdzXFXM0pu1hdEcuB3+Hh3dUo7YSCttwEymav
VdGvn85nZS4bJx87R9WhrfXfOfWvXQ7xxOnsoMTdtRXewir53agKjgaTInFb/pR18yM363vdpBc4
Lz8QmuH2q2oXi6NTnWKyNjbgcV4zHto3J4nPXpupspW1qA+o2n83/teNGWMtrK7HEZVDIzAzTkVV
f5X8hxu7HkN0ZV8/iE/2z7ZU1wXY4WnQev44QgXQpn4skSIpoX1YtMxvarm1HPFdm2/dp51/iyyp
UjdsQ5P6+dmvi5y6TxoQKarIcf3Gp1JLH9MkuYeLf8zb8HFZhstemPCoFtC3zYEkv5NBFMbXP/ez
WpMt1/2TapoCWfX5DipNMkdAbtuhuMzcILa3zdTcxMbRbPObeWUSlLM/NB3TdjJ8Uyz/f1yc3u16
JJfSWt/9X+82tRubxoBW7pJWzdyIjE1dlle1mfuDpl2jpHKFk70XSn5vQGn4+pevP+z8BaBdEHQz
UVj8Uz3t4V2tmWPVLjPlDUnTKUo/cBdCnrDfnRSQ56KW9wQb/fz6up/+aBQT0talZrGLPxthJo4t
LAtatVvll5qhPsVZgNEhcmUsdgZgELeqNd8kqNRt0vT566v/1/I/+9l0A03bsbEm0mI+K/UAk81b
s4iqHWzZJ4pgEg7HfE3582Zo6BcYrfmKrONRtvdO+CPU+31bDVtzEe5s0smblCGmn3U7VwAkO+sN
h0e6qbNW9waRPY1BnSEoW25AsZsbsa8iR9+2wqFOrpmHutL1rT20L5bBhsyAN1WY1mtExd2lwJS7
ZhJsUIABAtGeUd+yM/ldNcvTFDj7qgu3Ih1+aW1zb6XmK8jml4oUHjjo8/u9bilMTtdijS+Ix9Z0
qzwpPW9x2EmQLw6+ayAZQknt49CTi2EcVNWrph3sHjZ7A4wvusMm3T1uqJgcT/T989AFv01V+PEs
J2+I6/uv34L4ZPCt1b6V3O4I3TLWlfqvgW8Sp1M5U8CkZmGHJfLvCQyDsiqYG3cg4syosook9XyL
GGxXjo3uVZl5SKoc7anSvnQU7Fw0Mye1AtBrN8oB9TadVdV8bZZi9x+dT6eTG3asJ2pPlHI0Otex
2eyllV5zXvo1VetWttI7WM2wY4zXcC6BiBDdlOebOZtBUxcMCXTOa9CL9c2c/tlpB6KjbkNrNwwC
y85GIRGtcZQ2VbkTcf7ax/oRAx0Qs+aRzlPqIa65mmpCYg0S/0DoUwOTdxVOiKihtyuuCE2aN22e
K9/c1icdFQ0tCYIZR0oE5+pZ8YSAblNvoKzDwrDY8bbiitxgIAhsz+eWQihM3dd6xDKqmXnk6oxG
UsGGjU2DyM/n4J0YqkszL5+GkY72/BDxx5epvU8MbSttCWmi51GqKX7UdnwBZITLduheQIPC4n6q
574iFKx3vK8H2ycFjHW3J4SkwiscZpSPgw0NT1hbvUHyVtPtoPwqm7gsoRsuFgroONmmY/KM7rZ2
B565lnGKjgZGE2KT5y4TT7GRY7zPg28e9ifzoKYZ7ELJUcR4hNzl422Vvaw76DDFrqfOlkHG12I2
FJrJxBJpDH71EJYIBWYsZ8N3ZaR/y+4YiLAAGHR1DIfVd60z/fUBouWKyC2Lyx2OJjA5bjvPvqYe
RxWVA3b3pZOHtjYvclM8dmthwB6/aSr9U8g6u4GzX19TdIxyFXhzk/bHWFPcKupRsTP5Y8qWkXlI
YSd8PRD+2dp8vOR5J9Me9Cyy6pQNsDNcJqiZ0oIFt2y/2Whr/0xu63U0QweywJsV8uyYAfxR9oI4
sR3kq4NtMGVNCY9V7Y+mMvm5IT07mJ7t0XzAcfWUx8mvbjD2QGi9pN45ykiuT/loggFDhgzt/uXr
p6B9+uR1WyVoBf0iq/DHV68vcJts0kR2KrmYtiIv2gaAQsPON8o3WaD4aqz4AyiPBdKfluyZCrwG
F9mchSdMO1ujvcgxnznt6zc39un7YQ+mW2Dx2FKeTYpVNnSoLcJyV1fKsejFbdVZWyx0XjTVB0NU
NMWPM7BXrY0f6q4+OG3yUra3k0wfGyqi39zNP6fW9S3+dTdnjylRlDiK6NeQ4YR0wGEjLKdLCugg
zY/lLAkqEY9UCm6QLR5RBG+jGChQjB799PWNfDqaDM1CEkZril73x9cVFkB9xtQpEDG9RrPu9q3Y
d5pfhleZhm+Q/G0LwcPX11x/24dN0vrb/7qm+HjNTityaySRYVc7w2awdVcOhKCaCOJh6Pz/Xers
YwnUoKZ2ZRe7lnQp0rY3YdChtbnTv22ArdrfT36VqYEylJpBFfnjrxJGX9USEcxuQcXvTnbnJQ0y
+w55a/1LxNq1US6gQomJTdHSY+Su3+J6PqUKOeKBpOqVv6hD+HuyzK1YXmzb2VhJ+KAM86nt6u8O
pPo/5771HaAFpNBNsJpln63FecNGD9FhsUNIsgeKspsWDCZpu61a9bROIiPM80Gqp0jZWYN1qKLA
h1vjasTNVF3x32ebRfCYiuGZYEjBNzUD5qLrqByhuyRERsBzCgIflNx91fffrLqfzjJ/3f7ZsLXg
H/R6zhCSJr1Dys3tRqbaaRiKfaGmPtlr33wnn1yQh6Ui96K4I8T53oU4LbVoS94u/tAjci6/1bep
RV4mJ+Z5arem9p168tMvkzneEKbJjHneuE9mGn+Ekhc77OnHVQFd2cZVE7THioweNMnkhdE7S5Pv
1pd/WiDryKBRvQLNqCWdj+MWdRgqMh5tPHNClDL3yYjQcOYsgYq5qfSydYNv/qCkDmcrOnz9wf67
nVqPA8htWEHWo7u1Ppa/tg4GqGWy3HjQY9hvnWlcY4Jpl5euEkLybiVeE7mFHHJjR6jMhvGONKUL
Cx5sM7wuYva/uZ11IJ3NVX/fzrlipsybAMQvyxm79lNVc+qqqcKnxVUHu7LX8YA5a5VBJWHLUV2b
g1/V7r++h8+H3v99Iuefakv+NCjoiCcy1tciuI6SF2LlWPabLdCGK33qjl9f8JP5md/MnEAFxUaZ
c1Y3mBYzncDjUqQpZj/rSJnlOw6bAh9X/80+7dNLaRqKakpjNifnj2871EsyShJ+Ww0nQl2RF73Y
k+vqp4r1XS3mkw0Azgoat6sWRlfP+/IGJTcVL1ixm3sMZkZE7FSXbWgXATmsDqJmR1Xnfq8sm6KY
ATXiv4pqQm6zGVeLdZ8NzTdVqu9u6Gxx6o0KRPvE2guCnvqeZJOG694e775+nZ/txpkqKYXRr0aX
oJ+dUDLUpmDF+KIhpyauAxJCLc3EI4LwKrbMAz310rXpodh6+WPJr/SabFhaYd/cxSfzyuq2EThb
YAKbxtmKg85S5sHMoRTC3EUTIzq3Z8hxLw1A7QlQQYrXYEZ9HxrjvnCS7y5P7e/fT5leps0RlFOx
RnHw41gbKKoUhBiWu6nN+cE6UueivJ4IhHA7s+eQgoAKGbe2E7nhYh8zwCPp+5bNWFWb+9CoHxRx
HwxNvB3n4VmrTNtrWtpclSbwErbGalVZPIXAAlerDwT2Xne1fQ2H1FOhKLj8EZCpGY1tYHUe4/ww
WNGjkoXeMJmXhlOX+5RkPGLb280qiOzm+yIF7ycy4BNCP2pmc41q7TGKJvbWtpeJ5Krq9Z3VGadY
BOROP1BnZ+GttGNb57EfErZhQ7VysVQeKT/SrmrYZzTxg5GjSY6q6Co3sGLr+hPMp2inawbVp1AQ
4qe+VskJM2e1m8sGeVxvH1TCJ8tefwpm5Pn9bN/PiIH9SoXVPRI0s7IpQG5eZkkxX6YtuKWxq04R
2QZ9n0VHnjjZKAni/Og+F+XiKjDG91kv1ctsmf7InaYnP4ViRrdDfZuZKQzN+o8lOweeTVRu5rjZ
RUr2ZpskpGrELyIBYctcjBjUBV6hwfCLIP9lpaPfKRTSrKlMtk0jbqrIgLGZNa9YZ3V886Le9LV9
NJvuYEK9uM6V8jkOcHwWpPfaLUIaOWkFRwFvKsl+m9PnejReMW7cCy3M9mTuvEywIRBmkZDB6dp1
wNuRc9O1JONpXqI5sztkxkTM1FhsELc7LkeeLjFI9uydP11vvtf9naXYfp+uJTo4e67sp9JbJsMf
SnJI6jI2vQ40R79M+8GQr532FNTcd5dmu2DirN7bIA6AFMLeH2YoaDVQFESMjIHXYtygiXoPlGm6
bIX66uTyMeH8VcwGPuDyT5UGV92Q/MqC+lXZa/Nw0wDKiUv5E/rKSzQSxwWM2SSXcxPGrGeWNfMM
rKMVaIfeShkrXNZo+adkah8SaT7EJf9hTalSiu4+VoIruMyGV1XDi1bRj+vjZvbmHkX1nJpHJmBk
5cghBKZzpeIdOUDWXCh+zLBGirZipuWYojHIl4B2scGZYBnpQIZGdDfXxn0aXHRSRXoeaqNHYPJh
GtXWzcvOOJJCGyHQdU0oNGlDJid3RrAf46XOkX6pg8YUG78EpnahEpKQ1U3rOSk8CAXqqdXxtURk
LESojlU7eiMtZ+FFmuQqGNcyR4MSbuJiBGFbG/h76Tq7lJXu+yBKN0PjixWMg3gG/ZFSPEOgaVwg
1k9d0d/M2uyroMQK2DG+tRSbeWL4j05LMHCejYc6Di7Kzr4fxUQ8mnY/G/LFueqHKXQbBpTpRJuk
xKE0Wub1WBVkHVBBwiz86kBC6ez0rSjKo6wjkqspr3hL0QIfE9De3/os9wVdLo1wK3fqx8v/lIci
oAkfFtSC+nZ1cKRvgKd6qkAofrVu/IH8F0FwnYMRbG6H8EeFyN4N62lvhvaRuvtj3N4ZHYHGmWVv
ooIYXTjqaOnA2ivOsJMd6kYKLlecadANZFlPBFx0TWL20bKsfTWoxaUgRlpjP+Hps0rkXtDf9M1V
I0H7oshIqIiqHrP4vspnhiWSMjsX5NiCIt0MCVnjKnlK0DqE66gB9WwEJ6ptbVuNTOOxudETo9sM
D2Iv+1ps8r49hWQ0WulFn2e/smkMvcnOgUstu6UJ4XRZuba1svwWptiE5tujqKa5pX6I7BQiOx+x
5gw3aqJLuH3K1WgyhOo/06CBG0GSP9UsAPgoh/9NHjqYUrgRUL1mT12qZ/71GYIHyQ56M6D8FK+0
CPdazFwsmpfBK6T2Su/9Ws6kjxiVc9AD7Ul0U3pJFKxVqw+l3YLUp0BhOfKtcey7nMIWpx3BDDPz
YvBtWTE+mVQ6HN8N30I15umtnXsVglC3bYebKm6dbTrH+6nSF3/Fw1Zxt85WjttH6UtqkfVYmc2w
JZTdq3rJQc52LoY0RriwzjLTZNSuLIuJYc8h0KTJHsW7zrIf23oePRuGFi0Ay6MYTs4iSQc1sLaw
5M/VVXlarH7eVyMRi1q+0QUEUyHSN1J1id4jrwcpy7gbc63kLzcA//WGjisib3y9rEGFtpyXy07T
KMo46lGJSS/C6hi7rNARRcUuvZxzgq6J4cHYn4b2de/UkBMXPvAAlQR8m0hf3XT1VtLw2UDymPxa
jDrNleSSvIjmaBN6nNTz+wLAa9eC2WV1Npe9raPb6IT1u1Fgs80WXxa1dho4w1MSGD9LJXsuU8Ta
wpwLNx9pL+ut3zH8Qp5fFBZvedg/VpI/kTEX6TkfH+GeQPHtabVAqZAzR7kRznRZkZXktmHzWAUq
+t4Cpo89x862NdbPzesneZkm7U2rQVAqkws9RQisFbcOoXZ+4DBdQW9gPzdfWpq0/TXD08Za6uqE
VoV4QXBJxGgqWyxX7a/SMSK/oPlG6+tOSY2nisbAnlAtyC/VH9VhRRo0JmSt9yut7zedrh8yFqch
0G/jnkEeslaydY7fIb+DaBcVM0wZsNCBhiq79BfmHPIKF6FtYV5fysHgeARCc48twh0rJdmPjvZz
EpN9iruWMf2GSj/CbeQo7DgzBHZOS7TCoL8O1jRsSCeD7bMEK65lOeG8mS+ALrA4qlT3bXVLVxsl
ddPcJlG3FQmG5SznZuzUIjRPHDieP85zR0Wvsf9EeXwQJB3SqnFxva4rrB8qxCCbT6Wt3MixBfhH
BEk3c+EUhhNRITxbob4AGF3wwigkyMr0WtZ8EhBob1Xy27xZqJDtx/a56ZqnziBnOgRwH+RPSsws
0pb5SRvbh5BUcj2dagIbAnB+JuD7mK9pGeItFIaYJMnkwerL95GPZaOac3Mx0DHd5SopZfES+8XC
xIqQ6SJQsguo6epx6U9aEc3HxiZohH7nxiycPzDjNzYvAjNTCXsYYU4zDw8R+aDIOXf4WFmojVxu
1Qz0OFvhVTRrbAzIIHyTyrSxovLdySfCOYKeryAHBcp6blT5npO/2EQc1TZkcWzbpdJ2ZOelPvSy
i0VblxE5Eze8NH9y6gWbUXS2N71bVdfBpF7lZ0Ga7o2Y786qsyN+rSXiXffxQSHtwrW0RaJ2I7Zu
yV6a6i1rU2UTxCVkC306admAPIxmSjlkEEJwhDPn/tDHjPjmivTsJWxPpl23vhOxtY70gV2GvJVx
Tl4yPE2nBkzDMv0OdnfY9uqpY23zqpCsgKTl67Qy3UtxvyO9IB9VTj2An+R9ag2iCdV3s5LRVVbk
l526phx3GxWb82HpY1qbFH6SrNLIppE9ajzHG4DG0vU0PDQeOL8H0BMEw9Bc7GXWbRakou5SZNBJ
nEeLbw7p1HAsk6m6inMUX0vbcElQt30ZdHubDW+3pA6TV3ECp5WRFV1cyiigLWa9gx+/B7yJDjj5
rY6tdHF+UtqMphnd3dFp0uOYAwQ0RyKCQ+URcUuC7Qw5J4UUIAs3zV41bqrhXbFug+SUwypbPDN0
BRN5D5bppq4eiuB5XmEpvwWfJTFeriifZoib430oXyGxuFY+u0n1pk+Na+kmhs6Urm/oadguw4Se
8/gziC9wU0oxecWCb3yxfA26ld0Xh7noDrEVHUJp7TL1kLTtJeZQgkiJ7mjtE6v81TTi6OMkUzrW
qdX1C2Uqrif9MV2IBdKJcAZnHcXpLpP9AXP8dZgx1XWoZVCxTLdTOtKcjbaJkdAU0S81EV1qmbYn
3OhC0ZSdYLAhBqFXqB800lGHyKcmsLM4dVFZ5GAMI0WfD4XmAo09VppzaktizQwFR+47yynHVgXa
pOUprKh2N7IrnHwjTrdVUXqKufhNib8zCE+5IFrOkGiY5H08YO4uOi9nn0NJaR/Y8KGFsYUIzLS3
1TVzn84REKD2oXPurb5+V4YAY5i4Ds3wviNBVisdTn7BBjjJyV6yo1GDRrWSK4vIc449/hyMa0wl
s7F56czzHe2Hi44oN1fJx82iEN8kBiIW9N9O170UznDP1uYSl3A1tJeCCK48yhDRpRsn7u8MWZ/Q
MWwjQ7+KTXiR4aHjIzPT8HYw270tOBFL+w4o52Wimz+KLj9YdnUMjeBlafIfGR+rloePii2eQYdJ
/TFvL1NBywfnUTlPxyBS9kSm+4GuPuHBOqrq+IAMyWLiMXwnOWSL9e4E6qExxa6GaBMQZ9u1PbOm
6cqZBLLS3qQ2hWf6IkGsv1UqKQGJ8HvdvpqdxSMc63Luo9MSR7fUrVnKAiR511PJcXtUNxCutyIn
43axd2ScbwKj8uEb7jjBuzVz4SQRVWfWqc5pVnWda1sWUqJi02CR1K3BV51s05jMmXW2UY0/pn4s
yRhEhHNAzkDvN9lni7Jbibk4B32jM7aOoTwC+jPsyscXgvxs9dMxWdvCHzXI0Hp9SivWXod4pMg2
bobKulpyv0ae1EfKYRwrhI3WNsuWI+ASb5rnB4MsC5KSAqfy8x4Mt4XaDrNpYM2uLV/Dutip03Ss
ufW81/1WSQ8RHl4ial0wSoiRMChaildQGKK17QHX3jrAc8GyM40CImTRyMrw2FjWNrDbQ8eC0NCI
MMCy9ZHnxAUJidaVpiVHCctCF8UhKQnoSw+YJo9OpJHU3uzp+O0Cq7gTwnpYOFk3JoE0RLgT6+2Z
7MaIWWa1Q2tvJP6IXVoU2Z703mtZsZVksUVnQjCvplJvx2zCLBawRtaVpCTQHWTaQ+NMNpVW7GEs
b2ds1dVM5UOLvH449s6+70lTwu5FKirNrF/q8qfPKQFwqMDWsGlGc4tw2E+W0nUsIp3JFEFLCh+U
lbTR9zKpt2qa+OqFDaN2JloMnrJHF3FH5vZuY0bLsWk42BgVScES47MCfklzh+GNeCgv5bo8aBIz
kL8gPyHzxsurl3akVmyHPmBL34yBEkv7hr9lq4t+R0ShJ5PEU8b8IjFeWj72gJceqzpb7HBvWQLc
JXWcYPGhlnp57CnRJTT9DSd2Vw9fZlvzcmtvtXLXVCNZXNUmEAEge2WTa9mm1ElAzijJtMrBji2f
vK2nYAjg8GaboUNNMczHnAxdlafWG8wblNiN1NzotrJR7MklMMvr2aAucODhvbtJKBGKhNQKYg/6
QZQ8mGW4XTYiAUOKkVORql/3foBXqCt2Sep4GlkNQ0ysTKVziCVCLtd9BTAwcu9feG78wu79Jq95
ZqQQDeVLnjc3BGvNtHTUKyYaaj6Ea6zZNvjt+0I/8BeDJSFVvFbY7kBcKUmLQ2zRR1TIw3yHcUXE
3ImNwi5ARa5qHg5Er3eKk42ZxuFaFYueUkvaOOmmKQmsDFqO3No+rsotILBtz6BYag8nl9ss+sZA
e0o+evA2w0pmPLDcUdfDYx7Md1rxy5400DXeEGIQDkBnJ6dBONyq40Gew4p2h6M846g6jLGX/s77
CAijuW8KNkQlVRcC0tU430ZT5aW52KgWB1B+Gtpat4hG5O6GVwM9WFNzGQU7tSpWo59vIWlf1gRC
CNB6Da10Mo5VC+FcBWw/NXdZW7BVBivYpqoX5WADkN+mdXyRhsttXOs7HYpOb5ARk8YPWr7sha4d
OsmpoZpeFltej8hmY+JoqjFZh8FWWeOVDLa2MVpflUB1dauqsFUJFaGqx2Eg8YMu3jWa5Y6zjSYC
8vvMHonfJ8vlghDXvRQaHELM5rXfg67XEPlnRsrGClgDVPh1AmWXeaENhBFozJZOCvABYuQq1kdG
HqQXS00M4zxvJ0uA3NkO83hUgz+T3d8xOtlZ2Ns5ICV6ImEYinc+8mn2sTdYJrlxiu9Xduwrg7w1
lRfMaEctT/aVbh3aZrlo0/iU04QKe+Z7Y+VDwAge8KIpsVeQKkIlY4FmGa25sun/oe48luPIsmz7
K8967mkurqtB9yB0IICAJEBw4kYAxHWt9df3usjMIhlEEVXVo2dWRUsSwsPVFefsvfZZXxe3w8iu
K0l0LC+Ed0/ea+pSMI7HI0XkQ0X6H1Gdi4zcQziwCPa/lKF3TDrSjKm0yyDYE8u5S3NvE0Tokwex
Ts3rEBAdFWhAPGuS9S4qPTyADj+wx7kC0L73vGzXt68Z0qOyhyib2NcsdPcR5ei+j9YliGC/y3dB
s2rTchOwxkjc6kAuxb6E0+48x9Vw1LlskrlwKNGF0FAK3PCSTbYOoLchZJr4KMJAgn4dywtq+09N
NdzNxMK2mPjyZth2gsC3ploLb97WqUBH3RMrUa6NWKJ8u9EmgrjY0Xdds+0tMmzbYtO2pUoe2lrF
cIwn9u3x0N00dVlvmqEuz77/USd6eebpyW1vFNUG0yGBlX5I+1P91/e/hmE2Usj/Z19++8LJj7z9
mimf//qFk6kP6Mn+8fe3L3//uQ++/PaNgDLxMk7OngJZf/BlMhze/uv7Hyf/VgYRnrG3L9ctRQcj
rufV9+8hmZsq3fe//9Pfc/Itgow8DxPd7uTffzjcya/680hv//j2M1Fa6fsJgeL3f3r7rz+/jzp4
W8gWCU3KbOeE55Ww743B7rZ2qrXnZldfNxZe86pMxkUZtN8mrb8zByr0v28mvdc5U9gd16Swwryg
vv5jk1gPK+BCdGUH29l7Rr+UCVQpzf5AZfBe58wDfaUAcWjp6J/9fBwdYoZZpm2xDepsjQJ/4eg9
2Kr0IbaHjZvP91FHz3Ku0fOFLuaGxuMld9yPTPzvSAE4OsYK8o98Po7qbP1wujnrIAiCBX1mM/LZ
cLLjqyr/q16n53GX33Z2urC8+XOqQ6X9/YX+1RBp6R6OBYRBJt4W3T9px09l00djTW+UbIR1Z7db
U/MVm81Ilp5jSAaMVVJgM7NSe9ckSuE9kE6aePRQ1A65n8rbeW5ZVbGdz0R81eUCl1WOijZLYkj8
4Qc6DdUzPenX//B5Df2k11lqOfoNl0vlNt5eSc4DT3yg3XqnZ61UGTwVvg9Z4PShkLNTpXBTiq09
tYfcYS90tGDm21Tdf3/x39HoYLvEFmigZhbum9j8h9ueOX5N5C2zkJfU1OFhSCXiuqB3VDXywBrv
A+nFu4cDBuigHYbGcaozmFnh1aR5c+kKNtHpxVTkK3/6xCpaomb8/am9cw19Eyc5FBIhEOufvMB1
lM6TCUQZtxBT9xywx0sXNkxJW1z//kjvPBC+iVoSPSIIL7QlP787Y5rPesmLsR0jwAjkBS/M1rv7
vx3jpLMszREil49gIsYZl1IRxmK2/v0h1Mc8ea45DQQZNs4ZREgnQwCGL6boXsu3ra/fe0X00pdi
F+qT/sEL/+6NoU2uXEoOIIeTy9XTHBl1h+Pk7nzfZ/ET8pqj4vsBEvmPTun7oU6umitkX9kl8oeS
OGW4rKSjed5dlcl/f0jgkn0/jnruf3iNtGGyRrfilHRhX+uudQ0Q+SNJ47tPmQ0DzoJh49vmyWXr
Jqd2fPjNWzpz6y4wd3gz/5M7g6vPR8PgMvicqCZLb/Jo03MaROZRUJpWAaB2Y3pmVf+B4Oid6QbR
Nn4hwJY2p3Qyhuq9n6cMECjP5vQ1JLVuxsBNwi2Uzsx1bqsmO5/9j0wb7z54LnJmC52K8Yus2aiD
1OF5yGEQlbfVTMNPmbOsdB33/QfepPcOhSXLgg7C9XQVRfbHB2JKTSA8icODN/tHX2O3KA0UjtCd
4sL5QOPzjnjLV1o2oIsu4B/39L0d2tT2Cz3fDul91hmHBaES7iyvEvmBvOm9AUKgM3OFrbywvwjV
jLpwpN0ruWB2no/aM9jj88yNPvBXvXcY3E3Ab3G5cq9Ong3q5ZknKc5vLRe6YjEuq1ouHav+yL7w
3jPIGGTgSmTxhan253tU5SQC5TnHaRplwaHGxLGc4FYB9HGGgAhLD1KPNgF1NKepqIk439i79cLa
EmG88yoM64Z7GOx+BQflg1fxzb9wOhr7wkUOijgT6O/JkDI37ewFKQ9rR3mRVEtHlmsNsqZb2huN
+g36SRCPNhoTh6I3GLXmMaFRrMU2HVqkJARptd5CVNliNv1tUpQrhIZnXSwWoyXPcjZ8mpvsahrH
quzliXLz+9nkV3cIVsQfT+BkYUvmtu01Cm8le6wqLGzpXplbYb6MFkYhy1Q0gbUw6w+mfXVdfrlu
Nv5P3cJji8r057uqmVnnFBVvHrFHC2+m7gJeQ6PtOBavLurs35/le88q66d/HO1kgsmI4U3LmKOJ
zuTVxk7buQuu/++P8v45WRT4WCRjgD55UvMwaRuPNJ/taE9EZHlLGPpbKc7hOiwLx/3g0Xtv7ALI
8Y+jnYwnPbqQuCw4mm2/TjT8XGva2tp9aH5wVu9fOxw8prKOgpn5+U4FPZXtrKS04GnTWsuvdZI0
yAr6j87m+1FO3iOy7PTGdcwc7dkjDkhCs3tAm/baEP/H0zl53iGxR/1kcaBexR9lz6n5aFfmB8/b
u08CBjeLLbaOt/Nkr8Sk7fWM8WpB02y14dWCq19odImMER2R/8GA/+6T8P1opywmzCNR1wwcTYpm
PUof6Q/sVc/kKfc+uE3vnxjrAVw9SEhPHwan0ktLdyaGO+uxC2FsPIT36l3KvI+si+8+dmrl8deR
Th4I6Jie3tPr206uuYqGM6/oVoj2Pjifdy8dAFHW00zKAFh+frib3IqCvONpaItrNb/AQllb1X3Y
ZP/RgQQWC4M/fnFBSzG5ueMy+6dyIPPNo6RDiy5kNZV9sAX59RbBdiZsmUUNCt9fKiJNzIYOukO+
DTR3o5jcDWzxFqskIUVu/m8vEDkY9DGd4e4NkPnz9evNMjQ6k4FVHQzVxH2fltvQCI8q7Dqzzs3m
kAMs/v04++ujwUEp+ji6bpugLE5GpGT2UwxR+G+LZF7r7gO03mPWDB+8w++UfDiMzezk6KyB2Wr9
fG6+gQ7Qzbhl7mK023VWILMBQB190c/p+gf+fmSJkdBpIADzA939u2dImQBQhK7zbJo/H7qCKWbL
ites1RQeFO88br1sGNf/wYV0OAjmTA9fyclYSMiNJiVt+K0M0NjQ/JjpB2jQlX9/mHevpA2KxLco
HEFQPbmSSWIGftCnTPZmi56Dho+GxX2+KeqL3NrqfbiaqZu5r/pDUf37p2jgIWGowrKDO/fk0LFZ
pEkYTxmLYdDihXbOnQZsnH8wBL8p539ez6AjpzkqbOZk/I7qjv6wtdRnoTVR4mXbSmY6chmxTPuS
9h2hIppONxrz04WY53KHg6MHS0RFTERNiLIBibAZm6g+8ZG30fwcWXj0E+/S8tuHtOG6NOIjC9Ov
ox4flpWnj9ASSuOphUnmfRq1vsi2XWzeiGthlytKt1cmyfG/v/Pq6p5eFUT2Jj1doRxEJ8MrPb7U
Sl0rA0mNkNuzOeFIsz+Y0X/dIBg26Tb8X4BaYDn586VvvRhBfztnW9OfeEsfpoqwpuxLpqNdnKq1
SUM/F/nT789M/dKTM/vpoCdnRrkFYRlyC/bgAPNhH1j2gFaQ9j3bEL8iC7RoHn9/yHcGdjyFvKs8
z/D7T4kpqLt0s3d6DlnWS+JCtoE9k9BEmy2iATs3H41/arl6eoqmYB5x4LNQNTlZzk5+Ew61nmXb
Yc4WjeFuUBqQQSoBPFZrTKtLl3yGadp1kwto+qN933tn++PRT4bAzimTmbojlHRrWJYRiux+XEc0
7yXC+iRz/hwn/oqmufrzvE6Sck7++j//UiTOv5auQ2oO//v/IDhHlSEIGPonwTm3X9P+60tR/xid
o37ie3QO2TgUVImrwN1veLwlf0Xn+PofeLlgQGFMVyuDH7NzxB8K8c0XDOYC/mR4+js7x/rDsNk4
UVRQxnZQBX9/tJ/u4PvROWA4fxl/yO1hcBD8UlAsv4z+rpjHyZodexP3wV0r0qcihJTZPOBGP8LQ
j5aTXbOrds1jOwb7PhDHrAcWQ0CesUS1vQDaky3zDHVAhQlIH601RgF/i3CDqFnaG51WEcEZl4QC
hHKTE2S6dWukO+GQdMu0hjBQz3GnZFRng+Nq6zgyNUQQyOILOkgkmyap/WIbLuRI3z0isoyWpeXf
aV7wmDsvM/6KRVM3qJd7906dglUYz0olHEX5MpPRsi+SM8+o+AYMiTRb3L0M0e7NufUKvAkld2eE
T29fMyv5aRzcPRRta1EEbkSHOtl0CANRQHcLtxviVRo766yZScBMSVOVOb8pLo1VX6D7Tf07b4Ra
ElvZvGlrPuPQnZlO8lV9rLElyiYBPTPP3l3ag6ZyzIr4+GkPYPnOLJKn2MBF4eolDWVZvnRz+IVs
Bn85dw06e5ktqqTB/SGHdRyipUJA9xSiJJIzBRtymgmVrie5rLIvDiKfRe2GT1nZctYWSctVf5dx
8Wu9qZaFPT9DJz0vke7C90De0Yr6TqVYO0MWLeoUqk6exV/Qj7++/UvlR89a8Vj1cMcKS/9c8axk
sr+RxDBPFQ6xjtSjWmNxCVf+OPU5DrHwaHfIDLB2iGUbQwyo2xb5ujMtBmKmnVD/nPlZuhM+fLKc
MA3qKGFnbGxlMmjwcVW+AzqnDl4mYhZkkydrXQ+u3OKZB3he1Jm4ox7y2ciqvZlm7SKOh091MnhL
krorrx6XGehZeE3Dk8tIOKDcXwweekkzI4M4pf41+eONTJG2bVozrY8e126hDegsp51BRJ4aUPeW
Zo77JEj3eZ/Mh8AlIN0uI2IMKjiOU1JnR+SDEY4lcVXPBzOqWeVqRr2MNHkzCHsx2DNTXdGc+ZOO
T6Ypn1L13IOttxZDJLxNAXZk4SY3aJhcZJwolHw4G7NNA7jqIC6FDd4AIV3eMaJDDeLro7h81WOj
WiA1gwLsikfkhQSL+8ZjahiKDQ79Mk6pPJQUuq+KxrrVp3xfs6NflPEcI6Yzrmx9vGqnkLUGFcVl
V/vnCKqcZdhIlDkwR6gCX9sNC4SMV3TpDA+s/h9GsmRWo55cx+VLrEXjZaitycQw9ZBYPZGvCjHv
WxgQY+ghK+qCfeSgeiVycG+I4Gac/Gfi54nXAHZqRf4ydwPueFbuAfzj9atJmkBarKdxsS9b0DYh
qQ7Bo54P167phbeOMUwXTSmoXg6yPOe+18jPbG3bSHiMjT9iviAJq5+r7JD31j6KCrJHgyi8qMkM
5a4TS5KnyTLrx7uckWgs9c8GZI8d28B8GfTZyxANoDGbgqAfbHKh9OWnobUXdReKVSZcuesh7BkB
QmcwaDM2wr7ZvbEuLZuQ1YE8pDAuHtt+QuyEJnV0UsKBK56GxFnW6obYkene5jqp47lrH0ppjZuq
v3VAPq3IVHlokuCLawHljC8jK2V5pDHotmRvLNy5eMyTCz8ev0w2gXmTlKtKonsaEV+RQDCgV10N
45ySCpQvvCG4M8digyGPuuoGdXu9mD5ZFSSqVPRPkSx6tIsMYl4sjY3fheQplHsat+ECiS0ulGpk
vx3B2PRL1DdefUMDIltaPeosLSS4xovRCVpI/gdt9tZeoJO/MlbXOdiDFTXkhTCzF71neZ4b1V3r
paoXEvEo99aZCPJPrEOHpeG15EVeSd1u0RdR/S2srN938lvvRPkiIJt+Ste9bR3JT26XmSletQZy
sJGhIx66iLXkvC8bC+VTxtHRhUqjRWrpkvwSmsG5E6HiQa712OT2l6a1cwz4I5bAsktXbWEo1Wh0
XdphtnJCwq1Lv+92ZaoXKB2z8Cqa2HjpE6ajKex4OJmhNtq3IsNH+jXh42hmohGt4fMQeaAUSCdj
WPCLZQVlctWlPKNyEWXjPVFI8myY0q1RqO8zO4x8jnEV2hHUcbMT2N/lVU0EmhVbZ0OF7G52vFe3
b9qVSL38zM6I/A69vtzaPEW6fjkJQs+q/NkZIMmaBDS37JQ8JOx4+4N1Eim3RDsfxewBa/OL5jh7
pH8YfnJp1/6E8FZ0Gzw7xKXmAaHbAGTKCXXWgOUsczmjAhTFS2netIOG3zNMlI4z3sshmW6Lxv8c
j6TqAKsNtx22hgRQ1s08DcEy7qtiCWK7uEkksjaUWsj9MmbD9sgG4JNjVHIRptpmhMQAejlOl06r
sRiwG+KHs/Qe9Njas5cuE9rCq6tbEUGdi3QXhb1LaQQ75BeafPmu1uvXWpbF3mFStzNihZqZDU3X
kQPV++Gu8sZ4m3jrniY2EtzqsY6bA8G6faDf2qW20SCpnA0CqZbGINd13ra3mSgdJzq/q53o2BTJ
1ZTFF3okianJwkdMW9V6NlEuDIZx1oXRvim1azPCeK05L6VOIvHbIgEvszbO3XIsh2hdBEay8AFt
LaK7fi3iwl5hWZPHHP90qw8ZezvmohFkmIGFNTDODKO61JtiNWkrEV5NuXeZGPXRzlpWLnbUr4PR
QgE54Sv27fOWF3k1dnJP+ffcDgzCoOrwSxIO87KvNn0c+TvCIja0SdZTESKPDymmmTBIXNxIAtHV
80gRdEtqlV4e+6y8MZ2qZDp2sKjE7b7AD1AoPn696bJG20QRXsgAo9vQy4N0+odEQLeoDf/zXFtI
lm7qpmISHqMVBoCLPECtIodmoNfq+5/shEVcz1TskZbkDgQX9P2hMidtaSBUq1Xgk016l1W0+zLA
lqiRx7VxNbNa9WYxLN0GAwFBZngFs0ezHcNF2mqoMUsgfzqYid3UVWSk2lRzp2iD6sh9zfWd0xCH
5Q9NdTU4AVBelo2rKJGE//VA8jMktuc2csQu+ORpw3jIkAq7bXExxOGwJ3EbR5O1MTvvJY65TbJj
VLGPYzndyVz4gNbsQ9Trr4QVeaRPYUnNiZMP8tC+zEbj2MXznhftpiuD17joH7SseJzHZNHE9s04
DPUi7onuiFKTKA1jp7E4WxHYtoeER9hycMDq1mw6DGTU8wWAHwTkZD+iwcTu1yYxmmsx3ZgwqKiQ
a4uIyWmAV+d7PSO7FQ3bSvTrpK0OhRs9DKnSyzUEGQWld1MXRO7UnD+aRiGGldSsL4I4o1q/q/1+
Ryz9i+GxXPeCghSwAWOQbty6k32FWvAuzsS2Nx0k3hH3IExxPEsj2w3ik8SPvbQy3DZGhqyczKzl
EMMkwsXMA1Fb66n3N2U7XyTS/OYn931xIKR4VaJRo7jFk58Ib+0LfmHgDssYh/1KZgUaVRMvmdZQ
r3Sq+yxFsst3Uwv2HrrLsoseXU3lTaUeUVPxk8B4OgTuzk+P2JQuCRuN9uEX26mPwJMvu8w99lSS
97EHl8pLMUoUi1SDLtjITuxwwac0oV7doL2pdbLzSpZWRRMQQVWFGeJu/cLtnP44GpBVJFP1mdFW
WDGN/twI+461d3VOWmMCjcH5aqRhdsHNXGFguu6zob4LLHTvus3gajvlZ/8qd2uCmT1XPThEJBvA
gvq6uS+b0LkYLYSkgVPoGCweG9kEK0v0GuM4glmtrw9O2F2jjd1ohvJ0cY9hSrPCKiN3nybeXSDY
BVDD85cN+w6/YVXFOxYDUbwYgmHTk07d+dkhm9jP8aLFSzFYD0W2ddVewRyieEkq+rOQ+HYDhhg7
ZJflyZE1u9SfDBly2zJeBngMLDUGb5UAk2RqxMYWkFWRuVq/zDTrjlA0b+t5ziqQo77M2sxf89J8
AshAW7FojyIAJYE+DoK51S+FWvzxwDcr0brMg4O7qYcWpncptHXknOlpGK4Ahj8VgUlimtNfEn1K
gpzAD6j15MEIEIw1kEIuE6MrJx4re60IWTrpyJYSH1esAbFvqaPfZpX6zTs2LIc0KRRh8+sY3r99
bzbyfW9Xoq9a3H75JtKipzmoH4diOODfJfGNbZ1TMoW7AepwtodvP9On+BHV92aOTdDclDG3Vc6i
JDH5qOOLiYi+PasG+7nMb1IkQtc18cZ2YllA9pat15MApwHKMVqNmA56L2vHSJ7sSGAnmfpuHfaN
sWkHMR26Fvq72hIElWxvOn59r0/WOtBFgrpbu0pHka3TEqGw1l3UWWIumyZJuXnzJ5F73vWQifPM
5yboJg3sVvsqtKy/VBJQ026tT/jMF35b4vBKp4sub9eQSPlVbW6sOla2utSe2S9U2D3Tp7f9Zue5
+1ltqnzz9R/XHbfp/RDCrm0NXKqtru+Bq8IF6Op2XWPAXLh+eFtCOChxQp81U3Ve5nnCPnTbhR1B
1PZZpIfzPu6KG4ir6ODrC8J3wrz1z+20vrAGtu5xnrHdCQJnKSazwG1j7uuO92QyAtw+Ve2sFEhx
NQ3WdCzAXhEe6yTb2ZFyJwNg+GPLWyI/O5MenLnOuT0HgKWLqSeKcT4bZwZMrFF7n4j7WU7XqFU7
ksZydl+WcPZpHXcLPE3rMEXp1Yy8veFNSskCCskdWJiLwmxehvjFaAdnXarSSW+al/bgfikIa8HM
VTaryT0PW9wThDgvmbfJutB5dBqHjxAMerasHAgTs9zEWgtpAv1qz6XOJK+6us6e3mHGr1AhNNyL
VRiMyblMBN/prgsvBM/i3VkBb4UMtbuU3Qdll+OcU3kQA0XQWvKZ0P3xB6ZBE5vjsr3Pu6+BgePY
D7srEgOIkNNii7kquLM7NXOrEYJE+TvbNH1oD/aGa9YtVNEijpwjJIc6GC/eXgf0tvAImvRJqS1N
oAOLqIr3Uc7Q1I0lH2riNFgCWZkOLY3zUtfa43uz0HnWegGQoELfMVI98TJQjakXPodjse+UR8s1
zAc97prVIMRxmlExh9B4snyfTvFDysJFPZzqudRNzrSV7VWc7HKZb9SAqMXzUQL/AhcybxDk4Phm
F2hLakd2T2VJ/apAthdaxjumE/Gos8D58+MEs8M2RI1KlHfKXiOZlUUSIywFCxpByMxWKcjIZWfD
TXXZhcWC6lCpBoR6Xmo4VQi3I72zY8gGqvA0uRpzToNpvmLPnaOzKEKPzD7JWFhOnzH3u2/XRrMY
6kzxuQL/utRTxty32yHUZ86B0nTW18rjY6kbAQ7qzhg0oG5yXRUGSUFGai16gGut635+K5nFGb/u
7fpOqmI2D9DKYkGKUNsdR3u8iVWwcJadiQQ4TPxACNpXa66v02hMV6jK513q4VctfHyp9kBsxSC0
lCGM1YqeYIHTtaZfz9p07o48xM5Yz5vG1+4yknfeBsi3gXuUFUuy/tlxKQbVo47HZqNu/9sUMDq0
e3xpwx3mkwJgZwbzmiuWozuBi3c/WVAitGBIFKUerYgeB+j6kmqViFzuGM4b5mXqkuo1GUOyBosa
PlZIyUy4K8faVwy1C1x6zaoe/Ts96L+WZfMpKZmHfqj+/lVi/TGNyFJV9596ArTSDATI8Np1VcJV
X/+hzeXUbkMumkDbJHhqJmz8XXZwIREk8CBIHHXy9lmRpARJcmHM2/VWNEzL4E59Mi2HAJvIz2oQ
UPdW+OmL10K5PBvz6qqKYVfzEEYdT2WprVU50y91OpO8+bYUx9gyb8yPYK2/dI/UGcGCUhpkx3b9
k+6RAMzjt0iHMHg5x2zIWL9TGbOjp9Y1tsXYfXYSBSBAUfb7S/lrpA4HRh2CsBZBvQEU6edLSfIq
dq+o51LW1aYgVDGF7KfKwG2srbXWOQqGZTWKKG2ioab8roMaPUdPqELZ8PuPFsuHST84UYMGo12A
Qfwm1OKm420OSf704OV0fHAc1U9qzTBVTDIf6hqtX7qJnAh5944NVoKq/Wl2vBUjRgynyN4MJi+e
+uRq/BuS8RrbmePFT2VfX/LMA7jh9XUThrCKdYczRRT2WHoIRgfAQ0ciQp5cnEdxcVRDfMII3FnU
ftUgNxnPs82cWWAecCd+AIf4nwsh+o4MSfy+xoJElc+UZLW1upcha5e3W/Zv9Yjeb+zQPnkugK9G
Mmz/51/rEP2zZpP6NP/4XXSo/vp0q6/t15/+AgcpaqdrhPDTzbemS9u/OyXqO//VL/6/b2+/5W4q
v/33fz0zL7fqt8moyH/s+Cirxz/vEW27r+237Gv69fRH/m4SeX9QJUV04oJ6pVPk06T5u0lk/oFt
x6YLzSOrrDUMJ3lRt+F//5fh/kGJ1jGx9tCnVqGgPzaJSNPj+22ENPRBgZr/fe7/QpfIdHX1pv0w
qJFAgbIMDMpbGwvRzEnvPhlIqrHmPNmKaoSxoTZKFTsmKxxuNP81Uxsp1a7agQjLeAELzD3k0MX5
p0Ftv4LKPsayu6Q1cYy+5Jof7ckUvQzS48jeTWlwqRQ/Ufa69dTmrmKX118G7PhyI1Zub7yASXuP
recYJ0BcChc3sIYdZtUhFgsBwS5CWIVrd7TOCrW9FEyX83gIkvuUvWeaGReTGWzCTqiadrQqxoi4
lBRKR4VLsS5Kau1qMzuyqZXFLpX8Ql9td2sRhNQ+bVAExZ3Djng2buOOVWKCmGxhGwY89nZ+AQrC
BP5JOPkzoJovlOKGlb5tTdWUYZo02+CGYh+IBlohLIDSBx0MR+UM4IvLYQtoyF7AdnyaIgewhVwG
o5+tPHb7dgl6DzR7gfiVyqpbUfiyKDJKiyKBnBpcg9qhGrtvHWCHQBUUJioLlSdeWHfQfiPZclFT
fcCry/qpeqSy9hDEIe0FVaaY9H0HVd5X9QuhKhkGJY1Z1TZCVeSg2AHVjNbXoN+Jo9aqpXxCkjAb
0JeOKomqloyqbuJRQMkppHipMx66GoebtyMm2ziH10SMJmnsq8AjG072kbEoZ4tZzAbxEXugK4X7
Cstuk4IUc7ox2TYAhHYGdDNWUAm7D1ycbGQfi64EIaYqQp2qDeWpVwFEysNNW7LINXw6NwS3UsvO
+3lRwr2xtGUZjweNDPIgslg0IodW9ShNVaaIlh5WgHjEIqNsNaZmtGooZLV3vQdSrqG8lao6V0jB
a6TwRe15FatKGFHa2gY3bA0Wa8AEHlMyc2qYSUE1lpuBclpEWY0sLbq32yF/Ed7S7wZAWdYSb/h2
VhU5ndJcQIluULW6oQIPo5g4bvzFSClVOf1w7oP6CAO1TqHgl6jKn08JsFO1QKGqgjHlwZEyoRVe
zdrKoHRYTs1lPVhnjbDXBYvOCoOmbSFIUJXgAb7yUeqtvZo31b0d6GBwNYzDrTQjiovULWuxylWz
k9jyZBlZ/ksGmr9haxN0MRgLapQWecNwjOjSGPGjHoAVq4LkoqZgWlE4vQUGc96pWmpLURW3lCIM
jrtA1VsFhdeOAqxHfc9sD9S7HmUWXfSiVjrCgd1xtktytt8teMHI00jVadt9TFHaaVCHJzHVLcNK
fArHYXrexzdRG5MvZrYZwWERAbRx/RiooDAsEhdIo42tObXVSpTzA93PVcjDC3tBBZK1O0eyaSj0
8iYzADw5teJh1E3MplySMJGKaDlE9qEmVxfpvC0PDi5vuiuxS+qQzDbR4MRkjmQDDx3vFcwrKicA
wXdzgu+fXf3C9cbg/CJpyQaZi9smHfeIGfH8IaAtZ9jLfbkz3egM+fNLnxoLHvWWPmLYUXuR+YEG
+Nrs/K/z1LJQTUS0N/oBkS+R02uzHvutBDEOWDpehu1UXRKfs43MEJHdGASrpna7XZz1W6+DBiHl
feDQFDN52SAklLSCAmPY6CT6Vg2wlym8sW2tWFqdtq+hqpzVCU3fiFQyiCjyvPAt6s5hYW8tMe0J
R2VrkKLAz/3k2zR6z4xDJOpJfPt5y0jvJUa3gktq8YZ2NzE43NWY0gVIgKwIMdOVJHTFmwMGOZB8
i7zTzyJOsSu8Gc5XeNE2enJhh0Z/DIHdG44YrssISvVEPN8e5qWA9FLK5RQENKIwvrUM550Ixse+
hrtXwuy5oihsbadSQTY8edvFPpl4GcsgOTo3WhXZ91EyM+hq5bd2GDcIDHgq0E7SGa5eaztIDrWv
uMnuLpB1/Dko/OlQwGBCyLDURrO50GRic0+iYOm2jnUYVJetqmtc6hNF5Vl8y13jODq5c6knECZl
OGkL207zB+ZJE5eCnuzGOk2BYgQrLFHOWutsUrlGE4yW023m0qnPuc473k4CuDozOXcyqBrk40Q3
0tLhWdGnsmO73vV6PW1YK8Olg6YGtKz1H5oxvWui0f+GeGHlm8WXafDKmyQEphQ0iTjXGtu9iCLB
YKCBJLX16JxN7HmN8uyMGOK7qHwNPXL2Co2YvbFPFyNIixUUP8UW4jEFncT2fT0RNNBF0/Xcl3Jh
OgytkPkofw9bJ6vOQBoaizEV60EjJUO/yJ1kbwWg80wzhseYVfkqCi3mrnBV1Fyjqq3AQhn2ZZT5
t5JsPLs2M7iS1j241Hl1SUDcWahl19rU3zS9SRc2JmcmtCBFzB70kSQoz8rEvjVUkwgIs7cp4yyB
iGJah0kL5c5yw/G8yrkRQRCuYifx7mHQeRBd9IfKCeOV4crpC41xkHnFlyLQ50Wjjw2kQK9bmb60
PpnelO/GyuoA/ZlfxGz5N32Y3LY0G0n+Hr5aXmOtEx9F4Nz4045I0WGZYm9aZJU33aaevIfdf9Xz
nl/YleXt0kR2K+EDZfBrAh6Y1rVZC85GbYg24SyPkSnPy6lvL+K2vphcdo7+BBwKTBIoDt+ftsxZ
5FJoLvi42guWfeQBFQCeVIXBti9CNrlFdj9a6LPTkCdEc8bHGnLGOu9mxsXychYWeYT+YOwoT3wN
Ezc7eBGpap4R6cRMMrJUMrkDz0nvo+kbcktROtR13e9bCeoHRSfriEKbD1pnPWtROV6xEOMkSOZy
3Ok4ztHr7BgPbj13+8irN1rvESbYElE6AbDpqQ99rs0AMKWRtwvMQqUimsbXZquXC3ucx685He4F
kvbhOqjwfBnMKozz9k2tJe0FRRD7qovu22YaaFsa4TIva9CaDRNOWsvowAt6x7vT7GU2FTsZV19Y
NYrzQvrWzpuNFz+lnZkQvdTGQAoN4iHig90zwXKtl5bi+Q70frfuFB5zUL8RyN+6Q8GUjMldCgy4
UVRg3Y+vUCPBxQtQF/wvc2e23DiWZdkvQhnm4ZUkAI6iREnukl5gkns4ZlwMF+PX1wIjsyPaM6uq
+6HN+kXOSXSSIi7uOWfvtVdycGEuRycFYDaXMjTpNsvUPnm5FtZewvfE3YEaY4Zbv6owieuVTXyH
FKNyqTxUV/Ebe5JuW1fsqSZe9wjfuAZiMtvNl2hWSGW0rVcQcp8jDSKDCcLY4rE1cq8T1OQUb1CW
mV+lxlGj6LXhq4ux0we6K3oNdFk0DUumXia+00Jg7V40Po18YYoxaPtyXqC0zQ8UFztCoDiAnTYF
r8BR0dGWX4R4LypGT/o6xM2k+pL24o+R6QVzMsAF/SCfcqKCzvoKNfBk9G1ZMQd2VJ4nWckwTV7c
le5w/+ExWARhI/uCQwzgz99uvF9MhMk0+feLf/5Wu/AadUMP//agP+/5/fHijooAddgfF/fn/d4/
b2J+MZ7+9ut/u/X+qBZe1EFj0RW0ko7N+iNbARr3q/dLy8q8+Ou23x6S3ska97t/e8z9GZY7NuO3
3/nraf+P7h5XtAdQcvqBllUehy6tjvkiWG/levF+/a977rcx6VGWODq0UN6ZRCpNdfzrEfdL99v6
wvTopW49MtTJlfYYAXhW9uP+jPcfQh9SZszrf2OXI49hSSawFEIsnIKI+HTMDz+btm783DWqoxxi
cXStPi7Yq33EaHYOw7z84yUiCPzHpQhh0dAMSBlmDj4xauURpGJ5vF9S0ohLUWxtcwGVSVMMRobr
D7PygIoP7ff7f0XkANgn2qGbdv1PFTHwoayvAVY443FFEg87gUpJEJFxIDg1RCfLS4GvNbY43i/d
79cXk/vvN96vO+j+9sCjt3895M+nuF//2/P8db/olunQZSToNfbA2Qlk/RHLY3PM2vGoLzE+HRsG
8SZfPwDpEnC7LWrHAd6NiGZc/6RtrHB/tX7M9+v3S60SDztvKeidr4+5/zBX7o/BKg8gb/1zmAKW
lYEVGSKcPuyZg9w/g/uPdP00/rp6/5hgLuoFs66+zdHErB/c/cf9vr+u3n/JhOz057002Tgz3K/f
77k/MANUtI20h8hmnB2DvIX9aW9LgziKdh0NuszFFtKNR+PZk93ZzsvL2ERXU/tkOravluHc2PyJ
Ku2AjSWMu5lIEn1PuIEvciUgmWhXcX6dwTnm7gMDE5YA7ab1HRAo8ahaOunG3xwwTbnqhY5CVmwS
H2pTfGZPqgJfLZ336GhD2438pJV7aRFgbAJt0GB+qWMAf7XJgxZveF4PPsvgtTWbnaP/iqtf3ZIG
pblqLfSdZfHuxpEZM7KRuFj/kCHyoKDJ4SGzn6t6tHXeVTfmXbFGOftFO29hPkaZ9JUpZLQbxX7S
xwg8lDfZNu9oyZ+G6Q0lfJBS8uZFdTZ6J6hEF9Jg2FVDs7XN8iQINAWsJk8TVFvZsxE02jBXzYNT
ZrwJKpjq+xibRwdy8whlcCHxhBbSXpju2e6mPYDpfZRpP6Zyfukj831Mk/PSfho9/ds4OQOlp52a
MSdfqAim09CZHN90QGuTwcLoV4557me5JzN234qJjeoU9BJgJrztongYBk4lynbS8ps6orDpBPsA
5xYt7utQiicXUXCdkBZO/biR6fDMPviSl8t1fQPm9E3mvrCL/YIJoZ+cgyjHP/JCe8by89p66hUG
OHYLHXkSFViOyDNh9FkBETGMn1McH1S4HkXe8291rd3+UqdAURmURo722LuBKpLDJJsQE4Jf0Hl1
DF/SjBG+Ubr7TGfGdJkQpVmyOEPjORSKHtZOQ74eWj9IU5Dyj44k/rufTgLlpK2i5NHSUMeKO08P
jZ2d0kzfg4jdSsC9jTc9RXr9kKvLUXOL46JUF2/if8eY4n53CeoV7AKwtx0V6zsgcAZ8OiCoiJGT
FUiSjw20mrndHYSowzyixo3nExXPZTZe4efvU1c/yVh9hO547bMMC6PNm9V9mWpB9Zmg/8hmeG8q
UTs9jMNlZ0/8YdRuy7bR8xRwZ9Gxt5yz5VaX1ijOlasf7D695K6FYuQFbdk1AlZmx05orKj2Ln0j
ieA7CQmOylLDcO3Qm/opN/VjLdpz4xqB64CDN3Ycg0ykzGZE2Qrhb6QXoGxlhKIVshLYipugvZ73
38zpS5+RZnby7KRxmEx6kNQsPl2/i2dQbtG2abpHtYpZM9MfIjUehorTnWsfZPSK2vagji6HAVvN
aT5Za3dvkMfRoENhntTRuWV97+f2cFiy+GPSB9D6xgPtgyPP/G5NxY2KemNMYIHpArJ5Yfq6PCmd
u6Y9wt0FlJwB62zUAL7Gvm7xxqP9w1xrac2D28pvak3CZePclto8ZnDYahSm0mmfFOSpfdzvlxER
bAMSLfXtmtWqikNWKIrS/jGZ84e8Gj+d5NcitVPWiCcNWTCTcj7avcKXz17ip6QnCjzvTrpT7IDY
7Wqp8wwkspr6e6FPezVVL+OygMikqaeJW6FGr00yP4nM+u6V1XtWSAr+aC/F/F0d8pC25XZAhVFL
cWid6ZQzJitUOnQTLUeEG668Kq1g1DRunIg56/DNLeUrdcNeq6MQd+Sx0s7AamG7i7NEfzs48S2S
1qGjF2K254qZOjP5APoFsyA4mzWre2a+5Ip81Ev2pMt5iviI1eq1pjjI6cB41vKo8BELnW+Soj06
WRZGWryvahs4tDwWRrIvSu+SKvKpTys/Rx9tGNkuafKHbrKv9uDc2L4+RppLRnv0YgJOcuJqLxa5
jxVtHynRZciVFyvPN4hzL03khaaOc65fCbfKIUePgjc3iAC3sb7BQ4+29s1Rk72QyVEo02OTDDRG
tUNSxbe0ch/sSt8vRbrroRGW0PF6a5+w5VczlPbLBGNxANXugu9PL9mYMyS1wtHrN8JKL+OYnWbT
vipK9WokGV3xwgyg2wkLoKNe75IbJtp0bHadTaGHslZVEb7q8T6Kir26iD0B6edielfaYT+WT020
HGvdDaNh4fykBvevuJF/m9PkWmB26grk/IjsnPagi55VpvPtAb+CJoNFnS8a34JomA9qBry4e4/c
5CVlljtb04FG+qZYqptIh4OBAAlKGBLh7iCfMzBVKC6webBuws0u48qPfFHK09g9lz3YNsu5NYl5
se0RaKHc54KIDYKvpNUdtYK6fCjPRRUHeZ4eUSD4mYzeQNf/NOP8zU6cY9RVB6irJ7ThfKfBbzrl
bUnFa0ZHMXfNQHWbS1WEHkzA7EW1whSOojc+uV9O+zrm1yZiIrm1Rt+CrB0bviY/Gi9wxpB2mu48
mOQ44+y8Vt6NvHMau8Q49/Yt98RT0xUv6RQfCLmjJNF3WvaAhcozapJrgFNma8d1SF5rV3wXdQRt
MdlGiX6GQHq0XPjXc3ZxWU/mGYUwbeGLKaytqBx/dbuNSoL9C6vJwooQLUFiCb7JEHJT3ecVwz/9
cJfqGjdpoBVpWOW0EJVAt6dDxG4iCi0pzqll+fJQObbfxJcC0Ydp9zfNcTgtscU0h6NtpFfLvLU6
rGK3wy2d+0Vuhuak+6Ne+IlS7aZuOlCP7W2VyYK1a0w6lwmrvizPeCmK3Arn/JhO9kEM9c3Q0fWV
KzP82QMAn3lXU1pXpVOPppoHZGPvmnqr15MfFW/zhEAaOLwHAthNxl1XTica03M5swAv29E+ToDl
ZaQfqn6+1K2JBgqSa9R8UjUX5nEilMHCSOGGDfDQvlnX8NmfOaOBzg7sIT4mVXWaG07xjfJJNemn
zlNedEEDWLevK/rgUwDCutDIeElN+um0K91pK/BTN1iPLDMLKpPtV3zoExa7Xuw0vd572P+q6suN
K5QCqV/SPbeRbJOwcFGjFuT7uPPcKBDF8qgHBmr22nqyyfdzmNEIKzpUFS80onCORQArNXK6R1TS
pwkBqzJPP5B/3mxFkNP+DSPncU60MO/nl9RezrZLY5Y+pp2RYpCtKYH5sYVHrBnWAaWmD+2bwTAg
bH1tMz9Ei3k25fdK1mfHiFmPcmqJ0YfMsjUpkWa63GTWHASnxtZhTWmfnErdVA1d7DYCL2sxxcHj
IK/jQrSAKQIlmfdMMdCLRWEa5aFulztTYfnOnycSnGIlOqhxdSkaNt9Ju6Ph9NqbbWgRp1eNIMQF
R3/yugh5ncz6DWLHsxthxbKTgOneDv7Spu4/On3YDSaRQhQ8DefFdiTRcD6C/fWHFR2qslNm5dA0
WJyW9tpmSNJjdD1LzX8c7cWbpvcHMOB73XRC2/hFN29nqOV5zpKTkc23BBTmEk9nnpBRSnxUYw6V
lRucc/pc0ygYCbZhjIdWGbogEXE4OWI3euNOTszMMC0lib6lhUMQhNwt+Hk7b/HLzNvNbh00/WNB
L7/Mm22FBMsyppPqdqfcHYM+t3aWVJDHwKCtVd/QLLbyxMKbKVO45lVwMpoWP+2GUEFAaUvgJhWk
4mza1U7ON8k+Z1N60oGHctcwrjibLhhUxPILcqUueSYkCeUj56gOb9yYhamoN6T9PSqvRUaN4iKY
LlXa1n3YW0ygDPb43YHlm2ZvhNjaQH9+lELZoLAOF0OFCwxof2qIwyCtbbWIkGqhi/dcr30Df57j
nqyOBB5F9fOq9iMLcD7xXYmFd7860qkMJuZrJtBcmxeYFMheR3GIUaEQduN5UWAU4KoN7ZyaS7C+
beSHDB7EoVDlsfwjHcsg6q6Rh+VCN8JOhrXShKbT7hNleAZ88CYEbdZavTYu2wY2t6JmFadqrEkn
aVZd48BevZuCSZM+PgHeRwG762WCrd3ozIIQcQ4dc7RMIaeGAqflTWA/URgy9k7hz00Rmt5lRlxt
sl/UWJ8jc7k6akamGyzVwjlHM3h5C1n39EX0ybe8945q236vy8d+LY9UNPds4HtJX9sj5ECdr6O3
cs5b+pTmVZjZNU7tRzsBCN6sDg4OoCy7iEHyPupd2SUs7d3JNIwPAl4OACjpn7ea8acdGZ+C4hkh
E+fNhA3KGNhEJXaYj+syRrBfO+8zV72scVgtoGFbYZckWdtZAavM3mWwYec5CdijnFvzBMrKJyz7
YtVMfLUBKaTGWMD2RTOEndcR0xcmqb4fwBPVptzXXX7U5jacPH23zPWOPLswLuLQ1ScKF/tGL2Bv
wvIf0J9XLM1GAjq9MQMNZjE07KBHBlR1HjEuHxGGpVwP+9ze9EwNdNt4GFl+K+XSLyY2tA9XJ4yE
E9bSm/js5m1aNdvWpiujG3sT211aiSCr6aC2k7/+8VCmIjEbt9YAjRtXv8czO2t7ZyCWmvQuQ3mM
a/1gJh4nVOnXvRpYIN40dvrRGEXhvfmD2QrGeccIUUiDBhQDKXFEhJip/v3i/Uey3khahLtzWyMH
qJQLxrCEDaAEWO9CirCOHyJl8e3Srjl3q4DQTSEYzcWpHs6jE97bH791Q/667d91UdIh+ex6XohC
eOAmZ1i/i6YO6neXf7S6nh+ske7Q/2qgNfTlt5gXZj4QWknajFGLOBIgX2YwKL0T/tlhMztg9X92
v/BzkXsjXMqmf/Z87i2dwaJ4h7Ta7lRBwJpVT4yVrAc5lxzXLf7SWpbjW0wIPRkf9XIZh8x+jXGp
eEozvCXCcw+jKIYd5tDyybDkt1JECo0dtkRGrXbfs5roABGdl9EhxUxJcSFECQJwe2jf0lLhi0l0
8vF+NWF4lGM4+db0U3lZ0VocAF77lsBk2VlNURzuD5OxGdpTFJq1qHHJ9j3m1SuFtXZdRvkOl8Hd
KYWWH7rIzcKSPVQwMYV6cxY7nFv3kFANXh1woK+KEe+cmpAip9OFX2jou7phQTRHbdEainHLu4L9
ip3uZDzib4ahvLU10jjqbDigwh6f1aoqHou4/iLSjPnN4nFQkDC6Bh9OnOIeLEvkAd3GPNToUhQp
EPGGd/ikNeVzPlqG39Ii0G0tyKdJeTFm+Yc+zt0l0fBqllYJ9TuK3skHG4hAzr6NhavuRaEtp6kc
MMJqOXpnylWp1TtiGc69abJPxcZq875Z+CwanAn+JC3/kYOWwfsae8yqzqQZKfFRqEDDz3AvU5jS
6WEgp3YMK+qdtVOK8tmPNIanV9dFi+BLjVQvJZjHs1UhNafGEWm1G2l+1KgKBOBry2TB8PQQC1k4
Cv15sedAdVQyFiTzS973YB1UsTxC81rtGIe5vQwoMhBOnxaipqpVlpMtvtljeymhW6M+qCymfg7e
JJarummORfZURILBcYYNbjz0RbUrBr4LnhKIgdzioieExGRAB+67S3y13Xe1jk2rI5SE7Yq297Aj
9VWFHB7JyZIEuYO9rkv2Cp2b1HH9RW2DgZkKzVpagfO+HCDR/WFTjTNbQTT+DfgKe/Du0TUJWFmE
75ASFDG8FbkX2CkhSG28y9Ryg3juMOXJtkfWLeIPU+KXbPCsm127z1HxdRWT4DIgzojnrj7A18kW
wcKHYTzS5LDey+gd+aqNH1Gmx5mzqnqwCWHr51Os0QVMy92IGUqpXzX9VBuXCC9b7B0BjE3MY1NW
pyQwS5psgXCzQH3BP5wlL639yGvhY+jy18l709sXToh4eZORJhrJEXP/LCtWdu0tS1cFC4ZO8kwL
2wnkLIDy/2TCui0UfBfmJ5e0V/bSBVFRhLmZr7p1dBB6tfF3i+PqmIoEsDsWPdU9V/q8Mwgk0Xob
dyThImT4eA47dZOkAHmYavNrcmdCWOQvCirs9a52Rm76WjyMhnu2TCXM6+s4ZX6nyTf2SPRXaDE2
KBtRV3TRq9SuNecY6bkbp32ckQVJF1lU+bGys4u9NYqtKd7u5k62+Ume8qEaq52MKtBcvfMGymBt
LzPI/0yvUJq1Dv+LoFWrFObOzfqnXFuYsBpgb99iveLIVh5N50NlryKGU951VAbjZq7zbU8VusYk
VKnz4s468vyWhJnp6NrN01yl4ZI4e7x4mA/m3hd0ZV3zIJi+qyB2kIlfPFu8mMKg4AYUqzZhsahP
sT7u1e4kTC9ccvWw8PXH33bwSu971mo0XacTht9LIuZ9S8KE3NmxR+DzsHFGsbGpjOsdy0xu7jO2
fFiOk32KRoYZerlQXRPXujwP/Veth4sekr41sJjGT+uhrelhYVTYDEZ8N78S9QW1R0zaXf3gKA+R
OcE7eihsYgs26Q87347PNXi20TfrvUXmgXFSiC+I8b2+pu67m70P+R8Zx0en6n4NmAQg5LVyOWbm
1fkY77HVrq6RHOtnvZu14WVmj54RLFz0r8YwHtOOA1eNAoRcwSB1piTmJomv7bRcyKo5F5hr2GEM
ShR0aRqurQbFtN7KilQ7kj6qHF1t3fsWuLqNhsUwyhAmKaQW25dYl5doJJnVEVcvbT6xgqqvmtN+
oMZkPto91M7yYGB6FaZ6oltTcbYY+va5xbhpjEpI+YFJq9o1E3u7eEQyY/Ftzh56tAwDegTm/rs6
1fZOWge9eyuyS1+ykBMpCNJfGZzXeiY7C3BFb8t4jdT6Gc2td3ONsTs6DtyWBSH0J5hQuyOpwFT6
mSJPHzHSldaZRJoaO9xishNwih+ec8Zdkn55tTty0uABo8buaRLmSSmxaLEM02wtLt5i6z80ha3L
6Ckao+I2PkUC83eOyOzNzb3j/RF2gxyn9cz6WeAjwpesJtvRJM+n7BFjOXpcH4vBcXzJlI4SPcKU
2EXOS0N28oPhzc/2mD4UAGRvXtuRTU1EC+P5unkXMjrMmQdcws6KS6yqrDuD0bznRV9vQRVo56XT
41dnUcNhdur3RDbPrm33REu5P4j2i2+xtJQnGrcwN6qDmBOVb7RSPLdZVTyn3UmdkuZ2v8VSDelP
mqv69/uKwXbPdRE/qpxRMIE2x9kZvEulF5QF6yUKNe/S2djWZsX6ZAL11SdTJoNiyep11V9/qkiW
Tt3spGHmpi+ugghsE0GZOLrrj/ulWMkfDKvx9r1SjRNn8+EXEA6mk5ltHG0t6bYm7vI1B/6PmqRf
bVbJXcENdwZKqZ/vl2bMbZsiLkRgwaSl9rcQBcpWYZnDLTil3oXvBZ0Fk7QZNrksZYscSryaHbvc
opyYDDAs6Kb55vSxecgZ/G/v7sMqigdONErI1q59ud/EBvAwZFN7zbJTndVgCgynoGEAhOR+VSfm
MignDPn3qyRfvvw/UYf/V7rvv8u+/2sJ+f+H6nAU2P+dPHwvqp99+9n9XR1+/5V/ysNB/himY1jA
+E0QQiso6B/ycNf7DwODhGuCuwKt5q5cub/k4abm2MAhbde0kHQDp/onQ0j/D88FkoWa+0/2kPl/
Iw83/8UfotN6tHG6WC4+OEv9DXMMIYJZEVyTgDiukPmgbwL30om8HClWJg8blscuLfWxMmFSF+co
ak+DFzE8OxH1c5Vq9lT3+bXX0muazt+SstvOhK0NBHc2ro8EygLOoLvZY5nPfryk3/txeEdRczMg
XkRF77tl9FFrC1PVyS/z9ku4LCLt4i89/i8soVr1LUWhktcEejpWAHbgyUtpARK9KZM/2ul/QGa7
//KBGBZ/LxT7+E9sx/ideJw63ahLc4jDdG5RmbdOcV44422QB6exqv+MI7YS1mjesEnGFwSkFaNs
ylZk5Q9Kpjnk6sbps8Uu8jAN4ppU7bcJ5/x7plrvWJitLc+osXTJhKRRNHqzxbBITYaFvZhG3TMV
+9aKnU1uNu1NywPEs+PRSMTZ0H4Z5TyQAqI9FhkdfD01t7PG2BdEC9QSpoRtznizEuAdzCNZSUlS
K4fIHtLt0hlZ2Fq88mqo1vH8yGzemxVODsRCZUg7SeNIdrMZmWuHC3v0UGUntSUsXva2dittZKNW
pnjMZVTvYlRr+jqJkbyWc8cgd2vE0js2qrEwF8BC3oImoJHQPjjkyx0oRxKEWmAObKJRt30Rl9dF
Wxh9du5Zt+fabz0iDuN80K7UHD+tSfkw7Ej7FLN8i9+8Cj270pwVTMOHvx2r/8bwZf4rBM7ChQGl
a8UE6ubv3oguaQ3oSlNEddBRrOYfIkkpCyLm1rWKmXHSyt0smmlLBfru6pAA8qz88KBoyGKsbx47
jgOD/+2ijvHJq5TnsnBeu6LvHhHII42WlbNp2uWPYb0gUlc+aMh1Z73znt1RNX2t9BrmYJCmNrF9
SyPW/H72GCzp9EiShEjkhU1542JD7EjLAp6NjUOFTCHXjDkbS+3mv/9E/g3xG84jJjiWhfWf3ynP
idsgQPPSJFRwffjuiBIHUlYcMpUKFNedt5OXso3zZsrGDsgBFpcfhuqkD9gjAmhIRSh6EmFxMdBx
nREPTFYCEEbvvpuJ1KiB0ZuU7WuraJEflSUhee4Pd/X0Wgwb6NLVu//hDeHb+98NMJZFs45gBEw2
0Nzw1vy2xlUdccB2Gxugr8jupHMu86QM07S52nwNw8XRhxOyb4KI7hexwACJcqaJUi0yT2WGJiCp
LYSbUh6VaYr90coIgSNQ3WfMVgW6NmMmAEcRy6sqR3gds1HgfXD8VHhPpqKvvhR13yez2FnVlV3Z
82iXK1ql7sDLD7cs+hWrGcVXUbyoyxB6GkL6NqV4h6dSdepNAqES+isalaBquviYFa/R3CTIN1bf
yUR0JwoKWI0ZGK24WMjcbgjsyohHyvS3eHG/VNt5rgmJ3taTsMk1m56TlbuVYnlHrPUy2D9reDxS
697wVuySfj7DtWCdKF4yx7lAT8NwkE2v3R8L40Wc8jCLHQsykzTAlmGDyMqx2qfjl2E2W6bVeEmR
HySLuWzrIfmKXTgznaPEO48vyqQOX0lH5NyKnhCV9dSNXU4cqHzsk+jipqa2d2UaQYGjeFfMT5Xw
s2lIoXwYBRFtZYbTuk63csJulJV1xix6M2fTW5P2+heNZTwDufFFK/HXIBxmUJ6fqNgGm+VKqwyZ
A+mGs2MM17xrrmajfjJa2VUCaA2WkhT/UYwfZpjSrZG7Z8MSVJWeVLeqMb3UoJRwkHcfdYYsBsHl
1lU8O1BQDsBB+LJMWR1Kd5F09FCwI0LI1oRKNMe+2abPZlnvBg7x07i0NPh1otJUlAIbmsLUK1ns
nhu1YyyaIEMyknirL0MJa6cYT7nensxF/ZQMHAhpbo95pRmPxLrLAJnABXjEkxrTAaJmOEZypEmb
MHSGLDPpyls3aDcUfxIAnIlkwwpNCAK32cZZHqnXMnlCOd0Fnqwe3Aa6WIlc1JRqzvtsisPcGxc3
P4yVFRPuqVJETxMx2xZJXlhihRpjSHLlT5kCdHHVxp8ydcRPjcm/thXnZNleGfQ05jBUK/yylNlu
sNOnBs8cKTgxWpo0e6WI/FkZNJdlTGEayeZXVMbBDCZqWx9Ey9xZHY1NNb3VdT3AH0uPts7UyKhK
v4sMdUfkn7Wxiq+hRTQ7zzS/1EzOBCbPeKzdxtlWFD54gsqdR8tympw4KGcv7D38pYMStAbMqUV6
n6TpPpGkcUL6jnzMeddWaVctZ98UKEqiSqh7MkS3TSI4wSG5XBL1ifT4CYRxACRZUEwm3sVaF0qr
oAqqIP+0VJOWlWGWxkE1du3spxpl5xThRGvytRHs1VujI663WJ7MHpir7XWIMOpHTSkwHFvm8+Cg
LJsnFVNez5/emaEt0mHnCxQH6tg+N1rnneZaY5TQHuN8X2oyPc16SWu/aMwNp7+fKYM/rHna20Cd
DeW+pKubfaemeNRGemuJTjBCLnJn1ybtoz2+qpHu4sqfP9pofsoFFXCZXF0Hmwct3K3T1u9WVHxO
Y3IsGq/lqFadIOsktiVyYCsisttB6/epp8BCAbSHOFW5KJF56PMWrEqOn66N44vDTiyI6jQQDRAh
bBVN4JD4g9QnfkeZ+pwb6UesK/qmHPJDY8DMEov6KvVMecil8WgCpCTxXaVTNW9Nd0xQP8dPjgEo
0XZKcUln2gNRFfePpqdCTjKiYw1x0feiqAR2VctAZ6e1GSqXJHqjU/ceDY7GpUaunPjS2FgPqh7W
AE2mD1hgNnNdveelN1n/M7FQ3elKvB3V+EMbp+fSUBH0W1MFkEDbJCltCDb/krWhsjfs7tjD1fpu
rqLEn5CM6YixdMSVdB9rTORo6hHSEISnVPjTXPRITNUXM31SEuenxPGwaUp0vQTndfRgBoRyIzoz
Opngbjr+0CQaHqFFjn6klD27DvUSpTZ0yqHdDW1d7XqZ/fJc5IeW+FEQObLte8kWc1Gf80k+Kv2a
ariQOasCw0SQquZogHp/jBDFQyDdVpmDtyVKvqmj9ZYYNHa0uRlRYTqfcUUanvC+lgkITqIwxMrL
BDZQMQw7ErVfiomD0OMTHDUcOIb9k5bvKVejc+aBoawI1NbWNiorogONIn2yTOYo8ZId6PsHUaEZ
FyX/qPB5bHL2r/60I5dyJIWKoShuOSykUYwOj24zQQW/lH6in13sBg3I6cJyiz7xE2cX6avyUqj2
F3M6fcNm5DCAu4h0FtrYqs1tO+YW09CV0zC8t6k/xLF+tJPkKRZ4z5wk7KxqxDhqvE72eTQ4+IRJ
7ko8gCCVtfFlGsXLmrdQrlkITveS2eI8WAr+vGq8kvbDCYFuXORUOUet+jjoPxFIE/ZpxWdb7z/b
ePbHLv7VpqdmhHk57ToOy61lu8lmyu1mY8ieP3Qq9w1zJGqiaVZfGwfCCNkxzyAsWBTt4WdWiuxp
wGNnlqBHxxKCgaa+emUTASLV6QuJXxgmx42b0nfM8C7Rp8Z1Q+6libR3o9VVjXsOBYCd/1ynCAif
ntH0Gk7z5aDh0cr0WOlQB3sDsCK2KMWxv0e/vIXsy1m65W5xMS54avVLVdrDLOi0Sh7q22O0UURy
ngpGxa5ugdoUmT8wcDm2HE+0Y+ObwlRmJyHaOTb7MohV3dQx4FDDhkIpGLoWrUfeXrz4h+EV7xOe
CJxpBIC3qimPFePyRs/GkEDOX3aVfVKGY4fBZWPBctNrII+NY25YDlBaxNWtczOED7wEZ/4h5qBW
PF/S71eGqd6U9vjuLuJ7lw/PeSmQTM/RBZXZ96at2PJ99+iQbjkRis1Yq49opthBYKU2xOinFoZH
hhlYLizAc06OsxGB7i62+++pNn9zGo32bAro1ZNHzRwlbjh1eNT69KjOEYnBKqdOHObm1uzsD+ly
zR2UNlDT5UVl2qvHVALwqb9PCj2/wfROzGUTv22OivrABNxjpyiC/yTvTHbkRtIu+0QskMbJuPkX
7vTZwyPcY5Q2hGLiPA9G8un7UF0FZKrQVUBv/00gs0rKkDxIs2+491y34LzsE5YRSmOSblvGumQb
xjV0c5z5K0njeJvU/V5p6Ois5oQWDT5Yl+GlJugAiZD6pWFnWxOK9FSn5DyHbXhobXRUPSniVaM/
IxeeuHL718icOb5YWVeaK+6n7LXvG/6UNSJWpC+uYgczTSOPenmTLNaMokcIjvfW8ShuOg+bIE0V
3udin8bTu+faD149g6TNbDRGwr0TDL4nD/eMKHB/FnXorWhd/MHlaGkkt0qtVfvlBzbK4t4pxXfr
6AfmiPjY8sZYB80HDEz0wh1ktHIct7ae3IpAQWsD6BGD18Q0qtZC73ZRi/SncZHoTGhjUyw0hkST
YhfhXWfFT3OO3GgWN2hwD2XXmrvEMn1V9bXf4IDes0NAPyvusFZmVHTuixPOqMXW6RBstBRpD5fF
0gcVG4SOJ7OI6DvqgFKs+ynDdju3SbEeEFvzJpjvEDNDQL5BhySq+Fm5mxlTdxLPwxYPKt4n3fll
61jhpGvtTSsh4D3D41xqT4HSzrk2vOqKV12O7DoCd3xMu+AU4LGNYuC2Rn2M3exZK9tP2qXnOoTp
S3bxpsBWjqOqyV9TOH4ymjjfCHfuXC47UYuHqhWgKayKm6cFpWemhW/lSO36sQPVxri64i+ejxoV
dNx8oXKFBzTH7k88rkfkJrKqv4bW3iOA4D5U6PE6L4XG1DYPdqt9Z47xc46SowHWNlTFWz9PA4KE
mu4f4q5Rv6VW+i0nWu8mbc8ddVPccvl1QfxFIPxLRtvH265AxEefiADoiomoMnvu30zeAQyURfRW
JO3RSiJrUSlu0677SJsOxC0YYAfCKao5OKR9X69ta96lhCOjJGFfRZKDPchfpjudkyK+L/Luyozr
sUx+hpmZrPN+ekwmTC3DJbfin25v/py9nnVn/+lExs8WwWQs6XAAaOYSDRIU/bG1fmVu8TXyV8zr
5n5i4rLJdYo26BHHogYOnU4QTobQXg1am+zaYKE1ZPZVVpaO822+pJFIkUB11poEhdNERtm2g+q9
NSJCrNP82EpiuBDJ3unusv6om4c8bw8GtcqqksZ7VqCXy+QL1ZoLaipE5QwzUyl+cxfM72MKniBl
fzFGPJTcymutE5cp5n4YkHz/Pk8ULfBaUgPPJV7qMuX5Nrq1EeVnjFRsSiN+/EPRb7ykA2LIYMcC
BCGN2UEpjjlhrHDLa138Tfv3q+jylnMrPdeGUmt2GxfXKmAjWBEawPQhhQLgZ21CcZlsO5emCqv+
M2rfgymoMoWYnmzIkH6dqu/SHV/6PHql7z4PRs3Vbug3HIyrzhEl3Fn2AGn5OJr2TuaIqkpTHRP4
TeuZxd1K9uPGsieAxE3N9CtBAJhR89f1OEGUq1dtD2XaBmvha857HkO1MIbyrZ7Sq0fcxMYfYAGs
7IjtaY9htXP9Qle/fn/og9ucE5CI/pDeV6LrfVuSK91kzkdsORhmB2JJlsxYOjPAt/KUuD3pWoLD
k/hdkBgVkuvsZSwbVMiafRFOt9LZG9CFxNc8GZ46I7cQdwhYDtZjJNGwN8RnlwW1Q17xFuS59Ry3
3POhecn7kcEG6G9GczR57A6JAn+aHecBVuF9ILRn3eWlg9xDO55sg4l1Qjtg0VDQmTzjBSnhLZ+9
j7a0jM0UdfsWhRSv6T1D7PdUs43VNN9c2d6HVn6Q/AjsPjjluPe2vQegOITWJeq7znhMWZ2szcB4
Z4m7nxMZkjdMx4Y7LFsjC7rKmeIGOdZmStNr8ejC25oNxejTWphvrGv5fgOPEWv/myrC9yaK91Vo
Y61AGpHR5Glh/D2IpPCnoGf22PWvk8CvwmrLWNfFZ9uYnDFVU65TGe89mulcpvRynyEAXY6W/DBU
xXDkpD3nyfw+ZGW85lp6LG2D7EQnv+Zz99LXwA8M9vym4TwK1343LIil80c6k32Eo1Jbu1P8rYFa
7meAA/FYfiQQIoWanxI1lvvc5rpI5jWkS4TjGCUSsR6L/GIb8llN5iXLf3XmmK49GX3XYQScEUto
lB5cTB12SIMRT9ZrNONEGp/Je1UrPDLXuW+peTp96+YrHX+KwrMxSueYqpArWNrZWv8qBdtioGZ0
hOrMBPsHFz6uiMRyeW/JjS2CjpKt2zkTju+s5H8mmvIs0EyWimcmahuQ2WnwNdipXHWqfmQ1f01y
8WiO8ej3LUJmYW9bx3p3YsjrUSnOUcxVW7vtdZoZrU60LDg3EZWZ72VRofHQkcMNL0QgfARS59gv
kDe//v7WWjYes6lCm2RORy9RP9JmAK5MPTC+D4XBiwyeMGFfVhqO7Qf99NJJaMU1NW6fDW9dNx5R
3EE469p90k5weAcU8ahqxylr8N1x8mf5WTVOuO6Vha7V/ZI6vyQ302skgdZhASmpW98SV//RdPLd
HOTOag0OzWErJvXNvDxe9UxLGJBIPi+M4qozAcxXisBBospEzmvoesPV+zGVGJ1SgSaoaBh7F6XD
VNS0V9MAd7NAFTEh8Ef7eg4TCoNqOpsppzOqR9gtAGd8PbyWjXHFoyaZGQVwj4YOH+dEvvzWgTg5
xXx4gPjbjR1Gd4EJFxutVBr0GEUUTm20deFqhl/exDGQKWT6Hoz5CUcQiljpi+A0lEZIzTFdZGd6
+0SfHoIRDmTXbKrQeG1iCC3B+MuqOs8X0nrOzPxcIyRsC+wDsJZ3Ta9Pa9e7hwSLjgUZd6h+6rrp
7AngeylGKi/D1bZeqen72gEZUmSoBBIv9YXLxsm04pe45QluujDf9FnqUVkBaOlmgCyFZTzQv5nH
ucHeYhM+qI/SuvauQxTC7J48t2TzYPcaQiyDVmN2HzkOzW0Tlv3TjFoqNaZfspPyHId9d8tR2o7j
N6KE6DHP54mX8iGzMn4qQco90EbRfvAAlQ+jkbyWlkXsReEl0KeNBKs/f90gLWafSU2/h/eX7R1p
Lj1WTO+Z9drnXCyzgBKN/aAzN19FOlb7EPkoAiufgp86pDbrp5o1ty+7SN8Vsq6fqrLQ9l5UwUMi
mxqntvaLexcqRZ58kmXlG2jIDm7mhsRiUyWP1V0TopTIYqhAeaA550Emj9IPMrZNuW17m5EtI2MT
2z4ngCpXbpVfwmDErTcNu4BgphAtIwBg2U17FRrJcWp6+K1e9e7RpDNh6PQbEwZkxZxlpyjOltCh
iXlmpqJnKZjAQg4wzybM/E10Xydsb5ShPFo8NV/rwUCj5fU1avVEu2boPVZuK5zPgPtGm/7vrzQa
Wz0Y8w2nfX5gTqX9hlS+xFK/52jJP3Sp7fWxDo5OMzGicQ00rzXA8kjPTnqgOM5rohDsqajOVmp7
x5ZZOaOW7M5Yvvz+p6hmJ08P6NDysboLq4uSOoPXFvzMxUL2tNVNF4REfjPLPr+kucruf39xrSGn
Je9hkbf5ftBED11cGTfIyM2pbZNvmPzilprajz60i/MwglOUc9IeGjRGjznn450RGY+//+33l8mO
7r0h/DYVg+SZT5L3pK9PTBZYtulIOOtw+dJWj/A+072uZPtUTOkvoapqaxsaiNWuQzDqZsE166do
76bLo83fJUDK+MgMknWVHiUbLxfYXCbo0VPhoa6XxbzqO8W5gDS+WWUTv0WRKgFvq+HtSVJx36QY
FYBiVkgH5XBMw5uj7RAKNkWqLnmq0LqmZrOOQoo0qrnGl8pF+2vFZFiI/EGTdEizrt1wXCLEz4W3
zdDcvrmJ8xkTnrG1NCrO2eYxamvIeeQNxMHc3mqtMU9uI36ye1mzuzDuuBuRNTLONvV2vgzRSLSK
GJO9nCCtzi4ALScDLBuQ2oG6fQa5h7/PjpR3SD3k/szPd0ykMPcUdXTpwdPLrj5PLePXymPOhmjD
lyUDal7sG3EY2F9kPqFWj0v2CByZndYFRwK31qAikJqXnM1RzSB6tNsHAKqw+hHUWEaUHuGuygv6
VHKP3yoZOkcntOxjD/CNhynyfNPhvKStlvumng41g9ETO30J+rx6MprCfKbqwNHejhcxa+4KHE6w
zlyhXQZ7OiWEn+6VImI7ETYPiy73s/TmC2EA3xicwNCPUbx1IVPtBgRIOMjGEvh8/R3xE1vFwgU7
JDRKvKSedqYXn/UqjU8jsR7K7BjN190lSMP6khVa7rsh+JecOrnCFn0L7Yffr1w9jv1d3cB9Z4jm
oFvL4EfWNXC4vNjErDFWZp7dKP/Rqdf9fHKjGvStShqeumi8y7x6BxBm2pfS8o7hIppvlFZtNVEk
dyOry4kJ5ils+qNEHvuDYdbRi+lJK01hbytcDQYOkSLMbYaLV3YvsoGb2Krmi8+6PM2qfOkcZ4Fx
zu4D0R7ZwZTc+tVITEKgv3tZ/2N2m5KIGjINcHThb2tN7diidOIpYQYuS+aQwfJFQE+GMNGs+slC
u67l2n6Kk/T6+0tq5x8GN/isoyvH03j1Kl4BAHKk23nNGbbUJhwtfZWlyJJZdx4xgIPaG9ZDKH/k
au52DNATRPts+LV7hMJqY8TYeQNlnttE9OtAymifNGxJBjN1d6qtjIdITyDTNxfeCg51Vco7gVJ3
XZEzQwHKkTsyc8HQCng1NvsHng4IvzlGL8dy6OiTOb1vTXVWiIeQAhjWCdY1yCD4wmoe4q09dmct
Z+uqG9pmENZ0jSfmudZFiTz+xq5pYe9LMXpuaNfK9WiHxzoogqPXDL5B/7VzDOMpsmbsxKBoEOsF
2N1UlIMMqowd+xr6RfRQe60zvnuj/qgYGm0tE2gynbQDVcF6BEkcN7m46UBRd/T5hzbTcHOJ+7Rs
InCxySZC5+QbmH235YEFrrPzyqQCmLGopoikOFp8vz5jA2rxuOHPzMuLFYtt3XrxreQytiaTVxCz
iynJ4cCZg06SnQLdg9lsUwezdgXlTml1fzRLXiIP6lfIeMdtbE6qNgbgnYWn2TEeeO8atlO92I6R
md1VbfyzZF6xi4ZE7Er8/YGN0ljXFN4J1d2MIL32c3Y8dgsPSSXGSzYptNIBB0zoLi75+2ZhKIUJ
4NyBIjsBrzQunCXRMUyyFvYSY6FDXd8NIELUgmZaGE1dXx1zrd8lwJvMheKEyYoFRgzYCcDThFEl
ad2cUtcF8qGf1MKCMocWNkZJ/2YyGq7tr0wwrI5kehRhRoBpE59plF8cDcdlUw6M3TCDnNOZTJ/Y
UtVtzPOf2QiUoom8r7ZJnqwk9F69Rp/IChlZegfptM36sdmHrVwr1eFjInPgVmeMipOwS8/5gHmh
tpL9YKnm3FY6WSamsZ4tOEeQA52NAzUBSg3e6axL9x0k5xW68fwVIrkGjLIlMymQ9n0S6pe8Sq0v
Uh1WMdO3skyDpyIbzVNSQTtMSqYmzdxi6bTCjI3QrqccZpvnxW/zvB9CDA6aZaRotIvvKkG7EFeO
jnFBbdt+qL74677OqWG9qM66VTwpK+qD+c4mBMlhobQ1KuTzhljCrMyI+aKpRkbRZCTQSGUFgDM5
kv6TB621j0lhPnjEr8Co6NS1YwfdGTXrs7FO75SmnQPwPXcOXJd5UVY3ELzQYNm0pAMU/67YtF63
6WZMo1qvKT+u25vpemDH5ACvreCUAyUT+s5CcxvBuuXg3dKF8xYtxDde50MuwsXPPA4bLJ8nCG9Y
BnIalSEZrKNLumtGm8G8Tbs6OShnII5VjXWHwzvw+36q/aACqDgh85ajuh+8btc0cOq8hVhHyFy1
ck19Fy40u3Lh2mk0F8ZCujMX5p2+0O/yhYM3LUQ8AzReFXUbXZiUU6YkJHXh5/WA9MB+fhosdG2m
m/sU1J4Hcs8BvdeA4MNJjai0/bXREgwqIS8JtBkOm34e9+7C8GsXmp9auH7RQviLF9bfsFD/4qrK
tnU4hqcByvc6pL7iJYrX7cILtBZyoLswBIOBAskai1s8cTI10dDtGYXyCuq+aIg28NSr6ErGvFZs
IA1HyJ8w3mH6/0Mxl94nBuVWXIU42c2rM5oA8T1NrmXV2MyX4VaQ+EY10RxqA5XxaHocbSinnGA3
L/zE3oKkqPrwDo9csU3kppLYy4zBi/bsezbNEpGDXXak2WfWHRKfU5OjAzcWshnJOmKhp0W/w3Zi
ZCJuUz86SxCPay+39aZHKfeSktSD/xFy/hLeo5YYn5BxJBd2CClOPcPdveRuwToEU06aG1tO5OpW
mH25LnoWdrLuxS3XJ1IoRLSLlxghDGRv2kCwkEvCkLVEDbVL6NBSB5NFQhJRvUQS2WodLhFFfDon
rSS0qCG9aF5ijDLHQkMUJfcT4zjYG4QdmQvsMl0CkBKSkNwlEilYwpHcGBRYPxPApfYV6UmjxcAV
zovFoFgOFR8ONHGmvICNluiliQwm3HTsC0hlqklncpeUpiWuKVyCm7DxPJRLlJO+hDoNy0ZXJ+YJ
9tPLd7dkP1UWlmJEv1hml2QotWREEeUIwzblGKradfqjHKYde5MeeTTXDNulGVU8XgFipzBkRSjS
UDsSy9jvbZrFdWkTVCVJrGoXd0NbEWJVLnFWTUewFeSanwlJV/YSecXoMDibpGBpOrBW9hbL8IY8
E/rPlDQGi9XaVidDi0SfdtUr97sR5Fm5un1RM40yw4KAyXcXfnEODQcqUNe3iEbx3fhBJ7ErHhhG
mGR4hUuYl8nMG8Yvs0FyvpisMyon+auloEk6BIw4nK7uEg42LLOrDgW+75IcFjCo2LgDS6hSUBwn
TnWDdbqHWmozyGHE4cllxoezbKVH5UFy/LtLUJm1RJZFS3hZag3siUskGM9TxJsrvS3WV98g88yF
yhiiCMWNm60H3mh/2f+mtej8OvPtISM4DaKZTEbAcHdm3PyogpoEeHOAtm2CmCxJX3PMXUMWGzPM
11jvMCm4j4bhjUg5bOKCKoCcVMWP9RLphpu7NygKjLFHD573T+NoIg8Za3gjuBESgswUdvUVeQrg
iuJh3o097sZll8SWNdqbHlPXkPYpM6roOehwJZujPCkhCKXMq0+JppJhHowQPr+3RmIuI7+uXoLs
jCXSribbDvpgdBfFwEhmpBEMkHMiivLk2ID/RB5BythoazuKugZOAtF5TcVDahvgPIhGjx5nEvac
4IemR+quxLKzBPDVA8osGKmboOY76vWBB4zNSACX3FkmURq3WBl+jpA2NUwmh7gDPELin1qi/yI3
+2ENrNCWUECDdEBZ7LsMO3433g/Wp6fnV7VECYLhe62DV5Fht7NaDEqGFlyBoTLfBUiiJRH4dpIJ
XRb763Ziq2Pp40M6Gw/sNpNNkSEGJSXzULTmY7lEHcbLDwRKMx6LJQhRk8aPfolGtMhITJewxDlh
CUIx+K2To0j1cTCXYEXSFJCzLckqSGgxHHkEMHJr+I5tOydUZWGPuI3zE5xQbBL5sFBVKeVZcWC9
4dg5DvaMGICZRETqowk5bN2nBU63+gSl+SGuknjluCHzkmRZ34kAiuISJIkYZT7xgBySBcUUVQOo
A4nJZNrPcXtoe/aaduPWFzIzGlY2znDzGGcyaQ/8YQmyVD1loEkJ41b9e7aEXeKcGdd1AkKGGEzT
6Z6R2zLlJyHTJSmTaNYnd4nO1MwPnQGgRnu3YbV2h0jzKzZhs0JZQmBG/GZIDmdWu2gGSeYEeZkt
QZ12pL+VDgqkxJwQBpLf0CY1mlziPcm4Mbf40xwkOTDBk0urEQU6kAnqFFTE0SyORTjcMK9sVTW9
TW0EHMZ9m8rwo575eNzS+GaE9FP1hti4U5advAcdMZoNyfttlFriKzerUV4JfQX/DZKpDp+vtcmC
nK12q6c9O8sC8lLKPrR10i1Z5sxFTHu/tM9nw5qfW4X9Nevx7MUZ++e0/YV7Evu5q/GSyJHpOdBe
ursAkUaVf8pK967tos7jdUTPzDAIiWaw003to9cpzx0XN6IQOoI9YtzWPHGfrhI3KI1MNaySQUpZ
TueRQssXNZdFokek4iSzuotS7X5oAvswxT3VLUYO10PqbBg43TXEN/CxYX+GPSOvyLty/Jv72IK3
YHvENgK5PLCb4I9loaaLdY3PqK04b8fkvmq6rxLEd2oaoHbQs+ijtdErugqttT6MycFBCsbIj3+Y
Ihif2KAH9Fc7WcQeNnDCMyrdJomiNcaNx2LyWCjd9LniYVJV8UNfiLfWUWSiDjVqoDh172cvvTV2
Wd9nMSSjLF7ruVMCNG+dVQcWxm+qjiThBkud8l4nVzfOlajmrRIj3SZapFnv6k1vARooYFoknfke
R+zIQq2xyERleDL05SmuCtxbk/eGC3reIsF+hJEqtjNpGltWuUpKALbYA+QwvaLmWkek9f1n5a/x
b1J+C/InjS82VtsTuv4H+N4pifKkpKIOK0mkSWGKC34MOMnmTYoWMvcmcz+bS2mgsXrpR/g5AF3G
jCYzTIgjFAk30+RNb0z7jbPBItTTe6JEawTfv/+o/ww3+KcQ/Y887j/+9X/+N0YvGBLPy/87e+ES
f/xqfoX937IXfv+ef7lrxD9ck/BtnkFi44Xn8Aj8y13j/sORLqpvhx+8JKKb5JN/uWvsf+jCxkJj
CVMKfDc8GP9y1+j/QKtom/+f4Qv8baq/RC/YXDVL7gPCc/4AwnGXFPi/5Mm4Gcx4CyssckMHPzzv
n9dsyE1AuoKOKqY5zd/DMPYjhHxDWj8YxnhWknpdlxKMt/oRu8VhmG1gmuIEFvtCQ0YCW58/BdCL
/vLR/vMR/Gv4zb+9LYhxdfRAFhMiZFj6YpX4y5+1dMzKhmwP396lkEDrkFSQyIqH2grvVY1seH7o
XG3/n7+pseTP/P0T4meH80I4lu557G3//l2BslCAxqAdBYRzzSj9DNlcaZ5DmBEM1Bjng1ZvfwKk
9ytGFv1dmpmP8uCY7EXneNPpDjmpTlH8lw/DWDwB//bn4oGCuEjwoPOnMWRoWruZYBhvAQpsJ+hc
eahdCjDDLSJnTDMzDb6GAl5J6784kH4/FH9+ayExZWEZw53yZ+CMDaQvwXjbbFtUuchUDxA1V7h4
7nupM88PIosWON9MVbBxyikD6A82P7aSnU1eAIyt6AvKoQ21h9Dypr1KevREqZsxTlAc5x8lGv7+
eXDauwQuihnGDzmTN1pY8cTAfdVMEnA6yWmOvvZaRom6AU6fJzhJuCcw6GI00L3n2ED0JKO109Os
sZkcZvdZTvauA4oqB2NVOIjrAShiDdkRJbVwZPy2tJ/57bdKos6sT21Di2CXJMS31QHmEpZuqfaY
dBnyl/wXdHXm7sPs3N/4w71YGFodEdDPTmCvnekjbAWryapGXDCRPzvQdlaQGVbdz//yjDr/9jA4
mIR0DwMfr/Diu/v7Q5oIXRgZd+t2cG5Tesgi3whvzXBCFA9WUmt8N/ARzmQC6cQKhlz7HEXr6cUB
kultgOMh3Qk7cH2r6dmYES08LYQT1vS/Gm9Fr4IvnmU13uwSktqGZCOsMUnpi973rHvvmC5kvWsO
9nPeZQkgKSqvgTYwrOsNbtqNqLZj/hZYlzhGwas2TbVypvsFk+WstRgfQfyYxneZWA/2vZ5/AG3s
AF1Xy3cE9NRpeJu2WXGowCI0WxgblnsIsBd326k4i2Qz6dss3xmwmUjoyncOKZ/KZx0TlQ+9PIwM
AUBo6NcmJqbo0Jf3RYHsdoebL2g2XrsN4AdVvkW/rFNOr4R8qmJogTvRHPUK3vp0aqAceGjAjxUY
DdYaEoNBv3Hj/cjfp8J4bp0StdYCIGoww64jmr2WWMhdHd/z0MXVBWja6N2a+Y1Wfowew/gw8ykR
BBMT6IuTxJ+r81iKtYaAaaCSZN5kqKvubdPhMjUnZ9iaFkOWdfsZVeve/W9HyeLj/PtZsjw+HkUl
AwWuKH35//9yso4h+Y9lJtOtbp9S79VVjx7qYUBy5K6sYlNbOTMJYxLp9HTH1Abzl1jHgslj2N6Y
LdzPIt0NYCWdiXMH7VVtkcrXPTuUT9r4WGiDP9ZiSxmKbAb40rA21KtjCEJkvrCTr4XJ3rR/qPPQ
h58Lkln3p9bcl3TraPIxJWsbk+d1zL505FlTx/Yw+3JpIHPa1jlN/cCg7FO7iS5syMg+7JBkbbWU
vcEub55sgHSTr1t7DSFGEV6T7h0Vp65fRHEd80fNffAyqFR7trFpugVf2Td4hnwJyoFOsM/umcAw
B/SBzliLWnUi2bIQW4W61PQeTO8yBA+SxHZ7j/Vzrp/17tGaXq30vgFHb6Nndu1XM/7oMOmNyG2V
C1ilmFFOwbBiZxmDfdTand28jUjjqyD8Lz9ek3ynP3+6xKoJakwscxQOf9zxsYySyHbzfFtr868x
b5uNWwmsX4Vp4D7AuhhUdXa0Yo3nL9fvdY49fwwW4Sk0SmOaziIqr3o33nm99+4GILUb1GyBLfq9
Y/ZHuw0+siE426JsCD3JF3PDh4oHucDrk10XtYhBYTIpNCtFMoW7vjDeNalBstKiy38+CSmS/ryv
qalMgQnGxi9scm3/8SwnHM1WHEPxRjNcc0EQ8txrRLg2GFr91lIzTegnUYxkng06Pe6In2MIevQD
DgMfpzoOY4JUvOTor+xP4LokcdfWuxYZd3pLgk7gvo8KaombzyTF1l2/rnsUWVp6iEL3QbMUnBID
bEihHbwE+rRnzjsiRwyiIb1Nm8rtJH4UIRg62yk7GGnQfoucN4p4miyhPcnyfZ0YG7uGeHrJoAfj
iGV1k4Uaao9yzzj1aW6j2Jd2vRmqGRAvAXBrzyLrlDcKrQ84MwYADBE5s3XCkeDE5OeIyFMgfw0Z
V+RrusOTnqebRKQBHesyWUFxU9T8kq6gTyzYpLE6VPGhrUFvNDCK2XySFUAeg90EvkGKw6UhOoVc
5fdSTL2vtZX086zyVh7rMKhG6io0XRxllWNe8LTs1C0DRhkb9tMEG5OfgVacXPGeL8FXQpfJDfOu
X05NdJYeAdgMwh6CzBYPtpDPTuik+xrRCbzPYYCZQ/AlRqQOrC7inFZruK4thKyJZvOx2urQ6Zpz
5BDa0sXLa4Ll5EGhu+oN81zMCu2/TXgdCVbs1BFtb8C23ocmbkX48EwWm/bVzMmxHM3+0imzYuVc
djd3rru1iDpvV9cRYM0kvY+E/hyamfEO8c0+8xNahW7YE3O5Lw2zQThOduLvFeHvfxp7QbR2rKKz
lrTUJV38VYxJv9WIB3knhHs6ZEG/+NDseCvY8pwT0ox5jsKvIemxb1dxs41CJEmuUPWZ6KQXlobB
NulbLowy+jXJCaIzE2emEdG06WxH24I4qdfSS9eYEeBeu5JVjkoAezf5rmi8z6AeyHhsSryO6bat
Em9nEKhEOtbRyunb86hFwdA+UsQxuBQN77iJ5HiMjqHTAiaaMm5f+33OLPTUebI3u+jZ0qfJj4Ca
roqpuNlDOvjIntB4uY23MxWDrtIOD3Zhj+vfk4kcYir5lHBSMg/eRfiOOKHbhAwqV4gQO8RJubfT
4oIdK6XkEBH1klF4FAFmiDG4WiNeH5g1K5KNX0nXPhQ6qkXAGC8KUydBhGaxbmyENVp3AnZ4Vhn3
J8KodZIiYY8mRg6Bfa+VbrUuwhaN0Ox5275EPK4lX67sFczZhDmCMqHJfdV9zmjWRFUk0mYfG3Ht
i8z4nvTB2CVDf+7zpazIIDaimDU2GQ8bJCO7OWajeACKH3NHEdhpLHsmuzV5N6TFYVOl4f3oYu+J
YK36gbCp5PX8veHndPIQUB6zdGhRyWn5Y1kCx+q7izdw/LDy5JW0cnsNO+pztJL0kI9M1zgWjiX7
VcBzxibtPG2tT+41KLWXnDzulcl6BCeRtR4SLs+CJdMuCIZb1Uwufm+/dil7HAYLZgzAbZ53AYOI
bdhzZYAm20fmEqoWtN02Bp+5IheLmrxJ0cYR79r0qNPLHIFBHtav0iaCBq30ifPa2BhSLgLz3C/C
jGvTfEpw4DAlfx1Snco4hC73ZaWQIgXMsibH71Yq68TaEvZITtQEicJOY74QJG8v/tcFktZOWzvt
kx0r7TROnR0aCpM3i5jbbgZm5/J1HQYpmTUjh6Rqp5bRJxVgUlW+wZpp7qpjDXFgK4LMTzRoAlVX
2essUIMPwUnLSTGK8DA00ki2YwVezqKn8JOaoQB2rVVVT9hFBN9F8Twz559RXuJQi7C7EL3QwbHt
O1TG7WkOcHuJehp8nUjW1eQJ3DqNBTbMaRnGc8GG3ZNHng/yw45Yio5qNHGaA7bfveVpP4juSf2x
oERvVEuVjMkgrg5J/Pu/QChwj/x6UMj/uMefi+h5rPA6aWokuNBVrxzbmA9BPfixaZg+rd1WDCjq
NGDEkMPqHZ64Q8yIfBeO/TMlCcktI9BnxFOYcDtArA4BjZCH+01Y1rC/LVhRqnBPJnLbUKD+nOcW
hc8krh7mJQ3JOpxjjmToAQc2+Bxrgl2xY4lH9hlv2TTZe+acm0q1wUEjWVjnXeD0Lw6tWbHdKNqW
KHHjKRjEVieOnWfz055CzW8JOtedINjQC+WAhJofE6qIbVdbkBxuWhR9IIKBhEnpGDmKjkKjhWSz
yseeR/umc9x1MgD1yBqXzjHOGUmn7uDnJSbTNidAAIUpfrgtYjfktq4e/x/2zmQ3diRNs+/SeyZI
mhmHRW98ltzlmscNIV1JnOeZT1/HlNlAxI3sCPS+UcCtqCxkXJfcnTT+/3fOR6oU5NnlpuGTdNK6
OE3FszpZVlRP2xYCVmJeVCN79VmBFxlG3K4zvq8kYVK17e1HOjS6C0bWzU541b4Iu2IFMxZcRMPg
sF1ZBa0prmQYiPWUWGrjTm2/GkMBp8H9lwdP4gzOycrLBUUmG7DI8My9J4O3hiyOHrT6BxHjO4u+
TCsz7mlw4umFXyvmLOMy5XnxOlODSzum7xznLD4mnlh5Rj1dTBnu16BZrEsS5JZ2JtEwNVjRsfM+
/VmmlH8vwbH7dDiDnAyCh6eff+KcDchi3LQKXjgyO5er/hZGD6ITYvtSVWRwBrPaDrMDIeobdyTH
myNo8kOU2uZFVjbu+eePlOPqOaRvHP1nS8t6xhyd64T+qHT5Vaf/+Pmnnz/qBEWrSaJWLE+1bDGX
kuf9JjBqmeukMZ1tB2FwHJtw2aB1oeo8RXfdmQDOnIMOZhXQEzon8alo2IxP8mzHrb2RxYyjs3Tx
9VVYz4npcjmbi/ySYnAut8MSsPiql61d59jSpNw6cVrinHb9nYpYq+YFFshVwi33KtJ/ZGa7t9Ow
PEU5soWhDoe9M9Zs+53qWJoDT6R+6a3DMGmu+UFpIfMHQh+dvzbQi6xpWEQkORtasYSnUPYNdgbX
vy+60Lhyq+iYGJRimmX63vu6tqmN3NXEYOqQjBaxYr6eVHZlD0XaLljQ6uHVC6tbS1Rb6F0bcV/B
9s/PjnTrsbkza1LP4KG3YaRQ2FSjdcXkvTtzNQJ4pPw5nRHnlJx5cArg2aN2AEC4dz8yfgdUSNFc
Pxlcqv1xuYjRp1zmxUysbVCfUxuN5A2b5drNe9L3QOAru43xQ6QuQVKqGPw5TDktZdy/FXFdLJtc
aQ320pNbJBvF2pBOFuPEE91ycitJnCOjMyhtlnM+SwDyyJ6OU5eSgrKaWxK1Jwh6jl+j8ZFjRDn0
c+hd5VXrXqWuWRySRLz186taUDbwaMmHpKqO/JLwmxuJuisseugTfYtssXqmSjYPfTfzGUeuHqu6
3+RzNdzjEX9o0X47GSl6t2Ni0geh3CXcCmIa7MhS+OdCNHdzvYQXBSMxjv0oBhKdFJdExoXOjsc6
Re4PTMfmmLRFz1PvhI7ODcKFRgHziV0XKfTojWVTiFw9PhjztcH2AYmGte90fp0z2F6B4ts4XEJ/
9jf1ZL63RDgzc35epqLZ9v3KMMcbX2fjTULyo07Li+A46vT8Qow+yvKLxhYsTYOGh/NxZ41UnKF6
qcgwkcIfiOPzZV87xPNbndNfdGLfJbq/6Az/qNP8gZN/gaWUW4DBerltCQP6jFCaBA+hW3oujrPx
FAEIIOA7zXX9aqOpX9WjIhBFHS0Pqc/L0FaMo9gcL5o4CF498IOgmnDjaSIBNJoB1EzvIcuPcRCU
8WZGtW0H+ssD2X1P0IaacJCgDq1GHpr51UUkokmIUDMRgR3f+pqSsMAlBrAJWdvh2kjzkz2w4dRk
RcFCtNWshbDGkwl8sWgKIyJZ3IFlVDrCpDkNOx2fKk1uFFF3E/K7aiokHKQ2PjigatIDiP6VI98l
HxSPzdNwiXWXoMJzBiLCtZqlNtBI0XdPoT2fCmCSCKiE7dk6nuAqZAht4tS3vJvMvCaTGgBWuNyH
eKjY5WUDqaKZFSM073sglh6YZbFKjg3gLbHmXCpNvIAlbFMQmJ+/2tVUjJvTWFQFqwVhLmSrfkWa
oTE1TCP7kwVOgYaw+l6+ImHB3CQkj7taXY6c8hewHAfeGkhn1rQOxbm3dAKQLMgeQ3CeBKzH0XwP
7bxMNLk2Av7EivNUYnz1mgjK83fOv0TXAYUAhhK2V0gNHm2Fr7Ka0W3hVidFTcfH8iAsjSFmvzrN
IFHvsxXK+ALwMdaZ5pSS5ZcNtsSO5aMZ5T3J5E3fEFLKq+ZJqPS20sRTDvo0agYqH8YPaRYnohHD
ZQsmZXDwXyXxJyW0twEYFVzKQWiuioX1wEPDL2lhu6LCEz4iap+hTqLVqLksOOUvZUu+yE5JuInu
GxCuCZTL1EgXaJcP4pUI/hbFQ7hBqMUBAsvvJ4AwlOZbzw68lQMqVmpmzNX0mKk5MiYWh6VePjJN
mPXWve+XNDwAc3JkyTSJ5ivv2AIVRxpRA1VblrtMk2v676s0yuZxVLObg5nOFpC586vM9bL2qdYM
XAcMZ2gqzgCPc5vx5FUDn8DOf6RI99pw5A3czYPSZN2iGTvSu5cF0J0EvkuA8ApgvL7la1hpPq8F
1MsyOrlx+9wX3L2jHLK+AOqDZ7u1NOVHGgAWlrRxQ8AGoOGpAgi0HY7NmhAceKagG8M5Vp3cCIvE
Yp9xvIkAC2sAQ6lJw1IzhxjaYs0gLllNjbEGdcETRedsupkUIdjiqPnFVaBZxnhmxhrnL0zVUUy0
H1bL0dLzuGzMJDFns57JzrIo4H6652zbr5XmJlFi8WNIeB3NVFbAlb6mLGdwSx/sMgO/5LZWklNK
kCfYd6MmNNncngaQzZAGG47z31iM4aCGkZ+flvCRpTXWxMeJlQ8ZiUT359G9pIlQ0FBXM6IOsKgZ
OWcgaGArMNJc86Q4i99d0/iyYrvdhOg7VtTnQp+yljDAUSn24kMIoNprUjWJYFZtDa9qitUHZ201
1+qXm3DqsOjiKXUNiuccI8yZq9gErjQVq/lYG1CWS+J2mm3mNOzlCYN5KyDJfarp2tx7yn9o23L5
+PmlB4JATlvdeAoXeZ+GVy0acZYp1PRwjVCES3Zx6Pjw+e2RZygNo03pZg7ns2kvkN6JuPUQbwAu
Z8neBr/iqZ9liTKntYrVZaE54kUTxcUPWgxiDGo8gxznXJoKEOSK7J+TMuww3BdnnN9cUGUCZ9AB
5lsBwqyGM596vLPmvSzdZD1Ob3Fh3ifFcJsCQEtAaAcgWhWGtbJSiGyWOxaRuDBFNxVoinrRPLWg
XyyFnvVE/asXGdctyGtS0rhrgudiOTQtTlepoThgK01sp6Dbnc2DtaKQzgDqppTnK9GUd8+ZsU1b
UsMd48Mg+vaK8oWv6UoAiA+aFI/G4sUmZAT1Qrxdvjkg5aKrbhTp4ZU7YHNriOCjExYHHxCdjGMC
lm4s/lvr8fbvCpD1QrPrQlPsoT99DGDtSvPttibdpwHmHT0rjbdg8KJmZqYXMCEhZTPAqpOBzDeg
8/W+ZFpAU8SWzCSsGI8mYdV+IkR7JL50icyKuCktFHEIW2veu5rQb8HP18zvnw3g/cp4QCK0bNBn
s3kD7ycGq5XXzjuNhLxn2gHAwBGKcluhBmi1I6DQtgCJNgAhEP6AjCmnj1JAufVbDNfTTHalFVfH
ifQ5bbGEpjJ8BIyTt7SNzMG09QL5BAtIqIsBrE0a3Ug4SI9pxUyG7rwxZlNDcOhmHs27GQ1Ciw6h
G4PThDNgm1bQhBTiCh69cnftJxd52+5LHE115LO+9Th5NTVuNUqrme9Nu0ENKy4A3iHwPuRMA3Qk
aPRqm4U+s+V7ROOQoXOo0DoUCAfXhFsGAjuca7T7IWDEvZ7p+FlZiCEkgohOmyI87YxAu3mTxEgk
kEk0SCWiNptXDuVpmItBXquhvTL5OESoKCaUFA5Pttx5wjvc8f0+1/4Q+URAxL6WPPJsLMk+w6Wk
MnPmjRXPj7Z2X3hEzGUQHJwhMzaebT2E3PLXBsKMFsRn62uHxqxtGgqrhrZrDEFL5N2NdnU8fRVJ
dCfN7kJfTwZt5ui0o8PRto6lwHSJTHO11Oe6vmy11aNH70GsFvF0GTwFcDwrk924544PacCjrmrH
cT264g2DjlxjiISdN6TPXiG8rOJqQKxAsq/KLvkShOthmAGs6/Gp7Ntn18RPnQW42Oyp2BtjhYPa
ILBMEGbclgb+84a8N3IToS0nnvadhM+Vtp84aFBK5V15PH+zoxjuXUQp+g0LBoaFWpnuUwIe0os7
Wb9cBCsNswp6p9Aa0sTLUwSjRGQskthsqO0sFpoWha7FR9syUze8T0z2yAHVcLngBO+jsNnyaXwN
wl8S+QvyLJqQDIm2qdt32g9Th6guWNiy8tgxwxo3EpVM4TYhV0iXfF/JqU1aRHMpJ1m7i3EkZQq/
iZNm0XaadqovJjf9HoKJBH9D/lPl0Pj55zLI59Tf56XHLMfUmj07vDTS6IF+hg+zPiB3uncQ5DSI
clyEOcDYJIagURD4AbVoq06MXif1ccGM2rgj5ZdBEnLtaReP286PYkqS1chg3eUsYDgeKD8CH5Js
wxq46L4OONz41fxIXLBOydJyHmnGmvG/a3Pc9PnYm2y/2SFvGoRBLVgX+iDcJvDy7btCK5Rov1BS
fOZivrFdvFYDrvWqbzuem/trHeVfp0iKJLKiPuupfkbpMSUPPTKjaMBqxK+TTK3LHGx2TlkvHkks
s2lDhTR6DUc548bFwHopIFKN9nVu3Y0g6UJfFnetXkElNOyDR0RL2Tgw0jbEh5F3tCrSPoWSydBu
plFLmpA1Lf5wSVT0O+Fh7CIXJ8dFb9XzWDZheQrp+l6n85IRh6/ABexXsD9x1elmnCy+yCQ0JLbk
W1P7oxQqAqjsSaFD6u7A5U+pZR4dpFMDWXYSL29qGhJWVdVD5LNszrSpKtbOKhJ3HL9N5yOcmhNt
Ou8KSmvfBQzeCY++cJh4THyr4XqorHVoU8gAzhCWmNUXbcyqtTsr0Batdm5uqI66z5eKWZIT4/NI
818e6i3Ud9+9dnHZ2soF53bRduYVqFm/CoQ/bEXIV39mkm/YuA8M7feaBn4T2vil4/PdttcesKWW
n4MMaUHDV9EUm0Abw0pOhStfW8SqkIjhjFdMIBibEY0t2jgmUY+RYUZ4kTbIwlqX4TIf4lWMqgzf
eLEqtL1MNcP9mAavDgdEoqHT3dw2n/3EHVjJ7nnK9iR53pY4h+LTbjRGp1dUmTuM+1MupsyTR21S
Ew1ONYtndKr6gJzrBeNajnqNPJa158X2N4n2srna0OYJXG020jal7W0KjZs9Wtsx5l9qtupGlb1x
Dj370WksbglI4CJtg8vQwin0cE0SvKAUB74vx3rHpYs7bIa/Rlvl2Pqc2oKX3kdptV8GcVGFAbZe
7ipO6eB7lF1/MPjWbLlgGxQOsv+nwzVKJW8yWjuJ3g4X6Wu4aN8d4ruuRjpnyMeCDrspYrqTkpOJ
00cRVzemDRzpq5iHCnP2VgwobiIrfG6oi+q1b28Ol5ca4TmDSeuz73SvgscbHVjwmKO3X1RFyQ2r
6jrxKSuo7oMmDnescVZeCppGmPXS6dvswrUjPICmfV9lkb/Oy+IGM8lNSBPQ1k2n2wQU38wqmpiw
CnYRNyCn5YYeNtm8bWVAAteCIRhd6g5V0hCLTX5Z9GkwrfCuCugSNEu7TNsMTbSGrfYbNogOS4SH
Ae2lTMk589fIEGEli1PhvuYx+Cn78OOcEqZAn9j+eBQRKg5++lHMLLtyK9xNZCs6P9sA1WmOgHNC
ATUHlaoNjdrVODZYG53sA+kiBlLtc+TxKd+yhoObjC/rivNEOb04Jg5I2OMXfx+bhVjnJIV7ZGME
4q2LZrR4hrXjzxSdpKO9kjNxYz6nIZLlMtm02j45DAQmGNTyodRuykFbKv2F75i5VNsK3HPP3OJT
Kv/bE9tCKy7nhZVFSXnwiiLkcOt5h9myrjhDgZpqRebUFLxJDbfbJTubBqkILAN5fT1T8bsqIzO/
U7Hcl9iiCIDwtcHEOWLkrLSaEyPbrY+rc8bZuWh5J2VBt2RQr4gMtDvAXHHTVE1zOZUg1dH8nuAA
TbUM1NJaUBuFlqtFoZVWhvZaHhprjehSdbYeCpoEsrRkVOtGBRdb0cT3rhaR2hMpcMxwkofFHFoP
gIHsT2i8Jw3lK67WmY54TUsdoQ4xnZZaeQrb8KB8JKiYzcSVjReV1oOY+wMKhVwiNF5azqG55W9K
Ob0jEbyOk264HvpgQwpzvpzLaxBCICbd4WLJd7Qx3ySVPwwta21itK0L/lbWV6nWufZa7BpLcsmD
QtMXVcmrhd+OmD2hhs5+n4lIeAMrzZSy8QPajCu0Uzctb+BJZuLWTJAld5ypRjyzHr5Zz3fCTWjm
mGG84N0K0dU6Wk+bzsGxCWsOqx9iLtHXmsOyNmZ7PccMJhQkxaxlt82Xj/m20wrcGBcu5fMPreFt
LehaH1dua7UvJaxO0nwurvtQlLhNLDL8KY7dUst2S63dXRz3Hrb+w0vsFyHqgxsR5CAysayItLlr
K3G7vWHMl5ZL1s8mx8cOCDEPk98Ac5lnLI9Ru0qq+Y4E8gosJ95OBdIyXMG2ET8ACxvsL79d2d11
IX1BEnkzrFwAAQBAj3aYC9NBYqU91Ll7a8JcAnpkTJ7aARFLdw1/vxJYjFOtM4612HjSiuPFa3gM
16Y+ayF0OC7ZZYdn8Ugsb9pySapWg90Nx6qy+bT8/GPc9Atfo/K6SpyMA13KeKtNu9fKvBry4DMc
opjC56HdF0nzXU0NRUGxv7fDkBQnaF/kAtj4/KQLwvOkcN+SpWkvfoDoueXQTAaQ2XEZ3xCTx+gg
prO/dM5F0IfY/4DIt12df/NUO537VNL6Uw0H8ioWTYMMCwJvak8z99AfjrzjJseDdHj0iuAJvM3a
gOKhSfLi8LKDp1xL8v5+WI6YKv13DzPZIYxIK/i4asaGvSR2hycpEvvuMc5Bd7BiF1u3zOo9ioav
Vqsreit7XKbKOfZViuUzpuybmnU2wA6whzPm88pfphi/lOeRg0v9h5bIylwUFG8xhqDXFTg1U/md
RyPRYhfdxunVsvWJNW+UPAxmdEmnDm9lWS90Dircw0OSHGpJW2zJgWNUXPPi78Qh7udld76zMdR8
GebmMcDdhL7YPGBUvrAicyU6UhUjJSG7KgYflzPfAkc11qHP1XOXUGFc+tp2XFkY5L3aujGoLDTD
elfnlXxc2g6J0vRAb+G0dbgta0NJxdanuZmNUKymUXyqnFOCnUf4Dlhm0bBogrqAAR0GmgQ51mfZ
05BPhEzy7gHKWx1QObkPBELvy6at99TZeZczh4SCRNsjK0FO1qX94qnEPHOBvsK6ka7pw2aeT5wu
KHmSL+qPIps5gLH02Srp6nhj/cai9Q4HUcUQna6hyn2mVpYivp7VYFtU/Nac5VwFlNXYMcMsqc34
DPtP8PSbapDjkQ8Xs16Wi2szPdqKA5QD8kxydXjy4ty+SBvF2s+hHYukzzQcZp7uHhicJeSnC3ez
DDDauTnthNlEe9dL7VMeIv4iFjlbg/EmK6bWXuIl1wYpO2VxitGbbWvByEKAjrX89NS06dWwiHEb
drazD5dqeO4MnyN+23ubjAXvZmmBf1qamC2MgK99rft1DT/ct6G7gZOwH+cBQt7jKXxAZrzqaaBZ
ynEmHzKN59rASDa0ycaOjOwQcQd7SIJAEbVTd1nlFdvaterHou8phWSbsBEhUSHJu3704vq2FVCf
wWzTnmTE5ilLiIUKhCBCTM21hNXdzKP4dp1BYgPiKTIJ924tmHJF0H/uyHcxMQrAyb5/czmjMkZ1
wOa87NGIYb5yp7aujTpO14bR35vCb65rxo0Gx+3rcpCct8r8TPpDP+7NJb1ygDG1LOxt61XlYXG5
QjDsiA88CNPBDjZ2mpKnaELwkGKBEYv4nMH/3uJ4uW5nPuvLhJU5LoiRTkYb3wk+w60i/rBwN7lz
p/4b5U58OQDndVmsLpay7LghZM2hxybAF3OTmnH74kTTy1j3YuMnXJCiIGMa1kx8govCPBr5T5xW
bWmgwXbQ8rPNJd/VgVvXKpwicVrIqo1MNtY4SOOLauo3gyHUtUPh3q7lpRl5Sb9M6HFy5gy8ilX1
q7Jwo3yPnbed4245oGBbDnFIVhRW3JCkjsye4+XgEqDz+uY6laY4zoGZrIl0BNtRcsfIieKd+USR
B+OH8gcx3PRmMq1M+rJK6qUGQrjEf8JN05nuuQgv4jggqq68YF/kOgBek56iRDjcGdIwiQAVn770
PnAVDg8V7oIL9uOrdHSslTnQL5tFmlokEOdSmbPKobsfTUVfMJIKbg1421c0ZQf3M63Px6V/bVgf
+uaoDavZhV8i27CrtjhlgERmw8nQsBiX4JrddW3XkwFkYFlEsfU6BuQHSGrtebt82jPm19brGcH0
4acw+1vWa9eGv+RXxNI7Vp0+lONyUOVyEkIlayZh1ZmR2QH41txETOp4ChWMGVHu9ygchjFO7mTe
J3dzUBKItXja+vnP8IAFhyLIvozKoaHSj6tL8g7PlltiWfPqhyn1jcfFctPz2KSf3t0SLMUDpe3t
Pc9LnjXm1ItQoFwPX+7MigqCZBOM8mw4ABFyDk/KCYb9YM9fRRurPTmNam24hX9bj4t/uzhmTQiK
UXmXFvPeW4J2rVLDv/VywjN+EfSXtaoRCvnkLlw5nTM+Ym3RDQw1CIStHcIrgUh3gZnaZH6t4LlD
u84wDVTt5/8Mz1bmPIeN093MsV9d2VP1DPGMydUTL05iLJuoGx2YDSFf/AxlFIXFLco2ZM85obcE
2nzAjipKcWiCJN6wNgwxGDXeMxaLct0EgUCPRL1qmRc071IFdZvZJ78nYhTNTbZekCrUAya9zDBs
CuQiGqHnaYF8figZEa2mOqML141+CQ9/8mhV8mRatrND+VLwHwDYrgouVkxvqneDmquVfRnOMY8Y
VBj31iTXGcIIPyRPYyWS6lGmnj3CpxVDEo7MVX/ZWsul1N89yP9d75Pc8nmzhLgd6/GuUHzALIfB
TR7lTyWMLM0M5q1MXWO/gIEwtu3IrehJC+PsuqdLxjSY3tnJcqD9lRN2bbE8zGZaY1ys9Wb9VCbX
jFFvrUTb3GhT2/bV8zgxaPEmMFwv5dRq9uFBxcdooSUqwTOyjkcCNbLtb+JUXlVuQLKL6NB4HeTL
NSDIQ5TRWRGYkJ3BY4YxNB+m+9hx32uTJ7nKKvGq3plz+B4GihUssEA9189EdjEJq9vMTJ5TScMV
WaanEVlcx3ZZFyi8uJ7/YGRk8RE0/OoUQ2/DmHZypk7STdJDJsoTZQCPQ86CBn32bSa+ZtwAvJaq
fWNwZR0Du6vWlurIsJTBO1bjqznBHJAIu1j7Q/vJDe0zkOh8GFVchOxB6MRbFxPzK+YP9mry0nuj
9e8WwzskAFCrOoZ8b0JumKbXrgGkiWpGLISaaSWYkPMccUDe81Axk9hU0fCdINdVMiMq5tIdmNZg
KrX47gfzo64BIk0+TZ3VnA0G4l3rMlHnqJwkoNq8iTgPbYpb0wKLERML5nurVmZPqrOvFs4ua8ck
iRzn/46k/3+a8AGh4f/+X7/Kvuia+e4rjMviT71bPmn0/ztNePNevOd/Rgn1f+E/KKHr/stybVbp
HriXyaKR/9f/QQnFv0xlCkFgVrm27SgKZv6DEvr/cqSrJENLW1NzjkX6/z8oIf8+xrFsBaRwyFVR
5PX/VNT1l+C9/4MX8AdlXcJRvLw/QiSFcv2Wjiy5lQ6P/YRw8PwrQog29cK17/I9DJ1vabTmniMT
rJWaKRMEOggFNRp17137JALXzuh8Db1Ijo0GCBJ4ekrBxy1Z2UtDVa+OIOBpuUO2TY3A3rEnRzYE
aLaagyFdOWH5TIXdVR9VnI/7FhMVxR/IlpFb9/aF/PD0A0BMJnhV5JzdiDEapGIYAmecpaNhjNal
ZIwc0OYO98KEyqKLhCCz88DxYPyH4h/L/J3McHy4XNuV7IIEALDQvUB/4G7I6yl+Ol9sQwF5nfvV
HT4vNqGdeuXhlcdAtfNFd8Z3viUnTGZz5qXRVBNyh9y3QHCc/cflMNlMntixMOINIbl4zkqKzgIM
AIq0FpI0dUAyFzNTjyVsRhSyijzvpmbsVIbiKzQtHmMo+5uF9URv8JftMWt31T51bkpjKI90TW4S
r0LsSe4+zwkHGd5YMZ0gbxCwJ9jXTverZn5g0Q/quctuznZo1zOuqP2bVBqX5AS+s714g4fgpa2n
85JHxT7B2ZHkg2T7Rb9l1jhfvrV8tDGV5LHnk5M9tWn9ZleDAQrUH4UHlEbxKnBQYj8H6ZTofnHU
IH7y3PlBuqUAIQA+Nd2cfK2ukDU+1FOx7k1m2m4HzN748iptvV1vGg8m7gUKDCXpovrOpJD8wGhW
MeJ8YLLe7doJdHCauy/HvEnoESvdi7DNtlHOjFCG0XtqISpT1v0fvu43/0Yo/0i4aq73T6iO/uZY
JlCndH3f9n7/QKiGYztSUT4QZUyWNHaIIYfRrReF2F+Kmjq1LH12ogVoqTr6/u1E6zFVbZr3M1ib
kwWC0HOSNaLXakPxOKpED2PAhBQIM4axqSnOQBrfbYfkRqZWf+LItPqHn0F/z/9IhxIk5frkkOWB
KiOsr68Tf/hQ88SV6wiWRfaeNdDcMqYZHHlovPrdL8UdQ45DrB8pu2yhVXgMb6tx3k1Z/R1PMtxM
yBkqZixIPwkA0TdKQAMkp2i3ZfFFLPt5RCT296/4h1f94yt2eaIUPgcq9fO7d38Di5fEtkUZEfSM
Mnb+GS0T1mQ+hT2VtEpSxWMQUKwrr145afjJE546MEq9pVVQH5797T+8Gv23/fXVeJYA2OLy/HPR
+MPvL8q7hPwsBYNk63iC8VBTVYBrcdn1rO6Sy9Hq7PVS6SUG5U+bZSS+M3jd19+/jN+v5vp3Illw
eqavbMd2f3sXcVFRp0GckjD+wgqsij5cmZMOr/coZ59KymKbevmnC+J/+UsFF0PH5Usg+PD8RqpN
FZoXhd19y8j30W3oBXTQ4IuJKwFZlYDRmmPFhxm+zMhnXKgRUqlfVuc9iMkn6pcpSuV1SiEUFC57
8b8dCBR/hl/lf/t2ir++M0KB5FsOr9IX8rffiUJCm2DnnbZ5TgyLeqnYD++y6d5tgn2V8rUbAZn4
OtIa1pRikwIy4e3cURG2b8yAE+9wncwqXWX1h7Pk7wRbnju6L0iR28kqkS0CHXHx92/j78w8b6Pr
cd83XQk6D6v95y8jebWuLUJKndrUIGCeZptgoskV5+WL5XvPXkzJ2ESDcuT/w5fK/h1J5m/2lInz
wFG+JYX723EgnY2+y7CXbjuF6454MosUO3+pPlkD3c75POqDL5vaxXrv0HB6pC942vtg2PAiccix
c6abW7Fk5LJwjkvvzMaKW8Z8+PtfkD7//P518yjr0K+RTIT44f//8HXraxmpkbvJFj/Crd8O1ySZ
dskY34Z9aq5LceTBi/0H25uayCoqeFgScdVWPSIAh+ptB/RJZ1uKhEXp3782+/fzgWta+qDH//ie
6TJY+PO7x6mtKWHE2Jq36TedOta5J94EJGs+IQeXlyM9Kiv4lh0OgHdL2COJnybel20e77lM0RPh
2muCZOWxEfuhpcXHyitrbUAw3EpOCAl9VEflVNdBFTznVZT90y9XOyx+++1aoOee5FJk0gr7+6eg
z2oelXtj2LaM4wcLPZgyVoPP8kO6VbwnwPSdUX4HcdMke/y5Jn765spqatiPLNgN7PJY7hDDJeVM
5BFIPTPS8VhG/UbatNLDA44H5UfMwFJyOtWyHpq831BUSpJRXAyi+kT06l/QQv3spLO7X/Kcpgvt
DY3CEf6kjrbxZO0nmU0sZyBYp5QWIMIBF2Y5uZs452xJopBeB/1rTLLS25i1eYPD2F+V/kiJBGja
2g19cx+z31slHmOnQJY8B0eEsVFHnGpU4xvApm7thfGWiMGBA8glIuF25TTqzlRLsnJnJh2VTF/N
zoIjIDlhRN/KKJ8o7GDxnBWfSt2wzkIIZuc7104+LIvy2on+Tbk8EBu6ZQf8krOJFAk+0c6yxHpJ
yBgFPQYE9oOt4DPRxf5NNQFtMSM0OEbDszBEJHTJwy47YwSglX/2AwOcqZPLRg3FpksZCBNAQpVD
itoQGFl9wiFbhnEfKKnuJomYb8q4JSk5HXu02YxRosvc9s4V+8yNA/SxsoOyuVbQUNWUsT0KOYkE
JjYgaUS8vNQZtqXs6p3dRhdhHSJdZ5e4qnOV73iwQRHvEJSx7Pm9X/j1B7Msjz+fno5yCrJiRK+G
uCl2fdSykbPIc7Zq3Llh0b/8/ffR+uutmQ8y9Zy2p6Tv/uUGYMz1nCg0a9uwEA8qlI9T436ADr7p
hOPkSGobqJdIzE0DCjobv/7hr//9ZEXyyXEB9CGcuaz6P1XJf7hULXXiyTRrhq2R9USdJ4FHa1bs
6sJN7t7kCUBaQ9L+mA1LCiZfWbvKQkU4xu71378S9devNa/EM3HoWqZ+4Pzt4p7HC/FgJxu2yp9j
9Blb7UsLhsHGZc2VHXCAqrKl4ZGqSG5Rr7+Z87YQnrgAJ4+BzfhYGReKmvM7tsCrTH+8+rFpr8su
3tVVW57jJqVWxieEX0+x1mFbfHh8ilRcBZwSi1QRzTG+Wkc/Lv38iz1CkXb/GsnJ3v98V8e849Is
IjhTcgLa94BKqj+NEembZmGYPkY3zNL6M6XwKG5qMMNhH48moAamYw7OGUWETn9Be6m49VnGWaN3
rMsaXpic5j50+f4yror3f/+7/S83JMmF3cY2wzOA6fy4Pv7wLnOImf1mHIctzTrBVuLVolb6XDol
H39F4Mz2vv0kSg8Cp14y2t+YhLCr9ZTSp0vtbdjqZJ6cLmD/QMdHapj//vUx8/zroYLTj8dJjFfp
Cw6pf74tRRZ5iyCIu21t1GIftCO5mSCz9SmswFc1rhvDua0Q8J9FgxA/tFkDOuMem/yIXiXdxV1v
XtuBmK5dDlOymbKraSENkVjpHtt8u560apBcyIr1JkcEzoDWVPsPI+ZdLMFNuydO0KymjlsCY/Ad
hUbVzuQ0sSJyLA5znr7HevPctoLNf1+qtf7fVj5TTSeovExJunUD5bWd5dMt1XFN8QmwTkn4MVO/
yvACb/q5rQyqDAMtGNTJaha9h7wveJ7Ut+ChT3IcXFhQk9lDRIEXlsklstF9VZY1A2aOdSR0512l
imAXpAsfmtQgrFeNZ4csVBSJ6AY6HcuCUQF9etJmAlqMu0y/h5bBGsMu6dbyUdRFJecj0K29Inh0
rlN5CF2xrwOfbmpBTHAmc5Hx4+QNy8symeqrEvh3XU1HuzMrQr1EWvrKe9JpL7iuEtym/R+azmNJ
chxbol9EM2qxDS1T6w0ts7OKoAYJUIBfPyfq2du0dY9VT2dkkMAV7sdrdy3lqM9B7v4uamOHlXNp
6vgXyS1RGwue5K7h87rFa2//1/VJ/RK4VfOMe4kLMtmEpnDuVBJcZ5n798FA/npWt6+4/b1j7dvb
qEcZOggQGglX3FEFDMFxfFXbzGXSq5oKd4+f1UeD73hH5iGqMf5zRU+uRZPYhFf28Ao1eiyT5Z+L
+NRlYB4tN/gPY6jBIsn6B5cWLA6+ZoJW8njL7aIONJDTKs8Um61bk9R2xXKX+cU7Pu0fPxTNazUS
pVCRfW0b/VXK8mGEpsZRVONy4EmwQQ6xD12j+CAvrI0YoC/mIsyvJOv1dyJLdoF8E2e8VIQJ/BeN
BYpCAYE79qeH2p3V2remezdc0L7dkE9syNpj7mfNo6YbiaOYlZ5dvTnnACz9xfHCfqP6ZNlwnn6b
W7mpJi/4rlws3FNUYKssEen1i3Avzs2+VJCVplQGuRKSRR4WpwXlFNkG5K/h5j3TNPEECnFeguRt
YnCxBL51xIqMBtwiZFbkafJWr5SZQqyc4VOBzWFfpu22SG7G2zyEVJqF07bWet7X5MR7/rAKyiB/
qad4OPeN/VR00WMbGP3ZgEeCOHQXhzn/HbbgTzc0sM7luhhC7wVLr08sa3UVGVBE26vTC0x9j1E5
JNS0AxLYy2Kju5IkSRGFV3BR87m/na1xFqAW60PMUIRmbpqYqffsQOEvO4t6aV+a0iJjOX3ArsgX
FSp0d+ylKHLMp7N48aofLNYSTETZP1onf1jCk41PhLJIXDogwFOS+0RortwpcXZdStqA8KBJ076J
IyKez9qS5hC4TYNkVe1BbbBaugXzdsuubsZdkpXBY2dmMKW84nxL4tGKb1HLwroLJmZhVglHkIkZ
fi48pO3ywXDLfRoQGBe+/9LN7XjzjNzDR8q31uSiBOeIo529iKqYDgKWoY/wdKX4GBvoWcmtf+qP
AXvpf//kqPpd3ULdPBXA32W5mrKvaaJI4cX0ZjLSuB95QdblYqqHyRlWLafxE2OzY4xYNnLi6Yy+
EfILo6yj7XJC1cNRCOQQkeRQzW8VrlQIE1sxo6KIHghcaklaYmesPb4BvA13lQnXnc4UM7n28K8U
MzS+U0EpCHAi3mL4Zi7nj87BbfbGd+lGhIC/7omv3kKFXOlTBKf7mik0nmXKAlUTEEuIBcmDkVe/
+o0+LCMfxF4qALUC9WRupxnc7+8E5cdF22bgKma3RU92CW5/8fP0MqIwPYjOCc6wyHfs10lCH+P6
4DRZeKUBDa9u4QbXXwqNAMPKNYv0fJeG/CVjNntKS/uqNITNrHGcY8eBcSNheBdTL299CjzZTxgy
Ikt6yiTpclk1Dbt//zjY4F0NShMgMg1oijKTn307r3E0IQ1KhjvqyXodYs7b+dxvu8yJo7XSZz1d
dUaBVlBW7hdJiaEn38YLNHOtlAJXGf8nU8pIfZDwsN3BCjZFCoqKb8erbOIBmvmhXpZp1Y43uUAi
H7soAwuS5XssRv7RslAVZhhqV1Q+kKPiAgXpwnwVob8ihLuHgSStb+6x/UyHuYRtsJ2gnzODTK9z
cY7CWyJqnuC6mMZ2R1/+mcbsev1iuHQuYw1JWgdxw5Bd42Bvu+iyLYyz56auKOrgDPXdZ6AlqOeu
ObXOa23Q6DDYr9b5rcw3QfLMDYUOKl+eCq+YtwvNLGOtBnd6jgcKQu5vHDrHfw2KO46s8W4tTZ+M
9zXSpRaa2609qYrudTCNs2Ee4x9hg1ZdPe41InDmxcLBxhY+VmSMxB7VWq7ULeIvow22GP8agfc8
c7wRuXnXHwAXbPK0bC+lSjEZg7b3UcHu1UJBM6hb2np5Scb84ibdk765Yqcg7Vi//gKvOpOYcvM0
W4cwNs5zzvIYDNqg99XkknaqAaVjLQmZU+fkbz0lY3kwIz9+L1P/dkKvgzRy9kkOwbMICGcdMZ9s
4xJzqpj+ugrDegZNx++Cs0xB8asesXuxJLCx1VG3ywFl1K/0NBcz6IGVm/TWbiKWbWPndG6LWiCc
RaZEQQEwvJJXWTdvOjPfEIcWUtMRjfgRCoGyicBTSaJ7cSbsiyAhubxh2iHTkfQ8wAPoR5CKzs5y
qXrG51ad8Jra+QXo4Mbuc6IVR7sjLa1/r9B2Qs3bApfAF8Y817eZ58AZJvomQWBqKVA4Lf1AFTc7
2bq7pJfE8bKYL3tqoh5qcOG/B3Gt7v/1kvEOizpFEe76nfKXZRf7v0ONMxIg3jGNuj/ugixf3fIC
qD+2mRm+BeEVZzeilLRxUZ88qHIKdPM5CtKjEtrfZoJiR9XlpmrYCLCMGfYkpnerwXjFsSiWy1hF
6yCJiieiC997m3U4zBykLl0bH2qL/K/Jzj4yhQlaBtiznTSct70znyeFsLosoR1M6Wdbdmgy6Mr3
OBVAFzfnZ4TmCIdKs84H5Jdampond0GChNYoqbW19d0fBcKbtc6B8oPrW6FFBYSDTxrx6q6o7OsQ
We2ziQk6sTAotyWIgqyszaE1/h/l5vURSg0QD1Tl62AaQNiOSBj/dVtRArqOnT/OsRvN2wkx6JNZ
Q8nX3dhRs49/Gzye3zwioELI8jYF+K9NiLFVUg6uWplapJ34DorHQ4nH+PLvTXRNAMIMBKFqz0i4
9mK6TYo9cj2sqSAymyzXoRMAhfx3VFTYLlqBf5ZZRKT5M209afwiw9OcLc+tANvXONV9l+bkg5Ns
4roEfScSKEDWzash7q3jLEJzjvuQl7dMMbJWez0ayaRViI2MS7h5OvkAF3LLZFDFZbBC7+hWMFPs
PhQEBrq/qCOm+7mV9EvoYgllCR8AWnFzYw8nddSYPbO/5DqGeXLpenkfxLl3JiHuj+yh+SCSheGT
JydXkhygDKyHOBHq4DUUIlmZHwo8vml5n9mpd+D+jVFYmf7QBJ8yqkhDLeF3TgLUSD4ln9ZUggDs
/fohDr86Hxlfa+NuW5IMCPJwdruEaIZZGA699m22/eyyWAZTSbawq4sHGzMhSmZeyK24+YioCRkF
dFZ6IFj9s8lxV/O20XVIjPSu79+3qOdQ0W/53YUXdqjxFZzm59wJJM0YBvZFFDwJRYkCLohl2TRw
DVgMinuG5CtORLNbFhggFGtcXOXw9O8JQMx2SI0mrkX/ONn41eQwG73brK/yw2cvfxpGjohWlxh/
IxQxUJoMcLPAJaLtgd4P4o2PRyIBO+tl4aPxwZV49C2OBG+u5/LNy4v2XMuDQLj9LG7Jre003Idi
THeLco/OnL522KA2IJXR9d+uh0QCjmk797dc+A02OUk+UeAd3mSugqvwdLrODVMT1KVYnQqZsYrk
7oybyjl6C1D0odsvvZUdTdh066nrs3OOwMtqvWU3Nowz7KZ+z1BwrMKRoBG8f9kuEvjDqgK2CbgT
8G9M3CjnWmcM9nSOz5bD71JkHqpVIpsiM05nC4P6Af6h8PqTHGoS3QTjONsfd6w7OCct4W5nDPmp
meQHiiKTEuzEhmaDIrLF4UyCTx2dRREnj+QlHLtCwJDLmxwKkUB5PEXAVPFNN31zXSzahqnrOKlV
Tpkeut6jamCHVabZTF5K292KA2+V/ZjZWXCKrfTDyKLcoCB7Y+FLFbkUZIa0jL7HXRSRKGbJ7D8c
e9QouNSoe4rs2GbzthuT7uz50XeKuHavg+nbt7t4NSMQ3UVxxKcPGEhaRbxn8uuBtCNXTBcXhRW1
DJ3mxXKX8wti034nExTnSzOu+jq7+tPwAi0Mr3Yjv8a+t9H83tArqNA3YZI/M/j5KUYtYA4gvVcu
mtp7229REpMnAboTH+Qwlf9hxJ1Ps+TRa/L5tWqNRkAwRY8K7R/P4LxDRMYQdJ6jp/mVqSpOeUG9
GoVwb5rwL7tEfRIT5NkROMe2zGaQk/ka4vNyjQLMfpbWu8H7VgXfUoHNbRywQqa5fZcm+qlfeirO
ApF9DFaMpd/azz6G0imOSa6eIL+BXw6zaNdV+mEJ5X6SBS60dplXC5OOVaj7j0z6CkWPl2xL9QbL
AXhTyo7Qh5BEbAhXgw3RFcxUYbdiW0BzKgSWvHl59vAIAQE0jKdbJIqdGSXuTZADOui3cafM3oPt
6KSs+zVpCIShuMcIQMtmCPNfWetvnwTuvcvaZO04+pnOlahOBFDogTMuW/srbsqIwUtwl8QjsWMi
YfM8jl+VQxUVhs7JsUvECHgSADFYh3jwH8ckCE95QiE0SALR7Hk6ZvNPXahnNULyKT5z0wYr8m6o
+cMIL3elH8ecW8Yxukfv5OyjwjrwJf0QMsRvpa6JVbcdCmeE7MQr0qDVHp4x4ljRjcDt4tNwjYJc
MA+MXSd4KAwi0X+izNIJXv8bt6MigafvAgxriNSIA2937MwwGUprOMZwS1s3m1ddVIW7pRo+GoP4
tB29dlPY1asbD8Sd9BBZwk894B1BM/RQ7DwJDichynsfDf236hyzLWmokf4PpAOO2WsNkkXCHUM5
li8wSJ3TAskLdB1pyUQebPEMkypsR18ZA0+CTlB7DejgQdj0n1FqLWt8PzeBeVmd8x4ib6E+dUuD
k6kb9wI52NQjXx1nN1q5DO2QDfdbd6w4A3vAkH1MNDmIa4R7l77NcAL71OO9F67baVvkDHBG/8Cd
S/wRA8ldiG2PC/HJGx08+hljrCKITqkwL9XyBz1F/qjJAp8RfvB+tjvU3ZxFKRd1jJPKY+fFc8yK
f6oA+6PgHtBgWAwrimTTaE1slSf3KTw/pKLmaRn6fS78J9rhryZcLsEtS1WLOxA4B+AaLAzpW+wW
JWB5H/TxlT7/vnLjC2a8V3fMZupCBmzIAo2nph2CXNJkk4DzfJzeGr94ylzWtoICgPROzcA5zx5Y
nH5aGnRNlMuvsPLcg4NnjOBQEh3Je0HnX3gAoGxf/+L6RcrISdhRE+KViN76kjqhANfoVoKtTD4x
vmW+kRIYvevz7mESOiGuGLGBgsLGpir8k/pGnvsztGn12Nb+R1XyLKl0PqXxEj2kFOZhUsIsRlG+
JTog3c2aIMtcU6iyMYNWa0MZyIJ0zTrk0goPO5QO54cRr0YDds+TnfWu57CDSvUCqcg59B1VgwWe
e5tzxcMOdMgs8w1hKKx2uLqWi2UnYlszZj90jntnASrcyiVZu4bUN4VrZENeLz6s+RQ56dmuYWsX
LJudvQo7cUQknZIu3zNAXU4BOYZr3IvufkzyzRTZAyYga+OPmEh6x/qFgPbHd5pxMyx2stZV9Csb
4HRFVD6b0Wzm7NWOs4+qolOrFFtBp2//+rcU+/RhBvo1dskli0qMG7NGNNmGX4xm0GQP5Ssu2YOf
aGbFNWh01Xn8jak2sdcaZLgltqNbeose6xc38/6LVHJ2AuU+6pAepL4VsmFp/xzJRzw7LYiojoms
UMUhZJuMzmjaLxPVTVTKt8rjDOVzXofBoZsr0Sq05DPtCJfdIdcDDNlObwSB4K1PundmXMk9kfV/
5pAYj0RzGWnH5whJ437LzRhDrRgAGcJ/W2MOK+/9ud7RJkoQhol4HUsDSbub/gTUOOcoIgNL+Lj9
lpD5cc4ShBXNe4HBiMQonBCJlf8FJrAfpLmCtvFAXbR/rREZBczukU5L+yBxLbL3Nkw/iepOgzPD
OnFXQG70o0y+06Y+VjF6ocYyrFMa0je6cLwL0Kw1+d4x9s/g4YBSggoqIhn7PE6/TObbc9bCc40p
jLiBRxfrw6hx4SSDdcgHrFQd27+b7DbVKIExfhMzNhco7FsLzJ3UJ9Tln/822lB8+Rwk3q0zjHb/
KnLJ1H3P3ArJXpneETyGyG0skGCH0xdMJAJxxHvqMr0XtSEgPVIoxnkBMdoEEJdI1G2sbY/ufgWx
pybgcNgH1fgzW2iuG06+sYNFLhlEhIIemVQp8kRjdhDiKSHOmmW0bCFT+HIiZa204W0EePWgqy3+
ErPNBSKdT4o8S9OCXL7dDl+xzPrNkrunqGcTIWsJlF1krw4gp8anS20N11TPA8MUqCQyad71w3PR
a2uT94zvxhzWVuv/Zsys3TB98ALhUUf7WLGjdUSa6xq/DK6MkpzNf7D7FKf4wkez++nTJSKrtfuV
UxnEKDgtqJyxwMEexdu/qQRAFMv2+5XWGB1FKF99Vv0nz4aJUQ/lC7fFQ1/YOes0sMHGs7ac2PMW
dTOdpAbpms7hfuyJW6O91aT8xZn+2ygQarKHfI9WFnvoiHhmYtWDBG43lKBpHOZ9LNjDAyVHxGwA
rEDsK65WP0XF1qHAwkACYeY22GWUjP+Xjkp/WZg68AwGfCF4sLm4oh/HQ9ycZfAnmnpHps0EzTk4
+63qdlVAwWMPOTd5D1yhksxVcn0J7X237eub37Qt1a5RAarPqjqoBe2qGDDlVDBfEMVvx4AfwM0I
6GNisyfx9yPM1YxRqnqqI5yaiN1vVhfQB1KZo4rEaygIp7BcvzoP7Yvqu/aKjCrS3yZwrUubl2d/
GseT6z9UwW4s4Kxq9dpjdNdDLkgyDTZTmvSPY9+cKlCvu7EiPnWM+HbobyX4eJD+lWb611Csxpxr
wIV3t/3wZvSc81xZX05uBwdCkb6LJavZFLBa98RzlBf20QuGtfYyc+yH3t5OLf82sAgtvUucI73J
pvi3nnJSojJCi+KoDb7dwMN+t2QCA+EHKVA+VxyDHRJbbyCi1GU3Siq0o8goXLK3tJb3BFWFu5mC
18nk2bamGOFD0bOVTrxjuDxYEdq2rK2qTQIgkAio5XX22Gy4iNLWw6iP+TS4h6yFl14iOd1wg/9W
uBrJ+0CpT2fK7PwW4qvvRFu329vQwDhefFmcj4GB+g4yCkeIM0QXN9WA3HR7Hv/aE9eGadRz3fIu
JRJ0cOl67jVQyGg6P/v1+bmLvj2HtnVwucH25UiGm85rb5cJ/n/8FpO103ovMhlYnUwddT2/om7w
xa6PiGTL1VeZkN8Z4BXIoZXMSJCHrHp29NSt1Tw7WPWHo8dTEaPJ6A2qNUszzSIy6tWF3Ax1+Q4b
mbVe6t8hn4mU1+iiLpmdyMOi27tKdAdjRb9+3f6dbWSSmo63lstmgFi5Bgd9Q0EfY87hjemmZueJ
9qmtCjr17DY9T390z+s0lum0yZRhJs0G6Zg81sVtS0NII9mquUsNYbOKAoy4tRuaBKtqGAtj89uX
M6U3EwhFDdwgRmLfx+Qwh0yRD81xDukDtDtz0Tp8sQ3y041sb1AaZK9rCYf2WCBiPAg5wehPvv1l
Sh+FW+4GCWJKWxHlqhD3rU3MBP4lj1kyo6kkbjHs1wSUqcDxT9pysEbCbCdn5s6BMX7gAbNvcpIB
Y42bPdzwgZHy4nNopVs55tbNN3YNUmdLUu171fED9DPS8wDb6bYhBw3kn6rW3WDle8BKIWfduknb
+WFG5ygTYZ1m1AEYf9NhWxflLXQwPNiLa7+47vhGh6+yIXgceNrT2uEBbBnHp91UbhNhwBsDQTok
GoiQXUMgdm2CfYuAEpHzy4Gzw86NLVyCqQPDkha4h6AoF5s0A/sDpcTfFhIpi2bkccuiiqdZ3AFH
qla+4+9aZ2hfDVn2GFCbNbpwzpq8emYfX1xik0+U9FjAbPHcBdnnv9OickP6pzTG4zLkBztCE57V
n0pF/XNWBxfLIXW1l/NDLtDBzTHgkLAU3Xo0PbwoL8B4L1x2lxnLcVZBjLKI8MiQQqio3dlO/U3G
i6J7Qc/LR/5OZFydckXUZDH590MvtlbTIj5PkDTvl5An8p9Oo8Lpt154dBr8guiUYH/Ypngc7e8R
t68JPKaIGQvXaD64QZPsRStw/C5vImnbI6Xbt+9MgpLfOUoD4oyBM6+PnV/BOotj1BeQwJxe32aP
u8rJowdj6le+UQhfwUDHDXhksstPwvRu3zu0uNZ1sJbiM9iGy80taSyb3IKqOKf/N0IjzrIB4nmP
II0YpEAHMO3m6miFX5Ir8N7LMprsoAvurCxvbvrdFT2O+a1M/Reo6ir0OvtezzK+BjdDJKUsi50k
3fzrB0Q/QdzR4mw3/nd8s+iAd187DYWPgnOJGBz6U6MilunUUSEj/vV96U7dwQ+XDzVz50cuVE/l
3EXhhG9IR4/a8HCAfrZAU5l9avhwEIOwJ/X+pZQt53cRY5ZlWNsPlF2pYvznpZ6k3KGSGUI4cRY2
IZi0lKEz4EWnMPCTS1BwHozizthMsLmWsnbZ6L0dNnrn9PGe7QQkQlnw9JKfN6RjSuMdbjyr/NN0
6LTiKX+HlPMUifHZaBsCoTV9Vip/KIk7YCdoodLrGR6nQ/HeyfJd+3A8mtjdzC6G9HHG5hCadQiy
Gih+52zDnP0sqKElL1/8EX8J6vS/syQMdBqak9cXr5nffXWBoqjK322mgFygeDvqjIVryMdVuE+d
lohGk6Wc65n/PUr/w++i69x5P5rowAUuAOtt8H6FYt1ROPR2JMoAKwgIYQMB2JD8JKMl2Ila/cc9
jSwEtxsaSHvfBD27U0B/tO7nNIme6jr4C4MaTDVRvGUgLoif7/BsOYgTF4pxcnYs2d+3EZUhs2wH
TzD3brIB13ssG9jtHhOzleUep9p5kln53EzcqHYT/QKCOTUjMks3qhMiqpARaEQWS4p9LKR7kojL
V5nHotJ3xaHrh60XdaS4ps1L5vhbPUd/u1C82z1/dvRmwR/DQUhOHW8oz7fNdzWFau+l2YyPuyYd
JQQgFVQ/sVSXxMWBIdTZdvVwUhOXEgMotl7V1RrlUz44vOoYbvZh/+ENVXjVDV2oFs5mLhFGh0k1
7GyZ2BtkUfuZ0sZjF7dCF9xtsY5MMGHGewtJDgiGHhpvniEug+4HicOTZC0JXdwrN3kiszREUoMz
0eO7rIuhQZUN9xW0H2l6Hfw0lClSFve+H5GkfHOY2BbWOtl5esOig50F635GX/dz8Cp0sOADQpEQ
eDYp9eyLqnJYdVg+m4D6Bpxhvhj4Ao25OM4m7orjUDWoQEgBAbZBunoTrr0eNY/AsOOMtxgh7DBW
y+AqY8TtsM7HWUgxYk/1vIkgLebX6ebUqSdw7j2nuKfY/0hGUlUWMXGSAO3ToXofeurUxGXGxH+P
BpjAVsKuBmAraztFDZUZ9TFReakwslaBmMoVdlnBcZLamyzmUy5xuBtsFr8OrzpVjENiOj81mwZw
IR6ecqze3guzpIhRFvufwp9sTuPkktOwW0LSQzPb8WdgAnPGGFosvWYaWjFlGi3GNhM4Obd56h0f
cRdBnbwBlr2JcmAaHZPSu3HSZls1DnKUt8BzOOkyJA3h37y3njpsMkg6DfPjTu+avvqTeB5e1KdZ
NxErjerDIlRvRX+B1CDTdyRS+OtMZ97OXErarp3Vt5/Qndci8J6tcF01xb7Mhq3KF5jyyWlU8uyw
VZeV/Sd3MVigwYYq20HfxR7+lC/hH/zzzB2aw+hE/SqM1X8hOLepP0o6caZUHKlzwMmxICryK1yx
IixwTIXrG5SB1hq1y/Qax9FzILq7pmcsl92wv9rk1z4MKcNMc1pIld0GZf8ABQgtTz0xJb5Napbl
IaIth1C5iR3/i8yjNRJaWei7fpB3xJ6oTVjTIqW0YQ7oB9sjmKGWV8IcVvXIVxWbFphDK64x0P7j
zDCy6Bxa64BVTtRwmMUf7YAyqw3KvV/RdrmMPAaJrog1RntfiFCtTCNITiihcpnqWsDYWRnpfZdq
zI5kLsjSQ5Av9bYIWYI5RWNzuLklqTmGZaA6gDXllWl41Elt+VXyNa7Zb+H2yw9RbhMeDJV1TXAq
mNJFmKMotxpj8CYBNYl1YrkrSe3d5FR6ZqRn5vpBBi/VFu/RHfrI8mBhJOMlDmiNh/zZpcrbKghp
66oLyUzPm13pUqQ7gRcxYiUo+8bd7vkMfcHpyQZ1TS32VakRI2/CDxFP/Ufdjd//6gfJuhYszn1n
o9pOKkw+Lf5KXt4q2ns6dA+BpPMpnWg5upodXI7r/Tfm7jZj+YgejVLC6/5g6vc+iPWAuKjF+JJg
3NpUkVkeJKRuT1Ge9ARCrVXUDZey7T4bkjduSnC560GxBwLAWL5cG0XbkqKSWqNNQbUQUPa7EwSB
yv8vDvUX6vsf2vp+Ded/7RuwoJOhG44GXjKWnDotfqo2W3ah290VNvjyjL2NHNBVsxc+cJY82dN8
iEP1QggNxarDr3UMNzHpOBlU023EFnqa5L0u/a+mKw56Xs7J0B3ceD5laRSsrCR4iPz2INGF3zp4
tUtIsl3nktFY/p278X/C44JJkFLZCo6UiojYQNq7BzOqz4Y8Cx4+RI2STBq/Y7QC9krya9jGg353
cYjKyNmkpTplvLmIcVgUF19jmTxOXfPWzRKT8geM4Zf+tv3PfPUE8wuVecQBZrtwMQV6cZyYUP4J
zg1ZLcOPvk3z0W3U4SPUxms/wFeuM1bJMv3xs5LMjHwz1pycAwWZNJwi3Gsbf+pfC5tecensO8st
w8PMAhSpPnocVr8nAMaod9zhtfZJpbTMhxqHXShIhFbQdSz52/o2bV74bTEsnAwpAmMM34DecGVJ
95rW6bBiMWWveF1Bv8xHZNFCp2R26UM+AiaRz05nI8LXX0I5r3mWvEljXZuFra0BwwHA+RAn2aFW
WANoXOjo1V2n/eHCb2tN8ANczcq+SNvZN55CJzi7fzuyIrbe5MXL2q9BUc5TgquCKaDG9nkYNahu
xt9pfYIn+f9/S6lPov2/f2bsB+p6IgfSNTURKShLVm7r4Dh1EJ/VJxNKCi6nfrGzOl9BdPzjLdgd
+jjRGy9x310xeuQwgIsAQ05lOv0iye4+wcjcGBYWzZk4JEg3nuiMV1Tv9OlOPd43DATZj1nxicRJ
NMVoVwIE42Pc1ydrxHY4UtiDhwvrs5d0m0hq8sezrkDpMyTr3m5/PNIAEs25lpgB9j/jbjitj0nK
7dv3HXWTj1IxopOJnaDmOlPjPri5gHIBW7eZApdtWvVY+xkLeA8djCMQjTg+LdO//41/0Qtw1tdS
j7B5to2TuCucG4bp58zXpaXeo/IlJ6Bs7qH53JjJOfBqIpj5opia51GJAFNz94OlAi+HFNNN0oe2
Te601S5s6INzAaf8hh7ZszLuB+9hzv6amTQooV1n25hSXqs9bLfVoscUC235X1SjHCVDFW7WeElb
1a4ViXwbdxDv6JnL9SBAzWcFDQyBtlvaYsKIwhrWGYJyQOz11sbGTfoRNQT6EXy480vnzDx0eb4H
W763WyjXk0rM1qucB0/+cVGZYiIBDqQwK4XnfFjIDiJNCP1Xd/J36GZeBNq2iwavsOrEaO9chNCL
TpiU9AtS5P5H9OE+kJE4Nyo74ZL7LG8BFhIxGnZIeyMtzDANxp+5UEev9Sl5AnzSrjv/8cAT3fdg
dEEnO1tNDtALO+vXYWoJFCyYKFRz+sTAgjZraP8TZf+3mM1PNOIO10O5t3k713XSLxsQLID20VSP
KgPLqoUmRBCWO3cC4Vwho1hyE1vePj+Qu4xUkbtm+QhVumzjJP8QJb6BeQaiFLCfy5cAnLRLhnuS
/6UXv4UqqnQLG93lDUxOgT+xvMVsOiGFxbRVfXQ5nEY2cyMBhnZ8bSW3GgKG0zS5D92YJAcSN8wG
20gBHZyftgc7txt955cnEN7SP3MFo/O9z2aCydbJXYg9YbKB0DFlNWWBEFu5Yzeuo8Caya1UAUFD
TKfsJVr32I0QQGQnw7ZnL3CaacY041yE9FXk6Cwj0A+3ck62cwwINtoK9hJ7UlwZ3OiZVE7Su1Zt
dq3bELpXH9zBJ3WhhsR/jNssK06hnJSx7NXnhy8c5z9KgYlf/MZ2o+A+SK55q9K7UbrMqJuzW1FO
B6LlyaO0OiuPjYWHZZoqqHpkPhPQvDmVezSF/yJZ0MlpbJ4LDI+Ps+YPTdSqVOXhrlDFX1c25TEY
QFv4IjWnTvB71W8oAs1GFmj766D6WzEdDYy97AhCPASrquXB9VtQjL35L43gXak4XDcOVM0GUrCg
+oBJjWo8Vqgiq2SgKu4IeYfbzCAq+FYIRvI8MBs0zTG6Tgx4i22uEJ4hHaHSJc4y//ay5os4tCfX
wbWWWM0Nm9eDEk04HWfYgk5EQW86H7GcD+OtiMQfNNvutl7Eo2NjBB8oewltOMB30mwbtWaRzyIr
z3qxAwGzCzD1oE8ZL/QfmyhiBjZnB5bf1w6q5bp2OLwXP1lHuvsxAR/LKoOdg45se5Pae+GTnPpf
gGYV42SKWSLTH3rWH/N4zqhDb6lq3qZluTwF8Vs5AoXte0BqfUg2GohH1DcMHDWFZz5zwxZQvD1b
N3t7/mYVzlS6pbA0DsOgIvxv4rfswG8yU+DsWYFodggBLr6BEKpy8bYeSTDo119QzpJjG5HEmFjz
kyC7gnssGxfgKMyYCgNtJ3L5RoKqLRi9Y5uZVMg94xNiqqEBoqTHUYQ+Vvr8USPEdDKLY/ZiZP/P
OATHHxClDTg6hlJoYZdbP5QH7rKbu3eUEKj3vP+xd169kavptf4rA99zg5kfAY8BV2BllVRKLd0Q
Ss2cM3/9eai9x6MutSWPz825OPB4gB5JRRbDF953rWcRhazs5TG9MLz8xZILZBj6rja7cNkogLYg
bh2iEVwwRK1511sSw1x3iCltL7IRvnwlpiRe75Y+H2gWHzYnN6T3ik2WTgWzxHoTFc/ZpLWsmdCp
qEY1qtPios3UaBYUIWVyr3xyG3+LiS5e6jHHofjLelOk1B4re9WzaCLbtHRkIkGWcS0dhwbxgJeR
XZXEiHaM6pLviWPR2CURa0DipGYsxxtqRb1OFYIG6DLqvVdSstl2CcDncvDTVPKNwWW1WDpjrBnr
WVd1NGV0+6mmvkaNHHMC9aqiw4XgNXTiZDN6a4SZL9IEnFPcjUgIi8shMuhWJ15MqEJ/rNzhJc8M
aVPYGQDgBiFKaMi6U4ZtNW99MbMQL1n0SAl3G25B8xUH0RWBQ7k33pWdxdzrddvO6C/DDIOJ7pX7
Znz1vQyQMtha5vyK9Y0R7btoQEWQjOw4XEXGWs8WUEnn+tSBdz0Lrl3a8eRTLd3Y5Bu3A9tySr3j
ChxV6yR+ULH4KX8SsLWr+1bZokReDqUnX0tag00logclT/Gaht2fSpKTZnUi21dNhVPXGzVvmw5Z
5VRgM96FaoHrdtdFRnIJAoiEUSPIU+/QMYKOBp3nocQ/7gJv0IOqJZxIfwjx4DsalHy0/q8tsvI5
eQsqEg8fD2VTX6kGOpISdU9dUvBQZaT9SqtetJ64GiUDY4WOBNhNX4P2mlYNcI8x+1FTuJv5Iyov
cEXKTLCYrIb4Wav6TUwbRNpXev+gWtfo0O6p6rULP1HuySBky2NWKMF0An4m28KkkXzXbUOsR2/Z
7xQIdzMqiyVIB5p4iF3gmOBdGFQ92kjZ5B4qSBJkyq0wSE1ZEsD2WN/E1b5tKLqwf5lXniTPsspA
KsN7H0Y/K6lYGyVtZ99FSeH33ktDc9MqkgfQvtuRFavbvdqWfOxAeJPvZpL80hTtVW+DdQpY6ARS
8ByEoKRtf4db8s4U0j1JBk+efPBkExdAu4uIw5E85aaUyrdFXmAs6orxNWO2nFc7MCSlIyUF1b++
eu7ZKunRT0+M1YwOkvcsKRTHjA6JC0q5Srpp7IfAL54tpX4ZvPJF7uWtrvhzXet5NpRsnhA9nrSk
bwRkFxsqNi15dLkkSOPGkdpPG3AjzUy6jWDspEKZoSlbtbG8A6JKeo4bveiqi9i1eTNl9r0hfgrC
pxUv3npE7ah6/QNQEC0d+kckRjhCJUVPnuy/rCPY0g3+sDCMS2G8BhSDrCS/lVXCrLAlXBGkxIWR
n6OKpgwlxB9kj510Sg/1CB/TZy5c+AoeoIpy4IVNUZ3tTmAmK18LuxmxmeHK4rGnTtSPcyjnpzEu
J6Vg8Cy1TCwedxpXSjhPs9BYEUoyKwogXaj4FmpJuRjHW+CkJtMRa5Y1awmvZH3uoUpcBelwBzPi
ogiDcq2ZiPuIVvXZ+6Is72JAZHKj74yyO0WAlS76Kt22KvqHwJI2bam+JmXrO0aX00vTMhbqXa/O
CoMmloFWKSFPTut5WoUwT0w8+JNScV2QEbf2Y4pVfl0dVa0paLUQHACxc/Vu3gAbzIOQGddVKswN
Bi5qfyU0SSLlSOZJLIbfvr7WPW2+DnUCiZBP5VSwT4pLEfNdgNNL9ptSSO2KxrSLLQvpBV65Zd+l
HvMVRZap1RESILAic2SVKZWyTsH5z+l9EykhE5R3qwS+WNeTkj/tA355sOKFiszPsYWnLyU7eFap
182r0A0ZTAhg6UdKKHqG/rt3aXwINTgN8MXWaQa9tZTtpdQCLrSpXS1yxKaLApP8+1DT5WJcm9zL
WWOw0Q/YNu1YL6qs7ALV2UJfmKKyKsuxGgnnitRVPAvCKSQLQDn7oaF4idrYEWHyRMQp1W+PlYTc
j9Kyoqw+FwpTdqMH3UaJ0bd1ZT/XS+I7rCKiLhN5TJC+HS6LVFeXdafdxDTtZqIJwGvyQixzqadn
hc1NtRqNUKx0aeMxZHSubl2NGh5JWt0SiN5u9JDOfG2W1T8THAxL05C3mJYpg/uckCIfzLydpGHk
kdViCV0OImuqbrVuChvCHNhZ3qPbAnYxrL2riOskSf1FYgZvfaJjSy1xMVIhvA3j6IKyiTP9PzDP
bhaP97lUmocS2GzttezaAvdEyWlT+tTNEbwvW3KbqFMGz02ZY/PJCJfoarZxtemZS+of5tQbIpau
5f2/RENhAJpLb5UuzLYVHe5ZFKT+qmHw5pPI+lRRrH19WbTPDmLD0vG9UbHVsFopZ5dFR6Xtdtqk
ZWuFtI4zchqFnbP/yVYVsockl3+ORuctDNQA0C4vKHqz/iU7yWmt+B5EJU9GRqk/A2VlRhMjBKBk
0m0Ajl+VlvrYSRk8L0R31DC1aIX0wjNKC/G9vtFSK6Mcb/6McsK/DNDCIozZn72KiXuQTilxWZWS
iQ5Eqi2/MXd/ho0YFnm3KBFsna+tTNflw+OgyWnhjdgXlo1uXihjRs9XeE9gKDFXoWCaFRXn8PW1
xpH/icFBJ1ED8zb59U1hTmb+Dwe1yCcjIJkWiteckjJ/a2VMk0Nxy6hOJhXeA0gLM0Dbp9JVUwrD
KplfLFr6NFGdPsFkMOXPAeoiukwwNIKUlAjOko1k28o1QiV5QUzdm1SYFaFp4cEsIpwNeumyg2z3
rBZHauzaMYi9ZexarVNbWg8wnmyukSFYLtAQetGzRwqCYdMjZnVcOdbwA8/Ug5rQTYQnytGsCaYI
dXQp13VCQRd2vBTgdXdLBQNRr/QLoyaIJs73vbCTvVfcCo3EjUJo17KMxrS1nTzSx5nR+g0t/PxE
rwlAe7SPUu2qENauabBAlvfoY8C82miahp6iB0uQKX7hNaSHixsF2zVuK1aktbfwe+mRakCo5jQo
M2ojpnssEm0HQ5cQF67XEvPX0erIckZqVXl5tMlU4Ml1YFr7C3e07DuzPNBSaPDVVJ5TZeE6CRR2
MFn6IBm4stNGFjtJJ9miYn9N8dIWvUmYDhceAO6uHOonBKTVbVnuv3lmzkkTpm1ZGmhPnlU4ZDAv
fn1kMj9nQdoLYN8DWFVTfpTC8Sd122xmIKJK5PTZlPpmlioYaykAFhkyEdtnf/f1eXzGoVkTaUOG
dmGYsvGOSvjw5La57zZ1wR6VfEpzrpqCCn15qkT63YE+QRf4wsIwwVyZWCVQHp+9mGneeqkxoggJ
s5xtTyroAtUZObLlI4DpQ4eqZDGipFsJqugB1J+5qlBBrFR/M2gdID3XXUQizDHh0s2TSlp+X18K
5Xwmmc7QhqGoaiCoTE0+O0ME4jxCeVMvR3+qGD34mdazXCzyZYQ0EBi8PBcIrJexXIKwG3/6dXoC
+3qXasObFHwDgfg0pryfDZeMGY3r9unOVJKH4aot66WJBqQp8o3sZk99Yf4Ya+q8g+muQTTWwp7n
Yfb09ZU4Z49waLgYqpgoXBZMpLPhLJC6Tk4b6BORhvkxqLNsziPMwsBTEbbbdbEcXWOTmNrh6+Mq
5/QX0xaKrdEpwK5rY86fntYPT2PT61WVWjYWCbUimrzAylPceWl2tJTccf3s6C8pxWwp2R01uinf
HH1iQX7Ewr0f3dQB3pg6JKX3O/Lh6Og5uojSXLlUwuzY4IDJO7EvyIcZbHEpdP3Vx0Tr2umdIqmH
Tt0nyENDP78rQoX04NIZs+KbU1LPZ3FOCT0ehV0Qo4KLcnYnsGAKi8e1XGLQPwniUgBuLDX2kXJf
Plpy/YhSaO3XZK4G/dGUmoM0hIcGytY4rqenGP9IQzJo2+Y3WnDIBnVjxzV/0DwPFVhiPT7GUv9M
2KFTc8XT0ZjXovhmKfJ5iPn1O5y9VnWV4BxjcbC0DFx8qX1p6zXbuGr9ze07n/nfr5Ulq6x5GE/l
c2KOKSUAEhAQL22vvBPZcBLxuFVRd9frTknvjMLewt981dHZoPOknzvMEBnodTTPlPY5Hu1txJb0
f3NSEBqhkJq6plpndDiaoCjLGozaGGsUuk6rUcIGljF983pRGD+FUbOO/fTHEFmXqGqohjU3JNEv
a4IIKBgPfXqJruPH16f1myddVW0osrKioB6Wp59/eNLlLIyTTm6pu4TyqaYk0WjKoaIpXaJI/PpQ
v3unVV5poRuM/tNS/ddjkVhsy4XRELUd5fRvygqsMt5NcihJzrLIJAKetI6LFus2IQUzHY7BIhD0
F745j/M12vR4aJbGqGZopq7IZ0gdu2TlRgODtjBNHmVAbrr2ejrGB0kMJ9Mvn2vd2mIIf/36uJ8o
fX8e17RoGHBQ1C6/fv9CMkfVHbApeYPxiqjzMSEanuAe+ZA0xQ8pS45Dnx+7SRG1GK1hyn58ZFRG
paTi1DcLKhCyj8+i78OfkN1JPizvWOS0312f3w01gLe4OrrQZfG+ofjwTDSdK8lFTUnA9exLRW+f
PSX/kWebCGIAJo2SpEZZfW0U8xLLYknRRwZcQ4QgoajLsa5eSE1YTDsBzbYulah5Dlrq7V9fS2W6
R2cjtKq/T4fTRk8+3+tFwIoK1ae1D1v/NqVzp8mIktXDoNQ3uZLfYTceZo2UPZbJgPmM7YjpfzPM
aL8bznQdUYmKgh7s49n9ZPRIGq/yeKPl7KXsSL1BAk4RjAAWs6iuuhaHDwtjopHSakdknuOOydEj
PTC2k2Cuj+0Vqid8eXKL0DUEkKKYM8Qm8byXFKJNdUD44RULIRN4A/ozPXcJTigxEbHJAkihzllF
T96FWluUHu0jAih7dcwQ0NMX+Pp6fx5RMYjJ9LBATcuyop29MmxZLX8kMw+In35rKkaP5RQlvy1W
1sQgG1up+24NNo0Gv95hZl6wpDwl8M8U/ezq4oU2mzqM6SVmaEz8nLAOg1KhNjhSqoF1qImxVMfu
KlGNfqEmlc0G29+P+K5wSRff7CWNz/eacYsTkk3LUGmbnY2TYQiZoo+gLWEw21ukSbtRcEF5jgrM
fTp4FyjdYRcDmG87E1cosLi+v4guYDTRHcWuHMjBj8FD/d2Lo9G+YVjAmB12eEli2iweq3lSGPeR
rDmQsVZ1VcLVQFjRkW0Gd5sqqDaH7PCStOMGN8UPv8FqZotdiuxbAUejU+SrwSvM3iuY+BZvfe+I
PYL6AvIdhAaoKdkr3mGhpbk6OfjI0By9aNZYNRiKchMm4V1ceJdfPzafGMuWwYqVzqytIAH9vGqx
h4wprysySmBYhPtUP3hZdC+6KkO96NczoQK6CKx2oerDFX3qaEMnQIXvWdwO4SI0CZpo3B5YFU6E
pIKdEFf1gxVpL22QLMeu1zcm6ti5L43kLY+ETud+9s20NS2sPj6HFkBQpkgVSK6Kdk5MP/8wGrb8
JA9Q8CyNqQUj49Iq9GLXkXI1Az51bUgFZEI/27xfuX+J2n8IXkp0AT/rf5/+7CXLB6L+/Po//v2X
f63esoun5K368pdusoT/nP/KLx9b/cf7j8HzLp7qp1/+sUxrXqer5m3i7FdN/Ocp/PWb/9Mf/u3t
/VNuvqb2M7D898z+/+QTvOZJequl2VP53Lyym/nzUzevf/83/vQver+p/MEe1mKPqlmKwcjM2PIX
vd9U/2AnwzKEfBFt4vWyDMMOWPt//zfF+sPSZQWKtgmK2TYn5HCVNe8/Mv9g78WOBBAf9ht+41+h
99v62SNFgVLmfTAYSzWZAtXZQqgJfcGOoRgWJIavUPzth228T/fWMd/bR+kYXfiXyUVykfF/xYW7
Hffert8EO2udrLNttjV2zQE91aI6AOw4FAdsHAfpgobLod4hd8TVqm/yNSQ8x117m34bbCgsbbM9
T+6+2ocXtIf36UW31+b08PfSlmD1TbzuV/nWXKdbfUeu20HdRUewNYfgmB68o3vR7MKDfzA2IAY2
uDS/GV5/c0EA9pNKpjKZW6qYpp8P71jcSw0NQ9Imx25cRCpBOul3vOvvDnH2GitaP8AF4BBkf08N
87kvstmHh/HyzzHhb2mTXGZBWlc8MOeTBPdVef8SlmEKlnhnx3AJISF3EV2xEVRHOSXCN9kyphjI
YomM7w6FETwlESo5u3Batbus7WaB4Wlj1C++nfKw/9er8Zuz+fSF0arqwmC64hXgiT6bPzNkG3RE
ohGLGdLvGAHGaHxTmfj0fTmESa7FVMYRvBdnqwKJ7mxHHXNYJBMwok4xERFAropvto2fyjECWLTO
WoDeBe+LqU/n8eHxUGs/aBJb6xZZmBJ/WByJI7r3a28dKxFjFqjcvJ63YGHbxNhanXdhhu51Wcm3
RLY/fH1VlU8b8WkYYOFJtXpaEEAp+PVk3EKYWhzx8gIqeKUNey3q4trQ0ksdCc8oX+DoQw0e6BcA
Z/Dk1quBqY+5HiEYtJmaSmRsBbeIRVZ1quHUntzBxGBP0c/02WYga/BcpbpDpvpz0VWxMwnrYvR+
GgGNZIRD8bQx5i5yqFWRTNRVqCLRqcid8ihyUt2cR6HAmmaj8FD6R04HtM1IB5HPVYrqGq7QhleR
Wczd2eKq1DFChj1qJRXtXelS7rMiHXCjhTmHYrBUaj9dYUEek8ZHJOLPtYk90/I531DvuQNk6Mjd
hlRI3fQeSD299q3yGnIS6UUTjCek3YBcobfb66ZRMdNOkr5MRQS085I0BslpN9BFj75UPoyZhVFx
iDQSeYlbbeO5QQgbhUSFrQjx4zrG+y6iFmq0QzCrrOZCGVCmFQK3RKOj9iPTNgz5XzqCo9hiqyCi
LWhnOphWjONzXG+0Y3uyvQXyFfgcucBtY0GLmGkpYLyolV9quVlkE8DNNfUrvC6yIHAoKhDXtLxn
iOqJHaeIQlcjXVWdfp36zTXL+duszfioUt/BaL5IRgBQ6th8M0x+ft9oY/AqA4Kl1KOeV+PU3rcy
EsD7RS/BeqNa7GexE1n5N8+4Or23H5c80/v28TjTBvHD+wZMKfVENR2HiDk7CZ+S2p77unmZ4WQj
kmpTiXJXNf668cd9VYt5yzBDltciIv2jNx6MbKXgQMlc43JIJpV19GSbuJuN4M9VEusbFhe/GePO
qxfvJ2oxwAF6YQt0fkGyuCXMTgZsiVV6Ykct3VG+RW4w8yz5mzL95+F0GkdB17NogPJ5nhbSy77I
UxiytMhteILFDtDcd4dQfvd9DHsq8MkqXGLrbGFAPzAMKgkJwzSBaKI81nZ5QnyCn9q+7hFw07w+
ePic+rzHC8EX7roQ+y5Cc6TlQHwnEvcbeeozRrHb3mXfnVvGZdU+Glbj1LF7PZ29WwC36Ku150un
MXk0Sbc2emXPBWbzmoN7bfWFsLt8QcBoNofquWwpz88CjKWmHt+oaXGkNbCTx3GfKPnOyqqj2UZO
XWbbsVFuLbhPanffIy/37HCb4Poh5fAtNyDJDP46jaMnWkdbcFuzkmKIMeAsKO2Fm1S7jJe0r7yN
DE5KamKH1facF3PRxOqi7NvFmDZoP6+F5s/VFFvx9LsaBOIckkg6TIbc+3FgsFXEqo+yhzpHBzVI
qMmCFxfCCyYtJ2qtWUSDCSF7jpLAPyGYjIdggzBtNV1xWSvwgSq3Yw2V3uugBxdI9lRpReKbHDQn
m2pHOzlKFIlw5RIJIxPQZRmZl6AlMMoqa7SAmJL9dW3ah8QOVoabn6Iu2QZDeXQVknsRY61UxAyF
5zkFHT64jmS8Hq1JU9UT9Vg8IIKa3EiwKAv2ay2VBbzB+OWN5HHQ8wV1Iwy202Mo74NBvU3s4jEe
LnIp3XYy1i5JpA/jAEQrJFOWK1MVx54F1ZTnwRD5Mj29FbbxMTKxDe1NjXuJZp0RB8lz7oRFd19R
fvIq9db00m2qKi9dNR4Cl0UT9ucgvMNQ5+S9dK1mKCBao7l3e7ZEQgCLEIe+qXZxn5/gRzp555+o
rkqyvBepdLAVbxOx8/Vj7nseOw0k8KD0bpinn6YxTW7EJSkBh+oKaY7d2MeqqXdSXu3SOnwQoETF
JMEL4WzQQQ826ViCXcYCQeWjGIZ9a8h7H/qnrAFbTvx1ogQbTclPYeCvWqABoZ/hu+goVHFvW++m
Svm0LI23ae5dRBq3CkNWq2pbs6Uk43oF1pbmviiJCXyqB3+jMqRTt5RooBshWGpvJ8Glw5dxaWba
bayPYJ1/BFKOhQhwXqTfou6mO2m9RlFKoqzd073NiNVjP58rRjkfOQep1Za1r9MAV2DqxBk3NNrq
vkR0YGCsiVIEQEQJaShZ8XfdvSKN2QxK3SwWPAPEOLfe9TTGypX1qIr2TVDKzYL6fXSOmPHLJLum
eXQl50htkrrcmYLUUGFfj92waqPOme6+FMWO58bbhBrHLLKityBn3O/lfdPKt6HSbrtiU3Tt5djC
Z2YwmozqZhNv9aRc+l21K5VwW4vkxeuzV6v6oevxU+TWJ6m14a3yLg3Ftd2UCEDdqdO9xH54aVbM
HjyHOecKSue+rJv7LAPJ0LIT4a02BuT2UzBo52cPmp1uhbauPaTUo7LXfP1y7KsdNMF9eIobGJtZ
/oAaXZrBVaEuOuQnr0pR6zwV+m2dn0SgH1JfQ8USE1Qesiq3g/reZOHaSvG2aYkQd2GdksoQICVO
HvQodabfsABsuHG0ZVG0sNTm0q3D1fQXZjfsfcqfoMq3ZZZtMQKQ+DzuIVk7gyhQwPBcIr8czXQt
RekKWMizgvIDjOStJpVHEJkvdlvvuvKZZvaadKf3mbUPkq0IyqNuuYc2re8linqmPdnEiG42V66v
3uHI35uuD5ExpnvCKUKLuQHt4BS2v9JDf13qkwotfGsz5HJEUiEsdaAxroaOz4UC3HFxZ0Q7sH4h
CIQ3lNTxvcH7kA/F0ebhib2/lsz/Uinj9/WHX+oY/3fVjv8HSxnT9vC/NmxTTeWvWsVUrfn7v/0n
zFH4Jr9UMKa/+EcJQ/2DstnULaEtoyjWpF75RwlD+wNKAe0LAu10vCHahxKG+ANGLBU3U4HmN/3s
nyUM8YdiUNmw+S+hGWxh/pUSxqfCnqCaZ7ILovpNm5TayK9LRDkfZd3XCxMYRLAclcLJLHk+utHK
Vk8QIEgGlbSVijQ74fUsdDS6oEQmtnFNdAywadRHM6t7tIN43YEOglQclXN2mPNYwOvGY/Th2v5m
oTgVEH5Z0Zok1tnsh2V8wyYlhl9PV5LborBUV1/05msrHjylmynuRSZGFlHfhbL9/lisFOHL6zol
pbNjZZgxvAY6TMBbhVicWKG51kszuBSG/M0CeFqJn3+v9wY16i5qlOJsZ9zXcMgrK4DqDPaoBoCa
eNeRvaEKAV2TwvRIcfWvQNH/+aLbxNPH1xIceCrpnn0/dobkkeDZX4w9rpeZa6GmTW97/5va8efL
yEFMhdYkUhH10xPml4lRhAnazlDfYyuTUOBp4LTaffJtjN777f/1Mk7HYkeF8kWRLWM6lw8bnmFs
4qSouWVazg4cVoOBmP3RJjW6U/O9GVxokM0YwCP9Ru32AEMTC1y+QbpC+WyV9wI0Yaavqvq57m5o
WurJCLOY3eVzhfFJNoZZme6S8VLruB94fAak0kJZYIWIxwVuDPcZ00+c/DQgKAxtAld+ERqsHLyr
Gshbg/tLqn7C/lzAOAT6AtChDx2/q0nEe06TndTeEmBi3dZet0r8XYbOsahvVMgDbYmjQ3pR3pAb
LqTUsUx10zYy0V7p2qieA/fbEti0Qzm/koZiwiFle8qNO+uTFE3UWUal4NEL1eu6cNdV+r5UBIHp
YYnx1hriHbt/8uzhqLfdOoPDxd79m0rcezvm02kwcApFQVbNi/jrDYWcm8NrH/SFkd3IlEQCQkPK
zHeUwHBktqbCx4MWR7tIzDWAQjO/zH64UzdH0X+iPGmIlurvmpafCMlRCv+U9MNjZyeXo6IsrdBz
ZNFsA/FMqOk3p/4ux/zq1BndPz6LOQnZdWWPOlEkLGFA4mYItK1WmlWOZ1QOJVRY+if6qpuUtVhS
d+u6Xnw9Wn4eVaay4T+v3tloqRWSKMAv6ey5EFnB9yjKJznXZ7pMNRHxay5JiypM/+UxmqNqGFEN
2aKk8745/vASxq0+ymXF3pNCC04xndTnJLkvJD2fDQEL9ST5Llnpd8+qiZhGR5JB3X+6DB8OOIBe
oiJb8DVpIfXDHVt8xPrt9uuL+btxjHLwX0ehi/rrUfxON3zgKzyKrb/w3vTgJXOPibY3w2++zu8O
RFeDY2mKTWfj7OtQ+jOHLubrwJiBxgXkhs1Vw8ZaeS6Jd/v6W30qh5iGxTwqIxcEM6IYZwer7aSL
mxaAf1e+dCE0guDu6wP8Wbw5fxE+HMI8u3BFlySVBsuduBDif3IqEWw7lNp33EbCJYGXP/FXfu47
MG0xCA8Y+c1FaQKVJRFBBWBSDTOvKykau8sWZFRq9tjm9W2sNAR6kP8dDtcdJMfBCvaUnrcS9BM3
XjS5PUdcuGmUld7EN1bNEJ9ljwTD4KkOb2LCAVN5A2k1THZtCAjLtxy8VivVi6CZKkvqYYu86qas
kFlOyu2ovWXuNQ5nxyc8Bq7bwnsy64x2LKD4RBzQiWwsgK2NWV0krsLO3F1S94Urns5zNVo3bnWl
imGhwJTR62oW6I8eyOGwsRywhWs5DPc1eedhiGkZ2HpE3J8cCidH0q6R2sN+dy116S7G7dDHzTYb
IPtjIPKLfk1HeTsmzdblEGFcHWsQzCXd9EK5soH6jpWFlLt11DhZmZKP6uMuw0KDSc7X3hKKocEk
B+zEWqaAapDrMuBLoQFLbAIblBqYj9aepJGsyeHRtYBqAEzBTH4Mx35vKemmLONNIIf7xAPqR0XG
T2QnyVeen+9yAI/UIFc8x/OeXSZhoOhSxXG0rXVpokypzFUwRlh+5U1otCdVitYpmTVZgL1YXR4a
LTkWwl5LWrEwS7yXCs0JixtokT4DQaUh0y3sy9sUf7yt3hj1SQluovZo+cchA9OXXKkwxTHHDddk
OC0SXDaCr8cyxFpE1otcKkzpeGtKrCAqdNrh4JIIDdQNhc5taz245rqtLjL9uobRP1TKzLRfI8R6
kUTrDeNOY5EKrIOfeswTD35JtJSjGPrmdcFSJ8ejhkuI2h3SV0M6wumpixia9eV0XMsErlB0GyOJ
D3gTNraorjSl31AleNCINTG6Zi7s8m1wPVxRzR5NVSrzFsDn8KXoJ2qKU1/5l0b7GLREK9jyTbMo
9HoupcHa1Em1qwH4s1cWwWrYq5WxT0ciHQ0Q2YmyaIPBSVNzXbWqIyq0P6Yyp23uaDiGik7eaUqw
o3C8jrkAtm9swzR80M1nbtU+yENwmjysSuko/qskTyYgn2IYKUmwjiN92HdaeqL8tRr6/jnsvW2X
NRdCJnktE1vTN9eGXsLppbuCUEbN7GWve0uRlFu1KLcV+tcyq9d4szAqe/U6FSTAYGlgTjlWsBTH
4cYkysiwr4sR5Swo+2IgBeTeMIBL+zWXWGyzCRrllyjgK4eQ1JVhOJGGiT7YZs1rGH2rYpqGsE9D
HJMP2zuMOZ9CBmUKA1TOGqa8Ij0RrbQvwet5hI6DXJq5UrOGuLGsh/ymEKevh9dPleZp/P7nkc8X
SK0WykoRQRsZQBNlVc3a4uSB7scf/s20/qlpcXaks/WMBXKyHmOOlMUFqAJy6DHnkAjxv5mQPnyh
szXLIAW6URAywuV7cns6W9/MR7+7YNwO1LfI4lhUnm14JRJE9NwImcZp08uOJC8bdxsU36y8zN9N
4uisqRMzsbJXPZv0eojsXWGyuZLHwTEl+MOm5MS8J4pePzZAZ0LLYwjoFw1RwsSnLaoe4wUL/wEp
mG2gig4IA+ftm8KRBhqPtfTSFslajIRf4CpzFeJCyaCLiHrWxmUVyku1EHM1I5409YG9IRM2HjDj
7FvQcADxZuQ3zkIylwThJDARZqZ+0bsDPcgbL7iSqUR2Qb9rSVGzutrpdcMpWasq5V7K7yt2U9hN
0lDd6rbTCHY+FXj0rtnb5oXn0u4XNtUAedb65oR8II4y+nP19f+LT9/oaKZo5f+++LR/+tskoHl6
ffsooJn+5q/yk2FTY0IOTCFJkxHRTA6Iv8pP/Ij9FPUUdv6aqoLQ+aeCRvuD9eekq5Ft3aT4wV/9
Q0Gj/TH9G1cFf2cxjxj/SvmJTz0bOdklYJbBnWGp8qQuO9uxm5KZ+6OMK7jN7EXsPbUkBDWauW5K
bS9TUo+nVi/oFsy3IPEKBpwEnZtMkEL4nClKy6pCeUlzi1neUtcUxhc9mFOc1Q72Z1RzGSso+h49
jzZElxkuuGNu3HmJ+YbbbRF2LGrAAc382n+LDPmH2cPXYHkvvS9z5Cc98m5FgVSRdD8XN/4YS8vB
i+ZBNc7xLx8kj7TfcSLkAiXo21VTQTXCAjXAW7C9miQieZPQHoqMe7smBVtKnKKCF5KUBErTBPdh
Br2z5zcKTlPJ7i9HQH26kTkdYQSJqS5l/KUjIAapEQurkGdA3h0FNWXZW1CWoB1gI2jxhnUzczYg
PRyIJYD1vgxYV4KgeJCqXRdKOyNLLiy9XtSYf42ck4VipyuWk+s2NAl7UdAJCwtlIbXu0kPz29LR
AVpzzb8ZKSynDk1cMqzL/APpynNinu+JSVopNjWPLOZ2yMcKIHq5BmZ0zDXlbRDNDz2Rr4AZzFJY
7p0fXRXtY9a1tDystWWHxyCKliY/BqQbzoqkol4PO0LvIWREZBn3sa7NQebO4FvAxoDVb/0EIrkx
MSprodhnuXKqMm+LXbah2FKBFxeZfAndwFFLfQskd86anC13dj19U6G/oC5cJ6CiSM9mVvaXCo1W
XXO3yugSu5ZcIEBYuDVxXzbg05kRWavJlkdg00NINhAQidvpOzepeU/AAMFbyYbAwRPmjaUoNyaR
uHLbO03Ggh42BxC3PSCEBYxVtYWzIep+V7DOgpUQbtNUgwYd7Yp2PFYiWcVDeJc1A0oigVyDaouV
nEYJcBvPDo3748C+TOrI12RlLQ9zmGrERvROX7Kil++M4rIgYxPD+/VYVFvMgEvDvDZ40HLpQndv
Kw/7no9tuUku9NpYdRJswjw7xKP7WPTSehAnvRGbLJaPvQLkX+3WfUI9wovZxdiLRqExLEDguaRo
8HhOx9BlzM6xTQuzXmYVL0WmoKcAvUWIMTLU6diq/5wDg/w/zJ1XcuRW12Wn0hOA4gIX9jUd0ieZ
NEXyBcEyhPceg+ip9CD+ifVCltRRVWpJrfijI74HhaQqmswEcO+55+y9diXgRHC7lxqYeTI32gZS
r076DV7HlkCjLMYwOKAUeyyIn4140x6hGIGdXDBWLCFHHYLxHoDNSc5302CvQ7Vb6VFKhiL4YN9D
SsN1muo9I7ITrfqDZZOpEzaYWrUEZnDovWUocMfJccfmQyT5Q+6Io59xKoPAi7hkXwXFpmGzlKAc
AabAtudgBM9IyZY8WxyYaN2vPXO8wF5/UCckecoL+KkTQ/QVIrQK0I8V3OvZ8AEiZuvwqanWcJDS
O8QcS1IEs7Fjum2RQIrptlNib00Y250o3gB0G3p0H1rJForLuojHQ9Xg1HY0BkgKpNIJTE5yGLFj
f29P/av99P9tUvPfGfn8B05z5inLX2+o5/fuva7ff9xN52/4fTe1jN/YEg2TaY1BpS9nN8Pvu+n8
V1T+Jl435PWopPmrP/So9m+6CnoJL6KwUbLODZ0/dlP7N1zNFrssItfZTPNvNlNyxH/ZTBE4MzCS
KiI7G5e4mJs9PzTCaoReBlB5b+a8L+hiF+Y2L85Ofk/EYmYcg/qSUl12yr7FlDLCoTJc+o+LViQk
Q/gLkZzj7rOpbp34aMEtgsHCtuLMCNXs3gfDLIKvTX8OONPwncQSkgZZQgh4V6J7nYiqxj/F9Zul
74kesSE7GHtQCZXcJh9FeirDtwYYjX5J/FMhXKnOhasraHbYz3OcwfxnzRkX4oIcqEU+HGxkI/nF
N7f9cFBUAGXbmqN5Vj2Z+gWYiaSRkN53zUWouL6AuMAds6o3e/ri23sv3NQmdJF+W5vEUp1k9VRp
hx5duf/Wp6c6hTL/TWaf6/ZsqdtOvMjiaTLvSj1dOKSz7NHalNrWdBBF5EtG/iLcGN3DFEqwl3sj
/ny7xf4/PIt/+cT+Bz5oOqXcXz9o//U/k2/1/1i+/9f/St+z+sfnbf6+P5435zdEYSZ1IU4HTbUt
qsffnzdb5aGyb14W3J03Jff/ed74LsOwUHchDmceNMvi/njenN80k0ITq48qVQTk1r954L5PQX48
9886ZxPTkqoZeIf+JADv+y6axGBL4J10EEdiZ9FR4NNo6Td45rFspq9SJ3C9BAy9qIk8pp4QYLZy
F0bOQjrpeyvGg8hhHEPdBTXcjIcpF8+sF67jeA/A7d+TsvGQcooDAIpF6sToMWP0k9KAdKtrxX2r
VrC0hu0IYTAhR14G1V5E1rnsCrIZHpqYQB/+WBvrPRCREmEE0ZHKRReZepBGeUoSlFaYoyUKKV5C
yzFRIWh2UYzTc9mYZxLuDnE4XCeiD5cWmDbkHBSFFUdJQk0crBzjcxFXNDbH5qqRlGzlRbkoIhJt
M8YcbNZd9tUokyuprEwYC6iA6dAdHVjsfeOg95X83Kkh2K5pD5rsnkMzeI9D8yxi5eJYD77E+VVX
EIQakW16ZBtgF9Z2MlzbmfPNbPTggXsJhuRdSn5zC06fxfY8//Y6oefHF/RGdRy9pzF6q5thE2TT
wccG3VrtVZNkIavPaah/wmD6pFHnmeX0LJxXUjcOnTk8KySfanX4rpQ6qqvumvO5GJN4VoN2dWM1
Ef62wex4AG76npbtxk4kDbgCdXoQvs/FBBiG7fzBNKO+bXW5jfL+Sso6Cjjj7Mv+mmvkWliZ9gz1
5LkHXzNk73N+3+1WKttulfPT7Yxoem04tByASpukxeFgErTjD+Y5iBuIaMa5rPmA9RhAhtF/DYPp
bMrwHZn81ucdzt8wcVsMbICZc55ZGlOL011pr4For1XGczr1V7PGhJREYMhNi1kfakGCVjkqvcVh
8k4MI5C/RLxpKEDbmh2hqglUbnMsNE70MRbDVfozdClYxzTt53u7GutN204HPbbPSpTQ1p5ebTiZ
uIyOnFZfAxEtiHd/H/3h2eKDny/jqGdn02aKmkCRM6iUySh9HIMrJPXvb0MZD5Z6EuZwmi/OqOrn
KBAH0U/7kTSv+dcBsT8bLcRCUIgLb7R2A9FzXuVQdhaIHf10qdjRO9LDJRLhQ6+HH3Ufvie8R5GK
JW1/d5DNxhgi/r+7Wop5jpXuOamIN+3YEofpNF/c+SIp0B4Ws20rl58nhQRgfnMW3dFlouY0D4RA
QbwOsnOiQOZ25hQMeb49hwHsDSZxw1WteFtK8j4UPJ0ipAhWouhZ7XZRFX0QLnP1ac/7trgfbG6q
utTPPyy8d9+Xqx/tDrdB/8+rGJNeVIGa4FSPjYX18seyIegTI0/IfN7MrybO43e/bp8CYp80GX84
sXjGVPRsatpzqeS7zsm3qNq2Y5p8eKADzSp+V3rzXMT2Zz8h4jyz+Kzij9TptGVd80CCZuXExa3p
JOOLQSJM2xH3QXjrRZDpJJJpVkYGH/Mvn0xjVzkV2W3JB7r/54J/7JQVpOuvHNA+IH4BJUl3+bxY
zmsEtluPk0mqqscGt/OKSOZVPRHS0kBIXagtIXOw+m6LjjEvXaRvPUCjWpJjcp2XgXnxqhLlW9XB
bqtGc4Uenc/iPYsblqkw/Jif296YLiWarY4/mxeoRmlXZsszq9JhqH0MPHF/TUPJfIYn39C3/3B9
fp3Fz0ZFjEw6rkUNfQgtl5+uD7moPkesUmzm7QHJa7okIvIKYeTeNqudHfAB9ixUubpXEucpt+WO
SItlryKHs7lz5w2lV8bPCcKVaF78jRDf5ZRzRYYKUKr3nujrSqs+9fpwNSxkvP0c+zEMMGK4GVDg
+6byOF9/s7NAtqgOvDgijXc1GjvcE/wcK2efsviPJkb9ADAzqXiyRvXbfI048j+TFfWu9dFmEvGn
PBs4hRvP83pZTPG76QTvpcNjHhD2EQlGL/Mzr/vGLpm6k9I8TW3HPIU/8wwjYfLGDLn20JNaJAGF
NRZcZmPu95+ymJrGXARKxA+AWEr8FCrSIvywE5Lc+Od2XXOhuSAoFuC+V2XZXf99NfffOTP9JKb7
K1Pgf2C9Z9A//Ot6b9l+/ulUNX/1H1We/hvF2E3L9mOBp//mYM7BwIACa67+ODX9fqDS5G8aJCxM
dxosE/unA5Xzmw3oxQLFAzpM8K9/VeDNK9+PKyO/QWqc9yxUDPRD7V9WxmrohzGXFuAvi7hCBfTt
JvGYRVEP0UsnMxG28egqleosy7aA7ZBp5oomO41xmmnnoC+G5yEokcMC+PsyaMTPZDk5XYC6DSIV
y4Oj3xoWWK9/+HD/L2v6bc3++ZXji8QyKXUcFcwffnnlQZhFtewd303Z+BwzVd1+dDpoYAXCZGOe
gYadS7+4c2MQkiTRQD7Ro3PlT7BWLQ8p7JjvBqfol3ZqvcbORQaFB1w++VIUgr+J/QzsXXknHFKF
0EkxsI9fci0BtEnoFdJg/l4jYHo92v2DgZx82fd1/Q/v8k/qRcF7hP0A/MGki00B/vPKWAJBwzyR
kuI2v6hyRORF77HFslNFZJIEDIiJrcNQb9Em86sN2TKkURNKgVOA2B6V0W/VlPnOksXVCgnhnDIn
XffzixflAFBEqa/kP8ymWr/y4X/Rwi24E/7+YnFT/nqboWqcBY3c5zTjf1V8DDXMx2lUbEBtmrHG
KOFscCDCB/LJI/BtklaIiiEIi3zJpdAYUk/tXY5lgRO0ol6iJiMttI6LNTqOo+b48klLiRLMYT4P
jHgeIxuniQErjiZrR1Vje3jDAN8dRwfSfKN1n4oS1XCkEA6UZxppLKNyjvQMdnCM39wnQAqBXP4y
NlpzRrsxxvyhHYx7Z/Y+hna6jowk3RBCQcM9mjmSfVO/KT05STaguJOdTU+yIRfJaopXGexHDBSR
Uk27KoVzDsB5WZMQg8YlhGBm7pOCzniD6eUYBq9B0QaPORYvg9b8EXq5pucz0u9bizhdbVSivXIU
DDbqf7BmlTynSvSg23WzyxKtWOn4wsxQ6GetMMU/DET/xAHhXGrjLgZ9xTCEQckvz1iYQbrsY7IN
eUwM1O+o3RvP3jijR5pRUHIsc0brhOWkCR8bOK8HPmE37AEKY6Klac18/XarGXG9DqXX7bSaC5VF
64oEuH94VPA2/nKTGcKhM6ULlJE319kvVYRq5X7aKmn6fS2bWB1oVxdExRTRWlMKcNdFWSrIIIhu
l2X/uSVe527Mw20ssm1sGMTVRj2RlP1onIhxeh5V6okgSmdrnQo+QWnBDSlvI8a9JRRBZRNwIDze
HszR1LDCdMrKTgdtDfZrKXUZAvDGYRNZtbmtEonDwIsmN1PI4tPG4TmOJ55oRpEg4e2lCAdECTa5
uoTD9eu4ImMSCxT6yogQLszfJWYnjUhJQeKVNbX7VrY07HGT8TgcQkc4D7NXGIE/gnm6z0Y+levU
QSBYm+orNonOFQQRLI0xaI+5rzxLULWrvjCaYw0I0cR1scytoF5pXl3e5Wg0+CBsosyJ7UG7kiLl
658iIyTygsfPZPxgRoQNZLgFDvVgzo5WYK5dAvt4qrxgQ8hyuIxVGlFWC1BC7+Ldbccw22KdFVXM
GSV4Jqcy36WVoR2qTDIKqTCpoBh19jVGj9X3J03DPLBIfegPSQnd1AgUfZ8a1dUGlX4yhmBaRg5S
gNZB5tdnkVxHnj6SSsmc1yzIoDRElpHrCb/ZzELjWHaYxnkHYyCHOwRUflHY95g0M7dJx69ANRZG
aVn3RMJ8sWTF6dUOLn3IJ68mxbiv2uQFs4tmVeoZvTjRqF2iwS4lDK6Utu46A1OCPCA7Ux/11/lo
Y9UtUnGgG+soTmywhTXDaVupt7ddprXJ00Ti8aQYLz3wbJQX0RG3qcvj6B1sczzbyE1I/oQaf/uo
ozKpyUPB7diJ5Om2cOV6V2Pv8S5aqrdLERThizk5JFcX1lqvcNY0UWRuzJnumegRnZy62/JeuqPZ
qMxo8ry6q/Tks1Pl5ioNJ8KlSwWYBREFSUZAdptZpQvjr1mJIbNWGgw7iIlnFFveQjbEI97WhlQm
eNpM4kGLHianV4LQWloNhNm/30nkrzsJDzlVij6775E/a79ioMbAjvHVdljgxhG9WBzoYOI9yeBh
fLRGb7x3IBSPTr4DvsrdDjLWaJEXSjxK9C3Qtd027iyZCCceOCVYqslTGHR7P7TMBUNDWHkOUt8I
950RJLxho7X2oTqaa451LYVB1F4y8OcnNc4eaHisKnRvrs7yuQWF9OiJOX2VL9Og8P79e9d+lTLy
3sE+mDTZNR2d+a/FgKlHVuYDfp5xtUctD7LNxA6/ibyFYJ/YNyAH95ydYslsN7U81e2Q1dlW3Nzd
zDSlJa37UAIOFyGS7NaGS13S4NrX6TSh4Vb1xeCVxetkaZ+qQaTHdDSMfzjq3cbdP5ZtM5GGAtYB
EQfk09Zn9coPHXyZ6rnRpKRuJdCE2dXaYK2NWzDjoZviR0PdfpdqBChBM2cW3jrDJY/Pedlc8jFI
r4kGyhpa0bKt9Jwqk+mgF7RPseqrC6mOzIvnJUQWtPjl0O1iHSZ4EIkt/dKXSm2DBUlXH2puYGJr
25cqSsUBNOPnthPqAhHhubR6Y95q7dOkHYaqgdtJe2BzQwcpkXjz22EVVhohH1kNmka3AX62Q7yr
REm+KOBpcrzMjnIQO2dFDmI9BpsWnd9SjMUpslvvqnfPqAf/QYxj/Gkuwo6nS5TG+G9oJ2u/bNQj
NQQx5wPMZ6o9dEshrBodJwfZGJkbteO6Sb3+rlbU8a5VFZfeXPdILAJcS6W8kibtp8A4VAIe1ES0
G60cxEkfo3I7tUp8cGiYgeOvSUZcUNlcWzywg4SKbhTthYbrirj73iX19UvnZRxkk9Rficw7NGqo
ukY+qISOU3SiFGh2Aap0NiuW+Sl4kE4MY1lDsRdYiDDVWSREdrSUXeYqoUPEaOJfm74kQajRsKcE
lrbupPj4+8fqJtf++ZZk1sVyQtjO3Ol2flEymf1QtIOvyQ0jJ3a0YXhTYi1YRLUNiVqlMmtUbX+r
dGLtoZRINeoQxphz7wy+vutzKXd6VK1FXg7/gK24ebV/fmmscmAtBWwfPFTil5KGJn9nTR2Ldq/Y
4XrIjWMSMJBtOvlNSdsj5g7yiqRV7jjxDBxHWsKC0EnYYc6o587Uc+tU5NEhYMNcTMX0lLNL7Qfn
sfG18l71/LdAExkopvCsTL2xNog42LQDvuRc6EtHCHDcWtutK/SOy1IX5yEAZJRWAJM9Up5XHaxG
zaOi//sr8idtGeRQDSqJpTtI8tDi/HI7q60sGivL1E1XFg9FkzTuZFWAEDTJsbN1s3wYdxFGkbRt
D7nMUEp7cl1MPk5ynNpRuykaz3FtUL8bJSmwNcYqOuwy/VKGxdGz5LsaRv2dKERLITgHHE3NpTeX
k6Sr1OlQtIcm3/pCb4Cbh93B9k3aspQyt9XFcdJ8l6Ry19FreQQctakD/yCItNmSwIAVPbHvyQrc
Z7UyLvvZudLZlrfTYQwQ65Sv20Inp8EhYqJDa+n6DWUbRjMIEEpfMoU8SoMEKF0oAT1sWv4diaLM
iSzXiJp3WsDZwTDpwo6oPk2j2Vokfy/rkbjEv78Ixvwh/3TvzRhVGhOYHKDrmRaaqx9X6piEINlz
ZNwIjDwbOgWXCBp85knIVz1hdIWvzSIXdLE0bQ0vLQ60nDY90xUrcLpjtiFxcm0kplxNqWK7PQDA
g13llyxuH8n2UtdpB4SFsFlzRQyqQpxWTJqdWuuPTomPvAgs/wQvmoLFAPUxIhaZZQoc2cqoXWl6
byLJGB6CTvEOCEgxdFNB5npxRtGbC0D/LypfZ43MhNucuAZiC09aizjHz8aS5IaaRJs54iDvRHgY
tMT1Y0Pu/v4zNP90JOEz1E1a/RajOJqcczXzw26n0r1XB0ND/IG/wZ30MlvJNt75Qj6QnGis4Z2A
A6vMZy9i/IN6n76FF+i7vEOmoxyyNAQgDNAeg2JJfrBGCOBoD5z4ygR4tKgfYiucdmkbIZmPCzLS
U6vc1B1pBkXdIrcM0VeNWU8ytxdHeMSNaR0XbbFwQoVgLd/TkEMhpZ9CVCYCIBn0Fu9atN5W8cf7
SZ+UBQk6xINoCNht8h+z9kuPG95MnB4oG9sg3nqEpj4vWQd6llscOhQne+LMyPXt29cWBgQl1x8v
7VYrwjvPUYC1844frs2Y74FE+Pr3H73kVv3TDUyVTLtfl4gGMOf9Umr02tSMDcXZxkBORqw8vqBw
xPgZqJO5Itcr5FgQr/SWLCk7YNscfN6LIxmIE0/qHB3ZZMuux/RAWvlwp9CG2hea5p0rMevkSNXZ
RS0Hn0IfiQW3iGtKjFTsSs+xjzppr54ZnGsdukDPUC5sqnu/qEm4DgcCgr0qdNvBJHGyRWtPJBid
gNFZxXMGtgZ0dOGMgu1vGPCrcJdznp5yFDpNSV3jZ5/nqIJjDj3LSJWDXpKu4A8pCO5pzu/Ndet4
e03MZONllQ2E3nbKtIcVfuLQ0Fzr2jxFkeqh1iV4VyAtBDVegcknn3zJ8K9yK6l9ccrJuvv+3uig
r+cGPjJ2UwUrQmpYlnmkABHZAmLQXhK3m9151I/pRKyMqOuQ6avgpF9Nw6FmyLS9faJVrV9yv78p
7PEPVoS4+rRWAs5/mZJvs3Lsse1D9OGxzMqpeL39V27B9bid1Znorm4fb++Lahtbun8SQegsG5Is
V13QFSQvkhI4v0cLuXA/AM7o+8nbakSBcTrhBISrBbaF8BBUzdepG/PHXtr1uSNzHVp1u+JoOq4r
hxACdqD46HfopCi5mWnTJNrYxXD0Rq/bMoFXD1owvInCUNxhIoZg3hX1ZJoOmLTulLEptwock3Ug
aOkj2XO+XxRfymhvEfi1qRtDfSyaIt1bjSB8tmbwTbFeH3xipZQoJCk3EhKbShGtfKykSy/w6cLO
Lzv3zEuvdZ+x0Kx78l6uTajfj6WarTue5IWhn/ViKj8copEN7azVMKEHO//Qg6A7OKmEwEkw1Vpw
VKOU0Nl6hjALXVO7NHlhu4qo7i3ixFccoY5TNyAQ9EW0U4xM22R2li9jY9p/f/Whuvf1CQl1Rmfs
9pg0qGEBIFIQeo7zLvWQ+A9Ilys1DAkG4MpknNFq+pV7qwRvRFGerPSStCyDJJPlraExYaTgvNkt
HCcadj16o10hG+PQZEiyHWUbOsUnLuOZNx4TADcbiK3hLtNo1ICUVhd0OHi65gtazxanmLwAFn1c
KwJV4Urx0oe28cw1e96wcro8W8si9TZ620cHpc2ig7DadK2GM5a1TKyPJFMIj4mnk65whWtjIsqt
MB03YVDGxVV2I29r6ehdu7I7YawD23wolao8mmx4t8tlx1VNz8J6HeJIuxYDaloGpCvR2OpZEOEk
ZHgIy9F7GGOowtz3t7ux5ZyxmYY8WJvlHF1SQ4NIxcAuN2rbiByXU+Po69tzUojEw8daq8BOm60M
tPrCjXtWW9pdakk8SlkhOxri8QUsLziKecVSRdGc6MawxM/Lm5xGbvRer44yrt0xQfBFkhBGwDTu
TFLI+JKssy5Na6r3cf1ZF6cuKOQDWakZi5XOM93G30pSWMEzdw9qYinbPAWwY07jNpCmfETMsk97
DuAErunrWo85+DXtV99IkqUs9eGuaRUNHRY+Fy+Y5bsUVggNCozC8bgk2SlzU4OmQjlgnbIY4rkg
iJClxDHxJm3w0ErltVHtqYPTn+ZbB7f31rA7skaxpa5RYR/Mhg5LYdep25p0nAeUvI3qchv6+yKh
4AdzIDZOZmWcXpBbU/8TOFWbz6VDUy3AZ3rvx8474tUnv+/zgzUx9k3tRL+rpq+JjfQ4FH2xd0rm
mJkVviWim05GURJQEQG68bDl6na/ksTRF13XbVUG5otWKctVI6Gk5z6Je3ifuH91KroOw+7alMWL
2orgvpOdCUyFqFK22eRMS+ZbJ9FQdw4pHLQlvINn2PdWSws4AQx6SEPDPhqVuRr0Vhz1abrcSleB
VmIHc/yJ8HpqqFEhogCC8sKRtXavjvm4lDzafucE2CGCsbv3B+Oam3eeEwF51AibnaY+RRpjivhg
B8VDoinqo1WZgHL0UN7f2gcgqZRFYipX0sWSzcBcY617ePZkJEiIqxIsgKiZCUUcUWQ3IVHHt29r
Ieg+qOFlsIfgSOJotqAH6rhKHL4NlfL+/UUJ3XfWURZoZ+kBSvdNomCNZkUgseVWdm5t4VKjXmjg
uBE/mTGeZwEIZm74Iu6XVdg9CjvMtiZxgJyUKUCM4BKHjrJL+yBaWb6W7QUDhNu3EZWFx9IjeCbE
nyZOttIQUphHyqabzPGpdeJPqi+2XFgKJKlcQnp/20GJxaoXIG9qrXFlAmjaJGf1rMOLXLdaLzeS
wp1XiCpPKy2VJIS0X9fFIE+Yjr6/ydsiaMjhI7IB+HSZUK5ZD0oAYlgRyfowlZibfVo7llo1rpVz
zlfRce0yZczdLodgZJEkdUftjFyxQEY8TMOZjBltodOTuv0oFEifh75WSG6jv1s21mpse2UTavgi
v19EtXbwI7ZbqwrLbZj5yKuGRVhN9A6n4mud0s4ecsxnpVPzurXAWpkc8pdCdAb5yGirAea2O4n8
mfm1608d5Uk+YryjhrDXeZ+4pcmq7aTNcmi6kkBSMF52QlWR93q3HWhsraeSuOdobtxHqSQNTsgn
6tLmPBPJTYGpSdJrKYtK59RR5zRfCfudojY4INT3dp4gMA6lUkqa+fMYpQ+3N1ao3UsbiOEOivG4
JPSVOjWun1qFsJ2bugqWOxKroSpWAVGiy9snW6Ban7XKyQK1je/mGu8UXemnkKTAdVlCV9Tkc6qn
ryKT4er2LUmu1UuU/tWu74jOayPFvw7xsmkeUiKAHnsk7AsryeJNFJNvhl+dgmBwW1kaK3Tvu8ic
lJ2aewAX57VR1fXxTJ4VPMOJ6NixpAc4Dh9hQEXJoldh1VCCO6po666mdksBHrq51ferksPFirYn
abSJ86LTzRkhXe0Rhysb8uTZjIIO9kP2JY+txaB3ynPUbZhwQceknfXJsYlRQj3VkDWoO8chJEqb
nCBE8mr+iYbHekiHF1bF9pPf19oCsFl/qRCR85y3pmtGnb3FM7tLdGs8OcZ7W1ogFMuuvYZKvNSs
As8gWc+rwoeFNdq5vpdm0LidgQml77ajVXePup43bhXXL7lusPyNcXNMKsLTk5DlF0eYyj4wwYyu
EtrUGisRYKYUWwxuXsXg0DPgdDlFKZK2sH6B2Oof7cHa5DlHFhP/B4woWne6nafveTRcgFbqDIvi
6Ug6HgfM5uLYkfmmEQAVE/2+0BpzuMu95xwaFadNZLhlzkPVFASs586Q7eic2Ju8pi4KnK8A68ZD
GDDUHGh7bv3J2oQRvEn0Y+FVKHqzSEriJVxabfmd2g8u8+zoVARttKTQYTPq5RW4WPZAVUpdHWgn
J4+za1MZl05pqyOOtNfvS304ttuYoD1gsYwIZ1NmXuQhRWL4rQKQsiJPSNsSOasvfUUNXDnUwDAx
3bWTmX6RYbJuzdA50gLep0wYdlpBNK6PYfzo9/rej9N2l+u+6d7+z/fxlM+N4pqgUDUqUVNtjNG6
6Gaq7zIRrWOe7L03aNHasyfyskO8Lk4xadtc6ZEac36lOW6vHW/SiAslcT0TxET3xFbCFlsqXT5+
yrxmwldtvfpl6hx7w/hqyzevTvKTSDgEAWpEGJVHwNAsYHZ5yTM7OEa+I0aLuSPn1GUcY40nnBfW
Y6f366BUKNlYIVdZVIX7MW4zGgTJOkimS8+zdCgi3Ep5qmFtaC+08oxt3tNOK5PKR/RjZLgBMZD3
M4xkXiXHKL7w99ABwZURhPHSs26dSs7Zy0QpUR8JesOJb5kr0EgEH7ZyjxKn3pUJW7BMSZhLiZ5e
2RZ+xiYOgiOmjs0094JuX9HRIth18zWxRajv6A0WrwkH1CVJAcVhUnFdVCmMQEkhEwkmsRYBKa6h
4am0UKJtoxRzkBKMyBuxCT0ZJlhUEVUfzPfpq0ItV/EsGbqrNO17KXPY7HNr5HYvWXaiLCdD5vQb
ywINAbu0wRMems0hKR0V62WHndp2II/V0yqaprVfZNGnyS4/+cNosUamCts4/2dwbZAP1idP0af1
wO9YFDYuEYf5VaGK6gHtMOqpYDgMTfKcNLQsOLjorm0G61GCyHWU6Lm2a5QWUegtu7HwXOYvrD9G
Z7mFV0nGYoHslqrMkl1cgHfoOzs4pkr/TDPVLbLA2wGIvPSOFz4oUcFNUrym5RA8iCHpl4lZMDTU
A99FgcjwVkfEEXy9lUrEaQl9QJvseJu26J+raAjPPqw2vcyjTZwnw8IHirWdcvPkay27+SQv9OX8
QbdewBdsEK5cEYA9N/OVlOEETNeT4HnqN3r5TCQofm5Lu95PmIAMU255ho4O4wwwao7cleqhGirj
Ad3y9laPNCEKAFhH38JxEBuySGjE9VlwjlDuUMqaJyOrtccxtdVHn/AnTGUAqiRtpQ7K7p0HMuR7
8UZY+kRUcNZfUN1+I5kJRaKpeUgcos+9nz3dti/K5/LgK+Z9aQvnUCWjv6gwcs3llBJpR3+shg0R
nhwdGxJbdoKMssk75uMAi6GkHTIvDzZpcpPJObbhFLrv9OLTUMzFPrKnXRU3buJQ3d/OkbdGelGY
s3iixzI3qnLtez3l59zVuAn1bvqkXliU6RMJvrrffTZI+jCA6SqD5e8CMskP389NZZHsxrj8Kq1c
0nbkAx3iut1HhMy3TGtcQrr1ZWrzAdvTtFfMcDo1pEqmolZXsk77FaeB/JyE8eZ2elNAoLr12JtH
AwPxJplKe9WXjrVWJsDEUxtttAjrVwwhqSP0/FNf99z1XqI9Rvj7LomjPtnGhKyFnpIp7kY7kPtc
6UAyImFheUkunmW5VvVlqgrvEwHU23SkyapTx8Q65CXiKB1ua8OttIJTksZLLrX0PSYEPEcN8OoP
2Wd/rXfReKd7PaRhzRoXIp7UR61RPsawYyiMyAOfFSGOqjnpZ0RVdyHGMrcu/PGQKiTMmr1T1K6m
0+PyQmicozddb1UkU2d3pMU6tuyJWknsa9fXjZtDVeOxbz56Ney3rQLTY2xIxlVzKVbpQPRu3Doc
oBHDhpRxd6CMF7cRSljptjt2yS73sjNe9e6hIFh3ZzcAK+3OYHWJG0JGSLVzBnoKSrZLldp8HOYP
1bbjNzUrpgv95B2ONH/rSKQGZStrLAchMuQkz0/WVL/A4Jbubfnk91Kc11dLXgwEthx1aA5MAJfW
DEVWuA6Cu9j29jiecJaO8ck26q+1KK2HxNJ5hpx8Pxh9fGGeQDWbWiMUUEnKNLHdxJig2BR24bhF
MffBnSJ7VMC2KcgRDM2v9+X4KBMGDRU1yCbNlzjb/ZiG+pAmmdt2o2StHyR0SfKjk9aEdsKGWGiz
oMgIvkrGuJfCYUX//eyjOcEywtzgar3ibzrWXuAjaNj9Ef1EzpaPHze5qLWoFgXH2bqEJ1Fm+VfF
b+qjEGhW+56WpC0YBwZmvhnz6aXt63GpN74PA8zgySt0BGCCxe1WD+Q8sOsc1+Mss8XYmzgK3aEm
5QQHcNnFmWBch2pAIjutDXi9dqoNZ5ujatcX3VYBPZqVerTJBCIEs9V2fcMRTc5KQzOb69L/zd55
LNeNZen6iVABbyI6enC856GTRE0QIiXBe4+n729BVbeyVdlZ0ePbA6WUEskDbLvMb2Zl3CctBaY4
jIrT0jdv+yK4u1Vxs/VdWHv5Q65DyFTqcOTWwomPvrJOKI73TDrN34ZB3QdO/+g0er1Paq423+9V
EH/Ys9u++80YiZsjDsDHqiNmjsryow3w6OZ+b1/HHqFMvEYQyHnJjVK75l7/rUDy1O304BJn0GXp
C96XdExXhwHzDustz6BZZqpxi+3uUwigBwtdI8dumPvJ4oZdLbeHIQCR1C0fB8twj6NT03BWjHse
tOZebzRUDlD+8Xof20vtFCZDfRjat14biBZC4xn17B/5jOhnV1RYtA0DIlMVRaxGU9RbX47oD7aX
ZRhTeBFSUDVLasALEinXp+RpQH0tt52z6cHoXRBYip3W69LGYLaYdVDDqREQxIPlTFHNf7Q0M2V7
OqQXid+8lqZOIIepzS/MyfKJiQdrfJkhYprgEHewVutdZfQWgqIiXlzdc7McEbWJdn5qkH7RUkid
7FhW+UlP8uYEDf61rnzrVgTeAakWZzMO7hblvnJrdIWO4k1UPv7qt34ObL3cl01fneeS9AgmCpXc
KnhyETx/6jDONGz2KyvT28zJ+BUByAcnSSBwKzayDiaEvqKTjk5bPBb6TqMHA9m5eowyYAY9vBV8
eVCAGVG+Cwtt3zbjS6CG+b2ItY3pI2oDujT8hSVwvBJr7dntV2GpIEJr6cdCzcLNmOuPDbK+e7sy
4EItoMCKbGqnGEVMVs+R3rQoH8d4G5sFOQ59inqTxaO50uPpk8Ex9glk1GfsHqyVzedrAfSDYnjk
bHispwnsTmzBo1/wXmlrXUk44k2nY/fs6O3jEOibwTdDFFsHDhVSkLoKYmxQNQthShTxPdkGWTZS
HLfiS2SigNE03dZEyWVjZT/8VlMeLFLPVRpB3nH0rLgpSkCoV2vhwdSG8MHj8WEhUXKLVde5WMTH
46x5u2mMHHTOQnBu4so96/aD7WNvmWSIVOYOYtmhNz3xo7WzOQgsQpZULdsvlo3YqFaw8Up2SjBl
r3OZWbcaISkv04Y7+/UbJVggKHVJRWsmKQzd8JyrerEm3Zs2w0zjBHzAva3b4KQFyrmgZH3QS5NW
TV3ZRGd2uFJbLz6gQIXskW5W29ZDGcfMkWXslSHZ1ZH76EpZ3xVDKGvArHZJLJb/OGWPwUBmIQuQ
6ysHU1GElOZ8G2fBpXN98/xDjUrvGCpiRztq/jl1ej9d9VoJ9MbiTyCLqGKLks8XzHW7I5Uvbzfm
300pymrdq6WV2S1D5ySNdkFUbmKtCJ+mAJctqZFlCOzIK9qOl691oHAoC5lPyNxnCNIkMLEteK+T
qScPfdZ9L9uQdNow0ocw8ZK1qwzKJkmjbIdBCQ5bgHpXUaVZZ8ssX+mdlHsjIx0zArJ7l5Nlw71I
nzGBO+cwMNfJH8dNM6jZvkzS5oDKd6rbE9lwCNgtOIz2sANVpO4m+lzUzAvlGHVxubY1rdhmiiXx
agq4g+hA89GJsnCTeKoxvDLfk7iYD2KHYGuF99BlgY3FY6odfXcQ9kJ4TDDLGpx0AHNY6FfHx/2E
wMjagAHAI4F28Db3nnmfYFtYTvOixVMKvy6kJkZO9WKhl3pqc/UHBYedYvfRlzrtp3XolyFaA63Y
/OrWios/PtQe4WCUtdYWGXWYriQ1IIV5nnnQX7WytTY03z+0qkc4DVrH2vUtY5dW0bBVEgxdRze0
rtn3iNLgarRTtsBgD8Q76LxZsVHtfQ0dGgVIC+UJBQWshvC16uNov9wKTYN1A2Kl38O2fxlLV0Ho
o+0wl3f8Le0fpMFhAvl0KfbLnZOYaXsMkD/emYh1OnZyxrgeDVtb/7VY7DgEZ2i5GV7NzHJmJWf0
ZJ2TMZjfC2w0910lx15T3KLSiR7QHdq7jkbiLziwQHOCjR4U9L5DhUjTL1FMaOZoW+fucM0gspkA
VZMtBWH6AMbWipzh1Kn541gSfJEjPGRRo17tGC9xrfcPy96moN9vqqALdlab41OZe0AEHPvVrNST
EqTDaTln1KJ4SFqlOOWj2V6XS60xnXqr18WTXdDyrDJMFeOezJQ/nJrIPZLwNo9Bo2yq0etOXhFG
gCrG6mD3+c+61+e9YkQPNBbeSjQSjkGHyZutBS63kePs8qhutqUNbaZNPMJQI6v4Er/aW1l7UEbk
uwt1ss610t/qovfPQex8H8B7QKsD9YeCPMYQ9pzf6JgAqyqj5j5nRbArAZyzbGz8TkbmbggbMMJ2
6O7GRv3SmNimqIXfrYMhnuiUJj/LykUFMIYZZkwtqUgVX5elMUfzwR1m7Yz6BD1VUvNbXblnxZ+1
05JH9Tb1k6FC4s7rtDPWk981HZmM3AqCzVJdjWer24EL+nCq0jqHpnanGD9fiIs3k3R0IKBsl1O4
sggh07ZJ95o5Bqvls7qqNS+5TYM0jLTgag2czI5fjtxp7kdTev6JeEHpOeSly1JZ/osy68OJghaS
TVhwwSFMkLMry5KUV8UOO7QBUo/tHh+Xr2AVxh3HlHPG0GhFtZ1STVscc3pbGz1SHKrKyMfWaVs9
+B16exYdzl7zUFtvDNyLM9quA9a9OjkEAQWLf3CABaZB9dFhNXxgblB7q9RPqske04z2k+azhU3j
ogGaPwcl2F5XR7TPBOGwo+DV75IIzR0hvRwXCKFdm8VbZ2JIazbVuTarhyqt7EuZZgVia4VH4d5+
Hq1ae1ZYzetJa56b0pieK5vVFI1bhzPF6/vus22H37HLmVcANPudaSmHeuRU4nA+N4H1aQnCliWr
G/MuGUiu0S4Is7w492Gcb2sXkKbNnbYcFIHbZbtcj86DVnxBnrt5yMtkEyRpsqWC1Ry92XkpwaRv
4aZ8rgg9bxaAFtGP/Ilie47US6BtxzL4POi4s8LxBGil7ZzG8zY90GO1sFW4LbO1KbuOroCt6LuZ
gxy81DbXUxz+zLA4UaTifBXknt5lzwEqTOvUyqenEozguq88T+4VcIFKNKy7RkdHMoy/hVmDPeTU
Yhc4hfrey019A6byw0OC5KFHe6jJ4Kou2Gdt1kHeOsDLs3g4LWuRk7M/ZXO1WtDKXhRcspLzNfLc
HxFOBwhUg3AEWhWjXP0QWgEmiqHNUvxSzI56s77WE8xYDVomPAMSUhR8r0NsV4cFdjLggLkGURNT
ybBwJkOC+xaZSoEXpnvsUy09LnukQAzbqZR+o1EX2izzVliC7cjLMx3ZAnXX8gB13XqnOTMNqDY2
pv4VjiJ6zGg5Yp2Od9IMwNUHU8Fmi9CJgTp6CwIaB1b8EvqGcY3lP83orsshxegsVINb7ZyBtX0J
aGE+RT1yiH3aWet+XjfJcx3pzwsCInVDqDwg3wKEZ9pOpcJpJwOC3U20U6f2umAcfIyPrrX1eckH
BvclDTOhlZAhLDkDRQIBS2UvittsxwqXlfoS2lZ89gf+jC/KNl6i2Y4i/61Qhxe96s3XOqheSc0r
BC5xoe1GcRiCzLMKlLE4unhMwi4dU5u7kmvQHLNy6wbqK8FIdfDNwL+0gp2usulzHU/wjynWRF5i
oNPRfvXKSHtJoGfNYZNsuq7rdynSdhdCX0xsvNF6UDRuk8S274lv1je3ayOwjekuJQG4NdpPzWny
a6XDem3tUtm5HgWHStcuTaxswzYpn3JEkM+aHTyGrXHROU9f+7Kr1hpghmsdpdizKGBd/aA+R1n9
WsVDc8QYeztJlyOJaU4Rl43ZzxFE03256Cyb2hMqUk96FDwmOKNd9XH4BGOvXAfG3F7cjynWnUcX
mU2UkP1xMLad4Wgbf35G4hIPC90i/BJMV5Wal3AekAuI7YOH2GDb98Bagt66lDSSlQnXxtzyEYGl
1jb488fSiqdww2qLunNreCBV1XwbEWd+N+uP2m1obrjlpxrlrcnqhS0QhxsPdA5e0S6ckXn2KAvw
pBXop2zO6LOBI7lXVK2PuSHQpsEzj6iZpSuyoC9mo+jdGhUkY6MjpLs2pFVVjohZKvp01dLouVwg
KXMTIfOnrWgAJutqVou7qZgdUHPy4qhrrl3ofkvcsKZ9W7xZljqv2XL+wdZcTIXnZjfPKJUbJoGH
10+k2AmwLIde3JomUrNtREmzTYwffu60e6sxQ3TEEERif/iOb35Q8dGSZ5KJgm93qHA3U3830qA5
2l0B6WboKUaR/l+TMTjGikWRKsmctaYYznUAFQpRuNcJLLjDK6W013kF6MOSmN3lft5OxMabJED6
1VFdakAuy72LIqyIVrHd5HfwQRlC5bVRXXLXsj530YggYo/LS6oCp1VsLfls9ox+BdDv+9Tb4RPV
pZQ20IaKun/1OPQ2U27ho9PmBFw6uSyMRZFViyeUvJLipluYo/sqCWxcktLmCGg0FSeo5fdPOJMN
G3PotDe9mr9X3sAxD/xFsxTwY02HIhctkJ1fuM136DvjJpzC4oYq3DZv0+4SjDOtSj595XsFwEvd
Rntdvr+eaGSEeew9jN01CnqwG2r60amAOMo+0N6sqilXTfqMFKd3STv1DJHA283d1B2DMXxKK1Kf
YFgwdjpoS/TVjd6EfSCV0EDp6f7S1Oo/ATWx0WdEjKybZnQu5OFCbXgbbJxslnUQJiTteeWmx9LD
/0dzreowGeFVVRv92pqd9tDAiS7Cs6+O3fPg9/5RsNJBlyiQ+6p53SW0pobJ2EZD/qwNUDjg1v7g
TZR9qUAhadFPT20vP/ZhOyGjn3dbHTOEBtrYGg58eFjquXNDAugZH/pQj2su4+qt6oafPXnX3YiJ
n5vU0nd2SxmFmBWkZafZBx2A8NrMY8T9qoLCExjDq4/QBpi69wyTZNRMpgDlWoXyTlKlm4AazXqk
YPE8p5RSEuwotnmIlU2vJWcgtF8GnCNeBwNvnd7cTk7uPGDWDds1M576xHjUY6QsLSgHpwi6yKEI
MxRo68lbpYqpcGRpD0aa2w+aHIJRkB64r4xjQEMt7+5OeulQ3bvWdd+sXGRG1iwF9N3mOjh6EZiU
snY3iB63u3p48SlA3toej8i8p4GCu8zR1Obh0YloXE60ZbNxuOBGh/aBESQPlTZt7DBqLgk1o19Y
vIqCylGjPlamIKQ2NcrYSPRSiIgNP73RqJr0DONu6jLeROv3VzNgptWzrQ01uaD6Jgi6gVRirQrP
rwda8GuRh+5Ib6yszDUi7h/a7HTUqg31E1xiBBBCz1w3rv26fFZdB5DK/CDZqeNIlthlxXwhIiK4
XZBxUY6sqSPhOfugWVHsm7cZJkqHtE8fpmGgejORua+GmfVrcuNXCkCYqHfSB+W75SpUGGv7iebp
tzLA/MnyERag208ftneSZ3Tb9lraHaM88S7KIN0Oy641wAVUQK0ouql+1t0N3+Ps5yg3gG2+KJl2
aDxqonntXihOiLQVfcLB7ThSA5QQ8ahSPjk1jThn4uhuBo5QH5MG09ThlY0HhBa7Q63Yr46W/IIX
wN0wjkvkaSv+YdJj52pVpIJZ74BDdqlTBlbb3IKSFdkYnMkBehbrVBCPeZZ7n+HTZUP24tnOvXAQ
AkKfd9ziNYxKhWioTKGmo4cC/HKJTzQudnwTgVxXXeuC7J6bPRZtzZ5y8Pdq9Gd0E7VntYD0qyCR
CCbJoddqGVejQykcUPpRpaK6poXrPTguIl3LOnDG5ClMtuFoZR9aG7+W3QTmzm+PTdhG66A22Mm+
98MzO+PZLwZc8Sr/JfOkAsoBjnTDatCD6R5DmQFl0KEdS+EgoppTxiWjW58r4brOo90cXPctzpsP
NxmTS1u2XzPhMwJPaBHPGCveY86aUyg5eQwozASji5LjvE6mnlZB/4aQ9rwNDb092tYcIUqUhqe8
jz+Wnk2vFePN6PyA8MDID02BamFhPCqF+agMHpBfgHOrXGDjnVt+VzgeLnZIWwIBn6+zVWqPWmB8
YK81R2r47oXNKZZoqW1JgmZvLN9aa97PkhQGfpSzdOOUBkuwzgYqT1PsHfNi+E5jejoOEYIhg6Uq
p7Tz41WpUTNJeo41s6YythQoyiy1L/Zg/wStxfFKpxjATzQLCQlJ7l4ptgOMtUstXUMAUPm2yH2O
hvAwJqyFBYW4QDc7E99Q8JNwKIOKIw+cmF9axeOC4RR+QNFW64RNfymGZte7mnYN7aB51CF8FVEA
UMkFKNRPcGmTLiz3FGjjzSCIi9EGxxMkXYMkEtcYU/SYxvvCSEhIEWB8nIdTJjDiOiTo6qvuC0eo
DhHVoj25wCgh6SbopQIi7/S2PwPDRX97ORiCukBABejxmUpFASgLI7plIUZSLUVSgc9xEe9W0YFC
7wYRj0i3UZkLrqgCYZXVhxoRBW0L6JKZI9jfCWn4zk+sDUAn9xeOHGelg+P94DwkOS5qilLSfexK
ED8Ar5pjoEfXWh/7HchD86uBmYmZTgfMbf0D1jffQRHDUO8N9z71ZrVK2nhe9akSXc2yzlcpFn/P
TmX+CFr1Hf+k+KaHqv5KQ/0dSbz45gZvuts6j1Onddu5dR9yE2Su3g7KsxN+LNvPvNU9zN7U1t9V
py5uBuKCVFmJHWBFqdswH19bK8kPFBWNVapX8b10qme9wqUTVPhPaxxxNpma50GxCUPCJzUXcSKB
pzYxXH1gXMatzy/LztQBQUov2EV9Pj0vh4/CSrTb3LxVEbpNy/c54Ljwt3UxUQjGx6VLnhKKQ6tw
oJGBI171NEM3vdOBr1gedLYfaEEAllfeaq2JDhlgh12s6fXJUzsKg0oHhl1uGgD7/cWXlmXckOPE
3ir3Q+Vrnoyf/G0z6sNTrUTzbQGCL1GHmeI69Ist1UVE2Ooq0c1D17fGKffNEggiFGyTYvWpGmOQ
3vLe04D2DkoQ3Q5iCXJpECDzsdt40tXvJv1Nif2dUnRHvXDKS2Xj6Fe7PmWDSXnLrQ5dQTtgA1BJ
upIKzQjzx/3WTEztXAyu6B0RTtQ0vdYwwMR2IYge5jH+UrhBeqN9qK0StR8vOqztAtmo5VodPeVd
Had6P+bheO3MCZSHXFTNSMQYpZQ526oxz7nVPyUEurflNbShm/caqRx4azrhAQq3T1XvokoLjn6b
26shy7tdEjrGZZjVlIvBCbex2zs7Pw6RRs8b+96DnZRwIJtVYELzsGlcGrhDNpwLXU+hKTvNAZsC
815AVokm5XvU4E85+JtoQtw2MtvyOaq8CPcnpQfbp4OeMDzllsTI+4JLOPat5oAw0V71ZCoeIlJW
1ZmCh0KmwX53aTrdE3OgGVKDyxjmZ4BToF5VWJPIVF419MDk12A6IGJby3ri4q4fvQFFC3OwYnaA
hZzd3FbIp1AEqbLwOtrPQaPH91lEnuzqwkmGYpObFftudrcUnJNTTndWUULjte6PcZ5P+2pIX0FT
07NzYwWFaF+7NkXWrMaytiCSzP4xoNBih+YVXHy7KyySwTIZ8mOKz18at/i1/6p6QAOavzgZGKvS
f5x9V3nJKkxLM2OmPoxAiqv+tHSjO2Y6gDzBZgag73IwpOga9Fe2R0m1YtI2uZcSoQINXzdGl724
anUZSjCtNuDHY1ZG6q2Oik9N50Og1pIXz5via5LG9jpMyGXoJpQ3E022wYD849GJ24NFsVcGnb+d
Y8ePCSyFlzJ8JVr2z01sRn9nanjebskMAO41G7C40QuyCZgwL2tRwxBxbcVBuMWsIlqDiqJGXhfO
Ok6SW5OpylHlAPgVHHbQCnZKA48917iYApQHjjXmhktvQrHHaa/2GcHTMNWPOdIpvz5hAPi/L2Ig
FKqn4NyogadZjksHdexfR89Q9/ku4Mha06AJ9l6MyjTQhG2SDl/jeiiftAxFEGRSLkto5Pque031
IT36JXjGaIDENaixdc0b1AgifGv2UQ+7hWznFWMbe0dqotCwzNw9KmuetW5sFsSURMY96SZk6ePA
unqjvQHF1h0IcNtNn1afp9RVLx5NriUAWw4y4y2ENLXysik6OTWRjSTwdkMpMwfpA+xHveUCREfg
RNmogDsuqv8W25mL6hWIa7UJx92SxMEsQWafisdj5BZfLNBmtt205yq8uLMC2AXbsMa2j5bqX7TM
ap+JH64UVUSPtQX/SOElAoBGk8/DASMvi31QX41xRBjQtlIQxJSTg1F5SBRN2VJKSVBhObWZ9m0J
VbO2OMW4IO1z3fO2nXqLe4pGRqv6m0nTC2kTfslSBwpL2PRrIHZsxHwy7lbxKec6RgQ6pO9h5S/m
6LTgfEvnqGeGu4II0hwRqPuu+Wb3XjYoO7uQpjTLfQKhRPHSKYM1zIQf5pCl94HuUlShAF0bzd4u
7dRfNTDDImUEVj80+c4CwbFHiPAaGt5863Ea3IQwZgcIawEm3d2mxsEDaN9L0urJo62caKzd2ijJ
PhQAJSvTn8Nz204kPXi1gbPLOQOi4GGsMJFRffPnNJT2RW39YTWOxZs5htuoojSgAoJycBE91XGL
YlzpvQ1ZJTxRDEH9pPolTSAiXP/0t27+8z/+KN312//+5/+PkmBC+PyfJcE2RQbuo+p+/FH9Vb7l
77pgtvY3HfCt6VqUOFBPFobi39Vf+ScTny/+ygKoKPTR/ycOpll/s5G/UD2kljWNi5Hv+of6q/U3
qOKmzj9ZLjIA1v/KOtNyfmdQehrID5Cc/DgTybHfvQtISmHK2VKa8gDRFeq5TMGoI3qJRCF47oru
THxKqZUH6PZBSTgbCpo7obY2O+cGU/1zftS1aR+oiC7Qd9Xib8pYnyC+HmwUU8QV3MDkOIzbHdEz
4OL4ZFEurTj0KvNLmCVXdRqkS7ebUNfAnEzSjrMD8XmaprMOkaZD7ar3RhGNOdmaSlUYpXp0HOR3
eWYz23TBF19vkMji8jQfR8ivgsZAWO2GeC4xLsVBvLoNcns70u6WzRVMj123my3U3kMefPQej+S0
1KRrorwZ2oN6jopm2wKic9U13l9bXVXXWPLlEcA/TVDc/Iq1tXwXkMmdjIg8TaESyM017ku8uDXu
c8x8Em9CKvo2oObT4ekgfwWHa2tASEUBd9yH7rD3tPksbuGzEm08/R2vrgPiVGeoEDsfHk9mpT+7
fDqHKDG446WPx72utTs3I/bn9dQpvQ40b2QG0KA5cS2dFB43xR+pf/GZRRjC+8D89Xx6x0sr7s1m
tAsdsV4Ak4OdXJOo3VbzC+zfla20mxgjFzUeP1pFZE8akAIV+HRtndE9LGvmdsYKi262R74U9ep6
qlgkLBB53bqF1eH8tEA0yVDDsNm5FusrHHHR0g/Ad9YqS4NW+k5GQAqLywhSBg6IlWd/71fMFrKv
JYJvddpQDVXXQYqMLDMrDxpOjBCvLzMoQ6CjgyjTJjK6NpqyMhEyQY3qEK4ywAjcqpV6H+v0JEtY
Js0xGMYA40w60OB6U3vYy8tSN1zLly0/pmshdjcgqpsdbJpdkZsHWdCUarYRqpKu8qmHuVfCVZMv
k0nRsPgK7I8eCV8L9TB5XxHbzJEZd/puB+jwJkM2TM6tVnh/4YT41S5KaxjtOC4pEAZJF/rkWrjw
LAOV9tA71e1NDvUrdJRVkn2TRxvZMFpV01ptdrLcljfPpn2C4xDRyZVkfdU0CCe77QaQzj5v6i1t
TkBOvzSFE3LpusL7HHXjAc0smucOjHkdYjo9hc1X+doCgwNZJjK39fgOWN4HzSBjLjrA+FqsZaVk
sXrP+Up45xuVJega0alBD8xJrStd9XWYtneraXaemZxs01rmQwZZ8zQsU2pus2rnMZdeVG/NMrnG
NTcs1ybCbVuvz7ae170YjnkQBedWH/YUK+EYYULmT0DaUH/r+vM2jdoNkec3GZYoopHJbMpDDSUD
OHEHiw8qDyXzILPnWKdUx/Y8uKRIANkMHKaFN9WJTjIw8sL+2O6yMD7Ja2r4vk26fZNBzjVcuMtm
W7jjOZQ0P/ohbxLzgfUwn+UJY5ogfZ1+o9p9VzzjoDjTJ2uqqTKyDfXoFCo9G+BJVFpFkjlt0p9g
nh/L4EVEmAevf5nxJ86Y9J5tLd+ZMXtKocC7rbcdY6ZZn1to5mFMZsziU6wJgXkCN3aVjIQsENDO
O/npy7Sw02idbjI/uZaNSmmMysnQbVKToeaBHQ4blzPoVJbtHn+kOA5wc+E0QR0Y6edVCTJrdpNv
4MnPWXDLLHtNQ/KUGfE1YCfCT9iaI0+FKKQZvMtKnct2k7CvgZdRFnueBm0dFRXgqY8ypVgHQyRn
i5osC4UDbiQoxfH91Kg8D6ebwQJWeWb6NA4mMhr7Cjj9KXXik+syEhwoclmAaIacxYgEAOz9ad1y
RupNdk2ZtlAOcBOByjk51SN90BRNRTgK5SMqY7uCExZfxr2iIEvN5vbC7CQPM8u6FE1Vg92CE09o
PPasFvky0dQuQ24gfpcP0Kk+zW2zzayHycz29F+ge6HoncIzgp8tP6WG+l2JejQbXaenjlbCVV5b
teZz2JtfqrR/KdLsqpEjAYtdyfdlcmD69pdeGaly0hdjOMwAbeGcM7U3DmEQnRGsZuICdT5Po/Ol
0oZzgn6bjFDiHUp3Oti18cWi8S7frI32oUUqW14TeZy1AgNv7FGCCk9RYhxUNzkRae5kpcn/y3SU
2vhikhv2MUKKxWEex5emnu5aT418RKWXGCGo8ysCdnOUnFw7vsoIpy07YGxfTE4UeftUBdcZJ9uC
PCXvpr08AJXCnVMmu6yyYYdxjvjD0zK4mXXwslMft7Rz4qusW7+KToHOjcGt3CczvKc3LZl3chvL
CUFYdVBcyEY4OY7efNeV9Opq3RMlw/8LfX/kLVi6f+Pb5aFB9T+Hvvv6R/6baZd8wz8DXwP7AozO
UTcCJuUS3f4z8HVBrXMmarZOJRT393+o4mr63ywpIFLrgodgEDL/M/DV/uZhnkA3x6NhhNSu/b9R
xdV+l9OCi07fy7KgCyJ/o//uDe0ObpJCfIg3KtpqHVf27BzkxpPIS04xPybuYyfa3otjxv9GzGuR
cfuj8I58ugXjDT0vEeX93bZcK9S8n6083kgUKx8rt5SP8rpmEEQl9c4kSJZd5vb1Vs5oie4i7f0P
8/UnArsi7/P7U9i2ykDrePwhPMe//0G6BkEhCzWPMcYDnGiGLZUp9cpIEfqycHfi5Qtuvr/+yH/R
9JU3dxASscl9eHnvN7mcstTsaOyreCM3kMTaEmA3frOVdEGCAgmn5HYlLPcHNBerSxXjQUlooHcc
qESO6EGclOQEvuLQK3ej/2a1hOzEenImujPwRCKi5BmeKRVyIig8FGQIxRbhr18GEN2fjCDO8+iy
yVpHXfm/j6Cbm20xUnnZ+JTYZMQQKKFuhHTGB5ihg8xuQHlIMiTJLRKNK6ml9VERUdjvtaqtxVsA
vYGVJA9yQU/qsMSynsX7xP1GYtyGl9YKjlumxpwQEyE9Quxh1mv6lOpaPldeVH7J/Sk/clawDPDU
tQRvQBx2cknalNw5pTWjXpn1+0CXfcJWUb56oKThRiD2h6cUHR+JnX0iFjf9CLqK5IHlESgEQ0T+
8kwymtBqzhIwxV29JDpm1O1kCuXf5YHwC1rJ/JFCSRS8JFpiZsErSnxlZmRzZAQQp7/Js0oOIsGo
0t8bcgvJJ0ICYtkWEVFPmnorg/kbJ7YCM40A2JPcVywDfBWWgF9r6U/w4hJ28HwSAoakEhJEyF6W
r5ZxloGQ26Ov241lr+ypYpX/uu4l1I4AqXo1kWJXr+TylSBjdIir+NH25GxCd4kMUhPSb4JfSbpG
aopi9698ZgnUuJ4kKJY/w0TahN7dEA0qnTVCCkJ4LAG73lq3BmqMvOBQkRwT7ssjysqQx+98/RCQ
FwZFzQOS88i6kHHHdW+J/+RsIsvatCU2D0wf0bkM2hibh7g0D3o43z2oIx3yjhKjqKRP8p7LoJnq
Zi5vGkCav94P/yImLJvbQ6FXtQEhc7T+pifW2aqdFjZiNrL0JKGTo002s6RXksvWDKtCCD0x7AxM
w16QsFEmRseMTUI103yXww71mnXIC/31E4q51b8ceR5yeXg1IiFsc4n89yMPIljuKRw/KvG1G3S/
EncmQOMamDR6M8xPLnkxS4V5Kr363w3Sn5y6KCOpNmUXk7FyfjszyikvLctgkOQR5ISQs62Z3U32
VPvvkid1xl2md4reZTf+41oo5nsJ1YKMWyYRzibEhkMBgt5LPskycqCIxsCi6EdzpEqc9ddjZ4oS
4W/XhWk7qq17FkpnjN5vYwe+ugYwzoNTbgBpZ/MoUtSRY0mKKaFfgwxfF6TMNnBsSZXk5NBYiVQg
5LCTw8EiM5nZxpLgLQuXBpKMAAgcycvF6kX2rMThEmDLPi4tcwUTdy37WKMLYBhvQTaeE8260e47
oBywlaMzQAsLtv5YJ9dguEuY/dcDIBakfzkAv91dITqNluZxa0vVR04tWd41icLiuMNMJjqmGhyC
KaUTUOwokJF6y4oi95SJ4wSWGDjJs+u/ebQ/Wdf4QGosHCkYmibR1h+v8lnH080Nkl9XuRznkrQi
OoZrO5EyHy3lBcnS5DFANZ4k9v7rZ/iTu5BHMLFV1cG/ucvW+0M0EYQDPZ8xijeyFuRjZbOLgRE6
wydJWxtqK6Yx/xsBTcv+3biaU0ciOCzoUJ2l2irr9g8fHAGdSUuXLqCSpiePQxZ4/JrmFqMd+x4Y
YdwNpvQkxafUUc9V0e0k2AEhvbYpeMiilMPH4jqSVNpJYsw070aZnoZMu2fQY2b0v5hqCVmkMCD1
JId8hbstm98li5QqleSicgV7ybT3uPlkGOqaW4hF4dMSkCtFFuUIPk4Kjpb5HozjJfPItCgDUVRK
OLiXyg03nBzmuu6BJgQeLPo91E6k7tXE2VUhUJyo/NDoxaoPPDdHGcuqSvS72Q+ibrAkmP/F3pkt
N45kW/ZX+gdQhskxmPUTCY6iSFGz4gWmUEiYZ8f4U/0R/WO9XHmrK4fum7esX9usLCsyI4IiQcD9
+D77rK2utzrcqTfnhSlTrmyoLB2ujzISfSjNKknnnZI21DM7m6htVL+YwrbqRGZL/iolaKp0ItZv
eH9s49qav+rWcg3fsOXRdWeJ+5tzNBuXeupV3aJOYnmJ+MkiVmv3ILa2Qyf2KgVKaQ+qQ/7Ps79a
8VXelE3oqSp1yAfdDAGZ9Ha09WzQEAsARSC33K29Yv/CFfip6mKHz8Cs5t7maSMtdqWkESVW9Vmg
WOeqkPyurrj+3zslq2FpGmuh1KoaRZDPqcoQ9aTk6jzJr8Fxr1Rlpd61iTPUhdrE6fl763KZsWP0
Lrwpo3CLUgNeiBUMVU8tcFyQf35bqsxRlZHN0VvdVzXbei65z7i3MBmtfXAdv90Z6s3SD92oF1Lv
RBVGSqlTtZ462VZTgWgLca2DbBY9qB+gJDV7ZnXREOP4YOr7XJBVMjYJvZp3qtyqw2Qdj2f7R5MS
r6tETcrOdEYmZrQBzzbWdn4m70btfQ4vplZpdbUAZT8mKFjq7gR3fFTKvboi6v2p4mRCc1KCWEq9
l9Q3ORA2t6eMor5Qt4B6LJQIqf4fP+xOfZQB2onFLLrSThNdJ9UrXSmhbCb6qhczHiK+wwjfnlJ8
qf+qpQNux4+lGyAIsF0+lkbsc1QspVApkTemfaB+ip0XmwbufY7okTj57ZIIDFWLKh1PA/Apq0eZ
J5ysdrnr+H/1IbV62KoPp257tcmqylM9Ceo7RgW/l7xbdQOrQsAcMuQQiDvcmPawUwppkqIooZwu
rCJKslYfnB4kbIqf6vPwMKsK+FuR5rKoJ1aJqdwa6iEWDjOf01qp40o3LcMB/3wLzpZCU+lMFG2J
2+9m7O3Vq5Lu1DHnW0dkxc4mULAWetA4PKp6gFmbo5IrxfgBpWRVDRxxWAFUNdnzGWBuMLPbbgg6
2M1TeqtOkurXg5UecRepgaiJZkBNTcn8xq36uIXj7iKxgbh247NOKOG/Ej2LZXq0Aat14U80PXUm
VK8LFuIGEsHtYvcbOf1IuYfVj/Rscw81hcncdis5znluEYyB+h0lRyb0f9QaqJYk9bKqzLbjjQ8f
Vcl5qjJVdbR6/6q4aWgfeKg/39V45rxKogoY9SM/IzqqP6MukSp8G0BUUrEpOXdww1mhtxpZWZVg
ROIhZ/mBQpcnnidanQXUj4rIzFPvkTJzouz71kT5bfWQqp+stkdVZqvDh6rVlXbqRWLd1ucZ1qxS
stSRQBEnLI4wvIoKrVM/UP0QdX3UKYJinL1q33j03L29el21Iaj7Wh1Gv2tLhOIYv5bTIFZyQZTc
O9ARaIz0NvXpy7dPFbuMWspn7jhDNJuEeLiRupmfqZaozMjeqRdjh1s7GwJVTqnDA5seOkE4kmyc
7EeIAfwHdXnVw8p+pdYQdS6webTVOYdhGp2p755cZ/X9qGU55CqpizuYsAzC+S4mZow05MIBCst1
V52vvrWY9cTmHfNscuL8lmTni0njq4uSlVmdPBDOCSAASkNrSY+qXJO5Tan2UE0pRXdyVD0RddN8
n4D40tT3r768zt39c+/IMw5FLAjqy1FitaoJv7P4soyxOVRd1jd1KdSfURdZvRXitnbrW51vXXWE
1F6PRSlQEq6Oo47/BEFgo0gJbjIGhx59WC0g6qyiVjr1E9RxKWW59drsqK5/KT+aeV6niJtK4FS3
8nfh9P87638nL3KA+E/kxR5xMceC9qlt2/fy4w8ddp+/+i+hkf0JnRGUNc104VAa/15odHXTd026
7yiNVMX/zDN2/iEMw/R84TtCuI7CNv+rww6RgF64ZfMnBK7If0dotNWp6A+nJmAsDkmutiD+i2jC
P1WnGYM/DhMyHf0z/3GQzW1YV4x/JPN5YiSHOxEHWQEcVdMDkbU/tR5PMjxTd+2a1oV+hbYXFlT+
cCKVxl4Lv8XmY8T5RrZFvbZmagBRWQGs9q+ULHefbT3LPOiDHeQZuGpUJ4QgZr630ZhRO9bNc7wA
vSQx7DLUrlyJorudiqpf1QkmzCa/2PTfHdf91RISRe0cM6LZDdRW4tDH4m9SG239L4cGQ2XO+iSv
q9Ao/8+H4cWC12r5VN9ar4Nir2RLQMURZAqhkwOzav0AkDy2r5x6fmadtcktpigqFbdUmjrjrXXy
knU+rqpQ3mNIWhWTuFatuPaJOazpk4IFxpQrLnHcjljNit1se3QUxoTSLwXB5tUvXhkBni/hFhvF
QYzy1QydQwFzcVW79INxKuTja5mDhxAmTmc8bWvLXdZW4jwYg3WNa76RxOpTDIKQj3qP1CntdQKw
Ew/mlelv2AO4Wlk+wb/P1QnkBS2MDyKIbvFvX4b4IlSMUNoyDaEnDC3RNLE7HIZ+iKFWw221QizC
xKVh+qUujbQq8P0Ydr8LbqamwhvZRqYF+o+VfE22fc4scSVlkOOe/VYtJFzWWc34RAXMrd0Ng3+K
ffdOtv6jRq5Y7I9vrqxOWdy9+l1jUaGlX51nX8UkdlbfBGEf38dLyQQjztGkeeiG8dqL7jQsIXyF
ie8HOzvp1a7/kvi82S6qVqKJ2axdmD3LPPoBc1rsOYqL91LoAE5DkDd0smHKE4dYtaRT1+rX3bAz
IhuuBxng64QYpiSW+3xmU9eH6AtazS9mwvuKkF+iWphrcywa3Mw4FBJq/WIUT+pG0cLyJA0b4Q5G
wgypotKp5IyRJOw0e9KgneULxmgvMnkFW4fP01gbw42fqw51s3dIk+nLczor4D1wQk5sFUZTI/n4
/pl9Hv6icj+l+Qz9YLS/cKHiiAUnLgayu3DtrqBuPDBL9jOM4a/QGTtNmQ1udqL4Xex4K8z6tWfX
Z+giYZBIXOW4HSZX37sld8mEPR4Ju5+31WI8O4CTy6IfDjMZHytt6RxAWBVA/WpINjKbhr1Tk3Hs
/jDgH+1F2fgBqCLt4LbcUEPU7gupGze6aO9A2woSkWs9wGzE2bjQwCx7e9OkmM680gggHk0rcwZE
UMKJIaRq2bsDVvY4zzgaAMNjKDNjenId8TQxOqe8amW9dUyyFRwA0DA69ABz7rlzsmQr5bLX/JRp
YDzPlmPe6C3W8miBgVQMF2yo18qBr6J5b8BeNlmj8YzHX07W3GtsulqhvcYjI1alaz65XCL4JLbH
XFKcZPkhFVRj+RCvIBLBqOsZ0C8JhOdD2KuWClZEPBcVdsASuu0tXtyrwHFQlGEAYBF5Jr/kMFOO
CKK3gzu9JFXLgPMwsVDCXjP6VtLy0aDkxNFXGFnvgKsvDh72IB+wEy0L8D6QL739kRNiug6JKoJl
EH9CVnu20i+r8cutMzjUKoZ3Y3ByddPoS/NGc6MLPWEkZrrYHjOTbQ5IhDTbbONXxaHzh80YZ2dR
yhts1LDeRf+agMceGR1bt0Wyr1ts6sNwr868lj5GASOM/Y7rsc4Hzjlx8zQb8Vc+K7ARzwv4OE6P
yq5hEy/tmhoM+5mze1e8g/vkpQr3c5lccx09ee2g34jQuDpzKzd9ASqkrqqA1LBoFbcuIL56jgHx
3UBvBUlInCwPgFpsumPtJE2Q9sWhUT4TAAO4kzpJ9Ok0rM9xo0Zz4TuRfMG0by5+NYP0t33kcThs
GbPyuGMMlwZzLMMgrBsgHEZEX5u13VucX+GSUK8t49YyI8gvXTgBmyjWzvzLz5yDT6DjBFFqFWvJ
z5g3s3L2op91zqgsx+TnrFIDiFI0syLNJStVk7BxxEwNrDjYM2kYsWlYy+ABIWHpNpKHxQo/W2Ff
29a4TlPzGvsn+pT2Op7JxmUQayt776rlxrQCC8v6ZHR0YJbVlDM1p0mG3rg7N82szg055NPSB97W
OonCfin6yiAfURI8bhaTVTFpg0RGF6YHmBfT47+RxOy/qIHsqpRDJo09j931z6Y+WU8DTgLK/Kz6
ZTqA7gZOF36+Nev5MhfWo2H1e8CyCAvunvmnC2lNu0XHMs2yxabTNAN9+fKhqZ/qJgm6MN6guQRp
ypVIx/USB8yxwelw3rTWPiTYiJnkWsXCPtTdnV4aj1VoXTrxqaflbWLrjxEbk9ABNsMFvBS6/ssO
tTMRYB+/qw/vfqupfp8B/Vd9Vn1s1YGgwWgIPJJ/FAKNqW8YUudjU8usUkYxocopFWbUQw52OElA
0KSoWybg+4boNLf34LnHa8/n8fDIZiDwN2vpZ5Xl30jH33XMn6pA2Fq2Y1g6IRK0QP/41hwowVEu
mRWrJ7keMXd7/bgV42vf3GXtLw9/uSQ1Tgokc2FtMsZ7Rx2IppVsYZwDG/rZZNPFKsxzgYuwdPK3
okUmWwhDTqcb/mfm9e3AWR2JfN8c8kHuBx2dxOLJi/WLUorapjqaUNpme0TyxDsdPXtmt+us+ZTq
+V1LVGecWsfBczYh9nuqo60Rl8corfegpxp9RmdLt+7EFHINP3fU7xsDpL93zthitGkrbzqeDReb
Byfc0Lm2SRGUS34fu96uifWdxyzASAUHfhe4PhAupjl64ET/+T3g/qWvzxV26KwbuusayNB/ugfy
IfS7qKg6ErIcZk5QT1vAjsxCgiaqSgHelAHHwgmZM7KHN0hVzPBOycaAvxSERvwqmVQL0uKHrc/J
pmEjKVE7exmExVJtjGbZ2lEnN4X9Ql4VXaNYjRIK2MQlW7IaXF2Fw9VyogLyHfktwkovVZfdNiHl
YzmwtPVG/LMyTNg3SbOqI9gMk+8cuix81Bu45lVJek1NCdVbBuuHZr9b3bNdGAwF6cM6EcyYkQEy
hq9uVX+OOjPTkTW/wqStV56kPAjFLQRA+OUOY2FxW4GAr/sTRPR1nofM3eX1Oi8Yk7FN+HE9aFbO
zyD8uG1oTtd/sw79tR+oHkjf9nEV2bDUbfVl/U6ZT22ZzwTVU93DOkCgWmWZdZjaZTf4rMgDwG2/
BxlzLsFlQuyN42InhR3A0NvnU0v8IhOLhbO3Qs4yZr7uDPk3PYu/BMjgJTHpw9Gv5Ahocq754zs0
83nABGF0hMKY16JgU6it8isjMctmHzFN+Cg0qV4afVotGQ0faT7Fswe4PhR8mmX6lWNRnmHCMSvM
VmGegGa9//vywG3y0VL2fsn/rlSFj6qeKeFi+Ue3/v+TPf8Pr4vv/z/Ui+Bdvv/hX+AFYBy69p/t
fP8J++e398AEgfqT/9Xf/G+f/xX7kaHTGv2/CwT79//5P2Tye9/991/4D1nANf7BYsvcsLAt/9tK
9L9lAdfGeE+LDOs7awTl1r9kAVP/h65sHB7jXcLEavQ7WcD7h2447Kq8qOPzD//fkQW+96LfbwjC
J3EXI5Nt6A72EedPjwZ5IHOo6bFLB4eFwJjN6CIqcyO1LEhMXewF6WH4uqOtu9yItOrWI7aYBSxu
kTnPFROdbITDznEsbsoxXrZeCdx1FCYzQgmhkXl/6YZUbL1huHiMXzP8SLurBpdLK8jafKfupMlo
HX73DfyftmBXfUd/0DsE5YbO5IKB5YsvwFB6yO+e+TajrtOKRZD5ONyWM35xh9SVCbc4aVTUwYN1
b+hqmhY1dEpn/07yxo0BvMZYOq9mxYkW9TxfjS0xN7o/cNLwwY0yiLPsm5FoiJ4ccER1Q3lSIU6T
k5EADjy1tkDWUCsiJkbjFNkc4mthstlWLhNn8ldBcgkxJsUVukgkFqbhaybctbar4brOzEEPNSNP
NGnsLHrKqZbCXjMwfNicE35Ix7nEVa1j8LEuYN2YBPAOVt69J5zEaYawL1efULPRcKydGYLoho/k
5T/oydyksXvgKHOuAEvBqBqi7l4wxwWD96dRaZfGkvcCMXWZ+zPBS1fPKGmrNDej6Z7TXLs4pRIY
HPfQOcUzFMJ73+ihfYxbT4vQQiqYq9ND2niPjC7d++X44FMvF0Z8sk/CTvYtns2ka+5Zvr5s/Rpm
CBuFgabp1oDzYSjZtbjSAzMhPP0ifGLdhv6bLqHL8N0ZoDcRF6qfsi9SOvug1WCEBN7IaYw1PIiM
Grl3CYmJhou3MgGWcfnNaxXKU+WEt1RVXyR3vM0UArnIGFwgDbs/5ozAFYR0c6Y/uI1xCg0Xupz7
EnlhsbIs+2hk2pHTQhc4MzoWDMQicEZpbC/NBNxQQ/iR1EHZkF3beFQwgvCd5LMbX84CG3/803Um
4nY8mhUo8qDGgUFP09mdNSa9XDBOecS5MTHCV+H9zAQj8aQwATQ4Ot6XmQJh8Rb7I+yc2yk2bmuf
Dm1kv4Sh/iDnnBlc89RNGlQPorVk0jr0bZIVQ93LluJ5S2fA1V0QlGQokM44bTh67ptIzGsmOjPX
tY5tQ4cDOhR9E5KW7EX/5VfdR9oQ8s6Y66b2WjJGY+MwUXttZ4dp8KpS9TWe4CpvCO+lpsXK7l61
YVTJSP06HU2LzncK9dcfyG+25F3p6lUAkcNYDWFx9rWIUe0qLQLTIKnJDi0oiI08NHpPGmRa78YS
MLsmJ7GPaoZRcw3PVVTM9Bkd/7eZd81tODGT3zDqpIDDA7EPgzV/MkORrXpDjd4Umb/SNGYqvFn9
CSrdFcN20z7W5Y0LTWHvd84DaXIuCRdZfWvbfBkJY/BkyOzNbNnzVYo9WVcbxLh+X6fVuxdWw26M
ewXcb7UNIY73g5SElOTTj4m5rF2vcRTDbsw/lvrkZgU8E4uEPX9xNknhxcH3B/Qgk66bGCtSgXjE
IEpFUwVGdKc6UeH8OIzlsSMybtUWxvM414E1Nhk4BPD6TBLvsjza9wY5tGWvvy02Lvt0Bklhhl66
LnviQewYIAbFnx+IsTn7kCsYTXF/tFFMyrPv7PRGs46a95kxyntTRxbrNGuNBQIQhMHD5GXRJjZJ
ZUagobA2H0MALJfURdqrpE++Yu+CZUDcHHvP29VOWHFurjKEFaJncDhgrZLKnp8CkPO6xFmLOpo2
zB3WgZkNHMgJC2wYjGYmS1T2axqStmq2C03j/HPu2WsGnx/eNGV60B3Gr7s+wuxWCWMVT3a6GZM4
3hIzDFZU90H9qdlpzyQdcizMrRfZH1KW2qEa4nMtcgh1XXf+njY1eIEincFQFvHGM736pPvmTcvJ
7aaPaiKAh9t+VAmBNkVgVLc0/P0ETLktjD2sSja5nS4b62zP8QvZPaRQa+VzKW2G4zmrpQaNrQ7c
Uh/Lm6Ke0z1oHWJQj5TbUcB+yh1IZJwTo8FwlrG2adHa1KHoaDbHvny6CoTbPWo3SMWKDmXP1lm0
/anLanMNf43wMLpELTTUVT22dzNYmZL3tyXhAxUrqte9gxoijY0wUISbLr/RLI+sPVstKtHJjxDU
SMUZrA/mBZAG3WndmBbx7T3N3qlgRSrSS9IjMeYEkK/7T61rUbAiAjMFoSlx6L94LmiLbEmfsi55
qyXkb6+YMCdMpDqMbca4i3dXkAjFU0piLAacfT9F/bPOSOtohS88gAikRJptBkZFyaiatZeBRNhN
3TgMz8z9g9Hm48ac3GlD/l32kPVee98Nh+9/cTqiZUIzO/qe9irQWbEF5Lsq98sbhkNArpvlj8Qr
YpB2ZLCGnjg0fqbRLRTyCab9VY+0na8v2amt43cnZhoXZF629iPegN+HD2bh3Qgrtp8TNMxiyeEU
M4o+E6RlFM1KswYQZhiNVvA9d1WWpoECh2ileHFniwl1x6I54U1BGHV3VT2c80wLMU8Q2WKWCye4
O6iAclMn9X5onAWBQhMn2aQ/stgEawAzGdzcqLYwpD/yEwC07yAEYVOb4aa0YUuqFQIPoaGXuJma
q4VmrAnv3WucrZ0RlUAipbe2gKkB6ubldE/qK6uVBY6nN3ztiCgJN0ArsmWF+41ErspbZV3PSyYx
dY+xnERTLQey3PkM7PhxlgeeF0piHpKMeY8SoshFzhPd9ax77GNzoGNpfphQzg6CwJzLNnHa8ZQV
8Xq2SWoQaf7Ww9uxxw4dx2gAwxTP1mgBaCRQoe9D5VBt/APdjiBTUxZjWp1dIV1ClOyLbXVYx1ho
YG3bS1AtCGoj/LspxBFei25thUYDji4K6dOLu4UnzS4gBWalQrrAnNTUcjFY/cXIo/ckSR+HyNxl
XffLwohVCPNu7mdQpd1yMC2TcMK4CmLB7POUy7OTg82uGzpkJSC12c3vUWMnkM/2vBGQTKaxOgLr
XGFM/GCQ7Ynkwaun11fiSs1VWDYXeMsa/FJvPzXZeDAHgXjn36SJ81WWQAxrAbofuz3G5O61LLli
jmgPc9T16z4eP6dE28/JePT6clrJGh1fc5/6LtkkoUe9szTQ4/id3ovrTdHG9yKWnxLCBYlB8/Nc
e+MBq++TryXPc+NcIfHvzGZ+GyNm3cp6DNBv3QmaDjTRakH3HOVyrtLhAPeIxUur773R2TvzY+Kz
QWmzh9Pa/5n7hNwVUDhBnjnHKkrRRUscN7n2sPjRRdPzYyQwbLc+Qkrdnb0CBliTFT8ajYtG7Mup
r+wPqATFJimDxc7adTwl4wqxmOkG8wXC2NrK27s6Ga7zKLa1SBgbQ7Q3exPVRhL4lH9pdvg2RIW/
1qX2SY89gAoLAsIGZGC119aSRwMo1PREXAZmtoH6IYSlFFfAeqztlBOX1Ib6B+uzdRNNj0mUbK3c
Ix5m0jqozxI4oaNGw8A/tYP/gIdl3IQuJ51FIJSTR7uOOYVnC0NixKGsxcCtmCV7V4/23Vw86GH7
HrreqUhdVkx6+Fjhto2V7WkDPutp+qQZ9SEx/HsZz07gLBNYTuY1W/nLFLO1nwqorjUeHEtPzkaC
QYg4pkMdaZsGp9HaaFwCLc1fDhzTIM65G6Qh3sq25E4dMS1b0iNKwyRyRyTD2sxsjPQAs1ahKcDl
Eki6BVOsoVjbAz5ytAJyFMZ14dva2fHp/GndU5jL+mxWM/Q0CqAKwDAytK6t7Xo45D1zT+1iXbEa
Hhui92I+vOW0O0/WX4ZoSWfwy+ceqD3RHF1YPgHOK4O0CtN1vk3D8RWy1oFVE1m8aTy4Q5PP9Cw5
CIBIFqqUZdtXG2mCcRymAYW801ZJkW2GGCJkqDVfTb1scmrHfCje6qmhAO2wHvvTe2EWgglSynxA
D6uhdKlAJv1DNNG8rvJ2q8/d02TJL7O2PjIvRV5MyDKfOSKlBG4yn7yWRDEx2UvVbuU9bcW2eOxA
qa3ZdBCpWw7ExNMvHJlSPXrVeNwL3ZtXEREAFEMHOe6hYwVm0e5TWCyEoIDU0LOcSMiufPCKEdZ3
N29lHZ91VFBsk0w7LFlOomY007Xoqn2YyJdoeHOEtwRlhV2lSTvgV+wLvQdjQ9htrkJaOZQsl1b6
PEUQ7juj+5k2I0QOf8LZKiifrfyK9v7sLrem277xIg9VkT9PrA7QNYBCkUBIM7XBrUwJ4TaPvcGE
bVPpv3p/YISDSLAyISbQaKtVFnUQqHiCJBOSiBDrbixIuk6Qhf3xNLviCxpnw8nAC2RbelTUw/tI
RuIqm23ySTSf2ONdLFfVib04XVlAfiWs444Ur2bxH1oLTvZUA3GBTw3TtTE3kw13uTJeGEgvtj2f
Y0UTFVBb09KpknSe6Gp+RGlRAgqqlm0i2k8jnPJbkmh+S6+yY4umO08etsztEBKhTk7YuyYJ/po4
m6eVbm4IZ1BDFzpOTTKzIFkyY+vPy75r/UdLOVbzzqW3y+vXuf82tzSmSA7jSWQOtqy8LGhNQtm8
TLtf4AOvOmTV1ULoGfEIHTd6RoBkmSApLB5kqKGAkJbTaU6jZSszQ8eG1OirxBWk24T6bVNP9UGX
3bqvNRFMhvuUmvDK+qI8yCZ/BRAN/Ea9RUUHHuMY4ou/vMyR99MBbc/5Nn3ooqbe6ZPk+M2KPg+R
e7bUo9O1XbhNvfkQ02miIQZR37Ybd8Uzam5z6W1Cv4aOV2lfDnOjICVImi2XKSFaDWcHl9ReiXvL
7a1d19EbdMFPFa0rjyVcP5uMy2vhu1PQPM0Tm10TPViRNfEISP0c07qN8czuTOg4AKPoNtGXP5Y4
lg+a8xbSpD3FZnM/RAReRC1/tXFUG226tdxsk2hmfMsJgMdiHVEisIRGiCGpTbhSMWWAfstm3eDd
2Ikyvy8VAi/mxFrkvQdBhmUBAV4ecLT5vv2LFSo79dswRh/oJvhOiXjXveXdyf1TmBTFjeXQCJLj
bW7TwLVFSA50d3aNGfBYDGxL98rdaBEI1hBLuhYN3UptdOrA1tAaWqbzssobgoLhjqAgvuYGYWU0
baaEC7/dRY73avqac7QqmGtgEsFMahDu+jlu1gTaV9gib7vQJX41nLxHcogfhpGnKcNKsqtnr94m
Ie1ZksGPfV9pmzqskc/toT2No3zgkJlf50xfybA9xK79gqeo2aovwWlxRhRYnUXLqZOA3WQ9sWES
j0p1ufAsxZzZaG4q7b4wSfMhXHRdWk54TJv6IiKtJOOmHTZmzuPE2vnu5xP3s+WUgH3x+qVGSevC
tRmZTfbfP0N0GBdajeAVkB4H+gv4YyTh4ob9GNYlrVO9iTeMFu9jgPuHxGUJs/AgWNs+q+ILZw4H
M0SOywTtbJnhbyx9dl7cKQzMmWiADpH8UpXAIb3QhYFt+TdN8Rs9uB/JjyxSjR5rmen4ovuPlj02
mPRw2ZskFOELtm6rUpfbqDe+ZF6y8VjpgknASYP0KSqSR3uwkvuRSN2adB0p8EJxZWxUmtWg41y2
o9w+NDHGQpW9jZUh2owak+IpoSjX3Opt0HR3gzoCyjppDlnocTcarb5fssxc15lcsWJMMJbJxiRU
G7vm4l9dzdvr8HXvSkOjwTJP0458ynPSJ/PrYOh7xyGGJx3tcqsO7E9pXDGv19yXRag9lQ4BVUk+
X0278x5TN94Po77lRJuc7Jb03ikMCWRY7sK5vu9mz2fJ466KY55yPbZPtESYc7KQbql1y5MH5y7x
c/AYM7+i8b4XXjcFQDTPRdiTGmMQVqh1FvwVljsSsBgZq5JNlNfh0WM/iGjCdQU5f5lb+Dvbin/2
9ENPSWgEdWZbQY8gEyRTe1ksH9h1i2u2SQbzJKwusN0MG72Nh7XlfOvGDW9uKE5RocAHPoePdJwf
K4qFINfMZ7bvcdV5DZZcM8JAbnRvGtzh7aiNt2mF5RdwO+Fgc4iTwVUZdB3VCwYWyrkiu5+ThMnx
9L1uDAKZlubFKNkHzRrTjtuxOnOSexxDxCj5W5gzbBPc2+vI5lQIOPFoS/mjI3b5LiahgQeL9IXB
PtamoiYDRu9McleJGyRJweSIry0qCmKYzB2hat26o4GH3Tx7q0g4XpakfKLhdZv0zngj/JOgNY8p
Zz6XgxQrbo1hlYy1WEndioBATaDgLOdCyuqbIFCeEMCC+LM6JH5jaAMoP2JtyHIMhJSfo9k/eROH
RK21btPeWPbfd/MSMSyAP5ZQ89tOwIiWFTf05MJ5Ezgayjk5VYumX0vSQw4WazLFHQVSUrxGsbAO
+VQ+W0MrYLj0twB4oxOTYhUBRSm6443HGoaAgTJORvaDYUp5Xzk4izKc5NlkRkdday5TlsU3clp+
CM3NzllXBLPMuDDDFG4b24kfkm6dGqQXNTYkzcG2va0GfALao0vunFylwiauQm+CrHExbISkM4G9
L3bLPLAdRGAOvvdYw9OO04Cu6dtLuqkyJn4Y6zNX8chC18i+Xbf+xIY0t18SxxliaE/piQx6qush
PPZvDJgw7mcYq8bICKrr8pM7htYRrLt1JAlxLfrMeSgBSPTOUULDPmQswbGRJdcU093RzMJjUzTA
P6u0J6MIYHONZLMbMs+908rhczbaJyIsmpNNIsKWkM3o4n2EvW4zbdp2tzREX7W8bdjwCehOLXx3
+pwh8KTVnRX7x2WQ1qpeUnvrADbb8xjfMS9e06kkpiPDiR6P8pjMHDs7Zyafknzwk45jK0+9s6SS
ZDaNzMBqcOAN+olPNmh7MhaKiyWcGTK1EeAGTgchPo4bHV5kNgz2Lu/QgsgM0VclIULso80NoLP4
vuAzjTFo1TGabjSHYtDRwhDb4uLje0EMiT3YzbV3k7gb1ncnMEtu6IQIp6PH+eE7mHKGBk7M/HjF
FHhZMmed+gV/u7TcPQa8t+90It3Jou2kk5npuL3PTRw+a2iZgZuqQWC8z5xRe/xuvpoRrjx7nbrS
vbXyYWKeqq3387g0N2EhX+e4ZfWUxdFBF9Ci5egV0R3NXSuQM0h+EH7nJH7MvKm90Y9LeuobFI9o
xoNd+LMG1nfc1O0QH6XTHqtcEw/fIdxtkizbxZru87GMTlXvxEgU5FC2Rg0jOQ6njT0SUzFE2o8w
Foig4hd3wISD/JR2S0seZQU6Tqv2ZQV+14/phRBPjhZW4WUjFXFVLgGtk5oRytjaF7m8gLATJ0V6
KZd4DPrFhnHtT/7utx87tuWeTAwmV21FoZ3jDztxvAfzYFGOnlBc55OXZ3htRlgVoQbMfyQm0i2v
1IHOSUzOtB2dCvl9fOyY0NtUaVwedI1QdK5dRAnBEXga8vzsEBuQ2LF7MXo8IUIShiVxEJ6ZQP/C
n9ts4WaCHZpKuf/GM1rqtGC0u57Tl7DIv1uPMEWCxOB06Oe7xKGvwwEHFyLVFQ2HMIDT4K7MiHky
bZw/vMVK14UOvyltRLYajdhdlyKNj4OPVzmbboBqLvu8Hb5ik7gNZ8KMnCbNu2bayEt+tSXumHDj
JPNWEsrifmFD89VmP6Hb7rFOPFm5s+yTDC5xyo2M/fWZtmuNoG490mnArINWsJk01ITFHJytn9LK
K9AUDD8TN8LV6rdQGO12li9VHZEArie3OA0P/4u589qNXEm77BOxQQZNkLfpjVJKmZSUuiFkg94H
3dPPykZj8HfPzA8M5mZuGjinuqpOKsmIz+y99kCXepAZM8W2Bc6p/Y+0Ah9sdqVxrAqizVULH9wf
5IZYgttcWsql7aZ6PxrWswtTYFtWcQxvQMXrYkqJKed1mGqmfFDBgyxEEcWcQRe4DkZFJiBpvmwc
CqYC7p9DJMlhNIhNSCaoqGpQyx4yBk4CRVsUFs2WIy/aUJkRhMgkhL5DvhTZ16QLtTfMivl0hx8h
LOx3Kpbs0QrUTLZfcFA+cXcYPrK7sAgOY+FjvUlp7rAwArDOg6tbYj68uWbMevLvTLr93OJ+1IZc
jj2oSekxHphR2DnM7fp4K8zJ33aB9WoEHZP86M+sepxKiOXomqddLgiXlCrkMC18cSr4fP/9nviG
+PjPLXGAIN6lmbU8E7X5v2+JRemp2q48Zx1OdUCY2MkHbLAKPai/I45Li8htMF+a2xNW7HLQRGfi
2D/4icEnIMs+a1xvlWQDm61swh41PvKmBGE77yqP3EXH1B/wuFiymOKQ+ObzP3PfEx9OYuaPbzoM
V8qFOzcx+5W8pseAZyFTzC8yIq0L3yiew3w3TnV4DCLr8N9/eO+mQfqvu3/PNKVgzwHqxJEgSNAf
/NcVeeszxpc8AWv45PQEE46XAWYdjPAMwckuosWxUD4CIXP4b4n+dHhP6lNP+uIe2U628T1jl0W1
vIMV32FV6r+ArHrb2rQ/O5Z890HJC1H4/C70LCWBWEvUzqxX5hYvEyag8J9AUPixHZttEf4WZRwd
Kl95hyr/If+v/k6y6CweCNGx77sUzptSAaqxYfZWrpUwBAF3ccT25y4GGNtrL0cGnTQQKlTXHXr+
8T7O9VVSTq781PzSRAGf6tw1tpPIZySB8UroOTmHynTuve6P05OqxEnJDioSQt2tOCzvbMTSXjoZ
d27wN7vz+b//DjBy/C9fAq+eLWFwOuJ/I8CIgjmAvcpP2KydrzYoLyiFqLVtqlwVaeqtLI0YZu49
HGxVHT6IEPFcEqkv56Yabfz8r7d7smwmtolU92uyP7KV65cpHNpDeisHW3PWhLPhLwT4jMUs9R4n
ogNeghHscUCg46qqJNMOSz5jcExQgvj4QE2Xes2sRlIUhlVWeTwlg+vDtku/LVU7CBu6T5Y6z7o1
I4Sdw8HQLsFRgz+sPFd8G+zJ14ZlTRub+tcc65AvJDMOVu5jr+ONiCo0vSnrBK8s/Cel3I98EsOy
z5FqJzPkeTeck21mi2sedSQSe6zNKtc65qxqF5plynPITp31tr3kT/GPPqGBK8N5oSA4UN2sizAg
IqhDbse+Ry3BS5KzMIti6ZQGccyh+23Bcl+xASNsOKq/VOI5e3uaP1qe36PhdnRM0tJ7kSLMnoqZ
LFzNDPQWWccSyEIFcFEJAWvkVMGen5Bba9vGDcLDXZRQvo0khSoO2vfQJf0hJV3wSrp6ZPEq+2nF
B7Lnxy4W0dEQxX0TEd/YA94dNSG5rKv8dU2oxZocMngCLWnz/3xiNXG/o+4grqXnf7YxfmR9aoIw
1/98Kv+lpfqXfuY/oKr/8Y//TyKuf9OGbX/L+8/8t/1Pydj/j0ovn7fz/6z0On82n0p/Tv+m9br9
ln9pvVznH7BVwTn56H4Cn0P1f2q9PPEPz0Fvgf5Qoq1w/gtryrCCf4gAi4cvJRhVsFNcUv/ygBlC
/sMzfWkD9RHBP+ms/zdqrxsN6N+OG5bWwEZufxbiX8Aj/6ssaoiDnmwUHPtClgtiKA1aOERSjJHZ
8Zg4PlHYMFBPls1AN2j2x6BtzgP0yqRBG+VGzrE0uJkHUIumfw8+6w7l+ikyIexFqCm9LHub3Opt
LG2b7JXuQ1ukIEXx3iyHDwa6CJxGr4Izah8Go3ztoeMtdEcmfCF6HPv8cjSgWMpXFNBPyne+iJ56
dmyytROXdzesflUtXhM/fBgM53eaD6pmJhANb56TnQgofc+qCYpJdVa29UFL/StI+yEw3HnWPUwO
gtnHon1QinBcP8TvNWdFjh4D4zIxPhmxbw+6tD68HhVR00YgMlpgHgb3V+94awwZxK+lqOojouZ9
0uhyrjZ+UjWaCZKsCXIuabExj8ZE2NoBmYwGjbmVsPbuBHjn1B0zDPk+htZziNRJKvxZts2CgOww
THCEWLEURQMmroEhT8mUvmtZ7zowRZvJJp5uYOs/R+qMw61k04OYV3lirckIwPi3EG71Yxu/Q+ie
Q8NeG9K76sknlL0YXaxGxdqwmeV51Xuqms+hC/cNsZ5DZL6pXB1JtmWbTm7tksnjjxHCIxXj2UkA
lE+Beo/pT8YyOXVu9DdW4tNGhJI0HHF9fJyIuFEyOHlpdLBd49lFuF7XqLBz75V9+MlpgmsRt9ea
xJgxzZe42zbtHB0MJ+qRGPXPounTRVB6lzmTV7/szFVI4RWU00+nRsTKQ4NiaO7fapkbVP0jSmLa
kmRAMRDXM0YGfD1Rj9raSYp3RMArP5mvHjuNrYFp0PUrd2XxHEMqZMfosdPoGOuKnkABt+Yrw4uC
cHbeD+Wk2BuEd5PrpzumI/GCdd8jpjviS6jZeSzjJmA3E7G8ravYWQSGfqQ5vie0G5lKtMoA65OE
UF/LwDybB51aH2Ewvc0qIjd9+GaHnizqhmzZkG+YmLiFrocNpWaySAL1i3EvydvPEcUVZW9Dsps0
MajYB6ayYY/XyAcsuZwd+4mXaGeN0aXrHDY/A4rE/n5o00eXNdMtUgWV3atTVJc45k8IkCPBcKUL
mfTSslDrMUn4SZlys6Qq9omeN+xC983IU0JawXso3RND38I3f0bLrhbcQaRZ3zWJPUPj7Z86/zFw
Kl6Qin1XEdNdWPZTZvYPSU6qjsIdE3usQOVf1LivUwlEIpouVULYIilUKQtO95j605PwxF8yGycx
oA0qghSdov0y2wRVu69E86ys1iZAsRif5zZ6RX30YXm/lebWbCQjs0Z+gayvScT1ngJ2mtkYd/SH
3dOoQekinFvMQrwbXvjaDAxP0yj9SSxjV1r9r13wLybHu1BI3o2++1bO1ZMr6ms8isuc9+QfGMeb
NwXE13tskIvevRi59w197bcNSDjs2eGza4H+lkWrwR7+TOO5COVPWk6gsihNyT+JXuISTJqueE8j
CXgyRILBrJ/8M8pJsEMLswJo6iV1SKljacxkxjrwu6OIQrJ+kRtOs09sAZoK2wnfiNjuMjxhKvnq
hVb8fmx6QUa6XF87FAuE1jeTIkugiHep65z1ePu+/1LZPU1zR9KKhVjR+clm75kFECmqs/s78yqH
7SeMvMe2jPHVmR3a2OjCmGPlMlGeY2MrC/6GwHBW8BUP8xTg5y/rJSPm84jbvaMbcKT9MrnBqRpL
Fu68Kb24eN703YThvrX8s12A1QfwZjtMvJykfuiHgJ7znaxIuuzx5IzVU+f1l65tC0Sf+SWpydAo
sU6WZKUM/hbOLau48BeJ3KdVNp+07uyTreZEyGbcSDZp4c0tN6tLda2kvg+6vFqwCmK6aDrIeEYC
rhPhxWRleFSc1ac18agUFmlcndU9C3gA3uOYd3/p3H0nVTkRV+OMyzK8L0hQxLUm0b7Ob6pzH6Xi
TbRqt2J5oe8HxryRXR8jyUFvNfALVJAT/yHfy3ScNhiqFnHr8//tHQxXrFNd5T/mWB64dwMkWvVX
mjjfsm3ubt9YrdFO6IrfE8wdz2u+YmqfLiZDcXZrf8NK7i3Jqo+84ao2II1YTn6Ox/GiRu9OjPGP
yPZWmrwpCyZKPREEoTFcEq3V2o/U77B4LP8tKYs3X2TZgm05bjbTORHAYmvxmRmK6Z9xUVP1hjL4
oSyJfcrSz5Ap9cJmqr8Y9TpjZw1VR+MaM+N3DsrFnOXPkr1w76ONKYMnsipOLYi+JkHqMZML2eaY
t5r5MamKkzSjO1sw0JmM9jASFAfohWDE3I6XMkQBnGm1tLzhe8aux/i2qQgey9ZWG55VYC+tmMDI
Hrv00q7rc1wyd9BZtap87Kao3C6d9cYhfG76bF44UwwM24EJE9GKhIRjyBkxa153y0iZD27Nfr5R
wbSUZXlAfFQvU1Sm2Ly7izfMi05+Yd2FhUanheadkWLlbzw1PSF15iiZl7PVtzctgbMshzhcWDe+
cFldxqLaZVVZUTHUOUqApEPSMLznEmt0pnAr8lU6TUxoFqFqUZhHi0ASrCUfnDhBDOwMOOmbE3oy
0hvr6YmoIRtXqeEvLPOWFjnqpTd/6I7zRjHRrskEWMRma9IOld+swICNJNfa7M4i4RExWVov/CRG
lVswhKgYS7N6XuAsydgGpQVqAg9zeluX5yTFzWlJLjp57ljOsEpoXttbedN82+UVq/ejjihvhpsI
MbMY5rCVWrQMdePW+QKecCBviUAu3jHfJVp9dIsnET43eXTNq3Yvy2g15866C/OtGHy1MMbfOIqP
3c2KI5yOnJgZSU/AYFBFP2Ft/7QW+11bMPhW9aWrjY3uwnscRsBH4m/DlU+Zl70KUfzMajyNkmCa
tl3E/Xc7WB+Gyq99G1/K4ZOKVGB34o3usH/7o/Hh0JohoAsufqReCwNXjTG8mDZbKm969xP7Ekz1
2ZT1s4j/xjr/JCvPiponqdt32eJeo3g6uQCL5xETWhb3TEjImlXDnSJdZRFGLApjxHWEwBbAm9Ra
BgV3euHfdcTc993woMAfxf0vg41rw/iyBg1jYn8I0nYL6hKlcox6OXYPuAuCZVpg5JIxwX03BWUy
XecgU8sssen+CB6Ydl3a3BtYff1KnDCY9zwjwJ0IC83q/M3HabQgvg2x1Jg/I5/laeO0N/OPTrdk
6NbGM59+iYecVFqE/Ks8tzZBFn2poT3lUw4yjDjnzn5pbKrUEKW/W/ePA/RztqSSQVdGVp280/m4
wACHKbl7QKdz9j33NPbhY2J3YMq9XU0oFx0sAMGEBdRsd+PSYYbQQA0fivpD9C3zVT/bTdJC5mbW
r1oybwu9Zyf0XsMeaWkrXhg3UcfBVbGG+WKBkOeiG5/CRH1giuZEqFin2cllMsBy2cRmluHG7o0N
tUPe3IVRdQp4p32fLKmoc56GxD3cHHPKah8jjHjM6dyz6rMLK4uH2EFOksRxBvfcRqHjrptI/YSD
fEHvunHMj9oM7722umPNlwI9bN7yytxHbY70Ku2vSdc/hV6/JYttFfTGs+q7c2eLnywun9jwHHzT
FDDYpje3b16GyBfrTHY3/WG4cOLIXeWT3nfa6xAKNWQY2RvhO+FyCoeRBPCgOjsUNmH2GpDInpnB
qjK79zGlcSg7OBkNKEJq5Afcarzio73O+UaWwlV7x2BDzxDVWRa5Oy7zkCo8oMxsiFFlfaoR1IHE
KsPo5Aq6wKbDk+IjxJbwQFRON5MOjOLSZtyF5KnSULmPoncs6jZl7mAopwsXAhJWpwLCYkcueI3s
jIErZ7SVrawxSdbtfeg4/DwCZ2Na1W8QE8DrOJNcjwHzfRmXf02ioLwqqZe+Qxge28AKtVcOazu0
vFty8r1ieF00kv/JJNdofis1ScaZx+tEp7aoNQaFKislDCZmXgrCqKzr19hy3gvnNoZvUUQ5kXHB
gvHVelhArRhNekWlEs3NTmE3GThf90xFL8z8slXKzHk9dBCKqrrKNuxADjpyjCPgV3PbaOkCRdXZ
Ek70vDZFtcJMNA9SMzVMEZcmNbjdEpe3aMrV6HHVDo4AZ+HVBBU1l7gRyVYYmIMmEWZLBSdiEZnE
6zSyPqLtphDl22rl0p/ofedVK5sWhyda7ygPD80g2OcHeF5KVUP3u8HOomWA6wa5Rhgd8szBEzOy
HIyG2iIrN3uuKEazunlkhvFkFeMP87liWXliK6z8PVZkOljsW5jwA0lzGr3pO++MvO2+q1AO9q3j
cQo8AAnoF9qNr0kAb4LCkVrFWqdulawjvUuK2xsEfyJxOvrdfnqSgQU6JGL5E2Y9qSWZua3oSpeu
J1O6MvIg2k9tlT9hQCbt3Ny2ZMz03IJXpsWJyu4WRFQcxyy7S97yWPUrxzFZP2fFo1HMFrB/76YH
xT000lLPYf9VzVTIE9ncjDQCGyOBrHBK1mrdh+lVNOaKocTZg8BG+z856+gZNba7AgG/6SYQBXi3
U24cxNwJT5HMu5Obpc6iaq3ndGLLFMmtm9ZXN4g/0qR6S1yuDsPbN9phalJ3BWI5sUmGwUcqSbni
4GWY6v5vZoq4nrN6O4qYJLKcDM9cQV/Q4gcN92xkP5Y1clsY/TobGrEsYU4sbdk8ESGFJzvPvwqb
EUXmF09Wu3clD8RkrYVi/e21zz4UuE0Z23vAjLUqFSIyn6Kt5P4pwNcs+35kSGGRjKOeszHFkiw+
K47/2snOirvBzDUYiTU705deVD9JA6KkcsTLyKUEf/vVrEO1iVLnBT9xQPn41CkiuLvR8x9My/yb
I2y/aOrxGJmRt6pjTNhkdUL4BRBpmnV/rL3eQD+pxT7hiF76lXffOIxVs8z27qqyJ6eUn0btWSfQ
H7RysVOs973GF9FWJhhToiq0fS+bGW+NLOd168SPVT8R65HrkRcLeRCP/IaqD72o7Xt7K4ou2p/3
MznkR7eMd31KZ0YWh1rNXY1xxkzNnQiB2ZKgbi3U3WAran8x3OWlu3eKuV46rBZEwxtF0P1MW8il
0N8bbesvktvp7AcmAuvhe3LkexMUzTK0XCwcFmljKkslwNhAUsnJN1OZT8lYPAdldZy9nBGLKTaj
P4OcsQrI6rdgZCMC+4yvZBHl80/SBt/ebcGf3FizFWe3HLMnHzFy2fpqY3gC9xw4napxfoQrz1F2
CkrdLSwfERE5ud0CWAkLbrahhflp96XkbKYEbsP6Go6iXE4oxmjV5m1WOgYFr+bC0XgDsoCm9Pa5
JhX9gldY9BVks9roE/ax331ROnfSGdZOLFiluwleuzwYjgN9q3aZtfeULm7uUoqy3K7x2yOxpWRJ
nZYChshFt78p1hzZL4dJv7OUGTd9Wn/heEbqOY2YKfrkqesYw5iWg9QPPUmXeBpNlTGs/M663oKr
QZjMCzXUpLtiHm98cz3aDEdaTGtmFtxjUb8vTTxgJvUxPxyfzpj5Hoj5S2BuQ5jQwAqTN3twn7nU
qJl0DnkuKsHlSnoiIjYzUBU52mIsOvpNkg3LAkYdC+apSzmZP5hjXSgutyrdwynQRsO1SOUdYcfX
PNZ63Qf9KR5KdOceTI/5vs7Kzy7J9MFsp09wiWZQXNxQfKSm/ziyTbRtMa23jV/f3PRbieYQYkJM
7mJNneMRNr4I7PRb9n6D9ERc0g6iN3ibpQiyZzDICSLdRaDFVzeMONz8byO1rt0MHcFGYOm6sEPs
W8/O+nqFdMPGP8LKZDMhvloDMfgxaJ57/ROaLbpsFFRLY6QxSjjMGCFzBRrNPScW8nNSh4u6wh+W
p+E+NdvjZGf3s1HKRWqnAF3qnROpDy2OvWm8ZGkjNgwyHwu0oS1Z0ULY36q7kIzcr62O3Bm33dlF
faT/DLC0W0HG+NG54UJ7vB6woNgSM0PM4nSPH2hho9J5IaxoQ8WC6rCNz3P/Vzlo6Ql/P82ZfbWS
vYfWZiEJBUMIxwkDO2LiHF9OlUGVMXPpKG0UW/apzr40aU4H9TLg0D2ZSezjSoa9kKDkJWB+TQ48
z24Y5KgpxwPq0GYdOdKitYFBQmHQtO0KW3q21xbNncgHlyeSKGrFGW9rlm+jdWzt9NyZwXXuHcHz
wqmQNjkvb5m/OQa63Ihv2/A5Z2Xjeysn55biqH6tEgdEpG4Psy+eu8Q4aw2egRqCjMkXGbrYlPj5
IvSGY8LgcLJ0QTgN4vQmyJ/sqalR7moG6QblmaNewF8xDkkpQ3oaDrsemIu0HG3apLEfvU9jSso7
nFubzkRi13ncFdH0nfOsw35NH9w2u8QS18gcjsFqHL9jcoib2/qssFlKF/WK7IEbE3FahG0T7vec
QylfcLcWzLT3g0fyaTudFF812mREyJMEYpBxlVdJ/c1A2sMbBocGzsRDeT/vut7OVl3pzAsroigg
jdisGjKGC/6NMX1HpQiWYkBLZHt/YgRhF3BIoISfMCY306sd9tmKM/m506FBu+ZsBjQGqzbFcSei
G1kU6ZBddfMqXrOoabaNk/5Mo0oBv/N+aARG9ybvHinaeuc1uC7b7C20bZaShnWfqhnxPlaEsD3m
WDLHQq8d6jYcWMzXEm3QIvFFYBt4Jr7bw91gkpZOCWYN96Mdtvu0FEcXTflCCVw34wueN28FiQLc
XXwjO5S7UrRHI49ehfGH/VKt3D6hiE5yhSyToh1RMip+FRzIcE72MkjXocEa0kVBis1lrB+cwX3K
b4HdXVAdU3SJPprMt7wP1r4R/QidAPQ3Ju5lk72yiydyU9YMNYawJ+i5DN7aG2TEJXxJ307yamAM
Yn7E4OsiirCNiIyMj3dfhULfzQkE5Kmtbv0X9jy+nzFv94UL9SZo2S0jPLhMJU5pOoKDEV597P5L
nOjOdvZAazWZeUgiEmnrdAu+ymV2dGYMFwBZCgTqkl3okEFlJ49d1TyjFmpXKCRn3Gl9vzReAwnS
dyjhuUa5sxpGRZ3X++62dJqRWVW45h0g9BUVZWJ+TpH3ElXAbHNETCtER0sHWWOe5+G6N7puYYgH
lE3hvdb7oBMPmT+PxEKh6tXezkxsZnKVaA7FOBer1C7u89IhtKLB42/Qq25aVaWwe5srRpf1oJH/
ZpKoBXRcjEJwiaCjm1ZBXX3jw/ptqZ4IXBWcGVl0nLX8cOK6uuUMPATkn24SAcFDsopx7PZpSltr
G7FWXHhNe+d2xcFUM9TUgTO7jdP4NtMLV26xq2iXOK0rpOPk3Pth+CK19Rw5TEpdHZDxBJ9/ainM
+qB67QjjtWZmL6mMmAgP1TZJiyfYo5jgg4+2QQuaeBM1tUH6ecr1KdTOjNRh8svmkb/ZLnGFtVnp
bnoHX/mcrjEUvbh8QqKV4j/04EGzHD29aIcEu2WpEX+TF1rhEtfGLiIkadFp+QS5YYWx5Q1z515M
Hgr0dcNObWOhSwEfUf+6IbItu0u2cu6jLZvN/RxXFyvuODrdhqVEUczLoKWoqxqJ0zFQOzj8QP/D
69y2pFI3lOLYLPjl/D3p1SbNMyTW3fgQ40EO+Y9jq4c/h1XHxEEiUfHeFWgMJ8YE+RiFS3sMP/u+
u1bB/XzDZjMHYYqlsh2LroL3yYjW5lBwxfO3cfGz8Gz03qzgAqjMP+nMLBdtTV2t60rDMx+rw1iN
P6I1jn5eIK8Iqvcp/wQe+Y5/JsBfRkhdl2KfTd3XoD4LaeO5D746gJyb3ji37lTyWYZD30YXWPMB
EXwhcKlEn6q2u5iD3ppieMnaJ0axOPLd1lvXtXkxSvPXaYxHv6+vcw7zMNfNfm7nD79y0kWcc36a
7GQ9FDOYRMv15LHLtHzyd7upipeGTqtd3ZuvfiTZXoLwzHSkqenY5OCtdxSOdaXtT+DoDjPf9sNB
kFCJoVs2HR0p47KSLtz/mOxwOTr0VyEK64Xkx5syNvAG8xUdvLfyJ8hXRv8amdHWQ61pZOkzA4CT
OTePaIPHlVOXD0HvfDFcfdQZpfhct/MyGUmstHfdrIYdUrqPYLq5k+RjrTp94Gw6CIEIb5bud1BE
S9kCAx4ZmQ6Rm6xD9L+Gm9wlgYemhAlTl3loWfHzdJm19QPj7pDVgiVKtGehi2V/Lh5jz2CIyp61
YpVbE/wdKHjYvXwNoJvMtfepJg4HwPpskOZrC+KTITnPYcN4ga4Fxd426sMb1NveGl6w9rCIDtLE
izq22cqBJVlUmuu5JEBjJpONs6n8kuOtG0uTn6FY2ohJE3t6S6Tm3Df9V6tT95IxFDwGMJpqObn1
j7zhFybGdui1PsvJfIUkzJwY64XRzt9FinsbDzMlHRSGpvtEfgehLCAj1DJOuTc9o27+oCnaKFLb
HcXTgi4vJCkVrgLS9EXXW5+e4JrsrPrFHFlq+re1YgzN2fDag4cGeVFj5Q31gB25N9iMBZ8DnVsp
s4fJGkCiCe+KuXGPCYzjw6ISatzIXCVt4pEPzrAQ6QtMbvnuezDDwmSvGzSxXdrXK1cnD4mNONJ2
st2cm2oZMeBkjf5hDxx+am3b5t0UcyFUfOsD4HoB5xkH9PeI3QbDLse6Cj5FJT89SwGIQwFXtaw9
svhsj8OpsWCtO6X5JyN3UXHYJEO1Mnt0eAYkB9PLrHVpGc/SCB5x+JD/oeJr7NJvhQ4+rPpgxp1B
JGyWodXRSNHkGj3G1h/8O7cNV30/f+T98JWMQGANcdcP8x7MUrRqfWbgUYnsKhuGTwDlwNq+0WHf
00caPbonlKAVM+jlXELrUArGdTTYFOMAqXJG/TS+Aun/WO5LRcWnv2UapBhIUTLYgEHagC2H1oIk
eIGdLOXZUcYpNZs7IfDXQhKbfLddQcqCn20zAGr0ruEk2Oq4e6hb2IGsgxbUuiOPdl+xwkT1t00g
TS6g/9xq3QGGtgCrFTyyPLwbSbNsQzCqsadPpMDcK56V5dQxalCxf2Tg8tXo/BDp9JLWaDBSqB+M
f57GoHrxBBvcrn0JyuI5C7px52n/JP3qYDdcjJ1fHKTJRzKUXAVN+iV6++jb88ZM4TBa1nrIsGJl
vsVccnypXQbZolUvumUmL6f8xdDMBxOT88nVZ7tWe0anz0We1atG5Vx/7P4aGynLQNW7LAok6PhW
hvjdaKEbREXxG+riuzcQdUYMy+bOilY+XJxFlITXkBLNK1nujmkIvd2b9Sa3wo1pIw8wYuyyaUx2
d2Qy44u5OKbG+3XRLC96nYar7Fz7PoB1wi23vcvcuuMLdMaxX0iHNPNBDhBgOU+U7DeDx6fJKEvB
fUTAZT9YQlBWqzakcOmvlhseQ8STnUjvTPaKrl09q/h2hDEdQQHEadpEHuie4KMKmA2YwESzbM7X
OEmWcBUesAt8l8WvnqeNFL95MzMGt0oemtB7FFM9ng3m+4vNGAwhM6P0F/XMhSZIbyssidAZ9rCM
mMNE4z2G+BfDhllTzQ3+fRBwHvUMvo9FH/C6IqmVJH0xthUQE4Fo7/mgeJfb8TB1kVr1AlF4K+SL
WUQvtZh2Po0gUxDF8NFigWt+IQBZzp5Xr6qG27/wAKYWqJBdo9yYCDpRojifrtLoyC1drQeAlDiB
e2bgs0kyRoN8QQ2v9JrHfk5Spi9OsYCKtTSHsl/4JqLIGFyRRH9pt0N2SNu5X3J5XlxKDibN77jX
XAgVyQXlErPTyny2bPngd817ZBZvWZ+kd3HiQI4b59OYC2ejXQPHr28f8bEMqxEvzdIV2ToUWztk
94ZI2bstkLg+82rnW+W6bMx656rsAd7tCasXltIWWCuG4HVnosjJubedVBs38cgLdzQsXX7XlGVY
X4cEA0Ncspxr38rUY1Y3rM3Z/aBh5OvzcHhsggGQbGw766qbEKFT10LslsUawdWDOaDedGL/LWb2
yFYZSgSQEwA1sDGizmqWedoKRlrsh7zOW7DYfAhhW+0CNolx30BuwrwxMC+jlymXRs7pbVf9oWIe
Xs7ApdHplLu8smEUTVGA057VqgcxG6TMKjXTNQjTxeBn+d7vnLOa24vqeNOS3Irv5xlkSZ2WzLTi
al0wsLL4lVCi8WBiEhr+czsJ472tYrVmZRtIzL6DL3dyUxrMJFlZOdvQJ1eUxyi1bzsNVx8NojWG
JHinKdiKvlqn/K5wKB+8TIoVyNIQR3FsrSbSRBPmAHtniNkjiLfQ6JrdFI4/5iDu06J6CEuuiTRw
L20fXoCrXwVx1jpHd+fMWJ677N70++cKnObe0t17IJJdyx3zqb2jM83pPmpORmDgLna5PeY/xfFg
0m/hw/3G8TesjXhA9QMFcyqKHxiv0aovmnwj+OtnZdxxyzMejqd34XcneEXJqqvxakRsQlPjxwrC
r9rRf2XunCEuvRKng3g4yUyccMkTAIYKKmK6bkx4ZE3bj0cTu4ihcBNypgApV5LMi9Z9b5EvNB23
fw6fUATu01xzG8eyKG9lDQvq4ewE6NMoomD9dv2LW+bnbkRnG99YYjPlTxxPXzBH8JKG4yPekCNo
MtaRRXk1Rv8ob4BlTKF3VRqAkmIRbBvU85P8H+ydyXLcyLZlf6XszXENcAfcgcGbRN8y2JPSBEaq
Qd/3+PpaUF2zl6mbllk1r0lYSkyRQQTgfvycvdfG12pFxbei6Q7uIqSLpBGvGu2fID3dsnLpCkw/
495fFDPVqs3Dc6NRVYST9LbeODOxDD0ammB/mxjLkkdfu61x1WnE0bLAmcgOiWM30hzOF/21VxMO
5oqNkcj7ci6NdSrpgw1LEIRPlZVx+lsh+TrkUBMuKbNuIaunIuLnisBvNwF4V8C9YtcaubWNTPU1
Bxm1VrZF4Lipis2QBIBfOCoYWixxdc43Ki3/EHwNVF/TEgx2EfvnPiOCD+aYdUxSTl3REqDrVuZ2
Vg7xT4xY6ec8BKwfj4nXo7A2IBgU4YfWV6uINVHU9GW9RWXSOvpUJPZdPc0F9o8WzudieAdFhEd8
evIVpR3OSoPjjb3LRxSUKgY651jIkvBlAjdb1uB0RHUQh3Ca2QcDeaZuGg8xUBrDrl4GfceVoQ4r
EoJOeHpc3WOe6t8b5KdrzDqMqSJuO5aygblceanH6pXkLHtrzNNNWcXPqvIZFTHrbJdBBp30Gj6n
11nrVOsJjERLhZR89LOXH2srw7veM2jSVrHZuaFh7Zy8+VlQfiovfvBAjYZW3F9roNSaP1iN3azC
iLHWXEqSWEL7BUPOTwsN5CZxOLd5qnut23DdzM50qulZscWgoCrQwEYhpZFIWDoi3GEINvmuxked
PtMNNlc+Hl94/px+R3KsrbAKaCMm7GfMg7sckUkRq4R1itu1BvBRsqCt7Ri9d1RxuPMaTqlTRQRm
x2xATASKKHlKU/MwURqCD3KxINa4IdM4Wbd2eExVkzE9pt4DKs2g34ErgC2nM5NHLPDeRaYQqxx1
yvNi2gljumurMnijWN8Ocyef/D5Pn3Ll7gDskHhs9wwi5ve4c+O7lLqg8WyEAl4g7sxwrN8c9tCp
8V47nENoeuWlz8xrHPjha+Ob1Z0Mur2S99SLDkesx6CzedHz1x4r0cqpwuSgtJW+O6VPDFFGu6kK
PGwPOf6AjiDLTDIWMMMYJk4dMuEVPm15e5gurX2TZnl1W0QTSeJ/DTApr12nFVtsh/XV9xkkT87s
EF4FKs5jdVgV1RSdBNgHxUDuRB+TJmsXpi9OkRt3ES6PwTaTl65Ng8cqrrbVGI9bB2/srkq79AXO
e/5R6jp+pmUyv/TVPq4ScgpY+++5Te4S79XsZPUs5Gy+jLAKkKROj9xn/NriNqQ1gIfEJAwwSTaO
5Y24ZNqJCRstfDpQQCfLUUKerCK6XvAkt4U9ledhDsqzzLBLmQF3T2javOm5THo+gMbAm8L/o5Uu
z7/+q0NrhNFY3wvDaM5o0/TK16TEOHHZAurkxZDKKle//jOI7WIdsHut60ajMDyCpqzO9C3b86+/
+PVS2kqsSYYY1rIpGLxHSnRnNST/fklzYMJFHsRrbzEQJstXY6HV0ScoZJ5j67awl24F32WjXXYf
nPERNOlK7H59Fem1dYsc27xRDjxq3CunAQYdnRIub5PE5s3yW/OGttypQ2IBlv/z198EUt2bFalb
DJJPhoJDtu1TaNTaBNSSV/Z8s4zLLGLo+iKab3kDb0tZdG+IM5tvgyunWxPp9JLO+cHmV2YLBTHO
xDsAkYcAMx+7q5x8lgIj0ax4vo1gJL4v5hwMdWXwhrZ4LZ6i0muveDzbq1HO7TVQywgOMTA6Yat4
SN2norWaq2f4dLfDxmiuv15qxmsMi+NPRIsX4Y5AzRbP76+XbPkHA2oGvGIjd8+U3/WD2GBAY043
M9ipmjG8+oUjCWUBdyBiJoSEMmFzCUjm682Y8bCUcMRZ6FdjzVyzLJAo963vA6PJnB5xHy+0gTgw
WmG8Fcbiqx85XRmtQNMe5Gl/lVnfXxViaWAsLCFi8aCaglK/znV3LZeXkBAJ9haYsDCbP2OD6Ksu
+4gQF6xEan5RcY3+xEluTMruXbuf11kwdM9BZ9JZnP1LTwtw5Q5GiCYiFfQVrRFfZmTvssoJHrXZ
Bo9RnO0y9Nx3v/5EW1deR7AYZgZ/sVf3Xa3UPUgZdV+aGGcvTRs3t9LX3r7Ft8cNu9R4QcVcnlyP
R2Yce2amzgbcnNjVdW8/ceQzL9ryP1L82Yfeq4ONaWcUfh5TFYfG9GLiC77N1GixNj/JigFaP+vi
4gTXkGEcyyuKGkfTVqtbDRTBGT7p5NoHzjPx1jL6Q1daV7Ze63WSkVq1cuzugWHl54AsqTbulo+q
fcVy5j5G1n10T4cZwxprFSOB4UaXgZPQIlR1e+R1jZsXD0HpNujx25xA3foFhanj1MZTNiLhwaOO
bTYM4TY6zKVmM4c6Uu6TITvMrjm+eQFCbyTB6GWo60+hNvZKY68oGVZ9jvJL1A90swPP+z8vgIUO
vT0FB1fyZvvJeJ6S7FUJ/qB18N7Z2tzwsW44QzU7enXvdsmoF9S42ECCQd0QxdY3c5LddgzfZsCF
R9999FGRrE10/dTnpCaPkvLeye76YAxOWKHlqUR1cOrlNZgglYzsQas+ZN5sxeoKE5Axi+AoDZbp
6B5KdopNlaQgn/w8AkOwkEO81HowlHrMFJ0n20Y3Iqu7BCEB/9w9FD3yE21r7sDW5wYmCQ47w3Fw
v9HAaxcVbveQOMVGBhyyDBUmK9/n3JWJtjy0ZvbuV3m6N0wfPB6n39DYU9gHcNpAIPXVeMISGtzN
3rS3rWR4mNuA0BfH2FVu+247o70PHfvJIuWAofgHvccAnzKSwqw/MGjrVwAe9XHIOREky/tImynZ
+5Jw1oQCasb8tp1brMcmz4kKWNRHQx7ruFpG6C0BmZEZbwaPBMy0jtYOA4NdOBXiwepG62EgIswa
nA8CQLAeZ0W98fOAiAH28I3Q0WoyC/NalzY6Ig37chgY9rfddhoFAW7QP4p17QDlLz/7UpBYxzyp
iJMrqKK1b2q5S7TgRoSETKYLBWGgq6Ms/O7qmH39MKac9uqS7kdvf2ECNC7AJYgzbeJvpyzAcUGk
W1f3xTFzqyu2IySbMj7EgZmQhtPxCFBI0t4wgR5BRIjWBCbsExkOl7nId51OSSnJYT8IoB7bwK0v
GR3k1V0Jn+p+on5ag1V28eeG5T3haDmgWu6rRcw1/vARgK+1S0pMg6QDtyhDNIsBvg2BK7XmbC8J
0pFzkewqxWLaJZQUYyf3ZTlh7Q5+koz1mHOFkFtY2XAMnGuSgjFQYVMfmSTFqn6IdCYOYRw82kV1
75QSszPPTvxlivF9p13zfSqQhxrlANCNwxjMeQRzUTogVTOmrSz6YR8TAzeZPqjH/tBnI8m5oJXX
Wbl1ZzbfEAstFmRBf7BgdO73AQKgVXz0tzoREUo8aNUNYII9ErK16E665FTtxUswTfxCnwtzgCo/
lXi0nOKTsAG6Qpk4T8o+DFX5mJjdhx7kOdfzT6lj6DEVJyDTxbtfkoyWGRP12hQh49E1hpz4HLnB
Tz7aC9O9ZDMzuYyRDdiAUw6BX2XYOg267fR10E9oMsS/EjJL180l25YpQs2RQpj+1vkl/MA2RFWO
TKDnLI4C4ZCZSOsZpW+yZWqeh9F7UpVf29kQm4x3hC/qMEt1rqeYyNTU2jj19J4M9d6M39sMWLnv
dy+GswiRUYk7EYM9IV9cuBZZm9+SqvrEkfUOzZjWaWtxGgjcreskFPqJ+rEgTCZISj4JfqkOmEuV
fXjkbH7n62xfFG26KjLj0mtFMIPVfrYINmjFwlyV/Vb6LFJwQL/HvpWebZonJarV/bgdA8wuBAps
NGbxDOcpjLnxMQrMk9/6ZDdU9TengCSb5s9+FZGGK6CZTR9d8Zbhus0+JMvx1tbdZw+aDn3Xoiy3
2jfYY3vDF+Bu6xRtoOvGK2hfq5Jzj+ULe5sS4FOWqbEuLGKFKqhwSAIvbtBj6Oggc8jIeI4UUhdT
QfTNkOeZ5RJCEO4aEqa3JuOEHm5ROGZII+p8E+mRmVbS8jH2gvMiiBIH61Yzb1SGpCoHMvfg1yS2
0LisiuB+mH40pGbeF+1zJkmu7Zxnc0Is37t3TdyPK1eNr5OLK81mE2a3Q5HpaJrG2udeKoADuiQo
uWPg0tAB6wPeKaXw+SpIkozN/JtU9TmMZrLVkjJB64zbI+7k2Xc7XFikwabeuc7in2YBQzsooBKh
FTwmVZPtPSd5j+0w3Npz/tU1ECr0plzZKerrwIKm4Tqcxeu+26qZijgeZip3aX6yUp/YxPHEk+uz
kqkAWKcvQzy/xHEpNlGf5ihZKsLQxfAy2UAf4PnFRfHipITNBuK9lHZBryN/rTK1VY35LXjSGTms
1YQofwlTMVA47XTnQgrkKaDFK1Lk0wYsMEKxuifYTOrCNHdRW3AoZbTHIpKhDqh1+MIyucnmqj1P
4oWAvhYxJGSvSg5Yn7n3oELRfexNpr91GDK7RrzBUTYKFVqlbKyeXU3P1kvNr9xIy4z+3hLyuU2K
+4xGWZx6HJlnfP80IIO42vkLDLUKam+jh+YwdLR3sbrHVyMozkk4v9KuebBVuYiZeg4ygnqOwycC
u/6rZ+Hh9DqkbcwOcLM/YLWmizJxlp0w+DXBuUr84VpaQbCmEK2NaWWPHKFwblUr8O+St6tIgokc
NtPozGHTb62PcbJK7mK07WHMEd7PlA2uXXydNFmffo+tvxT9w2Dge6MTHJ0Nu3y3ov7eFJOGXuYe
a8h+R8vFnpRMwuIgIp8szEr7gjdXtG9h6n/VcnqaHTnSBANK5cqd3QQK2Q49GVHmF7/bLSkhLXX4
M3qZN5g5CA3LkbonONUBFBF83e9Sc7ciGVNrOVsvVuYs7nGy0oyQs3BgBXS5arWZXXKRETGVm0qJ
q8mZbKPaGsc6Vo5Zz0fPnL6a5vxMi0/iZok2Nn5KpiskJJfJFn3II0HtEDhpP7HyLZF9rvNN9f1D
m+GXqurpaASEmqAowsqCjLdEGjWHGU9xlCe3sByPeeue4J0bbck4L04vcrAlpjeGHmn/bsKOYRFD
Ujw15sHzC1hbDHd81wV1W3O6yxHgBG420fa8Fn3xZGsGfG7dTYcmCb+6ZrARWB5WT61L0nlAO2pz
SOCwxMNIM3Mu1dmXfoVLblwoovSVbLxCqXfIY198jgaYN7IpDmOB7qS1SJ6dxkuXQ52oy/Ro444t
gOkiQxeQkWvwhtXWIpmedi/2XGLFYfzDGDCKCQQmn0Nou/Wh8r54ERzUMmVpR9cNWaBBjWzCqCyk
8Y4imwoQvgTtcQkTa8TP6NbNHhc/JJyOTQ3HCo5K9Opg5Ldd0uzgq807wIcHA25z4cprRa236g3v
WU1TueOEcUH/HaxngcDKnRiFzVBoIzJzAjsA3Vc4xW6kA+CU494LoieoSDc1Rd+yIbux9jSMcuAN
TJBJD7J/MBu0KTn1f5s9IpW5lRFHR1I3yyYkh3mykb5nQIadSFxF2t/8fH7Bp+JtZzpieDJwC8LT
2PQWhN/BtHYo+AE1xYQwkaNHysHYjCAx0CkZqZtS/vu3NK7xdQJg5b2U27I3KrAzFEd+cih9cscq
IUu8S0DXXDo1HJOWqL+gv84ulWhdULQk83TULUkHIPOdY2n4p7ZYJyjxmJ3BArRhS0NjeWjrycJ6
6g57UnEP0KidnTHkD61yQYlEFO/joNDntQFdD15+/ZfpJGg2g2YdsbWf+orUvwHT2XYenZ+Tp/Id
XQpxzjiF6ubBSnMiMce6vg0OshbphAdgXktcAeKN9tX1SYdMRZLsyBvRb43ivgUG3FzB/ei3YeWT
NPDm6fDWTdCq/QLdosG2+tbRSt+5gx3vqzlXby06TqalwOQLVdVbyy9axABfxDQyfc27+YK8czmB
88eh7xW3Xmju88rgitngznRp/vSo6W+Oq/WLcJ8RGxPXF76aoWOeo3B8V36GEyXs3hwjLM8Evlbr
nnWGfAMnhP87OFu/wqXcgaI7ytA1XnXffB8aH/3NIupOoXaFS/Pfsg9O9UuSm558uN3jLMiDCmuT
0sP4KUOKIlngy6YduvF4dFBSTMUmkkRNyjSaQGMFiyTxEwr9pikJv/KSmRZW7dAlQXwVCPCP8RJV
FSaMjsi6olvDdyLf8IluI7teg+LTcQoyWMQYIyn3CNxrTzaSrE0gWmNDnXEK0BcS4UCUDDoueLVd
Zm7y5YxTTNm5MlNIZNLK1mYPApYW7Gcx5e+dB5ssMN4H3/1igXw9Yw14mDh4bpapP8q48ji10LDS
hsF3jxLLa8mtSQh5CSeKRkaKczUhRCb0OSwvijYuulrmsipl60qyftu11cUpF/PQHCOzHawfNoiA
Wzub25ZeImtR89ImZ/YHtSmc+CYjTXBlY+9VSbzEUAXnwAnnTVoGPS1uj5MUF2GwIihDSXEOUzxS
ferRWwzj19gUdyOJq1idJujU1nxqtfejs1BwzhODgqgMuGnAEnKFDfMWYAocqonjOuroLT0+QMHD
nWnEe8fq7+NBcGTR9FaKgxel59LhtsvTiKOmKL/kscMek88medvZGTysPCgfcBa36TEVcjrHFSWj
g2yundzvBWkhm5G465Shgz27r8YECzGMZ/YL1vbAenOYByJe6WAfafPGvGEzd8M2ZEaFw55WQACR
ai7sdhdDf9zFln7PkwTzgmew6GZimzlqXvSbsA2ATI1TpJGLOt0hjS14gTpqD+Z4KXX4ZSoxTOFH
jGkR7ImmuKQhgeS+HUkSyZIvSWonR3donuyWdAhYX+3Ji8iaVM33stzF7fQJw94GhHnpuuTCSfU+
HJlATJpCu7EJDvHpKkLMoL2gWkEODUJdDr4cDLBCHhDgUEx7sAx108iLSMW9A7sT2jnalgKL+mjk
bxy/IV9beHTnBPCRA09DVNswHm7DnAX7KcufOkvAZkW9nGcF/flMrDFF4ZSqw/sypwnHtMAjysXe
yLy+YtP/nMz5MVT2KbdUe4B8eckiqh83JY23wKewA1B1hkZypI8ocPeCDXQgGRPVunwvvqH05fe5
9Hd2ZsxrUI9ApCrM2hH05BLNf5iCVh696QedJ6AEcb/QJVOx8dJHdL7LmEQ+1QLe14CEmKN87uzk
GBNVxwil6IwPOgNxjEXGjq/E8skd6ohNO0KPyyMoGOCoUzqIxAfEw0UVCBGrcboAoYLL3ns/I0Oe
Zd4fJzxXB7WVUwswA4LZtgvm74Z3gn7trpUqznmm4J0P3JIAH3og3yBijXBtzr5zHtrq0SFEkxEq
EuCJIMYO3DBDYs0ukauzTMuIlsxLtAw0m9wxTjhHYVcWzOEh/hJGvOpcZEFGxAijr5qDT2SP7J21
UU70EGj604aFBVtNF5jFiJNGiO4RmvY5FMkOKIPPnoEXLwpRopeFBZ8R4IGDTT7tUNG5/pewmQiH
LkgYRXFZ2ewGyKYQczavhUn3V+Xdi0PRiP+BSVq4pAMnPNGx6/zku4dUgNbOGBVMEZe+Ci4tsaIf
sR/bdMFvRIyoWDyH5XQyOoKgt+Cg8qE/UCNRTjnqzulgQk4+YsGK/gNA3E+RoIRJmTZ2KpxQF7Dl
OBaxjkBDW6ZY29ziIY8HfgXLzeZVFBndkSv7WqN0QyrvfnQVKd5AUznK4MklbwBwyZCDGra/U/K9
hGn53BFBjj1KzmRYoFwdco0rzjhG5pBs24ajBBmtW4RSGARYCJ3UaC9hYdWorSpIJMrfezPakqH6
sGIX65juFappB0np8kdSPb5ME0ZynwhslAPJOjL9eAOXHfHKhX19V3TMAlPymDZqzB/VzS7Zf8RO
kQgQYlo5UJhkK+rWEBH5XRrO3y1OgEyA548w4MC7m0qtWEOZUKBC2ZgDTvR8wpZo9UxrgRRj9vKI
tB047lfRLpZ0R3zNUT2AeEBog7/JtJOfVGxWF6+ibm0MWqC4r9doSmm4slcgFMKArlD3+egI1qGJ
M9HzzQPxYGC8PB65wgppW0WHjF7vOp51uGVcjyiIlbVElExz0lw3AdyuDIlQIfBcFwazfoeMa42z
V/UuuUzKERuHBInRw35kF4mmPfRjcIxvue1q8n+KcL80lkbF9ucDvyQZbaCYJg8qZUSF6EwgCOPe
6RAg48lJ9u5dtcwdc10iknVpVJGwvrWA4m9kbH1twrC5iTzfo7T78AY40ygtj/Gco7+DYLElN6xa
p65mcj5lP8LcfJrINqrwwLwGcdgCThyNlYQMtmamysIM++iaJLODuAivmG0cs0suZwxEFSMwuK7I
Qdt8h6XrwxPYuHSDvDjrjVvqlKfWZqGtXTbvKR4lZus5QnGHEtCAIr6aFPz/MXptbIw/KKwb6fAB
9HTnukVglAbOFlj1k+jI2iGKuezQEPk6wsywsKCDmFRTNepHopNEx4Ent9gh42b+tDyUNWSUEEvS
EKmOEAkhevoYS6LzdIkmOcHdW/n4mbU5r8EiosYin3nwgKhpYXfrPCl+pNoeDkb/ySop7pAw8+Sv
ATRUADS5IOEHOam6Y/NogqEBWuQgUDGYgfRxb6z7yN3mA6N4BAKPbIZvtcBWUrjWj2T02qNChzFQ
P3Jgr3ddHVz1r/AZ073ENI23ScyDUSX1dbQIzeAYRqtGdS9jTGCJmdnBIQrEj8GaVmi19piHipHm
cVk0UL0Z1nnL8t8anB3j6jsDvW1P5bOxaHRFDVk/I70Q22cwHiNXAKjE6TeANQIcgzfI6gDQFH5D
7X01L+JQptX7GBqSgUWLgNZrOOLoT2XXw7ogoM6hNEp+SrIdIPIrjdzN3AdIS3d2q6z1IuAaqsUF
RxkipHPqMTmCf/ctDhFqxLZdga8M5G6U3MKkZA9Lz5i3DaTYdAI8J0yn+ggEezvSTZqD+EkHAjGB
wYIbM+yhGlsK6QgJVek4014MIb6SdgdaDm0Iz4bn0rUMgC+tCsv7QedpoHlNzX2YWp2tx8a7Dwb/
nnmmjTu93wBrQABucOJmPt0cg/HeMqn0iUpCvIOlGJAl8Loh/a4jIi5SwOo97DKsBWJr20tvL8Cl
yX5mKh2fB4UGyc68VVb2+SG2y1NC+uROSQ6yrn9yKjaaxotHIH9Lt6AVr07pgciqSF5bWDabMKNb
vWxf9mgVoJ1rZIwdftmo9YYTS8Qhs+QSUc/DOva5YsEgRqXrs20/ZzdaoQeMYC/WSB/NCJu7OlAz
qHKo08J8dC1WgNJo7l1/+KLfwrpvCNXrT/AYvvEoLiKFgm5EyUNOyxr9+/DO4ps1CUZq/72lJX+O
MuwAiO1+Cu2dxpF0sDYad1AM7oClMaTSyNJkyZCA9G5t1aCfnOKlhNRx6kYRroeIyfWIhmNurEen
+eaSnH4sbbah1KJlGgnDB9l88zTRKfVYAgwfsXhpZtIPWULN5FrjheBfDtNAZJAui0dlJw5XD+iJ
Xw6c6Txvrc2esLSNKvV7l+I9Dn0kLJQJQU/4jsvWyMlchtTohDMeiN76GDmx40SpKXho2aWdgQIf
U9ha+dP3uDK/kBGOzsIVP126iaus0+E6H/LnTlS0mJd71y4F7KmQDLto8IH1Jgbru2jum7hojyJq
abJb4pDawZeMRfgc+M29drqKJyMk/GyJSBjmlCnZHPzwVZbsBuG4JyN4yXucK31c/kRhIt+FrbEI
hBEeCxRROW5U2ZhApplJWxXhMQnCQ9oo+NiyYA0UZr6WNn3GOOc5UP5dCTd0ZQ5dd8lz5axoOVNW
j/dVbZvnypnxu59bEXUP0hrim8bEaeJQvE5tx/ZicMv1dt2dyjHeeEQ9VZNqLiHRbRqP8ruc3+d+
lB8V2e8VnjcfFh1uItZ7MEI1I/hHLyUTNXOJQsCTyemj0ac2p083hIS9USbw22zzXlZfyMXiiXYg
Q8MT46jl8GtaGcQkrguknLGfrtoZOTh59bRJFO4qqRlRBuUBLQ2fTcXwx0+RquJ1kMb3OkdS09px
v/OkhNViAwZPwlJuoQ0l99pkokKezCFmZHZXlg+OmacAsMcfgHOJ1WGi60/9YSA+Y6AjeIq8+zAQ
w0FU48UyiSDR0b2hxu80LfonFuB0uwDWt/bETTAt0ybysb27Vr4NjdTnwS6/c+IPNrZojkYBJBQf
qL4flYU6pQmpK3PRwedlwp8xPNm2xZzdsdQNK7NCqlE66ozXpMEbU+640Z+ZnJofdVc+8VTzcURP
YYHHD5Qc0TsJvgQ50qyqAVCfDCvACBtys3msdG2bcbDT0UkJZkqlJhgJ+Fmo3GObCvckNVocp52H
q1tW9jqQgzi3xSUJQ3mpBqjaushPsszWZCTsIK0wN44qqmd3Add08bGPJqQj9c6e2m/+gEI5HsMP
gYCt5xAqtXwATUfjvXaf++LZAXXkA4ZatQ2+0CmYt1HQ3Yy+/4Lq/ZtQM/98Ee/Y8KwTuZy9R/mW
BNThglvbHt69CJKrTNxvVpPt+HH0y3I6DlNdDvAvbm087TNFL8AbAoYBHZsve+Q5d0Dpt8QnJKys
Pn+zybrwBf3pwW6GH10gTw27Oj7uAg6+ha92Ggglm+i1uWG3xPeu82q4rywcwYblPEZVd6FcePuJ
2uk1QvhdIirs7Aols+1fc9Fum76g5Lfvw8R7ycoKL5w9P/eCfPclLVWRnRXSxM698PvYathR8H0i
n+kMHwVAIEwnfvi1zav9/0eU/l+FUTvm3yFKrx81kQR8aD+YyX7k3378iVW6/Nt/s0qV+S/teZYF
pdTyPIGn7n9Ypda/hHDRerjaFko7mi/lBWLH//4vy/6XC6CGVGpbCNt1JPDTf6NK+ZJ0Xca7bF2e
oxxb/r+QSi3e2Z/Y1MAPTReRMKuBkPzA3wLRPadNDbbAfCM4lHzV0MgttEZLRtnXYuJMg5upACb6
h2v1b+zt/8q77B7lbdv8938tb/8/fqpnau3YSjpC2b+FRiclynLDcHPm5m/d9KKZlYOHsZOIXMSv
Ictpt1uwcTJ/KdNLqECvGN+vcUYaU4z6ZOvzSAq60ZH9o8lewNZ50ZPXf9j+gYKp0oepee44PznV
Cx0NoJU/3PCLsqL13/8W9sLt/iPXe7l2fLSWR1nvWWBe+fofo6+lOYWcDHJAxOE2x2PoGdvQpR9g
XtCWbn3L3HVNcO8uo4HB3TrzK8kRBHPhHPNp5ESbislO6X3RxEAqt9gZeG16OkzCJg8Uyw60TPLB
KvUp4g8H1LJExF5p55xKJuKIBQwUgSFjEifFeNtTxDwmn8xAsaW+FS7uVeTRkm7f3//WfwbbOs6v
X9pVmlsQUDpDhT//0lGTOkFWsUt3TMOiiKMBeswAJESmfw5RgbaFNnjg7P7+p4rlPvztWnOFTXfJ
ajelcn+7Y0JnjPyok/nGgWdHX2FyzHXpHWyfzs0IsLyNdkZ3yjJ9aIm7zXEbeZW1RUKNttbYlKin
Xe/70D3TXDvYF02oATrhXN0JPdMF/3Dwmy9Fy9+/67+6z3nXPN2gipFkOOLPF6smvXNWxD4zbd4F
wIBbVNOUs6NLirv62aDdb5tNr8MHXDg4VVEw28wQ3mTxbhcGG/NHn7OzIIrs7yP7wEgPw/dLS/Nf
bglGwcPRroslPZVu7aSyTVNDIXiOZpgcZX2Wtf8Pd7z1Fx++ZQrb0VrzQpPqz78Pxeg4ahLKNiGz
uIAj6lQx9czxhU+0YAqKuVDs3SQh8UFh5ewvnb1pjO9j/kb5CZp3VzuENzFXLcbh8PfX+q9Wsj+9
t99uzKFQQ2c2OMc78TyHVHNMVGfGa0R+rf05JMvz2iImNzlh/8NPtv7q3vyfq6KXNfYP60DD2wph
21O48hnQbCG+LFq1RNMQG+uiyufayIxag/ICf9M/RCtYyz30H0/GH3768u7+8NPNuK/TFgHQJinB
mDbYQbJ7kT+ZtQQ6/0HKDEQ7goYj5EtVhAU0/Ic3IJZH7z/egLQ4yCoqZNf7bRmEJxpmZsmFl+2w
GjCJkLK0QZtEFiUJnqhpCrT+TMJzfLelD+gDdZFPJd7qrwWEjxRtWX/D8bC8Pw4LLfX/O2UU2Zxr
UvGIQZk3Ygj+6UP7iy3IMqXtuo5SmqiL3z60vjMw4zk9+X0ppp3Y21Vxsb8adBgYLDCRmA8Z8w9I
FofMxd7R4OQC0OzD32c9+YcbaLlCv19BKTWqValsF3j4nz/CjsIwdaeWZkiFrZ6r0A0c7HC5mwsn
mHbELo3fDQQGZYPO8OaP4T892H+1vHL8ti0Y6NLT7m9XQ3qkXAVYnDYJT6yfqH1fQMH267sQTVY5
X2LiG+owecK2fs397GKAZqwNvB70Afxwb2X1rnTDb/9wXf7q1iY2BCK7ci1FM//P16Uy8qQcJE2i
zIGBGw5HiifkH8R2aOeK42BXWsUZpMHK54Eb8urBjtX5H97DXz3cf3gP4rcrE/RDU+ueK8NE/VRi
0xBclSRJ3pogPzAPvElFpk1WnbvkmRSqf1rVUPL/581BhSSoHakFXYrBP18Ev9JTQOeTtvLoQTcm
i2FiXgR3redjGOVZhdauJyGWKR5GhZSsKujZc7ALRg5jU4uCXF49nX6JBmuHZCzCFoazjROmWAv4
Egigx3QDy3llUTwpD9cthzO9pBqjj+louPIlJ673KiLAbXKQEliXPO73NJNgCaBvY9m3pEEO7+OI
Xhg1wLEEAA2Z9dBxviVzDdwwdh9TI+Tpk4MFg7JnepyD8oHicsyZ89Wwt+05vF902oW2NyN68uVn
VX29qcm8Qf3ENBWzc4dQvecEK81dVLLi2P62Bmpv0o0uGnMHm+1/k3dePXIj25b+L/PORpBBC8xc
YCqTacqqnEqqF0JSS/Te89fPR91jSjzFTEw9DTDAAfqo0WIkg2H3XvtbG1TFhxrkK75M3oQgtleh
3qLJRpGBM+8FFTFb8u5bIZp9V2NZzplLh8fplA8hOibEFW5jAY8JK9fEknTECpn8I3/jUlXTA7Ge
C11Fu+TvKHG4sAy5nfsqCK4RCYr478JMYPZH9wicNjqPVybzSCJrR9xuE2NbqpFp8HrOhtrr0BD1
HkNQgHwX7VUVlRsjxEPySPaOAAvSUmoMYEcBlCeU/DION1XwOsVgicg5RWN6sLTn1q82ArM1L3ot
0XSC88ELTwFHCeneQQlSqpse7gpujZtakiIM2LZjDP6GzK1FeuVPKHWCfhfY3dE0or3NVp5SRDCO
6Vd0YY7gIJFuh47K5ehl7I84ktzGub5tekgLrNEe0UWzKF2Hrd2kx7QRMQ2l2dX8W1jbW9gWc6/O
pAE8py9S/HfIg130CZLkdEMMAhZOe5GlfwP4O4RH63MxUD2o5TeERL8iv31SEWpgdIc6Z7i6Kcgf
eYLqbrXeOHhPY1x26XESgWa/zUf6zvwyCFjvkwlOiCLoH8ZDS8IyCL6obchLP3jQDBDg4LNImlXg
zoeuMIkQoar+wVO7S5I5mFmGWKsBM8CPysZ5gWimNzK81Sursw5EP0mH76y03RZAHStl2AH2deJP
pvlkk0/2C0AV5LzBFKQZW2EInYXqpLTbhlCKNfUKw8wtMvMAOcW8GVro8vLxUwYbpC/IFqhPZUkA
mqFSccYOqCRXLaT5WnDARLFAwa+0APIGmyzjQ9V/MSxyn07gIti6MDqcugix54kH24JUGmCIwdE2
uta7TVa4klNiQyTQaNRd4+cXkQUjv8kuOtKAVvalHO/RNAPavwhGCnJrB4W65iqUNUKwHpCdFNIm
avtc290OJdxlgr0gms0LvIkroi4mnJsNFZ2uXtmbRnLiwNoW/4aLKvnG/ZfEB5kBwqJ2ORPoPhkU
YvMlfQaLl1wWzMIQmb4kq1HyfTQQ5UHZU8hAqHLKXYEbmHCuUeTR88AIWt2NA0kwx99B0uTCBPGc
AsBSoVr776rsLyb+QkI0WbX/LlBUSFKIMTR1GoOY0chXxsM2UZ8bMP6E0HDg04GH+hcSrNkADrBF
yNX6dwJK4NzX3r4hdacRIswazgKg2Vrvh6rwCM6XgSr3xMIOTmttO34Y/jiXKa60PtSELs73IFm3
Rp3vyq7dOeD9ItvaVp21DU36b7jsCdl6Pa+KvazRqhSlTRs5/hIxHvIoVTwNoztWNKUh3IlZlNF8
S0R9KW259yfN5Wjn2iXcFyEYYAIX2XYbsH7UGB83CEUTSKb46JKdhnCOajAouiubhCW+ZBsDDS5V
x26cxhfIgqHW3gS5BVBAbEjiI6y6hQqJM9VTTWgQYkSofza8RwuhH8QwfAyxGbQJ6g2wXz25VxW4
5Xl6zCvnedKsTS+/O8YW1eouTO1DplrXebSvup1ShZ+GSdkZg7FH47KZesTebUeYN9+3zBq7ym9C
q3fRW/Cs4oj/AeWL1EOqB9RRO93PjnoxG6BuS7D9WU1RMR1q4t9LjTj3kPZK0wWqKpLpU7gd+/S6
55KKZn/fIA2g9voACHNTiIpKIoxneRPQ0Jh/XsjW3pRQ3r0XfKhAbPD2bglXsC4JCk/PcBoBVKQ4
kudIDmwEiuR/MHwotSeh7bsw3Y1aux312EVc4dZVuC+htLSJscvR83E1QZt1LwufDQmsnr9vyNZn
ivpCuN/N4nbvKZQhZ8pBy6GzhtU+9NHJRtql5nkHjPv0GqJSp+0K7bpkKYL9vtfgUPaReCxQzdYM
YnMaHpWATPz0qYDzIxMPp2X26ES9gnZ7DOWVQTlMyzbpxPJKMTzMbeVlVek3OJTBHU6QPsrtBCym
HsVu3oYJPl0msLd15aWmfFKyoc27co0pmwqRzafTY9z5bMe4zHL1qiPMknnGtq10KoXjA6Vnl72F
NwhQYQ1GZCDkZYorowybfYGsl1lHoRs/nJOFyolg/nc+EdF5xxD88nmNRMwJHDg+6Db1NuAcWDJr
7pa//3rrH4WQ1zVNRTB05o0ow1zTbMWuwl1u3nByS6Wo3t9R2buxf2ncvkvbnU9LHKLakrQFTJFs
X5Yvqaw2/bxLFdMjqfmDbrA9acphPt30IK1K5bpBV5ol6nX52hQkCoF4tzkrPGy7gST7TDpVJaVY
jdihCXYLSgxNGHktOULbuSFAs8sL4xg4YhcZzl3SOHdtZ921jXKnVp7rh68CX9r5oOVj2NdvA2Ee
NU29TqkGhPR3IK5P4Xd8DxLh0PTmEbuye5M6kvnPoSq3/WyQrTtPmhpgOnw0ygQpL/ht9B2tJq78
gFTlKG+sip25IuU4uGD0XGP0XGIrr3FfIxvVb1M/OGLNfDcMf/uFfl9mlltTr1YzTgLkQJF67XXN
/nfYh980H5JUGy/vVoeCMr40nXXUBoVZ+ahoUJo4eMT5Zz1BHq4YR4wo7lXg16aRbVW13ttqszcZ
twHyUBzTMeMwbrvafsrt/Mk3kuuxkTeVRw7ASg6cKndaSYkdQ0JKMsjOrLT1DkPNUYjpOqv6pWFh
HscXccQ1TquPfoX+zVIRZCrISCu0zUiGb3WiEyXnUwG7rcxjPK/LByIWMx9Y3jDwcAhgyQRIOW/A
JhEuX+XYUtPn5YsWsRZErXaRdD9DTr4UQVySR9+rhEqPEjFIr6U4KmCPuid+dtP0kXIY0h77QgNM
rv8FXjl18TYUHXKnZgeB16fxHXTeSyQyv2TBGVQRL9wGj2FhumOpgAnw7uwo+cn9+6o1xY9Gda41
n7pOwohxNdzW4YBfS/1Qx8MjNbBbLaXKZRogSFFjpQV3EYLIcBQ/MmV67YPqQdeVLw447Z7lQJsj
ZWl/nRfjYwOYB4KUFbJlUMJszT7L+FnWo35NJPCH9LJuS+7zc1PlV+x2aP7kRmjD60jjGPJ0r6VQ
gQeWD4NVbsf2VyT9T1bt3eozKXV61SLxkqjmbRcWD6Isn30MXexC4rSqXVrR90jHbscbH6Xg7mJp
VFKCxvIQnNWB/lmvlI1M43tqEj8LwZe02i+ymh7NivqEPou/jmKG3mHGEQIbINkCM0+/yQ2uG8xP
tAYHtUP8jusLe2nJTTEg6ZxVYmca8f0UM1xVhc2dmxQDqtEwI06tS+EjzK7CVyrkWucp4uuotnoN
3fhYMEwdbyQVXrH5+9PLIHScmYj5moxjKa9SRdzYs0ZGiJtSoarBGzjLg/Pj5XJc9xAEwVfD/LUz
jx0ztp3Pfmo8Vzi4BoPF4ScR0EGJuzUpnOmhLQzpsB3NZ2r8tfKyBu1jqfAplBfTI9IS79TyFXzR
NkEMFcjqijr9/QHt8b3ZpF+HShyVYY8x9kGtCdJ5nMyo+VGabR18hwHi6s2vzm835NwJmYVbz8cU
cUMXsdWMrI/FbjTC+76ID/MS4o1IbuusZstm+o8AN9CZDoAzG7o2fQXGSUm+AL3a7ueWzJAzL3fD
eZEKph+Qk3cxviSq2FKTvmsw3WKzk/LSyCtKuuTlvHSnKWBUpkygQe9Dqx5xR4iMYxcTV+NaMd+g
5k1oPjyP5K1/X9L4p8bKEpNy5OW3qaPu5n20UrSbKW33baS483YYldMmb+u9ZAVC+LXXJv0mVr2n
RuFQCGCpw0NNiStq0kBZQaUhkroz0BPCvCqEczfkztHijF8r3LLYnh15LzFsyzXjVkqgCxxabR0V
dYP2Bt17UDTgKFivivRgW2KXgczxcMCUtbZFJ69d9mCSkomjsYHHPDF/W/o79tYLtYwPygR089d8
cZ13UJgkUIqaPYDw6447lV3xoQ23t/gjf7nidqqz6s1X/Cnn1sk1L0R5mwxiVxTKkxZWD9Vw3/b5
AQ+dJwe8XjKS1cnT5qDYD2ZpXE6ouHRk8lnH/4ETdtSsrsQqJMfmuAgZZN61SbUWWLCgeJ5/EvTR
g1WxMbODUJz7NY2o6g2J+nLaGjR1M0n+yTW+LVjxLVCdhCamvHSTgA2IW/Jk0Uv6zkegV2JZzmeA
swKRlk87ByQEk7+AMOxX3CABMM03TIPRNF/pc+yqo3mtI5ft6P/93/iUWTrSPlL6uu8162ha8kaJ
sUYAupTpFG9z9vAbAtVECObkDFVqINqBv/s1iHb4SbF6NYIIZ6IiBb7SCxtAwOy74t2R/b8uNLZu
Uzm0qbJpsmfiK0e1kFcV1AXb45RjUHIyM+MBGzSIwnCLO/bfGWEckVyfCgJhyhvwS8RBOSkwV7Dn
uUK4jxEmX2mO6fAg01Ov2A5bajeZ7hZA4jFO7qHev86jSAWMF1jG0UAyOP8iS/Fcygz3YYljG3Vn
vwo74k7bbnv9qBCHCepwvk16k9w64Ffj+A4w2MXchSHXu3k2RXyplhP4bFPF7rgPCBwpCqSdlOAB
QZ95O8EOG34wtbEGs6EUu/nUSo0zl33iuUxw5HZQAwkKMfPwbAIllhIBQqvJM36fZIl7dNzxEsQl
U3qtB2I3T8QKYWMGAD3tDPTF4+v875gerlLrl5YZ3UvrUwSruMb+L9GQ+qUzd2FmACEP5BfO/VAD
URYehutzxIUQ0uQ5bsPbUAn3GfnPPp5DctRCcBAEc/6BrPhN+KPK6/xXszTc/MOV8ylP+d/J/2T1
Qf8vOncahB/XnTtvqHKrf1bVt+bPfDh/6Z/5cO0vMgWqAJjraII6Rf3f+XDtL01XNRYqW9ctzTSI
hP4zH27+ZWvSssigsaKqmk0kuGa3mFPl5l8mWD7TMRCGkChXzf+rfLi5jMXbjqU6UjOl5VjSEs4c
k36TTqnNJCCXEQ/bzqvuSDJvywG5Vh6yqELCZElvimA3mBQYTrgntp8bVSHhoe+TwIZmugFJRsoO
KNkOLOjB6lCIjy+6Q71+X9+leX+rR7OpXHHVl/VV4bPDTtSHa98xyNh0Vn3Mo/wGJddWScrbjtwu
NWBHi/VLjzs3nMXVo+1GRALGvxOj2teR3Kn18DLWxiXm7BjopYfQ/AoO9qKy62OoVcdgolrSg7gm
gst6osCzVYNDi8IZO7aYimoxGOBL+lm15CaI0mwOMbb/kGFfUVj+r8K6CRRqGrTR/1IgriRAE/Ff
KXDmje5q9M2N0jXHueAA+MJIaIAymnHSL80CHn/LQhfdjZRUDTX3DKwMcME6TtpB9NQT6zdmVm+1
MdoYWGFTMnBUeyzLy6s+QnOu9bcddD05m5FRPxRPf883ocJE6VO07C7dLiTrror0OqiBftfWc5wq
L7PIMuOsNWTJPVbQj86gPPWa80zZ+H7ml4e6hW1K5QLPOMAYu4m7/gcFvBS+EREnJmb1zrVu/bLT
3jV93qKM7sMkfjXS+sLTIKRK7YvkqtEiMR9CADxxc6cMzkOlRPdlo+zstPqmZen9mA+3mY18qgZ+
ybJLphfsb/hA4RsA0TT8qmD9p5b1ZytQnhCpYzIxgq3pH39Pvnld8H/mn/47hbQwFF788f9Pf2GS
OOuL1P+u/J9IgLKff6xR/JV/2gvLv0yDVcZGyumQj5t1H/DCm//1PxRL/jVLbjQ4xRZr2j9WJ0VT
EfkAyRVIaUzENBqLxj+WJ8WUf0lHzNlyQ0o0E+Rv/+t/vvMB//1B3ypn/kwG0ZD+O/FuzKvWm1VJ
7/00N60J3rMKtMTClNWfykvwGltNJ5X6pjv+MWreNsL7vUlH/ruRxdKHcas62hGITFXURJBjgjng
OU4/e+0FFlnqsZUTNHbdcpu227Wi/WWLzjXN6LotTfd0E2s/f5Gpw/einqDgzYHlmCtTSSZzBCmz
Pf10PvN7naMvcpEQFxxMWYKEfJN5OWBRrhbpMbTD3ccev1BW4BoWSB3nCwyefGhYwY8UPy/0kNPr
6efPP/PfqeZ/fVt9ofOyyr7szQSbR18jmxNY4T1b6a4Io09mnT/4+kj9Yc2VwLOV29MtrnyOpcaL
YGVcp54BW7RXgS71RfMjdCRnzdOPX/se879/MyPyXO9a2dkU4MOcKAHJQllBbFqBGjvdwNzz7/XY
/F5vGqjDtsyV2OP3e/1V1Q8NcUMlRQ+qolST6hejriEvJuf0HGvNLWZ4MkrRD7oRuEyIfaqrn21p
jcSTTWitsn4ulSqglqwWZ4bzynzUF3NdVdtcL2o9cOOkNuqLGlsGZ+eHIenFJK6tnzaFHtXmdE+u
tbWc+zqWKxgxA/H3sJWJcITr8tk6WQ82Gmrq4+lW1kb4Yvo3Ve8rrSIDEDDfKB3xTYf0EwhZJ3IH
Loe2ipdXda6xlcEtF6tBa2hpOo18LYcLUWQibp4ojDjTX2sPX6wFRte13UDKz81Ff5vE/c9yUswz
o3rt2Yt1oEptIFo+1WqI+2D0Vrl1gGDS/jr9DVYmpZxHwJs5kxhkS2HS86Vj5wbhG+SC9DEbvMvT
j/9TrfKvRey33O7N48GUlFkw8Xin5BDWGMzJCpsO0wpvIq0AZdaaw5lvsDJm5dx/b5rK69pPYx3S
v4z99qp02p+W7L/gy8XZs6b66PQLrX2NxaSn+KMahUlO1rRT6NSSiDysuufTD197hcUUr/G8ieo+
5RUsQX478YOYOE+gYCyBNa35APkiT898mbUPv5jiIBtwL6iTyLVM9Zrz0Y0N3A4LitNvsvb0xdRW
qyocHMnTZTNcxnn9nPX69yoZnk4/fqWjtOVkHiqpJNT4/n58K+C1W5X/q7cR69oBsOKPtbKY1V5j
JGVdC1w9fEGoj1AGOzK81i54LXThfqyRxfROmh5i4xRb4Ic8qHdBEz4UWQRLtEzTQ9md/SIrA/e3
JvDN9AicuHeITNkkj5qj52UJcJS0OfMSK9Ncm4fBm4c3rcTzIemtnTI+2iRzM3mQdr0hz7kZcXM4
3VNrjcxv9qaRsiOmHushGhnHvAoGXA3SGnEGV0/NGUn+FG1/5sOvtbSY5AIxDab3iblzMr0BEEx2
VMsiyt2gc7jTBIU4qcV0OP1aax9mMekDCtM94vxw1rz6UiS1eWElVA+ffvjKPNQWs5yaaGlUnWPu
NJl/T0Po9qGP9aPzcvrxa799Mc27Rm01M7XgdTYONsXKNUqH7x969FJJ2Pt26Plabe780ceubBg+
4Tv5fPrZK8uHupjYKhYknmNGjpvpDwphhTnjCHdfg792uoGVflHngfVmqBqJHmENBHcZ3FFr3ocY
bHSUwmUxRZEfakEshmgtdYiOrWG5Y2bdGhWJc2Ga96efvTL8xWJEaqXZiHbgZmMCEcv9CpYDSorg
zvIey/xjo14sBqaCixR2Afz+YABybvZIfc5dA1bGvFgMyrgZathMie1andY+jDkoFcdGBYQjars/
3UPvNyGcxf5D7MqoTCOwXVhsVDKUj5OXPrZWWX7s6xIh/WP81KTIRr1h59HJkuxlpyD+s/v0Y4uC
Or/Vm9GZU4Cghopm7gJpgULRA7M++G1pQOYAxC0+1Ir4XYvzppUwzyzNkdwmR8P5nsyM8xghIujV
UDeaD7WhqostAatZndimyac2py1wyN3ABMMA+8zjVybCslwIyoSfUApqErEVw21VebjjQOLcmDE5
OXsc0ADJtnk6PaZWbkO/qwbe9JeP325SS7Y3fKivK7w5zQrjAa+svotMfaQsal8m1eXYm7vT7a29
3GIGTmEHPGdSjF06pl6zCbpe928aKMLgEnILdK6CN6nzHDmYL3xw2izWXbj1DOKAwipvDviGKUhs
/yoEh3xm2ry/rqOi/XNgT9RAmWGZMm0IMPfm+NVqkdDmHbS9/tw7LKpX/nmlQa70ZyNa1lP3bfES
mT/eBtDRqJrwLyysbAH7GV8dz3ie7Pja6tVLUxnPRePeX3HU37/mzehIKL5WPVuz3NnTQ5TKRagN
V10/3pweDO/33H/UiMWFzA2Mci23Cjsw+xIb7AR867ZVuvp2wlnzY4NOLEaArtscbgXtxMmnDHSm
J/IHab3kqfookYWefpmVvhKLYQDoWp9Shb0FGy2yOOjIOvtT00TnVuff8/+dQJOYe/HNxwjKRFWt
mgYwN+sRA7dXlRxJdid3NqXopB0uDQizHlqIsc1hagARtYvgu4zOFRusveFiBTd8WWX4APCGFAd1
E35a5OjtpP/QPFLFYlk1+yovGsH72YRhzPqzJjQQbs+Jf66m5/3hJpxFB8aibMNwYA7VLdC14Tl3
8hm9S/GVcuYV3l/dhLPoocKTjSdrzI1ti0IUEmh61gEK6h17owVIvuIofjw92t4/6wln0VmJNjVx
Jj1OS6TYqgCWlq6cCQG//5kpIP5znIVFqYUF6U94iHgBNzi2GL9KMbkf++Han093CqPU2E4sd/I7
/9oxYXiKBGzhx56+2F4wHy3K3KNbnAHYTm+lXylM+NgAFc7iiKcmciqHjvPXELZXgCzQEIz7Ki+f
TQKWZ0bQ+/sxie8/uwcL8rjqTNrwexO1BmKlNpquBy26j7qM3QUEFgwj/KScbx/qsbnu/O2qwuWy
qOwG84M0nq5AtSFfSa5PP3plvtmLFTEvvcQvRgaS0MA7FZGHkVkx4tHQxOj/JkpWTrezKHH81+Zo
LRoyQ03ruJqgQfUUdVa9RLtJl6+I2nWU1So/oJZfESMlGxS35J1xttikdpZsDGdQP7T8k+D7sx+p
qkHl3vGylv+NiBYAoGhjn42jqPMA/s/FXyyru3LPKHrQAJarey+9HlAt4snHRK2+ABLHf/sh7oNd
Zk83tviUyDOZmZWFYJZgvB0avtX00PzAfGERzaYSUmDHupYewduXZ5pY2dTQtP7ZBvqiUDE1qj+1
JNyouk9k0PNA8IOKUayvKL2gNsEv9qgeKCZqFpI432KKtpkFnqdHz8pKai8WpCoLuroGiEM+AH2l
B90uVT50vhH2YjWSeJnjTsyj/QpHvWZQvyvY228omM/RmyJXPf0GK7vOsijTJCU05LjtUcDUIhvD
etsNrTjcO/EAeSgzMWirM+dMd600Zi0WqFbmeT2BGqEuLIR5PFxEHHbNsEALHWxJFZ15p5WvMjMv
/hh7uVnX7XxTh+isU1JqtUd/jLX96R77nWj4j+lEJn4xW2vFK8YBGuLRIH4kPwmlqyi/oQypmDBP
QgupbjI1LGYifu9r0c0IsppQAffvCcLMAOa5udOitoPJFkfZBDCmtPN0QjHje8NQXSWI2HXtxmmi
LBFYepRAhZpJ6Se0MxC1YLciLEAEqw0IDAtgBWKIywuSXKb2VY3SsZLHYXLiqtUvHDGpc1kpFQ8Y
M5kUUFBYIktUl0Cnkny4rnt9pOAhwggBus+F0LF5YJdowCg6xwiXWIRGp7vt3QV91i/8+VFiDcNc
FcrpMemM6Sp2topJcaJfeMURw9pzx8zfEYH3Ps68Hr056NpUs6XlmMfHvoL5ZO36qXL+TnMKrtwA
+jf8n2IwwHdQgVjXn+klQWUaspmBcr9Wozpj702ltvFUzQf2mBtK5e8mNVGGO7PiFHYm2vb+lYze
WCyPVl2Nna8ZAegmCw5as1chhFEXt02rJ6FN+xGsGdeACAn26e5/d+rR4GKt9EYzhwai+0fQn5CZ
LIMCeatvYncyEDNaAFquR6HbH5mBgCkWp502jzyMEDrLTcL0m6qX+7TVz0y/eRK/84GXa4hQh9Ge
qINzwxQ6bWDnJuYoxlXaNyUFZCOuKml4T7Rje7rfVr/UYh2O2xKjwLYOjqYDeYSw97ZHBdrj7esY
BY4FvXdN1TAOZuMub6Yzrb67e/K1Fv0nfMUJqS4NjmNBXVM322V49sjlNrTPJcx/R5ze6cjlaZEg
9ZBS5RYcI0e/xsjuzsrMDaZB+8EA+VSUWJ/oj1Vv3WsNHsQ9botB399m/NMX45lxsvKeywNkF6tN
UYZV4nYW9X9APjCMGCmv6XDkOTPw390MGIrzhHizIFgD+hZW18TNZfM9M8BHCF15OD04VibV8tym
lIgMrLZOXCNKuwsI79d9h/u7oTBA0IQbH1Id8Q6LRU2rrDiPnIJ3yLG14E6l9hyEk+DMWXvlKyz3
SzSvXlO0HIFTDVuNrt84wT3jzz3dSWtPX3wAXSVLCO6COFBFmbX+muWfLG13+tkrH+A31+DNxy2D
yegGrF/RAnS/PCCZnSUPPTUjeV5sGic9nG5mZQzNsry3Y8grNIyR7InzeVXfTZXc2eLckWhlW7Tm
Jt+8QeBRsouvm4WB7Ww04JtXjQh/brU8+3L6t6+tl4uFv9dVvfUaabl5aNUPto6UOGf87FSclfdE
TPAKx7v7WqrKdGZzW+utxU5vt0nOIi3YcLkaYv6i4esb9ue2lpXh9Ftb/abDynHUQ6GBeJSU2PpZ
d+loVJU5gfUh9Qr63cXPT+xQ7ds0QV+SaHgW+c3n2nfsMyNp7dcvdpMgayqC1+grg9T0yi/k3MYS
yHYx9tXnOh+r9FwsYO0jLBrCbCersQgk24bUfK9rVMbUumed+cQrr7GkEdl2DOWgYEKUPgrz1j5U
UM03lCn67ulR+24og4+wuCl4jlPDCybSI/VW2Vu66aOVNpE0xz8mtXitvda6mnSFMzP+xGc2o5Uu
W4KnUL/5tSwYtzEXlaM3NlT05LV+Zqlae/piGaz7PKXOkkUWMuahFckxGLozwpiVVdCc15Y3U0LN
27C3Mr5GR/VgJigC/Dz2LuxYCu6Mj22j5jwS3rbhZVQ+zfbrrWc338sBgU/cRPEH32DutDdP11ph
RKOAVk5FEkaVSuLaKCf2ae+DNaEymEKHc0qJlaG7ZDJVU111Y4BBxJi2s8l99BmOOdVryY/TI3fl
+cZi5FIkHAZ+yfJRTQE1DDMMP5pyDMDS+9MNrAwkY17o3/QVCJ7JnNrUw6IlkV+h4vj4tTfA504/
/rfQ4p1zobEYqLLpB6qqhHeAJ9nCU6cioQ6At3bRjkPCxoI0QEUXZA+cv6pNKH+kcA7iqXqpgJn4
sMF0J4E2AS9h0G+MUH41ccyEjnz657379pZY7vhYuctA6+a0TznUW7Uy96Yu7TODXM6b4n+8O09f
jPKqCAPso1k1jUflcfoRfkueYJ9cjG5y9B/U62hXHSBP7Gl4g8xjE11kF8Om31r77HO/Ezt1g2vN
Bpby/mMvu5gWBiawmFDyc6Yec0/Q25im6qO9Pf309682vO3cC29GUhdSz6rOIc5QvadYcNsbA2I0
HM8ScRuXd5ThpHO9/Zmt792TDq0t9lUjB0KaTpx0ZOc8p2MH0KLyvnDvxii80vMzn/DdjYNWFvte
U0V9U2W0ogk2VtNIbxxVPxaSD+iI+0w14KUwRsd0ys5MmLURubir6Trq33TigOWZZvOtmtLhK5zW
ODnz+JVuW+6EaT4pQpl0jLJDn/DlqNTbYKIco7OGJ8z4vp0eCyvdttz7oNeVgKubCCaPvPZydlsK
mSCFuRHQS62DYGTpkGvOTOJ3NyxLmIslhqRBGzd5Gbl1HVPRWxoP+jB+q9vpYMGAsgPFPNN5K99m
uTMayL+bUqUhD8fCSO+LC5xvzyXs1uLPyz1Rw3W5mKqB6TmCvs536XTUw6seVwA7OVIbt+myL2I6
atQjNGCuLEyHT3+ttf5brAsePjsqXkZYk7TyAbz2XZAMt9S7geLPj7YN9fV0O+/uZXwn+ecCkYiw
mzJA826sQW1xxirah3HSIYuxC/djTSxWhb4FH9aZzFcjoTAbWo6XhsfA//mxpy9WA2sMrF43h9jl
lNhegAHCryxrvvUits/8/nevV3TRYvZjpFAP6ZxbSazgkvKseDfo+qNopmdnLL7ERKYSJzuz868s
BcujRdjVca3nVuySZr2bcL4WmvDdQXceqEo4d79aeaHl8aLppyiAC0NKI65SDkn4guJIpeM3XkFI
UgIsuXEz2VgR5kMf+kjLIh4Bt2UqM6ZRZgVHpUt2ziiPXhqdWWxWXmgJvmw6EYW1xrHe9sq9j/Cl
kliYTgdV/shj74rZc/o1VpbQ5bkJ9cEkk3kkx82DYz8Y6Z0+fkN7v9UySBM5JKf4zO1rZVWba5jf
7tuRV3RCL2gJC0mK8ywzflHaoPug1GGuxn77+Far+ihwSJ90unnRhl/sEtMppSGbMZyZNGsnD2Ox
gIWVwAKZWmxXzW5S5ynMkNUUHAOMXaPGbkQdbXGNscuZ5tb6a7GMOTVYU4st2ZV1hOFukLU3gei6
j6k3/wPA7MzuS2NrRAhbq/ApaQpN37akV+46U/XPhOjWpv5iIUsx2M0z2wSsZ4b3iRc9VmNQu1OM
Q9eI2daZmbgyVYzFYmbKKRDOfNYI4vpFmuonmMPWJq4N/bIp1PDeT+LPii7OTJiVz7KsdjTLOm6n
xoqwt0m1b+UI3qGr2/FMdnilx/T5Hd8cbjNpm6WVIeb0h2g/8ySzQfyNRPsh8cozK8vaCyyOMWTq
o97oscKumjp/neUJ6FH8IPv0oQUFCP8fbzCirCy1lIWr1JvPrZ1/MrHBhnOPYWdvtxcwSa9z3dlg
7n2mwXmCv3P7WdbrTVXs9ODYKP5NjFvNhsvnaf52MDX9zOF8rcMWo7iLpkLxh5baKmXnZ+F1X0Vn
lsS1n74YuYmtNUJmDaWGNn43RjW5HGhvcUGuz6whKw0si/GyNogKVdI3WQYCntKtfZVqX7kYfyhg
Zwm5GK/IJBIQSeyCkcA9Wpf6EfLo4fRIWpkLcjFQTSMsiJgRe2rt2YU6/1Y5+G/r0y12Y/2Zb7ty
Jl2W5QUBYdhQZbQqYAYc7/tYEGJxBrztIjcZzmat5qHyzhhdludNvq/Cq6cZp8r2TWO/RqFzWdrm
NQv6YWo9ty2mT1HMNQ+CfJsPL6d7cGXkLkv1itKWCeIFShqzUkMaCWCv8MMPdt1iouf1aIakwjih
dP7RGuxjP6afdYvyjkTdG2AWP/YOi6O2plIYYSol1b+BMxy7zOK+QHnumcPpWg8t5rZjeaVjivkl
LJFfyiFJr9NGnkvDrj19Ob8ds+oiJ5srl3FR6IJhJm2eU9+uPHxZm8dcG7LeYVlShrEBp1s92n31
fLrTV9YNbTGtTal6im3RLYMFHle3LdRd6YBXWO/FZ3bttZ+/mN0Wrp11VxNxROvxFGnBblSI2Z3+
+Ssrx7IGD8FKnTUJ62onYxNCE5faUQ9y/Bbh2zmRtj3dzMrisazGExqAaM4b3KT1EfmJol3XrfZN
t8tjk0dPoL0+Jk/V5i58eygggx2pCdHDWgnv8Hu8sFOQX9E5wMLal1hM5ASfwbS0QMYYUslgYNXl
RV6eqxxZ+xSL6YuPeVpmEUuQ6TVji1/ngLlh0I6DdxEplQlbwcY648x3X3uTxWxunX6ojJz55kVT
/RKWpnJTp61ozjx+7V0W0znlIEl9CsOqtmR/U4bqVRqn7W6U/ctQ+mcG1cqFbFmPl/ujYWYF95iQ
qsso0A5tVn4J2/AzyLo9dd7AWbkIjuHx9Bh+P3BOufNiqre6QvZZIA4RxlVtYK2SFAB5okvH+NmT
ouyNp1xMF7H3EuItLFRqlwug0FjpqD/Hmb6k+tnF7B5Sdl+Svt8m5ZlBvxanWtb2xanoC9myN9bN
dFOJ5jhY7cHDbSxUjh0QQNHfdTMgXv8eNf2tAmQ1l+ckEivr37IuTHoii4MJiXBRGZ+1uN0oSnWl
mv+HuTNbjhtZtuyv9Ad0HMMUGF6BHJiDkkySKlF6gTElEfMQmIGvvws8fbureKpK1mX90G8yiWIm
gICHh/v2vZaXv7/pfxE43mVgv3uh56qsEavZ3t6rx0MSjddsyd0dTN/F77MYn7fuV4Xlv7qQD6GD
V28Zw1p6mCp/0srHgVrlr+7RXx2H3x/c765CxUVoW57p7cfyrSx0v8VVnprocDXztyn9BCnXn9U/
6m+zTD/EkZkZfWoilreH/Zz6uowu8Ht3/+xxfAgbqhgw6HO4EH2pYN0Nmx4GZNF8NTTsv81frOe/
euYfgkeegiGSfRPuo8y6axfozTMASBxN2ECwJLT/2QHyPyBUc9P1TcvHzHWDUTwGpxM+Ww+/FLL9
xYL6OFiE2Qvj4Uzo7RvT8A3xqFrpz/3D3z+Iv4jfHweKek0kym2YnQfjOPuRhQV/WQzzLx7zXynK
P44TMdRuKX2Kxv0g1NVMaigXG2JLm67MtIdYtIFe7ph28xnO/MVn/tXtWv/+d+9IGXdOkq9XZHta
Cg2WopRnDSG6OAYe/v6m/cWG8XGIqDQSZxgG0d9NtcuxOt1Ql2pdDxPobGP10yePywM4/otPk+9q
yD85y3ycWjYVLsNRO9cH0fdSuxdLu7TpIc60OLEODpvXk5yxyvo6elWT4l7uGOGuw/pteKiAH0+b
FkaafWMs0h0SQMOTBpeimcy+8jN3gsA9iyYz8cLMwL9Touia8FhVYwJ7coprB3c518usPd7DE2b2
bhk/aEZt137nRjW+X43TgPqq3RnF/NDXqnm2KltUoGq7pPYN9hKHlkdea+5xwUXxG9TMwnrUjU5U
exRTkTpSmSzjQ9NUQ/sYUlgen61WGNVepzuGEbA2jwnA2xo7s3vdamP3a5RikQzJGDX8DOt36CBU
DjC843I7oep3Hhq9CKMAuJdRB4ZkYPdaN9k0nmlNWC8a+lmSRytVYoOuafX0lFVlBz2myGJnYGCb
BbVXQ8menQhaBGjccdZ8fPnzrkKWEVmauV3Id5zqrozrPhGbrPIwbA4c1LrWyZlk1v0wU1vC7/b0
Mat1v8JKsqUGl8bL8KPvajJZfwSG6jgPY9V14BrKuoF8tMOao+UpTaUMXDfG9LSwx11iCuptgYGf
endpKjvK74vYnb7qjeatbsOOUR66NjzS0pT2BaC8aHRfc7SiXM6xYRRIuyMzn+dPEUxb77Jil0a4
NZZkxm5JZvNrkahT5w2HXBdlfjeWptGNm9RzEvcata1wTxl26iMDyBFjLVDGrUUCETP6tO+nYB7i
qosvZh5NIc68WZK3ximZLa12H7VuMpvsqKdcwrzVwBzkKgDXMJQTYOPVIQLbpSbExTV1wkF2p9Kc
41Lg+drW3sEq9SketggvBvNm5Tktbr+XCJVoDpdF7QL7mcQihr3R1M1UHBDHOyHQEemBhvbzrtfY
Gqe+9axHZ3atfEZ3D+F5OiUTSu3q2UWT2WebcuwXIMpgoSPvJ3ScrMIYserCuN4srsr0J7yE9BJL
yjxfCO4h/sgM3pQl1GlgAQNo9S9ToucAGMrE7jNG8OrEkzdDN7RYbPTYGJk9MbM01cUZgH27jNCR
Ig9I/WV2o7xbYPym2Qj+NqrNzuR2xRadO1IgcwbS2xRtCi5jifM803F2NoSV0p6akIY99UbXVRnv
PIvM28+ZMLWXOLUi8RqWsdZMRwMdRDODRygk3O6labKs/OFK9PrDVoZjod+4TTqOk0KCIcfI2xtR
mbeeFmEXGtppGcUNiJ0lZkpgEUwgfZktx1MQZY00lfFpwLdLoAIAfHBT2hRS7EgjeMjZ0zK0g/WQ
NFDadm5uZ+l1iPCznwOFLDt/FHrYyh9uPPM7/UiaemJhz52K5ZhXXmjIDccvKCEBwnev4UHnkIWr
O0QsY7ScqoX+s+kPkQax2sWJJy93TQPIs6IRkThld1eykLXooAphFxetJ3pixiW8yPF2cGdyev5i
mQsAP2EseFobelVuZO3nHCu1MCgcrBYuZdw47jk3Wrc8GxhtFz9nlWpV9Jo741iHx5lpaOyOnRIY
eHd1S0RCJtwfoWv9torSaGqY9bErjL5TuPHLZ5xSk05iMo6y6M1Y5kxmO81aDO0pA0NdtT4JeJgZ
VzNKgSBVYOmFhCxa1IlTpE9x72iQdTwLw1hWt7nKsvVzX5aZ3fvwHouaIBJlHvMkWoq3s34B9jQ3
sAjEUPTpXm+VSr7y8Fo1bd1q8aBtTznarAsSGdcEoAZUz8rfQHq4swIplTvJc80cMJDCbHGsatjh
f1ya9wa8eeFuJvzmTblbBi+2Nbxmud9W4reFKfrMjytN2cXnIUvEaG0ywZiLAiTlGEPFkYYZj+e5
6OrsBBkAcTRzMNAMaOxrZtb7USjNIQS6vnh2vKnEksSHdUNobGAviwTpU49rn+OkLVkGbMtJvaID
1hLLxGPmFjqqB8doKC2cmMuiKCERG2O9Z3A5c5kwb6sJyMwcpXn2KjwTvTSA2WaQc5CV7Ou0/lVv
TLyLedfkP5yw9qJbpjG9xRaggY3+KdtZQYLpSnsJJ9+xtciBL9i18/RNhmoWK440d9MfbZXY5ls8
aCA0IWYQ+7Y4c5r1l9gqYrbgEW/bGjmQA7Kj9muRGczxTggouKZJ5k3/uW45dvHmo77HGo0dWza+
ZuhN/0OGhTZjj5fSIYNar4clGqwktkf9pLow6xCXF6HbZH5fGoQR5jnL2viSenrmfC70eqonDphO
T7qXQeHIfsbZMr0kaFIcfVNQgXJ+solLpkoSL4yLr1oiu6YLvJKIMPhRFxUlTGjXY/IHZ/RkrJ6X
1Ind38oZKNltruKuvVlNqCmNg0Mc4STQpaOnXjGPS9M2WFzMjUof7EXjIWZOhSslE3ekE5i9GJ0L
8afWe6ikOrt6/YMRMw05S2rJzMlgvLoG6Iq8Usl4r9epzL8Ipp0kfsSYEjPMZ6ST0siDlBYWr9Os
etcgO2BE/es4dmZ1nZYmVQa2V6YEzLtQ37QOA6eRBulHtNSd8Cd2QN1mjMpypkNUFvir+pWW9/Jb
iD1C/H1Suap/8+S85uJGPCo894yJQGj6Vgg/4usy6CHMlc5UBewkswFxfyncpFnu1Mw7gVXI7BUE
4ES64oW0p9cTkD1pXx/dhuh5NBKGSAHT2LUJ7qicBhvv/NZr/LK08p8aNkc/467AJcxOjSJ+VKJ1
dV5IoVdXyXV/E4O+5Lsh6cSPXtaqO4Z2XeuHNEz08sRiMXS8UTRiZlu3r7qRT9kDyQZczAlXFgyA
RVoV8DCAwgRZ2Hq4NXcTwd5dasI+10POtQsjhYOzbSdVTy5KZLsPVVI2/oKTbXHWUh0kK3utUTVA
gbMkfE4aEYvQ9xr2gkOHG7e+MVwC1oY9v/U2esUN2FqsI3hbE0tro2vD3F7qaCS9K9RUmn5kauAS
LJUjl2xq2ygO1ACtlgqNCJEdjnPl3Zc4FQpe1SjpLp10lb43dLOD3ekt3bcxnBcQng2seASjuf1V
G3vBmbNUmMjXYhBPjCDYPzT854WPl67UjuXkMqnnqNLGY1XISfdT4O8rrqeQ9l0UZU4O4qdq5YFc
Xh8BOrBsntgKRbQyITMJ4mWMbThuiYiQxIye5Q/kxv3JKUvws800F5CYK2Ncj0FhCHKiX3jXH8ex
BRAWMyL7ZLa1ICGcx2rem/NSjw9TmY7jKacN10IIq8yw8RubtG0DjasOfVHV/RCImRdikypcCcpN
FRZ6viONTspztu6O20WZc7I3Ii1xNq7dm8T5nO3FT7HxBuHsdMv4Waewm2wwAZI18nOGrY8MEPJP
QFt0yEJJOXmCVDLx2jvHjOL0qHq6gryKEAQehijM9WONvUcNaXCawosAYw+mWXnQiBZh9HhM9PXg
fIZLZeGXD8+tO4tkKdVjK4bxzdQENqddk5AjeGPU17dYae3PPsYx2ddwu3KBfziGccr1SswvhdX1
3ksltKnBv6Yjv894g42DxDM920RFLZ/HwlZ1gIGpXQX6NDIHPNd2K9nFvT5ynug0xvohSjQ3Dpbc
IqjYjak1Dw6JZeFrVRtq2yptvN6vp7jp7ps+NsLAW9xUHquyUN+yOqTi3SkFk8bSjCq6m3LdHfcz
W2wOiqBI1gdVuPXGyvTBuySlMT+RseNn3tdaWZ2XXhX9zw7Qq3dhl9MqTmxWUfskLzRx2X+ZZM7h
jE3YfB2GbsHf3veIGcUPo+5jSVTl2ccDJQKjeQqbetAflDYqufmftSg8M5NiuMvj1txiL5Sm3yOl
F3Xm51Tssy8uQ/ocI9NFH34Q7RrKcH9/Yl5Lm392gv1Q7xmGdGADj8S+ak3fEcVWH0+iHu+KmSkl
90vnxL84/ZtrcefPPulD0QdaSBYraYd7I70r7X0yM5zp1EGOBQt4SkfrjmZk+6UOih0AVZhs27pC
Dvd1qJ9KD7hnQ60VCp4GIiXf63G/j7V7VbScy17n5M42X3N1jZ0LmHQ4dr9oSv9poYqxrQ8lw9lQ
hcMxCZ1Obf/sh2ifm/dL0v+cr9ovqdnvop//uDGMCq7FjN/VRRiyLKmh6+G+wJMg7g9uVx2yVpEG
XNo5CuKugtkDwjty/ExM24EDsRi+595dCWNKi0B16N9cXh0H5SBHQJbR3klitjhGhBB/6PFeJcuu
7O9QswBtaQLRIu2WTxlStyh5sjV4zPI0T/uK6XSyYkxqTzjxn4QxHJDvH7wQ8qPLyJTxNthfc8M8
mE6SgfbDr5loNNpE+W7Yz0MZDAw/xU8OfM80PGdUxZLku5WY22x58LRiy3L3+ygPOtDsrXmyzHPM
KV4KbUfC7ZeAVjgxIFELTxojeXP6mCT3tfvkDm94ezJqDi1p4bNsBgC3urqb1KUvo5MLRGwqqlMD
zlSiay9n4KB9tA3JIdTS+GCBHzFoCtz2Gik0sMQ6I93k/a0GQtVIzBNaX3kPZPQBr/ldpb4X9hB0
8WsYARBqvE2jnKN0l/0iDjn2vUNEm1puMk5+OUajBFC78Kf5yaQTz3yIH5fHLGHYGCin9x1Mk28O
/LSFH48qnu350rvH2i4CdqnNal/JaKAv8UGrTDbl5uDQQzBDjrn2aZmPjvlI4gtatArK/MktHmT8
CRaCH9N7NJIvIv+V19OfVs5YhB9aH0ObCi2ZqWUaMCLb/oyCYeHyBzDTqn3S7DMShH8Scvio9WX7
3XonlLmq0ZNwnxtu69d4qvqLxGgO4N2+F2Ow2C2dSZX8ynTsz4vzvMUfmnoa01+DaBggxR8f0ceK
LGzdLe0fFJLr2jUDkrVnI/Y8VuUvpVj2n8U7PvVDlR4A9DKWTsVoqSpKilrivFRN7/eDhgi8s/5J
+4RP+Ri/1RJ5U4mawqbQ5S9WFJMctd+8zDk3VZLvHICN7zvF/2tcxP5ndXktfrYfoTb/H+JqjLVu
+9ckiIeq6ar/8Zh8r36Pgnj/T/+Nq5H/osK3UmWMd7jMGtr/FwvCdv7lWRaUGsDt1PVWsMN/AyF0
919SlxLFAKJjacGR+N88CN35l+tS5EOj6WhQZtDX/1/gIPQPE+JS2rprMWIH89A1IVBYH1ZJmQzR
kKdtAQXW8dOZc4Rjb+ZKHFEk7hqlDjqUKVnVTytbmmMn80LzvS5tX8wWEv9oVxrqwKtxZzn2oU1S
Uh8r/Wn34Vn1j8U8n4wQpBSUJ1CivlG3B2LvDoPy41zZHBamLYhecOFDEFkcHlS9txqN4Lfr2/oc
a2BxIjZ4Jh2z6sEyHTwirX1FRFDWDB7SOeSyvMNACMhqcwRLdhe57S7K86MhVzQysjojO9sj3Dl9
OoXzECwkW6PU/bnrN13sXhxaPmNZPcSG92CN4UPG+ZRmh925Kyv8PMbpM66LD4NrH8oMxlQbrjDH
nT5uC0tCkE0vRp6fqRADvbH2VFb33tXu5aUtppOR7rQuC7LF9rPyocnhFrMBV/mbt9R341A9TXP6
KgxnZ879pnTyM2Nxm8zojjz8M9J8TrvjzhPjvfU4xtOFHHNbjuZdGQ2f0mo49rRmfrd4H/6dUPye
2/EhAZNUC23X0G3Ng61k6eZHXeVYWwRfPUEanhwkj9KYsNlh82NocjeZ9jaso41EKNDyI17kBnGV
BW39aGiMQ/Ddc9IGDbpBzo+jjL9zY9xs1Q/DvYY6x9S5DZKG/+AyfWIxjC6ofamZ3lL7C1HAHzPW
9TJck+9vU5MCB2V/7EsvYyy6Yi6j7aAkRwgXwViYXwyn/DZFNmP8VGcy41fb4x+D+X9+6Ie9i0bL
krictbaqqx9762VyFh9nlhkZivf898/pw3b178/iCplhW2OB9dHMFIPrhJ4ZA5ulpsiVo2ITjgfP
yDaYuvhKTpqfi/RN1S+2IW5//9nGuiX+n1z0/bOlZ+r4fhB+bKyl/rhH23GtVUtdiI0biiNINpxX
sFTfdlq8g2q3vnwnfHKCOgLpmoBohsoolRcMlMaaVt/2Xnrf4NxXCfVcGLdK9ec4uSaiORfu9IsG
6btC4D++q/QsnDb1Fcb14WBhV4Pu1Sm9Hi+rzhM+PZYn92lqXBfpPuPZ3fp580RQSiFRn5zWe4Ff
8111p67xnjHe+cWt+/Ov47IZeLZpGcZHO7KEIYJ2KTm+KvJafAFaFETJLZ44XM/NCwzz3hf9Lsyd
+zDqN3levFFC2FK4O8s+JcNWT3//LFFo/jGpe3+amBxJF3krLp7OR6MQs5yEtVgcqZKOZ6d+w4Xv
khcgWc1IfumMz5advmGn81xRNLbsjF5MmASZLa9oAVo/octD6bV+qUwkStaXpf5Updlv1O3ezCQH
egiEMSqa1NcW95nCyDUuNNh9QyBbjzhMWWxMzWAFIHZ6fotT+axHztXtElSY8laZWyyPziqRV0/3
dpR0XWFfmv5bOYjftBYQZokRxLBcp00x8BXnnBJyrG6S8spk6p8MOPUyLi+9bZ8bJ7+VIn4r0vrg
6eprXsczpyMqmXWDnMt80g39h1x3B0OM5LXNi1yq8xya18XMTL9ckiePa80S+5KF9vu1VI289pVD
AjdaV8vByNy+TlN+jtIB7uxMMbxvT00pcWW1L5XW+1mfX3ore1u/+oi1LbxZeW316DRlzJAR/lfD
rB4AamH8aEdvU0/6Vc6Af0v2uZjHU6kbvSzfrjjLtnKfz8VtqCrTl4oym8zDr+NifBIelqxJi6tM
HEpo49aVdthe6TZNiRme7eA6B7dR1A3oAmoUnLBvC5ZMPuNAfu3i+Cbm7iWMHVTWYvTTtPcCq6nc
TdKyKuqhOGNkAEK52qW0WPx5xNLOSK1Pehb9qHR2TD17SxQcO8PZWwou+Oi6z+PiHNAVXJmmOBm1
uqfy6Pkr9C7rYK4by103dN9qL3sKl+jsdEyLiChw+zmh70Q/mnpft51FBOGavgxGR5ilUH0bhywo
AV6GS1pv5u5VVJ1BW9i+KJMMAe+jr1oI2NXJtEPPTPu/v6trrOdkhby4Qu7YtR6Ocdq5cL5GljwK
RnLB2g/U3nvokmpU99G0seLosxFWDASr4mbnzgXbmUs1F2dTOfdt/lbULKPZ4FTHyC29j+oqGHaa
lXfPaMfk5y0LJ6ESD9T24LCCmUfnBAynvJ68FsZCQY1U0f5YaMbHSCSlbRu+JWygwg5FOcDJ5I8X
nTKSz5Db2XPGwyTQmi6Oea2z4v2tGMfvsOF+8Bv9quJ9cdoXeiCzX5ve8zD2ZCfzI0honmA1ecEU
yW/0NykXirv1nQqd8px2jus7FodWDHEnPxTJW++F2zwFotrRhc0GrgU8zq2fHr2wfRlqS2ytmKu2
2oVfuS5ErTOCWoDYmyxiqutU48b0jvaQvVJV/1olEZiHVvyEMx8JRnaclhC4xtqZTG6M8htDFm+F
B06od/tH3RHk3xKGeP7mJs6FXPqQj8WNMQYuw4yDjv7vNDo/wooXTs02doBDfhAaXtFhiUy9fZlL
3jLO2EGkl9+skpqvPv+UqXllu3geYu/SujOxhlyO0KEpfq/gTqhU35cixMyMqnn64MXdC3kfKzmn
/+NNXyus5zbvP43r1mcrAr5epXwtQlycvxmm/Uk4zIiVVF/nDrPO96/WhPmNjvj9onenEC8435v7
xnd757zk/csaU3DVYhmpYeMwJwXi8YJV5VWp/E1r8vOa8xqxc3i/4UMuEsqh48EpKkq7zkFQJit7
ihVivFbT8moCbemicjPONVRY8Sx7uR+kc2D07+KK8iY82Mdq/qzhdwNu3ELTYR+mkGdmFs6DsndZ
WByzaAR1S6inM/nm2dOnHoU5d1Pvtp1bUYtLHyNnxc1yN9x0VncOL7muHlJj/K55fReUnWnw2mpD
gOfKuY6WIZhB2a4PpjKd85ResnWnqQ2PN9bljgAVq6vmOC0FeXCz01u+0LqANZnAfNbZTKp6m83g
qys8V/HpR/JZ8QtiWmJCJm+6bJ+8pvsECD6IteW3dVc12W3SvLwoYV2RlW8nF2bKKDjLOwV7UOIZ
xzT1MLGJ7lsPt8Lc068qSTZtqt8PoXVJBu6CSJWJRWlxLrvilljh8wLZcmFPq5tj6aQnrVcvYc3P
rLcr1fKtqZfbSqZUvtYCvaGCvnmGHv4MSfglT7noqGm3xNiIYfXsTQLu9POFX93Yl3jUP2mv65+U
5j3TEfhel59S/eK1GYUXSWwa4uK7osDVWdf13k0E2PVK3UE8F728rg86CQ0WQ999SvuTG7/U/XTq
pHbS026H9oG7uoYN177QfHiJQl5sKEUe3VHvos/m9f0bGnZ08yJu0ezwH7SkuIVLBoeXndGozpao
X4QYjS0Gq1fXOLtxGNBJ7wLK1qhvOvOHKmY6WCsSs2QXmD1r6xTyibbZbwzYdBz7eDVnnDt727tv
PEU3IPdjkeyqdT/u0uaFaasbLb1rVCz+QGsvWC+0SdSDl+NoGBbiuU83xYIcYP0HM6qQU5rftM9p
HaLs0p8cy3kuxupl6V+dKTmtW/eabkUY46HZoN6Pp+260aeFcWXFXNafV528SDe61kMflGP9ONn6
iZMZeYX9xJb+U2+AgJfty1ha1+yqmowdkv8O6I3dQrJAc296YDipSBy/YSAtqDUsbBZMy4lw87r0
4BwR5VNyokrpjxGZMOIDArtqg2jtsix8EdPUgnanCdVtEcDQI26zZmuPVgnVOto79YqS8+lcdnR3
jG9WxPPhiL+xRvEkW04BA+I9N0qOyDxuq1+ZQWvUF7G9lYb+Mua8akOd39bsPE3FT3QCJ8NjifLT
76Ef16i50Hg49le9ZHtf0/piYEFJTUdvHaO0ai3GrsczCFnmhpcYa1TjOsXW1avZJl2HplAfrAWB
xolvg9m/VKO4ptE1r/qUO0AW4tjcgXhNHxGAmYQd68LA46b8ZDrUIXSyzvf9SNTEaeE+TwmDpJr2
5tGVycvyPCfsNuCImOowrmG9q/TohTQ1BazKoll33bjmsQieSFjYhzGNvqm9aHHt5CWZ5uzNsc1L
R6fLb0bMXRudixtY69m8XmaDEVHp/GzbEendmudWoLf9YmrunBhXc7ovXuDilceZR/r4a4Krtrvr
YDRvqxZka2CKW9eo/LCGUbiqaFmngzZP3nIv/DlN+q4c3d8QTBxqae7dPH2rG5IBsyQmzV4Z6I5b
rQbED607wXs3rnlGhoBmIN8aVC3UuK8as9vafXTLx+SW59Z+mpAXd+Zr6JGSaQavcijnjDbJdYni
al8WFIPzFg/iNpxl4OVrb13e64n+kDhsbDWO29vQQbW0Llm944vQRvfNXGCfGReKKYqrMZI+ptNW
1SMmFYymIhSCZ6z4WSuWj5HrfhqpV29Lt/9Bcx63n7KEXasnxj5J0jdZd+2mwQmL/IBeSSNeizZk
jSdnC7upwGRWAy66fDH0fh85ZLB5KLZLkXAj4rumaF7iJL112me7bS7GZFLQ0YCG50DYu8XIN1HV
b6OC1rYVtvUONtYVVB9BpiLJSRSMpmoxDwi0eE+8ZpekLHdvrhxOqR231ov2jQ0fofXcnR2FJ5Qk
NFSTWsPHlC1C1+UJgVBgV4u1X2oNPA/lkY6oVg7cr0SnbJQ2R33kXlTrkkuGAj1P6/qqso6mXNyN
bjtNkHbpySrMazVLBoXW7TBMcnp+NinXFFaBkNG2G1LWirFYG91oWZ0hssVGtRc3L7SNO5SPosp5
sQ178S1pP4HaefUQiGwsvcC4JsyfB1rPPJva26VheMztctxASm23VT7w95Oqd5NqI0yFEEw2Ko73
unCnvd7sIg1Me0pRHjms/KpN+nwYh7nyS4szDYWtT/no3ej5d/4whq8IkmhixL0RVG3xMDT2ndOT
2dIuff+XhZSBkTRqE5m1zVsu9f2vqYeCbGz2M32ZUnX3qc57hfKQk+SQfybTfM5s/WoqFnBe0lUg
6CdJ89gM1tUOPXj0PbHLnbKjU6lm02PPuKkH63WSkhTappIHPT5BhuFn0brHDuF1Lm3IGBwYjJAb
dA710d1Fevdi2O5PWUV9UGCZHQ7oJ8Y0v63HN1QJpW/X7MhqybTN4JIVmhxou0aRj4f39dC8vJ/e
qEFdWcgX/mIzYnXjh1P4lQPKp1YjOOXF8DbK/D2UzQvaYprcyPjO60cUrrzgAHxTqTxkNC+dLjpb
S/fSkvcPg3sEwPXSSr7GuhusKwY86ZdOu3NkeltTW2EY+xzAB9o1nyB1vx4u1nLFXEQAJojmyDn8
ZQ0DfRm/TW32NgiuYt0BYVxWgRlOZLIRwMDOJpEs05szZb/BpWaYk4nE+K6+FlW8aZX6geP83oyv
SVV8T4QIxlTbzWntt02976jQDvVC4VhsY2br3MH4nCzhd61zn0vsUMapPEZMnPstRbhSIySO3/ra
eNDteJu2XHWY3lWduluVDA2+xqWTnbJZUJxb2HTaKeYo0xb7BUNS9GxekA4agTZhpy06P/KQgM0Z
96hPOOa0a3YnHPZzCBHC2nRq/FLEFB1tTT0O/bjBlO0zNWGC4/wlqYuNQta6myeHHYQnDS4Jw1l0
ecNrr9t3gG2hN35hY8VRd3gaLP0LdYXnKQ6PpnkeCb9BkcE8nVLhh732Ix6ouDUKWexIomrN7M80
A/u6/l7WLH0g3y9RJp7dga3EoFjqh7ya/Vg9NGF8ywfegSwqHpzGOUb1tEFxN3FVnIqAdCQR+2TW
JG+pjQIpD6c7R/VPda/dva9BLeSzStzeZzu7RXO4U0OzhnpyDKMOr+GgHxrvZzJHv/2icvTH2YO1
buRhEWaatmbz0jof7aXMgs5EiVX/FlkfEmFt3NiOeF4LACoeDmHXkZBb+6hCCtrcjUljBEviJEE6
ccYR2q+wY/p7xfMPlT4b+2oLaY+GPSe9jA+d8mku255SCtuOM9ynFYK4oOviYzI0OxHL7V0arRp8
ce+56pil9bEqyDwpPBS8cjp1huXo2rcmkfSso42RsWBd4lulEwnUVnAos0j1Uyvey1Z7HFuxbxcC
fdE6X7Ixe1xPakYfnV2Z3ndMxSRaEczqXPYIlpq9nd7r9uhLxr+WNtp3eRqw0+DMvTCPyuv2zc3F
hr1JJyKuWfGKr49DbDM67btI5ouamyfNSw99hOAuzQJHRAfW+Og9t1FDdAuDptJO/RxtemTzvprk
MRaULPBcKI0+4B3cMWlAgK44DDJMnYU7w0CwhFIkFOPWW7/PrLZmntz6SBFWk8042htpc06Q8THr
xSlu1ySXykHlUhQCw31Ki5fMYuWylbLhVfZlmNoj880PC0e8TJcoAeyDWVL7oZegZ8tuROLrm0m4
ramcyNQCTMtRO05ugy6fVD7vkrBM0RX2FELCcRfV3qe2y+4bXlGtwGGp+y/2ziw3cixL01tJ1DsD
nIcGqh+MtFFmpsEkuaQXwuVycR4uZ3IRvY9eR22sv6uM6gpXRLojgH5poIBEZGZEmJuRvLz3nP/8
g1mqQVdxAHBBB4IEL5G1LWZorBZ8Ksb06MRm87uHsF6Y9b5u5pNMWkrFGb2yT7bUih52x+CT3X0y
jzP2HVlKuFBonOCj/cLr8E8TCBtKp67rcqJm2Yg3fgTJq9oBa0nwPLR1YJwhL2pKIXvvxM+RlX5J
a8o0uS3/4qX8cG/59BboDrUEX63xWn72AtB7bBII11CCUpYYVTgbcHvXyVmP6cw+AOd8pt6z+pVL
B+3P/IRuauhQ3xOamh5kUGKTs2AVFZSVQ+ieFZrjOdT9jzPFGrsn2ZD36fBF8KdoEg3+gChGgAT5
FhT6cNLs19nIXjOFMR0IZzN594XTkH3rkhUxBFncPnmcndlA7VU4SMlRDYiaVt2LYXZDLxgN8dQv
5q1EaiZXHmMAUVFNLynhGUN2M7IHxR6U0jwcngY6YbsBIbJa+CTetYS0lMU+yw5PXqPCFA76qi+B
2t4TT2b5hlIhAmPh6Ciswm+H4amkQHfCiYNVDeZJPM3C2TuVteX9uq/K6gn4/Umu7cJwb4t8LbLk
VU/EU6eotwN/Zl6ZrD/nfmQ4Zy4HW6+fWrBffeTnS6RAfvxjz4gasQ0Tejd4TRwheukbdfT+0XJz
Cq8mh8ymTNZFUVHM2yiu04CU4pRCM/oI21I1v6UN9BvLvJ0jTjZFvefoYwKXe9eephfb2lD3kUrp
pqBZCbyWHi3JqHDUmUZxtpUvuPMfBy+6DcvqoHc8wiRtHvOZHnnIW6ju2WvDJA9ZDFGzyneJiBhc
qYQuo6p+cjDXETaAHaRe0u2K0jeTGbiVC/XcAfL3a+q1X2IKktXH+v5/TS84Jd+aqq3eu8/8gm/T
//hW1XOTIIL8n/8/kRCk2vhfkxAuX5Oy+64c+2/J9x9oCPJj/0lDUH9zHd3TXVvDypXO+w80BO03
xkKEFmkwAVRXlwlyJbyG+N//TTN/YyhkurDbLJ1Zo5weQZv++EfGbw5HrYbSyrY8zYGq87doCJ+G
ip4O+YDSB36CiRfA5xS7Ue9sZ0xb+KWjFaj4BmYpFOs75cnzG46NjhDlRqM7Wv5eNh/kqU9f/InG
F06WziRVfrF3bbIzd7YfKQ/28CvHNVuXW/4f92a+CQKfI68Q7gb/+fFISCcrAdbgm/rZCuEh3iGO
OKCIe6xd/dARC6EYiT+1yqWuyxu7j+9cuwdPnVdDXoIUlMda6/aKotSrUZ232ZS/Qy7jrmg0l5SI
NVECDiBJ7d2JectcB8DQRC20+FqubqF5bGzsyoqsv7bAkEolP+pTemhJkY6aJRhG5VEM8VNZWCtj
Srb28AIzraDlKkW0dfXoS10u21FPnxsnOdj1jHWJWI2c1VE7nHu9OCqpfqL9ImygQBxsobwjDdlR
HjOvv5p05ZjpxkGvrB2BBDs1Y04UzkGDUy9kXFgN3p09tscZ0Df2uqvUMA99ld+SMH+cc5ifSe8L
g661EP3ZIqUhssJj6iyU+ba/jNGl9aJ1LOl4UeHTONJAW4j/s9fvhC6hTRLKRnN3KZSyyE5v1bY4
subvMqzklTEPQs3c4UCyrivn9gl2XW5jlKkGfZbtRvbiuB02qV0EFpk5ZhbtYmWF642St5saymUX
sxnWMWwZ976nnVxUmht7WLv1xiyK9QB+kCP6FhMD01OnmRtnKXYJNUFl6ydYnTvcF5+xLNxtzQwi
/TBupjHzQ+eCbYyf4jYhCnHtiSJg0HekBQDk8xinucfBjXi62daZL6LLA6WLVqUXUjrZVyly8i77
ChL4jpDsWSmvuqzet2bzFe72uuLRRw7gZRJv01g54v18KC0FWp91yLh3tNEeaIpDC9Eq6S0DYF/e
qQpzvao3D2O9MJSTwE+QIARkrnk1qzn6E8vv9X6fqdVNaHpH3Z2C2IzICBnXNsIDZjb7bZzat2M9
ATONEO7iradfTWCrJexNmJMVq22aeiJy7IM6mCurwPeyGjeoC3a5EsF8T/wuRGGVFxICv+W/6c67
PfK08wCfHzdOpZ6D1st2Ue2skjyoUviwxXyWnzRDy5frlgHLVWXkwVQsgVUZh6IMj4vDmzUP61wz
AlQMNIvZETx5FfNmaF17LZdcKpqvo2fv2qIIsmxaEyGzF515QJS4m6ZLH8ZrTRvWhh3fWt4S9C2P
h4C5eix2Q4a1b8o0Zhw2Xmju3O6eDJ4nR0tX9pw8DwY1jdpcF33xIv/VrlfWiJGCGTlp7x2rRfXD
Nr4fhiXAtPNgKwUvXbS1nJ4fnNwpvbUbM+ugqxSaibUrFucC/nZ02nEdjvN2QYyUFWe71m5UYnuH
K/nmWTgFRRYLIa/WngtKYvllynukeceMWVJSTf6EsNiG52Qs+a7idwB97jp58Xq9NQC6ojkwynGj
y4YkZtEn0UngbfDxbNFVb9Kl3+j1tG1iNVBzDDmq3q+n6JC35k6kzR506LZRcuKuhyCvDQlaM1SN
tpNt7eQ1zVq/V5L2usPTwsAiXvT5zsrULaJL+uB2b4ztPkuJOk1LvMamLf58QeU+jHqyccWNm6Pu
Qu4xXHfGjEMj22sVHkPuW5WlB8wknp3iUkfRRpgTeJ5hsD1YfjLeKqEdTGH6XOi82UTsPrSt8qWr
LH9BfGlbjIfZPuuu+to65XWiO6eyMU6m57w5anQQdXRXF85DVnR7s6huIiX8wsG6KnUWk1QzjO7Z
lcGGV9HAFinSo9HnW6F3q85Wg0g8WylbR9OslCy/ygpeuV4L17imMEy4VzPvzpLs4JHuofDqCBgh
fnfj9DbS4/dYPSqd5i/N8NrY0LZQfe3zwjyIDCMWdnW1rJ/N9hyzhcgWqE1G3kmWf9187UJxnTid
n9eofqJ67Ub2ToTeUQ3ba6Dh9Th0/iB0kudhbmv9VdzN+apNvfs0NzaZ9mZWyhe7n85FpBxjduZF
8i167o6boyPhagbhXbq03Us2R56zAuP+SkvwJkkyutHxtXNahuzDRghzw824LE62s0b1KDbFpOyi
0VvVRbhyG+XWjsyDVpG3JUJo3mwvjszSMhk95jd1gr9JidaGVZlc01neRi4XpWQ7KIjnfixvnPI7
/hU7M46fy4rjx0Epkqt+odeXwcsDUhyvkzq9nXXlVvHcCwqT4+Lmd3pDyCL7Wp9aJ6ubX8HWimY7
1O2rosznbHQfqgZQuPmuef3FLlm6PJM+fxGNeRLR2TX17RK3+9hjluHV19psnZbJBswsgQwj2tnt
kNd7d8gvtQZUbHWvkZe+qJmCXKZk3ECo1WoR5iFrp3POqJNDHBZ+vgsnsqSciAWzBMkYrr0br62+
Jrl5goR/M03tMQvdTcOTntVwXQ3ug+XEaz2J1263XDXhd3ux36gA3jwLW95JbLWyoJLQnksrKPtm
vyDhVfKvKmprBw2TMnR7YViHtDV2sjYR0HaqxrlDAlXQQ8RIGzvjfipzJL7Ij2l+BaKiPoq2pmLu
+io+ALhsPeBr4tCDOVu2U7hs82UAGqBXiXN/XJKXeKyCphX7sKq/9ikobi0HMHgSP1PS5HO0Ma8j
1IiI8O4G1HhJ0gbZN/kcgDyu9ZnF+pWQag6I33Mw/7v7AEf8/u//9q3qySeZ775HOCv80EZIw65/
3X0wcS2T7j/+t/K9A997/Rr9SIWWH/6vHsSkU0CUaVvIuyA+/xcVWvvNM1TNgGpj0ge4f6RCa78Z
lmdRM+sfBbQkZP9nD6L+ppo6XFXHIB8SobP2d3qQz0w4T3f4XYSnebaryq7mx/qcUBXTUhPF8203
HBB2oApBuWsbWEoVxYuKX9YK3fyO7bz9Z19Luxl9r/6Cdvvh0fRja0BD5hlowF3NhvP9Cbxs7KSF
hmd4ftfumli5JA4IsDZZO3MSF4yn7ssFSXiezY85im7Swxk2DDaD4RB1FEjZsC8KmNlF/wv+pPOZ
HW6r0AIdFwI63gW4+qufbgpzSScXXh76bY/dQKrM6GSqaIOKNt95cPk0iexWdGdZDRbTKM6Thbfb
EtUXLc7iwDM52uqkcqmcHYbjrQhsg7lIBvjS2alN0MTsdyIKVzthGVHg6VXP7tBuMJxsggY2obFP
i+iugTTTIX2PJw78sma3Qfp/TRaHDZa1b6tvnTWJIF/sG8eNTlWeN4zv0EkZybn3Ih0YE4C+EiMH
hrLsM6bpVued8Cg4EzS+M/TwEIr0VfOgZDdMXYR7liDVNKmPWI3chhmeIMwMt/3a0/IFwlj2OjiV
4i+m+aDnAJRerR/FMl+7AtVrRs8BY9oMbKX8tui4045ldxK1TS2dvGXkyzJ0Bjx2osNiUKfEinAD
vMUew4H5ZelOezrDHaK74zgpJNN2U+wXY7kzLIYGEuC1tfzFaLVvtbZAfAQYkmgaBhIwPwC0w2j7
MTRw0ID7ngbJqLpyoqoNUFIqq2Fxtl3kMpSGAcmcMGYQZVx1KcnaZpqvI4x7/RSjjMhgkiGhZa2w
CC6scSxpo3cQYAiSryip3wr6krARVBwLNgSQX+IV3nXqSmkg4cWRp+A70uu7onORuiJ3bNT+lHly
xC6StWNFhIwUcLBr27t3wpk/teqhZzFYSRkPWUlywKBJ92PE4wSXXlmN0W6B4H17qDFfg8ejt012
jh7pluKgiFSscvUa6gF86HWEmHbbo7HnSSkPaQpzK44jSb/j26slcDPAUQvVuf9BCuqwAMm6r5K7
RQrgpRAV1lZRwnS2laPBihlgaxt7MiUPfTs0O2WITvrQwnkZw1PB8b/N2POgrKisbgvw3OoQGioW
mRulvRKz1V2srjoUqQOdSltH8Fxa+6o29d1oz49t08IucWNIQPOqb/JrY0qBQatSrMI8EetaWe5z
zfQFKUxIxWYwb7dztqM9DKsyY95R1dGtnNGs6zjiu+sivZqT9pzqi+PbXhvwRHMayno+NAWMm6lZ
/Ci/WKO+jQruCg1aC1Ujf8lht3TTt2myjvM439UR15zbubSRwF8qn+vAy/uLVwLSWy7j5XB+ru1y
WTftoq1UO2rPs/xLp7tnNM3FzmB4LjtuEzKGO6ceFCLj1DCCKS174+j5t25BK8u6tOqMDBaGi/Wi
Efo48CEy0V/kgo5EfQgzqDIhw9IcsmzF5ptHxnegFEYPVuVPi7mPwqXc5slSE2gBgVdLsKIZrIcW
1kCXMN1Lc2dTG9EVUWikEBTxStGISi3aulzFtvMU9Qp/KH02wwIGqoM+d+uwr2+abLFWgVu94X+x
6iC4VCl8Y5vB7Srr8qMWPxd2qvoGkmAiRdmSYX5ecOPiIuE6lOH0iJdPYI3KE44JCkQ2fjuKjtWQ
dlfLMpyKCoMiTBrKlVNVFzCAbWz0e4tDAkpc3Pq52wfqECroWm+iQbnNPDR+JRWR2hcQGrOtWxh+
qXT3jWWcNUe7VRewfdV4F0Z535loEMXAiy5GBUSiRJGcIwBjIGMgFaWeNDYOmD3b0r1iWRt95F9x
5dqMy/EslnSjtwbzw/SlHdk7x2S4scvwamyJyexCGs0BFmBZrG1E48wKohvLSzZDCRXQkJblGlyC
TK+eanN6RKt9Bt+zUBexMXBW5En6lqgg3J51GNMKaq/FeTc5z6VaX6HWdldVF72mpn7AC/uxk4Ig
JXYfupYANcb1btD21t1SR1eq8t3NOBBR68zM3L5phnOQw9Aw4yG79p2VLkAKIVta1RnXRTIfOVvW
CZQcJgyHIcG4IryutORLWbBIk5EjPjLs81zYZ2hF5Poir5SqHkvNV04Hw85dDq1BY5OVZjAsFlmH
4wZoVFm1qnMPNseUnz4eohJKn+pSZ/GLo6evcy4Ctqu1o/BMPLZV4T5k3UPohBmc8PjNDTkJoyl+
rWc9QU97/GDcNQu2JmWtveRxeSwzDkrHBa0zRfoShQcLQuvHN9tV2W9aEfI6FIFCvEOQTEa7S6Eo
OWaDBrdJXzRkJLiJtNdeZFeBqz9aERYYE5ZNmjPdzblvNx6ulSX78dIb5ymL0JtaB46rjvGIvcGT
42ay7BH+2D2nCi4iUY1mdUgeJocjfeiqrRAa8IMgolUSXZO22ri9PQdJyPG0iOLl47SvEV5Bew0k
EX+IuV3DFN5jdQVXwQwYGfmu6T24Q097lO8pde4xSJKSLRiF5sJzBsYir6l0A0jKWZO+pdy8EDAM
tYuyMcu09lM9eRV9+SLnTmPqnueUEkHFTclPou5KZN1uEKe5o1RJznjHX9udsi6r6qaQWNU4Tu94
JtB090w2mkm5H5z4LfOqm6EqAwzbv6Z5ra0bqWpYBshmH3RlC3u8OD23otODUX5wjCvcGKqbDxLO
0GsHXbcuiXdbmoMb6LXLVuCqW2IBMQdbYmNdud6zkUwVhlB9EOXDcVHrIKz7E5UybZUBXtC6jTTN
3aRGdaNo+TFZYhteZXqpCg2yfzym2JjphxB/ipodGrXc6PnPVQ45dqi4WaKV5zunCND74GuKFLaN
sHgVbYUs9K3t4vfa7k/FgFNpqG0yQ/mmu/LFJvLLnxr3tUqhf+nrzCaMWpZGH+QDdkH20mS+R1V1
kqq0ZGGVkjo+8tuKrYI5KMuPO+K0+UvYlzeGpYEHUwOI8tasd3gwXcPT+WoChw8hputVfdaV8q62
OXEWJ67XEVYX2GdvJykbn0t1ndfKvJm967EzuoMOC9Hv0yNuF5dKEwrcFyznlhHkMWMPSgcTf6FY
/o8KCXF98HBWSZGpOf2ir/nC1E8cWGQY4YN+edlN2hnrYczvorx8cHWTWzGedFG+FMtdGo68Gwu4
BxYefpsd4x6xhltV5qatKhG4cXvv1steNIl0+G4gsCfzlp3hkKSh6ZfGJh6VAxXoY6bru0TAZOmX
CO611ekrdMfDDvXPNyNdTrnn9WstHM44X7RX1IqTzl/qlMWNuQ5tgeJ97SMPdJ+x3tQml0M756/W
rN3mOqHrA8VYboVvxb7N8z5wyQXfQvJGloVTDpZXnHTsfXKgoqz6gmDb8Qaqdgc3jbfRrPZFwvhz
wNAOe7NRAvlkag/ma+t5PNmJUonc7RfbEL9StMnpxx9aIMnesHTLYFJOdoOhmp8aDT3EnsXrG8UP
uVR/YQfuco5u2+Bda6xrfcng/IBjskVpIr9xJuojSULKrO5w6ziYndJ63svE1V80Zx8m3n/+ZfQ+
LmQXzfzs3+rZdtNZVa+wjL401filWaI325k9GRawAv9YZ5Ts5L/ckyLwnmb9UxKGEYrX6OtM2q5e
Vd7GHOVEi228dvQpwMBut3Sc4wlVRN+nL5YpmNPLwqSFaIpNiAqRiLGvpk3+H1rzv+g0//JiTFVD
gaajjsQ38McmV+lV19JyWhc9Ifpcandq1d1r7OlB01O+8s4voXWxE9ihZnFTQr0WTXxg67hqhH2l
hrMv6RuZ4KjMJsbJVov8H18sUehckFs94ReDoL1a1V5/06vGPlrK42BEv0ox0aR07/NjMaXZk8tU
zQYf+PFKxmFO1GFJFR8XDsghnvq4aBz0g31QcvvWUZh8w06Y4R2yjA3l+ec38hP96WO50pAbGsgu
yMNnO2g3aTuBqbziT0p3MmnMasX4hTWtXPGfL9AxKFl0R0Ibn70Q5r6eEW9Fim9NSL0a8zyoyqEd
2FN/fin6Byvk0zfxFRjbOIbO7fxsFEBkbcFmmIZ+DPBGhzA/atZDNU/P2TCclhwpOANLkyEfKWdy
S9cxrMhF6wYk//qZ8Mi4zVkPeef6sIXLbetEtu8I7dGOw0s+iy1vEOVsE78puXlbayx0NEpXsd75
8htsqt94puoXiE4cO/aNdlRXvZO95+014aE3McxSp8MbIRzT69IOmStyqqeoFilc7M3S09dwID1B
MIPt26LXWNg6SseFTdGIveohhVOsnY3aBMlVGgehob0rFxjEvqxuZOtvq+mjVp7A9S92GC8+skgk
JbAd/GoortvepXmQUxpxwQrsPYri93Iu92YeHkuzQ73j7rPvozucPoAaGL+PQNpE1i/hvWPUrEoj
p6ibHzL66aR/iiH61x7t7TQ7G5dDQsQwg3txiULagkw52IaxLQwE2JIaYufWJgpL3+7ImWqiCeYW
SnB0Fi+tW99Yo7sv8O5SRvtc41G36uLqAhcOTiHbi5V38sDObpgLbl1TAW3RlgzTOYyhF3HxGC6t
YhcHld5ldtV3h2w6yHHiOEbMIKr1aJjFKhtgdBXUwBwYeC5FzXU7PXm9Hfoq4k3ncUyze/kOdJhQ
4C02nxM3uwJTpo0tuEgUbJdwoMeMv6eiPC6CB4QTXrIatdWYwUZKPW+tVLBZTBwxiug9rIp13AuB
ZYp4igSBTrXyvZzgmXXR/GBiWOhq/Uk30yui5GF/2fsuXR7rJXnDzC1fdSRyJe7ZNKLXkDJ+SOCh
dZwLntsMvlG908h/zVeoeL4UPQtNGP0pxC511eDmt+raY8T8XVJlpzQ9Mmh26YA91Y+hT5sdKASW
jvfZgKwkhRYzpK8Mp2H3CkqDWDZUSYUxQSwO6PtqAJT8Riqxsza8x09hl3cAX2g+3mxrCxliXDW2
c59qfCzOebN0TENXqkUHSetaDJI1LQU4jUjeeloTt3zp1e4lKZrHRpVkOphElsARSCrzKuGc8Ud8
1Se0H7i0wvDK3hq1BjSIz0pmPOSmtxJ6vfxz+/hvWPyXsDgnzr+Gxf/jf+Xf23/c903W/uN79w//
Kx4h7Y+wOp//HRl3oOBg0Al9lZMZRw+ZZvC7SYij/2a6YOWYc+AgopryxP6dnaMDmnMuABw7uHio
hqX/X2Scf6S5bOewc1C+g8H/HW7Op4MIjowj4XfLoUbjN3zmMk5qk+YDdlMbKriMBrHcRjnSD90Q
l15iuLOVvTjL9Gib037BJyeKrgwr0mA6h9cTAuqsdvZ/uJV/UcYwKPjj0fjxiyxVN03dZCagfXZX
d1x17nRnAIdGwmR3tFWuMjw6M++EIHLi51/2kYz1h+Px92+TlYbhOYjA5K/5gymR8JSh6UYiJRyE
A+u0hy8ZgSmrpbdNW4CeFiSjmzrM99zlziSfM47M22SQrk7j9GhiXke5bT6gtbifFW+ftGGwNOY7
8z2UyC2vPV6C70urwbefN2IG5IVVrRhfWivdkc1B+6Q21N1MVVZOiClI2XzDU9wfLaMI6hnxRm6l
B30Yv1lDAHfnGvNf3Zed4s/vw1/fdFnyGA6AwWfPCX3IAX3wFNpUBZtpGoF6GGr6jp9eWP0qBuVT
N/DPW64xSlHxszZh0n665XHIhj2x5MJy3bVN4WczfQ1wJXr/Fn/Scfr284v7CKH59JBtVXUsvCgd
MP3PS6rJ8CyxVL5RTeqT1yo7CBt08HO2ydm71SKG+RwFEHdb8HoGM+YyXyVxfl0XHEdGNpxivT0V
KupXK7nqs/FONKc4qjZTNO3cfN3uEgUhoHw3fv7DP09o5K364YezP/xxdY6tJ81JeSxofM+xOz4W
SvIG9wJMEjfpVdklyI31fTXCcBAOoTKDhMkxUQatsTba+KsIjb/+QXJTcjW0AQzzfvxBoSgqFRFC
tBmi6p6NYgQrQYOlHIAL30qm47kDGtXM06M+TZuin4+Y1G/haN01vfKLtvJjaPf5sRrSzsZmMaFa
+PRjKGITfIUsZW2L+sHRFTQA8dErtdMs8NJ0zAETcOKpBcxaBs0JI55uk0FZA83vnip7PPVOiL39
0dQ2XS8afyjyV2aYTx2wlt7x4oe5WHckuuwNr7hUzlwFDv7bK8PXPLpBMT/CIxIrF0XPqgcdxZ8S
WZjVvE1EWSRV/KqN7r2qdE+aDr4VFtkLjpPrqHfPH/Vv2GBO1N1Vvf6ilPajDoysqHAAtNIPvYJn
Tu2dzmB7URyujXSUMvjyS22rDlh2/N47w6PdWNsutp6A44Dv2LcRicXBzxehvIt/ustwZAxdl0km
H/aFf9whwz5Z1BxRXjIXL6Dp6G8oyIC9wCPkVEYqQzuV4vPnX/u5B/xY+wZ6ejpahqYq898f1r7T
94R+sjMgJwrSpXnopTyMMTN0ZWcHWeswmLNPRxLM3Jmff/dH5N2na3bYB3UVJqfJUv/03QPjBlEC
siMisvKrNuuCPnWVtdTvk1AomM30Jyvv871m9TunvXdstzqG09e591py87Rso1egmUtaHesWzQ5Z
BzK2rz4XBG+l+BAb03U+BRPjtVWTcobkKTiQ0hbCdzP1Gt6DWMXa2K375SqN2mw9dw2xLMP8iAM0
f7cEOPn5JWvGnysBafrjUHSAerDvfAJp4rYZdahicDA06mzRFveqeerNwdwUnsaAw9nboOSOxllI
14MYVw1fB2UraHFW+mLtTUBrxe6hozfNRaN+MJxXrFe9TT/VCJqz4qYxra1Q85cPZRfimM3C/6PZ
TAMcn3cGJb3InHMxdtPecJlkdtOui710q5cV0PiY7GKUKF6XTczF9M3cKAfFVB8Vcs5WcBhtpz+p
C0CFnWS3iioOYkzeGsdbZ3kYrpquQXvbB+E3r3G6ddbR4RrMsKQYMNC85NmKG7ZPJ99apfOOz2xI
+8JsxMMwBNlQfFWPPNBBIs6T6sy4guPQ2BnnnOYNfWNorvLavG+XeR2a1rSnbOt8UVYZlgTLIVWV
r0z+7LXQN4NHLMVC8u8qnvlooRs7XVlcfDrjg6o1K+l86xIUImHVvggPahTe6CNVSWah99cP0MfC
utrgnxx0AxEU5V3cGlkw1bm3mSYOhdiDu1l6QNy8L7IFaWo4eLMBuhhzwCm4e6U05rFAsYUx8s5B
AroykdGtLHx+CvbwPoXNZsMgNWz7W5dlV7OFxrLN1NfMDoHnceKN1OKu6LJXya0jqx0627CmVMvR
mBq3P1+Z8oz78V2kyEWOxosoMTrvU4VmqmaYw93Ens2mu28j0DZbAPwaVfbKFvGUh+9hOi0f9crf
/Wa2HQP6PCl/qN8/o1CSmjKlcxuurZbRWVPeGn1/bATroHWmwDJxnnHMrTZyUvz8i/VP+Bd7H2Yy
7LV4cVmW5n72kuLvjp2it3TOIxNEXcGbc+jDd7RtZ6cBliYmxB9HgjtaBu+mJW57kICPBt6OgRDM
hZGZ0j5AT1jX3YJRjLgZsfDR9eXx57/U/Itfiis7Dk2uCcALdPbjLh0akzbw2iA+r9iYpBNXiyc1
2l44LfwShPB4h6MnJDIkiMhu9p0I8CXslXNuWfdUa9h9uJT2oYrIeIDVCNwvz1hHY1WqBbueLb3q
XeW7PopbYil9PZ5OKmSOoRpO1CLkFvWRdDJhdrng9ZqFgcKlt+O0cmag17HwDkqKFkmybLwi/1tR
VlQdcIoMdF4G/YpDufapmG1ZAUINiaqzzPqy4FyMoep61lchVYNi5r8Ikf7zu8C6sGWvppnUO/qn
u10nkVt5w+Ktm0l/ZSO7khqmHAimUbK11AzZFCF4aP9iPf75aPjxaz8dDeqSl9xoUPHYY2KdM5NY
MQi+cTVGkD9fT5b65+6A76K51VCtsPg/lxsYwUxt02jeOoqn9dh0z4p1Z80t3Jl50/Quhu+40hDn
NMUwE5Ihffaynjn8tEG+la1jjS0uFGSeCBClSQFFjErtOcmLzdBUX2JGCQxwLuCeuU9qL7wFi9PX
blgtEKYHnR15Rtu3NSLtMeozpJqG9bwo7YCpxlSjtnQqf0mxNPaa5VrHX9mPHDRhdjX7Q6NdBC7g
VIxwAabI3GWYWRJnJyDwRjV8h5jZZ+RunN7YT3GV7wl7YPYvGKqJWz1n9F0pQ+x7ibN1+vfM1q0r
/ORK8kW2qdX2FEHesyo8NShB/1duvvlgHijZTThn5iolmWItZ1KK9NStYg0TX7N4Q4ieNCC2tNQj
ZgaIPC3NN6y1GpvbOvI2KOCxKyhRp0DBjrmR5bU6S3pc3GbcHDmzWVo7KBOxz9XxiqlGuc56uA2y
K0kww28HWKG8hU3DLE0S2Ei/XoVR+UUy2j5wPRHVqY8Y77bnFclCtcU4Pn0d4uzNtNdKZ2MbKBlT
yQkQq97GuvRUMXsfhWF4kDhqlc71Gg1p7ReRoDJpTPxMvfFuiMObOeTIHGoYKwySaVxbiGoYcF41
FSprSME2yX8cp+nGUHb1MuElZ0WvbTSPGJWkQSyUq2HOuTF98p5hDZzkxEzaghuSQjFPq5vOUw7W
QpkQjuYp7ri0RlrZtNO8C3OUEZOrHrzWuJFyV7ceT6NevBQeo7mkvYgeT+1y0a/reu1Vd0r4mLSQ
DkEdb1IiWKDZ3MfSPq+2Qx5Bq2YbpVKSlTZsekHl4WBlsyYX56b0sBsxi9d2hKfrxWSoGO6Lrmgk
q0w8CKhRN4lZAJdgT9pNESZp+iWrlP/D3pklx3Ela3ordwMhi3l46QfkFJlIJEZSJF/CIImMeZ5j
B72uu7H+PFW8RSRQQJX1U5u12ZXpqiRmTGfw4/779z+EVXXn8rNrHHL/6BHZO2m669DUrIaIlL2T
7+eMhVJNv+UTSh1z4s0Yp7Tz7FPrQa1RJsqIutlTGfBqH/dHiJRa36Myy2+7iF3QG51T7eq+hBNd
wqrfWJDJ40K9bfEIKDSH0lI4kgwnEOmd/pMNoqVvWNfjjgp3FLF6gMYesNNJ98gpbgSJ12YLuVYt
/5Yo5ufM8lAIEXJJf6UQfIiLwWDTFkTdYlBIjGrgCEKLqAcvCmvVFulfoR3/qDCg2VUgisKRRn4X
ck1Efxm4LpaRhNDVHr7jY/UnnYRrAm8fp6hqNeH8etVE3fcaLpvTgn1xWuINs7b2Og4yaI7trVu5
m3l0sZ1J9XWRg7tA8kTqIqRwmY31s93dYD3y5axO7BfiYmWc8FOYlQe9W3qS2byIKIDnYPVfLTod
xkHXSECTmZ6T4CZIxptAwaXGeGo1FwACCd+yCLnyDK16zOZNnqnXTlrfTpMYo1h/4TDW+cLEOzPD
pow4Wxk5Oow9teRg/AtDHUK7SiWVN+9sB2dSY/hcmTSvhs41hxyMHHCjYF5ctS3oG1NFDVIjCmg4
H+tLd9N7d7axPJ4z6RqCGHsIVzb2TSvzNqECA6QEd0gNOzE0Hk21jZzwLppNAnC4eM2TallfzrUj
J+oO9H/vFat4hEH/FJYWJZTyxtBh1ajODSzGrlXbjWLzgcJapKYQUBLPuC/KJd6h1LrGcIEkTY3G
wSSG4KhyA2YjZRcaN9mAkidLxnWFCCFX6I/DA8pAJkmPj3uLy80PTjstwjH9c6cHz0LDMzInW8XP
ZEy4adptN2Ro74xsPvAe/Tp1v5YaHVeq9omeLG87hh0apS5+JB0PmIepYy3JyalQQpi1Vx964dCO
Rb1WK+9zlYc3gzP+nncIbzrmhNuRBKTZl0VDoB8ssn+YIMkpX4brMIB/3Oqoprxhgz3S/bwgielt
uuJSJ49pUbq1YEg5DWReZPtoed0r3WWhoLPocfICnxoc1egpO81Yjo1zdj2VzrPdU/fRYsxhFMos
Ha12bbSjkynkIThEkVH5uzQ2Gyg8ciV/bmHhaU6ysnVkBH3DtDQxq0HkuOJwN181RmheTcjV0kcn
i9KtZ/4J1AoX1UjKJ522o916VVeLX1LrAx+7Ni05JcWkBJjs36IJgZ6XH6q8OqnVhBEMkJJwpAc5
tOovk1Y8tiHyNMx8vuqz90gb9w+PkhCedcynhIKh1e4wgEMdqwXopuM/imb8A/UpngBYG0zLXzQd
/GXQrH9lWwiScdrbp6M8WZ9tKJRz5A6eAIUCrfVYemx89pLuE+69FLvIa+MM+eBF+nOf8tLcDrFF
NVCvx/uWINug0OiSBZ3BHgfgkt6PdWzj1cmGjm1y/6C+LYp+hvz7XzIrRWAslqI1Hu1yEx3w7hag
+0OWqp/FogbTluduXFl/ZjpCrThydrb2nM7BtM8d53dSzqglfnD2niV3GQPtL2gVJcRNXL5mFrnP
5EI/RxjUrs7T6sywGel8TdOhvRpb0CS5s+/VaD9AdRiYmKWxKxXOCFbzpVfbL0ttf880IEoeQfQA
g5ecOMtcXlHTFUmDZfDCMmM5msXwNY7guTgy3NEGPhaezS/X2BCiYMXzZ5obKol4cRXWZhb8i+ju
ypHCsCtQiODBmasPwnL9dUJbWnINm4q3SgHlssBulgbEsKL0NjmCv6sWcTNnqMJggFCmW6uQHq/0
iWQDscMK8ygsBJs7JzFhLSWUDQcoc6bqfEkgUVAHHT9j7kNuH3znqJmnZjHukqW4x8D0Xo9h4Aw9
RDhlVjfvDxDjjcOVzmVMQ+jGkpV5OUCSJXG7IY+8Ta3a+2goj03OopbTJYw44q4Fo1c19V3WIczK
tfZab+700AaqTgzMqYlwKE38qRifA1CpV0uX3UlaJh2XvR6FOykiOPAkVj1oHV0tH62yfgQqd4hz
VH+GQvcYYe/7T3R27n55mOe4RNcB2WOEQPZlUq+OPCAhpHM3y+zN6EvVR1p/T6WFtDQlS+L32i5t
oy/Y+AFomnTkc8ieVT36PItOkC5xVsa8NFZ0zCVJqu3o4ABGjIb0/ft845xlYMukU4cC0q+dfV9/
mZnOyEW8kttEC3lXL4z0hYwe6gVVz59ZtpzV3KCZkrnyn1+YL26oFCkIaC77yM1Ob2JssRwOEdAr
vCI112aefE6G9GBO7qewMNZLDioF8kT+QcL1jYMXEj3VcOnUobJ4OWMWK1FQSHfOZpio9AvrsgFX
vPTkHCc0tg7Qy/ef9cKD+O+zs9CpaQlyqHKesyC/vOUySmrQrK2zyWrW68Lj/xtoFY6RMJHui74u
JogXjZjgvPz0mQfFOP+78PUfVbj/PabEU5nzf+9iJ/7lD8nt/A+dov1f5x+hfWj93D2/+IcNFZuO
g9B36dVq+6z7WdqV//Lf/Zf/9f38Kx+VuIX//69L3GfuhPI5Lv7k16T9i4q3smu+F89/xcX39kWx
W37pZxsYtWnNUl3P1FCGYcfGuvzTEUP7zaTlCIgTaUNdUz2SFz9RFMZvBrUknSXORhNleyQYfraB
6b9RjuSXbNcFVyF18J/v5B+1ZF7nv2zG0r3LPRfrA2iimu3BtyLFZl9kUGIPC0/aXNM10p9jrHVo
dm10hvlKne2dhXw5n739AJFm1Ie1/B2xpKvoa08xd5J+qDhlx2O4Ff4NJcutCP/kjzpUYgxE9epg
7yBywgZ29oC195FB5cvd66Se4xgCaGPdyx9ZEKkWAb0QGSgdphonMjITeuyzhltjeYznjnjL2eeT
dV9Y1knQr7meE3lCxlkE/uPLXSRUiQesa+HsiJAsoZqpRwPYPGWDRniiUcPpyiO5/KPcn7skf2Dt
fSp687NVH0Qc6FH/h7A6rKFk/BHACRbB9dA2/uzYu9I1dl4VU7ngd50agyjTuPdmUna82Xu5oKLq
94qJFyu5WKFIoTTYpePtmFYPCd4b0QgSz4t2Ib8hPwjPeY9THQzk8lgUxapD/yJU9onsrtyNvNAB
Npr8WYHpTo55kpuXuouJqsa20mMFVrPi22WingVuLnhYVq6jBh6v7NYCda9Dax871t4maWKHEG+5
euPcnt1CgA4BTCTqaEewi9R3MiqUxkl4VqJ9VEt6P6RM0I77om1WQk1yoIkWJm8YxpP8+wJ4Uuj6
pVFfx2wJaL53+gAcCe6fOhv3GB9/IYF1bw89jnLWzso3BiomsSO0ITVrOKFI/DPybPJ39stTnHzS
OFXByq35cm4y0NT8XQi+y8x/1POJtOiLVuW7soIrysNLprSuITAhEAjh4APeEqeSMR1uJ/DzNhxb
EPWt9V3+QKEYOz3aYaC4JuW8m4lgNEaogKflUQqwbgOcI9NNz48uf9psgejVHc9m7IR9JK8Ex9N9
D1m2XqIfqs4+hN9DPlv7EMK0w73GEwxUeTVDuZU2mvPDkQ8eeIUzH17eifyGjLZ4wr0chpPc3gIC
HbkZGSlhj5FBcfYGr07mnszPAb6fjHyhRBVAyeWLNKr3ZDBX5V1WeB52o7ELG0R0+MGwo6xrFyF/
jmyO9+ss6VFmn3D15z7YzBWNA0xOMV7IB2svjya3UCoY1DNJRNRiz6jO0HorTPrl62DOj6H6EKsP
cj35TVkbIgbYyGPRDPc8a0x6eUUKXsIjXLadiqW1vBiOvUzr7oPw5FV0yypGvpm1UjZsAD/6y8Cw
bwwl00JA2gqn2VybfRyMyUyAhlbiP+TOI9k2m8bdoxHf/8136454mtsGq0RjArhz1oPSb6hOfhGN
nTnru4CnvXJ5XfjanlwQevKVftlD/rEe/+pBI4niX8O/y/u+OPFU1TAg9ua+9az+ItNTqMjxpDy/
fxn3MpY5X4ewmZqNNCMbF+8HInA0YE+aIg4GXZw8x06NMwU6zjrcQqzrkPpM9FrKUJfvL28sZ4br
CYseq4BQ1Stg0YLMFhB3mhinWyGEN62yqUgeKvSkSQJU8dapG21HFKDQYz4NRKahOjxKc9oohnp9
dgbAZ3nwJP+5LLCwh/cyTjsreHYle8/0kvSWrjBOoXLXwKpThERdSuNm80UfLT9czK03oCUUT4af
00ju2yWPKpYFMiY7b9kn5VZmXZAeaXCcR/1R1iLp1DpXVmSnGsPvamOtbb6yLHcaGDRZcnSBsQtk
VJDOUtCvNOWuNncoDE+CoI8LjeRx9MFouFQWXH6li9EAJv4fo1herbwf0eXKKotl86bUUbyY1v79
kXF5LJRLctamqs+p0CJQeTlx6PpaOBk5yXk/l+0mjPjUrHI1XizvX8p881oI2Dg/mI4OZOvltZqk
aozWxnJQwJmykf+MEShh7mW7k6EmW5ts37LUpCTjQmkKepBoQzZJ2TAR7Z0SFkISI3QZ5cep3gA+
3sv7kRuXepO8r4TJKpZasg3VDFN5j+c9AXcOTjrAu0+O2l8JcFY2NDHtOC+npfckJl4iYhavkIDd
/P33cO6huJz02PQwFV3CPhhkL9+DpiphUbhasm7breM4zyoo8BwAtOzk8aCu+vA7Pmk7uVkltPch
QYMkXN+/i7c+hpQoRVJICe3S0VMz+troegvcHu9Lxprs/LIdobz7YFi/OtfIIEOURKuL1G71y5po
inIuQmuRrMXZQ6I+Wql3nW9q/bqkNnPe/Yl4ZAbPU/DBsHMukwZydQ9Bo8DdHF75RdIg1QaarEuG
3SJEQMi3W1kestzby98bw16N1Fgzt9sYo0IvNLbSdFXKaJOwUUTcMi5lY5FtUvYPCYl70/An+Gky
XkOR7LN0WWAakTYfhZcvG4hBQkWWp4VVZQFKIsNRFnm5xjISwrHERTaC6grK8hQZu6Qod9PNecmC
J4vr+JNERbLTS79PpTMtCXIEpi7NJ42GVJ7CHncZbemrf2pp55drSbholKB0VMYwm5uS3M39SRnM
g3DGZUwJl/n98fRKCcdrtl06OCjHui5JvIuVBL9mpfNyVhI5SOhasqMsSK0sBS92ro3Jbco634Ts
tmB8mbkSPsTc6/t38sqz6+87QWLsOgxWEQS/SCOadRCjYLCTdV2gGNO1XYYLslcevGhGO+UH5EAl
ApApJzckgx8HkKNDMCoLR0OALcRWCZgkKDK4SwlmkrI+NnCT37/bN3ZmmzWRcjlTg36ki0URbrBd
exM3O7MKUETlsPQkwbejFJus+CAOsF6f9piDNmUIFIus+JcKjjTKTGyiWXpKYmC+1n1YWYc2qk5e
eSt+IXL4Kxxl01I6ly8D/+uYVWzWnK36GM4w8gPW0S71Tkvunlo9u1UUYyM+BLLeVnStQ17HNwvz
MRznxTzCybw1fGw55Gn0qEpwlanTyuicK9nqJfiS84lQwGW8BlpxFPsni/DUU42TLNvAC6681qZj
HPPdwpQcO7UTZZ+KrZAauh/0Ir0xgGRHdHVWR1gCqn6hdivpDkeuxFs6nyNnYCQwitNlk1Lfk+hd
hNhiTzOxZ8RMxhxjApnCioGDUSowMrZsDrl/H5SUjTxPmyub83ftqi/vj6DXUYONDogdnJ1VsqIX
w31AXJq54ZwQv3IgCZsvMRn0MAieBLh+Pglg836+5H+UJPq/Sf/8mv35f4pNarG5/Osc0X+f2yA+
x9+bkHaIv/r/eijn5z7/rnwq4hcJIvmZnwki8zdSquSzUXMZiIYMPu/PBJH5m0vClZHo/I+b6s8E
kfsbTWwGSFL2bgzvRbD5M0Hk/kYiGRgzSi0SRwZy8ouE0HsJold7N+6Stnv+IVQ9pnGpsDHtocNp
LMGEPte+tVn5XUKw1DYPSWxwINL+NEr9ZioKQCEV9fz64ZcX+MYB6XJ5PF/eJQn7t6ro8mDnBZan
eD0aJjlOiLlJC1mzgLgXcJYby+D2/cudu/9+jc3keqj+YcfyVgnPLkLwqKPE5oy2t7Yy86HVDn2S
0WzuHch9POgqRXyz+F432nbEiTXJtWNbtEApA99dwJwNxrWq6YQA3qnSWTTd7iEbjHW46Nde1WxG
W7vJymjf/T4T8Lqcpxoa3RtzEyN+nACeOBnxBQJeONP+jIHxUHiHUGuOJFcyMhqjTj2AdjVwMV56
i+Pmn8Cvr1xlP1jhfXtErXiAWeonrEzyn+upecBVd1vl3Y4s38bVs4NV0FSZ+Joe7pOsAxtTPzja
cezCPYTs+w5eiZXkfl0Fvl42m2AAgAiST++7Xe2AZIu+tMAgPUW9lh9tHf0aO0WSPO6POWo+itvY
pV99CXwjKVnZlpRIXu7immv1bRGZbB4FrX7TekiNddIeA4QYdqOt3v/ubw0zT9jllB+919GwMhRp
aQ+Yj6eg4T2v2eGgskqa6zit1wHtwu9f7byBvHo2kr6krBhj2M++fDYniS2rHzVvnajObnGHPc+/
4oD8qQoOiuGN+GQF20HfLOFNFth+7qjXXQw8Mlh+DwEkAaTWjpY3/zkuxs1s5qvB834gP/5gMlwe
Ec5zAd0zWWhS1KigX95lFESlVZDexCDZ3eYMl6wBzmVFJ2vJv37wRqzLXex8MQ4B1JiofRC3vbyY
aXQmnjxcLLPzO3uad1Vr+YLWzRGK6Om8ru1hG3rjpkhiMWs79erOSNtbg0k5z+MucQf8hyGYYm9s
RPzxChTrCPO3Jd3rIk61/HSYd8EwQKMcrgfVWJvld8l/TE3qewiqbQ3A6zStaDVYIadCas5/1qIa
a1AtufHBzaIdAedKWKlLv6z1HLcBjU7LINq5/bjFgveqHAc4tbCKwnijtTN8VZi26CmUhqx5Em47
vb5S0y+9PqMsMw7GPG3pdzwIFlidnmvza9Baq8qGR6BMu4ofSwXxiPGEPs8kJi1/0DIfUTr8p2yd
jdHGrsZrfBjOqe2GN5Q5gCUd0yeptDaqbp+SUY5o/XXCEDsk8Mfx755yP1XfLGCnSfcNwQU1ReSl
sEIDsKkdhpNQPwGmJku46/Wepq1pm+JhkcQbZQEn1WdXZQzywQgegEnvAkCjKM33iU5eBjKHPE7Y
xBssiddjZQOD8DazEW7HOl7ni69r170e+W0XfglnOMj8apQoWzxjVvoQ8cj5GYca8q6SSdloWGnT
b7RZzO46drBlHKH6arh1ZZF+4vhQ+zEGfKfWHo+BnuzKsKtX9VheYyZGeAYmc5nxfphGeF3arGI0
ZdG+nSuo10ssiiaQEDvFhXTsqU8Z0siqpmicU+EGapL1/DPvAwDWxpyoG+O2s+TKNo+tlXyBhP9d
6MsUZEHC96SE4Ij1/TVCClR6BLvKiOnDdHIrvlRSAjpo1wCgrjTcGcID+/xtR0N115qHsGbQVPOu
8UwAUh0ySLDZJQPQjg8ITf9o+G52jzmQSMt43QC9Nn2wxWKQs5b7qeqgAkf9aoCrPIcGQgm+hPvD
CzNfeKZRheZmxAEK5ktfjXTPAMeGX1qHOBb314BiN5OJssVL/JZvly724wIUKY+LO7e51TX8lyrn
ccRkcOYjtJ11NcfdvughcfJkLgCNVpmguQY7JwhXzIk5mk8O56hIjXwtvitBaQttWXcyOsrmNTAd
Dn3GoYlNXwu6rcl0ippw9/6C8mpBJ1jhnEMd1WEFI1B6uZzoDliVVolRNlTDdYMWpNbh/6bWytCH
K3nZH1zu1Vop16M/RvKrtPBd7laLixIIJrG7riz1z6TV6apontGoiWnBNhZ+DR+w0YPNota3gt+x
JyDD+Oa0NPRMqXUoFKaKefLs+rmUXHWBwU7EVJy0fmMBP1ZiuOWzfojc9KvJuldp8cplPgbqjxgi
qivqufhTVy43CoTvRm3JblirTjVp24A5XveABnJf6N8ysQfHwBTmWr7HwJgI4TSTa1xNZJ/oWums
dJVE0/Wk/KAZfeOQLKBiw2wIdy3dj1nPulLhk97duaq5SgBizJHlR2lzldPEzWoTjMMf6CoPgav9
qbqZL7llfgWsdr/Sau+DI7Qu2+WL7fT88tlGxQzEdc+n3l/q5lE7R1kW8/LlRVeYQCqwYmkYK4Pu
k+cwbUGbCZyZoi6KD+cJDuFNuHOAAwuzlXV/3ZAZiisAVdA1GkC2aguv1Qg/CGZpmHp9p7QUMybp
K2KUXKYmsGpPcqvNgW43w7WDlVS9jFu1Sg4FLjU0xHaxeTMv3rEYSQQ42TFiea7m6KDn2IehdzBA
7SX5fVt1t16mobbtrxqCNESp1wlMXFmXLFz6sikH4c3y4DiPjMoNlLc1R8Sd/G9T5aEp3GLTtDrP
CRb+LLVXfZv6EJgONM0dUD4DSKHqZf2RmTjO1PUtZ+VDVnV+h9gzKKadAks9112+Np5ujXnQUwXN
oz/j6N2AX98o+XAta5gVABZMb6Zu2UVmdG/TApGnzT7TR6rHmS/LiJeZfpXRx19Fm3nqr3tQRZbH
wgCkwQY/bZAU6UFSu1G2jqBsRRHMfbQmGJ+pNbh2k8Cogf4d6IcyCDeq1VJSy44OuuHQaHbGsPFG
SOZTdHD08FHRaeKKTDZR/pkhKfGD5H0Tx1wt3rIzIUoKiX6kzUV+upjxDJJ2KzBhS2HAZnfWC8nE
PruxnOQ+5j24KRqhNHrwygkJ38iDnnGmgh/O5oXerNRPCv7iV7XZukE3vDOjZIu2BaLOBHnB9jsd
9rzh/V6GzXOUlnd0ta0UKftdO8PXstCw/OMWQMQn+P3mpXJMGphJmf1BGCxB1quJhNqGnLTNofKy
TFQqk1nnCwmbQP82m8OWBmuJNPz3F0tLMq6vLkMtCkkRGgb6Gvj3v8xX0EfJqNgszhoMeYUXP1og
kyPw9XgJsBc8WDlETK4rTPmW1JOsGw5460Up7uYJDDt7iUcbTJWo67E3V4K+dqG8WRSHSG9+CiOQ
I/MPhx6uJMr9DsuCivYtU1O2mBKZyefeDD7P8bQtC1ydpxTyRXacUjK0IOTD0TwA+cczqblNuJme
Vq6W+pHGRSsroIm325d4NExkdOW/zZxwV4/ASQkMZEvHG/pOa6KNgiZaUeoPPtGZDXX58kjaOyg4
pRfrUhFF8dWGHIlmr6rLo/gruGSnUz05AOdZqahWxzzeuGm/aiv+mvqVshoSZyfhiel1K90YcJ0w
buRJaCeltJZ+g3IH8D7a0Oe2XYZTnePc3Y0noaQ7LAmjBxMf8worXmB3GyQJ9+VA6BmyOyXzrtXQ
UufIg8MJZt1ySk1OjCofciQeUTNfNoD3B5D96rDAgo8WTUUZxmpP2uvlANK7UR2LovLWQ4Q3JTVG
3DI8l/UuGbeO2q3EOqIOIJ6phEWYDGSiuWChSw0cLjhTSNw2OJbfDCBiui+yEKcqcUFo3Uyz5S80
Sc7Ybfdxgn0aP4EZQTnzdxg1UOA2c4ZjRPE9xo0kSIet3hNfu0jCDBbraaRHDaTMoGwrk2gnTH15
9RLDtQUeHp+EJ6QQ3XdahpAP32iz38RsoWq2rGsF74Qmp7kUavxabV1wMv02nDmGtyMCdj4u7H89
6vZm2KGFwcSBGfD+y9XfCp1YzkE/0L+lgZx++XIznArV2ik9+IrFXdURogg9n4W402wIsWvP7XnJ
yxqfDt9203tnXnbJRNWkT9gO9JvMfRyDEM8q7FJ6uP0hY1FevotFQx9aK+Gf2/AcWXzlud+/+7dW
MIMVRbMcDT2AKLF+XVqqpYyApSdkDeJwk9fjRqw5ps77YCcXVdTlJBQ+BpkxvM/cy+pZg5/pRA8k
K9jEvphZfgDD/v0n0d4KKbEoQn2OJBBU90UWWvHqJqVk763zJnpIGIbUDSlQGKQEOMumMYA9NkUp
WDA31ZpFicXMZSYoYKORS9x0ZODfv6e3hsavtyThzS8Ld1Fxs33ALfVBj+gEK46wvBMDBB3bDHcZ
PkgBvaqUQoExyTlqJv1vZIEuxWmWDSy7U0NvPZbRg9jFpGG6GjpWqjTcSGRcQy8yiBXUYaBh2CZh
kKzy2fxgzf0X9+HRbEucix/1xXojJVTw+4G79jjPD/TyTG0EGRNBDn5BzsKiQIxrcuzHaiXFvMUb
q6tO2b//8s914ctBh8rFxN8VXBK5qpdvv1SaIQoHvBS7ttsPee5HwXQqyTR43ojZtxxLZZDwd3Yg
U2M3SHpAzoJgZRcoewRc39phoDaABRCLt9mkH7yotzb2X+/QeHmHTVtVrhZzhwE91WZ6Ow84kLRf
ZojiZU8qBysOOey+/17OfJTL90L+hiXLQg4JG+HlVaO5VhybsBbSGXDrvLqSxIlZX/dyZnXSo3yR
gFU/6ODu1iQCrA+gOW89Ni3REjDpUma+WHTKNAynOeGxxzr4SyN3oEOndfEVkRdf2bQfkNITG4j3
H1w/N0RcPjn1dNLzOpUfqtsvn3y09MFc6LGE2U2SxiJZo+F/oiYHiT9megajJHyQZaOvRlLWsIPp
0SlD7Gyo2UV+3QFC5By3WUr9Tg6qXp5/Fbsgu2eEIMJoPAYaw703AL1W8TrsoodzSOuyu43XHW4X
hZt91ZTooAzWjTujm1L3Gcuu28mi369i/pLkmRwSFc6SXdrtgf9uUk6eYkIkUV+KhypOzUTfV0aj
bMRcSYylZI4l5M1GvIvkkDoNPsT8bWJyZJNghROU5M9MEqMdG7Mc5RD97yUUMhj8dD/t5+ZocIoI
iP+bbtp2FbEPm1rQKZ8mOE51bh3O+UM9eJBYW8JOhaDHhPMkISYnDGFZJliBlHFIC5fzROBOa8Sw
OzWRucrbnN0MQeI3WX/KZK1QIp2xote5fuIhh0+2NLQchrjdh/a0rgkOJE8m3iI0vY0Reldih0Wb
15JbSbEVVtGkje1GTv70JezUJMOc5Di31EfJAeKbXpkHOf7bT9GC32+V+vbowmYnfWaT11cMHw7n
xuoJ8PR5N3CcdRt8C0hTdU8wN3nfE1kgEm2NvdIUKE4Wp8Ya0aQzUJLvN6nH3ZO4tNO/sklZlQrN
/suya/GrSRhfHZZIPZk9gvGtFPRn44dqK2v5UzbL/1I26MZu5bjfUzcwCtOX7EOYjBBo8Sw3Ez9o
lG1TxJsUSyD6CCkrjZsGCwG6GeZu2BDMrg0XAy72soJcJlCRrQJuWuxwVNf1U20rtknYvNCTQkdx
MmwbjG3kDAm+G8NT4g0SEHVHpw1u5IyNfvGe+r76GjaPg91fiyGMmDJNpXGTdOM2WAjBtK91zqin
/4+JcjV7MHVncM532UyvJ3GKxdYTDSRcuLtMvXGKmD7WCoJNu/1gSr8VvzgsZPQcQPHxLgv0WmCE
Ro5wCJZF7heu6YvJVYYzeIgwJokLbMYYkESyquF3Ix5MrXGwR8pI7XQwbALuqP1O0Bs8x9rwXWZR
RI7IU8OdLPiSipMj1Pv3/FYwjs8J96o6qug/Xi5CrVsj/JBbjvVvC04/o/VUz4ws8o+SGezC/oNd
xngr+nJplrFd1AKufbnstVpZe1HIstfQmU6v9WqKoN5E2TeTnHpLxJq5xo2M8l41DyokQujAvuRi
scD9bJDtTkn5Z0bql8yCPHCPCuGrnHTCkiHUrma1WzdOf22nGIKpED3z+8x5GAPcqDCC64IIYd73
sPn/rRfzv9l6IXmyf7usTmn9v/9399y1UlZvX9bV+Z1/1tVF6PLPwjqD6Gdd3QJAaJl09BgoYWm3
YRL+s64OzQfWAoI1tDiWwVb/s67u/GY7pk6Ey0YLo9D+j+rqr4YwdeYzz0FEU9zNxc6tYA86hoUe
rD05QELPnt0PhW/MuxfBwcUlLqIScAmEsyOXQL9645bRFq/vmC0YvDvtk+MHaLZXq8D5alQJVV6N
p19qZjplSGkLVoN1Qzt6UdyW6LtKbMcwLGFWPUn4+csYuPv7QX6VTp+pw5fPh/hBM8FBCtH3Iuzz
rLKp1QVZv0s9z7oq1exaKlmppnL2n3d1ka5iA/tDtgszSunim0/dTOKPEom87HkoVg0pX1WxH9+/
s7dehQb6hTY5YDXICV4uiFpiAp1epmBdRspDZWR+hBUPPTbXoXzrhq61bPpAsvQ6Bub1/3pNGW+/
nMxMPcQbXEUvSzC1WSxqDdmzQ0asmNfiZVp1WENwOig4Dcjx0KL68P5DvzWgf70B2dh+uYHOpWun
qXnoCoP1RI0OkZn671/i9TGMhzxD9kC6wT66HGPYJw30P3Z88YBjp1p8kw1S4VppcoIFtrdz80b2
eNkCvA5DQvx6nGL3wV282qK5C0j5UCFVncL45dRtTKvXMVUK1tjGduT90mleLxQH5xZ/08I7Yg60
VyiJEAcmlscAQPA5f65z91PUdh+U6A1JAlxOAoczKewljYPA5ZnQC2Y3NIY8WBvjdQF7n8y/72E+
lVJplGxqU+PK6YRXHFo+FRVpLAIkFV9UfTYPHpihrp7WS0iVkt1PEuwStsmpJaSmnDBnCUCPfUVs
Sh15HpatSTaREMmibjv08/qDV/vWIGIqo7xja2dmX6Q86qYqbDMqg3Vnkjen1t5RCxA3VFPvV4A4
d1VU4keKypVoEj3Hjc7smr2vUWt9EGO8OtLxkVFXoUOgZc4kyfNyOOcBvfDBWARrB4zBNG9jEsMe
O35VQo7mdGdgvBl9ML5fsVfPYicE4ZSITDrGLjtOjdDVgGGgtUrVp7MJL2eXZaQeI85KFIryxdig
wdGoeqgJ1oQIeusQiCeSQ1nRpMDgzcoRasCxJwMa9+FWJr+Uv6R8ODl4JxHSBN5tuZwa6tuzYT8a
KAvUedqJPEEpMTqranwwF6JhCvgMa70mV4pfpLVwOlCfZuujrgfDfWtGIX5VaQug9f+V3nKJXDdV
Osdb20HqQ+JfV95hychsG9/0abjO8BcdljsblCxqmHVvSdKW3Dupr2Lut/HU72FfbWe6CjACFi9a
L08wmzavlDL+OkEcyUhJVwDoxum2ZmBjP0d5YNiKSy7H53OpCNjIxmmIuTl0ZI3Bmm37y5I8zISK
ogBZUgqhZDKzCjP6vpbzoT/pw2YyMGgmuyle0hbfS164iptYS8JupldSUtOjAr3QSaEoJAeHLOhU
k3qmkG6W29IFvkr6xoiUE4fOAbL1rXjDqu7k21/DpyaqrnHo3LIi7dWuu/IiChYcT6fZOIjzbpro
N7bRX6cDB0bEyh7nONGQlFhgZ8a8mzBOlluz8XPux3BHLv/Yz+GqL45s4oeki7AMWnd29rWeu2sp
tSV6ux8NZcuJYlfHCNyj5EDn+UGhcytwO3BRd4h4qIv1247OH0kXSOpA6oYTRJwM8qDUGGrcgiG2
7VmUrjy9Qb51g1T7RqqQg41gBmpiRwRfttluzMOnuSmf2cA49ENAUZwYQuR00kcezHQ/5xj/Uq+8
ddrwITiFpflUV+02tzFIWiLkCcN2SaL7psjuwlRYNTCjqLAr1E77sLt1UciJzsSeUr927lwsO8Uh
VxJnAGIY04Yf0Lfk6Z/IMPkcOj4nskNa3DeELwB/04z8Itmg7zdu0oZ2UNZIWS9L+0fE15VNSL54
nd0SSmITTO7pG67nT1nU+BUQ07MyhCGCR+BBMFji76s0/RZ3vTVxgk9Tgo09M5K9RH1SoRbJQnzl
GWiOCRqUcbymuM2hGb9ZLlcOyy5ccDfi1yCObGhbXEthh7R7ioI7d2BocTHHwgw5o0Bgd9uYNzGE
vCk2gxSZC/ls6FbFHgMBKTLbVrefcAqMhhut6WkElGwhhJcEAYyH1bDuHZPC9qsJY1yHwgVrshKr
uzSwrptxJbIo+rQ2qI39MCXzjJl7RrWiKXJfUk8LHvf9j7wlAaWk91Gy0RMcx9AhzIhpRLWVDhi0
P8r/YpGDSfkkU9tDmA22LiUdgGifWmouU9fAV1Wc63zMti5wHlEmJDm5NoeiDLdUSYLRGTeSA2px
SlfPTjQQqXDFgvOy1YfFb9OVbXGr+UELydryp4ySwh75Dqm+LHzEjLREzNnfqTzpUl1Zo3ZlGTx/
spqBkgTkZSqq4/JGXcZYSYnHmDPkL1SRR2ItBDduxnZpLDCsF0n+bU0b6RbwiTQdzwoQsVnX9H5b
qvTNKdwcf/XIgGTMRjxYTI07YevOLGycyRSN5rjR6tRXQ/CBaKUmkqpmOG2HCAZJixc8eiI6nXZg
OA9N+AOZ8SGl7CwF7HHC9ZzB3KEksliMxhzoqKpveyxMyF5nEbssNXFJp5kZgYHJ+NefXK1flVpy
EIlYyNeVGEIS79r/Ye+8klVnlj0/l37nBt68VkkIGSRkAKEXAhbeezejO46eWP9S+3xxtrt7x3nr
iO7lF0ilMmn+mZWVeVmPqAPNPjSdJPVJdeySdVmJJ1oqKNy2b4vUg4yppi+10Z+hwe9UBA6RZq1e
/N2uJ7kK65zQKbdwDl0CvE9ksXtZ91r5Lyr4lwwj38IQ2fxiW1rqk/4EYylftDudKcJiiG9wv+GU
MCO81PEq7Y49kW0cJNLFB8Wz35Q6J6yidKHY8HhrSMwEx62bQE+pu/0hgKT1onQcQVnF2nhYeWyz
ZSm5kYVufLoEYwRL8zbEt+SNcVdtgJB/nq9fEot8G0gdn0wTVwkBtD8CmFtlszrg2mhxgG4zGj8D
Cem71mqajHcJOKJLbIMh2+4b4qlf/C4Q37A8jEr1+/RTKZNDE8bfUL2dWqTYb39BV78cFsp7R6hU
DqIJ4vtpK6Nc2z13lR1h1u8n0qJwo6opbtfDZyqBIuJk/FAXilDRfF/1QCYx2YuWuEYJ1fjzTP2W
sr7ryk8T9XqQ8emKh92oVV5+47zcqBXFmDfXRvLn5/xyqoQx4x8jioMw4xIU9pPJ/9id14XyrdLi
RPRudCpWu3UO2hwvOC5LB+PZJPwGvjs8xmaDQEcJgpHI12354b4vQbVVaIvaaI0vdoEQkEur5S2P
wfFMNAjhCM/V/S/mfOk30wIWYw+1QbIg/vhpWurL92XXIO0kkYiwNJ76FVFm1wIKps/KUQyOsja1
shLyf+z2RoMdA45KhyIU9+CNP8+dTM1PVg5nJNjTResWOdLw09QVNo3KihSAbIWWMtkWOBbvrlgx
5BQnBvNvnoXf2O+cxKqQt4P9Y/74+WmnKiE7FAI2yht7f6+YdclRzeafeNTF/164/WWrl3wyvxsg
YgUKIaKj1vhptnf1y2t/W/PIUxVEglK8w6rNCxkltyan3fWGMudPzqtJpIJcIk4NObd2L++p4FJz
xsRaCMlcKRGzd8jR57wrT3aAII9PuVN778A1pENorYzNtkWWOAL4CCyWCJYPUTCnY9GSKJcz+2bP
Mwk9K/rF7RJfAOSyLstlt1knKUK9ZX2myzNqbl+IXzj2N+crBd43+tFseettpdtc1ZwbdWfWxHtu
r0SOcuipSj35PQX1Go8ahwqKZnG8tcW5er+zR8Z+EvKnuONk3U4fyRO55ZyCVLV5gec3K/N2ws2N
buRguKo076bsJoj/QhS68IQg8LvEN17ZvUHCnXaYCodlt0CmsjqFOe+3oPqGQrEB3sQjloofq4kl
J5x3b6GGr5egIDvmRDPWW1st2wiCedF71yMV4BD1H8JGqwVDwmRJMu4sV9vFA16t4Map3l9RYSqR
vJzgs9ggziNkZEtC9mVk00fimwQ/l85PPS62b2y+Hh6UsgfEr4qFqLldWrUSgRU48guE790aZada
vrn1cad22riibiS2jmCs9XkccXTPXCosJffa2rINwXQfW96VukfjR9OrbJb27tV9XYk2/jzasiNW
uhPTDbjY4RI64RErksRifU3ejU0HdxrZyHLrxJIdEMHQq8eksI3rO8LmsFHOmEuNI0HjtxbFnMjm
TWG0Z4UwK1bicTsHRQpVt94vquu2TyesBRpYf+7tw94VP1OlFdfuuAhele7zmlVqhHJheO6JlGrt
MSW25N9jOVaP6eZ5au+bCYE4uCZqRChhVRTXmoKrtgT9UxXP2de/CBfhawPQqklU+oHddZLIX25v
677bGSUS23H07QqmYhetRMLDNfKK3fwviauvjytd2YdoLRv9MdbxuIUhcXj70k2JVa1uAUEbyIj1
W7YI52cf68WeQq3+8mtUw6onlfuReDtMvGsmZwTOz31P/KhN4v7LhPuVThXnuX+QLmVFQH9Nie9i
Rcr1z5tcu0fcMrhcjrVteMANI97e2s3BsOweCKGSEAo5GrCkqfuZFINrEvSq6ns7AvdXX+1rgQgi
nIVCt3ImYokMfjwfbeE5ASD71tWWHe43aKNa5OAOVUtbRJDX0SBsU5i3ZlWVsenWTTAGUUkXMlzU
9/hnSXdZJJ9t48g0F1gu9slqmEeybfx6Ju+V/yne/rJN9Kv3rk6KAc64Vai6Rmaj/Jz2dx5CDsFu
7swPltayEIvVsudUj0SuSlS9kJrgjfV2GTca9LhKYBkxU5fK30J3fg2rKUqKrTpOd06zEaD8IzA6
Fs/FS7HyahnXHdSNrTNeVtUYCn3v/1bYhYJyP8t18VTWidVjb5KETT+PuXRoFQ6HwrJJCsiNU/i0
3mpF5QLKtq2i/VvtcJXfy+eJeNSo7hkWapwWQcmsKm9/VZg9MTzvtVtAmfXofWwm2weSq1J2SPby
uiNgVs+2bHoXXs9pnVIX79bdXtX3F1VqPt3X58wO9Fvt7/3KcZO9H1R1LtSJGyVu6Ml2co3Eu8d3
Hs+LMpcFwHEgAd539htLbwxC9nCbROk+6+RpxVtMzl/y/jffloR7PZ9UMT3ut53x+O5ycs85Nird
4xaXBK6Ia2MdYaNEV9hzf3kS0k4s8wFP+1Fqld6eqnwtZq0t+9zbmDDiznFHeL5EblPx+KPvq+Vw
0/xQX73+8Q+lt/+8IaDXhBOf6oRobv1irRVLuNHrgGz/7L3qpd4lv2VyrbXJ2hxSx613k9rfTdA3
h3i/OOqrpcrmurDlEK4jsTPlA24N9vxf5b0hFhzHYYrs8x+exCe8yMF7LDifpSHejR2W6brUjG+P
Y1ber5DYK6e++XTqCHSJbaxWb9PCZTV/v+qUoGviNnrHt0LLadbxSSFA5Mz9dVmIarfrZA+Uy8+3
PMbxsQ4Sr5zvhMMQR71dDm+EKa9bOBKIE15dKTtIJMmYUBmkk/McPCV8g2DEcfPQI0/KXtXQ8OJO
oBJE74nvq0I/xHFHyZ3ofCu20UFybOZ4Y2+z3Iq3dAOfdSjnLUSjnYvYiJdz+/2mWjneol2hZQoX
ymEE2bR/EZEAUTtvnF6yq9xcl43XcnSvoVhOxNISZrklMlY0SOPU6Ev2pMaN0P7dwVu1Xvq2Lenq
qWDkj+JcyXJ/4XgMkbK4HBskkq2ddx3RJS0iuTnMQvqnpapfd1tFELoWEPAuhOIDqTdaAwl63G0Z
/pWQ7uesuCra2816oyTcvfCJ9s/mtADzyjmZ+7IwUK0ztSGe1XpyLJDO6bglNngxfnKCq/W0WgQ+
XU/QVnWM74T0v29OTFSWerwjHzZBB2IiX2rJrlmNN0WPlLfB+nL3K7sdcev4jsjZuroa4laSiBAx
+GqXS3Aq3qZVHBer573PWX7jcVin9TW4Z0X1cGoVTtbboqqXT9bpzQnLW2NwpvRz4bXuXMvNiMyw
I3J9k0FtPHpzFpJpbCT15r5X5QzQof5sP5q++JfEN/CEiMfX5uxFnYrcfYQ6L7+WBE1vUe+cKNnd
tcTJ35+E33DIhjBx80A1smu9YR1LFad1z4i5zkM43sfgUrhN16dNWN2OncqeLNVAabmKHUNHrHr8
ngQVlCmfUb90l18CU9bny6RJUDSViwbN6gvoUnJW+16lucEtQJKHctkqvAlcF/84GU4m5EBub/aV
GmnTQa8k0szj7D/Pvxhwv5GxTWLW2c/FMCAK6qd9wBsO7P2bkuSGHNo7vjkbBzwSn+iV1C3iTvqz
LVIS1/8PxoicNmGrC7lW/U1V2SI5zl4VMiEZjw38W96SqHjZlSM9RSJwBJQK39aPnIUo/81s/lV3
kTWnRdA80ZBsk/ycLfRNctd6vfpsGCdCkz7vs5ZgLLwPHfHikLDXklMd69I2qxQnq9rGw6r01gTA
SxSWeIoo5fltNv5/JoC/ZYtsgBv+55CFeDKd/BCZIJf/E5lQ+S8iWllG0EcZ1CMBM/9EJvAW4ITQ
TtzMVWoQYgf+E5lA+AEJJMEQkB7hQXXY4LvIBBqkIgtGK7xEWtz/4MR/9Vd+qpEjmMxExBtSbfjn
Tbgbpg/JxVtlbHri8Z7TT7Pcu1Qe0bh6dQoHDl480tqeEiOH0tYh53inwCbiIWxwmqW6KpBrpRxU
KLhaKTyt227bWa2n1cPwsqx1mhdK2RUvEUfcyGpF9ujKB0xUWnq7980pYVOtT0TgFOsXNd5e2ttq
nVi5tFhoWXvgSH1TDFZE7BRfl2lrXPeLqybZRuw1iaGrlXv0qp/Iy119Nr85Hv4j8v4fk5j+kMVi
uN6uT/PZevJzQlR51v9tqU4beHv+RLxrUpya9+tt8rWa/0jG3PgPGZf/ix1WSvFQR7D0Lc/Ed2Rc
LJZbOCY4nlEnwdgPZFwrc7aIrdUi5zdIFPQ9GcuRzRrx7jWcPATS/idk/GsmByRhq4i8JASjRqCP
kPl35gbQ+7QvvzmiUdw0/OqzToGASrgivR5w3F6/zeo9KhdOuK/vwzulmD/Le/yhJO/uc+xcNtR5
IJ9waSfBmHu9Dh/lFmno9bpOovrl2S5f3rgm2NcYk7wGfwE6n+xM94iYVM2GF8b5R7/uL9JSHrL3
69bmdGhSWrqczNWV7Qn3w0OznzjHJ2Ou+bu1e0SffaNNblFOtuEqeJDKs7VvQ9Xq+Nnr63NHkCbZ
MwtXdksK8WGMU6K5xm1xpewJ1Qcon36pHK17ZelWCqf0c6MSUJ0aA3eUEcX8iktqfmw+/cOHKn3H
q3N4ckSqTo3tD2kg159AEvJX1gaFT51C/WpVG2vzUH5+C1X4f5yVyDf5d1ZSk8tt9b//ezffv9mn
m5BC+Humypv4N1NhHUscJWEHsJfEe/yjG+A3ws4kcRyag6wRuC3/rRtapHPCxMTGLGPV4l78t27A
6gSscFoKxE4+jf+EqUp53dMfwU+tKeFxnLoiyQwK4keuelLbfnW4jctGelRBN8uSJFI9zwrsKGHn
VV3VzqDikrKXKjiqaWRnwUdFH9VdK9scWUkSrNXesrxe1MPNqJLopaKe5fCLjP38O+e90ZyoC/PU
uTnP9sZ/mWVFXUi1bZ+sgr2z1gFePl1UnbVBGIoxi51B6A09Jx4MOnG8V3sVdgYbHcZ3ZaR3VVOZ
vDbbq8HLOKpFd9aJw04nHrjhX7aOKAv4CzD8YW6qP8WMVPY3yqQ/VhXDJRpduenDoBYBD8dcY2qK
Tpq6s246M9JuFrgZ9RqU3YuyNGgv1bQd7ZTna8cfccJXr7n+a27fjG7Ui+y1CtJuGBqpbb1UECXz
3kGN/IMaNnRkJ2eVKOvrrLLU3aupioo6HVSU+1FLc96jlJOi9qmyej1CilWv15tH9jSIrJ16acvr
F5XDRxxKF93QrKvh2fha6sXCddPFSfmjppqU9Fgtdd9xVyqOZ1vlDpjacOb72AbqqcKmeWeIg2Vb
dcILizJzw79tRuRhTL+QHTmNmlK+APb4Kca4+im+Ckj0stE9qpbKsmxm0Isw1ouZu9GDvery7bKs
nO9bq7KVZgOOwuhu9jHWaqmi1EhTzEt1sgmOVwuhj85iD4VsFWOHOrIu9cKZhI7RUpCsLMBWjfUg
XOy02w1wUKhkqRS1XRVEXFDJfNUu6J7q2UkURdYcCm5pC1Whomitfaeuoq+X6tWNqlrbVeOlD+qo
KVuhX/pqLBNcjPrdvph7u2jsIvaV1UldVL/vhOFiaXRmLKb7VKyx5/HyWE3+Rqzo1N9RK0qaMNRy
o8F5sB85uVH4lJf5lJKcl24v23vFUIVSj6rSfqiybvFX2vDOqqipMKkGgW2fVRWSxglpZNPE6gXt
i00NbJYkcN1sq1IqRaktjB1UtcUes6zVWdlbHU2DIEHJMjtLdekwlVlNIUK6SImw/1RxGAYQMu2s
1ZRE3eFSQdis3sD1+/qtZkcWvaxT18gyBE/00R/t2bQ1j+DvgQsLdSsqzZbq2v466o3xQpxQaUwH
V/U2p0Fdn2Uwa6MGEWCQ6qI5XSrzoj66V9AN3VS+h5gq0WEZbDRnofivDA0dYMMb99X0rMLbpXap
3eI3DmVqIHCuwbiaW5os62jtTI/MZErchmJnU1FmUG8Ui0kRPBpLzrSZ9/hlDE56FmbIx3SQUuGq
ncoSZGSsseAvo6LweeiruVjR27MKnnSDQqs8ZQZ7jS4qXoQDdjTgviOfbtM8ckdF8SD3rcK7YqrW
akbeDz3Af859g/6MODE9G6RlHWSzkKqZadm6GZRHMUiMCf+ujXcHLyQt3YyW0V+piqLWb7voZEzU
ngEnSUFd9VJtWdgARwWttoymKc/d04n2zdhDHMRbqN581650tk5Q1NQrUCNKTkEywZ6hlHWl/fEe
3scommu/EVASebLqkUPglBx9eCchjpeLVnpOTRYLR7Uhi0m+ik7TfmuO0NIep8u8ok2BN2Mls92Q
ASNwtT2VlShas5CQRjW3p2QkQAhyKJlVLumJlUzPcjm5NLg3wYFvDC/dkx5u2snOSKyDW+w9eyc1
qhst7d3U11qTVxPvaLvYfuhhPbipIaKE9ZhbBAWpYSScgGigI8bWOpl469S8oBOZ0CEdfXS+Wvqo
29PIs9aw/9jozff6oaKq8vbaFs1o3dTbcHxOS8BxspbQeTvyPIRzQU8uauJ87fWEbZ91uDPmV02o
kvFwt9bXVs/P+bwHQlMpWRbMhRtCS6ugoB+dldE7dMa2dL9/0LOxvnfG2kGzcOvXvX01qKbVbrCS
w/lSZklFJbWyQsJmYRciBZmze9uaPvVg1oANFWW6UB9nbmNme4BcRaJx5H1sEg6iekSF0dqJF62V
ER0Z9EvZ3ohSOzR91FFP5EKQ1NUoCM5IyV501TtGXNDtAKl6cakGbSxVJVoZ6CqyF6rkqFdtzrVp
eWXLLeR6Z0qGe1req6au+k0E+R2yx0mrL23y8gj5p4EV9XpfWTdhI8esG95DDQma04wStK45zQN5
P/VdBB1KI4qu7TnSicgiZZ2NBLnEVESW1fMd3/F8c/TSTYP1YEvTe7cLXZEUK/9mvtvO2H+qCU5r
44tQNK/RpfhQUDe29I9qTugTRJKVQPQ3Y9qrGjezqXbK77/b9eCha0ybueNZMpyABLJMsFAGkWl8
HlSQRR+/0SUdkD1ZMT7psxuetB5ejYa2qBDHfdE0a8Ia487JHHHVGDVsNtAxS2i3bF/bxHkxd03D
6jUVInSFuowp6q63qHFnZA0/1rCuvrwDzxsRCKwe2lts1SxezO5M7F3NKClrPo2WxfZWe6yGH+0P
nbEqq/5J2ZSazFWWf1KeKK95E4yw1L2V4e3tC7osppWNRl6drI0zaVkkudWxzxNX7mRnUt1E39Vg
FiP7w40SmLHQC3hVZuKh5kMrlnVFBxorOsbpQ6NhUXRQ3fTWOOilaH8kFpc0EDsDvt7KRV1QYQt5
XOPJTS3gpGGsjdlbdxMEqgUHbFmO7GSkVxPpKCTw1OcOURZqYwtlnOytf7NvHqrsSQ+X2tupGnT9
MYkKMZvQDzrOHSB7K4iRp5LpFD0ja46umS0NOFHkbdrdaTgHhQEgGlCyERkfuAN23IzZE8n+MOqO
SMdtB1H9NlNObrYfxss42Dv75D0dEi45x84Ryd4wODl57YQr1WmolEUE5e10Oo1AQoNBSIt8vnmA
GwNrAH53FZfV1ogXN8NtMsnddNlm3ZlnmSpyVBmzgWn6DozzVC7jKbTdU3prH7THVrFqmJ7vLA00
fBgP+86O610IJ6QDK6upCbnkeYJvYTaZX5knJAwEpvuI4pHpOTN3p1mkg+VYw5VyZyT+Cqpu3dX3
3t0uWOse4XZtqI54UkU2LA3GHyOioQ0TidTzm9DTRPAQ+M4ZjTykAXAJTuT10cMcVfSC0YSgBqfY
FjEm+PRtn3IiJ3+P5mYn3qjJ3ohXyo8XB2vZfqqi6pvodbhwslGuO+hAdei5xUmzQaRG3tcOSwbC
DXmsP1bmlku/RLzRG5rxepbvl9sVXW6fYAJCaA16Mlb+04MzSjRxtWkYyjaB1Tsz7vf9Jo+FgDE5
mENCFpX0POetUK+Zop1u2aGbuk5/tkBJaz+GbMKDHk2YdYgaJmzCNf2TXpBTo9uKIVyg187qdDYa
dDABLP7tdF2p8Uv8CzWIcG5TWZo9ctyRP0XhH47HEokF69h4btpNQWmZHQUZf7pA+zCcuZ3ZAOpL
eSlrqC5iF5iXIzneNgYgvilS3Z5HkY3cjRIbE88bqokIViuaRzB5T1ke4tWLcvQsr2P4idFoY1K2
k7mI4KHveZE19MRqpBlu0CwnpBjHCzLAQR2deIEoE8HGj44zEdNuATZahOFYhx2wdPi//u0H+82Z
I/xTv0PN382NBPJ851XargoUaCJtgTFIs27I3CRd+hEO3DRbq3YahzP6F2I9pWkW8AOwCsrF8hMS
cFHW9jSRqerKTIZu7HKpm4aO38d4ocksYRbsjPszCKC7R9y4qM5gEbpdJlamK2IyMgy/IMl4QCor
0c1SViHjdoHHsCFoHCycRD3Ui8uKuTSG+YvFTo/lEayNFaVpkCQJGpOVYSW+mTK2POKlrBxdW54V
WYk8sRclU5tlQRn2+PbmPJevwLa8OS3whu/75jAJsiSYZl13lmXSuDwriTA/g/mIthh/3n+exz1Y
/p4HEdCsZ458c2L6vtOnHd0X9oZX4hADj0GGcd8x/Ymv/ZHv8FffgRRClhgRFroDdwQ1+XHYRytG
nnB/zMvMcYd7IKUeZORxzYi74zh1F+GEx2zUAqEZxzER2DzU6S9Yu8UAbYJ0YMLEdkc+DkbSLS7w
PcsamSakCj0jMPyRZ3LzIAud2AU8/5nWSrU8DegvVm+VClF4fDgP/PN5p+OzVedIVblsuGIPYqhm
LCTOhW7AUkNdjF8IBZqZAcXCcCD08G1ZutACQ3BZbyEMISEWhF/ZlN9uivWRBJCXG8fMG22mIcQD
6SU0LVSXa1Wak7cwl7QQlhiEvJlh4dAfbGc65YaDcAb9Q6xcyS+5h3Zl4vApMJm8tOUHvwZQ/IAb
ZWIzLs8yWCcLQkfjgnCzFiIF5Mb8RlGWsXihtBXQ86OadSYxK9yB0QK5NeBqroWI+bCht4GIpAzx
kS6YFcbCre4gA2+qaQKzSO8gI94SnoRXeQs+hG+FkV1DLuQa4dyMSQrkuRGGLCNO4VImOcCWzLpc
1eWiLvoQiNjXTDstcwvdheLbPJfuto8KQQhDJxl2rEwio6BFesJE0X43gXvDLjyMmZsEXJ9LWgbP
c870LpnCPoyflZclDOHeDMaSDgSBLDK2Mq3TLJ3hhml3igUZTHkMTTL+aRZ0aSnKB8Z93CJUgrfH
6fDTiSFrUzw/OUkIs9IWj6NtWrWn+Kqkx7wBuycZrcO0Fo9jSuiWePKSwDVCmXebf4L8W0iEYX77
gpxYcqSTUB6ygIvwIAQiTuaeNVKeNYSXAgyhKR4uiIbVRc0sFXIfiSCGZspgbKSGCBgI4yuypU/I
vqA7j/qR/1Ydz0Eo9ZCMucjisiF87pkmyNTjKSZPMfnpRcOvoddUJmofUWAORxMPx6E38nlMlMiq
IZ7nsPYINMDd9E+EimdNpyIbYY5gyjfDZ8CIGVoE4kfoJtKKKMYkWgqBJxM2cvr02E/ybkc93woQ
d0MkIE3SqGMOkYmev1Xgm1HP89SQK0dC3r4HR6IX5cKRPzERWZ6QmvwAqDsxWnMoMpS52+HXQyYx
yp5MztBCpR6UldkWA0TQIQgdcY0imGnAcWSoUBg/6GnEUOeMIWKIiHNuxgoQKSdyjj7KdfBjEDF5
Q573L8cbU8HNPA0dLX1yzMkosqEZ+uGjCnreyAxnqGFnAjbysQ/oNhZL5NE1lsVhWXx5iTkaWQj9
k4IKF37PpMO0J/rdcaSjPAZviYqQ2aINwkXHHw3plIXn05PbvDkKjn4ji0cjHjxkqZkzZoNn4L2U
qRn5fRQM5ZcV8t+PHVzPHutgTlgEWAOWZtVkRrhyEdMhlgPqkUVC5sehMG+Mp3PijCa83IflHWcy
6TsL1D4E5I8mTtjBnYLzOeww7UOvzwLy8P4C6YAFPxFVhcEDyy2AKf7kAt7EnUqjaDEkYh8/q+cz
BXz0zchL7DlTyUSA/BYdFI9nQVcB9I3Acbw+LzFjPC8eMO001BFUxPXoImCC8LbDmkF+HRCSPEE+
Fqgq5KcMirWJaQqhG4eGm3ZSYAtc3xZZB8Mx4IWRDtwsdkwEaRj7DlJSlG3sj2gOHIic5OaOKCQH
DeIirBHiIlwHzjeNjPoRaUt3pGdhGoQxT0L4imrlRTy3vJh0edwArQbm9n25/m869He72fiMZbdR
kgMBaX8EbK3CvvW8EufOQBE9ixDFIGBItDuzl8vRFKeQyJmgnHsJcwyFLkKzoWFzyc385UBLtIBw
uKhcZCGjQfzBI/KdJQKu2pmbBZ4pWvTb69+AmQhsxKYIYXlm/uRMHsv3v4Qusr6o5RW067dLBckh
DoHY4n9L3zrLVYGo5y7/GaKG0XIpOrizYKVZsszthh06ywyz7M5bxR2wiawPV/EyeEG6moYLWS4w
5kLHDve6okuR0Ij3jPWkg6iqlOULkbaA0oT1i1m/XI2I7Qe+kB+s3IKb2+hTmRS5Fs0DXwVo4Xyy
RF7SXennAEsSlczfQBWBDZ0FlCWjpS0Igd9QB2AVUoNf0FKdBcpZZo1BMtls2uSqF7w1E2RBm64Q
EtNC04IX6HCu4kD+OTugqLJABBbbLDl2RjOJWrO7BmQp2E8UYh9SRAOzKpC/AGIwL53ZM3vInY5A
ghyN8B6NyFd3EHZQ+vIv48uJPdddDDyJgilv2fJ6wN5Nwr4WviBgivWFKYuGZpqAb1hPYgEA7Zgy
xs4D84lNrJEAIDRJkiCdWDM2Y+gzMioZSPMifL25YHFAs4BnBLmFhO1Z9tAEUMkcmD1pAv0gY/F8
ADoY1sQK+xd6x+uDovOt0RBBisrES8tkdxBgiD3HRNyIsgb+SC+k85AD+h2tx7TFsk3X8xwfs1AW
J+sOADJRT64U/kCuCjfZ9tBJvg3dcTA3eIjorVxV4vocIY0hklh+I9LQDyPtmdJbtFUs9LyI+5qu
cw82JEDKtrlJFGHcGVl2gI+uw1BDNArGAxMW8HwL2QjhIFwFQ9Cfbsp0IzxRxawIEAYwka/GXHR+
jq54n1fQNRbK0R85oY9OQbTTDd8fWYjinFihdLToSLDNHD0hKqRjDR3EfYymQ8zhXrATwEY+gj46
ABQgRoLoIevTmaP8sHBGc8AQVpgAiBEKYdH3WS1wBK8IwkXPsX5DdJiJocPtsgmEwBdgJl+4y7Bw
RFnIu6ad2D0UizePhkOBzVhADGbITUAdWfCFO8Ov64aoLrrEbYKOpIW38iEHU9AOiy6z5mAtoZMm
DhtPox5uOFtWdDrNkZGsLVhVjPuVlgkDW2LI46oE5wqml9cYxvSomWBZ7LMSd6p4AsTqR9c7rJEA
CUbBKghqAhVNTBaH/WGwSG/IvnDPMqlJzpiZHnMRz0IcpUPoTeXuH+YDWjX70B+UG/dRTqhiBIqD
Hwn1zyrIF4NgNkAKtGHi5BmNhJ8icSBBGoBGhjyCQxgfBnkAjwpRgH9GMUIT8oPIJv7E6fRHTNUE
aDDx41gw2gLDaNahyRxRTVDvtESnLWADjbJ+ODWhyhhXWMzGVegW8TzRHIQCeOiLCdpnNZE9PEQW
NK1gr4+AJyM9cTbir18s4gPOrBnEIRJqgT9jBjMs8Lukf9GQVAr6nUeDk/ekOiBtptQT/sGjwY7r
s3ginMdgmxNBNrXBkb743OBiVCU+AuScyAFWSVQIwkvsAriAV0UYCiBEdwCRE0QwshgdgHTCvhH3
hgwQcchU0yAOJPQosQAQCghS+AKpZOF4QH2KNBd7EpkIquCfNG3nT8CoQ/6hd0WWeQINCTcA2ePc
lzZgJGCd9Br/D6oh9JEzXBpZpsAV9AJShRd4ZzYA1lpIOnk81Gt7ICzwIn4FFhTexHspTOUjUwRG
8ZCJCX8CyC0RkKAz2EakgDQtFjnGF9oUUAgphkKKADN5JnZPyGjBOqLQBuiSDCSl5Q7XJQbBcUK3
M+j8ZTXrtd8E7wF3/r2ahFd9759arTkKeL2ymik2DTPFlMYD0dXs52OKocHgTWYDsCJmlKAC3GTA
AwCfLDZsLCqcNZ+iqINgDtiReyANEa949Jhq4c3cPsEnGuU+JVHg3GswVJpMXTALGoA5yBDc/1Je
3J3kKgXygRYgiDk+QnEz7XU0Rxwk9CUFPiU2KjNLcUDDNiB/x8fNnQFZADX4GvKPbjq1UVGJnU3b
Z9mUt0XSMzZM4hx/5NJIdnBwSlm8iwHKsL+BAYYgKsyURQdJsGTgcpZfBDfxFlYPik5sz+QX7inM
G6HynKKE0nNxjmWB6KQhRCxgG4nKn0KgOInRWaJ65Atx1sNflpNr7kVCJKPhQB1ejFzGKyywBb+w
w0aIi+8SRUjXUFKmrxcjmB/EhB9rBpIT9M8asucmkgvDFk5g8r59io8ONx4GLEIVCMOltASfACZQ
SoSW+LHlA6p06C7osuiPeIHYN7Qg8+4AQL9AeKVp36EnWBZCM2zRAN1wrgj8AVjhMcAm6uALVyC3
7l0MRDQCMHAGUTOPsIbPRiQf0nNIIGunCz9uEZ+BKZN/YBgKZ/ANAiRaB++kzAGXi0UQBIaAAnqS
my5/CXuo/CbqoU7NLOpCcKiV6CaJr/qeP96bKmXtCKGSGB18NcKsLrwCddsJ2BhSRYdGCWgW0ZMx
gzBNipsJUijrLhg0xSvD63AEhM070CtOKDBGhL3pRxYMBKoQDx1NBJH4uJGQnif/4tsRJrB4PYqG
xC/Me+Ic5wFCXKg/iz4gUGBPXIxQCp5T8RN4IUIKrmPqFw4E6YPdUDhYwZh5UF4P7wa0y7OECsXo
hepHpkAT5CGICMOQkUJtgGrxV33je9eRhwALEEaof6CuLBy6VAxKz3dj5KAb6lmOqt0F8yQ8DmpN
Qx87I3by9QqZBpHbrttxF0QWeLAoo0ixMVF4QsGLPxt15Bb8RWWxiAQpy1FqEg62fooGqj0up+b4
/kTIIXJQKViR8LzAaH4UgN34ybArvn2Cy3EOiphDNIk/WVhIDCOxcvj6ZkYMRBDKjhiWwyI3o3MZ
jkASlxp/z2IhTlph+NzHdwqe7Abs8A5SjAdMNaQe1xhi4TF+kaeiDF2RW04n94+KE7X7JqBIrhBx
6+L5B3b5HRcWyRVrQltpFyjOfihjSFNx/HUz+iRCmhGIxxJPw7dFWwxCQpt4H3dibnJORbSKZhYK
FtoxIR/BQUJAucUqa8OKoYi67Ena1jzpJlO5SZQkahxZyu2IbWHLHH3AkDNGgtoWtR9MmWu5AvFm
AtDBWj738VBIDyeUyDek2BTqF9sLMwK7QdoXi1lcud9MREzGHF0CLGgTTyfDxPPB3bALmDbCAypd
khdyXY26yIW5EDmyDyLPP2hfDC1ax2kjuoqJEItPJDw4HcTG/Hom4InRAAkivCe9JYsliEIuAzjk
8lu0v0WAHffCnTwT0C23ysNGgu+ABrlfCPcRTiTZBAFL0z/YDleeKT4frpzk/rwvhZcJr7j4P5DX
4ApBh0hdhjDEbhFfHKoqd0yOWH8TFxekANbgIjjHHOKxg4Nn9ECg6gYlyEzj7OEnV3QEjwI6xB1F
L9k8gmUR8Q66/M/cVuWM/e/YjYquoMMGmcgbP8nMT2232h52sBuBU9aZTKQA+LChwrJ2WzbnD+NC
GpGUo7NqUzHTl530UkKl1dFjuPWp/d29m9eQhDM7VTTPhDIs2aVHda+sQ0q5LvVCTRDUo/YO2RBU
0S/g/90Ypfbb2uhO1m6vu1mtF7ZG986r3cSiNaN7n9y1hF9tVYGwEY6zKyqhGFeLU9ntNcE9e3N+
1GXzYpA9Rm0cF7dOl6Spxqd9St7+gXhqoqmIaBuW2huvlFy7R+dtrom70DuzbhbdXX9Dn3dGQYJZ
2THn8JpZNqmeZG3aa7fRptdj0vWT/tV8NTkCrC7P4Y5aHotScF7pz+itagQp9B/z3ZzAAl3q+Q9N
wVtzHNWM5/DovoynJeELozL75+dOUVW7ZaeimoSjVdt7whw+5jY4EOW6srAc+K6rko7P7kW92dHv
EEgSvTIOq27jY3sXEhNhFQlnuROhQPTj/Ngho09DcUrPqU93+mS1Rg2LxLZqQ+4wgjBWPj25qUu/
QO1AcxkV1YsHE0NzVlQpbj/xQZEY0fg/1J3HkuNYmqVfpa1XMwukQZEEFj1mcy80tXSxgbl70AmQ
AEgoksDT94eqLquI7OysqcWMTVumpQh3Clzxy/OfE7NTKqv4nPapSAEgRfw7D1B/CiZsOgpQniKm
hXw/BaNGfDLcJ69LG2OVQWIs11mUenTPgvq9CcrFiFUznDy6yCUQpcehF+NDN3/OLu4pYBI7vPFu
1xQoBWwHy2vnVl+Pk0BGJVu3AWPozpXj4aji5mxPIeCB4OLZoSW/zXX9gjKZ+X4NHpEdwPk1B7gx
z0tR8+YQ4d0FTFLWAZE2dQ6RwGHs9W7sPDbdAXjZPH466iG5CeioUTFajWYXkBr6h5e7OQGo4W8M
x5hpumBQ+wYYuRJqJUaNP8nk03TP9rKqwuI25+BchzldcWG1WVCvnGbvD4Bm3tPRlspOAXvPkq57
GK6PhuymT7fxU49V4holR7jkfTM4yewDBMNaV8VpeffAa4E3hHtDqpvTlKCz7ME4gURk5RPfWFob
NqP8fjpQHIfaTSg/iie4A3NahmNAWBUbi57R222f0gOAC/71uRh7jAqXy8K/bhWn8fMto44ovpnv
HBEn29/3kEnU8rxuWkcJ1elpq+dCCZXdnSN7ds0XdabOCsm8bCLmlsyiAvgM87J6NGZ/7OA2XLPb
zJRmVL1qnsUJ4qJg5CtvUMPgII3pSqVgctbGsgN+ObFF4yncSRSMnHYRO+8Wl7oBJze9OwYXd3lx
X08OQMa/AKW4sgCZjelw7nqwKiNnWc5r3v09dc0ony7H4SUquQQjoW0TeEm89rs8jKNaImVFKB7d
p6UcPjdxuOsCIjSwZTFXXAFuhA60BIGzQ7g4JIYrHG2Xu6MAPBZQz2fIgAV3/6sX8TrIMCsP0Gu5
r0YXt5XgzIBtjsCyfRpT1IlZf9v3uTZgcvggWftX2XsQGXpKiLnbPeXyHqRh4ZzDzp3+KCXaM261
RZIEG7AEbIj9og6RymXLZ8a+tivfb165OL+dXP6oA/pWzXLv+gLuMN9/gm26iBsR+8TJgPHW4jZr
xQVLywf3GCoYY2QcDTDAewRt1hlodPpeR1hfbzlxGh7vwletndytBTmG9tZubiHEdW4e5fL2ku/n
9XSaLatpwcrmsjtoX8BfX4xUwN5x0iO9E5PlqZTJ7pw41vpZu+Z1lXRevMbcQ19zBdkJkrUPG825
l5AqueP3Du8AtIwfMmCcuzHIPtcYQDF3P+DEBFgqti916wCELUAjtFEHQCLyLMHFchKsOLo6oLec
57L/Kj/U+dPhqFwOo10N0zn8DatB5ufk3JwJCtRMt3KsGt+o3MludBaKidyTMFVhPyTHMb3IHOia
A4XIxX+aYnR44It0T1X5Fo0fb7E6Ytt4ndCd6nAepgjAZWvuUJ+Bxf4QWWJ7dw5QzQc3XsFhJisi
3to+5C3EtD+45JrzSnAdf36DG345DH6ldZ8rTWKHJSzjXufyZhCne+r0dUDKYlz2Z/CC6vB2e2Tk
0Y26ckzhgHg15nPYkZ6gpDOxebgoqgizEjePUzAbvCExaC+UE7BZKq3e7sQFKGbd4rooZesbL6Mg
B6gGE32ggqxkUIkvg51UOKPLiVyaT3mJFFHAjeA+Q26sdVT3zaoPeufswY/ynOnH60ITR9XbKDzZ
j/MqDdT5g/r2K3RygRZYzrxx9A91/1ViAlS3WcKjAliqkIYslhOvBrhY+oq4LXOAva/vZ089ZHc5
XoPfM7xMjucarkqVy9RvPcOP13BAMLvvtQEO0t+YLudKE+vXcTRECbF83Y284CI+p+8obxwULM0Z
TLoaNbN4fvX0l2nHR08fGedccx7ggzmHzuYpvWLXRafgsumBpT9dHJLMFzX36yriqN/B2z+1gSHH
vgV+WgGqVYaR5t78qYo5siJT6j5Q2bkuf3xP2S8AwhDOCLDhYPrck5M7nCPMV+wfPrGEIpEaW0Rz
nH/vruAKzjsN9Ot1cSAGAZidOXEELM4KCrFrfpy9icvtBYafy6uvAZQDlCu+TnPm2DfvCA7412gC
ZrYBn+jogGtPwe7Cfa9lH2I8Ntkqj0pf9bxkpTCFAqNiRPe68FaQ0gGpxuLPoH0MwPh+wMpAlHNn
Tenvzl6v8hNrNnvgEEvxzQZyWgBku4/g6U9zst4mfL1xft4ny/B4C6rZ5iLfDfGIPilD+MiU4fTT
5S2spfa67Gepa0ShDo4OSQBhexvrK3Gui8bJViGQ2ofTeUs05PSD4ejhAIfsvWvUiN1lcfZKYrJ1
z8leLQiCgqMCsnjiF6v2oLobwgGpBd2BjbxKYIQeEmIFqGEb2l1355fANidYsfkq3WdLTV5CHbA3
+PvT7O0xu6riI13ZcrK2e5mufIQVpj0Aw4s0xUfjn2s+Lg0fTuHfD3bl3T+SxWVXhw2T8OKUS6vz
zh+QYig3maci+26/ig8DjOztkHPVF8DAXxr8yZcCaLkjKiyEvTq7zUcmIubTiR281Gm3YxQERP9R
uI9ppNtilDklgxRvneoVsTTfDCKG1KsvX1UBNN4G0LmJD+dVPOcgzWLfoBhRzhUBXvRSs7smwFbr
2/KvG0Rh3qq38UE/ML2wTwMmCc83MXmBfsZRNAw7jthyDee6RkS6EdMau5IHV6YxFHE8LzFNx/it
OJy5K7W4zPUfDI0fn1JdnnCaOnIV4lmBSk51ELlNdF6Yy2Kjjn0DKCPGdKkH/Xw8TZfm5sxhyTCk
hdvOTF3kOzXglz7Oh8uq8CvRHIiJ5f2gYUYLP9+5zTfaV72EPeydr/z+cExNmIrfDrIGSJtNU8In
QJaVf8OhLzn/wQTFn2iUihgtQJxNqN48LJZq+ERvaGxVjj2ERo/gA4HT5fUQv19fKqeZadjJS9TN
R591KSD4jXeKPBkSLTVuNjrjy494cXmNP4vFJZejyovt+ejdWDynnSngGXfzWft1L6U8b3TLR+It
/kJgdrqJ2ebnYXSodwjQcIZMb3Hxbf8RPHZ4to1NeuGWu9xpPixYA5jdPFQv9+kDZPebvspfy7OY
DNTcEvaiLBHXeXeVk8/xsXM18hhDGmHpKqZrfIEcZuphwjV+Ysn0YxzhG042Yj4iHXkNvzyzfGhs
ayfd2DiuCt6Xr3xRYehfWzD0cEWoAO13RMpLZWEzZwfGfoseh594zJVBZTlFUGiRMEQAChpCFHc/
I8BX5/VmZIlq9R7DSyeGJGhsClawnatuNdNdxE9EG0zh7nXUNWeJ6AorOpbnrb5S1n1kSDUwvQbI
L0vVimy2/VAJPBIPMG1wXV23k9Xpy/gYGHIWOiE+MxH3qfpm+BOsq5WI09mxHA1fkjgMx7oT/OPV
6x9OGgvLyz4UTuWP80KrhLIfz5Lhg3Ehs1IuFaIwyF9n5wW0KzPcvWxJM1cTDOL2Mu0OLKJ7x1Ix
1ETmWB7jkIDeB2fvn7jEi+JTv6O2Ja6EINt8c9+2h0Q+5iO8duFcFugc0Q67Oz2DxKHGx3YSHUmv
5FoR+tCk7OUkelESxyCcHL/WJLaZd15xGXEXt81NjGZMwgg8+xuTLm8T7zMP9WFkb7pLg+dO80p5
tIQhRYq9N0HzM/eyyHQfZu+PohZ+z3DDQp8x7LHUSQnCM7eOoYbE+aoWiP4xtNB93Q56OPHhD/ZG
34+gc46wkwNhqtxscXVWm3I2GqOi43b4d6ItA7kc7wF/jupMDrDYzBvZoH0hro2rkN0yefOl7KuP
apGHGoHf08ksZxIlCxPyQmOd85T94nlQvrPNJI+4DWO3ayPryziHytpcdpm8V+hvONx6pAFGCQc3
GIHEf1U+Tr66gmf3jrxcLZrz9oYR/IyffnX36kd4hXg8OKOA4+k+XB+dqN0srGalW6NKN39ELQ5C
I1/PlrbcXdacdZlgkjgxljPDZxGyl/6mnRlM6sD9GtwPT4a83Q26ttQQcn9zxQM0nTgSmVRI9K0t
TXwM3YcXW2qY3QxxW3xc69Qr3em/eznm2Hae+eM61wLGomYQCBH+XBh0WMSELqqnOhZYN7p4avAY
ufiC8VRZ374hWzGILAhERI6bQcHkYIONauQba4fvscQIv5bg8G9jUW0mpcgYpbtItUGgMLJ/2G8m
wxrzajNmLqqUpiEnpGJV2GmOoUXqV3ty1JsYrx6A3QuRzy/uJWiGfANavSVfdW9LEQ4zWV8fUe30
G6RtAhV0P/3UrGS5sm90gIrpDSugidvNzQmXn35sCPXsW3geiF+KAOIikeN7YXKo5YPjjrLXTdq1
bGEUurj1+6mCslwM5pnkyNGYa8hWrw0xofJaYb+IiW7Q7FmEgndn2jGy0c6LH/dZ7d4Y9Gr9jc3t
ubib2zbZlnL1Sr6yYbpoyZQmblp7qSHtEWUE5yo2abhNJZzERIT1gqxb8ONhiJbLzlZD2UN4cyQF
YpIEs4KCC2ucM4CUYvkad8TgWcs2tEw4RTFREWfdM5n+Ul/hs+NNTjurlZBRfT/XcLOfHkH6PiGy
Z/Tic2KGJaMJLyMz5LBTd7g43X6kCr0kcjnH3mN+uxGd9eG4J44iDE0/uLtvdnjysFQembxczzPn
lUIFRrEnt8gXJikdYeHJTTdpQBwfTrxqd5kzxjRMYjGBOB3NKcNRZeMWt/xBNtgi0FtEhRg79xrh
OsT1/QnWcogtB9e+QQ3ga+IxoGTPmbViZZkPoqxV+5RFpjTch5cs9R+pJBYnAboLsCfMgHoX5xvF
U3jsaNaTgci3THxcCbrciLPThra8supcjcQpyTlmZ2KDeHnhUQ2RHscMoiXszH3q4XRCTXyxdeQl
nxPbg5RmPaQtRIfeMBmYECs/GBcgmsSpvI+m0OvyQzjw+NFm1xGIXvZXSdZ6cUMDA6cxdTcE82N5
ikh9l4SHXk1QfiGC5HWfpvyWPz4PSZT5NY9nMFPOLeWvdjOsihYQWFdhySwWYz4E787uFFDPUpmh
uQ0LVfvIW8n165MBshPDOme/ZimJ+7hSw6GyQlTlIOsS5Trj/UjBhRbYxJoMZblp5F59HoqQPKFe
UQfJuvNfUzf1tWn1aSwiAmoXEkj5niw7Q4xI0yvfCmpswlV+5fOTT/qblGJLTHknAy0YfsHWn8LW
+Uhnp1XKFtScY7rRBWZn5JMZjNb86azH70SpT3rG3JLhZzKyh5SLvu0ZQ3iTxwc7lQzj5kNWfZp1
zpcmIY8bpvHmJ/mMmukz6qVvAJIw54ktR8dkyuwo436ozweKY3mjg/Zde/CyhP1a4yMbjI4pJuvH
iuG4Q9YJzPwyG8LhjkT0K1adthVWPkvMd43poQ1T0ixNwcJdqbWMI7yKc6FHHXC8lxzDzSQ4reGJ
ZyRxqTHBOSPoYQsvwnS1F0Ik42U6FMjC7kyoMua6P7GbubT3nVPJ8Vd01FjMYoFc8AFqxTeoyKmB
5lTFEnCaY6FELVlgRy4I3WqE69pkhxvBaR6m/lfGsPzXycGiZploCcyHZePZWDMCk2ErYqILW9qb
mlPw6r0zODcYm6H4RFz5PuQlQ6JHwVRs6C9/XY8MzRJLZ2J3D5PlKxjj+ZJNaKYkK0PmdbYYm524
ClkSQ4oB3mRqhWXEPV63i3ZA1ZC0CjIpSlu7fD433165A2I3XlHv+FzRUb+46jCFRtXwvQ86N1u2
spkimCxunwUZXDim0MUieXdGuQFBPgWBHY/vU7hCcpbFp47m5usHpSk+CSfHUcY7RC99xEQaRf3W
Ww5xmj/yFCzGLHFUhoVv8k1x388OLzpjGM7enIhqsBFsxXh285AkyYWx3hODfd15v43czr5OLnTr
rMU90DEHCfEgP0jdm/e101nFMccck0Kd6fqRzVReL5Yk0hfRBzQbFG9Jko85zV2bGzeYQMPjHrDc
iUsmw9g+r31SPyBhpcXgTvVNP8xR1T5359Vi/NwWu2Ey/Ml0KO9E9c99v5KslT6Ty8Jgbvfqp76J
Eb3IYppGBa0KJohZBMoCco6fkUtKLoDt2EVKehxOncLkMnZm5/XC5J3toXq3u4X3YDKHaoZq3oUp
apSt90tzje0WakjCwRelHMJCE7fLGyVpMsvpmGnshEnwBcU7mU5r/NwG1FjLlb5Q379jrl8x3rjA
peXUDlQ1wIv9XbxjA31jQcRKn8HCIywq/+VOKNJHF1/faX4LUAZ+U27wXZYUhPXdExNoUc6dmQ5Q
7G4IF7FaYf3WUlIpxHcn3oz3ZwQrB09n8tQEIizQlgypoXrtNPImyx0nhRHTa7hvnRP0Eu2snm37
6LSiikPBkfNCeMh/MA3qmo7h17r41kU744cStQaRrAnRZoWfHKFp49LweKgyUTFTthxI7tuUxBb6
BVIk8TGhEqyDl08ovJi0ZHxlReltXbqs6dKeFRTk5hPKL0HlLBLuSizWlJD7gPJ2Ep39Cw9viAiy
BaI9M2qj/IUexlsxH1aRwXKUToZMvT/Cp0q0rcBewEpQx3YNxroXRFSU1DXG/XXUPKYXjwJddJL5
9nnsj5e3DgE52drBxXDOlFdSiZRKxYeNX3MGGylwMFbPXjViMr9NewB9Le93C4j88G3IzRNlcLGc
zXs1uGXkH0T1sjhhZzSC/m4IXKUtX6AToEPDDufyGM2w6SzR7BnUnMW3gn3qHBIX+bWdWWRIJwdf
w184uI5ZZQYs12NXBxNIN8kj2pGTDreQhqONyR7Gnu18ZHNXe++c8D44trDGV0BSKze4dP8pFefJ
JkLyRzbVMSVO5YPDn0r8/Mjfv9lcEyiRuI3DeCiv95iEZOiZIjLYt5zIOoZlg7XFforg6j69Wzjd
qqlQqX/auzOWI2rgd2Eik1uytgNUQdireUftjV8JT9IMY6JG+k0WM8l8G4feo7nJcI+0DKjctcPn
Rl+qPAXbLGTMVX5/bGmeeQb3ga6M6mteaMrnF9T+jBWjl0G0hiegkOEVi4TqWRJubwvKjAajmaTs
jPYyqBdo3oHS5IWL3FH/tzGm5dUhbyr2ZNAUUf1hfU/ebWY7dAYakZvB1SvWd5pX7tN9fnBRAk7q
l8aUKl0fSogjOVXllPDP6fyR03EsGkKQa3gWNbfAHE7eC5oDiySygozmxVPe3UYqISkfU8264JpZ
dE3ga8KhMbrK0t4Xik+8IGaZ3A810MJXOPAUSr41Sa+HXtJlqy0zuRj5k9Xrx/bs2+F5rvuEhquh
zxTlqH0IDNQbGaC91bxJmL+kWyWog7tn+c+3wu/ktC/kmOtCXPFNl3D3DWtnQViUdFGXemOqieGx
Ia4gTNcoBi2euBDCk3dqDDy5zQXupkjwgOSyWNrUI2kR8fuQCbALMiYbmNoavoS2l5MF9/kpET8U
2n1najilG+Vbenvy4mVk/qksufLUk1w6jlOqyXJfzZM9t9xvA5RvGekmkKBZ4idrprdL9hRsh7su
2LN1UBHiMT5Vi3Xhn+eaoMvReICU8JX4jGXLPvwgwxTx9O5+WNiP8aIIiQwDAzJvCvy0UVtE3blw
hf/K1RTjBWI7sppjhGiaYj7l+umpwQ8VogH4iog56tB86fzKf2X8lx25H1XnypelKCJKZn6hD5lf
Q1oWe57QOXTBK/0FOe2mMOXZYEJVuVWoQ3fuY91768nsRDBDj44vfArilTa1sZnLJDQJbl9UcGe6
fEwfkcXsNnITRAcP4k0L6znUDQnm5grNugmkKBnsLdPzrO4YGFdlMLQ5nh5fsaNVn7O5DdzaQlvV
4lBOz/CBDMwJA+vS6C1H75aHRmLJOXHHOTYdvbH6TimNnsVjq6sAa2KOQUYZ/s6ZuO4AtFKmTJ0p
JavwHKwWhU8HbwpX56LDGkMttEDzQExuYk6Icg10Wp2cSoRV6DASL8vtwC509h/0bsAYpNvSjRf9
xDUnMO+KYr7vGvGEjGgU2jcvi6znIFb2aFx9SZEWipZp6cBNGgzpkSneXM2e0Wx1hoc6I8PgQ5zp
VO9cUufORmXzsZ+cJDebf3Kt6fAG2b5TqbPqRChUCo6k5MVhNzOeaywlRujxkBWdiu4qbiRe5eHs
6eVc21QZWdj1QAlpsjT16ayBrvijvVJaFKMrbZhDSj80u2DXQZYSRznNYFnHpM8X9zzejIkr3QvJ
loadNiWihpT8CZ9kWmwoFTMmz2Yp3uM12VA3ocUbqvA/KBHtJb4MpdRFtdCO7ZYhtC5o4I2HqeQv
KUW6PEdmLce++VIRh0TtS+ZeHOsv9qRaN+t8+YMWn8d2QNwagf+Z0I6/YOQ4GPvGB0WmkrXHnGCV
y80MP9ADOkcmXF259/IIRlQso+uukZBCAbdK4YyJ53AQELtDRAONf5gFmIVZVL8kUaCconSZ+eY0
9U5S/VwQrcwPh95DhY7ZKVzaLIsehHKaV8zodYYTupRZCKfH5xOgRAlxDkxPbhFWHic7YMHFeH06
oKSjQo1yc8tprUkMirV5XMMEC218xAa5wtO1Vz1urAzpNrngC1Sc6un1wUQwzcF6eSpE/ak4ew3O
jwdt8cpLKUL7GLK95rbLfIn2MF3DdlqjvuZRoclOsj/mENLQ6XbOPpiL5WPKP7fWJsey9Fi9877Z
D4EMDoiBn9nJw6btzbkaxGKQpooS2ArgvsTq7S/eBHtIqdC90Yh+QNKkzLJ9q4oiSiJzmq21NWUl
rLvKLS3oyyczrrvQvvuKGmlL86sh9zwTD2XzoTuG86gOFfaNIrNvvaQ/zFm+LAfqj94VWTAYHcMb
LPNAVHHh0qUrzdWApo6WVtRu7AHJQPWO0Pnp8qcqZmXsj96qY8J+Hav1g/YjIdlbN+3f73Rydz01
Nqec9YcrPrta2yvSZaeGaGJwecoKK0H/0t9jPGfr3PkBuoFItZgqeP/xdEIlqOMMFPsBg9PjlFR+
P4zpFrYBO4Pv29BG1Z1iAV2G8kMJTs79i3hAIeIZshAR3Zx6mgzeH2zBmKDgB23dqHG2sVQCaw2D
tENTvj1O2+keg06Aj8N1aapDv+8pyyuOOqMaQzTnlOo/mO+2BmD9r9PdoBgtSPkmgO4Bow6wq5+o
BE6IT3Rm2kAloDEa/Xr3KHnhPQpiipsDooXNIHH0jWlBRTKbElSRn5RYARs3BcAlsBcmNC8tleob
peFUjjYU8Ic4IvdImlKP1vQExjwCYbqrXDfM6IBZtDmXmXzJBJwStkP+CJvajwCYHLH2n2PHtPF/
Hi749Rl/h9TsxtbFNKGEhUFryFLyE/YNVqCF9hmvKgsXPICMVJfG5Us7f4CCGQo75GXlxtwP8yF9
kJJuaVAsYb4p3dPC408vNLCGLgglN38IYn3QsiD0fHC4INxhPWqo4k1YsyMlE0Z6LbHqziTurddL
xVciSu3W6uHUWKDGr7e5QzjPNg8GMwcJwHX1ivkjiBdofsjZC2AvQpUHwARI0DDY34nbEhnpm2QO
pYzCctqA2vbwxfBibk+YE5CYnu6Zniroc1JwHmMNOko32NcBp5U7I7nHOTuUeLorulEkMfmntfnL
8v9fYNzcXXP+/m/AXDuoooMG/hPu2rRo/mX+AeHmsfiX/7H94H+VOf+XFv/zZ87N/3ifv7FuGr+p
GnS0kOEh68w9/BvlpvEb1xKd6MmgxP4r5ab128DSOf4joWh+hDysbZuGbkwM1Zz8M5SbvOQ/2YkR
hJ/o3KmwspjoH/1qJ+IkTi2zuwNGm3ymJs2JmDsQw68wsvYWtXRde1MTZDCtzq2rsTAnkOKcgSEl
hOLjWNZXXdzuKz3e5qjZx5CU0sftrYe8nqc5nZcy/b7q9ACLfY9EpUrGmkzG4v4w3crEYdY0gEfQ
y6IGqeV7hHvEGeWKsiM7Ho2c7AoVkFoGKe/+UU16764eu2dotw9q05Q3iBhOy5ZeOiqZ2akXHWGQ
ftuf7zihphAIMaDjB74DeeLJjVxWsWXZkJlfwTqCPinBXtwJiZOxwxunKb+NwbgDOqKFVU0I3Scx
MkkvD/UlS476mGiZJo2FgEyjI210t6d2fNrfu00dbyy6/V2qgm1sx8vqOfpM79qhzkY0kOz4SoLW
1/fg2jR3/2yaItGQPL3H9KRj7Tm1nxp0TzrdjkR9U1Wjlqgw0rE1VBGf9DWC4VNThQbrdizz/bhd
jVJIy6C8HnWtY1cx9c5L1I9JbhAYMLQDAkF9jKwUJfPxZ9OBLxtV8vGAQHu8s88Ane6q7Gj8n17q
8eahm3L4w4l6HE9YMn61z2EETHjQlFSvH4tJQnZ6pgF8Pt7uGfKGvq3EQaXRh2yOKFE6dtOhWusW
WhKcjWz2fIZWEyE5JVOKMjcKFsrjs6or2dHCMGl738cvRfZys1YKqp6Nojgx5eCnglxkfixGY3EB
Czay6aI3x7ohTromod7bor1r8n6pJNJ59SN39Tv/WeJ6gE4mMXGD/nTLBpkp4hZr5KgNfJjavG7L
oFfpA+ag7a77rv9MWYkSUGK1askr0ufKSNi1CXXl7BFUQD7TyCyAYyg0PwoARefWSSxFFlcKKrQy
u6T2mriK9Ec/bSnQ2CCNKlO6YdEiM0GGUtLPMDbF9eVcHtPSnFlnlBEf9UtaHJvT8f+tDf6ZPPx/
/ZdM5P8fcowPWgx4+z+x1D/Z5l9M819f+DfTDOsx/MXGBDusT0aGDfj8J+uMruEgOW/8nmXc+k3T
Icm3dQNGcRV68r8TImOdRwNx8WhkIIWpqtY/Y50H2/trDDeaWCZTkwNrvz3+vW2Gjf85uZQTw2kM
OCZA8aAqJYz2H6l8/wGzMDKOY1VH5WI8IPF/dQHpzairh6YajtaQChek6/36hJaLRmNa7cH+jWFT
pH7ZXAvfSm15S+C0y4O+Ccsmo0Os+FWRALncJk+UU4rwev/qz7OxcfEuzQOFSAHnF11k0k6aNjf6
ul25Tu4UQnrTPWlVoKMHPHlO5MPGAJVqYN3hSTXH/yBc/IPFtDRTReQTlb/JWP8df7JSTS7PrtMN
x6op9RhzND9E/PzrheSenI7ARLLudC3+pWjz1RXXX//bv/6xP9VgmB90vXV9Mvj7X+PuONHVdMRi
6ohk33E30AsjLV6pAD3gSU/JqQe3kOAfSvxEib/ATNCCM1Sc76btNhZexconEhf2HB/b6/fZ2j9G
Jwcldmdi0by/66z6Swku53ancZR6+nWErPTYtR8GIKZ42jafPRV0PG6MS03Nz/6xbsam19pG+GR1
Hy1YJd0UeWVJC6WZE95jhLCxCuKoxvmlF7BRKQFwrC9U9eEMGt/57et+p69ggk3oEDe7zfUcba94
Ijtc8E3dqhniUE+yuDHmuwPQkoB3tMdOXGl+fgkv/Qi/Kccq2HSdimv6fUlxtSfAdKSfRk7Qq49c
JV8jFS27+03e0Xd+KKjH4XSKhCLUjVqXekRFTBbNBCObRf0ld8ZKIyzTjTuwmDewPbSadMSwR0D8
0f/ReP2EmF7hpwklmnbf1+CNlMKv7WNdXYKqpUesG94ZqfPyTtXwOs+SVJRIIfb3udkfx0/FSQlE
snOzNtDLHjW5q63LpHYNNHDtexw++LKFRg8TWHDD3twTTaCc7RttBniB1Z4wynGerG9m41tjqil2
5qEfML3qxws63lajiVj57O/W9H4C0GPCwnfvBQGWYlhCw/Ne88Iddwfr89rfnWvp4o0D45xiDhBW
s9QwNxvkBMt5kr72OetZvU/YYK0fO0VtuD14o4rct1aikguu29TDe3EfW8KyTsxfFDOj2xhPzRtd
qCz199BUHps46aZ3sn8EnuUZQMn40aL29ZVyUK51yz685wk+lwJear1c2vVIe8oRH9+NnQeP2BeZ
1MzKG/EpbW9EzzFJmLpHBQ7chr4wquK1uJqz83Xs1WUnlV5bGsbJeRogGyhxTYretVGsboZCx3lQ
Yq7DNG5F4bMc4dMQTQrSoAa7OgRK1smqZZa+34cQyhqCKZuoqh3Cq59cyB/c7j80IZaJHIUOP72p
/o7Uus+r2017dIZjgxCv0+8bxvGKdOyff4r2RyG5NkEbFC8zSNn9biLqfNK11L5iqVTCYz3dqjVC
R0wnpZxzUHEPzML5NT21gnDSaZRplSbE4bYwaXU83GT8/Adf6A/8A4NZf/8+Q6nhp1LCvUzTp17g
Hy5M1Tws+bh+5/a0yRMB/Y1/o6x+av9qR/+p5PKP08b/s5Dll9/yQY1/5Mf6v0EGqrG2/3VQ87/b
uqk+spTFPBZN2nThj3/71+Elfw1nUPb5zYbB3tDG2hiFHZvz+ddoxh7/NkQQpmrg+ZhO/kndQbHJ
QnVtYpvDBN5oMmg4/E3eQTGN31B+gLlBNTjyBufxnwlndOOXeAZdoUFdCqFiFFjQH0KO5deD1D2f
+ukWF+kL2gVMwJ1gnR460Qkt4FReUvF4K52e3jWgvDlNiMZh0oeQ4qcl+4NLrA3X5+9R1X98C5sl
GkQmVOQTf/0WzQ1/Eyt5yvwgcX4+f1C8AVFnedaiDLKz++cfpw8P9Wcf97uHvil5e7evPPTTe84Y
JnEy6jq1G0f3YT5ikR9j5/ypAr0ZlBCyoN2m9Ibvb3/+LbRf7/B/fujBtP10h09JW8Z2zkMXM9W/
eVXAuAfYQuVDWZyiGBz1bd4xJ7nI5iMGvrw///ThCP3pGvyuUHfWL6ny1JP05RwyyVHpzti3v06B
NkAfgODSWLi5yQEkz3L03Uj95bv4ByZM+8Oj99OmDzb3p+c3k5PSWeNz+pIekjf1GK/YdeV4mj1O
LgqtZi4ocv87YWe2tCiyruErMkIFBU6TGUQUEJET43cC51nUq99PVh/sXtUdXdFRa1V1/yWSJF9+
wzs0xz9ttf+N5P9cdan3+rer9o1631JvrDqEkeCyIt0FAHUDeFLeB/AqvUNULYC1h/c/KRH824Lz
OitqV9d6+LL8duHD59J/661mO+2lV254n18X7WF/3DaPybGs0y5kHt8YJoatDMF3RZ0x5rYg7r/m
fnR2bgxx1tqolel/eBdwlPmXjSDLpl5b42D75U3z9wU5d7YV7x7fiwwNuPmZ8eryChwc5X37rfEy
Qk4JVfrxRtwAji87vVrs706fObZfm+egsncnCVH0DGfv9cFogkyysAGjwSQAy52DBnT6PTmBbfhC
o4uMpLbo+jJ3eNq9uAKwI68EMw/MwCvglgVgdAcKoQsrya3THgAKrbj5zzFEoR/sMEfYF6vm86e9
IZ9joqKAYH9bDOQuNJ0fy168M/sJ3pQgna6uJPRikAxMFH6D3aN1y4hz9I2hGwO37NIxGypOx9I3
NAyeubySCob0GW1xAtAkzAsFeM2e4+sxt2DTNes2HEAQnf55eIA+qAB8tJ9QBFtkRVAKbxaZ1Kg/
rZiQPcG+Ympt9nCDGO5t2fAGJdo3jeIIkWs+BiPCaEwOf7rJLXhF+3g3ZtK8dxjbOGSEjCxCwAnx
NjnaStwC4HWd9oIdveag7d3Wh0lrdIO/5sO368HAgeIKgQMo2Tl5Dg8jFip+MzV7xwzEHi3RG915
nUDRHoV3BWrkkMcxe6D3TXAD3GF3F1sm4tdpBySAZH8a41agzQ6oTx2hs2BOOzbguJ2WSqwGW2wa
fuqsH+yTiuFzBOuPXtFlcPw5JrAV84avTsau4+Ed9zpwvPVEs9TotWRcVTb58Q1f9/MjB/HdkTIE
mh20AK95oFKG26A1fAf7iB00uzL9O3rPnxtddG0EoIBJFPrXSGHPmSXL2ZgaaRawcIqDnP00vDin
9Do5T97T/oiDRJZN9hOAMLEt3f+cQxUOWdQsdqWagNlL4anDSibc9M37ELR0w3vZp6uWPFaKpOHo
mvVkCJF8fRA5mv3w9hODEbLdnT2XXX9HqMTdHEoevEfJNeOuAUq1LKAE2HQ557l5oG03fMf7/O3s
h9hyQUm7sykxNrDflXjC3DTpT9YdGnwSBrdstYNuDBqoHX+DB8N1qkJrn5xGF+cSU2pRNE3ugE3C
3UcCyWYYkbVH6qwdzcfS2zq95/T5mD9QUlR+b3gAptYfPVDCD5VxlTFm7hcwB5hsKtGNxxYbY128
z+iaHwCSNRYwaEsxUUsFtGX1V0ayZ9BpKwBy5wxb5UCObcW7W4FdPIUkB7heWvvBPGYWCNvQumDS
Ync2O3DQlpIcQkCB0DBAIBPTxjR+56lRch3q2lNQzbSon301oY/mo+t659SxPgIpOqmCA+FkusM2
omJCA0VhehjUPq0/fM+wRlNt1X3JHc/ZzUyIgT/QnRtw/iurE2R7Akt83jQfOBm1r8M9Vks9umB0
AjZ+1iRVeQq7D7M+uhSWcE3GVKHzdJ7uhqchLYZRL0eusw5b0SHWB3fgoHY97SWdZJupVM/ga/QU
KtnR+gw0/kdicKvB1dISOJYZsWN88JtcWZzH+zH8mKQ9ogvTHulZNWkBFYS5PnrhhgPiawC3CKBZ
9yQBUaOHzbjPnWdEmO34vN4yfu4vda/rPVRxjmvvmD0ZfmXf/DG8BQDzxp+sFQDiH9zQG0ggkMTV
oD3q++fJKW6Sc0TUXLTtU3bJ7kPqsPToakkvUfA45yt10964z4Rt2Lbe0WncDrfpc1HNrX3McHml
sisuW7PzsZf6yZwP3kG/uKZvkj8ixz79ueXsUGs+U5K3DkKwQUNB9ON91h70wxMMjOCa8nQbqA/n
eGvdp50RM4Zkj+fOSE2AP2xFPwVpW5m1/ZrRKAdwXvkU1r3x06Ln3HU69hzUbQIMKGmKG3zCr311
FPAzenodMGQDr3FnGAepD6hGwMB83QOUsoeIdE4v48eEYUm9rlKlJQwU+tn8dFzsU2RY84QRMoNJ
8zY85Yf8HfXb8LQON2QM6snNgbrv9EZ7h1bNy7wEx1gZNYE6Pv/MISFCqMiqpGr7hAfiBshEgGIj
iMSd0RmcRvKI1IEaXsrLhNk1gXk+PfP3ubh3i1o+iZx/B9L2II2uvf6S7s0POC3I9bLpwmid1wan
7OR9Jd/chWrYDfVFQ0fJe13FbQ0aZa4RuFqDm6NQYjrn0FgxEI8v6xdk86t4MGORnJFOdHO5J1Cl
iAOo2FsDqIcPL/nPB+ba/51ByqLmHxkkTlJt7M41HNZ/uaP9LZPadpud3hzv2+l83WZu/zWbvbg9
MPkU9+WFJwy+jLP8Tyrpyr/VCv9/WaP9W9Owvb+/msuOyyoFvLdEmXO6MgjLd8zMpadQiHpFeZxc
HqI/2IIJKI4jluYW7MavCIpm1tp0vX0Kfi357/XQftVKv5cVBs0dmsAKhZXyWxVDT/bYvqqkloUP
GG0rijRa5M52CMfKBr9DiABUs/CjhSZpmOBYyXnsLmrII8x5EPMi8zCRpIXAgXhQePJLMPDu0c0A
EYPfB6HsDYAjS+8pGBFT5t3SKic+CvB8Kare8NiYrQMSu5HzAHhjGse8PQoj1Q7PbomkGqN/6VXi
aKJPFG2LMVyuwduJMKQhOwI0bqrCGynmcu2MZsmSY4KQ1YPOsBXWQvJKpK8Jag39IOZDYRgjqgE8
DIwXcl8RV81yKc22BP9jxly/z2DcQ/nyIJywkCTWwoGJ4r7DBTpHHUDStYVllHTdwmQoLkk2xfhs
5R4owhVObtyCFW4t23fEz0DSLXq+5ayCnJxLRNzO5ufjBR4+V8Q1NvhFeBOYXRg18Kt8eyC0zFEP
BA7+agiQQCUBTFGNZQ66AMIvwetSJvoMwQOVjXGUwi2JYP1m8HhLwytDc/VGmCLyyzf30ybnxErm
Ee751h0vLjuwKySe2zmawJo7zit8iEQDAEvs9rc8StXyoZ3z+Q8BCJ4YJX8zsnsYCuDP8w5mO/DV
wZDhmusvHTC93mRupoqJLxFsrRGcKXCg7nSYgl4d4lTy5e8PPNgdLRDkZjBAtRV4b2BYBd6DYBXS
m+33bLBgA7Pnc9oCuNn8oJ+ATxnmaaCzL5K6YIl0SboNIQr8QgR2HGMiRF50yfoG7DdMu8KzJyuJ
W/ImSrCsLRf3o4ESEJp/pJ+RjFOiJL13+qybvXahNYoUgx4PsQSDrBV+CjDAOVKNGqyhi/uNbMBp
fC+p0uOwRVssRytCWykQoEAvJs5Jlr2xPRNhW2A8jr2KgG7TMhQTABmkPQknALiPr6k7Vzt6BuOP
GUkbNmhmTmMCTvKAeYJw7AY5kKgPpUvEln1ZJN9Iy1iTPOJ3hSdJDi9Ld8F+UikA7UBn7yKC2gZx
CqaMWS8CeHac7y3S4Y0iUjSItyh5m+xMamDbm+SmPWJzgqt1Z8A5jvhJeEUjWF6Oq+EPZjI8kFll
zj7Om0fbiWD4I+7zsrFJ5kZ2IeGd1eJZcBIJXF1YbB0YbwUqHzDJEayoBImwo4U9sSd8u4eNzg7q
oYtG5BhIsiZSW0DmZDc/Bq30BM9HcmyBs6vSC+fNZbgjBAR/Kl/Vf6vW/x7cfuuZqC29v1WvBDdp
oVR0I2BUC4hseBJFF4u3NalN2Fl8RTgRi4w9c/SX4G+u/lSXhlEcS/IYZ3//oaDv/Vszhy6CqlLB
6ujD/XYefG63Tus9326neTVUg3q2ta8QQ/v+O4HTdg4wkwsgaZKl6OGNGMqrKrSwIx7BPaqdKnqP
T4spMPIUZ14wvXhLyjruOgWoY1ico8/wPNUyzW/asN2b8PmHr/+vXSCDEV+H9lu/z3Tzf/sR7c/n
e1I783qKnNHgE3SI2fnLf7q6/zhblAK7Dpj+TiDR4WrSGnzafzjG+/9a///tC/zWhqmvl9dWu7F+
wI3lZvoISo5zov48QHFDsNSt9Ru+3kSfbQPy+qg/01cMYha6/wXD2HFuYWfYBUZJ3WR9pqSJDFYA
SciFs/VJe6j4bU3M13DdZ+h80ND6MAKyvZuAJ7/aJdI6rMHE8MfoiWr0gxjLH25QkX20fxzLf7vB
3xovzJg67UfdqqfywVK6W09QyPJMQ1kEtj3qPi0QlGE17hP8rx8gY3ieWUfngQzC3qpL+BASlD/Z
WsAPqOr/O2349zSKvgvW1W1VaSsyzfpbGnXp1Nrn3e7W0yoHyfgGr/gQ5LPi9lOXx8XOPP+hEaXK
+/3Heuhd6ebLVTX9twf+ODev/uPaqafo5SxrSSPw97hk+YcB8BG3xrFx0HPAPSOg4h1+tQMhDLMy
eHh1l3pHfANwx+TlJ7uLnscux+GuuCQAh605+YCnk1rQtHWB0wKY1vw/LNe/bte/ffvfnqbaOt56
lfqtp30Xdi39F8W5UR9Dy8ddVXMf+ePnYgARNQb/feHu741DetO//LGMvqJikfUrL/3bc3pWc735
HLoqUF6SHjIOJG85TxBBR0B2aYvB42oGHHybFIuU/772P3Le36/92x5RtFf1AHekTkIQvuhGQf+z
UD28QsJDEwdNXkAAFkk+YFCOmbbwNgYnIwScP2gDdn9PvvtKp93tMqnXu/0+Luuyp/23Rbhs1dO2
+7r2JrhLcQZ1hIPI48g1h5MJt+394b57+u9P+7frqb8F9/al3t4fz0tvcoeeENWjD3DYQP+aNdIW
qJtsx+gKxluvLDk7dyZsHfgpFaoaQj9bz1AZ4ZpqAlHGczRD1K17hAp2G2jiRXbTt/MxbJMQsDum
bJp1DKscLTH/O8v78hlDv6iGn9boYfXJNVveis/f3NxAwU5x66DfSZLeoH7WNi+GT/Vm4slzQB3U
jj52WVxtS/H5PqDn3LzlPYqjuME8su8/MF+gYEr5IPVKnokqZ0hLCyENei0fWoar1QkWFkf5GhTe
c7GBIgKYe7WiPRt0ofbcBrBWEmoK2Wd9PPyGYAbTpszO5Tk6TyRiOG4jxtyG6QilvggPxREas9gS
WX4ZJ0e6bi3OfIK6Nc98FtJMCoebUNEC6q/LeQCFMTyPs1MN55S7KuusMcf9Ya4IK3IuDtpPBnTC
DNkLq+xuAIjjxdAI70a++UsJFh0SMUeSgiIj732dDySyEHWA9voIcRpiRksLrmZnb35QeNmbTxR7
Eh2eB3TyLboC9/BOoUYzGMdTuISbLyjfNhQDqPvfsGPF3Y0h0BmG+r0NYJwtWqTavbZ5ZQINVMVi
Gn4QI9RVpDYyqs4WwBXzgBpvJY7rpPe16lv6VUnxM7/nlFg7MSymGumazkL+iIk1QotPgvHJbVbI
Riz5rIdAhSMfIMpoGaNmgWSJ+PlY2L+mW/if85NznzWjXt/qVjb9+qyxZloAn8NBQVwnScQqZS4G
s47K0Jjc9wQ2eKhvBYwNTEGPNvxAredcLkN4boAButaPCjuuv2CamxJlJxC7RvBpKhcvxK5z94ef
9FE+zB8F4vfDvNYcvEjcY947qe20Eyk4gJsNLKROY19jdTBRHVu6KN42oCVRR2Xg/2R10x30sgDv
RYyVzwWVhI0/mq7DFhzqxaxGKgFOBmM4KA7TkW3vR8M63BddmAgpoiKrvPYRdgfFKU2cVrDLxmkH
+vo+/YhNr6EEoNmyW7P5n+RU0No2t7WKCACCQfOX86ZpbjjgSaB+iD7y0s3oRbmI9CsrA9fOhD9S
YSh6tsZ8Vnob97DQga5hwvU6uWNyM94JVLSvjrRhvLT9T6Fh7YzT49P/eUg5Y+j3YgVfjZSDtpWY
//whIv+FBf6fc1TGpr7e7zPP6bc1sED/GwuV6+Ex12pdgcoRFm/LOVnIy3bwHkYmzK8tcOpum8a5
iSuvlQEH/ZV2vrT4AGAs7CD0sIfK3PI6J19kc8tHOcBwWjLJuB/p+4McetpgGezDL0VgJHOPWLPs
Rrz4IYbDvrO4grjFJaYmBaeygX+7hZ8hLU516b4WXWg0XMhyztDDxOOXpqQbH72Y6IRozfATXeGU
f8MEbhA7XLrnvj1pDeyUl0EBnAx9XlriaBPvUAnjQpjH2dkl3YJKsrIbmw4ZTQ4ASfn9LnifRUOy
PAGMT/UEizXxfQdqzommMl5lfbqvVtxZwIpVfXQr6EkSue+itEqqCdkhhOERhl887voB85ie50NK
TeR7LL2X4d7vpHwrf4O/c7wTAI42c0rEz9rQTjGg+Mul6yLNrM9cMYoPS4xWS2MZFYcBLCJ/bLEj
nmxmGhbfh7XyAPWT6noRkm7xoomufCVJMMgglHucMlLRSGzp0bIwSNFkjgN7Pip6HPqSk97eUTTD
1P0ptMLpwLPPPkBLndvsnfUGGcgamAzcgNun7vWFj6T0GfwMR5gZx0roMxujCN/ZPY2QA1uOqyGH
7+C1/uFwUsT5QBsjwoSvBUk9Y/egkJ+4ZGEs7Nz36+IS+18UNrDhoc/58JQBchiIG8Nj9qVaBe14
WoCICWxlEHSQ+YqckKKNJ0mq5PvEuVp31h+0LWAFow7SDYq8Xa62FyRlFXFahnSGNHHiGZ6sJOk2
NIdqi8sptFUWJ1j6IIJwXY7bky3UvSGyDRkoQkYiMJu/FowMN7kRPUWCwsd3cbCYm3Bu8CQNM2Fy
4me1GcEeo0Ek/3lezPwTIGu9oOuxyHwjWd+85XJGV569G5AQ+0iA0R5QLXrlU6SNRnLBDjo3J9bq
iovUOjLWvBPSPul7mn3MPNTf0ij4KN4F2cH+IwrsftHvzl7ThBWiP1VDPomdd0oSg0qJgUKCAYmV
eQQ3giBsHw/EKxp/8SKb4yDubJHR/KxjgG0ICRbFafCw6GKVkIh8dk1y44vHRrhAJhBuycMJV084
hNJR6LkYQ1MEgGauQHMChBebFQdm+8wfINoSv1N+aLoa6xT0NHqhyFo5oSDv/XXsR/QNqySiH5gp
070tj+RV5b2ALmAkf7XpyyFA/zlaBW2QJyzSCvfEloXOfRQ1TEDxOnGTzjDhJTkm5aI2falfdGYB
rm7MDJckBLUXXpqF5kjH9o4TRTwOUo33cDdgoorSsSZAGUnf4fyBhkvtko7gFb5F2k86mLZMIROx
DOEWWb4kGTvligRhJWKDEESoEOSJ7mDvC3eZSE+FR8synEX5GJAYnfhVyH7aejEP4PHxiweW9yyL
+msCSS3EzgaFfUQxpE34e8q18FG+DhdGyCXpw/GMEAXNOx0RWY6DEARa4y2dH1emFZqCcLjZbHKL
9yeHByUcmEKTkK3waHfFAuIByQcyiMzmTIRyzAXGXGyjPCeQTvE4u2WRFYXztSKQZaCnRDOQVxld
dAJD4hu8c8Jx1LsTq+YtdsqyftgaQu4vp2L/8crRDP6RgflQ5DQxFVptxYXHczLH487I01EY4Jwi
5sumStnam3HWWyCvaDOt5KWW69e1F9GLxE8zeGfawTzKe2neZ569GvfQAqi7EHmb6WaPC5dhGSBX
6aTWiH6I8XPqYc35XaHIq5m7gR7JO7gVrAJQQHl2k7r1+elxN4KHzENXGHoJLc2ZpEkx64a3kwP0
S5+ZTWJ1BrrivOHVI6PMy9Y2I6I3wvHpPk5hntEfKVCZl9mnw8NheZIvNo3niA3RuGTGBVcOIydS
LA6SEAEPbjLpcbP0SaWbGItGHLpKJ20llS5YCmwDUfZYRTlMRjPGGhvWZuvIngFJo7tane38KtW8
f8XL+AN0gTmlXPQi0idS814+KfY6MRqFQd6e8zHo0XzuDfpmBkENMR8p5OEkFRaH7E3Fy8jN7bjk
5qyrTWe154+vvLMnU21xVRifXbTjug4vLWITbvdjdRR8fz5hWotueIs27Ff8X3RCXPkZ3tHC5Ewq
ui5a3hZez7cJY65w8qSrzz8bwx+rQx7+Z1zQk+wgYya+S85vmeWiGwL0ovzYVvRJeFpP9LMKxSnq
C33zsqtbnAIsXaITFklRLxus6d8JB46zWACQMOdo/wwrhtFuQWNJk0cxBoh+C12bOvUT1edsdeSb
ckAaCS1AMirTeaVZdqRVe40I0gv5iHPDk7H0+XRkOTO3NzAz7ubmMFlhE+DlbCkAhwUsIapC5MGj
xtaWmGd07VKBR8mJ8+tUDXEA7magysyblySEhR1FiSB4kCrw1uAs9mJM8JgByTb3unPsQBqOwmZM
RGNs0qX+YT3KZx7zVzPNw9dN/g0auxhkk9fcssaN2XFx3LYX2d0lTkME0deA2sSZh37lGUNG4hx9
wAzmcfsMmwVmD4zm/0oS8vcopBxgvDgO3yOWG7GJo+i7xelO7xgUL5sMEeObOL2HPK+2yYR/5Xkf
b0OpPQaB+xXjFYNUzVcr0etRjlpawzs4/yKtQSvxYOLLRSbiYdFnYvUZQIce8694xVD8obtC2xtw
dW8vX8x2meu2B1UxlaGcT78HtLqLr1OUd55spEHc57cMlwAe6DIedXBg062EROU4hHyjKQxjTi+z
C/GciU3JKwu1FX6VNEEkCJV0L3QVTUj8CK8kPGCaeYZiu2E9+bT7sKTHzk/GYUmng7Nw7sqeedHC
nO7rUGBu+WFeaomv4dRffJDtd5gLfDEQeg04TQjgIQTd+dlKU++7C/Vks4Frv4YqSWR07l8LM/PV
HH3dgspSxkclI5bcpZvMRsWJ4kAd/JHAs1VvxMGJ66ZtuLaJEFFqjDZPRg1gYnKYCgZqUxpB/eBf
Oy5UcVECG4kvadauTONBrVhscxYMqBXDFopT9KEVS916MrXatcxMQ/BLHBlEc05xdDFzl6zVt5nV
Ka637LCjeHBHUMO4VQZmXw6HvTigG5K3ewR6HAZay08+RyUYVxkg2yQC0XYo/0Z//LD2N+cjb489
dHcOvtWgqpGPoWm7IdOQeiQDhYxQ5wkmHmi2yYo1ym+oSJPMStGjovY7mCgEd/juLPwVzBSpObYe
xGQ7lPoXiFzwhYoznhfePfaQo4jHnsreFKsVJ3ZkzccEZQM9JZBVx7VD48YJI0KbpMEWxGP/RPZL
bb5gFhjxxnEqUIT1WIigy6fQVDlNTNMcDBgg2Xaws1OaLMz+3QYbGCXzxh9+ysovy5xIjW4de4sR
VGUuTk6msHZo/h3F6wlGa8yIzqNK1MPg4HVsRLGlxEbwLSvTJFkKD6aReeCn/A3qHqb5Hppjbxd5
Jlpkc0F/jS7zwhuj+bA6mJ7CcyCrlQZ1gIp45UnSCaMprWfKzqc8Ifok/CDfd2J8cTcHe3IevV3p
+daepkEdgqa4mekeJk1Ui0DrOxOdnXeKWlIiJaWersUX4L8gExlXjukFXZE+mXDZHbTTPoOf08ua
KMAeyJXM9ITxTiOu03HAdYJhLxiaZ+ceb5nHqGHK+SCdYCdDBmkgmQqvtR/tLfPMeJLXZHwPipvF
xlJYQHwEPNpHmy45Ate18u6ZlFCz2gm1I+4RdFw0Qf8tiq45/IRuY+n7aVFQ/hRF78mx5Zkb+yaU
DuWvFVxhIDNWe1QIXnCne5Xl9cLXLJeggANvF7g2wfAoXSn0q+S/mg8347a3ObhkBjzXjzBRP5gw
MPxMH9GGJ9/IzgOL2PI3rzX3TLHer2h9XsZt8UA9WJwqlr0CODtm5clGWf4xMk6IvpCdm2Ne6JC0
hC3hFPkx9LjHjfSS2w3yDxueQ8pJ9pHv8B7tk7IZUm7c88JSUKEXuYfMesBIbWKSW9M5uzlRMR/j
aEWgwTflS4gg7HAbNNZMmdIcfywy4x0xzuxyQ3RLgsewPorJtgguYFtB3W1gICJ1HLW5WSwe8EDg
vrteoNhDoxvMJsOjBdAieNJW8S4Ru4bdaj/yk5jcBOvUiPNUVpawyFnA/UK3xwb0Syk1D86OlKDx
xjt307I8xF2GYmC8LBfU0mB2p/nzxbCw652tXl7BRAp44S5uyiNIu+Fm00882hm7l4UHRnfq4QeW
czog28A2uX9pz5FpORmVkBxsfSYLgnuHCA507ZSVzyEKWVS4Ywa85BVXMd8Qt5Oz0BtCO1R0jg/g
I4NdxgnbvotFazrPSbfQjjhi/YKd+ULZWiQHpPOyD1iW+poGQkTgsSyewjXdO4x+K2d1XVQW75HM
aYjvbV4SjKfQsmAbsfVpUNEcrAXSglil2OmmclgQnQaqGLN7ri9nc1iz4JvWW5ZDKVR8ag0ZBeSf
DcokYj1HrvvEn6r768+Mi3l5LogAf+2fKwNTbFs7dMrEDXXyrs/jZhrpwkBqqGe1wRF46+dth3zX
lNXlupzRucc9MtvagHLQ3Ctqa+efguL+Kca8Fug3PjvsHs5cMrCSaUPxVugVvpFcdsDrSXUArEGw
dZIFDBnbbUB7mtDNf5HVcWvZ4uHcpcYwzV4dFWFZLhCqOmiyJHN390KhiudkiEXj0rV0/Dpdr5F4
QVtLUKuVpIAK+QYffeOdLh8rLJsYxxv34TpJkEV0nw29AxpnElRGdlXH2S0FF3hyKtcAiLAnvyHn
kc4Asq/ZB3NGIS3LiU+5kHZO+izrLBJ+M3odf/VLSQ/btrT9o3Tv2L0dH98gz0aHdbt+eVUVrOV/
ypIXF28N13Ok8+qciv4DTtOcowpIPn/A/glFfPENEWUxuVoJo858Mwq6WE687wlkQo6BIbbI3W/F
13DVk9vYr8o9I+juleqbrdYq1Lzcb2nNYPdg3nuouxz3HpY7dx6VJq49h9nd7c6y09nGTuIm8h34
U/SLKH2otMmpU7Vj0u5pkDviJDhO57YyoyDH2i63CNfKhHe+YmM9RdjCGYwc8tccgeTbiUL5ytF6
oCHaFfOL7K5KxaENU03ZjidcET0Nj/kBFeHZoylUfNNQJhkFECTQkuPJxNRDQupFtmTl0WIgNLJf
oDRKSHo4RdgCIfRearCmZJkSlJfR/RQwdItVsrY2sAMqWBoqJBK1ufUWtN5YTZ5nslbwkbqkOBRe
7qaTtUT8JPMjXpay7JLVj0x4K3hAYpe+hUMU5Y8Qpi3SZgRTeXp7s7tafjpYYRE03PW+ZyZr3U+o
qu8mlrsJDXR3dsBDy714rk+3ikn6taERJ1tMLTM5eWBMsBcR3yFyLBSoiB7RjbngPsLXPgPcoQfF
YwTpyrdflLw/Tuz4iD3TvUocn++wuCiMjtz5QOb+3PblQfOTGYGsZ2o6Pc+9fTaNinYXLaoRggE3
8NVUEn1wRbKQ0YDBgeQgJ5ULfoQkz7+kxgcgSnczy96Ipw7Xo72LtdiRbgAT3myeZ85aq0Rbs5uH
tSbnkz5pCFJjL3+xXZ8EnUBLl6rPxJdv55PJoorlscBUj2u6AxJa8BU3ulj0a5PuKJEYA9UfLU8e
XszogqdifQsNKeRMmx8xfPou1PBO9uWe5SPNmEkk6z4dNd7wR4sX8+u9Qh7IZ9TF/uUpMPZDc3s2
bPyfobIZtniiJ6EC9Znda2s27J/FsO3o4v50e+5R9/W7Dcai6g46c7sXvVUHwG4xqIeIwwKiNbcq
8LczOnKD2QudXzVbHl/jKtrSJvySUBgW73HL7OJiggDc8CsFoNWzk0isVI8qmD6cJngg/hZdZhqa
vAOEskamx/uL8w6zq3uMsl1MZ8w+V+nV9FE/yGg9Tu5uJ6x3znMNCucUPbCuuRJt6lQLMfoZ7HfR
BcFNpErt3Tc9AaEcbhGvpCFA3BJKl/yR/+N84wxARBFYFty+p00Fuz/Z0W62Q4jhmaLmx+klW1cF
pRk//RhoN6uMDrJdTYOG9jXOB7LXAl7MvOzKvOkJsotWylt3k32IJymV0O70zK/kOCa1A9eRwgv0
OVCQG8SRnG6hWMc1WppHZin7690xIWjudFA0RM9v9SEH18iyGXjHlfNXVZLnSFgyCaFTVJRo2wg5
9YMMGETF29HSQkdLK4pOpOKfyZUGahbRX9pOv7GUACr6bll+B5zjL14mpFu9FlgfXGBYHqqk26CF
7kIzQayIWqb88ogljOGQNfa+TeljEMNZbL5023ydxa4rBd5uErV3wpSB21RJBji95D0VVBokBNEV
C0zZ3Oatgg3EmVMUlL60un/VeXIg2JENWPYsbRGu28UGCpchSWaA2gEuGqV8KdQjQBcLrEDoSsfG
jYONJCKQqxeVTST3Txk3lJU3ucSfDfIl8hlpxKVrNKclvXVRWROflZu8wnWz4wSTAYdm8aJJTqsO
nDS+8MXf3tEXl23CN213oiNHg+Bkrd7iSIIz8zN4I4lEq/Pgnxvg3ZEBCZhHbQg5PmEUUR3cXUUD
KpOzkbWe8TbGn7LXYufST+RTamvHLDfD78m9jxdtAg9ZFLJQOWn3Q/ZiyaCCxY2DxmlNGYMgakzf
GJkszr1zJPsKPuSG4O0vyjeJJV2GV9zbm5fGUZDA4B/ndQSk/T2K0RF9Rap2fSZDVgUh4DsU076Y
DRA3xMWz7pskkGaAjObBAax2OoEZ7k3Qznyvd/bkuBxej07L7aOUZ4F2vcPsR9YZJESE7FZlTV8m
SA1FNwHt2edscpxNLuCdSeFdrSWodIzRaY0UoAfsr0lR82v3CJCIVsphGiJTSPwLrMzdpdv1Ga3V
XUCEKKZV/Lef92Y2BcmNREtyPDqokgDkwQK02zF3a/Krw9lBQwlAiJdSRuJ5ByYwNPKJPeROUKet
rcEduNvNGgD8Rv0L/TVkTBmdzovhZE+bLAGSb7jaY6B+nFmDOZRmKQETUCmkazPmVaGQE/AgwTa0
UFFoNvs0opMj8qo+ZwVdXUI24RrlVTLVl3eBEMLMeQLbYz5K1nLxl1tz4H6K6WiJ78l663Ze+cPD
gcQYnhkIxTx3PeABnpm7J1usIR5eW7faXzPehotrQOsgac9U64lMK1KL5Rs9bubGW5KvpPoWjMMq
71x5XfZegjwwwD0r6ZwBUR3m1lmdJu+wOf98VCuba3aybsHeMTntqrXC0d1zVZp/3OJ6y0E4D1s2
wjfszCqohIbBTQBFic3/zRa7EXGlPaezCgI6Mmhr088ironyTTVJ394mdulVhFMICRTxT/NvNE+p
soh2tCREXfNuKFghmbUvsyOenSwxylbMeJfDNVdVJFZor0C7wO4LYdCvYzAEGeOgVhR6ZBW43EAG
p26QQwnqirwoaJV9zEh3o4VssnQ8vxdmfPOdyQl4A0OrtE1yx1K12PwjxkXy1ogyvOz0YO3s5Di9
aojeoNNjiEjvSkX4kmH9E9VdSxvsqX9Ewzgd4tKAmEoCoOND2YufRzrv+ilU3X7NkcHdIgoJXLR/
4o57y7ejj7U4327CFy07EAPgSWXqTqDcDkvi8cGiNVI6X1xeXETM8JMEHvEMLqr5ofdtRbTSkBsk
olmvX8nnmbPDrmVV8OHXdkgXjeGYnGwCWmZ7VGNBW3nPzhwte1HbGc6F9JXwp8huDJi4P/0hp/PD
HgFfUC3DvjamYRskC6aBxvlghLLvQr+gmC2Xx58TJA6c3V9GOp2pI43iGHJigXbzwVsc+vZb4eCC
1khOdP2RedFpcEV4yabNhIUT2JSMWHklZL4Vm0KAgdxONsWZFd5dhIMZRXpiJImoNmnRYDCFvTIC
eNvf8T9JZ2eSNHWxEXnS9yOZ1KwdbqkQWcxmEkf4Y158zm2y0AKlWcD5HF14Fa3xqKOZj4Wmi/+k
VE/ljTLI5vIHk9u237vbOtJNy9OcBietDUdBuE6ZeW2GnSTpnwdtJm0G4QEJAjndenUAuOdzxckV
cvePG14VvxGb9oIfI1/nLD6tn+GRgMMDeYgxZSIAAiIAsgdgibd0dGQf42Q+p41QRpolq8aTZyBx
/mbg3nKuc3piSp/f/x9J57WkOLME4SciAgEScKuWtwjhbxR44Y3wT79fzcaJOP+a2RnR6q6uysrM
uot8i7MwiWt/F80vdNLwCfeBe8jYsBfSZjRgsBJJUnjAusTiN6SeXEQxfekLnX+yp0eHDBBzh5AO
NuM6LeYaUarraZuuKKYbA2atmQZc8UHpDKq3jToqBLkc9B9186ep05Cg8df3NSADex2yVDC5dBfg
jk8nUNEQxCrPqxTzLq0B99cP1g7CKdgG42rWasHBM/HdI3sbi3qsp/eXv7q9XH+eDncfPxK7aB5C
0n7OYvTbjKPiTBo6nV77CFvMIrUjPCqZlrB1SfVPOA04NXWHDrj+eaQOdNKCCRXGwxw/nd568Jxh
f3Ig+Q9wbMcE7+bwDNQnw2pd02y/0WIYjc3Ml67as8xs9jvPVZZ0KJtS3GxFTMowl2NKPVGptZ7Q
uKya2D4FBVK0BNuza8hmPHh+ygUNGYnKbTKRPht1wYyYKE1mSlWmqgEVQusksLzIsV9hmy5Jp+bC
DVzxwUksENTRb++qzua0A7891b3de75L4usStPZz94zuuH60tPy6BDpQ2lNKf6cVr7YPc3UbHwor
24BPXrEBPkC+f4ebPe6SmdEHJ8wbUjQys5X5pegARYDDLQ6ekQO5ksu2FWwy7z3+Umd+htzC7ODu
ALoYc5cxQad3Mnu7b4hRUkq5gwvtUyov+zxe+31c4clcaoypJA8UOhwRgDkuVrdjLhgb2YPOICyP
D3yGX/gaU5ev0J7dvaNcfwjbkaVBnKAEwJl+DF+dwgIMCr05BvIyGbO0NGbtkcjchnLy2c0/EyoY
D9DvHxc71Bv+gRKPpC2jQ/jFvMRuQwpg1isJktkvmeWIs7/5wKX+lEAEY3Sfi3qPiMwITe55fNC6
SZMo0MRYO3xfe9T9dUwFmtEH1q2GcuFQ92YMCxXmiJD1rKruvkm8Y8DvtDFs9MMQna9AyqAyxYh8
FGOYRzRrU+axMRArr0mcs0fdYigdoACPupMPcQhYJ7Yif8hV68EaHdyhdfsvMhOqBwgPsDphTnHT
YYxdkbh+MMrv+CXQxLiOzjgv6Mx/JxRoDIgI5g1rWCzy5wOMNmjQ1DIx1Zsb7DnJnB7JnGmE5hYz
pvD+MTfPMCsUHVsRWYNdfBxApFz2QteC8aFbbUCPy6IgA9TgDiAe+BjmHAL2YNyN3xbmsDCrTg+1
heln7mc7ZLA6+dvOaYUC775AGJLXiJZsads37hioXk02MTNPieNBN2DeUwQOCWuMzE5UZgbPBq9N
XUDVXmo3ec3ARtmNqOXusTZkeldhfo6mHbA4jMy4vcwEifL7ajW3oCdXoFu4F1drZ53Fg/utqc2L
KS4cfQvS7y7H8JtZG8P8OgNqgS8AvJ5fwUa1mpcR2GFnwlf1gsd8CAmNEgXfI0QYv5vz5Uha77QN
iZPBS7rfutIE2H+EIvFA58HYzBZqCbLiq947XcB5r5hab32vxtDdjrMqcZaFfv5gE672hqfdaHOb
DZphXMtRG8W17nSkAd6pk8Y87f2gXc5fUbdJa53assuJsmv5w7p97XpwmhcZncyj86EyRdDB1Uqi
Mdk/sO9JO9lbc8/Rix1ECWJQXpUNClXygEDXULzGZ5r2d7MoFZ2attn62qW+quUT+jiIqCPt6zwh
pFwrZlzrlH2kIV/1qrmH57r1ZK5HNzKu7jPEwq9aVIttCn7uQfRjXDVwwMn5Nu19J9R36ro1hyen
u/XvxzDfgFo+zZGQ0YjLgCqYyhZfbh2zPbzpDLTy6PFZ+pslL7Cj/83nrdKa3809jJP1/WOD2mfY
NE9hxZpD3hrGkD/+T8O9NCjN6moZP44v76O48bWvLGlXzmG69xqF04jqhn+8Rw2JZ++aqq7eFiug
WV6bbmWLlPbwkZ3YxXSqgMIARr8wXEKd/0L/moOg1UqKc3S8lJ3MVTBPml26r7f7YrYec/p0TKrs
7ze+t/2muv+U3b0p297f1BjK5beT6jcHAOUhk4lwSMMTs4tLpmVXpT1tpftkinlRtD2R0pwm7rTs
409JkcXYKPAfFkJFO9IxhsltkJ+quoz0UuhXGssKs0RxhZ/ZVTS3X9kjefYgnMlkbesa71Hq4FV+
VLvxis7mMfvEDaDDwr5oOM8remQePU+PKbfeShOXDdDCvOXxD7LL2PL22T4GUXxLWyhJvg5oo0Fv
E4LBGuFty/Xy7ZIpZradf+JgKO+BTcCOX2m4997wRO95NM/gIo8+05v3pLnCi+2Oghy2pb4SZDOX
PkkUAQlFAh3NhwZQvLPhrNBX8PgoQPZHAHbpT5hZzUE4lH/o8vAbIU/9mLtqZZRudRNttM65rwPs
C5c1oY21h3+pnj0vyOp7Ji+1fk4yzDn1Kq83lCD8Ty/LpU/YCy4WVafYegetlMFnLDkBKbhj1/xy
1fSzsQMjDBK46wzi+JrJ7ewE9j7hRGPkaObZ7elkNHqYkOsNT6vh5ov0F0f6/KG8vHSzq9p42rS7
k86htU3hZt883RoGWOmfLJVc5/PkTv5jmN+o8hmc5HyfJum2e4g7UW0EBMj0Tn6nDGvZ4yaECFu3
huoa54R5SurpsD1PKDnNyxJ2aoQqb3zwMR39qWHAStPMnysS4umZB+a/iQrYLnyYJDjR+6NNVMcc
fUpqpa43lVR+EBieZVVA1pmXJ1CikIA70lZUl0UG73V6HLXdaREiDaPvmQXvQWnSHntCQGEBEZrZ
43NoE5k74LhmBoUA6pPAORadCCTFaqNPs0MeoAKgCZPlDzf3oNzUUvptoVdHlk0c2YIkkFzTFlzS
j/pa7hLCR38cRQzfNIeMcvdCoSM9R8Bno1EGUn5ngvjDUOzfQEWaywUVD6f7vg7ntj3iW91d0G6X
9iJ3A0xOycgs7pP84ybBjeGvENo3rF+RflhWbbRroqqZPiObJuLJyYdb9RzcTYgCtBGz92JT8U+7
UDbduluBTB0lGdBNa3MekkIRRTbSoLmr0KMDJcen4jtdnOTMwDJOUDC8pC2P/pwKuFiDxH47rs2N
qqlEcfxO4xULcXUv1p2pT/656X59o0bGdsuDYeV/anbScfLsSS2h1LTtdnA4KA1e09VMjnwojMzb
9PpUPfyAM/CL/c3MqDg2XsDWfsybtHnfK0ZHNJlvRNhE4r98uFqMzR7HmLsaSbYCGAnPe4vbCvb0
hkPodvgJDPvomm6SDPkZ3PT2Lx5yVZNSiHKQ6MrshT7d47zM8mEQfC2T+P1xORB3W6T8Ykd9j8+z
ihZ1kFPnmN0p7Vxbp7wEvrAIC1jnWcegBYosKHFHTTmO0/u8jv0D42x0Qre594J3xH9+4ECQlaBi
M9EkVLcBl8mZsSbSFvFumqIDWGMB+DzOa03fdGiMuXv7jKfmD23EkA4PcOo6gdYyWZk9DEhzDhsd
bFpz76Ou/GCzhE5nYS+luN/yC6NSiVtdviv+eZXLuK6L4mPP56QjNm1u8zh/2FhPTCObWbrwrTw6
pRLrTosmHJxxfqbzB8TgHrPhL2YX6SUCz9MVN/qze1YXUoaD2lxS2vO7HnhawwxkdyOfZEJ2gtsl
LZpvwjUPJMKcRa7urleD8bhhBgBTApOk/SUQc+qrcLUdw2lAPj1rCsZ3j46DIwMdXcO9YOGIIAnA
hTmuN8L+kYpWy2lRARVsTxZT0U/Y3IPY/uwZQOK7v3gO/RfEyTq6BenXOYuXP+u4GIs87QtH6bMM
f/ljqp2dk845ON69Z8t5Ode7N/kw/YsmtlcnjpBmcTTeDGOgIatNtd6Oy4uq234yQMaTdy80jc7C
89p0SLEmV03YbHBnSh8MvYXEe9Ase1rZu+7cEw69sy/Sl5LG0jt6tO3zGypGoDRl/75MSGsTBIaQ
dPi2UXZBZ3thw/rtHHDZGzF05NqStpmVDxVTpJ7OaTK2A7K/rbnanN08J12aM/CG56Gd1o7IVpfw
zOQZGbKUQ4vdYtNp/nqon0VvEdgc3qGHVMdTU7u+jG7MB+JmIX4o7y/cvKw6fvcf2NNh7iVJZ2kr
tbEk6k1qqVUPwnC0QXTd563LHemWLvwQniY7IoPmrLenG4q0Lz+PsZcK7ude5OsekM0xScg6MpUd
YKhl2zFDXgq7ga0iD746aESUUVeI+1A2sgNDQlizD+NaLm9Hk2z5yQQqBkaaHyr/m/1s+fuPol3C
+ckDm3uf59eti30R2jAMh7aJgWI1XuUIanIPJg9VaLFe7VHD16ab7OKdl+RN4tf03Ar1kgN6sWx9
k0AteMQkHqtv24SNuOH2yOoy1qhjr6APEU0eHLO9vdnoDPah0phC4s2u1mEDznFy72X/hZz47lyp
+tATdNx7ROo7qzNCmmrP9Ysz3FtpKQvP5sdEpstco7i7tWlLXBmY2YguFBzLztHSYRHdqcicFHQJ
cIC+omN1TonBAInO2JgxyOVo7aMWzgELncSv80n1pn2kwQNiR3iajI7RgV7NffIMpEgi5t6VNudC
VCv+Efo7fiK4UVwFl7CMIVQT6Pyr2qYsPGNGG/bvo64fs41BTni/EeZs4VzmZZjsMPdAJlfv+Enp
DYmkTIqFv8OldVYaI2djQnrO1q1Ri3coBcPZREQHDngLkD7sUYcNAsVhTNQj17gxT7rf0pjqzU7v
kGCDXhvekG9SZjuCjhyPZm9ExZ9ZZFLz0nve4ym1PzdX8o6I81wDX266s/IaUvG9NpImoPq2q5oK
9h5ZxXQsjdP7GKJxQkpHoI3ZVYltLNGkIohRjyzYCCkCAuNb+InQ6TzmQsGv4tecmuaQEVkurfAG
5zTzVMB0sGekAuqF39VkZ2y89ssuZ2fCyGeIIifUqJAZoKaaqsOcmT1KIJkRqYTSKFFDAtKWKFnZ
I35SESKhK9DI53C65sxsN79LklnlbaysBaeRQ53r6/wkcqa95tsXf3q/m+OOydGCRpTnm1VYxx0i
xM2BovquoPzdYAeS76BywqaGNgD3GViHWc6nh0GSvFx4OwxlM8mzpmN9xtTjwtxymWwZqQLeKLne
devMGyCNm2G+aVubhjmccuHZ3Bl3iCo8yzOX1F/Hv8Bd7ugyR9HLxjMhqWXYFY0fwQWCW9fq0eIY
1y+kDuxt5jqdFLkBeacNJ8WGps+kcbv19Q537qAR7Q4Iwlumzs3O7saqRRbU1csIYteT0HnLsdNX
3wF10PCccVOxPzydNkmoCSemS18aFIiuIkF/kh5CLkH7PSp76X4CsTDEcZiFt2ZOm2bUJKyCkXUU
7H90pnzaC9o7ulB+MJVpfmQo6E6xu4W7VRSq8cJUjCSla7X60KUg/HWxSYG1CbrtzGioA+G/iT5/
VPRqywbKmm9F0gkcyoCdzJpUo2fdB/I24Bty3XzcBlnCh2mkzAdNoKk60G+4NTU6sBN81qg+axHA
SE6OeTcpB9pTL8veGCnjDBY6h4BZVA7dPz4QV5wJkhxrLatk3nWfw0wxBfuOEWewuShGxGHEsPEY
A4nFBo3fbx0hZ70LhySXhebi5xvRbFTvEQT5lzmDPvKxdBiSb1Zpw1a5zwLYZWo0OSXQVLceX+bT
6j0lb4PMkj7pANeyTZvQAmo81jmg7FqP8ozxU+aG7XKOPQAcyJJFRvOSAeI/xurCqYIuGW5e8Tkw
SN/M1rhK2V4w3Hg/J7gkNF5mxxXd5NKaFdg0zxfnFdcsK/kfcDKGNTjA73H2uPBJAQDJ1LpWtZAi
bCWDW94szqiNryv0bKj2Taoiu7q5PB+LzvBSAseT9UG788KpjXegmxVbcI5E4KXxIkVW46QvCNZo
Gm7gT4adAZ/sgGOO6yttBWczInsykTx0yWJ02ofjkweyO/ksgUqEYZo90BiBLV3tikWR8mtD8c6l
K7R1rk5Izfhb8HDHSFuKKJYHp3/HDEaVMIvChgoD3VLohCsmIRzm4YRxYKTCCgiLDCHPQZu+1hWS
YS4EuYaZHFpELVJLYJz5XN8c8cLkRCfkoLAU0TkA/DOXjOhcZHzOo+R/UvCGjQV4g2NckEW8Wac/
cqv0ukF1iTCjC8rCFcRAmTR3XLfROTH3Z3NKOSVUQhZFsHW1wk4MFGOVvY/1YnZ0r3wG+94e9vRq
C43hiM9el9NCsoEHWQiRF4TlNH5MeaHLUUchKd5cmSJG1jevU7m9YioVj7ZFfEc00Xk4+A7SxzKG
2YphSykJB3hCW/3iN+PImnZ7DbcSNPbtdA2lgYyb3En3GZiAQsoc0Ii4W+BSbnx1muENtjJNt7KH
/M++2XsIj5SCEgiEwlZyBQ1hPhW4g/DJ8oMViC8XHzRlL6++/QmCwcbeP6B884+gY+zIHanmm5Tv
sKhFOA+AMZA11z0mX5oYvqkO415VZONcRdW7g0B15GPA3gxRf2z4eW+zfvbAOPHwEVghV/MG0FmA
xVo5wjUgerWc5lUR+BUuATXwfEhUb7X3oUzdnW3yVpCkPMr6ANzpM4eWshpu6TebiAAAzWhywfAp
so/QO2S3vudNJBxMIHexZT8gztqFxLLCJXen/QgXeQXhs6NA8CGi55B61KU3lOKRfN9Dl0qcBYP7
bS2oQ5xQB6LSy2qnbVBv/wy63tiQ+8QVNjFU6+i5rCLJJhO8EkCGncOP6XlvdSzAGj6kDv7zFO5o
XrH2JAhQarfWSEZAF5y7Ol6ZQIP1qzqNrIk+IDnv6mSN8mouIUIC9DOe9ldE/+W/G2Lgbbx6j6k+
bbea2vYcAI4r/umpnf927qNpkXNZ2eAnADoHbiOP0PG3TKKIqG9ijdFJ7B3ql6Y54mw8SMZ3Tn6k
MyNlf3f9wkHGPHYVKgR2R8bj6SYMkW7OLwpnuzDEZ0oy4PKknuTv9ggkFlatgSVPtwceiW+cdXBa
HolZHBw7VqKPqOf0oCR56Xh29D3KViEnJbH6K7kl0WMovdoybEaAUkjm2Qb+KPudWMEFdcTNEgtY
XxmhAfhFLyW5ykRWvaftCYm4qalRI77T9L/3ecET8UFgxEyNcXplg0860Sdf2/kmiFKRtuovpxoK
1+LZF6WsOAOVuMDBSU7f3mZ1Wqy6bCq1qmjJUPeJnpkmkmjsEBSK+tunk1mHYgc9i4MIHyyeWcKL
NdzYKZWzdz6mzlFb762bOxCWj1SLk1HjhXRT23Kfhoyb9IJ65BE1DSY7lxH/Wm4pODqVuZ/U8HcD
ferFIi6AS4TKA3YIsukr11vt8TcrqkAE4+5VFbD/Jlz2/ENsvvbAsRBD8Ed04DgIPTedHcjH5CWS
R5Hvo/76y1BulBZ3x2L+rTl52q3gNqfN2mdR4DfQFdlSiUiHcsBIa/NO70h4NdRQYRk9wa+VMaTX
MoGkKA0SdhLp4hUAex8dLkkTmrGhOxC1JGrwao700s9cpf5kNqP3uxCRZZdxPfALsfeUlpJTZWn9
bNXGz9lD959M67q4L29Ho+lahG172cLwtl4FN+thLv8YrFAO9xaNpR/Eh1qfThOM1MJzb5WNtaTV
+5iIh/jrfdqv8fvCcSuQ3fsNuG7n93r3cK3b4++yd4Qeclx0Fb/4MbpR2eZ4faDdzZRa5xG0aSze
rI+KpDY8TZPEtSHULvRkWTh2RAIeJL8Y5ye3j7Sjv5vx/9fxuvdSZtSaRDxJXTPZL9TvuA6xU7Rx
v99bRm5gI21PaI2625bZ0pnAa1UIfTsRhBHERCwpFEz6xlCHVlh51vjfKX7U8QM7avZ2b7f8fpkL
hfaWIex5mQ/hQzLK5u01aqbecWqJn75dus8vs7dlZqAFpWVN89kt/I/XF4WbA4XxjwxpRLJy9xBD
UNIsB5ZKPXejSP+aYhgG+NdiStthqHctY9q1301+ELUQxZ62YE6jzfAo5DFMDOGSYOGn0uPGeZCm
3yuH7IATA21Xf82UonWfTSUUA3rTqG9Q0dL9HAMuDgp4mW+wjQzO6eHl1WyNtoi1i+6gA+h5+3zv
9tasbjOoxmM/bTJnPOpShLaXhM8JBFKIFON2vOz1+8gD2t6CD76u0Bn7g0X6IFw/R7RwP/Az4LTL
8/y1eB1YPaxvD1LYO7m/GPv9QA36Su889yU+DAur0pw1bGuhhkHNpovEPv2FP6/D4BRLRs43LzSU
ofVIg/927qNv5XMaVNBgNS3Wvp5zKSq8yezIhft59iLzPI/oiZljaovmHc+104S5IHBC2dXDBq32
z7gtGrTPuL/E3WncspY0/tjZldXorbvkU5ydvwcZdPx2v81r5e2bhMfMxYYUq0DWk7Z9kwsawbZV
0kmhJLtY13FNWNvsId85rGvqGnbnyAIJ9KZo8iGkfPAdGAzIB1GpQ8kZnDh76xZpYtNcLnVKZ+jJ
9ri27u1cFyk/fV68OpjBbd//6BvrPcF1q2jwt7beAF4ozDmRVCLzLzaIv4S5LHRZPHyRyMsLdY9X
yE3dttmXweJngvj4gXoKagwgF8IjCgWYF4SnFx6EDh4DKEKzi0uznv3KPz8pf1Ezne5yNhP+bBfp
osux/KnPyI56vSJq+Gt4JGw4jQL9uMTuFB5PH8NE6AqEU5i+FM9I9EsyBZrYho9l6XfPy993YOuy
B3HKLfiLeotoSn+YpLlwYDxG6aAZPv/IC/SVqRcK0dqLyM7o8VA/Pqfff+CS7hI8B1uTt8RipFA5
mcVgyqxdawe+wcmn82ERB2HsX5Txgth8Wm+l+GIbp4j5LohNFw5cj4FTQAwljWL89wvDhrXxDkjx
5IjtbIIp+5q/qdy3GC5WrPTJE7ZNSyenfJ4pSR7RvfIeEdxMt0oaO3rqVGMlZCBuNU7fZcsphHtc
DNo2FgwD+G1bT3ik2znni6PK6wgbGGSTQz78GUsRfrw1/Gawc2WkEf8KXsXHv/XbDjpMgUWEHYx9
etjHvoI1gsA7+84Pf58LzQM84QwyZIY0C/ovx6Vj+YZlDF6wScXjkGas24Zge7Ohm5K26E78s579
Swav42c1zsBO5bJUPOFVt8nsNrPLnOzM/UzOP5Le8iWCRSrvMJ6wNlh5X3v3iA7ugWQSmbQqOmp2
Zj9R7e3aIUTj5tY1mN4GXwp2gXCVth9kMg3cn7mY2NnuLjvme+vpMkeOvyeVjCc0wiCKCRYs2VRr
Qz8Xs+22da0FjbYlV/eJa4wshFaJnsp/nnPItIcRZmNBfONDYJS1mc2EJNEcD8Qn6E8QbLjb+Wdy
9A8jSkqoewU0tXMEo233xak8/m5OSbu06xCuIX4Qjs3wNvrwF/sBHgbwXY03OntUOX9FKBTnn2+4
bWgVO9jL5x/FddEQPFqDBStc4Itk+2DEtxPzpKDyuF+7s6HZfrHZ7luYPf1qfuxV8710Wt4Gy9n5
WJ2Luz8LmcPvfHnbxmj2nNfM1hzah3hwtI5U2vMYgTGuJN6MVjmMjP2UJBzZ4pHnvAQp3hA8kchI
eOswauE1T0gknmRdjRlJSXzsITfitTYdOB/oMSHgpwuKGlwX4OiMudDEGkUMnv6/iSWKP4TkztOF
kIwnBA7QPRPLkEevCX2PwgGaFJYdKSuwncfpfQorKDmM2matstGFsqLmYvETrghbvk9QZTitD2d0
l6VnR0TflBelosSbpMeXmqWV+iz2GLjYojyAaPij0faXiREz1p2VKccoJu2Z3AyU5kdrICRHRLgQ
OtDMMwcG6wJxWeJpB31DblZ+wbElYWuKgpNm+GRSI+2+W2iq0CYNofjjDeptCoQruwLUWdBB0L0z
yWVGrdJdTpBoIlKq9bzVFfAH4kEXQS8DkT2xJOhyF5AnHFRPFAW+LOeXk8BBgqKPJHrF5e0OkGY4
iJUe2Ms4hNadkAQBqtgrjUBY/GQyyMuBcC/Jy7LIXZ80LdrYQ1iTEic9SsMjNsh8ONjM/oGYPxgs
4slIe7v6ADhHpLnkugR2YF0cgjQk8tAAH6BM2epJiXQDTwkRteUooEXVWHfh3UAbFMxhQraLQBbU
0qZ4NnWKds9TdVOBozWb9pkdtOoklmTFDVcUQe0l27wD7VXOI4pmOWWshI+mB7uZQcvWX7yC75Df
+O2EN8dd8vL4iEhkeImSnwjSLbUJ6A5EbUl+ARVoY2/+ADMNoxp2QEUqq/z+LvD71zqrjOEHu3F0
X0Jl6GJeUwGwXD9OjSuf9wmmQun0iN7tcJY+3e3MJymDsgv0Brncg9iKVH6CM4CoV26jENMwD6LL
ENGb0wTyjOw8I9sOOR/UtJhWsUwNbszJgxSdNgFfxU5kENGpy65F5G9cwUQEznr+lAA4AGYSttJ7
b4DBQVy4SBGwZxaU5+Ozb9tQ80Uew6mBMsfDsZX/PJ1YyR//+mZnlvTmdw7QSHaz/5TfW+9nQSXF
hQZ5ZonvOZKjJb7w1jlHw1ZDlgFYQlE+oL4QHRC80ROJLdS+VFRt7DlQzNDyGqBC0EGyUUhZn96G
A8CM1Im3ieiPLboyGcDWIvPOMBKEq3kLgd9inozdimPYXvanXNOka94AG5buMta4om1jwFhgeJam
30UYSpiJqX/3Ldrn7rGF8U85y1dMEw9pnAC/XDHsf4er72sEby8DjobecHMoDOUHcsZGrRg1x4Qb
ZAfoMAmF98uLQ0r9xpi8v7DivT8aSVeR8k2FIS+UxwRvMMZ1YRLQawJssof3fpDjFLBH4EmX21rJ
ruKaFe41Qv7J7BPNsBjhA4rPBn/8VY3s6p8HHG/e4bY/q8QfWrRd+PD0lj1Q9DH+R/30zqgyRnWz
qbC/51J1aMmcMCq5EaaE3tnvPxD3sen9uIX00B8gTcBnQ1pN7ah0AQR5XE4pDVuBjh7O02DzYvp0
msOoJGCiODA170P2NOhyy8+e9NF33CgvJiIrdhDpBrwiXIFktPS1hgSeSIM2+SaXiBYh4mt9GTlt
jH4WOVTjyP5LqWgIQqTAGBimxhsPqQ9F3C4zeoehj1++mHfDkgtOexgZ9dLCJfml7tiXVaWtBXZy
BeSf29Fyv+iZU+hrc9um/tHtHlUcMP78DzucT6FpMF28o2BbuztFOgmG5bMCuDb6h+FJPbw2Zd3Z
NODzYsdnjW0ADOmjAeG6mKNF1HyfMXHkK1zbV4fCZu+c3OuDUgBvqAep/Xn0oppsxjAfnYHzGqQY
XLtQafHEL9L2wZuXkDXMxoB61oDIzWaVVhpftI0pKDz3p6ghyc99v8r8wcdrkSbxwrQ+6kwoGVWc
flmvQeGTq9s8OUzOzmC5ZHG+4CsBDwpRxY4aH4cWCY2tCP4c7TJ8DcHfMMSkW/Ehik7pnorVquCN
eX1BUzaifztuZggofNeHMewv19rPdPljFUBSYnA8w4OdwzU+ZQNUCCYH+veAQnxSvfcTey9MEy43
4ih3Cp/K7EkijE+Vi/EfvMFI20TLLZwN+8WiEyvXLgNcR/KRrx7CubBPaE79dXfeX59i0ezQCOfK
RGnIXmoKZi22ab6IZ/tiprbYemzxvXiKxRgadE2uWrLPE0sEEeNM4UmrkWiMEDwd+PuFlnCzd7PI
dKUoeplNVK4nRIyEIglGfGlIPw9iPtc10psSsjF1InfG/moNMCrx145TVUCKA6StfmtQo2yq4bi4
GHxCIpreX/d6zfhqj/u4mVDKhQwlj25R5LYVWbI8OkzQUi6hLuWQ3U6KwVbQA1W/26+v6plsIX9x
CB2+AlJy5TAiw/ycKcqvwk57jeAhIQM4ojgsWAGxWuvMZ52NTBBZ6HRvtiJXlJ90UFoXwGQXjX2S
Ed/3C28Nxbf/7fE+nw+2t4Ih872YZVcl8Lkp/vsIkEgMRBSIe4fvCwWup9vtJkKfy92fzqGkBQaT
GuQcsnOL1YnBOTiZLXvTp8W+L8d85q25KNWAjF44yRdWEbPER9DDkakNb028uwBowDdO6jtl6aHm
ub3aqBedfM6oqia1WTT9WsneM5wpjTu4Jm+YHjUt/sAQmR58GFMj1iLR1LBpB7cBLbiSHc0yBWhz
hzhy40Yx/bGxA22odhUthD/o5z2BbHVh4kLSivjgEw5GPxGai5gFfubz7c9pOPjXmvBIuGQDpjE2
cHQYnnrJGVMAXc2hohUh3UkmRkL1LVWExzkY7smulidw4aZ9eId6040+MvXkJn/dMuFCdqkGEXN8
NuMx2tKuvdt6j7MHtKV/+wd3D/dkLXT39sWish4TVW8urfETJeLLxu85bBZKgxU/rGobqfso1b+Y
V7esrU0O89eqI6lFfj7BQ87SwxT3zbqEWvzLqP99Me0Z8NtteJwi4g5OqA3SGsVOPNjO2OMcvKpr
7qHmHszlbtii2Ww2AKaHNd4l/rn8a4ESn9nLJz01AqONyawYNTUX3PF4L4nMmdz9MaEpzkCYK0oD
MAXBSTsuN0PqGOJX5YMILLi4wAFpjzVM2imULW1q4yvePIpMVWSbiy9+HZKp9c4+lVKpdvOWe2/Z
x2gfFXAP8V1Bailc3b1vzE5IW+tcayiJiZGkESRdxXBEgnUF4dpigeCQu8ZyAy0WTVZJhE16ygMI
dQxfrsfVBFNpVmSBwA5POik421Hy4ctnlgMuvGKNr00dtxziT+BzZvv+Ajcu3St3znnxh9VshxxY
D8HGY0y0RtIi8Sg1RovBJR48swVuinAjnn1CF1Blr/cIXN90bkFKvolL7texlz2iv3qSwPAVRASk
ToidDihA+AqYBNN7eCdaFRaSCNVjg2lfdiiQD60KAUWPWhAZ0ILuzgNgEo0YvBqsMwE1XmOcJz9S
ZLODpNzWWITKrt5wMzouGP7HKmjCqRf0/tJ+oRQ0TxIECbakqFKu+ZX9WT6YHK7emW6dDjEMZN36
PoYQH+i54nWDKWQzv9kfKMsaI8Wdh1Psgy18qPz7sg7twdP8IKo1m3Tifn1I2sPvXjUg2MDoeOJz
318h2n4HmPnAyYFoj3aKmbyYddo5vU7+DBS+9El3Prw18ee9hKsztUMck/3U7QmkpxfOkLzaO4CP
ifdOFk4aB8gz1Flt0wHYtkmmnmjFxNpHnOxuUg5TiTVGtNMXflsGGwou1Pdj+sAzhkCIrgp2eTBA
ytMapQuErOZx9Ycz0FU72cUQeOqJhrSyH8t4QsUGUWUSx9de2ZvEzdSagVsoNr9zUwt2N+VzfIH7
1OQee87Roh/PatE1tcr/ozDG4k7ER72QWq7+GvJCGwwelTksiKomfGMiLz0/ccp46z5sD780h3UP
85X+VgX5fpYHyaEHPSTYeCvS46c36kJpcPiG8HDxJcg6SUiq/liinqDydhhD5sCUrNOAsDJhaVZw
SCjqp9nqxbpDFqNvp/uj+OVLViitw4JjVTPDzTbNRjJdTDpk4DqUOla4LfmOpWYZSJbT04lSFv9P
FnEBfAIrSaVuH/cNkfn5s4btDAQmpiUVxw4lNMHh+5ZUR5C4osdveTnElTeCF661GLIbx5M0rcXV
JxseVJQ4SewTy0mpUwgAEqN8s8c8Cai9e4/si+vsxuDKQ/Z091YfioXD34LYDvkB6S96ZukhADLG
2XTQCQpXJksAwvhmMQBNt/FO6a/rad9vDU9c3YxRclsNxQxIn4IEHAwenoTBWQryE0P3i2kFIYnt
RYeXabt4GJA+kXkzEQQEg3IMjB5Buf2wajmNnhSki9yzh8qVLwZ4/FJ+gw9c6XrSNhHGu3jbAHiZ
/m4tFoLFCCfZj3x2p4kglprzRx85rdhMO6KRVWwghOyOdj0GGP0axNIdMjuFlaKBXoFv9kcHnlOn
SCsIciSvVJHgR5PmMhYUYCDYYQpw5Ix+Kf0dADWq2z5FgXSweMvFkDLLkRiOXJx351x76Qx6PeEU
QWx6sBnjUgC1oK3pA+a92lz0/aOQ73t80vtYLp6KlLEY8QJab1oiJ3dnYyzXDRctQ+pzPJvOmgVA
wJq2l7wOg7zumcBrEdtR/nAi1W5lWJO7IG8AafEeMOYexUSCpnW29PFi8WGMCIec0c1dvqek3utm
v9c7m9XFHD9MQFb/nvqA7C9A+THh17BchyFsbWnf+dqCbUUV/HS/a0phLEXgwoAIFT4Nv8aVTNHt
FxFJ6AvMVE9MvpXopv6RdGZLimJBGH4iIgRZb9nBBfelboyyygJUBNkEnn4+em5mYiJ6qks85Mn8
t9QshRUugOq+p2UErlZjTz9maaq/tO7j38TJPYHRY11bzXXT69ZTD7PdD39MIbxzBGD1+RFYgOPA
PUc+ymhYE7jiQburj5kaJoTVWMyDAJCe9+QcUb1eUeSCR448cv49olJANiEGuLF8bW5JFqAepZpd
+D6YV76oOSdb/9JYykerDLI1/iCmh8vug6MznM8fO4XeRjePF19O7bmHSt3rf0naaE3gIlAJlUxR
zgXWwClvtIcfAg2GPdJFm1vaQBdlFqTFPyqCfFlGRflwTbneuAE9onk3rGO60v4tbrwpMGu0f4Zl
6rz3NK7US7iWi/lVEAXAgSPQeHN7HeGtGI64wqf/C9oRS5q1wBsC0zimipFN06wDg20NPtQHn+ju
tvwdEEOKk86l6ChXDncip4D7kIFyW5ZexYwSvqL+wxxLFBhvyrdB+iG+OZ4Qc1YzjtcjMLIYB4Ke
6u8OxNPxVPlJx+M0ZG75x12K+C1p6j1zE31NXVquQnSY+ah8kStE98S2Zy1iuglA2xmFxwFsDGRO
pDPptphlj+N8MD+HsOEAAg5u25x7euN558J0amsMDGA8BxjabDzHrObm6iahYVnFi/EYJNbXaK79
fEdXUn2pudsNTbY3V7xxwsh6GDg4uWM84p6Lk7TOAEqia7BRz/8WIaZ8HRyvXXRd0AWMRWAgmnns
XyTOUY66nUgabfcLEAk2/VWv+Jr0Mz9tQ7fYmrfRk019MgAPD+V5nAM5qyl/f/c3NwlxIQZk4WIF
H8GmxXVsSOF6bvoK/yZnfANB0niNB/rN68B45PEK3AHQx8HrJnrgBMxNiuPVM+YmMOOvh0rTwldC
ws0muLjHYxYQDT5lkuAtGsNr497aZePdzXFLVl9gxVBrUF0EeeLkAGiWLbfZY1Pmp6C4qoPUf6V2
N2eigwfitW/4NWkPxpmz5g0xKkctzROSojcdhuGv0WeCO5pi1P5QAz3yiFwCxlAVpdEYyTZj2SLX
qqVjgsf1LlvSd7MkzRYA1LdRFm7x6aBVGIkU6tkMsc34aADKDYlSS+4/340O5+k0H3NFcTLrJ5E6
JGAAkgckD7bkQPAeaxwxRkbn7ISXmbOcc9u4anC7YajnTQNSG6+3kR9qdKfQ4SvHr407bTHShflP
fqKYMN6PXBpNT+aAQg5sM/rXb6rnIJ7LWw4QgsKay/VJPDzwxDgOjy7QNLYusNUUtVsL2GCLIJrX
y0hk5ZZcfUmSWy12b8Ppnz/KrGILa2JlrCakBgb/5HWZBRcTr1P/4U/990Jgzef95Wu0udlCFC3x
WpL9r1pxG+UyVoT5K9JtjRCHbsYKxOksV637NlaXOv/+Ed1R15B4tat6D/9DtdWsY8H3ne2zcAjk
w2chpmjttin+diF1K6SMrCLNv8fZgyv2tZqKBCEgbrCy1B+HVY3JjeLsCPQk7J3l79VXuISP7JHc
D6X3ciXn4rW4/HH+2i8XBlL+Ax4lGzxlbVBllQFiGS7r99e49EgKSQ0N9WXKiDegkM0donpn03m5
7RIz74kSGMGjscLrtjoH+3HScLwqUJb4D08OutkTqTg1R4VpJZttaufhLvOe1/iL4AaYD5IoNYze
JCghWH1uBE9Za2ys+n7Okotdinu6mIZ6RzW1RC+GLEOhzGEQ+ahfj7WOEqLkpRkZXVQKxvLhsQgS
iZLz6YBqCwC7NCQ+Y86QgY9ksEpHth+eSmeI+uKy6fLwgRwl0tFnJn7OdK+Pi2q0ZUucKA9FD1n5
EDHD9aX7PjxRN0whoaSn3UU6MrkqEtnECBMgRA8+JO3jWXT7UJg9aB0hEsxhV6XhQyXUkvV9tM7K
THJy4jONiPDMJVtpRgMni3PhfO7c/ZhqvLw3P72vAeHwPTPBLCYOtNRM9z7wBsUonUN3HQynfEN7
+Sp2RXANlAdPWLI+zvO9SPPlpHemvSsLDsluLHLBlMLVrQe3ctv61Boa19E8SlPnwshXX3ogB58V
kFZP30o3yWR6SARKvzG7fEy1C+WzxCJOleekzVhcbCub+5VgUG4t8E/0n2lsGvjQ1d/XbPD0beHc
ygizgGFPl7FzHQD0J16JtcYjqtlhXzBTHVZawSxGNLC7EAWA5AjWsFu4+mHiDLRgKvj1TNhU3JkP
v9kw7MT1JjOOan2dOC20R4+vFBXqdM7CXnJpRlbZcIgTeN7DsqfqE966ei95FngEWAHMXPBGm1iq
+/pnegLdxROuTP617fhiX4TdoXOyNOffYSKOl1VaqYOii6PV+pdQo7gCbt4hD2jIaOFqYxQEyWFU
LW6Ecmw1/mi/aGcP/xXU7oC5nIhEXlHBKVdEUTQkWfPtTsJn7bHD1ZnQ3M7yARCbLTcftD4lET1s
2XWiD6P6gPhvKo7wWszjSp2O7guxybYzfyq7c57sud3QS9xX7HWnJ0EwxXQ85WEagC8XcRTBFH4q
stj5Gm9amOioS0iIx4XeruIvwyr51kV3PN8igX/i9vFY5HzYgWzZpCYPZMwiL2dxMMW6QsuY7VUq
Xv4nRIoLP0oMAtFOwELYENkeOk9KW2C5o7zvUQCQLovBeROjrmbAZ0ZHSWWyWdWd2O2m8+5Tt10r
AnYJO496fPSo/KkFPFVUC/bjxmunbgf06WlKrM4+6b6QeOSTv1XhHyuBJB0s/xw1mj+tMV/EwhqH
O5MHj/DO5pvn4vFYAeaVUx+8ptRGYVUJJookZZgpr4DRg+f8QfLPhfLM/cdjWX2CdxJ+mGYFe4qt
LfGkPVKJ5hPofIE0Mg9sG248dasvZf4eR60XWBDsGiteGg0dO/GxLWxQGKd+rq+GyntP4OrQBqBl
kHIvMYBT3pFGz1hhIA+SaqFOd0PrGSDIvUuUcc16XJ5TY7X3ffqdUx2KQzUEENza+KVxzdXzQg8e
1F78t9+SVf82pA9oU6uQaCDRazKfkK1mXlIEm5iQkkXjP/e6HGWKhxmqcGg0BcXqBAw4/M6orlFJ
G7VdxP7sifyw8BLkK2gjYKHzPzj95kAbKMXuVL7e2Wuc8OmQkwVkomEGsGJakyXJXO1cdJOLaRN+
QMyvJrB+qIBpQRYrQvGo+WEiYyUdVpeJJ1DVxvXpfhN+1vHEnLJkfDJuAZ/njVsTAM1mNdxNatBw
GUZ8Hj6yiPl42RzqFc3Mgn6xRfVAUUzHqRD1w/PMsz12vvTNZVuijLD0ef13IQ8jnpWjuBnxQzgw
fh04syDt8qrzM7/YNYYlELNEX8FY9Kexn8bWVng7KaswZ5YWFedxUTp/IZsojjECFh1RBrnHul2M
N83Yqnk8PuJde8/wy5f1wluyOYzLa7ktrQK0BHsdkTEXr8jcR+wqI22r+Fz+pB/23/ErRMaDiu8y
r77o848FnyJzWDAfGhHiv5/EQ+B4cUCqPus+NPKzNovDInqhS3Uog/KwKCoWi2JzRLrLBpCnj4Yi
XRICZDdbPyHsM1kRJ3aS/orVdKYK5ms7vbufhz0G0tckgXATAGvMWGvbrt6LyXnwBbwlduWRhfHe
08wSMq+cOuqK4t533NkN2Q9WpzjFxbt42VJE1YEzivS6n0caYCKcuK+f5u5rP8/dROdPf0g2WnCy
1HqfNe4rPWhNcFFCXTuL06WxY/FLMMYSzBLp9k6s2Fji0Jt4+Sx3LycWB7vgZRHqEilEc49gHY3K
OWXJegcGhvi3I14i192Gd3zqJwtxFR/Tw1NCIVAGdnPgRRIkCrPga8hDZ5Uz+etschhJn7fE4919
KV4BcTQj9ilFW2ATyc+h26bf8d26tgiB8+N9Mc3nzXUKokFlYi0cN0aBS3Mu2u+wsvr9GKKW/GAE
c1UuTB+acXDr1Kb7JZV8/I56LJ9WPaYW95tuSj2aK6XPfaF/MUglrcPuJEuePyIhmCw5pOS+Fbo/
zIuWkuNwxGlJoIowTlXhc6dINtcsBjSegJR5n4yULY9hp/8ToxiwrbTv5brjzOMpP9UzaZuhB6D1
WHb+EDAfNPPJgYYtyvd1ChmZhplPctasRqcNjh3GX5cVIMb+4QlWvhgvm8uqFR2Q8zuhMLeWhQA8
L1jBznmTdjauRkMmyo6jYEBPUnK43TY1OYxs2fuVN5qN0pnUI8USXlaFesJ9LfQaCyJAHOgHz3pH
uPzlm5qRZwSkF+RC+TRQT8yatr4g/GpG4i2mXy6Gm+7ohSc/HWGHk5W39EHozMXJjinrmmiAtd4F
8lUUpwzeE98gy/+mzdiRgUzkEujnD6DBquL4ccUkn5lQhtzaPZms8LXwtzsCp6bz7JsvgBwxssIy
lqgZ2wHrWDcGr6fL++79rYcZEbff769hhnTq8UUysfo96Sym7+zhSRAZxbwXDtO3oyIKm6WDM4Z+
7gqiSyQHxo1cIwIppcBYTjBWH6WdHNvjOwgNH/sVZbtkqWDqFbMCeewi8wYyktQDcBRcN15UfBuc
f4p7kBD0hBZMXRIgSswFlPGWcomtUPylMxfvXgpTxrfQ40NJQZgs5Zi46PSGmbA0MLfRkiBXQBnh
o2rYlexBXKgAXT/3XTwbb7VpzS08zsiXzulYwPIKlB1Z5PT80mISjrIrcS6pJgMHxevpxWthmXv1
ll5mfKx4Otj9ZFS0ARUs+okFc3+ae9VXfSSp15TFYe8mzM/qrGcP8BsGvA5bn+4nStyHMPq198+l
HuFui5gbJYVJrM/dNLd0u5spC9ju0hmWGanx083wmctBMRuAxpf53SubFU8Ypn3SrjvdZQpIooH1
jsqsnq506jB9CEztQcakYwSJM6KGr5/JmkzjBdc2dXGclJlS3Mfsib8N+Tu6PrJYForTn3qbRIFt
fYtd3ABsw00tdYX6d8ym4pT1d2f8FO1KGNWNjAAsEaEM7x9fOtIy9MS/zF4+VyJiANh+FCRoZ4Dd
JRbGbuX1gw79AKbOE81uyqam39uj29FNQ1vwl2jHt3c5g8tMO6bWOARHUWwQiu7IT58oFiOwsu6c
aqd5DMIomTVS3Qgm0z2d6JKPDZmAomWMQ97p57c3NQdsMynFpWQTiLBEyuzntFT+C8BToxMys8X1
fRC0/RNGLvbSTTmatOky9D8YMYW40185VOkTAeK+uegrljMI7n1YErzHdTplHPm9PE1uqgryTrK6
eUyjwEXxPmSSZwhPU6AOdbNJ5nz+XVIIY62JV48KKQYhncCpxP7AD70ZsRTGRq9EPIjgM554gKtI
ezi5drYGDPg47zB/ee/vAWIPSEF2eLbOlKmKScx/cGr/DRx/XJCyGNQJs4WdPv00G1cstqvUmYKi
yaxILVapAcCMonJBeNEr4A0mIkpyBIN6/8rYFzq1pTGQLMfFRpKXl5zHV5vpxpXfMxBb96K4r/Nj
zd4rXMREGfb7++7zlw0WgPaAiCCzFdmpXl6M9ASQxe8Hc7JHIzuo4V03W9768BnTGhKOh6i0bEHA
RNYf0vZ01ghHoenGBHx7x4GAOKONpq1Vs62WRnk+XfeSGe8++FnzsPOZMwY/XbOlKn2u6myRPZyS
pDOYYWYjw4n3Yz4WaEJ3reBTM77K9cvVSvzwYXePHg9utfpzezNrNpHYupdiz28ny/Yw9ZW395GZ
J2B6JVpuTBqdZRBFQCOC/VZb9XtDJb7bZixnLxMH+NoFiEdJN03IB0fEdW/CKaI8NSO/fTbp7Psp
3nfHinjzMTOy2AqsCtsPQU5eGYcviplyF/J+OrgVklw0AoUvfCe9c6fvcKw4uJemMkIO4/y6x4YB
aAruNgUvrc1JNPXiiw+wEyMCjs+fBmyzPFJfEUEQRUgmUDmTpra+A/DYNsunDA7fNtY7TFxmiaeG
w0LLUCF9T60MVwiHiDEInTgRcYqb+t1RcX4kXOEWXxJAcUnuKM18qHILRvLuMtdptQZ//MrMlnmN
w3XqQ5nI2fybEYP5l8zLcdyhFYdHYbKFh/y6yU7HXDIEX4T1TcJRNbxQxYD/IV2XOKnc/uFeiGHV
Ykcr1gZs9+/lIM5e7GLjmD6+GC9/R4xd9YXFfdY6KqAg9un5Crmkl/wp4RMN4Ln+znZylM41w8pf
gHLKBjC+YVvfpuPX6ex6G5vcGQgmeMDh3Z2QDzhqtfigM9C30aZQ99EQTtxvajQVxZJOH7cmeYGs
/N+2JzkLWrfTrCl7stmWEEgvYl/7H8Z5paeUj7xJZmlfwndHif44XPxEyn+XvJHeBojTSn/ZPYmI
4OM9HJKTvYs45pMUhztQ6kkG7TMcBAHUXZgXkLkJcBRxE5iKTpOzcLg/fKUnxGr2sTNiX09D2P9y
T9Q+Me7FNeY6ATspQA7CdL16cfJ7j/eqRqUNaP52hsu6fLkfA3wknXqlwVCdODVLSMqxpZuqfjbS
NTLmzL1R7wxf1VxQgqq3dXTCDF9IWnUSEuZJkLMz+o+BRv2i4MrrsrTVFwuI7U9+M4ZlPvjqnqge
Uh/90sWeBZJHIEbthtUMN+wr0PhWazA0xiwOhVvTkrjJ7lJYKr5pUqAMQmYtnYweqyD+QfeUE4c4
3+QWe4zs1LpmS/RoNCGSTf3evdnQSL8BL+ESw+xJNLW/HyvdvCJhGS9yBi3DjAOUxYOfnLptA4FO
l+dO/so5m5tf7l0ypz8dqp+Ol+HiYsMg5naLDTmmh/sbjw018vyCqxo+XgeLiYUkiRiH5AXEt1ZD
DQ9BA0Ql2CJyzGGjmhljBl/4YSrZD0DvBtcCVw3bZEeUCHcxJAJ4UgE8FM9fhym5QRd/l4F+2RWp
Zhc2h3NrZR6tAwPBuGzLH0N0+pBwRbeesRtdsQ4aKpPumi6A9ufPmfQj4u1eXtxcQK3z2uQRgWEj
6Iy8EyZyAI95e4bVnJIBGCh4roqR+SAKd6vvRO+RWQWHPBq+zynOKmWT3dJQpF+VmTIiZVmdsFuZ
iMWYp6EgqUiUI2WeHeLrE53ej+yhLYwRAG9Uxiquqkn5M8wzysRP8t0Kq8qOPVZz/RkRTfWrCrSf
Swjta33O4ro5oXDiE6OvjR36Hq+lABqLkvpD9qVsArT88Enn2ozmnk+kLRgANLpjry9t1Fcz2S7z
lX4JyRnQSJcwFY8fqJ5I0+tBGEbCCcwZfdFjXqHvJdTDLHQLt3TmqKaTC14yOBr4lgRzTYs7vtSy
8yl9A7UGUgvElbOauHMzY05h8iDO2BM8WiRnkpgaBGF1YuT6blX3mTvd0//M37uWRDrUFaCq9uQn
m8dzCs7mwgnr97Qim7vNBeykFqHSJC+7zKuegvhu2XBUJZSAknnf/537KA16wH12PJgybZI6cVH1
zRmSsLTfvYwsp3vCrteschq7XfpY2c1HQLW+H9nucAabjzUsRveCRM2QEjYNUVatEmf9K7D5xipo
rr/gRD1h3XI3NN9XNsbPp95ZWPcZMc8/XvMF/HxGNknwZqLZT6gd9+6JH9Re9sdYeAl7cjj/ixRs
UL8l9mRrLEiIuqnmnCub1M+GTsK6sF3WIoVmzCLV6C/vP4LFmMaF+GSJY7epDO8d9ARIBjj9ZhXY
fjMXoZrppkTUPK5UMa56Ym9mOWk85nRdYmoSTWP/SoOWQIaVlvlSs3uBGTM/v/x7w2+D2lr4nYr7
nOVVHIhuLn2gZV6ipRTOU47qI7s1OswGgCyTq15HnzoCAcEzIYCuuJAJ0oyBAorhsfSEYSMJ7L7F
PadcLEx1kxPyyct495rUWDJ9X891zUBVdIcXWyIeK6X7NRRvCgD3xUKEWw+R3sq+RtaTeBLevKfC
uFIjB9zC8aOGjaP8EDeIQX0IGO8pXAk6B/VbRXPpkdrMN07m4b/Uaon7oD3HjB7x15j5i1OJAVV0
UeqzOcaLZ1wAHHR/dOfg+ER6HhIzukdhNIKt3M2AH9RS+wUvO1lMbvzWUli4+orPkgj8QC6gDUNU
xADMFe1lBUVrRPD55alwH2AjhOPv5Rjl4rg6Kkcq3nVqwKSMMbzQKa8zUOSGvaZLozMrMKHVuJHz
41FKTRqk/CB57w3T9DXlecaIO9q3nbL7Il5PJV8wRrRYbhA2wlyx3ZafG4GKNVThAlcozbTEW5Ge
4yCewv2M17xg3pkjS7epnEH0qnnFMgFymrOgslMiirFOvvMR0myvcRwgeblvqxsKVDRgtALjb6IK
8ymLJSU7poMozZ6c5ZEmaHfgbJ8/RHsSSaffKpCEcxfCWJ0Zl5A0nLAEUGQNbMA2xt+71yAmQu3B
XRHbcgj9Iwca8qIOllOPWDZDPrA98tRvj2v6eWU9Lrc1xITx/diLM2ykQTY/D3/Azma8jmTvOX+h
MykqW/17/na/l+Anuuc2Fi5vItsy5HKlkA8bvJf9aPZW2C34sVh/t53MSQfFoL4RV+k1J1xA2ZII
JH8L+IQd+t047NnwbE5lLjl1pTmFj8BTOMgPZKyDGKaxt2x7pyhWEgjNH/33BY4e4xR1s7LZslVk
iD7xEa4w49YHvRmvjsqWs0jGEKpthcuJn//BdbrIbi+4UIEXHh8WcsOley3RD3U+XxmvbPjx+g9X
mIxhUcNZzMITUCATNtIFUw4oyPgFf94eJt2TFEzaAKmcqRHeROfAOnF0jQgw6BJ6s/u9RwiCbs+L
+15sfvLVNOwjqtclmAQ6AwSSokmQQl6wORmBdx+JKDz5nWxJs9stCzlEC+oavRq8nCX4729lDoB5
LdiZ0KHpk8jNnobZL8Ik1OIDEQeIXBV2LifApNppIOe3f9tIpx/BWLuGyn23XhlO0GqF73OPymaw
3gS6uJClbILa0d8leXAJio876O7rypX0au8jo3EfqVr6SDGJVlr706hzOhfjHhr7PjsjCX6gSUBP
XeKfb6PYoV9/ftPO8wRvMZqHjsDUxnoEEBJkQEWoXwuozLBJkdKzGGDwJxxSV0dmh7mMrNpFRiv7
2al4vz1h9crd2M6pTGd9mW2zn9qqB4I/XYOviCourkgKUKT1/REY62nIm61HeWqW2Z/KFdAIrlpb
AzZBDXmkRJdDq35jhKmbv9cRwsqwbiP9mnvjOqLiCsMB11QJY6pE6XA5xQF5t2JIHxTlwWOVrvRT
xQ1BU0CLCL2ihOLf9I8zV3yrp3SF/bk8xKvh74IlEEQ6RIWc7Qj76RwROixzCy+1J+QTlot2ISHO
m5KwWRJ/gY/Yz11SZRbZNgknx0fEjh80efqxCPMoJSzx4fbHKagyyN7DpRAHmq06bDqZkZ+w1AJj
ZayeC33DPrQ7IRC4R8gj2xOB09AfsUAyJVkvHSkJMXcLyS0edqUDkLpPefaCYdSwFS9Fwr3dzuGp
EjHmTtEnhz03LlmBbzAZtB3LB1e+7KgN3IrbEsCIFfncnEXM7vFc2iZ/4nq65hLEWeGUjvDVhgiD
n7PS596tzgiXfYm3CjnqTjo/K0s6C6WlbdSgPGpL+SyvitxuAXOAyefqnAUR0m9FegksqGZNIimS
o8dc+1JYaIsYQdh34ejNN7xiWSwZN9nsM7+gP8qCyclYV/N/bQ4a7SlpkcRp7RJfhg0bnH4+OAxR
RBYKgRIQswFTSbSwlzhVVHsZBFni5G65jk/1uonKL3kmz+rFI4qjYjGZScds+1qXoTxvl+J3drbK
DaBtKITDd7UbDiWE70k/FarZZTaP7LGDgV6Vz1A68TzB41DT0dD35v27P0nAoj/JIaUNM6zLnMlj
oW1AGAq6Z2klAHk99twQMR3TTVpRbLYkhdBVv44aMMQKvl0Onsf7Nbm2/DdahzYc1rjf0bgPnCvO
msuvbLaEUeb2xBZCCqbkpr/ZLtk0c/WkRxBjsFgHnYz4xXOm2uUop9hNl1IwruHA2xmoru4ms3qp
ugZ9mrG+fyuovURCT/kWhvUDdToN8SHfpZS3ZHlfksiJK6TGvd7bU+vu7wW08MTEeeWiuBmr++3C
O7YXfp+eQOi58mvMxeB5ErfPU/r3OhWniafvgWeL02U/8dQF+HD1l1AYfh6HFLdifBC36HwZcBSQ
rsYsT+1Pwf/2PL394az95tcexSFRk4tkLzHp4/QiJV35jDuy4+3zFm9f8himl0b9NSZX7CogeZwZ
53QMensBNl2b43OvrbSAeU2xJRbCZrOY5chK1Ies4KBBnT++hei1U/+kN6oN9sKw1aGCgcrX46ai
1CnYxw47Vi0IDan2hU4/+9qi1EM0hlUOsZBMjgJyjx1slRzWc+XEwDdKDnTvFXz+2FLBa/V3D9JD
fOjXz9MLp+ZkI1dj5yQDhxamxNe9yRH6X+wPcVVjAkkc3T3l/D4atkKuBqTVnTvuX9qOEKQ2GSBZ
lEUogrPtZCYAL7cau57vnhGkFJPeb67jj6BkAFQHpHuuJkhOZ9JGgKZ+ncoT069ESfxpqnn6omL4
mRIqQiCSBUqdlnNbfgU8Tg2ys3CUyexdLXVr0BwtxW2CjND70ELR1/bmJXPo7uSMsBvYJd1wTjVT
kUc433o0cBIlzPI+vVlyTPgmKVjGay646VXPfIFfqPJ/J0jxq3GjJPkzA+UJ1vpK5M3FQXHgCeea
OOrG5ukYF7+ZYGMmZUe4O/DWjGFWBtaI4IjcURCT3HqtSRd/QNMRuR3g8uZ56tZ0r9Z0Imb/ARh6
u4kxEzq7VdZNi94vesjXN6kevBzuk6cOli8ClDOwAH0I6zeAGjBKQ/NRPm1uokfwSGxBnQleFTA/
iE73dqugsaXTE1tuNc8uDGRNUIHbOPXyk9pswSAsD+6GQZkyMjiMKI09/MHlz6cEgCRfFaWzQynU
ukTuxhYhuobulH3Y5EGvm5/CN6DabzVpV4RFosdxWBe/f+7L7Aq7Jh9JWW/imPBg0DcgXZd/9iYh
u+1jxnCWfgGScnz7xBdFK/04scJmy3WHcLzzwCMJeGmvbLy5R9XHH64Jkn32uCye1ewCYwLD81kM
frxmQRxahRYOBpc3oe4+K4XRf8A5bPhLRj8BlQ0pGJsbenBEFJNARMcL25QmUV0wEdy1EO3kBLpn
keWAC0z+a7VhLZL1fjrpY8VIw0m6AE8Ht8cCC9UraFv3uUXQUiUhdIDYLJOI8BFWpDpjvbr8PFCD
76ZrQqf6VYf4bAbxY9WzSeuXzESJTyIJH9DofthidokPE5LfS/NNHdDWqebfDw/u8d7PSEdFP8Fg
4PVjvgwSwaw+K8s7ZxKCfY+0oVMXhhzBARN/kqbLtl5KoksZr0S2QS+n5TbhiJ/FiekNBG5IDjaC
ZtFte77ugD0L4547sFemuqI2UXGlsYPSSGUcudKdaNmMeTObAya8Xk4/WUp2ERaN3ZB3uSH9E9KG
XOHOziZH/UIEq/kQZsX+7pDDjXKVismFkEXv7tDt602BpkUPDBCPRZf7Asycr7BOCGsYwbW9lWl+
Yx8VXv6T0NpPhCugPVHhX+bJEVTQSkn191skNN4nXU4Tl6F21MkPJuuGHt6rXk40B0QGpJV+m8i7
Ld8aDJ4iOnkbZOp8fGbBqBsbZSNugRHxAkn+RdtbRB3SJv1XDgQGd8l9/+aQUY8tb6GdNp7cmJng
tbKnwfpx3YC0W8IS+gi2HVnI/pXT9gGRiQ5XqfH3ViwZOFpBRUHA9F9r0Rl3NM3KrEXeJjy9rg/e
0x9tL9xDmv4yA+8UCy9rt4Bh45IcPXfZmTQKgxJbb33Oa9QWjsv43jK8o6djviV912M83Ex+EsY7
cP6pJUNrlQf6W76vR+W88Vd/7GLic0kmNi812yvMGwMLI6YyDkClZsLDpABe6w41KGxKb6pPqxft
sgd/tibAskxVVGKgjlNzR66rRtlcW3Dze5NA3V128koO9F91pZ4h2yHVptcyIfsJXB/Em+EOzfa1
xoV3loh5sYGDkU9iWuxXPVL7UewHzkQPwdojaOIUT64rHio6R+gTLIOxVf2WnV1Jtliar784GDYa
nsAzQLO0U0tE0wNRsqItLLR1TSfJQBwoXwo3CjZytkMZUAb80xY39z85IsRt3YYt4JiDkJPxs5yl
i6YFbIdZsaFghCWnJ6Oa86wwivhv2bwLgJzDWKnyW8UGawDrHUNS76iezAI3+CsuY8V/hOi+fZi4
/WWFzpAg26OhjQw6ZzHfi+hHU65r/u+vpqBqxJAQOsBfiWLvZ1jH8zp80Q8VDrPGia/E+EanZ+qS
9UScJmCApTbb4GJjK+wJi9oxvoYQl8D98OTeCwXW6umkhXiaR16hzhaFMQXnPU9e/OOZQaawVED+
0TyJmNHyO17poINU6gO1BM/ne97MY+sbnw4kKsOfsVJWd7CdpYZCYZ/sVfpZXwjKfRbRWYIpjfGZ
9F2SC2iPtHfLftwxIy3x0iNYF1MvEay4N85awBXIFMH9qa2mmnNZVkd9875Ws/vtvlfO99tzQYUD
caFJ+jJyFzGBRMsy0gjrD033rmCngGoLJMO9oQIUU0IXx+qup9OHSKdIxEh2GVoEkj41WBxeIkS2
6sZog4oZnwrA4TbLfIPWxmgXqfb1yjfcUrkWFqpVc4E/Javcy4YrMoMD8UWMYBFqqqux02yJK4qU
OGJf297TRQu48WHLkHIPpyXU24+xhG4kF+QUwVAwBSXEoYw3k6a8AvZHabbXmWIYBomSSm1Vcmpg
3MR/aAs+oMxKQ49HqRchl29fH7vy+4HmIDHjfD1ur2i5lU+Sy9z6+YEVIvlrr5scfDkSJgvsDsLg
d6nVbyf+66YQ5NeFxip3x7WbTSClJOQKa5EmUHE/jceIAM3SXoWwZmsl0ZP2x+0AX+BbYFKm+Szd
6chgnJcyG5bxnvKiyEHDfSi5DwAojgksD4Tv3ZNw3TvGt14jx/rW9nLQs5BlrWWeRuYgkxGR9N7d
QyuzTkKtDye5Pzy8MfiPUMXPlcD5vcF5hcdO+SzOMMEkO5FQO/Lfyr6N+RJtI5DphSntN51/B/KX
nHlA6Z4wIzPjzoHJ2QlQeyhrzp/aeS11BCrzieF9v5aP38mc+eflUPfkOUnR9foCTowLYMEckthP
537j+/yguoi0c6Wzvph4B6eCib01E7u41UTq/cQIz0q7A1OBrpF0q9Jm/5F0XkuOIlkYfiIicBLi
Fg9CIO9uiJJaDmRAINzT78dsTMxG92x3lQqTefK3msxBCgKxtzLZbfmStUm8zKAG9pGl1XOZdLGb
2c1yHzXQs9mh2SiDthnav4YwxCEosY11L8EBhJ4U2kM27gqLGmlBEh6LyREborjUf2tNnH6TJXoH
eE559Tu9Ny0T0Dj6jsnrAn/gKeS5BqayD/KTUpz8TnVKxLdRFGPyWKA+AudCO8uE+GOXxCKAGQY7
gjwy7jc7KaO8spjwUduIhGXxQrnIAJDtdbD1EBfkPx8rpsilhqft60p2sn/+cWrka/joa2kJ85rx
8Y3IPl18OPSPIxBpYHPeskW3es1v2PTWEGoDSOrIhAOapOeqcIrPZVWHqnP7BWMQVcVkOzkk/xDj
40VnpQTxkdfaTJlEDBusKgHcAZMF78uTfb8NqGtj9FXqZVF5jc/rTkGa+4+JaSaZFaqTMBvZMjDr
Wpin5k2zuOaiV7fE0YwpMiMwtJz+X6oLUZeVTguBMETOUJwlXhUEFgqBaO6x9qUaSwU1g9wO5nYu
V/pxyh0DfhpUxVKBGEE+hf6ChYVL7o9B7ArvOXEz1XmGvy5Om5WGpkgOisKsUH/BN2h+dy23n6hn
d/grVYc7kWSBhn5KkayGQMnEpiUKs9kiefhIQCvNnyw4tiD5lIJyK5CgVkL6+1/VJMK44Ja+bYnn
8uu8/fu82/Zhf494iX+MPLbw9bsAqDjfq4tf5ons6r8Nh1o0m8datkRpwbKp7KuJz++q3vm9rHZf
OyntiUgLW4f1lmB2PyeQy+K8wHJqCP9eBTUltPBkE0Nog2pE7DOf/ksWC95PbUsl/OLpilNJN2+Z
06INDMGj3ggOCT/gxFqQh6nmNu/AnO6sJev6DwY14oF9nzFMl3YyU/DuEtXdYdIVAV+gQofVa2Ky
m7FzfbekZoxv7uufNNMbI1kmStwRnNWchXBilzvEY8iYeF6z6QgsnRxjzsiqobXum1V+VsRcsO0H
CpF1975Iu4D8+knhvl3G06Gbr5yyDBDkEyWr240fHOgEZEkEJXnL3oh2KDKRp5dhZGJ14NPfAgXB
X2oqzPofzpwkuu4yJjJALxQLY7DvIVniFsAgkD9GQgPkOIYGZhINtulu6V/noWzZpgG3AGVu92GX
xichr3vmL0q6EEP7AM8FlbJoDsavoyJ6EvTc32ulNcbndJsY1yhfEirAb0sCNzs/fdrPTVNvlVuQ
ZAsBFLyAeMAgPGE5AsHf5ZcsrjfZXlCC/qgyoHEIbzj0Lgsop5AQUed3fjDjj0h7TJbPU/N2EliN
Pn75b+4GkW0PQBrBz3+OtlTf5igaW+o6S9i+qasy5TcNC+tBBj1aqGt2icGzo6juBPUBANvNVrBa
y9vfWdR8CJ3VpJ/fRQ++j+7XfW3D0Wq+1MVPwS5Q66nbH42VKP60KWVHfKqCmWL+YCQH5zYZhHaF
JQuLR3h7MBD9LIDlV+8owu5NStgT7R5W7gEMHIe32u/iCqMTfV3k5klTZflwm/kwcJrM3UqEQKI5
M992SJNd/qCOKmM/6GiAuR9+u0xlqGw4jFLF+Mgx831SgXtUp8tnbW6i6RtbA87vYjcaedpogzYG
egKlO01IlAbmH+9RxS9xCgtZTTmx1UTQcn1Y3b0Sl86qPBMGCpU7gXma86Myjvn9tlupX7f42cEv
Mz+Nq54+XZjJdj2K5N27ZR73FXH/nmmp9dCCTx6MnxT3PTPn950KDnHO3H9xuP0l2ymYpuLfHk6t
RiTGdqNYpDIBnWBhyuHz0iRWt6szO4vHJ54+BhIv2WXWyynEMIEBkr0furvELB/Oc0P9A7XGDnNR
/whEqrdprLJRa+rzRPa+/HAwB1rMRoKOfaR5b6pcGMuFQMl45EKRUaU4fBnAs8yvnsdkodNtHFNW
xxTmZGjDcCYg0PugRuzuaG3nxbRvKF012LNfP9xA1AP9dnyfJ1MqUxsf531hKMviH6qxzuwmAdn1
Qya11zLcUTIZA6dy+K2ABDN4qWohQtFtx04aqbFO+jgPBoy20W+zPWonxHuk0Q5NApMTMDX9FfQC
LBGzA1iQxI7cEXEH6/fXQhMOmICEgQDxtyeiyyL38zlLOFcUR2LiP234KKcjdS4v1dxNEjjV3yz5
AtlgdmdWbTNHu0ffylWemC6S2wwVQkYmJOKK1Ut1szQYb+RI3P8kS6EqnZEN3l08c8ZrIRqYzRND
5Bw1sslEyR/mY95YnALL0ksjGV16MWPqL36kmPwog8H63+E7WN3esX7ErQFnHkC5l+F3OOr+fGXz
DqBBSEa4AAA7JIaaLEtqXO41SFdpV7/+JYqdIyaVcBTx4s165OjR+0/ec0DPRmanzlk3KvoRgYxz
bS3O9e80f/sSlV9AChFX5cgjDqtfsd/AG5U+MippW9H2y8KCsywPdJhl3WJwHE3iV+9l2/oseDyx
//RDQy0QzWCXfkyPr1HRxpZZFPEBu+o+bUBODuYfqLRgsRIeBZqCiAKJ6VdYpZnbg/3sAZ2vDRzS
orZvz5DPIN/Q8a4ZNUo4EXj5WIGYnH2D37oSY+1NPhNFV4KbnPtrCnvGvPF2WvPwNUGNmoA9iCdK
6NZ8EqOZanOSy8vUK6UAAlrFuPIOQRGf7X8VNKrTBO/ziw3m1LPTWApH+wNHj5Fq0Yr1TafFSU7N
+yanqVN0e9oYEDUws4DUIN3uXF6AEshzSSA5S4Sd4rDzCM1HOK3MG49NGCxVNJhGmFfAjh6WRABM
gxUX8QWDERs9Qojs+O1j6dowHmrsIb1Z0nnra1vtj/5F4r0uJTsylRkPQDrEJW/mdis7ZaKL1unX
z/rCIvguARJG5QkHDZSGuui/jkLJUr/TN/KxAZow6rHHhjGdMKqtqQS8PkCuwjaWI2GtAzdA9Hyb
4IlKq9jXnBcZdqwbFq/PvJk8LRGgYVTMyiRSbzPei/KL46UtvNRPEjv/mYg8M4wcHUPdjdR+purO
+gI3QzW1QZfGVJnkgvdO4Me23wYjmDQyZdXVX8sRRFbj1Q2IqCmfJkiw/tMoyvAi/t0XF3LhjCw9
/BFce2ByvB9fow0IZRKNRkQz+eWuTdGMW63gv6qIw8yUYaPZcWeGlkjQZh05mRK/HrGazSg4SD48
yrau2Mo9IiVAHnpxPvaUZ2Ck/xuMB8yT+sEbiqw0WPANohLcLngj0oBokrjBveq/plTCHbhmsw8w
JuwbgRw2Q/rr66AKLK8QEJLduepxsNsBaUuTTXGlrukRjXqQbkM7DenAQ8Utf2DRHkh8or2L7e1m
KT4FPwSgMwHsXljp9ij0q0MlIPSx4TaI3xsanhCkgcJrGk6T+hVn/YwZEdE8i+kmDXt4k7GNGG4N
8bnBI8k86uJ1NKYWvAZR7p9dhfXIuiPQ/LFI2ijM5PBLCZGyLBI6uDkkzSdI2sbY/ThlocuwXmlQ
UHhIRpyhxWA0TPN3MznKWPEaYgosPHXqa969ozKQj+1rSWsCR5j3uR2ZwPaiaEv1qptERfWnApqU
Di+hN9wrCo1Kjk0gI0MjDXPhj0PaNxR6s/8bn3fK2JqAUiIHe9tgwMTJ6EbFaPOzb9Byu/HhotsN
mw+aUXkOgPiYqf9I4B3mvf0XUW97HFE9hBqZI4gpYqMdmYiPQN9KR/YFU1qOZsrLJVYKcIvDsaeb
Kskwe5pYQhGXM2uoshivysKCkKHnNHyo1vOkUTeVWrXspw8mOwPZT20LnPk5KgPeNNMPKTgdHpTB
Eqreo89emwHajTqzkSxsuWgZ+mVdzUVIB15XEheeFCQd+tST8FZM/PfLcturymJ1Hpf2Yy2Zr3W7
ffx7rH/9fHSEbm/mIzxgoOFuuyqiVzQmKBuLDN5qLilCZEDhNv4y7BZWH9C6XDyP+fWmEk7qvUId
+ch/UDUHOJKmmcGMpLCaNsIMKqWLYRicjX7c17ElNtM+sflZlKdV8m27ORbeDxaKKYpA5k0uY2nr
mxfwUrbXFFdbPtEAU76HEuKVbsuaOipLRw2Uwh2Y744j9ZLDqoz0Y8VcPVb/AZZwdHiQ9f+wf9mS
7TNtrSaUSf0jpEyix+1PCF7MhKqZVQz/w7T5V7K3OiVxXOPVh/o8BzEJbEgPbpKUKIStH1O5zsjW
WRw6b3NVO7X59tFOAeuVBVM0odbU2r2DnwMlA6Kao3P7VzjDaj0QYPIUfRsA2m0OJIk0EfGAuu9h
a0qj+wYPTl0TK+GQZYJguWxo1aaNEsWslp2hwx9yoBU+JpBzgn4h3bAiC1a5lma08CRLjiLFahy9
L5zBueVCRI8QRXTfJfTwA1TD/lM9euSI73buPDzTygVlxepIwR3JIojbRts0x9TmfUln7m2kLa+X
QxLg7H4duWblPtCrnnBOcRgUT8PRStu+0Vaub+bN/NX4H+llBWRq0baMvCcij2keDcKFnuMWlnpi
eJmr0EM9pw1dcthYSt7jfg6VRaQHYkWWsMPT+1ifFfPuisqvhWz9/Snm8084EholLXiccxxexDk4
qLky92VKwNjEMPLv6TlFTo/A4X5fIQklBqolH+7TIrcZIy/kXw9r9/sw5la2VqtuCYJ8+gmJOr2j
r+oEAwzgTnIdJcCO7KJGRX5WZoLxj06APUQgkV6R514OyGW11IoFLXh8ui5v9PxZzzSGZOmII3fq
OkiRu6H/X6cjm+oPRr9Xa/WT0xdg9sNbhbnjsbhxCInx/VBT2wzJLSDlLfqcet24P8jAh9UdocRU
2SEIhBye0cj9XD74PgxlyamqFHz1EbEYiYmHAYrzzWNwiBxeUGJkyqDmniCGZxJDukbYKXgeRBoy
8O8KfxcOgoHFP30WNfJG4fQJtMR/afiCzSeZP0D3397qNPuiovFqQuHhaaQb5Gb1xK8f3FFroHsP
lIBN2phkZjGXh7AGvlVJwHK+qZhJhkgjsDEFfczdfncO+y0C5k49jPY4SkQc8EDifxkbwAT/EhHo
AcA7miNouREwM6ZoINmZNG2WpH7VIDN3tODMDJztQEVR4dQkQsIacRhdYmC7/HDrNOGNPEYQ/Ynl
qusfTmoOwH8MAiHKF3cAse92oF/AaJmlkxUAaEFi0bkIhc+cdYrZtEWOkTm8Z6KAapJkN/q/PCw1
LtQ9Gw3FfvQoimtVNQUBORFqhId6QWL7gy69xexGH8pPiOREtyP6LdV/EYO4CJlX934OKrR9I8Av
IqQib85bMSg9ojJWUWJbV6Jlw5eRvwODCLrPeYc4S/qLqdgCSbIR0lACww9y0fMl/LegWGhvnGdm
iWQLjGfCzbt9fO3wO01+Tku6US05JShVRDUgmdnEpNj33OEwJ+EVfocAiXf4YWMMw7xvtNn44ch5
ICteOjgATf2xShHofKO3Zr6P340OnsK7/zl8apfC7eHAwDT6kG1118QSF8p+8NoQd4Q9TVlrmMA+
SP37IKMdCZGkgYaJNQ7NUttaKFYaP1/y4/jofxzVsNWasraDRHeGvhnQHy0A8Bu60AoTuLB+WQKw
nT2szlDpDUrCeVdZqepK1fySzLPh0G36BBuR/oXa20B8Vdw8Av5Rx0HnwjjO079bWJD+avY+Ry0d
eo0AAsEdmN7BFdnMIfdEiCnl3MVs4U/Rrb9mmKMkGNvoiN7lFMCH7R0EkLwCH9ZQwUiGSBMnEVL4
1ROdHwu2ioKbl0ylgg87kYN/TBqSTRLValiRh0ShLo7aytnYelCEDzzKt6X22CFsATGIs9ZEbYPM
/PrGDkVunVVFE/QoNoD/Rowna3XdLkDfE9A1AvRuLIkoxEQgfphCdsv9i1o55treb/avYXbge3s/
X+XECyhShCMzHRn139AvQt5QM5TBUxero+4660fteJPC4kymgLz+cdSJCjh4jpWIu6HCzbR3ut5u
EZOtP3Jcxc9n3Dxt9P7ADmgHyV+c+Gj8oeC7xmhPrwXm3YGq65jc1q/ag50dBhvNbslnm6ofB6cp
4Y02caaBerlzX5j+IH/axCU7f0yaCH7DqZAHCqwyyRfob/OgmLFevp1asJItccI9Imdo+SGzgzTQ
+ROSESE5Wu6nOGvQpu5vDNm9qfxHj/EiNtjmOFqgeUEJqB0LnX4gF2o2Qk66xkGl8bQQZIEqkhNv
5w0qJXSI3UFA8UGmBp0kWpDhaEHig1fsGRc9DsdBROUNnhzUxz809zy2YN+33Nea2Yc1+JSA4iiW
gEKB6zjhAJjFmcOUfUD/Slec6iAfTbDI3JehojpIvMcMV6dJDdIElcZcCey64zRd7wTEFw7HNGEJ
35/NhKWCOoP2zQ17lI7pa4rDnZ4zApV4zttQ15BXpQwIm3EsLJh8lN+p/O1hSQBwx2tGnE44PT0d
zR1ZOqBxJksnUUv2Y6FS4EeGyFKYfe62CrmMjEEdIxt7zeQNdsZmWfK9qBQ5vnGZMlwsWjpHeN8A
nC3w0i7Gbx+w+vY2oIHuQtNMqPHRz3kdTvCOyc7rPK6wSMzS5eGxNiDAsMBC4d63NEhLvP6EPZoZ
ccHc7/fcFoa9B1QCmwaSBQXnbHFl3EbofePqSy6L1FS35UM9/cq29PF+MxbAtY6bTbaRNyCWPVE8
JJsi2BzzCTBMhI58SDjIWTMC7Yuu6rsqyBMvSIMcD1ihWM/YUwYOdjaZT6iRvbDDIHlpOfSyvMxw
nGo8e+iL2PE5N5LPOmhVRl+StOx3iXQUx5/VarNioUK3li4n5NWHhKc+UDh4We9YbGw2eoqQcoAk
yavJhpdIamsau859abTBDNOjELtPH09/fCGPV4M0Q7Rc+eOn/4C4ZZUhiImwD4+pSsU7Ch4VC5Po
hxMd+d35/ZfgRF4z/D3zqKUuMp+WnCpA+RbYRoSQZl/yENbjCKWqA9Qwj+5LwGfFDDuEJ+BwmgdU
BCXOQEFNFcgBjisYnD3KIzyzFCar6KypKXOQqmHhirr3+oOcj52XY6q1K8MK1C+/IplG/76+T3nk
pFm9+DLu4f00+61kIppB3Zp6+kW2OisLe56aIVCXMx8Z8VC4KF/gFhYYQHmQ5dX7qhFcPFoac2hj
tCmVO04czjoaIOX0ndHZhIfsfipoJuAYjqtlPfbTtz9WkIWQULZCV7LDqKspnqxaTEE0bY1VbGtD
JJVkVI1zM5aCPSYGdDMUvyg7TGMfXq/pj1MbTAc6vWz+m3VHWhISkpd9WtfOcsAxH7NtEnUkf4A9
k7wwGST291U6OqLgyJq1hniB2FQG3jbApejin/RqiAzzcneUUVxO7HdcuqUJawGOs66o8hhNeVL5
0AoIi1v9o9wYKcEY6BHDHMM6y1ogk+pwzI7EmGj2jZKTdvrZEMxL8RHhDB+zkgwrFkr/Pbpmg+Af
nNKnw2oiO8qu95DJKJ7mEDBLVcLISysCwlOrvPRUp9DAg3dEWUEHsxCcHmyPslNlJhse5zoC9FDs
M+xd5O0t42G1H5Pp9yANoyx20uwyFrxUx4ZKxlVm/VoO9jZPOaEoZGwRQJMFAoI774XWtkX7ATpX
hrIjTfbQFa/S70h4YtHZI2Sbl37SOTo/q/GH4DPFuTYfXemuOuxAFcXKxS8KSUrqErAeq85tHlF6
hcPuZRn2mZtOkKH9N3HoiZ8Y7ZWFth4IYo5yPMSoz1prRNpChLwJSlVkM8MfaPM4YbMx7/gKTZQA
3Sy4oR9mO82QPqToUHc8ejt5VZtEuzcWic3hAU4W6aJdhomKTBWy5/Z0YKiNlLQVVD4Wb1BT2mCm
38dONVz6aGmV7HadBy7GOzRHm9ylLrYGd8jdsUgsidPfHz8dcSglYc0PnzFypO94uoTthCJgrxF8
aPwEdaBknRs5fATEwNUW7B/AlwSGU9ogtFfMHCMDUTwxAj5v/NA7gXexQaFcLpMjjEBQDF3BcDhW
QosFMzUcHa4JsmhKWxVdKRY/dmNuJ7Ov1eUmSRDMArT0EZGcGVuvG3juhWZNp+KCEpx2Dx7FvxXA
ekiHiuOTodcdbpd5Zey+NjIsx3ZD1Zrr9qXd+WuOHNg9OuuUxxLm72reW0rtZtJAo7Tr/z+ceh6L
dlVxAWywzTuIho2fPpGHxiP0ZBky2DVqwYChbtBPDa96+1+o+bKbz7VRcIECMIwQGT2HEOTmFd6F
y9fjJCmZiVXvePfNZlOamO+oReGhPMz7j+0SHYfIDGUYX9T9EL9OdhYJ/EuMQhSYLTn8IwfKpj35
fN+aEFh2BIJgVta+tWL4UcNZk8jp+ygP2VY3SxS5+g6HWXZcx2lqnMjBw5ByWpPEhH/fdZGhDylQ
/NonI9XRQcnohLVTVJ62vtJWPD8MhBZUAaiotC+2HBLmDPDmaT3i1MFO+NkkI9NP/hHAObBvFk5B
NlYG7JpANZILL9CPmJxopWNzb71129M9hYIRESCb0ISPqe/WShgLBhsh1RSY0BkGbGm3Hpvxc04M
2H3e2J25nxW2eByqrPdEUb8Hq5LHxy5cMkZvs6W0RF0nI1Wz33+8czbBmwGcE/lEf39sEwe+0TpE
zY1sAS/Krg9Yy1R7F+5+5/Ra89a5rO06mJAV1tcd6wNBslb43NLjZIyeFvGlNlpIZrMh2pOYMXJ7
JBwx+lJXeNiqZltP0UDipKZlcJACsoQNzi/wcThZdgXVOuB0eBubsYdSJkziMFSNeXmYsw7N1JjT
+ocAiex625KV3NlsZfyzjj/umq/I9XOGxoEKNDDja36OaxR4/wh79BG6ksOwrknZNvwxdINNW4Pw
sd7jWQ+GQNgfc1LBr+OYtNjRft/uuadmgVeL71i3U+KroCRw1aIN4M9SndepRE4w8TxXakdVlx7y
HwMervq7aMn78BGo4JQjLNkvIw7OIaSf2V0yvlNHgCSn61OlmqR613NylYwKabZ9J6q4s2/LiSt3
NqPMjO8JY/8P7azODvkKmMO9+LMU7c4Wzmg7k9UXj96xxwOJgY1ckeH6SGcClvbtsJiwHk0fu9Rc
/NPmzfRacSwkO8e4IoE389qGTViAm1iQfCRk74Ej8EncLQp/TmRIHMeY4bi8I8GK11plwKTSDMA+
w1XF4ooqmP3SHKMmHT79uHP5HaIo0RYIVJy/3laHJszkZblzFMArSCB6FtZfkkyHDPFqfdTpGxra
l+whZpvkK9BxA5c1WDPEzXbklydE3dffDpIxvi6Qv1M/MtP2R3zZculwrsB/5gwOwwoIcXnzxhPz
XnFpiMnqS275ohLnxba8QnsUOHIcNA4LbqfoC94t3hICG6SmgNg7P2pz6qrgEoHFUOihK3VxiCOd
X73IoRnyewcBJQiIf2r+8oN4ZcaLmAOxN7KVD+m8QuTWbOwY6BhinOJrkguLVnp4DMGL/AmNWCQc
FSaBtIV7jElFaY5Fb+sy3A6xRazwBPDxCn2tJLjP+1j4hw+KHPO9CGBOMPDQ95RdlTR0pmgDSLIr
t7expZ+yIxjufAhRHTxqQGGotlmFgQowgj8WqFJT54s5/L5yX7MsuFuDsBbBNMnQ6JvvKPQgK6Qc
sbqZPx3lZ5723B+F1lNOBVSS2ayGra84rz+IUD4gRBVWw0C8irQ4YOhCFERqMrLKtbbPmTwJcziL
JhFYaKRR6+iAQOSdDNUbjwg2hHCxYfc7KzzV6mAAqGkvTalGtuHaUD3cXcgyJEcjqATUPj2CThfF
WdNZlLx2ZdhdP7Qs4HuUzcm1QNspeRk8AWvHiaoOhb3wZnN0lHCuXKi2zDYD0E2w/5KDSZhzFUZD
DEFroP8YUpSQrGruS8FksB2pU+ZQEDy2KIbOG4FDic+JPeTW16wg9Qnf7ZqpM+aa5rKtg7zHNQm6
7BDsRfQd/uQpyi63WovX/hOT1y7j15yPt0XPmiFeP6xWqB/oMZ9x9SOMhHNtla7r2q1Ln6q9nrR9
hDWUFexn2G1Z/lGg6Q4Jd58AhFLdtD7bu/T1bkskUvvKl4gHqxVT2VOEw/6FUmtkc9zr4Wh5LL8G
yQt6BFXgcxIRzDjxfSZR4ePhJxznTkIB4fDE8IC/GT6lxnn+vEF0nqG44Klm2KQPgQCnC+VlyaGh
PWZCL0mHTgWXquboZ8TEXwJIbk4RaDsE7CSk9hw9LDL4ABxQDKLFBMF2YJ8P6KFfhriCNYefoagU
RBKQ7QWeoc/kWFADQzsmKLDML/scXrHOvhMAtACkF3U0C/6HKBxlOOJMdLcm6m0P3MxJr3W6x1Eh
LQHR+BTA+TWjC5HlmWAhWzrdT48QpIavcMNjY6LhGeQcZ/ikHhbNzWdvElrM51GwctKZFypxMAUw
orxLbdPEuo3E4zevt/exkSHgfBO/wOnsb7A54IofOjMZJPmEt/uSAxHvlrRgl/o5dwF65r7JmkC+
R/oLo8Asccic85gfUNGY+kmXmIpu9uQwmn7cpgEr52AOhbMcr4QtrYcnWI45oVEN4UWXMTnqZEpK
KO3q3bgatn4eR4fHN421XRORUv5mMCii+80SW2scWHSyFVuyVw8s5TLzw5cpDMQPBJUIvMkF9J+w
KCshLm2tBj3NbGil7wir2RkrmWAaIiSpvq0QtZJo6mSblogI8l65MwZPnoMU1Vhy5zObns/03LH+
L8iZedjkysZNQZZV5qXD8e03I2yFv4v1Ql8ic+VAJYUlYbDocyGWNAOo/SuY49agXqt0la/74IJe
1vxnBy09hyZsIs7k/PYADesd5YmEHvNSeSNcX17vNaqxPhHGG8VLZaZMmSA4db9Y+XARxBzgvgip
n382h10NVJxwdQasfNfF4G0p8zNOW40XQ50TRPqg/9yU56Sq6gSG55KJAd/xCRcyc3S/QyatgBPy
7lBWhWDpMeO92DDRzh0mCp2bbAhcvAGbAL9lFQMW465yEqtBz5kcXxt1PhkjppJINOisJeARmeXs
qGFBsICL1uVru+I/ZamRpEgmQvxi9zCWAPke7nAWpdcGeJ3kRlYFsEqTUcVl0Xs7ABnNZaQNGxA/
CEb+9u3h+HHZk/C1aBtjN6g1wa2kYHCcT+5TvCYdQQa8jkpnjX+ecEGcwjHrSy1d+Lz2USNQ7cdQ
TPEUET0mFNEV46rC6jUTyFLIqZbmnvKqg5gGk3np9KZ9+wflKNLaABCgxkiSP0Z4306+1sH47UdB
e+3NHami+RDhKBxNcIpJO7Q5aaj0FuzkiCoBIjjFQbE9Sgi4entDFrjAU81TggAIjnf/vY7PvHpv
Nh50cy9zhGDoBib/Lzm3kRiqX+sP+XgEGgo3JUBVYs9M0Ef+5d3mNRd59R2aX7xVhwBriPL3n8Fn
1cgm+qTH+fsxCySV/ojo18b/MXEMk46RB2zUSLtDOeT0+10gyZjRiWskiCHd7XjTpoauGGjyUXVJ
tferjO1ICx8o04FONpPU5JfpZfiFCR4TKLW90RojSPA0b1bpJeBvbp4u/Jxjkohq4i61ulMzldF0
yVPU8Ggyb44Jo2BiV3ysZGphXaL0BLLEmLQ8LMLQloHZjGcm1DJJCQ9HnKpE6dDKi6DS/P3DZ2Te
WeG3EIBVjw7VSM7p2NhRmQQw+kX5Wwbof8Sf+fl6nGijh2xpi4Q9Ow0LjCFk2ihPm8or8QzWD1wF
aojg9ea22+afSJ7G3Rukn5DSXLOdiO8YrBZG2+h2+fDfPjbFdlPl0HEGUfzb9ccx9um+djcHOdjg
uBxHxMItnhdIMrRBuYsGAjmzNcSh64cpBe3X6UKHWOJ1d2vyCT0W625qIgeZevx1WQPm+nlonrlj
XBgs4lBECgbTgUXd3YPnAnUT7t3b+RGD+T4Xj/g60QD17GdqI/S5cA9+xurnId+Dum1Wr5vF+szk
8rByjtSudKHKb14dNAvgiZUHku+C5oT8DeQ2FPtgI8xJYTEfFvJM9+chhhEXyJk/L6pTyp2EGuNn
EwyrNAY5rYObMcUwCsVxYAnU8NP4gOI4Rm5z2XiSaag72arOl4/EUR7eJuBWpnhihk8iQxd3s4yg
FRJfdGsCM657oiXdyJVdohzSwfkM0dKvGfg0XMjEwpCYF5EWKPmVnRPVZkCM58vKo3E2OA4r8I+E
mDGPY993fdNP7TNQrkofa/m/NKpliKRn8BsXoJZ8N1ujCpbZBeZ8EH5ibiTR4nUXacbLbm5lI2BQ
3Ld0EAYQBa6DNXBkkywOk0e0VrUbTtrDaMGyxmNNwA1kkIX/e0JAGM0YHNy632IUTaxlJdnEjy/B
9l+tC1AYXb6cSFuUrIuXeZEPYx0kgP8XZhbylyMAZ40nxATu2/XnwiG9Br6iqAoOZ0GpCsCCsWss
Wg1sTGlEHpLstCSsJ835/cvUI1ZaMrptiT/OVqgYleictB2TMl3lp+HgL32sHAMpFMYFUQOYZ+uW
KZg2iIbAj+JOwh1nZZj3YtbclyJCnKCRL4w4rgsdq5sFca001KmEMhlIY2F/IBUG6P7Zzx4+fCBK
gx+BiyCnHJ3nE2vMD0ZNzOLkg2hwffioSsQxgaLmlLqRIaSAZZ9vvx5iaUTFOt9PmDUxNrB90KQx
7yONV7cV6YYIJZH6et5kwOMPBG44En2CFrA0sisSGlYB8gmbfjjUTyhjHlvhueUAE+/YN+7jKdJa
Hivc/4lx4N6/jd0NqPlmCxs8j/dpu7zU3Dxrrg0CGuHltUt51Q56XZxM2f9BaSe5EfFACgVyeAG8
TAS6wLhhtdkKfLAzdj+StmUUxBnXgpU/Of/CNJowrIW2/Qmf8oK/9J/b8bsEcRj+AaRAbqwah49P
YBKE7MimipBKpcF2zqPNH7OpfjgLJugB9980V28Ta7FnmrmB0BjzaWfuoske41RwpQdWCP/dWRBO
KNgArNHvVLl5tsPcCDYrT6fS4AycUSXmBXvgPOxoRYTfO/R2xHjfGYco2sjT4I2CwkB3y5M/Xzws
dCJBwNUdOvDOFTuz4e7efzXRbHAqMMhjfERdbUST6cp7WM+LF9hmKGzCcFD4R3ZueisWVAZHRseH
6QLRHSj1CAJxahq2NuMirA9/AzY/JDLYu/vWPXzWNi2T/9TlovGufJbU4wOGOyn1+BhDN13IVwkP
sL1or0Bj64d5gBjm26HOeCEvzqwEvZ5xcMWYxhslOLCBsKoQ48XtIPbYeHovKyC1iMc9Mbh6K7CE
h7VQwGUoA/KnL2PLSsf3rbgy5h9rUbIPOMc3xhQgYhX9sTUOhXl/0eYXc2ktenpB3qdfM50G0Jju
5s2SvUKwYVxJhh8Z0/+Ku4YG3C9IBXuwbETvCPVLsf7jo1yRtT3NQ0TeHnOG3XBstN9Lum6D1VVY
D1pA0YqIN4lDrNUBUi/uypC/QUfV4lbxP4K1COwDb7ACe6HNwojvfrOmynwayGh90GFFZuA1g8gA
beSmMbhNByBju7YLnzNwGNg32TpgMiMBEuGPzYFitoom5+gvD1Zv/gJu9frgeUHU8oLY9t/XCFa5
uchT+2l6ZmTbggZMbtiA2xHXZCWKPHVP6GE55B3l89LX7bVM/IPEmN/hjkAC3hkrkmmnnkeb7GSj
GDPJmVEr9fa/HJvI/3kZr+l0cW03/3V22iDfPyfkR1k9HM/cRIVvBoFgIW9NzX/XhlLkL/fSnG63
I8rtkMBZI9AjXFUTn8mdGICn+XEChWydwgk8oGvUE25mmOxRUf8/ws5sWXUmydKvUpbXjTWDGNTW
1RcRoQFNIIQE4gbT3tpiBjEPT99fkDed1WVVln+aHTsDW4QiPNzXWr682ow/Mt+NB0y9nlIUMWSy
FdICV+1DHq9h+2DfGEEzS0rPua1V5rou+5SpkRFaJM9CQot+OjbjgYADN71C7q3EjfWk3Bdt4IJh
xn11QsboS69V6GE3WTZXtFShijxa3d+DmGtoIuyzZadbWo/AGuWuRTInqrdwWa11vKnRJJPOt8Al
WFWT7fmR9LbScM+oRSg00p8z9rhA+UuL2g4RNmUn2RCcwmZKYLp5AfoWzWEEea4ZkFwrtA6/KR1u
OG1o0DJhF6yxUN4yWVtPF74PmPPcGFbscrxJUWAmktU7D6MjX2+DLIaumQPZnvTLq5exMvQ+sfJ6
wWMXdVlqDUxaOUkzM88KaP0NnqoltZBKgGGVfUXjKcbtrHCcsKUkC8ms2gl97p+umOVPVdxkEvPT
XTzHLrIzLs8tuZccuTsZyfApYjpXZJXurSgKgqUbOBY7pNru9HllDhz0gZugIHuWqUtymZA5J2e7
uJaRZTp5X0+qxDfSWQU14hQaZ0+/2kgtgHXRIayDM5MWSVpR8XC8ihnkxg8GxMzMdGaz2alHc4uD
eCZayXSnkngZ8bMGNu99G2JDPEtcy2KmZ96JCeZEolemg3vRh448lxHJ2Q3XCdSi6avw4K3OaiuK
z0c2zjjXKG/t00vHVe8nt5Spu/QegQHid8B7Ian3b3CUVmO84agjQzXzvqEVAMAEVKd62+i/hbuD
t7oLbzdKYpUR2XAzQkPJ5EjolYbrx3EZJyeGOrNXqCoJrrBWIvIS6ZbMSOs5x2DOXs+INezYJCL8
dgnRzIcQ0F4cfdY/5m9ik8H4u9foinN/pG8PsHmWqHgLPZUQIw8xQBa4xfA17IObm1jz5XVmeVGC
VYap/BOxcTt8yu8vOuM7uwd7dXaHC4P1CdtBc3qZbAWbI2Ay7yy/BrTs035Z4E9LwTUcwMCs8TEE
IuAynq2B9Lt0N+Qv4H/k3O3v7GPJNKkEi5F9rO+VnV2xv2+M/sOqg4lGw0fefgadBLqc9WNK0Vts
UbAPXGJao+VEVhsqTWv/6V5HK8Xs1VxTcfFHysgbuOl1yH2/5+xzM1r5eiIjYGpznHjcIQx87WIP
Ne87ubX2i9yaEczx3pjm8OaOdihgx/VGM8mg1RwpjXMa5sR8nos8YI+L4ve83EnPhDewPX4u3r1c
v9GmrBlfyULw0voF/vsjfFVCutIsykVcfIRhPz6CD+LqDMdsxmn0iDZ5we11Vzn2xM6MqBF1DuoJ
lz8btHiOW0YQ15fPWygOHeM/nyJJU8hHSz+Hy0XC0ixwl0eWfWew92OOpDp7ytKnW4/35Uba6sNK
t4JNh1abeAn3d9DbD6ZQcNe5W3KLai3SKKKeYwS4xyU4dv2uun4Dx9pyPRndWSIcgCSpAauqBzV3
K9KHty321SxfR9I68vcYQird7ISHHxcJEdmKaGjZTiJkrnzvmpYLwy7uI3ZqTZeevlWtQKts0fpZ
+v7nks3akzLm3Uqm5mIxHx7dcW8KjWrlVsQnum83JjtgCP2ZVsbRlkkSpAhIKEVK9LiqKMWexI24
yanMPE4TkSWyGDadcAcLf7GatKWt5urtqJhR6kdZv0RCCmAFs26c8089yZoSCHtWXBl+QY8jaSpT
Ea2VZGKPvtasu21hCsUgYETKhJXBxE08K8o7jhXwp1T4UuZF6rqNsTTcSGe8LWdm0eU1TjGs9Pix
spJe7UXXIPIejsxfsMoRYdklSam2KcGXwdY9cm0uBeZfW6shoYAP8NyY6EISsqM50yWQkqV6ecDS
J5S66Xrh9nxPM11BbbH4nJskIWUMrnPL0vPCWVXSk874icUvqYqfdUb60u2SYaDstJuJwd7khFHW
Q7B/KrL64WlcrEoqc6ueRHuL2jfgc0QDzQi74b5WJHTPERDFTinpvx0oFWyuiWp98jf/7mGHPCzd
W+hJtG25x+aKY4r62HUfDmfyTR7DS1JKJxcbGm2I7JZAlI8/6WYYwOVHvPWTIubixRNfZGIBfOWv
vZD8u6Q5IyWomuxzuHUvbSq9e92drRivFGfMFCXr4EEa1vxqZSRoqpLkVGvaQF2XrU/Z5JdVnVax
bmrAJtKk508yFs8n1qG9QHHNx6hNRv6e+zHP4JGi8kz7yMqxq+AEG3gttEXKpoz9hquTVryh+aCR
TpiE6WYZnWEDi84dTu72j1trL5NHmj5HpHdFXusi+xygEXi6MqEFD7vBw7hgmwu+WYNHuMgUHVWv
Vsljb614keQNZAdewpXDYTvYN3waCCHMwyKTmB3YNU2bx7pMClJUGUjiJnWMKssm3iOzXhTHyyW3
1t1VifvtlRXvH7esFV9Tz5CjC+cSaNJEzDsjn358eyt5dICJ7vhysg2+lMLSSbjmuOJOMJuwfS86
OfQiZRmu/MnbPzpx5q+DOdT1IzCZZagpG4bcLEwBTWd48xudTgHu+YT0SwBEE2uyjukIkqGzzUj3
/7QY/IoEdEkC5dEB/qwtBiPQXWSqXRNiZ2C1sCgIrqaiOWeqr1iORbNlAcQ8zw5/ZfmelD0IwCXd
Gmiejn/V+q7K+M2Fgv2ETFx3OQFyQbg7IMN+7CJMAZ0W5bGpuNP5fgQF8Po4jXjP+q7SabLLuD2J
5IF5KvM5RlP9gOJkH5Yb+/ZHAHoRz1fSw5Av1FCbKrvl6ad8/tR/XOuttGefxpETtIeE+VvG3O4o
5dhuX8Ot5ZLPoQKFT7yZbBuUV1A49rxnZbhckma8+Qqxm223FhZa8fWn2o3IsTG39XsLt+zn7mbU
UO+zVdWh7lYjrjaclDtjByomjB8dlpNYj8K9CijhuZ/1YfWGOHWNG0QSGgN7ttUCkqJUQydTYGQn
E8rYSdxuCpdSShwtbz+5TtOlTy/cjNVh/BObRLit2maxfS+KWphJWR7OFmkLYTG34zlHcBjVHk/v
RpIIFjUcCQS6I1p2qQQ1xuQBvab3MdymqugAJRFI/BOpUDfnRdtNXNbMYTmwtsz57Y6W6fw4ZG7l
z2OsSe/nxA5PzA99jTiaCZ1OJWnbL89WcfO5R8RhYc/qTFtM4jHd8uqytzoMNsni8qV3y31GzUaP
rGhHJUOUeAMni8SfaXw6G7sTiZM2dYUCoPWVTo2z+S2Akb/cMQ9gHvcdTRo892uEIZt7pfJE7zkQ
b07uEzySHC2jR5cis6/nFjEKScttrhkQH5sdLwu53LlGZbezxRxlsCYnOS09ssQCGqVe4bBqVKcr
PwotdJti5c0/hbLD6AYPchqnNIdZL4k4a32AnP1dZm9i+Z5LXXfXa4+Wu6ZAiTohti68Q5BdLrqo
SxDr/VSgv9UjTaoqZrKOHzLVSTAkUM115a0eys+6SoE9uISP4jxuqoKVeKil81IhFylr3hqX5TLa
04JICdAfE4WJyAVJoPa1JGq76YCak8vC8/w5tvntGEkA6cdrpCPjhuG5c4LME/4geOshTnzF6oIG
S70xHUF/sL2ox5V5bu9TtFxkvbC3MM+q7ew4wsz+NoMzb2XcQ0mItZR8ndI3zlaMyCCs3sOzv6LF
d4vl3OfhthqYq9egt4xWA5mhmXTPPby6+YOTel/lASCGCeLo/2u3iX0y60SKqIVYB6YhHzGoPA8B
KLD8RpmGrUW+BwN528xmE/z5I7Mu+l78o2bophAceY4gnkvReyZFBDgRyba6j3fMlJLxZuLDAYmi
W7jcE4u58rk0xm7sL1/k5OXbT2jwl/GcMLm6iJFSOvjGcZchQw1M5J4+48oXSXJzimgFnAL2wmQD
ScbCFmX+RvVd30zFwB1bjh/WVTxyE7GAPnZSxW+nVKTbe6u4Dske02SjVooryucnPrNd9CL5F+yk
Prb152I7RuTEtuVFvGwkFVd7Gc93lJXbIXICthlKiPYEPMIHqD//cKKQpKAVpeXRdwm/7I7Yj08g
JisWV7jyQgqydTWctiIBOgIOMLaVM4JDxnpIVR83AgaF0+mrn83qVrROAZVQUgH2PPKzW9LeUF0c
r4XLabHJkbaVxJBU27d6+0hKSuCEIguaYMTeK9q2/tpEQisd+MQenWCpdwxYQLJK3g9GFZNRlSpE
2clPsDnjLyYHuuVm5iYpddhghETVo4LEYGPi+/sgfG1EGOrW8IYbE5qldx2S0zA4STL0gOa/WYBn
OaE95Sy4sR5o/VCv12yuKKfIeSQFhcX5i9VmljFsrK92MyJHkiTYfXJECV4xypTW8IIIwvZh7zvY
lvz2nsgouCBtQMM/4OURZzVkJHb9m4VaKEGnto0Y8LHn5xEQIDqlHzZlqKj1UMtMSfHgUwhWeN4Q
hHACVst4R8Mfw3KGXMrrsdYE3ru+P39ailxJX0H3jO2UnRATjji1D9DbA7b+BFEYlKFLP24M7vNt
VgGbIiFxS39OCjXwwsxgiXSIQ/nE6+2iNRJ6UDblB/mUu/US5frstNomE8fsu3rY2Vq/et499+xT
zOk9sOfhgLFQtXbSkXVuIwRilw74mBveZfJtDZFkgGovRkwtkizTcWzyQ/sinGO+mrI0XZHp0Oa6
VVRoaC95c53ApP7EuqBsihvMrQRO0Rit729JenpcwBRZhQ5QqHwZyCZYQVbUiSsIIJCXEmCFhe80
7Lu1piODlk21ggvrBGG7aspmxhSZADeeRxBuClb5j8vCYr3eM0JlG3XQWxvpZhTgiBOvI0z30IUN
Hoq5X6Yo3yhT1Nrkpln2VAaEA0IYIlvHaNU3aQOPXx9UsPLFOKGXSDDZjSv4q0Rf+fQBwjE6WnMg
NwlsGEnu75HTw8EDKe2Uh1lZcsO6CYsA0LCbkauuZdZPyJB1w+/nRovxvSJxXyleIykOl9LvZ5Qx
vK7qD1UMbKahJNrCSeyR3vjoTLn6rBrjATVHvhN+mFyosEQhxpfYrInT5GfdlT9YE9Faivj7zhB0
2YvDfgL0+rtuqQxLL/2ZW62n7HDR0SnOPivDMHtTpIplOPdXM19HEpd3GS7pPuHauCmfOZccZjD4
MlMqfEYLmjW4BS+qM6WZHbXXyqakTe6jY9MCBo6I5pT7RSIrNvDxqvHMSgMwNEHTy0aHAdsVSPAs
5weiYDg6MAlqR2/4EKZ8BsEEneNOcSFRI7tjf52E9OExMtg+QOaNdhtqV4veFYn1Cm4SvSYPqu/+
vZOsrWTpg7zSMDOlxfRRFLesaaMDgZ74IoAF6Zan3xn5A1j/E09ZXlfcS7PXXvJoGUfA202OY5RJ
GyxQCAWNhGdtcUN2gq3pvNZ6Oiwzj/RiMg3LvnpdBUwn9x5Jqa6a4xjXWd12LY6/nfLN/KizNZ+/
LdtG8oiiFSCqcUfILHbNaQcpORc23SfMF0Myrg5EWqYpbjH8kSZRUfYmJfA5NPpCF+FiEDL3TR++
EKnwA7tjfrHY8KM6YkEae9IyvDdipCfSXrQjr7W60jFGtwg3zSe6gRAw33EQt5/qDvR06AJFCHxP
EJTqsLKnTgcndLm+m1fsuW1Owo6Kk9TWJ9MaucCQFZWuuyL8qWTLOCpxSuhdJJ66O+gEyF3KLnkt
U+4O4uoEuPPEFfkU/ZWmm59inTbUvSlK6sGjO8DDSCOGjy3Brk/fFlBAzR0kBwt8Ki/UcXG2+3nR
OKWxPdqax2Urgav4xg/UncoYSNr5vYP/bgMWeWamD+YOST3H9IBCAOzjuiY/RiJ0cZ4jz7oH+ewh
g99OhGOsBGzgD6Bx7FaYsieOooJUbuSod9vWu1a0CjGxyoNOPdjYmF+8N75oYjkbrGl+fFA/wQVy
/V9vLpALyB+QBNUyt+gnJ2KzQlQ+1L7GYbjUFn4rxrpaEle+ZO3V0nstvN7Z2tG7iK6TsqFkdRtD
ndVisfS0PZMrmR2tV43iQD70L2iF7D+44am5CTVv/AkBzIrbpLcRCJxeXA5yVYJur5kiIfnvbC9n
Wxia1t+GVUQ19cADGytyfsj2j0ouZoQoQ4GcI34MODApPvyNlMq7OfRQYeGIuf92NG1yytQqnmAS
OlDPBq2gcODEbSlqGsTxLcJBvsG8pJfYGWJiNARu7AJf9h0dJtiV9Kb0pdf0xhrDyaTZYBqXO3HO
T6k53N0ftDA2UPof02G1VA15fUouXj0b+5Kg4z786QG0TOjyTotVjODqo9qP4YVWPcHErLMzrZOP
mN7DKyKpn0UDUwu5BjVB9HTHIP/MCCBjLa/W6RuE2l5IQ56YPtPpcHII61lv+Pvb0/qyuqLTh+TV
qmnng+N2r9uf02GCOtHY+H+4cQoTIzQPp3lwlhbu0J2fI9I75jxrGS3bzTvqMV662egUPlraA3NA
eBF0TB4QVMejjtp+Beq0SRK26nSyHdiIgyc09t/xCbOaTdtQf93oj0YW3HmHTt9CXf+c90i5ZS+5
XMQO2d1o/DYB8Z7n8FItn8megzw/trwbkKeAJ25f3Ju1xM3OWZ6H2zdiqZ7YZ7Pbm3QJ5ytMbPJx
0DrRiSedPQo4NbugS/NmNZ4ITKeyJLSDZwGuoS8A9H6eYzolYriAgaSE1tW8BcBibcaz2sp12FjO
MRuAVjFsKVPS0RhNqNS55hxx7GqGRTgUTkNV7ZmEZdmKaDfOATaRG4GAHS/wqrlHh6/dI2Mj5dQc
4TNJyFlAEAEjABXOH+VWp1FFJhEf/P6oZS82/mgxx9V67r+p4nZuX2BauuSRrYd9GzhGF4d/wVhK
rlVAhH6CjArNg33hojhV/FXnQYnZjLpTfykx0o71DzuzP/z3JIsh5XQavI4rVW5QY47LOIbpYery
86dtDI81zczUCEhSPI3pQIxQttVQBJZeIJD1KkEHXzsNZRqKFJPqGD5rGx455hfYkhWuP3iUGD8c
NGnC5GSHGTfuai3X5Gnz8xtsp5VkpC6aY9qGFCXUivMQzTn5lsU9p5X0/TYZQUYBceV3ur9c1PU8
u1IAu+X6j1zmjms22Ew5kExVF3fnYxNRpc5Rs/cBQLLJwBrZP9mVJkw2F4f7cMlw0x3Rc21h1XI2
4WvXr+Fdc2/J6u4bPZz/NmLddlMcFNlral87bewFaA10jkBnWyb4QVQxeNZr16Pi/nDwTWpgJ9gm
S9lN6+LV9mheu9r9J+hHrzluIE1Df8goxbY4oy7/PdTTbQtL+teTEq7rzzbDG7AaDZ70PXzUdANp
R187qhQxYDiUQURAYkEbK9gS83pW7/EDfSCTlnB2bdkvcWwKmjPWfI0R3VZiuhLdGULuZYYaV+gJ
6VscsJBinNLJDmnxweHYKZwkqUNR8qFFbCEDPBjRzaebzGRIipiSpbzw/3DxsG3Sjfy3wrwWva24
0HSCnyeqFCQnffuFJESucOpYpYgrcHPDlfZ6GAX3OeeVWQsoYhVDUczwhZEJCPDFumIdIg57clU5
3tExE/SN+ZuZnc7vq4lgxmICKnO15XuTPfpi3E9nGwwWaWqdIRneAUFv6e84ourmN69zQ2hdSSPl
d444kixH3Hpws+GsPvkGXBH9WgFmIN62FQ4o/z/2fh2SDv/TSepTXXHOMji0j2JFZ5DEwfw6JGeh
VbQtutnzqlqgo7B3b1wo87xF1+2wQFp2HKgj7BAqGvuDewuqaMiLl/ehJVJ/6VNL4WelA9pDN588
LED2NpAz7lmdTO+Il4Uug880YGppF/tkeFQ8kQk+pMcE8yZqpKsisSs2Y2Zl5Wac3yy4NDYEvTA1
v8+8xoalHwr6smJ/8IWPImfi3lttuU7oQLLp577pEV2oneiTPysDt3M0I0bJ6AYUm8cA/QijQXsK
MpS4FyJaRILMdAQDrQXhMJ/RPmNZsCxfaUHC4dn/6ejBnB+h03u/jO+zimK0M83i+O43GCEmaYTo
j2PU8FDLAIWJIufcEyPPIEqD1CSZosglA485xCd4cyQgcLcUFK5GJIh6fbUZ2DSC6KIbjGjv6kBL
eoXwM5cg4o9QX/2p+yCHOdfELkDh3ayMtyClKDru4vCDTmXgQ1vjGS0GWumia3cLmZdD2pSsRpAD
aVtJwEIk1KQA7p4fBGK7AM8hjOj0a/sHNkDdCc7/dvDGJHeIfIL9fF4HIWVWCZejoX1dykK/a5CV
jIepKE/4hlr5r18DOG49BQEAlnqyYs1Fdr3bLusDDHmllCEHouCk2xr+H+cFW7F3kGkBsciTW32Y
DheV4Chsa7lNuRnAV1CBeqxL7yq9T+hhZ0Qn3MvrhNo+TR88IzEXAQ3qF8htoIi7tlkmTe8cFWkp
ZSrQtwZxXJQ3QCh09g5gdrnoAZOFuyEh3I0+Z/EcpYwLAsZoB5oiVSWjy8nZnvAd0DwktisFzcN2
SB7c1T9aAkMy6TKKRKzwhikjSHC80a5WDwMH0sTAmj08QM07EkIm+nFHn+Wsj+ariaUNugaAK5JZ
+hDp/y1AEtnoOf72Qz6cdD2yeOsSLYCDSN65EdldUoTVsAVpQ+EMJuKhSpUAUiT1krJa8y0+QIUr
vb6n7aURV/SB6JGeAOrfhQrP/AqBZ+i7rz/mSl8QbGvwxQdFaM+47BjITDu2VUkYtRiGZWBdMD5g
xKoqSUkRmNReBR40YLpKNfAp+P9Wv3iZckkeY7JklS6BG52cRWjFAXwu+ZZIU9ocgUzBdsC8125Q
oyyikGDyTQbcr8Kw/7tQPmWQT6sE/Ackl8y2zi1O3L1TyRvQc5/dzjZgZ8bdocY79Ds4glHvnfgw
crl+gVe5TeFedyqyPl7+gN2EzI1PGq44kaJXJcCQctcsDv8OAyAv6s3RUiSVu3U9wIyIJLuHNAuN
A8uu2OmAJfpSlT7iUw8zBLwVoGeDoLuYzRqhfsenoVVxlGCs8wDJXcAvougV8ZkWnZr0gpOvY+yB
7ClH5x15KWMwIeV4IKuNjAUrE/Hx+osNtUMwu/7OmH13DVg9VE4UGjmHs+U4xLhLNtMM3qXKkaaA
6ejk7RRogvOBslhFuZQlNnNaC0KFVDCHbzw+/c74eH3SB+4p9zxo2bWHUzQN/DBlxX1IM6EZ8/Po
3A2KdnBjQ+X4YpgOBifq01eBMcotYjfbNB/3w5lxkzO8LzTS91YFojiYjJ0oywoKF3qHtww+55Zn
t1Uq3qDvabIdEJFwRour7mHTqKBSht3i1YDzhJWLYKxn+dItDNuLLnEUIU3X+qu2LlNlTIQi/r2y
6yj1EgRzKCY0+3oiOntLSJg3RRnbkteeXCT8fSHjI+GB1yz4bNAxzaJlPvIaBDTku1xuHErN+ho0
7jObFwGe5Va+1pm5ZXK0uD0szpJLMPIHhC9cfNktXRxghPcePoddk/Q38eN7X1QMx+FQ7X60nAPq
7EKj77LIGsFK6wqP3FFaR7KH/DFxpSHoMgWCy01SB7dsBudN3C/my/aEnO5Y1JO2TpxhdFzXr38v
Kltz8IGTvw+ZWgwokhGfHFdQgRzd4++Ae+PL08sCtWLIrAn7knHvy4qgpzellcrkSfILfuP3E8J2
tUnwO73OQLlCphM47J8YWp0YCNtTSFSEzMdg5+FuEiHwAOVQmt3TiajY695FRA7mRXO/fSb/zUEx
kc8oKA99ZCBS0UVYryiKDtMCJR8Z85uQCWySkYNzcLVXI1wIICclOe+wYsMAOsEAI5LTT9FEFOo8
xF9fcnqsQiPVFasMNtIaHucZ6fFHzTmSAt/FkhE5SUXY/enSfY1t4QfwCnpJPwmaEg6KOCMy0AW/
XdMUO6y03+KDTEC1PyLTgMyCaYQLmFZwWMNr/JoibBa0tIGo9MDq5uuA+qEi/uCDJBGy6mwBMHo9
0TA6Xw8JGbHtyC5S5eumvssIlcq1RSnvP+Hk8VI8K4RwTDsMDy7hl6qmQQ+MDSJGUwqsIesL/hnO
W2A96g25n8GTwUHDkmdqYYfTjTUa/Xy5MY37zGFsNJSsfan1UPUX7B3AmEYPn4ylQGPE5A6NeR7e
+pKtsEIjwUfe5iqcFLkfmA7MVFogpZv9bsZ375/9p2zns3t7UCsg6Oc2dy/OcnaLb/jgCm0wtJEF
QtQTY1wYpHUve7eYXO1ztuuVYH3hXN09+M6RRIREn7hwRolm2sYMsxSPrtTJbowcSOtcAmNFrr/B
EtEj7lxpGBNPAiPhGkn2KZhFWvYTebIqO6X/lSE0xREDdeCXlgUThlNSg/lxh2HLMxCVNm38/Wg0
G0ZG4GnZXnrEaBc86CWT9GRjva102COcGHjU6vYA8igPBUjuGcQ8UtBif9ACojVojEDKfkfNOADH
aGRjZBtQtEQSqGI+USZ7gg6JlNbERQVUD/IfzcNUWtZAbBkf3UC0fwPnajskbKu8gKmFfvVaR/6C
NHS/BZclMgT8iglaQORUabg2orbZs6kB8qFiCO5oSQ7sASrhpNJfpog8aBXLQox5HQYMfnWGL3+C
b0tAiiqLjsU5OyKCiNsR5Kp3HcPFc8q581op9BGZ5ZamlAqjBDQ1X23QbHbWhQhKIXyNrgkn9yUR
4OcW+puUVBTMSc1XgPbkc67SnPHeuZKywiZJ7le88HouGk+nImfFHGmLMUJHPGyIDSyrQET5XmhS
ROUl2wdRwNrYjXwbr0E4T5KRdyQY4G/Vfuvf/fM6v8P1YtHfJyh+ttSskPFc8MAIXsT3wzrCjvLe
L/k4LDz2sgVcvHsJoaTjFspXDZciLuFbxuswhlr3WoCcKalDzOU99wdOaHP0IHh8Siy4EOQG2SKs
lyBHDXGPQICc6bZWUxr1YUNo8RRzjZRzs/EV1jEXRPImdZGxb7oKujzEu4g2dCCr1RMTA8NaYIbT
BtxtTeGyNeQO3d3SDE1I52d48ujMg1UHFLdev9Dh63GvalpLOnRpKHBAufSwgQYuOpqK7ryZ8yRB
d+ct+p5NVhIB0AN5aUC2Kg1cOsXdZUwHUpYSP/0megy5fXFPoE2De5Qw+8iYyCjnVvpwEoZsQf45
T63ijtd01GLez79ggga5G8Vdj9fJ5sEb7Q8jSmxUaLd8vb6XCiqOr9iyLI2PKDXrvaR40VLwRgBo
cUFDxNVVGrBfP2UJOYyk5cn/u2NAUKSmtJAB1ywX/eS4/7ppHPE+fTAiTBtmwFLHg4VW122usuTT
O9jSSdpZOvwhCUHMCUCdYVz5IVQgKFS/BiUmOA02T8MnExHS9zDCRS7SOhKg1Y3dvBF4zTHFBZt9
zy1N280Pky/KzzgzL2zQzuiAV4M2g2hgx0j+TZMtBlIKZ8p28LI3NAdcABK6Fq6GlDcZCTXZpARM
RoOyIhpwTUEazxBQctrKsk3mfKgyTAq7mj9jegCvHIIXEJJdyVD7eUg5E0uJKBupHukiHgJBHnR3
SAiBcanHSGi3WIvAVZ00IQAeogbIhIAzFwt0DC+1i+b9kZl8GBXKjw1w0gI/Ch4P6JrSf7ooO9jj
QOQNT6v2luEr1yIsv9ooxExtlx4YIvBFyONH3GhSBiGTCLkZa/Y72zDbTvRaijTw29WHnR7TMmwm
2zNG4rUnN0hJXPEw2qh2sGwrc++d90EBC/AKu/sM00wS2eoOl8QW9VHSnr9OJy8Rl9u/eB1DAGiB
lpOt2BCzzG9gIeW0chKpxngdPy8ObpnOHtsqb4/tAV0NtNfRJNd5asEQZaEq38ywbUKPsdqmYjbc
yv6O+zMYnH63CJ/rINNi7A7Iqb2BZMIzvS0/QT1uctPepnaz4/zc1k7TWjG8BXZoozv5GwnlN42G
NP5YTNxSqK4RJhI+DjOyy20KtsddCMfrnt+CP3/GN/rVtlZJBuuz1O2KrIfaGFoSHTqBqyMuTZ9W
gc5Qt67tUyrNrXRNV5e+0M3Qp+HK56jSkVW0MSVBrPWWJKa8eYRsn/FdvuNNRcKMsIrWK6YyS9C8
dkTZxfJJ1IskOXTeSQyLaIXB1pskZth4OfH+jvZgqXASXNlLCaxPoVp7uoBfG1AcLygO3bG4ZpqU
rPV81m8J1a1FuQ1NfBEk7L++ic4nhD1fmTVXDzFcbH7Qo9zh/xpu3U+PT7K+NkEta40ZK7MS1O24
OgIYrkZHB6izzbgEXIH84x+VNK9vDNeWXR5cGJ+c8PRXVfoviYHPwIuKhF3/TBCFiw2AQod6yGIH
WdmbxI1cJxCPBeSWSJArfSbI5M4YR24093hQAz+9vZB87yH8Hz2K51do/pGbtd1k95u0f8BBtO7p
xtYEaIXNQuIIJ6mHCOrkkOymT1Ariad8yYxivo/z9pjhmyQWar/QWsnaJJVlPcSZrNfe2FsoFnRT
BJl+IZVk/GKSAHVX/BbKdbALfQDJq1AUcW1ww9m6On9a6ecjEKPR1fTHvzUdjn0YUIOg1+BzITB5
cbhUc5Y8r+s4s6UN952Pl+oy08TB9DKaLtXfEuvGC+L8RfQtVmmdCdEF54Epj/QLOdFpirwM2MLD
P04l+7S6+lceyF8Pu+I1h4H/pzEFsRTNu3XMOOuS6kCxEoyEjI8I/n3zL8WQDBtfizCAkiSCGqAF
JdErvUdmdhQk5ZOL+3d0HQooUrW6KPauR2rFJtg7nZwCkHs58rixrbzRpdlK8uvEoBuWb6jvccRp
wZXJXFtKgzGM7UoaWlNXLO+6XibUfIcIgA/bTcV8hTc9kgDtvBQttKE7VRd4lDTkiBTDq7GnnxHr
SNayoIcBqXEjpfRgKUAESMmhtfpVYQRR75tgqiBAKsu3Yg+UJSwfERYG+DjdT08QswOZuTBhLq36
oji1AAai5lqh/+dqWVS9mqVFtZqSPAVX+106ArstTX+DokUBlQaEAHXqMYzvgkKl+eYFYC7qdqD8
2LoNziuYFXUBqRxBsfRbwxeqOYlosj8E+WKIx/D2gCAgbO9UiuKfXBgjxsCikQT4h2sM5lSU6uhs
4x13ZFzdtW99Fe+RJoRbVOUNCQlJbqW1rQl63dfROl2JiwR2j2Vzu1qWyZ96WqWLpHj+MrmrkCAZ
FvISdGrm3WFM60HisBo0SJWo8r63md0NFl95I8el983a6GmGK6B6X1ousJGusCGBLmskkFqLkuq0
HjQC7a4GOxEBPOD+VxctVMUFePEzWmOHLXhUelGYnzg9WPZIz965AxD31Y0mCmSjXSZT7EbN2XVm
wkmN93M8UWdcvD8ymDBhBCit76yZZ3RzjjF8S3+8Dlvj5R8tUGFVs2tqCJeBRWyBQ6HnKLiKM05H
TFbxMTqaLNWHhtSeg9fjjOHtY7zcUbiiU4KVVqvZIDqGTZcw1af55E4IKTrharj0b3Ifa7QUc1RJ
UU30zCgWGjiV3kbMSdP07ja+gsQj7T4TrGhJJYyRQ5bIYeT8KddLnTAIlGnZlQT9ClCrTXERmCSr
ORt7QGF8sr+lBtUw+R6dCCtCyplu5jE7gAJ6RaKg1/Yf//Y//8///n39r9XfaXzav1en478d74fx
aXO8Xf/9H0brH/9W//O3h+W//6PX7XVazUGzNxj0B0a32W81+fPfYkLGw99u/Y/267PvtWrM+9m+
GO8NtYSsjzJohLrVHIgRxnXDfjQxhr815Y8xYtPXZ0kXSFELmepmJ8rgUH9PLqyL/d88Xfc/e7pW
v2V2+71ed9Ay/vXpjutnr3cz1t200UTVsw98JjwVi9A2LAZeYvLkQfncfqBk8AOBIKKtFXRO+yA2
aQLV7IDFkQKbPHBMaaM7+2SEHfFfP2RHP8T/t4Qdo9NnMXnO7n94yHNjY75PBx7yhHaH6SgxfkF0
rw3nI/vnrlnov0lzODaSYxVg2knfV0umZxtUGTvx9L9+FqP9nz5Lf9Bq9Zpmr9nWf/7/vM5e4173
jE/fSHWiovVyABujS9Oe7hXUFgYaxtR6eBtil2Oh+weF1qoQUHLdU3ULyQqAXfoKOWg7+q8f7T9f
JsPoDTrdbr/d75v/+mjnZ72/D64dI1UZbQ2LtbzHPSonbHX533RtT3QZni9HSwGCjVUd2n3Ml7Wo
kgpG18z/3YtrD3qD/7BcrbY5MAcDs2O0TbPXbfb+9Zneq8v20Oyb65m/ItMoLitnhxMluis8Tj9j
kJV9HT9+zVZyYxint5+eO3HjDozE9ANt+INgX3zIw1fyjlscepO9tfPXtIQ5bxol0JaQ4T+Bpx7/
l7DzWnLcWpr1EzGChMctvKEBvblh0HQDIGhgSMI8/fkw50Z79o5foZFG0nQ3CGCtWlWVWZm0QPDu
6ynHPe8PRJtRNVbuzcprY7RsAUr4hUFSYtJqQ2IoW9xoTEBns0d46ObUVTqaQF9LMNu+3Ib6gGdb
gmMwLaQQiwKS5ys5KyQ6NJQQ/rZq4LyQjJaD52n3nQfJ6/kr0M1onMISXt125MomTh50xzCRtAiz
HExwGyliY2/IJxia1XSwg0gABA6cwnFOinTAgRlBGb7hE8Keh5lOsCB0HEScZXgwOePnPZmJ6zeQ
k6Dx9m23ksaGvqqD7w44g1INr0y4eGAw8G/6AqlmTppdwa/8BIzD6Cg4CJNCDQzYqKL8xCFBw3cH
Ijcsn4F1mxSeDkyGaiZ6YgOe6oSgrPpKieE2umF3X99JJrL6xjsscAWcNsjLIGUrIJkXVHY/5UC7
AQVMOKrRcAEqhQNnj/D1LJjEwe4dgXVysdq8YdPll69gRBpMKY7idc1zvGYbyjTVUBX7XtOYCtW+
CUiKfF+A4wkLfIqS2mz20hRtc1zIvkws3IAKk74PP0RCd8vhPdFX8Vn3xNlzXKOxyLttfDSE3MH2
EQ7xJEBnLCyYoVsPtxR0ZFRwnt6uFhZRc9LdPDyuVMT0AT17/4d4hYXhno/d03E6cCGNzjgnCgcN
/B8QNtxGIgwzNi9kzXZ69PHw4JPhnjUIGTFekdsSCSzT4r+v5xTmAX9GJY/UXT00tdJ51aQUzpFw
UtmIgimtnXaYh5jI9b3fJmWvXNn1s/+fHdVii34vX798IYRpD0/PxJUTa7BDxn9EGosWH75s2EKm
C+g7impJPe+TplRJW+ZtMd6sTER45ZAYZDjqECbwO+oxrH6gBqKPern57/QPB7ax7r7gqrM3fN0C
i5SaqIvzvHcbGDfVflCgwUe93azK63VAEFLl0F6p/Rxk1+dc/QBMMqHZsYOAi6l6xxAq4I/qq32v
6NXTJpkw4OTmryss023/MeWd5A6xwykoApHeoG8Cq5TCjSqCr0yx/ehl4tCBg237hqFk0nmW/dKR
cWzBoF4GGR26OomivE8tNq/bOAWH2YLdhFEn2xlBA3AaGmMD7w3ZlU/6vLRB46fBdwvPYjjRt3dG
pKffceccIQtKB12EUAcfcKzPqkDlhcdOPjlSkn/RZ4blZw5m5bqf30IOlmIy45M+6JzAxWIrxJYU
fmboqBBmufdZLwF4jwa4R1ii8yF9WnSRMqmhFHbMkS0+J8lENNOGpRXmYWqWm15JcjB9uWqINTYn
ILFNoB+JXN68s0Zj/nbUWbLiu6nQLSTRrWxShvV+YN4d/C35WRlWXqRptDcIDRAvqJbZhlYe3kuj
ukBwumBkN0nXyJLEdg6uDVYZ3Qkky0/t3/U5MtqDXngbzdwiNt/UXCEHYAyDBtV7L1u88G+WGWVC
VxHu523FShOCHJ1DaSHGlrj8FlZ6A9d1pMlzjcsiijJHM3bSmW6JzGZPY5K1fkhQmr7sdBoDaWkQ
jWNHmvb9MIrV2ZupH/rFiNbg3G4rv3AlLIS2VDyd0ZC0Xhj9wBfHj8B/T97U6LbUIy8Dfo7O5Fbd
9y6sBBo2EQDuuDTpcRuEn/ClgVzDsEPKQqO7b+uzm9stm5sx58XXv9Aoqf1p1TLnQUZUoisYoqXP
f3xsRJGJKngjIaMJkbbxFff1i2spGnrrT8B3zuElW3FY2/F04FVUA+haIl+FHOdgEU+QLr+8g+Fe
n6a27OkOcnlmHLL8nfeY/ecQLuIzXnI9Mx2bMKdfaMUUIMKhhxEby4E1dHO/QC+8nsAWXBS84Gb+
3nasGaRpfPytccxBumJVo4xwrn4Y/Q+PrjhG4jsxzpB32NsMTkxRanZFK/VQQVxWf0h/9TT23szp
MCphtkgfxFPGe6D3lN7LpcsnrbvxkIfAqcA3pF7G+ArfR0UgWN8xPwqFXfqAlrZ9LaW5EEhm/fNC
+hNRXOcxfwUiqohsJcw0OrQIdZrurZNzAsL4mtWufH5hUnifcU/wmEUovQmH4xdlcp4+KjV8NtZx
1P6qRhvUqFiO9jRuNbuxNtlCultwXpkphuquoYWCVcP1cxA9lCGhRUOxvM0QEYOeVKH0TvZ/iMMk
tek514f6h9WPk2ZFX8+HumoLG0IhPtrneiLBZHGK+e1yh6iE6t4WCcWgWL+9EoIsbw1FXFsC/7RH
lEMdhC7npSO6OHgZPJm7Hy+eAm8oH2tuOmV2CCHkieCmzAvPsmm/kgvjFairL5r6NGq/row1iGoq
2rKs/Js66eDNVJh8mq+7h4bhbbCTVE97zj8zdMWSc41T/XiA0HzyNoQ9B7FO9cdxisjeBJKyguJI
ipw4t4iIZzrJYLpfHmMaBdkfPYUXnQkgPsqt2HmM0eNffCwVchXN8It01RdDdG2XLNFQnSaWvhBZ
0Y3TRDhx2YKNjw16vgQp5jwbiE6vWeFgfhsgYQ43WPFJLeLxj7RUZnd08AlDyxQRaaM7wx5jwVJg
IBQcddDvGL/4OOqfqDeYDgeoAXNo4pc6FSIOXW5HwzTmHaZo14Tv5cvkjRY/x/3detNtR/5fieLJ
iLaeIcOAJuHpTSKmyVm32wh6Znn+ht2Qn1FcaJXgb5H83lBEQJY6NgSowIB9TJjvv0yrXRcl7Jn+
OZZo/Fy5TnVBLBN6XIGdjY00ITwn7gvipYKZuScsh+RcKvw9o6JVTSc5LFlIW7LYy530Kuzmw8bA
EErCdtes9uozIPNBpwiCq4ag95+bUxr3y30UbtViK2YikTpCiRPXayGd0lZ7Gy9SEQpfmhJ5EMP7
rNFpMkZEaB4DOxJZsKKn8hK7JbpWLPUGyRYLdXOWPVc54rH5UwOdIMiMhHCDGYatn0U8vjn6Kzju
rBGnJA3dYfpbHzK9nwsxU08JcJrbvP2UtE3Fvr1CAW1xp9fPwyouPOrhy8GD+xlWUOQwqErXF2Sj
jJx3x+YeMuoyurD6j5wKbF23QOjQE4i6kUavjjxqiiAU+Wg7Zvpy/SHp95RIiFjWdDDcj3tfIQZq
xF4N0b41Sb5J7r9jpJ7tZiwgJ8m1vLw3GTjClOr774hzTZl3g+eLc41kipu7fQyl8BGNgpy2iiP5
ydnNt/qC6Agdma2/vqNstUevEzVVm9M/uX6/5nuVr6pTGSGm4V8gGDjQbaCazIXZ0yu9BucizlMO
v/x6/BXh4VCnXJ4zHrXgN6QF++6B1brxpTQAILcLbJIQgSRb6KwHDEQWD7Za9P5EU3cl64wX3Bp6
tamc6gbVQ7I/awtNxU0WxWpEcd0aL8RMYC35zzOdE5vbiHpbk2SJsiv5PVEZU+tNzXbGlJofvuwf
/xml2oGdRAx+CmTqrAfMQVDThleTbyrG4jUjuyrGRZ6S+/raVYdnbTwOXw8VMn+4V6eST8+Kyj9H
h0R3O2b3PkzFfpx7qGG4oS6gpyu8EzROjyu2KCqQ2ToOdNUQkTWDuMnsgleeSSrMIx/XF7fZGpel
KdtNgXDEc+Ae9h0XSGUrbfr0xKrWhHhmWdJAP/eavrozMuSwWBMIsPaNLiPOIZYG+ze3UfNGXPsd
5prxwOWDhe23K/XnDkDJ3Hff6WnDxm3s2sr8dHz7FXTjIsxy7+2lbhl+je2RskVfq5MYSuakgc16
m/EM1GmJhA7FDJHEFt0LMYJ28G9yjv0YrGLxDgYoUo+h3jZ4zIvTyhruf77n21IL6OYIjdnvIqtA
OJT9GjN0g70o0IiJVbpf2jpZxCLz9cPDF7CR5uVS0DrlidmD0bpY9lfSdr3weDZ+huJh5I4WlfMj
o0NtH1lKUOs/SDXbMPOQ1x/6pTf0JePnfs4xsl6MYl4kr36ShzKzQj/sD1Qcl6Mws2tX3GINA1GX
wTk0hUzOHuYsHvz+eeKYa+JwBI8+XhPpNB9rOlfz8RFZXDR/pDnd9hg93G6rbitTdWDZLJ5WvVA2
DPzmnZM/nOGGOsbOnRWgLwd47aKnhrHXD7ppSLqN3PzjCZpVXvO9sJa3L/dIw40CkDYpkVJyVa6t
WM9fWK1A6MnAvp9uGwKuPq33nwvOroTq3xGKZkJuXJ7bpDezvig+UYfGPncd/4wW6YSIRI8ADf2Y
4HRn1TMAdXraDZqgxkt3mHEHr6DnCRDUt/44cwyKZrqBv8c32YcKhdRQ4EHSAKZxtC58zUgg45L9
QgKEiMs00UbkeGYoFJM4o6VZT1ObitMuHD3IN7cFEjq0AjQcEdneSaiClr9PBXQKos8GxjUnSP/Y
f/kt3qcX1B6TNZ8GKowv2sceGskszYOK6mXo8E1l6I4rSCawbiRPCBMZjR+LXqn7dTEvp6Z4Brcg
QxfUizlHUqYKbeyRYSP7I/sLH1h1wQNMyek5kCzN3Yg8S+xNdsV5N/1pryynrQ6wy6bec1LdfyFC
15LN7oKNNjgJFD3Rl3YbirkymqG4VORT+hFbHiPQIX2JeAiSZYhLyisAaG6EA4Z6DXtPDrXrkcXH
jQquMIH6vgDRW+Ej+wER/KBo2YZfEkom+QvnCzlu6Ii0pHD8Bv3SbGVSOvpYAxajlR974Gut5Ayz
QDpGaTfJ3gtxRiI1pqNNEd6eqy3eLWhtL4jIPP5j35E5MuYv/2jhSf9R+Nlg3yZvuE/1ld61A7S2
nApWDn6Lz/A8vfx5ZR72KNBw+DH0QV5OeoVh9vGxJndevrYbWprxitTg5tVjQIxm8/FT5m9Sg0Wr
kSU/zALZ7+stPC5o01AKi6tWsVTKh0npvmYKPOseUdEusitxArCWop5586TzMS7nJH9jJoFsrrXK
p99JtXxOlcvHGjrpitil7Y4zbo5/oaMIY6IHOHj4MNqpj4gJwJm+NpEmvQv1kFX8gArIDljf7A8r
RuEEe42RDOrz7F9liuMGdarg1bPXvqHR/Loqu8ovsOQiKTGIRvDAtVmyEC548pIYkNLJdo75fDrW
lh8qXbqakLaYHJZC1RevvbDF0+XfJKMg9P5o077WRzye1yHAyOSUWuMmQnMMYAqpT8jvJbuDhoaV
wj3k4fUM4MG+nJTz3iZZ8rStQCvnw+SZVx7oLXNaOd95P6GPR5sJXylfPBfkPz83G+td57UsBtYJ
Q1ivAGXPIgFttFUm248Vq+FUnjq2xicSbWmsON8Tgo69D1zL8E26knuDVY1SbNfuSg8dSOJAuiM8
q8Hgl54ZKMkGL7nGYKQjnQlnZj2sfM0o2qyfPsksUrEELgOA4/rYj5SXcHD0zG7DW8CLnzzN9+TP
OAgdAWjQAmqfcKbGT7tYnjSv23AdhOFdMSDZTXD/E4OST/1F88KMo15j72mXk8Eq25aX4UEfd0uN
7hbtdqQtUg2e5wg23nvTQctLtuIhw7iONLQ3nKwwbR+BifZrRZkOFxX9lDYoHdo+NY162e+5frl5
aia8EXQQfoe9Vo55Jyp5ZIyzLBpaYIbG/QD7Y+Afp6DKMK9/X1fxFO+an9ZDkUQhbRY90S5muSv2
17q70pTujuC2c8HV1gKN5WwpZi4k35/vROB4wiz5McPEL7u8p/VYhln2iugoBLL5PuUn6QJptvSH
u8xvNqiL+8yozBiYQSCbjig+ctC5a2swYc32TG84uP3mgOmr0dXUjMrfjswLR3o81idYQboapnL3
X2jViJ6oR7uVel/7QYO4q5FvSk5dpAUxQGtJk1mq3G3m9sfE6mN+LzVUBupIlxTvWVll9FpQuOJk
X0HPwoyHvjO7DgpgPtEWLwhnsXenlJPs3vEiBqPrmxh01KbNTPSTcS+IbD6Z9ga+oMMF8ULYMgHj
38iwE4EexblClIauISV+Qj+roIdHY5BG1sDTevk6hpJik/GDGzEypluiYaHYzPIL+crlxRstzth5
R6+zmLrQLl0a1nQpvk5Pf5mPrvqVJna7LX/e7og+SdsTyJnGPA9od+9bk+5REoHLJ3N9L9O7o+uM
6A68mfEo6jteDIXTUMFo3f7TT4USI03SDR2XEkQmGbdwHsWowpVSo1Q1b4xWdGxyTiPEG9Yt9A/G
DFw6ab1Hvcy8cx+n3j+p81iiCIRCwo3YW6+ezHI+XRZVcqDVtJTAQgkBia1w0sTEZcA/4iLNnRO4
wOR9GKCXQLEQIRBPyUI7fVPsWmf0q/8yr5JdxJ/XUnnjxmR83oZ+FZfMtNH/x8O5foYQgvBjfjul
M4hyRP6GY/CaXi1MnYwOXS8WTIQSrPTympGJwY46iT/gic81H0/OwRYM5YDUcSKAR0JZJcUDX3y6
8r7y/j9OHjvvNfAprIjHuSaMO1Bj/2/IZ/Q3uPgHXtF1QRIE4Q8i9Z/wyjC5pR+lHCXbHPhg3IXZ
pLgoy2p8D6pw8C9Y4ehvrJCL6cOhoAB+6fJwOPoLy0kT7XlXb+9kO7rA9YFU+zqAhWxVvA8WlGz6
5AbOaldkYNd/uc2/AcC/r6z+522Wot7pd6VOtuVudNGZwdyTx/aVMzX3qo6adXauzoSff7ns31jf
35ftwa1/YH2dVt8fqvhNtvRQYpLrE9kS1S6hgwv3GQQHwoBhvX+5rvA/3qrev9mhLggKqJn4n9c9
yqX2ae5tsv0EilsKFjV5NYdmta6w2oVHi38X2RzNx1MVCWFP9ro15r/cew8W/hNz7e/9n5/hL8xV
GZXDh6ryGe7jzMNIavXwunEKIfHwXGaTUSBQyeIMcdTIn25BPPu/Ly/+r7X2z8v3f/6PR59XVTt8
ik2yHXiPKa4f/eiakXnHoO36cWGBMOuLgRzQavIHi9c4Dx5XJik1J/Nzr5jAj/I5ruFvDEOcyclR
9Cj7l884+l/L45+f8a/90DRllcQ3VmUdYFsU6I7oxTh5qJtipQAy/N9P5M/u+q8XIg8lARBV17U/
i+YfT6S4v0X5IxfJVjt0ulFGDN5NCzofVs2xHpG/P1ZQCluO3g6s8l8u/j9gXH30j4v3j+IfFxfu
n/Yo6Fy8nSuHej5coKvRrdQLo8AkADuNGL0ZHKTr8NqcCLX/cvXhfy1GbTQcSrKoSpoiqqr4F7Ld
tfG9HknZaN05M7jSvwPv6XcG2I+NUdzl7UMqtYRfetGYgG1G2HA/6TiM0CxXnbfF0t3ojmo9ffBh
BDxkB0MwcDC8eAwMhTmQXToN6IHAI+bLW/NAw91R5jSe+RqIjCS/TwBTxhwOwRKObFnjHDraDHd0
narnDEyA/ifTaBTT1fgxHpHnopu0gETHEfsuGbKS6Iw6sSOc0Uvxbm6YgEm9zh/7cAv6AZfRv6wV
8b9e138+L+kvzkn3PVa1fud59UOCKerut+hr3aPHXLFvV/xvAriQHhZnozE2cyYTftYemfoNvP8x
Az/eer78+EMq4/tE8I72//02hf8K5nw4QVeE4VCXRU358+f/WEvlQKjl/JiP1hSI6eZN2855LZ5O
Mckk43hVSY2ip259mZ/jOU+qMRNWuJ070o1jNEscNf23D6TL//aR/trJcds9R3nLRyp3zch4IvOA
KAFgNSkQHVyy8l+x7+cS+7VrSZo2SWgjrL/XIxomu+HpvixX+JYsXmvh9/hAJoH5efM1FzZl5yRH
o5EXjYVBgr7RKFyfV6cNKpllCVzSFtPhqQ25ClSIwbLz7tIC4Id0fznYj9uxfB3OhV9atsNTvTlO
hKAN+ard8WnXwKVAKrsqwWm9x5b1awUNwURDr9ylG67+AwHNf66q6TvScGjwRKce2DXI8O6O5z12
UkLnfenJnjTZUQentwxIqpnpCRXE1XscP4L6JMdTcl8lQL3lsSF3imsrnmpBGurn2+41zwFoj8ZD
DbFRevr3sWxpjDVIyGJU4Rt/G6dbDhcd4DFA5S5Hgyg/d2eApis0DYwDq6AnxAEujz+/6em1wdLJ
f03rDeEefbXFZ4rQ00yhUkyMFxgXEzo00fBrisn0DZgtFWZIHILA3eTyTPH8gvgAnLebByS4aZlC
yngjApYjA9ehRzxwZOP8R9rC0b7c7vVz6ocNbtFN87LKgA8iSsgvOgmchSsuSiS/HblcaSnz6wes
txzfIyUQgBIlW5ufC1Nxb5G0UT2ZCT3QXvA/Zi0ChEuQTXX1647HsZhoxJySmWQBgZwCuispYkB/
aYmQw0/mfJi+bF20mMf3gwaVRI36GgqSsAWN8ZbZFvUT7OGBH9wn6NRSSSPwZMFq9nb38e7FRIa0
AL2ZoghnIkfwhTbSA/nCdEr+5zmiL80bJKlASnFgxYaiCQsXXDfSZgJ4BlxYDMQod5FDwWr2Puv/
++s/bPabcbg5GJ0gKiJPEgcXKgSEaMMDs7EMcKKQcYjzSlpHWAt7OXHF6p4sP+yyrR9G991xOmm8
qIeSGq+aKJJR5U41vfuif5yoztc6u7rTeEdATWIw/WlEA3AwxGWRCoOYO9Wu7ew4KxBOx+MCvh4s
BMRzcf9ESxchiPHhcVD8t0/zCpdrHMVi3CvuS5aq+Zo0fon3JTaz7cusp52Vj7sL1P8K9ZvlA64h
jTe0o6nNph1yXEVmDvZQAJ+7DjLoJGiDo32cULzdQRqGyIuCqIFVihc44C76WT19r3CFtQYCOLR/
KB85dwCsZsLRU9ACj+f1WrSAAwXkTABQA8le0Dc1vzD9Yjcm3BtfH0iOpFJfCtjXN5FGB0OmDrNe
3p3uBuz1deKqLKnOWWEo7zIjdUoZyWu9a21iGmwrCBt+AogP4ONUfBhZO0voorS8+3E9eBiOxDg5
zCiEk4qQ8eJ8jRYuLPXahxiJ4ITsM6GIDDYT9ORvJp0WGJoMzVB5ApTblc13h5/l7cO4W7r5PCw2
MHu82XUWEXv2tLjpcY3XSO/Wxs0caS7cxx3TFiOcimUwRIxT7CGw/OACmQDC/aZkRJoC62h0uwHq
54imUrTNdCcOCf3mWYikHEuGxMTvTGf9NeNha/NL3AloSRKnkOWqzE/Q2udkOQruvSOJgAk22BT8
V17jryA70AJ15xZlgRIRNEV2BV/8mNywrdpvgT8nhIjXJDFTN5ni69mLto/RMLLBzOxi9TWH1pI2
V4N+uh60MH5uSPLQdKdTlDBag88T/IMWuQMcjHungQLTCMYZJRB+CSiqMqGJ0GPg1XWwE7DGA60B
NLAGy1ky+271UL1AQIAzInoadA7R+6xFJrtEBKZdDdnLOyuaPquPpJ2n0CJg3Kkfa0oXG/D0Hegg
bLWXS9/ULsEm0vEZKZclo4sBsTmPRrNy+QZjvvH6ICGgxfEnBeKfpZUtClNm0IX2C5+7do9z3cn5
UEhY4VNW+q91x88FJLZiHk/ngNGGjbEl7SarURmDTmn2fUF/sJEYLbDTgVuBsJUvWbff+4aGtjDT
sRSZvn/XKhJzFu5vsMk1Ig1BRmKKkd96OQtIbObXPFcLaegJFI6h7LJ5uAZSO446Nfaj8BkyVDLf
Hve5zzNcMtLJE3wuETdzRTI6iM0iB5f5vhvrinLelvyet1Z7rUPWBf4jEdAAf1wRls59Q590rto0
vu3oB3l8yDHG5eHLdBJt1UxoATNrab9duoTmFy1q+EERMZRiVpzfts/c7hnb9DYj3NKjY5CdMk8I
BoBFRPwF2J44HVmdhy7R8rXYCWj2jMZMZLG+jgAqz0j0HqwUHKCD+CDPp3eH8wttAkxxTOA1ejYk
qz4yoZp7vlkL9NTxsHvP/McGqwu272N6cyqnIWJAvYLqlThIQRmx+0QeLQxbgmJr43ft0C2jDhpZ
QMxeNgfk7AH7xWNHSx4RRBYPzXmEYTHtnYHpedF9JkU3R5zK89LzJbM/GInf03z2xmG7p0Hm/je8
WR8Hj/VdY4rTFPVCtFIwbFsc2XqMugYUO2EdQMKw5Z5qBo2kP4QeNuZE4ehP66siAtZTAeNWlTiI
QRyh/sMKVjF5nNxcAlY2Y0AALT2rmsMkoHk0hK6lwkoXAgLy3aftNFP4m1aam8XOiJYnTUu7QMLq
43RhPL79OTHey9H2vk3XlXmBgF6AXk0vUOQ8CCeoN2k+/Xl686iDdOPG+s549uYCYmzYQ1IfHuEH
cRpYPV48adwYtFPwtRk89MlznwXHfeYize8N5nCgeSbATXCJIEN8bdqmvaz/28SziBTbInOcNWBr
Gtrq8sQvyFAWAGFsOgBRaoy7xfW9LyckHzQOMs5ioigvTl5gSia7XWbK2GEgFbF+BJ8foe/aBu3p
Y5OTqhfJfXmDWbYoaVm1FDANlK98l/jZNKZ/PBOXbaDP4J/YHN9eFxamyrk7qkyR8+pAw+CJAJ85
ODB9nroMIzP0tED/yx0g1z5w2cCiW/uVz9hDxj5SZhJfb77Xsfn8LaCKTtHvQ9FHMW5O6cF8oVHW
Bzh1wiF2KIAwf5MpBHFej3J9zxoerU4p3CEbF9U/WHGCQ/m3U8bMmCfPjyDVCmbEWI2y83/0E+Ry
RzfzKJ2362It+emKwEP3kGSk8bb59nit4Bh0BtemwwVz7QuUCQAISyR2MSzsPxtbi1Ew3jg5ySWz
FR58SuBXqASPK7gCb8Lzw1WuzZcGoGJ+sInWkbLBtBaCxDpPe3/DAn8XOgtkLbx+qsOPlS+T0sbY
U25D+FyXUT/bMZrFvxKxWT0aNe3/zr1f2PU8jY6RIMH+wRrXBnAnyOfRszd3HEOecEjB3X0/8qwy
KZJ49C8ZJQV7Qu7J/Xms68akPnuA5Se4dMP4e2Mx6jUAvOgbcScSs+N05rMZ51rc2AJQLqfiughG
l77ufaDkJDuJJXEE9SOSvT02QfyO+iNHKWpoqkfXkqN5NF5VKLKi3EQhfEOndBTueupYHjFJB1/Z
VI1kF4889T5u0KtgdoX2yxOWm8A+fAW53yKPhLba3T93MCFgpU2YkkP0tMKeQ+d1plHuUYCf5fkE
yiL3CBXNS5YEJhfTRsKmao7C0tuTB5jtTlmN3CPGAbH7wKQgtr9m6yM8BLDBCqPzNWdvWo95HLwN
vKNI1GfYv3kvH7yh92V6M/TZE04qi1l1ftddxi976SEQRaOwMoDadWeIcAd6/goJ6hjLs6DGwGEw
UW1lD8h8lLYQZ94DMye5RENTJlm/RwDensI4YTHJYaU85nfGgOb14g+TLMtctkRx+DKiRn9ulvXM
AVyQaQXAo+EOzBdqozySo/X2uunTkaDANecPwbw7wgAS7BygIF4rsMRzjosufDLcDCm9JM4FqYf3
OUTvg34SZsMJeR5Crx1ETpTriN/JnuyQYoZXdoRTFzNb9CKEka5RlCQ0IwS75PlrFmM1K5YYCHkD
IszMJp6+mSkGNyrt4170DgKERDA5C7ImQtQ+sSt84OoEMNha0HLAUBJSHVc2kcKji71GY8fqYKmQ
Vb7MjJ+GT9u44AlHevDcyGzn2hT2aU8rJ6Y9VltpB4Nt0fDWECLRe3MTlIR0G/9RHcoy1m0NyCc5
643HGUhIItZGQs8dyTCIZUPrdnRS2RixyYjTvM+BLROluN6MasAkOSDzxE44JUdnm9g3B1/waQv5
5yqO+Uq9r1NkJ7WP1AQD0hxOZRsOjPkSnWNmP3lzvNm31wIbzYdIuP+hDdGlqSCZavOWZf1Z0xja
hYwu+ZASD/G0rwpJ3H3iOc8RuN0Uwx+MTP3OvIxPJYSJ3Pj5BrkRPY1o/LJewJUeql+CbKeP3vpz
AL72XZeqdelPU3Uicz5JkeiO+HF1VCJ+VnPEM2Tg910l8k/juHzPR8DXyAQaCpxh4nAwODzqLQQQ
qXaHjNOSPffiawWuZb0/DmLfP2/jZxiVYJQTCG7OMGJc9US+QzlnfgPyIO0NyqGbe6wL+RzwUoia
mTlTGYvrnWCl1ZcAQkuILQVh/ovizj0EsYZadQ+hlLPb0Gz3ZfuGBijUygB9sNMddCvMqR3h5YTF
DqjQftuL8YiT5uNAvfwiKh81AeCTpvopCj2wLj8czOi4TQeLkhrlZmpRGSoQXQaOJNpQ8NTprbAR
cyRSnjN4AXuB2pg3wLiHr2GTBxxPKgp/Q+C0xAaTmcmWaEBrmCpCG3dbHH0bmGjUnrEpc6+oJFrJ
TK0MYg3Npb1maHjvTepZ68R+HmKhTF7DVhoYoy2zJ2W1VOGXBI9DGR5n2s7W58oy8ztsl6dkAtkh
DrSPp9BktIVZu6L3YYWP3GoBVxU3L81iREbJSO1jhikrpmYW1MDiUjsDN2ECxI9UPrKRMUDh3qeE
M0HoFQFvQ5uPucXYtMvcuB8jgEjkgR1DZEkycNAvjHpOJ7Dx1XCcRvH+uziy0ScM2TMMGfajD8Ki
QQU+kntqvDApWwfixRc8uLSb2i0vAkYqG/lCK5RcSHO7C93146Zh+oWS96QiIrdBsxf9L7BSkl24
iWJnZT/xT8dNT+6zdp1iWTB+jCa9MC73l3nP1klUr5UZ1zZua8DuDwfYyywnKeXHkFlWUhbysK1C
k6EzincER+JzRhKrxa590q76kTw4IIch7QxcaIG3exrAqT43VP62YAyi4+I71wnvrXEt3d9i+VgC
ta/XAx9UAvJkev1+Zkz+tfw6f3/YyCEdJqzGW4jRJczk19NC/rigwr6PhzhA47XYeXiVKwP7SHXE
jPCGuR4QW8YzhrfJnVKa8r9xk1sI30U5mjBbnog+ACnv30RVkd3xRTqICE15Fj6cT6RzYrVkJ+jp
6VYvO/CxzyIE7q8DzRbESBpny3rFTKm2VTcZM5CSk3vZSnFIp4xsRt0xZ/b3Rck/yy10IWxliq4T
NHJGLxlvWMK4GfjPIKfcPcJrU5wWNJ1hR4dBA8IEGkg+9OGlQBU6CMBmWSzK4mbsIanSMM/M4Qyo
G3aTAk9EmldblLijYSAwGPVwCzKb6Hbrb7d8jb+vU6aQ2a1a0kCkLLrx4x1WQwjs3+nruB/SijVe
1bZLfo6PXdJA382p1GpSYsRaHRrfSVjMpHO6ZKiyqMIHdKaBV3+mdxmjJJkkC2A6u3QAyMrLU5u5
nHjVh5CzujTB6XeNVNWaQVHrbd4gh9k3CBwKXfUYtPZGWAnQe1lpCNTIZhD7aAMbYsn+Gu4e/ild
tdZzIzgF9kYo5lxwROS8p5wIMmhWsEJ8tIrh+YBgTPDMtOgfudmKPHauhNO7Jzg0AyAKwcNxOGyW
UKznOMMC6zO+wNCJSmbHSAvuagJkU4bJzLlyHus06ApHwluAiA19j3hNcQymzbCVBzXjj/NNEf4K
Br4EBqQaXwnpJ9TQKu4+rVxr1Lqfws4TD33TEn4uOI5HOGGQecmcc+7gXKIJ9geX8avaIDtgDxAf
4gfI3nfxSe0E2uXpuchFOCvy6fvwwOcysmTo2V7ZBe87Q8uu8jUfb3O4auJVsYeMgSggpzP0RJQ7
Np/xqLbK6fFcRMfLEL56ahWppW+wljue73MlD0iUcBMCf6Q+Ti35qlRmOVfI2ijqXSGihA7kjSLb
g3uAUTUMg4/uvpoQVP2leVDlUAN6Hz4MKh0yIFxKfmTd3A/GubLzua07uLpPHmy9NVPFzTJTvWFH
j78h+l2VL/dCUnCsnY4s4lKPkxAB8kEg7I4xo1mPdAEBK/uQi6i/33lVBgIrsItNUbZwsu/wgFcD
bWQ+9nDqJCaGkDR+2GnrUPeUwhypkyw6Uucz7NRtpS9ey8FdmGB/xhPWmJeBENSFN/YHJKDSTC8x
Y7mUGwOLGDwA00n8G+nWyxpA+4JsAyQGCUKa5or5/cE6CRQmcYXOiVOLB/tl0P3/cXaeO24r6bq+
IgHM4S8zJVI5/xEUqURlihKvfj/Vc3DGlnt3AxsDeJa9VpvFYoUvvAHY2OQM+maK4N9pLXWl+nWu
hRcUImOV8lfvNIYBCZfkWmtbaS0pbuHN8kFnyAePk/WWQWbf10+hhQ/QPrrMR1XuKfSo4Ap3s9/a
b992k1TNNDVJN2SN5s3fzb9KLq3ddqZJA8bEQZ/PH8mZSJhymg3ojOrWiNwmPS9xDsHiuXUfw+p3
QaTOgpqGIbcH4CYnx6wAZ/vvxYyc+RxUKlouXlEEQofm5waTKtrjf3VKaTCpuizDFFZ1RTM/2ufP
cz7bP9WKBs0SsEc2xOupsYsqfIXzdVW3mw9MlfXuLAJBr4aHsFYncaWC6gGbCPddIEyDA+p9k9dE
Xsntn8dm/dPXFmNjFi1N0w3TMD86mbWnfpUrMTaDAiYF2VuAa0wObWzn7ktMr4Pdtq5gP11/MX+i
bPmgng9qzLdY94J5ldVN0VxxFf8+v2PIASgrGZtkQg98aJwLOBnSDxxfZ3XVraUYn9Xq3exGaFPR
3TRHY7KconKwlj4f+DzBq/SQkXphUEVH6uDLZTq2qIcfggMG2o3dzc8ukUzdQ2koNzTx96GcYixY
9q8LLNv1Cabxaymy+wQbCN6bE5grP0+YKhbXPx/zvxNmfbQy92/7en6839KgFhmd93A2hM98oz+B
/gs15rpku9s8oGXQMTDeYztvuyX6pOMdkTP3r3cQkt1vxVVJWQBo3UhnQf5e978MU/ltmALS8UdT
03rW5OvJ4ruqy91cKj1abG93R+jYqXUh3KCTk3d2ITSDHRVikJ/BkdsbyT5cAmzv5ymTv13/f0zZ
x37d2cXTlAqmzBoc5jQiMVdAGUEObOrW1E2p6cHPxSX558cqokn605f62HbmOdOkayFJg2xo7CN4
jhsF5fsVrVKZlHaWyGFGuSbZPakt+HJ4Jt+34QiR5jckbqKB3kcM6+cxad8BB/7YbpZo/P7xWV7b
bVloeikNrsMTrUCqHa0XJZFTXw1eQUa5IpbCd/1C3UaqU9Jcqo374D7ZN6DrBHojh8+QUYfIE3zq
h5p3J84AqelyoGtbyhC5h9LUaXptP5vGL7NpfX5EQ0VewFJVRdOAPmhfcJA/Rn6+y8/Zdm9og6HO
ee8jTdUYT6dV3N8bYbxA1Gw8JQkBeuqgXg38LLUtCsX7VsFd58JjoA6q9mr+aWGbQVtYfjs1iG/u
CMwCyNKJMKtQaEYCYWJrbMgTekLa49Jx0QaC6t1ZRS5o9NsA/agjN5yPKLPtlXjTD1ZCKOD+9gga
POLR1c+f7J9l9PniH1iv4/tylG8yL46GroNWPYRcN6WuEYdVt00EInxIVHS/8BBd/Ya80j6RV19i
Hf+VUPg8bZ6H5/byfCrMOsJlmt94ZN5Q9Pue3nQWkn0Bn15NDzdYEBA2HIrk63e7vR+WYxDyL2JK
qWpiiw7rYOCWB7dX+wXYoXxeH1/jM2RQMJpiaIb8cX0Yu2d11qy3hphII3j2NTjEOz8mOW5n4SjE
T1ZKmBhC7tIZ2tHPXwZo08cO/3i68nEWFwiFnM5SxexA24hbwbXTCnbdND0t0WABzaK57+liOqWx
eXYWKjrwfRo2/eDe6SMD2O/fZGfRd14UJNXumkrk4kobRI+2ultRhnWvKbkl5Rm3uz7vvTBMrDHC
Rt6I4pzAZd7RGwV/nNvhvokgJwWU0Ib3lCDmQ5+pOUeGN+oBtkdmy+8g1tXr2fsQ4vsa4WVjIWyG
SgE+Pg46XJMIx6ys7qo0kaaFVfyl4tnp3Os/z9j/MmGWqQrokqzaH2vZAmF3OB6ZMOEziruGRotC
b/Qp5bKcdV+iLYZAyGDrv6PNYy2sDDzgCr8M4vs1899BfKAY72au5Jcrg0CkNG1N+4I2R6ETSla3
7YO/bg6EIPCe9r7zi/aN8olD+s+C+e+jP5arZBb5fbeVxHL1xuZyqrjkiH7rGPTbVuJAN0kmmJIi
hts7hWgnsd9/fvd/wq2/B8BJ+vf5r93z3FLEu1PYnebOWNqI2vj0dnEWNad6OtO+PhI7+UU123lx
H3Oavh4uvzmX8UEsVRZr7giDkaSNUf1+H2NZGjZPGDbnHESIF06swqW76eIqiTwSx7FHkUJvd3rg
D3tC+w4P0y9pIagalqgGeRae8ysA1hDhxEFr/IZn+vaD24ppIesj2bb6EYucy9lTsqWTNpBCD1G9
9O72t163PYO5R2UCOXMUtTpmzOlp/RIGmWI+/4wBvub7j0d/hB7VNWdUTx6NXngKVs+9U5d0Y7pA
YRdcSf/AHg/pAIwS+u9AsingV83z2HbDroPaEawK1BXtdilEuYYgPaTpGElQZ+qhTc0qRZdsI1Qw
s2DF9fPzWvlC1X6O3Za4dkkdAFmqYlr/uHGz4lUzVH2nDcYemITpWOhAoxf5xm9q68oOWyZz1ru0
2y/RNAXwGKyptbbbD59u1tsTmD+Q7CFVF1oYaNIKgTzsQUo+80aYef48WuPf+EDmI/53tB+QNfki
y7b8zjVkJ4St2WPckJq7ERdz/Zj5jyJisyudx3g85ups7Vt8/oT7IQGlOOK4DG98h6reTg6Qn1Vn
2RWdSxQ6Az4NGXYChLGJMyzy/hyljV+ueE1EXf/ONNmZLHGTqdbHKimkslacTzN1QJMeICZWhilt
dXcKohxKPO1+oCJTze/H57QbbxdLuTNKfPRJsenMUZCrkKNze1xxQob252mVvzuxbFnVmFl+4cj+
exHYhpxJmWGoHBjI87jZ9D2gS+iEZh0hwF4RIam9+u1iNb+LOv546CdcU39nWXVg8Q2oiT2FeuZS
yBIBdAafAkINHi6UT3gsuP1QcqJRKDxS4PaiZ2GE6Am8llDlwEDRu9wGBpsdmxcMk3ahDVeY8gVQ
hCea2ltUOujH6RPQRNsuqWSwgoOBCwmIsobevzakxTEl3ATM9cu5oH53LgC7JGwxwX3qqlgRf+wt
At38crTYW0QOBC5t+jYtlTvdmeZCobelJ/0RLYf2HkV3lTanc+0hgYjR9s+fV/l25emWZIKhVi37
s5RxeR6yx6w4igsZFFOr78TrduiMfFT1MF5sdH4LKBWxlP9Z6ryeaRmyrknKRwQgWfl5pu6+1pNQ
CJ+mLWXNU6U4pAoxrNexggAa9ctbfrue/njox41PKHIrireu8pZsLC4zwo0HyoeESQ82DpSs1S/7
RhPv8fGeQLQN2dRUxTSkL4TtHx+40I+zmvpU1K+onfoXYCzcrEHP0F4LcOrdjrn0qwbgkCaEe1RJ
aNzfA7rFMXzIAjnwzH1O99FreBsik0+hqLmbKE6vB9Rcaf4y2K/V9s9gDU23dMtSLE6hv1djNbvv
9f2tUAfbRD+1zKtnLunrE5FGlodEbO8QvltXtGDmejfrVKcUpOsWayfnBdMqc0rQUz3o8N5rWz9d
kqxKTABj+DSuf0upvzuNZAnQO2tV0hDA+7iSpOopPdTZSR1wRl6HHEc+bG2QEJTxE6ErhlP7yHt3
f9kl8je75K/HftwtpWJkZ1s9Q9kMCpBI6bUOJRx6Ygg5FI7T7JfT4Z+CBVEDz7NUxTbhFlmSuOv+
WDy7WbZ/KzteExXvrxBsFnMPvT0q7Lzjb0/7Jjz662ni7f942u38OmqGwtOqVuOwKf2T1+rKUw08
4zkebH57ue+OHK45wVuAtmHYXyHTH4973LfK28huKppAHNaTCoGcUwAKgSN51irZArmLNRYi8T6k
RMC998UVuuXk5yNB/nZ//jGKj5iwOtx2p9v1qg6kegbrFmDJo5HRARawGmg0sCoBiGbBb5yx7zKA
v97+46ovn3lxuZk8F4vdOa1EF7frUI/ePp3F1qEDVx8wge2DxQAOokEGh61Di09ev5APoUuIltLP
M/EV/f6z+f+YiY/Fppa30jDMi0p1DB0bgGVSXQpfbY2SCfaHzaK+j6fv9AoUD5drT4ZcDdefrnN4
ePrv1WlIF5/Taky+dNqHP49N/nZp/jG2j6WZ5Ur1zI7M1lhNtrMg62xHT0Hzgh7p2AhVD8poi7Tq
z0/9Sts/Z0SQeyxdUSxT1z++0aWmvsuZxYYQwvxPjyLHE05jhEkfqJQ+2kJzrUVJeogSycJGKRy0
1i978tchfHwU+2Rbxd5gCI9AxlGgOntXGUAEWNsTJOmsp1On0yBk+GgKeGjKnkdn/+dZ+Pas/XMW
Pua+eD+PWa4xhBfu2bSN3HFA4dY1VgDMCThnLZKP3+Kib99bUcg4FAOmn21+PFR7Zcrl+DwqgywP
C+Tgjw62BrvGDaOZtrRqy2SazqEIax38qFCXuDr/h5dWiAcsSWh3msbHsXC53vdWeSA8kULk5ELQ
+7JzwNRWQ1MDYRgALI8OBGmD+myHHWL3f36+/k24LSu0RFh5qqZTJfn7LFaV516p2ZVKdX84pL5P
vxyEzymeXoLW9Cl8XEjChvyfFd7iluy14q7SFsamZxLJ7svpHgiGYWcJqDHuFX7Rw0BjBiWjjow0
GaPbQ5ba+3nQ3xUJ/xr0R3i12x9qz+wqcSsjsjUcW50xIHAKPOMUuZo4BrPhYLjatZIEd0EcnQi7
hL9aT2SwEd381c/j+ac/J67PPyfxI2d5bmuP8/5F7CWM48rcG1dLU8C/EaYl9sMJWu7HoMW8Lmj0
xBnhyFIBeKc7vI3IWStnHnm/RKDfhoOUuzhN+Kxwhj++68wqVdvObIV11WgQ7E/7xsFr7Tr9tc1X
ow0A7pVZcrsg/ff+MsS9C3lYVNbd7IxVy2OALP+mdySZBhS8wr3gl4X/XbIv6nH/f4Af3zA7avlL
O+rKwEvT2+pK4pk3p8HWbX3pMbcWyrwPbtJZo+Y1QhHDB+eLmAODdNWBcHMKkxmK7T6OgT3UIPmo
xS8j/Jqiz1NZkwiHVMUwdPmzilMr7d3jVL2UwcUbe+ktSadVPwDBh2NkunziPunWZw00lsKeiOd/
XlKKOG9/evjHlWAqh/K8U3m4QtUsTYM4yK9OtwsQNUlwafKRiI+8jvrLcfBP51asZE2RKSDJosgt
fSybQ3HSy1f2VAalcJMR/hN4dnRenokUuKgox+H6qjrtQ9JOwI8e7w7H4wg/ZnZ5o/PLGv4Krv+Z
gz8G87FETOVxNiW9ULgWNXEQOVnz7AStfhegL3JXMKNOsrtWm0tUsQ59f1L0m24P2927kE6wn79d
keLd/xmOyjmpS7SFDOsjKK/J5Xv2PpQKuxzrDidYaC7UlwPbaAtvK3eXon527amDHsXtXzKmrz7Z
Pw83Jaoipo249Gf+vn0pxeOwVxXRhb13M8QTTCzpa6r/CNBaxepksH1GDzQBJQCl56GteLWWlVar
CrIL9m3UGujCSxutniLr2HhTSqvLAJgMr0z3QV54eZqlO2DnO4JS9LWqMtmV9ccb9IzwPy287by0
YgUxIMPTr8GWghuUn7svNFLu3hWIKxIVvRsKvQjyVtMbKHzEiwew65AJgRU3fimO3pPjO4xWLjIs
laOfN8xXXeifCSJzUSm6moT7HymlXZtl963NhrkFWliNucjN8VZ1xsUc2mBidGvIEG+pNAenyYly
zOgK7XUKXhkVqi4YzNocPMzz3Ni16ze3XDxSywL+dhr8Vo/4NsrR/hjnx4X/yC6qtafDNRBKGIhq
ApzyHiNcuZJDPGvp9XtM93MPkKyIXr/w5b8/0f549sehcr68D0/rzbPVVjlEtVXILs4QJQNGHmL9
286SOyJHRaK6vWe65eyneKoI0d4DVijnX77YtxmRroDDEDvKRNniI/SonW/bssw5X2kDFEIALtD9
uGoolNkmx+Y5UM7eykx+Xidf6+BznVD3xAyAzi7l5M9DRcruB/2wVQZnBLcMHACe9F2uLutFL3Cy
vWph/o50VPAyX1ddCU2U7tEIr+/woofyyJIDeBzbrZsjo4VxT4eOutJ6wLDCWQeVmFOi4hSzAGNw
B0uNwKsWox353AbVxd9iLDMq0S15uy6LTQ9ntiN5WkIHGDM68BPIKyFqDE0LOOpKNUAYuk/guqDx
3eiBWu0+OOPUWqL07J3e4fOMZcMTNb7WBuUmXAKrSdX7ebLk76pnsq7bqmHIsq6qn+W6vW5dVFXV
ZPaBBPntAVG2dWfswKEBeNsDnL0eQOtRRn3FJ8VXrWApVO56MuIUnNogVGbe0bOGpxXFm1XxbB1B
7cVkc8bkAsql5tqjPeBAJj3NLgGNHhVUbngYwD07xzUryNZm8yTjzg2p6NEy0WaDGHxApO3g82vt
0cw0p3olhe5eUTS7Qkqy0zeSFLiL73wLD8Gt/wSDco8oXh/hg528fLmtOjK4z4t32yKxXq8UEdaT
0lhmcDDqKrrBVlCMrO6siTGPud4jtbeS8ZtqaFVyowJMNH53H9fBdRfIaJpNAJlJtDBt4IztmenC
BN/n3S0MLMwUa3AkYLG0X+Uv0clXYvDPOkabBFAYd5EmfdxGcqGes+v7yZdRXLn1HO8f9Ruq/qCR
SB13boUaOhj5CiLghK8GiRyS+Wn16vPdwORH26WK2tQEBiLisbW1Or177/Z7cmq8Aajm0CBgvKkg
ezx9Hxeyp4fWsrZNaf++AXSpHiXiWze/e5jAN09dQNP12oRZBOeXtXaPX3wVZHEufb6rociKrBqa
ptpf+cAfFZztznoXkv6SB2VH0PKecPo0D/YCJh0+4tA/L/qvc+fjaQo5uGrwK7CPz0rq47WfzXJj
Kw/03h6u9Ck5zPeY6dSW5dDa3JuvRE+grVOtRKe8cajfB3viagQVbyOljUDBYXBY7wZwFVe7tZCl
hOIZHqCE1KBY7cJdelxwv9pdZOXr57HcAR11oub62syWiI7Nz+1qDpylix1r/9ItE+6CzqGHXHqt
XSyuIwS4gBguLgOh/IWkWIWRTaNCgT82+8C+9YtzH+ltNT6hR/XztHxXs0V5iDRZNlSMVD4jkMPr
ot4vp5s8AKE9Dqb7cevS27fieA3HaHTbIFpHWQZvJKF2lgU2clNKcxV13o1fQqHvYlTFtBWueFMR
qbP2973xOl1mR+vwkOkQCWQIq56yvgnlJohh43CL1++ByN1DH2E2qDXuHBPyNWaOSveXCFX+rr1N
4qdqaAQZGKN8nZ9/rMzz7Wlnx5xJ2cZp6adm1AJkT8vXdmYbMOCoTY/xjptem9NL/J/ug3VoAEGI
5ESrE9lvNV8Jx6nkjiWfc8UFpwGPjquDQxH1TWBj0Myglki1rlITyXaWSvxb73KO+tCFgRlVDYLQ
2leLoYvKcZwhPu8qLIWztxZdKqW/HOkd4c6njWfHYN7Eu6pXa2/qdRdN22aIuC6G4cikAHLeuv4A
X6n5czh3VeI+SLkwLgY96OP4+BqLKNLbw1vAKY1vByR3ZBlGAPOPyK65ohyHeAP99Ssyl2qEhWbZ
qLWhSXTsGGXBvgFkBW071PqKUWfoeUSEZ4cOM4TTTnRJe3jiETfXflst5nfNPcVSxClJEke08RFx
1dSz9ajVcrFeIJhBmAvubtyvRhVQg4WN0gguubvGzjGBbuKsBoMX4QrEFnAP5+MBsoLPiIcbBkWS
LIwmViv+pOEdNsYgWh3x6igWR1ePTe9ZC/N7s+wMLbIVILoO3I/o0tpDk0cRBwcYwWTCZxTsgTCi
gFIQboyzt7mtT2kWoGSHFsCX0YhjpSmVmHmaEmXc3OFpiVALSife270Og8WzB/wMjZwxTgSOcvbh
OVQBP5Geev0XmoT+C0jFddoqOsT60ZVpPpA4jR9jeKokk7gUUOVKhefD6sbXwIxyH67EVhJOz2N+
Q+5fOsJD7eKBEb6jGsm/RFeFByLiUB/qiFdipft4+gjaCVcqXB0wEJPrE+BZDo28jjcsKeriF3Lh
m17OXJA9mx9C8q1g5ZjOJQELYuPw6KjjtPFqCZu5szOd3t2pTMd8B6s57aMSJLQaHq0C/w3vtsxG
BycN1GQ6LbWwcHSvMa4CVP+GXEwsSqUOw/qAG9zmtO509BWKLJHdK+rDcu82ql6EgaF4L0bRsbdg
T4AEYJrpQNeEboQY/6GCWMy839/uGLq0WCkpfzse6ymqI/z+P/OX0067cNQ89y6sUYg0lKrvB6c1
C81kpU46Gwv35jsfMmc4Y+AqFEwbDbeAK+uIiTInpUNW1gAJdXbdHkAFHwsUTk53A6Pf0am7bBVW
Q2MF8qI2wiTUYRlsZk0tc1a2WECdXQCL9YS5e6fzanc6h6AzPCAqe3E6xaIXXQUEBq+OEHHdVYlt
qR0LNzmCFtZbZyi+SKd3xpHccIQRDeajgT95ILTZRNaPn0XCZNbEbraBQ8r94g7FEkcXUaqnu+50
geIwcrSXSH84fescxAiES83VEc5/gSLi0wBbDrwFb9IVlxGqpClWlrdA2EWO8eiIZcW7SxFCMmSQ
brWU0ECdYu5QOpoWIgq8p9B0tEkZs6HSAZfNuhOmGtpwO2ktkDe+D2ZxH62DdTGwYSnXtw+XnG7r
tHCUIFw2Bo13fTyFnANg+0o9cNiIMOs8Do4h6xUX56ijv+oPeA1s8zZKLqxmsQ/Yqi11mQIQOzQC
zuE6DVO828qURw2oBcc4GUkcpn0TziM8v2rEH9zp62+xMeTf7NZIQjTCRz2cbA0ncdaF6b+c2QRb
rAukQcdZPt22X1c8n0M7h5b7HBl7nyO6yCKtjeFBbQiKrvBGMCg4bZJkVAGxmxxyd5RT3EAYBwqO
70MHDeOav9ag6xJ6u+1jA9duvDvebohs7Tzfsw0xqQwm5s3xR4/6CMPp0UiHaJcAoAKIOiPZhPU9
Y0r7625XnEqQkakP7nNXVN940fPV6R+D4uAIi8Y3d3kqLnh5644AzIVrA5qo152ZCXcPGMIb+yYk
ja6cLnNwHhw6Khx9dXFe75wYLQYzil8ow3/daShywEtuVcA2qRcwndtejNa+oTkAZ218WmBLYzJh
Ccszk2qPE7daFyotrUXLpvXKVQhz2mNBAXJnPTa9MYBcKobHVgzQ4ulA1N75J4HYIEfobAN6W+sn
1oQeRU4iXLCrwwJSCtQ9L5lcxwn9viJuJpOHjq+aFVNQAqQbKn0oCTCqqcALQiz8WPqDPSjBKS4M
FL7Vxazdl6lDsUwxX3Gm1JzBVl6CKX2bKUKlLeiRLnHAQ3GmBoN5X5JY8wPwq2mrH888UT0Hu1kF
Uye+REgXxN24HMiNMzmm4uMZuKArxkfQo1YgXl8Z8o7i7WdefPIWHFnvTjpuxfwJQhxOuwum3bn0
ytQO0oByhuLiaIoASpAuHqtbr1WznJapOItHG5mWrDt+BQ3zwVHscxNMF+CXj0tzVC1ov8Xwc+HV
OZXpgF5BrY3WM1EN+xfhVLJUAWZDK8xp5bhRLNAQwoD6nRZb1xBObFY4TdGjFxyJvupN3z7q0dmC
U4nNJu/FrxCpuYTHdB5FhGTyeDQpODpbz0Q8pANy9IyML/o5OmS7097HCFigBvHDRdkN8RAEeRbG
y2mVO7KbneF4FQ15JOcIurLQsBivqjitK7I/qlAiYH/t+ZR6k2Rcxwr74a1fZ7APmeF2M+jnYvto
LVg0peePnPjg9/UEvrLAnB8ai2tTw52eHZGx4+LXTQjRkHlImqdSgVTTwnZGzJJ+5xsTrz0bNTfE
Wf3uTeywuW1c0DbeN8O2gNa9ov+EFUVXGeI6KCIM/VIng6bDysJ+LFDMWL5b7SMyutXbGb3qr264
JocQslH87CtiGDfZ5VvvGfXT1WQnRAYAJSH4yEmy14LawHCQCwgnc5qV9bzVQ8tDdntnLJ4pb+Xc
3BK2qm3DmaAfk2oRlvF14BN4Sm+wgrJAnweZhal5fULrKxqxN5LlfsRcrbtVGI7gND+dNg4AoxF0
AnD3uzFm5PumdvMmD/iAk8IjEZzPrQZeQ87mPcLx+I1a8DOsn5r8lbeZJxEFik0egvp3Qr2TQDHk
FgiSZIl5YM0llYcn3hSdCdhhnLKFDoJZ9RbTvDtVJRSCAyldsIHF/2QsCnaYlPPPTA/8J6g6HGVs
vPi996iVbwPaaMK+BtDj3oJFPh7LMWC3GqB5kn2T6IZQdpiCh47iABUqjw9DNnwMOG60zZQzEPsb
Z78sQjVi11rtrM7ejM9I68Og8zmKiANisT60ydaLgYKnVU8EKM923KUi9OTwYS/Ffa5Mbzwb0Jxa
xH3pjA7FsRdjBnhky4EBbrWmp/6Uh8VxOWGxOFAafdZMXC0ETidLKTita0OQWtXWD159jpc7IcfW
4tVRXpoiUSSS4sWbSgh/X7510RsmlmsKfkJBRx0GioBPcl1hdJMhPRHmgxpiDZR/O7d2q28+HBp7
r2Rx73Cmif1NaoI+ReliIyrB85/m/j3tt6Y62z93jv3pND4F/BTh85nAUnuzncUuhEi1q6F6ofKf
oSfmMNKCKK6E+Jqjh8016dxaz0nhDrPmmAZDMNTbxQi4LhFJozF+b8bU5MRmbulRwOd13oNFZjda
03J4dmZZekNEQXbOHXhv546wU3qnlffqc0hxnLSm6a7xBWBEaAxBnBZF+tsdxbJZJ0cimbA7mbky
GjADLXM6Fg0OcKUENBYcP+fR7uuNHTR1rhiRfXlXM1Fe1ESxzHHNgdZrs8pqmbhKdogw5CVJ5pKL
jVWauX3DnaYiFB++MbzWRUDJyUYAgffK01nIcN/jr4WvvcLcpaVP4/TghsdGbSofvXIchm2uTo7f
dtwyOMLsse0YSl3meCCDuASLc6eb45ixVvrnGlYf7BTqVe4sassd211eIqOPlYeT1mRCasDG4BX3
QdeIAUuh79CWerhuVPXECZBjd/RRP/t/a1fhkqkIsl+YDvPitEvVs9+md9r/8kOiG8eBuPWoOzrL
6zIsKfiPEeFCSC5os9BwduQ+jElRD2lO9RaUcW3UR/giE6okTj7oLh/Yc6KckgsrEntGzdTblT6t
gcFa90ezVpK8W+Hawrt+Ropbw9Rg3c+nyvoU9JkiRHKc+0RP2bmow/OJCU/48wehVy4HNVfc7jm1
F27pdnzd+zGbfxdpPppVcfjq7tDcd5Jj5U6W3Vr3ELbbbQ4xQFQxYycXk4jt1AjJIVal2Th63a55
c7v9w/AWL15e3q2+/G3Q6sDDDWm8qDW9zqfELhmgFGS4F/SdQn06glopHqJsgacrK3K0ukU6rTgj
HIDch+m0rbjb7y+CAA7Nu84ril0RY76zDcKDyycNie9O80mSdIlfuDD5EoQeceu2OnAund2+cDFh
0kpkwpwXKlFHGk8DLrrAejtBwG5+4YwBKbjbz+tdB1+DVuXu+uFozSO6O5fTGdrnm4sFv5LCze9I
ZTgsOABIFS5KvgyywNMXJxJfcWY9ZvDIw/VlwUpd61B/cE1th1hTo/VgjDHEfXZ8v/3qdqUJcS2R
oUOIObfrftIm+kWRoc0U80xlqYZhkXnt0YQCqaMU/IcU9r2RD/+YfnxTfwntITRLgqZwslUKp62h
4NP9WgiswVsb1+GGMukaCYUcxKT85OYn76C5jfyH01Ulhsvi1GjIJn6RHNo+D+5yXjrIrr2iJWaS
PNEGlnCau2AFyWwOvUHuNdVNraPXZ878vvPqKDsMHukBhjc60lyEeQBzOeJAu4UZgN9WVK8PthHM
bBd92doaugS05qdwnzxfJ021nuQabGy13pTn88lpzqdEVQ8mUh5eNqM3rmpom9hoqrnAfEGsOxvK
y5u3c6EFDywd+PTqjDfDDRdHkYy94epxMGMRNsio6Dto9eRrwcppEWKJc/GWI7REjn8cUebZL2D7
8hfRk64XIeIqeDM6+4d7ZwvPJt2aH7L3AWZc7kEy0jxURaz2jklKRsc534PSbZeMpE7819Ek597C
t2lTeJVrkgKXDW2X2EcPxGpSP3t1aySndUPxoFocm/xwVZ8AZj51S9x3KALfhs9YTXKsKYP7nER5
lhJdQpiFb0J7AMlTyW+ZQR9BS7HXr3Q0RoWRaKqT7xsGF8YefRhW/czj8N17s0l8QydOoJ84KojF
1tS0MhFl9UizCGbCzPL7nAW1LnudhGTNTftuj8I3mgqODrMGbeEiWKp356EFJwjR3hKY/atzAExE
1wGPG5RYhVAVuAZ3jzpYoFDuxoDXwzywA7hpXLart1dtgy1KS8TxxXu8q0VyNpEPnf/U1qxXvY/u
0QK/JRHTcOxxxL2SWV+pxefTXJEaOdqQa/3sb7W0kHtGNsQx6eVLz97Vg5J9hhyM/WTuM5lPn0jo
OXx7Ze6qUkxDdQ8Z+RjBk8+xiKuae+A/Sda3Oy8buyPlEd7RVsGYyfCo2uVS+5Glp1M4gvN/v0e3
3HtuRpwBqGwhSJeJp2k3v8TVgJOgVF3qtFW8u3l6LSnRVEDKjyL2pV+82YZPn/DujAiOJ717c1kJ
77RcUADduXPq/W15juntHGw78jQsLFhh88OllT180XBpF7GSC7mpZU2OkBrAr+dGNxrL6Ltz4y84
oQOFIjM06V0d35CpMnpTpQTXcbXQ6IlF+U8XmkInVFNtPJFFA3Lvb2+UlB6ANXcYyEDlF3gLEbea
JTQ7fyB586KWPhlXxfoQtFCnkIKaHNv4bxTOvVe0BvQr7DUUJ6hAnWeBP3mjs4N5eULo45b2NlHn
ILuzbue13ncgCqlEkrSpqJ5Q0kRzhEr7LHciZYHPPZtFGUXoIuS1xqOcbImSrlqU0Y97Udy8Sk4E
EOIWRqL2YvlDCnOAqYhyXeqBGEkM79Fme/BrMV4OwjuEGJmRiFZvgSfMXvyGGlGnvikbEXsDk9EG
MoPEI5ZfRFsu3sbrGVfngOBVCeAy4dVu6eGhhh5UhOgNgnFZvaDGplBqpeJCq/EZF44mzw2jc0ej
kszKyp3VPtQ9DIHhJw6RS8TxDcNUi0QLZ9qtdzARz3Fm66rN7Mk+zRwZq9CbRwEwRTKgMeN71hx1
QpOMGhVVvFeC5uu8Csb4436xddAW5vlJ6coIDFarO8mk7FfPuIbPzh3XNRxKerPuzovUp786YBsm
4rMjBUHEC4Xo84GaGVVp9wkk3LldvWfRFw61YhJP+I/OM5MqZBXUbhFaCDeVPyblfWNjm0eQlkxk
XpqNF6a4xI/uffN2UVZBwhWhCz0gPkIK4u2g2jc8jqHRUrLmSKIKVLpH1eUNSgAv9yoyxaMuOyeb
Y0XiXCWqqHfKg2T71yuBo46JCaIabD5nHJBXKxteGv8OhUfOgGhE0a2jIaBT8zYNy4UEIKr7V05p
MnmqU6S01L2j0ukcWu/FpkOOvK0x7NX5Gdy05j6t0CRCbHSxMRBlUgMV9STFj+w2qjvHtANpmIXY
sbq93jse5MHW3xgXH0sS2CvryPZI/fZrlC7Q/hvV2YLHuhhNz6VN3MPyaNa4uXh41OuIIa8sf7MX
dI9IwlWM5pF1I/Pu9FhcFIHzHaK26w3BM0aojZnLciJQF+AXjjXUKR22y0mjfQtU4qDQpt7sw0PV
vbIEK4R10eITobjU1Lqr2/Luz4QApn4M9Ef9ovs3KqMUaHFlKSgyisLf9egNx0addkg4xE6FMmoW
sM073BiUU4t6A9IA3QXi+W2yqiWqE7EObLBBQ8oDY2IVDHD82zlADQhADIUfej+cD/kSl5khHMcb
jQaNrTyoNy2u5mFB+nwjfXbJmHu902Bzc+Hvjk8OJ7MMFnTcxubNdGs0gNu8IlW0kV6f1wwHAF9O
AMHW9mDPz60d4sDjnI2M3TGKPsdwY7Nn/oexM1taFdui9BMRofTcSt8q9npD2KOooCiiT18feVW5
K+PsijiRZ8ffqbBYa84xR5OZc7qafBSHc8nfK6v5Hts0TI3cCpqOqWt8YhpQbXo1H595jVfSgi2k
C1wBFz4WvAvrMttL2EyCVr9KPjXJN7CDme8akw6KVgbXJVO2IyZZZvLaYECMpzK2hlfbxFqXkg+K
i0IOrYB5CmYI50FCuJQ62Cioo9lm1sTkAf5K8YtYTEfr4bg0GGu05l2xQw9KTFXlIj4vKusiDzxe
gzS2AfljLBbWNX5H7vvCh7zOKIcbO9VPiEjxhmMoZMbsfMWYjkxHlmyGRwMEPOThG14vgyHl/OO4
dCpaXgYW35nksdQBIT/AvR/Vmr8B/4mPVsHPhxpdb9fYt+ZnRnFzH4C2/KMKBYGj1wDhyZ0rmDVG
sO9zgIWjFE47OHhIzN+osbI1sNLTQmXVSYxZFez6aY9L7GmNd8S0ierf4j9puSALXP1aaVs6DXsB
ayHOB0HnHAeF9TzxrNKeP46GZ4VevsYfq4OzUhZMEhG4TovXJUglHFj4Bo5EyGnTsm+nxy+TR7uY
pLzEZ+DJ20lqjMjRJrBaG0gC0O3gswgmCRUsOHzPqQYBcR6srlXUELTmEyp5Y40Sd0IdRs1KF0wF
mm8itHBvPwiO9ziVRntw7UHAXYd/Cy2wI3ES1x22o5wnbM1klA+ZPsyhs1zCa1li6M3zWw9i8JD5
yeICWWii5qDl3cyDNhYCwzzHrCLi4FHNtrFF1m3CMOM0Z7uDB1lNxTM/ekvihp1YoxChth4whdYU
U6eKQUrdaZk7IC93T1seV/8fxlzfivHEPjmcq1/Cu7jEx5P1fk6OJ1K4cX8EHrJTY5q7NwPSWsIm
SH3W/wvNXP4Piv+/xoF/kKDE5/2s9O5EDcxzrsPVCmMJIOPm0Uie05v7bew+mVRqgMPLym3M7qmh
6HGJETQ3s0mWZPZ7YU5EngIKCmLG9amG5ftfJst/fZd/8PFfuVIor5J3uVz+OiCgSw+QzeHnMH13
qFdJjY9Uf8wzC5AAQfbpdzr8e6haPb+T45tYt/FccBYwLtKnouSH/x+z1f+Xl/GvS/nHJP6qSmX+
KZl+n5/Y7sVLZcf2vX6P8R3o6OGgYu5oV90GCy0mKkx0qBy74wo/r2M3Ew7/MutV/4OhCYse5bDa
1yQJnsIfzACobWr2wWwEc4alDv9aPWIVVoloiG0HVIGCfTGdFl6pOaQsgg7SQ9yAIyHzkmhGb1j6
ZPswI1hEv5QCF2PbUfIYMs9c8sycePjZYCfVmgkbQWAVwzt87LuT639TLf7LteBfn+OP66pfDDmr
VT7Hi2eTfXG9Za/s4KnS7G46ckk2Gw60wumCBjsMN/wb2+M/L2UnX9f7Ys/QjT8o7V/tmn1Oz7Y3
i+cfm2HGFIjP7YJLHGY1/gFsY6BHjJkPwYLxFFOIp6svLqZXOjDIJxrn0l+uSXfv/mTl/KOn/+cN
EYP173t7rX9EhMh46oTxthlOO+tbDDpdbpwZ0BJ8mTUy7Jzv//fLKv/9srBd5J4h6zAG//2yz0bo
3V6ffg+VN6NzbkWPpJv4bk39BkCcdpwVhN/04EChZi8khImaC5TTdYS/wXRsuzBijt8QWwxoDtZp
MZcT6pmyRpn+l9Uv/QdLClIMMWTqPxlFvT9W/6u4GTAbuULcKhNb20jrgNF6w1uucavCtpy7RGmP
qd8m2yG4nYlep3fDb0a1j//7usndEv1/btf/9Wb+WMJPPcvLpmX9WOj3Yb48fiCbQMJD4McOcuNp
HI+ZQBamvbAXtRVJwQp5BnsDJg44C3NC5ETRVWaa/u939l9iDZH1LBmK0e+rvMV/39G8d86rn5B1
d5TCHNDf+XSQbAuuaJjjAitNwEiX8wtqO4Wh2SVj+pSg271ged6D5/1i/k379F+cJpTZEiwVRRZR
8P6xugWt96hl5ddpDe6wLCqZBIFeYEim2PNaC8dyExCSROP47agaidvFWjNR4Sc58NgP1MkTQRDO
+F1ZFWklv7+IF//69v6g0Fza8wmbpK84W8omUQXbdigG5G1hEV1BlaHCUGF5MgOrFruKRpF5dSzu
XgwZ3CcqQqsHP18fvDHfYLvKZ2fdqaz/fVfV/zjV/3UB/7ir32df+lzfXMBrmyjL89P8TQsbe3Tz
og6yCK/jEaPaRtjAOsIC07rNsKSOGgIIjsBONAzAIVjVtNbHErEVd9tJicW9TDTIoLdn1w1wAAhf
JCKRO5nIUQl3iWffrBIGlWerWBIC7DYxWYPub3VTBhXTzQndMPU97mLXvvOXT/sfTxefFhcEhGvo
1v45CP8v2tnp0cqfrHwRgTK7RIYxOGkDUnT8M/HNaDLUtHeM5TmAOpNP54O5Chxz8XjzHKB8MEVG
SUSYYH//G9Rn9xSXWMN/RjCaawb5rfneip0tJi6P+MOUNWb88gWIrDsO8VAlHnJ2RycLkmMthJPZ
cVZOx9/+1vvbKfgfW++/PuQfTG0e3dP39uFDch0tY9JzgVaJ2Ojja8bl9bB1BySFngWotuw55kYn
9VH5y7pS5P9yTsDLEN5pJ86U0cX8e7/ol4Vy76l6n7iZWyyv1BTn6aEx/nm0+sQGZbFqa/4t1CZn
5sVlwJVNhOkpEeM6fITEiLp9v+Q3EW1AFgUwXOcT6FhdDtXFNqbapDhmiD5XyqjdnY/XJe6MGpEy
BtECYpqzZx5Pk9+o2BrOy7kGnTxWT2UCduf9SQ1fxhWBzuTgHhmeTN8sp9pQjcX0luCu7ejYKeDm
O+kiQ/wzGWw/lJU56TUCqXyS3fN+k6urr0UyfbThExDFpcEmi3MGurV8bNqI0A/nBPtJtXMSqTS/
weiv3sBDZzSGaXDYhgTX+7mvTIVIdh/4EuPLlWSzdiTG2lDycLdmn4A+bN891ezieLoAFcW5+h+3
TAoip95HgJQf8azdhnIb95d8YfyZ99LrtEzEVFnyhwP0GzH2dEDe9E93Mid0fMXxavUJ7/FbQOfH
+JO+MTn/Da8zNXwhMRE8hSgcEfkor+sK/mMhRLhy6anBYMBvKeB8iZACPSIaYYYd1OK3MqavnRw0
YYUC4brIIjEQQjkuthVMPj3oEWXARhD3E9JGHH3W9xXijrgSr6EahKe7e+YpIxvvFqoEGKE58RXS
GUH9xg2Ez1I3RYK47t2gMgsetuaRdPd1IPXhHoJHpnhUsZckNmWvLZ+MTbfZGMbkTPF+227s6Fyi
dnQOtdpu6FnElEdeTnvAKd4lwq4+/szy0W0j7HqQOJclTsO9EVhV06BpALRhBDHBaJlsMfmoHsXO
/tsSNC/DnXevAjdAZsg3ZJERDqRhhg9VPIdwR/RPF74r7HhJlXgwSScW1n2C/bPffMlYe7071UQj
QuHDKJWPJsHvWJ+PxvSbPpf1s/tofIOs1/OcdDA+Vn0kZK2HoytG7Tt+gR1Se+ICO/jIDnRKALY1
X5XxciYPRnb4Nn/N+6avlThWxx9PAMi6BmKomA3R3xClp6R0TxEpLr4h/biI4XFvqxL1OrgfoPXL
28eEXlwcn+bZ0QiV5XduQH3NW7O3EPaSU6QkEpLwpkXK5PSzJPKfQDYvjA8SNcjj/kpP1OSaCj7p
vZPzHG9mQE09VuMO4SS/Yf+OsVBL3zEgr7D7+UpEJfGY1bNzSibXSIN/1yGlwqjANHp/P7xW/RUG
ta+DzvCKSmfd0wbtSqaTmzwPNeOeGV5pw/6KVVFuiF3TSJC9bVViIZrJZdqPCp5dfg9oCJ69HDVj
ZVNO+Nzq+D6TK1Nf32e3IWOr61J5Dz6AXgQ31esyeASX0c8Sxn24PQ6wA0J23sZteB9nMJPlFNS0
71c+dUQPyg5v+9zbvgRPm5RzMtBsvkfgfbYr9jooYP2lpBSWMrPXIhCG+QSUKfMMEihNZcEHl60P
6/8xria9GwQDVm99+PE0IfdoFwy39zI+j49UnwPmqEwzLeCcjCOEHZEC7DcQ5h+yr/fw6ftTaVGT
aGD1FoRz2RxnP16g4fxKpe1lWs+FRXF4kI4V8HZ8LXg4eojxNP4utzWpZHBA8N7JTOan79lj3a3y
yWPxAti+bZUVFBBhevGNRRMqYyNpF9cJiROzy+Q8ew4hKKF+/FIUrs5MxhbtkDvVHwlTef2df2d1
O2DrGf82321tP4LHMQOA0QOMFQIIq3ziz+ztng9c7tf0tyttbPP52taogM+522dGw05/xFhocT1c
4l5CWjvOxtKAsw1iwaNLS34lb5ao3kbflK8pjVdCXoA4S69H1Hycha+56qkIY0jr2b/BzaDUgm2P
H/NiwaHB/zJCAErHmD6XN1JFyo1+7IKTLqnuaWQGR/VG4zk/qPFt2B7uiK16rKdeZYnYVnrlhoyh
ndG6T94MzLshRtzYvTNuKK9xtmlYP3sy1QNCyDWbbDM5Vnb4rb7tGpYP8fHvYb0w9hBdSe/II1jT
xpC6q3G0PXOK4QkiSEhy9VZg/77GvyFnWdQsSuJTeu6JvjKViOOagdRK0+xQwj5m0zhqVxPhkbF8
RZ+3c5nexor3iqodosbkkqLJgTkGdfb3GcCEfVLkzRtiD9/z+8ggUHP/3IMKXpHWr8X9z2/hVWWm
4b127w0kBiiZXhsZO0gaNwaYXzY09r738RJlyZ3Dvdio6SV+JYSojbQJ9wqf3h8Y1vZ3UD6Ifq5L
IAY6PK4E492fZr8YNu5ewxKcZgskzSMKHgwheCzhAFe71fTh9XcnT4+NSe6i7OJeqYnMpsz8IM1X
UngLlH1dm0LUcx9zcUwAL4qorgpDYUABkFANAQfD0iSVBtaE8WPo7D4n/e1zcR3+osuIsIXfVlq8
hn1oNSge4bgx0oDsvvxJ1nV/jyrRBDftBEBCcrEEp0dMVDshJzB4TpF4BYQYzKAho5m8/wO4QsT2
7qNXZ+GoYdx3CZk6CYrJmmYUxmhKjB/j/qKaPGE89ydk3oHHOtmsTvoLEoW4PWRZWAWJHoGy/WUW
b5t4xzgD571HMEqDOxmDp1m7YCs4c7BGP8ITwmbbNMeWsnNx2/K7kt/fVrXZlBh/D544vrHo8eW6
WZexkrA9aNtfRCUzhQjDkVqMLywDjjTsYqMb3iZpFpP1fjCmxZG7zR3LrJ/CnImIPQEqMA08Cq7h
IwHivI76O31MzYQFv3lOe4xjZiqMJcO6U1FXE5gKmSnDnkb5Aw8FxtnXJaK5N9CiYnsmpeRXTHvI
J1bPjsCaVOR9nb33kb3rPqo3lMr8S0zUFFZcThRB3LuY8kxeQ3me98bS6hkV82qKoXTFaE+hYdGn
7fbTh1/TX+AM8U6kBbubCFsE47DDVfZ0wStInxp/8Ai6+/yzfsygFjNAR7DYW52jbPT6keLDe72H
QqCHJG/EvfhEp2Jj5D5CpsBbWzFbh9D8oBwaP3GbZ4XCd+mbp/FryUU85JHklazWoF2oGC5FfOxP
41fMENmIONLA7bWOYNc94E8TbP7UDI12rkHFJkPhFbRkn9AJbgB2+4xJqUvglE7KdvDGPpcyjYnS
+imbDO6YqDKak9dsBGLyZHKzIOs4knvmB2BlSE6USt91IG29sNQ3Rgrs1SY8InZcSf+n7IDysn4v
8lUFJV0wW8lDQciaY+YE8gKDA1X7dZDDBWCrvft0bGIKn7ob517tYvY5FGmX9aTA9avtK5582f65
ULzzDIlgad5Rw3EwJjdXcrker+3PzcdtoEef5QlK5If0mODGM4/4piXVk6tzsxsQM9yyxeV5jSrP
q2yNbA/7NcwRWTCMIUDmbfWwQGKoobil03eNGYSIrvQCSAcLQbBbxzkPLXuh3foNdH802foQr+2r
DGe5JSKUOeasdIvumx2ZaqcQzHKOhEvw4DhqMM536JUUiqpiJr2iex1pnQeSWg/LrlK8Lk8fT2+D
Rk/vr1D7Rn0tkNtUajkGtVj8rggnUb8Ueqd5gyiEU+9xqF4e1/H6E9h/+BTsOu+5Cj/hJWH13/Oy
DwT5bg5FUAr8pYJevHdHidDK1quoCQfdf3k4JPN0s9DDXJjwMs+5uB+28syTvxaO58UvRoPw/Vo8
nOx5za7Ans75tc5FGNyFQcP+07cReJy2P1KS4Js3oT6TpkyEOQ8pg25z/h9RPMcmGgV27U/PemAT
CYtryyrrTyh3lH1a43JRgWzcXZWwjzfsCwcMRuy5zGogI79eVoseZHQLKfVunfF+wUTqmM++W7m0
no33vNgl0Bq14NPnL5IO6jN6h6HyNrP4mj5e9OeVw7mkUJtGQvT0IZHJlEzO0++l1P73kaiZz75T
AyqwdFIYFum3m7jaj9LSZ68utcD8TbS9vqZDpJNQzCciYwVKhXeeP6diykipmJMTbHRTHn2hpz//
Mf4GOZSMKSJJSQUKMUl14PTOEmPP0APoYHpLykA62X0MUpdF8gvP63dlk9NXm21lS05/wjSMR7FY
SENjSHAxEbLtkkqk0x9umTozt5QXz00xrYLq8FlwfLc7zoBDxpQSMqruPB4utdYTNn3PEvkIm5ZI
Gge5gcZWi1QpppyFE0GVc4kaKvA3w8rBh1aAjCTMhufkM9RDCv/1BWLHoL+pgmIib2vo35M8Lbdi
0gdwPpJC/rAkVrBVbhTor9ysHRyA01aDs7C6rC9j+LK9SXsscksdnkZMQ6u5unyxnNkDN/pSeg7E
yWVxOb7BGuIc6uTRvHP6N+SUCYEcllE/6Xh+w/s83/Sib2FeOx6NqToadshfoODoPobSAch1h+B7
OO3eYUYuXAKakhRzaUj48BacAOxwUQx/K2hfOvFxAWJBm6oOboVVbXuj9ftrZQeDsu/iXyms4dXH
j9llKo1KBuZIM0q2ICOiNlLX0AmTEzT+fKpi43fiQCUUDdf0iB21xu/+4jerl9sLH+jaVndccti4
uQiuSCdVOnBc4n94LxzhTycfvRm5w14d3RxjLrJx2LdVO384F1d1KlddGNPf7BG2O+Vk4UAxJo0u
qIYN8ck0KxlBmiisYexbHDBZznHe99hygoy147R+RWwdvO7DffsKhbCCprK/RoRh43b0ou9n3he+
HCG6bcoj5VU9+EIFcatIWPbANfq07pfDIyT+WkRU93ZvBx7x+JEQMzvph8ZYHhWxYGrEK5MVTyz9
Oyi2/VEe4fKQkBJ8zHGuukdgAA4+A5oxIDcbtzEuAyGeXa5yO72vMPEmKLLpMdMk8zImr+g6Yuzd
lWhS9IgZhk6+SZFUVh08wioCx2EpWsXMSKCdjDsOS9j4vdkt7FAMzg5YedMnNX4XhGsMYFEFT6eE
ONGGwD/kfRIjTns2abs62VfOlhzkI263arMt4262YwSLfo0WBTLWtqXeGtGO7fND7+H2GqcRyS9x
Pot6QUTXAR+A/sduZsqItsvm6apSRJcs+n+SSkTnHqBM58ODYf/kARhIGeZkecuRZOcnk59i9irH
1KjZmIwnV+PSqAy9OFfiKtXJNSrJcZLBchCGkfxJmrG0UjX4brAyLmQVo9JLmynnHRms4GDXGX/y
+Q3OjVPbOWkPMI3Yu+87Aw+xu234Ekhe7rcrMrbSG6k4IcjXxQLLYodlWyfJmLXPX2dmLkTK8IcA
ZlMhioIzfPb7Kb4jrYd+dlGmH7u713nEqngOSJfqhCLKVHYlS121ngZIXs6IEjtjbZJNiaZc3Rb0
BzeCp9PcLUOeMAc9FxkDdEvo/Nhz3Ne0XQh2h4T1EbbBIOdnEHpxjI+Y2fBVq+0c8YBeCPJOxCNd
JQ9fPzyHTfSO8fEgphZrCfIAHzEnoyJaAAUP74wNBIHYOTMYrO0EHsitzqLLXaHjsQzhkB5O63NK
wb7VNPyvKfTv0yyAtRUYU34GOJBTfygHnOt9ruWNYK070Jgw4uGI7s51SOU8UlfaGMIyUYS6me/J
9h5lRy7fjUbp694WOK9QpwMRdgBV3+GpRaZR/lN/nwMCOmDu8ZQhfyEx4+N+YZySDs/gvkjYEj3J
v5AuXRJx+nY14jbv+xOOKiXtiDimo1UsPEsoOmIh+cR9r5e0ziuspufUCMtxhVP+hRKbyNpii44q
77KcvF+EaMCVk2zM0dUfPtZoVeHApgI5QKP3+DoBLUwU0m4Kr4uyzmPCgVhPnxD8zlGLgbwGSmqR
mQeP5EbfC6yB1Q37B+dfL1DX0kRP+Of7Y300S3KIt28Gl2kvPS3EI31y0k6UCcyTwq6A+gogDJLn
kVvcrYz9M1VdoslgYZ9otPw3GYYs7kU9IxH8DaOJj0r3trsldXBekBr0XMrJOXlGtKjnuZjAXXp2
Ez8F+p0Y35yLdwnFsBhqK86wtyd4qDk7el+5+ca5RVzp/GsjC1qQR7ulUeAp45HpjyD55OZzSvsA
2PimRJGhboGFEPGNFd8CNfP8afGw0tiL466Q8dkwtCktg2xKyzf+0RRWjjCtLFJ83WvQuL0FSiw5
lkn/FTxx3m3hKCCH3Modvs822F9LfjWySA+02eyIdo/N+8j95++udKKqMI/QR7VbpMXsPHuLzKW7
tt4SpgLWlQg84W0bIcaF3JNH0Ibn2Z2+DTHHFYrlSF79XELeDpmfja6Wig2nwQt6NWmsbVgxl+w5
bKWWlBS+EeRM4y/jZ6IFmgnwToLbjzQv2KDs1X3086Qi2pefte0y6VUbNnlcOw1y676LlyYRkRrk
9wqttD5s7OdCGD/im3efGMhxtz1+Yk4Ee2VmO31/3VZe5hA9yI1+eVJCrYmckChIvoqfSKL7WaRS
vRWzagpvhqetssAMSHfVTaoozQNNhrmfT16TU0rTRQPxCl5UUtCas5Jfk0cKyaMXOiT3TcS2ROor
GYikIF3tn90PqEV2OW145fXw4qAp+bmbelh1BV8nFqGla6Mno+VPpHD1niE4GdpjcUqSIIc+TeD6
NFOgm/lvF8eAcc4GZX1Wv+CDVCotfQze2JDIPk+0ce203i3oLr9KcvwJNwoKVorR3Hl5JEqSIqkQ
cV1Ehv0LSgpsosBp28CBiWbijbzCX3ilNojKFAmdMebubk+zD9lqdg3ySXaWateemLIgsVTVXgO4
KreYEQIHr10EyLAK4EDecXLFRFMNNC8fvuChsx90b4lTAiskZVxEOGocPnSXZmFnq76XH4B2+qvH
ArKm7vY9+TPgFgo2d/jqFG4PVHZVBOzlz0gPNFhHjB74o69Fsc5GGLEAndjs8MpYGrPbz542m6+j
rz+BZJGLTNsuaIPPJh+qI3Jg6bpCddR4zMp03hffZV5CR1dbbMsuZilEfnCi88FeYX+MljbSR4ZN
LHhCo42092bz1/SPqa7K+GFfYvJBreeiWtAFQyHouTyOPq4gSB4IInKyUTErZ03YWpovJmWswWhc
aUgADGDhoCINlA83pdqdt1ZtPggjLD2YlfBXirQ8gM2B34ouRYklWbUr8lUtzPD96uBECyWmsGgs
eINAXNiVfYlDE0JV4ZqcWYYcScfTsfQa90yiK1KQ7YfwW4YTeB1Aw/UuE16lGHD5MKkoF+fkR48H
/ux959fRk1vUaKmo2ZjvnPxzYbfBMxDSs1+k55kePb3DjZDgIrot+wnrmIn2+BM3W65nMzEShMgq
2+p3rKayzeWm/GD9FjPua232AmmoTdWYycHJU5Kf/QkLX0TC6H1jiSZwW00QXSMfuCyYJi2Jgx5f
SqsI9NVrKM+ygOo5Iog7FgOmYSt9ylqg0e83LBOZGRDw+uGGaB+ElanPsE7EDSPsbsEp43LG6/nn
8Q3lbt/WQnkMgHcak847wbIIYIO3+2D2BhoBil2P6eeyNe902AcQ+oGzglDIyN4jdaXuT4c6vuwl
hmuMRrpThWSfCiU63grtUFpVIwKdF2Bz39KRncxpt30OfwyQGjvbCwwYKhLns+l1z7OSaN1M0ca0
IC4RMLha0k3a+hPV1QgOZeooRDqfGh0Ir1lCIe7mVgScz+5gImDOslWEPVvbG4DePxjts7f98glg
90XOzxzatM2YkGt0G5w+5utroavpdLCH+0bG9ENAm9NBdgeuZE2nttXcU4TRDfzaj326mDma0POA
X7RA11goPFczmuTGb0dvWmbK6gsCvImY1D0AnZxIPU5qRi/DFinl0zrNNf9OTXpLPgHhoA4aiSAb
PbfXobTIfHpfponTi2xxlIb0URjWp7+nywCBnfjnPyNGHHEGe10w+9Xgw1leTciU4qBjENm+MNOS
CYOeX/x6wF7ePRgg5h3YjNMtkEugjlpiatnaFqTdWs8wP2Z9ICcAv5+tHe7UUfnDZkFke2UtrDVk
G7PnnNUb/xh/kkaLbo5KbyBSRs71UT9QaWtOa57lBagWlRxVoXD3SraESCtikRk8Or/GorfwoZgr
Pgeunftf+xYKQ8VHgCmT+QsPE3BUD766Watwx38h94b0XGL9filKZrS5snWebR8BwNWlcaTkeZR3
ys1G+Rz+MCdqCO11n9siBYOlZIJAGDZwBMSgpn4Dh0PQiuV7BK5+OptvFXyXcX/Fxg8KyCP+M42k
D+Or2hNL4D44nfpuL84YtpaJFOWHV8S48juX53VSVPgG8tBymGtUS3dCg4tIHp0Yl/q/Y0ZOcE3i
Lg4CbXqmG1qJKUCIYLPBqi5k/DrE+dYWHHIonn6LAvVtlsnHJsSX5Y+/kfkM+bMCCVt91vNndkVq
21HhvqQP40NSde4bTfhL83FttQgAdQB84JJp5umTN9sh97E8PD19KKUFTbFOydf1GjzbKwSA0TuV
PDrKSAKZ8ap5DZEmqHOrfFvF+O7od7OeFUxrc7R9IOBXB60Oy+5r/yLD+X66pC9x1ATZ/J2WYeMY
S3rhM204KKKb7+/Um7fNIynX+krBSW90waoErPQVcHCzdMkhbQGErqsLc2zZvodNIFs/N/Py+SnK
hlLMJ5dqgsbBylnPnJJFpHofTPJpbx3DgfCRfDYFgwXE0VysL0cgOWvsPGecIaH/4mgB+wsQy2Ja
75FdDYtUR0YbljHp4YFgS5SciLtp1+0f6vZmII/gGaUXB+qAeXdwxvC7Y5ivBW8m/t1z8nZAPhfn
8NZtx77CRINTAlzvvKa64qKOX4u7p8XCWqHguEU8RDFiYQJn3s7H0mi0cwqoWbUoXCIO4/5YH8kj
0aLVjV/eyRd36pCjJFTcU2pwYtN+yZYWSHAToOJ71DwSv6ONkXIBy1+Suydb9wWFJVtjxQt3p3Dl
/TCBYg+b9Vb9pFroPjwl77lgoz09Bhoo+Dbf9vbXY42XKnL9myv7nA4TcZePXy5ebhR/SmIk9zCH
J4GpzeS6OXGkXbZG3LqPp/UdnqAgvHbYnbDKDCzfwnNuf3bfvcFLPrdv4mp9ZpuJQNR8R+Uurb5d
7wSsZpRFfeKg0caFD1+FSnXQH/MoU5pgeM6PubcYClKco6D+J9mVVLmYkFhOx+u7kxu/EMAxw010
eNc3u9i/zqYWtEFFTfkyH5E4aZ8DFWWtLmG+ZxPIqCIjXr9P9oW0ODh1dNnjunX0t03MfO/hjYzG
UgFlJUubNV//jcSC3eXsXw18i8wetaESUVNy/JbsXOgZfU7zjAt29rsEdF+IcYsP3kgRefbqpOQ7
p4hyH5S8qw7vVjl7hRnFZGlVVaA93KviHr5tAH5f2Q014oozVAWEIhDYcN5Q/wGiGMY0TtaysOwX
Rn37i2D9WO0nU23NDKiWTXx6Gd1S5nRsoZSNVAW+vv/gEM9Z2mdy1HngscvcnGYvJEZ8mr1QGJr6
8rG/Jk/Er2108t7MWwSyv/C0oRxbScktkivgcZfHFRXyCcERWyK2eQywsFMl2sytsBLowA/ryQ4a
SUD7EIPjZyhOL0dABhqI8sO3KcorbG0YOhAwRmZf1SkbOYrrNgAcercmh5dxxfzNIQPA/vHY9EJ1
KsUtu9kS3F7ffU42WL+4vNzt9usZom/U3HfXUBGoLb5PD1t6A+J5WBmmmtuP/VO3tJv1kaKzuvvW
voy6LHwdBLywl7eRhjTltWyeqGgYV276Otim6MEykV1md8bLEo6fyQnowECmo0wxk8zQkbTmnaPl
aaqGf8bXxpFP7gXjaswykSSOZczr8r77+DpX6v7C0ZuQeULdkcb4FNnb7zG82fPeS4bkml/dw0ff
qpg+TBsd4tz3TZD1QIVIJ5vsuo9pjyAAQBVU2R9LOdY3h+zTs2hLIMfIdBjY5M4bYUPJieg8Og28
p5C+7YPk55V5y9zi8xkIv/WL1j63Rad1v9Xgfsw0V8OCBUFSAj/+8jPfnEBMwJD1r3/zXoNuadC4
3Zwpt5+vKC8CBSDwaAh2Qc45owmzKWytDHWQH1iEIQBMkSrplS0kyNuBGOUuuHVUz+UxSqiGrQhA
bc93yj7Zz+Zrrd3tcsmh0sYQWnDVchUehViiUm6Yfs2YQYgEiewF1QbzUrfYrnXk4Nb8+g8Zi1Gn
97Q+bUhIsyjNM4aJIxn3/xw7BFxLELPkysDUTiaugNUvyMD0g/68SsRdH93SjIhlZKV+b3kJbqEx
JTxZmRUENPePNyh+si3M+uBfDJ0jJEZCdAcgICOYvhE5S44FIVrnax7TKJtFlN/tU+3lUDmfX64r
W17+IUhaZ08iiTOPb9KcgAL+7JKJ3GdZbZ5V8nGy3Lpvfn2XcOhMcN673uSxZH/qkcE2gnexfr2i
ovZPxewLwfJqn55Bc7gC3lCCQMDoBGyiYOYzfaHMM0Lsz4OH4WoXvxKDlxp+dVdTwqxwZKprUOcp
Ve57d+KGfjvNjDG7Lu7bB+GGPMdbHsvrIl8U/sNXMSGGuZnS4Htf7xXzEy6eoKlo4Ve3rgIRSTux
tT4wT9CssnETn5ftRgHnu1nlNNvlCc21g+Z53rrNppr/eLkNh5LbDQvUoeFe518QsF6aR5eDvH3N
6uGPF5TSOjrvs53Cr13W8vixfXGYqDtgDvSszEi8rzjY/OavpIlfm1daEC65uXjNDAwEihQ4qO6e
EWjSE5wjFVbnOPPVEYfJs3ORaOdCUOw/fm+bz8CQz5vT5jxX9o8t8r4Ls1BhXwHBAg4JJtsAndrx
u1Snv+QFCyypJ6Rzh4jQYwRq3Qy72t2OJ0Y18Cj4Ty99sfUjl2P+QAFP5D3My+GDetSuljokrh1s
tA4Tgw5S8XqfKhCqt/8ofenj8RTI9HyYbJzMGhIpdJ+tBq9kWrDVrqDRtkdWzKlv1ZgmXk32tXb+
OpTbN8N27f8QdmbNbWvddv0rqTyHFfRNKskDWvYUSZES+YIS1QAgQfQNwV+fAd+bujatsj6f8mef
Y4sQmo2115pzTLc93D9opQ36q+oLna7fdrTERTbkPAM6kyMrMyz5olsSg/NucqWLpPkN9MTQ7tiA
DI8vg7/ZuZ/kwtQAVZ16l4Yn3StaWxqtsnp8Yen44D5Vu7dQ2V/zgww8XFjo7VtQrOPRNBCdDgxf
yCK+17QxK5i+yU/JnrYibx7JlyuvYZqFUu7yklSeqLMI2zFXS0TLlHALP+tHxsNvOAZ7Y1IYkzvd
yN69Xab9yEt6MBHcnx3ARhISb154m6XSs37ZRu0uQZIXbUqmJJFtvpWR1yo+qNyg85sDrvWR6crH
AgFOB2/AYntGUwp1bzozmRyucASpCLTUWd8xgX4esXNL1FknzHhpZ5N+XqzSxsGw1Qi2xrCHbGDD
bnrbENwRMcnppM/dRFn2+prpH90/Nm7kngc1c3XmqCw9Pb0HhKBQaGgCRhDhgCdjA8IeHL/UMj3q
RHer2zw7BW+kUgNDOqjP7M7ilxDGy4btH03jTB6bJnvi+4kZFWse161jIVvf35Q5Q79JdcINJts3
TNmUTFvxXd1Ki/wVZ8NEWg+Plz6vOdGIzFx+D7XhK9zf38t59FSiN3wt+CRC5hHOe/dkCHYzb55w
dRXDZsirfTUsKQjt6JBn+9E2+6KfzC6bY6TLpFJgHBi8/MJWVqfqRcOyO1M/+MgVysbaY86wHKzD
tYNykEEt+p2ldDS3Ax32/N6uqrccDnvC83O/2slBfafnPNVfEWIer2/JnCmHJ6zYCETC0KWptwJr
86nfNev8UD5pX2lrie8cPFpI+qsYlUVHoz07fEvG8fI1ml0653pFp5HSVp+d36tNj01gpeZgNd2W
f1b5k8rt+UHT5VgRrxw45gmF4utFs/ovJFF5sUCYCdqfZnvkoLAaifPo+V6NQ3h+bGkEW/4ITFse
4kCcQhqXI1/t/FszUWUnYxfHLP56KnW3kHXr48IIq8Xd3bG4kMBk3VO+qw6+Gye4yxs/7c+Ug8u8
9w3kooSdGNdF0j9HR0zDOVMcWCvMhuJpecZzmXarESdOy8c5zS5ile++Vk/O0iQVbOXq3a4vWTK/
1OM+YlkfLW/yuhWOkBNM3NijVZ1Mw3LNm+p8GWsjT7369/u4M1fiZZtmTx3i0HRlGCuRsct1FrLX
o6HerelGXVi6Gi9JxynNDyfEBY4I7VSf2NKwB2MY3tL9L47XsXJxJEoCZUKRyvCgfaFNM8pcYBEm
PU/qAnZ3qJJylwr7LtjRKXsFoCwvwnn/Ci3rSllB5QTwD9LRa/ICCXgczO8baYsAP9c5b2hz2Smn
M3lTnYFWmG/ykf+kkEfYOeETRg8Js8KXNM+X4r56aibBa8JLDI1FNrxmKE3s9DZUEDybrL0dPx9x
KLNAZQHFsp1FjiCTOmIbaIMZV/DiRS3zNrpPeI+1+8IYK5y9TfPaMhkf6gCD9v/VoTBoVrXfrYR5
/sZfomzr590qmRbbUWY3W4zQqmIhDxNe0rXJar+5ufwx2ZVm5aJFsUhqPW+0npsNNnhgFfRTUxwW
VGNOMKLcMTU63tblELyCPRz52kpdpBEDd2r3yG1e7wFlskshNVoPZovsuZmzwxF4TsDGG8MveHum
lByZFwE2Q9bonpkjT3jLIDupDZtXZ927xlbbNu/ULdv86kjUd4EVvN9Grk5NCrQIydUm3RCCZcDN
bBfdfHiVgCG52CWKOihNW+VFHXaQtsoDC7NlcyvQwVnZXHsNW1uHLfZE3UahEJs+dShX7QzM7Ovy
pEBBotPX2vdFOb29iXe7XgIi5NWSds65c4waJGNKT4Km+56/U0ROyxG+jo60LZ7DQz/PwHgnTv1V
gBVzdW4TWAWGjQAoPNzf8o3OM8x2vvIuzFg7hxdWGbiS/kbDXokd8+aGDew6995T+WYJrHX3LEyU
YsHzUX5R0ynvNPqNwbVzBkZrWOVigPYt2rOrHy6Mm3N4lV7Terw2hhn0xSEgTJXXt+SlN/2smQbS
cEGLJ/ULgalJ4wswjEHV7iblnveihHZdHSYBSeqm7Ps/uGLKLNhoog09mVbDWn6TQ6glw2m6deOk
G1PjJut8c/sssYZLdnOx1X3xjHonY3m5OObFCcBg4VTHg/dxfS73xrhho98uaHBK+I5oj6bvt8P5
s1adEGGoOVZNGy7IdU4p0qClUq0UvOpTvYlY8Xcc9g1Nx5Kq//LMRthL37RZuctpoPAWZ+hyODM/
a15YzP5t51G/ce7JukgCFMEeGEweE+qyMsXQ02JJK1zWHcbGjX2hfjOOiU/tE/kik8oKbcQNNWH+
2nrZV0FFgB7XpXlME5ZhAj3e/klCeYRMZjSUE2Y5GPpRu26yeYbUnjlwBogIwYAUgEWpPwNmC2OZ
e5mCbPnx7+9IGgxhD/Y/EjdJPuYHEHX9wTSTtfm1KmJZ2Jlsl+qX0bLYQS5xGGhW1iRuJ2yLIf0H
njYr6E2F4zu948xTJz8cxjcu1j8OY/jv72+bOA2r//Pfxf9xzotrQ6CLsKN6tGicnEhstavpDeox
HVsbfEmFueKejkNc7p2vaBNfdvsZitBh4qmSgPJj/se31/q3M/PgakrlqG3NnEOqvVUfEgKY3h0J
Jlcwsymva/kHdr787Skgz0cxiSuWVOHBGHeLwrisKkkgVPnmND7dB5hJolVsUrCm5LmwVRiPXord
DdYW5seCBlQMb3kvQJ4gwEBkY0JnbHbb1QbGeE+SdhABipc+mOk/RHN857QiY5NjVEyJ+8Z4ONRz
GdYXqTTuRJiq1gIo7WrVLK5rbNubjfXuu+FTbhWT5bS24TFoG0g+/75d5G9sdYpCCppBVLwhqb98
2b/fLmnWtyPtdt+9HleZfVpRY0OC0a0Tv7tZ70/0IPEUwpLzX+hXwc8kSzxcUZpOyJD94ViGJ+Th
Cfr9WH6drN+ORb+09VmV+/sOd9VWmN480yrwzd5QIhsTJpv+uwk1WHVpn7nvCFLh2tpkkFioAg0X
PLsF7NlEy4/6zPrh0L65hf84tAc3aJG1Qn893++7PSnRPMtQcU4Q9TLfYhzqv1guDAvIYlTy9vQO
Pb6zfrA6K9/c1H8cwcOdchVDc5QpnBxxK67wRnn6Cosx4MPNu2Ile3OhrBTr/X0waA+QTLTF7nUc
2RNwm2AAl6iFFgO2rKW1G1lb+kbzglzHH47yl5P4X5fwwZBt6KVYFSa3k8PmwTpV4I3PyG54sVv+
AHXGqAArHSXGJERs8e+L9B1D4I9TNNzrv90/0bVWwzTmFO2BsOHaAwsXD6KbGaogUMe+OwWGd/FK
v0RuTHuBHxoEn5Hzg9/627Og8j9ZlQXeceIDSeB6NTMtvan9buYNtwmrzkCMHptga+fogsGEwB1C
Pwgo6YdT8N19+tsnP5qqG9X4z08uUXE7i1PqiUxAQCr6/oHsgwY52tf646ePVYYV/PGykwUhqiKu
Uaz4Dy+d8FrVytlQejhQgq9yY5rgRZjNiC+IczFQYup7hswa2kPEaWZ/Qlq0kRV8ihv/aU7r6QZ7
N+ceRfBsCbF3XZV+fmz93VcH44B910/RWaLx3br3+xE/vJOC7J51bSn3u2j+q+VTvJkIj3SGQTfa
3xozWaZL01DDdIg2GtWVaa7YPUILq8tJrm6YwJKyxa+FKXlAaJO6L/W1hjnkZkzO6Zw6KXPH86Sf
8rf9wlVXjrwiWYVGI/T292CBEnrQ+XGfJl5L35yIUbedtKvzKgFMG4/TFTv8A3MS+5eCclWhvzCv
4D5Rl6MQ8Ax0VOqMd5t2uH4ystMm56GfFr3Q+L2gA19UDgU/c31cH8dmaMfmKIXn5roFm55fJvVb
NRECS6T35PdzmTr4NX4Kn6XVy+2LXZEc2fKUC+LmPu3m7ONGB08ZJ2txQYX+wtxnzNBoXAGCeO0Z
eAlbfWGuFXbWG7mwpRgPbuE1q/uu2aLHutlXL9T8GFo+OgGfWqSA24RxH3Qeg3lLorP4VtoljyJ8
mR+eCf2bwkxRiZADpSHqhiE+FGZhnWla3wv9Drl6e2PEYuVg9VCUb41dRiuQNBosutr4imyfK8ys
E4bgsfZw/C8y9JbdGuW5jhmDQAwH0QkUKrZH06uPl28Y1tQWG2bjcN5miGOxljM7hHPEMHIqrUZH
ZdV4wfi+jG36l4G5gClL/7F/l9dwVMuvuqeT5aZ7s7eVd+mVHZQXOv9eFETx+8fzv87Aw+NZGATZ
iBdudnYH85o7k4zh5W0TzhFtTS9EmKDRsOA+MkQ9+yYbExxph2h13mIPY7CT7UApW3gKXIR+a3pP
M6xK2bj3w5faI2SPMb4Vd07CENvaMDD5qgaHB6N/5UM5xJ/BU4HPLZmYq3BJ7yp+Q9UMNg4jGK4X
RsymVb6P0uHca0eaPSFZIjfPg8slrarQZRdH+86IqPG9oY0OZJXwVTbpdPzxQZE9wIRjmAzxPNmj
Nel8yduQ7Y6JcXzGkjr4AsExwf0Ff4xdB0Z3NkX6iwJ92DOxZRB+wC1Jw0vu79Xwv073w9qSSIlx
ru9iT1EnMCrppminXFCm6H0RndAu2FJgTgcK+2H5laBc/eF6qwM6468DMIgukwVTZHc1HOBvL0Iz
lkZ3crJ6SAlBbitrdXvfwsYautpnfvLxdKKgUnCSiwju12iS8JtT+b/3vd1N9W38VnzRTlRX8uru
rZ4ar3/njKMQESB5IbHzK093VRdOId3/lqkLBCHnymjrPZzA0x1f7HcGWZPmtXiN9oVjMLsPHMzz
VCXxTHJvz+owx0c2SKzEOAMEX5OAgb4gnWBkSAMWYsNh6LkNn0drkYE9NDr0IirlzKme371gfVme
JYfupr4K3y774Fh9YbN1h8ZJNXQBsnnIzjxhJkNfWlvVX+YxghuSbui2ZE+FJzHbrdh9oRtPXSBf
orULXJWwpJFXjUl+NXGJyD9szL4t4NTfLspDdSKeIykPZC5KjUD2aI5zNuiOsNbR7ehbfRUcJXTz
R/BC3Pnoa9ZINVVXmGiOAlrcVdfyonjXqKPCQbTg5+N6ai7Mhb642wKFDC3CcXj6OQH0u1tJI0xX
kExNMAVpgJD8disZXVao8eXeAw+vvTMYRKb53oJy4klf3OyhCH+Dy/hT1Nu3j9DvH/uwZsdlHyVd
wsdKPl3XwhbsxXMIhEldPM2JxSaI1S3trb3+Yak0v1spf//ch5VSUypZDiI+d/+60L3CGsBx5by3
w31vvx5BC1kr4oTdwBmCOewT/6ZDOl9P+IXC4gSoAr7OUHABF998vg/PyWbDhOK8uo0vXEjqCx4Q
KE4QINAbovyosLQiB3uOnwWPxhy609KGYcaIwAUN68NInOmTIcaF6U83w6nFK9PuEEEO+ROzjzWN
jJ/emIQS/7WASOCCKOdgBQma+bgt7WsjaNs+ZuO7it+aPZ5Zdja5U+SeiQvkAlr/uLhB909JNxk2
aAEalyEUZmRvYp/QhMCzmEfLNg3Qt9xyLQ+3g5/Xdr2FUPp5OSLitZ6SF/ICoJ576WpIuED850DW
+MwJlbHcObUEf3M6ZcjkfLF8f61BVbpMnCCV1fvcerstQera62272wKZDlfbYSWV4abEJPeo1poE
93wBGlQQrO0AJj3f8BYy+7ZxX4EMnqNfVj5pgExHzx3DuouDwem6TSEKRIt/L8h/n01ZEBTFFNgQ
6DJhw38+Q/GoyG9BBzOOqUaG7dRRMfzAc1n3TvHTBuzvbSKfpRmmqovkxOm/SoHfnterUNeKkINu
iaDLrqQ3blLBtJ+bo/riuxjtDKd7vh6AqTxN32zODmqyyce/v13574KLY9AlmTuI2FfBeHh4hfxm
VnEHUtA4yni+024fo7TOpmfVVzM02om1GUnw661rumL+p3UzZBHNvF1m2/juZNpaLxxNcM1oLta2
QB1Aj5rmZsh47qeFRhT/flkPB6sakilKbBPUh71aqYwu96AICJW06neYHa/MobB8DqlPz7Rhrp98
cGGVmbPJfM8jcJ2UVKTTZGcA9/CxuwPVh1X1PBkYWqDRDATtQODnnXeo5vYSO5kFqfSNZLhxZAEp
vW3e4WcO4Muc/0Ck9cfH6yyfECwDA8vZfzgDBWyahvQTqslyV3jjMbxKImQ4rqv1iqlrDIt0K17I
dQdl++9LpwwvoT8rhz/OhvYA5VLCaKQ1OWejxyUeLF4X/ZW9nEj6NHNk63JnATT2TFZO8gn58mGD
tWHyfiXGaegrTNV983zuHc0DeM1urnliyaJ2G0+3ofP1U7vom3fEcKymBP3QVP+mmt1lub33F3O4
cq/xknS3cb+bfD7P88I+2NPdFvPIx8dP9/bfG2w+1NToM/CToWnDCfzt+crb+qJExk2kbw0cj+yJ
EzdJO0P4g3eZ08HaRRrO0Opg6ZOcLYuX7jRWrcIFLb1/Xy1Z/xsBRpEnEtZOMCQJv/rD0cRCnern
Opd2+yEPFe3jYkJXqtl4uJAKO18duWHJfOt9Z+GtPNwDK/198IkOPONjtSFST+nRPFIi8z6CeWsP
uITWub8b69fVczyleeRV1ql5G1lHJrkW7uNnXA/Ej3E39G9Hw4cLw8DvY3SbHbV85pn4B+ykGbP1
p/FRDBEZ7VZh8rBosZNMJoOPHa89U8TZ8/AaCDpr0itYi1n+9ROus+3FBZMrVFb7BAOU9sGQDxWz
UtPQZj1r+Ltn4tBHdPWBJNjiCxmYz+rLrw2Kx/15gmrKZchd/4WZIjEfrXWoTJ/Rnzl4Vxkn2gUv
D/fQe73nSowFdsMelOnbHe8Mly1+InFhwCQL3pKorGQZkE4zX2oUyhYz+ltlSXw/k+huLXftcem+
MEeCZDtP+YM7Oz0Sblc9TS/PZAUAsR/ItjBsobjviIbzlyJTwekS+4u7JLgsPdrjXbuJD2/j0Pva
tqQQLrZhbXNIamxXcHPsMVzPm7dYw0m/feY+tpuaTfMAhR87hj227WnwatvrhrwdwgCR29qzlMS9
0p82q2U3n8rujnXnq3kJne3VA4bCi9Ba3lxrHk+eeCFwCtBBcQJ23QQk/kBSVk7CjOy9EJsVM2zU
cSw7NDPs7u11jwAG6bsPHheT9AfW3j087C/pZfgKW4ZL7Yb23viH2/y7Z05iBz+8PVWRfdWfz1yR
j0xJ6DpxZzL6saCckrPFXJT0IGSZE26mBQ1G+rAQg9uChgRLD5hwoO/2/fDjMOPvClEWFFnTBE3W
FR1C5p8H04pJFeeGKhDMOyjq01XXrTEuCB9Ihe18StweVPtpUwMMGZ76H06FPLw7HxdoWmz02GTF
UBXtoZao7qO4kyJd2CVz6CldtHjmlSXYPLqXTXYnptsna7Ct3ctyAClMMw1he+qVB+GNnKjCn5he
GK2jfkZGBW0quARjw3BTr8MDWG7zQ3S4T5pdyZ0XsQsb8Dp3sOUfsJdwBsyYpRBR5unjOnbP2Kcm
N6I37Nsp5hoQ1o1zq7C8EXFjPrAKJnS4f3a4ZANGw5C7P9qPs8PXKdkIA/kgzwBb1MQ07eA5duPP
K4gr0LTVInZPOspuMJXhlN6xJyZA1jAwj1ECB52d03uYFnbsjlxNcfpP4rSdTxBM5HqIi9KPqBPd
l9DHfb3Gnea28hjZtWLJp9tJV3wVe+/YXBg8WgckwFSZHT6/o+1en1ke+g+c+ZpnYuu57QlKI2rx
SZNZFxoqEJRhH/ndDcYhonUmi6jlAM0lS6BIxBFSUcluBfmHXafgNfNmYswIirbOwHxouVjppiFu
mqErCELdfhG8M1b5oSGujNetb371k2p2tkijF7zq2Z8a7+ErCtTeTsY87NN00QBaqfbxhkRUn7EU
ARq0+479CXIEl2qIIPbzhXLKDtWQkmF9fZW74GJHa8bKU4g9ncUfk2Ykr4xJnW3G0gLzOg5k7qHc
bWj98N6iOl0ZDHtWqStPd/3zdSWdxN3oqVyk2LMIp2CGGFnw8u4H7MSlY6zFdyq0hudAm1NKZnOE
niOktKtBEMe3/kvehCxN/QTATzlQM/JmpQBJtQN3fbaSBQ5c7Nlo5OojyRbamMhydjSGG3SrYlzr
7n377weIBPfvHiCVGGWosbrO6/PP59e4lDxvd0DDLJYsbPuPAVm5oKLDyTObHRc8TqsVnkHMUvZq
tZg5qb9ez1jZnAWBCHTBVs+RR7oRb1sBwDiqBX8lMrbjpch+URtcB8OaNCBfhzi1ScEzA0NmsSHv
0b3am9ESCMzz01NiPcV0wYGxWC+8a4bIouXblqboeLsD4T/lil7Rgwm8GZqXdJHbwhjsHCk8pGhT
ay2HgdNuu57th63OeHk4nPlXZILsBIuueWJ/8HrAQWv9NNv4boPBuJ5RoUrVBXj3z/PXa8U5VZRW
2IVv0UG1zrvR6rLOx+2H/HJDZnfDABMc2knwIWC2X5q0PZeZbikbpAz1m1LQOA7e/n1Nv1uRfz+i
YTvyW0lmSK2gFgncXew4eHlpxqJzJNHvh7X3u13c7x/zcOPoXdLd44qP0UnOQ3Umbm42316y+6kI
F4dXyOMar3N3mmy+B6T3w/tOuAWjS8+7Z2esQRrW1DY7aEAbbAy6P6KJgO53g3Y6tP59HqVv3i0Q
VlVTliE/C4YxPDq/ncjominnLLx0OzbQ8gqFD7f0EDaKDmTMtpzEwvlhuO3uiy1pv/t/f7r6zXf9
x6c/vFjLUd2GV+VM6MEXCAQdlCWEkl/BckOzeAXV/EZxW6zJZwstS/tgTyIQy2UD48sYqy39pUZT
GDTJPlq+ENrmZxMSAtgFWOgayCUYIIKdtb9SD//7yEXhm2fij0N/aJK15q3KTIlDn4ne4pUoEPHw
gcl4tRrCByN6RcrTJ2R4Clg6SPsFQQTOzXv1ZLonm/CTfEXirtQhctedfAbM1jcEzfHee6aEpk8i
Tfz55VmzaLctXN8lgWP7lfq9taMFOh6nn6RXnxdsCZUXQh46Qn4HPu2AqmjsNe8di7Q1CtSlvT3/
Stn5+LEkEv7c8DNXkRR6DrQ2ZM1UVeWxQBN7Kc/OpZHMf2WfoDdh/sTwXvNRMzLi4neWbHXr/euJ
rHe+aXUmDsO2Id3uClZ1mFnzZuQ+Z3TNAG694TpTbtxoJZPHDpbXc11syHcfSyaqCPI+3eWBtc7w
kGaPcxZNAugGGoPFWSn4l18oljFfYlzgB527WYY+gMAWZ6dPoZDYu9DeNj/cBsrD/PnXaRBh8Ruq
xNOrao+1WVYHhlAWOgAIiXwTR44cgIMZ4ZSNjbew+ywqSweQdXHxSFK5Nm/qqUQK/QKukdoJvxCe
7fjikJGM80hI5/g2O0zg0D0CEEbj62g86p1a9at0k+r4I3V8OJcZyksR1QN4m4srQApAqvJJwiw2
B0TWyYcAX5JB08GEpkgmEaEToiWRmgXHh+LC9M8Brhyb/Z9WsHpbCSplrV1EzHKmiEChZNVQCKlh
kOugjYERVU6Kq2/cXElzcgmOH/l6Xo/REZXjWoMmgSO4sEtMLiSv6xa0gFK2MxID0EGJ7izcQB0/
FvvWYbaqtU5EwBrHAaKItFdUCWxGUMYXHBxeYCsVkTFalJCNYkUvAmhREBKDkZwOWv6U7fCySkjs
bd0gg9HmT2PJo0+Ch3snz80tv6TbxkVAt9otui9QrbPiS37PeCoPN26yT+VZHvdfyle8id8QlnHG
2KHyC9xO2YXpHqfHSWPvyrmZkhaEzIQYaRi6iqPeHeFzdOo4puOot7TGZubQH+6lVQCv6S3SZQL2
/QxDRQtto9S4kuzG4mCyLMEpMgi/uj0qjsRVSpefGcJFml/nVogB6WIHCDgMJ796GT3WCp+vIwB+
u1kjwpTBpGKIy2y86b3xiTZy9KWyA4G1+da9RgjeYVwjyPU1JmuU2qad7sXIzj5GWLrYs4JA6p85
QrbG1LT3TwYlDOxkppofSCxjxJWm36lIJe0qwFNrYQI6v10H/GJeWWwRM9BnWMoDpzp7Vem3rQtf
iw/VNbtD2chdGNiSzlaQCQYDl9x0DWCNDRLiQTZ65vEHq8AJRW9a+oLqIyhHdt2fEKXycmvBzY0l
cpLgd33AllRvfkxjebA0o7/Hx9ER4hrZgB0x2xCrA3wKPjcWHjhPgSWT5RfZ+GbQ2pJZyLmXmLhf
HbS/w0fG5Z4DhYaLjle2ADrgoeEsVbSxSCiAgPVJBct0SMbc2TgmCIV03GcOz3N1Ko8iVDQqjNXF
oxugHyBG75STSRZYd0JdWUAiqG0UxrilSZ5DXRtmHicz9mBYDHYc2VbOto5Scau88mf01kHsmyoM
CQVXiJ1kYbCXqtHmyXYx2E+cCKziBVStc2Eej2uyn4cXT1ecbGRfYWNDcbk4CT7VFhCbT7Fc9RPN
k7/i55IejUhAis23knG62NQAEcRSgk79446rEQ9tbo9KFx63qv/QQxT/rLB/LYOSbsjs2Nmumwzc
/ywjRslVy5JRqBN2LCLIrbxRCEqjlJ8vmyuqe61myFisQ0Obiqm8FLN8FlzX//2//c//+7/fb/8r
/Mye/qNW+m9pc33K4rQedI3fHYMhKqIhqoKg0tj98xjkNL7db1GmzQPU7k1q2mcAbpkxF+TYV6v3
83WpX/ZnpAAm+BhzhJpWn/77EORvD0FjpyGKAu05/aFQJsomoJpJpKGJ3fW6nQvQ8ojZquSdrO9a
ZBzdtd/1ZB7mAZuq87JAZX3Na0/C+4vfMqj8EXkHUtS7MaimaGayYtRXnXjJAzYwU0VdfRkiCIRJ
o342nT+SYD9SOSih/e9vRR1K2/8qSH9dUd7tjADRU8oq+Sh/nk1Fu1dRqvbJvHRaT2FwXFOXDT9M
9kMw2KxT6wCxJOweyxBtxgtx8iI+ZuQ0drI3VsGKBrFdu3f75jIEslFh8b6OeWuTe053srEMgpMM
F2e181N18qBw/P8HL+uSLmg6oSYPDf5GT87GpZbAmI8wwzbdMullQHShK4T0FbXGORsrE7Z7wVir
9YSQt0NsSbovYWRqq3nFujH8rh3LOTtu4ewnhWTfhFcFQ3BlLAL+QjD0E7AiNfVaKId76tNMuskt
u2z+fSGU7y/EMNEXlEHM8lBoBnGflWp6uc7LEQoeaHIxVsvclxBQRzQ6ApKcEoI05ajbX/Ctiq1f
RcjchWPVaROa+yAY7kMsoIi9Jl/pN92p+t2twzI2OgT0sZRFR4PmMq/vPDUKoIaLsFVIibiRl5iw
bBt0Y5secEeUOAJr3i1H5lwy+zeMZy3XfqiokMF+d+MpgmqaAg+y+Pj9yklccku3wlxZhPvsS1yV
XnvQXGE5mhGhzJ59iLRmjkqB2dt3D3jZPJ8PfBhjQawgMJ3W60H5+IENipiSEPckdhSIMghBbIlg
2YjiYcjtblz4ld6Qxog+YgprGf4EYa/ISLASEqzYYGC2lGL4Lf+ADU89Ycf/RXhBgZzQyGLLfx8G
JSrQbX4GewmP9241fCG8JoEVY7UAUUEPQcHaa0UnxCyRxvvOivYY2RJj+EK0wju64aHNOx4kRszP
vz62pjThBasP0Lb8F7uHr1JRDfCqEqyzwcfb/BsQFyL/RNibB6KaggEA/J1hRcaA+ykI9DOGj+Av
Ju8JrW7IapFFLcHX/o/P55vkS95OwrYFUiFZJGvcjyGMe2F4XbfKkHuITRoJ/R1DpUbG6IU4HWQ0
fJnPmP8n+xojOIJ82khIFaRfgamb4HR5Ndj60EOPSIjFUQ9RglcSbhUcTd2HSLYz5xbzIpgKvn8O
d2Tl5DrDj8LGfLFyCjacLZxX/Dp0t4k+AoBBYwWKNxJyXqrgjMV2zM+GbmlcaN3Cm8wx/8fR2td3
jqv81XELXngfarhrm1V3yhft/r5XTnwkJqJ7Zgu5I7BHeOfJGMwYBnfNoWEGbyxJZVhKG2HzkwZc
/Gb3JOvD/EZh0o5g5+FFUV9yTGBnEwB0+szF0Ks7lkiEOlN99HQ+Ty94Ynq+yf5c/PB8/ZptPqzr
pHsg1yQ/TGLTMrzCftvwV9f4Eki1fJ5n6f4ew3jqgTHegL1SIUmF6sV37nFeSuVnPOrtunstKY1z
sN56MLl393Fs4LoyUGoPV6NelBjAeLk3LV6wEsGxNkRRqMBhP0fnwqtwJTZtOUMZl9KS5CbXKKuD
VHU0hTxvHq57ifQGZ9o58EcdYlVhmiQ37D27lDsvRQOQ6cWiIl3G1ABTGsN90ZEbekxEoHjSp2x8
6bHmiDI4kd4vGu2HcduffaZfLxLOlo6KkAk7TYBHbcgovWepIULWFqe1IPmiuuB7aUYQXdEwFT+U
UX+2m/7z05gwkgfDi0s2Hz7tHKbBLcZFOC9ykGtuJS5UWt6XRZR/1vHUDH8oV36pIB/uBYqVYQtv
6LpJ7+nPeyErWyPqzCp73jcuuGai4KW3jsYEk3kn2rTH+ACE5YcbUP7m1tc4lSbFIiu8oTzc+uJV
KqW25z05JHdBAcw9tZ+3J/UFJgZbsJRoCwVvIJHpkIQmG+Nj9IlTA1ZB5eFuEvD3ksbTqPYIFurI
urLtLWFhSOMoGP/7zfvNQ0rDE12FKGKeYQb1UEUEiaRHZ1UolkCfRYlNntm83fXP3DyY10+lucw0
8+Ir0pNU+P/+5L/vA1WWTEEZKkkDk8jDdZHL8n5NgyR9bqYC7ZFyFtuHC5XTvz/lm8s/fIzMVaC3
q2t/KbiVJm50LZEXCru/kHlsLEzFO5iCpxi3b2Oyte72JcZ/rXLvNd5PneoIi7xhKuM7Reu/D0f6
+8ZQMVEpFG3ciYaiPTQD+z5WlUQK7+tbMTZDtmFP6hm19bNJqaz651XIu+xs9yG8kWU4KaKnu3TQ
mmn8LmO9ZzYc/+Ap+qYE5oB0uqLDnJ3uzsNSGWep1iRNLC2U9EmO8eKJlim5dft6yZ/i0ZwpWS2+
KyGcCP0zK5c9bRCNtk0gZ34qQ0LkVaQJ5bbIwcUHxvPlTB4GKHtdjRatygS9oaCQRxMFzGHUfMTG
Jk4u81vZjq93RnvXYqYVYD3A4whUryI4zOpoFGyeDu15ZtzoCGe875HQthlYEjj4RXwy2SxHut2r
JFmrP4lcf913f64XnJDBMcSGgB/iw32ZJrqa95rQry9neAcIecljW964VGv97p0/ELZrs6vkmyT7
+AFaW8FVite5hN0qdGVzeQ1hRY9lsFGhXfsoym+2PiHQSH76952k/b1qq2RjUvfrEs1J4gz/XNfO
gnwJ+6jqFgKzvht67PS8bYRwEtzts+zcBEQNNJpit8efLwaaxfCq1tyghOsCnlQEQdrGbhbdXVn4
ykQKtyvKcRDRmIEzjaDppMG+WMzVrp/r2kevhjAIererUbdXSy1o5sIIy1szr5Arn2/uSD4kLVlS
BhVdr3wUcHBx0La4mJvTtZLHZVTCzBvn+EVuyaK91r6e0sLUPhszO8aRgPG3Y8o9CBuWlx6dwNkR
KcDiyk8CiSvf2udKcrrraxT90KD/ZkPLmZQQoTCDH9bsh8U6jbtGaFu5WhRcs1JM3nuhsZLa7dm/
hqNye4fiogtgPe7XMXallyhCK0h+UtwuEjKUQnJLNOAGcT5Bju6xXpLKwxQDhwCnXVMXDeAq2Mfz
WAXWLfbrzhwnVLFJBiL9RwPqtyuMqesM8lHySMb/4+y8dhvHsjX8RASYw61EUlmybMtl+4ZwZM6Z
Tz8fa85FlVywMWca3Zie8phph7X/9YffFMg/ah/kXFpXBpF6LqVDAFmfrBthqXbrnuUE6qKyiemi
gbv0IH1LvHN8PD0jV+6O5VMuL810w7H++6H6j91QUywiN1VR0TXG69VQVbTU6MXAkA8mQ84ArxF7
ZMiAO295fz/AuTEneBfKg08hm0X3fYAJnXyXYxFl0Qxu/EUx5gR2jAB44lHJ3f73uvBYWC+DNSxM
p6QJzw/X9TK07gds17+/f+0fizaBcaguyZpkx7ouJzOlycopHnHsxB7P0D8KwhHCEIwXcUCA/N2Q
QfSrnvNGCvqkYPfVBfHjQBsDHNeyLhJ/Piq44TdMPoPyPe02ivqheo2rGO9W/xGykJgAyQonGK3t
7K6kBJQ5kugxR+F0Y5XTWss+szxz61JuIQ1+aOmwFBL5oA2L3sCf0fC9tZYPZy8gOt3Mj2lPO60/
qfJbJxPFM02r7MfS6h/vxYAvIqqmqRsWK9HfS1BFmGrl64J5HFTstztgoGQ7kBUxYe5jTE9eC9cx
Jlc6pYVu/rCTSjMk8Pc6bRimAb1RndfpL81EKU4M35d7ejNUSyjTG6dl1uEqPaxy75FmqYZdGRrP
8aWQTx4+TPEPhazxdQXm8jpDQptHh/4b1PhjpkllIU5jpeJQ6jumsaxmCY49Y15zQjs+uthfxq5g
rLxpY5Jh/tQMd4n+TkeC4RsRKWDaREeseqI1cQfGQtZuFI4NyMTtEjgAFz/MRmXyGcEDYhuTfFoq
4x54TbHcrMAvgHmAr5nb6G6fuCnO88Ua2zDxTUtWIWl9yVp/o4T0R9cqHvrAEbpL2uGYhRSnPmgP
0ryquniYls2S14M6WMlWdbcqjUP+VCGFUJAzfj+RJHGe6VcfzZQ5A1BsWJKOeunvESNrU9v2iYjp
ByIMGDMgGdqpseF+gHcQWQCUQXYR6EVmY7mzCBdoZFcQVWmbJeSLYTKxDJYpLLxyiRri99+0gfgL
4xbnBBKxnBV4b+qCw/aywgNR32w8e3VrOG83v379IvLyxlw8wTJ4gckJQQwHXOgjydacmZ0QyJBQ
zEQDLNYQdGUfvt3viLBdvryQ0Ax/FfbJ+/ev5GsVbJi6iohLhnqpfTl7ha3lmXVspvtQXInigYwb
XZgxz0rcxAQ/yJfvL/d7qf37A5jAnYqBLFqS6YdfVTdWZQZNWlTEqFaG7eEPK9A3UPDVVh9aD89q
i9h3A72vjjNqYi0rwx2sJ9Po3CS8V3AckTG3MUtn6u4LXL2qfHKqjIKjfZYz4Ydt4zc+cH2vqoTs
knMJTcfrfVmcukauJk+6IXtGmdwQT8Z8P2Kjttd/cSr6/s0wBL+MTdBsAAuZ8F6OJOLVSUjRFUGO
iiHZexkqxeqx0sLziAOTX5+68twIq9gK8fh4EHlg9tasA+bHyX+kyikw65BzfHPwIgSQsnpmLbuR
OR0C7+D72nvS09gOaCJmuaN490Gu3JaashEC0THZklW2xlHadhXW5/VnWj8r5KOS/JDAIeqn0uXM
vxTJndR0GacmgmzA1fzXArO/ku1EwYhHzG8lId9IynMndiy3NOaGy9TFTOOzHJtOoX74nLSbaR1A
vQi9fZLKa0v33WgkvEiErdWw98JyKaLXyLoIZXXT0poxiStIrEPZIIfItG0OUl8FTmMQ66g/NFa1
7wOyF6fxUA5Y5YiTE1pzsO42TQSnoxHa4yQUlThrpvj36DDRqT0HPFVNeqNV85GlnybOYn40zh5a
YXGupBfNsLPqksj4AD3nmxZunAYykK4k+eLpF9Pc5MKBK5g+mxqtNKVngaTGjvyNAQ7sy+FSYxXM
QTOLMFhqGViqrGxLPNh64rV0ULeJWrdbDrK8mLpD0ShzflML7pHE54qeoZYpK0W7b/moFb1ByRTt
qqc7EYH2UM8V5zYjPCcebhuzWoR01HLlo8CLSqywe06xT+1UAUsc3RlDB7ej3Bw+SgWLk7Fwgymx
NSNaSdlnWm71ieZ5OGAanwGDjAsv/kGfoX8d0QpnTM2UQJqRic5//scGJQaBoNa1QewMbl46X8as
V7q/Mug3/jB55hL5aqoqnIh1rgbLRrxm9hhSnql1p2f3NXiztwqWH2Dqb/B5f5il/530V1ditxUt
g0ci4Fefa5I/nmnKhzDphHY6lMVNS6ZUsiinhQXPj0RURPjmqXywdi1+a27ir/JsB42wdIa9VK38
nVy8d/mToHySO0s/CeOukiPHITIY7+vKehFJfq2WsL3KftOoq/SClSiEKMU/BqlL+Ow4vCgIfqNt
xEGKDIv8Kf800zWEAB8BAZE63qUgvbScWREjPELvfTBOZrDJk032JH+YeKaz8wc3wfRQKjtAoVz7
xdLKoo97R1/dSLVdYW21SZ/N6kiRwErhDU9xfp8qN5KK6bA9bPt2g0FW3jokGrFlAjSTXxLdRflH
x288e+QLo/jVb2Tr2L7Emh3kH7gGjdEDaWIeUTJjfydUt6O+r3Fcwn01t1nu4wtIGOdWzB8BRWEI
OCX06dYOhQPeejUTLtmJwiky7dpzI3/Ls3U4YB1CVjFaTYDUy0amobJVC0d+HcTnSTzNplDFS9ef
zeichy5FKAxJ+n4zH+IxzxzMYnSAdvI22rOO6RphgNBgybDDozk/jzQ6SMoIl71w8et7ldswKli3
Kg0eBw89jpn9Ceo7mRD8cEgyzdEC1RnhTQXWjRqw0ryN5b2RrIx8jX0/nIj0IonPmATpbGarUj0E
2X4w97lxkDDKh3Y2kba5w4TQEt5pkHfKLsjsAU5L59KnH94iGhqb1LOlU41TE7342WSqCt+tnxC5
f8wlqEaIncXZuwQvob9HuIgQo9IHKbuHmTwL81KMXLQVG+1y/GE2/QMcYw4p6CsUZpTK2ebvSxWe
N+ip1+T3fMVtdg8HpSe/6BUhuTM+0sHRYAvLi88fFosZUvp7CnMtEBa4qjqr03UNkk+xkOVmYOwr
PV8H1iXqlszkqdeJQjrLNd6I8r0uPyjJqp/jzn44zf3juE/Sugmri1M5OPS1tmTyZA3TGrHeRxsV
AT/m+9EmuAkHKNx2s+luEthaJLvAnti0vP9Ngm331nAU6sW1QuqH4vSBW+4ZqetoC3jPETX89cMr
+rpyW0i2gEcR1vKqrhvTohca+Wgo2T07PJqsOYnE3NDptCuHabsYd6jpXf2HA80/LsoQsNCMGSp5
9OLVdtH2jTD40BYONViNqs38wg+MpoPm+Yenu9LtU/+jNRIlwAnD0ufBd7WI03AOMgQ+yh7z8FsL
mlwBBekmTpzyPPZOXl9EGL7lQhOWsJiSB/4HtTvRK8wDQGrxrUx2WG5M6lr3N/XMAOmOcxwG5jUj
faUIepLcnojSrCEeTOop7df4QEeQTvN9UGwt+is1pAnlLl2q/ntJcgQsFvM+F95lHOKFTVcs+fBQ
YZSLdGmzg/6q6Mc4f2QPyB6L5E3nyMJSlT2O47uG1j9BFWs6PvxGtAJ09pAwtzacFxaafnbnSu88
LCfJ5WD85Hti/ziySLvY2GbBtmjtljxnTDnzDY09/l8NeVuYbKsbrUcHjuEC3jYjuX5wxWRHJRxC
oPOJ69lWzDYdhDZ1IRlAkCs8t4TIievlbPWmrPXsf16XIErQrgHEMRF96tfqR2/UjSIaGnmvgzCo
H7Tn8V5Y5P6WZlEp3YxYQNIc+36oyPL1WkExoYCYc77WQeeuSxijGGU5a81uNgcVI85ErvqZVE6D
MWwEGaPZVvREyTTcYKAtWxsBy7ffqoFxFa1G4lKyHyodrFR+uKOrI2ye92JZexq+vji8J1ChzI68
ON2W092AgnhMADyIkKSYq6rYjbOSo3UEJOKtcn4qjDw+4nuNviK6n8R9XT+LZrDWqtRuKR3r7A2u
PXbEIEbtAJgbkl0SU4+Kn5MHRo6FoUdy/AifzSK8iN0qgN1lJveF96ENbKG1vA+mZmnUaFYIzFUa
WpvPjYz1lyQdYV+DMeyzRnXQqsa5tBrTz2S6a6wBB8A7qwFrPQ097vGdtChgXnrpTgPOVNpyk8zN
T+3Dart9FnEmhn5YnoFgcAiJ2RpT9u9aILlVTHZ6EK9GbZtKxqLWiV8Ol2F54ZRrxzWSwmrTl+NC
KsVdE+6U4l4S8VUspk8DZuSAg21GOx9wddA+xuQzqvqNIe8VE3ocvA+tkjfSRDhd9MD+aGI6Y03H
1lrGVYgVbG+XuL7JgboS+J1qBLnTK53Rg10RWQ6HPjuN6GxWtjC/ynRdKdglmJdh2PesIKJiLPPe
W5bpbaSKdtAO5wrWZaq8eWO1kDNzI1rbQndioVt3GFyK+XiK+30lopqLPjs0NxYdjAg0quFuq1Bb
ahwDJ6k91ktRv2PNdfIRLwcJqqSA2mF41j4b5Yy33iJEp9IZ2wLxkJ8tffw+O81aDyVp19KqCjAR
IlK2XaugbKKeLcMYedar3MBagJpXX8LRnmBHynd1wbjDO1UR2o2iPabyXYnLiTfdqrqxVHAobh+D
+OgJ5JzQnO4X3g202ZEAgvoo6PYAv4a+NZFLJJMQW5tB2uMkubSyZt0Ux5Cn8og2JC3J36rlxjNf
c3Ptt1Cjg7OcSXb5K8TQYGobO9U/UNovPRaJVNiUT31wTMf3vrvJ6WzqdXZT8C3HBp/JAE4VOZOW
eleUHxl+Z1nXLTMZ2glm5lFhq+15MgB1lLepVlwu1OekDROaB38hHYaVMhLGSKVZ7wuaQo2suWmK
VWtcrfAyXMbYfrTTnRgIixqTfrnYBOMEocn/ZSnEB+O1j3H8PHAnZWuOKLQDywmEGjdORxF+mdOd
QB4EPugR5JNWf60pKxONWlA/hGRChnyMS9MJ72MHlTcYXVkgu9jEiRT7rRFTQsiXxV6VCW724XBC
Y5r0/hCIHgs9Y0ZxrfHGUKu9Vdcr6JGOwfPoCNAqPXLpDdjzyEpFBDwGMm39WeYXycVe9E2H407A
KT/DFFJJ3/PJVYJ1zhvxrE1SMktm5VGf7TSxXZrM5jgzV15Z703trh8VR9UflQB/f1vTHyFkOUkB
Q69aaEZtS/2rPt5VuJD4lStLg5NB2vXhnPR1R7OeMCnLeJLIaIqepMgpy18VZ5HBV9xAIvehhc8B
dXfAwkSLAUWOutzfVi3hIyTulW9S99oOd4KUbSMZkJTohTzft6ad6Mk6wja8mxOq5Rrd1o2cvLXC
qgVrCokMCaM3tWOBP7QBgc0NMXf+p26eom7fRaGdcbiATyNB8FbbOy2Ef0fzXBxYRzGglrPnkNUt
rQ8xPLhMgrnXguIUNfMqtnO1tGlXnZLmTfIeQm5rqqulJxnYHPtO3Wx1azuKmF0MOI2q2kWmmpiC
dp0059SkBAOnzeZeRC9Bl1illunIzaPGGqUpjlmzHpnof0VsfAIVc+S3KrkbymMskFVEAkSU1pue
7y6VH/oU3nSx75TG2ai1deS/hzMfD1JRGmBzJd9JInb+pJgUnZ0yX3or3vvaKfAyR4iOMt8pWQbR
Q8lAZ0GD/zwVHxZsP8ZdiCelTk5robt19JRzM3r/YQzkpBdHSxl3fjAea5w9qzVX7JqN0pHvBRmp
sHsIMhOZTn5NItjRQMdhdA9FhSMR1QxL3jzsLYhVmoeFMqe6hGqgTY8qnBZDOcgKirruOZrQCFCR
5OUJhzV472dTDHaQhlag+pt+DqZTXjqUpcIIKM1IVz2M6HNr3dI7G81zQH3FPuHDixA3XbN1G3Fk
Q90PwkOoJ6yii9YI7ZpXkE4kV1rCZu4jGniteaLpdNNjNReBTSevoki89fmZEQPgVDYcy3+JjMoB
2SdJloldi9tRHm5SAywhAHbWta1Y/uroiPJcilLbKGXomxLHOWSvKvu1QasbxsDGxOT2+6pH+lfV
A+7JG8G8UsdsjxrkD5AjLCUr9Sa6OEPlqAYYhhNB+B5XHQFe0daHNl/sAsKuxrcfLvwFn6fcAhkW
kb/B0JGv2QCpFKRabCjTvsLCvu8uQc/bzhGYzEAk/dpSWKMGqoPpOWbH9VzSATAV/v4mfpNj/jof
zjdhciplmugQN+ab/OPp4zgZGz2WsNfCy9ljfV9OtuGtqIAbN4Z6cJb2FZJfi3lwND3HD3EUX0is
UJq3CpMdcd4GLnEddpo0ZfCCrt7Srl/A+a+Y/gEZGbHudLdoMly9xOYrufiv3z/Bb9LMd08wQ81/
PIFiBHKp+JR3WLtL/UoHPSU/kjyY7CMjkNzckFsvC/sY7ai4rFxq2+CG0UwF5KWO98lUM2lu0DQk
iX4TCuucvUy5VcCj+6VKWrjkUI2lc64RVP8UzjFUtXhJOeOfdcklf6FAj3C0PrtpMWjnRnnsZcrI
FVbtBgyL4VAL2J8tkQSEr8VPUu6voMLV57s6RhpyUtdJVIo3GIqogFPFYXpLNsab7D9Gwos5kEuZ
R+hbppysIko/+NHfv37I8P+o0VVLoa+CZos5dHW+zCNP9BLfkvcgwkA1qHDUeM1SGw6XmCahwH+x
J+Wh6RY5WgLc7OXXQLqFA6jgzqDN8phQ3pWHXN4VxraE473rP/JDNyHGxlZ+MXk2+VYc2F5RupFy
6j00mEyc9PtuN7JyYKdNUKqHH68trenUhSNOYJ6xz00nP9DCIzoJsZPenHT1GJEQxUINkbUtkCnL
O5k8U6dZc/rld3bmuRduiU8aeuRGgIdZvRsbO+Zsc8MRtVmzF3TZFroCLSOwrgpEMCRdcSnpdnL0
rUVCVJxmq8ITwhbJ2lMjjcl9PHyy/ldE0Hq2F50sNOa7cs3g0x15PbyoMG1jp0d5sSphtRIPoQDH
71RcAGDxenZJKCl2Y3ZNgGlrNwyip99kVWKgd5ljAKxCMW1uu4+lickTwdc45RzQuXAyL5ZhsVXr
nbimtDSzNTIOqKkkUDSkkXG8d1txsc7VE4EVlrSbE4LWsnoyE5iwwTu7ztQBuejmTATCThM1tpNP
dvqKcptqtW6OHmiZ+lPT8ivTZh7Qf4ymebX+YzYXoVKrXejL+wyo02fSZmgupJLCpopJ6xTTY5GP
n+VkuoqW7cIxtBW8ahWyXUZtB28e/yxOfnllulbS7QWvAr2ExjtCnxZxcR2DjREo28KIn+K2cXOl
WGuy8MJehnWg5hTGGfOIx7YlW6azdhHZW1agPiREFYRZ9qQLwU4zird8iNf9pG7TLr1TugQzxkE+
W4J6TBXLaUIK5E66NzuiafGpisNTU9ZuZt2rER3XgLvpQMmLrd/SPgmdITm3XknWS4nardqZE2F4
OXzz6FVuy5UWM0yS3A7pZozM8LSJlhJMfROpVZ3cKjLkttieSDIXk0tplDuv3PK6KCuwPJzZJ4l/
7izGQAyrIwq2vjJskR0eeMdrk3aUP1r4KRLHgLPVMLP9t2n2PEwsGcWM1y8CtVtW47kkVkUWe777
skxAjRr/IAjiRtDcUiUrtCHygPwYT/koW3OZArSUPI4ok5BWPYF4aqIdJQFHR07KIp+gzI+FBuWe
96pq+bKawKTm8iIhQaDMHA+7X58ZZt54vn4T13SLx9TVpPJOjTj2zsTilMfnuG9Up7zDAyoNfhkV
Pte1yEkQp5jL3OLtPsVJPnViRVRcexCz4Jc2TOxeGfEd0g78A52cVisOwGC7LI12qUkh5Lm2QZB4
F0juDyvllS/cbyTur7E9Y7V/jO2+VSrTUwJ5b144ibj9rYR6raMz7ErdMsA3XHQNt2gOiXITdm9+
TfbBEex7WNIIwasDX1O0BcYxzAHlFw2RIa9t4uBkEXBMNW/a1SSheW27k6Af4F5Gzd3QHQ0Mblhg
ZJd1NM5vBYvIJ3/bFdtWxdxjXSXnOFj7Z1Ob12LWS3XYGiXxLi38wLkf5xKGSTrzcG7DEHHbzSBf
NMqBYV8qd731YG6sDGRwHUa04jRi2ByJ1dOn/ZXIF6SfZhgvWI+HbUfVnu+TfB2FbqA9+yVigXsl
3bC8Wo7f3RMDS45fJF009cDPIh0ZhtseDsEskuTX2H63RhTbGisaEmH/S8SCeVr7N6Oy1x54PTuG
1hwk1jMu18awCtDSSa8gxuErmB8mEiJ++cSqZPmt5q85QxT5rWiekwQZhamYDzOuCAY4RQ/geVN/
T4Kaph4L/cZPD2l6mNe/eX1VxduuPfn5poseBPKxCzdR73zoD/2hiaCZaTY3IQxb/oyUJVN7zngV
nEH6lqL+xqBeiO/hGc+ZUOlryfyM53MTBv8oN/BexMujJDDoleyEwL8zhHV4Kvq1mRzq+B55Xhu6
pAr1plu/1q+swt8PUPVfaNufa+9VLdi1cSRLrajtp5iWbfBS0SQqkmBt6J+9tG5psVYFqlNzoxHv
E+7yaNr0k8DRrX6PZvxPXa08opB8kl5Eg2hcthsiScYqcun9DEhui3v17Lv5dCufR5LgPGIr2d28
4QE8atlKZwmuV0lsU3wU9ZdiPo2gcpWMhw607vtnlf/1rJokzkYFKBfgU/09F2MllyU1laR91q4C
HL8X08QRzGRYcspqm+d0JIvP60gFbO+KWHgdK7LDnswE25N+JasfXvY8GTehFR70lA10rN8qBZ2a
Et82BSms1XRbcBb6/qbNefO7LnX/vOnrUneczN7ExIxuin8b4qJGIhNlrLiWhK2IyQcp6Eit6/X8
T3Irjoi78sEZg61kbAP9AApg+h+z6xXro7yrhTUFbL1qrKcmPg9s878Vg7dt+CbN/9K9B/LFLIiq
VLxdJnEsAh3AgJHu6zNiIyo0OXImdVWtyz0uMTLhoZoNWC93N3AMAUjaRTFQt/RPJb0FvmZ8J1I2
5+mBA05cOmgYy8KOB3qUAVoE0skfADqm7hy/0t0kEm0aHiVvjeC7l3/A12fc+OuLxKCC456kQkH+
++vrZlaAl4S0pq1L2c8KDNQkUvDz+UqS52/y3aWumC6tXERNNOp8M9bFdclJ6EGvyQBPt7nvihji
rkAKKGQbF2xVeO32CP0NYv5wO1h3pJrv/CM13au/lenVuPK4wb6wIykQS0s3IJ2Ylb7Tz8OOXGZG
bETrSnsWn+j9AsKFHyjPWX7p0dzrc5Mn3FSI7Pl14p357pFESiqgo5DqCdclGSHh8hPJKj5NLFoq
8dZrDACyXwL5PWh8Eadt0YSpFKVOLR8Tb1lpC2Fl3LfyiXoUJ+DHbCmSCa6wAq4ydNHtHF2lj3Yv
2HDgPiXSilf4fhWYDCn4fQpLZC/aw3gnA2hANpojqH/hPmsIq9pwTWB+4/5HM9rfUs1vPsi19wwk
eXGoUkSZ/oMERrfE8u52fNEfmL4cC7PQjl+mN/3ZeBuPiDKekPUSs/Zs/PL6RfWK4RQ5neJb+5i9
BC+//7R/bO+qD/OX96t8AqbFJ+MjJAUIJPJVefEepxfzV/gjaPGFykaZrEHX+r8BfM3M6IV6UOvc
kPa9tIrQD5GXqEPoi6CFqnaaW4dqvJT6wRMunwmiNckiwTjY4qre68+xtxmAGr9fm343kr97rVeF
u9ZafVtXvrhHXbr04mLjYfSaW42rN9ldimQ5FDPboD5PmmElWsecBl7VnDXKP0OQVglhelU4HHyR
zp92zA9xFx+1sSJ8TmUThDxSTeq7RwxWdswRjuY0bdIGsmf6rKlPUtavGyrkdpI2nj5tpxyPIL/Z
tL6yrVXAyiZfN/nl+0f+ypm7+ghX9ZxQxN0EH1nbG+wfY/ZJqi10e0066wtZFGgdgPrLp+8v+k/A
RoNBoEPthkH/m1n3RxFppWOmpDoHJDVL1oYwfISw0oKsKamRNZLjMrcAoFMhtcQlnaUyNpaGxMoS
19BXJEhj4HQgiG6FPYgXjW4XpGeIbSe2tUqG5kwnR6nkbZXCPSTZyQ+7ixUqsOLoBuq4iyr1W2fB
mBHry5gTZ98DEWn1axaiHrU0cd3Kk4Po7vunlsT5XX4ZXn889hXQUVnm1CRjrmJY96hDluu0h6GW
nZHMZZk+sOlJINLjCVZPUGsXpRyP40Q/Co2DMftAmh5cm5uQPYVjOQhrAUzaWcq2Jxu0A8BsMxbm
trILwrnM8Dlv70FWnCLD/AziXyEGTg6FN3yWpJcaaLKDQzfsB7olwK5aBbUMhk3qP5sjHce8cuAZ
K/m4RISwMCuCRg0c59S7BL5yJ/ZO5gW7KeE+ynUtck7dTKy5+HcAQ+Dara2hRHYcDZ1qjVIkXha4
hRB87NuAT/O/4pOMFDl24CnCk6JtZuBRAZyi2V6zSzVqqhXqpVTb6BUSSGdo3LnlKG2C4DwlvwRz
38fjUqnb29AKaEqeu6ndCPlPoUT/XKH++GDXrdu+j6tarNR9BqNnNLq1n423QbHopU2ewezp4PNB
55KMS8P9exxP1bGyIzrwFo6Q/fBcGVDMRuzKCMme5nBCo98LdGt5NWEjrHsv25CQpsZ7sd6m06NE
kF8YUYMHRbFL/QyCAE6cnGqNTF4acwLk9MOS93uqfTcmr6qIYVD9MCtwLHosNq8sUBvUFXSejyd8
u93ADlzcVSBPz39LWL+w//MXHoSLD87aaCL5sWaBUSiWk08vkiPu23viiLb5HtL05YI8GWPlFp/e
2CZgYJGs3s/E0h9whvKcZDWSEpTBUppjYH6qjucb//PBsGSjLMYg0oTKqGr6Vc2S9XXkN7Ue78vq
LZzOQXuUIeGFt1LyEFd3309t+evFZCyeIV/B7Mdt49paITB9xfB0Ldxr1QZKVIlOeMTF0fiQkwcF
k6NgfJDDMwC6nRPLaNLnLyZrGWb4uGCBAk1vxHDZE2xZwFi8I88yvOmTFgKegHENLVAzWHRnoV1/
f9vXwxv2L6C5jMO5jHkwpM+/K0g1tMy61utw31NidSM5p68DISp0LSvljJBKU7ofZtR1zXp9xWuc
FfOTutaKaK9gJJPveDuRvBakgyjefv9oX3jr85UQC2tQQJC8QTP9+9mgFhD+oOV4gN0JO2JGL75m
V6+qwIHNhr7TgYNiikv60Y5jroRhDxFE/oOyeDA5Nbx/fzO/2ax/jkXoS7NEkJGBBEVC3H51M2Pd
DxGwzT48mkiWZ1GvKLs0ZxX8gHaR6EEBOFuglkVyTjp39LchRHvHP0R4ahLZbZHcR8Bx3eykcctJ
XsAnUtdWpb/3Mb/C6QzVBmjAsCrCGxyDyh/GyZf20vwyDZVphPCWWsC8WgeDsAo6TckU9BYWKkZj
DQPDJbva292Jr9+/qy/eYb+vBWFI5z8Ye1zLvf1eS+pe5FrQByZ32qTbYS0sm9CtoDqtk10EQm8L
2xA78T0Nm9VFsAlIxcbi1toU+K646etPxgRfJZ58vzmwQlThLNNlu1pL+l4Zh7iWs3sEeHZ0QzP7
vjnhi4nD+WnYd5v+mdhPTJp9p0Ekbq2K7UjU1U7dqetulS2jFTk/OKja37+qL59Fgulk4ZSADhF7
H1Tjfw8rr85NL6WE2tfFw39BWCE9Y3WCHj+Tn5pqWcQP/vQh/Kjj+noepOnHMNYUWJFYG11N40Du
+zpN1eKkCW5EFBPe1vlCezMelXXyat7jAWtMG7jvBoGkzeL7p/4H6oH+mHUdjTZxmcZ18cjiGYxD
WEb72joWfmIL6MiCrL7VCUbpIXEXm5pgH8sSXKm96+AUxcskOpe0CIz4Q+XwbuBmMjWvChriwP+c
aWhgREJ1MdX/lU7Pu/nzTq/WINUvasr7JNmXo8Pyj+X/4J+l4uX7F3K9pjIKdJV4CvRkOtuPdnWV
NI3EpCgYBQDSfPzSvMG9JpWqxYQI+/tLXW8Y86XAuS14mCoXFK/WsahQjVjVuniW0BnNNqpXY0+T
MiDxeBWqF5q731/vH6cTRaeryxkB4u38fH+P8DSH+ZGjXtlDk6JlcFani9gdysAZeloB/YUxLv7k
M/CPacVOjq+QjNxpTs28OhL1hWRVYQRjAtpZWLv0NZhcFeYxJCaReqbD7ljgTY4pyg9P+3VacWGw
MQY2jqdfIityfVL80VCjPexm1CtaAZ+Z5kezE8ge889q6ATDgY5A0h689lMJdyI+D9/fw9fBNN+C
gbsDWSisdVclgZlMFd2WGIsBOgkhouS1/J77u6E/f3+df75kHQb57CShk5FxtaVU6hSLFHDp7CHS
oivGZibbWoxayCFQ42RoevgGFcFZGn669DxK/96NWbywsFBnygLM5atBlWkGBMSeUSzLZ326xMVn
qxysaESVdpbK1ewrolzCfjt3hNSEFqR6qfPzwEi3yFnusumHd/51VnE/3An8ZlIDZfFqNQ2HMar9
MmRWmRsjOyjek5qCjB4qjlfJuM0L54d3P//Cv14AbFwyGWHkSmTDSubVAG8qXWpieiF7oV3Byi1n
PUr6mos7o3TH3p2Q0rfDQzSs/j/XhcrPto4PgaZcfXMhsMJRgCZ6bMxLaKJDgyiT0Tway4seXrrx
MBXDsgq3PQ6P31/akP/xyMYMk0Ikh5SsX13aFCSNS6fDvS2uHmb2BCcpcTkgO8b/ivye8QH6Prwr
2UZsNru9bECHc2xWHetinedghPJEZZg5T1G2UlZ70V1sl8vPT9Ox19thdVnu5ccnB48QUpkWqzRZ
7p2X5Zx5Qad9AeP2+8f5qtnnC/75OFcLcVHDXkw7Md0b0Utfg3joIVtws7SqagZBdBkfzGYRGePJ
NHBzk+dqvugbt1aJFhRgvWh017Q7JcVLSn/CWcz9/gZ/E47+HGLsEio0faJBMC4x9GtCxTgmca5r
NQ76tr7qneamOhFL95i+VJsTpFc3XllLaWuepO30mYNALCF/kQuJO6rbEMPMEfuHSfZfffd3tzQP
kT9BJ1Fg81eE5qbpgByT/nnqy0MzScdEvU1LxZn8+kUD9RG7ct2hyQJOWffVpwElh5UEz1ZxURnZ
Y1RHQNHVDT3LLIuWiqHYqvyMs1z+H8Lea8lRtOu6vSIicMKcYgXyXqkTIi0ICRAgnK7+H9R3sN/O
3tEVHdXZkZ2VCPeYteYcE1ir8XocUu27Qz4jY5u8M2tgVknyQ25upOKSvCgOXjPnBTeHO3fr+6C2
04Rc+5xhRilduCV0h71U7k9ivUVrbptR+/Z8UiRSGjeuxaAcisXQkb0Bsj5qEVdgVWwuWvRzlwS/
oyQ6gDNQY6rP5k8P6vaJO+0pKDQ+BhJwSWxArEoUQvTDyECIwIYXZhH3i0QmIh4twQMFVPfTVKKX
5TckK5UjDiS6PEOEtUITTYs6d6LkAZo0mzVlbYla6hcdrXzqR/0wzJs0cwwpJKlCQyAKvVWOPFMS
7Ht1nmjf8vXHNDN8MzRaU/rjHA0CCHsxRXosa3XAit3UA4gEPil9g8lLsusJmecgtTStmQ3Ip5/C
ZN22Ee4mEyFIe9SJxdOoSmGixaoloD5B25AV+6506j6FdTrywo5p9+ILINpq02glUoNQAt3b2l3q
CmWYXJGwCDLF//u7Zpa0K3/6yQGTJTbbSI32j4cekGzR5O/j6SvRA8PbcRw1n2o8RYhgwX32RFAK
0Xd2KyEQSuV8GHydg0aNL1TLSaMhO2SZytdcMW091500X0zE11QZrmEsL7Iych9GYouYPjuBOFCl
9DRduIiYesdRGpUuy7nvVzsqE5646V565Zd1+kniLDqwjtcfc39SrESaXCoN5Ycs2QbKG300ycVh
rDpt/PCNGkQv8dBEroHS4imfZ3AfTbF2xeS1FuurfxdLF42h9TIa59GhhT3ICkzIVFwkkrIspRsa
nxq1c7mqXwgvBzpphUqK4wSJGc12Q8Bpm2+hpgDulZedxr3XY9XVroSKSXQZ4/wRJk8oIpKEqyXq
ptUN295t2PF6sLDHG7zJ+iUJFKYE5huzRtVWKzVaPNvO70xpXigvP5X0h51gUhaSzNE8sbuHCB6c
ciLZcg0eVqZrqbSXe/FeJxJEQM29PjOnfrw8qa8WhtF53eSgISVKv5Ib/cbbkU2AbLzj+OsLDUm+
irthUQxL43a46os76+iRu6JVjd/JkZtMovDGehSRSc4T3FbU6R4Hqc28+53pJB02j5s0g9fqQkZp
1cf2pb/QEvYf3dPnwGZCb2H4RL8OKNyXk3f6eE5WwkGmc9vIJrkeyLhx+8avbaJhHZz4j5dfKofu
dds9RbipQzFVVFyGcuI/YC8NtKOUe4hPOGixLSrJSnkZe73l7TTiZQn3UqBm2aZ0gRoWrXnMdJDF
TpnOTCUo0g+2tlZcu4lRzBSdx1x3uyx3THpXPevPp8hsNlwHL8Ke1GgQGSexnfURYBIIsvkC9g5E
13L+AqScosi+FS8rJ+e0QXDf+CK9pD5/Lu+Z7jeKZtHVySscXEddDSUQHGouOs1DmhXtDc8VuXRw
kycLVTpeJcm6cwq3J2YFcmiVDL4l/ugSknx2tVNBndKoJl0WgW56VAjZeJZg4RDjlkU9ryjT0jAY
xwidnxpaNLrSAIXoR+kLCk4IrGO74EY0+M2F5zt7SovjTvSNhkHnhZ6iNlqnjpH6Zkv53iyjJPIG
4Ye3urwCaOtuq6zMZ02qb26Tbds5XUzCnzKBOykGxe0VCDLaDslYv8yS2vyiI/v4fhCzyUlVDyzy
cZNUIx6y9Og1lziQWlX3nsrwnonNEbR6Ywn3/FPtf5KBhL7kuzag2moqb/emRsRvSHYjUHAQ4HY2
BoTzOrzHE7fP50m7H3Tym25H4NQpt0Lv9NPtpnqi9GHEpZPqsqsg4XpkojM+O6/8XRXjnySaOO0V
yKL6nXHPxZeyiFhS3AXEJldtrl8RrvDLHs3lRqklGr5btL1t8vSLRn3T4kuqJ871is9A5opuxSq8
DseqM7C6UbVS70goUH/pix6JV52UBDQPzuR6bDAkR3fkU6z3uVvju8EBDVRBbePckWbzuDomilUF
077SLzJmrjLqPElLZpRR4T0Euy7aGyZRNmX4ZOaIeSUgLgZJe+kJah3MfYpTuk2IqRRvC1zQ/pMn
+PW8NNIzBP/GHGUil0Sn3CYHVejCGoWSUA7ONaagYSbTrpG+BAz90Ut3bPkOuYmpe2K6ZQuFOP6Z
PF5hiQl1EF8wd4ZpFT8dgDvTpuJlK5C9tYLw9uqQzsKyhk8wmbw1Cm3tmqaWcjC/B0myu2IhdWMt
fHz/61u/M3nRJi9wS1zx8eOa2c2j5eLo+bDX8ufC3OtSx2uakdRaPKCvG7fvRBPe8rpxx6UzUmjH
LCMaSJGtIrBQvQRbgqbfpq8kfb+mr+mrjd+ksdA5Ib5skNaA3tYaYKKCEOyaKimeBgpiaF2zH5RE
N97d/n79/ssScaxO/XM9pigG+VAIt+GRmX94Pf+zHise176D19EdHoHmp+t4mS2BOa8S73qgZUe/
AQuWVYfC9MMIcuIN1q8QBWMgevjdAyK7Z4/NcOo+8m8l+O9P9meT++uTMUcg4GSaEg2iR/65UtQx
mMiawCeTN9HF2JRHxYmJCS7cYfqYPz3QuiRVvGbtiUQL27As223dW0B61ILtq8eS1q/c+qxvivlj
WcwR69HD/cty1jDHD/H7Q9LjGFnOhoFq+deO5tFc86Jty/7wcBYZMkpLzX3sTKZ1uajuhfR1q5rr
JtE8d7LNvfOMVWaLP8+/EUvwWJ61TYXO7pjLTmY9HUQ1ic33UMzuhLmwJyPCgUcRYpg7zzT3K3IJ
ODuXx6dzJjVkYzpHlp+oF92cpAuine2pcxiCw85xjoOt+cD0Y5/YqoBMusXEIgk29byLdM6WpkXY
x0cQCLb38XKus5VsC5+ltRIXH5q0ID7rvi6XK3O2L+1iEWi2l69Xq72J3gO4iRcA96H2AsiHIK87
lO39R/62GpNXeZ8s77YEdjyCi1/eAgWwJ1jM7oiig5HOTSbYgDBn/C9L/7x0ywt30TqDfLXwxZI5
2YRfnbWZHReRDwvqc9HOz3xvcZbtKJycq70XeIkX7G8z0kle08ArOaRZWOQkxcxr6GLQV/PLVpPp
yjufz6U7Wxj+WUEk7czQwHgdjzONhzNhtYxUGFjmX/TFfjqLzsPs/OKxOpPBZZPQMdvkBNqhAnZ2
00nwJTjT3A0j2mg7sFUukScdkSezHdkmvhRgeMBUi3XRqgerQEFD9jiXfvWN7CXz93+CVjp3DGS6
sDpYXCRrv1WD7bYgr8nzFtm75H2oNmGJsXvlQpreql6suuUHZwMlBjZ08gap3/8ouCHbOXniS8tf
b0n99dB0EwuM3ZxEqEvkXy7jpQUKC4nMuu/5FLept7jcA0yBQeRL4C18VeCTZPA3qKMvjoPPszS9
+5vio5lh0zuQ8MmjCHLKXjjHWexsuBytI6wu9Ax5Zlz+cJ0/VndvL9pnnSQwa/gZUxvJHcY+tFos
uK4bkwCxYwurmtPlMAvQ1vQs9zgb2XvOVfsy4toz1MV2wxUrAcVRA3h+cmPKY++N9kTrrPkXI1xp
9kdwX8WWx6mpz22d+1iKB8PWz+OpEmqz2qrrgD3cSnATZ393ttZ3wbze2J9isZHuDnYxxPo4oN5F
EgVT+4TGwskt158/CAL/bjiDZc9xFV4YC4S14q+ZtlzXdpJDZ/0M1jQmw03y17dg/smveLindGmp
O9fd3BzXrVz39UOEyRmX7+p0vZK4yZqYvlYc0I+N1+k7e1DKD9bp7XlERUDlAqK0j1l1OxcW1OcH
Vz2jQIZa4t/fWUjYf4JYp4a9mR5s98//oZcduiCsiZd4ufyLM32n+/QZr93Kem834c372UyCDXtc
ezYJplNSdnzlZd1nLfz0t3z53m7D3ZQbczzHy8Xx4Wx+7MOSN2DM+XpuQ/euWW5kpVOmJLtufPUZ
uv2RGJGlaZBnH9JmWlGsMa25OgbQvVtD8F7sx/Af8fQTGlPtai3Rylr9gT+s9QTnAIHhsKyDh8Ux
5Jhz1j51xiVLGUjXXfJXURTZDft3e/Y1ne4IoGR9bk3JLCRBeYwWC2WH37YbplOSld118cm+zarn
yftc94mK1LxldeRTK5eKdnjA9nc3v+6Nxnqj3z+cOSH8kSOC3B+87uwWQQVCes2GDBfeW4r81Hpg
xHQitiqWK3rGziWgydkcxXBEuDu7w9KVz91Z/nzZNdOHXb3XQTIlTza3QmD0Sx1bgWmR7ih72Njj
t5Azoti0+frviRCEyL8nGZh5mOkNnDGSNPlVM4mziVxU/b0/HOXNebEISHwLVt4CQdzLOi6w/Z3V
zWSHjU8DzBYf0da7crhg+NnHlv8NiPH+83kjAgT6oTWP175ukyKcO+Sffvv3mXTxx4Hk7uwNfmuz
ZCh5Z3xaBb2FX2VNQpz/6c+T7Xrte9Js+2nNJ6E7zxS7ck9L9z6lb06ACZw1QDEcxNlwJ3f5AlMr
edvEPqU2dp6/XBJxPOVf8+7IpWTpolO/NtRfpbf+lcR9mQ/JgbMGVkpP9xYONvPvuRinASw0ra2y
3vMul9eVb5zP4+h7QcDzUePX99FSfAT7wHjLbGXbji8nVkXBq9wq8z/N95tNQFZGAbIkIAqfj7Ml
bYwUws6JGp7+CEmGEhb7EB5dYjF/XD1OmiHHFkKAUg5P3mZMbC2C6/odPkogW9WGoBei8GZfmkuC
6llezO6F96WZfykrj2Xzf1wYTZromDABR0HB/Vdomh4rVf9sYviKREI26sksWGCmf4n1/tcDyUHG
B5J1mQaHRv7V8rwD565kneZfo6MmWnIY8LOmGMABQr/23/f6d12e1RXtXpkj0qegkffrTsuNondR
nSHOCcVHSo/xELVubo7YIzW6omb578ONfbpf18+UVQ4GrkpRwD3z//9nPdwLZdJF1XCbP4wP8T7a
oDyTylqEi+u/D/S79wKPjwNxrzRE4zoNtl9Lx6LSi+hZRdFe2Wngjiwd8ezw9his+7RYDR9/GUV+
XcZ/He33Zbz2bdyRFTZDH3/FS92rNPaTFTJqW9W+zZb96F8Y1dKvtfHvQ/7RoP/PpRz6uI57vXyu
JeN9IEGcnuhrUgfYkW/yTyWj6TZt6viaeqDKiUP8b7fyt2D6/z4AgEYEKEAayX//573EjK1n+k2I
9k+J9bUajisM1tJjOLfnrQp769/GGS0OehoFr5/bevK3zunv1umfj0B/h2IBLSV6Hr8u+61MHi9p
4COM6Z4vT7bFd/IBrd4bKeIYHN7T4M7GizUhYIAWCfd9zeJ8Mh8Xgcpp1H0VB9JoiacTXcUTj+wz
bcBCy6TlL4g2OwvX8zwrsE4sQBzzcqXtzuhD0pV9iucEW5jk9J3WvhV4CuB+t1oSwcz0+rP5Mbab
qbv21eBqq6wBtKniQhWobKY3sBpjtCopG2g8JjZwTUa56d86gGMX839etTGgD3r92GvTabfR6v11
e9rr7W7KuTbTHxs27pik82BIZ53ggS5LHvN79ReC0a9h618HHMfO/3kg0y6+FVU04IYS/aewwKap
pqJFoe/Zh3/ts/3p3/0+PV5v0tBJJyXP4tdIEreKCkr3ijedcGj8zBIZaI4Ka6DHTuml6vRJFCGO
3gI3kdPjvvyuKPF2XlX515ffPbwx1Q1lvIBC07kCIbp6r9KXxsRyVNquPLHvDwfHXivZ6p5yOgB6
k33myIyhks8+4YWYtYBJge3cJTxojDs5396qMN8AgYgcIsZIicBP2gEGTaZNuzRaLyGAuQgEEDZF
oBgE6BLe7JjRtJI8bE/9ZTCw+jtJF5SPUCEbo8HtPavSMYE7K/2H6vz3IDn5NZ39uWUTFj/ICM1R
aPJLVnFLq/ah51p3iNkUtHPJmUzrRbFIdjf/e9wmKafJ9nGSMH6c4sV9JgfFAa/WSg4mG9yJobIh
+yksfHP5/X0LioBVHMSL6dMHBr+TZ7GHn5oKzF135WguU+i1u5Ow/pty64///t+Pwv93Fr8eBUUu
GzwiWb+WPqs5uMEbNaZoTGTrpzwKGNZIf5MJ/lKBPeAmpqbn3X9ubaA2i6FZMDBC4OlUSxzD4Bx+
9vVjAlCEbYtUmGAMaqmkLEr2DXcv5mXd1R5kgBDYR4nU0yK4GWFTz/o4LIEDs/OTXYA50hM0Aj5h
Wz5ph/++a7+Vdr/vmvFLvzC5600taM/+QPkYxKYAZCVzHvoU8Lb+2Gdy+AR03NrU43kfrjxmaWf1
r206zA11LV/9Zxr2EGLouLBhv6LQtyvZuwqz232DHwTVhwHgAmgMtU7aPr2F1JcqotS4fzmPX4uB
/zsPA8KpMkIyld+gPR1VTyQUr3aNzKYcJaPJZH1HEF4jaR/gCD47bZ30P1K+MfWLki+SKnxh9B3L
2XEC5GugY0Uxb6yHy1EDq9LBRupjeaXN9iP3ptUh7abtMhsU7TRoCs0yBLkdGc19bU3uTVBqihfr
mwrH/X+f2h95xb8eyf85tV9yhyF95XFWAZeGb4DxcQau4hAv00Vy0bZ0aryH30zThRRgZnqbrOof
cypv9GmxyHdgrHfk7fjPXbWuN98+uTuUNRIPz/PPaxl/D6tJiMNtlbyfnvbskF5EByeRbx7LtRmm
UzDA026KoMIr/rIq/b8h9ddJjROKOjIoDODDv2bbtJW7oblG2uxVQ93pJ/iTXfIWlveSpPei80qF
HEmiCZoO0gyTY4MXkVwtml5tnI/isKxlLh5+4mFwM/mS5u26e63ubf8uPxtXF/Jtrd/JwJNYMsjd
6XFDx/Z6Rj9NToUrgxbUP+YNkZylpHpVPi2e5S7NYHLdGP6frXut3qNuOD4jqAEguqpTwhvf57X3
auEXZkzV97v/uF2DJjsO+COxAkDDdc0k8aIaWpOIxrT/MXXqgN3VF68/A5WmW0zyOXygCpv005Bc
pfVAkNhD+aO/ZMi6EV7T2yNdCQnroPs5p540NmOSoQvG89fLdj7hvyuFFFeiNbVJFrL+3V75clft
XKNQyZNvFquye2+erE61DiZGCTknDvIBWWVsUGj4zjv2Gb1hl8+HJ7r6QMdvNEFM0FfH+YpGNW04
DUQk3lfxZb1K1eu0wr3B5IIBbihkxh2qCAfS404znbvGb7xqYZsTn6sCScZPCCjQBVV8j3nvUoFG
YrmVqe9HTaBm73KBwddsxjJ+cd2KOiaNpqW0wKOZTewyF9Z0hppXP416imBEpjaaMS9vAk2allmg
hMry3JR30Wtuwrqe5O79Ssei1uc5HLRJYew6AtO4a7ZKSzu+q6tW0mhU4z5U32/k5FZGS5cFtEDW
eHVTr1IQqw+3Uq7TZ5nQ7WuIQFVpNMfYCfpBtovnoq67t+Yehc+0OUwiZYcPxlYq1Ym0sL6lp3zy
9KM77m42cKke43hn2LuaniiOmGQ4rxk4SSOCj1Xe5k1mXMw4Jh/ME/PmokrdZ5R19JagHZFYqhSJ
nwGvGKa1Inl3CCJCNqwecrHuMyhRPHUpCXNX0ExdLbrpML1NcMpfJfBH4sNTOp0mWT5TTS5BD4s4
X8RPKsM9EKT78b/HJflfi0I0K0BGNZlFE9nNvxfMmdhV4lCk5iwG/lp3aXClzUpI3PM+2efNK2gG
RtlTPLmGxeiKSjGtXOk4Z8rPM6Olj2avolkzQHxLVVCYeTv97w/4r33U+PlwNCANHEPKxF8LkpL7
39+Rtc2K5xZTLEZ4jUiH+jpT48uNV7i7nf/7gNLfjvhr8cC2LTWNSI4P1LIbV6KQIf7QRKKYGnn3
0fQhencKec/tz18O/EcJ9o/hlH4Qik9aMJrK3uW3prWP9KaVi2YssuC5hQlzBv5lsVcRbcXr94vR
BL+nAA8c3EHNldmG3zv5uoX2T1Lh8SquaEjmAUDDy0iqZbUBLqziO4C789nDOeIqe3rtZz5XN/wQ
e7TJTvUpFqPq3teDj4EKhzxo3yVBIwFqMN19mo6UeNr+u7hSxsrsKLBMe32lJRFZQ2EN3lgWjTNq
qYViv2mfubXUVqcMGuLLvh9Rx0y8tzLI1iS0LQ/T0rDCxGrWAIvfX+9wr1eQGquQhjRkqc3oiEk3
omiV1ItHaMruHopW95VYIZlvwRfO5M1r998X/Y8E7tc1B5pP03OMp1BZ9f5zj8IapLlr7bXfiz5o
cy61P/5DCqv/mMOD86tA8argSSm/wrLLppCN4B7xk5s7NzcOq48rrFuWf+zp6nFKdhVfCiehAIl4
/CO5E/tA4qlX+d1UCCr/7hLv7Zm+6F2DEZObLEVSggUPytJfVlP6v9byE6ZkZXySVBwYk9+Rbm3G
vJn0k+GQsOceLPqyxEmUcL6p19EguWAqnlGzvIZXN3W2o8MpA3k0JY4c9Qr9acn77mfs2tvZN7FU
pou8A70J9vgsuA+2KJ1IXoEimgXr1p43jmsb3m4U/7HA517uUmRczibx61kbT4F/ZjBoSv969RL/
3k7hcj4ndqd7lfffd5SN7K9i5biMhEdGjh0yW3wwxq97+tQTgfTdujsk8+v2tjQu1yWtrHl5FFbS
PFk8Pm+nydrcD6c0jFbFqT3rOIqBSBtb+g/wi+fFtPtBLHmczHj5yiVMIndguv2KP278DnDel+ao
nKl+Zu/RBROA7k08f8XDc5RW8raHosViAvG9Vf8oZzqOE691FFSXZ8Mftrgp3nQO3zrcCohP1tis
c7rjfR2l+L75l356ePXhvhLdwabC3HuvtbqR3vgQrvBZbJ/rfNV8m1taO8lK/6yC21HepgFN0OKE
vAp2kQUzMpT914qlil+/m141o5s3vbfW5Axk8AsE/GvFELGpf8j6Wwp2fxZ2xbJcVjvUQ8fXeQgN
OArW48wbkUP43WkX45LsZfrB5moSqNN4xWLiWMya02uF3Xyd0YNUYwuuLiG+gbCXEQLMHgF5PJ/y
JluiKHIzAFevM+OOutDn5fI5R3q1LU/6vF7oM2E3WUeH4ihueXom+36VrNtPc3V5eeaXvFV2yf4R
PPbCXN5MPqF0JnNvjCLexCt1lh8SFESzyk+nhVct6imwvFUW5iguJatepF/XaRE2BzUk2PWgLX/K
2WSdFPZkzUtnCW7mFot48/oAD+lkNCsJAHXhUQXcqBkIl0UbxAvBKlzVJ+rbLV0BhyBnOXvNdC/3
kh3sItf0oo0RDj/jFYm2L0+fAt6dDr65pkDAT5MkNgNjY9/Cx+6xUl3KClPCXNy7NxzGrcDqevHw
TW9yJzuiY+X5WRSb+w4fXP8xLD3jrVr1J9YlMZX0DGq8VW/SHV9ML1033wZhqSeDtdDOPOkz5XSd
TQjK9YwDeJ10jhVF2CVQla34Oz5Qx7odQfpPdgiAIRVIPJsCV+ruRZ6+vW04r3PCtl/ZakE7L2jp
X311LU0V7+E958+5sc7cbFmGxcJcdv4QoiX325nxsOjnPabprprlPHJOEii7xzkeXLCaB5bREAgk
p9tAm/mOZ69PPeEyqwu8Tq0j+3HYhwRGj4IqLObjxnxgy73ljKKv5i0/djPIv5uOeVc9Xz+1veF8
I72LLe0rwTP6MQZfne6z0qFTtMWxamzvW3OjrcioyJf1ujkrfuSt47kaaCkTVhMYc2XLxLWoYkvd
C0eWdPRpkp9unVcWmHUKFrJNtFpyGmbJKT1Fu+5tssxn1dT4Kj+FAz/8Wr6OzSdhdqwymbegx4Ql
WWw3epTShqoHQunSyU+M8xvRE3dcm/SibvVNfoLToO7vrr4AkCPuzMPDB0PG7m2v7rq1DnV/362l
bfIhB5bhlHN1qr7Jb50fvV3D20FhHiFbxhJoi6UHKdTmfHXFIPXUkKXRJg8kQAcEB8eHwTb28psC
M5aBm42DL6+5SeIb9+LlY0kmzWaJ3WLbb0D9NPgDMQdlFsSRaewjaER5on2NClWA3BuArcZX/dag
iiOAQLESMLxobL70Q7pMNo/vu6vBGfPakHDX1KkXzdvzxA3PT+bWvOi+vjB5bj3YfN/Fge+njrYQ
lgn3WoRVDbDYEmfy7H6ptsXqtoum8OVYg3CvHluubMOt5TRwurPDDOLLY6YzzECqsdRV/t2cjF31
Ib/V38i1tnzC15In4Tysr4cbYHSOi6OQgOdzFdb0g+j+c68O3ZrzUnRLXMs7mBBEojAPYJZaZWtj
R/vUMpbKepj3YwPqVHqQDx5TOLHbeJ9PlYu6R0taH6TtZNsF8CEEP1pPUMchNsjtybLmdeUHeEyB
NywRdR5GnJCXbI398wT96fXBx6oW5Am9XCLLkKKn/HBDa5QFpoLyzhreuCYGWieP8zfRISMUe1pd
EO9pjHo8HY6l/nlRBIvbKbACP3FNOKZJTAuqWNzJj5M2z1aotLzkm2FZBKvIzXwTvvrzfd5+Zx+j
iX4BsuUN4eqnvqnP0QoMNveq+pmEhIp/cFBjKq+QHru11/v3Kbaz6W2tbHs84STs2uq02xWrfCvY
zYHL72SB9gahdkTw8KvVN/WNi7W5b3qG44POTYZH4lakem2MLwyp8lolOpWPetJ2CAmd10++kT8E
5/FNOdR/J0sDIdFk+Zwizl1WbuElB+ELDuX6nfvoVja5xJzYfRHTC+Tc4nV18q+HYZ4BEnRiewu0
+aM+KAg4WisAsXXgc4/VSuiq+lKepZunK3vJGGNhCV+A5Xc2XJMH8LSPx+H+fVvt5I9izqBpbl+H
4WMqrGPDukNmDc0low5XhdztWX/4oQmrehoJ0eXJnLL1x87KpasJMNlUByKJdjW/8LEg7uNb8BEp
B7hZXZ1qTLcT592aIBBPcl1O90iow0dz4gG97UhLJoZ7ne/NvYFSE7QUSs6t+Pnyce3iALOGj4iX
9MJ7RxKVkjrQCvipZl7izUy25S7/5tRATc2x1iNR2LT+my3ZB3kqLu9utm5OZljOBA+bpit/yuv+
4/nxPEazyQ/Y+lP1TcyJnwYPh4HK59WcigFwkFO8TXyTNbm0qPNxQHvyq68nVgjNCUmaaF13xtZ8
yzlbPou5EpfI2DaHxlb2MZiV7kQO5PLxfTgJbyOJkOd6N8zqQJ4paxAyhzZo+Ew3b4aWMEznWiiy
hHBfQf9RhOZUYg5Xl9npeCYAPrwtk8ZuQqY2hCmhshe39XSydiiyvskbEmPX5le60N+STf0hbiDR
OPfvbibOnz/qbFzHrfNQX4vLcmXuq4XK+Eco0zcnwAOVXJpTzAP8ZhyiJQrjBUEqljD9UE60tGaP
NTPfN7UuyeOJrjxoD/OStaTmIgyLLsJO+oRcOI0ut23kc5LxKUWFlZ1AOj335Ylzfr3JU/1rwiAa
3mTruu+Pt52wh2ThAQjbiLPXOj9HC2pgNA8QYS0I7nmpJGnYVAPD/Fg4/bELXptqmS5z19z/Zeks
/6uF+M+V82+L67Uoquoq5/2a/NKej9BbSgce2Y6pVsA9Z5cHIIyCE/WB0r1qtqqwC/RKXIk4yDwT
PY3sQqmKuylkuQ59IO9Y6hXoWFObia4nmw79HIIJEDDg21lrvU0K5wWPiiabbpfs7NmGYjpkJ8i0
3Nt4IfSrl5XwIB009GIx19oAlpV49bF55GizwdhKdszI/gc3lx+HLzafcmHZumpNUPcYZ9VJt6/M
ubLwhoxCY7JwADEJU2Jcwc2l8qxrvXRC8QYzyOx5c/LbLBpIvAknsPcY4lNPkD0q/iaJ1DgegHjg
cvjWHg7xf5rs1uBBI0eAgAykFr47AivVJzAwBcT3/SC4GmeK7rXR1ETzUqBVtf/7rv0xDf5jC/vr
po37wP9ts9VCSnG8YryoYZ34lFVjipk9NXrBep4U0ZaWtDm6NXwY89B9ZvP03ZCg2DllgsjcKnZE
3H884qChZHer/6od+e1t/70dM3+VcF5E5ja9/OrX8oZaIiHjy0IOhNbHdCCg44cbG3kKgUmYoFJP
66aT0n1gIfga7q4E06nn1loEMI04Q7bcQP6B+aoO4azXkfpHK4DAEW/yUIO75PIUxDdfUaY07a6G
K8qz9jnr+GudW3Gf2inPEf6h1+BIDxcTCFwEtOpR71PxQJdWZa4cO0BOmE0Nov0cQzm20a6upzGK
pDTQYtoqFlKIK1Lcu4d4oKFGnEJStl6X/oIeg3eceIFMmV4rHytVj/QbVmMcUMIm9aniqbuubxNf
nBlX79Z5Su9nBYXrWacGkjGn1zeRZhNYbUkopDgR7Az91NhmCqXhTO8QKnddS0GP4XysO7s4myrN
Bn0Dd5YJTM+JeHMl8IbprGUHWs+ebcD22xj+0s9APKEo/3/7bMUYM7pptZl4Kv/54GUQXwVFEvq9
upC5G1sUtc4DTc4Mlj1FBulBtYkSLgzbTb0paeHAKpf8FhAfpZ7OfxA7+ljl+OA+6crsYDETJ+PL
dr5O3hoXVw0NtvB+1hV3YKdBojbr0B8A19P0YVWaKxAgUzlx4cyuS1JPbM201Rv9fKpkxrHG+QKw
KugH8jpsNjo6e3HEoi5jPEVzJpkbe+BdMSMix+rZadRA2a3b6cZIW3xjBGnplR0zsrSu9jNYFSaS
UAZE+Kku23o5c3GNTqVP9tZnbfRBePnEbZQwnkabNHza0xcehOPETtmi2pLhRDN1TnoChptEc6oL
YQC2I56IpkhDsGSevP0qZsk3XUIRQ78dUg5TWaI5NA938H1vDIIP68j11P8fS2e23CiWRdEvIkJi
EPDKDJpnWy+EbdnMSIhZX9+LrI7qrOrMlC0ZLvees88ePvP1wiGOafWqTNL5HqcZvN+JsphfCKIS
LXtGHrQxuLj6ETmu4sCgTrGvMT38Tvr07iwQRsfvI/xZCJ2YNawxpSt/uk9hJb+WsrRmrABFkI3D
IumJ+FBuqk7GqAYkNmEBK0X1IiINQT6yDfbQAzlLPAQ6LwQnmI8O/BYYqgN7viXEWN6UkF4bt41N
qTXec8vybrTUOkZV9mMAnuDl8DOINXX3HYdian20QR1sR/eWzq0l4uMBG53EFnOLcfTLwsvfVyAM
K9jlow1TPe7ZBrqzSEKQmb7w2zV7rh75KsE/DDUCn1OtXJpoKOkq+irILTxyplqswyExtq/CIQsX
QVTDCXVWWSUoFjDCDM/NwgtJ8vha2Lkpr5+94X0M8e7NLXht1VNIppnDkwpBqnEQjbM4l/yAF8HT
Vyk1g/45Qr+hTMt7T90Jfs3QZYmw3cg+w8Rwk5Po7PINwtlPSnxEJfqOO/vrUdhSE+RfKuJanIDJ
yDlHOV5BASsURCUSTE+3Ro8zLF6rgkEZ7+/hFYkbaNLf41ISuMsVBeOyQVKWeRIfXTEWzSG+V5sh
Pw8vLtMydx4BBhL1jaNT4OSrbJkJk9WzViKLlGv6cVATgjkyc/EFBIUNON3F+hFI13bu7N57LbIY
Jxt+CD4wLFsCRXonAt5pHw4rnVP2KpgH3X6ptNCYmDOiNfIffyZsoByXtZcXJImYg2yKdhhESxH+
4IF/9V9F5MiD1X8xu643To/kSXIX+HjCFCY9gZzfrlk/dS/+ZMuQPmau7r23PL0Y2zc/nOp7VfW7
4dqGNouqo4AwxdiZHaTPeF1pDv7PXLplubDqY3quaf424QZdCvgVmAgn5/JDDHARlCsjs0ltNRl1
zelRsUSfGA2/mLBcVfvpoXekzlYDjI0PofO+4r1ya8nPQhWxwB2PQJg5AuuJbhKGHll8gskZZRJx
6H9LoTHZf7m6ChyUBchNULRKsimHM0PBMRX+uDXfvZyRQsgDu8mxUHlQ4k7Pv279YS08M5a5qTR4
oRv1Uup8zBnnE+xGkNLsNh6GXeyPs70eWYvCbtEuRq6YeVx1Mn8G3Y2zQ98fGHCyGGoLCkBL5mIQ
m52vBXRB0mricPZgkRA7D8iRnBODQ4asEFQn2ny9zq0s6M+PfTqHMQGx2xASSOuK85gimrmn8U4L
5As/kaDecWMs71qg0l5TxxuzrznNSvhmOmnIfHup8R4HQJDlnKRI0KWZXe7SHchlQztho1EzLFpV
NpyP5E8jLbwBlH/phtXrZpc6cyMrWNfT+M98JpaIPHXlowGiUjOL3g5PkwrglxQ0QIMWLFMxw9Mj
tQ+GMZMtdWZjdFyADi4APIaKqtRYfFDeBZA8CEvLzO722md3GNYLQ4Nhu47/Oiy8twzbUyueGb9+
ck4ym8SQaRy6I8gaQCLhFvBEuoPuQLAYDDm1cO5POyf7nQoPv1ij6GJEKQuHjsqDXd+dtevonLlF
usyvfec1GH5mlki1Glr+qzGMf8+TAAKNP9/DxfIZyXs+sxa4L263w8zq6y/5rGI8jfzBnq/qNzNb
X9UA92pXJ1J9LIKsvkS5HzU/6U6KlugAHes2e10aBhWnbGYrmG3xM5rvLRFAA2qQ5IuNUvipNwRD
XVTF47GvGCD79SaU9shIutqXYos5dTPfKaPzXAF+Z5f3rjX2hLSZHbItPAMuOuFRGhhU8SW72pqJ
J1RSDFPMeFjSWLy3gpPRBY7fKtQ32Y5Ce3DYez/QGIC7c9Nru7g8G7egnsExbVDMIftu6eN8/PHV
E0K18kOaAi8a2DsqAvpCM1/skJuisDhC9EmvZHUfnAPjpTwlHoJe1eDH721t8Jiq43hwR9I8flXx
OixIvSHaBJAUoQph4H/z117LPdkkAFcLFgHHxHwqL5JDyPTcCvdsF6G+kSQTcqPfKD9cgtIPUV9W
+1d6q22Ol7ZwS32LIo/Lmq7QYFovJ7o+lmwE6O6NVDYI43lboHLfQAMVWEJDZ3JALriPjpPDPxx8
1eqvLeSoGDjPwoUwDkZvtiwAoGn/r4kFk6Qjys7ovfj3TbVqimtkb+EtuTxByS/RdeY9b8nLDnGf
LTGDZ8eQD6FtCaf3fLk4hLpFFKx3LCyF1oeijYACnDehiuj+MsYuVrVLwjtj2aIPT/MpYxPDI21d
B83nfCtMJ9/TFL8zRBHfr3UaeCFUiF32/f7sAZznzj49V55wv+duTqiZmd9ANDiqFqSimNxiLszD
rtnvCFMl3oi52P61RtSZbfvv9OGw42mbovTZ0VPjLt1fZHvODQqLXLHVD8GYTw9w0HTGKKJE2i5c
zS0xVm4wM7GeZ8qnx3FJkIKdHBsFgEjEWKHmGX16f+Ut1+wX2jFsCK3n+omt/TEZV3fgQcGSngaV
cgLLS6Mmq5mQQLbn5geE0FkOzJUpjCBxx8pJ0gADLHn5+pRxBDym8bJDnAPtMCORwGj/FAZj/hKu
T0IV+oGqllUysmAxuUQG7RK6IxyTzTRx6GMvXJiibBQ3ubXUK3rg4frGVIuNrPMm9ctleqRdAiug
xNQG1D+0YIXL6yL6z2rViWQVme+r9K00zCRYyVycxKOFJsWIZYqp6+QJvxQ1m4HCwoqvCfPawsoN
Y75/A2r8ya1Zr2qu7N/87bn9KruDaaIdMZ5fghjQZckvGwnZG90ob603bNLYHXhRZz16VGuzxmFz
meVB3ni1ar1XjLo0d52/rHgHBbi08beFe0UoGkinS7n4pkzUjUXwncMHxEwBAxLoyNPFJVpYyB3L
KTbpfayNfDueR8np3ZIR5We/EWPfmlWb2eVhUm6kG4oQubU7bfPUzMfoLLbjjzJ3EwkW7QziM3dj
lx9mVvMlAND7aFm4Mh8D+gPNin61HRhrke3AlLdwiHKcf3kFmb4DIHrWWD+LHaaQWOc3P/1sQidA
LNq1+rZOTAueXsUZ7IKDx5bWm8nt8B5Wh98oaFAg/fZzRyHbhDdS7Pzr9cWwXAXGhAZEdqAXHmUc
QX0oHcLe6BnfncqJVUdXtJQdYT3+RO5wqCVYKMDZ0Rq4WCTy43eOsAL7hFlkUnI9WMZ8WOOx53BQ
NyeOuORhtprNMoJ40jOZ6U8L+kOmU4Mff0Jb7lZPmenl+LwvYrO1Y9Je2LFzkKX16PXfb4pAdOyK
k5r3ZUF0WgASGIzHzh2P4XU02NjvdCHd3Gk+R86bY0EJZLIzIFHnuZFbpwXnNsVN3JvqtsC2WjXl
/eKse4tzRWTsx0Njx1RelqJ50ouCYXsrbKk2lUnkyqihQ6d5EmzgHcDs9G2hpQJEHcl9gwzlSdcX
RFtKOtWGfEqkJLxZa3FnTda/+Cq8r+HDWchXRkmk+0zDg56Z7u/rbU1BM2gkbRwDl7oz0bn/sb8X
5/ex8hqMLFIbVU9rb7vW7c1HaB+S56a9tIrTivvJGEczySJ60rLECLNtYfkmvo4duVzT8YKRhyYb
er/kXxamFeLSxKVWviZOkLDfOKgzXg/zCT0MwK8FkaWQx8J1dOX8yPRLPW3Z/MVgdgkVg06pHxHD
IQx3ZHa1bOMoHrM99ToP8c0wuh0P87DKnTQ/sfbgle67maHah9luHPC2MRGrpYY7/wpRvzxscVXt
ss4t6gmrR8H0+OWw7/cCcLm8EaorF4pgibl4Jtkb2SuQODFqt2rNQyGjsHxYWoPG+jKQdvwpl/gy
Yn6Q6b9TXh4033GLMbGNwrzuT0ysm/iToD+QlG+bu0bvu0wGppvdIkgBKkxjR/RDhxaNI+H3Gj1O
Yh1kxWE2cxbCHoogJ3gfTMigNQSSm62E85MIic+Gn74uTW314q0JnGVok5ogjMP36+ExKNnNS69b
vq5C6clkVdUb5obKQVZthYCbVTl1oOb7C6jblz+wishqq/icbD4ZcEAVc2PminA0LmjUZl74oSBB
lMzDERee1WwloE8KprKNDIv5RmqdYSYxBprNCVZhyGK9s7UcejOwDdgqi8/BuK0Szp52AzqFI26H
o4N+yhBB/Wbp/SnSDd3y3qmHTx7eOSfGDKbamywQfpWVVwr7/hBqy1ZbkhgCvlEtpn6gZ0S82m/x
pOA5HfDfmO+V+aqITex2BWLRl8GtHJxGcGnYIZaJG1CRVQ1cPmRO3uAxg+WwRw31bAKi2+kIU/+y
uLXNqs6PvbC7vfCwi75Tcs1l87Gx8t0QUmyexK+uC56fBRgm52axeaENRr5X7jFcyQYrlYxm9wgI
vun3+C1xqr1/6Qdaoi4sHbBYBz5TNpwW8jYJQKYoPc5zYiPhlXw393SXSMHEornztcVvqdxyskta
S1HXKlv+ZBxhMNCaZLw8uVVkJnuA5gd4+T7SV2wYqSMtF5krMBKLPQ6PFyYWV6332LoTm35NwcHC
lHG+f8CiiI7KlZ2a4BVBq1mmrhC3ZKNQD6vzikech3mwpnPrqymcWrNKCNpJqID5KHhUQBpGuAbd
TdK8fAdvItr3QKm68ktxqEAjLo8pQVf9InTqr0cCoGLTQr7ZDGRpH1WbUV2W2VkkVfBeC0dZozjs
eOywZdhEaHHeV6ipnI+tjvctR3s02yq1F3Y5SR1eDYTUZ76EId/igWyXMYXoVsWxozD/oChVhmXZ
fmQw7jXrTbmRaJzJa3yMydZcvMlHSwb4qZ4WHhs6mf6xzDs6fA0K10RuTyf/MRMLmQyGZ2PTetXM
99/0khMx8W2H7+3AUAd0eOZhG2dkc7I9pZPMf8L8+NbPeXhODpEHqzx0QY/NZJsQ42wK9NgoEyOv
BWM5PD+qp0lfSuTAqhSmADcqdK3CUgLL5eqCVBml0OTrgwpbsNsDd/eFmwNrprXqnJZQ2DaxpaPu
f4Zfz9GZ48ky2rrqD/2yfjk0ho+/TiXP3sZWI5COM0gp35J/xDw4TIiIMh47cFor98o9Gz3PR5Vb
4egR7DurfooLWuiUwVF1kqOP/M4Jn1d2gVLg3jRw/z0dZw0qrTN3+PnNqZO1a+zRhA289B2NwOsS
l84Du5lLuM99bZ9KZuwvbpPsiJ5tWIUX4bt6frUkboaa3bsiheL9eddhFYTfGrr8BK3Jvu23hbLP
lrL9PkEuxr30RWSnmWyoO9HNO/0I8hWf2hvSFKjuaexwPL69ccA43FIaG+AAdutmsLQXZjfnB7FD
+ZG1dS1cyhlNs9jnmdlTqzEQr1R78NigSAt9wmFBjibv2FVn/gJPg6+8XEpBcSJtD/OuTRfg67rN
d0Js4ZVldMuMtO7PiXpLEysZv/qmOMfHEpV74+DIQUsxv5OrdRAj56nf+nQtRRAwlJW0Kiipe0I0
LOHlteWmtQWSRO2yX45vTwN/+JYoo6fCFZVCfA+DkA7J0ltHzIggNufXZJ9u42eQrAuOHFHwn6FJ
vC2UcHJHtxqRt46sYzTEAkUnv+f84jU1rXkMOPRYrDDqhJuIrcuVE038FEiUZUezkoCTiuIC8KZi
YvAMXpnZ45KC4OY83QbNox4tVLYfdqOb7mb3iqDxYiOEdsvEa5XIRrYWKNHo1sF83nxmvpVGeN07
kDzhvVpky0JaPin6ammt0miUL5sE9xF0ofL6jTSxvdAz16/fESaKhqfK+PV+OyOo2Jh7+IbJb/yi
vLJjM+ImvEVjUKc8ZbZqFl21eaZfD7hli9JmF2lkXDrJNgQDlk+9fOJrHwzAwqDcRfW90qAy8Uch
KdutPxBTdgWsvdM+k2gXwuyriK01RBslEyEETwxlnCrdEMz3VlwIv1VGJNU1roIZlCjFb0LH4WwP
rYVAqUBsybvEZI0CjDlLU8ZWR25vrv2qziw6qYrNQYfHShHENIJvO8U+Kz8LVJNJ/MHiXdSXJPwI
Xch05WreTkxWfPmKQGdYAuUGIOXzca7X4uCHl2jJs/QmdiW6RHDk43j5Es4P4PUuxWYiPbw06Erg
+v3Xu7ilEVpiMHDuIs5ZFraaKUz0eLS6bObMm/2UDjA+vt/yOV5MkOc5gTmREncjLIFail9QOjFF
7GXDy3h5sCNOiu3Mds3o423Qo7WGtPDwlTfwvsnqNrQlR0ej2si8TDAOSnOIY7qpHPJ2N2BTLeXc
brBlF35LhgkhzFYg3gV4Y5/9FEH+vhfB+Esjor8ek+pqMP35lUEW5BnNErI1BlUwRdiGeib+T7cY
d3NXPXcA3OKF+GsAo8Fs6Mq1ubE4cvqB56ZgUb0dO1265eFvnuRmm82ShKEAr2INdzFbgRk8X4mn
cYfbTsys0M5g8AzBmx0ajhB478QAAobMAe44In+Vzmo/9XoirWRREGv74pdi9ME498biKCGDwFeM
t4/B1aK7lm4WO+UwtZxP6j+CjIwHBGXsZf1FtVcXHQMDo/DDY8XzqU9mECnsB1fDHB+L8kQ1+0/d
ZGj/012S+2vTRdvXYOmo+zBEW+kE3bgFVhKMSbC6Mu3+aIovS3+7NfNgda8d0jXl9xsZl7LKgx7n
LAALOLgzFfykOC48BZOFxVZfS+7sgxnOSmt87KTO5tMkkgmllq9CUQadx7jJecyhGCZHqj9S9dIc
aVtyIjvio2vPcwXOPzFuAYIUOBH575NzhMDGVWFh1sO9JHfGGuxGXKvt6k1FACtm7r8uFb0gGD2M
WCN5ebvqA/rZk/y2uZXpW0Qek5SMADOT07s+vUObK8Qs90Tb3spInhiHGKNy0MtNdOo2ouzp6jVQ
fqN2n0wVbERJ0GBcri9ZC/Nb/VNb/Rut16qb+hbkakssFZP5JXuwPZnatrei3SY9SOf3uUfgKPnq
7vE9xVFmVhGtIua0lGVr0RvW77O0oCMUc5o+dZsuH9gEK/j/tM5VX6eFKwF2BGVBXoeTnHS3Pg2w
kLqDzLA22c9fu+HtUiH06/EUaj7ecC+m8Oj4x9VMPWAqVx6wwuhPmcMWAahXSndVpF4xo8qOscPy
tSsRX1Z/7PuPvgv09K+OXahiCy8POFkx5blMPPF7+40obKF5D/W33dKZIaQJEHXsWgeDJY68bSuS
Gn1LmNKoKQ9Vs6/S1kYGlqEK20nFNWzsEPOy+UafbfMeUGazqCDHH/htX+9L3VwUZsdpQBjE3O80
68lePMxuxb2AV/JXHioGHI1d3PNDQ2H4N9NdmQpAcPOCjZy6i4ryiwPmQ1vRTJif8SGtSeeemAsC
MpE/dZ/A8yAz5MoTqG9o9yQNTzmjOIs9z/aEAhEGRLj1VoDrVJ3nXtqY2J0+/NhpvM4cPxT4fcth
2S0frspytnkEY+hXPQ/gO6g/lOYuTFszS5UpG+FRxLoltEhVf2zo8x9lZKaj8fhpW4++ewr5w44o
sk+nmDlsjCgatUq5WgMYkKPrcEmrciXexWL1oIGEq38STy4NnaZvK+17pvkyusGy7p2Ex0Rq2cdJ
4OtbJhjsXHVPBYF1EzfpmeNfd63hT0roS/udnn68CyjRutl+zo6ROyPo1wg92ao/CW9j4k2sqA10
dZ6789vEvy89MtRdBdLjODdwW+w/u5kZudROkZtf3+jCe1PRrdcyIf6Mnk7hqwFMWlPHazsg1MXl
8COxwh+xtA+3ha9iZxJ7ojNJcGRT+pteUvnK3/Q3CmR/nNkCCb34kSikHJwnTmBoWYA+zEDMGDNM
LIA+dFf56760DyYPEm9SrxR3+IMGoBuU+PyBEtQr1S3w+KpWA98680dHcalr2B3yv0kokFDvSG56
ebBRwtMjdGMdem839ESfOZRLMUnFc8WEixQgHG/CLQqDE881qFgXzKHAyj7Ews8CfgIFDNuOj8k3
Z0VlIWdy6KD9J9zPSOCC4HDIS0gc++v4KHO2SdXVXaZeLsLm5dOLv6fBXju9q/+0hZv4UyA4zPw5
v0YHPS19d72C3MgP9P7Lv2hooIG6IyWGM+Oq1n4IjMqgnWGq0f29g9lP9zc62jY5VX4F/Q9+HFfi
wVXgm6wTn1rUbx2sotet0zv8P/6UhbaaByOXcvqAIyUZl3L6LTcQpbIrP4x8o30MF9npNtVuEmK0
uzyQFb9zZS/O3Wp7FjRkijj8oAMz5H4ZvdbK416rZ0Ui2d6Yd1+VSH1mRaf0qzTkn6ZErIj9kBgd
0P6vJy5j2Kzfm2QFEeSx4pvEm4hnl2WAac4sOaPIkx/boXR5tnVMoE5t8zQUAmOtupmAokftCpml
EA5EveNMSUeJFeo4wJJZfMj/0qUMz9bLNSt+m2/CXO32I5EPKX5nJL4NjrgF0Oz2NJAzYxCM1lNl
EmcII9J/FQ1/Uy9ioy+s7lau81vwwgGJLYTiwRz+hMwb8curieKES2tWnVmjmxz8bh19AB8FuIXS
BYwds87W78mULCwQDQYgtPePXcrCzglQDtT9yNPwNOaFNTYfFUJKUydh2VjobnTnHGJrTDq3QW50
CmYF2+/0c1AVcKuU5guEGRpDtaIKiA8SJDMblAaqlSu2Zh5RngzacaAuDzoer8jqYFWOTIjh65JH
ceHxX1cP1gxrK0V/vtgSAOG9N+NOPZRXuMCz7hhrsFDHZDVWcDRoAw6EbCXCYXF6wmrtP1ByzbwZ
wgyXB/ihb0sW08OOv5M1IJLW7vPvlweViivWx4c2Q89q6gsCkKxa3lFfQZqmE2wd5rXzX9hVcutL
spv8Mk+Pj7N0KaQm4eMpmS/OTwlSDLyXsXMQu2k1y3g8hMXhUEpfBZ46KHSZTi02Q4Wd5FIltNRR
UMr0lFZWCzKADSRcPDinkeXrTutyGJTC6XnESnbI6Y9Sqz+AZAynJ0cmcq4RhDzIHQzASIBhCoqt
XOq0a8lSVvPVVEuPgJ4vU1npXdDdESRDcDNUiHcVk694YdNO2NWBPkjC8vYAtfkirb4zTioAzQwd
w7iWVnMeS3zn5p5O1NPqe0p9bhw5/mA2qFWXWD3QsjTJQR6hVYTRmlFgbCri6oH3Wt4Gw2MrSL+6
fm5OXePJ9kM1ZygW4ORy+CgW9iW/wN7U5Env67MDF4kzsB9dQfaB1aKMCDRjWDKir37jbUZcSrUm
QAbdGZCL+YblkPFNmJEEKWxx/vq9xKHBI0F88B7ILyIkB5Od4eDFTsyJ6FW/IOdcVS7uI1D5QL1b
2FCrjk/+pL7lDj4Sk+rr6WARikiTq/gEDt9S6JzQRIB2Mm6dgPnsRrwX2KFicih28JcTN1tH7mvZ
YOSIbOKJs2OzhBSwuDP3/VTP8glOWX594Uaj2OJdGi1ajhxhmf4yszU5vZvQhzWAVdpS2ECd7pYM
i5cT1TtlQjRMKyxzIwZZv/iV8pbLBvYbL6YM8BovnWNg8e9zhPfE5alCxjB+qmzymUuOJDCyi83g
v5cCgzEFJFcy4jMz5vqk26AoX/iJ+/RenkqsGVPBkNM0cd8H2m6E5qgKsMDg3Yk8W/LdyKuh2CJD
F+iUsdS/T6TxDSbuBFISmqiXl6Ooe/p4/87+WBJi0F/iT7APW70yyPdqlyLQkbz+XDolQjuUzIzJ
apfiB80d5hKhP13V9NrwjnhGBbU7CaYY834xerIUR7Tb/XRHMnsGxI6sR79Wt/rWHTvEKwIarMQT
bZkbJnmlQ/x40OBpJzHQgeQAZ+DN1WC58M+0LpaP39yZe7ixWtOgHTxQvsBAZX2Its5QjJOMR6/k
JdNa+v9C4yNWLjCLD2TLK/kEzvOT8b+nXqv/X+3OK8gFnXSFJAsfxD9psufXXDloeBYrJoPdDmhs
y/LCGvVa2K8t0FthP53XsXT687Te5t8DkURvuNFRgNI5qNyMv59bpFfYMHO4pR1L/eGKturIRK95
A6xqyYl3YFO8t84V/+/LRHtmy5cG/In+z1tAb/63IDJuMx04duJe5k7fbODeTG8gT3fD41LhxeqQ
a4AzqPCjucIPnqZBgzoy4ljfvo7tueLtU4JqcVjg0eA3oc9DykWZOB+AmMTqzS2RTw3swMu48ZZk
tTx4pVNwi0onC7DSLm7Jbbqy/z1MGref9rNyS3RWBfCCFjz9zsdmIIa6w9k4EXncktQpWGKKQ86e
8/aYfXj9gpljxJeQ18MfAWzw1Lu1OyeiNUEBTwkKuDz+PriO7LC83cKfe1jH3Bk3T6xCd+qK7zOM
C+AuoZGyxoyoV6xibwXAEdc6YS1WLoovNphpk0mC/y/pc837NMf4B9YjFxmYJp++D/9MP65Ko2Vk
0+6B/IovlJZQXL4z9u8ni7kAfDuxHR3ij+lRwBzDqfcLE+jEnH7+2ZnrvazQjk3T5Okf1s70qPC9
+Ws+ItvXHgx8YVYHnfXOEJC5JI+FwnruTuJ/exrre1oU+R1DXCTEf8lmFjCYCti9F0hhOe2DclX6
MNVXEl+HKHa1cCHoQH9zpBMzreZn5OW5P/2SA67VpIfbsKz7y7Su+g0/Nke4NT1J09VrTrJqvbhL
ud//jbyfBviXsDDiz+mHLK12P1tn9pxbNN175n3c9+KXvQRVKvfucWtZAfVe8WbraZOQVpnHJsIv
+TI94AybI+/NjyezJpDcHSRruuIKfBnJodNnMPpe0cN2vOm/j+aXi+mmTqt62nC4wi+zO0X8JVdy
evT52jCoD5D+T4rIUyY57ReEJ1YVy0y+vLgxPNHwTWCBwlKd4xlwD90Fq/PBDzf+Mb4T/12Yp4+8
8E/6ea7eP6mfAqA2PzP3+fGwX1zLh21FgNgIZ70FdFNUyVzPkWdheqbZYcF/E3faUhsvdBY+JwiO
jLIln6Y9XbFp90PnaUOpvmX/an20GOeaP4moPHqomQeVv1TtGt6nyndSbHqixBU/Edp8T1s94MIn
Wjd/OgZUW7bE09RgUS5VpDbSPIjHGTmGHthTkFDyg9Pim2vT/DC8dOkwx9zM/+Zu/RHRYbQOtv7j
T4N9NGbusGl5zRC09DVEGDMUVG/Pv+mLmR5PFTxtqavfJPwgV1OFFvnSTTwqdsX3Eo9T3/Lm84IM
0l840LWnD/b805/m8y95WQlNiHBbQDj9e9CrzKdGSP55rB6ajxfT80+cW8KNTzBSYbvPv//+g/2L
NVP9GOPpW01dX1CVrEcEgrPfsFvO53tqzyH1xJpvO/tMyvNc9CRGai0Cm6glI1v7jDLsntwnH+o5
rp7D5T3eQzbHdETngBfFTFuxM8nR7yMHw2HYtHwtOKVJS1Mop9YkMZThPmI7XLj1+Ck0V6FI7YwZ
YkvVXxe4vO+kFCtsK9R2r4Uf5pt5gV2rvn+xLufmk/1xP4iHdk8FVVAYL1Bau/o3jBKGY4g14syh
2KN4Qm6FI071k8Gf0S01pqIJNOwWM9Ig3EjdYYsRrcTfbLDjyJoNa0XAtcXQqlX8o36rslcvTI2W
hNa7swfZTREfz4E29KUKISu0xCiQxh9Z3qD+mKGa/Q2T5et5FYfOlDakr4bwDHtjltkDbB/85/C1
Qb4h3JlEUKMqiouOA1VJudim7fKt+Mk7ABZQvlEEpO/VS98raoCul6kAsaDdbDWgJ/Hhuui1L4ZH
arFi/VpKw2HB9FSY2HSM2qiYxwHdXcdKGVaxsn3rjv7wU/yqhx20m6g+d+i6rNxSrliClQu3iVaz
0R2a5aNnnH6UrjWjqHNJYWjx+ajJ+3O/ME9Yi6Ft/pa86esYse61GIuIB8xsMpVM7F/0hxWjIsAi
zB4/0o3mDYOH2PPhkaPR3Vibw7M4wLhGfg9D328QIsXrmRS8C5ivV2G+Y1/JmPSyV9FpqNH3M/yp
sa4D1H/KJi4x8b1r7Fjiw2sC0t/ytS++dN1QZZuZ9KQb4n+aCppsoz6t8VeBhYnZQ4JB9sxsLxrp
8+6MKn+LgSf73098mv/0pnTsVVOclLQ15QS8AxeGaSxfYW/xB03nSSDMkKf+ObcDwe8zR76+z90G
IQmoRWGqeHbqwXl+Ls/VN3O4fN9vNUP8ARvshdt1Mo2V3Gv7gbRnxMKJsQo5kMq5hD1YWCXw/yFy
uodZutXbgjF6BwumvDXeijnqlnxoCnpy78GQyy9XiKYO4chZhryKnqfHZRSx0OSPBCAtVsaAEI9y
DeOqhfHU/PRlZeHukqE9TvsJo51cl7pfeZn8QEzCvAtPN1O+vogslBkvuudsi50LIa7HVenG68UZ
0ngCvij4wq6HMBSZi4Pqk0IJQ24anKKfK1f3sfTT37xnvZmaV3yO6AgcKnoi0ldp7pHTEblC8BUa
M0a2Fly5cf+BeGRSPqR3cgS+mIWIGHuk0IyxKPZx+YAqd4He/i62xUWF4N5yAsOFz30I387kYz6w
q2u/76N8E+FQ4CV7+H64PFYojb/LZa8HP4hiJ4KQ80IeTdNARUE1tHppTgFT6eC6EWOrxQ4ewBbe
KNLdI17jDzwEShFn3g7BLqxyVCe75Bt3fTRN0p0xizQ3woWl5CZMzPyE0CPh3CvvM1uZ2qjqNl9C
kqXT8ebfp+q2oGyujAsHgIO3+At6S3oC8qMk5ct7GwofNa3/InoHuq/FcEbcoKQ756fxki17qkh4
Z8jHrNcnHZCPK2Nl4lwi008xMneRKrSH2hAzuLHSlZEJpxjevKotyEH6mg4S1+DJ+ZO3qWYa7sLo
mDLnKEFIAPlC4o3LXgAyrm1zprpuY+eAfauk9nhQBeRtwB4tJ+JoZ699/7JW/Y9wEaASIdFZzp+Q
HGa/J3ZaE4bRSvio8Jycni+g1pCnxYIE/T0jq5KhN2T2CF58D4LK+iROT4Y/Qcv0j3wGHdIYWLKV
Zke2QG/XeU98vphZw9Jy+tXjRErQMvtg6hEznHKwWwbbVG0IeiXmmtE5IvKGhAgm3YAT5YoR8LLq
7EODnaA9cXEa4xD2AYLYSPDQDcfo9R4efAvMfW75cfGlXWSTHF68ufRjmTsLV0E3IlrgClDkQyCs
YFqcrNWXIQYVKPxe4lkA0BX/x9OZNaeqbVH4F1GFiKivKq3YxWiML5YmsW8QsP319xuwzy1PcrJt
EBZrzWbMMcdi1dAUev/beAELqxk69GrCDTssb3BdUVOhODpPq+6Dvc5T9k9pZYAA1NBlj3Z9hDjT
MB2aE8K6xwezw0/ubWnewAr/NEmS5pd+c9aI8hBBAW/+pqVoQU9Auhn2blMDlbQMC9dJwups8YLO
htjYq429Y2mQVP3elsZsXrm3oPluf5swec22Mbh3xNKEAFAf39Dyn18orfvrW3e96bApTsAedOzC
vR+x5Tb4nRpq3mz7PL/cvVMtsvqXr1t3bHTw8a7VXS9ov6h9byckxpx/K6A0iax70Wu+yYc77CiM
WELVCLfdmGQuXS2m7W2WkJ5vCCVX6dpDlLx1j19g6m1MuFeJGadqh1ooW5V3MtiB1Ti1OkTIzbBJ
La/9qLVGoGXhot2Ar9ZJfKJWbULCCR3GMmt0um7ZLfZOkZoOdfgbg91gM3h0je/tk92pjeH49jW6
UdNt0WEAR/U9M+Fk3NsAOhviS4QoPgh4+HJOrbkY1Ge0KjSooWsVngeIefDBNkSIEEnXc5C6xG6W
V93RidZ+dCjhjraZh2SQTeu14SKoCDP/7rG5xappfGMCuumYtgKSrgCKJ8iFu/f2Y1opRiTd3ukA
6YIwAxYGklIgGnmFWi8ERG2gvustPtEZiFGrursgymQr9I7EhYWNaAlawkoMruxSRo3n04xPw2/T
23xWWdJP1C7mVNAOvl1rN/KBsnvIOF0IEkb/Tg54h4d/OMfOL5VNvpWSe+vjHQj9QvOFmgypzAvi
snvfxe9G70KdudZKZ/VxwjsboVFfXQ0IK8yso6ftCHYfj/VhCnO5+nvegMCggvF5zDvdaVqfJM3f
d92HMTI3nh4M1tmo3kqTUW5QAxq/r+xvg82/XwbVGcQOK6o7P7gwJ/2hJdeZnZ/d5D1sOJgN2Jf5
MhcO2sdUI3AzO7Df1mHQg/vDZHDcR/pjpnDH4NjAfNtYfvoChxIhBYyE3pmLf662GucV4MptBDpB
svyA3fxsMeDARsBOzc6JDl96dIP6K7Crf4lcOP2ObDr7cuHPxNktyLIBMeAgsf0B7KIW9NeHPbSb
HzsnaFjt6DWgZG4f4AMsKVu4+2PP3vXftAXQuI8i8O9+OmweUAd04Uk4RJ6BuCxkAFlUG6dxCsvb
RfzkwDCA/qTsk/N7sPwnezQwqp+N5Sbx7g1QOfAX8EdiGZD+int8+WnP6WqzRbc6sex2mtCBZdx6
Vq23AXvoZvuZtVXmyomMzvQe5gePomm29Sq49EU3hRc4bLhXkg7TWxyocmfx5hANaEFwVjDq7BNq
MI3RfH8dXShjE/13Nl+1KnOBHrtzVPmF/yLXtmtfUe2+ddGkfLa3zfmBQHBAa3Pe/IRj0Hsgi9Ja
behpRWUVUon9jBBfOkwu/ukPQRb7z5+dacbK/Tcs0+A2BtVPIP4wTDTTIHvYoa+RCjStlesKkw70
4Od+GmzRDTu2K6TZEOJaVeKYr/jUrTBGuIZ6bO179CmjWDcgvtjfW7R44JKn9XyWE8JR9ADUop5k
n93HFBuw3PXpyyG0vEMToRl9s7xMz9RanO792a3GVDFg9lQHdLzboCGEVxGFnQOd/zhY77D36sv7
FC0CkFWIv8eItUwFrZH2GrMqexyc2pc7oiOd/Nk5/OZH99D5dbp26uf+AZnF7ZcdbE6DJyXYi+Of
qIwjqHvwTt77NG2YLXf0TacoYdQl2HlPrq2Ts1Ghj7LSHmwbFWDP+My+9pvIqDVbyTl+N3/rceW0
NOLa0KoOnru+BZWPnQLZq4riEGEJfDRj3Ki1dtiVNSn6YkB8Wbc6KBfRoMK9wFZ5p4nzSakrXvyQ
C63ZmIrhGS0Gw0sc3ShE1XHcqJeyG4IFwSY+B5/Ukd1m/+LTc7yn5PZuzSrxvGtkPWg5NNakNri8
v6hgPj72w65NBHhbPk4wcNvXaRI+KUajSAbzouOT6Riz9Ic++SGaGi8quq1tAq3lDXkOzzvuT7EM
i/q4eUULasW07hBpmENzTaDENVS5b3CMRs7LfcYG5xqcv+mh6l4+3nn7BnjwcJswCwlDKl3obtRK
TsjTmGPSqncFEvTba4ysUYqKFw2kHUQSDnIxOExrlcP03HvmJ60xpza7UTS2ft4msM5HFj6hGY3q
UHKjA7SIaL87toLzLVz8be5NNvcbZ9M69Hd6hauD960NzYPLWuCS3l2S5RuS1Uhrd+DwsU2kEYyP
BmKpNewYQRwd9ohov8mo2XSmnvmbvPVb6xx9I3598DfUgQdmvXWGZPB5hIt2yKWdUTfogG/tnzRk
tSl10xYyQVLkdg5O7G5JrJs68eLi1sJz8xFWh2j8NhF3+U6QAsOZ+Q9ak7at508Fb40KENsU9A7T
Tb9yGbzVDsqWdCwIQAoAjqcHozSLz3EKbEpfUGNJX+zuHbKfoE3iCbVL7ULXSpTsJrzp1UdEal2j
ZLVwM5t9WaDXGwBTN5d9OxLOocO+7xZyqP19Pby6fEMNliCjuY1h+T1Z5E02hXv1MbVnH6Gno9Wy
KGzfgge7WzXYXnimTtkXvEKELQa3yijPoUm1LKovTsd+hTSobzrWPJlZ/nnjzqrXcNCYWxE9Jsv8
DfvlFMBbz56DRtUfz++19mm1+7rRr2jUYlp1F3/ZExJHm3ShSxvA+JGyDyYzEF3MB8oHNCeHmjXV
Rxvpjy+UYowQvS86V9GLJZeGtp+3CKXAbNvcJON7463NLp30ZhetoMC6t6gd/hBr1Ef07S1fYzbg
pkt1QUM38guu4dUQH2PBkYmzhZDjOi5T9jgTQimOtb9bEhaSYfj7+vRAtF/1E8RxF26d8uBoi+aV
f1lvAHcnl4lj+Ha1k7/aX/33CKgJSaGitxNYkZYYNkf1F70m6Yt4c3bL+NivPkDeqMdeF4Nr+CBu
JoFAqyB8dI7TzGM/3eXFZje4GIUr6ob4VntIM2L6/qigB9OHSEgNBaXF2rDZR/4CxVYfDvmp93ll
p5XOe5UMb+6il9DnFL87ezyz7fhwDKeVrNd9h1cykHbtPnP2kXEf46gqB2/H3mrxwPQhsu46tIEz
Kk+23egS6u5WiyZk5da72aMdZ1b5OfRpFKTYo2bPyyTHC/YIy7wKnJvXH+yR4+KH7eMdLrB1Ofo7
NGPh+FstDFfDv0KvtTopTuPl0qv/QJPmc5OxqIL7xVuzXNZ7dp/09pNbN+k5qDUvOjmoot3b+032
iepfSHi++MArca/dOm18W+9Gdy7LuTpgU1XrZLFj11x7Q7cuhrvZ9OoDS5sY0ZDAjaARG683PU2Z
Z3d2yskQC7ggU3WfXs/hdfVcrAlw+Z6cWuIHE6w6RPG5d/1aQO7tbP+2k8vX1u6junMjdL/fXRL5
6wofcabvR+I6N0TLLzTTY0DgqBBmN1pZ0nl90Yo3xqTkf1de+aNsnbcC2osJnEa7TTxOah0qy0Hy
bEMl4x8ACO6VQWk/us7NO+VD4pSLFTQRQju338MjcTz9WiAsuJTD6PD6QdkKAmLDk2BVO1vd2KTS
zVbne8jtux5mIMPBYvlKkTyATdN6srtB6i0andV+27fa3pPWK55mF+Id2UuvRtDOaSIO7h7q3U3/
SdmoSZ99DTLm3sW2LvovKrkr5gcTdPYYqbcHWDoF3EecesWgwK8no0j+TDoEGQNUhCC22d5zWoWD
UYPoUY3Oy81Q7JksrCByefWgCvuP7qNbZyVmwR48e+vXwkvA0ba+87HtgSVtpb9z9Jt0+jHs/H6I
qG2ER59cqok6Cy81Q6jCtCXy3KCJlNmja32xz6SfIKZ5R1wTQc0OfRxLs2Py/yYuFhKCuCfwPCPn
B6oeyR80Fqg0TyBrMVdQG4HBwvKDSEQtE2vuOmEeCARXqVJvoQkrApPkQMi4oeT57Kuh8Py3/+O0
b1wOJpXH+e/MKQJRzh/BsbdlM6Wd9wpoqAoeiBlBnp8nvrnKJ9uIDgb+nU5SP/XtLxichEmnTupf
PFpQPW6Thd5S3tbIQn2n+7yQhqqg6EBmhfJPrS0OS/JRa28evIg4Co+Tt430FseDIzh10JJ6u4/f
s/vs5YRe2SAZHbkLCpeugFlHPnXx7hMryIF1fDvO+3YMMYo22g4UJ4pxHOL2uflOlxDV6Jx7TpsR
GymeGdlsyCks7eDK6SYckUVxZAzQ0KFUcXZ334K5MJrspkzEfeRUL54FB3GO9il9n1+6/MQ/z62v
86GjpiiffcW63E0dgmZ3dEKzADZ+WIVe9qchRe1Z/9sMXqStLzW6Emp457/8wrKDBu6bUDo5JkAc
4+pbX/kTfS7+lUN3QSnPs7pmwFY5XLjVbaz2gKEbKHuvN7xw5zC55k8KLGQM/gNp8ohe+OAWnHv2
KvE5ALcr753ZYko3iZgUHWhQDr7MN8LNYNGHsBGwi0vzF5sVsoK2/hYNmRYC9N773GYOO/0bIkit
5zfZP+tq62vBVj/JSrxm8ELz3ZpXPxHdD1IPPdCwGqbeE1FNlAlQmQyuAcgKLyIgzp1A7MDy7fTD
gUpLEyArkwiD+n7dfX8ktFVRDUMbLIEOht7CTGyxzDPHkMOoqjxHN5hyO2pllK98VDTjK9ujhYTI
6wrVp+bAipI4idPYptC0D40x38S30bKNwELqmWy2l3rXGjH1Cw2QZoAAg79ZveDqPtroqIa6ZZhK
kkCG77Kqh+xYjZZJo294e8YkC+jW+LYhkjBNHBqUnt/1X8YDla5Y9/vK4RAtDc+Aip8Q0s0+vW9B
8mOzTzL2R3RAvnQbY92WRvflX4PdF8Jl1ZaOd1ldA2JDtni6EbWFR2Lxb+zV1z5mg0MOQtt1hbc1
UIToKDB4Q/cLMcNZ1+lzFt+VcEGbEFkjV6hiW7f6SReeSpq5tw0bvdN6N6X7j+jq+YOcKsPF2L0i
mlnQEnlF+3AbLuaM18gEQ6IZhWKdNT+sL+sju8wggx9uPymHIgDPRnpgLJRsI2Qw568/tk2Elj6s
UTzO/MdHJVYJseqR2qBzeurTVx4DNxy5O81BfUCbfRXAm3tHCRQiBQ8qPHM23IDo1xgYvUp0gKJn
em96a6PnmtSc3tLe5k6STlypJw/x6wepw0PMB8b3CKsXQ/+jDGj+wiv/TSFUUErrQvHowo+VxB3x
PmzLYdLNT61F3CCHWcRissC+6MI36FaoqatOT/IdqvB5ttsgcFRXj8MNJXn0OqiD7ijHbodpuB/S
kg8D/xPAnrbzBhDfs1PxqCenAN+n5f6zPkDU7RNlamr3qpLSLfy5HS5G6bazR0dClAtgVJohNsF5
qJr/PaT81XlSO6Hau6QkXwN7rRY/gInxYmRTiKbt2BoxG0KWjRHUBrlXH9cqrUZvH1IeqQ9AOnkj
Wi1LJ6LqPQVvH1LWDlHxoZDtJO3DVAVq2kxGNCKlKELbUY305ogC3GV55lY5602QoA9tr+8xbTjx
digcEu3o3iN6RduYMAazcESqkeWkZXWMAUWn8CTCSrxpwh2pdmDzUm4+f2s4TUrKeYwKwzGkTRyj
IZ9ZPbMNJk3+dKwSwWGqSN73oc16rN2Yrq+IFRsZ432YQULj9JG0CZ3Rogcj11/sgzMDsOfJypjC
yWatkHAfozBn+fXxCyiXdzM+R95sI7R0Ypd23q4HZUam+4OJ3hzzAuxk/631kdDM7ttz8oZtXBsj
kRPb8/rYCCphZfAoZJdmvKX8UmSBOAnYXzyz6b9nnAjHSyj8J/ECNeEEToHBbzBlrZmGzy5BEAk2
fV3Aja1le3sLNJ3SY+CMaoNNX+vtFdUHaonMomva4j+tSCDreNHDTKHhJfqHjDpVShJgz+kdFRFv
Q2Li95h9/FynRxKAVJ8RmD5/R5C3RW7QEnTaNxgH7yAhq4XWs4GGAWMlOrkNpmUS2liA5f47/zxS
3Ic2N9uxiM8dET4WhBCNMIE06Hw6vxsq6Qios7JQfwn2RLxURdDDhTxzFKWMkkZ1dWUNiakk1oaI
R1AcoLGJ4VTBMphuKkaNTP4jsuc5GLIsoAze1idENbwqG/BmKDniTvCkMmSmvw1Nny2MfYmKK/EB
68PQ1sNFn1xLccmNYOrWBSOr/j7qeKhrcIFoIM9UwQkajJPGEfC8OcDXoH9BAzTuQT4y5/jWXDGh
4OdrF4sqG48WFspjIVpN4c4zcNpUi5EWLiIWRTcVoh723ySAeuHuCcTZ84dEIfm5/zxoV8WfsWCO
8aON+im3XhPGiV7Te4zEgzGw1k811DE11iQd1I/c/a86nVz2VDWntyWUFTgSOC3kb9ivWF6q+mn8
NgkR0rnVeXxiGaXGvjx+ZGETlPgVK36yvRM5DaERYePwMMjp0DowPgfv4DmK3RVe+gp3rI5dhICS
dacJ7AIzGSTjyX6dTb8xI9gNmyNSrkhEbtjhI3t27J/70FiJ2RwiEwVgihuIofEy3LtYN0wiKPpN
dw1OtXxFd7fRY1kPRKM5x7Txc1FM5UZPsfgLNZXyHiB+ucYRsagbE5wOlmCPvzKCbXiMb6zY3Dv/
yIfdonJG6PbKApncZB3nhVtPwJDQ3HYrYe3z/r1bgemwIqphgkqEywASfhh43dfHLdJ5MkuYJwpL
FKsQuRCmNHkHz3JV8p9y2Mwkoga9J+tSF92tnkiLESx3qZp2GFWKE8gNkNQTwENMYJRPjDeZhb/X
j0tgmg1oaSMsBlzwatAF2E097ZHlod4OcQfWVd+gvkm7MVvhUPfbfBym9ogx2gJeLCYy3Bg+sFBm
rvZ6K5lMmEIZmBu6G9ozhj/PGCKeOzNztiE9QVhUjaPJOL2i1wjD2PxJP2lto7SdehkpSJU7uEWo
upUaLYmBy6Brez9uz0SAWEafBCM+A+T0sjWCJH3dItsHLOfg0oWhC+qHBuzoXiHsYCMv77Am1TpS
AVpr/iqgeEXY9D22eBse1swVprTFKVUHRzbhdliXsgVVIsXyRh6+SKecvvKkPdkS+450SSr5rtST
FayMjzHX4yuA2sdb/7oHK8F2sFSBu4i8hxYfd7mm5q/J1bP6vqyR6e/WuXfq4jLHqXcjFMySdp1D
3KLaQCOXQAV7wYuS+hDcQVcUhkpnF6SEArsATbxjC0sZIZbDfDPYSxuFiBfTT/NecVaChg27ToGz
lc+Au4MaaZJqhhEouoeVzFcTXTzF6OW8QpicmcdsnKAsy1Sv/Gz6u48qVd5NNlQfyh2yLh2TnkkF
jpiYvMAubHimXtijJ06myHm1IBlXYtM166mHOd8RpoiKp9/XkawzrEPs7xXSL3C2e/uDxvi3p+cR
PzA/uM0vEfNESaX1vErhSJQ/fo/EFD649Hx64laKu1fzIMyxIZKzFnmuicwS5c43ZCQihjR8LNm6
YwNvlebXUGaHZrX75I7Kk5s+1bmmxbF3oY1gRF6Bw4qwOhU3/SCzG9bad0zqhcyPTAsT9USftCVL
jF8AoCQYP5Igpf79g/oHe/eeXVofnpMm0q1kZhdSUfuLBAo7SOpEMmMFJ56tThzv8F3F8FkdpXS3
zyy8hcnIDM5MGs0vzLZsAaK+rDjYN1fUHa/rQwX3kBBnOCOk+tkJodHOlqLIbb83xIE5m1fjlnk8
iJpYdbaPbNRPo3eutrU2LJ8Zuw+rP0cocTgeK6LIqWkmFmHCVMvDhKhPEXACZVakPNRgGN5dX1GG
AiA0mMSUE+Z5ZtXnZDTm2orSmBKzXLvWeeo9uI4TJv/Zsz1K6uRHipstcIw3/sBmlPaukvPXSin8
dv4KUADqM+5k1nJkNbqiSLqVAOttslsCIhxA4bnu1W18+6VVondnI2YkNGiJoNbIjuKd5MPmEIJM
8Anee3r43fwufmo+5TLzR3uGKIKv0xREl/uahn/c1HQxE/Sg04PNRjShdM7gxJEn4Dt3A24vyPrh
97QBRjh5+eTkWRhUZfuc1p+Sc0x0WP+FQsMyv3afe+IGVOTqoZYV95JmdSAx/qX0VanYlYbg5/ej
2an+yq/rabaHxMLrnsM26e7ZmPDj+Q1ctFtBj2A9Xro6GBEA6/b+LV9w6db4NBaS7itgpTq2Dv0F
yn+UMNE+cVw+rakkS4RilLJmfRnKzVn32qWcMYF2hGXQCV26J51cj2+/AzMj90nqmZ/bCC4rUazH
1d/NV3FyOzQxgACRmNJX1D6VN9qLeLEkinaJEcE7jQCSJapghRN0es7cmWPBE/r2CRuZQ3fmnzNX
ZC0/WcTEW6YXTAqyFBrdyS/I4FDbhwyL90jibE1CCOGHmZqR9JlpK8MtN0bKFM6scAWQmBOomsqw
4OWHyOtDv8y+YWJuQnJ30ipIjYoVLzPxrN+8P6etvlkLrEndo/cDJixW5R2QlwFLCdUCRi/AH/oU
3eu4BMJuY03SB8eq8z5RQdXngHQL30iXmwJRWn+DZKVwFIUDYAaCTAo8OzjeOkG4pbCXX71XX6TZ
nCV0xpOmMdFYkZKVZl8wgVjevArwjcNQJKAARGu4g3DvTJGIxlMO6oaZNgugrMCDOnm7hgi81hEo
lwerkgBJzxyJUB9FdkRaQYps4VKQYIX8zh4bcHGrdF2gFkl6UroL4SMFVATcX2PuaJJq4mkeOO5p
pVlMdMq0vXb54Tmk0Yool005FOsaBbKhULkxl9sjGSB8UrpEsiOHSdwls3KMy0cDv6vUzeS3PDOe
jBRK0RpgCKG2/DX+HnuXYmqKxCfa9R2yYO0fpLw4DZXgw5rh2wEtOH30MBg5gpSSX83mDVxjsyvu
+B5PUxLnEVqCaZwww5TFYibJyBTXoTQBpnojWE0YX0HN+zn7rhNYgSiDrckwKcTag7rJO9Diqllz
6chuibWCuQCBFMylt4JYrs4FAlcvAB2BtVrTiuQclzxj86WswvLT2aXIncrMids/09BpsExiTiJ4
Bon4Q+P3itJZGdwzaeDdi2RNyE6y8w5O5EqLkE4Qul42RSPK1a8SP0D4IXe3Imy2Nl9iwKZ0M5AQ
w2zcoqXFdR+LZFbh8ZuFyPDJ2qcCtbToRPCXf6h6xs+ZhavYLsMmPnsNxuE2EGrNoqEdUI+3e/k1
O+wCGqrrDA+KQj8cEl7BknNriZkYeYd5B4WM0QTKZNDwijQZqikSHTNgZqHEagNFm5xGSDo8cRaU
/lmotbX6Gev+A6BFxH7oWQQL6iuATo1Z1/cc8e9GiLdZESGDE4IgCxTVwwDsFuAtCDzxL7RGawsB
eRFOXHaARkiAd39PC+w9WIRsyxDJX5SurLwQi5uvIEE472Nw/7hw35t/d3Ib4c/HSPiz9qcqFiSL
Mm8XCDRXyRQ5dap8WcUldsAPlug0Xeucs/6FJHfn7GpcG4FOyy6+WBi0/m7SxO14x+D1qQQKColH
i/qfRl8TT8dWxKERfQXHeUHELBwqwG6Pnz9A35DiESVLIL59z6pwRxb9rFsfkslKZnvvN/inXt/2
DgCB5BzfTbi/LC3wRf6qUTF4dcGRGd8bSDObRcByIfvN+NkjpEYx7LAqS4aX1ba37d2CRr9J4kKk
AyS57yGKzM4CDXfLrkJ6Vql3M0aFiPdo9elgWspE3j286zepsy+7Uzz+2SDey6npebyenKwMlgyT
/CRv1A9TzWDxkPd5TzqHFGiqMUXgmhpcEnzNYqRskKSkTAktHBcBMvmOzBnGC/NThZegnOgJZnH6
e3cXoTpSKjRQqM9Fc0+43VXRLF+hBieAC+yrolyFxRDV5no3uhkDfUbOS+4r8/U+9ejkA2Fu+cDs
PXxaJXg4tMKdglqQjdTm9PBfdC7ZgFn2VO/EnpEgqDdLwZ9e1/tfRG701/C+Og0VasaoFw0ZsFjo
ZwJLnJadHAoX9QCQ+VAfj45QRwwQf4BvLI5P0YQ4Gzc5etCjh6sIqlBE9ZI9Ze9iDKo6zQR7LzAn
gIZxfXaP9ZwTgRKyxZHsdRlUbodn/k13WH87tGnaQMwG1wf5CoS8QNiIAI6x4gGlSaC/eIMcF6fs
LPfkF3jwG4OB5dxiljHITLtXwBrD9qLtR8AOKkCYWWVJaflo3RXrj+VkEYLLgGO09Rw1FW3PcQYz
YcEQ2GnR6VNKjrV4bN5v4gCEVOzncgTJn2oiJ9Y6BSSKQvrGK13YTb/2akUycfelolBkMl3sDOdG
4aUZwsIqp/GCtaSyOfMTVyq4X9ftjG5MMJnS+gA8jaxWf5fe8V7ATYoD9COwQWgAcSDCbRxKAWRR
+aM8X66WR0Bdn4VILBYKK0LstPA/XftL4bOSkftEhmZHEsLmtRSeHOKdnHSEEWLENE7CEAqTCZaF
vmgP+8C6Up5Ie2iQh6dI/Ss0La7KvjV2HiO4UcOYwDY4UaHpbr81I6owkFE/Rt6RJMUkjVVKq060
yldG0KWONBK6ohtI/XgCnu6glqRvpHMO6CVeCIjZR8mqSPCVvpezQdl5TjGiRFFKdG1HuaThyrgY
VcYdjjtxscNpkIqSyyjq2bZZYs8xeRILRG2MdNsxk/NfnTXKIMS+TOUKmDh04iS8kWPhKLkAJa8s
sMlzJQPgEE6ygovVP7qNWG+sOa3cy4iuKZaIQkqkZ7Toy15H+hfhabPsu2wwxhFOfwSE/JR9f3Ss
FkGimkoLPRw2P4fd2XE+N/710SKalBcnxCTAPBW9gkSWfBTyd06XovoQ37TJyaqorU1jy8hC0eT6
mjNUZjAGGl6t2QYuXLGSYiaISki7soVf8WNHNzK6V3RnXiro2E0LLMVzQEa1KlUikcFQu2wZc6tl
VVegBlbqvZbahvC8SBVE9HzzU/ez+Lg0WRrJUpngCQkBCTvo/3rHeanaNmUUKi10OlVadof2JQ6B
ZAQ/lzCLrwQPpsdmmO91VeSvBwfQF+h3g/b0c+vZfnjGnMoM1edCJSEuDoQ4RR4tgmtH6gxGUc5R
G5RkHtQkVfPf1GkQZqBCrVbeg0/E3mVG0/QqgPjkowyqpjgq1xRu0G4gkqfBmEumb1fdXMo5zG+H
Ti4EMqh2b/iehL+Ug1xm1H8CtpPisnaIK+g30ov8OOwbpTNo9ozeIXxHzkDnXeF6aacaoDpzijds
R81Iok3r5hHFxVj5hvqINXMEnkAnpwGAm+zVvwSUyBWoSc+mv1Sb5rxc2dck3PUprxBjK2HYgms1
erWBoY3zSNQU5irkJMikO84gPcg9MAfdfmGgSj3+i0IpCcydSTojPZ3LiKhYjpkELUEJnlSZSiwL
0cSAO9GjaILUyn6hcl24BQ5cLlCD9Yjqr1yqksYS0ZTz1s/rA+tSxMMC2wVZPyJV/NKZLL9mpKwk
9nG5D98/ZQWwiEsbyMPpRU1Z+EcCumuDOzNWMDch/VTBs12UF6EV6UD0QXAgdkUCcVfqIaeSkInt
JDv9JovQbG/+H+7Xd1GXogU34a/HWnmHyiqCPMhv54xjpE+VWat+E9KSvT7WFdaYNv/jrrFiRH6g
dkHGqO7uGvfW+mSOIKei+UC/XpSwwhFokpbACMCNbFjfI/+p/Fhpc5lK4x0YoS70IS5SFaTce9If
eqaPFDFlvZH4Xeg1WTaXIvD0CJCipCTx88lLLg03d/CUjhAocSvkVDX8uhnKfRSRifbFv9nTMyv+
qn1WcF8o6DNeykWqbCShExHULpcMhQVooEqxXSDjNQAUAYH4ysC3Mzw30g8A4KT9Gnd9Cjmhnigp
JdlgK4Un9mretkzYDCJ5yF3jdouHkBdhL/tIqFoyksvGmf0R3wJ2I/CBShUfkN+C3vJ3hP5w1sG7
i77gD1COz4Uvz0TrKqFWgSj2lBUp8KIyyAqCMtQ3fnJaZmQhF2tsHf13REZl16+sutIrBY2Zr+5Y
uoL/fVg+TL3HqjQpz5clZpliqg89B1dp8yNFgB1GRibmvkJfmDfoAEUCjvugXKu5Iy8rBIXCGZFC
Dc6OItraJ+RLAm5lL0KXbwTe4gLI8Wd4aUpDvwqaoUXUidHf3xQR2HSgSNsVsguC0lCXEQ1bbvMA
Hli+8fpsw0RSViWCUcr0XC6ouRzdd09xEakEOa3FPoiKmwrKEXGRbkT5syM+gnxIfpuwB5gyXTGY
gFQBP/OJGWzJgBRDoUsJ/CnjIZpMNsj9bCxDolhMyY5AVLNIhxSFlEBsGcvpnKhtBRKTVcSlNEiv
Xzp2vA9Id9r5KBuoBlblGNvgEVqQaWjI+YAs95sNifGKaFC4IHt7oVeThW+3HkHI0RGId/KJQOCU
pJ659wKV1EzTidb+rIBUDnRWPR9Ce3XRFpe5j0RWqWMWqkTV99/Hx6HezkZsesA8onGcu6oQXD/5
QM6YRiRg/LGmWxFhdxp/ivCFsco1q8IvZ61/3T70TONPneOnAjmX+9brxDB02ymNl5hAlb8Q9wjZ
EqIjtLbo+h4qjj+56jsXolspTqjKcS2iLzYC4cg6SRwFzkNYfP1Lfykd0r80n68jA6ei0KjOtSnX
p8sa80P2jynS96sWoChH5ynWi4AXhWWWT/FgLigebJl8iT46FhzQjLrSsqUspuz35or+pu1rDyJZ
AoRGZYEiOSzKQVgiKHAdJdk10m0l3OgAMjklDPXqiP0mvwP/aqwprOkEBoNl001UDikbpHOR2RfG
LexQVlHOhPIHXXUTTB5mT48UY1cNm3BlZLBKM3hlPck4ySRqzZAZ4KcJUH4Um6hN+oavNgEjFMqY
nsSVpI10Crd9RS0VKHsCLxTg6Pfip8ms1ZwFnCvWQurbK+HcVOi6uWYeK8tusF+3KGOCssXuQvOH
xa6UoUbTuqz0UegQnvZN4OtMyosoLa9MhWx08zdT8fkLM0GGX0JPKfUHrH07A9IgVSHseRJUJAQs
FT9xpeWFaJUiTbtjFbGMrlDRSkZbeMW/diQIVSWUM70rh7C4LfqNSFEWnj+ERlxYbhfv3dOCOnUE
flxYLzIduitKPJRE6Udmg3QNUDUby5jo7qU+HHbdSkV6usWiA+r2C758uwJ4QGV/XuR1+jKogkv2
j4hxBRxWZR3AOQ4iqEPAXEpjQzrK22PFJ6o5QO9bC03STxbK2Niebhit6rvwUmw4b3k5llBURMli
6WMV14jsAgnWXbuxj4NySVm+bWRi21S6EI1yR0taV8TKIs8r0SQIa7yi3zcQYKglwjYMIHtNL9hc
3EnmJ2wHc6oQPGPnP6JyReLy9HlMzyieX/lzsfQwMVpikjr4769seQfzU24t8E7Q8Rl2FlAd1Zk3
VbuLUHOt2FRJDd4K5HkqmLBB4UarWOizcGebFXKk0Mfe0xG66fRo6BXxRcoQR92BJ1e9W0V4TJis
4Jjgvyu0G3kaYmP5NCnX6GF3xO1UMQWgfAKP6kMwuMLWGrsRyC+e/nYRoSyfkvyBAiEFyZqH1li8
uk2IQH+4ILS+g5VgqxipJD4UUAHNJPztEGwpBJObNklgCHWJgYjrAHi05olWASyNgTHY9VM+WV6z
ysVIcuJWZaVUfwAOIr/UoDNKgMhs98LVl4MJuKzwjihKo6W6uLJC6VbI5++pYO4Lzy8LLtctjRaF
aoq6RPaTmbuL1qEn2J9BIaXwfrGdOCJP871FEUO1M9k9kWOUkkkKAySeq1AgoPPUrDHnCghMX7G5
Il2bazSjbK04TDHg1U1nvMLfZ2yEvL94ekIH9AB9UzDBp+B4FOitsCXUX7izNHWtckDihccOz2h3
s+pl46A7uopRM6DVjY8iKfvmrJxPRTHoYoQn4hsinC/ttJ1BrxKPRinHmZRD4AXlxjtZhdIIGWKd
MPQmRX2yzYL5y1CWuDuUmlOdL8qKREmWSV+NFkaGApLOg3qOhyYGM+tbxRxkE2W6qNcFUt3YhKl7
YwMVSngI5sV5JDEOvcysCs5cmboDdCjlpnpNh9PckzLh23/8mAC7yuyUyJbpujC6q78jUYeFN1GA
Jl9X+EZWkiSsynBRd2qBYovWkEodisNxKVhTF/TT4OLhkfRJv/GjYiZROacHZiLYr0Lhm12qXKQu
uRWoxgAfCELQgw07ijxbgkg7av5lhUO1MSFr+pfDxjkl5paT66VURu6hbuepwAhUyRQAXsPYa2MT
JeSoXeK7lGno/0U+WkiAJG5truelXlIwtlmYjRA+FdMb8i9xjGBDTW0sDfdStT/d15LNChlNt7jR
5Lkm1QxVJLjf9AavjeCBb1eil3+fZ3K0tMES9JMCUoQCUZAr0+S25iJCyCSKLtMMhHIZpCwFtuNW
fhULa2C1GIQDVgYqz5B3kaSweRJ+W0mKjiUWA7WlYtYplxQoLMeotMZQmtNNZs5EJbMGlDQhbCXW
puwQDgGLV2mTquyiYJUoo4pfNUhetU/OmARJz1N3pTIa5vuOwGeVw8pmGCeDFaJ1qotTkUun68yB
zBgj2ZsXlkeXLcKPEuBuA3qsLoNqmkqyQtIVZKPQCBygmgf9LcWqkMd++whu9KT6YkIxlU7LDWuJ
1fwR6KD5jAhlxyxceAlFqPipxVyuKC3ne3HzhS/optfRe9RrNE3i4DVZSie/DfI2tHhC7HvhoUUk
AuOngaAEMoXJQ4sR9FgNqS8r5io42Ko5X7tK/nRRuica+83XbnVx4eSAJzAOi4nWvn6Ugev/YkB2
VA1UaVP3VkMofIIZN9fvW6TAsnyNjF5cBqX3+v3+QbWenfiA7nUY1RmVvcNslKWEOemL8yCysBJo
eQrdFfHheBMNxl4FgiWbHhfzRCQt3WO56H83kvAL4UeCVBO6T8pqE4T56EvpSUGy8jf2hnezvwKb
wTxSGR7duBFyarKeJ2m+SUlNGJ1ibHxgAeHtvxLK1oBMcpAZqeW/XNCDuMk1qPCni9T8V7VdW71o
BZqjErC4rjVGgjM0YttQ9lZOYzHhN8S/Yq9GvZUdG7lm0knGXQCyZiKXg0fRgKpAq4/ro1qxpv9m
n1berm4vrZ0m6+U8Ex5ToDF8uJjOM03rciorX9X6ByLybO6SDggPCyqdDqv1Rs9oZSxroFtb3nMt
QN3YDWLFVHttToeV+6NbpqsqrAgsu8K7wcIreHmaKfSVaUbIkujYQoR5eQ5zVqdt+d2kowssL1lG
iCMVgYEomwlOUhdazCw+rTmnywbamoJLqL6+WTfmr+jJiZQzDBApKRg0wp30yDugsah3FRxi+boS
a9FvzUjdEH2pQHxhM7pinahOVePb5C/dRp2IprmwNf5F8lHW2bVCzrMStxG+I6tRmDaAf12Y7qQG
HJYHN0eviMCW/uidUK91Q8sv0hfoawgQRD6+/7BC+Di0xZevsdDlaXi1KDh1Tl8hCrsEUacvwqmQ
KFL0PsdXn24Zc5RDALdZhV8d4f2jkFFOLiXVU0qqxDQJzTX6qVGTrcNkVfUesY81SCgAEPrQd04d
mhiW3yosS6gExtYURhO83wqlZz10VsLVTKpE0KUH/xgDxX3QcekT6MP5IlaLoUepSFCjnVLnpesz
o8W8XPRa/NID07+q3NoKZ6Gbo8moOcIZciugUut+ELuhuaeobKEWQFQpbffFgocFj6tF5mLhHz6O
w0oRppG2rnP8LymuHKUeGgBVMcpyl4pgh/7CPxGHKlooAb2UMF/6cAtF6AyajpxyqURPzJ8ya60y
tIrRdfKKexVdieag3J0aXZc4ZKKfMm8nVu7SU0jqXxRSZKV2waYLrd97ACgIoCq8+ZfeWJYkZXGK
EiV+HmU/WNbEIkWB8g7g7dDLcCNRuoLAKwfTg2x2tF3eQLblcqwhopQE/oheIu1QcGI2LQvFtCOW
rda38UTHlfkrbc4GdISG6qUIzP2PqDPtTlZpuvAvYi0EB/gq4IxzjMkXV2JuwRHBAeXXv9eG56x3
5SQnt1Fouqurq3ZV7YrIvdgPIHYhlCLcAVODDiDURHYT8f3pcbCNyv9jJQ3025FH1kPLEFO6yqWk
HTxsS+5QQqOMnFfKaeHv5ZNCmotBJTK5fJwOSluGUopybv5nYy3dtZZY7oHqDuRQYB6X2K78Lb1S
CgGkbCxwOtf1KhOtCn3mY3orHqnut7cikBMLnwBv3IvelQo0IWMcmxe4lpRs8KZYSlV1ePS/QHeU
4nKk6k+XbkZP1M6J/BIFJ99D3NqhPOUSKhBcUDq2cm7xpMFFdRoT4ANp++Tt3EuOtbDPw7+qCFB5
JXwBCCtd5D89kOzkHnAuNknv15aUbtJ3pZUVkiSSjh+bDDeBMgfImQBkVJZbBUMqCKijUC0MD1gq
5eBDYFZ+rx6GanXSKzQco19hD5euisEVj5TtoM+oTg03muY/n4Il4oAkCdk8uNe47q9/GbOAQw+5
iq4Cqiv8VgiuCowU8sSyVl4AM8rUqcpNk0BXHGZVkOghBIZkVPVfAQMUleYoVtlnRAW5PdM3kRfP
9IIzU0ql96ruUdfTdZSwo0nd+xw0g5jAr+6j17IPLaggmwrFEHxzmR1mu4whKMEiA3n436ME9C/U
qt67Kf09JoKnNBw9Og+oJSW0zkpns/owBehwgBqu85SsUwLZPQWgGWBZ4qpRGWSvakxgk8yRwA6F
pqvsUl1Uo9IaQCACNCFMpQDS1E2VF6KMMEK+oDKH4BUy0wpzA568+KvC3aThz5QNrn+/xpfgvaQk
HyA1nr+BW5WLY3VO8+hPBOXiDVdGjhta8LELJnoNBIKRZmnADn0NTGjON7hd+BWlo3XrwFPf8gSY
tboCdE2/MbiOo2nllsB2Qk33rV/ndf3t0Vc4mu/lBZBXo6I5OxCurFHZozUg3ufM4Zn0/ip9M2Vc
ZOry1AKRhPgYRB1NVJVR8pnbsBbaqK4jwcFHJ9sp3tggFAc81zVpvMGL1+CMtrNxIW0M72vwmiVr
nMM5mBiRWZL7hgLw5TSS3odJLeNbtOlE8b5xKHtqciGad33rL7qS3iUfVf7zHhUY4ZuVwElv86fo
KRoWt7NONKhGyYQi7xJmuesOIJH+r59suhK5p+rewwVGjmVV6wyXFdPATsc6mDnevaPUNe11mRcH
EtMV9FEizcYbggcsZWffglZpOZPd9iEjq7RZOGGEJRz6rUlVyCR3SDaLtIOMLHkqivC855S6457x
r0rBYCpnHZX/y8yQZUIAcaXfZZKSzinUt0WwRPy8kMSViY4y+sjmC4+4x6QAoVKMqRKerrOLKjix
IE1u+ALAIHjPzo0+9bxp7+orwgGMRl2AzLzaorptC29wE0qNlb4d78QnoYAYCLfK2BciXOUg6ZKU
FzCFGIcwfpWKD1MY34FfpTI1rTIEcEa3SfAqbSoqQVVTxbTCiSMTUx6NrHHZtRrte5CSmqpMjtbE
YSTyZfU6ngU5tvQBmcuXLb4oeqdEiJAaqUxaXaoCFtf1m+pTeaoqIKowaCXzyuQTUCKP1gAelwaL
Keh3xhSrKZ/3EArvNcn+paif79J45FG5suZUATjlQD3anKjoTl2f9CgFk6jnVHESuv32ewrRmUPY
62HYZLqk2KXg9XXr3ZVjogtjaUZ8lJbCZfon+rd0irksVaEUevozmEIEgB4YIdVPTL1qoKrjQwdD
PDCmqNl/p3+kooGLUg3Bo4a0siS2SCoz2V8SBQ290T/f24niWDxTrV9byGTGz8DAk2cucA7YdAej
mcxV5FQ2bVmNoQWplqTEuriS6jXK52QwSoRmMdg8mlqB/5IGpLy0sJBU8pKAJaMBZN/K7AIXwj8W
xqlEyhfE4BuyB6HbJnODOLxgM9GEH9nnUO3j6SnEd/mFPlRv7xVULRTDaJaEZ4CkF8xJShZpDBUV
alDYCVlyV8zYhIOm+x6bQ7EWIjN8n6aVjShrr3xsWbX6UkFfk1I+p5tSw/gf/lPZKLK1tQeohZlA
eqadi/uHtVxZtNTFyNWufCsVLWlnSeok8nJT8AIGUO0OYEnzscpLN4bMJAKZsqlkAstEjXrHubJH
jj2MYXZ1ab7iGFSQqSx6bPasHT6C41jjvPTxC9bUCmh6ha1WBr2C6PDjMPcOkXutgCzcCnghWydU
Spj+9djRAJd6DoAn9QiW406FXpkQmOK5aVMqaVf6hF3Zo9CnKuYRuisvSTvaKOEkwUAOzVc/tQ+I
nCIQ1U9Fi99D6xdMH4ojTte7E5QHLYbPu+d+ge7rn0QDvwkwYDDwuSat1VADlDV/gfLMuD1DkEMl
l0Jos8xt8djDCU39zlBk3Bnwxgm/YY+NTcO2YLMyf5SJk+AY8DWIhmQl9a0fKMMUqYOslpy9yn5V
DE53EGbKg64bE5syW2lr3CJ8Z6aKtX9TbCu3DT1u4Q5tQqWVKyrgdF0i2tmINSDpl58F8AJ1H6Sd
uZSiP3GU3xi6Kai+U1roSh5OQuVHk98Y/i87EaNaVZO13xL7RKXLXVC4U6jmeSDzG8p+hFvRcbka
+wEFQkp21AVKrBO888Kj3D6Qf4qAFApo/GYLMZ5rT1w62USReGVLNES7HQpk1WdxFZT1ElSpkiRv
+8sTXM0w9JP5pGQJ0e8TntCeVEKWMmNsWOErf0GeDZ1dQVi1yeRyCYyVFAtuJ3wwUFiVQGnn/SNf
SfzVe+5vk2NzDATZ6LoxGRy6+nMoK1/voBnmYElzDQZZklHzMcVW9bhafd2GTPsOE95QaAGUV36J
JkzJcMJvJfIKSlLL9j/1Z4xeX5XQVocvyASmp3ISoy8FPUuaBDRoAzRKxzDcAYAq1EOUO02JbqK4
VwTpTXWcYq26juqOtXco/2FwCfPNU/MJMrpflBFK8ZM+wKkg+1mlq6j0PkqewCLpu+Y3x7/MajFK
KJyvtArl/OInAJLJHGGnrTUcKRNAGKj7gC3AgDll2SEl+Nq5gmjovVAZ0XrYXRWETF1ywprreqeq
u0qnh2EtoH5HWfSPqfW/zMTKNIx7tw29nRR+lDVafStHXPHhpJ9DlRMoyUzkKPzm10khb5B+ZhE6
Fs+HAVHWs1vGW3lI468GRiXkQ64258ngKUBDSrYEQUoA6kSqClnpn/YfxeXViV3mWjBFmiTySmgi
wSxIlZDFYrTlBkmfyC1SXip+x0A1lzLUy4Ihfjt24qBKJlCaQZmnEkIbyZjkHYjZgdwJzkm5giot
ICsVtkw5Y3KJcHTaF1hBtGDKBMnh7nD75Fl0rzPe5ZPe86GQKs5BmY4t102mj3QmpcluX8O68nF4
KjVuHoMzV5YEpkJ5VrKul38IXSjLgIxuUY2eQrcPJfHt98Creta/yFdk8z9r4TEUKwWljhgEFeor
+0Nou5B53V2WS6W3sSuwDmTrHLqbMa5arwWNFZIn00F/0DfmgfLHlfStq8oWEeAsS1jX4WuoRCMh
77ISZC0owwU3lXwf3UGZLvq/AuL6ZPkJPgVdCH63Mmf0btmSukppZ5fXaI4xR5bl2MmRcz6MoXaN
QJgIjVA2bUDPKBD635eAjTvmgmyBzTQJXQq+etE3DeaJJdG7pvdSlnhId2m9/OQfSiiUUYFWIRvU
pi+pNJHEjp26llRWmFqVC1QdjULPMNVVcl+BlzI2K6RRlnv1pRBGFWMUFsahwBmoMLT8xVPg/lPC
Dx12SIfXTEso5QS7iIesXcBbdqqmQ3JRJfxqxwpdlNUo47CSdjieyoRmdEVppunMhVIAo5MTEIuF
tFFaEZz+yJb/U8AalYdSJXGUvwixtPlNfoagOJUO69GytZK9ZTgrBCB2jko9o8oErVHkSYwWkKZK
zBINhZQo2S/9enne5MSJlZjewrSCOxA1K1Wv90jJy3QRNKNsGNj4eKf+roYFekXvYXQDCTT+PrOm
QjR91lJrCH1MtbfVh3SKEOydPlDyCgiqkcWFDB+aJHCLjLxDeSXCXQQjPjlqOW4xZRR2VZBXpl0V
tzPWGqCx1uTI7NPhQfE1gKDifHo332oBwdDknGnKYNLBGpYxoJgFssL+0g6QpyTbT8IAoQRUJpJa
YGhgW8rJOO4rC7JK7OS8+MapQ4QUJldgndpvxbqBXeFVZgK0fxSKuiIOUgOCD1TdJPKkmOQc+Sn3
rdQ972U0emJa0BuU2stFkPEuj0pDLK1t/q/gmQoG8SSqwiqhOdq3hJEkX9quDwJH5dZm20sBaONf
qBnRNq5CSialjkP7q9S/iKM0EHDa8BSiNj6VA6e3SjdJNKVlVJ6plBi8JsrkpRkkgoj6EG4OrEZ5
klornY966iSIzLJoWrJfh01H+6KGhMuRq9w9dsmI5+CJlKCn8BEf5YjVv/ESMUZB+smNRHWU0Jsu
DwBP6J2YjiJU0ikYbziaSn7S/Bk9UDr6isMOQV6SoowuDAakX7IV9TxaBQ6a3zreO1atbFrVgqmg
7t6ngH+YDS9lhvKVZOY6pBjkJ4NZ9BReUo5yC+YZuiKANdRBHLKeRQiR18AlrvwURqE4ux2ak1uJ
Xih4TiXsSviv4sZyhR4AOLfOe0LjP6NtCxjhPqehiL6svkXwWDjvpqPf6LRtlRrSDdQySWki+ha9
DeXApE8fsf2U2CEWEqUjyJegw4+f4fpIgUiuJNcKoMvOr3RwJaLaF8p70a5Rdr6sOm12Ae9Kdtl0
jTWdWGYnkjSwHYOyUxV+jEpilApzpEjnHO677liROj2/vo7AWOSVA1iU7hyP6o+qiDl/I06uSJ7S
B5QJla/3fQFKTr+GF6cdq/GE0mVyUipfRrg9tp8Bz0Q1bvw0TpEqo0fJElJmVR5xjq0md6fFew+E
HogrKW1Zkcps/cauwqpHeEpXDkGSF6BDojIRdc/GpAwXckxJVSjAIlUh4Fcxp6SEKU4E7yofQtML
dSt/EUrzhHepVCokiVcojoRUsEMdT5CYHAIOwqI9ngSOeoyFqsvE0JvqgpuQtqyBrHklRJROwEil
pKxlmQ5DjTgHg7I/lUUV9wRvCsYjuQ3oUYe9oovae1WsUXCD9II0A6ACaZfCbDE7yuNJiIjsXTJJ
pOqkHHWOiDdF4f0H2luaRwFbXbA62o3OmeCzVGQFyuiR8gY+tY5QSVvGkYR9pLoRLAx9qEpe1k7U
RAij0dbWxxUxxG0d5ISCjhw2KphSpOU6aeAaWVDYwG/EiitcQzUPkdo3SdKsKCL8I19JB8arlw0t
IEJtrwpKlChdSUkGJiCqI/OcaBZghzO7Kq6l83AOjTsHiBQ6iwB9kg4YZXyLlEezoPO0CrXJu1No
zBzY29ZkTzt4LgZ6UO4czqxvLvyhc0VJSHI2zZX2n2IrShVTeaxIcsA68XwoWiNUQzcnwtaqYdnj
BspFVIJM5dsRrcFTkn928RXOUa8u/dRfT/zU++gKiEP5ou8SXeXo+YVviUMFLPIsa+nU7opuBtxO
/BIJZTnQNeH86XQvM3GgC1KFHWqDPBoVuirztOj/SuZ0uOsk1shxDGfVOJVYq72p/QetF8E2neCK
eykWBkcF/5bjJpMFXiy4IhRac7qvkUVyrc5pQRbKtCFsF+LNCOLTNoDj5CfBec84MRUnlCtFllwE
jTox9SqcqnNPEVrpakVXFPCURuD/ZfrOS0xlyvmTIXPvP5ekQFFWq7s2u/hl0NaCvpQiTloYqyIN
Kfwl6glGUfUDabPAk1IT2sBy/KUJn5PTF9LI2grFId3sxKiqeDMIBR9FFDBCZHDo7dq6qprVOvA1
PJbVLU0g6RvZYFL+yagA31fS0LF/oOh21ITHs0T9HxwKdglz37aPDi05qXhZg4WXVS+cErSLpf6Y
cviyWEY0Tbjo5XFwp2suR4LMZl7VISRoXNROYl+jtzqHEa9yTMjlVjXlmaxB5ZtplALRdaj99336
3PTishRHpc7KT3TIThM8x5NREZXgFBuT/uQySbq08R3CrerZ8NO5vZYfP3zoNlq+DAPHA9mBDe9O
Uk/zI613jqzijNh81h62RC9XHxgT1uYBBw1WLHzLS//v5NVP6/PRE3QkNC0JdHJL+ag6ETrTKzGb
Kj319E21LF/SuuDkMuWl4pOdzGHpotZCW5v1ZLdqQ2/C57YUOLa4+GBetgd/duY3qVR9bZvdYTNs
pf5lHTbg3oPU0fp9hvWR7LUKeVVxrmKE/F+hK4XDflVefcO3PhNS3HdAvQhlKSxUpeIqKETidcqo
9ZXD6VLWOULqhCctqk410VXBlgIpYreTCOjIrK9FJiRmTlw5tHpVSgJPBXYkY1CgC1YiOctVbFIs
NLJs5FSQSgQQLNVdWYT5DMvMH4pyTNmB2qiCjg6lJhAipcYIR450aQiBRoJ4KrDozP+rELFCwFI+
YpLJFucgmdV6GXwHUlQyPqoKjfsC1aRMdpSfPAGpDJPNph1y5866tzaofIQ7zIHE6MEX/LSNqf6d
zN/BOv85TDeDE7DLeV7rhLQOgvL7ew95BkUjN2/ZSUP4veh18KIW06Pzy82jZft43pj/++cSQD93
aVvbCpJvTvZisvnHoUrPgfbBM+fR5FInt/jiuYdu8UXN/ohGFZtZwbX4EusfjH/NQQsaeFjGx+Ic
N04eqsMcHFc0rdmC7518GOg82BMJj4D+nTob6A38p++rrY3pASbWIZdZ02TB+aZ9A5HEGZaCOUtq
A7tdF+T4COibSj6GmIhSrwbFmrOClC1foRz/nv1v0Ots0w7rxx50zYep6YVlLH0GvSJlrfa/aAzz
4E8eXEfrorOZ4UqPKVAFFaN59CQaY8n6dBNBvzbaw3h0pL2UGTze/urWWpwy//GEjfmbznkpmpZG
BbAUwNP84kXaD8k1u62gQZ/RATrMPYW2w8e5C5e32T0eb23AqCa90fsGTVW39ZmLmQ2ft0BP6PvP
5y4foIVYUL8SISO2RlsgMv3h7a4hf6SVbWHyLpPNnHDtTkzv1wSjfTJtRF2KPuzlb0g0SXuDCQ2C
M7FCmMMFDMYdGgBTkdyA376fFe13P1/alPE3KVSEqHVI+/rAA+95Pfz9Iv/NoVxPfuklMCXE1c6a
ZEIxmOj5U9u6dzGSQy4DcJHzlVyD+BsQCbXiBA8SDHpZOLB6HqhP09uRgD5ewOHbodPYJwGgNgRY
+WBIQo+4vn3Y3XOojpvjKz29zOQzxbtr+pDzX6jlyz0D1nsI72od92szJupeuvc37+TNmuM6lZlz
iNPm0e8RyezWQ00nnC30emgzSa323fZaExYGi3dtetfpJvU2OpBGRpuadXrrBlR2BuceTRxoT1Kn
PiabnqYha9h50a7db6C5nwiz7ONvPhO0LApx0/YkW1qB257clzV/ko47bziqySfwSUfGWsm+in4/
74IX07gIVhdSYK809n10STUX2TaqIELSCWo8vOOOmmmczd3t026jt6ESs9setVJD69xrxe31qmZ0
Qr+2vq3gUZzTz+b7+9xDFXaK9iPx6PP+6bwGiTc/19tJvX2g2cfssADbiTuHxeZv+3z776nrRQHc
4uePPY1W7E/I8/391Zv8HvzLJGrTwip0r8ETfiC2wERpMJDJtcG/XqSlTI691pYuP4v8c3MbI1ZX
v+ELriGc0+oYe/8pWKyBXfZFD5ydQelqHSyLwj4ucPCGz69h9JpYJIlA/OTffSi/DHMEobn4640e
PXYmDlyv5Kieh3d/9R7c3u0sCrLtyjU7cbgSaTzd87yc9jWrkwdI5o4c+F4Po+sa6npzfIVI79Pv
HbwYfbUZ3u328HZZQTK28XxakfnG0oZ10IUdG8r9u3/1jd4QwXv0fGdMs4HadAU48PYhrqLBZja3
F2+2jA9xkDlDP323RofnksjK5uIP73QYt06GZ50CEfLKjXkPQpRaiClNNn166O13abBygCXgWw5p
JPmPfbGgrbNKuA4vKO9HewMy8PGO6VHr7kdvduieP5lE8xX4b2WMSgc2ANCPu9MoDR6570s30eLI
x8GgzpMuC0O7vfk+jKKWn4zptIxVJRRHxrbwE3mmVjfdibg2+qlcEtmbwuNpN4YjJtROgBL8EsRh
5BnIeyUANlUXJtWUCg+yUagETQbszt3tJ459AOcxQYourJmK6smuUKaxTkkLfUd6gHAqeELX0Uqp
1MId3nOlKSuNVW8tWSkJcwlXKVuXV3FZlw/uPyGb4Up6k8pSAL7aG8g/8MXgvXzP4dpby0SpER4S
ViKPSEh21lUVEXji2d/7C4GHwqwPQbRG40GDnS9Uw/cmlaMWRF8WaRhpP8j91kB5GoLgVbpjdG1+
xj0RPgq9b9Bb/kRHgLICsUbKB2ko0IE1PAh14O3H5FABFUU5OL4kRCuFI8IcVYI/zeKIvJ775I/s
++lIxE3HqYr6lNECESZgepXwk33UfzVu5cmIMgLYfCEIqcSdKVqsMmfKUCBqmZDflXQffZGPQbmz
ogZmGULGA8RnktmPMyAGPhnsSnusLAfZC7KrVVpKgkf76VHMPqchMyn1KjBX8b5s7Hii34EglFby
Rbr9lMw4SlHlNt2oKzVhXpR/oziplkBAV2uqZVAtmCIqcr0Jess/Ue6aPBfVtqp8RIUqVRxLDHh3
6gj0ikpY5FuI5hHUb338FHKmZK2KNlx2G5ifkrmw05TeFA/2F2Kf1NZOIOQWr4v8YwleY6n8BwFk
IFV474ILJC8b6DFzsh8kmHUADA1SsqsMB0kRXQrmrakSzITOuWQL4KYTfGiOJd+6oouzRC0eeJ0A
QLt/MfBesJlxbpRQTLMfMjohlq3YpSoL8hDeiD5ocurjZEiChvA2FW9Xl5TFraFUWbKCD4RyCFQS
/iEfWri5GIi1pbMywUDuu5JP5fol7EO63gZ52KIPrhIo5QjLuZV9eSudM44Ih3bJMixLSpfP94dI
ErWchEExXmWcCim4/1kUYdLkxpHbKC1RuvSsSwXhS0+oQEgaQVpCA9G79HpV2k2rwv8hF1g4IuDV
c+h5hYDI06tKGJXAjqYDEmFejhT/CIzViilDu8RbWC/lBwkoSYf1eX0sTAeGMd1MkDTNrE+sP3NH
LTEdRoAbBTdo8ki3rwrwhVEIwtPMVfiDKjqr1ypEYvNd5dDUv3NvpckuiYBLhnRi1hRlSocWQFC6
coVaK9oiH0ilUtKlCv/TeFOm4g4eeSEgwjwU665q3qVmlSsBvfU0xSoVwYwUMx53Q+TGZYG/hqq5
Nmn4ioX82OHIadDwHmMXq9TLoqhM+Quae2F1/0WJ4VBAABSxvePC05OEjGal4ioUIexEmF78pfVU
3biYsrRWwtx1lYrMRHgfJ0LWhhfV4PMapJKBdTeHjA6cS6VKa1yaEv38D7JX/YLkFftdPCi1RXnm
cLUWUX09URUhkhhoFynkUxaMKsNG21OLWq2FmQSQwSiUqMxAB/YpqjvG4rukBBxlrSpbOXZHcnlw
yJXhpgqGCMxY6G/VGlhNgje9CroS1zmkXJCe98WqWOUGul3y7rqpsu+6itPyO1o+5VCwfL55RXl4
wg304QISDrghgwcsjgpz32ennnL4ROaj8dT4u96tFBvVALvdQ7Ot6tMXsWvOEgUlDHjFaEHRf6zV
pVmwNmQahCrk4sISgH2gcvIUSiCxbSmsrHFU589hfBqTBThIR41yXHnHmagKRlQc3JEHFAisx1XN
rPC6a8DvvKrX9n0lOaqmjIPo6ukj4iUpYPAgt7AxqHeeYz2NshotDkUNPCWbUnMEExr/iqatbjSl
t9VhXN+6NMfiHGvN9v2SWZ5H4sLHkWjoj6PjyPjQHfSaUGja1fF28ZNpsCoT0sTKO1f1sZI0806T
mlmRsOiUbHUdt13jSR/+BRinPDZpsNWvb/X3DJZWhp7tqmfNIUmJgMQjbgWLIuA3tUeDC/0PgMPx
Q8iNVKChyod8fFl9pXpHXefvgcYu06Ic0iajgavaFiKmiQd1N9Q2OgmrFfpPBqq1Nd7ea3cjYq+F
EW3hbSKUWOaGOAhEGipsokyMRYDvH1ZPx/kzD0xsW1wjlszwNjcPTlcTnP30Y7VxejqW2w/s/KNm
z07X8YVK5wZNSp80F0raY1j3Zs/TgNafdJmYpQ+vWRuRxdpyx2S9Fn2cM7zKV4djPkjoSfTnFm3l
gIrtRS3BYXohx1VToym7Bp8vOrKVayGhLgZ3PCPeZC2cSzsiKHIDL1FdHo/fU/Slgq8Eeik1/j6k
m6rIlI6hw03oMCqASyWL2n9ETdhSEhxtKFX0aT9q+xzZXIjRH+bVrFpzUa6qFFJ/T0bENPrP4Ext
OjIgO0kyrAFXomR22hJFroow2juRtLpde2eQqCvz7IXIynTT9bUhnz+Wb41SCqvv0Mw1+Bevlt8x
2xbiXFxudEk1yFI5IGel5Jewf42Ly957rXAH2e3aG1pmXawipFCvGQUbBUgpoUEmZoblBjNISRKR
ljm+5CuPnU7cK7gKHXICOQvcVNiUCuaeARbhu9wONe9LJmTSv9NvpcWtNVti9iv3BBGeMzOkCdFM
0sicv0tZyQ7VwGwYyNmyfRmVTyzc/x8cLZ5oB7p4Ft3GR05HoGg4GDjx6O5os8NtcWh6M7qgtEbR
7tm50xf93o3MHr1kxfXOMQajeky95TZZgeoVt4Dw885u9d67OmXQXsPeUeHcPWfblLBT/vHM/HSV
Xv9qNIZqojnXtM4jmQu0Jzt18BEaxTRv+fnzp4lTdhw/H13asNLQZUdfjJTeCIPv1eTk0PPNpiX0
ekKL59WF6Gg621DO3E4ulC2OzJbPMVSzvTu+8lWgDZK9tXKAJqfRjjYLrK+omCRgE49G5+Z4ja3a
ysakC4aASjHGKQmik4Pbje0RTYXfbYMe6u171G20eqTX0MCYBpnP5IuoGLjVxWE2Tvbq2KQ1Kv6Z
Dtfw6Rfr3wMWy8/FGNSJn/s81tEIIKc0JpS3QyJuhpvYq7f89dDyzumqARpL5+bOg+MbAO3R5YQ1
84/I7NfW1l1JbwYVO0Zwu3T38wet0U4mM3IhH6O1pSeXEbwv3SblK8V4Rjpd7k0IMENhSSONnCDo
IKQrBV3k6l4YXuh5ynQZ6WzyXafhW4eWn61NyKh4y9peN62v5NbhyQ6NoLbO8QQ6Ya0za7b8iz1i
zLd01dom1/G58JpvAAasHI7OyzJNaUW434xPjWA1CePleZw7nks7kltv+S4mdBEkKJ+eBic6/gkh
2cySwjMInXQMOuxSIsBCiATb/UgLrzMrfM1vTLYjTasy24vOde9Ne/pNFDLVXGT9phn0mg9azXVM
18PTAklh7tZ3wDefdgDvsqJ49Lek95rtgXfmARYrbSytlo/QnUlTKrwEAJK/nP3lmomkxyQYobXL
WHym9q5miKcla4L8MdpWMW7WGoG9pgiedgNbrsJKd1gqeu5mm4lho3u7PB2rdLgHoOKXbmjW62qD
vIcHG7PnNYzmL8JQ9GdFd/MYljVzDv1X1M0D2ovY69l5/AiKzhlayovlFxmGLBK9ef5Ab72fa6Hs
0TvbaupfavpoE2yg+UofmDJd0QuczmcbbQfuYO6YjvNpkEO0ExPqYavUHt0nXvlrwZ2f+zm92E5L
N8P6Ov88fXihZkvy2eEfbyftxjZE9h/s7Rfyjj3aOnw0jz3L8fZFEDLQX9b3+DMJnaKHInj5GKTE
eJBG5jdr0KKcDA5SRWMIlbH4MCopa+dwkv7goZmPlelF86KjbdvgFs37fGPNmLrJNx2j6WmOMPiz
tN2kQSbq4H0a2LD7W+3ogW4ovAPgP+3Qn17xWmxm7rtDX3GEtKZXOP3a4BxNugLdvPsoiWYMuOic
LD+6jlmuvDmM6BCXRCwceG3yg6JAa7VaPXWGDtIVV8CD4bg+e7TBfAKu33rFiSDLaVHcMYyQxyts
p8vG4YP1YFWfdINkkW6rp73Kj7239uB5s3AfsJsjz7a9grah9vKuZwRn0UhnL3uUrt4oO6bi8Wvd
5/f6v+dmwmIcf1pbDHRaQGeos7i5dTQiZi1n5Dz467XAZn7S7dHponvdbY04kRHAOf2K/QcM/aPa
Giyd6UYmaLuK+Fri/dxvFlK0GTFKc8pGbhCXIZ+56KH7UorxBk4xsWlirfY1jW1qpQEbCjWI8Bpk
p9fWRjy3X5/nFvB/LYzo+N1qbDfPj5NLOzCc/eK7yF+dy/UrMj5Nb9hKJvnrHByy2X5/6tksBL5G
vu/UrXfnkJFgRo/G+OeJc05HY3oDzw/Or7GZ8NDOldCqOXWKEIyCmkjcTMdjP7EfLnAKbhCGhLZn
eLbsQ3N83IybWeajbh0kpeg17mB0OQEfzv+Tl+JKgY5fdgdqpA8MtVUcPSY1drvO9e9u755oeZNC
GRbw5j4HLUILudR1o9V/N27BJt3G788yyzsKc86rx/33cTt5qHIEs1Wn1hb5Nch8Hscw4Y+dRocD
hiQiwm1PKMhnNq70uqBZsLF/Tt1azaP/8usAoUMxbkU/qRkWUKdYSwvC/9q79zITP3tsKFS1EjIM
3pihJBWv01XuPAKHWqusMbetVW6Zflq/DhDaK0cYOtagB2qUbddsbB2LCHC6qpE7skRvRXN93VIP
cTmnqO0gXtK89rC8stCITrxEyIG8eQfdHeccCIdlbe3MeJB4yZX4k5UMj3NiNuuiTmMMjtZkdVja
YMxoKLpJg/rbHGOlRTDNA1pjpqvN7IxGKPqXB3HpeMnZz95GA+hz0TxdIZ2oeGQ6+Tks0bJAlct0
dVpy5DCzXHTx0ptpGsCLaK0Df71xVVo9RV3umKzQ5ZdlNDfJNFfjl/zWMXfHH3fRivz6DHf4xhnq
eBw7vCf3DZpkP1Y2iXX0ETbQ4tGcM4zH5el2JnYbCt72mDNejbltC3Kp2SWja4G9juuetdOtk1Vt
narVLte+0dQ5WSUrdZ5iGMYkmh+WjTWjOt86apfMi3pyY8HMbGYR83dbsZN5F4dlNOeJuU/MzUy4
c3YUKcfLZKVxGVsiYcb2EdBLihuhDvnJsJnXw3I/53zTBGKMUE9A/wMejpmMmZ9oXt9ZfOnnYanh
OjPaHGEKJCvewjO0fGu3n6OYEeB0xcDYOtyZS+iZUQtIzCqe3q7jzey0jI3QfnBSEHhQFhDjSz3W
7aDV4tXTkuVnXLTvWHIRMG2MOJpAz3Om8K++ewSYKumKK0OWMGO8zqy2ZsC2hEgTo+lhxrHONCvn
6/iw5HKH6dNvbd0Jh7seIV7yEQ63JeZKrDszK+nKnTCQaP6Mg1J2mKB42SzXYzMrl2HJqcQBqGkH
JJHs6gmNhSZ0xaIzB+cX2GR5FfooREFTb2RKN7O7z/ptZtyLldqzeeLlYXkr5TDQFtFoEEFSUjB0
GByNXbiynqaeMzbW6cE7qsEzb5mhyo/C9pBoZDte7gvtlsPSnfAbL5q1Lo8HvacEX+eOHpPn49+Y
hawsD3DyazcOAlkcMkfYCYzNFJbE3taG54oIfW17UmgdksBZ8mNMsG3ZOxKfJT9YqAbX4Afb8bBk
aPx/M3tr0OVuZ/0YESuFWHBTdzNgXRk7v1cbihFF8wuiyKRIwLmEVEW6Qk8hRHxed2ZQSNr77DNJ
mxnLxz7inQgyn9LO4PFuq5pMJ+TNGugzPO6LzUdDOib2B2X6ywH3i3EU7+ev+yA3w0bd4uq/Tk53
Q+y7d93P/N93/Grv2Y/3uVbh9lsjPFdAGEhyGemG1uyXg/B4CfgPg8ltv5vDZtG3OGKO12lTza0V
m7dMUgS449UexU6Pg/xUjLnnsYmtbsvUwAazad18/EwoKiboYkuGeRGDIDOnp+vBL5KJ2+oxhl/n
/c3m+sXuv2Fxn1c36ws3gJg1z8MTslI61XicrYtIyow6N57tIw0sYFp3u1gBsv6azpXQrn9M/jWL
3i8Y4g4fIYHiB2sRT6HVQ3Fzw+Pr3Ka5NDuokWGa/TiboG6GzwTSKIN6Esw/OUH2P+gCEL/4x6U3
MP02evUuu4gl58rYQA9jWnTM04JtYdKrcfv7SpcMqGkteQUVuWYuk/zjSn1v7h+ypY0y/2E8KRxf
rd8HJTKX3KULLn5z7UVzbBfXz3Oa6z2//SLcRh7rKOBM5JxwbzjYvZyNhZqMuhzcPHURBw2HdZla
UXgLkLWD08cRQ5NumsPTcWSZ3PtI2IiTHwlqvTsTJvKYErW7/LuZ4R1DwnzsvZeL0Xr9s5pDuSWu
HXt5AWquUbVYoy/MdA5xVs60lkdr9jp+T55QHpyLb9R4xLw7Uejc5zaX4zL4MzhndUtuoP3A5KIB
U+mc4udJOJru4lyjPfB+vsfMf3EXamWSL04WI2jcB1il5BPUXgt83piMfUxou95s1+6DO6L8SiYY
m4f9nAkqMOyNwd7sZ/FPhteDWeD0W0636Bgke+rlwELQsRLerauXmn2c0ZZzxJNjyrFqXECPw8cV
25ReeOyqpNF5+lhujXiO1jhxb1y2fS1EPe2PPdQxyoZDvzW5GdNG8mUZmFs9HkoGdZ2tlH9smuuI
ScGz3Yy5GcoLf5ijNgE6d7syeIwAvWbcB1znlM3YPpfNBMvaSf4iRiD55W4Zk1tzHl3nRRg7/+C2
7MDk+newRw9KSyDMu+L7FBNWpHb8diGo2KXG5/W+frPQ6KUrgkjvxXdwf30ioNZp8d5hiHI0sBMR
PxswEHLk2COdxKSej2LEcwAazkexehHYMx515jN/RxoZYUcyzDiI4M1EQCGbfweZ00cf8jrTzEPg
/KKmjKx3iINLMqlR3oODFAdXqA11WiN8uI5ps43TucfroW+lrK+BfQu0f+lbyeYiwkL2JQxeDcEa
WGhP/8Fj/zQyn41Rp1KqOXwVY7M5xEC3cTnxjh1ycsgilz1496l9vK24FSY4MrcxQ+PdcVA9zSFx
VWqUSLbJfSzJGhes/3F7FMLJhaMguJjT5DoF5zi8hpwkqIsabTUJ8zh9Zv7OR7hSQx43GD+QEp7P
Lag15myPBhGATRvAIAFhxJ7bC0O5kptDthbbUzZzfiXtAs+o22qzCgjF5AZwbwyQ1gngw7MxP+Yf
TAKuqoEMoKvoFd/Ojal1HKB1Hjt2GWPASr67H03WiILOqIuNwcwC1PzyAO9k/HQn9ePgeBow6YbT
x8VCr3IysGa5jM0TqUOnDkcXDj3eVbpi5YWMXEiZwXrA4ssDhJ/QOPqd3WW6C86DMxu2AE879jLw
FbqAYkbWg8N9wB7lcpeoyxnNf2k4ocIYbmPmHwm+nQaIPTbnFc+IhL9If75kM24w4WQ7w7pAvPj4
jbxwaY4FDhYGCkoBfIExi6yl4DPs9DNCGmBm8my8wpkAbHA/sgOebVb4Ucfp3CFYONJXXPrYt9PQ
bsyjW3vv+LeV3Tm3fztINAsQFd7tsmvkw9YtiGlv8g4AUfA7EV5cAgFGsXY/TjRrxpUQNLrLPnaI
eGQvz8WEfXSw2ilOrtnf1OTjMZVJ8o+twtpgNTMzPu6jtrYPosGLbPbSuGW74yFxOmKOsc9Z9fIk
Wb20U3qAd/F78bZmGGZICDOXQyk44ow/0PyDiDLwER89B5gDB+Y4maDceSgm2gTaMYIXMWS4Fija
u3RxUTl1wbX4ncMiucNE7VyGnJjFa3jDcnq2zcKrFbj6bRTfhkdiDyEDyOGDs+u12GNSsuqsjq3W
ME3ewQJe3A+0WgESts8/rOvqecb2aMxd6vnROvdbb2MtizU7jEnDR+fMYy9fXPrZ9xA3VhAFatZm
l9g/ZluZXekSJaAzgwnGRc+K8fF2LE+fmJWk473jWTH0K8dvMxmjcNDjLHGjUC7z28P73qCrmDC8
f2nE47eD+HOyY+ZwbQAAPFHWMI/CO0gOA3hSGJuusvsAmwLBw8U1rBFIGLuAEyT5wfBhUnmBh94n
QwQTjXBcvbOOjrD8Q+KE+sjvxEuolbBXoAQN+1/rtXgxDHTq2jY6Z6BDcpnTMMfnN91xhlWxGTTd
cfR/LJ3ZkqpIEIafiAgWAbkF3HdtbfWGcGkBUVEEBJ5+vvRMTE+fbpulKiszKyuXP9NRIWaX0rkf
rKCD+NYX4wSlODreD9iZOIM/F3Yu+VhZIa6YhvjXDlBMfMW3qGPwTwKsKnY419j8d/t5cDK84+hS
Vs1WApqRj7OFs8uHTevAlcbp3+Vbzh1bZ6Vt/71mxT0fv5ADZXzwydHDTSKXsyl8LpxSzJOx1bb0
AHx5yYakom1yuG/uB/VCOPYE59/lYkh2kVG0+X3D7ThFT2RQHe4QU8bduW9kKtqJIzD/cQfP2HAU
/A4KzX7iKL1BIX4u//7KJxkKit9k+C9PXpviIJL/YCJTXJfy+GaL5DHEE7sHdrdxYs7MRNuyIz0z
vwIT4vK5xIeYzeOLRCF0xmfNhsYr0g3ZPOQ/NVMGzgXmCUpD2U37ieVpLYyTuTW31/l785AzdLNN
xUhstiHRCVTEgqeSWMXKyOzlgfLHz8XYfmcTTOIDp9fNG18SGu3wRNbxkydckxwY8aa+3JFFoQYr
0GwtKta2UFQ0jiy4EE++tyga5Fweco+sdfydNkO9sOl9mYK5QsrPJd3Ie79nVbYboBtYGOguNG22
2Li4F+GP9IBEIi4JRGFwlMJFvixatWVOt6KHg+2ESxfPpbARn6UsuimENbbYGTLdZgutbagIZ7Ev
8R6+INapvmCW052SH+Fj+e3LHhxHoN1G4+MPy3GHJ2JmA5vICmtbGYi2/Ybjv/xO62ZuTbhMCAVx
MAPqCwxxl7sINUMC8ySbM9Tmz/WFRzU8oOItQt0aTwZKgFF/qSt/hkGgKlz0XTumLdOQsTA43vc9
xMvgZMj8BodjLV4gLSrVEJnBEtmIy5jH3zefC2YOg3tjDHkMhM2YrSP9NzzsILsiEkgaoSHvh2o8
Ed4EXo7FCCYvEskOzAkRVlhX7HUs4U31lQ0SVFE1tG38Xmzgq8Z2oNU1IZavZw0LT978ZdX7AS0h
s4AlWT+MEN6Gv4zlsjlT2yf8BbAQCkM+FKJw7/eS77IIW1TyZCQG2kAT4TECMSs+SBgPl8o6idSz
TAgwPx/4G28VjiF1g4MTH2E7yYKw/yQbXRT7V7KtBRvgGxeh56zMmbNiWJy4GM/nAnPgTsKVfKmR
HF4jNP2qnQSnpsuAuUKO418ifJkDZwJtm7bB3lpAORkU/CACxhoKtwKTBltnkIYBysLzeFy5/CDi
zgXaSbP7wqKsKZy55Q3/RBFLlyc0W/wCxoln4778klhGxBgQ8eLizHBHeuKxkmkTeluKP0P4UybO
GhknNgQUmHEqUDeIG4UKW0bI3GQM6CokEVYTtmZ1qPLE9oQS8kAuYxGwg/gMgUfxIHh0vP3gv2Be
DAY3GTGslYgNbIXFwJU8maG9LwwO0n4f12y/4vGlJ3ZrcmDG/+Tz8cOJ8atl5W3SHvyO0Zf0g3rW
ZvuvK6ot7H4cAbUh0YJXCgh0+JxXnLea1jmPAi++B25OONvgUAiG3/JDM868WmkRnU45n74IfBnU
wLYav8iXT/0SXdsuOsPE5gPegI01H97at26bAvL2QFnVpkosgv2TM+hH/zGtinTLldHgBZXYA6uX
+Ff81SlDiYJZQopu1VI8XM5RO3Bb6fyJhWxex0lIIPB14h0cT4mA5hgy2AQNxsTj8oQPme4d/0TV
XnMkN2lFgR2kl2uL821W/WIBcsgv6NpAXpPWu2NwqpOUATcexiderUc14sBREPtH1tv3C9YTTvmg
3rMfamSc0be0mRYgn2PxE258LfLnD6aYlc6tcm0DDyCnJDcCSxejKot9DF70AtYSkPsOXhNcMjYe
m3wZGZF7q7uMo/p6kznRZX0x0q8kru+0AGHBJ06Jrk03ZjzZweSIpJAeKsbLRlzpkXHhtNpKp0gB
FPxY3zAfvFlRVp1OU7yiL1rMKwAc7p6YJWhLTk5oFVw6EnZjJ0h3LzqyB5N31kUXcvDisfotcOvg
l3NW+71EFpzpo1qJwxzjmL9m7pETDK9IsIbK9lpI2PboQs8xyTxdcWqIZ4kS6rB99eB7DF31uQlC
JoMc4GFzxPjKwKR6zOrIs3K8EDxsg/FGcS5puyu8/BxMObQRSYK0IPe3sty9YsNxfC85zabzK+sa
vnPXpjzSskg9x3bdMABO6wmnyfzlM7Iw6WNuRde3BBHY85VmbiUrM/1Rr/3gPaaajrMZx3IcC89g
nGu5135lnhGv3840IXiQPkgoKjyztWzfpY7ieAtm/G5roNrlPRbOoZG73Y+IqKXn1231caaoKdyo
hePea3IHGlwQ72X4aLwH5IdcarJKnhvyGLPBi3lr9bQyLJeNBAtfbyZtoGZM6wjZC9zy74+rB50m
bOHH8Mp62oYn68eoSM92MHzgzdBhizgZBvEAHmGX4dD01DeaXbvtxPHSx5+S1uOGplbPxes9NuzA
TaxRw8rXCdUX175jrQPbwx32amYluuvLWiswDUnlDTucZLCQnnA3o9JtCljeMW4Fw6+cQ/58uvr9
UtXTkpZh9oGUO8saFUTe3ssHQbx8TDZz2kxYZQx3zth41eN6Fr7Jybex9DVMv7wj5joC0Emfm2tr
mdYznL03mnTd/1RpitAq3ep0bwZNtI7qaRpONHgLSz5NhmW0zrOBmp7r9zjT/hh6HFbuAwMMZuR4
Gq951EQJBcuLzL130rEL9lMNgBan5b2C0LPfmluQIW0EYf+qVBy+cFSQx/GGyE9SYuupafXTpl+n
5wdNTuGBR3tdN5MrOAiZ0nixs7Le1Mpou4eDiwEL7h13zfRJsQ14/KQbxO9jgJHwbJ1KarohYaI9
h+0aIPPHTA1Jx0ZCAu1H0cnooqzzRRjlQ0TgmQCZn34AQLxyLrI8zaS0vKX+RHTdbtHx3aCKjubO
iUIMxLh7VRvYLK0Fgq0dtt3avPmNcndDo3QjzqLQd3y8Do6fCx6NimjHp3DTTPcUC60b/1a0oTdH
7LIcHMUWKZKhgsNZd1GS747cyBMyPCV8ebM6j7vxJiT9WqfvRmS5Olm3Gtnfj52Zma5ivN3rrfQK
6+qxlOgA3JREAvD6FWud2slyjbekFcyxpSsE46r/aYrjBVXlGYX7Ipsrg3H1luo6teU1wWfUFAD8
qrR7YMmiSIp3Qs95Od0aGGXGeh+0ctuLoVkq1sUsp+Dwxio+gJR7sMCMJ+Gp7Wfsh7jPObKzu1Jb
tUxgLKRUCeOhvnCcxqtN8lwjvZvcyXD6eMZ1+nl22BWt/aeeXa97HCNPqqrbJh6ikUG9RG6DFP6+
cba9NAyazQccBgMWDu89avUeceHf65nu/BoGMb1JecdL6Pw+pJT7NSEaQFZPh9AGoJ40X6Y9Mvri
dr/6ttJVh2hs+z20o3U73ZQUlcSbGDo7sFzIHlc186sjSuhT7U3IF7LzsPyOrrtBsday7a1lzd+I
t5L+aHBjAcs3N++N4NUPEj6KR0fJZRuC+W4kKtEw8YSQNjod1xP2mpzedSQSIiBXRpthbmTQodVt
U1ZFlAko75UDndFquUb4GKxqfZxoC3T6G6rGhyfNbkif6+gsjTkr4pZnWfQOrfYlEedOiyGS2ueA
NmFS3oLF4Uw1ZqZobnkjZ8U3ZhRqlX5ur8HkLQkcXeprv/TZd5UYZ8M8dybIJKVHb7zjN98hr+MD
aGlxaE5Za1lmHxfd5Vj95iT902lAjbJhRpHO4KPPb0QYwCT/qJkzTmGO5sT7GIeUogH167ae4Oa9
h6/WNmudZP3aMx6kxwNrfyOwcd2zJaNxMwf2idaqE3p1sTa1MVSQxc361mOqgg9BrjqlkBoNymsv
eKRejFahGu+eHVtPr3lO0rqT0OHu/pfC73bWiejZGa3ZElfhvRNlRZ/Z5GgoFFn5XKDqP8o4fpyr
2csiMSAe1PWMVbVxu/nqY35Tutr75SoxGHahX913irIwqy77QsUzWLQy7wX4t525Al5o5Dbtg1O4
rfzwkXv3RrQ2uNUqGnzjqBPi/1i+L5sm4+gjw3uwA5X33ftjDZQCTEcAvkLfrOegy6EjGUeKYK3u
wdypCI6cdbVFmtfh88p53OSKj8scafX8YQ/ITaL2h2rDdtWBStXb9DOcHtCLGq06hIXzO6HzE5No
6HNYv8KOUf4mVHe2tu1X98pqQyWGG1QPEryoJHw7bq2X/EudgDNs29PrZ5SFPvV8vEKruoXXqifq
feS0J3Y5surBlQZGYedDIaJ6fRPHMXFkHU1nqKuY4BMl5qhD8/CMXMDcqzQwSgdJhufT59Z3e9qq
AR2jkOpBxoXmxvBjvH9a/ftjnvBR2/JflEU4v8V1dQ2XDJ0dUDOWqvqjv2goZh9alGhWs2u0juEz
/UUg8/ZH1SEUre6z+jo0wUWpOna6sJA1LqctZTQu4oEdj9PaS/R+Wx0q6aR8YmllL4Kt5IJoY/1+
Jdmva9WTsFb9shwp7cmzXG0tZtncZ8XraL9p/87Ar+VvYIdexRSdCMCT2y5OT+/0N2N56vmb6633
YRRaC0q12HPkzfopsXdOtLdERoGghDuuija4tmefehAyQDW51K8jv9hm6UNndarrgzgH1vk+UrNl
o2On5qi4fvj8jQv82MMIzIT2LKGq596LFNfSByoounav+OyL25+mnfNW4LapQi6DU1r3y9dAGRl3
fKKqG92irlPNS2iTLfNobWvnNjtNeEMJl4UbRVfMt6Oi+DXlYFn5a8FQL7z3w7Jc6aaKGvvLHMsL
uCcFZ0LLOplNe+oyI2SSuxnzgyCV+mdZuyhn0XPXMvavqBtG3dd12HpswgYraxLEi5eyLT89XgFN
LTyOTrhRqHozommptLoKHacpxCs0MjtioLueLbJNdM9WKVK74q0qXGWsne/Yq4EUn7YfPoxJo4Sg
cqm0BNGwImnHdqOwk3JN1DVoLUv9Lhyfe2wZJvvUy39RR3ejhtMV+4S0VDKzMheAD9TrfYqsaSug
+Mfvp+f0HVq9hv7j4XFFftJmfKgEgxtl7I1bkjp3Mn94T/dDRo3mJqSEozY4UJFchIV5sVfqgndU
YNFiZJFUf/OZe/xLf1D6ThcdKM8wbx/3DXrckWfT8aMFgy+13d3BydmBfLylOZe7Z+gzftoCsK0w
KaqdaxjFjY9iGYIWkbl8wHtfAI/ZLlWqUoTCVtFQyauMyg/PR1qEaxrXrxh50Fczj1dbb9ehEHXO
2AhWpxDRHMZHNnEqacNAqFQaRNTG+S483sFmlXoJZ6xPS+qsgQN7AddHlkAHre0rfnj8LLKTAyiY
JEfBJ3wN1H01h2LBX2tP3Wi5pcIv7JiUdRgnslEg1eRKQoMkTRhEk8N+rFNqOCetaxQtwtl1DehA
e0oZ/AdjjXI9wE+1FQSzx61JvVCX2hx0UtIaFdWv5soIGE+aUyR4GDrhpWX57CfxhVnwauNHinaI
gFLtUu5aE0R/0cw+w817GB71ydVxy3G4YSHr5XtINRW1Is9BawIVWBpIF1K6AFNQJ8o5hnwyEtUv
uAcy2ABqy2Jy3MAkM+Wvhe3VfJV+C/zBdFJDbMd9Vl3KiPXoF11rPXzHnhlZ53rzVBsbdgOn1RVd
cLs6GBggSKVk6/u3sFO+fM3wUaZczJZBwednUcg4kg3G3fCKU+zhUhdq694n89prsJRO2pyqN1Nm
Xe70pbU0qJml1BQfQEXe50qbJ7/Jb/jLnOEsNrGEUOYi3sBSaOIFTAKDQEW4Ddqp+7stIsaM7diH
Q+UGNnRgLLbwN8zHmJhwmPrBgXUyf+plvqvm9ljfN2dYUt+HF7iL+5tze83TQZGw1iR83+wOhL2a
HpiBsKuidllZRPQJjvXVC48iY9vR48S8eAXIv5R9iiJ1kb/s9NjyiEzAvdZ65lFZ26bf9qBwCJeM
nifn0wv+1H25M87GT7lTa18ZkUBxvfrq3vgBUVmKW2H/ZlUv6Uhzds6MCkmpcj+n1Tt1MceS494S
++gxVqj6tN1m10LmVJf6cosZ2uOoFNgdc56oboLOK7qUm2oI1dQ8tyjeMw03ZjffZdeOtrt+EFtt
B1LkB6MBoAuif9QOndNfjTrgaK1ANdOnEH1OSuCoxoClDk0q/0AtNAb3ETB/919zHiybuTGncfMS
9LAxEMmsriANSgE6EMT6pF5+wFNrtgEmXEdaSJgrwQ/Ar4jxXm3xpFdbcKQmnEnYVdzMcbEw+VOw
N1etfUylc3vS7DD9q215IkAc7NWFtVCn0QCncR8tHOxZAww6QDUSTDMaV30WshUXrr2qTsHaQKbi
3/aaAeRb8np4uz3GHrqTJdaeQOT0Qsbb+IlFu01Rktos2VgTldpvJFF6KFenGt9utn1sI4zDk8aw
Pgt9/9iK22MPm8MIJWeS57tTEwXwm5mAX4DY2xOcsmCSdX0quxethbkyZmj7+6W4+QRmCdQs9EW9
qObPrQlScqtXzRIblwMnFn0SrIlXLrSZYDwYq+cJDg83Bkja8hOKPb5oKzaQ59bplyEZOb615ydL
iuGzE2R5bFt7pBDlwMv3wJxxAkvdeqGtbtSmntR9CE2aFZWVC/Yx9K2xgoEGUpF8pdzh3osx09hQ
QWBgp1vxWHXPm5+n4PCQIWQneBZXVDXLt5A7veQ7sFS+Kj8GfUW2nLLqolCRR7Gy+IuJvLEsSFZF
r8BJKkL4OEEHFo6/c3O+I8l7/cS0W6gLQQeW7rOkR8NBT8p4F80Kffg43bb/nhjLE3gRcpefsEll
SvXC+HnXHpxvDADBstZ0r+JE1eEFkOHVp7POHFRUAZJoS+KOC2zj/k0lpgV7U7ffPIV1sqorsBPM
rjk35/iC5lFGwd9nkfyKpke7f0hIoWqMUzgWTsFTnj7Siy3AHt6uZDt2AFAKZCd24g7fsQ6ozWbv
DmAY2j8mLioYjfc4obBX4bFZBUY3+EMn8hyegCbC9jBQtSu2imU1h1VRacw4PKKiQvxLovlYGHnU
Vp06YE8t8h13tNKO6QNwsZRbjtkWXQTiTe348TH+ZatUlxgmrWV8dPrVnDkj+M4Pmyw7cfILfIdo
UbYZx8cyrXaoPnbOZv6YmD8j1CcWjZV5oYqtj/fIDRpX231QRLlrnu+/NRDtqC2UFPDm7Lth7jpn
MozQL9ZUA68SKL8C7E/+aqNWf9+vnlJvkyMaafL6RV1HwErsBB3U3tlnfIPvIy95a6R4i6JLALUw
VqKpri6wBBjFPPoKVACVyT6H8SXGnzM3fYregWatf80B96VHDsoGcAGkmOx4iD2/rW9rZXcdPvZt
6tNq3zmEFDlmlB1S1uRmHarz+LfpUEpHNRE29vrhYZhOKD50yUKgCG8YeofaXeEl6VgXsFiIpfsL
qVVU/Rv9t+679tYCGxe4EO9DzYYJ0JXABpD9T00UxVbAw2LvdyCk/+48PL0vlYZlB3nhnoyKK3Jg
QGEwSBQngu+9AeMnTgq6Q9abSnVTRUOIpBt6sR90HF+lvv7ZIRmsWw+mJYB44YCaqLh3evvUm5Ud
zRuTuT+1umsBibh5kdt21YHDTF4D0lC93GM4naznzLHwZ1EnBg5EqmNLBofO9WhF4T+hAIsIIkXg
pSvTywArSVZZ70P1GCWiIxQo2CiJD+Kbpx8/U2zZTt3xEx6C86EDK/g1qKUY5/xpT7YKz7uAuMKB
0a23uOm6ur8OOiZ7vu5pY+m2q1McBCaNRolMjUci95H1fuZtzIEC/BzIuvIPKZdU5JKr7DXSAccX
/B1S84ZXt5/4mbtKXAyhcZegyTD/MYhBsRRG9/lDvCmaE0+akqwFYMMokC4wgnNNVQ66uGt5bd/2
rgwALfYZOi5Q1BTX2h3Fa/rsVF0b0EeLUuCjIKeBIUt5JA3B9rl7p8AInbEFjKr7mAMIN6zG5YBs
rS5ZTSA4C9pe7m9J8e/Q7qkHVAipOwIuDhqZD2i13yUL5eOZFDY0Ppmzfpv/rvwkG7JCjtsepOs+
URVQUnSv7L77W20lkglmDBTySD/xSEHyyJwFaWVEdg+/cIr0646Avbe8q690nji74sNjPNFc8nmG
pLV0KF/2qK/6acOUUuK3if0rPrN4SQYzmbYU0wcDXD3u28MRRGHBhDA4cKfS16jdE7IDe0UxtjrE
XzfUxqApwMOom1/K1ZgLkfyBtLiiNmUq4Ikg3nWUS4h0gGg2DkcCgVB75DK5JHEgBYgc4ax4eYcW
guROAd8sg/Xo2DprD6Nd2L9PW5vKt2cjwIkm6jI5hsDnfPvqUMnyOpAm1KLbQUb0vhnnM3orewIi
VwIsCchhl2hfj2zOUTSBcYd1HzmkxJwgGRDMwVQBcyeDVYIeGeETwK3AF6BEgfT3hvwEoG9wNgFH
0UJw5Xb0JWhYyg4UMliCOhbPAOIIfHJEm22aFi3tvj4yxg86BjSgZzr8x5nLf3Xa3uLTRxX6nNwY
1XWejSuCliRYCoQFQpl71u+z94G+V8qDlF9BL7A8y9tLp6KKCtvFzSPMQQFVReFUMnv0xNb6QG+B
qb+u0gk+Ntf0w5UOrJXRvw+PT6SUIrIjxzu6VdLwyrd9L0YzKUA/5z7ODJotga7Up7Zl4HTDDtCB
wAhsUEBdc1RjNnnFBFQvH+w394s+D9++eurcAgsxHkYrKYrNqDh+dzn0gNqVYjiy3l0qi12CGiAv
EBX2LQARCIoO237ci3wCPIOnj18UUAxpVaB2HDqz0q5rWlGc/zoAKQTnkmXbeWAOUhdbEqQZ8kpH
GsoO7W6Ebhm9pvWGJBhilNn4Nb1PQeMfE0Gik6dA+dMNHph4+yQxuGUeUqQRT5NDNCe72J4RDCRT
RNrVgow5kYFEP+EhpzR7U1CIhglqU9LnveRnifwTfyRs+W24hg3VDxbqkHjCon3zqy34DsH+fbEm
5uw65hifXD5oIThjxgFxgY+wwFKlg+0YC1xbFeBMYvg1Srcg1EXTt6I9vcqRssferWHB4mjFdelH
ACPEXzc4tp0YjU+cmcNgYiZdY8Y1GM7SNOoqF0Vig4JmQFCwNWnO4QUkDlFkfIZ5OAY+6zYmv55n
f3sPAAASksnpYguNCwyutu09xjgYH/IsXIXF8EoSJ3QRnBCn/0JSeQLlfGOmypRBAl+l2K4LiWDR
vAKTGl/rGBvVmmCec6XMgwR1ojUDHilejQLQXEA5ew8yEmVAvMYhkw1PkHsVVyzWKzfQ8eIzxDqU
cTFtiDMkDlAMOYNSrqX+YIFhnKHmgRbBxtUX6GueoM2KYQ36PTOUQTMUHJdDbFWeQeNC8TcB2ga5
iHlOvm9U+jxFX4BGOolpjQMUcI0L33Xw55F8z68FtAX2F73/GSp9Y9aaVBydJ+GF48JtzOglPgHI
6jNm1NZEphiNGTkE0yED7+ZlwMzS64IkPho78hhw01jZB4Cjr5q54Qv+DLFA5TVMBrcvFJmFF3E2
8X7MTummKfMqhrrtSU8fLGBsdE45xLhT9wna9Yx/Ddrt8XE9jC8spcyfo0rdw1jk24Q34KKxoEvB
Ykbj54mDtE2XcYYEkMhHOnYyfkYjcNiCVixrB/IKeKWf4Qv3NrKCf1mehrld92RM8jrWQAYoLCIr
i1naDy+092BurGefpYHGXCiriCHNRW/uZHAcMBY8ZCFcIaOlnSyniAnHEDiPShXhIy7CvM5iAHBx
PYh4tCYFTjDshZlgxbSmrBtlziwgfBf81T3WFb8Zv9c9HFVOH/q1Jv+WT5EONQOoIG4yVplxs1Rh
0LF5tzbAE4HLBN76DG2BzZXIgfwBvTwmls2p1iNOY7Ac8jgknNXl5FQMoQmQ0Fud1yAkPFLmgynP
mdkAH3DJ+58eTQv3ckCEImzaQoR/hHgPmfXoPRTXDmyW9kF54/7RHXjLdCRjZB8SnpNTNbwVdBDo
niBWC39qM7hhAr2+vAqeTO3xYsG7xnnOdPGeoFGqLm8b/Vuy1uRWTb/Sw3ETRg7+8N6k3PCdBX4Y
vCRy5ZNAFHIohBFCQ8jv6sUXuZYXCd83ZwHdhcGc/qY5v4ccpfCfqHuRckHdjsYMhg+5XfUZNNEm
4ld/sgrBH5wwwrOp0WFTxotgKD59bsZ0lfr+rWAjnTjUOcKiaZ9TUCHcXQyDvxt7J/BBuFrw4ABk
OUpxu6QOR2wOaOo0vBQixFQ6OoyBN4NHpjBEjk8yXKcfHOSVPBpnN9n3PSvtFJw47iwY98GGf88T
7wPaqG+PeXIfWsrnXMziRPhRpiwVnhbxitB+zx4744xTCLPgEtJQe/haeM2fkKqlsoyvEfmIR2PA
VcoYNyZErWQSwRv3q4cnlGX/SiWkOcPqo+ZcqzxCk75QI+D+GF860s7R1X9iFsCNt9xvQyBMVVrC
YZowmvOt6nFC41jmKL125uEwki9c6zvzh9ZPj7JDxVBrSdsEWhb/2LvrWhnXS06J7XVbGkaoR8KI
xX2S/ym74jf603bOjzXVp8IUrONK3XMcn+G1MubNvLUUjXI0Vu2JTlsgWuqMtHkx+pIcaJw2vkvw
eXrf1uLhJr0IWI/KFklC151uQwkGYbwUozBc3n7CKQkz1qIAmi33SUkhicoMOyr4nxuCmMCmb/lQ
Wkm3JxkZdHLyx6+zZQ2IVsC46Aw5lb/81v55givYRt71gEWz8GxiWW3sVU5GWryxZ2xECjknSciw
BajIXkmK5Op+SSi4wGFkkiEy1E72KgOok+DmFI8usg5+Iq7PA+oxPNCZcdDamz/ajDv4ItvhgpsI
R4cjiq46lWGHeBB/eXVqHOyFx4/sRah2iUOaOAdhPb6Q/PwEaflKLziDT0kkQblmNopJXNmiAUGM
RRVmp+yEm4BOvYvqRN4eXlNCAC0ckzg54FR9LyqWgE0qoQSCus8to0HLEcHJTuBZ6PvCoq5IvB+o
O14RbohZ4eNAszxu4tcvQVITAiD9EJNba/xhGH7kmXxdylXSFdcJadayuWAAUCbEIz4Vbm51/yRH
2f12XnlscRZd4gskIxil4n0K1uaK5706+Mefp8dniPdKX9A5jo17j78Wv2wk79TxVe91UsLxf+Nu
Ep9bNePl7FHsVDgkBGg2vfkmvlO8K+xQxCRX9JvOaf1hj8XTGhwCDlXb4I8najNxmGV4WlQ8d83Z
MNwXx2ZaVmyF8qR1b/jXWn8Wj9PXV6gNmnNwQFOA63qAlYJ1uIkvKhoFj7RBDwL87b/oEGa4DX+r
2WfRdryYszgBl1p8XCgcnEA4vQoJpFiItuISRLFKCZ2k9xGRDeZ1vxLLljgJPm20s3Hmubg02sze
JsN+gNfIKb07yGGchKIZ3yF68EdAJo9BZoNQ4oxlpfR6wF9YV6bxIqkCRIOPMAPPQ9HyK5QM/gjU
4mvatCbxEZWR/Oa7ZiVTxqWCj6524S5owp2sAzTGa9Ra6stq18ydvrFq0Up5TJLaBv4CLFuRAA06
J3+It5s5MB8MoGAtnfFk7jiADPFj4SGHWxgYw0guUIh/BSutxO95p8v520WNoUj4jkf/PRSoD4YV
/qK/qp04qM7oxfD3eeIx7X2LuCdHri1Op1C85uWOb04fUYZL2SB4b4w70vyJj7baZT2JHODaRUFB
D/Sbg3FWbhVCwxjV9Nvh5LQyoEq9wC3dR2c3Dy8RZz+mBTEpcdMRAyI3SnLY+LcpOsA27uhY6HRY
5fCCP29fLwipVZrP7UQUYKED1ti4mkUcx3/UJQr4Ce70NyZCABB2kM2OsdY+YRgl7nwsHxbg6RCf
0AvxQ2hHLAypJJbhGH7e/hON9nbZHwhAwEQwMA7Gj+OzY7E/4LgjmgLDpLVP0IJrnJjggoUjfYTU
tIkcb2NKuaiZ4XjqeER3tBXCzyxRiigkDPD0wtIyS6wiNjYmBy2ZPFYTwR8kVfZBgpggDKBGQdeS
IEXWvd8HFYBhN3BfCcp2eQPMy2OZAb7c4NZBCpQ3oopxZEuWBmpFDDEsBSpQWfqni+OPueP+bt1B
w1kRU2Zl2PNZu6IWm4JreBeCUFt+Sq4BnxQLpgCh0DpsePAKhN4TZxYTDfByAoGUcEHK38hZMnC1
FlGz8Lm9/NAcQWSM96bqEpsjQSBwqJXbfdQeBqYIEtL38FDySQrwjo/P0zhDPLYaJs+6MTsmxaDK
3SvyOFBBPMD1Ziw/+wzSQ1wmAwqXZWFTBqBT7fFIMTxUn6fiMSYGx+w5UxEzRiFCtG+ME+/nV8Op
qFqj024NUSUsuk7YEt19E4MUFf08wURoE7GhCCYo4j9HiTEe7M18R4xxC/34EEoTdcVeeJLMCHM5
oppYJn5GK8onp9tWTgL4wuc6DtpmdqWSqOirS/qY4AJ3iB+QXhhfmC7yba35xiMIOOCEhlflJLeO
L84PphdrCr8gWBCZ70jeGzuEbRmCEnVAeX0eQ3zniEFF0AiHHYHKF0lWot1kh+FMm3sQg+2CLw4M
0ZgpcSHzhGTMjbdDUAZ8fUn7VHQK6wHPMroYftRIZ+vAvxJmqYXcEAVBqF4+l9x8eIeFYx3/N2wz
4UT7PkZ0uTZORWgIDrNe2N+sCGKDpkG71vUAXzvkgpl5+YfFefnoKk4eDPD1nvN+kZl6zgAfSVd2
UUIGuCFvHpsF2zA/wDwsPTs3o4NOfGcxITwiDiERa1gi34k2RG2rXfYLsSqf8iuTlFl1EAdiGRCf
edULep8yTojLLBBL9M4deOf3NyzKohMVIcCigHbiYkyjXXS0lnCJJj786tElbPncJqCRqaCvyWvi
9nvCOrINZh6SwzNRM3wu2qjA/IzoYMhMYXKUphn7sv6sCS7qh4Qs4CuGxvRZd+4iMYaAK8wixzdM
Izp6xb9cCVUZD6NAATB94JPP0ALtUtzPpD+wm5vWALUAxXk67MBzCZkxlMiZcL8202BVa4qzYAz3
38GFfQgnqHRx2gspyOgADLuUMC6Eu0ddRIDYBm+UaA6hV7Rl9fCIYhCoJQqSdZDeYI9uoubHgPdW
Dcxc+xrgbEcUqrp4SQQnPkJSboJ/eBtfIgq750n+b86wCyQm3/127TRFn/fxCtQaq/LCb4f1A5qy
7bIjQWsEkvERQwHGmgc1BrYzP97bXeIlWPKENmrcnW8vgLYDAqrray+nbYZBAw2cqN0bUCXxQcMQ
JHVhIYUk1JdcUEPsvyGe5/gCWwZ/5pk9khMXgW2Ym+jb01WXHDgxj7CL1pzBek+CtMsUENHoL278
9Dc+1gse0lrEF6oRf+2BSehcQOfFofzCE3v1AGVGn7sAwNCOElTZ+XWAt+3x8xgAfeHm65ygROKT
IoKHJPPZ9eZ1n7P6EG/thV7sVNQRRfhIvxL6M2q+NIB5UNw/u28cqiyAVUDGyf+TBe0hVEg9rWxO
8N2DJOgxhi12MdqAGWbEJSQuihwxD5H4XEQY6rIf8Xf4kI0iJ7lXZDG8hL+oVSSA67F3xBdRoW4n
LKG4P8ioQLC5H6HiFUi7KLpIVAA7CY8WweEdWL33Acpa7IyvOtIfQ6QO6WXDbObhUfJWbFEn6IA3
m7HxtQfBuCEAjzNIlevq2kfTsIXDB1UhKK03daQobzcwesCFKzolxyK58Ds2ArNA28DbCC4bHTtL
qYhqQLpJxGM6xPpMfD0ZBXZYSyF8IksNg2L2nhkceyd2N7kFEid0CYeRDMBx8B/7IR4SOSaVmi4C
Z0ZJjJC8HSJ7vJGhYhHtKmDeKE7i0LBqdgT4dA5blozrcfLsM1pVOrSSdvhrLaGrdk5fPQd4FEpy
yGikEGwU4fM2gLDoIFj1Ut87PzKFb/AR46i1lxQQ2hyykxdESFucbD0zlhittqMCIQBVVk7kaIl7
AyoFttA+LP/a8SzNXQ7PsQ6qkPvOp2HJYY/mWxr+98SnPuZRDbNq6IDEr3VKe9xgvWNmjisb9LgB
vfCs3KVRokyHPT6lyII0z74B5Lrm6TQdJF2Epod7Psj+Anrwtd1r3QNVeQ6yoaef1G06diaat9Ym
ia+6gkxIa3OX9sw4dNIR1keXHb5Dw8YRWctgvuZEKQUR3Zk1Xd3L/XCmj2gj31d96XxJRC8HrLk+
tjQv8Z/D97hI3bFJVBnoQ052Y+sYz5691ywa2UN9a/QCDlbj20EbFqdg1Xj59DE1htrUnHIqG7wH
mUe5j+k1Hdwms4p0atzC5VIlN3xzB4Ztq0zUFQillzanSsutLip+Q+LvhKA95eqnGrlArjW9Dcs9
m16//I+k+9ptJFm2APpFBOjNK8mi91bSCyFL7z2/flb2APc2+mhaNFVZmRE7tjGHO3eMpBobE0Xx
g+VT69V6tArdJyfxeNlouiJDW/jIop8rp+wOMUlph3GIaci8Zf0sWU6Vkk1kEa3pHww0U376vlOT
aaP7xND9T/ezs9LTqCQ7TTVWm8aic23FGoXfczZadxWg1dWg9YryKF7Gu0WDJn1wtv+oGBzwP6mv
vJXYrtKlkh8suxun5HQ+zIfUuyh49qpAvoJZrYvXjL37XcMbM9RjxJzAPIT22JS4e+H0ohb+fDYe
75tfLzLrXN4gc+LzVoNkMda7T0VN9mimColmphfvc4yh9t6Vn510YxI3jHWW9ymUX/W8J3V4/Dz1
ju3b17y66V47ppnC/0YXB8pAalCfEDBa8WPlCyo6J8rXcYNLasry9Xc/3nVTtTn7PERUMIovWV5E
s+KmEy/mBxm8m1PFXKdGIWE0t6gI0DWce1PTmjEuG1KdyiFBcNmhzWqQVhC6GX8A6PnoXL7NOp5s
fBqrSympFO8SrPoRJSvYw+QPKJ0uQ4Jyk0s7L9R1mshHa9z/6elaXqWZzuP6mB1XLhhxHvz6yTX1
PC2/+FKNLrNixkh2kpXMeOwmIQl35mylS4mt2DjxRpUrBVNH2jeUcQNqq5eB0/XjpFtVPreenXMY
XWZwesq7d9OmbDC7/tDF5ig57+3TNCnPYFwYpHtbt/0301n349lS/FVcvce+C4uokLRdNXdbg8XU
IpDEwvn56DlxqWW2UagWGrngYDhvnobPZcm0eSc8oBj/RUmXiXwfrOU7LAe3yi0Z1P6vmG3CnHhC
60WgY24SXBAS1TnjTbL+E4bWJPHEt9FkBtDdeCedrryW4xieva0Z8f3Vdcrd0xWSjlf38VZ4Wjgn
+NGaXS1i+cW0stBVIDr49DXqdfr258yEOJeg9Ktif+8M45H4s+WZU4jtToLf5Fk/emF1GApAvVcy
P81flY8MZf/Q3nO57mY3xobNPXo7HO7+kSwg0chhpLLAo2jblPI4FoxT5pdB5lh+htLYNKfq7QEq
xFefgUzTP72lli08serlUj2y7RgeX/XzFxlcOKv/MF3SH9lMM9l3YCql8ueW1jo0w48uBjtQ4ryq
zTmEzBQQ/axC30f4Vwf6Oqx5vl0YagORFlqJiWIdTKb89HlCNUc+/ais0xUjhMutqSF5QbtUwJvo
MY98fSVeADlvpVhTk4ohT7xdPM6iFS1/vDrT9gL6sozEtV6ZfR9RPXnb1Q52m9NgX+gpNAujV6q3
ydZ0mqAs11IzrD08LavIe+gTLtJlvC705mK94tFiXykDT3Rfy13nZpd79xJ+gZH5JlJy5tuuwnnV
PzcdfT/LfQPS40hbc8Y0ohRbm4M9LSuMFU2nldL+G8rxYQwV/nf2Pdfti9q8PYsOFv2qnsHwiJXN
ms30bVASM++CLUIyqezC1u0t/6GKOf5lP5QBRmzIV8nagev/rBlfvx3mNdkw8c7qd9VO9E6VQvf8
yVjuTf10bmRG3jNSs7DID1PpTQtjy8j00EoMdwq9EFYQXN+5VX2uO7nvYA5/UyNxlaMVKG9rS/Nh
Xxcz7x4frWllCJ6d+FVrIb5qKOrpMgrZ+q6kwcK9X65qu1hV/XPGW1rKwQgNhoH5DZqGzm5khVx2
DhBauPWzirZDgfKszZrUATclkJjm72eDg1vt+JsqcxDJlohPy4a7r5K5Ry0YrpnNswc9Jt/pP4nI
jEb+aDYw3T03dykqH3DKLHHD6dHZcS6vu2mA5Gh7GmSuIWsoHa5x7icIJxaj01vu1MBeUv8FOQNC
6FSvocJf4dTcq/kBhhO2VeHHfVRqbxEfd/VYLlqxXdUSSX+gMUNc8rL4UqP10C3W1OEg2YHOA9YK
XXffaGKndimqsWa/y0+XJhkoTQrGz53xA97BNgTQq9LMnd/xMau6TSwd5gG4POFOzUr3ovco/qK/
Rw6Hn4m7Zxy0bS6xE1DYiyknZcgQiJVlecmhPhuK6pu309Oba/y4SGAiE9vWZE0MYWRAiMKPDwMT
laNqQWvvbEyv4pJbLJe7Bhct2t2u6QHKVjWY4LUOlMZdDEugF8TrVF2Nt1PTvHzp6zRNNLOlQx2M
Dhju5r5TN9q3KHksEfVqNjqJ7o2N4an+mmJfB5QdxOZo3I1EBsWwvrAZnu3daCsx6h7dOGurapZh
m3j+nXrbfooJa6zO80DT8plv7BuvsAf7yKjaXb1YL1i+lLadAo6aE6BU6HrOk04AEHxQPVFjwNsf
lVOh4WF3WiRXjb09GXinhPUPvdMSNDRMkhys/3bbbvze0sOebrVH6KhVADhP4rFCi5RJlM79O8eA
G/6HHOU0Tmiha/b6a8HehoznoOSkMB/2SANzXYA+Z3V8U4IfvvO3Qk2bk/hRB9thAHOuPZ5w4JOj
a2t1Ieo6kHWPumV160O4L3DI5nn7o6PY15Zf++mhHahrr+hzjhmUqDvKcaw2patqa7Kpe3pRwMR+
12LdvSwdpJczboJesJ77kSmnas4PzgZQyHrlfXM11rdmescIv7H6KMsjKKVkr1wxZBBbxvep3KuG
Nqe2a5cXfU7v5c8tckmoldblY+0p0lfSTdmQ6/yFieqE1LbpGp/TQk+gU6yVzskmijbjPZ7Z4NzI
9mOV+9e5u1yXPHer1u3daAGY5iRIdgq9nOfta+PlZSb32ep+ihhpnlvqCh8IIK8lKx979y+XbDMW
6dVK5ovzlUSS9Nd6Vn5+XVbN/HEI43h823CUjjqefxFshQqX25DyEOZNGrMEbqLm08kCfdAFXP8S
ZiEcHrkUeHRr2lHm0NUJyodOODm5sVQk7hHvI0FuHX0di09EGpVfXQcjLyrm4cCTcqqjxwk7ZkiS
qW3HI0xzND9LIdmXuFbeNS+iO188j9IfnFg6F78OPCvtxrNS8xw9lHvrt5DwcpzeZ6AZhSsWy+tn
V78dq9sqE0mswjcxHNF+fJLRWXh7fHEH6xeK2VtN7NW2xn+xdpzBePJ9z9a2mN6VXs1DXd+o4uOG
3MCmKW/VyiJWRnfVOdrKOV3McEkrrr6ZfxndUbI5J5vcotfNBB9s2q1vy6WXn2oKUCA/nnx1Slc2
C7Hm9WJE4XPbXBo2md13uoonW1rNsOiS9gQnSeCxcX2TzROuVShmmU0heNNyhH3jVivgwInWFJCh
GMFkM0yp0C7nG7CoCGulJKw6kv13jY6Rhg3faB4p1ophKz+UA//r9g9mYCiYU/GlARfIVg8y3ZJ2
8XUpph+lxOi1xZzzSyVyn9KugtFXFEWJAcm0T2rZEzFkA+IleatnmrcWXf4cWjW6dljHl0VTtk6t
e3ve95BEueZmePt6EogGpAT9qX0gfsKUYhPwDtGPlniE8+hLeczD+IFj+JJcOhdUqJPBQj3LXKQ5
HR9EqRfe5nBKL7iwk5fW4tlveffxPM60WBCmx6la/jPxVajQo3QMBjv3wbl9nzzbfO3qj6mK+qUn
eDrgz9V7O3DIbCLVPM7pSVI31KP8p3urCvDiFZ6pIGHBmeDkpK1xFZdr5w4XKsjMldO00El1DrXt
26b5KO0mJF39kFzxaiRKmT6dd3GtAVkei+vxq6ZgztQeYgxu5fznChiKdFTna1GlmD6zdGW0vixe
7+PcEnpx6PHEWnOgzNVIRRFhns8iP1Eacb0jK9d5e/ZytDZ3CwJuE1kFRixXVaHamE0/ZtlyooDY
ZCrh/wJoHvbKEsn26VriB6ZW5x2guQmOEQc2jaHfh5vyhqrPmqnx7FJcGE3508oAf4DpQYe/+2VF
NZD7CWPkw1vqnSlWJ97J9+edFYU4cVDsOzmJH0vshzUZ/MFmi9IpXUr/0s1pxh5qwuIhaYqjowoO
qPZhTcME/pfZmR6H4TDvXVeXwvRV1L+s01wEirsXQ5RmnqbgSVBWelyKz5BJSXy4qZ/Kl4o9yfSD
yPiOKqaYiEKOfFhUPIhrfMdmVJXldSc8rz8xXjKIZySU8/Kss6pCfhC1uv+yiUT8Za2oIzrevJGo
xZFDN+LUoIgx0Xfzj21VJEf5HsmWP0BK7X7FVz3V8lFYB/+7RZwgmEL/CzLQklD+rl2ibZWz75KT
eX/NJY+M/tJArLtZTurYoUrBHN3BC8crkMrFWmsGdrYnQwCWmeuKf4ud7x3PrD0cF5RjBnDCJLdm
YSXHM3Ty/g8lhjOZMsBrNTLe/rprGuIOrwRPMxLBMJnQUczVKdzHL1XtGBAsZ8AatvMdl4ZiVgsd
G8UCSLqS3AiNHiv7EjuzstIN/Vf5yUPqznn/fR8v3c7l7F/27zzYVwudQjO4t/KEeVs3c+6UG97D
3Gqexsnarbp8mzWvvURbzRpvqtgQYRoBtwRwrnqxt2Pj5Hzz0VizFTfD4yDPT+YMtoXxK8znX9pU
I6S8JLFb8/7+wEf+Wf8e6NHY6Hzg3JizZhSbxfjk+rEYXmh9YPf9DOJi+CGKnPuvUOETKBYPN88j
9KJq3pT1niS44c9sGOfBDnPZmvJj+eTjGBHJaqlMe1xlg0H4+xXsFtA/IXou9ncKxs2MCeP6H/vv
VtEdIQs/Q30Mp2en29n1npG1TtaNshFQTe3VP/yUehCQOJ+G4U9vP7l/Hvuvr/Q48xbu0FUWRslc
YEdyw5b3VFE7iTc0iNm+2mhu5u7eMmEElO8UctW4cN4AyzqxlGg6VLAuDgR6h9optLHac6aQKitI
LnNF48tCT0enu/aq8H50vEX2a8V481m7xs3zx+cdC39uOdVtuoLmYANJvsIWoYLTENK7bleN5LEC
zoRHQ2SBmgZK5vCQ3gvyjrXyY37Nm8Rcgg1LJL5TTt5cr29nKRZaqzFoSc1QqJ+qVljnoK2L3xrx
GnwMVyZIMwLTKDeUz+mUR+kdYtLrCmP1eDPxf6iKHLvj9Nrke1K045aSU00ygF2nSOwQ0odXwlbm
lWwHirlrC/kbEm0IFt1pGp94zhZ3xRHjLMSort6bh2qOeut6iNwZXGgFCx53J4BSdFoV1BPH3rax
qyzecg7GE1YZClwf8QRz/CHeuFBT4wfZhJwmhDWqi3Da4q9C+S82NbvLaN2e9Y5FtsDRwQETDsNE
LVHbtpfVVCem0tnW7pi5uabzuiol2C+pSXDKFz/cVTrXTxBWdHAsGZqXTrjr+5L0vaKAlZDnuBZf
9kAlPpduYvhmtdh43RLoJM1t9GAZbabnOH9M8ZQF3X9s6p6a4odd533euDXPJd0rMFbiIuYYoTAZ
wYHw8451b2Qm/w+IWprhJZ9LmOkYpRjbLkvlNyRt613K+Q9cUR9kVqXVHOTesDawlo9O3FDELCrY
Cn/hipp9Dh4tGbgjnqV1Xm1FuWvoUAWpqNvGS42D1ajQOJWzvCVHD3ypoBvIId2/itnJfbDv5ydr
CgMa4sqB8vYn/bk08lYutQ4/Z1OO37XtLFvc/RxGm95zgkzfdQitP/Z9POvWfbJ5VeBmf7tT8E89
/9k3FSm1B2gw+HXbMrJtNkus/G1xwsws+soe5BgiyLgcBGVnNUttm1GrgpQqMbqIUGB9sGX5d0fI
8m1BbWWvBOJogSl6jYIg4xr1QxJQeQGqvfcPMjqfeNzuqTDAnKZv0UuyHypjGhe/ZPOVzgLrRS+r
eUW5azW37e0Y113aBttvRfa2FtLlMU9Muio+NhEgKQPPCnEI4RywxxHwQblZHPXPf7ZDiBycijGj
pmfS3i8NmkMAhnOIW1eAQLdswNnD2rQc3/51yJN/0AWEX/73DvNsgOJe346il9lPLFpuy+ySlLzf
M+WdhlENa6fAa/Cxubpy2/LvJpdvYAO6GEydB1uQ8W0nPCxwrMFuQCzHnJ0J8HUqUHb96EP9EMVL
n21XY0VJjgimMU0Z+heQNmek106HliXMhZyCyQ/ITG3WNhLtEvMF4Z9qAwSHEGfiRemKJvvhesCI
B1pznhv+9MZZVeaz6JQ9cFtE/zFrx8XBoMkEnrn/FUZuezZxmLnu1jN83uy4bEZi5muiqGFxIGOR
/xVQunbfB7ekZlZZ2dZ2shB0zHCJU1V7W0+qWZ0YzUM5mI4/WplW+m/mBHsSOBsBACHYFDEdYi4E
VnXYJ3GcPSX3APBsPwWtt5MepR8/Pstx+HcZAviaDyhgbh30iUEuPgfhVA5In84f2PShhCq4dpa4
yM6iY/msJT3VAzeETtNLhZs/DLxt9BbSaBilv1Om2yOHACO1yetbCYGtQjLOcPvXIeU49xjsxsfp
8hNYzLDz3+1A45sNNukwzVJXkmkCIjSiy9L1y2iJKH+optIuLH5A7wPMhvXfbOwuu4cBs6MvDLUK
jsAbkHCDsJb8iP/F3izRZz8o17ruacZv3ctuvFtgDK1QNY6be4HGtszoqPVvAiszo7mfYW/Hmuzr
d730Hxn7PGIzzIs10fU19l+KHUC2Ne3cBWh0iOM6IfJQi/YdpxIO34Bq42P79ei5N17n/ul28UVG
YP/Z+T7yb/OT14h86GKZpPtAjNt7UDjqxrJF62tONWvIe/gB8+RYGbrLMS3rCk6wn8S6zz/WdZve
ecDG1o20srhr13EVHFD1+5exWnFe2tdnRVQeyWbZirayq4PvzMa22RrPgmjeyND84I+3TrI297KY
541Hc9ZLNM0UhSbGB4Iwa68axlw1KK9mJiv7W3HfOpc5ug7jYzyH7rqx6lYyLVXwo3ykAv/Yfhxx
V3ctg3gmFe2renvVK6jw9prixOj4LzWjX7YGquf2aqgwmt4lxx/qCrTGejBvnjvJyblv1KKcPnVf
lFPOzCb+NtQ17P/zzvFz9ZMY3aXIpmrp8WF4620oWn9uLQ01pCwNPRvF24mvXS0kMi5LRh29y0jv
NPtLj3WsWviD8NkDXWAz1jm2j41Fd74vpZqFSu5t9SO66890ZVlM/1G6PUa79/mWZUI5/pcb8n8I
9gY3smmgKGJ2nzNSk+0yFcWBlCtkZa478mVbW63pqpIweDo2Hrpy831k2/sESjB9Yi9DSHoBKeSp
z63Cudj6jndTlEDpcqozuvS48kSp5jLaVxeVR22reeeZ667JNqoY0BvRbd2lnf92qGVk6SlW6tbZ
pn6rZBw9q3JWRF66e5fN6MbS1dB7jeUVRM+JScCExKSvrYr/BStFG2O+ZBtenouL91NvXw1XDhnt
LVZaVLbt1PRSD2O2vAz6W13SQvsGZ03w8ihvH6Xrx0Ujx7yJplNWL7JCN8fXNNf1ZhRFm97NbDP1
zV0+gja12TXAT+81zD7pZqm30OnvzfNMQA0w+nxh/wK5oDeLlpXYzzH6wsTuXAX6MkdDESVWERt9
jciDAOlk7V3ckMTPfGoy33o52BblQ0/8aU+ghkqxWV+VZ/WzYmEVoImt03ruouvloicFV33fOU/E
x/Z1DIHxz/y7lJy4t9X1dKWM6rT/f1BckfL9d93P1J4f8XFM0TNdVWKdINE6/6qHfcdFz54SWdby
e03Ie3FpqvOa4AgAl/qzlSkbg6E7QXv8Q/PpI8XeuvaqH9u55suAIFbJN5YRR6x2prId7Fqz/rKj
G6Qhkey17wBYnW0aVoYZgrkdl0FDGtRr8Sn3rNqmrSg2Fw8F0BpA9pK2m3WCcLAvm6EUwZulfSNF
uHZWRhGEUYFmBzq3XhrgFLKxM+gpNJGHMpUfnMhQA8KR0bvewRirKmEexahMEfANxzWzi1UZElA9
9Kw5qkvVWpMOeaDaaFDNRZvKvZ1QrQXd6mackTR2bNgtm9v+dl5adEVBN0OuKnEyw5El/nqqG7LC
2X1ie749dcxZ2g4Q/DTAKDejGn30xNS14RSOYmihoIgSmo+qMUSV700ujs0UBEvb0zt2wjBGQQdl
mFUVgRxLB1tSzXgVLqR1WBhF62+dt+BhfHhaR4VqcmRfEP6b/jxXz9VXU3hNLzk2IZyIkbrJ2kDx
w1N8hYLEcfCm2qHqfNj04bCnO/3CrE2EVEs3066ovGnecJNzlB1cmyGcOd9eMNSlL2zex8t+7isO
f8pD0T+PqtBtSZfsPXiXdBct7zT3tnMwnbwrAkizjIiJXI8XZXsm9OUm6Jac4e0+iU3BQaj+mqhK
gHXQApKwt2Nnp9Y0F6jjhhRGhZ/k4KJvSajbyCMzb/bLzrF6mqZ7GVtJc28+jrYM8C3UCw6ml8tw
6Z4/buvSc3wZieMtMROqnUmRJfRFq59Tb/UOjtkOWB/2aFXBbqk6UFRv8kCx0gFVM5VU62Zcv/lJ
IijJajCuwFsKO1hc0Mx6cBntfs4dxzTSAR2oqZw5SFjJavR189nhqvRqxT8P76u36zg+zpMUF3C1
9TDRsW8O+ZGvBjDRRtS80G0yxYxNC81dz8XcO0EWAERzrs4+Xz6NgESzP5WyxRCfOCQKNsZsrzAI
dznTSn7m/8SygYZ0jp6X0blUaKYj5puDZ/tVN3U9VI4NGFRb49eQhleTgFTf9UR9DAJ/4hG0eXTB
VSBiKd+atQ7NRM3J0rvQVbdzQ4BNON/yfwVm4wNdx975FpSxpxbAopYbrD92Q6vBb4hAaApSiq7N
5JdL0V6hXuBsjQDokEZxYT0uW7ZqeCADy9K+sxlJPPdhjx3+dbQgKxFEVR1AddVdj+fO0pzeEYhe
TTg4Fr/P2lEUOcso/eQ9hKM31k0XOj15fppItxfvyqw0OZ498zRKT5J6xFl137daPq1Q8QShbLNO
P+OfzOYb8d+rWHD2Y476R3ndlDHV2f7ZPlciARUuVLbLRgDJllTfhZAFH4Vp06n7sLdgfdwqWLLv
2Vk59r4QBR18+d7Wzs7V17l9LaeHuagQ7aBsTsR5MTHaf+zArMtOyt4St9pQvdu7/vwtF56MP4Wz
DT1H4hO00rdKaqgWLQfN69WVfkYfKrm69b4qn9tznycXJQbr6gpdssn+VN7sWitGWBsrPXuHJoYF
LFtxXcvkio7RCFh8hMs6FQ3FteEH3IiF0G0ozlTjBJoOSss8VyMFcolLeifUEeR3k3zjMco1E9MA
JIt/u0EHF5WshlsVY6TQXxMYB027rrWOmWhT0T8AZtEpSiYgo2zjPuaB6Hxyx7KTQ4+XeT9dmlXi
4nNd1dqifG8vrddzrY/vYaaJFtdCdVs5fk7seN6uDbIVunesvNKyGlrvxXsaZs4hsXaEisQk+Tnk
Jwz4msr47qye68iuqJ2aj+auu20cG5mZeet+cBotns2HRLiOTyfEwFoMouN+SpnDYKDyg/qrOlFN
33oJOmyaulN0+97aEQt1PCI8H1PK+qsGFqikiZxvtVdz3ji2t7VXK9USsdF2sAhqnPHB/nxKa0iS
OqBNCcBZFsW12HUpjCTD0R4LoUFU6ATrs8/Q62S1pNF+rzGAZWDqZyIuwfOB+JlS8p06g2wBo2rV
mxPkx6uUjr1bJVFJT/REmh41dKJyGZ47N4uY+bRRBzrHubFR8F2/TIkNnYI7wLI8/FxFqA7Fk0uK
39UIDfm142yIcHWjXRUjt2uZopMxKdIb1O0+ZdPz3rIqgqV6bKTKtzoEsIhiXj4zubF/xi2KIxDU
QVd9FffwgbPi9R+s4yBWNIADSJLK+fKxvFQmWOBmj/viqOC5Qn9CbsiHJ618aq66jxb7ibdTfd7c
V1XTwZIBE6rQuZXOFRhuU/AtYn1nP7iNjvwcQrq7oMv68S/ZgCxG10kQlz9Lfc9khSmoAPe7t38s
qvHfUES+NOFMwHOyDg6t8x9H1YZD0rkRBmwBUsLfGfKD4YRJCM4C05jYWJR1lo3iILbDDTUFB0nN
yt8HJiGniFOxJbGozMqPWuBsHSrbXSMeAsqCgh1i4YCGh/qei2WU3YlbBUOEe6w8hKAKA4z7lqGc
mNuc99V8fV5NKwAf5SW/q07Qohe+Q1apdtSHPYxk4DBifaLUaRnKceOdFLsMpUwt07oHtc9002Yf
Ql5th4IQMDvqK5YLYkMMMbcsWMXVKrrh+tqCpX14GeA02ULOTvW03rbPQ/b1bQ4txuBqDB+ptAEg
0mu2OblBymEOCiZSF6FGv+hLuWG4XqHDQ+I4G0UnP3SaEA/pZFJPkvbxCpsn9JJVKzCDtWmNC7lP
+iONnJWtJhtZHgvZauJbwIMoARbw3TlP0ACCgDH6pgGvV49KvTDctJJVaMVyAhW5fReGwALITWy4
qqe6wAz+S74XSdA/+6hbTtmHJBUOP1SPj2QfWwa/n9PrvewvGEjme5LNOslGcGKHUyAf7DoBJgdI
ODZJgBXB6NgFtf0drAWwMWc8Fi/D7mH4qOV783ZskEqUXl/XfWn7KG7MiiGch6mgo68z6kTlBtMD
fjkbmIiUQor4YrodL4ZYecfxAbH3I3fhw11MfcXn9ad9fHofb9kVHD8yX9ffrQz2XniXeOC73b4e
06NzKxWof03mBhuG8EXMjbdZn+9z8hy92X5vKlMHNNxvnXCvnySFSedI8FOwsScbIc7hAR91LH7a
jzR1i7J5VLYPd4CYxbp87jlRW/I3l+DyhvxfCVEVpyQ8CyAGMMt0bZZG4CHRQcHujrmSrvyOSgwP
U8uZRT+E2swL2BcQBlQI+sc807t/YRXnSeB5cJStho96aJmQRvCeKsFn+J/B1ePy5gH2t2wj/vfk
y3I3NbbfLM2Od/Y7HJEkFqGfq4QtveF1shR/XRgGbZmpEVoH0/wErDrogBd2eZeEIQqMIN+PeayW
xTu1aDfXhbipQRMJsw3fyenf8UXmHeKw73vJV+lSfib1JJKBQiwZkkoM2k3H3TCWCo7z/6C349/l
zbfmCXHgTC79owMl7/6/qhHiCsODpb+zsBWpQEGXCwyzJ0hNdZn9ocB7JIF4ZKjfacuUFbYG3Wf8
u3mToQc6kAj9wOMWFODZKMBIlBT6xaE8AeEfDMdCKxUuNf0d/mfw8M4BwyF71jUHiVxdJxrSlGZt
Y5r2/DPcRlbGDdS/MHXnP153gfhCzDvBoYKwtWl0dUWZBFoHgDUztGndeDDOJ2C47Id3c3XOdx/v
yjNlW00hlw391FAJk5Dms+sTZgGXBn0fh12XlVbDxQuGHzzj9y+CYX6gOIOV7R9gMDEfnBITbrkn
rGHahoYXMbLZ/xHGh79Di4IbdH7leU63tywUzkThz4ZbZVfmGTw2TvJGmIGsejRXnBhBaFyPHhET
TEbdT6d9gXwZ+56gvvL6vr1Rxr8/+zeMt3RV4QX/O9a9jI0mCBAWKmF9SmEa5DZcToYIVIqabuJY
fw0zShkrZYE3l+hyATaF8s/ozPAbX8NjFLjDLvGq9uzTDJpL7QE4t1cMZTEGT2GdVwktoK2wI2yR
Ep6Wj5h6dGb8mOxwCMm1iNzW+UoKkcBRNGXb9c4lEH0t0Su0nkQeP9cdPh8yGbyQRt0cFrmmLN4q
yjoHfgSGOtbxCvO6wEAuCi5/Zzr0/+We80NE+b+QlNYJcsTmHeMzrVhVVMhIxFJlzX1og4WhlOlt
oHtZpyioaaBBG1rKOWMMVKI3o6r7Xk7CcMMDYWe9lqQHdaklLFQ7NpDcOdRN5cakhmODTLwekJ6C
87ZkMhGyebhvYuwCp9LBMpmVhqmdE/j1DSi0yiDUPk1gbgW7BkJBU/65uhniH6slkUlfXZd7jGJ6
ejPl3CYahcyXN0I+xBEAoxLRxasXCDp8c+wFSUGHFmebt8lWYIDhnlOugQ6KIQ2mXgeTOe9v1AlI
ZgyXLNDoZRx/oKxnm0T/WoMboxRx631BWJv8XpnNkoPMfunM+I8yOED9NPYnN5p94v/dT0FGCGo2
WiRZauFn3qmXl1Oake0hKlzr/ny8JzTCrCAByCMy2N766x4sifw+xl46XjphnfT209yP31u3OSD0
VuNCYCISy65TdYtPukHp+AWm5RnA7ZHNQm40+zSJLWDTm6dS5gw8PelyOlmPnRo0XfVcmXJk9vns
MwxkHGPAlRjaF2g9aJJFFtfN9WCVuADpKGEMqcOd78phUtWJiV06fs4HxPzPotIW3vn6kHu5Bh03
7hNka9cX9z6kLyOlq4gru1H87/qZW5TBEioc0ohu8ORa4NF9aj38Sl4S1gTB81PXFrZVO0Zdlsrq
XPcp9HPqZkWyEPqCrSWtPV7XMhtKkxJSknGM5DAnVghDuppWMI/s0LX04TkTQwl4xyk0v6p9W6OT
ofC9Q+NCJhUlq8yzvD5FbbwcDfbquAZK4MzDINMUjRM/zG8bAbNCuk2q+6ig4pqlHSdPuWcNB7AE
EMfQ1cX7u7Cmg2LauJ2wUqfA4XqrKqAxKVArwHfmJEw2MCuEUXCEXbBLCJM57tx+ektHSdWDydFm
1n7JMtOVedk7/QHb+prH0fb6MHOCTD4rHjOVm8LGP/MP5p845mK8kUM8+ypKHF2rlpiPP2V/PVEb
srLiIGIIEc6HWC03jAW/g0D7vrwhhbRYcc5Y6YdnL4+xHQ98c17qbnFZ3hBsz8mmdViGO/TGnXEY
79vFvbfAAoOA2YcH6d/8SxKDY6i1ZRIQ3BuQ0I8gALvJ2zaM21R6eAreIs0Z05DM1vV2TldSa2zp
ErMFW0q2HTZvMnT1WqZosuXPw+6dS1HHgYnKm2UyZ29iDd43vjBOm09MXIQthKrwfysbzjbMH3zy
b+6ebE/AksRKZ13SM1OV5NwRgychN9bCw6CpqgSDDv3o19nsPR8V6ptxCoiNLcTEb4Po2N9Uk8vu
XDM0HpNrFj/V1Ci2eqNpcsa6JYcY8gR/ZOmHtAFIAdB2k3sRrY7qmF3Y/sHczcZEERAv6XEexaDo
4FTWXt7qM1Q3yl5o+qy8QQgqrvtXc1ICHa1wqpak65liXtVOwzAcvYeJB512+aWtu5iYJkYpgFo8
OoxOgiACb+0uGC3990LF8Xc9qrsnaCQqvInqPK/r21wz86bG6phzeFJV8CKq3GB5X8/SuYm7hC5a
KDYRI6u6CR4SqaJDKl8yDYNvO+dD8YDCsTUdjJvWUkgY/OHggXjnHYGJomcOqb/kjdzO3MOzGZ4e
jBoPeLDT4CMXHOf4DYe5gGqwIDbNU6ydyrwFFnoIYs9pEyREObitg895J2m/ONeSYOfJPl95xRq6
GM74vSMruhwbM+5bGozjgMefqcZlJEVeq2OihI7YuY1QJwGpOTgfj4QyP5BehnXivJ+ldOxso+04
oL6JmsezAk6tXaEM/r+ZfceXgwUjGDRmLcRzIEea3Ry9amc7XsVKoozfF/niWp1vfIjwkKnmSria
7f2/IdS8nmvHaxzpe8v2TjOxjmYM6i4rKx5qt+/DHLOu0Mw9irfiZmEa2yQZRrTPVtDoJIY7Fc1P
I3M9I7TEcNWHvdUWNvP5gB4XvXDdWFb3gxzORQilt2G9uljBUGvRD70YckIaGIMxMzmzVkMmMiuY
7n8X5cLXqXeqFcBjh+6qm2jepvOmVaT2XlV2w3U/1klrwnfDhAuJjgOXwuwoLquvqXoETSIPY4dx
c3l7NCW8IphhnoKiEtPTlDKqfr46ooqxwUx/DqD6zUw33ce0MCioXKCknVnnjD/OlZU99KNyGRXe
7tUjrkj4DEna+va6Omuw+m4a60SH5sFESYNTMVirJ+tZaJ5WIvRb2mjxtlUbGZkItLl+iTJQoStG
1dJ9Q2luuSbNfek0XKJ1AOBr5694bc+MDwin1HxBys5Nr1O/1b/IJMq5WqrJaLKTwhCJFeEUke8d
nbr7/nx8hhzfaonSoePmNfIi5gIawiHy1F02TtPDNA71m1oRz852MMuX9F8m7P9vWQyNxza3usPh
2Hk1F8P1bzw6teBxVQScwYF93o4l3g3OFAfChyfBZ2SoCAb8Qmj5kF9QgMV3TvZIOGQXuhn6KHTZ
ZHTFU2/LZPtBR8P0RtvH2NgWTz8LyovW9VfI5ed9cu2venFum2Ck0b9JwnjVzTuAHy23l3wl8EuO
1QvS2qIH5ACWJKMXFWCidRzfx3n/jQVfY/lx7bvdXbq4YW56bgfA+/q7rm1r14GAs86j/vw4f+Q6
Vw4RJuXCgIrXKh7u8l6/fJ1/T82T2dk92nylmodh7GvRTQxuXEinJ6MhrKJDbWGRz6dLEqVFfbbW
xe4ar5uKSHRH9LXEm7yMNgvIcOV67Pl+MenB+6oZNkC7ERgQYeZR6Ko0HJQN7id0WKqA9acqNTbS
IjRE3tVOvdj3faK8uDd0zK86eLuzRmwRv+jZPJgBHLqFSmyQma6GALDLmimiRnb4mj5CiNv3vJ//
OYesbhBKMYZMRVlk/f2kzNZWFSO9Umywb6MRdSiBzEkgTqqW9Wd8kpcsV4x97YbLdmEwr/nKXfau
FQPu2qabr+/H5lFjBe9w1c11MKpUJgK7BkYbrYPJXKEJQ66lIoiF08NQ64qElWQj0IuLbePEOoCn
g01cmftnWIcZq/+QLz6oRC+NxaUY/14hZ8W+HBvtWf/cyepFJXOZ56lsovPEa3GM7p6rqa9lSypa
BZF8+xszxTGpkzPSOg4Qq3ddPwFVcUj4fH2t+48v7Xa8vRmhJ7wtm5mpXha0HwaCcs6acUL2OTyP
qCTXmzdzX2fqwDAJErbY5676O6vn31GZG1vTMD6knRWKMUohqn05Plo1171lCa0yUbvvS/PfZOV1
FLpQxOtDVyFdhnl+bkDs+8bFczHDwWpthnuzEQR19uprzadCF4tO/NdO8G8JgUMFOZ82UwJIUBon
YPNNLxeadggyuPk9G9K+i1vMj0zj0d/bk7Ccbl648LF+T6ISKdLQjrTj0DVpC+XtPFrfsO1qsoXS
sd/14he4H5imxe1BuEJ5dyiLVDekJRgoVPDAEC8im89kPrkmqjKHciFLbuWwuobzztDzy0yxc6vN
Px5Nw+h24LktGwf2vdsoZv9PNAv9Q7TpHv/j6MyWFEWiMPxERCCg4C37IrivN4RbCSIqgqg8fX/Z
MRM9091VlgKZec6/nTBl0qWpzXtJPoWNiFuhoCCe7JxuW3r9L5j3UbPZrJ4UyPCeWwHQXufKJB0N
FvfxIEjt6/oZNfMX8Uxm7aUnjgZ8lG5H4pjLuYw5+6fjykHnowBBACCQ6s4+BJXT4MyGsaG1nqvR
tzHTBcd21Ke8IEOcTlR13zEPtvtmNwa4z5c6m2+6YybbGI6JMkki77XG9DlTZ/DuMIMcJKvCYbX5
1VIvTdx6Zp9xT4jMnR+JaEL7pq/7a0k2Qed3/HBUI9qWhzSffhdl/Nv2kvR/HkER5dH99GOzNcSR
eLxNigTylDRaQJHp7ShOOiT90WNnjCq0Q397HS/pQSGbhw2Ecw7H+rbmehFTEklrnXv2Yc1ojkFV
kLli373hpxgCKw/5+CXymZl2uqNBmN7Xr/Hn/OWo6FG8R4yr9XiDdfxEYy2Kfyj0KBsr6GcP90U+
u88NcXvy6WX6gIz7UfhplgrIM7A1nAxoVMecdnNMrwu8pyGzBY8In69jZiptmgBSxL6va0hDzpeW
AhBVB5VRf82uzRJAniciV5EqYhAZD0Y/dLk1Ub49GwbBu3i9aWHdSK59uqSSsoW2AQ6/ZcfRTrc5
Zg0TEJtupeRBsOGYvFdPXV+W2taYaCg2SV6l2BiEZMj+x+4Qe0CgDILCy+YVdaxKrdBEzWHgMZGE
CTemPstDNfkSrbT7EUfELboinFS2lBkB8862g93d1RMEhyUKaXhaCtOCI4/85FEG1w7C54vaVf6D
koib8XdO8aWvJacX1ec3RiZppiGt2CpklOJPg3/qJQ8uocMi6NZyXMd9sosfVEtkYYZYM3z+liL7
vtX2zZj83a3MpllE/RGrDwsnGtYOqvy9h5i9L54kLOdrHN6jGkjnQWULHm4/AyyWIB0MkoL0uFJE
8t6ELAk1h6AR+D0ctEQdRXNmi8aK5p013EHvX3zmRMBJy6xhRuSZCuUjUR2ID5gwzC2BAiJ7tw8Z
LGHOzz3NzM/XuaBjvgeh5Gd3CO/cqk98nzOTLXpMKfk8CRKKPONQCwV59+U13kTwdfZOiB46hLgP
5L+ytVsIqrNFl5Gy+QinCiZMWgve0ASbvFfQgoiSGSyDfSF18XjDEn6cb0D3B51MmhJMUA2VNHB2
PBfRFzr0gcMdboN3jk6Cq6LAAGHzq3y+An3OILhyMVBhRsyMn962XCi6MDZFl4sgoEvHmPR4AqjG
UR1qSR23azlAGoWghTMJSPx8tw8kbY9v84KJWmOSJSg6MLn56LFgZ5RYdfOYw+RitkF1lrdtVJ15
1RhyLiKLblSd+T6eRCYAUv/3Qdk1ePOH9T6rh8H5uaB0GopudwgB/j2o7KOcamrUA8YTdXZ3IK3d
L2bvZbnX10JTzPECpaVZg33BCFpxpN3di3cfV9MUzdJgeqFlqGMl7o43FwONtt18A32dI0JqKO/Y
brdCM0R/C7aHidOkAohLzGbqxEj4E0t4NaQEGSSQn4K6WxoJZTOMps8tilG0oD3jEkIPcVnJjxYa
5zo+UAe7xRItqyuoKQ1FAdpevKJ1CMbFY8lxzcOGdXPE2eY8eHQBwvj90GG8q6vZwyUn55QB9zPq
a84B+h++QuTK99CgpAsaDpyP1OGkvdFIcnX77o5qihRuzuiEQAknTQSxipBlUURyrB4oN7cE3dhC
CUxETFTtVLxPBJSPq1he0hKZ+kGcI5yZd7Gfkm+91Lk9NzKi6wTL0bwfff5IVYKahYYyB8hRUY3z
ap+ZoF9UlD5tBE1G1Dv0OEMTMGON7xN0TMuStZAS7s/scp5R0XzRdkHhiw6WQg1VzntZeHhXLBxv
IvgaKRfcm2QeYNUx01oN7DOSCFuwL0AzJMgbzFOiJ8j5zIfKoumkJ2P7VHm032gaXtEwpt3Ddbnj
HEM+y4XlZvhUw6ILhdR7sw3DirBeroHMA8oMAwR7ROaAeKBLmGZzRDDJjSccytWVqBJhZoGLEEly
Utmd3/rH1OWwOfA07i5T9iGSE5qI6gDJF/wLwskvTxAGt3hgicaC0pYwhsEKYnn1XXREG1g5epZm
8p41k2Yi5xtDHusM7el0MndyW+H4uA7Q9K5kah5VW71fk2d/xSU9FlMR8hEN9neK89KCBX+1FmAD
s2mFNOgEmPj/C6j/U2G00S+e2qdTsXut+f4uL6RLtN5dn12QgWmjnnEsyvWVmq8c4KotgSGYW/S5
3QmjvDttIVsKXmr2nl5h5fVRfqCThUlCbL1l2APsN7DkAtIftgaHDGAIENNrYvzBsdBFGz9zwGDv
2mkZXWbRmUFwiT9bqRTGrQC8oVrh9pDTKBrTPayO+CaiOVokUUBYuGRHbzh1JEcVATriK9nSDM2e
5bzXuYrchfdIyb/5GLZk+M9S/ID7EWICpJO/oBWhC3zACY8axDko1WYIissDWn2SxONf/Ei0c380
XOdnfrLOa49ud0tbveY0zlvkMQ/vSco3uImCagUAqbYKYtp5q+vi49QGFHFv3o21Fa604bp/bA8E
u4Prj561xatR0lc48wiS/5rQjR+cADxA1ZROWzl/ZvJfO3nNlT/0OtS4ZyqV+0JlwtIHATc3zGor
p8Ln+N/AxtLALEu5OURdwJxpTBQ7tKuUzxpKBnJtkIIzaQVnHJwVICWaHy7nVbIVEAH8nrL5ZMYC
bA3VKIEgR/HfSSu28vxPZgoYB8he2X9AwqjRJNyfdF2g5Zx1YCH42E8wd1Cown23eXGyrI2tarif
t50raH2tfmHRhwyWXHZlCXJ8B0CvmEw86ub0gK/Td/6aM6zlahsEW5LPQEQXqYuqo50+9GoUrAgD
mGG66XEXHgx6BtdzizNdwHP8ORqUx8uCL5q9ebuF3Y4bA9BN2mhgZBNpj/eUaJP3jCOaBKnCZoqe
5nMV+2TQSFZ5/kbtINSuDNw1lQWdmPRghqApb4cH9NKrG9oeUavkA4u6RgGqScXn4/u5DBlxYSgp
2L+nzZoKmK+T6HvQj66VNjZ67uVrDclFkoXnl4fSwIlN3cytP3Z/6Zzu9D19xOpMn6meMucc5m5J
qVVyVjwdvosrwk/pAWJq2GWQkFsvbkGP6aVWdbOOOod9a31K6y0ekJJBGlpwx4v7jbm5LAueR1Qx
2qrAD5KgJmgzUhQskDt2b8xFC3p73m4vAsomZe6PRYUvWEb39trWu+HxRz6Z2Rmgyg4vdjtW1HQo
TofWha9XnAGymMJRHq44s/sMHqMZSC1XRgP1NXl9lZAEUv4MsXDksQHuwOcj//gp/Kp3w/32nPSx
byG6n2FJVYWqikaG5KYyuD18PoeBr4oooKc+0+nDBu1MobXvtUI/l0nLtgfrfTl8CS+RLqXb4GK7
DhvnAw2SdW4DhleiwbmTaNe8mLRW2rlRWhqz2fvZ/mb4H1QiaG1RJjyTF7nC6V55nornpEznN3mC
eaAJS5Kl05CMHkFPgHnT/bOOcRby5GJIUBc4NTbXCUglD5+L+lsDfwH7AfvU/ffyg/yQBXgl1cSV
Sezhqd3CYIAb3ub97zxHL/KdP5pRYwSS4VU978WrosgowgZP7jAZpOuvTkaYDcFQDRMDEMnoAVWJ
IduFzyxvpgVDUzALu8NVVzpX4pZ+PnOGFdTkFSPTXAw7uDWYVgx0z2hVot0RbpPJia+zZ6Nugi5m
iCJGDAg4HBmwY31Ab9ms1mRzByDos/IwmP2gNodUJYZ194hRdAhWITWrc/phHXTxN37F5fgWakwq
a+wDqhH0leILV7DXGDPJJ8BJh1ktvIWd9bROJANbDLrCl0fqzujhyshfDVBLoTYEsBcuaWB+Pbgv
0TLuFBAqt+fIaNQKW8Xfkrvsg14dDFxf9o3k5ZEUFbdLBfyfTMjgHVz9L2lhH6YRkdIbcUGsK7oZ
ORnMPiR895nmkgWCHTbgZ+soQzepkbchJPkk5zJRTWHQ2S9shLkbgT7TPFADo30hdMFpkZNW40+g
oNMmNIWihAAkIHi2Kz4OyQCx+HPKXx/ni9k4sFmov+CD+TMCye1sl7u6nUJT5GNEaL6QbLz4wa0t
0kJwFk6YvgmSBhNoGuv2nPnkn4HuT3kBV/Prec3nIZgG5uw7qgjZyELeDhZ5KmFWeOOS2ER1Tx+W
MMMOgTdRleHNvzHV5O2//6tHUTdTfgnO7VLZN0RHLuJCxJs1Sia4xa/ZIJ3ZoKJjAhuTXAIO4GzX
7IzoHuZkXJXI+aAFs9Nv/9oiln6AScL2e98kXWNj6R2rFSaFDcl0ZYSx94b9mdMDFN4mMM5GMWMp
dkduWz7OwtPNQxLnLu+zd6A6f4xCwvSqWAfYK+dv2XH1AEwZ2CSInQ9XVDA4jCekkRGjdSRz9RaV
mbnqLx5Q/Sc2ZHuK6u3/d22vDuFCczHrScjZC8CIjtvF3AlkyU/LnhLOwoO8otNwhRaPctOcKiZM
Bk0XDDJVqMg9ECOOWCP8+D4Dma7ka+Bec8roGktbpqNFQ7ynJMcjt8OkgRpCmn+RzojvpuCyIKaI
i6FRtwGPLHHjy/FjbkTGWiNsgGRw50UOrlkGMjp/+ogTe1/4G7V71fmt8aj6xJk5hk+w0Jgwp02H
vTR1Vrgz6JB726f3XPa35ApAbptE48UwZwGaQG+wZJ042ugbP0kHQUU5ecU35zO6RmLWVueI5aEH
ZEwnvD2/N7ktxeRx2q6ZRI4+6ZKBNOmhQSj+EHokgO0IHHEUzC+oRPDdNIs+/bGMdgczgdnFbKwQ
a73xa4MtTMzQY6zJWF+sZDzD6NVodN6ObjckyKzBXH/rwezLILHJ/fhm4hj2ATLtuLS8nDTKQnIY
1hQl9p1P8+LPVOEL4bahSuB3PbwSDWkY6MX4vMU4nQ3FyuTtII0OC3xSCvl/YpiEyIeAgmNZ/31F
JImLlVikmbkVA6zkGSPrgnr9mGfT7MwqCpoN4Bl3+wvyhQR+mya/iK0GE8aHx65m7FUu7Jj0fiXi
RwwwTuoQOOe/mRPA1CTnGl6d4QRFq+h4wy87TOYps35w51LL0WP8jZkQ5A6iZyjZ6GtZ8mBM2IjZ
lyxwNmYqSRsxq2xIu40n2KVOcb94llF0uftBVG5JHkoYFhT/gofLQgkwk7IHEwTEmRtUfn+uHwfT
djOcc6oBM8khljJL8k4oN1DJCqUx2wV3DCRUxiDPggwBWhmBNXuvGjaA1bvm9MrDG11p6uAqA+sC
HYwv/juR93n0Gl0XFf2IcVZH6PlRSV2hia7xAxuyjoD6HjNqTkSicAGxJqOwyecgwcMJolhfpIj0
A9ScYmzZmCvgc5UQAbUADuxEDjGb2w1TGuhXIXZA6mkalrkLp8nQKHL1nXosblyGb2UI7kVKSiwf
UE8xakmaf/4oKp8LZOwBw2lH5H4n2ozp3ow4a7ws5vARtpflfUkKTp9d4f+RRmKmbKoTBmcuf7i9
CbZDMp/PAP1NsFXeHDlCbJQPc/NawrBaK6obTLVEZk0IavPYOABoFp8Ekfu0J0aMEc04iNLDG5I+
kv3rlI2Z7faBTwNDzZDPh5WXUKBf8EcmnaetFUIM6wPzJ7xngAmT02WQsEVb+UqIcOvZOxGibTQc
MNVI+9EI8+npfdnck/5iEJOtyGYPBoydF624yykd9QAInCdPLfG12NJr3+Dp4ex3kVIt6G9wW7Tx
E+q9WN0W/SPCc+sZX6Pf+uupTjXnDIQxvtDpAWKw3pBAYackA4h9C+lO8EyqoHS12dB+hkJcXDEj
imwTs02eLD2SitBuf0zFvxyfu1/Ex3HyCDsFzlQzXV9xcA0QX2ghEg/NAzGxX7yKwS5JWBf5sfyt
2DRlkzeESprvEmkofPrGanHYM8zXepN3iFvXbqeUsbvHuHLZSuHqNE9m1Q9H6UwMMQFucwcMZBna
lw2CCu5V5Q78D3evDjRf89mCXWahQP70kQrqI+Y/8YQNWZLM+4AAxkfdN/9eCUgUH45hYLw3/O7H
fH/D8AX/zeA1PJquQOfUALNpuYbOhKjEbXIU0wYL8EdUtqMC15kQGmKmQl1w8Wg3EeWASlH1pxNM
TAAh6lr1defpTIpADXteP75FF8DQavYat2PgKFjQZoR1Enr469c2w4EBMnMTugGLXb1PPRXYVAVM
BNqzyEdL7r42/oYE++HjPA4BklDDWuhTws++BQkBKcPU9dzidCqBGHbPNZ0EPUcJIQJHpZkdH4o4
ZIJJyek5adhBWkf16Kvw9aCwxXG4UsOfi3wex33uLDLgDwMAh0cPXHoxW8RkMRG/7OXmoYcgomYn
QWQtLkpDiwIDgMwfBQReKq/eZitwvKf/E/Qm9ZIvu+0+dQdbOof+DLSJroMa47blLbW16KuNPSmX
LVBuNx1ODcSLcwhN9w6WZAQdOcOE82wGm2okB+/lA2R/KUDfMrxMr0A0NesFdmv3A3mBvQMMKvib
b9RMnuOOOIQLrDbQk6VDziBIgCAoHR3w6rF5Hcip38IbABwkhIGQTgQSDM5+AbAj6MYWxLEsZOIm
qh83W/VHdTI83AwTsusyulAIJK9DQfO3+rIpHths37v2wDC1Yktz9N5dPL4vzghMHj2AdE+Dk3ZW
lkOSsGb6sllrCwO58lFNrT7EJiED5wF3xDCFYOHjSoYAPx4JxhDY+lBaaoQF/Zaka/aB9r6z217Q
YWjINGuv4YRnSx/kljIw1dLqNAsz5i1H8WpDafJm4PZukYbrC6Mk9RbLbodepexIa1IkBwm9coaH
0YIuQWnB67wMM6NxJl8DXR+yY44dsHU0N+BM4HKp2VFcMHAARJlbjMkOtCC1ejfbOD3XGWU3gxV+
LtML6D5AUTLSw1sbsxyg0U22NVx7DDLscI8SJkS/jsOnBrtgHubbTjHrMm+ysjSVSB2SDPhHxyOZ
M/QvxyVZIDoo8B4i0wfd7NmFM3i632ld2NrFkve0xnycXFiZXnM1Tv3sT4/viCOX6uyzzXEbgFkg
VaY6fgi9+JcLiv2VZwAwco6Jjk6TlICWPjn9w2pSobIDRmYCII/rSfitAMNg4vFSAgo2ZjMpCAQE
IWnxIJhcWdpg+M7lVTZL+E0kg28BcbIWJVrJFZ05hK5eWINzNaWjZkVCfQDpgesomCkflty3+Os3
hCawEPjIGwDAMJ9rGcDja4FCgJsNUVS3ohvPVjqxnIrb5u7lbYMktD2He1ST4/43JN9fIy/fvJKD
BDlG08FTAF60pl8vOpMHmR/EZSUolieNkL+9thQ0GYp8qA82pdPFnAWzxXh86MwF4gwSe8r4awaz
cybbqe5ouA4QEJNz9DLVztIUWxVR1/avx/Q075I5j5IxAKTe283bBeJ5z4gN6Nhw4ODhNvTRhb0X
VIR0L6jy1tE5/kjzpLJQnBdjzfkAzBw4DCTeKHHRpoYolr4MpwGfv7Rpk0lgQDj93DwoidCeMNWw
QlVsPmgE2J7QBRN+Td44mC9Yl8RwDlsZimhq9Jy0xmiL0QWiCMfz8LpbmWrhjkL7rNu1ZgKHkBpI
dk9VWbpiXrhxpcjB0RJeVJtl9GG5qaPRKzKXpshAhs2YB7BwgJw9EnV8kENbQ2j6Md/7zxmwC4Gf
dGwXPIw/pEjYFA/KuQKm5nn4fyvQ8YDwvM9tyvQVcwgeB252+MzuUbFUltmWzfxON8fzeRpu6zET
Jng8Z7yQirkAS/tGW163Q0Tsf88xpB7LVaCLK9LllPMXJA+6+Qwu2R0eAQwdoBzKgP8AbDPvZvKe
HRzIAzEi+mByNwATEWDmYY9TZfl4WEOQJyJ8T2DCT3G5zIZ9AayO3/61f0Ocf2tOmJzRC2Qn8/xw
kYlvICuA2D30ylsWKAICdhKIbo02irt0rjfGBJIU4SPYEzks1B21VWkmuzxA95uXI7MSuS+zMTiS
Hfj8e2EhtyPWHMyXf1Hv1mRM5XyfQ14XelmJZ08Tq/taY2WxUL4Wa0IseEq+SE9afCGwvKyCFz5K
zhYOR5ARnMMX64Nlr3C6BdYc7rc4C1pY7w7RDJBuzQTbO54li3XygK3FkjthsV/pJP9jd7DbtUXU
A3pBiXALEHLUzq3LChcYKpABWpmEdwD2xgbTbW5bYFs+l3ZmWzD+tDNBHOBrhY1DnS0MNSAe0c+K
A5SPC8Ju7NmouBrtCdQVEh36HY2ShvGF5YpyZsfOZZzvp+zI6b/IsEkRgk3yuiTwueGyt0Zf8Z3x
BLEpPU4qomvagwdxA9JG2tQ8hMB6xOATkMwM6/WTHfTMnQVhRehyOYMhy1/rudVJbTWvR+0oxZLI
OOdfYz5coUCEbEaac67PBqQbWAn99h78PltfRk90gpezytHYrHOWDJOoKHgh/iEoL9aPaH4Ae1KJ
9t2GdThEqCrqEm2a4qvJV69TOQPILs+cyTxtG85eVgZpAXh9R2g8DEI+7nyGZtL2rGEi/fHIdSHv
ulnXx+xYLYWwZAm6Ci2UnwE7f5p4mODDm9MrJe4YxqhaimRhk2OUjycd4CtBZvn4CCr3wLfZphmK
lceexXf0EOsx7gqf/+mTOTLMBz4wVj4GCJTYzJj6WvrXqYALECsyeBdpy9UBSBVc+Zt4ysJtEHu8
3QdmTS5CGr2eofojbW5R0SktNDAqUhwvFimsMgOlewie3MfNea7znXz+nOFZJhQGSO0mvPd+dFtz
c0jPO3cHPZtdDj2hw51dRwzvDh57afMk2GpbzCQ6A1I4ABth+pBZpcs0vG/VI4cJdwDxJqt8gMjG
hEkqmd39s/GLisEbtJdHLe6jhOfHzLAh5Lotg+VpFitNTs0HwXS4gYX5EpIH2RXbZe/423O0NofO
+U2+B/RX48HpPm7XfR9vOxzYxyQVYNKNILza+XvHfvI4a0tuDudlN3tPWfOPMzo7SRFFENJ0WAgw
fKB/kj3/B02mf9DUKVm+gg+AJgieE3597xUcCGedLQFtxv69w4GxHzCEEeUgfCEFqHhkWPcDIL6H
1SK5w2xIQXcAMFlgBw1v89/ZWGQqPoyi51C9DOdsdXzJBxk46vSCqJbkxFb52/cNhuRY7CYKfHas
SxZvWODsrUCOFXYtmoLm/27GqJjFbZ4Hj3OFwAquFR2FsaWx3Bjb/uwW5aPUlyfNWj/giN189tjw
nc7jCr73ZfLDb3Yn/QuCmeyTT9LOhxHPMBZkeojPmYJa2/IW2dirM6FxoTF9TcnUj9k3qlmHy19e
wUdxNKBOhLChmeGbv1YZ9/+es/f8nvAekuuM7Mn9y79uiPQaVSMpea1fh5J9Z3O7mKhWpv34fqgZ
zQqJD/myVZby+TdukjJgwLVbThDeBrp3CZQFktHJgyd+9Hr/gct/l73kcx4E9UiecL0NnUlTNgWe
CrDqSht9TZARyu3Rz82nBBwK+UgteoI+08Lty7lOeu9JHpRxLyyPbQjhQlF6w1lyKHdwX5ptHJXx
MzEW13XpXUba4o5NVQfjYLmnIFXI+8WW697W9YgDcZjcD50Py4iCgLl36ORTAsRI4hFmtoEFu/V0
ngmHbqKvKdxrt8bsHdx2zZ6J7OzeTkrWNvWdAuTx+pqfYx6Wu77zS1BQdmsDmmptzKseEPgvMNZf
aEyvcQaB5D2IEP4B/jbn++41fYYagvd2dp9eo+qUH19J3odtDbO/OzM75jxF7Fr9mEo5KMKXX010
og5e8/bAG5pIcGt+33tjH6eCRp34CwBSgm8oEVmHP4mO/rlGph8CVfsPr098zyWsbdIjUD597DsR
hmbpZpy/qBajzMeytK2XtX0J/m+V7WToZn2LRTJEcnZdYOtH4NwIvAmIjEZg/k44llipg1HmA+e6
nBIUva31QMjwPutrjQl0fja0nmGbkLEfQkrfICFR/DvMB/MB0eeyn/mzxiff3sSOgh4HlSDCWOSv
UvSK3igNqCtpX710PyhNHGGbbN5Hh8vp23laVInKG/3k9A5ESvwvI5x00qqFzIPSVY3k4Acj6HZ8
YbkrkPZQCL0QFq/ZYig+3wXN7VcPW4tNP4KTg9t/PQMKYvz1Lj9DYtM/qGd5LkFNOtWZF7HKCQAQ
3ScTphZ6WJ3Yl1JLBjya6tO7+/Q/QTFirIMeo//kJfdNRunOuwX43edLbiKdZovctaG5zxPGdYbQ
6v1HgLOTlyJ5ICOAl3gJ6qz0YX0DhFLk1M36zvDAmnxYBV4l994mBpBHeW7Hg63mNvt0m7L6boeG
kC50D19kmjohPsf35rbnpL3p9pde5+J8emauOwoJkpQnqN884+vxeTN6cUaoxYgR+S+/osWcvAgZ
KuPBtlhy7nzQ+p6vAO57wCECKtGN30QUtocmZsJh3EOipSRca5tTH0UTxRNo/m+JlUd4jBTRXRGM
5+Mj3XAMBSmuC7+PfIR+CT0pbe+uj9ycidTkJWK+kM33EgnJX04IVO+oYbDgWEEj9HOqfXPCKuTR
Auug1M2UNBSfMi5fXcnKVCOSx84aaApqQRjYsRqSdxyBGKB7QYvhfMYwFpkohxq/F6GNJIMinbSH
gUuPhi4/9/Mdhko2ANUZEICVEeaP4p98K3JRYroGuw0hOb0qfjmKDd/v/HXxnoH1UX//3TFK2UED
iJJqxvqNXg731GR+hIVoGaW19Jdu1GUTG67hlsHr77ehlxmM+3G6JZlZg39W9vcJl0qHgPu4SAlV
+xux7MZCsHBL7sidQRRyh2I+96UDpSlqJFfISD4oVmuPUs/tYsmryWGCfm7GxiRdyC7R1T5CCrvv
SUlu9WKIiQuLRNr0kSd2YTNDieG8pyjaxowDDAhHj+uJuh9s7rMfZNIJDgN76/gddCGR7qGTQQXe
bZRpAIdkFoPpS9b2tuKeRl9kbr1RwYPcJZKXTyRLeFXkQPz4h91zPoFx7HnQ9aj6i2np444dgyX8
liR/R2j6cYx+GGBST1+uCD6XQG5F9sFrdDjiUWSKfO4AAITZpp2zWrlhaVCGOcrmr6WSYIP9ZfQG
Cxz4TcLVZ7fonMy/JT2PAkFKePbdT6ChymYErPuZvWMO7d1zyyHNqWOxW5v5TgBcF2BSzlpEoSgX
kXtwO3WEIaidEiNo5jf3fyqxeiDZCxIPrb/Qdc5QpHrHhBkebhF83ArkDIgi1i3GhxCO1gaS1bPY
tKwyyJ37+IOmC1eBPWSFF953uhCx/ejJCJrmqbO++Ewu3gej7fQmUjhG6RLGhPMpZKvzkAOOa3fo
ZYCCJIJ6snOJuihHTGbEgCbB4NSPSXdYFJ48ea60U3UmbGRxKJ0jJr89PXDUrZ8+Tgu3PWagpEin
LmfR89MTHfqYX/wCGvY+7Tk1g8UKT3fol8ZcZv+okSWHyBPo8eKQXj0aetDVk2yVukf6TVJCiF5o
USFX0+qsoQgiLNn/zNrTAJXr8HCdCAkewadkcmIoJ41T95vgDZKCTpcjDK7Ur3cpse71IVt8RBaJ
89oSbL7g7Nm/xuhjkYHynXCOYi6UgQmf2R3h11ZHQ3eDdww1A1QHcCqpyyi+UBPSvxrBy099YvDI
2uDERoeWgRoJLSiZW4t2fWDOG7E4BMd4yFhFzCtq6D4H55Dj/s4ooGwsTzueRHgVvoGsj+AbIA+D
2BkgPKWERJsM6ugNncNbBLYhV6aRIPo9s86GWdlPk6VpyTb1PA/dEwpjzVQ8CNOB+xEAL04eMlXs
H1tXa939teIq5r6FXmfyg7PtOaT3eV+i2/HNBuC2DhII9HD3MW0SU7JEQYagzhmJfBtGZPnaqOIa
cO7wwPGK7FWdgwAxNCB11k9ExSpjrIAzIxHsRq6L9XFB9HhD4Odib0ryCaNDXX7OsQtb70tkz1Pg
9K7C3/fDqz+Y84BwOUl1EAkMvHVp2ls9Rri7A5CCsLaeLLYtMcjYu2obPQdV+/s/zYEQDAOPGp3J
sSPkjNmpto7eAPeaK9ZrA2w+tHjoqHlIPLQuIUJgstBLKgdBfH1GUNqInd9c6+OE+SSOYUoshJZH
FcVZPDClOA0enihdJpnfrD6Unb0pIKOrTg1XG6UuRV0xpfGZDeCehLYc7o3HXIOB06cXSw3LBZWq
3XrlqBo/ggm4ejT0GsaA/RKdxZpPSYLyyf4CINfXDdL9mnA5TLcO0e4xGXkYn/gI/Iqg3ektLg6l
FAk95BpgiqrRGR57AtP3KruJSoyJIgFWJVqOwtJnO6SJKXdE9MyHa9poMnDRODJ1ngfyPaWAcTT3
SKgVuYLc3hhPEGEoaNDEAWXhkLS+8yOXDC1AO2r8H3cezSWf/+acRRgsCSfcSwAi9nBGaFh0WbGC
jBFDMVcBRIBzQshcczYSQtR9qq7jc6yRU1uSXHQTfjoGx5s6diWQsUilwhY5K4W/EimE1w2m+nHr
r9+e6p/fC8AN9zenSblykqJlnxI85zEs3ZF5uI71SHcaKi+J53l9hLUeU6QQ1yIymMBigo9B9Q2o
z8RRJrIpY0pN/pz2OhyY0L3Tmrv8GzV72q8xWmmMOGeQ4BF3yskJPhuywxcEMAK2lps6uDuPbX9f
8fA9Qj2iVbFS/+eir7X02Y4opNHN51LG0BSbx1YZaaPJkH5CZvJb5xkTFMvxYKJSTLCQvAK5kgfh
Hr83fdZ4nyJTGX3GX5StQv3Z8xsHvUr0YYEORh93mLzQKQzFssOLyhSNo+JegjIgWWoGg82gwijd
ZPAuop5js6FPPnzBb5bsr7trgoPe+bnyKEk5oY1jyTP8CBiaEuroTY3JBwHw4tIw1I6agfq9+FWu
SolK+JF6Q488HL1Cw8/QhE8MzvK4WxZHET98+fsfcg3Uxngd4hgRFHmN94nSGWMECpS7h/5J+B9V
h3ajFiFM1uUEKM8kndWTbdS/wTYfwASymDHhkycNzmfR2/NxWqqH2m4TZfSiRHgyyOS1fAu5A230
WZj4KaknQOaC0uQfEX605MbCp3k94Ae0qyVIvleCQyhmgi7sWtp94dN2r2SvkrkFgEJQN3k5UInV
plBn8lPQEeLUhhcj2+jlP5H+Bc063YJ4U/4vnieQDTy6F+yKr/XbLkfFqft7rqpFttLGdfCb4Muc
McRvC/ZTboyRnlQAz6/VYNRNtQBoC9Kqmkoz+lTWCM8tRdrALUgKLEJjUmO8IGNqfJn8xuVSDvRw
6P1OtwOWVYT0ekRvnnt9HtwMrTpFAEu+wO5nbNe504ZD52MbJjAqJR77vAc7mQxBNlb3vQK6RNgH
niKkLIB4GaSgSJuukh+mTWRxATCwM2EXDDM2JSn+EG2jUqhU3vNwSIOh9UZAfqH4AKZ5LEREVOYL
rU41/qGmjCkrZfLE/ArRhTRKMRoTrEW1hbnt6qhINchZGH3axVtd94ppgdMFfT0BrA/7S+9DMLLW
+vfX/AYczWnUkZXhg728CQgl3i93B41dKm6D6IDMUy3o92N+m17CBxEh1/HlElw+8Q+pKmYeJoyM
H4z2e82/c1Blfn932Ufs20Je1Xt8TNYwLqjfWLJoNYT+/BGK2NOKfY5kq/MNC2oTPce/M/xMDePE
yVtMOsWRYEuB5ndQOc/JZUkDe5vIJGF/gufLK87QjRJoQuc3nc//Kzf33otfaBpQ1fSde+eod0fh
UZxUtNsk3F7s5u8DKkXdDJb8B4rNongQncOctw0cVosarrNa1BIIHJCEvOzX34BIX6aPMsgXx/fH
+w1GrRbf1eCij4avKK3HPTV4ELiJAIa8U4jva3L7jYqPXyhuT0G8nZm3et6qSxrtD7arzL/X60pa
qU2UPTY5vh6y6IkZZAQiw5CYUIl/vyGmScaqC4S8EGNTvq4+woS7Ufbv6XMNaFRNiyQGCLlOujUV
DkQR3DgNGRosYQ6vVy+KMtANRjHhp2IQZuUZJx0Qkxv1XQvqLSfMtwhpPaL37qY6d+QZhKxjjkU3
yUO1/3QiWJ3K8T4h0W+VTSiVl981KmnQPMyv3MrcIntLgH2rdguMZw4rpNWXPyRHxAeuWszqFzHP
QTjYDQrdWoR9EdCIv58J18dmUc56vg46GNNHwrMpK15ruClnFxJmDUsnGguzEhVuZtcd8w5RzEoM
8UGrgEqSWS1ZrCHneWJ0wzwDcodOjiZYFTG4zGZAQd7jrNzVf90x1dyXiD3Ahk3gjFCTd2gq17fl
cGvML/r+7b7CXuuEhnt3wATng1e41Yi6YmRSQ90PGcQEPc9YqtQuGVHvnK0o2wUCkOX/SLqv5VaO
JAjDT4QIeHML770jbxAEDbz3eHp9fRRaaXd1aIDBTHdXVeafwY2v+2Qil5pmobloC23UuTCFNENY
jdF3BEynRzSqPtT2avIwXB6s6Cyi+ftnoNwNH3Xk7lR3P73rEr5wo9fDZ3MpL+1Hg0K/8fB56AOk
wTe6Wptq1i2r7E2VsArEdUZlHPouOolYIqBMYWNYNpMPEtd84luCzO3P3Ovw97YXG/OQ5LE2GV/d
C+l+uh/7oFOqmX6ApgT5tFThfLK/n7qTzj9hJN86ea6dYPr3jgHGy2d+KR5QTnkXtcBLWVE+wAR0
l4rJWJjrZOBGtuX1Esch0cl1KAJF6hQY2IgzbBmM5FFOlGeQM7FSi4QtXL6Ma7Y/OgXcEIwQaa1X
3i98IAJfE8+BCF4xi587c4z5LZtf6zTTQeqWONiCGBtUsNHogZByngYBJgGjvyxM/87SIeh0mg59
0Lzb4Zb0a9lKgBtcOGLqRCTayRFamveQuZuxd1UG2ChzCHR2f+6eV9/WR9t2q4PkyH/NJghe7bDk
qcrQ7WB+GoeCI0JIk6Bk0l8YgLZPVmNRih9PA5kCedvgpF/puDrbTfclbKHxsm28arAbdaFIaV7C
6dIZx2FKoUd+TH1XODRF2uaj5UhLdVxYfmn5vYqvaSqV959LiKstL6vr+nGU+bgYVfmc0aWMVnOB
aOuzWKTDlQzZdIbJf6C17eNIIy7386oEsPCRlT6j3bPhwjmXl631r939MdFdySeVWDdCrXrvrKYI
giD3WGdfIu+hIVviYkKyFOJ5wtdJ6udSj1aBc8j2Hj22Ze6ldqQWhDgBwIeJ1Ab4GSXb9BmTs4ae
cyTpkcdnI6/KgNctoJ1FEMDQKdW16R108at66X6cKGjGx32BArHSEim0FoP9KD7ftnq3qv4fE16y
oBOAkTr9scCW9j0kIXeXNbp/nJokkoHVZ91nL9bfe35jcNqbiuMNsWhQCQUp1lUhme4G9mOCJBJw
m2prX/vJlpTuQ8mWxWDdOzcSfYYEN9GF/Gmrq6BFXX751PBXEXY3fUcZB+Fdz8OyKs2tL35QgM1I
9q2k9JBq6/qj6oNdDSSVod4aqPY4Kv334zO0H4xBGcoC8JPkMtivLw0WDujlW4s9sBbUzM8az6fK
OdV8/Qok0gjDy5+k5maJxRQbRGEGuHFwwOFrIqHhla4y15TSiteFGK09qZZjICTKVmckBm2h22r+
T7+qQS74/jfbpevQyEKubp4ohYZWrOJMvkXge16AHWWjlBMF2LDiBAGaAEdLv5Hsrpo6oAOBvlYC
si4PBQVEVyZl+GTqSpESj6/Za1HzpcEnpwBKFkMzKu2eHZ+6bzXesx1tUse0s2pt1zKX362L2nwL
1JoyF5ATk7QQKqlnDU++cfahdGdQiZHOAhRhxbVm7WxcmaR3zvl0RdgiMlZJggXYlsJNfm3CHVSC
1uhFEU6tYIFIVlT++YguTojXeBSommnikjIjw1ZLUAvGof/6b9myx9i/EuUihnyRGDJvceeyvYYw
ymTJEqUhvOpD4yobsdApYyWbWjcCCEaXw4KH2IcsgnBPE+ZVuqrK+YJGmlr7Xmf3vvp8ZhqOyfy3
nU6FqdC2PCaxNS2leDc5H6YsPz2Vm06HMx4lTPiNGvBajls7eZqZTvukofpjqJTj19EqhM9MUIAL
VDsolXaFj1XBq7Tnh/CQ4FNE0nHsJpZiqXUdSk8maQKAMWtdBRuQbPXcDEL2HWstfGthaTOESwmJ
OGmXeBs6A85z2QpEoC4k27fpSqIXj1avu893rPv0MaXLUeTFpVS+MDRf9DKX6sMqXM7EEkUGjTTw
Z+MWa2XtkCkbU+I0NDJcR1h1KrFbhYrhDTYYL2JdbS7lvUDFL5uaJS5D2H6n6X42tofOzGP0KmUu
peR9BA5F2s3dK/NI7sVLpFJwH1BTewOtd3f9uf1cGqR6rnSkWjmObnlhANTxxmly6dx49xcDCG1H
mgstdk6k32Kw6zxwjx6TzEdkSDi99v2/x9FuYHmaO/T1M/i+iWGue/y9zVGQwqqCzj4z3t8XIh/7
Xzm9atvBgSXD+dcNdWjkmstRrovjiLhDqH9upecvnrHSYx4bXck2e8Ds3cTwIJoqb5O7zR9zOLvL
X7J3dzKctRKSgSSM1kSfNbk0x/HPW0NTyQu5WtUxGaW89JPVFILIr1tbQkHtPLw7MSqnng/35nIk
+3aSK26peA/0mIHyQgZtELXtbX9Pg3v7VKYja9gD5ZUHJSgeDIk9uwrFbLQYbySrx17YIU52xCsn
xhFinmKjfQh/zzf045mhiKjyY7KglN4Kp2W17F8aAAPkqwoRQtV769q6jlbQYUFnDKtTMNXp7Xty
n6x/Me2Q3kKhKQ+Jt2BfGMSlrG9lZFR/4qUiFTh/Ch2ZfkZ4mc/WapBu5KzeIEd2+EOYqdXTjQhv
Ve81uHSC9yW4YPxl7RtYHT/j1ZlZFTd+E8fnI16Sk2WDu7Zk8VGKL3vRxrXiW9hsjrUIjSFJQnkj
vDPG6vuyRIRHiZrTDRX18C/l4WKaCQ6S3sIW4zt1lwBrBiQ+nLVmlxYT9YpJXeC9Cj5sJgsSXqBq
rmXYifpzSrgpBSpSmmmZvfszNQCehZRh94kG9Koer82XzegnlX0vbumnqJAD+oDrPfTj48f4wSL8
jSDkkqHszFdtqQ6DdZect3afRNoMbLTm8KPU0oFCsJ1kOIajBTgEw0m5S/q9EyMv+41dlM+ArTro
fxG1TgADjqLakVpkpUVFX7GTze8b6kwL/koMFBXEIKIhsKqF+YV+JdOL2t1SPAp482P30T8ZDXSh
aq3Tt3I4iAWOtOpZoesy1Q49MBcNUKrhfHaI/9GN93R35TmZ/2Vrx/njY+m4/3OoW+YeaukHF/jF
xGvx6yVLPkBORyZaVHJ9+1MxVki1Mu0ybvf89BmbPCl/6wkZ9Zs+62YnS9tvDDAqCiRs80xBbfP/
oKCfsP8PpY12mH2XduImieHEpHO1P29p00PmyrGGeENhdCFRBvRyMEn2Y1oD/LC/7LGV4KCAh4Ex
SFldGDLI0tO6hSe4VN2dcJPyz8St5RQJlk8btEqTbJcHno95rzaOa3ItejuBXshZluGzbrB7gWiI
iKo2Ashs6gjo+4luUr1kXejjQEdZ6/Zq1152fOEHU8uco9J+g5k/SrQcAbLd3aetwdR9JFfuI6Vv
GANFN2CoKjdDz2Pj+HTxonysfNTH2qVKyRKc144kATO77D5rwZF+nCcGy1rCmWBRveMK4No528Tg
mc7dFdJ6mFVxnYtisA4JV3nB/7LZ9zMfT4euICnn+vomsAZx8rloTEFO7DuHMAd42Cag4cqUG32D
ytZzGlD8d1227IcQRgAj01Kva9VIt8xfQjyHTXvB64E+2g1ft53TA3ePg7uGUGdZ1LHUggiYCcLL
uokANTRHgx0ZKLOaRdbZDsLhhWjXbmeWjEDTnlWJLkvr7qG96D+geq5N6rG++6avUaUfbuzkAKDP
i96EVflF+i/dYtl843VvOwhg+WfdVm/zlgBUOs7tbrBoQc01wi4pdub6ZVqxa/f+ok0n3wf/HgT5
A+aVk3Ky9LYXLS1sVmAq6IOWpxEosz+7Xu2Fub7qnbmHXuZf2Y/NJ15lJdWgPbAs4l0XAmCfMary
zx9n2pErvyZbboq3869h4mA5fDYezpppuReZm/PrtfPJO/fvbBNp0AUzprGHhPuXq+vZijRiHW9X
VBDwGPHea3xgLdj1V9Q6cH0VwIWh9wFVsyjFP7bF/hKS/zk/Ngi54MlOHBruAkQHELqyDovHAJXc
IyLEqPiWD3NpbQc3gEGOUTSDHLQzkCylcNjpnGaKhhStSHsjRpeKs/nP6SSLAL2xE22tiyEWCYpn
tKkvdW+vUMNLbWMq9QHhWGyu7T94PIPm6ykY+K73LiGJGM2yj7y6bZ7+Aqj20pCm8kM6LOIl1H8H
liPWXwf1Zcv+t8iv5ge3DX8S/4zkc0fEp1cfyUNeSVHxylgYAlp2W8p0Q/WrEiqtWwbd5UQteJQg
tAuviTZFFaPK6cn53RDc/NBtB4vFZ6QTV9qiV6Cxa9bY95lOHnUiLd7HYoBCHBz1+VLLpPdhbvVv
j/Cu3/lrg6LoaICz4Z8A93de1KkscGyWM4AOoTVHewb8sPK0A1i108bEzE2a+0+zDboVXL8TVdSm
x5RsRnNj1gpDZPlAOqVxU/BVM2kqGuq3uzettmIQXTRTMjWW+CTrcsYyFf473OoMXGZeWo2EAroK
GuxhBhXCjBMVr7J2KT5Mpyb3RuVa4GcMMzY1aBh/BFwFKIMxG6BsccvScyWZuWqLPsqZ0crK9wG/
FA7SxCPn6j6/hw00LfQmI4W5gsfZXiauDdjEq7tp3soO2VWdkUau4K14LguO1WgTCFFVAy3JFrPm
yr2VLu6rX2aiSC5vMUquZhXlhaCAgsSAaNW6F35Nk+o8gn5XmOvOurm2aqdG3YrviEzied8CvwT/
WvBeRNRNt4pP0p+YExmKCR6y0G282q0CgdbE3mb18GEF3TygimUq0ANJva34RyO3LH7Ruji1fhXN
jzRMF2FK3UDbsAQRwZplnt3D1hQKtJhHh4cKJ+YMfikJYGphHp/pgNi6FbNPb9vBROaIww96Z3CC
SpFDECfK9Xdc2OOieG4t69xVrYbmsrH322aO2FK3YbXSw2XnZuc1yMdciZRS/rJTWF4IuAzIM7Zv
ohPTJGVLCNetiOcwNNP7sMCq4ATKKR/sQL7tAs5i5aPxwX4IreFB947+8QzxWZIOFoZlbqEGz3c5
wxm1rptKFOFqRsvJtRSp3Gmv4p3ZYNOMDhbNd53YK1GfDaLu2lUtMr7UqOpPLMKpQqS+/tIpVvl8
XHibfzMaK49C+uNm1SIggIU61FJ0HpHq6lHKGaihOgxXx/7u2YvMhnt9Wkf7XDn+KGVW5de2cXtW
X6N9tn5IDdLP1jreP3HQwv51LDbp39WTKr5Op0+ooHLl3cnkF4GeXjrxA8lRNdEra7361zO9rC2B
iNA/EsfyRmm1Ly6o2M2WXsU9GA3PDudctpVoHvrkxc9vIW14PvchEfBATOY3vH8zMQcRa9NpaxJn
Jo/QWl3pyzwqm0z5bdi5Kux86s6vWvaMW9mgVV2BKBvN0X6vdOYgOg5Gmkeqx8M7P0vnmVE0I/WF
c7P8g5vGITvOOwoqrmk303peFanYd9jy/cT0AWtAidr2jxQ+gFZ+Iujlj07Ir9p5OV/vRq97k4L7
euok+dmSARZyGZ4v3mJxea+fV7vyFj/u/gyxLU+yVmpCZoFc7fb2kg94T4tpdDvJQechBh3bOyrU
1KFz5b9+fzsF2NBNG/SgQoLak2FRG9mS52j6yu/G2jJO/yEFRL2X1xt1Ngv5Gw98f50Fx4cXYPOj
Pu/vfevNv9ffRCW+VXFqhUlWb+x/F1b8FwZWSFoLtUHmo7r/NHXjmjfvNTAqBKq6RK3Wgrk3U99X
EjJfD/WlIjPEkqI9FcGKE116lzaqMlCXlkqNJVEzdypBmnV229xWRqy83SVgLH/9wDbnR+5l/QUX
I3gTLcUDyn/19Zw+O6lOjiFWrWoMMHIQUMdIqPq89A6pojPNPNU+1EgImfPRec0BfmK9Wy09VW2a
nN6gQAkgGrxnVW7g7smW6LzS3rav47tWvcPA6CkoiE65dhwfx/FaTHADcYv+PQLFLz2r4e1g1lkB
mqFPmKslirmJcOHyr6yUca6XnB6Gh+6uxh9URlG1fJMLBFF06T5YkUntBa8sfq90jkujGUtnepzu
LecP41J/bCBrZF+lUNP5qmYdbS9lnXE52SNxI5VVA1/IdNwMq6pbvi4jnUl51/zQnc4/J1wAhbcA
OrtK7Vp1QnLW1c6GX70KVg2zcj2nQpQq5MoWnM3flVeZytHvXSMrto/mxbrVlbtMEwfE7qqXKxhw
AT7WUxxvV6pISfOt04hmuTZxIYhz5dpLA6YAoQhb1LEcglwhH/9Yd9B/aqci7tHvy7F/4euOchUx
cTNcRvbut+icS4UBw7AvNWEgClojytxL+YZiJZVrEt/QyC0HFwoXBJZybrjWDHXgKZg+Mm+eFLOb
PLmV66BThayWHwdShKseNozQr6GlmTwnWSo4em1f4wc57moKjrQGiArUGwavdj2gFK3FcITNFfad
//tly/KE4rr48S3WcADTi6vmUzQbfaFzdj16bWdAP3qrFjkU+cb1br+6Ni61RTYorEYbyqpNIVX5
xqbhwTxW0zYe+Q7e87UeRql0HtVj/0TGIorazkb+canl8CVyvUSdwqEZq3v1TPrqoGwxp2xkBc6n
SsYxerEYhsVoN1pbNLXQ8+13hfizEikYV3YPLuPbUlv8bV/oBi/T/ThOZbPuBzHMRbYPEdJ8WBkO
F67MZDLS8XZfrQrH/rJ/65CglHO/jxpFjw93U05OrpVd9/m54yFE2hisezThtc09n6FanuVvfGmv
gpbmZXocr78ISje6d99mkMlY/jDlS7OgRbSkC5fvyGqSTkDwHKqra8o5VuVPrDFr3r1W0y+Hdfow
F/Vd0iOsLQwSH71ZbpxDULv/bRa1VKDN3XABgoSBMFIV3hIVYjeONfc/sZAZ5xgEZVdZj5NBKtJ5
5udyRSoMkqV5P1NwrYKV9diOl5/+hlT5lwUIT3ykDVWsFJs+vuLE51f42BU/7oUJEZA71dFSgzeI
qhMcNM/CYVPMpCpvjYSnrefBWpZ96LRUE6syOX3sXNmu8dd2z+qJrdYtfu9C/myz9eyjtNqW4sf+
zI2XbW2M1VfVJLYODX4rEbGBlhYOgLb2xmsb7GURmd4A9qfyTSDRphAj0nmqI8+rUm7bWWd/39fa
+hHslIlqdFt5K6dmtceubvM5aknAMdpXYQIIjrKN2L0SPWpxLCsZS0wyMsiuyX+Pf8vTx1q46VZv
IjmencbvY2dHiRHpvmnKt5/740daQzngdHfULgLycAqtypFuYvl1PA1vx/Yq0YtdKxunI/aUpNN6
cSflW+cEVhcRgqrEeFBrWIEj0CSHcMPQpmsm8EB6kIdC2eBsVt4zj2ckAWLC1nKSWbVQJe1lMTmq
uF6dHgJwSccCSCPRjRDW0l8iLcQ0oCANig8udiCVUrCfv7iv7X+t3rblg2kEDPu2xwWv2cmxHfbG
qKHBsbLtkX7kI133MvjJsbLMt4nglJJYJ/+gM+FLq6tib1fUL4zmRyUSsrWBkOkJ1sbFhjpd4oE4
aIYaD2Mt//Oi4K3XfxaOmmM5McUqjUJh1Ev5iToKNuR9ob0uNP4AV8IXGKb9nZUD7Xb7B1fMdpzK
j/+as9J03LsW/hoGP4PeWFYaZoY/bGTyf3VEQm93W+npwWsY0rz/Ow6Eb/65CPv6Mw+0PgoFm7ho
9T8/CKXDRXSl1LzXYu9vUpk0/yljCrtJ251dSXtiPpopTIlFIW2/v4/2Zo+VhzlST2nsCeBqN+4U
oeyvcGhII9nMSq6posVbWVaqo2DYzwIfvHxSFNzAA+GV/EBQKVuM5cJM+ycEfz7yvUhZnRcm6n+N
V2FcJVxWM+UdB275z4wxAR5Pqphw5HdcCbMptWIqr89kDcj/8HU50Ix7Lwh2sxz/289wrORr29kK
iguvdJwtKOxTxT+UEqeOn7CVaDEUOjm/NOtr/0aurYs+3hZ+NsE9fi7+/Yw7rfEtP/o5Focabb6F
Uty1/Bok8lC3Yy8c7kNB+DQNUqT6MeGLMvlhCLPXx5GYGxo0Kd83NaP3Jygk+YZ7woPqj/bNcTxf
HwzS+UrKXejahJtPl9aFQzfwjVwyOgA+TNd6LJIr/3krjKX0kfq+YUFk4fmF08+V84jPPd/pLPJz
PcIWTadZYj/saLey6YWowxKyVnGhkQmC8q/KCj93Gr4rquCedsI2wnCT79sRvbZbyc8ic1JNP/Md
wBvE0Pk8qYxdhP8butQmznECt1DhfSPb9NWI7/zUeU5Jw5t/z//6TqpAbcRWhwfEGp+psIobyZil
6cIGpCRLXgXNxjiHaNJ3GdT/+2QC0gi1pe2EYCt7EZk6mAwG10L74/uj73ziLoTTLfz6JseH5r1U
uub9/nBBcvlu91qKGb7Fy6me4LkmKO84YTNd1bJYsfLlTSQYCK88FZRSGpApl+v3jfyfxDz2+vRf
6GzKyIi+8l0R+mdbZuZ0DQUB6vUpMFkIKOLLR6cMdkjwy0hr07oQ1TsP5y8tFFfdP7kSplGdoUPE
qXguscB4Q5A7Klq/PT+cwwSHmlcNbG932nJ15kM0SrwGIvHySdeTM83vDTtaGtgxHIeePijATb1A
AxMTQ4mt+LAhJAXhtH4ZLRW0iSLREo+ALDM2B19F1bloSaxztNy1IBNqgfD8YFX+jn+tv+1eSrL4
E6TufGQiJIYJtL4a0XFXuYMvH/fSm3Kr7z8IZecgh0Fiu9+D8Tn3ffo7/ImORMqkI8WUoYYx53X1
atJX+CX+Tcl7N8MIKe2myfFeRjs5sJMCmSdX02LS7Su8xpGBtqs+VEj/Qh4exj1zKnQPdVJTdvkB
g9u+tPfdXZufWrSuu9ftqgleRy4dSggve07ACzUYccmKi8aiMavPNAmWXQCB/TCTV3a/UXWwleGF
oS1M86IGL7s20m4dpmuTn2sV4Win8UBTGkmXcvfamGHfRmvaqtS/lMW+gPjMaZ0Lp3grf5tKe1jI
7zqJ3rO3aBLhBY8JgKQFlXNHm+aDktTaGnr6y/Gqdq0HbKgTNkVjktLubLkjxF8UVIFEzM7lWuXH
5vZaWGwrayHc20YWw2dRzKbLK/kTu2YqJ+Tj1ba/Pwezv+jX0kCxyYR47Z5ziPuJ5oPV8U+YbSR/
rYUK+mKoWHy/y09Px7+SdqEg9TWVw6qw2RfPP+XPtHEJhMe1moQTZCK9VyKYFTrMx7wAiuW2udan
NOe81JDr3tH24tiIb+vmm8ll6yXJ3XEg1so5X9b35178YKiQmSo3NjUhmNdE03TzarKPaUrX45pH
gqLnsqk6DPrY9Rx7bobiGvQ2yBueljGt81ZW2vajhMJYEl2vQLNvX5pOD0tn+Z9lPRfKwL3xleBQ
vCqMOPC0XWPWjjZW6sSnOKVXde9+opoyd6TemNiCR+vfmb5mB4a/QrAgJtikdPQoPMtZGRpvPXVU
Zcj0bNdwZuJAX5n1/XiFdKQZQ9NNcJqdSnJp64lOHBhn3VoJLlF1H4cLVDXUIDWN/v3WantsZKpC
WDy/iBKG29zi06MGoVVaQ+hSPDW1Bc2/7n8Oz7INKcsdT5VL7+I8a9lYts1HUNDKwRpyUTqImxSc
GTwFGqwK/5PqbGReUruOU5UkebauLDXiu7knrcpUY5p6ifpxfDvkvza8P4m2zOvKrLxuMyHW4t2z
u5S9SPtpBFM2whM3estJOCWb8fOv0BAYWqHKe2shL8L+YlCfFi4pmBvH5ucpN0TmVzExh6j+XdE7
65FS8Fauf5lRppRovbq4jhZJZYtfrLEnRMBCbEnjkbKg1RNeNkB0CaPA+3+y8SS8aNp/ev3wlnaV
7l1D912akFEZK2iVVL4f3npYB0GiVQ0rmJg2E6/CwffbLQMGW3kauriVr42R20JACDVzwZWUu27l
T39kLbDHf3JqhRVFxUzZuJI2u2t59xIbkR1Lr1KKoUrxT9QTOG2uiNmWT4B6f6EkfEqDjTVm2p0u
Ellnthbr05vYanc1xd6/wSkct23HrmlwZHbvdpdY4FpICTYh02OMSVkRrKTfHyF08MiKaQX0v4ly
mRORWN9DzzskJdrHnQx+lr1pojrnUROMGPfzFn3KGZuIDZ5qKYSWLq1AmIFCGK2KWr/GOxBBIcT9
6MCaLHQvRe3uwoaFluTlK17mpL+V74UEG4bnybDZ4ICXxEZtupZpBZ1WppUczoYrchhg91Bh4U/P
z9oh+69ocaOzQtD7Y2/9jj8KCU3bGftsaa2PmK6EhS1XurxJXGu2m2uUrba8PCmNKkqbdKKczRaX
kfkr017eavd347jortatLIWF4Pps/xjvHgKq7vKTFVRlhTq1c+/J/fSRQXCVEKN5xxAT6VzO45ur
nqXmrRBQZhcteakR93GsmDoVZ1/vQZoSIKIEv7JJrszXE/VLE1ajloLQioLohVS/MZ4egci6Y6T5
EYhMQrprYvtKWWEY1gYSlDvco1YXEWHKfA8lupRuO7eUBUfsSoaZTXeRrh7bRLLQX2mDmB/QW/Ls
aoK//lYlyuVFV1cmnc92LAr5k8FBczHcNeVndV7dHE3ao5BFWJFR3rXpkeA9GIgW8rEPtEeQ/5o8
uAcVI28D+EKy8yrfSLD6u9FFPu62FpMBSyCzqx45PeBduUNstYn6dtvMZKvxWE0X86alsJifdhN4
5+el11otyi+WGXila3mVo+gukaVes9X0pbzLFv2PNQvysvjMVWK5ym1b3SebOpOneEWE1P5Wzxg1
mt1Z82ajaKZxPAsDrEePbYqX2aYqkz6bKmeydrP6YTeIG39t65G0gTLEF+237ivV+Ka5vtWJYpYX
XdDC+ty7MIZiYwu/ZeXjpzG63DdANLY4Gm52+h9uKtaVSdY5SIyWR+DKRjMbpHqH4a57Vd0Zl5RX
lVgpTHSerdTvIpa/Ta5NU602SiVc+XV0BWuoRevpv+NQtTmYTbYVAzdqGBmQsm9SOqWEehNcoHaA
9rQv3fTkQfSSFiBQXo5eFAnPYgL+jp6ofeGLz0wj38dhSuA9X7vByJNIwoVdNX5664/jj0Fm6/Z7
GEXJuA6fQErMb451dxG54RjscG6gaKIQpiASwfXWckSKs/x30PYFR4yxTSfneBObnhr373UlWo1g
x0jvSpcoBN3Qd1FXD6w/1VN3BxuGu1QxEGE/grL4pwSQUmz52Hp5iW4COS1dPhKO0a7WYaec0Mi7
5DgtyxptKpGNQXvIWGB3L3+BydXWQ6tM81x5kXOtAg2wNrjV062z8YMu5izflFjVxFU3jr01rtrQ
BzsoTSStN9xr/aVa1iOuzdrZwt0Yd2bisqLMgJajDgGW+0k1tx20k5mDMW0eLpYlsHXxQjynjYgr
vRtLhDSpMulOqNr2TUiJSq6cY98N0bjLj2eIPrv0Fw1taHEUYQSV1CNLWL+MnioHz8vXnWHV7Rxy
jwEn3+UkJr+gvIFpb8Y2Gij4S9m85w61MCKsURGRVRmX9+tYC8iuW+UaC/DtRWk5sL//ZEXZNMIM
WlZT4W76ZKJRQuUpbnUj7izVc6ljVWrj4iuQUwWmpNQ6oBBp0yBG5erxN6UKa6ZrS/DtRGs1XA7M
+5sb2VLL7wWn8Ov38vnQjzL4kjy9LHePKp+dA0auHzqOMzOeRwGu56Cl242y5uHEOdtC/yo0lAZD
+qv2vgTDONibsNxrt57mvtOzCXB101mWTh+vwUPx/+rdm4BdRSdurV1ai4EGXUUKF+fcrB+Panou
67wZ9VcjkEuPOsv1+J9waMKu53jZf9Vif8ceS1st6iEuBpWEmXhBjobr96BjXRSDh3dbinzLO8kV
YBRbMXwSDptEzRHqUYn0RUp2HDXbHOmrdqy561nt29n61SToOTx3nvNT9foRm8x++I09+oakl5ES
jzUp049UopOUlvG6cLGLBrtHKTNZf0Trt6BBE/jnJFNJfCARXyUBK7oZIHc86PmL9sw0iTEe8od2
9UyYNMQ6pGRuWu0deE1OvT7HNvVN8G1BBYEMFFLdXGfbvY2BcjBlKE31/hUPQayYknETacOORQfp
4Y4Xgc6GHOrxt+wGn+myFm1fBGXgKuez/RiM1E/CICajip/Gpod+ZGrteDtui7iWTGmIkP64jMnf
jyRM8bE7nyrsXTsKwqa4IpkBEyJbCHCROIF05yFzKvl5agT7V+ySfwzS8wuXExnK8uc0znSADwRO
fmbr8d/XF+2720meCG9FovwY0VZl+rHJGpaDhPHvxkN8nTNbWAySn1kfx34Y+X5OnvOkzoWj2+kT
zsB3xn8fn24pojqJXfXkX4r0ebSarIfvDtW+90KmAB5hNiUKFUNKv80J3axodxXCiHQSyad+NnPf
ltQiQgmFt37UU9+7/qHnbipvu+cPs8BGpn/2aY7O09s4/nLvbAdxwxOfUD08lp8Z1zXTSdhYE1iN
Twf3ZX0h/5hArPzuIGTVz51Yk5+7RQkzllNd9fllph7C6NclTB9NscbIP+7sGuHzy/JpSC+bIlt7
iHh7fN675IW9bc9YDCkS/m3/cWob0f3b840nE+rMQJNOfVCJd2LV+Xuy6dFU7Ef7lqzh9r0W/SL/
q5/KHjlmYov6UDw7dmhO63MhTWbbTSt9hDScyI2krcnseXAwGiY5/R0Mq4O0WtxpDZSeJBoqoHtS
jMd7z29ok3HmO6QgipSytD4U4dfRupf0ITco4od4UKNUIzOHlpgcObG0wMvHnxn1KK5oy+NXJS3F
qt10wHoAS16tkMUxXn7G25vOS0DgrkotGyB8mBA9qVQyEiboBo3DKN11G1IjCKfqpZpO1b+KoOa3
h7q+sQZeyDEAZcogjO+JzJGP0+8Nu9cn0DnpBUCqqgMjTGTHn8c4Izhm4ey046458YLey57Te+3g
FsaoUpVl7Sg25ByR39qomJlqsu7sBzl5ualOrEuztnJky/RhCn6PAX2/gZaxXB4HqfZ1smHDixuU
L3pU3KiCmCwmMvFhdxkO3HV+IRWxI8rqL/B2L0CwS8tAvJ5kBQ1DyWRfDUgoKp+69phE/hF4F8VN
MdYNj/XDbfHq54bxChWePoiw9SWv5lZhJQE5vGejHcSXztsEb8c8H5vsbJTncra9rmcokbRZtEBJ
PEvZftavwg4ypBP83VwOb1+oBNprZOu7Qj801bTmVBez6r5xbES/aeBVWSEV5FjK+Pc29JoJgvng
tXr6fU7EASyZkjxzuvG/93q6KQLsh9StbRlDMH3o5C+bm/ZrHECTyeJilFU5QXatB+naszoPB6ml
2kK+H6S5bm8r3iYWqvAUDXLNyyTjXEXaZue+lDiZOItS+lmDyysfeKzhPRD1kFmkhtk2wc97wPDE
nZL4YPA5Dg/1HLKI8rN8H/r4qtufRCNHWOVE18rQ/GE0oSEQsxCbDr0JEU4wGty/rTDO7bNF1qPf
x2q8RjOhP/ZoW8Ny4Ve0tpVcc9GPDK4/s3HCIDvmu+K1xTBRxziscJ0hPAigUB8raeJGo6KczuU3
o9Mk0nw+8qd5pHsje1pc7SI5z+3ZySBl5Cy8RYz61MjOrklE/r2v7WzYhE3EmVqDKvxojVCkdlOb
puqLLnkj2dN18OQcvmGACvQDmjmQUImkL6z1vXb96OjmKdssQo+UotrphEwQJbGD13hs7Kt3Iwyl
cOPdVtEKQDp8UWLWdpPN/P2Tw/FrwCGfGiEyXs3CETw8/XBg7CKFc+/chmK049oOI9XTZNY/j3gf
jqPF4FX3VOmPnbv8LO1ImzZl/vus8d+8v3PDyM+pqh09Jnotq7qeDg5f5yGcM1+ef8p5FbSDbaIQ
Ogg9QvngWCGXkqCWa691dRaT64eN550/EukCKF/+iII8nCd5f9uhI2a696hee4uB2N5HUXLJO5Gn
TDj+HHqbZqKX7N6goZOgFoc23ug8SQz8aL+B0ezFjJgjHKLJfS4G6m/RFi8Likr3tsgTns+iRBn5
+8P7OLTpeL4T36v+Q36njbKbmp6b5w6jxSSUcH+e+kALCW4T0fVtEowaJlmByj4gplceLzeCTep9
y/PHvWueqEHmOzNxdppQJHW3P8m/WPPRP3eTBOUf9iSIzsmrm0wVcqPodDYgJ9BWjNEZrYvDQPtP
dW7nvJ5q1a5zRVEKQM7nkJjAA/nK35HNtMC/ctP4mAdNDwYEMGJ7ZKipwZl1XaLYN+/gw+z0M/nL
q08Ea1leztNebzdTedYf37PmbXqrPZ+FqAZMGDYD+PRi4BAkvkWk5WZWd8iNnyRiytbif0p9zRDz
ssBjivTwSqdLJ7TmVgbInosr+fNuBNCLg87n7jc5fY6joQXdmBn99B+1VO+ZyRPirAf38amW+TMi
3I4TRtOxXrbzAMIrpRv3FkBCIT6IfHmw4Xoj1WisEV9LBWlEUq30vQWBdjETTQ7eexHAxeehZuCa
lKJM1HrCHG1lg029shI7/KwlqekW5DvIR8UtUzMcTcaGoRGafhZzdJLnQnpXPzFw7UurTHm5bCiU
o4syKY8Q0QjKg8JOebhoHAjeo9VNtrG1NkU7CcfRVesKx3xrnq8lwZCCRg9+Dr3RsfBM/ZqLKmB9
ACjJjouxVgwwGn+OKg6OTlrFk2u5kP2MEKCCUkyen/vR7W+r2EaPihgQ/DEBxn6ubDP9uFPtZ0gf
4QrXhtEd/woa6tDwkg3d3XNpinJrZnuZwXOaECF2llGaLEQfRYfDq+6rhqf7/fzLan+kGvngR7V2
UM7Xl2TbcI/yNmdqEd1Y0iU3d6xgaedFvt/Lx4l9MD14hByb2Byp54vCaa9x5BiaP0XsSplt4fq9
LpxHftj5WozTc6H0a+jyMMDwci6WsIwWcYPAp7nskrrvPojrVnzBXlkjAp7OQWR+lMrtzV3/vdHz
9678MiPR1BH7uUAB1zpkC+kevNw/+8bua/2x+3pMnu3d92MY/RTkPMyZYeBHfaXH9ymwqdM84mry
a1e//jtZWiXT4yPSzw+rV6BE3nqX6Y1T+m+lOW5NWJeu2zzr9GvqjoWePBuQerST+ZgCljb73sbd
om6Lub8k8+odvEubWO2yL2lTPCP1806kBnviafycvphfF50ZKbmbIGDbDiVWmi4Aa1nHY3j/Ps1v
g211Mb8EF0JkysLzAAn9TNV8YtnPO3Juf10Jzp+bOHMQAoWJfMhTAIpSASz4ba6lRTKPvnW9i2gv
rkBSCVZ5SSMBy7l4OqKS2Cxa6cF/RJ3XlqLcFoWfyDHMyi2YUUGlkOLGIeac49Ofb26q/9Oo3V2l
CDusONdcB4uw64MmtiAXRG56HIMKOfUq431wZR0sIYmC+bIwOHQ/Gxtyh2r06FZHsNUFV+jhz+p3
VHn4NyjRMBBWzpVOKMBxSOThRkMPQIKDGs6swxIqgv5ECsEdgFtXtq0C8DsKhNtsJbBrj107S2JG
uNBnHkI3Nx9ikL2h3b0JKCZOVJwV1sBpuoODy0IVvdzC/B5NBhcEzqgUnX5OP1j1lsv580RDLPJp
J8vZYrXk9cGrd/y11vAtNN9PJ/ut78ne4AHla7dcL6AmCyHKFXBld/A0OJmKnRI+nm7n69/t/DH9
EOvVoYRuIya9QBLyxf+V9r63Y2U2aS+AZ36ik+ilz9/85KyWA9TIES1ZQvGD6cWV81HLjhWZPfW3
RQdPAjlAWT+rgX8fA7oSHwM5TRdiCDLYKHMzX7UZFjAJPyFf2j/Q2bHcqUL5U8bG1XsI826IJFFa
EGBxh3A5BV8QKyQjsRLIjfHFJRUZ0N+bnokgYyq0dF/RMHLD84qS1gWesdSoDg5wv2mmQba6jx4m
3wddKBgZERaQU5ivSFzqf1Z0pvvzbjhpQtVLbwRVEALZhlGIDASwdgoE6LJ+6rOV8efECH9tnxia
Nz97d+EgfYXMKrMb0Iq+zRCUgeiWO4TQCPpisFMFr0l40W56hxaHuvRMfoqFuHKLAIMILZkHmZVS
tA9uIdG1cDKYDCyvynMzzc3e0Wo6iUGKemUs6TWIQcAlxL0rBCTmZPSPDhCL5cceuPiZgAg2NAb4
NnT/xORqzMiVYQBPQAEDUMYPT9naFzu+2Ald/goEyzPmUNAcN4cnpqLdVsK6DTbA0H4LeUGKv2LD
AMjU48MSsoMgKtZH9aF8PSk7nE+hvJst0FUQJPoaviUw/10MF8MhOB1+nTGvCgdSbWEP/XLNtwAk
UeZKHAz2PaDSCjZteVVFKBcReEmc6BoEHRBEItsXhIAkv7i4wB6zeiPAp6QYooPt8tPexfYSmLLt
J1w8w2Eg5PUKUKhuazhs+s3mUP8kSUaCG22kwcjSP4A0bZ0QKINHmRKYXHgPmXLINEjY5jHSXzRg
J5EDCprknfDgDDILjPpm4v41i0wGhQZmDG82V6wDFcCeU1vUnR2+7OXLnjNuUBoAZs07EPr33DAM
WRNcXLBhTLwkibP1mLXIF2gNRxp6YQ+Aer3tBTejQdR+0EbUzhBwxXvaQwpSvUC3TriXL2ZUXAaJ
+Ab/JStjVr+yarQgIoDBmhBlWS3X5e61RMgtc0laOEjiF1et40lhhq5Ct1ZpaMY3Lb2SdgahBvss
H8qSlxQQI11Xugkzol9ukdWu3BFdR/ac8slo3UniqDWTACS6AR0G30arhSxpQaXBVfNXXBJenLJD
tv7ap1oL1BWSQqPLLFDwqTlARbModQgs4sUbrdz2sEpbN+ACe4F4IlgKuEA6X3ZVrUTqGslD8KKv
RkdUlpqJSFEz5ChsN9w6YYjrYI4nmSpNA7hrsAbqNqS/tcX4je5M+Xv+ZvbIAAkTwlKMKTquURXD
Z+lGxicedANNz0Bk2BxbGr6AXSPJRoMkcBvys2miTpBGlXVFAma0u2eI+aYWUoWh1pV+MEnAIXYr
jOS7lpn9jR139+SqKK2lU2KzYAMJmofMOkOi7aqFoovEeCFpr0WfsPvjyH0Ie0aCJwwRHlpjGJDc
aRQNPrbi3qvGcj6g/RGoB7VT/dZQ4oxZPOdPGPXyTqSB1dLEMYQbtMSQcWYkQa6boxBS2UQ24dBv
+t3x0f5dJIkXPOhGerTHTXbgUFoBX4/vJCjClcaJVq4uTvPBxFk26VQEACY+twBU4++oUISTBz0F
qmxAPf6A+9SdcvuMVIXCFY8VnWgq4pgFw6HktIHQsNuZJwRKr6WYNa4tUgNJKoTSy26V7B7yJNFl
5BlVrVEgdcRG4I2jQs/p/FsbUptcKWB1liGUxuhRhpx5ZyiAgAGTotWw3iRsFb+LOoTYaqThgKXN
B6EG/NplsGt8imGLJWq/dqJJUE9g9akOuuOZ/7QbfpPRq3plxo0NTusPizcBBGB17DnFvdaLMraH
xI01gTqDNrEkhBGwb3s25ASfRpeUxXjsE50gha/V/2wjskkUTNoQnDYCVj2F7hS7I0GhfPu24Hhl
tZzseYq0A/ZVCyOUycUma3Swi03GPSE4z6VfHNY+UlpLRKN9chb+bNFsB5RK8E1cTa/aZFrxOJXv
1SEpK4kAtqd77IKbADpXBh2W7r2wYkeSFnrXwZ7P9yDtdaiQXwtNT805QTNepfq0FLVXJaj+rfkE
VdT2sYnqsBsBLYfUyR5zTeoeLm0AjmuxoAqIA3xYzIRpymTjJNwYugK9NVM96972D9wUhfujDSOG
gAvoB/CL0T2/DNe/WTpMwY+0cYCQPg/OJNsu3NqY+zw+zCsSAqH4hckJ2SpR+qYTm6B0EYt8R0VK
bT3f+pty4xVapNSsR/MyLVAKQiYDQRmypRkObbZU3oGdRJcM5nP66rjShwUGI93CcS8JmAnUCuKQ
mx8OaU8BUuduz4yCaUvPaz8/a9GlHsW0xwa3F7EIj11ZEFyclKCxFTQUOgfgKjAJw2H3l2PIgjB7
iGiKVEYkm1KXNR8MZIRgffOk3RuZQNd9NlwWDyovNKKIq3IH/BykUvxiIs/svd7H6QGPXI7WgCFZ
4r/9EW4BOFISGih7rYcUe6i5SU2ACfKNvc0KMSYAGw3ZIfkgvaO1iMkgofFPcDQodeGQ9gTixz6J
5hIbEYqVGWe4pLECrYk9DW025J02nS8QkVVHYv0AzOLktOm8IQFEb0CMHB1oeJkw+pKEbDrU1fjM
nV1Ygad0ExLOeTaeZKXmy44QmEtYTYBV8sACODvZ1scGucOPuJA/dcNVkBJVd2ovjqMe2FrY2j6t
pRY68zShTIBbdt2BO5C0Ak/Lx+cFe84o5GzMAsn49MltSdUAr7Tn4GT5AjfSppSM0f5Nn3K0STry
cwi5ofQDu1Or/077Xc3DbG/PZvClUH+XcYiy/q2hNftmC5L9TT9qds+bgoPtiOYUlGkcG4mmQGPD
7LA6OAIvktEGQvVviUoY8luEhQYdokROkbARtBzgjdey3dXJWfMGti4LGD1BXXyiXSkJr/MYnR9m
6UA96Uk/6xvVtJDGQZxT94bLEMrI2hAw3cD1nFq5mDqsfIwax2X/aA3MM22Eii9MLZZSKjolFS1U
exwnCfgDGq9zfUzail6QfEILMhVRorRjSXBy4ivGDmpIguDAs5avzpqpHsxDRL2kkuQSaDTuIIqu
tSjqVTCNZZQaqwFwMJlc22uwDplI7ly71fP0fpa3jGVYRCiyge0W+1jFpQQelSI1N8y4FxrFDpwC
nXP3Tbb5SSrlWpvTjhGeP7ONkBEA2HjVdHATf2vuiDHhRiEanU2p78rYGFGQ/DPFTLL7dgkTwOT2
5tveLZWnqjgVxBCH/B5VXUvTE8IAP6SJ5wbRCkRwuHzS6naFNmYX2b4w20rngOpMNRCt8JpG4EZR
mEqJSk2KUVJOUlLzISP/CmhOjT51slS2aP7DUDcRoYPm2kPsImldWVr3WiiYupGa0sYSajGQXw1r
wIjynbFHmy/pO51fXDBc8gZhz7ir1bm0iYQf4QJC1xnWKMsPo4vRe3EZ+qVZIBEYanwwN0Ynkqnh
FEcqIvQk9UEV6hbYF64MZ4B1kz12B9gAtIHN1en8jGQwchV604ltqa2bYCHBI8ncUorZBHhGwbXc
HwwaTKCWHBVpNq13okl45ky8ZB67X6oecC0vsuTl/KuNO0Cw4ZfA8B76EYTkaogpi0KVEfxRbQmO
PWX4UBOAsmKJomr7a38FW+lWfaQnoEIALsIRCU0U6D9MLqLfFNpFRIh/XoPqz8GtIlAwV6WqwXwB
EvpnlKJSzKZOlRWFkX/qe1KfuyH+mW6Eyxc+mGCpc+ytvE1jeXZkeS5ZBhpnDEzpYi0v9WXTLWI5
LoZY2BHPHmIEOaG51O9Q5wuZmoilNYOqgZGK0m2JNog6vSLgjPRgygfbn8mgN59jmGDqNN4eu/bO
rsUUxDTWajOX0NN6lHOjVUuYDaeHiCt4NTQFAptlLnFB3SXZlugMsuIQlrx7VI01Ql9/DT2VVolq
LF7Ihg+FE8D/n0219oRaGKqwHVUZe2i54ByssZhhILPJA6P7CsbZ3Tu0IuA4OhZ8JaPRaDql4xnH
p0FBxZoqDnDHII8LIO+1QEmk/TluEv/SOquavnnXWCLF1ApXz61TRcOq2kBbVgs616BCn79lP5Vw
9GREfmvMVJIazpLVIN+LNTQbFXWfhpDes6ftG62qPfui+trMiMwuLMCD42M8ETHrU5PVpeIXu3+m
eUygomCplxqsbPFwi99Zx3MkMiId8ssRgfWDs+h2H7UuH+02qUmTYWoMGe0Fmd7p/MqOlA+ku9co
wFTHUYBXgqZUwGzPtU8z0/g0eQUBtKfsBiE4J26y5NKqwq1TYJaprej6uGrQ05AqEnik8DA0Jxpe
xVswRoAWUebfIgLKgtJXSqzLSgpwu1mRLEg5MSsUG+R3lBRYIJk2PIm69zL8DFYWCKL8IdjYnVPp
Z7ih5J+5iiQgeykAqrZ3auqJ4QyKNIxyIBxINbmfW7qv8touYoOnZqHq8gNwRL6Su1LUbzsglg6t
gqqFZAewl6iVqLM1TlQ9LGQUFmUU7oi8CHGayKLG+WEvyR6Q5R+H7G7Io2hZWyMxJbEex0PRV1Vr
Q1mMlzryTzpbO0W+s9YRy+XMHaCyPMoMZSlAecs7Uu3ubpvmMy8Hgxb9mlxsRPi+rc8ycB772NgU
5MF3vZXdM1c1ykNJn0enFZtlcPYfVlqSpOJgQYlh695ZdRGtRgJEW9g1ASXJA0eKW3y35Dg97Zx8
WyMzoVpjxqpF1kviYhxQ+pgGNSWRvjXPI10dWHYURrEK5cAQpubPgiGV6KeERtawhnrTbVJno90v
0wFF0lDqcEL+WoeKemhPLIODjWECQ3ihMsGMW8UgY1ZJI2jOhsOV3F7LZtQoz+SnBI5tWENwYWX3
KNyqu1nZTfGwTVozwGYPs+ypbkejseUInBkqDCnqnPScZszDnhI3hKZ1Mbs1Zrm+pe9L4m9X3nmG
8lRh+WezIn7OA2x2kTvzh9LWHZReHaxYDfW5wBhcGA8I6XdDImvhF5gvdoACEMLzfrjEQFcS6IxQ
oPle8qnT0UExP00tKRGqQo9j2ZWw4GB/algslvYZ7o0yNURcr5fI/rD6ZFhYPlszYjdMBwVA5NdW
KWZQZJxc/KZWQen6/A8ACAfl9NFlml2e1zXyIzdyVFGlDWegn6OHLuXYFOGxqwU7b5TcHNAPoLXn
ojMJCRCvGPYZ5btvyLQJ4e/bRTgosNOnNzo+hDRBCG7wMwVkM9YEmG/hI6wIiQf36dk/+48+rXtJ
bR/g76B8wxzXNiHgoT6pg1hO9Mb+PPUpZIIadvD0PjEtQzk+EKlQ2uDfhsUwH0IPRYT5DWgWKpYT
B4ldP0vbA0jp6D8Mhx54OcL9XHeHxU1giPAZEQiZMkiJRirgcbsc/DGYbIw2UMTog0WQChswoW1Z
1BV5lgSAtFe0tuEoUmiS542aXFnNlOH34gRfWaYnU5GT15NBHRY7K3BrebrjkuUy8bBaxpM3n+8I
A5nvHLDQrw2xhQKYgxt0S7dweS1VaD8YX5CaW6Po3w1Sp7xLVXIR8kd2lMfilQEBj6SOdlitz0Pt
pcoMvCpb+8HdqsDuAzbTuEGEpE6tOXaDzD2IuJDN3BQX9KqvfRPW0gfmsj5w4iR0ZVXI8NE2oXrH
LGRpP2zLcp0TpbsdwRlin8qJPaKCwXihyiXyEGCyDLQLuGLGZoVFkJrj2h0yiEsNxgo3Ud+FnoJr
6BMq6Iq5yK7G+0wFJnZQDmYM2UL4O77vj/1fwhQm+KMNg1XHet3QZRU26REeYm9LcYCi48THR5oY
Eo+9NVDJdIp0WycqY7RjFKVV/AtzhSIHErlsO95t3DrJfloTYqJu+d2m/lhcA7AN1Q5aTDb9Wp8l
VCI2BVY+JhXf2jk59C3kX1viaWnQSuaQvoPIz7+7hY2UgLDWmlwX+aRS57KEDw6OJYRQyIedQ3gF
7cDHcrziLHJuhWQQz6bETlpIY6LgHQOJ96ovlm1HgVIbsBTULUbd0ZbQBube92foNm6wYX6eRnXy
1EBs+MA/WcKY4cXAZ8/oE305MDOAWGq3QUBpFBesTUFoITVjL3KriXAxbl/QWQoGSIA9jZYioYDA
lc4msOrq5rhqv+v7snkwWPbYows1WFDlt/xo/usvpHgPXSlfMpyUrlNl1i7qlfJ5uL9MVXjvSvOl
DQg8SA4o3J7QjUTpkFUdTxydQUm+Oegx2yxTz9qlNwQKQ4oECtDo0VB9RoWmUxZkEAvY4wDOTjjL
pP0Gr7kD0k8X5kqnUGwVrMb11XhuGwer/qBk2llD7o/FApCNNrGE/qFhpj8jjEBX+07PunV792lV
rBYA/B10dQVVY+8OEJHqkS830sfj1OQxoRjz1ngiGr70D7APwyuiEmEZVDvlA7thR5e3LVDeHaVL
iAWZxlAiscPoK8ahKtsC+pP+3Gi5fxOiVS0D/DTYyOgPgnRKSAozTSxClr6FzJM82Rqb+dC4eCNZ
K1FkorwEYAwaipmWvtcOpMktYVnogEF5U5/tzCn+1MHuER1sh34D4A/XpByU8YAuFHzqzfm2n+zj
Yl0+W6IVTqmMHcRYSVHMojFGcc98ryzCAE2LdwlrpdmSX9vXnN8oR9aW0B4UeZBKGWnChH+NjYza
B5ePpSc5UVDKVllSSOdIc6IDYCf5gtCW1S0P50024d2GsadlNahupPaocyLsBZjsAQfXFwr+HRQb
Fq091EvmTXQLglHCNjD4Knaj/cD3YfYbicHA8ifd1traNIbxT0zgK7xMyXu8lnciK8vqoADxjJfx
4PMbPgZPENSHwX50g3xiO8LOTE5NFeumcqgM6kypxTclrHt7PDs09955dAUNpXtetdDqgEXhX+1n
vHs3dUTS7JZKoFLrBdHBR4kRHm2fGgrJwIHqkwqA/3M1YydpQlNjLNVooP/xhCWLVy3a3oDwPCCn
JShV4PSk5mtHbeuhh10AaPIKABb4OSCrPNFJMLaIH6xHstWr4YYqyhc8Zal/oUiUjpCUHm7EQAmX
dKo0XeSRKGcnpJLahop6LgetZWvQQm1oNZdINLlUvVP62yfMm8YcpKykpW/TZ1cJ6DxiSv6mgi7H
RioLJX4kQkgx29Nv/Yzvclc7ErsbyJoGPfq3BSJoNI3+Z+lTnWFUnBSWkpyy19Lr0L8Vy9BIf/Ei
UGYkrPkJAWo01z9xhylOyoFkgz6pkJsJYmP5/bNrxVUhEZ7GWHWp2LEKPy+aRBPPCCn556mXPqYu
0/sCqlJYHVkPPRYiHQk7/vce9KHyfBl7+Ps77mKqSzEoPKKbI5PHaif2N9ClyBRQDbdS9XdqDaRr
ZW+uXGkfHRbupoK/i4MTJCRKyK8iOOQT0DMeJYa2S90EmajKZvCrptCj2irvllZxlX2KU9WR1J40
tAiP9vQXVnD+RVdXnAsmhb6Rh58q+yqr7pNUhBWAa9JSmuY81L+S2wjZ2gy2HAXZIpgQKxB7lnft
bvopSIKNDcRCxxtQtRYu0Gqjf6Vv08nAUse+5qJl9Gnq9HaJJ6lhKTlREkvjaBJ0S0meIXrjFKkE
jwX7sAedX5AIFG12OmvDDaBSZW0cHe6mcXYGsDF8KLyTUf+sQc7LcsmClSTilOO0ijhxBRo4xB2/
Ihx/r5Gv0YI/KfabSKfnGExprZND2E03fcDcDAsR4l+NDQD0s2dgCQKQ2rjFAI2oK+pXoyp35a5n
BfeA+QCjnn+E1m73s52Wg80QiGj1bGehmmzdl9X21qfgu1dqlYPC+NDNrJ3rkg4Q5zH92gH0zOBH
smgLj00A4NTZdbYUNBo9SFspRYiI6mPQEsFJepoYHYSW9sGWpkoIL6yNIvXqr4aFMyqoCSPb8qIY
2kZlB6Ajau3i14+ICD8/+TdxMmcHcwfRdPoZvtsAhIBiPdfUdF+OHYrNh8X6nfinmjbAne5eOjCI
NID1NL4Bf9P3C6qnb/vS0Vs2OYg60tDmi8uSspJ5JYNSposGlJ09mNRdJkCe2oZeQARzl62fUadD
pvJlhjyNb9JLDSCMcsdW7QouxyIARZ0IPPlrKnzKNF26oXaoTOrnW2+kQP85Hi72NvQZTbw5bWp/
PLH7XRMtoacEEQzpK5luaf5fyxB5oUj7DZwm14io11bCVaYZFmtN7afgl8WuTSX3fpRzbz06JsFg
LqdDtmaFDfB1qtN8tXaxQN918+Er1376q6v/USGdny8GV+KTYGTX4PTqh8P4kiNbRKtIBvR5B2JY
BUHilDPkN6s5EtBKnmffP+c5LbPLTv4akieAp/ajx5WuqvgPnBggDznCiY3fB6iH8/PA67vApoin
AvBRkPm/V4qBs0fRWfNagC8dr5SmYl+9VqtOmZ4DhE/B3DUfx+Z91YTNuoLmpuEWKQKL/jH107d+
MY9KpgOTc5naf7KDryUddCnKE1U5sOUdvTG6TzBmP1SXV8Dubq1mvn0creFJCokEw9Sw9idUKWdG
5cGJUrFdWBzkPKiE+5DK+D8/yjn9c1ZeBLe4M55re64QIJFvE2HNC573hGhLyQdJTkmUFyZX8YUQ
vcMkAccJxCIoPULq0C087QNs1pN6LmeDpBZPN3VsV6dYdU7gghrbZYGiOVrizVanJphdlh0kkJTU
rWzou6+/xfmrT1x5670Hl+Fk9PiFNOmKy0dZID1hOhgVtz4WMOOmci+6lsmlkS4Q+gFgEbFwkjOQ
lQeCcijjIPXIksM12LDc8CeaiyPp+iyUk996f/rbh7VUH680MNMCfx/eak2TVdEOEjBHMU40BTtd
9oCBO/FNMlmkrFKFVoYOQbxdO36mZZoQDQEORnxGkTblDYl6Cb9OODNXG7Jjhrhx424XSH+Zn1A8
bqA3CrYfCUAfuwVmqtyDaX1vR1oVy3fBOWdpv0L/ySvVUXQbsPxetVyjsmzTsfoFfE6I+1gAVY/e
T0vkIbu0WSYouVYHWDI0amEpF8t4afUt+CklM7Wz0olVjCpNqgBQLLare6cKQHcHbrTEDiJ+EHKe
MyyfwKuJhvon3DnweE8759ENBHaD9fzzS+H7Maw2TuCaoQJuvUfX31K3TOUQJf7x7Qc04NMrretP
mh5UoIuiwPDydV45p3q137NJ8xhcmmN6Pz5tdUVmGeCqVZuV2YrYaKkFHmL5TFSssWRTQviGsxsD
G6p2NzT+Qd04mYR1h2CRHZnGicV9m6IaFWejYktxWWiKSrVKG1oD0HIsdCV606z7W3oMLaZXAf30
f8Ik0WA3uo1vbinaQGeACKBa8TlCGlCjUcENYZ111mOwnsTTiTO6lTU8wbSDbMMygQdKmIlaRI/6
yym95Ai8Mkq04MASL7PwCI+Uq0qhnCjU4MZWPap9760VlebrMD/7ug/oD2q5A1J3k5Ck2C12i2LA
ZLDXL8mbpnHeG+WJG0wgRm71NaBFKq0UZPC8wHci/KApIGRknHcquqodQRQzCKqLEAhr8rpYlCVE
x9K8IHWqBimpVyp4ae0EKBPowQfGceruAkG0BNK6wnVN7CyyvMIsR6vSNDarbZGaFso+VSDEeHYP
1MmBO2w/6kgxWjJwQHrM6CoVkCick4aYiBZxvJx5v9P/rW+JWa7sPEIYSftzC8+LzHw7QOKViNGQ
RwWyDXH/6PqDGC5ECLtZNi64n8GJlgHebvAd4JOMb7/lTr7/CIvxgfT5l1SGN4lvrTfFwNu8zToD
QgYQcu8HFHYOHrDXgGLqFONyH6LP1iv5DMFNZZlDH9H0IhH1WuYHhdnqYh9/mbvD8jgvd7kaCxI+
3GH/RRWVNdtPYN207wklPddkE286D0KOPcCvwyrcpdVRxf30SjP29J2eBDAQwUTIJrU8yFv9Z6OM
NzHxKcbvc2V5dg/50iEkCJ1H7w3JTSEhNuliw1Czg1dEH8xLD75zBKr7DHHc6ZgJnUNkUatWmX3h
v4C7tUmkoYX/QrldfCYbMaMsZ2DBtk0AO/oQOmKLNi1SXZsOsFTiIT5AZ/yngtT9t50LZmWafWz7
m3apeR2VML+e9QmU2aUm1OD19XTfP0+3g1P3mVR/cTWHJzh7V0xrVx1bzk4FOosSnRff4PVad76s
QnFSqU9zG2/fogsANjLlNZ1nnX5zfrVRDraArxtvpwCl63Ncjt7TZ1jCKpmA1TkuPsHDyxvk+qnz
8YjZt85hxdnTsfrsjEY//X7nt0q0mhCLqIcuNZop9mkPM14DZgrOYx00RnsRo6I92rZWgBj3F6j3
fSxWDGIiF0KmqtKVT0h5AXT3lUZAFpXFuukEN5SKQMbKQqdGIURXYXH6bZW99ezQtnqVaOLDJRmW
p5lBmYYuWcv+HYOtmqVOxaS9QBjzc/Fl08Lw69F0zvp5Huz6qptZoN5ukIYR6oGOiF4WFCCAiS/Y
Rbxv+klgxBMQgHCMXtwDwn41fHQ94hxuhbrLf7+1yyKXpC7G4W3DGXg92hS5fhafhZU8Yhj8ET4H
bmpLZhYCMRS/DEGlcEBL12GloXXdpXtp71x8GzJwuJvtzY9yKEpE4B0hwrzXQozopEgozUxB16T4
ibSQ3iJ/NVSIg/wNHoBbca8hXd0vPbzxljAslG5L/3AII6rswA0fRDWcZ1DVj+krBDWEkSZ+L/Iq
oRvCpM3NiTzeiva/59BSLoNW49T0hBohXD/vQl8bWAC/O3X0XhOT7VVLtcsg29vBanz0pbXpW0IZ
3Yl+adQzgdfVtX/6VxNch8Xe3R2oMM1117+rYy0f3v1Kq+TeGELXSm5xZpwZY6+5OP+Hg/z/102P
4+91fp2f55uVDZnu7d6gPxtFG5Vnk8emABOIXksHyET/HnlYh2Ce3NTv8/uckoUXkTnzKEO3Bgww
X6us66D5b+/aNeBn1+AaWLTdMo8sZMrVGjg5ombooPS1SHkY/Mhki4mlInfvjRxlReZxIEgL9UBZ
RiwPIGiYrJdpfmnNrBnCVKmKPYB8gcuuQR6C8D7nOfpfKhOoOulLYxxqOGXWVY/vWu3IyDdh1B3r
l2MdrY6V+98DYxg+DOrXN/sWVjXWBHg1LEkeaMn5ZZqZZWY36reoOQAWZ6nU+DI9cVRm1q1+BEuP
jDBAAoQnvQtXS6pbMEG3sLOLtz0LIdudglc2J3y9VLtSaUc2Qahbapbm+9/r73aWSUrMHKXm0LUc
AEzIVtwac8e4zyZCQPNiLDzBnoVfFcaYTjd9phRTjUhhXR7dv1IAud5iy1KAQwktBUFWrQs2Yhoe
IIAS8jsDhZb9YEKK4r74kGpMtSW2hlIDUO6Byade2D7HIzBxBGHu3RhYXtZxeYMLikVwGJkgujgL
vKeiRGc0uzIXikWkoIdEEZQFeWSECBwRLTx/2vEqYlKpE+gmlUvQRIHCCuQ3ws0o8vT/UAbWg92L
9jCRKSQZJzHvU8RK2NQ4bsSIu1WdnS5gLHu6bqI1s4rDowxjNR2sCWrwVGpwtiHDmgadbzVoXQQQ
g3KMH5GuwI0ihwx5kpKqitnjaSO3cKEWyuYkcl1h6/HjPBklLDgJkAUu+VBgPH7PD7Gf5dYa07o5
JP3oKynpw1IE2oSQyw2SsUu0vcAzsoegSk6PXJ8qrg9dqT/wVdEegcKJjKcyjwm8e0KSy6yh/eAn
ZM3zgB2G1wN+/VdN/ghLnwMI8yg7ZT/R/pXaw7yNbbQnYzXdDZW5O0M6ShVMqc4rlsSNFV1Z1z7h
jcgblSOFDcZ3na3J2s/M8ks4RLPLIoQX7LjMDOg7ZDHFJSQzgECpG4GOm0jibYr/zZuBeJ5kmFAb
snH4os3wMV3PM9iu69or1HatRNSn03MEUj4c1Qz9oozfas2ySyow2dx8mnOwv7Con/RVKjqVqAJP
gKIrDyw5/MrdkfLP/JK+n9So6LixP8XeYs3olEQ0EcOtEJ2mBwCnhQhrm9ssLnnhszoNWU8iNpdQ
9Tmn6Y1T63LMVfGO7PLF5lzyr9O0ROZVOVFtXD2v8KOdaHhXO00lffCb8Qa4d73vRI+ca/fGwHWw
1koU9G6IsOogWZeXG8KtqXQIs3nt7/qEefp44xDd9XHcsQvXPhwLG94NvwDGJ12Wu7oli2HJLung
Th1S+6pyVp8x2/VzjGpkzTDnEDxFxhx/hB0NkoU5OtZ5pQXiiQCU6vEu6DhCP8R4No4uFkFYivAE
uFUet0wda3WVbeHZ0zSTop2voxHHZVAPTWKbxtE/w4nC28yDf/MNWKbZJS/8kw6YX9pg0nMwKkUy
dyOmkQdfgqfEsKz6Fe9omlhUe/lBuWdB97qh/9GhIX6bVcJ+p+/Eo8MNZQIllVdu6eGgtmRyqHEG
TxS3Um9sLUJ1KH6cIIWMhEtggfOE+IYoA+LQtVprypia604Mqj9WGDrN5+u95Ae8AlgPgyFB7ukM
asy4JUMTHhVV2Qf0lx/R+4s4yM9pCuYMoGntBepj0Sc5RUKMvFdT0gMYT73rg3zZEFIFeYAMODUB
+IjK8EtqG1Ra+JiyOmlkRo597ROJM9NwvUGdY9bbPqjQZpLVjUXOYL+zPv9glfAg4AJ0bYJXjyai
fyd+17+ZzpCkoN8YE6EEw6YvT1z8QKSR2xcD6LkaxKSwI2/q3NPIsoJaSq+bV9arwrXf6PAXGb2E
RA8waTIjQKj0zvCExwBHxmEgKB1qUNuZlg7GF8J41W2da18f35RjmSYOIOqCrAvyz639U3KmHeqY
SYOpFuFFhJimuLAI3bk2eCcb6lyohFAatVDmJ+sY3MW9ViCIYKIZ0GKYa1ZIxAToYMynzCtfVzUb
BjrJSIVWLELfeNLcnEITiv+qXAUhhyxX1hCrAWNK8WcpT4UtygyXgu2QZiCFd0Ydp2Ax5QBSaJww
oRoFjYNUr3zzL5eZlvywaghB/lOwaVUUjI1AezIgqnTkRm9PQJDX4AQDhtBOmgyguARoE6zEqpBQ
9QIrUMqOzc7qjhX4Ue5NAQ+lmxLBCdLkjII8OggxKYVu6s8FEbsacJCC1Qp4sT2AV6uKQ5WakBER
EKL3iQJCkJGRdWcoFXEg8m1iDaXoDU5SKQihEQS31X6qclhdCkm7N7B1tCa8ubTBW/M7fU+ayQI1
4cju+gL6V9CeqBXhcWXyFda1AO1o2nQQevsL5FMUIiSeLBMZG6k/oii7TsrGxlc5cFrhFnTTyitU
ALK9ALJVTa2EfpreqgJBinekVR4UETKMIg4v0ixTULa1r41PUpyiNIEkFFhbOxahszT9v4JJnLHG
C1VmukxmWoOjSxcynpgyQyLYuUBrNwoTNCx0YQXVIUtF0eC/TD7XjSV0cQX50HwosQDayiZ6LMwY
t4zhxe1qfk2u5i+v4StVqoQpWRutI5lpmn4BAsi0iwaEVUCKVktXhW4CuapMVNPKGBLaYl0KO2Jg
JbxeobXIQOrKnuWuWQlAXdKbSrBazSjrMtKxP6QlL+RzBRVQQ0d5I2lASgHsJ8VARJMbiQZawMQP
w4nm4zTEEVB5GuoKtaGSxFHIalGhFtUXUS9mkYLhais7xVUAiCS0SWNLLgojYZCLhKm5qb0lx8M5
RmdCXEJwCh5oURUDeJFjQ8PXLcdU+Z0zOfUlrU3scw9hM9/ZtYHWh9aJQbYKBO2RMXBDEOlSDQfV
jQhUy3wHCXTy5PCUX5ejl7O9hMo4Yse6ImBlJr2HdTqbLdbEPIWs1prkPoI0L28ybviSf341rjUw
CXtBukzJNDzcXoqJphN7cybrkuwuCXFoBPUUuBSYKUnyB+ZvsUimE5efxK94hg24wuQO+X6MT9aE
RbN1XSnXynaiTodDtQA54KvEjNNkVbp5DnZwIFoi8IusWzosm++908dC3yr4mw79Nj232Yr+pHbN
GsdXEVZSP+q4oK0KywKNkm5NfOb6HuygDnVo1WY+DciCQP6S5v3Z/HMl2NOSMclvC4qYb4PJT5RW
0/k4C70jTMGDrpn5oEwn4h2ASzMqlgGKNKD+QxCJCtkCAZ60uzXudAd1lSgEpmOgKQr9OBVuJcNl
6nIUvAbzRjKZGhMvYMVxYraecWggqedsJi8JNHaADzO6Op2RAyyaEuOlkBmA3bfNB59oJJSn6YYD
rxEYdDoInVaUYqQyLEP5PS+HotwS12g2lpl/1glCjoobYuWgJ8AKasYwXlkbMljg2qZ6E1pJdvMQ
EKviEP/F4QHgEHokFCawku6ShaaNqI/dDDKKqBndl8A1aHfKDxHYieLiroXFIXgOxgQXLS+F72R9
QeytRSKshzLe7Fcqu7WM6THLZjPVV2xVHqz3dGjRBU1NE2uAC1p7wzQYqvy8ME6SVArCay0qGJQm
bYH/glXqLQQnLXOwvrCAxIZKphZszwUprtyBYk6TTrxnmahcRPh8lSFL8FeBvlrg2ei6KXhdc0v/
QqWLQqMVy31XuFVT88hwJ8JLGDGqlaFlH0J1wQTfG8DfApFwwtjDBetOJNyVgSfpc5sRpCx31yG9
XaNbXHzp12RKTwuyuM13kIGJoQt4BDA8uYTW4WfG/mI6GGzQLW+b8rp+AYMFuAnf7xbGdKOjXJpG
mF260XYJXHy7B7om9qHb9s94BQSpoTXD6ygPKaKZP/qELjI5n2DDelMHFEmacj9WBIRgICDetfyU
zyi/hY/TwZT/EibQqQlB09DyZjnQAvt0tpwQ7r0GfKLMdGU9Ws/vnkOrmmyG5V2L78TKhq82KOzj
8td7I6Nlbsprw7wscEX4PT5xDrmAQAvwI6DM6b7qgnG+MQC/0Tc6haXZZ3kgqCGX4zTNEHXad7YB
pibuuwW/tGz5Xf98a5dzvcKj+QjXzoslAgOA/CwSI2sKm3XI+7FosC5AZcW7wJxx/906EF2jQTG8
RzIbqQGAy3lVG6TiN00HS7AInSc8oEIBzA4FnLIvUQkUTK5QH4mmWXBBvQU5BRRQHOBSmdofgeJ3
5OVVn3DkI1aNoiXXRUYgxC4oB7ArWKG17PhIJzu6HSEGBpFEk9x2TiKWYKX4VwPhEAFZgMrTpk6R
FBS5gBjcdFCJMY6F0gDGgkWLEe4FDbCqnZvX5q5hAbDXgbUQJfzR0jzR0ofoJ/JVf+fGJwdoEbfL
dWOHpGhUDQACaO3ESANVB6jITeJfEi8Fsqpcn+52KOfLMDVq2G6k0WivhUzEYGQNJwijwOQp/lmO
bA8gUALuWdxSW+5T1CNjxYYmCFNuc5OSTgwvQosyUe4c1EINhZTGSWYzbXq93+AyMU41YIwbjPWN
NxlDtG+AiakAKHpYLAb4XklwcgISFaQ62XXmYIDB/0lmQaFQrg0lUS41NObd9tG/tBJCmaZCR+JH
E61DMpFCpJqKXUt0NlOB0o30nOUmxR/i/baAx0UQwbChErkvYAClaBpVUWhFGGBwJIsA6xvRAjwN
Vvd/6UQB5AHUqb0hsF5YyClUHGDKuNgPzMANIZ1LCGE6yzltSfAPqbbusYgxV6pO6MKcjg2BTkAB
bNXxiFFcN1KByQKS9NTda/EgHTHChX1sAiZq9n/wlOrdppHn6bve9j1ZU5G4HmkANPES6sR1wABV
GHbdpY5SQ/ihrLPDeBeOSAjnVD5mgTFLj6YmJ6ExCXDtKI9STO04qUbVz6XlJbJYdegDWtTcDItI
606mgDQEq7AnySoDJLU+GFFZX4M5RpkcPLXDQLV+HFqgqMyeNZ+qs/vaPgxSs1LSWXvJJwbnC54v
xBRLhoWZ1gbqq/kYwXrUD51E+UbOc7FjmeG3OntquaZtyYd+MEcnAlr/V65gLhkLgPPsMPNY/Rie
GH2c1otR6CxNmWv+gnAgLatkFOnrf7/Ob9MfZnBZKENkxCF3ZyaeNkFJYnZsiePODIIGQkMhWXMZ
HMCWQtnHq6TPneChR6JKWnzD77WuyMp1BAU5gGwgQv9tT8LiT/IeVSCDv4JxC3TkgnL4hn8SeCP8
KURzN26+PiGG077On1BwKoZwg7zmq9wGJW9QqQL1MAwzqaMnK15xWyKyLosQyefh9rG65WVgMqjs
l3Uo2fcerZ0PLXJJFRpAP6zxtEMs0vJi19q4D3o9wWI/ad6OqOx7kA8Fy6+SVtWLtB3sMDDA6CDu
VeSvPNSUwlMpYqBediwHFgOGP5skgRXVof4UxS0QuSFBEJBU6OQHV6zFxfIyVd3AWF1JDoz0NhX2
i6H2ELiyp0hQJF6gDrnZMf6bnAzzPXPW14i+P6TO1vUsRcefP5gtTkEIEJ2lBMtmampxZgk0uaXv
lmROv97vdpsEdrVHd0i55pAvLNRYOlohEsbDIStiOPyThxIQcqgFrJA7KdslPaI8mWGcHTkYCE6+
SOdArB0TWYASl6KAEV6aV2DVYLQ4tP9hipZ3T3ooKI2109TXF4ZTALBqgoHP3n0Z0OTNqS4SVgbT
ac4tOJzcAxnywumlR6lfguyv1K/07/TcvOPOPl1wZH3Vu25o7C2lQndQTNX/EXVey4lzSxR+IqoI
It0qAhIgsuGGAowFIoko4OnPt6R/6pTGMx4bY4W9O6xevXptsBhYg1B+K/YrJA2BL/VEq+PQOfBC
In5czWVwzijlBXlS2QKSOMVNzDId6BUiYeSOB9IDN0y+N79anVruHjCXs9Ia45G9d6WVQP7DH9AB
ZbNcZYLWDPeFwsiTV9dGljJAR3GJ4hdgIHpqekRZ2MfvH7e5/mGPhxdmT0ZF+zEhM08vpIOySejZ
IPTkweqg4ylrqOPG3a3H6NZHx/Es+8jepd3Xbc4+E8qKXbR9FVrr7hQnDxRagR7YH2p8oZxGxRy2
nPAI3S19ozbVLmVG5J4pxwdqkpDYkCPi9so+5EnJ3UTaz8AUj0lKMF0/SAf4U65dufB6jENUbWLN
8l9we2ngoCsU08UqZN1ZwzYrcRyGKkeqo5aSJGmOjpw1pDqAGqRAjwajv9HoYv/+3B0ZdPWsQF0G
0hJvUUIukp7rszoFKyinIqXFY1CsYOVbmn3UpSEFsYIBOZjPuciK5puOs8vcRP5ebF1tWT2M4Xqh
QU3uCJEfzE3JztJkXiBHn7U3KhXxQEf3pKKUdoZXi8sWsiNsRt5Kh85HE5bEYsm7o1XzETzSJY3T
kybX29YdyiaKOIZsr7u2gDejQpPt2LGCjHV/LO6zAjWp62szKD2MPIMmCXTUqMen6GSczS1kYliR
qkgJ2OHy4LJkroWHlkUX/r/4TpEHcd8wcCAH9ia9SBN+3cnqbAYUxIe08I+H45PDQ9LD0X5XEoYI
g+6daMmEAtyvMYtzL8uc31BsCAhcJg8PwELnGk5ww1MOnKDELxDK0QMA8ICWm1wNQZY9JGoIw80s
SOC19iYJc6d40Zw7QCNGjc+0FYw2iz/P2PoNxA701Q3vrIBDBw+Fc2Qz6B9+6XYrY6Qtq2CEzezC
cAdm5NyIuWM3i1R4nQIOiWnd2aBjzzNMT93kOrLbiMXTlcMO4qGTvBIjYDYYA3xhKiNtGa3dSBtX
d/ZO2zi3AqqqnKjAhX8mQzEJ5N5QJkNH3rWT9+OLUKpFD92MzazNnqeg241B22PVkYHV9SmeUBtK
GA6F6eS1TT2YLaHkVlepm0PsaLVZwYqbteDU1/2vKqAMVCE8XKizSrVenRgGQFaDz3KpKtY523ZI
Nd94Zhs13A7L+8nj5Dw0ozk/iA2o0b92JjTfwQcUs38ZoNPcgvy6Y7GpRHse5QwC5maigS+j2/Sb
yFWikadWAwwQH/yMj6mqM3mEH2ROPJZHtuc/nS50laqtHdSlFFKE5hkr0pUAlmqEqviq+PrTZd2R
jSxVGZVp8OHuKzwAi1ufnH5JE9n4s2DzLhh9JpZtigVg9JJuYPYF/+9g+qwbtjzrByPyA0izy3TZ
aKFmecuIoYYxuLcGdJBSXzPbaHlMEVKiNEst9sKwSlIB8SuGY0xC9kcVVbR00Stzgt58jlz90As2
wcajscgKGWTXmc/p58UOUoXlAWofKK/b9fekY9FAE0DV5XH1zn2C0oVGkAr8UbNWbh9zR01XIhdy
xqLoaeqQKoIK1NI7kRFAYhttQF3uodfEvasuoveR5xH2ReOkQrm7ua6r29MvmbPVDaH8mE0o9mlW
3oCBw+Z9e+zP3pw4VsG9nvH/17Co0dAl7WTO34GyRqBbWwOtoH4P6TMhvoHqkR3qCxkrTaV5RTNM
2AKoEdLnQWUHUm3JpYwo5THauzL5qmOGvNPha2DlebokmuqZxS7l5NcXIyF0YRpHo/a9/lpJDrku
BnDRVXKKhgu4FsIxP4tuw/qh5aTkMqlZS+YXrKtuduWw+qwmHfwsYAuoDHaXJUPSI6eS2RYWkm41
K41AdLC0RBKQNdSR2AsCvCx+ITRkxbGfsh06RDSL5l8vmL0owH/cGdL3ZhD0EJPowOXv9Rzic6GW
BTLEArNrUdztQw+qYAAyhhCRN3+SEUKX6SQZvTgSt+7HJYg0TR9u3ODD6LGy8xw+e9fhdfgYP2lL
fYSHD88imSfIlEkIr4o0fRxKnzEe1zxGNVMZ+lKDFMwufUVGlWZSCRLMU2yA6jFWT1XJLDVjeQic
kz3Uh/RjZM1OVn0IkkyuizXHHsXcNqKvL3we7WHasIi5SugUV/zLQO2zERIJkV2i+mRYKRH73X72
aH8Z6pcnqFyBo4ncBZ7Hl/NSAKIY2DGV95TlqwbAjDhA9GNWrqgN1XEGwv3D0wCTlxvnDyhpf423
h6ME1Ma36CFRkKssk3bFcjtT5EN4j5N+mYmjnsYshubyGHWKa0ZwMGAz9DzhEoes1oN7ZnXJv0pf
TzpGLDKeucgYxDVqLeFhM+8Wv0QrxzrL6iltKErDmHUVZFXsZoFE5Ut5aNSY8tBogH6PXxzKSIqw
fWTgVOpUl25eQECK9b9OVtLQzl9rxIUlmfLTDjwxRQFcd0Y2TZUxrVLuMuQSFQz0Py1QaYb+sG6z
9iZRVVj0IkYTYCg4PDhqy/37Y6P4XZQccmUlVjSuTN/XZltXRUTHiIooo48/0IPBD7f6ArqdZ8M/
kqv4u0KgVHMaeWw2PdViTpGvFwNo/uSgOcGOEp8C6QRu5z/HPSQuwDBKQWjLstJ9k5ZwDrOKO6xl
IsBV9RjFHH02JlEJ3bmqy2UZgDQuefbZVpSHDLc4dvVtJkgIqEBQbhuEUWEQEEgEWtxK+HUuit84
smBJFvlkeUOg0cmDoESBCX3oJitCKh4B9lvnJ7RBpYELGJXORuupzdLZBuEcLyBsYEx0sZ0x0OrM
1WiJKfDTmw9nialYS++R3W/98Cy1JbnBQgo8OQzpb6IekNozEgDtPN5dtiIMHS4gMScdge7hlqgt
zwV16yByPjpMVuQnecuxADWVtvIuLOmFsP1ol3wzsk1dWYpTM2yBgMfY9n9GwImMRvV5WGpSkTBi
nclfWd0WH9nFkvo/5Kc8S62sH/BPXqi7p83h+6qD//k8gey6FEsCXJEkSJ6D7FUcBpgdrE7ebK3a
qVAQLTPc9pqok0/0QCT2KNlHYgR5KKWnGfhBLJSTmbM7E4S0DQe93iRiFCc3ntTiavE7uSsKiTzI
CxBPcb7cOvIrng0UpXCICMqbQoKoUBvtfRAtIsrZjNnWbwvFNPr0SlYv4KGBpCQO4qMErUqXx2of
zi9N+0J3FqyKpXeG33u3VDeqItK/l5jGFTVW3ttrqymHq9I2onmJaomnKHs8bIeSZQkPmE5Fo2DB
WZyuGFLdzmXMet5OmK/6vKS8C6XcqQQjW65U8SPiKK1/vQvbh6U958TDbRHerHheO/LoBlMjGhJt
VfZwRpL/23szFG5vMffUMuw0rMMGJhhRRMI/mw0KMXnsqaiW+JeNUSWqB2/Srxnqe3ol+Y8Xzua9
kjX/2EUb4SkoreyoLhNHabPoQ0hlVqlhXt4W9PpjX9+o+BytCgRhCIEASPu6RUyZ/ylvjW15svsx
JjqqQQToDyDE3t8TQn66+RFvKkX72iEHpRO1dahz34vdalANdlXroKyVjzKlCJTuM40aBVCyJNUW
UQoe8dBSA9fevyRwT+UtH8g4PEJjEm/SRWl8/lUAo06Dt9pntMOF76x1GkLDFMQc7WdXIjhMu/4P
UTjbTECCiKq1cHDAFzBcuV+jQtSWOCS0sF8FSkx+w+FKGJlMtaXHqPdVVAQ0hTQ7kTxcBjo8WEkf
InLG0CM80aTNLAulRZbVx4lejnRoTArNFr1rjHyZNqZFKmfTZY3/nXGVINYQ1IG/KkvzWvFKd7v+
Mp+wKR8h4fpQoYHOI2vlRZokTxPeDBmr8DWdo76v+IJ2cQa1tk84lexP2gOnffHmCtufQ7FzmTED
9xZFjfyI/H3rBdiz7LzG0vl40QQGvdZY1VbGik+O82cTrqp9v6thlwoTKCIXRD+0Md3N09VntZtT
eoJxDnGXv3kd7FqotfzhE+YL7BITILGR+HoLFDSYcstcVia9/aYNbjEMXqCmq7/c08zS3qPzv/MM
iGJN6xG+jpNlpfN82zRBQeF6TqnxHMeJ+HwxYZLUtJluxflH/qv9lWbHvcfggzujXvVV7mhETKte
JhFURUT/ju9oZPJpldYKYEQQzNs4l+vVXRDstWTkCJgiotU3al/ZK2hOsRIwjeBM61vWDqtI+ToU
hydqfaZVF6K7wMlXIIZk0hZfDun9R0CliqFWtH5Ayp6ehqqnCc580StdztSORR/KXab6ZZTtSdoG
0nMrmfMaqfd/psiN/UCnpVjCnSPeyoNwnSApFpEIlcxxxgnKCg15DmksDrMCsgJdSnG/e79YY1Fz
F/7S2XlwY/vQC1Uao6Pe/G224k1pfJpeGVH3x5eLuJDpF1kpVvzFqqIjQxQHdY7x0wn4Rp5k5ywA
7S8pA8ARzwzjEag8Afb+t6eKjgsbVDeN27RiMtscrWdu17P37LHES0HZKVKvjUyhzPTmMy3FyZ+m
noOeEmtIt0sMNr1JfntJP4i8xJxqQDMTm0XUWx2KsGI6ZVTRZYqJSrMHkyEmRW/6He0m7/7F2Q9f
TAdhuiCyC4RW7dR/98r+nnV88LEvkEwml3l5FjM5BVnj7m5zGR63zZDy5uo9bm4Y9dFBRzxUeanQ
Q1p4lvAGl+0rrCFTb+0pg6DR3jpjfq3rALWI4LG+cw7+bR2PGkwxawKjAcsehuhwM9/x2C92Hz45
xgc2/WlQdpfoU6TeblPqFJjZPrrQDRbRFpG2mfbif73nltKSfQrTYDlvTgoTGB63XsxcpGdYhAOY
F8jkr4Q+qbwWz0oQmC/uLe4/I9peAWiPdPQyfm5SnclTVP0qxac86lVOkQOqKmFJ7jdOTcyXZ0xo
fHCKk4S0g8TGfQ6xSAFjpbCKeeCvR6Db79e6T7/erwca42xQXq11CiG6MsxydhoMpiDfsj/rW4hL
6DOGr/9EyZQ65KDSf3ufdr2NsfhOYEaOU/PBEOjXqNi6tl5utXUZkGz5+3nJ2m2e7QNTdp6D3egT
PEcHa/dTmT2c5fq9Po8ef8ARI4zw8Os1obCXZme/CJ1q6Z62mfjLTB5R6fx/3pysQQiUqpsKFpSz
npxLp+6v8SY6FDAp9MpTePLNH788rIwMdu7FQV7D2w+ZRuiwkihnX/0dDSg+Y3KQ8sB+1px7ByWl
pNtweNKMj3Ab/QgBkdPo48botCUj+jCe7Zrf9NLxMuQV6fDr71pLRn24J4AiG8dSZPzus33U8Klv
98xAkjl+h/Eni0rnO2P6eLCbNcZlZlqdvKpzplYas5qaLkMLmeCuQ86WESE0sBiT91hVfUT4A4oo
3vPvi51RuC8wDFR9caEikGhZ0tmxZwppcbX8a/xpVvQe3wZIxD9jY/qmZmRMlRNVGfM9zQsGHzxC
7hWOc3q0j/Mj6rt5KR7DytJR80jOW1jS21hG3YKfVg9JrUYD2BUHxDwKhJpuYfXhxPMX9LtpPDem
RXbfG2Hgphpi+rd+0q+0VFWSnGzc342WYaHXCI/wz3PEQeGzHGVtoPysDA2v5l3hN4rStXQ0ajH7
1xGdsMZHFW5k9Ffw7x1EqAKxcOnR2zADEU68BB+5SsCtJZPE6PRo735vbTU40ZKczUh4B3JIMePc
vigujsXuvk9V0sxT4YJL6vvXgTr2R1KoOhkVKnJCSGNFWIxZeYrcaE1CvKAqrIh+6g9UylSf+t/v
L/7PtCUzKu0VmnM4xFngw3z0KuH+yLxGmOw9Y1BwT+tTr4n73xa3BGaTL7WmiOAwIy7/VxW80VCp
Qz08a0UHB1/hTn6I4KeWjhxxKLnod1VH91WFlgAKOHtZzZNza5/olcbtMYxM0KdifaGeCp5Vj4l/
noOmqzjh3RYvK/LPoTyfPOBbpHs8q9zY0lP0JtZtXtDKIYQPyUxWEO5jwpGW+o2pby+dwdOMvYbz
/HttzvCI/upUM79Matv13503Q8PfQyOmjkVM0E3gyTdHzeEHs0yT4ODg30bFVSOMFhhfIoPTNhqc
ussQ7bD5mQHWdazZi1ppBe+VziEFXLvntsYUG/T7Si9NsD5KUCDHbBLxvDJITCgDUB5nomYQacro
WRKDZkmVFiPcoGlM8SG3OULohYS/EUmIR3KmMAyUTAusQ9+UR7EuEGwWaPRXKCqOAXkGuLUsNEWz
LLblfn4DMEaNbd9BgtVPEkCrEiwcVpGMmlg1ZkMfuu9yoqrs1oF/IW0QWutV2ZR7qOGcKLN8OjS5
SgXt2onnT4Yx1tzHy6LOS9l2yG+C78Pp8CCTTGj8SvmWbRDW7u4V4Yi/g38ptb9lG29+Hu9gTNOU
hdwHBb4KWXiKMjMDZ0DxT4zEE0ZwJwY6PpghZDiXxg99GiVmPrcJVEusb8bH1KxKfbN7eeeXFbNB
y/YV5SeLocFJ0qcFvlxEMqjyc/zlJ3fHo13uKOJ8T+p0iLLKUBl4BZx7OqX9hG4MmEFugWGGSZsN
+giYXrmkBaKW2UC4q/zRary1D8Pa35eM+8WGVkcJA4IYlq65KhX3X9kZ6dY/NoXmkKjfQ/ZAEin6
dh6ZyNY86PDVEiYrZ40o8UYfZpF2mu3SfJmh1Noq5GtEqIJ5SFfMdZ+KxuK9ZMjSsiOcjcFfi+/m
S+MJ0Of6H11ChMUaCs1YEirbfhxU2Xe/NHqJhEsGu+f7AHFQ2J7Q0nJoSYDoAWOT81M/kIIhPTZN
Ftt6rdOQ08tS+z1gjzIp6d89sHFoAnJDBEvA42OrvmyxtfSZEi/J0+W+UT5SnrLA/NM9Xb7n8WHC
tFzor3lPwxRsaQpNH9YitlBKb4wc9hOU2A9M1za6jQ4TNQeXv2ZY//2OvqPH/PkXB8zM+3j3VQkG
msK9+s8Hs68YxMCNRCRXUe/efXR2DBdP3Gq/7u/bxfZsDljrXNq0x9tzL9giyvTwq+TCeU0d7GVW
9VSKo2p1c1J3FrA/EU8LBSQgqmAiAttbRdaKssD84QjpoRuCv3N1NcPcIDCVFX6SVsESHqwfF9Sk
7a2iPfCRnnff5t6224AXoBkMEuuJ9Xrzo0kyi7pRNy+Yiw8rEggSY0G5r/81GZ0uxrUOFcIyTqZL
j+qs1CKcwe3h+tb3qh2fqiaqYneY0LR+MS/drr4610/3Cihro3mCTd+BfQj4v4WqwCp3y429ajh8
PatN6CHuQq0TkCI1aeyyYgX4LNAPAHu+OrQ0wWzRHmCC0JGKRnDrNmDu0Kv1hDDFArqaCAzsEXwl
xKNUuamSPqK5LIBd+F+BOyIYC5EhDsYH+psImIcKXx55YRs4sjo2K1CrUL0CNes5SBdfDIMOkBaL
gQCgKf+6InItnwTlM7VGaQ/ufrU68z2nhf6e3yZ4cXYd8RPG4c7jUX1E6wEkk9+vhwYiSEFRPJ08
BtSGwI4X2ZbK/bMi1ZpCFQUYTKdoxrv5bq7mAEkiSSMyhfWoYTVCPVM0PIxOJRvwYXTK5tuBk0Q/
A8ofgWAHXheUPco+/hPP8oYoA3+sxV7qj5kCsl6A++Wti7rh9A0wHbh9WGkzi7jyY1PbcO6tOkKP
VSv1yYLoHEFtHV2Gj790aqSwHye2GCCAxjSxQrET2ZOIslI0pF0TmkwZGIkUHIxUuHeKujTEGXpR
IBI5TUR9FyjYOFgpnRnUO2BB4YEQBd0ETtqOKbgN5wbtn5Eq1CcQJqGJhoiJmF93j4YZTlvAZckF
tLQYLOy+UXyCkmGOC92Pm9pXu+TRcsgw0i8IzauDUp61pcEGKo9+J24KxYkHppfli2ItNh6EHvkU
nhq6GuacJAHHWHBKVsl68XdsTbQpdR+jzuxpv61eYi39CxgyP915Qn6P2YNWg3EjOwrML/SGZg/r
y6a7UpZ/McTigyBRA7w88SL3Dr57sGs5gRjif5EPLL4nReMG1gCpNEDJxAET5Ko2UddoV3sNu8lN
FflDhe1cWlK7lxnOEGtkWBeao12iDNW/0gDzsolMwJ73Pdp0RmrfrlKu+8LFRIftBWUejh9uSxFF
bM9rLFO9C0MVITQAGVpVPlO7vfui52iWcFuaXBAiMrzyTuYnJWLa5mzCzg26TuZGa16QuURw54ot
D4gzTw5cNapDoKL0A7yyCgO3xe69MUUN7D7VYagnDSJCoBteQEyAiTqbKXdMaSb1L2mtqXXgwn1/
01/wRL8FLiYBTKNjWEHDnG0pFduzBpeV8kMKpwBVqbZL/YuWBNTAzHASXu0aUjfzvwrn8uWYqBkW
6TgueMKYsT/0zmbi6WGCYSjA01S/rmjf+W0/eLe1GpbVQv9uvdYYUMZgUwWB7hQzUPuwkCmFx34Y
lFpCBEszkTmVBIsUSKAFuZCu3eyZAUmOziOx7BR6gYLMyhPEERlgnnYV50K1Ua3obqkN3nCqZwYD
PocfkKeUOtktlLGqBugk2fhV8XNkO/CsUxRS3yjEqgwq4CgZPxCd/pImvzLHqsFs+p+ss2C791hg
E/T7QQFdiyZ8sL3zWp8gOCBk34Wt272WGU8raj7DUxwJ5HPYCcXRs01VAboJM8TWokfJ6pUE+xKg
n1rSb1qvuZBqRgAoIXGQTp7eh6vbQ3rkrNd9RaELFiyXCA2J4z7ALHZS79oRFqpSjn4aLJ3PlE2w
7pw8t0Dz0tVGLphMXIeH11ujqAiZjBygTdjTkRfPTb4MqMBj/ewpL+GtofNgGBiwqhtFrXIta6wb
U7LXYPducyMd3Ljd7H/1G2zDS1iq6sBiaCScJBI/xGqOBGL8iH9lEOmbecP2Wh0p2kdA9xiK7V2U
AiB+XJcqG9j+2JbD029V5i/o979z4E5JTUuRPyej+sc4a5PoYxwJ2X1VSbhxjB0e98Gy6Hgg+iOx
5pwrQCMwHgRVMbgd8RfCKLohi2TfBnMrwE8ongrPJSFWuYCUgkFDvMUecWlJzJVxT0xLZd+8SBxA
qHnQZF+tL1IQogNf+WlmnPOaLw4WR0S7BfMACdZ0H1DN4f1+uD7OABNrEJyq4/+ofj7BjTC1dMcY
24fZhoGgM6KUi6vDnHL/uCnEDnyuPcL4UG7Vzu4rFdHm2XG6BZUkCtaabIev1qyfrzDt4GRRjZTF
O1CjDnXXdzb38Z6rOS3WKh6Ji4dbxO/poNOLuFcZiqbCPZgpfhiKD8GN5c9aEaZoE02EI0U4Rv6L
CQsqm3GrfjXNUF2R+TAy8dJJXnitXq8bLD+txfggJdVehDLGDxP+0DWhOELTC3NslSRBmgTiMiM0
xw8q3/qs5PxpucD58FT129mm/M1N20jgQLENV8ulK3cWDaZE0vBcgdOik8PcCE3kUhVPzlGOTvWL
J7mFyvtMwwMIAdGVxgNtCzRg74cn2mk1TVFfV9u3MAdkYemd0PfjMROwX/TdMgybb0fgpcu/C+32
JEDKhoYawKg3oDz4JwXp/HeqapCHTUWg5VzBU1WEsrNQqCce046KlBAytAfITwuoFlB44m9CUw7V
k9g26NW3pbPf7DGDA5Orzq9dfxkil9wXO+bavRsoUX0R34ItQZKeDTo5bQsA3LwoGiDElBnmDMh5
btmngusyHkK1RaHp1DEMls71jWmqtD7bc79QhOD87N5Gkje9wFS4QZTMjz6onx+x6bz4J10cN4yC
Vuklqw2IvpxfZwUOC0GxaKdap1XurA7dOjEqnsNDS7oi7zalA9UDRJdqZkiaNC2QNmGlIhCi0gbq
R9xnBlXjMX5r56y7VUtY4bY4Y+JqaCUqFtPjFYsDJAnuAEoHpHR66BrfSaSGVsj3RV+NJHwPw3R6
GNKoXUFo5MyMdo2/Uu+2nnjEdGv0oND6TYkHhloaWrJJW600tyDho745ZXoglxVzdr9Z43vl51E2
r38MzkNiafhq4TgBm8bsxJwBp8rhzn3Mdu5rBl8Obykpo+c29ypf/0ha5BPeI28E3nZHgUa8MTlQ
oMjK+rC4RMhSUEqEWy9VX+p3rewxNXhatYZzGpwG+poOiOp4KNyv+7lSKzgNEtqlbv1P90zMSOXw
dvdobIosg4SLfQRM1j+7UGZ3ZjmyHn38DzW2OtWJAfVEEM3ZZ9eOkWIxjxtmKGt0WDqkXkj2Y0xg
btz40v1m6avfcUT7Misi7VWD+1Bgo6yUlORlYYA0qURRc4GIDjdmrKqa1OAh5MBHl2o8R77J5Liz
8hIlO0EtEbZHKyieA7uw63MwS2J/yC65FOIpv8vMdxfq90AxdSwTsKZEqwo3khx7EycmOyVLRUla
DXxA5MxNHSoIiMC/3269/wHug73bwI9AXxTvkWEDOSyNtLIYAJmjIGGoS0XvwnQjqiA1j6EN5qpo
TvV1WjOszVo0+afjdxJzNAXP7vyqiJLdBZIDlayVyGNxRSRgRIEXYBBsfy3KCq9PcUd3RtCgtmIA
kKJJxk8AgeFKAOvUQQ6bC6lv5VBqXU6dyJza4r/gOMK1FETWJGESTa3wgoUyMIEWmPerOcNmEBiI
RyTMQU79DyEn1vhXMCweEluHWYLjgbYksetW5r9i6/nJtZBrg8nhqel6YTgNRUvC2qdLjGjOdtxe
+TUlNgxPUJCZ8p09LlP98Hj7HuU69iq4wMd9OEdOhXCJZGC1ujGmsJQBcnfLI9Rt3xmHU3El/olD
5HIO1ozSPT1+RMTzFSUYHGLJWpof0hx6/s22V/BSt+Bd2nuyr8SvEvcW3QKxb6WVkuh/3I99W+2G
b6cHDsHa2IoDsbe8DUhFbzIZEav3kF1kU3HQsNsgfTMYVCP+U2/Gpt6Gt1Z5jhi6B6Nx1VsxDmfS
Y9yYZF7ycpDmpSyDqHtcNzPmvgRtm0OKVuqVpOGs09ZwWa3CsijJLNUhDN4ZYqVzppetJp3OaNS6
mRLoFb8XYa6wZnPHs74i/iWoJ9onSueT7wB6gogNW04AJsxqkpiOmMK8bu/lJH1E15AXYiIJ877d
F2bJvnSzNjd6vdS37M1e1mxG7dIh39oHfPZxeXcxr71trjwr+ICEnqhYxqy6ziuTIsalGcJNjJlF
qiprFfC9yuahKYIsvNtJeagGwJuNctD0eG665WamukX3Dpddqx/s1yuyi7/fYdIq9Z4x2caHnB/j
SQzGcQGFytlzVLC8w0Kht2qfwOlMXycQRqlLtAMICOI25AR+BpnD7QeuwlJSGTx11BLw6dICA6NW
h2h9xcmrQC0OuybqxIWIW2KuYLeZyfkGMj/yTWoOaERcqpxUligQCOYlZWEnquo9YCIKGFY5KKUa
uzL4j1yU0Oazq86g3E8K9q8g3KOwRqGMyKDKf4ArFpwsZAa1CEWQCPCnfKYPHfpK8+UdsAao0xPS
qV6j0jyl/+Lq9WgVV5dhcVoCZhnee5UXU0W+wQ05vw/6iBeGaDF3mqmm6i+69qKzjZzXvtwtn5Fe
ECeS4JDEOGo9VzSdylaDyTC1Q0xERS9y34ihDmHR0pp05+Paq3XQ65FQ45t+JQKia49T0edKsh6I
2ggtomVt2Md7cqJy5JlWHdqYvOIY3mHcEH4hq0mJWR9NQB3K7DQ+iQer2FRmXyOsc4nGV4C2jsRy
5Os1u63C00iQouTQAG0FcAotCxtCy1dQPtk7SL78LuNPFAPNvNb58TYcNzZULy/tLwFByBlODP+Q
odeJyEsgxEXWukKsEaydqlNzAxnkB5UdWqK4dJSOdnvJju2LrXux1Xx0jmM6aKvf3qPpMRLzWmzt
Cquk6dXIB8qd6G2j7nK5u+nFb5S8W6GTvP3b2y/cneO9jfbLpdYwLwDuaBxeu+9H53F0r2Rfy/6R
ssujk8Zt5tdfmN959naN9s81tYtV8320KpHdfEhw94Ln+L0mzpl4zr51QQ7dhnsaFeb0vi4iGFNv
swzCQmAIUF1EpfVWMA+x9blZR7zMx1rWLaSFUON8wpnB7H/NykHUmxJydXS+FUGFfAr4ZHcnu/HR
uS4/1q1i7WgzR/SVqmm/WmhHmFUa6O+jcgB44ZYosIGnOEk3ne1H58lfIbyum+PKOPkpD0rh1W/0
SmEKJ358nR29Ri+i/hxWf6u/fK12s57M70UigD+RiRxJad4Mj95tu6eaS1y7dxuReWKeEMkf4f7Z
qiQSZCsuGoQ0m8ro9NccHceg3ygf/ZVQfkpX1x7DSQnRPivj7zBsYiDGh1ZEOFikGEBHLWqwlM7C
8ooC8228hEtFQRSphcSqEqHTITR6+59nv3JpvYz2/uPFtU50cZ+gQ3TgHNH4sWoH6152jiSTCCMx
iCI1G79R2U327uHl1MkWEboiYXtQnaFzyDKC9LcIfLs0zw3rhbpByW5e3TL5aNGv7ZF6RFHRfsUU
AArDyjM8fTrF6yT9dOIoaKTt47lbPfR350Hp3D2WrWq1bVyDGtKg4Fy7wDjPKjjyU2u3bN9r7vIa
3h4OEnmVm02H92EFBeUngbj490RP6sfoRIWgSIRx8avtamzunGOHzm+n0Lm4V7feTsj/LsMXAsAX
xrXdW7UuFR428KFHkGE3Ow+vOT4GFxgJj6Ax2LGl0IUnaTIGDzRmThiIJyal6Sf9++TavSKhrFHl
F16jd7g4lTa1vTZpN62UqmCfKEKAoBDtibATOwf3Oou98uCLkBCwA6Hl3mfYgBMzBXk/WjLegCZg
zAjtUdMi8cXDvbSKHQ2tKapFPx5XNwAFKE61Yq8+ohmA7Y/2zegd7tpXcN64e+OZ29DCX2ZzVOmX
uwXf6B3Wu+5l9p1fZ9V5ZV5oQTQYf8M4IMV3nt07/I4d0U3qEuOEJ/KTmoS5rf57VGq9ZtUTiphm
aXiBUvx7+kk+ZhVo7mi+P6YBGoATKKGtbRZBf9jLgw8I38U2mNb6jBD7RmfrFRZJByHNUYzf2xdm
qsCSvrsIc5OQHjpf6v33TmWPFJnN0PPgU7dKD22aC37TvYansDCnOhqtXnYc23XILdff6HcHuaZh
HYevYbmLORx/Vkl4Xb36t1k0OLy6x5IFdzHp480y6V/Ex+pLCr3s9vcmmhrd7/y7TUfN0WPc6L1j
s9F6rwroFjD3wip0qv101WzX3EqbsZfMwjgOEhslOTgcnaQbrRCBPfhQrP7VxDK0o7Oc3yCTIET3
uLMZq/y2fdAoDuIm9rN7OPe+pdEzHuxeTlJBhm4Q14Mz8TrN8gX/QPWl82nt+0DzjELFGKI1sLTA
g1TGVyFfowfzqUfSy+HrY43jVEQCUoxKRqWfKYqBpzNUT5RuzVHM+q9EDki8v9HfIPMGRMkKziUx
kg9oubbEuNd7avTzjkFzKp0freua2eQ+Aq4ID8TIy+7IDRiFC22a+ZDW27tZ38nJPbkSDji4icfU
FuZ4s+WYdOhLhEQv3MF6KQLLCjhGXhgwGJKf4tDYPLnFh5nODk+zNqtva4DDkfUhfzyYBUoWM6wk
sPMU6bo6q51yxm9ti+mqBGSoy8SS+nBiP+qdRtktV+1ywwbEoBiJuaZe8HEeDFKhcgicA+2GxiIy
eRoM/uooHkGRgBIz+WJmf+OLlRjoiFoPSOUwYA/mDc3Xt1UuWEfqyr+E6+0mqP7TJgDDmjJ/p7it
r6PIfDe9R8Uq1VoxmfPvLbWMkpPCS6cThv7X2bPfAPYtWc2q1ViwX1NEIcomHEZYlrXVfUVd7ASY
BsL9NktkI1AiwNQK5gnDOyuhL804s08HGta9f0ZO5W4++3sg6opZGMVoSkNXvNjVc4CjYtWSbX46
lfllvevcusdWyTCPBOoLQhmq8V90JlYfZuKhHFFFwOLS3/8USTgml51ZXxWIlqn/GWZjXZy9U9PA
or1/G9t4fP1kDjY132RFjPiDO54Qt9nLps09fQEJzA5n8zb4GrpnF126iR1+FbAHzp0uo9hpFK3n
0sLTbZq8M3WYbHjpFf7OCLydqt+FEt96OYilxmdMm7P7Ir2iz7j/mNeieb06PInd4O5XjtaDd0Zy
IUKM2nqTOFBKpU+Zp1cyl3Tdgc4B69LKRETLCpRQCZBF+rYuqNVWrArPfNjg8XE/b9bjbt+BQdFg
paLVK+IkZsV7C1vW7FYH+0ka3oOkd+sUKAbB95gd+9/xcY6KJYzHaaV1638xRsGpvW8b4cG7Tgol
cqUDiixpN+nD7fthzGbvNDlNyigOF7xTuzBpcLfsyuBFzvdbGO4ngGDO4+XuB691c5H0Du0EAjVR
Jnjez60PoQtMqfUJlz+nJRXBe7AP0HEuWiVab8fkYLsGK4JRxKfIKrCHqJEicQ0xa8y6PAeFfoOn
LbFEYt2pQU4JIL24v63bb0Syy0jZyYtm4JJ1L1lp0fwytMFLOsfOu7tHsL3Svrn+w6VbJXhjHE9A
ByOkgCFcQlyeHrzEudMl1DE2xf5y/IxtI0Xh3AQEwwuTmi/2s8PsAq3PdhEGHaYrY/qgOMCVFs0x
DOsQcD6AGAIJhEY4yDWTYrs0KM5vx65x779mT3YjxA0zRYcKSfag1C4BeIxZv8uu4FRU+5+zeHHc
7v8k007gfUGO47pFixhCb2N6JooEcwB7IAx8MdSwImaNEZnszWOX0OqE3uWCQIzoKh6XB3w/qVpv
gOcbFJB3sB8g/M4mP1v1E1sGdmESnhZfKeJfJnWGBPLujRU9kGzYweNjMidlvzRPqODsrBsEDlQA
S7AX3T1Lzzsd7HPSek6K0Mcrfv3qxBWnXvOK1QHhzHl823lRzUX8histe4QzwTe1jt3zFbPIDm+2
zoT48fhMxIdT9iu9p5vQnQ5tnyoFyl00yzOBzTPsxI9nOOjCloUcHmffyKz2vsPPL1yHFhy/dYXl
5JM0L1OLfZf0X/1lBwSxXYb6m+As2oURNdr2tXtqQUMELkEzp+DUbi6clGi4JOV98/w/NvF1xK7q
PsaXXtoxuogwMyjlyCDZwqzkv2bLX2MOoawWloHUWZLr6Aor0StsXzPoVG/Wz/sXS/2AA4FS5Oqx
hz9cxD8hRQy2PpJV613vVtypOLET9Y/d2Lv4iGza1TExEL1RxzZFkTbTv8LLhDEuQE3f/smPu832
rnPuHAfRqNB++ni0DiQ0K57EiHWm/q77dndjhsOPK+alFUOtTXt1/zxi+yMqRMcPo2nLvSaBQOob
rUcvGXzh8V6xqQWXwL3c+/ahqQQFF/J57wbFv3+cVKBrlqHYi0eghK/s4Ts7+ETHcCe37c3b+cdW
sw2D1T/hjD240+1Tr7AxuNy/c0hYOKoGIMPVgJ1ATY6+WtiHD7dqf+dcgZN4526J6IORyUDLl04l
EEZMWYhykPgLOCdKaS9+M3Enz46ku8cT7FwmqH/PEggugK3osO+DSodZEe1CJ27dIJMWenua967U
PhkjAa/EOfGCNHgMksGrdw2/7LkV0yeOfiNs9r5+5F2D12q5sw1A7M0eVzf4duAYh1XEjVhQ8+tk
vz0cQPNffi2MuiX4xacm5nHpLoM6b4A+Olun9MCxMWXkEb6DOxp8hocsov1p7bqoTg7KC/SmBzeX
ePXnANzK6BoqyYqpmxhfGo3/R9R5bSmuNEv4iVgLj7iVB+GEhxsWarz37unPF6XZ5x9197TBSKqq
rDQRkW0okO11fVYrI3lYih7tfXRZgAAY5hpgPRsvt9DPT4ux2l3uapb3Dq1uAeh2ORCilKI503m+
R4zk2/yFQKhh2RfiwzAXVAcn1HCSSreETWZ7yHQ/I4Ci8ZbB2CzUb4wAu/T3gQJRgRb9hukCYbpZ
nGTmJY/NolueAMmFY41ICoBZEha//gfsRMjOS3oCCNoL1nceyVlUUnPj9+rKbjtkN1tjyZ72bF7o
WK1Zi13+GWX6p+bu4xDTIlLKkFe5zCvJmoJ/ahSb1X6pjxptDc5FBA2UGgywdT/bJaBpHuKrX/QL
Tr6RD6VHR3vk6AMj5d1FkNYnXqwXW9nQ8ktMhGqdhUVNsdC+RqiQ1DfxoXmMTo1Z02pt25Wd/ZqA
IOlkm8cpV/YdHOPcqEALLb6hm1yTKk/9FAKZrAmibgHqZGsZQFulzoCSGAIW4bp5G0GqgqNPyuUE
MMlaoOeBPDzJ+w5gYcAXMMXBJAB/pXkB/hre4eCd8N6A7ofleEtRIju0YA1BTTnHGnIm61T1S05J
ve20izevA/yHW8JmPa7EldhqZ4ByFntb2F0l5ufMLwU/4B4fNLsPEc5luMVoQmxtM//hMRxptJRB
7gtvkoZ3obq1F5FBrvyROfBy0OOKsQW3Amiwf4LuRlXTL3tXNkaG0IqPQ9ruAUovtXe1Te1rsCji
3O6p6FC3J68GdYAkI9Z5h/AVASFJVBpQD8q1DNxVymFlt+T9ALYUgX9YfIXe55TOngWeg5AJPio+
BnWU6RleAWkuElpry1WTkZckeO8rAF34WMfk8XbK3oEGZgfs0ze8k7HLhZgjkG5WfPXoEd981zNh
qZfpXYfwV+he84u+nVNyBOl66Zebd5pcUOXbu/clvhKFtkILgoFXbeFHXZe3HguQXsXVnXN/upjw
3eQwyc9340uPyuLafk75Ugi5qBMFt9EuyXbKjUc92zutvm2rn+08aJcQFFrylypxlbYTtKzoyW8i
OvslB4sebQiy2Xn4nKAJwiqY6PscRgyu4jc+IJNKkIL8OIaHYm/7TUnh4hxBnexqtwxnXc9TUUQQ
C3vrPr4ugPl7eIUSRWJg5z6e4EYJFvCmShXkdPoWKkZsT6RKMbzBrvV21yTQcCO4o5P7yTlSp4J1
/6TLFCp8JunBdsZJihiWI+FUy3HbJ4BncHduTql5Qru5f0NIk9GaXnonsPCvzns+iyu9wi0sjIkZ
VXncUzyi3TwteHCOqaMTgnEaBfs6fmBqu4d51XmzNbE745Ht3FfO2+KQ465moaTUcj+3xBIkLnrY
VyKvHm3LVOGLWB+P9q6Ag3ZtPkYXSs2j0ohCWGVE2bPNEyoRCYrpc7rv0oq29zbNggGjButRZfKN
1y1KRuCbea/fiFIr65z3yU++Y+5gDnrAufaEamH5mTptRt0zlDTv1Nq0yu1fPQdeGhcb33lLlgpE
y1QOWOvd4am/+oOOALe2VSsE5fas8apfIuZbI+9//W0T+kTr3VzTT2nmv6JzUIouYJm2tSuN2reD
ExMCqQT62dAaDXpBpO5/wIRqxDFOsXd3s40X5I8NFXevFFz/HrgMmeBedL/rsDz5sFgt+wkaA1kP
sFeq9mEzXoR3mIBS8G1sWsUFduO+3K9Hm+oUl+xOyovSxh/I0Ol2hSdGwjy6Ts/T7/SyKBWcD6Lg
hNhwNJ/2lxVZamWg9QEfoF8F+PUqVMeALOnr5pZRSgHaRj6E7pYUaWs3Wf7C3+2PXENGDui1FGwI
skn6tR+DA0Z9n+CO+3jqhb9d5xlzZ1bnr1QLf7Xn4JN8IosVwJzBnyRSGh1p77QNsmj+osRQYZ/P
tTbz5/jb2Q+EOGc02HGYhcelxVZ5nzyidUxVtENvHUICpq63qbUlMtIV57WfoH0RRVAGYuUCgM/D
BaBYB7M87UQ4TYTRy4V00OoPqy6lukXMo0RDkPgaSgqCKMA/QBFxocQD3dqTRNyYPnUWKi2CwksJ
o08t0Tx2Kl1akcPJDoGjBOzZBzaqEsLZdptDyDuQHaRVitKnxAVBoqDbwfz3VWiEp8y/lHYcx3p3
SWZwOQJo6opAPlNAlaBDvICcPuRqzqgAQUMW10CSWEfEQOK4N6BAhZ6qGPIrHml0RnimoMmqUBp9
IJj1SKggxcarICqhWqsgnzopti6+6j3JA3ComaoEhFAZ4CT4MHhY6apWna6wPvyh1m7yQtMmr0Kx
TM/6cD7Rw5X48JG34q7hpqMtArq0ndDqcwwQh+YQFIF5W6pNELWhfvQN/JpaKDAi3ZSqrprKccID
a0OkjK8MLDdWSR6ExGtLzoLnT5uANAXJQAMVHBJ3uNYotydeYyIe+hLquRIzFN1Mawna6FCS4w8A
c11eVwW09BYnZNMoLagZriGL885pxRqaeJ13N7dcf1eFVmCy9EjvVbe7/OsuzaAmy04n5Y/1UWbo
iFGOriMySBRmjSbysym+94dWhSpiwttvgbJG565IZzpudYM+iJK1b8x7jGJvAuoRQWLqfSooLimv
Tlq9eg9/KM7arWqgyxNWm4589a+NGn7QEcAaCZ5C0Ng6ow74Yuiv4pnnsWmUFv9DZs4MkUOTUYiT
QqQCXXqUwFypZ7hkbyTCJTEIIRlTfJIARsxG5rWQ9P1UFSDRYE6T5lTN0dUDDeys0EAEBN2pyjYn
ZBAkZogDQKgDLLe5CHt16qEzuyf534VZZ3s7rCujRpk0XJS9jP9vqjPZmRYbh96YrFIl9MbMCh1T
0/UEhhBgTho4DST4IEHhGCHRBaV4HqkhE8wOsIdq2TmboQYQFlQYcP6ogxdnFqWqpX3OVzA4PpJ0
NnJx/Mha1/TikTIesgNQlHj9iFlHD/dIK5IhRl8D2j5iR1oLy3/DqtJzh+7dV5c0A/NPMwByLOAF
QXa7kiQJ/j7U4p8u6Tp+RQoI5QW9iB6qqSZ0BNegkj6gJKcDkvTrzjS1VYim0M0deJuDHGUd/D5/
+TmNkdGyDARNFWYXcQCdV+AB7lfXTE2e+XyOyEuvxy3jcoapDiRODLzKS0hvwkCawoVW1SvWPmQc
arcI15VPyiok1UHZCiZlyIQEQ4I2CXiqxuVnlPWuA3C+HpESMH7cE2A1OamoQ71UpfhiYYUvRBpA
avZ1qTneAKAbNGqUI5km2JzU71TElRKPVIw3TgVaplpQ4ZG0BGECR0rImIJLBWtLAW7JnbESEo2G
RBpgYJMJwEWMGDkrABKoohjLqGFlhSKI0u1iwngAaFHcJNI1AlPwMnplxljTGrWlBNgUZguVHyzZ
tM90wpRqEvHjx0dvqV9DIFNgF5J1zHia3jalSGpIBIneTYA90Ur0qkmSQEDrLwPUHFivNDC0sVSs
dpmGydttjRojlrFUQURs5dc3LzOV8MaoUM/VgR/wrMbIm9cbLWQ4lojBMOyAkVsMar03oBHejOlA
l0y3Dqxi/nXJUee8sq8mri3Hm3y8jwfJY551mTOk38B6fJxqk5Das/N0Z6+96q/6DMJt0f11izj3
d19fiy56cGX3MMp1t8EtvEU/HL9aeVFe5IhemB0og0UCxYGd86pdfG7mSYDLKvHFY3DagrUQmnfT
JqF4RaV1AxfsN9pOQSkjwn1gGoCg8ok+mRh5kgKIBotXzRwh8siNpH+YC5FwAFGlehQSn2TLz/GZ
GfShXRmQgcyIlnlMHKQKlpI8kEHDcYTVmqUPWEoJVel+GwFyA3cl7JWkC1TQL1CLF/DpSlUapU/8
tm1Ia9T+bHimiNMnzCN/NjlNUiiAwHUAchlOtYdKtfnB/oOHJD8OmKjJ/h5bkPfC/NG+hyu+jSPN
EWkx1VBF6eIzl4GydN5EPR2s9WW0D4oTdZpj2U2KE/2kr1p3j0iqkzh7t9F2sB0AAumqy0kR+8W3
5Q4+0nZwG71CfrUnNqTGZeFZbfz9QJwaZKv5qWxw1LyQR56zPMGLV/rVn9UeNPGo7Qf8VIEAbqDk
F9a18ipLcoOEmicegINrFr0lkeAgmMGp4NndImTM0X5J4MD7YAGQvOQ7TYD/dh2rU37zasTbYbmD
bNuo2t3IB8ygKJVpEUBwSi29Dyfd4eTwEXf8bj+oEqUQC1lYHJQNUe78YBhrfeRpEO4dNYo49myS
m2G1ySqRqVP/KO2a/Ftyj6iBhI9kP+AmhUfDApCkv15MKtMSS8EGdHEilqaFPdN1Bn+aNKSB6h+X
xyXZayFtPkgimw0BV07UEQHqU6/wjIfDXzyzM3nLJSgfuXBHp4YIDlIuNm+4IfOunvDcXK5SN0Gn
NuNrNyMktrxHKDhm+wFdfUbn/Mw+gO+JwBE/QZfQm6WOGrMHtoTpFMFZ8D/kcCzTeSpXVciVI9qh
2q1OPmZKgG2JcxPV8B+YIIJ3llfqx0iO7Nhq48HhtFw8CfjhPdm19jThW7latX4fS024iDgjz1FK
IEGX7QxwjBdEvRCgfR/xd/kOGFmhaLVN7nwAVf0pcD59GA/NWNykXZvBe76vXsWtfaQbXG/rXppb
n54SSDG5EmQiv3hx9u20Apcdbdun5vdhn5RHXvvSH98tqygPp4cKc/fwTT0x465UJ/zaJGqDi6NP
HXtwD1t/y9P0BD3wDRV651T664epRe4orafOhUjLCio+6tzBEl69XAsStTDjB7JOmVCf+WANo49s
F5Vs7+wtZigRCeZ+gMvwdtSY5zQm0UwDEDh/CKcfo8eO91FrjTx52SvdY/XJHwkwMn6usx1lSMVU
0Fcv8Sm+s+qXcnYK/Yxf6pe9srcffYn5F5YpZ24oZ1544Gz+6UC0MlxrxS8Pt4kUMVpieuUqVU92
dvlY8pE4eg+nd+/t7AESJTgBOQ9UXR6Bpp4jj3MVj19+SMXSJtDAq6ngsjXHzSHRG79bUX8wxElZ
rraY2jjG2uOE19eBG2d6QOMuw6myhyrx0tmDvVHCXvIDyxTHgXJye/VSyMsKvS7pUUqajrhZ9GIl
/7ztStJYTC0ddPKBeQWXgP8FzQcb4dM87IT4RZWc1tMr/Am1iQ9fT8+FJGoFxNB+LmUy9dHZzj/+
BUnJS8MkukjDoNDQRmISshhAgw9XrUZChTZomZd/9VR7ztI1SBVkSeWLDa++VEOVrDV7Tk68GrQG
vZhyoqv7iveJE97b2M5KUn4be97q9S4Od1T3fbWQonkMloarJuBbxKse3n6j5dXftkisaMLJu4zD
1ZCwlV9IAVxO5ZTIh4g1lKgpespTueFJwn/JtH+ifQ6qYkSSCi2BRemmifOg2Vpof+tAUegFfWO6
ZYObf2BG/noZ/4A/QGMqEk1d+jaMmJwjCx0A+KhhbqKvx4T9ahfsAkh8zCMq6WmNXj45Q8r90PF2
opsbM2skdKfpylfqbBYPsDSxnVOhNaMq+jvOocx5R/fmrFG/yjlA0byve7GvtVP3NV9Pij7QpoUF
5aC2dgpMSvqb0bZKX2d2pq7f6HesH441L5Iekn7Mh1lZCVh5g7l6uFDPsW+Oc6BkwR/p+aqnnX09
kbnOO8/4DlvTk4+c9fkyn+fdwSOo8zzb8qUwS5WGpaF3/wQP50Rc8QjwYDkG+jKf57ysO6nWs+7g
n9tUDYRzndTng8GhrtPRw1N/CheXP914MZ0JItnMEKTaBtRw9CCoaQY3YNAMrLCNLqGMJzYZkNLm
pKQ2y0u9hl93gke3d3k+y5V1zHpeaU1jKi9OPrzw7P9igIW4zuMhoi8E4ocG2QdKSvI40mPXl8QC
upJqoDIsoPgcr8I4rrqLITOUpwgLPB4KTaF2kpr74ENliq7eMOyhYSZPURDcc00Y3BXJB+wNyUy8
ICqU9QpN9/RWzGC0PgEYjeNeD18053B1b1e6ZXz7dCctLoTFgXxlkxzCx+WDOY+6H4kOVk6vh5Zn
i0aXQ72+mhnR0AZZCROcT6cFX3whcGDer5GHVmZArciwpTFrio9ET0DMM7JK7EeQhEmxa/NLlR4U
Pjx6UjIQ9Fs4khS5Lv2cCy3ZXtCqinExLpETPw4zPX3FkoxLlBu39FaDeX4Li/duhh6M5eNqP8ye
ojWpc3yLc+dCsmyXb5TWXpm+xxm/uu6eT9FxtcvTMJe8eLE7+7SBBJwP7rCAhIXwAzij7RdAI8Ap
FAhVvsu3LFp/VVw2p06moSYHpZohjzdlhYSo0Y72ttesw0yHKZB8Jf1/c7itiF2f2WMsZ/jpAMZh
BDc1rdMYyf54gSQt258bLegtuohZE3RZCOPFDsPGhpFBJIT/F3HFjePVgp97DIfAMhcHFcWdE8Ur
J6u3UuC9IydRJ8bosdPGP7YUyON1xtYJtRYGg/pgwEz/eXMt9fnOJku1x2r2ji4xCma0Ncn7PenV
jlHAjkOUYXoLKWEX7AWVTczKAsNbqt3DhYLcA1aVJbw6BZrwiychbyyHYO0vqjCA2f5pJHQnSULZ
iJtFXyGaDvGMOAMveWUwSF659ab+vpiBlpPtY+NC/XtRdXkppmpdSRY07UPQ3gcHDj/npKk4CLlg
zn/vEjN/MC6tk1fnclpKu63Q93MIxXs9km/m5FH1RLKD1ai9UQuEXVE7czRcgEB6sqAWrDIlHr/a
JJnYrEYadyl7sRhGmukk0rQx/VuMGT8TZaIrafnRhm2zlfFfE4vyCjSDBoVdStmRAGZRobYJUOjB
SvN6EKVBr/BxTgAGdksdnIxamQRGjeTnPSpyesgO3aNnVKXKzFfEzhAb2Q0OEIHXwJ8yeFdLbnZ4
Gaj/kizOhkr2zbm2bzhWMrWoYSNEyH0Y9OosXKG0jgAPi9Gp/mpKLHtAB0LsHpiEad6+YNhkb4Hf
MVfAN/iytrKHGImy/TfqkBiBqBhM6uD6kTPgURdsskxjg8h2xT1c1Xsy0mJ3x6sGukat+hyvpYcp
KtgxNzGLVPeKvO5iYXwfnD+mYqYmP0ZWU1KZAnFRyJH9P7raOHQhOh1OCmJ51nxeO49WllS96BbY
ampvZBXhF7QaJFiQt3wiodxBeQqLXa9LP+GENzVgM2rhD7RwrNCFX1G+1O4RrnqY2dWi0WDC9Dg5
mifQ2aQZLUKe2hhNGi3csRWLUxnHoRII43HMXGvxr9croe0lNxSfTL0VSFZsPdxqHITplB4v01Sh
tNvvQzAl7lSGbvyUqimoIY/bEpH8pbXKQkYXIkWdqZu1BzfH7Gu8iX7PMuRZY4B1q5g5iQdCExHB
7FAnlj9CuoTAYZqINUjqF1sQApJkfFfD8dPDQG9bcrgeLkbauCykUMjh4DD2TcZD0v0gqvyEV4K9
SNIVd1XZ6TRd86jp/yppGLIqyrjpQABgzMo0riVDT8dhWLk6N+UUlWcxyZkizp+eo9gj7RShd0gd
Uz1Yb5FwNoQp4gUbwWCyO1NkoHGiqLazAOXXZONMeHGzU6kl3dxqeDMeu/SR1AFpf2aRFbHKuY7l
5bsWLrsM0zMsEra2Dqgr0Y2GzjVszYQ0LA+Ad96gB3OFtMyHxPREXPsRzp+cETQDWQe67/8c9Hp9
/vGqAY/GK2d85obyMoHF0unuXDM9jKeZTuKNTeqnR/IOCx7XmXZ12DFaBkbDVnp6DPge4VMZH235
bPpYl5WGWDeGMgfJyyHRi8a6SQ6D0LGd0R8VAxmTZRx+afYqCcvo89G/O4Rz5Lr6gohOcQ+Yrgz+
lE1c4k54/sPhIsdmI+umqazJwFzmFSo+s0LOvt4f1KqBH5un0K7LztWGZYQb2AUnF8Kgg4MxVlJ3
MNeC6aHUu+WGYsvBqxosabErbSnOn31K2FKEgcU6Gy9Y43rKSt45dsVQ9FFKbfzVyFnwAauHzPoJ
Rv/VBTgHZV9rl5ooY6Jjgm8o//PGgcMFMNyG4ojJR3LIbF4MmXf2z/4jeAS7ej56kP+JQAy28ezA
Q+vYgh8tWvaxGL5J4EGEAL5IKdTWBrva+zvvwLHzimFuWQyL4dGl9M1s4ZR5CUXCAvqcXd6H3yKG
59yae/fYlsnFm2b6VHGOZ5xmAZeYEwWIjZ/dvjVl3vhsntAx2OIfgF0drd0nhjjAmwfA8w5puRXQ
twV8tnTAZkxjy1Hnt0uDmFei2/kvsiiKwKxAeS2VmsiIkokQ0q84WSv1hG7xSP6tEVD4T+FpywqX
IKXaOlyRC0CmCBq/mp0gWAGLVgdoR5NOUS6D7fVFB1rFcSKPiB0Hr0RYEQ5xgVLaEGYDbhB5X/gu
cLdh3Yl5p0a4u0YmBHqiuP3NhEqbuf9gpiHqgkK3qK85uPSARvqS7MwO33P5e6L7fFxdocjoiPAx
W8GVE7Jn6NyZV+RYpye02uvgAVuDh//tnsG0S7xeRkcUQen+biBCqTNCH7QJncIrbZDUzGpYgXGW
A6UukGgkBLL/etHuK4DCFH5lAMHTITjKNHRYrXQDVsOrHSP/ae68R3MX3/h8NPNhOtNuwaO5b+fZ
tdr56C7PKxudBodBGX9ilJm8R+hbBuve1s9G2WgHbhYEGXqEz+jQzNS2oJqF1SenwiOqLLAnQBD1
/PuhNyJqka4H8TLUtmQeVXWQV6yYexar1UmCqoLS7XuTkBe3XxQkeINdJbR1J5SK12uo6iJ7kTLK
1WlQgemL2EJ3U14pqQtntXbjsZJDdMTBpGCdp6TrUwNxqo2/dKlJ9xwa34gaDzF+DnlV8xArTxVI
2bgMtRTpBu0dlU5UjRAtX+gWTdrEVAEkt46d1xaUnldKbpd0gcQX/knl0spA6TIFEIoJtHukhmoH
Ei4T3sjQZPEecIgXi4ubCQF4oWHwZcKjh0uxQWlg5faNdrVelkNpMAqlqKSINs4X1Bop4kiepENm
P/g7OnsKc8VOxdsG20CwIKl3rOv0gDRM40oiuQM6ViDbcofSJ6GzIkgcze1DJ10o4mSoiKf0uARX
RFUTeVe0/W2k0Eij+O9TwkdSIiSJBz+P10TwIz4PzjA/CpG0YmGr8YgcFGBRq7P1U0OpBKRCSXxt
+FnjmKYalHbaNdB5CK6rPDi/HTukoooZJmcN6F9b4Jf4GRX2KhvojYVVRmBHaTrh6U8BYYuR8B6L
NauaIXAl9hqNThY9Hf0PbAzxAGlRpMkTXIuUyS9dgsrBIQmXKzjVg/OaMMj4RYw8+jZHbgVeB4rT
iF1L7SCx6pqQMgamTQPoAShpbEm4JupRlaZd1aWMiZjmOBOezWCKtJwOZFqTU/KrPZ5GKvzh34MQ
GJpZytao2i5oeAbXlF7/GHGUWqwG30DlpAQnK1lR7lcJaAabxyuXTZKXgtMWbFoO5QudrhajSgq6
HemCUGBNKszP9LYtib3KDGmxpb24+9RqNdf0WrR9YRFv2rSSTVTjVccOpoVZ1AqDuRizcL9DsfPK
qzxkaSP2BpJaNVyZA7aB4/zn59Be0rFunRrl+I79k5eUpgPKHqBUQowP6Xq2EFwf/zBY+0/YYs9w
RlilQ9KSJtFJXkhNT1H/wDtUR0DUfRnsrCMRgA+KLzI2uJgmb6A4iGkEqm+jIFMhJAk1vifrQcwn
P00eim4ChHDstPQoMCSJcU0Mh+VO5U8z5j9fZkyKugtxz1QYqeCBZETGhKKiWaLSJVeuXUl+rU5K
EhyMESl5ATo05jjaFAHxvgs+Zsm4PIw7Qv64wqQtiFEXMX6+kkgmNAaGoWhVgd5TThF+iVwqzUKZ
oSrbh6Q40umNc6qhzNntMdlI3CbmFC6THq5rZB0jRVpGHEtPYEaqIp4knHzYH4aRTBjt9szvSRRW
qTyRWpWySDp76EvDu6U1fM0rLSjNrv/9Biakg0pzWt23qI/TFoqDm809J7YpOGS85lkXNxbXaHJv
6JuCQyn53SavVyD8I+IngaRwV5kUvT0iLL7OV4kaLmZIECI6ju6GuTLWWT/10vN1JahMyxw5jSII
HZyQLBBeH9HwE60/LW41zlHaExJ9FcEIGCVYB6mQ6GIunYx5BS0XBQcgZ+WWSogmnSxAu/A7JWVL
lEEQoj1CQmrb6NrNEZYoNSRt80rIepcgSELfML1ac6zZRVRy59kFX/cOR5hiLxUTKiRAPFTz0K9h
v7TZ47wZXDh1I1AT5SKor0PtucrWZ00VCMCf6zGcFLmXiG+QB2aL1f+ns82HVgmCZuGbTq26G3tm
URxnAaNsCSS3PvkehRnGyCr7o/S8iFTRiowFbq/8QwYDT7mnHU7npYn3driPyl8T0DtfyiXKHYHM
55lPckIHvEXxQ+Uv6neau7Th5AB0zne9FUHzaMvjkGEo8IpRTKJK9ZYn3WPT11R4nVZc9DUbpoUD
rL2fZhOeJi1DmxtiOqIQQQ7SWaaZplejY8NwwUubeU/RQDMZqUZzv7VWmTEqz6clMNW5koRcoxal
llRq3BSrKA5R4NskliESlsEqSbtBMacW1s+nKq+FpbkwJeZRYymcuIOa9qD1E1yNF6H6HkwjB6SL
umYx1qB9TKHOVP0EOeNDxkE4swT7rx0gPdRZNQhGP2cUmO4NPKrfNq/QngqOpplIfMbswu3RucuA
CwcpH8o4Q/8tDW2DcliVpExNmoQsJK50NytYYnHy2aucyQ/JGcqadDVNPzPdVLNcWuVqEYNnhNw1
+hk45EL2sBM09TXHO2jJyiFCn8K8v05K9lIXL6fFgOCk/8Qpqmb47+5hd1mYmulX2Av0gYnTGy78
nUZ3QRJOkyrD5O2d7MZAM0sJMKU5TCiqi6pye+TOpQXWNplbYB9msLUx6q1lo3WB6TZnLpWWX+oS
DMREe57KtRRSlQdhFNMnqJRpuj1i2rl24AV9BLQwmLrEtvZa3UkyKOjnuqXxlT1PranUoEq5bF2X
0nIKmX8+STpdIew0eTq6PsCqrHZ5z4Li3cGNpB6wss66eTpb/pe9xi6Lu576wWXiNUi4SjN/EBCc
NYtoWVKTaxNFNO8UoBQVkcFn24gXK6UXFfR+yYKnXXKwppHSCxtP2UJS5jQPBLBBQpjFHLK2YWn4
q3jr98Axcv9Jb77JP61WcmC1PxEtmsqIHDSzUTFKGqyDszHNdFVclbWRfVFoRG2zZqyUpy5dEIi7
mr8av686FxHwD3mHhUY5jdLViCbNsSlZwYv11u0tgSgceFkeWRxjM/jjJaAwguVSdE2VpK58E4bA
cjI+mTyM1o50NwlpMmbMmISR092E/+hm/E2wCTAqPAjKpbfYBAvdIkwCNbFEdUotRmJVpkTORp9N
276sBz/Tr3J0EyJLEIEu+RUAnoJCpnOQ7iLCEPzhvINlYNoJjoWLzUSk45o6M4PUIzepHEHrBp6G
jpi8kzyG/2BbmnufSF/ZOrTVMR2wLDjceiP5FHotpq05PdkjrJiyXlMQp6iYjIKTPZmM6B6jB+hZ
erC63MmfS88FkVneT39T02nZRuqB5AJTJGcXHRyQETwfyYCIVY8E4I728sAglnB0zyAM0DoCKiDR
v64EYvU8HB4pPQvnQVzASXPyTGDQmy//7XB7dQu1/jghVp8WXcaAMPO1ivfrEt+jb/IBrMZbmDar
OmXJJysso2UCgnkFoGDQKtDWElMgQ/imIA6siYmOzKXpAukyDbAh0RqS+DP9EuAJQR7pfFlzkgAm
0/RvD+F/JUdhNFAX1oyFYNrboYf3356X7nsXAxlgfbgWdXRRjbWEmVZ70kg6yt00S6JN7TmiKkZB
oZlZ3EPNNECJXL78c7k12lXk52b66a6qnZjVpUoJmTuTRgKjNWoBzpRu6IkFBkggAGsQFmpUNFTp
N7kXcjAtFSaUylIxtYD38jUtT+glz26QfpKvaMhl2+DqIctIWhXSiVBysB7w7pFTwS7rNsmaS/xE
N00uJU3JyaKk4V4h0kZmLKWnVq0ZeoDDiIKsxVdvPT0PdhajKpCNYDz68/+jiErcqgg4USfTBcIi
WFdTfvKDmFZwRsU2zH/NVc1UM+e1cf3M5lI2W44iazFJ1NBlBkbqONcmnOor68oqkYB+0iWTHLU4
aOzXc6QBaYVHAzt+QoaEmv7bIANeBBTypN6mKm0CBuNoKL+lvuFIxJMoVKpwQwFc0at4LWouCX8K
2646JWLSeLv4GKTQx9HK+EXysHxFNPokTcJIm42MrO7e/+KBYRnxbWS/9Ck/ScWmGTGL/CW2QIc2
EGyHhf4VepsGrcylIZdJ+H5FAoxVyILTslCYD6qIA4gSDYNfkbojpytardm0i6f4KYuFAqbfEyIT
KTq4k4LKbeuvqOqJclNkGSmE0bI0s4JIN+9dOiUUNbVc5IymB6lWJ9+9uJ82zB9upGKxQ4d4bCWg
xZuUnzwK6TXKd/7Wnxy52jHKThXBn+FoKfem3EeaHPyR8FPMpWkqN4YlO6JFPJxKzUtkOTEDuw2m
MJXsXINmeg40DUH+GUflE85q2+XL3Abdiv8sgiCyZUrGb6SnnoijSr5SlSGhZfUpteprTS3tdJAD
9F/OhZtRcW4GMfn0d2DCxKKatX9So/o7ELakjx2N/hDFqpF8QUWUewgLuQanawnzj+MDiFWKondU
96Tlhp4otzqXIwH6i/qJdr40v45reiW0QvqzCcWObiWZow2/AXF9cHIfrKt6O92xr5COGO4NQwi1
FYDl3a0GGwhsH7gon6AclsOT9yYL/eH60LLCy0wPVl8tD5W6XPtf4+ozQoE/IxeoTlX35pkIpF5I
pI2dniykGoTlPuwJb8CRILXUx4pOJ+E1VmePigSarijdv5vPDy0azzAvq6w83Lqrg+ZwKrX+ZZqc
TQCvjI5qpUIwPUjW5inxpFmgFx5NySf7pZSSEksPlF9Vg5f94fAJ17Qt7bk3yjGdB1v8NGb8xkU3
0XSo1l5m8hOsCJk1NcCqkvuVFhToMvHP31yGMJpGJK8SlaIibGK1oILST1VwBbX38hLBF2oSfOry
/DZ5LbZsZ4ssarmrzWIzkUutVtD31rl761/6N9HKkY/hK4TVJ8K7FOCJ+VE+olSNh4D+MCTa1QG0
JxlFin8o/rOHzexj2V6Tb9w6iOCfzMeFSs7M5k/FVX7Fs14b77NxUS2aZZvrfe0NL5KMMRsm96F7
hlUoXiE/6Lfmg2QLwKQHwR85iYONKE6hXYSLV4bGCFawP2Mb075wQ18FNYINzSDz9olSBLILwBPS
g1w4viGRpvJoOpSQfNwnlfLwC5Wf1VO2Z2iZjF/jx3g7XM9/49LfbePu55+ns0cR9uq8zDdXAHmW
k359FZwscVfV/pmP2S7M5Ow8Ijlfu5qzX3+vv+Pq9be38/GzZK/RThF5OceIf+0CfvpT30BCny3v
QFbhftHVBQb6JMdxTq6J1Sp1qjitMwij7yhTQ4oj2tTT8omqHzdqsjrWTtnPu0V/ZvA0OQMJgnsW
qF5bGuZtVVJuseokFdx8v+DBDuYQEBBGLnFlxlVq6jSY7WSxAQmcnGrtnmjLJQiVa/C11cBeLiyp
cSo0GRcgAr9TtZhiKG5ArAHQTgAwQLitg0MIAKaXghOJjSFwKIXtigemCmeOtuoAawR0CPj/WQvZ
DLjXaPMKq6f6nLY/RV3KKijljNx3S8kTzdd/2PMxPpdSZnpljWqCLyYHOOuow94b+dQ0qcRmNo2i
c0jmaJpsnPbFJ65VVk1RI1k9ly0OnjKz40HWZFVvFTzg/6CWTLZKfrYiGgUeH5yotLW51FaVaBxH
8VDvrdwTXqsOMuvYvT4KoKhASo5NDYG06FNYPslZYqAN2mzaFpTOlPeiIFaJKJwUYiXEBblg+J99
naQVEGLhXul9UhdfmeAysRgb2By10LqyPrpWPUK1B/HH0xAuPTcLRS9TslBeixMy0bHKNPBWyLCc
SL7AgWVnU5DHjVTSJ1Uo1banwYGZDm0YQWoyFAqyEwMQxitWGk6jWOEGqRBM6uaqm6D0g1BO6W6g
xyiRrdLSf3AiBXzHlj+dYlhJMRA9y9DuIzKQopvoiVAJkJNN4w65TmQVcKW6WPyg+7dVqcByO39V
iB/BpIFH/wvAPDeCWpe8xBHgMXGH4QwIffDy6I4OBzcXzELjVaPQLsKamimkyU8lgNPEQY7TxDsj
S4eGPvNIo6C0ej8RSBiXBZNedMZv8k63gOtFsb+maZkoMFf7R6VQC+gVy50jQzEkBIawr/ueOq0a
fHmhOxcINtWZPxLiwmcbjBtzT5uxqoel4OEV2x82eSIe4zg/vAvH0795VMxHE/mYUt8ljw5ybKSS
rVgKkPpvKMW/IcMIdSScyI92Etn2S00l2ui1O0rAS3NRqXYoCNKXMBoT0umldc42FitlW7+hlD8t
UWt5L+HpG0nwJ3GK+jHSLpFOYNrSCq6qT5ChtJFwWQ+WQiHU5JB3KpKU5rkiE3ml6I4yHZ64Xppd
5Na1UFVA/0eLI9wktJriegLMmJLCYu6zdInfIKGkL0lcQtaYwEtLWKmZZ7yTtGtpBBw7Z9m73rFe
xvAyBRrf1o2C4N8FYMHP2WEb+6Wnk/k7t2h1Q9nlILG+FZvUl2iELa5hDXfjYz07eCKdhn4s9PNl
CTe+t+vt43VcWNv5zrdTmj7W9iaZ9YHWt/INNGS8Mno7fyWCwC0o9gCd3vwwv3ZKCSTVOzAJbAhN
HSy7gPEd5ldWcGuUWLVHF4G+1XNFz5rO/m5//qwpel0LVA2IgK7J717PXhxtggBx+vS7GqCk4mVb
7/jGfsUuyWZbHZ8RKFxdh/sWOycdbLRxLytJThe6/9EwJ0Tgo/DrrGkrZgUW3dPYovAQR+8E7LgF
nXuZAZ39pmLhshFUaLG7d07U1EmZbsI8NGF2Fhi/aCbAx2hagzMKxNUxTZx6mwXKJjTFKaNYtm7l
2m+mGtvod+Nk3+6hv+vcJkh3rp1Kciw7VgGFz0dyj99LvB3csDtZctCUH+7SYYISEAUg3FVwH5b9
xpoluQZVvj095rM0W3718vSeAY7AaI4f/QrXf/mr9JGOetvfrH2/Iz/k5lC2g8nDHoNGEy4CqEGn
gMpewT69nR/KVhn78pf9okdyv9s3JJ3LCC9X/t7Dwng9Xw8LUGKuQ7pZFYCwX2u7zeANGprwzod/
XwKheOyuETt6xVvM7NMnzI1Z2vCxqygKX4MiVA/UBwBDPaBouB9Y8nqOaCSvBGUhSMFFe00zVdAP
dAlPMujKkEbuf1C+uNEIC9B189O2BpTvSl/fujG033l+/mhzE9TPag1PihFYZJ7+J7EAqjM0bzjR
9n6ZJcxpPUas0OW1nhs99k52cJ1Xe8UmLfdQ9vPWtKVAMHdvb+/ODUd8VIwPjQrid9U2iggz+909
gOMdZwebP+X9L5ODj6BBZiwk/6ZB/p5J1UVmPCZIXOHsWPGuTzefFkTq1qljgSE/oLdHGRPYQYFd
frjX/axVG5vg+PVwovASK9ETiSW68iF/gFbL8h4/WyirPfGwYA+XbJYsflFu8aSBDPhmYEDsYpa/
2zuFnXPfgTJy8svZkD/kkBonk8JUABE9yA8QYrt/SWyUEGPtFNF4AadWaD4Y7TH6AqhOIN949/b5
Or4sjz1d1Lc0h97HF9Fu54hLSm+EgsO7X/7WLdrhZEXAX3M+FBqwApMbOgN4oDcEofdHe8NA4+LS
MuDpfFfcVHy4/Wo/LxSc4opaPA+eszJ5xnMOY29U9GRdKO9XnMPB51FI4lw23tNyLYpOQxb+jrP8
ORvsM7m+kgeJG8WwDDjeZaWHolfz2rz1LTBFl/GN3D9xK2By8xrwx4szb3/0KlvvDRSugI2zUVFb
s+MCo6Ff+8u5X+mz9kPuIMrf/Vc/e2N40LLsFXrIJ8a41Y/apvNFdhQ5dWSBMJuEx1gyNuvhc/rq
oFI+foCmoQXBBvy6UwZhFpa9C9BFKymOpHmDeQBEO8rt3ALcJPgYcOCJ+IklDi5XjTxbEdPAqr31
f4ienof3+mmM6NtlfPzCOvhU7fsq18tsvfLg9veZoA5UOaE75ld2Xh5BJpY1WCHUG9/OC6mK5PRX
au8TSucFB0DLBJuwxQNpX072cZpjDZybhHjBqZ8Zn5l2T7np+Y2zxtMnGMLg4oqDjfnGuwYDg4A3
Xjg93GHHDdgsrmwyJB8vXgUPfHEErbEX9wq9zBe5b7qO0YElY9+SX87Jn509jL+1m0cwC0iz83o5
dCq8oDP7olXtLCZyQdXigm9JPX5RWvxA0fdP4/3NX298VFCtKfdltkKYfsqce1j2d4qS6f9xdF67
bmNLEP0iAszhVUzKOb8QCkdMEsUoivp6Lxq4MO7MHNsSuXeH6uoq9Fq/cJgoql8D6/47fQ2/L7D1
3De+45jR7tAkgwZEtF5JNPrLds31dRW20a4ZlqvXIlizv6NSMD2MjfxI5w0XoBlkpRPTwEQ2PYmB
MUfUHxWd9Pwo1spngMToHmGHblaz+IamQjJALCI4kdwZyFh990WDI7OUcOmoVOgejskSId8N1stq
r5aACFTJ9kHSe8JazFuuz8N7p7AwWCOrhVDviueq9fd4YAZeC3ufQpKf5MExs4xthdYJOLC187eT
J4tkQY6o1V0kTpXAs16eUc1EYyIoUzpEPgXrExTJF3mHQNDZOCQn2lFPq90M5ZhTo3uW5n5Qj/g6
r3xiIGkr+5I1Mp/jQJrh1xuu4TNuhWWyI0sEF76b+PhtUaT/Q6KEmqc4f3kgOt2kOVTMUf2d9BEs
J5GwblSTh3xUIlchgnzKgJcgvgY5qzGUBJzjXkrMhteGvhSre/Por4VoJJ0+p2gkHYt5uajm2f3H
rs2N/G1g4aSCQ8YrghlPXTbcL3uc9AEIiJCUbWV+Czb61JrzPvRT8ZeDl+h7Ov5UGyB78Yndjh07
CVfR4Vv3eELdd9fw5JWVpd8EZATVcRxDpiTnG+auQQOT6AMud/yd0istdGk317QeSLhnabZCd5L1
3yPDqjK6qw9DsbkgRtMrCJeVU8fojELQR/5aK934mjCchZNF0yYOvmeT8pbmFjFpYlL8XzJ08zoi
v6IUA6lAWsX9Uas1/aNGXqPkLzHAMQBPyNWU92wq3vM7YZz0gcko9xDYjiCPOiOYnDpEmqWdaVe0
pZIjKh7SsXrEZI4jWUOmG8VsiqiH5tID4ne8147AdluyfE0rJk3zTfGHM4rYn0AVNisFwYEk0r5t
gwUYc2DUg+4veFjH/A50UlQDjKvbXfodJBSuqkPyMWg7/4JtwFw3n1rqSDWn9XtkvIfpSgicX+50
LHflngizHPwq6/cABYjUOTg9UjoG4o8hiYb6zGcU7r0PmFeurZO2VO7qLFhhNbJTDhlSxGlvmaZh
ILRJsgH/Y9P0c23UPrD1/6++qvfo8NyjUZxcMu7kFiUQCoM3ZlZ0Jcx+Ulv4D8uYtDXoNOK17BJj
ZHY25LlxalcWCi5AqYjMf5D+BSmRptRc4HPSof+br9GtWKuWHewxLzL31rX/UH/G20XQsF1GV0ly
o4148rMrS7RS54R4AbaoQtrUZtgzyMhajV9o1sfUSfaLP6frbeC+xwRCC1H3kcSD8ghb5h5fpTsY
CJVoWHrFAwDnuUXI89jCJsDDo1mrf5QKKLoseJTxSljnB+P1X31np0+VFeeqhKBD/3KpL+lSWuWg
lCq1Hsy9Qw2imzh8wNRPIDl+ERP/jQD0dvwJlEwKv1JEnH++CBQjeAZFpjbIUXu6FcjhcDTJiXw0
8unjt1bWxDW+o5pMOIkN+2803kxdAF2h9G8/aL39ov5uCEdKXqqi4EEIQruq+VMOzar6a/8MFADz
LXy1Q0v4c4h+pvOhypnEZ4OrI1AHO+LXFoCOoZAlHpvZLcBBJNAopu0UHb088E2WB3CRHin39MH1
EaFgVl6AtPWe/0JHsy8YKPLlCqdCkgiwYpVFbsmy2OH1h0pvSVb21e0Hqra6FBCIR6sdV7eWQzaK
UMyBH965ZLsUsprgmMT+vdn1pp5ooqahXSOilPa3xeRIm32+FcE4ZefHgPwzfaNPDrZQ0bkiaJ5E
Nh+JXEveqDh7Z8RIy9qP953hWEBrlcfbplLMUMz2rGitGg6avfipKy872/KLDADRP4vhS0VdgTz0
Lf3q6+rCnIBXnn4mejxDJjLqx+XsA1GansSGhr5j017++mHnP0u/1ZD+5OE6ejxuf7sQYIjkZNmm
6WCK2LB4lzloFCcZKtRu9PLkn1sArDDeRMdv2F6K2lMQF1Sm2LjQPvKx2GhqMz+m4/4BA0CkNZ3G
mLxQSRfc8skkxcwpuYbK9n1NpubLF9OhbNrqpRdzYhub5yz1gf11lnu/7p/d5X9VNLNUN2StGwzy
FBw0+gZGy4+cQRZbdqiu/oBwDecDm7JE2moUvlxBdL7N8FM70Z84kR00Y/nJ0C68gEb1bTf0wPCi
/3dsr0PptSxKUfmMzYuAm7o5SDD/eY4qSpddq6FUZtgFW5z8xIZrU77R4HV43yVij+FU1pyCGSsm
rYWNmT1OKuzssTnmSRBy2mLe7stiS3NKTsWhVACFusTN1IAUcfmmU0tby79FmLBE2KyrYNPW00QY
90ti2enXbtpk2EF5O2W+hnVc6reTN4Kiv4Xa2RhG6vxvpSP9RGK8VoeIP4S9FoZ5yvBzagAMW1YQ
lNYmb4Gf/pjpyZT5OjRRCIN7/YI41oupyXOb6zMLkTNo0bSDsCXu6jTdKCRxcpuXjt5HcUlb1RnT
GphCoWaXPVFGMjLJh79wWlhu+V4REC112p+CtP/+OhR/ayQc0QlEdI7oSzcJO64cVfj2vuzC8Kzj
K1+Cg3OImsuH7r3zqmcPkmvkQw6d5uri6BXNjO6ALj3llCKjA0cqugKQW9WQ9sH8DZUSi/RRZl2f
PO7gPfnhnvUci8wnaf1fnm7NO5p6cAFKmfjyq8fI9ZuZ38cidc25MhofSoXBkwPmQNC/e3wqN8BY
4j3h93Jq35lLD1Skw+r9R2sSyU6buSbiDsC3sHaTkQQUV7nme4IXQPVyWsZ8/MZ6nb4nvM2wje0K
BVhopu3kZ/p9mcGVJonLAdneQwy7gsHBDEx1IlSt2mGAbwJacQm81DBwsniZE4CYzFIe37SNnrFc
WJ/0lTwDQ+CBIfNMDdfNLfT7PgO5mHYN1SHC8Kj929ot3TeT/E0yqRsbifFZ+aa8RhiSwgrbI2kh
4JmBhhxDAggcy0Aapj//k9rY3SPYinYi0+3El9P5G7mxv44ixLCrbiZeeIdY0qMf3o05fkD6APgm
H8p8OhTMfCXGEYXGtJyy8P9HlzzFoZ2PP+7PQICs6CUPjZt+1m7o7tkVcySUI97TuprQ+YswsYG4
6Ht7G2OglGZuHQUuMgA96oB+8F+8r53FZ36XXqPIb780u7uRYZ+OhQUNcxgIoyCuDDFpnUwuL01l
0zoqcHA6/H8gePzjH0z2cqSZfkEtAHcfGoF+e5YrGqEYmjRN9+diKHsJmsNFWdTQS9dPiPCKTcjI
t587LIqrcaD118mTH+ESyKtSduTnuP4dCAiZtSNsFpkrJSrFDiUAUg4gIJbFhECfVEbfbxD/jbuQ
+Koy/EoeNH+ajxS9YFrCDpQUn2cULHtJAbIXvWDkf29vvhbUDTa0Mw4rczNukHlVqqGQTEu2QDQU
v7kw+HUi7ukwW4RjS9kEdegrDd4R69xyToWLMjg9shG5ou4xySqX6CmSs1ARbMQFAwYiM764/C6J
VT92V007TmdvhjiBnSOkEIyfU4wt4szllUdsaLEC7aeRHfwGtJ9Nz0vijAAiREvGhrjAa32u4wLk
uKPS5p2Q9/48EVNPTUQH2Wpoc1e0HAUuyGf7OYFJxa8RnUfFbKpNRuLL1aSBhvr1dyLjgsluzSIJ
PIXp4X8wosHiHBkO3aHIkt4F1cpCzT2kpr7ovdlv8v6Zu6+gTSgIk4hMvUZf8isPI4JaNqoDu0h8
MJP6YIh2TvfYY0z2Sx4I9OU8FDpWbvcxenQnBXnACU8nu+eniFYNQJ8m7eMiuOK0dP+1/+lcAUjo
rMgjCVrr9gsFhpSw4l/WFJx4pptkQdTNZ8FevuA4yHgQiSPAU31aIfI+M35OcstGoBUElAYfk61p
TCrFx7H4m9roXefX6hRQm8GIQ/dmG27feD7Tg1/EI+UQgnvEHcL8rVt2rc1/yx7iva8OsXlo4c+0
jSMxq1FmeeUo8eCdjjiawDzyx2nR5TnpBjkFoFMD4ncBpfeUmKWJ/yfFAC7FDFrmlrLnoNGuRJUr
0a1+x//fGeeDF92NvzQRiV16UjKI6FM2b0TT9HE1MZUR/VB67b4up5ly7MtxJHD2OM2YiijCNwro
iFL8tf2Urv5fEfN7yMWBsqbqfN+KaYKa6okWMHXVeiEii/xxeY9P08t4le0+gQX3HtFzUxMlubPm
a//mWuc84bAJIxmdA2UkzYtjhuXwQYE0fej+iByMheW9xH2AGwK9o+TcaQsis7p+HkEpyDRQwwkZ
yZpCh85SiNzfSPy5PBF6MbrTEgXCJ0dm9L4JroZ1JwNccaXcFSrjM8k4WFE64dNIm/a1ezADBxYO
TILVhAGUOZZ4xJZb78l8QDh0Dbor/de5AWx5a/NCPPaSVwbcI8JtMXmpE2wkntLBrPYqotenbAsu
h4oszbaeYys/TCem7GvTjzqVqDv1aFbTsGNlYzTtQDeciOYprq+fzovei6p1BKgExEpAdtw/vtP6
6/PJaVzVa/xcKN/Bc5X8AZsoeADdlQXQSEanvetsdpyA9eBaRK5MLo5cjSYxy7waUJX+UHAaaEN4
V1CFLdtzmXiU8z2+7QP+0nBmH09QZ9Ic+VBaipCji6Kpar+W2oXHUpIptxnaCUBdazVZgiLLn2GV
TD7of8OAAAtQB5VCc3KgX6gBgDi+llPCa8LNAznQw5ozIJpT+bsiVGCR97W8ENvilt8BEIN4UqmN
kemxcieijHkih1sLNjiPxICVFScVveSak+WpHf2OayDFOo8Ut2V2TaPNnls++W4CYS7/wKOGIJV5
PepDP0UpEvAWAtUXjHQo0EwPQe5pcKayFyFwjds1nfpvRE0E2aDxSwSo0F4iew/fO+E1E99r9dQ2
+Pe5MUhoMRI41ieAOM5gyAfqeOO0GXSSdD7Z9vkZizqI5oG8KmKo0zsjGuZVs3z+C0UC4p0oawag
ovmAvpM+iahSSTMOTBm7X8Y+lQOeKSwSa6GzYAmvl6npJkJtZ95jA5/C/ZC4PAI+I5M4n1AhRd0E
nJY0U343eehLjS8+x+9g3rw2HC/Am6Yb6GdwxYJKzxyGCINiooKC28+jzrOUv1+36bEXIEgBMKiz
9c4t0hHPrEThVJ42+b0E9+V0WizvBQuhHBbBnJMW65MUb3LiTucRuviZ5H3KOy/oFno4qzo4cowM
oNz/liW61NK46RZyxs56OOgtVtBiVaZ8bMpEfqW2k0uPTGUCyn12CdL7A3oIZSBXF4FFFQg0zCBY
Wc9GTDoCt2HS6T23dT6IGp6Cm9wBgfpKS52TXaFWmOceaIntdt7DrSqw4kCa/1DL/0yt6ZvJx4zi
KNmCcxy4GWXrwcfa0AHVWNYg/tAOqB++lSNHM5K8wkYiTSxYd28hRQbVvChkundL+GcGV+yOkRKE
wRuWkguGSug+BxcQZenG79ZfDvVvNq06O4VmfRUmCWkKd9ijCPwWMHDO+ROZCyinrlqCa8UP4On0
oAGs73iBb9gqVP7zamYo6Hg7cgsxC+CFxF24GKhRpQUh44reiyJb1qPseX4VEIQHL+EQqX9yd6Y6
KBu//m6eBvYuLlUvOsWG8lcKQDMArG/kdKirKTNE3UHFuPvNKEgVNjO4lThmQMQ7KuMU3H/+3Ws9
FQNeJqXj05YpgjzrLvbFGgeJWR7DhjLuFyHSC7METR+2JCJIwrPu8Dvnf/Is/U9P6UcDzZiyP/3C
jkhGPSmNzhNHakx6nW7Wu1Rmi4ItJBiOICFvpiRYCDPXAkIf1uOI9mxgzLKhhl6+963sgkT098Mc
E9LaTEXzDkpHhT+asNbmFMsPdS/UkOP0scm5XePcYSH476tcQS78+AW5iWFpytwdhpfsKy6EknXD
d5xVt+Z5oQVtTykw6xibIYLEvcTEZarTUTBcPuo033YW8GYGVe1IpLpBIAzkkfmxwy3xM91WLJDN
1c1vToKUT5KxEjkCjNlYJvuhtvfpl3MpKFpzmhtjknQ0LAA42Au4lgK9BZMmJ5Fv1P6FXd/ZckQj
jwD+y4eYh6B7atnVz+VdyAwa+kAE8xQqV4xhaAdGAUiJIPyB83IQWC9hjdTHTwsGKN0lvSJoloL1
E77HId0KqOT7v1qw2jjMrfjrUajX/PIN6/iaQFPnHj4HYBHFPpyAsRNmY6bjvEtxxHAIKA/oG+bI
z36HR0yxZLypvhMORqmvxXqqoC0UuYTxqHYLnalGBDBIj3JlfA2EI0Ft0z2cbAgq3DfWcMfqSnyx
H/E8fvEv+t9qpSMDsk5ErWsjBNU6nFsGB1S63YP4hS+Z4LbYb4NjhsOXOEyREiNm4FhSY9IDn4IL
D3MuMvx37lPm0Dng3xXwJAPmfNySF71p5BDEUDx9fL8Tldo3MYd80z7MwrFpJwqfhOwCxB9tY4ij
OPEtIlyjZARb+nWJfjtYAWmYRXdmc7LD9MccxmsqfeWmjj/xDtom2hRz0Q9mP+czDVYRaFt8MAbt
Yy8VyPSIQyJMPOxgKwC2YIyDgFz/N0Ll18vbG7cHAEBkmSl1V6qPUQGaUNqA7w90GZwJ+u1KMBfA
q9XHYRkzHXIxCVTNQ4CMIGA4SB2IoCVpKA49Jm5Pc0jX0icOeYWFHqAIheWPcu13DOfNowpnseC+
2p0J3Cg7YB6/0U9+ULHQQOlcIAEKTDovsNb7Hrqx+DHsL05VkA9ZUsgmem6b1ZTA8DlaejD4QAwG
p2FImE1EiBbxNKaq5DUOvvqVHzc7O8d20H7tQ9xCUDDI5g17FRHBdJVgtAYf21pQzUWEgtTrXc4+
9OWiTzZizijPpA3rWD2xWLoXk1xz9GSBpR2tfHo1bepkDQMvvTcEQkiGkQjXhVbFTgOnUP387/mX
s4bdzwtdCR1vQEkoXgvySnYLu4GJxAExLW0dQ3J6/buHHriv+hrCSqZ0DhkVX6hk211xhrX4cVUi
wbKmv+9RrE89F/ZPWpc1VScC9fKSwbi1xrCCRcqX6OqMXk4ae73gQqCt4AiLrgFRfzJ00ifNw9o0
hqOaNkaIwYo7n9euiMdheGzEkQrot6b+C5hkV15IoFcxlFiQVI992UTKr8cJZsqfi6AyJxdntXGl
pi6S0dvatIzpU3FGEZGMmEB/jvILzmg/gVWrKdTCbzlKcEdDHf7N0gFs3Zcb/oZsebxOJeVVcOCS
xq9Hl26akppwJ3U0Vv3t4N8nMpYG+ye3FWukbI434jgEFks23Th3gIBTaWVVTAF8qApvff3DvJPc
fXn9RpU5F4AbZvXTzmu/rsYRLEzGesOqwgehGL1KGFi+yq+tBJ7fjzDleBTx92mbmnPWjIXStYph
+t7LcPkAQ54B1h7513u9fMvwg9KwX8A0FTvSTBwy49KyupxxbtmKrWM/fETRTlFu5HTRX1Vj6nKK
kO8plWyG+C0cddwoz00x/hBKz1E1aEEYG6c8Ms1lBEzbRfqsxuEVtR84c9ia1pcenRnHF8ogPXWK
h8gStnYLcQNR0dfjLVUmu4TYjN2Or33B0Fz16M+skipTh/4X+wkahM8gheZ5MlWgRYAVO2IlnB9A
iWIigBZt5WbR/mFwg5cJ3frF2Etu4T0ZN3gqghaTF4XYMIaDme+UU4U+o/JxuQRDrQXjHEcdAbj3
Kst6dXZsBm85lvYWpi7yI9iDDAvrl2jXWww6+93I9PEEtkpciY0o0HS7lDefz1AM7PfPqWIakEHd
unI+tOAHY4lToLpxI5u/EaIF90Eet5McgTHhrUXq9D15Mj/APGAQccaCcSb576l1tv5A4J3s9lvS
0caSa91zvIfkYdFOeRnMwFET3JYhwnkIe0k3MNYajB6K8ekDd0AmtbpW6FKvxA+G6eyesFQQDmPJ
phKUAOFMsHE7FgHHRgrc9LOx70bWo62Gmq/AjsR8thqlzRgsloogmn0sWw/5+ABaPuM5kMdBvn9e
KjBVjwbKVnZC4yjw4VyQcVRPcicsfWvJmDWEhA28TzTshuGleUi3ckoUT24I4yItzFVikqlBRmVt
H+elY+oF1xD1JP7gZ7SK/mitlrTDPHH96cszUgQDR6hCTAd6x6L+ChEkMVTlwhBsFfpCQKPw+hHY
w4rGGIjeBV+yqUmyy+p5EXGxYxi5tHbVjX8n+BUxHwIFQhZPnpOdcVZB/FxxivceOmkE6LcyfKsj
ZVnODCpJyTeMaTFqjwaA4/LFXxVhNjAwttqCL4p2scpNVh8BhI/B7/F5PPcKzZ/fH0eULHuU3o6G
P9CYgE/xJWl59b6EBohi6764p863gtkyBDwtCMersF9GZTmVVf6FpGNs4GYuzmqcHnELQwwhDUZg
WGo2KGt029qefvfq0TqbJYMTxJGFtbVO+3qsmsp3fIWCAx9VYqFxJc0suI5jZmvgNcJKJ+NAm1G2
4VIbd85Pxi7VK3B80IEgViBIWHe2E7g7UM0+ROI1Zq86Vn+3ct4PJviCHz++pfnp8xoHEwnS/ELF
D2TMoBu4v/SR9EBtVF6312aan8sVJIaFzr068QvBJGrdxEQtB0Zb1jit5L6uGE7xYF3FwLZJYtPo
L6+OFAAk1L7wBsui5P6v+9IXWlNsdccYduqDBlfdI9ZMeP0w8Uuq4QLieXmk3YNdIamuVI7IVwhP
ToWjFIARfhj+7PGho8WoUJHAI/TKlBdOBHm3cl/p+N06rwutnwzo7nFyXwruGTHQpeCaZ0IbydqQ
pgz+AhWhF4YcG+Mm9424zqoT5i2v3t5KQERig63CgXRk3Ko5kwdk6u8idldgEmJP1D/LY3AMyHZw
m1B9ZkPurD5v+eI9Znvh0Ri0bNgSpQ959gtm1hOfTHo2zVM8Zg65DC222sNu5GY8+hbYpTukA7IE
KuRavfOv+tFNZ2ub37H49e40oAaZrwQznToG/QqDzs+ueeGSr3OsWGnfCpJjdGicSryJOpzU2ED/
ypmVhQxEuWo5DiMgovT3Tbln2AYfBSVSl29L4oPDb7ym1TiJ5wp8omficPK++EIxOGNdR7JF3jCW
m88/5kZtsWnZdneSdbZ/jXYSzeuOmIXwG3XDpdnqDeQAmxAKNNpJ8w81q98sgishwtV2NH9ALesO
VmmzTdgrLyYQIKrGe9coEqIhGvDcsTN+zt7JQpwHu2r8Bjz3s5sJv7sXDJGsGW2xNQDU5hHiS73q
bZNkyyba5Msn/YL3vQPXp3NwceZlcEOoipiZ3voF3O80O8kYtl5TfUKSVYCAbbAX0f/pVMTy0xGE
u3QX9JGySCU//4FubIEPutxWoSBBhFyYgUsBKfo5knuoa79cesk5E2KIVfFals4MXOgiCsPZ1oDr
lm9+B68HYygA+frW+TENrV0yA5o2oHKDmsjHNrvzXL1J8Lfw0InuBy6H6NOq0LnkW4pfECO+yjxd
800oa/hmlg/bb/EFmGHIsoWO/meso0dIPcy9gHA8llaprbkBRR3b/uvqj7IPizDIsniAINmX9dbR
4aMAJf1lg/rImocDwQ09o7awMbgWL3R1otUvp2h9Z1BqLrhayjzWSboJtkqvC9hPegnYYiOeM1vP
BHY/DRCKLRaKPzfKRwXIkVMuETZvfAHm3LAeVu24SZwSKD2xf+tPYgvstGnDDEeYS8ocOJ79LDps
5cog6KBhyBWMoyXrN88lU3TuxgLeYHvhYfNXwgAdNqyaj+pyqJ/TB1W36YY4TPXSSNTujC9UXz/X
xCkkZL5AWD001UwqCaByj48OC43GTJy9z1GAd9eEW4r59RfnOcbSpi8WfxHilhBByMEMAUTPCjCl
RX2BGJaPiAlAA7Qp+9RyYEXBWDY7l7GthqGg8x01+hxSwpv1KTtY8myKlTaEykxZRRktiPMkhNkE
SO+qLwcKI86/FRZi6a6XDIejQWLrASqX1TZCjmpN236b4TWsYVQhP+qYs+Se3fF4g3i8YMmRWT6E
HTyBsJ5mkrrCDgdjwH73SH0A0ICetZqn8R4a1iSwxyrvcuil8TBND1Y90Q4iJPKwVw4PWV216ZnR
UZY9Uz+CNjFFweReW4Awt3bgicwK5HvHRKPkY2ZIUY+1s7JWzpI8/NHT+vwUDKwPskz9A4A2EWF5
hgtpttHt8CyONDQnSMde4MXTgm0tGMftuemROOqZ5z5g4X7ThU6wURnFQq5HV98xod0xLnOwSmIa
Blox/OmDYisWJ2X/ZVjNDQp/m/Cu54tS91539SgTx835SQEJHD1pL+neTDg8BE43C73PPBqmRyg+
B0rj2Gng7jhyhdUy5QDrfXD/4y3/SKRm6LesOc8YabOReIveS6ylbk8AzufjCyWUlIRQrMZMbWCA
f9x4k7RFscX4aihRQo6tlXSJWLo8mEQa9lvNeRG6GZjCRRc9aDHhwMKq+4u5uBtDcNBAdUxhZMxV
6LeJa3EOxLs4qm7YiDEBvRguY6rg9Jr14gu8alsIPQO6oa0F9mdBAOTm9NOKn2DLt/JnD5RxvHzV
rnx7dV6+Z/eBnpC8xlLF9ruubvgASH8/nJiw8/Q+IFkt/rZOhSy/CPMekpP8GansnFaarWWjArGm
DfOQNy7CQNG82h/6auGmlb282gBFCnDnsPTD6eX3Wb6+dviBpxWOmvT25nxxlYa0CiYPiO1LpB96
LqPeR4Gc2whH4tAyt0C/rEe7fvzpZebzjwo/puG/J04EaVdP5I8by943ZU6p21zjXH/bnxrbyLGA
x2M4yl7b9jmxGFQk1C1HQueuFB0COR1NZsK5AdmKRpo4CBpH3AX7KlbgFSx73J+ZNE9UdkNQCXme
AvRC8mbr+DsCpqmeQ+Vq9EOI37WbpWPaaDDNSGWC9dp3LvoMJFgPfgwH5fzp/4LXUB7HQ94qDKB4
pZNgorH63MeGHWn2F2yjmGixq36HGc3cBCtR1kWsnr7MdFqFhAG6inN9DwFCKX6N051uI6SDfe2t
8SGJ9jYVTj2tF8FSmTQzhMWosd3iKFAJH1J2LzwafCZDmgsXha9kGCEQ6iDbAvua62zU4bwX2fGc
dDWgYR6rFziQtnFDdc1PmQpJHgPGactPhdhzvJHIa/6eIHclX187UutMvv8r/BRLl7qnAqL6X0Dt
GzD9xOSRx21eqI3yFxud2NzzbSYkbqgfYFos7q7FXsTtuaGM66+PPpZ3LRs803IUj/VN5PT96jZh
sbe+fasZdII0OuqAXyab4TSuXxwQM3FZXSjDmBWoqzZn8Q5IlkQH306BI97XOxyvdV9Evibsdoy+
lLDrhkOk3tLxZ/MdGtf0L7bZFDiWc2UsQ71wMsZr+Bjbn0d2oF8NZ2Y9MyyboFBTc/jFxtgH7AjB
tWX8sf/trL9oWLuSuG0pxGi4Oth4xlTY03Q84e7dor2y4qFIjTfIs5EsDF7mVMldIRt2waMI1kax
qU2i8S3p1kUDbWQgm5mtZ14YMtMCbXVj0//N8wC/t2/nGLhHwIbsDyQ3cBFZ3hPvuokiMcE5NOn9
2cBG27YwmsBDg2jcnHXgo8p5MWjW9iBqRjOmpCEt9POoftyoTXrnEXBTqmpwUl6CVLOW1Cm+ZgLX
VR4bas9xxyIrvrJ7XsFvSuIRFVYb+gfcufwPyJEympaO6QYzEKvnPwDdClftWM2IJsPIM0cZWAAv
uhmU15pOwzG3Mb5rHFfQpkv9BvqkQO4B0DKcGjDT9nHntPGQzT82j16ODgT76ybPpbaQ0BlgoR8G
X4tqiD6HjHiJ59WBFeIpdL+VuA9ob6Abgk3YqewxueWIMfL/ioPmFONfAXDqRHM+xp+4f8+seciJ
eRLZ5uSm2RP7vZevzb9jekN4P4g9cIn7QMDWwBQPWh0QGWNTR5kU+45H5Vd7aA7EoSXPtV6UhZtO
dBIh5hFgIvBEIPQoE+w6fQD+ElKkjPOzCBMasZTYV/e/2n03V5UozKSvGgRs3bSX6I5XHnOorzAW
lW3zWzwhbjAmMI4ZjNCu2L9FXCh6NCTZXT/wTaJ0V8cBTOC3+wNBx2OPNYcw7Kc+Pm9KDGc9tlbl
SMNO03r91V6Q93YWrEIdLVSqx3JayvsK7TIDerLAZiubstp/riltfSCuks8BVLLinBa+kkwSfUnr
Xo0ZJP3mtXaTpTGdVz3TduohxzimsstdedYuqdzfFVKdzIhxFam+idqDYcuwo0YgBOzDw/vC8fsz
JLgy6kCMcSFu2hiwQhjV8xbVXLh682ymbbohmR3l6IkGz3qvHwuP/If+S/gIN3uUO7ftivWt9/5N
i4ku1grl6XuyZpmXkOR9zh0144j+LJsWE2biBIvwgo/8CbSDKPB4TiGV4Zg9LKdwLliaXkImofyF
Yd6u1DFzhbgXGom28HwIKUOUuOz2AJTOENZ//pELlC1QDsfIffoQWOjRyJ0/nqA4txh9MXKDS+cQ
pmbxRbhZC3Ne3n5A5iwgIMpDVXzEwuOqzgoG/3P1nF5Dj+aK3ovXoPpQ5BC1c7thMOFZjMrja8Kc
8H2BkExJyMnRpvxRjNoJdZxSKum1Cbf3taU04VMt2ZREsh9GPdfCTrcF/jfQZ8faMFimdrzFNgb8
XnahbHc9Vx4SMez514gERh2/eu3ArOp7vpCg1RpXjjrXacRT+m4ZD42yLfWoANsA/qLlZRucbdAk
SE6JI/Hn6/Ybv1lm1xhU4p/62sUgGtWIkrPeqkvz4wKxipoT7BMgBCcHR7NciyWCaNVmjoneWuZb
GAubps3c2ICa51LjP6sh5DGNpawcAuznx24bGjvJgVFD7lQpM108p8iXb+wpnnYpPdikKSRORhmM
ExaKID/XDVf0e415eK9saEVTA43ZePTJz0k7/rD/QVQzk0MZslj9PIrn7ylmVUsEaUKm4gPjuPE4
Wu/cjQFIuzXdtyKMntG+b+KUIf8pt5hoVZPUYvHaIqnwtuRL+3O0FJ40uKhnguC3TGlHIdOTHRwA
g6FTrPkim1/sQ8pe2Y1lKp3iPZLBVjWgFBaBHA05W6x88boRed/3oB48d0CxUUhlMHplf0Wxb54b
hk9MgRiu8P0YmtNGQZAEP4D7Bll4qCZDmeIrVgZDybINUAdM+s4wQbpwniLE9tzlNNbRRPyMK+zV
2bCsIDm7FRQH6VKneM1DoJgqPVp8a+U9fIoXTe8XFb5jK9a2zmxPw5Bz9A0H3R1qdHShEK8CoO/S
SYbWMkcvhoBM4AF/WXwZe620r93JaAw/YQuW/hO2lZ3NftE4lCDc+DJDOMqiAggBZaDQ/uHDi5go
6NpaPCcg5lPG1XI6e2pLGnZpKZteNcxYr+0XquAMzYrh0weK6PwMxI3CahMesRJIhs8xdT6ZDVrG
ykAqQGCTDOOBGu40p/CkHiyDdh+IrOsxfYVgOn8Ea5YwwFClu8KU+DllJJjY4ur9dtBKmOUsZ0KF
AXpuVnU2VdBTRaA7mBgscDIzi9kuklz1H0nn1aQoGoXhX0QVQdKtZHNu7RvKToKAREm/fh9ma6d2
d0L3KH7hnDed9058RjaYoc7cKm0b48Uz3cGv9KddQGZFDEH+lqjEZ5gWMQgVFE8E55hncMLIF1F7
IwyBDayCjh9viJnzTJ4/2FPwy/FcDR2K/WITLUfMTyeTkWrctmrs6htpL3O+oRnGktA4Gbt9JQbA
m3uUu77w13sdsAgw4zlEJuklp2JDFkINRl+vOhRSFguuXj2u0IRQ+eg7qRhbpz1H+3Kr3A2RftuS
6KSyhbLoYawX4bXeyqcsAHhWsHWMjpQiv3Z1KMBqr4HlIzeALSRTJ95gaKJIeB7h7HB/g9lR5+48
YQPRmP2aEO0fb3vmlq720eLx3eZ2REDDVLDN3GgBFYqFdwncybTuzAUE7b1SnvOHGPXmVYvZV3gA
yLmWh+jE0TrvqNPxrH+p9wil8/QXS5vTuOT8i9fgzQx7l/3waHqoFNbjZ8NUaZvnIp6Ul5N9h9f3
CdYACapTMwLrIjaOzqc1OoafQa+r055609g/56kUGN8DeR+Q23jPEMKTxoYcgkI2JVy726qXArHF
Z9we9cJNEdqnts75xFx7Eya6tbWP7tgkNnEuxuEt2jx/g6Z1yaMeMQZVh6jwGuaKFPb4OcOE7RQL
TZ7PUAMced7PzetQI4tA7PXLuAXo+rmxDn8B4psfkFlY0D8EmidqCUTP8FsYILAbstmxYf3ykDUA
5t4Tbi/nuQGi/+1JLO+wzjIssvdo/LmYrhNO/EQYQ0l4LeHSthJROuf2T/Bei+osTkHoLJD0Pg99
EXwdFv2SXHP3Yc8+BZ+YusyegdAJzBZ/M89RsZHaYidIlulW/egO3QU130Y7P4iDKIL4guiRUUKY
aSHWstKqAurle0jidLqj3PcBlkEIJvXUjNqMAwquD4XLffZHKcxfxT35uGMrZPMxz4hMrGJqUITv
cpOZy/QHVdyIV0vDHemklGksSNxdfn54rFHbrpVDdJ+ikLj8UubWwV/ykmm96kM3MAgiEW3x611P
tukWASam7schOTS8btPnb2ne6FitnM/3Vv1mAGeJwx9GoYMEWOkCg3HWoa0Uc9Mf1/kxnIRftnZt
76Pi1VtqgXobMqEZQ5jgZx/g7dozKIEuuPW4fpLaypMTmn5ogX4XEfViHMTNeMWmJMLhIETDAgGj
/75HJ3mt/6CwNb44q/UkYMvwiM7jJtyGyIQS/w3Hsqg2/6RAmCDey1gN9FuNQgDbjldqJChXbnys
2f69hVli8HXm3uhW8dk+An2CwOGL+Bihffbm77tzq3OpeuMNtlHkuOH3TuN7Ee5lUn2rhUCJeXhb
4zfKidmncuq4uAK4XXP+bzA4Au+t/NFVDkfz9HqBrJjt7EtrzswU5c5sLxlB7nRfydXkUIHiPEPw
ddsZPQw3SkFi7CTBpUZwepqLRzHPcNrMlYvez7WvBPHa57BiqzzE1RAAfbOcG0vU1oPsDCoH81KV
lgJ3rzTbmAzbHa/cXLNNKl1eyiHUbAQEkB05XHBl+NywlCek4iRUDOx5YS1NCOrrvZhcd8MHCWyr
7pwXyNDJcCI2ROTTIbLsjyMfsE7C3/M+gCY+0gWKO5DFp3p45zseTM+e5uAkK3VXrQpb+Hl8pINb
fYvAGVTSR8pi9TSBzKCUnO+RDcuOhQKT0fBn6gFKzolewH3yXiDzK/cgA2JupbcZHLORelxx6Rzf
7IzOvsZihOZitEByi+Goo6GLaVAelKQ1ctQTInBwComzFCHJzMG68Kjdodg8OVEYebEcjkUacBqC
riXHlLhYyooKaNHGwQSIOryciZPtlvQLpmN8mbv8AwyMOwNl39uC54hqXxh2mrQHWHmZXpkunrT8
1EDZuiXp5R/O2FyR3sB9pBaeWtGHXMENgl79pVQYuad6csJNs8MgrhGJAAllFlJHubeBOCdc9wTg
gtIn1JYob5Frogl+LOTCNUiGm1JjKQHwbSU0XXMs/3RFkEfyHz6dkdhr/MnjhpqKLzXu4eAJgkUN
WyJgihaAXbpLAfAih4Ibg9ET3OD78gK6Y+B0Yv4o1Fz93dZ2dK097IbVKevv7Q65aweFCkkAEAj/
f0nxhwU5Zx1ZJyzYdPVAGY66+AOtE34OPkjYMxKWD+2KWXUbmu/XNzoR0B3jrsN1ABTnm37ccI1W
xbyi0b9T4Ic/w675KI40xsAwSI0zwjOfNoLiSWoBDwivU1stwVwYP/bQsOZf6bZE3gkkkh4fuAA4
wKs95Vy3bS6F86Cs5xuxnIziTCIDbrhO3jzQ1id2d8bd3T1c5rCeSx2i7VFYNPkz4ndpYS6YFGY9
omA8jOeOvQgC1ljJIj1mzGW0GZGJDvZpLHhExRYdVn6mhTh013BL7ZBf9YXGQ9ijSIF9qG7o5mo8
e/MscRpaG/Njdh5JliuCmdP9cqeXSAXNe3jrJU4BtEvofclOZv/CFxeGh4QyvvBJoaShxS06zMXh
M4BJi+GRqGhCN72Foq+oF0wLfAxY6dpm/eDg40Kn6+YkzAMWwHsduVq06I9obWMa2KQ5hofm22wW
UgkBsK0Z/iAdc/S18/rSclQc2m1ygEIMgBQHiAIfFKa+i2t0UAsUTgfmB0CsOeXvvyyW6PtB6hXv
NdpFv+jwgniTI3bg7reTZbUlYc9qp7YNcoyFkYHBTr6lcvLss5Bg7KrvsmEUWAwkZmBm99oPieUH
wrKJCzSUzqM7awveU4NylNQLkssJOZIPkTkv/6oVUgCiuhByzySL472vA8Ahk+EAQFOPNd0lOXDT
eVZ9N7XzPD00lxdfJovpgET9UDLAl8iAjuJ4TlqlM1xIIDnWF249djrTIqB/OLvecw5L0KkvutJj
82NOVWDYWeom2ojk6ZHwgGbwK2xP+EGx3AGxAYSj3AmiLWYS0cDyxHIKLyKGT7wkS9YOjgAWOTZH
mJkNwihF8N60g/ESuT3HIZZEcd0rflMsQpauQBOeXNjIueI+j0plIYmCXuGb9DnDXUOqFHGHtzi6
6MxXCI8OGoLffiNlRL/xHOcTDNJ/chNRPJImxIi476Sbj0SJ6CuDaMkWLyu/KvausTKOKcPcDvng
yThRaJVfJZPVd9l+OqXJDWVLRtbolj45KzYWLdi3JTu18ocrNwvs/IbafK18gTlCWM4ZpUI5AZXi
9l4xtbYk9/OAwtVwpZ+aPCBuHUwNgsXWPkdIqgAP1sqicnoDl5TwK4GV/kkTOTLiUwnwe48fIhpY
SiqeTHtk+3LGj/P60/RZNxZgPZ8dvfMCbSyKtxdjVpj7cCVDiqxCjXkLNewPZhBPvIZAN1brNJ8j
zqGN6Ke/1Loi82iiNZMbnDjImaiqLXPwiS1LHJCuuZh/0rq6p76+6P+Kjd7Z+e7NSYq7j/bG8Hkr
HWPQ61VuP0dLWITb+qT8NRaFv7xqiyVNlCWT+fVVLeKteRqWem+VP3lmqXsDcBtnUu8YRF2mVhLQ
iVSYQUlnQkZa+/K3LtCsoKHpXIFBfFNXS8vFSovxcUU2FX630i/xjReJseVhJ8YWXdO7d/uFxvja
/KOtLFNkyV/rNniMV72yGlBmw21LTyvOXfinEgXKlYyWsnDUw6gE4gsyW2a9PhZVibMZ17R56sdD
F1Vo2uYSXeRga93kBVBVD8NbJX6V5oX/kWq0N/AQ5NuCxIB8avFPOXjmbMtowXfny2Jt6VSX2qfW
3iQ2XGJPvCRBjg4W/AoFEQgtBlcj+wIrT/aZ37d8rPCYAniuMWKC4N5zJyCncMPqMz0+suCVWOFN
V4JC9YrsGn9K+Ol1KpvqQ/mSf7kSn7o+j1DLyEz3pV/WJgNh+ro2Ao4QnChuitIg2Q5ojOUzGQAY
4MdAXQJK9z/CF578PD/Ukd8CZuFEjnyh2+nm/s06s0J2lklRpFXnkd7ZsGPQMdWOUBhMRAlTv0ZP
OtWowkvs5Q50C5A39U+4v7zW6TWiEs43QCTkwh6p12aTZbMlb4wUU5lh3mh2nfITLuJQrTIO8GpF
X3LEczGClY1ucYXHHaA537eeuyhe6KgxOFxmfDiW8okWkZjO2c9sm/2qGo5pTBpzteGOk11eHa2D
AatqpZNUveD0BMyZvewcBZjzYptWi7wPuPb5NfkSxd579ADGetNHGUx4HAIbZaeS9ApWPGImnyge
U3aYOMOAHdwxBO1QoHSejhTAYFx9klEpUN9gjWS8Hbk5kOAoX1DsljteCtTpLcPNfew+25E+kIRc
gE1syZjQ1m19KtnmxLJ0EIQvO1w8KOeoTSvRhVJCWqJwich235AQ5LXPs2BuKVhR2GDPxQn22NTk
Lf9GAUxN/kHzVXRTko+5A0hTXSoa4DUFEZBAdKX7XmCL0n6JCiZnkwzodNm5cGR+vgKFh2q6sGx/
+1P1RbqF7tS81g082DJd0gRpq8htU1vZU8BCsX7ja+vcLAd2Nj3Q5H1thwHynD/dghgbzMnDx51H
87R7/DKEHv9L0O3iymb+fKBWcxQm2/ZSuspC3HFikVuu74T9SveKOZOxcjexWw8+GovECjDmxewh
lne3ynvvabhEs0izZfEF2dN8hXC0iuEiVjdRtuedb8pnyq7JTr9maw70hUbvmaX30nEfcrpywpOc
+0tk07gfusHGgN+tsQBBabLAYSX7oymXU/oRHtToOJzT74EIruYiqSsdFi3fCzGKSkeDQJ+8NNsc
NrKkE4zQmKqnJ1UfhWFkgb6vWLFOdzHJvzbu8WfzAymbTPZp82u2R8DCqbxIjnUFRzcyLlpas4dy
JmBg18JSiJYed8636QoH7uUx4L5E+aF+TylHOnMB1KuK45w81E+sScx7+aNZfq2rxdQf0iXRQh8n
7KFezA7aGp/tktZkN/zR17c/HRFZ8m9ygFbPQJHVZfYLN7lM1iK3PFqC3O4X5oYbGWpo2qk0t/WB
kdCQfTjhDjlfOqzHScRI7eCFe3QITCG6bIvcr6/tdKzT//1RE9+4kS5dwEdn52G2fvSvg87IsGuy
UhUWaH7oZkdJIzwK5Baro+xik8RTkRirrifKzEuPCeJCBVAs8SLRltWPsj+1uAMZ1VC3bDrsjtpa
ZUw396KnfA0Anj5GPYUIA9lcDVEgPwI+y+drzaf/cBRj2oEchCjMQvDL1zxErhXNO0yyw00IveoY
XsjOSF7fuU7oE5k5OwLBoneAebD/4SDEIT0wqwnpGsNanBpGnGxMSkCmyrTyTqFKQ1P3anz+rdYe
qXHUeunrM0UmFHkcOQIxMdTkRHRquF8BK/2xOakcyd0mFYBYZl/pjQoYJnA6s9Adr957c8nL6+2U
i/WJtspNkzti3Bd51O01ZoNol3gSPFDuEvswhUEQKau5nebOFrJOApJjCBtIDi1e09bkqClJbLDq
g4aupnEA6Sc3AGEZBHjTfWUUDdaj4gOFIniZfoTYuHafOHSELxEpCjX/qMDwIC/KZvtMCkT8MfZL
hXpF9kmpB4mnULHgZmQLj2QRfLcppxQ+xpmMVlRzCaB6BaP28yRlbzr+ENPjEhI39UVFtCgSf6HH
yJEK781qeBOcgKyuQA8A3gKGVoI6qCimq4cbjS6Kj8GdqcYH9hFRajxd+UsG9hAKe9r9kvVMlITO
gVD76WNyeIjhsRo+ZGXwWvBQqmtBPSBNnCzXrz+ieahU0W5q8qkhFBhDSlORkOj3b2R3z+D9WOcE
57L9OIJ+XvlNlG9v9PavLZ4AWvBGhONR+4DcWXNbo56+wghQwD31rxjFds2For12Yb16E9T+OExb
+fyk9X2Zk9k6fi3j1w9gkyC64WyNqBOZLTXma90n9soEgiCCQD5IcF8eoGO0CDfncCt+MRv2tUhR
SyPrILLFe204ktFLMP3uSRDa69J6wOmo0UlBh778ExbGF7uq2JeUhKVBKacsSpufHNEunyaLEAMM
owPs4qRQYULme9m4gKLUuMgMO/Tc5gKoTIC73XZfj6uIsw5/X8vfn/zxNp/Og+9i7rjKYIigujfy
Mj0nH/xWfuQvVk/vZbTvz8/POqQ4TX/jy3gMnZh7IQDRD5iwsSUN8jc+hI2tHFQPLK2b13O0F8Uy
nfKHKJIJU99jEevBLceP0Dc3Kup4zWZIoMuUN8BEYj93WJL+hTJgHSr3WFv4KDDJtN/gZ9RfrNDl
aONpq8gIpYTAJrR+LHHvcu9h98WxgovQS5c0CQ06LX1N2RjATprz2Z0rs/S6Q7TV7iU6FxE5xHud
Erke7r+IRmh+kGzQKDQ/EToiuqpNeoTCNrd8tHR8F/17vCJui+/NjZQ/fYuDMflUg4bu9l/OHnAK
rqPIJr/qLzkIW0qZ5K+qfenhAbhNsSZo3fEPMdUDwJ3KueQq77znT7LMPHmX8dJgQZF+0Fi0X6hF
aCTg03HJpLu3l1sm0xYZo7Sg+xOerrZ72gNwuWgj9FdX2R7WULu1ZDbGZ2Y3IImBrkLaSFbLi6IC
iQayBKLGLyAqLqJaGADk1+YKEAY1ykUFL0Ilk+Pnm1QwGCIAxx7SGnvupggibCiWekuRYHBfTFgv
6WVIbFDVTRlCqB0oWB73dCed+Dbtjuw/W0Zp90lcGFYvZt1Ex2ZrXjkhZQLYp5DWqT9C9CmTnDNp
fMq/4e9BdHJ2qVzgWgF7+eEfgL0ov17rLnLfX69vfDsv6G8M8Xza0Bbcp/IZo7iFvk67hIG2ivci
wxBXT1a6jh6QpwxbRBvZMBI0d8PWoWZrP9D6uFkJ/+IS9IBYaTY3P3jYeNEQrH9OE/lg3Jw32bLM
ruv+OrAq8NsP8w1k0C0B5TgrVkhRyZv0cEU/GZsoHLpNuNe30g+dPdZRCgwlSC64YLm0kDJ8YkXF
N8WjmhQ/iAam/yp+4VY7vstCZEAvN5c4euOJ+oBqkigUPkR5uNEQkERFxtLbxYpE4YyZdOygGbug
Tbbcm9kEITlFtNQjL0x9aXTFC/kHw+wUEbL6Fv336AwaKjPVFURib16ekX6IYvAcjrP0SLEq6tc4
O5LjwlbDU2K2yIxX2WMN7BadSJ0kRxJYTxaDRPRzzNgiGQL3RibgxjWFNd9WwXBKXFPmKk/8Ov5j
KUpeikAAdhY3KgBjtOZur4ptIc0r+nkwrXFBYpAx2wzFStZ2aunQ4WDqyw5gJO8DcCfOMnLQh5mL
udCzZQ+XqPxcvBQQbKxs8v6F8Z/EAKANhkhwX1ITMkrWcOTu9iCovEV9N28MmjJCtuLEITdzhVxe
14MYVGX2LaJefB7GclGX59q8vJ+bnLIkWxeY1WWvSVZ6SLifh8WtV7+E8qp3R43bF4uVsKacSJ9u
012y7lSl10FFD7wf8BL4xF+hr+Pq44BYdhQuBWAPDKlb08SxUkptOetoV6z88GwxuMJK2gIhTuoa
3AJBk8kAr8Yu+H9inXzoPVMN4uaMlLsAZuQzIJizWMNRVYY3k3CqH5BYvK7SUToaZ0VDK2gPcvAy
gkH2YtEZGrfCGVryyl7dyng7TUEGFPmAiNHq+Ss5k2H8/hcE17pmbQ0bEmwXA4xQZ49Tzsk8vdE3
JTgEqcJbx/zHaOUcuDOnIDSaMS6w8rOAsDgldmt0K1O8CLgfStnvurTMyo9Mj9pZvhP8QRSicAAt
en5N7xXy2uDbRzQ9UoAjgoYTKAe/zSh28wyFSs0kRDB3LfGhqDi0yRdANkncFBUUcNjvuHweqc0z
f6KGCQ7UnZSwR2RIqjXqTqdb4WfEbUhPjk4b4QCqTNysvCBUecgUabVChl4wX4oxLxZ5ZuSYaNw7
jNPExAuc/JgXiIvRrZBIQnxvFqTDQWe+zz4iMal2gD1o+q7P9+lBsOYLJU28QOLxl5waqMLEH5B/
XSjwigGSA+R2lJ2RmILEbhqLYGgOibB34juMDu8Q/SPMmiTaQVi47A4eIyXue0pGcxuSXsyLKJMl
4BCmm24SxhQPQdWRf7d5yIS6BGlIFhU2AqJZqfVE+jhjEgUSlgkFQFOHPRzmD2Mijkg0XJKnHpOZ
pyOWNg8tcCn8+Yk/SuHapT5tLsnIBF+LJoQBfyWfJkcdFx+hSMSXG/f+m0cJ52h+A5SgFQM7JtwW
ZzZDaqkqOx1/+rRYWbJkgRK/bUwBuyYWI3C4rx7ew1MPFbOCHZPZGWiTSHRp7sNV+Quvsxm5y3O4
ZwAjegh1gRpW7PZA8CCchboliyINUYSvucvzyNfDG6uCOlOAfLijQn1ljEZJL5ni6sQfj3sNQblE
lOSeOlcjKKC8teRZU1pMULZ6UJghkU6WGHIWqE/R8Cu1o9M9Mae5dik0eSxJiLXRKokU5YhjqXQb
DSM3NRShZ3OaEToRBo2eYrrWoTgnFVIhCKNhUVHkmKdnyxXJ8ZRby4wjrWl3Wn/qQhM977pJbmPI
8lKAilZqSw7O8km4OYIWcmrGNQcykQwKQgsz32qM42iZ9dgv0fxHr38h3gwfbvdSY7XDbryO1yy/
pFVAA1p/cqPNcpdesz/KyLBMOior+ZR/hdynjkB8plrEmUiJ9d7EPGy4sVdNChWgC0Wu2S6VcIJh
vBj1Vuy25wqx+dsuQ0orOl90we/cb5Bi6D864Km4Z4+JF7qpfM1JO41mg0KnhPyVJNfv5Q8JNYvG
hjxzuWATNkxHKKGBSCtamH5GauXJEG9moE6pBNGth5BMCK2Y/P449J/lkXRBheQhgJkZu5zfRq+G
CbRDcduukz8Myk9xl2fHB+33X9TYD2nRCN5MszFFYFpFsQgEeBWILEVz13qQFzUEDsNWOZk0tMbC
h9ZuU0xA+f1J1jJbJ7uloa+TLRBaD/xCpgvTOas+6uG7f26Mwns2WJSQNVxKzpIpcQkn8Zbz4o24
jG5or1CH4XgeNyUUFFqQ0CdQYkDZSsSASp45hi9KPsqBn24NVPAklW4btW5HWurbJ7+F86iZBWg8
5Mvwh8HTXOlg35I1izjQbcRXDIqrfWQ9RK4SLyW7ta8xqKGxyNIo3h7iOzR86geC4lURB81HH0+e
Zfn3zY7d1FhhiFAjbya3KIcirAbH4c4aqBKXSpvgEUy/LL7IdDtpxVmokXH33sfNjYJpLDxhHcPO
x9JOBe0K7yp1w7dUWcABNQNkzlTSaJy0goKjsZ6ZjfT/SY5S4prAfjxPhkp8NMcersC81fqq1vGN
rEvghGLHthhqUkZsFL+ZMTHvoe6R7fMCS3jb8nh9cxJiGA/xq1jF4PRIn+ZmmdkxIpjHLzF7nJwa
FBOlBTUfQGvs8nIe5KiCMvJZEPCKUi+hhqbAHcEm4sUWbS+NvmSHglOiseAH6d4PbHV+PXxmz8B4
rJ8oTUsLLkoqFjKcKM0SKemUa88V8sMLOpmxx5+A1nqXflEDIJPzMibIhy7qa3bZTNtp6g5ipv2A
kEAM3p5CeOlxV1PpKnMTWLIBCbhTKIJRgFW/bTNcJvigxnwB+8EdcGqJg06qT+CWWX96Ko7wNQK3
41BhXRuSLw7QTPfZy3lfnjta5kKfcgRq5SabTBKslBUBAPjbyqdvkOMdLkT6VuIs7FeAgDcWGWNk
G7FV3MpPKDskdg3bMlxmBFrVnizZEVsrskdhhV2jFtwsZSkuRuRH8lf5+2632vs1j76JGu0b60Hg
iTGVGT8ELYn6C3P8hI7dRTrV6pJzWNTKCWVqSzHK5TeZcnApbymJDUayDXikcc46ZXTocSmG1qBa
v1QM8tMbyQxlTZitWxR+VU5qkwUtnrGndJPZf0jBzUmDuDKIg1J37XjIcBskLTKJubhNdVuRPBE7
XMImcULIg9Hs5gNT25RgxAeuZgEhAj81h2+8gtPQBveNL019eZo5j+6DuUAC32R4kufOXSKep7Ru
cbLKMquziwu1pXeurGjze6BcBmlVPlnF/cxNzJ92hnZjz0b0WQvzxxvlcyAeOaNtYrfCj4JrZy0e
JS6JjD71xLmHmbq2nxdoHCZwoEXcwkl9kgeOPH/mKmdtWW6bMy/FJllzTss+f1gzRtFjRZ0rzsyV
AANShzMTORUAN8QVJ5/DKAPtUFFugeXWwTswXLKu1hJ/At64/knwyEK9TMjDtl/XJxDBYZW7M9/4
SBca3VVNFsRWSGwFgRezQKZ/RJfAhwALCoIvmiueQxaMiyQwjor3dkNf+YRTQja7mgaDkedW4b5B
/28p1uh0KxzzG4pwp9hgeVxVm2xnLqb5YtGGoDCfvcZUOU38gC0xHwB26/4ZxKvQfQQj8S8SQD8T
Dad/0iUuulafx48F+nQV7B/lzuwoXqkW8l0qeY9TeHzdjWMl7PTQoeDQFe/BwC9lw2WoYUYhNWbG
PqIgyd432Mh3cZ4xAoScGK4ckOiSrIDXXG0Zgb113V9GVs93c+8GUuiwSmzg04XzvBQ+mXTmQJTG
nNRzYEVSv+YQdOF3e1FRz3VIzf336X2Kb49bv+k39XZKFko/n07j1TvcURi8InQ8MuYKsNg7oNNK
/xMZYpavdJTy4UIKd6D8M8bIMeOuPY0DvrPJqVWRBV0jjHXbeJu1a6S8pBAPW/Oz+sNGVd1NelCk
ShtUk829OmS32ao5DKec8xEea55s0QoGKMh/qgPCu++cmpEbNl4JZ/Nepbh7cbUyDVPZpOwUntLr
0DXbd8/dSpYIuQxY56nHk0tdf6ZPAD6s5WxdFA7qlPcmQdTuuM6GYUKEDZJ0DVsmvirzhiEIFa97
U2hsMRtzMMp+NhKHtUqTjchwYaAuwgZDbMQLod89BbeXf1Dq5wi9hi2XLeil/r52gqPk20dKkE51
e0X3Aickl//qucW5IFqzBxLTYtWXU4Qk/mATuBCD9eMOftX0nr6C9nqdOIZkTDOCn/+2akDNOpM/
GqQPJL4o8l1h5FB6IAfk4Re+tn2g5PLhVingmU/hcpJQiZXxqSJo4ivetbMPMbQzzXvSmCpE7HlP
PspqHgsLtVYmNaoirBpzN8vIi3T1DPH4AnIkNpys5erS1rK8DGV0ghgmUVTJHukho8KlcRKRqfYh
uV0MDZBX5GXgHmAUzpuwg4NkrIXY1j7xT1OzMlTCyCnkMehx26FZ3WFpBqxKZ0hsf0qi+zLhmKIJ
4SIv7xkN+XgkeUYvr/BRIZox6GNKRJy6w0IvEft0ll58cBlzP9XFSuv3BnTRAKQvJstH7z9l5rOp
91RcEUISEl5V6GgfQU3i8bumLs1Ub9gTmIAghANdAxBSfEm5Nw0K02XJQGAKSyBeInHp5FuHEHBm
TtSJQydP7T1SsXZhh9kdbpTEfdB4cDfd17Qlzaop7cR4rRn4sODx3bQDtKRznawa1pO5XqUfli4m
X737WFPm83RMJg034OIeJgbFUeJbCm+dbBXcn01o0ymTjDLP6IV429DGcuc3oMWxaqf6ooKuKZ2Q
WrrblAjtNJf4bql2RMEZi60AzglqTqGufPdXUJTwj8x7ilvzOyK2PzpNQb534DOaJNXF1Jtj1zAc
1ZbXUhD/EVcX8KKn2bD/ZkvhQWIGI5eKPbNjD1OyG56Uf02AsASAX+CT2jFHlSG9iH1xrE7OCNbd
D/Yjwl9AUDTRIwEnTgh99ARzMZJVgUQIAHJBXD6JIoIONe8+SXA2yXdDLEfil53hJCBYClCRcbh+
/iGQP1LhlROCnOlnuAEINMk/hqcl+/KKK/M+M5fvj9ENgyn5qN9pG75QvSmB5girzheCcqltiILz
hiXpDzAlWNWWs43yIx6U3TQ4ZAAZJQRjRShsSvCMvND2w4KBTVO8mL6Ml9UJVdelvhcwgRRxEPyg
e+AkZjMXf3nWQJzwFym2YDKnKH0Gh+RZ3j19AIEjfQXsuOt6J1WnSRiYY87PDtWRJ/4LJyFxp394
pWmxFKYn6AYnd75lhIN7+qqt7ZZfwcxhnZgmxWDycb59zE/85+UG8f+/0IGnJpYElP/12LfLeI0y
y58myDb0xg50v5P4J5SxX8xncd7r51HdzHa6Jy+zL31Xb4cg38q+JXjGMtw0nrCabu3Y0/8l1AOk
hwjwGNDxNbtR0tIBv7hN+VzW9KyIM+HUaK3/uVXQzPFF4BbDL14SUGBlCbKJ41RMHJQ9UOjSB1gE
m6z+lEilFteTqxvTtJ/tWeuE9PdkjxymkLqDeClO6U9zSk946wmp0GUbjR4EGKFc+Sfb95slNm6T
C5JHwe+/GyagCh/A0fpy9vSwTkLwBtGeNTaPUXBIvykeFGabta4KKbyWdvUCrs9SfPQ9BxBN9Hom
OagMaynoj1hd0pGpTP90lTMmnBATas4LFHIkW7w8xFO4zfLL4DG38T6pL4/hGqIUy0+H1J8ovzHg
a3v6+YfTlOvR8MBCiLriIALExOklZyie2J3EsbQk25AFRoIBObS+HqQrJOHn5yq9Sg9nivgRfGIO
7JT3Y9pLQqzO2hdS3+iTiCoO3Ny0B9Hi/C/Yn8RTRZAG+kmnpMW0MimRX99SGISmJaQBVjKBIceN
rSou6meNemXOyCjetN0xITRy2RhEvs5oXmhqCBoP0Iu2vzMspUxvQGZ3zn8GXvSHeZCv8qpfJ27/
p8CN0NWCU+3R8I9Mb/oZPPWnQap04wSCWAeJ+n599ygLuL+JajalSZBMJBBpVnSQxFajabnpt3HX
fTyO2ZKf0pkg4Zh2MLuVl7MQVjrt4q+5azxxiT9x/doXi2IfHjRHXhCzERQrY9r1AyJPFqvkPoA2
n47B5Y63J3LTJziVQ6K9rsxnze4RxBRyxpFnuoq/HpwuF8JGvmPU7ARq1N/diltbOeUM50R92N9A
/Za8oxngfLSiS6ex2wr2n7LjpDdhLSsHhXlDDvS+yE/Sw65cZcfb6KhDBjuhPbIA3Z3KZyDZmb6s
JPeLa2spOiqTBQ3rbyqQjQ92pI2K2mNM5u69FFalLx/0E4syDy3a8IdNpxZNQcOTAhZCxQRwImGM
2mOaK0p50U0ICaPXlCMCaLN3IYUy0m9oCS7DITrnwWM7O/TkRlJyIKok1gC0cTUyj3pn0jMau4fu
iQJxW/7AEWDF2OD4aURUN1Ti8u2bK1aN33422ImZi8OcBV/R6ZjnNBmgaenf242DHYDZfOOsEIPx
owRXKS3tWJBeUADyWYjbUdZONSN5B5b2g0S1YoNuZlftZ9hip8DEt02EKWJWRdOLQnlyttj4VFHQ
9XQcUDokDAbjHjcwDuCUj5vYJzr/wW6pqAkkBOorG48IA/Gmkmdlxb+IMMG6DciWf/9MH4g+p91j
cN5VhlplJOb4He0SyBkjMJ1SQaH6wJxFiFo8Xxnb2laJtsSqjlRoTraBQvSBFMgzIhBkUOpbVM2R
sqXkViFHoUepnJBHhy4A/0y3fQvsUYK9uW9tqG0ccuyJ2apEdlEbEB25o2SorQdoF/RB6D/MqzKc
R5GbRPvL2EhEgqNCwg5h5+/rgCCkvhTMylExU/Hl1JHg9KaliL4Jwo9pi1MKNymJMImbPT+fiW8A
PQd8J2FcgJq5xg0soKWcxH+rHaU9Bv+aG1vaSQC4KXhK7EsFeBkzcBgf8GapN4BqRnQj5ZNhTbOX
wIyEg4KA8IawWuoCFYPzwNslYEksF33yH1Fntpy6sgTRLyKCeXjVCAgQErLAeiEs5hkxw9ffleLs
uIdjbxsDklrd1VVZWVknCqHYgmlb1DxaRZoboPrUmqabVbQhv1QvUlq2wco2iIa3YR1vcAcZugax
83YpdNbApI9LBI+8jEbO9AnCAOH9XIPNeNyEJGK3vzCdtsOTaifWtFtynmpUhqotehAgcgUPWZbL
EH13jgUldqtia5WVqoQJa4107rwwAVgmLbr6K4waogezx+Cm0l6YyjzgVGpZSA7WiXu6gBRQqrK/
7K8YK+3/Vjc0zPs9ri6pVCEzcpHkcJHJStFyDC+njNhjs/Pcd4Fwb28HTbwGelsKvT0+7EDrCKSd
UTeE4XjtHMl6gfrS2TNC6Pe7u2yO7gF2wN6B9q86uxj/DvICLRmeT+tF4eSti6Iif5QOLz1TwMLJ
5Rg4zdQm0G+DFM0bRc5pn9rbo3enKQ2iqbPD/N7Zu6fxyj955ZBqova13WrXuxWkVLOAkjuHdRFW
iMgytwb5WrQo696QXFeVAiPaDqKYiiz7chMzxE9zA7k8mKLJF7BN+Zip7c+JttSzy4TK3CHisQ66
uSHdGm/UcBiF+QstjbAWgZ1SZHMaN9Bjqo1f/gnRxmK31aEkE3qd0fzZh5/4OnxQicqnMU+3XqO3
GVfwSZ9GDcgKCaQebW6X3LXW5DKErA9YyRYyBzFR3tBdd06D56DYJ4z6pKsf8CAKrx3u9iFZOwBy
/WtwSFphZdBE06PZA/i4g/6BguH5QGOjXCkkmN6OTgt4Yisixj5JAAS+IRFbpG22TjFvUdSAYgXs
k0K4J7I8Th0486TLihBIh/RWQsYrxvoYEya6MSHRbSQtow/nBuOjL/UOzVvHIqzOPkw3AcrCRuWg
Hqz+yphW6gio3CeW/0U+u+xP5wCmKM+eyS030OUI1bwNziHkbXyXhtFZAfWjINGmdqq9wgOjPO+H
btSDu6Szdt7DP/RP/QukLQjK1umvHBxIIa99FR/DPFh134tdF+pCtdOkiE+t25Emd+8LBlf6GjNp
BR5e9B9pH84uvMaTXS7TrqtDpgJdJyo+oHDaezoztZhUTAiHvsHJLtj7Je9Ej4oSTb1p/+gefcgC
lfbF346mw1Ib8dX22a8Pm3T120fXnz3FCY0QBOONKCZEAFLNJmdHhj0b1EjVlUgSoRfnrp8kIdvk
nmtraAQPG+7UekMtwAKtjBHKv+GeffflvBG5XwFxTu+ja7P/grZUah/qaO9YD+ImBF0noGJW0ap0
Lv1b+IxOnUPnYZJfHFRgkp//qEMIqWYb0bs3oBkUckXGoUM/Aw9x1PllcDaKOKudS4xyxQx6+eDQ
uRlQHqm/thC2GDqvgPqTnxf6dT3gNpMSAWQcqIayESS605wLXox1pVO1eUUOio2Mig0KTxr2xTts
uSCnOZxCXUHCMKhSUl03q7+3MbvlbVwjfG39Nh/967pbviavmweLF2Ufun7ASVNc8oaQjHBVhWIS
NFNisnsv9mmEX1vpfraiRSXKJCU00M2XQ7tBZKEg5FKoUiE8bvTr2+PvtfQw16+XXYLx3ycQJReG
ZMcdlA8kHYRde+SzZAGAQM24w7Q0ATfZvfneSur+NUG6hhJbOn5+YKHvf9Gsm5NqBeynWInInEQX
ZvM8zJLn4v0D4epzPEMktllIyNAYyaXzGFacSye+OdUBtavDxhy6YHvl3wm8flc+ySky1AcjOYW0
X9ogJMH2XwhLPWpcQNXXmXXOrO2dDmY2BUtkwgWSvJWsWAe7I4pXMCpUu7l2PySAi5TztiFloCTQ
Kf1evW52dJ43E0goI7DCHaZ9MOMxLhPkEazsaL1UwJXtfYbsKDdgb/VIo1QBCP388KrozUCZI1cP
eRxkmLRfu0rI0AQ9qL8AvU3a1cAhQKPx1t/MmunRbVB6IMW9xvz4k40yrAEGOGMHnsbZBcYyIsm4
cge7yYI8nk42keSq8bFJuA7uqyP8W+sz2ixX6XHabsJCUROV3mvjHote8WQX4b5TCRGttu0rLvGp
e4HO4VYebUqwi6c2LXJp/VDt08k3zVCgRm2YW3C2PycLCXZctUq7CmeKyppn7/yEaQ+Aux4A9FEd
BEBycSuf3q3u7mnHhCgg3c5rnd3Lvu/dO99PNlyh+w/U0Oxhgaps6iIPbS927TU88QM4Z+ZRmkSf
MDhU9wTpkN5xQqMBkEz8bqByHxJSH9rdX+unOqKwtRLyT3/r7MiAEa5hs3Y0UzAhVRNNkgUAOaKS
D0pHDe0r1LQo8cQ0gH4DRO6sArn1Cv03jdvHex8tuJTqpBU3KHq90GpBUuoFal7/oApRoAb6QwEO
TNsPfsccJTZEUHDK+Gx0DfHibF7LDHvM6zGY1220RjOriZASjadw9wgOjGL8/Kv0mDNcY7bpZwgp
wByBCoyv8aAuiLftoJbjp4BOc55dPJPHmeJS57UNM7LiiqiZwyhpI4MOxMRh8FQoCqf87WBCKobm
gNjddn4T8cvBlUAYGuYCIiWIDZC5gkVfmc8ZT5RXCe/x0Qbrn88v0Rgi5+y7NGyGvj+6tt/hg+7B
G0pFVgHtIth/jtGaAjBkfmM6n1yg6SM1ka7YPLFMVPMQvo3vKuhaj0+dTdQI9oO9s/Ubg8aAAnY6
JJDQcffW3X3yGavuzatbJReU/e2UBg27RuUFBH1ET8geAlqNsOjOZbcs4liyQvIogdvdxEbRyJPV
8eycca0coA6YSTj0tDvkhysLKtkBCnxoroAbRTFsfPiD00r/pcdvwYeq/FOOzu23X/RXG6McVRD5
R5XORhB78h5AxuweguynlB79rYXzFFV6dK7f27DYmABQNQoT+A1Q7OHyc5s2iGXMcBFRWIbSHNXj
96DllX8eo023sKjP92m9t+pmQSm6/FbaZbv5c13ehtvfatzCrh2HGGsPo46SUdm8L5i/DTbTj3FC
3gRTcb05zKosbM1KPYa6t2oIFOEPN9qfrsDCjxbzhhfP73+bv2NxvKpFEJ1a+LoH+qn219vwvHZf
VMzjw0IPpjEwQATtckHxqDIgaQOLkUAGsKJqniU/VIyrXdCWDpRhGOUwVi79ahZDF0Rl8P5XuLZp
9EAnLaSHiucBmz36lqtwA4ZOfzC2vCvdHdq0JQUZoRknoAwA42bfBn4gE0jS+8WA1xyEOikEpZz0
j5rSUhOFCBN+Kq0QSIyi2kIweozKP6flDT8pifxoZ0cftMwzl9jXfBnD4XAW4vMYGyMFbTG0P0Dk
41ccCqfSjsAtDNBDclysSnNBMRyloOShgY2uLwsuD945gqE4Qizf6+AWceFcH5dTu7YZDFKCT9r8
lbsEESdU8p8WHN8LMdnagnSF3Alp7UdeBE0JN6RQsp9wqyPIvrUrukt04gXZ57okoN3bABvsetC3
MihbO6qtD/ixBVXaUdJY5h7j2lNQxcY+OqblTn24Sh4jai1OP6R5Vx7JgVoPIjsURZhrCSEJrP7Z
1G1MMK9uwV8P9bUKYenEJQfounvsECQQHHXQNVqbjRmk/06ZPtZFvo6sd5tGOTSsV9N6ZFwtpoZe
3sLnfDm08LCgFPGgjsdIdoOSw4fywS34sGBenRMd7MEhI2rafHx9SKF60L/HuodVc9NGuRxHFtYU
UqZFl+VMXM1dzHj4qe4LJooHaXEyV4c+FTPomGWmn6a8ABQd5T7dSuAqi1VgLigjtReLtRW6dq9k
9n7HR6M3NHqLmzFE49wkc4kjRf2FQXUU3wnOeI68gMmGTPi+pv5hOlzZawvMwGVW9BHqsJrWjsTo
yySpYQxGo1EQzJHgcWLwKJO5x9faWAKqGSNa4FJzTlEPGcamQSYWoeFX/tBx7pNPt+rjxJD4PBt/
U+NXZ6BzuhmzGefHA4qJXf/duU2rFuqcCiauQz4Cmr+waJnHaDvmEzsMC+bwwVuHi2hDS7QK/dZO
5sdYaOAK9oKpvxiPP11w+O7RYDX4JfQzGbmUdaD1wQpBU3872lpRZoYRC2U4pCaFD9/7kPMdYCEe
FC/Z3Lz+ZOJ5zy69NsyEmkLFIN2Jn0KT4h2U5OcP1yfZxKPF7Uv9SJVRdHaxdGVIcPF9Tb2Xrgfl
F64MBSOTbBVjS5SXrz7dZ63CW/tgugu2VpAkBxIWqpVQN8ytI3VN3ahX+9E+IFgCF4TamXxeUAUT
rNUvGSz54328VffjZf2Sp0fFO3TrNev+cxyd88chwMu2uUprF+j7wSblMGC2U0hXhEfm3+mdjRpw
cPEvfh32uS382KWiAq2lShtsjLcJJ9/ZR2s9o9LQ5F+TmnaqKD7QMqomqQuPsg/raBG7gC3rNVW7
nD8q1tNFC70NfN1dw2/c2J9bp3FAO61JdaknEu0QG3NBEI5Ktg3NFSFj0LCGAMF8sudernB2bL6X
EJBFeIx9fKh1TVkSIBXmm4dYvwoktbjQSIEVjLhNp8ZPk9jbGV6w/On+LL25N/EINCd5lKm1dzKW
byMIvNibTIpmP/aWnn7xAv5bMuHdozlH9pdnJi+HD5skCROqk/T5lH7SJ+fg07jZSCnyALmkIZrl
MxdWBqtzOB73yr+v9LSgQQWAASbtV7dp1d10Ubz1KgwtPCweax4lSrtLsOyhdrebXfYiPJzjkNCw
XeoROwywmlSxvXrsSdmAapT9MBsgkt2VfXnaGoYPzWMgonNbdmiSIFdIoXIZxWr2mYpDGZBD1pAv
MqOdeveMEUTssWlhTtfz658esMQpKqCOjszWKlTMrQdFA44esBNREtbQtKz53n0a86mp8QS8tSnx
5N8aoz+Pa2gaxnN6UFlUSrM4WK4yVy9jMZuxgL9mTr8rU6Mb0KfBWH7n4szo0MnPIH/DqLjau2Tu
8oUOJU4/ZSz5lxEOx8PxCAzfgeVlX1z8ImPQGw4Xi1CpH31R4IxpgAPM5/HDIlwM3eHYxdxQ4IU2
QoaqrUFdP8EPAFbyDFdvlBY1yC2n5aAqyWy+ByyQtu7sd4ZDncScn0JSzSeOQUhOTxiWbwfpO9pM
4EvIL2ZiUh+BqzpguwMpHazCaQCv/4TRjagsoBuvQel7D9Wr+Go/HMbJjON5sFxZAVCzNW9YU57Q
VCYHw3d13kAaEmmRU5ugCyxWf3saK+dpBDtGHU1vTBXJfB4nI1La69rXmOPR8ziY0YHKhBNPKRul
AdSDMrSfUKZf9wKFCq+AMZJlmwmWli0n6jLcBVYS0+VifBezzILbh2XDCrPxMMdl0PTy8c0ejkPU
E+D6TDFRL/JpWC+KO1aYKT200VCUwlcBI7YzCdwxiGw7PwuMd8g5R8wUH+RHF8Eq87WMeL5phS07
XMjsfT+fAy9mw1lv/Nsbz9yhG3IV3ys9kbLTplBql9psHDZOKnZvb8kPgp7ipHVT2wG/uvrO5Oo+
3TM1h2iu4iZR2WRl/JtCsPGQE6XylFoXU8ZN649GIhgMvXDnFdjfIbTSYRc0RojMUDs9kt/5VPmw
VWvK6F10IuedFUAe2gmFTb1+3mLyAJ8ZtN0yHh2MRg9xHF55Cj+UsJBFl/E0/bLN9kU6xJi6+u77
TsdnO8qHqMGptCjZQGzGwZgBnen+f+cADAkzKZpJkvD0xcKoeanGMnTZCHmUjD4mcdmyeGOikVPR
n8+R0kTAr3a0hD9h4ZKILjVmGPLuNOW4lEdw4UmB+8TH8IuyBC/Ont4z1AdxYLjFvBuHJUmjlP9o
m203Jm+7T59pKKc2+afO9Q8Cu70LzxES1FQ/vjBhkMEYGhgz3WYXvfTJqi33Ch1RpOcf1mbw5FW6
LhKWxovX0YkCWf0SJk8PJP4jeXhoffDc1+1CudWsOTKBr96jp/cQFPIZX6smHPGN4vZh8F72kzuu
qVnsku9jvLQgZb4QtOclVDZ0sVFJ4m+Mo4W/nfp00jQLSCaSteTC9cXQ4ZT850MwjRlLTpUDaklC
NMZA8iZerp4PU5PQzIwZe/5PtYPgQnJ4DsdGNV8G3kTTgc+AK2T4uhF3VNsZ9YIOw73gAGv8zA4W
NInjyc7Q5zWYTskkv+NI+RvxxNPt5QM2WL+PfgIo0iF1FjnIqtvG1MELffL5clk1O5pu4iSQptnI
WJJRxBI8yJbmfgfLOoo6vp/ycVz0FN2Wc6fplrtCaQ+guJpAmotYtPm83bKCOdvnnM3Cm/TLcneZ
VRdrUjO82NqbAe+YcLVc08rmQKFsuztcuOHD6JxwfbXi8Mf+O+t/p0gJksacKyo5TBYN5Pe4McPH
se4Geh7csot1MN65adQ4cNbiAYQcp9OfAGIwvmgLEXkWbWxm6C5cGa6Q7UfWAZcbzCJf7yUrwbWv
QzFgPvuf3oepecXzJ0HT1bRUjuxFTgCVKoIDfVEVhboJZdk+xFCk9m4y8nNYFhBAsvaa3TOYBzGu
SBrtLQ7IGrRWxsQD/7LwRjRd8lukG3RiWtyZch7/scvimuKFsEsiFMQv8yVj2DA8+SbasrV+Izcc
ymISePLJyeTGmeQ+j3yXMGKUF68gj/0OWGDtE7lPzR8xkKAHWEdmpbwSjX8h/0rg0zNftMooAeFJ
nRgSUPndvnO/85t/Y1n+yxzG8T0/Q06PSZxfzn+f6fv5HUODOn+8nBK0BPlqaP3hv8X0mQgCfWA+
EN+A69hZhVra+WTQNKfPR/dg/RCJdCvm3x8/LIOpyb3XnOprolkBcYeGJ47/fgYjSPzdhoFh7Od/
5dO9t9EdjZ7GknXHQugnfnpkw0j4UxCMAiYRisksK9qec9EfZ3K3mcESM2E+aZ7LRHyzFAoDHz1S
bXl5IPGn2b2Yo7IxGv0s33hFXIluG3OdWSufjzWcsoIwLSyV5XK0sXTNB6P/siYyB7qPvJQbHYYL
93cwwJs8aW9joyTI7KzYwgt2eBsrhghv7Sahm7Z1bfH62wFfZ4qEtlEsAPy5z/53tX8nFHUW8JBo
y+QynzKbicPZM2l1h3WGHFQrMXS1VqKIE8VEYP9fvZrDOopYrzpSuDPDDi+JgNyxC35E0JUbBi7M
r1ipL2vJRRTYqHyMF3OLFzPSzBYukl0qDriTkzQzsVIaDt3du53PDp0H+aI5ihXYfXoLo3WMEMZ2
WCaypvQONSZpKRf8abDhe8F/0qZPJn4bUQRNt2lNrpclUyHTr3JZd0ugrgmqe6YVVndlsb7PaXzk
w34f+F+kTLjFD4ebcgEyBhx0PZ72bg43k1f5NSNGU4YpoGADkgs/KRBp48jN58Cqeq9XwfRdrFgL
V0dCsy/30HSzgK9+GOkoJLJjyHG92UHksmLkNT38l+EOe8Mj4TVoKpG9rMQGj/iL5yhe1UzyGWIY
9lxSERvApOVY+c9lk5vu4wVMOKM4wEQHmf2CSIPJ4mTILrGk1eRQ46NVC5+UZ7XPIMvBIi+Rf0Jq
JffDUQe09BcdKbe/mjM0lwFK0WT9+AyTfth3tGfSc2svEghRA6KxDJK2Vf2kfXdPXPb1+GXY4Kfh
zApfyNrUEphIePGA+/ZfKpD5o6DqYKf8pPNL0ytXrjE4Mhp6MKnyCYm5w5ecWgv5jIAQ0zbe7Nkm
7GA2I9aKm8OfUWohWZB/QEm+Xqrejt/LproBPaBNGz0HDI1myh4zC2DeJY9+fpg18p72njZY2+GZ
D3VkcrU3M5+Xo1G3+zf4Y/uJCSYbPIfR5hErDDr3uJzvwDBV8vcwjFpsGOTFMGwNwhMGArcsXrt3
Ssrl4muUNGc0UzH29KIUyMTiED6ldSP7yoyU/denWq/JG3Ew/foN3jTdpu7LSiSPkbuOCaZPO5bc
Q/mfmvT53cQqcobHznff4UldGmsUv0e+oD4+9ygjOR3a/XmS/zFlia/DYLMDna0cH+5TWrYTDEXC
Jcpg6hlNN00fDMjOdlIsAnOcnc9mtvN5yQTtCfkbelduAPRGrpJhnL+NEXvCk3kiE/kdlwTPSZfD
UHCmfEKUu0reHM9DQZPnye3QZonyNbuFGVQMVqPeTFdl9knextBMLMEDGsQyAe5TC4PL4nsMZMkt
IQfQndDCh/2T7VcbS4JPJFAEMH8VgMN46Ht0wWJsGq0Rdvgp7jEmWk5SvlFIdXrTBhbQgDAMRe0e
rFkcabytbvLqNdoo4buHbmvyaYE3XkAcV8zImqPpTghPTD4lL6+x1MIud7XQ5HBodmhMtU3z6lCu
zCEk8OcxabrsJVraVGXmWI1Clg9zHeW+jQkoPw2euCrymuXK6Evv07sJWpz6Mqe/Um78XO6j7K8w
YQ0Aiu8QGjr3aLQGfkDvgglybo4cHz0o53MPsSBUwZs4QI4X666xxd4Vq85JQrIQcV6YNPA6OG0F
MGUBploKq9wZUdgmJ7duYgZ5eZhH8l+vLOWGs5a0ed3xqvVFTI1WGJbobuu8CsBy3CRmFPu4TI8M
ujzBMsZe/3pezcIb1atYQzsj4NQ0B5Yb62iOgiXcwXx2sxy9Pj9jLBlNuSP5nOGPqPwZ+Aod4l53
NnPDg/zVIVZIxqmDLfo6dFNrQxCsn2V3dNG4kRPq1HgoLCwJioywz3jgdXZizpopsjFmY5dIjekt
z0s72AExRD2QfQWIfEMc1s1XdCKnia4aBvVfA3YaAQW6XEGXX2QAh6PA61AXsdigIH8yc1rMzwrH
lvehy8sdm3+eOTM/37NldmSwasYcRAJXTveTDom5I4p3xGJQLKjBkRWSu68hkj8EBoFLS2iCz+tN
HshjIALA+WTtrSmQjStjjFjo2u2/p0DOments150lZNoOFtEvDKRMSnksFqaQgGXm4BHAijhYuOx
9Qf8V3mwQpOEbGLNc6Mx8Z7GKGjrjHRhWicytrk7z5ZJd0DgOeEbQwq2BIgD3uLn+KlcL0UzGqXv
dshx8/0Wa1nB/9TNuwCglZk+H0creWNgt3SXwy8Kke/LLEntoTqk5rhPnD0MP7j7HYKbiPf4DYc9
TXjC1y3QWvCTkgyDkER8MIzzd4A0M/KYqvLPt5X/y5QFooS6Z/w88z9jrNMTHrt8RhffTbaUTeXh
YMeYyoGAzfjZjct4nF48h+dpxDJ0MvFRQvAuM6pf+XBtz9jb5RxXZ6Kzze+VB5MzLnx3YbYFuXHa
6XhPmruBGO4k5c6yQehZ7fV8FlOQxQhMugFYLvGzrkpH408eyCo44hLL+qb4Fucf3QSfKxt1Bz/d
s9keIb6vqcg2p6AR/10rG6+Z48p7CPh0Daeg+U+a34F8D8HUYqq1p11tQmFm8XJt4+rPY2y4HNyt
xRKLCbjoHjgH5J3HATFjNhDAkOJxsCt1wo1b+A+5r4Log3fpDssQsY6xHB5oMCuWo+Kj4wy7slR6
5C6JTuscXTpMap1LPl4VXcUN8xOz03AJLBhsSX4tyyWRvy4Mm8UDMQv2MDZz2SlWWV/miEBBHuh8
WcDFJEJi2BiRiGYI/w2rPlHTnfCNzeNjpQleEv4kI6bNnKEbM+3BzDA7coIWL7P3TZZUgfZBNogx
ExYnV9Qbsx4Yg6mV42uYYv5nT5NZ4Kh9zRXZ7JcXFQi2v7dEYxvJLSONwv6WTGJLPh00FiRBtm59
oNgcr1NmrgOut2IFh1H6stgz/Q7+bpWh5HgMJKelVZ0R86wwiYwsnjJvAa+kWs0k37K2ONN8BmvJ
OU6Uu9KK75kCnAiDPgF0HSmLpHn3NaBK7yVAJSwNjFbMlNKQTeYxk+lrKRREy6jJieLWCfnBJ/mi
q5rfyQ08AH+UtKMtxB/oLi7aZ8D6fKZ/7yGTFRSGYFbpsyICp9SAACuR/mDHlVHva03p0CSyOZw2
9q8/yAFyp44Zz31nlbHsm2bNQoXYono5d6UrPgGz/5SfTSPLrwsoX0/LTjsjkU/uHuik5TbITaBf
LtbBib1gLsxFfsPXedZAK382I2PxsMc9jCvsCmxiYSC0VukpoROYdILPPZuaHlo/BH08qXQckyNf
ULJ1gKikKHddXkO2jddymDRNNTaKGGTwt52JYDhuUMvwtXvETGfN6mUwl+n5btTK0vQTgFAE0niT
HGTGBA4fPzIyJB+2zCzoTgDmDNA3XuCeCwNSplI+9BnWcm207W171CT0WVFsH8ykTvqNl5QoMGkm
orTnmpDsvzP9eq3//K1/N4agow2FyS/HLaaS/0gPp3BTG6/qgy1bI5jdCtWjOvoNSL0+uVxmHa7c
Sk20P7P6AS0fyCcZCR2KiY7uq9GeMnD3EOGrJjnsW49y7gY1b/fnXznbIrn3R1eiGzwuPvWNyM0R
iFNQ6WEgZ03Qp8CYe/wP8oSOwf70sq5/4I64LFMUjV5wNoGpqyYOOdcW7boRMjgU5wvrfn8M50x7
STIdgxqZC6r2p/XJmiCHAo7zromaYnynlcl58a459brVP9OSpgRTzC1Nnt2GT/vJmo8SSaHEHIZZ
JmDrerbrFfcNzjlvUCJXoHqBCmKCEsKvtVigFBhOY1SzS/N6cu6/0EBL0BGiIug4e5xpj/7pZAPY
cxFEXQDjewBtBR11bCJKeXF1AI1NQhwUQhbbuwZsDQStHtBQPj5snlahW6jZTVrv0tE3obRgRFO1
zD5bp2Wt+fMAAQig4NJmY9uvzN8UqFcM6ioeJQPVdDLyb+Pcg+zxobatC1g7zDx69EltAJoyn4j0
fo1ujSpugL9cXFKN/W6Z6rrDNKbi+WIhaLnzssGmIiWL0oGGO4VxGe/6Zh/LA7FhOiuvvoQgAr0E
ksUzM6eF8a0SU+jUNLclaNSPv+ZpUEAggovZ9poXSrW7/fKbDlvmsUylInXdNu2qYZib2dm7r4I6
PbmDQzY4HtCMrtN0p8vAPZFIpqUMfVbWDi1kqs+CgbBxiXqXbQ+l3/Dc2dfmx2a6CdG5zMzTAJ1n
GmUjY7ZU72569Lxq80/Zan78M3wZmAPvEWyXB01QqstKhv45vKuIWGX1V6VT8nPcQsCm1adnTZG2
BFQow4y+0GOAnllGk126i7RZj0493UuvSuZxH23CHY/9EJLPoNRD34IYCmoQufVLt/mBqAGJvKF2
8FhHqiRfajBeabrrS5/8b5kc/6QwvngIzZSpn4W//GCzmXbPFPFkf9zm2gTeeIsjU4l4EYeHwAC+
d3VvUWXTwAmGmY/Rgy0GJkLNp7jwUOtZiG9KmGJ407dfeIUV/4FXREhND5sO1PPmto0mRimz4Mpy
Dy7nPocoh/PTmGm87lOMt+5fveZgOmhohnUKDhLrbRSLAKlXtBRji3UoCHa3TragKKH7alMKnVIp
SMvT1Q5hbimQHKCEQThCoxPUeO3ebgjPGEwPFkm21YytUdvHXkJV1h6Y6wj6LhB86r5j5NL+lENR
1p3ONhzt+bdpI59yJ2+DoHO5hyhRAb5lcACwoV72aVToQUMRESXcrfyraV9ZxGhmIqylhSM+jJIu
SuzvCGWUVTzhbU8+dVIEk8KljUI8PTxNCHX0ut+M5cDpgU4IVlxAVJlU2MqD4g6hvEUGWglrpa43
bdhOpLdBX6gbfxowiJOal3U/D7cO4QqsFln4ailaPVaSetnW7MMfZWGlWcEnFU21wd/u5CEdqElP
h7Dy2kQEokbRDxkepmHVvV1QKbaZ9LPzSZ3MY0p/nt1trxqgqrMzNuM6nT1r7B8aU0RhaGPz2JhQ
re5NmO/lEA0EmfCxKE8U1RuNCO0S+IeUrI53Bfs8+1YV0Q+EhuLhHhpQQLXRq8ewsgD3c+s6tTNE
RKgLMbdgjYNi8Ojc2B+hW9x+i96m5DIn2NXDGiulX0aLaXRPqwnF3lQxvGZZUH2bJ+9F2k0cHQxt
o5PFWYog0YECuIsDv/QUluhOx/6MIBVimirxKLWfy/cPSxRSO9MG4iQFEG+DdY6E14wUBObOZigK
HnaramO5qACAzIEO5NqmMCDrZm8cpsbdYBAJ59oPGLLu7uJcrnaNxfRHrQaJAXJYKgdiL2Pb2iHt
BiGu5Z5nK6jFXpNy+u4DBWNyFzRKc1cYF/zAoAKS7r0q5kEdbzfUzbg4F0RuXQo6WvTWMC/je9NE
nao2ug+eXaibxd99VJcY3Q7DVK87rREafySFlzfo/UNwjGd3XbOLy8rkSlEPXbYmDf81W37iasO4
rh16Lp7S9S8359w/003h53PplLyy28gsdPLUkKVboccHdXO3Ku7K84/PpiA9ynIeHhu/9DgeHeT0
qNHmJt78LZodUio8pPejfbuaO5Wi2PsOWwlTxKBXVAnNC/Yp61KgRJd7ivobWOiI+pcHMdHNalKF
l3KHWyNm6DR4F3lv9ldPaGd/JFanvGSDpgXpyP3inAjJ4k6bJX8TN0Yv2g9UUTWvu7XZ3c7YOAo+
5plvgzqdU+id0m+Njr0zVh523aBKwR84D//DymtMsj9KiyneEivu0SvTATTrbyl22AFizMAy7rP3
HZLY9bc6r3de48r4Na5bZQSk0/LvlTV/IZ6p2huExJd1vDAKgA829JELwgbjS6f4U5pw/qyaQqc1
OrSLL/u8QFNgGyGbj+5mQxVFl4d9fhqr9L1svYZIbJWDCqljF87jecaed6AWjaaYrUvn2mdlTK3P
za4NKPFutZt/l3F5uQMXblPMDVV6dLg7bxCpAOOIQc643zQO/EXBM2TYswSh/zW8tLe9B0RhoEmI
wKxcfBAZ8+tn2rQ41Kq8by5EVzp2NKAyGsjQPKHf/TaHWc1cuVeHmpF9evQoJdmczE9KVQzgAd0t
PvjOOCCoQMXcf2ZXpW5n3su/eg36Y/nrfjlhv6HhIVo2FRNvh8pbwq0bPEoTa3HxWdTIn9pXr0AZ
6Fnwjf2pqU6oRevRn7LK9AaPBWXx9fGJtdkQS7XaoD3h4Q1cowvBgG6g2lrvP/Vshmi3QaAX6i1c
AwtNvJMR1JflHwTjWpMsQDrmB6NBU/Ziy3w/jXe8H+/9V9RM8AHxVn/ZXY5X6J9WA01Box7RamQ/
q/6+B/vhDQUt8j6TYtUpD5CruVDkjnObbHrRLgQdRLMmQwi3bmGIT8sHjIaDg8YydgB9svOGbklI
JOKeNGzaHaJvQC50jWQcThrphVGdLYJaTLiuHdwLyFFE1+MXTLD+rmbAGK+0t2hYw90/2trBQfIq
eQShaIK4jLtClc/WInQk7FPaMgWfSFZtkKMbNCahjMcOZ4lnBodAyKSwSdZUHkhRpUiugUo+1UlY
+77yEAQYxBABtcnGOw8jBDl/4w8fxWFrK8IQ+JzSI8JvOQs9FKWyM7YVJym5oPwJeJViQvAuZVJA
f5S1h8RC8HQga+cihWb8Ph0xI4nKF4tHmyhXmSHIgPCNO1MHpmSOOhBmicRXoi0E4nMQUUQa+0cc
UwQq8okQqxaa14lyNNp6CdMVYHqkF8lm8gNwCJhwQsE+YWUAVdyi0hRMHY4cf1LwSDDmNU2w7yea
rUL/lLTRRq4/giBwtRpnpQRTMA2hkBdHW33uMhtz5haDhpPNB+JZgrN9hycVfUR4ovDLL3Ip7JJq
WIBFkVmA882UfCE/fYNYLw7IiHLSEyCTdQfBVgpw2BDze+F/0TEyiOQs+sI1wGN3NqCUQCFsMa+i
uoJlSsgqOIMoFZRBc6ACMELiC5ScYC1PpX0BPtF5hJZr0ogZQrr4InF3aB6gzFjwGpA7c7bqlslp
0aIEI0Q9anQiqS+HifrqcDduAyeROt7a3d8e97fX+yV1O1qKqzXaWSMi071Z6+zNJU8h8s/oC5Pi
KqnsZCz1AIeABBLMCfrv+CmKhr9UMN1NkhlgQjk+AAYNVlu00xLwBNYvp5eIaoIAkrMz+mzlhLtk
/siQxOIzBkdzSXj9cvLsEdkrYCh2fw5ICZU7j3WDwYKFFS7JuMTe29Xy6P2ORvy+hK8gh5xpIoCE
m5+Q5NH5KKXEqQCs6VYJ+RckLUBFiIfOf9tTh0uhw2xfuBFG0f26h0IrvsH2F+qcBN/cDdDjCE7f
APGeOkJOnIBWIcATx+H0GGOgG66Fc/4uTjBMP0rzWx0uoK2NGXx3HA6HYQiy2xLsNokPXlwTKgRM
Sd5Kb4U2ce0yZybzqc1AMWw1a+7Ng+/Zad5D+xRfQCQM3gxIOZmDWTJIRfPfIcPOAmoh9geDwIQC
VyThOrW5sWB2OVgmSIgVR6zUYQBZgtxDLvS7spouOAd/Bd7jDs0hMdDR8erlH7B2NQE8gZ6sPC6P
/iQkgbkkWZlUibI+l6Y0lZaihpOXgmOLtiPCs/IOX8MoArpgoFtP3wWAilAnHQ1hQaIw6wCk8YWE
A85roCcTP4FTwVpmCED2clxzgXUCDL21N/0QxiUnxfPi+wqgr5NjgjEZvzpVLNShXed7WVCZDvKx
bh1xAegygbmiBxQ5fKWnZCu1CGUxFR4IxVCaWFaHt8qCADFgIEpGqlelWIkvy2QSzzWDyZmSO77n
847AzCkGSvsIw/v/NMsR/SVrGzspoASX8JtN1ZU5fDgk/LYATdly5RS4qg2kQaXYdWVE3FyCjMrX
QgjBfgPA1fs3CCL5LkCC52tD0atmL0TiBDOqagGdLqQ+3v+9VApBrAwAnzlNK1DyUsxkWbrcxH5X
gk5cUxtYSSPDGOkENP11wXsYoixE3sDUYTr7vgjZYJKpVpNS0sqoPHAvsfW8RKZDtgXD0ep9DY3M
sNA4gY4aTMgtvFADAFXc8G9DLp3jCt2jKaZHG11+UyYEU55qKilNCYQIQVabcdnMM83YAC6ETN+c
yd/Hmshic5psRviyZI+0jvR66CCAqlqD3+wcb+NUk37FyfNhWqTs5LoandyXgaOfSOopHf0fQqjh
1kP7hxLH32vXrNIhhTP7+W2E9c9i0VDovPV9R05tkrxlBnizMH8nn2rwRPN3Mrg3C+CBD9fyzMcY
gotWVVQCRdTkEGfym8jQh2j9ENYbIZv1B9pMfm/iST5aMvNfU6+8FMxli5RHRavqSdJUxCN9IklR
PibVUV78iw/TB7+Pws5GZwiuyp917pp4mG5S3EDD7BwTbaTs2eILY+Wwrge2A+42CPfUZEcCZbMD
8p5sDLntFweKLguajUqpic/TUbJIC86qkVeCh6TBorML2QrZlj42QXkdIP1/MLqmETfza8YKd+7k
fzM5xkLmphNbl6edNIhaNPzO5MB8bpXr+aYiv5ZNCDJ1GIyB1jfkx1TnJDN01bg2PJSQLQHmfgUu
rXJqWCMtWZ0QBpAg2PGYdphynFg27tvbydIacRO+57Ae7paIem+oDQQymjcBRBHKYs7GoBj1/uWu
CYXgKuo5kw+K6osPhbPYkz9Kim6zC65EUopKsxcFlfhYSLnFEuM2qjg7SwIgNMFxZ5v9Ox7KjDbN
cYEJS8T6h995/r0nnx6BX2M2TVpOZfzpFeiyU5uAUhKixRv4Yve4TpXZL9W53rSDNAFIYXkJ93+x
71XfqsWkGqOAkMrVIGJCzb3G38nKvy0iaQSrOPM7IlCTVlpCsw+F9BW1kgSQIF+Ft7UKpqiedXYc
Ia0u6RUK5LaKKyNikINUf1/RKT5GtFEIHmgEzx+/hxAdqkNSiJvDitXySfQLthmkJxC6Snh3HuMP
XTOy8PSDlNn48HPoZ4v9KAv+x9R5bifONd32ihiDHP4CksgmGNM8fxjgQDCYnHz1Z06p+/1Oq6Hd
GCSxtVW7atWqVZVJuZUHUXkpDNeUCdIfbnxrndDOx9LtJ5Do0MRKVUsdJI6iY498d1hAHh6iduvR
PA5SXeS/OSD4WpV0d41+nOE7LOjuerBGGftAGQI6Cb1S+xemBHmJ6N5ddlETDW+t9Xj2Cvs+XX2n
gpLO5/mg2FvPS2EKTfx7l956mUg07PaeoQDj0oAFhL5ZYbKOcp0yvI0yRRX3ORX949/BNaTmFPZB
pWaNOl18Wusu/Roas0w13f5tpbqbVr5x65aiXUj1eadIUyl8aDQVmaLd7As0j3z/MU/16BQU3aJ1
//5nO7y1NkGlW4mKYan226587fq/8xXtjG9f6RHt5INrJ/NxbN96z/fUsBRdJt/9w3A7uPW2/51o
gvvoZic/tWV99bkMKzgV8qOKvS2vGJ6AWNfAJcgB0yUvF2Qp0M8Ev2zPerI9gnR91/dnqkzj7RmW
olL0+NrMnxSXEl5HhUGO7QRl3Vh42WS46odgv6mmPp8fP43UW2qORmr70K4wAdsUADB064gqpdcn
Oguvh0kpQFmZ8iQSRqTuvmsTkor9d0oLqH16j6adjsy1dcsk0w7scEdKNSrWyUEu+IN7dmv4Iqzf
bbUjVSsBGT8/U5QdJDVS31RQIRb4UehJcyxyfYrUSt2oCEOs8hT0SWneakAYy6bFCAi2RcZT74RO
sOem++asWoqCHjIdtRbYbm1THUMX1R67lpJDhyeaqc1oDvysTzO1NMqsFK0dm2hi1w54ocvaFEd0
M0efkvKyDEVmqNxRINfxhwmHAvmpAaB0po9gitQBH+cf2uXB3EN6BBc2fiPvmHh+FFhQQnGrFskp
f9dycEese9uAJTGqyVdk6LopvKx+n/fWAKv46LU+mUSTdS16v4YesnNBtHNSrPZ+Ob1pmVjjk5VH
x2847Jc5baix3yF6jlTHrEPUK7vE46w8q+q403nU9Kw7vc58Tk0y2525wIUjzokLOujEhXLGISgE
72UabXOGxToimwFjH3AF+tYKfoPe3RqWe6R6q/qtjWrwrX2jJvrRoC66Rb6HZpiISY5wRFtoU/D3
t73GRDCW4XpAJzBaC82avLvx24D0E9LMhqJlEObPPdVv8Dl4BbM/a+F7JH7ZEr8sKaf7rnHVT8H7
mYo5i+0M8nRP4Vn0mQwIPVVzUTzcZ0brXN/xlRWsYJa8I9hEOV6hl1wCrgQdx4KLzQcHBNwoNsTX
y7JJtBLfsu/pP9v5z3zfrES5Lwp4/3gn3Rj8TAulpdLgu3kJlBfNta6oh94712YOuaMcEwrLEF7Z
TsEloI0z6kgqrh6CK9JCP3QI+2mkm4d2lsehjTnrzl6z0/z0uqk/UXEcLsfr8WVSnAJI0TOEsfx8
LH7ZGMfz5/kTy5Zb5BbleyO3MBr4/s8qRxmb5Nj854r6ApVmFt4VsMOrd4r5EJFDX+Twkmv/vGzD
3AVwltxj99zNUTZoRRofi65xsd6dfwHJGmhC0PoJnTxER7CP9HYG0S+Q9142YOc2Mly0uNjm5bex
R09v1qRYMabUMH17vfF4fqnt6zs709KCDMAKI3V+vdG9PIN+LFLHYTm8RcgbUMi1C7f/0RQ3ejae
sGhLfXAwJuy+Xoj3sArWIaBxuAqQ4KoBsNay9IJsj2kj1Tp00QiKjuGqUaGJToWWz7Vi6M7pqBQi
JB5ZK7YKLuMT7b890CXahz/8DkWCqMaLCPNuWnT35gxztRxnSk+e+qPLI3o2t+iuZubZ2Ljm0dF1
Ajx5YAZ4TKfPOtr4fz+3alObXMv83ZTUPXYyLU2J27GJuADGhXtT2uvH1wbXDT0NCkpSoex/6a/W
h5TZzPaTnDKBSaGYuZikgEX6gDxo6XsSCsz3mws2E/wDKmd2ON/SN/4Yjcc9bEOBcJgyXFR8OY9H
gPhVH/GDai4+Lw2f57bFktxpe46MLrN1TQQR/QKCFgLaA3LzY3KxT978iRFWHNGyVu9HWSIcIph+
fZB+JHgfYQI7HW3MuY6BnLx7OITFsJvHZqmFbPH6YzvEhUGaF1kqHphLVIpXbUd71a58rpCO+Q3I
40UPu3Ay9tdXHk2ScK0zuyi0zrRXYiVFyfiGZHtTM1+oPZvZ6hrtpVrh7VIrhxTYc/lpB8dsYa1k
5iR8FEOoQ831E7UNSgmdS4hcceW9b+fZsDen2VNryo2tydYmIEGOUcG8h4dqh+VlHRVfYUxg6S29
xqi/K5GjLdoBeyX1ikaSScHdDmseDdVvi2vsMFq1c90Hxa2oXVAW/N1MSu76h0YfK5WDC5Ov/g4S
i4yaAmvbo/XPOLFsIze8RyxnzcdcaKzD9pEPr83inyWl2QxTtjqjw2H/0jtV5+gfPznqrnOpbr8e
g98Sa3F5P/il+LZaGdMk7o2kDFj25Vi/3SYHJO1mh1pxQK4buRy6N2kX6PoY7Ugu0tmnfunT85sy
SdOa3xSqH8FiJeV8fhbrn5Rk07ABXx6YktjQuMUIIE+9zHePUgNKv5yvpNB5Nuanco5SYuM24wJj
VaijYH7yRIghabA4eMAkBCYj0MkPrMW3ZOtB2PoApLtSfkZRP1xUGlzBT1j31vRfp3tfXL1aBHRK
Ki0TCk06SpOZzUZkD3l3kYqzXChuYdEez+zDDMvxzX0KOia4scTL5AjJSR8hzoMkQMDY9mkJRabz
QQf0xrpIJ5mAHp/fPXR79/NMiBabYdvxbfdmnYW1LsKU63oK+zagLAQUx+AxRksXxL2+W0YcgR2S
g8Bo1hkI4Doe+/kMLj/sQ5ATTzeBFA6ho30Ijy2JsxKwFoIu/xcyGtZma+WWAbCc9gS/SI0EpTQV
BlVCDa996klwJAym/8T8WwKxJSiAV9g3AMK4Zw9ruHbvHsJdS6DV/yeTYD+GGQ36C5jfkjOTaxNr
UlV0rIULwnQLsZJYz2f2tlhYYiVhzX8XvAKesaDnfIRIEF+MfQ8WP6GFSdZIiBYJUshs+63S3L76
A8nLk3F/S+5AlnFdJCzPD4sweVLMLnyWSC/vMNcSVaLEHv3W0n9oAfR2eFPAAJfIxR/r1JyAHX6G
Q7wpPZwhiNehjaRRw6LXCLfsRCUss7Ka6vrTJPbRPByRTPMbdaxCpPKC9t+HOuxZ7s8lzmcm4G7E
GuMs4nyhogDRETVL3Pd9vfJGy6Yav1VUAYO6rQb4edgXfnYvvbFu/qYatFhwetqezvRaJ4kQ+6J+
xHM4BZP4I+kQt/BeRxvCc102byi3Y6c87cl02jlUW/jB+IMcT39Wc41Xy6c1KLBxagwCXl8Nu7/W
2ZYIRgMdqF/ihpWQmIGJ5vO/UgxzG8oWiC3OKOETZ+Tq8Q7hq5i/lBDSl8CREpN+6shd0RvNa7pr
yeB1S6C2hHGb3Jry1/gNYBzvIYVyNDXEruWaQeiFzWg1vZPQTUxqQXZAaCshyC+cnd+YJMo9FoK0
/6gMGmbilH+1zPf3c11n7cKsQSYfR3Lynm0imdLWM5xMXEkfmO0sztwDY6pXqUX/aZQ7tApgO/5v
xUj8SP1EllWOjhAvfaRd6nAWmQioOHbTToDqTzCmTVzsiH98/RDTjXq9skHEfDx6NkYQ41otY5Bi
dUpFELV9U8HdYcSfqRRgZODY+KT/sOaPxzhfVPh5E+5rjwVZqcZxjFf9gsddpx479ELSv2XWB03u
JroSKnC4tH8ToJ0ah3bZOJhX4vJPEVGaS9AfGMWJfRcSHWaBTBUxlotevxN1oml1GvR6Paf3PBOM
yw2y7/VcsGmfqlTqEXXFM5+vMZlM+oy4Whp8HI99Qhzj/CtX5+Q2+TrkI2tIj3WRb41X6Wc13UDs
mkHbeO/om9N4g9GccnPTuCBx1l0B6UIR4vFwkPc0InOzcB8nt917KbrWV4ALrs3OlJcXKg+SCUOl
P3NDacdc45sidgvZ0ViBE9nn1NifEaG7BzjiYbSt+Amn8iTa8+Vi6D2OaE5savSxUGdRWIXgV1UD
74RzxIHbqoYnF2YZ4C9zBVbQLOkjFgd/CAosdKkc+UQ1ZEaIo0uRGDgHXrKxQ6eiAix4jmA1mfMb
G4uR9P8pIzYm57nO2ZOLr+6bjphzyC3xapy3uiJlwmJaFePETHRm+ISxj1t8PZADq6Za8/mll4yw
viLN+oh59BgRNAoeQS+gY1bsOcdDxJXSpyKyzodQ914T03cMYerEb9PNTlxRd5AYSEfU36YdY543
uGtGrKfaGEM57zCYEKRq5Hf8FlrrO6FVsum0GoZdY1dWd9aY/ohPiO5GvDev23Raivhyv4Tm5oc+
ARGqF8z6uxe5FPWe9ekU418DwME7ggC9ePk0AqeNLJtf1qO+4+m9R+zBKeEHPrGS3jXiFLfqYVS0
F9/h9ecjE17P1fcMbXKr53AWlroaDTcvAUnyV5THntBEWaQuwWauV3cPiRTxmm+YXK/vO6oLZ77c
9s34MYk0s6HdPIw/3IuhuyZJU6RwTJ6Lemgso+zHAW36bNNgdzXRhJfoP01TnuD49yyS+2ZJe5Is
U9qY6rtenDyr+xf0cAEP9qMTAhsESy6b8cyesYjO53rOPzSXFnuiMRn3udESnw6/Q5oSv9InhNfz
3BHeNl6MM8vQlWvbd7Lc65uhX+AXdIqoaoyAce0wzBLmeaWy7AzLWHu+PqJsfGJiFpqBVBPMpkGR
zrzl8gj29ooxmd7rTtb4lmeGeCd4Lyz0gkx+7bqzuDrhFT9D/+COryXe7G/ZWEV4e1ymA0c1RB+y
bd30OnB1cmnDyg3dKdYzTv4fa4jIP9rZO7SSWmqM7vFvdP9zmgWra5ir1MtXEI0dmOUNTbdlt4xx
zHtDeec4hk7JdH3fR/ee83aR8dnYyyt5Zvk4BNnRGYTA0Mt72BXY4GsdVQJxNloxNN0AW8RfiLeB
jT8x8NGRbtP76BdABd0G3pmGBP33YwlkJmx2DvNoy8UgBBMrCUBck3w4qZxcqegXd0O/qdDaN43b
yrQM15GpRA61loEv0KHy2ivsOkUxdhETPce70skwlnm0JoSAB6wP33/P9/SDx+ZvgNMCKtgRx0p/
pLjTLPmKqRXIGjHKFtOx2gMXm5RxtT6MhIP0LT7JPH7y5eMvrmoJyxaQFItVMHu9k4/jR7ptNFcL
pZSqT/r1/sULgQS4s7jliaLegV55Io57n9xjOK3yH918PF/9xEN123Oeboc+u85oWf4JXIknaVi1
DEbHdAOKV/57vwRt6D4tBcvofQ1sdw4NoNfNXKThLcXP6lMBI8YeoUPp1YcliH4WWhBMuCQOMSTC
Gw7Vq6AiiZspAtmGeqAMGU13g9k4BQXwGT0jenRTF5D5sEZAvOAOTwKKcnQjL5Ink50wGAyR3JmO
v60nzK4+kPW5ETyp3GFqU/qI8dY9riswq2K6jhRSiXp2KllN65ALNvnnW///EjQjGt66qX1Q6cHH
oNbxCZkA7eSc/HEfwAmw00CBrG2lk+pQgwjYAYpMsvzaKEzP7U2EXkRFNmooJ7XU938e3A8Yulsk
bBoRLRw0mBXm71pT9uSHJMWZFAXuKKRtksGzosZik1fjl5dmEhBVKK9UQkQVFsIytgX1HDoAiTPg
K3HAxld0MyK9dIq3MQxntPuWtGyPaP3+QIJ0tWzBmZ3caM2BZnoOM1X5QIk+OsFCJuQNyCD93Ixd
yfRtmgiXnpfVGc0/6LsUbBB2RO+ctmXQ4XPBqpPt5khFtX5hvFf+IHK+RvcevcSX0wWJItJj9NZE
uWmF+HYdPcv1oQ0hvISAIj4uPVv/PMl6I1N9gBDPQNE15/SOOHaJcipIZf9Btrx+JdlS3GLrguoL
3WMf2EW8RG4zcpAk2cipkf5U7cCne7AGRszmEQYNobKtOqg1wD6EEZ/7g7jeG1464Z13LGFismEv
o/57osAkGYpHext+k0b2MmQwuccaElj4W8Z2cR6yyslIlvJ2J9LsUjlCuZg2WpOeoCrIxYE9kRZg
Qcvj231Wgs8+azjNpcCq8GNwjPCFpGC5Z/bo1ZMKYPLfL/rbQVnM+etmBFwiTZ4hpWjNq3ceUUrr
kBidH6ILj3+McQ0dD1wz3CSdMSuTjDv+RRslqMxZVgxvC9Qq38qoknifKZ9lwF+GJJCuLZJvS/G0
Z5VkQK38Mb/t+ZETh1/H7X3lBiyMbrHuFrsYCvPBdI+uwCJ0BQA2kamkHEaOStKE8+2kFVSxLw3a
sq/+VliF9qvotrHgUYtKehoZpiYAMgU9/G/3d0vx87q1Gd3or0gGtUwfgcYq33xOr9Pt5DbJYJfo
otXOF2ngFCzPQaq7ggQXXsiEzDq3diIHJ9XDWCvZEhPxqCfjkKA/vpaMUVommFiG3xniV5J1d8Qc
QVkFXqQjFU3wHoFlpF+IdCjBdXt1HyIgyd2Zjqvrk086hkciReeQeLaEPWY1X512RvHq7SWA+Er0
qDudZJLJJQ8JimHB4h4RBJE4ja92fgQ0DwE1X6g9ds11d5snEL4D3BRqeUAnPBvU1GgeMvuvsAzo
1JF5P1Venif6A0SX5nG+/bj1Ty/nz1salavt4jqdIX5+rv02AOYRYEesG/29EvJtXRjY1APnQNaV
6SOGRvSPIrf46qQCutSAaTQeJZuUfv/38zOg/GSJVnWAmPK6VWKRjltDkOit9MiF0gF4XX3Capzv
MT1EF8f+dl1bfhSoFakWTFKg7tm7dyot+jMAgT9HtPseCYd//3lEDzKXtygzvkU/wRH8VIz+SiM6
UdcK/dG2w93r7Y0Wum/beRbyLqDeb58MSY+2cdxgdIb/k6b7GB1km6XaxFAN78AYVbIhvTMb39De
gPJRPEnVD9Eh+sHtCr5HtsE7gYPo/p1qm1a6/dM9kHD1NV/1w7p/ivKReBe2GANox/7HI/iX3rwF
oqI7Np6bJGqbv1+pwYOA2yAjwyg8gv1rNnzWz4hmJv4XeA2hU1NnXC8oCWmMSkrRM9QlJ0/ausKh
6N8ap9F1mC3CgyZLH3Kv0PG2RItT7At1RcxnAGi8Fth4eAQ0OYVhDELywiAxJt/H6oXYOYKwi8jO
dz/zS4dbyHpk0p7Rn/RhfDjiTDNBdtT7/ECxD5A530wew1y3UKIdav1y6hzpC9phd6evW1ChNcsA
8ePBjEwipmm9RLd8lLqEWeAx8gldeoW8EDxu65dNo1S7QAmluyGKtyyWSMq3ii+FKAd7M7oEq/lq
fgeGN5bKDE4ECNcw+fdAwHDUCa0hRIwDBY2CRO+6u+4eFpd2YceUS99RoikDkiFgiYtarOeG5Vcz
BqVauWPQYVhSxCP8bVW6e+DJl8LggcKoyHeHtKZD7dVZDTdkBJI8Sgbv2AjTkNWtgkOqU5rEPTTK
u1AuERValSi7xqWskCYoRXsueCnKtXKtHdmAQisbViJ6zKKv7AQyQDkRTSbbqUsFRt05SC+d8Cci
rfTfOv53O0YWPYKmOV19xp4Ifshsh9zeLDADvxqj3tuVM6xewCowd/CsjinDBuGgJxoubhlQwOD4
Wk8NNjqPkLn5j7kQAaNc5H2Dq5+EbQZ3xVERMsCtdWvlwJeSnO3XmOCGFsv4hsxgljjgBBaeft/Y
0c1czb0+e6kMaEaD856OY8LLWyVy7K4d2rzM7zw7728BkB8dWCsEF2Bjv6ikWNvJSkttE8UOtMeF
EwNPBbUz+PSz3pEg6H3/td5MVmLuVm9t0YxUGzJZOxP/T6BeM5y4lRp4TXCy/TXlHCyW/QvKfeKX
MWqv9L7i6PkpvU0JVMrES+vPGWKo/IQ8S5IPPkYZU46oFuuZ0WUZfcz7sBR+I7pI0RCLG2rEOxWB
dr1bp/h1nW9Qet580J6V1nkFQjxyFqSCwMSz9fKZZXJ1i2DL8O0gN7e+vzYdihYbdyqpqNGK6J7W
ODaO7VyzwHZu+Gw9o8+KdlE3Exbh+x7qKRzaNB0ccqNLSJOP7wk1M7+jE93VutdWpdItU2P1CDfN
dMtWQ+QPySFcSdSlXnS+kZDG67iF2Qit+eiE+50bnWnNglOLhDs9787R70sp/ZU9LpSYuxcR6Kz/
0uDh+yu1Gm8oCA33ZMDO0Yyy4fYOJtW+UXrVp1Y151r94s8H3jWNR54D2GH7xgc6w0QJTtY0Rhgs
Udfakq8laUa0lcP1XIUGNOtHChMf/uDdUfzlBgOO7Rl7RvoROGTgut9GNjHccmHOpWmt6dwElfrE
OcKAxvCpBAdX0hV09oRoinfNKs5g8VpFKAJrMuskkCN4PZCKsBfLFQQdOnAQbRufC9su8Gz0i6ij
3gfF/5ArD6l+6ximmJvBnL2rRGK2xgyR/Gy/iRzt39Hh/RlVGmRQy1C0N7Two8Vsv8BWYrs28rnG
pRxQtIJtKFbCLNBnnAzUYszNp/EkaG+aWvDRIF5a8pSFB+ACUHNcqI1ZpdIxuUJURL4O2OXY9crw
pVT/qtS/4PAE3y+rwU/0XJj6/RkviTRdzehYhokBORiWmpVmia0YQKvbdL6/dAf5ylycYrCCjU0x
T69QT4UnssXFMR2jOleyxBteN5gq/K0Qt24Pte0oNXr8oc3f38SYqbFEH1ZkQw8JDDkWggZHB2wL
t6NYbhg0cokTBDwc5ZvLqBBcp/k63Tlq9IliJQg2EH6AfAGxjIFZOhNUK/XfJomLj4Tg0kRQ7YTV
gqd/5JmLL/bJ5YT1809QlQC3TqMAVWuyb1YDcmI8YCOre3KePyHpSsinrArKlrdPcrmtIYCeT4bb
oI984IWZQVcN/nMiFKbo/lpj2g92MAJhKL7xwoAoVso4jTFaqittqKoi3d7JINO3aydl9Qr2nZxN
sYgV84rDkHqEE2/YZFFqJoSRqn+a+JlJdrNicotZKuxKvAA3lA7Lyf9IfsUxkenxJnhzooKxeHVM
HBWDrkz9RiaKqwHiEQ+Qg+Rmam2xxpldQGE1NBPMMhziBuGnb+O1DXkvbrxHXDUylHLF+tyVDfO5
Jt6B7I96zhCkHiole0kQ4iH5+ocEVRBuwS9+T9yUxyRXegJdm/qwM59EEeEUKw5aWsVpZaimhPmG
zjxg/ccPhorLxXxtwnX1dEChOccBqiyfn80hmR+cbk7wdYM4ypCMYtR8hxkGN2e4+C/fbLWyVWhV
43S9N5+ac19Pj3iUwETcWWCxzxCwKZhOmRyAnPz8qAFLW0xBZt63fA5ZK/hyqDYOJxINgJzyVXIQ
HIuz7I1Hh14mAFUkmRBOZ9AE8/3rjW6Q5yNf5Am2NLyhQEv3VwZhb+WJfnd8Q/ASrX8IAPhFZMbL
hTIBmRioWNuWIz+glaRoloKRcgeg0t8s0Z6ELovAsMg3+CZcgn/eSSHy+5ledJOXtCWaJPBIAo5Y
Cxx8ao0vpyQBfEnbrNU/D413L6znxNrpqcyoa1Avl/nBX+g38e11ppTu2NJMQ9MJzxGdRFhAKdz9
qdPvptSAF6T/XKIAqlH7msUOtUvBup5e0LsKPDf2ZvS409Vb9xuHadPKAurJu9FOzTCidDDFHB1j
NfwTq5v3jCUldGrlLlGqSGHYJI3v7WrEao5Z3ZMfir9irrKFLVdo+z7vA1EmiY2rro8NP80okil9
FJrCRQqHfJ/JBZWomykOEzBIhTjhqB31/SdEMN4op0DShsIQpanvfGzmeuj61qc6ff+2YowJT+BQ
WzHDPwvjSzEBo2952DeWOhouEHFCg+j/UDSi7YGxDA6ii0NpFfQCgZG3AUVTI2raCnC48YOmG2LO
8eqT82eFmQXIY38kwcq2y+lMqPphdGMq3sj24/wP0uE6HFGQ0zAvRnz0xZsGrBQDXh6s64OPAWDa
8tLjbynV3NHDEejyFC2ZivB5l639mdXl8WO5PaDMjWEGmOOevCETMDwT2J1eaRF0vIR0uSinmz8U
ydb4/aqfn/WKNA2/DRGwbt/nm6mxNTYntj6lCXj3gk3Qw4yVdkcghBc29dmUe70lEo7FeVTz00pA
5pSOqj0YH2TKjnU4eaSaCzBljKcvLfT3yA0m9kZ75e4SwIey79jqodVMjB5rWiYFAQlE5aV5BU6V
m4d9GvpRTOlwFQ7h8qOcWNuGryYhQS5MSEbUUTcBD/F83qyBQv9Jco8LrSxPJoerwy1EqIoKn32j
8MqccfpQdzOgH1995NvcCvVsDw+Ytrf6fEdGNdzjAj6j7R/bX17CDG6SXPtz4PKgGBvs8Tdx0+9e
iclimcO+AcgJD1/syRoqNxFQRempao/4BL8XNBUF0m0WGUmuxF8knPGOU+2Q6pJx+43xMAz2wPtd
hDIuXYizfW1hKokQfkgZbHXHks11w0P7AEANwFob2+iHaSrIWqn/4BpuiL2/ed6Rv3lAkTv/VE3l
rHERfaQojVzS+Xv5wtxhVvKp82TWGyxD3UhJLBVA3CWPLS6oolv8zRrx/9tI3AbZarkdZ3aiS2RW
b/dykJJVzTY2LQ/vkQbo9DH4nCDMuMj7mcvSXoZfqY3d9TBUeFyuF/DGiGvkN9B3i/wVXprembdW
DA1sYgNszkW/bA1bWg8tzXOcvI2TgzK9+KQ+nT6esduV9uo01grGxQaiJKR4ce42DdJjdXKHVJzH
fL8nbDU4t8GcNDsrljxfswNTViFeTvJ7JgcMeeNUSOsbnlaGTIBJVzN4sjRwk6rAI4Aj6Y6nQAAJ
ZhJjJKT7/eI+yP5jsT/4+yEarpuYwYI3r1R1gM52P0atMd997JeGAJAQ2uD6M8abarEtqQCZCwCW
H+4FDsGR2Cv8yuoIeq7yuafIx6m2f7mTwCTTxsZ0WAVeXaKav7O3UC8Gzv5beEcINd1CoYA74IEK
jf7ZekiBMJCkNtO57GzWR5oBzNK+gKLg5ndDWgfpdmOAe0+sMEEDtbLuY4NyKPKBcTipr1d5T9cE
M0X2dAqRCsFsuyW4PWbKghDgai22aCD5jshyFWy2KYIchfUbBT649RSzSGKaFV1j8pQ60eumWOmt
Sb5g1VMv5zeP9ASBTrZFCnjudXFBsnjxaC4WNKTjN9ceuo24qHhn+K6+86fPK1StJYkbMg3kjH0d
WB+Rc9xFoWDCar40FDPv8AVNLNkBlXgUw8VfzN3xEClXfTmWSnsl7fi/VOZiYWGcBUHWRbEaWXJ2
6Kgreg9oJxiPujDwbkhRK+r9/OhJeKILDOcMS4m38LKgTA9ejFW2ONlrDoCjBglCNBkgVgfx5YUc
jcsuw+guJPouXl8/0QL+L99ycTck/HftrANm0XnD7n60SSssD+3HELkQMHV5eEn1V4IJ6NLemiTU
zfOdI5MC+9rwE4SyWcHMI/uFnec0HRnORI/S7dYoc44m/g0fXDOkS2DkcMxYBeNl6jVXj51bjGA0
hHvEh2nYGNqNXQaLTl4cgnZpv8GO4vYSTEM5SSqy6Cqdab61idujSEDXcpqp2ENI2sYBLItetKEC
CU4R4yajw6PoPXuiCJah7tPAAfdnPGLc4lglGVVzV6k1GnUw+qh8Gjxda2IxU9posMSz0H89Gwbl
X3hkA0q11/URASTWkG6yzwY4KXaYn2InjLqx0dfXtvvTdWW7Ngakv7gBbJXg9sYKqEle4+hVn5M1
DgYBZmxKeC8RkMcscVfHr2FfLQzbsHaaWdOGY9J5+lC6DPABhTmKkS1WRpvuzTLlNxiJrl2JdLKZ
DR06q8Xpl1PtbTgsWUemTuJW+WOX+bEg9uE0rUrTk6KzUmhewHUP6YDWf7MI9VKuBqaBR55Znnxe
Y+AySfkyFtFgzv95CuDssbH4l/U7EdOloFG/DVrzSjQ1g2ukTjPh2qZdwOhfm1p5V4jTgNbY5Knn
CalnPodb/FZcIwhJhEHXI+KRXm/dX/envd+AzpXyrgg8Wqcq/6HCqiWbYZrUTcBKgRITBBMTVEQe
vG3eciHyEJcayIDUCJaRMUfBTpv8T1YbaHydea/jMXmYBmYl2MRLpotibzqFSgUDOeE6+Vv2nK22
flrjXb0FUbCVrpuD75F3H41/A8QDB5xZD8KNZJ/5mPfOSbQH094cLcXvehD1+5AEMzVa6XCCXwTE
EMVOcLZ78ANJfbO+latx9RDMM5khMbvl2Jy2xtCnR+M5TA3YO/X7S7l9DFn75vmQz3McCVv7kNWF
JCYD/AM2WmIW3qEXtlosTa7scQIZVEM/PV7QvmKem26anpeP2NnHcl+meGFca6dKsv2LIGT86jjd
WZRo1ccnfMQNBvTzXARd7zgrr1QBdrv8rNkfpwM0hDf579IRyn/0Hxgl/vitDcpcq7+bTIBSdAuO
HRb2clwC5KqvnyF1XZRa2ijEpbe5O2BqsIrj65rT92iAQ+BGQacT9YOpg5PlfEi34P143WfVCtQV
aVLXJtlcfnbzZOWjJmkK4LS5pJAd7VI9hX1TvuBvjeM/CSf3ziPodQdSSNXpudlLvpzzVIKBZAIv
3g+Rc3wdE6KUoSYg2/sWGiOhQFPCk5wni4TwMjjjSYTeJcp4Bq//qG7OZLl4/za9L7/OiaE+UEQh
PSvfuOBBbPCVWswKOfaH7hr2EC4dv0/ojRf8i3xDp+/Sxfit8Sy+mAUsGhvoCjnMQg553uTu1qCI
6V0BsOBsA4LlXpO7nKwK/Y8T45MGsrY3m4XNVNknE4H9xXMBF7d6xm06N1DTRhswAPg5hQNnmDPN
+gTk9pl/9DztUalM0p2Db2vnhv4rgUFS00oxLWWKTLctzeEeoZ56gdCwqe0pgQopDoF0W6D0fKLp
aMbVR0nfPG4WYC42cYpcKHVzEoumLdO62VNFM6iwX+yAMB6rpoUe0DBieXsTnS65/9wkHCXMN451
eMClS64MEz5T20DJy1G+QpNx7F0xZJqcaubNrHwwe7Zq6V4eaun2JhhJOvbi4lfXbhju3NuxrxOa
XF5mWMLdSjrHxWSeWqprLsLJRdaBA+qHpyFt0a2a58Ow8L/s3f+lWXAjufUrQJRX1bdLt+meWk4y
fN0R1bmlZhlLwYVJTAAT0bi4jhtLWqaa6ntL69LeuhcWPBMsY+7XKZZKozwBocpPhXF2NWvpRFEk
AaQ/xFDcZN/kme/vTn2oU2DO5XqfwopHrfzyf466bjlRK2Tr50seREZ2zwNs0zKyfJ27+x85VTIT
VmM7TFPEVODrS8XmrP59Xxxq/3g7eGHmY2hRH0w9phQrPSsk38xf8I/xPnmnGm44kQZGfAVX1qWi
QNWKN/l87tdkecBm9UazYARlSu1T6vxmL7LareTEXE0mF3ovTUhexycaaYlugTT2EWx2rRKLF7t4
1vOhjLxj87nGNuQpddI+OUUcYjKx3Lq70XaQB32iXJB5EpPu/CW51hPGHNdj9MW3k4zJdUg2Km1i
vMivEMcNKbwVUwwkzIgeNOpSF3IY7VTjEl5bgq+a7XTP29GbHn8BWCVZ9L1N9OWNqo2e47sRPNz3
cqMmZp4FBGekrbK+wCwoTakK0ULQiVuT21O2hbEDyjJvs4ENgr7nu7f1G7+5Vos/9dyxeVMvLbOs
Z1hAig1kvrInhZWAdPCR8ZJxWPTikQKmjI7YBa/UMAahDFFUyhJfPyGffL6CKeJ97ZFbpoDemgnv
fMQM9BMBfHmtSy8k44KEsKBKh96Nu1+IzEpCNgx4UTSAzwiC26sG8osnwR5tR3ivlvpf26gx+MLG
oeUy+q7DhBzE1syb5MmcG31hy5Mg/Igp+9CZ+xDvGIyIfJlnI1RlPt5wMwejxmhDcxKmYgNZaCRf
DsyDXo/5yru00APUkDhAcv/FcTPzwSmSbVzG8EK7s97tjtEu1bODbfNUr5SjUyyFSSnaKP3fg7qV
VLS9DQr15cxBLyNjaaj1537pLNc1BN8Y7FLnQnS6rJbIdrdtddrIQSStZrvHJ9qSPF2J25sXhCaO
PQPKhVyR1224iEtCcBi9LGJ6dsgyqyEHpYgTqRyJm6oYskcyHWRI3kjat92NAiDqjQvsL7h4SaRh
0YJONDEHxEpyk9XleMg1Hk76j1pUqmFtolSl3p+8/5CETd5prYm030rtk6pTXgaSlk16RC+BQgNY
Vm4JbB9zOKqv4FeyTTdSwqFsWufqvogSdkghJ9GLEJvsDxOiu9qvjKM1kDQ7N44w22rvV+SQo0mf
ifdqyPmCon1J4OWN/8TSGcaerlNCmzjhsqvcKLEx9lzSJJBerU17bxlSG9JJioNa82YQL2UneVDW
+7fFl/MWqc2kfY96IeKhSXhL+oa3c/i6wj+srdoNWcLku5iczKoYbbh0T1jzw2DbKk+2rRvGBBgC
ZPT3U/8g2xaN2ATxJ1it0lVoKVDTedGdURjKDgVHRCX2yBHd0cuqmbPFpMTRvihX5sXnYgwrK4cB
4twiZog2nSf/WkYpXm07LqAFjAedt/48CKjXPcfLrwP26B9ZRuWBRCtUd4dJtdojlm82bnGQksHL
dPJUyEkfQ6u38/ORdIpD/zohMbnPCm2Za3dUGyjRvDDG8Xof9wAooo/jZYkDcuNh5hAFTUxaFb1U
c4qRykp1YcT6umMNK3Q/49KFWI6MeHodc5qNfg1czSMlqbbFQuOFxAVt7xYvGWN/DBSTBAeHlJd+
Dn+zYC7KDAoPilri57QYNf0TG4mBgYKdaKZ1gjZNkXzzbPphbswshwsMVwwjgXfAjCkJlL5nyE5q
C2RyzXv/K8Uf8et65yACIGOeWkHvOte25Py9Z2Rj7mI1os9Tg+RSit8mW4beG7l0HKHTli4BgZzC
zj/XEe6AN8ihmEmWWfIW4JWstUa6sGRHiE78RWRdm6Rx/NsITBKMNKkQjaHMZwRgfGx8OJmK5GAZ
MJckYxDD2HRN8BiTuapiiQekR2oYWA+m6TWspinCnyOLg1+Zse+SMHCq6g4pBFZkDeRAGGtdnTEl
Ftfms0NmrDdPh7hgZp7xLxQtoNaZwG88701bOzLR3DkJPf5UO4YSr2GgqErBb3zCgSN6ZYW/GIK6
UpcIMBDojH8mq21VhqGNQUu5ChuMrvctPA4I/sScRM4hPgPAog4/JwJzqq/HZwBzwJ1g+YcNDpWZ
1IX5bkFgvIRtwAdiRFXfMt8+cf5GPSlY45ZWL2sronFqZxr4qMNckKECwCoAFSt+gxVIaxIRJSeq
G9SbBnJd9GoM6QVik4ApidtWnAseTtBj/caX0adJfuF34Nzo+jrmh1+KUwzbdF1vASE6DnA8So4N
34XylV9Ksk7sZtfP4hrN2dXSMaf4HR/P/9yJ2Arx+Xskt3x7Vz8MftjbFgYBl6iONGojD3v+DGc+
U6OguVMgxgOorhfDPb/NBbtp7CZT6pfp7utHSiss+7P2AZ+yg+xk7RFZB7GkktkTyILi6qPpafaO
fX9VDrMMrj8dWs6LYsOTgd4EZG+Zu7GB7pdOWLknZOwVerYr/fsCYlPMNjhOYmZCXxcNIi/OmIWm
umpOSK4nubYlKD83R3Qm+d8vNZdM5zOws7kMjZK2QrMgZlvgo/82X1di0XekEFijuh3pe7dyLQM5
uvD66D/6chXK8J9NuhvuuUh998R65aIvREQzWI5k8cQt0rjkaWOUtMUBiyXBLKdzDe/20rzR4rHc
Ur8rK5lUS1lobOt7dN7c0CmN0G0FW3WfbhgbsMA11ouKgYF3squBXpmumMfWCOEbNCN6aQz1M5IA
7q/jtsC7+5v55gdcuH+LJQYo/qsnauozCflcADLhruezvkdC3NU2HznMmcdp9EOyLY0Yu3AkuOEn
gKim3GUlz5nZ6NCzg/CEGsNiEdsT8GUQdcsilJH+NMwhZS82agGba8GRZ8YuunZ/EGD2WIsERhWA
9dcOIdRYnB9NMP4GNTTkufkbqatCg5RKbUgWL640c2nKtNf0BPu73ypo9iL2l/0qMRy/N7PYEPI2
ZHVo1z2ckK8rSLXOi+Gw46H/pXrBAwfFZUTsnd8jEuQSrBdN7u3F99/5DYuMw+WFzzAKLr5OGYsV
3Hyzh+Pyyy8S8gXqxUTnaU2ExFKc3XXs0UdFLtuwXEqWRrzE4IfXXvl12c4Oi5TI06vh7VwrfFd/
WVjZN4hmgX4LXlFXz3sA5Gon0xiNTxZK1tL0oESCOI5irCZgUMie0rZ4BZ4sUoxAR8sy5Q0YMYPL
HyFti1jhdCAO6v+UWnNoqeTh9NX7JB44124vJWpbaZ/NgupyyiMeLxsk8DfswqhhfBxy8YUEYaBN
ndDKgfvM0hCWmnPDu93tbwBGUGZYdscrSvL0fkU6M3TR3nQ9ahxytcoS/SZWLh0kwRaXfY5ZChUC
SwZEf4nbwVMlfWDje09P37HIQDsqXl6cESYi73Qae32N7wR73Mm+SrO7y0Ko/9ae1YvTHY2ROACR
4TeJRRNfx4nrMuj1Gyu7CLYL9J21/g+icdWPZSzfumbZFUtgfcXhM/A2hvSRXD8E6TwYTSVo7EH+
DC3JwZfNGblnOYfYlyLmEqxmXJM2iX49/id64/gIedtQU9hbk2Zjjvxw1f3rNUQbIiNtqysiUP5X
uq3TeqiNGr1eHK7TYGMblBvl9+L5/zF1Zk2KssES/kVGiBt6KyKCiIi7N4Ztt7jhrqi//jwJ35xz
grFnprtVhHepysrM4pOXPIBSC9hjHMPu+NjxEGHFByJAEAXDPIamhyRBBsJaSo7gdZ4BR3tf7l55
UhEo64Z0PAfp2NO04Q4pttI8BymnvGXF1EMzDDMmygoRVNkFUmVhG2Y5dMUG6rRAsZegAoZFYMB+
yJ9jsI+k1zo1r5y2xF9lz3QaA7mZPFGu1da7kWDKnEXNHvxslT1B5drptVOy17OfK6KQ0nOuLV1o
6Xz6siShFqiON2rg6X4JDxgUSUAzYaZPHALUyWsWBpCCcgawogC9G6BIThEu+nqnGpu1oogbok7C
A6Kaa4b0EwUpTErYdiUnjXHk0Y6p/fLm3bzxBdR6rJIvjvG80CkDz4D4PZV7y7yUjhy81XYvHFPh
1Y3CKsi+c/SUUec/18+UnFws3tG+Dzu5EFKb8RWrI0CRc3/Pg5J3G4cbWziPLgwVASMT/Wv/P3Oi
Z35I3damHItXjadcSMA6OTA0+cvfljL5cfCtcXulic0tcGqdF5Xe/HQVZZ0iXRXU5djQ6LrXidOE
CYuUKV63KSKVDiJMnAfAeIhgAW6E4o9XREwbguUsXq4FmkuKTFUtkhxbA5pUzssqyeBTKyy1NLg1
TAm0VgBUDyI5wlXCJnxnuOv5YMivfwxONBA2NHh2Cr/VcLBJO78dhdbAFKygWlyUIEiE1tsRC6jC
yf5BA4X7RlWnkpctsFrnsmmcNWLTHoCP4sVdqKGcVj82YPrddslQMMdjmckjdfVX1sqoFxJj8Eww
r0PAkuni/wrHgZBJn3mZgZa/cBH21ubkyGt2MqmTH5w7GQ6Vo5VLOJd7iyYhBFG8hIL9PI0S8eNB
mVy2xapX/Vsl8wU0R7lFBcnOjWYGArvOWa6ek0Ie0DuViei5fDIaGTfY9wiKyK91Q34RtYkRC5KE
yaNePz9wgscj8NkzZtAlR+81ZuiLOJE94WdzejbbZR9YYwhmerUe+9Zzcu01gnu0HR5JwQnW5mnP
mJYml+45Wi5OI/oARM/VfVNuX1onnDyrdOGuezXwYap8vRJY6QrQjLTX2c8bhGlQKIKaR3l4XesV
e/e0eY1OZHfBDccGrM1Sy8D8BsQgbt6jwh8q+H5xUg3MyOg+pum4Mr/1GxED9NCK1VDli8u+MUVa
XWmuwxEVcfZT7R+K315tSqOdZLHs7X/N8QFid7NAZNXof7t73I+KRwly+rSB9av+e2oUObFyG6lM
Y/BldRhfUQZuR9X1C0N88+c0PbXeaxqAdtHfBUf6deH+Plh6he55cplV2/V5EqSwasKHz76hjU3e
EvVNfcD7mN3d6tuOg6oc7nSoHn7NDFZobgzXg0B9A/dscJ2kPHXYmHKtD4MyEPNkOzzzpAKy+26C
RncZXsfchXPPDA4OXEJ6j9H89S9E1kbHuFcnws5OZEQH5eu7SXPe9c4K4VwVrLBhrQ3CRfE8Iyr6
iQWW9EMph9/XOYmKqdDiCjam/HoHqx4xnp2OlaTrSIihTdqeqggrj95v64UfhwJhQUJvJpjiJ3Sk
IprRvWlEYxLAyX912sK6hq1PHlKJxqGEID96WVigKAhbffZ2wlIbCwpOSzFQ5mKsyB6pHl6eoLJw
/BWfEUCs1O73GF55nIOHr+PA34Rn21CE/yQ6c5zCy6hGk4M6yympV6ifqRfKzS2jzBJyWN+kqweN
kRjFdEqpeOqXohdKk9YdITd6BnVPUWDYmO3DPXd5Gx4CJJuH4Ik55yHS44nfJx6Zs+cE30m7yt/V
2Xl1o8+CbIZu9Iso9OPoONLjlFjH0ZFvLAfLwX60HNCWh543N7fi3SflGT0BJsZsi+lmMtFXSS+w
2HRv2UcsC83OGzSUPmo7dOD1d0HMUa82n5vn5ugeVjRJmtGM6ENbLIYYoCvXcH3f3NMWXzal/ZQO
IbOYx2t2mLxmu8kB5Ls6NDneszM+T3RJuU6emxsoS/M80ZP0s8rFModPw9uDb+NewJJK/AxX5Rx+
8S59zcxhaWAOd5NyH4CtXxrQx8SroXnY+o0Op1BbJAn9F6olWi+VaJFWcugw0sCvv3l5OJVji5Yb
ZdB22qWY1pkt9mazoqprFMgsFZ6sMUJp56aEa9mfN4pf4gRwBnrmYFX6C2xfXBi/j3n8E/8Uyoia
mingXvanTMAQN4usn7Qe2vWBkh8pOl2au5x/TMpO0DSpMJqcSv/AnhgZabNSb1+wJTyvzPLwggcQ
UOKu9POt20f2iZ2VQL++2A1sEystul6UaXCBluPWolPVHR5+r2g2K4vSHyLf+6q2YlzeeQ7wA1yw
iHl8M5vbi30nwKhbW8RZ9DYAjr1YX3ZLQJfFvdisYyE6vC2q41tUnBZ/TmT7vjnaTYx11cdsdZLg
vVrwK34MT2XwfCAiZg2Lp9yeLTvjYXKFgncfomroncLdMKO6E/ayP2g7uqTEx78ZI4xWisGYrYko
N9dGsy5Ky00wPSF3jUYOJGp8i0l2R1m9IW8AKRgNqIzKLGbTlFCpOXQIFYaBF1Bj8olFt83fV5uX
+j1ZcmbYmC48kc2uvYn7aXPX/1A+EGKr3RKYkQCPQBasDGwY/iFBAwo/AguBkEXbXH+721ElKHQv
42SzWxUDAwdOFEk07YJCkTa5grdfxsR3Rr8M4WsZ4mSroinmIltYazto+ChBeu9+wTVbW+dC4x/K
CGZ4CuJhw+V5uzZL2CO4rj4+heHxYXWjO8TR+0xrQWFexcAQbqaNjmdS/b2Cr82q3friMVv+feeF
OQzErbfs3rus6/TDGJbpaUTFCTn2ku2k3L8HdZrVbbaj6xh6mbcdocCjmjevi8bYSycGfa8+Tj1C
Ax4fm/QOKg64lcvebYRbyKDRr0TJZDFZRtD8CCXkYp4BKtSvIUNjQM3uA54sNMMgRiJSogEPC4RS
EzadLEFR6ETwo5hA0Mxg73BxlWApBlJGhrm2cm9B3iR6ko7kxbiyrlcPJF2REQm5SH28pl5X2bie
o+K7gqYrNTcl4mAKolDnuMl+9GpBhKUKLhtCpdZ58U1pY4rgLN9GlLGrlZ/ePMfdH/QVWTp4INO1
oubVPXMGeS3BqxITHvyK9n5tkOBdyQI/uNB6vjxjVXnhDMwG7uBjf27efstEN1uLmcXYuAdPqigb
E5o48zHaxU2Du/hT+att3oQ9GLugG79an2CPeFYtvL602Gp+3cqmPH2u2ESMslXAVK3SrmIxRcZ6
lye5eI5qBJZZgN//3i6/ePhapGmvsJA0r3/1EzUn4P3n5r7C3I6+XMh6qXgNTv6nV5swhJ9pi44w
YepdZgyZ4qY4qfxdx9t5vKmN324y/kxKG1q6XUZmm4ZIeIuR5lxaiAu2GE+hkoFKC3fq0DwZ1pVt
vNyK2dAZ21ppymsDcGjCB9yvy36JbvQbcAt+k1eobWA78v4lhnT9t/JbZkXEVu3T+wSn+e3RPI8L
s2sQqdbBx90xwk4hMY7uO2StyQ3Wc1YJoF2B0CQ9RiT4P0LShPcI3BGQw3METCk4Q1UkxzT2eBvQ
m+6r8EI1LpNgIcQkiYSa6L8vn2qAliRxGbOwHa1SQhFG7EY9GER+o3+vdT+r2y97VRZ0vsClDWiG
1qvYXII0tk94aXSeRJz7VgPzFgSCLIcVQpwLLny0Z6lgh/IKEd1alz42z4Ovm0vfaUplq/4WqeQ6
6vfLGFHXe/fAJKCo3KhfXEbP1dutTm/r7fDWhYQ9JRbv93hzYig3JruF24p9wKP5Hia0FIFpylwB
hTo3DQg/2+az0iyNk78roc+neZyzcXx4xlrke5xrf+mIyFiIF/HfHvOGOiF461NplqPkD3l+FSVd
f7k598r+bds0f7ZIryIWwvvY7MarR725w46BcvTwPWdy4Gq9HyJUjuIBV6BbjZtlLq2FAijpJeNy
tGwX6UlF2YT+5D3TdljwI+4RlInoAaF/tFtcul+n0jo75S5ECgLyahD3YmdnN9gU8bqhxDl4wK7Y
MUcJP+2Hx3tjFXvoMgFibDgTFxsaIEId0nZCj7RfU/ngoHwim19BVVLSiY5F5E1QRisei7eR9LZI
ijHOhIAh8Yyy/KojNtbbywkaT7SGwv6HyBWR3coVBMSEHBMdkH67xrMkMNYjN2R7W591dfDAMemD
pLmS0TnkjpRTo8h8SW9F9vndOoNhDkogTFqHhOOU30QFke72/Z9C+dnajZ48WwSL7OMRYK/f8LVS
30RL/7KXffGzamtpj4vtp/98UUkpe2lbTj4ypZJtzqclhEHHhbqDkmYQehAiYRM6lEhDioJbYViF
AZYzqJ1Vlsh9Zt+bZf/qY13my1vw4D5nfqPX6J0okM/kVWg4ZWTqD95LpwIViPcQEU60IH1XYuMv
Pqm7/47M6fsGaGBXcaQ6+Lp2sZvMvo6BdEN3YedmdRXxyP7PMyx3vcGYykepbD2a9PpsGYHUHyZk
m2vGmqlhUiUTI5xxesX+i2ql/q3bo6+Xzo2j4oqC9uA1pDevDG8YIl/AJi72BWUhSiX7E1Zcmm9d
OsjXOZ8CZMBe9gr47LyjyugbyamhHElpiCMIZtSIpajDOxDt+SMvMz6Rrzc3IfKUshMRP+il2SEp
1QtzoOMUejCfQa5IIvkILtOZ/O954OeaaRm37ZQoBkxsc6k2a0ZT0nYZ4uJ83qqE9Zb0WnpJPdp/
uCBjPh7i+pTgDK1hj7G2hmnslrg6+hzSvuYaSfxzM/eigk1Tv6zfrlxM8NLDS5w7qRsgDtZxotmg
S6un5+wmvUANq2iYx5cp3uH2ZSrVZYJ8rcDpKImk5geMJq8lDX59xjU5HOcvpwtLF7fBfZTVnB5c
SZVjOQ89drxKwzaosDOh+YUAJwrr1i2Qy7Fm6nCjcBpiocRnDMQbyQqHObo0xdnJLQ0JgdsmBQQd
S4xnq7Z8FqX5lahuZ/1N11Ms2v8d0CqcU+cT1vwDp/XBXlh8rh3MCz4O3bHkaqeTlNRuqholVzhx
JReUquJm51aMehbG1vz/3tLI18yQiYPokdvoa/kg76p9KPUUaUTlFxJn5j4FjyMUN1Emczm97AhU
m5OBNQqWzqdLpNs1URpJTVynGOKeO99fSYRK7I92MQCSaZEfZLCwiG+nngyRBDR9YD79O4RQ01uQ
0E7fEQBUcy4+dqvs9x36k0CcF3ivCJDeNgBSFJUzOo+iQzqM0gdg+1cPqkBPZgvdOgKlGk3p2i9m
rQpunIDePLdOUg9xvYVKFcDkGXCuLVcVpazpi2An8oM8SIeQPlxCx1GpbyI1Hu0jsVGEJm7Mt/SJ
qttGSNK1vKOU2jrJVGVxrJmIJZ8IQ0rOe12i4/ITBfkluxAmZ2zqTNAb6ezJTrLj7oEoQUpCt6yK
POEsD30cfc1+GTF0yvX+QAypwE+C8NQCjTs5RP7OZSzZ4tbWVwqTZBI6hJTeensbw5W2EHCGh6y2
crGQLPaYiuuI2x9xsyXJkR3YwzviTznTmNEuJI4j6z1zD3MzLaFaSLNqdkeUboBNuHCY4OkHGxFV
vFU+fOGNy2IC7J1f+Pjj3BLvPJTaSRIkIZ+SUIol8O940j9WUjM+M7dU1P0CF0njghvck1Zd5QVd
yCflBqyXhnW4PNABEDzLPGD285OTJrSHsoh1K61PvzSM/WrPtIr9KwubyWxhSchUEPnuq9FPogec
uBAommbFH9mMKZyTN8Q7q6AJKyLS+1Hsn7P866q7CIrmJqj6ogcHQ1XlEBWTTB8kn/8Tuff0vcy5
mN9TOTntqIwT9/PPpxJUAZhTd1/PvbUACzRmpNOhv9p/kBNxn6qEKR5lecdr6U/qnrRGRYp+alAD
CqwTgIKG6E7GYFiDWbtp0kXIl7M9NJGEY+s+aOtVDTufXGIJC9sebli/vBWItUgGoIRUFTz+EGPI
DvIrcylm5jfQkqlrra/TOayFYI7daM6X1mBJ5nK73wKCa39nrlENoiJkV8jrhli4BtRBxF39IGsO
hjqpo0VKTSMGbbPi2QLV8170oHYR2SfNV4zyXtvrE3OWlHhGR/6vfLeXoaIBqV/NPyghQBNQaUAV
C/R8FIc4OK+c97HWKh+PpSBWZEbLDoT+DRyOLt1TF5Fo50R/jyo7q8m6LYdAHWWWzxTJ22cmL5z8
0Hf1c22zdcIHrZiqyhRbKokMPaZsPpjxQaBYIXIErsb/TkQ2LjJzwdY960ai17xle3/syFtAe7De
OW2f/SvH3X/6lczN37DrUpSKytvgqmh/v7awwKEmpviGTgzkj27aTsIK2uucXVJqpxD3P+zta82V
K6OfWixXuOJGZDlFBtPF13ASdJvX/b9NExrZIoWk6rLt6/Jrx1a0oENmrdq/loSuJjtaqFM+4PKn
D/JpJ64+Vtpml3YL1qlzGBidE+19DkFheF5VZ5/JPRBHYQsoS7G63bCL84Mjc11FxBG7Xjg1HGKT
UJAuk5DETNstaUf0hwJ/7gc21JzYQmowPrcotKA3kCvwX+hPofXfW74PaQZxCfV7NkqGm/yvJX6g
pKYWJqroga3XCAAVaqug97D5yVyWoicC8A/aAR2slz4kV0ecAva3HnzFrHwtxqQK8eITUPQVbMyC
8sOZugSQPGv65mdqlKkiNlgBnA6Syrzwq7Qvr1uoFkv2KEcFGItXLFM/NnWOPqsOMiBb2ju1wxJK
JchY15ycZepQEvQ5XQkpRQZfIfcfD33okGFwHa0ywc5uJKK6Ph1pAYaPCe6OleZ+czZatAyycCDW
syl/oq//l7mIQW32dgQUSkWAeQbVHt9S8Ww6Dfk1+vxxgfWOonwRrPsEQNM5AxuZaLZJiKi4OfU2
KsgWUZDKdihm7JdZWP4dOi25YZaeVm1NdMalH4OVgY7ppsYWi8LvLy8OAQvX1Pkx0HBSniIbhPxx
cLWE5IdCwtydqTjUQNTioJ9sMQd0drRQ9ZgUZWw8j9CRREi6kkUYRPo75ovCHFl+vu2GRzrj1ttn
ypbaYXdt1ZJXdxRLxD+h/Hrls/TdnN1SuzZrMHcVJb0IvJ4tyBLvqESDJbryWjQTCMvR4dHaX/Au
2706xbR5+0kxKz25yV8FHXnaPNfCuNR+0kvJsJfYg8ApkVU8vUgcNQHniBGJ0rUYw59GmzbVlCpO
OKWp/0ijq6+UlVp3KCuLZHClniFW4H2snjK4b2CAigUqket8286tWF+ZZ2rNvXUvnRILndbYwvhM
N2gwxmr7WWpeE+tOv+lP1ywh+DGjEglksBwm/td5eTglYbnYTcgC5gkx4zYoR9ufFIDz0DtiEXdv
lntfMiEjIidxY4y+8N/VmnD2qwQD2SpXxAcCml1Q9O/cPUpjcHaw3RNNskO3bPhLFC8GhT786M4W
5nLeDWdLdpOtOfajc/q54wiK+VxIp/Mg2bfoG9PBfJaFUn7z3G08NB6TQ/jxX06l++hVOsXWhdGm
A+yhWePEhmkvGTyICQZpr2aVW2lQbt3mqZM6CY1gsF8d7g/WeayDEtV4GRYudjx4d3EJZ/r24sG2
Hw/iwb5/7RndO49r7z6mqjY+DpPBpX/rf3qN7gGjxyOt7s/IMMlOaHFDhQvKTsnD2hJcOwWG9eVd
eGx/u4WgHi7dxw9Nb+rhzkude3AN6G/iPdpld9sr+Ncu2+eoEhnh0yvhXCozKrr6TtLJZ3Ib3Ua7
DlAssODNfU7Oq8OqvMZhalAYmv1kUu1XBltXRk8XwhWv0Slkx2Wtv2kHTzmLair1iP7er/foDT+s
DA6TxrDoAeW0iyBBPhDS+rs2hzLVudt7yh0mk9/HOgqrP+/WvneeHZpWu1S1R6XoGxphY0TH4kA8
m5qtWvDWLTqVnukXKDLWexIcG0iLquvD6uheKwCxdTSz8xRo9+xfrE7aLRGLksSiifQ+gP68WZ3Y
k1Zj4y3NQRvzL43macBTnYECck1pnQEmYg4TRWoxVLA3LCVAv0/zjRkCaPO7vTyC9TaG14l569AI
7+LuvjaWNlhqEl8ifJ88o3SBNbJ9TzuPu/U+uVfT/546cYUskyFPO5jb5ohR4Egtzu3DLxb2i3MB
V9PmDYI/srISoounm+yd+ICt+X1cPxC/qBX0kdDJxQg1NVvJ16oSqFiPV9N4WnFQwm9z1Vize6zO
AVUW5Ya11omCYbhslQlh2l+Qfa843vfTXrx4ExiS6l9t5vYFQsa45poXuxAVX70CBvwYJRs2LqlA
VNNzXeDVOe4cYq8Q1cJa2IgaUSFauoc/NSnCjCzgewFpbcQYJxsKC/y4hkol4tXB2kC0WCW6Se/V
PWB31wge/K0GV/oO34Odrw5Y+nvpCigDp4he04ch6v6flp0HbZ0UWZXcmlvhiJEjlR1tv7k7nVQ4
BhzYbbfWweDDezvHTkqDG7W4uQQf/xAekKHqdxGd8qyqw8LtVTE1NPgO/wff8Q6v5hkEjv95JsOY
H9wJmPSEel9Oe9VBo1fpm/89Lp9mA+So1uf1yH+xmxMpRNDLC3s+vYmeq63zSUR6xj1Rba+ubsER
sRX6Ko2TcOLnkMJvR7KiUDpPABSOK0yXck2epSKFxu1PR34TyDtIFsR6kJ9YEUexHXS2lJYyKkZr
qbg6pyEezyx7KjmIGFgb7N2SA9bPhD9Stz253/bR1RyUAQf4OK+fh/Fl99qt8rh2civkpNugmP/B
aIPEoSVvza+v91QF4pmZd8jbTG52SyfuQAekg8uH2oQslvV+H+/VXi5KPJ+F5gWB7dVWRq+s9GSN
mS0whj7E2yI0S/aUMv8FCShJkymCrgS1EFVzVR+uOwVofyK6CzxRmKkKjCgf38zi9UZ+By3XJUty
llFKO2Z53sB0E8/jCn0/U6iPR/ISUYYsctmNjlbaqHHLYIlRj2oh8NSdgDPUylq1+xuw9MlKSfL6
r7WxSVumJ2pywalu9C/aAFrrkPBVYacQW9l+CYpVIsx8VwD+acPxIKNR/B6fMub2PhujT9ckXiPg
v8TN49lukDa/rOWdtYPQvmy2Ttte9TB9m7P6mq5OVPNwbip4Ba9Bv0xPBPCyTZ8cQoli+wyGQ7gS
FHqF3huLSOGZ93bsYtrnkpSQmBCxEaswzFlwOSVtdS+yh21HrOqkfcmYSSLZQaxrq/2XGkSlzIgn
g7kwuEzikabCy4vdZUeHcp1bgk++3iGmwV3R/YSfsMjjG+i7S3qzyY5x51cYtv6Oo9rDz8ZTS7w3
jfFMK/w6OKJ9nRK4kxdnv0Dw6CsLkPOo6Wh6P0fMGrIzub2XIatdmUPXtjlR67Fa+2ub/HZKnPCB
bq/OFRlSHH1IWJiTbJy37rZNzQ/RjkwmGMltipdI5ncdSM/0m3yNrlHJPlAuW6Lthj+hI6H8cfDo
1UFC8W4qelBWpc4kyrKydjUvAKaHE7sHSnTe1ynjFVoMjYCEcz/NkzBdjyPX/k4i6wtQKLp1/9Z5
dGrs5TEJMUAiXvICGZSI5T9R2BOu12Qdaoin0BJTSoD0Rk9el4oUdeiGa1FRtlgiXa10S50jRlMy
fc2WFUjsVxDxuxWz+ZGRfJxH6hZ/tjSMhptyaZ8VPAe4HFRhx5E7UuX8wdmKg124m3af3TKzqLfv
gV/1asH3QXVT/8y/pZAiBiDsZgfMH0gDO9qAdWtBJWj4RrlZCU77VuvMN4ywMHpw9SLjZFWiWnSd
3qf7cYGI2LDwfRofx+n0NN5CZ6zbu34hPGHJyQkoHFBAUIsxabj+CDB8b70Ew789m7FzXra+Lyyq
Kg6fDqDt41yWkyqdpUF9vrM3N7nmffdOAw0sqMW4xuZKwopeeWcv467JnV7VZrUX1Mr4276dnMMD
O25AqeqkOHqOiphfrvaY1B6mLzhoH6DQbyMswVGT++rSaGEL/N40oJEW3ePXfhTsXdWur192KW1W
2UChN6XN188zHcVppx4azrOFlrzD7TCTQxt9wjEol7z67El/wG//GFS2LYLnwxIqR8uAeq/qRQ3j
WYOQ74s8pebfCRK6u71d7t1pPcGev/7M9tGyL//SfEhkFR+QbZkKaj+6EgSovKDE+xOqAwI0JtbC
PgXpIpbjX/TQqjZLha3CNColmIQ3QszcZKXG318aisGdpz+RklT5oCkozV3eYkoGdCvFZ7lgkeKR
TJIaS6kRA5dAbBCOlLMphNGoUvNBmCzio+BAErWxgCIQxqmDA52S05GABf1DqyktSrIM/QFqORTE
BFIoWFApINJcNT6QkjrvnyJ48m3H1hiNEsggknha+Ozh5AZKRGWnKKj+0sEF+tIxsKlsFUNwf1CH
b6RJXRhX6BTDSWgNf9NepkCRDSk0RGoqAdQUHlOdkyoOn77KFnLoVUOJ2mg/rfEiRlRx1YRSMQp4
f43eEm9CMOEkOl5MefoBMbUbACE77lBe0CGh7mvtEnjzslT0oKi4BRmRD2H+94EmFKpMNMheiDtZ
N3YYStKaZGTa7DL0VQKfyNGwCsuJ7neDLUh4pU5ZMIvKtRhh8dGU2hEhDHcDqAH9ERlKT1XgkMyk
t8OWzCBe7NNfFIsyjgRwixolCQjdSft4YvG40iWDpVFe2zC+KKyD4uGbzOfZAYzRzteptxKH3+uZ
JO884U2w9yY31bARU04cNS29ONAynA72k5aYTzxqpa04ZWmqyb/u5D1vfGvkZWtkHTVTp/R3phOn
HokH6YCW6h34TOSzx1a1izijf+/lDbDvgCZnL9OtIASWkiUrtgxIcbm1uiuyxr8TI2mLh4qBZ/hJ
DTOI3ommtFeALeX4kjQeIwkM9BKiM2QvxVd9R9V6kUm2FAderZuvnOpDOT+v18uUQM5GiiQ0fa6e
GIEvOijoVfatEdV9SWZUuTep2oteotI+tYtEVCO62gH4QEsR3+PbhsDVNvn3QtT7XN8hJYFJepX/
/bQxdJiog7gILKklykFzoWo76JJQInQD2avpFPnHYrbo47cD01HhIrIPgU/6WIKmsmIOCouQ2pIP
wjINCwvV0rRlLTv0DQYlW08BEhs2Kl+6tJQjNWClDWygEh5lJjty5t5qbAv10bsgt/0Zua4bN5Hl
APqE7P8SBjkRyUQGiYls+aeRL5rjFgdQ1Lr1FgJeVhnyCbzD5UHEyO4hToFudSZBwKCzNoBWgLWm
/J6iCEnkv0Jc/jlyWaRQQM7hGzuVgsSQlC4s4b5qT6bMXjU9zjOzuN8hnBS2qFunePfd4oSB+fgD
PxtOqOvw+03q3Q5TNgLV4yhSHNJd5N61UXSRN04jLYkyQvG5sKPI9wHZNoNPe09AFcpIE7GpREZX
fWCADD3UOKfO1XALkr5DKNOlY+HOmmmxMvKG+r8WFVgXuQREpafBZkDZqYuRB0AnTFVemnxK8nj9
6gin0hEvpiss8dz/YsmrufNXsLi+e/IHusNkcrCr5pEN/0J+//eedGIy9yT9tbHgEqRYaCZgMkFI
DINeiiUUw1IMCJnG6MWc80JkWSFMV08oU7WruSikRA/FYUaruHqNqhBmy+3CTHIi6YZhDZLd5Dwr
MUrlgplZhkD0Eg8dF1pRscRt0TRgcrx8mIEavSpCospWhNeTHYhunZIVgaowKJG/lyyZhd1cnJI0
Fwp9TVLYXKbMT7oZ50tTUbdy6fDdutOT7xKbJV7Y7R+wWYNFg/soQvC2xReW6uyKehqwEeN9xrT8
6aMpV1OhiKl1RhrmalODTdR6Zvo5RL6a+T+LB9Ra7vFPvy/Gz0jUIB26+5jAs45zYUPt4i8vIypP
6Y09twMgzbkDPE0zQ5DbaX1YHbD6swUgqg91Pw7MvkK2/L/4djhVV0X9ApwZ8Hs9iPxmKtGRwzbn
6GIglgim9kmDGeGNAYSMuVqY3c963Wmln/g+cz2H8BWYAuFOSW1VPIHE1aNfmCe0W3VCrJLGyDrI
I3QsIThYx4FMLahhoOygnkJ1r969oB/Zd+kIbK+yjIZMo+HJjjD1pfhUtULNafeB2tPu6BlJLZza
iSza53SRnp/dtz6+8FzmpAJjZ7r+gx7NPfnSroZqdPSXGQwonGBmYXSG76VundhVo/fP62c7/GKV
NRSeoaNOTK6Sxo7sTUcea6sxVi6ZWXKdcrkKTuIIYvT51L5rI84JabwolNKUSCBDood6J+8iL+9a
JTMUNyh6kp/pguW29Y1emeKPbg3EmD/WUqKeuNluM7JrlFQ0FLUzwFtDpCAcrjaArpxMtOTliod/
Gw0DT04bMtwD/D+gRpTLuHb9BDKCqAmNbIde528nSRP3fwDqTPLESRyty+bIS1M93zVfif31bhv+
U+aszYHhFbN+3WD2smNRuqEL0Jl1O8RkW9prYsI6QLytMj1hH0XwXzitnGZ+FL0vvDR9Emjtkzf5
OkRsUnxZCfBLk0mV53U7vAIOHAoMESRza//1AaVcwGDMbjMNGwYSMqthvCrRqpnl7BrZS8nrSYUB
FQHnlBQA/xUsQnfjq/hPufcMfI6Ck4QAPcSpq7KsKuUw9t+wffO3CuVybFFpGvu41uEkLi7/3NrF
n91w6xWnMmi6jG80Q1yofq7fVMUS3XBmyakpcOPDlLg8CJvbf2EDYo22Sy3neXkYm2sSTKPLd/KO
n9nKoHUYSJt9QVHKdayl/oqRf+wJPwZQo6ckcLbKaDTKkrf4NysjlrmNiiOVC8DZInW8undXiJPp
xWFh0BgUONSSy7DlYROYXtaJUGpwEkPQCUC/qN4m5r41z+FhHluADBRdpGrLL6Fk4+jYK9n1zEXv
+QXXRZdhLStD+GiGWiV/iK8sFjeWzwbCopqnoEhcVYkhxGWV6Qjmz0SQuUEiTEjg5wOwfa49ziIR
O9/qtCpq32fn1erGZNF7iZUmUhC2bp52Zrp9csvHhq0Lr0KySkGSogWyyNYYeNsQgtjBJeRjGde6
q+hNsZkiM7NtwJAt2fco7r6pH3cQC81kUwvS1f7QL/mQqZHkmp9mGkZBRogHaoBc6gZWc24+UcCq
0Jc8Alk0JhU177nKDa3yODBPpNhH2SBll61USjmHSpiPjshI5BQkJg0ifEX7ivkFkOYgqQJygmts
TbLuowro0aRInUy5j2BU9cOfGaHjZNDFqxDfQbkgnnr04yD9gjWAcD25Qw2RxXIuHq+2igE2QnBP
cgd34YL6fB8PPWufvBAWAewAPun3SRCa4W38V+YbFHwBBA029byUlDeuFV6ixKOgO6Uqf76cKsrS
Yq0Rk/u/1TOzNsFQKo7npDGQclaqf4Q0Mpe2uiCrtZ1uliJ5XUCF0yqGKjoTd1ZjS2co3JBz5d7o
E8D/hk8jfBNoUDQLLCJQlSLC199ytxaFKFPvZvdTKjAtUrBDeD2NUb1DHrpnzZKznrz7/6phB+c2
VVqmB7k1N050MLrjkWkK2jKYlSrBCx0+UE4X6KYKk9qqqLrNmsP6JLNbKvmakPgd2FWL1XU13ndg
zZwYx2PNTlSClEuncyglhMT0n8pCP3I1phlKdhvlcsku+1L+6ISzreBFAUxC/srmBhUKNAIUl0ZR
/YqnjL/mMVLyTIZpIEKybpeGGGTEKCOsMergsZLgUxpgtLXelJheXW0oLFcD5cgKxXMCmNIl4iJF
sVrZYCCzOVF//VWjhQm0K9FDwHj+RN/BsMshl5d9sozUG63vvpl5xt1pFWK4v2pRB8yCq125Ofi9
dvkH6muwCdQZbC0CwDHkBhifwJHiju3dLxH3ty22vGj2OTIugdm9iVerhkx+5PON9HegRHckbyi6
KTd4ifoAej8e1Gbf7L/bjSfblka9rLGgzTCaNBeWC82JKxuxHD0n1y7R9mBoDf8jBMzV1Fjrkbig
YpfcAQrhzA3eGXtUYZd2H/Us1DKaNWNVk6Yx/lHSfn64SOygKlvrI9IlLHOOyRWMH+tILxS6oWTe
70e+VgbSRk7qEnEy9ZPmYHAD89Cva+AXOprOXHzsVqaGJCiQ4HqYwYskxUWt21tH8sj89/UcDXtN
Ii3PipgVT2SwOUG8VinBPPJHYDzYJkOEWMmpj75JE/yhFJYDTVpBG0WcaDNAnLVax7Z1mkZFq62L
90+tLq4SnjmITMR34vNqJUK28yMSV8GnxPVj/tao/emSqGIAIKn1CwCJGr/GjMkhjqDcZDI/Gfnp
KCKiSx8jXXUIwqAro7LdVo6uFEibSJ74i3WhREGbzxaA5NbJwDURKmFphoUgoWS7HVKkXcSLIxLi
giUg+EuZdufdr83j8E6l9jQ8DJ7j6vQ5Tse0tOqZ3bR39czuE3CEdu48yiAdFbDkZ5SjylVUeTL2
haIxkXuFJuLDF2ogQyBdC5VifmtRJuaG+JWNvYxS9mZNkn9hviYJr9Bi++fAwJjScDgMxcJT9JpH
/xTYCPqq5CQ0QCZJ1q5BRa9DSe6tfqdgXTHU1MtUt1MYD9ExDVmp6eWdg7TcqjffsXXbNu812poa
FRDzI0iueI0C2AjyNHp02bUXfLGoZhVqHdcNkj26k/jGkh0eKaRf2VxXNZQt+7C2Kftmuz4Becl2
emXYuhFaxzXwDpEG3QiEgKRIZBapKRVACO3YI0wkIbuwni1whQYkAXcnQZRDheLkLsvALDPNzaTN
GtCPXbMBcQ6n0Ak1UBNShAnb6CX/LUIPxjnilKWnc/hxP0huDnhJyE9CHhIsaTZJMysF66PGEIYU
JzZpg5Cbgpt8JDBSUz6b7xAsvAy4L/dJbJw+/mw7+FwW/Dmu0Qej8cweQZmnYp9dFwtp0Wa/OEpx
OgYns0htpEWU9ffukgY8yE4S7gxdA0t/lVVpdWXvpBxIoRs9DSOkTL+EmmHtiq1PgWSDHizQUyE9
kGpSGX6h+aOVRWO6hDNNaQGolUBO3nzUq59Jq0gJDDUdENr170mKgr1g0Yk39XEdr5Gfw/SZ0Cz0
S38JtJEzxTiedFmnsNH+1NhHEHDVWI4OuJSYW/pjUuRHX+TeV2fi+3Ta5V6Cv9U/dPdo1jZITwmE
w/qAOGmhSuCSouaWcuRuIt9wY1asNpH3Mt5ri+uGE6XeftgsF/WeKUm7MqA30FeeTeTGorPz5jo5
uimLAkS54VDkXhn2gf5Cpa3TZIPv5D48uVXzLmcKOnELgd3WHsrsT0uvon1qcHy9WXjtYla/gseo
nwyQEsBoxPNgiCsrPB6PevItUDSJE2TmmI/9QBkrJLwTRF9UQVBlJ/J0rn1rpe7MamU+f/okIipL
EYXKG4L/aVtfqfaJgQKOSXgm4FKgVLxqBWNPnvOkWiIMQY/8UHQsKWTX7uHJiTJj1s6DhmNYh/DS
PI/yt8/SnTnOygY8I73jqRkD3yn0LWVBu/qXGxuF7pyV4uFklIyqn8yk1yepX4dyO+adsKrEy5D3
4tT0oEE0VhPiiFPN9K5uGWfgu5uMdqGCl6tLlc7FfsFHd+FSk5ucoltQmy37CDvIVLCTBjjk9KH0
tbZR9gnm7Jhlz/5/XM555n0BWkZLaoAJTuRlBypvcD35RGo/qNaE/AJYB4R24mJi5InxXVCtKWAD
Vu1cSlyROTlOcIIfNq93z62TLX0I6q/Z6497mHtccG2IrmK0CQ2MAQudPa0LqTM9dp362dun3iuO
nsXmicD241QJF1MGgo7xipQIf2pAkzHDiIR1SYmodb/Y2/nu3n3Idm97IFnUZpXCqBbZ/UMXRuSd
uEcBFyzIFDOm9XMqK4giX6lJsb0pkVbhRKqT02rJ+kQ2eRzcSk2wq/vPch23mL68pX5VT9KwFUX1
0Pr+EUTI4I9snB5Z6JRsuq+xQdIsmOlDOpDjwyyYimy1tWsV2nW06hZZpF4Ql+XHcrW/fUFsNyzK
C53ioAYIhRLIQ8hJEoRODjOs3qiZEoXyClphJWn/F3GzWjzais1Kjl6q3FfiVKbTB9+d/Q9R57Wc
uLZF0S+iihxelVAgZ3ihLIyFAIFEhq+/Y4o+dZt2twMmSFtrrzADN6fZffowBsEMga/X1a7QSHPj
79RpUGnAQbz+wbZGIO+B+zK8WOxbr0TCeFblQ5Bm2Q/I9wZPtpJX7H36kr7SD/InhEmgDfTYuXIY
wRaVcoZ1tVvqnxbAed7t9U/B3fHgjxwygNeZj9ig9/FeXstpOMLIHdwvjT92qzO2658YgxdM8Do7
Nk7sFypr44gdziQEbKRmZ7Y6OYWw5t6BfkFBzVuccjWQHVeN8Yg2A90aORiDA2s9Fnis1Ry6f5H7
/EmB0MPaFLddjPvUY7f0ZREglIZwGnA1ebV60/9xAfaEOOH/U+vG98s5bEGYEXY7boEOhOgEdTsO
hdgWIp7hJiiHIbbT38xOr0jtVsAbqIMoK5O84104dl+5oPKQEkJ+Beizv5Lj01lSbaRttmjuBhVS
E5tmKbxEocpVeqki3A2Uogi4oWWhhaHyUQtLt3r3Kxz5Ff9R6SySrO73RaerMAH4AgcTDYH94M2X
bx4ql+RUalenxm7Qj0XXlUmCBjhK4dXjriEte2dH1mZ8spjcm4K7YkbgAMTLLZMxX/Zln5yPvuyD
z72ZIul3nm1YxN3UEUDk5DTmeCX65ArVLSeWL1KnEbS4fTwJVMKKJFfoo0oqkdRGIKfjxI2DM2zB
zokJOPfc4XggzwMJS0qJX1WY2gDC8yhRksCqOuMn7qHbXURdkkX4lmYruCwz/+PV+UxvRYYZgqIo
K6LTz0HGPU3SSkOaFiQP2FF5CSu0/nNaHgDwVWefiUQoZKX8XYT0t9VEz0tlUuIKzPves2llV6NC
nxLcX43/WIpqkLewIJFE1Qn6JuIlTZ+pCikJT5gZyHWh40u7Wt4dFI8VErO8woLI5TqAjVUoM176
dMiDGk4og0nyItCnpY4aKhKloPk+QReOy0OTZf2/Iw5bNecQGXq9GWlyOihZmJR0qjPgnBMa+HbD
uY4uv6STnSsTNGYmvXRw4lY119g52sffy6QIhrGememjnfXIRsRT5ive3HPW9FMu88Ti26ysA4fs
bOyuVj+LTT6LaIqCGW36l6oJdHS0B2XHL9X/6pTN5Oiz8gfEjrX+W/+VWt7pt1G2Tr/F2eWBvmtx
dhpcJjeSXNrsD379tGu/7x1sMk+D6NwGncd3SWUqifnsgkwoS92g0ok+Bui9PXPfjxnXnTfoD17d
vf0qW42LFd87raaXS7y0sZsqH/3LoROV25Wo/XxN6x/z8tvCOAfaX9ROP71GubPPJp+CzxCkXnPW
VHdJu1ryo3PvWQvexXaJ2sqrDN7kT/QiR1fkw6/vm18sT2+706ZI3y61dkf78nKfT2ddth+RmV5g
FTVxBwK4ccBreZqQcdMefBn3orVjUsNOjLz+6kJNebDrFbcBkANM+75d3DnVtF0FS5U59Ze9ZiZf
dU5X+3I3zw3rA4SHGQ5Vf5MzZVxq9hl7VXvdCM4f43m2myzxo43GTvUMe9xo0Y/YYZduJMNkddju
58XNvWx8ZvHgSke+0OYRvKNVvFlZZX4qnc1CEV4iSjUh+jv03gv4rwLrKrfsKzhK+nabKEgHjbtf
2o/Ocbd58NZFt0kX8Zd1kouQlPq1zDpcR7zswsU+r+27/x7GYZEJD7oRqD6Ez9zgLUfTvIHuRGaT
6xvmx9NOP+06+rnA3hgCt+sRs/3aDSkNwGaCUnajaqPbisk4W/bZebWbzv23VXd2AQgm9zNtYQu6
Hh5QLHwfnScAk/F+WA2rmJPdjHvJrNM2p1mFuKfcR8F+mqmakkSTDcOAU9k4f8CHGCxWRDQeJAJF
K3nd7ehoV2vW9WyCFL92z0CQdmunUmuZn6hstxqtpbqdhQ2J+XUG2T3DCxg0aWxeP2ZC7tRDn8Fp
BanzgfYEWmjn1WvW+2Xf5zXCyNMsAg+2n3v9/yCi760nZDnst2hhIVXSa5FxQs9Dk/pmnLZF8BgQ
F4H/NIxju3SzWktMm9e9YnNy2VsJ6kLksRxldI3mlcGrZp4A4VP+g32EQkY+00u717Cwdl8U/6B/
YMRsb9Nb99E9F3kxRoPv8aoqxmdvlxgxkWjCa0eQHwZ81bqdnTIQt7V1RQmyiIPW6UfW3evgOS8E
0ajg1pYninqY3tRQB/MKbhNeBNwD5gskkOVgj4w3fgteFlZHcf8PUFG/4QCZHqFi0NggU+NfBh8L
wRrKj9wA+LNorg5o07zYo2LzfEXsIu4RuzQiVmdxWLLfHYEC/fNvZVZHfhRi+6Q0XaPWCKt5nh3R
W3r+IeLCqkSWJbxscZ/2yXXb1w4MIxfj6fHTKS6Bp07eZwYfDTjp5X5zXBwDTBl+hqcdvtGHaaNX
HmeLt1UltOSjHeRm/54Oj/EKY6+2eg3RknqFpSAFTb+Kob5HYPAvcKLZBhixHCktLnUj+W0CLvts
8TVbpf59UJnepun0tX2skuUVln64Hl2pfJenYYTz8nvyweCWcWB3N3w3SXe5S5MGatk8Dd81oxw8
0u7x/JyUTyW3dcmcy4rvPqbD65kePwD52yIl2Cwg/AMkQyljj1/9ruom+3gal6vmDXNxtsRBvLhE
zr1FB9RKakBJUK2JaL+ltLdb3pvtgWFB+xE2AF5COgxbzEnk7nwG+LmvrH3sqE/dM3UaEjI3o5mg
PkDXMd0b1e5LoieSfHgb6z8CdoVBLsRAFESRbGaWy2Qdf/imVU4sKtwqNpSAjP7eDBaZnm5S8SCY
UCNR9HHWb/3w1qEkv5DZwAPBrQKS5x/9lKTmJJmJZgWI7gbbf9O8P63iB9KF/aqYzarTKPH4ZkZ7
kC9pxVztUslqlCR8cganR+pE3Y/SJuBVDR+PXd7FxUHDi7yqRtF5R9Qbrl/M2O3OPKrlneevQZn3
My79vgFCAXmC247lT9M519qFhp1xGWb2+mw9kduFaH/mdYFIM47DlrdjbnTvUFY9GVMK0XneHscl
t0DDkzlaO0GUiynztAhw8LcGFIjUrGK0LsYN4WBsXuyKX/OLnVv7jA9mJEUBUNBQIP2zk3YJKTUv
cpo9Cf2BnUBmU41ACLTum0Kk4sHxBFUI/HAKnu+4Lc+Pw6yfbllkt+6Z4qQ7fcyokaELUn8wbCpY
6fS0Pfq3g7UOK5lR2sbglFZnsDCkvuBV9sbnY17JCNBawAkCVGdAi5ZBXOoIjI6AG0MHobziyZvR
GFscLXtB635azJqh31sDMgqTxhiluBr9wNxtZIVxCf3j0HBxC9IJuQ9hRSzm+fUjwOeaSdmKWDHr
hkofDx16wpqLrxH5gdrpxYA5K8weI+pGZuae4NLF9nPY7GZ8hSoPCXkGNuUCYhyBPcSL6FO712DX
PjJ6vrspOjlgqf0UhWI1fWteTE+h5SEh5L7dCBw5oZD/I2ffTUdvwI9MTZc3cHOtdmGIAAWouhhB
gdSeFi1Ua9Og5KaATyt+0cH+yXWFwG0jFMmAGyl6dpgwobqIQBBjLYWYDsOkkbL8Mz0ZZuXA/wpw
COtOwzp67/YLb9APHsQkw5LpJYsm9eKqAp0bqnW797CEEAnpTrZIux5/Ss1dwMQwnWjpgES904TR
Ru/mlQY4b9FDPTN7gw/jFv3WuIIQ4IPzL+4P142d9FIv+SFQB4yJ+lwJi9q4EECsjow7UiNsSjgg
8wljMQzt6TUfHDincFGw3xjIurHGVaU50b59ZQoMZBwxlzVFtzzrWZKiwXb3zHzlqwUUHUHQAlcm
rhjtiMJ8z+T32M6AsnLpPUHmRpxenogjtvPjfhnlayRJnH0grDWdDchlL5PEhNZRp9FWfwlcQGSC
zYBFjfgEh/wD/hf8RYM2k9oXRea8Ve4uRc4eJDlY3ycENJvOcqkO0qHPd7iirjgAFAb77pvKTpSC
O+qaL5YE/Yd0dWnv/epcJquHPoNCf+9nY71reAodMR6KgNgnHzyzTvyA1IJFjK46zRHWcYWL36D/
6FSYnjs1lDk0KD7mOUAdSDnrBBFO4ORtonz7j6F4Fw81ObYOh9h549rGQR/rsSDrUyg+2R8lOot2
LlJXv7JNs5CNpK+LWp2djFqdBz0MFZdyx5IFqArRxR4bMzjQMJRaPATvjxuXh1OjGUuRAiE649Tc
ea7KYHynlGzS8aAPOGYvCGqDW7syyObJ+DU90tM+GeQIgB9wNq9uiH3X4DyvoRBzJwtBe+6H4IsA
JEWnl05Sh8kpJCkoNouDHfUQwyL4z872boKm2+DiEPMFOQEvRAVYZbW/PAZSTnO174hnQV/UeaGW
V+u/BtT6XZDG2wzm9aWLHioUgSL0yoN1JNM50/SBox+Wxgjl0TN4dPbe3X9ATBuh6UKsnYPIHsh8
KRnXZuze8fIaPnqPVTZoLQ90lBbx73pDUCZ6l4h8EyLzo/v5aSwR7ST/nF9waIHk9Au4mpSuGhmt
RW2BPFzWO8xe49LmNinaDURBJ+U/hHTWHahvGXJCYLdS6znaARXZwC6aVifXn0qQAoIOm8uMuAKB
cPD4WgO3xk8fBgrgz+MgXZx75P0V59jZk6cxPqgtoDeVKWTL01LnoQ5QtzC+/1WBmdlPZARbbrNb
6H88JDPHd4pqm6T1eTXKsZkBAJ2cqRTghzFD8o9ebVFj0wPRN67yIn8KCxhU1bfRWMRBGhvUh/Fo
xc7MXv7sXeCE0c+KTJ6ekjAb7Ta1kCTiVDR4mpQhNepEwNAYdZIq/V4GTVLqs4kIJaS+A1kslyEj
SQqw4YGhyYSZAz7zvITbpBWcxcH7eXfXfu1uvDbP2XlU/qpztc5GbVNYnIdJjw364lE0kv32sm0j
2C+u7XW3PH3M35iMBHF3vczgCtZkuPv3fhu0LLOQuLUeUgc72bSIS2n/Mn6OXpN0TrTza/NktRtD
v4Z6OYyHqLWssZ8n14Zbz0FjsogkbtVo3IznNvbvPBUldqfhxga1Jx2c8x/qSrwPKpaU7XIYhfeG
8Rk/g2MH9bX2x3qigjmgXcccsntBNrHRpxJhDVxYBk51tZ4+OWu0a2oOnbVxUZuq32Kc/Pmt/Rbc
qEd7P+/IPdAn7HyWd/+2YRLQz3rMzJhB1Yjmbxca0OwwW3fjWdzb/56ZfvyhJjV+9uIgm3461Z/L
mEecZ71z+zImbcSz3WVWvQIW7Oz6GuM9QUlQmY73/QPQX8Rae6dO9sNusI2GNWYXRbg9c9qa6Rh7
GJDPx/GeoLlKGOOsGZ5RNqJMl0w/8whA9PTRPzpw2fb0hCK/SqBvf8J1ajzmrJQKuiDTaPhw9/13
jzVPzfWsIiP7nha3cIKCGEkprhdWGcTQbJvB+IccR8s/A279nEYAVcOI8xyvuNfrg/N4mDWtN0IR
93aTMELSONl1ojGFYAaxEKTBskjMhpQpc+7POJoXOtAj20eGZZ0PutEgshlhhAXaMgOU6QgZbcz+
lqW9EfVPZMlUrjRiBzuf2AAewt+VnVKBRP40Pff12CWKKusaMDpmDjuC3jFZb9c0X+jUIKjSKW2a
wGeCxm8SlpbJ38U5TvkNckrkXJSGIPbnlNvNXqlf7ZaHhc76J57fls3RxXkOGVBBlyRO+jsLQVG/
RnCvm9mwTg2WGvtN5kejrFffvrdNL2NtHihCKWuPYGnR9gqfqyr3nvLlY/z+4cIK6BxchxU6/Jyv
QWGOmO0Y9P54T27FMqgvS0D41509E4gxUmQeoFtkcVn/J8QKOWMcz+A8vAzWf2+YsQAJOlFAeB0c
TnaN4foGGVyvgcK1X1qSQDhlQHzjyni9aowZoDGh/aU3TPvWgsj55vDaosk9+miqxd3GKH7BhSRK
HF5GBfIjS4PVQs2VTKNVa3RzIYrUl2X86pAFQi8Pxj+ZBIpnT2IyIrgFk6VxDKtPEx5l2nSygoti
W7NivBG2aFC4WA0W280q1drXyLwzVF/WmQ1kdvXQfpHF8Pt78xLbBVTL8HdouceHX4LsJbreQ+2y
x7ETx90PJLKGRZ8mXcTzvXKYJDi70ViSMnFPDfTobw8WzGGaV0SSD5MJyubIrXNUdLB4+6vm8EHi
BaB9DP9vUgSXUdqcJnCZr7PMXQ8RFDyMLt7zL3Y/Hsbwm+Zw37m3SQX9wwyJQrRU7xD9Yvf8o+Ef
3I4ZR/9C3ZxODm4y5cosAHsEqBeul7BY581fZP60v3AZNdnZQ9SWplzEwuVcufD3fSbchNQuE8vl
FXBOE6TGMprCQh2d3PJT2KSoy3c8MHS98vK+jLev+SEzdpAjWqPD9Mr1ejAMeAywBsBCr5e0ap1o
VK4ZFms4pkCP50eOxbq72Hmffm1THVa7FbgMFauv7wPL8ffjIzADbO7Pswbi0ZfOfXjrV6Tvn/Ro
RvdpGw/eq1cICdx9TsUf1phlrji0XS/r+JBDCScehZU5+nJzuCgjxS9qdawQ4EGA5g6yYQGhp+md
dIinnNE8u49OYy6qH7ZWKF7uZUJHsbFg6+g2Nusp6pkE6saGqe71B3BLrwbrG63IIbQQ6OvnaauX
MNt4uHGXr7o7pzRn9d34S4yKwf40QUwUB0dIbmvv2IcbsaON+0RNMhke2mjy0fsqhJUgpiHP1af+
9Ow1T8cJitXp+E6A5iIdvtAQWBOoac+1zwAuGZh8HMQl6dGWM7MKyoQNAGuNssXUm78VtEAdYDED
chOUi34hs/fITy6eYmsrKIVPpIzV10Zm+DSpomBcWLTGd58zQRFJ/cNndSTR98hT49vliPSphwQz
1qEooai4clGUOH0NnUJ6UjZRgvePqjQ4pwyDNOs8jXwu5qwdD8/TYx/9Q59ltvrA4afhjzAg+IdB
Mqosrn93u+LRCWWe8ivOeo3agX/IvykOdh0+S9WvKqNezc+TgM/XvdbvkE7ZeZ7ZjcHBoke2hWw3
zQIYfDsKZnqX6kWysRJHWzD6pRpcbZOU2sgEd+oou3NeI/fROffQgfUB5/lZD5cNWtGWqBOA801s
7VfJts74BFDYkpjTGkXbO/z0VwDRhoUAh9y/0uO6B/vplez4imzU0T3Cz6XLVoOWfw6SOYDdeeae
uQuAKE8iWs1RvUcbghGT+x692wWGQg/nibBxgSP/2qAIjbTXG858NCIPpp6tonwI5x6MAtcX+H/N
QGirAFAbvbjEuQKSbaFHR8g/9PhWmQVchF2CugFWgiXM1CaleYEcDc5TKMwg9PNrd9dP/HvvSr6l
RLuiCZCFnmRzwEZb6nB0NMXS6GoFSKMfiuPBqKhkOJNcCoPP+oxXmGT0QWX0mViUrD4mcXvLmTiA
WeVYI1yqByrEc4rdhPmLpqgr7CBgNOQ86XQiWNF7JkyLvhcHgDxw5Hwtv3hsfrEfOvkDhbHhgVDi
0UbQYOD/B3w2ydqVeTItheJeiLDFxxguPv0IsYuFxcq4zsnAeEqmSaI4QBrqHX9fbDzMJaiTjoO6
32Ceo4GZRmfSitEHI1XKoYdDSu8kM4Bu+vEd3B6l/q+QsBorHSFTsYfyDFC+85tO23WW/NCVqsMg
P3mScxX8p2kGd/5J5gwlgZOKOM7El6cAeMlcj8kiU0GBljiqHGzOgeQziP8cl1c+JBQTXXcXXI0x
gVsEo0oJZ7U6jc6VeG+fbSmoCpwi58sbWcV3JCqop25C3upFNbFJEZ3xbHStwMK6wOnmov+kKVAy
ulitIHPlMN1yuk7f6xueYwEh6mIsyX9OlwmXvuLkhyF8DG9ijB5GGgpDJYZTdfASTNtHzQMsGXu8
QcmQo9sewbbVY+bEN0X3gMih9URabjbm+PqURBeBCALtyfEA9rNQVtaqkT8bz6upWtjtd+UAxKpx
VidmY6v+qssL4oci20y8vueJ2QCwEm7Ah/XSd/qJCwvHCytuxe0zJOzuTAec0sdluSD4oKHoFSFS
rg9UdRnuIePOJq2m/lnC76g3VxbJTxk2+4eCuryfXToRdXXUWwOpfFqlTWVzs1I64swFWEURHgb7
ixX9lDa0KNHr37wWkjOPZ7fFY5P83TaPAxAxq1GxK3X7AVd20Cg515Ak8URvsDlP27thum1VDQYk
qZ/0q+6ni3fuC6yD+iSgbBC6aI99QCe+b/7RmFAvQ1AzFIldAQR/GfrPrnbANwD2IKQNHFQQSdoZ
X4CQptP/sSEyIwo4l4S+jpY/CO6cQMGKFRAC/Jj6AvnEkrOum76d84mEa9CUW98ineTR9QC7iUTS
nvn8VTNcIbgEIbvCFJJjhnyUJUcgbEU4gVwmmtV3IVglAzIjS6LYpXFLRJHmL7CzyGWaqhehr0Jh
cd/dGuAzIWrjIU1mrnMNkK+8C3BSo1dn7VP0MDgFrEazmN8Sbu4FxBw6N3YDbOA8Go/EguPJD/Zl
/kFJboEDIeoroOX0kjV21pS8sqPmlrDUCbue/GlyCDetaHXldAeCi6a0B3f/e2AoCAKhq9cugwNN
cvPQyavj9QpbCUwfjHACpJBsgPeS8rC8gn7av66wEKP6gmAJR5U9524VAG/gGIEnk/tx14PP/Dzd
jz/zEhTO2wDMRCAsxRGhosPwNN5vPpP7iLzY/4SwPvs7Hp+MLxrKguHslybvrjib5Z9H50S4rwTV
Kam7SyKzuk9P4/OqvBXXn53dIvPoUeS/gO8nsxuOA9dZOkE03H/Psp/UK/8lMyCK5hXiWeqsKVif
PfYSgwEAAtrOfnDtrdAFQJy6FWBPMCD9bScks1BhecegDvhXJ7NkgQrk0KxK+iK/6SDFPih2Ll+d
4Az85qQEveNLBfkCurlkeQRtL1SD3HRMdWTZ0vk4WZMwDvSQ766+0n0FOMxhkmxmFbxD6RZ4Wh+g
Lzl5X5hBYsuwTU6QoCL62vbAULxNgJQEF2mn0bviKQWJFY0g1PLMH5Z7yuNLRjLX2SmHB+jiyJ8R
kgHmunpV/PKVLZrkzmfJ6aXyiHmQLNFO0Dult4ssEof/EHBYAGGSollh4obaXGtOFDDGNwTCFBY3
TGwCMIABvQqavFZYZTFiu5k/LS+JAD3pc4a4PgitHuTLLYqmMMdFbddZ+D4pGdmUeAiCM5xIAK3i
QLPjN7km88tDsftLt9Nq1TH/HvX/2JUj7CZzsjyPGoaCRsCO1eYwYXPAZSPUqeYd5Bdwj0KBe+RQ
JhuokvqS1IXWE9S49tpLhS/EWUw7ICiBqQsxq71KkFdOHG9Kj1QFn6ECKsphWSiPIPWt46+bgk0U
yHVKW/2Nn4j4IBKEVo32a16nDppuOkkSRlEck5GzoplOoNiOb1thUZybEgQVth8zGglRq9tCiB35
LrMlfOnF9EeslwfaJIxRukoHVGQNQC7J8BVeSUEWz1FhUWYxMzOgnv9JRtmQThXN11ntZGBowzSd
eu/dJUwMX+MzU0mVVGRDETaTpL4bVNcVmsRiJS8zF0hDwRMDKqvs5fsamsRWacyQNeYAoIfF3XXT
m9R6IB7qFPIPRwCTG8FlFMv1toUaxaJs1e1zNXLmWS8wjEl2/5EttWHnWQ9LP79ytdJuXsYXPB54
IRY0PsRKjRKXlVxxda0frftUv6cri7XNtAHkWg59UcDUvnJwWSrQ8ATSZm0Fwp2jM88Vhksdl4wR
AmvhylE8Fpib0p+sjkCMBDsCYvATqC3YzmHAP+wdQe9JB4puYnVLCKVGpe9UIztCE+kyJg0Fpp6B
QT+OC8y57fCiE3Uc0KSWY3fWMp80U4oYsLw6p/GLCS2t8C1BtEFOqN5gxMm9kVKk0PybHdD9bIf+
a3wfFbc0UZBpbxIxp7eryVcsMt75l6iK+jo3aQqy4aD/nsci59PhE+GDwu/VBtkbsXTYYSgobKEs
Y/TYAgy8WoUhZ4QfIvTQHsiFecTXGS6L/21L32PcJ1LqiuegEQhCZdmc3eOg6SviKYrkp0sXJkGI
2KtVS2F8AyJ0CBDEwoenZIScrq4eWrE478iD9X/RLeAlRPZkpBgwkZKAWGt1s6/zfBqfeFSklSze
iUhN3HvatAZ615sNCCITGqIsXEVClPC16N6C3EpBinGNt+xBh43g0MnJbQq4eFx0x/z/NabvAUaF
4vNNgEQf5DOmNhLHEBD4nwks0xGgqpr2fAmLQgS/UUIvAKkV90TmZCJC5iTJDU72kPFhebZh6Eq1
UshfIXhFOMkfUZji40jEvr3bZGZTQKNVlFV9wFnkphEVGh28lLTLCz4wutn7fMFo4U378LalOp1D
IfNPbUZgq3JslVDMQ69kkSQm1nb1II443RBfDHlpbsVoF0tKh018sA1/M3jNLzhSX1U9UTgbKHv8
3H7ek9r0MtwPW8xfklBEiNxeLEcoXgC01qzXILVUF+iGfjTFQsMqpYx3vmK6ML1yOlHNE79L2G+G
b4yD4L2IBEbXE8VciUwJjygGqvgyTMT7MjNLLWgNzKIWi5keD2oKuWbkQFQCx4sPMoqOzAXh7+/9
I7dmeMPLTjNtUttr/9V+4jcLsMfVCWuif8tZR1/MFg+0LEYo36Dvm4OPf35kRwviPLGONuq1y7Vz
aQZNtxzcek8rGhSdwlDCS3cr8e7WwYMHTpgJaTReXJEExcberPVtaEbzn1MbzLSI3poNPtBEuuWs
szrypFfn3UeXA3qHqHk4Q5InhcofdBV/ZdclS47QcS6/KgV+kUS1amXUhxizsvQfPId5+bjr8e+7
89P7eVtrLa4Xo/0mT6vF/wNFWE7EWBL6Y388ZpLqsmjGLJ8eyHpRct8WWG5MC/kSlLlg2GDNpzwF
d9efpzv+G4+T/o0CAS9z/yGfQBDUcX/ns/hM3iaiLf7Hf6DH9HHBIJA3JvRjDtM0jGGRzqMVBXOY
SHwxVz5RCNbHFdoGqrU2qiGO5sraNPPch+9CDUKthTkdJKc8h+FfOYxGaHzqEOugpMDYmeQjIdfq
Sie3Aaf22sk8CevuArBr9m145LKQXDXDcPD8IvGVjcdIrol1twy2n0v+3UmR7xKm/2MTCKYI0E7B
bysA4FGYcxGgHBECpj92b9mZP9mN2/ufDlf2fLBFSVbbmGo8ylHY3QlptNh7dTwVRLdSYiNyHnov
/bwmxR1CNFHd/m0yskGlefjlVH5/IlWUvPf5me+ceHVukxaGaEjwsUdaTh9oQPiVgA8URnHaJaMX
0lb1BNsjBYNUs2L3i3suLBLVJ/QjILl8b+yeYZinX2zBo4GBCK9AECwYRTH8iJg+sYqayLrGE2m0
gmrrIEyPJ4RIk6I2HyBOykpCK16UUam03gBRKACutfpE+tUC/caxR/tr6yiHSq1V6loUP0APEXku
IKxeQfkZyA5AtwejbInyNPhQ3NLtYG7+2+J4zTsLnRJe+naEKwAQUzE9bRRQlnN4nHu8IKtowErR
jiud839Eo4zRuAUPAtllxvysjMN4bTe8tLv3EUY4dQ9ITd9/tTeIoPChOmW8vrfzNUDXbQem42DV
Q/pvvjwsd8NTtygEhwVCcFWev+eNJWi4aLxGzP60JTYD/VfdLPwMggtGYwj91H60D+PdMBkjwzA8
Aw7Z000BTgLN7h2AqlpihMoWBRAPzPw5uM8lS1h0SwRG45eg2bAUAvlHJPcv64ArGl1bngDSCu7Z
imkQYSC2VB2xUdb/9kHFIxjho5a5rVvI/sJEmUMhyTcl3UtnS28czwNzPBxL7PtPyAs90c7gSQSN
QaHSqrr1gIG48SDl60fja7/uPnpPLxk8ZvvRDgDYBLhq7zrYBc9x1r9MY5LP5ZoL5GQk49iqzhOn
Ghz6ouwD59QbQg2f8TqYBrsaVIM3ogKsZHCn706DEjxxMlgrBbtcNqpllmbKjHnS8MHLtMo+6/QG
E5ntroKBjnf54C5kdgDMtuiv/SXcf/aA13Y0y8zikXpGVYUos6t397Poae93kgpce0x2GeLhHIXC
MLLK5oQOIPtiG+sNKWuUTHQy2DzqBqvRFqX/bi2h7MDC+elF7SaVDlv0FFqSxLTqwaOrOC39NwLp
lD8Y3fY6uHhUiFWgUXmYqnHzAYCuoLz8xGYNCb77cn216p1narRlFyEXkqp33xtXShckLqpWpWUx
0eJvCdgisSwsL9e/aZiGezS+pk2PFJS/Ta/MItzeIBnecLbQREYDN0KvavWE4KqEK6PBS/3Vnyj/
otynuKWZScuWFJnQ8m0aKGFW4gVvNy+wkGcN8JfykHUhre+TllG3kO6JGEgxKKYqaSTZIKOyybcm
UkUhGfIzakq7X1VYDOlsUVUWzTb1mEVxIcb+0VNNlhi7CaZbFEFQGfYT+TJKcwnRSaKWpJuuo5BE
ltST56boVWeYfuETOMm/mkkV0aLoL5A/dxarBX27vjcJqTl+4eIMh7NF90R5pVLrq/y0UvbL/Xg+
1WjUMjwe38yrFgXIbwOAKf4E+UHVLCMUkLQZqRpRVUCuTUTnwJI6t+cdNLkllbHrPYiELJAang0v
m8XSq9g5c2tpo4XRBspJun+YPLk3Th7NPrvQVznjjHwKNPTl1CcZ6SkXn0uM8D04BdCr3BYoMKSS
mVXWekr29QJ0I5T3yZJ1bPTeODKrBfXbaqLXSR3PPx8qJd7Ct52xpS022JKzbDa17t0p98mdJYA4
KCLS3zDJXJd3Cw7aV9lBsUP5NPECcxTpi+m+kmYfrN3KSsmQfG8U/yXcLFL9g5khCwpd2MzThoJW
BZtLjy3Wn6IqQh5hX4b+T+/qvQnL2hA4Rt+MXVm7Pno6btzfz9Nd5F36Rdf988fD3wZkb5ddmkCv
tA3YJeAcsfaREvF7bDza3KfTxCJsgbYh6/znXQAF56sykP1Tby04SmgLzvCX1iiQLt3w5yqgwXkZ
6guZHygZxx0rUMal7YvGe2zs3FNvT9VIY5pUmahD7Ki1xruM/j1qKBH9vIb1YjEb+bEeDebSVBiA
e107G/5+j6h0aZNJk8PDW6X8kFjN1wZZO09sXci7qmE5QJ/WgH3XWhVWgD0fKPqBc12UhmW8MarW
2r0uFTQIHvWJYsdziRhjND2Gquuh/JFPAi9tV5coI05FP4ZbnTexaZ6jx/m96r+SUpD0F1ezPEUe
jaaVmkRwaxxdgSmzsmUtNsD+8e8NAt2oakqykyp0BETwl17JV5qQ1Hhn9ld8lChQaTmSCXms3puL
GNJ/khnjXMFO9R9iWlLno2nZ53KiVi/bdJ0aedGqINWPAl2QTGkUveKhkiS19/m1vO+vYlBqPWQI
ZGXtDgoN8/b+3Nu0X0igaGXbiCh1Oq23O6hVDc5PylA7Ne93o13BkWocG8X+Pkh3Zm2VVe0UGurR
jHHGLLWb77990ru17AsZxPLzQevSulGYRs4jNk91J/s4yEQCgmYd1Jom1/Wh1W4S5GjvYC6OFGyn
0P34L7/R5UThu1C1mNN2YOqz5xyLxrpmUt9vSXTHCXpHGwXq55bI6x/7mG+m4wvZPjEvj6rEtqTU
vjG3t4FEy0RZXOtvPIvcFtNXivFvwwVzOgVMxWIimkLCirCWemLiM0Kb/L/BtpV0G6mpU8itkEYe
KAUEEslrtyMvP39IZuUhj1SLkl79NgrwyPCUpX5zdCzR+CHhhL9oD/I2B3OuXQnUKa7J1+CbzymP
Y9KvypNGBFvvYF1yThCPyPMZp7EHrc44GcJWyfeVLs30TmsRX9UNu4N/orHvp6gP6/aVJBNzXwID
NUcUqzJ6hm849fumWS6tXqdVg8ZKgdVKa4d84RfsW8tBDTHD2m4uUIy2H45IngmfoapIVf+G2MZX
2pFT5VStb2RUJIynR/g1D6yOX3jUu+Vqy8wq9DMyAgxFwOhlbGRqRfxe78q9Mlf/ISt4xb11+wHY
xz7vt07+7fXuNIveoTao7u4BvaPD4B48iiSzrGb2ZxUGtNPVqiWc6wz+fimjDFkVvI00qNUBQY9o
Ja2XZWSl3n/3AhjMPVfBWD3KlPaijAlbdDb1uUYh62ERqGNrU/X1Xf08ojfG+C8/0Fo9+i60HXQn
REEFzH+CKeFGPEQZGY/nPykHFRFFQQnAtfDbPAxkcXpQREJuerVqeWpVvtlStQFrAqfiTpKQamuT
bHDR69rd5f5cTZQqJFoJZpsPEiO2GonUSE70X+mN8HBCSxrkOnzfiE9u0L6PMDIpKU7j2tWp0dWw
H7MiNg5S95ZWseS0lKwVN8/NfZMtiuPr8hVJ3Z3kiUQp3j5CsJOfsBRKOUI6/w2IhRWobSnDhZv3
jumxxsHLA+aoKYiKNE2EMBVAAEofHwYbH8QaIn/tkW7Nk3Z9CSDGo28dvIKP60UYQKiu+woM0X3n
9OYZlVqjl8JUXdWiSfcZwj+NNNHwoL7RedfcVwopXGJtBWspR2isrjaDNl8lkNJE06JU04bGYa3B
oZtLfL3ulOwGzYdRgtp6Mln3W8MGt2gi55l979rB3+c//XPd9wQL40Yx4rt/f2x1rBD6FJKW+l7B
mG5cnGozeJPJZEFCgbTv3iLjQKLMzlrrPID1fIKfOwoI5mkXkLK+Hh2+asbd8u+h1tmQYo9GSlKI
O0T3x2XZrDv1K4k7el3qf9opva994rWztHNhdnG0dhuIT60LU1WpWtQQgJE5vNixb9ayevY6dCwu
wQDoJU8mCZdXPL0AFsYEdPf7vrv3Itln3X3uL2YMSw8bj8r0DlWrab7m1Q/AcXBy16JFA7CnPwev
cHFGH7cIJz3ogivc0ZPj+DqrCuvZLKD6YiRX+wj7xQQNYVxA1hild2KSHswyB1j4EaodORYcsAx2
UURi0F9juABQr/KHeho7bwWuUDtJw1bKihB7+ac6eVXYJEqf9nv06V7XDpnLe1l4dc90EJCq/yRg
xu+mlR07xWULAM6qhkQ31VSGkFSQDa4IRzfwT21XgPU3x6e3apqohMBbrdZHQq5x+Ck1nQOZdcW4
/fZP6Pz392Hjat0Av0t4N7GPeDqYTwHoD0fznDmFslW90wlq0F6+PsxSxYjq5Lv/Y+rMmlPVtij8
i6hSVNBXWxDssEt8saKJoCjYoKi//n4D96m6h5h9sps0NGvNOeZo7hHc3acHSY0zmCbTS/XZMr9N
s21Xe080Fwkt5PCyD3jjDCVsZMxGoiQcPEvz+GLyZN5Yah9da5G5VmWWH5cqWD/tCMXoHyDu8rqL
s6izzr00ClRvEtvTvtfc97N5hsPXdEBi3Libb6cQ4ZvVkbwBP/iA6YYD/JgH4SDPuRuHya1r5c2L
Mahct+gizxE3Eo8NFfqSk9pKfg5IB5p5BOeW7JIKaKfdnkx2OdWijsalOQVmnXTccPZys6DE/Qwd
P5yGI+yxnXwp26oG3vZKP7s7607GFbltSPMkHGs91Ptjz/4+osUQSCnF9566uBx3UA3mqZvzv+P6
m3n23mhVrsQVnuJO3fQtAsQP2HxRXcaLe9a/mV3IrqKv4qbOBIyBbk1218cnOpkG7M4kXMGAsgk8
3LB79m90NdVesilxj8TY/BJugk+dokxuHMn0s3ApkoY+YaNRRzHiZsChplDXAhPc1maGqruoENjn
2Rl5dt3g8sXnrK8Hlu0Yp85zd5vfK9Lvpf5xkdmoeIG5VFISwjobVZiMwQNsB6zol2m9WaM4YK5Q
blaArR8YEAKe9wiaZFzQgj4Jkx264EB+xcD41FgF7qPmYwlknrfX3zKIfGyyTfxnh83rhncmP6rD
O01tpT7XHrTRhqbl4cUCgeoD4dSsso7b+7fRix+MUcB+D70sAl/FBu41fFQ6+woZujkW0m6e+Q80
0Qd4f4/Zdbj2s+zhpfVXs7x53yp+bfmISqPoXmYtCq1K72S3H43Ro10hdnhdRU5zfnZN2I34/pz/
LgrPbkSj47vNfR3gS7tvjcPXWJ6uErYf21RRERwARiNUz4X/DV5un/SEB04zP6W+YHE5+2DOAkSi
HkY6F8UrVjh+SSV/NR0HVCieJfGw3pJv3BPYXIHW1UF1UBL9kZ0X4MZXhkPeB17vw1F2/gPro57h
1wD2behiNQQKVBCDy9IMRBxKCyYQ1jYclFeLEAW5SnLxEfCjRCkzuY6MNf4GrcppgLRg9rz0bhYE
QUrXpJtTnD9b93AatWMcb3i89YCPxxcEMppFqKHkgU+hVzOFjKb35xSf+UeHeNFdFXo1D4b7QR2F
PF4J9Lh3L+2cnAShj4rw0FEjAurkqs4uE077qTFVZ/JVONCLtR4hrCqMSqsRfN02sccUlMtHe4d7
DSVCHW0acb2zV50iKqx1gHSeyxVTvrx9rW+eTmn9E9/blwNW7s6RJYSHENYhwsL2g2cLr7ilTe2M
4jMHLnTo1YuRpoDfKwHDRgsrX2rhjk37lbAr9SQ/CfRICezHcHgzmxGhbjYWITkEOCgmrfLy7KLI
ft02C5zW5Bhxc8S8YbUBj9P45OXlxOpyS3jrIaOVngLTCxBFDQGICNjMTbQ5qn5+52sBYvhrgCQa
ftmFoJl6Ze7Ve1+uguJ6gcHcm2czRNTsIjZB9dQ7QyYd8YS+PXYyHinNtQX04PLEdLzcLY33CJW5
fFXNjmT7SBZC1HoUURRKeKi69tByMyrpB0vC06vFk9MMGnCrlNOBkONNunKrR+bw2GpvKwFcYFpT
+SjSBPKedpDbAjfOE0MECim4/Pv5SYE8Xvhnv7gArgHcxXD1JhqeulbxGmQuJ6pFtSVTr4+HsVht
yi2hqHUSAEJ8z2TggVXblbVXBlWUE33GSxnpk3f+TJQkMpqKl+Eoah5xdwbuS/Nx670YA3ZLO04t
QBH/GuX0SIQkE4rBPypTMTxffHlQokTJe3QhKrXySaW5eHTRTmHU5RVfeAAmpU+ft/ABoVXjikF+
AhJikI/4k5+cW9W+9HhulsINVQ5/HgjNGGv9MqCkcHQQdgvdYOrefHx5X7gydAzW2MYPxrHms5u8
WkknYUxAVcY66Eejs1NCojQkJYFQLWhO1OVowjJyRSYXcOrC7FU9m+8/W2DD9cKMKOfRJBWSzIQv
gepVuTbwB8+F5KR8HlyB9JI7KSAGb7eovf8ji61VZ1p3Q/zF/UQemntGkk3VFLWWFaJacgSZwlI/
qWsxk4S8fQNv1bCWPsqhjnh9yaUydtGbjCo9HvLCwbHU9W0WmhtdxbNFudpOJklfKIdaS5679Te4
Z+FazrBebSr8kwPUaDEDNZ0p5p7q1PQVZQEI0e3a46ADq/AQME71sgC5VZcP+YG+f4DyXqww8j9i
hDzE3FSxdbG/RcB1uDT9MTgD+9X6PND85PvA4GJlQsT+O1qY056QFwJtOzR/rbkykRQWo1HblUY4
ZACFxeC0NihPyhPsCilJZVdZmpZGyHJ5wv74bJjs+gAX7z7QRQrKmHfrUzlGF3jcB0vCkdov7KF8
fnNZJu/74pMWw0VMvoGjOpz2/Z2dSMd4+aCexatO3cO5eQgehKyls/3vjTAdDdBero7Iuw7T8TE4
BlFw/HnsStvG6va190mY9Y5ejYoheAf12XqmpzNThhTzLU3t1Noh7CralCNnRACgfly1bhUydhTC
J9RLQVAVUppI8u4ybWiT0VdFbHcFHsShgqZOQX5l6lhcrmpolpnw8SNFQ3l3agRF4cuBEJ874/OT
yXhPGeNIhdmGmlRXd5j1xVsF3jrsdQihqNlfTf/WffRlnk+e1YxEFJCZKtJo1ZQETHFyYiB73SWa
SOnay25LGuNH54YfdvFdrY/dOtmsmZP7OhoEDpqQAz4D5tel3Lx8135uv5ffNaZYu8auRnAhhdCR
Ua2eFtEHBAF+AFb9335sIJOyOwZMB6Z+TtSlnTxRLNEAdmj4lebAUQwCGaiwYBVvYobQh8ovUMFz
oAoG6Ov87EVBeRHOK4E5vpAzMm6cewYLOphFEJKWocv3DHIighhL35sJJ2tLgE521ZuFTB1BPTFD
1ojxSaX3ZpIyln+1+W0PG4FEXZJnHKdHqIX5AMqkXyGhpNw+BSnS4OMMO4fReoIWhTV0PZDh1L1/
8I9+gtERnhjDM/9nQiY+f5k9rYaqTiL34FYnjak1CS8tY7rXO2P6wpQRYSX/sL8e5Hh2Do5+aLcv
r2adz2uPwqHW+WgMjasIqNJnrk5KHObAHKSkSef0/nLRa7AZnrxrIV/IpDeAxPWhVmtkoY8EZNBU
iobnBmzUYR95ocRJIKl0TPsivqVW5MlqRvmxGVVtotloTnSrYpbW3TWydA0lq4WHcINdDj2gp0JX
L+uTS5J5FWRaRTyJdj8Y8mjk9n1ZW5Yxo5abJQe3IHADeWKAXB/MIHG1s6kAhXB9bZaQUwIGco6K
fDGSwDD4Qgo6eY7IvPt9fIebcBkurXnyVZ9XV9bKJBbwiWx3ev3SES7Cn8rW3jaaYdDYmrvKFzaN
t0XtC6lV5avypRyLo7v/ue+ObnmrL3Nwn9tX3x7VcGm1iwREG5ssmUTtHUQERFzWEB3IVUoHTYlf
0Mn0XYkkImNAjE+Hqj7VLOFVDonFdtE4uKR/e7pGhndDsWBxfZGST2qjdHfAhUuUvRdkPRXNcoTC
lXEqvyaTwriIH5HXp15iOMrS0uRWI2WvmypUh4hEBSa+eiqvVUgr0A1/Ajo05UCrX2uMn4tH3lr3
4KkU9beq8IO0zfwDqPUUY0pCrDJZK9KslZtegwPDHo/WWAbGd3gsR59WlTpC6IWQi6+Gaim5XAJt
f1yoXsW990R3L6W6YLOHuwIuA1sZAlRWYRkNJTAdVdPhy3vDO26+G82EBe/t+AnDKhRNuzNU8Stk
8M2hCZezNOynzojntulBe2siFK0GMZAlsFPOBA7FSsya7aDzwQCGqbHZ/4aYtNxq3xRlwaB2PYGr
0whqBkguwmi1yvBDWmIxaV+ncYT+P53L8AdRX8Fu+LBVNUcUpOemEBGAdS6dZ9Z/bkIXdDs020jp
sP5Ejcho0Z4QWUPDxi1+HMVGJ5ysoUaUX0ioPnQG3D6517XGpfRLauxYRnnP9LaQXYA6szwSfQha
qx1do4APq0R8Nv7D8OPNBJa5f23IV66zmjJ02FstkNhGsIcPbo0ZkXpGZ/2rxGh5serLlfEgYy5a
cWBm8CGqcvpXXJFQvoUsHVAt5jnr+Htlz5+/QGDGT7S8VJpLGD/wetpLnzxd3hiCMLOLB/wF2IJ0
CrBIO2qv6eDJhIUfg+MZki/Hdk48KzGyFdjk/7QdENrxC7F6TyAcVj9y3HDtbDibT9ugXpe0WU78
Hy6MRX1WLTaP+pTBQI07AfOMc0eZ3jgptgJ9VXoOAasCSpRAtx2DtlxWjKJOps+8HIZS4YZdYx+N
3evuyiavPVX1QW/vP1r6R6FbWWWstdP6lF8q1EftK2lbLyIyKUKVyqBKzuKLX+i72EWdDK28/xyC
SRYDc22jITUZfiHLOw8SFh3L1xdXQnS0J99lNNL50Z0Hs0Pt4lbYpggLaa/5V7AVRChpAfAxIpMH
SEZxGbZ+6t2jIzIUunU21BBenuZnCLZe0tUikkGN6Mq9hA6qi1+Jzaz/QUWKAyQsnxe9Gx0yCikJ
W4yu4Qn26tv+uV0eqxG+9eEKsAhF/hN7Q6lqiGZkgbp5tnvJmncvgkU/ZEEY4uggS0nGdiK8wN/g
KVTRQ4hZEWGZuneT7V2ZxeQSUyrcSATIhgfvcxj4sRj9q0Iyf+2duW9io0l1HgXXhTHZz8IZHSIB
l/gAlWEtbfOvw8JgGph/vb7W02Tx+koWxx/FYGfYwN6cep0JmKf4SxVMek+eJvuTLnPeZRo1Cv2j
l/Vlkr7nVfyK4XgDL2kl4qmYq7uQXTkuxEcx/z7R8gsih/ju34ZHXAGlt1CKJUvTMCyOF53lx7n+
2qb9IN8yhcyv4+qKFC+ugIiioouaJBDIA5fHi46ZT2Iy23n1EZxKFSWVyLPQRlmFh/THo+4/Ir0E
DVgKFqMSnn26RUVboQecsKZMYgT63EhdZMVPlhI0XLBpqx1GewAYH0kFBhGFmitSxA693QwDdeqs
E8sBeS/wI+uz+gwI4XM7F5v9Fa8Z3eS61VWyfTPip9Znrg1wwLO4vMkNxO/pY42J1QmovNazhEed
y2SsD6LcS7AJGeGbFnd9a2RPjEF9pPxTG2SD2WFRKhu9HyYdJKvxWenFyq2fOwWzmr5vvBOKorTe
HA71GMBiA6r/xs5VrQzmyrjB4hxDyaoDPkxxE37AfPUsn6HBGCbo7eEZ5AYRYMuDT7g7xfSdcZcq
FdlQZ9hRMxXsPJY6MZwnRnQaHIIvSE1Hj86oKCNnHuAM276MvAhhQ0hLoKchueK0E2DNQidi9l42
pRqD2OhD01axGGrPgJLS1+mHkLLS3+eq8q8La3PqTHmAK4WJcdj80K54FxYINoyesQi5QirGAHU4
PghAXtCScbMuxk8pfsRirjMgbCvKjIP75ZPFokEbcIMEflD1QIw0V6nO1Gvp5OoSwyKCt6HwPtEv
7NabxkmLqlx6msGWRc41wS/0R2oaPvSHG02iGgT6RW4JmjAsY7B+rnfm8yI/AMrvT9G/c5l1odXD
w9C8QvqVO3CW/lrWpkFYLg/2cj2Nfg4/r27pS0t0uc9jr5DcPR7BOmLGOXq8K/1Gj88xP9Nb8VXV
uSfMC3NosOdVsjqs9qPGOBytA1ao+WEecRizTy5kA6mrChuVNrBvAU2LE4ZXDxrWrlxLWemcmov/
k0tpRhQl2LdjuCSueIdPw9xTfK7MeUpQ5AAeukeGSRjtsApCuuynI6W66nchXbYZLBAQ+twPLqQ+
fh2RSvCbWsxhCc5f/ODiiCGvBYgyINoDoMC+pr2JmOg0H3+Pv3RUhVyl1w3DAe5ACKZ/QHtQhSeW
A1dqdJ7gl8O3dx5EfdNLVs/5e15hUIGR3Mjy5u/Btf9yf+CB+hHM3ss4HSdBOjsE2eK6WI++z4vo
Rz1uvjXmJwWJqpiXAxMUmemWzVOICE+Xi88U7XWBM17azB9Xl6/ztXkGqJQh3LqLph3r/crQpmXY
il+zDgPcPq47evhDwRYImTscpza2HbVuxFSIxQlk6Ov1bbeA8aml0jYjDEU5n/6UKa7qRxNELWQV
jOxfqneTbg0hhCgWUj+HfST2Gj3ivcirGv3qA8XaqO5QC6FkvxProCblOFT2Hj4LMya3NgV2ZaQy
+07JXESGM2gnrsPNvuwpkNX+iM1VuDj4EUMcRxuihQ+BIsYx/KOOxmaFj1WlVycZEjy6x+INB77G
1uBY5QsDxYNCtqSQw7yX0RNFOqsFa0QfAwk6HhYCVQHgxfue6jNKzIgfW4+3CAtQFkUupSigzArA
OjLKARH1SVYlO06PycXX3OgN8zgIZqN08kaNw6b56qiWKABLHki7s54JKwJULOz3pQ+kzNAypww7
ArV7NooFR/BlaLWgKKxdvA70YTw/cay/tSpx3EnfoGbxUNMxsP8TJZfDgdHLNdKhTLXQqeMqLMch
eVsSSkN2RLWnTk1H5GbUHuqLsOsCx0/pfQzM1Swe18vyskyXjRkkeTd11j+3vkFXFGNWNson9z5e
cUD6ePbQUjemp4XB6wArjPJR3rTqKuDQyNeedlYjEuHOURvXlII8o/tJlTVgAN+9qmxdAP0uYno+
BpMU+U6vdS+tTqtkZmJ0ykvpwiEgUAbm+yZzt8yL0F2OZ78MVhm64kx82l/Q7wK9kN6A0rvH6XLE
gS4Y3rwPO1YhrxSOe2YiWMOz985d/tmwQw8bAWqNOMBFCJHs6Sf+ebXOZG7Y7D8anKtjT1yzb+I0
FP98TIzFCBTxkMSgmlQEGhurY37i46xmtIpPM5Ng4GBaQ3Yx7WHP9g0DUGyfQ9Iwo2+xHCQYz0Yl
YI1sfB9egismtnKkNXelXQYDik1tFw4FPoTD/fDEIU0vJihduzhw9oSSQXGPpQP/9Mk+aePfRdyx
Dm2f+uKFTLUgY39IOaqHM5YQpTozFiaNWMvKgymIOWJN0l5zaZco3z4k0TJhp8lyjdmQ8HYVbbyn
oVFS6CcmucbqdeUllvyra/ekNpGcQADbMXhji6+6+e4C246p2P1rkARaEeNZp0RVmfp79+QL3hdN
VSTEK+RS1QjanNWRqFXke8/H1nHRWD4O3cat9bb7IYPIV++N1whiqHYJHTL+8Equ1gFP7nJv2eeW
xW0HLMyq//f6vfCUMaveHDYWu2MoJ5/wb/8HmhtjPwAlnjGgd5rXxyd8RdZtSrwbJcEF8F9ciWDM
shABmsEbuL97otDoYDX9dxRhg2q1xbBQqaEB6AfpUQ5d0SuhP5KuX+9DFhpWBnli5H+krFKhQMJ3
UFRSDpH6xWTnBqfv2tG6pH0BEgBn9QP/5YmWJUxnY4IvdlWvgn3VKuEUrNbL9bL2bGHdOVp7R0d4
8NG5/R5AhQ8OTEYEDNA31ojG4N5hW3ODp9B8lYbpqWvyFAPQfoD7+januAIC3z124OuxWx0ZK2tK
eO70OSlN8zG4XnBY1meiCle/6e97IIPfhynj4EFteaaYx9ja33t3lLUq6RPcMk7BGcOOO9CPNOml
vB0jTr+d2pWvo9lGw8ZbTvrf7o6kHoeak94o31ED4pu+5r1IaOuehJPyvVbJneDgoc1HmxBb1DAe
WGN7iNtLewybSVPfBhAskFnUbO595gPsp53EocHWXsovYqS+RjrKkwpgZJ0jGjYmQOEmX6Doi0pf
McaO50Xp67x4RW34mPVtONZNfF3sZ9a2ujW30Y811dKVeGv/c9it+q891LdExMyIfZK7SMwbbtfb
Hu6N8DgVpBKinflxZOcth2oLV6tnex/sg9sCCxMq2B1ty2WHE82VdgaaGm0oFChKtu3738F2muCW
v4hcjWJfbAJXbGmyf6Vzpa29GdfhAvsrgBC4bB8KZqOLhNp54hlAwzTBFmASs87choCtNGM4na+E
Icg6/+1e+pd+LoRhUPGOI1zWR/AlR2AsxLU+MP2K8AvLoYaGc+tbAhUGIrAk/9DS9XhiuuXem5ry
MBRN6LnTUd/ux8q0aCwewSPIZ5ETORAT4b9a3dyNsVV0jP5prAXjgRXGV7ZAOLaoflnb9+69q24P
PxeI3BiSQY2sdgqAYrlV73n0KsPKUAuXpn/1bwM3rUGZWRUxxU+QkjcWKIik+DOWs2KQCJcPyweU
RAJJWc7LXil9wUHbRKUJgJa93OOs7fIOl49h6FWAICvFof7kNFS8j17x8DiTTb6wxCNAJlfOmkS+
oEYdFRaqsM0nppP1MXndnrCYuu/iH3vLLvSvjVThpe9V5vW6z0M06dj2BIcZTwv+ePIleAo6wnLu
xGsfhAF2ztE4HWLLzJLECoRTfs3DUAiXn0SeaLw+1+kEuGWNq+PMgyeqVlysUMVPq0fFLgviGZbm
yxrrfn1WCY6b4zJZt45LuG0fhhuWVqycsBjpV6AyCoOm9rl3tzmySIUDZiR37HO4F22TnOysnxQs
bps9RlMOKLGFdCasZrj3EtwGmTunzjquKjvrWG+GJR7vK638FVkRBgDh+G2uau7rMMlKo1rPFF8a
iHByGycIkroZGzxkVyhTpnsvdUt+jGCwXS6vwDFj8Mgy6lt8ihqNavdYBrFkzN4ZB9tA7VazGXS7
o+5qIIW2oN+vvNMeeN7vue0NPBlzuMCWLjYc+Hnw3wB7fQapimYeDPiH/L4rAsZ4/Gj1mq25olRQ
Y0Bu/1YK6HVB501JmbrnZrPT6fU6BH+ePbv1lzXfw7FER2OGI5c25H4XIjIuEQ/3ziXsDrAt6c7c
wOU7hN/R7PnUMc0HcBk8S0xtB6f9L3Z4jI0urSfuhkfjp8KQJjcwua5VhvUQdymAxRXyA8a/yCbk
cQPXGaYtnxU6LUpcdLjj7f1pdfLHsiQHQQsl6qnJJpkhAUG89w3bKQLpxCyveFvjs42/DrNR4E6m
5uF8PasFtWGJjfHsxK0z6ymIhl8ZhH5pVBqZI2tamVRHx0VtkrAx7xuPTuWUfUfD1E/9E9Tl2uSw
qE/1t8pM2XTcuu9juzEX7fzd0xTEWGiCpL3mHeA07DeKTlq99KO1ZGrZ8Yfcf5bfSNpp3n/YzcOh
0bzc3RxhgN1j+z/suEXh+dHQDO1hdcTI7rBYO4Br1ED594kuCFURowngqUpQT5qVwAI70u9yX0XL
Nd0kPLVrqzyEi1hyL6WOmXZsPGtKQ9XL1vw9Tb7uL8fETB5xLt5HNb09CDukLmYyXbxBhAhfzfX8
XExEiF6CWAXV7g8TaogT5rA8vsJXGid5ywKCxD0dnPHQOsPNyZuwGd94olCZx7t4F9HjgdyxV687
VyxZrNVjW18d0f1T/ZHvWbxVmYNDw8UXCUOBCEdc+ZVPGoTK4j8KBWb0rLK1I57KGbeHDSS1/FrD
XYzv67cKJllr3n0hxWDFxaRFoSMCzi6d8lTOP7WpgkoMT/39h0Oi2BtjDPCJHk1WxHEbDYUBtaQe
NNpq7Om9Ja6Vck18E2S6WM6JcqT4PyoZlkQGIysUSa31QKSiC2V0gRYwUdGRMWh6fKcO1LSJ0X2f
myevQZOSES+lXkeBs4DapBRP03rr+fXEs0bfsF6XzotJCRQxLslLb+ftFRebJiZWJ5vHh9lGw7fQ
jeKRZDcz2sjvFLvDdHNblrGsgHQXjoTqYueLyS6SkWurTwvaRSrBAbUvXx57B3qTbr4Muxjx9uA/
AXIY3YIWc2eVZyaYEnt4g1WVtBx0r9Mpkrr+8Ea6ozmk2+LnF5/jhcOtnI4ghiyvvpoSe/vGBZo+
MtgPjdHZx8unfvybmBcgYEg8R2ZGIaf+MElHyeSBU77lWR4SwwxRJMbbUHbXQMMyGY65OiTsOTcM
aSM33UVu2dXIElNczwoiEBxct5NW7bvOTMhwc2BoDnpH3Md54T/eF6QT9eqkDsl2V7pFyVg0lhY+
iEq4OCNnkYlAv/Wzgoq7jcLihz2YWWlplToL1N7uuV1iPIvHGaeLv8KB7dhxkHs4YqO4tsCu687L
fUySzmNyyH/WACEwVofoxQ3E6Yc/eJH3zWtzmDxBXqo+BBUadEZOl+8TfGHP9BU7bUGOAKx5Ykh8
xNhYr6T/Hqy99+A9SCYYV4PovJw7p0T+ZZofh84aAYBwZSX0VAGOj27kFrZU369eikl5CnRVHlfG
VlAZ23AMGS3qVMG4Z5QDmKWeW2VYxLS5xhizOrEGqNDNgeGZg9KwNnsFOLwuy99V/NR02ON8WVpi
do7Y87CKeH9cZfP1Jlvtv0oze9GvcBl1RI4BYd3oXVwTuAs/a3qsS1dH1UFEyWxCgNn7Ol+K4I7u
Z7Ij2Y0L9nHsEnBe5qj37vLsKp48LCYTBnwaJdLtgmeei9omIeRWg1mhCcITNOTktunV6G0x2HZj
r0QQogCiUz8P6XiUx1PBY/DUafDHJ02gGLapLBeHvQYKsLR5t7n9lTeVTT7XhEq2aiGxS2vs6+Tk
RseFNAgS9JhqlwH86dUMkUbsku2diw0frog3eedyx2NCUsub15/11212nz2G5cF0WvWECR46XOzV
i1sRV+fT6LkLj7O7V6f5w+KKqodtblnBD2FW+xY/kSlxYABj7hHPlmDSaLxydzVHuftrQHT4Cetp
6r/7KaAoIOn4PBRzRTyW96DuwSC+T+/T9/w5ry6vqNf3I2N8HNw8ayhyXNkt/4Y7wrBYo1mdQa+Y
ulWpAIucAHIQQSBOFPu6295MZvtn2G9YSmd+FVPOr3xxwu3wTj1+PTcbHqkpl37ZV+m57iljUt2m
DtIt+ynFpzHC+ZYFD78ELhfmfjzxyl8teVnxAAjgJExjpGWi6kg4nfWmnLIJqXlzHVogBMYmGAJ8
PLvm3GJs2cYg9RHCozqbya+A9XeWzi7QWcXzPwP0kHRRYnbbz+Egq/W8dOUxXvIcxaKFozt5AXpS
Lo7QXwFTaedwbIkzaGBweOuznvsV/kLEubvjpa51oMQ6JH9bsOEGNg8NHCC0c3At2U8+oC7LQDTQ
YbsvlGwAvZrTNekeWGjhtTaniAKnwo81iX8ttYTL9kKC5PVSjwxR3l0xrZlssRYVSzVxW2vYm/dF
ArQilIt2mdqL3MhzMsB4ZbMRG/BzQA7WBBXzL65DGUwM0ge7Zg4Ko2ZVmABMR93V/AMBS8rBeuCQ
f/rJO552kISMA2zRWKR09/YjDvbRfsRFidByo+kexaPT6F1tHvoA0iZX86VD0vL/zhLEcCgDv7j0
sTMfeLZFeqkB2Am20vFoF/QGHIoUlnxtlyZiLchn778tFN5FMR9WAyO2xYlW40nWl0Csd5vKt71m
WMj+ZnMZ+DJs2jDaOjf4xGIyykFNPoQl3JC0mshXg2+Ey9CfQoLD9+Ej82b7LeD8a+s+MrleJtup
yeaEzrxzmFA+THWJPhcIllz7PiaMiT3gPsZ3obX/kmwS5mFxXPlM8jFhKNov8eSmPH0akZ74nbg9
RxvfUfIZgB5DP+2s6U7zCHmNaPPERh16iGISijuLioQfjM1O96bODabtW7NHuB7pxCIuZ3wWuRJq
WVQCgVgetRlnE9kPVniaTt5gvt6LV7UnLPbInLKM49+RnDN0zCk0AnDoAXgQol8BvcDqoEMfuyB6
5Y/ydgZKxD2Hv3dw0+i6AqLTg+8AGtDcwBH9WniqFj4ZborZI4HDQS3FF1auHks5e6sYNVrChSA2
WBc+K4Pi5SDJFMHgd4cl8U2APM/N4M7guebq9i/1tIPV8f17b8vb8Oekggr/QPy598N4ePUzsP06
W6Si7GT+IGIWlTFH5cbtrZMkLs4v8c+qAHSqVSY22oeBij9G2dz1aFp4AHUF91Ocp0Gjq4E9q83e
0/rcZoS7wmwQy3FVPTFt7gMYdd0HXAXgvy3KfD+NqW40Xc+srWJP8Ktwjzp8Dxz8BX7GwXmcDzGN
9S+TxLsz/TNA8TSCtNyzQ39DO0tD/C1lXtxjNsvMjdSsqaYsiYN2SAgSf7vR+ThuGC0XU6k9fxNe
/2zfKw/5H3KRXQmX112xGWhiBHfg8rIGa7ox9awB5ilwmEYbJaS+sKDuqlsa69OL0yB2oA7TrfKn
VdyebHhcBuiRMdSMRVMWzVtOg3hA181x9ophkPNA/dkYaG0Oa9uYvurZj/3YtwiBWpjT91Df6h42
Oi7R4B1i8QlkvCDYABTvxpML87dwhOE7upLGeN0hMoel9ENZMFcGgh+mG8CFRYPRwNyQW4vcFtiO
Mh2VHycrS5ebkcCxq+HeMbZHH06Unwr4jNqbywNlKaPwoHGG3f6VM8aX/EBrkO5cLRtiKW94OjRe
0FMlNx546Kz5k+muaCb2EDihcPLiYxwzuH94zlk7tIzvUOAXSeNU4ZTe2vkUiSkqGC6jFMi6/fRs
63e4MYs/11Ogco70LxxH1SY0HGuOz27wHFdmCgKJBqelyrzyuDrUoWSaNTNg9ioRvSL3A7XROrGc
KMGpxFJ67S7qZKHA5OBhunmHQqvDdzUw/E85UJBBnBJl1Z2FQovDs32FQXMl6htaw+zJukrDQDqE
e7vL3B0qTA3V2+ZOHht+MK7xcPGdwWtnF/WqxNOygZZ61kCc8LiJM29TVPBF3vryuCy/3mLx+3tz
SNiYHNgTPI/oq+bvgrirOoOth5tgjrRje5ziyHnszFmj59pEjcGV54GN8bM8Sop051a5O7/TnFju
CWkeL2zl0Yjk+MLy4WsT81RjVTGfStE+70/7defcL9JuH70UNrnqKuJ1uv06eShaoMvP1nS3VzoI
xiO/k2u3Pr92/xsLExPEclpuXWq9KGy9ljeesC50mo4mvifMmSLu1c/KrWse0UfIJUqXICNXdAFb
njc5ZzZu7HgJVU3NeWak57VRCs5WmuXr+Aymba4fwVCcQAkjEHbsezTkjLzHDQhnyiFXK1QcN0f3
Rs2NepeiFUidlIL/yqIpB1uN2C7FkE1/rxhuqwAT9W9dMBLrQyuwgmpQHjf8RSbfqit8xeOBlezK
up3zVGiApG3k/7aSC5xBi1YL/iw0VCgDtwY5Bl2asvM0y8/yYu/H5dHDoiHcnKcK+Ihbea/0a/2c
v/VMwg3kjf8k/xTRS+/Fc/lY0zHkgOs3foryiTO+Hle5Znz6cD5v11oh8+Gh3v/wHst4BD09bfCK
KNWzrHvrjF5kUcd/S8VUvTDsUnppPlGjl3V50KIi3l77UVys6hGbYi6bNxaADTPBDX7KfLjuJXgr
17HnVNmiQ5xeSJ4gAl5st+/kyLKq9LVPvXhF9Gd0aMDeCTFYla4GbPo5yWhixFowTmRKwOAK5Y1Y
zNLU1kH+34nzZjUl7+dHLDcJB0TPsGBPyFCNUEOpyJqa/N67z+CJ/1jUMhHWQm+dEC2HLEHOP1Bn
SDBOoHeIqyfSrmKMoe0wH4YSnrqRkzFYU1DUuaOxPzxoM4ZWXhB34IFoAtYYnOgxlOL2hvbzfSQM
WtKLFBFSajsXWrfdueQgMLtCI7+xuWgbwQsb5Pq8rCFewFCczbwY02XM0XRAImHv+ewtxpN/JSf2
BBWN6R43yWb9e/kz7t3g/NrCAAMwZ+u6bcHL4GuHMpURovvuo1GCGHTtPAp6/4e4pE0RjT1sQakg
4o5RG7w3B+L3WrewjxE3GDtVzRGdlJiy6OepinVorCo66tUt/JgHp+ai1JK9KXfAu3tbfPDVO3gs
aGwOm1VSfLVFnDH+uVKkPnJmldUQWjdY9mHTHcBDRP8EIyKougCSnrycEQmyWTPPR0Fht1AljLdY
qYiPelhaSAj4g22tMx6XgYNjWDjQAjXhp2sWzaqOjZS4h6I1fVg83C9Dtn3uJ5VknxH3LGrBBWDc
L1EWSZbedaNJ/wdJF91amlnNMZ30L+IvvtF5EzNCzSe5CCNc5rGZI8IR362oP21VEuNxzI9SbWMW
zn9h0/IveZPSEFIjYPYQujjEUs27mbnDYKGGZJaIoz6fRFqJuCgTjEAMDwMuvZj9qnkKnj83hA29
BJku1lpiFEl88y7eC5uN/cZg7Zj0OslwvEV6AueHa88T4PuYuQ37w5C5WKd6HR1ZOvKo0HDy1TmZ
mGRZlC51Hq9UfCnyvqRPl9hAU00sOeFeYrHN0BmAdyJ6e/F9YHGT8CNjeFawMuCCQdICes82dQIi
0a4T+giTnU0JbTI+/aL33phB1f4dxOQwNbhwZhjUAK5TLomzF/alGWGmC+8ALJzBGUP7J3uDOh7s
GUgRE+aoNqamvYLKWpO4bFSDvsFsUVZn1Z8Ppc/ixoXvxeKsXUJ4WNGIdu7eHrepeFTyaNHoYNRM
Rh24nx41SdzdEdK9myDOUpFzwnOo8rWekPmodZyKCoNRpFQTCgfEBGWCsYV5yplVeWdi0ZAu/YOy
xqsvLA4YAzMxB56z++QxbSxL8PftZT6v8cpohzeNjbExlrB3eHv+Pn4PyOp9BkdMhvDd5UfSHBC1
gWczHYNmUVSbrBPMcZjphHgrcfNhiwr+Dc2LUTbTi0uT0cJ+pQNz2JVokTKZ4+oUVEFJx9hfi2Xv
0jZHtYHoA5XBM6jOEKAHpWlldd8mu2THWvjsI/pQeYpRTUFlYiEaE50C7QWb5/6pb/7V8Dm3l+lK
LggXBrvHrg2PWTgRQY4M2k7Dgg7IdCueqGfSVKsR2EF1XEMsdFi+A2tW+k42KuejblmdFU2T/M2J
Gwsssl4B3huOKjgyJwv4s8puXAX+tOhBbhzktc8xT+sThGl6pvOYX6aPeTotLaNJOJVbZSTRh1OE
j4vWxN4LwelD5G1QEmj/C7sqRdVMsltxt6ig1kFUzsCa2ChXFKEtAAfgaydSR7UDQZzb+oIZhDSH
en4wXJ7cUFivv+O5uhMdNCySQT5OTdNlWiN1em1ocwaUZKIRpiy30Mkim7G9C9ELey8bm4vHzFzc
gmycjR8EF93IJtFxneLnDKX1SEdA1NK/B4eJ6Jhl5QSgzVBQpQLfVkGohKKgFhSyjxgNLHosQZpi
yyHQ4vw+x7WZPTstVf3qQIRBDQzy49w9TslcfbZFHW0zEc0R00SQb1D9uwlpUMIKK9x/DCv3fEsf
7VH+l/9dyR0dXFbG8j5RYWxiINh6sL4z88P12ODsW4N7X/XGAck8uHS7MVbBT2Z6n5F2QOtrYobT
DFGjmU3rReDMefZaXGdpEH3rzDxn2Vg+HOKP5oN0cp5WlsRFcUZEx0rt5hW+DCzscPTCiu8AMivA
RpjzA0rLHnenoNLBqw+yJf0IgXshvMNSGxoMkjxcPymo6Vao2F+PljE3RxRnkDBfW1gF0JokUGMs
hZ6shlUA/Ksjnk/r7fWnDrApkFFldNVLR2Ajkxi/TNORE+l6c+q+6s0TloOAI72qAyrkiHQOZIpa
Q87EYiVrHoxVMvvrAlQFjOQ4AZ2f8M/wnWP11rCgtCZZqJNCtIS5WFvUuxWwlbrTf/bOwPDghdz9
wqV5PZulUjMhiZA8DgT6mSBVG6AfJIpnrCBOAlCtN69pHbQar8AbQCpz2a613c/I1UQTidEK32+G
NSJJiYX4Rd1gCviXApnePAIZwbqyAXhl5z0gOZFSkjHPsVUdfJ7bE5hqBdp9NCBJ2JiJyHbhof0f
UefVnMiyBOFfRATevI43DN6/EEIgvDcD/Pr7Zc+euGeOtFotSJju6qqszCzGXQG+KhQXFwfYqe9h
ffzovrqP3mdQnluMyMPYpehcO/RGirBqaMFxaOSbb5wfYUUxfQkz2iMTmQ9d1Jp+EaEgLRRg0ndy
oWT59E9uyUVcyTubqQxbP1O0mgda3ickd9io4o/Chewu5Zq3dYlOIkrSvF/pVroMH3Xz7VrCpG/0
qygvSagYNYp4VQthj+VldkmkemYM6Z7siqnCYUqO1RP1p/+iA7WbgXfxCE+zGy6iwk/k5kWdQgkk
3Ea2t5kwSBCkZqC8OLtkfidQSBdKBLRqKmdVlKpcEVZNIwJnldZmeC7YmyHdDV54FVUXp+wjZlZl
UPWZqpc3fLhTWPtVj+D/bEP99BMDkm5OsVvsCozi2IMG0bmAXz9b6gkUiCpo/d+4cF0gvig3SK9Q
9ORHo3T9v8P2SDeBS5RtqNnHGVN34Js8GXGBdK2EeE1sSLw32rheELQK5kM3uuP8XIn/I7cwJMkc
ouugRJmtno5sEDKUUpq2PGNLNKVZbMYy4jJtFmm/Mjt2WcHkoz2KgW9bSIYAwHxLTcs1lhvCKDFi
hG2gvZ8OCqPt8v3z/mkcDAT+Bj6XnqQY4PaWHPtV5lVRtAqCzjM2TXNaG7xnQsb4QuJUJQ4bU92m
fbYnWzUPAK5GHG4gCe0u905zEd+PvtqQeUmhlaZeIEScyTzkhirG/teVLa/kra8R5ne0xTbxJn77
QlozictrdWNWotnANFAUoDcJM80TWYwQOflTEJC+q9JW0GKKA8S3sx1r372YmwwW8mD+tprW/L/z
zwv1hcB6uo/fyuC2KvySNtyY9wceSD/oW2ImZj3K48vQPA0Ey0G2wzsKzT+YaKLX32irINPCRlJf
qMJnQ6v/R++SOAulCDZuEqfuoNurphDuqKWt4l3lO47OAndq6odyAWiF6o+qTBVQmyrY8LW+JwgK
nIb1bupXgZN6K2hVA1erR604CkOcD7Clv+UfMMeBZopMWebudZwyFVRqwhzc2qtboil+ptu7H58p
wnjRzigBP34jSKMcwywzHeMWkpAYnHVGeoquy7wzCUnBgYQk74C0is4G0GcN+aL5HT2PNv8f/rEl
RW3Uh/hT0jTLynEzUg4vC9HUeTY/zrHzoWCB3mTXhtQ1slGkoOG0ucCt3I3RipKzkR77CAsSPKC5
4d5UdPqubiv5hgzGRYRW5SNVyHmQ8zeBwlHDLxPkziA3wmCqY2YuE4QuNuP4WLkQpUh+Ae/1wnMU
S7e4HZ95FcBEgsuJb6CLBfbis8F4WHcGHXnGdJvo9uTCXKhexsWXAEAGpzjnXtu6hsLyiXGeSAYZ
bUBQ3sU5/Z5+JboUwphdh2atT2bkk6ej8GwEhTD7XOLdUpOWvhLzfeW4W2TusjoO+qx2ixou/XJQ
jmX3XaSPeDFr4I/xtUvMFqc1lgaLYKld242XcRwnMzqS8xVSokkBPuMZMmPtV46jp7BE8QrDkXrj
Aq+ogTZRelWRhAFOwehSO+vLiF8hBac+SgRMIXilAUrPfn02nwl8PzWZedwW4i4VnwwoIH9RQ+9b
RXtHCimAK+sBissuVbdBOFBBkQEw3Im5iNDfqP1Qo8icQHUlpaoBtDv6voi2ANN9sc4lW1KldmQi
6RHDMUlz9OOAjEnyCvyirON17O17z9H554oORqjLjs/Xvyc5YBeg5m/T0bXjYjQdq10UOWZ+TD+M
Z9FMIiYUsfpJgtkZ578X+LGpe+i5aBvV6UyoAQmYTGTUdpu7AiGJkCbs0uZRf4wFo76mnJLoDLq5
gQgJB77DG8ztcs6eXED3UmxlbZqEh2nIiUwwJQwBgVxdhnUcqtAOBiCh97zUIfAWWAswOQgEfwKa
BVsCa2KZOiQUBAoONDW6W4eF1FVcUD+MJTEaiRcj5a+ID3QsCTTLLsOL8M5tayaXwhSwbClUMJJB
7cvJtXXIyChQRxDTJhigsVhgcYVubJGHlMWDoxY1VTQzZQTZq+YXx16Mep1X0NRk7kH047TN4qAi
ijpUOq+16lI3h5i7+JcyJSmLO+uWmlOwYUsY2GcwR+o0fF3CAsQzliWpLvE61vxJl048O4lqjmwg
bUjM2u1NtEXsaDaS4mWXnj3HHIwxV1asRRKu7bTAAYn/6A2PdDp0eKVn51Ceke5qbKrNmdIiVhOC
Nr1pw6pFDDzfvVBn75BOsxymJjAneGNzeuot1jl6ZU3zJUcrfdyHfYrU/DOPzfwSvXcyrS64PyVo
g+JNwHzCWvUCceD6kpzjb0tgPXHN+4fRblRFhroboYSUlSd/wADm/z15/QQvXVAERr9DqsLdBimh
oUhDYGRyNnTpL98Jvy7u2HjH6vQ3GQATwBVawPEFY7NmWIttRUnQa552tkI3Xf3d0GRYTEIN9Byk
99zSm9TcdbVSxZQqWfHNiYH0l8usq1LvKqMRbPb1Kjgf18ly1LwVdibTHgbcgVBhZpwnyij6GARD
cG2GdC9ZpWuv2+2D5+vlwlY61YEZPk3bDvE8jzHnHEgZYtY/Vv3cqKhtwsV9n9aENsPHjifZ2apm
C15vix0ZxBFPb2of9CaqhHUywyNi1Jt8cesuNjYpxDYlirCVHBkGiZWinojiJasW+F4OVnTfiW3K
EWUfDYZG7/R1gM41d5h+uk/dyiV6Sfm+yznfojsHTidDUC5JT5IUL2UPwKPiQX7sUc4baTOmxQEa
7N+vs+a1LXXF+FkbS/uiCtmW7qzC6fpJ3kQvUW0Ryl/t5+gwuI60eeYzbTMd31J+yDL0/lP3AW5w
M7LL0W7v4/q+iUpTqSDHc5z9C3bN37U+HkUbhynocB54WX8V5IgkM4dyT9iz+P5iMIgLne2/H1Yv
X5P0YfLywxqnLRMSeZSk0A7rk2haP2qJQUbrAzzRTiFH1N+y7rg6ZggGLFebuMhjAew9OfP4cQi4
W387qEOtfbmXUerkfHx+Qaxr/nlAGgnM/SaVlB2QAsOG8meOh8ociCvnFJkYwkbUSqZXt0vWvLkm
ZpNm8XZT08nUQNOFNa1eJbnskMl0Ei0RxfVaCEeFdZ0xDOSwuuBtRbcDotpV9v4waqGvGXZVNhQK
JohbBVRG/6atGWcmlbsFwiiqvfAwfYcyDs4juNnSqpaG+OvhFxIwUylxaJPJUEl7pgbgplY5fTy6
1R9/x0PWntgl6lmDgBPpMZW/2MNKpAqe9IzPvOxqPULek/szp8Brtnbori1JBptzuwJhjiGfJJv0
3sXmtz+JMHBV4mAoPBERR+g+pT7TshTC32HFo/UB/ZeZN7ROHZzvZrvBN2Ww5+5s0+WatzjmoHyM
/+APkLfzbm697jIO/qB/EFH+9OhaG+vn0Dq0av6XzI3bYBxP5do9kLbOGcm39T484E34Tp7WY1T7
e/y8R2sU4+vpJhCd9glbjDMgmiL0lCOOJOZESa2rm31dFh94UhfcXLQLaqAc9w5hlWr3YUesB5YW
rP3oY3X/aLAR4D/WMo9ynqPAOXt1D4Eqvdp88wC/vw4q8BzspyL230NhBEyxHyC2JzIOSdB4c+iz
ce6vPVpJgDhPylZws+PoMhFFM6IJfWYHVnEaga4qSzqYbPSU96M04vW3RpffNDoxEO84ximCRuwH
HVwF+O8eXZwDv4AG6F+ek4V/8zTGCYpv5xvUp8LK74iw+YJvxOvZGpv7h0HYgLVlhA0p4MwxPcYI
e4mUPa5zP9wVT2Cxt34pvrTbk6vwRqaaSTi2W9KgUKGSsxSNpSerow572jTUklqhCZUyvLqwgkll
YXO4Vby+tmPsw/B/pNMUNoKLo5WkyEi3ncaHTnNli04xmr29HFgcHbsIKytipDzr79C+sWMedVEp
ITlkLMFb9g6qZ0Of6bz2EX755EtsVNtPXrtikJWJrkK+QYkK7KGPa7T33UOz1M4FX6wJaEw6o+X0
j5E6Dj5eBB3tEIX/P5YfYpa6lSMl0gGgb3MWHmvRDdO933v7RIaBOR1SaBxC4uHWuBds7ehpP7oa
goSWqeyBPb3ddacS7TukRhf0vue9DR00LbdTK09TEDYQ5JeCS/XZgCQbN87eB2yi7RzbGM4NC7Pb
2Z6sr25wG37xoGvuP7E7feGOip821UrwSl2cFLHrfC4qeG8FGNsBJf4CvMaambeb5OpW0U1bSa/O
/LEXGg8JcVgtrKCUENGki/miJ+RuiDzY55V5KYLMOhnKJxftK2C21EeONNxHM0SbNxT6I7xkvu5p
yZMd3Nql4NmzkJA8IAo9lr/frdOIk8LGeY5ua9/fyWDI/STLWo73AgSEV9H6RI2xlySOs2FBF1tw
lr9L4V+CyoBsZHIDLABizdtGQaOuuLAB5WciRVUZ5wte2pdqWtrp/e979mwzl9O5dQEb33bhynle
ja/9syRlh1ka1JJDo1lpP3xYlEP679WC+7fmbYpJSkh4QRedIHBih4hOyrb4SLO975yS5YgR9Idh
8P7ah9yy/KZxZy1KTuMba+zdTJQQdBNqwHxgg+AixMBOxd6YjJg3Ix45rB/cLnq80edx5dS8kzaC
T8Ot/owfq8LTOTCcpHj1k9Pk9qtyfVZ1VdDjGYeMi/YFvoXKTTZWV7k77K+bvcTR0On3c444SN1d
0o8jZR8V5fxxQCLgEA3jOIi61HPwJZygu5zQClKZs2hL2seeuFuMkN0AsZ5be3/WTmJnNjEWiB4j
+pBXDMKB2HF7zC8b8ctm5O9Co4Tjd9XvMFqYsXUDpLJmzCtqE8UBaT0yfUZg/9hBjW+E2EHxL4hh
rTavEmfVLHWZZuskEPltzi0iC385WsmEUywIAhbFQhhKsiw4Fh3SnvesOIUa87eYP+rDE0WjmzAZ
l/t7idOm2+oxVBYRC7KVTzRqj711iP00IQRDnl0fYciAhcbDCKn1+WPQ46vQL9o95KS8yL53bPXw
xEQzdQkrvSfpwgLWFBMMOAXLmh6LXsd5L3YVMBrG3cNwWs0H1bBB6Ke/9F2guaKfgACnNJxjvl4j
/NDRvMXj3Js1kI+U4T6txmCz90tl54+iD4r46aSBNachf6IO/LytdG8NKowcR1s5Bhd0VrQereZg
gI8sfeCrzZjKNl+HFtKccGCGA1DT2j0aNP07+NLnStzrvNXpYm7AESMd7orS5hFwp1B/0V97vIyr
1aCKsO3ULi3Yzd42suav4SYXSePAhyiqlIpdRn8sAyUAUCLqLtkBKy4NoM/OW90/9mAytNelIH92
YK0fVo1OYAf6P6Bq4nOfD3FzSKNjRoVMeMcmjIpEeqRRzGyNYN4V//oTvbxbZ0T2P+qOHJL35btV
IhYuWfsqmHEmnjvpgi/c1Apg+tScWBQNuDVOl6XvxEHcJf2OguPceezdchedhmQInNyRyyTefr/h
9OlkAOIUVkV/+BcJGMEHIfrri+QPfKk+Rh8Mum9HAR9Xfo71whaz6KX5ZgF76rM9R2ROiM4DkRBi
63qexIqnRbyYsKqZyaO/J+Ve4CiGsKzjCYEYtVWcaGl6g3NLu27ClyEpm14PgkfR9thr1Lrt2YKK
hhHICbOR2yGH6x2nggrJOnMaZ5XFGzYCifs4DAcwPa52704jjFs9ohCXadbEw+OkK4bp7Lm3jJGI
5iqfIIzwJ9NHmxd2xN1mrw1gaOKjhPBu7nu+xVRRrDm0QbZ4SYVhJajyq+HgWMkqZGK4Jj6/rVCR
jnuxH+3BgiPZk/SKTI9xbqR4mpmwYIjCqM0ebM/YjItk9gqZD6l9qSDpeGxYjxeDgk0vCFsSlyxu
yk7nGwvuI+EZt2FeNCIxZopzszb35R+YIM0LyAd+n21v4njeQrudO7TbFb55Jtph50rQe0E2ArsY
9oclymWcr42lxs3uRn0NcSN7UwK/ZD1At4NYtwTtYBWN+HLroVwhB4iinxtyt58Igxjbt22OkTxL
iRrf7t/sSP+t9ddWy4aUTWMq+GPcG7VJF3ZvgDooIKfus+4i5q70NUwltfob3YrxKxQu/MI//mT9
mPvsvb7Nz4h4SAhw7IChc/aQnLLv/rAapTXid0Xx0tGP1bPiAUqdQ5o+bA37kNHUyDKT2wDmGbAg
BD6+DAEsqGqpj1BQYxMC2Ry4QSDh2pn3StKZnOyHQSZGfy2eB5vqE5CgH5lMBcQEGnl3CyFGb+z5
XOcTH8DBtRtFX1yCGuucYjMcaQ6eGHKHsAWIQ4gVPVG5RjmbVeEB5RKCGrXEJxCXAOI2o77ARaAM
bsDiK9NGkzsNHzQm1lZ/j1PhKezRHunXOJ12/TVZcIJPK3OZc633grw0B8NjDPEhKozhjOKevXiP
j8k8LFu9RbhiaBOdDny6yUy3cYm/yYhX9HQNBl2kCbUKrRkk6fTkWeY+A+S8I0rf++o7noeFGNE1
KuANiVOEUy38GlzNkG0wTn58jR79a1fKkJRJ5fsgb6PKgnKRa68hkysPFlYBg4cwe8XNQaXRG/PD
sGC1NSzYJVsNxbbnmR0cPuERl2heuhf6CRAG49217r3ijO18nmwVsCWvZ/4vVv1sh33UHvQI6nxf
/yN6ZFA7vJsBYkpa1aLiiLqDLMUMjpAtgkxB1uISsffVldJXPJ7BgOFU5ou2t+EXh4QcfuTB42Y6
adhWFopKHm+4dRkFpd+DqR23Zed7+iHZz+Exgr/MeCOz3D1jbatV8bTJtJz5z3cpIHv9V8dCsTzT
B5gPfBT/2Cqr3XRZ4pZ0I4AoQ2BQCzUORLvlc26nx+YZlrtAG11iYKpc026g4NdVBLkEdfvBWfbj
/OB4iq9uwb5g6fRxZHva8HFMliMuLA75LW/pEWzpCpQxV9OMGXmkymlMJmiadPn2qwYjvwxZqDRL
1TJlDGKyxmnHoPbSfKi/JZTu4quRK8kJx4OEV3Sb0ZyUGGeGMo2bC2nPbs7c+BnLn7YYJyfSAvVm
BOmLay8TsAbP/LfxSxkEhFyNPoi+O+vevrXuZViz8GZNvM9NpCWiA87HPNrGG1wfwuLPFseAR1gc
5UdqPolRpgHMAl1pyjglztzUGGcIOSv+CTMQdCoxoj4kqLmYjkNGdVSrKKXtYeb3EWMEMoKOBvmm
5MlKv9WRBSc2LYM/BQqyaUIktlvMqaKo1n0editikN4m+FEXb24xfQR8xr73NbOOEMObGQGi/mDi
JCR1eHbSdiE5BJ+BWAYaQ5WnZufN5L70jBz1pXHeMC64J3CyToE2YIn2UIN5BLJwUmvwweIQuCHW
k+QbmVQBDiYN0g+qj3NLdmqoD/m3vcUfN1grG387zp6/POOxtDQgaxXP4bIhydAs+XdtZhpJoACn
/o5IslJBSjjBz2HBV4l0VOVt6TIlpFj/yOwzo842muVWlavW0fCDxjSVOIMmgHjHc/c83vm5QQ2Q
VDCpvr9bcQsb+jqIoxBhmUFhtUlVeWSinumK4VGGv1lrCDiid0W1qhGqOoeh4FeBq5RLxl5KGEp/
WLRIaJ1dnG9WYea1jtPj9MxHbVQFxijR4keCAtciW+qyjKJJBVEBzgDinDOLHSuOMlywbI7piY6q
KENV8rGOkN41l+Sh2YtCHwjH2Vq7ju9CYXId3bmAF3/uP41JbvIZvbC/GNyxz5AmD3s57OZwoYPb
t00AJkixM5KTIehQzqsRpLHhMn8RrEqMQOlGgFrInUdx75iIrkMrlVgNv4jVz1gt4j5BnvsjFIaH
RAMWIwqRrTCcoXAPClvImlvSo5OxkaAHH2yxsTkspVw7twpgwfBpTmW7McnMaTSInm4RZ8LZh8aH
UwyeR7L+M4FFLcdiKApTFUKuSJQ1bKbuvhKx996+wRCIZDzFoBbzmGo8ps+PfBB0yfdIFLiT4Q7I
PoM7XFmsAWkkni9gSDv/TVebNVLp/CfqyZq88n1V7XwHexCTRI3JTOhQsqqzcpKNGdb6VuqrZqaC
kZpM6vBo50s+IBmBLoGXJAoc49lKl6FZ1R2hFaIPJHf2ClR9vQn6eFqF6SfesQevWOhh+R6fF+TJ
H2h/81mlX0Zps/2p/F5b3/AdPsJCG4PIDuM+eyW2YjVaxw2PFlqzEB/f9of4RZJbcOajY1BqnuHR
OzVvMWBaBe28LUSxvX/C9yLnltFJ8keedGL1NmxTmJWwdcXfE99CKDkvvUVOfWehyFelwVcSs2nF
KAHm9GTZmWaTsXLiRlo2UrR9jM8QJotvoVD/vz5yHoJs8vXmXSkcNF9nngjbF6c845UrsqtTJlGx
apUaW5gZKaR6cCbNLk00k8Rhh/ZVYCleceaxonV66tofHbpqo8YvjjGokkYVpn7/nf/WP9ufLbTs
AtWIBU8+F38Z+MxhikPKo2Edmp/urlmcnX63iwvDNha1fjHKM7k2/3PvVZqVupX2PrM7TjXn1nNW
5DWZaeT6hUU527X3sxeqJdB6ltyM7tzuZOdfzfMbX8IKgM2tc5hu0GGRuGAfXE+KkKV+GoyCaV3M
vnrwzso5SnOZ1JTQiwOgR/Pz4UlWrxdDqilFWnVLVNdJwIlIa3hHOD+3qz3x6tVFkUhNt9OaFbde
btOZaEAvsV5knV9fw6EXj15CrblfopzJwznMu3PsbeCTVkitPnBNkUkNFP3VNsouvW/qyYj1L+mv
OrPoG/ilCuNibNWZPlvsfafSb6OggYj/Av7rXl0IliJF6OHIaDOT/uhB1P0cB7joHqJy6/BVyBLR
UR8sOfo7BISEALUq3IlUUE27Wqwyd5TAWJZKWrhgcDB+vsS09XCLd1IFnkIXIhFswQSPFxIhWBCM
z+K9ug4JQ5CmxbjWrBCNltCckLJhOlR8JhyQbPQZOIx/Dk6Vm59s3vADRuvNbcyM+Rh6rothUEBc
NqxXiQQMTTzPSbOmmfz21VKuImxheBAwlMkD/qkDPpzSU/jTuMNhLUkXHho2H2tfnldSiN29C5/l
y39HrITj2Tcir2t+8S/1EXTsflLvNEq9bbjl33RDAileuM13T7z1zC75jDm+pnnJzl1Eb0P1BnQt
htgcRRitPGQcHmwh364pYZv7kn3HTWhU+Nsur9Nn/9pHxu9UbOUMyhqgDiFrSJ08czflPP5AdpCi
WEiZlbLHnu2FrwuGH018dnrYgPTkAnVbbFePRaMFkM7Hpi30OaMPbDawshGywSOA1Du++ve982Y8
0ZjB0kmayAMLU2+ce7x3/2qfcTd+WXl3T4VNx/XD6EOQcoEgMunWlC59QM4yR53W0hf9oQ4Fyhey
7oHeasjyq9/fgi+3OAnymBnqYZnJHETRICRbyLydt93/bJgyFTucM7FZdSCCXgKZ6yrx0xVyC019
xtkm828LX01ITfKlkg/fXMgxeaS2jj5uXHCDTKoFMiQ4BqBHLVzJfERYegAbTra9Eg6HdpmVdfNv
e/vJ8bC3tsGONCEq8+Ptb/PZnaMBdQ4PXrIS2vnz7NLXeM0cxjcg9wvo8ZdxtXkKKsk7mvfLPFez
nLwKwgI0y3GDUzePa+TDqjuVlhYgEwMT6SX0Woh2D3hT+LibPvkBHmSFsWhWDJpDTqLP6+6uv+vv
u6LdPykIU79M8NAGfrbUoOWsxmCqAIn36evlqeEhUPPWkI/fYaH5bX5Gn9GdxKY2Kf99aUjoE/9j
YERDgNT9NNjCKNn2DoQhsaKNsJ3zB+8T3ku9m7dgxZ6x9FBzkj3w9omuoiAhIqFUJqarYRIPyS/2
EXG6EMvs6Yh/rz5kOMxQHkyHxSMskHE8fZkWiPtXYgLxnigRnqZ6h5lB6IiBjl6jarO5uGc9RJLJ
dhNVinm1TCGnNwa79z/3i11wI7/fYbgm32jGthlfBrRvnooe5cqnCCZpUMfXgoZ1L7s+g3vn1tPH
c0BrtoxFOlOGyva5bMNTeL6s+8t6kpZSZX8QIiFFajPoma1cwN8K57XpcUig844zCNOIH2BqJ9vZ
e6GpVvVpA/cxXN7+zQXYMhlAAqAGilEG2xubnqqx+gOhzS7mCmTykKeHce/4ERU7c0Zw5Dv5jvhj
nXEmGFGMoIbB7BTxUZcq05EJwNfN+W8YvrfR2234YoyJFksrm3IhT4lE4aNKh0MWfqyYrqlpKuMe
0NsEMCi5uzrgpSilG5RpUvJ4Cla4Sv5NohPkMTJskwfkG5IajJB2Y3pYPceNsC7rDWgkJGwqQmRg
8FxQS/bE5duQzimlA86iiUBZZnrnQRfZI5XLiu44tgBqnuy9a18Et3P73GaMOs0UXdQKHncSC0mA
jtJJlSAiraXQ1yACovoT5z0FwzZtMUkoM/ZM9oz1uepR/3729jtREf320/AapkaFI81YxQ0ZdQqG
yCnB0FbHkvfUqcPsOaHZaGfCnjYCyCYwx5e/hj1/m1h+bxUCVYOg+JxtvT0Cp5cVapj9aoXNVJn2
Jb8RAyqsSe0tLUFFv98tSTk+7/jXdwahhyTqYck75SCNDxaoDFu1LByoJJHiv86Hx/6w0OcYo2JB
BIobZauD85eMnPn5HayqJF1HGcCsWeaboHRr2M0jg63GHbeHIo5fkDKS+oUB2JkpedtJ0QFzsJd2
cwrQJ2mo2triCai47t8slxHV2ehdPADZ9Ln19M0cwcUO6T8sCf7RrURF3G0a/vrSzlMJ2Jxq9eX+
7G3+PmCzf6WD9SnbldEBpcjRwdOQEUDViUaszH/fbkm97itki69tIYVyp1V+IvNBG7hqP6FlkFSE
uW6uy6C8jlRS1/DZvJpFLX+6G351j14hoZHGgCAFgmIQAJvTTL9ytmN6l5SnFQw0S8m3i/1g55mn
SHdjZX80fOR9mrdv1NqG1ce3NI58NjstwaIp4gDJ7MB2ktAK1Q9Sb5bPutfMo/mkAb2ifb0d2jvC
lXUKmkxeuaUUlMI4UgoRkV8SZeOMgNCoKbprtIlh3qIopRdJagVK9mWZyFQVA3jfZ8IPrvirmm35
lmv5v5bVs90ebT3LGneyt/7FMbJlCTBkC8a0Uw2Thv0DxRgrNJZGJ0J3aP+ONZb6ij4I4Z2Ih4zD
iR4Wiy5kDlOe+Uz4d7UeLi96s+nazZo/7TRd3576/EKrabf4i9f0eAgteChluaBZ4YIiEmpC6WZZ
hJqTZTWtcDXYJyeQvaPdYrH6tHG4oWW1WZbsCJB5XsOOujr8k4f3GYXolXYWN7F6WKaHPgL+cQft
HYZsZfady9Py+RlrEEPfJX2ASqvXBEv2ppzTtIM6bMdBCOxPT41NSWMg8X6vqPsGd+4H3DhAF6hj
UcwrOoBFe6YhycYAQmnLRNOV+SQuCrO+Hs6EymaSzQEZyVMLOxOss0R2Var/NDyITA98HMF5bmd1
1QF3XpIJI7BXMSESmOosoToqCFQyVfisokJMijvwa3aBIaqoIvelyqCdpIJB5DFdX+9ShCGTGYdU
sSmRqvbDESu+/t2n1cLHwYOYH92hN+IJKSUe3EUyd5ETVWOisG29MIu9mkxNTzQP10CZ1MaeCeGu
wc0mbAbf5TlGEMTTbBCeheJcUZ31MysQ8YnhgfDoH958uAm3GGFCLlaLQniOfKa4gbkwkbJGm2bZ
9ILnN/t7sZISK12v9mXjFPCGuGCPfIK09bEnkzcbQFa+SjQq7A1tk6d75A6jP/HsavyiUcGrQUGr
+li68Q+JvNDQ6tM8oWRjj16t7sc6Q1BUx0WvVsFDYP/kNT9bJSifMeaUNsOEDMMXCVid7dhlf/Lj
r0hfyq0C9A+hCju7f7BzzVE37nJ3gbsxhBA9TLZ+6k5mSRt4WZIrGeJS9fBVwQx1ZlmrptEovD2g
UMN9xZfgaO84bkHXe+DTA/ZAbzWo48R5pKhvkO69sTTUIm3SLg17B/Rid54vgA+164BsjuQKw8Cc
taDppYVNd6lAnBFyqqgjDJpwhRkigYgO3RuLGILNjMVNP7pNww7YnjvR7KZzxZ3VuFMfj94WMU5f
AOizMQrg7O2FJ3iezeTRzSJ5XzBphuhHE/eLvI+HQAcAXB0Zv0WjTI9AEZQdo4ejv6qh0NCLpbio
6pofM3s5M4Ks+u78RtxU1TpUL9EOgdEXA95XOvMrmqxi7JQ8wBrRcUXKfTgxla0v2FcePRksrBj9
73JT/+LlaA3c2tKnnLsCoUiVMUWuI319mElOTF5L+KC/rQOMBgM16MbbD6WnO2OBrT0iXbo0ypWW
AoqOYF1C3ol1NZu3T5OYM2T+DT2L2TbmrJIm++qMt7iq/vq/BCa/55ORdjibfb+zsgilhDliU48G
eKiMgv9p6/s9EoNVjwShB/DW6/TwQEHGSUqACL/YgWHIzVYek124nYrVCnFx5fscAA2bFEPi4p78
UYh+3JCCSlpqjCRXnbFkTCfPJsBy16ZvN10eRXPsdxgAdLJc/srx+nJbUSSw+qb5BUy3qMOAhEZA
Mt1qcQgwFoFbNRmMMOVBlX/XDvIqvs/99aOIvBY3pgsXkU16pejPtW2GFVljHQQtt8W4oSkpzJe4
TmGQb/fh407+Phxa497vdqvhQHijXJ2V2Rfq3Qy8cBHS94WtwZM3/5M2FUtW68T8hpfdkw6bSpTC
++ngcVq1OgeG5Ukt8TvWNFBe/BUiaT2I8bjMm8dr4T+Z1uOfzBvS6zyd5ti1XJ2kFhuVI/UdXXhO
A3+wAFxTobm1eoB3CxWtfNnG6Y/ZgyvOkFXnzEFD6teuO0c5BrFatG4e8YAXaLUdaktrCd3Agtnv
HL6/zXqYjj5mwisnCgaNNwfWgLA2SInmq9EITvpyNILFNEIC8+SAwMiCz0G30QTBpPELE6cCIreE
MeAs5xBUHHNYOGrLwPO1kSfYyweb5jhihz3Am+MDNulPBsXLxxEisgUnWIx3BAJ3F6d/YuZIZx1b
VPHzbz4sPYmikBogAjF/OlpD1VSfR0RcGTiA95Ypwy9m1of83HP4jkpZv0HioC0nv2zp7GVrow6i
lAyqazMck3AkJUYRZ5ebByNT8gpTdxt7ZEwUo69pdwj+wtGBzS0Q4QZlUyMLPlDlJ4pn+qYEYUID
BEgT1AXm6sJrC+5Hvw+au3P7UOLoqsD5l/RIRxJ9ZJJh4H6RY7NL45rVHeG79DDUtTD4NOev8Lwz
L4aYHjCKMY1IXpMylEed5DrTM6xMoU+wgmDCGm8GYBE/RAInnNREIaEe6oNeU+JAIOeRZuCzcAhd
J34K3o+Fdt1grld62XLAEiHboHsM5kOKgeWVV2uj7MCq+9BBsIHd0mUqK+8G1xWR9pkPafD0+ksz
wqh6F5iN3EBdBaHHIm2Tg0bnnual6pjFgApuk5yMhQtce2JZ740V+g5Hpix04i5v3ku9p/LxV4Ev
02zNcVDikAcZKHi7gdBMnUOMPGOhFMEKStjm0AiEmX0dyVhk3ZP1tfoEKuPBDan2d+0z1gGnva0m
CuYA0rAP5Yf04mq4D5yMdV3+9i8rbe44ZgHxBO597emFmZBqhn5dSvKid2jlmCvW4EOOgOuXtWlh
DMh4LPw7crPnBI1vXx62a9oe5cENH44tWF+ZTFhziFX4NoCwAdXm/dQTzHjjHytuSrD5YEpq+/Vl
hX3EOaAzgHIrepDrABEqnX56GF7rXPhXAhsWuWqhbVjpNmZla7PY89T8+9nb+5TLJSCTRusSXMYa
//HY2S8ItvaFWd/Y9NwcVSao6qrxncUHZN6qwHR8QO+knEZLh1GiVYF3kFRwZtqET4YsptEZQ6L2
oSkd+7olX9l5VwZjJI1McuPzFb0KbcQyDEoVOBp6sA1eyD/3jO7Dw5B3BL9es4oEV+w8Rt+aTYyp
RcM9LdTYqmAzTQqAZXOHp6DBAxtusx9iAYERxHs8n2JuMc1mqxEGIBNgtkHYV8NjhdEycfrmFjhE
dVy2php9hY/4fjBvf2Ddm0Ef3ODFlffg/CLKrSRyDgcfaV7iNZjJXiKo4Xv8Hm8xrs4z7enFxMze
PGS9Y2xJ30l/AGcu5FOQpcaEJSZ2KAdeE64QVhl0SgjiN/y00OHDap73FBRgkC1wwpXRInLSLDTA
6uf7Ga2f1hNME3iv2z4IRFcxQ5dI9Kiu1Rj4z15ALakR4Zb/X04JTnPFWwegaGSv4vHKh1yaEHhH
JEMfCgnZFMmIFCZ8VzteRQHmwVCHYQe9Pcnn1LMiV4WhQqLeEfJR6NQIWgQ5SDxS8dOI6EkMidaC
zwpoxiSXuKf4J4s//BZJz7NGuKj0ku8o4ij6bOA+Y5D7leWRU05MiUNNoIAmpuZ9kX0leVd2N2Qo
lkKVoAH9KMEEnEzxsgijg68LHeXTS8RDONnOn97SUOpEKRSRQMefoj91B0CyTD9Ucim0yuiwwBmW
d2dqhWbN06x6Epd6ob4pHJFAdi1Y3bNQ5ZQu4FHNiiPJn0AZ5eMD4TKU9ctSyBEBb0EVGKNEQ5Yw
pE4ZI+qX6lenHIQ6mHWZrlZ2pnDaMti5ywD2eosqYFm3R9CuuUEM44MzG5utgx2PaHRyM7oVlPLV
RL2xOFbGzM+0Jim/hPyVY1pDoun/6v5yARNXWSXFLOEcVvTETYmcmXOyRO4+oRSFAyHYYdIg93Zn
M3X/2vBNhVL/odwg54Jloi45F1T/zHVR0/DycR4XlBz+VnoHd9ivbbDCuuATKwEa6+9lXZlksBts
BkWk47etzBiuo68nc90sRGSWTQrYe4KENMApNhh3KkrJvZkNKT24J6BWRhlSBmv4V4YC6w26c4B/
8el8h2IEggOB4et4kVeJ3GSwwIF9Tjd6TopeB1lTR1rhme6RuY4MAnhAGcQrhmCi566TbFGgwtCB
BqoFxUgfakCpff6E6a1KoBCo5lVfdeM0ZkxjIjNInr/z4E3yrtkoJeI8cbbA6gs/TD9klnD49Go0
ltTJ+fqN4bf7aR9iAbFVAtCVhWqGLMLAMfUAmbggNdkJbjnBV+9uzc4mt+gUYBAiufcN9gnuTkbw
i3UbWTBDichBdVKotpBf4ApQkccKBeDNsEkOXaD9I9XgKwYXnuKW4mCNyLR0vBCIwjf+7RFkHkmr
q9PhR47HQITIlsZystJRxNC6SN6DR+wMeEr0pPD6T+R8WCJZJSPVq/sKpCPF6LCTwy5KGSuvMrTb
HkBQMeSTUEPVpMp/z3IZQdyT9aeR9IAffFXg/DZ4lpjkRdb9V1/wxBA2q3VWcevUHlg16iqHHHJU
VTJtVGIslypyZwpafVyB7zMfRibv7vqMR+geMfuoLGQ2w9QF5g+WaO1G1HaQ2DRJU++08XmiHIBi
NtDAF+JoSynHh/7pmgFMWUqTiZNEorugWYfwu3dqC/oLLOFSfE+yEQwHTTTGr4lepyyjWIam7nut
eSU2i8bPfZrjgyEiAU7z5B+DzXgzLg7OMGqZ8Kd0QBcQJZDlEc+IXJLRtm7ub4fighJBDxae8Slh
DBFLWJcaKIJooUdTT9PaZ7ebCfFZ1FneHKlRFZcElSgG4odOS1ynVnZUay/hLyTCgI5YRb8zxlwc
w5C69ZaRCVI9AjP0QvntlF32jXmOEqvqn/TuruqOzLOYWubmzJNnw7RQJ3eYfcXmIdvjhdnB3945
J1RfO0e78RHUS7hN4qvF2OkSAQ86Jn5Zwq9PlMAm/aTxX0bugiWoruvozWFGGXg282QQQ8jXAynw
q6NUXB+yNZRyDXTpX0IO3xPtsBwWSMZTWUvDZG7lmXZqPPsaNXc3fI53w9pU+iv4SDLZBbcjfl79
XL/KRC9ie6bplXeT1kfBM0AfNo/REYQL0RsyTrUntsYFQm4QMKVMK0Fzf1NEojJ9yAwf4DfRWNgN
RReSApYKAUXsNajb+d63g+su9GqdkRhGUH6otXHGf0qiUZAx2LYS5golk+xZV9bH2O2tzezIIHCe
9mcMpzag88GtVbDQOiHhuPiIovUIh/qsfkjWFZE+/gMtVoLVOw4wvjIY/Rip/WV1REGDElCaE/V6
zvDMCrDNYJzh/aIWDrOEvupfVaI3esIisi8kxbBiDzy4LU9STw9CDslJRgwr+sRMBHq6ANbA6zTb
Bk9bHBWu8Jza33YxkREFjLFepbPDvlQ+/TIxldOi3j7xzzI/W/QFF0xJdN5mNgGyLRZ9QiQKzVPW
d/Xyyg2VNAPnxtpUGdbGL0xxCw0/Naj2dZVreLVTrEmxJUuQSl/qdVE4RBDUR93ecD81mAxxI6l0
MHzkEswql8q6+8EXArFhEwepyc3gouJDqJWqC32g2bOKhm+lFTp82gu+DX2iznn6H0qVmgRCT8Bw
ReCG1MFTUVoqx9LS0IWtOZ8bhiJ3suEcs2yUCOkSIgu6JU0sOQT/SxysMCB0T/mgbqgPlHJowP7H
05ltpbIsUfSLGAOlfwWKnqJH4MUBogJKIz18/Z2zap97cHtUmqrKyoyMWLFiBWpK8EwekaKxWNkd
1E8P02oxWWffsIg9fSM/stlwyf4RVrGUUYhmUvePdPEfkKp7tRbGf9C/itoZWw9S8ImPfOqjF0j4
HzOOHIDfyjDe0hWZd4O/DzMtj7dIVWYAyjKGX6mPU3cbZXQEzDbkUu+/6MM35VuAmYCKusvorLmb
g6fGD6knlsAZs3qC3zUFFmKRfEkrVwQLIPmE+S8XtZSZNDxpr1Ic0gduFF9k4ple0mOcHN6XHO7u
l+W5IxcKyi/mFamF3JA9spDWJeB3qYV/lShPTLMChY/gzNZ8vPKQSbua7aoqqW9QxXitmZk8jg6j
HWrteXTLVC5T+YpySWrmPfIZyHw5GMxJWAhN6RbQDyB+ZBr2B93X82QkC1TKhXJSycx+lxqlUFLp
pXskTb1nbSon86+FJqs6fmhiYP5Ccwlh1ocAdmqFoHa5A9h7+VevHHeB0P4QMCypRo50oL8GMu+/
+UiJrhSvjOG1poLb4A9m5ap5DC9Ag2FqnBk/hpfuuSdjH86+4ueDdfRYcd3apA11p/TZxMjA6I+4
prl6Old0IO6g69Mjfs7baZHrMv8HlKXJSNXy/lTUyEmWX2gZKo1TyaxV48JQwI9hK80X+Xp/Kb0c
WvmXEn/JLni8HWbPEcWz24/n7La8LPfT1Hw/zUAbnv8tX/i3X/5MU+Of6Z1eBBe6UGzCZ3CqozbF
0AJh2rvtxHgzTG+/8HiUWFEt1ALwuFcrnVq5A5bXEFxRcYCdJeSKH6Sa2QGUwDCYOnL+koSPVN/G
Vt3QihJ9FrmSGRHzVm6iViGKejRtJoG0EjnmBqX9CJBQTIiR+gIdHUBWguX9V38hlx9zxtEWwlte
JhpIdaEnlJ08g+/o9sfyLnEUagrcs9LUGZUtUdtnlKPYzL/kooDRM6FOyUNJTAcnu7H7+M+HpGja
mMHRfcDU3YSJtk2L850rZWJCw24eUgkKVdRthvnJPcimSr8kAwGrf1oIisEefJYAU+IvtBkyj+IL
viGlk8vLMIB7QHUKi65RY9YRvlgdeEfSa0ezFBfRcfQzOIxWs9tbYlroAiezoxYHYxh3VIP/LdIE
dtM78hHL93ly9v2Vnh0m5RUfDtMwN/gZ3yfbsSDdfixV7lDOBts3PQNqP77i2JM6G3pEAqbQ2ue1
n+zbNej1GtX2vtRRv6bhyLlMrsfE7vqbBtY//Sy90F+qx2vEdL8innJtbfA55xmcmwLNRDLopry3
gVtaaZp1l0zzNXvkxEDZJt5sAsB2An9kU4+KfSbjLfpe3i23AhiLAEvMNVng5rkkKLkr5iFm59tJ
dl13MXbLNqYM0vaDUC4/creM9jsKUsmblXwmtZQ+q9bRXlmfiCtoUP1KGzRVGrMN9V+o54r6ydnY
WyIQ3NF0FZ2ksqpZPgqNS50ehInGi+oCQRZbwCL9PJc0kxcKxDcUkt9DmWnpSq6Raaxqr1gfQ1Hr
BQ3tlehSdB/92ADo8ivXOZcdV8fCEXklwZlh0h/KE8LoZlNGKgksA/PJeDL+I+2Hh9AcN101Igdi
EJdavm9VH1VIiB3UsF3UKtHiixSEGYu/FtAfxtVy+UgWdW7DYYoxED6xHp7ZXk0vcLGEQgbIMUBr
lYcS/eqewIeJMB5ZzhRrbCv7ijZxQLlCWwL7QOPazZW6kIEozCDvUCXFwPFa2NoQAxPSuTuYHvOl
W5f4ixTgxypb2YWr2gtj+P72/DzRTAKBke1pcLqE6x3VvtVb8/2blmqULeKisFqlW0QeI0cejTBW
c9k5qL/1X9gtsEqWUDnS2Inf6mr0QwMmWlY9+q9oOG6biH4NU91MPQ1WiKPQzfZPi3Q/UcnR8Ee5
wz1L/IKvkwSHp5EVvZCiZVV77T9gjP5ti4cPvLjwAcsZBbLhE2HNC/Xk6rrcaMWBbErvu4PcJoP2
Wrt0HnXLqChXjuoOYpZOZEFKV6Q24poL4SbZOpHzo6PP34/tn8qxesWjTdbSJxxem/64kb7C4483
WrZiTNyqee3R0YWN9z660EsGElf3tXUbIhszTEPieqACaVHWM1IuOjVWrXMl3QOwb11YiUz7Y33X
ulf+aHB5rp9KmVaqhbpAM9ekNBhO+61qTdR/KkpQXw/FBK7NqbyC/0PXgFRpf4M5/XKunlBJfAR/
x5/ik5pmoFGGBhQgpAGvalCXQN2gWLouTl3EjheHonNsPUdP3d4NiQ+aQ16nL92X6fFWvB6Kp1wl
NyxMN73vQY5DH4qZTfGHVTrK3YppCjsQ6Wiv31ZDEKCZSGAUD8rmNulhticNLqhrSEqVQkxexZf1
hAJrgMpkgEn47vuxI7vCo5JXrtsnxViPygRG7l+qXboCK3Ey4VMWi2GezxwuaALQtnUdhye0QgN6
NuksyEVfuxQn0LxXtaskYnLm3s3d4xefkDk37L6E+oX+rCendIxD489bRh4vL3KrDbx93Kn+JWcU
saG6gMW0f35jJYf8e5RxaZD8iWCTLa+IZa6/yS+ZNBCQeDFL7eUZLXuY6FdDbeVpIhCjCPujs/gl
qDWFAerQNZ2hsIlYkR/qAUilssBJuBog+/DzLyN4fHDzB7HijSH3BiTZ1BfZv/rPp+JcdMcN1pCj
38sE/l2+3rogQfR5x7GQpQNqBFlqtP18nouXz77BhAnP+NzWhhWnEtl2L+MnsI/TnuaeuVoB6VCz
JjyVaW6geKSoxKic2Q92i59f/kJT5Ub8eAeTvzbTrGvy74NxrVxR2fi9tyer+Xmxwempkk4UM5fq
662UOLeu4017fB3XqQYpQEhct38RgKpltoD72XoS2CZ6kOcQWAJaIlmiuPAqfJbUX8cZi5IeaS4P
tAPgiC+uqEM5sHeXpiAoOET5IICZHTntx1jdx2OEfouDwyVWLRAQAREOQe+t88z/6buPcYgIqdit
lbEnIIpKnVqkQGrjDZuD0U8c7L1TreFGF9PjDaWAWeUE/pcSxODTag1nrlewUQLcQTYVxLxIj/K5
OkxCpeL8OEXsxH8drSw2Vu8IjznymTWVQrh7SCPIFsd0nV/CPHrWEN/pYuEoEuivBwTu/F8jeR5Z
UWf1mPXav9RwxyVPfqbvWC7Z4PQmMdk4ZojaWWCw+VTa8L1EMzOcTra+KIoEQ460ECJaB9aIha+S
qFSe2DQkPuw9ug0vY2HzO+1ZbG0Uj4vbrp5mZqgubxoik64GwiaABgpUvCKwZ6WNPHmxZPehAWNA
BQFbcxIRKDa24tjG2y8fp6/n5P5BWjTTUUSRErXWavhLUnmHFBnVaLge0jQ23WzjBChILLO4UG9f
z7ChcM1xHtS7ZJw2IfltHkFRImtzIw8Wf1tonSS5Fk5xIC/kAifoXpZnItUZTA8hHBb9YcqMGx7r
ZWoqlaeNuhxG5CoJQg+gM6uXyGtCgMwJWgb1n1CxCwVYV2QHdMiPlbKUUdVXH8B/1FFsF9vFc1O0
bQh3x3ZWNrTaVrar6m2Dg3xODw/p8up39FK+IveZ5gae3uk3fzjB4aLapXNmrydJkiV/LniN6A2O
ymeuiAJ9vvfyIeFKXECgiUZZwk3wZDezYzt+bBrnEUBSRUjf7hw29jviGOguzldkhSY/9+aaqjjY
z+P8xwFDVf5mVeLuFvP7YvU6vgcH1uhfKQM8VNWcBo3arkhrVGolMo3z+FYuID8FlaqVa2z62+7f
MFne9ZM4gQrnpoiZLkXUeDdoMzI/EAi+wsxtBY3SV7lWKiF60aO/aimE/zHQsbeoUe8Lc81XlFYF
DyWZhw9jrGuEa/cG/BjcG50y/1GV6UKLPcjRhgtUW6uA+3koJstGYqMRa1IP7qu37C3JoTghDfYT
pHf8zSV/rYikDCb0i51wdoMaEgvtcsW0jDNNxhgKuex1MUZQQIgdRiqplpg/5WTYFmnRovGhrJl9
VA7avpgnV3Qvn+b3stkRHyZS36s/69Jp/jd/r97Goi4pCne0cTEKARUL/KGpl07QRwunVXX7loPW
QY8S8mFOd2ZTl0Ack8PlN0YW9M7pVWt9JLycaRgH79TzN449naxGw/ZM1uijEME7VizUX4Qi6OcS
NugJn6+dYOCRhYb/geZC9XErPyepj2zVxI59O1Q3t6r2DolKxquRCvWe4ytEPKRt7tAMNKCCJlpd
mHsz6Y+o+eCzWwwVQ1sogrSWB2rpYxPmbRmw7qjvJLgbwb5XQyj2YUchVyRnmKoGCUm0xKjuqXWp
G3Q/qGDJoXGWrKQn6Ql+Fsl8gk5uOrJqIB3iHaKRe4pIldfmUTp1VTvVsRQitXCUHCcuJYaqoSsq
kPAcJ5jsBYQFZbz72NZ/6mf4xHb8OFKIn4NO6sN8ihiUULfVOiRbIHr3oU+xXUspktWe6tmDwjIj
ci0CBcIEEKUMOnzIoPfKX3FY82BGzOhUOQcpMVlao3g1RWPrWUwgcU5VUKZ477/Tard+IxPH2HZT
s59CcTsxkyCHW8qZbkh0UiQIou2UXBqZNXJn7q38JUiEpioA7yFDdavQm1rTgFHL03Ay26SJIhqw
hMtYq51NfggpyjjIXdnQ1C+yee6bl03p9AYCSva0TX/B7gVq/iq4dDNIN25GgvGAQPV91xtxCNMV
OBbX8TsZuM8zOi2faHL+0SgMYj1Q/ie55yG5+DYFFZ9UBSESQxSIIDrRVtPqceDzcgLLn+pu3xAw
Bng/f6Q6qFafvrCR+OnEHMvs6NKQeQlCV1UFOx0q1EsumnNb3sErLZej7x8wCca9nmfPTQxvtQyY
MNtGv7AsDPn/dzGN2cbDXh43xVyLZrK51mvfPpKHEaa0R0/W0eu2mEbelzKZXHGdLBYOSjjsCuOC
iWvkUPaL/RvZg/WzvD6VQJlPWBdi72f3ZZlo4aUXgI/v3XNlFwmmUse4Hp8/XtCcmMByoTxknEMD
v7IO89Uzqndwc8n0/zUe7fw4Obp2/nqbSW6xGSTCc/O7kXrbUcPzR0/xdfOIHM6moo72E5mqz0P3
XM9jYXqbaaFCkVMDGKIQ2gmYk//IgTX8DvfzPZtvusGhBy8fl/GVzhLv1d9uhrg+1VIS9sB3Xfw1
NKFb+0H+M9x12cA5zraKAslvcQJW3LIR/Z5E3AWViJ/euvc3ylAllGpdqH79Ro/iHR8eAVTKenZl
amFhM6DhP3nBXGApdqjlxRaRnt0YQGBxgC4rFAkY3a2YVOz8aKfBWek86DFgURac5vIRJd0k/eP2
zRu+0Xc5U6cLJW7Lbf7dPLIsqULS802Vb+33BoWRSDUf4T2lg98lOpDkB7fBaplHEEmZwlvVZPUZ
vpi86MTHYUifYJLbSbrFPsvn1l+Yq+gfFXDTjzQculTfYVLx2VXqrKlBSuABp/q0k5l9t05Ty2zS
9fcalS2tDHUuT4g7mqsT2bLb5EivugIMIWTR4IdCs7IcEl2ZBQRaU6WSSZFBwpR8yC86YzzePvaI
kfWNiyyMskcOdGEoCvj1RG9UEBOLHeruRQv4sIth/+NDaiNfFPnBX5xOR/PGNGzBZKzy2T7oIN7p
LF7Ks4WBjllvqDswWc2yS/0SoJceTuTCUJ04cH7sgGZaBXL2ovh/2L44POKgkq7/+kZoln8q7xkX
gPJxvdOn1Zuc8kzGn8FOoe93g6f4ip9IORlteWIJEvPSbI+YV/vi3PkLqW5ylSeIABJvWWeYPIrX
6HGxQPqjsW2zFCr5Mgm+Cm+zWiOQQfQkVQv1rEKemCHP8ZHwwkLyjplw9XZDEnJdTE/seXqebQeo
pZe/FGLFqbd8GU+//MV/7Jhsl68gKiO2pPncQkpxFRAVyEen8gtB4rZ/qK2vb0caHPyW6MVyK2an
11oOCwrjBxdikaLMpXhf8PM3fZu4YYsoaBtywcR8ZrUh5Rr0BSDM1FzhZ91LVVPDEp6yxceH4ZLp
Ygp3rNbJw47M80ZYkrAgjGklRrxD/vKh7vN38Dv47SRgrvxUX7btx0+VUvPkLchdw1S2k0Snclek
nPm3XEGU+OevQtdgvvg508wlyxv07dh506Vv0ExkBOiTsyrmYBG3fpGBv/3WfvNrIvbTvfxLM4YI
W1B636CBgpsIHLCK5RasM+g8wEDtjbMBbHgiM30knSprkXFzpK82KWFBC2vcFAOEUPqAfGqvMIuX
n2Xq6PGOUD3EF38pdzKtZBvyWcOq1E0HhT4eP71V5UphowWACCx752lgYTVqtkTd4A+ZzNo7YGWv
0Nw/Wdr5CM1UuzoL0POCE0vlUESvUlPZh0HJapjvrYZZ+vjZi9Io87dl3vJGK+jszEy79e4ytvhO
RlBRi1yZ8CjI9mOQnwAJT2Ndfn3bdvRS0VjFAzG6E7zV/zBkEXrPlJN9If09np4lBFZl+/l6p/Hj
Af7pSPswx+i/mMUOkoISqZIPtJiBT4NFYd2mINybFItFwJ0UPmJe3TrILNABgHp7GzF6FKjee1s4
LDCi1uTcEHHELqbHqRYF5vnxD6VNXRyTZoLg7E567/ENjPAs32Z7tj0sp4ZBekEEQrj4n4w5gi2Z
Gg2eIN6dFzI7ID+2pPdIJ5CRo62wZFyp1GSw7Wep7wJacr9mT/g61FMVNwqLn7hDJuAv4wcOIcTE
MfKaqsaAi71cqsdUa9Xlx+TXy2OQee+gcbFP1q45wjn2bAjBUNpC0HQAKmqs4OWey+/t75A2o/Pv
UIligWWreAWfod4uCfRPNEyA/tQGT4vukBRf3G2DDaJ8AOwRYqlEFnFswTNxaE5XeQiA5vnNphiT
knmgdc54qXiuGVlDDuoVtKAYMmwoPAtscpQZ3gZkWcGf7kMs8++UtYemRzOB5o3wFI1+Ikzkr59h
z48pHcamGGr21sS5+OBeSn7xcew82o923MXbm+NMiRG3a8uVGcN5h4qspxXbJNW23FhpvNsAwQ5u
jbdIo/z/B/PJh5CZGhICg54YN8/zOpLqdXfirWikRf/nZ2SUZFrFnJGYQ+lvbF3efyIwoJblb5Wo
3vaW7mBt9BaRTR9KEQNxi+yk5DBdbXE+dww0/Mj+8EME/kEnxwxOj/jA7djv9TQdYOUw4jOyyDLV
VGpwN/DkxQ9NSacD7oSEv6ibW8T19M0naGMOK23R2Mg2dExyLIzDFdQA3DS3PDvW+eYwvLD0HF7m
/xAAaxi3Hjp0tj3C6jYGSIq7a4/Nne0L1B7TbU+7RIQaynQSPWSn19grI/3dpZ6RXQAs8+PT6s9P
WTVev5hnvLAlzkHl6VwH3sY0pSz58WG6m5J5OuPASBz9rpmvsadvMqqOihsX356lFaBqqnTjw4oX
djLiUI32c1VO38obUrFc5PiFJoXQAs4sLu066AlIiiGwixFAjod1VlolcWXEwaCFY9F3NO29jdF2
qtJyG2DOf9nqy+RAzDybTAwqt8UXwDqqB1p7FoM4HkEvFXXSytv5SO7+WjmoNUi7NUN0RUrwOfGO
Z4sVU5Np8V3sgxpS+UIgw22v9f2x2iXSorqkDxPO8YUSmAmprGUIq5YKvkGjo/6ke8Aata7ULD4b
9sMDZbVNxr6+Q817y3e33ph/R9xmmasdIHmjmzAFkCCy3epb9AF/ZeBM92lBCm5ZJCQR1cWEc8Sg
8Bfm5GFWff4eIguucpORKkFgFun6jxuJ0ULvddPa9JWbp/ilf0uPr18/rd0b3kN6ExS2xT/KdVbl
5Hf5DrwAC70LboxiplPhr1Q/scchFfHJ9n2Zvd+KSYzq4IUlAwp/qAzPHXz3bY95ONCNW7hAkWbr
YHH6G9stao2jahlGlIJKSio/ujRMLXGFUyotqVjhT1wtfiQPZSRkGSDDNBqBL4AjUJjeT71xS8D8
qczqzED7pbbwP1A6mnfAUZtR+wawGlWtjGeLPrz4T1lunyTCqi0OEz/6XSuSqpY19ftWp6LgSzo0
VeyhJxN90HiCGOby66uHvWAe0bMB7ez2GAsrBGuuSO8tQnp+W/8OPx5HiDC/xS7HuAmhlkqYyBcZ
T8BQe1igWIwm2mYr67FtXNCUmeOFlHatR0Mo8UraxOkay1XY7sN/vg6JXRKux4g2ZkLSheHSmJiK
pMYGoq9z/BYwycV3muOMWUq2G7JOrBmGCmQWmVjOMcN1AlzzE0OIQqjXAzka0Fj2jgU3tCB86UoD
wHfyv0QLtxOU2ybiulfKbo9hBSJB2gT5XmaDpcAzNZBjvFty2rz2H1VZONXzAJvmg+A5AZVDebIg
ZclLYpfsxMHpqkddJw1xcNJstLOlGknat/taTENKIawcnR21kSW4V2Xwz5i5gOh3aFGKTJreUvcn
pibIH8kgRTdY6uJ4Gp7C8ksXB4Qf+CwP0fpa/g4dTWR/iHEmoPWnr2slBu5EopII9GuU4s4JM5oQ
OdUcQ4aQN1xxSUXqNDX5KvaHAQpA2O5lhX95Db/lilK7tVX6CGQxKLLmj3GG4ZWTEAL87yFV0Nw0
GbSOjCtKJ6Jsml5tNJLcIYnWZiCYeHaSPgVZRJOUzzmXn7SB8f83lMOdMU4MqdRXdMAPrdigOhoK
TtmTWg/FE+FTJ2DeXNEN4NuJ1eQO3UDiPPCqLvEtWf0LJs1jZZxun7k1vfdg2RxfSj2T+z3enuR0
NdfmSSzmkhxPe4bSg6Lj2AwLjVquLjFAcXJXhS1uOJ+WbjqssV6iRjUaT/Emc4mHD31VNnLmTPSl
U4zaJTxHoA+6TEFUpL2wQ8OM8rycPKYGuJx3Bg/Kx+BBmabn5dGFHYxrdUPUB4I9SkNU6KWfYFcF
AMGPM7RqutQ14wY4yvAk2EwTJct/SGXxHYUNckPddRuBTIJOi5HMuqElsiAmHNyJoL97RL722KHn
KmI2HojfiILZoykNIMNGjo8YPeLt4dQWabCOrRRSw69Z6GP0P7vZcvez3x+aHGRD4sutPYO4tHRr
LNy1Zk0vMg2KcRCYG8X9IN4pmTzaXOAdxBuOzyBw425k7P5xKitzkzUhCGLHHsBHCij6r4vP6IOP
Fh1V7tGc2k/9DsagvsaF2NR8xRrIUkP63kKDvZRqw9gFwnRrLASZfi6kNAY+twJjPwgOFaL+sokQ
KZrrwmB7S3KV8fmXBsXr59IRKW2ow6Sn9FJEUhmBN2jRVZ78saUo4xI5br7WV2xhEH9Hf/Ipna90
gIMrLfCE4rb4kKw9mJHDPjnN4brBhiTXP6oDwltUaSi6VdRJQx1UyztauU0yygBBqnZTy8rQe98Q
ieEYC+8UREM2NvaR6merRZH/UJr6sD7D53PrYwekIBkNYKuxYxfVC/0OvGCctDotoXdh2DLxYHPA
kDvTojCUVsp8pDAvbZj60uALoeNkPnjTARWp5mkrIbMaaNjv209LiNAmAl5hQkUdLwjB4LzgwZ5G
ErFxS+3NCQLzHSBQ7bnTE69BZ7zan1X52wZqZbRUTRcTIPWd3FtmsZ/lFrm3beOO0xL4igvt8lK1
bWOH8LIMhfalSjD/9viknB+VH/7RFxkvh5q/fePC/kHf1RxkBtxVurRRpRFe+oXKZoJi7ORKr/Hf
j8cs+6kE7GN0HtBK99y9ha9rgsFM60g+sHWLpDmfrV13gXPWv4VHXnAGeNukir9TwsZDqkzkyOvO
KL+HtzA530xv9/JueQqP0CTCQ/dIN8G//r5/mae/0l/Zr8s8Oc+O8+Pn8Dy0kOe7diQOPNYTH+mv
1XK1vM0zdPJZHnjkGKRl/iv/leIO3suJSWFymT/GPP/+9aTFxvgIB3SM9CJktHTpNs5NcHx/KS/o
ZtDhQe4QncPh7/Ay3tAQhTWFFKkpmF33Wd50f3nGx0//t+vjB9DyMv/pn+Z8SPKvtBvm2FvW/cLH
+62c+NjxUT99P24PtWs7f5mke/htcJHGIiKgdAvnvjCXoQgro71mmn1S4l9US7HaesO5ClrdN+sh
upCDqPtQY6WS7aSRCDIfdiaLfqYSRFkPJmEjxE4cgu6l8haEo1a1jzGgQnsaYBzIqVelGkE2ogN1
VPZsR+tr8VB7ewtNtISNgJk95XBvH9+ttZIZSIBjajAS9jX/+MiWNWB9a6EQqNG4Uh8O+IR3TONo
+pnH3dRbvPDtQ8PFiSAyBPC4pqLl3LjiKr+jn+JiidMTGDBhSRbRdIqr3mq1ALveMX5Bl6LwaxBQ
hX0vYQ5b1Wevi4v8LxmIs/ngjOcNGK2yGsn+kQI0eTJ/kdcks9W8Zpzf1LUYIWE9CvlHkD7HKfej
fOeh5LPzkNzSfARfjTTYyPfC9OLlUGYbpaCBmq5pRn14+Vde7PRRITfJQUmYAQUeSyNzjbU5LUSj
M4o/+4xsKljhCH9/PgISIP3fQGd9VUQXpUUyy5SPyjjzOa1U51wTf8GBbswDJVE+IkyRl6ibRCLU
UCI6KAnbeZ5RulX8Pj21wu8uGGEYTIOQ6UBx/igo8QkO2KVsOof6/G6LOxKgycIQu78wyNNpGBRb
XUaXwBJ6SbaIRs506m5ikpWPZqAdGFDOEblCxq4RlkIkwcOvHinbcE7jLTrGWPLP3zh5YwGOZljQ
KqJVAMmNBw5diZPgo5LlBrSJ5nx04H6UyNseiqPvUiMcbEo1RrtUCgIGoMhYMu58UHwLRw0A1oCq
+iICvPOAu8UwRYr1vEGWHgZ5OmfcRsyH0QiAFrIq48694cjQ6QIm1RQBguoIBfTS6KvHRKDhW8Bt
DQYlzhKFfEKxuceMH2r3TmHwoUMO2UNiM6pD3u85DXGiheaufClPp1OvDLK0jc844Ii1VApH7xCu
fXcPph+jxxNz4SFE0ze1Rz0VIAbMF4d9FAe1rwF9hjgPdRSYe94wltQ3WwxzpFCNGIGv3N5DsRSW
VlxRYxrwXLJMZpcrCAPmV6o0nbe450VSvSHZeqQIuAn3YMqhga6/BuHUWzMlB+dtFVE+MWythjTD
FmNjkKvXwXrjldNqtYt4BBFfNOt86g1b1O0CTnX78BYpruOnLtEhslagEtWFDBLMmlaNTATB9xv+
D1oTH5ivAtoRn5gM9aswS/8gIEAWiE/urnYpZLMcRcHlttr/zIW4MzGiXSh9Zss0li+JivX7bsQ/
Iz6E7EBU/McfY8+HEN9YtUVOo8rWj9BC0UcfJQyxEhBxPLFh9AF4cmzUHZ1e/WcwGz0IwJtnmUZS
CxAnLkJ+1nCI/4AnyDn7WZx+FUOFkbxUum87jBn2q6tp63Zjs1Yo4fx1+2R/9yUv1dOtL5RS8WtG
iqXf12LrOTDwQYs7xWdiV6sfZGApseJNwPbigHGojSNzjTwudwqRIr2K+l9VT4Zj6GVsKkMUM3nS
d0TvMmHSz5IR6CbwQxi4BKPcj5HFZ43fP/kr8bZ35r3WBQdxv+n1CJt7YztWKNsPI9YiAI0uc5NZ
E/BGBnSIs+u4Yv5BoTwDHjGOtSLRrIelc3ZH4oUb3MEHYzD8t278okXFkMyeKNhQces5x9icuCDO
vWIAeon+WS0Vrhlvm4w1nrle3B/1d35HfpjfRN+2/CRWyfz7o/jEx0+t0+1OpwhDw3BlW8C0TsMp
e8s5+KljEQEu8Njeqlvwm2LAPUQ15IMdj/2HmS+zBMzoCdWkhb8H6wU/LxZ709A1WOswJ1hyMbtL
Ui0mwXYI+zIEFjT+KpJMYBGIDY8abidzFjmNxvIVjIJJTF6Mzac4w+WLTVlBUxg1pCdi2TjClHV9
xj5PC9VMI0PqR6BJ3K/ebVVbVZYw04evLsWa1bdThe2/2+qe4Mbg7VeIFdB4U51lN2Y1cIuxFv84
aIN5KwSlmWNCXdTuZXOXf6uFINe0hMkDlBoN4CczUHNvPfsw3+5sHUh0cWRqSkZz2n+LTWIdpoyZ
ZQ4Uo2SZJlilaJO+Q8Vwk31zl2OHC7HpAzeTPZKqG7jDbIuaw5dA0IjXsC/li3/1cMrBefWoMY0Q
uPAe4NYA0HG54TRTokmZXJa/umUXDNCt3Ip2Ry8k2vMZuVCHhu0gbHAtfDhkbGzxaKqgo1sxVhrL
h3c1Zyubcp0MGFW9FYiixJGxc/LDooulV/X9naNOQKGy1wB8l6l6gXWaLd1mttZ6kOs+IHC0KxON
iBS/cZzX8vzAFUM9KoySHUxOHwPCjemiz/fZYho1wlb3Sm0oui6uV9KbEaRtSsTP0JIaNsXrh3VE
4ED01CSHQ/eEimFCVK05IJIIxM9Zl6wt4jCLnA13fORqyRHkT6DoSxXUnyosIO7FDGtkpmtLPxbk
v3FUzbRINwL/BaolEgcEEQwA9mj2mOps3CAx5uRi+lN7IRuYuDwC9WJVgWRjbLEZmBI4hLVl0QNV
FZF8KVDWQRjL81bPzevsf2ZyxW+JdxquBKW/3IbXTpdWNYgf/RHxGvs+G1ncSQ3nx0fkI0NUI4Q+
1hCurLs/fETuaoPxhDyaQP2Qhm9ljFz8IIqrMoyDJ3qhyjrwIBVMVTChqvf10h6SGqgyRm2zVaas
tS6UggSLU49gKHjQWU1MP0L1oyfIZTAbks6GMt68ORQzcEdgqiQA+qHuYzM0Nwfvq6FOFTQxoMKf
8Af4iuQVIE4BmFDIUGAlCb0g2YgBLGEPU/hWDsa5PUERdyvTRaLkMTzlvWje0DoHtbL7ixRIoaQI
xho3/4KCmCYNoYAUL+AzSeBzECgAI0FJ7y1wrIlLMCGby2v+I2jRzFczDYMSeYDlCWqXwBK3vt3k
IByIOGZDKkvMcULKhg9vjiHIImkgeOnzYFilBVLyw0zlhcgOXkdX0F5u9yvjoz6iM838noSFa+tQ
d3SE7rx2hAsoLym2/9ujZc4l4Ma/95S+jo7gvOLCPKFHCWL5EY5qW92BXaRWxB+dvowMsCnJaGC+
cxl5BK4c8JYzBRM+VhgB4T+OxIf1ln+1XvyRYnvRASZOZ54jycGwShJMKqzA+2huZDexeDi4bw1g
QIazOS6UwURpGWzjSSHO5pKT4COQZQLRZJxk/i6/IjxV4tvmk6Lj8pebL74ay6xHxRd5Q1KMqgiZ
eKTilxgCA/agdMw04nvQBMuTkLAKBvioX7KLlRvh9bjaNYG3sdOIsyzUULxrcWi++LPVhGC7nBF6
FOCrPZq1NiOAl9487R7Tw1khNodD0GPZiwKTeRHnZZ4wXJw9sylqjSxUzmdAPq1+0Z+Zm8/bNm2F
WPmlR00zGKEIvW0/kE9H5QP4kaochtV+O1H/KpLjJRKmX3Cfe94PUG7uBWf2paSro2X7OB/50noh
JSgfNJfjZY3hgvxY5jC9U011PZHGMZE2A22xpAej8geFDamJ4J3aoVPgXdtzfS6o9oQeapHFo0WX
Bo0cQrM3kbNJL6UeJG9O5OtW++o12Ke/iF9oGNAb9GA0U+TGYG8C+0gPDtTssenzEpqd2OwIhR6a
Ig7ONN/iFjWIr+mX9FomvmFTCOmy2WjwG/viPGD/853uyk/CEaKwKG/k9kQYEhMFpwSiIRqaLVyM
6bRlZJxlFwsDNjd2NG4TeY9VdfleWo4RA0NrsMfQcdtMpHotuTJjPwZrdRkg0UECQJOCJCK/s9p5
T7ONzY9R7cnExmKohnA3TpG2v5/ic373X7IxUWHl+Y/1+oJKE4Vh1XX/zjqhXQvJe70xa2nV4UK/
nfRgbAbjj2nzOpxi3G5c7grZX/YldPyoM+H3NNsqSGC61FmgM43FXSxorBr9xZTrqgTTY10ssOlq
qUmTJ+Dg4ryTNQEEFDgWuGfhcmUMxdLdqxdl6yGSScH4WleidlXE/9xISuW5oYcq9+1LoRXQaK/6
qmmPvVQiAo4OMYs2m7QHi/aGBe5ARBrnVQuy61yEZ46iIdHDcEGDxAUbS6dgagcTFHXvXPCmk6kx
Y4pAxxlVBQlPVkmT6o48WcfFycrgoE/dYHeZ0eTr3lLR38xtochYYSRpn8Slx4xOThC/nggiR5KU
BFs8/DQzbPPKFLlS65uVPKMDnefS5owm9G3kFZqw2Xt1tkghL5TAgX4NFo45eXeKrymJbnNeSDUO
GYBFxwN3YIp5d93SJpzCgovkrgnZ+gtOf7XDC1R2jCRoOA6tqrlwPrS6IJP/4nWSNl90JIrwDt/K
kJgRpz2TV0xKA9sEq514ZIn1SVQyFC3+YmBiydAUi5tx5ctMCkbrgbGbcTGkaxTXpNLJ9RzPZxMI
8bTjaX+gzXdpMmaCYMQ5UyBDQzQsQHPCIsGRYRmNKRhgk0SsTdOwmC3aVHySWewxkwYDVtZ4Um7y
At441kyW6TPp0mAvaX4xlZhzmn53EpOCMzPZm7o5GdtvX9AJZUVqaDmgvpKbfIar8srcXr8QoRu7
WM1typi2dCUW9mBoomEhm0OBAObcGotD6RWxZZ1rn8bqRqSTcNP25KJcHscjVYetsf+4JnpC3yr3
siZ/z+j1xRl6xpLLWHAzc5zc5A9PkLPYB2wM7ooMM3TB3fAMS9Ry+lm68d03C2pWzv7Lvl1Twolj
lQv13jt6Uj2UhmhFHpVJQiXGUGI1/1MdGrD66Kg44Ip5FUJ3dIozz0mjOIfyTNckmVVcKduoZivD
SNy7DphnhM5B3F9DohUNbOP9MNoz3DfipCZjy54CEsd9YnJydRv6lP5bZhJDlLjT50YEjBkRNQIl
QavrJ3XEmRorDzlLjcSNxf8ID6SQSMdUT9D/r0oWXVHxNqxXKT4jIFMnVOYIkXBlNZBVaRDhSLIM
WC59KDAufkwHcV7V9MW1hg5khN1+9rGNLDyyt5Yc4R/kgzH6s9pTPOmFATigC0Zl3aBLsVldWp16
y5kjzYyDhoPmvI/pnaw53VYWmYvCHXGMUOqCJWhaZjgsdk9VNlFcBzLTy2acwe+YPOn3mevxqkpy
ezW7Ecn0FY19Po4v3dUHT+mIMfOZBnOa22BHDww3/JM+Cg5Vtw0liO8V75738If0rF13tbysKMsl
fthN7LdgUlEPyPqqHPZGl/HB33V0JZuY4XVf4epQhYlKt5irgwHbNVhgjT0Q84aXSJZ8rEmJtsUb
XWsyTO0HLPB4Bc8ih2gGa5pbE7vznj7jbcG+vg2+k/PIVKfuDxNJp4vlabYUB5oF6oc5KBh5F4Ku
NcsHTOM7wHhat4hBPBX76xKAGGlMEBJDlC48XEAgMBognU/Q/rdPAkY04IkNBf+F2PpD0K1f7jMI
VBWR39nwE9pJsc8mUP347A9n5B6PNcCzN1MDxE39O4Wc3jMIMMI9Hoh5wk1hyn3ziwhQtSuqMwRK
GvaxvENwsS1arNQTKhDvU+xmMbbUIcmM680wI3XdeQ1Mm0GxeQPHABkk5/khbAPPkvkUW4IJr3BG
LfTRwc5Ay0hGQHzuJ2gq8vOZAc/a+HXpZWqHc3E/eh8XzkUysuF1kZ3e2vkpLS9I+01yPTOa/a4q
oF5FlE0jTSbbbUf3rPw4DUHZLRSyY5GhlnqG4FP50k+V4as2XyNaolNTFSQ4dWvocehcughRmXxF
+SODdqXdrzJosbAwEVpjB2jLWonadGoRbCg4lMwSL4Eb85zOuwuwK8Jv7EkkCO6smWAfVXEvsA6i
8b6DIka/w4fxzS72DgP5wvdoi4jNwLkei07d6zkScPf6Owz0l0pqYuWZxah7OPe77ik0x3amrLZ0
Hh7Ir0GuJ32ah8d6bSGOyemx/CI6yhPWV65ymOa4vBSPxGRLBks+/25ILziYrbu6pc3HOnmyYz1O
b5nugu1OIUpDbr02LbKB0cF35L4ywAbXYhreBqx8wItwG266tuv77m+GiY5U2Ww1He12VlUeyvYZ
J4ycoIJqDb5FWFT2jHCGw9A4ZQJXZoIBWBKWCTHkMAhs+YQm6v/R3BYe4Iydf6x7CG0jmJyYaSrn
aUDYvVib0V6ryveNGI/PuJXc3ePdntsxxCFbaFcg3ezxn7yfLA4QY+hhLC6WFTAaAG42apNI7qn7
ZmktT3TNisEyAH0j0SY2lIjqapDWhFh7quYWggcAkeRUJVBKiU8Hd7RVf2rP1rWep6pRpYf7KxnC
NYNUYIjupATdTa8VCEWlL9jlXEEk9cgmxeY3iDftJXuV7CA92TGM1XFzaQUnnFRcfQKeKpPUDdAQ
pkncSXwfhW5cuF5/k+33HVe/bBBEJEwIr7l1C/Xx783XSvTxkQXVN2Ro2eHx9jCszCWKNoyHLgE1
2xM/JwqUFhKw8QcpMMD33AzWMyFbASjtxRbQicYMgL8gLxpANkmT/373N4FhQWM2ncXCI6JeyfGp
QYie/vwEJYPRLsK9B8P2TTEGTDeUhsKM7qEgXRxiz4F4YLhhanIbMFpD67FpdyMzgd9pGz3kTEET
cPY6i0gQmr1yiEemF+0WP2N20GWM+3gKd0Na8HQ2NPX4K93WJYjIyfELO1Z2WUh2d9n+KtHZHTqZ
1fxvV832iXNpOL/ESaFOkDvYNH6hYzsRhGobgBCNXUvx32Q1riO2x4jbhaoa7BCDuPTYeMM98QmJ
LMOCv8OL0dXVO0RTBDom2eiKDhU+O/eFr5ibo42xo6Wk9CtX248jNMp1yTX7s1PDKe+mJnzptm8Y
cG5hf8iOo9z7ihZziiGkEbat+tQ/xCJX4ALUnki73utrem7arBAVgki9MdO0LSx5CO+23Z9YCSv8
JsQ0m+rxuUg+ThVoLv60rmbRTkdKF07NT/AAZfNuGg84v5hTXBUhvTNSAGxvKPMHVULHhsIFBOPu
xTdTVOSFW9U6zzIXgj2SeP3t6H9EnddWKl23RZ+I1iTDLVAURU6K2xuaoJIEyenpT+9V39/ORtwq
UHGtuWYYY0y4TqPs5PF6GFxH51Fq4iP3mnkF/3gkow7nnzIBXsa1+revXijlvVT3q9rfqZLNVNLx
16lQyZB1/K1g14okrtC5nVYupBzjrxvV0J/NEKEDqOfZekJ9hE6UINHRcGY6ZUlmrEM80+TaK43p
7MMsvQFt2tub4UJbbrulmb/ztQ7iJEDmcG1M89B/mQBc0WkKpF8PPEllXq9CXg3gSQ/G05JJ47kn
ivm4GcaZ4x3mZtVQUBsdaxdFEsOuVM4a3UqmbhI0aCV0Ns1tn3luuaxOr2elMHhUsQ0GO0Y6ZpMl
OTvPRD/piwyH7UrfmSsEWnyOrRXU1M6RSD6zQVYexbTusajNX1dLtxrCbL28ASkuvkMk//n73CPv
ApSfYYc6KNcoQzBERwWejvN1lamk8CnZGq4eYTurgREWSSe6Eb/d+atwfUJBJETv7Qd/O6P62hns
sKF4vFMoEwSMP8YVzfY/xFuazdHIcSXOjaWcYLc1oLmz4FFSP3FIvmr0Oh9Oi94MhKR3xQ9oVomA
ethLLfCHPhLGyhwwa1A8//CjWVa4Vo5qwTwJBwpaExUsEfU+VlzoAtAr5ONn8ZydUd+K5c7R6bRL
z6IjujZ2tszLcwDktkSAdohllxF+/n9rWOyig5ByunBsOBBxfFbkyHVNqPSwNQMN76ieTcK/8sD+
OrQg4RITnpqS8ai4oSCgLBykKzRp4+1FGkcb/ZCQAJxezTPt70z+LNA4TbAjZRV7WYqvYnZfaXbA
cGMhhVuUnL7tJA+WIeBoebkwsOQK4sN7xsOO0xyaQTAu5zL2Plgp4tKHn5Fohg/1/qaQASu6KyDX
1gLu1BdmfGJD5AybovrmPZjhmlo3iR8BVVTPf0h91KViRoNnsi/cqTP92GldoR0k7dddjo/IwJtF
N9u8jxA+aHNIwoumKN5pVx0NiaGExHTFWpqTFoBqhjrT1AUU0fyo0nWEsJeM/4D2IPCHSKocYXMm
0a+Y0l2kQrpeh5EWmRfGnKPMFFUh1PABy2y9GJCTl+KsnarCkbuGHIwDssqs/AVmCCBL8bwnXByS
lMwOY1miW2aGjsQbPgHBYYtEJ6+Za3alT4KrZLNOMqQJa3mcJSMYMNSEN60BR6AVMsQSOOyDRR6H
yw37Id0rAh6k6DlVjVerBRCCclxzVyW+kkYfu1ofMzyB8V/Ikz9MO8ZyGnSi8x9RFGgNfeVxzPxL
Mqh1lmNEFKGCxsU8DAnHRZfzIf/SajF6jK577N+jeyM0ZMmKuyEO3YnSNdIR9I+LnP1AILiNpJNF
jaaSrjMgPoWBquV9Ym3LEgN4GhwX+8Hfwuax+o/xaemSDeSqAgqQAN5qEGwP9g+7Kdh2e9TqmdyO
KZgpXJ73uJDFesR5c+AGf1pLemlNqFhSdAIZxsh9EsZP2oZgnqOTnJWLUMJV0Nkxcxn0GWeAaiXc
Bmoj/DWdBPdLgh6nmZ/GTx0OxZPfCapXzEkp52zCEYqKgVQi/TEPwyBvKGUIj4dkhDfPSpNQ3tY7
fEtO0mWFmeh7ZzI68DtskT7Ta+LjTH2P0WoiYYr59TUbIJtHBYoRQ5af7KqLtgvLeEzQ2if0bM/S
SED2cK1D1p54Bzhd0Zhw0ogSK6qD9MGI+mkk6Rw7tDiNOBDi0vkQQiqBkkPH4eLmnZ9YaBWF9Si+
UbtVhAPmDLbWme0GxsaGXDbLch9Y5xmXWlFwRxw/xlMPCrnDqPWxrDNemGDOMIwjwxhTW2Y78czh
3gp7fgOnXuWguWUmD26E/It67JqbMeGqvn0lA5kteapcuDKTx/tIpovhjp3CMSeWTLoGfxzCToH2
Eykjk63ZG8w5zCESPJyzix87jm8f4kjjIQ6rN9lK8Nj0ENkYLjfLEglWKuIxTyIZfVZjNancBq6t
M+Oj10crPxkH2HlAsXFOob8NaYHYKPVXr3/ze4uBtQn/0KJqHO7wYleD86l6vNbpK1ispKG2jmy4
intdOIBcBhlMosDRjrd8ot5tuptMIAc8phTMoXPReIFR6kDtD3kjx4XLw83pMTYJvElgcPvi9jN0
qeHmDRlZDk3HV+PLs4i7nMHv8/6XzZcwduIBzdmA+Hax3MbQbkYDaG19nSclcY2+HiXlo9aIwek9
pQzHV3ytE5vM9sxTG2XEmxR9xJAKmZtChOJzy9Y8Vi/7H2uT9WXiEM/IS0vClGIjK9FMiyWgyKWR
onO/HHxHY8rdTAlSqiw3MyMRR7QW4XthQBNfmTFwF5r3cB1EcIAJAH4y3wekc0Bog3sSm7nFhd5W
5zb2s+va9GvDHyx6xxgF3g0mky+0jKFSro+V1NupXoTw/JTfvG+UX6qLsKTWNFKcw1ztuXMVxyBp
kn5rWWEEQI3pnIF54ifnm95HGe805nZhISngci+9quaKwNqjVcbnNQlxIp/ve0oeewoEaZIEaeo8
jrxnbZZAJMCBo7F9AsesSwCafmSslsxg3U96KLHlRDaccM+bKgRCD8bkqiHcunZ5LRNh54hPLpDs
8EyWWO8sIQWJaXJCq+r0GSzRNSjXKc+Q6UG8Vb00m5hL8ifOge+Gm2/O8I4RdzQyThkib79VlkDH
m0IteVJ1KbITSTrZBd5R6XRkrTWNmqSRJbhI20xBE6ut2zQCg3uieOKV0E2b7GqfwVyy6GDmPpjo
Wq88foGcFY1UwmvwOHL0qSFi84/JjjSB3gMXgzJH1izXC98fLHnavhne5mw8G6cbGuhZT/8mthTR
kiDALrPafW+XlzUJABYMdDzB+Ht88Zkuq+aBVlm80SiM9dbVjYfYOpETBejjEMgjh+Ccf94n7hmK
8Q5LnzIupu0dbWezXdBp4HrtViJRUZJBqgh7uHqf5Pn/Y/Ma/wzAYxjHLSySTGcPm/3Htr4Y9L9f
+uwFo/AN+z0ydHeW88X86JOQ4RUmUq9cZ1JeW4uPyyaY4ghBOo7T9abVDTxpHmLHELgbZ/zXZYyO
0Z9MrkASLWtRMvhLcLCk9ZtSNu4wpVvEjZBEe2I6DLEG83slPyRwRdwFCX7aI8P04zKJ+sHIxJdB
LoWF2FttOVScYfe2GB+gPNHiGWWW9iY6gLEsg9dSue2AHkGOjU3rXtF5GYGsUv0+WZ5bafDL6/q+
d6bqe66WXyrpQlhOVVePiDbk114u18wjKv1xBON+6Gbh19N+iMD2awHsBnItjZG/tnQo3jZoI79o
ZT4PhLZTJEMWrXv7ZdUpM3/bi9ZpMc58bsvV3z5JTpzxdjrdT72voAQzmYfHaDvMn/g2fVbz79na
+hou+9NH5be/4209wPHHDqj37vYZ5GlqfKKb7wJ9RTzxz+KYekuKVh44n3zFNTWXwmJShYcR9C8h
hy3bp+aS8LpzCO49uGKtVKuAMDidkBEGhy0WObVsPi5LzDiuiGSU3mVcq2Z+Cjg5NAoBtbAvAAW6
DhSkRNU7V2eaojGWG24PlgVT7cA2GpIne68UaJVmP1NAi8dWCafJYIERg7GxiQ5LESScifYn1dX6
4Hv1sGXODTYhlpEoZMl7t1DYsbJBCmipEFaibXyRRROGEOoTZEBK9QVs4WWlzAE3wTqWotP1X+5E
j+HiML3uZLLB7kj3simynZ0p3SLo+dN//FZzNl54QSkkT1PRx6XCF1Kx68YfdcPfClISq2j5eWqn
SFj38uHi6/CVJT9VAq1ebuZmyIgt79UVTDhk35QOiAEQXM2497zCSwBUFE6l2IjkElU2U6t8B16S
/UdbFvrBMCNCut42LJErF79XeWcCXznY0wj11MtUrmGmUmqkO+fqVui6ktJqLp+7h69lawqUKio3
U81yE6WfcvPWVmP4d7jvAjburvqXa2VdRkAMAeB/Ae1X0VY68X2L9nw+KOBSDjP1zZd/VlUjx4J9
7CxPlUs7u63x2+4ZnMFlwvfPVNAau5KvaSpybePWYnMH7+ktUwcw2cz88Qpasqf4P6SbMrX9Z5qG
r7l3FaJe0Kwv4TKGWwSd2IoIRjkBCQK63AFXYRsh4IXgHcFkgBm0E/z2H7DOHXAOIPGjTR0yLkp8
eyDcSAB8PFq7zvIjge0YRxmt3PZNYgtYBanmubtD+HbZOqDq9IsuMuA/QBvNUaZyf5uiH32Kyj8v
XKvd0Ou17ecAEw5LwLqzYN/3CsJeY6UREfa/3S3k9yHUYJgJ/uFWW2CwWXZQvjq+bcYvdXGry+EL
bk71HvDuf4U56t1Qm+nOGxXel8MzV+qlfgIU+0+pNXaIYhbn+U+5NCWoFPGWP/FXe3b4CUFtJVmX
YF1UunV0mHH5oQVz9wb91hO2AXraFEyidkHfABYG/lZCDjEJLxc1m6jxWyjkycYCYpHWKILcKuVx
gaZQ0ClQuCUDhJvBtPwqLai+sZHvIp53CzgQn8etpk6s7kJjsERrel+Nj+WCvPPPpm4GbURkgfdH
IkgsDj0OEPg6gs/582O68Ibaqx6QI05BmVzOh7/6WhwX/7Dem2W4kM+NJRPZlPilWLXxl/eC2Oco
RkB5Uk30yjJwP2Lth3XlzA6P1Sv6Yr8B38P/ol6K7T30u9H+9nxRaER0ahqweTLBlWxk6Xrbyo9z
ncUbwoH/WrX0PDVavSGJyCGWbIecYXx+VA9W7rf1NKfyGxQPDA/HzRJaCtST4Pi9RZS39sMF3HWO
4Zqd2vjh1th3yn31s9YfW1BJucZfPV8t8Ex3fgM6OTHLUSWuHxHuYhPIH8/3QC3mR5T4wmt4GiFT
gnBgqX7mxNTp3QUlhNQgydgL4tKbVpCLCTLgl345jN9GqnntTlvX7m9j2aLtd8x6oHUzsviZeipE
iRfNZ5kQp+ilBpGHC0pinNqPQKYXtrUOVPw6dv5AVy03ATeTflrgqrjwiPsGxxDyNzcZLWHeLvfH
p1QeL86DpxftwT1nND4Gz0slk6+sszRtmm5ALaVd8kk0kj0pRmDWaMYxEWonVVwQRYzM+uTWUqQC
WMeM5wraPoNZvqLxdWc5eEHGByUXd2aDDfMaRz4pJ+XY8e/83PJAEu5IJj7MPyzGGpvh+3wlETMG
5lcfFGvbXhrf+mU6PK+r8+fgSCqXNgjDYyP1lhvfgFDj7uczUTH45cPnyu+1/tcprOerwfWvscpV
0tto33j5V6E/DrD/33S1TE+gdXW1pq3ctH54v9SJDHYE0/ye7YRtCKCvV9jjBNf93JeeHrFIijQF
6d7Rprmu7XDV47RLtkZ+03VU8PHmr5onJdTanStHSFHQMvCTSD/UEYtNfE7fpVhGmlrYJsi3bh3J
nkYcMne3zX2PgBKfzCdJhWALP5TXXn3PKoZZzGZ4uiy6aRZd9xtHmMa/M9OGeus4wa7JY+Iv3huH
l9b3QSeRFbIwzGtbspIUKPgRnY8zp2UmO9367eEd8ptFqhT+LlEJGYVFZfM9Jbtr1jZ+xCnNxD81
ADxPjjMDk9RQjyHR+TP+NJIZ0ryJCiLgeVhgkLfU1cRqwgY6sXqjBIo0PSsFnh3jypmzC9IY1OdH
qVFqTFu2Usm1Lwx9vNkGYv089vFm1sG1s0PAOhnhbJN5wdaSl8/VUov9MOVdNFgZWKXuND5XiOoQ
sWJg0yVlJQQq59Vf3bYCqn/6Pw0BRzuJDA5FhycwRKYzkqA8zkzOz2QbIthz9dPYNcKH2+NTe+hX
yaB2GUyYDrEJbQiVoK8bEjml4WVSpmPBZVY4V2j28I0aP94cnRaB6MPSS7pJJKtrDC7HsH+W4FQp
Wil/qtTAsNbAQMbH4vklPAO/y3kujV7mUBDgO9i2al/5B9uJFYyvVyH+SPKUGjaEWHOltDe3cT7W
gUx3roN89TqILzZCixkUSo/D47CAVV02LtGy4fft17Lx/LxECz6ZxcFZ7NEPfWnf4j/AYshwK/9q
65Y39YgdwErQHiGxAV5vYJ0cuaxByXses2d2Ya22TX2+udY3ub6VwztNCvN0EfPxwDEph6s+8zc8
tX+76+6hfSCMWK0g+z3qXn1XZu8Vg6jGAdUydakWtru3W2W6eYCqsR3fEQ558Inft3z4qK8/iyHd
KxEsgWIkTwTy2psSluXOGd2TE14n0iW0nQoX0ZOmZVOc0F0jE70wCFqXPNmEabtc3bWkRpBwwNyE
m+j4s4lsiZYN93RiTPMx+3VJ9ty+m5LYN+wRtp6Vq3sCRTU7ratf+T/JbBgE0WB+PvmXOBsZTmzZ
ekTOiOK3/T+Q7KyzPDFklwx0lqbwUEJ3f/cRL0dI6h8Hrl5J24oV1lvh+0vjb5aPTi36OvBfYzs7
IZNarIEaxiPWMTG2sF/GL1K/SFAoYJCvpHv2LDT4sDaLJ10ep8YIQtKhyUZIPuGuSNBJ2JH/Plnu
IZX8gwEzaV9qdBW9c3MvxIKSRcskxyHE8GYqieRD50VyO9kuV89QOSHsbwgQbf98qZV6z+oD2Zdi
uBrbQNQnEvHc3CwDN1td4ZQdY1/bIXukTpAsIS+VLbMPghPEXTu0uBXZSzd853T1wt/0LHkyffeV
YnPP4GG2xqLRmBKO8AZjyM4u09gvPIBpRewmHxZ5PLkB27pa+vgNrd/OpbXmWf7nw1ZX+GThpZXF
6+sgW8YVYvkEtDftLnqcoJ70K6n40WuTkwbCxJXDX7ImJ/uKQ2MsAr0ghynnSsYh4/OJh/7E30Wm
FvTWZxYvGYiurmXsY3vw+HXCQgjdLzhrI4iWJY7+84dUH+BxpyC+ws/P7hWXDFEd1BczcUNQr7nF
S6y1/T8dkHvEIhiQcK7rhVtYRh0BDNpLEMapiGNj7qvylc/NXCUzCiFPz+8D1VW9a8mdOwfLT6bl
T6pzhYCLeN7w0k8Hm3+aFLuqZIMJUjv4zbbZQtWZhx6XVnw6OY22Dm/8MVrg1G71+52CzW+0+Htf
9abga0jUHKLMnpTQkym3vzSeX/snKFKH8zTgy9swAJc+ao5Qq02IY1KZ8VsgMUO6ev1toOBXV5QH
Qpc8VbioKCIHXUKRCtaeq8TwoRVtnYiG+yMolP8GJKseVqUJWRxw+jeJYxUDCvG+RL3jm4EgtVPY
onYGSZmt387h5VbJ7qu53Lry3NQuqaK3BMhfDjg4KJIyohilII3EYj5MTwXtoiNIzpgVP1UpELn2
pmFxRt2ehJgV1tnHE8gzhJVLk3QdYCApJl8/X4BD6bMKYIZjhDHwRcUW9/HQAp73ViY/YI6crD4J
eZpj4j6O9Om01CNdf50vl8HR6Gc0alAdro24QvGFfP03+hpApgB/w+hixvwLc5WwBFnwtxI+IcVD
uWPIypInbwsuCHYSayEFGdygDb0At+0bLU+pi9auy+o2U9tg7OhKWc3eQqYAfMLNuP0MWKpQkGLU
Qw3+bBpyxeEWl3lE6ALA5iJy8YfqHp1FbmgDfk2HBFZMhGJN5bg3bgE3y8hlsBhd6KMKgaPSoVJN
5W/gYsgk+my+0oeEGcPXzyCRo2sGcB1XVfU/WJR56ChoOxj9wRxduGUlt35D2n97+y5V780DYoFH
9rKG7pBp6dmusLJJtGTB0nlJCIi4HU3s/v3NbDrCLpm+lElA8Fouun9iTKLg++VaSSOqi+pJ5XHt
vNCQ5vaV7mOnP7Z7wtszueOvFLn/f491hZr4krZ1neF1nKp/LUO1EOO+a60fCgSMDD1BlSIxBNwr
7pcGAbC4SX+q+4v6D9cNOhIDQPADf+V3JeBT0aIHT542JzyMRVvQSzLh29cbSKoLEjpgRd/gk7hQ
+FDP5u1rJE0DOiSmPh9mw/xA3S/sOqWBfJDumpjPjJFvJT26Z5n8H76CShgyn2RGN/TQTEz/qea6
fA/S1U9cKZiUGDBvQ7fJDR2pJuBgUMrceSXtR9pHU4/Gyz0yw8bJ+ILsUj4Yr0VOT25QtflTfl1V
F+0HOSn0l4mXDEH/es5rwt0RdJQYWwZ6nbnc4DaN4usnTIzWtGwZeVN2Bq/ojav1ZqA14Mj4/gWQ
BZPOK0wzZ1qMi+AOUKYuRlOyB2JzQljYEPag6fVTwRDjn6d7pZI4RAp2eKaSwF+/KUREpFmtnKxI
ay2w/Vus2HTY3HNpcLPwRcJbe1vN1r+ZaXx4OB5bn6BeNwPB8k1BMy6lRHGtwfCE0mO3be7YV3hZ
0UD9fgpbkqUJY6g7bqB0D6P/yhjfMNoBzsKeXDQjqqMgH6LvLuxx+qz09j1QR0QSxCkUMfjos8Z+
OXyiDotMVIvjFDaKgFJB3fqCAUFE8G1f6NOrKeghx0iu24LT879MZILxjSMYihtwWFbBy6Z5eC1N
0a2lrv1qRlHk09pPk/jus0gawSxAuwGZo1iFFyHj/8GKo1u5iVBm7dybGxYNGM4EYLW/Nsmd6Bqc
VmgHruqK3XxzseM+KGa7uiPKgxTX9ZZByICUJu6Vd0wkwardzQavox/dvX47HnbaQ5i2gvZHiKOz
LN8qe3IGxJe9XdOeWyUi+9gNN9nd7ts0ieniMnkMOIFnc6LjuG9AteYSoSEQ4BQVA0u5CRZJIfU+
OnPALHELqZT1wS3j3yuuwDBnbJmfSloWMSS7HLN+wY9GmvFKbzWXpBFTKL5qXDtrIAAE+W4tBGej
QryQtA9w1pXe6RdOblH5XrREuBR7XKjdp6J/iv/h2RUu5O1zPWDLNB1uqBVaAJGO+aFQbYb7D5LR
oQJopU4geqJuY/Dq4GCgKnonGQ6oR4cfO6DUMzAbeYV6k9Xq0qBIE4H4F3ADEBSbsSgedJlYsYzP
sIjdquh3WTy1sBpbPtbFnhKdoDP39biQwhChw31SfZV6hP4hZz37aAGmZZqyFXt6dCDbxKQdGDIf
HTYST5GkYGrVTsgwqy5wemxwQEmWHbo1yjUpimfiJZh7vdl3H8ViI3X+LBkpDSCuiKklLv8eWhiM
O5Fnqp10nQoozK+3BEtD9YqEOqSDD+A970k9v6dkA+IE7Fzcpk8gmBSnTD7ElXGYCdeaNDMhOcxi
H+OZpUnKzV+mZtD6sBNrmRqG+IffMUyj6BsY/NBq57eSmejp5Cq7Rj5YtBG1mcAq5nsRhjxCOGfk
T8LJgyCSSPIR96XjF776HNgkHieMhCHhJh50l79947ZiwQq1XHRunRsUE5a1Mjj26E66gbKaiItg
yNXgh543fkwhC0tjhkP6B8IOKIClAVE+wXhnVbKydhWUiIXiyWFPy7mdHVFiSR4K8eBisG9Pi1zN
fXzdYm92z9aGvB096yvzB/53uL82d7A0g9N5/Oy8jLbnekqK8iJcPpGGo0qSqpxPYIm21efjdXju
5vADysxBasLca9Aa398zS7cRyRDnD0kh9koVpMK+SXKA8p8Px9n6bEZCBurdCqgGFxky2AxzCLog
GaMMLg2iCRW2wcX/xtpQD0XeQbS9tWMzO87N3nuM7/mrDudt8FS8jyGt/kMUtq2gClSzxD601Ac0
F8fKD3JQYDm4uu+8t7nsbXKYR9nwlmf6iCANuczceYSzWJKtXy70GZyzarR9hwHSAK5V0BfQYOj3
j5Q3z3FCB/PKvxI8g1SQo5YEmlVQBemjBdjQf9fZ75OcFSfNAfSGQgaYSCw5IPrulUo0rY0BdLzP
uGB2PmZfuYgZQ2mzwiIm4NklhFp3Ocj0Yf+zNlLgr9rKmwgILQKsZj/JUVWGenJCzvtIMMQ2kPA6
mkzUnkEuREgB+ag9uFoPNlXNwKWoHWcpSLDn3joF0+hWqJ5LSC9zV2Mf20KyLIApQoo+y3NRxfd2
YVfLvFnD33F5F8Gm3N0Xhrv8qvqAW3iqnTKEG3/HzrzwheOImF4pltSzJqaIuwAkT9bqrToF9xn3
JJY686aYEgSdzQ1HGw6JWm5wmvtKD9lKXYXwNEZ1FwlhFuM85bgegUyGFAKvtGNFsQAWB2hk4Mmo
fLu9SGE+qFcdtfa3nSsOF9yRzqL5bEHcaooWuCOALSIG5pooL37gF21zb6wLMB5yF1gTmK2O0jUF
AiTp03gKKvMmwgr3mUu/6zBgyM74j0HEMEsgFEDHOQxEVarPBgKOjVRnH55rowsOMmPOajhhA7gO
g9+J0cK/yaHaL42OHdbFawhiGNcQfYN+Pggn8HU2UTbMUIbDt/THS20JCVjHMdfLD7bcA7qOqCp7
pik628T6zOfnJm7WqW5+odgpjM7TwRmltyUp6cptQZ3mrTSbHoN7I3cf3SYXYEk3SiqjdKV0D1Jg
sP8q4bLXo1V7cG/hRDQqKRREF6PMO1mleuE9U0d75OePvidxkeyH7xT/gsx75v34dmNrcVeUE9my
S/T3RS0BJSFVOfbQk/eV9XBK39EnPR1txhqHw2TzX28RBRKSkD4IisnrxD2oicb8zUSarbop+JD0
b1GHbD1a21SV6mBrSr2j85itel9vpQAoVRZ8VQIZJmlDNn9axR/Anf40yjL04Tc95G2PTkMBKQwS
dJK4wcByj4yH18xJvUVtGwgvS8Nmd1PD6yT+P8DUosLG92UNIJt57iEw3VVVUtaQlU5wEHYfg4Ni
Ea8MmfCggJjnOIGFGMOTwFLpbl77Lnd5J3MUCaTK9+TfSlQD7ifEKf7/pT3d5IAEz4R6nIkl426b
4O6C5shi4SvKWVw/5GeQE7E8R0WQNKdMT4nlfSqWNvnJ1c3wdV9/3gbWphBT4apYHnmFRN4mHkTR
DEUVfKmuzJssrSsHg9c2jBY6vyCbQvK28dX8xLIgctRujuJcDY7RpMBFfXUxYj+YJNYmVGRQC1Oj
pk1QtEP+twEhdgCRlJrciJiFI/wXTL7DObvjSNqTCdlphHRw1/DjXolzf9BmQSeMXeG4fTVGbKlr
fK4cTDnESaWREefO/hFraY5MXaBcg1v2bF7QBWENpz0C0Q9BDINvjzgXGQ2EdaCjuVgCvhn2Y551
iCcZhgoCcRnwgQv099y/HVCd4zDx/DgqGvo2fzCfBMOWrKe416bF/kHF/OZdKsVk6YYzrbD+Dduv
zQH83gUuc7fbbzfb38P25+t6sgBFTUOCHqS6GdjFUhU8Ye9jB0ERovUHbVtd3HQsQ4A6OiuxQ6dl
4kvYj+aZH9G07nzM6mNcJbkeYn8wYK52ejq+cfY/7oeviDFSvAX8lqxvABBs5QN0ZWPAZzH9ai0b
gMQFHYKYYYT5Q9W5CLAxMAuHqgAjKNZ2Ro8KSVKyAbgcxddcrdRWOhC11WDTYVwTAlSHC9S/CChc
fliaebFI1ItDn8ehn/fnT95TRE6J2939xwBnc/N8vrGO7I+WoV8oATf+pdPXiWwxrlQt0EX90Io7
J5CeLbbteZAAQQQwMOPRG0lI0Ux9+kfJrDnAnkGkv2efdtr21QU8+5Q7gMvLd31oF30v8QNMKAAi
rgjB3FiPPbkFsCj0ZnFauHKXrqy93ofLlYRfEPbgG7me3IebsiNnnF04aPGGyFvRmwmRFnXIec9+
fBdxBtZG4DxLECSwLcC1Xf0SbpDuRLWqKaTNYpitDlwEdWXxXud3OFbe/hS7ldnk48RyvORZbuXb
W4D3h4E9WJAMBfW6wJZcJytazaS6aNVjx73DgvFF8I+H3xBKRfeTlQN6/oSlcoNxlDyFkSdyvnFX
3bdnXcLeE9qj2in7KP+uwruKQOrE226R3r6A+5SE3+H+ld/1INTiXECWzNczQcJ5/p+HlpT2dHdj
Do+OGb0sWbR7WEys7FBdflF+hP90pESg4P0tVZcR9QbUJxGmkDbonZTPd68r4WIy720ZLSPRPv7h
HZz4MnqXHAOGl1/UK6IDEC8DsM+xIANLQj01vAMYx7kQmZ+ECrY8SGD7Au5eqjSWr/x94uHRyE+J
mZciQL0njZcUmpZk/AC8xxBgBsIEUSHGgyIooxha88jWUW5wg+OjfLO8LkeJD1+nRTNiG8psMEBj
VmOLgePEdTO+51FdsWMPDaIp45Ovsm4SAxU6ety+wxhW1xH3qrkcAVmi4nqvnCdEH3TPAdMEgJXS
b59WN3BykQZm2pGtnJPFnpt6EWa5BcTkNu64NG6NBY3OAIQyKTIzcS8GbMNU25B66YPYe75ItIod
1jk2nqmMdwuGKt7c8I7HPOS3bQj8MMJfR+QRWbxngzBgXI929TTwRRQxiFLBKdaJPvN1tCTqPb6+
Xrro1ih9CCOlRdbJPB3pX+ZxJkwoC0TECF0L/k6o+wn0/Leaj2Q+DoTs+VBm2mrjFJTAuTpPd14+
sogF1OgT8q7mB5m8L4wHhvN9MBD4DTZ3gFOIPWl9UFMWY446CLiSr0vl7cqHJKJfwIdTGOJG2sT7
ER7jO2fFgU2yUZtqO9wwB3Xzhwk7E/A800pSiPJOKm1AHLRRbRKuGrLGpnk2w3xkqvATeIscSp/O
IMPq/80h+8oyU+KrrRtRri46ilsbLkzxAcPbv2I1E+FHTNIhQOBczSKcYYQOYQ5Z0FqSoZzjXGTD
9q1+5O90JUBJy+yGhSIQJSynW2ouuB2UYMqhsQeR5tD3WMiiGfURK47cY7U/Z+tnVnRuv/mU729W
YEIeYXT4PB7Z9xBUvorGf6/8DTM11pOWeVmofsTgVQd0nJMDbq73hLwi73KQDQG04wmF+wapIcLc
mBxqPIF6Mri7fqpL6SYuzSRI0VVnSyGRGhK9sdt8hCq8QbKJRZysKkswaxWR05wcVv/KdLjS7KkQ
LcJcPLVF4qZ6JhakTNDyhzDIvouLxktgosJonaClQUQBtxFKI3IPMdmADlSLb/XE7V1lrJSEODCs
hPrxKQ4YywZAqyYMEZiA7h3icuIr0NPm8AgalQS3AOrLepD+rcjk21VRKA/J5jRoCbaHNpnv5vol
aBkatisoYzX2fdhV28ehsZ3QT6bxIITnv1MjT1/RUyMN/KB1otdoPm4XmaqvJnbCo9E0WMtluKQ7
a6lrS1sXV5fRQ9Ba0uMMXpWNbX7DHbWlXfiYJE/nV8wtAoyJBgNZJUlKZKKZYrT09uG8iO1iXIGg
QicXWbYR0yobffmzOlAFlm0U4PmZfrE8M6E5MmYo2WSMKKSqQigB9kauSiNpjw8nS4wm1V5qMZ/x
ys7eXNCS68Fh0Yo20GNI9K2sGv7/I64XakJOzUKgA8LuOOX3NzXvf9ssINRPYs6tzKRE9CXJgH14
HKVfDgKvAZuMiTTvIX9FOhir/oz57C/6GfGSoLnXrYnRrJSUtVLuTishhpWeCY00kK91NdNJHKA8
FQhqN+Yzra3IW4ADpiEUGp6sUdJ7WBh69M7DRTCb8r+ks4AXx6tpaBZZAm+Fw3EDcCA4zNOQBWVZ
nYHwJo/i2uwH0zijM15Pc1a8rgej84TLxBjLJxQYO1FMO+nR9PPeL7cLr6tJ8etFaNlp8jfJ7itb
AE25SgG9F7LB1PXPFQqUmMfBT+srvuOdLwpx2u9HtbMLoVu2au+dDmu3+c+X6rMl2W7arJOO/EAm
wZQO7m3towZZT7KygG99ZDurdt5JuUK6+ugoE4c9z4W5gUxIGzi5hlLvyzMi8vDjEnI1ZTRQr1pn
7bWvJDadrghwTbhV59o60lwnljkLjeFZ8z5rQpyBCuEXuximTESmkEDtux32CTvmkzlh+r06wbSe
6AKqYOGKFM6ZAInaBgAsJjfiAaLaxQ25PYwHuHp+DhLTqPWjugCbhi9TJImDfiD16dosOH/bSfiV
pCD4mGu2EjKWBthEE9hxYmmgV2BzeK9JGHKNMSEMcleyBzfXw1grv4u9/c7F9CuSiH/sCe0RkdI4
BP8ZLRFNDHCNmRvCCmvssc29yiQywa29p8whU8DUiexLkNA4FqQHV+DG6FXo4jAntB7qQ3N2HNK9
ksOQb2QOrWvf8UUCPIakOKmCIY5qvBRARuvhifdg48aCOAiKmFurQ9ghjkLCniMtTnbT+qbcfnRR
8niTyVn4sJVF6it7qy5GgERpfL/s0BgX1Ec+4kmr0AfA6E4eY6nxKwTZcZr+kcljX7v3BZ8/R8f6
ERqHTPwMwhXXWD3jiiFafK4+f6N7TLAvkDErkZ1K/GLy9G/m0v7nJf8NM8H5CsFeqZFMTBSX8+Fz
F12C7PxZzxwrhzdYz/Mdps4x6xQH+D6edjKdAi52ZxcUZrdVfZOPSOz2crPf5hrMIhmdCRBNOvh0
Ocl+IR0A1o7KMNun1ZduiW4q4CcnFGxt+R1XiS1+UiguIACpm6R3le/d38GT0simOMr3coM1rvTf
T4bG58kzE3e0k6F++a+tsdMsoa7coBsmbVcUiFp003OdHBclHSH8c62Uq+kNlo3hRtJB3X455ZG+
mkI7Sdtf0TfpPisPReNToxiB8C16KmtuERakRByYamejP8w0nUTgPxszPpzVxRHPwxh1/vUXRKBs
DUWTWmqy4ya2tqSQXmr30eJYOY/KsxS4532tXL+DDok2H7m/Nq0Wk7Grs2HRbRUn9vi5ecPA4Bhr
FzWqGlJ/dnTrpfxSBFnWidiBCUKwR9ONKgbWicBI0ZVY94jgm/iRwYvjjjVNAksG7lg3Xz8RqwnN
OCn4qB6j/XEI6OCiHkQDQQMyAwmq45jL1ecV45QLUxTqLA4l+QEYGQiL2rXG+re6FTaTvhLV+PqF
m8Rfkxw84S6rhQf6Yew6w9PSFHBSDWKGXuEenhu4G0XSUhiD7zE+vGlsXOJlrJ3DeeisnihpjZnG
41MY2RRlTNZfVhObTdpdP9GreNb37dUnDWA9Uh9SqhfDXFOpgwdDKCFPZyjmQkZtEHAbM54q5/6S
0Jn2q5XZKSS9i/rGLM3PfrlrTxKfuUf8dq1tupm4Jw7Nfjte0Qxbd265Gmy7L9VCU95VMmRf2KTh
9cyWbsvqJS4+uObJRCNxjBk1rPLx18xSWeAIlMeR5Ps7VnFnNZQvdkxaTbwvGmpkZDlo117T2HGa
uBani2t/A4Nyrmt0b9ltZtMpURpadWT7dabtTDRtS/Hfz+g2Si2m/9tatVkwgASsonvz3lxFuV6B
ng75AUiwGML3116+/R7D26W6JBdS2b1uSQpv4FrgpB4bV5DFj0phVH5dgFkDeHd8BC/XdOWeCtZd
Xrxjy3BhgKwfGnfWnnV1D+WMvgrr4FGZXFkkGY08xEQZKuAi2zwnKcYqsGRQCZ2faTImYV7qp3ED
6pwATWSC1YrmgDnaWcMYIkf/bpbeQe5AdlAXsWapXqq3/ZRj723ZR9PwQmtz1GwRfig0i8Rm/8sf
5MkwLBrxDT/BMnWwesOk8MluTlwqHLGtLHl9PS2JNVG7bN3fXxBWUTR339Y0P+tTPoochV3VFZk4
smfN8WXg93O0apQzJDG8szaR9BO6DXZUsvuR37Vgv2PN3ZqECIaQMWBDYlIjbNCf9tGFuhLn4VkY
LmgGTl3xBjhbh8pubB5PGWAKGateuhwe1l2ph5tSrfzOrFF/KlM9R7q1d1qFeKIOLqwQ5oRZR5fi
9kwj8sdV3nQfPwkRluyHHq+e5QbDnvjxuS5psUqm62+42dtJidD2Er/F/23tJQ0IB5uPq3vrSpAI
dGGzZdqq08t199CJ0m4hFF1vAOUT5mJSueHUCE/Bww3+HuF9khquR6VUI0vgklf0Jc/Yma2a+SPk
egwIciQXVJDMntFD+SvdvkeuhyaKksc5+v3K18/kV2Fn8sPYMZBkl5x6NAtk/TENh/qoNu3CxdML
fPJdmzRLNDed7poWPUxdVwEsoJ+I0YFFNsTgP0Dp36Bu4P0nfrY0P62rqRYdP5BW8cjiVWISGgBP
IGGg4mZMlGqkGrZ3/UUkx914E94fTTXrUiP9AlfCOwMoiRe8mOqZ7DF4ySMTZsJSR39CQ65h91Gm
lq7igRt0DDlM4nHAK7HJQqsGo5WGypZGvJvUiWB5ViYurj1adRPFmviY2QHUmCRWaoqvWJwkI7g5
1gEzQagbSVK1Ed0pyPaKo0PwpMVYQlZVH2z1ea//Ih2kSMUtWCArgDYVR+K1TfKTJwIDgg2O7Y4D
aH7CB0jR5u1VQL+CSRzwQOWZAyvm4VVfUlUmj9RcpFlDwRCMN+2265w8NAWRkERqJs/f6DeiH2S5
cs7U8iBPySvevyAWB+XZViEqOZfunitAruDe2L7q4LqLZEc4vSOj70NV3SkPgfbVtSfs5tPrbmT7
AA+OtX8gLMefODDUWa3WJH4mxT/q057aicSV3UA9Ubfo1tAN/2AFxR0wa3md2KJB57nI4qk37vc+
unmnen/VtqBbrJ7mMbQaiG2SaxHV2gRio+Gl2EMdY3+sZMPcrg5NMD3htCwrA0YiacpRrEgYe9So
G9UUrbAlafHczZxrGSwHCcZutAlP9GBKkzPIFYNjyzVH8q7pIinjK8qPKw6FDNA+oOZRE6x9DDKj
PVzUHJgC3yCj3CxEKSrx0WkEniHzz7xFktnx/w1ZHh/KLfm/GR9yhCSjzLS4L7OAOBExK5/yAQkP
0RPwOTghoiZeiGnrc47kUJtCJ+QSZAeuPpRGaW1gOkpY0h44jkhlrhGXR/H3PrUDmnICFwZQVuye
qTwXohSHlzyoPuC5EaU0XNUJV/7bEwfDUZJ/YTkjf0INEYJZkC6SUTGfUgZtsQJgtgrXk3S3QJGD
JlYccJxQW3HhbLp0pLq7ouoqYkgwBmS73Pt0LnRPdmK2WgBc1f4/os60O1G2W8K/yLUUUfGrKCI4
4GzyxZWYRBwQRUTl179XQT/nNK2dpI0D3MPetatqJ513VyRKvXmrU5VsENxVWJVB06XyEwuI00cW
GyocUyRWgVjse2F0XB8RBkkVRUUG+Yns08gAzfQBhE6j6zdXx83Was8m/K+8aqoEv2wkQ2Sdela9
y0I54UFT6eu7YX9NGQYmA1gwRPtiWIjkQMWgGCCirZSXUsNb4JWSUH2lKfWtthoLUdzKS8/55CLS
sU68rGCIggPatsp+QxJgNaiobq6riJNV96LBA/rZg/8VwCiFYcTo4osST1TbJpEWocAWhCvuxUCm
k9C2k1DCtM3IfgOK4YTWNw6912f6GSNtnrT2gzO4wer20466D9jds2rY206u46S1gSYxPlnuKbLP
DeRO98tH8sa7om/g8TuJhretx1fHS/9Z8Srvzi0wMQHadlosZlBwRlETlnjib4fnasd62scrPgVP
YADoTZegTSheH1roMKn0eIdN7ffsPiDJnnDabZMFW73DHvXtc/AYSHP5hravwcFnYTzog31JKycS
tejHEgddp6LNnbrpiFvfcE3XKA5RrGEmO+b6VAjxTg4H2lHKnxK3XUbi3qpgfqVfFH016BwjPGEb
UA0S7yOiYx/y/aK1IRJkjszVpS7dJE6EnyZ9Wc1KxwrEf9co1wT+l+LLJ6D09BIJ6+TBklBzWPU8
hrNdgJylIQNOTBiIlP0TBYQS6gKslpMKMhGHJpMOxqgXb6Bz9h9gzwlyExGsUsQNpcShiuRBR9Wp
TMN78U27X/urOtFAFNkn4pWnY82lU8ntrHfFSecrQ9XSAHs5DSqfyCe8E7do2CR8fsGd0Uqr234h
AQUMWy9F5Uihm0q15k2b9yR/H82YxrS6e6KLO64evBSkXgLvulc+t0gYD6fWv20Q4R04SVpTNY1E
F9s6bVth/PG7Pq6PxWHc9xu9Op4ngOStXrNbQ4Ennb++Fo1IR9tGj0dXZ8JxY3D1lRKYA5OlDK5z
4id+CMFzpJ80CE3ICsfUUwk4etUPvUDLznmhcL2F4sWiBdKum96WmDfCewQt62KXczqnb7X+R9/r
J/GvaoQnoDZREFhGRIpi0eGm+F+L056lR50gQcdtWYvopCQ0pGwUhy7Sq6duxCKu6+qIwqwBr7WQ
fBzqxbLQYtQg8qImYZyfkUdJvaLjOTQcabOloi6Z7pYvMYTkD9JzpsvtHX551Tf8sNdkHPaiEKKG
wfeG/8BpAzmoZsm5dyzkTwk0aQlWrwjUdSBGBrEWd0Tskcf6vFTYJ4H7FrQhDxoLxcsPTv7o2n3P
rt3UiUEuSv9FY2pM7z3rUxDsBSiYdNxuYlHQDjsxvqdutV8BLSpvSbdJLGXZqx80m0Iyrt3qmKfi
6fL5Zacn1m27VPyY7rst7Bxc83O7TB1L/XYVWsrJ64eaV8G1hq6qlUIUfLBf0AWQh955fF+k08h5
/uTLqntBHAKN8o7AvBU8/fiOMqNqOTWz+/SPjW4leMfdOpk8DYdD54oqsdK5ePQkdCqm8773ihXv
3Gus6uBuxrTZpmaRjzHpqKXy6PQiKjMHmkUeJ/SQKoqBsyNvxzUbduvaswIqjjFoaGWc+A2MtcYW
m/QTuwSza+DbC4+etXNvdreHXtOwT5Rfz05WCY4IrB7L6twgLcUUiwWXwXrvJLNtZD9RFZtu0q9a
nVO1a9bwjjhMnrDUw05teRtYznWcIlVEUozyGJHTaXGuzC6jLXYFv9CBLFCSfv0nZ0d/dsJpg0A9
31SZ31QN/OzptqC4wZMjkcwrNglLZQZNkm3Nclj3bvPKOENh/pM+nObPgz1vDyl5j+TN/GEZY0Ze
3ZSpmroo3wBkemncNT+ua6KFpRnsl/VZfaz5Afj7IkIQkwbaSs6CMnw4ClSGBCqzGSGhQjgAGBB7
8KObrVLqbBZhycN8Zym+rqtBdXJcPTfvTfgVDysNSnN358B6zUSmwB8tb8vo87lM5rdpddQA8mwM
acWJQ3K4CTfJPJ5e57o/7o675KP5lfyEH5XN8+vBEc3wrzwHd9pxvgaimd48Y3n/bH+/f5+MpuUg
mtbXp8/8O/6Nfk+/6Xf6vf81Py7fl3WxRl3dxD+JWVftVMYqNSNhYZ03u9IPH1gbG7DCIrhhbaQd
pmMgd4q7lvsa3SZ1s3Ob3ObPE/2wJu1Hdw+FemT6umWjpqvj1bdcsdffrB//rSdaghPC0qR3RyZZ
R+Io3Z+B8UROaz2EAcjJb8Fldltsd7DP0nPnDoBHOzDiKhpiGhO9Ny3Fh35Cma++7yRuY3zxL4i9
JO09FJE8xUev5uN5BXFXvi4mlizamKrwfpubNr4T2VcFQ4kGvifj5/AxOLpH1Oz3wXEcjokh4A0d
FskqXclA4Tw+jx/DyxgXhl70YTpPgjntMsYgYUA1uWfWsCYfRi9WwllrZgbaKk+8RS3psoNJKNvu
ecM6zO5hkHthofi8rq4rvdBpEc4OwZHbdlLzcu+VMEieTvqX/kmGpugdxFRrvJuvaWxUNIglbaBo
yVSG0ihcNEf1fB+hfAaWCqqBtujzd5ORLkvWhHGeRsWmpHqH2gCrsHnrC5AD3iJ9UgQge3esPv+a
nrpG6f6GF/RjfPBv3nt0nTyW6B3m4WQbWEEzaI+bxOpmUFwAN2OXlthR8NZ+0Z62p9vJkZaVR+St
IUdlFI6jYR3qo/ITxQg6FB0cm509kbjRT4xR69w5WpvWX15z33W2l2Xchc6Fdkr9QulNiNeYJp0q
J5yItYA+tsHR0TlMa+v78kEWeJ3LI7ZB26j5e29r/uht177zdfybrdvFFTIDMgUVilXgrbmyFr9i
Cy6au8rDJuCXOKw3dOYR1xhlLFJXwXgxQl1iiKRzudntWp9o5b3vsw7lhB6ztI9Fi9l5Vuwmfh3+
ybHA5KiwEumZ823sSgKIesEz3Kr/IFoHpOteP5+USk9B9ssuyf9WQNpY706dA7Tz7rNmJ1bPvPvJ
0z58Y51v2c2TV6l1quT+LbdS720BESiHNOwLzjduYjg3lJ6ma267fLeyCBseFHq3NuBe7eKm7W5M
3e8TO5VNdXMbXGAhIevrp6cObzyngOjt8ZnwMlzg+tEkPjq1G14XKBfhc062381b7+KdvYvXiG3D
wDS5W/tKIEEQ/SMQMdyLxzZuNfoXEvn1ZcnnN9Nxg0rc3c6fruGbaYcPuKWssXj45rsbVzsPczBP
SYHsar2zXRxJeI52bjDxa35jHJvBrWErYg/2sdP+qk/roZ20uhdcotoV+zK59RvrmpuEdAJGUVD3
6+v6+pX0W3dY0WIiycIWkO0SiMQkIA86xspcvRb32WMWRR2NbJq6zS/z2vrwma9vS6ya2E+WR6tD
Ss6Mon2Y014DdunZaSeWYNfCi9R4qBqLwxj4CB1RpNlrtwPpAzK/yexozBpjEOE+PI2k01rGm7tT
GVkTTYXtJB7cimW1Dk2DgJawtjVNizC5jMG0XpJkfrX6VQi6Vcdg3cLmpcLSVdFwMzHZCJG9S0WN
KFTyefOAdD7nUOwlgVkZchC6WbsyJ1N+i4QIbiqDv9JL1ubHw2QbUkIKkNFmrTr7N4gnWqH3gC5e
zOYWbMNu1bTTbew/Yst9gleFzDoRQRRL8gSrzCMkthP3YFdhXhz/Li5ccufumCyV613Y2cFgPsHb
yLyHg/cSWvS0Z02UeIviTtbf7l/piATz0tMHoPZDQ6QtklZ9GPTB6GMdna/bQNl5OMNWKAZYIULp
Njxz8iAbB97mVSB9tu1AsX9/gCbVlxvvfrBn3mrRrfdrJIaop2drrAkwydmwndc8pRRKVYRNPP/Z
EnDCNkcii94p0M4XupV+k/t0/JgzwLNfdld+vxstpOoTY5v9SWwP0jHVUmOKtSxJvbhwI019oRns
FH5SrCMyGVPArdXP4Hj14FDDwinxIzUCVsqsZ5ZWWogDNfggdNlFnyQyjb6xk3g7GsjgiFP3VXVk
E4Q5ALttqSZ/bqGztYFZOxq0WiGFGl3ZJ5H7Dw7D47tzGFYnOuojC9W/cpjyE6i88eId75fGh7XI
Z/VRRu6VvhE3qopRwzyAZIytexWujquc/zsM4mFOTiVNeYTxQw1OkSwPan/aapU6PId1hOrUMYuc
WYxbOT/I4wJfbrxkTIfowtnyeesgG+dx8pV86cyIW17t1rihU3f+Oytybr1xC1fK8DI7os3nA71l
GalomFT6oaurJsntc/Ae4KHhyyWivqwusqksmvJRRNoizjqvb4+5ZLiUiHIplA/AZHJidosst/1g
QUD+8Fq/iMhRD+iof58w+EQvwE0+3LC4JEopyEOlb17z33tUWqtUium8aRVXvO4htogHQlCiQc1T
kisYSh+pRPKMQXORKVylGFNk17Xp3VGeWu6a2jmfHML4HsgCMIwpwot2D7c+ZrM4o3pPCSJI1kXo
qHRDlLhBgkPpj0hZ7TvMdJ1ClqY7z1ymgeWeXCZ7RUJH4rZdKyyTe4Z8MBJv67cpIFTYXCz3TIj3
/Hn+XOnhy7dN9+qVt8ekNtKRjxLPAAf1mz7B4uQyvUzPU43oMoNnPvYfO0wmhpI1RsPKqIavhTL0
Vn9IqDyqjMDOcGfdnRhZteKE3YbxQJYZ9+EdJG11nGWr8+w8uy8eC5l7ZGPLqYPEyKgodvJfkBdc
k7APS4Acj7N4cZ5dZnGAnwZXX9EsFm29Gx4TsaN9zfCTUdW/jg6TC3YHx5EM1hoo8bdYRGF5wvHA
zqmFXriGWX/DhovlU8P2W3ipSWqecgj8SRBPAv44bxdBdmVw7VeLpFeK9LNXQgWyuo5sh2gmY1xp
xL187SQR+E4KVGCCH+D1EzQX+bg5fAZbF9+CwzD1XoyG6nzfax6BZ+ICotkS4cn2GP7a5CWJTDiH
aRaE83BOhPerUrAWeGGdGZVEzdNjblOuotxCPCNEpObdh9pstN3IvUkzSDMzBswitt/v8l/TPXv2
ybDPXjaqMwj8i4cqFLc4y0+8B8gY+Niw5XGeifju3O+D0wLMZ3Zi7ap4lnN2Lccc5hoW09sknhxY
QCdV/+jplFf90Dtd0G1zqkgaSRLBAtbECzjEOMziRTKueMn4PbxwsW+LfHVbsCFGaa/xd/jQczcF
sfG7cmgrVSVPBCWYccmfrEVBWg4GXNfDREd1ffysro11usQ6DOFI6dsgv5caO5Ay9XKcnggrb8t8
/VpvP5RBJd/XbwHLknUZpMQvbFUUUV/X7R7R8Kx+BKZPvsF0D7/X7/pMFPlycpeIVHv0JhO80SDh
K/1L/qq76i77C8cKlu9DLZMaluZQxjJCP8iWMecw3BzE9oLKG2zEy/rZpxxTACfvQZVNhmGs8Z71
Y1znZOVRdUMv9Bis/oNba1CH8M7IZTyPiBXLvxbtwlqBNW4HrYAb52dSCQ4ThipnP+kD2HQSD/YA
I/ro73lbrVUDCzTNlnLGRN0ro1zqlT22JcCX2qi0m2tDfBHXCAIsfU60S1m7Vr8ylX9G1ktP6+Zh
aP7Ej+mh3T/nPVK9K36UXq1KSer409rE7Kn1aXR2W7sazhsPu3W275c+VekDK2Otk1W7l6eTc5Ww
8dx71uAAz8GiUlKQMYtChnpQqDxEmuC+EWLe9raKa/W1qvm3vrztLwU5oE4DjEf/irNsBJHf7BnF
LVsYxVdXfipqv0xuSblcSd5CZq5SPgF+ipuqrOC6PYP3pHGi0E52W25NlEiobAQZ0QHUMv6h2dKh
TxFgJ8E8AUtzntmY8lBMQV/xW0F0QW5DhYj0pgcXhb+HDiu5/4v2gt3fSFwWxBzE+d2pv+0a3l6M
IkoCf1FItZ9SP+JCk7Xhs03Nk95LC2vOYIMYfMU4AF7XdrI5ALMirGg40Wo7bc0v8Yf17t1htN67
p7xDbtHmdFNNvMK6eNomYo7apNo3R5RDRyeYlM1tLwPlevzVjsPmVE1Yz9T3oHFzPIuDR39WYVPr
dt4kYGUWNX2xWkVSUrfWFDlg3k0XpUTxOrCgDZwXqsXfvu4Np0qak86ysHte7GfnBe0lZpYn0cWW
DjtlVV91/etwO5I373mINy9EQboO/as2nnlXJUFg2296ojA0qEq3nQbR0AUETMnzAb4vQyeo2KZC
M1ZcVQd0GAMQBbbfeEckq6C4OTQX4frxUf4o7V6Hl6E5rU2eMDqn8Eon1mjLoSpnTAILjyxznmyt
vQZcJhGtJMAQbwo6Rda5ryK6o4kT3iAhqXUbtKM6/WvC8KKXVTbZrtSjgTJow/mWM7N8D1SIRATA
yiNIA9gDq7doUyUaZ9fc4YdLnQA3b1TJikTQjXAviAmM5DCqPsGfDyN9yBKAFs04c1QjDgeJ80at
Aw+Ly5124Y85GSfzRBeO1qMgcL7ty/DhnRJovmeqzNvRZbgfqxGNPpQq4uou88fMbB86LcYrYtXI
fkCworkE2eYm/pIqo91BtA2NQsQ6pJ9ccYuCtGgjdecOcQSO00pyFBWkC3mMyspFSUKBFaYSwBYq
jgnVvpBryP/iNVOQVIL+4JyUrUmHkbDkkC3Eo1WJ+1KMiTfX5vZ3+9MIuRwg4hp9kUzUM7dOvTyD
el1eJgYmF+q8ECUhEhcDUoUA5jbyg1a3MjyiV7IgGJsjg9nTnqugfRncQV3BqygV/kFjau+eK7rI
rC6ZnQ+jC7yR60LHe3UJskGLgdhyMngqKY2/kkEGg8agT4Um0QvegY6y1Q+m0U1GuQHzRceR6nlZ
TddoS2krLXoeHOpCpiOKYsIZphCPwle19JLiIatsCZC2nvg29W6EWOlCeChxko4nfOJskg8QJtgX
aubC0FQg1AGaKwNchpEqqUK0xKynOuKqrtDiCijFYmsjiFTxZ/3YAS5A1BjpOPs5NRP0+OCu/J7K
IuaAi4cjEwtnTwXlFwkbiaSW0t5+2fywPrLv7Uf0+/rOOW6/MrEW4iWSvrCqgnQCgT3G2+baMSP9
bQ2as0bQHNe5iR3fgC4vtmgJ2CeOtEblgf9AcaUz50ILQcifb0+DeTt67U6UR+B0ZI4WJ117ndi3
rRNOKgWpmKXNrk6fqJdSKgpqRcqL90tup5Y1HSX3Q+yPJ2SWN4yhc1CRz4K+PME1OwZimRRk0fZE
3Z5EOIM3xSIBHX7anEKjnBhTad1SZie8jrNdPXcbt27zM+ka/e1nSTMxWOsS3obszFR1SFlrMfNf
aVLXIQrxzX/zU0zWWMQfkZhEyDNQTbed867lPsGay+M9EsAHEELSoFlXzjzx/zaf8usvSDf79XPf
obpSH/BvG/Jm2N93JcZVuIQ3NrZH+4B81K6CbxWKXyo3FwzE5P96x94Vw+HCbBjVAYalCrAfPhdu
1hxLtaBl6PBXcRsYKrsRcTU2rP3S5NiYtYbVcT7JJ/uV9ZnvDl/1TZPNYO/v/a3HkrNFSP4aVjbh
T/hT2Rl/l+xfy7r3u8Pf9qRNh+2JNY1Xdfg389YEFmP6sA+QbrjA20/rM9kkGz11votb3Xx3GUbQ
v5h5ZygzyZB+41DPphhXjSy2nAbVnWjdJDfAXu4VnI52ddZYxL6O+kBsLOkcISiPGsF2TIuX0Zbv
Wov6wlpeN83PCtwIfI7ZybGih9Xe6MS05G4EOqL16+NU3G7uzeWFQnZRWlsUHLjrML7ZGescTPm9
e13syfnAaLdehgt4rfsea/GzWJnFRFIHdVHcnj3WJWg552HFv3sP+jFBrhLxUuuj1mXR9DUxroyw
W097Z8KSdsVDWhuZFkbtYpV5uTS1+VdkIoMnMj2tPmIDo4IqCskiW9IOAA6pbnvW73I7kpZGhWT0
bJQZIlT8r4OT3O1t7KTfGWWIUwFRaI/SIUZlg8KrEeBJCOKPWoblqGDeiYb47Bn9JnPhtdt+HgcH
qyDX1hgfr0mVwVRxoIR3o+/Tt0Qwx36b2F83SWFkCiiuXG2QHDvlBWsMqog5/Gh9WrcWr+A5jVkv
Yl4iReql7jaqFIacPYzMR9VpA8few+rEZKO3H+faKsaEdkb2/O1oP77AU9QZElsxGUg82WLePWHL
RV7DbdAytjhLrMrXQXvSgLBFyzDmsNZ2k/OKRQKjY3AYH8bF4G32j0axHmlVUh8yzL3ZszTLFVpV
cPCrLQsPvxH8AWWwuHkr+9zPj8twWVmYM50HhhKl5rExMkdN3jJEMY4rrSFTNiDB/dqK1OlLlhE6
LoMTb0F9jvS/dWznRbUUsdMqlqx7oVaSeq7iEkJ8EiP6127ibL9iyqlNXqE+aTJpxPoS+ew6oGs4
HS1rw8iNgChaa6LwooCGPAU0mYHW7ENu/pJGVTrZkkOp7pmiyklVlvuZXxlrtAhrzQjgFM5jMAtl
Gx6Du2UZON1xvT8GGW3KLO8SxLNrUB/eECn+NzYBa4BvoLWxHkJM5Aqd3L2f0ceRMtqCHqPLyjr+
rJHyZd+n3+bHYblfNmaqCbKPASeCgWEEICJVmQMYPy1b/CIqTUGbnqdtHcAxRaJIcV47aVHAJ7s/
Lamzijic+m1GNSKSdbvgI4l6gAsBWgj+Mj1F2hRvUTsPoiFRH1VYJqoev2ggQzUBIqQ4otIc6es6
PzuiGHsFBqJm7yfuIXKUKkeXRfpKqRBKauQREqwOxW6i8cdf1b/KRMGS2oOLcH2GxyiGudY9RDgS
RuhLAytJBuiZYUoQpc6f7clpXJmkOLXvdM3k6qHIVstBDf1zE1bjGW3fiUNlMR1EpNYPHnF8eqgQ
OsSZuLjJHvceY6AAF8IKGfZHWbxKWR101WUCIiwVowUEqcJZC22NuHsi9AP0izzIHc0L/ZjmkTh6
sQaJz44RMFDsy4WzTdmqNT6Mtov6rDarjd8B0b5LtM8hmE0myjqghXA9gcYBaFwuXv9IbquGEyxn
2JFIj61xqKcj6h5XAwbA8A2eClsLtFlHXoB7wq0E97c8QfYnc1i5Oxag1vA+jGoBNvFgI0+cYoWJ
PTdp74hl65NSQRuDP6Feu9/FDHkMGlMpUJ5fUpNLLV6qxmtDOjcsTrPrgtBvpVs8i2Zl81jVhU9u
9vMaGF81rkd9ePKro+fogrgYKiPnVFdDBLmC2jIKV5VPHRRZ3sC7zTmkmc1jY87z6cW3WI6lUlSa
rdsLUEniTWzVGK9l/nxVI0GvXMgTv/lj/FS+jJ/mz37ZmqVU3tI12Naa4jjX9wB3LiNOrE9vXZUN
2yPdsj/qvS/dpX9rzuGwMWqNYjBBjPO926DBmd0PYBZmgPlPR/QdwH9fFXvNUKVo0eZOCPreJX8p
6EryV36GcJVP442x6OOy/XH8phDLHkNJrDW+ZeA2TG0Og8mrPhEaVTR26t7YzW9be09J6tnhHimc
MeMY54E5ehI5ttnnaf9JVpHvrM/q9D3NWKEm5qf5me7SXfx3e3fMBvWwTqPduRq0pGOmDMMgZXU6
zeLxObiNM4jV1U5rq1Y9yzqFriY64WOwwbkcq8KHX4H/gNZTh4xuzVkt0FuIfDYjHS/4nuzpCDC9
5ih+dyzWduXaCRSUh90eVoZVrKKC9kJvvbXIg/fsOc3nr6CKNT1OmwPs/HHTbePCovDsgZw0HN3B
NVuL07q+yOeElwqOr+SXxX2YwOptYv7J7gjPOKh9hL/hb37sGvSWWFcWlwrNHzohSFYNWvURdigN
Ud/9NiF5iuPJsZNBJkHtUvzd5h3jDcAa9vOPmysoVcer3qmyjOmm3VjHGaryKJ/UCI6lA1CEogxf
QoOc8K+QbZBTc0g76q/+JLJ8Qi469ixf3CNgrd/Qw5x1KpPWqg/UxWZ5mECtOeAg882dnGgqA50J
LK0Rx8rvUpLY5oxRkP+E+97jateg+gCHj39adarW0mi9WkOchJvvbvrsHJ82n8ek7Fvz99/po1N5
oIiKSbIv5G8WFPAyt72jgcENcHQbAXkd8VLafqTrdG19xEs5FNFmmKojluooBSRAkq5AgitlJBIJ
qx16+VTSGChIUxbflHcmGLU6e7SA9VpFPGmOGTHczDGyXG5AK8Q2Ii9VyYHJbgg8EkcR0w1fZYTA
bpU2ACCAwIoG+J7UJBUsFqRYXWJN84VbC8F9YZes0B4V8gdetUS9ijAkpFdyqo7T0filLqGDKikH
QjkkVQqAFALFntLTGq4Xxf7A/k3QSDg6+fxRG+PmDIzy7nOXAxe5Go3RN5h70CCKE46LUfMEb0z8
/ws+WGlSfPcli1byd3MPa40mvuZXlRJKN82Pt3ZzjzpZ4bsIWtKmKa3XwdiD/vXwYn6veHx9UBke
ANN96ak1DN/TOpNBecL+K99gGjE7BvGYptv0rRKLG0cqltb76DGKPHKrPrK0wf/3hM6K/Fp0S8ku
dPF06dpoXoVTKEKMeg8uugqHipklBkDXhTMZsgq5C7xRSyj6k1OFctQy42wwPm9rCa7LmDV1ytDO
GjUmJcaTsmO3iKS0u+/J7meXn4PPyuPVDcQvx0WTbJNIloxBTgylrYHcuo54g0iAJulIC8sMNWuT
v4rlHdzIbTsnt7kSVNpymigDyhuQz2e6aGy+lXwqSACX64IxaTkCnAMzU6ys0LM5asC6p52ZG2qF
MBBjljfR9KpAa/nk3SfXfLN08BjSH8GLepcvwhAFk+lQyh+pivC1YPS8OMHaGQ80ORauJiWSxSNZ
JvhkCO+AJhvIZOateXNqTWlxNI7HSp0K6hQdDIxfbCyYeHeqKmVdfztofrAhwMnH8I/wAiMHXry2
EybK0sZTtibKKrfTykSrkaRQ4JiBWqlr0LcQNrSIMBVPs1LxZghv+QiSn+qDsTKwKka+Rdzitd20
UGgKPdQ6prxdwkO1ulfoepvWOvFUXZvVkbmQCrOP69+i8gg/GF/RJ8g4pUztYlFRojcp9lnwhhQl
16hOhw5EYYA0GVet19DGhTeXEarAGDr52YS2wD6A3JL5ShYBqwjVRxpCsGjQjEyanzLeqoMg0Fcx
6qDihkVOKE8sgPVRF9iaoKB4BgfjVcDWAtaeQVafyU5IamM9Egpy73uB+vsT5mMPfxhBJ3WHYUaG
eu9/fx+wG5wFRED/NBO4nuCxCFqOd9UM3wykjCj1sTaSuVEAVxpzI+JnfoQzxMfHuo+ZRZATysk8
bScJ9xpbqSFAFV+JlvCPkx/xkenTyUVe8OuHHgKcHk/MwScS/koDPRkhYnWhRhkgMmtlIyWIRpG9
MDGMvW/wNM4NSJpMrT8RZ37rHfJ5iKylbMJCcfJNb25A0iDr0qTYQAG12aBol7zJAkbQRL572y/Z
1OvQNFfgXobrCsoFTzIPcQ/FZ4c3TdEAp53QSf0ZtjByb2qPJUgHKUUE8GsFL7hjFSSgFmUL60NX
97BU6qISpCiIpyUdikGLdcAx16XXIXiOKBx4/CP1UZUvT4wk/sWfRKy3xjiyeYSCcOYLb8SCzEfs
BEuNH1J/RAouJoHYECqvS4oe8vsRhK0jinRC8+KnOvX6KdWb5b5JTy69NgPELX9JwggNR9FqIttk
Syf3I04rXvoosSvtzG8aobDT1Bke+LKvG9cNdZK+1628z93Tp/pHwhpieOWYcsb9gwYjD0GFo8/C
qxXlI7ktFN/jYaSBoIfGGEF9//uEfC5+qRgdPGCqqFFdRtT7UJ/rsdS/4PaFoaRYIQzlYmxq5HNi
GcnyF2UIaigiFbImJxxppUJpQg+QqIIuBLOyEkmNlgZP4om8u4fMbqAyvNivvEP1r/4FTyU94xeH
aAJK7WVM5E7ccfS4P7KvYGlLtfT58mEIN0UmgmT5QGeqhmTtTxg+5y9r90jtbQXGbnj+ocCISLDS
pfQaIXFfHntNcpoK/R+OrkHA++jciS1XT4QOKfSYtNK7qtL7U+sZw2W1i4G26uoqYJ6pFS6Jlahk
4lDvGxCngEXhit68s9zjMKWmzVbYWQLk4qNAC8xe0DeTnjXndWpkp5QGaRWACoUHwP5ALgQfF+dM
/qzXFMxwh5YkjlUW4qL/PZEMmF3zQAsdCX4JMyIv9uLpg/rltpuvNVK5wv3TqIFeFqoHc+VE9UeZ
iPRPPKPF0CPl07TXZVLTysynplLoYjKKKCwxhYqHhbWndhnkq1hziox6oHZd70LrN9CTUg6FzhZc
6dMChXM9e2S9kGYq0fD98/5BCSzCEM0+RA8ROUREH9Fmii4HavTUOEORUWsX2SyucdWD+MiYQQVI
Y0ipBBlPqhDt/dDO0FcL4qfdq3MJwg/R3BQRC6wJf3K0sA/qpO4eDw08y6T5U+BR5pGhnaP3K7Jm
Upfi0FA+TaNefZ0eHBNQewxd7BoNLtD1aKaxvn223CQSEj64dktEQYuUzDdkdqL7cEhdacjODl7R
pW5U5wuElyAOxdLOUihdpA5FHIpodBOupcWOrptO7G6uNwL4J+EarcXgwu+7pWuK/NPnf7i/0FkL
OE/lGIakJzEshZmeDOLDZSPAGUGO5cSTpD+dH8bbFwoR/Vlilz/HzobxZ7g4gnaJJJUrFA+m46A0
BfrV42hLgzfpblcNQsZ6h0bcU5wUWYJ4zkJ2y+uvlEWd+yFckfpHu2sRYR/tH/qa//BE27GJGrLo
jqYPIveqN4badLtQ1/kNXnfT1VwelSgr9Okw5Cl6yrVoITZt059AjQ/od4HXw1xNA/5+rB6fiCim
q/smagdjLJBHMI92iadXlKyUA0nmLASH6hxgMfJfT4hSDZUmcilPEnoFnntXcWGT7yW5LY14DqBo
iAsClZHo4HwmBEnm0kg+lkJaJAUV5iJUK2fpRWupFduXNK+yDucUliYEABGA25myOQ2ivMdI66/A
GC2q20Gboch8C9mQxE7GapZ5mEF5oqEttT1560uFw86mqYhpUthtM2PZsVBCcZOyvzw0D+6FiFYF
/MouBvPYZzNh47dxlYQVNT1DvizMCEwTjiZnoHe/VJiXEJsceKQMp2I7UfkH+Jz1jQdrW45BXPUV
3hrcqwIhve+dBxFhy1eGuh0GILRdVFVIClzmg0cmxKyo8jJSnOgo34S8wPPiKujMb/ukr5cFKmhd
C6wMVPm8U6VThNVwS60Wyg1faxuezTjacQp9NrjilwEGgfYyB19/228y0SbpDsuPBfyJ2zhSl1pd
cCnhMfhwlHNU+L0UL0Nd7v9y0e8aEXSLF5PvMoRqqs1oei/a0MB4QOoJHIFbC0GY9dGKPeKBMRfk
5aZ5t6DHwXTkN4hH5ATIAtKL1NhVO/iCTrZx5we/punDn2qWqpZU4pZSqzcYxfJi03URkpl0dWUu
mxLDkGOSRrbxz0YFTbfYBiH5j7LMaAXndmRNoSZMwSOVGAklRSC+0evAl+Y5T+QX+mkpiRaYqguj
i/UiO3miVZafhqaDliGBonJyUdJTGlPUNKw4cxChSTcaTjzL6XquJRcOMsmPht/VQY2CY4iCQmHa
F7yz7x2sQInvroNPq08wOPmka+n/RSI8sNSNfMtInQdzyVWV0evodZXq4YRAqi9FerlYPgrTQ2Y4
ixxtcFg+VtWZehtV/Nhd0TFlzhIxxTqXFa9cmMu48YylLx8Mww4sRCSKN4r9QvsHg81OJy0/YsM8
MOCUdgqxhRwDp5ooWCaW+laOUwWlmgdcCYU1/wvCoy0IVNOyFJiKkf+Cb0GK2KCKXtu0DfuCQSMJ
T3gYc51pxkRpho6wukKCpXWNtFzpzOsqYI74SbDEVk1ms1DsJwCWUHVMgIrOF8w90CKg+xJWbvfQ
XRDegrfTsFgtf2C6s4Kc/f0wPMK/Ulu99vI1rY9EePyofYqzIwYBNHN6WWGvvNvNsH7qy4+dbgal
XC7zCttehZpYuQtzZg3jAmlKqeSFoh9FnUu54TbeQ9NIWHIyWInAmjgYwK0Yh40/cFuzV6EFYi+a
ZeSGFP2He/e5ui4MOxtmw/DnGJwDATzMyV06TDMu/quLC2nVPo3LcQhAz2g8jOOVLp/egtYCbeH6
rRcgwURN4zWhtYqwvX5/kmU8+yzVpLKK/4uIs1iCuXLIRlhWFbPDGCxi7X+1fpyltCbTnIJ7xdvW
wAzkmF5hdcZxfYchtYXb5G53GO5qUzz3WhgTrnEJnmf9ubccklHOilB3wZoywbAeF6h1oxcgH+bM
9r7UFAldMOdV/SuocyjICoiAsduSjTuPGffGbHV/f2Os+gM8CqFD8eZ3tGolVq2M6tTko55VWzX3
vRraDSAkol1G0dt5FPTtZ7fVF81MbGHZBVf6KVxy9GaEUoqqc7s9vSFXFlEthYLemN674r8CJW/M
3Wl4WTWPw5yuPhte6nLu1Bp+HvXwXjGhQdKH8yu99qHnvtHr/jUnl3cHXmaMXnF0oy+cmzyHobnB
jj+uj5NzN/xrDrNmV4zlO90IxAQUXUIaVeS5O/HATH6qxgUH7rUNlhSxPcGoBijs5k1jJLKuKPai
7ja7+ZTXfx6G+fQAdSzz9JzqYNVeipQh7SusaM8EJM+8ratnoIH8Thusnj/IPMRBJztnK0MgXOpd
6Q3QN38O9h0NsitKBx7jbnWwC2hVQLcO/PNDMCZiqa/nsDY6PR34v/DyaI8Np2HWOnfaq9oehcgT
v9ugcrGNVucVOy0gUhh9w8vuuO/dm90jGHLSObW6Wa1Lj877tX9vOcCq+78K5yciqooTbEbYNE2k
DDR681rzCEiblocoNSDhnDrm9Lz1opq3/7vs9n+sLfw/P77kwfnKhnAenokH2ERElRDUouJ1cwoK
W5I4Stis0Qlp6VHrnjHDv3Uv9MRm//8wqZR7rXh0qc3bh55RtY+1bhvDsNeGN912Xy8nflJ+e23e
/Vrar+9u8CpWUe6KvEFNnFIwG/1k+ykrenDC7kqWhVKCnjor/WylrajcALXkHdmUaK3zgwPgarV6
2iuM7fy/P6nh2MehVBqkawlfg7km45tjUBYaWGxyq7hLo2XTbuw3zbCLO0HChw27z4f3Ht6gXo2r
zimQaPeJrEGjPRxL4lDKG1pYaMsXVL3bNOE+st6HDOpJvQ5EXujopNNAbsbPmLrSDONdwT3WliQ+
s4EiMsVkpE4MKab/e1KsklmnjuDlV74GRYoE7RVqzxXgYIvvuPKkM6JDDe9SX11Y2iNy7utZI3u7
2C5k16CgD/kUpdXmAC2QTCCwmMOZSvlYsTaBBvCfrEpkawzkoF3kZhUWs22XuAQ8A/TLM/9H05lt
p6ptUfSLaA1BRF8Bsa7rvNii2aGQUgSBr799mnsOMWfvFG4LWGsWY/Q5URbojrf11NiUbr2pp3K1
mLZoze/yfP6QCqK+f/7qo8Lp74D8f0ToYk8LmHmojyRBHjWsM7T0yEfp6xHWMqhPGsCfDl8tPnQx
66F4xYogEt/P5RdO39XugVj7Me/jBkKQs+oYFqkt08Lq7Zs4YxaPDLRr/acsK2rHMRcGUU7JXbVd
l/FcrCCD7966QHdr9+YpIfoOSMUuocq/Wq9BoMo7E+GlwfpAHQu+xvr+785aPJ93XayqUIFZMjAG
8K4CbYe2Tultsl1tWbH5eSmIUfvCwnpjwAUrz992+Dcrb1Txrox4bbdrViH+JU4DGYcGPfZ7Sb7+
+9tYY5J3fGH0B16krTIwi6Rc8O9QAdbQUUC5Y5IV9BR7AufSn1NBMCCcVgKiEgeCOoGRZVPMk/1B
zLYIYUlyGUC78Kk2di3/ziRa94p4H3XMOaZZ5hjUb6STFq07FM9QAL8P7eSx9dd04vokGrFnXy8p
a9G02x/m72E/nKW1pYFSPsa4qn6SSzsvARI+5iZJP+/7FJHd1aAujmmavgOa/t6hZw9M6714bKnH
r3gcKSbggaP+aJMqtsjjq2yoos0gR3zhkrZiXubFc0zqb8TWXSHLwgqAqu07TMbmktexezHAzYf2
iwy/44pIgF9Uw+E7nL0KGxqFVuGgO2BffmXTwdVOkG+Bqw3cTGXmr/UP+qbFuBOovVj3rROgfIb/
yNrN9Sb1XEZHGIsuAr9dL7eCMbGHgRLxmF1H78TJfrTC6j/wzCVurxldeaVG1Op8zelj0Ro+kY9s
3rVdLOr2J9h4X/rp+bJ9qABcRs/QbZqRebW7ZP4zShpxOu+udSaJwK8y7Jcsy0Oetx8tBlgFDhkV
o4xOSH0yxqXuxuOOYK4sBWE/nsXKGew7uxZSlFY6OY4bkDCI2Gvq2QM3WZnjK68z3pbHiHINnzMm
YmEnRI2JzHwFfyqFOQKEhpfIufbnGf2dh2UySrqZFsQIuWkrNyQgTL4evq4uJ49pl+QYY5V/gWIU
/gmuUsQ35DVwqJb1NDpp9JPZxWMk0t275vYtv+/o2JBInVS3861ir3OvgaXuO8NmF+gWRTe9M2l2
pbaOCiuJx+nP45L+ZFTpIVKypYYWf+CDcRmVXU60+X9HsU+2BvnzPttqrNLb9vhYJ8tgHQU42vxt
jAf4sRfzlMluI4J5YpaUjje0Cm4QnL97d+3cu+PcaKikoKVmfyltAiA+GrQynQ2i8P6nQseK09zL
sxE57ztLz0ZuPfqeR30Tfpr86l27d+/6VJyIxlShKPhxHsDWlrkZcmPUNZf336DjPlaqcsJOgwW6
GzD2tJi8lv6sgtQ0e08G7P6ESUMZAiJHjguhwvn/Z6d50Gd9rCJCzdJ5pUgDI/JvsF3hRo7HKl5V
h3SX7j6fsdYhfMHowOBpvKi8Yb7lJfJxpQJ7uG7725gs9USr2bjgLC1uxY3vlFenvOmXZiu96t6X
joZL9F8Yb+lg/rlYNGajNzMawMR9T7KBDxuJAbcS6QsVJOW1Fl+MbAiyVkm0JQIeyoZsPFIzliqz
lDvyxWPzIrfYybXSR7Dau3CVvk5CkUUktOzPBRjC9Q1BQX1b2uejd3nedPxTN3Opm5ZYpxG6YiqR
g1k2X6JSEUGTHDJ0h3VEdC76lVK9NIYFq0+ctPFXknNRWnf/0LXASDCfCO1DvGoiKBKtrXgvO5ir
WuQS/Z2yYMVlEnDjEoYSEIpaOpmpk6dn8SzR1j0/qhxfaumfrBQElWBmqPiTapFSycFqRjrVQ/or
SBEJD2SIXMY5SlW2QCmTjVH08FNDccPILkyKthPZNngmXBlSXBUClfy2YEcCXmf2UXifjrExNtcd
YThS1t115+2vuxCLrLiIxFcIpQWG12iwEHaiuXjMxYqtfMNiWbQbFSRAb4elOeuDXEI28oydFjUg
oEIum3wi9IE/V6Q6x1WDUQnCwCjBwNzFvKZztrLbAjYQRgku6JH8XwxvDF7GOFsPH/u3Iz5clcK7
gbULMglHdihu/j/g251LfBLlp74X6ZV3827VJbgBrUDB2V7iW37rb5lgumNk7lrOPjmUyd+cXcw5
s/SGKwf1hTn5s+oMJgLkfp+Skd8fctb3OQ1AFo64FxrViszkHMmQ4ieYhWjaoIPB8+OdYQ/hv2sm
4cyfpZfOd4hR1WOYNVwWLFxypG4PLsNrEXHNxTv1lB2ak3J536J/IUd+Q+JwKk4yy/vv4SbwUA/e
LjkkB2WdHSJmNm/8TXMb8Dvlzbz0ea8xlDPnHtgK5WKUk8a+2QYnNJV8dNOhqTveiVcDJWsX5Ym+
FhVifvIPWrAy1uGihSXyUcbKFE95ToEzCC2cSJI+mGtvF6weq3CzU8fdWUocfPiMinYjcZ+zn88a
5mDh1ou+1Fv49fyn3tJ8GMpjHEPSFQ3Dc6HNNIAU0fQ1eo6iKc4+5CAy4/bPGq25LLY4DZn6Ldwl
O/snkzg/2gIEIs8DIpFbgIYyGYHg5f2BXjvpb83E5tM6+pf8U1sn+zdYvwVs4pPStiPUY6SSsnhw
SSFUE4mV2EVF0iEXVN9hD3Wod/I9DLZo0vAj3bDoAdOgjFrNArj4gikZ0I2jMzXsnCJwBoI0iDfG
yddsQ5znOFeCKeW5q5MQIXTsx3ucPQiTr+m2fDhGYVc6JpQVddmVERJNpwlAF9Jtklvdt68QcyI7
M9zmHE8mXR5w37d8NE4e3JjVc/ZG6hG418m7M3sai9yca9W4zEqKfVfFasKRRmOH3ZMMlKHDcyJi
5SpTyVk/5fijZXyoGtjZ0Lkx3HMNvWsZr9O1MmVjVKY997uZB4XjJw44rUn+GY8sCp1sNFj7hxQR
kX9g2jRvhsxwwg+HIbHr8rNzkYENpuxEA9R05cT/236JQj+QIeyEstn4G86Mz8Usvs5q9GcH7Y4L
rheKJwxdBbQMeIAznk7BRf5FOZR9dJALNJrm/CCzLjOMjmAN2IhAI/DcKcGoVsspbSCN4rTGcPB3
IFUREL8xQS/y5rLIRC1mYNomYlFpegnRgY8BRjtvN0AR3udXlbm/gIgD/uTBVGex+kkbAI+NlTJB
146BDo5SDMIpVliygg9dQzJ6ZRFPcvSC5TyfZPgh5QBlQozwZycuz9pO5VAOMbK6lFvNoi8SxxcL
/rC3FyaJlEqkoYi5fc6z5TV5doU/7defV4bHgmfybeXw7952SmeKgqk3fUEDpW2E2AkjBysAe/I/
9QTVwhXmmQHSiEiCE2JU8M4UuLCNaT3s080UK6DsuuJUxuex6P5wFqXsqKHT2/cmV/equldKAPcc
AylmUoLCHeGkq0NaEz+muHVrlu2Ka5qgIZHHphBW6laBYu6zSPL5GtP2tB67cFOw1ezwHrAIjl+H
7in56p6qw2vxZMwvAmkCi/Jl+ZRs2ZwJYV8W9YUcXCr3UTBPPkdJpK/zWXepzAfz7rIMbXMfc4Lk
IKeUS3ZQT3L34pMUPBUaKQsEmdjJA1TDcoBTQbIhjvLQrT5yduGBqZPr2KPyMNX2/s0/+SflmN89
OrC/4a+2hziE/8xbQHdcK8IWEpq7AOmF6S75LX1JviSvH3+SjqUwiOlOplCHkC5Y1ABXUkUmSR2+
D+9D+kVH/Et60tDjNspW3KserlTvHzkF0QmfKQLxIaP+RNNZjemvD9DZKkvCEngYHT4/PDFRbgQu
M1CtYsF0n4/pWEqvyHXZgM0F2SPqXnFfXicePxpv4k2JGEqfgeeWFlA8FfEJeho8dhnWNQANQl8T
jIEMVJfWJ3zLT01OPv8R9gB9DyUqk0PnTBJnshzi6v+7idNftLUaDa5PqKymoAnFXK9PQwiMgnPA
KT4npA6XGO/luwX0JvlaMSdy4eX9T30QL8SYIEXPgLegS3coGCnfD//4wDvH1ROMYsVSd3pmk/H3
VqCJuNdMHWtu+iLm5WQ/hku+6t/gEkH9hmuzqmYajiukEHRsphMWeiwA7VyYOlSKJ+L+Imcb3vgv
sHgPJ56k2n1oINGR8dwcvZ2+6fICy4usIS7WVsYio0b21YIg1Rf6ojcXCbMAkIylhw6Z13/qMeBv
qmwRKDMpiBGPN4BPt862oY0vomRBNGjE6j23XOPYnwWwuxYqOI1pH0jCcxrOwlmVODEFTq4NuhCT
7+c2HLPK4PFWpgavvoDfPFvWRwko/I24W3TUhnDrV97HXw3QmrWEjwfde7nkpg88Lw9ZgIPaJZEy
vglf2K5Vy9s9UBpGJI5yMYZfVBbYkl8jeqJT4nXVWcI3kWou1iJL2ZBaUYmQVnnfAnDDZ0yunzrW
BXEipWPprzIwuLTGFNb++tKzp9PupGdLG4p2Lrp4aaDiBBmKc+dxokUMj5TGrcxe/wwgx1TmLV92
1XGLggLOOurPCd28MU4eVlF2vs/yN2CyeWfdrk0kgvreO3mn/qF/COd/NljpAHYm0uIQZ+F1U318
owne0WReF8PrArsXiRp6ScDw82KqzOKZMkeTi89Q4j3BdUigrk7yO5pnP7JSznOcIcfoqJ69PbFu
CgOECJfYNQRewG0sqzmpl2C4ZA+DvMAOKObw+qse9cbGv0TixgRSg8g75SY1+e5M6o7ffIN6jSi+
PuvH5rlqFmING8xE8Se35kvMY++RIZf0TI54Krh8c9brkpjrTNKhvYsk3lsg6ncELdEBdfLgEv67
lMXx/r4X5wfuK3hRwRwEHYUqk7yhDIfEKxoPm2KDPs67TkMmtOxmFmWwPJRSQ0rbonG9PQkuALpM
GZI9hyTyc3KXce89eTyslqSD2nLplP+ul/Jfg4F7xOyAIocwNyRT8xYlU7W/zE0ZWKVKsRTXNLpy
SpAwSkhQ8tUzsPv0yJ3ebpVEC32bnTyEPyhIzxGVM1qBfSpk7SbGyBzR62GRIdwadxbQMmJ4oQkc
p/arQ80VphGiGvqoNDxxVgr+yY/gGBI2/XtA6WZbaQTzi8iCggilDkSjKnx3u2EwZm5lnNrE4eAh
MEN1RuE3MUHSg37uqOY9AATe2lFOSt4CEGheI6kaMv2AGsQhwn78xkxBFRF0H0kTXTQgRMdikiML
JOet7A41oXz4+vIHw6xLTX46wOS0LG+IzE+1IkF8A3N7hqD5ReGAAQO3JwZUFP7AhR4zj3PgFJuQ
qNzyBpwP0TqhdktVJ7FyZI6nmqZIacVweGf8S4iRYD+AXRO6n5yIyq8Om6PzLbUGCX4Ejih4or61
jB18S32rAZ8l22tKwRE4g3Wh6Jnh+v3Dq9C+IL9VdSsPSW5DaYqLbEwyUyqz9Pu6E9JRMZYIu1Ps
JZLqikPHd0Q4Q9uTVFcZahMaHdggSqY0lyzJHWtk2nTHmePY2OezZ2HnIRaXFqAUoOlxE9EiJpX2
vj8RsXPwq1VO8IvWBfsol3Iz9ZZ+bOfqKvmJx91v/x7tTDfZUUVEEv7VmaUEk9KDE3narL3R5tzU
8vnzD1APwFPB9k4BXJRoFSMu+9TAKV8i8JRD8n//Qwn580PLs+IZDt8X/9fY9AAzzh8jwVVLzCCf
Jf+W8oIYnkR+LAZPGXglHhApJEhrVT5L41bUnlJo4B84UGJARkLJwyPbkJG85k1iGg2YltscRCr7
IeD8Y1eDrhDxd52XUVrhGVVFEb7KTF/pQWYfUPx7ZLJ+oADHbCX+Z5wpyKPbj6k/p3s6l7qg/Dgj
5T7eQYluhFoEu44jGb9LChev6ZNuMV2QodmOWRE541/UW1EOpFb42kaNzEzoI2VqJ4Mniftbc3Jl
qmPL/OWiKsCcuc/KpvDpzaRHXU3SKV9M8S6+7cG2urFANGhf8B92ECe9rWADWHoOJNj3baBJ4mqW
Np6KZ8gb/ZP1uV2+1+2y3jQrbdeslINy6O5eeOB2VOOML85EKbR7I5olFU1ukxvKnGPztMTHkMNT
QKVSMOMGdua3cW/Pnfvj+DqL1DyKmBwlhsZ61V3Q0frTB2ujiP3jjaZu3jJKGENEZyX2O7pSE24I
8ui4GYSsWnkUx7rI3aUPJbMJRbUiOIKCreTIVAWcni/6ZQw2+vxZeApyiMWVnhK+YrEYShtNjo+b
7yPdHvjUk613z/F+X3edDtq53aUYrkVij5eDCS94s/NZ52LuK6omJ/OnJk6+Bbd4ZuKi9OfdhTp6
T1Vk1A1LiNNoeFh7re0HjofRam9gKaSgOW+o5PwWjzE9vU5kU0E2MUsaKzpnhFn86p+bv5kCyjvK
UAqR4jQoO8QgIe5occWJ+os0ga/IE8dCYcvksY6r2RJ0ySGnPYQsVG8i09x/VU5vA2R14zGJpHMW
tgVUh9/upofh/4FmjK4/GobEHPd8u6SHBtUDZWVjvZCnQlWbvyb+1eLxD1bl2+kHk+ed8ZI5spZk
jgkGG8MZPR7cwIAZQg+q7AEMCqGjsUDQaZMGb0OT5v92OBhmn6IeNX70EH/GbGKzj7jcZC6OaHZE
sSFOChGdi2MknxqzdPNm3xaPxZ+DRFgDfwcwjN9uZL2/Dff9HaM7QR4kpk5BcdTzGHFLOxe5kVy1
Jdc0gP0VZceVXIwvfFPiyUtuNYFTSAnAidFzzh7La2dalchzsf4NoFf3hi94W1i55nRXGLlSjhBI
vGL34VkGcoxZZ6+hZcgmvxlJrzfs4kF4HLuMy26W5XSwk5u2YagQU+h8Scuqt3iwQAqikVJGUTLv
6A493O6mu0DTX6HF2uCnPxe92StdaUgiz+17Bp9hpb9G5TQ+FswLGljP+wAQ7bKYxTDe8YJ8PsKe
nRzY/KTW9b6RGnoEqod8JgMLxPiaTVBSjQczc8Z8VvhyzBr4DHnlvMESgPmDrUTmJeBpOcsoAZHL
ZHAHDURaUlGVnUP2D1GQdsG/8Nnh/e3PGaAbzbqfPYsVQiq20LEpj1KQZk2/y+/t/zae/VYGQpDh
IfGQyQ9yezPzTDDFuJDlqpb2thwiBgMKgywEESorgmxT4oHAesveee98zBNiDhcai0/p8YNKUq1g
p1LsOjUnCJJSUVNvzWlwKW7prb20F5xY7JYv2/Qc2mxX3xbnRMEBrmSuouXGdVszSVXiXCJd/G/J
OTqzNuDmYTXhyu2hROLaYXmGEs+1grqhsB5wXSLULzkumr+gshw1/1KiNzZ05Me59fiHzOwpCczp
6rawFKmy0TWdq2ttDYx8nVKO12cNTYOv5tAcXrti004qNt4UqqM4HeUQVluODoawEpJkjy6YL7tE
eLXLYNeDZsToXddjjBydCW+y2neHKoV/4AKCbug7HdRSw7ZwAo9NgyUqo4eIbNaYF/ooyjjFiw6G
mGqSXMq+g5yHGbtYTOhGjqDz9ribAV79WXIJ75CGkDCfUopPXo2k1u1Se/5u2Px8q8ZBu8LFiSdc
+nU8Fv8ebIgHClvvu2ideLZN9+R9VQWXYXUjeIxIghAZzx+Y1MedUW8nfW0RfwiBiagTOTlVHuri
Le1/E/aS6Iwl0TapjP/V1KRCTleUStAfmalxg312bH8FTSjHX5VIpATCC/uTEJBsC8Sp1O34ag2v
oqttJoKkatQ55FEiQN1wahpAZs9ScvsJsGBoNmRt/HjvLND8BOiu3OTPB805XJjXXds0jCVj73Pv
f8odYUIyKkAZCTYQiKBTH6uj94OVlrKBPnrSl5eBqN48wp16nUvyCyB3HKLpneo3mpDjAbE7Jt+t
ToVC+LQDvKTyy9JfM0lL4gndRtr9BS0FccF6o2bdsJs3a30B2mTBjh8wv0na/UQMn7aG9Flo9Azl
7ryJQbND1JFiQ5f0/i8s8lfII4Uz+6ZYht68tdB3yu7LZYs++u/W2XV2/UOzbbb0mw8JtrL0N8VI
WvyWv+zILJ6Du3JvhjI9VvR6SDgZUJXhrurTyyN5FWmJbOyynfrAB/RVQ0QBfygB3IBKai5rQQ6C
qIJQIMSSEvegqP/k9oQ+E4xllcc9TyRIv53papjqKUJ3rf5lsH1g2hWYsZh+e+u+uO3HPSYQrMlJ
iInW4mCngkSLS36Cn12aZMYUlkL54P7CXUiPLGIqC51i0w77bnbKTlzI+/5evMQ63GZ9Gc2iWUnT
krbOdcwVjpS+jytFXmbCXWx1738stzSlH18dyDAPimM9pFMkRKDJc7RQvV1n05BU+t/a/fUbHQPf
ac7RsTm/AW6H3ypVbs5YqY7qpAyyyAp+W+A1Aberq02kNAeSf2tsxeivrQHvfTJv8P2cF8ZQai1o
R4AREmeSb6AlmV49BzzqHMvGd+/8/K6P/XN9TPc1WLp8L0ZvOcJxIPXuhiK3RsoNy5TSEw9aWot/
zUXJZgS1nc49JjKCgn4ChPb2fSYdxGTHsth1JzhueGOwBH58kn8eF8xRhlvNve0V99kAjoNwFh7L
J5u8+v2aJOtsH3F7bCE6sOfM+8wrlxFNwaydq8f3d8Gh/l43TPHasV9y1siJQyz4CxnFQG5Co8C3
GdRDLGOci2/zbJ7ZQYQDwRAhdO8JeWyDUZQsjTata16MnxL9A/3a32xA+m4HsZP4EMXsJ2YwkGMI
zJjhPLD66RqYW370tr3f3q/4C0WLfh3dROvcIQWWDVXUzqJxFC2smAWeTJqTGXCyqkYAU5jI7Mh4
K/yFTEBCVYXY/nfz+0tBidoPrSTRHADGeI/f7PbJJM5HRKIUsltIkBSzC7BHs7bj4gQlA19iwstH
lIDan+c9yvbMAyAWqNyUBFwbljfuylsBp89ASkrTL0Whce8tGt8mkgNXlhhD4tdpVixE45kvUV8j
MfFg2Z47JeoE4tY+lsPr5omWNWCsX837UU2kkmICAxEvv+RLRWuVy3KpaFa2huhOZiT+/XhsUmsx
qLPgEP+wkARYJzlWgBgZxOvHK8jdCuqF1wgrZzEc7FTyUOFGyWC2/lSGosWi4f3QipGEkhASaXNC
MW5j1SGlS1D5x0PmBAAeo47c2QtNPp+2csZMyiNUmenXIpu8mZKJugQT5QDNNfH44ONtnyc0MBrm
mHkoccJ1THiQrL8683Kpz98kgFIuMvDE5vhxCIymoAe45KhNgAh2ukwqis/UuNzevF22ywRRNwy2
KHXY2bJxeWm38mOl+6B11Ru2hJ7UTC4fnxi1dsxkY1ac6wXf9L/iX0kwUFsqkfSthSVLdLh6f8VT
5VSrDlISUtN/2kHjJ6h7UQOEtn8vv56JZHqXkHYZQcDA8pC+Nu4TUuxxMC0JWVKotHWGJNqN97ib
tskwwq/an0TJqNpip5rWSAindTz0l8YiVBf6Y9pr3HCbHflV7oDnska+h16PL/Kl4Gqp9YxLbWhu
smZV4M60Idxiq3L032vJbJMBCSdiFpbGM1KZKrE6e95wzUqXQWtlkwL7EErrygLbh7yYt42u09N+
bE03Kpww/or2XPig/LzAjnyHSy5mI64ZJTF8GcNG30fPjTfmbbr0/0WXaK8Q4zDarAGfJgdo7AgZ
PsXWrUqgRsDeoKQZPrjEqfAgxcMGkgHhNsYADAawEehUtickTGQJFfKyGJZ+uARvS4XvNZXVszy3
0+RobiAwP7kiFgE9espVlNV471yEcf6SSnf6w8jEfbBHrMBLTjH84SrJsosXYqHuMkTtsj9v2aFX
7aazyZ4uDcjkF2S+bW6EwwxkaNghVjfmr/VjRjmBUXdcWZyN72MCTJDXoR8PK4YPMWkdgCI1ktoy
QZOd2orsxG6MneAYaHAy7wypES4ofqZAEZas4mHQTqnSXY9yCoeE2CTwG51A1Z/WHdvYahASyvdl
L2O3iBuIHtlboltlhSeNF/P0vPku7xkZzZfUSh7TguEP3leMxIOpDKeIWIWeEGKLK0uKRd9BXYdX
h07C8/ZixaNJhzQG8ipV9VmxfEPHnj13b4zNoyKnEhD7bofxL4LdS4nMs5VGSXacLvm7AkaMVZ68
cZGDV1+ry2LaYsQQH/Z7FnwTodfPcU7VGW25toJwYKJF7MxfiV02twdlcdoenvMcrBDHrmqK5fsK
vf/LMn+e4VAliKRBx8e6++WZTh4PW2jG4RhdLR8P0wqxmrht4hqQJspxQCkgoup7CWgOoKonmqEl
098V54oUnkwDljtnHrJJHlY4lhZIzQhRhtG8nei7h+6J3vIbkCIU6X07CgawqZFPclrF/BH4GhMR
CQKpCNFCiQl9ht2BVSFgvvvJsEYtiag1nYGnJmj2nS4+BcQT5U/xk/+E47y0nl/JV59el2+lO3qI
CYICYLTAX2oLIZN2ehpLupCONs53PVh4dHlXFdpPxW671C3B3SsT9AOaGyEoC+1AmfWZnsOVQ5e6
pndY3vIbeyWiODWz018dbfRv5+6Dwi7t9FtYLu38s3bSxqOE4bTzdJkBuvUd3XeUc0T5CcrLa/9c
P9d9jD7bYGxSQgWuFAMmSPv29etFOKlodi93TVY23y3gWKTDxl9pS3P/+rxX12ykIzwoGALTTLUT
o2Nq65kOq016IXA3vnEgUhlP0AqxlaHS+e5QLeZpUvI11/qaRmlLG6Dc1CvgjvKkYf7zYlWPYVMu
W386ICzEia/PwmhYfT3bkQLirZ7Eq4YEhLbMpf0hjGV/pJiTgJhiBxESFXUCQFSCOhT/IOWhXYur
cM85LFsdKLP/wxKxskBEEygAFddv4bbVd+8IUYCCAVEI9Ws68cpe2RsXk7PrxAMMYWHJoGgdFsaA
fosQU4RmOVhdN9422IYETPE2W7/2KQQdXlIWDfFR5ctw7a8FYhUyRv4sNTENTpqAMwQl1h/KOPoC
gYhIRLLRQ9rW+2QoeFxp7odTkZ4JXjc8FKf8JhfOqfjofvpLTovEhmbhgyV5MCSJVrr7Qj7XG+eu
cKnZXHaxm65QyFAoD4e/OJ66T4bgMC8X7ABu+dJ+aZaEcy9mGryXKdaEpX+W2g0tV8qnL8qkBJD+
irYsSTGJ8fhBKUOfF2hohb2pEDumR6nwvZz/XtEEdMLfAOwuhaXCfmKuhm9BodcY5xupnVMaohIS
YKw6IMwUOKNxY7yyaNQo2K84USllvIZXBnv5R20nbHnRgtEc/0Qvj7FBPMqx12on5T1XhvQ0thFo
u8ecvJtCUakjbrEGkNvciFZfAn4AcOvCOOGnoZSaz1SqIeNezzYAsSNA468drBwY02YFscyY2paG
cYL58xrx418A3JlLG0vaV4x84kRTVv4aDw5F8XzExgUnn9RxlrnyXZU1FSdtvc+3xvz5I35ab/w3
JZMA9XhFfQ3Q0zxfR5TceCTtPqOW8eIcfrJTB7NgxsRmojApy0iBpgKnwV1Q6B9LUCbomozBw+zm
8CGwRSwFwpbtqeHNH0PjFC/uvRWKNhzhxC0WnS3z1j0M3D7urnGwUUNHKV2T1p3TXHrzhBnSRz3c
yLRnt2LokUZZmj67C7Ns/widpIa9c8VA2Zvk9SjQd9rFpJUwH6AWrpkvTuHgPHhMAe5TqPnpbLmL
7qV4fnXabU2ejLHvPa7ScYc5b9Wx81pquJy0jusz2CwbXDqdYRis2MuzxlbqocHnhmS+86RnhkOG
MGqU79ek8g8rmtWnR82atJNNFBaeR7j5mOpkGnRVW+ES9/jOYBcyYKq0dW+UUvkOhgXCjCvGSXNV
YOGmJ6sdUiR3vx6FnHkDOSxn2e7ROhu4GdMZCjsrnfC1il/LQYKRfayhRMlnCuQkfWxctC0gIj9d
MWc8qA/X6PTmZBkS7kQ/VTMbnPMMSc8WA2Vn37PDxH0HXAbtABTLQAfuxwpV0Nz1GINhtednfzI4
93BpMCIGbbJGL4PIV36DP+us1tGIE/OF+nKf92fq0b8MiAMhJypk9cx4epF4KCvd7ZC5Ukt8c5Zw
RnKRsTc1Qx+lx92fX/+BmjR/Gi7Spwub+QmRP7afWPCXTeFmE8YOd4xhMhiHYIA6ywopIuc1VMx9
O4mPtTItOwvluQlggGLCYyBv301aqd7qN8r+G6rY3aNyy+HJVPTL1J83tuO+XZt05oG+W9eVThkn
YVf0ITddafcQuf6WhHeDSQhGaKsXbg4PVLdeFFOm+XUVBNuy3umvrZnfjXQ96OwZw8gG7vnDOpnR
rxz0HIP2tufokcOJISrPBf831Iu2O9WblGt1AOuS4NDXJ5xnDU6eSclajv/uOmuR4CtjSnrXSdt3
/dZhyBdDL1BxjN/pt/ce85fH6MkJb9j0Ql94iw6mq9D3SJf6LWJOdvU+asr4Sqjmgcl/0zthgSXC
Rwj1Hg+AfaKv4+7Q1x1Sb6oGFG27u7yykm1MUH7KEZF1v+ouqIMUZW3Lclc66srEJsKVSLVhS2lk
MKwoNa/jRS+xc8qPCOkvgOQoDCGSPRoY/HU7rTC+H9V7c79u1S+ipqw3fuVOPxv18ZObWBWs+ELU
kmzZmysJiptLcaAjdqwzaP7NTEGW30cRp0Y8Bv+XokxPs72Hg8s6m9VYYNRdANYRXMlv9zlmYCZa
4DumMWpSLjaFJp8AvWOgRzseLLorqmFIcgmZ6D6VdiRDAnixNJeTID+bKCWhlJyvTNHiH59mrWX8
XjERLMqxKmhCdrSZMiJUy5CEoSmiJ4BYvRi2m3t3p/zzuvTMP+fT7qlN9beTfAdkKaN+RIYz64KP
Q9vXpZF7DOtvL3a1Zqck0uimGKk5deFqmtVojkKMAyOG4Z7UF5kK6tFuYsd9YTN6OuRuQC+ePE0d
rRVNQN9+xyvPHFb0xHhLKMoztr7rpHjmGGVHn9x3A84pY8p5otJLpYKvHXRmsuKAYMUMK7fsOsik
TPKuYQcWnprYnDyVfDvrvKxGVgJafCabEKkr2/um3dch4Z/NrvWiTmdOExrs0aZbLTK0lTwIgnAA
emyfCuN7wiXTRh52irSpsPGuZMpeo11kMrSvwxgitJc73ekdu5797I3SQ43SlTCdcN4KCKuMCYkM
i2e0Hig22Vi/a+lAlhkWuHkvy0X3H2a2gEWYfGXxIlZ9WFqP5cPWwUmulHya6chykoXxsPODOU7z
OQlf1v4L+mufNIBOO6YAOsFTnikJc7ks8GO8l3r3wD1xvYSodkNXKWeJ54R34tEOpUSApG6BfqBy
bjRMfvhjFThXQumcLWSM26QB3KSM6+4IXw1bjmKgRnMSZnoW4weB/WsoQ0VEfTTouUrt1NEwIFJ0
VUZ/MIDHNJYBHpVo2GcmO5WEbKpR0x646sBF3015lHKT3TPGpj67hq5xzDrj3uPwVFdPVnTb1y8K
qNVk+K5PcWk6CprhYv4MwA0OFuGvothlugsZ3EbIzlooPAIZAQY8naInTB0pdCLqg1orGn0iLL4t
IzvQNTIPTcQvylKYlUzirMfRG5FnHwOThaSR6VkUXLXZNR/Vr9VgnZOsROE6aB10ouG/Lm8N3kec
YhjcsRCXIxM73mv4/PQQ6DHcWlPsR8GBDDzeEG4dmh9K32vjduVUfLvVe93BmnAxzvSQV1dksPnU
N9j74HJF0arprzvsDrhY6FChEhNaWXZ5NA7vGtjIb6Hq3RBMbAE+7PNZI8OmqSKT7hk7ZRUv8TKT
fKTwbRjlsdZ++uvnhI2DfUjjgqR6R8UDV9HTjQnvOk5IN4G6/6/B+4YTBaakRtTa8YYvb1jptIEc
M3TQhIW1jatjgATIG5cKXZd5p7vT603bs5t8aPbs+kHmQ3/R0et99Zi9mmn6sEnGUsSiuPI/ylXv
7Sa1/YZz1Iyyr7Zm73WvHfxUbl3bIRijzGWK7xNGIIHUvywa9cxFhR2I8+S6Keq1wcAED2YuIJzM
qdqRjSKuwziseP+MhjoqFQrtQ2TxPgw9f8yM4uI9qrnqFecJG4S5Lgw6zl0VJH218gmqI9YF5fJK
bs9oXfI4caKRnD4fM5+8qJh50cJ/rfTrtkynLUq7ZMs0tNflasfPWaqvahi+jsmFEbEkwZ2j/T0A
MVatKwSLw+SHyMvu4nxdpDcjsVEi70oU9zZE6dJWZuoGbsC5geoHzKIl0KfFTU2RUwo+hEuXIHbV
ct6LnYLLAVvpywXVByQ0uiDE4AX9SQf2q8J+btzfmy67yMRwOZHswRdF3Av1i5I1tHBYJ0KCc6oo
K5iOKOGETiP12hQxDgM3geA8yBKu02YIolvBaV4hIkCCMTd/AP9wavSsil68xnpB4aoD2w2nFWH1
ddUf6Wf1MU6TUXm8PiY+SB8imGwZR1PKqhJrlaNYmxq06kznxXhKdBbp7J2tm9eWq1abX9tFVUwr
ECYgjiZqPOPa6qtT5A+oko7v9Kgw4qx3ru7MFmmoKn9BqVEUR932Dzpz/2YxM1UwgQRrFIAVnf3W
JxG21XqO0lv50QUEyUuTOokyTkGivKw2/UaC3P6PpjPbTpTbovATOQYCCtzSCvZ9c+OIsRTBBgFF
ePrzLfOfYaUqlUSjCHuvNddskgnM6Vfbs5pNC0HYvxtMRqayhm0k3iuf314TqMW2tjWwAMPaYfS8
utr42b9uFJZI/wFBhGVOTOCvTGhBzjGCeNAf8N6mI2tTNE4K6vMt9ZQPO500/tamog3dpD93huoW
AFNhM0RdlnRtfWR0cKTcjwGa/uc8CB9V/AWySetggw+9mVdqPoA4mrd6rTZj3qaHPsVMHM7FgCI/
gw3F82j9CgLGmtHpqyuArajxJVaXg8+4GTtqG0JKs6Fj58g8egaZApPC08L96B5MeQWPE5bnsMn+
UZjX9IVDE07M5oVMucs01rWC+9A6to+X2EEk2LZkVsy5oA3Yfrpcex/GAJ22XS+1PpNzpnx62Ijd
+akGcJsR9ggKM2m7FwDgB1cjEmAjKhKTd3iEfAKrtt/zLkZX/q/tVkOYA5AOLu4TlIP2yrlPOi23
YEH4uR5NiBHUV6tHhA4189j0tcON3bw8dld01vrdBViulkpqd1GnskVgNrS5MKJeZCFQK/FCIMhj
3u3xZVbsaPWW1ozJAiP6eNGF7tJx9eGLx9l1AAyuuGg+1nhuOvE/1lgd1o1EApACe2BR8DGMP4Kw
nYFLDK+17Y4szmNbg5lK70IRXiNxg6iCJ+bF6+6SK+dx7645zxS5xii3Av1UFiEg4dtkati9B8AE
KojEiPE7DlBkuLvXC7/uveCE0DZ33dkbG9pwzQqG5ommvKE/vs2AGyOzhQfpuwgZ4JjCdmSDBl9h
kaiHH5y2GA9b3of734Mmds+F35iBUvdMFGNYr7N5aHPDVXbxAqsbo+OpWb94DeLFW/dSLnHU6N1Z
+pzwTG/F6kWbx4qkT29QbKqgu8qBXU2coOBEu83BbM0SZvW7J+s7CtruWlmWGpncGhP1GL5uNrUm
V7YBrh0B6s5jLYSR4LCfpjPOYqXDpQfzA5YUBNK1Mcl1JI8QF4ewNDkluz3qy2IAizuZVfNinbKI
99iD1CeDHxhW3Zkye9OGbesea39s2C1G4m9kDrCh28hBvT3cF8CBXxMY/+7p++BSBFdCc3RCi/ov
NrnHAGvW7jNQ6BZUr+aSn6NImBEZRrJhDZsU2sm8jAxqfjrikzE05zE+kAHtmAjDPz4j6fx0U210
qrc4UPSB8ooKyGxAnr9xPLzQNV9CaQAKEsps8+7rHeetQN6gFgGeb/fjzKOQqx3ruSrhBdNxX34M
+F+Ik/LR+z7vtsY1/JvT+yeb3SYkq8Ogezv14jl5xYjOzlXU3Bhlot/pngN0q9j8tINac2JmfMhA
4dfT+1vJGnps68Jg5OLc6GtzF4Ytc1iczVCHIK11PtM9nxtBPiKEdI+G7YqRXH6ivTF2tIFsDd4V
sdSKqcgpIW8bkahxcRPd6lXd4yfpw2qLGHnDhmth21qB5bV6V1yQNTIi2Ik4yb+e+sqURYkYHvJa
Wr1mrM0fXsuvIv7GtD49Qa/rulyRzbwDQ+vGo0reW3sCyLLohGKwdVurI/lMrGXNmQlryX0R83rs
IDWxFuYTsZ7lXjI3OZ+UekAjtjf9Gud8G6ARI4wZQVtVjwowj3utKpy/TPsT9+7D1zqe9m+ogYyt
snuAk6+1LTqj+J+oFC6D1grC/wLHk2yEQbgkgxcY7FmUCEUyVdgpt5/LRKPfPcRw/TO7OsCkfz9o
juW0fM3PuAr0z6nzOjCxfNN81thYCSOuBQWPFuy1qW33heFzSpZ6PBOrCOLmgS4MlwHX4HrCO2B7
OUMw9p5xr8K1B5uAdPhkpl4MmF2xL4E86Uf06kjbdfJ0sachJShhnOOe/0kab40yvPFKNeDUqr7D
HK0ZZrDsf6yKXyV/APM3+9/Pqn1qWAZG6ouSisGxnxc+OiK6utap2tspw1zhLKNS85865M0weUgI
ahfSBuN0nfbOSQCRrLDV8YvF3o7PdpslC54K9zFhkdtwpq8kgrPorfhmPchX3OEBF7q23z81Lecm
YxXZpmy+G5ODjgXBxb3gB0zTGXwgoFhs9nax4DEhneYrdB9ay4MuHs+sE7/4DZPOLd5Bow5fR3Mf
FPNkd13WCStNndGc7RJtdt2cT2xi1HX4HjE/uwV7XJyDB+5KD3KFqINJ9CPWJuyOHnsXdWFB1CET
aL/cIe9k8PUeZUsTz1UYX6jU2lDcPMpXlVIYjv8sm6JN73zcDh2xCT6KzNByQPIvvNloX7XlO8j+
dRsweNug7pX8S0xnNuoAShyaAo4fK/VPs3vN8ylyeAg3penkK4V55VKVaLpTd8MgMxupfsV5AvFH
TB1xVoxGI46Rp2/ikTHc4zaRRXv4FsjTt5IiKSHgUPZmLyIayfQK8iUaDdFK3Wf1oP3D2nLpelbQ
JZ477suUgbX22T//ltQaT9tsOcqC5kmFHQ6Fm0Xd5Q00VjT71/Dh64pNMV3l62t30pB3SU8w5qfv
b3e/ZjQDhNIJ6AsRaOIsig+esOvtF7O0rbo7s9LQzzLxLLws9tQTdC2FxyX67uLqwHcg6jlDloyq
3tH/vWbJhgY7/u3+YNfBXgLX8jXKJhSxyqo25Usm0kE1ILujPr1WbKi7F1WVnx2pH/PFGWJ+j3rl
NmqzfzZ2vSNlgdIXk718LE1y2y2Pae5kFwlPgEzQe/5Q2MG/kBIMR6knKAhMVUp8obF6ZeNfyWj+
uAQvTD/YBN63mXzvzJmPp+Mp4xyAIp0yBRvSYVwwM4Rg8wpLOPn0KowbYseY11PjSN1KOXEVEjGQ
aodleYEKZkmGh+GgZhzXHaHvqQCWOgFRgNjus6faVaiQhQn9IrWPFt6MSQTGEMDcvwefZbWGheHf
xvpa4hzZQ3t3jMTJvvZq1r2qdyaKBfqdHWeDa/obf6agtXonaIXJEnFtcKHXQsfJD6OVTm36uNjD
AVK0mCywKjsl7+2y1nuomCs0fnnAew7d4xro64QZFHuzV6gebDQUofeD/h69cRvcESupIs5QVVzg
rxEqDfq3hnUAC5P3+IncwHg4q3Z3hGpDW4IutJfl7oxVCjmIqsjF/8lnSWRRNEB/ZjrIVOaXVlBy
ryUU+5Zu37vXdfy+et0svGeOhdOZqCN56Cy4IHOGQshN/MolE+nPMv2yxomcCdIeJ0uTY7J6eLSj
bssXtyAIlN/ssb/DtXeEYC1CJi5qEi3PX1/2zBG7Bt6Br4aUKTFsA7qZCAshV/JNv7eo3LFS8LwR
ZFnbNPPip50wokRvLibqF19MMPOgxuv9gvBW3gEgCW6ilpZZlKS9/jTvBJ8CyR3FetrHNYygY3Ah
IC8EDGIXJ564oRj9ilZB9oy9O5tZqDXKr+eMMBJHKDzv3v89jiKWg1i8YHHs34uQcvkJohzZ7080
imK7J/E21rbFHE2eEjJtnuIUS034O7FHrzEuh+jPmASM78EJW3932qt59wH80QDfxhcfAwqnxir0
eFwJW044Q2J33g3E/1F8BStxUx4fcD6c3nG+E42Ef4EBgwgB+eY4MbH3RRwRQDRAHLEoll8rPBdL
cHFHbOxQ+eS+RpmSjji2KGqmFIGeCHsfc9iiHNa/2zISO/3SwZGSclES7f9kj5I6TeWkb55cVK7s
xZKaaRGUW33dC0THL4v6tSd+sMKDhMfJaxzVC1bgaWsSo23HsPeGzdLkXoXXqGBIh57v4Wjoa7VQ
S2TlR/3OK8HudpS7+6WOv9AYBng77K5apQeyc+5nyQ/DKApyHQfAm9NpT/a0YVZA7a0xd8Kchhdl
OVoMX5zxhAULSzj3q9W0suXPay1GpbyPq/5uI1ykhz08LCTSZo+FH2QKh6bqLBCB2Njd7M1Gw/8K
5lZlv/pnlxG1c5SHFLfscoC/tVhcP/G2G9NR9W/2bvdlQEtEzXgn9rUiHzF8FU4PRHi4GqIdefE+
If/gdvE4C+3rHP9KmI3ofrxkLqaW6DxFG8NZyYby5eEhfpmDRLlMEM0VRGBMc54jy2evBMHo0xMm
e/vV8ZtfUjG2DLjLs+Ma8+eq+YXdgBhCn1anLhKGeHMfY1ED6MsjmLC39hGrOfiaAniwfb4HkE6q
BsI7J1k7c9t05KrXNTx0JjHNB0SaIcI2/ZeqpLi4FQaBQXVx2RnreadBZK9sMqjThHCbyC9pf49l
7RacGmt4jItP27uCez49MFDgO8ZAuvNAw7LTPYCmbqC88DvzLlMD2Jfi8MKaRxs36vjtxTvM2rBa
LtW4dUDkbzLEeTBPQeDax8kICmgnsmYEdSVYd8GPhzSq4QPygM3nIl074+IzTsaQsAG8DRTyzCpd
uDPt8yCGHOrT/lcwM1bubb33zBHrTgsQAtR4i47SOmoVQQttrAyR3QziDQi4JuwabKpfci3yrKmd
yazjz5F52ouukyeNmc+VNX8et9z6Xz3iG2y/2CE/HWH9W8yNx5S8QrEgf2XaMsIW3BgauGl94qSu
d/gOlYjbgeENOy3GgKqMki5TDKPyrf7zgTTp3HqvHZNpZskPnOGCeAOoscBHCYi9QP8Ern/3YYR1
HehmBscjw/fyusCIKrLs+0KcLP/8VnUiCcTVVTju2N055dGEZ4Ruaf652/n8+bHhFAHePpex4hrv
UTnnPKxTVpz2GkL72eHHmDA7HEyOm2uZvQaG1ej+2jBLfsqYEVIwKOyEIW774tIs43p9ZprQv1q+
ffuHkafRB6MA7SkAC3CtIGzmJQJByEVnT6ya1GjvJf+srxoecmOJ7uk5byavLIBEUty8biqZKySQ
+2oE+sQi0MrG7SLM9VNFGewRSkcr/4HnwKoB9xdY4UMXMwO20hVQPPc2g8ABq1m59wGBYW7wV9pr
cvo5gK33K9Lj6Z0ZD2+zkxUBht3V8MpYPw2usIg/6/rhtBeQMZoCu714YowfPTC1Vw9jEUYlDmIg
LsTBZ9tUdjd3nkxhoOrkG55JTDVLDqfAOsWqU/TMiDxSjA4Z3Y4xEwxzX53iI81mcOhS/MxBkzNk
wYyMnUeLyhrc0r7n7p0uW+mBPXYuswvgyA88lbpaonXh1aEM4Eoz70LRsWDpXnsqvnsv5/aTrloY
QKXwHKlRHl5G2chxYDWAzcHEGfXXeYw6dE9RQ7zUqsvACg1e/xbDMkX8kgJmZlwLTqZ4JXp/rmio
4MAIRF6ATk608A4+TPJH7VQdu8mmr7rH9LxqR9czE4boTDm7IbkGtiPGelA9P8ui7uds+Tcbcs5j
PI+nWCZ0tlrHIfuOA1gQbZBiZ9jN6LNmmdH7mGF3ua9nOsYmHQfOGEcaaq/RdlM1MgpPOSVven//
PMKmrWTEX/fBJDk6StRdtvGE0Ea3NihdDxzyC8Lihtn0eEM4cyugO87KelgF55k5vILVZMfLTMeN
umYjikQ+CEUOcJ0R/rSJkZyhuwjSaYre7+5+5uWcb7JioBThamZe9z6wQLFjp86H4ZjmIAIl4Ala
HQe4y1jHIcXC6rPLIUApYUfvd83m/ZlzNpjVMg9xwB59lNFNDbLGf9/8zkDxjMpv4Q66A2J6c+2M
zxRbS2V1G1Xk5FjOBUiJoTukbqDKuFeCMsoM29aKfm76HVZIHGMCbCj7BqoGdO9zHCEOGfgghGva
AbDIz5F1DB8L8udoUbiM7M6E1VBNhx90HWHScVA39dpERbL8OYjGMXafqjC2OQW9/ZMFoFy0FxzP
Oh9krjIVTtWK852FV59+0kNGXOGksIJWoNFGaIg/mhXdHTHLIMFwAyvK/NhFp9HORo/FUuVimZ9/
mbs85+xB/On8e+Ze+1+y6zDBm+3Hn1VBQ6G4jeU999hfZNNqbCFeSkPthKY8LELVv7PVOz+OdTI3
l9bwsVBcdfAaWxi4pU7+cLq45MDCbCOhXe95U50zFSzXYSm2Ac0REWOX3EJU9u3JdZQ6GSyAB8JG
fC9qp0DtDtc49rqcflRlI2XBjBxqmqAsAfrtf/edcug2bnXAX8x/jimGXsfn5Atk7bPx6+ZbT6fC
Zn96TeE7nJKlibKXWmnGsAMQhoVwSW1A3eJDQrxBi51jT4N0DZ8ZpNFk8jDBDSEIgmfu+Ou92veY
98BiJbntvEjDEgl+4iTrfA1Noc1CBQdBg8DQwz0CAX/Oe3dmzK5gupb0kiZs/dOCe19lYEByFBt9
czL99xDgsWuACEIPayoynS68jD7jBRK6uo5p+gwelDUO9X0agOXFL6fJrE1fEgLQ+LhxMPA4YkzL
yJsLosUDZTQGby8FlpnBjVThjp0YlLfYt6b4IcNtwux8+KF9Ts7bt5CDrlBGQeGj/W82y6PrNYAb
qfxC6enX2zYKjnry3JBcgWkveu3f/W+LfFOGUP3zPywwWAFy1DEv1C7s54+gmJYTZr88rRi1z3XI
AWNqrlnur46icNbsHYhjd8zEPgSmjWoMS1t9fuD27jW38Pz2TDHgCN5Jr7kyRtlk+fFyHaSdlVp6
msNpmRCThdV0NdZeO05XMCEgnVF0O6ot9kTvyUbWHV/2fj7l7Hba07LPcwqg4KTee9IhfC2Tme9r
yOLEVMdpRpeX8/vuG/cQX/Phc4nJICtNjHsJ+YaYAlLlfRjjPqIqkbf4zgCYo027zQkBTaO8OK+9
/fnJzr51YnjE4sj09OLgFVAM0rcDxLTv8+RsA2cT9PlaxMp/6XhVM5pUyOD8YpDZj9gzDPd8PB9f
FN26N4+fqweThUGShqCv2awaMz8BuoYjdFJ+O9MPPDJBsK1Hv8FyrBlBqXiUPUvDWS/nYtIChZ3H
hOHiP2V7dc5Z75G5N9Ji2CB4ISU4Jn2/raxNivagPbxHtFgOLn+EFLIr8/kNxgua/V63F+PQIbSg
y+JPJ/ZefTxQPCS1LAHvnyLcb4pQMCC55awHyoJ4EDwv+Q9tn/SW4seV0/ZJBys+XBmhXvJR90ET
mLihvPhCBYaL4ZDkPUiXbLimI6KNOmggRHU9JFSeMZCvMoYmsUF+SroJaZDFR+rKgAU3YTEIYlL3
OmBR4or1kvwK6c9wI4wU+8oHTyaQfv0mnlSuKsMBWlH5unjDid3pwyXwWDRqjfPXoInBnNgnwmMD
emRON5GvyP+THl6kvOq/Vw+GGGWjz8qIDLyb2BKl+5MHMnm/5MEAJ6OXu94CryKpUwdxn25Yc7BA
WcKo5CbBFIIAiKbb9NoTpM0hODVxZaw1vPRvFmy/JtALpVegsVgNmtRnN/icPZMv2vkvqMwYv5fb
7xW2P+2F0pMP08eWEWAkw8G5DGIQOBZ6WKfM2wFX5CduuHf2HtVIfo7uB3vHg4LV87GDlQa4uHY0
uWrfbmwuKfWRa1M0KaPlDaNiCE5MRHAypuNjePE1dtqTzuwDU38+oEZAAcH5V9ye7mJT55swTpbt
pRh45YgIWdD9Yq4xkZV7iAsntpNYR4AtM66hTVk88bL5jB7uB0tKCq1Bwhzm4fIExEWcUI/jUTzm
2ZTp90V8fx5J6AjDdARxlK54CHxGpNcG2rG7RDYfczyBR8AKKif+BIzcJH+OiT1GrbNn5uH0N6QP
RFmOprmvEod9pOQseqVmXw58WSJD5B0hDwUEJ3FONLin4+pIKMEUw/7+yrA3jY937cNesTJRBKme
eDb9pWVc0eN9YQWyiZ4oBCTPDCn8V7P3JiNLj2Aq+RBi3CE8dw+xekFg89sftgmd0IcSwpKelCBz
+5QLzqrlE7sC9T4OyFXsdVwyxgiY6ktW4HktwYQyCelLejhGArsVQLt/32hMO8iAxJWwYkRGSHfP
tSYxWd3HV6/gcZ/8zbjJIdaQaOrzuvQZgjNVgQA9uRKq2Jqcx8nQ2kq8934kX+Xnv5+9+lgM9qt1
tW7hhQYwSKYGkmNGFVxWEDJ5z+5TudoEdMLb0F1qmNNUYxNTFVYLFp43xoaykrQ9YGtf9xsvWkY/
AM4UTfz9l5kT9364HzjY2Um3LYZVKG980xdvNWUg96wHWML/iMq0DTjedi4T1R9pzvZHrIy3awyM
DWcy4V93smV7k1tmb8WDqEabKr9VPm8FlCXQ8uSXQ5z1to33w5W7FNztB5O7ZemQjo55ES9tHs0x
RRnuDzQ+LHjXKAvi6D68L/cjxyDXs4WewtZH9Swntl7n3XwBuu4ep3wjjAkchbA1eG/eGxTvAfr4
r4tD419GjABcaCWIzhrG3417UFdwOFB2oqrTUY7Cd+Gskbwfxrii0h4w9k4u3q3X7KmwyWgo9YEO
TZgdKyxLklngjBLW6D9mNaIvCbCXGDrFK0bqSnXKsMbT+ViGOiyD+7aw8wnMNGd8EOneXyic5b9D
bR+UxwwZNmPm+xbsiCCW4/2FSg77DVIbtxdepOm+Zk0cXI/6z6Untszm6h0WvI4GC4V8sT9JjJ6o
VKFi/xSjFvFpZSiwj06jrTtELYUiFKxHQD/QuVWvhKYiOZMHEd7jx4J16+K2+8sIg8DsLFLi25C8
SeoclNNDsftzTxC/tLa9uHzvc6UE+Cr7F7EzHi9E0Y8OH/QvQiuHhYrcxEQF0Vz45CeIeRsvxgtx
TgHZcfnS4iB5DOIrIWFNhwMQluqBYUk++pgUG+9tg5CibMGBXf32D320dh9bX4JjrWPEeJP3BPsS
uGdWGL+ip9QF/h5L7Jm59x7MZljJkfQCbhA8304OnTmGM9WpASRg8WUF6czMDmCK6BMh0tCVRXAt
saxHdllIkDA068sdRQpUrZV27nfL37r8vZV+cYsajFWAwzit+fWoFbEZhs6F3tbysMqvOWw06Hhb
sLls6BH5FSygOeyktv34QVKGWIMml1aws7ke26Ay/WRLM9ziLtSbV4eodkRSxjO8UjjQRBzgB1D/
4z2BrOQb0vIZv7eSQ3rGZEPazYCrgtWLvPcpIkptoyoRDUuOvqMdfYyezqG5AI6+A2hAkGMUsiBz
uzhxkLpTdqLawblkY7bWIA27mCHRQD2VqgulhtoTdpHw11h86Xmc86wh+CWbiISCgi3bXjvQoO3Y
gs8qbe8dSW2N9xtMBpWTExrkRDkxGUEuCnGnDtI1AtcQqN9Wr04RuwrgAJbzSe11sMiEzWubBzoa
eqLScpHH7cplelQ5DictUpkmIKJylcMVyyfVfzHYGgAHKEZvm+S5iHCQtgQ6hSIl/pwmiprt+k9H
VL18/2OXH54XGABQ0yCh9ZMTWqjK3xvhnghRAGaGbL+6AtkGQm78Y+2sZbeEzz5PcIHqpRcPs+uu
X7vpIlkhqGty2izbErbxvbFZftclZHq4K2vl7dOFYA5xEFfW8xEbvfA9vOc7i0UHmf/MIG7lgJkV
jzvAI9Sk6MI+D/4BKb8Xv3h78F21zIP/iqm4eDzIELlC3rejzTKAMXC1AF4BUgCa4UydNwhkAOdo
uGq3xTNvVsoAgz9P5im48dqdGT+BOMrD2uHOJKJwjCVVsHQ3CFjgF/1+ThplxyYXHonL9NZY6ovX
rzUso3qC9gHCAZLx/HQm4aSCCwr71kMSlo06DfNG1/Q1PTpvGJy8Ya2KS+lnx7A6u0Z7wByYNzp1
3tPHUevho2UDYK/WbcNT9YBQ4GJ9AYlAq9tn/oRL9X7EvIVyFHM593RqSfIYfxLJJctsj60noGvH
RVlSEExXIlfQbmPayd9MiUO7ofH19HGxwS0EGeVJITi4hyL9foK5DdTlt7lmcGbd5gTBbw0Fbnl4
ZuDJ6j8v/MoMeKXo4QjRXjSgyW3UxTroYADl4AWJ7qcoh12/Gqd0SUG+o1D8q/6kNrxBLmWocXOh
U96ynsoe/ZrUIC4JNIKOm/wrOSijzvLFRpL2GOA3KHqQsM6MoBXFs07hxzlzYA3n83NGPZiN2ohz
6CdTh/FeEiXTC8adrYTq4L7UHkwmPF1xylZAsjRwV/xxcLZrGNaxeT/HePCC2LnavyTS/n1ohGAJ
mD3YAOZnTUOLoHbbGSkZyJ2d5xjm0UjBJNkowkRBgYryNLSouWE7+mnpXSbPYxXC18EsDwYpE0Rr
0iA+58VRZpMMzMkb4sYUJ979l3+7ivdEgGAnbX//wzfhYz0JZszmfO9puQjPABNwC+1rJC9TufZN
w98D1hByh08ssrTBrS+krf8eJqXgEj0KkB5r+hU7h+5V4q3gGG6ASNMV2bLDZPrmQv/IVKvcXQmy
bv7dMOYLebJ7rcfM6YO/rEJtwbi6Adk4j59cJi/BPsqgSfu1jIRwt2mniCH9/Zriq/Vt8GCKJNEN
xSkEnBfvOGDzsGbjvS6h+CSgbCj4zQ2Eprb3vjgxYOOxFYgLnWeeMcN/0vwUgGW8mYs765gVtInU
6Pq4/tIGYqUX92h13x8XFkixuFy8GiPAUhk/Q2ZeIPAn3P3Ao/a/xaDyt44H5UD3oRhAwhDFA9+g
uWGfD7dYw4Li+cFo7owotWQURqKks92iAOCGlNT2nFGEI4un+ORRYBuJenEtmZmIrs8k7IVeK6JY
VFxmjCy4yuKyRW+d/OwhMnKqPh0DgeyGpTad0H3zz4Il3MJyO0h6FHb86VDRycRSalXpHOXGNYyG
wDG57tbXIZ8upWllasmN5vVr52jwOUTzo0UEdzykv8bAPsTBhRwvgZL+5q0yIAasCWQg1mLY+ZAJ
OO6ZGE/ij/3nky1tLTevO0oCHnBRMA9GS+gc46Dlyy3npoVwfGbWIvl6KMtgl+dIBxkREBbbYqqJ
BzP9qdSpdSgukFIcE3jH8hdgn12tOzr8RKr/MKmje3AdgqxlcaRi9cepB4EaFmF3mCGTPaMc3579
PQZCOq7wdJluGaRjJvDiUF69J3xVh5iLi07/IuB6dV1YE+QYGP9Lk379NumUhDTi0vfLkZQP+MG3
eeqf1EOG0ATy0lz+TudMub0Y+++S9pB+0vtDDeQFZg6Ax+H+TUDnDfmOJGFy+3e0pEqw2WEj4cEL
IG93N3y7w6cE8h7GiwWuWjYV3JgyjSLlO3yEr4oWVScwUaL6CC1iKMkm4yqBv1ptNi17F17EijeU
0pB7c1fDdvvD3YL/M+Dk/zt/J3ZcuwOT5XEhP0VVKD2fDDglnlEy7+QmnSmMZeKAJGCQXQaTmI+/
WfWm/U0OH/Rhbw5Sze7kSeBzBlhj/9WXF3t4szG/IF5oM5SnuntIPujsY88W8jr4grwgzbfs94Dv
/f1exq68KASLmx5xlv0h/xsexKFKRrPfX7PiR3jGKYG4MvT+/20hM1WZd/OD2LFgRjHVBtetfrpk
/QayQP6bf/rGL1Yf+InkRo8Cr9J9xHrY63m4ANOHqqMWilk4LXAfjvpMpvjybscRb9ZnWaPr4Gn8
fl1c/ygBJ2gBx9NxejwyX+a0CE7X4emUOafTdHqcrqb91O5Hc05rWvz+qnIaYsPhBzpoYjlMn43I
Lm+0xIa9I1LtL0jP4G2Qt5qsxQXxYrMLn5vknLe4cUqAfnnyH3xq7VCOyYw3lK/LXQhl4xCP+crZ
5gw4HNruTqU7OqicWTwezTqtxYEpNd+hGudOQoaX3ytvCOfboeuQoM0pgxANXo/c6/mf0QlvNH9u
TMRf9pRPLXtM/0KW3+r/wIVkSCLinhaRWH9Rr44qggyPx7MPt+EID4f+vcPh7tjTKTjDRlxVZNau
RjJvx9GUno2d9L/Uv4KOBUgtnAmdAeLgPzqbcToVxx4xy5KPM28HXpAUGa44SXYgXmGHacIUlADx
D7Rng2JFEvckGOIv2Ey3FzRDHCGPaGpJP/6eN5xEUEMkU1lOsr/bgY6Ro8l1MqaFCmYBx1W+f/g7
sggSPMmmBR2nyxOfNenS5PaECgxOy8MwJKKvkzE/HdX9sRUN9bw3l3Olf1xV0RMPtFeENEKMLUSZ
sDsY6H87vkkz/B5Ym8coX0gOn1wi5O+ByqisWqvXStS5NMJ00VjeOPDgH6abNP7dCjqfOaQlqtVr
7L3u/14373ZiBAkNIMFtjeWyjdcwLoihMiPSHczuMkJJoCPcGe6JQcBPHbO5ZMdmbfmfnVeEhuw3
bJgAWfCPAchFCpNA7jZhnzKwhadawW8l2nV1W1nzj39b8YrwQfzze/v84on4XUJkKVECdO0CkTIJ
amARxUGfyYrAP+0Q3AfWNj6N+5/c72hckhAcUcHLFcPjcy49OF7NHLItUyRZnF48jjxa+whr8Ys6
7j14ZDyawjo2eb+Fkno5KPhoibWV3JDs2mJhDE/Ik23qD7MVgFIiMuTqZ9vC5Nj0HmvhP0HGA0Xi
iECVTRxY2Z4sC1j5nE6ytP0/MQ2nFjJx9ZHpabwEebgjUbggazE7MDg0bWT77lhINxgbovCXh46D
Bg50h1/56Ms99JlAxAavu5pq4Wf797/2pDWQmlxwuz+Y8BWZQ5im3pPTZghFsDu8/+qjrIXVb5Qg
tcZ717HmQJzauDmqitOBk7/lfTUmeD6oiWP10tXth9C42xoOHXrqiN8YcUyJv5SlHrod7BeKcxtY
LwtFjiGrtazPSdhhcPqHUzKx4SviYIkZITAvagpWzs6kdRQYGAIUKyprxd9REpdpWR9wofFBjqYI
PqD7EhR6djcbLq8FlnJfAzJ4OdhJcBNaIUyFB76CAX7tXowr2OcXGDDYD8GZIEYJuUf+/m5CsjKt
pism+h+oS6y05lTZfctWtCoszS/u/kYSsgKFghHjJWjeENM3+EcWQ02xD9dxHkszaJ3t17/bDlaC
SBTxY22tr4rb7uvkpy0Rf6+sug9AwYS8u/pAMj7l2CR1ow8ZjiBGt+jZ2Pfju+wlTIpzMuJwhXji
0QtqvdJ82V3/llu52i22YjFgvNFG8YHL/b+/jiplsoPT5u/vYH0/xStcA1wsm2BWNY6pexaYwRhn
t3Dyi4Lm7tz+MXeGbZJGVtspsHBv91pr4obXKMb9anbzMgZ3SEJDGWk3WHi04NPqDl4Ai+T4+nkg
GHNhY7avPoKM2w+y7n1NEpxXUazs0VjFE0ie/ClWD8zJVpgAiOzmA6ElQDWGW6mkwH58cRHIBq25
0fJxgEBvA93zzNoxOpd+/GZ9Fx8tcoiBuP+ytOVzQQfhHXkYwgDmkdYLpib/7iNB0sTIQRZjdnoM
if9CQDHCxrsBJhHZlL9gO0RH/v7qLsmbgbVUUSfsmTiBjnjMR5Eap0F7VPYMp4MYAny+5dw1drc1
SV7ZC5fStAfjkpPer3GmwE0Blgg2qV5szK7k3uLYwztee6+TNS5qz0Qdaz9X90EHbhludt39uv0c
ntUIkq7FM2672qZActSMFBAfVOtJ7IJ0FafbChMRwJ4btKC0wa0VpRc5EINyU0A52rXogObmsIHk
pEQves0zuHfcdleQOqBNzM80hNRmRPyoDpzsp3xN3SXY6SqBfCj1kGoG5Zg51COwNrO2MSXAjKV5
jOFClA8bL2G8z29E6LJnf/e8W8BZ0QYbBRnlmOsYSkjs8ntiRg+zf5spXhfzf6Q3yQLJ22OULPTT
PhJjFwFrAW+5Nv+KEuoJmQ/8t2ke/qqKc0/2pjysiZVl8OnJFiZRsOLCCY5FzXcbSdVxxzjt7x7s
m/b3zlwvRIILhThZJIvKazAQk0nIB1YkvEhOLVbvBSSOTxzc8BmhSBNDQTx9UG6CXWje3nISXFBR
vxlew5QEwfGREf774XcSD5o1g0S2sObtKZnHF1WD/fh5EOLXgL5Z6dfBs9fM9//+RlZwMtmyuFHW
AN1JUPMeS7lTd9gdVo45hNzjIIkNipN4lOC9zS6jsTHImgj+GTJYD7735+vUruJ0WH5HOyx4gHSC
kDNn5kXLYiekRVlq5SGN+WUlKd5yaeE7FOF81wJaF3jdmsvVdh0UniR3duzVquOuNrK6AH8uvhcS
NrlnzPRwANVXEgeNkAxgmBw4sGUA5C9UnHpGX/7/xxgVj23x2v77eD6hBYwsxObjLHVqBgicRem0
IoN9nU6NEdka8+dm3Z3fNt0BZgHYZBnL1o96rLf6hKSQo1Lh06hv88NtaSY2Pt27CncezNtdIHHo
mZyxNX05qT42lHT0fDcgfUHiJ5q/22UTwailxJSaSyz/82vLY2+kREcZvEkYZHPVQUfc4aijkwyW
2Qq71teLVztS2HyYxjDuYhtik6CXXKuG3bzc96zt3bZ3r80QTj6s6OEWgCvkOKikDZh+F+IrAzul
1xaRt3xFOtDccuQ+5ayhOU/neboyZ62QUJ1juUXW+jjFoVFSFCWdWY0vL0/sRTpsylNUgaILNkvm
kNQzfe344IE5BzCwyj0dg+Njc5fEmt5lDkX38gj1vrUysNGGg19CE8dw7apGD0mXKH/S43tmwDrw
dWYkfolnC1IyOjQSgTiVbsPqsk27oNP727DcvcZ5AGTCz2MR1V7iSwB5Mgs6ocG+wEt7AECygMSB
gYknsyPmXGSVbFJSS4DTZjnDkdkFN3I/VjFVA5QGH8eoHi0XYqkr/mklQhksSoG7eZ1dF5JID8LI
/2g6sy7D1SgM/yJriURwm5mQmIWbLAoRBEkQ/PrzbPqc6u5TVaYM37CHd6gTBKPkiUOThRI6vaqz
/L/Y1wY3Shhvyi7NUQsSiGhJD+Pla5NrpGzlIFk1tW6FKMbR0dtE1EA70MnNEASCVolJi7Yr2vzA
XufAcsxn2eCB5vLyg3bPXAvTPthUFOkucz4H6QqnfICX38GvKeYwanIIizTyadRBQXri1nV4m/k2
JaOniEy7/u0Agqh3ZtBCRC9iX2Fo675DED1Xdpl3bt25YCLvgTsmTWMkMkwkYljCYhOVqnxGCAHj
DxByStGgcgEHIrCAttXJR10B24kNTtc7B8ZSC358x65tWh2vRQzi1qF/M0TQAS5Bo7/ccnBAT3+Q
zGr0kUl8e5wWYGtUHDEXefUaIO4bcguys9PRo8/J01HlQgT05OVnBz/o+jZJOeY6xpHqwcyWxeBy
svUxBUplecwFY6BTK0DdbAgR/WE1PuO0GdY0quCDC6KtIwgRNRMzMqgkPQWg5wTWEEUTyhPsutRq
/Hj80vAhMnlQb3bBrUCDaRgN/LLqpopIwvxMKD5Qm34NUj1SMV5ZjN4AG2m71Kx8Sy3a593U3XWL
RgZQYhX/JFqUz3GNdf1jX6dP1EeXEJMpQSJIjuUIdm2Esfmm8nF30Pz3hGo3ZPkOfHlAvt8ajdSd
mIzd3M89QRzkpBHyRT46piRIgp/bSlhAb9XRmpV4VxZpUgHztOn0t1sJ0mGdUy/EhI36WQ+IP/39
XwWNfM3bA+Cn/iPNURYM2qViPklvNwFI8evAiunLR+TbboFe4F3axUKmDz46iT6DgnADWdoEtC48
3MJ5uwDLqQJRNqh92Qx7b7/F/GVvUv/rTeCj7KUCP/F6VBiow09mUhWEWwTio04dDMTFyaLkNHl7
lJzkt7NZ5nhU6ik3YFrh8NBkhsurOWuavcnF9EYU1mIjmK1nZ5uD5qeJVLXSyZ6UlCOhmW7saQ0L
jIOfrG3ToqpxJkvyR1RI2JBYcInzyPyp1UjYBv3+WwZYqU6dVqzs8qkXdsD8MWps+b80zX7FixYb
vWz3kuHyH8G+K1EDvVBpyz5caX1uyH3pWn47lKU5lfx/mlHgkXLVZnq2puGJJICfpUq2oZixGVB0
8ilVlBQu0LJgG5WiSYhTUbi5Gj7u1VF0o0Yl8Slxd0+ymG+QEfekfJIQdE+P1k63ptROJD5ZDTi3
oi+pz2oAjF9Oc4Vh/cvKAjkd0Tr+PijXQzIOlQyIsgxnwUFa/IaLIXU0ynUchBRXIoJ8Onsh2Tvn
/+ENOxHEAYUo6HtB1o/5i3DmaqBTAIuAd6z5VIvapJkEC5Lg+HP/bFJJygg9JOMqSNIyYxApTkFQ
RelndaIJLaXC6ZT3FCEv2A1yrlIblC/gqjbn8Lttd15UN6uvGKtEIPJ8iS/kEoH74KBC4ouwwhBI
HtaJaSQEeTnYiARPqxZ+yAEkLpPIrPrGZQgfuQ8bzPQnqmyJ8eWLvJIYBpEjOWDoWQH6B0RFAnjZ
M9pLOBgU8vw5EvoEulQbt2SDlCNcyRuZoExPCk0jKmknAybqt0LG0VF7bJF4AE4h6fT9lgHOZEOk
MKXRLScICIVTkQMg2kd+FkDpv6sgV41PPFPrlHiVcYOSrMlNki+5q0TqXOACtQG5zBJM8fRfUWsu
eatkrpIA/2pYkotLTosmCsbqbPWc67snv9szZymPUvD6PUNuI9Gcce52wsP0RTBLNxYjCLlJ7W+K
KzeJ06IeyCfKD3JX4Q2gGcZEH9EGkjEuU4FpcOpNIQMJmGF6sWSgSxoGMJeX5XPJhgmRn9ZpLXmm
XAfsrKhB0epuso8L+F38nThihZOp95gVpCbfb8RI4gjGuYHSyFruOkqCkZx2+2aKL4e8nVTqJDqV
a1QB4MJvRuJQCWmB5vG0N2+SrGEwRawVEsHW32Y6vxeeGvLdPUIBoJb2zw+oTQTTbayl5C8N7Hgg
ZCceTucJX1JQSvc1j+LohAV7kttSpRWGVLKpOfUVS7sn9OcfBZq6DaUocPFf3lq+kdpOc3l2W12N
O4k7pvDIhNgGk0xWvRBwiymLO+sgf4JZsFwvA6jPNkVeV+znwY3u3PFwfDEWbUIVwDXBeo20B62E
m7FY0NM0AECu1wAGBVUnUvEoN9tYglHcBEslBQ4GDwOHbMJmLEAmdJnY3wyAf+b89xtkEvAT/zIY
VjxtC4OAAlOJ96pw6ASnxYZBNRVsoC1jkovLpUZyuk+MxQWXUTpnAkmdxWc9WA3QOKdW9DD8Na2n
YMYJynnK479xyBhjiZAF5Wr/qjK/cSzvIZ/9G7WUvLrc0m9yI58vxyFsP997G2wggBHFlVRaSVKb
8rZCl5S0h4qd/GsIPqsEl0YfaPgKidHn0Xzu/1iBbIoifU1XRP7KHZEOyWEEpxkMFb3m5UUu689u
shf89PWXfXFmpzRyNnBvD4IJ80xezgbYAOopfZfJFnIXC+fvrKRAJZdW8ipZ+KFqMa1kSkj+Jeud
LFwfi8kmPZR53ZXXiUfFbzWUqy0P8BuiBbnmNHxZPXWq1rJ2r3ihYJcqGB+ysEvOK8+B4xrIvZLv
f9UOqXXJ0IVyAatMQH6yGihMeflomjCygpGWb2jGfNexb7Fdjl82gKcjk1GO5vcl75bbcpQOR6B+
tz3Scvi+dAygzPBOsh5uNrKlyWnDNHOe2CwdHVn7TDbZjVTauRiyYmYBexItJjFh4nG5RqvVpRsX
KOEA/ug3o/r8MSJQ3QE8QdoRd5lAkZMoqI4YClHyPsUoI543aPXiS04Bk1Y0mXS5AJP+G1RUAveJ
w8yQq/k2kbeZyFrCSmJzEebbVpdyqT8iBOG/7cNosm2MWhZtAnkB8+huUd1jwZcRJn9lhZYFRk5B
GiKy0FNT4GqSMvNrwZxx+nupOMCg4hTZ87B0+f9Ltge5D7XH94BketGfkURfZ5qMqhGNoQfiqSwq
1Gd/iqxa8FlKN5N8ic4mhRuWG4rC0GRluTm6h1l7TKvRppW6pCnJWkNPNEwnlwGgVnEQpl8KehgB
VvkLa4RITfqDrXkuycfbwu1RDFYW/aHY3GViXb1cS+9YUHsBXdFgDbjF+a5F/DLQHfC3wXrZp5ts
sxLJRGJiGROgGv3+cAehcdi3j0Exj0PmlCxhszWAVmLC7yzr959mn761ewxa7jKQyHMyGfkjli8k
l7jGUtn/7XuourpAT0QUSPbwPbCQkexpMptAr9jM7RET0RP9V7muZBkjbtuhO5eOFMORYSXXHgLR
NzRBJ45XS/eLKIApwB8iMIIzqYhKqe9j0DUYcH8JoGQC01OUd8HvSDbghsvCKqvlnE4dKynramWy
7DJCZMBJ55pQgr/775+z64/kY2Rc/AsDZAnmVfxBAR8jRil9szxvc1/H/FYf16ZyW2VPEQ1d6Re0
7XzxtZC0FOmCXzcC5d7mMIAZsHJJZD8hIyA34DqOtnTGMloIPCwFcbsJRFXFPvi7usP3BVnI66UD
IqslF1zaHIc+8Z/H2Pcmk94Z6qqcGg1zRryMdwkGWWj5PBIg8LPfPgMv9X2BZyXmzNtbW18gvFJX
+51xNB8xcUZzrnNlS8jFiXOq/Mf/IsIpierRbaG/y8TkEp0CebFcdQE4foAywl6iFShNRKIQ4m7u
REhwTluM5ixLVWn7cv9WK6o107BuDiT0ZoKxOm2+rqEJ0cz35ssyzEjgDbiZsuRJcYfQ7WXJbyXl
l+4jL5Me8OrXfGSt4qkAI2XV+i5cspx/AyYZQTjK8S+3P4KtKxd3RHQ5kp2ARed7b2SAPEzpVEbf
5YS2Caspe5E5inidbIrRN+qSk5CVk/fmV/DcKf1xET3RLJOtEuMfynHiz0W3NkQ8WtZfhi48ph41
xO/2LGGSLP0Dcgka66uNPFXizW9ykuCeF/qRH61Y8nmlTAMJ3Vbfru2Y0qzAQSnHie2JgV+LRW4E
O1IuvEKK5azqnC63kFtHSiBjfUsnC3h3I6HC9GBcSfqWODL6S+87A2RY4pxJgulz+iyVplXzpLF/
s3R7fnCZAEyif/+UHt+Nju5oPt/+xjbXkZ2auiqTgJhCemcy/GNbtv0OTa9fB004DeSzLAuVAXqQ
nhA5pNwO/pGrvx11rD1dYMli5PB/gQvhu3xLTdRpcnnxRD27HiOTaSnTXNYRuZRcnunVfNEqmbLt
yqoja44UWt+YHcq8OJNeMrBlzhn+L7T+ZjyMIckLqPmGL8ldSdtkVJLqfRvuhAIMLYY7g5XfyW7/
XXV+MVkIHDahJyxtYhmxHAjjgx7NmEEbchf444+YpowzYXbI6R455H+Dqe0KihPkRcS2VVgRC58M
Ak2wuWEoEycahBvmUrhiO5Vh1P6iTGW5ExS9hO7ftyKBFKc0poic+rErp/9rpfyrwNd4hR/J4jHf
SB25bq429M4JBZg5U64ZABMG2f/4Ds2lgxAlAbOfg/jmkJK/S2qugKkgsSjJs1dRlMtW2iJM+qUw
cotk+2VN57Bpar+88fRgjce7YWq6f0NFpicwBskF3qasBmNwHHxEKagPDuaXaUWRXDemJkiVKW8k
TYmEJV88yDIWfsU7Wk3Eu0WmAYdpt68ZfZRsrCNBHubOqc3dsDEF4mUZzpOJQdFhEHHzmCLyCW1X
bhPZ/WDcFfyE/I6bzvohn9T9c90dE401aCX3nJOWwrjqSbtfLp70N36RU+JJYEHAt6st8GEsEChV
Fvgs/G7w4Pt2AtHYTDd8Ajk5WSq/lM92EZQYY5ljyAHIl0RVMu5ZnVnP5NoZu7s3HlPevligfASW
wKVmuTFBNPBC7gFpmwm5Gcg2eZ/Atcnwd7vhTg5/KjhxwRhw0b/w8MT+urHJZcTwzAT8vSHUgyQp
K1QkDA30UdBIURzZF75NA2YZ04ypeXZlO0CA4rvXsABsR2g2wYVg5jOdcYT/x1O5Wa+QyfnbWyXU
kC2flSU2R6yy9YCASQpHstnIH3yEGWEfPpEfHibLz++zAR1x3lOg5KgebEh8r8bwr0W0snvK9NqN
p3KxorkPYXvwfdXDjAAekiACL5A3Y62XUbSKVjW52uNhV3qEvG0KGASbby4XWBZy/NwY1Ji4dZtJ
tMm8ENS8XA9iRwlGpJCAzE1XqlO3vgQ5EnTrzA9pUUqY/ttrYpcp9Z0LMhOkECBfJFxbijWLK/sO
wQdpHozIgfz+93qZBRwrJkBkwhIVycR7k1/dnV8E2+R0ZA+jn/+dMhwYt2b+iTKmGF1xbnPIhZCq
hzTNdZnF8kXNQzBWWBkMdJOsgZNchdFqwISWwLhNKk1AJiv8r1gkl0xOpWOEAjKTt4BZxI+yHiWQ
MQAKMYhDWSrlAT6G7wSDttnwDdmAXCypD8lyIN/xdOYTQzZctXv0a3iqwMwYqE5IaeLbxZXcSLUa
WBTQiYUg3T70roMbllJj7drXh7d3vz18oYWI4qN1COsI2C3bw9JJkFSAMj3Qu7VA78uOmdjfu6t6
gqyRXtX/NAf4jmYLboV8UXajn4sWPi54MDCQuKd73KclC0dajucyTL1np5ujy4qKYBvMUdw2k3ab
vuz6BRsdku1zjXRgEhyBnD4AEjM8jt1Lv3jAaKne4UOZHlIo0dYJFOZKNXQbXbaSnfSBujxQajCu
OveWX4q3uPtCLWIARytvjVJQ8KS3/TPeDEpXe4JxJkRtket2aR5T+1BDiN4dNqIC3bLCO0FXDAFv
RDh1TKAjgOdIEGB52yU6Bh2omZNmVAaPPT6o0FBAJXjJqJqVs/YwH0BBgXf4Qg+16ZEamrWg2OQD
BVH2Wj8eX/3SPvWemyO7IcarFMprMBcuVm3Mczz6FYfJy6dORNakDulXWYAnw/NMWarLx6bT1VxG
Ar3cB3wX3tx9homHrdea7nYyx6lgesr9NlxMkJZAG5/Oh31ktqlgVNI9MBrLB0oeWtgYoleNyMkJ
zx4LZYqP7Dpt+72v7wEV5Gsazei6wHiYn+gIZuMrXzlfVVAFx6ixw3vwfhDDBfqJF0SYqWbDqNeM
K0v/1ckY35BzN7zr5jxRMIw0r4UJmwgR4ZSSxd18vNClNxL0d/E/t+5/ScCzEJ7eoQe0zjDA+XtU
VgaxAM/G08u4UCiDtMBsguOPjQ66pU8RwlagR6IJQv4Guj92WrPSiR0V5/s2IGlkRhj0K0DtDjZp
ZkzdA4u+T9DA5gDltNcIlVp1keEuieKGGKQqdNhEVaBGJeg+ZUNH742QH381MH+IzINy7hYH6LGY
qzTmKRX03Lzhtz1FW9HVUIvAk0KUuxj8+yO5hb49Tl8N43YcHxO8v46nPqQZpSnauOADqFgkV9Y0
9MXBOLjk7DFuuQstUK6AmF7hLbpM9bXDx9AFX9UUSCXnrjZnCPfpbIKjwcanRI/p4R60vfIwkVim
bmim4zeAYDAg9MHrw1sHpwB0WNGXJtqk6pm5JzptvU6ICxcohbaFhEGD/lz3kxr6/uPUeP2xqy4v
ZvxG9G3+ePUZ+nXRUEOL4lSzr8wbSsOH3vHmMXCQDE89UYqJ4O9wULe20dk8VpdhZ3N/9jqqpyt+
sejUTTxhAbwTQlyjO0BAuzHU0SzKzSu8cO+AlPkgjhoHu6h3YR9Ufwpkhv41wviPClTHUuGJUFI+
mgV2IZgPhqXT+UgDELn0tHdwTiualqjxE58UNwu1lQdtNmwP0Hu7wMlHEdtqg2pHfAGnU9U/+Zl9
7RXLe4hcg/Panv9qize0Mm2djy9sX6l57V3LXZOb2PFetbATvdfgZ/R9HtQRIPePsZv4ID1LJkh2
9hCDuAAQavltcJSYHAiC5t10Uu8wZFioCPXZNZzj4aq8CfogIdVCVusKLAFWU28BuGh37GqJpCka
Y9fXjDTwLPbz7dxRJ2l74GCuYx3kKvYgMWRv+uJ/JdsYwEXomVR8kOf4EAhkoHZuEBwGzeg+zHe4
m2Azl7JG3cILkhJNm55tY4a2yJVBTiO5ZoMyej3cI+7p54cYgBXA+b56OLp1pR68RuyX+KUIb8sW
u+JaQwa5R6spI7KdF5lIpOguWIDw5FNn3l9Hj3mti0jnqDPNgKswPFF4BRCiIO+N+gqENvSr1vEq
H6FLU0GHxlZe0L9csSbmT0y76LO5eA9Aqh+DLu1nqkMpwpa17l2QHq4szY0/XYrriGfSPh7ma8rt
Oaog2BrelrriNkE0QFe5IyuOV3RGfV/909aQklFFrtnVG2si61IgVumfiy4/qppdVdaZC52PjvCe
Wl6JouHZ0W5mRZBxEW8kFQm1k6PTvqeU/TY6xeg21PDuYfogkFhYrxPy2RvkhYCk6YSIY7Wfri+q
xZkVU4Vla8FtL0eHJbJBeyhmJa8y+LBbQmP0iFMevtVkiYgMsn6sW8zDHLZb+7JDH/+rP8jGU86x
mv1jO1SpREONRsNIhCK5EujWYrqo/n0mwvvl1Zl5X9T3t7AcH/8y3NMm3HTuV81TGBTx8rZAnaRY
Huh3I1Zts4ozizvRg4W2w8oPQhdvYDgqBGGA6Fvmg0rPCoMR9gMNlydoZk8X1+XUQPn/UzkX2Crj
6oXOtAFSr3aztLZdDuAttocZoFhqImTs3/CixhR+WPmqLqYAfCzLt1YZLK1sVQ+UVSlOIc/Bdg4S
AUIIkl2kliCDhq3N7Sak00R3lNJ70aChy4nqd5NUr/KKHp3xAAmQvup8sPCB2+cqPlP0Yeao620/
g/TvtXzWjPusvXhzViC8YP2uYfSxaGoUCdHBaLi4pKQF2iJsQcnTa+HftyRkYndqLMVzU5vWK4AE
SEizeL0WKM7MNFS8SrfzdJGz+TSAJZlXlBABqnYT7zxEbRz+5PVlIZLeypwaHJJhJ0IHp0Oi3Wcy
tQAWrxJ2GACBSBoZPJR+7Pxj84SiIThJUMRMTxxjCkTtcKOj232wFaLJtskgTXW/U9rI6VeZdWU0
Aj84w7iRVeZONYYg5tjH54toBgScXvYfkMG4XhQMweuAu2DnSL+iW2umfTNq/jUjXvrYpwFbx0hF
/Tveq31cJCeK/5zckaaex0HqAOvFlj0NbtMSrtuscbHAKrL0M0KInri4jdGDCQ0gblUhn5wqZh0L
7VlM+SXMhhV7xDxenN0mXOzlVcFmLl4xyJsdUV6i0p2ZcE/jVbw+re/DI0cKroNdHzkt8A43oQKW
0GjogXD3cAgiX0QKQBf9lQz0RMc6bErEHo8EtMmJHDUbMAhTZICxXQGBYXY2+gvNjQhDCsSogWwT
4rARU14DFUPB6bHHW0hFMoZotu1lmSH1dFzciPJ3We8Sqn7T73CvG+4LvCbitMMHDbSXUR9nN/t4
RSiFDhM1xIS1821Sg+caN9bMvoTBejRURv0Bvuvhj7kCNjKDsZYY56W+JkIq2kxrLCrPf61FdrJP
5hMQGIFTE2VcZJHFoqrqmIQO4ArbgBwyh2MAInoCT/a2Et1qQbgA5RVvj5u0f5nf1pc10j3FGsbV
JEeQ5ouSqWYqtloFWtiVjcAZUivPwlUXTEm075o4yB41D3F0ep41mM8GWiYPpKcnn+5tknIOiVUz
WrldYolwc7olZRnsQrvZoEtVAEuLQ8gBtJf3Bfu1ti3RIqNygUFn7upgn1ENw3NJYT6w1FmwPPUj
GFcno/JfGdkDuNKlCTPZeVFeUdyGhhp+N324TUiaBMpEy+wWNQwqzYS5CNQMg+jrFMfoOCrGzfl7
gnEScrMiSV0ErXlrV12M97QYvQa30XmXTRJYw5kxq6ykm/Tzfuwr83vwDOCkjU/DbKg512kcQWhr
sALTicZYMsKLGjfpYq1Fl/F12sBYBvlt8D1ghWOjs4clqFNYuPFtHB38dzfvXoJy+lxfpxUzOmg7
d3QDzuM2CpNUBn0kQjDqQLq54aAa0S+CAunbj11OXykoIbiVENZY3KdIqKzv6/M4Wb67l3G9YZzH
5zGOEghnx4ghJ1veknJ8T4UKOr/x9zKuDY4cYQrKEMAEUQargDyoRViJRscgbxgacO4Aa2x4bzB1
x+dAdW/rW4C2wf6OCfI5qEfp9DxXYXmhfgbe6W3h6fOn/WUNA/GZAmtQJkllHUkmUQ2nPBPBtQNb
Qp8Hmh5infCe/+58ZKX229gVKftsyrXMhlCGxzeuYfsvBm261v8eiCK9eX3FSWANwTbMh/6VlFix
QeZmraA4QDvjOCsHb7IreqLpKHMLD9l3xBnKBsIPj2nsdwD6jLkDRYD0obmk1lJSQELk3+84GBwT
ueB1MCMLYT+4hJ3g5h3m9b8bR4ttotOIaitdsc7zT+8RYS2V/yGpDtjsAeecfuMSIByxp68O3jfJ
JCpYAk3C2HTQoA9ZydB+gfUkQ+7AE+c7FWsHnEEIE4wEIUSQaH01OO0qMJgEzLRJFVNHx21LZq01
UcKX57aCP4xRvWPIGyS7ZMaikKDJiQ4wlajEAAjPZHkuNGbVVq/kV3fJk9JZ6l42vCdPQySp8V3z
VFoZR0pPmHMnmvHN9ngCER+N4+9DWHPzPRi6yriVUELZ65iufEbNfvmHCU/lI3i1hpwUMQM7c2Lw
muemM05YH3bxkP/FS6TinyhJoIHFYSLPYr3I5F7mE7EXMurm4Em43RYFJ96B75sUvG3oP7SOKxRi
CYXnf3FX8SlySgJRzR4zlA3Knbp4eWhGsskeG/bTxwILJsAdzZ2aSWIJG/yzEEfxdBWzeG8Aksc1
gyeRMGO+BRwTV/vFEVd1PlKQfulIx/gLMssuR8X2YEw5SmXDN8oCRNMKu5NBuct2nYA3ELJaPsM5
sBcPPwt+wTbPE2NLWRwnsBAeuxJPwTcg9mSg+jwOKz0fXCZkvr9UQ4IcEVG8joQDAGzk2nsMKp6x
gTYxUrx7iODUivcsRzeipE3Tv0+qWWtRUjMoCJ7fgUL6TBk+IOKd6+s6njtixZ2PVWD/GKewu/Y/
iM01jPbHzC6kACZ60qJASe3SyQNCfQINlY0MgKUq2tFsXtfVM3ygHNWxmkRP1EafpJ8Huw2enkyB
VYWMEb1ERn6gAtN59RHu6CCOSvqC6QICd01bshgCbaSViTIofhwXzSPIEbdAlvFgFaqpfy17KD4o
IZ1b+Cx7MPZtsDGg75ndogFBtkoUoq1yHBZA0T8MJRGViAwx1nbwRBWPai+od0VSzAJUJwrNtMZT
N2e/gFmxeWKrhsgqjgSa9WSkMxVRVogJl3CFNEvCC0xtge/WMRNw+UbVLOTwRdipORSBJ8El0pIi
2jibr2Ve+AWhQvSgs6Ro6JW8BKBsNujVMQXrZPmGlhivXW2pLZRdgdfE/A7v/I3NA9si/Afu31Kd
qhSoz0R8FpED0UJBwwDeKVW9eX39HL4W9w1T6zZBsWSE23LYGaOhyeRl50M+jsnH1CdiBrk2xlC+
xwKB1CwUsKNVUNJgST84rCpviry+tuUlaswFsi+cLipntKOZ+4R2Fgyau58rTiP26sxkrIoMDWkJ
LuL2hkzIl3GBf9aC+gy1FhYtbdoylTGFiU1j+r7gGmJQDblsAI6jSsaqz3pOLHXef8aXBcd4nhCi
n0b56tq7Tyj7m61BE17wZ9Dw0n5z/NrEy1yzHk+bhUNjunFh0WugRznLR/HwRgI3irfMTFYR/mU5
Yb2SKWi1uxwn8rCsEi9iER6j7s7iUiMmgh+Z9p7HZevWqzXdA+i3dp8piNwbceCNRT1FfGpTf7sV
Dq0rsof3rhp/pu/gIetAvlNTh6MgbPzlNqfVdaXP433nLx7BlEs2txp9QtV6LmK0xC2WNOVu1PDl
2dw39xC9GyZ6wrobdf7I0JvwdKCfjx9chJJAfaMvs911xwKoDzUr67Pz4oh+8k+rF2ZfercZlMsc
+Li+OK8w8EAUaQarDj2lWv9ADNLY1IYN79Z7d4vxC37yE8jowcum+h9SCz19co1g2fu18YeStI//
3/g0Oy/a/WTQHqbuaVdsauPOuD08THT2GY/gsb0mLPtML1uEQrfkaFA6MGavRTUoQ+0CyyHjMFWn
GAB6xwZrCC7BbJfOZ1kPknmd0ThkoqbBKaC8F1TzF084+bztc6r1ntGFPfTpQRRACpMV5hwb0HH0
PZx+QmZWh0bbPEOuKghDJRG+lB4JS71lkZUgLoriawyMDUM+WFEhzAkBPErt/vNdQmLNeRXdEgWs
Y/eFYQ3qaTf4N30dlXVlX/xpLRP3N5QE/5idgxbuugrFMLMzbU6u3q0Pu4zlgjHXMo7Yz2406PIY
P1LtROFxkOJxx9mxck4wn+6w17YIXlEWS09Oe4MuPMsH5UOKj0hfMIIm911nq+Np9AyLibKJ26pL
+kuNBdQcwi9Ij7qZl6+OIQOYwmnv4uU7BJBPTbM10/tZBLkpSHctBEbbIqVYx3F2Q430vSq2Koqc
uoFxAJKyeISyLmuzQ4XIQl+jngGp7mDlaPWQpwKbySur3jsACToaxx2EBLVlv4g+lhzjGaQTdW3W
BvAJFu4Ro4tmKUueWZKozp40LCPySG4PggzdbNdYsvMerfoO8V8HcV60qmtS2OwXfSnxoliNRlNi
M/VwozuE7F6Zne8It1EGN+KeZiceFgnoic/ROCYQ6MFCApRz3bc6Uqm492nfkqzV/uBaoCmEF9Vt
iOdvEFMlQHnZofCWehBdSXwfc6ZRo8dA0XpvQKt09hmYlLwoMI/ZQUvYEROsfvxqlq7Yv+8bLiMT
OG2ZIuRcLL9lB8obzy6eqY851sZlKfLBseIeny5NhSe1zdbf8Rq2KfnoNGpmQhdtAzMYM5P6UIQ9
avO9sMVXB61Di7oO4guVUce5fMlVHGI4F2MpM1CNy1vemlPUR4iqskAhsog8BxoFtWk1ak3Uv8ce
j1UsFcp5NofE6x4HxeCMzsCx2woRV3DxeBm+vVqfvHfFmwKobP0dusf+J2oMdNxeOh4tDRZbNwHN
orBd0y8Cb7x6RRXL1GPNlnyentaqIxU85t0Q+tcRxbXaEgE+KlrVHqpOua5FyZhCrn8dCZUut7A8
pnJZqNZliD1jl8oiTPuUKtSyWrPe9RXKih0jHt0jxEMaZxZDUU1qUzzJ/Ab+zqdxtc7GregyPH2M
6ESIsWbAyk1aZaN88JoofcawKriQ2/a6OgMETEgHyWM9mNimhDAesLse2tPPyamndZFlniB1SzRC
wp2DNU8NJLvkHxbMnk5l9L2GG+OX3OrerW6dHWmhtOgdnbw77u6piafYvjHLxkAEqJlUc+pblERr
f5wbl0DfdyR8KWGg/XUiWIOYOePPjXBrj0K8T2V8yzirpKbGkKdz1hE2pLDViKNQMab5iYOpyy48
wdSXpAawYvsLRiltmjR07CppmFoD9nYA3RQI5PdoOZ0K50GfCeYzz6GhTIcxt33wnEpIZxasqPQW
C+vQF1U2HlcmGhiis0lRZHRL3fc4XdQDfUadZPxCPAa2BO8rIJjLlzldQ2W5NW3hP64PwPf2r95n
qHRfw8+w7JW9z6Q+yuFZxAEI2l2OAzgxHfyKFvNNMh4cpdZlrx5cF41xp3/AqejqH2YSCZ17Z9hW
byis9GtAy+X0kQQhgaciZeQrXh2CCU4DIQ0kHiKi6AZW9pvN8zZM/eZC9cqd4qejaiDxLYpkPQys
p/fuGUHzV/8C7U7DHvICaZhZFr4A/qsIaCuhEh77dbc94KhGZ5rQXHBUBg/9BFUs7EFqftlrgDkI
uSZ27j34qjx82MHGxPbF/a7mlcd6iDaE0i2Bbasw5eGFC2nbhWJCTUoQGR8hZC9Kr4OvQh0ZosRR
hy1uhUC3MAxxaKUxJa+euLO/HIGDIr0obPW2TXbmjgAQDtBpBl748FDfYZLS3esii/8lqsC4csDd
AHpJaB0jJgLjA2dHLuwBdye0+kDjiDbHh8a4dKals1OC7SSqMXVObA+WGAz0lTstWJc79+nh5mbm
nkN6ZBYZS+8YfjBPv9COEvk41Vegiyr+x4dUBBhJRPVvSyS5Vx+vm/RYJ08DddwAAZLYrc0lrM+y
EfIM/j18+WQx4XvHvPq0DfahAwLM6GBLww7p75kOuZqfTr2z894pC8FvHDmIcqZCwS4HF+sOFSqB
aShsD5Salo3ZkwEgfXoYBxBWb87F6iya/aNDL2WEZ3Mf6tMIqhhLg+II1ZGqtI21DFgR8ZTPKcvi
+YrKFeeAdTfFpo9P8ncJHzsRp4YA6WTQzJpeuYKWBeWMvQB6JKqgtAdhm1kMNiOFungf3ocHKCDh
5jXFM+flDaayWrT3hDwTrpvR9JokIPvj8r6lUD6AZA1tmtmv7+vzVWNAA3v87Cqe4t825QiieD7m
QQK9X91UtbT5eXmxKv5lzaptCFtzXK1gTdrVjtg0H51GVLLJ7UKyP2VD94KEdXJfsNkmK61Lobh7
9uN+m5BjScBNsow2MPnjqUdLKpthN46eGCx3K51JEg4MFD1jDMRZPF/SRCUxhStLik34kWDGYkr7
M1Q9LgrKOFi4wt2k+gaVhNYLmcO0vjwN7ouMm0/dnfSYGtwy6eG9YmX23aNykI46wdM/WxqiHPrw
4tDWN5HOD9XFY9BeKjBJb05rwfFh7XuftOfvoD54zBi6kyY21HPaVwBWtB5ykELbZzsgGmBXabOI
q1Yx1Pa3acdhmHaz3hn8uU/OrnIc9+EFr/uTHQ+vg5P/gnhx4xmn0Z3OROJRGB+q/aZXrQ5LePJo
HAMPSMkFaTvYFwD+3SygGsw6r6HNYFBrZQu4P1zrxVJSCFRS6R2KblP3gAKgPMGqK7AL7BOZesKN
iBLK5ECSGV53dHpuZZfCWIVseq1/h+oS3f9O8+aUgq2yRbgwRQ8Zt8/1pyOREXSMcn8G3H+nsF3i
OSt6irDp6WeR953mOMSBnUJZMV6/Kqo+MGuOvfPqgnwjoTGld4ILog+3Edzxf6RcgfMyGvbkGAhW
cRtEQzyFgUo++7QzTNsG6eLY55iIOXqtiGYPqvM4pZliuoNBkdWYtCcX2kaIStB+NtLtddqO7oH2
RN7RwIaMGtg9qLqFQI+ZovepSHDq9od6AFWC2ICjfaNoplKAtW+R30ywd2kHyaSGrBS+S3Y2fK2P
3HE7A3IUvdxsUsx0/z7WN9qmpRnnEU370Smi3kaxHb0/DaYFal5baoptNhIDtd7WDne5Axkd6woF
rsQg34aCY6nPbpOEC19M74HOaGnicKxQyIV6uivpAuyKUYdiE6srEhlgDqDX8gHXbY1WRix1zHSL
PnCBc2BGPTI2lm9Lpw5LgwlwFlE+RRpU+7HwarpXlGJvdhMsYmxxMA2KzUTQM20Tx5K2v3aaz4Fm
f69VNrmNLjMUrM6kDtCraRMzw49EhaaKp+CsQ7l8p+LhNNKAGlAu1YwHVHbSWxCg4ASbDgOyju8Q
UiaZ1GCoqXQeptKwHusGBYGaXdbs21N8VKv1can+pfP27LS/lSgjW/WWCRmL9KbuFhagSSB1aMgd
7fjhICBMtAliBTI1jOTWsoHca0qLmcbgt5EHxmZxXWEGwvJdjk7E19kYfy/SMjx5CG+oyGiUVirL
Iib/PKQhE7PlXhe09O48mRLtqlZ3GIqd/llDa86+3uxU9d6KrcLGaLHhfq7OKbY68DMUs3GzS5rO
VwvFSVirGsIl3Qz6JIn8Am8wpbB/RRPUjeOOxcU/nOwaWCo0l6EUchc+4t8M+f+FRGoTZXamr/1C
BJIRAV2aYXCzUkABKwYOmiX9eoBpIZVl6uos8gdL+5j3IW21ks2UViYIaJYkeicOtUa8oI/Ibd/w
AiAzWhTAsZfx+JCYjc2HGgEmzYa2YNziClWzsPtu3xf3ltloG+r69JdvW+vOruo+tnF04+I9zSdp
CzxrgINb+za/Ss29uZe6/3109iqk5uiMXo1lHKZTyupOc5STFi4bUdqlbEJBuzNq488k3l/IS4+v
3cJLkUGKvUao/R3WDGOzcuzC1J2yi28NpdBbL/iPpPNaVhSLwvATUUVGbiUHc/bGUo+iIooCCj79
fLunpmd6+rQJhL3XWn8itcc3YnTYGH8H7fki7OS0wHSVyWVp8VlHxFyfr2N9ra5/54rF4YgOfSqA
Dq78+tQO8tlz1AbCEgjvPgyWCTiLuFnjjRX8PCuoPXuA9TrWS8fgQ8BRK+af0pQJs7kxN7itzB4z
SzjLxnZCXHvawO8px5+ZnchU4YwE9nWUMzknzJNEzb48AN6zSTh2L69IOmjJbf3Y4BoiqAskz333
fFPk4NFJXgnkZpR70lnhMBLhNqfgoU9AqcZme+yUfjeuDzL96+Ea/CY1l/VCgAH4ckTZuCN0kTkD
ZtpYVNL4bm/ITVmvStjP4Ptv/0p/tG+wXj8/0ePixdn5L8ov+DDU8CxJdv/rbkgEGFuBDJpK0EqP
IR1wrd+QKflx8Ct8iWZBSJ8zvgs4ybwiRK036D6hqyQK9F9pueTPfF5MCMt9y+1EKks/A85Bkb+p
xu2yBDvyrJinc7kYHX2OTwTt1flBBYrfwQKAouvjeqiRFWV69VD2F59yaF483rxdynrtUJwdx8+x
QuRfHauak2vLemkEDJjPvCtXlQHAj2c/0pB6Ka8fy4a2malOvJsBuCgXRxh7sj/CI9zKI23ydS3i
UjtfQzaPD0BQ+UpsO0qyi3YRqQQDM61jfVTH97MyxZMl/g2tBXHkjjbgBoh3XNW35S+oNhkzwKRM
slTbqqOGPNG+vAECyXiBEncWkgyk/Sd5Lt6J+aduHgmmsvB0bofrYre5kaYl8MXBd3xfPfhHG6rz
dlpturExvB+0QZbKqGz0iEiJRUVYqLSVj90oS8vkmr4AUQI+SYiHUqIMyaofatN3Er0TdVN6L1eN
MJWZ/OLeCIhO9rm4OaI3t5E1+cQfB50Nl/suHHMnRUaQpe+EKPWoclse0jrCgZv0A9xIbdxVoUk5
pI0OyqAeMlof5yubrqMkmhC2CTdVOYCSNRQ2Bf0FnohU+H3QVnf2dvhTOEEfHibfEHoEAY5vmOLo
SK9Mr4nihve4l8/d8osXF7nKXBn/eByJMcrOuz1moQmjt+JQHMzpC9PzbNYbatElbbBAJ+ePngP/
lf23I5ezj69FvuR3YybGEAfhkS5P1Jho5LTDWX1pEQ6LXje+p8ZInRgz4UMfJm7Pwf3OdoktQrcs
RDJsxPDkJ8gDbPdvIhQERgTFGEEYJER+NuFRyc6buA0uhTaSm//jEeAcXwYTktcgJ1t+Q3Nku8nf
5A8P/JNJxftvhsaOyzyNScvDIRyiYOfFc4XBwLhDg8CfgMeArv5s6Ln//lQcXsxnGRRjHS4E+T8l
4Q4nWoltwWZqPjBXTSg0N5gAMp7C1RsBhEzKCYGO0pfZY99U6NgwFIEY6dgb9hqNGgyXMBG43f/+
e3Hy/piYWd/+F4YquwvIVo/iq4/Dx0kCOYK9AHBGycKChXAdMzCaOtAsrhJgWiZgMvlB5OM4T/K7
GEnl8HxcNpkbCK7AoIuRco2t2u9kLCgSIrTzCHwYrFavogbKVs/FtRqRoOq+aq/HWK0ncj0MR01v
NB2kWmDyjS8QQAuT0jp+MZ8QS/zlHr/LsUxQuH6S20TFWm3dq2NzXXUzli1JDu0A5+3LAJhVxb+Y
maDXxuSbMG9YTu77ClPwvk2yvcf+ZCFyJ+WxZWRB/EqO7Y91NO9kb0MWdPnvu8cAHs46YLGHiSr5
YwFhrFpqKwE2Ia211mIWzwssR/hhjOgdvIGl2+orrJXM/pGFEuh5jxmq7t9CCsIH7RdsqpfTZMGt
STlKYj+YN5PMQQm3v4FyOb1j2RwyhuNVSDoQIjgQ77LHCrnDy1+5TIy97mvZvM7ml7ANyLTBC0oa
FH8fJcqubgETrpu9zwppxBgpAmDB8ZJDlVKLbHBUgTewGIiZojyMKgy/n0FTR9bPu8gOZsLkvbev
8b2H4d0qryamcSIF5U2O9M8xAlK9gPZHWKrgMGSxWnYMGAyP7PkGx3P2UwWTsrD+eWwxWPJRNZNv
jeuGSugviD25HT8q9eND8q7AdWKJwp/8SYbAGWcUp4Y9UXidHb+OufO4rWv0I9+guk9NpP6Q5PBW
68Q+wob/h5Pu9e/6Z0keLruUJPeHS7rXjTWD5U0YVFPSBEyyDWQz1LWD7MFEyjMl57dlryFUdEcY
4ZWARi5+ymNAcmw+yPPaHVrTEcao1awdxN+ZmrxGOqwEK4u+vcF7UYF8guXibQL7KqVQhqcNz4HL
VmRPQijI/r6jNwXXgr3zt7x3brHhWCEIvPfK4DOQ5iBpAHlPykzUQT0BCtAvYigEz6a5h4SgAVz2
oEQ++tRzUPjqP0V3imfwtJ0veTXI4HeBeQ9tffn1gCEgltHkU1YTYQV42dHMXRwVBBQNOLhFDcru
WSpYpmtC6+i5NI4FfIolUz+IchWEXdRzhTAR603oBPHcW5ZEevFpADCIa4RQpZNVU3s8wroLYytz
N2N+SGmfY0u8o5XpvykHMCzt+vzw160K8m7ylHdRKfIZpN3DfKoynm0C/d+Eu6bo0pyCuISGpFvX
ABhkB6nJMnD4SDQJBPbybJzebqprQDxkCFQOPxkLRPTAIzVm7ivFHym+kuPz7zllOugF5hk0p37N
QVLheUl4p9qBrQvOl2KFUBsbiPSIWfG5/OE0YaET9/jgULvo+zp2ul5EhPGbAix7nItHAMP73V9D
gKuZyQv8JdR/oXmLiOgrDP+pBPeLS5vNi8GQ5HZXkEMwOjWh3V9aQfYydrFC2ABjLsQUnMgeKSh4
yHhQSX9v7A/IDnR/lQe9kYMAJiV1UQKStdzHxe3BrLz7EPkqMyF9ALNAIGJgkFZxd5aDhRjkNNKW
P4xYqbkw1yyC2jrsaKQr4pNej1N7234rQE44fD0aoRdt1q48VsLpiKRca6hX4+vOJaGlRw30HLFR
1ZyqY8P8tnSApX+zQoBYnFHM4va6V5x+QatHb/pTrIWwDTjdEM9bfFVu7+FdbaeC4Mh1pc1rFp/X
XO62MqQus9mTcacAXNhDPBQWuCk7yv4zYEsDvqI4+wiC5iOoJ9UZCP0D/Q6zPBmKCkgZOFCrQIfe
5R45dcSmQimFCFyANF3+GPrzli1fD6Ad9xAX1A97QZeABJB3SKgUFCQdED8808AEbCoK8r+Ty9Zm
ONJvKY2W8OlG7RgbB6h0RppPbkcZz9LXFr78j4TT5WP8/qND5RPxMbWR9KeubMAkt1hdR0LXqo0A
EBmjf9Z2qJHWogIY2qMnFK8MUzqs6IBj/MJDK3koD5+V4t8Gt8VtUR2ymZ0ypFzkQwbu49siZ6yL
lmZ6G31G1Vk/c0rkhbkBDC6B9A8lUxFOhYDLCfe6Tp4ncODvyfJlRlTlIdsCJhlTqkur9HbpblSN
dglLYjnU4iyFwyLt5cietEs75vcBpkcTe/AFlsWGCbr/5rYSSCnGg6x+XwE0VSeSO9Fzaq5EGkDu
NCcVWAw48KQSav/wMB0nxZyeLgtyD4D7K1I/d7iyMUjbQuF5HXsjnRM4k/3roIez2xizQ6wPL/sP
svOt6T4SaENSGaCoAY7OJgIMgwtDEskJmsjDr6agf9i5pKwe3Eji5vK5JIWSwtx8Qq5h1FS02+7/
wjpmbd4JT138qCB2PCcAkLwioBnUG4ZMTA8vR5jG9yNzQoVRBpGjF7yw0HMISdrFhxsf5IEZ1SH/
Jh8YLCKauQ0/CQmdHmT5ImNF7tu5c5D6XBsQ/ArPYtwIrWRwE5qI3h6S721zZWq/fg2twpFPefxP
DKt6LVM1eoXoNs/C27gb5FsIDbAEgA3T3rxcfZgrKom2kk9v5tNPvD6ziXDmJb3zLrkWRvqQmK/w
JUMkHg3bDRt02IZcobWcXhn0V0TQA0EFRJ2A4pC5IVc4zXlwVOBf16nG+pJNdiwxAF/U/wTkeO3M
PmhE89KPG+5dIUqWaIxIx7FfcurZe9RthdCDs4xK8uoytuSpmJPDs/qDZaz8o8rAF79XLkgq02Zc
2cx+O2+4bTftTKLXYpfOAqjSaJnY0m6VW2iTij3tAdgHPbRrXbV5M4iJWwZzPSK1GijeLSBBTjSE
2s+4eL+JcfXe16nEIww4+223kr/4fu7zZ1LCMKdu+8IxlAymI1hUQpl5UvuUvUMOOb57AVtJKzYJ
+3lz1xk/InlV0s7AyayXlYySGKe2Blblj4FkR7CxobYwAJlfwsxU1PTd+T/m5CblA8Msyx7VxrHJ
BjeY71ht0rMivpLz1Q+2Oc4vYF6Mv5GBFHhr+R1brRypZgKEyTr+qGM799EgaBq1GYD7R/DnxFRU
Ssoj9gxo857Lb1JBiJs2oy9RUgotS7V60R9VsYH9FnAFzC9mE/IJw4pDRUUCWXZj+LcZY2/gvLNA
DpcY9pzKNc3Q6wxnHhCYYgBWQ76nHls2e+ge3HAc330m7/U9qzsDMWj7nw1vzWtK6L+Y8o0Ad1j/
2RfZ06v9Yw6PgnVw3aBkgjgB3ek1lQfQg6/L+xwm2sqcW9MPEbDMNDkoeaqMVEF2DHmDrvPqo/H3
20A2wPU+kRBuaUfAyCNiMg4hag6ip6F9WUEtMv5UmBX8lTErptLaXqOcAd0UNNxtNoC7pz1iBXaH
QdLZ5MpSBfHh40EYg1pjvR2xLmZOuWHiyKDF0hxySY8wr3ZbtBWc8WolXF6aGCEEtN+drzCHJ+/x
O2ZoIC1KSGjvkX5CUFGUjpZe/uwjs8Ol/fesATJ/abEA1+gWiKJkZshjeSTPXt9+Wzkw3lmZDWwy
ToijanClz59MQhTt15SKDOI6mba9R4DKBTo9JRXbPZQotCE1Vh5bZdOsRJN3c+vNe50v4YRoo+ue
yT5/3Vvow3pT+F2E81sojYmrSWklBkRnTqyRtoHgxTmjPYbfbw4IciWziNsgLSOcUnHftme80oDK
pPTNdBdCWENgS+bjFMThj9V7w/ptvAKmEiPwJBR3MpCqysvfF3TdbHW3AXHT0T39kol9EYTmGWXb
wPCkYZkKYYyIm+Sq+gj0DClaH45Jh+rfGH9XzYpmlUuZNPXXCN/uSOBieowVitBbMcO4IA17z34r
VtLg7mPbsrCm2UmawgYcvAa/lZLeyNW++S3SymaCmmVpcUmg9xrnA1VAr0E+KMNrdIOZlMevE7Sp
ADAY6DVj6ewbo1v0Cy3gNlgcXhOYYzO9BtyiEfQPMtXuQQMuf50a6WNcsK/mE2WFqUT6TGDhYuYp
DbnGMmI32TAAnLSDkRZ7qiSccZVRRqKIIaw+LHQl4sDe6fdMLZDkJ9Are/2mt6OkuxP3G5B+9FRj
WBdiQTjCJ+DLyxhfLVmlWTuop3tTeXWG9b+xNvnMGGdccZvsAPOBzh6Wy46mYLqbqgN9gpv2uGGI
8Y1ZSy+pAHy/q8zXh2bwZj6ZwewlSSR6xiLbF3PYQKTHfQ+XBZeJFL48lQFF5uCqDdeIMFH21xiy
IIKrXlyP0aVxqMmTIJxdeA3KcDdXVuaY4uJ6MjfPtbblf43tGzSJWVXJrOqywuQ5eB8s+HDyeAfx
St/AUJWmz4EMxklGe9IC5OrLV6yEuO6hG37MjaN8BqUOEAWe6XFuAgYLKz7QK3iPP6NdpE2ViT6H
htttuo08vu8ZEZ/l4/cob+QoaKdl2H0irlxYteWMb2VA5uqM055Nrlt7pawuiGPfzsVwWvYQvHYz
n5nse0yt+n0ET2ZXbJycxW+4GzIYkadusdxNqC++51tqDqvE3hh/+RIknnkn5Mw1u/eyOFNNv5bG
LN83TPZHwE9Q3l7wPuRFCcYPkzq2kkyc7eQxwAps2KAFrRYUQWiKqgXopny6/6m470Ic4otDNhHI
nhEWAwuqebYQ3MQR3aLMzGdGqf5dP3E2YhUHcLNnwlv/G2jhBefcK8BGLxJe0tbigx3i+bXeUYvC
KGDaA1C0R6IEgwP8bka+wb+I5A7S5fcft5DDRPlpgBxz716cHRsnJRVt11EImfX4dWbJBGhj7xGs
En3SnKFMgEcEBpzxbmkdIakNS3jj5YH7KbKC3fE6fuzf+3yOnedA2sJ2v+8p/Bg0r7WztW2ncu1m
p97mc6A4a1dP8FQFPvXF/yQtPgp8ceKPLKPlSEu/qJN6G3Yp2yGCd9WjKKUWqh09d0vNy0z3fnwS
NnoZayiIZKyy3R/KICjE+M0+gVFVefsjxkiLFTvQZWJyhuSVvTSiwJ0v1uDF7FJFl/egZ7klo2+c
ugvvjpBoWx4fbMZYghgCC2Mupk9rrjA2F7oVcGqmVYBSsRmjAeaUniWF4L4i7AWvabG1/WZBpXkN
M3hvj1E9usww9e5XnDOmMIDNhEJAJriMlJAy1UX8i5qFMhVhScIU7hLLfVTBQI3Z7CE8mTbkpLsW
yaS1+/IYQpHqWYJdyrHwp355u4WIEaQBIptFsCVANNHm38et/0D/LPgq6EQirtdnAuLhIvkXHx1T
RA9TbGgX7+gObUNwWlpfW1OV4o0F4z9QPdzg5wJ2bvj/B7Uf9sxuKarXYRcr0W6Ad9ZZUJjKiBz7
4IsOT+GdcFiCJwOoFBZTIdRXoUVcjphgeDYRFjfYrMg0cXWmXKaiuMGZeSFH7zkiY4TE0/FtbuOZ
nwiDNSHur6MdKrFdQJQh/oc5S9rDfY9s3z5cWU/ywakXFY7l1WJsjyqff12mHg6TzcD2DdjeghaB
aX3yGjwxFPutfjjzEs2doJImu/A1uE4eo5vfcKXd3cNykrmXfo4Pse0WMwZYQRkQnRsWoy65+lKk
H8rBjZQoYXWHXBLDAgXrLHnVoaZpoEaC3QrPVbm/AE7E3sX7QyeFdr4m/IHqm45BHAXODjiIYNQi
PAAgfkD/4GDoXQo8RAFmhGuAzxXinz5JnTwSTly4FvQYme8EYmeI4S8uAcJN4+IDGfJoYco/pxHm
qcyIgov7pdWy8VHbQVvM2aUlNj4j4dt4p3hdDZ6eTRvFwMaFEct79pAb29g2oKHi06DI9VDOA7ni
28YB0EvxXsyqnPlW8XGmEJ3Pi6MXFn3CNkFwHvjy6YIyKNxvnAQeg94UUwAIa+zSS4TZ7ETuc1qO
oIDQjXGf/+b32eeQY8Expb+1pvWhCVAlyEIE1R46GHvfZdnEEO+palnKtPlvpE6pFPPDIyVXfqVA
tF5xCoiqfI9p8tlgTdhKVmqlz4O8ZQRCQlh+hsFgbgugKqSTSCjgDNyJ4xaahE21eJ6aBfyMPPgx
tmaix0K3Q7j8nOSJukT5K+8JZKL2Q38ecs9bs98mX7WIJ60VKpvTdQvN2jhQkEPkFjDz1khrbhrm
FKjk8TYfV0E9tmBuMKWAhGehMPyTmSdge8AQoIJqLFSYNc0Wl10Ce2zCOqvGxDr+6PGy/otB1hES
HQfzOfIjjoNf/JQFirndHHC6YzNP2POn1YrfBxIpaR119yVSNvrUmEmj56QY0JH3xva2jssVw4Ns
y77MksNPP8n19Evg6sLnHD9CZdIb3YmirhfPcb1sceY860fGAz1YOLWjQuHjujEBzQUbx7wFeYka
mOmjw1aCMuXuchzdqZ1d+do/WDioccuqIDRGChDYbdbb/PiCJ/KAMaDqlTNoUxSMeOcycjeF2O2d
WMP76Duk1fCrB+uYio2/uiSjPXrMm7194CzT8f5IobqlB1ody+/21+F1X86ei8votua+3shqILz/
DvIJsDRPP3l6fS+pLpBq1FnAOPFRe/SrZHIiNVeoWjKfBq/pCalIRgyvw7MtlRbWPH9S9gUoIQ9R
xr/nMIblEPyWYgmQ9/JPUwKlgY5atVymT5gMMgyl3Wavxkbgg9EVNDUxkvLK24ILh14M/Zaods24
AFhoff0avXKmuB5TNsZnjHExfyjJ9BNvykfk6qdWRGaKIfsuA8grIqguq3tEEfwvpUGbycN8VAZ2
ZB4RyQ2K/XPPM7AMWTK02sUE0c4fY335mP1ArgvWazIuoFLDUFNGNGseMuf4F8FHnVosmXfk6Lh7
xvJAA6Dx2hUppn4JO5MsMxi5v40eYIEqSBGUPmEWtxDfdaYgv+g+t9bwYpe3MUPGag8rWIPO2MKY
NQd8y1E5J9OUr43lB+F88DrzSSh/PuzzBiQznEq81+QKOILkWIJ5CCU0Qu5PTixc5gGwOpL/HmYC
SkpPMEHNNWeciPxW9wAux/L4Exqr98hImyE2HKNPYBHV2wuaAwTk1Ei/JyNhMBs2Ay4U5B7JbgIV
oxwzcZfWiIgwS0DR8T7nQEWIoZlEidTPdmJuUITcR70IzwyorMax6y3ky/RKBCIC9tp7/DyDuSUq
8xHoNhnyhBu3eM/jvJoVfq8KDe7n2iMXkxbRbqe2tdEb5EVO1wbadcR0b/BeVvNy+d1w/e9cvBsg
u/WwanZ+8GgQ8HbfybuMjS5t8XGw6D5SM8b3OVKGyiQTJF+n7PpYdlAwqhQKmndTw/oRG2pkq6FS
j3V1dmeEdkOntzvkG9SJF9hfOk1wtu+EPF30hO5j0WK3P6X9bNGLDmXmgAvIByAtlkUWpmCJPNCr
f/wSvGxHDKqjwaBl6JwFmzfoMJbogPODijxMBDvnCwhDv3dEBwn+sBNg3480WVgc82ftGHqfX/JB
m98mVvxeFvOn+ztB1PjAXyS4BmbSP+yygvoHswZ/wPXzjN4aCwxgJzGZYb6C9JsJBZG5jHy542BS
y3tz+f5jPVf3OUsJdyuk8GuSh1++zU3GIIBjZeYLwDIkgnkPYExCJBN0Y24r/fx8sfvX1eN4XeUr
lCHYn50ZgPdYGT9uxhleFKzzByxiwavyxvlgOLkFTRsSycDX1617oXYyD2CjzeqLgAqm1gEBVk4A
ZzXTFu8Ts4120020WSZ+zlGhubD/Pgx1JGRXtY9hzQrBKRLZ/ZtPOUFfeTnUO8xgnIclphov6NLQ
LFJmME+qVZEN7BQfh0gA9KH0k9NP1e+iZtwLAWKzkT7gVd1XqE+kpCMwSZ8UsBt1TGRJf2E8nkG4
lTzjHSq9BemYkAAF0T0FR77Bo4yLzr8xT2K96dZWdfhiy8a9mAV20BsBcWa4tYB20XPUaQFmS/+g
T297fSRN8Py0vHdyhdbAuK2he+xcEaU67Rpvh8YfckgAoyOX/K8dGxTOqTK038xjvRvd7pBwWy5W
DV8a7b7+HBRjYCBf214Uuib1RCxo01e5eviMCiMWe3Vb96BluEXYbKvpL32xBF02tz/Gls1wUP61
qbTuhhgM0BdzK5IQlA/vkYZ+ANPps7Yuo0GBqO9foDfrJeWmqI/hek+Uoz3aBVh4Qsf8n3j7Rdry
Hj1IozP83IOlT2Y4UdJR7bPxFA5T+gqiHDRfxrfcvAdkXUhGcg8xN0dlguobGB04T3zHs6ijCTs2
U33xDcy9+erDGFUXL16sdp7EYJFyc6UY/G4fGcnSQwbL5YYdYaPxdS+hDXLIpCyMsTbCKCR40/x+
RgyagCr+AAcJdYJ0BVMcaDsUxsvcCjcolZvXhHwU0RUHwCpMlkDJeLhEk8nMDB4/t3LtcJdIL6+7
hHzG6zabAFHgCTBuTpcRO3yxBRyghWT+BUta/I/cz7mE+mX4OIAhVL60sCc7K4QhJAGxU7gTtHzm
WvnierMvp/pamvR8WJ2lCNiQ8rBDzQythlmq4RWqq8Wl6evpk8rSe3hP5PaEqFEBF3HF+IlSMo/g
AelQAkmddSqGT9iAgDquv5jg4kYFhUwZXyif/nZJQ0G8Qfiy1nt9g7l/7lYSeCtNVg0BraScWCgL
shlgMGQwAEsX2pux0Dw1NQF79h2iUkwg/z77zs8ifUYJtS/+9HR3EImbTB+RR6yNpRlyh6OmR6O+
KEa/RS/pCFj9bH+L6u81rmZl8B5qzHmidvgbMA4msAE/Le/rMquP66EUv+NLwsodtgN7fAsK1Nwa
P3nH5aQMQNDj19z082MzUhbdPN9IAcGqQ4T4KQQwzalSea1KqNWF3kpaSk73x3LBLvfe94bMBVlj
8HuwhRzqOyvmj3107WZI+KmYEWZilu7kpJTxZS1ktHO4cw1o+4YAulxAUHJQJMlQwrn8Zkxa2p7P
ZZ1BHlz8osdfS+UEx2F9X2sULRCfoM2NodeNvwtqPUrMaiEPMIPyL8gJriF+XdMyUSb3pBu3099E
Wv6mxgCWWnekPj0TYUtQK5lSzB0lVw17/icwk++sHr5j7eKQhuy1+4wmAOEAQ1Pwk04QX1WQBkBu
sNaBPmLLgvDwWH7OmeHhVHyv/CunmUt9Ci0ESgkLZsfNUfa/oPG4I9FC8HzYEPsaEuVeENxg7ArI
WTwO9gLZNlwMOzgrKXhaj/AxcBgmYZTSVOf9y8JclROIFOUWxP8ukp6v6+7KNEVwEYaQAhiAPH6O
rHEX1FMe84GhuSAZGrCIl0b1BnxON07HC0WAUR8iH4ZNsAe2lgna5cDYuClRiRqj8ktlANrxioiY
/kgeH5v6/AaZpV3uZqWnssX9faYtxBvGRbwsMD8uzf8Ymcqe4+rUPgTAkgkDwXNsgB08va9LmfEW
UeAja/yT+i4Riwj+YJ/axA6zJgPr4UKBgz6L7qQZZ5sqMsZV8j3oq+z4/dP2xbiY98LHokA1Ad2I
NSCxb66OqhNd7hYEkBqfxQUuQ6IxSV3vViaX+g2uKqlYJQt9v2IwjgwoWUCVuc6f5ajNQ32t/MTv
r1TaeVfYLcf6/LFcdQ2ZNu0xdQEJwRMAdh7LDCVG+7/xQufh1cZl6a4oQSDq1B7BRDgktA6dAwvG
z2mdxlXir28EDWUKA/p9/YRzaO+8QJjlr8x+kBKgbI6EcX6RrlaNvwoav3VqHrxJiyhdBTwOsgYv
+fWvUcrffpzjSjz73j+K1+DX0eyPYUb321iQWvXR2+M4XfGa4k03eCD1OZKoxx+xgYCIKSy0043Z
pw7g/xRevCSjeTPcGM7w3Y8XhLkOCUX5eXHt7Bc9f8YV2p8RmEL76F8JXgnPl/5kxo9DzJ1zhhmz
HPLerb+AmDec6eFC7S/2n+G/SJZhvB/GBAK8nXhx68f7xZBQgQ1vwx/4FfNQ8ZC95xGovuPd+W3I
+5PLojlkHQ+hT/jDTebshxt2Fk716uP9+/PCWWD+zeP+eU2IIILNnicKB3BeQIRLi5MdCIv8zWax
39OL/DuOM5+aBI3JeYatunDbn0jR7DwJ/4itDZs+Lt6Q7M5n4V59ZlSTEQUjoi3vTnx+BPwg7ngG
YnYxiPn/1AjDTxGEDFzulpARPWJkZjwLbmL4f9AAJ4yn4SR+4VUXTBadIWE5wCyctdj5d6IKfzEr
OaRFDAGGbAIZa/N4eOYkzYgWIEOBQ8Mnydlr3uYSEpS9eEUQz7yYg95sAi5vh5EhR80Z6UjZjjea
s6e6cTjdHXzLdNe3g6HqExPQepten7/7usMN10OvHww//04e39NiFrPhOnyVHElcOnrIO/Pt8cbi
UExM7NmACWsib/sZ4Vilhy/Vu+XiNlRD6cxqd/n1YdKVnfe7RgWcEcxv5ODyCjTFQ/T+uPoVrGw2
cyZT0JH1yER9goPmGjYvSyeLoYbIke4GJfYbprB7xXSAO36zw0FBQTfvZbQrtahIdfzp7vEFqjNP
RZphDn+wRrXx0xhd4Ac2MLO8q+oQuv4W/pPh9+ZbX+/6FTvwO3ehM5sEc8OpP/SmP4YLEIDRxTLr
g/mF/Q0CFDxhWCfvrdvQ0KuCNJhDUQLnRbZ7GXwgoSHBcO7Dz7n2nplHXQ039+WaI6bd/OG6Beyf
U+lShhwgBDDBeAbM4mJcK0Y039K62QuDOWWO9ikuNddODL5D2jhAtqfzkIFKkJqBmZPD0RPKJ9w3
0Ojf/JzUJzEOEXKkov3fgXH8U5wuX/6MIJeWVw4Uq3YqEHZowFYcR2TxGuypreI1UkhKl6mjERc+
B+3Hv+Bjmxg4LO2b4W1DoyP0E0J1iBj9OjUhVwkRjnC7Z/qJ+xUqIyZuVHUA9XDUI2bQZUhGWYaO
U3WtKsKH6tELX9KwIm1IGPN1eD6e1T0sLrhO9zmZdh9nt2SUBxPBOhiUtQtKvnbFmAxY6Dl5+Dl2
nR2ZZhffgswaSnQedj/9TWhQHni749SKVpDh5AybpBnKOSjujPox1ly8WdIIssQXEAyBDfyCxCFu
mTXCHEOrxHsf4UFBl/rfFqo7/6LdWV7owNbYSACE/t/sQSqCglDTAvB6Swn3EXgrGtYIN7d5uT9q
zjpOrSKpFN/kF7Dw01Wx2mUSBkPFSm+S4N3ztbUKkaQ1iVtIu6wYT7ZWwlbCL8hgwQAC2cwPiYkQ
70u6p60hr30s6F+hlXk4AALwQ9JpYHLSEL5cgZcw4ikQQTnl38M1wBxL7HqZozAVB26F5oRBP7Kn
iOL5dqQObzFloVJlPujTcmITsIMNxrx1yinyGcvZAr8OJYuBnXtt4buYT58LpZzVICRPDK1gT7TC
Us1ip4dQT9TdH6AlciZEBBOkDIEMs6fDpQeInAYSB1sKQkoxDpFL4hIyw3si28tdLlems48XbnLR
5eZLOyQ/QSN+HmoSb+IwleqwPUECsORuAQdlksuLcWnjV5mTcEZBjH6lwm/F45P/di4XDaq+B9IW
xQO054r+IgxaYYXhVAP9hFv/iS6kIl6RAnD/bxRDn/JTyX2jGiBy/LOWRmhxBnL0wUgAiih0+xar
AVwB/7Wgj7OYTtp9HYHCieXAOEHTEHoZQgC2n8GFiLjW+c6ot96mYDFblDQSdisYY4iKvzzdwR5v
oxrTM9CNjJGL86Vywe8OzVJ/t2rwTNOFf1o9vG50yRFlWYzo6mH6lGW8VzlRV48JK5luY0zgSliH
5I7WBdSAtWMBepbp535kVFLfExZHKQ806NSyeylBJB2daoBsnCEZg9QNJChi9sl0gtGR5japLYly
Tu2FCLyqVGeq77LEfQmpk1YwjNup+km+ONrDqmYp7xNxyTX5cvTC+dbhhXDZLHkzgLcPxRtxVtR7
bu5UjneGd8/HCLr0g+sO5EGOGjjU80ZNgzy9fF2Vj95fjSmc+f2488mwGR+PYwyvj6b76Usi7fca
GN54DKGYiZXkiH8KZ5rz2/hUh5I3ZYoEXCC8vbP+KcNWPJr3ox5gPVytYApTXOhoXSWcnk4EdIN8
4KvEQ/OFeCJSWJ76dE7Ypf17JFRNj79I6C48ItazCTDb1B7KkTyiMNMmxgAGmrMbFwN1rNFOlVsK
WeYqcw0SxAmtNvoDlw0+ZucmG7PPiI8gEhnaOfs2xUwsyhtH/ldJiVrgPHOoRN5Ox2b/b8OF+84/
bL9i8y8d9t+F+DvyA0SNJYoGCoTcp9w6C9TOASxyvyElyJmHUK9MHoGQUIAmvrcmFw1rLl8zHWJR
OBdTCGKYpUhb7zJ0PsFtmiN8upBP+Q3K5La8IAwxmPKjEEAz2GMMgy4OVAdF46AX4T+OhXh/ejzV
fc493w9nEzsU78SXcJqOg+MY9TMIDx1Pn6c406ntnHTOLA/7d9rNC4kRX0w3yoeromhr3CmZjqwV
lu1+WFChrmMiQdUmY/A03ynUMFUVqfboyk5ydajzCyIYhzp3OQnmB0nvv1/+japLw22ysI8PsbgB
lEhMCDTr0y870uWyQSZaebd9e2oRZCRz6sQuRxlpyFFnjH4MbXMhuCseLD6BUQ/u+piHZxj/QBZk
T2RNh7hA9OdrZu+mdRsrWCWDFQXqfVDf3I633iV6N91BGMaYL+YWNNChW1BTwzu1Dr6Zl9DARKgR
AwGkDXQqNcdM25Mn74XBuOVUjT+siWZQM6MiDHWslUkPtynySnej3W9IV8mQw0D7eUuLiyvLY1uN
xTQjC4wYqj+jYcoT/msHokyBgABRBeUeSahqIBm+6qsXt354WuW/olv/m0rnn+28NrTQ9hxSMMxo
wRKqwg7NDDKpB2KB/g2A6xbwuWoKDP+O46PhZmsDVv652HxnmYvuhYNu/+PpzLYT5bYo/ESOIdgg
t/SIIKLY3ThiNNKoIKiAT/9/2xrnlKlUKo0ahL3Xmms2NjZjTBQQ0GFCqjrXi/UeW0/4+4V9wdUQ
f+Ta+FxQ+ZRMP0AApEUoIwXyYTBxxavmKEJJS9nKmo8jkV/iJ8xwA2Af0mN88cuvrRkbAEs8wu/3
RjXHLlsMhCh+pN1c4v5AS7FQY9cZmFfOXV6T79hIjg/0RBJcScWTHjYKK1Ra0Kka/IjgbWFBdlv0
0MY7b0j6tT7Cvp7nRJ2F4Wipv0/jn8c+X8AT5ZTCmHjZnpDYLxkiQbdlHZhguM5WT5lS++yd0BUK
FDqtLYilaFvYojCNw3rAY2qHRhx2KIO/XlS/kIeOvBzvTNJ/yZbq9Txol+8+3GjBvBxh1gzU8rZh
LCq/JdOhlQyrpTu/CHtT12o6B/MbvnbSe60ObfkQ9XJfaWYpKDIY8rKNqDrHEDglo2SLv1v3gfs6
l/2ICVa9bFDWF3u5PF5v8Wd8HvV40DjpfuHFZh9UQluV9/SsrT4uGCziZb5oT1UI8DdARnt1MKbO
IwFgDjH1ZvT4NaodTER+OIAjkvnnyJ4opoJsaGj3rRY2Z+cenOvN7fPawM3jPsFnFes20j/Y1vog
0wpeK/QNI7+3Q9q6WC4YgRsOrWbJspiKptIUzSdLHtk/S4dZkbNkeaUzEn9EtCedJH/6xnQmukY+
L7okkutEA8THs2BK2xhMRNLTToTW8SH9I+8DmmG6RDpgc0cCsrnjPwERUTBdzeDbKvNNM3Mm+uPZ
25w9Tb4kfoh0qN3wV3nOmnzGYjaasAyQg3z7lWfF7j5V18+9hAANBW5jZVzTrF/y9CovFJitlT+4
mxeVGYHe7pV1cdCeVCJ38/Wa3iNlrQP2HLSfHgbLYJUsnQxJ2JxABxkxALOMsFvsUJra0PNWxbbC
XorB/EfLd/3VE6bH7BEzMu2P9Cvl5h6Xg/O4oZowSkYchFO2uvyjQPWDj45/LaNiiJHzwcWA9TaD
QKL3/Mly8ovyabh6xcC0vdRSC4MhXhpnc7A24i/HivCWwtuIKRXc+dkNYl5tff7AwgrkDcBbiJPg
D+0lu962em0cCO7ARkbQjbkkvGFEUKENKskFDh5OHT4f74fQKDhZ53BvsDc7rC72wWmnl1gEIFPa
EoRz8fKAqhWib3nqw5vCz36s36YFdsO5LhojISGB4NjdqAmdKxCPi3kvop5EcL2xnu2Gm3HmSXLc
ltNn4eT0GTUFpabe3cHDTiobuNmvE0QezJcTiCvX1eC3C6ib5VjCGhXVm8/bPf0B8a6DERNqlK4H
oScY/8F9wkj+vu2YcL7sJqqj8vQcsqhoJI0/xpoEO9gfsv0CBk7YCEwVaL922LHGFC8sGRe9glfJ
ZAzXvEZjbwTgf6rG464PByTHmSpUtcrhetIPDxYduj2UF1iJCJwNeI/RV52aLeKWvvvB/mw1YFC4
lRgsQouB5IL90oCWXMvJP0KXB5AznuJh99pdaaLO8MBQkcIfKYyGChvjezEhaWFwUIsKecSbudlB
b+lsoM5SIcHiZIhYYdLGzCwRcQNM5QuKJapwqJmPhQrbGKmeoFk1lmI/3NtMhY+fhiMAtBRe5Mhm
zhnhssK3MFSD1CMbKo4juPeVzMp1BIRv+JQQq2mOWgvbLwkuDAbSH0diTR9OKbkwFHi8BB4HHI9D
PVUpWIOCKf5S3qVnMru90a4fDULcBn+u23F8F9Rc5hDMptQWZZF1udv5ddpXhGMgXdeVF+QHyjqS
pcOflQzwsuRoa3ceA/NG+LL423QGfSUaXg7l4uZkO2DpcsVRePmH9WHNMlkOBeu9PUFuz7b8xOfC
qYIgnRQDPTlhYrJ6mRLpIh6cgSCb4wdD0R0kO2XL1ci+3YE+2LJs83urTx0ruEsEv5ImTgItNh5g
zFDtsV64GFJqX99mc2yO1cATPEPs+hhuWYAeDdVbrku+cJ9Q8GvxgT/7/ABJzDQBEweQ5eowhki7
9TUeIdkFXBmFICFy1A/YumiJoJHSm3L+GI9AWrG7RmTZzo6SQ3bOmVERw6naLiKQe+RX7Sd45nsY
Dw2R6x34svLefN7eP/cBKMObsQ+1BkrJfXvL9Fohll1TwK5e2k4x9legpQODJsgiSz02dMcwfAcN
bGb3SxPB6hiZgzD8Gi2xIEH5TVIgo6oYAv7t4n8dw73+JHhht5yK/PhOkFnQNF3uqKuESQGb2aHQ
H5BmhjHXGvKeD33mWY7LCTREo/82gUNkznlJ791cxqHQE9/rll7uAZmYE63FlKwwqIW4qnAHcSfo
um8zusR6K8+viKL7u8pRIni4LGKJIR2ZGDIQq1yZiGPGeCg/hviP3qYZNq9PPfslF+YACVZlsMe3
INzAHMwSvCrONqPWVuRA699gN9U6ihgmEgI0wYy6Gqz002qC34suXGIwLYX593GhJp0kA0YrRo3F
Akc+67qEJQ1wgoGRtBkc70soaNM31Me3I2Q983TxsD9QvibAxJKz7U8nNvypKI3wEpoqvxOYsiJJ
ufhR52AP+Q+yM9jXZuaqWJHzWgqv9iuJCsLRAt+1+L4FQnDaebppQwzamADh2knQXyVor5tDNMH4
zu9B1inM20ZyR6tik+EXxbBmA88YRQ0qhMrve6gM1F0+74XZ+bJsNvlyCPY/3PRL40OrTeNNlwyl
ACh7f506d1+QPj7zwlFnE0JvF3RCjBy5rUXUq3Fy/nRnSXEAyErRQLvlkJ/J+Ubf1DPom2inwA3M
oYVdO3kXjdezcNnQe7OHk/mKq7qHSHEzHxk4E1Y3iR/owQcuw+ZpZfUDr3AkV5of4no6ONWkugot
eOKP2K4yAmdwCyMVc8KCVOlv6m5hxaApK3VF5PosWfWnLMlGiovPkMSiu/VcvpfSql3WexZThqfi
VUN8RWeaCeQkASKgM6Wf4kAQuI4qFDF10BM7Pas2/+mTonIEnQIT4Q1fsOOVBWFZo5oq54pVExhT
rqA+r/CGitLgide6cftp/tot/EjYDvPR8j47+EZhTiLMvOL6iOMXdr1Hxm3j6LZpMTrc1XCDAmU1
xoHyhbSevIQKlxLhq/cjnUaniopuNVrlx8cm22MBgoLjfD33j6gt6N3BoJbyUd1R971QmvmPeeJl
zsO6QnZ8OYn/WSr0JMtkpq4Gpw7V34ZrH2ceCTfAyV6OJGqDi/YEZLvrvMfuB9oEy0qPOUc82Y+2
b1Vc/tmKgCDs2MYRJL4tn4d1AYH2O2F8rWHH+bjpdXCU8LzSMhhd1OgU/82ZUl+CNEkK12tIGyt0
K6+CKoOGEb/qw/T1cw3RQPyOsSEEByXe+k/237sPzHlk52aPbPgDyn7o/LNPWDgYDxpYrf1eZ1tc
10pdXkwwWxzNReY6wOq6W/Ssa0xajpHN2U8h40wMaMhdD72HxsuKbDmOWi3iXwioMniioUY9boJ6
KbCLqCW/FmTEFJ+AJ4dJfYszncPrjtRkVZHCdG6E55jEKAi0kiwvsuetAwkryW4Ah3DkVKcCMYEI
RIOPGKjbW4QsjrycPW6vlIGYFtFraA+VwnGyVhxpxWkaZiiJsBGPJlPIMaDCDRC4NfybTK9hg19y
6sGQX9CnQM/NvXdY7ZDjY1qCxSCOWEQhsW7RRUftSsaKZ7zu4tSjKXA4U/3SO1i9H+GLgaKqw5kY
MPlt1OhQK/OCFJ6d8GWVinbGycU4A+JYPfP+hGDIsnbAKIi1Mf54hV7dtRd6HRTkLPK5CLUA/gS1
bNYX6hqKLqcLVC5q6LS81Ol0jPehd/1NuXvSPjQw09/UewUysUJZeHffpA3j8Yiq9WbAu7fBR4Y4
YUw48ZY9xqhMHxgbA2pjK1HqdzEtNoDL5GWhagdKyFW9e+1y/UndQOcPLWenRIdTn2gv9A0wqPwb
c8CD89rxte7UP9EtVQwAqFztNzI4+JfIIOBKZXqDVdhYJwqgzzoATgT0+X0P0Ds+F4t2CatwQPKG
8PQTycvYQuugHMaWYQurPOiJVbAr4EsWl3OoevbQJAXZBwOLHwhSLos0LmKo4+So4Q02vbNDfbSD
S4WEZTj1vIWx6nfWhMKMuxdk8RexH4JMcNB+MUlyqE7sqtVGYyFaP4ztFLBgJf0wH8YoqzXhZMwv
K/n3gxps0Xc5+sx7purigUkPTcR7nURp+HAfVo1JfbHKw864glxi93/iLi67fHfZjf7k7XPd0Iv1
LWELoy6G8+yHmctyOD9YTfjYjuey+6EJzbwGWkPmpLvsotWnDvZMJM+Y2TAuJ6ogbGbVmrHtbIDM
tG/dg8x58ZksePG/qwgzwNbrEmY/mAEnOi3Xqorq1RBmFJU887S/9w8wKneXn5D0byfb6qc3xefA
LSG7BQylHngTqYsLeOElfK/HmP/nKwwFVr1FGSR8XK4fsxxzgVX2A90LeJkzIZ0p/sHBlGV599rF
ZXaje1h1p9u212p9dzzrz9NZ+ZdSUgtbonaa/Azs0mwXjYX23q95L3RXuXtxx0vFx+6Izk6glwP/
XokpmwUQBAetZ9GQF9sR28VsSHxTN1fgJ7ZTuB0+HRxuCYC+lDroK/4Uv+c3FgTAVt8weR6TxEwG
/FDb4NpPKcTPF7PJfDL/TFFkYFlzm0mofofG5hNcZk/tYFUOPR0IkITlP1VbhG18zKwJU6a3XgHl
ChaJ19NzXyC/ERAiKZBfGBHxpwkSi9M16yPNGY0b0El7FLvcnmYDUlC6aI+ZWLrZ82Dgky5wfMHw
YyaP3xjdfE521NAEleFMFtZKwtc2xSqpCh90ajgMQxBlRJQ6sLoCEf7tw8fyVQ2HPE/FjIkC7ZhS
gIF9z2/2xFWDpzcJadGBmgX7/RJHSgDWqaAfuTuKyXBCH/m521hoZc3KfFkPo7Nyl7XJ7dmwShDW
9WH6E3g9v1m4utnVtLUlE4g4cRpOHiwp3MG0gxNHTgQ0gNTN3Z5fG/f1ECR6tMjdt54EI/sxawxl
Cg9pgl9Va14j2aLtD0V2Bv5Pq9qFe6H1cCcZWwO9AQe+7JQpwyerJqgDIxBoPKr/WXxs/BFxLWSm
C4CrBozbkI08bEz2zy//46j6jcuUxnFMzAJRrcB1bFUjPQWQA/RFwUl1911veS+89lVcWfv68brB
RYNukDxG+xE8prX/PF5QZ0ku4pHZNZzYJPVhU0ovalF5WpMvaVgY6eQoALE3Dp+zNOhs2UR7PiXa
FoEITbVD0jp8YoXv/zpO5hEBdYGMSK7+kwH5fg9+D9/RIyMKEg3BqxZvo4ne4cdNPaKAPOKuhIEo
bsolFoiHxW0N4WVWCR9Gu/Wg+7P0veEO3dc4qvvJGmumPZlHkJbkUA0Os/IIQ3KU4Ikt4pKkDeQ1
QMMPey7nIFU3HQdjq0RjXjaEMMaEusbqm66dVBgY9ZRIJXIHLHhOWSyZ72DiVDYBUPaEaatkYXhr
MsAxmAChvnkjWySing1b2Yy8cn7Bfb4x8Q99z4Xs5R7KNPpTmcAlrHoV6hyr0cHOfGJXvuanFQdb
nY3CSdRsSihj8sYplu1DewHZcVmwN5aGCqELyQjOV6iQwucuQT7A1o9ROA7k7OqLw+IRMExEXk3N
iMQgQwSqqbCg4PUIU/MFPsnzy0ZUZFSlhorkuxYub3daKPj7lDeNhzfdsIXLbJS0/1d7cpjJLS6L
QyB8BVTMwiCvpPDGaQ66CuYU8OZR89D5MYuDkoqKhB4pxPwY9JhPXFTCBjCmNFBFX6FQNd6V3DDk
/tQV5Ie+vWTsVG+vX83ySZBBjPj6n9d3EyNAEp0Av0ZkvkFOhU2W7Lb8TrORVXp9VBQUeU+HzDgZ
yiAGbg0jES+PcEE/J7+8qhPYvzA/Vz1SUqEd3M1cZETpHdvJxJA/9OFmgpE+anh4XHyJZ/z3lA34
/0zQe9CWW4PcKKUyEAWQFdQX3iP66Gqh535gGgJcj2gxc5+dhR37GwatNEsPZtHpTaX3g3RzQI1a
MXUWLWkPnI9aZWI+u2nbODnuz8Zj02EygxsUlEpsk0RWH/q89G9wkn5LZqp/9Q/ij+ykbkGuBPf+
jMup2s7eOKUfDOK1AMOLWIFiTSQOkg1gbZZaVtKGbpKsR4T8i89Ih7GVUFXIaImqTbkBLzofTsqx
4cwEFvaql4aB3R42aSPyAJJfLhKqUtDldtM1Jk2yWDEOs54P+WlNFhMlPmyOdbcuvvkXzGaJTqN2
QZkA7R3NDkAEnmwk6KAdVIwid16SfbjZXRFW2Qy7jzRzi3zaHcxkaD4lqB/aXZxMzNVF/85bQefG
4UBiB+m8rxrYfnKYxn38WzlM5uCuf1qG7sJ1EbfEB/mKTHjGeh+UC08LoCAwCkRMRHgifsOxjFRb
Br1D7BRNXpAWIRnhCjtoabwkQ9gski7gi9LsD9y2tSueA1ga+GYtntKDWm7WR+bAy9R4FwsH8l22
uDBUZiWhaeJoMTwWFJwCIot4BmNKx00Wl4tk8dldt+mmD7s+14yG5rYVzpoJhN8JogA8UnDR0JT1
xKGrxk5jAm7xnVQz9dh9SAN6rK4XbTgTZkQnOdGaeQGkduTs4TdQTpc/6BF/yPkJy/r8Cm8W1PTS
XCBTiFMpCRId4UX/b/zX/EFqf6qCi4B3ZlPqr1K/IWvBjhO6PHPpVCTFc2QYeNHF3fpEz8MRxrIS
TrGktRf8ZTSQrIQrgcHLW7+y0P1eG5ZTHaIDnRw9G4+VnCDcs4mxhHQalBOQMlAwTt++YOdqONrw
qDWTUVF/i7t6vzQufR3N0p2oq0Yf4+boYhNmZyJfz0UB2ExlcOjCJF/LSK10PgpHBk80KazDzxMn
WglHd9xdgPdobz5bVLjaaNnz0oOeb6RTDoK1SzeDHSz9eBAKKeTDQ7aC8TQUBwDRWA7k42SjTrP9
+Pj8+mGCX9Q5E3MiSXRcO8dBhsUH/h7wOxF3NdqNnZTRE/KxjQp6SFgcjp4JXZanADw0x6stjOXG
wW3DtzUAsiGrE+BJFnMOPgEJ9iTuHiSzOBiv8fTwDAZvRyqsgWS9SrxMjZS1HvrbJxoeDHnzfM1f
qlV/NRKMLJk9gVcyzr7ub3NmevF9f18MvXLxPJcAC45sdbMifLkQ7Nd5mLvC+LBaT7aP8BVOvOfi
7XebBKfuPjz98IL68JSd6uAeEpz5O/rtLemUv8Z5HFrsebbdH/MDgS7CkS8CqDe/LEkfRM+9ORZE
GKUP3GEg7aSwwT+vnT/WCUKoPzDzF90zrhevaY2xA/SV3vwWVVhCfEiB1ZRjJWjjiLwG4CPHi89q
HozD5yaP38I1pvDpOzHN/qxEAUFiL5r1dIG0eXGZDpDz46M+TZYHsOPxDo9eD9HycDeKml0jWrSK
4qg9vnBMebudWc5UwJLhFJG9PQA+u4a9eR7ggDVmiwf1Xz1nvd/6500O5XP2gT/fuiM+TqMM3VMK
qYkZoI92gYJjZF6oFC+23YTdXIr6u0NIPSUd6eCBKl+LyXqCV08FHf97+eVwxn7Zebo/DJ6xYsTC
IJjMamvipjTPt1nfnazGK8E4LZ0mHK4GH4Qe9S8EjvIv4XpZ8jHFTDfveF/vLjGs1jj5G+wLLEjg
to8W3e8VnCAi1YQ626O5Ts/VMcNFRzWfx/Hucs7P5MfSne7aYy/I45YvpPbTuwAwDl0oG6xUNr61
XAfO1ZPnkGn/yp+aCIK1vL2uh0s6jormNBxFzHCrY/M22XwOQ9yp8P3VISAxrrmCep5652SjUI7W
wLeyxYyRlh6g5rZnksSTy5AxMV4B1IRqsk1w0HwhT4LUNGvCckOtWYg4UzoDAhGGp2b32NJzylv2
L14nUg5ijseV4eopnUm2DbHsRtWM/gRgi8REFplVER42MCVMPKaCLIAaA0XmkRgl3KmDyftrNx+y
fsFyBmhH24I5C5I1Nh0qADrPC5lNXptahB2yyRLih3tKOR3mYhCHGQ78vn9+ODwUFj8DoF8wal2I
d7HUobzbH0WqOMu0Dp5JgryIpkeio1krzNRXRJAT7Y0Cr3Lp7XWE4Bo9CxLtllj7N3/HJF4f/I5p
0Ry37Ko20ZY2isF1hDQw7+AJ6L5M8AGYPHjevzdKUzaWhlTOE7FRyUpZjuY4SOwvP/XPZPpYZyeB
L3jdudk3URX2ofALYSzgigLje4pNUYpACrHiWxZRN9SHKBf2SUh0D6QAeC4ML48fquh08fQQcQwi
OH1caajWOGi85FR6mRDmPFmrT7mIQ/umvvGt4rvhd4E6oLkF0A3lHc0gZD/JSfe8yrAEHudq+Tj3
jk3wPEHzYj7zxgJIxItS6xVr/8UsGaeCrcQQB7crHhMcc9ffs1N8TvftcCEGLj/q8itF4AK2afDu
LgQ+GbNw8tC6fUMHOr1y9B8R6uLHtIewB/irDrgkUXdWK6Jf5b86sIhdmabUjuiGsu0reM+TbRdn
23JHRTtc9yDJDjQKRd44YkK9+8C4oVoymxvgVQjlAqzzJ9/U3j2GlQIR+zWfwNPQJPYRwQdjW08Z
9B8p5t/nNsd8UOw80GFoxI4Hk6J6XrEqw2X2JBBraTeOaq/YJOf6CJgNjIpXM46cI8BUEEhc7M/J
vjkYT8pGo4OZQlMaZ1PZoZSHkS/2pSNmNrueMA3Nzmxb5fku/uEHxkd4cMPNhyHmuQaMWsmzzJt+
YoHe49wNCXZeb9SZElJfjDP9QonD3Gei91bjaCS4MFp1fsyJADqOwiuOzJiHnIcBFUPtwcsXExiw
YJJ+OZq8bkdKMznKN5RQ9RTvIPwDcb3wKS3B83idRserJYNkdVz6eMRf9FwRdlrP8LojjoXxHXsE
ryJrLG+3cxcPWVSE2dmTLhrje4T1iLYnf/Q6EFhFri+mXHw8g/woTgMKtpgFiZOCc+6+LHzOu/zM
psFmfhD55yxS7EHQFcu3oFAW0+QXgfeOaxSk877EqYQAxOFuSI49BqmM7ThvsfXIfuWYy6hcITfG
xJkyZwVvU3jzX39Vr/ZFNACj7Hrf+Opxcqb5RYM2cD52FuToTC9RxR4KCYS8p7E3Ahg/SIvnJ1RK
v7LGUW8meoJYCqUdB1GOugjCgUtACyESCxTSGJjFD5vhkndZwI1JsbTBMsdMfYmQxwvn3JkdlH0R
iQ+bQ6ZnYKdmMxAo5WCvxvKKwWtHbhtzYxLMQgiG+r7FMzgQjnqXaVKadw96wEJepoXVz9BkTVnS
6SZoayHDfpxH6vRGDs3zaCb8C54MOqDA0P3xOtGvMHP5thavxZcoTPNAV4KBR77HNNsbz29sBKGy
Hq0/P9L6QW+K7xUobCfG5BlIowl6RMAjuxmJboewOlabc3YkJmqfItMB9OmEtEdBO4YlpF+ZIGVK
3HYGNQQmd5XX7RoBy6Py0c9AH1BMC8kDzmXdYvd5MiFJKBUxwwS+ZRtnSx4RbkKBieFK3ywyM4ER
2Bkj0lUAS46UFNjX4D1LcbzJsX/DWSiQO70kKpwZCN5djUpM3hvnxTFAtg7RF1KvnDvSnI513M6u
tPgEhL+8EpSA1Bo869hDHPXIqjQsrKsxcKqPxdz5xVL/N1I1FqfG77aXA6NeTWZMeoLZoUKB4LUd
C+Mt1sYcUs8v1x0lKjzWgikpMnr8PwZHKMGQpgoBQ2DmVsBWY07NsEF7bi9/DNdxmaB3YeMgiBHA
mWe+eK2uUYW9WLV4LwYIkQKiXFc4ReuEtMzS9Wc53pe/KiPBjApf4O66ihkBAOWa4eLlhwqxt8zX
NH1U4O8tOcB8tL4zksxWe3lar9GRi/2JWSVHbnp10yBZ5QEKd8gYKLiRK8OMoaekQaB6ZK8GiIH5
THf9d9g/t+WWBx3Mu2gU0t7NbhvaAcQfKPvcfIPRQZD56RwDrFVxzPwrnlSsVeEkwKjTIc7eHIWJ
fUeNJkfMu5hWNhhUY6xPB1dvhoxusOhY3s+iF/Blr+eqDjGISihjCCYi5w4Bcx8Mq9Tw20PozVRZ
VrNqi18SB8BR5l2JxP5pcFDfjOmPt03/mO0vBq86lf+3lXxg3gZNj7kNZSpHAoAOjdKucEYuWwCE
vWT/2iCG+i6rjbCX6e0AeC6/OCYjR2zP9TIjv7ZYyhsMmGPieBFlKdhBJYtq8YzeQecq69dy6KGQ
C4cefvYwjbnKVJGU59ebeiMrzGqhaORH6VR40i4/0uGxnzRHGf3S5hMfjujWdu8gcRCmXXbtz2MF
898qI27TZ8z0b4Gio9k8lk8e87VkF2F3e57pTIbHe6tJxNPt++JzNE853hyEW6OVTLd0VBfUq9T6
rX7fD0iD2GOAJJvP+BrL0YCdk4EJQyFGJSA8P4egt/s07s1ouazm0B7pltGu72FdK8xQz72pzOa5
RY1WLAuSS34YX992qkglafDqs/m1nrTcr43sEzaks13OWezYB1C/YRJD4dPD3fVuoxCnIR4t+3pG
mmxc0bSrZv+vNbD4xa+rC3rw7cE3XhhwAAU2dIva4czDiiKsFItx67IlpGhLtFa1upiOBNgaZwbQ
ZPKnWx54xMC3MvFPMEazq9X3maU18dvDYIMRwFvPXTZA82I/ncqjuJ64EyK/6pg55pk9Zl8t+7Fw
NmhdJs67yn27idUijG7CT9CnHocP9UXWKbL5/dgYh+fJmuwBKGqrOqqDDAoY2OzqAmre+Q+bTBts
beBlY7wDK4anILuHmRLQkoQoX1g09umiWr7iajlwGFUBjxK6zSOH43XK8xgY4x9p1cXv+Vh/u3PV
gy9EIJDw1Hgt+uvmp7/ubZNQ2T5wBXxEj0j1XhwKwQZl12ULTpYQK8WajkWiWOI/ErICweyCo8Q6
33M+7MENnqgMAUq00/gGLV9Pa7KGsx6+fIwwvdsCJ1rCzxgHe6AoDPdgOweioRHwF1PLKX5qBtLk
PaNEiCQDI9uOZs9liS9d4Q+OWFfEk8wkPPuB9U8Bds7z4jkysGdu4QsRBbjw5hWXWDbNCaIp5+C0
+wK5T29L7QedjKUbVA5XY1yRRxrA4WHxvuoJvSrq73g8HZDylfupk05x18DZC31MspTDC30Z8+IB
Y3AcVQmw4eKhKsFc81vh9M8A0q9o4GHDwvNhY7id4ZfdKcKwhyfpoTRLDhSWKwZiD5it47eDhqL9
EMsgBByTBpTPHEPoxLUCO2dtsHny/QwLL7l36+yyNOoYGkoypdah4uEBlI1C7ibB5FMeEPNCygVK
dCojTGyYkrakFOk059IR5h7mfwxm+362621r6LSnPFK30CZx6ujrc5VeZu/vsX/q64xi/DdsGV/g
43s+r2rWXPRI84c272nH/dE/+nRN973oehjvvw1F2xbaFke4ztyKpsi3FM0H9tN9f8uXRVulaltc
5Uy+tvf5SPwgP+r7GJGZL1P89Asbo8PiYyUrvzH5lv33Pnzj7nL33AsPQeOpGf5N2xtb7h5gqZqN
kfIzbuW++NLH8g1x7+LW1w3DIAmAx7Dmc8vnNrcsy/3fe3dV+Bi1n+mdPEiNuWwly/QRQ1Zs/GwJ
Emt/8AaLG1/GJWCRPXVpVeyrucgG5XWGf8O1g+PET414jkGiQM4gQA3/srBaQUOsTjjGwrRhBFZM
SQnQ1IlQo6Vx8ovbzXtDCsmeUnQQJJvKwd6OMTl85Ff8uM+p6roTfKcbZ6YYyWsTUfH3jNsIl3tG
XinQEAJd9gQcYhYTJ/OuUWsy5JyOpkV4D2B5eK9VEvUWqOQQUNPIxZlTGIdNs0ycNxnoo7+XjJ2/
q0LxvNso9Hso4CjMqASwqaEAMKlasrU8hxEpLUpWgcdXGkSWuNdvSSDGIISCEQEZe+JEnODDU7dj
RWRIfA0YBsMxGUxz5mj3YMipb+055Zp1w5KME86MwsmrI6pvPgXK/NAxrWgpS4BxoHHKZzyaGBBO
2AJxmyHxzxwj6/245TDqH8wbMjIM3omHAjFVmKkfULcPYLV0WIaBB4xU71eKUKITKRx3JzGrFYa8
wM/WpGMVw9wKWiY8AdC4PbVqI4I9hpCDuNJgWqxu+INigXXO8a5RECXqwwXKvgBTtR12wsx9Ju7F
/wT17wCTwQD0hZ5C2fTj3hHyG2MTmHW1aMevnXCGvffDSwR/EmAdmQE4kuRWKRFBZta3qtpAIVU8
rYfkIjKqneahg4JeGb11+hObLTIrGy2b3gPl7+ClW6nQ2YrjJ7tzTy8LTBF00HBKkTE6sj8ABYXR
02tT7LqZCmz1zaQHFpK35U83Kz/agMV7Tz1CtUTVeaGQ4XO/0pbu+LNi96DveJ3Vo1TtKUrOfQ8D
wyNyiQ1tKxpLqAxYf0K3Kc2Kwp1IWSV8Mwcjg8iDqEmCZkCfySYMRkrZNAmwCHVKRKI433pX8WRH
LoLOORq4n+y0mh9BOk3SxiDuIRjXRd4Z/n2tIbY8Aaqw5zgEY3MdKxSYvGpkmgGo8Ffc7rN//woz
IglTlJ6nzCa6aHPJLIHfKHI/Mh879ph8Q26KMY5E0iGuoHwNp1kI1UCftuoQS7AFIcPKjXNHG9sC
AWIF12jZdIaHmZ5ukHUSMHkw0Slfce+7WJ0jglCIw9DveD7E8bSCfkDlqwmbuFJ/2kI+xJFHPow7
AIRL7keL4047vbSFd1qvPRovHmeIR9+Lk+tlsmLNFbzaJHK5cWyzsY4k3aQwO7uzB/iKDU4D90Gx
mdjw3hzBlXuRUnKxUihNHeFHWWlRnfU3QBA2CHfHkS/tvpNbufVE/0zM1byZU89dGXiCEOxIqsAk
gCinv+Sjo7UtEmMgICpN/m3h/wcPUJJvQ1eCPCcesEd7RnSs7oAyHpvKT/a9kKgWCj+HAWjMaKR/
rHyKvUNULaT4PgUt+SDHZ9nA5ZLibUlwwmICxn09j2htwe1CfqiMH8cq5n/cLb5KQTLDI1h4p6qr
4b6L6mkrUffh9Zb/AGnzdtjn62o7iSvjED2sZIohzoKeJv5Aa8cYmf38OZMXrzVT6FR4Vq+lOYsI
OBO8NYrAwfzm5ZseL82fAItrHDxxjIueq2b/DhNG7iw765FHtOMR0OLGel/bTOIuyHxNVu/7kk4Y
Y7R/NCDFuWEC10STdXvqiNhuT3R3Es6NgJ3f8fRYX92Nl/3aP+dUIzjTvuwBiZYDpztzDy9/QD2U
WXWMMaBB36EJ2mnNFTGHSURHL87+lo14vMbVmn1E8W48Ig6YpkxJitGyhbMrY3qE38axBtIExDBE
4DA2gobwV2QwgfHN4Put4kc+MwnAk6/yfojbKGJROEe5IOYhS82oxai+gBhvAIvUZvDU4LPrikXP
yi3RCSlhKyMHURjsOhdYZFh/uO1K3NvFExCq+P4x30dOO1ve1cCViv9Rd/I18ayod7jhNcxGvv3g
ZIsZpNFb0n2KC/w+E7Od2uSFbC3c+wkpfeEaK/ZyUWqwdeBD2ZlYDItoCvFJRcuoDsQ3iC+LxUJY
EoqLqjY/ljg4RFLxiBARnINd/1wcwQEWFpkimlk8b5HVecPtfXgmRkKwVICjKZDf85tZTGF5FVO2
bw7+zWFGbrz2ijfiJv4vflK4JrbGntZfFFCURiOL8eaKPAj+DvBTpeif4ZPi5hHIQhFgfaf7ffN7
WxPocXHgumAqenGIcsTIuF2N1+I1lPhdeG4Mw/idC6Y2WXgLbqyL4lfizBb/tEYaifdQK6LOJIx6
f3H24gmJpzXmb4MflrgrfAlxLt0/3b14iC//+TjEEA/ptkYCsNX4TUyxTtgpwfP8dVdRFIazHdoe
Ums0ClkjjjNMhEjvuTpXYmuewUgf6Sx902mpmYh9EOzgRs7tMx0txphnKAsFm2tbsHCEh4RwhxA2
HRBWXIwwMN8Y2cIv47KC8sgtRPeIb/45t1vtHPKlXZ+Y3oAonB/W1RiY8ruUdsYdUSf2fhBtAPz+
f8f/HpukNO38iw8LVNJotXLnR/YYrqaLxi8U4SRlYpTac9brLbA+AmwtDTgHBTlU1KKiBEZfjYgb
GqVDnSt4mscbJBiuYG50BfZDQHWS8xLKckFPGniQh985smfsrTfC31McUeZiS36OcAgqCKqIf5cR
CgTufw9QtxfXEtE3uJjB2YTq+u82XA+/35Lo81q8URro4onb9vl3E4ZXbRbWxm5D4bEvtsKrWbSA
H5u5PAyzkbBCaKPhqreWXTTDruxi224qGLSig0TNe8MtlLANPgI2wagVW14jh5Ze48xNZ0ujxe9X
Y34gcamLv/x+RuML89HGpv2yehvSd/nqS7hS/UfUmW2nyjVr+IoYQ+k5lU6w740nDDUrIHaA2MDV
76eSb49/JSsx0SBMZlOz6m3YuuHBI4dh2kB3ECzPFXbqOcRjj23wa0AsUVNzs0DTyn6VxFD0z4xA
kAohGAwXXyO5L8AFKF+B+uX/hwtGQxUNU9nayXd5cQoZ+QNKjRCdj2T4DzM/wz9CYt4cj8+A6Ifb
DtDB3UiPhQ/c/8GfC7IvvZOfFvEKCRSIZs4IrJ28TFRYNvJHQPX4w4enw6iV9wGIfAkE+I+yQU/m
L42bXLLhgf3U21GEZ5L5m2pIJIQiljo5PFbJushChWrhHcnK6hFL3jwgh4ET0GdKPf+8r76fH2hN
1fK6pxIE3Br2JcD9x89zrmyuO7QDGkJgjNTh41gUWUkro6N9ZC3LiSAg1WMZ3/hOOUI2ldIsGor/
wJqAO4Fo+GMgoIbg1pMsYq84UqadUMlFeZ/UIBDdDln/PHwCLuv6BGUJWPN8Bc6b/RgQcLGBQ/cW
NXXFQ2fmFADRz1FacLVobQ2JVWCP9DF5dfXxXwHhL5bCY7XHxlaQT4iwSMBzoqov3GiIKsRdGKyJ
lq78l0CLlOa0CddI4a+ARkfyq9OBDbL7/SbhQ0wlDALiRt/AnrqG8sQ8g8DUhi8gl8BV4cSmhN0v
zNBwpn70oRSEEtgh7z7ok/hDVZn/YN2havvn4IofOOJOKCq3MHIKd1G49IKTt1CIgjAcC6krIF4i
26Zyij6ZiXWX/MfB0K3n6bH990TH9h9xcs7Rcl++CnjwFNwomUjikQiL7TdReD0Q/+vzgqQfeoCn
RRqkeGwDSXG/JZGZ+CZBcLYCPi+I3XKT+JfQ8X7SAOhDfKKtsKHl6tDUICJlK9a3XTzuSYzeaAXC
WXK0faX/jPPh9SeLcsLnPKJMSHoZNAYkLqYueiI7PNnAudQaDer53fBMEDzBgAD/ItgkVeY1gHV+
OmODcg4m68ogaTxtgqfA1709fGp27YWv5UActMV1bc6ogc1bCCgr+BPaN1lvMA4l8psoyHTmWdZH
yzG5R/Vu5XzcdHv5oG/f76KPCH8KUDTFLlhpVB53Bsqf76BBnw8hUMKa79pxx/e6j3DqK+zi+vcK
KRuUxVeJUEADgiaP0wUyjL0NtXKwnUxsE/OYAY/XRSDGJE90jg3MLxmkcDhKj+Jxl3UBjHEpAnF8
NZ0eqgeISd15jRPmj0DIatjj2Bf3AnQN7PxULLlhUIL55FLGeHqB3Vh19y3Kr+R0Hh68z26DhdCg
40SEvTWOcND24Xt3Ueu23S80ETtcAhsGytJV4BDuVz0k2uB9AkEC/1tuO5Mru3fQVl3XZohhN/YO
Ljt80w6vNVeiQgedv86IUZORda8HfV7SrZlEghISg4KXYgWg8o6GNhYA2uL0A71y2E5kU8K2gS7D
CCkH2QjoFKbCDG9u3xRCmWTM5/S18Ofdk10QA0uGlXBzcnogjk54HNpjpExASqd6hBzPB0GaFenb
DOciKVcxbzFndFCqgdtNERJ8qzGB5ZYYYZeykekm1H+pyoFeXDwnhs5AIZn7Gn9WC+2fSl7kG6wT
TYmMm8oOgv0uVSiStI2wVc/Irs1ARlQQ3oAELB7AE+BRI3DGTfgtHVFAOg0fW22mshoTec4AACTH
294+kpfoECTee+YxIXikyk1s/MO9IEnyRIUbeTEQD/Qio7fJ9zxQj9ztE9tw29W7XgqejVqDASna
s3aXH9iLkAjUyF4ASrjh90OKPu6GGNZ1Y/N4+u6u798p27llO3p/ZxYacI8F04KKUoCXHrlkOjwy
fVGO7ZTafyyc9XsBnG2eDfBuIwu3oNxwYHf0pI6Aau2/zwpQWBE3y+eknoGVxHVT3wAkq8kI2b2M
NZD0JbZzA9SdgnrcGh5JfeawBaxCy1Vw2gEHf5ufp1b4DrAznDohOe/5fcMYfVgCZWJnzvgGTAB/
ihCQ+XWXbOAu37+s9fn7GT2m6fa9aCh2YyFE2WQCCXrxYcntUk7DgFgKF/W/y4h5rdB7b+qNlKpJ
HofszJolOaTW9e1t1ke7cXQL2V7WYYkaLnMmYupZTC90Za6+HliXAFPhPUbJ39wlq/SHCvT5QOm/
qL0M8AlSuHBNvwEHJqg/ggP8Rp6RVZ6lH+4rKfEpSg8piEjySblnwMn97YtguT4rpgyWD+w4rx57
P+JHNgiqrwUw3agTARQCqfwi31QNrQXlBBQyOS2X3SBrWs+G6/juwXfs84F8Rx/y4+zd89yB2x+I
Xyhb80HfG2xJHI62JA69QL7sfr/LoxE/X3t897Ys1CNyi563HQy8wUxSjd63N/NYnWC8zX4fD+Tn
NU/I54wPDxU0j7fl87vfJz/p8jHjnfvfvK38IzjlZRxowPgFCNMfjAb33oQ9UmCzysJaCtdkRqll
RJIW5RQ4TzkfEqC/D7zttff7uwHn5m3XniefnCKy7t985fF6QFaUt+P1v9/5xg9///hjXiiP5c85
fMChOTzJVd6GL/yVpF9Jvkp7/LaDvC9/Jz/QanwPaEF5kr+Xh54cRDK05IG321vEIUjRSmOuuaDt
wCMex+eAS5aTmnmDNac68J4926fl1s8eIYj3PRjs6ZrO8rF5DqxpMrbn1M7i2wrwX6B64Dt8GI4j
YpoBUUKs4hPTbgvvPTuRmkERnRoAcD+fg4LsAY2K6LXlWdN8ZHw5kfUJkUB2ps4UrIYc8uaCRoY1
1xHzVAYAA7TDeASxV4wyTKZ1hhzpn9yl7tBbFT08JDEr8NkjCaKDVUMfYGNKBqYgWUQGJrzFZVDE
RYwsiN9l+1LECjRtK3wMW1eYMArcmTecgrdXs5ESPgM6CPtzoIIfRwYi6J8JXO7BZ/QKr6AUwoeo
TKpMQE30jDByCjoe8wFj9O09PAAf+A7YXo32CLG3Mk6oS71Q7AlJkFKSa1j5qnCF/thk8A0gkngK
M3TIsozIPRpaEZAZdiKUFglLGODYUygehM1Q632zPnBxL/jNQOz9jmcTSl2Ys5S4O3pH5bQZAnkl
a+s23j1CnNH/+C+EGnGA7X38J+7MHVgaVxB4Wqgv2nAK3Jcy+edNTF5TUENuzr3QRkqY9amX9pvo
ThucJ/Xq9BvcZfF7Y4+bQ2eDCcvsNkMIceg6rtmrOD26fk4jYZ+EvB5Smuxg9g9aSB08ptchJ7S0
ieeR8uFSR+9JZ6ittfVjmg2QfqrBiUOMIvW9FigflHnSCngmP7lBhltuyoNg/JXwtifkqH7UbU7x
iDgMb+oCkNrxBrAQA9xI/0L+DfExKUpR1t8IaUVS/feVGenIXekoKduZ91hWe7ayRzBvkR7gq+p2
mNJ01pJ3X4nSyY3UpTFVJEU57kDIw3H66GQgOK0FyRFz1V2AzgNhDVCIl7Pa3EKV8jKKWIikEPxC
R6A3irLl1CYNefWU8DnsiIj3bQ4fhU7TXd/G72E6LTiPaq1Acnl66tGcNBhSX4cteAw0g8dUHHCe
Q23TniSTam1O8nWxL4fWzJwYDc1uRoKvucY41aOFeWIzqi+0XTsTrCPyVStEZeLTjk2S2B0mX/ZS
neaH20b96nxpQD0vg2fwgRDDJhXdSRvDQlzjV9o8JQi4DCyXSlhfGyceMnveGdTgld9XZJgWlzW0
HITpPjFretX2qZNch8nCXqRD4W69UFqG2WXMTsjiqsPOAO3evuZ3Bo+DMy3x74Un+x4AOvj0Lswa
OZidDpiAl0D2+VQhWh/LH4jX2gQbLujJ4i5dB9nw3r8DhYVRHHRm3cV1UJIeZl2Cl8KOZXDmvueo
ogXJmOAJwagM2Ix7IyGGLfqO0v91cgv3L/cZNPRmRHp96CBRuThvDQgp0DCCy6hYETEsWIlnGVX2
C54buJPMXqx8YDwmBCD9bPAavydIw4Ldgv4G8Lr/BkXMxHOHiw7wgLWahI/A4ztznYmSDP7otMAK
1CXGiU/wm7qhEYINIXtww/7pBI8LACfS3h+E9JVNZ0SFShiK3XkO+mgGqW2RLJBmM6GtWTuizdgK
ybV6+GCQTkA/a9KZMHZjXIt/UuaFdQH0FL92r5430XlaDqsfpPsI1ipCMkQjRqbYT5iLHL8/V4vJ
NZMumnUpV5XR+asYX+YkmdCdhYkStP+6ftdHasBV2WKSZN5htHvu2YfPqpoR32irdnQbQ+AsLoM7
LhpBrJDsje7eY2Atm0OzrEds5Sh9EEQpkNJM17XgsVLAAIIhU027b9cwIIPPuiITDhECm9ylFX4Y
UC8pj271nbYEhE4UJ1bB+obNDXvcCHDKCB899ponVmd97AzLDZntv09Hx6EYPyIXEDj4Oiqxkyy+
8L7EZVT/RmZQwhq7zSnSEHrqqFTeQbt56RM6D4p8MRViwAEWSSoS5WNlLvaVhu/EbFR9+gBSr+gD
7T/rYs6VnGF3iFdr3GGGQO/7m2YhWNUg7wPaosZIVpr3JR/37zkh9tPW5mID9Yp0Ph4lcPNRQUp6
aG/gganj/QEp3K/3iJxYpI7TgG3bFcU1cq5p8GHWA/cGqIJdF04zmCvS5hCoABTslI/bIO9sYxTc
S6A0XZD3DpAqVrc0KzLY8PnPHcGAOh2vZBSbHr6J78ccKJSeuR/oeJl/xQG2M+LzXM9FxMJ2tWN7
POFjgcKp07sh5EIY5IDKCZHN6k45sbeb7Esg3DcchxGWCO7VoMwCByHPD0Hpm5p07TFJUIfJei9I
U3aQQhbBFuUXq2+dBgWqqDBn0h4OFu/KfTDfqUgsgQfv8Za2iRpjAJ8cihZQKf0bQl4Hlc9C1HBQ
+amrULWHGlPU0zNU/3qZdhhQN2Tt4aidTC9LPQNt9gR9D19h94CqBKn9OujUgZGFL1y/734XvGEa
YF/2ZNV+eB3al5phM1BPo93VHnT8tDtpeAoW8/qJ9UI2qi5DvpqtK8bRN/+2zDOa4Bq0Vza+jQcF
yv6hRoCsP/VdNgtshp3obOP1BHgGdU4IVOhNgBFmObMwSjqTR7OvbvXG4cZB/uOyQW7oUa6T+qBp
aw7X4ulXnYc5BRAKKqey69v1HKstLJsd7t69A+1moCSj068Jc4faUR3nDhY8sUoyy47OOGaSwVBn
pQoUMX7SMzjtcqm30V2daeWSYzXmIEk2LVriOtjactneJ/plUdZDG9tUOR9ze1ZnWWfKwe7l2mzR
TByZ92lHXXbKY1UubwDzCjiwnHc6qsuReDejG70/U00tnKbnIM/UJqMO4QaWuhB8Sgr1doL45PyJ
dEOxNvONWqxtoGRMGi2rYIcEgYajhrNo7VVzDZ+Yt65z3X3iWw8EactZNdQWG1jmWIO6KJ7CLGt1
H69ntET18JaGtwqcWgiFSlkoTBRXcXe+KDD32HfDPFK+8n/IOiClUMiQyJ0e5D0VZjenjHDXs4f0
AQkebQuNvqCUjwDP/jEHcsAkXYtQO/o05Hh4F8cOQZ/zo267ZzgXJanDH2g87RCoDiCdrhiwOQvQ
b1PuxBhDudy9YttjHShhY70zAskGyK2Zg/0zttg+4V0E8BL/O2tSTLMvuku9pLgxNDYqBjSCA09g
53KxKJ0go8qU+IZbeo0vC2vwmFHAHGkT66jH6VjrJzFIrRlVYegc5Qrlovc/QCtSdEcLZVMFBTag
EnOna7oXHnRDMCtzNOFWlJgWMDGZxg5nIFlUVndpjMvv8x83Yso0sLpSlLlRjdTn1FNDq/8CmDgC
mziA/gdLD7ixcUDGAx1JXzlWQb4D6xfkKILoVMjugM5LbHutA4VXDzmrPhQTD/+bKdTVUbqzIECM
H0zTR66EXg12FaYh5lo/4BfKOaJF+sd7mX5JyurdR4NOyRHm9Z6Gx1T6BFwyvb3CLA1zdLOQObR9
E5au5qnETo7bYSHb37uTjDI/oRl87YBepcAeANoA4gDvMOZAJjjYeaCON/g4mB+3RGe59FPgdgBE
CY4SzOaCLqLPArZ9nH3V8NoDiggfoJ9YGMBKXmvYer2QqwIMEvD10vEqNcDUCEVZzpTkn5TOpAKi
UEIkXhF5sOA1kZolBmBk5dGvQYOpAKAFRIuyAY71IaaelC0RXPEDoVL8/iH94K/QiZKB3tNfo5yo
jkYWYRVR0ciBbV0CqTOoUnK4gvYS640bRasWnZQnik14hjIRQRltFjqau5kHMdE5qj8aolM/grIh
KCUZT96GHC5SbVTRTm655jq1LQQnkcfgST4ZI3hCZd88VH8YKNkSocuGl0J/4lOPr3sLXQQPRqgy
SVGFTmYosxEBIoaBeoMKafk071JFPI07cSKaSjpKJPrMWlBGxuWamRNvCcJgMtJQS6+E6R40K0dz
PwvzH2Q6ndphiUFWVvmd0ZMU6K+rxw6qPEx6VnZzmhaIZmIA6aOAQUKd9eCye0nJ8h0/pYDpituf
yWADfgsyL51jKr7lMoVUyiZbCqAmkzu1LLooNQhwWxO8peSkkb5aMxgx3ZI7K3grO3wDsWI2xt9E
bPg+BL1PvxMD4oiePsCDaniLOPB9LYAtkpQAeX/rjCmtsAOg/1srg2ZNw4B32t73j/Xbp/4oZVwz
vEHvVmP8K8kWUr9FpYtUDFytqBhmlOTG28Zlhya4YRA/5/1FcHcND2goXoGIjD17/0gxF7WwWUVJ
DvpUeBue9mgEsYQzQZEAvwwhS2NMGJe+wDRIFXQjkC93XwAdGvlOUa9DpaaHEjA14O1A6sokLrYv
6rRS5KOSQ6WUkg5otswNkHBCgWaO/Cxlpn8UgqJeEEVBkLmTYDLa7YCioeFCiVAGB85zNJwcDdxD
LFsE/SrZdj18gFXy6BAJsDQgCOQ11nJ6qLahvifYElItA9EIkUcCehvtYOL5AckRqaOkAUUBCii9
xU+/3/e4FYR9vJ10SVL9W9ImQ0G8OAuyQZKMYRpi8xm2ARC7wAsOOwB6phtMdpxnw21X3ST8kAcz
44+kbeRubunUAO2wtaUtmMUCMjLUEPjB4oS39HuSZjyyuC0iPvX0RyCqeBsB5NTDHTDAXb1EILQv
kJ3JKDgcqDbr7qj1dqiRgxdth0ksleaOP1F6YBNKQXF1UAboAb6j4jqmA4LgoBfKQd/+6BY91h2X
83AmbaChjXhShDRVQPkC11cBGD/SS178RMIIK14zNJESIAccopvEZdEYf32XiK1XB9LsvI5uJvVc
wQrCOGFhk9/Szxmukwb6fjoWhADQVD5u5DpQQpgJ7Ecu2pncIv76EzRuygwdosfFwLlFLb/A5sjg
OG2wtWcqZ/EhG2iHtB8VDo7NqQB2bFxO6rwXLph05dM4X8qMIxCmYlgMP8GIm/kHXXq7jOBfBORI
kU61k7PmPsn1ZUsBAgkwSM6yDZB1weIInCpAKDmuQIduQ45Q/ga3JCW3o+1OBvkvInMrHVQUaUJY
aKPTGh8YJBbxM+L3JKXpXQw8AVkQmpBHgj+sd0knytuD/vz7+MNpAkRjDN/kBsgp0gkkMYQaAnBQ
eRQwmmQ8BRMhxwGz/IWQYmccSicrhg16L0jbs4ren/uTJDUpelHZog7FgOF/7SUjuCIUwaQEJiO4
4veSrIX1wndJ3EoU/2SakrZgIgAlAjME8zrJTyWMcuy6f+epP3SJRrr0AwLlHl88dGLHfxgPuJ2U
CRH0ASciKBWqOJwJRTg20PBxEe4RKTIZqojWc0QVBAsfPnEc3hN/z4DcnRlwZiVS+MOykJrh/eW1
yKb46NVxZuTKfot6DtcpR0tAtpqooCCf60slHrFs/pMfwpRTrF3/oC3SjAL5IZiglSio8iFtIVcs
z7BB+n1e2DoJ2Ra2CJ5Ynpz5G3rIUfonrSQtRZfQyN1J68pVgT7mXVBnBkzCUkCPfv62rLSjXPNf
+745V/kLfksnefh/LSFtUbOm0OLAjDocW+D1LE/8xIpNK3wiMRYVLMxrIS39kN8C0pHneM1UWuqv
xVvOH+UrgAOEomBvuBJeT8Da3zUcVqYruY0Uu/lAgBMHELH9UEjX/n1QyOIEu7hfC/pAIAwAGVAA
PPH20mwyNmWw0KVAAeI7y1uQCKLyxeE+/+GCfhFBPJaxJb9jCjV6uIxgGsTb/fY+cFTSPyQm+XVF
pajIS9Ox3HgqCbxLwld5P0yWficGIMsyLmUZldbnfs+kbU2dSh5cBTzH5QosTx8DSuUR3d2nAEpJ
uvoHkZ5UsqiNYwVACui3GB9I1R2gq4uwGrdIDinnIO8nAKm/N6l4BlC4b0249fyOzkfr0eCIo3Fh
sjBzC35/Q1P/tZi02R8MRETMqIKBUSl/L1UWkL8L/sOrSPc3+S/IbyOwf7JvFuQquP2rUnge5YC2
3vIciI+UWf9N9R6NyXEWWniU2nTJWs6ATgfuhQ+nrzFB6sR/0C74jgABj2XAfxikNDcDQzqvLNMQ
Ovhroj1ehaoM+iqJdFKfQcZfgAylXXK6PUejYwOdoD1lKpDvtCAfMpWIVoZMK9KpeQdPVOrvvwPv
g+wOUvW0g5ybtMKV6yR05ioAfaAViv76gbBXfv3iZGWuyAh1eQkXJCdf8nJ6NSct8vgokLoncq2S
A33xDEHuSJ6TS+Q7lGq5DJS9WDwls956slCKJqWMeMYHeDx5JF//Xic/AfcaSlP99xqaRW7rHzj2
bwVTJjIypclenjIhFTGUgaNMpCP8/WcN/esrMt2ytvMUdt/ylf4iU4Z8pGN7Jn1IBoPo7Ukvb1yE
aJi4/t5IHtG3/nu9BJlyVFMinf99/L3R/362R+aM28IsLTcT0QHOUh7TiY8yZ///K1+0gsxq0vkE
MygdDhNOboV0TVQ6/5sz5Dupdn4DvrIPFpuuIMdEuIdjybwnne7vO6dN3CezlcyFf+8kz8pq8/eT
dLXfy+Nv/y7zbwX4HWr8LhmJYb0cnRCDyID4AENuORqi7zwDaOeXMwZrYyKTjXTeephdXD+3UdaI
lGTaXv3EGd3YcTt7W5/fGM2ssA7ydM6I4oSO6Rhsydalct2B0ANARnOpZavYrlqkgQIMRpGb1rda
rP0IgNjsF+MWbj8lb+rZILv5NC6+5WCTh7aHr77RgdZBu2Y+YH4ydIB8eZPy+/1tk5Q7+hpAhaP6
3SEKXrDj/qA8Tw63nGeLh+5T0DDe4Biqk3eOqsK9n0A6k0qlwuxCEz9kAAZjBD+CCmgR+eEgM2IT
Ax0QbM7djx13Z3pxOP5n41JOaiDK4y11Fin6IZXTW8drxRv7OkGUNj3l/gPp1oPpaY5n3gKIn7mn
nkJVyv1EbcCLHK+Z3voIqZpwBRIVreKEUkE1R6iNZHrB6nkOnzg7PyflCgwBxNo/bbLUBZH3xKsn
i0HuXtbdmvKVOSmdIQyO7KjuZdSxMYSVMcM/PLQO6NXeqLwbHuY/HdQY2UxAGbuPcTz/QXndcsLn
x4PQ0dlrSaQNIXw8eiTo4NzbzAKFMKwuqDt2Ue5N6cS4CVE73GJvFrNT/vTgB6GvoFuo5PgnZAvD
nJG/KoZY4k7P83ZbbdtJBuDrB6GNdlErYQuO7yt/kVTRZzbSWqRIva9inxwfy+v08W33MXttxWwC
ZAyGoTbriwot3K3W11fPRBPPImMlJnNkg99Rd29L9rXGeQXKwxFJwNv8CQrBPJCH7hwoqhtfXYMG
9YzIWTbzdNPM6i9tajObaiEt2znWZD0A3gfP7ft4P1akSY8O8Pgj3RBuSklJ0AEWeRSbVH1DghsW
a4rczMretKPrERJBvzlAUigPyldzuE/ui+IfgSDhC8rB1LiNTo61zOIJonKRqgDq+SVFLawNpYr1
AWjauVGzbaclwLjg+WF/UBBA9zPknNKNeQYt0ZCx0DA5+MqGathdaBh6m+w0gXEVn+iVuiaJLzHZ
GDoYUuJTBaV+KDeI3FCl+vfPrPqsX3cEjQYvCMoAcwB1koeglgQgtpjn5uSGlGgxr40of09B/27S
U99CQ536J6ISGB8oXtvxXkX0bENSvs+wALDzDoxBVnoAim9fBdxBew2VsGmBjaazswtfXrMhkwVV
EpRQHyRnDn+4+sq+mnFLCVLCQ2cg6ah3XAzVvf7PnHZnd3hpslO7RdSohrD24LsFuTondd8lx6Nh
VOPVE5O4/73q/ENmU1cDw4rv1jS1puY7si+fqBav0CBRUBwJdXRAtD7SGbkenfPjhYkY4JcOFRat
084rgoN91sd4IVTABPOphWWjMXoaU/XVf6b9K8kL4x6r3cFT6Yv9EnIb6XeBUK/Wr21QpTevuIw0
LXJALhBTdwc55KnigB2yDZBDR66oXHRhblvBJ5+d80MSNJf5K6dEcPHVbycZfmI7zbEBZn+dYYtE
USFUAcQM7p1Qfe+AV5qWyB9pC2TLS2jYCCdFJFIx1shCPazRJsljpMyH68+QnDzK99c9KZpsCKfi
C9Gb6NIZ1CjfwCCtv2rDVQJjCtzESuMr7YHqJxgW9Djn5UZBHw3sEyoOhBRlSPGgg8PaVzpR8GZQ
yYZTcUKxaAFmhie6U3N0Gz7W1kLfQYj5d7r3MSwxqCCDd3n57RvQpg/cpUvi7+N26h56Eo+BGlbD
R+wsjS/KRl3d037lrkAnqHj+6h5/foY0rU8QC4Z8fHNfundlJ6H0bS1KTwEUHWVoHPFXogL4RYkC
rgiwoEdEsh4EuVvViXtDNuL+ch93kU4/1TplAbdL0Y8s27sTKuSwuA7iCcsXHA9ITbAK4JlIghJ9
1TMV5FnbuMa3Q1m8FYKyte6O38vGAKp7eH5XbDDWYuO5ctaySBRRSR6xnTVJcClcXmSRdQG7CLiS
kkyskEqAwPaedEc6BDWBP1Wr1Bb6NMnxC6C0y+gN4KMcvGfvmT76TDpsrOsAV6rl56tbgFe4CLG8
M3NS/4JXOUJVWhpaW1KGTyhoxrelxK80rOy+nozzatk8jlcsmLCPz+dZesBTgFw+WiLqrwMcBBAo
I4DRyCuAWIb58NE85BAQlqvqCPbWEwkWfdbAODRQACgiG41E2GPk7xRQg4ka2oiHWnc8qdx6Vu9O
i9IvpkwANhoV29PgQgKyQx4c/awreOGG7K6rVP61wfuNSoxXAklBRBHR4iaAevZGswMA/glhvEef
SrB//6pbsctLCACKHgqrKTa01hrz0Tk/myDsEMKhePOdQyDnDo/z+en7BSi/dDvDC2Ar6j2Y/uBG
CkGAChEzrAMn201P3jOyH1EXOumLqCEgCgG7VzoRjlgYaGC3igs61rIivdpAdwPInwZv1bvXfvft
aZQ22r4SOlcP94xuCwEO3UGsa/zUVeI3EqOMXghp4AB/bh+PAiKnwGe7NgeIXb++8hWuh8QfmSOo
QWekflOQuGyAf5KoNbEw6JlpyCqWHBtcFa2fDnAfIu3SRUPitaZga1w9wwhMac1eMnkHZlCN7S1X
TwYTZCA71GZBQPUh+3TELEslqkpD8IQF6odHpI6CBo8kASo20CLXeoDMbYAMl4e1Q73WfviTlsp5
J0A51gMHQjGTxxNn1Z29vRcSb0iBslIOATt2QIr2OkhSUTQ9eYwShoiOqKp72lrrx8RgIZMooZdd
Bgbmgp8+X+8TlWwliUv06M84kbgGtIVJihvnY1gOjVhzsQlyi/AC3Ag6ovsZwlVmNwr4NHqDvXuF
QD7wcVipGDwl6ECOzXpcVzv11gfpq9bTrjm8PSZlESJ0o3SHF83NcbI3yElhKFDudXJcFGUonaEb
YHvINlM73L6J7iFKsnHgfW0KUS71JNR9IEdqg6LoY0Pz+lapPeFNB6d6qxJiQDpGuf+QTazNA2Kt
cWiasAYljXNrumiNiWWOztmieA6uZM0Y+8ry2i4TA+GIgY7A8H1xqtcJiQB6hdMG+cm/PTyFRu9G
H7b16UChAPGYGeC37X7zHL6e8Q1Hhcy/a3HlHIoz9Str+0pWuO0Vj6jVf0wY2qYRJN2wBJAV2ed+
izBuZ2S+V8Z5Z79Xn840Tca1s3omi6zZGHXcAAJHAOgZktPXY+qkfL5/igdK/hHmFUniK3ZoWX21
npNa0Lbq2wN8zSeVNr6SfUcMgxdCR5o4lI8zlwKhZBrJcz9tV4dQs8zwMrmCsY1oubLvGEfFXp3r
YW7MH+rMQQMbHFa6V83tW12e74OqxkMFTgB7u/fg6YAIWt1retvs0+DVEZSoM/pXc1A64xTKXzuh
iKrku8e5r3ZjJ91XsJvwwjGCJ2W7fKjZq7LZpfjEJa8VGiRPamp6sqFQ2ibxBQ0DlFvvg1M7eaQo
t/dzdnD3cfZZdJzFK5t/CG8ddSiuL5/BJ5ufX2ilYD+f+JUdlVRdiZ4xk3AgUk+Sx7Agu5fEyEYq
sGWS+Kou68eWy+PZViVa06zopa6p7+MkY0NPoHJg9bNsbuILiWR4vlOvP40zLnDkKkbp7V+t+1fO
RmT45jq12U55TNsG0i5FrTp29LmVzt/NhAoz53b5LFhFyllmHcrH4Q7/+bz4pPvkvDips3s3fNXx
+bXq4KJR2HBWx5x+itbJbXCxV+lrlf6qgxopIlhxZkeXcuSwpHIpxazVj8/7NNOABPPXhrW6PbbP
c/x64Cd5fDwOxWN7KtZXZ8zp3KEu4NHSQpd2FuVr9TmtzO4y7Yya7iwz5lcS1FDw2ujd/UKWtSJJ
3o0Zic4j5h1pua4+7743Zom844P8lOaqNKszycHrFyNTGT7a0eU+ebVTWrZW16kzfjXjjBcUy+L2
lZ9Wp8fh0045n/T6QxQFimFl2tTWOHGmHOONhjkgDn5UUSwgrmIu0/n/fIEoaKT2CZdAIzL6BAUd
vvRyuHVKcDKCVxPQ+0XGhl0VmvGmV5EfPgesY0Xl2RdPLZDoIHejMztRmGh6N8ggVLTBz199HEUE
/8FNt1wNrh8CXlTJ2n6HqqLD3BNkQPm7mGAGBRkwza3Ng8axYVY9fKE4kCg7B9uL1S9IiF3pfmFH
D5JTxINPMy5JVSFgf/Gaz+4mbjNoo2NPy7raO61PpJHwnkCluu2/KdFcw27K+chh+KqRyWU+/P1k
brwNeYO66t/ssKp4+aGo+nymbT/TvpX7kqNzEXx2iPfzIV8ZMqoxKHVCXMVh81wDGOVE2OLkFVsX
7erdwfsAF9BPEcoTTzIesJFJFVbBmwXstGmee6OYqd2lnS9ODPZCzphTeFx+cvWfpiMzmz1BGL2I
NExKvg5iPgokia5rUFF8iEUcodUdPdhb959lJvTv0EDuMzkBfoGKf2VJssrSe/FXOWZHjy6gppQI
gftzSyDatv3qvemCoP744HVazX870/zERo17c1ROwxxfn+5w8Wmm6mlzZ0o0o6vF4hEAbEAINmWj
Iop9G4HsEINfvx8sNxmb2XZk5zHYGsoN2rQEqHIWtyGcLUQgLveBzVE775MFDYQqI3wj7jSZUwdU
NRaNo5ursOYJbQkY+i84DsrFQC9igOQk6pEkq0STjbTHa4wb0ZFqISKoOIFWc6twoQQQetJMGZKH
YTXLgBCNoKywDYZXo68fp0BC86pnrwj7nxyNLOiCrMSVWtQe/BYysRpabCBu17xQ+zpBRmahlErp
3FF7SCq1Q2VMLe26r4YMmxOgThg3GP6gDFdLMFO51e40URFbmKAHqnzff6iJpSgQmD1rixDe5Rut
V0D9igQSqLxNG6sH1EyAZJwPuqHGumC7S8l6p8N4mL15GvMixNuh7d17rI2tKsaz9/0HMb5ur/r6
fFtfOKBW//Ip8pgRVqxU0g7GCvi/00OaxleB/zbU/KhU/lOgiw6vp6CzLFG26xv/EjD/p4U+us8b
djOYQhPuLqpVsX7NSEDYWxZiMgLjmsAWyIzzbW2d4+kH7jliccri2dc39uF8/OxOX9pKIQ+7u6yS
OS9b3icNCj/C582G7/XjhzJHQB8JnSV797vP5ZC93qMD55Io6TuHekmaZfEYK1avHEmBf12iNW5N
3j94TpGD+TCTiaAr6KUO9S02nKnQL/7d9F7+z/BmOKHha2KG1wHpF7oHURxrKiQaaH7K4jK8gd2b
flbFSFsgUt5KY5723On8S19lU0nRDKC95DEbk5JDMGg5XwAa37djPoOEz+RGw6/JCJEQaEbOUQ9b
VD+Wtv8cMISJW+OEGzZ/TO7fpNBzqqNksWBMoSB7qH4ZfesLupK0713cd7VDs0r7KGxzKWwqE7yy
eijRsb38ehHI4E/ncQzrV71Yk9F3HeRT0gXEF5E6Sxo3+8JFy3q5L+wNiZNLz1jo8NG4iO7o9Oyh
N2YiWMGduxsw6+4/5aRTue2WORudKTZBrRjntSZuJL07PkFrunBN+WIBbISKZ/jsE6s3w4y1oMcQ
QDE4Bc+0VDftLp3YNMWBrMa+wcNdiVDT1cCV9ZT4NlNy0OCfOSOJFeezal6u9q8WxSG6Nmy+RbuG
tzevN1M2GWfvEp+Odq9es2m4xS9yJsvOjM1aF6Vd0TCrI5FzjGi06/g8f7EvQKki5gXaRlWI/EQk
vhhWw606U1g7f5sdZCyOOv9H1HltK6plYfiJHAMFRG7JQcz5xmFEjGBCfPr+pru6+1B6qvY2wgoz
/CFRX3ZjoqOdiDkw0s3VvtY9jlpTEvTyCqi9amdzdkdMb277B72R8QVOfV+PlNFFtiFjs4TXvkFB
g3JXCyEu3UaSHTTKkA0WsBLxSBY9p8aDagdruj7MQNJkFkLlslgTwK5bHxHMZyUP6jRlyYlCrYvZ
HEWcpn3svugSDHIwBIUIDmm0TcboBSnbR91BPapyCuw+0CC7Oss9golszYcdEORa3KKMABfH0jp0
yuiVfT0VpBkxgzcurQmlC2gKeihtLiEvPGLJKrCuhCZzphW+9CkE/di26PECo1gmCDx7MIS8xY2F
GBcd6ryAWWmd4NIdNHpfayYNRHY9ekh1nkPpA6L8Jamv0UqcfTfpipZipA1yv4rKQIuRjaHEtE6H
58QMq/UdDudTutsD2ljOJ9E85JdhaeDOSusMG6puGYE7oCNk6xbduiYbQnMKzNo9AhjvILZotcfD
/snii9+dBZqBruLHNxfWBayGDERFzRlXXtXdPLw2VAJ0LYugSeZEiWKoRN82CiicI2kJFHsp69Ng
j8qomZzDE43jR+eDWQWtwLCyh/BBurALXMJ4kPcNXwirKFb0qRc6F4jtnhYD6k7+eJ8FMqDNQcs9
UMEVnMY9fPSP3WWYe99QjYHzxgfnHasIF1K3nqE5FX8DuLl2EWiR4dXWwqM+0aE7+RrfASJBC4oM
bFCU81AptUD9CUM5rmM0Pzglu90N7DaiMAFZNQTmOn0/dtUBCEHUIr6hNIf+BMBU3k/1gE19AGsQ
akJypT4bP9ES+CZUFJ4+vDH4iBVU00NITfouo4K2y4BiNRvKVhNOBhSUMYyDddq9rBtRTssJZEu7
mSC36F2TF/ig04AkCFjqaQB7PMR0wr4hoYMWl3PoEn/YKfrLVMD8zRR3DUgGNQQrCexoGOzIfxly
apzCXsdbZTPQXM3VA3VqeE37tRDdAjQ0YoRBQJEdurSFwCFwKmJ8LOnH4S8CeZxmBMUEj1Ylij26
l/abIRNzUOsgXZ8Arc52bypj9JDecSMkmUWPjd6Dm61wsXeJAvFIMTv14DfyABkV7uIFCQagFXHI
K8omiMgb7Rv2in4RU2fkk92dZodaPL7UmArDhavhSpYiPo12HV3bCzsbThU+kQFXB//CXigfn+4J
mhusFzU7S9Ik841BHn8HtMc75xnd0W0TYJURpG6z1wjBz4HCQ6aDKfiOe43hJ34Gy7ayRWGJ0NSq
tnksYkdo0wU4P/C3O0IAytBM4P3EMO8iIP1wKN7wKooZJA8UmtwP2iuYHa3pq6GqDVT05Lwxi1yG
9aWvTT61sQoMjU1AxK0esmU+rGMVN6um864oo4Ca3bfGB4BqCzK/0qV6nXdYk4l5Aa2Sn9ZSt3qv
jmobHWSC2OMzYvNVb12k7Vt6nOVbs+aldBuKTV70dTjfTRKOGsIfhE0PfAcZgoRT1NGYcffk1BUb
7hytyCq+lgELL/X8Fm4JAasfLYJpNeJfLdZNrjszjM4BSFsy1gyFGY+sF5+gozgCNHF2xSw1gHTV
gbZRJ3myKE/eiKBJ5jfGrAImd5kgV1RJ+lN1Mo02D5NB6dfoRMOFrqDm6ppb3GLsLfAPZntuIhSC
rsKVroBF2UsF63Bzl7HJ4gLEBA0QcNLn4LtddpQ+QSbV6/Puo4sBZEGZ9WPXTq56AiDqgDmnqgxM
GZIk72XgMH61zKkBJigWsTRKs22kbccfGNoINyPaTOsPTlrE3gdYky5eoIxfCa4QDhI63qnzQtxD
9570bNH9mad4SdH0dQ87OA4QOW9k3A7E4gTxNfcN0R5pOXQREK5l7+j3n7700bG2dzcQZ0DRQ/ci
IIcST/dZOtYYtuGq9+hQnooRHsC4k9gI070eTn6BQIJLUIaHHqXfMO804Sl9ITLc/c8OGYT5bcXq
h2NbM3nAiVdGEExdfafOT6t8pCVakg2UMaKJuMyboB/Z5qXPmbW1UEcIFmXsNy5V5IyIYxLwlVNQ
+nWEQfy3uG0NkCtz1dkh1BakMbQbCJooL19gVqfw3nTVmhz8JeCsd3DeGejmoYwdzExkBd94kOnh
nSBtcN0WC2R7J4f5cQRIE+vbIXnG62EbNA049cnFu7TpA6YyicXL3rp0TcxmzB4aUIFB+NP/JGav
YqmFBOEe20lzBXN/HpOVeuetKD0hDuA8Qtqr0Yt9Q+tTi0PdhuZG5wFGZkD4pq2W+7yH5t8tOaIh
WSaN8BaeA1SEsYUjbcBfxEfLSLZ3mmiEWEi4u8SHl7iCV67gc0Q34zw6h489oQrxJDIVuUMQ9Zi8
20AJIS5u7og1ozg4PYbFHoXRUA0BBc0wBOpX7jLC970HwzdprpsBPQRM1FrUMV/RafWZAZhuWadB
94HXTxZTIST3qE3RiMv6D782fQFJR669+wJ7hpgBRbEIdUXK13ca+nS8UtDIdqGJL++nYZcv9JwA
sh8hef+UxNFRpScCfndLX6BkM0ztJRAKwB9DYrklJsHSLShpwzQtFNzOxKmFSxvuQ4S30AbkPnWd
RNO9IqVFMtPdBw1Si2mJUSZqtOErekWtBDgcV4LJIsAmmuI/LRROPq4t01cfufKWy7urW87bh2qe
YHXodR5PTt9WAI8gcARS9UM3kO5wYdfovy8qwJDjbPxaHWnwG8IoAb9fpSKcTS9K3aBKxUWh3URW
B3QcI3hSaBIYYkIqwaVLZEnQWitFxftFaHCBjlYMXv3XLmTJPu1oqi2Pbn3N9kHhBFd2gC0a9Q7R
98U0WqVQT6ZbesXNu0GK/fimiZ8uiwuUAZHRu4MTUHyVi6daj6XNbEiny/0dZeWYcJ1uErk0PJ3G
ClcvY4nXO740sswYOJWwQwEwXH3XrGNP4JxYNbKcPbrZEB53uW5C3rFzdKFnhOa3nbJXDbYEikyi
4ZU1reYaztyBk7SCPkc4OKAF9tg3xgAQMN1DpaZjAJ7cnRvuQSHQCbtderUX29qNoFOyFmHCOcHw
/EVezGCb0XXPCEt3RNJPknZmrSEifhgFqaYg6zn1lGLJbb+UaQ32Iadogbp5EOG0XDqmJ+ScGERs
IYZVU2RPBFfx2dOjSO3nquEpodpBhbuG8yPMBSwGzlRbgDe9MP+wzaVzQO2Elvf22uicVVqe7cvP
9KigsBnCmkjeb3KEgHskzp8gsMtaT+pblC09sbY4jLT+jb3mNjGRoLSphuJEVPmXCQykwz0g2Wt+
3HO7FlwmN5eHItDWPrf52UW3jkBsnr6mrNJjsDTjq24/EI5994+0FpWsu0QgAkgM0F/0LVUAXJSy
G66Gbzmy9q0XKlePMV1iwqcaKkYv/9pF2grY+iUyYU8PxLqRsA0ozlzbFxPU/GttVtL6fGk/ovrm
+gZT8To5yJU7rbm6hgMRwBN8RljzXkb0tw8ztCMm5SKrSHaW2Pjc7TP68nRsNhiO0cnqgwU/9KAn
1TGLpBDxwjJRZNkRZ4RXiVo5HBWFmpIMikfS2MGUwPA5jZ90us6hsionjHTyvRKmxfbGGAm4AKw+
FAP7DZ+KFaC1JnF+ffSZQmz7TulNfJ0LPyFbLYvdmw1sbTSc+wj6QctRvgCGUXBcKafoMqkojFAv
ZPuAmtI+FX5zzBJmDm8BDNF8Jg+oItS4ltGNFC6irS6WwWjfLnvNHuAc/AQDUjm0UTCnJ22YtKJn
WyVOgHZzw2ftI/rxfH0uNjZ7E1Z3/eqk4Yv8xzY3JB3UXbvf4XuTDRorNXO5DnqQLqDSGh49txki
r4cuhCy68Af4GiQDzBq9g5cp+cKIHHsNMa2TjZcht5GBcXyzm/owaYJPoDkm7NgbbU5TZDIwH0Qj
5TE6o01x9k9DtCccoDh6hvR8cAYaBCu8nWIl/h0UYZ11FgMuuE6hHun8oyD3QbkCcf3CPRyiExn7
okSUhypXw9H3H7BMI23WbjSI70+a3Urd8oA+u4hzFJslLUe2ASIxQip6yxf3xOPwQ6MLe5s0n7BG
HXNlwv2Bea1bLSR7iE/GD+pwUChGtVVB8HONKsYVsIJRnSSG9RIZNuby3dawkkKoGM8NgMzYqhAd
fvwrnqzYyb3dK8Hk2zvtoL/dTm4afaZvkMqga0EuIntELrx01JbXSkXZeAmXGSJvy8qR0/rIhoUx
NEwkuH+GFr5AGCfHriKvRDz9QjoGJ1I8UZCtZioV1oMTj1gSAoLj7/S5fk7ztTH+9FvDLDRX9UFr
pCZvekeC6krPHpAbnYyEWupWa+A3eIe+SpDTpPd4matNSwMcRvm34VBNBup1UILWPTjuj9BHyQnO
6wqlTMYyq+H2zVlo2CdWaVSO6SlDIqIl3VX9N3E3+MK6M+ZC6O51koYahMr1dd3EUBLPSww4n51P
pxwq9Lisdx7Tw5XObs296W6l9DDPjejEPoltmShA9U+j2jc5IcxxQ9GArKd4BVfYPdPXnGv1onYl
SrEtKIQSoVtcx2l+t16kVNSJSyetvFsL13fvDA7h4Ciq3RSpHPeF4eVzbyzqtCyxvUqdc/wZ6F+g
VzabANc5AyWU1CbaK8SNF1W2s7M5dLSuvmAMZZSqKX9RMMQvBM1I4kvLWFRduhtoDB3792cnPfrH
Z+9+w6EM9jTZE6eN0LpueOnRab5c/wSik/rkywOrcnkH2dHPl/QmVlVj2Gp06nr0QhkANllubdg+
dJBqwGIAlCGhttya/ReaWqX16fMDAqx33JzzdDaZY93ltLQa1B4RV7VO7SYTwztMCvoDVu81yzD5
5N+Gc3dz1vyJnttPFCN8XTwkuRL7w0RcQu0CnMbHP8A9Q1kQF5xBtTq51cc21BCXuM49Pjz3fm6N
o71RQjND3mn3TshRsrmU/Ac5NqQ3Z0DBASG3h/d09VTcrVtbPmJjniYI3oo2jkPe7itYNKHe4j06
B3F7ObIBbAvbsIFQeLwYWQ+T/Hh1lHYHhMKe84/aLtctHZ1Gx1idSIpPrvSBMidF+vuK+nJ8wY2E
AOC5Q8c0MduAdBDpfCDXT20u30mPikhqam7VHpxfdV6Isk7WbYlo/btP3J3OslnZwuGa7kL87qfo
cGz5MMAksrkZXXpmhS0nwLj9EQUd9nPCI8QY0ZEnt8usEnfO88BF/PhFfZbSIfJRo+++ualm9Tsq
yLBA5Wv0rlPN0bxyWHcZ6XDWj6snwSHyVBiqPsdKWPVA/FJbByiDPjBtZqcVPhm7OOYGddQKTuEm
d3FBou6DWryHYgT7HJZNyqw1bAz15IjtK7WI+BpUM7YQJ020cBmmi880j/EAntSSTx83J7e2qnrM
cQfXjnaV3JImQMm3m+E/S+Lv8gU76ShVbZ3CAwHrYDkCocLflDluHAZIS+wSkIVziciaJNMJY10D
1Bw+KDaTFPmteVr2l46sH2wmqRRRjaP9jM3BWffvYMKBah59oGNFMX4h+cYoOBGQ9wjvHujpTevr
UNie+fyA38YHlxJPDSBAn4fsQlF9evtJk1f+fcqkusdEVkD08azclxvQhjfko1W0l8BxIP3VgXAa
laWVC7MRy+m4LMO3ETXLoNgdGuDHArQX9enDf+MOSG5y9HTw8GhgRLkov6PfjRQ+e8WaiPvkHiFX
NFzlw9od8vdi8cHu4WCh6k1gwMMA040VPnAH4SlstN9hYdONohwEPMqGgU97t6ugD8nqNWQtP78s
UA32jXUC4uKz1xBNV0r36hoSeFBbFx3D09ysb1LLzgMlLB0UKoJ78AxuPmYJqIpwjZA80d08QL8R
d9mXZ9BUiG4INNxmjXlrfsUnlloVcf6BPQH/IKiUlwX7Die6hHEPZkzMbHT0/FyuJQV9RBuKBduN
RgBBRxxiCkxWx1x/Q2MNSuBjNVeHGbr/BzoU9KTjO1Er7Fr+AQ6H0qDmigIs1ljJlZPXvxO8OLz3
afdZv9e0HUHZUjeTLdawlC2LcQtVsRcAIquh2iJZTpme6jxU7aHewyiEyoHeQ86EiAIv+jiPjBUQ
ouPgvWIboYQLm/rrt4pZmfPed55JKZm06oNHXh+dhwWCwkXDlnpjIagn2lE0Q1hKd+SEn1V9V4XS
Jcus8+DZeXduZDClJVAfhrZVoVQTFL3TvDVrtg+D4g6cpsFEhv+OCk6bmY9eBYyuwinnbMR368pw
c5uW6Ytr77UjejWVB/AagYfUu9s354IMIGZYTsMDVIm+pOkfQDD6Skx+HZdU/s62EueJKBHmyAEe
k4qydIwEYGI41wT0Xlc0C6UQeAfCVgQIH1JsRugtqHmGUwtw9APeRpvZOdL8/PZEUWjJ+6kugCEW
RYqBSUndghnRvya1Nrt4TIzhPF7gjkqnRVmG6p1/o+yw7B46VPh8Nbm12TL2D3SBHm3kXgZaXAW/
DlstmL03QFAQ/KkwJ7p0NPppmn9o55B+zOAzVzpG+PREQEtUkAav6Xl86F+GKNTAmmI/RZODQLF/
2dYnCqW6lggf1ZDFjKuYaCHbFlsEAemoIZT0sRukT2+7AYmB5Arp75E6KUZp6tw0WwdAi8c6Vcjd
khcZY4sCfpkwY3WaIVtm085GpayKtekjrPUBY71GH9OmI3RjbyVIeoXsKjQfXywTamjkIsZCe/w8
Nnr5+LG+jhk/d/xNtpQDz+RHB04+3plPxjcG1upKfXcN3TkJot1Jm2H1juhs1tAIAGbYiKl2bJYI
w3rkfXaTPKHoKaj64glSG+Zg47RRXQnvE8Igdr5Hu5yhREC3Wo+IILSejmRoh8AHy6LPDaGQ3XFf
253q+8bTr+0IQVKWfH6td1RE8Wm4YLLyc3tiycW84bkFoGV2dYpjZlBSOaayhdkPhaQRSaBa9GE+
P6jKvm1tVxD2PIUeXh+dzi5rQHVyvqaXHkLJ6mpE3QDd0aG+dg+bS6AHDRqsTxu5ao1dlFh9dcFl
hMYAHl80kSAHQsLmx5TNdsfSaqyu8+dWWlpUkvnYdXEBbGLckrx1n47V69jR3Uy1sxEWBcrsE2GM
GMobNVY0vG5wb1f5hep9Fqk0dKv2ZaxnXn107j0mvN25h6MWbfQR/Uu+NU1qOuBIXqhRbbZES+Dr
Pk3/Plp+UEpFJPboleDkqC7xcVpUbu1WqMwpT5yx3npZDRxpwe1H3KnYUoEdqEhiSTABrtBA9y4q
aEdaHctWUCx9Y5KlVB0V2pclYFYdVk/AfHp+EDQ5xPWvC1TiGHx8fsHKVYbc1aiVh41/T0BrBXDr
c6Egg+jrnAgt7Z7At2SKy0KtlDZ1A6WUVZPYVwowLWRKPPXgFWlQ4WwFLJeKJYiDs522WUqPNRfI
IsBEZJdYU3NI0KrNgsqyhaYKSNnx502hEj2XIfk1xR7agLUpa/RlTKrfeTlNpwlouteCQtkjsMVK
MxZHrUZodPTOiSaDOSAaQJhX88vbz1X75hVleKAont1slE3umUeRpeXVHzYSVrxIPwcF8XaJWV8o
iG7OjECDod3scf0pt+C8gqamDdfhkixZm4k2uvii7D99Bv11egCBRyWZMQ5rgZodjVJSowf+jCjI
QHmh3iUZGomZNoJeQEsF0UpV9vwa1RxKaw33XrfxxMj8m+bwY84mno9LQH1QxFHcsB+tcPmMPuDb
7uH3GOhVojSGzSswhl6OQbzhXavglg0u937WaH+uUf3mPjjzwScSzanKYS+5jo87FBeB7lJREbfY
8QFdKPH1O/ustva5L/K2Iv0vJn0s8jZIShgKIhSHySXknFXlYA+vsnszyuo2VtShyTZCIFNH9bpu
Z70bJvOK93ENX+WNTyHJTsgA1WYXsugnzR6/HvFXv/IIPT2Mu3gkvLIwswHruOcpUV708tLwghDW
m5/z8SNt2OiCeHIBiid1ekMH77b5QKvBQNxF2qldqtZNR6IJs2X3Ulrpyz4higjfg1QG4BD9fcN+
R6w6ZOhQ2AjlfirLjGX77j7IOx7OpmfYveaPbfq1UeremXZvQyHJnb4jnhrwZHVhjC8z3V16EszI
oSF2xoW/Bzui2J5Bzy1LTHpvkDQwT7ozJOAV7KhbXHaX3RfrH6LHb8yn929jmlxxkXxp6NXjx+6y
qAcPFPIzV1rLanCKjPUVAYlqTF2Fmi7SEeLlSc989glNj8VQtPCFpYfXyI9XB8AF5pxwVv8OobwJ
0U3k5R9ItGQTERZo0MSjy+QYbY2nw7pks5UGL54RtRHFzwAvYvouM7rR37aQaakSWyMaXXTDhQ34
Y/3BTBNBDLmX3xQ+7Cv4anqAwg4/qSMyDezhd8iplhtRM/KEFrOW/ArHe1sfABDgkOuxDDgtvsbv
Ta5LlvCIuVyhp+VPKY/ZFCq4MAC8kWJjDxAJNn4nzzVtZIvgObYco1NDC7BBckKRiBYiPYr1WvrH
f6La8sKU1GO5r7mU+6zd29psNAfmikvtjONLdgds3CHudICT8Opv3kXe6++d2Itptta4xwA4pwsi
mt/GwOy0QvmurLTh4MLv5a2QOU12F3u3DD8WEvPzq9U+WxvyLg5wx+Fu0Ik646juitIoERdldiEB
AwjjniCLhpRQPKu1SCgD1aAfdfa38mPyYSajYkUty60zwf7OSklcxLDtHAbUl5BeREgaOTGQ6xB+
c5vFhKkLEohY/Bdo2bcR4RaxOa0dm7Y+hyhA/+lKX2BUnF30pR2AAI6I7F2I9Oic8FjdPsRNcOeH
QI5L7ydiRrZZhCL0iAATesMF8/wWXsIHVjSYqHC8NsbCWJSbaiO92FP4jZDbS7L2O3oyt26mRUTs
M8EkLNjnLipnxYaiCXDgaOkpW7JAb+kRwD7hsrf1JG1n7Ua37pebOkp8b1sJC4cAAW3ih1NtPjZt
N4YLOouu2a88RaSRi/ah8zacA+3u/hJtwmPn3KHcZ/p/BwKIPP5OmkJpivRfjhp9+abz7dBUxvaM
QkGTKsOTVrTYn4k3Gsv1b24v55+AW5wS15DJYnf/48SSpjDYaUE7GkOscNT+3RVpdi4YK9qtLSug
7hscF1ZMWTWbm/vk7d6RlXsDvAf1C1eLgyYAdIDSMRGV1DYKy2m+UjzDF9/D62Q5ZFc9TwB/eK0u
CtCmZfYv4Xt/QXbz2El7506JDBaJC0uy3CrvA41XZtHDqfdfXundwSXoLMqnUPU/EZyR33pnUO0w
7HqHXnuQJlSMkBujTxZk/nnadOTUVF3j9xVNN1+brjpQB0qv6tU7tIAcubFc8x5yWQBC2W/SDNh+
fRHKPAwUT0aK8buZ/nMlY0dkQU8j+Z7q3vTpvPF9DZQoVWT4HjTTozebB/wERj2n7xtd2oyihZgv
lDxOTmb5+zaMN69wvqhfy7CRe3bbB4ZSy0BuS08GnpTLoq9/2Is6oO7+/1CGBFX8W0wFkDNaU1XQ
wgZ+hDbqjTiWmUj9t5yd5mw2F6Y5FejwlLxj1oDklABnAfAiVGsRAgIwHLNZsWbKfWGvxexghATL
budP25g/5NZ8xX9La3W3uGeVwG4OuwjFIwDmipd8SFQISXnYWYn3uRlRwyP8acskf4T4U1B/4nU4
TzxUBC7/1gCJCPfPCTVsG3FuXlDmgmivygWAzEFRlceDAogYXYiS1qMrK2Dl8Y4F9c1mfFTCQyef
0FnC4arFSERqtC1rMHQ/H2lTGGuwfD/ILFI/DV+ezBwmsy1GDXKI+OKfBKP8TfbzYlbMuCZoMqJ2
yYXgglAGYgtl+7xTKhJbhef04meJ7KOyi74DaikgOlnOQALE3AHFZ/dEJc0VYSZqRgF76Vh8HoTi
L8xpsAF0J/67U8m1gJnOoszl+y3jsqQj2MRhJL9k0cHn0Zjzp92eTwFbtStvOrWmrNX8YQmXQzYz
uaT19W2H5737t/0JrEZI7jQQ2XjruMi1EAeSm4gENeHlIZjjvmf6kEYlf/HkB1RPab9e21+Kvj5U
inNY3yBN0z2Hmp+uNPLiHG7bCyv4tKOQq7eBmzT7H6SCzKHs5PII0eIofro/olqBWIeQzVvo76Mg
8sJ4oUUqK9IBAimutUViAS11kAwo/4LkEgUSEY6Q3wJCBtb2oOn2cFH7JCEm/Obn8gxiKFRKxIoK
fUAeqXOQUJKhI37As+vorhcBE4NwgWapJXCNyXZLTwIgLyBT5+DrWJqawU/OnV8uZiinLIglqGRa
5y7XLOJK9kVRhKIP8C8aGZSJ4Q33qAryM66wSz/0G2fRd4pVIi9E0QvQFajQBQjC+vq0UOmbYrgo
vbzSNz2JjUj0/v4sNckaKmwiS264JNPi4w8wdfJ0VkH67Q1X2lbIkwF7AWmFUChQ4m6TTL17p1wk
dbKkSjKcJ2idFtE3hDQSn2K1fcLpUW2/MMY7Y3tBWgluYQv8hj7wdSvHci9HigDixOSLX0df1mCR
56KRps4KSQfrs+PIOY6Oo2IiulAX2qLmsDYsjmGz/93A3zxRT8mErgQy4u8PowFONc60ctMiXu4a
ytBRfscTgfDTRIbaG/Zg4Rps7tgmSB/1AOMS2+teI1E6jQT769F32BrnM1gvEVefzsHs78gmahd6
Q+MnAUZnrtlXu4f2K3pEcq8O0wkWHsAo20sD0YP7DL/d2fLePtEyTp1m0kyevNBRRFboGWLx3lxA
gLhjjAvFajlWaNiCdpSn/d2yvdJ0FEpF6lAKQ2YAbskMQOw2EjHEfeINlm9O+9oBCNpdtIH5QggH
4kHQF1UQMmH3M28S0F436giEJoNbQigx+hChKQmd5Pj5pP0b+H2wIwDvibeG5TTF9IIMJwK4GTx3
9/Hdp6jlv3cFTVSSPYC5lbXHX6idxu9RHRPp2wCojVejZ+hde5AqAbHVnXsPehKSUHS/iMjFR0kC
Z4nOTwHylB4IXI9+LuMDyPoBDiNxG/3jELQHf0wAUj2pL/NENKUp+HQuVBI6Kb1P8bXK8bgyN3kI
GphFRo7SXR7QHnoikgh5C5L0psH9Fc89sHc65sUiIdWITqyFoYi4iBoM4CR0k6jdEhOvu4t423KZ
rOBCZJazDrxsLaG+nIgijgwgGUYFoHnOOxjV6+zuscAABcRtw8epeASRT4Ds5BQk/Mx5CBk8I2P4
ySol64GId9Er8Wu/s5IFr4f16tD1pupxhdPatE7UyIizYyij9DIC04NdQDEZr60QOuonRIKxnVP0
S/BSHeX85uo9h3+ifeVYjIcEMglF3ZM+sSlGtyTB85wQCXeG8PeaWSw2Yjl+T8E7XEYUuGCdMwS5
5UgfUv3mw13FJOjnCXV2RE5J1hJqAZYYfdWRPIBSGpYDcZsS9ZirZGEbEebIycMA5dGe3kiChntu
IHmQKOqIqxLQqYDiAtuFmAhdu7JxYDFJFoUHgMtHJGsSlaDHAt9cns8LyZMBtOhs2cm7qzrihCZf
Tr6iiVrbHcOkq9PA7+oxkLeQT1MltJI5ODHkiAgT9i+uEPGPGxYz1BN9OUumt5agg1Dh666IAp2s
Rx2Y4JBY4E037slN/ibhGSobLgUhrw5FFEHq3l+q8JcOICRM7ild8/gmYsVO0aP1bYsYtxx1l0KA
KoK1ORuFORJ7HLGK2eNPFK1WFAwIBl8kKxWtcolyJfwQ2Ws6g4RwF5ID3V8OJXUQ2GJOoNAICeV+
SRmRPQcJDKLxEFMJ+jDwJMr4kJ5fCSQkOZOcjAicVh57Cx5WYrH08KHBeJxnDuQqONPq72qlRGWy
Fx1IHyWoq/3UrdC1JGL7IPeABIpItnQlh6TqY9OgEP8mtqU+1AWrC6n4lxKaLlmg+6Tp0UTY+x78
RRqSNEr0L7eX9+3XxnhFODou8OLj9CUT0IAJSHQmx60NYDUyklM739Nd+HeH64rKF0xDytBdOtuU
uU3+pifvKEVlPQ0JZwPcN7mRKqFv4Mj/qu0yKDZfH4gF+vOKZ/oND7Ivl6nBJftL9hTMFMVH3K/N
M7Q3LuSJt19GKJL2uKz2JI+8cIkq58ugIBZ1UKIkUZPISCIiSbH/DLZE/OcvTtr0pgwwprYEtJJw
Hq0bRkXjozs+R7irDXN7uN/vJY01Hb33C0ZkfEjiu98fLDyscgsPqyn7LwE3JVhroHbUAVZYPbCh
vC7QCO5rETrOHFBNZhI+R2N7jylT/2Dt2es4MKuMOvOpWK5tNiT6u2W7t2m3OysowdZqPCbonhs8
ojMXFwJ5N5j/tp/ipyblizXKPNa6zjzrdkep5W92u3AwCkf8ciQx/HotP+21p3O5dGjr/m5Q3RGl
P1pj+v988ztQ0nNE5vz7QDxGJWCnxkkOLgH939mkg+RR97BxP+P9eROYBiLFh7yc2CKi2gcYW9bs
NU5tWNoJHF6KLaJyJVEp1RICbzLjX5lFChE7kzganNLSGRw8NJkY//FJ3Di3k4uFTCQANQgGH2f2
4Y72IMN8ve4iDikzge6YJdWRlDRlNGKPQy7lAbgVxjhlBPpCdIP+SgljyB72CuO86GD1+U+k9gCY
OgrsiSXgJuAB7IiqI6B1+QbQhPm/gbrQNRRFIlFuQsRxIV9ojQFdIeyHmzWhrzWtZFiGbNoDtu9A
ao/Xn2iYGJGKDemKgWxFK94Zh1GRA3ys7mHpSjmMkisr+rFXQ7sRg3fW+SfCbQfAu+tvW2EnkBt2
loDNWW1zTw/kpgYsD+PMbYLlpy2FgKGI5kpMJXZUIqSIFhRn/eZ/yPspw/6WC6kGpbSiJaeRMoT2
qxp9bcb+26eZTnEUiVSmjtQWnr8yIwCH/x067CDdvbMXBtdYCwdSxjIGLQdw/C/5NN2UTIi8yKTe
BBkang9xMZbWyGtRXjz90k0JkyX5SV2pLKK8J+Z8bHZ9uZdNjTHDHiVnZgz1M85rkpNCwvjGoIC4
UaAK+FLBO9ChVqFydkt4JfzGveUc6TCILpj9BeX4geTwC7CoGvC63nkI8o1+KeJDJ0BwsryWY9Kv
j2WAfkSZKEEwDc1bsdL7DBukCJAN4I/6YkFZ+rcI8gEfUfari/vugSVE0AXvuFc/91SHLWzwGoCJ
RLORnU7lKDs0RFB/RLIvmnVHI3/QwzIwHDBuQfWxIcvmLIpZjCeqkZIKAG0Oz/M6/Fw0jQ68CFSe
MN8qq7x33UJfZDgKikQlqFIZsvdQ24uDZXPfik6AjQEmI0tWUlBltvxKqBIWiUWVSGWh+uYZvEIe
yk2mqqhEgvy2u90iWkvlsS5TahSyplAZpKZExZEOlMVm0eEnTPRul0et+SsP4bvs5qtfzu+0h5Hd
6czn0/bUlVUeUj+byObuUo7eZL9MVqqYsuTKIsxF0yh5yoxvMUAoOjPv3b8yhexqLWmVMFSBEMgr
UE/9bT1qX+tK9fu1kc0132PSvJCq0KZwehuK3xQUfr6CrNZ9Co9lwMzkiFbED8dAnaT2qgxZTLlG
1vhgDYfDfX/YN53+cBgNV1GHb8BC/rZ7c6kvUP3ExrAn+yh1EegdspTy9WtcYQmVqTL/bi8unlxE
Wd/Un8EL+TxJDkwZOossclIUrneksCN1+GXw9UHOsQMCz/1VC8ng+NnSA5fCTUddJw9o1eSByHDJ
jNU7sj1rTk/5jlATOs9qdKNL+tN/K1iFBp6oi8qaJcNBLm0dsLTE33LBJdNF7hPlNFHb/zskwe0T
48gWxpk4WCyOsg3KMZedlAb64DCQMoxUd+YR55L+3QAO3C97BoIPKBu/QxabjCRQoz0tgsKaD6qT
znWoINIsS6YcIpLKDc4toRTMRGoJ1Ak0hB/A5BwFyu6QrLkkcU5lzzjNApr8EOPIaDn9toyccjvI
G6SXxEIUMAy3NePW8hIWU85AJN5SLM5coL9KPvrng9rg39X7zTPw0hwixyh6eEgJ/cjLkIKgLAtx
+SU3DJwRAnfBCf6OG0OdJQUGF0gPoixEhccizyi1MtnOpEYmsbIMgPW6zhVAdJvzD1uUaVq5113t
6MOGxuRNSuTLDisjgQTpHNnefSx5X+oc4PIV67MvDtYMWLYuPCS54dYHyAFmJFvzntKFfKgJ2O7f
vgVG9qcLKgmk1E6kXpIiWVxZv+fLtofAF1t6w5IdvvCO7KkvS4dlJxGueDdKSJM6+774HWaoXCpY
e5BMiuYlJD1poZGRzg802CQ73YpT4vavCCNv+OeGJ6mWltS7hYsOpHWjOyP/lzJMieyeuGFJ6Ud0
MTVqPqJleKVMJLuTbKkislrr1r2/jV2sf1tR0cmY+QOV7E9GMYnrLyeVKXcJEFOWveFvf6iPigjA
rvtGplzSEchhwGTkd2DgWV6hh7AGwwAXO2OpTl3bFWrhKFRTfma/vIaSpmJyzi5K0pE0bVnIJfmi
Acyu2vRbHLLWQtDBNVgOSQzFsBm63IIwYDRiiPV2Wm+3+wtC1mjxVvYCSeTTSibeGX7iX6lJpuJi
0WXU/pZSVtBLn0KrJ/0XiYiQfiLFUDikioxLC+nNg6p0k+0V91YG3U8TtKuuJdiRAUca/jvYBa1J
f7vdSlVL4hkxQxX9ZEkHeEtvhOWuuPdu2KdrZHGEwdIdE6FtCdj4xL8OjQS5f3WHP99P2HUyZNAa
4JCRRV1BlgtWi9Wqs6L2OyXEdYlZ+dPr+Zue7rbnndWQxVWGpdxEMJhyHOoZXG5R/G6wSihRRTdX
fi2VvX/htIxeDNMzLNzF3JN2Ds0c+rextINgQ/JIVISgvgo9Vmp6+I2iRddvEQ7fXYMeNSBA9oUN
H4o/7bmE3jJ54Pvy2jLUxV1sD+1ZIu7hmK8wHAayWVCX2bIa/uYAc41oSNZBcUeWJpu02qZ8TSJn
kAUIBklIx/xKCC8J73IUgO7208+ZaXfergaD6t1pONLJemKZdeHLYDjGXJKPkaHFWkBSVeUekMb0
gWfMMXlATJRrxwbP6iER399A/G+H9IO0uxbd241IYaVs+H8mlE94uAIJimWe/ZbV/626otUrGrM8
kRkjCTxA6lpHQi9iLZqzDHX7zgTQeAo+EAOODCkhHzmdEgchlMDQGYF5AxQcjgwDBMPGtxBE/kPV
eXUpqnVr+Bc5BgoI3pJUMGe9YRhKjEQF8defZ9r7uzi7q93VVUpYrDDXnG9oYIPxv9c26V6op4D6
ia1h1q2qVb4gvzTIwKql4ye2BPm8s66Xd59pHdR1OjcOKWD6Q/WnH+IxQRfaK0CKgGoH6bzFqs6H
nlMk+J7T91BSBJKNACdHz275BrkjpI4kNUBeawFTCQ7ne/QeyXgX+Ui4A8G/7DYJqtQpJ/IPtNeY
QbJRyy18orug6XR6DPKFuIdfUCpF3ZvqMe57Mk4lCSTj9LeBeU3azjghn9Fxx3ArroG5GJf9Zv+7
APDDXg4fBtVSB4+g2dNxQiGNHPpALnB4g2XL0/0UPUDcAmj1vmx42IwUDqk0tVo/aq+oRVuMuMOW
fdb+tw4TjJynqX2W+ud8uWRRXvp+4jCelndn5G+pv86xJJxKB+6xaiMTRvDy9Py5rBa+/Mfsj3Hv
DWyETPHyKqtCNEYOr4+g/RCz3KHkBzlC7LcDEGBSRQWhK3OArDv0YaqqkmIUF9x38LDZ2jg460r6
Ef6XpCFBDZKExPqN/iyjRj6JognrTLsn20j+BXROP9WAgvv4ciHqdxmaI/zh2MP/dvEXn9UGhSxs
4wL5g73lsILqV2F9HM4M7FKxEYQ1CqZ4fYeQwmhvTuRPa6SMPuNqKmnWl9fqlh5wWIhGIqceDjG3
jJr2I57pxfhLGTTyzWyd/4yA0yVGJstoHi8hCHYmN82SRrmO778/6RD1MK7pQvK0Zh6UFVvSjLKa
yRTFXn0+Tbvzu3NGG3p6Zhe3kb6yo/eI2v6YJUG+JwnKTyUKZ/DICoY+8eTGn+coBVMVT9LFbRJi
HSFLi9nNzjU0fmMuNZIH+0zlzKIE54NfvRBHCIkRUQ6W+O7CEciF7ncqYY7E7gdZAK7i1f3XBZxg
2H8sQsTrpiNhZ0jCTqZ4ifFlAMh+SoAXQC9YIIyjgg+NQuenDgAIQwYJMno+fhacVXaTMVhvCe9y
mnlz6hD2BRJxaF1MKqfT+YjEBJbUlRWsVuc7m9oMAcMbc9s70PtGX6IM2PUwrSVKSGD+K5SRKAn9
bvq5F9l+qTbJ/kQKOnyY+RGnDvqOoG+/brJosQ6GR/VcDN4orYEv7GpU8aOtMkgFxB7P8pHiLJmr
W84+HxHg3yA/6rbikDH5l2uR/+dkWth5+6kFBoi4vnYesxpGp/xGZnMwT2AEUIfDNhIS82+7Lq//
U/1+junfzPRI7zKPw96knDPO7fZaOr3gPSWUkjHGMPmNNKy3JYhjvTxLJl9WVBmIRHiMJFERkL9g
b/sUrIgG5TcJPyM+lEW2KweRgpdEXP9cvDHJdv9Fcw9f2keiwf0+tfgyLWCjrFT7S0++aAv5s2Tu
4NmAOB2n3ct/btZyFZVV9PQ+OpUyKkEH906ywFfwnyWMl4BXVut/fZ4EMVoV5F9WoLWsC0aF+IRI
5Kmj2cwbfQnuZB+SuYQJsHXlFt7crrQD84uUJO4e30gjSOQIXuv3DhlOLH8W4cpppXNY0ZaRKyBN
T+z4L6iVa2l15XpI8vvYA1uy4YCH8RuPEl+aLv7nXanaSQjxPEgNDw1YTtGeSXwr086HXN76Xy3x
lGTdsumRzGPWZIhPTxgxMdmTX+KBEu4zdVMolOKh7JgZ7+I+WPviJaguDCDLbLj03EF65o5yIAxw
ksawoi+wtSmVqsdspA+wfQKyfQKvuc834TTZv/eQVMtts5+spCr2glezZJe0+DqPBdKgX+uD6dWW
8hGp57Sy0iPfflMM4JW1sU031Z41FZdDsnUNS22AVHTuBjJj1EwpOg1Mv6TcQIIiAhl6W+T9wwMO
2TdAzAKvl9RhogXYTK8Fbs4MLx02wusODabW2jwmWwWfzuf4OU+nrQF9dqDJgBtnA4AwKANfx4g9
0RBA/rqPhTH/zi9DoSzLEG4c2eVV7eDR8N/oyjU8daxlXik2b31eI61bFoCKWQdjP1T7d63XeSOQ
Z5WJ16GCWbKFvZ7f5zdc6qfbeHW/m/CMIUnOYmk6OmDUyNPXoPlTLJaQKmB/3bHKY5N00iz8K5Hf
BFdGZYXgEJ5L0XvewZojodeFmmTTfhoL0C5GV5obTnkDSc7bLDlhogZilMBsjWhq3XHg97egGTe2
93kyfvRuM5jZY2X9QXeXXNzNNXP7+eP2Kh8XQYFxOc36NYwU8MPsB87QwLR59SY3ka6AN2DjHPvP
cbVugKqHOvsMWpmX4w9fu0hGt5o2SGvYwjVUctIJlGytvEBn2L5gGChElse5PU+Yr3PCWVDwmGN6
z8l311zGbsMHDKMDaUgBx0enfDQC6DxQ3WJcDmugj0ieoGUiGqyfI/5HOA71OoPvvLKZ0BmEFfrN
psVj/7D4N/fpviBjWovCOWBqaIadMyBtEd+Cl5Gh52nB7aEVc8BvPHxYQQxgeJ6krChi19Z3/HqL
VEN7yYsyis75kVInogv5kSrtGN49vczN/QL8EhKdq3RXr7Og5L0z0N/fbcW6Txof7lCNEyf0TdPV
1pz18hfOlAPaXRyBoimjylwW+xfQM4g/9BooW/N4S+0R+bcWdSjyaoBBmGx4yh3YV84FDNwTfQzR
/S7nj6MEXrsUd4jrqtG0YnY5Z6JZISSD2xyh9BMm2MYLSFaDXk+dp/cFgHVh0YQuitjdX+eQ7eI3
x9IJ4/JJvc/FpmpHf7ycDOqYhXDab5ts9/57L6EWQpHA8QN0rGGFOIOhWTzDDezD8Zcm3t2niGeL
oKPbQhwqOLB7W7ciDL125OYzijNkEPBesA53krZ6oAdNQkngjIpQbrnUuxYksHiFCRLn7pdScWFV
uzpxYbRzx/EWJfTG5gJlc5HsFcOpzij9UZGvWOiGko5BU4ZNLTJHMy12YTxTj0U0lNq+scnayITq
mytbnSFTFsqYekzEUawo5Js72MWr9qqcL9p/IA605WuSzWqIpxiosKDymf179sXsHRJk0FhzglFn
nJ1/PaKKRNKjNVJBvlt8qWZ3yBMIn6Kliy8X5WCkta+K/b26XutKrHQfsXcdaFMI/07eZiYK0l28
BPkZNbsoanZQG7wj84GgE2m8Hrkb5qhCsSCgkTME/QVPBlwodHeAIU1YDT/6QcNOGOMGXa5X7h4A
8YFSFNb9JHq8l+DTvWP5iUA2OJtDtHnkthG7EUpMZC5PqAjO0N2tVPuquTUCCSxgmYju3r6IAVsg
CnEgWCHZjipXvVDdT7e51/cRoJg/ppmb6d4gVk7Dv6bE/RZ6YiSNIE4Mr85ret9kW5W9We+9KEKE
tRF3tMJNuVJrwZ3D/dVYU68CMK85H6K6tf1A1hVmzPGyN6bVBsAdv5Ei5Bsh3FU1ZiLzk3l7zZQA
Tj/AdhtF7pwtDTCFD7LaxhZ73UME03XN1WRrbfZcG4ssOKMJOLxSU43s5hDUdbmrGAPoikNyVVAg
Oedfy/g4attDPldnQ+CHPP2jdnEeHyck3w4T5eLw+jGcDAXb76Tx3t9b5+I6aKKBd0XvFGUQBUkf
hKFwLHwNdLLwj/n7MktX3IVA6tk+j4w9kmO7ZH7b3XbIS2OPC88IZhETBqLxXHd9YNbgyzwUbFp2
EJvzvztYM5p2nUOqO4G0aI7R82oP69oK1x8XDsrM2GvU/jPe09kWawMJhfUTIeH75rvSETVDbBVp
MKiOKNKlQ1Qe0j/lZUVzyIz1oY24A7j2kzYDhrKLgvv3B4DwxCbgsWMYrkkbrh9D/VQ2QXyEu2TV
HOvz/Kga3dYOnYCMjR7z3REYiHFFlsD5TD5j5mv46pNorlILYacKXpjlgBTr/ktSvLKVT7dx8epG
DyIzjPq36WhUQRkw1GdQp5wWfjTmBiBhBbE4hEFYL/bI5cQRosNQrPS/9zztdiAXzq6H6FwRx8BQ
kqkgHzbdz6pzriFt+VrLxbSBlvly51BjwR7NixPOAYxLngfq0pfuFb3fdmDcel/oSe/e9z5U03Ub
A8wcriEVnhbCWywRIEEK67lhiNRNB9vwNxAR607KAG2F82ufTMxD1rC1EDlzTDWge2DIamls3dDC
SeXRQi0L0Q+7AyqQccu160RGk9cWFZ4bgdCuMDi0W4dBBGgDifcYZ1rsWMUBlrDi9rDzm6NQVkBa
B6l0Ymgcj5Bi12327g0YUWQKI+dJrfJiI97HokUkwgSVb3CwDXc5t4y7ZkSCklit7FgoUlxoVQFA
fRNJe6hgGwfFXoNMAHO28M1dvNGY9lkrVYuLu4ADw3uikHWTVZglr3FqwQ/Hpfw+5JuEaIJotQvb
6gX8lyZCSoWgt3AT0NTZ0Wg6aBRXT6eNsDCCbU/n3uxjvmp+x2XUvRAd4Y08N4A6U/F7QYzuvmIv
f/c61LfKKZvjPtqNjI7p78zIwnd0m5Wbq/nqNpMR/f6rWlcIHtvM9MoXuaMPgSWNj7ZMZSEYFqHF
ZD1faKJY3Nj1TLOi8kTQvzAGyi45kzYnG/eWC+EbLFWfpBOvNlSoAo3pZ7eF2Cvk5doV+X9E1FtO
VHjck0F2C7ie7oIhTInZ2G/t0gp3D+vF3AYABTT1WL9gLfadA+C60xzohhP08dgBT1EnYPdy8QJl
pzdZkO7n+6FOnBqUxyIJjO0Tc3pwEheP6/7SZxbltp4Z21aO37uYt/L66VgckkfaYp+BHOgG/BN3
uwXThGpiC2noB0L6/JxVlHX6rluoYYD3ARz3ATs6hXRJccc4sByjEEOiipX8vTRNNw+d6q9xeI1b
kLrQjPzT6NV7WEBozCBIQHFzrO0piYOSIif9Z4yJaAAUkeCDJcW7zhRPausFO3ulDFMCjEf/ilAN
U+Imp9bRI5GEjMXFZp020dw5omdVzUgiwQeLYEQhmY63GbkoUKNkkImWvTdYlsskxREFgBYblpbP
DZOyw7yviYgskljMJEC6EXG4YpYi/9RM+bnKviKxwvOd7TdLMQel/s+qQ+e/OCnbzVV+6gDRQ0ki
Q6gjnIBD8PAIoGav/Jmr6usjSyKBjj749rO2F2sDFG2Kxx/tn+/fCB5ijIasHvCo1EFcM6UGiuKH
ia807qfu50V/tys0FcmuMZVHPvPSZ9lCqKkc5dPscFnGRGwYq71svBLar+D7p43NDfbZZYJ4jPWc
52xoAeCkgyZ+4mhPHW7YmjEL3HDNoJc6lyWBZgmDAoYTffkGXNlBiYSFI6XWQF6ATbni0tlgQ77g
4uh2+Ee3ZHBo6JUkSAEwPCU0JZqsptGB/kZM33qB2IbmyXZp32abt3+BGgIAA1+8DQSldjr9xE0Q
dFTQgKqR8Wg5z0nTb0xDEOcs9Z1Rgdjle/8oufGZSvkCAyOugfQ9IRr6D4RjGMWhaHZxiEMud18T
lYiS9DZb1T2bD9FjwlTgQhi3asF/nxXzZ6sKzCA6XsGIQqWiVE+inGQrWtKHdMnqBzKO0l5C2Yj1
M1njkzsVvGjKVuEjEi/Estof5MRv4Xz7xYwtup9TZ6Hz99q9FkETjuLM1zD9EXhNiX9Ye2yWEfPq
adUpfxxYiSMcIsiQj66L9oZARu8q43AgHOUgf6Ki+QI7G1shU79PDKCyFpvrECwe27pwqE3bUzbe
5ZbWJ4G4Bb63QclWtSNi2848R4JadKLrgqYTMSTmDTSS2R3WZAqY51F044cGe00eGdMivYrdBl2w
/uIx7bDmdG4OkePlr+Mw8ckyv+WdjQCFKvoggAalf0UyZJig1bXM1waSC5rTNw75SbHb5AjBNYTW
jkGqoJWyj6iNPipZDLBVgfENsY4qDWpeI/5vTKh3jakhMi9cpxHy9uhPKan1ZPpFaBI9tFG8ZVCD
tsw7fepfVyT1AKkBWoX3bNoY6uSMz8bYXL0zu436HLmyymGpYIplIEc8+AfTFD4Ns0eM4jXRsnWH
nq3ikOGwl1UhVo0bWT+N3Crtaq9TfA2KVi9HEsxcVAbC8JZ+QmfX3GlTHbAn2zFNWLumQdxpXRUW
B/r6hW/h2P8lc7jDCKws3wcUKcPghiwBSOgJAXSZETe1lyXCwemicdQ3yPVE6QixeRYGVME1zYsR
EkX4DL0kWN/NrVbu487eBIB8XabaLHq6+nOsd/x3B4BpwNvirK+Ujhk7Seqi8MfYJRPAa32b6krw
Du0WmI+AjWOr+bIaCx5p6zE0+X1hS6YXa5xJyUb5PTJuQX53KciW6BPq3STvIuWFOkvptTGBobTQ
wXqh2wTnU7nJzWuiZkktVyMydQzIOqH1gdFO/0f8FKdFNmIK+hbR/AIVk2mEoIUaBTv8QgQDDTy5
kVVthLNXMgiZ4igBIXRAPYqaG7JX63fvQUGmgcmMlW1Ryuj8FZN6/umSYFTdh+FdCakMFj0rPOgR
5HVe8mGIGrbbWj/cOmBQm5mvoJWTuu/DA7sA15iorKnICaqjiP4+Ytcfw5OsgUPHA7bzGUHVNueJ
BdGaiPS+SjfMY4WfBY3tw398rcsIG5xA3m1Aczy2p9HqPkonreF9hcU6yNll/CcCpPU59PVAO5vY
xkVoUd+J16FtGyyzzKQL/LvmzTmzwvcUzdokDEuZMl9IAGTd8KwiR9CDd7/vLB4L9rARXNJjZ0VU
iFNLOGWYFiZKiMzJHZLVBKR0KiV4rh87mLWbjoOBj0spHyU3Sv0BDjFv5v9jxqYIVQhWzED5M5p2
tlSARm3BUeQBNJcVivPNh/1c8WIQVziylsLtY9ygLs5FQPskANim1MpE067cmmc0NtknRXjERiOE
A0wRKY7J67V13MhQfYbGOyrOKGjtoWCvP7PmDNmw2Rv1lC+ri8xwZAGS5eeg4k2I5wswWALY04tL
mhM4EzN/FdR67HfDgm7cymCqkFWaluCtUjc5XnGdI2gB0UYIQtSBnTgiNTgu6fJD1IYfqwpbvnPC
g4V2vETjQQM8SxIL9ULgtUuSFEFzF84N3QqNHksJGjYAvlK32XQL/IkaErBn6MvSI78yFcU6ije2
HO+IgM1Z/LwIOAlnEwduC5eNrjVdKu9eGDktjE2cBHI+aVQWcdYRFnQIDshliI4H48PNKIJ8bH6I
VAUVvkj1rhKbenxDbuNWdElivAB/Y+noQHxokyDbAwBjls7jaXj1+Upa4xgsPuLtyU59zz/PwbW9
0OPd9z67qU7z1fuw0fUu1257/6HYqjo5eFWA4+QcKBp6RHLoQjZYb8HBYc9ydQXIfXUV1Y+3Bkgv
Qzy8cdhT1hTCZ/i7kVa4Om3/gnz1E2oG+Uj+fUU1pYXtu/WcES9GQegjc9aPAqgSnfbsyXTd411p
Y8m3SJXJe3KbjgBcgA3yxDznC/n7Qh4NrSV+jtIMUrUoYMwuF7SJzrfHwEBEphQH+wrlgklIOI1Q
w4z0J/Jkz+wP5TrisOZ9qeZTqPmAl3X3vm+MtSm23pD7KMEi18u6WSGJzsXwqeqMRTcUpYdfNIeN
Qn7bKFx903ltasA5KD/idoB+LAjleh6xRWLLQbS+0mWoeHrRu2cnUmVEgFE0vUyo9RLqZ7jXEaW3
nNq0n+oCEeN0xDvuCTvcqPtMEJ6XuiZeEvar4X87S0mXfxlDd4BdUxI4qe4mTIC3dEwqhwWOXHpS
eJec8PK+zgp0zknx/fsEn0QufZp+gvjhldiVqMhu3YFtlNSN0Awhbq0cdknYwVQYmyiT28XVqQOy
gnCf8IvIMj1dPE/aT5df8U2Ye+UDnwVPvnFQHSy4F4LcdsArurc39XwlnP6FEbxCRsiRUqOZKPRD
MsgdDd03atFMIsRnXA3gjtD/qP995IKl1e+zaMfxxQ6ILwKVOw5InJA8DYnj2muhn117WbriFQMT
zFfYBeFruavFzgdxXBJ3McinpxPR9r8vHFSiNmu1XZL/UnHYQAmKPCLVm9s6bq1e6YLwh9TDVetd
V2zZZNcG2J8iOLvwh8crBhs50RKGEOSZLq0BJh18IRVJ0MSOjtcWEDE0HXj5HMlZFDWyjLJBl+/z
//elsGtnEs17vIbmyHjLOzkfhim88kNzF+5M6DL8f6gjkhEOzaEOD0dhRVGmLAY5PAUm3h3LkEFe
5/w9VcRfYCKE3H8bok2LbkvdQ/HLlsq21nugPStYZWRlXClycUEgkyl2oYYVSOFZCtoCZELShgpc
+Zd2UUACbCWAJWGMUel5gsYEc+RvBC2322xWlU3tSrd4oZAryJxf7dbbAAAwrACFmJV4h4LgFFwA
d9UVQA15y1/dVMBk/+qqwsYgnQs88EfRZhRTev2CACRX/UMOAs8GbHMAQCnYG940Azrbha43Oc7w
7xRok2A0SGrb8irwHNGT/kLNkAORf4BP/wSBCgaB9C8H+3AkwfeD6ZlMBAF+yCy83isAdqgbA53q
UHz+OsaRaa3hMkA2j4UCcqwhm0hKyud0UJIZf1GtlvofVicG9b1oRMjN4/r36OFLDSnCke+kOvhF
j4YaIaLv5jBDpMdv9BoICFMUm9PhmoBSoFDRBshZQvPh0ZdH/DMJCNivgyFFtqMDaY/dLyBEihJ7
wacK40s4Xwk+E6QbOr0bRWet++iji8zYpl4siu8csuaknyPdTC6GrkzAexapeDHFbMDtyb0LosAt
PilcxUe/g2wu/1N8uWaggZ42LeV8QJCIWAD/lb+adPJjnUlV+gsCTWrqQoeKJ49Jy5YSvcDCw27t
1ishMUm5HpakZMUAlLGpxukxH4CVkY30QKN2XpMK90kStf3iixXYA/TJcxbzmi7yBdEwytWmj9UV
f8vBc3SdkeEGrxn1WEvkL7BG8G8qivSNY9hN+ZWcv+1ne/zs4GemP7yaINaEvSlV/a+DIDuY/7aN
OHpP2wtj6MXn/tXyS3SebyTUb5N4IX/IPJDoT0aPSTJSvedsKJj3T9kNwfvgv+YrgHfy32ViyUg2
bFRASgf/NLmV9ptiZmOjrARzU8JZuvaev8TEWa48Pj1OnZYTU/oMz+aZKsSpjSv1e68gzayslJXc
egWpMKUZ5BwmHZ2q6Ey+V8ho879XP2kN2z7hWDngQgWVIBBK/Ye+0znfYyv3Gk8UfLOldUz+SutI
A0qTxujo+KYv6vny5zNANQ0uWtSTP/VepO6rfTKjcCDpkpbzgO9onu+o58dc1QOpz5CCan7KZtUo
n+STlJ9g88xohkIHeS6esDCRHDgRDZyrfYdFR9omnvycLpjD+23KwjRhjaNllHTJA8ljAJ7tN95A
rWr3OUuJAci2cYtMn4N0wXiNF52NenE6m2JPGo2vJq5q6LHgDMRlyZ9i3zjKn85RwU8i6iZfl/QQ
nU2yam82Qz5LOLkgfNVUCrIr00DJVgrVbUCAT4rRCX86R+mpoJRfLq9sWjVaNpFvCAS4DJJHfHGh
XAsbzn9f2b1PUPAueAaEJL9aT8vOwaF/PZb4pgdwxFN+QDMT/oSAysmlfSCN2ppPZMEFfC44EDSo
QR1bZ05Hn8YPeBZDcGDvSnqJ8j+Y339/SX54qTrQUeVHRBCpcX4Xzf4dJO53QLszSQH0Ihdax90n
HAZKH7oHLy53mL0Ev0bhjYUPx0gkG1Dl5MxPdhoszwg4md0WwMg2tIcIqh+Q6MtePwKEOZPkd1vp
iXD4CEbG71gkx34HUl6D6OsGw7FJ+BNsxorN96XjbAD1BERBDnA5s3I8JgAah0QteGvVDnYetS1i
AiRPp/oxZP6IQdX1Cc/h8pFGTqwgsTy+4ZAsM3xPbpQo7a70CVr4p5xCTvb79c77whz1XznyywN2
O8HQYz9NXIOjXXVud0ZiV4cGJKY+LftBkgB44GtGVJWicchqAV1hD0CvXbvkdAkl2eh8xQpvM8b3
iRPTjsEFZ4mp5BPYU/ebG+IjVf0jHMLACNEfFgxSraiLWu/GhJAIG7tsRdsHG4+8A4EQAQbpKRub
uvdr8ACC8PKve+6Db18DTgxvmNjrghMTbo9Ss+cHxSoA3ERchUUe2d+q2b1XS8PyuE+itbcyfO5J
Micrzs5aQOTF6Tk3942ANEfJcO1NRrrGZH7fxwMuFnx59pingxsY+mN1pvfA24AS5uHkTDzK89Bn
H+zCHAXsSkbC8+JyYjDofLZ55Ay8hYuJB7+D8knyz8RifATYoS3rpMF21G0eqY5yoZzuu+FAMONU
SWQ/7z2aAOQozYRvXNyl6ST2lVVlhJ4y55KYzjLGgE3cgMZnI0yzPPfqhlHCLQGPhptqICV+6Zs7
SgwE778TsKkfyC+xK/9dh1zLDuY7zQZZVn5DbExLvHz9qB6jkcDbtdyTXxArAjEhYgVhxjbZIQnD
A+NJkfI5c4VUlLCB4DIq6vcQ8QFzUpAgtkXMFVgpvqAdrovM+WVBi7zP3CtBcNeYU/6QlT93or0g
+KMRYcS7i+fT7wqRTr6w2L4cLN2lkUiQseOIhpyOCDocChkBNwcqEMQYHBgxYelBJKEsLnbFqd8u
u+6X81wVnBb0ePvZrchtY+MFb8CN9rx5zPtWbxJxnJvm2NG7bC6de3gZPUreHHDDGa7EHVyGYcmF
32mDcCjnkZsQhSFzSBJRsOlPfoToRg2Yh4bJeDKre8sXhNID8gRZenzacJQnTpmT7GRbzvsJHAki
GVhkH1zQnAbaUz2ty1UaY4p5ZGf7ufM9SjtRW6K3A6Qqzvkme7r0bo7H0CHHR4KfKySGhrkuRShj
TPAD729AFV3+fd0LVunFSg+dlvQuvU33SEeCjsdPBlQ1KQEUrcGY0ZT0/EefG+CjtMbb5ZTYZODP
3L2v2F5cV4i4crWrR58P0yc27Cwjpzy25ObdC1sSIkD2CdqUBocAZVOmY5CteGJjgyIi1TbuiCJH
N6HACk4MX7NN0+hdWr8x+mtFaWS9jU06Uwwhn0E1Hkl6dVN2CKLivjGukTWAUT1m6lY34fCzSVZx
X4CRl4mGg3vElAwJvB1AFZAt0n3PPTMyaXQEa+Mu6V+gMhgLZ4tm7fGY6Kn0C8OhO/DOcMhTh72P
KKbNUxH2ATdxY2PF1hK7PvZo3ptOlLMjI2CVX7LB4u6fK7onY4ZjAOAYspnB0TCiKvgGYapaGFY2
j2y8pDfxGekb5FZquziraFbBVGR40Q/mj8Gb1YsmmEOB8YmopddKo6MJ4pWbO12WKdXmApk4Ay7n
vjen0b4xv/RDCO3GODknZ+ld/Cocct2PnCdFrxIUHCDxOXrCvJehQkpMfvXZVPgj0IXmDKDj73Ng
pJi9Eu6W9STa4/LRNzViZEYlDl2OzF3sCq+rSx+DUOkGcuRQhj2d5NIXQC3XR37w40E0WtFy9Ctp
OC4D4BbZ+Qe4BvaKHAhlXWYK1PeYbYHsuQVI/2HFIxwyR1FMVYQVJNBBnc4QDjkCrVf79GbOJY0k
oftLHhPPIGWuY7zLk6ZrJWdJ58u5+4+8R16fTObDU270IQ5Mo0TcPndZbmS8Ax0hxIGCeqTKx97N
z84VchDGmC13Vsxa3c+G+S07c3TGxsu77vmOKYtJHA6rTGNyKnEgY7xlYgumooNZC7opyREKkNsj
hwiwlDVKjBoqv55eb73WjmqyPjfmYCJbA2a5z6YpEwC9hfsUWhMIuSk5SNLgD49T36iDdoB3OARc
2CcO9DlbMJFGYW/Dnjg7/2spmFTUDZkmGPF7lm4BYeYb3kPa9Uu9Vzw7FJ4Oxo5SBJ+zbDSZyFjV
pYWlrWtmMA4gSxhbfaN33dNCNNRvPeAX5D1udCNWnkFFvo9/vZki6Nl0HFktOnPGAqEB40Igmq0p
VlI8ablbcwc+sotRKFu7CvKpPHnpwJ05+QFmJXZqhtwWDfsDjc51MPAbnvit/9pw6rfMXhyd1ee3
TH02dAwsuDG/dT6gYHcEUNJpJP8A4G+MOAdOpkNmpQ0Pptwk51ufu24ZTJSMtwjJBFQqesz/5VED
KbXsFIA2KeS/PLK+XJPSZcTIMGQ8VjjSk7OgdWgPlb3pOaY08nC4M2ww8yNJjMz9dWgMOoGoQjjB
cBVWbgr44gPfoJvlHgty6BbmHNtNGpyjMXbpPSRSQFoY8+yMd6yM2iM/Q8TkupYnxgVJFMC8Rbmm
rw3xheAxSo2VN9JgrCAU8p0sAAABYALwpii7UjlUZeiThZ68wMmiospeuMu7eu1pk97mONOolo12
CZhtez2IEXsG8A5YCcCT5xlYd2llMyTvAiQeZp1jc0NrVDI/hvomHTz34ZBhz3ZcnYO+6oqISgmw
k2ocrXsbGBi8M+ujhaLQB4w5mYEx+WIWLAPentZVWRwqJOdx3eFtF3CPVnPObYVL2jk/IrbC78wl
OYLv+L5CPkVWkNvg3wEQlQTyVXJfHRgVpfMAga51meAJrBjowIUfffJDnI5TiXvEiszrXP6yHkEB
CIck/LgM+GW2vEf+LT2FxQdhD32OPM0OPDsCMS9mXJqZ94kokXxSumwFV/HFkmDuMNKc3wafcWuo
nsrtdY35KQkqRpxgGwV0zJ5r8t1Sf7UL8kJUU4fY11OgwdMVcHa+a5NNGAIC67jtIPYjYOOUYTp9
Kj2Rp08gRIHIoY0hzNHxkhUheakOErD40ODiyTXIfBUFCPSAKBVt0i1FCiQxEIQ+3GjGF8OThG1X
+VM0fqgMq1FIshnplteA7a07/jh8fQY7cuNBtPsqoAn9YnlAlMjlKJCeIQcc4sm/zRnrlcwFgCya
xyvgbollSI/SgFRrKAswQoU0XGB0VriEtiU0OvkLsJTBLnQcIhpYAWeZuUUFSvo1VR4WN1DR5GJY
PV7IOeLpNGSm5lfXEYAdlgf5SbSS7A6dovJfG3ksMk02egYL22vT6pLY5sHIx8FUSR5qbPKoRYWZ
nvb7mfRNvIynPBF+Jw+TkMX/PUCG2X3VIBXaHtJtSFr9O6Kgs17/PXI5A7PXnJH9Zu2U+ZnJnPlU
rpfboPOjkT3MCY84yPkyYDrXUJohGqinvLSHvKjSw78MkY5AgJ6BsaDMpjsFRoaPrumaow6QdIqN
M8A4757S9k10fICqB0DNJ51BB8Gp+1ntM2QJBxmfnwFFBm3f+QZpGVwotWFJdFDXH4qRoKFZNoFT
wkyaFh9X+9ukWc8IHvNk+GwDJcE4C3psI7KiKfKr6NjZBrAK8oQ8cx8hl/fw4aRzjarYH1otG3Rf
LAXc74BaEpt+K2Z0UbvdfQDMDzoIknTcQrWa9HHo/3iKYECBHlpzemtb+/ti/z0bfmSDOGWZAfME
aBl5eHTXkgElc8q6cJsbIAPO+tDYfado203rU336tHo6Cuz7tiPSI/du3hPFfaohVrjgrB1bBbKD
U4PbGHEjIGZJAXzmGqoMwHtsgO1Rj07cQJEfzAD06zG1sWeXl4ujIs4puplU1r7o+v3RmNguJkPr
cAOrwsKHcA4ZtueMORAYwzLrLsLKCnsfO9s0VtdFKoYDMMWLRXLCvuNrW1v1DGrBkaqc6iO/Nn4z
9t79nOTBDLohuYLbqGHDXOevYHbhJkMUMydagsmheuASX1evJD1xINvVBqRDjRj3qrt/m7+XV0rE
KO2RMZ1K5hjdep6rDQ6YGTrpPpyZ3C4PfJcDcxy/Hy4Ph7GPbnzccG5NsMOfubliFzDSEZGe6D1J
HuN99PS15d2twHFDaaWYh62w7hkaBmO6N/ssmDOoGSDXyi717zplgliE2/tw9rFu48c4W15wnfYo
8lEkAUrTo/a7N1efefixKaW1SHRvX31skshsIUlAapdsNkkPRBm+B57C7cBTU4OqiwUOSSZUy7Ce
q86PO1pwV0w7SQB5BXqrgKKAfeDc0pOHM82mKPa3V+TWJti6zipGGGTyls/6323O9SO5W6HoNTe4
5aENAnAatwY21na4JcGMEMbVB+PDsbVlutXIPNyDRAwO8KKEPTjFxsjpLhA/QplhfYOaiq9w7zUm
MULImLhfJASuttK2AI8nuELWLulzwBToPb2JnA1wY6ybYJNDyroTcW6tXRIraptJL+m1Rw5zmznN
9q3VG0XwoE3/R5cDNKQXgxuQXX4LS3smeJFvgACYzcgjvoV6iEqcNStBlbHGoAIUGa5orV7GguZ+
MyAdXMIr9uzb9Oo0kbCBE/0lidIGcIKRkq1DbB60VhkG2W5GuWECJfGn2VXvVc88v4GrFyPCGOw2
ugRawkuZKS4sxJdmd6zLVlLAIifxHYTdA1nxYqisOCYtQQGbGmOKQx/FDrcBy/Akb5b8pMwa3Inm
8wnuA0DIDJmLESm+mIxtAt/642TkMLk00qHUQ5tew2K5IXP1K7q3ziSjXpAw6Ax4wtrkOQFeWKTY
dU4lt1ivapf+CmcbwZeBsWmdtbPoVBSmUOsoVM8aUrR/rxI8+VbFKmMnW3oKYRlBDEek+4A+4QGg
OubccbWCVu2iUF5jhUYSGGNM66DI0AD2dzaO+pFcGTkSdk+y1MFM25CqYaNG9CqpfvkxBQOyd2QW
IXb9FkXY7GykpHLAbuEXk6QkkU5iiv7DKD9angmGiJ3uBMvRXtZLeobqchD8x1hx2WOxrWLBteIO
9YUOLYJ+mNGDGftkBCwp9yMN3r+CDhqmLlCs9XVAYrWHIqCb7EU/jTYV09YFTe1Ru2Biw0ziOi3X
jdVt3kbkJSAuMKgTkS+lHF2MIlTjegQTi+G4/44hSgww5fuD7ZAx74jM8X3ZcUUFpZwPyU+DDZ4D
XR900NpDxq8zZgQiGOlkI2pnQtpFAtoq/gDcIOCxiJZoVUYWM0AHuVV6MuYw3ELvihu6c/GQ+GjO
asJSFDQbI5gWV0xjryNqOt6Z8Se1T3YPki6HGMFsGAgDOqcSz0f6yAEE8anz6+o0FH2csRORgofL
QSiHcoQ8BlGkZLmeYmcLlPRpx5NPn49HOPmkVFVSijCGl43AR9L50wmc/9UuPNNzYQFg7AWDisB1
BfyKz3YsVV5uW+FQ4x7LzKmsWObJ2bM6AyIH8Nprrz4LYJymGVQsoqVNR4vQzaMxGXIchzw/5K2v
c5tUALb8coA6BcDX4xcABToJInZjCfuf2X7XxOyctOr0BtFE5CNUb4xRSuzoh6c/pl3Y+H1Jp5FS
NByVns6S4v0fTWfWrCoSBOFfZIS44is7AiqIuLwQelzAXVEEf/185Y2ZO3fmLIrQNN1VWVmZnX2m
8wiMoKApb+TqKpCN+8hbWN1HzCu/Bphim9wRDT+5m0DQlOfbqkvFnbo75yTFIWr+fz395dNIwpNO
L8YDpioUHJsckNSBl7qHKWDg6gF7rKABd7UHzmIldas/Ah9ALe+FHGNFawM4F6U+glouetyfpLvK
agJvnN1HeJ+SqM8ZWhbG244F+PUeXfBaYqNco5hJq/fsYKM4lu809IznvSnxBGm23QdIG6XLnNpn
Oc6gju1w1GQZcXuYBEbI4oDwyyLCpGkZtODeXbkOGNqUJ1h8Y3SbYKAFXyr/a9WmHJVQIRAEnWVk
3drXLDsq//0aJRUNKBmnEYZJa1BpGMq0urcXWcwg8j0MDhsepFHGG7YBltp0iLEM2RsxA4FRBKsB
6mwDDUOsSGPw+HPhZPFbQWVQVFFFL/WWyMMfg7CEn/17mEJJ1brxccczdjK3yQzVDuNNnLjXyfoI
HyFG0kfZgSccrDzn3ccig+xuUbK2UtwXfxyR/COSQ3mX5fgcS2UaXdnKsREs+USpLcbPyqQZnWBU
/nRVUcWiFY9d+BtXTLSrBXMHc4I3CqcHs559ZsQa1ASM5/T70slBdgQs7Eb8PRHaNCc9t5p/mbMq
oQwcUVIJ7JQIOsSCsuHBj87Dy8ljRXiJzCm3tW55inebXU4Ga8xhdYENB/kmNXpuQwzQXvPMUjGu
U1GmQpw+ubn0/u4e0EjDvb68WLP+cMAcNwZhtkaRGTnRxRfxWS0T0y0R40b/NMndLPkOVaLcpnuY
cXx1gsiO8eHRRw0b0Rw8FnBy2qR+a3Ik1drTS9NiCbPohFjQV5dqxRb6Ppp2b/f0wQgsI6i3+0HT
xSXDSOMWDQ4wU+KSNCJCh0NvfWBei5r6pIts50585L1GxHxNS9OOrNuOIRoT3F0b+CoRfsDZysO+
RzQ2hEDDRrRF3Su53XWMl968mAo/UvqEQ5eTCSv0NecTSyeKsvGbEJV6/0okos6DYR28nuZrfJ7S
poZDm0t8hr7srEQhEM1ZOFeiDsKXgH8vGif0Vwo7BlKW3r+bPQKKF7SCE8QRFvpzbqWsipS6LRjq
nANiL1iO8u3xr0ZGxeG28aGPoOu1EAi3O6AkSRvdAxUMgvJ+oFCilhJ5F4aUmJqjPwidECoFS+SX
fQ3rXlgc+g3XQ4xp+5MCf5zMplm8ry3oR0B74t2B3VDdHJxU2tT28CjflHN4lORsB3xuyWZekBUj
+JzERDCHSpKF1O1HOQO5lBmJWxM7ZGdSIqdMpM0Z8Oe5UWGqHefizqVEHbfc9JZ/aKD7rw2cb+Q3
j2PG5wmG2ZrlZEndOQ12rNV352QS5Npv6Dkuq/o3foe3YYeVaajQiFesBl5KCNPX7w9aTN3bQ9Kx
utKyv4zHuNSe24xusaZVUAzlljkEa2y/bFWfAbVVlMS6uTm4zKo4W0rIdcvi3MNA5uNfSHLaLNUj
ouu6IpvLATo/dl4bHJhfXt/Oa0C9HeT/F3922M8Tdis2uesWbloneY9ek3L8WDVnPRJY1aAPkgDu
leMzRUR4chR0KUePK/39kNUqQ6IiQnKzT4y7ubsAsBHx4XGZH8bH5W/vgyZ38NSEUBrJaKO3flLL
sPC2ZeGDGgfLgI8v3QsEu6/JPncvdaJRPpJ9lmuHP4f4EW2GeMzrUlCm7MpPicA6bGuVQciXsHnT
23dwqJ1jk6gaOK/eWZhQHaBZiODuk9RrjglHgCbDbDnAgASZgl8ck9KX15Q+YfZZXnsbQY6gUeL4
QqCvTg4i/fPvoq6T2iRGiu7uRrHGNYI9cgSiQILDWIijrFxs1YUEq58kjzDtjukK0jgjaIJGOoRs
x2/Y/kufjytG8CJoiDw5cjm0UVIwEJrgJ+F2y2ey1zOxCciZDLE6ZF86b4mUWa04QMlH30u7aRJA
0Dow4bIk0IXmoV1GIsMNJ8Tu7cmucNnJIGfkEdEqZeyvhBvgQl1QsJd5R52UT6nQgZUYQaJnxQKW
nZT+kaq4X5v0JumcidzmbDJYKITQsrHL0OMO5sNLkZ8TOhNgoSw3WGx4NUUg0FRyutrkozYSq3BR
0eY8kS2V4duwr42usRyVfsyffNwTpoZ88SDToHuUW/BgUm1Sm7xzSGCNY9VPXKb0zzHebsw+UAZ+
xeRbk8Qh0W4RGUF9oOT4tU64GlBGgaRuF2siXC4SihUxfGfP7ku7KtF67jBxPMKVvQQ0PofgPiRy
TrLtXwiGKayPGn//vu8NDw58F8xj2cpTflEZ3CY5rNxoBB5ZhjI+H56OkBnoWYEd8iX9u4xIQuiN
QVyAkm3DpGGmOjDsrT1zAwJCj1BLeA5CJriefGj4L4IHem14niQsa1syeih1kO/JvL+NsLv9MSSg
DMnt2pJgGKx4HFHu/I8pwTMpumQyNPxc5Uqae7R7uP8QOd53kquDEnAZXwkou2deLKfwZQaoZA9q
TTbGU0PW/Dvg12KLh5bRg7L6QT7rg5hQmzIbXxRrWKNFwmg2HY59sMl0oFAemg7pEBa0tcYe9c5B
2DOm2PUXT5FKcgXygUh1/ZWS8qlAATz1etBpLR+wSwUJ7Ip4JSVCaCxyYp2hsDyQFfmdJEQ5QO8R
vQpKGtyS9Iz4Fx9iARRDqBZZh8deaid9f+AW0L2Xr49OFzhNGzTcNADMHpS4+S1l6vBG1dvMo/HR
6k3Ad1Bc7cAU11sYHjl/PwAI4rx1wHjmY7KS++/LjysqXsbcyT4svpBqCqCxQP0DkQTvAc0LJ4Be
kccF82B1RdZAHryXG4bEgnOmEVtlFecR0VshE6ML/gjkdyK73/4gffa8oy/dVA5hIZ0QcCNhKo2/
80Z0tgYkHpVbhMVucEPeEhEH8+ujklyZj0DR6AG7BSfGbvzkQbYIE0mQIaSQmPd4LogcLggcwTsA
ssnDjFICvbXUCBghxFWUyWWOrMTLItV0uh57V3/e3tCDToB12j1aAFOZlduDiE4WbF4iUrE2oZeE
dQKZ3OwCOAjY1upATav3VA/RMomyydcX3EiWSIXnUKLpE6l9/6+yoP1uvIBSioVBNf1EqE03qeg8
UV6SaXyM74BRNAXYssGS6Hk01VGLNR+JmjD/r1yOhA6nkffibiIQBKbKTIM3DKNOTH/qPSpOK7zG
yYY/PHrcqCkKION6j9ofKxUuOqNyEz/HwcsNoABQ+Vw2o/4WcXBlS70jOhiJAKtXHncBtbUKRxyz
xjrxGCM8GHbjVtSJbt4ibIXS2d5JPmeTWwcEdtIr9km461hQELetjhZpGf0Zdp4JFZO/4nYkP33M
uG8xaS750hIYz7zNNg8b/cx0KVssZAyH/As7iOv0MgxENg7+uEVcSHDWTgnEyDBHJdY+r/lhhh8p
O18AdriVcCc1uhgDYRaN7iUSYnwvIZD8fNLBY2gwOs9xLsNcAgew02rTWkMfmJDya10kW/s27G10
bxohKuUu6blxsruj1Nj9+x8fJV9F+RFZ535Q/Jwx/J6POOuMkS244wSk5AbDO82imCPh8aXMBxaM
CCnkw64iDTKAE+hLBgNAvpWgbdlxdwNzAJizEa/7mUKZ8mZdbwaGSaZ82t25YQqU6X/UEbUTfrOi
eJWOL/TTEsu4r/kHtgaFiS+cySI6seDJtvTE1A7FMrsGeGcAKk+Zs6Ru0Nt7DLCDJC/2BxRlXeL5
J1DTogkSIeivlg+7/pXsXbXHqK8rAOLSxAiZGgE01gzG4KQrEGA+murf/Lk/XB5KbYJ4Lc94Zino
zt52HdohwOyRgaLVFTlW67QtgDRrLR9gCXiZZTx0UPrayCwd0Pz6me8dgJNbYwQ+h7U1eRt/d06R
7NXVSh60rifivqIUCRpiD0Lmwag9etKUNufGnmADixxqAww7D65AJEHqEqgSwvPE4jgYRA3gZWBm
vsy69jNFevcyS9s81Zh/Ph11SwfA5BIcugbqo0Sv5Fx52JkxEhPWJEIytEDaMEmgAcCdDrVilhIG
pEP2DcVJJ6WXBzQXUMPyPYWIPmihIVPG5NLovlcgORiUGofZi+Gnf69hLlWcbl/aPVGGFR4n2Vlv
gOVCwZrFgmERktP88voy0pw4jW/cg1lchMSda3AB9jaWUewosDM9IcSFoc0FSxz4gsN5c9q2P38X
esj1jsh3wzwz68nkOWdPmrZRh64kwzmie0dBg2cOFJlI1WMh8lhYWf8KSHnmfVr1bNJkspuwDXBW
2LTtfGZ3RH9r/kujOO9uE3E3d2j20BxeuxSFWc/s/tFq7YDaOzOqbDz8IdBDa9YiSv5Qe22inAc6
iVAQrQ8JPWA6ehljuCFYF9A7yAYB0YNtpLZ/RWCIkhrLRaGDqTeuLuv8aZdOePyZhGgn3yjTcSJW
Ns7Dt/1l1bwFINudo/Hyqtqocaek9U5lebpBCl9tJC0bUKBhRZCaA2aALAeZrBHbjlsfDampXOf9
pq7Gb+QxlgOwXyOf/cnDr0QPIpX5wGxNyoHBI/U25o1dhf1NhVkdxRpbibqj1pI2Hg877O7o7vS2
HKC9arn1En/BO0woHMcuWF8DR7qQhqfZKCdDV1YfhGJcAQvqDpdFXWV5QxkVjsuS5jRcl5ouRozg
jDjfsdLcrIyFKb6gi1hFvVhB3gzDLv3uReo2D+RBwI6OmS6psDdg5omzDpnrdUPOigrslSCXWU7+
xfOCF688LT+hXfSlO1tsFOmh0FukfUubRB2J638nixZBYSzpGU8qwneuhEjCUsIq+kywZZ8TRmDj
mx7ty650Ljsy2vxkXE/UnR61TWrNgAHt621yY1pLAUnz8Iqvz8X8Ov/mHoqFtqSL13ERcMOp3hTB
a3rHCoEiG7snntAEaFKqFWHGgiglmmD8WVRaa4vf7f6Ds2BrfPcu+h9zgKY1sB4a0HbKnHnNZ+D8
i0UohsCrPrSA4I31AmdwhzW2689BDm2pw8g2hbp1mAmyaBeBnCzJMT+9Yl8jJy1y2OOzcUU09WHj
SYE9gxw9Nz+ULayKGTU/DFGmDrrOJewSVEgnQ3/eASHCtkGumXYH+RkYPNdHbc3jaSmnnxlmeqgh
NAxAA5Xyr0lgoRQ2veJXjHzPZhcdajgL8CHGx6eY2GQLHlBejC9gA5Gcgw4s0uDSiEe8E4w6+1aC
jaqV/qYrqGcOcEiBd8XqUw6V57A8zN7HgNINEhZLijXXZeOFj7t1GMCkG1XSWkj3MofE34TZcSUc
7iSdNYn0a1vGQJAXUGbeh2AQybYycC50pNIlv2yQbQlV4kkChDINuR6HovKDGDuloAbrVjlUE17V
k1ScvnjwSA5GYvol2Sld+jCyJW2ICQbP29IlN5bU5UnOD9/KWb3B4rXXlnz5uiQdrdx6/cayHeFK
/77NqVegDOMePHLrg4dbvCNg+EqhTDv4WhklJ/Z56LwJ70fCgHLQiBOsgMnB2ORDAKEV8vUKkAX5
QRLu36FySdt7BGAHT9oSSMV9uG1uj0SGOJO8MI9AwkeSowk3vSKmU4ckDOjSy+8QphhJ5fT01K9L
RrBsWr11zrxGrxw+fEn+2jxzpmTqLUHRS/yD4SkICsJ2aVE1ing7tUjwgV8237UkP5ckVjJwId9L
0p3u/30nGMErXlnyTipa8SMiKmYoc5LcNddJnYExxed30pRUlmWYFkrBM9jzvhz15TKWgBuSHjII
jJ287sagEGba5OCYoLs55/trgGC4qQtIPg69yAa9scj818Been/xb2AEv5AjkRxLxi8ZZ2WQPQo2
Bs4h+PEnYVcQXEJemzuCdKCyVBkbgmLyP6IorkYS6l9TA+VDYmWxyyG1p8ywxq7nRZXt5CAe+v8V
5w4lNotD/C6NIgYf+0MaBPFFO4m2O+Rbr/bx4AkM0jhwMvxAr6CMFJROJfCWn8jJEpLqgjmQ6suQ
44CrcbaVAWQh8INkxqSsxCuHsEjuKqas/FLSZilcZNt/mWRl9PZypchgCUwi0MK/wZDBJMN2ZBLJ
W6QiKAPDR9QA8qAT9J20LkbzAdPA5FtaECo0C/oGXQiPdJRB12hTQuWebe9EsXS7IxViKAUNIPBF
f4qZbybvEVCDzJ+ah8pIpVoPujZPKr3LXbNDFYtvCkQSzQNXiihc/xGUGVoPo8t5KK+Gk4Xz8XtI
08QHOypy4HbyaJg3lAK/IyjtWMs2guJql/gGqPr9YLfT9TmWfuUEjpoaNqYknzQlweKD10gx8Lsg
loGHD0vpTQNABv3xREaSBkIu7ZMO94XOTFZMCCWsP5TZTJqtYCx2x3DIIE2mV1qumkQNtS4EOmEg
Qy2mJIZRlkELAyUGykbIa/UqhGYv4Pob0lqH/k+GcPCHHBmtYt5WSL3QsIeDgTaWGy/FwV6P9Ok7
f4TUz2KBcIpEbiBgDVPgOOkMaTjxGnQgiMYfaSdbOB2DPpqOfWNFg01Mvs/c5FmihZXiKwvi9ts0
XtOfNBgooUN5eFROrhZb2RYDGusWkiLZYNnN3XF8mdU/7wdsGM+QN4id4GlyzuEEQ0qvsWHnBCSD
OXIFvLY6MSGH6j4LlM6snOrYzYa3Hfzg2bOB3MqLuj0wP7vCN8xr/UHO2dYenVAp7ePyvD2jKTgh
Yno+wAEbi/P2s67XtMGyXAz0mq/lJ0c6krLtYNFfMJkyI+0bDCKKKtxUqlOQKn9f8BS0eBBYClm8
WHfixZcFgUZPQ0XiwfGgj8NNoz+F931YegZSM7xPqNG/Js1g3IF5QyJILPwCWmYRJ3iToBwv3Qfl
gtZd27lxZklUrB8VyQJh+DF4VMcOWAGylbKDNgdmhzTU2EDZWTahr09FtJlWQeD/Ocl8QC7DaHkA
+/c58RDpwzyvbSgcb9V8UxQmUIEIa72DX+FtszmF/FTOi0AZ7ZquTbk2M4oZYlnYT0E4gAH0sZFc
lDSYAE6Hz4Frwa/Mk5u0X4M+PGmMn0OroHJRTju7W3jnXHsm/57ysKBqQOJ4AQZgR1QT2UEFAU+H
9NQh3QAH0y8AE8TBis5tXFxwk2CnvE/adEQJGtsUTJhGL8RdAUpZDkn9U7YGboMgEXRU/7gMwJcs
MXinUJlFuR1sVxazZsJWIngo0IuPFjQwHQbi3FUgUFlq5YeyLrG2o8Mr8KmsX+oQXt+PdsCJsAim
Nitxktov97gFhR383gbX4F+1HfqDPIAHRxZO+m1AeoVYQN8XWkUw3dw2YxTLp30SsXBR2UtYumWZ
JK3mIIJ8vNePNQ1iLH7wERJgXrF9kSW5a6lDysuyh8nTywLMjkNAyDr/xeOFoyRPlT2gt+8vPkkD
oUg2TlnYC5bN2lwJADpY0BR30T8Nk6Inc/sU0b7FIgnMepJFnyIn29OX3mRZfos1mj9y2Rm8LE6O
7/49BNLnKhpAV7PJ7vK1OCS/ywGPv1aKjiAN1dANkQoHxrytc1AqgG0+fUyrKf+S2dGQ9k7oVuPU
6RPv/9FufabjrmVkz4Da8wE634LnreexfqbNoH0bAzI9cBD67GnywcSNjJsKXWpCRwSKo5mczqia
BiUIWXu6V55EQ4oBO/77J1RRSv/gRjDc6co866hfIRZvq2jo9jED6o0avoqkh9aPs+C0aViUpYg9
faqUS1n6rr7oDz8tOIhsCjTkcQfU3WvM/M9XUmwD6Skhik5gpek9PFPx3KpA1dTYPvkTSldfO8Jy
3b0gboQgCJArODfTQ8eYhhJlJpk2suNwuZpmyZ2SLV229g2PN3tsJHh+tizj5wRw7INAhXVVIXSC
frNfEIFSchDjPMGVKbxJxyPCBRJhOnL/29Z7zYqltoagt7LJfQzq+/eW0XmAa9E8MlxJ8xv1/zc0
BjrKcVD6IqB7mSrjo474AJIUNt3z4BlZw3i8kfQR/td79mwbF2TmOsvsO8XiL715j69JdMXuTVPc
B+JEtxcxSxr3hsMv1RS+C83rqjNo77/sPSDfKZhtNaDQWIPz2PVnVtwG+vEZVu3dnS0ew1w6ddC6
aoWXDoaeiKWT2NfISKLpekq6nW07i3Jgo/zmsScVhcW0Uj+5jjxaVXl9MPiTU59KghhYOOimZOhJ
lDxDcOKYZl8zxZXtTkn45imqe0bHCVWTRgUgmZUsddgIqItPmRvlwFUGQOHzU39RFxZkAngyLfXq
vHtUKaGgwVVtx+/zUL3c3VJavOrpoI0Z+V//TJjRgmUyfdVexv2qHlb1DA/51VJf0RG9EDQQZKjZ
RkCblHRcMG6dJo9cd9vpLTh/YPT6I7B8dkz13lW0twhvGmjs3sYthgLqffEdp0rtqLh2s4HmStCT
G6i1mrXzYMBKpUJPL0MEFeO0HijQy3+mYz4gK5yy7zzujL66oWfw1ZzQiJWSMzQJzJ5QZwcjtB6I
dtrqTDQZlEGtGTmfcS2BGVrUrfh1HyinC1f9NKdvrYcI62l1L1SHTovbWK1RHADmkZmdIkYxeA3R
eOARPPDTfgGT4ebVreXhjP5HrfrFy3+h39T9yx5tvVGP6n5FdlRTfwB2gkjahV3YJs2HaaVUXqMb
9aFEPcPbC2LABT6Nunm8/fN32kybq0vzFRUJyRi8sSPTjXGkQ4QGAHQzIYpR10nX/ZPfbyfp4APx
cn6BjtFjy+X+0Vp1uk+qo0+r433Sb730/neSFhsabdKv26IIzApPv1E6/g7WZbaGm/tSZ1fVvQE1
IYB0f4R8AC2ydAJ+j9SNHsmdViakqvuGUlNpaCed6/7xijLau6EQH95at+VziMH3ZpRfts9qWqnw
m2JaDRnPurqZssTR6nsa0u6SIb8/OIP+zD/Dbyt5PuIe8liFFLK4Ob3+XbryMPq6jTvkGoJPjCsq
QeyEdr8eNTuW2JpetA8aQHBT7CYU5HkXcVSkfhTF6vspAvpIrtWhOqKHwWiPC1ib7kN62K5/A1Lz
p9WEGP0dUZqpludZw+gNTKgtepUa9eoDVRAwaNpkLThF1MUH7yEBRPZ3UJxq+qVg0S48VsJBdNjd
PgEAFuyODeo36TI7xwQuYk99NFCNhO/A1zcYGej93MHe3ijw0IECVW377cNRQwjHJnJEwMAbRPhG
xohEA72Vm87ie/c+wKqEBDCS2HM+6z5CooegRzvD01T91gNhVv3B86Ijpcoz0OqZBU38ivdGjbmD
GcPTzAmwm88VkM/gPlQ2dwVWHhbnRCPNbH/FneUagLQcCPoRBO6B+ra9yxHUIzzV4YnMpAqKS3Km
Mtow3mC0B+ARBDmJ16+pe2kH5cu51MajgErP1osur7p9XIarYkBoDmSd2a9Jp7Mk3QdMyECS3+QD
DdS/4KXr7cMG3iK7uPrpk7JertMvBm0p+ZlVoBqQ2R0YHHcQ6K95B/M+H0ao2jSaowddQuxW2qC2
mlklHqHP7TUD/yUefmOh5PQbQ+RwHqrBwW5UWMh/Wt/VAPmVNvoptXdQ3AYqIO2wbATXZ0g2lp19
VQVF6sCIaYUfVuFq9gGF+DboTGMhQqHvDff9DZ+sZFU7z5t8ebFYL4mRG98RdRuCwR4r05VGB3A2
0lYYUMxcCm4s0Rc0qiSrI0/jWevhCtu+Gd+noZz8GzSLDMJDAe6JV5aRM3ORnUzH7JDnOxgjhXS0
P16L/LF9VR6bXX0fXdWNcWZMSI8fh3DwCDKWh4zy+REO9/DROhgDNsT0PMWdo8tyk1N+vnUt1GRY
pqsWMYaKdJp9EJuS2/hrsLWS6BP90/Q2zI+0zbEitlmjSpZ0NiWUO07uEUGjMyT/B8wLYpzuyQdS
eLAnsZAdyEwVttg2XAn2wW5nR0csCcm1w8qpH7eIR5xQYiN8vcjlUWNhVrlXn5xM0lcK6+Kdww4I
jGHfvBTbAfHpoMGASOlmTh8WQRRU5KPdirIg+QxFBZ9ODqrum1q8vY7yn22SJFsUTTBvGOr7MNwm
1GuQiiCZ1CipnPTdjnuK+5vm+7bmihqKa7u2hosluy5/55O+dfIq90x9r0tPofeei7HVDSduZZxx
QvInREj4ZyqGWac2nQ39+eSsmdO9OCTIpkUPmo/qSt9I4AJR7CZoRZgl3IZgYxIkP5Bo2XrbxQr4
xAzwyzECKt2kC020WHj/W8NKT9KqlSSsouuyYAUBK660eEGrmGm4u8iFWLoYaC5ZtyaHpTLHceQr
y8HAaG94fLMCWoSC5FWOavjLq7b0D2JrF9v26K6ZpuvGY3c392ejA+6iaw3lv5sN7X8iVkMDHRsZ
kWCJV1B96kSoFSfuE6sRYGZF2l9ayZVlrUYM76OFRziAUJyQPvkRoFaYj3U1T8dfdjplHAhgHZxb
5EtpKDUyjfSfV27FAOKqh4sVqRBRKVdCzOn2tL+deNJJ9wBYAQ1O0ir6c2baT+U2B+OKsBVKIG2U
4U2zd5NIG1Nhs9y/P2GYw9mKNXu59M1YElUfGBBePlmW+Ea1GWU6VObFPNuFYtjUSTZYjETRgVov
EgOSoGxP2vaDw4X8ueuz9RLTuPU0xE1vhoCngSHFnq4a/kj5dSUnLu3SNJhg1bDHU3c4DKXt8kNX
8vbtbCnd4wb/c4r6HXS/lSJ6k3ve/53Mmdclcihk+XgbfUL2gptL5kJugpPIKrIndrSSdGQc/+3+
IjGGG8fRRL7M/w3bZI5MzhhrSTkbdk+QOn5Ff4m2IynSXHf8O0/exWPAAZj+NKKIySrpx2+wb/oO
99QrwynPyU2P/CVDCIVP/hy0+fxKtcrme5kYkblGm6i0/8z2UHMzwx3odoyl8vDCYiInAI2YLIsi
veapZqp7ndUdSkTJM47iDNSIG3pBBzEYXUG3ogcnClbBYswpIyIUTVQNA2SDiUA5VSd/ZiZInitW
TxGiQJzheLPaWNHf318U/ybO2EZgjRNcDitzJlpJ+/3dhMhs3ihOUehcVYaMMNo8UC1ssAItLhXK
3RTFosoVS/C2gbMmAILW08cW6pFkrn06MmB4TCmBHbXR7GTteexg12oLj8kQkuLRIqYtnP10H/6z
y7ngvBFu97JU3HWWC89YeJ4z3U+dhLYa/ngsVbMMNmywCIJku/VYGFYyZDKH5HirlVtp0IcZdMw4
LaZmLnckN6HA277tR67Lc6mZPMXrpRtxK1xzODR1W7xx3BXDOOYFfB0zXFaMGC/Hcpn61pjWKY7K
EJNyUK1dbVayTtBB5t0Nz1tQ3JN5KZcUxG4UjblJXGJihKHjJQBE/CqA28pckqkasHi6mmWtAiuW
Mz7pk3kPvMv3OWnL9WVdxVjMkmcRX14tHl/cEe7B1GuAqaWRXPrF+fQxXrPc+FRa92Dh60xU4Y7f
xDTaSH3UlSjNiutZ357QJaID7MAxCeMNXa14Ly5AUZloiC0ZRxeOphEajhHi7sKzzSyLY+znZsHK
siI7clcLubwVV8fAyXig1qdhK2JmBqdW6RMqVnip8ueg+V/dN3EYjl3b7ml29O9J2Pn+0v/tH64t
y6od8RHu7g96v/bHk8D66vs+LxaRrIm9ZEDM6HfLtJGim7Z8ZKVRWHAfAaJ9GA1PXmalAxX2Ud/E
rPrlRUdj00TbYVFZskywLI538pRaF7rySmtB96PMlXacLFjkY1ikcr9lV2A8LfjRMlnkGf1Yvhtl
RrTDpXQy4Wf8XLNHnGAkzzzbomkuTZNRReHWrNEXo12svmlzlyLsjQVYYbmXp1mwXrYfUfYQj7Jg
26fvD59fxYCFvWACeXueBzkp2fOcqT50goa2Whjh1hvfIfE1NARfAll2Ytfdce2yUDETcXTiNshC
xd40gT4CxeMlVyOLjD2iBa8yG237tOo2EbRhTaEv3aaeNuAsqDrYScMPvb3R2LLlsOZya+OHvnuS
vsmprPCKdl27MORe82k8F+QMGpvE7jDksdFN3bddbl0UxQGyBQnT/cG+Otz85mGhhwfDCT2PC3wa
SRLicImvsjzpXujwlfxisQ33H21qrCwOIHvC3mlqOjvIb/Uf6kPdMfDSWhAT8E6ByTgn27Zda2VF
BLL6X7Th+TkxFf7doMjm0bHlcc81N/YBG1nWZPOG6MH2Pf/ynE0mkx23kHusYVQ1Mu2Ya+NoVBm5
PnM0ne0dRWdG9ozlU9d9XlnOcWCHAMJfPdftiO2OEcKpF6keM9LmfChz391EvFa2wpjHTpv/OArO
fG6u8ZqwwE2ME4VxJgzhg+zmHz04uzzA3EGYMMJdmLgdo+nmvt+y2vp0+GHSOB8aD2Ut4AUNfZLr
5rJjEXP5UJhB0sUot6+zEVGwfg0hIfc1UmslouqoHyCoerBRxjA/VrQgHvT3rKQgOgWsBehtE/qg
zd7RmB7Xac0qaredLjwfrPW6woqgun2iZkzPn6FQBL5iSyzTsQsh+o0F/Q3aecYj1HU+wVmhb0vv
sMvs7ktsaL9uTid572WhxEOSxZNw8BAcNRStxmrvNVGpPxysbwzeu1T8A1ud07e+PpTod3RCRey+
hVa2fUKdimDN1kk6lO3r12OTO9eJoPqUJ4fZsvKhik6aP4rxA9lPApU26wMv2cIt9aUMeN1Wfmd/
cFrrdHiJ6N3ZpsMV0mLQH1ciwNbSNy0dbJlVHTK1D7xKhehwhYN6UwCRLZrbcgf4tm0dl6IKRo9f
8hiVYLspHc5STwGPbSZSZmODRv32EYno2ClqJtfJDwZG6StDMzZbvtfF6DppLAYL3id+zJQmqCeI
dhssOraMAu21ZqLu1SEM6hefjuSFS3WQQAXcl1536nFPIYkiJvsC5y6h3AqnGIAWWl6bgwiBGrU5
KmRC2i19aMJkc6CiuBvRcQUJVdi5P2o0YUEe8fM+jctOsWZHYBgnUtC7x7wtEJE2xKpa4NnAJr9S
5h+lI3BxoQ8fnB/TtmTAwBhpnOvsKSUNz5CrAauxJYv/1foscEHAd4NTELUzPqFOijXapeIrR/ri
psigNc138oRUSKUUjTvuMzB2d3Eo4ENcRiUQwN8dBRjaJGqtuYewSkcfbnTHyctfqZiwSsgEFxtk
joYlhRJvZy8ier0h0PQDSVVkAScAzRALIb5SRxb3GonJ0ZlBw5goMQDUFjDAaO6zCWxdkBQq3CfG
/M76jr+mfPCD0gHwLdXpPCL24t9TFEg8xCf+KNLSrEjLXR5J/Vr2nnOcR6t3Am1b6y6guQKZS3jJ
QBDkcG/BW/UAAB6Ef3GBDSypTB7x6QwSvyTsosrK12dtAahOHIdKAvqKIv6K2V8gdGiL7LOCCnyO
+S9NTTIqXDWETfMcC4O8dAnMCTo4CPo5pCLIAED7xmW1YPrQ02TThgZTWWqyH5N1uOGQ/RHyvXzV
fidA7t8FwBnAvQxHdyGOgwPJLFBMtTknBghcmZGkgJ5AyWZy1SipE/EoooNF+RIDUWQXtUN0kY40
yhwMZM2E7gE/Y/LgA/pDbCbBppxQMaHhWe+5xh4dnKK8eAEFH1NokXrGY90ZMgJ8OpOcWr5/7Jr9
P3kxvDXUepiFQ5icELvj1r5IBn/QFYxGx6TrrUieFFbQEOJQPKcI1kYtyiUAZy1qfdBi8D0SLVdh
6n71BdptXERzz5ueIM6jQ9Qc4iPGIMb56IW8IzUNzoMpyhjI9xUZuKrnI95ALYObLacoCC6VQGqH
TFlEjOLfkMHV7vPxDcQrLoj78NfmNnPrZKbBoqZZT1lwh8xjLLp1C0jnRVIzbyXtofvsQTd3PPi7
jICsbLAJ6ispR2n/teTdB4QZRe6ECAjNlbgx5euP6Z3dW82m89bDqw4HlBT8Q96FXMg4CafTl06L
j75fsNvSGDS+rOUBL4g30Z0lvEXIw5CUukZOs0lPq3eYI3lrGHDQ7ItVa78AnQ19f8fulvyBjEwU
Rb2QiH0aQsaVZB4iOH/EVjABa0gWxD5s7Wz7zpZ+aS0hu11YgWSYP9u+n9HqKvAIoY0gIDbv8htV
l8RRnLw3iLSSH0ynU4BpFjvy4JXAGCRC/MOx/4UkG2Kl1SLZEu4RG48DZzrdO+QNYn8u8aDEXZJL
ysnByuOhIDBZ8OPVF3tkajByYJFzlbRHwAVJAsasOitrQyY1JgtYLFZEvBKmWsE4kMCff1arQORC
JZLiEKA1RrAibxwvSGqCMRk1WUVNc2utA1JICkDSQTwvScRiA0MMJ94jTCrqfHZQTQdwcyCIAUrQ
mCS9phoNmN7VRuxdy4Fpw/09yIbIR9g9sw0NQdgnqGo4v38+BFbGSTO8KTEF4+XsxSZWIrPkl6Qw
Lisxq969PJqNgTy4FEJiy91Yki+5riUps0AriFlzRsLyVUPF4qoCEKd9ggvohmvnBtU27EZwpJuM
YpjgnyjiQgkB5ssmq8PD/KxjEmow46bhuG9Z3tAh5qPMyrareVuD5IFby2kxDCviMglm45XcnoXk
dhRn/bF1tDbjxYKzCDYSkHAb+DXxvV3ISIscwEWjNZW7DDeJZx5jUmkCx5nO4FqFi2hprIgi3rca
I/jG2KCoiPIsj4SzZy4znYTKAWmLhaYyCMfhSGiLpr1N0ae/G12jw70Sp+pa30LqECVgZDz1sMch
pXjMQcF8DZTjDMkMpu8hb17BwNMW+DkhMdu0FbpiJeiV2yDXlyNcyhRmGeawhMCswaz2/IhljrdI
nQFFvMuaK9jETD285T0q78NDSHhnRo0LIyV83My4BZjSQxwmxoXqd4FOzuwixYxywKmOZp/Fl/tt
TMy1D1N6dIhZMIwmBMO7NguBU2awaLT99qz5V+aYvvx7GwXha62NSjNCwoOwmpKYe9cKvzSFJ4kf
gL4bg8pRkBT5c0rWhM8T3z9hW74kdW6TAyp6I/CJY5frZW1hKGX+x9OZbaeqdVv4iWiNWrxVqazL
aLyhqUkAEUFqePr/m2u3c3ayXS6XMRYw5xh99GK5rIE9p8va+cyWH8jfSGumZAoBXbwhRqc+BfT5
LB69nImvbpq/RHi34TIRQr55brfU7COyOLZ87yUbw5CJsq7mzbyw356KJ0lwHOOdYPkWliIi9lYw
5f0IYmbINjcd29p+tBb/AtDDhReiso4OED3BZZkY0kWDjgVb2nbY+LRywuce6mf6290VTzljOeKL
JjtGPAm7lD6Ew6aa7LMVuPIm+0UCEM/vmoejyBVMBPsIlQLhCgVOvFVEA0PYEVwo0dfcRQlD5cfR
xvHzJeRwrEo44444wAHinGayHcbHrPVwAV0nc9jvqOmNlbJ7/Y1WmhvqthlNOg4CjsstAg94tno9
y7TFG6OreF5DxAucoV3LMPP8wT9+6GXQU06YM1DZI/mdrUaeLohVsxBGOuoTz/A0Iu/HcNTyrTVn
pxMUjA1EzhVuGlSnQueJtTCcQ0qiTeCy99DU3hn9OB9CvVNU6gpsDJGyA0MvMm1D8M+gJnKoy353
DHTsbXU7Np1nrwheDZSOrAbOn6mmg4UuJFH9m07hHdx5oka+UUsiU+zi800jArXHYqcdkRODmUm3
VBO/e+VcLevX1NC/RqF7VZRto09rxrwkIFV4SCSeqTvSp51UpqeRQMvgIppWLdxENtV8jZcgHdrB
eKHbaEP8+FHBmdq8NuEsbnI+J7GLif/5vDDNYVVk3SknAnjjUoBeMH/F0eSzcoFscEr8wxFBTDjC
BKdlM0z8PVSdKwTgf/8k+kWimYVLN49y3DdTd388CkRk6wI1gTMut2fR5m9p+fKKVIgJWQqvJwJ6
mOwscKwB0IlmEIX+9Xl2uAuhIohTHr43AiihRm7hFeM+g0SZL8zDz09nvB+z48n7IveY08CeHSwa
PzBvnj29KAAGnHJ7OCtIg08dP0AACAhlPEf3kdjxHCqXYDLzVa9Su3XfyIaPhuWUp4FPP2Wosez8
ZuwFSJD43ahbkBIcO6rlYqqbTh4tygwi3YXBXeQ2n2+mhbRcjfomOW71/K6ykgpfHS0MLBzguN2q
rVrfyYBLD+a0D5EKjGthohxNTe3I8IlzZOx2GCqxTPaNxu3c2JpiSxCjGmJBYJ+EO51hiBhXWbKf
0qIxasKVOPksX8Ep1Xvi0jhPYBObk4CJ95PcvwAJ1FiaG5cPa2ft9rJHL/EiQmmiGjKURaEP/mZu
xZMK1qNWwY8OpLQhN0wYTtxVdX4vv7Tods8YiuGeDK/w3nKgcdQxFII7E/EzuYbvEhQHP/1spd65
M98SjACLHgE3XWLH+8M95DHvhorgaxBtyp26967hdYipKA2ASViiGDZFP9LIkz/GotJ/mRaJO/W0
wKXPyQtngDr9zh9PHlyFNDCuqMaamIyvZMa98SYIst9xibpsDNsnuDGxv5eyf4dPiQN1DNwWuhBu
eiR65XC9U+XmNfY2WAHI2a8E0SkNyuk9bmM7im9PaaWNT4L/I0ypp+hwjZ8OQmsNF4TmstOUaVXs
sA18FCPQftlnNl6Ebt1SATF4UyHXZJucaaN6JOAIzkrH1O+5pJYv8x+eyFvZkoOU6+hqYNXprwOc
BfhFw1AwPZ214Sp5j4ne2eLdSI3M08Cwt1s8xy4cz87yAnxd3rOgdAoTjoaG0bjXy930q8+/xszd
fTwhC45/YaecpUK1qksB5HMvk85a9v0OXUbrzxG+RjOpnGkGfoYi4nxcr9rRhGMloqi8Di38CxzM
5D9G03A0B/hG7a42ZpEx1SwPVdxXAZ+ugxAPbZw+RyhHFuwgL2WKxkAYMcO//n3KM42SS5lqyS6m
z2Viv62eZKi4seooHoYu5NDIpJU3277zR8OjNQgynMFTGF0gvNDI4tj1paATK2a0WtAWI4ggf/Vq
RNJ4xS4Ad62/qTwMUkvY0/IaSCpecUBF/ZlAWgtX5WV+qPf0tf0mojV+00C/AXW8T+QBdr6Qw9Hu
5CvlSlaNYcehNw6/qwalQXmtjhlbmp3Mq3uB8m6TH/gdGB3AlCCjjZSYzk6JhosCh0WtvIbDXAXR
342adUWE6DBl2e7/QiRc/6yi9T8ENnrpwC/Qf2NtgYLpqF3GB0kTjq0oxIKv4jDCk62e6dvYff4F
B0Mwe6fmmLSLWa84aYMf0mWMpeoko2IGMpmhKeDUHDHqQOIxG980fZWw1WmeHnkZ+XT4P2GdpSA+
AOgq3Vc4o8Ua4XSKUuSH1VPKbfW7/1G/mf02PyU2YWvlqCj76sekoEGr35AJNC2+WzanBG1EQGCu
SiYO57MgkcL6qfjkBAxntt7otbOs5dMiHVbomDLGoqEfqA5HQQAesOct0T+kvtGqTgz4Wd8apzbq
QeSxKnqxtzdSTizGhr75kL5srsY4oTEoPwTbGEQD08ZZPry+up+E3Z/wuXatWXR5AS8kv2AmBbi3
GJ0/zI87TzZ2nfWjoonMDvLtrW1f0YLfChsNIUWIb/s6RPUAY5Pd3cBRnytQEKCGhY4UnPTPmpQc
1tN3/o+r+e8SfoMqW8gPCNVBr/Dapl6BGhKSwtZKz7hfKdukchL2XOh+42k09ipWdChRJKc1bpqe
dXMSRru2XpJZg8oCPtYnX3A5QGZ/nbJ8Yb2pG1DDj7A7x4v70qquSs5NOq9K2I0cm2SXuvj8f+BI
gFJ94BJbYrhPGaHV8I8ghzHzH+p5xC9O4hXwkah8CiA/QAsGofpfLm1YLmc94TKpY2lHp2rcMc6t
glZJF4IReb0HX+gqIb9GZPxV0EZAS7O8Lv8ui6/yK7UQP6cm/PVw0SbsXhbbihWtDG3ZJ36enLgD
j6DaA6nrIcRNjLk4e9nTCmnFVoYs/uUFcLmOz/hGWhBsgQAiQf+asyw+IxfMLvrG2CtZwtQo+vOg
LZXSV1IwKxg4lqfSh2lLyJ8K28/zyQHAzkZJZbJ7QUqAQKeN+EzGPgSLiM4THTeLxpQX8U6dcLRI
w8sQ0EGNkMK/iLYHw4NbL4gVaf4byxhgDpQZxa6uheFOPZceHST8hjandhumzFKDeD71onwDeRXe
hvmgapsA0uhQfosdH8BI+9uo7SkuHjVbMQuvxBqIVXVgIhiaRFQCA/McOKxnZSPvyRls/eLGImy0
FIoTwuoSYMg/XH5+Go3iCDYzKdkvVlL4nb8VB8GqO3LupSjyRGyxB86C2httyb4lFoqSGMHAZuzw
sUAu5WM0mCmOH+g/qKyQvQFcou4EZvqmbNUuL+FGF7NCwyzBYIXRNxPwx/ugBHiVzZA8JjcVZA+2
E58KDJZXMCuI/Xwi9aNoLpbsFE8aDhOd06RmA0QyBU54gmrdnAsgNnkSSJPkNHLwkoEsBfYZTeCP
PhsHXR8Hcvmt4ZjB+a+gb6fBiZIp2zUUKpneHx2iNoGjBW20nZyL3085Lf74qOhzqrvlK9MC1FIw
85+HEVO2mDZiDq01+HmvRaQORWZ3+xyzyE6BkC0/jGbjE4mW8cju3p44ixgKQzl+e52+0Z8P0r5a
1WE+R/65UvIKVeIBa3J7ecmUTfCiVjj6DaMN2rYAo9LKwcauHdujsSeHNBKvYWFx26r7wW9oaC+v
ZtGR3SPDDZPPQ+B3+C8K+dC78gp1/cLMpV/0o7UKcfblFbxEzs2XGcOHpWYodwjLsPSgs0i9Dhx8
sLXhAFhovYSrvZVPSciaPQ/82ICthMxAu5U9fKvYoQHV1LlKbEc6Tz2tst+hYODA0xwHqwEhdTCX
TA8rZGocotJ5tfDz1u2qJlU+wWplUbb4FEy7/ecJQDe1DnJ46yWn3Ro2GuiYkq+lT1cyv9JPYvc7
SHgBjM4co2MUdWwy5XAyGrfdF/K5pzXp10m4gVzH8lmhdyNreqEDDIKJwwyA+Cps67rUwRZDOAol
7wOrKs+6ZvI69lmRsEzhHTEHm3wuFgZWmHrdLBFtBV9sPlSWkdMnCy12NB2ibb6MO98i5ND6CG1r
/FmU73mPLfzY/9zgzoO6U8Q97SeeqKFdQS8aPI2iA8FbPwkbX5UXA5VQPevMeXfvykUVTEOdKky8
F5luB/kuQu2ST1NlKSW4fKX1JqKg0A6Nec0g8LfCSA5Hy+es/+0MvxdaRbTbzTodXJ4TeO3iQ9Ax
eh+nOOSFkKSjPaB2aFfpAEAO9dr8yre15iKGS6EzlfU/35we74UQ8BdThtqXb31Gc8vJ3sQoTe59
6ChH7o8xDu1q1czZqkGkK3wLrBu3cyB+/jXODY5FbsmpCeTPm1Kx5+gcWiDx47Ev3m9CVwpgdUUD
l8ZqclYpo5n8Rpegw9EhR9Zr0mv0wwaF7M9aiJpMm70qD6PEXnVlhWqYuUQRC7A9x6IFErOqMrUD
VGYrzNk8pLVSadMOvnpNF8IIR+4QbETpdXD4mEf1hXocpLt9eRS/tNus4a8f+NmA1ktDunXKtopv
jA2KlcT4BUeepxdHTssJe050R/k2ZPLpRJIX4WhAzBSOLHccCWU0N+7KkSUxGa4Jq7bKteAwPtSv
WVo4T0qaBwXK+1uTZyOiemDfYgeUO+OYrJhrs2WEgQnCGeXWJSb5YU0O4EBlBXLlZQIogCeeBgdc
OECr9ciRr6zH48ew7Nf1b8GcExtl9NGITsfT/K8IVw2k3E1QQghFHHWuaE2oQnBM+NFRFcHSJ4Cz
2GhjxvH5jM65R0nKCPOsfOZP9ZGOFyLBluUcRU9DDIICg62NCNHT49VrS3kzCu+m6bTcHi047HVt
Dq04UN1O2lCQVGY1zUyHcxmPXeFqpMvXgiRvEycxmsm38adqmc3d5dEbRcI8/3wX+jRCk1uQxwwG
LdHB9+PZsCzr5WddlPDJKB9vjfkjUvQg0D/KdXnjSlUcM+lAHQESJ8oQCtaPfO0poBmfJSeKg3S0
6AfK4mzxTK/veo7+klqGh9oHOf5JHA4DqyJCFGnOnEV7XcFdwmcxudIRs1Wr9b7S/+Q0cqW2cyvj
p2pwXP4cS34FHz4FJwKB/IgUT7pokCoZ4FLovN1umVjAizR5wdo0L1XpkdKi8sm+3ffrOvTnMQqv
V/uZGNBIi4SKmhojYg0MNjTCGQUxNFDUJDqN6NjkY6ituQEqU/Mvr+LY1iQspgc5/3mxjsq4Frf5
L08i6PNZoUFmT/xQ/M3WWXTS59vpP1/M8tbE6cxXVRbPVXZZxm5Sdy7b06doCZ6GYqwamzDsbAsB
wYsqPEvm1omoMkaFGAkA/GJsir81fnacd4y02M1hoP1UyOD62WsEK5bmYdr209cvi2Vw73BMey/q
fqrAiYel+aUyv379pGtlUz2UTb02Fubx/Vf8NcXEXCY3Fo7wTURjdICjn9HTwRHx1R3xwmdzL/1o
D2PJsWuwmOGDP8MNna4L85XugWX8ut826BZ+st/0a/BrYcwAJa8Vnv6vA02DBncSwgYqrfPww0n2
J0kM3wNf3Sp76YbiDoeVlbRAN3DLHxaG/HBwywkfTgaPxZqYTGjhefykjASBQ+bC/ka169PrMNor
qOHHm+DaPRiS0bHm2iQHAFSd3Fxh55Aas7LDjVIsk2w7nP0DR0bMCrEJ7yF6E4aRTgkEE4nAGwKV
Lm8s61D+XqQfFdH/nvvA9WU1rtmQPnSJyh0Rm3THrZYpNbypfQNKxQldsVVDNRCdE7KnsWtYPtzg
hJ0bK9Z+ZtWcJLMiFKk9meybskdLgs78Ex3qNYY9IS4/0/6KAFkErbU3xuvyl4gaGVVT86ptQAAY
V+J5ZIHSysqqF8GPrHMxDRhl9vgze45Ztp3hYDxYXd/bYHBpnrUIwTpvwaTAjR1P7cxWwykOyaFL
jJmJDxPWOhI4BvKNGQjtoOD6Et40dRpRVjBO+xb6ehTNFrIpNOrmfKwwwpF+QmD0J6HBGk3QEudJ
gwhVATQnC7l0Xgldb3QZzhOThQ+HB+ABTB6Z4ANkkQkrbbuEeOqZSjjXl3R997NH2S50ZEVf6hH/
jA/TZ8XNRn7cHRIUbzr5p39ZvolYuEuv7Z0aQ6RlvirPScaDzGg3td5/jcm3nkYfV67ZFeptURwq
y8nrrRVDycWZV+EEZ79K781AQuv02X5Z7OTxE9OmVboypMWYA6ML6knH085y51NvshQ2uwmXYzoM
FBWQ3Lrv9rUIn7/o9CXV5kVTllgW2jPTNytSOMAxpB4Im60aW+nIf3bVdDNYkdD0hzgjvdxRZUeU
xDFv7pBd2L6eo732WmK511hAme/3Dn89Ff+wdp+Q3hxqq1TxEn1RMr1MPVEchF+hsevTOQpqlu6X
ugab/kSXF3O2ZkohgkuBho+S6Scsa9OShYFD7UcyKeRxqULhn85NzDyEHGEa/OFoLGxBVHyCAL49
5IvsALDykaAzlf6niUchWZecB6JEqY6vb4Cb+kbPgQ+fV23pX/NmSu3FbgxNhOYD5Ho85U4shsTz
1W+b5nYASMeCh5E9YPw/wF0LJtz+FDnirXg0fpw7URnTkVMmcKW/SZfmyFk2LlYcr3HoNOl0zHye
vHC2lY+4RZU90XeTL464DLYFunzVTSjo6IujGTh5sucBxJ+Kl5czWuFMWoPfAi8xYwJaZandV0fr
T/9q0LF1C/g4KIM51v/A76lpeL7ssjwGP8SdsYimsuXVcqoiMaS0JISO1/9k98TI8N92SP+GMR9L
GG/NsPwgFGWrhfyEyfbFBI3jH4sKN6rZs3Gj10lBQl7ZcatNqhf1qLSK84Uuewk0gYv1x0qAPfWL
7F1K+uhHaCwlG8ECuzGoHm8I3ASGSMWqf9tIHVHEo1TjXmzfPDOYLtjKgRjw1FEGvHHCI9vu7Srs
jjGmm3zMvJXsm7zJ2pTiHVYRGLAG8wEVJWNJdKEYAaRCfQwzgnzdNvGE4B0FCBs8NT6eaKFLjgmI
Ki+QV5yATUCMInkrskdERwoz6tx84NFWjV2JLkW8X4LtwIodBweTfDRekLymA1BQEpkOD4DGzTD+
oCJxdNLlJ8pKaAX/4KXwzHgpLHvA2WjX2O4rTrlH+6bc37DujuTtOLohGEOfoSN2Q+EHNIsUlWUc
mzzs6T7IKiFWgEfATYxsqxBBZ7LiKtIceJP3j0IGuTVBvbAwumWVLAvINSQBl96YbAk22VQALTIL
Fda4FQZW+VSDP/nxDJ+njbMOZB+Gx733tlNhBmcbD81hWuWBy/nZDH/fKS4aMApKsregPeFl8pyB
+XELdlROOju9pxoI03PGsHn2OaMTYKjSeXii8lGtlDOlK5NXCSa9NgnWOHfjPKdso2X5JyMng3XH
yq0tc1UUwvIf/Jivcp9/12sNSk56o4wHo30ecDY2wLeiLYHXq3xD/457DKi9a/l8HtCAPlBy0LPy
y0grYVJOEYq26jkdf/eL5hdg5zfcJAdrr6+jZXTsvyCpEVkZXvFCWDBemUZY/YACiRfI5KfySvi/
iLJ8LObooahwMUMar+NVzKSDCSaeOVNrM9idDb/FHc/ebrwppuRcOYGH6Z9boXPZRQdh84oY/wIV
gRbVwaUIaRZ9Fz0OEx5prbOyojZZxL8lIyXprlmTEendgErMLzjlr/oN9hlnhPWVH6oDAlNANBCg
YDcmU6Oelx7aU4/+lVQDzMJcTl1PzPOE2ZWQXI8dxkxQpeI5HmKMpAzojtUic++lTf0nVEU+Hjq7
bGVtP0wlwWcutPXSBoYNMSJglacXGcM5aO4GAJmYzMsTNmAyHy9CIh+6M7VXdiqxeGTu7BbLfm5s
kn2zeR+em+yEYfq6WMjfwc8Yy+XvGrRdngjbvvysuNZG3wzrZCUSDd4bkJo8mHHMQJ/AvmwZ74Lv
YFt4tfNatE5y1Hb6TGj8GZzhvNOwAXGs9F9vkHE00ysKLczmBr89DczZV5Ae+XeLhATOFeGn5IZL
Y06FJFrl8iJvmnm4NZ0RLfuE3cEBSF/EO+HB/PktDqjYnBEfpLLrmPbrWCpjQQYxAA7nqf2lEg/I
C37Z2YtVfNJe6ZLZGHBjVcnUqH4oBAWLEiT7AOQineu9fuI20S/juL6hxmHfYLth6wFg6MREl+SW
0VH5Qf81D36HB+89+ibUfIvUxV+XMTzxn5CaYMGHaxNz4xduI2wAx/7WYaCIrQF+Q8NC/WZKNFcY
k61dxY3n1XZ4T2qQ9AI66YekOtyVkNP5REJkU6bE+D5Yt/YWr9VV9ItIsXrQ2yzwllgHX7gVeKN1
ibVbeXrfy+83berDLXli3/Gvr5w/1E/5TMMpbBYvX1/aCp85O912f/LGWlJZAZ6h6gO0V3+7BMmi
MP3DE5F4kYLDrnA/HHTMhzt0cZOBwNvmrH+X30Ux+TwsUIJsZnLCMIUF1crZCAHXpqbgxuFfh6Yi
wX0aQR4kFXwlp1dGrXBm7qBErDPwAuDYAHjPsNyBNMQJ4DBagtJoYDWR2Z9zx/BDSO7Zc7Eixtu3
P9XrHFc+GLQi3ytw6YixFAnX+ZazkMFQtiMqBge2B5AF55lBv4o6BrIZ9YoYtmNc+vYpNaGcCCdz
KAAOQx6eFUkGLJKYRkAXFxlBOC5PU2gqwEswlkA1E7f62OkVZ5XW5u8fLL4pVCmlOCgDh9rdPA6Y
Y2OM9GQUra2SX32j7QxqGMTw1MksisTJ9MsPpwrDDEpEimLWJxVU80fbFdh3UxD6zSr3mGEre1nc
3tjmOcQQjCkh3RNIpUgZ4LjBEYzL1O/c0Vw9SjcAgDCxc903Gx91Z9zY1Le1r5+xV3/jc4GgE3F0
s810PyQuRCbObfoxfCn0OxYbxqKtk8JpNty8dz8sO+G03XxG+2zsJ0Q2mQukwwXqU9lPrHvMk2k5
N/rnNW9O2QijbeNij5krjEbEEfrUwonkfsJHBvZYDfj7Vb8ZYK0RK5Q68D0tJyoXhWIP1bqxjlLJ
3O5908gK5hRdB3hR1qvy2t012DqSm9vJUb5jpL8YmHbaz6+M3zOejsHyfLCy0TCrQIydbmdiIUfA
u5evm5t8MWfdnDF8gs1SzFk4eTLtnBQcrAYdUelmuE8AanuWr+E+6WA8Cvn/45v4j4S+eTB2ip1t
mMliQS6ttT22bRNcnleVHdoaih/es5WG2BfffVu0oRadNrbpPi6FRBC1/RxGChYu8ecUhoTNzTEj
+bSezMnK8wzga4TM+DAFgFFDi7XHb/PTz7kfxY7LyYhx+m+yS9nYxxtpgze1DQ46KaG9lSZgHXF9
MBcEvSlmA4wOAsAGCq7ENpvRUWSels/ZhP2nU4zmBX7ytGFYa73Zx6pFacxkvMgNt+0hJdj4WpLJ
Q6P5OX0seyACqRSGo6wXmLXgQVNH89Y4g1IGrf8Ml1ay7gmlwb1VngF9O1rhMoKNIAN0U2M0h3I/
cEtrP+sFPyC3HmsHI3cNF3gYfShs4HxjAsOaxEINK4BbMOLLHRpyi/Wi37WcKk/nPVohMn5Js94g
q0lbkM8xuo+IC+NxZAwsl5F1fdIOWYDjg3569X96cTJfa0v6CpRLY13z9Jgw2Ot38mv7CnZWs2nV
S69e2AzCkI5h2KVoteVROzG7aTm2ZRRpwdJ4bSw2DhyxcJPsVjiRB691rTHFRFMBzU2zn5+ZySqD
687IZavITZ8b8UHHcYE7MHfBwO2JxxFi5nBKhxw9tHIWq174JNpuR5OV4oyAMco1f4GmY+lWbdrP
vnkfazEdZSuqaI5yGuq1om4D5WoZwqW7OSYWliDBVV8pFwM/vb/6CzNj3Gw0p2DtmYbyhPVynewa
uv6Y9A/9z/xL58UmnlMvzEUqSLqqXRzQ5xHgBr0slmipW6DKK7xhTfyA3Xihny1Z12X/tRjcGNId
Au2J6kQLHc9CYiFWur9UbGaENoNEFy7YCvMJL7TN7zF8NNYpkm/gbqE2XcSn8NQ6lZ0spSvYwizY
MtwdA2lauFQ9cKS0mKaPxaDXRJNhwfPhJBLO8Xp4pputsksbLNsrNpy8dy/s/r4N8pAqh+5WRboF
EvilIHOsD/kH3tUgdHkXSi16zLGj4G4azt8b7fz5QHOZ8Hmp1Y8VX/T3WSWHo1jLLMYxvpBVtQP9
ZhgjNRdNpNu9HVXxGj5l05Yq8n7cVnMzfOphIKL+omk5QnDPJ067Thb0aOX6syeuCdv0dJ3shT88
zP0jE9Nlsk+/pAddT47SA53BFlp0vH77WDNsqSaKrXHh84YqQe+bH3rQ2FO5iueWnyYCmHoeiKTy
RihlUHgNjE7F7vSE0td5PCC08RITsNQe7cf7klHI4FAIxjcLEhoabSQJiCK+WiYewyVavpaklXYX
8oaEw1Dzk39z3NLAi/YP40PqFmIj8Qhi8aR6XituxJ4ZCW3zPT0Z+xSXS0zUvrNf2IDRAaSSTwxT
GO/9LYPq/gjRRolM+5/oi10UK7R1uMj2Ku3kX8JLBlkFw0WqAYuWtwim/MDOD/t/1eOsGMIR6Igu
+LUm6/cEKtgv2xrSH5A7dt/Zr9DSQbC0mYHxTgCbC+9XQf5E6ff7eLAcOnRUvDehyw/D2cWhEtYB
rtZPv2NzB3EnyZGakydmOMJWNLbJ56BIFDo8fLW5phDZ9n073Wyhp9q66PtQ+UJDgw58LKfHbnJG
+31eLu3vJXxS1x3bOODYbD+iFBU0sUUyT+Yal5rH/GyO8CxBOaRRbQgRsRBn4xr8j0yHAfjkzkLI
q8azdSr+F0WyeAci5whLjUgZA1NuQZIVLEneOrDzEUbEuIvR1ZA2gvg044v1Eq6m8PlOV4K9iaxq
JwS8UM+QwnW2YKsCMTogsUIqx98bbu1s/IYnbKToVJmKXrS/FliEBeavvoyu4xM+PYsO7PN9fp9L
YnmYjv0brMqwqFpQzonoDoAphf2jmISykbF5EVVBfobCTPjf9pGyFQhBFSDWx2UvoahlqYe4AxGE
ZV/Ppth0LrjGIiDB5YMPCSE2mz5BJGFEcjvXiXgj+otGDB8Lajh8DAH18I4mcQUmvyImLW9NTHu5
Q3WoNtiK7+QVtKA163Cz1U/6KUhm+un5AAwtvnu8QmEK+dhpguQGoQP/g6963WIqjv8uMxdj2Wya
jbGUAsDX4UiGRWeSRTZpU48fwR0T2tB/342xrAsqMpRe/Sy6MEflSzmCWwHn0kkDGwbiitIAVjGe
nHOJNCxW/SrwZXIQ8GMbT3FI4JLr4XNVBL6VuRJET5QHHNy0k/8udQsfGlvWd1zSliSZDZNkQNyT
etxnwEsjWnCJOyctjQ5MhOEXWQmkRaYOl3XoID0jH4h/opX575tVQEsdYyD8A8xOMmzwKtkUixHj
YgUmCQ20NeOS7yesWGY1n83L/Gtey9HnG5Ip3yJ+CNcGaFc8BqNm8ZvFJYAW+xdLJJfQZirm10Bq
eFqTClVMEwxNQqdjQSsdWB6Yb8B8NUCR2Nzw44qZMwurNH5EA0zvF7BEYEgKULpeGhYwhfhWX56l
ulKEjguwjD/5RpyGzdEAPvB/3y/AmplSrKwUeJ7u+NCwhhg2JJb//36XSCZxFCygVtAWAsSBD7Eq
cwnbEqDnv28QL64wG6dvDF5zcDFxnRcqYaRUSBvBZsHaC/Ac4x4oFODK/4zz2LG5IvDGx/jx3/9s
GXyzT/H4/KJ/fp774sikaU3iAaUexqO3mkZPqOfizH03LhjagJyMGCtWEyGaYXP8J52B/C/W0Yg2
Rqym7ZfwcuvR+QmBgUEPNeJa4ol7/PeV2kps+bXe+RGORz1lp5iiN3RiRIYgtC9x19A2Gtm1BLFP
cVFAfX7rfs29uqDQghOCuSzvtzoBKAPO+CJtc4/B67K4PDe0H+WauFRNRDPgVRLoM8UCbaDppg4V
+g6BRElQzJEXd1QVsO7XsiM7QDLOHN3MfF5Nb+iNH78mTtmsEb7g8v5DRnAiR/HNpbCcB7vQztoZ
AhJV0hbZ05URhLZi6X80E5edgt0LWfPus0rmxgIyI0uy5knkh9FQb3ABhJYuej+hgjFddU7AMj0g
G0s8Zz3n54WqWzC+xVeFM3C1IeWN/QsaINRx3JQZa6u8vwJSYRoJfstMSej3Xj+VX+MvT/TORX4g
/XbPv0IuLejFQlMMVsVlQm+Z2BgOz0vGHwNhd0zJp1dcURGccjb9+7yEKFSimOBo8e7C1O8u/sON
6p/CVwMPGe3wi35PC1kw57B/BsJ5bfzX5r3JN8VmvCg2MAPmgq+Mh6I2LJgzEIDE+soJSTmUyzhJ
kqvB1q8BlxnLavMRffNnh6klizXolfqLL3EXYbwy4coTutzz8nw8L3y4qa2eqFhMOPzYugAmvWwl
EtfbK233Vf+NHuqvdJd/NTyT5d/shPfmSTmTAsUnB0WvptQZDxiep9fsapxpLq45VMls164ySJQG
XtSvTYZhvuZo2UU3DpXhETvB4g+tjdHSgPAyW72rKc0G5YiqbOCbwlBuYfSgHShsWDTwXZORaDmM
cDtUBBDO4vccngmlD+9qtGOVYfQmPJvwLYxnJSSEaNfUWPHMouEMckyUZFe6bwPQZvwPQyBhMbX5
vPvmPoCAPcd+BrcPPZjqAu8rtTvSptE3T7KHHz3M6WqoPtFz4izkEsi1h9YIxmIRWfwF4IUb5Uqe
i1BSbQF9iH2cWlsX7dknWH7CcxIfBuVhgdniVnyD9Pu5Gp5lbftwE3A57EqO8ewQDidI58n4Ehrf
Y+Mr0L/51hlJmtGlaC5PdXsttnQzHHqIVeobfMPn81ZIJ+11ktNzNxxYwiNcHuNZVQl1Lu7GyKki
vGZYESXpNgZCU+DM0ZCMaMIgXabTuhODBStYM3wodAymoP7sGYwkpoMJUfb5ZTnHZg9bWLhdzAKA
2bnd/MuGTSRt1GgFqY5BQUCC0h4mOcOD7IPJnY33WCJ+CTXsKsdzTQiOKkAeYZWBcH4+P4mqZVEs
R/C+EK2NUD/h27C5C337cXPB0cfbtZPFj8Ca8J7H+kOo3WlIJlhRCu3zStz3+L3mvxu2GGsXk4V/
YhS0atxz3032wsEkRpwg/nQf+DYgqT8vt66QJfiMmejPBDKs5HPyzkhy01VHjbxneVaTRTNaseBl
ZNt1K7VYJ7DOS7rC6btwm9KlVWybqzXM8QGHjlF9PPbxgdkZNQUEnKLyY21VRC4ZKaM9e21Lgy+t
A9gC2DD+SRc58THXoxuBj4MhcMZpCV84qhiauOzkfLS0TwOUxdQHTWYr7qFX09m4EAXYBaE0GaVP
lioHVYi2ECNQBiI8Wul28MpKt4c9gwYbu03IijwNth88TRvX6Bc8N3g+EHloivp41Wduny+4PfHY
E8VkqpvJ+PNFTPzT0XrULWRKW6JaAdIpZRy8vKlmLHkzNoTDM6JCasc/xocqu6aoJOIZ/fLzm2NI
jOyQT5G6+dyb2Lir9STsbyN2dfKkSghHbvTOxZEWK34e3HlWrXT40FxxCGqwSPA6hleCFib5rCUc
Y+Xrm5KFIEK054NNDVBCIOoh8ln5uqzvg7ThYGenlrVvfdg82YG1eStf+T0BR7DsD6gAICABwPWH
uF7iHhZ8vvgkdCoT/omJK2MkzJjHDyZPHMUPijs8yw1pJdM0ji4aNGmmUTz77J8QwviJb6hFGA5h
lUf9kMP4hkKaRquKidK/wRigGa+H+T5juidjID5alixtnvdnqK8Zp8+LUTXiJ8i5Pk9Ilv13caTs
yKDQRDf4KgaUVhwWKW3wOGNw0/QHWE28eCuZ68C94V7/Y2pY/kVHRlz0zCxIOEomzLWkrf7HDIvZ
FioE7C077StA3ZSvZRWnMl6Q3k+6YkYgVMtvNy7aBb3zEfogjISbMP774+mntxEWz48eebnySNbp
DVppoQpVH4oNWO1iNSLHh1KmE7wryatmKsbg6S+9EYqcFZEPdFaEYe7+jRF2NAzAQMBGRowlp/OU
FhFmtTUh2FSvLpAaNnSRccJ2Li827/QkTipZ8XSZLEqonvrLSzRXG3ujBnNLj+CKD/r58F69LYaF
wkmTeg3WUT1HKgPL1yydpmFVRCThYbhfhOsXkq3ss4UEBVxQyWuozYJ+1OhLVkFZdVtIO6P/0XRX
y40tSRRAv0gRYngVM1lkvygkg5hZXz+r+sbETMO124KjU1WZOzc0TPdSC2zPSB096TwdJt7jTf+a
q6EJhc2S1SuZ12OWnX7sVzPXc5NlkxGv4wCfLt/+ReJa55gWl+xWXW+G6mmjYmN74VokempYmTFO
23uq5INaB/u00j5VQm0k6Hm+xs9VP6WlvydGG0NYnrRN4mzVmKrUKkNhojl51X1q93B7LWvQDIbd
kYlGgayABK3omdHDjXYDg4NApRb/b2Bm/f9GujkNY+tSPY0vH9NSuh1RLwbZLRZPhI7pM/IT+Xn1
hVR3cD9A3bXMT7yfbme6t0ZqU850lj/bz1M/JxXi0L/11z8K0PuEJLySHUQ/bt/Rn0T7+PEYQj1b
oWzgqyyx5VmbspUwI42U0ARepeXn8lP4GCRjJeJkU1oofZSZ9kciw8/nXOvYQVNYvAgQ1J+PX80n
3AkNDldTA3brp+4FKFIKcKKUnRz6sJj9p55wo4sKmX3ICrzpOLuekSiL2i27FPEW4sK1aYnZHR13
DClU8TtkWTbiFidyLAoPI4npn3ZIWXAcZL+8wU3/fG6FmTfwhfTeTNv+dMuyk08zKT80tpNdEcmy
+qpQWcQKqw9TqYIPjzdutk4xXb93Qtijvi9R/DY5Le/qLOZ43OOtBNlOZdlUplJxvwk77h0qr7YP
TUZsRlCGYCpbZiP9dy0vRi50ybYrlGo5WQ2vhs//Lt/vtHf42iEgNB7SqwLGjGtQTPQfFbxeytNX
2TlfzIxzX+ysa9Fh3KvQt1bz6Z+9qNB28if6uRqaeiSP+XgXhnf5i+TyD3YTiApmZcmT0M1OuJeU
W4ZOyJDUC4u5hpO79fqH2UekHiifRubxrjMi8CjepTjTRTt+bo7tjydCjIAikGUhfZPPFihOteP7
A2fBvY8taFXawClRDOH1aqnJ6x+hIPrnGZUZvurFYGwgGbyWrfsFqTp8FHYh1HvErlh5c2tySF2s
WsoUscAsGwIPP72v2J0xpD2TFxDnjHgqYBm4os6TVyMVvBpJIU6X8oOjAyIg2R2GnuzKdyk6/Qgq
Nk+OnRCsiKfCikoYpBssJrcXJkm8gsiKHsZefzcjg7NWvWLjY/yACC2pMDB+FMgAhqOBKaYeQ/YT
HJCp8lD0dyQCGXivtFfiFfnx02gzI/3SKV773hteafqFeJeYPP50oPInMtXVpbwRqXXo3CKlXQR9
ZhYe0bMtS5q79/dBJ5uToFA8jOJG4zwlXb5Iiaxsm63F89F8tB+ppfuCE2uZzq6Y6Oa+H9V05V4+
Vy7Uuqfqoi0tRWuD+lI8pBvHJnvqPUQA7rQop2qB9J6uo5qVXpC8xPex+aguq9vhS/PDYogDxrZF
o9CK9tLtdf3WPIwhUw0weuWgUaUwqKTQEaatmLv/AehLV9A1i+9usn2aJ+rZdqKWq6/5O2GUVy8N
g9/qoYw40RI3Lv53Vd6XLo0NCVdpDqwpp0unxrO7mB0r2b48tA9xzpXdKF2i4yzcW6naYRygxNiH
pMYGc/Liss5eso2OIQIxUV3XIp2jKL59c7IVFuTk6tlpW3lKX3Fb4DKY1WCRzo/gr+jhLE/wRSf7
QeZ7wSwuXolNDrPNLM3Lej9wiySsckckXSAItWSaJmubS4e+smz/s534GdaXJWVQrHqd3yZnO3vl
+i6cMTlfMgJLU8g3z0xFYTVTv/4tmsv2zck+iHbixVQ9pZoemYWVJKLlHxZ9dddkIUKvrh4F/R5f
BXldzTtLzW9cte2PXIaKPp5Aesfr/VlNdoUpmTM1ktdiLMR17SbvntmBKTmNybpkHw+AHENVYFfl
PCcZ12LVssXFIDlfsP/+2P0c20uOxL/38eU33Xt3UpP4k2h9demkm4tmoo0peKcYGS/HMTyJz0j/
LC1qDmeOtogk8Fkdr2BAlh8g7IbIG0e6kvHJ+ebUJY7aMLKWMp4q7+PF6B+dC8vo6nVTTH2GIO+c
pjq/MtiVE/a9RBf4SlcztVvpXD40DuP3EIdtKTuvcMJ/sR8/94VospJM1O6cK8LItbBvTXPFbAs/
dtfIFBflbAM144st7rW3+3u2snABXiVFz11N883ZI30c6xMZCTzJhonOsmWmWM3Vjsa77rVkK/21
Bp/4QnMKgFmUlwN7ei0ozO9lpU4pI0QgBDSG//bgXWXLd+rDc3aBohXg5Ggx29fUl+sKh9l6sndt
InQCnpEB2fMCdyTbsFY5D1a/OZFJOolNBTDX+2d3BZsppx8FVtBcFHJ9M+lYfzHczvGc6q/JyZHa
uY5iJtKIe63pYNs3Uy1J7Krtx+fSpXziBrBoxa9FeS1lPlznUrKb7KSLmdK+kSweR5EWptpAPEh5
Wb22DwOjn01P+3+tp9I4CODgLEcBXzDmkBp4rx7HR71wor1HIsp+Qu8KZsdL+DAwvT39AfA8ysdx
tCs0exz9TrUz/aD6vpUv5fCUm+F67HUhdjXOaDyeL78aIrCmu4m2NwBT2jbMoYrJ2rMvvA2Ab4vn
zKCKMGZRSWouy5GCWS/W8Np4qAjbJlM8fMUN+wPMdPkd3H6NIiUPznlXZ9WjBleNO1LW7BpYTg+k
zV9dvJ7ZaF86RQXPvBtH4orJdzFzobvUB1/6PHp6/PAXjxIpr4nYprihQDTXuhdkK2/TtYNLPTUL
6yh7lCIX8AVbKbi0opOoEUXlHABfnMRtrP1ubjRz0Q5jZKPCG5B6lJuwP3rBkAMuKewXH548AY9u
X3TcOgBZtd4DVImYqmB/TzCVr/be+vVrWY+UI1QhHwtVYn1Vlh3wYQei3ii+J2dmQi3+VW2uRnpq
raoh1b6KvjwAJlbssPNEk7NANVGdjp6mYXGjwsVQ6mQJqzEUJLvyanacJPYANITuSqL5bqoS4JSz
+Gg5WPTdzJmOUrsZi6mN1pVLfToUM9LTcpel4Bl0TLu73yv32c2hkOya4WZMTRrER/txqp3IuLkj
X69rMYcg2d7OUcBXhcjf5SPbeNXS5QMDDsq3n2QNj0LBiOTyHJMG+zCOncxc8IjBBb4H1AYh5/mB
U4JSG0QdMDDJjbjxUeb7NKD/odw0UhcvO/0VTxeNrqlOHpVlG5QTjDcaIe4uZli3aE9bz4nsnD+U
QCf+ik60uZ88mEoXji0U/Uc1W7jUz+WIYIafSHM5PFYg+MVcdxt3sJ4rNiIU/9Tckz7LKTYT6l7B
MKxHaoa0JYDsTkRZtnZv5ErTZqZ0b8BMu4ff6eepuGpdx+gqu2G8e+28qyridSf9aZLznBvhbIux
5v1H9GttA7kfptrnaromALJ1En4XfFGZoBdRU3qJ1u07Y4nF2ukmvw80CDZ/ciisPiOK7uM7Uzo3
7BlWz6K1qmSbD+f/7+UX2PfLbs9dbgVlxgGcjCKv6U/K5861u6luBwqJ2bp3LV8kyqAGlNLi1Dme
l+dptmeKXbhryF8B63LzCHMzQ9AamlIj0+fLVn3aBiKS21Qd/DtId5B+AmKLF1/Mei+GZXWjyydi
Ir/0azEaydfS3Y20tn1XR/aPb7z8pF52dcl9A+t4/2OyUDYTUXSp1iygPzMU84xM+do18vT5/UQm
ZQImnTNLrr/lYM1ms4bzsLYMXvVz61CUt2Z6Vtp8RaoogqD6MG19DuBhP5wnH927qSYr/nruK/K7
aL1ZBj6MyOOlTPX+cf+JNc0AiJn+bjPD/CCONzDBueUtYtwTYrHVoXbEmcWs+nMCQtowirHkoSdi
y5hfU1mCL/9dFwteeo3Cfvu57p5mK8xhh6op08zNc6om26hME6l9wvMWrnJwvIA8etT0iI+r86oc
RzkA2vY1QX9rPaMr85NR4gvL1WKeBVYx3FsCKOIVjbDyM/kXGh7J0f5LDkXRT4RMB5It5M1syGbB
lAV5qLipe30RL1jalAJW5flvbKIch0L4URU5XrKHlZahPOV+QEVwEoaDLAuqVRh516bzx9BxEDLk
JnoxlEKFvL6XA0cSUQchPLirxYHe97JRVidZ4Rr20mgFJ7p7Avvr7rKdi5Nn89Q3XM+f+qdW0oeW
LZ6YxiTde4eC8UQl1UcWHcqpdajs3XEOhNK22F1S3rIrC5M1gwpbAH7Jkel5A5mQYI5qG1P8Hums
r1W3DWH1HUJX9HLdYu63MxcTyRG5inmaJtTOrBX3CdzSgQTnXjPH0uhww9cjlI/rvpYdICSMxFeP
mEluehRtg0do3Cj9x65eyxMGckvp3xWdlxtDdWQPIj6+/WlGbP03230WYDo/VN/0O6nu7i/eS3xn
JhjLx7AM3rX0aNUwv113Iu3Vlz22gX++HOw7+I5MeTZNoHM195X4Oo4z7fvBFAJl6EJykmksJ7c+
yCLaoqSfopTR0IstKJqoIMoXLCld+PEnW7ejQh6gg/D0RK6iYQRKoaOJ3mEmkaGnDKY2Pv+AUvAE
CReFbSANrN7oSNUnPd3IMVDLg2jMOw99pn+FRW53yvIMyePWEz+F+C7MZzvzO1xhvzNH/Ed2JyPH
m3d9UpJAlpwgpRkWDPbWRpL/mseFxn0VVhkgJUwdbwVXP2BlmBleHxFNf9EnOgxX3ARN+pDRI7AA
18ClD0sDgJh7S7qVGxOI7L4TULFdWA1yzG4AAY0l5x5N6zmshsPpxz/AkteHWrEAIMLG67L4qMug
+Ldw/K4pJRXQ/bEXcud/G1GcRvj1VpB4t2jAexDNlcKWpEfwUln9xbzHBJOXECh05IZi5srqRd+i
ZwQb5b6lGQmvNxf+04hIgvOoQSOs8fHweox5tnxsbVvZ/mEeq/E/aKWHiRqu4VF0G26AD+MYfk8N
TvNs+9BYtnLd9aGcbCVbr35uMP2SczdP9um1GhS1uYXSItfxefhYQwRkpLP7Sw/DsRlvAZMubM8M
UoqLWQYRCF8CpPM5bUoW+Y4PTtw4PuLfy9mzp2zLDp51YSetmEK/9uqe1wIkJIhiKmDRvucGWu5K
ypiEjVJqaPr32ok1HyNW/lbkj9tk+Zn8W7XXJjQfL21k5zq5eNOyuhLjw3Axe3YTP74ZMfMPcE+2
t29eu9JB+yqPbPM931UzrWs9fi0s/7LN6xhV4oRSwf9DHuGvIuJ9/mQaOnqM3Ky2ze2PtQpuTJXc
DLAEK3n56RZzA91iLaCfD4rYIYJSJbkKVwSjg4IRbsdctp/pHhpWcbI/7SVHUo5aHDFBjoev9zw2
DpY7H9Hh9Qfq4sYwjRGo5H5xV7qxfcU98t9uAPp9r4eImaxZPB9g0Od8fZVX0rw4zgu6HQE4JAL6
fpxDcy7k40ELcI5ebCNMkgdxU6p26nM3fn+ev821/pLHQqyT6up0zpIANGuzTDdXvdW9jOnXcZAS
gbb9UYIq99xascm+FWkmv+KtRXv9++hNF1LkH3UOAznkqVMfHy43SVVx1zqp/n6+nYec7iwy86Z+
byQ7p0n6Y9dEVRqeJvvqioQ6L4xZK9l4deKdfSq/gs03024kTfq+eJMDn7HVBDpLhKtIFtwt4Sqi
pEBl+aIGuGRLOCtuFmHpKNH2PodWfnVE2Mynw8c4ZZDmqKOV9/UkRN1IihODu0rNoGzFkLlX4s5A
gM+bNDcwFVa5IGPJ9ozlelLAmmkJiPva0jKFZ6R5cp/Ly8pijKmFIxRtx/tX2DpmV3s/zzYlfGts
Dk06l9ZWkxUv+3O+HFNHHpH0DTRQT1GKoyJc+iKSN6ki7d81EpjjCDLHSBHlDcdS36JLgcMt8wBS
9ENsMAnP5Ab15Oj4sw7/+0SD+fEWzp9YI14+FffDGdp1hBq525BHPJLK6VHcsvEGE1j5tIk/INZl
wiHrzg7Mj0vx2D31FFOyQzHksUDwmL61HHYr573b7TjwjcCrp/Bw4AVmBCsm5Pl/eW+0OImJzccN
Dq+2vWqfFrMQCCkz3Z5kOzdWTkjaidFIPMgl5ohEhtg4mDQZbv/0b3IY9JWKopmtf9fXfyBj3vr3
rqk4dWlDmmD1nxcXA2VvZlqPcVb5dFLAWIDBKWsSnrsN8q57UxGBhHP8oWBzyNrl5Z7OIHa2/Ft7
V730dj0npfhbnYc0k1XR5+9BkCSSI0cGsJipljGBmsAB5oxzTxgKVSLfe8ZQtrlz+c5np74E32zl
Q2x1bvlt6S/38SAkakbKZ19U1tWC7SiQ5liItu+VbQsX0qS0KrltYmhYiEMmsgQj2oRJurENYiDo
AYShd/uzOWsr4Fbfrsu2HJgfMdnfWGuVaxVzusm+riA6qOnvpVR7Jz0d/b0OpAe23V5kJqfStkZu
xJ0DE2X2nw2leUpL+6Pwdcr34kRHe9QTkDMEwvQY58Fe57v2NOGvC0SQV/1Zjo7ujSDbr06L3+Kk
K/ND4RveZI1Oq3fUlkCLC00ImLa0+MVIzTOl2o7dHvXjfFpNFxb1eM3rrCZ6i3qydtOEvJrndmaY
+Qqp4qcidW79O1P5DC3K4dvnjkASkwOECYI+XkhuyYgOvXvh1oNcFO3pv9/zeH1XYvueoZoW2JrQ
aTisKxiKvBr9vXZpPSG9+UVzvizbIIfTaqzyYl/OZUZvGTIonvkVJvnLdwEIzUsx1X83NWaAmFWV
DhK5BeLboNwKDMBOjmWGzKbRsfoep+qLkia9HKk88XYzpVTl1HwU7yUKAkhs91rK1Z+zZ4s6Kk9A
nJxsq8h88uK3jcgscy68PgkCaAZYptjUCMEXDPDEjTE5+EqM8WbIFh7i97J8iwo5949M70yL6xOv
gMipdI4Wmdlx9EtV0ebuevs7EX/p9iy93O+3cFweE/kVh0aWq6pOzsoXLCwyKYN4UvtpPhn5V4KG
BXsLeY7HgYlaeoRdwbhupLTRrljd7vpjN4fQGMbmZ6r0epr84uv+EZnbWG+9RyVxLCZ/Tz0ZnMcP
9ECUCturE5uwBKfaFmy4TY+KBignkCNjIKoFfpJzne35JVCDVLpICNM/kxwyUdMGb6x5AatKrazD
nRuHEZ5d/fkNnSitYGhrpJ9bKVLlNs79b2P2sq9lxohT7utYE49es8girapLiRZPfVfDfp8c/Qdq
aBwX16AgNcdQQnBowp+zV/j6DVntTxWZ+xa3nBNwAwf6xLTA1r6WI9XFOFHL1ELg7bFYP7Ze9YwG
f1naVh71Y/P9mep44YrVV4hPh5bk2pdC9ndTuvTlasHNcDMTsC4mRoVjactjcf2HAdu7ArqE+BWM
FyuqHkoXipASIOvXJOxOY+ZD1muuvzlUOL4EsgOUGjvGd9ngpmSD2kQLKXNG5bPqEpFTNz3jr822
HAS9rsVmh6KMxEa8tylHyvtCRFoKs3Ho+JRCpadK2UIy0r2nXeJU+plWTDduBXRE4/9r8wJp+zyN
1A5Y0+1c/l67Dkj/q7FGzIznWH42mD7OF61F4zZk2UMScW8o4Qs3dPO0LMb8+uPzUvbyKrr5K8ey
cpwA5ySruowBVCHyxjkzizHoz+Ujw2QXs717bfBlG2aLmxp91HkM+qBvI8j/yoyvP7FB4EGzlu2d
DVg7jjrRdlVXxeec0v9HAw0nnIg/zveFAEpNAJYCybGdeMYmfWJGdxoR5K/ai/ZqJmAk/2IxnWxH
Gipq4XWfsbIom/kZI2hfu/Hxa51KhN6NdQ2wzwFpsupvZpLhBJWlyijgtQxAJ21nY3vOEtXOUApo
rUIk0YwrbCP9HUnKOU8ln2cRUjsKyD21MoVTZVq+VgXNt29FM2y8OQIFjOHFV6a0o/tSCKGkc6Ms
P+u75qE5/TiPL8XtLEVzSLVXuAzeVSBoZbYozNYkXs1I5fHR3nSvsxj8rpCenEf7UY7VRWH991gU
t43b59OpxIAhho3O/YJp32FTqrGMCyKp56ocokNPv4df5QjPhMS0eARN7dViWbFz+cumGMFvxG/C
vD2VlCdkAAouexDzwer7WOVeQBUxRSmuMrE5JIyH19swsg3cGgfOKEXNwWWPi4TtSmMV2I9qEvwl
izKc3Ei4OKuX4nlV3HCBs0zNTK2TcwF+aoeIrrj/x+kl2M1dUHe152ScISAAfhqJ1BPvAAVBXH15
+6O8KaJ68TF3HvJb++cVg41ygMW+GvbE/aUHkLFw/V9A55HdYsG0U98KgF3magTaOB3XSOtkGGVK
9wkeUGVtt00TQiWxGbGd8rYrmhzewSb2FKhh6ydZ99Tx0W2madWzbWb7JkfGaO/Fjkyf5jkfki2L
BARKvQu6c6ituIraiqXE5f75IU6F6+of7Gq7EA353jNNuAdnMz3yIl3O/iXKfOJADGenzkH7R6qc
DUNP/AHjTchF1nj21rTpR24VP2e7gOvYHy7t67bJaIcHDxpZdDH51wOXp9r/HJJdEcv3TSqtgdaB
98/d5CwwSZ0FxpraVGuSZgKw4W3cgsh6l6gjmb0WPQ5wSMIIaOrHdKRr3G5/hxmpJLXRV9UIBMx7
NAr1474qGtPiVHGZvKvN7GCum23Z8z3ZR0Thf9NpO+XeuSQGh1wKDtA/XG2HSVa61wJOxQK/B8nW
3gNvRRVIjhSckR1f78hMCOzi1E0frsXprc9/xX4opXKZ6q8Thes2jGs9rQu/4w3O1AXI/5Vjf+Fo
riW339NlFVVjBSXELeJstDx1HmYEt1SYMHtfh3jLcwLS7mlvcg3w1kFS1E+PP5t2wlxB8SzWT89/
fDX0izvgALZP4BNhBO1t2xmzBvfscTE/J7Ai4yRcSv1zC/ARuVR98hJg1wmEeqkm27FEWGWtax1y
DOMPMcK3SurUylJ+32xNO36BmPhGzpXMqZZTA2EZFrb0T519eHO1+HjVId9O84ooP3qGZXb+z2eu
yrSC+R2d6zBMJCrvJoOJKfX68UcNrsE0IVe0KiBzIPKQ1N17T4upWOlY3RgkpfKXs4hDw7jioxjp
Ybfk4x/xn62UGnA+UcGzYAhDcHrals7pWub2ERtEgMyW8+FQCf00nwL0LQ7Ikutbr3U1QbXF0xjr
WiV9/77IgVSG1XDjE7HvlgwXAuHUpdJygoL4hUpiPmEgIG6da6ATTn7x2bFMkxA1S1yV+b6WNr9H
+pH5hhVKNUdJmSsns81Li4DhzAcVa0RPpGPQfBAf5moIAewqstEq716TGY5BMB4gkwxKvUkwSjL7
eZfOkRle2Qtf9fbuJBnbnHPDrCQBXmqIAI+QvYgvCXUK6cAjbfsx+QtGBaAdE6UXSJcx6KkUke38
LObATgM3IREe/7x3ccNTA2/qNyq5hq1gLJ+9fEVpeYgchT3gf1EutG9fFH1v2SvpV0CM5DawW7L6
oFY2MZvgwzBopPh5tc6RwpV4pn+vqjVM+QLdwcfJpY7LF3n1uaSTYtKAVYNkzXoqUlxpWoY4W8cP
RmyCj9HGbozLVHPi0fNSaSDq8eKuKhyccgJhqmIrAPNJ8XStbJHxmTbas19/iOgOBgIMZb6zs9SV
LTOj1USw4bJFeUNcO2xO9luLJeAZk068F/tgZ/PBF/RUPc0e7dfX5lFaclYcxh8ELOU4Go9iIUkq
d2FB2NrPLd39mPy6llU/k8iB82Htlfg4Xt2Dv5bM3MqICb2DnXZVWV4Ki+HZ/PjWWecGnFIRzHbb
dvI5eGe+YnEcuAIHWD2W8SeFtR789tDLE6ZG94XdMDFPPguvZV2nkytvyAQv1CCl1bJ22bZ39fuj
/IzypuistAyLLz5ed7pq0jU3L67qNvbBP5BcaFfdpppIlWkMUDz23BxF+vKVa9zaN5+fyA22/ZgM
+wJV3esS4JfSZZ/OHxj4iKbf9FFR19bSNvvtpAijrlv1cW8qaI/dw1KuC3O16haihVGDITP3K73l
l46g8h4rvvfTSpSTgHfOmnOTHERHyk/56YFPN30OAyBOO4nJqZGP16Fu6eOfLfqOt766OQed6DzN
k7e5LT1jnzptq0YGy6xbt8jBbeeMspXZJJ2hAMPlzyLZ24SUlyX0a/9qYHx63bHkyHbOacsWv3+N
z5smZjHjJGv5mK2dU99spuK95FeO6/+ufO2VEqZcBrdjwziEkM47kt9PAJ7O2Tgf5LbW4/bFxjcO
6qkKk/xKCq4spj4y3bfX/e+kHEE8LPvYOPor8paZYYCJV0rMVHP9A2tT7urx97rO4f73imqUX/4+
deGRcuZa2ZJe5Bejf/gIJJCDgIXObAOPz8nMSRxYw0Fy3dA+IuBvuvfnCIgD6zfjSpdV8Y6ZuQgH
zdBtZlGkxrbK1+eiN5/WiRblpUbbHpKmBc1kPP20l56mwdASRYNp5qP1AgDb30i3zETVz9jF6qLc
sXj9QGHlcxk9NO0iDwbJyzpnp9SiyU94+midnrWrivkyupZ7u3w1OzzK+JQDExk/WiibsVRl2YHB
noaEasOlFpxo7eNuXJwqxyZz0Hp0dBvpMR5903RKrxwr5UVtV1+G5cjaeONedLeRP5uu6671ttce
jjb9xqLMmSgbad+utE4/R0KG9KF40GYcGy6+S3NJ9myC7rxjjRFsSz96CjHoiZ5zVh3iRnEDUmdu
m7a36GjHhwQNyZGXgZli+Kb+fD11Na5eF+7MaI1kT73/ANR9tG171NXEmWuq8P8uZt/J/rKpCYjX
edTYz9EuLGgFS1mFhkv9uQSHdPCHjR/atlVI0e3rVPEvDvWxalGDCF7PxEaL0TMm1jaRP5XvG35K
pUwtMYC+ZiZayiVwuXP5hFEsvhaNZxFGBlevpIf7Jq7veZLclkzQZ+ZhupP7D7kHxI9cH5sbBZKy
NaOQRqX8r0hCDUCxM2NTJAHex9mHMXAWpJ42JF+Osvnt+Pb96ioNLrdCjtywtRjm2vEuxU+M4PxG
lV7eDVcVQCTyzm7YPf0+YArV+fkyjryab1yrV30bibjRC0+0MDQLKsDbtrFF+aTuTbSi/1wbjQMZ
2+G9XSeyE2wExc0YMRgGxlN4VU2F8A+eAEkMI51M6xAvr5ImzXfRF9Pa2ch2vCxnVmVrFLa3qq76
ItbIIvdF2QjBXmhG2MT/DkTw9f4274jjf4XIgNW6GKufS3HRI73DZMedtsgjo57sLCRoYrvYJ8J7
xTEVWlp1kbIVDguSWCYq2PGpQjsf6cN3e2wQ7qVEL2kOpARIVdbnYDN7sgJ2Pej/EoOIfRbuP6p9
a9Ay074OWHU6UTdRm969H7tWv+COy1ibA5eStE0nZ9K2VyqbH7Osi1W3a5dYjQdLQTKX8KaoYm1d
zY6kwH2+m+dc9RQ1Yv1nDA19Ni+5Csvrssw2eSRz2XNffKLV6nSCICQ+W0e5TJevdEjZRJ2eCRnq
h+QgjZyYxVpG6xQ0vypBeN6nDjssER5+VIiFBDZ9TegtugZqC4UUPR/LW8RG+ALWkZ6AQZYyFt+h
z3NvwCSwe4a2VkHIRIcrDo/GdPkzk9U2fQKVob+4wDR2Oo+tuDPyBlljvs7+44If0FZQpesqyDCb
AtJOQ8S4Fx0G4uEZkHkpWv79sNvJCQPA4FjpDS67zB4kHyiIg08sD2SOZFLaM99xe60iLV2/8Cqt
W+77tUvvTzcNx+72Fv0YrMP2eTswfYu+Ox4lemx7bYGt2faNfw/85s+DiINikmkg0lB8+ym68HTZ
NXo3nZGi6raMKsn63kdDoGfauDAerekYveL1j+pfGlrT36dq8U112d12zT7avhB7P80fSvyO0vnl
LV5KS0qIlEz3wpiI+Py5xVEaGevlcjQhmrvS+pkpYpqmYSDSvqKRsYmmZ6W3WbYkwdU2/bikMjzs
YHOfT09LkRNxbNWpeOyDmfPZiTNQUz4+lFbtXcOUpp9p0p52d7ObwrkrXdSBlQ2dJ/5cDqqxq+47
r/ax+fy8S/q5tMWfDQ718KkbbjdvlRsC2uJrVc9UEW2qx25q/jaF3xdWu+rXrr2oUjB83/4Oitz6
on0p5Tp/xyIEfKl3iE1s0ejowNpkbT22CW1DU590cpXvhH+bIa7OVGzis+aTNCsNV2JbeDe1cvpp
CGFkvKrfvt6DXOh+pZdNXpUpYn9gNWlGLiWbQc6gmytcZwFoaGi6DpWAVRaN517mEImPmPSydQWm
pxsqptqx6uLrXo2ZtcE6QxTUqRrvLz6eHcowcnwUqDYsEq/ubF9KNeO+n+vEXbVX+zA8MwPJvxuv
0aKx7Lxr/EtyrfX4Vd6y/EZ10Qml8qXp7fOS+FjutMWxCaRED1VvJd1BtVWfsKZxkN/iQXhb4d3t
4ccCLtvrdqp/xaw3qMPaObaHyfmxnWzs+8/Kyil+yz+WRSYu2y3VAZlyae2cZko6c75t1iWEy1Fk
dt9Xt7duLFu+N9bT4i1SPfKM+Yr03+vO3Hn8eNTuma/to4yknyvDb1INnKIovAStJ5hDtdAP+T8X
2Osnf7cZOX9ElyPWRt6ZAqISH8YG6ijeGvvO4lSO5XfJxvvZ9RkdK8nZ/SNzD6XBIJrjGBlblfzp
X295MiyK2ZF9MIQuTeu0/MleimTbeXYvZHj9lv2mALv+GGR95nAwqlvWSLDHu+/5r+zIQatk2rEk
wa3FBakJxsAYakO4b/cg+45oTtMl8qZdX1jnvx+91hAWzveJ+5ssGgmo4bxC81zpA5VT5wFk4Vkj
H0nXketCYQvvexa/lN/BsMuWSKZsSh9vsSebzj1j2AcDYryQyPmjUUFYoBZXtvD2Roci14NJ2UTt
ufdaYvcFuzJ1rNuu/j1F2JIOtya+g+M9vDc64Canh6Zd2WuxXRBvLbteyaEdxNuFc9crttHaL3bt
y8gSUaYvDKojnXQdgK2x8sOqFKdkP/f6oM3GsOfWrzefbQfXS221G3tYG1XSiMdSgSonPm3A9kcX
pI98Q56sPFc1vaNtnAfT5busCHuMgXMmWwFh2x1hj7NFO3MtYBaum9fCrriDda8wWw/VdCsL/d4b
iCbrMPoqwiTIk9JUbEJiQkH0HZvYhew32Z22P6R6ZCJl9Y71u2XKcSSi3vUPgCWDglP/NQNlKaL/
tj9wnpWYGhXjP1ev6EgiKfbGZMoYtQu7ulLg8tvGDN0U7vkxOVCisO4vEEki9fO+FBNA4A11mFwd
tvN3tnwYTgG765Lt53FoPseqHt97qdGceYfgWJ9dl3L3PxrbYzaPEaD1pgNsxJI1bFLrJD58GCK5
+a/H4jFVW34vs/X4qxKZqket+uLrVmQJe2DZTGlZiOaaDG1228p0tNwP4PaV126UK3esCb6dPFfd
/YHQcBvrLz/dwIEiwUF63bqjRhSsuPNntr5qLKoLvxQIy0doAeOzSLa6jJZNZ86fft7x+t+6cjg7
ZROMw3mZsos/9AGmGK4GJf8ewdF+6k6JB4yuuLlzNTR0sX+atYRZJ1m0WzHDhxmRRhHr6jrzwq9n
ONocZ+9QTCgdzoPw2T4vxbufQXdqGpd6wibgAtqWyy8Zs9i/PVrYw9vutFN7GbxTvEIr/RgLc/el
dXnlKkWVpSAKvw59HWfJrPffk4YTFUGKx2Ub0MhfdBBXyC3zOdpRLhRssNSAN3I0j6sSS00r4RR5
Nve34LawqBJHaSPO7N2uNdfhrE4616glQO872bL/1SyQXZWRV+k5CUxqz2j7LUDA5KZN4WGFU7r1
lTD2m1hFze8MXt8r70iQBlEQ7tUK4ai3RNUEiEv/Lz9YS1rKyg2cMFWsSsNS3f+AaZ41cbRpO5lL
yat1x1o6sJ9QbzFl+pmJdhNEbXzORo0OjLCkGQbAKPUlExkVKsbuJT8I0enNfDPzkgDEA+0ZKWjO
LojpfLjuTQUosxqNrK0mvH9VJxQA3Crh1zUqKhP/EdumInP3XbWNK7C6I23+/9KHWguAWru+PyIT
00/vchMqK0qaDAb07sM/ALdhUdRjA0/yr7TzfdXdBSclG6qxVR/HIDMJ+mAUk/q6+xjxukW6Gtwu
5aVLax1gOMUCRcqIcfEcqoxQViJmKsDxfgbO0Voh9K3KrwMjq/rtWDnsSgAArtlM570XFtzljNNs
/wHA+NwNp91sN8cLkZVf5YJzjAs8Ha223rnj+t+rDLtlYCJ2HuJ2bvayA1SOZFkxNToPYk3h0dzH
Ur1N0xyunJO2jOxsf5aQVEx+JVBsFhWMGumuFZNUxoYMlCA4Wp7W8sN9Kb6m1Y3Xfq/YrQZVdymV
CKLEx/1kER+xiJM70UcQZ4QxmFBArjeo7YOsHCAlOxTOzsMM4FFebA1aoTnJXDP+m322rBpwn8/3
em3lthJHEJtwaEMBHc4ysL5zI5wwCtNFrHXaig2rbJuRjk65aJpfOhfjvbtRFjuwypXr0pMlpZC8
yqYewtmeXnC2tsGu8Zncm1NEkbNF+QKeGKytO6IxqPu9guV3Oq0suLSyyXBxqwuxmCjk23DEVdHw
iEGxZRpHmKgmO9DGmbtWdNsB7N7xAnBnxFqWgOXkM3HKSaPAdDnVI+NLOw1utHkK+hpvhrxpeMRZ
9i5DZG63TB/LkfTXg3KHaWjnnKwevuAdfAp8FNhD7kZ1vDp10ZPJ98x/z/djthk0+o7yL10P+03o
s2lwvHsaBk2B/YR0SR3J+/Wen2cruZsbFU3ErVuQdgyyUmQsGt5XlAtdI0ySrtu6aRCa7obcw1Zh
Q5jWwyjwXXosmGtEJmRB1po9wQ9xukK7ldjIyz43VN7eE4G+CfYHSVz+koYXlWX9+cyPZEwYp9WP
mHhDxMJ2vCdBhum+f7InLtkw0vZzarbrwJ17rKG40lnCWEBIcK3fSNBLBFB7i0KelS2XQ9XW0J6M
+mLjc+MYpBTvNmhmWezG/viqdqflmGSR6gsGVWhmCuDIoZbbzcwevGLx/I+nM+02nVui8C8yBkLE
1/QNoo3mi6HZEhFtEPHr71PxnnvYDnsTKyurqZo1axYxOYAv6CLuycE4tFOPi5bZ7zrSpQiJw0R5
BPGqMW1jEKNTPb+TQUZxiD/IT96VZMMb0hYw3beXZXeOZ7u/r06zhgsrd5kFiBoPvpLkxJ5gEYzM
oHzqreHLVCdvK983mb6tqTZNbCzI1wAifEGpRwQKELtkH5i0LECldUQjjyVs1xPMP7D71Xn2nsbR
liQgFz2MhRp9TLgBizZatIr93GPQed8dfhdDvhdvti8CjhDSBxi/DJ7W5oI4Fk4SB+0z3lefObo2
WJyLtV0nCjz+Bu0xwR/Ak5AE50HcJxgKtLNt/oHUFl8UvyjFQ7T61Zf/P/VedxKqI2JmHvUueleE
cxObfNjx2i8cbMmQMby8MlYxxFqkbqG3C2ZJdtQTQiVWFAr4EVgIwVKXtGcmC1s9Prys6OzlbHuy
rsJ0Kq1mJCs3u5RP7IJQGZsyvobSA5y7DsQa+Eiwja2PJ2Is8GHOn1XxAkSC2pfF8sHR0LhHhMCt
A1Ci1cEWN4QLddRE7+xaXzUjJCMwLR+9Giur2ewr2gzGOJQRdmPCrEPqTA7eLqZS7HCdVwkAkkPg
pyVZGFpEbIYlImg8ERtFLQdLrn54DHHVZOlq9TCbiT4yA6z3FHgA85iah7B9YEBD6CHgaZ4opDGl
tZgDaC2gAkD8k+z7iMAaGACZq5LnucHRFThiQwUotjDinygDUHCvTaFqWMjYJ9QqIaO+bZELf72Q
/20xrSJAOKtrZpaiz9hzQbMH3yXPY1MdPGalWwtqrNXDbHXZffABSIH0n9N4RIpzKPXluzahmzFs
rDkNgTClkTWBJtsaTp2JgQUUlZBZT9qkicQjUbUVvuP8C7nRf8zXsNftOgxEOqA9xpefVikdeJ/k
6d4iUnSebrppTpE6HN7tUy+h4MJYI4wSqIgcs7S41KtJa2C/YlAzaA5CNWgO0YaYXxCh/Rg3l3EJ
qXa6tslosMAGS5qE7CRbDSurqjBi1c4QWADu2hAiJOQGkMl22F3cNylV51kPrwgh55viaqzaNmVE
/BvuNbBzZ16MpVSVQVFaq22plN5kyoaZHZOuhloQ0OLaZol+BOB8jzn1jzTYp4nIoBMB7uzA6c9E
CAcKaQoQPkiBo7ZEQLUHdz2+7YSRMriZGpRjVC9wBiDT4dkPNVT+W/1YHV1jIE+zdK/WNahJKkDW
yyHzxhejWSLfhpz26LnLo9aoNRymExRQDTbrBhFbW6XDS6Ei29pEG+YL+oO/XgADVahSHu2dIygw
YAi3R+gqGynrVw2W45aCvUtOCN7yMJnEV5sipDP8CYpeGR//PkNcGTVmFUkWnWS5Mc4/SwqlMAAs
EQy1ten17x3gonkg97gXFEn8zJ8E3ub57EmpVnVJogI1SLA8QhC/yxIjnByCzHt6uMNnt7nhh0DI
kgfWhadXAsiJ7gi5Sy9L/k59Dt5zF8VmguK9ztNVN2xT/OUeh5qfGK1bIBVgW8SY8GQDJh+/+4rN
nD6p8HaRukLZUCV/Ixc60cervXycXLGfZeVADJBih7wQLBJXRGQ0HHZcaHebctN69TCwK24pyw/T
j2DO29HiEZnEZQAufx6XVsdGYeEB+4LlhdS07p5kUjJwRniRqD6wovZhtkOgBRYHtUm99rAtOXhC
wK04OWLPgcuQvyGBD2AZvEsx67zYeoRgOtF1wzJCWi0U3BiKDxZyAWb67OGe96IQF1Sor+Z3q7jx
GPFhxjnFAP/OPgLObFsnrIPUJJb4d4LPRqeqyy2Vf6iVhcLU0QP+7NX6bx8ScjJmcA8KT3HeFrQ+
NLSvhBiRA2KzmL6uFDTFPT2h8VyKtxmvUnCxi25rTbt7t94oh0uAD4AZz1LErsSaTnanAGnsaQW4
SAobMO6RCCukF1hx75TiN2Tc3fDryU/i2uFnfbyCS30es6any4eH4j+EBEj3BKjR8aD4UhchntcE
GTxKt5CabdWCd6rPkLAlwzJ4ubfVDIAb9paZDzqTV1SMS5966C99+6Sj0U7qozhJ9d4DCxpDWA1j
ktWeUBlJIRlAxURB3MWTJpsLZi+2hWam5EWO0KUy8PD2JxcbCfPoODhuGzO4sX5JJXGoVUewTjTx
synUVnzKo77Am0eAwgLWvY/u8OVqYXH2P7339ENUY0gxLi93sNvMz5b3WSSxnP4wdx5s0umghaXQ
AAwyE7duQwIxySTt6EOaAhf8WRBOFbvyYUAYIBT1dYsZm9J739qkYERLdEbgg7/h6ECQRCUMpic4
D82i9OATfAjH7UoQLvp4CiUbEb6zce/AsgRgxKAFrURAhcVMnV3na3jpAHbmk44v5olzYYtU25Ds
Fb0QLYmWU0bYJCFJBYSVJRfaIASwJ8QH+gaLOGqOGL4GTGeo0lh2wK09gtfBpyceIZNWMRnwdStK
FrDZwegA9Jk07OyNKbGTHVSVUge8OaOr2rZrIYDAVB1tWdB7LcwhGTl9UFIHxR4IaN43Og+/fyW7
EtVgxn+FvX4ZFCpvkaZI5I4A+gwnH9l2uinRd+zGgSKFtqHAYjX6IQxhn2fahoEZ3xDSKP/kD8ye
7/Y+5qnqxV4HpqeTfg1SV/rDu3dzGtZpcrdvA6go7/7dO9vrOcmH00fU2t8OpxkicpNnhgo63tWG
S0zAkmtjI/taEm2FU4Hb1NVbD7/FMo6FbH6wXVJLUwYdkvgwcCen/nqIAtMHNWcjXgmrnurQZFjg
KhMnM+TPJ2ijLQRWROn43sQaQzL1aJPzURsrkCH6L0FKy/7RJetJEoyTIdG2m0csj0l5j7Il+P3J
FeEjEvNjawhPHAa7eXORuJ82p42Agh0Uu2afwAVk8LJVIYpGblR3C9lfUhLzzZ0q2N5jjs7UvDnt
9lGuHr5ggPWK8IHZu3pN0j9oXiiPq+56m0Or8W+jI8adnsOMI0dpeGfGjeNFmuuTD8lttxER/sHb
B2pBmTM8IfvwcKl46Mcdj96s2/myWcAzPCkDLA84l0cK8Uzj/nNL4vLsBiGTrI/c+N6srjY9z6j/
SG4Czguyea2Q+vHppDauChM15mkHOeJrH8sjDVMs2eOoW/YQyJ/T2WXhNagikMNdbASxj4g0onGf
uchjp3b2FB+3gaBDyABL4h6/5okWI3BIrDm9+2hhJyFlg1dveox0BbRviL7iTdxRxXs+YONOcwTX
5ie/SHwWT9zF+s3GCE3Dl3OZUCj76reRgwm19gC3WaQEkZ3GjWVJ9xsQO0Z86PY0GgEVN6/+HYMO
H7h1B6avRAdNIuhU1YTm+UIkWQl464m/oA67oiy9aojfTNFH/JDqb2+VNFUSfAiRtINkJ0DM6rZn
kCRoKLBlanjJ6a5OFIXAHbYawBfFBGIC0mwuOPRntF3rRCW7NmgesCAFfeD7IiEO9UW1OAF0/YrV
y2nN8ArA1JM73jdiqgq8Xxj1pFN3KDPntvGtlzfKDWm/g7RdQHMBByP+gk4YT7UIRBwKSQXQI8Hw
bGO6gshRvaVYXAcVNl7f3BXcRutCorEkxLH9YMIeg/fw7WkRgmdEHo+SIJFBrXUB5SlSBPh2hGW7
v4BACPAGPxO6WA+HWdski1j0ljFUVo896H474gPPPbxvOXkThbwPdgxWzs+owNQQy6LCrDrQLZFA
VqR2HFqssa3mNmg8DZamMIGalJzCJWcFxoVbrg+PSmwMtL9+dU7YmBQfMVPKfDNZQLm5GF/UCiX1
mKqUsEjHK9IAPynxZs7oks1ALEHfHv31I8KrgosEcI//ARumxWZR1yC030O2YYIEeETx1Xnk6LOP
UrCxM+bwbakR4yEFr9YH+vggvp9Yja/NW2kK1j2oPWAjxWkQhMNfS+IB5WI1FzYOimLUtcsjYAhA
RGIInFEHHYB7G2AE24tDseBzoGZrWSFZXJQ62okAtaiSoB4i6AMJYJBs4Pz5ZZfaYv55DM4zpeMk
5vJDWIkPaEJ9IHnrMYXGeFX8fD14CZxOII/oAglmPg1HgY2Y6gWbEOy2C345aHcdJXfBMfAGT8jL
KdIDVQgBgRNQP/Yq0h+xx7jjhqRTUbnGBGnYRFSnwKbHAaXLTmsSKqXKT9smNjkWFuSAcK90CSg+
cVFSRKDE9ABe4Z2Scny+Rw0lkvdVZY3h18A45ROAiZAOnE8DIjrMOyR0ygk1jJjIyEKyy3yCxoLl
GS5po4/dDJ6LSBgcBsnSpFYkACTF5hsY7ZktMQ/EqzAAYP1pLl8qOj9IDeUu79ZGrw4Eb3Z7SIIR
jYNTK1jWAj0jrnPsAo8SmTehldejorW8Eg89j/MBUDhFnBhk9YjISzHIWZYqE+5VjR2waKpDHU1O
GNMIEmeam6sbLboI3fVnaYPcw6mFhzCogkenE2Qyn+9kQFBumQ9cc06YVxRubluEbAn3f3EmvFKR
yA+NV7oFPhGVmsgMwtt6mBIRT6nTg99M0B0dMQdKIwH80wDIHmW0dD3LhlBQQWkVm4TGUlnSz/Rw
/AZPIi43ZoTW6HQYNWd+9WaLEjMeyJeOzyO87Sxbwd26R/mGEFKTNZlERRzy3Is/RKRyYL8xB2Yy
3nIE3JGBB7VmTe8Xl5Nk8NLqvAO+AcWGwQjb5olUNh6yMm2ouyY1I+XCl9+QwQvGjhYWjiQT8jbo
YM026x5Ie9Hogy4oPQR56T9maDnPwIC7ZywgdCXA5KkcQQTwuOlQJYKc3esfZQcIv68fthJyPorm
obWUtqEIYBLSc/xOvcFvCOOx5Hp2qLH4mXw/gVCFEsqvYg2Q+Iss00XdJQD4z9jRRifKYZw261FM
oKoGWkVKXaQiHRbl0UfjPzCyxW0d4tOAfLFa5lbtOGuI2gR0aGL+d2XKN76ifvOLFGeE/Ai9fKPf
SQdGs6427DyRO/Tgk4Ju3DSvHbYRJyJ4nkPYf+v9KdkakNbVMSRKRdumKCG8xp+X3zpPYKd06gPo
VcI0RUiExLUhSdpoiRKEqZaqM2C8EDo6rQMzn+mbTQkEMhCQCICZwfdC66s3HHVEp6kjbdR0jpBF
CGFAIC8RMOuSxuGSjW7DQDtJSi9C62MUAYASXlHWI013yBBk1UALX6iviKSHnwBN/M4gX75vBpFw
NSy6SMKRW64/UbLBWw9Zg3SMwNvVFJuJvF2EBvvXfnsMzAlYTJEXkqcewZbn8KxAGOsQjj323Cy1
jx8dOE8V3itVcs6nIHdQemncGM9Wia6v/ZrdFSLEQaM5ZsNNFux6MO7UDWstfsyXYsVU83DBO9iy
KYlERoxUJovt1oatninFpveA/B+lw9dGiHEMzRvarMQo2baRmiVmCEXvRaGjk5mFDv75H5HqIUGe
aXOTeSrSOz7D6LKXkzr/fSYEtm4emQQsr3DjJYY9q8Ec65PLj9Fd3+DXtidfRdIT0z2VflbJjapp
2O0fzY5LR11qTwP63npIbmwWNoGFSCvdfubC52CNJV2kAqbUpTLKdzhLHMBubz+uMqBIVl8Lta5e
Eh5gTe7VvW7/O7jhrgPah91xYsNBBmx2qKrVKVftVWMF7cZd2+dOr0m615PMFnAqdmicu2EBxI1W
0DjlAR2No137bmNOUn1iOQtlfKk8DJy3zowipRilyBlRIhScidiLCeycb9A02LQX+FjsHV00lUkS
RYh//EZ0A2I8EPHfDp1/pG+Mrk9d9IDgjt/208EV4bgr5K6PMZ87wyFwC7WvGASUZrqEdjzC7nwi
9VXYjxpaFPssJ2JGdSsss8aFdDYovxhhbbB8406U5mTyilAMhtqiViMy0vxTyMGkIIidxAAud5Az
Kk4lHrLK3U6/+FYkpwgPE1a2CTpSbKG33ZzbMjk6jKKmBi2C14DFaKMD25QIvgvCA3omykRfEnFh
/kXPKartGzJ1z5zPNceyAs1hxBBzYWjgn+L5Q+mJ2CPhlJFOdxvWNxhP9Zy5sgfsOLuxBnKT85kN
HyFYEwdQw0CYIBE0N9ipAh6DUruXLxOO8OiHKCcu10aTjBYjVYjFwcNCE43ia53EwErTfL6zq3Gk
NcCqw/TIB0yEwuJMCeMKzMPMTiH7QBcnkELg31gBNFFiwoVozCISNSTlDvCask1NSU1RoNry8cs9
lE/chslSsbHyYJwBvuNeuooNuh/bzCyWKYCOthQ8FN1HoRqJoVVXbQxcArNQ1lGMGGDwMDNpFobe
0QVWJj0DWIyFDV6ni4uv2E3sCGJWYGKSI03s+y0Y83M941cgFAl/lDfIj2Kzl34NOAro2cgJIq3C
L2kLbu9GQHd1fx6jxfnLpDm6EkEi8QY4D9MNu4Kv/X0UnbCIVCeOh1C2CX2DtyyI3Ve/wJYARhaA
HP7Qa4GyiVU7zWh0w1x9qrMjGHwfc334SvB4eQPUELY0Cra9fIxtOSyh7RZxtoKNO5/yB0qigsc9
prCy+SQHbzb6GBGInLIZs9jDLkLlRbUxNklo45TiADE7CpFgXQlTLZuy6Qs5bn0hdkHnQFoRs4jp
9YajYfO1z6eF1q7m0PV8FzAJFx07p2QYfttotxP+3cBAOd2C541iPTaBeMBGZHAjMTxRZT3CvoFp
SDieuPCjz6MKIAQXj+SLO9K+L1Bg7IIJLSbkDicYw/bqgFXGUppcTG/s65oIMVaBbFZjODuKyNQ8
6qKOnSSAyIMnmv0YTlOsZnqIyjsDKoqeqMiEyijVGcUQpqWN/rNHS7FDSXUm/keOFQIccAfRzE1A
v89MojE7ADLYNxhDskgnFoYUgE8txCZv5yCOF5ZACqmQkyYsiMYFvq9POJD9dIjZItSB5LV44t0W
HTYQQLFuWjc+kHHyBnrSLz0BJX20ICE02UZfT73LRb5pbl4iii2ErjQHrmdkfFPM0aI20qh8+yka
YNut8ZUyXYS6SRoiCa0Atgc9RzeCugbEQJh3lDxYQB4mxwUTnkcOQ1SER+4Sl2eSlPbvieBb0Gch
oZeiMdKsHnnS6hDDgcrfPGDFclG4MxexB49GgpoKJjjV4IjzaAgyyCPPY+YEkWj01OAtY+QhRGG1
DngK3AnkCGpZMmcsjsqdIuByCRFhxOyvnvBJ7rUdg5X3InPy/0cOhSnGYPw9iaFFwauo7u3FqdHn
DNg9uGP0cx4U/eTkCEXfN7yqs96wbrLkyfkQo+GxdWAzR8JqWkR3ao7ReDSUD7S7dbiTUos1AzMq
MdtESe4bcFP2fDnl7u6oLB+1PqqTOxqBr8F3ckbNA4ow3R0twp/5taR+QEuhs+MBsRa75d837OXk
9903uBl3Qll0K3wwGPpdRGz5HU/gHLmkDCZk9FnolzZvQ86nasZ1k065zuJ70fGVGCrtxFGfttk+
MVa5CI8u9dNQeM+5Mtk0m2LP4p6hFsI75CTkFLh0mPDNAyOEXmCo1A88/O7QrxnpaEzzSBuQeaqz
2Ryah87i03WkI+4bDtfdccHIhqIjsbB/B4rHVEpFJWl33zACuju+WgSoaSgnJp1YfSOfaB14wMDn
K265h9/Dk98d05M7PRrXw9queSAF4RVhFmfT+qG7qx8Yjw0yL6p75wsZ2+S6K6RPnqWuK2A/0F8H
S58v5BrQuU16ggVdEkJJFOPxN5rwkW1+uEsZKDYQAgnQucHaE/qFKkiVqjPEpGouNBsOTzQqfTAR
K9ULPki6Co90F0eghZS7p0cYaGimrTcpCwG/V8FdAICrL0Iq5pr5ZxEJEiHbalyQP9rhrKR7GTpc
C7yjFAepcpN4ztRgUojX9PKZwHiBMpkxBqqLxBfw9TyXcCdBN1AKmDPY1dW3ZtMWTrj4M9zFs+As
idxwTeAFVncISf+/17oy+39rAH4OExUZXB45nEwXUixRMqb8CqeC+Dl9VmXK/d7AI8MDn+or45W3
9/mui0cEGVUbfBce8bXyiAEGZRzJGmjUzNPCJGsWJhRUcCb5OqSn+MgJlha5tdW9RFwXDJSzS0wy
8rhznXlcX1h0YaSxGCHEhKOI/HOIR182R/fHDlDgdiRYMoGFwRHQHEYrqlrZeOTOd+PdiyubR9L3
ZXUDh4DJ1FiQkHN4oXGGcFwLzuOzR6vRUZOmt8glRyCRhiDaK5/qdEATjHt0R9v3tDnyo+xgQX64
9lQDYxHmPUnTbKAbEeIrwmqCN0+BGDL+xwUmDwIyyEN3ED7dt4do9AyTWWY0lndXGSZ9ZXifK8vG
8ItMEVp1qdEYQrOq9TTMDAOuCC8U4Efj5YqiSI6JpdhY8k7cB/QluEyY8/72vMbFFdm/v9PVbi7Z
rO4pmo9A/IgvEd9qGBoJbqSLkHS5f7xQsyCrIyl2bcVpfyyt0fuc/KY2o9IlKUunT5CsJ+sryqPa
JDcpgQeBziQ2+l6TI2atQYCWOIJKSYj0TJLWGh6AodyMgsR02A/fQa20PhsSjans5d1BiuzS0fqM
FwwKAAs3HzC01eswZi0a1faksp7M+8PRchRVqBvQP6HHPb1+yfwiWTPM5jFKAAfNxqixHxpFlztR
5j5GWABnBZfKqmP1YEb4eQ/MXdudlrTLemdes/dhqo/fUWtxND5oZb79JwwUW+2RJngk5VgdAcdS
gK4Dbk751g5RsRRGCEVaaQfJVpfNN+srVxPiyNo8vj3KVjb37VMfgQ9KngFCp2CTevtmXUm/J3AG
UUZvA9ihzQqDXx/Ue3mvc+iOYwt5THK8vnOY2uhfKbMEYquOPNBnS5ijTAfZ1QWTB6w/41aT1Hql
lNLdbE6zA7IoxCMVLNGeNk0bAPL4zeYx9vOm3dFs7WLcFXLszbQxq51dGAedLqRpCzYQGZTHWcoK
Pjp5JTH/jltD9x1WPvINCw36GtHhjl4MO6CFL+v9AoalhK26h+fmEFyPrfWTum4xtVFbMLjyt0s6
Jq5du27FDJ1DfXKkitnHpiRx7+sU0LnMU2a0V8oIMjsCdIXZrjsYNiQTYY0E37YQg2oga9B03a7E
IRXGNnGVHZUSXe1p5ierQPYtedUMIUd29VWJ7wGk3OvqAK8SJ7tRjORlTafhVV9AHuWXkJ2rG+wY
g+pBZzA0yFHUBL08HfR+V9dwFChFkMOQzbqb83WYPdwCCl2075jU4kGYhwi1+UAgI0G2R12RReC3
CTIjgkKyGKz8gNRiHaH+HhlxwB2plzL3UOd7dsld5D9bXamAz+POJC0HhLxj1qDVBZYe7K/8gKga
sn4StUYkg1AgytSkR+t5116fg1bpN67k8OqFvuceRd8Q9Vn9pEf7/X60v5pvVPTDM+ICm/q7d9dX
0g/K5LErSzfrkgY+2o8OWF0IgvsbxfBLc5DoB5dxKDzUvGae7DreGCr3TaeOpHFL5C5MyoEbmnGc
P3AVrba5v7sB2vflD+f5hBBdDBoT25mxB87S2+gYtRG8lg+iYzxQhg2DnFKioaqleFkN3cq72wBd
sRrD5oA6obCJrnxCtVQLCryjWXJLHQUXk++C4eCKJqaiR7jjE6mz1+YbyXTXkWik5FXbk8sCScSo
2dHLkOsUuGT46hSWSVER1SR0oAzLp1WbYnW2vTsRc4RD0Pj6oGJVLhrHoXzfmh/42tbLPaT9DDVv
lWKLaKgYHQ+KSnuZzzvLfLseqEhmDBFFJwlUipKjbV4zu6hK83b57zXPZoVbbAsXNWeva6b9tE/h
h7422L9QVsK2s17GaERdnMk+WlAGZ7ui+gBsDkreqD2F5BDMftYCXreMEdF65vwSPfQArQq3S8df
reCyq6/qq4d9M6nO7BAGtxU9kGo7Lz26luYnlD9RdVV/2jLcCjQy17O2vljIeHpZJarVbzaXNp2U
eHGk9hOvuhFQ9Eo/wdigzLhGirPfdLTVenWM3gvSfjBiHIoQcJTRbJPqk8lkdDEO/OxHa372DMig
rfeZaDLVGrZk3TVscoiHDH00pciTHH56K6Fh5RZ1pDmY1EOhhAesIlQN62dLHZ01XsQDaEY9sgVu
vcYu85TdNbpG0AQgEB0HJEA4Cpo3F49tHqOSAmxwIGOZDwvWgBXEcoCvBJYoP6ytZDDvn+6RWukE
NDXJwGTHYm/6PSHkyULKnYCxVhOKOZwcakFzp0gFnD0EniFSFmRGm15VTCichlMRuj1ZGPDz3AGn
hz9CFBC5W7LAAdwpRHSkwlG4Wkl1t9N4hRQ1rxMjbLD+5AbEyG0d4gZOfdg0QhSA4BjwMfkgn5TC
m1M+DZMMwvZV58mKSmIhf4Qcsr0QgkQQmipn5QzOgLM9gopJiTOU3yEIkKoAieENSUYKzKFQwM/F
PFtbKnGqBo0Ai2mYNk3wpHoSisTSYLrA4pVAa5wGP2crBHEgjUXablOTSRrJg/yNRuScz2q7YoWR
1oEIcMOJ50bSmHOUd4pa+XYrv/4QQufs6Jzf0eUEOexAhgQL8yI4631Zm+XGRz90xB8HmMphIZTx
sN3yLTRntQ1DupLSIX4NAIceZjitqCq1oBlbaSQnIZ9nyZc3Ql4E9+EtfJ7XkCuoy4ZPh+dZ/YKC
UTChqpbj+UPSlDPgIFtIWJyjnIRgv5B0aJr8bJtct+2XlvTrBmcvyyyp8sjRyq3pd3glN9B1yLPC
2I8h97xW+eguaZ/NzVcxEbnrzNExwiO2PjwSBjaegVyGhu6FLYNTEaiIMp3QMevWag3WAQMERrEc
TTpJrkoo18/jdK9wAkBBh8NMH1g1Z9P16ybFlo16D8WP4XOQuGvdb1gvjxxec7BZkq/NoaVHGA5y
donxnjAsqwsLH82kB9BXR9aSRxk5z/BsdampoEDfvUtdPC5kim6RFAjM+2hEv/oc7NdzcrH/hAkl
5QDx44zdX8v8292s3RDSE7e1CQmcOsTZ9ghpQRmf+N0u03u93pLaXjRRh1msgzHqdw+OopmNS7Nh
GOiYOPivHnIKBtw5A2xRv5u5mUYVsd5GJu5AfbRRPURRHbHrjhXDZ5cvgpSH5hQqZ0hKZ3Y+u0zO
I/5nlKIAwllBG0C3us54EBah3JSF6H49espCBODeEDY0R0Y56hvVbGC3ZCxgyrOCRjeT0Ss3eS1X
/+JRA8bgGcpaEJ9YrnDN0dXL+L1KReDjAAdP7gBJUOaZo3JjOsqsyBnEkkDFSkg2D7RYC+AQWnLH
rmbAgqJqhwN1FzMLiXtzBveWW+rLY+aLvuDNSJGxPtkJuzxZvgb7k9H19pU0IfsPO9BZp8HMGII/
rC1dhhoq7448k1Ub/TQmTDKMxwgjTe+bh6TXIuKeDKWV1wE3nSknbyYEoy/6cGs7/IeIgcmLBWUT
RJ8QrJwCCGjRwUYT7itKzfygHaMHmRLl2aQTSpFfzHtcHQSguH1ssXfY22kBtRc2LcqTIPPsFEa0
oNAN84mxHk5/3Zx68uYn+5/YZmKlfDCFSBKHM0dQG/EdC2+sO7ngEo5UAORPDGvtfO/Ph/P5/GXC
pB4W5jp8W4ihc2vabJvWG9X0D4Z/p//fIPNv1mfUoVjBfN676ENUVxjXxA30OcqEc3n5deRRCnLI
/ztAKG47puLD2pGfgWIhYICxI0Ki7yjNc9M3Gz9hqVmeLkY56eKnuwU5Sn6j/0GzEVMrgIfUIGZr
asQu5kSxbepnwNW6wG8rTHlcjzUmPfv418b4NNRRAhimf1DFvgdqi/on6oC6VeGtn1pIVFhos1h4
AUgbPi20XZgpOYKGVAiSwh1jYjGzZyA3KeCFJT87ORor0m+9kxHRSs3e2/oayxqhn7VJ7N387yx3
LVqDxrX5orFnZitJLNbToBIILtcZJXWoaQxIImA83hicTZw1+ambKHENFaN2qMPZk1k/YwiLZep2
TWoX2K1Bx+xgR8pjt9dGFXOPkXsjRXnhEfk5GsMhpNoeHETv708zx2MWfNlaZeFUwNlljWwawnWV
KSXlUsWaFiO9hJ13ta+25DDe4Odllc0n3yWWaKs0n+/+kRAQRyjsL/6z1nvgcviFfuSEZJ5RznBD
BXkWKE1HNpYfEZBkoZsvfX02mJGIbTXnadUF0hXyKVnScO+WX2MgZQz9A6l7QWzGmI+/3jmZwEmw
vW4DxYDUMJAVvG62DRLTTcV6j+626v5+nkZmyTt5n4HUmanq2PBYfgEt5JzkdkTlj7r2WKUZpucr
+K0CsVnoGauBrAL4VbwjWaHzRm93TUEKxPo+z8UOX0OHP9q4zowe4TK2+TIcWf1BTYPEL93CTa0H
ukrss2qfYj1mi+BNopPIkqHbP0HKtLGoIX6b6BmoBcpMBlBmtaiXDGEZMOTQGDJ0rj35yRH60q89
kHu0D1ntOaLc3k7LbcF9W29lYUNwwYRtLi6K+4RJ5XP4xG+6AO9cGBltD+PiqwEBUX0m/Q3PzEB0
kuH221Tk42Q0cIvNA0UhGAospLPZbLBpGIOBfMOoOS8xa/1U38immbgtZD0Hg2XvafWW/NtsZiy6
Gy4/9yWRX2vZdWTYy7TeNKzNc8CnJz6HpC75xQL7pQE1R5qB/KiB2dmTptG+RE+tGRseZ03IimEk
G9v8oqMdyksWl+VgNvMTfXI42oVbNZVWzkb7w55cBCd1SAoH8hkt2JfCkAXlZz5i8FTGGGYZa3Ff
c7Crmhgj/FpKBss+9WYlldW/mtsOG8GjJxuXLCSUt8Dwh0gv/iciVswYqK14WyR66MxGr2PiZODs
HXwWT50zpQbwb5+pmYciuPQLXuIKii9QH0fsDwvqSVQbzSJYBEEUaAZWemkEi5F7OJoj2aLuk/es
6argKB+9hYfPVsZIwoMj94yMGKIfCHCsym2xrS35GcaTeNLlMcOzyplb/XSWzOQnmcUFoDMlitcn
yu6oF/fcXpFKSBZvKohYhwriLQeJ81eQB5nzRpeZTG+2R/w1hKEYpgFtOkxGsemO8GVx2EY4VhVw
IJtXf0VXY6yLof4OxMqMrT9MVei0zhidHKwezEm/SkseUt698j8S7J3OGJYSAJxYan9/2fbvrf+J
meQgjDN7zjOKyM2QEDfycU4q9JaAHsFRVK3YU8kjM9hvFw8qq8omKhdTSkfLTUJ9NXSnMdJJjoEp
Tp7ahoVrIPlrmIugIvXKoBE3bI1HS+yV5VEh71uqTb8GEqr9sEuvRwXovMQEXlHDlveyOfMM8VMM
IQKwkpkjBiifRvbLRlTVFTcc2VMaKI0UyEVusvDKorsVQyan8rVgo8/eo1eI3UPsUqwNOQBJ3KQq
cxhbrFlAAW4EaWjkb3RyyiUb/+iFc8vS/zPvK+seqxn7/IzzhbVPrXv0gX+Ox+9b4SSZKYb1N4C7
aoqvQkITAeAvmslfIV09yAaTEy+BWTGzxyr1fKUbqJ3rrZ2bJ4+IX28acA9IIDisne4OkBdsWHht
XzrlS/0y+V8+QxKWWENymd4mia0L1REnW26FtVL9AjaUindQoIkiwG7DJlAl/Sk9V1CtAl0Y5h4O
kMxNbB1OtrrnFnXjdba9AgQA/IQZ2HX5k8xVua7y1ZLtWxmP+L2EyzlH6cZ/pjjOi74VP0R87+12
SxY65bhyAxdqiy9Ut/gPly7FAYQxjl0v3Sj7pVyNGtnV2KR0shTjFQ9FNn3sgup9UhWbjq18B+oX
Rl+yR5B5Z8cVLxPfANcvw3zNGaVwH3j8MnykALfIfAox8Gcjy7WWAQRjjBOSPfv33TKQyICjh1sH
SNMV1V06ubAo+p7sqc+Me6uQnikOnfQ9iV0c4GtCgammxq9/xYiVQReAyY3MzAAWkgWpXxoLMwpG
qXGIzdHoZ7yL1YpTh+c9neKRdnR5iudZObNyvh5+6XjoWLCY+hnJXEgB8YhsI3oPNTxLmRySvkPE
nr6VUU6pAYd6X+iaMZRkZpVA8TKb0CQhK5undZHiIVuG8KvwJWXeKbABatzkekItqIZpl7/dMMRl
OskNkxkgHOtZxqpMaDltuW7gF/SbdAi9yigltY2RiowW64RivzZoY2DL39BroM5iFRuuGkEvEXso
SbivW9cxiQPQDVAboj87PJeFSNYRwhYyWGW4ijXVDnOQJPl50sm/hUbe2PLFc2gzJD8wUeX3zGVB
en4rRFdf/Ewd8DMrZfM+sSPTCeZlVjMnbMz/rBTUESpQtdMLWIcBLvcZgFHduPV+XoLYvuJalFXj
Vj8HjYEOxsIaLTdCTBQYklHNkJeBVVrhFIlnnokbjR8/3Yq/+sH3BrdxUKHFkhPvEhFypMNlX1+u
9Y1s42z48zlmPfu1UI3E/Hthjc+dYsiWJab/iU0Aoa2fM/7RVRB/imvignYr95NCoIhVrCuXXxp1
NsbjvxqzClULdCxka5A2XA0OQqimmmiS24yrzfr2W+EAwEzG5K+tKAeLbKNJvgJnKPNWZmRmCpFd
nkETQxgTBrmLJik/9AenvuWsyc7xpt4WeAWQB8Y/0sKySsqNjPre71luYFGHwCAofTqyjMoqTYYZ
rig6vAwKQQ0EO/ghTBUo8m/1R2qLiYDPWsFToESLVWWnAFrIIPhBPaw+Wy2ClMQxPqwfpBaCYCEE
AcDyu9XJgv2yOvwmNss4zvC/17KadODPkPTI7TFEIdOSOcgSOLiO0Y/lNaSanoBsb08WBpmTAjgh
zcwAqFbE32IjL6RRuLFiE5GLWK19JDWzdorN1JZlmDHY8bAIIvETSBLVsW6IfXKTz1fL2UScV1mf
ZQekepUse3wxvB0OEvFZFnPMKpk8TB/eJz99LqgYFGOy+fAUfwCJoEJy8cPptux3qKCBegrHlB/e
LmNFAB8MRocVt21XgJHwxoDHLmYYCh7GjoIliOkQgcpWGzMWYoWMrbAB7d90lA1ju5WxceeYgkDh
VznjqT3dbnkb201wxbNiuGYThqB1m1S77tjJTccZM5p4uXNQj8ViJaatO1zf3+qjsnZL9d2Wj3IV
RiiV2gGrKqTLDc+6rAe0Urpwxf4iM2/LDvi2BZP+2an8ZRWu+Bh7FHgc16VZwYkZm5bAlHAAx47j
9OYY5kMqvctOIvDgDxPcgphOw9++JYYZevFgql0doCJsmJjJcsWlAXSUmKiLVX/VoBWJPZ1Kv8uI
l36J9R0m3vRO8V6ZFz9QcJrZwIux3sUX5ULI1ZJLCIj6m6mhrJGoRmG6ybbCicp12cowk92MgSZg
PGAmfcziFqhWwHuqqwtZlbn7lXasAlijyFxJhzB9Qjp7O83MsD9aWyPx4wKAHDHDIgoTLCBTg4Pw
giwQxmcULEDzsT0/+nB4N4cts2P9/f2NORkZPL92YhQIZCovqhG1421HwwHsWH6sJd7NRXewURmc
LJsO3Y3dihY7YJrckF53qK4gEuwORQv4rUhI/G5d681fKILsX3kPy5rT2LLqcaNGGatNMT4F5Liy
eLGIsUzJ+iYmXc62yoLGklD2SYh7hEUfiQ/7GZYn0Mr/EXVm26lqSxh+IsewQ/SWHkQU25gbh8YE
xQ7p8enPV7r2OJuYnZXYTGA2Nav+BoWOX8mLyUMBDygpbxwIgYBBV0BUEWoqtBgOZNjNLPxkNSWm
IHMlQ4Hb/LWGfCJjVw5ZzP476OuM6TXPotsh48hEHdMUCaXB9UjyTxHrRN5DwhcZ+ZKZQ8DFknEu
AYCEMJ+V8rO54kXSG+WOVyYILOkKI/q+KpUpKfMRhH1/8TOjQ5YoRsnXl8zlMh7ooaokvOhcc9ok
rZRBzDJGP/usyVh2vG+c3GNZWyQ7E5HmlPgX3PdGFgiZ1yWUQoqC74gnbGVC7LDXIGBgsbijXI+5
RnjGCU26fIdp/b8Q7DP50bFgDbLOyrjuCkIDRBUrx7x2EZDjSqMHAh33ky/uwG7qIMbRcSrUFKlB
2e/w3AGmi8oIRFKLm+8A+rAiL/Kke7wc1lwPPDKt32IdAvML5XvKdu+TkjlpFIyCHbXAIMkhvgv1
XZbWzyGdDPIpEhVDY2R+DumI0iVbdFFZepX5oAeFdBQMZqN5iwM9U8hrrzGMsYvZ2SRMu2QjHhDc
nhAFH7Z4NNLc8Q6JSpRc+PjP0QFoEeuDWX9Wczvmo6DkKaCBOI/6wOaO4zWWozMWt5Ke04XIVU1O
XFNWT4RYLp85hasjhn0XTy5/ysRQ2E8oXii+TNQxrj/quJkMEICaNkiz9e6UdGArgjNGsROT8Bso
2RfdHCEWXNmzb1F/PQE0wOpOjvbqGTaT0fhmNkEDj7YmrUMGGFmJEQ6Ol/EIenmyRaULSaoK9PHF
kdVVdkCyH5MVuIOdjKzGqgWIuW/WyxMAfTJ7oglI1UvKO6gdOITEtARp0nR7cbKUp2PoUUFpTWf5
EfoYsEzr5UKq9li9nHQ7smr34pQui7EP36t001kR9Hx51ARcbs9XQMCqoGq75nmMpjSjgJfjNPp+
cMK/75GNThaCngDEFV8mAiaA90PigpcBHdYggH4vyp9614jJ5kYCnaUYmakB2n01DSiRb2mDwlWQ
z5ImocxEb5YrQlnPkXeUOEIi68/B0KdZg/0F8rlMUHjnvEOzF3fysxp1mJ54N5Hb4jhtI/Q9xW8J
ew5OXC4dap5OTiQ+bN57NRBYTryFVpoFGaKDct35XK4HGG6+0bT+GhSxiwSazGs5RjSoor0voLRY
3DfggOXLx7zk7UU+bEASbZ4viXwGBDCRgxITuO7URf2DE4YA77b38p7y3oBGPpdbXirgajRl2B3I
1ZM4Cc1K5lMAzkRZsmuT6wHWT3qHkc7QR2YJvZMI6LGXkx1ITvt2f2CqXz6o3pcPtBxkNIDqLhc8
3jbIA9yP5DSGbFmB5rBfGvH5oJ85pKD2X+zWJkXRrOV9u2u5P1weTKGPbxkeDHNRBQsAW4uWFvBn
UW1qA5BPSi4DolTgbOfPAHdQ5LZm1X6IJtFnXw/MnD4Oqp75C2HAY+qSBqj9IWU1UbdvgBhyuZq9
ZCPknDH/5azlvOWBmgyXUJwypV25+DzvkeHl2e87zT0B1E4vQgTRTWb5ssNWeo5XjmDQkSGgye+2
VeSKyXkgrwDwYKRDpHs+/5JT0JLWvhDauDqtR6z3MytdDtfI0WxvBBwgZonb33KBFfC42hDjBWoa
qKWURLTYsbFJEY0+puTTkRwF8El03uEAVOiA5cvh30DwuRX6RPseUR50+WMLmh43CeAL6gJ//Ipf
xFs6DllZ9JRxSd3y/vhwd1zYk5CD+gMNH8sezsOC/QZ9DY6+/Ua64/VAm7AT4gPAVoDIj5iIIxvV
79EP8i6gn2lTsR5SlTh5I+dlNfoLlPEU5U2zT4goSRHpbpVNRZtOWBon94LAIEGZX3gF2V1QOU48
AQXCdrdNOhI8Nyg58nt03GZf+nc8clCOo7BBRYBbLt6e4O31O0EpTWfhki3qAG8pIKVax6yBR1Hg
cAkhx7Hk3HjWmZsNBZV0J1tKOgDTLmY2TB1+e89U6F3deDkSar0IzT2Ck7vGlQDAN65TlEhxrpW9
O5uunJIWjHlchIdhDKSib8smt2uExGkMd3nzF3OW4iTMUYX+oL4BFV5hU83Wms/d2ThiiuboMmzB
lEcbXU9stsSoTI1bbs3UdKeNiR0Ra1AjRFnj6oLLYFIZeMOwNp4EN5wJ6MkOiwo4AWIT1eyMUzxQ
70z8yAYRxaJ7fKfJSFjq2AmR1kH2AldiNh8n1pinl+DVm4nR70I5gLA32DEjj9E1drNycTXy8XMC
H9pWA3yn9NOCJXhC5LcazHD7doculV8zXzxCzGomhZ1NJDq5TXIH2CPeWe+qZngeA7IXvajFC0m8
ZEawFnTXFYmy1vQ0k00D1oghG32u/NPBmI+iQ0JRsyJ9LFP+HVDAfdFx1B+61LTldscXihjk31jA
SIueuU90HySZFEfdqM4jJMycIFzKRXiNsStD4mNccx49Av+DxCNn1uJsssM4jC5p3EUz1959U4UM
yLHgw1M7SH9QC0d6hCWwRGY25lIBLyGIQmmS6RB6tz36OiP0gO+C5uGDQ3tko6wQ9QFxITEgk5CE
So253hGPtk1ZZa80odAiI9aPrKY22ThVOw6RLBywvoolUO21rR53R4IGpEiwTJKQo8BPh8ALqxD6
FTxuq2SOUukg+HIjYoufkXM2uUDW6UjFVriMsF/w5RaolOwp2jB2ionEemhbMAcOEbUTxopMx6m7
Q/FHmd5BgbUoljEOMYgjfYR0XOtHbO5hC1rwYwnfeg4JHlBvkupRcc5W6Ze0nsQWgBLSBkTsjCnw
cfghyXJNsKZ3f6hojqOVGhBjbSMvx3bQibg/Haew0AOz6HCoz9dOZlGe9VMdy/lpnxBqOQJ4mGjt
bQpAcDPc4lQEzuf0VvmeZhRG3fv04d0X2eS6qFadDd7uhydmeIWNutbiGbY2SH9tlPFoA3DwqSEH
1zoU37s1HlWBMNCf3hmsBjJ82EVfIL2zZjtkENbEYOm2V+ro0k4Tqwl27PfJAoZPkfIaoz7ABl1i
KVmVya8wMllIWGz4v4RDQGXdfFYv+yLQY3Kz4E3JgscOBruVHXqGzDRGzz8TmuDWgHRXj/W65t8p
TWB15/lFwLoqWRIM5WXJluQsBJ1lfy2JGMnVRWiJcPMpFpD9ACrKci8bVmjm75zJJz6SyOb0jpc+
edks6LCoIq7KotFuVphv9KUXJEeWsiP8/vTYYd1nvZeFMJ/JgvjOaJDMlSQJckBsvGB1Ac4ky/KY
D4kb4pkIk+SogkuOWTLJYGY+2XdpBHMW0zCf2pFVrEN/k51UhRK1wCvez+PdoX6JKKickMSlGYle
OaSk8Tkk6YI+moGoGMOMeOLfNgwm0r8VmlVN2kjw4qMczFYRDSDZCyIxQPJY3k3iAnTHJFWbLk9n
ck9QLYhN5FliJsZ7E618gDhku7ieaCfpMTqtRJpEoe+bwCkcPolXyHYPEtO8L0UYwh9peHyUOUmS
WrI/lFEiz1Wsg4xbLicxY+SwvvfoL2cCz8+zvuXsarTh5ZcH+QeNIZ6TDK08AwkBvkvYjmKqwZoM
evPNA6sJouWqDz3ZiqKfGSAPRV2Vz5VXSFAn3eET7BMCI5b0HX6xSBI1Ak7iLaVxGOWxpOIFyYdJ
fhuBKbnC/7a+krv/5DFkQyoBlzRP7niXaUvOB1pc0IecAHeca/TJ638QaSP0oSRbLZly2WYS6jt9
OoC8O4OZfiMXSNounyJ1E0l9f3I/ePxxMQlqlyPugtwJeVAl4NSk9NVen5DMlQsiF0Z+J2fUXf+/
dcQ7BHCcarKU6wEQDHiLfBQCyjRAyml9TuNzpdgzL4lgpEXSq8Fe9byi5+V4gOoKFcnr8X4kvuKe
kzyBYve2uoa0hrwUBHeE+Z46jsC9roHGA8bmtJZ7hF00nBxAkIhOE9sh+HAFylUbUBQT1LTQliHD
SU7Jhw0Ikm4/+olgRChC7JDog+0HNbJGwjgiKxW0zoz3ewGZoueccScy+VRISjVk66HBn24BvyYY
Qzlh8MfzoXmIE/aatvA2sGNoKHQJyHU3YUKlPGMJMnTWjNvjaoNiZzQ9U2etNkjoO9GiBxWh56as
CNiEes1vj9ijS4kjYoMltUUICAAr7vxMuM3W5wFsfedeWfW5HSaAgzB+172wBvXuWIoqrAqS8IqR
UCXZQiIOgCZFgftELB/Rmye2q505Ap9kYhWtZe3AtB4kD0QAyq0/WWc7xfgHSSDyIwJ4xcuK+wMS
HWEgIPza4UuejUqPJL/NNXKyDqhY4yhQALT2tW96timVLfTdqCQMqXR3zSWLb4/NNgBPM0blTdVT
Z3qQ2I3olaBK+hV+h86VsSHr7gPl+zPC+jh58BrIlGQ5UEmmgx1j/SDJl0NLG+oRMUHFOsyMPzsK
ZhjMk/HENJTgSVvdKYXk+pbNA2IzpMI42HUYqQWymbUlMgmmOGV5m/3FiqjMQEK3wJHQLMmlSSIc
9j0Nk607+U0aRGxN5esOcI8Hr2CqxHBJ1g9WYkJAJNfITQsMEaEU7sTNI1vE/0+goND1038EzamM
q7dOLEIcNuQd1Jzw7bVlDON3Qe5H3gyFQao4IzDHMhvjZgBIBYlDJ1/2/NH4hUrZEYdjQh0Z7tAB
nB6REFEFF6D5ziafhElEwubCY/vYPkAXwCPHHvPmZ+7AEqhFpLeAU3s9O/mrTzBH7n/VT/Hz/GpP
ETLn2YoNedAASOurYbrHsKQVRrMddI6Wdz4qZKhLdk7IoSOGocX7BLvTLyjVo7Cf2w8ixpP2AjwI
NEob+jsrJak0RCyWoHF8dwZGZZHR1FOym5ELOst/zePD0I83yXhnVSgJ4smGa0A57iIfWCKpS0UI
49ct4ZB+cdvWC68SmL3LmsQGKTpXDSs38zs27Hr+1vHQ9OBWFU5sn63TpOV03GrZRT/3jNefiZx5
hp/NUO+S4oajfDPOXeTG9Ts5e4Ah+/5PBP6mh38VJEs9HeolGz40anKzKDX9CQJmC10x0hr/hGIG
kSCse7YfzLiReYUxz2sQXUDDh7tIHRna4pZ/XSr8MrQOys8IadqD4xOLBOxnUSnCZwI9Zez42Jgc
SkxYMz0HiA8WTkXreHi2GzTWqeJtbgxqNA31TWNBipvUPbc3vowLcnOIngSDaSfsEtTAs9hwYe1o
1gp7NlHe9dCgZ0sSr/bUkZFU3EM+oWPmba1OzB52wqypSCn0jQpXkthIoSrF8FfMdsVcqaPpzi/j
M3j1GUQZdadH4NPy6aC2E16IJJVdkbODUpKYeR+9Gw3+b362UIZIieaZRwrjgWBCl5HcetoYXioP
48wqwncFuEGEeRIqAgXOG3aZYHdovxS8QDDageAqNkzZQK9hBE1PUERAhTxonfb45X3uT6S3Df58
B9AH4DzGplAvxLlOa9F/SfvxP0kvkUwlKyvwWvZacP4YlAg24M+BlhlJREfBhcxBTvDGVm3IPtY9
h+hPAWT3XgckuvhCRiteVN1xouKQMh5dw3owychF3sJCCSIyiUrQ6ru16sUqRp9KaRUoz4KuVTa7
YvoaTNSH03SturRoc4NXDvM59TZuA6wOdgiJ8ZK+4CY485zz75PiNkiwVm59m3SVDZIaFRJZlblE
FF9hoaXIG+lXrgW1Xk9BqIHUM8i/2BoMxdwYtx2uzuuAGBhyXl1OKraqwkDomd/w1R+afC7v1+rg
5yQmgveW/J6cLT+00fXgN2AKUfwGBwBxjjrIzqCRKPYjOoZ8I7J1CPX3HMzieSdVpHbtftWHiQUX
2T6jXBq5bcVofi+U3a8mmoOPb7QgwSPxWizJsT7CXRlr3krrHAp2XehswVsD186M/H6bO3gMpg7s
W19+FukZ8qUXs6n1AfoGv23+j9M5G+wOg067U17I9VdqIxrHG7SITTGREoutLmyvi95R3Bc5srfG
PX/nsl9UBMuggg3YW7cNTJ+xgc5b8kVemX/SBlyKePXjhE2k+RrYN3adAJEKSKCklmzeAEU0A/YU
6+7TuueQwLABQ4RQj1R0sKwTPoTI4OCEkOsq9mEkGEojojTwtmseUi1XEHARiYwnFBxUa9EKGXoP
3oqxW1mP4ayL2XfiKtzU2kkR08Ba5TrOd1bzblKb2Kp2ePMRsEr4CzRyZ/XJ84HMYeOVbjOwTT3r
dLGam/M6G08EulFKvFlc6vyOvpUhTjaKRJys1WQZWhDbTO7KnfJ51+3MoeUhofsQfhvTRQ+iFgsy
wCobS3Q/WVQT9AgZcfDUmEcQ5Hv0NbrQg1UFj7IIBTfkpEswt9OeKHNmIbeKW/xAWbcQ0hlpdrnC
YFcR4BuZbAFpWPU9IKQG53rVh6AQQcp9lVipo+4BLQv8QE8MLMpjjhHUz/CXi4itaovzySATilYb
Rjo8J8Fyg4LKwFCRVLN26GGnoiI8/IXNgUYdczOej798RlowO0RtPCc0te3HFUy4B3UvVRuAlyPx
wGSKPgGtqua4VQTXWOssh/viO0JptmdGQCJ/Tz83VecDceTme/XNCYmyPBsgim1UPBudJ9O4Pnym
EdLL7LHqIxbKl5uYKvMHXsVJSJPpLWzMeT29+eeK0jhQ8x9aidN3qtqcJi5jNCnhOnI9gejMHwNj
BJsTmNO8Po7G7Prsat7JjDt8Ob1e4op4VtFElcuisNuuNWTf0VWhN4wIB47lsYPJYTegIQwiRPR6
mcEL8ET8fFLG/oysxH6H5k+BQhcCK3Jd+biX1nwP97wnEi0KAnbk/+597UUvFhZGEfb7eP/6w2ja
4bIScTzMHbBMyt2kZO4LFfer2wxpl95lng/cUWvVhe8zHMe31Z0kfLTMo/Xw6Q/OhG3c9dMp6LEd
z9f423W7k11/eY6mu1bQiWYxOylFj/rjnrhyhd3bBmR6+dxWzereXgxP4TmbjfJw2ICGuewH2br7
WHSuK+w/ilPYi+en9qboTK+FO3qNn2kQFQ2yC7OkE1ypr6jzistyhvsbBS0CnNLrtoJLOjvz2yKa
XofzXvHVUdYPZXkvv3JS9jdfiYLb82/H6eMC3Vopw5/iwfId3OFMeWzhCrK55z2K24O2c3uKIjgl
9PY6zd3i5nWj8MSJksvGLQvC4NnLE6fgKpCYHY57pafu7Es8oTn3PJy0BscbNpZMAGgXPMdZx4lH
DlbPuz+kyHB0bR5mlNijZvzsOLv29ELOq+93L2K0DZefAhSmQrjgKUOYjA6majTqkls1MiK5+KPU
V9l4X52KQbNhxkeGHagfsEuUqclNI6JDCILPYm4iCpjOrlQDkLchT5hj5UUbDzKMRObD7rCDufqI
3yBmSFtOpZdmBn6vLwRPXhaiT2SO+NSdPSQ9RuC1hjCu9ZEbQAOKCSYLLv2QjyywLCzFpYnMIWdZ
zJEGQdsuPo4G8xetKEVSiw0g+XV2iMKF/ynIb3t9EG67sNifwwahLDxHSJ2/jpVk0Qd/YAfLRf1z
ApHusvITycxvbHfo8FuSCNDaetiYhi9fObzOloIAW5Asu78skhh7suieWFKY/7TmKAEgbTWGkZGm
1ogycKw9Ux15qpQKyGWqlEFrFF5xJa9mrKIN02QEOXH7QBLqVC56bdJx9QPr6uH69trnBE53Uvjb
znDeTmcZ6CYHdWiuzuW1P1dzciHHKjinQdkXWXpuAmok6RdiUf5uQsJ3AfYnVFwkrEJlVk+zID3c
F7Gv+uDyESDEdcilWPsLfgfiILlzOQ7EP2emWRUPwd30uWyM5A+xmd1ShE/9bErPWRI09hFzLs0n
dcvJbvoyW/MoVFGgxaAyrL6VTTRWfMWujMw/kyYkgwl1ZIzy0+yxLOdoO1hnn25PsJ/wrAqLleVp
MG1wzLJaiJMTbdQ6BsSYNZYQot18cRkzc19HWOExK8wovibH+K5TmTu3gQAETekzYzUkbIDsMse0
098WNMTo7sX5sk5jnZ+y5zjHT7CysfbLKLDjoeE3JR2pRrx8wCqaohLT0S/ZMYGmdCYe2tl3Ol7E
LLODhk7O7U3eH9Nth1yRTmvVGfzhFzsaHaIhW7Bq3qIfqr/0TEUxLzenfHW0y/OvaAVPlIjaSLNC
xLeokSEFGl/mWdDUSMRky97IfWA98liUdaUN3q7rzK73Y4f7g/oSQ6ZU1nmOH52L0vidkYVDdXdC
rZHy0SjeM8nwGdUppMVRQyCMOmFwRp2KcXkWwze69+2l454+aEQ9qrNkUL4gXrLLHelkb/hM0hZk
G7u/528mzJ9X+NAxEF8Rc9IZobt9p9tbSMO/H4haYVtnttsWNDG/8vP5bWl2XeSPAqKES7JK+nYr
ngyK8FJ7hWoq5Xp3/ul08HIiC6JMH4WR9N1O8/O8Haon5NR6qZZWTkW3N+52x722RlxOCILIHXiH
MSH9xbvQowaNXdDbVsmiNy7A2xJekIe+0bvkIXV8MV750M+oo4+zSTa5T/mO7wY/VqvHNyJkZIk3
6ub53azSRT4lTiTCS6fqGHM+iJ/TS5iyvk4z3iez1QMJA0B/Coqw9GCPWK+aJFOil2RKMMunt3+7
v/IX+ib/C9MpGtthurh5A+pi3uiAGPl38d3aALOZtAEPtCcfGM1UZaSRqLxuKdKSzX7wKXzOuEKL
t5hglYEAGrK68vE9Plz+SBD59DCZpq0CRGhPgOFM5SBowQOP+IId5wUDIL2/2p09dG0zxG0J/u5E
ED+ECXyl21fOzedbvSjCzrIIa4ynd2tiAawkYu0ce4zTal7NX5DIlzmi340RcYsTjcEGFuG1JAAo
CRhyjob8D4rVPTy7Z4QxSUGX1whpIPgLxx/qMKk9LOzuW8EhkFGvl4+Uinx6TI7dvTwAzSB7+hoz
r3UplNFVHwg2ioRbt0ZYQdwz8iXFbgS25oJFFFxwkgEgePm9LGQc0W/5Is1O2s0jZRg55A4pmUtB
mdDLFZRvjaKQ4HAF2Sy0CtjVgoa96n/h+CgIHMG7Zsx/8nNNlajrCcFOkL6CoJbkP0v2G4okSNDE
OjTBoaMdpA4oTGWQQDCNgRyBj0NUQDBvE2BHkjFhswk9lyoXaBsQzqU+e5Oq2BuTBRJqE7p5fD/r
JWoNfPdUfYeyNMS2Gq2nK/YVuFJjumwyH/MDCxNqg9eHixQjo4ONNN/dzuEGkRquOpQwxgPC3t+v
w46PP/B8toejh8N32eQygfImcGIgu+GUcEFL2UoowaDeDg8LWCR7SQZYyq/u5CisEQDci00t7Eml
EYA8KEuyDEhK//YOD4JIMc8Jqsqsfj8fn783b22RqaC/TDDP4Eve7UR6xfw858bweITMKM2KMHG0
wcMmcUYHqSI1q5zqEpkMON88OVsx9WSrW8jWmkGhjFV0o8GYvOtJoi3ZrK6Uk2VsZ5PeWKzgTj/I
CzIC2ROmUxnfn+FYMY11B3q1Ug/P7x7gqW/G/698H21kLMloEkAc5BZSECGM4veDOJmNPSggj5He
A4BFs/RidaGQBbaOu06Fm1T5t3CW+99rqJTk54wPAI6eQIJdcGZy/M5+VO41kXHYXTTwxIiPtRNK
P0ZiJmbBRJqY/cXTaKZP44mRVc8uKE3Wul97QueqMTNp3kdptsK2VRnCqazNxhB4JljnnKL6XCj0
5pzkJkA3IJkA34TGKEBGJLEh2wCEnC7n87nQmWc9+2mQHLr46gTLjlpHQQd8NuahMIZ/ECSxUnOw
iNfV12nf/Yn37a/rfvCTrpP97ifd5/ty/1qfnMKNnVOqV+5pjEK6M3RQS/8dOHc2VmE2vUHRgx5J
Wyu/Ia8GQ03+IYw39jbCeoO9RrLjzWIDwysHSHRhzt1t5B7evxDsoIB7Wa7ovVBCdFbifFKjgzEd
trWk1kqiRr4Al7NVZ5dd60NkMbw25LzuIfZiTymuJLtO53FyH/i70jqpmDOpcEBajIQaY0Ynp6rE
z4wihIGpep7ke/3Lt7/wDdQVNK0cgrwVwKCg9QViLPcaYChfR4RCKu2P/xoNGjGFas8LPD/YCpER
9hlZVU1wn749E0Aospl8zbaB91hkjMb3V0r3IbuxGW6yxWv1Wl1NEiaTbLrQmbHCs9FyIxhrwXZ7
1Tbg55GOWr0m/aGWTbsnRLe00W8fJ7/I+qu0cUPxBcAlOEj5v7RZ4JFv8Q7BSwvXjKf9ayuUOTiS
QqQsXHAloPCH2naz4WN+ZpLCB1H/ezLehCzb3AbFzU8Jyd9f3VLf8RRQpiTFR04fJwayiql+5eYS
iPeMzlC+LgAC2B1gczTS+zd9f4PzOdJfTMtDIx8a9/RMErUBRtY1hkTu5F973o3Xg0ViI4AmI0NN
bLMmhFk71C/g3pFBR8kc90TEC1PjTnX1/UNJJIOiaaHn7x86O/RMSNKquPgUev33Qsys0QpI4jCS
hWLKJMv3kd2yb8eW/TK7VtsiP2c+oMWr0OJVOw5OwdOXg5fJLx5u4T9d1VO93VePDo6eFkzI2JGL
uMLlyqAfr2HESJ8IHe4dPSHwA9/f5Jo/u+hcVW3rsRkyq0VpC2P2Yg02NyvRIfI6KMjEGvCcAhUW
MrKwaI87tHFi/TlWjVzhB2J3wDrUH8ZkkvlMOWB8wJSE5biRUyLxYv0In5rMPMD3Ew5ZkXmyyoNo
BFA1m58MviLNns/MIIDkDCO1cVKbHs9YepKOGTOyuuP8N/9lNMSYB2j9zWNxMeCn6oknlNFGcxxE
SvpzQfCrkBS1P051EWxm9tyeC+9p3tJn+9X9/ey+U0FU/XeClNVoMoE1l42chpbR60ae9L2W1xnw
bR87vTX2rVYy75idNV3DSIKMSy6XXfHQ5A4oN5Be+cJi4+EqXrJ/uK+/y7IVXpZtoEzMNdHJvJ+Y
HsBsGy2YY/Ui/Ssyk4rEjTAWj1ev35/XNxyrtDOVpQipK34nRRD+ficsD6/rE1ioEFtgFYUro8Qv
xG0l4vu+KyjWkOT4oQTx0/457VvfPGGU6MPFdR2vb4Uer69rJRxMlVAN4/5tfEGoCjoI5abTMmpM
5LZwann8VTtTWdRXvbzqfFc5vWZ2+yt/LpVR/gyRMxp+p1+D790qQpHogUTsoodeD1LZWuUBv8Rf
CY1bEJJ+eumY6Du92GTbakgDWm3vtFYbp5RkOOEM2TCemFotRwRgRqrIxbKGPu2RguDWmQWnsdgh
UIshcx4fMKAgXZ7MqAOzO+6LpCJjtJtq3ZNIDRCOIG43tHeoX4x7boNRkt4PdyFa5sELc8BzeDI6
CUllnMriteDAgESZNaOF/gtq9g7KY3NaDebdOYHm8bV4TY3eIkINZzeJcM2+7BUUDRFrPCbLfIl3
2QzIbSiFOkJicwoeBLXrBtwbnrfzz0l1PfQSvlLgmEA2LVAoEjbj0DYGWYguNmoRbW8yCK+g3zLv
MSaxqCPjPd4FrVkySSfnrxFCaERzT8QCtu0Uy7DmZLz+Roxs4rF2cEenu7Sj7Qu0W8r6leNpwtbB
vnsvdkhaZ7FeP8zedDCJ/SZMr/qNzFtkJNy9duydICHwRvA2vsovdKnyL/zRVOjihLwoGoBUorLU
aGiVXgt7mFo5ExzPp3r6lrarWXp4DiKEy2guD0Tf1xQvmdoFJvqhqrVBD7UIOSmLAOQGB2RnBqIN
Gqg2CwEqWO970ttIfjTGyN6i0g0Vi/2bEc1GkAJYJOyYile8j/fN13UtY2LdfD1SQ/6VEiN4F//i
iz4IzrOUgGe/QsqQVGMPtin5ZpMyCSB5hH0oNabOzim9s196p7+d87Ijd7AYLGR47BYynVIgfPr3
9Z1hIr8cwE/yb37JWHRr78XayOYOzyd6+JuHKpIphS04ZwFoEo8LAuNBGue+hPzHYJrLLcb6Cild
zJXWQpP7Os0qEKHkgrh6TBP7aqg/YAvK1drZJWqoktiS7+ICKG+aLos9pnhskMUcd3aZ98DsClVQ
sBKSH4dZNV3+yjWQKwBnA8UVcHgXO3d+bfQvhNnGlWWUMLexLeMKM/lMMiM3MyNjIirN01xI+vIv
lWqnxP+fPcDL/tlUFjZ+dtsaUcb7LDHUFfvIcfok6fQtEnzX4B5QtbwHjfEi/OsgVEB3HKOO/z5Y
yCatMF8PvqQgSz21R6hFUO8MrZxWfdo0INSTQ06D+r6cin/VWAZlKWwsaeTG/oXuFsLGAUYAqU2K
Zoez9k0pxq4toACorRAF8Y6BSLGkfkLWCUNdABViscvVHvzFx/g4/CMDcZ0JWEYg2gLcPjtVoGAa
qvik0GbZ+3GfxVs8zYD+VvsGyVfs0vr66Ot0zEBOC0s4heec+PJRADG/4mXvK8OPLPfbqIz2h3xD
jVOmi3MXtVTlK5pnaxklMka6f/A77cRve21PWPhIYanYR0b7FioR+/orChDDIpHqq4vSEgWxob4z
ZdUtNgqlVrtwIOe7mfN0FOhpcvAkkKAlIIMctTp5gTywqkbm7LkpnBYV+QxLzMd4hKwYNgDgVRsP
M28ftCtiNSJYM7Q/x2f0CoW0WT/m2HUv06XACkuBqmCBiEgIMKo1WJaEv9z4+32WvOH9Fwq+ZCTI
sp2oFAJQBMkG4J/5TlBx0ZhUXwbyXeBvgjEXUPYtEIor0zAABeF21mA/hPvEZoH9HWPtEzFIV5Kt
AOE0vVf68Cdwl+D9QcmdKOi+V9/BURsVh5bdt2pUHTrmyRlYHRM9C18hxs/1vp/rjSviDL03rfPT
6XCH0oVjIqSmnfsAovCcwNhggD/CCxSbcyjkGsEwjdjOC69b2OGyF4dXLgBUQZUJnkgAd4M1eRYw
MjiLWQLK+xSxhEskax45D3PHRhJHckRI1GXPfWKEKIcsOyJ+0mPextPwLXsnanisB6An5DeYfNgi
8kZhhud9HvLv3Sq3Uuthyl+7COkM7KuLROQdR0e5pUA87dPxLCrnHxK+wN3LpQD95SfB0AitMws/
dKRamyOyD3xfk0yp7Oje+yVUX+TKF1D/+mzJMhDY7feM+Lk3/fe9ycFb1+/cgYjhUAKFqUR5nkhP
WPryEGTOxZxKqosaHKjWb2GYfIhE5APQnLI7G6GQ1cCRhT5GZwDKS9JC/GSFUyZ8HUr6LsU9BGoC
+QDhxqpjKaVj8AI8/MNpEXiwULREwxki8teaECG31gg7HCipsyp1wIQLJ6qaUIcXuah3hi2Da/Nk
P32BViNkWMrxJE6I2uiPwgAU3lUM+IQKBa8VWo9EAMK9ItPL3YbmbUuHloQNsGuEoUQtQIjMpZHS
2alx5P6VNULUkIZvzjZr7Iu7NuDekXW0kEEKT/5nDGML8E8iUXWpc7miXyHbUQDj4K8SoCSpLbta
Wf6lgyt63+pb5b5lyxag3vetVRATksuB3IXkmEQ5UOipoib5EXaQfZg08iP+EM+wFadn41fI1ZPf
y9TSoFIIm1VeID2RuELruNQ8CXdEMESOzAHM/FEQETUR9ERMwgiRx5K3F3jfZS7cc6ibkG8VbbyW
fR+wqXAse1bJdYmAm4QQ73VNyKAvzX28GZpvVrcAFAVDChjUxWsHGs5/9GHJeMk9pbdxyD2ShzDd
qKKf6ELPUKEyYrUOkpBp5I6DFUunMsAzBvsZYPdDZ9IRqQ7995dNpvgV/87nYNbC61QyLXL0cCer
3pmZZNr8goqj737SQz1HOFpoqL5To0KWg5joCM2rXePEJ+BoXDfpMMwldDyBS5+AUzMTsuZfQTte
5gIhj2iGTHwy9XVJygkjU+ZDwbNnpPcqMkyfgxOdyskKKxxyGHmys6nkIEZkNEFVckQRUUYg0AD+
BIIfsQgzWz2YQ1fZL1W1FrksElrpUON12aoC7IgUELk17NjR6BcvF2b0SbzggxaP38+4A5YCTkUC
LRKOws2VYf2hu39SiNDjzyRuak+m1ScxRd8QNJVEHLXeQm1rwNwCfckVyj3SkgibLdiqrY/kLD5U
XTLX2lgEZOgdokWDLw4P56StMDd4C0o1RptNcWNJaBLNClSv53GQrBPCwx0hXX+qTqh6qZOO7DuU
RC++Pgd2rguKXLPXvA6v4/QKcpAK2RTh2id6MVgRL08Y9L3mzWywbHhWCU2ZimosX120q2Id0YD4
cOXYLZW5Mo9WyjwfnyfnSXLoYUkLKWLoXlbIZy2Eevg6vA7P384BC5XwEt6nNx7YudGRbqTwE2Gh
zQVprl4g2DdBORuurWw+WPfXuH5z5MsC8zAVQzdB/QtzTbhrWGdw4COrCbodk+U3hAjNOzbWowA6
HvfjMXmsmKbeh3A0PzxEmXw/g0SW1zPbYrbfPBAsgFD6wON2QDwoyl9zmVw/qjYSQn86Gqcj1ty/
YI94Q0w63zOmTLp3xpnIB0qzbm+yg4ywD9GcIYUg2lm3N33u+0DzA3b4ZBRWsVlOyE6sPG/lmdtZ
X9uIFoMs7iINJROYBIs8kS4i4mJ3IIyjbWSQ1npni+62aCXxBqv9arvdiLYSG03SIRKv1mbhA4hi
dz7yOoW/y5w2OmDjYrkjFH4Y8joS740WtgxRBiscUX2VgEmFn/HRnIWIihywYEglOkl8kDbMTfRN
yS+IvNZzcwWiWUHp4E30FaexT+nUMU5HZGwkb8P22c6BR7O/n2Xka3ZTyd0IWvGCx1kYs+9QUs0E
wncKdtNTcMaQwXv6F7fjKXbHQxPf7dhgHm1M1wTd8t3hpwRoYnepgjKM2F2Nd23sWl92byKgxv6i
Pe3YHfvs3v/60/50NGG/P7n4Z79baGe/v2itJOMr3f86TpxZL+gF7RnC0AzZF6ldtic6QIBgaKTO
DARycpChTn9CL0Ao5tHkR0QYzy6+wtRSyctZ3Z87gMzMkMYW6NdVFjsmfdML+VbrdumV3sYefY8m
ckhbKC1MPjsWdXJaE2tsAnPfgJXUEie7W21XCSvDJ08pUUWLGdB/RkYH7yGwi+hS3x0qnQksnRgJ
d5Nnm/1lNcO3J5/IVZJrU897sAlNSCXMQOV7b1NY1ftoaCFCZO5lKd1McovSxSTvc9uSMXxnzB7W
Ktf3nr7fI/wlJynSgfKQbtWy5dZm7sm5HXlQ+NVuszb6bXnQgf+FM43Z4/9sicwXkV6hlXaJuFqx
oBLJTGZ1VmmIKt1b9uzBy3AuIKv6ERADeWC2edTo+NUm4vpf+bo22yT/GqNPJCsf0COeVfTU60yq
aRkiySbvxSP6H0/ntZw6mAThJ1KVQPkWRSSisY3NDXVwEAiEEgrw9PsN3t3iOBwbg8IfZnq6e1zt
aUImfmN/86UEzZalFaqk30/w7o2oNQm+xTUElqNT0nN3wc2WnIo7TJgTvUj8txDbvvoFn7N//MWv
AGlXrLPADnhFMfiT1xe3OEHNu8XYg/n+D6Agar7l+xFHL2dxx2qxXtx41AuFShhdXdziu/rOorHX
v8q5HKN/xSpf1QsQ1OZV9ZRfwS3lYv5dnxSRhlsDzAs0L6etBw9eXBwc5bb0fM6n5ykImhEaYYUq
0Vncg5yU4M7kk7vF5Gs4Om4dM3NBF0vObIxZarNK3X/cKZYYSVrF4K9hdvZkxHQD5jU1Sh7wCp6u
kYglfcGg5dniZxjL7S0wn8PgzW2WRaDSYZnyQnDxU5BH2HPeNZafYh//PPj7FJc15H/7LpRMfHGt
kmH3d15yEWkx4yqxEnMLydHlGVIU/N2wKxIAukmCh/Sb4b6xWF7jNxZEfvsXxuGU/TGXOsBclDVi
BiMiIHngoPtXG5DWAn+utbBewsYfPhqf0BSbHkkXzbVUGTHGAEJ7//51pusL4Mxa9uN88s5vgOyd
yUESH6B7thzZQMQi6VUqi573GwHjsDWrgthyrlLOJEll1ST+i3McyZ8OVwLzy0OKmdYym3Zf+S9c
QZqArFvkNsF4Lalu5fNHrgNtX/zWJYjsArEIvbtiKPZ3wE83kb8Xe5cwls3gmxoHn7/Ph/OWXNm9
5wQNClaS4xdJnRUMDrP10b9HdF0Le2wncXf3zRd7YWM92UT5QbJj5VVswSXNvvCsq5CzYenD0Xy7
hc/TY8JC/OGh4A1vLhw+O9Dg92xKKYT4ouRT6Z4DcYO8rmUsYE/IzDYjGb5ilSkzQz72ZJ8yO/5m
dsf8BuTkQUHt4/4hy5T6dYedzQjUQlky6fCrucf3sp5c7hNjbszTmXyYPFTN61d2//FYqNNrdIvr
dEInDBh8z/+p09sT8fp7Kfk8BuosXWNdHV86Z6HMj7dZacEI2jYf6uj3AcZCFzkF0mPAi5hCCj+T
8LL2cw034ml0lJDiOQL+HCeoMstjhx+/ZO/iBC6afIllUZ8R5UrFmSCa6ERi2z+vB4SkfEd0f/a1
RMxXxItiRDhDIMkoQ/u6PFLVWNNr7aP9Ys9ZWYuXl8Mrni4Alqh8LfHbIJ6dHNAE84VWD3ym2EgF
oW4S7EscIAwAlQHXCMX/ojoFY1KWDq9jmVaBHuVBrQbwvpllCy3ukPdMZTWRGyAl0JLN5Eqvuytg
Id/9joAM/y76aNGT/rBvai9Q8rblVqeDNRrFH1pMHkaH5geWN4Xv/qcnRShJMgp4GPXytmxoly4l
YKke07RQvoyBBkgZxJfYQm9CRgC+ILm7oFqS3lc+UuOYTjLHqRLRhdFXAnHKBz3w6P8hvqnO65+f
/dPR/hmvQFBiuqghODQPvgILjddAQ3EbG8cJbWTC29dxSqYZ11/K2B0t5aEtrU3+Pnzk785GjZEW
r/Hkja9c1wXaH3RAdigoBhh7SKvSp1QeMhBqwRE6QpF3CZ4molnJi8UO5OSLfjWfD+gk0rW4rKP0
JPIkPpaH2cNqO/1g6EHQbE4x3HB825uIqYdkLhLQSg739yBPE5SCDxGDIfaisVz5VHSJ6AxxCuI8
iPnYX+CoARwgMEAZSJb3tLbekPqQPok6BpYOTtAkwDxDHoLbiC2BUCvEdq7n4hlIeyX0O870ufR/
aHh0QQPOJlbPHar66enfkSrCP/P/uJlMgAcPSeYECaKv5DPdk/o3GAjjk+H6ZyElOa54pTmAR0uy
zhfH/ZJU5Ov2X5SLQJgAsGcbM8gSP9jRPvg2FFdfGpi518h5IlYaf+i42dYBmvjqJpgRi2WZFduM
dSkndj6t2iikNAzmBr0tkpanbc8tlnVBosLRukLgtxwv28DatQFBYulXpEXyunI3FLdYA/3l/9SY
VpNUE8pZurDn9LI4v6CaQjsB73oONyKPytUQ3E3aGtM6DYs7PCXoQOXt3+njjE7z6FtUOyFwYYPM
HQUYY/0AEvh10DYBZaL9t7zTAruH8pM+98PWxLcVTzLrQ/s4tvFldSeaA1H5M5C2Rl76AI9goAf7
efMrLluCfV5mxvIyk++dTTbd76hm0JQDsJNmA+/5u7lWNgCv9HsAI7tj4U7DVcyV2f4E2BDMQhpg
3EMgDfex0SZNrC6GlY1g7FMJbvDrps6sSI7zBvXO8aeNGvke8C6bW1P5uMzpJP5Jewy2mRT9mWwk
5XMrEa9e2TyuyMXP3i9tvdw3rf44+cpA70osCI4bHc3vxT3SeUN6UuvvPU2/q+Uejl9w0ePL7b2A
vwQT9kvHJW6YXE8xnIP68j5C3Ehg4J8+jfhmBAMx0WmifnArzeWnRDw3LHPZg6BNTaoAoq0nH2Ov
Wv2FamKVQOnFokVI8UpmTdRG4Ecys3mTfZVY4JmHy2ZbJPrCptorG6jUfMnNXYMrJh/YGbBp966x
6WN7Ltp4+QuFBetKLWqKmO2fgOZ/DzEdl8ZVKyohlET0c0RDKQMMvXm/zf5QYbG8NGNxJBcEUwok
Uvv4A1kFSWHNXNJtmYxaPUYdcOgWdUgLr+YmJvXlsp0j7fhDa4RPI0w3eOQCUreQtaQAoI0nzcnN
X/KXM4/ra0mTrNdUgFLxQEfkcp80uJHSuIMu9YLziHYNcBinA+QE102FrSNkn4pHtkzXxRyS9PKB
JRJGRzEbDz4Ughqe+AxfYAJ7gQSVrI4W3lxz4lyix9qNrfVpqq4gPYo8bH2aWeElGr3t3YUe3GeU
nz7N4LaoGvIVqkpM9Du65qidj2b5KFKVhc3Ci5cHLo7wgefItTKo7YLLjGikRVeJGkWeQzewbcsQ
154DXYg3BU7r+NxRMI+hchDp1YDI92crGGkHc5zmvxQIuDskDLvqVw/5H8OKLiFdQGu8ubYpP+ge
/6FEFz7Mila0vIQall9S/GQKUbzQNlKWoQEJ89QMAf3EGLh3E6JaybB///1bvFENdI/EaAJN/iXe
oIq+1CekPiIm+rLC3n+pNtJCdzYAlMrOOLAYy0OKm018nNFQR93d2fC0qVioygR9pvJvMlRp/+XR
PwYUiZiU51PHnN2+EFdEKrIuLkrJXikPOW/2249xOGZrzCjMyufKP71XPmVHXp7mO2RDkFt4iMH5
H7RK9LsUC/R1JJPlAuvqPHGwdn7MH8ssvM0fBtNKoXZChS00zE8dTpUwreBWfbQQm1rKbFJquxED
Wusba7d4LsuDQyXTQnDyDEkl1CT8XPRRS8sZjKEjWtxQ2NG+C0IDhTuoBNZxYb49MuQcQqqeKQkt
oKXq86weIC8mqAC/oD5EK1mC5f85k0e/94iKL7yJgoBjzLNws/h4wrg8U+hO3nwc5nu//gCUk59X
v84G+jvuHfm7LLIqDh5SEpPbJI8jlc/TS75ggctWYl9b4LIkhSUJGaQ0LEYDuGlAw6ZcK74UMlhz
utftaAEzSc2Jhob8m33iUVDLo2ebHtcU2Z3laUF9gzp0+2vTk1r6UptrB/WE62yooy0s+sTQ0ori
+RNet0M8RkImt0njRWjH2ep5RBkHJ+1OTy9nkAaMNGqOXfYXqm8g8tlYKuD8o1nN6UAHofuYa3hx
wv06u2+dKrRRfl6/x4XfJyZoy8f+PuXPZJhC06FM7mrQQDgQfZpjLl7ODdR1xUp9eSgRYuvijDU1
UQxI12yofvaUaKvJ9Sf7qQ7Kt7bq9SAF7mEJpdkODu6rgg5ot+0Ql3iCUYse4vo3e7jOmmAeJGbw
66ROaCc9T3ftD+HPtgGXtQCV0Szp+GG79C0zPZ2VuqRRc/7Wzou1AfBcQtNFQOqNdzS+RDNDL2/D
u+HKk00eP6OebqzQZ6Gi+EPjI3tCSpjuLgcLcJrXhH3p+CVNDxFSl4nyINjPtqQWdCNQ4L9ZXnqe
jffzEZpcJHB0w4b2vDXq1i85pDQ2FyVi8vQ70/2j7u8xIMMLm2Iy8Ujpdn1SA81wL7nFRGPUb3cl
yn3atmmuCKDYxaQPN6z9F/1X3B3EDwwCy0Jq6LvmRawfMDWYSfXxMZXKpBh3lIGy/as6PZ3NEi2B
MmoUCET8BlCAGV3IvzZ1SYPqTbl8QHClsPD8Z5W0bMYZRP9BD4akC4mUg8ILAi6Rgmimyk95XD/r
bwY1/5ClwAiGBKxieNP/a3lI9XgfKl/LJ/SC3FxnIRBVu7qyKUGOVwYhnUJzcxDhydd29seApKsE
Dadx54E7RWWDLAyHHvkq0K31QleVHwfYzn7+RH4riK3YlslDDGPB6ptn0EyISrYVtBQwsbOuvXn2
CNjnpPjyZ7VLP7C1na+OKiin4JwZ1UfBOgXpZGG7rGl89Ux7SaMpQxsUog0+s+zyUUV0r+Jxp2WY
RsN7wAM2zyfl9ItzTaXND3VSbMwfBNo76XuIZaa41cvbswGwcO/d48/elQW8iRoSHQRJOPSYvkoy
b82gEbFon39l8b6OkHe65Yd8PxC4fulzcYyihWz8v/KW7HTkirs5TY2mkMCF88yBhPok3M5gs3bu
9gG+SklzFEqN+UunMzmfLCoWlWfM0SDzkZJ0Tlaj8LGWJZtbcU32M5r8PW+EoO3ibaiBd2PkQ4Ag
H1IsKlUP2SixsRCS3/AmikdHfCTLINVCjHhmuDCYeFNgmo0v1yS4bZDNIiS2KlY61Iu5UKIbYSvb
5wW0RQQmivezIowwJ1uoMuSyIFsAR3aAGjccgBnrdXt201dt7z/WfeWdQT7NGexCBYgPJHM50GYK
lImf9GN4tjkFS28Y/PGqK8Maz8qL51D2CSf75eUdTflpBZnt9n55uGPYKoiOEg0Xox3vUXwPQHWg
1WhiQruikR/M4earw7UQg9B+gloi1oBhQOzS75YVhFin9E/IyEcWDVuwOcNT4QQne/mgLyyd7sgr
l6+huMuep4gydJI0OqS9VAw82BTe9d1pXtI0zCg870UZ/6BCTfNH6jKPll3yMr1gMIME/+pmZDK+
QXZFmT5Db418i0reMIaBdLb8O42Uy4lDH3r6QGpTJSP9xspR4jro48Rgd9Dr46ZrF/c0hpI7gG8P
4QUzEq9O2k/z2xz3k/Lg+A7c9GiAi8fYS2AXqRR/EJcfuxVPQHdJ01BIvxW1k25LP7K9O858Y+Rf
2U6Ks4cotUvydGp/conu3TyrfJpo5nTb2KAWHxdB3bg9VYGWArne8Av/zO8AXecjJn03Z/9JKdQd
fwZ9yt9mN0jwgDQ2DdCX8Pr2aUx2kPBnxKiGEZ76qKzCTp3getljtjiiFN5SN7Ynxyq+mfPOCbIl
9UGtC0bJ3Z7pY+wutW3FT7YF5dExgPc5YT8pcdOkJk478GiUrItzKCT8N7QBzghaTr4+BpS2aOAX
wc9n9D5wxoSg35893cfbETojfwf9HL0Tdk4V3uo872jN7yPsUHDwgPp/pQf7CkjIIJs/xzpVU2aR
TZGWNuDNP91tqdQLpcuc1vg1WPMCUDZMZ2TOKaZCCuvdvnfR/5Ys3EsE6Uo+ZwZZTEq6IBwp33bY
dTTbHs1AOCjuIwGHyVNKw+A0uwu+JbDr12bWi1AatXZ3+WXA6YzvPR5JV3nh/KdpeipkCp5dkob/
N1H2z5iKiQ2p8XKmFZXl46b2+iSVPBPp7mlc+ueoKzamYv58ZqZ55hT7A2pwXWRPu+SI84ZgY1Tj
KNvK2gIyH1KCZbV5qY7xadcgTptXP5cx/jKrKmTAVYU72qZruX9RMb/V4WM7KqIGNjFWuqtsw0Fz
BWtYQvgf0Ex1rlZvCH71yYiq8RKNPoVJg+2i7yN1HByOuH+pOBgEFa2+WKzWbUmOreESJq0ChauJ
tR8bLj4irDBEFSwiNz+fCgR//xjcmy8KMsAX1kGikP6HMcDEcJH5I5gidaPs0i5NxhNp0Ia3S1nl
7vAt4jucHRyAnQdoHkVTToZF1MYsWNZQsiyeVgbUr61DviPZkyp6g+aeKkuBnNHX7El1n5zfaSOI
r6kkatDCf6/v9tKiFnVd3jCyAYjBUO2cFDv0Y2zx9Hj9ad/EFveA8oRDaXlBZiB9fuDgiIUt+OQ5
PiAbUVmuAHZYzNlKWw9Vis1RpbFzYGxxCzjy5k10+RgfYK+UHArUaRfuWymSFp3cioOakDtiP5KA
f8wRgDgMghhSiY2FXfOG6xpyfCKhAYaz4mHGUDBgyEyfzepxgIL2+XJZ9VTPMTETTZF4EuLHPEX0
MrsuxpCfYC3PHFjJ14UVw0CmZNTO7sHx5bQ6r/Tgujivmqk9Ts4nRvJ+cgObec2jVtlgqyRtBSGl
A4BxmNQoPLwFNlxXgxNEamvOS+YLGpMffNiGg3ST2r+CgdKBTaVKid1kGac4s63GwCflBKsP9fvr
Z0VXtuiS9KsL5iqWzwe0INaAHFcZOBc0ybVxvsBE48ZKc+iPUTNOaHBYzBh+zt49o4XQMQzWouYY
ndevLC6HMl+Xy2Yg28VBKamXR8qGmAjjnYDh1cQ5TNc8Cz3PjhjOgo7OIL8b3JQLNody5UeJRiXz
ir3BjoEluij0styQ8KARN5Ngz6thnvGW8CuMCL0RY/Y66biHvrYtgxdrjL8hz8fpCEt/IV/QfoCX
pfLiYDGo+0gUh0mtMHW52zjstKAHOR6OOjGwilWQ/JWWIKJVwcb50x0WEWzw/P0o4W1uBFTJsBkj
fyCfMz5r8t1D7x/2scNGdTGm559WiW7Q2wjDt014yDz9p3/bM4dDgtUGCbhrqBOESJwTgAlmkMEu
ZUKXG94BTgpiJNZjAth4FORiFLxlEQTFx+tHi7rNdYnthcbAxDACp8qa5QPKRw7egg2TB7kN/zVu
wJr4hlaTY5YduCrMxipmI8Us+MBZrM6xg4/HGUT1GBx4iW71Y+oT3ufo2gTY2G34+uAugWxCDPZw
XeDObSuOC1b6lGvH+95YlZsdvpWcD0+gdfVARAlrhXWOclfobHUYero/Ip1aczoNxB5WTRDLxxSb
qY4lFLiVZiXoM3EBoPqg+w41JhwVxKZZ2SLmCvm57tcbHDiQXcKsWOKXkYtJhyxEUG74fc12FJcj
ygtGgDEIQ4RtCk8aDJBLToC33108NpLtdcPE5UjhgoWCYRLkbQp3p1Vwlh6Yo8F/6xdyjbnW5BHk
Zj73jjYFpGyYh2BmiiLsnNzfHGrtsgZ8ZFyHaxPurpsrKxHjT3F/mDh8p6Lg3/HLAHOoM4woLZLL
y37N9UB0iqqMFaoNuaoJBCjaI0QjnD/E8mORfR0/8JxAMLFjL48V7pfFwNL9U4xvCarOYs1oRAXL
PbF4q4wVzGGWsPbyk/HAt7gS4kXJ7sUdiJHjGWaIOWEdnyOGMoMflS8biu5HD2k5g44TWOqrW2kY
gMgdg6XNAaGeC15QsFqB/vP3dM75bkLXZ2pNjx7m2AjiqpThd/JRbLMeYyWNnRsLKDcNcbmnDvPb
RiB/gzEONabBNxZmP6QY7Bwg40EphMnXP8Iz7fIY4ucYITcsDiznZddBKM2J8yyG/fJEAcYC/93B
Gw+xd4jGWCoyB0DR8A6QYSJDXGN+VzvzB9ZXcqLWMXanzZwBUTchZhkAi6zpaJbBL5g6WKLCR3wV
CV9qTPD6ANL9zAL7R65NteOK+1Yywr0COxlYTwEG4dTv5mdffyN4wugQJuLkAGmSdj60Ug848/ui
xSIM76wSC15GKlLUz8d18sxrxcJjFA0URNzxW3GfyxGLORmy2+fVot6WyHx4xTbj9ZxQlvg6fnEr
mZxgTcLFRn6N/JHZI3+AhpdzYP5R20GCy2u9dSsYbYFJO9EKU0w5f5mIIP4QABHkMPTOhNlYl1PM
OzBvxDoTlpXPRU25McOGE2e740awiTLn2pcLR2gA/8GxYkLIG/5NXye4mphdszp/scFiIkYHkg9W
rxZT3x/uTPdNhXDYXOmrJ31P6k8u4I2JWroj1WtUdtoWsJt7DoNxBalkzruRs6OHxhu1Ru7iMaPx
0bPcAisG8TDhBe7UurmBj4QmAlpYf95uROYRAuLn4UGVpYRAqAE6wCo9YtTQKcKhvEPQeMPtIhrR
PIL58YCRk6IlW2UgYLc3+714rDENYt1jUobdijuoeDiPPL+a7xoMFUgAsHw9Fe8pmAYzEA7AA3sE
/8x+6Wna8HrrakyK0uB88QzrW9VZzsbLfbGxbWuh5/BT+f3dMkOLTEQ37c+uI3S+8p4ol09rpW2m
quOmEagEcmyit+tx0RuvjwoQv4eTB3gBxXPYL8828odsfF7rtJ0YM/TZOCpk1nWw13PPuBzDkRYP
N355gtrygPPWxdA0jH8qSCpoqOlX6VtJIbxAWOMjfMyJzLfvYK4XOI0P3FUrcXyxEnG2SayONV7c
Z+YowGH1yyhgDCJkTmX6P7DA4F4zkHS8wHK/1lgt+2YC3o25+BKI8Ka5LIPQCyMlMRltOk0E6rcU
EjH2L/tFo85qkZqTBM5qfDTyLwNnhqkBy1YZvPrhH+EQsU1qeA2MgZ98BbFfx82grSPOhInkJfSz
VELj3yUE6+NM0yO2j9N9Hmgnims1u+2NXRfRiobVVFVF+/t3xkW94eJ8rsNxHddOMoxeioK4mv5v
94mtvznHhnXWVa2pYrnZIq/XJ5hGyiAmkoOrAfg6kY2cEM1N6kNhdObVFFu7/JOeguSW7tW3t+NI
HwEMqomzOsYjcIsE4wgTMnKQ7dJlS1mOZRLnsgA5Kd+aZLRNYuE2hZ2Oi5W/QM3gA3grLVssR+Pb
YYhuB4euB599trodusPtQDhn4RH0o7AqkZPiY0vDG3Atf/+5vwFWjVeABC6SNe0+0X77mw9OoI69
0y3CyU3nDmBWREUQlLDzcs0/aWS54UNLukes9HM9BfqcdAOtFr71gTdJJybZaTm3qHDgogiDgA3H
EfBP+1B/zSKBUM0YpEHeGOfSmn514xgTCT2dgwv/u04L273Mxuvyo1/v/1mvo+/hU93pCL4/Goja
sV9NOQDCemNyC5v9pFCCx97/bIndJWt198tFfwJtWTq0nNVe64d7GYfDu/P7+IfEykVb1Z98zPqO
uAB4o8EtL/7+MPz0Cqw0Tz8F+Xf9UhHAm243DnKsqm6T/UI3llkyrj7u33rrSTIzkNqc/HG7JCc7
7/hvg1HXRqNuLH4sOBoThmwtCHVvWKjx6/OO0vWwblwbjkhUw0LBp/sWq+0kBGuxcWcq1wUDpZzf
A+UemRCxMTcDB7c844uUO3P+Ve0/epLcwbIntzHlxTTCy4P4TVxVaJFi+zpxYeYa/hHEmzoH1cme
0hTzzKJdJ/2Z0dk5xJcMKDO4jqKC0mLUhTYr6vn9YSat8ZPf18UpxlOsJwEGcN2TDpi+yVr/cOsZ
chhqauKXSjtA0UqIZqJ4oSka3p/SiACYVL4hDML9NDxRtKfjCkkgLpuYSvMhxqLCdG0gm+LT6VOQ
w8gc0umG4PCvQzoe16Qs0+OXdpxgT/xefrNqAwCwNHzNr9MGi/VpRwrszHYYjuJp4z0tPdms2wV7
QYMAn4SLC21yGLgBEHQgmDuSsaX5ol9YsLbB9zBT5HDggKvsc6dLWG8sNtKnH5ITFGvM2Hca0hdc
DaEliM0xZr24A80wdB0ONQUeHy1ShaiIErkei2pk/3tFAou864x2YH1VF8W/M5ei5RAhnLzsLWLo
NtLEa1RlDaBq+j2GLkhPgHfsle2fNqyzgF2Lbn8EcRLEktWcISlyqgHxLnsKP5BY5kBHbJU8Q+JT
Q49GW9ItxFTXw2BMT89g3WYPJwAWUyV29RoPcJpBU3akx4595GhzlJDogQDy31g4xH31HAvmk7Lz
Kz6ZLTHyFm8HHWtSGq4kNXqwKVgWFUkVVGQ9znBQnDOIh4xUMjFRcqz03k1TF/LM/LJ8PTE9ov00
X0+NMTsJumjKNjZRECo4/LOk5tlRHQG0Y9oyGICf2I2jAQDLA6WyknE6rdIp35bn5XFjTy2/xWwb
sQj6/fDMWj4mPsVnMeBqMz606Ig+LyQ0UzVCWAmdJQ6Gw+ydHC+oa3/JBjTS3TSf7N91k60Ca/Qy
aCUCyV+yLyhOcEYZF3j+70g1P/GGYt+qJEJF+796kKdD7aFSQWujKUMT72M7eWX0znHEqOacC6fZ
7KoQ3NA4BjroXRFgy5gtNS4eyfFjPcKeSfW60RfROzEMSYB2nXc2Td+IfRz84iUpoRmpvSIQrdas
GQKcYRZBDie5k6QN7RokcsWUoiy5Zqf7xx6LvUpUlJxPu66eBnCo4XLcQYgH2Rw/6UCyOkV4canv
heNazlTRQAswnMNQjqLHZkB7lrl3HOtSkJ0gfyUf3c8Z7Zy8nU6UL4dv/3EHiwTIwm5Wj35z1Klo
wqrCDxqeTVlMMPbCE+4+B9wsS7bsCcU86S5CGPKPdaDuYgzD8uPabmdIq5yPa/qO6di1jcou0eBm
XBJ86fYY351/yvMnIg/lsMfZCtv5DXY5+9eaYoo0J7rWIQZfQTW46U4rqsll8xy1CWAEGgcyQlyn
evKGHh+H9QVW6NvpsoCm0vRL9f7aGclZ4Yiwq5PQnanl9Vwm1TOPeIt6I1AsIcMT5OGYw7zHKWcA
xfIzRRAIUJod2L2V1JBzGiZN+3bk+Gg+hOEJUwmpEzZTYVlhlOjlR2mXROLaRwP1/2YDIgoEgmOn
7cCXWZPZO13w2GJ3cgaKGia3ZdaSB7dDVOQrw5rjz5fbCf4zLWsFzuUayafhtzaSlhGNL0Zjflgt
WNmND35+1Wf7fNNUKzAgenroV9/CAwtKiGe+Z/ChqRK/kyCxroB/XSp/r3tsRDKDofcSl13cMdry
k+vQgII1ZnUsY8fCo02JWvz0AWfNhLFxei1hLo5iC3uS5oAQPdviYFYjDrq7NVbnOHslJ4aQ+gu5
3cTqz+/b6QmjauTCXPLevWJZGqvXFz2FH2Osjoxz+lNRgkxAPy9K0tO7gPPsAYgrT4EoxOW8YupH
8fD9QvsFx9MZnIcRtxhoZn56zC4o+ZulA3KkJEewZjyIk8LXHU/5rrFuvQOGgZiV0fmj+c5XPZHS
b2djwI7NwHXxuGA6uLitz6QZbBG3y6q9ucrJbb4pReS4GhPKoUq82JS3F1e6Us32H5d0DZSs3uKO
WPPi7p05vA+YGUhclJ3dJ5dznI3Cyw0aclW9it7/7utAY4SWtGGh3UsWQW/WWMLykHC8JZCjfXKi
UbWAzqGuHiHYqwuT+pL7D9q1EfKM4i8Fbvkdw8bozNJbUozI38rzqwGylsb9J2tO8aF+GnfMD937
zcs0HFvu5e5BEaWholGy6pHhweMhnKEhyY8KtdNLSS0oWF+8AYpK6zvnCWbE5ke+etzfOnUJ1brG
QsiZ3h7+nryjC0/qJlPdrH4p9fjarBSKEq03hjwyHegrb5BMYODKInYFInNNFS672uFDctqU9crC
DPnojw2fWtR47FnjcDQnxhzYEmY9vrhs9tlSR8C0qe3tUcWAyDudvOYROEWiFksdDaQzuRqM/tk+
ukMq+00Nf1TDxTE3hrhLeQUOZxretp6+sgqvxh74Oj2Ngho+lB3ewAfglcGPwfWmm2bm6gyQrrjG
WwuWjLT0Rjn71bQPPGtPQRKJQguhC+F+hEuigWPR9NaE9SrfcQmJuJodE7goZ0xfvedEEtai3ljk
+iRvPaLAs8EG3UH1iyxIljG2vG1u+CbCmRHu/DAM2mxK4bB+zT6AAGjvhds16u3FyI6uOWaM10iD
6uG2x2Gi2izqxDEUE8/3sDCoOkUZaHbnKRwCuo7tjWJS8Y8SOIZOzOoeM59srfcT9ZPZSR2FEsYo
Sd+0Em+9+bEOa/h4OC5O7LD/pbPWN0GIvs7gJ0CnGS9G2LcA5waZ4eal71izOyXR22QATWgDg0oA
OjLDu8QpW1jrZRgEiyE0Qe5m/MxWCmyHT994fXT3uHvLzmFaejTxvltBhQYWnt0hpazwYdKR9+5D
KOx/scAHsSaHZ71vLCbgBNv96hLXbdwRR/Xa5PHYmMoi10J28xqZtRl0oBwd7tlelUGWrF5TxDZU
N99QkTVfxhgqU6Ta4ZFRh+9RXHzhxuEMviY7wcSAoxU+4DF/lFQKDVcj/e3dDBwYwWgPykEnKGVD
BeKTczShh7PDnoIGNxBs0Ibgel2O0KOMGLFusffVbJ4DPOGfgWaDkJYdkKKG6Y6ht9+jEZwDbTS5
49Nd6KGW4sHaEBTjf3q+uf32Nkpafc7OSs8wFqH4CoFKc70Mc4DS7UvXeVUB2bfm4kL4t9XQb0Tt
2InqlgZLY/EgOLMxdxdAVR3DMzFx/bZtSbeCU47hWMrsrbZlXYYF63t67HzC04iLWOAhflPRnaqL
ulp2p8brL1F3htVAVKACJekRxZDe9jtsMJyAXRBTsA5DZjto0Ja1i9FlfgKDO/uOjeFvMO7AgcMR
vjIHDMcpzHbY+TbLrEkoz5YH+rqHClpiKhzsNuPb3Vfgqo63HVF03i5H1tq8SXX53kCLBKxCaTXA
kSUsLLxL6ESGmhjXtxx5Ke+gJg+FdfGlN9dlt67p5QXAgI7KDq4WLp2Ij6JrF5lalI7cigXvFIyB
FG/JpZydukXdz81u9Uine3TUYEx9MIaLtQd54QD8FAwlHGGHPER9FV9p73LEMtvPBh/zKeXs2bDN
CaJsT79FDcE2miD3QXkGoc84dHLPPhKoemTLOnWDC2dJ/I55qm82iUHJavxPzeDcTIxvHQTnxfiE
jdrQNJm6Outzcv1Kl8ZrJ0v1fFjeDNirxeEWKJr0ZthezgHSf5yYjpMaOVvlkVffXYhedeqP1c/q
V2PJiuH2FhMYfw1cusvxX4d+mKLUycW/r4JoCg5woW+jMRsO4q8KL8TGADt4oJMvkqsS38hJR6Ft
BC02zTkXm4if2z91sui0n+/7pB8Sg7TdjpScLYMBO7VKrNwCNrDwo8tm48f0Us2vkMFt94awC3nf
7eWkrK51VPdJcU26Gow7OGXRDTCYViJ9oqCK3vv83Dj5dMQ4nbf78t0aT+yHmzXeZQj26bQDejob
i9OO8uYeiMHglnIPbbD4oAZnrd66u6vAZjX8yoTRPFXL6QA5YQgeVUAjyqCmBkdDKCshoBnU6aVc
XKGCLEY0ghi8zPD7azgQR9Fay3FPRAgpVufQv7Fr5t8DbTfxAbUW5jXELCjdUCsHH9C3YLDQnrsm
lXOPps/cwgudkj3+9HkRWKiFkHqR6jM2aABAPM3yCrvj6j6QI1ay2PGy1HOZx/Rjg12d1V5GClN5
DlSdGwRpT0ceT2hDj7SFek72JEUjvF8f/yxKQlao7VkMaefG4UfWPjTAL4tdhpsiwiA8u8uIaqti
hFQuHWq7tHjsg4rWCOCHEI2gFONjSw85Bj7svVNgVCGfyc1Ttyt9WCUO7dhBhDEFO9KoJMjtaWtF
Hep0dEJq4Fx8G744TUSgf+X+vvY7C+Ne/0rqC/0cFzrFG5s0q+voJIDLNxVqDU8yfD+5isjdwRLe
UnBE8F5yt95FI5NBhHNH7HsTQLKR417AeYAW8TVBtAAj7xGoJNEP/4qk9g4BhHvKdgui52wM08/v
/n7PujStDR+71BtqaoB5iBe0cTTdgISKNBtH7RP5P871bNYntgBYnQFNBUvoRzfw0qlzYxnUZx3+
SOw+JdOpuwcD3jN5wkit0QXccT330yucNxefDGtExEbZwWccqKQGAERl3KEs+x69UgAjEQfUAGsg
sZEj4P5PhY/QgY5wv1188B7E27sHO+mt2WR2cKRcYRazFCbmMcJ+Gg92w5yrt+VxWBrHZZWNvYzu
f+f8MbMyKzTOlnfUIOhiat0EYLLNleOgR4FvgmsUeM2Q+Go0X6pwVl5iV4z7z3ezRvceURJRLwlZ
wfEjHehSSkKXRxSqjjPqxjT4KCjhUDw40RJTpWpHrkOogyv/lDyHYtqOIu2+X7O6sjDJoAdRtJXI
SqFL8VvUbOSI2ODTM4E/RtKGla/fItLSSdBAJZV3BljJfrAmVL6i/gbsyb03OAjUu1WmXVysRha8
274GkIxP5bocsePl00EVktKebLO1Q5MUxokV0OU9sVkJE4auCFG6BploYVZjHPmDteXwrf7D6yjv
BXz8utF1h0ob5FQ7bM8bqjDFwipfO2eSgybD12VNe72wDu/BaikEvZwwo1scq094rBBJGRO5HqjF
tq4YQ1iw4KJVQxv9KDXX3PGEHvPPOyRozBJhVvm8irIZwUJ9ROacLf8+gWqdta+GZvujpgvX+4Vd
o0LTz3P1RQfYa9zbz31zn13/wce6cq+JOPpLcPuHn5QDfBQrU/3lsWl8I/V448KE6sf54DoNGEh/
m+sYhdXoDpuYcgKLf+be0hik6w5xavUfms5rS1FtC8NPxBgqIHJLBnPWumGYChBQFAny9Odb1fuM
3ru6uoKBsNac//wDZp74fNplR489/ZjJPCebgP4AHplwOvx+ICzraE88gG5TPSZvzNUNBXvxyGnr
AwOAhh2FYr6zc2JwWDojW4cbjcZVs1MWm6f3IMoGckuBvGlcPB2VPax1Yob3lauSe93ztbdfIF9A
I8EcCaweCSXWEYXJ4IsiEOd5GbUZCUX0f7wTUTGYtHU6uNiTbdaBgPslNkp12QuhtfZlU8PojNEw
LvPAV5mZvB24xCMGk/MncGRjcaph/HSAAqRjthwE/TgqZt1jKSv+gzAHiIjSvQtNY/p63iejlwzc
BINWzvrAECOIkp/XmFKup0eK9Y0wWFNGqzeVlgaBq+xFVDKsFU2Mv85nGLRKaCfxyxwKpJqhUFd1
C72iVa5e30l5ryw9Y0IkKSclToK3pARDDcflB+ZgaWk3o939MzRqpjYfTSN6qpjkxdd5PSJGiioU
5R52k3092z7k3jkfPtlN++AYFfmVhPVSPH0vMu6bE0khbZG5U9Ogn6WP6NchPfQHu28EzL3tI6al
eoI2jTsZ8SMS9k97Qn6byL9qD25dimy1T2SpnCzlMEMBH8CEw2WZYI4Ye2XAr8z+43oJl362v/6G
jqR7+kyO2ddD8JPwi8O8yMfiRfC99xDSA5+2EyiU7+/tyZ3F6sgiR9w2JIMrQ/g8s77bIWsVptTW
k/ksDf5Z0gTijqOMmMrDurt0YoWhpyV2kBneX5PzMFFNYkoHO5GuaGS15yEjiz5aLvCrfN667wYv
xbYwF6k8GVK2Mdk65Whcl3FnqioX0eTzsBn6FBysiqaAi91KkY8t37vOHl5yakSYjTuhzWSPgrQS
SNgDbbVlDYM4gfdFL6/CaoUJgIgpdpq7XcGUzOnuh8da9rsg4ao0kyVJhQ+jP8637YpExYFHRf2s
CU/fwlGkdG7HvOIYFZs8jZUpgTNt9tt953dpUTmAMKPMfHQ/DMw+rG1e3q3fJ3mHD2qJWDM3y015
pcLPzO+Ebde4zxCmWvFMQVvNHUt//2TE9FjhoTksLLwQcfd88Y7HcbN6D63nolh1dlaTwISGOqZi
gD0XpB9vdBk6NK9OCYZxylKfAzAcR9csnDGBQgEXmxfsES8s0h+jmlxCbOo4hMFL87icS/jz+l4V
jogVTgavcSmvZKUi3GnMwcq/TpZbQ2hAVja75JsPNiBvofhWQ4CAaUvklOJIL+djRxMY+rmrx3sZ
T5YXzp9uh4nMkCKeFcTzmz60sD72FhBorEtKfksOtdshyZO5gbhs/vvQ4gRu0NKUt9wlboL/RQqA
QedgdBiJtJt7+0u41rwPQgtcUcZr4F3S7Um5ObblOr1fiSLCa5kGibsOd6LKIlxIDqE1WeQPfWAR
mI89FyHz/dlIWUNi6g+n0hnm2L3bfW+MxBlOV9zz+GTU5v3KJpZh6kHqK9B0hpUI1nkgVbrzgT+O
vaxREw0PpKDZORkFvf4yBlpRvETa9HALTSEFGq07UP0e/QztRE5rqrkAG+n6STnDkjVu5kMtCE2F
IBWbD5nbNn6IrbpP0AzhVDa9Av4JIRk97lNffmGWRqqvHzuQAN0Z0APy0o3KeypeuEqdbHq37xh/
hHAP7ATZmjSJK0Be//UMBvBAyLmEK0JUSrLoy0J4987ng69foYlnFxzNP/hZaf7rO5deqpEiSJIY
u9MF+g2koQ/GZoyE1Xm0Uud1u09nrKAMnZGZESWAAYitUhnYD3ky2DE1iMa0Tp8DjSSQc6Dr8yp3
2ZLpCWkX2eCl8Z3IaLbFl9v7aWBRUEzYMUgqasrYHi1xkdtRG3K5J2JwPcD/iZkI8DE9BMgkHCwx
liAmaHBrrySlPJiGDWSX0YMoayox6+8/Dg9tOmLaT7kBRS01SF94USWpc/nMK09ucrl+6RMKffnt
ZgjpCqkCMhYMNfJV4R/FUDoqpmyRIysTCtHHUdoX8/wWWg+vOWLvBmWzmIiczgTCChE1ZIhvvifQ
YbAb+W31sCoYUP2ZHIbo1F/XhwcP/9un45CCt7yrnc+kPTCdKplclTYHAEsVpo0UIXQ7Iq2UUTmF
X4RBuK/CI6EFJaZF3BSEFrK0ZY7g/MKLUa2udjAY4q65cR/JZ16/3ckZ/q62ph8Bde4LiEgrBgGg
k9WtPfMeufl70ATkD2oQ682rHihgmQY80ucIqi2Pw53St/k+R4L4I4KY0jFxI4NVedM0Q3eUoFlR
wA00mzt1BNZPjBcvdqQtXi+suqGevURUOXsNL7DGPtzOAGwQ0iAfhGUaBfWQgTVpzTqju90DVhyw
aMOFQG98578FaiRGEQZAX8XiTxNLsYiJOWoAEVgERyQE7N1hZc7cvDhzeHgJ6+eKQYK+B3hDoFNt
eXYVO5hQ6BaP2NrHOtwjBzwS1VFu9QC7SFXr+U/YEx87/Nr5B3EVtByEWUiI6K40j4vzdZLWyH50
d7ATYzeTsqo8v2/ZFGBp5N1X8m6wf1+UgJup0iwwr9rnmuVgaXNeQDVjRsWbIydFTgHHjZ5kI3Ea
BTCngNyF7/4MYn+JdM1kB6Vel4EU7NEJ93J0lQ0kmfIn/RJmwe2z1vYMaSQtYH3qD9j2CTqhX6VL
YnLCfvydMWdgly5wzqexVTzIOY9sM0hMGs8ocspHgHiTeWnfHqJ952oB+INjs2FkBVSpERfbXllC
RyeRXrOD4MbBe/6ERxpBiNDbekOVyW3JAZQx4mRzsylihrn4KK01gCSqbJIp2SHPnKYOiwiNUS3I
KN1Wrz5hjIdTsXLtNcf6dQE5xXuu+cXHlixhP0SiC4e5vaa9KZwZ5VyQLMpkGiBTZuBiV9MHbTcK
oQgdABT5T8+4DCTv0p7jOfcGYeKYRDOZo4mG6QK91uPSo5niApUi57FH+EH/n6Y25Q3YgZ6bg1Mo
TLsAZIFyRVgFey89PWmBgF0BOQUKyitmQJ0hbAgBhAkHZSKYn8qBSzgthRHHBoyRm4+gCOgPI+s1
/at9dJvNhhlSn5wgE0NbKM5iR3QU/HhMKlT0TWnfh2LO/Qy+bojLFpyUvcYf/mogICx6I3h5VMUA
y4Ur124a71PYkUMS/DAd4LmWMb7HG1YUYLN42if8mKRx+htlI6RIzL8MEqixN0gntFjUtggT7pEL
KipzzpHFEavkaEhAg3TXzpGGlbAIocKNdtJYvhQHOp4HqXUE3xFmBQ0yYW7dM9RmxgVXzvLSaUa8
EypHLmacYlxo6C9i3PCRO5N580cz4LrjnBaJVeHZg9caRIPO1Hh67hHiPZHpLJNTItkD9IQsj3G7
RiMY/vBBL6YfBUKwScaU9rFAWr7mmSsr3jgoPrC9RsbCrJG4+LUQG2BKRzMJT5mgz7sLnyaBas5u
KCBgM0TRsxCe5HsaLcR9kvs84h3+gBT0NS693uKeGdJ3HvkYO/d/MyiWyxcF1MOqHKmHAFDRf6V6
V0OqB01PrT6YyZQrK9XJUXQGJxZS9CnynsNyvyT/Lh6ohXXtSAoyDovrCmUIAhOoJxTMJP59b0C3
oiq/wRpoCK/HeYHZoO7Hsfs8taXPGojxL4Gy+J6qqEpl3FlPkubdPwcoXs2Wexi8QO8vXh8Hn0Wm
9gBKQ1yeIw8mxRhEDCoFgfCwO4QBIxiemzDz6LzQqsh6HOszdaWgvUUKxropHbAEeGq2vm8U6/G0
XnqgQDWrHIYLENQewQC9pfXAYHpI5wAnspvJmK0491MJmniJdypsUNWk40dcmzo4pzweXlV5nXYs
dFHrM8mWfjoUBHAyBlYBCyl57EkGZqY4G0nMnxAZ+HDq8OYl2ySiq7Ig3cFnHRw+DRG4wGU1uxWl
DdNxwsGANAiXxrqcmRk+SWSBYuaQQwLuu/G5L/vxb49rbMxMgl1DI0S+dtjS2H5c+NKjuwX2xv0K
4/h9ZKcIRTjTICLiunfKvuNaCu7H5093NwuUc8BZlTPC9khlDmE0kgBPBLshtumXVJRXbnsGlofb
zcLFamkieGzPCvNdzP8m2YIgV+9vvkt+CgUr7pSXwi8SWxjtyE6N05zkkJsFvkeHHNkoB5ptdgxx
NYIRgWZrxZgKu9xCZkAN/YkLEP6C6tXQ7P84FvO399pq4Gdbdu+IPWBoXlhsRLXwU3VoRaKgOPe/
fsIEYqmvuEoRq1hM6+ClGbhMqFRDXD/Rsk7mUET0M4R8QjoVTqds9M9sMxGYK2+nNjMsSUbThlWQ
8Y5G4LaR4D210kuPles96T5AkkSGwp4VVQyl3v1WsrTAViAn3eSXtK8DGzDzkfzAmzSmzFOGTJgy
p4G63jJT6TdmeItmaW8uIwwsBO/5vdAP/dINUzcTktFegqEF7pX5hMU/czimHawViOwpsX1UC9K6
JgLnbijFHjksXsmVnagzqK2Ur9+B2yWr9vDGNOiaBtQ9OC5jPzapocTXJvwJQcpyeYkAK99dMgMu
px1oCEgjXYgih1WnmOPliUFaAj9h2pODHk2tiJgFCjHC1h/ABH3so5WM2vtBAWIqv8QCfk/liYEN
mjD4S+C79CcDxmULNpdRvUJBTcTbSqlXwOOVqUF4oa2DICXTHELDPGEgyQUmtAbQE7QVgOT3olyA
4zaMDsmP52D3YL8sRvNe6L5qLNge5MpRgW4Iv+AkXRtmZ252KiejkmZewvzpN7svpR4ZYrhlI2XW
rC8+P8UGaQwDhu9c/k5TTchY6FucSMzlhhqjZ6isXLTVtWCFhBFKeC8eAzmW+pfsgwmmVUWyEepu
zOWT57zyZYlNU3wEuu+QQqL4QsyuOK/UCUNgJySGu26Aa4+CjaCBRwngH4qOk4IeQqHW6yg8MHtA
bVkd2ap2TEimFSLz3GpX+qo8Zud6rJ5rkgXNZOABprL14VzKGsu+RASXKJ0hXCPTgAS9aYCeEPUg
WIAp/91xslHFH+MFyOPD58LhKYsrSd/+a4qhcj4GisR1fNlqEK9gY9H39H5f+EiyVddjAABpmg2N
tz1aqOPobRLm/ANs1iD/JOpzAfCOYPCvDmj+qEhTnqFeRIG6ojIBqQ2PKeZwZPCUS+WXbBL2cJop
HC1odzEuhbyDYSkU5bvD60pOzy8+D/QkiQPMgf7DqLHJlj92p8O+sZOHPXy4XAX3bKKNP2dudRSc
JaYXGsXFQMBD6JufEM8oSQjbYlougGEWqG9jUjXpq+xXct82IJWKqjL39IsAydNsHIGnHLjPOaxc
YyfuyPyH5R/AufqpbtxzIks2Nvp73X5tSxz3IK9ky9X7Y7ymFyYN7WcGyswWM6rJ9kRG5mJdAL0O
L5XYxusH8HvHnS71SQjBoJZykmUghETYHl6zv1NUYgDNO0tPxCPSSInDsoLJWO1oHbgfiW63qZya
zNbVk7ZPkht3GVAlNCDcJmBV7oGtFEam9DgUunNpxlvHj9RusUA+92QbnAdl/Q+mYNKy1MXtIiAV
1UUaWTGcY/JkgPPGu+dkNImWxVrZ0Vwy3ucsY9O3I9ZjfPe+V9gjXwuiZ4ZXokUxcoc1caswnPKi
xv/AYgQFRuAhWwpOPwDwMG8ucs8Noa5Dg7xomQWwNAsv2OZzffwfzXrdje8RIS7K3qq2Q/SsD5PS
eQ21+UN5vL4jUhA/QuvQHzkZckNatXUyvaSucBiCBeWKPR8OI8qYalWSx9XMSFWCX/mg2YCQ6DTT
79/KCukHWYXHune7HyviCE3WQFGxAaHuseqZECw3vFU/nwXCtnIGlkhVj/YFjfW37w136oS9h63x
ve8dCbHO9lReBZ1abdMs8oaQUAK1hDCKqJCM3q3kl2EM+cms3IWBtGf4ToDZ6rPhC0s0TjMa5ydD
BXpnDhfG8sfPlfjK4Y5SehYfpUPuUdD2TvqY8Zl0poX5nigooGadPht1An+s+ogsPRZTzYR5Bv0k
qf2YZBVkAiPrPqtQ9cXjyKz84Xw4TzefWeNj5GMKWxBhIpdvlEO0qQhIH21Qm046aL5oqXfVtVxk
gTJ+89t3BKpoxhXThHEK/ROQHnMRJAoGMsGRJ8OHcutbj2thLx/xFwLuAfG/PXAGbs3hvmJ1dzFk
cCnLvdemPeWbdFOfoKOPDsCaJJMDeyabesdVSaHFaJN6gAwe3uQkWgxEZErwdqEM17OC0M3xezqc
oQl4nbVjgpmJbE4YEeK+uWjdfH33lPkQRg+/CTKQE+XJyZ0x/+xUR4NBhtqFeIDcbEdgZwY5wHpn
RAlGR7nPugD+hHfbYwcfSn470YZMFhIfddCckdmqDmUa0yuAfNUo3hSrVgn0c3wFgDToF6EwSUse
5Hsoj7qNOSrz20s/kFzYAbZK8INfsgZgRcG0hpka5xvMx5dnD0+oH9tAN0XKTW0KGwH6WGT0iXkR
n4gvkN8ACCnj5Vc6EVcZfnfCzj4dIlREvtIZN4lFkDtzBIRIK+IRbE5ooqsMSJeyFBSZHhVSaQJj
V7e//OLiimuii4IdNVZ4vZ8Hm6fmD/FbHq3DhDQk8f4GkfWSwEhd/eXUwXD9lRcxN0almq9MEAxh
58CYILg4oFZVUCxHwbdlLExSkXUPLdLVRfY6hWhodn1TxSPqzK8rOADFfu2kJNWA3omuAje78eun
v08Rwml0ZyjI2DUwR0LdwaqJY3Hti0QO4fyCzAYCZSIqCCyMCvN++SJmRsgYr8NFsR7elFvv1h+z
NXFzYmfUhibzlO+xXTIkKS+fGIIVpcH7lFwxAeCcqEsQd+ayboG+FD5cZn1+77MRe0GeMi3Z0iQV
2l8UDpxGmkMggPck0kGL+zOFCIJ68tgQUokDTb2JYEbWuNhliwxlCvtMa8VXKkWCZJEX4coH0IqL
TMNMHj/RTQMze5WTvTVGt4eaYkbzzfsiRVPIFlnEZbpg9OXb5EYTkL8gmZbTTR685yI4cd6RipCD
4ml7OkRW7N5wXz7PSWa/lvewY7CjG/0kW0fEHDbq/l74NRP4kVmK+9N/zyXVrzr33hPriJjNQ67H
CLiBHT+y4D0UbqYGCAk+2N2gJfuBcxjFlogLkvFEnSRvcUxkZGkOVw2EGR1Ib8oomBwhadVnN7gR
7feZy0yWgIlCwdRVBXd0+FsAJ4XMa4w3AizMuVQntymP00XXW0FqflaVRU0lkU3/7DXG6zl5g6ez
3crqj4pRLRBxOu7y9oC+XlVPyKO7m1L9iEupZdgvn4FCgbBj2IDyegS9NTz68l8Xhq6rYVB5d9ek
oI0CpA4Yg1NVmQj7bwz2g109QXRmKadiHvoxhhwG5uiAZF/7rI5D9yzaHoab0OnB2AV/97VdcbAd
8AfuP49TwOaorTiCLkoeGL3gc1h2Y7VOq8tuMvij8MEBro3NA2WjkPZN6VVcIzc7bPxspFYmjTcq
1BCDAqwOPLQV8TwndpiFgFykTYbQ8LkVBvUrJI4e7SBb4JCNDuoILkuK+9gg8p0rVJPCyjtzNK/C
uiqfUb3bOt/H7osHzmfEUyKFiNexiX8KADdqvRHuFogWcEFYxc57jr2OyW4wETE47wPkRMBcCsjJ
cBqttIuE15FkqLxEFiGiN5Dpm723gbwUqWpnzGO8txBnLdGdByrnvbEJgceEDY9QrwcrH1kKDnwc
KHzOcjtZIap2c48tHKQYlwjMzVE6BvEiwy1ggyuIh86GlZHjy8th2ug8MBIgKZEFjFVhiV0Hx61v
3TcwL2ZkKYI965uvDbrNl6kyxzWPcIbZZ5UCl2UgxkD40lnh3cVHAhlzi8WCfGawgvPA0+ydIg+q
opDsf5EtL3J8CPr+IDLeDPFxM0JukknB02sdYCcVmyHqP7exMd08yJcRvIWdPhn8JDsq8uNwi5+I
LW2+hDt0c2DWoGDhFUgGalnp8r5qBwjFFdKVcla6nwlqVoqPz3Ww5dVgCTk6PZdYZXL/C5FfvCBY
Zdnopuo8jgiRWWkXGFcarV/ZOHTicQda5FEZmR0HmzRxpvOl3S0w70KYIyBUfOEJtDvm0DWF3vlE
xtSY4ainjwtsDUkFQ0ZZDwClNy2qpsZpRcPoEnaKbpkCClsTix6N6EBezwe9p0oEV+dIq17AOgRt
A+rwBNiKgrwPERxDT3w7OSsIorsxaDRAWoLg/sHF9CA1gqSkoM9MjGOBtT2xl8Odvv9uS36PiFQI
Lv5zi9UIWBikMArFkaAdxx9UuDgUmyCHXPVgLYUDTDYprOc6nGHia9Y+jSVyS1JDMcsQREUrp2yl
YU8PhWaEsCALg9o0ZWTI2HRf50a/ZrsykP2jY2aM8g6dwoeFbqLJZED8lR1YCPo+K71oQLgQF/ub
bfj7Co24mMqxBgR4+bJUSRQQmnaW1tL4S/u5UKpdw1SW2er0+7QwfXTxT7OhtspijqVY8URdDFZR
A1/YfIJmiDQgBqa5SzsPwQIMMQc+GpnxUcE7xFB+sTP2aSMYMj0OEPmka2/kPM+DmTJV4cw5iLWY
xXCSqFwsmNG/nMt0/FgnP+rk6SIiXGPSwPFnpr4dYNKlLRisVyxe8bpYx5jhzdUzxmrGIKYcTq6a
2Hi+1+6jAzoge3llL9muno3b1xElKkV/GY1yFk31cWslPXbDXnSNOiaLao2W9RG7I2hrbe9+7How
4Kpm9qjwes3ud7PtSSTxQEdu4Ue0iQfTDi8QcvEan+EiKWQx9Sh8WyzS4SYr5vM1T5l1jKwiKJYy
y+mqnbeHFIYtZFdwScbMNU717bzTpzReQxzl6sP9sS2YikU/DRe3cO3/Vf07Tn0r0KcXzDPw/Np7
aPPHnR3hGdvlkM6kWCeKHwNn9/wS91uMOBEO0thjVxaLKRiAXIgaKI9Bj3vzgi65aCmW5j08Mdm3
uySa6JCt+zS2L8jXX64g5A0v/wiHzvgLv7Lt2Z8zu7D5H2Hh/5d/ejzOstnsPmss4SjeN8W3hNt6
vBIf/33e/Oc3TtrY3/fk4L2jD8eVXvxE7ovfPE7EV46aOzlORCAClJsZGvMdgZ2T5oAq0xVBCXRb
c5GRh5T3LxVJWL5SAVvhfHAQ5nBE9jLFF47mLx5FWExTC+f+gHhAiuQ/6/QP337s7qdoQy9ldya+
JvwRbvc4eay/9Jjfw5CXhkUeOELql8VGkZy+clI/MHgVsP/gjWQI/7oSrPEjO8OIhOMLfUibl+Mq
Dl53xCojPBfB3GokWn1L1sAJsmSXXBEKfGMrXqUbvbG0vvsqvZjjh9+UDLA08Po94Itpf3jodz+v
Pr4MPRYj7C/fTE0SuPKjBOKbD3eOaDdks4QefH7fv32yIT0lWQ3n4Vpd9t3hfDRPfGkq4hBCIN7/
UgjyyXAuTVmOYsZ5cBs8dA1+MhF2YEDKsqH4G9iLLFKpizWvaih4QiRHHbWvYBlmM9QDS95NOimJ
CTeV9b5blpfq0lw6fHufhxFnEOHcpBKeuuoPBTmWjwYgED0srPm/P5ch2D2EcGE7ZlxoGVg70ZLb
9+jYH63LUYCHHoYMF4WpNOZ8GFSpO10lXYBQQku3e4uP9z7/2RDZRrHXqA+E/1AitAM2TAEi7/BW
ZhEfEuZQ7AdHCLs4iKPWGB3RcTSsPO8K4ZisLRSInd/QJR3VTcWFRYneslcXNhGU8rIYP4WH874+
6yt19mHAWlINESKN8RUuY8Q1dXv5nLAl0T+9uVwUFyczC39xHgk7OzJJQugdeK1iHAjGMZb4TOJz
8X3lwQfU0jZSG7oloCxtps4ol3KFnwyxaJspV2GYEfovzR5t5NWD7l20uxp1Auv3h0CIjyMThvQE
ox9XutmEPBSjaaiymKjRKQPtQZPPOaeF9+9PrxB8/sHVKUi3HlwjxgoUFCIHTIRgQ0XjY83qiTef
bitE60Vu5H4XF3q6xxgDKwz72AMVOCfkDoqsK86geARl07tyBGeYgfktQYzYskMcqoPvZYBuGPkT
Nz0vmTsp9TG4dEUYb4N9khxwv81Lwg8rhju1rf4q5BfMZiIsp2/fPRZRmuQ3ySXCeZRUV2EdCzro
nSBnrLGUDZaDMZRrL7N/19t/GQ0DbzCup+vfX+xDzSAmAEpkuebzhscRKcfr3wEfEZvToeMR579x
MCVaoGf8rnkkdNiD8dDJrWoODmUMz4nqfaZI60haje0PkRY94xG8yIiNgywQIVR3Ywm7B3DfAnDi
zeI+Nn+pniqU6HKG7XqOt7ARj99EYnS3rrfNMlt9bD/T2FinFi+aUBiZXIV8DkBkvM1w/LR4Rf+e
UsS/QDqwoKh0kPRsDcmoDjPPTiwZp/2RM/SA9dy3ucVpwJ79C70a8Cg98Z5ke40fy0y8w2D7Mb3t
mhSF37uxDvLLw7ax3zHjcTjmfQf1arsdeWR4NH7flpA0G1se4BHM/nJjcY4xgtPn58t74NF5/zwB
/irjAGPnl1PNPVABjkDX/ln+Q0UmoAODAIPpsPNe8hrfxN1468JMrHYbHd7mi8/fxHkFgTgnZCnY
ImWD0zAWwQOJg4+0yL+9Bz0oletfGuZA4DGJxbexlI5t9KZGSsJBz/s7y/wQL9f8F9Lh/SbWGwPq
wZ5kJ/EgvG/ht5v8hRUUnM7fGgrQFI4OJyHB2jEz1/x35+SKKwBMmkP25fEe5lVEJ+BtbUYOP0sx
ytc9yzO95d0WISNXXK3FlfbgcP6ljQE0jXvgPSZnN3HWptVwzRa4+a1j+/cw4OXmVgAZnJPE/zye
4sm3Dxo2uswjfuAcM+J9eb2w0fguk+6/S59jagREBI+c0+xtnOiNfZWgszUoP5hYYXBbiIQF5hIk
LYg/aLkt+B14W78NIkBOHSk/6q/EKdy1Bpvu0OAHuShtttiCBz+KmxIvLfbpf3u1yKeMZ7b4C8RL
pJ2rQbopjCQXIj8GEe76cvMNm9kaGUQmzFn+QjHDvTvR3f3xb5tP/dODekAjplD80ZcT8Y+aR336
wwtWXRDnxBZ9BPeasAU7Le4M4iOjf/LWSwvo25GxSBR/Q9ISqkCxV+OXyPNVDmmo/oDpsPghVAYO
cLrBLLzClXynYOJhPH7fdhuEDEy81OdpcaRunP1+0VinEywcW7nobnEikojCi0cGO3AnMuFE+3gm
XB6HbKJHqHOTBf8E27YmIzq5yhI4lmYukF1boaf+XLDU7JGTgCjBxvHTVYDIwgnLLz5g+7fHFMrT
Zm8is1r4a1StWLkmzhCLhLvVLgcYnIniBu4dXrWkyO8Zg5Np9RQD7aeLdjZdUvcaou/FHA/sj45Y
f02LVzDC2kLIxKeb0rTwn3ph8EVIFW8M7tS4ycEcneZ5Vr7L7slOjjX/riswnMENRvWAAlOacwQ8
Hr6wY1p78BzMc0R2BZY22PT0x6RYkATJT+IL0JFR2BJImG+ZVWPEmhJikDydm7IRVq7IKtg5GfKe
dKiJ+GPqHC3Jva+K2Uk2dXdIZc4FOZthjWCexLrezjiwxyeaKVtEhTTzLSsIPDThw/srYiuzILDL
eaSzYNmzbssqbrErGO+ldkN5w31UXbeR6SuWjNLf4/lMSD/9UzvttgMrZYAg21/xuKzOF8EL/VEh
H8bunaWGnApQDdhEjCQWlMPP453wCPGV1oUChmW8CBeEZ3bobao56xf/EtGtsq0HQyc0JkfzVEHr
XP8GtvAF5R+q2dIDwJJZ3VeP1evKhIv6mDBJEk/I3iHDBhYib4AZ/mZyGsL3/Psn2VxjdhG8aCcp
c8r5qeEoydyDyEjJzJklC+pWvii8sZnRcjeWE3iC1K0iWk78Eejrx1hcRMU6yX5FFiUEbrZorny+
iWWcJRxcU2x1OU1sUWzcH65JoLujMHL8GLdbeblQKYi9HK2WlU7l2ce7II7j26JgKZ2BTxUwNAAd
+iyyW9wmkRKOdeoT2pBrrR/7NZK/GUwPjSaW+ep7XgsJCU0Q7lEiAi5bZyTq3WnyYeziTwvXR3M/
RIdAOGVgIYLTXvipMeQSJpE8bblNf/BuWKc/H9GCw0YCDhb/4xqAthB5XAQ3gHWww4GSZj2fwmOF
yUf7KGNMCs5GrswUngUwEy8CEyjaGZpqH834y6BSzKdkBNK+C28ycFsAfUGEDhfRT0GF48qreN87
6CtcbwkI7rvyksWn/cJo6FO3UOb6JbAhTgYkyvMwmNyEc1GIo1rG3X7kt533VS9Sqng5mq9+ULIu
kM9HjwzoWHrFLsNBFTkRjoUwNIElyEXDUDL4kozzGl7a57jueSLmnqFA9Lpb9KEdOoDX7p0OjR6j
8HuFfHvT7/nNcCXn1leafsBPKOSomBhLVIdm5PEbjCgqvy9TZ9y/ZsKm3LMCsemJbRTBuJmwBYo9
Dged97qR8Veyh7lP2AVYWWBBZzSJbMUWWdjoW6kBQhS7kjMyUWOb2eGLqKKdi/giZvHzyhzawiZd
Npaa/3H6/q4BcuTfa+VnLAt5B8SKl/cGRrQBkbxmiQ2C+7ZSeGjwacnFHJPqCvb3toQ7s2zgIsfT
hCfdAyOxe+5oiYZPNn6x3sLfXt5UhFfsJIfxIPDEnWf+ApJW5k6bDNwDNFaAr8oYD+2DNnlD1sGd
F2vnyjz05/kY8/vZdTdwUb1CmkUGxzPmvNHMXPI7wlN5t7tSZKPz4KmMHgXNi6PRACZirsCP84P4
lKeONeYl8O68L9ggP8475R3wFiEX8zhQFewrIffH0d+x+IDFKuTSiDAo9UKtbr48lPFmOCNGy3p5
2hUnY8kgVMNC6UoxhEaO1KWG44P20VjGW3Uh8jggT5lLZVZiGh1xAj3JjxxKGQycsMkPyWoiJ+o+
/RpfDw3vArYi70OkVPEzLvkc1v0mHRuv3P/yyPZoVo2XouoKV7+atdT4mavuEwtIMJZGCNqfZ/78
ypWyCE2R8xFvscb4K53IcP8t95L1e43mIq0wotZGpegvJWsdzQuXB0bbxA48De0IhhivhCoIC7Nt
ISy2eYLCFa8sdRJRJCV8KrIR/j4b37lElb3IfIWuaL2nomikPrLv/0WL/KsERb3XM6IDlzi39Zyr
2iX30LhPw5VkpfPfh739rmVyHqnUyaEYOFjAsMj+Va3Olus/tMtxd/zc4sIclPAi3c/Thmz21FFP
uhUp2EQxjF+9xQD4fwDP2xa3MQ7+PCCVZbqOH+PWFPHqpZOYrhDdh96/j2jCWWHFSIwG2u2TZxh6
f5MblppFa15cd1/SJhL3JBbrni9S2uUfujsn5H+dNvGWIf7Et+WLPBeuFVrh4Dn04l8yO2dQ+5C4
DRo3+WCsCU/P/HzNtFi+DiNAzYyW3SKfEP44YhUaiQWGqB2OXIdReKJrlUNSQ1kwKlA5RBtNbn5O
A6fdST2/VwX3100p8TQC51iAqTUbJBFxZvWGPzoeonuU1voGwXEajgVlHeaKssg+CNM9BZfwZPKF
egHx2GjZ4lvutjcszrG4UwduBGFMNSPZH9bXZK2sZE7EE9MtK8VcKfIRQr0YhJVmTRuUshOTO8c4
Eh2Tg1+aI9sj3X3WeM6NtRJytYlP1XMxgqEp5NtINo4DfZ4jQfNfB5ED1HcrHQKoL+aUcCCnyaSw
LwAQAedq8vD6bn5AhQkFNjkPMQqffPtrGGWDa0vPjWErQuyImEYMcoBrfYmSaTZYPyObOSyr/xwX
D3LKlAKCks2MsRhDlFcDNE+RoOekL/zQeGfMxeAmmJAZSQEj/qkbAxNaoA1uTWTtX7Y75h7wqIBb
BTwM6I//HWyGepxOpVnt1fgDpdN0+gHd+DAU+MuYMuFuv2v8e2tlXu+7L4SDmJ5mHuILrtTHft/E
XTYGQX1Occb2RtfHWTdXc8k4M6PBwS+zVjeoS6Loi0FJ/qVPMfTbYgK1Fl79GHGMw4UwZmYOxACD
JGo2USLMiNqFm0ckD1CRAEWeN+BFtzWwtBVJ0eTATIVftSA3vvDNGNh5u4T+1iV8a9ON+4CzEdz4
cT4tp45f8maxyWfyw1/iU/HcAOj8WxwF3//3FTJVOWJ8k8mx+ClxjFrxAvgCdAo+hynB10FRsKRv
hc/6v68B6/wdVaPlsItf//fvmNnT32MybHGhVISCmUqJ/do+vhORDutGyxEe80ZC4NjT+oxdGKSh
Dx05ZMpiQlkeLRga27DuRxwJROjnCBN7CLGORPXMaesx3iYkh1k0hsX5LdnCjo4MaTa0Voarm5OF
4a4uBp+vUvKX8U2Z9kGfXPHmzlTCpr9ZiRcsPAI6WhllDtxGOo1upAJBjOHDgKOAuc0oMkOUeodS
d7NZ6kOfbahVTgLSD7JVRRI8pfcJkIAC78Cdr8FQDeAs6JJ9C/Cvu1ZMXVbc5eRSwpLIHtb/SDqz
LUWVLYp+EWMgjcArPSL2/QsjG1NQkU4F/Pozo86oe+tUk6mWQsSOvdeaS8XWtWA95W3+5c9L/zrj
m56BxFPOb0awNWnslp7JfHZ2OzTMnDhMmwXFvTIr9fBxatc5MEFgFpbfUGU8TjLIIJTYvQ3ARM3C
x/LdIYFHfkyrCtQG7CrENwxYnSqUQ4mGZ/IyKZfCB6KUUrTW2cr40UOQY2n37sltzUpx753bvIXk
QTOWMhGs3ESrPSAEmKDX6jn/sZh/2c/kfkLKYc94s7zjfnK9R81KMX9oxt6IGtIU95kL3v+1mJRv
Svs2ISrg3OK9Xoy/ZU5kiNU5kq5VSghokbZxFTvaS3XoL2Q0Qdg6w/VWlFg0lf7+lsswXM8ma3Id
wvWaamvMjRqYMV2CAB0apRQmeSaE6A+9zjPmy5yeDwxZLiy72fL++kMI/kxirIyl6XzX3YquPqZz
Utxo1+1zy9/S2+KgQkeHxsC29sXxyFdC2l1cdF9D9GRjxfrGsJtxPcO0XTcv3C+s0k//LSJtbD7g
12vypJ1f3v3XzwiUnd39pHU0wun3h2V9hPmVk4ThnBe0LMnmMLxHfMOld3x+jyEz0nP9FJFq+Pfv
KvOtryuth6lFd6wDlOA+rs4P82wdehtIcIQGlMGdh0qcu4sjBaPxDzJMD5Q59hj5TjF1mz+tJQBa
YyHr4GDaBKE2nF0byzgTUrIiiEisJzn//Ww0DO84hrguy5VlwWbjYTeEuWLF/8T/Z+hxO+PR507P
CBAgcuCxylCpvd9/yPzG6pp7Gj1XrvisSRy/oWGlDtN61Bj7FreYm04xmsbPmLtSo36iPPPR9e7B
nlzoy+Jeb2I43imoJtIoEEPQkDpas55NcTZaIQU0SaOvAsZz7BMENBR0RgxB3bwBU198DEdlxobl
fMsbeieL7tPQTccWQD9APl4koQkGTsTXm2s5KkZuClbr7wOYBF+Zn/2hlsr+NGROvDXZpvwZ554x
oP9d3eVlOn1I7L7Idxaffg5mYTfSwSO5tDUMA3qFQxPoghQYETYkAyaczICOpt89HZ18OBHqaX/I
JPt9KBF/hifWjOtsZrYud3f/cOVshswK3tCxAItKmvWwLn4LbYe7Uv8T9ZHkwRpimarkBAkKxCeZ
vimxeQyf76J147wRFF2v4ZjMJoNUCFoiGcNKX9pymbE6Ws6jnw+QKGBZP9jOl7kRNUNYHm5Aao8U
Wuae7bdBW88cl30C+Qc26MEx13qgXkMznVR/NQoCuM8c6egyF+jLHFyZqjdycujH5x5NvOI82S9Q
XdG07221XLFB6+CG6eSi5FlDWFK+O5MpXkdED1KRXeGPBhp3hWmX1LI3V4dTiBaDWuELIiZNhRun
FTAH/itiIakxClDuSwL+NZhBz7o1eGYdVTiDRy2ebbRF6vNLBUY06CveWfX2o4xgGl2oJBZtSh1v
QWXBOsgLYhGgPCVblx2HiGdxWoOMuVIXNdcuRNW9wQb1pV827ydoGZuHYWxHr/DAf9Ls64rtSHGL
t73P26hgX0C6Ak6hnDMn7OguoGq3kIDc93o1G1grlX+c0M32eFtAutE/NPDYAWT6DxYUzNAc76TP
hPew35rpZmRNWdUp2rl96X2PA6zVrNXVvyUL3igbiAkjFn47UQMJq7vJLCQLX7xx9FLx61/WT23d
FgfpGsCekRjXUSh+WG4D7JF6Ob3xRkXP4puP5QWe5r2Q95dxkOMcAEpcRrBHWY8rrETATAeDT+hj
eqzVfLp0ed599HD6ZPzdIBmhN0dLnz6UL08ZBDfwMs5sGNXyfYI08p6h+959CF55BUMTZV/cNZT4
j2FeweBlMoX3OeGWZc5CNrd7g2+n2EbCjc/t3y30BEUvc6+5uYZZvKn2quU2lfMETcDI94jqlKYC
eii08Q1N3jN6BIMExhU/0Ug7I7khR5WuesUwP1Dvyw7ixx4HGPEooB0L/F0VagJU9hoP4ba9MIh/
JFYqm0wLDTXa/QcxLQ5wg2uCskuP8fyoqDUgXEETxRknxTwQNSGqgjdbsfqFP6uERd2e1CsaZ15I
etsUo94rSB8bavq2gPAGL8so8CTnYsJic2taM+QmAgXlKIr5F78P53QkfEJFg3aMsiNqer/iNDLC
xKfe40969ZXnqVehAWVloFO7a7AUNdXEgtXERc+m0MProfr/SIjyb3zN1X9ap5SrvRb+a8xcnzbs
HvL6+bbcGiha8yTErf/Sh2nRnuT6dC+zKJfZiHhbrtdjXU/RF8OfeEmLXvsdadwFEr45FeMEHC1V
khNtdGysrXlZPqSl+TzhWTZgINx7bNsFB/cxF0vODjOz1F1Z7wQcqGRz6LHqG1xU4zfD9T4YQ7NW
M5S0Y21ZprSlSxBl9aZKtzreqytEZcPEjj3KYfrgu8YTLMgoKu1z8p8aC4vK8qX5zWUFFqum2YE+
EuFn65V0VjS/+EMXrwXCaQQ6hcYAUd2AgMihnPPTnX71Nbz9gUn+zc4EnwxOtwT3hLWj7KaGbbm9
smfW+cyJwlv+Xv5IGx2B/+T83yJGpucOYuQOyEZAhzvEKCmmsDFzmz3nNGVmTVPPeiVjLegIUaVX
TRRFrHEIJTxbC+TSlXCgAAETtrxVSv+Ukuv8MBFTcquz59GnBcT6cNIVIo/2e+ACGqM0Scnt3BIa
nUF+xMMaUdh0qVspsUJhg8iXflYVdVXI6bw5sflcvQ8tPpQPcDMwUT9OOgP88ZwGmDvksKMhAWiR
zma7qtWwIuELEF2HdGAICwAro56ps5/TUL7bNcpF1XmShbgrV2NmHQAIz2bvIJxWcZLBuzW+FX12
nz/+0TOZtasgVTgMI4ApAo5onMrgvVJ4rlUBb3ltTZJIaEwCY1W/b4SejCdoeeDGCZU+kSiYHtmy
XZEMjIDpIEGp/0yxipKpIsxxiHwcuLJ+HovE3NeXFnBGWo6m9Q5NNjT81xc8fJI5x0F2IOsV9TUz
65gE10XmE+aKoLqlRvdx/DwjxNfVe/L62NfKbn5Jp0BURi1XhONPUNEDT0YmgHv8fTml8faCk4jl
le7oEACuoQFOjXTfVCwJMe6B/PTqjrwhGYHcHXibSL7+1p8AnSLTcotKfp2pXnZxiWk4Iu2+DUcT
SXsMfvRCI1hYqlAg4oO+/15ikyXgy6hCROIFWuJu1VoOFtwBqXvBTa3t6ntoWMEtT3L4yiX2Zvfg
JyehByx6Tse9Qq0sO9lvy0a+qpDSoAA8jXz14BJxhvPBdIodVEG6yeMJvizYMQecRdct2a3L33D3
F//9hcs1U7pwuRx7sW7vdJs0zt0hjuPDKeFXSe0l/FzascHfJPT9luvlxQ3DeC2+prDpQ/K/A78C
UuXGhR3HCn3DR8S+TBFGWc4yq9pktg3CFOLevjvnF/GN35Nzue9o3PVMcfYpMZqW7tz2yuxVurw6
8YMmnoQZHWWoc086tOhczFA/afiAmkJ31YbmKjdtaXFZgzDQCNpljRbiKzvbtk+bx5PQ0oteijSK
x6sGJqzgXrlaHVRSqL9DhUjvENZASXcdWX+9b7mNC9Thkb6wote+/bYW1/O48rq9IFxHUpAxgC0Z
Lvd03LgdhzifPxJ8no8E6vpeDq+eOJt0YUd3svuGVhaLyWo2oaG4pi24zrgOSAIWs/gh5ss4kIDv
p3XX7fM1j1OdmYvzq22V5HzdI8nnlzlcnUcAYEay7+cMa+635bbh7Zs3NNuaMwVOaiBCh0VTUj+a
QNhCdiOsJfbfDotXTMGAhZiBr8Q/SoemBJ7hfKdLyfkSs3F88XlldBVzGOewHO6BcfWAJ9hjtBEF
ulq+jMOWEbGbtSH72TV5hYDBCfozIhF1rM2kjboYHduJsipDYzNmp+MenUnTz6KdqBuDMNaWmmxf
gynlrCB6zBNYxpho5lCf5hl5pAr6T9q6a5pEE81wtCSbqut0y4JPJ5rm3M8I1/z8/XPZ6WuyCBNy
yhFFKid9Xf590NIQOnqZ6cRR6UQ8P6aYdGsqFbpdAVlyowOZwqi0sVLtYA/vahR40ekzFUGQRaiL
8Juz4QvK94hMjWqtf5MnVUxghzMJ2tOR0I7pL2rTB74vW17Ii1oFHmo3jLvn7OAraPcX3OhYkJDj
PIGPBWI0Ky/Q+iYmtdBoBW9lb06R9I/QylywWbdH5Pw26pzz7cnfK1EVC3K+Tn78qorTzUAw3Gq8
uMP/CDktSWqUUzeyDS3oFzHXoSWm+DkiZSjxYTMn1HwJ5tobudpWRJ5zYPCuixIwN3T3DUkZUzgg
Zu/msQl+1NwRrKASYyTS0FlXZykpq9pfOXukdrF6IsihwxI/owQD0t91UYyBVMuEQ2ZHc6LglkCa
Uzh65uJZAcVOSiqH2IaYVuwYvkYDWW4wR9+nghxIXO4nHFm2SEjHJy3w5teNMtFIT5rKE31++4e+
esCwe6MqVkgSy3nRLUexeV0u+GQB4/3BgmCtkDYpetvae0CvGCaUZFKoJFfar/Q/gnHCLuC9UK4M
trqWQq4hKdwBUOJbyHUIGNcgxfzMxaQE9AQp94woQin8vU65vOSZuCBFRHU3Sfm/SBrOyLyEV8xT
iUe4Rjw6x7LoM3/6Tx8KI9m/NcJg8V9OFcwrgPy7hHcj1wjMExcu8MKg/OsmAwnLc2NtJrjDTmZy
5bFf/PsA1qz1OQHkhavxCibaxAweUTOFR09YKUNrMl2gpdvGd3cul8gPGUKHemx9AyZPYDAykn6I
YL2JfAaAp6O+uk3aAI0nafYDsmY1hDDjotLm91cymVDhEnYlDNUigb55YMaDa0Hj8uEXgMZBYIXg
AMA9IM0i5gUkxSdmIilxqYmxZJGw/7BSbqXKu67rpCRuLo0uk+u8TLI5Yq/4s0/dPh5LGFgIaTcX
6eKWcMU+wzzJWIRnY3RWefIi95uDPqgiRnb6TOEmaWIlokEsJN3mQvK4LdCGgfyd0ixn2kqCEVw3
Jfo3l528jkKORz3/Q5I9w1trK7rWgR0Fnj2zV749c2xnb/Mnp+CsuavF02YaLahO9BGwDfPFxEXy
jUJB8c+FM6Hp/W8SbDBg4G95QuHNUf41xF/+0dvSOFzcbVq4OFLRWvTO/gh/iBt4QsaIf7dtDb3R
Ce1xHvF0Df1WxhjPCU2M5Hkl8TOwTu19pUFGCNpO6MHczwwDf8LO/yPekyrcCkkcrya6OQuNVnMV
i9+Il9sgysB2+Es7lEEwEjl6MH7AEjEV7xFx4o6xun//YBt4h4FQ9gn53I1Jr6jKJHSKyLKTM8pn
Bh0gmxjBkLY248tm9G25vGhBL/Vv0YjGpYHLF7rwHi8CSm70FRRol0BcEs9Qi3gwR4uaWF1hdGTU
RxdefIGo/NLoE9JTXt6QfM+56Dzh0PNPEZ3w73Ipb0WoTrW5rF4z4EZ4fcqJ9iUdLPgOjvlHgUZK
L8OD8B1pzmmueMj1k9MAV0ZzvrHs2fz+W3wFXWVPIomdA6M3zFAzj3manPfKHxxU8sj3D9L8tbtR
fWT4cr6tg3VoxxjRCXnOUemPCSsQifEfN/vFquqSXLbgqVA9YJ0h6Y6nEhkU48n4DwE7B2HoFKjR
GZjDHOunJqsLgQ9WpDh44V2RSH9ZPbQ/qs5NuuSQCz+EdmX5pfEX6Il0kLMYJHoXOQo55aMDYFTM
FiyX1QLxtkLQ2pWpDA1AnhYOSUYDjSkDnzbjiUE4uiF6tk/7lc5Y/DvUstlGHYBmpX6NE9stvuod
fuseB9pcIm6pxaoyZmX5eYqXnCayQ4puyb18AF096wZ4gzgj+wOmCm90qKYQQ5nn6szc5y1ro5+e
UIHOReIvTBHC1MVb+vLUw033E40hNH0PT2f7higH0v9FuWcuDRixDQNbkR/OLFvMveHmTfsFJ2Ym
t8Tu8qPhCdPkysnuMbPw3QTvI0Qn49f6Lb85EVmRxbCVEmtbMV8ATjFOhpC67bW/JiPKEGA1GBMY
z8KfoSvAnxCj3mEjA/LyoB3nfl7zpsEWCmytrxxTFhyR8D0EV5CuNT0t1k7unV9lloM5AP4hum7u
CMIbOjKueUZhu+zKWo5XCrrhZcZ7dtBmHxBsQbfLv+Q/7T6BTQHJAWgMIYsj8hijq7F9qSjDjFH0
CUxTZ8lQdcA3FPdc0XRjLkl1W1UL0revUqI3SddvU3Qc2F5zSJAgHh9NBH9rlG019Dkk4rBDtxD0
ppf5hXwCJX4JhGcwpvEwMBVF4rdEtogsYf1XzBlPMwkGdw1vM6RTtVyvyRWKM2NmMfbZQuWmPVH6
dNxD8gW9wtfigumgxVwJ5zckIP+2qI+3H1pnSkgKAodvL/fr+Vq2x98DojslfG815tBKOI61sF5P
xns6M3wV4JP9+5/YCE76+j4R9e2DIf8zeCdCnSeEigpPWq4VZH781+dvXeDUjKxPOcXxI7isgbOI
kpSikMryHtQx/WM2+WL/gV60QmDBj2ElJAwV2oInBZ5rbrPpWNCmghLmCrqtSfOjBIR6JjJWngiQ
NjoIdtcSND7C00hcwaLGSGnXo/DwBArm6x49M670sXAxUcW4NKY5FXEH2I8IvAsFI4QLIt/Bdt9t
nBb5THZOBTYcZfKLOeruaFhixB6NykTcwbdZPvv4HSb28A2cjlTIzRhRwBCbjUAhNORRce7KZ5cV
tKxiBriJLoaCkjMHrcZAEyzGohkBXRrAKiIeqtYoyvwPbYg5fXkYVZ/4yvYsJpSfmLOoai7ZcG8/
9zISUQ+3Bae/jucn0CKb3/1vEdIIXEQIdqp1carmjzlW6m2FnIaLFhJ3UT+DtGXXx76HBWYH+EVB
CL2xYuiJxIMEylbe4o7Holm5IoBM2H6oGjbUHIkak+7R8LqW6n5TJ/mSImQPX2JOZBE8gIQsAGAy
3ypHr30Pi0PGi2GjYEontxwqmx4z2QD1wSu+ZWvySx5rmkrX09uVY2r572p6H3Hr0u7vSN6TIb2S
4hnlu+fVl9gON3rrPgj25HKyHIX1lRM16jt4vhEO+9eu4UzPuqUFo1/+zCWBMhbv4RlCpM4Eh07d
JmfT+sFAG6Aq8eg1ucbPpzw+ImwmxjrbYLvmYKFylGeFow8xo6UZceXh6+mEq21JHYv96uOPVMrO
0zXCa/OHYZbV702NKS5VrkEWPL4jMbc9pxsp1l2FQ7RQy7SeFI7mrLogQXiKpy9UMjIHX2h+yGAo
Yv/Vki3nDRoCe7F60jHC45UFS4VuNgUwbSleGJ5ej8OfsTG4PWrUO3X4JuOaMxd/yBMV2DnURAox
tdkHgKs8NEY1H4/ktJd8ya8aeJRw5xixVKc7bmWUvdelQWqYdW6fi08eX9+U3iPrTx9Pq5t2iOn2
1WrujhrIMCbn32JaMcZ6oSMzzLdrqlg0O1Cq+H4co2ivjDDZv/DYURbAxmwuctiw432eEyghbFFv
XFuitlenZTUDmUyUOUe0CxSRy+o2a6IxHJNpGggjLrcTm3SLbQRVV0mOSGptPkx4W4BrxThOuzIY
Sc/k2XrWxRt/CJ35kJhSofugiirtXE7KUVA+L57cMb4+5zSlX+PRHJpKJdHr/ow42RYXEBRQzymy
syv357lbPY4636+6XYlMElxcs0j/qCHqGyWKCZHqbV9gkHI/cZqHM3MhlJtQEpcjVjuK9GYj5atB
3Txo3nxOTeYehg5YksOx5y4lI7sBcJwuG3QviLteszt+VLp/6uM0SHtNPwCgvb0M+0Llp7g0caBK
cdcm/eP4NL657kj/Is6AkuQ1ud0iCa/4daqniYn1jxjNalNSJUgKUxiIWc3yTYR0G+ov3pEgxw6n
cVi4r2myATRefJZFYpET3SDHeRZshwTNcTJ4xyqzw3Nzo/q3cLOPucoDGFWE7yJhxFVGxE2mrORt
H2lfT2XR/zZvh/eHNtbjKOBfWUzzEIBbmxF5zlCfudc4anE3YRf9BPR6i7Hbwz/SMXY5BDNB9HiU
zDaBjIcYAh8jB4hRK4Wtuu4eX9K/aHZpwEGM1g8JruXaI1w8OIIut3ZKhw71Bh4Kw8XLZF5jvh2x
h4EbBjAS677wqxBIJzOPYr5AZDxEGSLmqbSgRKXz1/kl5LjavuZY1CtYUjMdb+DRjFKeu6JxBoKh
OVmIUmWV6hV0vob6qSuQLN3CGx3e4XDtfrX0nKfUxsMhfUzf3fTzSR4FlqnsVq7/neLNDNPNjY/r
H9TVDCpawe+WMPMVpybmpK8jkfASpVQe43PB/J8xiSS6BX/HQqGLu7mg3zOmNVhPg4Bhc/ECBM2A
Q+BM0JIyNqhpXu5ZdGGjc6vSeiu/gTYJsACboGBUmcCGH9yjAiUF3BonD9Nb0eQsUU/RwLfzg8XC
ylJG9xpByiPkA8k0uo8OgpSy41NnLsyDk0nl6SWDe5f8n/EoVvoJvyZmfsQZwvAM1pYXIOFAlx35
H5AJzydw79awVcMrTL8xPA1dmxQxl9Ca+CrBJY/6cpqSI4/J8x3pfZDybvBi8ADchfpET2OJyB6o
ChgjCdMbAgJ+tKc7jEDYew8wIizs8ETwiWquTPRF5gjuLW4J04O+hwgWe3XP6sUJZUAXVjP/Yc+4
zu7NupEX+Y5mhHz/u+xoBFwnRk9T4KLT98zMgOKh+n8vH/njyeBhMJ7QxubMYtlMH/4BRUTS9ChE
MA4CE6QX8agcub3iJM5Y4qTNkRrjMQwfjk6kWrpIf5w6ubqbTTTfcFLKUbWwIHFvgknglA7t87a8
r9uEtHFE60KFlDO/ITw4Yxz/+b6chOg39/qQFp9Hd2kG7OMorTJ8uZziMJEz7nfLpDwLUTAndX4n
zut92CJx5y+pJWhZDDYHE7rtePXVdf+FXCSAsVAgNRaJ9c/w3MfQCi72eQUHyF4s9gQERuSd2T8/
4iis2Qvucg6XFhY6FeSFaH4Rf8MPIbwGKsaR8YLARxwhx7/jzXC875WK0y2jsi0PI47QclT/oKlb
GKt8i1fXWr1DY/XcvzkbGzP+6Hilit/eEuWYb40Z3YRLIlLGxWcqzqZotQicQ9gwuSxFoYQRAM0Y
+qs1XQowgKvL6bLMEBrBjxBiLdHP4KsYVswpse5zeOF8oUgbG32TVk1XjaPtpEb+zDMg7+7xbFKJ
1WfqF37B+WLeA2RotyA9CcFjzYUF+px2u253W5GEt2LQcAuHmREa9BNpyySjMEJAnVzXuP63Fgwo
QbETHxiNv9CcCpk5qTucpYWe65VQG9WAqocdiDeFFt19x2RBGzZy+U06xBihuoiqiu5G0szTC43H
mAlnma9BdjN3qMNxHxpYmzGpkTZkhTU8CTW5jDcFCM2NxcbBXp0vZQCR0L6A0HYHmcFtEUqk2GFf
osCtQ4KEr6O10kcX1a8qJMmHTDWnlgE4LVeuT4B1eOI5qUr5BkDJpdqO85/X53BVvzL1q+/OKvt0
eqy3kpknjYH71AL++ZamvfZlKODOQUg8LrzDAk1MHSI5ZpM6NcrNDilFr/Msj++nEMofOYlTxGcK
6iwaD3DOSZ/seuImMSMB7HmSLNHKx/KJ67tKcZLiHL7MLlcOUBMLtcz4hQG8lhIIGXa1ajeyiQwI
hp41weIdpoePV62KxWOmOvqkjhBxXY4X/AWyy2ppd1Pr775CHsYmjWOHmkN8031WMslZDC4zMLdD
atYIuehlIfvsH/C1AuEfGtzHawru5tfE6Yt350Ch7t+4T5Q5WVPLJ0Y9NLbCF4ZBD7VS4QpnG1sL
fod7iJsCWxSQEfufDYpnMia8UmEM+ngg0VbCwnQNkTC6GTFe9h0FaqRNi+NzpkwJs8UA1ZFsqnoV
QtUvOVZekdVic3p/Nx+I9FGJEqFLsskbFxOXH2ZwTg6TfIMknokd+SBtYHUk1YSqZo9BcmShiRML
HDFGFgGLI4lmguHaYEJ59aFHN1S18IUpC7qQbBrGmshCetb/PH4aU+YMjIIYkL/xj0hBjRuSIU3J
juD0hKUzCcb3SPeBNLneNhnPkpWFPoDBzZsXsKABjAocB3DjAnaCryT9EJ3ZKJzfUIbPLu5vQmNj
f3W/ZWcjZJo0OAUZDeAWrWisXw1kM05g/3BpFsJm5B3jmGP+YLhkGhCJetAwLmB/Ajf3wmf/tuzu
u0A6gXA7asMxxXo/cuVTxqEE1CzGHMpSlCTU6JLH41DWDo+YS9TAvf+26RTRMaJOpIiU1jJwINVh
+F0p0/rvecAMDSDfEAdBp8OvPmEcFyJTy+ww3p0K74mTv3Xmp3izMU/stXTzOtJHHB3SZYZXuXjZ
5Yhixm8rz7wl92s8jLzqErJjjl+A9rwMim3lSjTsh0DicS8OckEeA3f2k+YmWYFDgHvweco+mzHU
ORgMCapBylrFLoc5o/fWGzNcRzz1YhTrUjpXh2L3QGaCFslDv0wDnU5Q5nJ2vB8z1VWnFjBpTMU7
lUv2V72u3lZEokMHjYpPiw+P8wANS1i6qN+o5hiQO3S++ExyNNxvUVKiG+0w1eqIN5yB1bX0+PNB
SYDuWBjwMXZTm4rAOfPj5WBnSFHzUiXAXZMiHEtuaJmL0Pj4FONvoKQKho8ZD85L0J88WnBRA52x
BRFgSqJxX6I//axrzqAsLNev22j+TgP+MbJfqJO6ii0Oz8WpRczUG5ECPpLsKEB3m3apEF1MO/Vi
EwhL4ECaTTTA3Z13ycniAwg5KdOdRUGCX/C2M25zcUStw5asUfv3syg99+RHtMHPKvc8wPQirFLk
GY7RuuMvMLvWED8/kLuhHrhdsYdCc/B7aC4jn1gO+xSf+APDPojhBtbXP+HC7BjAzjd9yP6WRtX8
vhiI3SU87sOYhPwRAMouM31QkM/3xPxrezokEzDATOAFho/OHwN1imOVO3NWvJNn6sB+umvRS1tT
crzISIKt/JleaSBJGzKJWsY5tDXx5LwFRpdrM58VdIwByCoe72D/Dvrb9u6bhFb2E1WLWh2iODUR
oaQat9DZAObGrohxwAqajYLk3TxcC3/chdSlsgQs1uH8z7vM+etthQrduAciQ/Ego6vf5pOMZByM
MwhNEI9+vAv+egpabDjJA7U1AyIL9T7EQCERRHQ3GGEGZ+we1njtGGG+OCtafaB1gV79FNYXyEn9
fWo/Cy1s2w2yt5b0FL36lpC4ZnAi7hPlEpg0WnEQ3sNrGZjcoj2vpNrkNwo/bu6nJ10aGwfTTcZ9
JmHPHBxOwibpptbiNepd5d5RkUMsWQwvDkjETDt5fapAqYkThBKn0t9zv+ouk0b9esHgYdpKNf/1
wktGprcWMIfBw2tw/OBxveZ1gajmjWSP8rplYS1gceIVdMTJAUQIKX2qh/mig+bFx0Nv4Iio/Nq5
CLBlLhzJBqPFGZ45ZgEZVnNb6A7XWBv5KFNbfCqWS/BBSlJaSSiVwPcx7vwgQGH+rDvmiDgqRzoj
w3zjUmE1olSkPnv4quxZpadjvplWsbxAvtnh9kF4YbnyWZxywbhDvKObm6F7cjlccQgqGQqlDoeW
/BoTuKFIJLAt+Q5JiV4wf0lpQ+rGssWbKzHhd+FTgv29lL6FFQ+vL21YABmca9gzS8JMw7HuPJSQ
uRivmJYwmbMk1DWixe5aBJM3fsV4gdyYF9kydsmedxXJfgNVPkBnHFUvznsuhYRJbNxTkBR5ulfm
prVrjkiNC/Ori+L8H2QmUHAjpjatjdKtQKQ1xP/MrhrNQBucmIDkisiF+7xF0MM2NuOIyb7HcSup
qeOADsoHPT0O2eT6+R1EOUMPTOhTxHivmFj7Zj0kli9qvGILPtc43Wi7IX3jpEH00fZZHmpqtDsR
ytHrHlO4cV9wNMzRJtNheTDnfTz8y3UyKkBuhFc6gU9mrM+1GCnsmGMiwMucbvZBp6W5ZulzHv8o
7p1Du4hw5aEcgK7sY0w3ijJO0fEyWH+4BlKsRYlbLnx9vZYqcNPcHTiXdj6Dcjmp/yjZTMbQug81
lrYEeZTZT0qCMMyKu/M2YYS6BrEjt7D6+IY65efrT0d5w7AFKY4CctBFWUN1gg0bMASKm0boa2Rz
qklhffWs8Tm/ckgF4yJpCP3oDN3peKD/RVuo/pSP/WgMNuCSz5Wsm8iKsbu0PnT+F6A0GYlKvQPf
nElft+yJoBbVkMqwpT6/P5Zr8I+TtaOESzATowexRq5FHA+qnFRdPjrAoO2PSQvOeh5S4yDLc/22
NV+rtw6hmO+VvB6W7CVmdR3DwL7vM1qpTJ4UFtNRIKUTWl2bISHg+d9FYu3prFKTToY7fdMT2VjM
TWhAE/r7pWKExYhBszh3qLrTwntnHm9cBmeW9j993ml2Ko8cZHsMrl/PpbUhuYhG54DOKHPerP90
7KEFTMoll95n0/8+matCzhiIZGKvVqhe8NavKIW022RcLmplUo9jOkzlB9m1e2M+jUoeejXTYW6x
DHy3++pc2m1idMUZ9sMQj9TrfJXRj0kbX1xjDeWHW8jkqBqifKAyMpfv1suUXfkek4k6KVSGSVKR
5Go16Z+SCNL49Ot6OJV4JZBvqBLxMCVW93FYGZGJqGL8nb4/8LiXpkRD0E/LeBgf7ni42LhwaVH0
u3QBjYur07rExsfHSXVnBpQxzeDTjWxvIfygdqWH0kyeN4OgRSGofn9ff9rbRCoLwN9fLzqXFe3d
xpfpbqoUJQMy5N4nj+siby3zT2iYEKve3E6FMzf+ruM+jyFdOw+6yks80kyZ1xdMmlnAWZFBPtS0
nvnFccCDuWlj/dd0DqjmpA0K0qDbo4qOteWTMEZOEL7pSfYviRYrwXnitf28Jr2PuuUkn4bVZVfs
bn89DSQKUDrzh4LGrEtYpYa206BRGV2gE+AlAeR3C1FIDI/fTHUuX7fcQe6JNIM7FFBxzr2I4Yc7
m4y9ItBHbs1VegvVJvqYyDanqhHpz4B3s6Fj3MWNNTfN2ViP6efSkZRBFKJuIhMOB7uBZcDXKx4T
wXCgoZ4nlAu0eutTnpMiIuIQSZf7+LUcUnhAQCQoHlizVYaA2KGxXGn/ouVj/3slEnr1HqmvWW4f
+Xz8YpyxIdC2Pb/jujk19EW0x8pgKS9JnkZX9vbhvBl3giQ5nr/QyncOhgnlxZWMCSak9UNDqluM
QSa2GDrYiqMWBl3pd1I4fpM1yCozJduDbhV2i7ueyPjZyH0UCYrmdaGPPMC4aU6Yi6CFqhwKKXa+
tF86pS07NCNjzLJs5ozanvPW8LI97TqVaM+z2B3YxZrpkwAqnJuwdhqfrKWUNjw9clINUeC8Cf7i
f17degqKfVpGPHxvP9Bi3u1rzIJjfZlAP15ECjgXxqwqs0z3ye0Ee4mDxlf9FiHLb7yWzCwAYFKw
s0nD72cI944pNiDjUxJIKrUB/osr2/c7SqWAHp0mRTWb5OAqr/BmeHxhRnn1WdXWTgLW9Zz1byJM
vHrkZcyLB/cGU56Zee22d9dCHcGM7uGiqh0xVyLKW/cPsiZkuUpPdCsRlcS/+p8bg2qgZLCyf1lb
7sxvtK8C63G6q19HhSKD7jrMUUoUKk/KGvxCLblOTo498KzpggUhU8K9wKyFzzZmAvtECMvQgfBq
8M20yPsgZ8lvOUORLDxemLSqXmyiMsal+3vXvE1H2b++r+d8TWbQt3VElwu8hMMOLA6iE1GagoxZ
P8/yNy4H/tJQ7VR2LuBMOUEbjA9oi9gfPAeAPSjr0N0eqsOdh2MNaEX6Keua0NNRbMuAwRyd+Dgi
x0nEUBnzhl3qsAY9+Xe7FZ4f5O3c7ijH+PBwZrNmsNBnBITidaAE5ozooWfudKGiRiM0HhyNqcWY
g6LH2PpCQgf+tA+BZN4AvxdoPb0TXB8mKRsQ72Lk1xUxTeQFKN6jnhAan6No59hG/Ti4IHTfKNZq
8M7Eo9Pwzc/WV7bqjmz1P+m2/svjuQGxlZ5TeX7Mi5MiEKw9qdaMwzpwPyLNhMpIEx8OZA7iFgmi
Joieu478TZqyo5n9/GbmRn/xxSCREYPKdzOrv4mA1Y77E3kyv6a8uXEk8qB1vT8uv1XwlqCfR4hB
cMUyzaIGlQCDM0CFDJBp39CVpJmPFyp14WHTPmyX4CL31urxTWMclD7WALp4vLp6e1+zz8kohM5g
p3l8XiqHCtYPBcaRGqZ0i1ly6KL+x9J9LSeSBFEA/SIi8OYV74UQIKEXAgTCe8/X7ynNxszOytDd
1WUzb968ibRv8CmhBS3BTFt68rzwmMiMFAT5zKK09xON0+T0Of9OD+dauKd9IPQiOMp3xoZZ81SC
FX1gjgRS00qeJhsQ8x/JsbF9J9LYkOhqd7jYRaaXBrs7mNXXcgKRr7f6fE7vnc0pbxMR1lij6b5a
omXcylJ8UzjGiimyrMKGMuQ3hQXJPK8xX/0+svzNn+j4Felv6AETNqB0RN/TecukCudhMNFAHE72
iHQVuT0cUFMYIigUKoKnOM9f+V47ZjQtZlCIznIaaUBsZHrxGUI9fMnTX1xK1QZyEWIFCSRZKEF5
pFDkTW5W4lIV9jX6833BZLhIxtCrh+J231UiTT/ZyQn1sstDMg8N85DOVrN1i3kYmvmMHRV1bO0L
z0chU53zWiIFXOyRgjkivGRac6qj5LnPuVwoBsTdznI6SKIx6iFsv7FbqBu0/b7PgnkYKW6BUeIb
Q0KgH6fOrUfJP77OJ+XC0RMV/RyCEFZ2CyVCabgJePJ7wktmJNAEOgmyLPTA6g/6YGfKC9Nkb74E
rOaXI+Xl8vcvWmGf0SmRkBc2aKyQswTQMys1CqPgLTC5LGbqvr2RWmLKUjGP8vP+NRROl9TyoBf6
ZbxHvB2ewYNstai5YTnhNtwbW9pXi590Mmp1ZKppZ3PmKhPjkK7Gb1yZ+lI6X3KP9pXrHilFCqfc
WunL2xK4NXOenef1TDIk3Dl6KOvIbL/z2FbYsLtG5OEYqO9iJQ5xztwj6bxunJ+91fw7yqMMUfZE
+Ziiwktyp316NJ0LqYcKXJ/RIOnPU83l6rS/kWmkHiFoI+AQ2to7ExDNYqWkMNG9kI6VEFecGK9Y
OUswE+0YYe1WvkWqONWbeR3yp9qm4PaBGAxgay8RpvjMFYWD3eFIhSVRzcXgi3Xb6PZYiTSjiVrm
Ulw9Km6Js3OXxLoso/7EY3hfpSypVTFJZ7YThO6s4VdP5zsHTpxzV+XwKGplbbGzGE1pJTueCu2U
EvRklaWMYu8Xb3ibuUpsThqgtCQpYw9Ol+NSYZG3yLhnCqmJYsYilYTsMoqjsWluAUaSR55AnUkV
jyCtg3ogfyhXls2Jzq3oIskEmkT3iiIc0Cd02wNhJ6hnVNFeZbOlmYZJL+X7STHxVZRh+crwVEti
WQuxjn3hEgs6rhnHr4WzKhgl56L436sdFBKYCBllueo0TnPRwoHHJYVVRpfRX5Sdi/TzbEUjKSHM
rH0Iy+14/7FsOQcdKRzvNSENEkvJeTUYO5Cb/n5mN34GbIbrlzQ3HZDCgspoRgrhGLiXJVdt1ajj
JEaqGwJ0lotM+4iSZqFSEM/xgCBkppzzUaPK7sqW/JYIqaRW+Azj7ZyWCyT7pEKSJqSkYjD7Vt1Y
ek902vZ1+yS4w666lMUVDDIMrCuyMxTyUtB9huJykDCARQKhArgV0Hkui9JTpc0/HOiZLQLOnvsK
bW7/lqWBpCENpWSkFIsXw7+5SoQUlwjwQm3p6lldUJEadYs5KMFkKKwhmqkSZ4inxcES8L+dazcA
4qOYpmCXDqhjK3OteGrwJ7k6G8Wra5mIWVNBcUuR+XooiV1c3WA01Sui/KxQUJ45M0sdFFWVHVl4
vC0J5lylDJZiP+AjgYz758jezKWnvPcqbOCst8JNCUtFoKR1QJ9HeUW5SwmWNa81yScsqW2+31Sx
ItbtDHcreOvFfa5wptrkjBeEw8BBqwom+oY4zF4l6sbLKSuwMcT+SWNEUoeF7t8LGUtSiBsIxOrh
fqYUJaI5WUjSDZZk/ETWLksSAm5HJG5BJrFflfwU4xAp6SayMmlK5+6t5icJ5TI8voVLEVCXSXxI
cYhNkIAqzcXvg/aQokN2P+fyFen34lD8EFKLdaRuXD+3mD4ADIkc0gWdO76dxO74PDjhoPmdIvJD
hV6AvJbdtovBFGpxKHEDj53byo7Fy8f1G/SRHa/lL5g8OtUxbzXGCvN+yh76h5fFAVNsXr4L6Idd
diw9xGm4VvJJMD/+vhjhVYMds3n16KLKKMq09nZyhAlXbFXlkJVfXOAE0QjaFluXDTJBUdX1C3lY
BHrUSoi37BX2npWEF8ifJNLh5Fs6z0nub+NUda4L5AfRL0kfvcN08bP4QaKS/wTvIrVOUSFh0yUj
OJcSzZe8rAvXvvzEUAHK30MRXSHO/kjFf3a5uuY+RbPo1Zhsm/UAv5Coy47vJ1XIF2qQEPw6mWrj
23esv/2JyVQgcMfpUGXXKS0jQDILqZV71bdRLsHV9pvPygAj28xsdFrRlDBwcsMcacIJMayYwoMJ
YP+p5WYJn5aGCdLvnN/uptUqHq1evomW7U1me6m0YoX97DB/EaCY6NMLv3G3Ye6rYrGz6njwleWm
Cvm5SvLLc9qFfMzxG9UmHUu5a+T0TwGn0or4qARQWUrBQOxbFHm6toTMphzKQpJPzxSzXAC0O6bC
nGMPca8BpPxkcS7GriE7RMGQOKl6SEeqDAmx9phPfhgNZ4FjqLB2EGyLrHVTcB+ra1biUngRvjUx
iKaAAhFTR4WXWWRNU5Z/ojyE7YRVttI8F1K9z67MALKmP9uVJJrGSn5spoh8m8a2SU4RDFZJhdq2
Unme2Fbb/W+y/rxTvRQEeSW2lch629/F2rGHPd3al8THDyBNQ9IDmRs591fvoAxL4YDsWKP2O8Qj
KxXxyu/vYyQKPeKX6d8XGfAAAwT83r+q0oS/5/D6Tj35HZbX5ufSWY+EWK/n8tZ2ko3VNpFeFhWu
FYuo45aZ7DAME5NcTHGa3dv+/dravB1ETK1+2QkZTgMxiHdZ93023fn9yZqWkHv8TrDOyWF8PT7i
/es7o07VlI/79+Mj1iPRP7x1AtsKtUr6G5WD7qUT6ylnm7Zfig1B0J47GZHtPXCkI7NvNLjRO4g1
H7VQxFSVy87tDS+48+otuM8IYEy/KWTw0jsqXnRQ/+rZyBDoUm8oNi9HWDECXI9cSxbIuRHryCOx
JVGpo3hPsJ1Alb9gfYcazgwQYWiDuijcDjM/lQEpm54wn9Pm0AkPuVQfMsnxoLLF1fnd46PwsXQY
FJ+6CkXAyujygTmXBXEncAx24nFrTlV8WCQf8pT9lYH5ayjBnqx48Z/Im5gi4uTx/aAK13N865kh
FAV0c640mp6/rP129m1UjQwe3RhxKFHHcuItuimmftZjYU2HhNQbc+yaDR6lRm2SbKTKrhPtp8dH
GBUgQXLDK/8tfheoXFoF6/zVwVS9e+DHQ8fiiaZD7b7HlNJ4ZU/B9u3xkfu8zjY/vMpsMh+ZSABl
/VBsvHajY2VnKeBfetFW5tOpZNDZF7Zj53eGRzo5vx9OpUTzMs2mAxS53KMryI9cNjgA7KZlfa5k
rtW2+1D+FF0W0U700Kaqz8BKIag7vHwmJpmySGN20SLmuPk5XqYvnPLL7ttq0af+3raArqIl4RWh
VqyAMNujVRtIDqb/e+psFRrCMlB8fnGuB4G15Pf5dz04/zr0oidilPnUz+3rVOyv8w05nfkW3yYv
S3LaaDBdil+yixqDAUmoVAFWsPzE0sz0xGgzw6T02EmidgRCLD9eq8qFhEKy+Oiku1CD/bM5P1Q3
71toOOTvUk6+36vpz9Hk1aL0cpiRUJHsOFsQ/5gl7C6YMYv85ms5CNlFoUw2alh++3t95kHquOWQ
AnZMMltwSsapK1DsHJhHRyAFKvOulDFuz5Av0CITNS9GPkYVlVIEFy+048B84ohSc5THRUhtLkrS
7PbRkmDAQ9LBTpKDXpx3H/aaFFvkLffzXLRsMTrIJp3ta14K3+leTEzjAGMpD6qiJUItuCzJQ6Gb
XxLuw/0k08kNJRqeeUvqR89eH97jTLlGP3sbgbRNId3ffq4nc0Ij3SmO/Wj8UikoRw4BSSQf/92O
FdprL3oYu7WrzePUu7Zvb7HPbR9nj9T/Z+wz97lsxAdR3OR9K9LF+/wOqVPCh1yaGds2MXlMHMlH
RjFnsgo24tRf+/7xNyX3oOV0lSW/+Ll+Rz7tTWTY1eIg+dQloo8iiYTOtRzfOpufm/aLDP8k+/fu
ZRo2b+etUIhyoINlI9MAeaC2harzLCIkFMYzWgwSUKr96sbeV3SLFpNNADKywITPTHv3mVYvaiqp
MNp5tV/tRzdaW32mp8lpxBbCmyyRQQohpNnrc5WurD7cdEuvuxS1K9/7mOJvzK/MJ1c5Mrl00lK6
V8PVdDdcDdU+LPPVRRIJd7hMB3hhvjo3PgAoAQ6QfFJRbWVJzNRRjw3yuXgDejcsYETDxwJGAHYM
XyRnh2gxI0R1frfZ+1l6xnzp4iD9xPvn9+O3IJhe5hJ7zvad8IBs8uS6GE+U54/SclNZ5kpzkuSh
exHPzXP2kHp7PPa/2+WkBXKdxAvBxuQOooXVPY8wdFMaMcM2LMd66EsRwg9qzG1tkWUbRHamLcH4
RSs6t6z5y7J4lKeoYmZuJCv6cKecUYrmBLUKI9pGhI2YmtTYkEl+bD3u/ITeAuGq2Vna5qaCd1YS
hTJfszmHMBvi/qPBtQ2DSM508MfiJ9qHNegcHCTEsENcSBRFKQ/Awn7VsuzMvqd/1J7rejVvlMyR
uQYUBtsykaod6+AKXnsaeaP86kU+vVQ44nSzQmvCkV37q42ThYrqpQ23j/mq8NqoKl98Lmr7enoc
xqPvnuV4P1PVhfylTWf/DeVQAC01YQF5Bemtqnf0TkON1+Roa+JbB/IYTtuClMxP2hgdRyZu8Kil
x5N7e/PDY1nk79/H+gJRC6k7nwY0BgtbuZJ4/3RwdhR4Kg9FpgIYidew+eHy4l3xeq9MgMN09ZUc
J/tJlSuG5/dwZt86q6F1tPhafPEXdJFRunbTY+SQ+OAxHQ1WX8f6sa6K/RBkk8w2jPyjlh1kB7vh
vWuEYz3t822s+erhitj2e9kBj+bU0cG3jtonvVOnfBhmx8EcSDSdIdfutfv44LprXs/yXfyEWxv1
W8+4m0mH6WOKdYHcNDNV9GXgTkzjJZfVHh9sEoOVHTiHVKKrbX7WjWT/aslfOrfOs6W+3Nupk2qe
pnfvsfi5TB8fCn1nx1nvsvgJF/zrhQNRJOuC/65QZKhnsvrSE7thsn+YnoYGywe87fxJIEUHOYNj
KmNyXPCTaN9yzHurH1fYipr3ri+ch0yfscIy3WjrNDwMk2PeR3xw/86OL51z9zDM8Dba4cWFs2yV
ocl6ZuCmK07px2XqKxvXRdOzg9MHpeR3lthbfLw/508f0fGjGWuSAJre2/vuUfFJ3TfOjp+zXU8P
Ahl1+WjgjZ7tRBO7XK+O/wYp1UiPo5bQVqhkwBbo3D6Sg9s0Po41GRKjF/gjHx+nB+d38gyHjugg
D2eakRUXvj1NowMfO6nBda9Ex3oqObizAzqnGqMq88NQ3fWiv8n2TlLdffDqiWxueqJPz5ZU5QGn
MvPGKmbMnt83b8S3+qtfSKsIXwrWSBQJU/A71l63YuKB1+GmcR9yWKf3YZRkdvIjS/0x8Z78AAHu
fi+TUS/RVhnOu0n6PjSud7LP8c52Mcks1ZrIJ8uHxpMqMaitFKcGfidITEmn/CzSry3ixPiN0H9t
3nmidI+NZR6MXAoadUH1/0rKO6jmBkZt+O5aDjnkq8GxuBiIpQUt7wKIWGHKwmdQ1b2UpNpUlMyT
BctHzofUVawIctsBfS7JqP379kdWT/FSPw8lmJZoc/sv/fcnFYpCkCwDRLo+/EzVBWUNuKz+oOy2
siSAL9WgzBfvqCmh9lCqLRyWK5w+k53k0JcS0xGq2o5cMZmALwmVQJ16l89Lg1hff4TjSxixhBNf
FMLHW6Z9pcbVcnb5dMX8HdjqYmAPsNk5TFe7gfhcflvJONoUg0zPphxykYNE8QsrgoJZMRQi+vd9
LfCpA5s6JlIKfCnfJoH7F2TAs+oVBdZz+ImEWOKQoxo2f1GtYNsh+IEBV484DF7yhCa9Hlpz55EP
V89LQepRf+Y7jHt9OOu0mQG0YaV+9DafBwV+iNCxXOxHEAVZtDgKu3wAwP80jEDnD3G293vf5s2C
sF3j8VxpRp5n+ggUfPj7hBP6NVljV0u4SLUPn0wQ98u8isACSQq8fgwgBgEoj2UwSuTns8gr78MB
G5O1xlLLCB2Usgq+1EhGVxfeW3UhuRvkLxm0Z9xw6CzS8fI95PPGqscWEYXJubV9D70UulUZs0Yi
2AmHt3392V8/FHZONbSAQ8Oq6Z9nMfnmYUzQcNQoWxKrxlkIY2MUpEsqHm1s1vWdrzMYK6j175eP
IJV+7QOHMp864ei3Li31wH8473Obeo7xf9uBiahrItIrEV7QT5LN+SPH4CYkZ+DGxc/j4xSAUnwt
SjTIYyh2oP54MlRuSs7eHLG+SGTzky3JdlmCYsXv8f79+96NfN7ert/psdOsFZ9BxBwZ/n1M4e3/
rJXec5ZqRj6lEjtMUL+dcE6uxdfqiwXRTc9WP2n/t7M926svv3n0suPH1AngvLAHT0nkRB3xYzsU
q0Mmz12MhTqGdIWe+EHsW/xWAocBT67yaYSc3ma/bt6RCLlRmyGOyWK4b5/HioFijv+y1nM/zNuH
3caq+pElmPvaj1NfuR9Y0f031NSLfHHdeJLBPgGWfd/xvy8fdxvz6vSWOg33z1v9FXfUHC5A31P7
kvs5Exh7HL4WsekiFXiUm1eDsZS5yZqaXByhAolbYnVyfnMFm/0+9Z7BW+H6rmcwV/GdaDJfK54r
hueVpPZbI5WVPHTnpcyolwPEpwgpFdhw203pNW9GjnWW11bRtU1lT/ls19ofm5Ypm+Sea14i76Ry
9slG7N7JKcJ1RyJuxI7113zAPML53C9dSI2uGJdbuPw4cQjiau+cZ4D4ExuBuYS6jjZ4SkEDD6od
VOeZMjfOzJDGCgtiLsZoeiQvg+uu+LwM4pdpNEb+4rmt7tKi3GXHJzPoJdXuXLx3r3idWcBPIKfC
6SMj6TOYUxkeZCLzlo19j/a8i8f0HlOruhK/lBOBmQmSGtU2WK9yAXv7Q8U5loDVMmBi1dxatD4z
TT06RsgHtokKgxKCm4CKMD6lTfdWl1ZqW96dW6yVZXGHyNl99Bxsp3PrNKol0rQqMuWbsj7bMlYr
6urp9ZGNVYEHAUtKC+pYxtyJ1KfdI+CByiKHTIbnDHkwiLfLoHo0FpPDBC2OEG08ZHD8oApNHg3L
Si/C5keEGrLNy+RMmXhUjKVbqhzrGZy156azmzfhQ615azkLQmd3b2LvBJdZbYKtNAikC38rLrmI
VKSPge1bqWbiWjFg1/Gr9hgVM4uyGo/RYSpbfrExznCjmXAZpiwQL4RrT9cGwUshSGaW9CSPXudC
0thCHqNv0mPmOSOM9ePy7Il9sqgwY2LpYH9FTsPMHCFNKXrUBOSZRCWxLOkLTaFRpVxxwJxpTLQQ
7ASIM3X7Tn7zgb38zORPPC3l7vBQusrJ2E/eN18bUjBi6lvp9TIeKv5dLKKINsTE8s/+/CmG+RmN
t87J+ujefZ0r2R22BnznPF0eKk9n6LZ5lu/D1L/hcJYlS2YkXIvHKEPwamRSJVMOASJNw3+FhbXr
nNuikiB+/gcTDrxsQxDz5DVCTrwx0WZ6YumSX0KyUjYJ4pjMUSH/ZbAD6VvBeYSlYDU+z2a8ZhtM
RKgGtp6G+IkPpEFMOXkVJaU1Yks5VOwrxiFvSv8un9KphM7yJrN4AA0cvKRbRfsRu0OwFImB3bkk
xxjsVeY96N18dRcWXTCe1VIwfV95iY8jGC25VPIWl/JVHKK7GboeA1ETLEbPstdYu0ztEVeaUjYg
91wMpqkMYOXfVNRMlw67sl6wJXnRzKa5LXnuWdPEgUX7WC+Q3t49EFoqFyXjd0W169LQNgnV3EF+
CIErtGYutpNZGVcoEUyNuXiaxv/eQ6jAJaLigV3uMS4xc1j7akcAxeRj7DBIxbRLginieJYuL3Ei
+MPnf4wqtgldKTSt00OrnsXFD29vj6ubkYAcNBCS3Xk7+XsPJ8NuemxfpmF+6O1MeY7mbYBxHOWP
5LjbAYHlZOgHgyIq475hRxa5UGjLLJjpZ+Nj4/YWguFhFFVZpYrxNyILrggcm3DKy2sXbUSmCOTu
DaQWwkeXQlfUONbc9JBaurmf69gVkS/P9X9/V8O/yaZZx5PJX0DlX6lF+TcSTPHgyhjTnJzZZaFs
HQq66aE9Ar8ZwHlglQhXuzQeOPdeTUeKyhtxVM/d2T4ePmlW6mxN3/01kanPgza1pU3hUy8qhw5T
jAzRrrebRsdwUWjF3R6rtlow3i+9MN3bqmRPISsG5inLtu0uYd2IaMh8cXbGNTvAhjzYYxf6b3aS
Mbq3R7/xUny8RFUIi+Uw/fOzQbHeg0PkLrybXngQyd1OprwamnAmPWh2Mz12DbJ9PDkwa1BSoLx+
NHz+9aLwQ9cyC6sAIguKrAEiCTxPT1NzyRoMc3pqSCzQw9Qtd9PddDUMDs2QVz3U/Qb3NA3DYFD+
mhNegYo8L2+Ut/yPORKeai/nj+qfu6PXt/p0p09o8qVnrtzb3oTzbGUdBD1lXyG7FTdTs8YVnmYm
zV95I6H3acTxEwdHOG95hHdZGv1qYuU6uA4uzWmkKEG9lqpFyqSRmhtCDqGkwqYykOshVgf6/L3n
G9NQ9SBVjPSA+Ka7nRHJMVdOFr5zDpsg9cKyLIv6nZP5KSxPpYVRoXHMv50hc8EczbVtyQ96LpNE
WWbRZKdTV53nWE0Hmhbpuoi0X6+rmfK9kh2wQ9f9df9M1w58UbD5OKPPrP01SCdZJ/ZUoxRBK7UQ
e6PaQlZJDQVkrFUzo9aEAKjqEmpGF7RZfY0rORbmRahOzGcgFw8J44KgTTwmh5oCDEWMaRYf6F02
niBA+VLMKsbgvHQn4q5S8le0K8hxq1x1NYWx4yRzbk2NrYpl+bdn4SQhn7sSdgMyBLwrB1XhjROU
tysVZgkx2eZwfCz2g0T0Us6QYyoeKpzLWT5VOaplZ3t2Gms71lUqTVX3LTqSCiYd31nnNF6nh6py
O61xrsSzCT4VPSB8GJI/8/7LVUEzKFYYqp/XZQyoUvQmy6X6RpanfnlbK9V6/X72d8NXzcYt8CJ6
cm/f2/IVyyiw79zojnx+Hv+5exqmB8d6rAk5aXOox4dOsn/rvQgsPlSXZYaGcyw+OHTU/wS5rIY7
0RpRhcGjGW2lB/GB5F6QflhJEnLEYtK/Ds3L17MSmcLEC+l3eUU5/8XrAnGDVWFfTX8fPyNBs05k
1b9ykGvPwv599cEX4ad0zsrK0f7qwZfwb/Lockqviuu1w2xAKGvemosOv+vYhx/NcMHb2TmOeXHe
tw7qaDNQz9Nn5vmzaSwKl8ZKGWYkSZWL/fbcn9eTndPkKl1KsSL4rFLv8SL2RyHhsYl6TM5JdTnE
xXw9Svt7fvOb/rm0cvQt8svmWR2sy/jYk4r3GGMMKWOZEAdsPmX93e0W5VQ7Vb9/HUogAwTGBjIO
xxEzU5h+3xKWZpI5tdAosJGMuhOlvVF2J9UlSavbNh8RUlurt+hHeFxJekVx077VU6pO7t+exW3z
Xt1R2dpV+/FmSi30M2TgOy5Lje0z3IwzT7u4fBRcUXkhTayz5MdF6FqsQqBOXGKCOLmcJb5P4gnj
G42I6us9+oF5Yl4ekCM+E90VfY5mpJKpj35Sv8+vjGCnuqFxyTZiZD8XwS7RU0RUZG6FYGxYtjHk
cuFGS6unE/YdlXw2g/UURdkuJ4Eq/xosh3FxiPqm7erYb6YS/0riSVAojHH8iulmpHUax8av8cHZ
P7gNlhc1rYXP6pFFIcptg/qGDBFSj8VlhfIpCbt9/W6U8UD9O6Glp3PxvDju2Q4awCNbxj8T9Y8/
QpnKphPn1Ty2ZUVbn9nhvRySQF1Z13nRD12DT4WGI3PmkqrE8JvkFaglTcQCg+XPpU8hI6WE1kA0
hdHQPw86OsiB0rE9RjaKbChi7ZsylW25m4fxjTThQaYFBW88FljruSDaD4G3ae4wbt5en1hu130h
Mdmjo0HPvzHo6KluPu7pQmoCOUk+6zZZFv61/zhVpIov8ocPOHvi8z7jt9k3K4QN+uKzom3nPo6O
uAcPH+2ilZhMbgqapRqeHPigCI8AA+Y4TtL7cZb49MTjbG5eoMOpX76BIeCHAQZW9/J5hpsgmCot
KB1UmMUATgeVlOQRl++pYuZWplL2Rx8CLDyT+fsMxRAVCHZ9BwlAm+yh0UACf6AvoBRZuYJCkwCT
yGmNB4ofot8uWsx9pq9FtwpXrjGlC7lJarL6yw3LTLbvLvnOTHKKHNB5CXEKgZs/OPXW4aWMxDJe
Pa769jsaIAEF4SXEIGyjDNbBEtfvgEB8H98DcABO4DZxOwjDhVgE+PbjX7DjLpChCTCH3VsyZcn3
TrV76dw+deaNwxsZaTiy2QomWOcnuU+u6PX79OZuy0whOYOhzsIfGHeIE8T7l4/bx+Gtt27cv58z
SP0n/72//X4JXklRrNyalForEgmbCaFeWHZLgWo8lBvrw1hRZfcX+0CQKpWpQSWgEAgmq/kfqQzB
9WpSaz8D+PptF9Qz0vCGt4bAYOQnRyM3OwAEJPEwPnK0tDn9gln073/Si9oaVmlbuxVzLAHxB9U2
zSMVzPU982Fe5HvThkNpsSd884mSuWCYM1QO0lJpmZPmidbZoadF+4L7tqixKpfHYJaz6UVc1hlK
DQFEZ3YJNoBNRtCxXDDaj91UOQrWwJ1jo+xwzIH+xRzKjRNfaO5UyAoLMKVO0/TY2R1eHe7o4OEI
XRLFYA7ys0mPBiu14pGPUTjf2NSPPy8ygNL8FyUOpgIxtykblQNSZnwzolhVzD7tZ9F6IyYl14lx
5+PxMRuTUI1gzDQG9qZSbGsErX3pBZ/aLZmXLC5elov5R57+EnvaDD3B9SFGweaMlliffCV2O+co
OZbweZsugjXIFk3Ky0bpCm7dYRgiCAIs526iuWywgoJT585XgceFEEZyHDf7Dh3N1OSAz3d0R3Yg
ADR9thdf7MfUpconDrbk7Fh3+3WVTc4AnTcUnOOcpSVoBq/MkYwOE9ywTnLMweHfGjymt0klQgET
OScqnCW9ijKGNCTn6PznuuxL7H5OHaMT92H7510iqkVeZaH1W6LIh1qFwhk176qDQqiKUv6lxA/2
Mb4QV8YXwU9AlngRtPcapHxelypX1YhiuWvj4Vx0A/0NJvGRkcx3HRos8xTkhb+i7X6Ldrnv6l5N
jT+KR8WKuJ9KcPEDFeM0B45lDorcFKmpXB92OQcKS8vLLhaNpZoNmPWc8R65Bq5kqvlsyyqWMF57
NJOlKyXYrPonJa1JD5ZzUtB2v/ftsXEv3aY52bMc32QhOtgs/iCEMrfjq5KWFMU/4WTfpFBVOQbr
xuYokMd4n0qgB3EyjPxm2+UJ3TZoEP9oi5aXxaayu35tP+1jL4WCkRKny+6Nl2Lu7CtAj7gyi7+J
IkjBDLZw9hEugkWnUrTs2+y5bHRW665plpg3tEi6beL87kUtgicW4y2fejZiN1W0P+K70utW2RL2
Sqp5UYdsvGqRL27PiFKmWX0P24sOTNfhUKd5GxMoK02ZNC8pRFGcYyFKlD5u7Yp+JQyye6u72uPB
79tGOSrIuq0f2+nBnW9zLc1vTQ64Xfe5qb62EklLeJfLTc30im6q7NIiCHJbXdzq226OIoW5Gil5
RQNPEHvesBesTEPMKvKXZIqC/KPZYTtI4TxNT5dSvL//Tg+4seCWUd08uWz652xjG29ZBdljJ4se
3DvlakY0N6/YeprekJuVVTMxWtq3uc4XrF3amtHA5sGx14fQ1lcvwxpUuuiPZxUdmHP0/wobRcsl
3ZY0/VaxWAyA19bGdLqclaF+pmRZ0k25srE4wBa5ttz5Tc9Wl0UuIaSPnHV9FSxTG4L+u49P4gXJ
94f5a4+NFzG3XGR2a0hXN6YWJRdDg/mpYYxf5d0RbS68K6wDbvZ4ITdZoqVMeddDl7UBHy5VKy/V
TIuC/G2JN546AhPE6NqVSh0wiXjr0EsUgQWyi7v2F3PT5AucBoR/5lHbtHDr+OA58My1AEp5UQj/
nQJtrrhVkqOq/el6AHHMCiYgGSMbk9dPNY38AUcLYlMw5OdASVs3SHMbJLeKMRPlggIzkKmF7XvR
V8mOqA/CXPz1z4VbZllULdbkb+zv+foLn28tF2kntxRtsIZY53QpGfpF2ORxBe+Lr2T07TZvW7kj
6dtTaTQQr8iXa+wHiaaHizt7/4PUy3rAW/Yw2UvPjV6RtwVUCpty3gZlRCPtuYu6huQA4mO2gkcW
pVQzNCv2tW/rOGl/Nwf5i2ayB53wd7uJsO9cenYB23F87PY63UyzO07JvSPSLgu3nmnldW61OD9L
jTeH9YuGfbaSpVx6qsUHTsgSMKN0q11qz/G8yqmpBl6Zh9SepTn91J2NMVVe0kndDEVo9U2dEGqT
umlpWT0Rgj62l1bQsf1oPvz0UhvVb7U9/Wc/ZXM8SGIH22NU18OjujzV0PHht+Eey2r4YxaE38gj
c2ufqF5qYc+vKQbx7zfL6qj+aobfO5zC0yFgtXCXY9sPvPep9u9ZZF/Nd3c6h14b1f3qoWJFONPC
nR9NjUiVL7XwujdvEIQ3/71PVramR6Km+Q8WcgO9xL1haOm/JoUmZlwbbp91K4STatr/w71SvtZF
43ljVInqtiCJHfoi3DB89e8O8JXQk4fppebFfBdu+feu6fpiGu6QIXcd+i0MSUIw4VWkLhv+HGoL
237zpAJCuCTcN+eTGUMThixeMKh+nq1nDWvaVzsPCd9HS+G1Peuii3SSRVDTIeHDptG/loU3/NfB
4Zr53/uSMg8fpfPtAa8i0hbdWtUPSv/++/cTI2UChJcP8yj8u/FY+gGD8CxvpjEjMy18DZbR2IfJ
4OtB6LJUeTeVS1WiXeKlspqQpV+brt+aoQPD9AibIo+zNm8Q5XWd1yCw7osw18KbhtnjVVi4DzMM
bmAie5dKuFn41N8l4X9O3X8z96bvEsVw1UkTHnr05pfhgUEs+NXMaMrfPTQm/DSM9L/nCdqYd0HX
3DRsZ829bH3TCT1I4UIytW8Veaih6/x1p5USWnlsh/nxaJrQf40J6yVcb1k7QSm6eAI/sf03+8Kv
wnub4EEILKB7R5PEHm53NZqKarRvLKambTTqVUGQjunuvwea+82ADbMm9cpuGmZuePa/GfFvdYb3
DTP23/ualazBMHzZetqfMJzhXPmbgw1Pg0L6aBirUd2a+FsJtszwOrzaunfaTa2z8BSoFrn2MK0E
3HRAGJ8wq+wkB+7NqhMmZRhVP/4NXZj9NUQOFT+wSm1fo8p3uMQ4hR4JMzG0P4jGA/hdFG4QNYnC
v8fuTUv/7TfRUrid0aelaAw0gkhOWHM87mokv+26a0V3e8lH08ZkcoRucD4I9IdtgjCcQiFnHRf2
mDBg4f8sqbAQGuFP2L5Cy29NkuoahyDkjyELv/jXxsAgCb9+hnEOd3gYhjA5DNaj+IRe+YGmbDob
4xR2y39fBbSL7abP15ZMmPqhJ3fTMJ/37ahDcdvFuWqH86XzcNbtOuHPqRd+se2uu08fQUcNPwSl
pVnkryZMuU00DIAGZ9Na6i0Ie8funpQYa+rUCyfZ0OR1twtxsfA75U7Absf22VWYx/VdZ9VZu/+2
K6LsHg97arie64O20wkXbbuRr1NvqwmmJ9Pmm8GC8s1KOSOtyHEpLhN1fFjmn6mSgNJ0AMuBRLVY
VIySQcdGFqx2kpnwrKXoIPJz6nFodp0bcTzVAA6gQV4T4955lmguCpmvXSdXRkF0xzIt3vcjFaHs
r0Bt5lyLjs2QeNEypqJnAlw3VU6ThCl7mfACdxicjI5M4k7pPmwMm+qCOuD/VGWmcIhFMC4Hbi/O
s+nE/vJ0ooN7G6dNYpUEP8v8WdoOWFnpVH49xm39DTu7Hf0UVBWwogQ7pofj0Avdx+uH7PZCqswI
jzFetz6fJNvJiuiJy7PZmPQ2H+e5ay/TbaQNug/r8T7Ynd/Tvz5hEk3p+Q6iay9oM3DgR8UKYzUd
uOAmDoI9g3Mo62CwbiSax2480zjTbrhRNV82ZJhduJ6xmrn+zTB49Dz9Ok5K/4X1j2Gs9O5CSCeo
otkEtiZndrzphLoK2XqYSy9l0hetJNkGhjkaDsdYRxxlLCKdz5XQJP9wKTNaGFSiKqXzmHRRNygM
EUzuxX+11rv+2/CsutXwcqtYKJp4u4Zz10ixqUQSGF2YgnZ9xidG/RuB5JO0qeIoGrQsNFLziV5r
hgOINjrLUHStS4wisqCeUPcd3rs9h7Pn7YOFhLj+5XKdu6cctSzQggpCS//GFXy87urhc7rMj4yc
Wr4O6k4oPufafeA5XpCgkPnKRFUv52mCLrmCWs4xldhgT7sObs3rOBZ522vcS60pmushDicWImNC
ezLZqtlnvZzzrTff6AKcfsNyH/BX1B2iI3QuUhDRKD7zCPzOwxzbkVhq8gfptWr4Ykq1I0Iz6FdH
SRxiyvIoni/JGxUjklkQXigaA/8es8EI9fAU9ZDxU9K6+CgIpMQqtU3exzIO1+o4RNsmgWvlgL2w
twK4HG6onaa/1aJhHhjuGSnZgFTtMGMu80ZIlsEwW9d4vPzyoIPMh6uYP8xXt/GFKeP3pozlFpoW
Celu8Uhosi/KmpMzOZOl7z9jygFnS153XRV2Hd37t9897Uc5C+Vgk9l0tl3j8ffzXJhLYfO7mqbP
waZzCCuNpdfVz85LRViwK4tCpk8o/v1vpwzqmo/aJDwOY33e3bavLox8hU2M8fd16H1vu+FB3Aln
mxd5DsLueuhJshGDEzHL28hLYRfWjsjXse2pm6meYv3jktfQ07X0OuZi+ircN1zr9Pvbq3MhDybq
dlHN+Q6NDjs3FNYDbRAbK2KwuFXUn/o99HQgoXc7ePr3pDkeFPkyNQ/udHelnAeFq4UBXW1GfoX7
7NwvPAspu7PpXcRnr39Hx2Ko9bkvweNB5mvZPY+vgxw/cdMj2JL72fT24y0t8dzbfrBrYueXctX/
aDqvJUW5NQxfkVUqkk7JScAcTiyzmAgqiFe/n9Wz/5qZHltJEtb6whs0m9HZltPRa6HFm/i7xqDU
Ru/95uAI5vbdj3lx6Zi6L0+13vsOhiaixwcCouO8QsnvYZX+WJRhJ+o4FpYnDNF3v4GjPMzibEy3
G1zXGCsJ0GStefc1l2KrAxXFkTi7krNcwnWiBcjtYe7A6mFK8nIRJ0WriGEK8+Y3Jih3ptiXmwMo
dBDUx6WBOjo2zdkQ1GHy8GX3baeoKdCuz2I9Qchnoo3yufiS6NE1Npr5OPvUS/GxwjRLGCnKYt7A
lsC5aeD6ro7kZMQKBFI4kNSe3589ApABQQ0EEDghBUXToVjl9cKLc6PKys7tqcx3YBtEttSrMEeB
rB/4tUcaj7G48L3+oX86vrkvRx1CHA03PmbZ9LAdgHSW5KbYlzgIjb4sdNzRHRXl22Hluagj+Phg
236BUDwa1raTDx/Dm6vaxhn03GcoHFMyl5YgsDpOxPPkUEQnphGhKQ4YIPNkOnpsxCSnKQhxRJSX
BXqcDekhnV0llbAIErKqQLk4jxoGHE5tIVHDRehgS/JxfkHX2SSZj29qoI7yqF3eInmkJVpiqyPE
REfqSMhQ/lxMTrBfGfhP/kkxYhGuFGzYP3IkMM0jsbbs2pQfwn6ohFgSD7/Dxr96HbeJ5OAS3/xF
7iP6wcdFQO1mfAm/MbLHo1tyGWVJMcysgfekdYYfgzvLHcWrAtYPL2E/egLBcQdoVX5j5C7jS1im
7xiGXdqNqnGZfqbveCbELK9hFVS49xi/YY9quIVIWdSNtv0ILYH0EhbjKn6Oi7g3f6TbTtBGxfg+
Pq+a6Aa8f5mnYottVMWPlN+m2/v4kZ4pDs83EGbHaJDywS39+ze9jGmV5dNbWs9vaXZ4TPPpD3Bj
mk/v4wzb41uKUNvylrJUYeTTLNWWpa9rJp9VCFal9P5u7OUZV9vHtEJbI4N5tNdHP1Oc8eu2mDfL
87Sz3kwW93kLa+s+j+5z8adddtb3OXXeOfaYJ3qEp/u8aqzVZ9mwkDJ5La/zhTLBs8a5zLtJZ4bx
lNEb9Xkld93LXBKO9pP0Mu8n6nCPhjFNVoTmk5oGHabYZ9xBcHYHjagOe276RHRXHm48ZZKBif6N
UFceqUO6gQEiLINJ+hFKHvKwTd6BNKxsztZIHnYnqNNIw7RNpGGT9uKBfxRYZf5wjXHSoRIefscg
wzyddmnBz76vWKqZdn3k1XmJ1K+HM4CpAiHuHkA98acXC3wyDxt+OMgksDj/bPGualOs34plM9bg
n/0bg8/ic7GUFonfxevrQrVZhseOGulC4VCEmK74RKeMY94XYlXxIcrDKYsC/GBpsQ3VrjyWmyp4
3CBYbd8XosOp2tJYt4+9MRZFvKWLX1kBqjBNKZbVTfFGDUDHksZpAc6ZjYKqpkjGcQh09T+EtfhJ
d589ifd1W6z5bwmxvNgkPwUG2xVHCwaR4xFLsRsBus54rP9bBLN0Riyx+s2FEexyGj2x6QGdkXGx
qFj8zTcRIwGrMgRQ5wOt/QSxfp7x5VM+ObBciLLz9OYqIEhWYuDoAMUWsGy2baN2xu7F10BS+W/f
HX7rrzgwlisWmQusYAH2gHfE0dy7hnhxnomDEoeGlZkwG6LNLt4RG2PhBkMhDoSbwxN/BBJb/GRD
HKNY+oHAtNi1QDGwQ/onQBpu7nuhMYJufLEIG7LRNlwAAIyrBfrPqK6N0SbCxtsTn1QLhrAdLkcz
sTlO+4o7cYeWoDgKgY9A/p59fllYR1OaCWD2YGLCkVuAxr+emNy0Ffvk0Cokpzk0jKxq8b715T2x
BJR7cYk4B+K1ONiHCwz73+r/XxjsdWf8b3Nikxd+/7IXsS+BeP9vk6wkPtj4jxn7mIkt4dDhaitO
xYILBEj974B5HzcRVhcrik83K64W6/63yXrXEV9A4Om/AvN5ccTuxBHSH2CnHDNrv3fou4ujEiuL
o6q9nOPk9xQFMAD12HGarMYXvM3E5xwYGHI+b9i42AIzwd//kOT4s/HF0TLtruhwizfEIuJtoTku
XnGeQXHwAm0LtsHba4zFVgKQLt4VO2BtKJDi1O7Epun6cEziw3/b2VgbrpjY1r93hXa5cCcTKt8C
5f84iq8Kwp+fAtdPK1ysfLa/iOj9OzpOyYImvFji74O/4xR7QQOd/REv0O7+eSWvcpfO8SYF9u+g
Eh78iBDEbnLO4N8BmJv0uwBbix44x5kF4mgztNTFLsVrsf0s+PH1fp6wVj+zxL8/57U4HLEE1gl/
G2OJvwMUWxJ/rk4WZIFYB9V3sKsBQABxlJxy8EOCjcB+wF1zMv4k3LkSWdDbgWJxrvgLcV6+4d/x
0+XlTSDqQPzFxm4Yut34v4cUOpQKXiGycw6wsMSnLQuQohTbI2zhEz4lkGCnHMqVCI5DcdjUldPQ
23FU7JHVkA35+8enqAcl7A3O6h8/47YWe/uhUS82LY4wI+Zi33ztG6//fdUze0SKnr1AWmQ5cQLP
AWAHFOxZ5N9P8UpcISF3/3IxjuH/Hu+UR97b9RY9DpavKt4UC4p/YkVSH46gdP97V9AUOGfCq1W8
FG//d/isD/757w04B6yT2be12AqRK1waE14tTAfBm+Da2DdQw7Rhhj+DX0ij+b7/9ghlEsH4v10C
weAb22AhxGYx3wOFwVvQHcTWYJoAKgF5DMNPtlpADThqYPpyC89YhnOIHM4VTx1BqJd2ID5uX7EI
oilgNTg7bIoNfo7ZDHDpEwtaAA4vEw4LYBFwILy+6A5qKiX6XLWDH2/bBl08abVIbBImReN/buGV
8tfAvxReb4CTB+J9af8StGcfQL/8Dm86ThXRXXH7CIn/gl/lamcfo2z4n9otRNfvV3jPwrtqwRcG
4CfMyqhSh8rNrRX3MUI4KP8FpRQ2w3fjlL8AwL9ax7cyapElBTrgNnwlB7wFVAHYgzQ+P7r9rOiu
TTf39NrEZ7jIsuHIOwQ+IXB8eTpxQx4Y2FnwKyo5qu6oRMId9LC87i+43bF7Nm+1VXctKKR6CfSG
bnNUdQEzm2oHMCrFAfcMtAl/cTBSXQvmyPNtymGpTGQugASiVWDdQaH+sEEAgQLqA4JPbQFH6AE7
6QjdMd7f0OFtHFTLkBWBiHJjkwpE0An+yjV+iyDu/v4CywA00UVz+WtK0I8qED32XUL62uGLsu4D
RbyrA9v9XEVQGXpgaO4ulBWWhL+Z38Uyvw4wBnj1CF31SWeACylgCtClsDlfr9KRcTVvkvqb3s8W
SmlX1ZXBPmARu3G+E9AJYM35PgDo6dxXPbqyAtYByKKQkCUQAA2+EuQKgdUHvwBhCTJpiXmHBWVi
I2ohQHYFfeKKDi7c1KtTSTZ/WUXqihU5HMAfYEfoFNJrBGwBaCKhUNb/A04A4Wd/wFQEUqOMbqqJ
zBYnBnwPyJtBblaTJxyPrwEmGTgNMmNA3aABMOTBihJzRo6wVXasmFZ0qz9V0Ef7jq8nfXRO9ZE0
RHNLhwS8vyMhDOx01WC2of5ZScLGwl4SmCcADzwCITrBmwK1SciGVByenADuZFcrjBYRGcBuAC+u
piJZBcAXBMgmculUV4+IudwXCHZQ3cKcFLUaKDxwUWn87c6qDwruB+J94FxBgYLZoiAtmfkevcoc
nHFj5FQ5PmYGPWPfgloDgws2efVpjBYN+0qIMqOg/MidzQFx7c/V7nTN21W8B8m7lIyi9dgfaLzu
4X5S13jW9EbNXmQC2MGlevAKv3u0CJ6MJvFtXi8v/iDOF9oYX5/0FXbdNwrsrY1+eaSZ9NUNiQSm
9H9zPWimOAkIT999HlOooJ5Jiq+MJB+BF+dHhtT4bYgXHY5mCG35xIb4ptXOPPeaoKBVc/ZoBns1
1cGORd0tEJYGuttYlOyCHMijNGocecRZ604++xwNC78zu2yv8SeiMIuPhPGFowdaGf48xKcYXaFu
jF5KriLYxh0Hv8fAk71CFhH+9t38Uk4F+8LJQ/H0N+GFlKKhgOP6dBCDSp7q6Q/McWu+Th98eVD1
giie5ov78OkKl2WkZiBPcnDmG+SKUBiQ4SCgTgGi5zDIsbUxPjs53cR6ek6a3WNSYcUFwhgJRSYW
Yp6dlNagTmccKKIfNeiqRfu1W7reUGeJQQ/CEn712PUpb3KU8UGUWg30nHKcvtTGZDG8Xmf6FF6J
1rN1xNl7mF0YP+x9cJ8Gp4xBGBrVIEyRFAQwBc9P5t7FGRnVcGOgGqgWf/uhPkBBzOrg7M4YP7wt
FEiei8rlv5qCEqdyl6FVwAzBgL8j2w7ewwHJfLZXdg9ERf1PglWT9SAdvy1/6zeihWsFZhpR84Dj
MjsXr0Fj6LgJ1XkVvwTkiqKzkSHsA5AOVTxUUIiLdkr4OGQHnUo+SFZAZhW8NuSw9RkITRi0F54T
hPUWvxgK7R5nQZLD664T5zPm6dvsPOun3fS+GBzKjtHloeDcAW0GrSvGWeO2/nAwV6GaB8UI9OlF
GPAIWq7gnNYAp0G/LB6wRXm2q91PcyqcCwG59UyedPKOMTUkpMWvzIgmkony1b8BCXlgk2Bn1Gzh
sn8QLDYvUGz/lFJlBFJVBCVh36PJZHYdZEKrbQvjbntOX33jnH5P95KiMLeMWS4h0a5uMwLvdOOo
owdA3iJWHGIjkLkrNVWFYlWe3C/en6AFah1cklthAeRGxHChHpuknaonbd9ddmbf8WDZ274B39Ac
hMXADU/eTL903CPoA1acyMfn+n3kZX62PkxCqIPnpkzVELC8wO8YF+63qUSRATEn/FH6gDJWrwOv
PsBUaU7yO/gGauJTlOovEHLARqMxg6E81QBbHeZ+1+pb+ukT5VEZac5r+p3/Tl+yf8Alc9x78PLr
+0/KQwzR7gZH5o95H+WHbPXxP9RjNCwc1bQ+4i8yLcZtxPsJ9gjdkAGE+qJ8kEZKpMZvEUy63YTL
WNIziimjcPJP31M2zaZKgkjw/r19xqJ+cZ3n0Z0BF+FukCytk13srvCFcDhiLtqF1lIGLcVqKYnn
PBgGkOYL8j8a5CTjR5MNsgvTXsdsERYqg+LLg2h2ufP2/MArjhYQbGqe7aXKwpjjzR+HD3IXeA3w
enAR51Y9dqeDRTHWlkB+UcoC+6v/bJWK/LydfuPGL2adaedwnWWT76zr4io61VwQlyOuBOWnfpSn
33k9557ghva/ATWfJvr42uK2B3GUSu5mQsBkYv++O082cUHJ6zrGbSYA8Izl5oihHszusf4a9ezm
FMJMvsGF/jpDP/F6/CzuR57YSrO1uLe6LVQxwC/ecXGiveRc1u3iN3vOX9ywMWZ4dK0YQuJe2gm/
QAwEaxcpFsh1s038UYLPwG94qGYPzhBWaBiQaEYPx871e3Z+m0jO4AZafyzlhYcqUuogko0PUyv4
r6EW6/4ZGDFpJOKpgAxq8EdWfwP0y+rmID1wsLMfRXC54hnAYujLguEzesC7Jx9YepOnXQ27YeE+
XVE/nyqjHOugyQa54v3tdImEHJOxmXXCZlEfkeNlMAbVAg4OdhO9sXkXSYDpzeqkzyE6lOdJhruo
4tHxcAGFF1uNWqaG9llKRAP1ntBuAu+SkspedmkIhVx7rvb3KEY5VOj6Jo/n9j2+Le+javYKVSop
qxYxzyta57bOKK6YuQae2VZQuDWvyA5CPRf4Z8YVRCKd81MM31K6AXsH24SzsmuZquA0aMRFQt8f
0zSjxKiKmw+T1HLFbcVfxWmnfecVAdFyO6PW4R4YV0br/dvHcRC20FEWWEL8ZiXqIkAUZtRPbQXu
xIFTwIP+gPoFjgocPwKxGiIcJIIo7EyaJYNnZ/tFSGIhDbtJTigCysi9oaFp9WJ0zvupPj4HzVAd
d+wrVaaP0z0omT0gzEMljnR6gBrlUHhfDVZFWNhMonOpY8tBMVaWKiI/ESkLzwiGhvjLat5LDDOf
ael8Jl8038K+1Tl1ThlzKFhlTdw/LwYHBMGECyD2f3EtWxu7GHJv5cSvSszjOmAkX3QXiH+H3WkO
zoqqYbS6GgEAvVgPvvQGgbkKpURGte0r2iSMJZ2rX/xMNXhzY1AR1IGbgyKGzIm2Hdfkm9zQvRmk
8FaNbUMjmZMUvpLavfPUho8VzyQsDLSlDBwvBlAjnnaZvFG+5GpxWYMaJ73F3UYj0/62PNJAVjk/
hHi5I6OWjDGVf/Oz6ZnKMoE78+TwbXZcWRXzzffnK5MzxUiMyd1XoqEDIbkP+s02PmbDF01JyBBz
4HvjPcovvjwnRAp48N7Hze6x5/xex2VtXJmvpvBP3uPnGA62lSXtrjoqu37IzHxfc0KrYR9pPuR7
OX81W/W1zCnWj4SowIHW6qLMyvlG4XzgfnaPTngf9hfNIkf0SRnLmIaelPCWMCqMdcnoo1yASvHZ
+2LVO0QYm9tP60YIHIIlKESZDJqEatcBpyt6+T/ERoDfedcRw8hzXc9aclmjcIPVxVLx4HNUJJQf
swwL9OucVvMQ+S9gewXCXQ6iL0m92yAk1gChNTb8e2Bq1DFUO3rbF5K/XQ+7ERSMRD0OV5wgX79m
FLewFqccWCQ/OjwfSGG8LUoHFydt8Dj00dynRpJ9oZmYTWP2U8D6mBU3C4YRnkWEUrup4lMvY5HH
kYIjha/XEDQ11H0gHl8f/ZbjYAbPwSFXImnKg6JjfgrnmWjbcty4OGis31R68JF1m5m+uy7JlADM
gjn0r1McpTJa62NAE5dDbZX2E2YP3LGkllDOVCF4cQfV1G3uQP9Bv/fnNHwBlV2AqoO9ngJ3V4AA
IvkPpjYDp/9QSPttftLB/cTNWHjM6Q6ogvjpfIbPiQQOjmANdKRQ9xysqAkXCIARvpnYjOGzTSry
8jTd6FCSwHUE0a+X0wOlR0Lwm7fRa8pzm2HKHA24N4Prlom6vgXa2WZN7kaCC07YwI4k9+rdgZgz
21/HF+89fselw4SHxslr1XMvsYbP91Ss1HOhCHWGG91QWoc9b/ZxgXA5/WT38nKazRAVZXn0Qm+N
o6Ib0itMdciT8UABIqeL0EJHmnaRuxCpVCaSsQdNRTpWNaMmXyvCq8FFZfKBLATyKdCLvvMXRGD7
M5HQb+BB6h017BDM2xKwCMMb8lgTLWz8viPTt9Mi6rtv7oqWGwGtf3hgKPxaIg3FHvEx5JaxGkcK
CKo4wPepm5DaIV7Zh8EjtEOhzB+1o+RhlUlxjDuJnxfFLSbQP1AHswr/cyqAIf38xwjFK/AtpuSW
4GdOP+AAjB1GZ32bqmjgG1n6a9nDZ9+fPJbS6Bpf6V5JZjGknwwHFc3rYbFmzi+RjvnQGxn4wtWx
hCpSTRTJKUcyGl8cHCPr8Ad4U10+tvLLRiXzUhvtCblH3RjSuQfggnwEV6Iw5T3fmPxlLi/PACpg
CcO77RsS7EyE41uRRGnrM51lYCo9ntncpR2fn644YV9SHIGM8xQxnEn3QIdzx1A4SHFAuKoGbamr
Lz/cD2KFmK+DQdu/KmtwNx9IAr1svpqXT+uTkpRTwkzcQdRWOBhUmO+cxyUea6qvutGRs+Uy7J0P
b1AHEUODz+QKo3WIB0VlfvzHtL/8BefoHfzEQERRU/JgSzR2ZZE4dshOAXOhMtOsql0lu6KkcBRy
iYiX9BHLWmTrTVp50L0dzv12EFWB9DVLcDxoi4CzpbJQON8BatVkqs6bggV+O/CHFs1BAag9Y7bS
NeYI5uanjRFeOWn9K9AhnwsGZemKsr3Jui+aDDlFN4R5SdCs6tgNmfdakoMuzc/HHpe/9WdXmAVp
arN4EXqRBJEDKqaEWwU3GLnqikhE5H8MHshVBfJEMsKX16IRWE6YBokI+aN5+UGaE6Nuq2Hlzjqj
zC+Xz7CipRFvUu4OF64LQvekg9zEH2ZPKN3z3gingPHjSP97SOKER2cDoikA7WTmiZxz/+mM/7Ny
R6CZ5g9fRG27vgrWC8ak2cLkQvNGRXEQtQ/njsjnLl9suJtpzxNMH0hrEfmGkIkWN9J+hKIquavk
1bhgwNp9msRHKCJWkOaYs3LrtSNU/aAYDqj07wv3xx+hO+jo0xqptNLqo+jCk+gMhogcMp5O26Cw
qJohVrbT/XyH+8JTtc+l+6HmHzLly+ljZ3XQ1oJAUdj5okLNkNpX7nQ2HmLMTypBjgVGLWoDNj19
PTA/gzWsUew/IfGJFxy1rJh0fwS1N/x4lfNcPloh6Fq2hny2eoke3dWofot6RiFyNFOP+GLdMXUB
kdjDCwZnpQJFM7+rUS4kEVfUCHqTNrj62qg9odEMawZbn+uQi4LNI7IUPsEk2o9c6wSMWo07d764
zji/twnJerFWPKqcKQHHRTxX2l5ZPg2yVk3wsi/rghbOhBiLprtNWDglzbJv0xV12fyY05ejQTzS
Gf4eQ3JskmgqYt3056KAdQ/J2FfIId+QE8Jm2fi59xMNV/oOVJcRpCYzwuUS1ajOsetLkICoilDH
gToGhqB1tj06w5TQNGqjNPtUxKuUJURP8ndG+nv4gvY4zaL6XxIIgKgwyfXicnqmEOdXgUKc3+yu
aNqG6DxSP6Gw7Aw8ovTenJR2s4fceT6QWs+pU5wLv4OI+MYp0M6bnSdUXDpR81eTkf6Gi/V32DWA
YxnvWOKOnnenj9Vm2QJrAuU0rxEOMT6UJnvGU0QtD0c/1sMsIUTHxJhglkfTQxu5jrXwjJMKSQIh
lghsJjJS5gQ7xJDCu3OTiInSgPOpHZQDvUiSZO51YuLFa1ZNrkvlqPFQk/3DAIUIeHxI4WMNjVJL
7+j3RF2fglkwcO5eTtwVnVcv2c4OeYpkyETPzdOd08J5ovQ08NsFYdV9Jh8IkJyn/URULJv294ys
1fw6prDnk4cbEG3TF5XZNN/1GODd27YCW4cpFISx3SUok9vy6W7ACFGucSi9BAK9lwJLcbvxhpQM
zR38QwfLc1qKnN4fYTYxusU6uJ7WVdmKF1MPTr74MnD9KBZDJ9TD5wFsGsETmN60NMGzeli22ppT
j35bDEv8s/sOiRt7Xp28aPo8XLDQkbLsBfLoNwK5AjE3pWTzoXZDUEUfiTYJYEQXPCQ0Ig93WtBB
A1+H7GSgPeqTO/VsakaiJISd8xEhfZMJ4z5ufARcGJZl6+EUo75HzRaswYAC4NmkrqJ5WWb1nXOK
Pqylpec1DhGF7hBQ1ovSlb0eICZ4MjYcaYWaMzNt+g2Z4m9r5nBm+M1Kj2n2i+kM2zI6PPitTeB5
Ul+vJtS0tW1GF2e8US34OV2CNoiOnF/wm/Cv5tUUwo9HC6fkPmO4N6bJa62jDbbmjhGlauJMUnv0
Z1bNSgPm1ndRjEYHFS1qbc1oGL+8szUhfHUK+B3I8RyrXbFoD/3kPq9PxRbvOoaCV9/iXJQRBROM
/xrCABTRAmZUhIARbkBZHQAm3p5EqAdSDjTvKqN7IWs35JPK/XMCEJNZ/P1tRa3nhiwFTl9gGYDM
XuwK0flTSyhxsfp7KXj5ains7uqffZGCDp61B8pS9aj7Mp+zl6d7YMxCdfpRjXp1COvV+YRQrIfQ
p5Mn9ajjDpbKvppTq6tOWvK1ad06yg4rpNPgg8KOW/K4EiIwMY3guIuwXY8Rjbh4smAZo7JKuNVC
2VV3kqUafVfMLijCIVsGKgC4JNztr02JrjU/bHRGWYiSRsbElzu91q1zs54xWvapWCljDCaYgiTa
fck1yJGRoPyLg49EuQ2uCCMMU0mMFv17ryacKy6u0AZ/IyxX+R9b2r8oNASbIz6MTELMA5r9WsCb
JO2h5oRmSKxG8LEmoBo/6C37HU+eUgB27kHrlYvCfaM7Q/LZx49oECvjTfxIdKQmSvtA+dZtvAuP
/D1GLsksFmRIhd04W8nEid3KKJ9bl+BFHbswmbiA5zRQEufSugENMCnQqGBiQ2eAKsFKtxc9lxG5
i5o/V3H6HA+iG/ZEIN+3XZ66KalzaQ2oH0DUv8R51AuU/Qvn4MnHw14MpuZKp8S2MeU8+iD1nZsK
XZWQdB+2zvYGstWaAM1K3kxOa80kWilcPD6ocfzMAmvjj1l1BF2fAqw+fAd0RBC7syn6bSZE9tyX
Hc2k0ubnznWE0DG1rXfS+wYDDD4gtf+VWeS0JvvGSQndstUJQ/Y2+CZMoEa2whwOYQ/mY/5+MacT
9a1sQvSoohEBOq2fCM2+G66GlHeM6+5NG4dubGteT9+AuPy1VEUlW0l4Gl4QCrF9SCRXNUFBIEo4
ARGyU6zS6u51gFTAxyjhYELvb+LO9LvqpdLq7FRmPWqmXBlmb0bE04sZHSqtl03oOWSTwU4lwKO/
+DcgbcLW+4Sy/007yJMIUZLMURbfdT5huvd6w/vxPrsl/ZBpsPFtSm5Awic55XwBgqNEyPxXJhoh
gUz1mqsnAgNELC6TXpiPlCNdVnCKYKDkUX3iMa/nlE0lm0tjb2bUzU0Qu2NR5+4bX5TCil3B6Zpd
nZCbni4LszChD6NDIC+r6GdxhQ2K8mTxsApxb8XFcQsdgZjo9Dnd5or94kF6zzaL856ZZEaUSGXv
M8eiuWDoQ+8M4e8rLU7RctdF2wPcWYOW5GOYz8A7MaHkZ/Df6FgyYnNZFhiujkFu0EUFD0qtrQGR
kw3b9MvgqWwly0+w0STpBnZJBQHoii2oHZknevaICeI2y63aGCt9S1jiSELIUEwZCWna3YYejTcU
1ldf7hzZqhdMQ6r9HXWZGsfAkMBzCklLzKKYzum6q16xelqI1quButNDOJQKDfVY0JvUXUOkf6SL
jM7dYAYHGA2+JKfRfTHezBO0uWnIXwjiOdhkLTlCkJs0K4Ag5AGj0yE4S+IrA1O63EcIQpJjXikO
1EmxeoAhNZ7z9xyWLqi46Q3UstN3cGRzlTIgpfj9NYA6FKbl6Sc8W1e7dCT7ZyOigessFTFaaiBI
wGPR6FgOnG9t8biG2EQ6uXMJmtqhX2RQlEze5EwHyUZo1tZgy9OJiYqWZ0koguigTZ6T5q83qyFs
wW3CdEx1ZArGaOj2jT7f9WuUaNrczEIxafU1ParwtkYli0liA7gbqBdYPc143vF3sOksnUnOZfrt
oj8C+BPiaVTbj4ga30GCiGmesapFcWlFrgOi9HjX4P1a1RAnGwZ0o9wxFF2Oz1lQiyqiGIhqR0TJ
ZPEV2bZNh4vuGLWw37+MKuyQHvoPR5r1vW7X8K5BFZD+mZlD/Ex41SfURRZiJK+e5ntExZes7LKm
hUPlmyL8gnSGWN7tO2Svos4MrvQ17dl9Rj3q5ZxLvTHqY5s5ohSGer2hOUooSolYxdHCoqBorhDn
WWxW4DUk2SVn796AhlxAaaFPp13dOsS0jjodmevtyJ13nezfO6BTWBeWmv2jg0loc0Np0Hoc5fEz
7Iu2Cok2Hbk3lBMxaClL6gwb1FKWVGAkcmFKDyViHsLxd0gbTvLQckBLdaall0TlAWR65SprDGtA
l8AbEwcyAWJak0XnyntglEkMrxtH9CY8QhnAq33JlGgqY4Kxpa903XYHNrMMpdjs51RxNyr9av61
A91SiVaRYLCvQeOpPifx9LaQjvKa3cbux0yVrGWdre5YYXB7DknZwieMMQDYIz2EbInUDx1XcAJG
7nXHuJFaDEuPBdVMmLhdRzO5mpS5LgYzA3XLT3gaRNBwUUhGWWHHLPV0Kyy3OLWx0H2iP7eJ1RX/
DVRDarjuT/s9IjAkOqDLBqI5qEYXGVYvjpHmZ9K5Wefle02iT8BPxvFJ/jL9ruXR68MUkR5yMWwW
5IY051Dj90nU8cTCyKrC1356PV6Cak0F9s/T/RLIK9n/HUiSGcqS61qsgZHBgjmOdISZUo1GCBgh
2buJ3mGBTkucY/Ak8I2F1yLzgzhQ3DpddHippx73K8akK9Me1bfG6pl9+vG/QDfVMaF2VVIXAT7k
768TEIxGL4DN7mSH1qccHLQTyYwjpM5gHigu+qUTGVEoQBc/IpczvnO0cHWdNkHX30yRJWJaEMi1
2uuuiKrahBvrBlneuW+Jbln47MD+qvx6K51K/z6GoARQ33p3/V8e3kFjaw5+C6NOuhl/wobZnlSq
4KnYNYzHaMrs6cLVBrdPrLq0I6eVQYODxmXnbAaS+TuJW6QM9enZujGw8VgRwZYONr12Ffy22eFj
gUIWsPxNolKuNyrUCAB/gl3YGDL6XiNtwUjAw13N+hS9ozHRfEtMdezsNnMhcwUl64w8pY2DHbz0
P0rSwH073biXPKOeI0cM9vmY4isFPRzJyXl+/guMDAgK+LtwmV4xNDTMB8gzxhc4MP25Mn+AF+OB
zYeIGUfMLfUOYIuLNcxUnhdxsYViZ+8vDh3Nl186tSubDHl9h9oZOSMFxoeb9AO4wSigXaabkbyk
GtzfPhCzVhe5uaebU8+/JrBNQGYTnuviNv2GuBSc1yIHpe1yFLC9CUBOc6U4iiOTIfTw0KClu0A1
ELQGLeA9z431SuiNur+TurGhAUwah1uYWCKddUR9kpjs3bHvBlVnGHc3Dxk0U4kA+kjoLHQ89CJj
sh5Ox9n7zNHwQFh4QxbI9Q1++zfGauRB3JuNJbir4plWAN+Y1294hgFEflduNyNsr+ByQMRT4FqK
JX7+E2Ec5ElAp6iTjz0I0BZFX+28fUbltoi++/e+PEkT+hlzGFnweGAxZt4SsQLcMPvbm4dMmVf3
OBs9I0qPemH3AVRAkPgR8vHwX81Lwij6Ou7w9QKR2wCWB3Ge6mbPVYdgsCmOTFDxAagkWBXDZ9gC
XWjJHNEDnb13P+/N2XWgqaafB+lnZir+WYzY5VDfMW0D5RSyClyc0kQee9qsNhKYBS6NdngDQq9s
VeiotgZjNfXrLGUasSjlzOSRDUQIHu2SZAyglns1ZmzepwghMhN74FXmFiVqxKuHdC1cKnUhuICd
sepGF/onfnf/BvpDnTchreouAUtZQLJqCL6Ke6Gbjg/0qZyTX0JCTh4BjomC9QI16zZW3MpBV6+x
Q2h8OBOYlSWl2EeaCCyaJeYZbYwYR9IEB6rzLqZTzmOL20g5R8U2qmsEjPFBWONtbnSMMXBPtCmQ
2wF239KNyykDfM0rzzjPutuzIARWSH7d8E5QBDudRLVj6FbmZAj7vezXXBvdhxMJckCEpqv/8FFn
Magx2zALie7Qh0AEhuwOUhsBHUJX2Z8faC5bOnKzu41sIeshtHoIVz09ZKwDxZnQpHn37XymQ0sN
2yPiTmd7/4pS5GmpAecmglik5ChBKaYoNMqT85wYmBLR1R5R7ZyevXarf2Bx37wc+x0cAiLSORzq
jOMj0sloy/QHcdF8DysqqcD+RFbedZhjy2W5vNFo+gyztR4/avsd/nZcuRFd28EE0Be9WhD0PGd0
rv6YA6JjRpH8zFVwyd+45rpB5GG3Dg0+8nwDbEq7pO1COWXplVaPugoMCbsT3xMQ/wc1ViJdjG4P
F8npxxCkdMKY8Bo2rkQ4L2NeNufjLboUW+GfIu/lRFmjMlLZmbCVxveUnJoB+kJTQJR1H7iRTDew
1r07t5NkfX0o7EjC4Dt3Bg+vWd354E8d5CoQXUJyhpMvJnE0b5DUgCi/f1Od6HpPnT79+EIfkL99
S102yJG8IDt4kDUV2GgsDj0ZYvK0C0sQwhyaGRHjIsBG9Da4db4+/hQ0qOnBcOmfEz7LgD93ANx9
zUDY7IL2iUh8pWDSBBlO2Rc6wK8JpNMANAnxEp0JTuaLmJg2aA/LBese5TZGgqRa9baMnpq50hLU
XCj4JiDFtqKMSJ4sn/pW79hhfAtRmDE5sVbrUQmfACN1yWkeESSc2uqNBsk36Prtquuraxig1nNy
GzEuaylGHMZlTC+MjrKgeZg8IbSbKLrBoJJtLmzpsyuwdVz95mPKw56xQ++ipsAmuPB1Ana2HKqI
72+EZOADBw1kDOIqolLuSSQkzuD09q/7O1kPAnhJHRBTJ1mqBo2Dzt+FjjMck9V34fwmHWfUblUe
WNqL14MSvKBE+v3/kXRmW4oiWxh+ItYCBYRbRhFwnm9caiqTiCIK+vT9RfU6daqquzNNhSBi73//
w743g/EmRcyD3/+K4jvrII1UvEdEcry0gbqLwU4SYsfQ2Zw+HVdeI3vRGpyK/fnATZCDLIZbjhwz
V22MAcgnRJ48rHecY+hOJX6HxoSD88upp4w5dTSeD2ziwMfsOTgHQ0egS2cKUv0RjSK4392lXFCj
H+AyGyRPczFiQeg2BvrQrLwpy19M6Dk+GQeI4W46aUIYrpvDRCKeClnsMlkydTwDJlHDSrgJg0Gz
ICiqcNyf05sCj/1jZrynoGMYOPp7dSTjG0B6Bs3XsXWz8T3gXPPS6AWOZQ4VImKJDYifjNmoBAxf
ra2cbggAn9j679WciAbZ3r5c2Z7QfQrFLRHuDgxXtx1V7paIPYy81LkSDCKcn5x7IE1KVI1dIMci
Z8X/sTpxLHWTCbXs7aIzQJ5mE3g6s4ztOWNMNM1OPJVPRhTyiIiL830rz5k9qPOSEpX6xSHMbowA
mU2fcGBE3W6Lb4EuvNzZjZDyghPydgYBZfGbh57Jg4GQU3SoBz9dFscbTiHQeL4WA0nuVEto6zCd
clPVNUtvRv6C9aagJsRe8vLoTXlYus2/oCeSqKprzeCGwCcSqa4MBxblmlRrE3dWfGTw0gwxfIhU
yMkjjhDhItH9vfcP7ysWPJtDA64Br+M1Kg0gQac7G6sPzM++W5FrB38C6avu47/K/BzjW5LtvmCA
b8P+/oLnl4Aru4eKDDf6iTJJI6Y3Dw6aZecdZv3tC8Tlw5nCiadt5VF1zfDS512uQfOwIlpn6xoj
g3TJVrVjheY7Ch1o756EqteRHFgvLkRWeTaYYFhsE8uGhgakib2npuN3dHSzmqXXXv9MVCapWQo4
heYZCk4GbkXYCUoqqpY7kxwqu4ZelmED508Ga4LUUru8SvCvg+/1Da5K5hWuVoyUhuoILwLQmeFB
UHM54wmYH+qusuDQxJQQ/QpKisJlrek5qjPoJwtUnkeWNr05sJug7jBSyecfoDZAoVbwhsroeZ98
ruq5xzLOT2WaW3NeSRmmIk2qunSIliBr82kJj+q5vxNjHu0xolc1xz2GlNPB/Kl4pGhWuUML0WIR
mnLLH3FJ+1BauKw5spP8/VNfAkr4vcmOaHZ0xdvi+BxD+5p0hz/4krTKFdBXs8qw83+69PyjjqK5
zzPaOydTye98xqvqRoAeezls/J5gA8KUaQ++gqMb44m3r0UvRDMGWtw+E7Wb7t3GEQDNShsWsy40
dkkMRbsn6AV+b5cycZxKx9/sVQ+V0Q9bN8EshAZaTRif0TwdYTbBlObeRf3VawI952O4MMJus3xE
gTbW1q/pk8KXdPGh2lrNqfmXZ/0YHjxzTqop7RgNlDZuRh/0s6/UNUdpeMAQjHwYPnAgMfO/WRc8
LfHO55FUNvAJzPH9hB5xyZhtsEIOGbXn9JrFlC0iequaaWG6LXF8at08eI3q6EHzjXkDKNKGkK32
gmUfhrzH/K/nJiKgo16AoXVhsYJim9Lt+ujmuGVOEQ1WxiKlH8ESdcTtDeCDvbmRCBpBQqV960Bs
d76wIRQYdFSdI4aENKX3oRSLceBjY9Z2s2GAA8OBsOjrEw85esTBGI0X4FRogIkMLwFEXMzHPyNk
YD71+1b1M2IN8ZxQr/0tT8ptySMFNStWgtyHRsXioQCZlRR8t6gneg/21PgQv7+IMQTA7LxGX/vE
x6EOcZ7rfEmUGA4zP/bAZJOsFYqZr6+P4WAD3ptLDQ4mYUIsVfY5UC8D2mdvCMTuMrj9ztKIGQUj
M3KoS/yGtYngwBu4EuHNsvwYdLIitdHcvgR/gwQ7IgiYoL3tnl87X7q+mk2I1Gkb0rdjYhp9A1wQ
RMucCm86y21NEeF8yfHJISS6xNYlFdYHTkOUwnSQ8Q9usegNQ+Q+gwarDFJUfYrRm+kdHA1pKrL2
xefp3hbIe/jT6HkKTLcZDqnCXFTa4MtZmuHP2hA6ZNr1/Oei3Mtm98Vrj3VpXI6a1nvvEYP07L+D
QEIqzoZlxRwhBKMZ5Qym7cNiDCF+3Tlv3EzwGjWRWB0Qlss4TDMqZiE//8+scTVMPy+fDZOz3NOJ
6D4pEKvSIWhWsce+uEMcGzyG6iILjCWPwUpnFUm+jBOgDT4TSM59BAjHkJByVSNxHb78iGiVboH5
g6WF93qU1LyFfPuNyRohF4OPkW4/iw/W1fmEy1bO0jOFuoLAeCcWy5dO7F8fSF2BBAprmyQcDJ+z
71iCJznG4slqhH87pnng1q3fBdoGzpaoNqz+mQolwR/kZ0tnzXu79Zb/wzGmO6NCxHIBN5W/x7Qg
VQewmGrzA794hhU3hwcWJvTfsLlw2zVPuJ7e/7h6rGuCtaB+vWAL+uRDD2qSuaeQ6iJ+lrzu46V5
FFyzN9U3RwuVw+PP3A621I9zIsg8sPLhY/mBRPlyCwiab//Ti9La4WzVVy+OIZek0tF9dLdDPIem
X7c4luv2eovE45OvIJQM9RVHAkhV94+hULHZbIsTwWq4dZteNuMeYYNNQfrR49r06IoGJxnGNCOF
FXPI5EKos5tENBe4VidLAJ+1eqZrAR+VdrD/Y/64uc08lWl0NvXDL3UYOQn8nvu6xAVTtCqtJ80O
5/uRWS8Ug3GfA/EZv950M/xHsI4AA2w44YykTcs9WPBWURLNpk/Dx3Hg0Tr8cGmfGQHDgAUoHc/6
sJ74nQu3Tfli6yl8qNUJL6GeiyWsZ5WQU8L5cBrFJ5E0JEtv7I4KYJFz2aLBTFope73dVUPN0WSv
d2MMIpd+38RShNALRzSR1r5i4qHineLcgoRijwIJjOXrZBWm2y5KoOd7mJ60eersc5xT+uhrRq2L
wx6KWm2OImcOOk67xB6+fAKcMd87uIL7/JespbCoHCQuVRZ8EfcwWOKIpbK5hxQmKWzCfJM1EZfb
vjEyypm4J0xqA5wNGVOE0jxZGcvv7nYyGL2n4zKqyay37jJvcIC8/suEkoIhhXstlBjIlSR6fIjX
jdM0pEsBe8GumKVOsLw5rT8ICVAshpJVcXBQ7tHQD5srw3F6mt6mHsnL1wLeGQw7GNDsC4Ppb1eg
IiFzjEH9Vno6z9rikK+9lytwqvbCfsXzUfB0xipoScaEkO6DYxbVEycKmEqyf18qHsofxxVNDzth
iJOndEIT1iJeeXBbLM4rfSrvkNtPB0ukMmYAuxusPpkkuEgAyUuG+yVXmOIA2DeZGC7s6ugZMkij
jVGYReO0Q7YAe8O78Ku9fEF0838bE0Bakj6uRKj8CbvtR6xR91JAa3Z5eo0AmkZfLj5W5Uw9eBjh
pWEIk7B54PDAzB+PHZiIgtpZMFzf4scKznV8rinyRoPzfdn1rOrIwaBslXO1PvhZ2EXp3+Asf209
tatjxRiEUp/WgFVT3+wPC5gxIXHxuLowbhU6DtBjNHoiWzplEtb4aJsOM8xPrma74OvVPZI1gjVZ
TxyrcBgwd9kehi/PBMaq4KoZ1ADY+Y17IGb4cf1RVlYjZUNndUOzjoqI6DYxPyuwVMPeJW683wQ8
rlcTnUN2LVzcPbDa7H2VibeAO0gWgWGr12yejUUTIgU1ygaqdvaNOb+lSC68O2qjR5yS4R3DiLOf
gSAajDT7NSk8SYLzhnaIyw3MXUxgtMyUGFcPzIaXmvBpiJ5inCQBKDrgeDpxc2dqZ+8b/NxsWQbM
TuwH73glL/XS7lBMHMbUXxM61IkOP0UeAeVwYR72E//3Mch/FSLKerTW82G3sq2QNqb6Cqx3ha4m
kNg6cLwvRIB9BzUWidGVFuPRj2603mgR8MrBamJSrJVt72puOQ9mBHgiGSXmMGqi4ijhR5PiKPTP
JAp7NGMQmsCCsCjhhqA4QutnG1TfQFSyCJ0ihNR/mcBcPdq3MwmXNLMcdX+U2PqRQl5dNyAxQtji
CRdd845M9XBCFgEoku++OFTQFuH3w+ojK6ljL8INl4MLVp8hDFNr4K+s2Qtr9hk6cIodgdWH4I0g
ShD9mStS7g7iHzrG1nkxXoCLFbTTJFbv9sF7A64RreRiS2MnvhY/hgbk7DEJZTxNTY+Gp45OrPNV
sZp8sES+L76r3opRK8UBJ/OHQspNF/1TwalKWM+FNzGhRkFhDjLAYFUBBGUmxySNpA+qTraHIsaH
npQLHv0fsxUUZqe+33p6hA/HWAnJaiMAnIIGBWkNy7G1booIa9NAjiEAkRfLNJOhLQuRMv5PDOzh
jpIecRMah4aJAHyC+5EZfkeDp1tqHwktwKeTwgUDzQGqv/ZjOLgpw3KebJ5lWskx8q/UpifiOEHe
8LlyWjXIagbjfJ0tD1u+LONw+8IIPvevMkSNccJQhekt7xKDLnpc2mva59Rm+fOjIOBoI9CEBJ5E
SnfNuJ5JLFBW4zZQ/6GSQngoHYPm/K/zP6tqwnPVxW/226+vhn03Dz9+zjlv/glewE1I+jKvAxrx
q6kmjGgYJw/ZNTlOHLQXEjeXIrnn8LoMU5KdeW3mqldhTUsa0PoJn+H6jCALhTSgyxpCPyolpwfR
hquFDU42fdMxITNlxEYTh9mqD0Pr2rgZU2Dsht1WBDzA6UsVX2MmPEtMn8ReJz//iAFzqFoCaMes
NECgxZeLB4dijT9Vgj8YUN/7ai4eTtNa3bTiSH7YX84s3KUSwOV1dSwojEVRjeuYNKHFhTS4rNYv
Ot+1SN6mEd/i1Ab8IrMzTjsxbhGuj4JgYHInd1ikY9DPcqJwfI3LoSiiYzY/qsomR6Lks1BZNDWb
yQLvZoiSHEW5c6bm87nuv5X+dHsnGo96heHdmilTNWV/q/7e0Z3e2e3y4CkKjN+YyE92rP7boxGC
N/6GyUM1HGt4luMWQZuVuNMyYNhOQYIUfmvu0yNJd4Hao9y0eQpx/iFvBjaFsqTAaUYRg9d77RWS
R0jg9BbC9eZGdPbLUfpxmzh845OaZvs651+rm0HiRX4MteGDrKoPTaKbFZotT6HPMV2H8wivOv5u
ZbTC6ZglTqk1mNmH7M9IGaEAIxhlaHwz0hKZqbiSc7OlKIGIrO1SPDJWStDlBDNQZuYBX0ykkyMP
W9omuLc+B2Mxfq4V8IkB2ZyEb/Lg9K8VFlcXaGXBIMTWfPceP0cAGbj2E+Ej758usD19q0jcRD2M
bxeUEJwjD5o3gI2K7yfYEv7FioP94u7lMh6dI6jG0BT/MyHsE1bfpvf854bSnNWZ7B/2ybFYg0Wl
UN2OOIiyP245WLdAb4dVFarM0x3qut/2Xjv8O8G9TaP6zHfRuq3q7Q2RJxoyDNV4I+a/2QhMStQL
7HQD50s9jRPfgE4rbhH30xfCiH2Iy8LB3KISTR2QI5qTPamLNKpvmhWIkpvfopsYe9IvAe6m+YZu
mofpooUPhogdrsR51CkOjSDwEj8bXI1C/fR0qxDh12vKO7g86M8v0uIXtZxz1UkeqXiNvWNRZmmT
OyP7ZMYzgLujdJa23fILM4MNEwk95Q7TP7iofX5aETM67i2pdhdmDBOgdb7n7xRWibDBIOyUCRbF
Lvsylf5DtoAV8DS5OVr4ZlNlpwWbAfcfC2tMMDruJN/XhN0Juy2/Clmoi+r6izBi8DAoxLrvwFC6
O0H5ANtsMD5Mhc2RS5HnQxXyW2ziWrKUkJ0796jCH0M4ZxDTyi0XYnIebsBlmft623JPWSsL3HPG
qcdAc3GfiqCmKszBvoXpbzIXTNQ02CsYc0DAG/amBrTAasU3XTic3Nw3nXYI6+4VytCil+2q2Atf
E4zdWMv6jLUHet4P6SKZkwQ3gpxusUno/Y/1h++B6oci2klbCA9NsrT52eWmj2TijdyGKPXJxzNB
Q5n5/DMdoajCc05dKBD0WueNn1AxI9hxoq8PV6Q7x2T9DPvTNH6F1ZBUukUxefi31QDBMIAt7FrD
/21vUzYEOpDgEN+in/cd1nE6yrwWfOLpUr3z+3P43iSeFEA2oH0eTCZAPbRDz9l7JgwBD07l5vGN
fA5aNwBlPOQg/efOAFSK1NcXJhN2wkmcu40mhOX8KgGS2WhEMzg0gU6x3Lw2ZzNi3JOD+VwBstmP
2VwfUYZLORIRY0jRA5wtqgLOOvq7MStwJONu/pjedgmlD3dv/GD8eSujHoZbPOQi792R6C6RcxHo
yhtTIAe5/OUL2xWRBOnAvd0Dzbge9ZbfCWKfWwhWBjavQY7twByqVbbSdwZRqZRrP84BXiSkApKF
SAs5UsCPxXN4+d3zeIwek4TRJbB3SPNvfaZiJaOWxqCUTiMTQ0cqp++eKgPGD4fyLhUH2CQJ73T4
FeuYA1i2Xtg7nXi0MQrpXcDhkdsYVo2KZF+EBoAEmDO0Et2mc6FS4ZRJt3xUZCjMG3RkeT3xX3AX
0TXnZjBAkF3mwuSV3gULjPfAMQUPR14VnWtWw5wC5yJzKCX2W7dhb7w1IUbSFKoRmwAgOAQpBlp0
hA9XRzPhl5cDZhEvWyUqS2IxkLbDXUdqBkvy6//m0Im+Hc8RPRdc2HeU7l+TT1jAUwEBAOmBxADD
hX6Bn7mC0D9nQoiJVzsd7KXVfSOCksALkWagxack1CM0PidmTTSSvIjekgwlXokhg2RRL1JJ8vXa
uIcZodCcnjD5+uHLAb2TvEo6LGgjrcXPyEY0iXc2c0DJHTeD03L2unBpmbXfHGlDnU2lp+BWw3Bb
t3PDMpgKU9PO+Vn8aUA/gOnLAlb1qPuef+XDr6mKMs9ETZJ5KP46WuzcYfb+A7PmYkJc3FPcMp2S
WMLU7YJdBxeD2jQ3vbwK+mrw6nlf8k6pnsVytSAOkA9FqKn+cbnuiK044dk26XAQnUB4QwHMX3gx
SN+tCHriXb6BEtl0GDpDGjBwDBX7a3+YxNgc5KeUB0b22ilhCIwNN9IkOdL1MWwn07o5qaSLowFj
MDlrt/f14Qyjd9+DMg+RHzn9Hg1CuwHOhOwVVWt1hviFa7kxl8gS/g0lKeFAN2fdCkKgggkfwUOu
HuqbalFODiFGMf5roXA9b8NiWW15C13PJVSJU/rBOJJlDe78D6cWl5nB4sB6bNRdTgvNgJNPiKSS
Q/wMLAN512Qbp6x+283Pzk37HRU4PJ8pjx7XwaztCZXFB7l+qIaIqXLMH+UNrPxy0l9TW792eQ7Q
U/79Vo8VjzQFrX6iqh7M+Pi80IBY2xX0WH7ppGB1VPC2xFj2YozZ0qAVvnh+NIe+kmINOjcTg1YU
2DwdttA8kM3FZbzZIOIaQsErejcqUarG35Y/pVCd/+L39DESktf75bHK98ZcPjV7cP2My8L0jspx
qu3pD270YDQR157kFTCagLQEBVmaMgdjWDM8hP1dtYGRpgSp4tREvITM5NmVYc9wlF9TThzU3LAa
uSSVddhSEHKRGD7SIPALGUH3FQX1/Ur3QCdR/ZmX5NwBVRbWa1pOv9BEmY7OGdk8SVBBagx9d5aO
m1ia9nMXmO+AUNdmIqjsuDb65j15L9E9TxVmnOkJOeEYExuGktT8xt0GPZqyg/XghJ5ADka3M5GK
836In0Vw2P1OyQxLHsBLNCHkp/z+5fHQyz4AAg/YrPWWvcXzLE/uJ3p19gHgYJ4WaBMYXtHTiXiw
14VVTyV+37XYUKwBUMWBMcqntLLmGdZr+ocnM6CqvCYihWNEAVUBkj3itq0eaZ1xYTI3z8tzVYc6
wHE71Ze9v9tJGVjNZjCWIWPX4yrQrrCE5S29XEMzAHRaMySRJ0bUYqOCldHwPjWuwDZigAiyO+eM
QO7IGYfJM8uC5p2zjWEaykc8zDFFp8sEIGH8pl70y31HywLIDwcGPIJTjHgwXFH7yqzhKVsPVt9J
etQ4BdfU+BhXjWmYpP2Xrz5rMxmeHq2TgsGAuOCYK9KHKwQd7+aHv94OUxMdtVjYtNFD9fo3IqId
mvKidmgNPnQ/AGZgGefmimz3hnU08HKkCHWsSuYOwBhD+bUGRLvlPlzrf0YZQKs0E4N9f/8+m8cX
U1ikTqDySmRwxNOmn6qVqtHb/9PQHoRQGeNn1HKC6IfO1uCEW3IhD9lj0q9c6XSnUS/iGvbolU+o
T+im2b04GCBlHCv2e5xi9s9zzQreVgy8Spi9zM/pSCDV98ecLfjBLcRm2gkxFHuJJHbv7CJLVs2d
rDET5VKWzea+z84d2u3o9Qh4rHMc8mYSoBKT+33v9FiB+yTb1xIWWg7xY9tcch55Vh7UPm7R6bnp
OGD+stNvyvw7YxyAh9AAuJLN2sanA87rSxREOvIp657YvZPOeFHmiTM3kINuhHuhUMtE4DLzMnFq
kzPmcUZgSZegX3QoqJ/8ZfShGTdGKe15+Jv3FtU2ER4xzXrApV+a18e4OXIuxjwG+o7HghM3/6ea
A58AZgeNxA+PB/8oQjYJfVWFPhxe3IfRBPA6/s5Ev6OdJP4FcRFCPZA/dgVQIf4rGe3i4QAxxSYf
/FHCdob9BITitieBpqfLeB3AT+RQXun5ENJra3hS4X1JgngMudamXcJMZZyOhouzFAL8WnEH67pw
XmqAtqL38Dt9+MqCm0pQcqwPSHv27pyglJ3gmvkU3rbBKd5ZHxL+HsOEyDn4JzxnqCghEQyY9to1
tk4kVgJ5CScrVL3kHhuzgw+HB8hK7Aa0rqDysHCfobECYwf/VPFt+4qOqgPlQdMidNN09h1pBnzE
uhmpDOO/wrXpo9k38hlR/yIbFWNxcHEkJjW4KROTL2ZmFvCe9LFv2x6DfPn4zG0EO4K7QsmzEwJB
Mo8q4cik5W4LC69yBPmW0v8GFZ8qzaKfKxH+4YCKBcvbZor/LJ2W36tQXHhmACRXcpOgzf7sF54N
JOi9bfGLB9awG3xedEFpYc8gbIK7hWs8SIJ3iBlrZkJ5/ePXuX/mllNXg3f8JvI456g88/HBMeZo
GdKJNqf26k3ZQO48t9nwu0Y1xlzPoFHz5LiatXNNuAriibDqNhhNX+ope5o0LMa/gGCjS757Uu3a
Gt+thK9ZMXuvybshvLXFzEMm+ZDEOGE4UBKCLGh+vkTihrY1t881u+L3mv+95vnO9Ah62HEX4EN8
+lftMWlXGRUyH5OVzHVgksbvbKWoCWYgqtqiQR7eXksBgNMavMilE2MFk0aFcrq9vBi/fwIqcY4E
WvoDiQhEwMGPlcbsvf3QI/lw3ueTVJYCrePYnen9za0S/QtC4ihnvmd8OUY6uv4dgVr14r0yjvWO
8ML0zAB0R3H/mhMJmGkItwQUJDLFKCuhcjJFD58zRGmK+E+9NUg9L/dds9Njdlf0PQZ2A9R6fDU7
bAVdVcCLj54LEZcqDmo0YObr0hjERTJgCqmcSbykZMS0jR4AlBNCHq3jUaetoa/E3/ol/G5p/+HK
bt+EcSETZNETBwVm2eKFyitalO2i1eDA/OthZAg/vk+j9IWzb4mTA5e4Fcejybyfz/bzTBqNPTIj
9E1Tea+v+gtmBOq+24KCQKDhQfrODay5xDNpQC3GZGufzRn9NmgK4XHLzA4YpSG3/DuIJgTpi4s9
3QceLzNUttZ30GJ9A6T/b1fPK4eiT14gF+NQStfwplb902vFzg737ICn3h0ZmJNQONOItLSKYtSE
BS/eZHQqGa0c5x7dgQFttXHuogbpcyIhDa+8rg4/qv+sPPakHu94hxEfxzefvEOkzqNJB0KdCOf9
a6etgxN1igstRpqMFZ4O8zwOTxO8q8NHEer3e8uo+ek8SrdkmocBBQiZ7hKnmkgWiuW/gmkLqOw1
69uAaCkrs/EVphR7dfIGG+a85PCHYYNj3jPG2ezwdFAeDmYAuqDCYLpcgfz6YrjAKAk+Chc4yC63
Da6EUBT+vVcOdjZ+fv/N1cXvSsWHF/lMmOYRmFDO0+BLyrExz1fsRoMIkz5ypumr57cY+cqGlOD+
kRBdurRkb+y0ccftCXMM7OsQniB2U8Y8jRls3C5UsH9i/zsrfz8W9rSaEP436TFwz8jGFZRfZU+p
tNfiH8Qa5Awmt9hqz78adVefgDWasD0Zo7KFjkBUbvVJY8FxUud2eYGvAV2AQfXgxDaDNYBocejb
SEdiFrns+YPgATUNuRO7y20sM7S6FpR1zm0+GL0a+/XAMFN4Hanj3onqNI/7uxSRtkyLRo06oA/4
XbCO30NtjtXwgYkWPOKwPKn/9K1Qw6Fo6mdYMXNtpG7L5QBAt3GV+HtKL4NlO9MeFrt7zRJF4Tc5
zGiBV9JGvjwWhKAdFfFMfLbVtZ+4BaC3JY/IeGUas/hS4e3fQ9BN8BVf9Zr4tkc6UpMhZ1POUenj
1UXBxS1HbP7EqmTP8ljoCyro95n7CsR6zngWuLE4tPP1n+sLEehtyGiBtWTe/H4RHdbliAcEkE3f
Cbf0LNLG5kr+4zGQ1+WxPIKf1FOSeEmXwNIJtI++mDEOg5GS4tQva7GBMLhE4gqISHvOqYBWndEq
cAWQCoAnR1CsrgT10RSsS34cBC3ZImDCXBz2vasSsZ1RUJAbwWwDkR+rhOik42suKgtIC2ysIHsf
4fL5HqtHGcO3f4hsvuMbqYag1Cy/7O50fSA7PzjCZIX9e4fGWl0zj1KPIluF8gUvXPlIfguZJoSN
ZQCAd3IQCjBdJ5nnf5T4P4BYTomI2AKgshUJ7sSMmR5gURK+5hTboX5pY842VwB6MNVJgwRW9dl5
oXRKPgHT77Dp1hDTv0yZ8dadmRgWzqGNIFZyzLlYsJBkcIiPYOKHGXZBIm5CnjYj/OCBgfAfwnf9
M6R1hF858LZ/QgGJLQS/qzEdmGNCnRwEzCnRieNOeoIeg2T3Dr/vFWYbWBd2GfIBQ45/LMmhrEdL
ur4hlsC2EcDLRhApzJmxurOJnEBGmE9SgW9Comrc53l+KtYTyZryqowcYNojyRsgp8ngRAnfYWEb
f6mc8Zl1xHkaIKrl+5aUiRCpqNvtT2iiFyj5W+ZeNCgxUMymim1YzLARJyTuiUIJQjmDnSkqxjmT
ibvDCNAjPQSrKaz92UcYErCsIewcnNM9ICUXfg4zTN4xzkr+LRzMxfsHhEHh3jtrxHGIznGwanDW
CFtcsiJ1YsZ6xMhw14y0mBQTD+9tNfjACnUTZP9fR7/T8ooG48dQloeOIeDlybixL2Rod83i2CGZ
2zz2apfOQwbO7sdwyNhCJasFmOMEm4jdFAI3njCO4DLE0loPkGWM6ivyE95bvk7HO0rqYSYKLdbV
PWLjwlTIwQPMFtoCTASWCOThvSPbgBKAk9sQAYPPAGIJF37KG4GuzJzGgB8Jk2LBOcV1geHpFIiA
EFczgaIUsNcgNMLYHkpyweX/YBiE9TcKZ2+O1s7/ugoCkcYaw17gtpbDs44U+8jkVNzICkzR+thj
ksgd2ij79BmiL7WFIpPqjtBw17WC1PGsKQAyt81wzjt+X9IicUG+fweWsLRG5cGuGdQPl9aRw/Xw
h1/mr4A8j0ke2SyjdiSBLDeYAep7jHs06IDJtbx+troLEZCxiMJzdMJ4wOkWIchxYOLwikbG1v3+
pIOuxlDOUefQve83m151eyC7qRwfZkztbOX0C8lxsXSfjGsuUTWi2h/ps/L4hAvNnCGs4UshaGXV
+8LE8Ye8gE1NtZnIkoPIFI2hMPodPJ875gXC3cFkSoaFsYdNrHOigHd81ZqC9sGyMkaKdTkMeYzB
YKBwCqPzEzcrHDjrZbPBR8LFyMjtrAmYLok+wtWfC3tDbYNmEM/gudzGsjautWHJmgJQT7wBN4I8
FQQzA/syadEivDDPhzI+5OGlVY3ZGGwFIqVYENwPOtVkX59yJ5mR07JKJ/PAyviiAmVQaZ8GVgzY
bB08AnZpBLU4s8lLkRmc59dWgT+pcaPat7tpRj5tLIVj1As4PL59q49/pekULQFQ/vPnS49hb7Sm
eWnt15oYcVbXFHjMeo6Wyx/vhR1dsuc0j+kp8aVjYU9+53x5x9+A0aFD7Ou/yYB0Vn2u9bUacrKy
paF3w82mQQpA5GiEOZp/p6ypGcQ9In6WMjnEcPhZtiJOgGKTcUeD/mGRrYsjhwDjl4/HBPcWmYuM
gTLTrhHWjDjVcD2Hh7F298zCq6O7RCJQzrCtdJGNqPj2ELVlDQRvGqqkOuth1gcjVdvCeTHPIhAQ
9gydA2JS+HYQmgvOavhqWJVef5xQ01cRwL+DXHNj2/uJjC2aCBKh7tjEkUx3paMqO0cni23M11GK
UNjCKr4S2gXSw3cwR87mPaJ5OR3vPg02//pHFGvqyqgUCVnrHPoxXeSZ0ZrxOsCdE0BwMCxwaS5z
vblvBi7k1WZIOSSWBvIvH14czXvI6Dg9E0wH9/hIQ1HvPpN0SwQ69M1ixqBZ4RVN/P6NCGhAFANw
zVA9CdCOf+rcmTxuPPyawXOWtFSVqwWJ8xiRpI3ImifhaMblzf7pziMUrQGbCyWnixMOe1S5Ta9s
qdTC+G2FSWAeRaFLX0KcifzXUgVB4X1zE8e47OG/iTsSEiZRRPfYUjeGw45y8NKHm61kCuKY/TqT
EOn9hnRkjN7WBi2E4fc9+iO4hK89Nhji9JoVo9I+jw+Wn05umB9A4ToE73V73FfWyrxy+kMY+jD4
V4aTrx020wHdNFRtUnRwizxL4xaLSYaCLEX2wZo0E2kMpxknCFgJ2Hn9I4SvNUIKCpz2iB/oKEhf
/qCwm4Wy6ZPopGzKCyT2Q6A703LEHIvHfobRta3PBUyE3enbWufTtSCOnyjypB3gxHdj7jCKJ/Ep
IwxDnMjweDFrGczF37H/GmUiREERWzRKv1R0oTj3PEKi2/jCzO02z9hjt5kdqGNtpHwhbFx8xBn3
NSecB2yKcOv4sM78O6skRuQZl2RAgvwTQo6RjEireMXPmNHIuYTFBLDeVISXHEhroi8BGKRZ4jP9
mTYAHv51D+HaVUbV2cTc4xDx/TZsBp/KEGoJQ3RGfcRYqaBeAcY3Mmkli09o/D2ZTyyT3DciNehQ
AhnYNciCrQPrDU0MvT14C56lbKqYNNlZUEXIgxPcJ3++bs3ZrGLuNgLHh6j/k5GJtjFbYb9jPTHE
wX6Reo1di87YLtHlA8n7lF2n1wUYeUF5xi94iUkhiMGQzmsPutGmw5KxdcWFY2rlPTyO1FVxQdhF
jANfxFyqWH2gDijDlsiEEmuNbDQIhdEom57wbUgsFETmicRAqiqGE9AK44qULMjkyubFOY0VWwuR
MSWrR6IEhFMX4OePhkr8acJJkEloqNF0fkLO2T5LzsDAlHEZTkA0ZxjoaXNSvUIonB5NKF/YgFmt
mGOwtVH038LewiDkaGDRZYrQMhwc/Kej706tuwffifLjhUXN4dOwPOlpsY4YNuH9RBDMuIyh4HhQ
yzgCb948enruhRuDYbS7pMeiTGxCOeCzMFdM7Vjjw3KcvTzINtiuIGICEh6Lw4mCWJQoIyZXF2ms
oPV/ObhjO0FrA9RLcwosPfpibdGfc7RgthtRPXZcNo6HGOiC2JwyPuxQRq4KIEzAT0JEhuXsRyIb
fBh/cuP6jISuETfrjzX5ccpzKdFCfKiJYLvXTHAMkKvEe/QdpR69GYRT9JpI9MYtK/fuqZmgxd2j
N/svm6nXd549Udm7ZKsiOuo06mtjzqNIHa2jpTbiFtxrDVxsF1yrKI2SdbpEqgPzjtOvT7FA+U8Q
2pzxg44Qe7yHHtl4lCa3HMZfvYXEnHr4cJpqIOAX4B/6FajZP4925MH4punG/SANNEd3k9PXN0Gq
MfUbva8i+U6bYgv/cYvNfQt91QNW1Of04qnfzkzy7r58iRHjkzt8UyzVDsKDIDtSC1nFHCO2f5UO
p6log3Vf/eLn2YftsdKe9mDdc8Ytc31EUBYGy+4MCgWyf2OMMbuNb7or9vsvZse8btR4uCxNEn4G
1U/tKF7tdd49+jg9v+P5vUfqrPa4RBzy/xeSa9zG6FlRJfE5bH19w++EfZTmHKQEP1UmeQBvt4hs
P+tobEez34SpFY8/QumkdPpPRFPJOPclZ/EYHcIZuQzOTBgX3OKtYBvfsWqhUHTuvH+goIeVryDD
7l6bnOZddxF1oQIMH7bLjJAfgYTAp1V13mwUMN35wPVIcrb3oLAQCMOfhVG0lWED0isNu0nL0acs
FOIkrSf8n4P9m/aDx/np6nuYJJE6z4m+gPLQrOSwNxT/S2G1S1MJ1738IjmY6/DU4grNxBMnSToE
vxzzwt5v+2916PMnzgZsCpDZB6LTl/4GfAQf+Pq3AI1+sIs6TJpwJvp6WJT3NrwmGQjCKQhXAIte
TzgIgjUJZyg6PdR8LHvvtZGC+6jw3ptH/NzcVphPDJi6WTf/HZJlx7DLpbjDDnrgCM49vEILvA3D
phe6vpc74/UhV20hSqGW7ZjzQqphUJzFYmgWw755kR0l2l0hRzZ2PJd2txCBQDzGnFF7mgsHAScz
Zlv01uhHeEJ7JEGaVnjnBlACDuGlIjw7TX7RNmERqSMIJbYWUOqzdBSxjfPPErppvikj3hwCBZ7b
t/9IOq8lxZUlin6RImQRvCKL9/aFgAYkISSQQ+brz6o5cSfm9unpxqlUlblzmx2YNy0ogTeoQbCv
Ga5Cx1ZstPMsNNo3C3cja8WEC940ACBLkektgrdqgoEiFOHaTz19vX+t+Cx4ivZZ+Cx0wN5mCT3F
wn7AMad3wsPZ7rh9Ch8bC9aHMVUtiBm2CFDGcnvcuShodVfmss5aByuktzczpmIL/N1p83di3y/x
GwA3vbjRLD5rN2AVgKtCKE6pCzDh/cdgwmSYsxlAMtoBdcLCs7U1cFawS/3e8GACClC20ek+grGE
0SX1x/DvfVXv7VIDXujGBdsowY4IjEhj3+vP6oqj+agb/RiN45VyZmgKxsIfCBcV1ilQbMbxDil5
i/nu5RSPTeYMlRitmDfYJuDPfZx9MGvtDxXg5Bs/iTzwoE0QisChVTNcEogLYpcG3uSGErkHID1g
PMVK3m0hzwFiQ2EHYocAhMVQzYEeS/7gOmDAAvHPHJr1H0NRuLRfzjlsJlHEMhNg04920fifCBAa
iDT/DQ+vFdMOBgIcmjS9bmlxJ9zik4GXk8PJBjGq8IBQOGloCdB3OdgeI0ht6dl0Diib/Te1blsu
x5jYJEtEUd2ymfCSLzyDivcNxpKKfDPsRCk6d+YCySJ0L5FJSuy3nfkx10Rwxy9r7gm4KNUI9N0u
Juqf6soED+QPZtksArwVGQ9VEzRTeKKw9pQRTH9PGm0aXpppHf52QHmWtsRBbkq/hvsBNOuMkvG3
fLsXXL2YnJy4NGOKZUSAX44iqtzDh4VIYDzHzqxnhZvMuqkeulZKJNhfyLIvXsFChdrHqmduw+iA
yoO4Pge6qd8N/6gLWOWyl/l9ukcqFO4HOljF407ZJVOB8vWHz4IJ52KTjAYeZhSTJd5oiAkT+hu7
8coGDV3jkMO5CWbN5O83/jr85BhhnQuYPdeRhm0Lm9nasEbkwudFgSC8EseCNNiec2o1Xh01Fitp
xpt+MxOCFE3e0G/5XWqJC5X6M4dHHrRWvSZkm8KcJgdi7PJL5Cq774zBJiHniLabqXFE7C+MFMK7
uLn7bH2I+yFLFV7iz4jLgZi72jFF3nYzNkD2+uBaTqN5QceJD+3isyk9Pm33va/ZWb/WHQURjUB4
Z4BkIFXABo6mFP3K2wO7YPXlwycD29bD+2eCa4MLomuL7+LJUmP8eYGYVtk5txVEt2NheeuU2K+X
PYpXwuCaYUsyRjOyZZnZ8DNh8h1h7YHgUcP7EkcQ/qjSBkTmEY8BNks0O5iapKvvA2dY39weFTdZ
09guYxYNrnRgGGAX5o2gaZEdK8CLR+NRhyUAOo8fuic6d/Kh3hvlJjxI+kjTifMSLK/P6r1I0OMj
BB+Sa2JB+6Hc0SbawZgkYyDTJbxAfl11xKxGhN2Xd5Fe3HH+40+m8WQJwl1GC+zOibUVIa1n8rD5
zMXWaB5gJ115iLNxMH3VyUeJQw38Qaoh89qpGyl/C9ZzY3+nJthmCK4Zc1IAqcISpU9lDr3CFJ2b
SRwQqU2EAQXjmCgY5zOGKsr03BjJzPLIflpl8w/vOEZzXTnH91RUgKD9U0YRRKQNJslwfxOITT3H
hYICu/E1//X3BbEUOYxAPUOBgElzEERIkKlrMqhCqUkhSK8NsPOhJC9m7wX6akrEcYVre0RrcPHw
juOte8ji3MQXheh70WBU91r0IJMQSeCzzpOzsuU9ncXhRzH8QBfIfoUZPKXxb4kbBHHp2KwB/TDr
d2CBEA11gfW+Np3+prCXms/Ib5etXq5+wnPUSTgtRWvyHqHIYOtQbkApJ9zr+SSwWSBal7YXPwMS
1Cnt37BBFXew8OtN7tXDCVIlBBjACBnrmTnKPB8FExr+cZ8sY3bGHa7rHCu/iTYfXE0K9+ECB1/M
gwYL0BkPzmO8wgdOUqzuwNlfPWi9N/mmnWsuAwEZiu0sHDHXXuBVKG6Df7eiai0kPmYU2dYNBJNu
EDCPFtwDLAWqe7EjRRP86HfRGSN9/73IPO5g0RGdPvDbzhD9MHfGz//wAcf63mjudojUnPiBZfYa
f5pJ5tGkSlTkp8jhrIBHM79FPr6YQFw/Z50g+qBVaNwbBJP1oXEer386Yg6AcCGeinQzBsMfejXY
gpgCskTJN+4kyzjQCc9EOHJKxCNnU7iQ6iXqV3Acg+i/yxKKFtMBA3L3/rdlqCB8FOQ92kTAD8qi
LTuVjtCkP+aM21bz5v7m4Fv0HtAaIa7xh6XcPtCV/KsCKIXhG15ORJlOuN67z44RLsdajo8an4XE
WBHQbhnjbswdMIfVlgEg3ACcIeTjvIm1qfH8LF8gT3sZYBkLi3xPelAF1oYZy2sjGM6lI7vpXPIG
42gUOYbPWY8cdYOmHt/A31hdRDsCxsoP8XNiDsgIly6Nw1o+AQEwdmUw+upsjQoTLh2oeGrx/Qoj
6o/NBDWekf8JlM7v3hlsbgfrcBE9BnPs3h2ZAzqjoOFNBQ8IAgD8kCF5vOiMBdCKgd3q/+RHVMvK
8C/7ZvhkYe9S7Tg8Fmi+nHWBTgQvrPjPuDYOpMdpxrZkMsMbHFI330g3FBPgK8WDTILvFIO6fGku
EnAaenlYNCkyEUsoo2A7wI5PnQpM/MyFBfY5XB76s1i3jxfUmRGXtPVg09KfHJQlAul7j4k/GN+9
jOySkdIdZI7ZUcb1BoiEL8cHCFG2h2ykF5G1RhUFjwIqbbPpkwXDT3PywSUCYCmu/WV9ba+/xetP
gzSK3Y3bjF7H/qM9/+7FqlgFPe5e6SDdtNr9LeRdNYNy2zLl4DjFLebQ7ooVk7Sa3aVYGTfzAC1g
9V2Ai9G2iFPl66kw+0ovdChIrRZftvdIARbjY2Fxaz4SKIXNgQIaoIH4bsyJ+6MYp3IkPptozvRv
wRDKe/RRM0mOBOqV+7WLAQwY2nvxGbN+a8rGL6JshfsvXglK/srwOc5fq9zD59BrD+2kvQWLdFZR
ckhQ36u55hu36h8XONtxBrCaqUcZboCvSqd0lz4kmLEcHAAm6KkBNLfyultWSLZh1WkWLMgI9hoY
+XoAVejJXRYRK86evqnm7/uHQVxowMu2jX8E5faRPbiA4hZDEECJABcZPheYA3Yf3MHj5K5BCF9n
d+0aoJI5ZfcAo+B7wyZ17XE9n6is4i275nfJJTfZN6lKcPI5iqDXaPJdpsvflnpFDCpBXO/89f+f
DJe11Fb3P92i/mVGKfdtiaoMjAOgEFSWsTVoHaQyeoHXgkp0wyIEM5VEqobWox/OFwFuIg10oKFJ
jMipvb7vlELVqvKUA6BVsst2CbuVuHZ8j1z4Dfnwi2L3WnA/Fn9Qfwq/vX314WCpy0NZZLIsypl8
e8/yHcQ0PpRDsICHsciu0Tof1dcXs7Dr785H9DqybtszU1qGrtKRzxqLrP2HMexfupSOxgEd9aTl
XO+NMZ72MrbuEugHdlKiyz6btK/gkkVEhf3Cft6uRiFUG1ccwNhZAul9RxCzOFoN90XLiu0Jw5sC
0+qvWww/O+2AHTfO4MkoQH+xfHuU0061Akv7ivqYfgRiMuvNONDStI98wb1RxMJzB1I6NxnINq8c
rgkT4h4GJY55hMcDHXQ++IOs9lpmBwOrNmkTrJP9ZRb0BH8NcleYI0fh52AH8TeQe8wO7htz+Dof
h4EDI1IE2Oy1cGEjCyedD0gnVDfcudgHYPDfDej5AXx6rpJywLQNBt1NvyfgHoxO7uYMKzqfQ5Tp
kQXbE0mjzqpa5zfcY4/5FRM90txHKLMYYajPy5OzhEJqFVQ2TJU+5gq6AClhKGL8FjwUQdkMkApi
bAWpizChgWe0Fo9SbXun10E7D87vuTIDUBKsaugBsGWEErM9f3TurOYobXrnlv1r1f11R3huKwF5
Bs4jHnXjPnuD8LDrMUfrpnjgjr7TwSK+DhbyP9oXXDVYyFSTa5VD61Ta2EKxrA80VI9s9Vm9/uAA
yNf+M91m1wQIjWXKcsiciHkbjq7/3GHJ+qWxfT9fR+mmQKKnOqILbIh6wfvGSR7JDj588IFXI2ZP
ABPoqKkkIGSidftafdWKIclAp4LVDjXZrdwaq0UGpQMbcT160TIZ1lR0zusgXZHVnzhrwmcDGYzy
Gfdu+E+b/syATrUoj4SgTS8YhwFBOfmU9VAA3sEPGMJlVKUlnjVggZ/3ozG99uv9xFzCY2cK2iHs
vj6DYXAd+CKsy+1gy1faEoU+YSRkWtYixey90zkwwWDKRxvjd+N/wdQQmjMQQW8B+wFGfjh85o+M
1U2vOy5htbg6lhSLgsoD0bLxE2SPTT0xli+wuZHc+t9oV7xG3OsD3UkDr4DphyQSO29gtNDRc7Jz
hUSs7RNAaPOHSRcUwTcWPxkSA1YZN0QBjQ6WAzcBpMEEIJBar09O2RCmVk0PTdcNoAYXHa4gvQoU
otDma3CrHusC+rdJwoEFcLOSsTMQIkdlqqF7hWjD0BLIhyoaLxrqERoGDqMWfh5DpB9zwOQqS1OY
izwBH5UMuxIoy6ichEoHY+Yn3x8o9o+LnGMIQvVgMQfk1WtMVTSr1zrZa/RRvA65XeL8cuFX9A2d
F/RHyk3/O4McP2tXPFl85RUz0+MpTGh+2FyDqmbPFqYfqs29OsuezBuZnWPrB5wrP9Untzn0wByW
6jMHboHsh39WRNAq9nkZJBi2w8ExoiS6s61fcFdHbmqCEfgjMI2M4ra0v8y7YbL+m5tyW8uKK7U2
FLFB6JrxDEVJy475skNOgvzlZsxJ3riIWI0iojgyxKU9W/63sH6wQAMaTRY3AW5WnzFzLkifPxQ3
zGLW6lle883aHCqmAxsVcktJG8IY9ahPZGAqQkHhgrRr/e1wab6QQ+85rgE842fIZDT9d4ngHHHk
zLhw6ZRPu79iSVC38McMHUqtdTcNJt2o2byWtHTMSKPhLaDs3sNSLBc1a6h3ZfL1j7F++t5/UzZQ
CqHeky2STblG2Uo+719+VxkgccJwuhl91KeCOwhyBFtZYVqM8YFiaYd0k/rqiInlYAKn2SAOsbHC
iysH2OV9xkzn+T2+i3iJiiqUbROqItIQUos19H8iqQKe408SQi25xypCfWqjxYlgaEd8fMyBNsrL
pfjlETlAdNqZs/7QHzArqePetCE9m+zhah1QB0FfsZUx+yIWj6jne8OCUX3IVC38Q7s2k6Fu5Yty
Ef7BckTmAwoKD7PdJeMIaisTDFJrAtrN0hdYEqYK5/5MwiTyMkeSPCo3xesJ0IZJFYSWyzPfpvff
tp63Z/jc4REbMWH4mPvaHH0exQ5GqgjspI3yxy0I6V/fIdvc69dmW+IOTGf3yO8N8dbzdK4utClX
CcJ1tWZACCaDgK1/7e8l8oOUtbTv1kz2jz+u8+49IUm0QewA9gAvG5YN83LNQgOeg6wgltvobg9g
u/TghXqZGyKi53Byfj5RKy7ESm7wRY2YlpPmqQNGl15v0x6RiEtPfZKwu7nRTiF2T+HGeVZUVl0h
PHr0ntBqUDMPYGXSU20Dr4PhyuQ9vGNNgd4NcSEHHEUZbLZ/pK9Sh5pjcXc2x3jPxOXCYcljZGP6
Sxci552f52bXFurs4vwecbBiHj/AzAfDmswCNGK3/FwZzfeh2/wp7IyQY67YnPEk6hPloMvY74CZ
1ol7HrO1UYrH6Bt84yvQeYBpl3uMHKM72Nq+etsqDWq6+CA4AFKG1KmBsMEY6/UZfkmaVTL1X2OB
w6aEhO6JEx0wIxv0lm9ACWa+gX1uYid7GNuXWYa5GsvCxXItgsDyuTb8CFsvg/U/dtuKcFOLkKug
L1I1Wmbq6CjbJ5Z7oZOJCRQbo7lgD2dTxBAmsRF/krZH8CGGv/IyIfoCBIz7GRY7PbvhUtTUkshl
M1uXF8IBoFrRnN3te8d+9lBOLw8D/0KLYRGMB/NzqlKP2IgPzslMufCAwzR3DfmOzjYNcITC62wk
MfdFIULpywve55gFWTjEcSnBHn4jdqwnpSyNM2gcybQFTo8yXUZlvSDG/LGtQwqCyjeKISRRdZ05
AGCw0low0RvBlmCFTd9yC39DpC0bmc/5UsCTAlblPv1D/ox1H9/7uaSOsImBm4Il4UwjHEz47KKn
sUmPkIygFM+47IoLGqL8dUTpCIbyrbjqiTDd6xY9B4lS+bJVbdFjLtN3lYU8lv6I312am+bEMij2
xYraxTx07j5Y0LOElS1NME9hDkcawphkkSukezIzUAhEQ7exNZ8dYcv0nDW1pPpsBcKIgxViyb12
7J97JKgSgziwe+ytFhHMGy5O8Yz2hcM5W045QHkbnKdx38L+jzdL2i+ipISyf54QKdifRtBAmYlQ
rP37WTb27lSvLpicPlkeFArt/j1SyThTtwZFATd9C+Nnmmr0UwPB1CRrPicwXhA0cI6tRxra3V1N
4XXCFYMtFRzsPe98eUZHSwvIiEC2MalBktgICUrTHyIZRR5JPSd+IrAGBwihycCpdvWu2uHv9tCA
zUAv3O8oHAjKN0gcpLp7To/uGi6T5XgOin5WwKNiip8SCxbwgru8Js/EuOdHLBCpdeDeSBvqDooY
68inD0KrztRxeDJgJd65zYEZa2dfd3boKUfmvnCmh32SP7bFrTdnXcHv719ZcTR3LEXh1YDt8jz2
v8DoG46H6hyt6C4A1NHrkk/p8n5oXXso04FfgnGAUWdnv28YGAUzeaOMGVqvamB/GAcD4cDM4cNB
jeGX7uQLLO/n0AgPYMszHMROP5R7vRvVHzO5zwTlX6Z73R1JSXDomMX8hFQE3TVJnI40CebKm3lf
DbZCYTzs7sbWXBKtq2ySK3fne4tUj+HXkzONbob7b8S9zccLb01sNaybsvJ64/wer1MCCfz6yoG5
SO8Mai460ctj1LelSHgCaLq9RwNRCAPF9JzkAA1aIwiHy4Nfy7yAlyHqSHRn9IbsdAQnnXuPgcv5
zQNw0UOM3KDij+UHdqM0U1haCZptJCxf+AfzUO049DmFi7O6ey9wYBQBGTcdlfv7xEJ+ndjJgIPx
6aCbE0ImnMQoixYoEsQE0BDEJovP7R3bfcSlHepd4WeDtN9FJkZvHZA0ELnBynzPzl+7ezlavY2Z
fBGnaEdEKdrBIfMHiqssKZzkc7Bmt8ZAjLaBF2LzzpAlrXEDfi9jYFTE30z4FjEI64Harnf6dwMH
qovb3ctS77iL+IbuYTR/h4OPT2s0QtGm2+BghlNxFMG9wxnItJndLEC3Rxx3875Nku0fqdX+wCPq
iTFDejXIsbv4HU1hHXlUiOENoIz2Ub/TAuW0zFxc7MVgYLGjYWpst39RTk3pmaYIuNAZZQ7RAige
bh+aR1hNuG4p+HGxWEXBKN9wrQuy0wbI9RK3u8ps5PffCjnCNPYEXu2RL1PFWE1nIZt/Q9k1A1Lp
4OVSCHMYsZsW58+O9wVLYqZKHuAju40xM1b5vv4jexflgzGv8uOA7iTuu4OWZDzEEZhN4taJsDQ4
vlZmNiSk730gcJlXNgYeWH6Y+sJoXvQxm6Pe6PsMOJHLQGG5ol2IQEGgWDQ2HPeOBoK3zOVCgqkO
efQSddifRL3bd3440Y4vzM9p/IfkE9oFn8i5P2xLi1StL4jlWDFx5DX3YK5Al9cWrtU2xNHjlPdc
Zd9XbVLnRhfVFvblQ+HMr+e2NAZC0cG3ses3VuGTjjzn3dTbHsI+45mM1I1KttH4u4O6ZZy6e+yS
0EzvdG9dFOVwRY05zv4bzgmeXB2i6rMvxw5rDqoWLG0HAKEOYJNGB+/wdvmj4fWCJXs+DhmAz9K5
bnNifCeDXUKdxSB8e2FeAlENEQib/YjProf2FhuenwCD0z1LBEEm+UemVZrEWxQ2QakrqJzFEUS9
N82fiqf/VX/fZ6bYvU1DmXNlLQWOBCcfPWhNWuFWWX/xrTjqeAqv2M3QTLbwMFYB+pP5r9oRsPx8
YT2/zoox8gCgbYAwIIRRSOStw3NUrtQNl7+B3d4TyC/sZeCCEFwAfUANmBOy4bFDbkM+wcbNjjxY
jg4OqgwYO89cOGQ86q6+ebXOjyvv9QI7YTVtWP3C+qh1+FsmUZNrDZOBK5aRlmgpq/yJeJn/5pcU
DLUQpLp8QvwwIhgyn9wcvgPzE/sd+/woswhqvynRAawzrtEFwiWiZWfJnfs2RHD7UsVfnsP3NTKR
KBHWDrMKk14XS6aqFT9Ayvs/42U997kCGiEEvHzdOXXCnbbPJ5zNJCw2t9gEakA/nZ9fuV6/MXaj
pLKzMzsJLsH7ApLsmadIr3y7UTyu9BeDGUo0XCUJOeAN8HC0byBRb2sQj1NuI2VWFz5adrXwS6dP
pUTdgdoIwWRwr0vhBZtTclPh4AbTueW87GiRfXmK539bOr85mvB2y3Jve2tGByFQJXM8yCYO/990
1gUpybg95E566P298MIv3I6Zo77n39LOiYmv75EVsiu5NwB6uRTbmikXFV4iz7m1y2TDbUzGdxOs
DEgfiAl0S+XycOt73ZXfVzlKKF62ZKPLFCMy9yg3+zxUZl9qzaHCwqErSTCdZbbD1hYf2N24PjkG
1aATKOFqODl4vHmyOo0oiNlzdGcZhMQv7/uSW2n3Fz8hufJ39mJzyWY/hYjNNXuTlk6IaKPt0Uvx
pK9wZoizf8XF+X41Onfd2KkFjbz2kpZyu6bkTJLRG4LBLQjdV+F8EG/no0vilRh0xeOAOhauHgj8
Z/F67S4Xh8I9D7w3BlaF/6FjM5tN3myk9KTrbsSwhrzXFlqtrLsdzRReJlDFJft7DPAvduW1pg3f
P4ekMIVN+vajULyIaOsCYRWCCj9+Uue2jRMO2FoWr+YoY5jfzVpiO1CO9Ca5wYdmd9NkziidMpF+
vYIRmTqDasw0/qdPy8JuCe/5cgfaOSNnmtYA2l558V5E0PyGfcag6wJBQunzEHo25/ejCaPjHB8m
hO9ey+Mpo6rdfYnb06egooE6k46v0Pslbr3/NHYYTGKQz8IHCuSZuW0o3Ar6AFMaJ2iiMLytvFn9
neMq23XzIvUG2Upz61l+YLCEdECGpMuKTzd82mZgV9xbwuaaRhzbymcEQHvFS2VbcbczysWAWhUW
8AH4MpcRucdMTZfqaxTFo746LoE8rsLvtJ3XSB321P7VGevsvt3OIQfyBjOLquM3IimE1o0AgJre
Wr6eE5wzXfUqcRZdcEPm9TPuyRrw5Q6+JDXiInlot8DXmH3Cw8NKatr30Gfjk0oOdpO471N4xwSP
VjU8qvhWJ64CwRI53jqKrEYXalw+UkpfAb+jjwf63gMs8wpQJvGPaKtVmiXauWpKLXEZB8osaOy+
d1E8SrsS57vBAiCtAaNDE87qhqcENoid9HiAiSkf6ZdSshu91QlgfUm+EPxUpFxHndRVYSn41R3w
3TYRf2PwqFkGZJXEUcd0HLhCIsNj8yocdMBS4CDYBIjjbxWdCsb9aeUJII+HeB3KwolotQOHa0Kf
InOEs/v0LXpR8QS1DSqJLpnODotGFbNSHqKz+ggxuD/3yMp5JLppulSZjRYDNclRaUBpVzEG+9dK
B1jx065iZQzHE9fDjN9GByD52qYlDeHK+uBuq+m64B7/gWW+pzwbFx+5HdSaboRPaS+9F8W6G8yA
LFNi0NJJ+N3CNixah/66dD9XxZb7FvBY8Pxx6NJK0lXCS3STPY0yTYOi2gx5hGOuxlTYor8FVsV4
cd1s6Boq8trhu9yhKgRW+h030NeZja8BP6B10SWYuy+sBIAyJzvqG7b39LocrHCZYf/R7eZ2mRZ/
Kcwx8qEAEY4cYJzr1FscbRe46Jss4GROAqdHFeN2K8YDH4ZIVDFWpc6DaKKnbrf+vP6NXqH3UVgz
gmNcazrG+mM6EYhfy4CPU1566JFdnZI3MkKxe3II9UjE4nkWF8ntcbWv/NXgiHdx9E2MgUEvHFEN
cu1AUSpHndVPfcaFY04CsMBygSzPFeU4WuGgSzfaFi6KbW4L+Yry/HeXFiUxwR+GO5hUpp5sobxG
aJCDazNv9umatAGcSf5LbKcCctZyn9XWXzHE/bcC7d4MDOSTuwnRUEJroLqfs8hDTVZ9sPQaIs3I
2ErL7xh+Od0HXYHIGGjXdJIhzDvKRJm8y97ukrn03dA3/1LJpVs2cyd5yow+aQd47j+DxCZ0SNjL
2TRkWO5iXVpgk3cHcamHzUnb1pVLVyGvje8wYtrGEK8eatLwLmfed4e9mekQ99b7Okw3W1gmDPMD
P+jTvngwht6ojOicVFe/ETI2+eAR29Q4f9UDG8VK+HHpajseAeegj0//qn/8tEHCxT8wYM0mlIj1
iixeq/VJ4BHCP2wB2sOXgfH4Wzsvps5kbNIsQSYiJK4SzgE+Q1a0noKuEdPP6/7g57QHGQBWaM2A
Voc8NXmQ4LaKRcMnr6sb+fNoTcGgC5hW/CQI9z+bl5oa967PmQkxTYF9Ij8pCkFfF9iynCRsITBm
r8GISYGMlyqivtFlXy5jjjAq7Bi4jSko/CiGQtLFJuYPPenLhRShMisCT2DIicWVGO49+IuJe792
+hAJ0AMyNvk478hOT/h9w4cTQvOjJgz00qP5RfI+LHycNKgWh9hx4j+sOjgfyeRQwJbCnophNL5K
RO3x+JkIdWTkCLMFDya0EjiU81IeNeaifNoGI3lmUz883/qA8C54qgFBCtAaI6iGdesBQTeYV6Gx
ygDZBASt3WgbszMdL2Zq4fAr2XDYvy+X961ycTZHAIY31FaLt9PU7hHAN6XOesFzBVCp1286cGjA
kB4Xb1jODKHxlqFxnn03+YI5eDuPVsKrUO3gwX0oYsYxvFfaMTHm7HRa5dcSBZXbkapk44IjO7lk
D4a8CI1VRL7hJjgXcxBUzABCbNhYlgzmyH2x+cDff+SxXJm/XEz2fkZhvQb4o8VvyUPZBmvzwqwd
jqkQWZBEBvoe4kfrMNcQNM6q4TPHViA7YwUinPhsnhJkCYQ+4RyK7WrWZ+WXGGAj44OkSvcJchT9
bFzH4nNI+lAq/CJYH0nm0vsbkQNU/M+nEzsv8AocJtG20yW75mEACdSOmCqozguet8AjYPdAlp6p
V1OwQ+GF7kykMdm+XssCy5SfA0AYUE/3u8S7HmgW+qpgJVanCnQVbijFUMtmceZjgnUyB4swJ3wV
TKAIOkCQ3qAvbFdBsnsE9LZTKl+CklAwHT7j9N4hFYQaEGljcaqXbvazP7CLe+Bd2RqjGAHKg7eH
tmra2l9KNskHpym8c0ZG55rAONr2dYxBa3HMsagvLh6UlPCywy9xFN577Y6ptnCqA1/+SjPTWAff
+cD0ZYcJ9I/zJaXBsTMwPYc+Mr1WICnkuq5/e87dYXlUJ9kS/y8ISNPG5ZTFnqVDAYzSnGMVCbeF
Gx7VnM1OVh0q3SLG9mIxTVI8XvfrCM2mANjsWdCYuUV/B8nJBfsyHeCRYks+sCZZP+kQw8gpQApL
D4LUIkGYeotj50NY2T5swEJNP35E/7wTSCrCSqEhkUsIL5JzsS6neGCp6wIS61w6lptMdTGO+zy4
P9niYw/mqKesYRSnoVcqAkDq7XUqpGe51a9A0msSVK71NbzzAhAoM0T0g5UypWaTr180YgdisSl9
TVjAp3xJ5Zf2HGh7h4K5K9ZNIbwbmHF29XJULBMxg3JYIgojD9MSHBbok981G4ICBYm0knPUOCzA
1M68UrJ7lV02j7rBW4kVWWyivsOg38doQj01N1RheEdMPmelmgdieyNl9ZWNoYOB0rEVap5JAgQy
L9IOPPYTGJM5C/RrHUHA24vDoRd3TLC5kdGFRiauztWHOKzm3jaj3Jxh0Vc/5O+0rR0GabLN/qP4
za33ci5bCT8C/ExPCIYmbIIF/iWMypbYO3Mz4Fs9Lg/wveIdDBVBLxlX7NRsBpTXsv27ga1BXoS6
ER5f1Oc4ILsgr8wFQobP+8u4GDB9aRkNjorKNnzev/ZaU0zHid9nBAsMnK2+S3DwjtO8cyFphAjX
hVpQFUk5LU3v9nc/Z9eMwYutPt6Z/V7Ql7UMm/90Ph00YAOPlEZXHvc8Nk0mZm8XMQLQM/VW5HOJ
2B8jv2wgbX1WCswuJHSQobEEmDGtH7qLyN+OPK839EaQwIXGd+GOHGc6fawR/VheZD0w++ST2Qk5
n1DMdf+4+MVJMPRjn9vPEhL2aLUlPG1BqpU2TXx4VVBGfZP/6c5txBM88OhCcuS9kSo1sEqVSQp1
HSr6AqrEaWBid5BuspVgaGrDjKDM7duwBvcOVd1caqBPgTfpB/nw2qmUNlJKDhVbJFMwBfrCkJOC
SWO5Nabcsy/mjnFLfowp6btOQyxk9tYNMfT17iutXzNj9JlAQYdwHsy/05iULRFjmOCEZMThoi2R
yGLTXN+xEbww/a0S5iro0TEfHKUXN1u/lio+T9R4nJbsVqqjDDiHZzBxQua3nHdA6uqEMyBV4YqF
sQGFiTVUj4j2UjAPPAfQc26hMLiT3AubKQ7+0r2Jtk1ro/t655NDX3YvWR/p0/pFsDGCg5gBfY4M
KeWmqFmIVIO4/gzjHzBq436bwDZwQK1YEm5CWZg8AqJ/2hF+KdnfYIcVIUeQcPfCb5h+4/57C0oI
faQK+ZToGIZACnnFzify+JqfiwY4dqpbnocSGIAK1SlfaG8nC8hVZHMDhDUdCCWyJtQLwFZ8A2k/
mGzwckwEJPcXg3c+0WEfHQ/5Oohp2A0hQggMB4EsXzayeHT+nXrdhOtUD2OY39BgsVLgzGL8grbm
5VQwhhCpwPBGnoSLTGZ3LUvJymiGMYf7OnwxaLHUsjodMaYpZH7Fzy9KG8T4e9AqF54mRDISXy4W
JpY1bDom5kjohOSjTEfJA6oMJMYJVDT8ZhfEDhGwoVf+G8a08741pKiimwIKky0zGTXY8NwE7M07
5hCHt4ACQkKVm/wc4G8snInPiX8jjHAMHDGIsuPpTfGFim4Jp0vDIqUD2JFyquIGxWmgdn4QiQ+q
GCoVjYiv7nx0zB9hKcIUAbYriwqpZXyGSRv6VCxstS3VMiQmAn5gtVFTPNjYeqrLl1vRbNEx/+ze
tZ7Lswz5B/EQOx6hO/wj11GuvTbGgVzHnXFokLDIVH+MKBjxxzYmrsWOXZwaTTsUM8pR7Ptg8sPY
pG45dPoIniJq3n9WrpR8lCv1Tn4USDzz2uW5oT94FJiCxeqJ4Ua6yMb1ulrXZzgL5cKc4JYyN6a9
fXpi0q3h0JCMSS2DJp4vWlylip28+23E7lEuspUgtAqexW+DJczsdYSHUKJKu+w5pH73weS7gTvO
ap5hAEtVwoG8LObtFRcUJ4OYUM1VggIretdknc3fsBST9QB7XuItyR1lYsZgaJwu861I4uumBfLA
YE7mGMKrmq0TUd82nr+2fTyaiz2SBJIVU/e9qXcawSXFjK7KTbe6oy8vW7NjDnCZpgc4LywaDsrL
tF1Wx9+4W2sIPntbMQ4gY4EkvRLh5fl9Cx7qCf1u/w6qRwccoIzFDJbj6EZA/Q61z6HE2DEXUaUn
IOL+nb8ud7jD8LEvlsQ+jpHuBStXfdnD8iO96UtjDdVObCR9V9DpdEa2B1Y2IVaYrh0G6xpqDqxP
BihUM5q4cd/8ljQfzPnNtTaTzqCqnC7/8HQ6YmRPqNiHg3296d96k2oZnPQj/whMGAD+rFLhpROz
f3DOwlTA7IZpHApCcm3/2r8BIsP+xvCMVW8RT+FXLDB5Xb0n0l45c8czU2UXuRT251jCzyJgDnAL
RAgw7qrsk5OMJnkcb8rHT1A3IW+uowVcmX9MMXo4/oTU5lTfIKYotiC/4GzB1l+TFGwZJI+LpG+H
sWDMxqzDe/3X71HdPOJNLmKgjUdy+gHLjrk0AAb5TV3GU80JNsbpsm4P/QPTGeP6ubjKrj/RpyCz
PdopRJJ349lcu/3n3m5/cyYnW4iGMMtnbzhWhFiAlXNKc8sclNNvna51BhXg1SJsoHuWYyYB38P3
IEsQaTFNMQlBkw+923vVn3znIT6mxSF8tIf3qvxHTZeXyrw9Rkt5mm2rabSNRuaMNMZRttWnl0l2
Stf5vLmGAwuW7kg/QnEHHIZ70oDRwHGGDDUqZ4OtOpemyaRZtMBcA+pSuo+LIEtmEM0AdKirQQv/
4SnhnlFWDBGVznd5EeM2GIfGPxdZvNQEvYhJL6QxXSi3P5DD2SToQj6uvOlWuFPlzwT/aQAM09aP
XFAibFEIDYRzggbDjaeJ4I0Oo3tED3FSYdnsg/tnW0LRBKsIDbxyU5pz5gYRMBVoPekEJhnwvhhj
gHIDe2IfRmkFx/PJ4aJWAgiC9wgyyo/zxbsl3xvYiG+bvLg/yKFMakrdLUQcAusuhdryDFvIrhaJ
6GhvtTMH1X8snddy4tgWhp9IVcrhVjmQs31DGYNBCBBIQoGnP9/uOTUzPW03jYXC3mv96w+8jK1R
p55lwArSLgz6GVwBBqKxhRxheVLLMMHFVIItTNpc/vgz7dtGc8KURHGj618JN49WBC0gowv2RD3s
e1ycGfjDLhO7K7vxc4DX6TIUu1q4UyUf+aeSV/r7GuuMm6/YpC94LPSVpk7LInxCocNh4B3UX+y0
LZyqH53JGuTV4/MS8gC/DEoiH3Ln1UhJJz1i6gmb4MXDfeQZY7rEJ+HlYs1hAmU9fAu2Jjs4dDbc
U5CH8goOizIGHwx2KHwI3Jqd/Ujtc8Mfk6f7DC8dNc0tsLRI7OHZ7RH3742JAwIbLU/Xh2Qvbaba
vBWCNeV4rSf7ipzSsp8ok5scUU2Ax4si5hLu33NdDg1C9ki0M0f2qrgGClN3XcPII7C+Ox8W5jUS
p/wi2FYmRPGRI7JGAjEDscUEtP1TSDiiWGwD1BjaN/0xvfwes4rHLd5rgqfVhVDr8MeozymT8pqW
Fn55ePulYa3d/VwArdwtqz2GFcoWwi7p0ddyVEzPCtQqT1Kj9QWcPRPrCZwE7ERBYx4RgnNBK5JJ
Ax+Cd724jGyuTyWQ9oHR1eqNBe2uxv7qDgELiORwRXs0LO4CpKuyj8MQliCJUMOfvjDF6I8zXr1P
Z3yp/cZaPZXgss9kKWmZU/Fq69n71xxuCLYOb1ABe2M4vqgea1hoUvKyRk/myvnKfI/L81EqdgM4
XdmnOKDIX4+D1o/qPhKBUsAyH8JFuJHOlGvEftkhNUm/z4SABTokNfDtcMVe43yqrzNcT/vR48Ip
Jg9y772vwm6hK8Mm06DhYKc5e3XzsiZz6BqxY130hBfirf3hA30qxnMhNgrAIs4jxqyp0N3yOrPK
VFLWT87S+0on6ZsCf35u7Y6RpS/nB27yPXKcjMKQgeuFGRCswykPEtZ9jBIvcmKWU8zSbJAjcqDZ
gEd7rKVzkbczFWRHetXUQYb+JgQNlXFjfctE+iIQ3rOQwYW5Hapagtqy/lC74OpdZHsybgrYYjDy
EdjIcMP5PIV4XMq4ODOYSrrnwy91TVAoBqylW4bXkPwQ6rZLpFepvimI8quIcxuVmKip/vn3VeA2
F7+PYmYO3x/YYwZckwcmTPL3LwvY5ee5nzjjk87KkVbzwUodMtYZTP70qbTJT5RhLQ1npGr/DBNp
ossUpFhgJf+BXkVK/3qUJsgWQoUXz+UQU8Bhp/toThOZGVZYYoE4uvvP9ea9fQRWxL7KusSp16Y5
0gNwP7ThE5LjUuWIzl8OjB3sPZFQBajcJoK8FGtELw7pZ0n78oYkApNprVJxpsxJb7Hk6xNchV4H
4FCkniSk/pIZnkCqFzJqYIkSaeVJyej1RpfV/erBrAfMYPO8e9WIBw8MuYK2PMdUDg9d5wAlFfYp
5Su2dC0ELFS5Lxq0VydY1sSrUovxtKoBhqeLBqkawOB19SEG00DL1GT3mkxx4F15gQU8kJvmrLhv
LwDmpBcWT2A45fCkZuUr474jroCa6AzSgP+hGgJhvCLLnsOjZLhATCPii55427iWKhfM4aE5nuDi
GlFbTLEQ/uBQvr5+RtzoTGL/Ol7I33j7wykfILkUU3FT2a6lxwC3wKNdN3aGUXlhayumRqZ3yTDm
bZ7LVY1yiN59TfpSDEqobIFLMSFVySrIvyg0p8ws4is3PCU9H8KRMs1A032Qi0mRyhfIVO8JFfrQ
JXVH4zeH5nMvMu7l8xm3J7iNLkcmVVuqarxYyBJA17kSLNh/XvrFzBhGr7XpbEA4wBbhMQ/kfr/5
Txne5Npm8gyRQVvPhipg4+mc9AE7oLKJBfh4lFejfZWyX0LD6M6Bzo779xKbcIlv9iMoQgG+xwyM
+n5iEhjJBkhUZxP+GxrV2Ss0d4QUYfJ8ZAQKbYbi9pHBHBOSmW7XsJoOmFWzQTv2UsHGjuUAztdG
nVZ/Xdh7n2BvJVaEBah3pcZw7hM7aVI4E4KVgggb9Jb9qwopOoohpO5Q4e0PgizEa8qEdplSgcnR
P5IHz6X6DqQfO8eQDTUfRstbG6NTCukDZRoRBPR5VNYG4b4KzpABhQXOpZQM7KfSD9+usCQmuv4s
GlsN6fIvHrF9bMqhfhweIVsqV0PsSNZNjJgaKpoAYzzpjE6DaWNIj/mwQ3a0G2Enndt90VqyAhD3
TsNwZjXDm+LqM6+SgoHtkhVIwpWIUl49IorBzxYEmpQDm/YBgwX073DtAhsA5YEXMmADVnUE4xJH
qtBSe5zqpyDpsQwDM6qI5dqkQ2yGJxStMGacFou0MFylvcdCnLHz9f2PonjgcqtL6g4KZgULIJxP
RU4dbs5MgGm3Qm4Te588KzfhDFFvWLCjcSN5JdRwF6QmmDdAPGfwjfWpbzy9Inn5XBsKNxVAwkrg
Iai/TNkeL2/WyyiNvNd+DLNBKSewfCrMUYSsJcHTU93JvzJoLVRFnmC3wg8bL22vNzPIUgTX3lKo
FrI2au9++5yATqtMwEzXMMP4AT77Dj6suax8AII/DoQzqgeJoTmMf64xCrSstt330jwgTKkl+EVR
Xy5f1AaG302dTR+8k+ZHS5UO5gYxApD8QAGd8B465sxEPHuyPwylsJzEDgTww9oMrfeRJhxBsatS
Zf0irJX5xmPTDItbuXlZPC6sZCA84c2Krr+gWnzFevAkiPaxEwvSt5GhHYfOO62GDXGy8okVDXMp
WJh6rGOdqWECNmvsOR06rpbGlm2M5bG2iYDBepsBJ2MbxDQFJ0mEsDJBaoRi7H0LlJUuMpd0jJHo
q/cREk4xkg+rFhH7s57LuHJ9/sXGwOKRxpDRL7PyFjPj1TRS7X3dCJlJQ8AumtFV9ZVbCORu/7S/
8Lf7cgrloyJHE2MCdbXvfE1DJ+GbT+zxoDkz1cY75BLAhNg3CwB4s5xtGmJ4nxuZnCN1hZTHhI13
R/IVAPmK8usP8p5K5faJ69trtOcZIl9adH8OAcBnYEHqIUrpfZyLEh+artuy2+B+wJziigEpbI9g
/4EdWxhhB42GO8YIZGmGKKhW5z0RHvuxhjiNUXlSI/PHROuRPaC1SCPEl/kjuzJHq0eNA2RFDqvC
qAN4duQQU+bt+wBXG4aJ6hCTCtoyIc/oBW+81gKudxskce/4zGj0HQLR0R4xrh080S4etERH2XLc
w5ZFiuG1rGDNlCFlp8Y132EaxlSQgUNsL9RFKXMJvTLWFzhx2EFD4WLtQfi4YTFHTBBl5fA5wP2Y
hCLWES42/B9ZDD+b4oMeId6fqGEfyBOwE/uBTmJwFA9y4/WwQdI4B8CzwsevnCf9my6MDsZXUDcp
qdSH1ytwF8mLXfpmU724ShGeUQy+knyJZ70Dq1YJDM0t3KWwSvr8Xka3MQ46AtMdCItmecbZKZ8x
fGboatO6iDXW09lmMoYtb/FpffjNN9zv8A/hoyL3C+RtTmwO+z6icUo6WPTlqgOE9BQT0s7CyqNr
PtGvY4yYtXfQI3a19qz9M3hFBIhx1MP7R/gdQjRGW/DIrOmljtvyS9qP22quwliiSnGwMWBCDxdW
odyn8qraSL2ld7y4ZpqBw/YLfmWZ/1SqHVxUJDpnOCtU6PfoYq9edNb6ttGnVHB9dGmxWg+sAHE3
cKBFBaZLMQBgZbD+CU9xQwkcLbmCiDWT+hzvV/bs/wmvuBhy/qYXWE8NZ4VdaD97arGWT2vpWDgb
Ca9BM62vlDbM6Ip2fB7vW0TmhbZUtORlzDQAUX4MfOLHQuwOdHhGPmXdf7OFXereH0gpVGC+Xydv
lWSp17bUJ+1n0dTZpzs2iAMkshm7c4xoHSq2Fl+claZPh4qAh8nn8nW5j5+Hu47GI9YY7ZdxJSbp
QUINjQRW5++Rd/UMgAjYkvIhatrQ/uq3bE6OHd6G0fmclGoooPH2b98mVOp3htnnuBlGhZrxmmsV
tVJG2XRFGV6Qey72tjPeEx1vzZkPbmrwGlirwrpLFAW3AGohgUUM0Uve3YsIjSVBQE3taWCq1NTU
eZSxeBq8ArKENIolw+/pDuAu90DQDEbf/ueDwd1lWoqwbjB8bS/qyhyvfTWorPTcIwxlE+cKvgjd
hpukhhJP4H7TdTGB2RSQhN4y6OqdsFWDi+QD51ILouE0cm4+n++/IgBYEBREWTJzoycTYMpZDBuM
Mrl2IcNjnTxURvBVJHcBogOCr04gvcwQr+S54GdMP5VqFJiiWBS+9Y3sG3wkNgrGvD3OQAF2pE8j
Rkn15A1xT8NUmvFyL6bOTOqBnG9X0aHaTKY+PiXuC7sWNWiNqVUySfAxVESQzqGXqG4pZvHpQDIG
LYGN5YCATGDQTPshbfyiXGOryqHIwOY58FZcoJyEH8SptACMtiDm9v4TafSFGhuil0/7DnMHPSDb
fuezPZt1YhMwx+a7QQIKqY+mAguZqojaLrkCis/6yeMHxLHes74Ql+sZgDxH9eLaUAumqBi7DptQ
r9iyprG7Yt12TZ2R8cteoho0ma7J3g5HYQKX9gYtB6K5mnCjtMsP0RRW1sevHUCDioxixEvMFY+r
wOfZTzb5GbTKo3mBKVWxKyKFRKtpY9zWYKxM3QxwDtiDUBUahg4lz+UZTvZIlBkMQGJ6gYX6kJEp
UXnOQCaKFI97JfoP0ALheAzBHpXJIGANXs0HlC/BmeBOVh5C7nofF5RhCClqal6A1JocCkZ16LQb
D20MEaItrAw6GsUTjugkvG2AIi8LqvLh5WMSTfUmeIPoKfF2Hdyr6VYfz4QtTqbo050Y4HTguZwZ
atd1d1C+NtbovrHITmRV27vmWB/ri9s/+FT50TYmKyTH+AsB6/2FfwXnShu7MMNNRu1fJV1kBtZp
zA1yxJXg2vj7H/WvX4HXI+LmVGK7AlPROxMVQT+Gi/ocfiIJEeRUsGj/00Qoi/toQJi7FyjhZaOu
HAwm4BEd+qXDDARGHORaIFV4bmnOjVZB5vXI+sXFYoCxlg6LmoERVlsUpWsB9GwGuA7KgcYQgsYF
yfH6w/P54ui8swGC7Msb+48yxgDSxqHAFGQMHgwCEG57H694rNeQ/1m+Ot2yikIpa58U5cG+FUEL
jeAueJ/J8EWP4CzAIbh3Oh4cVioMinhCebK60KkiqQs1zMYBrC8p09nLrjoyn6Za0+AVmcLRi2ND
6U0jBMMHX2EYBZQz/yQ37++Blnl2O0o7kffOtCR7xMZ39WfR/wmojsr7eWDIJCw8uwDdeInn/Mfv
27ChEiVkV1iFl2solTUjYJB31J9zPBNoeZMy6UZg1ODbHZNnsNtHUK5AoDq01vhsUR2pY/QKTtr/
wdq+3hnCISWN8x5kYd5R/aPCZ07AzYzh0D84GQSaO5b+mfvOWYvpH/ntisCR6VU4Eqp+kmSowOEN
csZ7SNEIFRiyBU8HxCWwTP/MkBlqBEJxmGQwrSyAqwMuCjLrx1dN6EDBXHMGenyZ1KG5ApXBipxp
Xz5GJwLc+uKjrLqE2cFtrkg8W5gbu7cxMWUTI0WhATmRlJnIYmZxDXKWZjwCgXPQ5QNEAInNQG0B
hhklPg7SxqJDAUSmiP9raU1/IAZPIBuXWw6rJd1RQZvwLQYE3MmYnvxY0Ck4dfSckAKW/PAX+/9x
nxUrJCWTJuWWzns8G5rZdfYfdxCtHr+hhmaxQdAp7d4LeY3YihUG8JNp9/fwVaxFk4+G+yykht0G
J0sV5aMyLQ7aUUdj/Av1CTmztEIQdA6LKbSWJ3daT3I242m6F49wH+WIuvJbCPwgpkMJIiDqDM/h
ScYf3Ltlv+Qh4EYjewC7x7t7RN13QPkH0+9DjnaPQ9Jtahz0zU2IcxeXX3gS4MYPj9qi/uZyXhB1
KnTgwQMm5gyeePOmq0TxwB4rYnqe3/Z5coHeywU/2Vt14cT7Na+pq9DkceQGIpAOPI05hR3xToi0
ZQoopuCGdyWrlnkvhQCnC8klH9Im9JK/BL2Wf1vQLxEHM2w0dA4ujiXmhtTtn5xLs7GwsgbRBwcT
LFiK7iunegcAcbAXBWv54cNzhC0xfB/sOnmQKTaptnlmGc5Qyk8+a84jfUZP8go6tDzSmQ0TVYe/
/ZUunNlA+Gafz17cSx8fViOMO97B3DLKouaEQTgFGKwghDJBYZum5nn6NJoG9weEMOimEgnjUKXc
u4amw6sbDzEP2xw/p2EpPV0qSGGCcUyPAl3qraZKFQPEUjaDaiiRWoVnbEmdKQYxLLMW4cuvHySf
5mvz6TNBbcKMPeF5u8k+v0ImkzdgchI0UkR2K4kNHgCZ7RXKMD+Hh3oF567E6E9zcSASrPgcz6wQ
z249pezdD8Gjz2AfA6rbcHCUYwkrGTNPK+n08IXmWAr7JqqUEb3IY4dkMaE1EOcYGTpTcLJXW/QL
NKnQ2zKNYmLe8FjwFSWG7fJtCgBiUPcI4U/Gpp84eGJAHmGyB8npIDJUcWgSjwxkLJ2D/pIO+okx
NP6NVP+Y8IBHdiyR38P6ujMOg/CbepMt8s/ksWDwXbDigG0EbNklG+kAxiUA0u495fkkdfIu7/ZS
THl5V8OPs4KzBXAoKiLKRep/HWZP+MKi41+DTjH19O9vH5OuCzw8RJJ45hfRDW8YE1jIUz6EdIkc
TsByAEpmamZDMJdLFAUGmrffJ/vhP/8W+J0Hi9RKSJQcC45wtO7/DpbSk4MtiohkMwfxIdWZoDjd
T1QhbGsQ1IQ5tTykcpfwt99FRtefQ2/JcVa7TZ2Pz9bUcDzUnWoIobPugo7xquKtWj2unmKroKJu
muxiJDZWj235j8AEacEc92XC6F947rwxrxFDDoZ0EX8Pkiq/B44QWCpB5lO2WmpBascnJ4A/ycMn
p5U84zO+MB6FMGXy679DgA/28SkneQH7lTA84U/tf2wx6vdLDJmG7wBkUrYqIhHUB9fgsikH59/P
4+f0W04/bwrxjfeF3GpRuiJQlDxOB79x8vDViQqcD8fV7oaIFHuKf7ZIGGdAz10s/esGQJi5lpxv
9K28H2cLjhGIPE0IRXtnw0H1AWgvz/hKte2EReErB8S/XTxcoGlNGGstWxyhu6Sk5F4C1/AuUse+
ekmvz5hzDROTHwigy9XlpPMygWoziHiG6jmBhwvvF2oUZQOMUfBwSKZYN5AfA1DNlZOBmU1P/XeG
wMyldgZ5hIP675WcRaazwPecUdF7VJGGkTXbJMphyg8qGro/RtqC0CYYqVw2fhwcYLUj9EZ8DP2c
QPnCUmLKRX5MKRIQK3eMVngy4X0ceDP+HqRdvNcgeIjaRXyYmzlVhyg3t+AnJyghYNiXlLwHYR84
haPFhyXzSlvDLOZtKnLeWWW+ITVXU+3QGct8TiuiHPhclEbCf9SotwWxwRRTj2csc8gHfuHQIcxU
S64ubRG4OLmyvAd7JLkIdFi8ebNMCnPyHDZFP6aZoiJZav5Ly+DB4OQDgSqkhyFrjHX1PGKZwDwR
XrJ2X1F5wr/JsevGKFGFlrPgNZRqOTci4bBUojguYgQ0xSiPOKVhzUnhfqdrFe5V5F8v6QesGJvL
XZFC26GSExjsRKSuED+k43dOdAQ10WNT76TN7e/9VUSdw/qE7cyE1RMh0gsWKUyeJwsHsnQqSDZc
EQxBmgQ1coUPwMxBo8UEjoLxMe2PUB+v8Kj8c6hPHmN5Oyg8Yz58Mspyg3H35IJNqDN9roYf3DCA
9tCkJqiaYvyxEIi/oFj6rzzmcrL43Uji4bQ6GY8VZ+oCpiWtnJD0Z4xr0BIxVXCtmJ+NB6W6Lr1v
3fDzfAmWCPvmdP2FFUp1i7XSTbiXVpgXvlIJHhuN5zf+bvhkalk7RQnvZIaywCjlQgnYN947ooes
v1UQVjgdJijQuMY0Aip8Jq85TIzJcfS8MLD26TSt8HWLcOmMUBm9YWLcUO/i8ykH9yE5I6n8prqV
BL3btvHlaqfVPrnmkTKChp8HFqZJ4WeF6ghOEXmo9GRw2xgteYOdGefJQAV1LNTvctFOn078bkft
sVEmMEIfOekwRBsslMvEHCJxXxZilSGZqKZ07U0kKAE2tKAPfzbo347R9QTA+guy3RehifLGxPMT
YghJ98go/zC39mtczrFq2s9sQWEJz5k4ZxfOQersx+/N9chihKUBIsWQI+yPsJ7rBQYy1m+OuUb6
/sCscqA+19HncF/DnMeAsz8w9PlgYYaNYGQRfRMCcDCsRpOubRUfVAXLtOUzZGVDWwtzGb9HLICT
+zNUMJB+R9epAzMMVwf/9c06oJ8gmBkj9VSPoSvwdxRIneSrmAHTiFCRRFtRQO+DgB1WXzJvHNYn
9irkNYRDld9vHAN8XOWxmIm5oecAmiv774Y5H+XeGHIjZr3c1rAnhFEgPMuOuB8SwvGn4wexXNXC
BYve6JzozMX898na0rXhZIDvH6Y3KLIvFOCzogyKhboZxP2Naytj1xjIj0oq5Q3WLHig3mJnixn7
QohhITggpTgn7Tv7ZEyPub9ATqhHD7we10RSwQVNm4WeZk4vmWBwWQr8FYFPkBmErAhG2Gizj490
DmMcCWcUsBWOl6Jh9qoEOgCHXwQyijKZxHasN16L2xc6qIowKY4muvlVIop52ECJ/NM4iDYYZzeq
f7f9agUBGYzbZrNzi4kZfbB0ok/2uwk7uBxz6xYxAP4NajaCS4GL4EYMCcwQNDR9SsSDh3UpupWt
mZzn9LpYBwQEMsY8YYLsl8Ik/cQNWv1/x0wDyxXjFLRblngk6vEZln4PJZKVX/ATWepIyhaXm0El
a/g9Z60bxh9hY0BUQIbjAa217NNfwngGhxMJnFQ12MIyCwbKPfBGMCKYW/B2pTPiPcCYoJ4v4Isx
C+g2BlwPBoHECrHtWHgzjqTttQhvfSgROLO8szZXXiiEhlhom393bHERWNJiQqSwUj5ZxPZJWQyc
1nh670mM4pFziLvWCKuEjeIa2ljgiAafJBqoGns5kTfMOlgz8ibcb64mTVuAOSOfibX+K4dts6V+
opi8oFD1lMMexqTt6gGn0P65MEcAOyvQTnvQ9Mdsns6BO24g1LPEyQQqHHfLnE9qJ/Av4hUEalZH
vh0LQn2evjzxnNxCkVIC9z7kaWcSnONxy2SZB5gibJoQ/BDdOY9e70La7vkPk4rk7C7EF5izugng
Gof2cbEyj95rhn9pM31OKVQDWuVAANPMa7D0vpC2gH2BO5OIv8Jp2IUyhhlq7tGhuPeElc3d/tju
en11J18nLG08SktGraaLwfrvaXb3ZjPaMj4LLSnEPdYwh7ezvC1EDA9cKqFK98D23O1sO/mqgi3G
hQXOTngKTL4lTJZhwbjtiLPKqgviyvam8uQ7yD/kYCzxiBwOubs4jDOcyRI8qEM1GrAagvyKcOme
ae4RhxsP/Zkr+Wf/EnTxWguq6O5jRM60DbNPvOH8V/wWIRHeFZ9+0mwYL+1TXLLDJtEFb7T8rr/3
UvD+uX1CnjFsKXUc3P/6JugeQbWqcCgmzLpB2QaxI6D9uXMtxZrDs80jwc2dswxwo7569zXuD+p1
ouwzvU+x6LuYY+AWsP7idDHGCukuZGXyDp5mA3XH4M+KvDD+VdDjj5XaoMYBJRsLHWUKRqgdSTOf
LT3LBY8fRhDUNivRnDB9zliJABy1JxODOI/aw+u0/wIlcoIzRe4JuLk/5Os3CukTRTd1HQ/FY/ok
PmBZRkn5XUIa9tnFtfMITxus3vuA8eK/6hmiMzzbfnmPrySbbNFvvMf7ntgebMDgz4QVu2SqrGid
jFH5ra9rxHQcL8tl6dpGyMbE1lLjRedZ0HWYh3j9zlyTtpfqeCm+GaucI5yq9oxiE2F6BBLINDFD
4cT6zTJJFUQhSc4AQ+ejcMBHP8hYZ4YVw559wuGO3bCaTfoMkOb28c0Z/NemZC3zICt/03HGeSyg
WXQ0ONYsmgQn6BFPBOHDHgKzUCIfsk6ocP06OXt82ufBsgQYSB/QvAIGOR/uMi3ETpPDQEmAATLi
BJ5cHsX0OpUmdFwt3R1VtE5flUIa8/12hHIx07IKCZrg9gO4McaPq/iWkcgaahH2/GmNe+cnNUiS
0o/nsbXgU7CW0h4thTu52xNFnkMJhmMbBQUh8S/s2M/w4+MHpfFrfo+ZqM7gVCb8OiHi7CufX5a0
8qHEIs1oocDvH1dmnNPpuqZ4Z0SsJ+N7WsxfGIfnMZoQkmluU2IAqOUw8YaZXY+rJfqeTDq8ow6q
dJtoIY9JJNjY7DsBpCoc84zsdTITvMIy3ecT4JWiRPA73qFI1IPVH1w3AG/Ut+QcmTPcHjymzpjn
2kSa3SPWt7FYfHKigbiirDNY+UQo5zObfHppAUieXMKKr4kpSH5zkg7IBYRKbSbmzCKwnG0Nt5Cz
C7kay92KlxVrSM6ZeKs2ton6E6FAHEssBRyAr0NvgKjDqmX7NgmDTxKiHGiSsGf3IxjWVSwWuzo8
r1V+Qh5pk0f8wXamSIpES93HVhxTY83pbARHHxNDSNHIVG/jkvESu+QdwVaEyIYOnympE9KLqfaI
cYmEJwIF3f3wmIr21fCJrGNtuAfIPNk4hQ9QRmtGH3RG+cUKT4XBOsw87jE2wMHtEU8m5cNLC3Un
oA1hlsBzLFNCgddZ2FaI5KPe/T1BzPL2M4pzHybIAhAs+LirRZ5+EACKf1ZYdkcyhfq/32AEXY5L
yjb2iFXurkJIyYybwXQxemLfrtc5KwJUUy5lk4F2M+26f4NnMKcDLij8AkXB5BfPPihGnj2TkTwo
rYAOAEuwfzox9HuyRuvY+UnvPxOOCeDXOe4IlxrLEjWLpy2et52NRmNxNaKLIgyyCx4oCGh06OBo
sNLL2HmHPDgwGPI56wCwxGPJnIzVlufyTtVIBfISp0s5UEAIiIKNZAvvIGadoIVv6IC5HSX/9RLL
Pa6FWUuEAyelXFCI8mcYeMEVWH2I51judWgfPqWAgHToXKGrmWCUAHEjXK6i5/Q9R6fGSIv6806i
miBzKqtmRi1gZdxPSNYuv1Q/qDHpVxTI7UqAhq1Ws6pMwAYYulkOJFcfFlgHR1D8I/JQuXEoP3Ms
1u9syACu4vbnwYihkPO055giWuy0fXBdDCXS245ElMDsVjYeToPfF806HznFX/15RopF/B22OqUP
BF5FStB46d1XD+fVpyUV0mCwOK6//zlXx/ZMT7jnzYMEf/6yhhBlrgwtkjbgtfYIDinplTjhkJ3z
dd10woGGFbc89t+P7/LLhkqeqm4flV+dL63xlyYqYwuz5zME+ItG1S8zfdZ8aH6hHjH+V+gTsztU
chy+sCxI34xmzhETu8YIz9AAz8lzU8BSVG7L1wiHu7E8fYca0aQoEPAPnYqlaE9Tc584bjJrgvPM
3D1+mAW1cgL83iL1Q1p6A30J85bzkKm4I4ECtx7OLU9G10g7sVnGvzq0fh5MoNYSXpmCAkF5IEg6
+9AUomS3mp939VQ7fU72Yb8tlzgGTp/pQxBzwn7yxJ2YKK25yf21LJfXlBvZk6Ln5BOkuQ+Fw8cu
zcU9K1Sz55iMo0zNimX+K2ePcZehC3M7XGA3ChPuqZx1B+nYftl06I85GHy3fW2vhgCHb5E6AaFN
TBqmJVH2ffTZqO4tBe/tsuyxghEVgwC5TMADfnNbYx8e518W186VInyPXEhcIclXy/uUQx/zFXWQ
+MdssWcSv1kD+7uNh0UTc7kfCrt/3+T74js/BJjjbbOmhuILxit+und//v2RHjIXbImH5N7q+SOx
gVb8mRlOWnIW4pq5zfguswDClHrMDe+9hOJPMz+tFj9MahOH2xmS4IRLYqjR6/imu8aOdz7cPRjL
RDkkPa+T6pBxDmAMqLyw5mIMr989K63gK1LiFWiq+X/4zm7r0glzBm/bmiQJRvJ9dsH87RqcBh6E
QbyHBeM25vLb3H7cshABuT5mSBhpi6FUyjHPyiMPTcJIfCfsO9vIxm0ByTIBJmu+JDUJBjx0XLea
fMC7MGChdIDYa6VSKtV/w2VTTsofmBMq+lAHP7AiprW9xwzxWFrsD8aYb/xnfoV5INOCo8RmhBdv
gLkbiAgLSN/E1ddHDHZpGwUA8UMNRUrUqFuoXocEd4Jlin2kjjJpr4h2OdasCR9cQN3hFiA7VVY3
jF/RRq/ffQz6BXOo8E0q/W8qF1B0jOToxzGzSBEoMrX8RPTAcE05QiXr2cdfUP5hJCwHJWCSsCL3
m2cBigHyfeIlxBB/bwfyGLxO4Q3nV9RsiokZlEoR0WbPqbR4HJBEM5WcytCoQ5vPj7ZQ8+0u9/dP
8qulJe7pNZJqvqG/+aDorr7OixtulSV+PDTmSGb93/eonUtzpnXsTwcHvTYlpJr2u6cwM/YY2kLI
sp+zO9FNWPPRkp7JZ4zMH+JAO8bl4OSLIS65wtkt0XGP1EYY1enczvghY35pJyi/P8J0x/ot1Qhy
GlMfUt+mDVPvhYqpGIpGt9EYpGNAioMp1sstZlKQXvA5+SuKBJpqu4N0Bomgwnsi4Osm5KXmt9xC
t/Ax922i+R35PCoUfqLLm95QuxCaVfw5mBfx83zMQPNY/QF9/EZ/d6Z562LVCszz8e1s8nGzxTCI
lupCJGbzTM/uSZQtJ65riL7UXY13QBGxvwOPCR13t9vMzz6yRlqsZX2ot8xQFLrbEwvOl0Haz1Za
WRpkB09dPM8xY6oW543OvZ1yRt29pyJo4ppkFfFLZoS46dRMhuVj3kfaRlvn3CisEy05SKDLuGxv
8Gt2WfbmTmr9vJbnqYOVD+ORRAlL8I3VQL5mzCwJ/H6r2fCxEC7fF9puP0e3jtfJEvFzuQCOYtjg
BGI3X+efSAfYZhgNMYuw2sONgpSpCPuVejIyWh40zh/4GJcQ7RsBH8k5BXrnl2nBXGMv2DrIJmyU
CBQpBM3xEYVJmXfH/AdzBFc+ny5LsLDQnIkS6RNzyku+tZ/Bu+KllN6Sgr9Y+N/QBjm6SFIR/+CH
gJqbUQUCbLo0ChzoR+jsL9h9npjMw6yFXfTZ3gec2sl8IVeT75LJzS7OlRKRKVyKEJdLZAPUVDUq
IPU6a2C04yywaIk4h9mOsztvgujbvmbwmXiPpMI9gUMiTgvhMb36uoIOx9MTS5N8jSKDMIoIAHMC
w7Zs/BtEQVpRDCBW6lGbqLD8hHsc1cK/CldPlEVLfxXBz5Vn8hcWyeiOF0KJ2KTXvzZF3vatRITY
j/chKTvg4zFuXxODq87ZoRT0jTHdC4W4mohs09XLP4/kRPpBaGT6yoKhJ7w4nF0IOQaajQvM9kaf
CAbLyxeJKUVizFkHMWzy+jkWP1TjDFBDKM/nBHBJWNT34iCARWNnrWLavRymr1/eIZQ2gxXVv8q3
ukQopBHETE2/gkvdz5WJnOAb6f2iQL7v5AQpFMXSMOtmDGIsIVwyAljngcFmQzJqxx8gPlYo8Bmp
7AAnIprTCIowlqTPTE2eAYGhsTy1l9hCcyYMojOQrvCvOGSOpQ7tkbyE6Rz0aZs2KcIwaa3zM5Gh
8U7a/LVDWQxpveHD5CNcpXz4NuZ0FOEi50GSvm55M9N3PLoSMs9zT0UNlY/MZc72I95GnxrjYtTj
emdOYZ9/Un2q/l4nMoPMFOvHJRZ68wKN3EiLjChPhvA6YUFObovnRErLWenbsZ4ZnuyjmmSXqhOM
HFMCPBI286e3/Cvc+QZLHgyaX4EeXZIac6H7pvUdBK7Kb+PvkDOzIFLLfDG/YILA/ktN01LHySzD
HQLuKWIQackC+do02OjhsIuhE7xph1RJhoabgjvBeyREb4p3qLMrDr0wCxgURwjkU4HqMJONHiN7
flmhpWF8oqbwN0gXkKPP7Pjw0okT2e7sF7jW+9Xwt3u66wtFDyYKgTTLQ+vLSWzPGSkEAJdBvlEj
nYQGY0nKZtJ5ytT8Fp/gFeCZEOlRjG77X0pDMcEAdocQHESe1mNKEF365M+QxPG1To7DxocIRZnw
Sn5YS9dftY+9CtR02n/vku3ddfp3ZOyYYt0YMEhe7D1S1IJ79gpQ2ngABlH9d0uqEV5m4S3ZUabA
OmBHwGIaJpbHR1tSY8E9hmhL3wDAe1n1wp1s/tlZim9M250xZVhAGB9KGsyY2MhkF8Mab0lOJtl6
BqbH76zL+JUYxXzaZR3xeRbftUCefQ1L2swMChy23f24D/fzZvSthWb6+oGJ4co+H6BzN7fR8fhX
hPwOMeJIYGhiTScIIO7cY4aE3jUxmOYGmUMbET7To/wHarhwjIMeGsiemcIvwRkWXOW7wNdM25kR
IfWcbvymiKHDYMa1F9bsta23dbYPHh4NifeX5bmzkYVHlzSGiATGPYJZmeJHOITEKG4uE/VXnO7I
ml8hyPEgGeiiGhahLnyNQG6/4djwQDUBBBI0Ajwy3HJhF5Zka0uIlPPkHe4p7d47yNs8QTV9/Yt7
FHCiCv5H0nl1J6ttYfgXMQa93CoixZpojLlhxMTQkSYgv34/fHvsc3aNkbLWXLO8JfKAQxFPqPY5
R2mQPtbRkdkeEU7cS2t2W7MaPtnYxCJ8LfgnLuNjcJDT7FZoX35lnviJzjQX+vpRCGdgbQ41dNtv
Ya35+W6wuXZ/BCSBAzOZICAiCA9URfkfknT0IV4HgiQUTiBZLZ3KaaZUQOYrQ8SlZrad7gkr2k9z
t0TbxZcqMDe0Va/AhFfImoLm5VJd+Xd2IZavTRBu4PIF0luLj61F24OAsqq4y3m5zg3X2ZFw2t1m
t2/iOefp6R6tw/fMQ9TzuydH9Qfq0Vkdwhv/4EkaR2aty9236STX+mf0+AkOsOW9csFd/0B6RWPj
PptbpzcIKeUFgiWTP4vh8bILOhdUGs0HzqgM169iPV7Cg/CWbTVjASWBBBqfGI4jrAu9lrfD3GZR
Lr6vo28ca1aB5L8cjcqQhJT/tzZF4PHB+JagwqtnqaCjsNJBaLYwAGZiR/lRfcifMmWg+aPjf22r
zovLbzfPTbXTcZ5cUv1mdmK/g3Ck9SueugukP1S/db7YnLc4TZR9fYD5gisl+RHPaRZBoYYm7AhI
IHmDPoOT+lkiK1sQOBRHICUZPfL88vf1/djJy/w0rEprXaNLDqtsbhxDpct2wIlK2Y6Z0OGDs2q/
Sc1JZ+jiLxgJM+eBHLM8bffb4PhHxEHevFwL9rvo/s32VAEhY6SLyFSQCDlH5lSGbrUq0KNdG3sO
/MV+Jm6hRIoyXYLhAVUwy6I6kaPvwrOy0BZfXwypm3vszwYfEZVSuFIOIBV35krxKJ4KMp4TFE6S
2GJxSu297WwDko1Vfs/XvFPbQrFzQagBO7e2ENy4EHLp4sIoejN3M+wORsW/2E5T3Y6WRA7Fc4sA
6+Zurvl3T2xO8DpGMBz1Fmzn22+EebArnHv2PErJAQi3yD1knJjQ7U+0ptjuHLHAf6PNj/lOmbkU
35PNwfr6qhdfFlkzp4Z3uXsL23ny2XSDHvIXJgGeBmGBjs2GfP44Y0gbm/byVlx+3Zhv7CNYlokf
YZ2XLPbbrbH4cFI0sJlu4mp6qhfO1rU8azYmLRafX0wdHRC7LgpKi+MfZUowFwT1Klv8/Z2BLTP6
uD4d///yO7GLffb+Z9k0Ozb6FsQx+kzc/ejAfli+3gBiMZ0gwf8GpYt70/zm5ifwyxzexjjyraFp
QGD2P3v7y3YWhxIHW2N5GDAyxw+D7lzoIQYzclDcjFUTGDT1535qtLWWsqehH0yKxpiQIw01u2uy
ln/prU27hrOFpZ4H+qb3ScAwTgxdUsWUKoL8Q9vBivCiexXgjr4rA5pcxEQMueZfHxgr1SuWGHHY
ABdWzLO8H75xzaZYz5OhYkkrlitEGpGFh2jzbo2y1rm6hSdoZ1ytfm1ucORQOikvFr8LXhnQ539/
oJ3SUt5Va6jIU7Zt4Y7jlgFfhOcHeO9mMtMArbxUZ0WLxqUvSBVkzGxt+WCelGZJ2MxQ3GKB7+Cl
VYQg86R63BJm7zujCaJttI5vDV2zEiFYYGRwNWc1lhbej+TERLZ0nVDWk+i98V9yacWz1XaqN//R
uHjPoAxTVquBFlvJDYsHcw7MorZUMfnjMc/Gzki3GDt+abLWve6CjfPifigX65+7jtwHP/TWBdyD
0cz3NPRuCqqLCyY2rsLfZBv+FuTt0dl4+7+hbdJ0nsOneojuSIQFptcEUPQOydliJIMSJvIffJH8
bwRyg3kIJbALwt9sS1hFjORsINFh7PgFgCCRLURyY8njh9yNzO0sYGNwPfQ5GZPMjXh+j/KmHnh7
ZN2zOysKxeSJ9GA4oEE278DNviM+RK+YAEOUAp/N35sHnQfpzKEL9wRqm9myJaRgp0SdSypmiiHz
v7nBLxC8aMNzt2R8B/OXb+R/yVZgTAMAdPlTLlbN4pzZ3RqRvXk/Aa23ozU1C6+AR+qWF/ma042Y
b4FbtJCRxMmbGzFtXir0R1ohtPP4L3B6eELhb6vOrf03no6Jiu2iCbogOfcBWDuaGzS6+JXzM7nQ
Ls/wmlbB2DCLo4SiULwIO2HFt+o2UxRPxV36buwYLQBxw6tUhbXCO6bahGrGQIJBhVvdeFMxM4aA
X9JcGBpsJ1hKgNfvRsz8BTrljONIzsIbA9FVdGer3cDR3v65kvFqtzQ1rbfkzjQEwjADpnc+D+Kv
uUTEHspVklh00HqvYZWdzQOXVS75olmsSMe3YSYN8WMUlQiFYMcc8CxqNDFec4tECrL0pxbur8cG
lLooBYPwphOD5e+ivxrJvgCDnW0ZFwrjpuEmaCDeTIImzcZ+O5nxMc+PKR3M+PelMFAShfvUBuMD
dPzoazrMxg9Y77l4618b+EllGzOlPw/wIxJEmTUVioyuHQbhj3XCUAnFGkY+zGtWyRYajSrcE0xq
Z0Tl3WQDvvfBPEWbXPr5ICejL+z8UNV+g3gtrR6AIaj46XatofqY1kcN2mLLcG82d+aN4G8K/Kf0
KMDDKzB+kJXmMfrqEyc6ho9N6SRH7GZVhptroCMvP6ZSus+6W0AZajryxHxC3AyZgtT9AupWL0BR
JUfgJsxtmKNQr5kwvxdTAEaQiSgs6wiV2mLW9UKYrtV2YDeZ9ONXNwUTMwvDn2Y8A98JwFPlGx1M
qm1AkayGCLjlAk7RLJvpMi6h59B0AT0FvhZ2dj3LpegpXrYg4TE2DT+Srz4AKgppqlPne+TG+QwD
ZHlFZyDd88bCg6a4YwBqFIYVo/cIJ7jIZ0rFY78zf4E/RTcO9LBrenK/IhdrrCsxuiQ/nCcrK5oK
rB1jN9XM2UJP0r76S3OJ+UrmQJDhZWERYUqnekhTpRVzaexL5+9lpJMzb2SBjbpPB4PvFh8brNlp
ujwoa+cAQVeDTgeELy6EDyJCGS2AMRmmU9A0S9D/6/+YfZupjQxDBZpipmTpV4a53CVYRW3L7JyG
CzjimeLFWAramE6jkvaW4vIZ7laGJkieQ66JWYTk0BfRD1F6GPCVmCUs8BN74r7ZrxSJASjNRPY6
W48GBgiQc6/7pNuPLXOoJwY3v4xir9TmVOopDThEoGKH3HoAnv4j/sq/kLiRNSlfbjQL1F/icv2k
zWlQqeT0p1ulOWYNakll9jNScY0nYCAtkznJVS7tnY06Nu98k3nVxg1RnZd+7wOuZ9xwTwKkDRpG
yHnzb96Yq5qn/OESBBi0asQ+njltLCsM0HdkM/M2hhSN0R0PUzIdQj/AnDsvMd4Ttwgf3QWnWeh3
TFEBb3IC/xIsXnRxKlaqteN3peZRZZYEHzAE7g1XbD6iyOF5mdEdSajdeEkfriy4oadTeaYsKe15
CFNoy6wKFh1Lg6WpPAj5xBy1387vmCTrzlucIQnuvDnlbxYR5LHsjAgepHP+ic0B4473KkMXDMrn
jq8GKscyC8nx3fnT9Kq3OB2jLvLGnh0f7lj5/AjLGJg1S4jfUp9Jp5cJtt2RnytnQlKBuoeMETyt
PeaII/gtjK/vkA1rRoVQ/2i3rVowM+hBQ0uTAq5Au2WgU2fPzI2E+m4WebhnvswNakY5XJI7hBk2
qgLwAdvR7Ehkas/zn/gQ2F9ULc0VorcRgoFH6INPmov6VrtNFdb0DHz5K8hc5GPvpeFXNDqZDWfH
ebzI7AnJp7k1OWyJCE+oKPRIz8CckyzokiuTTb6A1j0xBdS2lqPVBlQ6iX3+i+JyK9zkrLsGJdIH
a8w8FgcWEj4nqzZcCO3JdwvT1COBdBa4me8CtTfGj1euS5ZnWcuQt8+7ngfY2/gdeU02GT1UY45f
NxC1nJ2AagUEGV7r4Q4FS/UAsLaznCmcRnYRaJUaaAlCKE9GmNFqQJDuhuqThRQcCWM032ZBzU2Z
sASISCY5sdyBuaOMIK0U2n8AzYj5nuTC9wS+DXkzW6WGT3hFHpDcMHFGbS2LnyldHu7wnbgAXiH2
uT8mtMRMJuT1yHQr9rU2IJRJVNLr5t9UPL+ACHjY9ybQf+OL9QDfY34zamn2NNwxiL0hh3inLcry
veO1NB89EFabGw3W6cb6YvGaV06SnPY7OLWY6DNekjvCGtjCE9gw5iT28fwBmbMm9wDWbrWMhCWr
LTtyUPSMDcG4U4AdCVi86Nj4wsePhmB2AAeOvbnhj9qe8fLUO8DWoyMIEl5oceeVKS6jrBliDp6W
I+YpB3H5yTwGYPZzPE23VwbRHybNhS82/BhA8zuJD0oNT9zeWTeGy0Scy6RLnR0tw2dHcUDQcUYQ
ctFsGge1byQzQX3cQc9PA2rUAA74QsAqvMiziKsxL5lbsI5oAwLrizxw6uAAXnBU9jNKXLsIEmQY
1jHDIBvgcRS7DeSiL75Zz3aDtutmoanVCKHjrt1G+CyZDUQAPBLrHZYCooIsNQnJDQRWi21eHHWK
ESQVLIf5fs49wccfMt2GUgTO/x6n1xjQMB9G9pVj93UMo3em7fn7hHIkjwvGUuU87wAYE+PAlB2t
OcLD/NFO43mHshOSOph+/AMCHY97SKI3MFRgShFbmcdaW5YG0aUmDFAg8/f/EB2Qi+cZzBZ4Cqdf
5XSMYfb5h+rwmOc8PdtF2m68kZ5Ej+Jd1vtr+j3p/dZSpD0+Gkrf7h7D5dk0Hkik+kP6xFL3PDKO
arzHtC/hsqsPklSvxKZiUldCt0bpf6paG2gnggnYQkmyXR6q2q45etGoZimCiZV36laizOIdwqD5
kY890pPY6uFtl6wEyeFvIOHUWPXgjYDaCgOwvMUszuWfB5K8w/OjlA4vpsqDLUFy/UChvzY4hBlg
7qmzAJQ4YAFoX9DzIAtYA78nlzgzxkipGJR39bEZhlOH9owwi2R26Z6ziZjGvydtFUyHDQkihZ4m
br0OoSYCRDSciB9sb/7M9peWlcyMktEbKpUHS/vKle8w8kuOpwcBHTcmGVWUHNINC7UeGOYwaXlE
78+XL6E3b6BxW4xXuZWhbDx7CWEk9LNAkmpVSBP7YRWu0HarpwjDq0DKTBroTI9+UT5WURrvYvN9
KmX30bSr0O+n9xanoKecnV4gUTrrOBUg9jKUhlt+NpUpipWCrq2K5LKJ7kyInE5vIkgkM+WrxOnc
oZuvZq9A0GpQH9SX0mf8wtRTmiQG2k/MQBTWen7IizqjrZL6+TTuwha9ECOxh/pvwBi6IXpMIh3p
qHDDgQWSAzF+AYmR+vUwTAikyttHm0Ah7se3cRp48COb+vXwdaTVutpYNwgEqwbqqOP3Y9uinDDo
r1Ull46Sp58VZFOJjr2stshs9LZSvSfU05ECkvA3oamG8JeYxKgQXV5wuV8ihB8urmnr5SuM3w2I
VKVw1lDQHcZVFL9ca5TwRXLrRPAVmsy94hZw7ebPoD5QC0AuZ5wTPQm1az9Eg9bjtEsQyjbTXZmd
nngp1dKnKBu+BsdNQXnxUW/SOGK2TatiHJYF6ME07rwkEvxoQlNlmM6CRQJrJt2vwPS2IcPV0SYN
w8p9aqx9k8ZYKW0EA2o1A3EzKnyBSWwPTiyHdCBEngz37ymJfoOVgtz5T+EbfEKLYi+8HhkRj7E/
VM+NHMIyROtQgwCetSAF5PNrAAaETLVcCW6qFX7TMNw1MFhp9jp2kY+KluMYfsrN1cjqTUEOlIk3
OaX3naAmQiu4zo5GViyr51Z74qwINRHnnPAb1cswRQH5ra1Ep+oSO53Ok5p9J4a0SzVSzPQZf0Vi
eZKeT4BS72o/2mJgwZ5X1jHnmiSj0TL6g3pJWhNoDTeToE/ObLxAkJwzT1ORCXkd1RZszvjBG4wk
jIVqcZkfzO6JlBJ634b0J7SCFxkVO5B7hBgqfLRj8Rnq4I3Db0VhF0aeQAWoaLA0YHIQr2KOjOT1
hvdO9HwTAFOwc/sJs8S+JosTA0Bfz463hD5nhiXrZHmN0rujKr432HnpMYAjne4zHpl9iW0bW9iA
8t1MdHY02isSKYop7rLZQPTpCW20UASTPWlL9RBktJ5HkTp8rT39xMTwptNQAOiWQLfoDVnYDdcc
nkS3Rg0MCgWzcOCiD93x+duTNTTJjwGyECpuyhioWhYckn9Z9WOhdqOqVMUIuzcGiQ8HLJRLKgY0
kaIUNgoT8QiBU9hlOtytuPKnESuc0HosLDUEKTFlb5qU4LUou7XERBVYqxblN1E0f8w6RcU4Vi7Z
wIHz2JgTDNBEcJu0WlutI8T6xkh3cf8l5X753Jhd46fNBwF3LjGEMV6N3UmijhqyXYjoNkYEFdWz
zJgzMgAyYXJnipuJchtqJzJNInos9Y/iwqowR7QwdhbsrxNoDgvvx8gm+eNIfJICL4fIQWn/AYnz
L7tMwmwACYNZMDYpnIp6jXCqZWfq7AQeQ7Fvu10Zu2zQFrpJiNjyrus8jC4EZcV4EMgoug+vJY7T
osk4EdGe4TkbKvJPOBnxZ4t+ImLN9KD6dQ2qr1/n3aqrTxx2fE6RFpGkLNCWeVJgKqRRckVtgt6Z
QVZJHlMm73NkTKT6fUhRA2P+mMX9u5rQdW+nl1eIOO5IhEmrx4tAnQREf0WDgyxvjaCoKr9v6Jv3
Xz37fw6w/qQyEaf1M9UailRIS3LK74dwJyo+Do0wQ02opGgeseQb8cAWIwZmGJ2mbLQZ3ZT4Us52
QiEmwt4Yoz2/khDhWImdPai7V0juX9kyql2VA3wAumiCorhSHmos8SqYJfGq3UzNzUg/Q4agROgG
NuwLeQq6lma31R+o6FFptIL7Spmkoi1Oq5In0T0P0z/LWfthkFTg3CWCWUMcSjpr0SbBxswyvria
lHTgTBk2iGgWAluJseQ5KgZrFf+4mQ0K72Yn0CIDLtfXSFQzmIaMG/bs38pwTHZVo81iLgA9gVKl
1bSp0F+s6EfVKfAXVjhxtGkifwrxnQXZ25nLJwQKWfGB/RWVGOhziwynOp2orcSKp6efYrUbRexa
oJrUnBcFfdwcYrQm0anBc1V6b7FtGEUInihpQYGRH1T7+o376UzY86l4rMydWtPWE7Kj2kPOCxM7
zouVmhYXK/5TdDCtI1cBslnY8rNK//gpdOi/j11OVaS3FJb3eHZhAjoxsY5wZYSooFAdMW+HNzj/
sNAXy2e3VTt/Mnc02eRqVilfGaIGifmi5OsCPQ2iVCHBmxK2qDrWdeMYJfZyPDkDj2EWr9qzziSo
3GV/KLIR6hMlDkdilCAfM1GfoYPC6AGt4toQXVFjGotUgQBWh7OYK5dmXFICuwx2volCZpx/PmXK
mIT8RdrGys5I6NW/dtWQuhLOQOY5RzpsQoZGGuFwkEoUo7mR6Buy7OuhwRKuPZMjxEPwgoiuIUCb
mgx9ylOdba3cOCpZTDdfaRxw/GHOtDwW1wl7lndmFXtTZ1fnxY+sy1vLOmYh8r/8GgOXLaVOtjK5
aGSVh6c+XkyiayYZzCBYW0jWo88+vD3JBRU+kJjCQbWE2pYfMNX73KvDMZCad7i9lQ5zW0dDKpyG
xWRKh8mwaDGgUN3TjRowTJZAC0jnWToCI/JWRdFHpwB7qpsaDJEsoUf50kENyCADLWQ9xhTvLpgY
OfGrZFYnWV+18JbXCj+XYD+GEtwr3hgtBB/oWSFE88KYXdf3YXcyBgaQpZ8jQ5xUpyLM1pHJmLU9
tiDSOskMup4cLstR2qlQuqBX1a5HNM56pO4iTuBXsgovhUNqCNs4d+V2m4IaJ0MYZEixoadQT08d
h/IDAa4H3DdLtsXH71SxGkf0d6JA+61nwVXEdOLh2CGpYWowOZOgq1mN2BSKJW/By7LYHorfJHVf
I/7MjYVyULKucfnSTK9kMWt0jmDRgsamAwgsLhxoASB6J0xPu2469InWHV3WxGT7qu95c1FZ/Zb0
LjAywCCgV98jE4EpYkgo/oDlzNuOrhQ8k0f6wUHZiUtT+ZCnex+Tr8X+WP92Yh/kuM1FXcUD/k2P
1hOxBybxUv1pMFofEsyJQZUYmyT/7mRhNTz92Lq0ZkO3+TgNs8PprAuK1r565DjtORSgUJLBphlN
3Vn7HwxSj+xCqqJezLHaSGx7VbskCWoNhSbSo87XTS9znGMlOTK6fnWnvGivBh2KQSPQyv70wLpc
SV3+6lgPZ4ASXR80Opix8FFbx1GcPgcsDuUS90yySljdrVUF02SuR9l/heU6YtwbPXAUNilalYLk
MwJMjmQFTQ9SptEkUYBFOma+TOB8Jr2vqYVn6rfUwsEIZZxc5M6jfZjU9isvl+P4aYEXUuStPsFm
wbpzOiuqspyQzaita6nNHRu6bel3/6fKWBArUEwpTQvuOcaURWJSNZVo6wMo52wNpzchhuk205yE
bSv9NiXjQ/Q/qugzsbwKfAilojF8KwjQvLw6p3PZPKEK0eNY3R8izWIwj9rsi10HSjPiJw5HdMzW
6jB+aFWDy9NdfIrOy0AtcA7TBSVV91pnhMF58WPXKK1K3Z9zdTQiQkX9l5Y33bFh1b0yEsNB9WJQ
2YllkUbTniVdb1mKcQ6gBBkk3VwzbsiAELwY/vBYSYFUmlR9o27M2H+l1WkCfXCXS8iitVNEwOH4
MgO9jbkeMWbFDbpIGejvNFdQfy/A99bGTVvX7T7SD0Wlu0rB/ERfddCa6QM8pueqjG4Du6sb1hMT
ClFvdhpeS0KTHErsC/q3GpG6ZkB+y2IP5NpqYgwB8vFFPyKJmW/3H9LwI/eabUBPqtlL1YhJTIYf
XvywHzrdRrzZRJIDKRQ3oqatdVlxI95z+Fzp42ejgwbnuBDVFhf6yatLZJsf0/qFPqFeAILJPvuJ
apzWxdxgrv/kBAQ+IlBZiSfq46ImjGVi3tYLOty4R6BUf81NAcRvBdPNngA9MnSDcX8zQYCSPvUC
cAaYj3NGSx37mnNgnQFCu81Hb5DTIKnh0s5s7JdgG5DfrZybKh7lKlfx16FjZPlJBb2QH4sLC89i
4gzSIZJCtgCCtqKF0spfGe29cjhOKRpyUeuXg4pLOAMYc1GU6tnQc8Cgz5U25feXtUl5dFoR7Tvy
6YruwxR9h+xcof9RUYQuDYSmibrtmByeqtuq+CNpCkoNTXaMwNw+9R+LVZ9UQGTF7lSaE3FRPcih
30ma/4CkU58m7eWExT7pnnjaUx/kGiiJqUUMiSnkayPWn2RMIiEYoUNt0r4SacJhz3AH5WdejKmB
2yfyFWMMlw7NW+SmXpInGkAZUYB9guBXImZeKIVN6RikKru1QKyKpElQBF5gyKiVTlmXZkgn2Umq
0UemT/8C3NLGXpkg/vgxKQCJOkm+9lXmazmzzdkurtSg3SLKiv2FPjFCpYFV1lmM2kW2MZFFSygq
ifQvHS34WH7H81OxblQKVRwoou7Qildxuawhvrws2HD5cawad5RQlKG4UrH+FdVdDT9J0r8NIDNk
/5oSOX2Wf+QiUCSEXqbSa8fqKMZOl2pw8FOvTxqHhmDtaek35WbaMHXVTgmqsgoS2Rsg2qymaTwq
EOOxvJXbZBlNupeXhQv03Iz2DcVjKQ7XUIWhoSi5k88Np5qZHUL7PcMNffDKuA5EDcOG6fllTDCJ
+1TE4sxCyV0Lt6okrOhLV7c0Ey8N1UvNzKCzZeaS/dXqdlp/Nx8bQePy8Rph58Ts+FIImHAV/bbq
/0a0Cw2EkWa7SKSjmL4wy69IU+FeMQd+OA+mWsVbsaVaXNcqmttMpCr836MFIglXZms9QrGRy9iW
xVuGAdMXsAOM3VCA4WUQ19ptiDCYbf4yaUFJG3mfPT2zuYdLx40RM4Nn5Y3JIZdVUcYHfIS5Ffrs
T/prrpowS9dWlMJkXVT4aPoC+sdwKEB2FqKvFtDsHf3HVtnSvUW9GCo9oET4yy7TnBIoY/gGsI45
dfSFJiVtPxAX0wUNUB+hkCViAqvJP8DrYkq2YGwYnWjgGfRaofEtyi/Axcuc+QqE1PFm0eZjNGnf
KEg7pPIOD9hwD64utg18oX4ygALoim+rQ71ktskXAcv+6m7DddQW2mCDuV2IpxYHNY5AjhCSXBse
ycu8FeBjhA14vNBY4+7wQuaBBW9tH2hG/2BtPeFnUQYP8kMQykSUQPt6jA74XXA6tMLm12Gg+GvH
F5ZzHMK17OkZAAlKcSKcpY6lXZY7/sv+YX4J1/h4Q20RZJB8yBNH9aZb6DI4VN76Gy4ueGCsAWkQ
pWHOIT7OS7HhKtPaXzJKUXbJnbsnrkVQ4oCrzuInoNJ+IOVCNEERySaG8lvRjfQYB9LanwHbKD/d
ZwwDBKV3qLdfjGQRlG2Xr88qoB+1nJvPi/4GU/kgICnBeCPyC3e0bCb3PPf7/DP/xuQwOa0AUwCA
FPi90o5d4E0fhO4drDtcz3iP+8M6pKm4CF0WDBNGgEYpY2p6JQUDW4uJuYMBANeHWoBRr0NhLQCv
Zgn0N6GAutra8pVwBo5hJX/iGIWFzR/4GIhC6JigUd8ssEIFroGntBrCgd/UwLppJp86ZSsp8K40
Rp6k7+OKyNWc+y2jZ2Y8vgySPqTewPL724IT976jDzhFTr3vouXcm2vGJcfXdVyHFySsbJCnSrvS
jyHmGZILKA9GDvUbi1nypCO4S5rZjiGvq84Z1zIZERBHRhlv6ZdGeIZHmKxAACHaXHJCLuu5MoBW
VVwEj3qYmkQUkKtbNA4+H7Q9P0QwcgjgLkWswX4Er/iwfhQkvcHMxsGwgdBGnWSixRRwZXbj/MZf
8R3fbmblYEhkJ+rplCToP7rpXVDtdMX+JLDA1wUPasfHgUlGqoJHRGvkksMZhbNhMt0/ApkhBfmo
kFezn2iQ2U/G7iQDCwYGGWRBUC5bEHoUvSSpW2w8AfR7mN48brpT3nU68Fc5yLcF5jYB6rrG9eXF
q5d5fATipe4dCWUXOFrNMqJBewUp3Mz9H2RogE12iKOBu3SBCvlAvZfK16AspeW52eaci9dsT/Fi
nNK75MHlWyb76uFE+34LRMUBn+1nDkVdvX6xQt+tDWm3cMDjbd05v9AShdGnEHuWHgK+ibnQrtPB
2hsHSsM9YpSOP7i9shBvMKV21iaWnQQPiX+tKGlc17zt+JAA8d1h8k1zkWvkKFjGazNb7OlynGIB
YB1L+lA74k3zOp7n5gjxJVZXjBFonUTgxXEvVt4jW7aHH3Cllm6jRZjuhL9m+Z2vtPRgLgUv94eb
eRbYzUCqCmhc/LvnsoZa7rZg/7j96E9F2p0OXnbSvBbUA+NHIus5XdUeGMpyhbb1/cEHGFoip+qh
lKnfLHKVs3gyVZcBhQBgEfk73t+TARuacPBlt/Td9K2FkI0fflmbcCfvsHLzyg3NqJgy57eS7fw6
wNwMSCHmtsuRqE0k7oHZbslQlzKSzrCcFICHLBvxK3qr/7oN8fk2oF9cYdgJ1Wf6Lr/Fd5yVKmPx
2sff7Sa5Rp/I5KzTY3toN8Q6YrKdns8a3VvunSEuiRwSM/+vkP7DOIJ0Cw9A8SRf/nwcECdlyr+f
DlhoLoz16/N1GFfVG6KRYCWSa79lBsLJv7Ou0ALelIiiKajImS8oVUO9MxbJXr3ILBmq9GzhiwE0
MhUSJUbnhxog6kWzhQM93XXxx8aHhPuRHeU/GPlbGHEHuq5KUPEIoazeSbOC7h32L1Nb640WQHOD
0rIj5C5vI8J3tFDAC7u4Uduvj1e5xl8RYDs6dxHgbv/pwsmEZ5Ivp/3gah02n/qawVp4TDcVwR/s
DDBffM6hZRp/3Re7bf1LYjSP3+gOyuzZ7tR+McRF0mK2R1aD5B39dp4sTi2mK/LtdoUS4CJqQUem
jcMURHq5T8mOdyoIUlhPvwlFFFCdZb5iCZZwahkCfjyc7+inl3mHSbcRMN9eFu+wF9lya/raD1AM
9sNGcLV6I+wOdCuJr0SbNfsSSs7MAMXZYkvLdydvTcYGHsqgpx5dqwMBbV+4zw/1eyxQuKreab0E
+OyAOvaYgxTu43xLT6ln/TzNZXIDvVPAruG0OzP3iPY6kGywub/lX/NRvQm2uWQhLIfrtIQnu3yQ
hRjnfAKP/gpUZx6AgAFaGt/I9xFh4LjgWcv2j9+enzFerEvIwZg4pbvMJnPOHsBPPuh7WJBn6Ujd
EVAPc9vc5e7T8ECNQ6+xeEQK2h07wAcRNr+oeazoqB7055Jy9MkUV3XRZA4BQWyfq49qzewQAM0s
3OZkZCA05BcJ+SvoaBVB53/nCf2hLEEjbRsG3Tm/D95w4x7lm8yTRh3WQY8dXwyi6hqxrQqQ+T0n
QDzsdMf17R4b0TkDdmdABMPpZmCyaavL55/5V+w6x/DM88NhpvTz8DiKPjJOrL2xzq7l1tzL1+kN
x5zzN9Op6/iG6PJyRlYSJMAnUony4tYDYqIuV7xmYx1FV/uw1qAg/kVvJEuLpWyzkzBW38CgpdFy
/ff+RxDmf7XbWQvt9Fre6Kf2qMFDEv8i/4Bt0S78ZK8Ms3P1E9v5fPnBN9DPe0EcebnGGizpF5vS
OuGV7sjejNCabHBBxu71i18kEy+vgtKw7LYp9blgPy+f0x72C2DtxuGAtYWj7lprnFuxUFppV9B3
3+eXq+Ol7IVv8pexp5fIQQAl8wRTkJ4+Wi0fBE7wt3CcixP74MaxZWyid1wUh0VHMwx5Fw7R8RDg
jr6Z2MX5FjAcRaf+y8aH3RAdok9gxIt8d5avBSjpbt2i58xL3lnwPAAYyh6zx+4r2ksrjUYNepN2
IVCjL7q1fJtZ2+W9JjlQAxb2VsXhS1pPTv0GCcZYin69yH9Ge/CHhYrkhK1Zi/A7+34yrqBcI8AT
3vCPmZcpTOtVusw36dcAALNeAgEQv/JTveL3fp5fwZknDYAS/L8A3WWsoOHj5QuDmQ4xhAgFhll+
o3bIL6wFogcvViOH3cKW3YHtmlm3c4/DjZzi1nPD+vLPoPD2UDd0OHgjW/lNsMdy5BXiqdD3/njF
RHTiLZI5lqvtmWqeoUGsy5NiJ/yQANO95tdNIC6woLBlFGI9sTwEpnni6H7Y4Ya5fz0D07AhQwC/
sZ8bzp33kIn/WrlGezy3t8mGe1c+koNJaPRqO9xHdNwWIgrS7usybRPoyL8Ph2QnRSMDnsVI9QM0
i8rpXlB+EyNKl4SaM2hZw+/wjXeaCEoK10k9JtNWQg1nWM1JYLmSlr7mnxOUwxfFB7YSjYOPaT8L
757Vt5fLs1sCFSWw/YzEmF9o3D5KtoH8Jv0k3ByBnbTnb9qnZwv0mg1zGOIMOgdAdJaPFVkkwYo0
R86hfMzueVjMKavkFK2jXwYrmh8H01nEWell6+4AIyLe1KivfmQQRx6rkQw2/RP5IDiP3Q+VED5T
HFH64fmcCxxMaAQNTTGkykUHT9Yg3Q2kyx/Pn35Vrnjg8YrpGofKmdecYR8SJPYZWu6Ohheoru7S
cpx+jbf00q1SruEHTmgl+bTTmKC8mxcOnuaO6/nuAflQdkC4cBzNqimLjABAPn9qmdBhgshJP6Y7
dZcqfpQGzJwwfpXkE8IKMPfrCITTxwg3i3Hv1NEA3z6U9TNfa/oa8Qy01Cw62YhvIUj58h9gDJdw
iVYzpzh/g+ilUhm2C7rmAjRCkLM8cBTj1eVjx0EkLVHqnPXkoPvL6LHp2Uc7i1BeZ9iV/38FTEmd
hoFknCCJmpvwoIA8ZRk/VgOuiFRpP9wKvKdl6Hars6TW/5F0Zk2qaukW/UVEKCjgKz3YgH3qi6Gm
CYhKo3T++jPWPhF1T9Wt2pm5U3Gtr5lzTD4iPyP1+MfYzWSejYBwjHQ2dWQRm5eDlMmDfkg5bSvH
e27R9UedWR9ap8yEy+hWpL585Vu/KRkQrUZLXsZhAPr6xe5adoc8+xzKhL8sszC3qXJNRM5Wh1Xj
vjgrt8SjMi99jKi4RGkPXtsSOSmJpPN6QwDl5whFxn7veC8p9OOZzP0BJGl3iomFTt3h2KTa7Ozv
It8y+Gx6KNNjCu7RIiOgxerf3ng7YhtiMuBtTSJvCCLk6+FqSIuH86rBpAbFQexbnfHk8NgL7RwQ
6/dUb7wYFhjLFR4lur/G1h0FvkTAlJWH8BnlgPzABFiKzae3tFI2lWRliwBjNFX97xhdOvACfMfR
5OTcN8DTkookI1sbsUB++ZDUTkvUo+7Q+U4vzSylo5hDrPvq/nPF3wcy1GhHqjbzi4cDF+4MYcoB
UgJGCLkAszIGCkSS0GVzszv9EblQASyAj7SgsXvPGzzw2XeT/LKA46oAGcRsIDnHNgKv33yX58wA
bVBSqvVkGIQRmxHqYmBWsqXekoiBmeD3a8DOKL9p1Fmvo7FxL/DIUH1g0GEYt/mAJReaxfuake37
Ju2JgOBp1sYMFkjM3SMqfrkthBAi9xjaEEbC/M1ANU9sFZ/bENlgJ9uvcZh52ZiLEllMwB4VtbeG
fRHzttFs8iPz1QtiIhfq1S0+agu+6slOWoxcZtkm2b8lEYD6WAkspkuIyqY6a7tqDvCfY7SglGJm
uyBj6FyH6GY697P7MGM2JH946CLqX7ohuqwl+BgmiYX7TtyH91miZ6tsmNIM1Q4o+9mKMcngtziR
eGHSNQ1kMx6sKBRREoiPAa7MK5rz72KfbbMViv/7FNmpmvCujQ4MiWKXmKQhi+xfDN4FpwRFLqqq
6zahCegMlhHarNRFq7MtuSOtbFasNGhFw41G8f+we0QRsNbyCCS1TjbpzyPs+RRxdSGDnSarNFup
adTQATMB5Df6mhdGT1CYyRvsD6xSD5ApDwlAC54tZlgj+yuLBAwVJSyU3COoXKBfEweAH1nw7Akk
kGRUSRT8CK3Y5N3ofZ3kawKTibo/pr0kTJy7aQtrRmSnDq731Wn93CBJKwgZNcqVsgfNHRT+xKMN
/K6bymJpKIXgDi/s8jAZErel4cbB8bTLdlwnbkyDK0UYa7eqzXTDoZaCOmwA7KFwG8lBsyFlKHtZ
BBdDM1iOMldjN76l/n6vOiyRN4RWmhgDZnZ+1slms+5rjsjgNKanY3dtxs8pag7gIsARq9pOOZZX
0A/NzH13ILookycUM+qRGQBPg2Bjj2Fn4qdeoAX44edg6a7pW58gWdMl8PtEC3rNij9TdSF5k4lR
FlMkjBJGwCD2gL3j/tV+sqlOhYjM9AS58loSBPqOnBqyJYtFeErIKQU+Fe4RMl+X6w4oG4EQvES2
7sO7+jLWRVqpIWk1YC2j3TnFHr84EuHYffwNriCF6q8L9j1+G2Fv3w/1EdwLLXcssl2UGdrqtvxH
bxizVmQON/ghJ5vTAMbyHI2u7D/C04GHzRlPaQ+vN6aswynn/Mt7z1j6wg4a1O7gMvhBMzPiU0Rt
uhadIIfAaNvfmrBPPCTeZXwbLrqXf9rgciC/0sOAIjMtM0l/1GyBIMtuJajMSCUtLZIbT9rpjU2y
nug7MzGf1TesE5CaI5nHMlVTMTLxWNNgI9caqxhZbMbhJXKF39ciav5yGSsCjuIz8Cek7gTP02Zt
atlKD9xBn8WSisCTygUUddQpx4krnwyOhTocB1Ludih5oPNxGpnUuX0ZNiRlzUoeGhBIELq/VnEt
Hdb0cN9tJH18Rv18vSVjuPBakRFQhszCWE8GKkRujhhgWmxRWSEKUIUArZNZAnCHjB2nvjyfWCAR
geF6M9itnZEzRN28y6wtYcxdMcMsOjATZlo9/gcq1Q3aCVvkJzP5clKHgV/sFMuOubKMBpKuddtf
dAS2gjSJvAq9PR+ASz5l6VhRQdhsmHaxkx3afUoXx9CoeM3KS2PtZEp4MEf28wwXwKFtjy3usRlN
tXoVB85j+to9POWmBLy2Ho5lb9jPwFXchm6iGoWwnlCNJWDg8bu9XmTpfVcYZ1guQxLj8OhAN6fu
FzGpqP+IEv552SRf0JIgzUNkO6SRRALzOU92VTfHWXGT5xgw4LrxWxOgUk+fl3dUpy6Tp4jBKqN/
LidwzUzJ6EX4vj8VQiLGbD5cZ9SbjFebHZ2npDHR5tWL8S2YJAefaUQ1phkRfVVAlhMNZ9FZtR8j
J94Xq0ayh+cOWR2YjN1wLvpnL2XkxW1O2y5od5Fy5rArQakcxufu/HSyNawoDq6Pr+w+bk2+JaoK
OBI2CNzN5wjHHD6h0dhgdjr02TaABqwXvBBx68CqsgcXUDGMtYSMR8H3i6pEpRMjR5WLEpqj8/I5
pNlDJD7NuPJb4aoD7dnYD5a+G6qeEgtgmm0ZJS9eA5c7ZcKjZgt2k0nwXiKy6lgazh8zGr/79nTr
yLF4rMpQgaLIpr4LYActGvo0/HXZmjnQc855X9+IoVUl/84nfkrfl412yTsaP7yMRe/334BYm5cs
eGIzyw7MCCY53G6OBWOom6x+NVJfjgkERtwmrQOnayK8pPjDRZwIphVCDqGc9D8TwCMIVrjVdxKO
oDjsu4iwhnf4QRsOi7rV0Q0gCc1cBd28nHhKNrEEokljnsF/oSBMQ9Pi5Z39IDmW2Xlts/siUi+z
n25/AEcKqxuudfywZeTSDFa2H+++1iuIwzIUH/CCIHBilj9seEBdo/LrPtMRVPgM8Dwei+mDLXuE
enHApx0FMpo/YdPIWNiyowWLG0IxLedlE/J193EorDOojucU6Ngj3NffmNYBld35tYZ1SOnGIZr2
AaBDgQhkCs2kjc/ck/5/NikCEFisI/lnegTVPBoZdYZYHngiRzSyOM40jAKtQfI8unHF4c6he1/W
C05KDnbaIwT6BZYIAOxzrgVsXgRpTpKwIIPnl1xXYujOMeDG1Xcwo/Xhf09GJpXXcLwdTjzpkoSg
eeDVmAz3WKsqs6qhcLCTqxRe+MN8CbOgP+at9I4++CiJS3/xP/o1Pw9nZC+uUkZfqpuvaCsWKaMp
H2xgiFiFRTZtCtZ+xMYR0N/dBEkRBknWeei5KI/MrD3NUJZ0kEev5d1PoG02Z5rvaY2TvJ1+HG5f
IBoIuRr3+8NgmikS/yXDLHDU3D3NG7kranpyOM3BPJPnyWhWsxkseI2LUOMxax/eS7VhGY9aAXUd
8gYifEgCqZ9VIKAwY2DC+QZKE+EhpBXjnIPh/Fye4G5/oVMe6/dWfe4bWeyYuC/43QtL4y83BNBG
+wYs8ENt8rFK1hSs6CA+hTQ721HQu/qCcA1ybmH8s2/Z1cd3IQcldS4V49+HjJFImhD/YKKLADXa
+9/nBmysdnKRyUvYOGR0EwaI7YdIapxcyjmLyYmyLdQ5HhHyLIBDYdGUxn6MhArgc405WXNRqj6i
8XOJd6Sd5ylGZUYHc5VrX9lOLsPuNvzn1yghoBGdgLQFNUHhIOQ49W9TR/zZRPIhAV2QcnTvx+N5
h0WOiXO2zOpwWLFOyld4OwDp8Z+xhT7GIQzYdC6I6Q3XN5f98nnavcLvyMd1qu174bbBGA7DExMd
kQ2vFEBWesifF2HkHPxgYczdNGAcheb0jVxz9DDTRLckhdxVsLHCQkAEhfl5gBQMqwtGIZp5DPHY
0kb3xYNGKmK3eEKx9TSuSJjBrsWqua8PnHcYiyGD1A5FTx+NDvcL3gGVkSXZTv+IUpwr7A4TC0wq
/7pmt5qfCUYAfPCSnFk+Syusg1eIudhY+bT11ndoU7Y+79E1bzdYKK8VuyHBqSL2FlPVBZ+iuBGx
b2Q3vuJ1EWHTgjIuftBkwVnu4PnG0kWfPVldYRBDGbCHl+Eb0AAsV7xUlHWJcqYCwt5LB1niRcZl
oRNqIwCt3X7isHpEkfqtI53mTM+5IfrZkC8sbNq004dPLf/9o7DfzFbFCpBr471EaktQM/UWs6h/
sNV3+kum84UAQGjauNrYTdw4r1sFN7sor7MFbweKHo2NP2EfIAGPNU7ceVghuFmPMrBuvgREiAO0
RRCBhYl6Uj/kGCvzOsRvBwqVJF76+oWMqT+dq/7pQBdCIUMPSE27HV5ATmBouOn+QDjVM7BVOM8F
eGGW/0zmY5v6nOQonPAcPGymGEkyAdrW8Leers4SXfVZKLO0jXiHuykeVyubI/0+bbQFTAGeCG2F
OfwA5XmCox+8w7QSlaf4Km0xXHVLOsjZ0MW1Pe/D9qrO3sOdupYmndkxCM0b6w7f5bPmFmDjje/c
vigkim6JJwlFWouhEQriloTYFd7zWIRjluDWy9HlaVXatNT1nBZMJsx7cmGPbLW3L+fHlD/Pkd9D
bWvnfIy16abt6GK4577giJk+MBi68MmkiSe3jHVUFgEf4SnBYmaW27BGWVfMuvf+EtvFuu82l4aa
BR5YFvHj8qWopfmL8Z/9QUG8E5E3BrsW3qIJ5ykctZHhsgjzXfVQ7KHPIP5gUjx9MzUeEdJGMHJD
2ive74h7S+tnsAXeTE5sZa/VCxF+0/qkswypKrkf2zn/FMZkkW+ipr/fPdouMrvZ30KjDSstELnf
CNXG+5rQDN4I0mJIOrm8c2Fyujx5MdiAXIbTmgxIh/xGVMfKXrx4HQt7n5deufTkPW3D1Fas15qX
Dk4z02c1HDAh4Nl1cf9tJ/sTIwE6TkyMuFWZ1yVvtxRX/ijxPlQlFgJXfjxuOOWiEuUa8CrjlyMj
JQ04dojY4a3S7Qt0W06E8O6If/GCq1lE4BMhClx/fNJtbY8XnggHCVfo9kUkt0/j1vMacCfd+M14
HwlOET4/BWT95CK2O9VnrVyIWSmPd2veYljs+T88BXb4RQsFgptHqZ/nRwVVxhTdPIEPY9A17fxS
0b+iiOUW0FQXFxFsbSSqho/1UzeO/W3CSHHsxarFlITqqdDczzo/zSbaPDaOLTW1SirLMSn5bqA0
GSNRWXJ3YvB26nm44U+FzOFlU6Wxz2ukmgPcsR269jHa6Fx97Ub9Z3v/wNsYEo8ol/sT/57Wo9UA
u9CjnxKAHJMzXh+L72dFzH0/YJ08UZaqT4GGeARwEfinX1SfbwxPTBEIvums18C7gy+9Uj5mExCd
LrJ7VF+fVdWHcbksWGaxvmQYr0xHUoZ2DaB86ievdTu2EVHQQTGBI0kC0dsCtS525InNO6BGKD51
3kzBxadlF0odKDoM7FHH2o81h39lhM2FXtuFtmskJEXU2/C+Qa5+n3hMKljtqcTzGjU5JqSomI8z
o2FWZHMGNg29kRymb4xFxUJz5fVBSAmYRmoLMtTdrXYYzKQIgpgDeS6ollD3mHv1U4ZNbCfPVDSm
POGy4LZFAMVXvqD83Q7dYrBvgdN9dqRYToj6/pNrROAIkkReTG/zAJ1+GenYpPu4vde54lyM5yPr
Js1BQuduFSHX5HYRfeX8TSxKpNCjMYEnI7opfIgKHbA9TsnryZLSzbBjQ7mjGOaSv1tY5Tnn0qkG
oIrYMza6DCzolVOPDmJyI9kw92GBhUK0xEkejBfxkm0l/sc4YBIWDGCAvxFuEYLmCjEWoyuE84Pp
UzJuNRYjIHlgyt9OcgbPtXhi201xWI+ijNaR2NvKzQPR/uvrKHFEQk7/2zMCyu2KQwPLhCi6mXpA
YmWJP+MZPqu3jJWxaBP4/CpYagtnQgwzkyurw7l7xaHCCIEf1MbrD9dI5yuyXc7TkqUO1Vll5B6w
5fvmtKvWOVbHOSE8rQIxG+PlSukirQkU1GD2IKKqLvR5jDo47v2BgmmF2h78APjaJ8MbXVsmMdZF
Ic1Vd+3TSXXmPUqBp5c6deSiPrZuqcaKhIcbSaxRKP4zjUaq3QST3suaNbBG/Bc/rF6GxX50H/jZ
87O5xy9fKXomQxekUB3DpVebUr/TVFEXoIGZDGZDNUjkbZVutMHyLm/Ux3j3fsfX7o7OcKrm4YSj
OEnv7DS9Se7h/qcLkaXVCbElxm6OYD5P6fWbOhQVOtUy83OVMaHZXLAhfp6AvU10iYi3wFTvACqt
hB9mho789Cb121R/xp1djlf3y0jzpJHTMbpwcuWW6oCVGZ243dcHdX0EYOdnYT17IsnGDh59/r52
/DNa51u0eI6kGPdpPqMQaOng3ercRoMfwDCb8YIJ5cuW/HdQBSqy5AcADbG0R+rGSDcgRZJlKSJz
yibYluBu+XRrPrMJDocxo5QFEpWCDyF3N02Mcizn1/Lj5jOBxnRr1pUQ4SqKfAyA7L1EgOpxZG94
/uYlka8kuXvJT8E2a9v0iE2D1EV08Mvj7ipr+H7469+6NYA676urj/uaK1cUiBzRe1BBh1GAZNdv
LpnAUSRXaAGjQLH4EoOsRV4tZlT1CPyUSBn+JbeElCgRRYcz1qTOY489YjmR0erDB+CAPY9xVfJ7
EVlwBX2HuizAEnmyeCFdGmsWitZrW62UQLwwuQ+4mlZ85HJM0e1NRYwSOvfwseZZ1iPAJZfRy8nw
xDHwU6NMs2lmPgSNBO1R2qbbbHNy+CMQxaG0G8oF4B9KGvYk55MzceIg2yD9QvW4RCrILt4Z3c0e
zqiMIAq3uFtxHNsfb/gSuNjUBFTHxpNhbMwJBkwdVwK53QNOYmFqvqh8h1u9Un+hOyhLaRHSjZZX
irox2hQOpTGVqQjt0GDgbpkAQfSUFqMARz7lxDQlYAHL2hUgik+dDJ4uPfJ6SWYFRgEiOigYXnmB
waGLfLu9IugpcPBpunPIgcQWLz9s1G6I/iRTII+m1KrZindXMkc2TIFj9csQO97BdXuvGcaYeMr4
iww3sPvzlR7RVepIGhnd7Ucm+RKs+/O5hIPtT/x9xRvycBTE56YeVavvgnOsddFXPcJsmoLM85oL
d8SKqQzFCMh2R7mkYszD0FczoeCivFGI2sQUa/cEHns0tiloWYd4zy/pKUzwYSpsOo2bV1rIZzko
5qB02Glpl5F9j0iS5GzHyYQ/gcq4cZAvg+sDFfiY8uZQdWIjTK7UdZyUvEK1Objw2UYabryiBxRw
m32xRYmXIW21h+CqEkvdZp5aw5n/LuKAiuN+aTaPUIe/NrTeOzp6PsYVGlQyNYllE48jjyeVJ4rB
M48jfPpLv4C5y1sCNIhvPf1chEMjSH3QbKBHQjrJFcJLfo07aHC6hHYOD4USxpmwaYEkMGbC8zr1
S3huTTev3J5JWZfTH80I9O6+D1j2zMJj6uVXslXk5UFGh5wSrgaGtp3jsmuejA8blAVsmU4vnopu
QBmRMnsaP5UDVqSr1HXL5CNv5ZelUjP75e3r00+yDWSs4vfILXDz/zCZMEEHz6EAxUeSvVhqAJ3g
wAG0DL/ivSBnkUl3txfo15hmdby/W+J5rC7gSyAl+T1j0sbpM3e4kaYgDQoWMpTXZBWLRAnqao56
6KwumuVtLGauD7pLwgD4XFra2G8X9yi54g4d8fDwnuRMZnlmPrZylQHtSLauUtBaZPUM+UY0JeLo
Cu438WfT3oh13nLpStLtJGzeFisNdhHEJ1Pbi6X/w6m/2FvXTE/GVw0ZQpDg6EdnhnmFACp48eb4
cWR68UCDzM/nNdfN/GWFbx5tYlpZcH7Wso4xy1B+3gHP2mcd776cOh9/TLQbqRAgBM/fh6n/Cd54
dL+AP0G6xIrdvN/6dbxm3i2RQQQcYHwlBI7z80aGGU+S+Ak9enNmpbwHIhIvHvhjf/QNP2vpev8E
2nX49pOBM7DfwWmBlkcO4Db0A58FFI4GBBOnPBrifb9yt/qMwiuAPXzXdTXjfbsOHYx4I6rJ3eC1
po+uElLLGmbC0bu1uYZpb+j5yWDiEx5ioHOQAPNZWovJIm5ajknggl/CQDTvse/xudjEagD/sSkf
tqhGOGMSh9Qgvo6hMP/+dYZXcL9bDeEB8G2eChXeCye2HMLw0Gw8rDxm2kQgrLQ5X8E+5awfJj80
6TDlwbTiqCxFAiBZimU3Z4fKGkwoHYEkODyTHeC8csZ0o1pPCp8Z3h21FINh1PO1OX67EqPExaB3
hadlWvyKQFtfd+PpB9vDDrWbfia2j4XhL5M1FO3BqEO/f9rFGKJYoStXJkDkz3KwPxYkVcbHMWaN
n1NC8CvTWZbnCdunLZma9JQK0x9I/cH9wigI0t5pJ6NfnXbZ5mkXl0nLRgkBOjtMR2/mzFJY1NcO
59WfDqU+XpCfCK5q9Mu4AiJhM2dIMm4ZWjrMQIoXqBzYcnRBhIlx+4I3YWxHfcMJMy1b7+TkfKBn
qS2vOdjKRTMdcfOR27PqcguhwydS2SwynP59hPKZ/Rch2O59w1kpzjfa8jEsJjaiPF+Xl+q/dyU2
j9r8hCzrxZXfL7J9jGc6Rm3DXbn6RA1rLyQaFcPFETs7eu9pkjhPifXHWj8RqyD5Su3Jl7U0zwRZ
rEIvx6qpWuiEBws9GRMyAF0bFLPmAK2aRy0OZO9AScDAYPdecvMVv3wGcnlHkJaNjiJl4dBHDQ/k
Hv82eRNfO+VKnpivrbRUVuPMEz8Yl52dhdUu37KUB3AuLRQVTKFI6MSt73TB49xbva8g1JDh1Mo+
o3ZkYsqOAZhZQWCsmdsiZzv9DEXlYRN0iQJXWmvXk/vxWwYZJtDsQLXVFdVkY6hLTgyLXe+clOQc
UAAfNeSNDSNmqP3iQ3QKyKEfkPlA05VLAQPA5HP9fGZg0thPdCb57/WNor+ic12c/PJfEhPTqty8
sij3uiBOLOq0HhEzbZDJaxTipbYae3BFc2c8LVDOlh6efmqrsk8U+Hyg/+Sf88AZsqAZhNKclTbi
Cxu5wHvT2NENhc0cXsCK4GeutHO8EAWjT0bd1wh5UxA0og003uew3TVM0DTOI8I6aE7DatbbgEO4
lS7Q0/ilU5bSZBn8sZxcFvgd3QF7p2nzy7AH1Ba6Y0YgjHrYcnmbY7W+h8/tUASZpQE6e5iOjJ2I
cbXuLtW7DTKN7pxbnHX99dpaFW8VCygb45cbrLfSHC+5yWaOrCtzCo1hRXry9E60n0DizkcgNriK
C5/+IWrt6U9tPraMh2N7/FMGVai76t3E7c01Yn5ZXUvrF6tsDTQW70O1Z26MUwLMlJduB9HknM5O
xDrMPh5Xfcgee6b/NAvQI3vWNacpq8WRSRBOinjq7+61H3MRXNlsu4QAsBdAZTkr5xNqRarqDRJ+
NqT/7prDyNZ30H+4cpnrtUjZUELETNd3lYeIO3GMm9EZsv+FJo+H5fxaVasJpspZHmUElTD7IX5u
cWZP3O14U3lLW5/ialr+oBItnGPInvzN65Ky57/PgJxvXoccF/IUC+OUvfNw0fy9MA/FNiYfI/xE
OBOgYhD8xoJlfSR1wdOAes354D9+NU+B/xbfmCizFq5x/ShLVl4bzXWzu9UEtDiLz46ElXp2Fd9y
AzhJYlyMolXn3j9i20FGjiAGqZNpQ3lw66ANqKz5f0cO1C9XhR9j6OGXRTfXFPX8ZKuHb78OEbvb
k2XtM7I7haMQ3MEva8451SEpENm8oRP36arvEUaetYRsEcDUVDvk3sPnXeXz0Bs1g2YKLqawoH87
QOsfkiTFKExCeN2HK9aXGGPA4ILIWOaJ9bb4u3S6CclbW77RO0yMO1xpUuXNVcdfoKWQU5F5708e
rHDkiCzoyWIIlX1MoXoXZDHynJhSLhTFANGOB6jelx7+gd3f2JLdEQ4tKl4kOK5u3re5jW2huSIR
HK87h89bC+TOUdbpbvrcfa5SaunbO+LzaYcL3I0vNai34HkeBDnrl+6ncdJzi+3ShBPFJQ3Pa0P5
cVo6zea9LOcgZSg3T5uX9/pro2rqor2LPnsD7GzHfBhrlD42mUc00wvcEhVtLSfanBW/iZ5dmiF3
XKY7FZ57rnjqUXIkLBDkpAilErEl2xcDp97E3rBXjCefPhSXRxbwyDMN+p7g8tp8/dpFCvPxmEcX
0LxxMzfGCoqK9e/W9jEIAGnyePk8pkY88xEDjl9aqT2uqKhjRhT7n79sU/qBENAVhrR8+qN1g9xd
6OGh595S4wvi+euQKcikqCDKc2CjcnG+IiTkvobnjRA4Sns4ATDUkUQzhDltJhCLwb6NDGLKnsyv
gQJ6JShNuFE2flIi5cSIdNOz6KpY8a6fa+nAad5PEc1rv+UdOb01bOy3hxWbCAC79ORly1IwfPjI
zFDBcYYhFMDaGMiEO72RCuyBeqvz2vxLQ76JckABhDAUUVDKleekqBMAL0b3eeJm+zcup8QVZGjq
FE9qjMfvHV3EVkPM9V6nFrlPM9r6gd386u4byWHmfJaSle9bw5SRS9we85akhaD8G81xOx5kdjOt
8d4jnk2OOJsSfpX9hCO8Ny080w7zBg/BUMCLak8ii75vIx2wYzVus0SfUd1wDwUv0+SINO9UR0R7
bd/TxP2g/sPO5PWBFA5scnxIALhHr5kSFrP+D4jt38OHKoECg5AYhzid2QSK3nTyO1iVtuo64Uky
Lkjy0fJihXng3AnfO/RF7d/pj56FzR2eKwqW5wJjKMi6lw6byiKYDK0xE0CqkujBlhQNo9Nc9GRH
o0/N7A5fPhp5mj+ZXU8w2CY5IYaMdPkbFyTIobrfnQqHuiIjXpZPNI1Mb02cF783tGwSFm4Is4Zz
fGHZXgXByTTPrGBMsPQK1a0EqnOaLJFdTF8AIjCIj4wkd5B2gG3iQh7aWR7Uqa8un/n0O7L7sSHF
ds0/P+4HnqBRHNCP959Z++AaWdGFU4WP0VDwIBBtO+bZxRv0WkGuBnaKhZKdF+1kQ0zF/QpE+74j
vZw5JUJ1Br0cOLhrB6uqWZTcANASFvFjUc5bbgqUYAq+fvdejIhOcsVJ+Ivs8smE3Kx+x9OXxfw/
RDrFaoKlxCWkJmDTIcbnAlM/YJJ2Icd3MzgP4SbtKsKQ7g7ff2y030C7KKRBC2DjFh7T3O0Y/CLC
hK1tslRj+fYkKTlbsF+EJJzOETqhVkEjym+CGYvPofg6Og3wwMZqQsNqcDy5jcdYmMUnGFywlx7Y
xxQ1JM36hVVCGTBCXXC/3SNMKMy4N4MbeoXHmhkwvyxv6LMOV7p008hDFgRcCNpifE7sYO7oET7o
wB1gv/pa/BX4acbqAT68l3wAaEwPPtPnyOLCt7HiJkooc/rMdQS0rTmIGJIKy0W10HYEr2248TMK
KTE6sBjYj67JmYgSNM8of9cla0mKhSEjOWIuShS9aaS5FC7B4NBMYQtjE6PxQWLNdioabdA1PVCP
JNjD8XRg5593CONydmVDVjCcJf0RlSKostPconTp/3gQYzI1yP3Ip6VmKOQYmuoCi9SExQBTBvp/
ZAXTr5PuJJRMgJB6I5SRvhrAnTQnXha8CR7qMByDMzhbbaBVVKVEUHoK9LwcZvFIQSVjSeZsJTEy
BT4Pqr306diWqNyrP1Gs3FKogEj072ZZ+y0fAxI1frg9MYbTzcIODEmvIiYE1SAR58xB+H6opUI9
TBFW0vb8PSuPyJzFKapdlZl1Q3KUvnszBBs7n3XCT2fyTkMwYMExK396x0SxE8l0cWaC6836uqog
njYeNSSBOczEemacFdCp8BRKAep5oSu62/KsnWkuuugVu2CeTTl4wOpAKmJMB6wgBvOitje8PLO7
D9yJ+svnVVNB5LlMEk4mwBgNX89k/aCGmzjP4D0v5yyZWY7A+pc8rbS6UOayjJnNImU36gtgKqit
twdbEpyQqL5RZpNUoEI9NXRcLgonnGr3xnQpL/pARw2qE/jHNu234pj2/hQf1Uh6eU8LfOJ2c6Cy
pXzbukB6gdve6eYsxig82kW2Qbutg4eBuRqKp+prsbklq916yJQq2AvqI8s3lKhrVMd8so/pNvk7
rTWWN0wcyb/szfsfaadsyfbMUxxElqzDAehBpmbTaJAtMEJeFUcJ7XzvMO1GMYjiY4Zo8bTGOhDS
agyXjJxVK/VzXzZa5HZ8JraShQXA4fZYTHa6oQmh93PJNnkr3zovYhN4/ixZJG+JUBSaqY/JIoyZ
i1HMG1d12lkc9Zs7VeorjJfqBlgA+QObkNd8qbBR/UsIWGdf6rBkRbpy0bz3Cjc4BQdKIyB9qo2J
3f7RKdE9HcC/1bEu+syKQ2MRC4cBJP5DH7uT1n3ALgoZ4NfLaGIZ2lusbItwuInRKOF7ytbNtt2/
G+cXLs/6YxX4f3vObxclfsoFupMrA5PTlM/jW5QH0gYxLw03Nwin2MCkhuM7LXU3bNmv9Fs+9+C5
qUfRNYdla9Or8wM5wTSRdsZLP55ymi1L19kMWvawyAkDZFJFE7EK6lCVGC5Ad8DWjACimhONEk+m
EBdoZ4xp+Qy9Yk7eLTStyYrRwj65aFtQENcBx9BHJx2Fm8F/+or7/XouDLuD5qIo7Xbbg2xlvwjI
7WJion17LSq0mmg0frn2qb0ATNuPr5H/fs6whSbeJPFpY8/ftwM88P5lQfYWbT3RHd9V4lBnUnmx
UvfU3YQY5Huo+8qiDwm6wuem/qgOf79F2Gzkv+yc6+CZDRKVVq3Iv8zDzxKjdnI82YnbReR54EB9
OCw3c0wEwbcxXof2SF50+CTHk9+cdmdgA0ZFxj36Qwp3hpJiDR3pp0DaOtNIlE64LkRhGAJ7XY0I
/Zb/tCuf8eTt0/p01neGn/IHM23MeeqpuGMO4gZCoyPzNmALRRY+Q5gzYizpsHX5CJWJFjAO/cBj
M+53kryKirVnCTPjX4d0fRlRItnPTSn5bcuhwZVOGzL0JoPLd2D0yIwx8MwFP7r1h3Q3d9eF7pVu
I+ry5oIIAj79c/u58Ewmb5LHLGwv/LPY61H0uahA9TtxkborLicXKATIgFPU06vjXAfITpCBC/AC
dEVyYarAYBrl0B2sAApcUP8XhaeRLo0zPOpbsT14bgEZ44vXObrcZw1qg57AQDKGshR0kJ2YJJ7T
TbJE919QBrIj637aML4ht9UWm41oaD8XphajwoCJQmgQLwjnNeGhLMlZ0ZfBZM+zDHd5y5/iruFP
xXP1d4D/ySOWTdoKU9GyOtfo9Jw0RRsPn4P7j21pfiQcGWBzN3Uhxizq1riji8X9TgQUNE9clKcB
PojTBQkqR9MHNxhTkRCcWjG2toNpuS6CfpNFnFsTZtsyiTxfuiSiBQFc2VQLBGiIjkGZMmunQWS/
gmZnYmHDEM34gdgJQk1aI1GPMnUYIiqk6rlHZ6G2y3q0R7hFAOBpHEFUiWOf+V6+pfehC9Cav6H3
7X4nJ5N85rqp5nd8LlhJoEJhoWgRHbHNGE8pnNjy1xQ0ROYJoQS74RsOhhbrJw6G5zNQhz/lEMts
Mwm0L0T3lKXbaIAFhGdOH++ze+yndxHWNR6rZFdWRlyYd/nERnjajU72UJKn+aClPequz/rpDN4j
Y5xxWFZsGcc57MmUDUrfDnefaV1/NLPUk3UyzC5vWDt3RF2SMrDKt1edXr9pBUYECvd7wocoL+ax
iuI1fTjVV0VuWTWka6Nmel8LCROm+uG+bVNl2T20vwxLv8CTUpY9VPJyumw8zcalnym7Ccw9vUW+
3A73zLleJ4zs1T9xvPYtlmN6oHd2G71EBsiLOfBrIzNlKNIkHKAJKZsJs16x0MlluyneYUOkg5K1
Vth9O2/sDZ5YkScA4BtpeuqBCYNdkh/X0xcJqzSwqlzj75Q9VxNVM7AFvUbO99PPdCFvpGy6X/Pm
OEwlC1yv/ayruVoWJMKA8cKkS05S5Q8k/UdaFUP80pvqybB2/PVGzZhyU12NJ50vvWIgEK22ObXr
Z0nYKEirS7LIviPUWCccXUySlJfuZHF9MsaIQeKeJCS2pmr2RbrMZOyF8beWw3ouxXxcxlpI+EDh
9SmP9GCrg7mW5Z4ct1Jh8A9b6jnAA6Hmr6EFbnhTvtXNsNdwQgy/2B+KKnPEN9fT3mkq9ZyKdcYA
RWfd7v+j6by2FGXWMHxFroVI8lSyoiKm1hOXqQURBVTS1e+neva/ZqbHNgBCUfWFNxTPBBJ+4t4r
yetf2rQ/Uormd1iVs/R2CF7fddpNHyir1wibPNTn7PvEyKweTtTmBTN9+MbGL+kzfOm+NzDS1IrK
cg3qSKdtqDlUG3NaRMhNa7ILBbkJ+gBDZPLpkUSxlfgJavWmHzCZ9wN+/VRmdYFU8tgN6H/NdLSm
UH0ApJCNnpLDCvAJFcT76GexDOUsDcrDA9tBRLHSNgVFiQ4pvlEZUu+OyQcnBSyw+viMkTFDGndE
PTd6RSwUxvgbleQ5CLdlZtFYvZ/4wtNlQBOIDiImOR9b+qXC0Buz8BPV6nLwQGgCNMvmO75ZmdMu
lcnDRvIBbiUk26Xq9tzBsb5AhAAyMUN9AykhDzpG4wJQ3gyACOE0Bk+WRuylnH1XA8qG1A8vha8v
QJI/jzoVgPOOOJbCS3WGJG33dl80kqTxG1C4UPOxRFYXuxUbRaOScvLucxBnU83MHlgdRDw/Tvtx
AEW/0LF1AD3ajVXbKEX7jf+Obl7jPy7MNzPSbmpj7a/hDn6SWQWfeTCijLClAwBKp2995u89jKc9
6SJNEYIWgCmgjYHYL1jW8C0Af0cgQ0YJpI6mKPCVEgAlCFfqqbSlH8s+piykaFchWooaODVukM41
a0bzndETydYIfjMrAsnFAYDAfqVRHNkz7bBGxlWIaA6RbsoCgMEzLg/o18AveEyZVskzyZKNm4d0
fw8tFtxmMDpCzQjZGno59K2aCVUCQIK96CUw8SMwt2DbG1YM0sQ7SjegfQX8BDfAkxAwx4NVtdDv
Z0dsH/sJghmWfehQ4HLRkEPUEh3zLbDeGyK4fLF9cUUYneVo3EAxcEAlCkw1DRnQD8ThUG3RsOub
GELgirfjm79JibCUvdG8E77LHD8xYAPEQHXBFhKsZ8gxkuQAUK4c8mAec37gePLObB31KLxbNxEv
5CcSVcwGqZgzNTxwuwZSVUIPmKAp0uyb2W0XR9UvNmC0mLwM7fjKIiX4CpMC1jnCZVCbr8Vgm43F
QSAfRgMOLWzCamriuBZwOMPhqgYkUPZPGGTow9Wn2bzSDXpnwhKCkKpZfVSqSYCqDzuefd+WfD2O
ezg4GpKYtc9g2GS2IMi9KXwIBj9XDbjxSRei8WNSfCJc1NyhMYPg4RCabMryQsf6i28CrN46pYj1
8lDff/bMtNTtWgPWTvD/R5LrnzhjcMZ4rY/VCusVQ1RCHtAI2JPGNNJpU/62N59OngQDGEBv7GEx
UCleLJ+U2m8x4OELTSBD2AMvAXqK7cESrmtHrEDtFvGFxRtpTBt/gWtJ/kKcBFa8doBdgFmniZNT
HpKdu8bMgsom65CfECE1sPHuDhE/eLcJjTINV2T6u08UV2GLAiyBgTvtwE/U4nkOm4m8AuIugKZ3
inoC3+ZTM2iAtuPpAfAVXD7wsCubkHKHT+JdgLMBe+BI2RX4hMFWRm9w6MS4E2rujft+IGggHKlC
937dTvO5EXtsRcMFl2Nff8k7QMxf070GOwWFKziGjdchI7yUQDwjYcJtj3C0GBqEwibD7NUuNAAo
FC5TOx04DaGeQKgOJuVcggwNswNHl9jP8VTXQw7bwAgCejMBDyhfGiwcVOyzQX69VVBaXC13gILm
ElKHqO5ZDe0G5NR71nCbxAgzjfP5261qh84/70fysAUHiJfQJB3ahEhtg8CyP8R3jua+m/cg1lAt
cXj68XZhPGjXIdoMxqhXh3c0IRq7RGkht9hC/kU3ZswBVBrmyAFHztxl1L744mDrULDHKJB5CY/w
GQY5SljqIx2OEp0QHCuR4jgfnA8s+ke3GWYPW1qkGxqEmeg8sJIkrECG9VTQ4gSNhXcD6stmu+9x
umi2T18U6BWk7Zi0UPfFZoKJ1YQO+xnYTRzwk6pbTrVccoyrcm339M2fNxCjm3pP3x2UDkgVgwIk
609jS5gcAiW7gv7gmw4S7OWxg3EHMWqy5qM/E7cBiIbOlmWyP0eDHHZAO87BmAB2zI80TrABNhaQ
WX5es36QTOgeLzpgvoweLF9L67Oj4F+gGGp70PFuS8CDr5N6USgYJk6b2+S/CcN9UcwzpwRkPdKR
ioCR2QNxgyX5YZavvywd825aTil3ttuaTOiE+o83DIdhOZUnjYt9AkxC9hbU5tfbdNjEU7K5+/WY
Wjc0X0CKLnKW+NWIO4FxyRp0RljtOXrCILpNOgvheVyPyNCoK57vAITxDFGDegZtSCtG2rG1lTGa
fXbjGAvhIW+4og7UnxATun1yVUj0s2QKJGWGA8dCp7sUO/ctPWGVGl4/kvH4A3tE+eSAlpuIT5FL
k2CHMDcjRz9Cf4F7DH8w7kXu0Q56DSaXN2eI0xGqpWMJQvNXaAhBukp1ExQ+MCuDiVGO7oV1R5Yq
ARdoPncaKNXSJkvhCCquEBTeJUG9tNhTpqkkbLTpajuxA5qCZm6BG2DMd2cljRofedvQGKMWZ7MO
Mm3RZX6ZdF5R4sELyDLGEI2BQDHj1EAhYmRl8JPFZ5Ea380FpSHcDbUQpVZogplFVui9wodHUnZR
fuIIqncSHpZneF/TxywLkU0BN+kN0DhS3e05uMHZ8FbO9OAyBdP//WBwDbvDJjCnfOegXl0SAP7p
PCQuJzbFWoSiGgW9zziewWxkv824jz4cJrDU9aA05IjHTr5O+dteqNPMh1NYFG7n4o6NNfUYfYrh
8UYPCmvpI9mMdpbPKFhpqH3QPq/IHB9QmgdwsSGIm7yhYBco7qL47IAmePlbNz9moTFnbyBCpwcP
L8A1taAxQeLps8Xr0FJ25bb3Fp7q6Vrc7wNXmTcLmlvYzACGdAQVJFL8J+sLWbVQcdRGr5U2umJn
wkp8SvcwgdBn0EKAWckadKRzW1Oj2d7nB8yTBI+ysam5T4WD72EJGILjArcLI3i19TvitX4AlWuE
Gts0C3rTM+zQFWbaiNtRZ6VE4yMJw9ED7TRhcCFiqO1wVfQVCHf3JVUFeD6kT71R5/XRhuNu3SXX
nPWExpP5GXWQDUYHFA9AzJ8MlyrXGJCXTXbE99VCvPCoaQPJuZuf0/MEm8WwSZi57ehhM+qJdejk
nbpI3X/PVCvLtbY5DQK4eauh00hBKZRLqH/B3fBe+wqCCOwKYrs9JS9iEH1Lo/yDqF3jZdQsUTO9
n5H0qnF3eJifS0av4g1fbJyiLHlAfZkIbnSHzPr73byiz0V1ymC4BCqnLICQ6WhzhGqgT1gT4f2n
9ws7A3VGDwWbPqSEnmgNjEBXw03nDm0JRFgbTjSPkA/vMGv7XhFjJaxFKoTzheIO9XAVuZ9Ap64k
QR8KGrwLaJ7u+nuUKIuBufsdj7qRiyU8feTSeoMnVOwG8K7QmWeh0SaGVgHNdWpQi7R14HMlFr3F
Ci0ZOl0QHqkRIRI6Q4OKUApVvmrXDcBzIqVi9Snx06diCv74iwS1gASZrw9iTsy6SoSuDXaBJ5X5
CRhsN4IzJ0ScbozJ6e8vlX2nxe/bl6fqKqMssk4qh7lYhbFzxWoJZcURJZEdXawXa8seZAOdTlki
lwok+oUL8NbXcnF7u3BfZS44XSWOCMom3WWIaXdB80VFOlumSwUMqmqVXDvQHktKoFqUAFfxOzp7
/gNVHhgT3NFfS9SIMwFze1y/2/taeU+Qlx74TYhG1vTzcWuUemh+jB8/NT5tS5kexC6j/Pc7WGI7
czfxLY56fusNdjeuJv1gfkGE19UttBnsTzA4l86YXHDTR/nmgzYWaZkLvogSmflwezt1pzGdwP7x
h8Bx79hfmbh67O5w8zJ7UNpIFSMyhi7VEBgKqEfdVagx4kO1TClQfUcykpqPsYok4tdEAZfc2QAZ
ZssAGCEllBZ/efBu7faOdZuTgT982ngxCXRMLLr1fI5xmnY2wty9AZxpSwOs0LNvoOdQCXsDABfg
w/4NF8aR1rOHsU0uisD4cMQ22KVkFpmlGWYf+4hVGRSoXyFb52huxTs5xccmiC/PFb81lDVYQWkc
sUnk3XFtRwXSTGbFkcff4/NSb0Tt5/xBrBWJmyd2UfQG6MihyeE8Mww6wFNaObYQWJHjunl5dzYc
AF4/AHICt56YamzXnU3qTOMNcegAXZ+WjUS0U0idQa7TrAaGxFyKmOTAVEBoZktchl4bqq8gc1Tn
+wuEKse9DsmmH5imgDlhzfd2YLCf15I8x/kao88Cq5RsWW9VS9nnZ2NROkNKFZYKUAqm2lalkGe2
CDSqI4nqf+k3aGetbkNsSEierIIDwfaCCGyIgYbboQVAffinOr9tUHewymCqepwTMumX7IrDfnuZ
5qBpE+OX3jlsTX6MiQQDvkxCFYqMe1NvuEL1hmdKdBuoT+M03pm91ml/iWFiG7DpW3WmLxyvz2JM
GKai8j4vB6Ba2kZDayKj3Z/OkUNb1/Cdr8NQD/ULs8Ljmi5LwMbituSeRD1kTabvgBNEF42eAyvo
4dfYZPtk3E6BZWPNYr7XxJJwyAgvQMICa9LWsH/QOjlsviBGowGuLxdqWu8NbIpxb6LODwuyVnrw
qpUHJVcLOZJfuobUXQtEfLUNpZp8dXBjuuMTgHBo1BbTHNUXWiYQANs90PIEIBH9etDL4AeboDWb
OfRu+xl2q9SjQyw6Zbb+A57WSicK+caC8ozBEPKV8bT5MWyZnx2VoSH4WPp3rmbTcJtbJwrtFuTU
EeupqS0oStiIetnQFk1NSEONepPWnMSjpQBKnDh3TmJnOC+C78KG77HsRT2gAVc6m4CYCBFTli5c
iuE6c0PYOsjMHEHKI/WkVB11K1yb6EF+bZzg3xir087faZu+9YpgfRNKlfPvS+CICaoxRKKBDlh7
lwtkBt2G+649MtYZOgyM4lgc4/AeNj8y8Ix547F0JkRcN4I3FhAL+3gwTH2L/TvQdOhX0QRGeRSW
H72Mym8CJIwptzOA/SnRqpnu3y5/wJTrHjGUdZiiTMIc0DFskVYCUsNkvwR3GlOrBoLGak5br6Es
2FyqObTDdTe6PkD+DTdU9ummuLkQzB11izS4uQApTQNMmQ7eDCqVbRB9lfYVOSYvm9L9yLc10cwa
iLh1uwKYEP3+Bq4HXScmVHgBaCSdgN2CH4idZHEnIAUUB4vqIeQE6BOQjYMPJ0keTL7T4enhILNG
n6t2Sf9Ur55iouHSmVh/lggNgEF+L4DLgi0tdxlclf6quiTcSzum4FnHFcpH2O9UYbOq/6qAffoE
BWF8n4vAEKxB3snUoVaiiPgkBxJFsfxCTfMm2SlJ2I6hqm2wAGuPhkZIgySVl6/orz9R9mEpDLjF
nE3NsEvAk7Gu5JYBTh3Vtn29TxfJAqEkAXumqIQOO3cCivAj2JTJ6OfLYYsxTFsqyOENFGPqRyCS
ars2dUSl9sBvidEaopXGYRiHUO7nmS2bYFGwiL95MSsgZnfew315tUmv0eusydsTRbjc7wLFrtcE
ghMEuegTP12walYdcarHkOhh1twh1DyEZPWiVB0EaPMjFETk3igqhj1UF5/HYpVH8JL8e0R9m5WY
hGN7Cxr7tkpX1e/b6c8G9PiIHq5UUiK6Ry39dap1B5OAkTIZ9ayEGQtoBzm2iUVEI7jvb4BTJ6Fa
MP1joZBVkICTWqesu3NQx/GIFKxaNpd2RusOwhvJz57qEiUvwHLYOsEfoWhAVk5SCwGuRpqFOgAD
XoUraJEFxYmrItiUHuevApF2IAVVcFi8Wcg+vnKUkZzdFTPQVnZv9FOPfmT2S2qYjK/dmGqfaGov
KE8cNqrwX7ISBLxuLiolw+NgOsD8Ox3zDqa1r1MjHi6glB8c1awiKI+SOHl98AlRcnlGnd38GnOq
Jo7kxORDMD8lC3WqUAoYeuec4JUall8hyDI4Nu6LyC3C+hWtRySjWNBtpoCgRJ7HvE9yFtljjL4J
cJgI6DFeLHNIktiRZbHFA/xbCMoD0af/ff9QcEBwAjmQM03bV+tAYWrJdliQj8/fFANCXmXWXL8U
m8yHBi/qsLU3vEBsf4ArJDZmWUUjb/Qcc75HaHOhniuJiHk4fwbU7S2KTU48oVBtyecc7Ce+Hfn0
+wO/rVJJSxK/DttdolhvGmO5CyAUvMwgnYKfakFHyR5KBKBJwjsxFmg/WntXbTeM8GQPr4fd50TZ
ldgbeg5EDEiCtwB4B27LIdIhRnimi2eT7Iy0HySj2ushHuvDxRBsOuvnKEECuST/RRHUIKV8hE4Z
QkqcMuRqt0/IZ6DqKjPrk2ixD2gZJCRc/j1TL70cGNX35Q1E/oFozrwvsVsVg2/fne4MpxF8FQo9
5DCkRRQis33ZgzfA9CZENSjJnQBZZYt0/70Cr3jnTtu6b2ZHkgv1lC7ULe+h+ki5CK/KGsAD6jwF
FPCaFrHghdPoR42CwhsuCvxMhzCQcd2x0aqgFKDkDit2D5SwwAGwWx7WzCIsr1C1MPxC3julDJcT
/oDAWMN3yQ8O/e5iwU3znr4W0PDUUVGazHqIaqWSeWKthg3NLddfAdFcU+/iG3QBydeaE8QdR9ID
rRo6DkX+9JgRCyhjaZNMoGKAMSAXtaI7SgXN2iH8g8zkIbdaTTPLJB9RZi/v68UAFT/OxxGPpVPj
fsP+JgOo4+Sg/XoO1VWLgugILVorviL+E19RBD8NEMigwDwe2L1fJP5fiY20qwJ+9WnFGEtVSF3J
8ui2w7eiwSNJgEmGe8gh7tdv3HyPveH8fUL9XMBmwLr+sNzSiyFWziLaG0RshLY6okLsNOx+3r+S
Owz08EI68hyr8O0ftg48nOzvkkeKgDtosUVbfhRLcH5G/cdYL8zbBdluyvqjDHg5aXWfVA50c2MR
RBLq3TB5gKcDCKGG7k3g//vYES0wJVUIu50PUIADdNegIJNAXEEYGtecdJ/oiKU6bATYtkVEFWUf
xrBhWKh5cho7xxA8SpQxqeiB3ukhTnwzqXYi6qaQmaGPNxMRGL3Uv5ooER71vgYcM3oNe2CDDbJe
qSN3K7hAh83963UExtCCujXR2becAYi5Dyx+wgFnDWXVo+h3wGUjsencxjtqTG+o0TEsFoteV0ps
QPB+FvJwYF3iK6q7xZasj7C0uo8KeJF7eXEQZoDDm4Wc+ufPdxZPreT49LMjkkQE+e1G+QWnCs6i
ENkApVCISLSTXM2lXsM8nJrRE64BstIM/7tDhdr/UqaJBfu/AlAXoy7B/69xPWVhOFFGi0ofxR0a
HemYuwRDbuCjubCG18hFw9t1yAnsHRO/MZklC2CGh5VqAzjbvJkmIOdqfUtFFPUXu2+SkBXGKgL6
VyH8+7Io3JFeIHQECIbUlK6IWN6GlAipc5FfMHSgSOUOhW3+vvcsKNSUUZ0mTF22VwIXKrE07ym/
SlfdGHE5x9SfUQJ/uH2qncTofepc1JeIbSj70YjhM82SflhIAZcKsFpRHSYSbWeZjdBQHiYT6ESS
KdzJuCI0IM0V1WQuE1ldEnGVmBGhXYIvMnUUHCYGdDrUCEFWrLQZqdNaYW6KR2t5UvdNI4LR63yC
Z/ie4evCCJwrpDPiIR04JH9JcMgHrW5Lrc6lP7cnlCYUQzpnXK/j5d3pnQq+z5VW3yEELwEDDOKC
zazDHcjSfxufqV1Nb/7buoUijnxAw8nmUJTCOzcWBTvO2DZbcGq70/s62DYnUl4XAfc97ajmBM2Y
QLF06Q3CLGa2ZmmI51wRiQKkr0YJxQP8m6QU2QzrjKab07dfq8O52tz1SYYku36O8bEYw76mXQHk
7Jz8fJe5bspAazv3u8TEE/wE3ba9bL19OwkzbALuuVnt08J6h83sFSbhYzZ0D/MBSNYRfKUM168R
SEnpMkCOlK7biuIX5AEDjAu80VzUV2kRJnv4yjdImFdQ5brh0IDUwvJUng7OV3C1mUfcxwaXxyER
i73r3z0dkjlidKLUJ/tX6rg/cG+0fTd5AQkEQkf+J0U406OmVWC2YAAwd2mzIo2C2ghLAsE1fVwW
OWJHMkDAf1DrmOfrr0X/oliLmYGU4Ylcn7lizmeJq6+FqJNTduMyPub1mtobTI/5e/12b4vzCCiy
wxLw0xui8eLINKROn9SU6WISHsisCggV0KKhUkfnhEbQIPckhABdlqw3OQ0duJ54N92djFPELWih
SUVYz0JJp6wcY0HsFWYympIH7KUpmAggiaioTasVuTlFedJq0Wk41muCyg5LbOB4EB5SGwbK4iZO
bc8uSUN4ThiaZ27tpmNIfXN8sVGQ6Qk+BnRB7GaGoBMb7vJys3v5upv4XdS5lDMgXEefv+Wfhiqm
W9gjwkSq1yzmMI90AoAx8anuHcCdBymwEQ7+gSIkiGjyCVrf93MBSlny41YYvkw/J640aRcCVt65
/qmpByEmPiK06SKsSJbxVrv0Yic/HS4UdRzlR9WtgfsZc+byEQyGnoLQz4096tA2HdpL9JcLAxxQ
f6shvgZPc/rWTULp/oQELkcuWJt0U8Rl7R0EsCX1zQg5A/AXHzIKrgjGrCY90sc84rCZsUTLD49P
zSwWBOPfvbJulvqWKwSEm61ig1YRaNN7oi5OOYHsmkwOe5Qxk3C5w+MSwCuN7EX8IxYoFEqiCjDd
3fm61RyliOoCT1Te3IgFIS1fhj9lyDRgQ9eULKY8qJSDA1axTjK0hj20BKET0g+lzzg59WGFdf5J
gPx5DDgByWcxGhRRTGAUiN+M49/PzYB9IggNBk2MmHpGlYxH4n/dOdFg81IPrhEUR7gSZAmO+AWz
3L93xdAw/j7NFioSKuXvd/HaDfIinPCILZtzSJA8pfAm8RKtfh6JzYsX/+0uZsNis+IDvb9n8XDj
/9TjWZGCi6Ts7w+nHZFDuA2nE7UFbguHwzzpzr/Xe6P5qVnxreeUlrlpeVkUI1JPvI3GO/a84icM
rs1XHEHls1/Uko/4sTmND1h1Boh7Ul7Ky3P372WwkBhk82USGmAqL1b+bZJ6//3kJVBJYzZCU88r
L5Bgab9QwPI5bxrwV2XTsJOU2sJ9wPKDCyXYNnAPgCipYdqSTQGFNLajbzRAkUB16Ez9/QSpza5v
3mGcsLcPOxH/aDKKNzTBB3AJrVWvPXJgnnhEmIZK7uMinvvwwcTjcHnvfxvlf3jCCUzmw69iTim1
4cyehxw8hpzjV0Qo1h5rogjOA5WpD+w9tNnZkdjZx2fz4qkDTwLn+vewmN08PnYY84Ow7W9Tj7AJ
illZQa8Z/O2/mPFq8rTEsRBHNkEWFbN/f/DonT1DdAPCG35CQRqx+0dYrngINlF2H7xWzKjZdNA8
m+ABZpVjeYZUb1CN563PkIX1MH6EGCTPOOg9z4rd85HA4OkXj8T/xriYUUO6X4YUkoIh5T1E8Lmp
ezwqRnsBOaefH4qfnbWXzfkQNQODFRzZA9DQMiVPlLL5NxAzgQNEeCV+tnYWwejk6omvKl6XuKbP
EBnuzb93f4+YgPGKKJmK12hV/3uryqZKX7woNsolENsXexFb/vek+Jzq0JwR7xBPMQBc8TnxViC1
HmerXJUQJbn6B873wb1z9Uu/3TAaAHzxUAyNTpRT/70itqP9HlyuIwzv0q+P2u/9widssY3SFx+4
X8SexDuhW/mPELXqv/FFpHJ8XARNV7xLPHdw66MxLn3j99+nxXMDmbHx7wNiiJY+V0W8m839+6h4
lY8wmkteByPGYBW/3S8NIBrx6r/Pi+cGxO5gGS8Arx4XiW9lQGAQxyEGpHjjgFuY88A9IH4Xz7RH
MerFTWP8thyvuA/ErYN9HvVzcRmE4T0pWxcwoqHtA3MMX9GTf2DVwprucKgD78JnhqyP6JBI/hX1
AyTLVwVv+KxQMoves/esphoZ3SZ5mBP04UzNkwUtRL7/qh9w7zOZgY/jI/2gDMX75CNYMUB27+g7
kzdlWPA/U5HYDFNVMgFIxzuZZ/sBs0DqzUHHMAkSvqFX8IXCjqIe8y9VOPFATGZiUiPi5Q/9Zv5B
iZqRD9N9/ka49NqpB4LPphLL56N29o3IOXhZJiquo4buYWwmE3bIL+wCODlbzQQrjpJ3bj4h36Le
woQFbtRGrBNpjcyr2ciQw+ivAM2LXYo/4l3syKGASG9uKbMehLoj+pO6w7xnbIyNzgQrNkfd7e9p
NstKvvr3eYQu6ojd/NuOYh82mXdinjc4ElTL+FsjIYGmBX+QkXMha7Ms8RxQgB9QG8IulCPXPbEB
sQ/jWLuDQOd4UR3xDSTw/z3/73uItUSaioPPOeyMIxab/PcO8U7xGJjZJuVx6pU7pm+606vGZ2Oc
dGMjnh5S72oQH+XciPNMUvFvofqE4mS2KOgoNkoK9nchtDoh+XfBSTynmDk0Jl4aWMZxLi7mi6WG
6yTe/O+nzHU8oNBhcwkEo3lAKfLv7IAIBpR5IH8NOTfkNH+nPPP6K868GBziyIUVlThQMQ7+nWtG
C031vyEi1kJxVeS/N1S+WB/FF9ChoYmBJF5Rjn+/08HnQTIRw5Aj152cE/HvPeTgLHDid1A2FBP7
dCPoQ3DixaDrs8o+d6JDgR3KRmxd/HvuUNQiJfq3Hjcsbg135edym6DNQXedW5kekbiNJxIL8r91
L+H2FQuSeJUPHIiEuMMqXzoyvAKVyyBeo9/A5h+78kIJn1GWs3j/+wzCM1xFcQAPnhOvsbjRb/Nl
dvH3sYtYXvFz/XfLoai8o+j5dwLEdpWNfMQLhs6CCNjE22TmZBzs/Vw0McST4tNED3xncdPKHNiH
s3qA+n5gthLfV5xl6f+bFAcuzoA4W0NH3NXiLFWMLPHvv7MjbhdxvbiMFsHRRN9WS5VBzaETXzRL
Ku8gju5UHHf5jtN9ZABcuNGIiZrV40wPiDP6Bpt7USkyQam7jeqnxY2NHapyrGf9FUD7De8mPFkh
wj4jPI0o3jcryimPMwIDAMBHL3oBF/4H5WocdToZqPb2A2aRTSfep/HfUDGZj7rVB4Qhgio1wgcw
ZzfPnFKJcpxjZkILgSMEaoNGBSTFGpSQsiYHaAZ2vit34nCps4vj5mU6KuiPMuiPdWRspOl99wnL
sKQCdCEQ/lzk4/2sXDWiQBS6oBocG4gGdfTkbd8F7bKljHj/O0onB+FB0V8NCdXYMTRLwvkLG244
EsjMu3ZaTxHH8ZMJZ6lbMa+H31nJSYQx+l3w7k/Ih2D3a8cHA4uT3awY7mCmL1XYHhVx7iSW3wtD
7ljyaab3tT6pI+aD+EdZ1/ve9rvobT/L4ZZUb/6CDlGv00Wx7rbaDt2LfH7/GOVSzqz3dhg+1vEi
Ay6x5UEx6khiR0jp5hzvTsF1LtLIhC+HqOWCRYNlD7pzAZ0vneR9EqxepM6GUQeWBgnJfbb4LCk3
zpKjuoS6vUCLk9UNZbLlcCb7/Vk36xavn95GXj4nyHowTKYc4rbef+btmjOB5EHUreQ1i9fjzNmg
apLZxpETDgqcIcJ1Jnbm7+BvNDG+QN0h+kPdywAiRXxDYMYFW+Urda6u8Kw79S/3UJ/fIZTPkxM+
CmDiQmWaHbtQmWkR5OlJjfiZviT+xh6N/iq3yFyfi1j4Bb2nnd7DbJwvyayLmeGCLPt5T6pd/2Kg
v06tYPX8wQkOlS0YgMlGWjShsVYiffXa9nf3AIZz9ODiUlWeiPv4ZjeTAeozadQFzx1SZ4vX4r2m
q4mK1/5GdjjTlnJ4n1NcD4gtV0hgzLWdtONMyZfvrvlDIyGnFpUnzEu2yeJLzj3cqt5frYrxhDwA
RYbSk0J9gZXfWEEi5PtzAyWsoL/Qm+KYszQC5L5ZgJIJUkyLwwaOnatvvyI3R3bNP4SQSGk9vabJ
QifoUVy8sKJs/F28obtlszgUoRgBLVIuM2mKbuOsz327TdbFOp9Xy2LxXFZQYJOrcUFYmfedpTPq
Dwvj57t6RFjYDBfJ6o5yJKygAyIy6GEIttHAfXoQh/qRsZJrqlEk5+CS1yTRlARIeSlqUN+m+g42
VyblEjWObNFea3RIhMUUxKERqS+lNzJ97Wocm6W67W3vPy8GLrLvobIW88aRG/i9z1g0qyV01J+O
qxfxIdrpfZZXeNCl2MAnbPdsrZ5Wy/6q3RupBUjT4K0inGgu3KRMDNzT1GXFtHKtluyGEcqMRYrN
qtSCf4IXQKnjhyfkI3MLrzELcts8UVkhLiK+I+KDvAAYiwoU7dTKlEj5l2pATGZADo7E1MpWtaNx
ZPt0qdmZgfKimCN4/u+WYYplyuM19SmClerC1MyS23aj9GVXAwE+Na6EKDW3R4LT+4h4gr4C/VXO
h3Q06GdwMBveTzFY9jks3qmse6f3gjbzpXfqnTgnHA5pKf198BMsBPxFQf+PpMcH2CjnjwN6fZwY
tiwVYaYoEv3r50KUeWR1YKZmswduY2baCzs1juxelNjR4cTV76+YzsRGl55aNrvgm7KLv4mTjXEu
FaZXGC2ZOPNsiifZP4/vKK+DvsrEljhvrDJ8lFc5B+yOnjIHyAHwZqZl6hnMGpxlDoO9ERFjms0O
nzvURA+nlD534hqM9jfELojUVRQ/nS8Dovie1UeQV2aJJVF/ryrBIHYVVOclp334lOXrKpDhqrUI
15fX/tviXL0HEO41IDDBgTbFW78BzLSbC5JjXNePnxW/GvcRBy9pTqaM04/gvaTDSbGny3CAjdpY
fKEGounD6z8C/eMZwAnjBasKgQhfgphfPfhlZSbyVHQn1N0Dh0xp+6e7Z77JRz72rQqUIsw5TKJL
WXydh2Zj6uKUXNQNtTkAM2XnpDjagbKta3LUgeEZA9k6pBp2fzZpa0G6UsEziO5gggeoDrRmKu+G
xjpHU/gKOK2gZdfzuzPo368++gIHYztEwRjzjT7ElmgfN7hXXZ5rKHwJRdTZ4ALmKo3p/6EmELwz
i1wGlQ7m8pVBITP2Dn82hK8Bx+RQZBpmTlY4VQLu94sS4knV6XXNoYs8t7QGh6cUm8vo4ShhN+HW
E3DGgdlcqO/3ZVCIAvqNSibX3JZ3LJpBPzMpj+Uo4DVW7AuvrjwgqI5HKwp/kHlhdzDls/n0FXzX
3FHpaynJ0+djLbhNAF+mMR6cD2AaBOS0JieJ+7GZV80iEokDYEVaVrhi8h2P5cDMJB+gF9dT+x2+
bUALALAynDTTcc6LE2msgK20XjAcbRUya7qgEbihOgvGxep5jx3tUQDiLiJeHxQ25NlnXSLZ0l3i
dfGb0vvcc/Jp33rtrzHVRWMM/QnhtmtE0omel2EKzTSvj0x0iyaobA/Oifet/QO20D6NaNCraBm6
XUAZBxiieVvdUHHJDvPDzS65t64AXN0cDlfA/DAw441cWjIYA1ICqtLMcuYBQ1fFQUMH30gYlqVn
KDOIQq/n6dCOk8bTmp38CPVspXHrq2pg1KcBd+c9nlTd5HufCrDRkEbJ6KYuDgZCvBI6DLtew4n/
Ip7e9cH24+AycJs79s24MKP/ZxQEVnE3qlD2+ZB20lTrCupunZOHWrtu9Mv3c35+FrpxRhJQkiG/
gi6AG96u2773rMYpUvl4Uxz8Op/UH1CbcMc165UDkEL99y1g9EAQBgEkqnsGkBtRrBTjSFRd8mnN
CHOaz7yH6rhwp4QZAJqvV3oPaZaDqIlNjtvQLaZDZlrau2Vp097l1+zhDR+OPoDfCf97RBFJDfpb
nclzLVPQ3UvKuBAoiteUhQHyVhW0swYuAkJVe/0No5Ra/6v1M0zb5wWGhaDkhjCeLeoFBLzDLR95
XNAGEWQxtXOKvp8KX74LcolUwsBnPQH3HWbV19Jefvocee/J4+cOyTxi3oYntuxQHcf6HBIAnrgQ
IO2K7wMmh4UiBOSI0t5zRSbA3M20UGyS7QEAN+LG6/u0pESGas5E943pC/uAK2VlBwp7r4tg/lCK
B7fLSkEulY37hZBd9bhFMk9oK8FahXsD3QWRDGPc37I/lhCWdwKTr2pBUYK0cSN1jXpXzYfaTNNf
/loK38+YtIhZw71QnXYGS02ompYoWgM6o9+coixjIgjAIsVwapFjsZSZzuksR/TbtF9BrRsghvfl
ugtKbA8CUwSWBcOW1+JToYxiwa3OUX1eEC2wnL73bepKumAUill+CNb0yFrFFHTANEgNxAJseMr4
BTaLmm6U7blIB3mqvWnTPdBQ/GG544zfNulM6szhueH4Nrca7RhhNYzJBHnBGTlMFXRSN8+ZcZC5
w1Jgghc8m0C60ytmMSxGtN+WbU3FVxnLbgXiHmI/0N2WjMtlqN1/QEAu8AOObgujpuoY+8XksC9x
jQbIQecr555C/2UGCa5cqoiq0OaZ0Q6iUX0QgwFkHwbRKFFQuqZMEua/uG7hLgfJAEF76Dcbw+2W
TJ+e4FoMFI81FUfD8wvKER2EM8q60gg2Gewpxi+ECDo7LyQEZlJ9quS7rXfLQnM6btDE5i6LObll
t22ZhwumcBIVRoeiOpLG8NzQlUZMSJcmVc9904GnRuMx7nBAOXMyJagPv4bZTsr946pCdEwhQxJ6
JTp6MdU4jugW4gi1OaCyg5TCdweLoE8g/N3/j6TzWm5cSYLoFyEC3ryKDoYEPSnqBSFKGoBwhHdf
vwd3Y+JuzOxoJBIEuqurMk8iEZEZghDkMVP/ANwvEkcZPwiZ+QuPnENYAWR91sOXDVomwMBUp4WH
LpgwquGHjER78NofFYbcuNa3EoocG57qH7QppP+nsEYWvnxFkNw6VoQfFiw4g5yu+Lp6HW5esDFu
/Kwv4h92kNRhHPFDimaBygQ7ICZ/DV/NjG3lGKRRZiPYmh1b2a5xGYaHm+opn6MMvBXMfr6MLYjn
91vkJJMurRhy4rqf2QVwqEO2oJ833ONo3WNjf+3ff1lB3YQ4ijnft87cFwgDGgKRttCCSR8V0OSD
z0a7ZBq21usbkYKCAguV3U8vcSgRHzyIgUCOhIyzEgkGgx+GgxDemOIXjOWeNFu2aDbx2SM7pKPA
GCJgvWuPry9YDBzypDvEgw5Jd/zhAD/hrDNIyN14YdkV0NinYQ9Pyrz6i2fgnvG8MapTmCSo1/ic
bOQLHx9q/pGmOpNcQIDE2aJf54Cw6coVXH2OD+oj2MbnSnMGpPoBGOXBRpTWCuLsxhK1bC3lxz6A
fmPNfW38swxoiH2VlqiyJ+DkXGY2P2HFEkrPFn+yBC8RmOZXvramLcdWRhv8w3e5MK8Be/drFZ9p
C04MRTMmc/F5JG1n5pZG/B9+9eD8f0zslF7ArOllU0ZPOUf+ss6s5HHTieCLhV0634hIX/FF6/B+
KGeQ1Ak+NJeVZS4CdN23EdI9vWVocUwZmMwymx+3hi86WOOf1nO6q4/3p7EJP1XSqMUfsofbB8mc
HHHC1QtBO5rRaAEJnTu1894qqHtUfWvyZdOM+JwPvGXIhL/HS/iASDh+GleDcprzhuBx5lNa/05Y
94ybuovL9zm2iY/+BcyNLuRDAyjG7cZAaiSpZ9Mq2OosGEerwPjV8pXOTBV06xWySCduAobNrL3w
zmi0qDuRyD1EdmjtFIKZ/uTBFQVjSTE26C4e2wSOBUuQz3CVGarH3Jq9I5M+36rhllG1VMcLgEYv
QxQk5TsDKVHGKWskI7RgD1a9gNGsuMmLz+gzFo6Dhndx4KGB7kabiygGJinE+V6z/9qZNHLX7bGE
Ml26TLT3tKzO9bGj5TP/iXvTmf9E84ea61j73RmECQ3uyan23b78qvk1Mp61nt1ZpMWR/lDuzzeA
yCt8eR2akOlSuvFnfbTmSgM/m/mXPko3szsSWOn8UHZ79L/pJPbIOzraPbTs6dfjGrpwWNK26g1Q
/3a4aFv5G9zvadbQ1aecThhPxbd+a351GolvpNY0lRA0mbf2lNDoHOiBciqmI0fAxonzWeIxeqUY
ZzpyaH7bU/xZPQre6Nylg3bLkFX+FulP0nB6cLBtfuefBg/7Uvt00h4inSn8kJ56owXTnobzcA5u
9OjqU0nXjsPZf/+Gv/uvd7dueCdcgH17mg/jc6+39ecXPn8rDrMVbZOeqQEnQfrPtOqCm4LSPPLY
OmdZi3kbedecl9j7kLhR0z/41jSeaQy2p/m65g/zNs9SqRY54MaP3qc3fqNwYQA7w8dX9HtDrkZ1
2KcPGSnOjt2nO3A07i4JL0YBK8S7Q8w7d6IQSF16f/6ZfLQHHnr+48U6CtOZ6nfiY2IbQLPKiVKd
B+fRg1XUvM3NufnlDGd64373O3/E/01roXOiZj1AwOPvR786jD5X4NQeq7kpfOFyKduSzzJ+mC6T
RtDZ6kzc4arMdrH8kT/mq1BdONNC1X5g9zhp3BHi9/zT+Nf0wBgIyzMqIeVvi995xiXe4sfcyy65
k/IDcyYqn/WbUVDpz6Oieb4U0SlPkGNxE1wojsdvlrbmEj3U2TGQ/4rfc1lxwDlifRbE9JbfiOeo
Ylkx62/5H4ejaSvgLBA+54sFXW5fnZu98myvg2c+yo1mv5AfwT46QvGlTa1v2L73w0HfhTf5KB/D
b+Osna2zedTowlEXST/pVpi/jIECX74I3JFPpjV5UeN3feIl5g8mmNFjvLXfWFzPtavs398cG+/l
riPFAzH3WnXTbUWU0azxaGwYeMwqEjpc0X6ixWTiAEQ+8qw3qjuLH2vbskOiU/Wj6Ian8gamfhsf
0gvfhUZ74r2PFK/YJdIlXT2wBeYyRvkEXVI9YAecFVhblJ5rFgBbd9DweRDr2BJASC70lexDd0O/
Ox3irbmLnHjbu9MBi5ewlklAtM74kSEvxo7uwkTiWZQ35Eh7pEbyyvKtiSdiF2/FDaCLO27bs3CI
XBIc7dlfa64kYmtndSQYR6ze++CkOW9P3eXbl587w3K2kA5b1I/hiaE6PWfGGEA/ycvcSSCyaTyu
MLFtJFc/k4bqQPm2NY+r7SvEuSmesMIrtTI29VZeZ2ilzWUGgE3b4G9c19t2PXsHiHdmcmt9Jkjc
ceqR4iABUeU4U93VQ+eVGwKeHZHxLZBhuzhnJDq9tsYJvfFOdC17OEgHZR8zgem45etNfmaxdhUG
Ge1mWo+2bKMjg3fRoWFgJrJ9u8zPrgAPUE+V1+HeQXDgvNo84Q+j0AAm8pxdjabTPBs3cRJn+ifv
VadCEq6470N8yg6vh3TLTwb7DVS/rPuot8AEmZKAEseayRq5Vzx+cd4e0W/Mo0QLv0O0l+5wnq78
OIHqOsPmavjkyGwUV0EPhwXSBfnImOftGkjDlI1wNHZInOa5GBbslqnt3Hh98SyYDo7Og3YCOLO2
diElxybiytc0nxnKnmnFwjGHaMQS2W8QYuXn8spV2ZXLdt3Qq1UYfbDdrbq9OA+z5nFvcmJavY+3
0fZtR1tCE+2Xn/BLPE772j1KsxfpECFtxrJAJ5gH8ROLOJprCn5Sw4HHLAAQrIExLkvS5pIN/Sww
iFttY5LSjWIDbUPlWLTJgRvt6O7MyiG78IzjgFey4rGYPM2GHeMR1ghnmpnTpkINMb91tkW61rOz
GRF3cxdA2uxmnieSqF26ZxpwjT4DN/OJR8BcFR3Mo7EXzvEFI9a0tuBUF1vh3P/TODN8QEXCfaUf
802+Ue30GEFeOBd/+hOgite6tP1LVPX2CAdV55wLoHebb3VXYrOcY0bkq8JTZZJhDcznVz5NULSY
Mlymh3VR/dKmDlqySjBUyx1taTmiTT0BITRy5uepQEMw3jCtpoeMYANl/XK5xcEqJxwNOEiv03Vn
C6fXtfIGO3H7FQkCh9LjQUd6FLqQfJlJ4odfaZhD0p3G2cz0ra1AunrsEC3pmKtwmdLt0Q7Cb3nH
ha84EtrOfoUm0m5dYOWMshhEAgbc17v5VgKI4gun7Epk3WG6R+AQiWmnycSX5BiWwl1uN16wre4E
4nqg27hzodNjwu/dHP73QM/dI+soYVIk3ennrw2bbgojxM5TNgVO64nnjrVzU6wGN7tYDJe19Rur
EYcSW2HhMI7hIblUt+SirgW3vUi34iRzsPOzrbkdbFzsxKXB/nMlW17wRjBZQzc4vmeZqa2jnLA8
6SlRuMb7l0vsyJElgskM2+i+vSrPGU8cIqY0GCeRJnVIrmRTnxkNpCw0b8Ssc+cM/eSKA/6hB6kT
bPjk6AvzsYf4B7WlvuIWcqpl6tSrl6+RjkFBjgBZ446t57Kc7wql32lc8YyDxp1Q+8U3cy8c+y1U
Odv0anSwtBR24NdXL7pmGKNQ2DPkPbC1clsBUmZG5ZPwYHfbWSLyZreYgKbPc/eSB6hYQQ9ds2Q6
6aneakdrR+ywsotvmlvchGPDfyULBQrdDaMnvHm486T5wJ5dEdnuieMAa4eQ7crPBYnk605IDA6A
GsgcbngVAP4LPnWxbz4KPmzYKJseOf0Wz+NCWelrYSOu8ZLMFEBlJRKIXri63Z6Ffxlr+BwquCH5
ZScwLiJx1B/KBeAi/lh4idM6weeEouqgL6uVuhQP+lb+zT3tJJ3ER/QMtumzsv9LTaSfP2caShxf
TzzfYAn6zawmeXkWXPecQA9WAVtGScjiyhiL5ZZhNsIGDWJN5jLTRe82bGe/HV0nejMSSwm7BYf5
1zXbDfdsZx5EZ3LD38H9Qb6MNm2ealtoDBlcsV4THI23GFcJn8Ol3yVHhYHsDIpK7HZXnDsvOht+
RXxl4Aj+a8c7OBgnNJK+7souMKZVviYneV2gM6+3ke3r69hr+e1IVlS27X+03Uv+eG8Nt3Ui730w
170jEqEGqtERNrGt8/lCUOWmSQ7jOlgrfn5P74ofPTFgedoOE5KPW5YNPL5Kh+kg+oLXepYTuW/E
uV62N9elE+zDQ3Hj4EW6nAElG8vENrnIP9Yu8s1z+wkflftGPdef4hln4Gmmsl2kE8Lm+XdIvylw
fzlUxXfN53xN75udpnoWT/1gOiBA7NeGnKw/7cRHRWst2VV8lpyf86d6CK/pff7L6l49CcW8J/hM
uM3u0dl80ILkscOT2e7w87E6Wnt1Qwcd3DkrBAky8EqW84tjR90G5+hWMMmkYtqHx85rPBXdrk6G
pbpPLqmf++9LeSHdyQMW2B+MrwQ64bitD6on37treTZtyn5vZMHY14eeqx154ta0+4tKPSB74908
sZtdjcNMtjL9+hldhQfLZXotrr3d7co9YYqn6bvwGYScSIcL0X4fwof0XV4glN0qP/bDA5NJ46ju
p+P4m9vGAqHvKfhlxeSzMs/FDRPXgdKHZzY9SSuAJrbpi771a12kg3URyMOpDTCh/QcY2jOueLTF
5+CUy3PSrgWtG2BK+Yz/0j8qs/zPYk2CsIgogT9dieRLr/29v+fXcF/skj0OYagpwAaX9V7czjYZ
fQ3/bN0e5O38UOa8gNiuL7Fd+RCGl43fbXJ3dHoHQq6taqvpVl+yw3BLTwSLnSwStF+/gpueiJA/
Jg6Rq/eGkQWG82W3A31sN9fRzq/WIzqG+9d5xrYQ33FEGHCurpSYx/9e0rXAmgUSoNupXrKfK8/i
r7oCPoReMHqjnUFU1236czvRE7037yRy843o9Vyq+m480qvpm/6/4BScoutr3965UH+9Ry3yaJ/z
/2qH2ivvykE5kAjv9RnXs3XVnbUnn2qf3bS9slfOom9chr10YMzOP4l36S6i80y72rpYv/Ff9BfA
BC+u0TU4hefXXtAWfGN+Cb/KQ3qoJ41vH+8MR54toNTZKwufveHEu5Iqe65BZb92tYPGF73OvB4b
vjkVgejPT+lctGu8FIP/ZLe+WT+FE13w/WNSpNEqOcI63mp7Dg5+TLSIecy38VYi6SfaacJHawcn
TBxOyzmDwmyDwQBkAr1W3InBXJICqjed7h7tCYT1ZxBKxug+cyS3JAZ+5vVOLnwTjBLr3H5RgWMK
WEauuDTcejv9K5iuHgyXW441qVwrLO/EWax0Ni1lla1zl5vqHh1Hr72j9oD2bvqlN+2lvejjQb8i
i7j1aLzWsyZE3agbsPV8fmAohl3u4tEPpY/YZaJnPnkIbeVGs5vohzfbivzB0IEdm/H8vASTSbgl
S8Al+pgQgMzN2ZtxSu8aL9yUwGBo5bM6YCXZd66Bh81tl/X2demXzcpYZBTF6O7Zj6MzJycOcaaT
imwnbCh+LIIWrbhAYFu8cY0RFaMms9X/LAMEBN0Fn7MGJ0zai+wQDuAWu1qB7KZ0rZdcNjYvJyP+
0dq9t/1SXfeX+tAAKj8pN3lbneTttJIWLZGZMIBQgIsw8CkcWCk7ImakzWvTI7Upj/Sx0VrMe1C4
Cy7hxtz2Bwihm+EY8MHI+4y1zThKxF6El2ZluYKLF8k1NjqCDCCC6+zQyx/RieiRPWIIv7i9Dt1N
/Wy3uU9y62n4zk8l5tPK79lEaGtdCiQFjh58ND6bC2WDPPtUbdpvB9Pm00dQwce9mI9HMXv6iy2o
8qsT9rvx0h7KQ32Zbm8MYpRj3BwH5Vu1dW/YVW7jq1vda44EtO+lXb5qTuWazM5VauMsdqdbecge
qU2kz299kbfQ8b5rTkzt5fVofL7Lmtfj1r/S9wDoEM+dJwNGry81K1a3kbeRl596bkXVJnPQhZK4
tdz3ReCnlofAqw8kIS0E90UASst7tdzyN10RoWRTk/jxqd+ylm3bfeBJu5T3yndbYcLyBMdwWnzS
osdZaTHxcIxrzQ1+aEBujb/B5xfvvjzkJ8GFqeomh/IiMiHg4uYn7V95CT5lepOsleOym7t8HJ8g
j2E/2dBe7SHpcD/terxSyGFo0acextcVue+cjfksHIsT70SQkEontr+214wj2OwUSff4MCOOxuxl
pxH7NR+MI68htVA4Nn7ABY+50LJX7F571cuPwMxtINmay2DCn6tL3esddVv44zblukX8qeNcI3Ky
EW35nuxFr+HqkArq1QBw9ulRfXa76Zq7065BefJXwu/KjtKd7ESqaAmVECh/gERfVoiaYj4Pz2dj
Wh5UzsKpshU/fqZe6mWUMZyFyaZBTuBNbnKBBnVpKWUiv6Z/emgdUMRFdBGkXRBIKxWkiMQzNpHK
ogmr/sXcxkTA7ImlsYrUzqkzfVlAvcvMHDOiTC3iE1y3iqZ+mQvRShtptsJUMdn5hVnTEKLAEU8R
0uGPDiBzlGRLDU67wuKjKrnbhUin4CyZm6a8N+Gwjqa/uE3X/ESjKZyhEfDCwqhEESpo1DJaxtyI
409Cx9dIwL1ZnDWYD3eoExr0Cl2jrHusmKqy/a+z/KHM/hXZuAcRUW5IYaIAxlLw3Ymvh6k8Cwsi
O9eVMGQrRXjQodgBaJsETpNA14r2aQ2jRhmhH2X3WtgZQ2BHobouG/rdTPijrvDGHrd1/GnEl1SE
ZJWv8BuHQ0Vd/zVY0I+kVca9yI9+heNS73pH/y+FqG1XorjtxeU0Ex2R+N0MkyjVQz7SMidVkjzz
RUs7Xj0nfAhGTLYilw+kpA9F6A2BZzy9cU0YiCH9NwdmO97ps2AOpIQCkHFNjRyRjRTsDIsrY5vi
FyQprLssWtOaVLAkMD+YXtIdn4Phf9hmYfHcoMtpLN0ygjui3kknWSHKK84K2M1bbX7UDP0uEf0U
Ui2VFfwd3E//zYhLc20MnEaArqxgA5mVp/Cik/UbmBJn4HiTausKd/Cb2E8GQDKQbc6bw0Yw123s
kyVLU0cuPn5GAhyQy946ML3aKguwl3xF8U6mFzv7j5cG+PJwXa7JECF1ubbRwQQQYDma50um3PTR
lyF0KEA55wK1yEH3ddCBr0URALvjg/94/YaYNh/vR3PlYkJwBbptdsybSf3YmcF3890An6mQbKwz
KDiEQ4ICWFb/mlvGhg4xByn+RMwvOiNkXcjWFsWv+a3ceQgDZr+QIukMNW62fPFb+i0ikZT5iCMr
dAvSuKYHB7RgTVYocd81cpgDFkA9ucHUTJiuM9hmKB2C88EWu2lOEqMaWF+MwQbmNh5jeYajypIJ
Oipz8jc78xhugtmaFdPmhbzIUB1CGn744Rf0pfz67Rloo3orbMnYxdYXCvyQ+vmH+HOwojvI8pbD
7SUiNaqqX0FbTyKiiX2vrEyyPIRlQ2Igpntp0YW/AiH3L58PSoArxfg3qs/5t5Cema8F47pkau0S
azZvsvTZ0LLdrL/6zOdzoPu1Tg/wDSGr2aFjaqceJo1A2pRoXuHUmwtmRprsmiD/obB1zJOXEjQU
z8JKDfIr8WIZxc0uwnLSaYeo2xmsz1Au0AgsephnkSsUa4nUVYk2r7FAilQwJBQ38PoVDmjc9eGt
/Sr0DQ9I47X9LNrYRLhXzXV1bzB/6W4aLOHXhsmywPqY76DvBY7xsvXe1+GpRnaHK+SachJsvB5X
j/aJ4xjMrFc9JT+5qoSkjpv/GjkdyWvtN0IY5rV0ZerPeDksEQzgRijBWAi3mPxlgexg0qPQR2ML
pafPekrC8YeaI3b5SKu9RtM2yxc14R0YBSugGldT/hOuIsbrS3EUodsky8qlNarQms3YoDidE9mp
4hCnx8nxfYZO7sJDv8dbP26yc3seOZGl3+WGhMBiLZzUS/+JvzVGIUNyXISF7L1RsRSW9pTgsPxh
wlfhFEFj9IbxzpB/xKJCzILb84nZSLHoJzp9tOxrR98rmffq7pOyC84l8ACujcmdtEhhPR0hjosw
8Za0I4HkMB4ARV2DJOPaEEbEx/xpYAlkclXsBX6giqmeS2IZHwyMmVlq1tLIlxwgVQlVKTcK9dWL
Tr7lICFA5mFxSazzBIbPCSClQDHQdwmL9zQgVoRzBr0E9QJXKyJoGh1WaKON6OUdG0md4zVC1oya
l4ebx6RN+Qb/H3nrJcyUX6MyWeiweDdC+PEqEha5YdmmI1DbazJzby9SSbXLgDd6rSpMkI2v1VgD
Wvx/RPeWiR0H7LLTKZhJ5Ks++KkD7I3kzTP45SiWMKk5pSYNbb4FX1Pr7HOWayHfQjchfg0Fbp+U
ebz8HbK8KXH3pfQL6ot+x1f2xWJA3yJ9/GufwTfybuNMjFrkSIdoRozOy67lFAvyOL/UH8Md6dXT
UNuUTKSZLR9loidoNVZrwGchspILdq55bWBaaqClpieLQAv45eaFSGQ3MsG/Kt/wIHgf/6gsb7g/
fLaP5swQNvmSiVD3rE2x0R7Njp4JPMOWtgLRDD81a2a+4maTWLN5PMWlFqxel+D96PcZn6o/VKv0
b/jL/8CC8dknG0z8Wevg0+7sadP8C4wnYJzxLE7bHlIsViO4HfnwKGD09h8iTER9UZjbGv5Ht3pp
O97+ZKzS9kH01wDTgi1YBNu9SPJDD+nARQ9JQL0nXSTWGm3ZIPKHN/4fAn2GruR/oQ5g+qOj+yK5
MbUoukDSbqA5i3DnGEsf4eoQ05a4+iWv7RBS22dAjgjQaWzXx/A89DAvmvZDDFYxTvifHLG6wv5r
7YGLIbIsJt8iwJRJiHJn2j09GS4vS29UbAUByZ4tc0IO+f73Riv8LfFEs6J+m+8HBZfyhZia3QYx
D4t5TyWzBEGLXAm6GzfhdFXxTBCclx1qTu3aofgp/9Erl4vfRv0TfthCknzm1s3hG9RhVKn6P9pn
x1L5mEYuPbajaAl3TeBEHpk2j2SRXVOetXICTx+CNhfRig//5E6EfQ8cIXVFTXIojtQ68A12zwCZ
khpjkFA4xdaSWymTZw5vz9LSlRoXO8PcjNpRqC0/RboaGCxPsNGFF4ctEgQyueATqFFBjSCJj1F8
qii+6+kRveD3DbeMR6IhC1YL2f6mPkJkjPzWELcp5ZQAh0WiE91x/SvmGGq2ULj7oipdxC/KHnz8
eiciDzbvc61naJjKm6+mufLyM+QeMhFh8CYyWklq5CnlrQMRJyQ3kdMwmpZyNVEpjytLfK0DzaG4
l5x3gkrUpC5KNy+LfXtctMp3QJxLZWrLFlR2gCm3PqrZzLUeZ8GcKX9lBRzS8JrFP2n8KRS3d6+v
JFSiA7EXylVFx2GyhMXiUul8iWxaHUHACHzswQVrhF2FZS29F8K+z8+xfgrjfC10biOk6yLlFFyj
/Oo9jWF7JrIr58VqpJEx9AzQQMm9m1NW9esg54Q1fCqfabIljmGqN3F/yGlmkVtjwkIbflJWsQZQ
Ip/9pEWbd85AQnvK1Dha9OgiizSzEk4ORMakXIevEENHWP/LVHGlIbGtWZgTto1QQzQHJIRDM75M
CyE8Oilu4SS9x8E6U0R7ogQrrHX95tiI5DYi+E30ZZ6wqjkqbHA5O+gjaGjFAy0cw9TWZokdWof3
+zaheooBgLwwa1RDtS5bpOPkHYtYZt66BXHZWPYZ4TmwFjSLoUZxnhLLLVpeET2J5DEBEumU77jP
XSv+7++z3oEQP99+nV6hCpf/++bdnOZAo1r6m0M1w82YUA2pEJOFjalwLNJ6t2CXj3hABkyRhRtk
XqUuVWWvEQpIyIuM1y5nfQ3za2VoH4FGOiNnf1OjPkP/lnFrBFhIlVX6PvUt2T141bkgUDUalLqN
9KWwlQ0lMRA6YdENyzgsR9aRJjPIKV1PQ74YE0C5UWq/OGTVKK6HCGncBAfBOr11g9BK/ijLO6my
3IkSruh6L6S1OB1rVENEfUi8kE5AnsBFnJ/4Xnb7lsmBzEymZnap4oyAghSgb1iY3BxdCGig+BdB
lAyK9DElutOMgJhYFXhhXNz3uGp54EpXQOf5mhjahtuoh+zREB9UezLb0Jtt2ow/y+RecHSZj3Fi
hh2jxJyNTrKVAXwDK+67j6bcSg3MCDaqnOItw0eb56uUWk5pOZiwFjcTQ0AyLTp8WsrN5A1wjpNn
RSavtZZvxfTUm109IS55lnnkJtpGs8BXSOG6UUZfZXH7b7Ntm92ICbUJtNUYMOMRN9V4DF90U+XR
Tbmp6rZdmLMNIzdA0nfUGWXzbIunmUhOT8rKh960+/7dgIMmoHQIfxQ15KTFeUJCNmNizk0TyK46
cKmc9Nlq31ABvZO/Tvlngrg3KBkk/KcMImu7QfWaB0dNb5atfExrW0Im+8aToYVLJcD04kFALMOY
QyMuIO4+qzKvjeCaBdO+9w8fYQVI6K3eJ134yGY06QtYyFfNUWbgHphFVBVbfar+SzoWQihyKOb4
R0DDUliCfQoBRyg/NOkDvH+UKUse8UCYjuk4LCo26MKUUG3BhwMFqEP7TaDEzA19poix5Qhz2CmK
yangRDtT9N28etkxj0NcyUBy6c8JrOepzE0reqa1F9uSm/xZclYMQs7z1Gpapq+GuLkKMntPiaih
aHaxlCzjlib7MGyDqABNKcISHbKD/hY2IYhpEwf7MMGgbDn/a2pM/E+wqeXEDtTYTaA+xep7qZhf
kjEjHaJFMD/KFHt6Cs+3Mpwujxbm+1ujnug10UneuZ2lvtTBT8r2Q7R56YyxWHMiKt84J6Es+lfp
BtpPr5DNs9b/ZBR05mtXJ/CxADSZiBNfaCXbESZquBzb1yqioKuAuxsdTiExpW5pvOlFbnCAtruS
FmVPGppWrVruAIt/HrxluzRsgck1T4oiHHoEbjqobl5GOOwm0p9U5MTcmOt5sSp4k4aM8rBgTyXe
D+lxlwVLBZTIKzjw0V2bl0WUYqOt68zg+LVuWMKNZrhNpQjGjJKBVlQZUEKDienkfQoRqw1+RvG9
lACKa0R5xqq4ngBx405CXEGFIoNOYG3Iv6p3shRHi8/ynzUgRyj5Ih5t4JIocnsQlPRIinT5ir+t
BG1+66vatqG5PvzjHgkLg9PbrqA5Z86EW2M5TDgRyGuUkhGF626q2tUbtbJ4K1LWXMXXrFsA3GHk
7c1S27TmFOCqagByb354NbpNDZZ4E9HTuWsVm+p6vgmVCWZLUCAbTZ2ofgYCDwU/d7jlGV11dAli
LjpNDumLVWpSvi3jS/wO+6dIC4PNQFZOMpd1IMqOGqb6LTnC1WK5KTD40sAIRxC5pCuUv31fncPe
+Hi3hTelFlv5YIvVfrTGo0SXk0ZZFntj65oo3azXXeWwYZI+EvlG6rb6zuTSCcquQYEZn0xE+ya6
yJCdUaVj8IcIU8ikpYN2lGq3/Bdb0sbidtZ73E0vOhxvEVhM+9PktPPftWP9iIb11MdsZWQiUG4E
ySKMd+UwAjnqUep3TJIQrFsaFGWJJ0lbhPM+ou2m0E80mjihgmEYG6OMR17/jCRpKVQ77CBcc33w
CV22Jgrz8qagcFWRl7x7sPkKkeobtl8RDemImuf9Xdd7TXKVgMiU9AZcMWRuoQNBFKhpF8n7NLER
JD2sIvW94cWE7Pp8U5o1XCzRug7vn5RFuJueOfJog1fcK7c3ouGmmUvM2KRyBT0MUlkMPpOBNSH+
ZGtOgWwlkWtpJ0Vmq5a3GmaOEGtPjCiYullwh/oYo1w284Hyh2KRBNo6nlyhdMMgWSsUBmVLcjTP
X8vt0tvy698QAUBQTmpZ2Bnt1wJvPC++Tn/l2Dywa6gNHQ1F9QMNdEECdCF90pikgUU3kxdoinRH
wSPjIsOk0nG0a6FYDTXof838eHFornZp8dMV0jHTAzsBcJ6knsznq/EQ9VRkLRqBrs5WOdOcknIL
HXEvkikiwSyj4BpGjk+JL0jKRzRil2hO896bpq4UQR0Vdy29seQH4rVCb1UfH5qOtUX/khCI8eUa
wyTqerFEXTF9CoSDhS/dnetvRJyFU7an1/StG+biLZxSAHIpu5rJJkbXl3dV565u+aKFLYUVO3+d
SolVw9ylo6uZ3ao1j2b4lXAbVi93LpBMOlPJu7LFtxv2vy/YfZ+RpdHjDn4G6Sy/f9vV9P7SAMIa
EVs8n7uuMoaweieR0e8R4se9RjnMHZQVBBmnm8FM0Ip8C5LwKXJwrNNnzf5kvezsfUphLUfa6AS9
rUvaSp5cWs9v7ALzhpZlzzaLFlpG7kexLIx4P5GA1rzQwolr4obGHJyBEHkZQu2yrA8m5xg25YL6
KVOrTaqe8w7dGepIiOTDqpm6jWkioAAI1hs7iRI3IWpKBUgpxPq/mjc+UMoFGPHNkZ1xfqYEDl+w
C0gn6iWTRicHmylbNZqGi8/g5HmYFHUN+6EDoKq6nMtEsmS1N/r6Wt9nDRoklqAswmfwDikgQ2q1
ej5eEPIkXEnA41EM0apr1SmIvt9OmAeLMfruMag0Ct655tSWqWM25E2kBbUbZPiIej6+zzXiILtz
kTYSAiCHt5BGc1Cihg+LVQPEzAr3XKIi2My17bw/GyDX65LdiE57gMllsobFK0VAx6EtZ7+tatSU
BuINNvyIHZSqIti+AElGst010aKQEMGJLWX0dBpF5bdqLKecfI2qQ+hAfuYvV4vBLJPurKmfJvl0
t5Bnck5zpiMR0LFSbqKEu49Vowmr9fR6mjWRhSF+W54RUcS2YtDcasiSUG5sM0IwnwEeocwZQq4+
muSuqWRJs3H0GZAfvAs5drMGGykDK+3fAGI15oAVNLbVo5kyEeFhX5Jy4ot06aNKD2x3rfHHkpy+
7mlN5Gi6KrN4zYiVZi1bok7PsfRCjFRv6SwGuzh2e5PYGMipxG29TtyaJj6i9Nuw/JB1SEbKwS3X
6tVqXiSU6wjY58XYhhFqifFCJxX5GWioli6RtK+FS80YuIqwevS09So7SiHa1+tJC9YjuN75GvFB
SnXsGBDwWtahd5ttOtaXRQ0uaUh8PYZXyRpjBI4pME3luQw41pfQGbXBFw3cjv1PWBEAgPU9+B9J
57XUvLJE4SdSlcKMwi3OMjbYYAzcqIAflHPW059v9rnYeQNGmtC9egXPt8ic0MN94WJP6Py4Sbam
OzYtubK44/qyVRVAHZdP9NiTx+hCpgeFmNEwq4+dlMew27VwjUbmX0a9Gp36sbW+qIEHDXnXNWTC
1tzzVNu6XJuBRC3NST77lne1euZd0zuNU8faYuSTuM0a8dEm5IhTN+wSMOKwcIonGWA6lTHmGcZF
LetO+1CvwIHWWb3Y3huOxkbPrNjwqe3WAuwKtEBtg5H7M6e5mXRMVMtmetCqd1U4qfo8dk69xOCU
ub488Xn7wVb7pXdLLlm1TlAJpW+N+aYtEGfLPyof2WZrl63MEZnW1IFavR9HKJ4VzjPJuxddzEls
eXx54W7y7i9E3GA2PogLTSqsMaplFwic72rpyXph8GZRPdYgkqxJXp1RzSsrx92l0B9sFJAxJFzd
VBDFzEYccLulCn1wcQxNcSOSv615ZbJC4W/FGCTPH3ODyKx4awrYafRW+fwb881sP2l3U01p4V0b
HX4KXzCQsxcZvmoheweksf0tGtxVKeNN36bYHp1fHnqbY0heUOdzHMy5v4Tgg+O/yvvgurFAVVs0
JaPDOThsjTLYlzoXv/FSD1CZh58kxY8QJhclyEwDkVIDL97zkv0KHiIve9QB/MppnUIGsRkeLj1D
p/bGgS9Q00U5CCDdz2QqoXm+Hkjz0K5qY2cOKS42YUeTb5b2MU+mF7DhbdB5R4rFdW4vvqvlWAaC
+il/Lepu86IeR5b+ekb2ZOZ4+7okTiQvdlivNSJsZLafnI2Za1vw2Lw4BsU5ZoKXnUjWZByZrjWi
qgIvOUyCYABMrgPwStUWj/Zrhwd4XrJd4QP+N/oEvsgIrw87Ur7Rh6EA1PqDCQBPFWVYvg7GY8zN
u7TRqgT3KqPswKkhiIy19S8A36iM0zi8ZGOxjxKIi1UGhE9SrnEqPdhh4zJgMMeQK2JePXGmnOkv
PQ/7UjNcmemr6uwtAD8vvCg4g7XIIpqPXbmQpvCF+gfgGjVxgiCVBBhOf9CGwrtIHiybbvqO+sus
1SsPSC6Wz4SQdxwxkY6GAM8blmQ6pCdb23nlOcTKXNU1/IfRQYAf/YgA8wp8s6OKIqlhbkWCjtns
nE7sus7YSgbXs+yhNQefg4atec2wcPwSBMoWBq7FkstP0h5n8HCJu+56jlH+atkoh0dmLsa84Wwf
0ROX4Ydp3GKTSTYnUQO6SCart2pBnik8DV6389c5Omm9TFhN8T6bOF/yrtWeWmgM1MGVonsKkksA
eT0T7P9KY/DwIFLmdMtF8rgU2MGWD92P0KUfTx7D5cit6lFzDjAWlpJxX3nuKu9fqF9Drt3A9l2+
sQEjvrEuTa1UWuAkcuJChtHCpzQsbOU97d4yQtJqpKbltWBUyVXW2CdE0YaBlS9DmnzeR7NgbK1O
8n8zn1RgLq7dXGg82hsz71jMWAZASs52bZ5h3LnsEzc6DbNXbBq3/cgbLj96Wnpei7RS1WAayI3Z
XpbX7XstWgMTVqob1jeDgc59uXrg0xqsFtKhxRkopgcm6mDEFLjEVad6pPXH0aUEUsrfYrbslEc7
Y6bfWX4XjI/rsWBUyMtmJw9ttpPhP5sigcWc99numrQj981uZgXXcb0u+nFrhK+6cc69Symrzcis
NnBcegxYY5NxddKDYe0txMMW7ghdhqK6jl9j6oimhPjEWFpHBVfm/Taqu6M7M2vALVxzTV+nNe7F
VaTOc7XsHBqu3sWQsaSdYzAbzxhZ0v/m/9oqJp0Rn4EOgpwGr1xmhxCs2k3/f4zGX/xmNBjsLwjW
1dqC5FEZ7mXSGOox1Co6BFeGthEYkOtzwO3LxJVo8m3mQTUG7RGO+RjGgLo6YYIIBFPzc+CKHMuN
AvEo7Uy+yiiOHEs9DXsHncm7ecX8UIXMYPTvVNv12rTh+KatcctzUff70jDXZG2DwZcd5pwsrWzA
3JFlYf+purnW7mFBh+DuW+PUatmxm3o/cIcXr479qmKIVEY7IjdZZJlN+LTBucwGcDB54u7MuDDj
AnNdUJAM5I14HjgnRo6rRHArkWcP4Bys1MfRwL0Z3mF0bvCFiS2EK+JCoO4qK88WTXQ+omlMr9qA
ZfncPnkVGBtn+dyb9z6BX0B21FJTnrCMXPHHyC3jBdbxV1QAeSYYHmf4b3wlXJkaN6Hw7gG3oFZ1
W9H9g7DRtuWha3b6dKnIQRDKYjZz10bAV9eW39GXmTzhnEnMJM6qalLbmStbndwhQJOY/hxGgAKb
cEvfxTWIZgymMZU33bY2IgLySnko4ZliYUwZKxEE3vafufbDbGRtFscChLET17ZmWAniMWgnzYC/
pA/3hgX3EFovWsSKZY+1osLMGsF0afAsmF/GstymizaSlfbodfaWW2NmpzUW2YZuDxteK69JbP+Q
YFkRkeB6pNI6nCBNvB68R7fHfGQcEKPxc9XB2CzlPQor33FRTWFzkCIDbYkJz5JNPcMww20r0OdV
UtjrbHDOac9BMCNq5ULmhb4ldIiOyu1Ac9wNw7ZpX3n2jcNFu1G9aztflvZFKLd+9rUBbagMofto
W6gBffdeZnhrohDQHplpuITMGa+l9AdMAj38haBrV299dS5LtJS8hSAxTw7nQE1cwnIdc8zTqA2j
L2Aa3qZgfyl8zkxR/Y/4jPNqw4xQ1Ij7FXuh5VviH5ZiMW8aa/ZGnvQc+NiPeA5oAST7EMHp7HzP
eLHr2fCc4cmgBS0mEAsxhR6zEcQQf4wtSiaKQUzsOyNSewN0EVMCSVrs/rnIWVHiVWbaj6zMvePp
ilcV5cm/Aml4M4wPg6qHbe1WMHEOWiwd5o+8Lo9xctbLeqPzciO2QZ2+eeCl5YjFDaf0AoXMjoha
wLXZ/GK5V4Ovbs4RZ3Oe/MZQcwcAdogrrdWtUu3fFL12INj6uMoRmJT0txSkgXcJsNrpSqiMBafs
cWL4wSlUtt8OingIISZuTHTRqqKj5EwsQSIThy2+b4R8RvWKqBxRvuCSQ6saXSniEg48yikTY+qh
XU1yV9g+x/QInSqBFaUz0LcApQcDUiGPOBHY+Ds1dvcsoTl+9EAVnZn5ewoF0XoxwnIdjGIr0FRU
uXPillpZDPSd4tTQbWr5hTFO52qQR5pNOK0mzV0vDSFA2AUtU/NkpO9mAqWEJrsJ4wsdWEdrNedM
aSMqOZ2yqohf4S3Y+dXJooNqYQFSxlHfwu5aWphC2XNrkwmBGVA7PAKU5q5YhTopNagmmb/s1Poz
mJS5WYiPj/EsoRzWxnpM3Utl4pFQTpiEyL8YzBIkUTNv4KBgh6Qh95eAJqIIP20gYx1Qq0mQT9dk
tZWrObxwqLYkz6lqacGauS3m/eAhZAbLNrj0+HxuzfYxpYbvyb3pnjNp7KIQvn4I4wT2jkVsvF5A
wzunLY2UOMqmwbmPwruDPhFvtOA584TPDbwpHGflMOmJe3uvXoVajFhkNCHpAXXxpOosM/LOi40S
4FVBVfT5TH4gBGE60TzE4qLQUVae77nMo+asPPRu8R8elJk7Vf5T+yfeef6JDwXpdA3n1ry8G7NC
NDZ9iKOZhbcZk5NYcPw5A74UOJ+N75OHPMgbVjYjc3p6OylvjdkoCzG07R6SHiQO/HybqBhBYkuA
L8C+C74Wbnl7V9ZkiYDdmAGk/bnftgKuYqXa7Zfw979hGLyrhmTvQsOLF/Euf4vDlCf+2vE7ae5Y
akTVRpUtzvydgBgM0xscobSbgc3JGeVg0xalSiNgD5BgLTGU6nqE4eANqekRhyA+Q+4SOkFO41Wa
+bzzHme4TloP1vhm1MM/p45hIeB9owASBr1ZfyCLPpG7WocBpGE8g5InZAZN5baMeHW38nu0MQwe
XzQVoxuuBSF9JSqR6K8jOyNPUYvA0VPT4vqvG/5GR/5SkU8mMrjw05W01vBFde8x6dqtSP8BfqXM
95o+9QdAjKaCK1UM75OGyY4AV8QRaGEsOeGKYZ0aWv5+sPaTgORYoZ/s+m2eDCeFXAJVhLzokgPl
0dNwVWaQ7CWPnoh2OWEC/HC1skKP2a0k3qt/TT3GI6m5SqB1aplkSIr/FFdH3ZF3mJJYf2XJM/KQ
zBAz4+JM6cNOZFAqCf3pg+mBeeP66mp04OOf+ncJNVSk3aye8E0HIdxkK6srWgkJk/JdbW3VnFbL
tXdRFfXYSXrjKWyjUze2OD9QF0SRuWtS49zILoE3En7CWl1JJ74WrnPocPqNGBTBXgymZg3FYGv9
R135aztqDcVRCf6NuX0Djl7VbbF3AXtqwz0u3r6ns8y/YjddpfKDC/009Jshf6dv3WWjfagpa7LO
2y85A07VSz+M3t9owgusu62MEHeE+Dy52oYJpR1j9dx+p1RWMsB/p767LdPJytnotoTLAIVIdCSu
ZJsl/hgMytqK3OEaeQhFg4CMA8rz5Pb6tqBoizEo0hA18+T67i2FwAoaLiy4rTU0T2+XgAhVGRw1
aX870JdC4Z4C8qcne1UM5B5T7bWO2AYoiMLu7pFjSkqjAIQrf0m2EpAVgFICq/ENRzvbNOGKS9LB
PpKuPKbJs3AbLsDmwSRMboJCuROcP8m+WnjaB9s50KB1Sf+k6TMzV/Rb0WaQUHAgqY6U4DSlFZS4
ER8IvIBK8cdGfDAMXME0LN66eBfAIli49ZyiPVKMoC01mr0TBf+cRF7G8EtSWabjclCzhKmGINdz
PTUp3vnmcNTizu9B3fVOHjKOBRcRVv9qZ85Wby8zMI9ZJpiAcTJ3lynvv6foPY/XbnNphnBbNaus
QXIr82dYvbwoQPp2r1kZ86vpZOpiGy/eWmikA7nXkG0djxpZ32/OeJvH9inTUeaa5cbmv9BYLxmL
PO23HjEZzuyDUgYkw+aQa78TYlK0m8d7miXTJx5xibtmgvNSByOl8tYNaVfcFcPIUI1mwZXJHgA7
TQO/MfhuTvs4nIZ2WnmBvqs8FOXEjM8CXgG5Q30Hh6DHiiz68/Bm+20DXbVXCSzlEPtKe8Z8pQpx
oOme897dxzJ+LVObA9te5W9aGGCJZmzqwGZOlhxzZHYZcIV0qMNm5RdXoRejX9IGFYwV0HUDG+IZ
rFF7GHXi13ippLBrRpN5dV81e5vtGwG5MFQWIG2MfAR4Zgb1OEopI2jegWZ0E38Y22euMEI7cyrc
uSV+vwVS+jHyJzqkEKPGzsNrXZ7dhVCcYwb5PwmeeygSY7K1OEFFuwCm4YKQQLqaImtTJvqrXAhZ
4bbzKMBmIB8oB9owr0OyXFVyT8bs3bt0BEs4UYgFouHL0NoAXIb8DgobHhN3Jfh7BwgCuZVcT5H2
CkFg086PQVfuG+rPsnkRjLspwKFXaGsH6KomK4OWjfufxEuIjYz+XeCVqPsxp79e3tqieWxgXiUJ
WeCUQHF7lgMHEhPMoiIPUCKFL20WxyTvciQCXidADf2CeTO0vTf5Dq/G8QNQ+5r5bHErTG/Tw6a3
l2nrwcIcgXrVH3EjMeeDwQ9pNGEkYKen1iuORhazA7pNd7Pb9EBdXQrvONENmIM4SDaWYe0K8QHB
RfDMWnx3yvm36gUwhnoOBf6kUGibyXhuBiacbk1eVHJpbpbOLHuE95nKw5I3xDmS2mRvRWZ8LOS0
SYkfCmOVSBkYPcSMvCRXSQdZ2C7v5fDF/aeKWdjoQ3xLYZPg1EoqIrmQBvTI0PU1QYaZ7R71Unvs
0SA0Wgl958Kucj0yP3XUWlCUTNfAWehdsV0MtOl6r/JztfBPly153Qx4AKhqetSKIVsVMdwD3eMI
7Ir9golb75KMUHX3wqSgGZxDC92w/om9P7oTNXSjjLWz7inuX7PsnjufHQNkys8wQv4GHxeQNdb5
Qm89hOZ7mvKgx3x7KHWS93DbhoXgwP9MaVmonB4KKc4CaHvY1+SeCPccASlwqeXUdYqkkVnwymF2
xJlYu+PecRzoqqjvZbOSGyWzmvXdwpSrqXEjVs0mA72+6Q98iaJ1zbytoj9a5nM6Y13QvAktJ4sU
4nqrysG+W08lUKoFe1HK7lzpcBsL8DdrZDxBZSXX0WR8mXr6Klv2UExmsPehkc0U9sR+j3Sljs6o
x4swhpre5gFIvwJX9HxNx72s5NeTq8S7Wyol2r0kDNRN5AWZQpzc/KAD4Q8G4fLGuO7LZlcs0xoi
eJwOpwkIuxPGDnLLVMTPSRjhPNNLOMvXsYo5kxApeNZmKVp7NSLSnBCvNV82e7fQ7S9GKrCV2TWe
hTIin64CotG4Nyhgy9xcD2b10VfTAbShmgXlaP02zjiKgCS4s1/bQEpLR3BYMh+DbsYtE7OtdOOR
+GSNZ+wJzZL+1H7xvIsWmMdEPpViJOuy2S0VYpPoL3FSf66uM3iYR/2rwTOKaYcxUgLY9IjzLGWL
4SeEqeG1mgxuhPg9oiNxHYIRm/Ts0teaLF491I467ncC3GJis+QpuaZ4z7rlVc9BZQYLDr5+rFsC
aqAUHtzQ3lcs25U7vAMWU2z3dBZRO12a1Gb7tgOE5u6trQs4Ocl8nYbisetAAR0GXbEHIK21B+db
9bOt8exm99mGdRzMa6O71JFNvDKtFbdivtTkECU7hox7oyivbh5sOX+iBYuDoqKMiZ7aCqHcBN9g
NNEUF+6vRX/tMhTnzgtgUUuDoXABN3TsfGtklZagrlMzYXvbwDSQnV8DlMa0Uo1kLMG8cgp8M4Z6
QNnWZdN7ySG+MHuwJ7A7T9tOxkxTkfPZOJ9qgAqNGL8WYdvEKbFkJ7tOP6d02kSwscQiPmvknOjS
6dsbAt6m4jNH31Q7yS0wdCQjhXrK9D8kDCo2stEDIRIWiEmqgErpzN4+nu91lr1AePXI/psu5az7
rg2zKya9p1q0Q+dEdzsF7K0I/o4AWEZY8kKc9XQ+FiFjxgQ4cwGWTWLExyCelz7Qn8Yas7qM8Tsu
W5Hdv8l76MLZ0vSdxqDB5thIObDsau3aoE6VjirSTHWfQ/+3cPt95aC2yqsXF68q/TCADMbj04I/
As3gYFUHjfFOP+9G7ILDoYeXnn8G1Ceu8e6KFukp9uVhd8yCEJYOsSZ4DNDq2Y31PRkUdhFMes99
XYhZxApd7CMjvuI4l8d/FZA7N2zefDHmOOptm2yF89ziGGk65NNV8/iQaPaTYWBkuODy6v4K7y2e
NUBQYj1a+qcAzEiuGnQiA4npTggzttBvkPhuZmxs2YIbszwy0+wquS75UT2RowtGVLD0XRNLP7Hy
MEGJpm0/mx+jga8m5yorei3LGb4GlB6AvTj90yIN5YjFZKY/2DBmqPIdBhUjvCUREGUTx3vV19sm
BwE+sROaiOnSxSnF7bJpERTYHAscD5Cnua8ByATurqk2f3Fs1m72CFCXpZc2m25M6LcL/QvXlsRP
AJ9anZk1ylBV4awTG2Ihb6OB47XAii+6F723yZibtxD3xmrZhHn4l5Tzqq3ZXi3mest8cakxRRAe
oqg5hl72OkoBtbSE0dqfSkqyiOJoqsXWTOJtXM/QDBzw18h3qI3i5JTKfCMWZXKsQ+MbdnNpI2aI
NtZYPA0OBhjRzMwe0iospkMb+lyv/Dmq/B5rosrPmEA2UNTpgiYMVWCQMQBhrw4QwNThzQQp44EN
IQrM8poOL+BII7hxzr2fGQih0JbgZVXj/cgPFtyYMT9HJ4stjyIfBkoN4bep1rjfKchHgbuKEd/I
K2K9iWrI4Obo000zW1cIqgPFJGxm6Erg7mjt3Lzc6WFApoqkNhmPHXoMw/yqjWMwJBS/JzF8suIf
kukOKXn00B64nxmR886yXHUqxwh7U8+iHycjLzu5E9xmLK/Ke8gQOqdV115n+1wP2IRDiy6y80TM
jIf9fX76i8RDmv/Dlvi9LheWjLWZIaQvc/+f8TTXiw5+9yC9maqWjJRuuA6zfdQLoPQKtlump8c2
h97hhQh5gjn4R3EFbs1BBshsL5a/LPWrhbjEPhsWxobJW2mhJ9oJfp+qrp8ds9uQ2LjAgEv6I7zr
xwYIenD/YR06w1Ep42pdw6erJRijti16+hyPcDsPtEvd1DHhsi4Slfpb/UDm9Dvd2kzufNSTcNcH
34HHqOVZV4Ny3GCSvyKsd3HIQQ5y0Gsvg/akMVOB1uOOl4oE+2Z6S8t8E7lMWwa4vDN5jrBZohkt
c1kchobwqK4irBGHRosIntp71itnbyXWvg3TrxD62ayvtAh/VQYeOs+7jOpTK+tti6+mm2frwhgf
UeaEJUmB0HXqAQyqbdaMDvfLdLOar5JxcJT+eUGATLTe0kmsa0Xi9VOwCWaunWmQMuVbLfw90mlj
+sqkNA8QJkLGAg4+i2lOp9s4kI05EUpSBA0MJ7LnupRbUPKUBm+kqrW5ng1G5AkS+TEHaBifuoES
NV0FHPn9CO/Qo+LqziyQbJDwEiCcLVyfcfubacuupoEL0VAuIn2yvAc53UXerXlohmFsszx+Lrxh
1wjMQ1MwFooKI1ZuwFcBo1HKj0DS9kRP0PSgPj12Eg3Flu+61DfP9XBk91v+vxmaUY4LU4bZRstc
E+pAXMEa/DYYBImbM7z1HGNVB3MBXUHEr70ufkzUm8CGZkCDzDOCmpmMxyG4LfYhms4JR7Sw3lPI
vrpMnhwe8aBrB5Zskpwb1DFa5z4smrYuIFkgqaNYmSDU6tSYOT5GArkAOtSpPRTV7C+wWs05fKy4
9U3I6Bpj06GcfR2TYA0iTUGAqOBy4eCP6MZgqik/9yIW+I9fREGmuLleoIJFl6S/ZN4FpDEPMqKH
oYr4iXavSWSSE1j38NQ7ju9wrHZSv9mehGB06zMYucw5atsBTf/kPgkoPLkStnpFFunOuAw2qRvR
LaNb5QRzML0yKvoZaJNx4kPc2qB+idGumGjK+XV1h6oepYnNwxg8EoyRy2nnlIindRC/uMOTiF4s
WMUTJrcTQrUsyK8dNKEqlXvNZRiJfy2ygM4BRNsKWLPIfiGkwyHuTThJeH+VP5NC34kfdTfMOBTN
R8DgadkFsIuUQAFZQ29dDPmnXmmWPHa44lfrlA+px8VWrfaexTsjhGl/U5i/I01wQDGUud0+pDUv
CxdA/MxMo3PvLbZW5mvCu5Z1dFAQeMgha+AO3QRbVSZlMdGW9PhK54Bzd7H3EgIceSnNU0M/Y/6n
RNI9/amHsKbBnanugfliQFyWHnsLFmSfvwmFvsx+3vwGLZ6l6TZCYG7IN04XfQngMIX3vkEYNtGL
tIznDZzQ64ZBFsxWHqZmH4e+w6Lhbpf/QmPeN0N9ssz0YCtxHMs1hE9WTdo6WnS/bN9MOCGqpJ3K
c5DlxIOysMCRFqyWq9o7R3DIW74y9154tQ9l2WxM+BCyfk9BllKgg3asX0vXSR4oY/n8CErQqJmF
eFYLyuX4ax16YLc/CleR0Kt96D27MSQvpj6qLaqM/YylPO/HYaLbNN/WDJZjV0fDOVu4aQ1UVeBw
DZPgqvynWyiMuQ4tVPndfOJdUe069PGo7Jb8sW4ZNYzIfMilb97MYZeEh5Q55Yh/wvyd4edDaBnf
Wyu2VFRryE7BRO+GcDmnzhF44xjmfcEm1y0cMPuHhlmX0zNhw7deHs1w433W8ZURRDkMqwS+ZbJa
PoTzylpnHxBK+QNBCeQJBTceZualNbGHpXFIptXDHF2b+dZ0ORREJrnGmwL7piZ/cU2xc8RJAAPU
9VebeXvUW2xZBhDUyKtea7fo3rQAIfus/Wgj6iR54uaDE3WKlVCLQQqQi+BsZ8zqVIiLg/Jiecmq
9VC6XfqiXHNR099oiNXA8ytOskHe4hYanEQ52IQqlY+7sePgbn7VgosHJX9f8/m1GaT0R0FICmCT
KRBhYOynCcYMAGW4iE0CXDwY+AVrA4Iyv2Opz7HYG4B2Akd1fbqhX9aBu/WRXrdctqG7Md3+E7Jk
/t+tC1O6RIDB1LdogX42va0fPH7PpiURA6w0hDAeV+R+y+dmfLUKiJi8YcvRHl0YlAzQCpDoeryo
akJyktRUqDUZsBljQ1irrkUJBFhAoTPMCYXdzujhX+5K/OKgNkC96jHDY8i2LSaUXvl3HZ9tOOTx
roif1Akjlv5Y6d0D9zhkcER4JSZti/svw6bXKVRQA5pbHO3diRerjTrd7s6AXFgvyT0oGHCPP5Z7
Lj0HM3SuuuwaKjljgYQkgTWMLtJKdza9hZjvc1P66ZivWa3zbB+KeVlXMbS3RPGzMVsqgOuCx5xD
JURnNUWf6lZOzJ+kJPas2hh8Wt36KTEnaDEToFOKY47/9pU/x/01gFduYXAewuGtmL6Y/PTN1J6m
ggqDlQcdtf3VuLDd+DdFER2G8aaL4WERGgsBeSrfquLXxgODCpqoa+5wBnh58l1yezFCHYwdPXaS
/jqMTfjntPwKuKw6AutsCNRMqqgY7QscDjI+ChZwzQ1XMumY6oFVtNJsf3beBrhQXIEPUAJb3Hpg
TNdYWuXGh1bzJItzJZK9VizPblVuEMeiJoy84sD7c2d31w5i31o9sx41JiQSxsJQwelWCTEVy/MS
31x1bUF0U1MxZNF8WcgNUIg/NsQiAY9YosENXg9piTgmBFn/HY3+MPy5JuCahjwLBzfmtqGZ7IPF
/jaWkzUk0H8QCntvNo1pwgy6JnSp28zS89Wl2ZuUGUTzeql4dJUG3glXrU5XBH7Ra1xY3qEEJFRL
zeEiaErSdO+R3R1n+EglZOE0pbaemHQQU0JZhJ6IXwz2a9b6OlRv5Dg843ZGjY3ZEarnYVuLe9Bh
e1pO53BDP7DOKOUIZpF4Roy7nLvLMWG30IF75b0d73r6LWGF8dI0+ktmATWD1MGjMF9YnsPnNNds
R2WeDGdcnSzmm6G725nhUc1RV5mVr+M1yeJ2SURqIatHE9zmrzSBXO56fksfqjZ7hkCY3mJ6U4XR
xF4KoItWYjcFBB1XTLgbpp3Lt6JOKdC804pT0D9DT+Xosp3HqomfBUHe+LhII/hu6ruzIEUs8eGl
V8p4t1VFzW0i5/969nAYqckossiShytsM7eIKHAioBcIdasMsCeq603p4ZDB4VOf6l+Pp9Rgc+5K
fCOAm236i9g4SrzrCmwsgomFWKA7cj6N8lMA8HVyr8K6eGtI64882kDhVgr/BexGkSWcByW8yuiu
NWNjh34wiKPmAsJlRO52px7gtJsmX1OCNJNWXksOuI3TnXjp/Fh59pHyYB3gZAAAkIdqRvWu8/uA
FtYxHg7Yr2NUpVYdLWGZvrGKo/lNectkAP6jdTKw7uh7ROCUGz3j3qaPmDh3j+EwP1XZ1fCSI6q5
F2egOjDqbaHHf+XyVSJK0+Ehjsu1dsgsI2YkRFY1bkJtjb4+vbNF/ipmVDBgALPkg27sOpzUk8fa
2L1jfp4u+wI9UbfWutdJIlHeNRT76TEbPqL+1E5PTvkqmJFRYs7AmsG0gWjKgTzbLrAVsz6qLB6P
WVXPMm98q2D4sZq4BoAiqrstP73ho8KUJsTyGJfsdNXGa3bE+DT94qexWFtoalG6tiBCY/X6AZ82
xsgw3mYIKcNHJgcjIxxcV6m4xS4VB+YNWY7M5F7gsr2UX1MEennICZGioMasnIGoC+4LvWNToVIw
QFggvCA0U+lVLCgG5yF+xTXZM3jTCAi3HZO9Fu/tEF1hG+1Z2BtVI0ZCHEoKHk04xFtcxIujr7CL
6FscB9akG2BF0ucrmK7Z8AhxFfnDzc63NgaiA9co7z/X/xwbDgr0gJCf6tJwDeWPJonB7OIHy13O
tnyE71MySwXELz+SWvqtFh2ETroR+FntJgxuqCBSa5cyu9ezFH4Evq3d2iYMSDKboXKrEaOr48cO
2r1IcKjBSsGq8D5OzgG1Ed8aVgSUxpLaDr7DE7UI7BAdmb0pV6QgTAldXH3MaKO88p/XXL35xyNf
LQQArq33gjBjDxxMXBWR/p1ZJnQ7qI8m5fdvw/LlYC5/Pf3bsIkYlc6Dw2AwSr0HaLq0GRrOBTaB
WkNBW0U2mlgH53Le97XBuLUg0GyfQh/WEZeqmRXnlzrGKjWgDrpVOxBw6BEVhdKYD2ATeFtTZ3mE
AKC9jpgPCipRCezhTtwMiIboGL1nA+M3B/Nf7qx4eEYvcO+Zq7oPM8fQg3GbaWkexn9kwOzRt+BW
O9nXDnficWPjo4ud9kt2mH2EGcGJoK7yNavQBmeMCMBURmLDWYk8D/x/xmKNEMO3Eo5z6IQh+SZ1
aADF5puR0zfrzc1ozwwB0ZX6dYy3kBtwrWI2oz/ZOiGa7gvw4kPVH4umIGhVvsR166s23jSy8xO0
9/WChqOCJ0rgL9yT/hSfu4lYkPMMmdfC/HhS/JtwnY79MeEUDjlfscDi44SPihGhoKBAPmY5+tv2
ngoMrJKFvGqkccG2DpHoRd02gKbJeoekP+Yvgdwm7rhrdCh+SbAGhmJAzbx/gH/FFKfChgci2FC3
75wlRfQzfUz1+4USZYB9KEGkBJ1mbRp+DyhtuTh7z0qj3m9rsLvmrAYC9IQWJqjwWXmzCrCvZLkf
O5NAIva8CB51Tqo2n5D1kngO0zMAMHKZlBbMW//k9E3n6O5KF4M+B6O+sbml1rfTjVvB+RX24EEi
XbfuDqZI2G0iRGtEdsUoMdZpe6jt+YT3RMcNXrlyhTiW4LW7a9nHqjsnkvzoBLTizSJPJQqqc0X2
GeoSrOgVWXJqYFf4HUSSwcHpAlDf5KQ1m/RZk09tTF9rQ8WSAn44WOyyhpkws2ms5A5zIGbxoTKv
bEFkjdw0LV629mQdZQ/LIfV2Qlz1H8NDwzaRtTEmm4KCig3BFR+yeEdOKR3cpuWehG2E+yoIYJ+B
8NwKnqPNQQXdUodg4NAloVKOlF7cD9sTy9fRWNzVHjC6xjQte/kfR+e107q6ReEnsuRebuOanpCE
dhMBC9x799Pvz1s6OuJocSDYf5lzzFHaZW/h4ZmMOxk2mEBbUJGOK+xSYafh9M9JhxySchYGIx52
z5sM3qa0I13hl4Xl2sw4APuetvngzDGi9xmfrJ4pGhc78FUPlzLRn3YJn9JkU8erSnZZMDW7zaCK
hv4bPmkXEA+XnCJm8dcCgPE8myqxP1MYlXWCoIUbUMx7xjvIP48rwAc4HZKeDs2GwI1Yfptp1RQR
Aw6or2ERgxj9muElknRqB25Rek0r6ZlWwbh8PiKVKJ7knzBOGxkviILkhpBbRdazlxgddtT5tbZ6
bzHWEkNiQ1S4ObgPw41bdAYr3vJOPUYV3tC6oU5bq3O+KvJPw/IVAzYEe91KvlQw/gl4OWqPrY4c
pnzTpZ2lvHLYe4CGKKda/DgIRgIwX5gyyOJndpe80Ng36WGaVVL1Zg8DCaukUDTVE9dO/KeNkI9/
UUoshIDq58TcdbqP83aHwiv7YaJRaV9h7VW3Qfej+S8i1zw8mDpKrlOe4VbI33EjHK+8ig+NCC1M
mB7QuqDlaI7wRjjTeMRWA5ocRR0OTpL8XagP5PJq6hvMb2i4Wafp+v8D/S08EJwK9UHB4BcSB8VR
QIXW4gvEZAWmcIjOjXLdpngp5n9A7/T7/Hio5IpGU0QlCcWE4YiXP5pvy7iz3WaLVUgrVixvq5pc
CZMDviTfkrCsM2Ds7gxoYCmV+MgO6wn4xDlDhi78gQyCdmHfKS08Xj2QLdiFJDGtFtIbnWoojt8i
eO6E4whQmP24pagJGoy9JTfhC0A38oaQDQszboSAHHJEM7YCoAt2v08nqR9MOrrU10qknE58nt+a
+hdoWBtfWPplj8b7OxdvUXtJ8tPQfVbDNrxFDLFu4htNqPyWfTKPxV/+wf+iHcM3hfHsH3eVRtFW
2Tn43Gogsxlp7zEhQN212JL1xSOSXhc+3IrxKAMeRGN9SS2qV1k99Bo+mSZFV5hDxIU+pw4AZkYw
5m7Subl0THgxsU7yklGDrtGTtKg1qhYnfr3xsgExoLgikoV5bXgjrW9trH6kdMKQTsH05g/rjjY/
Ldjf5U8Mx2TdbsPFXVG4CieBivN4To4oPJEfVObsdCp61K+KJmQZXxG2mViILvDinmsISs9drheb
YRWaGI98VYmFuivEQYZD9xMzz9rgWPD0kJnRhPEdddFg0gJNKfMWSgnlXIMNYuBSLCMGRvg6aPy4
MPohhWjB0qLLn0HtsBYiCGiVCas2D05FowZaM57GqDiqoFAopCxadzi7czp/LCMSYc6eeqqDgmXe
GD+CjnIxJtABW+rwZzQHn2IjZSwLU3yKS2/M/ZKDCxKJnYFQcGS+lfy0eHm6Yz+ig9+YyrYh9ykT
aI9+JpRRcI/Mtd/Rv2tUACVIXgNRDKJ/Umr8Ha9F+RYDXNTmq7ye7T0dqL7JAV8X9cmYdScnAJ7c
oHVKkO300zMyMm4dHWjEYVPoD90YPDnFexCjMAdWRWFB7+PC7yA1mOWbWuDpV7pPHtZaXoXMUyuU
SVJ6saj0JZyulmcEDUrHiIqZNfpsmGsZE6b1ZIZfCz0brzWNxMtc/5AZqNT18NuWg4M5JSpVHS4r
bP8Z28ZeRqFTRPeeKVxa7/thW8q/sSW/GRpYPNq9JyENDfyysblIz23PVpxarq9koJ9aovTFsIha
tT7XqkKSjV9kWt0SOsMoY3REvdofOpmU4dCvWg84k8FqMuGw6IhQPwvX+Isw+WRVTQ6jGXBnJoOY
ntgnofwFwjMQG9K0caRsn2BJa8QibnEmtfnm/ywMlz8eN8UUR9yQfFSaiBCJY9pxemKBleMboz3S
WL3ELXusjbHYX5q9ri3vRc+GJ0R66BdkQXtdH5H009hPVxVMesnx/dOe5zyUmBYvtxVhCut3S8HA
VPVwgOz+KmMfKn8CoxGhVg8N6l8EWFXg/7TexKfDnsvDGQCDSAkS4V7BjCstPi3EeAbKbOF1GUT6
/U/8DFa4jLVidR6XPaLRSn3TaQHVhxUfp+Wszx6DQa2+PcVjiId0tk8ZAkvPa4zoG3EVuE0Gnb6T
iPuIws8yKa/1I8zynd5wGmFeuAq7zWp+i/XMz5m9t+sVEWd+RNEbUtYxpIS4YJf5ORkepvHovZC4
A8woy0NMPwwM1kJXTZYNvmr0mIxkxP4jZGE9P0ItuY6v/fhRDfsh/phLpD2aXQnM3tD7GQ2hbgIi
aKYIyG3iQ2aZvq4NZxARDF8tbV+mh3nwxdnwM+stASgrGjwWB8zToJOgIy3Zc/dCQ2D4TkEpMXYo
ckRbMpq++qDDyN2QGxnBL18M66LHNQWXcuyzFCfriVC4Ek3T01WfUQNgPQYT67lmZydVtVVL8ziM
L5XiM3vbZyrcZvkjvQv4AT0Jw8zxFsR1cxyeu3FE9h7bPEgs7rki4+QQz9pJIHpuJPuoz/DN5PQ1
BRWosAQMU3c9UWq1SbRZIdzEws2tgqvqINaHwaJawp5NDtH6UMpF7+XqBFIzYGTOXjyJWC4/FsvX
0peI7bHg8p2dI93VjJf5MwMr1JRHATGy666NjBswEx/s09WTdSOPCXuFAmYwbt608x8Yz9eQpTfj
Nz3yEybHsoHk8fxVtvHbkrgTce9wg2GU/z0fxh2GGP8xuYZ+4Vshg2WOBGD+qD6bozZueiy46VY+
ho/2rX2TX/RPYlMgkYjfyUMhXHUDjVv4oUw/MZd7Q/eBdRy96Nlkb6Lmz+01dQodB7KmTf2J/nus
WZvd7BhYGcjpT4sKpIXkFEFfZKIcFRo2XZCZovJWQ3VCprkxjHs8lpsRskxylhmxdwzCO6CmoWPI
j3GhbJwwHhOKM7WlqowbFaF2QQuY9DskVAkyEOvU1QAR6nFMKFUF/C/GHzM3XiQZNSIN+aPhWyaS
yINeuC86NH0Ib3lUY4iLMZkQcO7DQosbfxoCSd/CicN6ykF3IGs7BE6s2KXzBQJ1uNmfDtM1vjth
xZsEPPOv52eygxykSL9xQereuypeh+TA96TJtjdsShp6lwojDUhG2W7p3mmKW3NE+hQz0GuOHeE3
6ruV/sYhOM8yvI04m6espDH7l8EMLbrmGsOvEYRrpSKxYmZwCgXZK6LMnSHnx1rlW6uZCvaLscwY
rH4bgbQURbtI9AqjlJ6LiqD1Dg4SJdI4F5dGb08l929ftw52SxDQ2kQPiie5Zy8M6Uqhwp5jv/6C
qS8O46+Yec/+vI4HocnV6X5paQOp3hjgkNFNQx9y1BGL1Tjrmsns+A1NRAjFHrNhB9kdE1WGGLxx
PGTB+i16JLBpomxJ+zX5A10JbUbE4NpuPnrwAoZ7WP9GmxYjXhGiXWg8N3WlbZUEp+BaQGd3mdEe
yft127eazHQBSSBoS2OqNDUjy8WVHukN1+1+N1iaPeQ/U1YEkgRTbwBnXPV7+sslBPqoysEtWsZW
FkdJEmtIETAY72ldSWNd2WEil72YwBVVvFaQGPOSS6w8KAw4WYTmME0ulXiIF0pLyg4GmwwTCgv2
Cx6owDTJp8nWFcrXuMI3F5fL2huJCX48MfS6o7p0LDKr6wN0N6t9MRcI0TgtSUPqGM97FuLBp/+U
GlEWK08I9bT0xa9MCUI1c0gXGI524oeF91PYkzuDpUTW/OTpaxFVPnKte4uYfuHoBDyjZrETEEXZ
IJ/kL6T7SMO9TJtnP/On22CvOPp9gZsKplIpKEySltsawm+SGRzFW0P+jYhn0apgkQ5hvtVM5ajx
W/jJzKuYn2UTmJJKR/oJsdktc8ue8LLt8YTuoIlOLJia+O2VxjQQspYkh7ndCtVJt8rVoshLIUdU
lAdGFztynHtKQk668t51sz99qkl/6bTsIjWMlqIqGJ6Zb87wGasDgsggBHFR89MMKjw3j9V/hjwA
kUEqLmcTOlSVRjG2hGNEeDJKVdN6vqnWfEnJH+5R1cvDihV4WvGJR+XKQi5SPnj1W8Tml6EACxH0
XoybkDxQ8rGDvIE08amRNEcqGsZYyIa0SMErDIuV4jaFoFEGUTXE1Vo08Jn6nbGNrE7dYhBZNg9j
hPIh2TF1Cfy1rtRdVXxX4ZsqbX4kvrVjfDZKoR+BAM6N000rpQ9fzGI4IaW4zjUYRZG9GOgcFPmk
JP1BrS3GrLiVtc1RzdOXubEOOfshs+jLeldFAonG41ziFFaso638OyqzXbx6RyheNMy2ZELR4oyy
lPlazwSmjLJfSclR6ffgQupjaVoP60pJfkAqYrLd+VgsbSqBTwI7uex1r1KHSxOfFkF2Q/mBj4Bs
Mcja4Ao6T5/P14zcWk0M9OUqqRAY6pMpLadI5EZjvDkbH+LU7ca53k2kh8dyc1Kk9lZGQQyTPim5
r0p0ENBBprd+ulooecKxtdWBGVjqZtrox7PhZXT2+Rp17PUQRjP8o/iBiCczJi2la1RYxJ10kQwc
xAlt746lFaijipEbYe6+3LqYNKuMCLn4+cZcuxeorAq8svleCM1MJjd5P7piYmHKgiMCSVTKI4Ia
NmGECVvbEYfqsJ4b7F68rVA7fg/kbhn/QABL/dTD5zI4Nyxi9XBMLO7y/AGBdyKAYwLvkLHrWJC+
wYPGImCL6aj2AhImJTtIeZZjwmqEsg8GgE6aIxlmDj4VcPSKS5t5yJkY5IoEAEB+hr70AffNQiQK
CR0mFp5+33CeIP2CuSVf5nuX7ThQOyhwBkwNByd4dTuxHmn84IsB++IJgb6QoloIFAIGORcSH60V
bL4F1h5nC8kbw4lLIKuC9tqztSJoMEHU7RX0LBj5zgcknBATJW49IqkUL+GQZd8vTqvC0z/q8UVA
uKftaKYghornuLrO00mNLjKZTNwRFW89UKfdKO+hn6eZzwES986oOorkSpCr/rAiYxJPDiDWlEOg
Gm4rcTZj52cr8wsDZknblMDNwsVSvQiVvuEqsKbGwEK8RnhR6gw3quziA+QEL7FvDZo4PJIFDg30
DAxkCXfO7PEHjWO90HCRLAppRtqT9xHDntxyPgDAFScs15h/5V57X3tsX2J+JwQLSX4EJtBhartm
+NWX9w6BlUmApOA/sTtC4UZF6MZM+tA04YfN8kLd6hQH6V/8hR8Y3WFODGP2ry9dhAaF9dlwSKvw
AXaq5ZYGSNQ2YuuD9RLqOuxDORjVXW6cQKaGNcp7w6x4W6woMOxcy9hBHk4pak2H32HdDQe/b29B
VWvLUpCG91Q+tsouBVlvXlGZJeGJMReI2DPb4qM+gpstPWjNTcU5D8BjYZVhikupfqOXAPdjKiAz
mZyWoPwpuXrBiU74S+g3866P93DEEfHCSU0Zov7qVF4To2usr4mBX3zLOPI3LeYuwZiRTV8i/t6r
IECmR/Uvdz44UjVvwoMk+RjHgC3Q7oUrgRrFiz0KHhJNlnc1eFAImd5RghrYKwxbo93LZHzNADKg
xHuSCVPsDiuo75zYQfxb48CY29H0GkLVEmMrUL5JEieLm7MWZ/xeCpouaE1nJqnHdGBi4pmbUMBH
Lsrh4v+vxe4wZF5nbgu8PBgluiMDYYGjAtWjw8wyg6RLE8DYhxu1QO+Dp5BfimesZLsWOtlmqAMZ
Zc0rgdJMRyVq4CPMkFwKWtKh8JJH3AZ1KmSY2XKs4rKFct1TGEgbLzFB9W2AI8eyeKvUB7PiE8yD
HBSj3/X9QYSZqJvvEadcuhVCPx2+i3mfKzBafCQ7TIattwXE6xrvdbJUkfxNHqmtfqcwacDThAIK
ZgxDObsg9gQQYj4ZE9HaAE1cjW5cbvlL16TT5054J/BWuefEyMroWJ0IqBPntMqBWMvzByrVanji
F127tCOh8rZIDgK+GGQaGDZLU0V0clPAaK2gQ16PUUCGBRaKY1vh9SIMk2gtsDAl8tvgR/9Ah0uv
3XN1QAMjBaih9eqBnBAEIvPeSA121TauSHAAWeoj0Aeo2AU96VJhMLQJf1/UDyZv0df8LmEz2b+E
XZAOnFwHU3lNOwBQTIL8Wne7o7UVX+i+LMWeZAY3yNrkK92XQmSA7tTtUW6O0nK25CsOvGaEINzR
WDGiIzMQ52hQnSR1MKxpeImaC09x5XbIh5h5b+JiSUA8RdrtJuy2APgypx3e0KyFCjold7ywnguN
u9IZeKQc0uQwGy4zddt6GVHQA/uAsmzO1L4VbRguDqiXF7v/4qCQvmEQpb8ZQZLJHdN7KHe/mCbP
yqaZedHrb2eMgGljx+ASmqThEybOzu09bIzad3z5akRwCn4gaGLt6HuduwDm9YFGhIDwshgwaY8X
ZXby0iPWGy9mWd5zEcCIgjUB/oFsLsZ9obU5Dtl2c+LH4LSsqCv9IFA0RzrxK+EU4AECDSRaHCSH
yYf8C2Ku6hfuFgVqvwD8tWWsEx8BsDBZWLaY+4fEv5VbXfaqlVvn8oUO1Zr+mkYUZQ9WWoCR4MYx
QK0tye58ZJlXGgZDjvkvZzV8ySsXZlO1fvlJHTYONB7eKiUj7odxN9cFhvXs3W2M4oylhq5fwkCL
2QHzMy9CsPwj8ojRx2zCT8vlIgvoMslZZocELVMzsFLZhb0A504QNxnygwCR+zHBvJ1CczqGBnYR
Hf5pxyqjLBdmmIBIGmXsYvgngCpgPoMw8AFj9vA9F1VniV8m+V+nf2kTU342IG4CZitvyxG6Q/ut
WU/MfsIggURZS/2+0+858teJXI/+AbG+YbDzlv30D2ZRDFjWAEulW7/qcRNDy3ml5OWPxe2E58w9
a2ANcWHXQJSkVwO5ZJNNb1QEpA7q/9TteBHP8D3/GS6l6vAWP7o9AAyidXjiVLWctpCgCxlfSw9V
LZS44jY/eC0wiZJ/4qv6Ze3TT+FF384f2W0+8T5AOKUQZaANl4f2Gv9F/PXpJFdJ94UekW8x/0R9
A6lkeq69ZraO8g41jBXVTgh3YeK340LnhJxC32pdMhEKHmNvfybwlaDjrnCFissV8kxrw27pX3ti
1Z/kvea28C4Dkm80bgvpGmn/jBtX9p25D3KMz/yzv8qv2V2/Tj8QvFABPq8RMZZcEwaZuuQkBuYL
whyV4ukdDigiyGFDu4aX8BmCgR/t6kA9hvQIuJObdm3aGk7S//v2c9VjmTWbDjZF5JlxcjCsip0n
EqoXEr4ZhPO//xFy3jJFo3NB8kzwNTIzJ4ZILvmNsMPSASuSAolZf8CKHMeKguK3cxO8bHOPJwYT
S/3imfUTNceGNnwWA8YHUAQZqKhfJJRg8ZGGIPmVjf/SWb3mtY3aqpR8E2tRKtYfA++C1gupUBuY
9xtwEPWK29vyznQkfs33GeGC1k76A8SR/roXec3Cexg/PG2rBVIAqgykd4bl3KENn8ZwBGs9rCh5
i7tC4crtrm+qOzg4VkPj60pJ5g5ysCxE96BxY/LSwQeHDcjtXf3jPAZa7TnpOIZelYypqk2wsAmL
0q3FgANwXNcBX1o/NeNs7j5l1xv7FL9p0zHe4+ioyzvsKVIipCnGFheIrX/Vazu5c9NjvWGSV9Vg
sL6ZtpLMBAb2PeA9PEFYMoc+wkzBSS4sKeBX5uUgYD3YC0uRT/iX3K2euwO6Bqexyw/HOok/Fk9I
8///Lk/cz9Ud7XsO154ijyaQIRbw4PoNBau5dXh5wCFr1QmtCccX3YPcA0eTTwKlosTJitrzMh2w
7z83LmELf09nfpRADrBZSahuXrO1yHQHxsjnNdaBfnVZry+dYKttEzEvxPd2k0KfpOqF+/T1xBgY
V3R9z4Nm0cDG6S2I2K74iqd2/9XcDUB+IhMjN/vXHUiOZxm8F12g85ABmogAQTuV4hi4n5mSxfQz
XIH0WaA8Hpb1MB9WwyTcuwabtajz8tcpgR0p5Ak4TCo1UELTXTVh4aZ9EMZdU7y47RSo4XF6542X
5Fi/zl/Ge/4VyTB8HOEns7bL/38H6wOCQv8a/cv/T7ngw8WLy37ng+Qv4qvwkzLiyW3zj9+K7Yaz
psbCHeXP+EKwC3l+PmkB2moI+O1pJUF88VdzasBy9ktfexkYWZ+m1i2XLT9YXHqmEiyPx9JtkcA/
u88IcALPxkAlcm3Z4eqAPU6SemkcWOVWDVEy+Oaa/eRzW9EsIeB8yiD1jkJRkAZs4zrbFZGP8ZeA
cRwxhwazgq2SHcsQCu8eeX57FAg673Cd9a3+MmjHPHXDK3chdL60oibc1RH+754yejryVPxDYF+U
h0TdRuV2Ho5VclaLF5HDsLm1471J7/J4x6aFm5bfVMPkWs1x4U70eBvtRfOAA0eZXlBjIAzQ+AiQ
XMzDQFavflSRwz4nGJ/HEPOQ6aMfzuVwtoaLph/7iUwNe/7Eu7xUjka37chhLvB+gS53FfOdQTql
8dJlh7k+jfGxk050LgOQq7FrykDAMRSLjXrfdr4pvYqCx5kCMXLBeD7s7w19aSq8lBSv2KeMY+Zb
yLOLl3zgKbEL2THz/KI/8tGpRNr8xbY4sYFoWwxW0FLqfMpyG+XfGRQ9CkQDoW64r6vNgOSmYtsz
8yXfWiMQUdnOkVfFDF2ZD00wddoI/08ptOdqF49/VXUoKL6a7MdqJrvXAmAiqAxeRCzOMm6f2dFI
WOwU7agFcaEpvWy6D9pJpJ6Ztm1qg1886X9HUm8YapGJiGcw1iiKfhDiS9lfconUNnyH5u9iODIZ
N0qvioKWPnX2gXBR2EREg+DrY3QgDx68EuMrJuUd023SO3S8NOCmQ9L3www3JIaYgi0nH8n0YQq2
sIX6b0F+bW+jdWgwKdgppSfWbopJVvYaw/ttEbht0p8e35bE7yU0KU5E1g9RX0S8MB6t/SQKpHw3
nNqWYTaGpGehfKTToYv3ce8tzH3niyjafCOGkvADa8Gen3cThEe3Oe8bHxahwrCCRFWuRM6IzyF9
1YTfgcqmMQ4UABT+IpUJUfAztDj4cISUjU781xgYgBxTXeSfC4R6azsJjQE8I03fZj9dzpMRWOpL
O6HQ+wl7JkP976sA1UeAnZPJGDVWmGGy1jaRuBvifyGkcPhJgPwYfk/TvRHf8xSaGzYK2zb6qOFM
dePJQgZPYxQqvhF9Rcoh7L7r6t+TsWGhvErK69wdZhLcMwycsQzmVubjv05XoBoMpLk7JOzkdnH3
wnH7HGBV2VMYYAMJJUk37LS6iPIO/5YMy8E7Gibkni3e1B+48g6sZBSF21Dcai1LB5zF5Wap+l1c
7yMErsCWDZlHNdS0vDmFImpP2BKmC/pizfvMQogayFCZIgXqOAYVnolrNnqV/Jo0roWmYHRpCCP0
kHJ6Gsejhsd3T0gIgQWHWjjV5ps671SWmpmeNOFex/B7P9nwinmVhaBQ+WF3A5lne4ul96aFjwQX
e9olTJHWSY2KaafKW62f8FFJsGV+Iu+n/FinJ9r4NmHHs79XxSCYSuS26r/u+WbN5y4JVqNX5RTT
u0AaVlz96aFFRVEJ2MTYx6JqBxEjICgHGXKbJfjUsvvKA0D+0JKsgjXC2TIwbMr2YuYbFjS3CzUu
WJe2f0YYzSCo3XS3iIVAHd2/igBmtEQaSNfOpJn/LjDkKOgOsIDdcJeUk8NbgQbBBAx31yfDO8dm
shae9R/hetHR5r+We0nZzDchu3Q09vPKSBFbx5ROfXmsjR2va6KBg4u1XLJuZPaFuBhtm/nV4Mws
bPUjRtqJQM95eOoM+yZ8u5guBxkCphkBVYCDQcqEr6E1IVODzqAPouL8NE97s6HZduAj1ANjlSYM
dPkBjaZWt3pyr/Faw3XSEDxmM8MPw2WG7Yke2n2/H0cSvbYJ2CZRVuV24crRnHzAI3ODk0057JuB
QTiUaSYNdvjABmem28YnfJVv7817RRxiuhcJAY/OqXUPkV9P/ywhYFMV0S2Lf/XxV1JuVnzRJ+bO
N1N86fH1kFtSeS4LIzC8IZYJVR/z7M9K2ckGB7qN7DuBijqe9PkQXePSEcwzbU6vUel+p/FVA6Ih
NTPxBA0rHAgmGKrtWrQ4JF3KLJc7Ois+5+pzLv7wacvUxc9zUFWfMcxmDlm+u2n5l/M6oEmpUaBy
drZw8CrvmZyihGEkcC3tKB50AG84oxYkgUbQfqgrOMaevkYQYH9rFg4VbHHRSVHFMXEvwlcwIkvA
ja/ai+O5ptdsGx6/+RY2l7jzYEuWqwLNX6MWAehVn0uCYGvcIxvdVrvTKO4SzVUwTwoJZXikkm+w
+phUEjKecsW2NyN1YeGUqzq3xIeVES8l9YxaPnar+Z5wYMzbBv6sfOC5rIpc+g+nw1EAidpyXlS4
GspfLH9o0d5o/Xz4itMAEd6VA05uUH67T7DmZoYk1940VnqBzt3L87UwpdKqeKyRjTy1IMxmAc2g
ggue9OsZjGDdJYCnDnuiTrbCdNRiPJHKd0QmZX2OpTes3tD7bpJuxhsWYYjwCPNDFt2NyhOFfd3s
ZWbZFjKGRaFKsEvjripBxqzQnLHLPcBEZ9zNfDtEN6schvDyDL0sfYioLaN9NdA6bGfjEJcHsbCl
Zk8J1OuXaTlIVSCsKbPXc92+PrM3K3mxKFSU5CuMrpl40GCOUYZ9NcZvBBe0yg4p4zwDEp+rJa4o
2+V5IIQb2hEoh8WudAFXefhTj95rL0w+ZIH1akNBjKfj+sYB7UmvW2930+MnznEFYdSdLW5Ul9Ol
QRGruXEX4AUw0oZqwAuJ7Ofx11D9Gdk2ifEhFt8t5nfG8s4cG44HDAyZrDnFm41dmR0Q5kmFPzxx
L3YJc4KYaWlUlTxznFofMQ7FC87wQBH9KeIJNs2n1YOrMlgnYVm9DB0r4W0ioToOQgzp7BFaE34S
m+4bZ0dmCeSj/s7MZzoQ2OVo5X4/e/nqBLOBnWgRIg+Ff/hDmoXp1kMQ3gfrptW/UXxdyI2atgXl
ToZoz2uoA0zqbB3yvJOjleGExW7E9NPtAgOV05rOgcjC2cmUIMF1YHIV5b1ZXrCMZZpLABg0kBCH
xR17LbwW34Z168L3DA8aM9DhtuY/9fIPwVTETRpFbs80psCyhrJAif/pNBzFIwn/Yg6d7IkPZQb2
gZ2xgA5u9pd0U9T2NEP7BLugI4ENhRTogDteUlF5wSiz270GANgirgroBPkRVolLiKMwDMS/vKNW
sAnClXE3EVamBXRPesOfFNW25C6/xci1smEJgFByIg2A8kBez+IwM7XgJAWpkEnyQRQBkw3GEobN
gJVHAwApCwAGV2iGgwdIjYkyK9AUnXr21MbFgfVpa2gr8+QCKCQpWyYsoDVq4cM9EGHvNY7MOAb6
AeMI4TLjM5K+cM74guno8gt8nVl9KOlPx8PSUQskEdKHS4OWmoyY1M87eMU/FEkcN2SiQjLEAJZD
2ciCMDto3QsiLIJb5WqH/EUnqJj5p4oht6svlIVElOCuiy4Ib36nyo+EWQFbCiJZG4cm9w19T7BN
l27xiRCg8UHSUx1D+JPqT7YV/4hvI+w1EO0fXJ8F2aexADDn3ltp1hCm4WRzLpLKvD5aLP6XyV89
1IndjWzgbF4wgYy8EDLXYPclLNKLAKESP9MblFUZipijMhtidoYA0rCfX0A0vFpMuIE5Yuy3+DHo
BFVb4SnifQQ/7L19U0910DndgT3gGnvQtY8GPmrz1n/DpLGQGDFnOmMRXe7bN6MAw/Z0RLqlkwyu
bHjGP/1T26LDkwq7XG8ixpCOyZm8gfxEaGWpBMMQzKaXQeTlT6VlYX7DysGTbbXwXP/+WrbTfgOh
KP+YZUKSbLhUiXRcNI/7SlM5DQOIZbrkNK9JgOIBmUbLfIYU7F9+K5xbqyNMCoUe+Z+4hG3wOkK1
BXFit+Bpp7l9v0OyNLOqjQvfhBmGBo1S8wn5jVZHANugmT9HbNZPmhQTdgwcD9XFYgELFPxZQToG
2O2vBL9idso8jhxYNnrkIhDBIQKqNEDo0zysDgTpOlZdW3DAG8PBgY5JfLXiWMslvD336W250AmY
Ou6RTowbz705Eh9+lJhaXrrjgMrbQSDY4sec4fkB3WZ9Ug35lLD0KtIlbQlAXvfyHyIeYfuGqa0G
Ie7ReNpulls72+mfdu8wt1Bs6weKFSBbd89PGcQfAENAlsjV/4CGApZ2+sFG+Rz3rSuexp2VwaK2
w2+YWwr49bRR39CxLOBpgEGOFnrD52xyEhBlDClzeLCcmxMMEjgBnAKR2/CsD/q+vOR3miN46yBu
Jn6H6xsILzgwqj8RjwGe9CPGIgeu56MfcbTeJAGvZsl8jtIo0F6TaQMXueEdI11XbLR9D1jFsAb5
izlKILX035OwGb/53YfudaEA8PJz262f2kic7jN9X448N9ZTPDI1xa+JzUf/A+tA+s0mzLbcriP5
CKpr97d0aMluM2QTUuQIKzJcfrMCcoqwjDwXqFlMASHIvBeCt5zrzJFVb5R8qhlSsgxYoSjBLLuj
utMxMnIXTlkHzCplWlCs0KzGbozsmaFM5AB5AX+BRIFHSZED+1odIT7Z4Ve8+rtS6ZFrot1wdUgS
0Mr1rGVirzbAenaGPY8NhRmCUvhe3ihsDZZ77NFwWQxgG09hwWqeQUwUbgWwgej7oXi5CvZxJIFD
7AN9rpCQbfQrJg4treaGHcSWjR5gRGfo5RGkZeS8iVu/yVeT4JQvEC4wJDBjBN5LZ4PW1q+k+Y4b
XQmEO7ekkcAi9jiB+tltLH9ID8N78Q48oD+o5OM//M+vMkUGxx0OC7iCcAqXYOHriJkv+Aw0zQnR
LEyY1vc7fPa6311F+DKtI/GCqN9JwwUQoCe5FVcs5FIQacyYXSxVOT1JAg4R0bzDpbVe63N778/R
jieFrKO5YrgLGWE4Dcdl1atuhpf0X023h4SL1wp5YLuQbcop9IsFZRRuhRGNp59kpxnRwr8WZyni
PtCsM/OBHM+o553iNkd1qQYpw2gXYlopkpjicoZx8kipm0JJI/IOuRHKncTTEiwm8bwOKXGYdcME
SlzOT6sDRSBsHPsUZLtOPCI3YMDDagt01PS/bDNYwv8fZYhlOavidj2S8ChnsQAFNvfxF6ktsp1p
Q7hWJDrh4JhMHZmvIlfjFRNV91HHwEVurGBZ74uTMxFJNjgdHxlzIdJgycaETkO9iifZv/itSXyF
smmjo6P867ZrIuZK0gTMpr0v/zjPMcVDDAu8ynGorHMDPgxXiyaBXUKjJSuEG2emY/8q12Bw8t1a
w4l6G+9BrbPFT1y76Qrko9I58duzsWGQQKiLEUlstf5qjsyenqFd4h3ASUTk9GAEpfwBjCtiu5wG
c/m7/uKe0RW9MK0aFpwcn9WRt4ybzCLvn0QFLXh4MKr1WuAYSEwxTJq5gqYbPbonp9TCrNTK7cn6
bsTbM72gXdAvzPFAakcqAkIbgZ94BXQ6DBb5W2CKIFK9Kgf6ZTZu96/6t/L+NHecHPOr4y0D4+G1
ArX5Kt0ZXIbjo3+e2OYzswLKNC67EzTfn4Ip3Dce+WSyTnveGwQOMr7Tc8ucKmLxHXTtBAsF9Rq6
RiZYTNo0HHp4cJSLphsBeDF2iW58/6KRkrnFtPc/ks5rx1Vsi6JfhASY+GowzjnXC7KrfEgmZ77+
DvpKraPT3VU2xuy915prBmLex7fHrw5nNOQw63ESqY2XVNC6KItcdkaKsreBI9ByzG7dA6YH4UE1
nCzFVNrWIFpCV4dJC3anIJe2I0jeuElgoXlp8rvU3PzoWOBQAkGZDfkJA9yr8Te0VWWeSzTDDp5D
Kk47R7ghXjPLYSNTuqChQMCtIjE5ZOC++cx4xtlJL+95fxwHdCaZZ9gXgM45Jrkg0cH/HuXkxFi9
SZa5PiO2LcWbD2NBFUMNvMtARqwIjvHR3eQPkaUAG+keng3aLmO8x8E15TDBasdy+d7eKaUjYzyR
xYI9x1RD/vIrwzea5jxggOLHZH/K7mFkcbu/h8ZpX9y/ho2GRUVTLYy8Qqz1BHxw/oU3/+ZuwPF5
jPDNTZW1SCGmQWc1i7Ou/lT6sc6moDUQ7UXYvSpJQvBVn5m6qI1DPFnLyu4UtRZsHgbCBakM8PNS
6O7uiJ3aIgl3KGC8rYtDvrQYTJQd55T0mR8pGtH4wSWjF2IwrOguurq6ig53rYEIspENCwOT0Hoh
Y8NPHCUkPXS10kYzD4G86utrruJLc1YRGzfZj5RcCnMrg7QYAY3fAibtyNwfx1DMLPzgUCVXtiF5
8miwUICKQf4aEJi71oTlf0r1CejoVO82ZmlxLsAPlv5I1C3yo3FDo8poHRK5kW/Bn4jsSO0eWwKs
M1CD+tPCQKmF7vWnowmPy5/QrS1kSN9dYfyk2GB/gvBP0w7EYlcZKHEKD4HYeth3sDNofkde0Ten
4Du0dAnxk9v8H2F9LlQ7WTkM2qpuiPu2OlJ4BIwYrSyE5LaovG0LEm5EPyYnTiLcG3cH6y8n58DH
j3Hm1nMmjBRG9Ff13IUm1xrXhhgp0I+50O9L490wp9Vx+ProuAwYc5qcoKELwCdrHQsfFc1e28+l
dAHrx4huXwTw+JSToK5Z7i0SqXzRF03zlon/vsFJV/tBmDYAC5nYA+LYZppODCk4O32TbdQv8PNX
DWwi7im2bbCKmUC3lLPp9111G9GFbLXQcNlPHsihGjSsQJC68axlzDhB9RnjywgdemBNLzt1gCtK
u0wJ7vKWMmOTjPMlg7N6xgxgwJZAw0c03IstgPCCC9cYLvAXHypL+3QRuY8P+EgeYxftI8LvtlLg
yHTvPL2i7Iw6uPwMuXta1TfPmNdOLA8Ensz59HBB4nAO0Q2u4ajrUKVTRKkqJT+VBlGjsYfq3iXb
xNgK3q4Isbc7p/1SKkaiUIidmbxlsqSFN2h6o786RBeqyE3y3UvVPTDXGaYlJGLVm8Gkh5COXXAt
tUcyNi3eI/JHfhCDkRjZO+u7Rhcnr77lNlE3hr8y0wVEBskgrn2NHYtZrsUequVCZHPxvVv99Tl8
Nka31L67ULj48gnuwYQIROEiAiG1z2G8frbtMaK4Q2hd76Te1lAgtBKo+dKoj1nhhMhucbkFdiCn
+NYp/zVbhLhKc7VzFGBeRMDdFCd8yk+YqcOCqZBbk7BI5uZIcsTA0IrnJHYL/QKxFBJZqGfw7zB2
UZHXJ8siAxf8ieCfpQsVdgr7ucIDDBXIcY25TOJeB09jrxNUANXky6s6LkPieYZ6iUP/pCk8/1ZV
MKW2Udz6xaUhpwC/jTVczfIPYTRrl5ZRxeQ7xep9XuOQBQUOX0C0qeoWDgkRSY25bIJTZs4JbP+S
nEooHqUtMvxVEM+ycEZ+iJguwk+lHeJq7X4SOHqYhjGwZpIPj4DB/0M9iIh+hMuX4AHIr/JvzfjB
Q/UQg7TPWoKcY3WbBBuvvhGaQRQhxp0Frmyj8x3k5C744q1ku9o6YJCZrkyUGrRIwM+DLelO0sOl
nU/MHy/cavEqhbhdwutbJdIflCLESHVtcwxHEHmo9SHGEFHMHkeKCzvfPcGWdKDNhroyAhbQTjNm
VPVIeNVFW0IjBY0VMxMkj5E93GXljPUnTKCOhA8gWHesxHgtxOKNRU3G3IrR8FTc4fAoMUrDqZFG
BMEo8vJpj7icmR1dK83jWBfTi3hYCTBi/sIMgHKDaYoFbQH3QOo21jvEqIjyD0Uh6PXuq86Y/DiU
ad1e3FFi5YTHA9WMLCe7dMkIskpiOiEXEdKG1PkU36AlItUDqoBrxuNCeJC46/5DnguV91iq1Qqo
gNk9hST1XAEZ6UEbWSBpowqonAHeDtbf/Aj+/wD3JEsQYjHKRwLUMLgONNYYfcCKySwKO72kHkQz
N6VBglTXiZAhkb6TyUJaJj4LVkr1mo7nt/7/KcZgMyNhF8xQWo08HK7A1vVRrMHdRefBVk+1y9cH
/Y4DBidRiLXoKTjT1bfQb6DkhVBpn2yWamprDQ2b7bPRSU7rsf5ZR2PlgzRYbmbffNajrFfQ/gPQ
TMWPLhFaPdIrO+ShphMAXkC9QiKGhI997nusTAdrQVjNvWKTuIkQB/sCsmgoPUars6/9bTGLs6hV
cGSB2N7l8JqmJRY6sKYJdwAyHJlrKSQ36mvuB3v5kRCgkQJMYiSMcii7txD/TO5bQ79gg9jmk5ke
2cUE59QZ3+KEuPTQHrsWjcMR/Q0TVKsloQuyAmXflECNef/GiFF+G+92DyiCCghIpQyoTi15ZJfR
3+FPNG0+7ppZa0Hf8B/aQBtC49OeqyMGY+rri97xn3pCjDNqk4D2Aa+Zt/zWUEmg4s2/R6BTKt0n
wEDW4cw5FZ5U4/yneXpG9iEzj0SnBYRo4kZn/edMYqdLroP97vtGauKf4ajBVSPXpMFkn8jUyMl/
QdpwAoDKNclnsCowp+WYCmaTe4spjsYhtDcgEsJtVIBXkR84TP107mXDkAv+6EghpL6BGsKT3m/h
a6fga5D1bIpq9jCeKdZn9hbxmnmSeYXdwVgB5tMlggRk6O4N7hsLPmMnHtmfU5Z6hbiCVo+9oqOU
3CngfwztnhLO1TwaKVOmWQ7BHcItH4NkSNcieIMMJVyaa66Ssp8sMiQUN+RH7MFfOBssZB4LE8s3
mGrgk5x4U6WeZXdu85yfsum+4THwXCOmwDbtmW6bPesSPkvpOfypgroXFhBVCVkOBHnkt6LKmpQL
evJanptQ+EH8NMf0Z7Hn8LMh9KB/TDwwFgCFEH+ybTGnz0QTTfwnAIzCsqttXNQgDVu05sIlemtM
MQA2mE+i5KPnymZYzNHqAxUjLgcmg5yAyRcd1Z9yjufoc8mQxLQGfycUaVAdmymUGr4MiLBahn/b
CK0obA9fOtuRF6SzMkZ6C+gFozAV6I/yaSOf4AM0VPUcmhhEJvibOW2PddmMnOcGZxq7UWfIWdgb
Y6g7OGEwTE4gh8+IGFImDtNTEsN5gBiDsSVIb/o7E/okdWo+K6HzdRaDrXwbjLUZOyr8xklp9e0C
2Nltx2aKfYN9h+XoksHI/wHtG+mUIFj8qZ4yBwN3F90NRGxqA8HmXXAkiHA4qHcyLH34aCQJ/XEg
INGa/OS/PAU9BLQeIMnWNRtKLIOCGpY1pmeJBeE/k/g4yzZ16MgqRNiMiPs5rQMtCCcW3SmjICPA
jZ47T5U20tO7fx0W3rDE8MGcTeDiaejYZ3pDTNCIxyOlCFu7CxfwcwVM2vEAoUytSKh2FDSjoP18
EYBtKow42ix1J4F8L71rHc61ENdcKqmpzEi5wT/nP/aujnEYdx6ElgHDStxLJ/NtfGJYykQ/EmP3
y3iW8lHfuhtECWuSPk4DhDwk5JghW/AJmaEzCRBf+ZHlH1I9EX7FM7PmCClPdLnNG08tbrn0JgYT
RO0/3EO8Zs/4GsBllS0FtNXDxgaFiQUWO3i4aOEuZDPwxicgAmyhiuEoGQcTlHnTkG8QkmTAypyK
L/+3ppOGcU8ogYFAxRoBFVQ5V5Y+N5itHt0I5FCflcBO8dej4fCmwo1kEkyt2HL68U7hYsAPUBz4
lBx4L3Tj/H2gOgrHU4nuXYbvDoRTQoFGxDOyif03nmG4K4VvCgqYwPgQQipm82DSMQGQ+0X1Y+Am
xzx1Qjc27pdwUMElKIqbMx7kNNAqICC+Dzx22fjQZBQsIx1sCr7A+kstcwY2eIGGvYo2XDILl39O
IwH62WLrAiNgnIZA/x+VMePJiu3khVFG3CwYqlF2CNBLLRxlJGoGGpT/uLSGQMEAh8Xu1gyj9s2d
Q2BZ3eUndkyhZTzZ1cM3gyjp1N3jY/vJj/Cl82u9xXrjzgIqqHPYP668OHecd4G4MGFuMFb4QAvf
dQjtVjixppBKjtYe0+aSHKJdfwsdjE7t+lQeE0y/LPMBT/AUn/pbcdFu5lvcAuBe27lyzX+0p3Di
w6af9FOdkWe6IXEVIAEjzsF3xHvzNXHX+fL5gvBj4B6ob/mD1pcdAQUYlV97VbDRp6oaQ7nGJhi+
MZWffgdg+aOeUV7qpjt3F0Z3/EL35z/7l3xjFgBTu7tgsw2J5l92yI/1Tn0A6go+qSuWvKNf5ov6
v3jZBQqcVh/xreyGs3ruHhBt0p34z38WF/EVMLTHh84BlVgDWX2PkyWAKY83FSJUA7Dll/SbjONN
cNMFHOpHywQe8uHT6EkFpvT6j436AqQbDun9u4rOLaLZiz5vdvGzvugrljcpmjEt74NoimV7brYi
wwl/G16FZzJjtqlswsWwzY7NVXPcXXPFkaKCmQPBgyKaPSmf6s9RKsaYoDy7+lQDl4d6j6nWRtq0
L9ikO2DbuY0LyvZ7NZ/NFcZadM73wxUgvjnm5+pUHNNz/O6e7iv+ByLKoBNM8bvRceFkiwTeqyHr
z7CpwBONI6PFqYocECbAgx2/5VO9HlR800D68WpxQFijN8wnBgQtjxqtCKLjKXMMHIt+c7YiNohw
Kccz6nDzD4zYgDcOrNNN833z8UB7axjolvg2efohkjP1/Ad/ydMwISXodor4kSdCe3HG/YIlAt9G
t/aY39WlcIjXkz1eqPQGgAcQQv9Qb9KFjLx5kAe2KCZmEIIhnkI5/m8ok2EXQLl/l579O90nP8o9
OJtP0BltV75l2uorbs0fUH/QEwwdAeXADnUG345AhZxYMYeAThE5zgNB1SW2J+Qh4zlqc8RSHTBj
8MPp3meTeXISuyMZ3gLhRHfYscL5RX4dVvyzoGwEjboNF+xiEVqxMQjA+yDSnJL8ZDiVD+4z+qFA
i9G0sTzia3UfFuqCcIsfbmb1kPbqb+fPOMPlj7SQFu01/zTv4Kpu1R/hKuxYcNEKmazw1t/1SV9D
Sz9pt5HL+qpv8gwsmh7CgY7OiEXZstMzfWguxRk9CFoF9tP0SCXGSuRuUt/BV+pP8Z0vmvulsgWy
XW6pVymA1c/k0+ez5gPio72bnxUVab5X2JrZcrbg9MD4/FtezJsPj0ZNO4hRQTb9Pnj+YLuw60BO
b/5Y7wlF6w8Mq5fAvHdief/NTwccwoC/Zn5jjcO1f0iiWiQ4KZkxcCv4YqadRwAgAn92VxyayWWB
8WFDiIP6EVCZxTyqVkxj+I44+YFANQcTI/+fK2+wiPeZxcsY144rM38YXAQLyzYu9TNgnv3XP9m4
hzcoj0bwE1CpYqNyQTsI8mUgc2TejwSMXZcPjW8KCqlR72lmOCvNJRcarIMOW/7VTNRQJCrji2YR
kCbQNCKhRSMJRARhjwl8zxNkJQZgxXg2+OfszWPQLYYl5HrIdOhUAnUXDSsIa5hNpt1RxDgALlpF
7pPrGALCJsfNt/QNlCLVP4EPzrkLOz63mAyWmPmZZEpxT2CNWeY/wm05WPsH1Fjh6r8bbiqTcx2f
ENSWU3ouMERKBLhMLU0dKiRvesnnLET0xhEtC5Ir3IgslltXUReMIiJBGoey/F+seCgHB6wSA6x1
4YRjEzcNAJ7HLp7JAXkZFqAe8D3QJB42N53HbHxUx+0dH0mi9uC2AlqRhMIejIKJ6c0Xggq1K7A0
zDrm4Q5EuqSedQAiNn0xXD3iiRBxYKhEdhn/CmLKb/DbdeXwYjrmaNniwsGq8s1lUzpd6h+Mq2Sy
Lgz2YzQ30EdHsJq1qXw4h+I2/WhNtk+UaFV+TLg3icQBK2FkzFMSgGZe1IAZUI/pOVbLUPYEiBV5
gvoUx47sUYTIu6qLmFJ6BSvNvOr1CUotvCSJQy6fBhIIGDa/dO/otO3Ms9gMC4ohZlu/PkWhBmQ4
BRy66P9tmiyw8i2QO4c/0pSN/FlvRssftuhH9erPkBQJsmPrYrOXrjiAc5kqmkGWGnNRlBMXla28
tl4dUgjgvGAGYYe3MdEyYi83wnHT4AD4iK5322yTY45DEOhUxPTdGU9vkBttRPmF26c5xoPTwMnE
2bGGjUhwERdlFxkU9WVZ41xhKfCpsVqFak3WMgAuhLhcIY91R6jx/6cbFJ7TSYXCyRojjrqG8Rek
/gY9vI8acYklXNlip7SS4D7XDgU0elcv2LkaDg9OMiBaW7WD8zIN+3tEBOESKzQPGTdBcJHpXKyK
wwHcop7lyZrkHgn2RHTJCaSJcPQktgRZxKrEig2uA6PgTJhhJt41G4UPDG+K2+LLy6B4Sg2pRFev
tGcQZa3yopRbbEEDcafVc3ZGqn5zoTKQin996kB4Xi5qGpPZ+A1jr764D1TWPIyttk2xsYBDDV1Y
gQ3Ubv3Gngg7AeXBKVTWcCPNcofmWMccr1vLl6yyhO6mq/OOBFzbdHoRzYZds3coC/msuFDJV6K5
optglxidKs/4pIXZjAH/YFjd23xRbX/DBWt+soIAT19DBEyyJBlBn3CZB3WZTSy8Ic/NGwTF8EaU
cuotxXSb7AO+G0b02+GULGBHbLyn8OKFZaB8afp9mS9h9o2RKGzYLioMlOO5iWi23wjlttHIhtgq
xlWGJjbMiY8G5IWvbx4xvHCxETBlALzkU4fUGwozWTpclcCASrxEo5V6W7C1cEYY1M0LAU81n9r9
1nTMfRHWYLQ7hW0q/MNpD9Q2it7R5IzuBlCApyjVmQgvBdeunwZaCwQ4d8YluEN1aPjgt1GXoslg
3FkgbRrbHneDP0HQLQAn3IgIEUvfYevcP2JMGQtbJMpKW5IA9d02ckBi/dTQ2LVbXDxurnwYILh7
OSRS75aIK9OKrMNhpkw3kjW7glrM4djyJ6e4vSqsVTjtGWG/KEcRgRyMsYzqHeEfAoIWEJLZp2b8
sDmVLFZ7eEnX6kPLAy8Zi/NYW8Yy5AlbH/2ZGRDNGdjlygwk2yVzAPjrVEMOQZ0eHDxhQZsZyhR9
c2mwDRqYUNsihwfnEH7Y8E2MZgpHfDDpS2Hc77R0D4UqcnEMJ2IFmLdaxNU9czcjmRUY6C2iBgNp
UGa40UffTUFkM2+2+HIGA992e/onj3M+wJmdWT9Gs0z5jmY/Fc25K95xb0TYpa0hXsCGsvtkM2DW
HM9pV3EK9ncYqTDNA05wZ3F7ToYf5iBJsNSDJYclynbGwZW28qmjJSjfS1GY6iKWnAuaK3ofQsFh
R6PJz+jEd5JNeJ8n/XylHZa6Fcro7AR0yMPH+aLtQ21uOoioU2VlynbZsRpn4QWq0B+C7DEqREev
n658csLgzPPgROdxvE4nnlKefMtLzgfWsQgfW0B/bkYnTj9McfgHS5aJ8Cyg8gBpj7pPcdaZJBqa
GCzBet3VGbPbqSkPzMwenIHEFEfUug1DknSdueD5VDniT138Kdm6+IpzlwK6z2jiml0PwpsUNCTh
QWZaKlT+wnjhRroutdqewH2LRIbOQEcZrpMJUs8IZw5zMNYeB1InLWTiv0r0enLtO1+uopX/CP7B
9JUMXRPKVX1DSroKpXuee+wzmg77Jvd2ib92iXnoEeHTK02w94DMKWN8FMLWUNVhlgr+wozyN3Yp
Ll4jdSXMJ+WlizgosGLpQKK+Y1SWy2bCcEU1F1lpWEHtXzBc/dcDtzb08e7AbgzQD89doijyJ8Fr
vAylXgZ6NFdMNHw8VVga9fq90dGVhlCm3GhTVOojcPdgvSzVwaMawCs77O28o9aSpL2AbiX213l6
FAaSuOsSYWbOLBNOoZO77T0ul24P4KziDfeN5qi9O4CzTj8XQMGjHUtXHQcMg1KFv+If7a6rIbYn
4uTomtm9Jv80FsOr/tX3gdLFtoBmvcnzHb4xLUnRMpK1QD6KB0O/YU8laRrstYrE82DR+sZ8CLvj
+EGqlH5Wg/kUSojtnDgHkJywZealY+Clg//eNujMVepe+pJFVk5s2YV9vxB6d9MirNZgT/r6cyID
MOIxaTRLF1ZJve5KZQO9QOm8c0qNNjTvCZVpLsAG8+9eN5qqHatC3CIRGeI5+okAlZIMpQd3ame8
D6rpOREcxkhJcUGW5qSVOxNhsEdb4maUpUKc7tH89yKjWYkZI878aOlyKQN1Tv1PWIizWqyB5f2Z
N7aTrTkyTxWPx8TDf5nUmpgNMMkYcw0gH7HoICXD7cwIzJlpJIuw+GtIB059SDkCwgFdWBLfsCuL
yYKPmMQEOMB7VQU8l51GR4Oob0hVVANIyRIYooYYeMBEhzzo6/cRy0COunbOaVh6tGqkd+FaNey+
NQJVboqAu3aiZpSn1K14fcls9D4aN/dWR+Iy+16FCgNRqGI6XUI9URchySlRdM1NspmOkB3hNWPj
9JW6fWE+I0iaBK9zmXXSbskyY5iZzZuOBr367ky+V8LyyOJCBAYdeGyQwbkZYsS7LF0CK1EjYe+N
9wO1GT+cc0wmf553yalaUkE8EL+1FOBRBeA7abqUy1dkcu1psXMzwG2Vy2QKGIQfvykWUEEIsPuV
enahfm1UDwPRlu/WdtnqTiOsjSC2EQkrhux4MJIZ/41PcjL8Bp276b/t3EDpYLTRNs2uQc/iifsN
Hnet+KmCp+YbhyI9anAkGr7Y7pqPgjiMivLsrWZ8a8zmRG0nNObKw/fYl8GHSZI2vjq5FcS26+dJ
t9MqPAKI/oAnGU447eD9hEY1K3BnidmJxMlDw5qF9L3pjx/LkGkpftNjVQ2LjFKkqR/jC+jav3F+
Prrfmdkoysq2OgxXny0kNR76t4X5Rf48wJCAfYyPAbq7Hm2yxo0jNjQrrJ+CarKAdjrvT67TXKKu
5FsZP7OvtPMvHmxqVB10FYsF1FS4ucusByEYVgHe2rU0Vb1lmBSODhHOM77czVMmjj5HNG6s85vJ
fmQwqCd41tLwBsER0OrjUdomzr/hvqZ3iYAVfUafrvsXGfNsMtk1MHa1kVfLZOJZJaQNCCajFOas
BGp7JD6kSFOG9uqXstUwkDAuIeRV3c2uGd+CzMnmGxVjAmOq08uP4VriDj6ZihMI5Elo16/qrz3J
V+BNqkNk94CVoA7d3UUdgYHf37DjiQejDm/9gRBMin7uzlOnSaBd/lOv0PwS0mSYV6xz/TfAlRo5
fX+o6cO7JN4aSA7FICQ8K6QNmQQnPyeaQMs3KSykLl3pbDVpY8x7fPdhHjBj+MKCL+YeaZIDzlqq
UC1Ef6UY6tLw14km4syI1336EYDFfGQ8gkN0OFA7ScmJjl8gFqKM7cDL0eYSMmAbCPZdsqeY7HFg
eaTf4gTrz1uU0TDK+DjYCcOoo7ppADkssPVcRX1hY0Cqoz3+NWHSZ2zsbIxW1SHKKkwSXC31WmB8
5c+Y6BGvxU1g3hZhXzj+jAIbhCo2sJsjnVjXwR+24C5g60FzTiyeuPHyZevO3TeuaSZ8qpmyDkAx
GCXgCJKNeq2YoytfGcWcDpIMpYmKpYydf18NDMjYkQeHH9NwleXKPLSglhrvknzHVwLBBvd5JpoS
Jt+eg43i8Gk+mVX6u+BcbiY37+Ezc6G9xoqJnoVf/RQ1WQTczLFZhLFQREtiuGl3BHER/4LQgeOk
CC/BpemOedPIIn8AWYTJpBv/e3XuYawJRQ3pJzaZ2tjEVj8hJR7DMsUilBCunm1+WoMnhXccmfYg
m/I9RtxvTYYZUIX0Csoj9YmD4yuyLf3lg56AmvHDHoNv3nB8Yfiinul48db0FgomUo2DaJXBOzBc
yb7PaSdYwbnwzhnZoOq/omogMzGOYNyrIwJMcDBV0Qiqk23IlAMtrdm5ZxVAqoJl2cfhMi+wUtLi
Jd6RUyV9lPS1Ses/aGOnZQ/9dzQOj3BKoQQ18eab+A89W7cuasdxzCQxm9UTaPLV0DuBSzpb0FxE
+R+l1UQFPFDx4s3gK5SSsPcpijLiw42AkLVUYVQvzd0MtaZ/80vNkUX3OqGU7Cp/OYGPqUhQDXRt
Y0bh2/Tjf35LM4Agv6t2phDPCrcjd0zdTZIYHIMpHmk5fpxCN2EAVJSYGHf6ITTyS12X1whdw3eC
DvQLIw3dm4aO2gDlGF9PN4Qd5USUmbMe0meA1+HEvLRRjHRjkZBAOxj6Xo69GbiMyaV7IQyoyXkQ
xik5shoVL9Lccyp6GVdRUH5xaqcltByJwaxAZEUjiNQl0BGy/PBN2s+4Z7uVtqnMheT9APjUYbwS
cNDpMYzOIixIzWcCN3yMfBK4sGbxVVHQfa9VhVmHnjPqwc4JUhiJZ7YGt9ZzPxxUhiAsRLjXY4aD
wZjKROAVx+GqeH4TstvZ83s4B0oMPUdYGLRPfqtsicmORzByvPhyXvgy4Ll2juCdu4Cjgo8kEBOd
5m4CgX7bv4HR4BAMi4lvrhITFkNDfHE6UZFN+bY62csJkF54yfgxA2e5liFqHQnMX8qDZjJK4vK+
Rn7vBQryXNPYuA2oJlsfQZmAO66KH49QlfM6UMBeYW6XhoYpWG7rjU7QSQofA3pxJXxEUufNWCAa
2gDJTLdK0pE0fx9LVyi9YzZ6nAmbELuTtLwr/jNLN1wo7p2JAVmbkQHAqpfGawl8PHUNtBXHkH1r
UBWiT+S5b8qwYQT42EBRGbLOLpunAAiw5h4ojEPxxr1NCPDTnXoHq0XyiJZDrdhBjVZBMtvhaOp/
HgP9EhxndNPhnNkUL/2f/Oh/WU1Q6piLAMAS0AWaiikRM8loDhYcok74/T7TnfwBMureHimA+U7d
KFfhDYJQ/clsngwVGNe8oysjLWpMcpEgQ3KGqvU9fQEnlbvsrN/1e7fJfvt//ZbJMctXg+vTXngz
+lZeW9qA68HqoVwpnfjgPZBh9JfslDdT4xdkrN27DzzbklN+6H6C6gLEKt0mt05zBkboVc9omlH7
zXj0aCWn7rqB4A+RAwv9qbv/8qTeWQxp+NKiayn8SJiC+ElhSwh0KnynQqxDVZ7n4Yvevjv1wOFf
ANuJDsxiDheMfRdxjkEAwHaDoVbE0UJO8zSEzljOm/FvnYfpckwCON449FB60r6SmkYyB5mYD5yx
RtVRAoQY4I6KQzGeG82REg6Sm3fheaJ0iTXUDyallQrTxkWYWx+k/J4xrkmhPrmICb8CgEk2HjIB
7gPiLZSPAiimYjx7uLhydKUW9ZWLec3an7zseKpN6SyrvyndF74m9I7xOD0b2KQhqxqgm2aVwsX4
7Yt9zcxYSnGD9ckdZaUFPvbzgXjPILm2UHJa9RwBemYIxApzZzRPTFsH4ts7EJIoIB5T+Dd2CdRc
qL9JU25LHmal+9MaSiVybVXQVGYYMg28bjWAsDGIftw280IqsCZgaicFxaWPgrNhlm+/Dy5mI2yK
kGdRKvqjq/N9tGGkzlPcXJWyX2ncFMzNsUvHbB4QOMW3iaGUHBKfAN8kR3visYNOPP/qsrDJbl9J
lX7StKubDv8yTm4pQEIluEfNTznK1EWLux0lG3MuyRjzidyZ7rucQ9h7Ckh4zYqtnQmbBDuZEQm9
SMzkb3zr2GB808Ejq5jUSpium3yNRFYstGJpwObUmx8NsW43TkFEBlXxssspFWnkgvxRqSCT4hpz
y1Ck5tia1WmYXAIefL+6t0j5KmEdJ6dEXWXdPuz2AzwlVXcQwvoO9DHgtOKL2N8mHecrXaXJPtNW
HK7UjiO1B83mZwDhvTNXgYJTcTYqEO5t4vzYZLVZE67kPUhWkr8xqBzMw0At7FttQkG7C3BxD+Ym
CyTq5pV2zJk/t6PfNtyLLAOTIPARNGzhbUdEH0F8vMQaWE6Q+DCfWsKwgBMrC/9FuSvYjkMWQrmD
+sbFj3eRqHzWXTw8yDuE7KaPM6nZ5FvM8HeDY2pwnKgWEx5G/jCWxCfpJsgJmNHwimAm7Lt7Ihqg
eiTiop1Y6qp5fXe8So0AKoWQdMDuTNtM5i3g/7FEqD8s1WQNCYW2M/aBN7ATm/qM3twFmCVGiJ5H
WvqIpnuc7f6sfwhX0C7E+dZVoAjEE2Zarvt19TOZfWfkW+KOXR74LBw1YnzSSiozwGdVP8r4/+Nw
OJksWgwMlXlFvLVKVsuU4kcds+3z1Zh/NjkLiMaRDEWEITC7wA+lWxsNNodTxaYTgH/f3MnS3MLP
dhhlK3f9l6EqtAg5OixT94b0oW+I9dkbA7tptlFJ4TaOuM4Y9V4wjlqE7c/CPbBtzyF1QimZVGvE
EY26L8qzNHkV2pYsQxjSdbuN4S+pOz0gB3bW9iucP8vRK6IVwfl/K/eZdZ8yexGXbLZM6Eibp1OC
Gp1g1QC8iVdoov8o7SJzTLRRhF7s+QAgxWdvozBMbbZQoxnvI82FSyQm2CRTU9IqusG6upumDcQY
3quVdhkrO7qEqYG8c1Z02S8pShivSvFW5qqaWfyB+s4TUDZoZDbeR0wdqEIhZA54K+egXxlQP+CX
RB6QdGK74bpXMC1woOjgIlf2c91l21l8uxtXQ+Kfhq9eiwxK+wm7mwoVCbqk7xSTq5ZfhXQB8T9s
dhBcGtNRIT6XZyybhXj7HTYw8zB3VPVVf83QqOrvQVlkwrPqPhKFOGMvSDBZeee44xurPy5GecEC
/zgaKXyE0FwJF067odnJ+UvkChj67ftrg3IFSme2BIWJgwWDuTBbmslWECwGZIic4mFF2AOiS+ho
DUa3a2Ko5XwjZidO5CHZ1vweZrkZvh8/SbbEb9fGzadQr5W/yb577aMwRsfNTshn1KJUlCIlFy6v
Rv5K+6ffHdKJo79HYn03mpUipEgARxjllVdMtpuMMK2x51/jwkLwb1yy8mGuK9PaX8r+stib0FJH
M6pgwbtJ2dKAVa7vsVTy3M23xNjlEuYLMfwYHR7Rdzd95/mJeR+X3f6MI0ACMPCyw4nuUn/nuU4G
3aahZIU4o0q/bbcIylfAKOE7C3Mb8DV0kvZAGdLna/nTfzCV7kkVHcV7OBNy7+HABFZr9+js4Rm+
KMls7UK2o2/RXx2/bksM+Nem2c0u6oYNw0LvulWxhppKDzinSw4A7ag+sLMkUBrvLTSLJPPVNwhV
SLPadB3v8H6a/FIayKtM2GKihaHhsn+VNPXxUb6yYsO/MeB9mjxDODuTTbrbYqyVn8ojET/kqvUz
nDtrO+agX/X0kYxGEZtVDlK04sGVefDCR96KBTNoEf5y7oUwy/hxfu0K964leAhaFBSjYg5RoZt5
TLZxomI+gaROmyq7FNYuGlCeuRWVupetstQCG7O6R5zarYUzH9RLW1lFa2nt79sDHEBtmW7VBcZh
9nceTYU9Yc7PntVBeRrMualstHyk7tIROTZSPTK6dwiWMyZBjEweEdwzPMgKJ70hqoGeCP0Zb7MX
Rs/7eME9+y4ZZkMhX4fsw+hogJx+ac2Q9GD/l079Z+056qKkwOKhhuxdXeA/ItqwkjMVtu0xIsDa
knkHhGfuG3RPbpfq8CBKl/xkvHDmwtlROBFGLa+gmPYPddVfyqVEKUCEMS0TmTiMadfasnvjD5Jd
2DfcG7cuJwmX7Cl0bOdiP1KakjPs2YHu04WtY9HWD86PtMmWmBeKNHNw36fBQlNW+ZYzGFsz7AEh
7ii7fo1vfDojMPKf+RvdpINa2RNMWC0c2yj5q0MwY65PJvQL560jo/fyhKkbYPwBrJNa6bupb93Z
/4UysmVSzuob71z0kig+p7BV/kfSmS0pikRh+ImMUFHBW3ZBBFREvTGkykIQWUREffr5sid6uqe7
ylLEzJNn+Rc+ZfoabtqqvQYkZzPVRXtRTU0FPJFiIVa/b8K3PjFGbqvKP9CyHUTcRtsrioGOpLM7
zWE4F0KZI5s0q7/pc1fGJILV671t9HnUuZ0Hsp2FXfhlEEnAPHPLWGrW3f7abFqkAXROK1Ys6l8L
KoHUBlGQm58jOQfivtu700SYe+wBJ1z30PsyYx4DSVpMDERp5+Y3pvo9kCOvHpvTTuASLtQnrQXS
TM/37YWvWWAuHICL9Ef87/q06L3vAnFBLV1U1sfIFxOHSniKAr82DgYGi2U/+bsf0bJZwD81T4Gy
7b0R+GfWjCDxaVNeqmGs6uZYrxc+VhRhe2b9TvcFIL/KARuZ2RmjSt6BEryTwuRYZiVRSFlzQT6d
x1yTS3QHqO9P9zMNgY7F1QTBTN6IsLH62qAo4zL8XU8iztN/YKO7QXkzdXmSqjembhoh13LmOBI/
AqWVpNEErP91mbWiiwGiD7nY3dvCltl8G1AfVtC9BZyNBgfA31XrU8U5+Okh/axy+qntsvIhHgHy
YWINH4pK8bb8WlOrm+OjZ0IwyHqPdAHwzN36gA8UTW3+ClT7Cs+A1B/6srQB13+DotEFP4POZHJ5
QhjK7Hb0IQxw8LLRA7EEW0aT7YE9gkAP3oHBfJzSBDn+uTxQwmkMNE5AmdqIpyCzCtvibSCs80bT
lWnTsl21O+LtaH93UhBDbMCk0NFU0lnNIhNS+wNYd5QZKmewggKDf7hKqzcIsKs4n3aKRUxYTS4A
BQk+WKqq1RHXaD6w8o8rGxiyN10VvgIngTaggfGbECe++tCS1Kc9WqdH2sJHYgIBEey+QMJyb1jG
Rrl4EVhG66cN18PgZ1Y/H/NLctsCm9cbgfEG4Dw333bwjXG641JFZjhezENUMDhhcBAxM0sEkc2w
ZswLy8gFuG3je7vMHEBFP/P1KRATyHjKseyTByGBPQVyFsIbNWEEHZkTKWeA4+0O9gsAhmuAZ+mi
cKGgs0y22aIDACNgpUizpjg0qVBeWX9s1dvqZryEgisVMq6dTPPJzhZvmwWB/elUwEMlz7wzqUEL
1qY2YCGnl9FHzSzlwNxgLqDJz+R+fCdMcnqV5vN8lVbq+JftDQkLVByz4QUYynP6O15SdI6Men1F
FBilEieLSG8fxuiPLrx+2n6tetctB/CtOTv9yc2coHXRgxU3psh1aKMVox+q/myiP2NA1xacN9Wi
nNBTC2JiwABF/dk2UYaugfNwW1ya3jHTGHoTMCXu0e3YSipqBOtm+fE5zVWB8QXSC+aacFq6D6xm
tikBDvVx2t4OGKMIYZBDtaSDtQZFfl82Jgu5sxR14GC9tHhS6eEroGfHACaD2bIxinMascJBWfmw
GGRLPHCwmp87s9w1NLj9NDg/dqjim8A0SK+90/Yq61UuxvAE1J96J3u1Dbtlf18OA2SBf9pDuaMp
ZH3MktYOn/rsZ+xn22kIC4ZsJP2VHJA90qolfQb6AtXLfNj0x4wBQEZCtNV1QL7M6ZtwMTeuty0J
9mnJAbecUlAD/2HtI8MIW32u3pbPv/HT4oAwoTA/8QJxac5wqo9/GYU+Ndm6LbEgLzOT9mRFpbGc
4Gr50ABJgkjVUTRImOtb15W85qVFEn/S8SFcvf5G2JsYL0zouaH9W608WNKwn4lqJLmNkHx96/5M
QI2ri7SGNEmGMmKXnOiTq0i1nWxwSsNF6jEXR1zprRCQy93jo822vM/BGUrIFPHbM0wp4P313xB2
qoICqf5E5yHEv4Fy1/6GLTUdDCtalrSy5CND6JBm33c9iDhQIAMt7o6AvrM7WLqlezWfi7mPqo7P
VWbuLQRxJphW8OxJ9BgG23VC6ramHQXgAVSETovkOKdtpE+XlXfVRqYSTRyYr9H1B/FMh2a+0MFG
LO1hlzYAxBzBBUQQUl2yShuCDPeVOw+/hsKulOwrxyscgrjYkHee12Og+BTuAw3WzK4hfdiOLI6v
1Ux/O+NAnKg+ayocraiIMwvgV46mBXM4kPLdz0zSbxfOILvYEGhhhD1t1gycIqgD1lt7OS18aW+M
5voKnA6VkM6kNdWHv1klum7DYES+Gzzst1O65TlbvtxvDFYV8RKmdKq8G+6JEsHPdcUBuECB1ETy
lA2yHq1ffxM2N1tFQDxNZlLfEB4Q9CMRXl8JQJ5QpjBfDXZPtKmHG+BpgBoUPJNUpFCeO4aFFCoL
ecU+7aPhrkJ2lJa1KiVNBB9gQthcSQ/NIBYuu/1oTR+42KVQG8ATAALB8nQ1v1xX9NcAvYJ8JoIH
8HGQ5UxBA79sBfKfYrzfkJBMAFE5RBBOrR0Gzoi14/mEgSGR6KbJ0FmiDxe1hf8Dj1WIrcAZNL/R
9wgEr3AwHEgQjKIJgh914S5PScOlbx4O8/Q6BHRdKwZ8TsXIj0+rNDCTt2d7wEUxgIW5WK0zNfoD
DGAwzuNXziLrVFkHZ6yRNFFWWQM93WT60MW8kQ8IFkGIbrORmeJPDlbto/79hn/nw1CP8FVDvWxH
zBX0MgaOvXka6yfVmZmpdkaOTDufP+ruj6c0KWO0v17N9D+gUkCfKB7031/XPpRqzENLNQhIprmY
3S8aaJr7USPxWrwqXyXz0WsLETx+CIksDSSOGv7+9uoGoRsLoBCPQQtdL3kMiCZ+i0dQivJCY5Xr
jGb2xMbkjzvINtXAX2nR+N83UVnhIbWGqoIKnJ+v3XnT4v9TQBeAijVGonzt3yVotKN4YoAwOrUB
Pyd+CTQXDwZ5yUPpoJj1S8+QCjhPALlyMBgnd7jtTioDr+bE+FpXgKohbH03FdkeFBvgU9Jz2eIA
y+L5ahT0Rr8EGKwD3uQWSho7w+Q2iW9xRmmogPFbXCs3yOYtWuJqS1Bk4ivi+hkVOmAN+df/76XS
ORi5Wty5DFRsF/fgNjQxVv+73TVGQtmdzrD+3OGkuENCrF6dOocZ3XD7FgxDXahlVfbJfRzhJKIz
i5AFFuMBlCbwZ1l9eP/RswI+nAaDyoXAP3XA/iLIA53uYQKWQ+DjXDAtgx5+0ntX2g7xLVOV1ZXp
N8kvVEgEpqSvFt4P919aYpgZIzr1HhgwJK9A3lodu56rhxrgF19AtOWoWHEg0qFpKz699SvSHqDK
hHyA0tpT530uV8wXp1Eu5mlaHclnxiST7wrsTg600vhGdN8/2xMJKqbhZ+QHuA+ywwD4tcJINjOx
WTswGGx/bwEy39F7i/A3xSkyHDYxo1rCErt2pFRkp9DOMgtk5bHbvKI5AQHNDK1C/+1Axhl+qT5R
VfwTcGtWXrZGwH11R6FmNb1MaMX4zI+Rf8CuwG99BTln4/PwHusPbmU7wb82AVPdafimJqoIgz6a
/gG3I75Md+Le2PMLHwxyomiuQEiZHlKSzqkzg6UaP8J5dIvkVWnPwwEerc60NIDcgUzqKz8/w5T6
0h0P+DD9cYKiIGwW6Tenq63eE8jKgDYQbxkoBhJXM5iMmzwsUWTBDMOGxfGC+/Rx0tMBuLHCUZ5v
3/PdCW3eJ9j+VarAQf3oij10QfFAc0/RfkCTzPswtnEIjSnyLK8glc4zBIpvkNV1ZTUBEY5CIhYD
GGsp21G3eM13JXR9nITS0zXs4VJngOKz705gZRTvPj1XDDyGssM8gRqfgWK/FL5rQzpFEPw4xWsl
fmRQFLAYK7G3I5P8MqVgLH8lVyi+UfrdSCkG2cikO2jePCENYh+Jv1SNJbEzypbXGgsYrIsWZbVs
B6HUe9Vwmb/B9pm8SR58B4g2976D4DE5XCHUnHh3b169RY0Lon8ne810cZWDE1KDY/fOrrw0lIpA
kt9ehQ6v7L0yB1cq4YBb7gdvGkvb7OlWUjT6lCUu4g0OVb/YQTH4CmbYTt5pJT6DoWwJk+yx3oCB
RSsmWw3HLHn3JsVttqrvpCnozBG/4Mw9sKrhXWgAMjlqcSUhmULDYwpHDA0oxDygW+MUPEd4WFNG
uKtweMCtNLIvkFkdACnSHPUZPCYYW3DjZUF/VecI60HgCnU35vCwGEDQCLYsEJYaLhVyyyNtgnU2
PiXUKASigWDiUQZNyG7Z9jcDTkOHu8plWhnkzFwBf/ak0RSSEr1E7wv0R0sh00yJUAaJIKgrBun3
EWpRGDRp9MivCuoQ+imzYE98RhhJi0hAd5xNjWzbmGkGMJY/Rgvo3AIeA8cNMgJEPZMZiEoDmUa8
DyP/QUpEascT/I14tzCxGeiiCSOrsyEBW3tC2UntW2V/Rf8bkSCEeUyo+8ynatrgNFk8ZU8S8c7p
wajPr15XOB8gZsHsTzuBtKfhQs0E7wHOsQSfQJulhlEVGuzrEs4v35b0L7CqDyw38Ulxg2jTy53Z
5cYA/EyqAwYsIKdzXMOcL828sRD8AdPLJzhBzkJSAx4NsZlCgbsHWPCHT567JaadXMbVpDqDAF3E
MtT2Mf2uVgxC0KQJUTCddeGj+70DfHq43RvltMzq+SyggWR6WpktYmAlhGurksk3QRS1l2bs5veQ
1kUuO/TPsxuDMA4mNF+g/atSgkmXfNJv0fjwSOhg+W96KVjevL5G6+chKmldXF+wagJvNWPWpHab
uy+j2oc4vz2GqsfUUjaZPpr125ZRTAcDQ0ADpqmNd7L/cWHfn1qt25SetKCl//O/6NiGynSqI7sr
gPbwJ9BoG8Nq5GYCIX6qp9SZHYTIEmOgA7N26LPowRNRSMNBmjJ5vkU/BCi1jyfmzxPRlz+8hCDD
Ukvwp+QOoxwFFGiaPhZOgMhZ3Hy9impXtuBsSDMNGBBIlHGCP6pAqAxhnNGGoCVtKMvBirJ/Og9R
R/pENNe5kT1wGGpNcCwjDTLIEjQzZjHku5AmLjUtM/RhuHoKR87tiI1jsYHQRQeAy9jPeBvPCLmz
xQNqeoav4ApvKmYCkF7fjUG5NFsIRmsi2qG4XPScGsgRjq2v2f8V+8H1l8U+nfqnalfkFoSIuh4j
YjUF8YafXDlEQ6PAV6VG0A6d7BTXRazgmZdx4qF4SVOKrhJdv0JDQujfVI4tqM5JfLAgghqYwjjQ
UBNAJgXtWP4u1EEoYAptOMInwgQPPlT+mOWRoyuMsgGLkuVIwSlLGHTc5d2px7HZJOWeQfmegL9+
Hj6geSbWBWY207+2ZxIIcdlg2SsSCwbBqwEKM0gtgk8TqhBlAr6n6tHCtj+I+kLweB2wOqVhSnuC
aY+Sr8DfyRR/DUD1ggMlBldw/wiZGXhVtNXBwHV/8s9tTePjxvHZotePQhztSHVCL8pXLo/F0Gsi
COqQnlIkE7G93+CDQOtxQY9gNhtDhyBpezg3mi+UdoUJN5dh07fw4K4rqa3ItKRE/yCfb6UG82Y9
Sy9j2mtToppxxwmpwLwVey0ESLdVH0oTH0Cu+G7GGEvjypnSIRcGqIGGET06hk+vxwbexQTxXeSw
pl6Hwhi16Msek8BN4VWCpJr4+K6fZAZFrryiTzz87kc1e9Sk7k4ReDE/VO8js8Ofb+p9R0bLrfuu
uZMpUrNdMO6BcPjcRrD3tO6qfNe9DhjfAXoZgWo/NABsa9SVXt6g2LPRXkXIGh8MUWbkbVadRa/l
fsGDXmZOM5zEOVoQ11EyyXdZf3hTShfQV9Cndnm7pxc3UEiMy1rO84O9JsT2dHXm18OXgd/tHTJO
T7GB2DyV8PtZjiv8EBkQstffD4b5iHohoXyzmo814PFz6v03hBHWr4KKTjwd0f5x8BKr02UDpFRR
lmBLCj9H8U2K5Fcgj5NWDmbvA9uqHOotrCys17mJV45ibYgNxddB4Z4Tb3az2uzCJr/NEdwxR0iB
khtd2vC5aRzZpdPhMV6NB/E4+nhdiDLu8rul5neny5s75oJWH0RUOepWqJ17NHeFPEsthlrT5dwd
E1E8niWujm3URlUose1fSXW5H/uoOvYXosotLDalz8lLs/cJNC+s/XpzD8WvhkfJ8edCDhP2sF0E
W5//WCsb2s5hEzJR670h0cjv8VXWUyZ43sOXkyn08TaSMHqpopEL421TbvroE7VH8WsY8QvRFyff
ALxcD9Z3C+GYaBZMFqP1dA3ubIXBCm5Mtd+hnkHoLH0pluIuuvGsbVT435jnjfnbZhSPEikZ8b3M
+EIIcptQvIN72EXd5XYcxSlNQEDdNAWOo4TGJx3tJL3UyTNWDs+E8B7L608wW9JNXSrL1whM0Ot2
279NxRr8MErKt3A4mJlt5ltEds1xOA6LxfynPQ933apdyXsI4rsxI5FyK/yRunN3vv72ZFPbbpet
8d9Crvd3sO/P5nj32varz+rlT5f9qlvXgbTs1q9tt4Y9+wz61SPoVq9tfngEzbpZi4cPnkYdtDyy
XT+ZA10P0D2Gu/GOv/z7Mz/ANgf2ex4Wdvmbw2LHifmQH5S//LfnChl4bestns3tWd6XW+i6198X
+FumCjNFk/fynqs9nP6UP7grDVOKX3GtvAL6Duv/n2Swr3mKk3O3S1gLzRorFi6v5nIlKPzIY9CO
4FWuv7LJazHXPw/PYKSCEc3x8a48tGtpWRy6VXl4b59+H5UbKZ6CnxobjH/CW9h49E/fiSAk/0gO
rB2Nw5E18Yobr4umMWM2FlobvvzX5uaajfNk9THD+d5o0JdxO2bGQE418ab+XmY2xaRp+iP/zH+e
C9l8+txi5AcYseAAtH/qlORvKzd+Z1a/KwK+wdvPf4tAAoz1C6StDKr1iwIvKA6nGYgS9buV7efm
FTz5CB4Bcz0cZP0n80NCOqz+Z1SHrT9zNzY5XPAIPqs2pORK2FliH7EOS37Xm4pV+cBagJZbHz2Y
mxacfK5Ey8dtHLEnmiNgreb4uTTHefzciKM+6j2xyz7sm3kyT2C41v48EVvt4Ys/CXLzpOYvn38v
1rBd5IQdDLOIlxR/0HdjF9OkZztc+Ao7fqrLPBdz8t6TE4FQ40Fss8tN/ISciKsVnwr/kOL7ccre
Er8JgLejcB3jk0saLhYIIX0p1BpEGLkfpXg7TSq+3hyZYByhv4ln/BdcBD3o0l94KV67u8j/HiZu
EN8Yw75JeKl//2Bv3xClkBOABoijkixxdSQ9SXt5UOXxczK7nJ7+QCM+sZlvvCxKMBn/6zwRY9Be
JOeCaqiiuUXEgUAs3sL9KCfibcpxvZGIKl0k4psUM5sTFyvz/rpLDoRWzY4d938YgV93SUmTEd/g
xnHXB3F77HkRcasL7ioXT7rK1ETQmgGqHi/B4Wu8VyuG7uLKxM+R6aGeuMk3BeuVx/Ffc2FMlPMl
IB38DWbhKL6xNAjtXoVyhrIdL4KDUzjLH5zogixSDq9EeAQSpsQvgaMXU5538kyQ6GA6hKHNonTH
/tNZzr0JGsBav6fwXDbbqTPeT34Uv9xNQ2je4SDslp/lzHzMJudZOdz1jduvRDzqV0CJmFDd3DZE
36s+fLc84oyJ62EcXfeTy/VHYBH+fVLcc4LtlrOXGX2FoDGfzyhuCMz38Bsvpu6TkwG9njnPNWSd
cm5EhG3xU9xPSk3uPZ+Dz4gacwPOFE8s/oqfFr9YihDBkuzYXnjmhlhRbgAVZCxIOYELLs5BoUtS
HW/hKJ5rMX2yTbd/h7XLnHH9jB/8Ug4nbto9esev5JvwIbQXAD7vWAlOQRZy5Iirzo6IBbGYUv4v
9IEGmsS7qCLRRb8ZDdojTJXSkDVRgWYHDcqsCyAaGQnut+MhQSQzFYOjAKM9eXtdSljUXbe3810I
ts+87DzdPPbprl5et5jhncJszTxVnBDt7hTWAED/0Iv+uS4mXrlk2vWFuaZ+/u6rx7Yi9GNrtQZd
V3OElNvb6rV8L2j+W+/9x8BvTLO1flGvCrtwBovcmy+v2CUhOv39uZ3rxXPx2r4C1jlHJToz/29Z
SOigUqdJ8aVX89729RnPy+miL34GExv0y3UQDpvlBPsciYYieU/hgmgSxJ4OCxKaADF9bQ74UjLm
DS4PwQglo7nJjH1K8WZfb341dmEG3Y+36WrM0n07tWSPXwsGr7PtaYTYvIpQ2Q+sr42MoPMcSr9X
7HuISHiV1gcZeMBBQm3uukizDXPULhOGZUOk8SqRd3TgSLDQbim7a3vcHU+z1bWn2X5aprlzn7jE
s1rGpUZ70NjGp5hhCjz6+bIpAiqmCugMRdFsM7whTb/MVMqhO01oYHAxaIipzlx3MF3w/li5X6IO
qhKAj/Q79gdYdDI3c0rlSESqfRBJJHnfanGCNtkH78InaasskjrE68aI9W6wx6W39Ol0LhtQErIG
0inki+ALegBGeK7Xzv1rkQ9myCdfNxBJ53GDQeQSFc9Rrd+E5s6HzmGB6vi/CMgL8uimEJTP7ezm
ZpkDAfkxOIDQms2gdBOrYcLiKFy8Vrx2Vq+/WHWPtPnUb3vjMYawpVbWeKqPqFXH2qsxkGmVsXtT
lnIhUFuA5JBQ4Lk+OG8V29PNvRb+GHDLAAa+jofb9OZ/3e4haD2fj/UcTawcB+zbbxZmDiNCwAVv
Mkee4pAnpwBptYJzmo07Rx/4zPWNXBo6fIMK3KsfFjeYd0BkhRyWmQ1gowyyn4mWpxJ8hKAxJhz1
CR/fEj2D6z1My/ei+PyOcMHLerBZEJHHuEQhz608LiT0QOAO1RXVnocl0XK60gwoJ2RtOdfFxwi1
ZyRzfx/dYopPITKkz1PpN2MGM/nv6Vv4E6bi+YtiEgDrmyeon3gOtk/vNLgS6Fqa55+kqw+n5gvs
7AEIKwtOY/koX+l10/O5FlBbySshtY4+c/v5WMIgFTyK+Q0VvAMYXZpMg3Kge/nwknqUlW+G6xdE
oEt/zHQR2Cu4PCL06h79UFlRlFMoyAhnAhNBMtTr6yW2JnPamXwWd40iBHHMx8AF08Cmo+SQhLyY
g9bGSL0pxg/UtnrgYmGVRYz1wEvywOEs6Kh4YNSAzMFxlbSDVvcFP3uBUXkvcrPz2B+fq812EVs5
YjI/DughfQ5M67DGsqg6aXwwpHzjq37iHKTE5FAbXhpvhnQRHUdBmgZZAIIcQyTdm82Xw/eBDcRx
2bBdHxFtJT4/q9EAS9Y07QT+5qdeYYP4tSrPgv10uG9/UDWQUF5R3+pPrzv0xUyyjQqlE3oy+B8w
aZRc4IAZZcOd0ph/0xFhwbOyCRlANBSBgYFjZDJZ/SkEuYB6A0hscOKIQhqEtcnc0x1ADDtmSAp2
lsD5bUqXJ3Q+THuHWm7K60bbFqZEqYXyJ/kjlTjYEfpqFu6qq899z6QAbiidoztDrBXSi7Sn2s0n
uU+t+gJtD7V5mtmQCsDjj5AEt0cfaxYrJA7ZAS6WEJhRW9n5dv5jDJsbHxfawV/9adVvbXY6fDMH
C9cX+2tsFiEUgttP9ks3TszEPggyMItIVR+mCG+a3QqyEuychGC0gTqelPAmU4McqJ2u0tG+IzCn
BHcxsaD/0l6Z/umAmjCVm1kggoAavib2GwgGB54C3KnYgOWiEP6gP2hiujutnSloZURBmJnNoBQj
9Ydik81q3XLQUKdqndVfoIB/7bdLM3/8VHk76CN4aO6/uDnMNj1kfDS0igsBsenwipgsUkhc4DV7
GzTl8fH57SebjlXO1RfDnxER4ubPxMLJ0WgQyi3oGzVvLzczgJ9HukW92V7uDvFlTDF6tWufvgq6
K3OEBvC1hNdWWUQgKEb1opvqz3ohdy6W9LPsb0xUgdA2oBmCAI6tQIm4WV+ByeM8aV/6CNOfgOQ7
5mABptgdM5feDE1kkF+uAJPC4tPQhHk9Qazcbd7TzXp+dzO2KjYyGkBHILBecchCVBJ3kk2DY/P4
zZzG4fo4vvj0GOBPuChgLCw9gFyszXxPcm6NZpjUGMoF1vEevZsYgk4Xzs5kpsnTBknE8QMXhudw
X9QInD8UKojcvTWe9LUh4AO3Hl/qh8PC/tx3M2d46Wiln5E8UB+/6fppIkPM7ATU1x3A7D9b0gkB
HMM1pB45d5olp0VmDNJlfTIl+paF0SkGJBw2MOWLPiRkmtglhHDe2wt9hetC3FUOLkjF7FwiGJSI
DBQEFNs9qDkWjuK0IK4xfhA9Cv2JgAl5yZD+316iluGTcevNLRwoxyObXwbtg2OnNgendPMfnwto
STRjq7fHcumJaTnkYp2UPqHFzPwN0ccRjQIWKzgiKeHAp99SLd5j44PYdQN0j07nPJ4zlQjQqp3R
s6ltVKku9BEB3vq398JcgFLZ/MPgorz0tqcxRF44hCH3OjchCV0BrCpMtHDJ0ie9QcHCTSV+8vZh
/h9L8LtQz6ESMXllMD9UfbYJd4rWLwckXyK2EO5vRuUhRt0JqBkHoHjJymnBbaADRARhsfrFPBTa
fgdYsQwMMrN8WM0b3i47t2DWKuTHQR9yi0TiIaq6ueljj8Hw8IET9FhA2sicRTICL4VAz0EiuQlr
jCnq2MVghLfUWVcZHQ89c0inMxPUC2B7+BmP5OeQGzmVyvXCZPNT2ahKHRGnQlI2YTzE2a491a0o
3DyeiT1AS4iF8dZuxzQUabRVM8+P7+bDU5LGXIJbDtk0mFbz9v/dIAwX+aAo+6kJbxbNqSZE+pc7
SUrAPWLoqqP32unVETAndw5dF5vFQshK2S7MCuJKMxvLRxE03/SKkeQ+0UhCSBtfb4BQI427kaRq
gkttYyW5SZ1o8ERZmMAyfdtkheDffOhCZltxoApsdZsu5Mbgo6rAcseov7jcLPK80k8qXon3mUPC
Nr42SoWI5PpkIn3UXq4aeHz6jnxyUmU/mKz3HiWFT9P4MVxPAewA74iJtxgji6SQrwiu1QKlIhFk
paREBAKEIV+/syVrap7saHLpCJqmGjGmfLp8Oi+sV0QV6dOsnyZkYQlvnEhB9OXan8T8Gq8kL/fb
yzehB/wyORDTN+fc/bZrWK6zID1inKkhigr6HxqB9Iiz20rK/VN6oSlMf+xl1ohTXMWln6o1n8an
XtYb8RZ0rrZjgsvc43h5aSdAzShUCHd6pChB6zyFcApHCcAVyf4moLkBxUwa4CHQoT64xyNnOFGT
wudmEOrJKnl7D2r2uZs5Cd1+OHOxLyVFG5/GiFOSV7ebemJj53lCD5JijBY92nkAk4C9AR4SM/+R
KaYgsHrQCFjXBsME4EkD42HTU2wstuE3ST2QyQa56VIKpWP7cnkmSugTPXMQrMxyWH9RpSn6S3uV
Fqw1LGTVS6ZBknkbV/tPWe26eNO7KAQeGAbLwQdza2YmC4kxI2CRCmyAmq5a+xPncBwPNdUGtOOl
tALJGFtr5XewuoWT7csG/qsz0oFDLcOV17htqQc27Y3ckgoeoWQvfQHIDS5rpFFI9NA8BeC2bc7P
PfSr1+EUhVhqaY+f++5hEgBtkDVbKpjt0yTv9If4vnO+ssD55BELXsvePJSYfJiZdovyBNb9tV0i
4WtZSzQVoOXj9GFJkFKQxp16DfayF9Sd8CdAKxd5hBeddTUovyjaqErApGS2hQAFujR4c7lAwkil
HlTZNWBAYCITPUidAkAPlxDcvKCrTJBwkk2EJVRcYXFyJJTJVZ+dbMZAw6CTjdF6gMAK8CieMni5
QYnOFekgU5oBaFtTUUH81bTDM6tIupH5cmt3/LKDqz4HfdOrFoDIGAjl037YJzNbzKjTswsFVcxc
X1nImgECC1fpye/LgTO/AjUnYM/1yyxdslrEqGo3XX7BARstmMEoSLnyqP4slYCZqMw9i/lK8RfP
mWKB91wPVrIx8M4BONMJmc6y+W1qdTzQ/ybgFZDPHixw+BiHZaa6OGt2X5tSHZ747a8y3J2k/pY4
rx2x0sniybG1lWj3pS5W95+7+rdrE3fwi6NOqk91JKvkLQoubwvAPXNKxNoZf+HPdfioYQEkFTDe
CeYmOT7EYvXNnJaZ7keHhTu8w1RTv7/zLpSCNL4lExo0wVxnvWSme1p91jxlZ08Xw5Wsgs9ZAdfa
/zkDE5+f7t/PQj3No11HbFKBkiG6urmfdCZby/Q81CrVy+IqGQEFApcjcD71y2bczbRZBdgNc9WZ
bcqYVQIS+//Bch3XyPhSP4DF9mQgiOZrriPCBDttYCD8R8Vn3SPCz9QVKvwakFYmcbHk1Wq2GGlR
b49X4LrApPm5XXutz1XlR+jYE9h1ubpPTS/3Kpe/KjTuQY+8LYy6h+o97o1OI/eGebrsNVou5bIx
QgyQ8DO0ZT39S+NhZz4qc667MyT7F7vO5vYxH4zLPuS+8rPI7zPj80urid1Sm0rqNCii2+Z1hIHe
wh6KqpMJTR3Dv2kArOWjygtCgp9uuBwcyB2EWUB+zbdj7889aVARt/iIfsLCuu7kiIhjML+/rmrj
ZgUcyLBSmf8dHi7Q4lFy9VnIHMoexyzVT8dJrnWXEYkEuciLcs+a5HhUkCSrz5hOIYbXcOUtVI+v
uoVRWYyodEpTnaOI2Ej80dbkDsHXQ1wkF0IYKBI4uwnaX7m2+5SLd7VkzeECA64ZJVPa85ifswgM
kD397OgUdLywXfvE1CPK6k9a8CEz22X09Bos9ghnSif7Hne2RK2j987AvVYmOs4sXCAs1YDlnVfE
rb+BmZG1uM+XMZogx7hIaXlwYOt2TZrEaLZDcVBXzM8y3XYMBGrnufqojb1HRUcGAw/fQBhaDtDd
ACYkLN4GLvsDxtqV9HbVa8WWpos11PBotH6IOYdqPXSe63uwKa2HPlhC4rdIbeb5DsAj+LLSA9SD
mrAmkIK4mQboE9HrGhq9qr/6kKX0yPXGvvv4m4CaxjXSATZ+Sj7qiWC6PlhQiEAa5tHVAqMkabON
4stetdis7vonLs4t02XnvnisiYhatXAOtwWhkLTFZDCvHzgwwROPwvV1PTYZfyBKKoOmvtBeVYLR
+malTobJ8zLbAig30CNYHJyrcdcPlV573aLX0djQ0nCtAHVV9uDpxv7Smv0cMCTa5usqeJ7pA3mA
/4WnByc9i/QMJIEGyfLP7jKwh6+/C0ALgpocpkGtbhDY1n8GoYFYjGFc1dVAlxd/wAt9HGLXcKcW
VI5cdEGWCvBjScvAfllvgObVhr2JlXzP+sBv+p5cVYfC1Z4QdC8P9YDBzvYrq5wtxswsV5PNTLW+
zsv4wQLYfFu9TbBigOq0i9uhWUwghRTG0C2M034JUc2La6F4N0wotwG/SRzqgDQswK8kp+RJQOEa
f2Y3JqvJrnTMKLavFXgPjSQEcRaf1Wt5vcsHxxAdRAT5QQ92vDFHb3wihDkjnr0hyLILix47RfBf
UWOf1uMV9h33ZI6UAOiSa24VvByRnxxgN1kR0jtTWctgYfyO/8BMWcOhtpfwIfQzHzqajhcFkNCn
V8LBtFh9BnAbwLkO/XlArSPjFtQP7U97G7fOmNnGTAENijcJAVC8x26bHsh/PUQO9ceRF1W01K+t
J4Wm6nC4qPVYdYfQQbxoYNXMg7cyw2ZaJOATKMwQA4Mny0I/3jfOJ/4tbxZWpXDICfNecaH/0Nsn
YxT0vNg1bO0MyMVEn050F7WniDvrQLHW5lbP4Qkb32CZYI2SAnkJc57h6c3JgzZueaHHo4lTA5Jt
jvmDVni7k/Gxrx4tRCC1jV0AvJnrr+jqRB8VTCyHUnj3CS5zadNh66GOwaFs4PmJikBrN1j03kuP
z/x7zB0HpIwxiW9jo7ZA57EEGiDaL2MX7kSMzT23iV+RDFTYfBz/I+o8l1Tlui18RVaRJPxVsjm3
/Ydq7W6CogQB4erPs3p/b53atVObEdaac8wRqrD6gQnNWraJ7U3y+f6BF9z7IVd90fnd5WiddXgH
mWPZx44PQUz9aM+/lad9bNg5UpfdmMUJCnZz0QzOyQ3mYpS8Z3XPZl1f7NE3e+gP58v0iNFOpk1m
eIFidmXZj4NE0tM0K4QkpLTRQoSQqS9sEoR9wCFb4Cu6HdZvuETLfLYw5ptZjxQUnwNMFyaYtnYn
yx6tv9muXyaXOccTGrGT8LRJGF0EM4mr6a/yxCTQ4XlfC4lrziOQhqgoDs3NZoFLJtPbLjqJYSf5
FvZr8NrWXhIScmTBJdtVmfFBeaIJ4uB17rGGLeFLIQEkA3WiHkNlBhepquav6Vk9ADxhYQplPLEc
1vTPZNbgds3SYM7IOdjcdk/7HkJoI+rhqNIxrW5r04eNtCCLbo97gCejZ7UlMJhd6UKFZmI2qY5p
jCbMHyEJe3we1GMVlnR+k0aZEhY6EhvqaK3MWGxIFp8WfUg5s1MSeMvAuovaqcOR/V4km/GafKWf
B0NbCsedFSi+MOlyxqunD0hzvf+MYOEH72W5w0somsEdimCvx+zZ69Jys1Di6phw3tLaYs2oBdKl
YUfAuoJwXCDFn3R3+wDHimb9SQMhDIsDHPz+VCzggmSYNvytLpRo0D1h9DIVshnWia9Sm7MbDICR
U3ST8/eBvAFKlJyyitxWcf30guiaIlOZSPv7kmssqEPNQ+c8Sfcx1Z4qVgJO583gQPwmwR0mUMiW
w3AgwOeoWg6/nDghcOhUZ72DectqOb9vjaM+g0kVWuEAX+5pQ4aDw37iqOtXycV7076tX0s2W5Sd
tS3IxkuC2cYh67SLc6w63cSd1+ywD7wBzEzkg+k2UIuJCfotvuoV1Lvcvi+ertjpXkeqDbTUsOh1
H05sB7b4aYRE6IWk7uJ6jMhGNe16rl0PkiCck6085SQ1/WLLQcE80ElXieybFCYwhpt1uc628iKj
/6L2tGPko+wrqlhD8aA5Wz/j3H44ROzIh+gaQZDMHSAfLH5h++HT/vtyOhsDWrYC6OkmEolv9Uh4
5m8ZtJyMsJx3pjAlTvzBnI6QE7bb95H/P5aRKx/7vfkBBbzasLypDLa+0GEYfnGMfNENySyB1Rf2
65h+uC2EbuGp4nYf7RHPk2y0zqDL1X6hT8ZejUjgq2CKgA9pDS91grYdHn9BKPGMVEDpg6XeveMN
TxKS/XYauHlf6rGGD+8hhHNfyAXQ2kBc/CD4ULDNyylc83cIl5M2+yH0cy4ZuK83nS5vfZV/9CDb
T9oAMjMW/foZSDuCahDQVNWkeDIixoBAZ4H9YKI8bX/Vu035+pxcsTjjbGsn7zCHaekoe2QpkOWH
JaKmgo0gBC+3s/ukOddz7Epc6yAjVjgKCc9jyQEg4FFHXAZxPXfIZvQ1G0PfKKhtuPmkhXHehIxO
FhR1GI/XZ/ANjEw+TKA9th2sda4w9pFKwYnC2ULR/cZmBy3IzXDuxweJ1+HzOuBoCiXkRYcnXUc5
8AqnlLzFP3KvBy1XADPzOfS1aeEn9rDpmilaR/SHWJvRJZNeE4Xvt5PPH0fjE/HdmdeTdjJuz0IT
gGGOLYoA0kCCx4mvAyLigN+65pbxFVeR55sTQ6/PY1RA1ZQ2l0gfKHrWQTsrsX0/KftsGUOoOyBx
ypp1QUoMHYX/CmFdLpitbZOddXrP8renbpNsipe4W5IT6+RTPCAn2soieMezaPxBrMFQAMJbpEtc
LwsSDmiOigZPSJE/gyQtwRyDBE/KmT8GdpzNIDEq9CCzq87mjWga1fka5w+ah6h1SEMdbe8X/LUb
8BkGM9t4ERPIbjhNG0ABjvacHpAhabYBUCQNAy3PRI0ob7mqTzcZN0cRgmbin+WkzDCYu5zTn1Z2
eBl9nSAatpZYKDvpDz94G6TZHCAVX5WAQ2FMTcS9MxKTeJ5hq+x0lOG/t+ek+zDAIvpvbaXsGsGQ
ntCHvxDMIqnnWnApjW4YEQorexMlZOXUH49jvLbilT4fe6OjZUylbw4eO9GFjyUzNuq/eaMoO7Xv
fM7DbnOMZBgsuN26krxC+8g0VBBLCO3ZeGa9XHSbceWTHz4dlqU1IRsWfJktC5OhaBW5CQJwiLfR
562Zcq7itPGlnGs33r83SEbpbq0l2fH784Cp4+R90QLYWN/RGpwh3pgs9xA2qa0hTp55L8amdl8z
/P/mkcsIb22ua50BKZKSIxb9gDMLiQugIgtYnOqNbItE1GHaBL38XYD3RZzGxZH2AVEtuBZE2qwn
ZMUwAEVUr3b1tzcgJify1CNPkCgBrHti4fec0CCeKgeEpTrlPwoYhUxehANsCI38GnElt9M8iOYS
IRkHqKkpWQjfnQcgxmnqXiGZyksudVAGBpWkAT0n99/3RuNY+eY88pEeFUesRjjqreayZCTbp10d
WOMQt7wWfPwzj63yAIE0FFSE8WAnSgBYeubknpNN8IwBjfZ4weFLBACU0e4ybysczon+DFedh+MV
TeQrmtrEBi+T0eouCXTV1/Dk9SZgfIqdSkfKN6q2aBZxzLDoOVlbeMvj7U1dvuSvqhA03zFQkSoU
fVd99fga0Jo+4VuCs2l2Nx86AkJS+hjEsAsUGMhed2x7CMFYsGY8JcstaOvNY7p8IGsmg5QzXvQE
xDjJDsQq2kdnENYC7WHHSAyJMldx6cEaA60KxsLtZOAMgFfLBhXoZ23PO1IXPDHcNT79vHLGC21P
7g5oc7qwlu9AXunMAOad8wrudv5jTEfi4pf9S0fXzTwXZ8ZJLuBn1T22Z8V7rJM18O5RcuCT8Wk6
lhVjLAT0Hzn2S5MG/mZqMH/niO+Q0sr4xIIiM0lVzmiHOU3r8+iQoUqHla7pjNYprhnOuqYdbyKf
5ZJ9LbYTMEljqlbUZxPU+MUtSFuP0wlXR0mbatq0+jKhIDEHL1kOONtshg9gmoR9gKG/Z0ymQfAq
7HgO4G+1YEE9CFEeO3gFi1SSp/diHIHvPJFJDOuX5bUCbz5zClhfow2IfJiiS3/1NuKXHl6GMH8y
PtseqwS2KcXCbYieCrVw5L7YrjF7Bcbe3r+YDStrApQWKFzTCWI58qWviFOtCZqRK2JgQk/nEhoL
4VbvYM+o7dXPwXuhyGN1mEcrDKjx7mQzmfQu+zCkAnYgwmvrbH7b4zFOSAZSU2mnM8Qu19Vxzbq9
YX/F5eC2Nyi0P9IDo25CO6d3ks0mFdkCJPF5ovrQBQZtMFbmkHpo4KgU2ppWMXHeoMttNb9Ffpxd
FNVJ56xGtz8pYOuBkFDfVAu8D54ugDEs/2oJGQTPHpZCF81XGL8cxHns3HoUZtSWUOHdF/9DCLPQ
cJpohMsVYWsEsCFJ/CJ+UJtXkNWbadO7hlfuNaoJc0dmQKBfRx4lZLxXlyBNGManCyYREJdvjIYX
ZO0c+KaVNdsbqxOVhXKlYqlu4lvQPobcMXHXj0buGM9JdYuouRwFKNrjyu7uqOghAjkDfH3ViSiX
EefhvMqx5o21mf+WNjrgJ1YQUOYRI6LaxanC8MvnmTa0/cJ7DM21ddC/0SvVokqOscL/gXzGwpj+
IIDfi/LjtYBR0LsIvZbyz2vDZHQaf8rwqonQsKEnuerdEmf5nJegYH37JWO6HZzUJY7z1TZsNWqC
ErqOSO5jMl39nam0GyYmlixuZKaMtlg4PU4gngVHgBNJXaFzOzznI75e0n4Z9LTs/o41uK99S8mO
hxT9OfpYmAz5R9rYjAKxAmCyTWDh+MT1jcMVlI9CXzQ/EHeYzzP64lLCjKRzdEbyN6wrpryVEtIO
snRc2w7EiTN0BR4c1zMMeIq/gaMq3GDwKWcLuJhnQPzG778tZrmYHKLIIWEP9jgoRbY1RxuzmCB7
kNlCGpdPQtlIqG735mmnyg6ZBHcuCMQUe66yfl3UrZotImoyIZ5GjoHqiGKuoxjV2Oy5Vse3EALH
lceMDvhkJqtr7iWYw2MgdWcsI26TKLm405NTyxl+jQ3VHHp+6mjevaj9rspV3bA+3RRh7CgvkR7w
PSM+/ao/CIe3PKnxOLX5ofahrG4BCpdp54PDNH71wzt+OSPv8EZ3WhjCdqKxR4vmHO1/2Ls3pxPL
xFN2Izjt0bGcdqrb/zAvZyJ4fwZpR463zRQE29ckC3rX+uRUbfPA+sSiAX0Yrm39mnSAz/EWF82N
Gl5vAbskfj5wTXawbx4s6yyyiauyZnk1NmpAsk6xY3413qKbw9ypEwqtaE9ViRLuxVskX3xmfUGf
g57Nhpu/FxCsc4cJIXMiURgFzFnsAUkWmWp8icNJZ/jHSFu+vGaMKXD2C61p84HsImThSeBPOIQB
RsKRhKWV85RXjzXWHbZ6eAfQkUbIO12cUBGgVdiX3X6EKYeLfz2WfFrwhgDP5bWiCC6iGTtx8iBC
CHxkoRJ8TFlMNIuCljRm/wlaYaO3SAY7Vk9s9Mll3PsavS21Dgbo2CmTNumb5LzlX8IbEofp7FfO
0SMSnTIZ45XVwA1gAjUbZQtFgsEkdn/srguCzDwaAeSg3oioiTGRG/3Eqt1xqKIjmVj6RBrPwTzv
cYoIVXgsCdgc37xhA5VojBFKx4h9gGKCHZtDAOPxiVkisvNBkGfKHzKWz9WRDVLfZctnHTB6egKm
kVh+lN1XxPElnseu8GGiY3sv8ejjW2FowZiNpY0tQHsv7ydrOXZKTO8qR8P+gPoEMGUqMaoIoylh
68C/SI+tr5w6kE4SAe14GqOgEXoTVLDYKTqCPOe8br+I/ozDA3DwwLCr/GCZpkuJdL869pgCM3Le
GERSkbmEjnH0yfXwspbDEoUf5Vd1onDrwCu/GcRYpYtyc+htKmz2rQEHRXk+sHPGCy51iRABsfqy
TzI9xcMFAxN0S0R24D7F9o6hN98CwkeOJMdmQvPyblxmv+I8AHXnHBHDjMcxD2BatfgZAI+837CE
AlAwgJObviJryR0V8wqdnTIdl0hxQnUaXbjXc0wFuGtr8Dm5WtbrYutj7rw7qxRQx+deH1wEWuSu
5tNR+DT9UdgrNh01vT1S8Vb2ymg1HrNQTR5sm0DZJIyYBD+QUoF1xGM0n1DGb9FK8nXjipz5j18V
6Ex7tJ+lkC1g9Ie6CLY/AsaRidwqIsjUuesezOQHICIzBgzx0NbRmtGexAHd1EAaDpghBZSB8SUY
fcT6C8WgdF/f0C+keUOAFE4pJOMysNHoS8fBQLPQ4+XD2JTWhPndyGf8Dw0EGl4jhq5Gcm5PzG6U
bFYyItaC4vHBO3kVPuSYN/Z5uqd0PlIvJmTREQ5ums+UY7/EcEyYFY4OZkxtJaLIUmzWXJjDJqZf
ABU+413S8ez0TLy4dyyQmZAmiyMNxjRgLPD2U3Iyvix5olLsHgxq3SsY1zKZaa7YXff69lm5Cubs
d6hDkrBWZyvaxF8jn1A/uYe8IhzumOMTwShUVkUYFy7cjuq2ktlG4WoYQoMdGtDx1GFLPAA6X87O
SviImBvQFsKI2AhXKnUt9pGttpLent4GDXtPQftg1DMpAwrRlnK2UmXsDJ5E2trQnwzOrpKbmHXj
KJzwMpK2tJTDqDs2A0Mka0+mApY87Rh/N2ord2zBO77RFWC6CgEA12Bwgx4HPRxCqDl9PO7fqYvR
ookpnREGOWdP3cD19YmOxhgqUfpAyi/P7qzFvzDhuhsJF+WBLXrM/ghlwgRWxKI+wUIp8QXpFDoY
RC++YJbcW/EVtTjxrfEJfcDPYKMYLzmVsFuZ6ysBhSXnDlgknio0AMwGi1XCoKP2qBVqLYSVhmsi
hDUtDhCdRbcjvCZlfGrurHfdoqSgipKfhLTFBu5RmrFRwZmGAJchEr+0OAA8hmr1gkqcWvNGX8Zg
Umre4XWghXnNgJyND4bNOMZs/BuanEHasNEuYXlaEPPRxyiObLkNFYnlEqp+w5jSYEbiwcHgCxtj
AWthFyQ6zRRHIJiAWA4IBmSvM9PJ9hxViDidAS8dGmHUb5IqvDeOmSyGxkMmObzCFk52jX0eJide
Xi+eeL4pyMYDhRdE/LjO2klVB0MTpuDuZIektnJfcmXIT98kVYERB0QGGJmLWppGoY6+aTlAKG/n
SJf1EnGnq+rbeBbp+OSJODnyejImOhP1IQHqLaTYjdurjDNPMRnqxYiV70DAz3g0JSMc+mwUPD8I
rBHqyRYu0RtKlwhJN3vs2Cbw2HX86VDtYhCzR3M8YHK2bk1fOUov902eG05uKMy5Qubok57HxPDr
ev6iO+mdZuySztKHNQ0bNnQMCDYZkZ+zZnYHqnmLoOZk04w9FYUolzG7FZpCjuyJWVS2SHpvvB6P
Jr/q2dhjiuBJ2DVGiySzpTx4ZMzujNXIxUuf+0C8Z6KrXBQoup9g0XIAf27MAGaibYifw8qe0uJt
G3N87lG3I8UIZDxqAuatPLcRFKAiSzUKZNZ15PMcwxWEB8zrEO8iPb5PsgBUjwIIjmR0tt4TNHUb
JFg+hlf19Eq1+mZod5shGzDheCWBnoZdGkJxG7wHPHjOQaY/eUE4dhEQtsI6+0mACjnQVM9b5Vjn
WC6Ew9hpfjNrIsG/noAkRE7CruebjOUcPNDj5fuDxPBqzul6eO8g0SFXRMgADRiKIL0wnTRq2low
l4newr6LJsSHMUeDL8yPF4Zjba+WMEmlZALToyqXnGT9WEPqKNbRhsXJS5f1J1SZ1wVo2KcBAigQ
4Ae7Ocs+5w7ziw/BbV7KWB+7KcVEiHwFmK9x+k22R+V1s938gH3UBbqNupQ+8Pcl5agj7xcbhpYZ
GwDFc5tm31D52RFu6qwCG8VDElc9DowLQwY2NzLXeXdI/Syo5sP84T4U5xkqX1WArFkJQd9mb7yj
EDwFkCT15zaDGsty/ApEBjvsMmNJIuE3hG+KkQaXRECTEjbPfvQppYwm41W+13zJV0PsdGOPut2c
o+3HN69Bpqv6dB6j9JwN3wUaSUiaZb/BnDW/z8aIRCBw7ko2Z0jgGKzjsHUwSPUh6m4SH59fwptU
KafPY/lr5naH9WFr4+b9bD8rDKFegnHqkshr4Qw7qReQx40ninJBnkTIPgaOZAxDqXFqd/Uixbnt
U/nRvqr9u53c921lqyuYNDvTU914W6H0/mhXd2DwKYA+RTEthu4NF2MGbzZzk2nn4IlFsW4IbdWd
BeUbvfAPrAmYGeaa2JDhxOkpKbNVOzdwRreLM3TQ0+Pcp4Jq2+4e6zxsL9jb6SKYPN0SY8HRJDH2
SJy78H38JH1DdW+MA6YQcFzkthNjJvuUpO7rSk4z7nvjUzSXTxU6c4zL0JAEie5Bt1VQJ6VOU7vV
uoTXIWPo95rDoqvWj+DCGZpTTwvphYZtLW+MePHeoxgfX4ZsFZtOPZokLpWoLDDgKHOuXIk4DKPJ
zmyTK/004Jk6vn8Us5adVkCY+mOe6aHVXcvWT1ufFGscJCR5duu9OBH8xjGMk132kRGyRp/KfAKp
LAlXs2JNhCw4KXPFC2glwk0szcwde/YZfxSkg+3sxlX53uRT+lnCSeeQl2aql25GW3mrXM3z49Re
IPH+U8vgWmpduAqhtr0aOmgwI+XhArW6YfOBFYZoSLDgjmyWZMFw/aTEuI5nVDshGKkQkiY2C9Ua
ToVvmS4VQA+S9oJwP21XSnV4MySf3JbvGafBvl+Q60Jzhoy7BZmEsMnFepFCM3x60nsCo3t+EZaR
lvtySfGd8e7ZDNgJzMSH0mBXNiXhAEXnxQJKSr0z0CEPQbZDNrtKduMJDS7UTz+pvMuHuWWACfYq
4AMaWsAJTYxMTMCyQABYiXAhgK6P7SM0R5ywAQiGC4T2h8236Gu4vXG2itPGlj7ZeIo1S85wgebv
0OuY+Kem3JGylDD7+hM6s0sFhPgDwcZRC6hGr+1se8XFJADaXIO+V6DZE8zv/fEyYfBJ9rt7eHgM
8WeAgaCxHW9wHMrMNNSQDAWfWad/27Pdn3AR0p3fN9tR5d2gep5Ga6JTej18eBljFcvPzzQs7e/V
8DCHUXAit7U/+6GUQSAkFCdlPjt2FZvqMYdpbNO2o0T/ZNRrwXNpTjI961Jbjs9ZkSNzchqfwo6y
HD3NNCcgMvNkmGSZrRJANdqPKLpB28iZ5fXUiU92zQOjvkOFpGPXnx6b+6bFfxOmgWR3TJA5c8xJ
vhpKl4pp0JjaVrdr2+0ZEbuEAv95BXOaM7Flu8Nz5LWV33bdesbIeWFVNWAeGtD+GHx3sxGuuaux
l2wNr7awzWSyq/ijIL65kp9GZ2gqEdPSsMMR+4dITxnPXySUF6307rcju7O+7WZMhykVTdek0YcD
dYklHP9J+plGRvjYjA9jbTOwIT6Z5UyeWODQvqQLRB34fsUuaaNWVoGJ+/l3U9vaC9TAH0c7tSTR
6ev11cAYpT5JFhGDjM423ztV2WMgLw3IcaxlDXJuBoOyvz3Pj5tf/VLJvTqSWpJthsWhery+mB/c
GWfiBcOc71rTmkHwxVcHcm+A3SJGBEzczqR1ggex1noYdW8BjTWXISOuDOo0/ZbcO899jLgeMDo+
jzgE+xqDlG3zwBTtCOcPJJpwgVtIC/napsHjyNxdctJvMJzk640Z8FFTp3fDBph97otDT3gFs9/p
jfhViJlXuEzvpQJ1fjYONXxkS7SfBzBTSoTss1Dc3IVtMhpPhx2x0QbTlfoTRgnxtIXL6cAJhO35
T4nr0sZ0o1X2ixUZBzCBv/pw+ASj8nh/OHiHKVcCn8q58JrZWBhqMkkHoRWdaEL8kZ1+VG8/mZFu
RWRztTW4vqBPf97OljmdlrUNE6KAXYMyBn5Se6ztcTUxI4KpPAZgw5LWnI/7IZ2j2CmltZpT41go
Z8qlVYFq3Q/VsKpec7pjjEnfmBIwO3lLqwhfVwnwsvoes8/d70FRLB9PkcvL6YtwLfF6NIwS5Vkk
rFm+BmzQ7lgB9nP1jzuCH++DjohSO1ri6qZ/qAPCNPKut720TrlKCbo7vp4sOPicUlDl9Hf4wRN0
a7//koH7XTS7wV7h/Mcr7PmdfmB2pDFGQXO1JBiPV1MPQzt/aChZSmBhb/Rcv2WPS+h5zT/g1RIw
Uo0cLcX+30uUTY8i474j1xTsiMFfapL7+6nH29g8JO1XTolQ7E0ziMY0l+unvq3vnyCCMf8FrX/P
MpT8+oyIj8b6TOVdo6OOaS5df+q0o/z+kgy4e/fDPV6N2m3SzeMI9wA80e7bati0SdAMc7gnT35q
dcehXT9HR0NBs4JA5j4cK/0raq5KAssD5Wz/PdTvyTbhc5cP8Pvh0udbTd4pHQIvFweuPMf8JvK7
dK2RvESqjeEwnmb3ho/NWVbHzguKLSEeAAzEsL5pt7xiQPbgDikZu8RSBWo9l8oApD3TZ8aAmnRa
g00pXmwGOoSPbGHAS5uqoGIGi4NNIssIfGhEHhLELuGDZQhjK+YnuGFBLuBJYQDgtMOMVH06CSDl
uSNWnuiM3k5K8a3gjMlwub8yrI2JQYQTAT2XgHrSvRAF4MXMtP/ORiz8tTDruXf2iIgxy5EAOuXQ
6KH7HLEppuiCQQGoRUSlwyvHsE+QATKqUOd86SbgZ24zdsl6Z+CNsOsYU7TsoMM8BfCv0QsYCJAH
0I0hmgAO619SlUj5YHyjvF0BHjKn6uxBt1WckWS7yMUQoU7noFSqRiTeNBqo3SYV9VDKbNgl08Jg
/AA01ttVexzgVPc2n4oYDo4Q0xjw29EUHcOgoLN1GEhRQkiurs8JmquAaZ/hq3EjaK/yjCaYY9Bn
HnNYqqxxRDyEm409GL1Si4rBpbrPRrM+DsvEx0cHg2oK/370oyqHSD298YZIznfrDGxhdvtGgZW7
Hu6b4n2UzHlvrB+YsUAFyGbW9m26GkbSFPPaF+BDAsaI1mwyftoM88nmIGPkSZZmI3goAygnqp4V
vQJN6w3Oo/ckRkNx3ieESQnaXjTw1NSiPgD0RpeXsB17BVvjTvphCkgFwx1pokpRg993OFrgX/W5
gDQjAtFTXwhcBwZDB2KhDvGCIB6dAbYbjQKAy8cMqDDu9+Oc6IGx//zM0AbeeCFOh49iBXBxeyM3
2T4XWDbMwDrhcDaEtzgY9KTAotDUuiB5BqhdS++pTX4ipqjMIXIv5taDkU3XANo0X8ysCYgG0oDc
wxt4VWTI07Quf1gZMKPEcY6OYTQB3vZrUHAOFGj849IQzAwH4gwnACZCxEw7ANprwxRdtIcNOjAn
4Atb3IbSWMgYEB+oWyFyrQAVbNxhBwpKA0kumGsge9rq8ftgVk724yMchGe1gpOZvrLY828PFgF6
6kTPPrWHGKqzEJBdYkFqZjy4qFVYtBrD78cMcJfEedDGEsqiiepcqIKaHxggXaBidcVYBsIryh7I
9A4kUv+FC2GPhXpkfHbSVvk3pD2nAJ80iICpU6OZgz4DShjPyddLDkwCmBQaPJiF/pr7HMkdffRO
sdRwoN2bMObms9FzMnkFq2DbMxIxv1PhrhEfmGO+mNvI2hkWAaP1KrOAFiC3IcE0JJzmCEjpFnH0
OzZqB8sEZpSjUViT7Vtfu1uQL5/Lkp2CBKliqf8WL6ePP1RIVd3DuUGbiympAkqsSQY7Bp94eIjQ
jOMPMq8SFaU/PoHTgR2QAZOBFy+GaqtYm/fIMmRCP2KjCilS5PhDH1E9EKmCTxPC4a1+Q0QLEC/Y
W6/Wy+GIGOys3RGwDbUXlTaLHMMnihnsITCDGpDLUJ3j4gsmDrR4zTilxs8JGOi/H4KdVb/NmOkV
7U7F7ApTsiKQQmPX5za5SbT74JTKumT0z6JJ7sTJYm3+o2SAHr1ONGasHvRJvDKGW0xDA5ZmMqsr
2XuH0LNwDse1PqyvtN3sCjfQntMTQgx10JtUUxRIoh4B/zunw4nN+rYu9/x+OQ8xGc22D3SEEOJQ
R29wvvZeR4Zd+i4eucD72jddhq0F5lwP8GkOMNmaZcxrbPB//P/4B6Ib7BhbXw+gJ/TzHyGP9bT2
/BOtB4KL/8xZDrGHcggNmmMumEYsG7+juYQnMZU4PcFOU2VGK8alOkWMkNjX55QLaP0Xe8Pcknkl
F3b+Sa4tFABOaRYDyECc9lNsOMg+IfZF6HrBWp8gqc+A0B3uhRISISq93L10UFii+cciaoJe7UZk
Bb0pSjVyVJEtFyuh3buFMo02v8Uv/9//VL9EETQrF7cQ7SMPE3/+u+m/u6sCKKg9lcSAv0eJR/7v
0bTCPOf/HsLP/t2i+uJVbqGKjpkxE/dguMr/EJD/77Gqr/oITMUDHn9/iqf//3+zsDYeLyp+BsLE
vVT/z3Ol8cQzi3fy30PBTMOWOaWXIyoUf8okFTHSNtYprrHK/ZohleVH4gUaj8yDv9/iT43ECvF3
wS+0pyfVFvfjndnivtIBry0iAvklHvTvro0n4eTVeKjBvcK9u+B54sb/f87/7nwLxSvyGf5elwwC
Xu3fK6m0xIXbrtt14eaO8fd6BbeKn+dOtxV/a07ugHXzZoj4UG3x1kz4K3/PBl+BlZsxVgh6oTni
ds0Bdfnfx2g8kuQ91RZ3Fh9EPJl0aDyi2vi/6ounFvcRb/vfn+K+7e7f/VWf8Sr3qblNHJSCe4nn
FreKx4n7/fsA4lHNVjyHeH3x8bh7zoP+vfh/dxRP+PcmOarkax/Eg7ttuxJPLx7475OLn/57YvFR
/h0ZwQs4lDE7wr8jwouvxctwhDMOhWozauTgixtHAncRz09S3t8riA8pblAoYP7+kfKZoD7xcAxA
1oarOMNePOTvDfMpum3OQzSUr9wN4ziCIv4e8d+b/PchxJ/iaVNet4JK9veUJPzyY/GU/14i9cW/
3nu+WV5QvJi4lcgCvm9xYMUnlTmFOLv/u1jE6SZ+/T0/xgec9mnI9r4vnMJBfsfvYYuiCQQu9WJ+
62Jf983ADBBx4hqGjB6xa7JqAa7yhfhZO2NQ/d3OTELOdOSA2UmzWcFe3fF939Q4+aUuHiksPA8Q
PgLbEEthsm+4VY7a3u7f5GPceUjs9WvZo+z1il+1p/AOoEmAxj5cuGpUdQVBb2zlXKbJ920ERHu8
d8ce6Ut8aODksJK+fKSJvvhTD4pL7CHY9xAk4n3//7+g7uJwmhLCIj5c6hmO+IXbKi8l/nfn1n+3
/fsJMy8Pp3ngK+bmVr2WkFgNX3BbKWpLjI8VKpcVtI0xZQM3Z/VSMn+fybrIA5b8urQrWLVISACX
pT2fWFpRwsNBsA4EyeUfUrLVjACCkOm+l/W+hEw7ZZiTQb2G5LtjXqyGdIgPv2OsBRWNlqecsDOg
0h4sWzZPKERhlOpzclgGGIo5yFa+eS7zRX3FntZUHbqPEu4JXtYIw3fVwn9sYNXvo5V2jVtBLRPM
WwLKP8EWqpLyftLty9VohB6FxniqX+giEco0zCrJZTTBpCn8ZZmBPt4d05TVgnEd1qK8acOGVIq2
6XUcjSdQm6P7uSW5nf2eZvoBe5GK8UkwGz059gQgIQn55CTDexVbLoYrtBu/78/XMWMbg32WEW4v
nDXfnC1Yk2Inson+el+AYOYeKlYsEc7FmGVM+5d3g6CEJ3axbqUF1HCkOGrJAfKsl93VNt16gku8
MTVgBskhdQFjYYZXGP9AG1Rhpf2MOSMfREM5lBCYjTZAV9QatGkbDLZvV7otQAUjF4jPy+CDOyWQ
/Usz3XqOfnl6CwE9A0j0hICkXnWRtw1A0UUnTyT6xo9n1myZR+R+QhohuDQMnQbxlTK/fXBo0afB
LmeIL+bMZNtOcbXAoQJVnQl/KD9AECSfopkXW4lxBizUdb8zP+rACt+HYhGdeApRQ5aHDrFFBIUf
ZnqITdwCWlyQz61Djz0rVUiKWVnvMp30O5i9WMcAs4NLwsEkkDugkyLyMZqXC8wpfC3UNvH2Yq71
PWkjY69gYqq44snJQXMtp1z03zSq9RmD7g5u+We3jjfytvuAI/hg1g0CI04Z9ZcaCVCgpxJODEW4
vj4z6Rdf5OS1HG4fsTF/IYQgvYUeqqCl8CsVB1hMeYgwFlkYobLnb1gPmKl22bIjpRT6MfUNp4YE
APm0YUQBUsDJYTTYLnA+lTIU644QTzPt3XYYk+Hju5A6WDyQNZmHyQhIiLeARgGADj2xfJX4TU3p
Voi/wTHlDMAf/9x+QIox36ZziQX9jNUSeiSMyQgHy226eF8qXJes5Wh7+wGzp7HbYdEsgH/9DGmU
2pdmqKJ9eLo8mmYDWy3hKqcH9E08GO2WPOX5IayLjLH2wryab4MXYH50Ac/PqYnBqWxrm+2od0WP
xoSDaQNWTh2zcd7WbSGyYCDtIaCHn10ENWhH1y3g9ai/IEf9VQy1nq5UYM8N9cbXpdn4kmAhMrZB
u6lkwU1iruWIJEmmiFDU1GzTlrsUrtFrrcqHf//oTaIVhkvX+j30TSAUuEh8URZOnDCOX6uH7PcE
p5oAvNAKtv3wUWaztx6OVV+wYQx4rLAYAmUcL2kWDXQmiGxpzgl+YfDDqIdoI5O59jnlmvfTzifU
VYyEYPUwkMCEHNd/lM8EfypfMMQSvgJIYrHPoqi3Qd6sBi3AhxbmWJl+myQfwHQw20VEJ8eKCcuB
L55vU1+/N+b7o33P2c/yD/W+YVJK5aqJspWv/87wjbpZB71aoCIQXCLSvRE06PM+u0otiV5YJtwO
MMJIz7YknmxttaCZ6b4BDlVul5G6auhd4x8+ENldgSS5Gg1uKyyYGTHmIy9izXydM+0TgISd4wqa
ZKWnmlToDf1RHEimh94DmFVftXLIbtDhdMvIfD7kuHFduBLkZb9q+ykLKdITUl1y2VUb966uVMvm
vEaNIMFzLLi+nsIPToxbNa/W591jnhqOuY/lWdcsekwboJmz74226vZe7WIMI9Dtk6R95kzU3h62
wnpxiLUdC7eezfDw62jrtF1W2GToTt5J5mCeBrDQmfMGqkEHAcdnfMbnx+0ikj66Lrgl7GG4WHXI
e7mOckZEZVhoB/xPJDAlVMgDc1sSRXcYeeiM49lHUcibcwmLcTro+6b84Q8CTWNgC2T11r4nM7h1
oQcSL/2SrSmWapwGmMqy8Wd2rp2EYbJk5/r8KadBqaG2zEvJ1sjo1AFPNIaVyg2qeXTmwugFy23f
GHONedr6/zg6j+XGsSSKfhEi4M2WBOi9FzcISUXBe4+v74PeTPSoqiQRJl/mzWtgK3NS8TpiiyY1
hzjZkwJUeP8TLiLhDx+MqFYhaoEr4vWLbsDWLBxpJqU9+I+Ipk0AVrQnGwZjxh8xQLrkhlCLANSc
DLRxKgZKtSY9LXEvsBohrXE8tuNKsA4ZIiprVifbyf1f2w79ofPgJnaDIxj52Uv0VQihu3WAsIrx
RURqBsWqvEq1v2lyfdWSVqEkumMF6VrPkyt6E0E9hijFVd4hUROPfCXsL/wwz0NonVGDlfg9gDuE
QKVtjFFlHewwP8fQRfArFikRmcO4a/dhce7CcKMF8rL5CIpxYQXtN5MEDMhO6TwYPhytvGU8Fjrn
sw/tojSLi45P4DoM4JKQmgHHIIByRkRk9KgB0bK1GhqQJqdQHRM8GzG57oFUp/yUOGN7kh8A2Tba
3c9OlbSw3O2I/K9YFgnXuSTEijVtlntsFbxdz7gL/pW06NmX/bAS6EPMdi5V3a7ryTjBLWEwvuV6
7rq/U4xC89GDBzdDsFUag7ZclikW/yy4B5OdBhlVaUVmOCEffYHKwmrXZeMzAsurFjMB+AB1uE2y
C/einBIc3HydDu6RSHWjfog5QgNvU002jlJ3auSn4ZrkaCK3qLZm0fAwuKswZeUfs2iJLRY1wxl6
Vw27WuYAM8QWTtPVd8EK6KkUKFYokkrt4RNoARkpgydgNg8VRnJJHfL5BfR10AAJaPxGEr+/WRZX
DVpW3UJgVNTvDnlMnehnl4+qDwWBoxGIm/JTtiUhIAzy8beCaCJA2NohaEeMEP7q+DmmxcZKo82I
QDxs+kOdMv2bmF5UxZ/mbUVaoiGtDsng3STBHiryx7IBYojUf/lh+NRa96HlIg/gUm/yba6Gp1iD
W6YX8SqB0WbidVUd6sY4WQKfPHMdraqeHkRKcZgrmbjqiVJlPVNC85Sq2yjQtXgM4/lf2qJ09gu2
Ffg4mPKyjRdatCv6biHFO1dMXolCA9dXW24T8T5IXr26oXAaZ7VTbgkYOShcgvuAZlKx/B9RDMXt
qGScAHAxFHHT18aPqZpbEQiu76Jt0U5+7PVjiAjcqRtWKsBvTbYsMC7SpGgbqZCnIBQN6qlBVU/X
lmqQ30TDtqTEqTswbKOhOGH14YrrRrdwdLSOIuELFoEcnQytCXwffYjc0Q60jwByk4LSfMrFFSRz
1Vruyc9FZ5/gIVawyWdIgslWRCiuknoVJu+4FNZD4LHsxJfcsO6jkN5UE3yQEIPRDiowMhHyGPOm
8IBiLqpIOHXUKLJ4VQQ2/J67zgtkBY+irFdWJv80IXlEDb6QwzLJ0MVpgLhxdIw6SA5dTb/FXfcz
axM1yjKSY9sHzRr+PP/aCnM5FZZqH5Hrh5tI6dmDZv74nl3CZcWoHnZnhdYQspDFF9pjRSSj1rwz
/dagXR2BDXOhcmTvN+79ZRAPG50kaBOmUNHsY/eqYXJO66fH2rowAsDedj/GQJhtG5wEzdhFSnYp
82cMfGh6zLEJAecSzD3DCdWWhEgRxY+Xk4aFsCFNSDePw5cVCP+6kPfMrHdCGX0lXr8eUmZYIcZv
WoKfnGEN2DbT00h57mNgH0vCg4jXaMSWpQb9jirHUDd1hB9bqsx7mhGzz4hVJZyBNrhG5BJDHC3p
QytWh57x0zQ4Veb9hsaBVIFT5r00g7hUjLCCfu/qzV/MckTc99gxTU9sy0LaTey8w1zDUhzBFBe8
v1fSZIJGXAk6KLECZ1AbF6kGX7DYRJx3GYyPzLviu4lySaiqY9PDPTch9ECFG2D9dhkapG8gUkUn
b8q3Vo0qL9AqDhbtbHg5qilFGbKi17O8L3wnZtus4Zclbcr6LDHkddrCMPx1Leyj8WwZ2Gl3W7HC
MAVndOOYoF4iMgd0TBoQqiqdE4hsxjxCb03h0VHIZdDktkeAy0bWw9/JxTNnlGx+gCFjFxPwFFYf
MZVtIQiYIfnos1aLfiNYoiF2sDwWbWXMevZtDa2t3iibqcr1ZriLI1agiU52NQqDfWy8U7F5CPpw
QUYhZPp3rCDjL11SMmRxqcbpl7dRNZjvGeSO8a4hYSOMnFmMQqPkXI1AdcqGG9BHcHjbv8hoTh70
9pDXScFPoWjeuGcBc0wfATApo5KlvGJ1R7hxjZYwG7gibzPQ3iz1tBRq/nfUtks2UWqQ7/o2sdtC
WPSG56TdPw2VcxS5kICxBO3qBUxnMZdZrcJ7xGBr6i7Uu6xrCI0FmKHnJiMGRXzpEaPpphbh3fd2
Fn38TJtFjNdu+UEM58dnxYWh3vlYYSSAHe1nLP2NGQjL0BIPFTBHCDFEabxVwcPDYbC0ON8brr4I
tODRsI55/1I9BJEMtOqw7wh6zQNl66naNqgA8YxfpZAXIsN7zcI26+46BM/kn2J6O6WG9EHdF6vC
Mcu7NXnnqjG+GIsmUhw+gyUjGU6H21TW9SLc9DjMspRSCYjI8p0At7JpLgXwf4oQsP8bTBLyCC1t
s0MUZz8Wb5hPUUz0+FRYu6z9CSWfvMifysTaCZS7jd9RGRzHsoGqI0E+iL3qp5LfVaOuJNFcBflW
U8sKd9eIRjbAyianMy/PmaEf4K2pKENFUI8uPYjwwmZJ+ZFkT1k0krY1GhZeA+lnCsMANIPkLWqL
wCwr1vzGQpfOHfa6NYQmIVqq4tI0kXAUwmlMWViYSIA2pABoJJFXCdqRumG/uVFgCkQV44iyyYl4
w5DClTc8eR1GqIEuLD2EZt4BX6Ou3unDuy1XmRMW2C7O+NSLBHn8og4XbvjAoJaDvYCoS69DemLu
GDGcVGZuq18EBBbnTMVm/FvlwISlgWLeFAsnACAvQaron3lLlOaYuKyFefkC3osYgXa8iYYpLwqf
2uoh+uec2LhMpJlm1axDiuNRV5rvUsocXVBmyrCK8+KeGiwhw/AgWjsFflKOgpEHkj1a77TaoxLq
h0HAUlCeahZSaRNvxgHEyVq76k2VipUu732RqMi9ZPpzlfk3LgmjNPUH3eJC88StpXjbuM4dMxrw
E3npiKOqi8lnkVnA6Rj8BdLaQMyAICBWHAPALV0G2VUOe8LcHiKnfMgKUOJ3MCxSaRruX6vtWqYL
KctXIj4Log6UwiLHJI4S78hkdMI422XmhFFNdILaNseBK2wxcP5ZNVmKoFmlyjEly7vQgou2pzS7
8IXaAIqVkS4VbXSaOt5WMiQ69p30WIJMRJQhOSq8cHmC0AhHp02b/q9fQ4GSTmKoPuWMbBMNr92K
9W0frEyG+TbDFFNKN5EWL7qOzVKk7k2TUZELbymvxsUE06LQEOOi2a4EIbPZDiUuDXB/hkA/GkqG
NUFzYc8adxiGJd3SUOaDaK0FBpOm/rNypKfw9b0GHwkieTdkD8YYXWR/5Sgwv/Z2qfS7EO/KIpaO
rWigrWsNNPVVhuEl7DjP3HQDLlydcLXi7quU8CQjKS0b9i2bsDGqZNrvbu9zQkO1j1U26T0JPMmi
kCAZNcOjlwraEYtVZmBaK0/wsfauOONTl8mhELcSs2vr3k31HEstOhYWVP5GZfsYDhzBFa23sVfj
BJtV8dGj4PEx9ODMslhO498sdiLTuAmtEz28Rjwr2jvCyF2tWgmZyGaVgh4XCDHp2inN01MvmtlS
TRGV9DJmTj6iy+p7uv7iOJ6H+qpGBS4hUCDN+teNSF2ko6ljYRdrsH46xvQG6SP0eUt8RQMffrhT
6TE2UE/+pO6ES5Hqf5JkOiMnhIu8R+xhGERjhxoj/Q2beNHkOxcinGFiGG3e9RBKf53Sn/dnL/+2
BmNV0xbFogqNNY0U26o4bft64cv+OpT+mUCAvb+enhpvrKgKUYarbYuDJfDEEGxC9V6lLItTBtVA
WTcpYQ+ygXPAu1cr8o8A/1HdGU9adax3CTLrfzTjXDb1UmGJKEAiGaW3vghTx+TRbhHpMX3MIyhx
gXpvUmgSRbUfWEey9zP6VUhCgy864ORYCAeOWB5d+V+e/8aDDi8GGAUFkIuXGhifECanAPPMDlJI
MmAjnh3r7FTARpb2En81ce9jBqbT9vMU11iIX0lm2S7Z3yxqhQ6HIWvAatjWsbqt/GXhL5n3Al/c
yuxB5cZpgmU/EYCpm4G3KomMdRmsedPkAcp7s/MsIvvIxXXBJRlgpBxu3WVRw9gerLmZ/6mDsisB
OYjhS723aToWDSBb+KL6tXAZ17nbIR49fYZEUJWXCYoJ0fgbocKRcBRDo+mnhGbABNDC4GSyGI+h
KcME9KTKyf4MyMwtmq2+KrZ6PayK9jdQsq3lXdQKhYT8LuOSBEiEIMlZYyuc4ONIoZvaKimD7n03
8NFpRMg/pQJl8Z3cU9x4p3OP4SD3t/RHJMXfvOipQ10QKh5GXh6InzpDEv6PoF63GIhxjL+xpZ5E
VbS7YrsVIn+bBP8PrzCHsadybRO+ZgfdKZ8HnO1BJzl9KyP8qIFPyjvCQXfoTymS6rBxyixeG74F
jEgnqy6BCLhgOPwiAFdFVrO0DSl/3HEW+nWzy9xhXlPMDHWc1yaoucH5on4nmbeTQmtn+fXC8/RF
XYhLPWnR6eBF0DG5jiIDv9LJCw21ZJw+gpIVVPywTOsZetExbBAaunhUeA2WLjrlvYT37yqOBnSZ
EtIQCmj1xnrW5axM8sj605Tkr2SMm0nFsqaKZjzJPazYwHPthKCZO2qWaICiN9mAB4T5EVYKrIJq
S+ILQ51BSYjbS5SWyHZVaS1l+M+akActIMC0bM4Bopecw0LVYAEMAB7Zd22tW0BQvbs0ENK84E+I
c2cEPhmaeFsSxdUHBK0g3idR0qPRXoCYhD3cNv+PzaaBESOpEI44sC5X6Na4lCpHt4KcKXF7TLe6
U6IeEjBaxYQ5PmKZh++Eqz98hGldl62bZkJAs22t4camBE43aLBrkYIo+E2BxRU5hYJOGi8daTfg
c10beMQabz9h9ZkvCn4gJDS13Kolqmo/3JdArNLAK+lF9wK7OaqMJNM17TQNmy0XgL8aZj1st3zC
CDgc3D8Jyrls191SGT9Yt6p1vYgt9CkKwqrpoZCDz/QB07paTOERMnTvjmmBx8ye+ucqIuGuvAdM
2lNLYkCa41LIiuVw4jZibHdJ4VgSVFMdYg/FL5vIFrAoeUDaTJhHRWpPyE2W6fj6tRsYY52gOrVa
ItW/WtW4yBAb8WT1UK1bHaP40ttOPTzJF5Uar80EGga2djo8BCadjt62gL8gQyEfOrtq3j0pH4HQ
01NXS1HHlyJuEALjT0lZAjtCPomfznDSyMkQxov3nkp7NcJSIFUC1536rQGRtiUp5xmxBcNnmhv6
s6xlzyyHOGgFJ8ragpcvsqB10LQuGoUUAGjiTFjdi30dbQpWNF+yaLGUYw1gy6W/5Lx1OGPHxFj4
YDVBGl65Uy48voi3JWzOlXkSUF6l+t7s4uWNT1ISFl/g0CegMuK6z4jFCuKZ+NddpB8WHZaDzw/v
Cr+b3V3CcBbXqxRnq52hPDps3JCPRBcXVIH3DbNVCPE0S/osRmMHQIRwdopcgGE5uSVIW/4cdSSO
JvDtr4wiyKbGeiW8VCeCV/SgGWyYEDCxFQ9RshrVOd/2Ep74Q36sNVyt3x7Lcdu7+MAsNihIA/N2
EpSBIAveMmXvVKr4ExG9uCDRSvmKT+4w6yA6Js0uFo6e9xKaeZaiM/4jaUW3kN0V2CfwlxRBWKiq
dkwpL5G0L81VIq7S8mayR23EdcEmSoarlIHkdKy1BmTv9PSetBd6DATG4+geq/wU8Vd+8uGaotyo
vaXMBfWyvz5+P6TfGBHGpgSivQN9RyvaiRHs/ckKu0hsHvpSX6WI4MoFB8lwFjeC/Aj0rc9qkHhZ
5IMuXh2pQ5NLF9TyKVs2J+MkyNXTZ9yQrjovpr4PWvG8JO6L24EHvfydlSf1w0jc68uC5AYa3xCI
fUm4ATbpxbKbpmkBWcIx/t+MpNhhxEG8RP2PeAEySyr/KmoHsTnCElJZWEE9GlF60FYD+KMDwvKF
gASCPv0NJuKCu0zhoS3ALCygWhn5KkbD5KlXiJXPsnob+nsj7YlUy6sc6yt3njabTNmUFnTN/Iub
k6t//ajRAWwhX0tg87zR1nKQNyV81kpcVcqtrV9Zfii5UVV+4IXwpqDfrU/3J/Rb17CxKOBYwbvF
SX9ZXFWOX6PFG4uVd6DxbU54mmGS2UKzXQwXZHr/ErxO9CnHNt0nrDBsHTIk13bmrytiiNCzHrgF
AcRSmx8pzrbw02bhZ1IKughOeMg5eXANhb3IIJ05EuwJ+MsDypfOUUpGFDtcmyTWwzBuwAKnjNxU
czzTZh5Ucxx6SQ/7f8WNCX/df/BbwGkHM3n+V7XmUrukyqGvxp/fcoRjbsPnszFAoVyx6r0HxQ6R
NkTMcQfKuKBL+vj/yh0hSjGc72AmX3jO+LUhn6fLVVfOK2zQtZnB2p52DILNp7bOQwg74iWQafHh
Syw4z+wj4ikGle2qAbxULFi/AlzleMh6AKugJSWOefDT52wMMcnWWWaeuylIYVyDteL0kyMAqflm
r/C7NaD0oUgnOx1KAyW9O6LtzFZoJmAzQqCnKsrFSlD2hO2yosHYCx8uhgbOZ1Yqrorc+wCuy2qq
1tYDFlSEluF3TlIIARz0++wqaeUKUhTNblacWWTgEoAaDXbv/7ok8zts5/110gB6b8luf7yJ0lw/
/SNyMyS1pFacRTayaKthxQ82yzXv3OwptBjusJRnUxnAY99yI/aBDOOUn8aYz8GIB9HEyfnwy2rl
srrHxdWTF2SjoKPjfvbtAl9nTB5XbBzHbalOKb+s0TKcQL8DAKnpSsULhDhL1raoK+tTeOQ9wzwE
kuD4VKf7QQcFRgNBEDm0CUkYxtsTptRknq9+kQ6ANfOVFSl6tB+XLQESOp4tDUILRw9S4juyqd/w
CplwjyU7D5VDfACvrY9kd9O2B1z88fhj7Q3rm30ufXKxwj1sVjqx9vp+4jm1DG44kPCGRYi7qKgo
1p84Iq1C76ubyArymhXaLxls1GJEkZCwn1ggYIZ3gQqNW5+0CH8m5lAzEwCYkMgJi/FQqTbLOf8J
/ZxtarWT5D2BL1jGa8vwjEbjW5NfXX1VGmJrZ/mwFOV5MO7cJ+610wsMINJYZ/63RG8Ld1Jl2MYW
duCSo8qEjbxnnGHx0rGuPsJ/6N1DwQT9bH7N3+rWnrE/KC91vGnHOfstRvSlRxbGKYvvJq5/7UWv
HVQ9cFaKU+Fj2WkLm0ax9XZ5x+pt7n2SXXKjLDMVrpSzeSJw+9V+o7AqvyE0Gxt3a4h7jAHzYp7j
qCPbRoFAzp7w8FmEGhplzKUHdNYWAidwC5JEiZq7IHuIduRN/2CKyB/lBpQzTmGQkO6Omy3IVWrM
03SDfxKoSAtO6yAlARH3sWck5z5AgwC26m3Lb25Xwmy2gwZEQhn2kvibDYvmC2rCzN9k1Rw7S3we
/Ifpnxj0Ip7CK85OA5Z1WElhtganHHoDPICL3G9oBmDgwKQof4rfwd1M/kbdEp+qzkOfsQnDI55I
hTCD+cOOD8sCFA7MweoLn0qcBbxmnR42fbGAt/StCM+++zZ/uSsZOyKcEPurdIFRElGDsVe4BXvC
poi+m6VH7A0w36OA4IfnFTeIIcrb5OX+s1jtcAL/kx5e4+iTnNvWt4iqOEMO4zc1JYOFzKA7QunG
FQcjjPzhm3ZU2TGBL+3cPA4vfV2ma472ifEscv/9VcxBMM6sT33oSpsf99Y22HtIZwMOhrAzIc2I
XCHNOGise9g64CJ+YeE3ZPsehwU2/9jOYCf0nILi0T1CusazRFoMzVquv4rqKE9igK2uHMpw3qEk
zCDRs3HRUYHbCUo2RVm3yqpGQ4L+r5vDQIavEmLj3UzF2L8yo1btMQGrA9Bm6r3HJ7D0ojh52+ZO
wC9nRn2M2H8TmVfZIHY0DPgKmNnB3CMdPCE4XIe39tc7iBj24RoEZFnTwMyjlZatI+w7CK+jUYWS
rC2LDcQBJKXcew8rCsRWszCed9wCRH6kw9l1AvZJkLSNxpoTCJrAK0DIqzwJDsQdgSODrXVOrhH1
hv193E0M8zifIkdo8YkNIv1lGW/NLzCX4gM5vMHZVcD0GCo0hjyKeKFgFsMGOUPZHKirNClWsRTb
PVWTekjiB8rt6QdgM0QWJpu/LaC3xzZjhkVk8GaD6pp4tgP84L9idwdpx7BfzRoc5shAFuY+ESNg
SR0ASoG51lwlj1drD93/zngbEkegNCBiMU8J66USKgiLRX4N3K/21DeoKELI6cFaeyWvu196/wL0
ihSdehUTRzg6JuaruLfCOaynsqUvOnaLgS3B2zvxLCPsSuSdGi3gEWhvjEADTL9i0FYsmTocNmUg
SxRlmGsQV4bR6t3sWS0twVti4lfNeSmtJ1NV95jFb5m2Qtmb2JCwZqcJJEIHa7GKRclcoz2HUHNj
4qeMQWc5Wcv0HK7wWBPhGaF5JJl3C/wOQ+uTXzp5pjBTXqNdV2+keufdnnq/yHadz3gDCkPa0xo6
ZPhg3ZWd/AuSt8RaFVhbomI2oD9gREfTgIQLDIZ9VKwt1MIejok2L1faEtMC+iALEBJV7NLDJ/hL
Xck7ospQczBF7CEIoVJMAJ+O2gPr2GbXrZkzo4W6i74oe4hNdd8eEMlWe+OT/cvQ1BABWRyacs83
LbHSoKI3O5W4EySLkL3A1gGBbD5v/df99vi+ztJL8U/ATvY2QhYmbwQGFm68u+oF7KrBeeRqZHZ/
GCFf0tMUS/lm6bbMFswEU+K7xX+uh+nXJrGOLXMKtFl2tvFD+qtRPzbroia2ezmQ4ThZB7ME7uBO
6TPs1YsTHTA4kRcMTvSBiYXrKN0Dj2xM0OsTzZdwrybG3iSMwRCDX55V5o7CKL/gebZ/I0rB9y/H
Blf57T96ZDolHkZ0YO7J/YfFUfj0art4cc2X4m9F7ws8g98GEO2kVo0KApeWw4v3bg0fortUZ4T7
xbs6MLBJtjqZ9CETqr7Kb+UbC2njU5yqXbqaQBhb+2E+UL+kJRQ1HWr5S1xX6fx/O7ISCbID44NN
zyx8eAhFetex3qx0OQY7Y9X+YVfFiZRXUAJwLpp8inxvYb4GzUE6/TIEp/1WNaf/lnSYt8FL+Xi/
LSQQu/62/hCUInTx9UVxYx3mc5TdOnlObiFzkHKzxIV2S35wuE7vHOz/TxCzakVPXm2tclEvw7eM
T8DbexVsdE4BhZZX+4J3er7nwper5IM67R5dpjNyWFIHobu5p34LkQ2CLY7VmBBX3hJtItk4cIZ0
awk8CU7HE09uCr86VlzGjxp8y74TDVvO+wdjAYKpFeZ3a5/6Av9yU51iCI4b4y8BRuXxZ964WB/l
oT167B1s78vo6QtczRm/LXlZkpWGnOaBtHW4InYW/moTA6MOUPSrAuG8afSm0z+BxNAyKXzn8bpF
iviN2VKLTmuB03VzZc2nbnsIYaz4cOEkM+IDUwIDFIMkTW58twAJHwqnvWNK8ukZDlNlHRkopB3y
zBg8gKdf8T+BO0dgC0tOPj3by6X5bYFNEoxOglEQb2toGSuPMLrxxo6tOXuOiecG5hrRunhAl8qI
woYrTYeo4q/dz/RHT21ksfJb+HMOKo+rg10Nv8q9uCdOf0T6NIU2yXdgBwYtlezErsSIRXwK2N3W
j9RdwovI67X5IYa6XjeX+DeBe2P9idJaFoOV4g92I/2L0rvh7dGHu79atI7HSXMJLQ4y39BdxQoB
p0HASTQXmpOpHmCIelMzT4hZV9wzjd3zvFCv2Bsw1UQo6/mEHIl4EpIllXw4sJR46lYyTqlJVUcf
zsIIoqjI6ro7sw9ikY+h1eRI2H3McCtwU3zCzXFZd2S0X+EShGnPZWagy2WnOKdXJD4aw3nnTNFe
2mHcYpPiNAcT4nMFG3qmvZiM86/yyEmNZgSrJKh2V/kjYKG4VYfNwL+SHeGH9FqoDh761J3AiPjj
FzbBfbCtbyAv+oPhY1x30ir+538p3L2rbNowOetHT01cxP8IKm/n8T8ctfQ/QAcGCvHt7oGynZrY
b1Vcs1vJzZU0i//l//xXfSz/6d/c0fIYHyF8f+MJZEAoAcBDxE56pPsPai/svYPSEBf8Twfw20Fh
jS7WNl/BRPhjVo/xsDKXPq8G12PFm/sFBQmIBMTn7x9YDWHlk5H37BzhatrCqoFO4LCphdT8Iukt
mIln9a1zZM6t44PfT49WzQWEjxjj/ynBkgNtfa4BAWArjBYbN3Xs8Zl0EH7+aPjl48cz15c6QQsW
ChQG7Gc6N27jP3/tVYuJgjfrT8lot0yDICww/fWVi+yfHp6aJjiecMrFk6+x3EU7zJ3y/4UECv6y
OwvJUy+Qgog2Fz4B9NdWpIOOAo8XvtfJm6cKs7m7to2FL//VnvoAhWiHe6F0wf0OxS8eWOiQf/oz
S2DMScYzDJFLsERc6T/RTaMHgg0NOjMNr3drDpF5SgXNt+gUPLgSnGfs1W3UtMEHBXm/YrInUWo/
cYHJ6gCxmh7beIv784voatxQSWoQ4PKsLRKMGtAztkAsCpcqLIr2SsrWziA/g3Uo+Z10YcMy3Vfm
GexE+tL7C76T2peCDGwxAavrhLgxXK9sBQuJ2KGi6W/oDP5NINAewQOLrNhWlWWvzX0CX1YQwVTS
WtagcpvigNvS+BEAMN7Vkbyhol3COxn3w9M9+FQXAz+ehyhTY+EBB+cajuGirmzmdPDiCmMeXLZV
kLYvn6NDNC2oJpMCGbqpttfdv/QnmS4iNFw8KBnrXdR9OF9dgF8Rrww1IbojduPMJnwH7K9ChyKB
O87EoL6kVwyqRToWniPvzbmp4K0G/Xa6YDBzQ30f15N0N8xIB/1NPrSlNK5qdGDlbKE6jA6Iebk9
Pc5QsBcpMqiYeSzBaK3mJA07+K6Bg7BC6/DHYwOIyoILCgYiklN219UDEACQgbygGKD7bGhCrvin
4gMhzMmYgwOKApA9CUANNjyfqr8JXIVadgJ8X9rT8AHkpkvvs7Xxg9mXum4i7sIRbKUUCPToTnJ0
UrK1ae6S4QYfmOVZqC+HewpWTrgzyQj92nBvo3pPdNj8E1tqClQklFRZgCFqdOD+ZpQwQYNbP1VZ
YZEw0xMoTRg01lXwlP5RoljGTkkthEQvQXnU5gjEw/eXgG/aPfQ0PuDQrXqkuwirV4WH+nc1EWCk
9gTpwM2/EVZ9XP1UvIMN9jLwIGCogXKm6I1pJIGL8bqC8NwTs/w1jVCtncR2cQEiPpf9giZ3761V
EaMB3J+hYN5lpJ8LKM5cyfHZ0+X/COYsO0dv87Rmp4FAk89KeCZqKhwWgNch9V0wkCESAHnq8RdL
Wbhe0JoVEornGrXbqUCeGG+n7ooIZnqKl/bwfqVpiNk1nGx3kWwj4ZLc4y22v9jKugAHB11c5Dnm
4BDLJwMadbzJxa7L4axSVEZWcBHmKZXLMgNj2VtfXUnFjN5T0iCcWJzxhkkuDgc6JlQkX3AgQT+c
Zj0g5S/lObU6XBkcVYUD1jsL+M6Vz34TK492opPP5dvI3cTr8NVKP9MBFdmQ88OEK8G8BegLuVD7
ASeb7u8VZzyY5RpPvEMsNn9RwCEZl+APTyd/Jn5Ssmzekrri3voYTSLXrJBZposYsSJRRDZIEH5c
4+x2w+aIgZN7NIm8nXgROORYTl/6CZxiHtvwSJB7FohXp6NUYiIjwoAGlPW4HW2mv08zRxZzcTFW
XocPASJ1quAOC4BJUIuJYvk1Pm/rhtmRX05y8h8meens/Mazp7iAzI+N7g7HjFk5+/Zn93yek8LE
QGPX+3qe2LKNtuEQXogum+Gi3c+VTbB2egY73J7nxVqZH7Ca5p/UF29+Z4+MpQ5KoU1zwteatJcv
MiVtAkynFIe5aIs2bmMzGWuS4hjZ8irdQ56a0Izv6h8eMuaRNcYoQjfaChXTLaQWmaxUNGYMx7xj
cOLICbtbCn5nZ5Vh7t43h1DE54pl9P8hj/6nq95M5dUdZyy0FEZ7IpEyFKE5gUS/YRjH8U1hkUb6
NvlqsHW9NbeMC6zvB+0A/XmytkR822B7XvOmEoU84ZE5OAxD/9qgXnOExDc6waa805BE21i04U7y
5erOjMF/kizrRhi3LMmflZEfXCXhC/pBnr1Y6dfJLcZ6FckOYVSzKWuXRwtiWHcsWGV4zxQ/bnZ0
dzm46j57VMw/ccqd698h3uQkLrB7iC/RSoIhfku/euMjWy8T/5kZjU2PVZDzo7Mj3cdX6caGKtt0
HzfH5XIuILSk/yEFnqsKFY9d1QV9CUoxRnZiaBoba4PQWmR3wLDpLGBhqiDOEg4aiij+RY0+fF28
kK3/9kw32qJ/lJd2qT3IYQGdE/dWsEYxyXGrI/C4aAcKvpheQNNU5TodHjjBwzksyfdkOWuedTxI
O/WJNADh/MXSN137VYQnFr4ZeyxHIfMDGP1feCHIAIkU0IF/gDfkMOTjRUlfg7dW4/9zWY0i0wFk
imkprf4fMKN6aKFVf/NB+uRF+cqmxI7Y/wLDK3knVXhHtKz0P2TgrhJ/Q830JlxLe3b9DfYmknP6
fej2OWqS8AGHdxZGR0QlafXk5GCdG23Fb76n523I+6T4TCmjs/aJTwllrP5Jyb8DWCT2U3xZaAei
+g3ew/MEjEJ/Qd3y0p9YuZOfyxsHLjls0KPpbD1Zvbk4TsB7JqLYRGeEuRiG/xH2L788nVEHC2te
orh8TlWxpK9T1viLYg0wQ4cJ77lRTpgY8t8uCeM0LHyYmQm37T5S6U9TBkBmD+HW52y8i1+5gpLJ
Bt3+DT4BZtnjBbVA4ogn4HlaMpj6RB/P0ap4odNg4V/fG8zlhbUQHOXsGxKmeTJhq2zLrdb8GbDH
npG3Yrkh0mJAGMORVl5jCC0nR6k/SuEqy88oL7CVUGe/Ag7GEeAPuAIYmrnIf5iuadHCfCO3X5Bs
KWioe//lK4QuXoDSF5XUyG6LJqW6IqFJGGLmAmP/+f/fwXJo40htiaOzKx8a8EgUvQPm0zfDfEJ9
bQR2NTPyUrwJ5oOZ4OJ354wI4vMNjieTPMft1oTEcqgSKBy8szNvfnkN9GdLL8kKRYUNigTu3RcO
wbW8+nwNewh/rlA9im9AP+OpFNPpoft/krEJ3nTlcv0mzFiMljmtuo/RRMdGSIIggOVvpmylH0v4
SvAT6k4Rnqn4Dwf6Fa/MwKn9XYkGWiZX2ra6hU6rgaDrbL0akp+o5x6mgbOprvDH2hqiEe/38GHd
AVeA56lY0HZXe3aaOmcftuLPrHl741L0N9bwUbGlURxp3LUhFCkIW3MWbHA98ERiwUdalDyZyPEG
wUKmoZbZTrAr1fmR8/9IOq/txJklCj+R1lIOt2RExmBs32iBByvnrKc/X//n4oSZMRikVnfVrh0G
rMf7v6j+qD6YFFNzgSB2L1SShi5aPB8pByT0suEl7ZE3Aa61A+zujUwYu8j2spj2XJccyxWRS4mC
NeVK9kvStukxB2GC/Uub+cueLwHTdNm2Y8OIhFKP9gEL2IBwoJD1xT0iuDhDYLMEaUZnpocInrdM
x1DTZpwkL+gNRKdj5fUFswhxBI37zh6RXM6y/kj7SZXAUBfdF2BnTFHVeQKl9T5ZYnb7neJHQBcc
E1vM3oh9MK9jTMVB2utHPgp/o97gPu9h/1IwDy/C0SlBgm9Z2iQfnC/RCjkcN8CG9yoGb8xHHnxS
jzAgsjAlglG27LtkF6Mr4HGociZauF7tmFTKlOJUTZdm/MUTOSUiCzMgCmcVVzFEP8N5IEGZcKG5
lxz5WEO1lsD7KKXzeNe92CB5V1Yvw8Fgnnwgu+mwAmZgzNhGaBcn9d5NV0q8quWAA7AW9m18nW8J
hWKEKyBaVqGlwwQGZ9CaqQxdHRpEqky6rH/90fNXkYdDwGI6ZTc4Pan9YD2nwwZGrCInK+5uRZlD
rkvlZvmlnaB5znXXuMWwmNHW3psXLRvTAc4HVLGWujEO0TM1lvap/ibO9KXBBOG0m1cvrpXngwIC
vEGs92nphqWJyr59kcqUcRrnLhq4itUgnJ0vDUYxBN4GG2jIDV8aTgks79P4gyaKKBho0dajDbEj
RqG3ywDBU9fy8S0JBeij3KRXy+NizjlgRkJdGBfqW3Yr9exbS5pOgcCjqQUwgvFk3kuKv419YRAN
/HgbTcSQcMbXLfNXZs8AT74oMiy8EanXoSVCOpjjSXg3jZMX98ImTeHOQwHi3OI8xbXozGkIw8KI
TiZ6Anq7OHw7zS77r4fBr4JhRc6kJ4E9OBc1arGwb/3KcJlHuRxPKrxApmjOqsMfFnOn7CtIbxUg
IpNAHJmyF3VRGTJetAXbxJkLdpHMZMwmJjI35aUJvK8YF1h6+CmxVitG3sVfRdoEjlSYz+T9JY7v
aoFz1sYWzS2YC9I/I3T+Csma87DV0K0CElFFO7FTx/gmsXnG48V46Km9sKTbkDHJiXd+zGYcQ2yE
t1Ya5jGvmuvg4JMvN+cYLXwCbdZ3gmuDOMUppaX+DjJYFECMQXxrZJYF5Tw4kw9K0kzxKurCheQs
Fb5swcORF0RK8WWgUC7KWlrY4WeiF4dsaNy6DfeCSVZ7TEQ9e6336w7Jz1Ryesunnt5N4GP+vvs0
SUiE6Sok1Tne45PMRoRpVe9B50QCW4PsFDGpMM2zz54DPb5gRTHYqmKEEcQSUDDBp7Q4qcM0nA+Q
W7t+WBiGg2nL2fF/dB+lKaPa5NNMoc5EGdwi1AZlcMhs/Ht5KAuTCbC8+Y+hxe1UFqm6xuILe6zK
ohOIiHQZN4ouVp/nfYxJh1Gluq1VRvNSuStaki4Aj7TglXrjIqTlGDNOwaWKLXvqQtIK5aXWSZva
qlaB7P1VDnB5t59Uxht6uXIMAdAeVM43Hwhuiuy5bUhETdEf0wuj6spwT3DYM86j/9fVaEe4ALmF
tncszvIz17W9Qm8VgKGZGBzUt366t9PdycpjNDH2D7a2emiPUIKXMcRO0zdPBcZUfoH/U6tCem0f
ZaQdtOjeGZrrNKg1S3WbOspfRjK2Y4I8y8amgyFtG5HbxdK5LZqzjIO1bafuyOUNOu2iqPo16exr
Hksrh0J+YBBVfjkSs3pUifA/eK9CRuBsyMVSojXMrLtBZ2vVNkdQgbBa7J/QjuqBXEbzNPowTNQP
ofVUYb1V9vBMqgp/M2wSVrLc/zkxmlcoza2xDTOY2yzaKr940PLbCuAA+hX2jeZ3plZQX/5K6AZD
4ZreT4AnlfM5+u/a+dMVGiiKPdZy1USbFD+xAs1ChECgyYONWt8d9KeaFmPM5tY6usBywq7SDbzk
mToY8+AmmE8EmEx42pvz1F5GKiqEsXQHAP3WG2bVYBMVSgSbXm9NjyktVEWM4b2yO0RSSLttHgX1
v4tSQggk5nnwLMAzB4NJO452POqoAJw+o1An3xg5Yt+FH22B8YiZnybSB1I9X/dDeapC0mFQaSI+
qiTQ14RfXnjtOoITMQAUDFmyDD0foEgT8HnK9DgaOF/WirPtRf9mKxiqyXwHxk8BHrQFqI3RObOU
g6lpqb/yYq70wuCEltkcsLm35mnTH3m2MvkBEcnL3ylDgEwbEDgrTKWzhS7/CIGpXhsrTg0sOiCv
DKNzcjJAY1eQF8X1qkfyMWFAwN1H1pBqxkFShmUDVTPDqL30EJ/048lBIwq32S8Y/ri96c8HDQgL
BpK4+zmSTEx3VIKXctxuy5WnnPiNZKLApD4NMV+jv/X0qJ3542vdeoy0pQzLuKni7VgQs+dlKBjI
1IhWfgO7JAR1rS+KNhBNgeVIdZBwIW17Vm/IXAqahGIQSXOw2I6tqXcxeqjlz77fYMLQhudR+kzS
GwMQg2kCj0aIw5AFOwgOB1M5H55tY7L74CBqtKTGJutkTPFaQEWKiW0xMIjKpBUPu5G1PGeQvwhD
QE7g1syHHD4ATM9h+Bf0DJxI3SxA0vrwT4sL4G04xSk2GO2wyAJ1rTF3kKPPQmk2BpEAXsCeQmgY
R6nZu07pLVSgobRkws4WExvHloGWmZGk6PmfNU+MqWA7xK1pHO2uQD2O2NHHnjPf0iC4wpyLmqOv
FxsnJOuee1eE0d6aBrRUwCfpSPfP8UoLlhJaFcOmGa4sT8cL4eZ5qAKxfemwfQRFHy1ImLDxVDyM
dSjk6OEYaVFM2ZGwhE37L9uG/rQNsWQZF1K7ZGGGz+TbeEwnegqLMYaGnTlMvr9cOo6YtfQ7+IK2
vLFINO9cBJGkWItRzjJDkWkeSzJWbHcc1qPxQR2D/wTpB/hStsl2Ul7W8C9GmdaiDvbdDoeD8Gwy
h2MrJmwu+mjyTzO/kaIFklY17wJgsPQBR7F1MYVBH20DjpJQthRpl4/rKjk0zVvSD9hNtlAe8HZL
wOCzC6WSbMEj3MQDgRhnGb6khlNKAFomehTpaHlbi0qg/7b6o02QasjrkCzzJ9HsN+CAJaBMEDmz
gqYnB50cmDYMcD5CWPw6HeoQ38cEFG3Dj6abUZPcyv4nq2ul2Q5Me6vuiyyQlU7dnHUkGzBVdNio
s5wNWyWGZQIQ6zZdvPLwrU4gtQMoF5iFqEuj+5DA96ZbAxphRARFf4wqPDf7KjTHk7lMmdGULaxT
EkkgB1udiYzLnmuUGgkscu/OlzD9x9C6wfTO343uLVMHS6bEXMVwk8Qmrv+JfSFvfuR4GdDQslFK
Jl7pWOHKPBXA1612oHkafGiuPE7qcDEYaKCXhB+mrq0YqF/Sn7p5tkf/Kh44tbMvVZW8LFxS7FHd
V7a+aSkLKoZTNmooP6FmoiMwk03BwSEOoawz/ysuK3Ok0kBjheQSxRiMo6XvWR/wUaKSCHKOLvFh
Q8gKfluc9MJCgdydilRoGYLyApY0/UUwE30L0HpTBn8WLlPqyTEzXOlZwBr+Q4DaRAhBeyeAKsOs
dliqms5PjUvTYlegF40ncmD748SodQquvWTdSmYMLbYroA4DfMIZ6xYWrHJObupF+w4/cogg826f
X4aFtJFuGrlUxSJh0MeTJEi+jL6qX+fMqf3LvsBjxAiD4KNHwC8U5W1LAsyMYBEIOvlVfvd3WNf9
G0yPeQAzfOOqHO1tcNIe4x/1LZZNIlf6Ef452CrMJUgv84IxmHpt6O2kGTIwHlRo+jBc8IuABXRR
mnULdQ8awnkEBHJBYB7oEs0vVnE8j97SSvrIttY/sCwUpbP4E9j+0b/se7ozzvFHhSW1uVFf5SNj
i9kUd29+kRb6Q5vxp+bQb/QHaawgFrOCoAG+kE+z+gBK4rRGmDPPoDxhB3qL9gsTFNma3fLZq1uQ
vrbyf+A5zrQdQBtpZNimCZv49JjdDODVW3q1ZgwxL+OVsfpS+c0/4yuqtt/i30DC5pOAITwfqx3j
QvZJeUFXKcZ1M5KqGAW3b+0xvfB/VcEX7qMNr3lReDOxNTOVNEnYC0+1O7rtszkBNo4u8wU3XtbP
8OldjN/8j8CTfz5+iOVb2TCS2TLimGXn/hMtn8STKS5wpvMBwMNJyRMfhljFDbCjsH118aqaQ4RY
dtt4I8aFPRRVuFSbF6A5Pbqzyy+89drasAPOr9DP63e2aA9cpw/rYbxagFp2ovEjQKn3zxZUFxLc
cLqMyo8aYi8fxlh7/RyIkOkd5wIMGHYWkk36ObQfNlLwSzoAiKS34GTtpm1+j4jexpnmmz4AVKLs
Gd3hSz0LQTglRik4VoIzf4AGwVX7pmADWqBX7+9sFMMH9IEDY1B4xR84VbPtEcONP/ozvE776lz/
8HjHqJN8Dz8r2FkWnueZTUFlQSBqgYw4HIWoSkdha5E+nOw0ZxYcELbO5b9hjzJ2l4Uz7eRs6s9k
i2YE4AO8lTkmE0lE7bwDsWcr+Qgm9EIf1K1aLnpx7t1grSyyE1voi6aevZqI0pNDnvd0IbB2sNCo
z4NHtQROFF9+NrmY2xSv7sGthuEGD48VyFn6oy2ys1I1KEk9148oUaY8JrnnIRevmOoqRQeat6S6
c/9oyAYCASGaN1gnSBnR2Hi0x/Cco0gH/rFXwSgvIsB/terWPSPuMGzWVXc2aMmznYx2Jypu42Rg
FgzeFC/EqS82yVGCnznq64L+FtWT2JLYxoQg2IOEXqOHYvdAbOLIMA8atu9Dg4mNfUzuUgdKC3Nx
X8vbOF9r5mdH3IW8qDJwwmTrpeqpNKd/ZAxJxEanNIFHqzoMMinD6EAYc0emCTcuJEzlpOxN6dyR
N60D3EPTT+hrAv0pCM2R5nZOtW0DZspELWLwqWPv/d8FdPaMnFLpMzWPNMl4GCkzZlrlGm+GN1Cc
9JUtXmj+inNzYlXVa0AdwCxYg3CVyCnpscI250XzUdhugEsBFIF2BzhGgERpHVEApummzVEVzgEk
wK8AuBO44HC5Cqa+B4zNM3IX/LsxYCfqTsGuqdd5csaEhTRbLF0V3GPgTPuUY21x0WTwt/NkEwjU
XYxxgRUF2wR1Ayx1sNIRL7VtS2rdwdH32bmAxoRJzM7YCKeWJ9yF4F+drIWZKcRIWpJAPFCczfY/
hxytYSsxS62wy5nCZS6pSziHacf5E6FZDn6rSVlNrYe7T7GBt/MvpXj1ca6d0BOBdNfU12NVbkvg
IG+KSIHDYQ06hiytEDLNEIn76CBjmYwFkP811JeuPVhklshLioEIPj5KUjrGHJktajpGOsS5LR10
HtWampooMoSkY4MUaQx+bJyGNCwQB0z4opsMKceCz66rDOGU8OxhymJZBC0POD1FJEX0/kqXQOoc
DEugHYyjzXHyLzIUgqn2ba4D0rppigZc67eajSQYEWQVo+jGpqDqScbQ4V6xqKYehQVxBwU4pWS/
KpU8G35E/TNCaO0V6Q5oSnp8UnwC4WSTgDabmZxJYkMAFpK/LTGXZUZYKIiUxKxQhh7IzYytLxyN
asUdiKrSXNXbBzlZhF+FxEl/Sho3QBAPBWHkZi0j6YDjSP1V93fcQ+r2JfuHoF5KzdI0V7W5sqcT
7xdGh7Y7GTZGI5eJGziGBzk48G8jVqTDRs+vgL9ZuGYWNxibPngb2hNfA1Zx6H1ZEeQK1C4exn+I
3DPIcNhJi0/P+1fNVy2fpvgut9dY3tiqayuubH1F0lN8nuZlwwqt2q8IUC8qT1b3xe/mdzBtG4pN
rZzIJbL1FV+4a5b8fdeCkKwN76Yzr2o3mIhOMeFrqIeEJTJofz+6luGGIUYY9p6Z0pQcKpoD0/VH
Dj6lpG9yqbkKIonsG2GaQbUMjA3l1Uwznir/Y1jip3lLT7rkuDDbywaJVjp9y+nRhgQPvmazDk+G
+W6rcFaBjSL7xiwA0pXdzSJ47q38U5DV8TdJT8V7ZsHa128T9gx1V43rSMGvkrtfZ0xXQD/84BCL
BUBMXcx/Cg6OWvS8rgLC4WvMhkbiTrxn3DNn6AIODf7jj8vOhGj3H6leRUgJjzN+1FW16EKxK4BZ
gIePwGTWSAugyyDgnJY+ymLnkdZXAztQ9eljoE9ihrHCVluP8ItzQ7z4iNYZToXk4rdVGi41VVpd
WVsUVSycAZfITa26BjdkcMfkqyvIjd4Y0go+H+8aFktMcfjxOF3yM0OFavHdEX44eJcWfoQDEBPZ
F25MML61jSl9YqTSeSh+Dpp0KnWX/5MyIm+/WAHcKonOXBrffn9qq5Qc6hNjQHZC7jKMlr45Gfoz
KDesXCbJk30B35KWKHb79qRbe/Hf3EFjD1Wbm8yLeDUHfsvE5MILuL2Wc/MqNhfObZdTpEiu8n+r
9P+/nVfzf7zJzYIdqzPsrra5wkAChJ27ik0QYF/liDXEu4bhgUdE5XGh6GhP2ADnsN0mlzcf9E2B
5s3YkEbRD244kAN9YhWyr6n+B+hj8tXjnIP+In8PmLyZ+wK2GeE7MEF0OsCncEgH+a2ZId7q8Bop
m84ArNvErWs2EE9Oqf1vLE+2ti+NvdyyglcOv0re98rVid4OF8Jbmfre4TqWuFMObEksuk67+Q6R
z8sQBgQsazF6wUGRro1iq5rVX5mgXdw6EcXOLtZh1SGxE7W0zR7LLzE4Wpx/Qexa8snMLxb2I51b
KJfUfsYK53j25g0SLmiJgcetzWWCF4hzU0oaEHQ5Xr5MNJpzYiPCSOx9zsoh0TVu2ANr8kymYhuy
pAa3R7GDajlfhvmdX2jazE+Mi+dVnxUJk5EgRwohkWnPdYIzDI+HXyXgE6AksEntQTar7gwk1K0J
UA3TP0zmg1AwT1yKVCXCx4BMRfQpIXXSgJMqSy1ToQjBSp1QGrXIDIL8qzCeygtXm3xgU9afA7NY
g6NlGN4GhD8PGoIK2uqV/DU8OaSr7J7irTxePtgXloJ4ic6sPOrfLK2AFzq3Snsa8cmv7lS89egW
vKN48+zLoBfPzKf4Bm34JhXP3A75F7mPQ/iSprdOV2MNGiCfRkjEFS+T0pn36qHov9TqjdJVnW4B
8ShF5eLAqDymYc/GKDJVrQ2LVKRUwNBoT9xq+se2vqfe3ovgKOwN6ZaGf6zxXPnirAvCF3tyG1cz
dudyuqfscuLMs0ZHYCVdnCCN02cnj+FWYb9rBoKhupnY0DlTeKL5BZ2zUYtr5t/hl8U/Q39kbNYD
SedBCIHoi4c4wpEtPrfksbXaGnFVDgtwB6jLrPAQA8oH+GeRVRGAjstYpCX3VqOch2Q8AgUq0GLR
xySQ7Z1WgzHCtlyHTzOvsF1gOxZlAFVKmmAtZoD7yeFqMkHrOahjTqzAAwzHacHjGek1/j111nm7
r6Bye9AEvAweTHBJ2fVsy1txhpox/rIj+oKBwQWRdvjWrSIdUtTIHotpBImWQdjujMgimg0/W2fE
+qmCtDBuKhVebVgql67C/HN8lNZu5CPoMV4CfLxJxXtnCJYWdYQMN1i8vOVjKXgwVLzCtqylBclG
nBayFu7U6repUCZ0sIZrjN50/CZ5GDg1YiqQPJb3gUORYXJnOFcmk8s9cDzzDHOiiFqjDoky45eL
/0WmXObkPQdXviOHtZbMI65qsnLYeyJ7k1uIaBVXXLKOWqSAPF83fPthp0M6iUCNx4i0Z5PZNpZ1
AV9l6AlcwSQmpMqp/WEpe+RT4G7tCb2y/s5RHQfjI2fOoe295ipHW2xakuhs0O1arrMPT5YfArXN
dXqKoP3xMEZKfgl0mCvNThuHJf1Smq1b9JzpekhXcnKUhD+Za8ZnPfkdy30UEZxOWpAlb8bk3Nhw
SLaJQ67VuYF9YR5kjOvlKz9oRusZUBVEnGavY3CBeI8FZoPdIK8hs2Wf4utXHMfgy0tQ5R1hoKA2
ZufnPQHm6SAA9GPoFJr4b1wDZVR5iMMBhVh5/qowNrrEzI7rsMXZGNpzpi182KQNs+P7oBw7nQS/
B58nSh1yY1a8C381SLdEujF5LQ+TeajQlvJDpgcQTBbe2Yz2qglZ2HWGa+ItdecgYgFTWqu1cDdD
f6cuYu8wcmJU56RCq+P20CqDK76ZDXp0vpJ3cJqr3bqpgWJlz8+DD5ZMCeEO6+/YemUoYitmp8KY
qE6ehApVMdxcBUQW2MUgVkwKGZlGZ60+kzzOR5O9a6SdfPWhOpxx+wCdj3calUWN0DO8G8nC+jH0
RctMvVpyTo31psZd3j9nustuxjZjMq9QDUoihrlV9ocdKQaZ+QXaVhLi8QPkAqBgLPMBk1jowksn
OzvlLzCwF6/APJVLrfzJEBmzTQaiJUVwuFDtM1nQIMbsMxhj2X7KH+qEfny6guOtcJwjdeTb1B+5
/4eTJqxWrj01JTCcDArCPZPzva8T+RxBfoUGOIaUJfu2x/VgAqG0Hiw3QdqAc8ofCuc7J7yMdxU/
CBMeetp0z7SXz3FgRr/8Y4XxQc1c1YFaByOgfBixgpB+Uxd7QnO5pW30K/5d4g1kLB6kGwvC735U
iFGFa9RHHJ5Z7hQ0E41Kuaa8y9EUjtc2FmsTw1dc75DUIoqEYRBy+C9yhsAF4F+OHWIBJAgPO/oN
eEBk4yH1fKHyoYxX3oLvakrvAl5u1P9V3g1qnlyLobzCXNr/4w1bbnNwlhCKFUfWetMCg29Y6MFw
tpTrEOxlTBzqSJg9hvExKR+59sjLnzI6Uqm20rvrzg5O99oimsQH5jb4/pZpPAudvoEHFlpEWwHY
/vrpsR1dhWxL7F5rMdZmekk+QLXmjfuAw2rJapcgFvSuQvPendsu3qRhtJYioSjDaizj0nD2Qghj
PAKDw1nUiIoZufS4qK3NYi/jy2NyKzUeLx1CAJzQomeCRKhCpaxUUnWCLyf7KX1K6uCrrc4ldFvJ
b1ZekWxCHhvf3mlmuY2TCB8Oc1uXx0Gy1s0kofWzMcFGphlts2adU15bC3g/LbY9fF7LVZRXRySj
t5ysG9wtQNgmc8kfQr39YJtw8r84XnV9gsHJuk32UfIoynOFyC6Nr9L4E9V4UCnMwEN8OUIYsziv
qMhlzYKupN6zIXTyzcQZqHYVohi54OH48MnFIlaJp6Y5j/GqdPBf/WUhybBUarfRfmT/ageQgFw2
RYdgPYnp9Hnq96lxFv5X6Z43FQ93djWCVUEe4PAo7beWn0ONaAJMBffsKaV0QFLNYzeZhAzM+fzN
uA4sSPevLnHL+EcDMHH03eQRowevV8Hdf8Gt5EXcXIT3rblpMH/FpLOQGzaDXzanDoUROklqRqx4
dDcmprgNfiWfeaLztpkHyIS44cJwxv07IuOY1B/vu0ohY/Eo5WCDKRq7Cb1XxOg53bO/OVxBLgWb
idEeU+qRnOeiDXnw5GWqnwtjV6TcDTgzzjv33j05wGz1RMx3Z1DzPPwd8l9Ddn3P2xqAe7Z069J1
An0a8ZMxtHcD19SPgKGaHqLeCMGy/WCRq4Jw4yzGmH7Ue0cyNLi/CJit7T/08KP3PvXgGIKe2Ac7
Mvd8RDo7vB+ADANsMVUETV6w4hOWjmsO6x5qUpwecZsu0RYOTriwEfs1frk1ksOAxROVpoaTj6M6
ayNSmCR3cJoQzYU3uUSZM1AKI2KsV+uiPCa6fMGQsx4BKTJcSXFlb0SSI3i+HWKOxOQga3leyA+u
4EAqOoArkEGr4UeLgjduhS7qy8YSAEZVUpHiZ33K4bc+7hzl1mUuiK8zbgIQ6tL5lzPsyti6AvlU
2dWXbO3YK6yEZjx9N5qG6/d9bLm53k/Tcxy/teAQDvbaV7dx9Mv3TVDiyM231kV8OEiBVTHXoe8E
CUMFJ5tHqGt7pgtyu9HyY4hGPj9Z1U7WNFwbp4WpFScVgFKHHNdijGIxKHo10ncPTy/HATGyspnY
BdLpS+LzOgM2ULe6xzI3YW7Sfmo0s9X4ssuf2IMJ7v2lRJ+OTEJME/43iFMDi1lOCZn7V1bPkqKG
8YExvHvlS5HPno1ZTamccu27T86McSL1mjUfZEuPROrp6zY7Fs2XE+xM63u0v838kzJcr84OHYD9
6vCEDLZjfCbrpFT7WUFLoUBcMnksMcsyqRe1joH2vy5AzykW+dOoAeyKs8W+HjPtNDANawzGSgWC
hfamFZ8+97fiCQQp6fLZqD3oZ2GTyunJAcofjiPfUnBZFfoF9VOxP3wFH2LhtC53tKIXBrNVsQzs
21j80NpizCZpq6HaDTH4kzv2N6l/D+nF9z67/p8P6q2O0Twt9sZIk1fMbehcqSFsVL/tDJMO4g2P
SYO+Fish5WD2m1Z7sCP06RPeqKk9Km+HcLk31xGNYeMaNtiEwCuV5CTsZAfGhRC+1RTkj+Yu8iEl
TqQuwGAtYMgxxPayRxrc8OYIYLuXy5FIaTh7KhaD+IQJTd04fOP5LmRn7YzJM4NWCcFdthpJ6xi2
BOYhTwITJzE02IfpOVZPg3XK/N/aLHnmagxW4MgjaqfxnCNNYOrQ/pAQhQKu/wLGwqO5a7ZZuMTO
SgM6hfnWD7PhH346YQmNeOUTpIwN4T7OFnjWgDtl3VrSSRZbZrQY+l5t9/LAdf40vLviozSHiSbo
gzH5NM4SmigUTHxJx2Ez9ifZ/LCHQybvNX8vOzgzicx38HO2ohVkfuYDuHeRctDouPecUW2MAyGl
20LeN4C8zY5ZMpcKazEiNRKMy5QlQiymMzpu83/Oj7yVWYU4nECS5zu/GUSwLBmQQcRnzBrKLm/A
uYfzT/OPEVI/C9mFWsSA8l15SEcYe/5F2A7cQcPBkyEEdiDmDL2wnRfCVvULQTYPn0Us6rncElVC
afVvcJsncyPpXUbLoFv56g55ybAzLgpGR7PmsyWPDS4SjbDD4AbaIAoOTCLntEoxqQJIOHL+ZS6T
ttSjIkZYss2o4uMVBvtoLujBlKfm0mXKVFf1broOmBkh0hwXsvIxar9h+g0eMI9invoeAfqIe5HX
LyH+Wm01SyJeBbF2rFg0KGuUkTk1nyVv6qU/Mnfi+/TYg1UWDHmhXMB+DKf4uKDL/jTZUovo20cR
ZRLfDuqMUXaZkOkJOyykTpEkgGUcsor1RDWZMgQL9rn5AeFZ0NJh5AfYBnXyK+TYqYwDdNUQZ7Ja
+mdBNZhMD4/pS4bZDzT34LOraKzwJDxgsDexwfsasVTD25kOstHjZ30BfqmDJfk9ltIua/seS+8o
IzyH7ZXcV33f6ZcscYfElaR8qffQYMLgbBWYWzuMBGoA88BNGLz74SWnI9fDt7D2D77AwRqpWQ/S
Od0yhcXeL0C+0u+lH0etXY8sQ+fdITf2MJSikpIqdEz9pdaRJiMjTknICVxINH31g5v5orelPWYg
Fg0cs4WCqaHGr85k46yBaMHdCpQXuZX18N0piPVkC2RyEdtYMVWHmDokhKPYgZPKW8P4cTAm6qnY
02cYy0tj/HZsG2FRegui8qjDaoF2IPh+CM6NBn8syD21C3/dlpA0wtYkKdhMxwVjnGLcOzr0Zay1
w7+8h2SFCquqQXXYT3V+p1yhxNYPGVYBwMAzwaRpJEwww884AlEwp12AXiHiyHZi5WUW2Pql3fdQ
EUkQQrGKgdfxexz/hYg2axB2BGl8VWYAUNhLOH/Y3XoW6+IE/6aolnheWfhwkETDdkcrhrce/hVU
qOTSy3OFtjHapuZ/vFg6AjgD6ALfUKfsYYXl84ATGGDlSNbftjKomxcyrvrpiixk/Lqn1CUHichE
7Olh/8GYq+YB6YmkCLHzcdTWp7zdyhRl+Pt+EqahBFwKGIwzwpt9dP441PCHst4AxjDkRQaFk0tg
/OiGxNQowe4JKWgEASA7QJ3Ls5+Ymqx1tty7xZjlbpQxmCgug1msYYPJSeUGen2JAR7i9NnjWVFM
hzaTv20NXn8PwongIyj/rJ62gPpQte5p9qPh9liyHcc1eq72gpNKT7WbxGg14aAEATJq5ouJhv+y
BTTG3xfpX8QntjGrEPWAVR9SENVYoFQQzvp25+E52MRoJ9HNi5xcSrBMgvFRDH9+pn7DTcnwt3as
dGdOsIZZBoLComfUQ0qM/gtveCJQVMIyOSSVnuhGpOEXH1DTQPHqKBCKbbTFbK2TCE3NfiqsDoDf
cIUqcdueriz8GCMJpXLh9gMhcXH+IWYUYKFoaDD+ZwanMihG6+3N2eOCbBsZJ/QEiPcK52I6+64/
g3UPoFvwHeMTyaanAINRF2/cAQUv+Ka+jPKFpEL13KAMQZ9E5TjoK85zBmIwvnpuuLIkQU477IXs
j4aPibv1YEpvn5NX8YLXwLiVF8LChrQM+56wJKy5BGke6zyUZbPwhtAkIMB3q/EhIUYhXovWdFIE
26S+O5RuM+1L+YveEuq/AmUdwj7zCqyh5VWjnWSivVUKClhbmN4T16qiRJzRUxgwKFi3mDjPtWwj
BStkArAN2nwPnR3KSoK6ALiNK07noy6ZxhMPQFPEToZxD1NNKPAYFTWrliRvc6kkB687DJTS+QJm
fwUe4Vl7RWQG+dLiluOMUPK46pjrLiDc0fjAxp/k6zAysC5WAZgt/NPY5mF1OdrJzqkyHXOzqzNO
zNZuWrurMqSr5rvGCtPDaKBlFI23AKkUlUGKmkxesNnjygJWWF4RtcGoMFomdTAfZdh9FEwQ76tf
yTv1yKeb+CrYn36/71D44L6Mh+uey4qIRfwB61P2YGzwyl0XYlHK2pEGBPfqsK4VIghAwMZ2PlQ4
vdmApmN/7FJrZ1jXVPO3Qc+Q2ZI/vW6Eal9dnXBpVFunxZhknhJldGGL1fGhJAvX35nyphPWKTPE
G0q9aLCcx7eGLF6VX0u5Yf5CZp2GXbNosS3p0NZz45YqKXjjvgI7xuwCI8FUQHD91XlA1il13GyY
FSwx3odtRbkz4F1nX7P6ECubBle/kV1qRhKMjaBLWqM0mOqNXZxbfe3zl0xpui106QnZ9qJ/Cqzh
o9jlXDN51vyDDYKhZj6tmRibdIlov2aleHZRLS0Sb11qu1pbldrKblbhSCTZNunOBW4vGkVKS9QI
vWmjTmuHvRwmH4CR4NrfW+oDL3uSZJ2Y6yraFrhY+zwKE/p7dWEIb5qtj6mptOD4KlLcRUAmfAQZ
KmnXelyvTS+86Ij/p15ajyWpUuPcM++DduBMszT/068xvwX6YBxQwvLNlhYgbx2/+ghnIshV1c1g
yDmO1qIxtTXFAvuWLBKBy8PItm3zbAT2MdSlhWNFe6NGtAihLSCZAU8O9GqFcm2IHmArs2v8KHLI
VzpbE4pildigrT/4qwl3EOmudv/j6DyWG0e2IPpFiEDBYyt6b0RSEjcIGTZQ8N59/RzM4sW86Wkn
Cqi6JvPkPlTfaW/S4NjVDwJgQu/EDBXDdGQfs/HLpla0UxvpLfd/chxiZLEXCfxK/YAGn2UkWBya
/FEla79c5yKbCdraCpA8y56yvqCgkIx/KJeAX88kPDHRHqnK6CYV0/oIjQXJGU1ws+Wtb74L0hCN
g63diYjOQBWgAEmSRzZcLGDJlu2eIN5uSk/fWhai9IwZromTV3FeQxxckMfkztWC8eSaa42tSK/G
MIvbcwDlzAL1zB8eNadU+xmgCopzbWOgApmjbutptciEhclS+gMNjM5MsZ4jIDE5r9tfioFQRSGU
kQFpYh3lEDOYwhnfDmpWuFRZthc5JPxz1G8R/PLK0EgzBYuzX0vswcbmzrEVK5uFb8SfopsQ5oOF
xJjjaIQfNb+hemwEYyzowSvyIEwr4LVHWsQ7zvKFKQsgrrwGi98+RQCCrlJmtk50O/eaz19mijlT
Yqyd7OY06r3+x0WGWQdfpFF57b7pGbH9Lz68jCmzgfGQvSjchuJuVJCkhrdOrLzq6VcsRQf+Sv+q
7qClVIecit0p166Jp22CARtU4+6c5oBka0Q3gtIx9p8VrfUkEDWZbUwFVKTGm4ivcBqZ2yJ8Uz0g
ZUxyEzl36crdkBcBkV0DA51wDkrEzqbar/q531+mGxS9swGEqDsMyGkLulKdUTd/ooJ5MqRSIe0W
4VIcoN7/v6NkpSkzxOucQ0GGhxlDmsfAMgoBTYn+HmXtlyr1d7Mg6kPr562bkzTEEgXakN9/9FTR
sh+4qbcd1sGGXaUDujjNxVnrx02g6UAJiRlLDch82J7JSO8ZGkZjvUFkP7M8VP5gLFpoAZbBkguH
DyBtZ4ouvI9spYwIs3j/LZH1umo+r8aUcxY4EvoBp05J4ikgpk/BbTMxNrO0I27LJK+X3zbI/yn+
LeUO93GaKNCiHEkIUPPZaiTnsOMxsi+PGmagJdQ9WMhptqz4LVUTHiA/pS0eEs2Y9BOk6IRITtF+
BiV8KvBT49fR0ezqh3I4RC7XUbW3/O80ZPGVuoiTaSfY6yASnZ72jgDkF7UB4A9D25NpRP9Hhzhe
WVfI6tNrMcCMPQcGGCQRLbvOOIjeA8W1KAvE0NVM0TmPfGqB6abExK/wPzPYFSgzXI29WhN9p6ZL
SmN6rlROwhEYnKGitOEEnwRkxp+0fmrtolZrn6WFcmjGHZFshvaia0oi5vZXvdpPzYPr7bPgbnNH
mExdC3CsYYF6lMZPkcigyVt4tPKmRUuK/9zatQ5wBpY2FFRc5W/OeC7M32Y8Wu66TdYRfX5JUHAr
FzFKOhKB+mdl/LnqJUq/BoYT6gDOy/EYyd1Stos625qawJuS8y/zDqzfv0H62+SaJWzscVzNtehZ
548yIt7nPVY3SjKX1UZdWv7WM9/bAn3CW8xh6K7UBrd1gQqJ3zX/ZVA8ON8tYyWE+QhMYFP1/Vs1
nFUQhrX9FcAU6h+MuWAjxvWZ+LJkPAPZ4murypU1zUJ+ELFTQgCQac1dLVYq30U4hPjbNq795VAl
iY50Ecedh55y9Lgaag1xrxsgDAh550EqcFHmw68S3vTiA3s4teaorsIKGCLJtLuKUIXwXrOHdIJr
kSxzEl/7eE21VOlYmE1EYTCzHJ+l4jAbdDyjFLe1QU/t4nbbKN0jCpC+t9XbRmlgrdHNQ5ingGup
w3odAwC+/XLALtxz7tuYmZKfhjufEAj0DF8le8qIHy0C0A1hsCio1EePloeTrD1ZaLKJaNHcx9hr
zxBeFSiXh9N92rqGANHZ+rxEUZczLMEKmnkXmfwwQJHCOU0tomQoF2jcsN2B7r9v3V0DtCCvoq3S
U0a7R1PgqD0rtI2lurLDgxwkU+CIhmbd3Hx9PkbEubO67slarb6InSzA3gGe6Il7Foxxyx13eWtM
YxG47bNI2Vr2Sou/mMLyDXeZg7vuhwMhB3Y1EP9uEbMd1x+5d/R5JoKFEi48gapo2SvXwH3kyZUp
QBqsK2vTebS6lCLamUHwKNgFLHjyXMqj5Oz24JkPtuRZ2VLCyPKDDXOASLRmfcopz7OG4D9b2d1i
wPPO6gTzY73pOFGCnYbcCYPruqZMaZn4OFU7U1j2W6Q/VOE3A23SVAkB6VionZr6LOObDTAoKz9M
wCrE1qdEfaCOAVkWHnobRQrLyahZDCA5/R+NcQ0sp3wHMJRPr0o2EcGK0XecvTf1wcG+SdxdjC17
3tnbPF5poMB4adVFBE/qBKDVU7AU7IS+0oqQb+2nOdyZkyTBrlQX/DSz+vW4/TmWTdJSjrqLUpek
RIYmoYvKQjsMzD4Z7GmsnL7T5nfwf3KCp0ihjE+19S7UTczLWiMuqPxuMaLTkfHd874bgZ7zqIXf
jrwq3Z0V37CrhveIo86GulheukkfbQF55Xt3AyjbGOy4t2P+auptVt7U8T1nHRHE5FYiGHR2cflb
aWRNa95hFMa8FM6uyuOtrLUNbPi1SWtk++9Cf//fh8nJGxy8xvv6SBrnajIPHChPAbkKuRsq5iEb
H6T5wNFcWX9d1D1GnlKXWzcj7keRfEatvrfo88wJ/kd5HBf4detwazgjZ4l5y7Ope0jQjSJLNVW0
gfQgjGa4UPLKxavu5vtGLxFexf7KKYDb5AY7mfSRJNnWlOWzyyr2VLQBFLEudN9CxxGvRZtcimdr
Y4aJ0SV6NQKg2NplEfp+irb/tVXeSsqFMX64yaPAJRLiAxflj6mSYcZWARYy7LIk9q+J3S+Jwrsl
mgQOfSukg/QYLIo1Hj25F+muLP2FMEHNOcJ776cwFK/smMqb78KIXqUXH9pGY9XkrmtPOyS1i9UE
91HCA+uN/xRVIHTjJoaKgBlvoxfwakkh9bxsXyn6vABtbA/4dif6GtNTfWQSGZxYU2m3keNCsx9O
9hyxnNXo7FOFVbtlg/kOFsl0Xcru2NfF3o37fWa60dLlhjU80Maa0ayr6MhIxy7xPvNL8LHmONZe
A6yJ+FNXcQwRUQhXY9q3DezY0ZKp/b8EopYpT2yk4Ki22ncNkKfIxJX9+rJsKBZQcY3iLtGhCogn
vUe7Nsw9L5p5wW/tH9iNO/gyLIh/DhODEoEbQi5Uyv9vCNiK6fnatLSTWTnHwffxqgdf0mUmoQ+2
OXcSfiSO4bnVycHOUhzoGpWIZl9HN4fVH42o5YjE1AKN+dSwDe1nPfyh/GNa+z9uszllLAPkGlmt
qtkfDoKyqrj3Q3myUnc9DoEBbkb5dUBzUl3ByWTu5jbtbz+wb1BRTQmycjJ6l9G1vhWz3/ueedA7
6gpmkMzv/JNRP8mjIJJHN6b8LH2WyPUQvvzCXChKsOrHmKi36lgA4U0HQqyMjcE8XivvCaxgDMgD
d05FKzeqGbf6vsY5niH0n/MNKdqTTLUZtbdHurA7EFdKEOW2bN6TAcmqFj9acvlksURopjfKfiyt
Wak4N020q1htfxIb5KQE5JCYAGOzgWe58pvvjh2g2WPSq13jqgWYv+n61Z61XcSvI8PYs/hNtVNC
2Rzvo/LYZ/TYZK1buBIyfckx3Tya5mpG1wFRvvvUgXdCmsc7AOoa5i+PtGNvMxOQRMcQps2Xnqa+
550D5K2eu8GPV3rc6CbIyG1rwrYpsJXZ5qFNmR85fyZYiL5iJswuM1Igr/DHWnxKy5g+MovBhcUJ
gEL/U7jHpD34OhZsdx/X7MEnwtTB4yociy9mc29OluxUdEU505HCpzDgdXIz60f39R0UFMKsKzDw
+GPHfcY//EIFsqke0pLba0zLD7SvW+FCZ8/xsuG74FM+kPTyXnA3RkO2mx6TDJhSODxUYjFD/IYF
8pGq6bCuqwmLEwj1DsS0aQ0QMWIOsW02BVMJIAQB+WVvjc1bbYscShO1bqsT4+KYv/q06m2PUrh7
x8a1FPnBsQSSJ8L+XevEdsj9Z5ChoavELCnbtegdBJX6Iqs1VPTlcogfOS7WpIyKWVF7x1xLP4n7
xUjdHSz5ag5JryIc7ZjyFcMiGKaCz95ZXb22ILZEmDk9hzp5ZSvWohj5YnoUYN4lR0djqOUmVrRZ
iWa/x89spRksJE2Iu8dsM4b6O2Z4NqKG3EY52YRqsMT+TMJUmCJQatxtej+lRoljPtD05T8dYThA
CVF49X9xZK8cs92bARGRw1EhVZaEwRnj7uYuejCpOn72pVPSd3VIHu1rpWhLOxvXePvY7cbLKqsu
BqtUO3e3oKE7uuTRQDopMW8cPPlnW6fYPMlw2zFVrIW7C7HchyQGBf04Fz7sV9AVedBOgbcnDx/f
yKNiTFPrQJknhTZPSsI1q0veN6u0Hy+qh+pVwdjGsIBUFEDmzJCV2LwLc6ERCdu21keLO75zrUNf
5uu2wKIFVrBjeluSkeUE8bLHeQ2Kryu/jQDfNgnVRQCN31W3mlbtMiXFHMableQHW3eQKIQDQCEV
jXe3MMr/JTK+w74n59DI4QyysKs7LBbRVxDfAH4MmLDjcoJJUmdgcKDTNIiSt3ediNaZJpfZtSUz
RxcoJJisCRQVuf3y4ojKRF3FXbwVwSqttB+VXQ6TeoNFGMY32/tWk+7dVtjCkLt1jmS3bev/N7YM
x2pvl6DzjcStYVDYWQA+8E24IMC03l/oHcnn2W40CIgLx3QnGodHkrERqLDc7JGyO6DTarSfyH6h
DbsywZ0LD5yEQ2RTpMLkELLjL82vFzVLePAorrJJwy/d+nZGNpqKWf4piK5G/ERK0j2ymkcbNk/m
A2iJcyopIYmnVACxKOfafGGy//Y6ODA+lpkR6ULebbMBW2JS8YUBHCSiInZqAAic3YG3YQ18s13g
MA6y/rGeX2POMjOB7BYzsRMqvsHCi/dV3yKhfiZVufSnG0/0I2mawVspPtoaqVGH+b8aGbjXrE6I
HkMEQ8CBsdAFljUMw2lCylDKlCiLbq6I177RvE95rhFKl9zx/3npNRCCPb6xM01t56rdNiJfbjK2
J1H0L+eNCQttXWs/ZW/9AZO1vD8jR3NN1PTAxL1pWn5BybstNn7c7lKhM2HTjL0I9qJltJ1g5kTU
25TsZXqN/JcOBqR3slr5NZYshnvWtkUzvtd+tS8aaz/IS+W1u4qnOlK9I3fUu7DHux+4pIhDNg4N
Mq1pK2njdI24JIWlCZzHaRpuNAP5MOKiOSxZeQ/l5NmhNO6YByu4sCaVdm7ReLHgyHSIHTJCugCf
C+FMDcWDado2gmcN1K5C3KluQ0jxNSscbJdRdJbuvcnuCmkbTkK+s4qakaBRZSG78T2V/WqEfWL2
xgN+yaJLed/RpaYrIilbzeNz+ai8ehUlPUJLFi3Gl8ZhntTp2uA+stCZ8ZH1DI8ih070NujLQX42
+bgtTKZoSzOGGRmMqx7ms4tPq/E+I+LBkGJDz1l57Y/sm9OAV1p67w3BuCMabUgKqKfY7+FoAb2H
Jl6g6KTM4yK7pdG1W0GonzxG/dUvvwfrbLVrX8wBC5HgjrsxD44mo5+auRN5OiVuG4aK1BKzmrlL
hh5h4f4W4CsZNkG2URfI5/x4U/4hfmDu17VrO91EREkiBW6YIRKpRff5htGXSAfYIayjuiPHMqI+
vf8lILrHkD3yiLt8Szs9A70R7JNoRFaLuchG7BZHFNqpCi9jKlpD2vrTWCxujXm20m9dxxqxavpN
L66cf1hMi/Bf2bGa3ER8J4NJ5Yh2y+jXMR5zF6Vrbu9w5w1AYKLgGibkC58j1Cr096q9d3UAzZox
ayB/CuyvPqsjUq7JyOHfGkwgXodCrNFfJerPBuBrzRortF+i+UjbLfHlQXgae3yx+spCnMRri0CI
dFeeYsmKMymXZVXMpPBXddqsPSekHHN/E1Nh/1dwXpUbIDtMX+gYVXdYxn7zScTctmjVdzOvXhkM
gzhR81VfaH8icz4VEG5+L9Zi6DZlwOu/tyXq8imCKsIN5m1KAykrQ7+5iG7ssPoeeJRNeJBTvJXu
rwJFJi9LIKssZiedd9xeVNP87FhLQoqCNT6eGnvXFGck/aF16qBqgaOxryHYbnKFSUOtrwlxePW5
M1i39rfJResuaTPKBNcZD9PMsdhOYOQFdrDW5RKWhzUca1SEaKcwJ/trKKd483JjnRRLuGNsrNi0
Ywkc8lMXPDXv5LtrB8tVhCi+9j6sc312IV+RENrMuDh9ige4NC9fHlkL5x5pOatpgNAvTBqP+JCJ
uerPVQ3RSPZACGtFePYXmfZXwmRv45cQq8q/2nCcPa6GZNe0n50FLgYCY3FM9HkvdqmyBqHeyZXC
SDTdFUvtl3ED/V+h793iUdF5mgQs6izOa4RIjJppIL/HclYO2UpDTA1o26ThRTdC9hR4ss+intOs
Q1fQHnwIxa96NsGys/JELYgXyLI3hIfIHH4/7ccy9WamuPlGtZT2uLZLItGw28AqUDiRISL+I361
/MiwneDaZjIt5uRk9sqeAhMpneHPg6sBRk+i7JuBG7wxrM8/zEv2R7zrdbhzGCD3eQ6/LUuvB7kk
Z7SL8Sn5tNMdAJOC9CDIAjC5AwQuM/nXxct0V61ClnQrsWo21mfzVY8Hfti806GV9pvjz/2UXOW3
muEgIQf+nVDO9Aftp7vtzbn8TIlGsRCFA2Jd1tEaD6gl5t0XBMwAlPJbP2wUsbDB1X101amrAHVo
3arCquyzfguhY7UG/908II9BuDXrH36w7gy2s9FqNLETo4+RwwWdX3bgvIXpArkBGQQ4Q1tsK+4l
GHhF9EttNbAMQx0XNG/9rTy5V/GMzt4v/qacIhmJhk7L82JFW3VfFY8UhBqi8bKd/IqZHr8hueSR
QOG3lP6iqRZROGnqeepxxUDjDZu98g9kZumAJMIZpP9xG3BMdm823DUahm7estdslgB3LTasBCww
qwTvAAJxw7AYIY/hgd9c5eLWMdsVfOh/1o04BS5+jCFvNiQouqPmA70mfzkcQ8CxJcm9fb4YQprd
Y2Cc8vATxhQ7f/xvlrXOMZCYubOzI5vdDx4PtPeNbix1ppJpiEy5+0kToMuzvIEnDbw0qRdBgEh0
euQI7QTCpAEqpKZqspld/UXmPR+yDWcT1dO7G/EioIXMqfwbfmjUt3EFLsNBoBRCCdXk3IvMpQMO
DoW3xLcFCGNhU7skBS6FTidmEFu7Rr5X5DJt4AJJUNaZzpskWM3X9pGSbmIHbaMxfbBJvhpQMkw6
X2ejK5BWaUR1Lmv2rYg2GKbyHjflMrYuTdnNZX7jcWvT99ZhiV+POF6uKbSBst+oA/FFJ8Xk22TC
vwOgwGAEBIrbbHXg2MN3VuwVSEfxjESk9JuBWiK3IjkgyLSkNrPKu80BEBQsisH3Ei1rlO45FvCh
uVNrwmWEMw9Dfa3Q+kXDjZKP5tUiFYPE9mIREQgAfREbnMG3XWXHrP6iedCKc6Dk7/0wBR9jqEir
TTdaCOtBTloPNX5U8k/BjUR1GbfqDhzqSGaK8hPkHSIormhU3SJVbxPnxDLCh6BbyxILtzCvLsKO
wQygfAPRwDo/HmPtnJTHqcaWkxIQkE7La2kxZmXdb7Pctgli1CzAlsMrTZ8HWwG7Z1EOE0PKF5z6
vf120PX9QBxJGAAooqq32TnVSO+q8RlivDL94DRlHJeI7ZixzQ85BiYHM0vSZrOWIJ3IIX0O9oz1
rlA3WojoXLvfNkl3gNu21aN6OV/2hbNRx4WPFNjSKBo5z8vSnbPA9rRbIGCaJE8Fvrafh++9nr+T
wJNrUDcLt1qksfLeaERapvGxqa8BjnY3vDuNxM7Osok8rpYzH0dIhTdS1PmyhAbECjvq/rSmWfPV
A5Uh3M+5IvgpbEZDBeNuM0TEJ87LzMsYo5p/g2u+2kbyHJnqXPUQINhGwMmlQlTDKarLgfQcCrUM
AdGQvBzj4HNDFOkfEspq58N0sZ5UyPByh/anROQF/yBUyjXyZQbMyVuMfad7ISu32h3SpjcVrQ3y
r5OSOrsg5IHOamudIaYKIxYk/3pKTHDYybqLx5nESuclDKEw2gpec5OMFCqUt1tKFtqkT3MEKHOI
sO6bxiqLOdkXRvmVqDvcitQzBcIQCd0G/p+2tdoplJm5NJ1wWcEGLJq9zRyGd/xZ6vKQR4Re4HEI
onLR9r/jIFAMmISVUFso7twpzVkLCCOHvMZHBz8XOor5Pub+CSCynW0N/9HKcaEjcGrCp1HjFOgx
uL2KYuNmzi6CGeARz+HXyO8xlNQgFyYZnBr4i5JeIely6DwYeYbJnrhmeNt2I8sFj4G7gYqtnXn9
p3SZrXCh1p23UFGfCM1GmsOGnjFLFf824U5nWx3XH8ivbYMN25vOUtIOimWF+Hs0Gfy3M8l6uKGT
tiepVV0umQyplN2CVWZKklvGRcNxnexGVsn60dDJlYBj9dRzRm/s/YWJ3UkQyaoZC834Ul3m1YjC
QPXMI5n+tuVuIPIOG1YKKa9jlGGOv4lK7q5qboqOBZxPQq6/Zs6/QlQ7JF9pea0Rn0QU3CobYXLN
lwpKYSbmivVn68WSx3NrY9Pw0xazPUObYTEC1ScvNQd3zQ+iYtOYLwqNWOhbn2krzyVa0HlKKIGO
9Z5ohJVBTQCENoNuiEx42NTs/hREdDLrF7xD3AfpnnTZtu4RVhItubWRBzoWqk6MqRO82Y1mjii5
VL4d+J2H2iILg5G1vEwEkYknV9iICDgSB/IoKvLIq/uo0gIiWI2xlxIgp1EF1kwgQJXQoujnKas3
CRkX5wmYq3bJyoINzsMOaalwQYOgg4C85WtD4pqwEKx8CVyoIcgXenmJ2HVhi3YTIB5FBWg398aj
12k2dpoTNs7oUx1X9FVzCV9uUuxNOgQPqhbIDX5+P1mjh7U3GVmFNWsqFpAnFU+3MolB021PbPZI
SYXQNuVyCsAEQnqsgg+2hTEyA/gYq4CxLc0XktjzOCLPq82ZyRvP+t5EPDVx31LEDIZKE2cQDs9+
03FSSMCXUEkWHAr4ElloCBQXI1mEYVMfVR3XqbLx82WbfDYumyD1yXd80jVE8hypj2Ouo7NGDZ0S
MtUgC+5SZx3R0PHbVaidPfUzJqj8QP5IPAdiZauQBAe8DTpAKJi5YfUvSmiiD+6kqkOVgL2vLHa4
5BusmMwqvVcCoZh/UI5KukCGfQGjOB8xqRv96+mOK/SCDl+Djb9vZqkOw/OARe0zQZZchxjEYn2t
4c/s23vICiyPsjUwmaRh7cQEmP4e/Pg4vLWUXr5957vBX70z1DU/w5L3AfsF+hU6ISMol6YJMBqo
oWYx21uKmhLPGlaJ9yyMaKMEuL7kj0hfYqyOimHPAtQims0rGlXLgeI060oiX5+xcjbzc8HLUpn/
XDWaK/lKBx1mIcca0Zql7V9vPZWQgF7JSCheue24TmpoW+RPqFzgmjUcJgrhCKTY1/J7TT1ZW9Dw
WYz1XbA7LN3AnOF97sz4rLQOKKYi5kIgWyjKcQBbxI4GyXUkl7f07Xc9vsPy2TXIAYHzVC57qton
4RaMaMRbGfmr6WdO79Ez5/ItNGN+0An0QdzYsqhytBuvXW0R485vnAP0xbVo2lhtjbOffRdkuGYo
KDgNstZgJd8uNhDvO9aa5x4hGxxTy7+1nCs+m9kOMdQhr6MdCsiZG/SzcfywOLwnGmSgdLPDZJ22
QcbZiI+mUqB27pxkQJa/JgVv9cpTlJlIeZCWWTmD9i1/bscMYgqvh9S9rTkaDkwqcTQUn4z03GD6
EJJNTjWFomf6pRPCA/CaCLR9bBAm1NmXsUt3rkezX9l7pqXsHIy3ZwqdDqCp4T3gRITRZZmLOz6W
odzUxSPI/sksRHm7VrRnapRzjXd9elO9My+uIf/p0xnFNwzD+kTgxUHX3WP/Cx4fLrEBmuYU9B78
I/q65qMopDUb2f4GeHnyBHvRLwNXUo3virepTHOWAokmccjlihvop9BFe9bSD71FnlUv2dHYmP+0
kCVp1nfPGqWQYWZ/CeNqDx2gxQbXpFNzG0gefrceMvVYierYeNVWKsOuwHJR1d8DCgu1/cYSYtGQ
8y8IsnrGzjwsjbT3OrNLX2f+Sz0yVNWuC5kejnJpftb47gXVmoaco8pePtZdZyraiNVRp9aLdz8C
SXRhKlrYygpDAZN3lXVVcAbut7KzCdE/bkvj4ffxOYoZDfifWBu4tnFQmONfTSgUlLyhIcxPP3Rd
AZ0yOAm0xYENRjfed7a/NcLiiv0BHUQJBDj+SJRh1Ycx86Z2roSTRL9f5zqu7DDZBRFSEY3kQN9/
BDWFxwbp55PkLknKevGSDAiBFu0EVBS7xnoS+coxw8teRhahCx4teCI/whGoUvyTWeW8N45WEeJl
6dZVjK2UGXEbqRd28g+7uZT5AANFRzO4qDn0WsTCkqPDLJ55OYnXKu6fycoRkNLEhFShTiXmTEGa
F8WfY/iMDWS25SWkg/dr3tGHGP4UHWALCe50JE4gkWi/SvcrCF1uv2Cut6ilpb2iBuNi29UmXCgX
LAC1UJlGG9XDriEgoAxs3zT/UKXPJtfnOUsHpGhEjThYtIv6K0eEbo3lxsanY0dzFxpNYn9HHDi9
0DgX1Fthee9abjIXrBYAFwAdsGABZ9LjSO2G1YDmOo900M/mUn+m3FThUAHzWrjoiLn0vYjcvCLb
WSxSvbBY25Wyb2S/D8BTp+EpCxGxMwHwMkKAakr1kslQ+STKWNWnwhCuwSvgblW+GuLAUC178pES
ZkbVM63KgOJ++sM6RfTnIwqSUXLTfbBz/dfQRIeo/iqRWRUTcyTSDlZlLzpWGqJ/ZezappqsIkJd
YZ1gGu7KYfArEc7QflMaeMje+YNG5mU8y9PtpJx19WkEGHALzE/Nv5C72jYSnu1tJh9DSkxGN9fa
VWszG9GfqERXTB8i55za7k7vHg4BDKbZHQJyWYcUj4vzT7M3Scc0BGhIxR5Mb+HceOFnnHdP3/Xe
0X/ZUwPm5i45rq51HvgOW3RsDhBGL9B3fL4lfwyn2COBnFD440WfmopB36VslJ3AfOhGzKJELhuA
obUFzr8KiS0mrJBzjJ0HcE4mSqZprQXvYatY83Q0zlmksaur2OGylvWj7Bhg1K67ucpsoshJJdJw
Id368JBh348VOh3vpXEM5HLjWxTrsr5NynxivGOW3dq0C+jZWg1faCxxUMYYPpODarD2zy/sgFts
nyX1Zxb6t5C3JguwUsCSdwaKYIMt3yIvsHP19AqJD6ZP5+JHRJ7/m/pLMXFnX/0YSJwH6r4PiXlL
0jmfeaX8hqhHS3xIjpLSCj2D/GUjxiK4RSXmxf3yQIt5tDUKeV2mfI2CpYF1jpJmj8q6Fd99YCyt
rN/IqbJ9ISYvsNV3RrUqS6vCH24hsd+a7VlyQU5ff8tuUoS3xme1v+0SPNDjn+D75Lp829nj17Z3
6gsyx+JLw70RIfTyGZEL99yx+bT8h2Ln+x4cGsftrLQuJS4VUVIgeeUWU6rXHLTQnsHmmN4sg4wh
CsmFreTLhGu5ZP1bp6hZM2WVoW7nHKHdmLix+AYj7ekiR3Us2qJ+VWOVpyhkMlxHNVjhfNfEGVKV
x/SqwBuEbzhap/KE9gDBiVx0erIUo8KWbVPa3oXl8FJrDx5xOXqx6jLMgdZbIKgyqevc8pKxpozV
niLtYaMC9wHW8kaRuIFpnqGMZIhyGKddrYEag+399B4mHC7MuJBsW6DUvU83tt89ksv4jzJdCOYP
We7v/SInhsFYxYgPEvbhE/uPdCqmrj31jVBZRqY2m0oI2l2902Ry6ulNB4vevkPostBRREXZ1kqK
WeiSVMbgyHAoCVCQZNEpQHbBphJ5Hp9evChYfegZklLlpjCLsWVxKEK5MyUfP1IeWiEvvyfdHfqK
0Z1c+dCSDtHxKmDVSojF6GwGBaFE78u9hjajPdei5qrETKlYA0p31H6m3IT8dhKlcm0Rz3wB7w7E
YDUycrbCEMBFgEWCJQknPx+aqCT0jGUhDtOXXNbTuViG3n0KM6Ekp2jreM/46LbTidhZwdql/RTK
zbaKPU+Nrz6dqJ83PvFXvAQZFIIML0nJFsUr/5UssK3qLtN3q/pN+SsaSLP9gaDO6ZQOnOLqoWig
OmRociljZakzIFWj3YT9bqavgD7eilFQ05UJN995ZEskdgCGRRKy4K01lsNJfuc45ZGpNBTUCBfJ
La/m/RRzXo6LvlIXOX+wU/D/+/KiKHcEOLOsyg7Tkx0Y7rwRTwPW1ZgZSKLcQ1biisXwTJ2gyHav
G1giyqyf03GCQqglIigeTY2YHVxjkvlcrTRXHpn/PyeDH0M7HWo2G62HDul57LqHSm3TjtSQg4V+
l+e75R139K3SbgfAoN2P3nk7J8sPvnaQjGRipl92n6xlYwKm8PYODoyNC20yVcLPcTNKHHOZsdbN
vzIAErTTsLwlKSysQXd2WtYROncaa2Z2pU0UDX83Z8ReEuKcK1iIWhyHQl01HQqeh8JwpQhqHhFQ
NWHTnptIHkMWIrzrvkE1Op0FJmETPVr1iNtyerjyCnsmv7ALX3XfL8KYJxvnns0ilJtqJAiwlz+d
JTcO9DLymUYy07OSgXRMq5RUxlYZypXKLEIn16UwHSzJwDZSCMma3BcgnRzoOTXrIAWDPmFKYvA2
khlHpYHvfEpcXwNrHSCIS6Ut1sTSuckrV1jzMfb2/pLk23e1jY7zJqYjxkLtBMO6q5nqMba0BTjr
bCsgePTsFYu+WaSS7YN4mfFT6ZZK3Kwl5Uvej+ehQ7GZnNkc71SMJZhNq3at4jMfxF5zNkrGmnHY
TLd2Q9/OZtNGoZWoAl4nImI6OaiS1UDUsfqsGez/x9J5LLfOpEn0iRABb7YiCXqKMpTbICRdCt4D
BaCevk/9MxE9veiRdGmAQlV+mSf7gu38rJ8ifi+lwckmO2BIrvDkQiQ9jU6dXX+MKins0egAQDDo
+/csIvPUIJypv+vU4zElFShUeVHUHsxpvtYwKu2BjpDC/HW55Xjdgq4AdQNUWfme9rd+nq/O4j6W
ZXokQ6QN1LmzprUp8fdWxSSS+Kx4BC3QWh4bgAWTgxWfeYes6G3/leCr4sSRYm+NioP6twQReCY4
EfJ+VXwnXB6x9EP17WoOaowFENI6o9utOjZfHtvjIP90yTn606NPFGTmWCgURNftXvjBgN+r6aVQ
i4f6PDL9XwfLvSPPqbEbaON3g48Ql2D/pTOctlgTuf8WjfYxLkJ13/73BOS21Dj78URpY/sBAExK
Yu/KPquKnIMVoMAVMr16S8QukdaI+VH2PA7ZIzGTe58DVdPNlYZrFBtHxQlBLfDCe9H0M39DvaBF
50pzvgZ6cZNvLe3YzsP6tXay2usxRRPbAaCrJNGJL5yShTTEMUScYJIKDYW/MOHq6LoNIXmVheFo
AjiDkQGcmGm/cASxT16HDZwJNRreXtU/BE96ijEUhl8Y2y+QCfXpnOfbHHUgAi/ADiOkn1GfVXYx
e8TlARIF1J9iAvnOldJ7foyqQNrsNWen0e43qvT/qO8HphA96hQCFB8iPpCLEB89PbNwkdlr9nua
N8U7BO5Xdkh99YJLChabwb70I7J4Eq9rbPh4yt7Ya8XFhfcwL0fVjtHvHfGApE8/lPhx7zbjQOOa
Dfs+Rphm9HPCatgzV0WxsdYcOPiPAYjD2aUsH89mQy8nvTdUQmw4TUQslz/En613dosZr9Ta6RNG
i09qUPF7unVINpX+o2hS8Hq9v1kYQuU2JQ5QrpY/+JV9+tJBPADdYGP0McHjAIHPtZO99KeRDVKK
yTpJwBZ7DX+CRZDtDRsL3662JUcMjQ6t2B1efdGfZjmj7rKrI8ljJdF7wuTVMTPclTe3myn2ZD7f
35H4DOvTgJdEM4uc+BTqYe11v0350grywpEAjjWTz8cqhGm7ZDHiWFWCrUKBazi6ypNNBXMLkomy
Gq5jp3ni6eF8VyTJJZM+ShQnnNc2Bt2BEaQ1ElF7Q9FgwrweHJ+4CAcpHgqEHURHHSmqtcvQal4B
wa9+l9LaJ3XrPJwF5NEOaeb/IlOaO94Ce9kTk7kU058wk6eh6MMCoTobZvR89t1L+x6jW/muWE+h
YzzZOgQx+wGapENKLYXcX4/bdIa/OjNo2SUacmYKtS3b+o0NQGmGWYDPxRpPC1hUy+hCt3stDaWq
05m1R9bQiFJ3BHtUVQFYC3+bmhIT/w51oiKGoT4mE2NnxEnUCD5j0LUsvTRueEmxkZnNnmGkp43T
DAsYykHTzrsIj+Y0Vi96y1QAUtpAfu2d78JrYuArTLGoRlZOqIAbMCNeUOwQmbGO3pRSnAHeCsSz
g3PdX/RdMd5QQ3l1ha9dskHu1CUgayccIOjEc3o2qu6I0pJMxSaH1gfOsMPlLDGq10a6GxrYeuit
2JVRbmhXaPaJh5eHcCOXnHSr01zlL43XXGYDfrLVi/+CYCpvlqSS5P1RQzSI0KZ41Ud3TLCXMmLo
CO1U3b3iUVmYH6QcGmAoWlRs5gYoj7XzTHZAyZ2KiJpTcc+ZgtKgfZVnJKDwITWngq3YAsNWgfUO
tmWEcPV0imQydKPlWFr4mHBpCx2MVM0QKaZTz2OqJlmphZw3fFYp/5ORiW8/m7CZ7rF9o0OgjFNq
N0HsrhnVILIDz6+XTV0clPDu8u1jrgo4bqHQq4mdMSIi+OfB9mmYwL0MjV+/8fVY9t2rgHhrJ7Xl
57pfS39cmdOTD7KBHg3PwKChW+cheB06yaboXKjfvbvTWcYzRR9GiIRb5MZXZuy5QjVUPB0pu3TJ
z9sXBwdJ3R4y1ZaLTN7yWPLZ6SowhTZaoU5SFe17yEBd3JXWVpPrKvN7r+r2+OqYIPjM/BG9zOyr
k1ykU4kZ51AOTD1qzrXQ9bkaJ+OoSHAW/iPC0ZISFBKZEzc+4kx/08Yt4wPJrkvvAEPw2fr7un2b
3F3qf9fcYzrEypq3El99CBzJhlh+c8KUkRdfOjdEkjOYFLco0bduNa5nlh2tuylwhpafOyr9Iv6G
R0hCL0PBEmHPWxyeVF8jtWHdr5tsb6JG+/qsArx4QIkg59DNmpX8ExE2vnKtTz2FgcvBZPOlVHF1
C3vVRm/aUGd2zSGXxINv4cE0oYqveCrqCctrkexkgn0hINZ5JxuDYK5S5YgYtxIdl9ThSBbZKomD
fBWuPIzFd9elO/TwdOkIrjHwBUxMOEUzPz0mMkUTrJa1ga+m7p5MNEbO9C0uLVeYIQq6i/5rOa8T
PG2exRyY3LVkky02vXYYMtJy5raHORPNzEXzW0Ip3NDGYU2IHbpfDPdYjN/LIPf+rhco1vhbHHQ8
bZpOzXTz8VDgTxyBIXgw+tu0+xhTzrnNdLEYZKQAaSz2gGUNFneSZ8thYuOhz/foDZSgezc2T7IB
cpUGp2h+kiY4d+5IgVGeSUTHGQi2NeqwCczMxxZA8arVbwxONi53ZD2TJ9xrzJfb5moT8/WCH4cv
MHEVn7Y4JhqVPGp0S2oysO1Qjdwsn3jNLaKWyOezi2vGLMNBNZDQx23rNICAODFu8Lb65SJ5mJhd
9hnwpiv/HjH59BkkJrTLxILRnDaeOKaxyu0MH9kbVbHqnljhGg4AY1Hy4ALPDLXVWtIDRQaI/xnI
eYaaSXxLaCZHdgfm1p0ltrphvib5iwnjAPl7gYlo3ljMh27LrGzDzZDm7aFNP2B8agCDEk0/MOFy
khlqM9ojNSw8gtXzUlqcvacmtH2metrZR+xm4pUVqDIotXp1ZHMZIcSoqVrA0lXh7OJLMGSLuWDZ
tBH6UsJlVB2hFzzE1a13n2q0J48WlE7HfSufIv8S11di1zFnpeA0BB581GndDs8xpz+PWhyMN1q0
STVJpx+3rjFZhzoK8DY2RzUT7fvm2qmiABLniDM9E0r55GvXKB9vU0abJ4ThqiDkVm/FsKcNGaBB
9aYWxBy/6kjWLYLdl3MPqQmXRcqzrbYFwyWOxk3frAaQOiW5UJ53cXpXnUfmfFMfW7/cdEaDKu8L
W70xza1HRYwpPNIADeJgdshGgtYxSy2NPyKkm7Mrbwn2PXgo7C3wynNQ9uMEoBW0KOIjcQEHjfYb
/ToDRSd7XbH0sjKS2WfSxwzxCziPl2kbFAw50gYJSgnbIH9VY8gNpNVKq22eMOWnAUOa1hnAGldz
vgvy88zOs6Y1xknaqz7qu3YONpNXUJXJ/Iypuz2Paxvyc4TnSgvewbWYKjZaQrirySvyDGV2YK6M
FEc5dlIVARfiPsdc51zEyt1XfRkJu5EEuBWjoVrC1NoB72H/swQGzi+GsfNMXBaGonXLuMJyuI5q
tRP3sflKiD9rjw4duWottVo0LzgPCJy2hxXuVeBFQ9JTUNmqLVdThsjZaA+9k601ptVDtIX1muJm
GznL59h6ywW3M1aS7iqyb6c7R2/es/27vEbjR6e9zM6RB0+KQ9Xju6hMZ2WxDVbrsBHLx8jLKMYp
LzW+Htt57WtIavsEMbdFedHju/PfrBPD1YQp8btPD3rONC7jJsYdwFmvNa4CE7NESTL5KFo/3y4x
5WrlYH7XCyf7+4Q6wj3TmDTdVN8D/DJpkhcgW9GcLa6giQoq8h8EUwmx//eYwQuHssN+KCULmctQ
bXC9sXg1NP2p5aIxAKOZPChmTRE8QyzQLSU+xSFO628HI2PHr1p5ydFN2+R6a0IO2MTG3Y5h3DtM
ohtDfKMlbxuMJi57W41lRy5ACmI77CIk8wCHPquJ2k7Bp+hN6+i7MxmcuF6bHIfZ4mGuiTESalQB
d8yJX2aqHLq6CWMeI4Z9bYddTd3pDJ8l5yD9MmhvOQQSgPFKiNln/tVz3+0p9NhUJtuOII27r4cX
QtUzdWoCaM/Wa64ltl2FoNhlyVPUPDo6bd8nVuOFSqdb0V4z82ykZxC0qXXS0+eu+828owFMPWHD
4QekvrkHxuFhxnEOAxL3AakRrXwhxr3El66EtbU1ezqgbhY7WN/71eNjD1Mmii9Su0zesy4+MgLh
xqPhPiDwP5gxdtxnhBSWuo+mec6ak1zIeBxGjFXevS25yNEmKufJH+bjVKoIya4rqHuTrC2/vn6p
OH+MSbxdqAg1ag4ETGSNCjs2n3b/ivkJa8NH2b4Stk95JWn76WbPZftJLtHngDzrZ3xu2JURFlJ/
Q55P1levvgQ8lnS3XgftX2S/BZH/4PT/qnpTgvPJGBZULOoOQM4hQyQZQQCQzo3p7p7k3oGoMuC4
Q0zeCAaL1AKsJIM2sZCaq6+5thUZ7OMNcOCF+L0J1IqLFTMiRyFO7Vy8E/3YuaBhQ36xRnTZLtFB
BL7E8I/R2njy6jtZ330Q9jGv/qy1BeRNoIjRFc2mBhSsb8xfBqp5fEzwWSfBMcAYComUFALc52A1
+snDwtkORhWSRezc1bBn2eHeZhvCM7Ui7ZOuWvuU85Hp+vtogK8CbsQdXx58gvYtXmpPZ4uHDtAO
nPw1RhXt48AXKbHgRj7bGLY5AlOqzadMX179UWIxKV7K7imptzI/THy195qfM6AVnKf6kRAj9L3W
3SkPdxEO8jFuz/BcaQzwsY/88C6H4aflM6rZyPQYpHGJkgRhsMhGCCfxnuGl9j7isNZDlsYaOBJG
5nY9S8xEwLW/kvHH096FAn4Bjk6+IRoQICQPpf2hMabawZviTa19Q5QgbgkjCC2LvRqz21P8ZLxy
nLN+uqNzBj3SX+NqharYB89efjfmp75+6uLmrSLevGDYkc5nzgKJ9JnQCIoXk0MI/uiKgxzFZKHt
8R7bS6WVb8Y7NZpUuq3dnPWMU1ExLnt7bIBrPaYBO5aV7WAi6de9sq7SW7cIal/lpeHNciCjNCUq
T62AAH2lit7ywoDdnr0azkPJmzT9U9TzXEn3CWV5XFQUOlE3hhAK7sAtnik8h/7l5VRxBs9+TSVM
/Gf6byY3QpcRPwKC4JGpoP16EHfB34+PTAp8ASiIR+5GxE8FsfqmCdNSPDTOR6NzzjX/pd7OmaiG
bhn2qVM65WQUPhVE6HekEHkkm5xz21th3nptq0ssANavN35b9rZShTbjdYRxDPnia0mPHWWaxqcV
vU/wNQaELV9edMxGVbqPmlereEnFljeGaxADsGNAPW2Ps9FvgnM/bO1212cn6XzUrhaaVv8gnH5V
koFXEWay/53cd1aw5bQi9ECp91hvM4zI5pnnbLWYh2jmCdLqtMFl8DnMYb6X1mp2ace2YyCZ8jKA
3F2VgWBbXMYs/2AOBLG2ubmalMy15shHS4EFJxSORnn8VeXcDGA6dHd67VJsCqUJrpdzznSdBWwA
jQ7iyrzYKUj4NN3nY77NAMwM8ysvIuzxzYzi7sKUM4vuufEo5EMALpr8z6p8vIQlqMh2RhhFieDJ
kiwLAlaXvlRm9esGxtrAEuVhNHU8xuITVbmDlWAJjswTh8HHqmFTNd0j49BCXatiHIrIPjUXIWIr
1gE2nvvMoiitlxt98jfqQFrDJVcvjRzVaTDsY8TRiYOPWzuKihhgApqZN80A3jl+sXOJyic2dUB3
hwLnFjtn1ByfLZiR/Mc0bMLZm75yRkbMpSgXNJjhPZDT2GVatSvM8qunRWT0fylehbNjkgrnWKd7
nCdoYpzozfE5ZErkMAvwR93vOlTMojR2PqVfJrq2gCfyrRHvT5QL87PS5N5Y2PStPSJWOe6CiJSW
AsaY8Q1PLca3hDQEj5zC2uqGv6lsh3gHTihrRKFpYx4NhTAx6bCJpOcr9pETmZCYEaS1WR/3UWq8
+cRMK0aWOldEFSRsr4tHYv4vcTe/G5V36lqeH03wUWlYfooioupp2s4LT9vcRVLOyBKSx2Lqc+0X
EjnOd1lOPh9K4nG1QtQ15imcPHegTwdZm3jedpIeCYcS1PPY3GbNf7DJN305yQ7JJwMNpekUApLZ
Rc5THVHRDQk2XhhY/skIo5vZcSzXk9Xo7lxrI3L5n7w1AD0c2/wIOuE84o1ImRLlTdGrwF9oGKUO
YtDbxq6PXT5+srTlFS3qXgtmMmaLDzYrP9XJNbcsGIFz9zWY7a7TF4P5p0TWZPS1LnOOdpwFyZHU
PCGSIOBMpYNFdayUAT/JDndSuyVl1rWqnyj4iugnKWHzdQF3c3p2eXwtes9+FHWvnsSTVgqwsRHh
dB7ZVYuNpViQoiP2E0lMwbyEqTwtuFezlGwrki3R/oasnVasJNmDDDgHkIV7nurPGU3vU4qEQXrN
Yss4GMmlHfj3TY4bPhnSJS6OMDz/nFIevIz2O2NKbYbb0H0j8FPCIRrldF9jAcSoDa7zLMlAaEHC
PJix50JoJVNF4bZtrfWEyTtTlikyKG/z8qu/y1qJL9JzvzIR/Zj5Nylvrhbp/MsR4YZyeW0dubLl
yWEn3+ILzh/F9BrhEqo/LZ9hWaqxkNo0oiGQgECZZf44Ugfhw2rIF7ZHWK00iOyORbJYuw8YtRon
RBLpa9J8eTSAfRHQ2200N6N+njEMy/vonelXJWsDnfDQeoeSMMowY1TxvqbiSSsEt33KjrxldOes
S7yUAzpZlnBLa+nFwm/p5eIc+Mpkypur8DwJ6H3Osu8pPeqqdU5ILeZfTMns+OmakeLOzMDisTZR
EkTrNCKFbQDKN24AUHN6DPz0OLnBWlv2cODcIHlUP4YJoIVMuqSE0gbOz7hB2BKpCU1JwQxwTba3
1dZkCgQK1kf29RldT6LZpeLVn4+xv68qcMrGPjPAtJtXzEVPfaY/RqTjuNBsZ3qfVNdrhr6Kdcmp
/3tU63Ch43/YUhgLNZymOdGjw1swsScmMB8uaoTtk5k1aG8YwFbld72v/7QRBDTpgNYXr6MHmA/y
nieobXFXRFpwvwBaxZ8jeAMoTjsjfaoNe6tycNO6ruhscbKrHSM4t7kHjxNCEPa/HH3EHpj4btJg
2FSd+ewwcSPzMLOZWezQi5uj7IA4u3QOEIGeyrfFmY9LRx5JOgFfr3ury601cAQBPPQqlKu/9psT
imWYK9QDui6srJ4qlDZ5cpfPkS95YRyZMoRhivrfZCLyOJlNSDLPlv5vofc3akL5p9wtlN3sI/eq
Dst4uDYGzCFZUY/GCstTn7XUSnLyiTeLJlx9IojJ5TG+e1ZySIFIUAPftNWmqV4Hyz7hYtziHsHV
CM6Uj57yQu4QA1s9u2xuOKWHc5ahxRzjdcQ51YrRh6oovRAVEg8cVMMAFOU4ND+FeSnw80X+Ekru
gtZxNoNwj+iLS8uBv7G8fZKzr4kzqHTBRom7QcGFTuRQ6clpdyJRj3a0GCPkCdiF2bYZLxqTxfpZ
K56yQaNyEiAxz0bDNcLB7/eBb/B+8rX6GFzU8qI9UIIICJjZYTrvNXtH3xcJTeHvAvfNGowLiLhO
Q8rG86U6w5kLcM40k5qTPmGO4lBDMVWVwzXgWx9zpCbMPaZ0Zx272g0YDOR7elUovoqZCVpEw7Iv
K77k+FOZfbagcOPKeLOKe4CMozd0FMBbMgO5zxoK69Cp568IY1/UzQdTjBeD6CG8/02AZs4oAcIB
x/e1D04t0xE6Yy7oLEVkbdMDS+5rliLklZmz4tEe9Tur+YtxMgb52K6FO7wFpX7qMQXYqIfBDITP
zBosqmdMc3q8UWf6eoHg107buBMrJS4sybIZx+DSFSZa10RgiZOghR0UFz6OTr3FWTSV2ouRwiwb
fW145v+TOgOdf+LHbyBcOLV+srtX7uaNpRHmExFUlixJz3BLRMJhawKWDqIuGRpqIcad7qfvLipl
brA9N/nam0DbuuRIHlyH6BraT46258IyyW2tph1v6ldTwYySqsVQq8qt4WFMNkObK5XGgI8sp1zX
EkhDEFrRlnuKTuBS4gOpVibMTfI5a4Nq4pzfiv9lHQJDicaJrOagpOaQf5sB4b3ws4NfJZ+TBPrG
8uLJ5pqZFjBIBgf5Y0dk2GruQRmQxRt5ClZzR50wcgrbFHTlSDcYImDmMLp/VK68pizMsjEPSaXS
H8MuHovDZKc0Kjpaw12BLDCz4Ri8knQrvhTbyfOTa+uHTtKi7kPgSgvlB6oYQhdG52+M7i1Rhaq+
71OW4nhvFLaKwzRSYdEs+CkcFJDmbxnJC0ZQu+IluMRFGdYtZ+t5oHiZNkWXF+mX0/Oci30lvFvZ
dtdyZIeQOuD2qrXEGpUyadYasvHHiYmpoEmgybgodAdx2k7Cshi5eOv01fHSPd0ma8260w1+zfBO
jXkB3IwQDSRpmhKalgm+OPg5KHPtxpq+S3rOem317lfezbKD18B2CXZrlPoupwUDrmsMELEgMEYu
7R5D6IDaDzTzhQUHLkLUhSkGIk4f6vvpSJKNSL0KwwhqfCEZZcruJXCocRw/VGqNfpC6Mx+xmage
8IiXoTRsTRMCELFzQ+PMOoiYYUC2z739p+hmT7hqdkPxnWvlHmV2QdjU7hrAomA8e4yFcd/gYFKI
zp9g3YLmNrx27XoQHApuYeCwZJfd/q+wSGxgozPwGkp25GnEUeVtwqyXYteqsbDPygCOj6HpbjFH
5Y7WjRqn+gyZode3b2C89K2uBF6Qz6b/LpKa++QssTaMpId1BnZLNl4Xjoz/fRlMrScHKAFwkzz6
Yetrf4zaARw5e8Rblh0ikNDsl7e8jUVbGCtzXTOodr4ih6QnmqyfrObu2gTEAriuV0X2weHFWz4n
kycNzgP2Glo+vBeAyCPzURfzqQrqQ9XUz37RbA1G2CWvaSBgRJkvo6RrTPAww96JPdZG3VUOxv7P
wy9ADIqbutz3+DG7eLoux6Kc90GwfLdhw7bVUGoEC6FJm4LS6Nnp4bAw9oLuAzXKKsNcxhsHRnCM
nqECC1WhP9vEh5IZ5ToHn8PBeeK7YWC8rya+rMaDkMRRuAUHIOBlfvdkdJqFT5/f7hqgytZmME7q
b0QeC2asP7NPr6Byjc56REKBxV6wpvj5nz/YW6s7VOO2WfTbyIlUC3CHk8w0GJi7a8fvDiq0xcIo
cWMyxv/nDmMoui9xz2wmAvD1E9IMsA0Xdp7RyOwkPtfsmfnXN2a5ahlq5U70KR0wZQEf3exwbjHD
xj7jqL61bKNajgUKVUaDVuI0TCu5LpXhHCm+AIE34JjoQS1oBPJdS2xw5aAqYA/lZvAqcgpfvXMv
A4Z3B4dPpfTkM3aKxIzCQlphbNph6sePpWICYEGZzWENJsZkEN5JniJXk4qO6r1Oq+eAz0qh/F1n
Pwq4XfPrwpRW5/WaI2IZBNSpzPdWeo8bBXWHHC1WMt56lYP1lfOlURxTkqhCIBpBoDnFCrqi/9ig
EVKnIdSEnMJeKKrzF/yTBQhBxxqO6vof2ZmYxobIqsfGjKkIw1Fcc1u2/+RJxXGRHEoYCIDJ7XEu
kn7IDj3k04Dx17wwnGcWUx00bjibTSwBjo7g+AIxCSuwhpmZ5BdWGnBeojoHrE/LqYrWfXZcRtDe
gJrb6UxNFRQydz4sdeiO5xJINTEvsWT+w9yQZE4g/DotLXRMWZj4jKuGrAf71IGd/YydjShAs4RR
sJ1tkn+sWb+dcc415xK3ZM5YKAPHu7gVk0foS7AnS0ZxkHPJbcucHF1EiFa2y3NTMrOLtjEwrIpT
Xup0WKs7jkUGQ6vcn/4ZjPlil7GYr1Pq2rxEjPumsmEVA8RDosluBNfuRS0CHrp1PtGYLF/mAeKV
4+XOavZQn2Nsipn8ar4DWbzm4KOryrg2+Ba1ATAGVJ80PccZa2qj7azpZpAVzIJpPTpot3zWGTCN
nIVyMd6yzthOTXcN4nOMoTU/9Kx8Q3SlMKKhSrlvaE3l8qoGstANu5U5HBmSiekLBgytVXI3Gdmu
5+pR31YV9dcR/cuVDTNqpg3Aje2YHcvii5vku5bUds9s04r5Sx1K8Cssct+I59HroLrqd6qw3LWp
IYc0BbQguMszXDVX7gw0Us3UT4LiI4mdwho0+CC4hIp832U8RZotgq8JSNWaM+bI1bY3YyiJtB2m
XLVl8zaULIZZZ712OdDkoWuuqGi/tgNIcAyUJhrlaxRfMl8qA3h2jXvm6uDnQC4As2LIseHJCyZo
QEBHR9Af80GDnsK+0KFpXYvjt2yqXtolu/YRJQTggw5jt83b6Tjm0QunkqOFPNIu2ilrqBthhDwM
Q8hJnTQ9a3W9aekX78zuEtTZTQMBa85qG6JbeKfpphYDle5l/sfMjRel6iawBsHtqM9y4NuFjWSi
DtZcxNZb3pW/S53uDYSN3od1U58rRLikkwikguzQtDc6C3deJw7GIon6sVkpNTJjDs+tQRb7JlDo
qHnDAdhKf/yM3+wD65h3+EgmysEWLyyDIZT+WefV0+ekx8G6I+uaC0rAfQFrA3xlTBkT6yN7AXHT
AqZ+XffctuuUlgZ16C887zjk5cGto6vTL1vX/Vp2CBJbl3zjwtOLx4eRpEfY4tiy/2LWRttOz5rf
Kk/Zao4CdCoHjROphHNFS92voIzBw1FvZBRbTPqTADrRwtXNE7Seeb5o7jvrKJAWGboOv+ZtI4+g
rgs2SwmSdTCsm9b4aDi51VbP+LlmI+/3HClbi4vRBLs9iuy1HZDVRM1QiIJYHDNZ4p38BWyOmUxv
bgvl1c4A5JbI+iYaDBF2LiqQrBmG1c5+WbJmYWKaPE1gI+H9DtT15JEWFoUqxeouIwiVwgAMy9If
i+pqOvclYshc8hrKYvrUBrgqNM3pfnvMo+40ipJaENa4JefZXW5N9rw55z4XBsAondfCDR57Suvb
Zfp1DRtOYyr20ikfB49tOjGYefjIMlarQCLks3F0hGGthjdYM6vYhzfM0R9M8iVJ4E8te+nrKzoR
yTxi/6ErVO3+eeRpuv0i644iWkZFDOc6T4NqIBMeY9RZpjwA6k4jXdTfg7p5wwD0Wru4GuutRTvM
w9gbrwlH9Pxf4FHAsEgmSrHzlxPB14KMJL3nPwAcUOs6EZtIJXkMpdHrrItu0uLbJDUJ/Ssi1K1F
/lHTIMNkEwdWpz9Lkx/NrPHR1PgLGQCeHm/BKOQTbkAQe4P5Zxv5kTCNAOwWvGiyScCcz9vC5ReX
zPkD82Nskpynei/bdc0T5UHYLUMDzz0Pmv1z0UWBINCQEfT16rrAMCjrdmDrwwNY5sdWD626+8st
9iGKyziN0y0rAK8oPKuLEaBJmjAT4jwR8xgL8akWCeQE4nuklUnROox//SenaQ5GDhgohdHhPrb4
XDQ4ka637PkA1x0xgbK0Q5+iv34oIQa/e5P7tsjfGsbp6AVvrfNoVGpfHAd/yagzP+mGVc7/2YNP
r6i3I/iyzabuXOJNzykj1KzoQBE2bYED+13P13ZFA3FXSw/VctAy7dgjgpQtOPK5OwYjRt28Y1oM
k4Cdt1Nmby7ZAjn2v2JqVsLO1rYygqfz55gSzExbusdzvqP3AoaQVTU0g09HW/7OQfYeGS2qAbxk
Y2TSj1+1WkJckRtpWLtiQYNa2JPMNfwNbKo8uKlt2ozqWZCjPPCEpnFPZbUkmJOIUYEOK2xavL2U
t3Hc2EFP/PSKouXIg2xphs6zrWG7lxQvTCL6w9h0Fx22ExnBtEQCGxYcdbA1ZouEfrTr/IouPwcr
MTjmAH8PfR5VkG1Hh4Kha8BPLz4Jm4Ms3mIA1YvPYLHNY9IRPEZM+g8G8ZzF5aO0aWKZh/EhZWUG
QrgSAdxYAiE6m3j3OZ9iltxuGjYO56t8oCysHWERYcQKjPcocF/g6F4oIuouVWUelyp5XOpXF7wk
GG82dBvl7Fqi4QX2qE2u8a9AkdfbHRs2Nu/BRrVAgVkFTgE2otMuWs7jMsCOuLCfafUJ2aIHwqNw
9zCS6y4D7K/GL13/kA74Ldwm2Ym6AjGVJ7t+AgXH6Eh3Ipc1djXXznUeeU++E+EU6nkHi4XCzV2C
CoESwd6oqn8kZak2pe8cXm4gVIDCLDoxIUnRXeN9oMU6bDoNZoxBycnH7HPJ2aN5LaiJGP1uFVhp
hthiH7M5OBfkpGXSfBe0iWk1nTB+wLo5iw7kNB6SvHqcXW5yc16e0p7gVIEnhdQfnp38UCGX7Ktk
P+vuX+LYmBwG1PyBn8iHTKzTEV41Dowx5V7MWmYG2ZvTfmvau9rC+fmtgSjf2fbBJIHE3RyjgrXG
xAr3I7OUnmlFZoK20gzP5W+W++81vU7HADBm5wHoBOE5ckTGe9avddXwmdO3UplMDAUXcO3lv23L
GQNnNdm63EcTKzReNzg2y6IIsfmYASpOtAZO+m8XjEdGJ3A+CD+Yvtj3buOvi8wzQuJ92WbUBqh2
5jVyl32p29uM4/GYvWj2O6GHqv9u/TEkIFOGVpxhG/FPebNcGdOwwGgKioQda8mOCUhSzP76P7Zc
t5Y9dJ9Yj6UCf2p33y+3MV61dmbLkDYgndCTKsoysi4P+8j8Yg7PB19s3HrfkiWssjCALciXXZBE
0M8kjY0BB9N0Vh7dEiCIeWvTvwrMApbFk5IGZfSqSpkaB+YIAAuVa6pewgILnts7YQABwtKXB7c2
zx4qPC2/LqGrZaGOWcAw5PT25Ij8GheMbRxQD0RJRPmOHXAX1fsEpZJNUnKonf//b16kX9PgwU50
XQYqHkHatT0Ek8coEbT9w0wbhTX1G0/Zc7DakFqylMGOvWb/PXfjM5WoKA08Ud0JojtYgBEJiSCW
xDPkugDgLyD4MEFnKFUcSfWKsQEyWaWHs/+MCEtpGi0vJT7AMj5O5PHfPUyfY0N3Nc95R96K9JwA
KZgZ7GcTvjCy5+T1DBzx6GATqc25WrvQ+Wyr/U2X0DPxMmCsMK31WIuQIeYuGbSL6w5/Zq0RtMWl
mICmYqEttvVCBf2jw5Bfubv5HnubLqNnl2kpss7UnueEH+8j7HSo9ZZqNpl2peVVuB4oAYM8odsQ
iDzvABvgQ4iealnvNyU1XEe/mlu8zu1l1GjnVQjpQXwvBbgC8OUBUMT/kXQey60r2RL9ooqAN1PR
e1ESKTNBSDoivEfBfX2vuj3o19Ev7j1HIoGqbTJXju69xLDy1BtUc2YRMuFL1XQGUynMX5gd2D3S
7nms24OGcdzQxUXKD7d+XqmtDGetDMk2PJh+z91b7LwiPkZauxpYxpq3EjFkld5DZIkKlKUzQChk
jCwmRrKJjzLmX8AEEDyXffzm29OpnZBC0dvRZg/n+SuPGWyUk/SXfutvmgRrPW4x9kx99Nn62xLE
8FPTGI8Kzbs9m58cnKauaHhf9TOQaQJO7P3MoMDp4Pv0eco+1iP5t+cZmWZCAoWEjCgLpUf3lh7M
ANYD17E6NBUDq6zo/4a8QXWULDSMygzbMFnRXXvsyrZ5RS8dTzbgpyni2QzXjlNeSELdDRLCQVz0
LaNIftaoWGZ820HP7NIJ+KnxK34ajGYWmoF2TULQc13i/nQM/cXkPjU5haHYhyhqNJWBUurPkQuZ
Z6wFOb8ucW31RW/tQ15PZxtp9ABGNDVv7FCe4+ZtiIsrA8MzYOu32dfDZQcykekh96tjrwqdDKrK
p2q0R0KT/OgjppaC5cjXP0fEfHsEHjEKHmy2X0HldbQzGq7JcDz6djHs23ydTBxnZ92h1MnNk2Vv
gGOhxfR4c/BzRSgveScc5syBftbmgxxQ4PACxfquybEUoL1SWzxBMdqZ5lr3HZLFckyD+kZAsWmD
5KVKmofIjQv7vB05SdjFVlUzfLQZ2b58zw6tfZlnGwvRY9BvmPptVGxdXK3LCGJgTAyEzuK99xeA
X1eJh6UnRClpMuEfLiWd7RQ0P1lKtqdwTlnAWD3a47roFjGu1IC9bPsrsN4YIB4wdTVYxzS+OZPm
oi7JRtWt4ZyBG5lgI6wgD8HvaFG2xSyGa39odoa4uIOlY4fnOm90ZppAiq0Q8aTHfm1icNTH644s
okKR9l3oCfW0BEYDU4y8W10/enr3RYYGyghUT3OBsceA2828CTc4E8Rj1oy3AUlCcmzLlJiC9zpw
GZDAOs6vtXVjtQoJl/7CBZOhfj1V+6omMIpJGnK+LPpeRqSN/sFcTRjt0XT9Y0lid4XAmlnkcCa/
cvE9aHByUbDSwpAwc+0YSeegb0LtXz/kLGE3Sbyt202W/mXuOjL9D2L3GE6txhLbPFPeIX0NPOss
wI73UKvVlZ1zn3SQpfXglMONolRgwVbgMPD4K8B3F1fJ6rWYmDg2a9UfQ9f2k0MW8/2n9xxUtknn
aEpCkc2cSjd4sloSdK5u6EG6o9Fli5lPi9bXfsb6JqLH3o6nN5VaAGNOan85/us50JZdzNADCW91
QCTB64+ZjFjmZO3MZc98NHrSc77sNjN+LPyvlIwcmmbOhjCj/8JFbzw1wP94zMOVxoABnZ+BFuMv
hJ6Bgi1noWr4cbJa6QLcWe/iFC1iubYCsGz9XG8RY6xcrTBhcurMIOtLz8KOicltqPwvr422EUAp
CQNUwMbpOJT50RO4DMBwXVijDslLxF1SmvFCLhz1bUK6Ufln0ySvCB9jYwRyX2Dmx6ZqDqv/3sUR
JXUAmzqhMKxsUsytk+EnW/WBNj3rZPOWoth0GOMRqOY4f2ofje/fTJn5tzfVIyEWAvCq0QmzZtGt
le7CRmmGl4EHX2ASajlIOGWxwJ+GACYZcjO4c76/VXdoNHXHjjBnO40cyIHJtU9YFHXt/NuWkhxB
svWaXt+or0/4JIr2G71S6W6dgS6uYn+FUZ2dZMpJXFLSlRVa5z5m/J0taeH84RprG56Rjgd/oEAw
OV0K4+qNGyzSmHbS5GxYf43bnnUkoZH/HGLN5QBISPULTg0hLCzlmhimJSWUnPeIsL94tob+ajON
cxSvpnlHkNsRX5gxFslqdpwhMQwG9jGBvIl19lBkLLqWVenRSKxSlbpoYEfKKBXKRSCxWHJVoaqn
UMYtxcTj1gDHtW3zWPk08XlGybzh+eHv/60SINrUMEK/FqguC4bJEd+Emli66aovmIFSwfGr5PQ7
uNx61kH0WvCNrrzaWmEhsJheQ7iFGd0IE0CvXcTOX8H1GbvFumlDyOTcCB0fuWjXMNGW+PkSYDVl
vfSHm8FCmGqIUfLSLDit6vVQJ+vMAt0BDb5WWZkE9lAeCMzxqXnSuDbUdE8bbLUwQZNC/88gqY4P
CKEYLj+YwPmTeRb59Clg22Sif+XrrSLGHyQltibKxb2WJ1e1oHRhJCD+n6evqUPTys3M6F8zmZ9N
J34qEV0nFkOmIb7GITtNFOseMWAtsZ6I9CmIGyi6RYBvq/5vXo/rRZApKf36QF1AQuQLwGrak2We
HV0GBsW0m9gPAOM1vEdr5ct+pv6xx49U88+JnhzxfHMbFM9VxjRDd9yzVrnPXXv3OhajraSGbWxj
3Xf2d1v4XwOeEdeZtg3H/ORlT5H2xW86a/I9xO+dg5+D5amW2pgys47FSOn+BvVbLGCEtsbANqEG
eadZLQPq4ezoNRNc+Z77+ZKYWvDcuJSz5Bd6h9959YohCTJsQ8cXIr09EefzNh7rdT3HJaK7Cvvx
BFuM7+gTogzu44jtdQtwr2LfCYi1G9pd1B7jCjhWOa8G0Jr2og2foyqgLLpGaYPEGfMfd2wUTFs1
NulhpkQrAoBziBEluPwx+w2TFL4tf5w1QwXMP8wp/xCzfWg190pd3hhI+NrAOnXSPjijWOa/heVf
oAsDfH94Ym96zPsR9Ls0hiDeXbwANOZai955xhVkj/JdGoTfzrXi5wc+ayjbBEHUsUKknBzJQp9H
UphyKuq53hn2zEzSJpHSg2PWYNC502M+T1Xy7EW4r8LooOvVO8qDprr7Kua3weTr0qf74igquK1F
RQTwo0GtbVKEThFmppjfnqvB8xCLHcriVBCOxdx4EUzrhK7aJcpFMCbI9pmGoIxXoEKBwrnmsf9C
g478Su5kCcaJKokIG07TqLTePbBy2zFD4ifk8IEDixLL2Yc6xYv+PRek15J1o3b/6ER1gjVtj2+z
+XM4rNFkwT2jfmiqTe5gSeAKjZoTC5CggCkL25p/gLNOUXVa7U9UTDj0l5ZrE1UHvTMzlIygkfyD
269+dYHC1+U1sBzo1ayjoe2SSoZxhdXJFTQhfekRCXCoIa3utmARfFRzqCzQYd46jb0DissphWZo
JvLWugzfK19bCiUgSKBAKt1pCjg6ZfPKi9gzD5DRV4NMvLTvgnMo7djH9vpV67J9YwBRpvwt+JEH
m739vlcJdlugUivTjA/CLs9NQwqij5kjuaV0j00DfIJ7sB/8awj6pGRooLpEukEeUnz2KcHa/HE+
GXtBd+qnXdxuR+1SyS+MVLA0wcXQ6fpct8q8kssPn+u9aaYXh//pxq8Zmaxi+u7w6RJR9OYFYjHH
4VY5+fYSg7p85Xg0kIeGdEXB9Gd2d6QZBscMo6RFVAdLKzil9lGzSbFYzdFLMaoqxGPkEfU8qZxM
hJk6J3MkJwgkSHlV39Dc8LgxVCIOKwY5TbzBmDPV3xriljo3vnWqgdEgKrK7+dEDjtwQo9YCWs17
OhEDeIsUYOO5nX0SCPYJ31G/qcOfJMKMR7QZd70yxqJ24JF/mIhYo5eQsRZ3iW+zBuq/CN5yxWsP
xZm/LOURszA+ZJTHPsYd8Wda/WpM7oX7DaYAdaxHpDErTuSAZmeomHWiIwgJ4tZGm1otuKJVp+ww
WeYWtLjV/OeWmm/6kdUez9nCleqmMDgR7LWHLSnh+mpmzgMXdkzlb0pHX8yuXLY9tyK/cPltEoHn
k50ebC25DjogEythfnQ4IcpKY8MeUQ8aFi1Axwkdrq0619lzDL/JDK8F66J6ezoMSPHnwEi1ct8N
01hNyLcs3mKndt4bVZx0pg99iGcrGbx95PCABA7FWa34zqDchih6dZxeR3xEPKoLvrD5zbXBWHp0
nLHwVlXdQN90zT0qVEFupgbcJx7nF7OqXvAyRq7z6BJ9aXHBxG2Y4Lzu/rlfdcl1M387zYeW0JtG
WnypJ0YrNSNXp/k2OIf1geGqmEq8uo55CWXzE5bmdQjbP2jHr5blsigvqluq08D/Y0qK5J4rydoT
WXR2oaBo8bil8GL4dTJYozrBw5+/bScEPQPVBzHcsJXuJpP8Cu1r9V6Y2ypbSvPZC1/UwdnXcHBJ
G6YKjUPymJGOloO/LBPMP/nSMedlUgwcrTOIV+MWSG6mRGI2jc4e4hwCwyNkhTP+QG+A92Ilx9y7
2M3Rcb81b0TlhmNqAceFCNWJnoOPLt4bRqbs3lQRMHWNvZi3mugOZUSPxj782GpE5Ql0vgn0ELlN
+WvorTGerJTwMm07lfmT8YemuJzINDRySKjSh8VZYOczs5r0sBkakcdSTh/FHqUg5xrEYoKu1CuI
p2hjJf4KAGd+THSfVLRiM6AL5+BjY6qbLJIr1jHkgjKh16uXuElwLIhtnzQbYlEXQtK+E5VbVASA
B6/q9xyseR1yZwW+OHVVAt0oOPa6z2caoXHsMHLj+/RgZq/sxL9WYbMxZHIitv1XVD9RTDCLo+If
512ehC+tcxyjizGRBI0MWcMOA5LxI8t5bW0fDjgTBlhE5MnFkvZyuEfyO4UnPyV3k01r7m0a6PeE
vwE6BVUJqNqd9kywSL2gtpvpQ0Yhd7GZXuAmrOa0eLVhK4GoL6+tX1/dFuUAn7lbD2vPztYyRtSm
W0RABGAw7Cr9ln1ET8+EaERA7wbvdtytyqQFpudfoyg7gfqay7t6ExiDn/2MRYL1YjG/kIF/YOzw
lUbjtp7l9cxaLuBP1ySrt5ZW+jtBpVsmK99A0j4g4FEK/ZjIgsZcObhCp5bxT43bAfJR2Swz8d56
wVbT52WFFylPlI8TOqmGGqkz9yHvf4oKrBQddGZyYp175Gtr9f/uc8443FsdNK5ijjaJNEl01o+4
ZxesykmTrqaOYt+/Fm31zmeF10AsaRtofUkWZQkvhkv7WVW4DPtwZ08+VDXOSK3GHvLFoYz2aBV4
2SVqEaw6ML7tRSIs4FSpplFp5EfWY8AJOW4j96r5xuv/f/kxh77Nj9omYsfgiZO0mXFFUmJ53+q3
Ngl4bv57z0cXoGE4wYganlMJdNsUHCn//YIuf4Vf3K2Y0m3AeN9qex/QpYElqiJeMgE104CHtvHU
cQh0of4k2oQJZgofliHVkOxdqCQG5258Vk+A+ikFHwdzPr8lkMYO8Jh0V/UxhzbGsbXmbawg3eeA
8S0VmDOX6wF9qfrL56zHtoFrxWIvHb7TtOZWQDYOxpjwZcrTE8sCXM30aGGzotsL2+ySBg/L7J/1
ols4MxD9nleuObPAXEacHNxx/HPs9AryyCGa6ANR4Q+J3DwgHth/6PZpsMOTFgwX5OxGvy0cCxNl
uGGrSFaQj9zL5RZ2cRfG2pwtMO4RtoM2WcVTmkO/rQaIrkmvBt5pfDHk0nahdZklyh9l5J4q84Rq
aPSuvbznyK7M8WDiy41owwbT3w3sX0XxBbAV/Wp2qNCF6ESKa0yUJ/qikTyTSnfFf59U0p2rIluH
3LzEkTf6N79n1ZM8we7gB3Rvpcsb209m+DjdPqQhtqiq2fOfFBswKtO9GbGPyeqNJrCsgMRL1mIR
8YqjiIdU5mGLzW9MqhThY2s+VDnFXZ8JQPGD0lbsh/qaaOWtHdxnMpHBASpSNmHzo1utcrbOk0kh
c08tiiphErDi/WHa3AN4QdHRLMJx7yf0PwyNSt04upSyzOmHyLh3yB1qz31OGTeqNynyAg4z9t8o
BLPstSnYE1QzE4hqbXI+1NF3SWn9BlqgGTnCcBX1qJYoYwv9KiMNr+PLZD4M5jMWMY/YPqlRupR/
WaOyQC9Z37yE1l6uByjsTcdonVAcl6+68+2DVWTsPoH0DawYDXfjdNo+bLqdk8rz4J+a1tpMWguR
oP/WrXwru39jiwhPjIeac1GvkfBXD7CjWx49okEJ4oMdNOGgsvjeRjLRWlIsY0TZSbooXEog41ui
s8Vrx79AfxIGzBaSFbsaFMG4hPFQkJNYk4ih46oW51pjet0/5rmiO48JXBifVRyo6zDJZGhdyfkl
lN7GzPr32OXdhcrdXDWWpkX0zriBz2YY92Nx1grg6N1Bm7/H3gG5hgGXgsBw78mM+c02dn5/54ho
NHKTuk+peELu1aUKmsJ9rA6KBLIofbnAxsX71PBDcgeuYG/vMlyC6gXMiGmJu/bHl8j2OTjK8FtH
wMgvqf5rTMmkmW9qdoCVC/IUwocYNMBDwLPOUHdXFlm0CB2Gh8XYeWiaU0gGSzihBcghbVcEjNsI
zlVQ/EpTpKc8RTb9Aupi6frVrowYmZXOyrFeCUPcFReESdvYtRHhUCPzucb59w7bDZ1qsJXijmHL
n+MXjT2sybAn0ZD7zOUunVnUocjN8eJlzwlq1p4Rt4lGC7Rt4X5JMunL+K89qafYZwkAVa9OZrqH
MuTB+kYmt+RFbb1b4Alin+/SGJVKfMPSsHXO6q8p+rtTJKfB5+TXgLnFwdnmU0nx3XI+NeYtgL0w
U1+TDAAzqHH/eXEOCIXHY762E2OGZCxLtLDGScTU8ak2vqUuwZwpf4EXx39dWMPYUlYCNahF+Xcl
prsq93J6nrWIaKsFlgItxZvM8JlPJmnFuty0o/crSjA8A+wt7lnLIYhrOjlz+uIj+UD6679PLSE2
vfgoM/9jMvSeS3wxeeK14vqp5bguQ7i/ZAExpItr+667E+puulu4caKoznYHc8ooD0TYUe5+SYo5
hjqqjqSbXGhrgOscPNMqx/AbcrdlrMJHOkWv0dnqYGzgVvRKtmsZ4U/yXxWmHxVghTDsV3F4YRiZ
x1cdTbLWtbfMwjOUVHw9WS7WLN752pC3JPMPZSztf0BD69KDRVq1m5OPqJZ/loOKLHOLz1yrf/Oy
iBbQF3Yuso8W5lhFDzKihmG8NUo4drH711RkCFYqrjQGiEJLpArmEPlp/euRt9wNI4G1tPCQ2Qbo
gplBcTm5r13SQJ8KP6JCLJ4Mqtkxkld7oN31U0JdkagfiPMyXIBKWZTozD1chDRByzRva9T6Pnae
Q4Cr9Yra7xCSC8EIMeN+jt8UUN9M7PegaX9zR2MMKH6Yf3sMWal2EuiMEsQcQlz1tiE77d1u7zTl
uaqa7RCHu9Q8UHOq3sjUnHVBALj/b/oO3AMczloe0/LdC+4sb1PjoSYWEUYcFd+L6OyG4gDASWyu
7f7c+QhKzPKdQFiV4oiItTzUdcq0MwuoZKNTS3RH7+41gvkWHtkW0Svr22I+Fs5NnZV6Xq1K7hI7
QyQB00g1cwaoi0cICRUoUD2+4oBSjul569gTRC4Qt4B+nZv6yFOfJnwiWXn+Z2lMvGfaXfdL/XNc
zSgnPW/rzO8cvwUNbxJ9YdNBIIXt/q7zx0fcg7Ks9jVDX6XOGgKGI2a/bD3ezS7EL2BLUlaTp/41
ZxkSD0WD6s+AZ01gttQXzaVUZuMZdJ3nyGWG/9NDT1GbDFEKKNfyTEotRxjaHN8/OOGu0RBA59fA
6bkN//Li4elvlnOy5GsD9tkgWEOYUJhxQM/2zYTXOgUea0WKHPO5mF5MdhVlc7NKsvbk+CLlfBw9
JCKO/m2xEkpJGYy9/gxqOTwHSf5CuBsRjx0zolFtmy2cemQLYpwM2A8Wf61I9jNKvcFGL2RAT5lz
Pl9GITGO+twUCnLxpAVEz+wZVDHr8ENUHWBgDObVELMyTz/6xZcl+6dsxPjen6oSrIbOpjBDDQGF
iQwhbuoEnPdqtIEEeOaVSXSCuA2PxNx2O2OaAeLZfGPj+xAQDFKiAWdttorGdGk1N40XrhWPnue3
IgZON27REiwYo5spUn4p/q+oWJVfGsoEcusszjQ5gvOYfLZNauTcrdp42yMoShEzmYV5xfRNsINp
ERs9kSTXM5RjO1Y47CB4ZLQvdoqE2egKOhzB3LrMOj9Dx+E+XNWB3xThYTLKF1enkbV07+JNe33U
v5EpryZXHkKKHQNRtypduhM1STfX99n46SVpMUmAjzo7xV3APttYsWzFVUiJXqNBrO8KYFMgfFB3
FMly0xiYFLJSJz9nWI2+vSeN+U02xY9n0VLpxsHFh9EG+mLqIVCxCSbzmmoDVG32Qkuw14NkEwof
rQBeRY39GM06dUJT3iU9v7WnkuqmGvxdcq064r40QVIJp1dzblaipkMQLscbIv4y2MzaaYI8xoCh
bxaUGZLt3+zhPmg2ACed8semJG+APIZmvPdCONvFtiFSAZU+OU/QJEt/uLhdfjDGa1zfe3GNI86w
dm/xjKmPvCoj6kk0dUVNKoa5IHhKi9p3P1W9tZBXL2Z1X2rrvCJQcL5N3O5C6Evbv7FRwgmmLcIG
oiX9vUtwxuwc1P56jCnM+O0dWCHsG1RtEvJlyypYQYYKC3GY8J5PFvbXmYFnkQ2H2Mr2RtLiHzYC
9it8HiWy/jIW94wCvMEf4KE2bEZyzTLQQyz1t04LT9cI2Wb1To17fUROM1uMQ6q011dVzoSuI92S
mIcBfDdLUaYLKs4hpC5i7kD0lEoos84ZLYxfzGrDzvwoPYshXXojWEt+g3jY04wycHZ67FDiJXfg
G4UOyljQarvSR0nv8FtwwLyMXQK1VgHIM6IDrRZCfVQ+h7RoT36hmNEFM42e+R6gwYFf33TEvzS+
p1X31kaMFMBwEBjcyJJlSsrkD3O+lp7YrvE8QyTmDB3W0kazGZIRZuMrGuhHHCqDEh1rEMh9gn4+
2lo8eV7D1wGGbAC2PVCwmxKPZbDlKFCkLuJsNJ2bxYeBbhC7aJDysfIRWLhYqXjwtwLLXuNmHwHE
/iddsCOJUF0d4yzFemYfpf9gJ7LSjWotvMxYlNZvbgHTYcDzM+UvuGVlx0by2vjtNn9rcJfnPBgg
MR1C+Xw5EybJjWBym9QdiVhl/oZdvmyyX7VRi60btsnaIcSDbxOahjPsCd0D97WPSTES+qzabMYj
e/MxHDl81/E6022YZ91bNNMkj+/GRxrsnABZoeBQYpvFNYPFbRFK7JucHAQOMAfoVogNLtjlgOIS
iK7eV6+BhnbtxEn1V8xOSywb5XrsGDTqS9kz99KuhgsHU9hX2+ODrQ0ALlaLZddc83mHyJLM0sMD
jZvhc5zhbcQpVv/w+79vEwEr9VamM2U5WXRdKiArSfMz3Qjxi9bC9ao12fbMB/P3uhkysKv2BrGx
u3bPsqhhI6LkBtQKCO5qJoKivd2o2zojeNnrDhQMkyVUyGw9PLLxJeRZo58GlQqEZjo24oXfTLXC
HQHgXbfxXowQELFWrAEyxn4L6zLEwrFAWrIfoeug1bgEamXUrwUajRpr2sggxCl2RksGir8cXbGM
x0fvfNZYPqSgysWYG4DtHSjCsKpX+kktLwMxHCIkRFr/sDxE6l9lhxFcO3FcqmdaNQ4ZrWsfAMC3
bh5z6uxq0eOpdiM8BdVXi6NTjUb6BBkvWwwVzidoLhNQCJqhf9pkhZvlW+L4z0H57Uk8UHEDNB9u
EYbD2SXIWHf3lbpqOm3hJC6Bz0fIxdgk4MGQqzH8tpM8RBTuJHUgM4c5MsLUrO14g+lylclHXfj1
1oJnLbEltMPW1a2S7CUq4ylAt1N5c7RIzIjdmoa50vQCXBGAHkLwq9GlF0Q4TpsKKxgbsmj+buRI
nehdYzRXUYqC3GTenwmMazKZz4V8lDOVVIlYL+ovgw47BjCSxVeNeiEu3zT9kNkbq/fx/BJse5rH
v9iNfo3AX4YJk2PBjhQUwglg5msUf9aBJ5cBXmdZdm/jIWcfr698Bgz0krmzHarsw8ht0ukoW6O1
EbMZmEf8g2J+qY1g7wdUxtC7gJBkvfkSF+3eGd+QyAZ5dCJuPgJ/iLAGdeL89IdTYWPy8QnC5ZAz
JsmboAGAoArr8g+9JCWyu+5l+huh+EvfnGA8OHp2JBzzNLv2szh7IriXmH0KpKbM1Jf5KauwUOwR
lms0qWBZw/KFQkIB4xJ3r1OFSOJl+E+KucAlTppJn7uPgCVI7ZECREai3BLO4u7ckAc12tpVsNNa
bzO71jbESYjgDGM+7wFgNsTT7P3XOSZRzUkeXk4t3/PwSy5OLGGR/6YBMRrU6EQrlzrYgOhhE5dk
FeVzbMW7MWPjF9jHLEyP3mwcmyZ+xiTHI5UOONx68igjAEBBwhFBOQnsCngCJ33Iu4eHPyH0jc2m
oW0tsrocbPIcEiZ5ohGaPq3gJkmz7Auz7TR8IqN0Nmk1vtRuiBuk52mrvlV5IFCaTYLT7yMrQ3Ru
nEANKD3gieC/wAJPUWTtUIZHo8+eicEl4t6y2RY9ZQmim9BANRvKVtt5efGZ0tUIZiKzW2zdiRFr
CJk0L1CoxJgHYMLHIQ8OXystBVakN41RTNAEX2m4c3gkzXIblRCwmwxkbsvsRia30Kdhh6va9/Ny
nsZzZzPtUZLYoaLEjBks6FWOCyJe2PX8qcdvWYoMef4GBjGNf3pUPUhBxBLHJY4/gjIm51kNs59M
UTj1ovpNxnbXNxNL7EXI7d/AR+qtTSfyr0YNwzUKLZlRJpJlzCnTmM5HOGK+Q4qysKwZg3aUZIfh
mai2DA92kC3skC9valGDOvLKoYaep+3dU13274XCXjCzKf2TjyCuBENfUnlJjfMmi69Rs4mcE3wW
qNMzSaK8zvT0bGJIa1ywa/jok3AdASDVBV7Ih0Ed4IzxruHV6WOCnbJ0H+nVWQW8kC9TMTeVrscA
JdpSQb64jf3LmTLH1lvA20swC8fWLadCnW1t1fkPUY1ru5pOaW9cWqR6w81nV8AE2xV/mpvvlgU9
RDgiQkSyy4aUO6wXIE7H4dTmn03RMETMkRC1bKqTCRjsq8uujQiKN6MCJ9sSXY+lVyxyT57SpoVm
k0XL3E2JdNgjWUsw2iAhzf3mJaG2cuO1aV16gwsyWBSdu6uZLMehsXwyZ/dYGxx5sEwjoNCMO1MT
Y2VHGBqKCwycM66g0jr7xGk1mfara9+oCxImdA3IHWtEp4N69iKkhdOr39Y55jrNtG9Ez3wLyRMF
B85l28bNmLI7NYyL7A6ItGR9ZY6X+v/iXK4Ut0tP38vE3LiwVRZp0u4bD5wjJxkbu+Sdkd7aFvbK
mr1LZOJnUbWn1mGH6EFvZ/XPiBwpebapJQJCKkXYXoVPBVrhhkGn6//rY+ztrreWHrj1njccWZ3L
ELMe/F01nPhipOk8qeq5R9xuiBPtIIo7hHyBjVsRn5kSnWc5HGR2BgRZKa9Ud2/SHYmJkXkwnIwi
4Rq6XLQGNolbcte6jRZj/MKLArpYV7Zt/4pLWd2hjck1xdBoU5fOdmSkGIbtfnDoplVnRqWM6qv3
D1GRLfyXGsOqmurOvK0Vf7fFVkHUEMgy7xxRRTcR3OUwWA+iXqBwIzKxjY9h1F5x6KEqANMt6m4x
gFCbxpJsclhReFoLiQ2fp57KKnTEqWeUrm0J9OIb8BezRsgCu3iT1zQb6g1wqNOY/qavuYMQgMX7
kv1BDtfXe0awNHHFJryoCVgtBdfNWZpXhkvdyprL9f13DB57ezqWuOjIZOP0BTrFqIaL0Q5nOjtM
WvP0gmAa11bylBpYg32aLBCSMXKARToyhAExBi7lU081nGrRKw9yHVWcl6V+owxTg8NU1a0JBX8z
ZkcsHLuGKqJhJOXWxZLijI6ils2pc5krsHuI2EcI+jOri3ekLmQ+Q17qQrfQF5XIwcmgyRH9NYgP
ehYecPIgsfG2dsBGW1grD5JUUeyqAkP1zjZ3lek9AhNXG/Qg4TY74XToUiciyGq0ogXna9bhYJvc
bVZmd/TPp1zDFaLH/b+qmxl/5Ia+SGybqODiNem5CZsrslbHdNQJm7c4DGx5MruHFpJlzh8TF5TK
9JifowlAftELRlQ12I3EuttBhX0NtnbNaoClxrqJebUFtVBTYeU0ve6qaNVl0q/VM8cjs/IoBVW5
5o+/nRyPQ89S4tHzWID+pDPFVT9ppVjCm6molDa+2zyIw3qfgeYFqCssoCxxN7NUrj7jnsysE/KT
J9hqY56/83EsWWjggwmr9BVzRVyuEsrChCI7RefjpuXSQyg7yuAqiOf+ylzGBIzYJTukbOnwwWS0
LJLw8IzZMUitKqtWNZMuVaYI4F0576jUH0SE4qVe5KO5VQObROWF1XeF5XV4gYMKgKO8eChuK+bH
qeDzJjqyZI7FgqKgWxoZyvm3gjhzUdgqwBQuAJpKOvGa8YzFI7K0/I41aX2pBiRjhiw2YZ/tbdNk
2nMNA9LqErT4vNeOD6wt7HeW8ayaoBJrEgUv+ryGkeBNldRIO9VBon4Mrtj0GETIYALIQDlOGHY7
LaNV+6+JkoOsXeIECZSYv4uOnivSXvnVdipjyjDhwni7HMFCljIrY2XtsWTwL5WWrzhlETgJV9tK
8hki6oS6po8flkmXHZRAGu0pwjaoNQv+UR42n4jnoSpY0OBGa7K1N4tvE2KO7bYbW+NQopUsOFal
vHcZBLUqftYcb5lPPzN+goQ3pKBxKKc/ZTRHSxuNdCFEtbhogivwGsq2g9DV8dbCQJboPXrJp8X9
CSA+JFESsTDWiyw1mBsTkkGboD4hT7Zb4b3prHLYjw5Q/YiGveVuf+nLZhG3inuoLVUv02v90ocX
4TuQJ9CDK73OgNwXIDhdACABBlilRRyL+8GJ7PF7q7d6qkNA8NAhjWfL4A6Q94KW1Yj1S538FNiJ
bY0PqP+QlVx2+Z4vZQ7eDa65CiCfP71Syw240MqvlI2D/u7iE1K9snpcGYKEosH4WeTrtiQplD6y
jDGIwLrn9F/wbFGDkwe/nzi7FSKtZgigW+Y7Y/y/kB1LZf2p9UxkNFgviEuONbTnWFvavwxdc8gn
xD2tPhrf4oJIYDLq7qY34YMW3zbA0RCF7nlrjMR+EFzaJzCloVvSzRnoRGpS1Md6X0rs1HOw0MNP
KLMrA8SOE3xx0cduefSFtgwLAxR892MaKqMYdonNBxBqyiyBZBeJW5VW7CwGKihrYZvKNv8IWFXO
/Ew577L6XkZkKDMRyzzEiGORC7d9saF5oNu3dxYOY+0y1No+YPnu++bGrNELq65epwKaUqDR2SMd
7POIM+N/LJ3XduLYEoafSGsph1sQIBDR2Jj2jZbdtpVz1tOfb/ec6ZmeDhgLhb2r6k8jnAMF+ZVk
qf/M1wsF01ZH/VQsfQtl/cq33WRcBUtTNoXoUPv5mCFA0Zfo6DQSzziuqvrsMTpbj1Fxq4bo2ULD
jWI9vAorjly+hsr4PWGZMyieBrhpW8B4U0Su7zlls4wn7EprW3xOnRNZGY1rsjRZ008DlUdm82xy
hYDGiq0Lw5bmPHKJDbwtl4mU1Zm5PouzuEkoIcSNit0jOmCAQEgGmKqp8S+Npcm9aQNNxYnPGAZT
c8yFVpPltTVWkhS+uvwhbvoATzgtBTVmfFjsKukUSO/kYOxw/CFR3HaVvjzY5A+E5chDwWhJph9m
/M1YABbPv2WwCxvoQ0jqNRzZxtItO5Q8GcOHHsMW5PS4uqWIMRxlcAEw87fRwcOqoOghXLMl/yrG
9NhgtzoWrJcIZUDEEHWg0MDBVgSbKqj5RAHTYdEgnvyREyNaF7aJweSXgE9DG2+DbPZSbEzFDS8z
kCogCqKAqZDwpTHW9La7QFqR2PsY8aHcwau37j4xluMxqhhsBFF8Cds3BhEoV4gILvhWNm321KR/
RynaaoS1lRhpweZgg4WVWm5gc207XTkrrKNDDe2Sud+gtXez6SF9kOaoBm9GesvMGIJ234EetsBY
HXNOWDT5BjUzzIp2h+PWddaA3JY9qSgXLE16KFfwXd8XzYL9uCsYcoqwVJ2NXUmHLdkaAqXuxvEk
FrRM0/aZeFh2ilYfZ73bqeqNfwsWlqo9CXv06FKQs1FqlcdNF5aw+dYhKY94L3kAN1Dv2ET7loSG
KDvraXSwGQzYrbUvjKuR9vt5GuEw4LWo/kbwYtX+WCtg+Yx8HIKiBiJgqkl+EWn2KjZXrUWKu2mu
aoMQQXLb0nDL0UylwgmS+WzGdwQR2yCV18YWT+1MwbBekXoQC6lUb+NwzhDD1A7DsQijL+Sl/kBy
xuQOuGNUrfotUhGKwdnWWuV2Eid7GPABZcflTh+GN4I9AJFKLH9kxg5NUNxT+zLMkFlIm++Bzn9F
pcYKG0F+hqHvpNl26SZX1No2SV1KVW1QE64D426wbyNFSKybGGImZb3uohx56xscj7iBykRrbBP1
DVeIZVp/iuIhQp87VeMjAPCjJmjbQ9ex2FoP0QeMzcMKP7Sk8hYoGFZUu0QON5iQxHBSyTyFD5sD
KtrrAQ4tskeTdIVCUymY37M6YUSTb1qcKkW9IT5Ob+d0lJhLxAij4SVrWM8bQKdhiUckq46wcGTX
R+XCfu1odEBYCYECE1gnVo5/b4W2r5pIUMnlTVth7MDwIjJsXxuc2/QYaQLctgYqMofeE4YlQnnQ
UQAbKe3jjDH4JgPsivHQgLQoVDM95jd9AGIA8D15Fvc7iD+mPtgykSyIoUPMDDJXSFPp2GQGz6Eq
cXCeLegRmPO20GFZbzhDdZ9j+dr6EnM77jUXAZ1YsvCY85DvQwjACFoZnP0w0Wk/EfYjVJUWbN+j
e18IFIhLI79rAcicNgwnCOrChiQKnjopkZlB8bd8WobvVH8jrXAT1dyrMtx8YHFd7o5culKQZnR5
Q+kP2xi7TjIT4WVzvQfUj4aBV820FZeChyrSVVqK5WwFM5Y+tXEsBqyLqCN77STlt5jluM1edPY9
vWVDYWLfRDSiPeYSrFfNae2EN4DbAPXl4E/axdAuMVRgus2V2cyuqTDfJAX8ArNgbcz9Np8KYqNR
FQm/uxeMZbryN60Kb5xfZYd6nfJEbOhiqCoWzcYh+tSunszXmLLV84GRGz8XlvjFzEyu/fdH/Nzy
m46K38D5OaKm78fhXNZvY87a19jy0VRaTKWhiLKwjoZxCmfWa2c0t2NEWo5YZHq/51MYJfJGBJPL
cMWQheUVnrOFp8mQs8cKsmmeIK1KFeZUTQmbPD7Go/2VNfeyzzGAqU4tXuLYWDB46X3dathoQcxV
9EvyDFkqfonq70q51WxgHeSHBYUy3Eg8jsSZlvWDKNBKRlYQDmMb4kmEUeW8yJvaMo5hm2LrjWQi
JppnpoiDnuvUwr7wkeHaH7QV4yalv2Kds+rsbWshcrE6olHNfY/K25hmcBY6uPEN8RAA4CpwxjuN
yGb8x26KYD61TPLGU4dUnZEv/pODzGDJWY8huoZThMWOxkwCEccMKwCm+tSbO2cSdRBVIbSQAaHU
xAS1Z2fKM+VYfIgZvV3OIKC4yKkXM0wP8tu8HMLyK2wB7JmWgZE3JGGlYnPmGRsha04IvZAoWQF6
Jgj7JfuqKmsYWQkFO1ypAFF3xqOGfCmWKVYhljnnyhp3hYMXrp7dssm457g9jnr5qo9rTLVEzRiI
zRe8tyTiL7IrIj/2tZlvZEfyQEaKrTofdMieVht/MDp1jID959aNuyAv8bY5dyaO2hYfzcmad3PI
nvHYvStdf0zS4iXGlgo/JetfIdCExX5a6kOfOPvaijjCGjaLujwSWN6gRDChixH5UoIaztwXouKX
2vqsEJHcEyMhsqosFCNlr3lYUXcJ+XdV+BDEErPB9zuq3ksF6y9cwQal1TYwuhKYgd30Mg2Zl+O1
3I+lT1roEY8ORPeM95BQmB8dZjj6jwlvtvgTgk1obe4GirzpsfXrWsuzKudLNt8GMDgeSngRKrmM
H+I+lYjQILqIz15an6JVWAoCvIiFaF2s8TYFqu8ksHcEBTrSH1P6iWTjmv/IOFXIzJIL7ROPrRzm
Rf49iuBgWCRkzjafyky6pXUvR/OsjjauPCbXND1h1gkZ7BM7s601HVFihN9qPrtGT7bYOWfYAq9h
E4uMJqQcPwNYSQJAqdNis64vYFZdl1Mj0p7p1V6q+z8ySirjxE40LkFDsGjHGJfpwpjQlDvzJSWh
MOkwwzDG0zBxp+IgYm0E/m6Sid1Tx1Zx4YvipSUik4VQowTL1rh6umpe7hA6wsZuWnDRf9HY9Rpv
8b3ejCKCQu4uQS2hwuuVfZZrv2aNCjkx8TTBqhEjN1uYxCgLhhwMGua93JV7sq1gWqfYSYfqqSR/
tCU0J+MTwro2O+XR4C2nmeU6s7J1g3S9hDIWdjz8ZsG5DTNC2fl+EfdlK+FGmfOH0KtLZWLWDNY/
BGy+hAqw+LFF5OwLhfKWJ4zeTUXMo80eQ1vERRiFQbIBrFUthzSHv1P3W7KmA+OfYSd5tZ5dxOdN
5tAbi686LG+VNJ6q2trNdfxVltOLnhdez7DFomArx9e8+sTXPabs6Lbl+GfOv5aYsUMy/B2Tq+UY
V7zXVyO4way2hIAnl2YWNjNzhi1BdckaaLbG+CevafFark2H3R72aej9WutkgkaxEoPtFfZ5katT
gvVWVnChu8hymbKQZUM1nEDthqUnJY4Ngfyh1qR1G9L4DADiNQlVl0y4DGkXcJK4w0brUIbOt5op
fphoeFXBwMvkdywPztw1gOHrLm+3Vc7sUAdsiOx9nMi+hbanay5ZEgDEzCgbUPGE0XhMqTtawIOA
GWOLbrOMjxmh0vhtvQ3mbqpLahwxIYlfynTf0jYAxudqfTfnnZhYTXz31rKFaKzwyni5dwDJ+Ci8
z/PAnYGkGS0APm1aDHpgDsdk5K9D3S9RUcULWHql7RImTxKrBgXMu/jyhvGYWZmeaKarzESNVeCW
XO36oDyohfUu283NDsh/LNj8UKXrziG0IczXhHuNbwa7NLOeio1QZjJkN+OrqqRHwTZfVI+MM5hf
3hzR6vU1XK4RDsHSJasOGwtrT5Gz7izsKywaKgcNnwNRoZN/SgbzIrBMVK1JtmB/5+AJqbH+J7+G
JZJgSokWtlues9Tu5sLY9nLvQ854SXBHW9WTAirxo6eC8q8OiGl+lcj6UQQ5uNWBlCMGwNqeYHBk
mbcaeb54emR2fuaJsk029U9Vb9oJ5ndKFIzCHQVN5BqSttN0M+wDAH4ubqurZIk0r6HmKKtRam4W
t1tISVOTOF1Ujh+k5lmu4Zd125DIVjvvTs3S+2O1sbkuKf6tnKoV08wuNJFpkPMltCi5n0dcbaAf
MDTPQk2A0B63G7hsRv9c5u6s1hqhzvGfIPydExFpQqXfxa+6SoJPbrJgSboODhXCmlXeSmjfmTZ8
S1lwbRuN5dl50llB1eub8ip2nRYIltIdylBQA/MGkNorxo6O1D9wAobfECVgHfKCK4YELTugG92K
AWFu4//KxJvFCV52RWqEmIGLoWrPJ6ZyLicVPQlWEiHiqmSLRc9Koigkos2Z5FMa/4q1t8EEaOQR
16HIZeOW5j4SLC1ZGTd5VZ4NIfFQEvOw2C92D38T57gcDwID34mo7ASemN5LOcVAEuvDlzAnBmuX
x78VnICuJJUULxc9v4uhkyBdcVo3adduUtnwlfbUd6krw/orzH1U4RI2qxlnVr91UE5LhdbGbjuW
2ARZVdgarl1q+06jaR8QPvXEh4RS/DdXMw+8dmaZHSP0FZo3UkFp1fSA6HTqQwaNhdAwEgrHODVU
zSNP2C/IPX0y87flFqr1b59VezUQV8c6B6aJFR0O7nLHIp4dphGfZj35WNqbaOogdzrkJ9Tzpmkx
juJzztytgdWSAVttMws4ojFctOmwPX8tOq0BHY7G2KhvMvarEninCYIrnplrjepASp3hEPDsRSG0
NlSNZcnYresLMnswyNOA2NsSSxBSdm3mDnQk1kxeA/+JUUWfIMXHTyHj2uomSUYCngAFGIZbwR1b
K7d8VjxlVreLRo5f41poqUNQQ+bgz6jDrgoLVIr8FF2zUm6N7mIzch90iSfrociNhygQ6ux8z4hN
CXRtK6h+DddVzD00NWbbYtO3f4VdumLcgHBOYhmqDei3q/DDsbWTRe6URHq7YPfIDSbdsmvv5PHT
ohGq4WvGKn7u8VvZh8DljrrSnNQA0S4Z8JMeXKh/HWnBxLFxh15vabyHa0k2op6cJknz/02TGLNZ
0iC7WtlcK7sjDqLyCy1mrj4axOYcIlx0R+vbm8hnq/Txj2nksIZ/xVwkCUlZRMwmultxM2Kjtx4l
xkpDShbNrVb/VMsZtqIoeDL2EbaDmrl/Z6sefLygxClEal5auXsrGbpnnbMNBfONPDHq/xhUenbi
v1D4Cb6+icnTTLS9RkzI0CunWDgjkTqkyIunRg8zhoYGc3BSoULjG/DJDCTYEz96cHzpot/UU5yh
dAVums7Qk5nh7Afnl8RtM5c/C1m9L9wu5Rl2rV93ql/imJZRVyRFcwjprVvmYwE3pfiUScHAcpK8
bQyXtUC9rMUiUUleB+NbtUT7aLDXrAcNRFSdDoMRMzkP+L4mWAC0voeRNRaq++x1MavdUgzEFQjJ
TXMwqTUlY5+gjBfuvUZF3WxkB9kMPwdWd4ZmdUKRivBRAUwxMMPv8Yno5ujYy3SP0wq/zYSBdJE1
+xFAnNvmfVjKj2DA6LhsKlfVQYrozoqfmhidxgZ4/ckCWPvsl13B5G28kVW5HtvxPGFsbdP41Dgq
a+yXOo4YGixkaP3xEr40eNuqqb1JOQMqzwHjR9BthiiFVFOFQK9SH0keXaSx+asw5tRzcFOzfGZt
/GYSW1Kq3Zs+oM82x+NQNd9BuBziXoR1LMm5mO/6wbSt126q7mrMNRvrBYSc1rgF9rC2iWafs/Ij
GwVzZuMkg7PqTFYQAvD2ZdkRr0XzIQsXqeIGJHpxGvm0KGRwY1QrtWj/apRZDohwZ59bGir0bthE
xkg6STFM5nYFZFdJzrYhXle0HtYU7eVyeQlk/AqS6Zw78rGKnU8npmu5pfJroB+q6Wzn++jNZJSw
JpB0Pa/u0ersfkseNt3rxzczFH4YK/+2Pnjuw01X7na7fdmt9pft62u72n6c/Kf/7X9na0I19+Pq
+/7red/fj3LzuN28eXW4hy6c8/W2Xl1Op6d/e/jf+cpn5LBKV77r324goTvff/jeDYh+Za1Oz6f4
rk/K9dXzyWvL1cfHZf/68vq63ePWto5W9/vhcFi7j3x1831EYytyRjfft5Mvr3Gu48fTF4ed7B/a
SrwKk1uX4c8TGH2FD9/KJx/D9T0w09Xv3Ts0q7XnrZ+Pfp1q00ubeH0KfU4bHu6p4yv952le8y7W
ym03zycf2Fg953Xnmjv32bnPk5uvtvy5yz+ezwtPPp+iXD3dE5+Yn58nvoCvOLn/js3l7Vz+3n2K
rxW/5jVuceQLeW/OUbYXR89XcsDIPFYPzgKv54988VKO4MSvT+LoeFf+Fb+DWrrmQHgJ0d/i792n
OHsn8Vv+x+tcl7fH4nTDJ/r/e/MCcZp5H66iOEC+5sTbPjhuccQc16nnM4urMnC0/97x479PzDcr
+SEOkr+hQ96dBle8Rnye54d/Et/zg59KzjpngyPk549/b8bWveYTTdt/H4wPXa64dvxGnBsuH4fp
rHjjJ2dSnGmOS+M0uL7DZSvdNf/c3G9+eI/vh++73zduIHGSff/Zr12PD3QSBy1Ozb8TJ87cSVwC
cRDiWPnm7uQyReXAPsC5uA4MyMTJFYfKfw7XG3uUPS3Y+kTCzupDnAR+DcVkxR+Il3GM/AH/iZ9P
/15VcsaLPS/iF7ghYx02tZu4+1L0776UDpBQXxhbm8rJzEzcKaa1K8z7RZBqNUbHOtDOhmp4PR44
FlUcWUi3OqOwbLe1yMxh0i0XUGOz7g9GPgxJJtmvcERb3ivrRZXem4J0jep7XDZVcWKAvJqO2F5j
gOWHd9PSMFZ+6+qr0narAONly/TTUFqN+1o3jxkUApOYL1tjJaCCkWCES2y+st16cmduF3BP6zuu
a68zzI5pfpHC4upQnlzkLPOSDDLf/O7kUQOtlFlRYKC67qg8tcfSSLHbmxJ+FAPH/21g0p+3jKz6
4c0Y633qlD8RgH8EX3NmPNak5E8GiNmEjbMo16FjxITPN7y27/CwYueqp/weJOZ+zOddllCATwTD
JFN1GhXfbnVfnwZOmYw8wl+UzhUiuQWboRk+2SC9GsZ+eFLpxQ8hwkASvxG7+2xrO1oKHaWXSqJE
QWxYRauT+b3u3OwI2aEGEyZsAqGdJOgp13Wmb3h49fNbLcl7MW42Yhy07T8hxtp99IqRlJjvC1li
Ixy4bIg5hvOkQREYNdIayDlvlvNRJMZZGSfglvww0TXhfJ+X+EqLDrdR93phb81i+UsMjerMbtHh
yBKzt2W4LotNTKHO6z+jxvorfid6BLHj11FK0jegB3YTQMCd/CrX1VdSk2o7ShCI2j9tMdFsKx5T
KtQGGDRGpxxKWV4F2zL25mU3YLhUbGPztUJLZtWA+5Q0CekRDAQFwG0LJCNm/F+OyZ8q285YvUVX
vV8Q3wEYJFz/cOYlFht0nIRvpYA4KTQArmDIYrEP43qyP7HNRAkk+MrxYRpuZcq2B0qPZw7zCb5U
ZjQ9lswgq9YvIRvk6scAYC+KCcnWkDFaGJi223bOXqWu2BWm6sX1bwhBLCVi6DeLe9wOqTAxlcuz
iREp/Mo1+Qy2mH6nTNttvM+UXTu/xQnQRfnCFL5a3i27eOFbOT0j4mr21X8Fd44OPaz/Jq15hRG+
ZHdBE+0J2Wl7spqXQiZEUtvrtn7NkAfK+bKhdJq5ORF+wWCqDVxb+1u9fOjyroW34gjJKaw+zT5m
eF+ayxt2VK7cofHj4xXUqeNySNV8WyAbq21IffbyJ0eBps+7GoZmKJd7MV6oIEDgRbvpFBLDKWJI
WaIDaX/gd3yV8aGBgwZ/2811a93i5CIeBjUFvQofk4ll+KBal2SaDs0YzXRf8ypXjUOuetjdYP3B
oxjAWtZu9JGi4ZQMPtOieIIfs8wVMUBigEI632tQD6e0l3ZznG+aCseqciH/lgl8j98IGJtAzLpY
/VoIOTKzhe5UqTYzra+BkeJgw+HGgIYkPvx1oVFhTDBmnpNQk5XlIdWx58qs/MaFOIlskYnxTBEy
HDIxcZjvC/n0o0eEuUMSFo0QUMtgfMcLhenP1B9YYjCuSfBE+GhR0mKd5mj0s7JH3jh9TFMUd53h
Zt7vpar0iHDGiDn8VKcK3C6CG4uWY6hORcucqL+E6d+2JnnFIyktMv1ZMcmiLYjyvoYjJZ/xp+jg
XVP1DjzkpQbA3l8HqduFRXglCSOKl5cu0Vg+WH9LGdYCuVcIYqXU2Lb0VR2BX5XqbGw2BjsZN5G5
rWdm9KQQIZ2wsYIB796m/L/nQWjwPxI+QJSNLlGQMCttLJ0cAiPXjPIwfHNuGdMenKyechwTQ/nh
ZPe2ZXqLm22IAk34FMz7YVZ84Qjb7s1Mu342keXVWvECRCVATqCd7t6pg9ez/qXGe0TU1sCN1zPK
iKvbxPeFbp03e5a6KdvF0QcqEndkXmoA6i11uF0KwlSHZd9mH+M4P5ukflVVcxOrdJvGSFpuh6H2
xjEBoOXQtYlO1EbEHzUdIAkKRYzap8Utnr65K2DuZYlray9L32zbERYJHVyrT7hhm4dOxjTP2qhp
S+rtW8VyAg0kaR7l7KxaZMolkxhznk+LxsZlV7eq1LleuKV4VQKjnwqf1jActHtJ6lTqeBr7ny2V
h4g1ZHGkb1QzbzPWQTFu0FNL76T2jDHwDHE2w4jrtuk7JlTkmigNAG+H9n7cQfm7FylO1omG77kZ
X0ZwS6kMfCZYXsmm3vSo4BG/Juoe4+qtGICUaX+FU0gO9YKt5fAmNquE3KqoxNLXbLcCLmJrZKzb
k5YQCPhschDO84hhu66aravAAYEZwO0dMmC18BsUXUawF6HrVnnIFpz2WaTVZka5hIgCxNbBctMg
LCBgWtIJrrUy+yAzpHjpfq8oQsRxsPBjKzFjRxCN+QaWx6lmnIwSQQtph9jBbbBk9IvB3EituW7R
NELSEhQLM8ZE8GCSMUTi5pqdjjUS7C90tjnG07LZ+NEME3Y4qxTr5DMURLFUGo7tcFNriFUgCk6L
80h3Tp3vvKYX0Cri9UT2VrlX82CrmfY5ZYkxcN9Rwo8aS4K2OtJK4g9Mz5pVRzuAuGLDTVJxxyXZ
Zx7jtSFWQLEaVPLfOUPSmzMELnPchSHVo8uTudYIqdxYjU5B/hvLHwoOlKbsJTPgkWavneoEmQ/K
/W42sfWc5B1I8wY2887mRMoFw/sKShoeYcppSVvXkFUMBhk79A8Si13cTti0aJYdLIGhL0MTQM2w
MrGNZ/uKAwA6sqGkOTzVsE2GGtsEyAdhwa5lA79DyGPrEtx8qVm2MiPJ0baw8n7vyclWeLA1vkeX
KhBnwNBAI5PLpHYHjeNRRVYSzJlFRy+LSRIaP7Z2XIeZ+kMf/9IWx8UAdL2QByDS78T2UeowCtk3
kmVwuf0c/O7FJdfs+ljogyvs7kLSTwqL+tqEACiUSmg3oP5LnbZWkc0aKewPSsjsMWDLD1oLKvQx
V8NJEHnEzh4Vb+hpE+BRMbysm7dCRQTluLLUkwlv4bvy8U+KwI2U6fW+47TC3HkQVgZnTPshiUma
5D81VIYMY5Ul2ObDW6DcJjK5Ax2ZO1LwVvgg0VqPIywnGaqA4gaiWecsxjIMoPkHlgQCPIKTNXlX
atnaJKCNbDWtjVyDm0eEeRXwO3FKW6l16ZX5TcN4F/Fs0X4QSRJX+BXtrRaL56wG3nKGlS6Rhcw3
itp+kwa+KDkpDPQeg9ap2HLUBpzAAtar2UXEe0eXVsURjnopHHHS4hwLCkWD+Q8yQlobmDpphcD3
amJJ2CkgZZZ2kXWN/QvOwEinO2t7rXQ2MSu0ROGO3IjwFmABbotB8XVK0zJ7CVkUtbcUnMtUtV0H
X4QdUo3t7YCHnTwhgsD9svps1NQXj5ag3FTAtyiHNRwuGIvEN1OFziAhLmI3+fd0E3CZhPQiFjOL
Rb0Psroz9M8W2pkUfjRY8WtMFZRzN49rvflb4iY8gGEa1RUbQbn8QMYMjsjKQIgfm6fwtEyS93oA
0OlJSAqUFyI6scKTAXY2zIFm9QfdjqKQc5vGuzAzjurFSZE/0XzpTKXShOGxJB0DnMACiIwzKCtx
zQdNXXw1/m8hbwkJYd4HHGDqMBbJm+XpN4MNCwdjlgTk/y2BeJ9n8hX/fMOAjhje5RA35c4hjuMP
XcAu1s+EI+zLRN6U6oKGgRm78rtY0a0osOWMX8f0AQ9+3SJRDyPjMmlvXESbziffYbWwliBWdWbP
yP5nCkdgkGOTnQzSIuzS4B4WYkd9I0sRLkMzZI9lZziEn6TaVpbnl7lnR+zT3B9r5WqM1y4/KuFn
qyY4VxbnuRqfkKhwFDAPWqK8JjZpQxHyJiJkMfyS1I0uZMKJqx7iBopNcDLnT2XRN+zxm0Cloa3u
oxpvi0LyOvCBnsSmsDnWCdgdbj6IaEeY733neKmKFr008bBRV5ZaIaxDH2wwW4RFjdlViDJUzd8y
ivQFc6GZLKaUXBabHVTUQvRohYbf5LwrE4zY8+4llWx6Gph8BtarAeVogrcJjIDMGVdZEvsKJxI2
LxUKk3sCXJGeoxPACY8JebjJ5++EinXWLwiBNwv+slK8VulmVtFuABsndCToPxzju54yRpMjOk5k
gWxXg8EmIDtbR/oqNdjtnPB8eqcy2A1Ozixwl86kFa9TuXsE0z7CCSL/l6iyfBXEQ8ZXvkhdcA5T
6i0YHioEjD2MeBu24bb97JaCZ+CuLtQDRD9pAYJteGYg4A1gSp/vlQEYLvJ5QHwe1ZNTlHBMJNBq
DHuHZ9h/JfEDk2SwHhuMuDtK8TGVRHa15lsx0InBvEoUUGVKlOKBpDpcXH2e3KjLYMLCz+F2xGEu
IcwgpHgfxvugnc2E5kQfjlo27SHE3Lo0PLRDfYVWS+hVW5UkL8i0gx0C3YsF82eAzGPqFXBbc4o0
GHomUvSZW5RdXAbE1jyFlPBmOehyvOP+QMsZum2repJ5xUqcFTQacYqR/kxwEtCSgKFFDXKdS17n
a509fIwdKqFmGyJ+EdaEEF7IWbUjhPjCrA63ywZyqoE+Zaw9CW/nYIR3GN8U4+8wneGO6/mzSBQv
bYx3BA+wJquT1e8Xk6A+uC6sp7sFj4mokL2GUrTF21KFdRhAXA8rdnJQD7O+jm311pBqXmA9W1LC
WeNvT/pVFpV7vUruKeRACe5m/oF7GuN+9UDV/cxt0huMDWHZtIfMJ4b8PBbOM+dxKw51TpibVL6y
dUDgczQ4ZEwfnc1EutQALIU//5gnl3GGZ4/VO7DVuJ4m5T04OWV/sG00VnSqYJ6JRRREQvb1l52d
yiI/kaK87dnv1VREfA3wM5WVkl/kquDxVV/C2dMWlZ3ooUx/a+VSoJPKcPDqNPB17vw0LDdRPq50
WPVJDZkNSDMflU1va/sSyxqz840ZX+Wmv/QWkpHprcS2eSnHy2xNECtQ40/JnwE7hBLCltLvzGr+
E+MPvOgnu9PvMe8ztOpWW8a1TY2Excd6NIuzGhkbdTrUPBBZS0s2XMLJi8dPck1BAaBs9OMHEeyb
JWEEY2YMoIruaRs3Hd8oiwzRpnqdpy/iIOuGtZaVtGd0JeXrmDNZmkhyJk13Byn7oq7eLxqDfbiT
jFgsjiWoHklobnMibcocHRGx1tKE/adE83Yr57/B8FfDcEOHmUFGDty0f7drIdEGozZCTRFPp4Ie
J2LZsVq4PpToKb4/nYX9S5HSk3RM4Yoo2zbleKwKmJekfEHvamq2yS5HNwMkGZto8BTOFyzhgaHW
aBxM84Alq6UK40VIosa2M6DzwYGzMSmVIjTK1ui2yzUjVKepVFeHl21AFUHGjK0/rhjDnkBfoGHC
qJL4PijkRjUtEAleYMaE6NkrZCKPw4+Fk1O3CYsz6//irOWGSI651Lf1SJbVXOx0DwIJzyeIRglt
QGI7RKrf28iXzJTgWNSyzbJre/nUw/eSx78Ti0+IwXEC9+HmlLc4HbeKAt0HDWYTp7eQN2ZdcKpz
MP7tqSYG7HijzxYLIeLHEz3ah7O0ApbezJWz1qOCrAq82wx8EfB7LAcQ3/Db5LnqlK+qYD0e4d5z
g2oSi28KJNYa6wrsM7GMO5ASbhojo0xBA7/MQt9kM2kUdRvcoTq7oeu+LrVzbuX0TbF77F2XryDG
ALiU1lNyNTUIX2G5djL8697k5ASiuAppe3D1b0Vt3RJ2jc2xAudCwZ3DZlgyAqxk8nNR8IXA3qvP
0AfU+sZsxi3BYx77prXSIV536UOfw71u0ijSHiXPGR1anDGoG4hUwYAtn2KXPfiSJPUuNIyLZr6o
2Tv8eO5Cy21UwpvxrIyicFMCJQpjXm5zyC/XymLYF+9K6YkBNN3CqlB5FGY3lb8dYqu7BZ/a7Auz
YUxar2QgRVrzxtozBzWIaUcCo0bCmfmsULSado2uT3PTBly8TX5LU3XzVuDx0xWp01tEVxkaGVlF
tGL5fcYmOeE05F4Thu6ERYkm9MhswvJmQg7V5HCNaQ8i+msnBgfjHBIIuYqUYhcJE1rUmBCZBBBL
JObww207M8p1moMqR0TFWDhJpu+QKxLNMwFD59vQvHYMHI2294aMnLOFxFmCsvF6WFcsqa1UYNzJ
nMHEEhQ/qbr2a7vdzBOdcqYSREI7G9b01MB03Ehkl1R0d0RXm/VEj8PAAde0hH66z78tXBWdUNst
GaaJCx5F9iGMeC6sD53W0YZow+18qW0ZDy9nZ3edJ1kWAcjzQ9Mfcvtp2gvnNTiorXJHx+J20H1g
ydT2B7mb2Pd1bC/4Z/M3AHZtTvrJviqZaQ/r8RVXaPDyAaYLs3x1px204GxTWJCrTd8e7mh0dxGL
wUCyccoJHdKfPqRdwpohVvp92+pitOOKmAKghq2M6bRq2jtj9CvLkyKEvqnPIaawDCrpJ0dd02XW
3VmmXeC0697QrxXjU6zkbiMVPqAl8gXLqs4Y6TvM2VK74331NVTStRw5LwtBRAok6mK2cQ2E3eCo
Xh+FTKdvc/7qxPZVg7sAjB9ijxU/aMwC9aEvMWUPTZJu7MUBdkuOnjDBVSriHkMDT2hpfxyhnoxs
jBUM8SXIb1N9KeCeB7OEIdh0saVhK5g3I6NsZB64EEg0JKifqH5lkHEdQlOQwzwI6nxvQrQcKIag
+qSDg3PA+FAk+YjCKplZPaN7mrYHI1EY9/6Po/NYbhzLgugXIQLebEmCoCdFL20QLIqC9x5f3we9
GRM9UyUDPtyXN/Pk5ENR17jzEzKwUfLyIjjmrbxoI3OpKtoanG20TKtio7T0s+VzushmJI0ofzy5
wUMRxoViYWzEQ4xjlaUEv++J/t8AH13WPikYGEa9scMwXwzGdFg4hdjx79pGSpKlWu8UGHxTM71b
hTsVbYdTR9lFdHV3pnzLYH6ziJ9B+Xz3KNEDkZyGLTR35HnHTnPQhm3dA7ppTFoiGGio7V4Obb0y
NGtrSR3AKOYeOofRZsmbpmARikq0tSzcQMxZx7R+t4G0UZSDCc8nxkmkjr0tMXGn1r5tr2p9SdRj
R/IZ1cDdV9GmZNxjCJSWhn9i3yKRIq12VL624KqtvzwW2PEsx35dQJ/Q42feE879FyW/Zs4KIDhg
z58OTxOPT0ybivE/ERaSNDo2dkc5ga8dmWe98o++fKQ3TVpEnohUq+/HqQMmAPjr6Lhzigh+EeYc
dSE2tU3Zx0zX9riG+A913lI4le9K3cPU2nD+wNHnQC50kvjVYbSTetXq5DXIK1bgfXutsd30GtFB
lakA+gFd43HFsWcuCrf8s9YjUZ6BTcOQBmsIsT7iI3+1yI/Uv6p4cc1rjYEXuAKqVrn2EzJufvuj
Me0A41MiJ7t4wkCtJ5VcaLfx4C6D2l8AQSFnSt4SVOgQ8GCZZy1U3lMRoZEzOk4yq4Y4F8TPSuc3
zoUr3mHFRYDi1Qkdy/e/sHKTzGNVlZxHhJZ0JBXB3REs8ax/dYELUkuygbPS/GmAitFWVnQSBvOY
CsP0POAUocCsU+eFbrAeIKSWzXxSWyh4+BjmosUeKVhowxPofX4eoz8Lda3ttkqcXzPENamjEoRj
AyAqiwi12ZDFgU6izrkl8fo+lh6p/wRfEta3KGwuYq2Rgh22UUUZOTaMWn+m2OAyycdiQhRI7OsL
m8JH2eBjCs1N1l4tyIqtmDiJ9GyQZRFhAw+xOk6dJIz2cRzvO/z7gifuQhlEjbZUGo1ZVllh+RrI
SQ4ZCTSmBIEVTN8dQ3aepdmvZM7QrhDeVAHvPcE49we/tfDQ60thxNdXBi+ZxpKUF07F4F8gLBbA
IYiDiBxWdY7VKKZ/iYRHgqHPrPpFWSaXwnRtaWjAibEel8gkYt2m8coOecg9Id8HTzfRyEzeatFE
Ev0nRtTDVB9TK8FY7UCQzHLvFMp45TrhxEY3GnadxCs5fmbVoSAmMhq13YqKyIamu4rty0LgBdQ5
Oca7eZpBCmzjE1rXsuAOpRRcrKP4qx2RASWGQayQ1EbhtmT+R+j03E2FhkODEkbHs8b1taoZXpV7
VFRrKL/8Qml9iBlVg0y5pnqzculqRk6jmFE3Pw1EKs+qiAz5Vw0lPEQlqfVoNz71FF4eAuER7N93
qkaYw4GDsTfUO1seEqcw8Wx3qNWiz1G1C9No53VwMjoXw6vAREywvs1p3N5J/p8S/GXRmYI/4NsZ
W8aC4BfviAHmRFHakZ86fPbtusAIJtV8ARgyHddf0acqmGtIBygQUoxdhqiFoYUOSfoFif2NZBYQ
nf7JjK1it6lpoje5Prgsc9vxaaVwYX6rsXaMjswagcgIvF23bSDjVeTeKAKgvZKYWvgAlaKmJ1cS
NnEqnGr1LyvCHb3MthcQV/PEbdvg64SsZg29TdPXhWvvslXctaQIX4JYnKLs4ptEQ8KI4ur4nAjd
zic6F2eUITEGBHlG6g+tDL0stvSZT++UtpLMZYlvUrXYsa17fyka+SrWcVzxQCqcuzmU9qD/p5p2
ku7SMbqMBZ1rg/gTqRJhORVUFSZ99r2x7Zf8ogeWFQayj5UkK0EQ90F2SqHcShq+hG6rNwgVrkBM
Hu8ViGdfEucjn3cWEjGxiukG05EtYMkztG9gKwuNbKtJc1RDhAS+lSUea30VtRg/qnNLAkPIsA53
OBgNFbaI+gMXYxuEezgftqz6Z5lWhyamBi6qN23tr0ZaM6y64iTFJECYuheHXd0aX8r4Sd2jVrTL
ho+CeQ8orwFT4PQskKMUIqw30q0DMrdXoHjkW0i+C81VfuqaC7+e3/EQUaCTUPnWxuSq95Ir7eLA
vadCBCVEInJ3xDqcBDsXDoWQPWrXnXsaAChMqEa6Lqon8p+bN/BVmefZxfOmL2oeTIlep/FfDSpI
dj+iuxGJXXd1zy8Rmqgm0dkmzGRpqfqY4zyebKXxtnUjPwOe5FT0OAYyPv8Vbym5mOtxhALmLwra
+Ki7YyactUyOECIxbBvduNfwgcpgTMwCRRmEjZ9OPA+SjEyHWfcVi1eDs7xhJuQsh4c7E7o3tajs
SM1TmhrcDPhtKOxZIhqaxm3Lu6NK38I8ZX37f1DgUSrhhWFpIVrZzsdZ35WugwZMplWeVcF3ZR7y
+GRiM9T2CZYUEaiL0HZzTlLwJRhyujV8O9tSkcuMF64RHqyl38m07bibhoZwA+OIzp5D7g51f9Og
/dUUaGf0E6atue54BauwFpqdRAahCbaQMDY1R1UAnoJ4Cf5QDJ/lhrgJHerROxXrhQYkxWp6Oyqp
oDGMRYwA2bGNoNIwguMf4b9V4UFV0zuTOhogbrYB8D/Ny/sQJ2ulAfcEYbnwKPtKr2042FgbJ8to
acBwV0nv0z3gFEG0872VWPa7vqiPalgtPeUl9QmFhgc1uIbqOQG7WAB6lHtEKrgrSIfu1PDeHdja
8t/4J7vprhyqp0H8ClKqXAZS3Io1y3GbzAVF3+oyd97sVcf3XgNkwuvW7/9Nk0EY32sebf/GTjHJ
nqWxbpD2UaUl9WyZn16ihOkbruas9Vt0c1ztZEisU6A/6+bJRAtjPoHoc2v7nalIiIesUig/MmVv
k7kjCBTebCJ1UvRi+f/invC1+zFiyGd074nxWu45Ba1g6TcHiReYvvdoYm15PAteGwmmlig/udVp
lNulW9S2PgABsDWuSjIW5vDUNdAgFGhqOw27VKJwd2MfD1UVSwTLm16zdQKyPNjbibcmfElNvnRB
zCpxuTSwXKjucsgqoN/N3OVOkfCht3wTreNjlgiJmDs1jsi0Ouf5Jcdg4BFZpqLeFPdaGWBJ70DP
TRdNHraIb4BFa/nDUc6BnmSIZz5/N1kiGX0k1XBrfpuxy8ZVtS3L5LVKXjK/Sh43dYbKzFvQSjnL
ilMffweocyZrp/LW6esAg4IZ0nul+DN3ePQssqHcN0RL2leBw9oA5AkJRq2fsrUS+46tnMgmiEGU
+i+N71JRxEXXc0SMm76HkI4duuQ0KbjPCgSge1E50ioBWoa+Egty88OI7kPzMZk1U5EsztEdsawM
I2MDSmr/TiSnp4kDBQKFincab4gKUj1d04pYQ2TYZOm1wzvQfvLm0fi/dflN2d8sRgJKOX2ShtLd
8B4Ya3SptiGz3nMXGHZjYiyIlYDrOgtQDPLuKNJmB/ZfW2s6d4xKfU49vUaxippdNfD9NRR0cMDg
H8jKwxCtKjiUxLthC5HcYddfQAeiVir99ttNEB8C4c2ixWr9rYckrBBV7tArszyeh7jcSIlve2SD
ETpYoFprQ0KXlt/tkELdo+7CAIIr07KpGycrJXBMioR3WW8wFkaEDKjAEI0P1eYjs3PP89WZv5l4
AtsOVT1MWW/zIQqwsMs6FqYrJjJJUaecGI8p+owa/QSRvyhJzStEXk2YQHi4iUsSS46Y1Wu2J+GI
qxv8T7ZNcSvAbob5bK7dgM+XvDfTgx97C1oUVxqg8FJgVqGKIOMVR7IAQFxZrMUODLw8egvuX2r8
BTHDn5LCSE6y+uw89JNp4Y8W1HHF64xnOQQOyIhFbMXLfN0MwbKXf+mZZ2YDxXht+czp3eBAyEWu
CBb+8PEk3iM0gjTw4zuyMhbMiW7HeMlL1ZvJYWAnkcF+FMOuufWsT+uR8JfDpRFQX433DTMzcPea
GGpsBge9Ry3RFqOuHuSMUpPS2OV0hUXClKTFGiG7a03dpUeX3drIOx04QEXw2sUfJJO/a/qNKO9I
ns0y7THZ9oS2cqh0NZMnAzgyCozIFFFF8Bts0ffEf4vxj4QXoLZVsK5WxrNCtstrN4bnO6r2y7Ta
c1/o7qZA8MvEnk7zDTdjrn5AggieMQUDv9QRZ2DwKCwzp8+sHCi8bf88AQMK5g1xXMT1tu4Qf5B4
eZR5Ml2Lk3YiUrJ/xEyScueQ0MlLPJ5YISZzCd3Anwhf0zjuRPXLK25yfNK93zpfJ9z1e2079Wqa
6ptY3SIx212Ssy6kYKDQ8flh5yXoJqdXrb1leIL4c0Qs8pZOy0awUbFpSYxmlXTXqy9P2Q3eW8La
ggS46wZ2h6Zs51SbNyqq6qagAK1UW4qP/yXkGyqRysZqXySu07bSZzA0fJcG6nP+lyvZpZ6ui7Fv
Z6zXUwVefywfNOXPIAcjeAQNWGCnCMW1hGGpmSe+xYzAUQajKx1Ok8wz5AeDfnSTaatsD2b/5RIF
NnIypRhNE7ibsfpdJ+VS/jcwBJQVGK40cNqKwRaBRSe5kqELo/F5QEW8yeZSejCkUmGpE9tuam63
FJVl0rhUcXiNyd4o+ucECxWNu1k0TFEbo1yquNdkiE4U0JGZklEqc5u8GjUU6yJgt4u3Dnlcjs8C
tEdxIoQ5kEO7fsoI/MggZ4bgxINZkCCkIEWqmU2GTZCvazP+EsB1TZfBOnsLnJr8VWJbrdThGedY
HPVDxXMT6bhGbmoXO5LfTy8CeuHvUl5sW888MqJuPUE5FDFxTbQjSavp8IIFQYESqT5Wc6rGaa1/
J22wEFtczWy0qY/DBPY75phIlGIpmYDW4JTnEE4T0GI0Gm741J9K16QHob9ZChm7RRmkc7Ka+AJA
xzI1KCnsHPi+FcVimEuRgUIVois7VKpnU0FalA6ZmU7U9xqbn3QJM4u8IL5lPqDWpZnKdVKws2EI
8Dn3bNGPdi2bKCNz8fdSFIfvMACDjvSlkP4J50pvTlCXpexfM8WwWwwaGjhktksmuymXn17XtzYb
fx7VhP6BgtbqUOOElrpmLSbWUuOa4UfeU5JBrwFn+j8uejZdTmdGnoG5sNC/LHYEFgAiNX27Zn+q
eMqjCUUs3yz9QingLBnmjUynehpSj87fm/7JdKsGIgx5YwYxeVb4bw1qYZn8edZfNCWukUUUCGsl
9ZwWa2Ix6r/Gnq2qTGkeKMEwferVz6QDJiN4b+ndicXFAvmm8+KYfjc5ZkCxiBaQub983JWx8C+e
AovShU/23NJLsnPDtqHRdhp8XARs+PKOLlDuKj66vF8nykaWlAMzqqCx7OYMT5SfclhKasAL8ipO
vWa9zHoR8CR3MrVxMmMfEu9LEcOUV69dff7XHtY9iW6ekoR2ED17PpVaEC2H9D6qJ18vFiZ2kR6m
qKwDFWJCai+iRs79YIzP2mj54jxbRdWPmnuRcVoOjtFXC71J///5F3RUxHGL6rPw+VLdldXw58OO
AdmriBhmeaVxay69fmEgwEG/pQsiwTI/DxAgPNldmbG1dN1kYZLj1aQrJ3iGQ2F8UA/Fxn9cCV2+
NLDiDP4rbHddhHeL98hU/5mDXDVJGG3QSyVWLQYvRY1HPGi35hSLxOMxU2GvFoxBpfmoGmgTfeII
CTKkvi+EPbOxi4NzqE5SlC3r1F/mxstTUb5aRlwg+SRKFV7KJT8+S3nkmgATRlyJyipBhvRFxyIu
y7flAuPMs3Megy/pP40O5Bw/jQUBjzvdFDcl+DQ3BhK/+WpIh6VI7FZIkldXvbz/V4b9rELZDqjy
rSA8ATa6Ui+a4vJUvhEsaIcf8BnwM5p2xxELnMrNH2Nt7vG4rOli4ODtVjJfZI+MhDAZ6+0aj4Da
2dQSXVqcmLJGlFji9pt4TyFYG6279oVHjHUAA1GOQttwskoTckFhbJKHdTJ6jpWw5HpJ0BJafoo4
6RbiqFzVINmKGkp1u4vicVN4JlZcpwi1XxPjTtcByFHcxprHqKczrRaOKXKrULCJ9UE5S8rM8Md1
Wr54WffijHJ5LBwCFinea0V6bCsgD6Tbbqz2pWJwou4eczhpdAn6sWa38r3Ck1GGh7zGjCnCS2MZ
kmvpWfLBHFbrjlYfTaR6R2V8l367FmYiNlmxRs7PFi4+NxVSVl3tYJvNTfV/aQKWDlIdIhOEbnY2
kbcP+2dfm3yCv0f3k8jfYb+VB9p1pB8GBhq86RIWYzvL77yE+CQzgAr/8OhTNlPhVHkmfMbCjtQY
z1/6Shj80viv4UzLzYNinSwTLo1lLvnsOIVbz9qJq0E1Zdj8ke/v3Gzp4g8yakJxjfvorXcVsovP
/5LhJ00hZmAOxH0nVAeP3aWlrSFFzzwmJqqivOqHiuzvcSjBEejkpqttjzoxiQ0DEFT4rJEjCezZ
G6IIXrrB9KizjJ3mwybsFzLVDg0Nle+qKVlvMNE0zK/B1KQXBcXO7bm8goUi8S6cirA0ubodsYXk
2HU9up85SLqgdDQJP5JpSpuR5YGKATPIQRnmlwhfGBQp0po7uf24abbIMWi0Pac3YUDc+ulKGIi1
Pj3z0LXtQmGgixLFZniidWLms81X+Du75O52RHeUfVy+Cwx67LfZMyX7Ul2RxeBHi5sWrka/ABY9
T9C7RIGrmwusY0wPBkLF/1s52GaFtQm1lpLWnUxbtv+Xmuqqr+ODYFUnoa+PiWXMI9yKFTWDWvkP
fPCSJvDIGI8NTjSpgFtRllvVj2yoK9shGlYTZ7UiGmwkidPVOMPmFRdnT/CObc16HtMmUEZBYe5u
q0sODIfm2LGpNwEFmF3CiNdtRYoNw/wTFN23kclXmgw6krLYyrbUx7Gev4U46ryrPzWMz6pO4rrg
2/h5BFmcWwleJS40wXpokZ3CYeVFOB67r5RzXDh0jbiAzOBYHYQflGKPQKWP8TkgnlBABesUHVPn
F+t0p+Em1DiCdMM6gHkirP409qeSEbA2ylnB81CgtGQqfiPJkfMTxVL4988izHK2U35OLfXUAdPA
bcHmzIPvHw2JR5VYEvGMOsDTW321qXGpJiCehOop4UmV4+GcqQNIEMnRBN6zmntF0gKIm+wL8ctF
tsSSb7COaTy8OCwYJndzpJHAHgCv7fl6M6MBYruRTbhacdk92sxirMG/0tLzkQ5HynW5E7XI4SGh
fSXZTBlkuIiubK3Da9mE1zgot3EoLgcJtY7xKypGYIXCQfbGa0QhyShiVhsPfPD4wKV+C1yA9Wz5
DlvIaFw3JpxGmm6y3lwNUORUrE6pRd0BBhKdt1LmwHcR6gOs2vFbVw5jHDlyLC/CcKmPt6SMFhHa
tSDsM5OWUfOg4l1EP1Xcv5YkgckEMQ4OS7eIU4OLEdWntWZbwiZ1P3xgqcWY4RIrIbth9crrbKe2
ryZ6lvVTky8cy26psXzEfyo+Zd04BMkbEp3dFRzu/k0N7xZ8LquK5tOlxBzGBX4phQnRyPC+CNNF
nGCMDxrzEDTlenJQ6agVoY8VxbDWAgZDVmSbMQMHlNy4h08r3HkY9TiQ0EtC6siQGRWZMRMkMt2f
uXbPufrCb59XSWlnwi5upRlfcyt/VPFmaNSoddELewGC3SfL/gjPE3LljZZvK1SAKt5XKmDwRPzU
kvQPI0PKYW11YGCjU6R7iwK3hlZMOB9zU02TPk+LOLbdUslZcga2X/C78SQAZtm2tahBtHjnA8sY
oVKYaXtWeNZL/HvFPNbUfxqW6ljXD3kfnbLavQjTnt8kN6wlAWURAW/6GqIJVafUnYrZXmK67Pxs
ScvyQfEQc9uVm/9/J+tYWqBldngReQ2qbkcZDPudYO+q7l8gGI4ajAhwQ3SLKtzEfrxKVfKO2idp
ornBa2ps2cIjhBkWvQaUpzY0hCcDHRN40ZOnKmR2MdaHFPc9KusAwCHRbpCwXHQrKT4N7r8IZrLB
hszj8MAiMOb3khcIAzegZbRa038F4VKrjj4Uew0lIEHV6HaagViHyzRW+6XO+oQEEPqei66eEjOT
nEHQ4cPQj1eR+hPT4UbZgP/VE7bGO6BfPKJhWkhPU3+LWE8QhJdzc8OOfy/ynItsPUx+nSLryUQb
91x6A81dhqineL88QJKSRgOKrtMwILMjIBufGkiDubyOjDJwRp8JEZq1MlnNme54XO1uDL9LUX5x
LZFmhU79CC7tpVrKZ8Ljk57L+od7h5n7TK34gBoEVi1d+8FwSO7ZP0C6sXrulxDwF4FwEsvuUmXK
Pul58PKK13Ce7ZJwOKoAQEEB0Od4VYQH/b1C8t16v/hqGyjo9SpPWK2Hjil8K+aRh3cAO04XjWxu
SxEaGCI0k4Xu7Zh7/IIoOX4yow7x8W8k65YnZ6sp+A1wFXY3QnhoemsV8kmSLT7k8S7mRkDEiq4D
Uv0jCRpkQdBG1D8TRgT7FEEabSxmfiBg5psQQKr+Kckr9FeB+yObXxGkdwIDrLvYMpEQAzvdwZoJ
+8cAHKc89bhMRJrFJiagRFDOdHHXGqymDItNIVQkRUQww9Hlu9TWoW/GCpw3vihZpfSTHygYQXP8
cUfObaKw+B1BXM+a6qD5Jxp0C+LvOqqEBLTPXIbqc7A2TVLtxFbiEzDOgwH/ONwhLFC6RRShxE3J
8pmMponsbODcj1mc0znrpxeAAReTT5xHZA+CiKMyB7jRLo9XIr8BpblpvVdPIu70SZ0GYISt6dmu
3gU2f2CdcK34hgKwTAntLhLtWtjxvLHasVeRZFAhVm1r5YlUQTW6rGp/0avS/s6Q3eO1V7CKd820
HLerdpOgbpmF8LB4ZZcuJ35LfmRY9gjNakXzj3ubliNaPDoxSwwPZvbQSHdPkdegpi6E0lTvrvRv
b6Q+hzk3FaiMIzvWEH5yO5xgQo+1U4mWJbE6U2mubo0xgU1fBjjSp0bCMgBihgufdoX06iX6D1sH
mXQSese+q98D4OixgLGBBofnB84U8B9zEQ0lHznVjlu6PXHXqNm2w/rrviz9jUk4eVTFuZCfWX1v
GSCSqFkWVQz8nDuxC8rSjxYGonOt+3xa+WDVp7zDJTMSWvgztBwupzUPAGQbRy/B60SUSCAkAxqi
UmAUYfnOifeAuwB/hYyf25bGrOgM3JGL4aaHj5bi6kymBgCvQHyEIez0vIQDfkPgQn3qEdJXz7vR
q245rRfjJk+u6oCnFaW/G06d+mioJeEHW4+BI0AQptaEdlS6fjJhW3YU5Pr8vUmxTCfX/zOERy0u
Y3QwrDMDixiruQT1WVFvmbnrAlCaPhYWBoygvaIVCdFfZfZgx5q5DoS3C399PskqNcdeY6vZdy/Y
ifTQsECLjwK1Oic0gpCmtOegaZ0EKnCsJGfD11YKKzqr2bjiCjaFN3wr8U7DjGVW8UqVO3bM0Q//
DNe8YwEfWk3BoAmYESPwNuFdDz4l7+mK1aja3FOMWs1OLW+0E4os1fLiEnvyTIcubpY298b5qVme
3k47O5c2RSez94NF4Ik/2j6ZC16vi/OH9eMsmsezMzSNxRn29czn32bLNZty/tF1/aD5ct7Pl8cT
+dKFk86ccX7+nuN4uPf2jnIhW104wVo9mSc4pfxfeoCFMzh4czy2636uzx7w6GbTV7OzL5dhNlv3
/Bn8oadi8Xh817NPPzs56ux1eG0O82F2OM/WwWx9Or9PJ3zys9l8M3dOzuyQzuzrev3ZzTczvox8
BmLitfnbDLPV12X+t5n+UpO/xdoTqrR5G8/4Q6e/+MOb1caAvAqcyBHs6Tvk2147/Mt7Z8+1+cGd
HV7hbHOTAPY9wgeLkB5KamgDdu7JFHX33P/m8TW0fW1+hcneM0Rb4KwKMBwa/XRfyjjprNUom7cp
pRCNhONQxRNscIhbehzYWijzP6Nsj+xfrAt8cJ5l+tvpFoVO7MoKCdGNZWQ4FhmrK3QdE0AqteCq
yQwAZYIgHDBaAKvWPBQuYXoI8DdJNNApELMsie/Uf5Iw5tgGLgoohHVcnB4qQ2BPqF6NotuWEkqB
TIOl6A9ch7m3wmazubSOUnwjN7/NcEey3B0w7MWivOl6+AKeNy+pvbCA2celSQSMwgy1JANG7WWn
9u+g3oS6uBB5KTTamxkSyBgBCl4N7aEHtifmLFOatUdBV+tjya0dOeONSXOVGYvnGN1R6qfQkIWd
orQegtUtxGXDK8gdGVKQTHEjdy0GClAJo3Qs63M9uMjqyYK72s4la1RId0u8xn9t/1OEP1X4Q3me
H6jzpnyazWw3hD+F9YrSbxEPY16darLQwPe5+1yKjPakLylZacHXIF1M6eIbV/gtsvAW/buZ3gzx
Fph3XX743jcXIX6yofldFD89+kKzp+0t9r4N6ZU13xRYlyzVtS8X73PlfSLWPeovC2TqKKWAXTGj
7ictTp7r5P6n9z9Nd9LrtcDGXZFZ4lQeBCbu3+5N8L/aejliqE9GbRogGfCAOpkOCNoqXHcZU+T/
BFDLMcH/pNIpZWAwxksMMj8laJhQfoBUMig23W1YrI1bdenHPfISj+DaKmzjZ7iNm2ZZ2ri7v67Q
5OQvqoYVoKQxS42rZDhxes0bvKzfMlQ2zWmoee3nzKnNhVOvwf+aLbE/LSTbHvzFnAUMYQfQqfZ2
q5dzXI3CBaqqCzkSw8mmLS8g2Kvi18JVJ6dcgd9m9s6u+JYUMvNrLSWo5YSR7UXfav/r+582xFMM
5GDjh79UG4HCjsNzRpC/PFs+p95Hbv/y6M3XIvRf1NZZrJLDb/f/mA5C/Vw75rvk1a5xvwXME3xF
FoyRc7vLXskrYPF9ZM/iOuKm4bq/Zv+8rj9oXA9tbd5Q3+BY3KS18YvgzwiPXr/9Mn6RNWuGozUu
bUzYuJ1ohmXOZ7/20HnzuuU+PWh/8Bz0rfviA+AmlL7NyLIgnu/bPdcP7MtdPSdlP374b6SR2qkh
kWF6Vp1aR8ZlkFxiKj7W9Gqmtk6v5NL/DNI/Gc9X8Bv/DOYm6U5I2JCyiJP8ivqPAR8b48k4S82j
khyjcc8QiHnQcM+sDif2mvndZq9sXHiXtnhhomRT78MO0xZysSHv0jq8X8byzqTWYbnrjnFxcOVF
n1Ax/50Im4FBChgK9kWsEf4zVL/y5CHq77p8y/q7K64N3yyTnveKfDCDuJaYuO3oIbTbpnnxFmYP
oDmCchY3EmcFjqJPIL/qcNFbDJrISnPqDnv5H0vfkkVGBSjjnlo3XX+ORNu1JxJ0X1077criJqjQ
RRCs4MvZ2A5Y7Aj1Bn0oJPaTTW7Ctp0L/qsp3uJfUxxyagHDh5cdWFRL5ZOJ1jvWlLKs4mYP3FNn
PXAcJgH4nJbP2FiXNxK/y6yap05/o0xrwQeDY92j/PJP/MFQgYI9w09RLqR1xZaRuPssf2aY8igm
recyFzMSnyJ9PfPg4L2kt4G/nhe6S1vPFtfuaK24g4+anbD1qieR49c2k2WBF+YAJNZcJdzH1jwQ
EQizCgjJTmJWBVZSrxi5st/xzg1K+8to5swc6VWJh7qaBRWFo7AogGst4In8cmOLfo1sC+o4X2t0
+xQ1xnVjUxmbcdg0xqZVH5osLlkCFClxvJIYCqdspD1rzlwBFmDBZUTGubBVcP35wk4U9mDVGWb/
lap86Az8sclt9DmuOfZ1aKQNVomcoS3Dv6CDtSg77oF5IxyEja+C72+TGaaBq9XraAl7rzlEJqM/
QA1uJwwFVYnk+YrVbpljs4sDVMWriPSaU+sgEPDIIzYxTbcguXGsaw9cRWIXkB/ZT+GFFWNhDQ8h
xsjoj06NjaLN65U4gD33QpZ8G4PwhGzd2okNia8SEm2bssnt+eeAIFlOQxxjKP7VKcvyCWTJVg+m
PQXW6y4COjW7EaTusLCUm9B8iv46GhZNOQPmW2/GC/BtoH8Y0SofWMm1MHOJ4ycdi+j8WovFte6K
T16GzjsSXkSLV5VxBAZScVePhRMRYI1IzuDuFeziencS1B8mvhSGn8qIaxSIY2TzFLR1LYV+9jBC
jhVr04fXlkr6koy91o3olDS4RoDLuDzk4onlpBJwNSy2mQbSLiN+3EvZhRTXP0yWfQFMgnCR2mDl
B1lMmCtBCFSKDfyUhVECLkPvZpWN+WlRsw0JRcxWZPllVlFSN/N1EgXUEyG8SxaLxNyUCLVwVXd3
mgZE7RuheFkDT5ZbdVPShlxE1Unx3AvMWj+AiZBELBtZJeQ+nwwslUO2Eqy3xl6fMEROdkRIqa6N
gN9KJyN7tuaIeYA7ZJit++TakKIAxfssbq1aH+Q8Wqo5RTWhN5XIY5oHGw7hBOQxwVX/lUsHg+/V
REowXKcEYOGRVatdJ3Xbdeybqx4X9ViyOiRqr/5m1oU9BIbCoN71lEZSyzN3OTxcquU0VXWUsGMF
Z/NDZoWke2eEGnINM9IB9U+8MIalcS2MFF7JchiYzG6s5kE96MApCjRqMjMMhbweEdNuMurTtIfl
eqKKCc0DmP/vBqN7oP4lEUR9xqVEx6ByxWLN5WkmEYXF6NG7cBPeGQepikMwoLbSRHaq0MRagzOa
Cl0sC3is7gVFj1bV7AZKFMPhN+7YwkVStQM4mqn63W+gznX0CDXJYZh6TVthmWUYiulD8/OVlYUE
xZuTywsPzUlajxldrskU4HN/ahOfE94yL/wTWgWkKTq+6RKf7JCmnylTccipVGY87f0G2zkkhJoD
xrikYANk9gQiW7jEOidjuBQYdOXknPe9je6ERyRGtuCP0VkLczhjDE5WOXqpX3tLBQdGWpFibxSc
7Po212fECBZkW9A73Ma1BT62GU0a/b++fgcAEIdwl7F/0WH0G9QxtfZk5DCGH0NPqLSx5qYHk+Wp
4XX5j6TzampdSaPoL1JVK0uvOGcM2BheVMAB5djKv35W33mcqVNcsKXuL+y9dqJKQswCZf+PAFPG
H9+Ws0zoco1QIrz6dNSwo8mXE8R0oATBKYQBqRO+ekmqr1gpBhCXCG+d2RXiOt7H4s2bAHIZCPTn
jfGv9skNuavweDtcuykq6+G30Y3F2ClhPXtrf49wDr32JsFM4CI5BfFeDNu+fHb0Tg08llNIdt2I
cEFaTzVZVy4+KakfNd7gMjtW1mfeYtWYHqn7XXkTSsltFIJxmgxCg4mtMx7gPJc6GwJgEZuJPVpb
Csi+4Wrkv1UPyc2X7TmpnmX25QFUyQhha3Nef/mk6/1OEhcXov1s05eYE8WmpWcf0+UY/hgqpRoB
tIyOZNYsXA6N1EIji1M6vc8lTXgxbMZZdYUMxH/d9NDGdwROBaYkY4K7wZAx6vYF8k5DPrT+pzf3
JsZenUUI00uE7x5ZMM8BkgqB5r2z91EDqjZ+w+uz69u3weIqcVBeukqBi687Q2P0OoLCRp+7kiyb
GCY55nsiIAVAAoln6OOMhPjYjVuD07aLTr71KtV4a5vPZAIRUePfK9dntgPaTn+gnT/5pIwz6jch
e7T+x2AeiDob3WKPfGZnu7yPEzUoEyKMPAfTdZ596G+uPy2EEcPYxikm0UfbcIrw/+b9ukG42hPt
NbWXGL2843XcgnB526VA8CLFjXopOU7RtXX+hvmKiHWlcmcoaTNfwXZ3Iqp4RTXef5DjwFjJv7UI
emZi7W/STNtk7glWCQr3S8Mk6SkfUADYFjKRi0cnKTVOjMHYuh5zYZddbWH800qe4SFfujbydAY9
don2Am1hQ25aUUHywYs79bdBpY9UzktQPPdldMxdlKV1t3B94nByH+uhfCpQbEyUNnoY310XYbK/
iVjrShh5DeGwdsHN02k4QCsmjWOw6Sp/I4cvNJ5PiCKabtE24lbE7BtaOnanXhl+QCmlLuxu5aGf
ljzKATZNZS3QQxudPBPEvdKYBxCvgmRd2Paytl91n3eQnckcVGsPAcOEndlJCEPKi107PMpRHhoE
fXO1tc0A+Qw7H4dJkwvaLCr36oivSAUlBKxhyYFhyLfOWo/sf+cbeyt+MeUxKI4zixfvhYBMlFlH
Ddfqk8v3beQ7BIR9hxTtMoXHPt9bI7oLcCXlF5jmlcsooEVjFqOOVmIFrh2ALuSXI9pFaj/4LAaM
eOV09tHGUqOiVkyv567MNlVuHCAxXSdTIzlk4VHZGs1DE+2tS5vbSOgARcxTUmJUUnzBghrUuHVt
tYpJxUg98q2TVwz6KpcXQom115HL5yMFOG/vqJ9M2zwPJgsI46OL7ZPEjYg2c1mcGvVUg4ocrvgM
sLwjk/I3Tt/cEq+8CrZTQXSWTDsItQwGn85QbYR+nBh1k7+OsWL62QcripRfhrhLKcgGGAdKm3YL
A4l5W7XFwct8m5sqVzcEADvE6V1X7zwGI6YgdqVlSOwvm8K59CgAJPWxTXiJjYQdHzs5uohUtScB
U8jiWXZpqIka8rnFkvxfEednERYE0DAXbpN6rUjVs4k8ThCI3v0gaVnK6JYEKymKXaoebXTHRm6s
7egRQvtAkWNSI6kxcx/3T3W8zotH6dwoEiJcEw42pV0nNOx8F4PVSu/ph5Z99eQg9pwASAElS2C+
HCfW+kRT4SOiHG65qvHtNf03GbRabG0lO4+YFy9sdx7K1TJFgVr29FX4x5nWxxkqlvzZwYKjjlbT
rzC+njIgvTah8tl88+29pBxhAN7Dqmjkkem1I8SB9F8+0y6+cT6TUvNIbb6CcKPFxouwVIk4rVvr
oQ5xtHfjDN9s3rNKUO/tCH83Ef5V2R4E6ryY487u5CHokufZ1f9UxR2kHlAMptn7mGAUwn1ZKDAA
zTttMaDmSAwNV8Vdx1JHmEVYvJQUvVbN8GmBBBZeN4v/iGlMdfZAY5ioQtr0gMOV7ou1ZfEMZGTp
Q2xzD+QmD8OdURthDRzVvzq6FN19NTBVhzxwKn4ZkfZTmL+Y3qdufdo8vj1wrkkBxSTazeRNpdUG
g4XPeVzQB2XyonRQOrqegl2Izjvj2uzAzwVcO/uDOykMriMVemdQ+jug3dB/4yPDGenN1aYmD7Vq
IeRrT7aHk1ie/ewtISacjfzS68nxti8jQTr/qWJiNIse0zVrj5IFsAB1oovEN4Ur6a6KTD3VqurJ
xphcoDvDc3oXGHJvWn1MC9zYWrQsAvuUZuT5wpH0qG5TRJpeJFZNa0Jv+sp0RI2vYXgI+zNym3hi
nU32eunt/YkWq3vR0tehA3fISK886IPcU83M+ie3Z8JRpNXhNxr7nLLNnFhEhj9hcA+d99lFQJ4h
zFRQ8niZZ3fm/A3J06wTwOepwiqVV0bTEA1fdRgbc7gWlsayHaYVwVce97K26jOU73q6lglmJdjh
clC8EY8ninyxq0TpkJjf/J77LvqjAHT6kfIclBJry2HCpRm3HA/M2zV/DykB5B0vRPOZOs2v3Se/
QzBvXGZLfcu4kcgQ982w8bHFD5NQdbXUKVv045xbvk7ckZ8a+zoSl6jXGTxRDbP0zFztE/q/CjFL
haJwoKxD8ovdwoHJKVvwI5feqpDWUe9k7lpvg6PJpzDVxT1Omz1aNhKFn/J+OrvgGQpcxAMmL9tF
mVsfc6Vij6ilQcQVAK/MHToFxPGXLH1L7EOS0s5r2coxiWYsim+yC1et1XHjI1oruZ7cS0nWoHYT
0XeI2gQXIEWq7owHpbEs4bBFEAogldBGMUvjLjmoVNKCZsFjLDANZ2W5SCVjXzNemIym0YghU0Zs
uySatdZodDDRap9s29wZssyZS0sSyuN6yYK8xRkPsvmk8jKJoodAVdxqPHO585v1WF+w7IcDxZXK
CWy/GsfY23SBsWPsEoBBFZsnzqcoR3CKfyTJAZfW1tHt7RXiT9RD1VIEzsHUoWpMt5K+VeOFphP6
QNOyyhViBkwb7ZRF0dqg/E0jKmHa97Y9ZuOn8YNe36quefwF/qu+jPmPi86Lm7nOX4JuwHe01Ogt
CbrvgXrUPRqx8jGy1RpYHof1O607woJjVPy44lTwNrvi6sqfePqrxlVPmoRjF+g6sEc7i6Rfjc22
Nr5YP4btl4OWRqa4ZGeW7OEq6bMNPpeiCzcIkysbssKQLgwExi5HaYK3tZ5aLMwIAZzHf8JdtsJD
PvxJBoKduYu6R5f8+REvCLDfB99wJrdMd3kjmZaxOiJCMmYVlzCcN8iyPqLoNKLg3YwS8nBPtBgu
qA/dLl9qEmTMmdAnlECSFIvIpy7YFgqCgefaKBlIOp9W9AaKo5qfSRXABMsgU8ccxwtHYpWvsbyY
FxUNWahPPzFzCNb0i2Zo+EioXshZSFlrC2RPKDbS9kt5UyTia1UHIiVXK/e0wHnIeKC/CpYqlUee
OMNzQ8uowbJNLZHdDNkxP3gFnXSgMz4L/I9K58bfF2h/HYqBJudi7vFFafNGpOnSRnlV/FMsiVz+
iEA8RZzK4hkLNOAWLmNwS4HBiBrxThgvKoj/igVHnONmCNyFM7/U7ms4zx+ROx5C3oI82ZYQZGxK
muHkChfRZEu9p3nkbE9QkniBx47BqeO+z8OWKY4KEVkA9mW38Z6CPkxcDCdES72D4D3kWnQfBE5Y
zwZTl+VbMdCompZBIVWuawAzskFpCEoZBZyG1S0Fmmdn5cGtiVaoIxSw8UtU3EVwo1VOg0+3fM5D
/+iJfxZTkHQ+tDZRDal8YxyxMBFt5sDmIqj6/gDxhTU9jkplZNZFuK+Zso2qZZ5xUCEnD1papUSi
yUdrCJiUMiUHLM+UrXEfhNGG8Y0OvIJrpte/hdkTmhNAdwG1ioA9Gg6Dk0Ne3JKSSgb6cw4vA4dj
yXHrtguXygQh4SaRFPX5yFqm+a4sZyNC9tZx85FAyxGU91VNKTUdhvkdTM4qpApkZxaHJImxaUpV
6i8SAxWOaO9ruHqcBUvAGwnfEzEObQHmpkbDaD4knalWY90ZWEtG58Jd86AtOg22kP88k1Q7PXuK
ddJDEiq5LzmbEcfMOikcQDPGgP10yjysrM6Z6R3myngZ4rnCkoPyh6wsTUuvje5fNLX3ieb3QoWI
lvwjieS7E95L2D6KcLoEk7XWumyB9no5l/ZhAM7ndcNOly4f1a7LWOI4AMAz9uAYjAaTIUJ3mpn1
6gEe6tik6UCh/Bm5aJjQarS2tx+6+RoRbyzjfZLlm7Bk2wuz7zlj89hr5icrQtJC0J2pz8bgJil7
psvxOaenKNGUlQ6xr76LpyvcZRNSAiwUkbUkGOucAVN9auVf3g5LXG8bUip2qfma4i8lCMqilxLq
80o24YQAPH8wmrXVoU053TA7kH0BA4rdZ5xu7NzdeFRUpcFetHjSZch3zsz6PmZkWBObHgJsjcd0
XQVED2T5wfZgtZrYRC2JWspACx0xR9E/GjKmSYsdx2PYPHT9VGivFm934Q0rrRmOGrbliQGfIpbV
yEkNoz6k+q9Di1q7VK7FeWRpGHJKWJg/WmJTOqM+2xPQ3fo+t99T/1YRXpn/8mdHMzzqxZxereiP
YTK2cot0CnJsq+5ZIFUexjOoLVL1WFCYLuDQBBQvRl2ND20wVxYDt0DjY4i5LyHA9rNLFSlwU5MA
T7ygkYfPlv4KGxH9hBFSE1IQZXhmiHS8Nizm+v5BNK4BbKVxLmq/aqQFVd27z41ciLuHP03j7CKU
MjNR34BdiIpnwfzR7e+U5ymxNqL4dPluDPtmc0rJmGdYZSBhaKgWEQeRGbw32mvBZo3JumqDcMac
x3vkW/9q6LdDCVUzTLKNScYHwhDp2tsEz2WtfyEucqVHyZa9RgHbKGjt+R6tYbPYYeOmoWxB8bY/
g3ZqqmGjs0Fht33WxOsMfaapmGMWGLkNa+vHu8ackOHetEDsQOxd8oBCKEVXwT7SZrjEdnOgSLKT
v6HUiMlsOPI8ImHrPUT+DU+gxywz8vVdClrK67NrwD6hUN8KB1HPsrIn094hINs8axa53SAlJxd7
GaawhPgw5sWCWkaNlKX8pII8thg34tk6RDBUBabqPhnZbQ2n6S7cnLitTH2i/Itgra4aPwe8Tg8T
eCt3gqyDoU1G2r7DTeZgNRZoVkK+G4BaTEF3TfIZdWBZKV9ZA6zsFCyCGrXwvcws0tJwS8PTk1fb
/lH8s4OwlrZObR24j2EAJseGcWg8XDLuEoHAMhEaa5H3Jp7oPlEyTLgD2T4NwIwaTuZ0Lg5VPV3S
fno16mjLMmHtF+O14HDIJJL4bc5YPfIukXftQ7Fkxd9SbuPNx8/m7huE209Ofc/BnoMZwDRbLWvN
P/tzg/sh5nrwDkh9CBgjoCUABFWNB03X2Ne1K8/8iAftlyx4YsnkW45atHOAnqBRdzl20uFmDofZ
bxZFgFsf9E+guQA2gDbyMo6+y6FCXCjnNnxEjQObmDJ4T+Le6cGytwTQJEpDhnVSk2CDo6cafSnm
a5X97RslHRqWufLPHcb1gJ0Ym7psjv7rZN9UP24ad8cbnjoEXoNnIlF+ZAzbvfzumbwNFAuTpNtj
kUYP5hAlFoniwm6HtgAl8lJJ7hECDMzRkW10Z4rJCsubR0qlcrnFrJqbkWlSyDePYTXM3gtGY9Uu
YFOXxADDKceJ49sZzLuU98EfvKe03RH11enEzr419rhNVOV57pFhVvXJba/w19seMs0i9lZOuO3Q
fTtIqGjBneRuIcNO+ToJU1AIyozKjAk2eVqgZ3lujGkdRLsMilX1106/6I6JRM4oOWy/2tioseL6
LxG/SpULXnBVGREKxGTVDw43Kh/EeGYePQu57D1jLTJrPYZvyKiXftvta1csYoaETtIwMxzOFhJ7
uu7uyxpu1n4IPQKWgzcsyU8hV4JDaz6NO+wRGso1NfTJMy5obFg5t0Il/R0tEZkBzJHZZykfT865
p9Rtsflic1pPgIn4XwadBimF69Cf13UFrEKrNyZFr6EBDS1X/ZjsC1djJNQqFutzARLOv/fVzAQq
2zBprigguYrwAbfRdWIJLSDlEf2pl+3z2Kyz8h+440VK/8D1/AIrEsKBfWwYQlQlJsD8WWNMHlOA
MpVbm/CeuuCkC+Qp0KcQHQQVRnmH9Iv+bcSKw925BQmyy5mMJda0sTDI5eZP6QO7jTeFc5ryj9aE
tErPJ+S04nt8qpnvtd+z9jBl/CxsSP0MPfDZySZ8zEgY4rBZDpsBGkfS763w5GYCKW6zEVhEUvKQ
0hRVsziZNRhaGTA9q9iINOLbIuCRNdC1tssvnkosEmWHdsZ7QKHNwZfEI12qqE8TmWOou5kGFi92
rj1nDSm6fMVUL+TnKkTJugPGjILsFE3KXU5jC1bJ0C9ygBBrIfBkIEV5WTC5Bpp4ULZsxuZLk1Ko
BEUTh+tRR/iiES1vwOxI9v74XCHBoEdCSohMEnlWJP+jVTa9ea3MZF3HwxrDDTI2xLQZ9mty5wRy
H/0czTrjsY/pV+0gzA5BPWvDeFiZeXjSU/kyYMOeLVArQ8RIFsvlk5aIl1jGPHzzNqbz8Yp2OQCi
rPHnFhtfQqe2GADavyNLKrZw2KyWSAoXIWtjF0UR+wmNu4DhI9rOkj7CSf9wca49tJ063vMQBYzF
h2nZipnc7syCvyfT32rc4ykqnqGOTwYbIAlMu5rQSHnfSoJODqpJk+cO/tly31FIq0k6Nh7wTmse
FoHTyuE+6GXPrP2RFv8yVNnIuFYDsqZ/AZEISmj2sDKiNSx2VWykTGaykunEUD0rsoLN9TGh/dJy
cSKWdJmlwX6o/k1ReAzRCA1OAuz/zzevCWIT1v9o119s6hmNoG/uybZ+Yem8UBCmohkWarlcauai
TrEEgrIiWC3wIas2a2aJs4NLtX0pOvKXRm587nnd4YxiMaamt3qir2c+5L67q0GuC7Za1TaBvrQ3
szNtE8wuDVwICzxRCXcsgX8VKJkC69LuhWmtANkDLwA/BSnPUOCacIGtFbvwDIuwOpZ08Q2RJMRo
1MMdkhWjNBlcI64JrOIuMFCGAiZZBEF860YEN4azZwKUGcjMyqWIGZrACpQ4zaVzsROHnFbc7uI1
Huadz66pYeIMrnx240s3vTrmb4QKxwbj0QTtWt/7WvZJSMWiL1GFMDEt/40okEvygIJEoyqmJNXo
xYlmEZO56ClFo3umEBk58ZcU91OwYtA2YmFCYVE4H00/rXTtF4rL0hIT0xMuXe21mZNNiRHNB+Wd
vtMwlVrL5mbHw4IENOnuHXkjG+zgccQod4MXiHUmbIwEOxf5uFEL87Mr1x0hyqJn5EOPn907C1E7
D6WsXip6AoVGCiZSEck362hxIzSGFJpouWg8WmSs54qZkxro5UYOdYAsXdqrqri23O8dBSZGdDdg
gK5mP3yn3ZlLYCrbJcp4RRBR8qbepYLhhcJr5ilHgPjhCucXAF6F73BQTIWU3yljt0moOdcq3s1w
QP7gOLA90xPLlaA6yjJmbdRvIryJcMy0a9UxwK9WystNxNGTTlHZ9vuUsgOvfhmwxGJ6SQIBX769
aTj7w7jaavoG482SzhxJTEU1Uj8RhO0H1ROTRAruEfAW4CRsezqe1jDhyp3iRYcG1CsveAQZH1iI
94I5WlsjAq31zPxyEFSjkE4yQ0mm3jXHWnpjsQGawvvPT5g/Q+NIpYhoSpyyjqubKRuVLpvJ77mG
+msRdoXEvZiPJYxnj/Zchn8i5w1vXvruTyAxKA1tH1NsjjTqesUR6Bl7DWNDmhxgF8/IN0uUpsrY
l/ifengg63yt0ZTWpC0i96HyUu7kGGmxntN25EeF6ggMl0G8KoiKFbMBrB7wfejul5bPjE38Bcnw
8gE0d2Ez4NFctOMIAaWL4QQtYuBELFFHYmCPESsjE24FYrKU79Ljt5HlZzm9q2/TzM60+AtFQ5B6
tx1Nc8fsg81nzYLFscl54JhjcyGyO1asAUqCJ39aEkygbXigq7kayHMgJPLZ5+KvxXuQQJPnmp/9
lbpKWAUY+Sdju4K/hj9uqTrENqgWuoHl269RU5Ry5Rb/zPBDcHTwCUtIntbV9tcQT0MHy1WIHj3q
N0iIUp8ZAeKq2P/0i1/Jc2voar/mbyWtJScBL24IkIKngpURP55xPBbsVvy4sJfDF4Pemd27x9ek
DjebwqIzfzUeBVxwsBH1TT+b4DEXzHZ3GVGMvFp0SKwER477gpfNEvpCOt5KsLCciCRDCtDlTLt9
gCjjn+uvVLECrOtpBAkc0ibWZGT47caMxmfdvsL95O1l+jBHx5FlD0uE9WD9tMhC2b/laPF8/6yZ
2oZHJeSjtZhLSgyEqu7x2mgFbf4dLNhiZFWsBdVFyvS1qg0ezg+TykQH6VYqEhQiYZmYz703ndQc
XMTMlqbpzoADlxyaDN1Y1kV0QAurm4zZQZGHDNfA7Bx7zAcjBwBzn8B5NYnQsjEe1nA6NVseYli5
hkd95pb5Lp3WRc7rzFL8SRjlJTfErTZ6BDgul0i5GYfpI8wIQFWj/FonNh4oZEQdNaHLqlsB1IOm
R/Dim2G+HILirOXIP61p3cul9B+6l24c3Ocp8pzBwiVbMZCBd4veuUQwpLSYQGZ5vWvr6sfkrnlM
RWNazvQqKMeRPm0QUWfQDIxrM9B9O/BrfTwLTY69kmJOpyabe7LdiKKIdd47Cjg8xzifskwxTZAA
ULiw3VSzSQ60xkPqo7NCrfaTE+xHoe86Sfx0USFca3akg9O+G8wcCRJOs3zvlsgjCU5tVbZNz7qq
u/YRvm6XBV6b/x/2EQP74NUo2F1oQXJJhkcDBm3SP8fe2Hq9t9Yq/01iptPecexD2uHc8fjJ49bW
bp3H3koU72SaOxTslX0b0V3mJH7RLF8kgLluowMT7IKOCcavAlRxeDIQn9t87QzkeQ1MT6y6PdpV
fIOM2JjGl6Gjls0plSAyslVOsU6wqXa/I7D90iUXhhqjAQghKZfc5ATD7GL3LJuTAj9c8FG23VNd
/03jUrp8BMyXrSHcMxB9C4ZmrdA8BLiDM7IpTjQ1YDd49ch/O8bue8J8m8d1FPWyjq3Nf4ADrT1F
IZYqE7vq78DXIeppN7Pi9ETzsPoXdPFjGixsXE8JfF557EgFNgx2rkV31gDs1UyUp/xgNPRSx0qr
1jWwmXq49JQe+PMeHReDgxLbI4igwN3DmnLrNIDgbO/oG8V/EXJqukAjUPTMHpOPuadl1N5jhw+Q
1lBZGdn/yVonI/jHTV4iyAsDIO7wNGnvilBRozpU1JzeRaCJYMlZRjzbnYtQiCgZ2CPATiTLyTaH
zUMDwrpbVn8mG3T/26SW1Glrm+aR0P2GXQQDbYZ1CO/QCxaJdddCjTFauDjZY4K/lJdEM8HJ4azS
3idS3J3oVHn4ogmhKqjFo4rxHX4s8inQZDItGamcObX/U4QA9p4FCtgUve46jshTxBob4RgZjrr9
6aKuH40bmg5Qu/zInp0VuF+XLUsT27eBBfU8muqPY26t76XVsQ+cmKir0wawWYcOQDvYwY8TOlcx
ahvBADl9GEpezb/N8gZNkr5ptC+T/XXqEfQWsfXtMIAVj0C8WxY1KkS9yrNXuCUzVBVJzoCJjY3F
C1zIaB2J4EMT7qYRFjl65PLSSfOrwohmYWdtrVweTClVgx5fkpbE8S47+7wUIEyhXX7GKB0G1CRp
9OgkdVV1blJ/ZYG/nMHbWdwCE5KbzvjT0m3tvMQDnxW+DoU9EzpXyAwPv0M6XEOOioaeWCp9W7fj
b01/GQ7mlmVty0SHQnQ0WX4xKWC1Symw0P33KJ1XBW10jMqhH4J18V5pqLmKZ0RemCMR5OQOmAS7
eQszrlbbTLMFzNOZoTWsPPawUm9XUya/29y/jMy609x6QZxVr2KHwGabX3lQiKvGA8nWnrq4OOeW
eSlZSEihLyt+9wQzWZr0RG48611wNJQC2AG55PX0IwKq+uiCm/h2AHe3LdCURNvG2Nt6ZDQOhpPa
NNZD/Ok1EifEKnc12Px8MBopNSyFML2uqhhxVtEb5BgiGRfNC9Blxl98rpE8y+pNfSpZRzCExm4o
FM4eDgeIMcxPTs79aO9KVhAEge1cIZ4xrHyNZkc3b20d398XRJF7ZbmOe5L6ouBbM+sVcosB/Ymv
2zAjGKsF9VWVKD5pUk4dbFLUSWrV8d+XmA/nsSeMMqwOIrQ3Gz2dPpIAlXDx7Lb6VpvzlVmYb5I2
UwtYCYAraBF1OKQGICS95u4N6js7t785QNZesolnEuU5z7Fef4j24fqCvBf7PEThyQiwVBblPhe0
1yJkOBytWuwSejuiLhtummTLkp4L9rIGNRH7X/rBnDr3VsBFLUIHLr1qzPcy3bmPSuOChcgispcC
17OfPyANQv6aG6zT5kx99ShNvLb8pJkLuwbBmLfmphmAA0J2GDVGVC40iE+7QYZoUjX5rEWkvZXh
3kbm4HKFpPeO/pbehLww8gQSgENZH1Hk60uzn9RjjFCkUdSHECLWc8WyeaBbhtiOHbdYz9qAnBsR
mw0WB4Z1YC4cQd073Sq8QrVOWFDHppoZts2nwxWYhsEiT2+BiSdT9dbohIUF3JKdUTMFL20Ol5OC
zGA4WBcJjE7ISXJgSQYLa0y/Jmopx/dWWPIiKOKa49HbEFaJEiPksdMG2jf64RSrF9JNFKQRiJIK
kk6EckfjYTX1UygxTQe/TQhIqMCkeHItMICYDWwXp/OYgRkJ+7++UVuhW6GCrYqZ9j1ZqcWPGqYQ
bsbo+EcFoKUQDQIKbsIVcvuQVVfdMCkZXdhaEH2uLTSoxCMPYmRCkGmLHX3Gus/mUwsbgmZqN0J8
K/lm5kwHozJuGdXzWa5tOhzLvlgB2kQKXZuAAY+75Nj32t5Oyw/TL5+ReS6U4tIK27cwfbYVrRFU
RxxvJDi2MkJAb5/N8W5ICQvxdfBvbsOM/qq/yKWvvyn1f+Vha8CtxqJu2SKjFyQaFdhnW24h1ztI
t0MIgE4LU3ehIDS5vs56bPctQnUvOFGEGXnzLQqdEsIi4hFJt1niJcmNFVyxrxLDt1uZb1lDX0SR
mvn9Ih00GjpI5j5VLmhH6ypJwZtIW0NBJJtt2bCqnbvt3Jxb+IJWQTrmVs9SNPnNAb0dWRkfBm1n
Etxlc4lVYrCtLzHRB0A0isw4qIwxGx2q5hz6tKWby3c5zjQT9Foi8PCSIojtuB11/m+SnWK+7eg5
dCBC59lfyLSijXE+DV/O9K7gbm69qzlYZuktXZ/bNdS2EV+o/p9ZJDnllQ+9As2+H+1LxMVO0q2S
MToVxRms/d5N1dHNEd/0sfp1nguCFQisPYup2HcD7y1jHt4jYojcVWu7QPkw8fkEtyUmVEqa/Izl
5DQAObbogQzvze5TeDQdM5TxElYNayOAuMjsrOCazcaWnYAZbA3KUhcwwiC6j7JI1uGr7hprifnD
Te+pgpU77NvN7JIIIneMLetOymBWLy6776Yx//lMaoBeeslbLcOtxVJ4tuar5YfQg8pNDxKmyD8s
Rz8EA8pnOHVAGakJmA9pS5MdShR1TEjQH+V/RV9ekjz/lhkaZx7XNJMvRe5uDUW4I0+yN3Z4Ideg
pVhwO+W1SoGHuu2JaL4lfhgzJnlzYjv4sCSyAhOgU6dbt6o1QWQ8EMzB3sEhJ5ZdnC/eRWys/Rht
l9S8R8fquZq9N7dGvvIcwRVykl8F/tUdMspkUf66HWJ/v2suekVWCrKMWNgvilRGxgw9NJMqbd1E
H+0wIiaOCPC4TcZ7TXfDr+Mmb66G3rN9dM53hQiLETVIjAg9uA3Z+x90I1zDT9OHmsEkGmKN+hGq
izfB9BDC3eFths+X6w5rVZMVcEnjw24u/BcbdySwRSoP/icESaQh9SEmmEDgBzIc5Ppk3TX9b2XS
9XrxW5S8evMjYPqvg4sfxh0QuSeWrEiMJNlhOgLoGVkKP7soGEiiWwvRsRf61Q8JO8iOdMJk0y47
M7hbdFL/bXJilkYExEU4xTQiJzGTJhrffY3koGx26IEB/0BUsd+ljlSbAgziP3kf71m8tWDdWpyK
PvJ/GMKc++rbO3KyyOYuFGUUZPNAkSwiRBSNvDcZjhd2duVrz64tUC39PqAJn9kVVuMWGJlWfTbh
XwANtG3Tt4y/1BZMC0S+9R3IFql9DLVb6H4OJEPgbFrqsJnYDrD5N18dB8ncj/rJ/E4N+V5x9BDT
1hvvIFnAUpxN8d8bYePGwCTRjPI4dM7Vgh2DOpxIOVznkUdyJYyOBO1SqmP4fPCNPfVQ0Ul3uMVt
8x4yd3zKBRNFBExJwDwjLo5pfS1Rc7ke9xzVTfOLqsX2+ABIsZx52ie9fCOt4WqPI6oIUZHS2DGz
J9TTjR82Yb5ML02CSGyPJwFT5uB+xznbmmZiTZtST4APneLvmQ1bmwu0shDlSbb2aXJtel/cQmW2
ZnpvO9TB42+GZC/3joHx6UHbYreSJ8e+JrUJpKL5YWR7elWPPOnCWwwQM14FR1CVvfg0hmG+VjWj
VW8lKFhMqHEz7Goca2UHnBaf8pTva//OoWL2NzE+9IGgKAcOnVz5Bttf/TfkOpQAeFgzmkhUS29m
/YUslPYuahkulutkbDYuulqP2VbOuDXwqo0+mjs9iEFB462lKLS9d0HcQ2OQ1hEuf0LdZihB1eez
7mAGn4cpsZHNdSIcyO6sfwO/s/EzWeYBDjDzrKfoqyd2L+FpHO+yfcji0yi8TVx/hQilZpkhSHD+
FSHDOicdrlA/F2bWX/KoPM1tBNjq0qXhWxMjk9eM8G9uk0OlAimNOHwzelwPPhA4I7K+SOc5pbO3
gbHPwTbx4jxrpCRpA8U0aGfEDNjbWhIKI4faMAHkhiCPEUKvk+QLs8NaxNqvmodn8VpaHnnfh2ny
/rOLVQj0DM3HrtCvpM0Cfs4cItqi+K10x3enQQT8Pk0fZbTH/qaIX86nGTDtK+3yWDG4QkN51nmY
DBxlgzCeQkp/Yi8XmX5Nuz09YoN+mZKUxEyA6vk3dREqmleSD7ZkDUS0qJ5VnAM+r8q9soo4NDon
bGg8xirdBO1H285Lvc3ZTACyY2gkyJOy3Y9Ke1aa91TCdWeUPr3WKGMKnw3+yHfeFFunUiT8j7z+
hAJZNQxnc4J7NWtnujNOjy/mOO28SeOSQ+0bjirTXsY3Rnspu+bAfJxNSrMKLcLs5mnfGy+xyDAv
Y5eS7iPMWZr9j6Pz2m0dyaLoFxFgDq9WzpJlOb0Qtq/NnIpkMXx9r2pggJnpGdxWS2TVCXuvbSpU
UMkUer5nxMm5JMRXgc4el2XP5K/N0HlOs+pdIf1k8MkstEwwXuXGgbr+OTJeCxRbOhEtBj6zzGsv
fGUlluJIg9LSI40rXP4L1XbsY2gzNsF8gXKp+9hFTJ6MEQtlpsQZIFCjol6+eNx37E2mtwr/TAiY
N+9VGslyNh+h1JeeW7yoAYDKCx1nxneLcIfAYWZQMvOXC+vesW0zUST6bF1S1K4OBU4uBFAMZ9E0
72aKj+Km9r3gDZ46j91NsFafveDvNw6A85C0D3gxESdw+VEL4LPEes8H3Tq0vMBiFb58aRo2a0o4
tQZ9auZuMDUSd6Pc119wwhd+/t2U6KfLExtR4oxSRX7aJYZgs+3sqdzXbKhCXiSjTPGZMdwLiQQ0
fQbFqkpgihRJdtBfPo+KZMYRHZ0hwnor1okfnI2ZkHsdo5K2jBhX+nO+GthudL8Bp6KCzgNLMXlb
A71BTgaABTF2RFXXahsm6ieHBhMT5IaJNp0RYRLaw5LoRL3kHiIhasP+NpCEkQ6w9CgcmA5idenv
c1qqZFF1m/YO/4jJr8p2zLARYMzq2dtHyjzipqeByZJAy1MXNZiT5mL0nv+EIHJvYgRCRORgCu7f
NTsAwNjlXHiTWGpKETIMxW9dkH/XSWslGxBeMP6stFvWcXezLdqMtI2vUGWoBxo6KgYZnN7sHyVE
NyafjHYAlGIN9vx8g1em8sD/dIxAcdbG3i2u8IK1w55EoQi9hMD6YsutO3NpFeiEEvPPsfnqu356
IfmW0YYGUstCWIzu8CmSSA2Mdh1PJUQx6dAMMe/3GQIu2veBeqi9qok+C+wRjZp7I1iKxC97MdI1
YpSd0IHSCEbj/hLG1xrYA9pVeDn2ZjoK8yKdrV0/hp51WbDBBBBFLCBVS2XvJo0HIaEuI4iKwkNv
GSn5ZChaW4c7HCitlYp7kdRcZmQPEz6JXZmat3+e7HGZsDzJdO3ah6z5kuSa1KcBL7Q1NMe4GI9J
BfKjLkFtsS+tOZjdGw80v6ZzSpgHR7bkhie5F7NfMPMVdyYtCRdeYTx35niVsYIPpRn0ODolJGIl
VYIBVh1eEMwB7K59cTXS+cMbtfci2hrDwIjYHBZm1xCTHpxiN3hz7Ncp3WRM3YokXA7xSHdtx/8K
rln/Y8yQhUA1XgqbJEkm/zZc3Mqe3+UEJYGSRrz3jBBeC1KKa5+njxX3mFwN/ErNiLo4/1Hff8R6
xjMebZSgerA2Pa5MbA0lJ00dt6fecX9GdgwmrtcpXesi/xlSAiX8DGf3OtLB4ljVs0c0g4TQXYyE
ILA+y0fCq1eRw/f36Ovm5uD85YLKk+QcECsxOT8tgupcPo969C4tYhBYIENd8vcZt0kNFN5cbtN9
DdPcK8KllYu/As5KOoMJfAmoBTXeRPt3RIPEHBQ1X4oKCL0b8xbF7IzLrW5Ti+F8bpvqghh8E7Go
Ydm6LCrrrptv7QQdxiDgtPoz6y3qux7xjoJqStYGPlZrc9dTZljJXbW7Y2ZvkfB77R/x8k9AXxJz
n6DVN+QRYG8o+LtBO/S/fYG5/TsqKE4ZKAeSPA2w+mOU30bdOru1eQ/dmXFC8lLW2BA7WJtd8c8l
6Bx6H8abmBxrCA6SOJuCHYW3MZQxKMe9MpISEyKvZbp2K/p0mwVyl+bMB1FgdIN7xou2HGd2YD3Q
QTrZJALyieGKqno6VdorK9643LG5M6vNEPFZtN8m3hUsGf3ipQxNsP7VqQtunhAYe6A+U1dpgBwn
9h9WuSo99x7WUP3CefoQKfISz9rHjjIIk5eB1PsxCCYBjWC5LZa+E20c0yPoc0IF6f0zJLDW4N7o
FwfcNqxRJVwrCZjwlq74pzE0U1QpNi6etFdKsOLwCUb9HMcH/l4k49rrnuEIo5+Af9xJ9w5aqv1I
VDXS4/rQ34rmYVUExuCGNOkNmMObxo4o2YriuQUx6Wchmif0zmjJ2q6/SBZF3iQwpn5M8mKOED7B
SMwIGg/AtsgkF5sYPXD7LycqgaacMAgUtEj57npGDUOohgNGAEr3tYvxPOXnniWbcneaugQKyC84
fnrUM7GSVPg1MnySBEhTeCo8b53jCsgD7SuOyk3aOI8oRC/f80ChR4wZS3WeXLoIH/om+2iLeBew
0bVHMoegpJe0oIhfuthaeN02MNJ1Ggh6POh17TsZoTjhBWsPMvTokWO856hEyDg2dGM9jfkG44rj
8ZbyTiYfgwZg12uOc1VcC6eGX13qVxGb73b6LzMj4h/47XWAxrUGTbD+zPs/rzi4GoZaHMi5DYYn
DDaB4L1pjjaq7ihBXjkPSA9zAG8oCzsKMaruePwZcJuKJjgIN2ebB022Xfj8lHZ/D2L0Q0NLvYJp
xfgMNLii5AQR6bqo+Y5nfaOP5ItN5hIhCAKEbpfTYcmZ7hxjGaLCC83vbBCU29I6vGPbKQcoRgkr
Qh+NnlqRe2rJqb2Gab6bad94xBlDQ59NdwmJfibIkh7XUIPvlLnIv6jpVz3LAKtRCDw8qLjR3fDb
ZngILAV/SrZYICh6ksI5WDD6SlzA4Vvcl++47ULad/xoPWJrFsfDKtR2DhZ9MmERuF4K3T4Y2qnJ
flod+VhzzLk2Ut9Y8rMFDU5OZsTtALOeqYQ2cgynR103traLvJJhqLS+c8zbycDKjziuAJzgufd5
YMhISWCVSvy4qYyXiBIZ/nroWsg94B52xuY5bKgnLcs+11OBkBzO+9YtSc61bHabSP5go5BEo7vi
BA1qlYYJtdd4Hnv+z+HvyNLfVqcz43kyZLTxOQXCCxwxPcdT85UHZCJG9jXFGEm9cFQaBn3miuux
tCOiAXBNJVEZYuXo8XPHBCaygr/KK5bSWU/6OmzfSxekDgNSg9FzgcrMGB3ES7jMnHbFJwYE4B1d
heWrT3Z4KrHFMmtxGRYwRqA3iA8GEi9W85KfqHJfLUJeAp8i2DvOcX5Ly79jf2ehJF895eCTe2XR
TVJtR37ZafSTf27L+KPPtG0PkrbZ+BLNbddvI6Q0E6ENGZ91nqqTbJJl5QDeYosR0EPm5T8HL8OY
d8eaa3osnS/8XgJLErcLAgD15APxYG5sorPTUZqb2wnyFoNlXimwhOWbyleoBBaMAVpdjL2GTkC+
S4Sv/NuM4CfAiZtQEmWgw2EhYBHh2Lunmr2cmZO7P/W80AR0abGiVq8xYEGbMu9VuC9UtjO+BYH5
A9t1sdQK+EXzF1kOjsC8aG+lzR0P+siHb8db1DmX/6GzGHD8i3ps0bQO+bsFUMqjGbSVst1fViPH
Kp2Tc+kQJAC8BVERxx9F8Nf1aFzJuhY/ZUIc9wtLAySIZ0ESnwuJh0SiqYvXAWxRJgGgs34SSuKe
EALfxNovCCDwFRcrTPEe8vwVk0qQfdJwG0wZyWf1V+bfXHGsw3aXtPRwybSJ0ubTcbVnJp/IYLx9
H1WbOorXUkdajAAE0TBxaYsqzDAJkTTkUP+1PZHGb0wBlNtGD+OFIf/AZqvaAImw7X1vSjyussQQ
CH7gW7gleRe0S2uMyQQzwX8jilFMK7AA/xt5Z4vG2iOPM8H0YI4DxFRiCrPf6mEENzkgNV6gC6ZO
QIHSVPfaXSGZNFpioUdi6czXntxd+48M+8G8KPuuw3BvricU3Rwm1SHrWGiRBVxkywLPsvQEqeyf
2nRvbUJ52TWRxdkdtAh/KEiIbVX/5Wm+TETEXNPeBOG46lODcGgQ2ky2M9S/tbctvW3HPywhw8+R
NbDf2zHh86J/qX/RkvahG8XGSdqFdI91T0Jv8dYlh4BFgWudUs7LrqreyGweQhIzOGlN7W7QVCo9
Qainm9mc/x/t4vuNo4Op8BqooXtevmijW6SifmHZb4kza38c7yfscOkaW13EqBehGhOV6E8RWTcE
G4TBDm4xAhPvh4Eo4atgx7CQVJRkAoK6btRfBU9XzcMOVsE4W3wYrpauvOTHslHKVvWpZsJ755tF
7kIJhDzjfbJxijcJac9nxdkV/X72f5JZHky1/mZd1oLXsHTgw2iafVY6moa9DpaLj+bJGrN9Oc6Y
eIddOfJ+2sWfEbSfLvswtRyYlekSuhc4dzSRsYUDH6Q7iByk1zYq58rcTe5zKl6TFl44GTM40tQz
WWTtEpHfGiXTEqQx1SAlZdWtw/Hd909TzMyMsXkcWFvLZ53mYo+FEWIPGMlKprv4+HPv1iNY9wss
rXac7hFbr1vOVwutmDbDTOuyuz/BexhTNjYmyzYUTdVRNXI5r2N0EIX4pFfZdqH54vsQo/wK+GgK
BeQrlP1naDu7qLH3WmS/4giFi/LXBhuJNlFXQ9lvxVFKQUTUOhgPN7xb7gHgWKzLw4TFd266D597
sBb5oSdBMAyth4MdLfuHMo8JdrBqKp3iM05/RBDdACCyHNDJ4B4lzrpkK4Pkh+ntKwr+v6Y3jlWn
bwdUo2UAUyEsi3UlxjXZndJnbOogHpDRrxzxHyURdoS+X2fJj2thGxiqAtXZsiT8LENj2bRQPctV
y8BDbbe6+DSBE7Z5OwqsDYGdbEAkUW+j+0rBF7kBiTdfEEE0xBlV+mz0BcUmsCCIIDza+bJCoJxi
y7GQc1kKHBkCSqvRfHGq1kdO/5ueE/GgH23ze5zf9aheOT47HDTaGtrerALLQiJLYcrVBNnPBXkw
+TsQ+546rROYSB6SM5y8ARljAx/TA0ISl78pzork7DXNXkwg7Ko3uM3+QMPurEsLelTtWWdR2BtD
AK7sEUoxWRvRdYKFWjTWv1bytTEkSoeHIbVNAwuvn6MFzRRmqUVYfEr8J3HIuV4vgj3PZ8pWOo/7
mw4vVU8h17M0nViCZw9fWPAd2H6MwzqvNcbmAImJwhonbZG3O4RBYEOwVqsw1Y4lPrW5nr0oWGaf
f7kaJFJmZHpxHNGJoHUA05MG1irX8cI3GQuBgnwwNZCIDzm2Nj2XNDrYgZEtMDOec9Q6yZ+D7M+F
/+eQhTGa/ZOtrPkNPgb8SSbipvq1qNy9Q6BOgy7KpTxlIrpwe5b6xDXkymjChJExOIH3sjzPkFBA
4UroGzkJyQ7qa5vNPyjPRQGnKNc/5fQwSn9Zk8u5z3yWRMjoCiIokq+x6j5y/raRTNHRZpcqxFCT
98+6O55yi6SOfu9p1WtU9XunqdcVqaOoD3c5eQoz6B8zxsrZUMPDIsxh8uF8toA86uh0rd+u6RmC
FruYFrLzMniFM7+VgnZbu0qdnDzKLC7Ur0CMTkl92RRvlfy2afj2MfclHWJGJkq9b7jWsU7Ph1lu
QnMj3VUgNgksJIOAS4grJmKTDynPKatdjR7Csx7q0o1gTTi83DBV8bRROH2LrFjX8dFHXg3Qrz6E
2ptwf0LIv+UhQPyL6h52Gr3mxt77zAtN0GQuOuSJgUNR/yXFNWASULIaAjJEjmPrLTEpoMnBKly+
opFemKDbJnZF4Nhacz2yiMVLkGe3Tj5G5+S0b2GjvY6mu64YZGo+Q9l8PTDoKDibND0cnnRWuoqR
kHyx/9bCk87sLC76g+U3Bw2fOZ1JQqZP0L2lzE80zTtqXbgTA/b7UPLOSQgiTwGlVcbmcoQZqPbs
SdMiXqZdRME9C2tV9PU9xOcGV8obVuwr7HHcjOgGyHZldoVfACZUweScOWI3LZzw7HY4HbGtDLFD
rGLG/r1fDF6JDprqzzh2AsO5EjAHYN1k9OaU7o5s2VXpoDru25auFn0/oQQu7QMxX0g77Cft0wFg
iaTqnrp3gzaW+yL5bC3QpKjjpLEnuDMrAA8cpDlj2zDKte8l7EcfHfHtunsfdA9jFKEs/NghT5Rd
oqBjnuTi0LDRGlXYkMHhFIyf0Er3CUQZk7CRr6bvPt3pbnGj6vUtIU7QDIeDM+TbpALATcAvMzyb
afs+C/7IPGe1aWxLMiucCn+4He7TcH6qPAYFIrC3OWS6MaW1afxrQImGRYOKxCjdLc9E5eN/CnA6
NRrMKtR14AY9JB8W4x+SeMYUMQJYNbRIHlGYJZYerqEWpR+v3baJJf3bjgen9EDiksGgosgZoyHQ
SRh445It2JbLYn6EvCxl7O4D56QNgAduXn3uovc8NuhXrLWMzSfjZlFxMg/e245goletLKO+xjwW
UK7XdutJOjR3qZ6dYkK/Rhy6SUoSGj8JQlyQQAZXPev/rE4RIjSaLwPmCom15OM1Rry3EX9JZGQo
HwbIRpUnnmmndH8/NsYuILg04XJw0aPbxD1oNF/rWq1UDPtgB87/ynvfQvEwH3NWko6zUcsOQHx9
ekamZBW/BstzYUAs2poDfN10PWbvFiMhj317ROTJJHdyvOQKJYXWuvlpG2ogZir5s5JImPGzpHJg
mFsFcpW0zalo2V6SJ9Hm3yhIaTfVplFpQ7JrNxBabrP7U14edQxANBWQvRz7o+OsmkW5I9FnpaMP
H75M8uddiF0x+T761jF/Cw/PSswtxAuRhjve5ggZNLGBsJRP2ajSt3F2ldSG/iOiXhJ0sQ7udFMg
5lhzdjOCIcWAsY3N3WIN3rpAda/DPKjm4c9wKaohC1HjVjoWYlbgFa90xjDOkNtZwXwIgqzqhakW
Rk33HKQ6z/Gq8PWNyJpzqllIEcSybvVTBoOoE8dIRoTr5JjXxx34lyc9es50c6v1yCJMSUOLBMZh
MuFNxp/uy0vi8Q5p8QPsdOg+quGi0YSjQcHS4wE11UnN8J91xI6WTxrNz8i9E7T+3m/wgllnHR5F
bKm4bRj47A7KIr+OWrcOjOgmaQGMeFAHk8M+pr7Udn303PxgcoIloXZsPXfttuJcsFi0pk+H09VA
exb1AJkrDIlmZ/ULwxt4kCbanpnDvO1xwzX3QAgsj+688xDzD7BRRqPb+oh2CGj1b0OSfhWZNj3F
rBQry0f3F8M4sunbzSx99VwfeTz2/qxe0UIw/vS0L6JlX7W+30yCnTuHhAUA2DwazAeJtjf0+iSE
/RJzTRrRuUg81rToMkTyYoJ7CFp3ZZHG7eKxyUfQzr9xibQVd7se/uZWt0eEd5TMRDQUrsrcnVAs
2012HeLpW70g5UALCH2pDL4I7ihYuE47VsWnlLuoQaLrB8Qbltphp1ffg3Vrumk5DHS54yYpus3o
vgr01pmEZ12RxYmwpRU7Vw+OHnOzmFbUUorBvLi15AAarD/oVIPq3c9eC0Txln1JoNDq6APwMa+F
bWFAE0h3ed/6YnyecA5uSNVBf5/w+FjWPam8RS1DHO34OL3f1mWoNXE1ILXtq+vg+JsunVakdyXs
8Tv7ODBYkTheh0ps3ArmANC6egB+QTZ2iaRPeUNbSiHXYUom7w1dfxFAW7lOPX/M1DDf/w5gB7Tp
1SrfhfnNjXSbfesx9n8dl9RoPPT5fUxrHAH6io2YE5sbN7N243AdETcEJuNE4jDZuu6wizGWXgm9
BxAHOs0ymRBiPioYADYEIXJp6arUKGnEWDy3/Ej1M4CERR0otxbuR3j2cccHZHvPWx01wakGdpQk
fyGKMDiiC489FLldLTc7m9DYRtC9qu18UWLcLmAbtzPd7IgTESEITiiNgKrC9rGq0lEdvfm3YV88
ac06wlXpmOhef7XiBf/ck5+8/rpptETmv0ITzJPscBiwNeflvzZsGkXw1iQ/GkCP+K5KVReHCEB4
T7PWBQziyT+Cy64rxpuAanOKf2VexRdLUppMGfi1LxGQDQfkECrz1J959fu70bNQMQuu+4axKIaa
Zt6QR7eNW6BJkuujPDIHnN4wiOHwxU9tQqKLg2WVjUCZXpT0J/Vurqtvq7Y6S5uUcza7bWAjq2QU
0lAiCSqc4E933hxtXHblTXPzre5hBzK3OhrzCev2GHlLj7tgtKAUDB+xm5ybkk2A6VWbhqgngVNO
/cZpPMFmOjM+ZdMcJGSJT+MK9eBCokOM7z1Zj8xUbbhxHStaEyk1WsehRhCBTQMFWRrH6JbmdeDL
jVe7z33rb9oEMWL8YTMsSvkubIjkBa89wlI1X5o7sUSSSNDKq8u2rPg/+OaoVkICBVXIAjyXrzp3
gg18T48QQiF8yUM+NmNUNfTrcednbJFMFChZvqtfG2TkJq7nMaXx0r5ljUcKwbmPT8HuD00uVolD
qjLrZ5E/N+Rj0jJcfJf/uVdG7WBlURrVuBASdhVNgcpazE/ht0d8xAQ8s39nZTa5q7qrX8TgbudY
rP2EhG30VZMRkcUBuRb2ZIHCh2BdysNqraM0CjuaXu8Y+vfCgKl6r2jrcSxOODQ5WQG3GZS3I5VH
pv8O2THkucZay3xXhYk6DzJ/HoSbTfIviR5a/VpZBHdDeuM6NPl9yqpaIZhaFyBwImPeUVyoF3PF
hIqdpHv0h0PHYXCiFvIj81+RHAfJAIXhkRGLi8e+sowZC5BwgI74qV3oAPK6mjN7mLcuEdWlh6YJ
Qz/pTcsue08iiAPxi/IxDumzBU02f0HagF4r/RKovBofQTpO2okVmSTA10E8D/OmpV1FUoBzgCEp
3XhJue9DyUhMXwV6mdUj1X/a+jZi8UZFtbAGd5cJ5pr8Z7Mx3pSYN6SekeEAai1dwQD0sZv505sT
b/Pyq2rfgtFfZwoIzoEZX8L03WJ4kCd/jRWzQ2CtgaxAYwo9t/DJ2ltu5C9sxbnr5EE29a8RTbsh
bzmsdHHUu5FdjHMILSIJPJaeHukwtv4bDSojEAP/xL1w5l8kKEwIkMPqY0KwNVi0nRErz7x+deZu
HXfUvum2bM5D6dNXv5eBjobph7EEIuZeQUZrD/yZ4d4V8zaZ2PmdTaNjDyivVS32tSVPnudunU87
qvZqt1XV/q4sgIpECs180bQt43AIxDgrscnjfDEQH9gM/lMQIUJDLdqYq4pyaRLblKLIYUqAROiH
9mtpKeC4ZLKVCxUj9P+XrkXAv9P0gxTOLQb57RhiwTRcrgibQQdbflJiKCpGkzBlXBRHXlCIGYKS
D0JcCT8FQU0dyE0ze9fGJcgXlRAo8nJmzmOKszPSThWqt3Dqhn4RtXYLbM1pupWuRefG5H2u2x7E
DvK2lpQPfRoBTnQXj6Z8DkxyofJnvG4pDDYjZ3z+EoO8bIs9jM8tBKxLH1r/kqJ5T7ViU4d8T+Ou
ufVINnUd6qoEeRs+2/5E4ENAnoLJpto2sUv7uR8R/StuoSX2KgQDdhW5soRXz7cS6XsmncWcvijS
iaURFcZ0LcmdT70jG8HHa+ng+yFrJyd11R+Cd/XXS8ZHefDn5/lBLzxWgiTTILoPNBKoIMwHyML7
nVL5e2C8ddqkhKr7qbfWU/GjDa+httVArwQZ3x92NIoKbThPStFrhBdduH9JRpdg5G+ytjdFkB16
C4t/o9acsNkSpih9vvKCbKs5a/GJOKkJNj1IRquCtVYeZXpDwWqwsqXsQGOCEAQ9hlvAfmmmZeu8
4RhKq3I3O+NalTmZCYJaK39kE2278ZOrWWeHUzasZaV5FTk4/qbaC8xEHgRPn5PKOEY4F/VpF4Bq
0CC0S3TCjbnNCUw1VzTIT23wypLDQ1epzfxZnXdqsU7MfoBcHRcKju4iMcgSKeAhpwhRu80gsGDq
Jzs+2cm9yuXJpC8chlMdn20/fOb506SK8FiV9W8O2zjuSCSy+Ud/4HQJ2eQE7X2kcDTCtwa815jE
N2siap6pvp0zHvCda5f/MsWikDFe5mw6g/3pHXA9Hk49ssOo3Kzwt4JQ673lbbYZoZuRgUi8EI4z
3E2Nvnkd9JtLFrAgn7QFdMeSFHyzgbvDqcTKjd0FqnV8S+kFc+YTtm/xljvmvivZj8/HgScSo+bW
00FfAlLN23dJuVfBoJPcVBOATMtJtkNibYo4XIfsgB2ymDryn+LRRV+DzgPXuYWRqgGw4JwrF5Ed
OpR6JMOhOsToGCwmVRYaHyrbmuAtSp85j7n9qSgmaB7Ja8qfkMccy2Dx2k2rdL8zc9ME0TwHDDuv
aMC67p16OFDOjOiAwsk0rmqTIJ0/TL365F2zmvW0Zh7UUR/LM/dc5gRLcvxm+OBuILZjwjmC4t5j
9JoyxMBrnKR3Cy1mdzU01FwOchbdBIx0jbM/C9cfDxQTGn434xOy3rrFd1zgQlRdYst75XYYDQdv
18TBmgz4rUehAckQ3pSNiraqbQY9jGgKvBd2/Jy3xa62tU0ZDFfVt/EHQS6Hl9fvkGKSSfBZ0vIq
EmB/ZA6JQWblS2LVrd8A5RuOniXeMtJnYCSp2w3ynMj8K5pUJZBeQdPaBFC3Q1xwfRDe0oGoGfbu
w7zmX771O2H5TdKCqpa2wSKGuNz28IcD0lQgOimc59Wsv6s645AyDxq5jy622jJ5QaDFN9vPNaML
Qqua9tJhVHbQEXXvaeAec6cHPhDuNI4M9vYt1w0TXL8xieiQ24SA8IiIgz+mfPH8U4hHxiUfocq3
DDiIL83wUyrizWQxOKsW7TSsgm5bQo0I8QrnX52VHrhdlA6eWyOz9uw67cbHP4zkvN0LjKaNH65j
yQNQEOCznnl0ejc8ZhURoZUs7+yN8nb4ED2iZCM4cFeyQlVWddiqbG3zEDETKWoZ3Ssrzqj7HHPy
c8bgEEfM9RO5DzJ5mdFFZO0DJCOqGgaJEHVqO4E1hpRzxIDh37qqO/RGtTNbjHpDR0Kcv586g3Xd
yEj9x9VP43wW8p0n8dxW1SmjT0dVOo2XOfsaCWXxwvnFstGzufFNvnmGUnI7b6ImaM1H184kMkKM
8iQogM1GEOqO6IltPWtzpBMUfT1r/E+gI4xgCtO65rBsJR/Lx3jY/4M9O6UEA71ZX9nc4FNMFyxw
mu7aNQ9u5vz/wMjzrL8rsX06ga28GXBf2kpHI82F7+Kpek3SC2v5cFYua+2L7T/+v/8f2fQX2dI2
0eatP9gnw4jPuJOWM+IHfcIytMESRTXNB6FesLSdfe5XMUUSeNYUEXJ+ykVEiOl31SWPyGH0k5Sn
KEv++oqGTE0AI5dRC/lFhIv09IZu5TMLPkc+VVHj0oWfXCzoWfeZiKMbcLlGv4NTbEEibCHzdAQn
0WCzbdWR1HiMHWPOCcY06uPe66IFmE1Q8kQkcHpOaCEQ/ZRoMQO0QaounnsGf9PvNJGFkX55+iVo
EAC7X0w+lBMe0cvaHn4HVpUem8GKt8DmjTDh57kE67ikg1emfyxxcxpufGKJ0/jITn41WPOtyQ4z
YfSk2jGQBw2IcpsobGQKWYya2ADgEzDznY89+mmfeaeGHCapQWZ657B4YdGT4GVvGkoz0t1pPARf
0Tiy8VS54iWmP5bmuG3Jhqg5xd5DJJ51ZECKAevAPVfH65qQXvRRRjgekpIdz/BOT9ghe8utk6Ul
GxjSXQejJWrWtsMLYzpH0ylfPEvnBkUTbOyNeFfTeoicZSxZBWdd7diYS1Z8tqFiKlCThsu8NcDa
kuQqY41wtA71k9NdBZEZxpQt/bRfsMVdq2WpJcOtFzW7PGEi1E6buYcq1m/TiZlSSWuHeBaVccn5
GQAkcfB2jKuseyRasBV8gYLYTgEklp/RK35T6tza2knnApb4KS8inO81Gijo2zhtCb9y+YTJ9DVH
SuzVch4bnrVJhLMQZfteUzTOXX8M8xyzMJm67Hnc4N2S3jJDPtbYxaqI/8aUyseEguuCSY9egPfA
CVuGlCFh96I8Grp8cYtLRedftc3SB92eRdAO7K2fMjzP5bZnaGRCdXYZylJZwiXxYN4/QAclNXGk
+LthZAYLnPDUU2Du6Bt5ki3YFEQKPDkDcy6fzbBg++DsI3A7CY1EPbNBr4g9QLOPFNbmx1RIcaNH
iGmkrDpGVHt/wMecsiDgDPFMkmuHwOlo+o9eg6TF5/GXyPlyJ35DRKQqEknHM/VQtrsI04B4cUfJ
qkXfI95lnP3ZCbENP5penHKk7Am5q7oxMmvu16a012FlvPWTtQjmh6QznoP20MXuYc76DUGOX3bO
+46vTGH5eVAZ2aw0Juvs3sZ8K+b6lBsszzYxHeMoJrAMEVA9RFoJWAa8bCnQbychRxFZNwAgfWXp
+s3ubpjC6qeepRQqYdki3DQbpFivXnhJGQBRdqr3uT2jucK5ybjhbnntRnfrcz8ooAzRjdLa0uvj
04Fl5Hr/D9FaZ1OX35WgJLMIVJ9U1HCoA/cOjrbHMYRdrnzxx2M4f2UO6xf7KkjjyFlmdngZpMEp
pUyJvtwNTgLWatqRKZdazhN4e1S0jAzAEyEi6fNfM/4Y/fzCHzbGj7qjAsCMBWOaZfGdRSA6cNb7
XF1aj0ZKS9+0DnG9bNdumd3TVOOF+WrokgwDZdzVheNjIxEUpFKBHGWHI3xUcY9xJGnjn1e+FiYr
YrzQPnNoZWihDOmdrW9wEJb1kpXKuh8ZxfY7aY9PLHPSFhMVUYc6poKeP09UR8t4d3DuKZ0RVQnW
05h6pQ26pQP+fKCqHCceWkmexvjTAUXTi+6gA1u0CXHPgb8OMys+FSCdcB6s/WhYEoLCWyBRVGgS
w2K3qgZ/VQV8yR197hAe1WYrQW3igwIaSErBo8gRr2vYGUh/euiBAe6hAytrfYQEVgz2a50DpdLb
Cyd5ScmKBXOhl+ExrZxNEnX7yJ425qIoGqb9brDzLEIAqv4FCvk69KqdPhfPI5dmzdI8xZCgfgOX
Eaeo+1XOm1OJ54KNXV6o2hS4SJ4ShjJgvrqlm2HmgMndg2b27H+hV2V/NsV4GpmcwiT//o+eV/XF
IRh3c39JWpxH0arnUY+sh00wlAhj1r/5//fGUO8iD0uRQ8IS1yP0CQPa7DyxRWJm5XrI+RmkTYQY
z3N9RSqCqfWFp6EdrpYEq1D2Jv2CcU5NXmSsuk4kn2G+UMwa2FkE8XQPB9JA7VgPP/4XI9wxwGBS
MFbpPxm+QD9CcT0xpQDS50J7BMePgIymk0ma2mt4Y7rp+s/BhEd3MCSt7ZSv6qnaIC/Fr+feTP0M
hX3q3ybof6MZcQRwhYYbv3jPQEhYfG0JcVIJXnIHtiV0oLyGX4/aUZn87B1pFz4pPHXLxfWL2nBi
/6o7DO9Jz/Mk4baEpVnWKukw5Xb5La+blzq9JtJjFPPqgUxs2OOWTPtHjoyp/3OD70GDkI3suEnS
N7u7Ezqh7lNOIMhaq1oRAJ3it/qPo/PqbRxJo+gvIsAcXq1AZVty9gthu2WSxRyqGH79HA6wwCx6
drvbEln1hXvPnZu9sFiXU6UI5n6t9kGbgqwJP3cjWFDo6LPU1qWRjfGHQQ69aM1zxgMyloDFdUS9
nCulXT4WFYmfzmnCyZwmIfyiykwvIDcP8a8h0RGxEGvYtwBHa0xuGK71hkT5SeuPok6eZMvOlnSU
vZhYYHn61h8/WBKpyIK/ZT3oScttDBm3KXB3nFrLPXTgZdybL3/bFu0f2eQldXuFsEWHtET8VJ5t
LXuvMBiqtg5njsg67fcuhIrANh9ZR1RLklM9chIzfYdevQiHkn+d73MGIjuqeBmJvNKYwdDcsPv1
JkD4uLPcAl6c/1TQ1gi+zrr9zJ3y2NHkup06pjOxeNgteLfCtARXDk4vQgU3F6tAOiFxU8yzq62W
xGHtn3trhvhK840wuO1raCU3tOgb9qB0Q01B7nF8ybmUzSmnPEc44KwSlFwl4d5TP15z8GyIzx0I
ATlcl9G9eTxsMzTIGkEZWwMoDiOKJTrSmB8Q83a0SAxIvEcoLaH49e7CVkVSyhxLVrsierN4BxOG
qa3pXj07W43MlqqMuES27cuqwPyiyV8vMo6W1wdtIUwSRooMnsl03S47/0B7z3osjgBofR7wbjEc
sORfXugh7t6xxmYtTxjnbx9dTP8nrvFxTIxPME9S1gGh4oTGotY5AOT0miZt+v+cMzEA1DldbXdg
cUzDhEoNtarDEdnOPX3fycglsYrzLplP+B83Ei4IOGe4DTgnNIc6ouaq7HGyjvvOUDwTi0WJBVaj
73XFuMVD+fhnQC9mTayidAfveROrj7S81c61ifjkjKudfC184RKtQPe67GU8+UzJ3XjbtEV3E3BU
JWu9fmVXRoo9IzESBBz5PDBWDbxfHUsyYzyv+1kwZoiVILZTlr46+q3HFRZA0GGFk9fdyl6ChgLu
SGFufWDmHcODqQLbUh6KFv+Rh545CAEdeSR1zHBfB9TTufZr1/VWKjY7l8G0NjXVGulOLPtZAdd/
AHC2CWGLxCLhUwXVgvk1QW/J7xDsmvSjsp/ZiVtkK9mo3jTTg0qaPHgHq5xZrzFrncXOw/LJy+mz
AMZ2w/zmnECymc2bm3wVFDRW4J3Nttw63i1ZxpqkacL+IkWsjmEIfYxZjdcP/6D6hpEQd28Wv6+L
UXqOzoP6GgymlzwAOiAJLQmrAbiFb6EQQEMnP6JRe/Cce49qnYXKeVkTNkxuI+QM2KR/F2PoWH/M
PJwaO1GoRUwMcQhROtdSrCVuXdlw2bO1KYyrO4ep5+yXU4aWgcJx4FHHCESWxDIbWabiRn0qEMnT
IzptcrOXjg3Fad5eBjYAQZJgHAm2ZZLvBoEIi2DMaPiXiUfcPZgfqE8SQkoUlDiOBfM+TBraNzqF
AblAjbhk1EMnMI9zWVwg+2OGfbbKaaXxVA46q2WapdaD3lC/pWxvx6y4jmgWMmZXPnLd0bu3JBdG
I9tZgrmRelbVk/BfawRJtnHAZp4m56zsw47baqDm5Y78v97FZ/yAUthrjiWymYak1no8TT2TOOuL
MU3GfRbhI7BsyH2UsfUwvzIoNKxTyxM7uveofhvaJzl+uVwbOap2DXufidjRIkkvH8n7enZjJNT5
y8xKp+0vOeGMZqWTYEXkQHuh5E8ZU0u4U239ExPWUFc/vXUJhppceJjF6pvXzyhZCjA3G3fFHjrB
1GhE279PxQf40M4ilz2cmBHlffOYWjOkQSrAXQY0rTNukfdccWgvnS+lWVR89CUOBz8JA+Nr0P3T
PJA9lWzdGWOt/pFn7ipRBKcSLxidoQTE9j9yZAjD+OiZvTRMJKTfhQEbQQPBluFAhZ06snbGsHG3
DrskQJ3KOBvdxWUxMiWk/lDHBSQ+TZh18u0yfGmNHg2jC9yGaWzRbo0jhy+H58JGLIg4CWgYmc0u
CKkS7C9lVclM3CvjR903T9aSGyaSCzeCt3WanaP+1yuNEbb+mgxJ10xZ3TKIc3YaH0wRgQ7QeG2B
so3oARahgOannCSPvXNiJWTApXNOHRY1thESPD6HN/+ZmDYHS5gwdz3LU1hgxdOIT7JF3TShi3LG
nuXU77jou0HR9t7Rp0ZYU+Fh1FhEicLgCSN3NiaTyNEGQhh3CDecRt6shoZl1PaUgsJjrMKgAD+2
KqZTgbO0dsz3tGdy4nxlJvUKsWZNGv+0ebSLtZ+oB7CJMqkzOEUqOP7NyY39sKYmLe4Imywa9Wk0
QiCSK0UP6WTHxNsrjggiUmbGP/B4uJ9wzJAWGYDea8tjqo2gyPk287+Und5gGScFum3A55hBGc66
byAOILbxo0SfbfqDv3pVyHztUmDh3X5QdJ+B+SgHfHTMH5oB3/h7xTiiY9mU49rT6egjsicrxvNp
s+aHdjBa1wXGCZxDfsgfmOYfsap2OvGIKAFx23LgIQxGC71JGf4OGAQi58s0GGPCMU8i/VHkbx2y
RvrPtcCWniGzTIuERXX3oLcvrFntHBgSuJLc+KD0bFBSto1x1cCyI2FZ5X32Bhf0ZkxEFAOqxodC
WyiR/Rg34eLy5HMyFPydGcszV33Ba5N0PJQcbT7fARJZN39JXDaF1mtEiJGR9QhUZjZiwWmKuq1N
Ojc1faDvWDCsbbtaJ3D42n4z+/zuPIUtTUQwA99A3aB8uR5wA5GjQLOziCSdVc6YqFb37kP6CgIU
aR5ZsYG8s0otEtDR5YTlYrOkI4Crhi48ScAaxnKLcJ/Tx9jYVk8U43xecB9K4QAGIYlfuQemHgQd
VqCF9focjDRmL1YV8X0AlBmtjTSD/fLV1jAKUORvXe5aNT4lHO7RuE+UD9fmGiCOg5tAvJisvmfb
27X2I5xCoc3rYmbqfTIHY4VvhnEJUYBssPP8Zbmwc8YzqblntPKgMz4DvI4ajqFb+e0uuq44OqRO
ij2cJlUAQkqzRxIEUSMR5FgcDXrO3tt7CFUDFs3T9IojruP67LVFZLB3iaJuwLfHWsNxuVB9YduP
CO4WnT/KhG466CTpNEBeHKzz5VcL07tlay21jQf+ZUaz1PIkdODfxlTdhokThpgsLeZcB9TVYWvr
XdCwJUEsNOekuCxLSdc9Ycth9djadwMfI7Ydm3keY+y4Os44kNnmandewwF1C4ublTm3pwWTkpNn
0I3oBHtlHkoUnvpSAE85PhUenKDBE1tRZYOVIkNkVOsYhoia6gcN0HmqMbTQ31sfI3YTAUFC/7+o
axc9IYs6dSniak8ct1XMDws/c+I4ziUCIOzDVnqQM85FRx794sVqnCNeQGTwctOk9MITw2H0j5ZE
8gFmU9jZQY3Je6lGquNoXVEMJQ0hZ9Nzhb0qSGEt0/bDnLljkHoYijcDjXmss/si72pxYYgCnyyM
XulTaRAfzmk8fJnAusag+5/M1pb47EbGhQ0sBihyNdJtVK0LKCx47YiBNDAW1ZrOAJsOFoxXxQJN
NaHuvcFX4unBGAcku2P1aEH0xdXKquXbBqoKCiZ3+UZZrmpmDhq5P8xYJUYWWx3vWZ0Qaly+KXDD
Oq5dzq7t2LghIAaCaI+NkSHdHkkEJjdGp5rCjIjqoiQ8zzJoXOStzYAUgAJgbcymPAH1/FEjFxSQ
iT1FzSUoyY1uPiXOc4E1TKEuhXYH/uy1H+SfX6dPtfuuscNzoE44hAnNubXlwKptTGMQI3lNBFvm
KgsO/Hde72f2S3TZHyIuDxbVqNV/K/1cBLiFcQSBy2ScA/UezKPQatAy5yxm2Pq6uPs+vPFtkk0o
OczT6SOR9zbBoO2/2XIp18W5R1KZwrBPMBrZtYbi5VXgxyecZO9jzReLQYr1csMcMj3x83NWEZAL
xnpiTANyLvXRItJwEYE+MbuOk7dmaI52a4ZJmr3l0mLEg4SDYw82OzzereB9mAe+r9yj3eATRMUF
xXVrVQgT+PVMr54tlW0NGTx1nvd4ET6vlVG8VQPUlmyrcSQguMoIaW1bEj2qeGWXW47TwECziN2x
a76SNCcH7FqKnd3tUUy4gG3da/KYQ4daah8URUtQdmf1KwN/LAT2h1JPt6OsuZnfDE6vfkr3Sf9F
fPDUTpeqkOgRWe7OgBk6to9Ftgfi6pZB2JtvFeP9El/fkkGt7IUgQUco7bX5VKKwn7Sv3GrX0jAv
pYAWzTW8wLfBLfwbjObQuF9l+uTrDG6pWdh+eTY2UfC8KIu8Y44UXDrf0fIngIQC3bSKQF8UQf7m
sWRbKjLNefOMfzUohcqJCL9Wi0aOdhRoSse7BDyYT+bklgnJ1sa6MzA/IV5PtOCvzrUdORob72WQ
w6FM/LOEq6cMlvfT/7QdsHEr0PorvXdDyENGYO8LP3s3ZlzfxG3UfLGpX51jfWBL7IEe550YmrVp
WZcRr5tZpzsDkUstTlrJOCfeTCbtJuWuYVVbcqtGnBYJKRwa8oK0ZiDoGKEYr4VNceSeC4ZP0C95
8DM2zy2NHOxUBF8CXdzIw6fJ9NN16rM3p/vc7rET+Q+ezsqnDBN1NUpoifY+hgPDK+QRHxwx6zcN
mGzWY9QYqx7QgaeYTMdvcQI90W3WWYsCAr/bwD5Ew1+rzS51Hi5NGEUNXz96dLrlcaW0nrftFd1G
0IXw2T4Dkb3I/CMpaLKbiZwIskA31nQYMKcw46xNTAPy4ql8pwHQSturgJli2lnYu9AOU3awzB4p
xd/N+DL0wWVu21BvPvusfTCT4lOPL+5SDM9XkwK19qzNzLAEWhadd8lIcNFGgHoZ7k2lHm08HC4E
11EetYLaMGYDUXwS65B5l9qLTyZIGwA9RXPy9OeJftDWcCCgjiLiQzpaGAAVl4OFJIoKBWRfKcKi
+shcvMmKlMIvd25ujvdoivdyRl9FHWpQr4lmxy1Lo2qcfcqaJE0PhMwymMD8OcGwAJZQFqw+OKMN
hJFSO8mURhllpgIhAzB1WuQGfr127XxLetxDWWP+5rbkDvBRSCGMhGWD5xXAUl3+xiNz2NsEuZ0P
IBr/9Mg8SChXwWAf48bfdMrYpji62G6EhvGWJ0jIg/wGEn4iwtJq5nOnk/mgwEoSPjcJHxv/dvLL
S0zsrzmy4fBfpZd/ChZlOna+KeleOrs/EuP3AHBuO+CQTYFYLaTJVn9M9bsL8MaGDADumqoEWApK
KgqUWV0ldNu8Et86+IDORzuUY7Ni3E9tvnTx/myHJSsF1lrrwTnLyEG02B1njwg/2f/OVvPp41Yv
ZwJ02q2GgXnmsbQibw/aIA2wEIwcjRyv6VvGcLFgdN/0Yln5gvan2galSfWi8xftGDYiauANgEyG
05JgPFalyHXZlYrh7Js4SCm2bD5HFAxbP6lDv65vfnHpC7QKzmMe/3MzTHCJ+3IcVHcZrWUwSCwo
vjBsm/uGInTAv80VB2FqayHqKe1sz94dGqATugaZ9slbzKjCHPEPmZ8TiQoAn7iJiaRsBiiSofxn
jxRayC7nJacXJJAErEBTwkhbX9wVBpx8Yqx+5LLPwvteeThIcuZAFutgBkAw7GgnGdB7yuPB4oTM
9xmnszbVVNifupifCg6uyP1uGapsK7N86Rh/oqg0ZvfmFt+q+xPMITvzTlhwLiF9C/S13bbSpkvq
vyVsDpzutthBrBFzLhqKXkUXEQObMu0VZ3T35FYD03lE0Jw+SU2vPWxKnEUELqyyguVyWaiDKL5d
iNY+5BwLVUNcfuZNT74C9BvF+PwsIIUwN6uNoxtbx6jNThgY6IkQ6LBJcxqgKztf6/YuvPJ03wXb
oJ1QC/HSMo4bTAiPA7rS2THIJ7QPc6PCfGbybsC0h9aDHnZVEayX/0oupQRhey+oRf6Z448jLgH2
A9rXR6eK4ZDSB1PdZPFVt2o+WM5AluVdvZuLLXNzCLbmQRFKVTu3XoUdBT6ac4ZS2QPzdtxig2kf
EqCNgH3CFH3YMjjTKI6RyHrQPct1CotRjWjULF7S/cybaA1EhODVGRCrz6hObROuFviaGfcDxt6Z
ssyiPXNnhR6sCY3q2oy/JkZcC3eMl353XKoGlCESJD0s03G0sec9qxqqdtx1GbjT9izJJvGrP+R6
JhpsNGyl3AW63KWT3LcMmYcyBCNtgqNfzIfREc5PZFjhFMFOGjBbJPkhZz6GRHPmjAC1UOb0Pwyr
WHgtWuDGvIoUJyanBEpB6CQord2ffP6osucEZbKnzr76K0GgZRYscweBlHEH8SF4w1MdOIh+EJQp
Gt4M3fjO4g8HS2ipDk38N8IV97v5R7dhc7Ah9/thu2CjAmzmh3Gqnx3zpwE+1QahsJBXMIpHRBbf
lgl4EJ1r6ymhn8GXEtB6iTlb4c95MgBM9Ma9KPhGmUWK7MKqrEy/S0WcBF96534k7g/nyIqRpoMy
sGMa+C+xWzBwCw8hGN+DSX3qxTljhgjIoF364O4WM/hmTrY2wQMsW5o2Ys6vNnaM6pEH3zNOSEUp
PXeKjIjCtd99bF0Ff6C3QKNzrEElrQkRvEhAObkNuAGoX1nX2VQnBnMmvoSYbylZpsm8lGmOXZty
0HVfmGahyZHmwWGpYawEV7tluZ92B8AywFJQhYzohOF8RgRk8WiwGeKXK/iLnX62EPKbthXqkoWl
jmLz1RfzJpIv/N9KTvZsIgf3A44FwDbsFgVohvzB8hy4pXFKz5veG/QREst67A9bx7qP3h85l1Q+
vHB9+80msUAibdPpWlVwGg3A/IKVsTE823AbHoaDr1+n8XYyKypxUHJr22C1uxMZP5gTvUkxbxP/
mwztB7vHTj9h2GqWiIvN7DrrHIuXO0HBmtzTKO3HqUJ1zN6a0PmRsF5wfwg8mMijjIkOpa5vGsMI
e11+seZ/0tkxjuU9hZYag9UtE7TeVfGs6mZjROpEuljrP3l0FLbiL28qbpBpp+MURjWw0BSalW+n
m6F1w8ZcVtkShV8Q1gTnONRpRo3H17dCzR3AfryxBdmM0iWHyd4tqndl/fYj8wIIOxFbX4P6K+er
LS3uKEAj8P7FhJDHVXv8kQ9Kw4I5/sJ1A6qf/9Z2zcyVNT3j154qiEFPlBHA4+pM1/VgbwDTZ7bP
2GXYx4ifF47x4A07p2Kf8DxA8fASHMms+wJ4r16cXJZ4j5h6XDRWaDFy6gpGM9Nj049YZQfvuaGs
DRyx6aqZl+FtgMOnrOi1qxQJXcx1+Kcjv9rmz+cV5S1EmePKHRSIAHB8rF8K8vRsOG4duuMsHxEt
Mv5Df5yxqLFZBHY6+YsGX5QO1KVqwjZBFGSdFMcCpaTwZrSVcFk74NhTh1Yh3+BdXZFIuS9Y4aWS
kEknyo++YFLpIvQacKDe0iY4VDoa3iJF1qMPDxoJEAwUdBMTQh32aK/6kQ0ItBgP844w/NAu203P
HIVJtUjizTyeM5foJU45k5AN7gkPF5o70D9hMQcFPbZWOEArK7R6bcrsU4uDD24uuq16abnYGBwz
x6MK0srrVZamC9raCbsSaYDglDAXQ21LCvyCLMjZBQS9+bqw5+LA3iQ6nhSnPDMGAOdNBWxv9P4c
aW/sSLcQu45j5oVoI/100yXPHj2gmqOdkyR/cWmeTRrPxAmbQZKAgNYhBogXmYjXiTBylhTFWNvD
1I+s5qlHIo0ghrnhFK36YB3Ap8+kWGWBwEL4W3UsSoW/jb2FHwQ4jumPRVh9F4BLx573HaNkYn1j
wacNBitESBcqA/U1099WX7jA87GLQP1BrKPnzn11bOMrNlOGgkH9l/TLOphkWfHiGPomjbxXCzdc
Y9XXik2cFZASlhabaj6Nk/ie/9eKz2jPyNTAg9Fp8ffkzJ+dT9TPMuy1vgURiMvp6iXqPBrcaP7W
R7rT/o/Ai0LOi3c7976sl6HK3zSte3ShqKynMjv4mXfW3OpPS4YfIknPHVPmvt175ByaZbruexDj
rbsuauvUayY6wXineRlbwWzdAzasAcRmboEPaK68neQAcGBBal5/MyngWJS7jglpvonJ+xjvg+jA
LvvInP+p5EMDtzDmEtlXfShdLjWOFTvjn2ANLUMc8Lr25W3xb7tssntQUDw1C8dpiOJdnkFOYi1d
sJNouxOjAa0D9xqtygk0BaemPBRURcva0lKvCy3ARCiCuOvBOce8LouGI4YxaRG/wgrMglzkU/Is
51RDhPQky8Nsme9WC0QPuwh5NVjH3zLe2zmrmMdj8NbTOsS8zGiIqNfFdNeimCu7cMi9cxCUB4eB
QNA+9hnvGqNHE1qogwoy0HaeeKuidN2xPEq7ZVO3dixGHHIP4YDMtvQltaGWosYsbOTWMWLOdtUy
Hfb6X5Xw65GVPokRyCfdMHt0xclWlV+GE2z8GNUmm/0mSM/W2B4Le9c0PMvL5pplzxzxqBICOtW4
a9p1xjJxmvX3qZ93KnvzdD0UPts462FsooudPSrm3Y5yz9PQnO3hfUlqyFn4JeP8E8XiPeWsEoSQ
2kBV8oOwIxKkEYLa8sJBR/vbm7vSPwaFwu1LHontXclsWjZwR61kEGdn3zThD6ohi3qmqqn1ZdCX
HKfaQ5DW/thWeUyqgZFbv0v78WgWr73rHxesoBZx6s3mfojptANkJEwSx6I/+PgI4gao4BRC3CaX
jYJV4iN5UPDk0t/cNDi5RXmUeHKsDizw8ElLdS4TtVFO+cyUaSvxZrZz8TyW811cBfC0SPId6Vii
B999tHuqkNJxbkZcUz8HxobI4C/haR/R9KFrLrCyDoe2nx1S+N0BTpEypWeotobnHMv6N+fy8lEM
nfPsLpBWFQMDjnGXMSu1ufE5afBbPLK1nqJ7ejLpnWaMdKPxaWj9P5FNZPfx5tbUnrhvstg7WlV/
MpX5reaUGVvDrKQl+ELzgDIFBRsxj1eVDPWCGQ3bauRahh+/pJ58ommB4Wmot8wsrm7FK8I8kQa4
PApn2vWXQqgwwDNbkcFlELUcgSiVjCW92F117Vkf2F9mAGGWxNBpb1ikRjm0OhQfbB0tDcmf2BVl
suvHc9lS7meM/YbQKrO1dJgspzlJ1mptddl6LI2t8tkG0D6w8141iXuxlfsDaeEFZostgGXrgbIu
cGw2A7naCQNQfAhoiMY2WWnF1XGbe47rvtL22pB99m6NGhdzg+Ed4oYPciT5wTPfkxm2sJh2Xmqz
aws+F1yOls3/ciB3AiCtWdP0VsSBhVbmbwO6XqVVR5emZQZM6vbRZw18gGsMDWq2mwYY3pJBIBs7
t8eyxuevKQaCw09hBuvCAiOTYWNVhKaI8uy59yrbaN0fy9UXElLXSc3LIC6oMaFFGZraV3zKc0SE
6gKbxUTUlYegaP5pUKxGlV7zETBQu7NRiPUjc68ckEIxvla4klB2Yc451PgkE9c/MMokQvK5yTz6
n41mU/T4OGmfU2T9IMuOkYvAsraBqiFlXjAbNpJRduMC2WhRPosGCrvLRfhF1hsKcTrOmtZVfzQy
f9OO8zlAIuDUd5uJD0z/wAak5iXnRSlUgvyLcuva+vN3js4rLaYp9EX9zL/4GnkuvhQiFmJ71mn6
WmvjHqbbZnTndzPN17WJMku0F6byogy97LqAhERPIh1uABZwLiocq5f4Ei9Vkoeqq+8mjxbrn0d3
CNaqF4wkKMJNX56W5yzvaDjx0tcmr0Ysh98CR5SnyCKeY6bfrIni5CW35L0WRVjE2La7fJPTVC4K
uIpJtxwYc9Ej+1X9bPX+UU4aQ002ZXWrsfKYH+W6mssXxiWHUavhePseBpb0GOXZTfr2hlAKPWUu
m1u30Kmf7ZZGx2H5RrOhajBTcUCRcJNUf17k3ocWpIVd7wMrubIhPDJL1gi3KuyrrtA37qXaw7tL
NTbHqJnuS0SFtUP9h3tdt8f3Mk5f/KVDGOE664vtmcX1FFggJnzKjlVP1tiBn/43AvMDZVQP7Vg3
DxjzQauG+hDjuisAAGDMfbEQDCpsuTCTV0668TFQB1yPVolWu0tWfcOTSyRGnomdgWp7iclQyKjT
KDmSgfCK02S1ADoNDdZ6Kxbf4ENKa7wktg+fio2zYP1U+Mjp+uppijTcy+2eIDB0ChLFIuEp7REb
w3NcTSd9vmS2zd9Fsc5OvHqlE5K36pFqjvBRWo4LHlRLYxBhtrsubxD5uOCwrejJFCSN57l8x+uy
zXymzeJF2xBkxob2MqQjIiHiubNXtwst3icdyU9q55/ekG1GG9eV/ujFvMLsjiPh7DuU4UqaSJ2q
Yw+m0xj8Y1UGrya+FeF8DZV+wIOYL5wsRvLajGKGN8+JTWoh9r+6foLtF6+sBM+vqR2Vkx9b6Z4F
W1w3QccSuNvIlKwJ4OUX/UdKFBcsIMWYfxrvCs5G8ogaNjfUet9KDEphwhjVKO9OZkHWL/et1T+5
wtz7JJ6iBHswXawnNkCfktn3OZNchcuP7jXjxq2vWait+sVU13FiURbFbO2JW3GNXZD9eR025KJB
xWdxdCxxVIiVCc0JuouZeZtxYCNoYzipP1E4PQbSJaCIByUDF8oSqku1Ry4McJDsQZm8i/pPeSB2
bobBGqhGIk8aipLsVOZuM03GTwBTxsMGgJHW4H/fwHRhECHo9AwdleOqQ6hiYRx+UPAQNdn/KLoa
SXZkyvArgz2jgb/NAeZ4nHfKXbktPniLX8T1sM8bxt6wFLNp/McwkBo87R5U77KhcOrLxG5aLftk
cBVTW68avwThO4fGEJCg66lVoje3Pkn8jULVwdoVXhR9gf0Ej6tQw8ZjhJ2go+A50RvnNgSQZ0C9
aMnKl9jI5xHBAk6DxOVmfx0tXFPYTvS0Z0nMsEWTN5N1l9J/POZiE7ZTyRs0By9kE8yUVvUl8Jp3
i8XbuhKoBCwfQgRvNALtvP3OPG1BSgW4DuxoV3IlEXbYfOVE3NpWQUNQHPGxY/pnDo/Sahb6lqPm
FOcMvIIb7EeXLUlDbbi8xmlfPA+zzRJGP3T4VPqxY8bB50n3GGELtmG9d0MV2iPReCY6jp7tZMnP
llneSqTtscHPY+kHrSQ2O0cRpzes3ZwXA/5jUr5mql7Jwl/19SoBXBBBoWZ9uDYo5AH3A5VbUNca
u6wHCTUD7/nsPmqO9lFm9lYJseskvCb1hQhmHTn+b4YAytb0cMlkymvvanRl6Kdn0VLiJAqeJ54A
Lgthv7bk6tZUYQXpUJbLmQsddlMPr2K2/tdpdZVGThbuWkU0E4v70Zc4fowXwA13ozauvu1ciMJY
ayL7kzMynfbb9Bg+5A6r0XFvFUjMa3eN3HCl2i9flGSHMKtqEbhV984e+TAriHUhtKCH5V3u5pFW
UZBiCr7XEhtB7gCRtMNGj4dbo8YdeshG5M8mClGjNzb5wrc2hr3FKhmHPycQKASKZ2OwH3KOU1MZ
+9ohvI2xkNK2+NGHVaQVQAnESMwg3RE9acOX4abYcxkiBRKpVzWPB+fPlWHVviRt+ZwgSHH5PjMC
LweD2Ka24aB4bXMArfzwPi1KJJiU6+HIbg85wHc23uIq2vsONx9jwF1RVKiwLtV0X/5mmfh0W/GE
Vg1gGl05uwP9EaMx7DVi4MmeS9i6BaTLpaa9hYa9JtZh7Q4oF1ygEfis7ysZ8DOHGkJEhuEPTsV5
P4cbx7iip91NyEuAlTIbXANf2HJM1kcfsdQc80kEJENNn+yBwpTvv0K0XxWUyYwSm1Z/Nbq3bsZO
wBfmN/BPgyZU0/hcwHNnOzo9pLR1GuexTTnZizu6mYcBlUU06YecEXgyUuc4207UD4R/JqwhOFyF
fF2qdCziq4I6pbeHjUkezmgC+EDWIvSwML/G+jAOX7FuHao8PlM+Ua8w43QJDIjRXp57vs2+kOi4
8OMh5/FSFJtcS9y1vXGZFeBBhF6RCy4ZmQNY3LY9p7zn0mzpfb76Icw5cqZlzuIuf3UgumjccZVF
a5flV0GOoz5ctW/pcZCznJHdgenSvqXo4j7ItZMIJPJ0JECvPeUQn2YJFJ70gaQhJSl+axwoKh2n
I1syUw+r6UXWN4oDi4tu3jQYkUj4ThGz973Ox+EdHfB5rRAfFFswN/p9X5xHJO8srOo5LONxQ1yZ
7O0NbjtX3uJrkfGksPAyOUPNT8c+q/6uM0zPfnoY+22KyIjf2CYeyjjyjI7NK7goBivpKueKruNv
zbrHxaEsvybr0/sw7Y4lAv7LEZ631zsPSKIOhqTcAXQJnNnzfhFGjs2jTx1iqr0V070tr+nQfgl9
3Cx3YWe4F9KEd3E2vvb1AZD/Lzv8Nw2yqL7sLDrZvcneeG1ME+2ltxdI8t2hO2kOxNbnvFC/Jmvl
LE13lkFBxjk30HQF8l8y3cDt9fY+7xbwvzzZhkMUO9p+6uDC/y2AAptpzBSAgRDqiXd6JXQlstxl
/A/hG3E66zOFKC8R3Xo4V2AkmNdiXssOQn9KmfIl/vw5YG4dWFuXSfnmznT9XP4U372Y12USNRsn
6J8keToSu3oZ+C5jL+IT4ZnbAsFJyus09ow4hnjfJbdMXg2NgaTTEsmmaQh07WPb4LIU81HSkZcL
FY+KUfVniw6tam3IyNlh0gBUbIyqfWbaREft0CYhHmiRiHA4VzkpPkhIGn9+zHl61AEfWjA9LiaT
5ThI+HcmAzIgbA0B76PLD6PzS0YdLo9S378uBhRKyOzJWbJfc2tjdFchn6dlnVAj7IkfGZasWnp8
2v99vFym7fDb5PkjSrKXLFo2ygViF25ySAlBe/ec6WzoKNEYuGDo1jvtxGx7a5C2y8EwYWOb1Pjg
BUSPeAJj3LhqR3uJHLjiKSbrgnlOS7A3V54b1zA4SF6jryxiedKyCwfEtg7qXRStxwpEaQGPXuTZ
e6EvRTQGTPhOSf7e6NA7JM4qOSP67PHSY7dAIe+8+vplsKo1vy3LYnEY8vJVMucENT/+U32xB9tD
8oFJMqRu6bwoBfIi/Gfevxz703KUue0nbRngd0ozemSuLSU2GJXZU6Pf94191EErvtvxOU8xSubz
RmXas1M9OnwYUiBu1c4cy6buEtpNeC76dcVv2zglvW+8AkcMUvdrSoxQZ54lnJflbOztz2XApuUV
fzDCuv9IOq/tRpUsDD8RawEi3hKEoiVZlt3WDctBJiNyevr56szqM9PdbgcJiqq9//2HxF+iS2yf
F/YrlW4LLyU1p6tskQ31tEzJX1o94rHw5apd09S5dbXC4k1YLjEzUbMPnPi8YuL+wqqa93bWGiJT
itRcTOvMKVjiGwJQGBKYl+HXMmbqtrYeJAe2Ljcc/RTBigPS4Oo2mIUv2BsqrUR07mxkOGaMiziG
p6sMnjkRgpL1mFf62o52Rn4Pi0u90GbhSCdDAVa2Qx8iZOGN2yih08JvHhEWxyMbDg6+ib7t6YmX
lOwC/GnkKkhTSLDGNtZocdnFkKXl0b4jGBCXxTrC6RZtH9bm4aNEEx5TxQpcq+X14dGwW2J1b0cA
QsPtuV09H3QvI0Qd81ecU0KVPZw1ESZkEgQ2PnIuiPnUwCsh3HF+1+a2qTh0uM5UQ/ZZ5xTuyl0G
WFMdJ7z/p8XN+hFqItKUCtwyu5gppywqGlxZqy+J81EccFqC11A+Q8XPL6wdCZmDmSx3dOUoSkNf
iv+IZcMJqtmNxt9q+SHZRO6RweGdHEXJZsovYXIXFzGlRqV/op8G+Mcwoc3PgL4gI8sNls9Excsy
VuXVeiX/jhq6fMrAWtYZ4FTISfd4b+6wMDsRu4PmnCwhP1GPWskxOR0NHr9nixiteV5DuXkZypKE
OfCQGx01TswWWk/ye3tIUVCnSox62mRmMX8t4ds8XMIy3ymrFZAtO3WBORCEZPVo9Jd5RZfJhKUE
M1paYW0t4XTCPBcwHYstgQDRV2BeFycXqbmZGashCaR8p7Ls8YnQyx/ujN5idkbX0l5MuPT8APbM
Kvxuy6sC212U7JF6nGE4RPZDtbUgHWFljPc2uj6jrbnciuWlHHo3RXfLUhjs2V8STt7wDKfSL20D
PffOSBU/zHdRDEdfPc31CCGh575Bu5oslql1h65F4FQYTrQihc+OcupB13r42E/s1ftLWB1VzoEl
X3bdXJ8yW91MFs+BUuwYXGylZ3NHgH9RFPPtSWyvA+fmGOn6S0yTEL/WK+uVpF3oKepGbrd93dPD
XobsPFgYPW5y+RPfKPO1OFLhMFw+ar+HDyZPh2QLOT05JAeB0wdJUH3HaAScLDD99COw3emiiX92
Qe9fi0Dyo/szIK/+m0TdgPibI2bK5SnxU2/aM3eRHb4zBo5Ot6uAVB4Bo/IbJ6VrbOmAnRV/H5xX
x/nc+ckZvoI7OM6hcXyfjx6IgXb8zjkH9g6pPowTp97qO9NyCdP9R5bEatcfYo7iw2o3/xvX8IZ4
XdBWXyCpevIaew6n8n9+tFPuwCF3sGXcLa7ldO+WY50ml2CkwPYDzDh4rY8f8U+HYSe5ko9CD1W2
8/l58LkCpMx48frxaHxsaB11+/N5u7EBb2LnJXMfZ3J5nUN9oGFwMVRyeccnycOq3L3uwn9mYAcQ
JLp3M5C9z/EA8x092nY8YOtYvvQHdh19V5KK6OQv045X+7n4L1/1gafcWQIaVQenBS5UcmBOCE55
+WHsw0e4eB/LBvM9HPTA153gNdqlHq4NvzkLkekV/nyIl3X37W1xjvfBO95r5/Q6OcHBcsxg8XdX
ZvvOzv96cVNnd+OSB8H54GAH4768pJub7L0UZ4bDTuPcvmQP2rBL0g7j5i/Y9V54QrzvLL7i3264
qQVYkz6wqtnfrlChHVI+vMpl699BQPSqYFMF2jeZRUH4UazxzS7WEwiyn/q4EqyroLpF62gd31BA
fJhetE6BHT3zc/xI1rH/vGZrbBP4vrkf7iGCudaGrfiLLF23P9G3O+ke6Dd1rjv0RvzQ3Y00YJq6
X5Q3DuEzLuT1QP34m53LX+5arzpmNk7pjo69RTy56b/bfXyEj9Zu+g1DWDf6wDPQxashCP309vdX
upf9fo/6w8HGx6k3NZNMJz5aLyAi455IjDWkwyqYN5foSmzSuv+AxumSMOS+H7sTjZzTeSCBjrZn
xezm73jHYw3az0Ppyt/qN8Mlt9zN23yTwUbfzURpOTsIPOt0U//G+8F2x+18kHbSLkyYnjjxXj2A
DjD3Xn8NrxAv1/1bvNHW9bk+Z5/GuqiclUug2rq6U01L3GoWHBSF15mbWL2ETvuWv4qFSvd6UJ3O
rXi4hkDdLP64lT3A8k3k7m6ga954+voicfQse1jsnwFD181rSNW7OLP5SomLRIlDF9MSumD+mnxi
j4rx1oIVeMr+35Hma602M7CLKD4iizrI2KTlNgRqKaQyEOfJwghBIEermIrpibHjieqYobtN0B+Y
BxGwjLZlHoe09HQ7J40Pw+fnccrUYwFXV/THZv6NP8pxtkAGlZRwY8G7q1217bjQew0PAcu+yNIY
6DEjnmt+A4/d5oHtRd7mErN0Ivfli/xcH0f5HWpT53rNTuJfQ793EGQ73ubqfgaHT9e/Xr00uP5d
W/wUzs3Fgu1CsrqDO8GR5CAPV495P+7zY+jiVur87v+um9RhUe43lv87OjGkWYjp5hcnf3pn5QfQ
dOW9vMcHadzHcEFd5ciqBhw5D68VOXvkXj6djwPbZOBfNxfL3eCXgjks0UyAKk69BtLjme4cx7lu
PNP7u+12TzYFSEgQCN/0dwl9JZ+DgNl8TRIfMhgPR7rpt6B8eM/B1BTrptvOQrfpLu/Le2q7TCL4
b3mf3ie/fIk3iu/3v4oPYMdKQPuivEefNs/iV/eFmYb1jy+zvNVXjeuep8bU4pyh4j/NZvLswADC
Nkn7mG6lv4uInG+J6WYdiyUoEWrzlfwK1Cav9nG1X8IX+DaR+aNzopbmPpmxJHKebyQHQtB+i18r
Z/f1de3nNYZYjJEZMISo0CLOGSQD7hIMOxlK47bclx9JkAWaB5vFCb1XPuNWuMNmcNaPJHhAZhE9
oC/OITbTDRlJDvIttlo2eGt8M/NjvU3sNVXRgWPEkdefXwiff1a+yv5t7niP6gFpznrxmy8SBL3+
8EXP7otdFSKPQxn3lr7oO84nQp8C49/C+dAf8GVzlZ34Ydb246NnGPnBXn/4MI/A2475Ojg/4qga
/8Er9VDUeHj7vkyv8QcklODxCifL4aB3x6PC76kXkAO+5jDK1rHDFnnbyZ7/Obm9pwefg//5OfHw
i/8p/gvo5lbagYC7N16o2CmxyGRXaw628y373+UZhHe7eJBY19X2HyW0b7J5Ec0WpNv39571rB2b
9dNv1rgrHSuv8i6li2qOE28IxGOTb77SzRdX6XZNfbYw8TNS3//svZddITZqhyXEmVxsD+Q08IdV
0Hqdb5xaAbWTX+BK987HHfMdLriLZNqh0bzq/o9x0H0S0l6iY4xl0tk6ICwAQfchhUkUEkhCXW4a
l8//wQeGyze5Cyc9pI3D///f4CNm8HUjYdL5goXsPM+4MbI5inC6dssHYSdtEJl7hXe9MFnh8Y0D
geI5A9fN/WUC5v97x3XEg1wV1H7lLSfadw/aMgcHHAEvRmS3ZZPzwtfRKYOcA2H8FsfMuEnYSuTv
+J6c2Pn35S71h7vYeKmgmfVjTmpvSGN5EeVKeIXk/dL50RmRyrbfcqeIdnAaVxyl4nuhhSB9ao+q
2JG4fRCE1+/JR+juvjRyUw6Lr61xdGX3F5db23RBFxRreUPXDv3+v1coDr7cxfTfhXhzzoMeIha6
HZdAyJvN7hbfQld6a/fPD9vbiJOcS06xIw7X6gg1Jsgf4Yt57h1Ytts40D3LpU3dox127YN4RXjp
0MSJfRPU0OV1bsRHpXX4lTm/WFM4OM2vvznL/McP6dHOmaQd7rd87SgN1Tf6Hjffl3tGKQcLS16C
II76q/7S7e2XwqUSO0U+eu8LgkTP3BQ+cR8voCivzVm4WK5/I2/cH4k7ceABnBpPOVXesKapdHB6
8+mePd2ZdysWPqJZf9xAVVL4h/IA0+u/e8fpH4gKYP8vflvW8Gh4EP69m95+80cNEfso/7zkFHmw
JbgNXE3vj2fefxdP0j+014504DmxqRZ6Bx7EPj7gQOeNu8bjdSi8osZrdwL1duyD+Dnmtt3AcnWz
09/Indjxevzdy22z4R57KGa+vii/GnageLP7atzrpednEEy5Ndf6unvDxmc9vzdbZa2zFpHwct2J
AXUxqNr2fudpF15Zt+YVAHw50VfngaRup7V55QhyJe6YxZPNoO7QeWidL+ElfsPhyNdP4ulf1tgg
/DMCI8jeu3Xtj5f5olwzGKLbeg+AKgc4VN975/fCAuFpPw6f7Q7tGXi6037I4x8IQe0Tc8j6pZ7S
vT1eVTwkEr9YlUG6o7GFteXSNG7QHvjJFdvctXkOWU7xQbkSS3jsP8bv/FF/650Xvtjn5BTziLL6
zrYX74q1geWjAT/rQHW1YR1Tu1mvUOh1AGnwIXfcz5Rf8obpqYZ9lboeHta3UXnkJe2j3mmCJqge
lz/bs1gQDH7QGf7i4xV0azkYL0/f8OfX5aRf2/1Kyfgu7IlRjcJ13LZzstcq7duqCQMZobEF42sC
PZ1aaEp5iTdQVooYFblAtia9hD/3CDLVbYXJniCwoRyFK0Ih1q1hvj7x2TzPKedRde2bc4t7ljk4
qj/uohduNrrXN9SPLbkdb12OnxfsN5UkrdfiWfBEXS2T4RS3gKfZo9jlbh7vsTj3sBfmF4YKLs5t
HnIn9+dcblYabRvWm50vObCF+EXQoUsUGM9Zdgw/k2MSoIXi54v+LnvE1+ctupH6U31o54iduwhW
3nfLIbTVnMDB3NidaBhx2/NEC/ZKXwUI6RJS4UHbO3zDOOZV8Buxp50COhMw+wwRUFIm+BBLXg1X
+5q2xQZfk/p15lGdeM/LJ5Qw3ziGvr3Vz4R/O8lmy1HungPNOQ+O4TWbKDBvHJZu6PWIt536VTkI
VA+MglEj3hyJo5OiQqa25EMch4ckjEf1jzJTcUbBEgGzU8RocxsiqypgHQOBf031pQLpILt2n9Qf
1Xg0hyfTuPJDVLS6YXntUJPQqH3ERnrBPiloK2Nt4zkUNtNBSvchsS9m6o/QXJgQf6+qZi/BjowR
+aMpdUwSNJ4ArbUvGR1cFTno6dueMEY01kUO6pO2f42JqzldO3+z+uYqUL6828nqzUh3OGwjFjjW
4zGr39XkkpU4cTB6otQ/PkPFG2ncx1tOImmHQQrR23oCNk4UV0jNCYeAbIwqBc2D9GTkcH9iPA6E
774r4xzlzs2yeVa+IaNmwAj3PRzZ7gv0tBi5rXjfsCpVvVubRU3V3a2fAFN6fl8BurXJDhoPGTnC
z+i+PD+xxHFCpQZvBNqHBTa9aPFh4RvP6iMk3m704C3JZE7L9bJlno1eFa37XXvqG4FP8/57RvPA
ZJWUAeODpxf35n2yqzed92/XxiGzdvXzoo0KBxnAWA1tXAM962HLqqvqQ4q1/YDGbaltr1+pp1Xy
sFQY5N8V7n6qGK7IlJGKALSn7laouMlF6cVgfhcys++gwi7pNhsfmnoZTKZR+SXR70CSuvwHa2st
Zr3z+NNnPfPYu2ohK6iPdnLUk8nJqtsyrbYGaS1qLJ2fKnYyd2ansWBhweUa8iKolRQZ1N20AGI3
rWwR24BXlpR6Ume8P3HOq5DwJxDmcsimLSqmOc03vP5Vjaqqkw8zvqQTijft88nNTxjK5j0BFwIq
5UoyhBJzrsLs8O/FFYZTxD6nEXQa+9y5Y445PDAcXyzQafAywOE5/eyOY8V0KhjrHwO/1XGTtrAY
FlQPgCb17Ulz9mxIXAqpWpfltdUzAq44HpRzqE4QZ7Ndg0c7ruDarVQIQwLe7Mr+1LSAVATfofUM
uF1cNm51rN9BI+chg6IzbPs46EuG1ATo2JoM/KYFEs2fKR5DJdmULXwubKD0vvKfpDFMi+RB/nIn
eySir9jjqr+Bd/7e4shI5sN2Wyk3iaRt1FgpymIZi7CVZFLqRZHsrSqA9P5RqshY7AcaCqfHQeaZ
3Mvigv0OJFboA7X00ZFeIZ7O3jprw/NljJFsgop3ee7Xq+lHweR/MclgoXxV78NkvvWJvMFiwmnV
96btiDCj38xn3NsbbHhqwOPpVKQzGrGLlw4IqQTkaHxWxftgyuc83aoYDMTJVmDKuFUA2u9ahC9t
cUtGrEnjO/NCUEVJiKnlAmN55c3iDMmYhUuV/W7hkYgJ91fCEAQEOQJBLJvHVMLtTZarGHBpkHp1
Cw5Yjkb2yIKw88hnGvsf3FtP7HMrGQJ3GayaRfqPiDRqEskXdDwW57qlZtsWrjGU1LReaFxndSO6
87nmAZ2xlOoL041xdxfDKMgHLTEPDL+6BQs9yiAdVgNkJBGvK2BgsY8aMYagxmtU3Oco93i1YsYL
7cZOnuTOVa5Gg5Y0IikOcydOMPgcoQkUTfJ8h7nDZMqnQvpMktUuXTGvGk3gnILDGJYvZl3bscWC
p5Pfy+bCPFiu35voKhELDapptBDRd2Z/KYrLgikMpceKQk4kfPN7B80rBX6IvnhoxcyXyAPGe/t2
xuS33A0Js5k2OsgKod47qcEI25iRqHap206Sr2qPZ/+h3KpBYag2NX7UX80JAykYIg3aD/aUyrgZ
aIPDFfIJegdwE8gzjmx258lAw6hEPu8PntfI+zA8CcKAre8sVmpG2GZdKo49aKcQGwvVsP7ikalb
nTsmw5BE5RjLqSiaeLqFeJNChVHnJTDPSoMPvma6Ms7z0vgmzoJnu7BeKdcBGJMYsjL6qGyIXR27
hIlxtcn+lT4lv8hDkON7It/NOsZHJkTFwFZlp+7Yt28g9jp4I0QlDHKOyupzyRafLUgxGI0wmKvJ
D8RKIWNKnspwxjuWb92uU0ZAQAahcWIipSQVPX26m82VN2S/efQhY9Vgw+jSFEyG1OnQCUsSm5li
+6c1M9vQhbkSbp5eAQTAg1HKK79Fur1q2XYmnopsb5kmkt0Lx8Mc49ki/4TJ85hwHK5ggE64T6tI
GMds3ohpR9FgZI6RY2lCgoEGkGVwZAmy+yCV8NT0LJkhm3wly33Bgu16Ek0iGElW0CnZhVOes7t2
hyT+l6fIKZN3sdQX4pDihYqL4O942ajpXWMWZTA177R7ZN4YYv1/cnlD4ObmJPosKxYdyr5ktzBV
WVbE57B1iynXpGbQ4ZEE4eVmJNa6mS9iJluDgczPDO1q7IpqJOxuZUTOwFcVP8b+XdJeIo97wT2K
4Hf0x4HP2ybjdkz9vGTLhYj+28WlO2FMOcR/WAnU4M8K6QzAlwq+GZ95ezdeqqo91KvkKMv5xoal
766mIx6I7RNHAI7ccKIjwHQwvXUt9hT9sU6q/yh0YmMdsQ+HwCdII0NInZTdxNGz6jocoxkkQ7rt
pU8MUahMBP8FKotc5f6Me4RUkkqSvCqsKuLbeGRDwd6JM2a8gi8TSKuDQlmzYsaK5xT3iLA6eAb9
nbXmVoQfzyWq7KX7a7v3ifgUdIbOf9SRJT01yi2j6soiqiOYlvAUVC0PGMEiSMQ8mPjwgruPGaEF
py/RgU9guOXQztoMrkg77v975Mud2MbE+1EVSiPjp2EklTG0ChtQzpzxOqe8gCphjLwkM7d0qF4K
kzljdykhUcHknoDQzR9R4yXpMaEMlWW3GcHB4QzIuInCIgrBfEIM0RdK4k4JROWh9MHUkYNgCL00
X8qqnjCofMrdI9EJz9bbE9r1vLtOlwi5cJRjh2w83wtN/yTdICiVG9NAlllPjI2i3p6M+ClfLOUh
1q3UfId4zUECMVnUFoWfQvRPyNYVY86kvnbQUWoUZvZLCljeIHKAn9rQ+lOtjBk8CaqxWIZz2v2V
84I21lgPLIQp/o5MivPwWuK7Va5oXoiOSJT25bmwydW75wR1nzlnTYEqs/YntQgUM/kHJaFPK2+l
/qiz7Q/UcgU8qAIy20K92mnsTi1IOFJAST9h7n4wZlQXCbYv6XDTa4JJ1Hjbse/kbN6S1jGF4OhN
DPWSYGZiPNqZSRznRzNQ5uj2IZ+if/PI5IPJ16J5Bl9pzEjSLEaG+nDo+nyL/FoypbPRLDfq5xYr
OJVNZcD9RU3PxqQKUSc2XDAej2IRPceLSP7MyKj6j4lie1gQkjb0f54k5UMunWs1dg2YFzUy29l4
SU1IGKiKx2X0KzboHotHrBvYPjij9iacuGiEQsRWXWkww+9VpBM6dmEx9z38RFSmVR9AfqdH0Exq
PPZvcivb+VJ1G7sXgVHoA6LjoAILJNPuiVQhlikfZ6wrYcBruomCFxH3q2mUEAvwW0nlQDBJlnT5
YVxZG5M3Q5SwcgCASFBix43aDhnlPzTTCiysyyFkXvqGIaAdD1djlCAfZoEoUCnpiUW4CjpalLNL
im+CRd8g4bN2jdkabDqjLiwD0QoJ8kKCj9Jk0KTCdJjjgPFs3ROolIHEz2TiQslHOhWmIHnbNCZj
Zycb536kyKXazaXS06xtmLxkqfhIqbIpaeAhe5JwnTkTKkIMMK32sYIAEqGTJF2GEh46lqQdi1k9
4/8iA/lHPAlVHYgurcWq8bnK/CoOlqX8KM0KZuxJXDy272rAUpQNFsKA4A327LeLAjeNMUc3fyaN
P/J8l0RpDNKbPNJ6oWIc76sFExl1Hy8PTIMQdB3ZyKzqJmjNqDS8CMH7qpEgI7PfUgThBurzSY35
U0wjRAjJo7s52m3GwIzluCoAcGrOuJbylKMX3mtqPLrUIN+yCKiUsC0mE29ZbUkr/pRC9bhSoSln
OpTjkrgN9E71DHLYZi3OYcrqlNrgI3FvYoS0GaTq3DCtERTC2GIVhtmPcBmhbDuT3wOpWkUMcVta
eA0JYT0UkNOlVyViNDRktJ+CMQem4sQcvBkOVQSr1PQgMFjiXibR+qGiAZ/JkJ+ky5jtbDjvHb40
ZYxfFGm3FTLbeFiPs+FpRf/aLyBhfXlFewcHGdo5/PaUgOYKpRwHx16Xl1cVU3GZKYNUVpuk+ZXN
3hObuSFr+w7zmTy6p4t804Z7h1kpGvO1VRp0U0yEV/O6qVt6ev5M7y3n9HS29k/R0YzZ+prHy85Z
a8fnHGBcaSJ8H0aiWZo+WAomLuOyHGu12LUNB81yaW3QVCHCIjQxxNokL3UHGeza6g5pA3bRX2p2
Z1gLpDUYjYIhyW3WGeyCMsv5DfEYUQres92k3J9Ie6iNeOgbmKwJFmgcZz2u3jfBu1qU5grpzDQJ
6ugu07xaqzGqsgTrlSLPD3rPEEBf7Q34I0YvplB1GaRKRukQM7Ztz/+1HEMwsoxwftGep1ZIsZjb
tR2IQywHtFd2vNUSEjJylQBcQHv1kub3JMNRFEIZtI2FUtauiCyAiMMfWVfUQQOyqdVaI/p6xSbc
FvJXX8Vvtnq2UHrW9SPK563ozpeeiq8loiFT1VvSdQddg34bBqmdQEg0saG9KFADBhIDDRHxoGJ3
8s3SmYEpFgbW49pApmtgVPQnehJBBOyfhPUUwWwhent72v9yco6pbDzMfHCuYiPVKRng1DwV5xmK
ookjYTwTuDCDzWmwRJEvce/yceGhB7wkikC3Mj86LpuqQ3yAlqrNYjRkZnxqc7RiBBCI5kjwcFdh
5BplejZDv8ZzpdEXRxysQ1JslbJ7MWKoeoNxsuPir8s7X9x0IdtQSnY4NkniZGwrd03C0p4IDJ+B
KDmtvNigOkh14d7IhNgIgdvzemMv4bc4x3t481F9qycFZlJqBvr4K+Ln4ueWtIigJIeF3HdMkrST
tCq2rSpvNFGzI5tIoo8i+T9rqMOZD0YhbhP+aik9s5lwZfdMo9guOdat/C4oS1KP07nIFYITTVO9
QOEZVjhSQKjAw53tG+ktg18F/61ppJjSHkkeiAsgro0gaJcFidXjc21VOLcx6q2j8hKbBDhBNTYU
wr2IbsZwFjyB0phqmyG8KL1W/XiwzGzLOXHG6SPsDz2sYrzasMn6sBT5jf2e/RGG/rIpkQhb1uqY
cdgoDJUbDE+4xCqlNFB0zBnQNoEoqDV6IRE3URe3ZTiKAhfMZ1IfpoJhG0SrEHBhEYkU4PTjTrUY
Zkv3hla9jHaiwU+oVDlZChrnccB5iLp8hatehN4zRZ0YN1/K0G9Nqgwbhc+SILPHW57mC7ml97uA
2xDJIa1s3iaX99kRaWxg30TtWbDSzW/ug6DkoZDbPSOKoJr9JHoXD6U4FCm/G/wWFouTsis/BL1K
UXrill9La0YlwoJpoOJBtuTBwmOd72vL2qk34IQ9dU+iT1QQDqEEdDV4Cob0uhjqduZm9yJtOyyg
YegpPTEVX82KY19KeMBqbt4CTtaUhM5RDt7C7CthIjBeq2R514krUUcOAPxDqDlBzS9xdMxUvg5P
RrU4NMC00X3SxNGartPhnZJmXJGhKj/hwB+gpQvyZwbVq1Gg5LcGidqEAiRH0fmgC9eWF4FiKtMt
eTPILpzyweuQuYoSRTTefAMYhFP0F0U3gYzJ7N8CfRSaM43Ul2d9StOdjWwfsIEbaCGqkG3MtdcC
GMp3IKyiw43Dg4QvxWLr/wBkpJkNU+VumMl41CFyJuN57J9XeAridkE9m9kn+FvOHFwUOzLbVcHy
E71uV+b7KSJZ6UMAEnJ5YZ7BkEKFD5HTuaZV5oM5CoamnmmvY6tsKNmMieNyQHCL7oGEIsjtw3jW
a79puOHHgcov6VFLsBal/9BZ2I6TdExxvx+m2ZXM+sWcpw2hSDgOwKnA1k3RH3l4V4uY0b/2UUyA
pVF8Asp6Fe3iUuxEmykEqSQ6O+KV6vqn2oMgyy8gvAPlBdsmbrAPAQGqbIN2icONNojQxOVYZH+6
TJPeQ5Xpmj3CdU9cEkrUY/ak8CoJuOKkjdL6RSXvFKsLoBFhbVITva1Jz1vRHSp18hrBGImLHYmQ
lHmSt5odHtbVcLfl0TeQj5fqKaIxN3DQXcQ+tIoQIULzMj1V+iwnuiYBSllkaioXG9NY1gMNJQ2i
M7YU64b330vv7lWYcqOzvQDvaJEShkclR4rYhDMdHelyUFvgLokTFkYLXPkj0FK3InMljk/KEGjc
ZfIaUEUe5+ivg9/XpHjFp9g2oeYQMoFleow0vQ0Rz3ySSZLKIP9W13gGH+YdhPjGi2M9LfGhld3W
+qYOFTuk6A8EfpCj35gbpkwhGRKrIpC7u/6tIZjmgvpK3wcEbLLZPkb4hQKUEL14sup3YzMcJlP1
/hM2a+qR8qGhx7X5lAwVkW49GdvACm+Ig9TgIok/50r0sUJqXIFL2yAkSamtF03GemrAuiTZiw6e
RVpSgkxkhHdg29ZyYdPsOEh6uvkFCXID5CiqBns5PrdGSuhECpyX+xK18dR8oKAQqiW5JdBjJ/BW
oS6ymLrI6r8R0G84WNolpWfW4ZEZWyYfXeJ38lXPTpmJKsGCwqUBlJgvansL6z81QzaOsUW5Syhd
xReKrEDm6Q2Dcj4ysIuboYnh5Y7DfupgPkR/CH7/O4/19m8s5feif/5L0BQa2fjd4hy20CSIbdYS
DZzc/uDtJmDRmBpW6IJtlNJ0GOPEePd5kSLoSU/wI66BDq+/HPOzqlh+IdceHJeb4EvbVr8u+j87
ihgusEAzeVvNMp6Z1o05D3hw0Oggm3CJKQy66KPGhF8hoKjRh72A7J9gemPI9tml3SuJsJuFlCfG
/mNzjJuegwIPegNuLUe9CH967jT5vkx0D27C4swVuCQTQ6oFwg38VMWiOZddUQOlbe+piM4E9mZz
7hcVcSCZ6EjfYhz/ak3+fUJpHuZyq/YKHheUTQtG19MDqHfqiDBkzoR4gj2ls26iUSE8fi0arUTN
N+J0jNgjsDfB3LKPIDFHG1VGVFMz4FF4SdVuBXKQDhwPgJAgqtimYSq5QuBPkcrzwjgF0QFo6UJd
gVpoUxvoMPhzymxAarGg51HlPBYHuIEJSF9hT1if2aDGKj/OabIRL2DiMRfwmjhwxI4L4stwrcLi
xcRA2Kr2WEuDMCFuC1OKRwyLC2jhGRWsfYCrjsHpI02YxJl7g6C0cchx+OQUrlb/rPir1g8yPBYm
O7KGwiFtz0PC0B1JMk4hu9LS35W+fBvJ+uiZqKch4v0xWUfU6UckYz4DmJbyWJEMUVcIGnvInE2G
Q9wm3HXQY5b7zL03qdcNTsRhlWAcHehMl4Y6Yahse4III46+8P8btiiZTB4rlbBFUekPK9B4U3cE
BpU9MywHKxKIuR4a41IZ1fWbzEGt20/Z6SpWQpkWcJzg/Nm4blrgPi02B+3Ki1oxQqU/sbBGIuh0
IMVjMZ6b1C59yCHLd7b8VBDZQAzDrPRWPfzfCm9AmGYkY/YAuQYZn0lt8WKq/0508W+R6j3xdG/N
+ZwUpGICzo1hEA7WVjdkpnMbHRtimWK7ZLDL9LBpjSPCK5R/fb9LjbUoXSY4iLw5SV4dYD5jwDMh
qKDiymm7V+hN9GoFt+KJwhB/EK3HeZAfEleIBP/ip3pNMDcgyBy6Ipv/gozLIIL+SSzTADfQJN8y
zOZ1UXIKcInUPqTfAceasHKxSFioWpB4TO5RK0pFfdMstFYoklHadh+RBH+r3ITo3pGuoLFITjPS
pUm13qa8+lQ4LWZiDOAH99ipmjppv3Ra6UlgnoPKbCCkMVVlIg8f4Eai/stlJpF6cbTDp9932YZ9
fMpmV45gArbHCeiuiWaCp8Wzk4LSFQc0JI54AYkOGWm6afmhKjh/b32yLubyXzSFFxXyUQFLO1SO
cv3cLBJT2Wkfa9NPOfFMZw8rXOHzgBI/Jypb0Q7iAurVZUbu2Ip9FzBYzel/bIvBvuhMIcVjHgmy
imKFMbR9HZFJzgOALUYc9dD85vrnLEE1rckQ3fDe5u6ftbyIxqkmlEQIheQVAjDI84p6bSA9l/lP
/OxZoYjgODlHlQpnxW5BoZJAk/wRGmQqJB4NlZxHRmXFEw4bVeJK/0MksWCnPDRHHcxt6tGVGr+2
ytDDIFeSF8VhDxpsJOe4hQlwbygLQ/Wu0a6oBEhPUA3ZLaM+vUocXov6w/CY9Gnbp//4JCbklc6t
BtsIZQZCJ/k57bIw+SqeNOpNNXk8BWIEz3wPicbsiroqCTER+qx5mkDKRfutqWeVeUPfjXt0aV5I
r2ZzdKB6FMpa0dQKaaIoNBi4KAu2fqTklMQDEF9CQtpYEAzxvPMmmOJ7RcjBiAcuFHF7Sk/i+5eV
iVPdwCgEqXZK8dpU1+F/LJ3HcutGFoafCFXIDWxFgjmIoqjADUqJyDnj6efr69mMPb62Agl2n/PH
CaCOI4VgG3lN28G6c36ricMR3RSH7UgxG0OyKgO+63WrH8n4QobOMzaEbxYSV5s80MaIN7LEqNMo
1O2PLmUxIHWxIASl5Lw2XYI5ERuHu8IiQW7+q/DiOuE7jNAwHevSYe+4Q7hp/kx7y1cGjCZhA4mg
xIjIywyqkHeocgMyCNfyXATVWUhL+H1skVITSd6Shccli3G34qzslc/Rvkt/YbFrBsqM+n/+mhmo
2ilXlEWupW2Uqz/kJtCbc+7vJUMpLcsSz5/yEZrs33slXThQ5QHiwBCY3el2M4+lfDFr5PjhTu3P
1KTIaiHkOiNRb6BRkCwmJNvMgZ25+wDZCwknT7UNgJ78uYgkQlzHbBYE0ndnu7pP2rWpP2qyOUNB
Ow5hXDlPmlVhLmX4Vw34xB7vC1eC31ZLxUTIEtzd8JFQhcbLokVnwDbFp7j+yq2cl7uiOavPirGu
k2tPCCMYQXUqOKHk8JYUKlTmqeW9HMhKUwCIbzw0uObhm2DOovjHNN5T88yXbaIfRWM2ubTdX0Mb
hN6eI3jApnOe3MwFcfnL5x9eBDe9dOY7rEKeXpT0w++OYjzQj9aMskfyJSf0SUnTYwgUk9b6vlQi
Gmyq37HPFlb6rdk86sNBlSXbM/VW7VPJoOvC0So9kxZYj3QvuWFLbU+2ZgGEVjnNU/GuEOcidQKp
T1XrHJ9UPDtEi2SrakB8m/c/KTEbWY27Deu93azKODyXhOyY0Z/VMBNRD1JH5V606ZeiHtUVT3pS
kkJNyJfqZHs/HkgdnremNe7y8Za5cHeU2puojhFY5Me4Ep6rhCseD0N85CJaygnfImkuKl40zmPF
2irzo7Ffu9EE3Lz549E0ymVXaxeTMpyE+6KA5icEXYUHGclDimCVBXiDJNIzSloyFYWHrL/KJqoC
JJ0QUs4QYrR39haNDmzeWl7s5Oe/Y7Y2iMHrpxmuDyjIdPZjDYRqm7QF1k/uT2pU+yJiyPOtT4Ps
oClAQk27yFNOVeFr7rdkzvrNb4a116jdvW9NXKMTCpuc4X0FdoSGJbYRyQqebdjnQtkVHDgzIs3I
8gAi9ZmsGF9ZVBrGCSY8zFB208G8jnRHuRLXUB+gZcQB9KvKgppTM8zILLaqA4gBwZPOIMwYCaU9
NSYag1S2rWmDwTF1x9eUhFYkv+i4UpulDCwxD17Vg+Rx5JRupPULgqGp2AxGvU88Oaon5WXAgRxN
72IYDnXke442ED4WXbSdFmXrMaPBtcnOWoh0mv0P4mAdt+ZFOsUlvzAGl6iqcLZYymliLDVKbY3i
hqIaG3Q49oMLNywIhBvbnNSyRZrbB0JGkoE+X6tPDbhob5YRLfklQWTHOtikE++WSZntlaxKxysB
i13LJCGSMx4ph8mzKfcBOUKngAqsBymTpRwMHGc8KhUYs0KfOeUfc2h+MTxm9IUZ9tYmsy0I9lIM
RCuW5JHhWQeo7ULXlirxCIIbsRSI7HxaXPJl7iKLCz/FiDdGsNEjj8nmKeFuAn+MtHOBp3mkSnBg
Mhmso+AOqoc/jXdSsnIGXJ2OoZF4c/INfNT5gtOL0vVlEP6lIzY38SfxcoZeZ1xLS7FK61mtf2YD
LgEay0cAoIpYfiK7AuWoxngT3I+4IuWVgFwM1hJdlAdtZywLy4LfcJ9L0mI6fi8/OPlgfCGlYgkX
hG1jTWfMi6xxHefVVzp92jDnwAJMndS8J3+dYXxUmv1OmpFOqG8nbf+Ds7ZQ0kj2yh7wykm3Y7YL
YX4lK50wYZoD7E/xJt8ckcyvFTNvVG3D/L0esXFLsIcLxTVSilmQrvCjztDPVKBsGRPb2d7U+ei1
ONa5GeUTRbKFkvVk5SWeOc5bnWlInZ2N0b+gakMEE0KbIFhRwbs7A3V3Ge+EG2763FgHvrZO5AUH
oolwjc4ujMJtLbZ+pzM5Zqxg5Uz2Ut0/t9FwBf33KuzolHci+s/+nZpVu6+td9fXtypKF1IzCQgh
Uk7/6XlRSUlAxKKjIGptazWwq08MKTLaBYWe/MA7s7nS0HLUUO2XikTRxqDmEalaSxyGlHFhihFE
GEfiVreEp8VJ+1wW063ROGjCO19cLipSKpdN9UEUp6qn0GOVEWcjbyUjOBoMWhLh8wcdq3e9yoFL
F06Tv5tJsXMMer73xTQeWfqkts7Mj/XsULvjtPves2iG/Gd+pt4BOEZC4bySsxdgA1GeHbaOSi56
ktcmvbChl4JzsFL0J9v29MFZ2spfDp7dzPkxiZzjrGfbde66v0AkHkvGyPhvDxvTJzKUdJSj1A9w
QzF9A06LmNJTZkT3bwJ/yTjNJS9DpFk2wPwkH61LjgfwtBF+GuW8TMCDCcN8MujWBv74b0zh2uZv
tIckGmfllbKkGjnY6Fz6HmXRmiu2g3RvJD7F2AEgYpHtEuYf/VjC+JorVRdslOPW1PjYVbuEuDpp
6RZRS3QdowRJbKKiZXmgV9jt/pKEpSpwvXy8T9A0QuATqE7B76x0fzP1gRmPssDOEwGrzsWEmlD9
HMwf38gvJRHkBonJbhVtJEaVUQzXGulyCnEIowCMXIvNy27f4swHX4zda9p9UwXtRZiBQ3IZHAIS
xgLl8EzlVomuPQLc4vXLucyHzN6nUH/gJP6wKsgX9A8uCYlF5T+rY360N02zJuOF/+XPVYOQ9tp1
pKsfwBIBrFP8Ti2fXmxETV3QJcRf1k38ip9I9kGxhfD/64jE5hshzRXjtcL9NipA2iX3EhSjl5cy
usjlWRzHcsVT3Q7asx3srVJ/TCLet6353v0W3Nv8olQzOQwc7XHEOAXer/aPihFgwq9ErvwiUnHp
YYKn1oYGYXhbQYXV5KYAyyJ/bdXEM0BDZ1qCGsd6lQu3xitZUfasoKtr1D+TDTAPyKov7D+o25rN
MCcbhOJvRDCkQ4PmpvjgDRmyVt6EzRv+htYsVv4QI8TI2tyYgW6MyIeBXisQwWLpj/JH1c5PiolR
p6tIKwxWdrWS4fHunNM2Nq4SlAqtzYAUOOi4Zs9WWAXYQ4ZGHAs23Iy7yXAX8vVE54vcTZDumKdP
NmLVyH21gXk5Z+VLD9E6hw7BVNyQeLoYbvihFFQ4Q+miD/3h15CEDEIgqShpdlJHklW7wP80rXuH
jELCPo75RReMGoGS8++mxOn6/cotR9RsjAnc/PyyxFyvYVpJYRgInWAztO8cqJz/47SWX5pzFJwH
H2vqSWgMuqcOC8+l4FFRHv68AkwDov2iKN0DDorp6U6uiH9pmR1mDHiuZNVpSbWOM7o6flp+GwR5
T/JL19QU8+1M9AqlRSN1foRzsJPuWS1ib47fyNH7t0vR99bdeVH8ajdNOD44zaHtn5genR9iQFcG
kjUBMo6ucqm62TosEK4qG6NcIep+slT2OhRf9lZ+74RoIf79BQSGfE1IjgUvceFknQyCEi+TUubF
powkmKVaV1237VVTZThpm8C+UqHarVvxkfktLWQw/gKcX6EBykq2Pc8c6RjMjrRx7Qzg8yqV4J7O
/T4qMZbqDF9UnW1817iX5M36PEcm4UI2kI5tYjxwmpXbHobaIS+MfGhoYin+7j206j5pXO1togaC
mal3/kngF2IgrlB1VmxrM0NzbIm7OzPWISScdawBuEZrYgNFoZzmcDpzRm0duStZ5S9iZ8z08CPB
BJAVElUbdtW/cBNVNZaK019nn03AQl4cklGSNFs1TD5OBc7EVA5bALlUU1iEClnqMuL9BDiQYtrS
+eNG0I2Qgot+30WApFb5HsOeUfK7nHf1XK/oi1zYzrh0+Zn0yTnETvs9N7WMkn/KBkYXQHyaa0jm
I2ideOWheGJs/P8lRV4VJcW7kR4vs4cJTJh5ISRMYhHydwPfAao9frRfP36ug9NsIQ6ldRYRIgfe
Jp9eKv0vgIeP7BdtGKieWlUt8I/7lYXYxPbyNSdQwUZwz4ufC7qxN+wehN3xFvYn+pI3pmKu+1K8
gRGxklpwmdjnDEwXGkKEL6YujKHac55/NH+2eUUaE8E8gnfORB/WZxUmqaQnDhHJolR0FO5PQ8mv
OZKxXN0DC1sdR4iqWmtnSM/cljbPKvFImnNXCNaAPFv1bgHsqf6EIfpu8KW4puTON5a1fmpQeFtn
dJyOVZ/ykTZtwuw3yQjOpbtegVY6gasHBfmn3Qs3Vf1stQTIORtnPvY8gmjPzWpREC9lrSF2GjgD
AgAXedfiNgah58lqUWFkpC75bJc9O3Kr/iG+iW4juBk3bNbc5QKXQ3ABckPwLUyCZWIdClhH37RA
Nz5HOTZ9YtqOkuJRDe1JnUpwMXwnTeuZCYwCdU0ZOrmegJLgSzUI/F8FLwmjIis39B1CEqlHzW1Y
mGBnpnf5cCCgN2fg1WztY4b6TM0jwlcNT05hvGqUy2QouGpEOITvErRFSxqJcum9TbNtOxSeJAoE
s5OMySlg4uM2PrRBeRyoL4idkBpBaxlVKarbAFN5qA/L3hXsRBzYcD5SPJ9l+uYqNLzOoU7zYvXs
BNYyQ/lP56AxUWKnk8+D58ZtH65/aWhfY+OBi3bqNkM6bPOaNzvHHa/UpH0lOSLG2lb4YCW6h2Tz
pcqLrc4wVLtgj72ObPEo13CbEdegQyjWytVQdJiFdpKdi5KLzZ/Ksocq1je+2VwbY9pKib2bJ+x0
5rOjy200Mbj6oo3imB8RWwjszZ5Kz085bvLgSnlyobnLKqeoLE/JpzH97TSoL05nALiX7yog+Sj8
fqGZr3GwSjtx01GPcDZ087VP+USX2bwbLXhMuG+mp7OUBjcJyZ6hZ6vDFoUbcSoSJMe4A5GVI+2d
eqAD3h4idZN2lVTmqjPj5yYZW3zzhEYN/rGwpZvZ0H+VMHsJanDqgfExZCmRF3aGJD7FZzSxbZDQ
FG7z+jGXNFBMiuGw55c3RldAeD49E/j3jMWoitWdOySbMsNIzOYUE0cwvyS07hUh6aEoqoJoQAfB
i+qMNMdW10YnvIOP2IxIsjanamOIkEa+yjObI0VCIy1VCDcpKhMGzTCxkuw5yErLqFhjIIAtNM7+
m1uBu0bY96PU+ejpizfm7NCz+MXldC4Atxcw4mHsLLk3DHJm8xSzJIWjKqaOGURTThJEj65MwssK
fUC2DLCDuDcvlJcObDRjJBIsLmGLIZPtGMbR0LSDfsylUsIlnrp98GIz6fcrp4CrKohUHWmQN9K3
Upt2aBPqfD7YJkVKvLAxFFYxSCE5U4ETC1Jsgk1YYCbc4/h2khDw8s9t7n0q5AEB60CQG7NQw6HB
rFBNLPexTrrmLkZzENfxVXXiV+y9uVildYSaVSLi6BogicvYIZx6PmppiPVl3rati4iCfD8pdaCD
StEzDzu8T3e5qxMA1pTPMsyGDZxZrmuPCZ5e+2VAl5bFzftslDsnxGgeWM067WcSIgkJOwSG5LeM
tSsDnWjwSJzg6tu3uIcZCd5MbmY1CcUTTMt5QIj1GKd7LdDrcLG8Z9j/I61A/D3TgNV0J12hLwhA
wU4pnCTJnmwCgpsCtfgI3HM8na02T1attvMpHTHEa9WNv3ZACQLtcxnD2Ijhq638jem+Wc6qm9A2
+xg6GJR8JKLBoBEQuq7pNTBIp00YB4MRS7KRgg/M0biwLWevYO4nqiaHOpQy7ymL2f9QzeWPwSag
cZL6ulPWazDFEFo851JT78L9EEW5SSjS6dtDYmkHxvwZHEpxwPih46CPGFAZ9mtoEp4Yl8+aTDuO
Muqng+CpcVJkYnllYu+ku6UIwTKlGre8+i5D8Fij88QUkjJrtDq6XIJuMRbwT3t20/qvsQQj8KHq
glPAYeogaOzcg2behMoBB6Ml2MMtHYSYHotjrTqo7psdOW+S4Cb6DEyEGjIWQFMf+K+LFyYLSgy8
gv4xk/dlgLGoZcr7e9zP30NM/k5Hag8AZcyJ4/j1d9n6VMe4f82Q/Q5+S3bzQeIHBPdtOo72zm2+
NK357DT7xyhJk9TyDCAXfZROXH6bzMvgYNuIoGZnXWPa1Kl559EZ2RDr17wLpbBY4u4Myouwu4AY
SwcjMw9JRwuZPJxNGtUE2V7K/8grbPPhrY+sG7fd5F+RpCKM5tXSjkkpDh2ZFODjrt+9meCkufta
hNE5q+f/ZBKluumFsatqa4fQcKnwgwIMvWrCeMHVlLTrPNTX7HD6jE3UBkkkvtCxvPqZJNKOj7qf
0M5QCC9pmgVoAQGXLU4f3zyWU+np3aPbsILP8L1aM725xUyde+rJz2xtZjuT9TiFUzZoWbZLDmAp
X8DO2csASPtsm9G+xQRsjxeuDKKtsUBhxArdnVuYp5WkahAu05DMJ04ldLBmQDbDja84W1KLv3MQ
SCmxs29g6zGyChqAyKzDDsHEQZb6tgYBnRx3qWWbSLAVdeLcsmnP0B4ZaDcuLnvI6ZRh6oCUidtd
MPH+azsZxFJwkvVsS9RlPs83uxPPgzos7DH7bdEntO2tyY6lexRUC/fNdqJmJ1QhQcSC5GmvVKig
5JMZJEdYV6mJL1F91VV/nGtdXY4utR4Ewcz55wQ17xt/GAXr6aZAnJTnBN9CnKGQxUUl0O1hzDKs
X0zQE4S7mtD1QvlPEGM964H9e0PIBra9hdhBWDq1PNYP2YgXaXzCvjdHK/6OimUMnqibTJrYrLla
B82WCDU62pyfWFx4+xmws/rCkYtYa6D6rnlvmXyGpD8Qfsz65SYFWgZ9GeXDs+O/1SS0kbw2sAn7
1WselRfVrvaqY+zdgWM5yM07jX9bkSC191uv1v10YWfhp51HW12NKB7sme7kvY1JDAQJBYg+oBRI
LN5ubQTHENB/yE5zYgbUD6BtbLff404lOiWHvoktqmAs1hzr6SxU3ileDJ/o8GQL9w0T6bT5s1EJ
opAm9WYg28hnkgUAYQK+qPBpAqJgrfHRFQ8jcIaxU4ekQ52afOkJtwoNdBChosUy7NkZRVHzURnu
Kc+jIi6jemOhId0PfxbHD4OpHk/ycKEwiU20/lMahPcWWwCrFE6ESesDWH7k/khdOmjocLQPbMmZ
vjbk3mSn+Mrpdp0RrvdffZy+wFV7BrYuWJcn4gC9uJkOM8LjHlYHxBfGCwsD53k2nQcueMtAsgB/
DdQBpOhzlEts3swLEDAP2p8CVmKXwABYrrWQbJno3BvXjKmWCl2VgdYodj7mGIVGWNRIZhEdupb4
AxxHZqh/N1b7GO1sJxIqJC0n7pkwFrQ4I+pvZqlCtY8qdGNCNEdqrWLu4MrQyb2t2gP1U0frkeKC
1hwWjZHaYPdWQj6mGFH9fyfgfeYDSl/ssrGCQ5zGmK0/Gj9+tWPoSKRzfn7nd3zOWBLbkusdEbHv
XEpSjaaZkKeUzTtKJGmzSCk6AB8irgcrg4Ujqk+v5miQkk78t5QkT5sZ6UoyMsRZXI4IR3YJpGdV
uve5+SvwEavWcUCyZ3HW2Yq9ltS2ltZbGxalx8nSF8VBXST2+Nm0X+RrLuPOXap6fJ1b0vNJoa7R
cXUYU8qYoFfC5U+qSpZqQZyQS7wVmVdJcE2kNhXUoakmqZ4qFXTpgAEjb+4jwAhTUEEXI08LdkAp
KqpWfb4W9pvGA9xocB2DAKYhPirV6VKLxisHekaotRzHLORZ4CTSlzigFJYCnTp9GdKPKFo5E6mJ
eekZqn0CM5hwp5Kdi3rbQk9b53zwrb8ET5G8qdEkLMrIXyKWlSBPYASbLs09mpkgup2b5fQH3ItP
+EbPCV92GAnwtbjffOwqSEHiGu3gRCvFcYbOihtzOVQXa74F4T+Yh8vyaUYPleX3gIJzvoFU1lvW
mxrB6twl8KQh7+eNB7CVTRQjCpyA+7OfqEeC6huOfv4WoHySD0WZ0dxDlk6RbdEco4GqsIurxEFL
7SfgKFEBdWcQcAU3COZTWMBYiEMGjRUKoyLPz1aLSRSpi93ETNgRNJBSd1lgoSzZCMth4xJ32A+n
CUHDRlQ5WOGICuWY+XAZol2yurrk+aE4dfRDVB3ikBAnAi3h2r6lNbN/89W/ML/H7IMGbEmuLLrB
ITs0KHeDQfmTTJFfqCWpUXSraHgWcFbF9qPCclAvmRQmui3SnajJDYmZTucJd9JCiX8NZgZ1rH+q
luMbH+9oFa85DdETijOxjGldiycE1f41COl5mAAZ4h4RfndSYZca/TMiKUp+DuepadH93zWS5Pp0
oYcxm6355hAWzUN/bqbqt3PbZSyuMVGkiTrs2zzYSvkyXQeexk+twBIr6OV43VONkLDhotg3+nRQ
I31WqaFtxMTUhTODUaAduYynmuuB7IucGwE4AHnhKn/m9Qztr6SxVlVIeEZP4FkyfmBIBpbWPNVR
Vm6FYCjcpcCiw/hK3i/R9ih7eMjohEZmDMznTie1BEZwh8/QB3egDlOJ4gUdcl5RVpu85xLvrW9i
9mlQpsEe86SFMo3Nn8NrO4IbINGwwVx6gc2HD2UVNM+BYNoKPQnxWBSRgt5kKXA3qbbkMmTBd8kH
A1EsZRD9RNb2uogwqJdk6CNncuxt5rRe0u7kvVaa5U5D9ExvCd6XjcrgT9tuq6Uvjf4PxJTbkdZy
1CGyR29Z3yVIqRnoOhgDzU8M7c7w5wYvGFSd5uoMLofwkUGmQvOqMN82fF74ELADsSfkw2WY+3dO
tZkHDkknxUsPO+OMu0+CrA4acjg1gHdt0IxMv6k9PyXjp7A+tRrhqBq6T32s7CvCHkzyYUbnLEFo
qSbnp0jo/vRRbPXGY/KROEwvAl8y1fVt+NZaxkViqaP1TVXT61yrC1u75dR58mMZIPqiO/rzV8QB
XxHhVzjE6VC8qrPJyGtfnoN9CgYu0AnKYawkvmV0fq283oep+aEO6nLob7ly41OiJJjlgp180zjt
MvPIcIqg2+fbm2GwhzQSgtG6NXWPWk2SI0R6ylQZed9C12Y24DMvHP9FN9dr+ZP++0lKknHiVyiY
tN+aNIrzmEMS5Iq74il3XBOKfzxQtJYUG/kP8J1EJGHNA9uevyEAhCGN4sU36UhVtnbfH1Wt/a7j
Q994mn4gineh7rRQrOrY5yPH57oLvbh/Ck5K0q+ieZFmzrYuPlsz+Ez6G8VgFSJvRVmVKdy9+BUW
yfnxNh7f5Y1XnALSdcdpP2mNV87Ps/YoGy+K2k8DxSeKoQV/8gpazRXymVFnSCoQB6LZUItYsMga
a3NdosKSvkvPSVElrYx6V8XvGXJyy6Ulu7M2ITkxYijhn5rjtBvw0iXFs+1c2xl7g9p4Y4jIrTVf
ZvJ1g2TTEgNVpEdbb3YUWdx96Eudu0qdsCJZ08pGNaXqSCvlg6JsRx0P2KkqKOF0t6V/jWr9iq4/
4VimO2yABe2ZEjCtzDvXPdQ+yW++tdfRdI8SG062UVFubIuYSoWIQJ5qZ+5Xjeh2ysT3Z78EkFZU
8o/xQ9AT2mkPW3yrFanLOUJe7rmIrtJxlFoM/4nkBCZRbBJQnS4nhIqEauogA9d9Etwgwyr2xcry
BMs9fzz5ySFHt2JBN9fGq2Ba6JCUKbMOL7SR37zqSd4a7y3CkLzDmEuyuRuCD/+G/qIRWBtp+SYM
hZ+RpA8IUcOmiBIEzHQelXvEq1JpVxHnJHsBASdFv7Yjdel0+o8SYR3XHj5ST9ofnxL3r6CR5NG5
jzYiApW+UNJMppZaoPVYk/VD/SR8nHF06k1KI0ngPORXkluXD2wAXgvIpxVvosEE1K2t9m3CRIRC
iIspWxp1uRybhc7gg/pY2lBofqIHbye4ifTB31l1u+67xJuhQpK8W9oJOUJxzeO4rWW+wnOKWxdg
VQrcDLz2lfoWo46vJJwRCM/Igq2qz8SltCtly6ZHHc2S2JDnAI7WzIz9AIqcFt9WiRAq+ixLp18o
084ZmTqa/FOyZVFU8Uh+Jp2/aXHQZFZ7scNKcoaHEY9zOBhYHUmbkn44lBd+onzLT3tuF6+m3lzr
iUmSuDVSIqRc38Z1nrekkyMHDykILmcAltlHPciE99XGApo9YrbHaoxSGVsqLi2/+Q6ykMyHh4bA
l5c6pXwKv3CKX3yLh1xGCsgFFCo/Q3+Rm/+wkTqkl6JbAa9JSK0hSwTs3dhycnMLBIoDtH7JQhpz
5vv0WtlvUh9fj/5toRTB8wTno6secQlvectu17Y7vzG65TQFhzwwl30MUmMSWca7zVgEgljq5EZD
m1GZvpyU8lJZ1B0WhHMAeoU/I+V9+LQYQjkERv2q1BmKL4IVCYYakuKncdXnsuUlEoiHcKV3mrFN
01XSF5+BabxnOZSqQygLF1fQeEInctAmerojG5bBGv187d+0zmZIYJCa522f5Je6yzZ6l76oprGl
ChjC6kGd1Us0du+A1ksjEisKXBGUmouasPAcIt4sW69BqW5q3/a8ZHIKCm1dGe6mDfETzAy0yJkc
dntkm//KmsnSIugpp3fiVkCqtemMRGzdNVtF37UsT05yq1Fh5EwAvcpagT6K968FWwwkjUPojvpW
/Iyuu1H805Rj5eCJ41Hl7XeROJmA/8kYr4x1hpS+aSp0FfcmST5cvLw5xklXfCi2joqL674wq8+R
RlrFYjgzcyNEf9fvARfP9mi9TnSI/0Y4j6Qcm0SGJ6Q2Nwziu9ElLCXD8d9/Xgwkblx17B2xe6vh
P91oVXPPqw9fsfZlsUoMSoK1m0WusUNa/DhE2zyntqF4azIC05pykfYedtAqyz6qpntHN9Drb6Ex
M/jDxpavINy6mK/D2GydTAO/gl8psmMbNEgoSDxErMR17pgq0rYZYWK7GuKPfkjOM92+iqodTNaf
GvNrwtvuoP8nwkyfl2K45n958NUrnCBH3oH8xN82ZNpDpg5rudSbcIdIRdTHgKMH0BfDe+ST3ZaS
/wt2pE4ODj4BdN+d+ICwr61V0KNWsqb0Iw98XhTKZlVxnjKqstdtQASkRUGwEnJl7kt23sRUboZ7
xvLduizUoMtP+oiaU3fuuQ9ZlZ3kgj2TcjysuuSR1N1qnOjHVXHIrMMWd5GbHi0Je5frQRfIay/C
Hql52TZCHLsGVc0LkLFhwduwLyeOT/ntOzUc3KzaJnb2hsxtRYDVIzE1yngZovElvwqxWrbpXJx7
jrXV0JXpxQFNcFR2hF98Y0CH4IsWBHrpgA1hf6866zZESwkVMPqoqMV0FJjQM0U3vWpaujKocQ8V
erYhE1QG6ErDlID8BYQtnZdj+7D5Doynon3LkZZWaInqNn3p+paFxytRqPDAJMW5D8rnMVCvNnHx
UBoKDP3sPOOdb6dhmTQjlu98Y6owILHpXCMn9iI+7U109xlrzEL3/Iykcj3fdLON2oFrnCT5it8B
AzFXQZATLOWgTlY/+Nh0bXU0QO8KjFuWutYsQmrwQOACm+dlEVDtx/UW+NLSWikMSwZkIWUnFdRp
6awVxz8q/AMKnh0dLIhAix2kaU3QwLAeALNKz+yPUIW4e4lYfgwhLI3zcGRSy/wBGgaZVgHhZWyx
cfrXIM+aYkZ6Riza1wSbaHvESRiAK4HO8lrmPN/Wpe4jHpXJa5xb8WMXR8AappRnY6q8Q0zWl07Q
cmOLD+wawnU9pa9wVVwcKqjdiIbJ58bSUc6SdmH8+zOTZB74554OIvnL96RuqtFeQrWcRvVGzb74
nmVXEBVJzITW/TbpF50H+XBTKJTzyU/lolZ9yFV1WIeBc2qN8RLN0LxqvDSZweVePVq71NgOGUTE
t2Jaz8xbMVDfP3uxprwo6rxQVbFqashwNUBLEK9M4jwCZW0Lztg8SVdl9hi43pPmcxqHF6CctyKH
taddDoFfjNq25zNH/coQPBcDiamszhWDWLCLguIC/GbH+6zWdgwfXRO8hLb1bem4OyqMQSWPVZ1Z
4HlWJTCQxgdhlVDiBSSJ4vGZvBtFSi+drBZ9wQMrsQMFQAA8pafTOMH2lDB40LHFMvJtVCW/nLsd
s2kl8+JcsZf5P1NSMmwV6G7hPfgYyb8K2EL0RMcOXUFqnYzx1aGTCCHSIGimvtnzt+hcj3yfghdI
j0qvKvKPiAADN37rM+NHamvs6BPVE4ROm/04k34Zjx1kmsmnTfqyJlFwfYXBsiO6WdIvFWceB9q0
5kHm6Kvy7z6strrFwd28RzPhbHyxKDobCgoPtaBSQfzxjxrAHv7CfxSX/YvkEJA0n5r6BtyKmko7
RRVHqYycKccXG8ETc+jASjWl+8zq8fAnW1VkhueYp3ok9bFQDkVirebqKkuG1Jk3BnBuyL/AAHTo
mnKA5hnPvaCpAdu1ATU1Es0eY45vTLiJR949GCLrZljolKNz827lSdar+UrldkVpjIknnV8UpUI9
j3yBD71BcGBXwnjVxUlHoBoZ4c6f7K9OiQ8KH7kiJ2GINFYwLSXPl3ZHNx0qQltDOtVXO4MoncSq
1xoagDAqEOSgTkRaVBprPaeQPJ4wCz8Gkf27sEHV5BIq68+GiCeH/dCBH8skmaBQ5QK1aaKvUvVq
N4bB1hqYcPKy/7IBtwSHaMScqJTqMuGaaqJPptSAIEm5pnP+Dmj8TBKi6Q82HzDcbOVolSSrJiHI
oa0Ao9lWa4AqmhGKEXstelem6Smibfjm/vmwMdpAsNB4YY1HdUwZGVXqHBwVLqU/eeiXHfoNp+zw
IoywDdohE/3WtUPgwIBMYSC1YkZ6ldc3J9cw/MRhg1FYPCUYH0xMEFA0cEVF23tZOa+kkA3AxgVU
5xvCaEiJ+yj+Rr26DeJZHxISAECQtiBpeCcRUXWBeeRulC9vYcMD01Bn1XwiJzD8MF+6qbkMyo1B
HgvwuFrcpVEO5I0FCvJIeoedJ9+/EBj2T+jbtBeOdSsXG9lvNwZnEVU71zC8NtrxKxRZujZLbFUs
vgTJkPGkLMGPG7TGrK8LE2u9X8DqC3/GXab23kCAhaB/3BLR1py6VcTdzMsfaJ8Qrx4WEuK5+ptj
YZa04w9d5u3D+wBAlvqwGHCQuXS/2z76DA2/qk76xPg5df4+yVQvCYgTAmg3UG0wSLNl8WH6Dw6y
bnZP/EHVyuF0uDVgcu0w7eygo7IWfd0rV6Z8fql5y4K7dCDORviaROY50E9jzZoE/EXui18aS7Wg
r6w4NgEabBEQZGKmW+Av7DNB+OX2/cnmxybuMiJfiui6CJ80gNmIyyGMEBcGgIyR/M3Fxc3sTQdw
/T+Ozmu5cWTLol+ECHjzSoIAPUVKpES9IKSSBO89vr5XdsTM3J66qhYJk3nynL3XnhVmB/+3loj2
7o3I580seAmqnDYTX4YUWcaXlMqWvpPyvwk+TjFv7MGQN4bat96NecweNB663gQPvTZ4A0dZ3GvG
xjDkF7h3Udi/JW2I7i4DzffbgrV0ys9IFVorYQmgyyFNJkyi6CR+rMSqJRa/Rco/zfyW9id1l87S
ifOCw+Jn98ORVhlJCTliqcGjNmmHiH3yHk+WS/HTIpbl0J+HByXsPY0u1LSgxISIwibqE5d+h+KE
iiLB3qdapJRihIv+Mtq1VkfIHp4LZ7GA1Xy2C6bPzGcuRc3/7gC8kobg0PBfjibhUCO4CXTVlkOS
Hm3VrIT0RtCFXG0GqVl4XCX8ymqJ+Hf4GBB2Z2P8Lpt0rvoeOMlofedB44UBogseSw1DiykO0Ca8
KHKqGo6CI2uVTGjOkg23JLNcZiT7sXBOgXKoelyPztFBM9lyf3MZNgD8E7pFtiuxrNaq9BdyP+NW
+4YZsHL0ZdPV6euiC+F0TeiedTKDApN9cyCKirZ3eBS5SZKPcnbVk1wwLL9tBoWef+EyU23xgPq9
lH6WLd1IqQuuy5LdnUDbpLV5ZhUpkJg5duXalYrggO2ZOjqu/pJZNP1/C/tXZYFJ8kZHwAYvpJhu
Mw9li6e+IMBJxxQqVXt5JtRoryvgOEwNg3t8QvlFghEabSuLXKd9p6ZCHMUbDLFe6X5ZqUHeIYRv
0CjSlOYV8ZE4pmMtajkE3whv11lW7NgDLUm92ERA6nhMEPnRzUXNnDf3HNTBpLKj8BnyCK5ohhRA
9QJxRu1ArKEzdsgxpg7s58FTgo8lODj6PmWgOloG69p5VH/JJM6A2Ac6Vdway1bLmdrGNDJHL6JL
XUQN0x/dL+isWXqMjPKs0jgWe66Z81yjpa4KiDWKaOJMCLWVctM6EbUWJMe7aBOBi3BtJTronOZL
CZ8ps8ipCLc2Q1/Neqqt/SMqUMq+ha5l1ByXONnNk4pu/C4jiDU5NWmBr2NDoDtT6uo3hazDrGmq
6D9pykbFR93FkSsup8PHTOivdozDWk3FLY7mZOyRfKGwp4sgFZuWAeqscHYWVCDDfAhcqsAETqx2
lO1V96oJ6onAgFpuY4ce/yjMQlqC70cIo9z2L2s/uJ/pAuq75AioKMP7NP/Lsqthqof/K7qgOVFC
igFhQqAX5ThsoV0Q7cdqpBB60oQSHzfif8vwVzH3EoKhIKMJWNFJvfMIsDrIxks3WacwcCBQ7Pnj
YbppscKsM9jGuTiIUWjOicwcmDmQdc8n0mJKxzPN+9j5YrgkPncfETnbcsdwbS+hy4KLYRqzCy4h
9D8YVYYcaDAJlxLGrFl7FKi/wgJ5SltjqWuwPk7ZqWeSEwJJV/dOIb+rXUA/vNmUAKkUhdCYxqCT
56wXpjw8VcI0kKFLX8gBzNgB2okfM4F4oxWK7cYbM3VVVReBGkzhFPJFTNcq33NF4HtyxJk7vAyO
wVFFulE0H7iQc78pf/mKszURJKIQtMypiYGQ2WZ7eWFem/mjdMgUkzzzaR8wDxHtNdFmiyl7tLnc
tcVHR14NW7fY6oXsgaD4tahUbIxIYK+HBpULgK5Bxi0L+ImGCaVwj9KIsgtuHT3nWYhZ0l8k6HF/
NRdkd/DEoYZMJtStzHCB8Lk1JJA8ra9aM2xxCGq8xlO5HPVKOeFb24pbIcp8LdPuRmjdADwgRqiP
aI/gfxV3WVbwivDeNb8zeidhHmt++Z1GCo2LjPvpF7yg2HOr6DpzCBR1/Twj/qPvGd6Rs3MlqN5Q
fk+ATGt0reJDj8P4hXBcQGXGQTpSboi4vkGDT615kaRgafgUBjfUEqKLaAkG3cIaME5bAeWQ/jCs
62W5L5H9J8JNTA95Kv2wuJsFQlVWquS31vWnICmU/R9uAQYSeOGTB4NQ9OYUYTzEOWB1+gz8kSk2
VeYI5WbJNT+wxct6H3oOShGq8uics59lrIhNGUJ7stf9BCkzebgIWYEw3hG1qMXf3GjHEHrmV20Y
niwxFkrpDrf7KUP0gCBMB+G/zKS3N+1LwRGoZa2ifBAeg2lMz6lxEXJ7Vr3S2GHNKIcH90AIeTUJ
jWB1mUQRVajKUWHF0lCKLcy6KCTGkrMyJTEVHlBd9s4ITv//ep4cc6oJqseslmPcFKtBwmdI77fn
tL/AlzUMujv6rjOvYjkt6BMAwCteGzvB/2fsFa5HJKR1hvxs1PpvVFW/LIO3vmKMvmgbXcF+KEqx
6NpmRFg4zJ/ATfHJ2KjKnKaPAWWB5lIz+oUVree6hRtter12agoGMuUvs6VCty5JerNa2rrho5He
Ai6NguA3pg08A8mNH3h8EFtgaNBLNKDBxuRVwuy34gwNeYOtB/VCQM3PLI5b0/u6tY0V6VrlLxND
2Iyie5rNk2I436HDQ37KkNitUMyuM3DDHWGbluF2eceQjFzgVGZXHq9FR33ntvO4NpgyM8szrWvW
Ie2KDAF6tfy599uwIpnwxkNKfhFPODb0EJZwaPpGZXxJmE1qpz4T2CqVqNSidRgx4hOPZCJSxnGU
cKWaFmdtnO064Spr+Fyl07h/KIFd8XnhxPxKYHnYJWsatF0cfDe9wL3Y7SbrHZq7PJNImthhh7jf
zaKRED2jjoN3E5OlQ7z98k8R7Uw5ESMJphdqEv5USneeUoJcyq+MSXm8sI2DoambO+WheK6qZ8/w
p0MsYrCMQjuTwDPS1iG9/mTpH7bTrYP4gWTdjuu3qa/dCWZHYECCqWlTivK/vYbTVbLK3YQoDQQC
ijCDkDqdJzZCi3eKVFo/TjkT75AFe3weXm9blyis3yut2c3qhLkGjErqWZq6HugbS6OON94f8fk5
+YtKCxY1AGI7DqVctJgzetC6dImovDI6fcwL+o0UNx/SrN50S3lNU8Tdqg4IVGdWPkgTYuXaNVVa
3LyuLQM6fFD/xkbZdFnw1hgOKCdnXYHWYP9+dIBdCAcMa99JMXpkBgjCgS7vlrQNjsdMspDftPtc
RVVOjaHm1c4Ropkv5A44ZMn9GqSN/Tckt9EcViXDFUPB3BMg5WMOsinjgG3Gi+tHqJ4sAEtLKO+b
7qCG7DSXig0/Z3A0crl1VGV/EZPbLiSvFpVLZ9/UU9ZcUQzxA3OLFAYFYlB17zV53s6uUX1nWvYy
IkdZEX1N1hdSFtvxlHCyh/rhGdO4T9pxSxroMWcdyOBnd5wN5M48DqzO+RJ/OxJvQj816KhJeUnL
71SCDJBoBGKF40cnT6d5iDdsCAVWMerDLYdWTgMaPscRZ00eHucupNHeHur6bC5gA/J/ar1sVJyf
UmN/iIXA+uxpDRiGAr+RHXgieJ0HdWuTIsDibpFfHjD8dXLQPNUjEsjY+WvIdmmPyFs+2//X+ljT
wO+MdGrnTWewNIp291glPggS4Vzow8xb+g/QSuLpCQocj86KpphGTGxm2V4Vzy+ScVIj6aD11imA
sTG0WyXKyOqqy9dQPQS64ZfjoWn5+xV7KQ0VOIK9RbAnNg8hw+0a/Igz3vbEmf0x6g99q11pt4o2
ZBldJDj2nHSodZjwwszHK8fUNbzf1ZwwVxxuo4p1rfebFsi6pOxNbThTWmLtNb9t59jfnJFcc4PR
UNRifgZKGWLLuwy8uELumiBhqZH7dpnsZeFZnjMGRPYlx23BL1dqB9uD6k8Zhzna09G/24csq8AF
cABH+7jC1D4dhZ+/S+T93Fd/zkD4c9t+lBL2YiGrohDU2wjUL2RAUWsO/jSa3ty1R80eyKrYxZx5
BVZBpMgyw/9s82ndzeohVJlu6rMLw/HZgvCwEKqU9q+97ZkCDniQm2KP29Hg8RUavyrVvF59WBMK
6+YWZtqrY+U7YRkqeVoaieKWLszkvOUtGjG6jyC5DkJSJwropQ+usfJraDR8Ixyh0q+CkLH7C1Ae
FGgWbPXd7DhRF478qlvpoTP3FZg16yz1D7PHjL/pSne61seQ6ScwzbWxKS4hPZuD3O573wRWtkqO
DnJHRNQPbRtzx/trArXaeivSD2szkgM/bFMy00krGlxAfz0tHgCqTDdcRqoc+jukSu1Kdzmwlqmn
4e5pXTI+ihcirXGVQjPWh9dWeZ2f1ibe2fHNyPaMyWYiA+jKuUCImAfhUnBgZuyRG+sV9AqewFWw
E+5nNCct8vKdo14VXIY7VGkH+0/+q4Ec9n6v7JLAX95S375IPu+xttfdFvilvApPRnMQMyBpa4f7
COmB65DUSkscgCLw4ehR/EVnmDbo7JFCLremvcU7jluMwKrt3Lm4TUseAaKtyOQpsUBsovMQXcHl
hgR8EszDkQw6hzu/FNa+sfFsr+r6UMNNV94qelhoOvoVWJQW0S3TjMCvtBdkNDLZkobLbaCveGkx
5yG+lrd2t1/UJ5oCIktpuej0DdaVs2nu8SUdPeWXAazpReGFKE5pwoSE1cyU/HDAOfOEgwZNl88K
2hM93mejnPUHKUBYU2DdFjQPL8QHa+kbiAkCTXGK5NeRgOJVeg7PdKyIqSo8/bPQ1mii0y3KCT5b
WR353txtzOGptF+4rvYOUomWMiCk8lwxf9dWw1ajb7vQwL9K+It0TwBJWePxnGIdsAjtQ40VwXcm
05oiz0WcVJyROCGJ4XBV77TsnezMHDgO2XQ8V1b1rr/ptZsaa92NvuEakQDHQ+fc0KMk0zHonkXt
gwAR4UfCq0L96bUj9ZhP18iMEcvQCIJfSW2+NYerg0ph4Fjm8s4p1SZiSrut6KYwMqcYC936Qztk
z94HSzdKCMdXI/p2N7127zpezy2SCkyVHFC9iFM87Swe889mlzyp5imCMuYiBwxn6rOD6H3p/6ES
ANz4qf+kfriXn8xfcJVhVqBQjVWPq8fwh18/0o8F8OLm9rZtTo6EDAcxhWcG6/J76lfKU4MtydB+
pJba0D6V1W3BqvXN5jGIGJvxVfUq3mSeUPKi+C3B6Jf2w9zx8nfFFnGAxJFweEMgMtgYx5iPvEko
SHE74N3nRjKR4bwckebY/0tyVwEc6Cm3fB9up8YV53dveePTogVqaTl9OYr4Q/Rnh2CXAMinLCGy
kR10zzFO2wrJQL6Gjfcm3hdUKrr4ES4mTzua2eKJI5UHsAbt8MWFlqg+tB2fQSNTQKhFvAVyCN/V
j0vPUDbwNBrtEhReEG+MTWW/Fn8MYYp0ayh7cF2oZUyyttgsXfpCi7nS9ryxwU9xcRifcvVyL9ir
XJ35Cd9+fGoGgu31PF4VJpiHJADM6PHexP2T51tMctWDdih+Bporyt7GL0arnvIHPKXpkqzuh9ek
xVx0yElcjhF34lt6rY96sNfnwQfRlIr1xjRewvQ8lWj4wB97cbhNhnMRe9Y3LSuGBQctpp6AQ/sx
R4+hes21GxQoi5lEQLxW1p5rRJDTC+rCYnaNT8U6NxgOSpqyL+H8QknZevJ0XhgTkydLF5ZvxtOW
odh2OVPrqFCYd29AlDIuzDa25dN51EtOyzca7M4J5UOobxr5ms8v2XQJpKsiDsxwwbRbOL6P2k2y
XuXhlf9bkdYDU6e/j/aF8yCCg/hYWvdgeK/KR6K80a/ELUn8I8MvCCWIzPo7HwKL8Oj2C7wWdnsc
B/dU4vAIQ7sfyPh4EOoGMYeFarHY99b4bthKeM9nXvnNqL+k6mua3xamTpqr4a83rzZP2LyBmEF+
cwBhP6EE3E9Us4RKL8l++NP2bGrtkX3E2uSn/DZQ24R+4Nep6/SPuKT9+1FPH5H1RH1RcTm4v69o
pxh+Frpvm5tQfVdZkWWPK5ZJR/aiYWO/8m4a7YETI4No8TYnKobIlXYoo71derSoLeUOfihmjDJ/
x76l7oidwHurJuKnKcWCHS8mEIYfzWtlWJWucF0d4tPi1yyGumt5xsfOz1kAFX/FCYfCBJxNEFya
L+b+2r71mm9ebP5NKYiNCASiL0NAYMPlfALW9fJbq15T7jqe8cBVi7Wl77vKjxN/OrRMO06K4zEZ
VFFsS8SuuPE1J/6DHOMdajd4pmH6raayy2I6k99aUxFB8Q4vhvaZ9b+lJFbZ0H50ypffTvs2YdVf
xh9oROniw9TCXsieov4Wjjds+Z28zy1UPx9GN7Ne+r6suE61j945G5YflHjNFsZBx7Eee/L7wkic
ZIoeI+2q2lSsgOXKfLOlHUu/VmzNwgtP0CVn958BGPXObx9f8o++2Q1/xN4TexGB9cFjEmxtFMVk
cK2MLSrKB0d+SHlvOWHK1Ym6gxZjQagB5L2tsh+tLUWG4g9QGEDQLW6VrnG3fwPZKS7K2wglB2Mt
SCUv3FJ2xFvjwNpl0v3cDt2hGpjFezNOJwUk+D4uvoK3KL0W75gA+UBg+CTIUGfllr1LKL8CWpxo
hLY1cG/EBQ+e9LB/xr6hfw7FtnT+IhN5+6or9wvRW9jf6tWbdq3BI0W/nPyHdg1xP4xX6g9aX/tn
RtmPAnMbvfPdeDVTxXVONG7xwcLsUrxQ2jFn4MLOWy4lbB35A7sJey4AJGQ7J2ODJRUjIkjMe1vA
f1rL/abP1vobKu9VqK7opGe2x4C2F3cRv+NJ45nUIJIomKeReK0vrCBMuxxmTCQUEQIBy5kh96bb
G/I+JQpbOuL5YA6EpJImARVdKVm0ojnXHCc8GGKXZPODI4UsJTP8qdxOhzr5NxEbr6ztYYsMDRqR
o2xYj9PkQSqB8YJcOzBA2WyB8CbeyLCd15BC5Mr6kf2xkSWOF37mMOfsVfKkmDkFO1t3ISnHbvKB
aLp4WpcRa+9bx8FvtRBhhiyZvYy26bilOiyYhk3GhVk3v9V+saWtzDsz7xNamgwdvoufZmddmokX
1SNypzPOxE6v1XO3K/qNjMcLwSIgPjFHiNNDpuOlY0LgGsGa9Amm7pDsC/uKpn9GqN+77Iq2cuih
Oa0GRlTlNp/31KbAWSlN+5duy76UQ8pOXZ6Jif46Bg6v+A7sxwB38nvSsKPQwkElTBYSSC0XGR1H
2YRL/G6TWU7dtxt86NeYMBD+3Rgc6P+XudV318MLX7GEWL3H5m1MxxgwyKZiWdHd8mRUHFO5I2Zx
IwhPJoqlctn3M5PIOTfy+hEK6JqN/4cSmJMelXm8qmj1f8nP1qPIm0lMVFz7h/Wv7S/MPII9UVvS
ljfKKLc632497GKfj0D/pIZa5vOwM+Lgr1p78r3oEJW+2l5VWr7ymWKw+XpG5+J7WdX4crdW8wY5
xO14zTGUImBhDluvaPrl9FKfBLc2tIzob6wDFfI3r6OPGp5wufltm+zNDcM7C0Q3syBC19Zs284l
D332jNHY5PhNolPUIkbEr/1CBXSQ5ZPEe8QJr7G3oA2Ubl/brroGzFM/0dZw9K5euWrliogIcY8Q
TG45ISA0Gml18+K7wzE8z/Wr8SP6wxzZkAuqR+WnjC86KOK/7MlsF/g/j9HZLO/LoffjfUh7aVW8
cxn9/Ku1XPuveJIS9DPd+GL5kRVg2XP4YcX87r+YdtkcScnYBLHrW7rHKp746uRT34Zb68L+ctCf
ss3xxtAuEf5SApVaGDDbkrQj8A/0lA6RttU+1We4r4CB72GgyHTbt+iROAEwqAPIpW5ye9MFbzxd
FRZRapqBgLVnOX/09oN/IGY+JY2nvCto+fHKdRcl/TCUL4uTcY+9AXeohvRyX5Ew/oGw1IFCZmF+
3Rfv5iX+UfbwfBPdp6piFwnMjfRLqaxvF5mJ1hYphbwpcr/iIWEyW4otmjMAa16N4OrcF/dewY1G
oB+UEmpsRJcst2B5LW/kQYHJSIDd1zAetc8gvDMDw1kRlSCCHnNxL7ZSxE8cONsU3zO9OOT1AXUS
i5vanwgenAHXHLSZG3yq0mvw08aPMX6g6XCXcs+F1tPvTP1awmdUYe48O8pXY10H9YsNcE4O6AqS
9sAfjtp7Fz4DDvK3FEIQwXVYdnfsjNGB9xWrbE4Tg5BsvFbUNEH00ky3gTtGWAa67TdbeRducRMl
GycmxktbaCNR9wUVW8OwsIm+sgdnsypaa82x6r706iRlm4a+cuARTJK1uH03dnDBaoO/vnobrV3e
EIm50h6gKabjIBGUsgqQfRn7gQq+vA9exwXARwJcqEHIlULnrbT+I5AsBaVT543KoVv+AVQRUk4T
XWNZfU7dmYlZj8eYvCALJbP0QkeoYIAuutP2Dk26GOzylxCJY5aEekmDNsKRJUGIj08t/VRJfhMj
EtCK+UTw7XuT7ssZj0rFQ/mJGm1Nr4UzKfaRZi2mYCmOGgeUc04nHjQpQ8iZF4h/YrKA36XnJC6s
cvG5xC1bPFL8TJh2BPNgsJP9SIUvJqhMDzEIiWGERBNA/MddB0MXIlAXxvfYcdbMeOH+YQ4CV4q6
jrxZWyTBCmgtsNOZDoCOYlKQr5jKWjDwdc5rQ7pt+vjGxE6Y0NAQ891o0/G7oJposoXihdnFQBpw
tmf7LXp0FMKEMPu9wVbLb598Bo3Cvko3wsBPQmoVcpg8XeuBO+CIE65OhlegVZADv1V4dYDT2+rn
kjyp5QiDlh8MkvlKDY7n+CH1ZyV+5nTXC/YFB+kYn1aWX/5Z9vsQvHGZnfy3zm7sZcjEET9ikhT9
sYTOMaJmGmwLAFbGZjb/1p4DgPA3OqD+6I1b1WufcQ6XPdIfcZ91o+UqaLJV9cotaMxrkhLfx8y0
VCu/TcliohFW4NuoSTWQhylb1w5xNZQ+SfVXZOdZ3w0lumpbOaFW8/vOoLK1VhqGGS6oxnRswkwi
E2+HFAuyUPKp50jGY9KM7k7/NzFYNgYHZROZfZgmleBwG1kqBfAmXCoifZ1dxIEc1ZnKyyO3zj1L
dCwpHCKb2AeSZgp8HH7FIb9kZQh2ggWRQVWl3IEksGL9b79X8hO5y3TLwhbE7AQf0/4TdmT2Fgc5
DAhKe4SHd5dC4pCoTXg4cC6O2FN+aZQyLmTgiP1Ll2iK08ULaX1Im2H8NA31JWUDmDN1Iya/csZw
kMMu50KdOMPC0f7/+mXj3BdidxTn/P9/Ze8Kbq5F0KCWu9xFndSixNjnnWvDEh8VZIHBOkOFpNV4
thDXUI4JoXh85bmpKXTVi+Aum/3V5mgnf2E1tah/Lesa8fTxjArhIGb/oMemh+crzB4zQ6sFmWO8
UYMT2hSUa9wBCZPQnBiPhnjCxcoZv/H2TOaO7/3/aI4ZFtdCqAhwOgxcah6vvm63OB7wkXE3XGEk
JvGwlka0+4jqorWKHW/4g/UihK2knK2rejwL2V5L4Cl/C1u+L5I1xURKSNqRh5NlNaGDzstDKETS
6KgBH+E6pEMkN2w5zr4e9V2EcqJz/obiFuGxL5tXZ5r+jdFyCxFEVepANaYwkjH3uRl6CuoMiUq1
K/VrQWKLOQl/ERWMXZxCo3OjJPYYKSc0bSfEYAwezoPVv1ZgYYQOVEFcVC/yv5QGbxGqUPXR0URm
/yp8sbrKpAQ5I9JmLgRDOPHtRIKpRd1X/Yq8XxscPQq9VSXHR6EQFOPwElq3oHNYmOml1E+zuzXl
HxYpXRXxcCGiN7snuFg2EZzHsVvk6rrnA0+MODH0Lilc7CqBZ0Xa+sfSJF9jwsQmtHsyChgtzxyF
MB9wus0Jhs3uZle/tHHzjmP3vY20Q4gAaZTyg55bH2F05AbWAehCAJs0vaWDJIHQFQlbU7POyDUw
O3Q/gH8KnidmhEJG0DSaL5BIMXVw8FuCpkzVEoIw8l/eNE0MeBmY2bbsa4biORa+c4lagHTQzt4J
AR0YpHGGkcGyrkIxMj4tVEsibljIH2wY5Ab8DfjwnxVBbQTRuDhxtlHRvyw4pcsZqY0agJK+juFy
VpcK316To1hL9006fplg52YGOZwqGOmYhbzT/9+AJkzgKdrcjDYjmRQXq2czyBucei2tmSG4OhHi
z/LXRnuXJPG1EHljthjHjoGFzTvlQUDXgM7FKcOLipQiY5stwk+ZMeqMmyZCNj2YtieWG4F3kXsq
HPmalMVFLTyhEkJeJOTyCfUuEkl2W5OXWRAEFDpxkG/yziI/qHaLuxo8U1PI58hSFvuxSDQoyYbL
nObMKhQTByPuRgUxFRKCl8JlCZhQB6C9eeNDjmqpAVJTmFjJVm7vMbvNSLbrppnyV+E++h+wKldr
XO/oN3qiZBiKw7Pq8lNmyFshkgiteSd4RlJ9tPmJhQvDzaEQWhQatXzyUi7+5051cbGNRtzwiEdi
fdzHr0X5hT8UoxOjavHECx+BKjHRjicGDbBA8NQIL3vXBD+1FH43/P85hztTx+mbvmk8XB1zJ15k
UDqp+WfJ1VOlaViOm4kQDKEnGxRlZ3AZGpNEFJtmcFu6RR3+jshVGgRi4snKMa1krAG10/qE9VRx
72vta1V86Mm/RjroWMar4c9GjiKhdkWHSi6wjPmDTT+iwhHPDeLGSzxQdIOTVuqaLojmC/JIHf8J
QoD0MMTEnR8UPHUcAyoCC81qcEGqGOO1PS8v54xrUlkMhZgVGYMnMw8XlA+2P5ugg/9Va/bVEKAm
dGYwBAz9MqBqEz+jTY6P/HTKkXVBm0X+gu9K3D+enwoTv6ZqHkrJgvDncOoO0XRynORL6Irpr8/3
GCEIm6SzQ6zTEaUhIApD/TvSWdB5xeySB8FpaDpsHTM46gAn1Dpm+g1ac7rKDtK8YDciVMWQz18T
KxNaC7HI8SlK8y4gQiqjQdZ96j1KH4o1SVM+NfWK6d0NjYIJMulo12AqBI/A6Dy7sTwhQRJkzhHh
kSAOGRqzadZ2nLLIrENcuJKgMiPkeOkN3wDVrmJ4rntrlzqDusKaD86oxBcFOLZGBzvzehlTyh8i
P1qS8k5M5IJHJH/p9W9FmzeG8VKPrF/a+0i/qoqFc+iRMUdxaIdL2ey1mbSdhq/ItN/iZfCXARdm
Tj5Y2yEzyXPcR6R8peZ6sELq5IBxwnjShxw6mrPS+/kEUQ0JF5K1OXTH1AMeAQ4dAw/zMFQL1D5y
TASggAoxHQ3J2ZGC4EtjStrIEkFeMfRCOX9xZvmKfYRhM5E1CgpW/ARlQu5Jfo8YSsZiIY+ID3mP
5/GQcwEmp/Sy7GHwAOf9n54rFjZLbc3MTochz5A5743PGnw89WuLV1C4Wgg+ChoYgaN8FEHtdmba
2C4bL2eVibHlTwOY4QVmPlnPxnI0Jr7YsE+6bt1Ql9Y8c6DbXLOgH0r7LcxDFHD6JvroEnzrHNkh
wRtBfWz6Q4agn5Laltsj82QGDLy5KQEQZpe/drDuEak1NzHm1YE5WhkN5eV3YmMaUHNZY4hJqXoR
1YoWp1uT7VmtbpNEA6UA1FiQxokZzdilNmHuSM3CjIEEE+IJkVPVpT8Sbe6lge6B8xfayrYyxqMF
7iWz5JcJwN1CU6wCyiyoLoUxUc8Ebhj+G6bkldclZHaDuploF44Mv0p7HzTseEu/I++BmbkywlKQ
2g3iOVZVkKSJ7GyUGrDpLPKRkRzOMbtNor5UVnPm0MFMNFj2avCmK2xDWFb8nOFvVpa/S14JW+LK
LEe2zrbdGO1dXn4rlJemPn3mEJ1psPYvgh1lzOVrR7stWY6IH3HJA4BUsREAjhAWSNPqYI9Y7Z1a
t2Cu0DAPFNfNUItPdSh+ysg+zGQ1FirHo3QHUe+qRAwx0+mthrpmt/BjgbkLJDOopdBC98R1S7hm
WHGURKF9CNjNIoYGvV5Cddul/YWDnThzZUwNQs5dqHrW4vyT1NkpfBu4ZZVylev5CBVHpG7iU1iz
J3BRaZ2jW50WjnRi2CUdCvVZcXZfqtgT5jeFBMI+lYgMqP0kpRqnyxAvZ/ism/AtUJJTaGr7RqG7
mBMYAdU0Nsd/Albcy1/T2B3lZKFFvURwTeEQdhN8CoUBhlE7jKhx5YUfzYhzXm9eRVSi1fwk81ee
FCE/j3tvqfGYJyhY8LiOo/QuZJtiKWMlj3/i0Hz5X0nINqVb8rFmVWgE7WOUb/HIFKxtsl97tk52
Ptzy1jzoXZ+vQEbE8rFqpYOh9ZdRBz2RhcpWc+jE2vJWHkIiOyiOnGmrxOZJJIpJClV6h6IpnL7z
qr31anqoOvslKkSHZt70BK6oE4ue1gbnHNxjqqbMdzo4bTUIhUcTx/9K+NaTE5MqVT/UnL2KbbhN
gZunQPHbQvmqWrhLi5pdUGeR4mRXZ7k9WJi3RnnBVmffK3sTthE6F4oJarSWPApiMcJLlMmYN+Xg
EkXjkcpsZ7B8dKHgUmZnc/5xOjxJarYr6LlGbXXu+xSZ0njXpvkSLBKyP3agSXrPu92o92eBhBAG
FWXMP9LYHRTgigzo4tg8Y6Q7ouHfa8OE3l5frUcuhIERHZ3FtBaXU+g2c9ZfCSuhXbg1kh0NAoJa
qZv0p6VJyS6VJTOMEoCLKZL7Wcd/j2gCH09N0ojA00qDsuWQB0xTlwFLqRWmn+4aqwbtp89lNL7M
jhouCy9pPxCmJfkUcKOBh5ZyIdM8uVa3uVZ8yEnH08VBvOrIJKKJMzuHoQ/OEe4uAeupgGfkFNak
cS0gfsw48RYAsYMOIEaXoBI0GN2cv150/9V70wc0hAEPmxNxm8nPcEyb5SFVv20dHJTcWdsxZVEZ
HGRI1FKb7sWhOWPE0SWGawbSNsQrtcT6/ySbRH7NyBgyWBhESd6S4DHU4cESng8OcwNVGLmte455
vZtPk1fW4Ie06Zf/GaZxrbTyaZ6Y5XCCUIXpgjwKjQsbKjgbHf1gkm2RVBiFTPnR5fJ2SunqVQvJ
ROTEOoyISgbVrPVlLLzXt1rLLpaqwCetzzZhMVOHZVQDbzXmr3ISbwi+xnxRyW/1/AwTJF8ZAxK4
NR3eV1WuvCZ81Cqp0TwQVk7E0Eimp8nzmSOzmu/VxLlFMz9zPdlpA7DlamDrWC5GYPyTO4Y86mHa
2oipgqh9Go35kyXVpuPFkEoHk61xE+0rE70R2sdOEC317P9dCHKEYz6orQaCRivkkRC+S55y8Vd/
+1D7R1PLsgruGI7OmgvGWbNaloPCqL9p0R2Yn716rpd+k1C2dLQSVQmOYQS7W7lJxQIdeLoVMTGC
EvV4GbZXM5zfG42TamVX9AhVb7YGb6y7d2smFU9tGyZJTDH0bYy2WtYsNK/AKojtcfzUIWjXEGme
jbY1HUyJBdyPHn4Oo4OesYokfOaiCrWQZKa8xx3WFKHJxt4UlfmniDEhxFZ6kVva64LNUZbjXYjA
JXXe0MqygCmqKgjIwo1Y38vEwFf1iWh2kq8pQZ4R+ZD8zE4Uk2KfNahdhcJKZEaIf102GNcIQFqK
5poMYTDmaQr35/c/ms5rqXWtaddXpCrlcOqcjQETfKKCuUA5Z139/zT720WtOI0tS2P06PCGAoqc
iKcDvFtS1XiB99J0ClqsaLM6+pNPUwrn6L+2gqq+jBhjr+tMeBvxNmVYxTQQo7/xnLx3KZZw4H5C
x0CKvPnT8u0L2vTUCBKw9Hneum32VIfoBnVrJzWAZuzbanwbyVXmAp3p4WdCynTSYNEkCBuYrf9U
tN0jcYedMtLNi261UWPFVIaXhAOnNIIVg++UHVajVmS7z4bpn/qqe7ZRIy4yaoVZO3pNecogrlvl
/Jopzo/mdKuhiPZxhCAnPiuiixuT3JTIDsX0mjKdZDpvntvUvHj5u9KXtx5xI6jlNDEL/HVs1z1l
aUw/OwHQldGqKSdGOFhye5j2NrCWEIcMICqXT6IbnJXRPnKrY5z667AWs2sI45i2AU9t6X7AKvYN
7TQE00sTU7D140ENvwrMlpz53EDIXei56EY0h754a6Vb1heroQUl031bjHlTO/+XWd6icMy1jU6P
122ahtFzVz6rvvYn7zfa9b5wcGRQomtLEZcDwdB98x4G7XLiPmr5b9cAOM9gRwtQuQGg7yx0xqQQ
hY+mqr8rgLpFWqrQ81UN0qSN17HJeAPzJgwy0c9tb9IuI28NpdcIDHYyOapAaJk0oR0IjA0zKMy0
BPKqmT+0zztovp16yLTyNOe0mXxtmeq/IXrD2HbXqtQ66NYm18Zdogpy9nJ3Vwz0N9Pxa+y8TV0V
wLBHNCnSdy2N9gg2gkuB1Za6pClxhJ5ja7TA4thpCgKVQfqF2rFn5OvBIwc30e4rHkafHtAWW4Qo
b8mVDTTTUJRfK7rcwPppmNsTHJKt5db/wQjYEhaxWrBt+1KW3bQAf3jTi/RjkDYNdP28IaOn79uQ
egZz8uppSrga0VPt8R4K8fdy8bs3kiefxktYYL88aedI81dF85+FW4ywjd2O9n98nHLjxY+kv4g5
htFhMFIfS937RHmAEohGbYt/aRNsh+gpDa1fZ0D5SGP0Sn8gc9CKb16yOkTaLTlHDpBl8K4hs4gI
XxWtbPfq1H0BZd4g5PriuSYyq8POH8iQsMOQZzH3xRV7oydlVlByO9S0n8l8PR5w2gH8qZNrx2wS
AG4Ndsk/DAGZz3ynrI90xEiRsqvr5iOUuSU06MAE5UncsXx/4UzvbYrHUp8+z3T4GCGp/4nUeN2h
y1cGT1LKUUEJFQIuxSEZoGc47EzaAVLh5RzmOqWrDw3P0/tTOofv2A1uUutXq19ndINSyzyPVny2
p/h79hFwps1nW+x31d6Kga7on9r2ix2U78j7vsmb53TpBTCcDx4RpN6kUUACVQrTFYQec4MGCxTw
o7wkBVHpoLsKvS7hkJMboK8VDgzFU0/T6BwAQIRK98/y0q+wso9J3H4PhOeIIfccvBUIr8IDXokb
1oRmjVfitApHYPCPGS08ObCTBLEx6NPgjKlQtAzNEAOKv7kZS//dQjgQCPeVxf3ClNnX7XNauIDb
VpqT71NcaGcPydkxt7Z9W1z1jtekhwqD5yq6JUivEF7coHqNSuWQRuqyomcekpL2GK6O3UH2XAms
pgn9TXAQkxi6egFiug0m2la6phSse/8qgro+LOqQdLHl6KdVS9vHeI/gxGZvEdBoggGFUei9jiZz
MF4aURvFFHpJui/S4A2hsJco1H4kzQj6FoDHk48lZuz5yEXZO0gKIEmFPw2ID+lpCyaY4I+JGciv
0DSqNCwDaFMM54asRIGTBseVNshxzuoLMyT6mQYoegiUjRCtB9pSDUxwNGfysxq/MetU06OJNHsL
lo1VSy8f58WrwIcjwOYWjVd2i1DEaYlgGgG2H0IaHAj6+2Zzl/gk1+UV4SdkTNCfTUkFDDCkQnnB
hBmD9ucsM563HvxYMbsHZFjswN5UNIba6KsNmA+xSI0RkD1ha/T1nakrD3Wc3oiNkkPF43SCOcR6
YFpRfYJSXwqRnPlbywSaGwyqn2GJppaicY+JhBD93F47uY2166KfQkN6KSsDKGvRMS8+7TG7mop3
VvPw2cU8KZw2REbWew+vodvOKP7o1X96Zu5gONXppnUDPtTcGagfhk216hy024f4NrS/cNrFN3uM
v01OFMa0iOagPYcl6TYf2scI0bLioBStl+kx+iYmbfmFIQKEEixI4FJBxOKcwCOBJt7fvcwZf+ko
TYPuOTOJWM7fVX5oanEV5GCfAHNNtIaQXQG67w9y7C7+6IvA64fkbfY/6SnKuFW6gA4jnIIowoG7
8mY0bEktIhJzpFYOCNlKiO1GdNaYUNK+rQv1VZYSC0OnvkHaYGVlGHNX/am1fmh69Og9y+6HUxvr
6LHzEMMcL2H3GE6IIiNFOukI9NIAkngmXMUaO+QmZlSUKadwujTzNW+AH9hYh5G7LJDumZLhkjtf
+PxCt9DH8RSTHMkARaxq+mQ7gsmVlpYNe4Bvi27HrjdNAP1EArGH5Rt26AUjiDf0d4aISfnbM1sW
Qgf3laUmsHjuJqctf4rAqAxSZfUMTNxGZsNc7YAXtvPobXMdmRcZIYU2ajPhBSrWbewwFvuw8oyJ
8Pbvvgcw5IibvC1yvmtTP4uSa9jdWgb5BdwOg44BNEBI9hGOWPBjUtySI4J4Z9zqTqz+0AezEZPC
uYCnikqWRAQ4C1EvpqAyIA7ccEOrRShhI8oSRfPgobboKgnT0ADYRehH94uBdcVkt8da0Hwqy3d9
eDXpJND6c0YxACMdZnqW+elnAVGwxQxBDL5IamztZ/YKcoL/7KQ+8ErUBkILWJdHwNJmeo4G7Sh8
K8pmx5AU67tXwWbKOpPJeg2dMaB5ZEHZaIffBKR+e2AhQzmU76k1N+6VnF41NHsVHUJatCiZWlG0
lUK5ar/kEcXxVw36WtrS8dxegsw7M7G1pnqztowtSh/sZR0XYunEOPVbBHJRZg28F4pZ/5+8YobG
nkfAJO7QMi3qil8fwpIEzBap8NVb5Lyqv1zTQNNTbx9iKjIVxhZit+QuQi+Ks+DKvZapSdwUkDL+
uvKD8m/ExiULixvo1agCten9qkGxbdx7il+P8UO9xUOJlfIyH1EmcZLfobrZ1aocyQjpArrxhUAM
N0lB7YD7U6fPLd1lZvVjaTPTM1ZyiAdBpCylsS/T1r8tzW2jDcYz5DNKxyRdOkvj3TDti4hT24l7
ltGoGQlMRaZkogd4bLUSy1PhVoM/VWe4VsON9xjRjwf6yeAWFIIT0wUQz66b7TIGMD7gCBF1ZDjP
LawUC0MS62/bNtVPhR6fSF5xzqBvwnHFV7DhxE2rKnkjo2XCjxyZT3Ex3+WcEGlVRbnHxYCYNucg
cwiBO4AmEGH9EJU5ETptbE7jAdHx9MUFwx4iNAi2jIEc2YOMPWRBKFS8YnkNg5L6Lth4nn4VAo7H
5TcA45OoPOCai1Onhwq79hwzcZJZCi0E8iSNiqVf8rCYCdDxA1DCnkI97ugO9XFoYimExbKApsDG
BOnXD09a//uXzc3jCcmnOiDvhBZUI7eHvlcg2kG8F/N47hVwE0aUJmeSS/GZrJdDeguGg9eeAk65
hZrhsMDNmFFXGbZ9/7eqdAaHnk/JCW2f9/eGO7zfvvhl9wbll0tPzcLrUQOCsGtR9mAYtBWnOi6A
DyyyX56NBHnG9DF6ldGbQok60MUzEFacVWkDh/otCgjqmej9sK8OUw++mLGqTYc67h9MY70f9Fqz
9PQlgvQib8xVF/Z/qBqPUOdYl9IC62NabeGwau1bTS6O1YeEEjQelQf9NQSXyJBo/Zg42aB5xXSh
OguAoEDFosFEQ8iOcMRnTIoc7CCuLGBmSHK/ABT7cH4CJcHPm3CMEABwEWhbWx1RDhRqIaAXa/mW
RGruEZuE4VWTaXs730oKHF58UH+QilmFg3EmkvdIUZpvmnDHlZUiGjvU/u4NIY5BIaWHC3YAnkde
UDLboFUyHeQZ/GjBJwCfFhSgoQrDHzyCBjiOV1nJzTK/rLq/YrRKNrqdQXz2nXrWmLYHbFVLgDXA
l+VEIEGj083H5OGW/NEFhDC7PAqYk80aVIuGup028LFwJmjYmxS+PSFYUYT+fO3JUyUfrcCN2M1v
DqSvfNGzi5wFkwPZ/6DSsCPZzCiraPnQ6CPUkJjxpdjH1iB/T8wb/+KOiPhCq+FM6f07375tqdnR
oUASMluP+RcZFlvYJFmQgW9Cq43/w1k+o9owwtznD0UMVzzqMBbmYwW81Ng3aRmids0tV1UuOj8g
5kbGVzFR1TDJ1GiacVnSdLroEN00OJTIX+RIhqJ+u0vpCzCOBvMUI7vgqON6BBaAeNQ6Iq+X79kH
MK9K7Vk8B2a6MB6QU8TaWTj1FVBJCCJFfgM9S2kXUUyhocLyFMo9O0jgWMiRcUGSV/JCGcsG7p7X
i9knW8AD+pJkX0NNP2bID0FAdxr7orxHDTw+mPgM1xojjhbcM/eP6tcb2XM8QJuCN/vIPQmaJT3Z
PvAxaGKK569ATPEQBMcmgg6oqaHToTCilmw+cyc2huwk2j/ooko8z1lxZOAVbNc2ukgAJQgHjxbz
QeTI5+BCug2Bng+PeaBlTscXoAW6oBHTXO43W4c5gEw7J0gsgf4EIo4dWSUPkxMQOJxG8srBUxTT
ilwEhB22WHqDc9qXo2316tWFYS1aWJP6ZFmgnI85CxfRDaRGEJ/jS/EFdPdcVgn5zFcaCCaM1evk
Zw6JxnrSwY6lYCQCUAdu3G5N1K6Qu5PvG4F8G9xoDyF9CcmUr+lySrXSaSxX0p11E7hf7xxl7K0S
ZdEQ2B0LlUrgMO5m/D6mH/SfmACAbWldPEfXEakFihvK/NWB2pGnLZfoYI8zZkQKviAJjcftsWBT
ARYLeD3xkMpHZEgkmVXH+jiB24jtn27s8Jc6ETwlU5NED3cvrQdA0r/I7zvQbQO0cgTyMaVQmjDp
CKLfBl8ZKSiwVmqQvZREog/Gf44S7/iK8tg561ugBUST95jIUEDOJVcBl0S4tzEU5lTGfAvXZTm8
zRg+MSucpUkYI2whk4ojJFcVzj+tgZEZCmbSPm0fk3VrKFPc5Ngr3cJn51MGyBXGWbcjAwybv/Of
2Py/iEqiuEoZLUrkZscYyBhClMTcwf1FfMJj7WCJmv5KPkuUA5nIGctHoicv9jXEVwkyksUAMISC
R6aIvSta18R2Ew4HlD69uWNZzvlHVKfEUih7O+1B7hR3Nyl8ebgEBk5G9MuhtwO5oknneCu5RYTf
5obYuIeOgcu8DYIfe5Zo45SiG4GqnBb0d4O+ujyJvycC15I8mOfriehW3b4nzrsUPVLnkYmQU8pJ
QdJCFt+SOlDBkN9Lp02FZWVowQnRG+4BqAGO/SKqhKZpZ8rN8dpNgevJIOAlZDOEgTs0MEdIeSy0
n0PwlUKw17JsjxDQn0qZMUxL+PfYjh9kDl0eDJ1Rsv1WI71BeyBhMIcaqG3e/OHO/Hyq/yFlxbqr
EZPVU59KbdNWHCrTR6lfHT60ubbhXi3e8vlCfzKguCwA87Kb+EJoaSQRiSZzfFaiQkuBx69X49X6
I5EQXQBS1lDdQvwtvbQ9et6rXjsY0Ndb9VcSoxqpvTHQ0W4utiWIf2VEjBR9V8noKk3EN6RjgWG7
L27sMODxBFjalBrS55z6m1SJslAtImAOjQKUmVa/CKW+iCXXdIYfgeBm5GFJoLwWVn3h6bMmg/bh
/OM5o7mOyCp86hy/CCTeasibr2WI3t+6Y0TJ/gCIQeQitSIDo2RgKUqazww5eDCXJbOiTTKGQAnA
HBkWI+DuVw9W9gs2ZHsCiE1Xn+hAyFR6XCHwdXiQJnAi0sQgKCJAXTtnjj1HB1O65WVkTzlNbwlW
HKVaOl/lSJIHxzFpGNkWwrtUcjO+eZJ6yBnXHaht+V3ekEQfIfZlJoBI9ERMN99yvewMi0bNpOET
bePNUG0EF9DaYjZMshP59obMRvCwf1Ycib6LKTnYnmKazk1oA9hbENswJbLxrEAPm1A6vVrOgQCo
NXvLfm6GZ2czocFEuECjRRCCKNwBC1vI/MMyRnQFblQFoqPSqdOKxI7aguhmefcOnzL50pUDIPEi
WbQKkiFne1v2D2FdVFD4INBW3G+pZi3/UyK4RcOVM1uxozMZBYFiwGmExJmuUT39zpX+xEWPN899
r2oIP8mC5zYDpgcDJGeQcYAYwdGH/grfUUKHVm2TgV7osBK/XPSWuomlgJ4Ol1JpyI+wocEAh/XV
7mKce/BzPQMRIRxxGP013o0R6AMHaEA5Tf7X+T+0amikK6RtsF5UUnhslPWgQ1H2JkU+QbXK0h0r
IhXQJEclGsyIgi50NGQJF7xMR1RVXiomDzPyrEB9aOKCKONOJAxF5RCP9a8WLiFa0yR6UsCSxnIk
+d25SOw7Xy+hB2/od4RruYc+v+HgKSvLt9B29J2kSM7iP6wzVUj6myLSqhmMY1NYjitqJva7XTLq
dqT41xcTMJn2TXIwP0BXIce3gOJ3S3oHRk5gfzIrEDQ5I+zS/M1w0WizDf03h84c3kVLx0svEZVM
KXUTxG/15gBelmxVqgSuntDN24wRtXaL/Jr0Elh8tU4AQAyNYxMwoRRb5EWW8sTSR3iDk7Impe84
1sztmByA9rIcWBjUaxxBQCjkPM4F4tDoSJ+ImtDYbkX0s6Jni5ui9RkibAYgM7WzLakF9UurfkeM
QJ3mL4dqTXqOFu1wwN6B9LHFW049U1UJwGoMbj3oqwE4H9jgdhC4yplHjOcAelCoYD848LwSZlr9
IWI0f2tnRHyxYDwUQwYMQcPTzGKB831RdlikYJKoBzjRadbMgAyMgNyXyXX4ZtJv4RZxMpPv2pbw
GSQ49+y3AWUFqZClqkQsqTiwFnTnriRIwXRn0sGCE6oYdoX5QnZm+3vZD6heJCTh4HMJkpL5opMM
oPBfxVRajkEa0RxqXEYX0rLUzzzX/+U0UuVpFBesNiIypBP6G4Z1Npoz7UC5r3z30P+UkLovDEG6
3mgEcfgaiLWkT1gNMTSd6Dpq1GcDvliIJIUGA6jq3nqcoahLlq2AsVjIxGH2PB+fo5/xV2qAyW4e
OmR87v6ME41ngYmd/2TjAeyEGCDgsIJQDJovycNBAt2PmMYyg5TSr+D5sX4UbpyFXjY9Ju0QhiOV
JgsP7Lwgtblcw6ZDOGRLI79VHt0mqiS+mnASyAno3lkWiuyk56XTHnNsplo4h84PRbFt3HyFFgF9
e9M2kNPT9zb6gB0YQDp2ZCREU3C6kiOwVCKq5urWRN6SDFtmDLyCHiALmpSGE4SzQ4oIYPpSjZTm
Gf1HsIakQGwAmicSGqQSjde1hXj0XZzmCJg4PDlYujMDIOdLpUBg3ajjnfeVJhBFrcuKnvWtgBkH
GoNNBVOKFEwhrE3NtbZ27P9pcFekR+wlAe+13biCU0GOCPGDOy8Jf8EcBuQOBrN8l47BHvdA5G8k
9smjgnfBeVXbz2b5FKLHMtFj8h8mF6YxqMxMGKPuXYGZ1cU/sny5TQwK0EXHPcQmNFDa/S+tmrLd
bEBIvktIoRNtnh182zl79Rvlm2S8aOGRLRI+aUlwS5COZuWzcQwKZ2QBiCg5Wk3cM+otuZlEaznW
k3sJhbmgIZGEAgEOyx8ki3ny2PFV+XMIiwUYEZufIwUvV6lAEPFbLlj7AxAE/Hlpzqw6+32CHZ2b
e5z6pE3E0UkaQIXF0+LTGRjCqoIPBj22z/fueOiVY+OeSqTks7Pukn4HDxJ7T4b6FT598ITq4ENv
6Xvi2x77yOZN1kbzgkPSlFvcbqy2YNT1OSNbAzAJ2ss6g2QeprBhWzhu98x5cuwI49hzoFJrO+7S
r8nlOfOwFOELgMsMqnqpRmjFmru27lZlpH23SGUhFoaBRVMsS5vxLOsa1HizDRhywDBxQNuIi7YV
fWrqc4xlhQ5yhwNx1J3XMnqfWcp1iyy8tekDpEJhEEZU3FZonvPGXTvOQeFgGjS2VHPD/5isu9Ju
NV0HY/5RUFFOkhA8cCELVuhDyYi8Fux2ZkkDBuFZNAFYP5cdPf0a0DBB09O14yR6oEa/crw7uAcX
SboRNaYaXbPuVop/ygAWllzWhzQYdRqY0/+XwClg9oKQU7A8odWrMZ91QGrEm+4uZqKO/ZMN3nq0
6YiRgQ2FtSkxOaDZZgo8KVAlbWxb52ZB6/B0E62bR0hYNNAT/jNuhO/FwirpZXUNbwfKbwAvlQTR
lXK4AtGkx48w2zshtXv6CKZ80YruopzcOAZbKBVmfHX9PnlQfA0mTGgSGBc/P80ACYPe/CmlxQqi
HxvWtIS1C/UE2MvCp52fgIALCSgGVh1D0P+wD1VRvqWOMiCkzMjwMc6kOKCfzzkpN9iFaDtk2Daa
KEY0jyi3nhXcC0RTobN+VHzmxYQ96FHLBcvuJ2iA69vO/GcHq0bOn7k/dtNLl08Yr3a7JlcQ64jx
5L3Ri9WbHpIDVATkXEBIP0ZQYglIZpCe25ImpHRRUtB0CaaHARQORX3O0uilrcdV0Ga7kM5Dqpk7
Z2gvqYu0hFW+sg4Yf9Io31LMaYVL3XvWNACQagfGaz/U7mEO2Qoq+GHqPECdlceXr5ZNCiaKGET3
IHMwKKQnPJPJ91F2dpCzzF36X6UJjFdFaYdsFTNqhZjqMoNyoQiZL7B/8BVx8Tqh11ljIOcIwd5u
XoMC2fnqaaj6zQRTQYYk3vhQS/fDJYp7yS9eHyghwxnlASYKfGnk+gvdBGvzm7T0rNK1ZmB61t1U
lU4Rrho+AaHRmlex1EaEf5uB6PYAVIEUB8RDc8yihQpg12xe/3ylsgn5EAdtKCpuJ9yp7gP8+IJ4
IUjv2UJ5gMgWWoyJ8S/bx3QvHMCxOTVB+hB8ZZJC6OeUrDkBgYhEIy6M8UnAqSG+U+ZnF+OAnOF/
FjFv7GgYceCMGEMMjXuNnQF9FH9Z4r9pC9sBl3VIB9cUCd+gEs2wGwhtJ3TXKejBnvKzrYCzJjcZ
AHZA3nVqNtvy1jotE5FeR/MXcCV4cIB8SNAHdnuMhVLHs1OkNYSzpxWA3Vd/urTeKpr/6XG/x0Np
1d+ZluwMTu0KbQsbCBd4j11K7hk3v+wociOevofGfoOCbUgmXl8Vz7yYTvcSbzRoeV2GWkKZmi8j
YazC2RIamVxnZQHPJ+MqaDGyrIg4LQ5GHidP3pxbIic2BYTCInKOJvuMhlKSvCb1ezH9GDmGx/Ot
boxXrSJ31CHy9o9JCupa+3R9en5AOdHyTDzIA+5G0T/1ad5pxmdEQ6pREYDmcwdqW2XbpsOFOzcw
8ZeYFEHkQbZ435P0aEhXF+RgrQmgsA2W9lic5l+s4gCGRtvGLBCiQUJMjG8Mqok4oM0dI8IDcMn/
nNNfGdikD2M868xi00lfOuO1zuCtQlTj+Jwb8zmUyRklJ5lqGuRHi85phuNuUfd7UtbtzI4jIIyD
vrFNZ2PE6Zp3nHsLVAGgEp5wZgKeqpkLgjkejU0994eOsFDgohcQn6kAnMpbVAYaTnDgXOoHX/eA
WPPOujGsBdY0ApgKsnmNVPSTQAc2HYolDpvIQIfUwy6UwJCg55sm6bYISTPr+CD5G0KCkmeWqC8w
Bl4aMLGBwG9b0g9Ki7CPPz3aVRER3q+xUtD9DaYYK78/emEKdqM6kDXkDVVmFb5SNRNJ+82M2UNP
8z2KAb0geDMOnxA5AxgKNiq2mXIl5a+8/qnDNiZGzKa3rB8dw1AaX1gDrSTqJDEuxbpzAZ2FrtaD
0wrgU7GNUHTR2A4h0PBGEnx/jy/7tlbwHGogZdkLFrSKCA2MnETHeQSXVeQUlNfSR8XDVXketzIo
1xI4GRHmoLlz4OBKaROzQcfMn3nJGpg0Wsj2Bq7j2CwVmoxhOC2l0ip/BIuopAdKR5fqqyQeMWBc
U1L0RrxW7WZFGMMVdJer3zPIJyTfFzPQb8TI10idc/TeSA8FIxwxOsSzVG3mm5RqPrIuhwlfEY+Q
IVCAomIkmV4p4OSsY2klqM7NQJBzkJBWxSW4PmNp8wy/CZQLq5/e+D4ikY9qGq7UM5wGOKb8HdaT
ss8B5ru9L1LIZg0SKlupcOmb/l0MXSxF2wY0hysnO9i0hMVmuqoy7Iqp5giADRCxkHbLIHMnlQAb
5SI0o6rxWW/1jQqYDk0QOPVUPpazKZgKaqRPE84CTAJqP9uGGvTsjmkbHAvoXj4B10ZfL6VB1JA3
yFSd4IG9lFiKF4APhAMIfLTv6KeeBU+ecMl2+qFoLzoWRUYbvZo9UvHf2nvg6vtsJuMHqC3wn5CT
QsfS9w/11fsbjvXEQtSLrWQNyk7gyEmCjA/ip52OIaZhHyaaHvoVk+DXbFbXzcmazVUJM9jFAzxn
WRV04JAw/Ip8630WSkhBJuYzrSBXQTlRrOgHxnh24BwzHX24+cLJBqAS0TLytMDmttFEyXHNVOkW
pnRupKQs47/WaMscREGPFa/pyqJTRME0glphz6/0Nr3Mcc70bUQlHl1e2jgK+Iyy8d8ihGIjfAoc
esqyYhi9m0QwUlO19DYGjS/Li3cFYANSjTRMVlYh9biVwtMutxVThRo0+1jdumrbYOVih8mbH+NP
pnNpU0RLl6ElqOVC80+ZKMqwNWb8ups53Qd1tc/4zAaxH/I8by7384xLvf9VtqeW4t/k7O9jd1Mx
ZyRdGicDtAROGAAOyEx7Sk8D0oatVPfaVoHQgkAd+1XKVmnK4DXA3FJlRk2zqLR11NXj7eab1GJt
/ctjCN7Y2pL7u3O066Giz2wQ38Cm0fwxGeQWCkMFwMy94e9Dg8nedDWUYi+oi4hgm1gIX4BKDwJk
CEdS80ek/todugMscIcUMoAmfAvYOd6TM38ICDmzYZIV1hYQMkIkkEJI/WkXiOOpRCI2OpDSYRX9
1/rqvjE5kvgD6HWltUnJIn2bQURwr4yfIfss6PqAYTpL+KBNU6TY7tL6JByqVXM0ckBP1Ojc9uqr
cieMt9iJ4U0F9e9hzRqRW3NajyPN4JFmB/dxgEWekGTd6jUO4+RT8PUI16BGchJfuVwTTqIc1H4F
+xObyALdalZGG64E+jxsGoBKGd1uyyGfRRqjuM4jro7EVRd6MdpKnB3cKaEZ9eLRQUpNtSsPRwB3
EjeoQRMy7UFnAD966FMgwI3cK/lPtJWhpE8z380urnzh/C02EZYgzeTWc9ksH5rIMXpRRsC5roRo
LW2MEJcpF+mudR2/IIHke8+SPsYCJ+geRoJ4PEtJ8PSpU/dkiuZGMkYn+TG0cckoscBiELr6aELX
KgYUee/S3x1YLYDOfFVZ6+QcBAZa2wro367hcSe/SsoDHvL3CXfrgAn03z2m9+IjFGki8gTHiybp
sKHLJY5ZA53bnjEXnqGrUHvH/nSycCOcNpSTw4AGYbdQEY6SsaJEb8MLWW4etr4Mfomqkf8aeDSB
6FEjlYboW9vyMApaHv56sCD/0/Uubj22SZa2l69nWNZ3NjkbFxC/T1TyMVyijyHP10L9beASVcRT
QzM/NoJMamLt6kfxMYIqnTEl9D3g8oci7JHuMCE/YHHPI6furFEhVJtuqZugb+ezSi2kxJ+pf0tJ
vJLybjgvZmusnAowqYOxnECx6kdTbsKY90keqntWZ+I+CcsE0UOSCjGMkqieoTvokuTSN6cu66Wh
GVlb6jzdXgsSJrRebZ5qp/5UlEi69c+pn4u63ZhIQBbh29DfFF8/CFncx6Wr0xkUO0yGVB42GPUZ
3iVp8ajeI8X+Z9DGSzxvCUr8RN4W4IeXQHmA2dKLn+F4pH0rDJyXAo30ciCl+xk5n0oshLxx40+7
Vn2jMx/19LUsejYwpcGKYNqao1wJpdgnYfI5n5vhP91nfZ5DskV+B+6NBa4NIfTe3mnVqvL7XQfQ
1n/M4EgE1FEWIaOWBIJsslcraDFZuJKFn9xoucnGtvH2YjKXfnWUnrqBrjfnHvGI5D43yIxhSgUU
aiaiTIxFCfV2TA/QPEsEkGslSpBjeY29qbO7PtAAIHMaobgIgMhQUD9FptXCRVT3d97cv9QFI7Ps
QwMnIJuC3jKQ5ZXmRScuSyoOocZIYin/7EeqD4zVhvNs5Ytq5YxoHvV406ANVN5tMWO92dx3ekNS
cCegdlJOayliyP8WGUC/pkSKumOeWWY7VAZWs4e56p2aEZyLqQCfYvZW1Oss5arRjPsYdDqejKIi
hmh92Z3arttUJvhmPsbPp1MVh1dr+hTPoUkb9tAuO8ZQQn317Oo6q9bZYeY8IONJtVPNpIIWH4ZZ
3BoS9jZlE4UupuXpK7rETG15RGIPPFYkHC0KwzhwfOcxWkPcXnp8P1TdS2EVkDQa7kfio+b4CPPf
hl5BqKc7lKQX/F5AR0/2gDVrT6UdXXXvGcUf5BtG45Do5nro1XtTghgYk6NRI0YEZUZULRwgpkr8
khBdJ01fczfzAsVTjpQUqk2PYFgEfsGOOsneQB4gnLES8KugNynPV8BNyus0oFmGa722Q6Torfty
f7uv+lX5yJ7L1+IruDjX3lsMBxDXp3DfHJoDTeo93kVrfxvt3IO/rffBzl5iN7Golvst/7byNs4u
2SHifyoBXC2Mkzz9Q3NOr/lLduvu+UvySF8KYKff/Lz3VyVZ5uhwvCjv6t17V94pLe+0cO/xB8jo
/qn8dN/4l/l1fIWc8jRcFES5LgM/Pk3PC2qLm/4JGVGoTEsy4O28CwAEzfykL9VZO8bXcdcfwyu3
6sYE94wEXHGLr/5TcIA0dYRid6a7hd741TkixXIAR7ZBXHStbZFUOfg7f4OYOGJN6THfqXttG+2b
TbBNtj+M1s60Dp8C+EWAEpYFvg0XZ41l0h6zx02yJy04LdgMK94r2Na79ohgMr/kIkm1pk26ROvp
GK+C9T9rS5l05rdWCB5/5W9IKiyVZXAON8UyWnwQvpberlsi0rQyD9Pa2OhrC03C9L/v1X6TrrB9
3CRbZz1zwQyagv28zY9oQykLjuInd+9dgOx/0wCFPtN++5/j9/gevozvaAoW9+o+v0eP+EV759C8
YTfK47gmB+iaWAtsIL7vvGO2M3Ej8TYJTzbYDWvkBXfRDqWoU3uCClVc3EOxmNYqV0V2te/34767
jHt5ubnOdhlvMZ2NY3Igi2KtoM7BPWd8dB3O3Tm7ZQdrZ/7I6+b9vHd/VP5veYUScsyvo7tgFJ7d
kPRguZ4zdCcW2U49y8OiJ49KGkLvKHPuSFe2jIsOYGR5ivHV3QMN2M7H6hzxoFkFsJkXuGEf7T0P
4ghOY5/wUCIejQh27PlZQVNbals0rtbsJJ6hsUVj7aAd4kt6oe+SX7zDcKIsPjX7/BJBdVqkF+Ng
HJAQPqj/ZlRIsxOemSdy/D3sp2ihbTEN/Ei8xbxlM9Ix2TW86bAhG4AEsA/2BqtsoGZbIPuJCBcm
p7xVtufvWz6Y55n+RrwMHTj+S96t5OLGAybXpw6tuU2xL/bettgbByxNThbXIv+n2qvQyDB62nsH
jJnx8FjPX8aaY/kz3ilbDAE3GBsu9ZW+Mpa0u5bTBh2Evx9j28C+3be/zCnDr+EDEaIF33iVvVq8
dcabG4cyXUyb+YAs79+FyUUP/6I9TCLkcX4H3otGITRNIJ4PvleyJ0iKUN0h4fv+3ZXklJxGbhc6
ohsk2eYtlOiH/oKj5mp8Dhj2o0durbVnBDG15+lJfaqP5v4f7dlgsYi/3ZW3/Kcsk+0zRJ2L+fRj
7zm7ls/jbty5T8oy22bn/XezuE7rj9Xmg6prgQMqPwpxim2/yJbJklbDnkqKfYZe0cJknyG4uApX
3gUdpCUJ8D4/Is22oDg681+L5ATJhw0lA98F874lNqPH4dP76vnDboVNPC/FXIB/2ux5+r+LnH+T
/0PE4RbY/HNYgc1fIWa1yi9IEy/gEfEDKX2pHSj+9tS+m3Lx6S7Wh+UFPVRufPKEUfYyXti7Yc8g
mzfBf3sVPCF4sTR4iEx1Lzj08jY0UOQ+cxaiAfs2rr0taDz5eaPaXvFKfuB4rBX+kndiAfCX+rcE
mETyOczOL4yYVpQQS433Bv53nvbIcS3kd2ln8c8A1vLK2eMssLzD+1zg6ryMVsN7cuW9F+6Glt8y
PCDxzA8zyAUtrtO4bFb/mHo8v9sLvtbnF9oMCxAky+4YrOhE7oNVyn/hh7Jg4Mbf71/3jHf67Rb/
R9J5bSeOBGH4iXSOcrgVIppokuFGh6gIKCPp6ffr2fWOx2YACam7urrqD4l750A4W3BoNHd5U/Qi
BoGHPMlA/ul+OtfxvpyReC0H/vcMulecrngfqC1eNk48Sny8+1P8s7jsn6kyUJ7FxXfRGWWWUI7n
Womfl/M3Z2zMYKu5YsJcxF1kv/7v+KD5OAZFAJ5SXOJlO3i7tyNGhHyJs1InKufz/1mo/1TZORos
j4E2FG8grim5buSKQzHnuMhoknC72iGKRt6XL3/lr2qv9uyVzZhiUdhAkedo4raKsQS4c6xzRlRb
prfXnzmn7TU9HvH54JMog3Lqc1jcUjlWwRFJMoaIQGM1P9pjlvbTM3qpFzDelclqdP0BfjbYbNDy
nvwszkLM8ko5zxnhjn1H5A99+1Hp+gf70O/CwWo3/Z2Oj/PXvBlSWxj5K2mjzUR4QG+NLzGY9dFF
nV8uypArm7nz+W8/Qb/chavKGvU5px6WNEix0iHzxM/loCbSo6HN38iPDONRvBLfU76DsuGRfJCt
0lE8em/FO6QjHl1BhvdwkfPECkGbdkgBle+4g/Gnn3AE8SwvH4ujgJLndeJVMMdHIWstayWhApwU
k8VhFsPHHkD5oEA3TJj1EPE8lHqHoGXG4otsYkghatQeWU3RKEVeXuJVCA0QJBDq+veb8y9MVLwF
C/aYyzvpUdPPB+8R1sWD7y9MNffNWYi3y/cRCuSK+/8n4FPxCuIW84ijhaNw1MhuuEVy3HN+yQQ5
mWgv4p2+Nok38vp7MpG+H5an7o763ZoI6HsuYelBqvXb4G1QuUcaThui91KMIJ/RBrDJi5dfooz4
QhlgjvwKo+zriSXDdqFo8BW6+5e3nIzfy0s12O/fs301SIcXEcREBBd3mvnBzQ3dr3tPB+wh+Ao8
ZtXlM2UArP4fCDMxte9fdzu7oG/FuMzn8MLdz7z2CPiESHPL2jhd//bujjYWHa3pGZcc92EM18jz
8nXi/+N6vebzrHnoJI8uhUvMMCchM1rEie//p/D9Fy5mhQgqb/eYujfA6RPIp4zz14Dd0v5FTsil
OY7H7nT6WOvejTh0Y0/EZMJ4mEgg5rz4DYganxHFh3HFbyxx4OwG/sR0w4O6Gs5LT8R1MQdvIs42
Lu8jYj0rMzPzRYgTbyotpAXLxECsCe3AWSBiQjnlX3QW0YVyz64atoPcwxlrAEhslnulZy1YDAcf
rhKoRb44wcY1p8dlO+Rzg6jdWo/3sBk3Yzwtf/6/VSIQ6vP4xxj0XOWLzqphzPBv/rfE2lsSkYjl
+8OaReeCE+xnIrdk979FoB3W1FycZzX8/sG6Z2vD1WuGx3nqjvl04jUgphkY8sgZiyUquvfDi0gl
lCE3whnzTcQ8jJJ4oQgCCSvX/1cHOPKK0qHu3sqROTeGZuiyVJPBodbcotxLZ/jBzGCGj1YLb/Oz
kbznVvI2A38Ilppb6w/J5qZ3dXH4sVZ/h8OG/w40411zUQ7bv/ccDj3SvegiPbWRPabFwc/huhsy
lnpP5i+fB8+Su0DQgn88a6OVTmiDKu6SgrnAuFwcLFbBsvGoTz7rodjmaDda3/w7YOJy+B0ACfUq
vuAs8F1btTfQ/jPxmzzzF+It5IHjSrx9O40mV2cUuaV7BTgwuypuNFNcRIoJXWJXBM3QfY9es3pP
5vvDozw3ckXaL8Yo9pmo1D90b308zk9ivRSLzeVECsDNYlkSgTT7JZh7/s/p3/CTp7fcY4SA2vkV
A10cisjCFW4Y+iFuCuJRBv+Y3uf6ETES0UnCdoeE6QWwx1VQi1UZLM7rB+V2/QdjASteNBDuB9Kw
mrwGrrMsfl6DmzFkNIhpULK+UBNjWPOdMftipJSesxDDXMyd90TdVvxEo2cncej2KrIssdLEo9F1
uoCVvkbUl2W7/vFZ9PGL47fPxHDNM4W+Pd7qQ5TXPK4/Gxzk0ydcRvEp/sXmhUjvQH8wnRGrGiZn
ugJceXMc4FJCXdijX+FhpcAfPJz4ciaZZ+7LmfSDZaongwgbxGOqp0N7KM1BoHufSb8GCzCwh4if
LA3PHrx+ypkz+Ux4bIAe/cJfpv/SBzEiUfbndov88UoHmS9xu42J4hYrfvt/OSWxNH5Wq3PHKUiT
yisYOjhceeE8nGf8Fs7NxXeQeXR3PHB2I3vD2Bs2nr/Bm3wu3pvF90q04DaKMUFmurcW5d+awgmL
0q9Ybn5d0wvczyIeRbOcnU37A+v5hxWgcX8r1z1BF3Qvy9ny7RpjkyyxnemEomjQ/uo7WPpoQnPv
l2LgBCz0buvBIoai4oY7MQeArAzf82yOKxKfAUbLUAR4e5nusXp060l+JfCORVIVeeGsm+ArcXLW
/It7+AzLWeZBVmLeIKbgmWMxO4opk09yr9aI5si/66ZgogJta5aLgeGJtTpiDkm8Qh4Ev8nSHrOH
HLRcDvFHGeGQMEyZ2T1/c4GW//8NZ5dhIg/qf3OTAsqFuflv1pZc0G6QzYkTN3tR/ZE73jfPyWy2
Py33+2DwvCMozbpFH8E1tporTdAS9ZyJNNFcZ6Js0eAYJMvwnq6piXJUJMNA0rH7pd+L9fkEa7WB
Mm+nfPfsQ/KDLsJOm/fT7287xX1zal/auzmg2uKKjATQPuu+81PyKbVJvRAxTzwm8hWRB4mMBrTf
v8dEviOuSbnIBwrXpR5fNa9brlY7lq/fx5rFBsAF60Q0lc7W5rishq4FUI7k0TJGIpNEnph0vpuG
P/TsPieRcf6f279OSCwMxTPTX20A4GYtnmoMPmvZo7DFT2wOh9mvAqfXxZJxBHl0FP9CH/Gitdg4
iL2KOmqGMtsD2fvO24PIKsQOkrf7uMlaKMr/Sz9f63iZ7PB5WtEYIauNds2QbD9zl8N3dleAZF9e
gDtuzqYZqjK4ibEG6iP/nEL1FJfX0h7bWxFQonn4RHR93K2Cqa7/qlRg5XRgb8ODdC4J9gcWt/rP
XKFgVNP8tOAuglN2HUYeYQPuI31BoeriIquJZTnPxtAnhlJZQ9P0+KcQdX1zkO+tK/0JNL8O6i0+
aJv2mezkv/bZHKK1weaBmgZurfSjVTdEKQgeVzTsSi8f5ZhfpYPAGCR/ku5+OOi+lDwEkepjZqKq
gmQvCCWZukL6zpDmoI1C1T0L3pPMMKYtaLeXU+J4hel9Ok6pIdv9CK6g3W/qOCVLCvp1B6Qwjl8/
6WtZ2eah+xQ702wRSKAYnjnWj0HzKUTHuzWXiWMs5SRHtidaWFTOHRmNui/mIjqA3Jrp0mBnU1AZ
pxKtgXKoYHR8fW0BR2heNqKR+0jA8ouOTYe0elldIJcI3FEiNZ6EvoufJNOg6Q9WRjkyFdrcRYVA
OI3JPl1mLT2ThlKyw6JDKVUAXsTH0vz2J2lZ63TIH6/fT/+0XogxW+cwRrY0Pijww0x6mhVAb/tV
n21H5Q6hw1rixtMiYdUvzODPioNlkh+iRnhIhRDmNxH4HxOQAGjPMmdn89LRzBzzvjbOogXNA8BG
HoRs7CM9bORfEzW/fho6s4hRp7RnWtESogRP2xhHVJM2i5SYKOMsrCpbm8Wpa1guKe0KQAJtiwwa
I1hh0X4SyAgEaQTmYWpSd6e6LNF0SEJarN1vYapDTcbFB+bFBGH4WnmWaedhGwuk2Syyk29lm5QG
HsDLINqAXDR01S1VsqwwFXw2qsPcWMDZ8QHQC1LCamyNrUbZp1B2kThFGRGC7hfGaGQDzzV+uW8h
vds350AzCNZcd4whlkPlbWCEo1+U/jWfkWKUXmr6aExxkxwUr8RrSo39cpJ7TWV7tK+64jVBIQsQ
HIJ/8gdJfrYJn3gaBpiBa9QBmFopUN8Ok7QorN2yXHz0+UvZavoBiCSqRaCUVhKHFo2Vf31lGnxp
xPjPXoPORBfNZ+InqClCZ80KWhswRWJlEHN80BdQMi3lauIE2YYD0Y1Ptf/b5bHwYKoxEdDoKFSR
vg1fGerz7cTKSLOBTMDNy2IE02AXbEyj9Wz/XKHMIVAdCszCHluNNAaLrRUj0QMptd7r23ictMWk
SZQhn70vALeW8AV1HCsGlviU+DQD/mGYv2i00mGBC8LsRJFvJDgaAr2H0ToiS4vawXCexveb+n1S
YlQd9KgkwpV/CUF7KT+1xiHHalHAITIAmsHnoJkGgAtiLPovQN9smHw0BQXORwO65oP5etUQUxa4
Zy5pF4fi7HLsv6jUqRgQk4mw0v759pi2z5sekIAr5Xm5rqEAqBbE62Lx7tKxbf3KZjYRzHMufYnI
ItrNA6bISLVULLQOqs2IC856n66A8qTmQzD1Q/nZfo0JuGAl2IJdwqP5HILqNl7UfDHp1kpS+Fcz
8VMy2Sz4lT/d3KziEd08tHh7QC0oCLqqdVftfJlID9HmRfUHEpQDzA5aVUH3P70I7KXorCoa263o
t7dh12UGQDBImRBEvqhTfjx8FisksrMNipPYcpFzQ+Dym3aigScyMYZTgZoruX636nip4LPEyfcS
agg0p+Sz8Wk26VotvyNlZGI24bCG0HQzGPsVV0qie0demKjCbPGAANN36FdXcL0SKBJF8xf1O96D
U3b6jVAdA4kwir6SF3W0vwnMoFXXmLOj0f5E/ALPpYcKGSSWwCnPDeNPNBxhkQphBEPfl0jJiYZa
a+yFkjNgq5HohYXNGhbOgHYcSosexERH2UhGMS3ph9ih7qVArQUSSOvsnxTv6e/X9aHVAg9ZmxHN
7vdN/iJnH5PMtwsLMNObSE2rqYQxkGWAseCZKOTQBmVCsIJiLGlQjYp4iAIm0PJFFE46zNfKAOch
YYQDOsJFVu59fB/xk+l/w4Nzjg/hJaH0drFv8UW9hYf4yRKb/2VP9YYt31/xzCFmbKsnOgjVRb+1
HPQGs+UenfoDpsrH7x/DlO30k51wZAzVW8KN+7j9M73gJoTwgnmrngzb9wWQonpT/wpoPH8ph+5u
3Q0Psod8yo7pMXhU1+z4XfNe6YFAZm7tXUu1yo2P2ZXqTchzwLzqd+mAbL18EhAupr8MCg1wo6tc
47/yVzp+958z4rT12TrmTMnMyx9Cf8XNzy1dr/ienyOoErCsxwmtOjAwA+dYntut+tQv9SN6vLjD
bnU1rs1d3fe7elOeOUy+L2klJORvGtpy7FqoxLWgagffDoGsofmdgK18owSSjWTs6lXAm5OiGPPK
Audbc/xqp2o2SpFNrcHrz1BhwqmryCZqguU902LUAuUNZ9B7eJXSwPhCnn4k9Z7fzURA43/GlDr8
pLf2p8ngRXomHoxehGw8BeSGprJXWnPM7qC7qKDUB+khaSbljVmFe0zeAGhjFHn2TcNiu6ffihqa
a0G/uIkh3GFbgtLFAK4yUTe4qeThVOqX3ceTqY9//mpIRyyYe74hZ9Zw6aUxTDpgNaxUefPTt15W
ATwfWsjOyYMvmxKTvuYAs7GEDb8KBGOqfJYGLTP8FS4shwH2FswIJvjnhzPUQyF4l6z1PxJOgVEW
UAJvrwHbc9tHvjZY0eYaBd3k/rkHp6z1+gPLUnDCTVI5JIxGfOa7XcCg5GHj6TxfdzAC+Adfs3O9
U36zq7l7nbtVeJH/9Jt9YzgzEOmwfOuBfyO9xa7lRk0I5JJ8+q7rv+9fcH+f62v4QIdr6N/yCMCv
F17MGykjJ6k9e1FfRmgUx3HhaBncKfxyjaP7pxqSSh3ye0PlRtrwMv+mHcrt+5z+advMY1dyhb/a
rrje3bZ5tA9npx3sW7nLHu1K2cbn17G/abfg0ON2hWr4vvi1xeegqnCod/XKPzb77xalbGp6DPJz
dU4piryYmd3NvymH7KGduk31CDgD1icOdWvYefJhn+ybEMbaZJfqqR2+1+qWP40dAMcHAPz4UW26
bQYR/cRv0p23l6yhc5IwA6O8/XLDh4z247NZOccPIB284NTag/N3rv54lXQqHgBHgLSYx/7xfsic
8ht58Ov7bF8TLm9wl1dcpR0pebnpd8bRvwMd3qCYDXbhUP/if/UGd7p6H3va7MAr3e5k7sILgQnh
hZvGXeUSv4+49sA/7G4EKuw3r/6d+3ULL91NPSnXbv3dvc/kdRBwqONdEroZR7DW5+/O/tOe0am6
MGqOyRFFsfdDxdUCmDVXyz8rC2yEq02/N4/WqT9p1OEemHJyQ9obFYy/4MClq/6UU7drL/VOvRGA
GRUlce/OUeqrdU+uyZHXBfSB+AnQz8mI3RT/m7t9a57fVXqOH/Gj3uo37BLZh0h7wUBdxQRW7sim
3nY70s61eU1Zb2DbuOoVzha2MEf1yDuVkx4g2xG9t24LzS49c/fjc/bgvJJjT4lLCobc6Hbl3MVx
H3zE5Joiqz4o1z0fu7hUYvjvcF5lEhS/HO8q4c/EMHrwkhPPb6m4Iua7DY6wn/otk7zX3Pak7WyY
yUy4g88ax6zKr8jKtuvkGF1LffE5MmDqa5wMY4YRP7LKMDyugE/K63ejbdv156qduC7ZI3t04vGU
CyE6TTxDBnTJq8NH/jQP8l69aDdlG34H6R+MkuTpX6wTQ5E3xBAjGfjXcv2iD/VytVP1dbO/jlIG
C5DqxkynX0YypRx2ezRI2wcRKnzUMjgK93XVtmnkIsV4L5mtT2vHiGZcAymHPuFau5Rr24mpcrJ2
vC6xXXQPxAdOjtbudXQyLnJybFf6WbtzH5TTS9xhitaBazDP74w5skBsd471WsQk7WkSaPw/hVgQ
3bLHG2rPCVk6oM9/sFRflmeetS3K8Cky0yx4lEDiaUWufeGDgL4xbvwC4gO9SKYuP3Nr+Vm62eQM
/Pb3RRzk2v3mT25M9wwQtuAjs+aC+yYGQgn46y6ALqUPxIEh+3Dn9r2UT9v8KRpXgK5IzVzSMYcf
UBnqXfWAq6L9jCNPaJQCOKJSdpP+wpt84T3li3L8IOBQkZi64clijTeG3wtvo5ziR3LkB0mH0evK
hywcg2f0/CdEmYgG07MUybo4f75zo0CiWzfovJwTR4rvOJv9O2eUyCLWH/DaMKrWeupVodddELvn
cvG9fmqOG1yCy5vPC5qTKjdXIcA7E7OrYXBpbzBgo2dIGPbRFRqWAmSKyAvSwWgQjJFk0M8GsL09
rAZWZu9zsG7Wzblx+eLCU27+Obrwc4hJBVAvDsn5brntfTzPn+9y2BMs/XNzC8uhRefkT9lau+bE
QC08eamEN8PnjRaqfvb9nw75IhudrXCGqOn3qcq/BgWj5CfH89PHBlj6CSh4KSMKGIWBZQPF2nQT
cgTjiHw5NKJWm3bO7/eLVtG64eaTozpeMXlfg8f7WlxJ4LLr+6qevqf4SLBsj4REc1tYHlpcT3rz
RCb9xvpm0xoXkYrdOek/94HSSYciBkK4oApRpsCPZkDShaQqeSDBjNeU7ZGVmUROx7WlH6gMkMU3
8xinTCC+OxiM1AOtdi3+py4KsZ+ryjzkn+ElolSHcvLmYwETEzOMYsW/qXJXCNzXnAZhCGRY3NHP
U9u+jvm1vKpXZW8fJXNQbV6net1t2aAXMwmXx02zac+54mqPWvLQsq/p8bYnlTK+yGpcslBqxa9B
BcaYqgd7s1pGXlEIYa2FNQT+Ew3X+RUDnDDhlOv+UCPpVdS5mS4UIeNMbPigrErwokZQ6d0kyIcS
uwmhRFe9y/Vb4nP9hPBkqhoRG3GHH6X8yHKwaKG6C6AQA2SlBpvBTFI7z8mdjSBtfC3SdlKKKh2+
Piby8733IV9/U5hKDJzAcVbG+Eedy4VOufwTeZ360NmLZYJDUmyADwLURzcHJK84k5utZPPQgcXA
XjRqy1FuTh2ZgPBK+43aLwtESmQMV17rqMR7zRoXZClQaar31g9qtwGUI+OhqqenCtmkBqxENsZV
au9QXityTLUJflrn6jSTcXNYGwU9DUO5UbeQ8NaDR408RitNddSOKKugkw/vAYQndFDZqSag4pL6
0lCRRmY22nZ5PwplasmxxbYW1StsAacOBMveWlfd4gMToevTodqugfR2BYBzbjWgTJ0bbaA9MVbi
3itez7gpxoJY1UbaIteqaU7nLWkFV6sNFtCfXEoPiFEpXlTvJBI6QSET1DWwvgabIKebfN/BsMKe
Fa4wnBChGRLQSZO2lBOQM/ViuZ9IgPB1mtUIeOCH9t0X8BsR1xQXBBJ3T1XBQHr3bcy7Zo6QPvWM
sUKJQyDzoXgW0qCLggkKZMMKkWeBsASnjRsFG+K9noG5QlczKirXl+Ywb53WHCmMlFdl6ANBkNJ0
oZCIEcEi11uE+pW7rjTDnLdpVShZsMipZaHoFJWLfyy/HD0rvZhyZh8W3TajnvzepAYKnMW4YG3C
BQbR+KHYXUqQMiyZfTGQKsCwodDfKXCZZ8eC9rPQGHkf9c82zwu0L+IJ6mmNPEtDMNqKPfLxr5K0
YKRhl65L4UrdfqOzlGNKjCiYAeK7o6kGDL5t0e1meVDNFbmEQNxDqOsyhV6QOvqSyFMteJPiqwYm
p5QXDCT56zijcPSbStTcQO2bLUJVoq7QhVcAuLJ2FpUv4MnY7pX9WYeOFkIBoZQ9C1eCh1rO/AKd
JDpN8FsNdZFwUVtFKNtTdcoKJCOcMaMShaPv0IK+KMMfq2FgvNVsBrFFKvRJ66wNijSgxGCRpMjG
dGhhdSlrRMOQTcfCmUto/qMdNoXn1cfdVK4fr4onw0Bf6hm2xfTn++DBDAmLm+kvyn4p5AINKjpU
k+q+HjUv2SuPiZkgmZdOWqTAJUvIz0LxptYRyGReBbtb9kLy7quQFncqOhQPeIaV0yF45v+A8X5T
DA5tVs6wyi66BkO+vFtY/37QKO3ZGGEPRaWaTSM1FQGHp4agIdgc4HFmZu1vqQJ/xsozrX7xuRZs
2MAox12pzwS/wqbkGSCJKce/TX/Kwq0t0V4rm6V/dLQG3cweebLgx+cNKDeNg86YcytzBmdR73LU
BixL/3EyhKko6mGSGLSDCp/nRqLjxiT/hrB8X9sIHH/6eQ19zRnAjrp8da/KaWspyYmLMGw0OIdt
cm1e+eRTTLoOrKfpzER1w9aWoYbQfk0fDcJ8CFTVkIaCcdAl/TyKKOwmNsXd4cfErTeZqOVF4mW9
9oEQrv9+VOypw1lRA7XK0qNgKYQV1a6NQ1lFyvp90UU7v5EHIRIcdncxW++NzkRNRQcnOSZfE11y
or4KLfitzKT2/jGWmr001b9PgtFAPEMKNOX+RuiRdKy5cdEt6y7zMqB3MrdbN2F7au5XLJzwRF4d
5Vhy7MKiEydtqjLHgka+h8mgxnUKDamxqKC9If2nJT0RnzH4pq4sGMyx94vSg0w0SiBI5zXTG7Rr
S3Y7A7EeOVSzq+CPiqP6+Y27u9KdBfOpiEu0OInKRD9r7LN0fIzq52sCRLH9uZE2SLdTgOzfw48Q
RsX/R4RQ22+XKpTiLJkpr7Ee3JzoPcgR07Uy2dUCewDi+BONUSejZvnq1xm6aFaw8Et7wKdmT43X
QESLqFogswEXsPRBg6NFixCFT/fKQNVD1/OJTlFbbw3Uct0q7Fd5ggo69t3Oi0l4VlK0Pi4COK20
eDFJ8GffF8GPMZGbjHQLt7yZVIzb/q7WFsVLyjnfX0FTE4PDgK0aGeW81r8wGvJfVP2Rhyluoihq
qfROcyAGcLqYitA5YGgg3FJU73GAYvxHG7ZWLqwzXipgNDb/FJFjRho8fBUMfVeKsUCpnfEdiPd7
L2JUaAq9HZs01zqWdkJOQvvGtKwfqaCOzfjWPpMsS9AZIvfJfMH4/sCuTCs61ynluFtaUuiukaGi
ORFB92GQKFA9KqzKa/s3LG9hQFKXThXlNUE14SMtlGxdFIy8O/qns0bOAOfkbH3gUSSNg2S5lyMA
KevyDEkWhAYgTNFf+VAXfX8oXeovCI58eEKQhEwTjFqfWnivom/zXliAtkpzrKqQpmEWk90g2cjA
QyoQDH1azT4GECRr8jV/IPBI0qSzIQo/cpZQuJThyH7/yjUYJoxkyq/7Ni3IR1NB938rnVd/9mqv
HNTU+BXcU5WtgvpBB2+XkTNH9jSiZ+T3Qrtv6DjLlOQdxwJI1+wFcTNw4KggeyQ/LI07w/qJiOQb
07oCN2SUzcMbpgKNvQnf94S9pWgTII1TvTaBv40c2w1zRn46Yj0lRKv5WAsv36QdIqpR6vSh9akT
UGaHTtVuGL1Ru/8cIezmKAHQF6Pt8oIEymIBGXSg5mhg6CyAGKdS+kaUgwgXJLMYujPUMCf7Th0E
0VTEn9nrxIoy97N7rLQPUzoyzvpiEfcsNdycNz6W746FUKNvWXfnSJ01QTP6JNlYw5Sl+SJMp9+5
XkD6qTdTodTB/+jHXM5WTgOHClWOwMEFvfQaWB84BQi6v8kC2r7OvqXfRXNLEIRFQ0WQxkW0K5Er
wUOnrkFxwBxQetgdZbqolBftPCBq8jPx7ZnWgYajacWn/zCSY+VggC5q0HwSTDneXmh6IgHmnCvq
12jby+izmj9pMleruY6YqvXjAGNIIT93Ebd1kqqeiUSIoitek63kiAwwwUKFrEtDKAHJQ9OoDoZO
8fbVscY6hjmrw3gVUu1sGwk2GERYBpFJYhgQuQJBas/jnf0mA+iKiWZP5eqMUvobT+wPUsvtBudc
1QohabiS963xJrp8SjzB7EsoW3ATl6W/LcpoVwhND7gpNCPpGCRvYG29LxRzDeOU0nRlMeD+p0TH
uB2XrwVbgJ4+q1GcA/zc3nCOWGxeSeZZBnINtLnsNBfUECKfxQao62kfn19oV6AePxIbgSKhsROg
6Bgv6pcNbaFaC1acla+/bG3J717FgzhLbvjO8Hc5ERATmklVzv6qtq+1DpTXYcEAcaakUF8RHMHE
pswx/tl8epxUMsRfFjIU6gje9LsXFPKzHTDKYeHFiITkBDBNIRmEKppH0rp0euglxzocxktZMbel
hE2J8vGCMN4Ysbar+m5k6V/EM8uxoB8Lpnj7NUfN+zsUEgKC0SYaH0240yOsp/Yg6pllgtvyVky2
N29aPI+veTZhjOXlNlq1n19BeUN7jMJpGNFuDTeiNUu7jt0FT+6px6rGlB6r1VTziJojWjGiUSr6
c/K3QccpzZZa8hoLJtynQ/7GYIWC5VoqVBLaTftRUJNzxnG9r9gMRoAGkaL70KOwmEowhESWDgtN
dONf6bxRolEU/NT1rKbTJ5eKx3wqNVqTL2OWIV8dUTlQbc0bY9cto/sZ5PWw6LNbWF8URRcyFIO+
g1aEca6+xLjnJaJKRi4CjBlhEJGACCuBILGH6Ea+Gn8pSD1+CChPQXqGMjd8N2HvyfASCyf6iOXW
ildoQXGVfCtfvoli7190LdzEfBi0NmpqRYjIcaW5v0Q5Ssv8jMlfR8NCHtoUY8CtvUexvGsxyApY
A0Y5xAIkEWyEgV/ImaHETajtX4gdItCekXntScJRafezvxpRVefdepyBYPDp+TmWsaxhUajLie+n
I+VJl0z9bFLW1EbLphBnRedVPCNvsq2jrN4f6g51h2Qa6Ox0LK61jRw9TuEOq0qGhI1OtkCLW2za
v7SpBX0cMYiUpq5wmQzse34X849l2USolcXHz4alz65GB8tEGa05F/Dvu9gWnE4DepwcXRTyPQom
Ooj1nmcmM5Zhavh7oUlS4e3JZo8E44XOn0SRSrQsO8SKUoNH2YqQxoTISLO4ownaBCz3/cWQ9Xv2
WYpxH7BRDy2gxBXGwIhL0eCwulOv7b5dski1qYqsjKy1rDzj5IM2dv+XkOgKzhuq/cgDXlR6qf6I
N/1Sr1RCdn5lOBdLMFNA7PCFlIxYcshII5hf7FsLX2SHe1zFuRSN8gzIwwhWTYJKDQUeVBeQM7f0
paVge2rP4i9oweXLX+EOh2KPbSPZCuUjwhZSpA1lRD2j2tv4sbHdFgkMV4hJ98bPJeLDFf0ibM/U
IaBUK8rj9cknX5xO2IiFVCWEvIrBvhbZza9uzrQydkXJQ3j7oo4iaI+FKgn6puLoXmINuSvkU3iA
29DlBLNTSZmhCAC3hHDnmXBLSodKXUKv2ZGDQylZULNBD9bYp82V4qpGUH++NKXibqiQRgp9E07f
x4NJeiGTRTFJJgJ2X6DZTTWpLARbPoytBtwtxVUhxmaraGcgVqrupa9ZEWOcfSCS1KybCHuk1nQz
Sgs+uamdYC9O5IWe7psoq3eMUgne//CVfUY1p5wJETp2+AZbc6oPY00BkdAL1jghj2y80TALzbQU
RUd44rhWqnntMZ3UUlsGFFA+jjESbGl1Tx3GB7hkcMXVaEOz3uMvUWuyz/rLWpInJISLGgv0tB8Z
U0Hsp9dLoQqasNmihmKcwN90qFFwWEHtLqprWpLcDwOiMZVv+b35J5cRDApqUbV5VinfIjupaezB
TB5F2yVhMwS1OO/boW30S58JSY2LUSYSAXG1hUyE3z2ceuHkkvfRPguH6sCH8gI7aqQJsLgSssfZ
picvYoi81qFGxSR8Epca9Dy+/VuM2Pon1+iZlr4HmofEuiyALLGVRPE+egND/VDoQaUKlvikoupG
1BfvJbaeQO5oF/bQpn2S1hjPqC891A5VJhSJYWSQKKkUwR6ptCbAfCXIxmOB9GhNexwmyTjXw63Q
0Ohnnayt+lgZvX3wqUjWVK8OkIF4z6egdZK+9vCcaw2CCYHYRqeNHJDVOgaRhKWZrTKnu72KO7PY
55baPiK+BsFMQDMkSp8kAlDVG9SpEL9kN+wg/8ZaI+K1X1B0IR+9lzz3ZWRjccDsW02sAtZhYl2F
l6As/VQvhruEINt7/AWFHXxWXQiWkcrBF48xg4AaJ0+BO5NC32sKZ/XO9BF6+V6g4xe/B5hSA2nH
fhd3GMQG0HYX89JC9RTnE6HPg3K1BFzN+L7/8HRyI6QRokRZib1WgvsF8BoFMQykuP6BzXp4/ggM
vKp4Z2E7JCnTEJq+I090A9laYxB+fpp3MbZBTtD+7XNnEMLVU2MIOmU9QgTFgTFNryCzzKGsw1r8
vKYllTmxd7Kd2BNjX2nrcbWqE38oEtjgzeJenZOs8fgw4cuaAtARC8E/U2mSHAVsjWUGs6DB932t
IuCTW1OGbMLWIUJwSzwiECq1fRd5j6qqgIH8YcQ2tw0ommHnqqENF1hXQ4Xb1U574+LvGq0QV0mI
d5po0MQzos8bBEtqEGNST+gKFDVyeEhXowUFYbggsxErO5mWYPRnvnZwPhZYjbfXltGISCgW2BDZ
gCwEfaZssgSYCdfSD+8oJI9yS54AoqkaodtAbKvlfcoCzAeJyZC0Sp0iGSASO7Y6hK2uYv18FZCF
8k2u7dGJzVX7B/RPn2zqDpxpZA9S3MuEgh1CdpYNCiSc/JMZ6R5oFaaBLUTiwdBoNukWZgtscWT5
MxbCU02RsnPhc6xB0QiXThOzhxiFt7KhcmtQfxeKDs1Qz0MKuVRauxwLRnSHkLLosL0XCeFnX2U1
vkYWfibMUMurMQZ6vzYiN+NaVjHqqv+qlmIbLQA7SDv+x9N5LTWyJkH4iTqivbmVtwgxCKObDpgR
7b3vp9+vOBF7s2dnYEBq/aYqMyuzvdgq03q1/1Xb5kb6c17Uf1YaPRaGZBK4dN/agDtWSMry1wyi
LOomthcaQKcLT3gEaxnxiqwy01eOvTcRg5PukuQRJE8tUcscDoCi3ehsFDM+KGF8qqkZ2xMtKaoa
q/3RO46odpVHPnUJNB+WM4CeaJ44XoBd2XVLvd82E6SCVYNcui56elkMJ6XnSSAynTucyyjFLEKC
2Om9eGtywSq1c/WE2xuCtZdu6JV+wQkA7d/I+uqIiKgF+dZINHL67IJrJFgj3m1ufUVYtxLxGL5j
zJM3ZnkIdgUoU8q+ZOyefBSxfpGa28LzAB5v5oGWbOdqOrDBwQiAESVJo1KJDyB+i5u3CK+1J6y1
Kxu9RjTGeDhFXV1jsMRh5EObZhKYtZQuEW/TxOxwlMJ34igtLjfIgV/dYF7D6Y31X0QrTA9osjTc
8qcsIAXmJ6RmBiilqN3yoHkVfx/5vKUHFd+Str1iWcltIAI5aWZoapHg+UhhOHBAMFyWKQu+AL1I
Yzz8kHRygFaaSrSes5E3DHiCqkoK0uAHmxRxWxFD6IifzjKLFXUThCuhDVzkNnmzyquD4+4Ti4w/
o+cWocsS1J2noUX1LUnfqy/2C327pWL2AS8GHQ05rBR3qyfaq2QykjIs+yKoTF5tA9olAIge4AdY
IfTAE2mm95Q8ejHvEd+A2njBr5yWwUPnivue/aDylNceIVDrhnqHhZMM6ddemCERw3KRZ4hR/hPg
D4KZ4+TjRT2IOe6kZDvWYYZbqWbcMccg3IbcXfeZBPNlgGOdpBC5fn/Cy8NHKap5DYcu91aB0ba+
dP33gmvJA5rrKh0wBA4uR8dQnXkncT/vsCsb3Bb/BqU69JzouoGuzdyxCzMB2zCiMvclpX3xt5LE
n6A/zVG5d8zmWozOlhbs1xBPC+FwtjiYKapFD7ORK20ETDKhXgRhVDPiEJBdSoVrTrh7QBGKlYm0
ORQX9lRt8HxIGJpOrFPPA65BVjjbFYy4XLSsrhGyeldzR+nPOie0YoM/jFjtij1hFYVLj4xYpHB2
RDRsFYifL29BLNZYxnWmr+WgM81P3TiMM/N42b2XRiM7NMC74tjF/tsB3SmEr8P9TjTpbqrh+quu
/fns8hlKIVbjOdorVxwPR6iCwsh3PXmNbc38IAkF6FGDoJaYEz43VmIfM3WctT8uukfxN+H4qnSO
fL27YlZzFIehaG1LgMWAi9lwEKeIigVEkNFGfMnEaiQqwVXtm1RBJalw2PCCR1Kiie3XvKZYLMLo
jL1/wGHgAUSbPpgSZgyT+hbhpN4b+b4P1wNv3knUC0HcK/oljDECjsQsaHe+jYs+6VLj3Z/djXzd
BOzLNX1rJsTlsMHTsN909OcxF6uT0JnUKWAF7tDGLgZK/T0dOXZGfGQSuv8u581OyUNRsrPm0IIq
C48eK89U3PEUgMarwkHvLcycSST9nmXZVoC7fpyWv/EaYH2mXmx5Z2JrV/Z4cmJzFFrjVoPK4mwi
w+AqlcUMDlsUSPgtjqJDpG/kGBI2M4EY0cvXsgXjLelRWP4W71bKGzN6yM7HmXidoKxqAw+vNZz+
X2y+kWtVQcOLRQ7pLldgqNG1NpV3p9bEGfXGtew0Xkr9GmJdjF8bUHyHkacoNH9JJpv+Q3c2jf+I
Gi4Ug8g99PlFmn//LnGrPujgZq0ZHMQir8Hu1E/VHYfad03Db3oo5UoIhI2PiCLxiDvf1MQw2gC3
4g98FuMTu7qnzRJ8M+9xh/sagIB7yju4R/FN0yARe8KydAzacoIQE8GhZ/R/2rm22nUMaI2RrD62
lO4c9nS9A/JnYH0cn5B5huBtmanfchiCCYPEiUz1gnyyohieENPHXbvhyk3g/gyPqWbrJe2AM7xL
OVsC9ZviXNwePGQjrY17qsWpY+BP7GfriqOQHmDVqQdRwLsDcT8j/TOzu8SE50PHGAA2YgqVBb0Q
vuCwths7eliJMN+2tbLIkuiqm27TrOT2SiWkt6KTB2Ong26sZpPU+4SEBoz4tnJ350SwcLfF78qI
cQstw1QwHklxMaTOtdLZExShNNMhXiOq/1q0rzO5rprprjT806zu1lT4U+fMAWMzWp09tltA8Ygt
kSAuGmrnWMt36AugPSQ+hn0s8nmfRkGnnDXAaBiWdvdY7GGE7uDLHxNfzq6pECj43bAw0KjTEpKp
Iy1c4GMnkUa3X3oaYKpyPwu9+qy0N0iXnVt4TzxMCtLRpIsInW0QOOvCd1cVS7vXeCZQgIlZLCce
34xHOxMU9fzSzR+DjP5N+SrISGYVRhNJNW9Wm4o1wmuKXY8zvtKehTnoqG+4A+zyIc5VFcUB627u
f4r6BytBrmhg9tTgKG+5IC85lW1T9Cv2czR4sq3HgTKpfCqZwMks4gC5weQE9UfrKE1bCmtVu3vD
VQhQtPcGOy1haFLbG96+MeIt3nm9ygmD3nU0uEwMf5Hx2C2mdSLAibA9SlWhkhfcUgXOdGMUhoqm
71pODjEQDGwFegUpBWLvyaa+ZMRuGF4VE3kzRQ/HHmMe8qrk1gh1+AIoNt6iTSWfwBuJC1WIixRd
HiujD4lTM/eDka0GJ78iRFKYEMjGFwclg+i/WxUXoYN82jUNU56mZxeiFG5drtogxDJsr8IAth3X
Ew72JVJc3hfKYxTi/rh37IYplXSf0UwzQbDBNWyr35vWwo/xjcOPGkkRJhcuiL0VUtqYrfVlJep6
4FTSy/bZtT5N6MQM0lXbyaPzuSsrRl2II/vteIb71M97aTKFJicgyDBpqCB7JP5FghMVHzsP/CFl
ckG+FpvR2VRMyWAkWT5mcFtxt7n1MfmMzjXm3jdIt5vPPBqD9WQi9sR+NQMOr6DO3JKFjndMce4V
rChmWAwL1TvAZn4eFBfsa9z2AQOZ7BExcksJhBvkuMROriFoOKDH7QKmO2d3iWXXLgmwecF6WYdY
ZdkbxGs4bXMhYhs2Eyw/cYme0Z8cQLrRODuOsTXV8o//0QeXaLAwX2yfO0pXOQ0ohL36McS3FEyy
RysbUuHljrV0M3Xr0VeXaGd4PkGBy5RebyVdV+unE5eiMBztm4qATSkBtQLv7tAT9WBeBTXHxcjC
dQMIZvjZ1UHak/7piuYot3MJadj2oIADBFvB7WM8JKyGo0VuaLti5pDQAQbFPBQTMivRgjFKShKF
i4WzAd55VIu2uqUyjax758YrE2898RYbwU/VxPoOUarrzLcIJRz5/xoP8x0Oqc781Or+3etV+Kse
Uz88/ERmmjrPplEdrdZljAXE3tHEVo6WJ2+WaZWeC8ddJyq2FUp0TbmVg+DWc97azvDtUQJPk4UQ
vTgLGEKFwDBTMXlLMVR2AbyNaiG+tdyWAbVA2mMC5SH9MJnys67AorUzLl0kKaAzgfmYUiYBo2KD
QFdBmEfS7wC4Kbl+bol6lQnhySMmnGAHFBh8MMIqdMh9+7CEKkbCVZvtH2QvqkaalP6utp9dzilN
XzZnTCVCOslgRe0ReTpL9RTSH1bM+WkQA3U8E+QWYnB31qwLorloLT5/kmmgNAQs6khBvscpW7ow
uQE9iYfMhnxqRiph6EhVop7kJY05ORDqvYTElUDb2fiRPVqr7l4WiCi2TMz3YCsy8f+HZQGIa4Pk
GnifY7+26hE0CViXsRk+TemRMune4eikpgpQP/FlDK0RijwA0aCeJUOEOTjRtNXdPchvnbfvqCEw
06eOoLoe0cxHvALMbzE2Dt86eitD/eHn1DKTWP0ix+nVYPkB73DKDf5KVZmqVO6oEwbUTtPIy2Gv
hUmz9Wi9oQEyhhaJwuJtmxwAFl0WSWEDYR1IgLZSRSgZukaaxYq8R4aJ5NSVMcQBn4v85GgPpVF/
lSAOF27FFSXkjQdhWXJQiYumIysHMNeu3lSQxtB89F6xMlA+jC7NJS2D4V/KgdF6wXSqN0yWgZjw
jKbil+oClIZRRUJnARMx117APTZ3Z3AOXOsEKo69Qdv6ppoxAC/qPRrRgBIrmrbc7GN/mxpGnpE6
q8SDZw3QAlGdJbmev1bLnCtc/pGGWYf9kwQ4sP90qHyV8CdANFhjTt/kmOPPD3QgshHwJAewhIjo
8bera2sTD/u2jU6j+enVf+eQ8fXq2pYgRdmPINO4Ju5I9l6ZabmtUbTmVIY0dQ4NMNi2zJwBaQqs
pT0EqqyqYlOOSC646Ct49EG2ktrQ1FJkciHZznHIIIDA8it84jOyX0RwwacBmUPDTcbUAlAXYoWf
DlKWIpsWE+wo+BthMBcwaQuYIx+Qz7kFZNtgzwrOITNrLjkR045RsS0gd43xctkzFmP8ETFI6hrn
0MY7d3TbjYgXDBryqLIY2FpO7X5u/hkcAP0XO002MjbB66R9a/+NKkQ6ekYz3cGFGWLdSStrG6CF
HGkeFxQ9rMjQWvyyu5EMEhrrsYKY4b9JD4Sv+C9EIugpfPIw7iK2i0ebjD7PtDHYh3ABqxPjaKRx
MbIGflwR7hPsGzAWQ7ukOaxqZy1BUgb6N1uQdoiDlPk0uG6JfyGgRep0cRK1kYVuFTgFmw4+pr0t
/eFZ7bRDi4xqROExtfpJSHYT4ZXAiGyOiKyOvhJWy7HND566ZI+QutFhsqnGW5I3yHCbevAvpsun
e6lFVDS3DiZdLnC1VplxznZs1ZJMaNmHQp3UarcYic6ZgYlGnIraZhfINLQbvMdMzUVhTuLKl6Y4
lHMRVwJeiSrkvpwRLl2kD4Ita0KDgGrb8C+bdlRJ0yO15xBiIVcqMYob7iW7W+nuzsUMBFG29OrD
x4R8XY+pokfKr05ifaXfErQ5votZctPhNIuQswx3tpJsRWAipZKo4gRNk1PO2RvIoqa/RMREM8WS
+SOP3YbGGAEc4CuKk6mei975YV4VLTuAkRWdFWkDo6PmvE5hdjCB7xFAp9J4od5jI7gz6XvJLRXJ
A5SL7pdPg3XrfbY5g88ZXxWSu2A2wyiNbzD/l6mHL/QXij7t0uTBNhcbU0mNgpuTj1zGouNyOMgA
a6Aw7Gj/84AvAtAzKjkRhMzRm8abkx+KaDFnCmvAQK+qSOkJ1hEngK79gN1KC2p7nGzslAE5DW/8
N6gK/bWNFpwhxWb6dXYkF2uGxwH4ToG/BByKsXKnHKIkkGWHt/Nafpjan6s0uxPkHU84H9JSMju+
DKtzUb6BCkpCDvKY3AoPwkGAAw5Me9n2Shpf2Tm8QTJXJPGkaXvEs5jn75FpISnJmWMucfzxGRws
x1vae5/oKkgnydaZpm5DAhP0clqZAAGGM6yEB6VhSDGpl+xFnLpB64E96MyQzzGDRjoMRth7rz24
ynvrE1q3utvjrhnPXX+xjSMKzR4pwXjNvKOVn1MXIecuZZQtZxptp6lnDmhlulfVGb0q0bWmvQvq
c2PDAm4szlQRFh5UYrE6QmuSk2tAUnzUxqdRHocTPmcUVGWyDqetDxbrcg/LZeOifpr8FH9r/v+U
HF0nO9aZulc9A9b3ybQ07j3jQ9Zx6jE+oifPDTP7Gm+4M8yNSupIzExMyi0fmUxF99nCU4e1mp6H
UXmppn5lgHn5CIT17gfYQBpGSmCRdmiMS/HgEHu3z8G/mJN/UFk8CELxeStRTc/BqTOmF0Ps/fbU
wD08Y90VRy+PsQzoESNol65F4Bvor45PtLFiMz8TkL/KDaJNyAj1ttukIgNzn5TpOSi0NWKIi9/a
LyMdQhyFf4pFbNoYVrTWTnoPwoV8w7rI9TOayaWhbrJia6+ANRkM8ItEV40Z41CquwJdMVrhbhwK
EoSNrZdgbTivsLbecvO1RXIsPXK6KkkTydHtuNPehijsjmGObSRZh3GToPXL8XOloTMovW3z0iK5
qfEO74iFV1Ps0rrmLden9ehHewslX20hGBgfRXwp625tEGzwH7nDvRJFlyzOzjbt54DCWQ45KEeQ
Cg81dNFGcKFYYoXTLjO56IbqS9hI5CYiEGeWf2L8JfOHXTbkW3FNGD1qTYbEy8DYI2+Xqz0tmDUy
sdTgLA/0a+e4qyim5/W2M2p+5Hy0OfmhdZ+bmmDMfWuTVMJ8BA7PEgjDkHeCUZ//1oNlZm21N5Iz
UL1vv0lARd1ZR9FaAnsqJfj69E+kgjHPGSRQEjcEOrWDrXzecP5seWK+lkNef8mdLRXGrExnoQE4
LMJyMYzRCwIlUaXNevE6IvIRe13KB2HmBawC9cv4hUw9s5cgp5ALCHYlxKIXnbUGg/ngRyWyuFN2
Qk/yT7U0Xhxsx8Kke1ryKpCUwnmyJJJhnYAFjISj/KYyATKxCS20NU2Da0gjMyPc1CoKKXUqoDRl
aiKfSpF1ONZnAhYZhQa1EtUgg3b0euiybG3N/LuM34d4A09H0WVI3cgFIyrttpgPMtkRM+6NLjpi
zVPj8JSlP6S4kCjdpvht4IVk69memsEKso8wE7gi5Iey3SCR90389tmihHPArIiOjYn0GVcIrKhF
YpQjpLYAAoSFgg/ui+ltouT06o3TfHO+zdZHqyebVFpO0F+P/B9H+zuQpzrR4Pi0uIO+o42To1C6
fk7nbp7WtX1lVtgybhMyFrAh20NLMCJnvVoI83HeXxgbz3yD1hNB8QToSLVYUyYStxXY373Rg/18
tQDArFiQ35QiOGZ05yBXHFKLTlcPQqXH7Id6ag72UO7G9IqUFjFgqN4x8fcKfRE52YrGQvTQB2ni
5vmQ49UDxgpbqkLR5dGPJBcw7O6ABrOkLGFS0ugaU5lRRRVtuy0Uhoy5L1HxdCrBTmiymazZyhmV
dT8NXhA13gBw/YT9uTdCRamLKWMiB49xVLMVdOHdI4Uwe62Hd43ohf/6QmkhRbphUyYagJr+9Ohx
D0GkSQNkguGOtIpmuUw4dHnHUdI92865d2ycFLx1a/56e0iNJfSg6DCQdnYJwIH3y2zzCuQWUBBi
VCWVEMsrAYVQGDlgPdNA5Dge5FeZpJEXG21z8E3RiHTIS3ykDZC1VeVtiGPd4EMhNzpSRFV/97EB
D9Sda3+gcs6Z8UeHEPVPnJPAITnix35yeFhEDmY9x8ZbUFeHXwbTGg/KEO3yztpMlMUZGYMdZojD
VcsJXVz5FCECiYJ7rgSwZ3Nm/FFCJcQmJg8IOFIl47C0SL8Kv2dtp5T+ZkRZZ3AdsZTTAxtj4u7h
UMHFADGDrBROvtR+QiWmsp1kr+TGa47BTMuZZ7rUT1GxxXnVxU2R8scAhXD47Gl0MrrCVHWPfHbQ
b/zMvNV2/IfVLlJbCbEEfaqSLbtB1qG0LT0K0wEZKS42C3gRq6Lu2edOumXzqSgvJEYsIOB5qGku
6ZuVZHpJUo1UL6/965vrWrXWKH9XDbkUvB/4Kn61uOWLrNEpJ+AeWkheA6eAyXCJzAFJnSOeHPjy
U0PYPoWWYUBs5jsoqrAkiy/k9oQvGCz0wH+y6F9gATvC88RnjwEte36ZDab9seOWHKDS41u73Fia
2afImCXxxAd9ESxm45uorGTMhRvUONP3IOU7SowijSQntTS57vSnMvhcIeWVZ87fkIl/a6uRHu4o
n9RzgfuDVpFeCA2WjSeP/Cwp1/hLxPvAQRPkPKWn8BIFoF3gxUfRQiT0Ng1tvqwyTvEUnNkDcUO7
q1jUxmVwYLElEy8YOzKmrByquSjAWkz5kzWoNIoKHFDe5sHl0+OfuYiDcsb/BWzgIGLX8b+Ic4VR
kM+KPzlE6RU0f06301qkiPVDWl/WYGX3WOi3aG2IxfPOQ9gzUXgtPH8ZmcY7va0zVBdMZ+kxuDbF
nv63G5rcX8GRmK8Dov1KbZKBGaqyPPUhMB1oi5698ixt7yYQeGCsleRvV60rY50aHya5StJv+syf
SIdfIxihQfsdQ9OMQzzfOljVEtSTMaJwPMtFaCBXg4tDPwTQKxelDdQWW598WfYSpImJqWPmcocN
xbM2R8t8YsZTvwk2wxtpMRmP35DBywhYwRbLd8itm62BQ36Oao1vIScD7RZXs+AiKQ20bF+fPiix
IUXVuwwe9HQD8tIpbwYG5TmvjKZbmxhsWc26ppKaRuP36PL494WJinYEzMgOKM+e5HPlkNS5vKSt
F+ConhJJ8HrxCa8nCSzJX0PocGzNkpuQFTDafwV6JNt0jo2NjN/Rl3IdFxptOGSYjmnweBOGVVKP
GMl285Ehp/EcAToXYFyIthRi5C0vOPOwFN6oVFOB/+1PI5EmzTFOri3zpSxowoRobrnySdEQYMae
n2e6SD7FsvMu8NieXR5bnVnR/+SYLWdHvxuNC1BHZjJ3y+EnEoSKcQXbS+5sDc0JTkH8r2yZ7MBj
QHZ5OSL+5r+izZP5xqJkeoB/DZq5jJF9S3nl6c3JzKgSm6OqOXfmtVyk9DknvyiyEnAQjJ3ZyAUI
VyV2Y/uYny7aQY5LUW2zAN3Z++yHM4VO1efPNI5+y4dwaPVDqR+69tC0B/wWZ9zP24ORH9/rGI9A
80J77Jf5C1KPgcu8Tnj2OELixsJ4nkhmerffo3MjzJDNxQy/DnyBxLIptAtJpQlScdN7y6Y/E0hu
Xv/U9MCUIwM6mBlBp4FL1vRkKn8hP12QJWZ4sapZi7QfURf8TfdXsnr9GzGF/ZAJoS+GPdHVmGGv
0GiA02qTvuFIZqQEeZb5qlV4PIx7+xsNKorSyDhBvcAOM4L+0Co8FamwxeEmRRokH2dtIREiphoV
TYq6xFExn3QZOkWMMzFQysZyYcmJoyKGDnC/X87Eu4DykDkB5Ez5iPBaYjF9MhJ2HtC/vi+51swG
Q9I4ItZoh3eKg4jDqo4OJRxwxCeXVilbjFopX+ft9wA0aNsPwSfa9FBC/AiQDv5C0nYdMZ2PJ3q0
z6ad6i/rAHEo4d4L+NA3fl7n7N81lJjeHocuRDvGWo3tE72wGE2JJqDFEapokA16zVqpYfogFA2P
kKAacYa5bTL8tgcMSrkNDRJWMCtxg+eGgkOEZ8OtM+eN3cQMdb6Je5MVM+XJ60vKoyAMFP6CpxL7
hc43boPt0vOfMuehlx8V7UztnxTeob0Jc0Z/V6l17NxqNdorkodHIfs1kopPw4TWBVqBioSLXqyM
REFGabwEpexLhVSOLaemAP8xxC1lILOzQjOOs/eX0rngNPf9s/IW+buKKckk3EIKCPTYtWf0KIuq
XA/cWf2X78xPlHNJ6Pz1rb3XGDs0EUg6FgMEmwHXO9xAkFKcgEmL0Sg/OVO9dNjEKNfRLgn2g9Bj
qKkWh4rH9pBSTH4RedOclnb90mmfItnsGUXbVM2+qlbx3UZfao+nMoVdKdznsQBuivBr6IFwza3a
EWYfPRSvwYTM0e8tyEXBujIz48iQ2Usc2h/klF/HuDpUwgG80wJOTDEFWBCUKc23x9xC4TZUnVzo
7TJPGL3BcEvIXt9oiJdDnE0dky9qcuq88eD02zZ4i82TEnwx8rjjYxu8GHnAT52+mMwfdfthODfw
Ovb8McMlYNy0iTp1Q2kAE5wq2oVGWRq6lpFmyjEioDhzOIWWlscpz6IzMGSZ7sOlK9KLXhUXANex
/eFQbdRub8VkhTxZH8OTXj+5Keq/V8zAyFTbiWpdmph5UM8TUfEEZSPtAsSIxo2D0DNUDyAeVvIq
OkaTqmKgqTozitYB4CtopNYWuDt+P4DfAlBF2IzIZpefQxsBktpw0XQM4Uecky3HpjQ3LdZAUF10
syND6why9nqwi+NXeGduzfbsLfTxRq45kpDXhmosN57JsIMyWVoQoHN2amIsRuZklceXGlBNLLXg
7pkRwv0wHjapGYHz/8eQzeTQVAqClKTd1QzOJWG2adSnGucYH5fWFnR5YdrU3kdkgSTDXWGY6mjj
2PcKSDvYsXeg61CycIJ3CpLXVYzGHiyr39ocJyr13CLAbtTdU49xSPFHo1m6DHxWh7I4Gy5jgxwy
mEHq61rHLeluMVbI6pAB8pa7fo7GZZI+wcouRsizZj+SithThqcgIuqIlprQTDcdvrNuWA93e/qs
ulNvz5uWuXZ//OxA9cP2SdF65obOhEIoJDNHO+ySlPHLZk9zBJUtuoaVTmMCFj/F27w5Mp8D9H5F
F9s2ZMB9xgX0bvjc+R+0FD49t0CC1lT+Ec7XhERkSywsc22O5gqzwQAmfMaL9VMBbWqSP3arL3OM
X8qGNgjJPsE6SAyzVZ94a99OngAonSH/cOFYdLc+iLTGd70VccKe/6krGCCX0QuVq6CPJRlIYKC1
veV6LtXT5CKZxBOP1xPRcAEPp/qBJ5d7X7/sGlWrFjysHuvMS8YMen0s0b5rLUcw9FaOvnh0jYvS
VxgcyHBk9iTluGbg8wN5KPR8MuxycF2V67BFfFShMSQpJwUupskXkZ0JAJer/Uozu52s8aEe90Vz
9122ScBVmuZM7aIP7rAWBgbSgjfBAVxYg6Y2jyHWKkn+x4zLowXKJG0OvyKxPuPEvAuU0ArpYU6U
PMpydlGq4RAzUKD5d+VfxLT21CK9FbrXven6tPEcorWWqs+I5fQ0d58tY0tlVh8Q2tTGyQjsXSG5
4mjoZfwOjAQxmjUwEoeowcK1tDlnppDh2HrVCYo7jx0EToG7Yg+g5nCtScaYRUozI2y4GsChX0Fp
uYpK2ipT0+AZky83h3dsfipAQICJmQy+LmEyKt4L0oBIaaHk1IdGuBEvRFWQB5COQkOvOw/vIUMJ
UqyUiNjG5J2blUfXyKjReLdCf12SFsYP1w3gyudAWyEM/Z3RRbmjeow96Gcb2F7Qfsb2NBe2FJsk
5oriai8rJNHvNvMkNrNACOtEFqHcXAq+vFP23zKL64bqyYH2Edaey8nGEVKnClGQvkZMZ8nvQC3F
+VkVuIlbwx9FqdZjhs29Z4vdQ26AyoA0CheKnh/CVSbXEVouFJtrEAsBBc+A1MIMPH011UXVXpvK
2ut5Lz4UrkWqHxPJv+akGdlQfPaOF61ri/kxjRw0SmPNl2EjvAYqqwVNvc9xcsro3SV2HUlRRNMp
gaMRU/IKUhEVIY2ndTCIfPI2U8HuExpS0B8dR2cbIWobM36fnoX9bdgCVcgzZhwYF0Vk8tR/po7u
DwecBLsNDMgU0pfTvNp1NNggmjAWyGsqSqPyWhpkTJ6ovixvN7fHxKOkxymT0YXmL5t80fi9OG7a
/kuh5FwpqD4AhdXoJw/u8/iAFRy7N6XEplO9YQ+RVT4JauTmhWvFQHk0dhA+O09RV6a5bp0P08T9
lVedYLNuPlVSSloT7ciOASg43GclppfFN5h3ZKMeQbdBX8+KVIu7i0qrcTaDdNE3tDxz80grQBZI
4QavlJHhHexrgq1ylXYFPsdmrk1HNML3GjZOQEMspXytMvmb3zPzS0Ug5xV/pjxf9liOJptgeucr
COtDToVfUBSKxlcrnBRirHseCBk4f4m8j7ybKEsErAogLU3OxjEAVKOrpBIVzMBAP0RtqCEk/c0u
UyNKomRFvWVEV76HumQhIaIFJCQqODwphBTAQJiylaxHLZ8uHE8LD4BKJCoFd6rCzBZ1pKYX4AYw
sfiCsbFlyYxB8GYziseWNBNUa+YrYZkk2V/tAp2Z9RqA78zNl4ZpLmWaO+obB0TKF7Ui39BlGwVI
0Yl1rj/C1YcXt2qWmZ4fa7g3HxZE3qP8DFppeC4TQ58R+Uxkn5ACadzlcfKI0ZfIt7oyv6agsEL9
5MNqVsqz/LXfustcNTYye0G5m9FLNiO9lsvjASjmQulDZyVFh8g7RYMpUgAlu+buQ3S2qd8eM0am
XHQ1gfXZW28h79sH7eCfCguFlgPlYVUA5vNQmslZMzsbMQSAocdOhOcJBhEDUVsqRugsYI3CzOPX
MS1jDBhncDT6rGRucRfLluA9cz5iA0Vy8xCt2GQx9g3TcwFrs9EQZtp5hIqvRmzK6aKDpPurGtsx
g7RI0bxxuSGvmzBaHp3H3B1sXjVSwjW3opLfKf6d+d1lPmG6hSXH1PQ+Z+quxUVEY+yLaY4yn9CH
XO3yibkSYdTgRzn20uBJJM5efc04igSQsdX2NNhYIYHewsQlt85wlg7rJaMQtZxDys5muD4AgzcQ
MJn+24jLfLHPYS27oxV4uz7fBFAx1g8jgzLmUV9lQJVg+Caf11q/lSl45TPlcM3MaxZeIdBzgoai
tXtq0ZD7zzpzy/XR6uliqNxrAY2hXNHjQSukvzS+WdObjxrl2HdmbFG9o2pnULqtmUnAwYLsHgQG
nrHlJhvw+KEcd41jNn/6PiK285D/FZW9sPITsAxqSsYvcX4z91FBr5rfetx3CgDTE6G6xGvF+lPP
mUulT2RCNa8lIbctyTY8Nv60UbINz7OKqLVVMoJ6sFt7hPSVH/7D5ROjeyOtsFKQ2NR/ePo1Qmwf
NcaM53iX/4govACLySQJsNW2XjTsm9E+VRq0LQB6xgEdVuNKDxihLaZVrBhvWgxBlSxt8/nFBJpT
i/FilVDRvOUg3nUu1gv4XQD4NyrXLDF1mpi4hi+leZY2nhZelgXIFuTdVhtwUKIP5q50+mUav4bp
B9oGhj/QX4ailaqvdDBM3oQIaNKsYWZTgCn2rW9y9tycWF2wU+Z6WnvouECr2YyIsD5dxPvDQTOz
LbJ6J/nRWTQBKvGrX5yyHDpRDJLhIwAzzGHPYHNAu5Gjvi5fBQTjjlrKOL4Wq4wmkHv7AG6QDp/O
gRHYksHz9DukJ7oVybM+vPA6XTQdJm8CUhksju9Dm53X73ZNUqyBP0hb4Gi88TqmYKxkA9BnHsJq
ZQJRTKjSdFj+grWrg58p+rOCezKByAZCfGKeORUQboBVVglTCIa1xuRgF6oE6JBwCEkaK7zbF5VS
2qZpLvGdLFhgo/vIg+NQdgxBqqLOKmn6jUcYMJ6Ckqs9+zAeDssUK9+EubWi/Weh/uWQYMRJbIyp
jf7/YaDfq71zlgp4q0ZCAAUrNjFIOtbrKEgBxXT2ZK2fnNqVXa8jueiMM2giBAofkda9my0SWK4s
L9+oJOaB8yblTwJkoFGpMC9jcPE44jzCoYnFs4gHozC8MGsrSsOSC6OGrCTLlkUf91R+AHZUgOjX
2MdjdxCJPdOt7RnR6lS5i75mPRWLmuU/oEQHL8VNgdckh6J+Dhomvr36MDBELHB/hrutoZDDAZPS
aGuKeM5Qlxa/aHBuYe4qq19ydA9KbS19M0SrtPHdP5DaWb1lAJKJKnLBapgp1FSsI5fwWufVxqzQ
ZcBJp+wu4XJbwjTmYSlcyaReO53CJF4jZ1fU/LkjMXC0HvJoYmKwiduZp8OETSSHUK2+CRCM7E5m
noWQ5/NsiCZGjcvHKn/JpwEYJh1BRxFPOCNoQGChTmkw1KVavVqEPQNN5RppEGhDx6XRgbJBOQ5H
U8n2PlHZJRLkRmfaD96Vl5jCdWvRt95FG1EZhNg42ecA5+rSEUsKGusmfWHPjWDQPHY+szEhaEp5
oAmR0agA6gWdClzFwxLL52emnCR/GrMD8GgLneyM9r5jyvnmz19seVBZLOoO4hfgw1zPhXeNXYbN
U6zIcLBBEonIBUxAICkpc2ESmSNsaIHtjM3adfjCJQPcI+aMxGa6XbJLZT4cEYPKQ21CYjuHf7w6
zbkx+7wzY4yKih9pmzgmWEI0Hssko/PFzqBWVyOTpMA5wr1D8IUUYqL8ZrX1rCkU5H3HdC/mNeU2
4mKizi/qclVkP0k+7RE+0WEsXQXTB4qAWjwC3joYdXf+0uOrOYYL34yXDui2p68s/1AqzFm8lSRX
Q2UBc2OwHH2baLkaF+EcJk7ZKcjpBYJbNJ3UIv/Domj5GIEN8Itked1NaEHpQ0PRiv6d6CkmRDwl
zuEWkTBsF76YFfEtLrQdzXpMB+4ahOayu4qW2G78sEZGJjlw7U/BAGzCY5m9qRSmsFArFsOXTaU0
aNPWxXkYCG42GccD8uIUzZVnlwPKzvcNmC/rpDZPwE209cFVWmGXaQPeQ6CuS5gN0Jdqhl/HfcPw
P32Lyid+KyETbYF+E0YvNzZTUujdIY45EQMRU9zMEIyHv57b+bssMjw1UFRyUWdDfK6QxCMgYCKX
eiHCzk1Fp841kbLBA4SAmfyiJMvWHNVe9JSXXBxUTK1xA9BDuyaiwBkB39DEv1pnnMdWgk5HhKnO
zalmNrxSB+a7jpmaXGwx78cxpNyGEIohSIz9P5bOY7l1KwnDT4Qq5LClmINESqJ0xQ1KETlnPP18
zfFiyh77WiKBE7r/1OTSm0mzcQ3QKPXG/G5oJjt7NDnmJunIEn2bfjsziDUfRSDrWmWob3NkNcnr
UbVhJc5P81d0t/mgHNlOtLU+aK8ofgGakYVk+i6mcdQZdcchTdTQKgi6NUYGERYLHMI2HJ1sM5j1
o/wh2Tay/AK8iVny+59lKKAoUpjgoTbU5tBojDduA+ZgeRhFoXyYyuEN3E6ArxPTQUzStVMiFkfS
SXGHFiR3N4j+jWqjufVxIFsAnzGyRUTEklRBGfLAvytS711vyuM00ngzuqdj6reTrb2EYUBUPpaz
sdh1UbjTuxSMpEKI8pcN1lJ6VTQ26IcerRCVrPYZ+S3RZpsgWREJNU8/BlY7tH5OTRLsR9OD3p6a
AmtiKFPvu2VJlOkE0zKceuZdaFbKCHgG/+pEIU5MA8unZ9QuZHYR2lkX74pORUCpBaAFkypN8r2/
phgCZaZfq0gcAXnLKJp0QHcStLY183GQRAYet3WQrD3wDvTjqn1qQ1FGM7i8Kr8zap0R1LJTGWho
S9HeLbVOP8TBpSVLIYAOFkmdwvY12qXCuetgnEZG2UO5Om8h9SbCQQZ1oPaq6o35PlovsBgWdbOj
rURfnyXnMvcEgX+KkTJjwYLNrblZYXvo4TUJB0HyqFTRq8R0CDfZtsScz7wNmAyRh3H1LRM73qou
xKIbESUToW1GOfeal1ziBnBtuHa1/MwUEKTweB4IO83ObsGwk3O+maEjBqujqeoPY+mtXZy/I8nW
9gdyjNkwOG/1TaENpOQYMBh426eYrNTsYpri2EJ1b2xaZLCF7W8ta9oamY74eVsoX/gyJuNHgBk3
JP4ruPWMhcgjY+2zsy0yqXJEBnWG8YLBFH1h7U0iB4E8KBWS7DPmGFQTkknSGzWST7FOv53rHqPd
KlTcXBT48bk65M2x1lOkrKJ/TjCPcqtOCeBI8msMcGje2k62HTQQrMFEWpqvL8RagWhkZBqWcZlN
9JLWQEoTTDOMPog352pdn8ry9JYjInHjYSUGAqFh8ZTUaEegPWmgRKcNHYm/D3BeqoGR8jEPnmB5
kH86fnkAI4dyGVnRKdoAn5Hc1Fdy2kGO46vW+s8s/MxnjEuMndkgAd1NabztiQIQeUBROBdpVfnm
sqUrMKqQ54bZ7FAlpLjFq5rcFoBHnE5XZncr4W/Re4cx6xaKgfomWQ4WOVPU7okKKQlACb5NBN0N
d5chdgmWkzCOWkKZUdKBjM2EschYCnnuyyiX5lCGOVAY7D+EAsJ33Dcenri/MZlXVkvnR79LHT4o
Ox8Tbvbhtyt05Dlh3tMLPDZr2NFfpNThcUekEgSZs7INDPonn/p1SkbSqa6a8WITm0nQUMtJ3ca/
CkWtrswHCbSRtFY+cuIwOZDM0u6SFszFuQKUBPoOIWmqwttCYvkr/UXObahkC+5PkgGwt8w+WRP9
SWLxOM8a9xoRkiFF8Qj7mSBeDjkFaP/RjmQEHDpoMSXNxfZvMK0mgjA5Tcb0T4gMxTwB+yjdH6AD
f8BN1WcHihs5l1gRHBs0nnLZ/RlZfAraF2G0BCGRHzHp4DBC6AOMimYoRgcOty6b2BHLNHg0qAhY
kOBoEsMDUy0ceItOBc8LVdNo38Q3klWcCCdULxERL2gD+E+S3thKnxVzS7XWzQhOOkdx1697FCG2
9R0qK+oNedlygCUMG0ovynp03mR+z4xJTZI05MNBofXaphfdCD+Ohw4qFDCTNL95MKqa8QFr1qPk
PIXQ9RinevhHuKJun3AJT93eSy5VdxPCAWmd3Mhuvk4Vem8qCKoMbNyI36kNGqqZHMkN5UKL2bn/
A/4+ONSLOVCbC6+BnyVpH4f5wwG5R4VVU87i11HAAKkWoqJYC7brYG0eoVwMscw0/MJfh8tztM4R
M51yPIRNFa01XXuY1wq9P1foHbAXE2HWfpsqUlbtTwCWjmN2oAnBjhIS8SICfus1ZTkgSVaIHiI7
YzNhbFYVdy/GduF6a+pu0jFNulqPDGsHOrfmP1vqhb6zGcgR4AxKvaUGJs+qi2HUqwh4DttyTvUp
+pvJM7B6YxcE0BUQyiC6CJ+5CFxHRBimdy0Ngpr8P8BZO/ZWgIsiJoyobIdZFPcMbaHTM144a/Am
XDDgqoWxSGbGnw/qmRro6tn+0vH1E8RNl6hbgzIjxeYi0WYDBlgE8mr9AfBGjhTeRMKVwxzEJICc
ib7bYq2C3kYNOGrsnWzLAABCuUSf2/cXKTuj7hPL8H99I3REHKnYNrmx8jcae4CU8h89SM4BM7vg
bv6OLpN/gb5PdltyzWyDYC2G35XQWo22pd3v3YwQKJhhfSXUkuQSyGbVIh0PH6xm2D45nFNVnJyS
HtQ18X8cweidkwogkSaQKpzLA5UNxetUEfwE9JbRK3gVLWwCH/kpiLy0i7MvVgNGBGbZr4wcc1JU
w/ZwkN8rvquyndZudLSpwynpUDyJsRf/NfS1Ot2kGq7h7bpLPcBCgRSKAyMt3x2SE1HUmJzXGYBq
MyBPoWmYHzI5DSiXKe4GQqYE2NCvBfsKZwjSGlkIA7AlQ0K705zhzfEY3sTxR85HrsRrrfbWat3u
+xZtWKNs05zeGIGONaNuRACnK/0xp0mNwN9GOPNMiZ7izlvqlAOe8e0Y31GbPSP/GVUs9CeTapf+
WQhYIibo7uuIkZxcfypZR4FJpiDpCqG5Fm8MmthdG7vruoOjoTj0PUZqkQKg0GzK3a2MpHkbv4IT
yRCuQUV2Vb4KBYVE/MELNipJIkrOUR1rx7nYOS3K+iQ/zqm1l1wjAfToI4Wao9IvVby2bMqQZqwp
30bLXEukSxo8+2G+08qPGwMIFP/+9KAr5vzX5LJLirXYa0R4I7G491ONzfI412eCBFh71Vi+ELgq
gVfi6CfyGyGQoSDawMiC4Fe0cfhjRTSpZH8zFCR1u5pGBN6jukHeyTQa03qOcBibXCFSjdE6W95V
T0mVZioc6wT3SYy+dE7RQM3lNsbjLAw13AKayf1k35Dt3TWSMhBqrKHD6XdGMFmFs6bktL+fgfx9
X01PVAjgORlhxUAEgIrIEWbr0VdNTI84ANTbpAVbJG1jXKxQztxPN/cUqBT1qBhpKu4KOCrVmURQ
HGvIqOnkVqBuYpEUAbfHQYR+LHLsBxfcTR54BqvtJasAMt0bt2b6RIUlYY2eCutAoClCmYg9M8oQ
HnxLtJeInQFB+KlSiMliBSHgQJKOSky1UlWge6nLVYymbnChOVF3Z3yzkE/ayYsNP/rmYJa/J6oT
g4AySR/+HSGlDIa6vgTJt+6Ga714o6yzqVdp73ga2biRm4+jF8jE1W8SSERKDA2DkPNAVbKaaJYA
p+Tjgd4rMXlF/V9gU/NwU3BqjBmaQrdYImyg/hJWqSZ3q7SG472oY/dyBaJHnxhqKFJvf1KvstWG
9lCUhOEyjJL2sc73hJ3xGxmaEULj8pyBzYVFM2gSuSBNLuqO9s2PO/KGpSWp9GGbeP8wHYR6vxaD
HgYWG54XZyTSGAlj4y/er9wUYHL4CP3WOflwrnm8MRBB5VaEzZ75tuN47HwsATz7wBvXwjvzbWqK
lRBA0BDdExdQ5yNjgmdDRkzuG3goh3z75/JVxveU3BZaUzBCi7sp+fTh33U0C0F+NJCby5+XAoUy
3IEylYrcluqpexO2ye5zxEGo5aXTTN1zWH1OvB/8mWJglu3GwsijipAcyR/AhQSClPxRH4eIeTMS
ZubR2YfRQcXSgNOLGjMwjqDMlcWgHd+qH22t3BJZeG8FrAA+JlFoUX5rLz42hE1mClZkBBLEo0vt
4LXKAhln7EU7sqs+AojshMkxJdYNIulHNCncJ5gseDQBQbsPUY9wTl1xI0V+vqZb6o07DhoXy8bC
+k7CD2IKbUp3/Yw4wrqqICiiGk/3YMOGswyKeOUCJcjFLJwAkkBRVYtUFjnLI/4ychhSBuYZdOuc
kQgXc9EIsvqy+uSr6UqOF7zK6yo/odpae2iD1E81jEhG+IYh79NbMNEnGtA/qJxnngw4FDWIB1bM
Nw5cRjQT9SNz9kQLKzC+BUvJySk1JYy9QIHVbEuyTkewQyzdcbbXYPyVQt2I4M6w//RPj/pPtIYD
0va7SkeDrTeMjfQhPHC1NJcRrIn8/Nq4amQLVimaqjo8JsajE8AEoAjq4QH1a+q0y4jQQNa3ndRP
ASEgcIoHY37UerkVo5PfP5f6OQuRmBFGMmG2aLNVF0dPCf2fBDxgfHUxgjAitP5nWNMempMVip+5
oqSzyDKw9Qs4WK4+m+WE4iNcl9Xeh+RrqgbByT53mtsQNMSbk/GX3ZD0uRQncKTyPgOyPFy0paKE
sJqTybrkDlZia5NnDJnlCivZakSfogWvsfG51dYLnsNoJT4zCgEuzNBk8Kp3dUj0FortHp+IGBj/
kVz8EfEAeNCEM/RREhX6mpsyd/C1MSApKn7V9hlnmTG220pjWa4A2oM9fYuKusddCneIvYNLgAU9
c6L/iOleQkmJHpI2kuzOlWZWvJr6mPn9rsYChSOBUoASnoOM1FNGkgTWU6VdULkNuX9wgxtVqPSS
KNXRKlT11YNpqNUP3z5rENJFgz1ogVtupv/U1M+ojEhgU4Hw924FGR2eOoqqnmiEPPfvV4vcVWL4
HjDfApkw31H8dgrkMT/cod6dZ0rMON2IU6OT8Gb/UEh5aQNxP+f2jbtkVFfMoGAcAJp+SGLu5Zap
QqppLGM8pXb74LVXPrA0QaNqfqFsyKBeRHTSxPo2Swkhc/Caf9KZicof2EAOJ7Uhfw13E8VezLgI
N3yVkF+2XFr/9jUxGNiw472UcxD5bGVd/eHhs6FdisU8+NS8X0FTZ/YzzIesiam2PsNC3Vp0fZAJ
GU7HwTMeviKtXENQrySpQ0hZqQFdEmkSacmRN9Pi89HgF2GtAKZVp1mps4+Qj/cZcWQNV6QUmWU+
8S/T6K2YtV1CmZgUuEwGAkqDz57Uxip7Y0fS2mUIlvjj4ENTt/JRMbMn+JK0UaVNmEe15/hhfYJp
yEVAhnBIVS7rOUZ2NmgbUHAJLJQbPMA4hjfIPdWlvjObK7B3xbhXzgth9nIXwVuJGYH72U+Ug68R
U0WqV5x9FmhBbIICBFpunJFEFRiYsKNXMLE7ruRSYbMKAIiJHDKUX+7RqaTP+O32DhpdS03WZW0s
Wg5Zs7wEGqOqpDueOuoC7hJuGgE93fsmN5nZJHOUq0eE9lJ7Sj9VYVFoS/IWjG5pMiM0Ya1kbUQ3
sKqnq/j+uUcNirSBkFPKlMb6deF9gUHEFe1SvYZwGtRXc4xsxN4J8RJw/rN34JaMnkOQtTCfKBxF
OxBz/Vkjgwu58Li85ecjJUnHW6hqu1EjhAIowRU7E6NmiyT/MMjQFnKjQpmHsI0LT0xKJrOd0bxJ
CCi/iHDKtRqs7sFx6klJTDLeUUTKKpyqU8lDvk+pIaxHvIHZClqRwSHcpxXXBQrq4OLNDERDV9Nr
AGTEwpzU3D0Lnt3iycjifOuTjAZSQQUH5URdpQNvqlvWIwoyCX9YCBssattJQp1j/iH/TlDs2obp
RFkjDKMekNdYokPh/gJmL4P4EUuwz33fmxz5H5zbLkUYJKyPFwDJxYXn6oMea+NlaP/QnLLryC4n
ZiejkuDZaXh8xT8V9fZDCVMDJL4SuV7TwOZHb1KHi6wJ04nkyAkimtKD8BBlS6vNxaBzVRKNeBLm
KyG1pkwe+0XyVFAicUCwk2sMLm7wPXzkNilknNlCB+BSWUoWi4AxPr2IrFC+NguTlZWSE6C1xsZC
6tsjw5Oek107sg69tcDGaJio8wYklml/gv9YxvluKL8CE5bH/xspe/m9rbfygNxqDDxE4Q7hTnEG
JtWcIyJDOXQGJhNmwTLbqNaZjvrho3c9tOT4+UtM08QhcTno4acc0gq8GfsAmI6VNrPEAsSSMiuY
qSwUJbKuewXmBYzUbE5iehjsDXV15ZEFvrCgjpESEmCvrhnzkQ071X+DcQVEMxaUe0z64d0TfXpU
Jc//4qXPEU5WZasWK6MMzmIXVoZ+MaAtE/5uJSW7A+q+db95tAzvWY3isaDmsWndK637S7iWumEX
7Qc/wqp4nuJzWxMjzyQrIrWB+s0HIyFraomSYuRoolXTQFwrsoJdbxEWwQpBsaxtw2a2N7ghN+lY
T5+yNYv0GeuzdDMcPxAYiGVPoiTQEe5S+UQVptuDzOXOfsC3FhNK6YLxcbiL/BEOcAN4oaHqAw4r
gqXVGdu+Pxkk1og9LQDnYpsLXCzxYVpa35NSPGrKmIFiCrpJONJgHJZy3nGKK/HVdA6N/aprWFJI
EkVVQJkmjHeGfwOS3wMtC56Rll8dSo4R3VKLySDNXos6o24WYWmFLnmcup1c5iNomxj3E36C7vqn
GoVt4TB5gbZZW4l0SsYqtsxdWub6kvqWee9NtfWDx6bWydGB9mLoCl1GgAqjF6tQRQaXcG42xpfw
TWoHJdqoiUG6BIkmMAWCP1Pyix4uvLAHOMqkrmemFxb/HCjheziTQuF3y0pfm8zRKLllKR9mCoZe
56C+o/XMhdlJzS217lACvgC8iP/CfxwxgdMscrxRwKEvL0FcxHgAWiE9OpduF4wPolmRTDAD4TOn
V7h08G+NKq9+EzKts/TuF4iQZ2AkAptr2V9sI50DB6qoIwUMFCtlMXH/AjDaqr/iy0g1x1/kJqkn
VFrJL/C0C6zLsZpx56bgq6p1cghdks+lo5BhhAt3IS/S5F7WeuCc9lRqEJ67Pv6VdSd9U32hE6Pd
DtMNHJPcHBnCJ2mqo4BoIQyI0+qeAAwEHTDj3FSXgb+OwkU97ctxOk1KeYjKvcnLEVbedP9aRryo
EfFEobIbKotYoZY8gGZjUwNPOlHkCBvBFiDOqDIZggaq4MarnHEgsU4Lkf0heBhAeH14HYsy2kbv
xmjiPAQGUa4gsPLKYphkC2kr1z6jlAQDbtryKNfOa4s0BaXS/RIH2HeBWoFEAOG8tD96jf0Q0kBY
rMCipKx1/zTMJRXBJxI6EASUbSyjGl2NLSh6ysiHUECtTNM3aCt3QqUQiSsALi+g1+G76Cq/w1G5
xUBWQZEdDIpfYe25V6Q7VQzSO0krzbAhtMjgu2vOj2xJrJlVJjcQqN6hWi8JHbGQREnkgc23vnMY
NBwS/CXQKehZRtsslgrkHTzpHEK6wl0Qj5sWDRKvULZE6BrAtMc4JaqnIMZg5uCEzgVfCAkQY2lS
F4BS0smzmEAVEFnKzUR0Av+UAKWOz66grSzJsYVzf6jDdnX1lzW0oGoQNuKeSyBn8AYEqRM7xhwv
8lVraiy0O6KKsVwCQ6hmJwTKym2mAhJUMoqIvEbjxTlb9S/EUWE7dhh8vFS8lMkUTE1AAA7UCjDN
h4y5egsx0qMU414TRpH/EZv8ILAgG62O5pUABFwmMwo4hyx4Kkkdo4nCrqpJHkWyJMpyKkdVJRwH
2TTtN28EjAUkwePhSVbbCExHeWUCUVd9tOYZ1MjLBO4AWhMuyGH3A5WepDaLh71kE2jcWT0wE5ie
1ExDS09V3Le+NjFRpiSlj0MchseKpy1CLoGjBBZoauYE8MWEOqF0w38J8hNxNIUOCWplfZJvjo7K
jcuVgRZu8pR3tqfK94tBXslqWOXVs9O+0S7ZnKp4hhqzZGDU2zR7//wPgwEdBhvLNqKVUTE8Qskv
NLpudIe9kAHsHNZV0FUb6egTVE+jsxLXkcsWlyUoLXjuR0daJ88dtsJ18D7Jnn6w0wkBN8ELxVZK
2rssyrpILegZT2n6TyTB5pQfawRjdiAnZIKoQL+KyUQHw1DgJXl5AiIy/aJiNGXcBIDx5bqrLtJm
DTi2mh4+Fx6e/iWfmKO1jNoV/xEAh96+gp4hYcKPIH4Q33kCo3QpsMQzY5HI1G10e8cVSmlecgtq
/+zhhwXBmafav5TKQktp/Fk4uErFmIM0LFabYzIBRPOFRnUHG8wm4EUKXASpFyCPQa8OKDLiLyLF
kilOJ7kXWEZStTg02mESnsg1drU9JaHc3ozbxV5IA23V2qN0zK3JUUPtqg7cXcweQWHYRrxh1mn9
lNBd8AmFX5etjXoQJEYyIiWdLMARL5yEnVq4J34zpVgLeiwx/83vgIpC/BmVpd3fnGwSdVavRp0e
KOVVsiQSHjcHUzWSPk0JrOsQFh+ExzguE1DQ8tV0LiQimnRz7dHttC3/QJKK2mhf6+ODFChsSyN8
7Kto04VE0oPfhsT2Gm514BTS1ZHLyNib6nHQHxVeq9P85O1BgcEwSJtC6smc8bx67dpdov4oAxxz
hJbtc5jOPkbHsPxy8icvPEzMF86Tp8o7soJIZL2VISPd9UeT5Mvsp7T/HO+pq49gnj6HaJsRDsD6
yiyyROtsN1XWXmO0EB1f0VH2siQT5NTgMhuUxgQ/29hSHgY6lqwIntAj0EKQIstwGTzcm2mI8Dpc
YgpgmsuEpMbxMZwIZiUL6E6kUi/L0d1hwAJ9VoDZmNohlK+6uZ+2I1JPghfnk9w8Y9csRHQ1eG8F
c43LbBc4b7L8eZBSuIgR26VDxmQNu8z5K/4rvotkJ1AAhOilAQVq9OeTfR34gfxKUGfOF4XrCeMa
JxW/OEdGCEOe7zVGq6R7WFSfBPmuxZFC0IYgeR5EI9ifZLspGRh0j0akvsApd2g4+BVO/Ong5OYe
FQiUy61Fb4I8QbpaTlTR4wgPJtucTAEm/WRnWji6MRtzDcofjUBT75oj4BBYKptPcYK2lTNfDukm
BeVVzhmS94RDRfGOclsZHtGn06/MRpR9qIFsBcBuAnnAMSOfguVkmVftp+j1RHBtdp/irJM4Xd7a
jHKkBrdqUpWDdIOMDSSZC5izUHgIrb0F0D9z/AZ0o6Aro++kCxSdnzwUVoeAYjPVINUHOVQYaOBG
RL8oDKHYOOQAFIwa/ED5QGN8DxaXfkmHNg8wd/Qq16iD2AfxS0OQJpaz8Z7ISO8SUsbBXCh9/KJG
+U6+VeCD1UBxAWmC5GtSTBZQuRi2WAnIwBrcNqLw87G7cO8a0a+sIuoY3fzqPIIi1WWuQOzPIu/Q
qS7df6JuHdFoPBuvLVnr1iYFGxsOpcHhqz254cUkgn/AKLtifxIDUs17pUBAhQsC/AY5cB99kBs0
kI7CfoDiC2iMkrJ7UCY0CBHjLjf8ipJUEhg00fVpqFDLeeMzvEiUJfh1+A4NVz3ivtqjeR03KpOb
lGSXBTcTKSLfBfJwbF+85ImPOsS/qguGALRkkjqd+gVlChxSpD81uO8gmSTtCIoBaLTjQvBr/VnK
NlYaSUWIPU8DNm/OHYzVSGP5g0IDNRnDLHtzr/lcbsqvNOVSB9sxqbolpH68EkWu8P7skVAJTzZ3
LBKAiOqSrVsBKcnLxjA1mdqqVP11aK3lyWvo0+XY5WoMEjA+/iCQhDAFEMuciw4lMJNxKPllo5Sw
TXr92nvug6h7Wu8vJXWbzQBMfZL+K8yAG4D2Y38zD8Oi97115ZIKxrvwqRBEGwe/xVcvEUIKrZNz
7KPQIVJXrouJFW+TS5BAr3jxq1mQe4tayO8JkqRHA8pBJ0pbNHjdYqB08ZmzZy7JBFXT1/vwiQo5
MvflxAUqZ5W4XSUskvwJ9NKtpS+CZ95zqcJeoNifP+5CWeXCWyF842Tx0LjIJMthgMSU/APMPdyf
nB8sfgMVVaJrO7+ImSCiLriUfIg+rtCuZTkKYkrUPaKL9lRTOo3k1ghZbPrTltdIqrva/2XddOnU
fdhrSML1ZSyHLXLmxLxrByPKfpM8BBcbAEnF9YUGMxFZIZTbPdDCBMkXpg4jIfaDPei4bDiBYgz8
Jf3lXqkw00FApxmmFv4vRIMm85IkKTd3wnXNsiAurGIRu+yy+oUtkA3X08g3lschlr6+1nd3jSgc
BRsZBp8zJx4R43Mp491xlswBd8hOQ1/VaGcmTOxsGhu6VA1wmEZK9j5cXV4vXaISBmSKdXtBfzkP
9cqkwKKsdHRmer3NIEgtdhEp7kgDDZrHBk5MfndgYpxxTMz/iBAUkkufRMjo5AdYi/HZ9YHtVJpH
NiR67Lc2oR82NfKn0V9RUkbzdiJIE4WN+RMwmSTZaddJ/So5lYs/yjqNnBrYIjaEU75nWokclsHP
e9pBWeesfboFzlwr+2Q8FbcRyiR3IvyUp1H9uUW70GmouKso1mgMdO8099nqY/b6re3gPdWp/ZLX
BA10NL7i3tdKTj0i+6cPszzr3ReafnRPyI+A3GUbsoZkzWqStk+SEFkN0wu/XrHfAP1FAsUDY5ID
m+fBRkGqA6SisON6lFUurq90w20n3onxoNXfI2qJ+x6ORZEg3AVrEhOGtJUVBbuFALIjMeduwuDe
Uawd3JbMM7Jpv7S5fuk5mlTTWlTsBZEx/deGi7lLarvG9elijpz/IlukQAtxbLgJ+Xw/lUVkU8Tw
Raop5LaoKEEm3BrAUD+FByI++KA0Gq3D8F7gYhNpPldnAIgjjaNkKxjxCchTMyThlrQccKBBe5Z4
O3A43AY5YcI0cJx2l2okMgFxDqMfmcwNhcolS7WNnmBHzQg/obynjrvARxtWq6BnfvRTFz0CR8o8
WWHQbL1dhx0wY7ntsNx0m8z/ttF5Gnie95NGI31hdI3GAe6HDw1TfBPMTFD8JPsyKD46pBbqtIzb
VMIfJYHBIe6WrLRkPsf9VxcDuOiPSDEY8gTjMuLMmB+9a4QXBPWr0KoSKz488Du80dqWEr9ADgHW
R8C6iovKWjL0lTVG6R8o3KYyskp69f+f9sT1LQKgKyogqdA4n4c19zvA/blp3UVNZEYkpPQ8k4r+
FQ8jk0zqR2ZlQ+sgBekZwPfrQLFXwqnSIhg0cMK/QbQLp1aTLHNfA+zC6S64elCqf2QUjJz/ATzM
zNHqwDuSvaEP30395MZfKZ+W2IodmiCfgrTOYfb0nY64+7UNGTDyMHD+EfMDvLYYzykj0+RNLFHy
d1EPKzeLkUKC9MVOUDPjrcSkKpsCJJF6KYd967nkkQ+qxEpXXnYQWWfDpqDGRKR2mqdmNw+dGLE0
WZsMhdJKFLl8TNKkBTUiHIl4kwyJN5cXog4EecIQt+ZNp3YSJXmwKS0mWqJWr4jhrlaldpL1KjJV
Je7OA/uTC1NkIlzGpEpji6I/+AEj9KZNhZ1mbm+UDanySHupZM9uQq48qCrQGPaJBoTLg9avCsYY
LcIvzX+NQ2WJ7jw2t3n/GI5v2Iw45cEaI4tfqZ2mH/iYWcVmTrE0bOOQqxh/9jrrtmq48kO8528M
BTS6P04Z9rqZvRhWtMB9ExGnaeP2XanDCxkyQfbQOSjBCJnjug8nRv5WS/1VGaU0Zjzojo2CHiMy
9S2dYJ7FvB+CuuLvrqcVIp8hax5NwL+kevXrbUZlQDpJ9J4yMgvjL31YAc3BpeYI/ZacfY6nMfuK
p48iYMqjd+BJSoAUM2iICJTakrH2IvOUT8OJxtbkeuL/81APGmioeLj7U0bzlvfou6hAhZIPrhac
NKpWbmuWC7h5ANjB33GOUqWjD+f3CDRHKAYFM4esrOfYOrUBOhQympAEcWQCSCaIblHrs79SeCxb
6WiZGdRso91/MBFtE92nbYJo0c7YQR9YHhhlVPrdGYpMzt7IRrWM687eNURRUn5zUNKdwJig9BDp
GRenaD/5bXwKxl+v4ckYXATgTgMN0cf52jS77hhcHFIFREM6kM7hiBZHEgk4/sVjbIDOcCnpmNhM
ii17wcXEzQwANmOjMa2bb9yceKN5z0jBNWTI+c0n4Twvsd9r7ZKUmSp+ybHcO4D9YXaoGE8Z9R08
bn7qqwvTtESy1PjvZZ0vHPMqnCPI98Bs3JzwFb43QBb6Y5nkBu4teV4gNk2yN3SqNUpBpJ8ZE40o
wkWE3M4ZVC6Zn5vCf2cjIMYsIesj/Z+aPo5c4Cpy/mQ1oEfgC1IX1FW3sJ1/XEnat42v2921IRDf
huygtNmY2DeylR5Q/6Op3hdBi5ceRyQy1LFXkMqdwzAQp4Y0PP85zmgzB6UiEWuTIH4L9+V331Dc
4eA+WrzzyGckCUaNbsN3McDaqM2kaKH5l6QyE1sQpSZgMauFjyhPQGrwtcPalvuUviDsb0nvrwdE
MlQTco4GTnAAD0Een4cIJcHZ2CBh0JIkRjWJvSTCks35EpcWU8II6obWpKZgugMrOAecFu2tsJe5
4z6YOM81/BoECDPCl5dDXUQ8Q4TlG+M8/C/RWt/kf0uJiMURbxzVQpi4rPljBysUpWfiUGiwRA+m
t08aOoy2Y9j0Jpxf/EGKBU4cwYQ57lMk2F541PJX4Uq5LzG02gRdskgLgQnUsjmpcFfR3W608eHs
wE6k92HTWdTvVKCinKJbaOxLP+5JKFPVT6nJE4gz5YfuPaW38LmrMOKiJon+mvyR+BAqId4tvI3a
f9tAxTbT04B3zZzkvaOBtorBSo/ajxXSQN4i/Fl4FUgiPHhvaGjI59NARR0+JNueY4FclSGA4Alx
DYA3hX91yX3KfAE6XrlrKZWgN7UIrDPWlymSDM/cw7n3w00Y1AjeXyV+GiJeEEwbYfKd/B0S9Pw0
c9FbhzpUdRh7hAqPxsq3nzHXijoC0BPoFwTCB2MRwbpQamOTbUSdx+uVqqktvxpmn0cEsivvo/kW
YAg7x8xEliwsnqxMNhK6infZFH80DGjWaCnUWFmG+j8NFlwyv8N5WIrKieF0zHAonGNJS1+373RV
9DHSZsmHnKY/m5y83CrIB0Nj8kGlMrpQs+x8E6qmjVTI4fxE5yX+YM0YN4K1FXa2ruZvvAjrdjBo
9kJyoMCNSfbRJaJvvNJo8MkA/zhmRH8rpQSWwY6qpGV2tstzow/nIMijR6VnVMVu9J/a4BsBWmH9
SXVthf+06nDHka0rrmS0FIAdBOY05zzQsHYPi5LkePmufX9R1fI4K9O5DNxF4Wc75gHuBBUryUSu
LNSfGgLAL3vsHlp3myGc6JVN9TfVqL9YbEkxPQWzdYjdfWMeEgOQHFGJY51clMn9c03FNbrELdrM
qjkmjY7uc+Opkg9LOTlvXC2EIyWdcnAXnhPsaDX1dyZCL/M8AsKgJR3eypg2mqND3nDfTl9FrG+s
tjlzeNgkOAyEYXAv6kZwLDGoI4ld21xWhffu0+VbhH7iAfbJKzMt9cHRnI1DGfivKX4h/BqrOJWo
cNgvmGUl0cUt3xvNWBP2sA2xj0Z0GMj0C61f4wvMVaS22AMRTnq8ekp+rFF1cSmpGjxS2V0yl5FI
H5FaY+ohiKuEFrZ4IVCY6C/wqC1kICmndTc+Mx10XShYfGeJD+uKesnQWeKdio3dMCaAewurR3wF
XLYvg9nQxavEHqivolzKGndvldBf7NeERp1rd1e1JAV0DugN94O/i9tiPwcuQ0DwHlorS4vOxA6u
EMXgKawZFjLvmuTFkfY+BqKE4Uir8Ukfv0oyJkAsHg2+PrmtOVRn0ekPLXbC05T+hWW3cBpMPsWb
h7I11+N13/2bCFZoW8QC53LiJJ93FZ0tH05QMSkoEl4mfjKPmRzU2vjfyYExV2CYwGQLI5B0KVS3
3lsCEGSbt6SG3vfnR7c6I/d8sIAsgm5cdyCxQvknHE2ajlahvyAyjyt74TjM0SkkNwzBA4t3pAAh
dJhBkB7NQI7OrTjM6Z9ZkuBKJKsLgjaXZzTI1KaeyoPztqp+zbQ98JNP8jXKZ0ub15KvzRDuYoze
odI4NpuEifADFZUJKTHmz/wOUMyYY5h+Fn2H3Ou6S84Akp75VNw7sXQyDyRqbynIwEMViFbYZFTG
6HCkUIbpod5gFVgZXW9gUYZeQhh64DD6C0hkyHcmvFkM0zGvhAnGeOvF81/W3zT26HvJx8OZKmru
Ql/O+p5WgvHB82Mh8VWPqslkKUSODi5K0mdJR6lYrcJzqaR3SEtKehopXL9x/BNQ8bvA/oXubGbT
xyz9qdBYppwIVlVuOjpOvlXitgj/b5NDDxwhPnK3VF4Wc8V4ChZDeMPpQ0PoVLeflTM8FJEv+hY2
m4DeKUClxRaQZCGEDElDM0Rx4IB7NUX+kWsp8w4Z9crn5sDkcREndDUZ9UTO3MbmoHSYW32vgDx8
teOuGv50Ek+9TCXGi1GgJh0mw8fKn2pq5NKjnyaMHtmmy/i7cUNwtWB4w6g+2r67SWNnDcQj+blj
f1KimADWfcfknP4oYpthre8r10CmqW9wv0wtOTPxMbN12cEkS42TsYbL8Qakv9x7IdHQDP0tLwI4
KNwC6XFoUU0swdd9jkuR7MkQyCx+1psdT5znyB0sx/CMianoRsY1RO96TXvQ/FNHZsAA/3gAnS5J
OERbM8AEdHWp5G/m5DxVoDUyqElm4uoWlySZAmLmyKp8YY7ZgzoyRfKuK5cfwVLEbYXSM6Lwnrse
xe0acogw90X2yvRIxHkAsDwFmZOafk4OgUA5k9xIEWOIn4zb0aNgpRX/bNPa1OatzN/qsnoa9eGo
ZcN6Nm6AJXJt5AR+DnJUEGzYmc7KitLDHesh5xTtTcx/7qsYVdZD1ixkQqEYFmRLsfNSopc61z/7
GkqOC/IXJG2kowkBTOEzk1WG2g1gYk6+wDnQHHTWL0SHq11j+EkbiGt0lZ0av5QBcLUnE3hU6FvP
9GgTUF8Ubw7J+mpnHCmXJLh1Hi8oyjPXf5DpIlbOVYnQwPofS+e1nLjarOErUpVyODUZAwbHMScq
lm2Uc9bV76f599GqNTO2sfSF7rffwKWofbh8poFjJJqV91LT103er6wYqIhguYBfzKZ3q+fhVYXH
MWBVNQD8QiIFsmZz8PGqGFmnH33m+MHr5SEWFn4FjkkZ4VKKFs2PG2gH5E9PsI7Xjfafpt/dQdwX
g82c+dS0H1YCDWZyJGyZ5CRoUvsRnCv23j3TOpd47tkjBb3lrjMaRxVgAYZ1rJvbKlQ/K+wNh/DW
gRLPJhdriNKbkUMRUleUK97XMAH0mLDVDGX98LcndNHV7wiP1ShbOFP7JNy3qT+WLuF32rcEgLqT
sSy7aDXjnZw0GgajVLJ4uDqVTiF3tdr8pUGViFG6RMMY1IYx1AZLsTeZe+ipom2ofxoYqz7qB6Gt
6jBQNJC+tsWboBK5S3BI7b1fW4B0L+LcDfIjwQALnF71Ib9MGczj+SgESP5EfHWH8D81tlYSKxMx
CR+AgQ0ZdTaLQCoP/MaRmS7zDN7IxVb+KEmHQ1udIfX4OMZCbqyHewnqgTNzgEkccznaRLDClvEs
x3sOIZ1OBHkkX6yHJzmyQvhDE3MfzqcGdwfJjpQWO9KRcrA8ueNOlvMvJPLBevHV/4hW300cw0ik
wais1ymGflTiU2oUHLXJi270h9fefIk9/DAcRhZq/l+fGLjQUe1TRv7vUyOzm8v0vR24LEwx736Y
iHN69cUuYVdl2sGn3kiSAAko4jKGKyW2kEYSvGHw8JRhFQlFRCmJhOB8ghnnMyOGg+Xy6V3+gdsB
ul16L4PZUm9htwA0dfVVLqGwVg6qDRYGlhAEKwgAZsIpwFzNtZdB3REm2y+H7OxN84d8u7SP9kZa
3N2x+0ptYzllP5XzRVY03eSlz5mPB1TUQHolrhKWDvmP8SqNyjTJu4X6r6lHLnYduWkFMqV7xbtK
ry6WXiNfKXHBGtOxVO5EghQl0yCmO+d1yCEIQpDmP0m/H1z8eeD6Z7azNN3PP7tziSDQnhQswXo9
2pgV+RHKCX/9FtpdT6NXjgfn9LhJOcXANip6jdZpNx0+sGSI0OkQ3ZFcuOXkH/lip8l4QMetG6Mv
OQ+Hapt1u5iVzmqTqXl1pEhBCYuYIaR+FZnPwOKSNHmWxSqyEU7GG+g3kcIt2JK246w9HJL1llEp
QTp3LE4wPsDCDb8Yh7qHyRtgCj5UagC7W+Nlw8NT3LPLzcJfGBM7EnFchlu521xBYOA9hwkKyu5b
nOcVEm8nWJcSU8ULlppJYnFBH1jrmLIsWVhzjoDVCuQBQK2x7c1Ewkqf5FupuOmuqZMnMziH6UtQ
wlN3bvyWtGctRNXKNLf4i9nAgPzS7nj252eqrDbDzgBkjlLz4TrABEy/c2GYk/LL64LPKHEbsvYl
pRI/7oAk5IvkBANzUj040bnmWrMrNhvWygtPXXtUEg3QJRwmsi+Ed0NLZCXZNlHNJ7mICBMoxhww
6WXCe6kPv/za3jrCtArvEi5n2dqZQ1V2LIvdZtIMSVyWVcE1pdHLehBkeBoygnJ0Xl3G0r1FNvNS
rjGDyguchRVLpph4VfLBqTYD/czNJceSIG1o6z3IPPAv7ViHj3G0/Gab+P1nn2zF/x7vIstkorli
iLyiyiIP4oo8E61M2dqbIUKgOpVbisECWGgw+pUK1lJ12+b7MVwH5eAVqkj4qEGDCrlycCX+GAc6
TGSos3URn1FLHE24XAbVh5dES7fRdz0Cf1aG/FTLay4edN/A+ZWwpzzAN2imQbRrnaD3eyCnL/Rm
b35VoFjaQjWCVDl4FnGPw4FvkiEjrtuPsTd3yjhvDSfdVgxZDRZ3F0U9qM7ZrF5DtfnCgAL+61Eh
bLACK8KdBCJV7l0q1AGliUdFPi+N4W57+trAngcZ+qEdf0vae/6drA0Nhj5sK0hgktMBemVx44uU
IEMDgBJ2BJJgKfGhDMVbNQPsWIKKU7U6u5xqbvrV2zHmnyx3E/muxJqKgQgwHBjpikEkG04gowkm
LHO6iE3MkkHow6if4r/szrCzqOWQwfShSyuJOKA4m+zqpMy/1cT+9FgqtZnecpSBbd8vi/hZI85H
B5VMmcOmQHo21dokHFeKYHnmqoPD7V5OEVaxMMEE5yAfVJaHLqdqdZniTzH70XudoQ6mkgRzJoSk
2utyogenfmDDyHoVaRDVkDfhZqz9CmyWPGjO187wEd/ek7g/PI4tUHltHs+u7j1JcqNFn9aEUmWW
W2hsKrYPICEFfVZrlDsTp9tqbDcSg9q24NfJsCPZ404E6v/chcuMluq18lsyp4cfgw6LEigC36vr
I2Lix6bmQOOytboPygkRTuFly4QzW4R0hGWMjr08Sjci9v82o0lWCokyJcSx8hI117ryd2GI7rlr
F033U9s4CPf9Oii+LPQH4ukGUMPU2obYoOJbJY6Dknttm81eeUkVd+XFMU4iORNN5wVtl1ysfImk
f0+NgzndtOxROvg885hnPmmQ3XoIiA4i+XxVQKzxYWkK7SDpbQzrPSC9luL4mIGZyxoSTYvYzBlb
u8Xx8j0stjK8EOB2xq+vqTnj4n1DDVrDaYVuJ7xEgHDu3Dik+ff/il7bGjI8GjxxNAJi4AtkGIMa
FIIXYCJuihibG2hFcemfx4fCQ0iF5DcY4oY4Xhl/RN7GZTaUBgsDY6OYVpdDvMVIR3TWXKyMjCiN
biPnOwA6dF5cOUIQm7z9TyEpqFLeJTnOBkp1OCsGXcQER3QWTgWz7+5pscxxcdpd1jYMKHOEN/wH
hsyglbkIGYCingAo4SLqwfhFr8cJxQ2EkSLxcKaDQA3cmOSW8R+TZaGs+RymzoXyiafSJ19qC2fp
vTebE58WIq0A9hqzizrxUT4gGlTOQqIW6hFZZ8EmJ6zlCR+lb/8z4CAEbXyQo6DVNetJPffFM3wp
nKlm7hdGPNj05SlEEchozbdIFjijpRdukRZx2xgOSbAq1mqfIsgxWibc8adwCAADhSYykbWJnz6z
DmkjNfqUuOWGL/ek0wopPYjfMZuPQE46/DumeHjtG46EGjbgacLNeKb1mdWteEi4Dsa6FGRAc7W5
b1UwezpeUiHE4U9KBLYyuqkj/8lr/VlgDw0YdMphEzb6a3ka1Rcf+oWg4CXU/ppRnp0o/9GCOHN4
GKo/KcFF+NTZxalZtRk5kz20Rl/wAkm0+5D4iloTw4MaOEOtGYkC3sht0ABHOuUMO4UhOGTsEiVA
ECFnPjbJS9i/pKD/iTuQRFCuAFb3MmRola38PnSZdT19MvzfhKgmfLpagUvHXIK0GKuR/CuUwDj6
HPkUOWazM9hIljN4x62bip30TeStWb8eGEP7GALAjpvo76O0o9756nXjVKEFFaeexzQHW1hJ335E
A0awYlnN8MSeqndb9TD//bYhO6eOvaNXQQ0lgW5+1WPkaS/xFoVwq6xakVaMI9Y4+SIyvhgoMF1d
OqHGJGM6Z2z/IiyAKmGbhSVHLfuQeweMtyoPQ0qbO1Be4NTG/hmbdYxnnQSUTZgP+NRPUvKZlY8T
XYWlEyze+BwVxINo1sJ0sDyno1Q0dTVC8pPnJ6LLrMUqlBqia+KlA+eaay1wcZe5KHB9psB/zarm
kj0mMJfcMHaddvdoUyRCYYZhE+MuzZi+gK+lXbzi4M3DOoGO5gvgPBGX6oWbsoKTnR7qSDtwu9aY
e9spFK0zg1UQnh92mDO8u/phzJ1Tiv0QloaUTh44pKkSZFwYG72d9p3D+DUX5gbEW3XVK0xZHt6s
LuaP1TiuXUZiLbBjbxnLlGmD190j0stEgBsuu+lLxGWyDGUgPREXO9vWxQnjpYuIzpiliv5t2D0N
P7dx/zEuoY0RHEWqNlmozAUf/EAmRtIFABWDNeZrcZX2gvtc3HGrWDG+Qx0k1U5Cj+tBGfJhIDaT
uhrGvd7g9EvP2++6PsDSEQq/hXAz+NEqKERqtm7G6q2ruh0ULYvtYEHJUDMSKS24/uE6ivYzj9Jv
uvzp4QAJRtaVT7Z18ILqQu1PwivTkohruu8wTUYAmxrNySFXPY6DZw0rCzCU9YSThBTgKPNs4zNO
dhP00QRRpxx0s4Zl+3SQqDWljXcKvo0DUDG8do+8UZZebbUvJgF4VJJUByFQHe1dEdtbBt0doGLo
rEG+qHJBw/dSG1Nk+OJNVGIlzzoDWc4V8p24Y0du0xhCTwkQy6XDJeTImM04dzhvMtdL4g+VY3Nu
vZdKxcPLGBddwog1K+60V5epsJfcXXDmegsbGvWRQ10YWQ6xCy1Oge2aB3OFrkL5swO4NMY3Elwo
QBVu01OhftX5TN0DD0N/gkZBFOrKiDAPJfniAWuyuRsFbz5oXMDg40g0A3B3OOnvHbm+FqtJx+y4
V8g25MLr+wOhMycqRzRBS21UlklUb8SIOKvKU8C8RUSbHqg+TsZbD+4pUa5P1o9rkM4SunRm5dZI
+7MRxwuiOtcYWSxGYBPdvvoz1Ceg+DckesuMiqrAs7/cO/HJmnDR9eGNERbTkp/2i9spi+0DMZGe
ki4uA8l7pxdPRD5YcHMwx1D5fUAeRcoqVEcAclRaDmsVbJ/r8G5NeMghJxCOgBQ3MqrhyBU8C7KL
c9EMZzNYMeY+6doR/i+rKmtgBL5CPR3wtbGKt6R9K/vXwXxNvWjJy5wpeoDWx+wXydJGpzhSJ4aj
po1A23u0tY7kyfzFwgOcj2BaLerz+NOYEYQhNy/NtRSTTecv6PTG8GvOUYurNFweXay2ThQfI5iT
Gmf4J3RQzq8iasxLjOjKjwmkI2utr2jkRmUiHuvrMWfO3D5F2q0lsoD7FuMY6L7+cACSWxgtSbpM
1lqEOCY66b431jQ2E4U5vU9bIb0FzRCswvH7fwmWibADsYnYaM4pSRc2zBEGx6b5YfXXQAWJq//q
Sx/XhL4Vh9QhUhPnZR2GYUWH3+K8MeMIX2M9I3U6SBxl/0QMKKkXOpPOoIA6Vyg7IQqMmJwQ/QdJ
sviAEiw3YjK5y9yArdEX8GISBieUY/olLa3fGtdlJRr4XYplR9hRp7YwsCehmIGoimrGaNHssI4H
yUCov01TX1Ed5xorDcZUmCznFia10y1zljEbTL6mJZd4uLh0HTjJLiIaHBQ2KvIanUhiJAsYXKrV
n26kizb0Ge3jbef7gMcX3Lc4jrylov8y8WSXhOymBk+lF5cxeGHHC/FbNfULc0L+FufQMjpYCNhA
KmJUOixu5EW5ik6SJejXv4l78hA1mWxMPYfOkN2E8F0xQ7Ew0bFwLmvzaNmjuiQggHKz5ZbnlPfS
50DVFx3qhnGAZtVtYlNdAdgH8bRzGA8VgG5ET2DH3wXFEgZv6L7mIUqradOMqHJyqD0fuQwY4lvu
D9u0Z+mAA7EZjMZat/N7zNHRFeY6wF4YAqWU/zhvV8OzeD54IDlNlm5rJXhW2dAjWsZqaHYJs6tc
ucEgxyt+K/Qt5hhWAUsiCrYUtDW0qJiXj9cL8c/FKlCfGf3F1iuCyJ8Z2IEmlRSrnlTk5i8csdKg
LQ79gaBYtk0nRz7Fsc+SYoKxd7l4HPdlrj5mot3qBlrUtGeOvlHTYsmcQodTGaHAhw7X3ehXXUaO
MSyUzvTkxeER4q5LpSTvAV7h3O4zXFMjvG4dPH5dwJf2JgeNoc1LsHZx4SgHKOz1vivcdSh56Jm3
D7OjS8FjQv/JAmrmoHJ4EsfO2UDix0zXLbwHsFDUHw7AXTbHuxD+TI3NgmDrwuDuq5eSUcqQw076
kwFqyXsRU/UMaDDDuV56s1GHOKLCe6fljaF2YFmew5Eo0gB/zL8BrtBYKJtkHJcmhvmdKhO5sWDj
lBtpuDIg/3gvqM9IE+JSVUSrXuSu+pFNLnYLWnRX06PH56kbd8H+pTiRl+CL9xnYbQHAVaHXbTiV
ygjP3WlR+yPqpD18ZOm+KxO3JpRa2YjkML2UAXalDuRcxgLUDEp9aZ0NLW6GX62KNX6Qglde+pZy
+g6egK1kxBl4SKsrMtxDC8IQ8ijkG8OaCC3kz3g1eOOSk06OERWiimNMFAT7OtWXYc2kHDgTjE8f
4nVMUumUXSunWCY2A1d+b3hGiv6c9dMhpy7wuV1EpS214hTWX36TvbZh8iwgBvu86PB4dmh+pVme
imfXJO9+cC5RqIH5dxjnMC7lcpFsO/H+LdPpBFxr8olTI//nIRDNnWtvv49FskB4zoUAfMOKJ7QE
yep+hLEVhUzqmyc8TRqNMMObwqWI61mKgaEOtY2eqI5eNeyxmvITyNWU+yzMF3b1yckiDU/AP7GJ
eCmYj4CsjSvpsVT12Pb8TJYdf5EjJMDpq0S4xgEkc0Q4A8BdbOiMxjrtYJ/wMKB7OnD/6hb2ZPOg
FAnCo0OTtYmDjF5lN0RkanRYbNgWhjADfsvYOnu5dehHpv5gGF605kiUCcTk/I7Th0FvYQRUEfg/
oLioPYR6oDUs3y6trwnGpdHU7gSTJ05BEkM5rtU+Onvh34zGhq1mVMInC7NbSSTsg9tGdHZ1VAgw
4F7l+Cek/tACd7Vi7lh+8ntxLXSCqg5vXXmcvRG0C6wGoxySHMAXCs5KHcTVg2oJKZa1HSIpn6f3
8QOkbmNav+1A7It5C91/mqY89Wz0hNs1czwMTy0E6LBjM6xLy+xIEwPu2FbBGk2V0JGt+VJQBGoN
gVZgr1GIJ55B3lCI8A0wMyVbJENWr15L8i+GHkbRsaIM152/Dh27eDqN4t1+LNz/Qr6ArWaQGGn5
2Sa0roJWuL9G0+30oiOpDa/hrloPWkN0j70Ni/AsTlo8BOnDi1zdqsyxFL/H0S+7JAxa6G6sjg5M
USBGwF4nAsm1sLXHD9uxzm0LO5kpl5k9W1gUzGULn8q8VgnmICSy7QJbkkyLHb41lEJSKhqM0QeY
mDXRVESdDEgDM6RIxgS4av+RFoyV9ASSedWm6dmnUlQRNEnjwKxrqC4KhbgACDUS1zpvv8G2DY5Q
/uPWCumzhJUN5k8ZlzsBupvCejcj/HEZXVeuh2fvsexWKbHJanvNGA7WVMOq+zkbO5Xd38XDUrwz
BrNdAVyAhOC6JiweF0GVk/x19pU93s2ITkDfuKFMDbNC+XubDAKqggDApvcn6O6I9hgVi9mmDAA0
uq7B+uB0U5zbLFZwA9npUYFh/3yITDgGzWrW2YSYfgGK53h09emwSNM/3TYf8cwFB709uK9TBzPG
O6coxFWPW4jIMalPIPHOvoNaAMtq6mPcM9hTtsCgGbMPumgOcRaGidmthU0u7RiQeKVXOwfxYK/u
uCganN+Ss00GQMH93DGysrJ1dC2sUwB4xjAbSJGbN2SjFrW7lssrdo4xhSWwHrj1rcTpiPcc89NY
ePAXZLWVGCuV3dVFddW7DUZ+MDKohXJV2ydERiYJfZ/fgL7+5R5eHzYNPr72MkZj07fFvWWQa/MP
6zg+6P4tYKf55y66he3vMN1LOB6hTstfhjt3Arawf1nHyx76mZhZyDhXwNoamrcD28C13JMk1NeU
Q1X7XpTS47TmSxL/JAYxUdOLC3rcufFpQtrOiCGipjK5yKzvx/aAR1VRiFiYWUbkRkF7IMSL707R
AHEgibT1ANNGhGoTqWe1QmXHBenCGfdMShA4ZcmHAfqizTGTLiR2EK6FNFkzJWlUfYN3EHNRvAWt
5pV5DO9swMQjAdStne4tsLna+EBzPR+09GaRRgDZYVLFibz1rlHtQ0OEv1OeJDWrq/9LHFIGhieo
38zlwyxmKhseIRrH8UkWrWOfHdO5tTHDn7rYD6QJFcRHSuoxpoDqp6ffhWo5QJHxy3UcOlsdLCEz
6hVwiTwWzztIj6uyNhLKQLugpGnI+p1QidH46lnLeYuF7rDv3eAgG1+p/xp60ip9cUZ761ndWwRD
I9LaEyG7izbGT33izAk8eEQaPn8srFxzztqEmObDSaGNoLfgwTkwgmxCa4oY0T64jOP9UbkEBM5p
8dlRyP2on/3oEoQesoyzaz9nU3qyHWuhcxmNtKLCiejKn1iNie9sNnPZvPizgYURpFN7NcSXhl8K
y1B6YUE1kPzpA2EdTkDrNYcbZwqfOfGX0i8qwOzpfLJoXzGAt/DhcwZGnzDri8ZY4QC1FnID54at
Ts+lrW97LTzoafks1hyzinVFiPOh0mzlZ8nfSwUnNziXKrWSinJaKv04/G9WsuNEMMeQwK7nYQih
o7b0Ter8zt3e0shQlYPxbZ6JHHOR2JYm80b4NZ2y6GB21Zr32LayvfBhEvOQCrbVGB665FkP3uiB
aw/asQDGmCRF6zlyEbNDWGuuXdJ/siwccs79eLjCfUPwl616x8BUQXkB8gBRleqeiHAxzB9pa1TE
l4IaZHBk0IiiGM3sD0yh0dOvSoSmyAQR7fukapq4UHyNGgQyJnkagg++g0Jeq4FuGouFcZ6OTqYv
nKY/mVEG7wBlOa05ZpUV40TVuFIR1n61+GfZMaRIsB14baoOAs579r1+g22K3SAhc8sNwzYHiIQ6
gWkaxf2IbkD+/JGPUu1zFiI8YcjUFp1RSCdS73TTfW5H48JoRc4BcAcfn8OhwUWmvjjjWXuzSFhQ
ca0fIfqwuqgZ8/6TQXI5lSulzanzXi1OSoBxqf8ZIi0D+z8wn57RAHYCEelyhepzQd5iaMAZw0wF
UE6Zi6WBvS0xFU8GDJDWZ14dXVx0IkWlAw7Om0Hr1o3H2boUZzATKysxec50hF7tXqgJxAXUIJ0T
/g8e9TxamaRUoXPJ2EMaJKZ/CzAiGZs5zXOdvD/mQgn1L4+QmjEY0TngxXnGe4FrgyRohBUxs0Cd
HlJ8K4WsJiNzVgY5SDGlpCI4HXc06iKXBM/OvEBe3SgVzavLnAOivk00Dovc+EhQlcqQKOKZ0ocs
+uDWNfhKBDfqvhmXJJqJOEPCASMtraia+N2UbjEnZPwwZOh0/NigTCBcgyWJFSeWAKX3r2VqGqJL
EQ5Djl1twiIRX1xlPMqe4doSH3+CBRxO8dhg6gBzzVavhFmL3ncyoCnZH5qPhTT/GgOXZ58CsCM5
Z7hBbqRm42gWhp3D9Vswu3Fnj5FG/SaEOY8VknYx9mbJOScK3ZOe7dFL8RmlvQ8hFXxK6nZOxGmN
tN5a+sUnF+IDoeqIGUWKHk/ie3rAAlSimYUAwU+djXQXa58loyuxjedmk1GyMGNkDNj39b6Q7I/8
KjNFQW9n5HPCJ4hYdBFH9IObrPEl4DhM2b7kLTDHsK3vCWWjYKOwbqf8JMcCjaeFJ6FW75vxvQi3
HDGcscyVE+y7CNHtrQ+OHGFhg42NI0OJGrSWYsfIbtJhhsWHF3/mtblyTJYywwNytlRoaFyLfcAQ
oN2Xzs2r8nOOt0ATm0+dnWDFD7OGYoY+gQpZ2n3GU6pBL/eS6j3u/KJiFnNrj58kVqS0CWpC8OC8
EfEDBHKmFxW7joreD8g0QTaUZGRAeNiq5s5SjJRZKOIIbQGMzPM/IzMR+GjoxWAuWt8CdhuKAwMv
hyWIS4O67rHKchhKuBmTBMxCpLqwjT2yUMVo36ICF5bopPsbaASwj95lOuBggiUDhjnxSL6Ec4Od
hso7Ttbcv810AZ1AUigeWTP8qczw1yPCETd79hVMtHtsFFmVaPsFHRYYWKr/4Zj7p5gBAijoZsCh
SYbucpazSIRXJn+ki10Vh/GopmcpFZ3ZP4y4DSMVHogCKrdkXr4IwgnKwWNIqk8OOskNiZvdUDyT
v0LfqbKwpCUUF43a9Fb9YGPZ9RcziGERwpcFCRxttGrWX4A+IMJbcIwxH6C7xujPgdcaRHelYIlR
U7eWsaOWo/aksYiJ2jZ6UZTpKuB4y/RZw/x7wGRielb0T9xeXgImsMimKM5ZXnKjCOmb891mLNK0
NxiP8AIUkl7M/M4JLj1iGfdrzmwFAqUQIrHlcLqj0uyzqHvh9oZ4UHLXZRghc25hS+MEV+YjrGMo
RhK9xaJvmaKGIFZdT0+Gxkl+/0TbR0xOWweayhwta3Mit7YhehCVUPHphgWUINhInQtOXUl3ir1l
QL4bhQKQhrwOPhSrpCv3eIsh0cV9z7wyc6u5B+R94KRIWSA6GD4X/5fOMI2scWE32Cx6iN3Cu4Kx
ItzbGEDEY8IShjevuPniUQsRIXN+vB4iOgOZAcnpnLdnYc0VQbnynBa3BHedYw9yF5p+nX3Q+W0p
BsU1htK1jq0DMX1ch7PebcDNHZ7EDD+JpzPxmcoMwQkLVGNbGegF/emPkkRKjN6BTc6zszZI4JnS
PXxcmiPjaR5pilay1H6U6RNO98KFrUKgFketHWyt7sy6Zx/QB1kfAWcB7E2BkOZuxPWWe7e9s7Q8
ZEuQksDd+UEe8K64SKfI03TzPYd2QTOMaYvYafAlHIeijqAuZFi79TNOChwRGWHrb04FT3lIyT2x
UH0izOCCpBfWCRHqDhFTjVqYk+eZ/gH/pieTOUqbfAjhKzzCuVyVRs9w4mbWvvhzs/J9E90PRuv6
BwAAZKm+tp4x/YCeUREYRLiBGXH0YGlnkdPAXunuQrkoW1oBGTvQ2UJbhiiUagk4DDZAuEnzcCmc
mK6xTmc6WB27XJbGI7CIRt2NcWBC1k/qgfSnuAXga4TlKiOZ6oNLX8iYfLIcdpmmUCxKnhjGBcml
ZtHykk1s/Gdb3RWWQR3O1O0DKy1YJasoCtcaopda9xa8Qo3tKKMT5jGW5mF0doFnbmC6Sd5a3f9V
8XPpvwzKVwDDuv8GoZNqRsYS0uFKBUA7Kb8hPSKk5iK4yYEwwIuCLcRil3O8ncvbg5UHcmMjhbOu
gFbch9QYBV0Em7TRiGxvVjIeauojs6pHYSg3W03rxJAG5h0dilDjR8R8ZgJHizl6D1DNiE5aGtYT
CqUiWmvzP7koMXPjQ4WQnyF1CmgSkyIz43fYpmeF/xA7kWr7FmtBxhecsYYbMKhotmp6ssoLeJvP
YHPIFjVefwhvbYVwm0+4mAsXvLueSH0Q3swRrjWhaKfY/RfZX3nLrJkemIcww6nIUKzO43vG9IK3
yDxdrh0sMfzhfdR4J89KtPP+q0fcY8XLlgPOepe3ofcK5aqBqSGTlzlYp+L8HaV88qfmo6SgN+QV
IXXQMObG+lyAGgZHGjRsTB4EI4+Gtzz/LbHcF7EEVjVFHXBA9nKTwArwS4CO9AJ5Fj5fgwvfHBM/
KDDbJDF3FgbJUyuDKAnNEx2Ehg2DcLkBHmXTivevQLeoOdn5nU192WFvZEA2YqrStSst1daQUHo1
/hFE1unUnYzpJ5UEnvY8dLCasxueiRvD6B8ISzqn7wZEJWZGIV7BOebG0VoJvuQsDvEsbbKPorMX
CYdlVSBq0WISAP7mAPfSq0wowfGiPsZm8CMN3436rhpwh3gFPCRIGLKl5K+7keBQu0OI8CGHK8f0
agiUb2FiiFxk3Bc1MV5Cjk2q7x5BAuSU0cHOoWYyjDduxm/jryaDf9vinQITDSBo9kOUE2RelRbE
gu7BvqeCLQIKfWaZod5eRyWE3cL9aY9vBVwavdzHyYY7hoUO5PU4a8feWXcjEOuuxFbMHoH0o9Ng
RMc0MFap8M47MCt2/wAOzPgcEgb8O/H/Ka8qdXNfR6iuyh2nvO05sI15fzaJtXBf8emYezqYEtEG
tO9XwHnuFWvcqtY2ZSeNM7SzoUTtYFNU0BXbHyVlVt1Zi3hwn5wUfgFiTPl9Z/u/Qudsd94ntO/o
7iD0Nqz4yT8xGFyaPRzvDr9+sXjG3MiEdcQkbui1BcM/EXIk7qvdbqVRqYqLnyS7dohQNxxqSPkk
e3hJ/l3DD4wN6gOudz9v0RwMT0WtMUZFKQxzyinsTx3Gd+SgRaIma18VS1mb80+TqUwrGV429xTg
UUNHiV6gqXNo8NFSZWeB/DvtVcWjN+6ubaxeKQza6ZiM/dIKmW8Xu77vxWfUvoCgZ+axqNqVHlXn
udB7JN4UJjwY6kuPfKPSY+1ORx/f4ATI3CVfLJivHunS5bkseg5ncG3jUqNmdtWXtINCokAC43ye
90UzUky8KqiJXF9fYLRVh//6Cu5ONC5VNB/YCHlMFaP0MPkgI/OJun2lRebF9MxtOF78lprDiJR3
xThThuBY7H0HY/4vaJ+rsntxfWNfJptGJ/cULVMQkTWAZUGSo37D/4wu3OSt5amxaNU/buaANBUP
nqSMtaY+eg3hPgzGNg3S53TI1jyJugFjhTRgteTVYQolGL5UGoEZkzl1qsv/wAgSU71l+Jup87zu
0bYAMa47Cw8yG4ctrrdeJioMgrgEGDVuHEj5nZWjgqCtJfwgYQZnNs8JeRyyXKLAWs64FDfMKQpP
2w2B8ULe5dzCA+HlcvhvRI0YNfk/rd+RbrK3CdQTUiatowO5MAj+OTk+8bRA1dyt27o/1amWYdXp
Y8nsrEsmrSq/fdE7xwjEtMbEJaL3FcsdA/sOjkpPeeoa8xBRgU7MdGetB5Ynfqq0h2+x8+BAWFe+
uY2D36SB4VV15mE031KqXg9Cl4pwpErrF5UJghs2GaOe9AWwTM9pmQsP7zOb3D1ICrQAmV3uuko9
qn75603Onpr2ue3Q0iyJtcMnLl0Ehykm8OrZi4enyIUVqPsfLr67ObpMbfaYKPbr1lUPuq5/sWHc
kG4/nt+ytj8FbnAMCsj4U2+fuhStjEV5pC0MvqOOs5GKP44ajJ9Zz0BEXfax8mNaOuJU7XOu+/eR
IyXt7tJ1iV6Wq71NjLvZqWtef+DdfQAczVRe7XQ4Wy2yYrbR3Lgr4BuMjILzYM7Gsq6UdQTUQVH3
l+FH4Og30GIUN337Wtv/tHlLXLFf3zG4fxI+r9slrwJeNL76UoBJWeMdujNJRuZLlffbrk13Dq2G
x0iWAkdFjDRb+P8AuWXU27ayLXqVbzL/67tP3eIZM7ZiVmOPOogEKw1lSXyX4ejIXSWVQuOS2mKc
mrlfFIWGBbXEvFxr+zhzdqb2ddDuDGnrkcWMRpHLcJRRfwb6+GlIhhZLR1eKfVi2nIDIsrCcqd8c
KLHa1csekcztV8tLVvxnW0ymQHRVe/joOUjMnCk7h96AL/ADhxqw3gZRwKJXpWWkGdfHzZBG65g/
5fIcwUttF0bSIc+U/yy/eoXaKNODVYJPmBYXOxFKF+FeZ+mMoNB6dUjNm1tCJzVunbGetZ/ePCqs
kgHQL/y2wf4wkrEmfzXM3sHCTXcqbpTnnKcJjq7hGD8HmG9TycgQpjLSQ+X9QkUHXg5oUusFtKjO
09lpaGXg6UpJwMwL8n3EVvp/nnsF9mdwzieTvyiSYJWbE9uBgJmanzNZFiGKpG9DVEQ6JLWlzhAJ
WvK+GDC2YMChQoLDkhqHXu11rowlcyPfoy4fm0NajicPMGdAieR4xKrvIra5VzZYbDoxJRhQw9yg
IcOkDX0n5i9LrudAG/ZBr+0892+MP8kMK+C4WLl5kGpzIBwuCr4o+nLnJwSRi1Ft+YmOlHWCVw2z
h+wANk8XlUuPXS3cdK32X3Luk4m1LAosaZGz1KG64GLpL+gXAERdjBQ1893gsorpZCi2GE/5DML7
YSC1OZDQbOhZITbJjHURyWcnrX1NYXNjMm7j2mIJwXeM1sGl6g/1+Jxxy4bWnRQHFdfujCwJejFj
GslN5ZgnRUYZobq01WZQDNSAPAGG1haFr/ZceeswfUaa58GSpes3ttb4I8zitMCLb1dVMLo6D2eg
Gzc8SlSeIEer1dBk0vIqzp0PVyJejrgYqMDBFiGTMgiULB383RZpcMmmc6BAyjKUs0L5WIf6S47a
QoR+M2ACkllR9w4gQyKMn9Wj4A1WG7zEVXcwoHR0XPV4VhH/NYLkh3yrpknfVA/BT5ngGn1Hnjh6
8GmDCDSFtAdGWnf9DnZf9TRS0FS4n41z2q0p44CpR+VujtpOYGKTj14weEA8RElMG4o+cy42+Gjx
toA8vUiIMjHUk2Frx3CyRWk0FjA2wGdaGn3MNXijMhSSoRf4pksgxotwc5suZnYrDtFofDYgyBlI
ElojDo4Op24hXxH1TSEq7XcKUNnyMW11fBcSO8eiqec7WoyUwyy00h2SsHAeD6P9LRNzu+v29VD+
H0nntds4loThJyLAHG4ticqWJcf2DeHInDOffr7yXCx2gNnttiXynKo/Pssc/of/vhYFY2ZjqBsb
3S2rVQ8V7DC8MyKDywHkk+0g0pJC6c6CrwKo6SSdOegesEdQ1yjGLl7imuWEH9HOP0Bp5XFC4EYq
Yu5AiFGXg4Axiz1/gmFokAWp9ARUgyYbCVEcbjy/FqaNJbFfC44DnNPlT0yTkh+LymOt0fGDmgQ9
UlpyD6NRqr8HBwgVfBZxhIQktcazi1cZJAZ/j2KY1E+CMHGHW1LCI1AKkVtTzNwaXlX3pfocAKnA
3Ple5OIe0RVlYMYiXxWIDLDRJW+GVY07XAxAkqnD9hdp14iyeMxIUUh8E9AVBjBGO4Hf2ilif2Hi
qw8eO5ZBttqk/tisx5YCIrdcHyf3hIKhzY8J/KkICtDhBcZjlCR+zh42K7Egin94lHEj+p0NU2hZ
RB78FQ6peSg6CTckpjyCsPN+i5QmNgquw7OhoIsa/gH2q6MFbcjPFyebsHqUZybryET6losJ1dPM
B+lpzxmJS3KJlr/8YGhZgfSj8W+Dl8hBkeFIxEl4L192QBEriBAxM7JK/C+6A4flrGl9FZorTmhf
0jhz9StLb2P+ImJZON1m5w3ZTUERA6K9XW8pEJDPBkAKAIJRjUeCeVcmJ6Ggz9YNdX26XB371jNw
QKXxSqV4RqgDVbBqm9Aks0X/NXET1XPZ3KwaF6hX+TUPgIBwQmqOW/xDpFd04EjdSUcjFurstSUh
aULh8MMgxK1LogagnnW931Xap5Rqzix99QKUudxpErWHwJPtTSAG8Aaxp4j0TGmSHWjht6u8zSWk
FVyJ4u2S1EeAY3fqHfFWGzsx/yxMMfsZmqYYpZSLMNJBVEz4ACSK+JeSTnxAZ7E21nIjdcatxNXI
NCKnn5adZSQgitUfDTD/5hkngB4SzgpwpNW4iYzmbCq4nVK2V0v8oDKZw5RxBLoQgGL5ZSWF9A8h
o3DI5tArwGQ9At559pt055GhKAp9Jx137Pag9OJvYrUCGVrG79j6yinGm0EuqVpw21eTMAyRxjjQ
CYu5TvTvxbiJREoFNUALCGxSoJTDtU6Gzpw0KNBbXhbw3JqaCT7LFBEeU7lL6bLtrjEaZOHrWPD5
imtLFEbCkrNm8gexUoM4lSTzavsOJEylnjjvi6/J7NY1iVLpRjSvRH9Z3Y2hNDQ+zOx9NOH+WQCl
QTF7ruCeGmQa9l7P6dSL1539lGPC062BD+ErTRx8cYx8eU0i04G8k/VYJX4dbeaE+JLFd4YYfSQm
9Wa6741iL2KOheSb3OEnVKgcAvGMxKPJ4cwWtcpllFF+8DkJUA4j+RdYxOJCexLnCGuQ6bi0e31J
glEqVhlYH6vTzuazXWG3IuiuTmtUUMQTpkReHnp050t9npHpLIWO6x+cLAh2KsYKcUyKfqMwqCyh
iJdTg2QaPjGcYG8NeNiiExKJLcdArkYVGxngGHMEjs0cwlSe6oarsnmQavISMaEoHe8Dxzg1T1Gn
7OHuRq5qd7R28k7a1bPObbLkBk0C+3I+jPc2mU45uZAo+rrFwSEAK8IXq4Fv/PV+YrGwp5+p/kET
EbcE28BFMRvJn2o0FFhihiiYd8bhI6v/tRRiIwJC4mIzWOjEqLkQauSIAgu3jqTyHYSrChAR8myp
NHyKE5hhMKFUz06HdZFAGhMaEOU3hzSLXGTPyoM2vbptxUPmwN4dZPbAw7WGBpmidWs/CZXZvXQQ
jS75NabnkTXODNWRBmSJGY4EMRGnuNnaJhlA5FK8SgLMStaCfMN8StGkbCtETwycqPXuZO6J8bee
mHHnujxNFF+1HAm8Tw7Syjl4ZlJrYUZGRyXOCt0v0QRe2t6WkKGI4wgWH9Gq4J82qJHeW9TkHEIe
4jmmhROgVuE3KFn1hATqt73VHzmcInyzVfQzlphtu4PHO5uC4DCNlHN25LFIcB0JC2dnH4b7YfJS
ygfHMS68Upex9rXuCdpXEEZt1O4m/Y4UrYFgGlqkG9KgFuvGrIzSb+LHILY06c91W/7TohuSkCgY
ntP5kpGZFc7dCQlymW6tPjgaAS/WOtcL5grOAI8ne6946oHpIqULhqdZHGS47NWVMfJgeuIvuMZ0
CgdN5wdj+zI0DbsQ5SnVQcXkAElkOvN90neHqRiPwg3rz0uQ7fAJcbfw8ovMEQN0TiSOSJpC6pKU
+D2FeJEw0MUYDnpOR9eITrWaf2ZrIG2c5uvE8D0lpIqP8Ae2+KgLNrbq98iHIksj1BXnDokAdkAh
apoxi7X3c6buUXxB/pM2h2YXGV1NuDG/kN7hA1MxbL0bs7n1gLulsC+y2lNruCjXsBmAEyCoxSW3
qsvaz12SWQA1be2UxwCPxr7Cj+OltA+o8BZogTwcGfb7sswr0Xty9JVw09Ahmlk+TROgZghZPtrQ
j90KQRoNTDRhKKj3LedqDc2WY8FkEBlVKuLdYx+9iSImTvJjFL5MwVNpVLtUIiSDH4sLSvIcyLQs
OjLeZZeNOOCwP5VTdlq0C/zn4K48IFFHo9E05DQNV2KWrCc0l+NLWn3a2rg20BzpGF7kXTHDerMg
ll+saJt6AWWRUGS8jTmRITkLzASF7AGg6JWv5FwSvV/YOJXWOgnCsc/5CgQ9ciPW1i08TfOem1Hr
7xcySjJfd4E3XOpH6cDAVA6IWsoY2vsDFh0v67cpNyE2gk2YjA/CVefkxkhVQzH1Pm9tmUA4o23r
XmZS06SqKSNZpNQ3IV/eQtGetOEQM6M1qBJb/ARQuBAc5YvFKuJlwYYekmJmCcRRxPWgEZYBvKSN
x15WFCtd1RHqDdb1ydRR2bMsO1fGI8ZTDhqqahwQ5wQYsf3qSaAf+ejB5xvaTihC4wTX2xSEBwJ6
4RQtj2Iy5RLHpH8OMXMkFuOdYRwUZ+fN/p9KA0avJ3yYnryM7glnWhGPs0rTlySp121s7OfF8XUi
DwOeKfnWMmR+bvOjK5u+DO5kBurTeEOfLslZBLwqCvFn2Is59UhFqcenga4GLl4HUNNSTwjaPvIm
OIpRtV2KXy2jGJqQ2CC8hSlyrKw78pui+NJLMjrVtcAlBrN4WH14iNscEo9w+4Wyo7lXxYSmJTmJ
PCOM++jQhEh+NrT+rR9NdCHEBaK0zeynsW9Xi17eazV2CA4zx9A2+dtUf065tsmIFRo658asKmlW
SzH4WvgsboPF+WEl6Vz6+1wPoH0nqvbWhny32nvJQ4KycNmiUTjJiESQ2lqN+wNv/SpPqEMlj5r0
QQAbPUYsw2+isfFkNEjIZzmzP1SKdUiAMiTNx0p/l/FZJXe57L+bwX1ouK6I+etaBfCUYqvi0Qm9
k3xnHpfFQByV5ENYTf8t5haTEpZ+r1A559wPCTNndoicJ+2eiyRJ0axwhsJ6Bi11O8/Q4xMWadRt
oi//kwc26yl5tec3ok5h2Hct4A4jlQztrK8NlbByGnJk6aRDwJg61JcgaMxU+1wY46nWy/cm5D4+
/8V3hvWtIC22TbFSi8BXL+Nrl0Chc7I12pbpg5RFLneQn0s3vbTAoqlN2wG+aBcJSYRkRL4lLxt9
cZZDWzG7F3x+cmPgP480bQMLTY48iuboZI0HDlzyygLfG0xfXZLPqZlQABrkrMDYxhQh4UMvjmZg
rVLjqcIQZVvzLmPjHsnplywoI3zhduf2jolgI9lwrJ9tiaJnOdPQgypM0rkO3qTubCZbhNImeUa/
LVpIDwQl2iUuVcz6s6Egs+CVK/lat1l4LqqXIoKXYHNC8maQ9CQVyFzArDqG/uCA8POESc23O4U3
Ve+PIJRodmSuYAf/4GoH85EXREA6/DAj7x3EYIf9tlfNg7yQUZj4BsFbHVNSgpoKfjQHY+stjUS+
Hx39dQE67u6opUzTjs7Yr2l4sBXfK23OlpEEmFUR+Ur75Om9D9uD2xUz95A8+yPo518UEKMDYg9J
KSBK1FDCk5mUpJxnexFRd2QocrRFNv5uHicyV7bamB0jgmqbdH4tu/NMHZnJEYV0OuNJV7t895eP
Br5TAotLXnYAgdJBsub9Rq5iVfmVvh7xwzokFgm+2g/E0UC/E8wsUREp0VLR9OCw8Eg9Bq4bZN5H
EYXYPwmd0lRJESpX/crp7oL2CMZB9IoTVQA+KPZqMj7HVcMN3GXxhV4N4Dcn3dKO875zvSfUE1X3
ndF5V7GQss/EBZ+JLYFjgUcjSbuXvV1HlKYq4WcbIJzzvX8OhfQ1XC1PFUcPSl6uyKZfW3wUY+y9
NwuETG9sTOM7SnfcIDSYHpL6RRwkIwHBqhrt2apaG1MwmEPdYtOtLmKWlC1ngLSFyu5q7Uts1gbL
JYoPcYMsKeoj2iW/NQRzJMrFiYExo/clzk3YSiCAGb5r2MWuslFwMBXLZlJn2GgqPhChuMRtHJXZ
vTBJ/WXYL6nxOGZng6g3EdhRkNh161b1mPV0hAwDkQFRtl54qrMuAgnWSFaS3+Zd/OnAqsx67Ofq
byFiQRHHgwou6DPmEq0qyIWk/kQTLyUixiS98XKZhXtuq8kXSbfW1jDLfOVc5HM0feqLu7e95wYM
nOssIjSfLrNUU07hukq/gEUqZs9+s3ChdghHyv1sZTur8j4KukDVg/iXlOCz7r9khVYJfS7IbTCe
adOz9ONMlnqrM/zkKC4qRn1y8grgIDjbOhs32jRdYj09WBlY+/ytj8Gl8c59Ye4asz/juU7aFbmm
ZAtb27EJvrGChIn2GPI+eo6L79J5yk4Gmk/Nro+d5VEk+UmNb2wrR30E+g+Qo+CLtwlOylBWSCtL
F0fXgQUOhPcvQC6C+uvZylCXkXgZyYalgcUU63QYjkKJKbsObn4EzQc0GrQeuTFY18hZTIclrRAF
79eMS6H5yOJv0+j3EUEGi7XplIun/LQB8LXFHsnoykQkSb6Juem+cj4EhaxcdKuNjWwVSDKsL21V
/xOt2jigpB86bnbks94/EXwg4RpG64h2aRcBRsZMpOOzvMxRZJzJgFBNSH0mr4jBsgf8QFshkl0D
MELVVgTdDa84fcCLnqNG0qImfJVaV/lO4H0M7IqiBKiLedOZ0PoUkDMOcY++VMGjtDt0HUUrIl98
1maot9556eGyXPhocMcUGZs1pc/w/OeYwCWED1U6Eu1w08mVBuholOLceSlG8njN/MGNshTEbzFx
WODpqqVtlUpdm3W9rbObzn6D8lHLix15dZ2iHMnYJj+qE7kjAxT5EyKmBEuy85AyGHJIty6TQ1ic
q7qh4xh2o/vsGyji6E4hYjPEphDyBw7xriU9a9ZpYq+nl9AoHwX7HvnXna4dVDDFitK0Zth30IDk
o2ZPWMRfGZY9ThCTA0EOJdkW2H/FUMncDZg6oSQqNB2kkiYRWXaxt1nFKUfiA4hCt0eClnEsvJ0S
zYg/gDCqN6cMSIGAQpA83OGW9BTrjc+e/maSnUP9mU1hZ1vsG89a9wkRZ5K0NG4KZHaaVuA1sQ8J
UxCHKc9As+BuBcuuSLFxhvRcLCEf5XsdsfEjB2jqr7EaGLl5TYEcXXTVCD20yF6pJZFxjJsRGCh8
aBkf3IB1R2d1d6VES9zHoTSYeVy+UBx1vEBm3yDatxNP1lL96xqytZdNYRl3o5U9iDGwViyfLQel
AioVrDUJWNWbLBdNO96reK2mkdZHQgIMaz+233LDctdwX5CcydElKh/m+Tkl5XGGqmAiATYePUS7
EUcXp4lOMuak3BkVBvWSIH16NR079D1jb8dfvXOq44/mww6uefDp9jqRW/WdOvSEKka+h1bYbzJR
pHKRGtV5CCmEqWkN/I6igpxnBGDtj8NomkTJRn60Knv2+ExaA9Fg2KNPoDcF9qSHruOYAT8Xr1nJ
D0cimcAg02LdWzgnNHwPNHsy8yBDkQgF6ppEsggQavDmzuMHeIFeiw6SD59rzeJ4FeUZ/L3aEZTu
HDAh1Qp1wYQWUXUWfaTJPfcutXIh8UPPqq37w6eJEJPxp96d0LTnSJJ4uWJmlLrZavw0M7qNiYuP
HyPqP7ys8EdF8ZNm2DBq5ih7h/m5Kh616iFyjowfNAQKlw++G5YkV3H3R5B2HT1ky1hhvlZ2KcJB
cE3B3AUsncWpRLRvfgw9Pkig857YJ7oXQgRn/B3inmIx2Ln2owsB1wOzquf2KUEZ4WrAviZdCtHV
BqzPqbab+EVS5BW8T4wFpa6gGfwGvKMxxuyLrcSV/IlNlTWZS4REqZ3YPK+u+9xHXzKsswdhdkNl
SKKtuCWILkR0OKTjZR6/i0ADEns1h1VAcyOLkBkYnNEo/8mCgjkqQJ4RFaJAn2PcYi9ZUyFUz2mR
QpKqapIeEKZc07nHhSZhH0Tu0qjJrUm2OBY7PrjOGe4UItmb8kfCt0fX9StSORAKRmQqoy1EjWTY
3IIOVBmP+GbKSQflyga3SGdvJyIO6c8CqXR6Z60RvQVqShwhWBrTGhTkzCiShp9uTGAy7jLzvAgL
TnV4a2FGaG9iTyNwnFDKJYLE8EWcjr5RUGTE4ABFQbUV7N6IirvSrY5qd5VUCP6gP3SGTVDhNhNF
tjAPEf5H64kEjL2Md3y6UsDa2VfIAoDAGfFUg6IMCpkX1yRugLdY7Lcc3jpVFlr7U0y2H2KexrDW
E/jmcYS2zUkSGLLtjEwJLR168BeU1KSLKqm7T1ExobgP9R3PLAJ9cCaonmHu7+kcZR2svfOMTEOA
N6L6mLXk2bESLkCieEYbAj7cwAlS5tIC4ss3a11jhEcDU7t28wiC7Cz1XkKStPn4dz3SjuHh68yq
X5HrjXSueuLnp8uIhHUNvrrlBZrJfKalhVekZEoM+MQkvbAiss+2BxQh/8cLL1wmdINVH1nwpEAe
tnXEeXlunCfd0GQRkVwcS/3UMmhUqT4G0abrrrafxMSQdpY/UAXIW+AD2clZFTCkUQaCPgDlokFQ
Cy4pX1Y3y1FPTU5MN8+o3ag4Bvt1h5lRuAkX77ayfIwssGGOgNkCkEPOjwiDn8DWsm1n8J5yNZbP
qYL82yAXqfjN8uiVLAnVcdZxO29YcSE4GBr036pC79K3f7QKBOdEVEoeHfiZKK2OYMs8wFkzryVb
QtcTmKG/Pj3PLu46L/FbK6XiYEa4gs8g1/j4rUca33iUb/wREqrRuGuTpTCn04SRXaYQ0SESxxVb
HG3FmU075ANnAOkAwfBeZp1FBE35UIwRDjtEVVFGZBqlRcHoZ+gpubxqRMAEGWYIu0OGw07Ukqni
T31xEfI3crSj4iz3CwHxedmuyuUxiaaNNRP16ztTwE+q3M/2tBav5qIGtxmTaNGV/5YJmgYHKuyq
xLhIPo5TjHzcyrv8d87zFU/9T2qo5EEFH1rZ/Takhddcv4NbMQ5AyZB/wemBxtie92HFzEUAmTiX
3Lh6MAlirBdvb5EDZA/p89xWvhkMlGqpN1u33gRXMnGESzgr4gpUxp3SX93hpc6Sa95c7OFPgOgY
/VtC4lZvkzPbEaLu3GXmsOkqCkmq9ujF7lFHq2A2pxo8HJUfZSHBqunIG5/ibWTTRWn+G8yRe/JX
De9rBVhl3nAkQW3um+Q3NJ/1+SuM6qtR9Dg1KGGHpx49Y6OT18ohyjeY5dBCdbTF2QT7PLI55RVU
c0vtR4/uoSPL3uzpgA0Ae/BiBqhVaLCk7u3AQ+bAnhfWTpkyv1ggOFprR15Ai+CuZ4GWNNwi8dZV
P61tJoNYe7GM9LWz5iPX8TptQX+Cc8nXpYOB5O/jND+0JWQwifDDHcyEs6ytCkQ0wPBCiA13TbJt
8CWnr7N+Kpd7NH53efKeTo+EdnJToY0+6e1uar9ZuEA0WMl1M6Lsmv/U/3odFq8RKdZ9adHWnOvL
TuOAqlqTrYzsBCprgeGwccP+eccCph0qf86fxDyKfsRbqUSDdb5NqsB66cOdvOGymrswo5rxb+pG
311gAGyazpjNAmXT5M8SBqDZW+40cmSmTarbjy1y6ZAA1YpL18V96u04l1X30noUZQKmIKN1CVn8
XeILGn4FiQ9TJ4CfAWy4SluKgggxHRA6EXzU7GdyqDRAhzAhOZSDK4qRvKjRewj9SC7H0aBcqNPj
O2I9HPNQZ34nkxAmVZ0vaUc6XZHstGVP0XiqIJhnwNB2TnCfhkdOioBDSt7KOuSWW3kdYVsrl48L
p0TBGpVwaYuR+8VFKRN4fBL7mBlTK2/o1KgkgdUefBVE26wWXy13TbLX2ftRuKlsJXVAeuraQla4
jMlzYVtnhuc7nvq1MqMtrrINuS+gW8punB6bEq203mMOyB4ng2jDSY2JIwn3Vh6eOkwHbYN1sUDZ
0Hw17gCqXW8aMlQqMErxkknIgXQDz3yu9a4hEczyq+qfA0Cm4sBF7nNTkC2oKrcat6HlbnQbVZIf
U4HnDpuZI4ju9FrdmMMZ1QOTxnOmekd3NA+j9q4zd9VAckNv+iQk9cqppsdAZl4Tb5IBQs6AsXas
gnyzB3ciNFpJrwqusiVTqf7z7sIPOmqQ0TWlfpSct2RpcbIhjqDwatw36BRRbqLcuFTZ3gZ0W8I3
51C1xB8MmMJdmEnaqWBhQm8AyJO0G4XQNNAtVCEE9oEvnN3wKe5vkcmw0p1M86kmXOmzy0/85kN5
0jqOEWWXZ9iJUTVQOx+8evGtB/Bjyggi0tDS54xiKD0nXQ6QeQX6F4S/LiE6uBRQ8ql+bfPLbzsd
nhnJBjTH7JKXZW3ve26YpXjVoHvDnyCjyNTW1n3w5OZc+ePOINW353mzdNrmIcXDTQ0W6i3XDMNu
WQArMqoWkEG2Um9mOxSHTZBax2XyNpDDETGYkgedMq4yosCGqmr8nps1XUYfY0w0mVi6dkOF0Q4F
AIs/OeeeetTbB2JvaXmTFiTEtOyIZqAcjU6hopY5MDJJZns18BkhElvX5ioOoYNYKq1NoqgiONl6
oOHANi7Br2GGShbKgozgaaThsSe1phyJASN9TFmFqomAagYfK3eqib91b7rnhuHdOVUxDyJjS3xX
tMSBBC8D+VuiURkT4PCh9/PyQ/acscoJCPlXp8esfdURRcwIVapHJJ0+DGiO9FXCokogJ3XUVpWG
BpwNO8X5kvBoxDuL3A+TNV6Yiyn6lxhPeg/ggFZEauF6wjMyoIYAqWKMyVpMqSlq4JSkqMo76iX6
DK5HLmqyA0cM/9v4gQWQ/RKLxEzjQ0bD9A4tUlXqO0JQxNxdzK+NccJ6EcHy4FDTrG1qr/LnCUwl
6J666oQZszN81HWMh2CPJFk91sNrX6irnGYZBnKlfyWdOGcakMVb0A0M9Qg7i/pB1YtTHP/jyL1E
hX3DO8fbS54vnbY+pRnEmpmwZM5+HBdYnmatZdlOpTvLQRMlU7QRI/pvjW0moLQPJtkZX55DHI93
8crZpwPjoNrvpO/YLaxH8ZvX9ctCebMZJo929WXVNxLC2CZBu+d7zYROmaTo0rcdRJPqA+drF//0
Tg6gemjZI8ZtHQyoizglY/6SeD1Z9klh3PhLmnO/2yrZmRgvMy4gsoTOOKvi/HQ/Wf/sdh1H65QG
w+nRSIBrUcOhWOFxmqNfjS/mwbqZFzg6JLKt8WD2K8NmsIFvf8zZc2skiUgazhGIAU+KJD3KPw4K
l9LG6Jc7gczNAem5StQIaw6rziDfIDZb82wMLmitRbD5S0h4HRY8i5/joBkXp16AEDDxMSc6m+Dv
/fzRICVyYmwy8+XPRshD4XGJ6Evl2xzBDe7VqXKJ5gJLczexthPRaqaaW4RPLaUQZcWPjiOge1xw
+lv1UeLGSFuaELnMisMCTsISK1kY8c4NRr0dVMzuTXixmUXsAZ8ZjhP5eu2cGc0MtlDcxENS2w4m
0dwvhrchUsfFrp0wGaLBfu276Njm0PkSAKtl/UOoHXNv38IBUdho4UyVcBlTiDhERnm1/ISeQxTg
rmm2jb1Vl2ttXHtL55ghusx57+tuzwqk8jfhC+oWuCH7Gsz/GkICPNXFJwvr2q8d/N+KeWZLd8x0
x2+tWPw85k+f9fiJuHI5TBBbOcqDfNdh+ZoznMhb/qeA5RNgVZJlWsT9wlNJPpLrSAIL+XvRu1XD
9Vf9k1AoSeYS2IwRsC4A8c5igxvr4Ym4LB/VyX6kHVBc2lp7zU11bRAx11GX0nic9bjf7sHXsiuG
PI9a6NrhALjrl5cakttiHiKHOWU4A+KS3R8gUPwqKNzICm8QJAwsHNk/C68wnWLuQ5HtCbhg+Mst
CpZGkGGHfwOzgcAskSMN7QYGAPRLdE4tX2LopHeKtY0fK6OMxneybg0UUZhg3ZOLE5b9FWeMcq8T
sYPku6VGEE0fYq6p/5wUlj74u3C6TOa6Q1BkGGK/IqmywhFopO85TKcK1GthYi22Mxc8MntRTODT
7ErrpVXfsTtkGaUp+L2YfvmZoLA5GytJ8NdVQgR+zP4+aYk7pPchvlXtvim+Rp0ZZgPi0Sz7zgtJ
Fz2z4eb2zc1y1hDCcLcukQSocZpwR2V9Nf2b1dsQvDTNM6GGc7mDkZm9+2l4zVAQQwLCbBOm1zOI
BcNJ4QmVYl8alepqrfEZEF2BNAH1fAPh2uD7cHRMFD5twOJdV1Pj/CetYhoIIJKOKfJaj8JRjiqY
pyV6gbfrBP28667hUxNs8nYzGg9jaQHr6+uR8QPa3Oo/iEqTSSyDwGd/L6r7Snmwmz372DIjViJ4
ooSqdBVyPRtkWN29BdKpkozE2JF+I8Jwk/BqJG9ed9PDZh2TM0KhY4gWnbiJ3UT5puJO+J/wfoxk
sG7lSpOqFnnChf2RN9tp7u3Rb2EcsiPhRA7Qo7cOUHAxcUC+1N34xM6wahKpFcd4QDGv90AskzV0
B6Gfbad9mWeDv02iXrQbq4D6BriJxK8c23VQc5hot0lLH5x8+am9Kwq3658VvU33oogNabeO2pgV
tjmY0WnBtzuAdpTpOdXfKwo3eXVBIvXorHoDao2zk5B/FO846SJvOxLgb5C0s5phDefYuKRvC3Ui
eDU23Uz9B2EFWwqOrIS8sgO+DVB36B9kKWROaSTOyPnWGFuBkwXfFG99eY07CsbqY4JND+SVkxDM
Y2J5W3gHBRWHvJIUpIgj2A40vyVSXIi7ZktPTDE/JUa7q2piKhsYWGhxsBUDlSE8GP5U3s2cuS/1
vff0ieiUpJUwt80CPqVTPhVpDgg3DUf2fWxN5A8FFz2TLqB+0+WgQ4V24ZJZ2W616dzIu+sicDLP
14jfG7JdQEm3wflkWeRM4iJOtwXsnGoGcFDKvG9HcuRUuHLyj0gTE+abGUPU/3EYAL3j7FY3tH+9
R/aLne5DRsAUPUbjqhs6kBWUKNSFvLm9xe2T7G3iK/UwvyXmb9r9tFxNRr6TAbAKlY/esi8FcGQ+
Iwks33gTA4Xn3kDOqNJeuE2hfex9Xab74twml6676GD8ueDb9aUjlphYOcXojzXA8YgPsAI/EI4H
YLge7uxh2MlMlKa/BntWw62ZVCzjCYHwut34ekOmJTsHo59DR1NOgD/OqJ6bs5u/TM5ECs2tAuip
PAFQkm8Ro/5irVqZafCpzu25ahyfRDo7RoD3mNMcvM+Kj3S2ibd/FRnSTBX1313Ktd45GEzHDzfi
Im7BiQg4Z5cdS31PeUtHgke4/QuiHd415I6jhZ1P+UdZLkI+CSg8KITokRaLtu1WI/zQMJaPQ7MO
0pq8eFJTWPYjMBR3Tj6pebjETGITSYNEmdLQSbCQ+EskLrEqGUWF9UkImLero4flOHykwSA7WQ9B
QsoUgg6km6RWPSkEDAQ/wfyZ2lc3OjncV2zDRG81bn1RGpUGW217IGHdmfBSdCrhESpMb3eUOLAM
ElFRqotFK5Ku36HJbPEmh//gDMrsmg60QaBJqN6r/FJYX3N7GkjmM/Jb2h6N8rQweSOnINmKh/Iz
/y1L4sAera/Sdu9sEGFWtLtpE+Gb10kM+Yf2JbU2uUJe48bu7ywqWTxyOnaAgokKHR3+7Jf2OA9P
GcSaBKVp7YeYACrF8JXIBGC4d1Ejxjx5LndWNlpIx/FY8GKfvs8hOqkQXqu5OPzCvYcd+cqyge4R
IoG2YuJ37fiW2+bGzHn5kpU+WJuQey5LN4WHOrEWqVSEcvqsxa8VpwrU8dJ7PkwHemK+v40+2OwA
okBS0pd4oL3uUNLF3sT3kQVS0PLYclhhUqN17Mb/u7bPzdDxjZ74J6feRc4+5q5810T8k1PQTLQB
IfF3cXfkH4xEoaLsovsESo7+IPxgUD1p2p2ODhFpujT+2fahDrdTdzMDZoTO2zhc0jLtFOk2YCoB
x5esafkAWb8gFhlrRA0Q2+aOQ1mXEKHk9y/LPSVZLh3XjXMjd2e8jh2tSO1GJVIA4IRBxc7fMVSs
4wBDHY7nCjQFcF5BT5zjcutQNTvDrvwOe7qEgOtDYnNqnFTYG8gJHkJ2fiXYte20GW1KFEAyq4HC
0QzXtDA+BKZbmxE4aJovjnmsgTv8NqbJYNO74zEy293YwazWO0t5jRqMeuOBtW4XOgT3hzMx6eoh
iChqJsO7sjau9TkDlzQixQISGGESvXlD+YizbAF1uc6vabefuu9uGXhIfMUYVvVyUog36eKenOne
tzIPl01xyBUamoziSK6OuFUI0CQ1aSf9Q5KOX+nMS90z2qGtUWkXk1ga0J49x23bkVjTb212Euje
rv0oCeS8q9vwErArRB8CkcvgDzSOl7dgG63TeU8Q9WkJj0Y7rMZUv3NcROv3dlFdjXHaafU5KbnH
UesEDO0dxvY/4RWYA8/sn5dg8OeUUzo37tPgiASb9Zr4321Z3EVUtsDN1YR/ahtFHoSBz+fTZC5q
JjJ3+ze3Ppk0dtYPRvcWf5bNJVVf3KJel8U7D47ciLGQm1C7tf1mxCUminwDpmOghUFFg9A7xdfC
b0et+BGThJ6yN9GkNdYekpPXSSdiCq1PtwoD7TJYObtaxdj6nlSpPy8PGAWRjNIX76n/jLlfSTaZ
imvUC3WAb2YXaYp85nl0l0cdAB2tFemJV6JI2xlXDiVZkCsQM0L6QZTQxFiWH2n3PodCmrScDcTE
4xr/IGByvyiRXwPCKteq/aIKh9Wf5u6awCMPP0eO9/s+5KfTq0dVxS9w6aqImTukd6pbWxr9Gwja
RKkdsh9KJJiMNVr7PFvqIYmuYhPSpudBI44FhQZTlejfEKERqMBkyThljewe94abkwEiZgRxzTO7
D8MFTddSfLocthjCCent0WgaT4N+l4dvIxHon9i1PB0l10vY7m6BYq9qXozAwstlHnXtHkKeFYeq
YSbPEVoK1VWiWseCbLGkZPB+UduEx1dkUCO3qrN2BvSkDgfcxdD4FIJD4KY+8GyCgi+w0fj381vs
0QQ5excIYsBvHYWRcFPEMaC0rqCwwAvFswaxlwQ0bJI+ATRXNYhcRzpNwIkkwqzu2ivUZZGTV0TA
CZbLtj2ItxXlDybWQN9KgJ507hEsYRO5RQqABMKyhg7hr9I8Q1GKeSuvE3zeVDrwFpUqxw9ZgyHo
sVo1bxa7AJnrLLTHXD/E7Mk9aExjafRUovq1tJPiGRekefQIJJQ3SVmowQfdlNcoIL66/o7aveI0
t2LGTJTP0Y38R7NFxYu+nBrl0UIlVW5suCoi9Xqi8ijUG9rB12fKJOzhbPDo4eig4zqMCeAm8rFl
MgsRJHq80/XQ7w0zIbcsX1V6vf7Uhxv/u1Ve0Y9iIaO/WsVRKx9EZQ5yKF6o/JhCZoYfltVsoo4v
yEF7YPdfXYOQwSGNp3RJ0CkwS4EZQ4wwGhf2Q4tPKWJ8UuBLlf94Oq+lyLUkin6RIuTNK+UdUAVV
NLwoCifvvb7+ruThRsx090w3UJKOzsncuU1wifDnp5VqZX816IeIJ8AQbOtW7lqhrkQq8tRTH6q0
dj6bvaoThkMCKi4BJkHgYzVcYqKyw0LDsk7BCQqLJgJea1ffWiaykTBdR9UaG4b5OcJVXHMYZAXW
gnNiMbo9/lKPtWpxcmDLjtVe3qxc753S96qWksjc3fLR2k4+Kdk6wrMIdhnPLSPzIaLTLSsElA+p
9kuFxWa4jtoY+zoYec1Pj4Wjpd08QfSMwzxzfE7mPi0uED1HfgvRrGQUYxjzLTUPZLQ+6zKgqkjM
plXMMMQRqgaeUjD4RPZHJbQHpxJiEGc6glscyCIwL88KtlrWPCUVPHGCkDKoWJEFDzIoF2Z1y5jw
jjQNijovtQoCU8xexGejHneQDPEFzUjkD6wJFUZG0X4ynNwa3YreGahz1VBsA7+07j421FvAmyPu
2FOJFQ5NhbAs/OKOBc4wrjJQhNLb48JAN4HNO5TioV5i/LAsMFPh3zASFY0FHOImK1aVSc6SecUq
3Au8b2yc+BdskmJLhERegaCOmiOQirZBByuzdP43U9y6aJYj5LdkHhdNF2BpjB011imCfw6VuVJd
CGHYs3rUtCo4hYz/4/7eBictC64WPqI5jqOtASLgEUmB/QvgjvA45ug3TjGCh/Zq8SEymTeoxSrH
LLvUMCJftRbnWjmupjpeUiPlwUWvXJLOy2XBND2NTjnGFD1DdiTWHXgXSD7q+RnbSZUHLAmAIoMh
wSRGtDcY7rqN6O34iIymxHMPFngEgXoQQ0uOXNel/TVHJryQI8O31JihwjDQxDNONl0PPjbzRGAO
dSZ+7HVkvgQDpEfdp2HZDoi9Vbl74lImftXQZzmQagZgVYdQD4siiPwluPdXgCOVVpFQM2QPYkiK
FEYM7lgAORoY+AVj89QYT8JtQRc0EUAKf6CLupXpvxfRm0f2TF9/EFpIwhfaDvUD8yMTCwLIWEqV
kc7EzISePUUklVLntm+CYtkVfIigeTAwZ5fGwQbYIqqho/Yx2DvsF9FHTcHZGjctbzIbbI5cjzLV
CH7L4CmKYEvEfxzSmLe2p9UN+gayPtq0PviiyJUmk53JdE5ivoNEOwaZps328xvd0pPTQGHA07xB
NB2jXQLRjTDiR77bGhmDHUYayd51/mbjvtsgM67W6DUDWjtMBQbXWzYxPpc8gQioRFgjmd8eOsNc
s6LEW0gNN2x1RfsKgKEw0erMYKsC9yhgU0bGc+olyYVYvYDzfDyWSvgSMwKZ0ZMgdg29mxxYwr5n
v9CbRwM7BqXUsEhiNbkcP/4A9EbkAdCaBV8/dDrYBWRBASxDRhKHIq4hgZNtUgWwjYnlvcXYP9Bh
YmFEq0LKKbLxEVZ+UnhCLPJcismOsxUXw3Ta30O72kIJmPrgwYFGU/avPPeevmzg23BwaTNRFY9p
0IMykF9fnnuseTpgfjyeyPrOtXPKHjspd00/kyKQqi+hAksMtmu30f1TFR5Cfef0v/2MnHp8SJzu
JbSNVZc0ey3Gqe3yByqPoDDciZLbmBUTsW9QfRCIZUOOweSejn6Ou7UEVgncwZSBKVSBQUjGTMPm
6nE15Y1DjU9MGyYGnUnKi1AbdQ1Z8PyUBhesV/BCYi5hVzhKKh52PvDz4hti/CzIzylHvuy5JhkR
vHDYEiK5aW+eMErbu7eaZ4+NZBkCaQ3VADD6zscqkRnGDrSZSb0JHY8I772qzOKUVANRazSEmvfP
M2lwFNItLEA7Sg0fmss0Wnhpp29dDeQzveYW7gfYY0Q9zg5g8ojz/yKFAalbjS27fa7ciNO6EC3j
HvIkFvMI0iMpQNh+ynZaip11ZZ9rTOCd+cETGSLhcCkNr13D0mO0lGbfXH4+wxGFikS+smLvo2ra
aAfL3GXdqfCu6fyhkDXov0+hTa6Qvay7N88b1hHVber8pM5HOT6DyuG52IFPJ8m3dRiXmY8L00nB
HDVhmsHp1mCvZpFi4pkoakPgVRRKN6v+J86vCYNkddgSPQgrkYOADUvtTzr06bou8OHCY9i2nmED
9MxIyiBHHzDgU9WQq/4mker8TUgqZThqW9O+eGoIZ+VqOSfmY5QvyOmJ+DR/PGol0oGXQ9O8teSq
RMTxTE2zCbBAz7G6sqhqCFF/lbe6y/1N5bHJmMj8sL72PxVtrePGhypJP06qvXBwfjTh4Aqta4A5
TcwBRcipbOxN51/ka+HlQVCb8nzl8cJ7rNGWOQSXV9Q/vBR8qE6MdEMqSfXM4CDFyraDW7wAUD0X
3juuEDOTWYK4AMxrhPsRi1qbBDUk8iLHP20GqKUMke1Vu4F2iFmsIDzIxH3QBJIO6HrsZjGYKf4O
FPjVmcbble7zwHZZW+9We0cjx9oqobGFBMKI+Stc3nWhm7yWH9JDeBM5UoSSxo90J4tWOWUCZKMe
RGsfep+2HxzrBtkQD4KrwFJMeAUZczO3S/cQUsAdYKAx5bSpNGRHxsxfLGSJFoTQoPD28DU25QQc
LvSmALUbtFFVVmCTLnQd2ufxMHmQj0A3wep1OI9ElFcUhgrIKNyLkjJWqL11vkki3JjwDG/gxeM7
BG0GesDgXNxqOQEcuXa09J75ed7dNj/5IOKIiL3VFH1aODxhZciTsamTRDOCYF0MPfmtxcDUBapS
p2xLraAA2SKPSGtnyVxXlXSjtV2uBnhoA6C8MuYvs16/RExNm7Ra41VC/frqKYhbO8b53U1yhCQr
xAX/oHNk8Oih4sgItRFCPHVRB8dZb52F79WXuvugwJA5H8O/MvuVeBRL3cjC1/gK3sTszu4i576u
b7NyRIlKy8pqFmTUIn95zhnyp2fdS5gtqPVB+mXOU/0S1ymFHCfUeK31F9M+R3aGjm8NZWjT2SUK
cpqVjBl9ilEnrLWUgLo9w3sgRLofQYnFBE6QbYHV0QZA26BQAp0kNrj236BBZExRQdVGfd+B7QqA
YEDnmSz8nxT9NMDyweqyNXDFYGYwjJAiNAcKjnLSYh0+0Bs9AGULCijckmWfgHGSO+VSr8sn6abj
n5E2jb7tSU5Uyd0ojljUwNYcWHEBQQd+XYAAhbsCv2BZKGi2CmSxYksNw72rsg0SU7FDoCri+fP/
MZ51wZoUahX2dNVAWu0shdQQNeAnjGY4NNF0eJy/Mm4SpLVTaaRYjAXeeD63gdZ/FVQX6rcNtj/Y
TWDFNWPqfuYVtM1j0J4JR5DmmjDjRQ6Sy+MX5UGS4p4B3Pfd3rtX7VZES4yk7vPduAXvwXd/z769
3/kOu1u7ObfpdXrtz/MVFePn/BP9G178N//NfZuvw4v+5b6Wn/o7OMVp0d/u3dN45f7bn3T86ie9
QxQ+kI736b8Z15LhI+gfODbJJR+0AvDoXXbzT/GteO/f3Qv8qVdCbr6G3/kl/yk/Wmxqlv5b8DVe
qRGvzJziB/mICvz5M7UYP4k76S/tT31Zn7A33Qxb0LKTs0v5b7fttha/Tgfzk6Ck4KH+sO5EMKzd
zxlcO5T/uM+NsVQ8hwnhvyoBiKgu3FZoEntl5azo61bRhvSRTfvSndI1Vm8/4wHOysk5KR9SfGMZ
Rkf15R8hVC6SVbaKlwiMFtg4be3dQ7TxLhRex3QHLnIc1+be2Bancksr/jCsCaJ7InbusTjqL/Yz
Np3rYuNspiNxhY9o1A7W1ln3u+SSPCKSfIzWzRblywZ2y4L4+UN2CvbOpTjWWxqhD4SYi/dm+Xx5
PnZ8gjf7gTAUrPI4ihbNMn7EoPYxfcS2Z1PsrL2yQX6DPPXB2zh7TDE33TE8qMtpVy/0h+K53kCI
W1fHfmXtIT0spyW2Azv1CGfpEj1Xu/gBt2SS9SCe5o/TUl8my2Kt0+xu24XSrC2GMDOFd4J5AwIf
IFeduVSatrSUEId5kxv1TQ0/R9HnjEunUqEd+Q+V7DzhweUlIEvUwhbAMLOV7r/69skwwWUU5aGi
JZ98nqW7QGgDp2fmKKrKFdDITHquE03bfgL4ZE47IGqbo3zVeqxEigY8n13lp4Mt4UdAfyzGmVMe
z0M/eHeiL0Aq/sxZiMtFp5I7ysHh7arpB+iX0y1llw9R/4nKdIZsqHQMcp2VGFBQEikZtsFkE2Pz
ibfeb2XAbmLPfHCZVhVm/jxWTrgsgvSbeM0qB5ZsM9gLo0blHn2CRDyk2AwZQuey7cdcoydm3IuW
6kHkBIXfPpXOsIMrD/8AGA/I1/cQTsOgHucTCkdgmYPKToFP+6pvVfZRJm3qtzS3fE8b7wmUfbDn
847BO5Y/sGN0NvQIJQVRRVVEebJK9X+ePdD32zL6jxFFjN3e185UKg829CoLD+lUf27Mc0GMRY1s
h4ychvMqJKuyMT8EceGsxxVsKUHv2cWjzi3wSgcFgOnYq8CXdYZ8gcpmRC/WbgxkVQzmul5hoI4u
psPAw/7b4QyUChy3bGqNixOvhUUX4oTeDF5ZWns7XbhgcwUU/fnH+jEMwqrSfT1dRVYJ1Glh/sHT
rFJgcdTu3UKNbyYvNdFd3KMACC5o7Ldad1/MLCft8+L2EDFICgOse1ANiEf12cRjvC3yp0jVkaCl
qwAFcuF8NUzjquRRM+4toJnqMa0Mr35DqmkI0z77ZaosgoVmHF/ZxxHSLhXaFNKaH4IQK4+vpAOL
HvYMmDFS/LM7SWGPFvB/aY5s89dxXUCHl5zwPHs9AdRj0NX3V8B+XMVMqlqg0pzyssTEWD5lc2rU
SlzCX2KQJDQhdJQG4IkFIKELsYgKjNASBUrsbGCvDok9xFt7MpdlcWB5X0f/n0alJNCAtD++tfPo
rcCoc0J+u+alCLazhnG8Qjan90v9qMKcDnCyLpFxRWa+gyNFpamonxxiimthQ3BHVs/L4CycVgGZ
w+Cqe+zT8dJh/ijNcXbOCRZssXyIg70IT1BH6DpOrAmwch4fuQpOyIpErzKBQRJOW5KrAMD2jmjC
nBs3lksPpA5oPxAGhMzazZ+4eS4jhYIOJh3lVMhXYkSem1gjMspVf03giDxQTrh0SVxw34wLoyge
mVtpxU0UsaIb1shrnjYOQprGfZ4ZXSGRaO2TqZXrji5EDl9FMxAHEzkNzIkTLslNSnaWhECaHidI
PsBGNOvkgYiZWFsQQYn787gsXQDbB4hZaEJRdSegO8poEEHYrL3a2rvNQqEjNpqLaMhc+gQEeyvH
xDfknJiffrepQZbNq8NBiUTG+hhzA6VCvC3Ux7bFRizf1Dj24K4lfs24Yg2oR2gnHG1javCY0jOv
kspeVIKejLgocgOLhCljt83RY1vSGmPk6JpguMGv11P3duRtI5tK8Zi1VxainJJNfK+VcLt5Mi68
ab+5zaiisqBauOwPpknZ6WZ71E4sVx/NFN6gB9jaQNQE4UmSC6kB7BcVWMvEyHVo96zWrN4Gyrph
pQe3Lv0nqJuZAryUBOFBOpmhy5H7UHKjZC+RuS/8C2Z8PFJIUbL0bJY5NTx7dCwZBtTTMonBPQkz
q5WubOfpsXRClLKkF2EYrpvKFQ0yPk3KboJOoWfPIa2iAvWNDiXs9R0hqcdgxJ27WHE3Utze2xKx
Z3dOsuRcB0wMHI2hJompnckGuyupy3KoexOuFds5Hf/lfvdQeTMVeJqcRzf/gCkAGIo4UlW/8rp+
oq/GGhNtUGVC6SD+FmgIb/cA1ycxRgiV8gZ/ppw7/G4hMjLQgi6bOzU5bynrAFX2Xet/x1RZ+7xf
kGjgp+0bChFdPzt4fqiAQz3+sHNTM6p1ecM8LHjsH2ck6+FNi0uY+NpijhGGks1tZwiGINW0WrLv
Tfa6dFyK9GWkmGzIzxns5xwO0uDmRMlyA8Pm7OU32YJFUFjo46qNqcfwIErAg+hGZwRXNmrFjl7S
GspDj9y6Z1yGQU0zVgtjzD+4lYzcmjdUQelwlfeAP3WTA+dvLyPTlHDAtn3uNYZRmtQp5ScTt00Z
2pcQVnI5pR8urZ3Y/XYqEA1kRLaXDBwJcldg4brFwFXrIMq5O82oidaCHgTSZfEv/SnHAXtFexTj
QDmQk4xNsc6wgK1J51li/DyNP7SYKE838q5nFsNaCDrhrG2yoEwgs/F6VmiK0orBAETHUDzFCzh7
qYP9XbPRk3TVC6BPG8bgVAUUmO98FBPQRFr2wSHyijF/ybskNnkFxHC8Z5Rlnfz0DT45sHOS3MQF
NH0tIpjFMdB/LseXzYja5DtUQ/EYO+nWzYHN2LmHrJRzbobDChmQ71mh5OIMxQ56PbrvAipCkMbb
gSTQasXGoK5xxsbk4FRrd7EoS2D8Di1lVbxi87O8K75IBrb5mfLNizAz6kZUlopyFHanrupHXkS5
2lwYkryQLWpBLf0e57MHDaZEdZbZbCvcgCo7+sk9YIuPCTtMLfCu6zwwt5owo/OLh6GzHvQAJm90
mwxlbQNmcbBFuPlF9o+c4hztctMk8qBU0L+1T4kUJFGzMsD6aRBDVVkZz3/1U5rtbSbLI+Irg+ct
GqyRLq5nh9XOtPsEl6noSfhTmtR0ZOirBWA14SFek3rYWdOTOTfLYBPy1WP61SdLtTlHnrtqGook
tERiuO4ue+g4CkHUmLlme49OIK+JOG5hkjn+Vh4mJ56DdZjoxhyiUYhLbqLDHCNgMbAwL+BQ4FjI
lK4lHzHeZH79S7KgGWE+ZTG8xLa+sq1lPbfHFDcE6bkpqVT11YpJ15uumY2YODLog9Mdg/V107qn
jN5uotVT7V1oIGmf2EuN3oe1B0oYTbLph2q3ktWiJt2qLssNXZt3KIlziakRA8lqRqorjFUGIh0M
XO6Lc/NGIhN52eRmzXyh/J6wkB0krpEHf/LGd65zOnWxGrmNs8B/+4iBmdpx21oFLQX3p7g7owcg
Dndl4q3FeAj54rKgXETKA+zrW1+Bu9WM6FDTFAwDyn4wUY2mALhb1hH0QTRYPdQ3pJLkGldMRfzg
DmgFFG3qGGH6+drjOGrGaSHvLbPIrbxJM7SpDBZtALsyx20wMOLXVOlfHNs/in9dHtwBAq6VDrsM
3wQgOR6XZh+L6c9MZxWzWWnQp/30KYObywsdeND7C2hwtxBQH48WBpzLWQUWpDSS7WfhWixdrEuG
q1QqMRIVwClZBQqBN1dOa4cMK/QWClM1v94VjFUYUVec95I7al7Zc55HDAM051YyRybDaR0yw5hT
3E2ZtefGyOiRXQ90QavP4CQJ0Gg3X0rM0GSEo+hHHxlFF5CZVtVPWSD0PeVcWwTNgCv/S81sqYBs
YU6BMpIMRoB/jgsknXfs5+RQVwxC0Xc9AacZoYImozjXenX8Dclsa8JR5jRZ111xcOr2Cdmas0l3
k04upP6EZN7TH6F5RQHMrXR8gg3r8ano+9hXpTmEdgzDboXvJh5btd+eOoxu05DrGCjhaKmcuDs0
HbLjC9l4t4zUz6b71qcnEvmK/MUbcRJim+NKiDbaZvNWn3di+fcXiwswhMFzRW8JC25AD4DizZT8
jy564CcWlIXQCphJRNXNFpcZgNWxW00OXa4BTipFXnpRSy4UW3ygxArW+6Rg+jvklxovxtKdn4Lh
3+C9+Wlzgg2VBnSXwZOZbkg/IXQcST5wQoYq2ANHvCM1iXuOPRgjEnWFBEpIEHReORx6CwywAomy
mQFgJCcOa1KBaUBi/gJijJxuwENMVkIaC/QnRsTPME8tAwqhCzDqs0lRYwn/UTHgS7jpmwFtTigO
aoa1cOQgw/GrzxTdVZ6r69H49Ziu9H4rH076WhuajVGh4PfcLW9upd35lR+sQ7Z38QPmGXGSk51M
HorDcAWeMuZXounm4jvDwdECJSDfKFZTrH8Qv9C/zUhktfcRJj5hJzHx2BJGGLTgM1X0rzjQY2L/
/W07GPc4xwgzpDFUMCgD7uLmwKnwWRug+WVzyjGl5U6o6p3+lSll5r0pRrTpEKFosI+8mwDT0rYk
HPTVvOwji2AkjkkUAJ43bqJgOqMh2KFRaML3Dqsyu0YXQ/AYyrdk/pYvnaG5mDiFAATV8N7qYDhO
sM5BU51gIqTLOlTatY4PXm68ZJOyab3fjMiBBPa5QcWP9aYT5wd3XBlav/YZKA21tvP1iBksFF5M
yRk8goQq7J7ZesDObDxqdfeQXnVjy42FNQKI3iLYbWAB2UMPlzJY6YFyNLLmRkMTxjfxgfXjEh2D
QcWullCZXur6qlK8etH8WHjqdzQlsNphlcFHJQL9UCneC8sGIey7nKNBT45W/OgMZ/bAUjnGlGtZ
DTPzI2+Bex41xFZYqS9iIsC15l83FSfWY0ldD23GsnzmfOTaY5tOS2/On7WNPA/jfKM3tiYY3PA7
jF9VgyUotih5fDCeZHHX9T+1JBu61Reu95ZCHi+SX1kgTRmsWtiT5QhxML932hULiHUz86z3tuuf
6i+EZIl5Ntg/p5GBH3agWniPmVGb/QRjHVfK/F7a3jLwlAePaEn8858TdKzgRInlbdqm39gEJ1Rs
PjN0sIQBgyYiSF9Z53q7a8z+4Kj5I6IR+d5qh9mTR2xvz/Fm4g2BiCC+F8wrSvPX7SPUxoAHUAfx
zbJ8HXVeBW+vWxcMrUI7PLTe9/B3MizF/zErzI2m8ZAFSoYSAYU3Fbdthu1J7EG02ePpUAZ7OX9i
L9g1FvFkTXNwyl+xulOTCut+gWwDGCoOCRXP8+CymgAXPWZSrQ9JxCXeJlq4MI6KC2Ot9OmvamfW
CEcUyZHAQQu3BtLGI1ytvXU7PWVMOczk6CYwsVQE3qgBFXwUUHCqOlxcSqEUYbeNfrRj+bu2hxYJ
6n/42FvvvQf9pdcR8IRIE4oVBZXr+2xojx0EcnVQmZPSAjbjWsvY+Nx5Y2Ii7cw7o3gcOEYmALou
Ms56xNasN/QaNJfxDL+uW3kG7XUTYrKIGABOkKJvnA6xMxYFuE/ZFfKvbljkI2EL1JpWhYNeoqMj
1h5iF6ATsLlI2e/jRU3+l8w/KWxdqQMLknzoBPSrBasCk+BUvaZpso+Miz3AnlfhlP5kjUu0e7UK
TevZq16smDIlVZdEK7n96+Toa4/2JwnTf2nXYfxzq2hIFE4T+UgJ7PJCR+X/1tbo10M92wwe8gO8
9jT7vdUrXIdH5GrojJaJGR4idlI1xF5lNp9M/0cMoLKkWSXQNbwM2AU/tMRYjnP7MNnKDofyHmHf
EH6P/NYyA2/I0s0hyMPKTKmJYJAx7g414sRC8mn+Bfq3w22tLQ6zHu+psaOFxrexpqQ1pgVGFwSS
Gxx0Doxj6WRtuIJgFBkiugDd2EDOH2YsjC9Ux11p+ituAvH8GYVXmJ4Q94r11FW7AAl0hs5pLmn0
jHkbvvUVSfF2sp3yp6lj8j/Z4KLeKcHGsMf+au6XWUap7Qf/pjKEtR4/DvnV51SD4LYc89vcYUZX
s/EmBeCA6HXqizCeU68hYbJcM/62ofp15risfe1guCRH98lqHtprk8MdaWJmwL+4ehQm8+8G4IBl
kuvWYsbJSY/tx6GVmSBXh8q5f22Cr9m3VlEKSabFbpQllpn/2FizSnugv+nv8agsknJtBeNjPOIS
Yubnsf+eSVhnhFcyaSKSRUzTxcqANistYZPpOPxNaD6taKtCx5yMS46Pdtk92N6PMX0KZID7g3yK
KtQXGHJ+meU5pG4BzKix/VQbGFzeIzzDudHwLfjAPElsOCYYoDbt3FjDHQ3BnuGtNKwjg2Z1nrEr
6KF8K5suQnXKeIPtt4ZEZu2puiPD2eE/aHTT03vo/HMAQLLoGyZMLkZcg47NLSM66ls/CZazX1yB
+LBggce5IuNQAeLtEvVAc9tXzUEK2pAzxDOCtfmc1hyvkJmkfZNPn0mNoncoIbQLJkLkgOTo1fdc
W9kbjwoPkZmUwc7dG80K+3n7Sk2+c6BxaVi8JhVVot0uNDdfCwbiReZT3tsr8ZUUHDVifuWK3RHu
5PARhbPoUSI71L8508dgwP9rI60jjfEySvJTThtVtT0Ta2bhlb/DfGEkkMN6jhi/EgbRADY0M6Zt
/rhsDeceNGsfZLUF0Cni5ZQfrZpBJIQ+yq4/ixIQTR7ZiqoCvIksV+50cZftdYahRYfvAGI5xp5H
Cqi/CGiG5HlOzCcKwLqAx6tjwavu8uoGQGbyHK0wWSb503hpYozuoOGpFOINA4apdo86zv5x+pqQ
dww1lgS8MEy/azcnngRE1GiOIEDYiGk5v2ZbdqUJb9aWH1NBHhyYjJYUBuHTjJHPoIvig/YgevRo
YEkOyACEPGbimCRm06GasOCmrh1JEWBiWatACTSAhRz88Dkyp/hI8E2m0RW41g2diPGrli40VqW5
sjC07NGMOEnM7f2Qqvnb6XYgs5WzzWIA7RYbpKbdKIDWhtIsdTh/WgABhlvTeDjDhP3WIuYHaFYw
k0Zrd2h6K/3RL/95WAJCfLYZk9rgIRZ2iCFatQJRBtmkC+nMpA7U6RJThC98xIixft5D6QMQAS/h
mwKfGuBEGuRU9WQBWaSueLcvEJsTD3vxWibJ0V4o1d5KtcetWAxXzOpAnWnfGIigie12MZQR+rLA
pk8CQK4xV9Zx1VfsGzUgWSkHJeYb2Xb0EsGSrDz9onfoiKnigZmRGF+kr2eIsmrUEc86FSgMyYfP
2H9wtq6ToztdZR3uGQkvI64nQKUQIOpV4VRveGIyPQpXolROvGxjzcO60oHmGWWkLmEs3AEgh4qx
qBOdJP1CHAy6ANSPF1SKd6nO8Q1SIHiUBegku0lmP0Ena+sfwx+OTWptoKSvpRa2IKmlnEcQlzi/
Fo1JW+82310Wr9Pa3cw4GfSDu5HnUbKlmbkGvIYMlIrDZ9oRVdoqPvZudau8R9d/9hkMTdAMMHdj
LLMrsJ4p/XljB/Cp3FtuFRBRAWrnfJUFXzoSGUghLlUPjamYlHeBhs7ohIdf5ODq2297a8IkDivf
FniSHxmsXIbZZXvH5ZAGBcHUOtwMhDaVirbs8bvyEsyt+98BxgOVeBs1Z9Pzl5ER7tFsqwqhWboP
C/QpVeCpgaVqun4IItJDcFbR9INeU55ggjQHIJjwGsh9TCuGOuE25zGN7hlg3rPFUheGAm9+gyKT
6ijrNtLrmyBO9rXr8PP764DxWlhlBsbQxaMsMGGyVdBNFLB7mUDUp7hCVOmMBGRh2EAFM9cq2reT
Pr3jp11FLufer+1RKcDx1cn2sozlgMrap4RpIGvQgfhk02inOoQZVAiPjG+KADLr20Uzz1wSHntz
spXVIWMzZlNaQBWbFcs0+QHJEZVA5MPq1j5kkUPObIxrpr1Dzfnr8eK9gEx/pSIo1aBjd1DE6yE2
dtFcvJXmNsEkUaMXIJsjgw55bQCyaPxpA6l62/Hu/xM0z6Y//XuN6+glNY21707Plkodp7IGGHow
8CnnDzS7MCU3XELXG+i5OQQ1HbMXbZGjcnqJfPMjwJBPZ2ScEmCHvtPimfYnj0wNHU2Xhvg50X/B
qOrhV0BnqMQQotTQRcLMiAq0GG4PjdL07mF6PDDP9/OBwEBvGUGDzMjcmV7q9gxWAHy8IWeFiiuA
jtX6L9kQrkYk0Uo/3isQ1HII12IVKcNZgVbagprWKNkqcH7iOeNGspM6z8A/6tnGN7MYiqcABNPt
wJchS+Wc3g5FBNkXDJX4kY24/kf4/FB+IvGEtwEGm+BmbESQa00FpIv8hDe/RVfanmTGWQIUQnUB
RRe7SHBpt1JWnBGy1riddkh8ADy1jPRaYzfa3UMwY+oPWV//SKd0NfvBS2mEx6ZEN1v8uly/H6vH
qp0XypQ9jxmTA9iRevmsuwx/94bhvUsVN+nuE8T6U4+ilK19I1v7yNFhUd528Q9et4Rcf9jo0+s+
X0v9AoS+6FCm2ti5avVWhwU9ANm5Q7UZnZ8SkIZ13sZYXJf2Fopz5KyCoMMP9wNrKPYhjtMAnMnW
F0xN1pF/7yLzIYrjZ0H5vey37K6VRitdkhZvvbtwoIgYi6otrqxQGrFerjD0RG3aWMcW7oCzr+Da
Y80E+3pewtbbtjQTYZsxXnxt4i9KvDl31w2Ii4atjwXxBIB3LBG5SlHeSAEgbB8L56GOYJOiKk4d
0iAqNOSW+GIU7nSu2JAcdksX6I9D2Gbx+Qnrh3PR6SvhmnKMTmX2bMVfQHmOewuYAMKAVVYQfL75
KfnQHPTgyikoDqgOHtDnHJ5Sx9ak/1YYKwzKB+71PJnQy3eoVUDzZ4z2yVd0BshNGW6VzNBcfmpF
QlRooQijlveT7s12zWeXvRDIjYaJ7zDSRmN7P7m4gu5a7VdQLt4ESRWQR0P2gfHoot3tm2lbwcVh
9lTOIXsMVmb4I9juNsjK3ej6GxuBCmoRJz8Jdk5LX9HRppSN83jonR9tYHpYkAzI1QtXIaS2G3ou
7FfnRRtixgzzg2CTfjWv6Hal5pJ/04rxI4kMfBr6dahY7v/DyGa6chuod6YgOBFL/0xZKxWu1BHs
iDyseL7avEh1e5gi5z1gJTC2lcax57yRar4HgKmCjurlnwwU0mJ+ANHC5edPdTHs0/rHhbTt6a8m
7p0N0HaUXDmFTL0BWEqW1HjivGlYt5BwmQH+mHv2QvUUc/boPicz8zMp7jkqGIN6qbl1cCxTXxVm
WD2Cbyl468+RaoMKzso2zDnRYTLToagcRuRfjEBm4oITPlwD5J74+TatlK2vdsAl0IP7T4blUva1
TCX+evZbUFKhUCNLqS5fS/+i6S0yTHcjI6CORU5ugxTzBtMaD4rMz7Evn6VakL4KAwzavz8fTV8/
Er32FVC/aDoOC3Cwhrjhr8gPYqsZu2hN7U87AggvOxl8/SGi4gX36Tl4/iyojZNB8a/0e2QHAAC4
U1RXwz2D8RDnAlUnsZ5d/yK7Wmc16C/qpZBBZQlRo7CNlj+qPWC9fpwZlEHwGZmksut5UOy0CPc0
aWRkrIevXdshOeNpcMEyVIgTDPTqc2uAL1G8UXVHpr0zKPqmROcOIUTnxWUogZscsCy0TcDhQjsn
nBJ0ABSS8YshPFZwmneNIBDG/Shv5gGKvrKJc0Jh6ZSCq8KhKnW8ziUxnm5R0gzX3o2XEGKExoCP
sDwONhc+SkN3k1HgpYTc8n7aQ3nx88cRmHaC288NlJtml785tjw53YdH0hdUAHz2PmCz8iNG7IsC
tdinXOzQeFsN/moyRWuJogp+VeeaGYch/ZLhcKHWQgmaxx9ZjkpByWxCPUQsiLEqDw1aIkPja8Yk
L2GRk8dHIob0VicL0Vg0cGN4DBxNObMJvx9Q3RH4kJ01DEg4AQtq2LaSDOVNFeO0qIQcUxeX900b
bg0mscSPDZCvPOVazsDneLqsRpAM4p9o7xLIG5UcGEcpqQDfsuQnbvfUDyykmWHcePL89B74dI+c
L1xeCs+U3REnWQ6tKab4KpjBEgOOnrrM8MCRuHjtwAHokNBWjHR+jLktZFNztXM6yAEBwrgGj0h2
mIRh/dSxUKL7lKMIaD6ayMWPHxAXgEaGyWb4aHOgTFHycFEAk1y6Cz4j12ZDkABKuJdggyUPH09A
DiXCwNWzrGNBbKDRhMxSjOGnKS7ykovHd98i+mLuLKlS6LNlS1MoPS3XetYxrSYwUJy85W3S/aW4
IOYIRQ012bPpgsGzKnjbhjhYFky+vddA/eAICk5NMD543ButgzWjMzzyNnjDVnDy2YxaGXSUS9I6
TKRIVFEUDVMQY1ec3yzlufOgxDnst08yMwcnXSoMDmcejB8cEorg3P1xEvMhfpYJOmKuGTg7IJUC
G7vg5iHUUvobWakMvghfRGwrhRNqEqXtVwENPDE9NAyNToIugJHpY7i4aYYN8wzOQSPG4Iv7jcoE
J7EARJ75FTeRvyplgOc+edMX7tvVbxpeRBbEsFomVFWOsclbAIV3Cqb/WDqP7ba1ZA0/EdZCDlMx
kyJFUqLSBEu2ReSc8fT9FU9Pbl/72JYEbuyq+lOtRRPlIubRnXcZMTRWPluquRsN3nfGb8lfJ//U
dZKFnakrL0ieR31HihBaq4Dkx7lHoEmrgi46xgLbhfG6Q7PszgPb7C/c2/JxQkBqzFqiBQpx/jvO
J8l3zJ1U2YDw0XJ2rhaLAQdnQaJ8fJLnMhn6qUxU0mYuRArzfyWMtR18tuNoK8zeLqEA6mifWw/E
DQ53tFB0Urh0ruaKg959t572zPXCh8gbllv5tiknEUXxCbZtvnBkfMbojfqWP6V6TLv8RBqvPGg6
E3wSqWfYe2lmbJsdjEa8VC3YmrrlGiHyCcoeHCP61Yg2nWKoKbobtq+WyG7vYXOSHrMJdnnzgf2q
y9B5mhdp9fkng1IUzSRTfOeIDZy9bzxz3sXFMPTUQLa7Y77CXeDIrZPdjQgnM6pw7+6Z6cIZ+aj5
4hTQdKIFqZq10dy6wDx2Le6CDQeoZm+PQiKWPXNk8h+iI+SnMymnqnOWGyVEFYuyy+TthCUtFQOh
Pl49UpBQrlskJYTccCRTG7mzUSbRMIhAhEeCMSeqKbR8cyXlaGTEB99Oxgyd0qZUljbr7QB30aLt
PTW+yuve3xsr2pQZMDXrQlCAI5NC6e/TBs5mf1JZDqtbo/yuhVyVO5olUMhkrijK/Hw1UFUCOH/E
+RSziAWUWHlrPI4VgKGUH6Q/6EJ66DXaFem6+CoMlSpCrZ5iza+4cFm4hyDxHT0YfcJIlqWo8fhY
IPlo4fhK6CGlzwmClt0exOlSE4SI9avuWUYzhuUMyYQIOAR7Gc3djnSeQodh2D8EtQIv2sTEQJSa
Y7I1iR2ojnxfkq7MD+iGzb5D8cMD7s2NQIE8XLnNZms/oRPgM+vREaQmXQbIiVQb+ma334VwtHky
r3mK5o4tHdsZUl9Awg4SLIzqNxkOmildlgYvBxAEmAfalPmkwOaJnoARt7UvnRJx75lLQW+wrJKW
JvtJU7RVDVdvyCdLEzxbXOP6t/THbaYtGE7tMaMPBJdtF7NvpAveCEIP2OdLiTUA+oiLdFhmWbCz
NgAeR7tQE1QfmPqiGe62pm8EQkKWMOJUdHxzlSLJlxMvuky4/YG8ijlE9Kl+t1i8pw1CFh1/pqhi
TAwoGW8L3hmKVQLty4DENa7hEhcIj//XQTb+DA2cisuAd7nHRF7OGzazDel9AIHsgDuarc8Gd8LQ
M1IA6U3k/c5R0eT6O7pBFeyyufhMInJzcK/GFfO2oDoV+Rps6aaaWp177GnKqiwlBHeFwkfUYDrZ
wbOxEEufIkHtmD1QFbtUkSC/zUg+2vgvz57LUxo5QMQugRTUMYdc5ULBLyQQGeBBPKBIAShDrOJ8
p5C6sdw1fPWkc5m2fvoMtgZCBlBZuHuTzepC/cpHIESoYb5CheYWDmNZN8Elx154aUwWHv2BmMlA
jIuzEa4Vdu3KlZ2Cl4PNkoA7cykoPCGNbgLwQlAsKa5++sHHIV/X4b3u0JoiHBE1WNNeyvqWlmiM
0KzGWFnlb3bKV1ZICul3QQwvAjL+qZqQAhE+ix5FYbEFHlwy6Fw0LomqLmsbQQWgRbgnL7IJ+GEG
bPX4K6kijlUtHRjAUfOuZs4Td4o1BCzzFxuAAeOlP9C7Z0ymy8hVT4TsacEuSXZKIJ471rIQZ8al
mJlrk+c72MWi8cqDGGuJfdvgnAYb+I8S0PIBO+5voGw1gjZlE03M2xvJ+AdXlKKr6pJszyRtIsvm
aeke3ky500GMqMOu8TqRIdO5fzTlg9LJAGzTwxkkNhTjulLHD6IdMpAwLdpOClf8v4EbK+Tkc+L4
6WWEJ0KcTlwmZtO7NfSjShYeQduEMEneOwQwxNJxHODlxpz9LzZS0z9se1qANT8EWYmoF8xfAd8z
XjW66mEi1IUkAMQYilZl3GgodaAZMa8F5ZojhmhZhCqWY204c4gT5BiXw1EaUn7VI5hQ+h2GZxTQ
CHHMnOT7DLPdgt4yJ5g3h86lESKZgnhTeevdNtx1MEQ65ABbDbN7QtOHyTNj3AZIFfkTBeKKZjoX
3J4pC6uormZbLYZdy8VIAPO0d5Tf2U0eL1QDPJ/SSU0EyXNI4HqhAZ4s5doC0Q5k1WJ/wPMVkV+D
EkjB199jYhBlPefWosIM+Skf2QWTXW1u7JT2nK/zCANJftkuvxRJvcH85bPf5KMi326OyafAnxa/
M692xLrAxa/40kFzLGibCmVp8YhFwyl3HbwL0nR5tPK1hxlMEgnSDOE1HAsipuBVdkSY4A9NJS4M
pw7lugRvEgEcyv4nWh3eRJOxTIB7uhH3XMW00+Qi2Zgn8lfb82QxO7UNwVjiHEssB2oLsce3BghP
SaJrZB6ijprRSmThsSzWQaLodn9TXny6HBFUoaFiumMSoNwxPgvQDyLAkAUAIvCSE7+VWbJRan8n
Bd93t8w62jA+++d2YjIP6h9Hb3YFg1buvSWxtVJIC5o7hwV0zlMJjMtcSn8lPUvW90QbqtD05hbK
J+QPtHV0jnJkBoThdnJUB/4kac7utvaSPzOkM0gALfs8Oqx5m2BTEe5SYNc+u0D7BOLBIwSlUHuG
JoYevIs6enjfypigm3Xr8TqYt2no9wE2zF5h0w27dpYzr3EJDYF8qm26XWPUJ6HHOrB5KFz9JkO+
OnBBigaOiyJx6YOHzyKu2EinPqMLHwfS5OYc+jvY1om9dtf40o6dnd2JS/mVkyOlKVCHY2wzflWu
QX1M88UY939UNdx6ibMxAJs4leSH0drkTMdwqJkMjrYPPBCqMmbVCuZk/Yc7gLUmS3AIPSMkbz5a
ILABH5So9dRiJvstJmz6JOpCD1BMUBADTXRKyJOpwGy4zUEAO3l/6CA3pfM1D+k2CP9WJYqAapa5
QcZibDjEOeFo5KPlorY509Kcq6VpImKDCU73SfDdjaR1Yy6PwJPQur9YQ/szBAmQ5si+sBs1ilGV
GkBrjz5U6cavjDk7b2kouWKleI4UaK91WW8CGgUMhayec8xhZBsdgPeY3rWiPfXoATmjSF4+uWgo
9A5XWIwOp+JwdDRHg6et5VG4YrSNzKXRrwo6EHNyMaRBJXRBu25D+xJUuBUSU/Yqry2rfzNZzmXl
3ZnAkR09sUBIjdWCXiLTjVM2mZ5ttPOtSV/ALS+DJZ+FNBygg2YafdB918gS+SqeFy8jrf8XW8Gy
c22CEeKn1mVBGSoJwjt8nwXVzPsUvPQqIuWsN59xyh546TB6TFZ3agc4Ef6VQXEO0msLFGsb/j63
Mb60nIaJMtudkhyAE1YIcgPcDvLrb6JdgduhqMGiw23bHouE+A7E/RrPtb+Jl2DAI5GnRAHX6WdH
tBSh1WiBWVo0uqswn86e/+VSPezpSxCh3usAWQ1CMtnF14VA6igriXdv2KHzRocfu6/atNUObMfR
+k3hG7ugU4hgU/+MVbzKYMgchr5hIHyd/zztSe3Oivg5d3ib+qPJRiaPY8SKtQLbdXZ5QBQY6rDl
gGmobDsAxTPNfUI35LhoZwJIx3ojZEPGkck6fhbVR6r2kwQX0ctBzZBOW78Q/q/V3wY3A2Mr63EJ
6nA1TL0EqCXxUzfQW4pZpvjxsztidQoDv5TGxKBVyKDIQiiosT4EHcUvKRhjEAjG3ZcwZ75SxegK
fzSV9VzmvWCxRjWskwBfX/vfTFHQyNA3qywdozB2BVxHeBCs8XH5UdNGbUEXIygBw7Ugl2BUMu0x
f6LD6+YUg21Fs8TCs9hnnWbAshw2ZwKACO5L5DZpJzjaozF4KpyzXJ7CNekl23b40Ey/2Qz0E4I2
2Uq8tYvhyYd7S0XsXr8xZNQVBDjb621YDNJyK9VCj01sGd5kmhUTYVQDetjoON6OjzvAuIyEzzjM
CUBoCuQ1Yl4w55YLhE+qdL4jHgH4UdjB1cB8q6SCuQL+mPHOn9aGnbCv9GyG7cmC1gDeiOOfZMoO
UYpq2CW1rjmGDlovRuoY3hJojIqMRIMSBI5S4agrhotp/R3EqVzdmGx6kg9cPAZxGe55AeiZG3h1
4CMB1pr0KmSATN0ULXTpluWiV9rI25KkLoncxKXI6h8Wk4GTF2vPyS8WoSfIkNVm04ITe7jMjVwk
8z+daJYo9AWiYuwc/buDRQeNhQw8LR0GrVMOfkOhnIaAX+Hyz66MSmoMgK33SEFZmxxfsG5ce4CO
gmuyLPo/8r+88zLTCvxk4j6QZiGhdjbUQF5WCLM6vHUS5ECuDCUpG62rkCJdkmyFq+LuteN02ZYG
0R08h8B8p1d69zR/1Tp7HhnXpzoh54QTnM39pLOrFwRi+hVKUmbjkRUGIwm/rtUtdO2niL5E5Bw2
uJSglFMc3dpZL7G0ganwWUQVsAsGW/z+TJ/SSPLShq235ixwcJXwLz1+GF+l3S3YmNR4ZHep/3oT
Q35GviJLKNnEkS8D7s0H/uAtGekCZCIyHIivmurC90ycGDQ7AdMMoyaQjsslJSfTcpPVZCZrAfEd
OkYaD2EFe+mmQJ4Ma3qRuYwPhAlkEWhnmXybol26RCEO7nuBrB0YYgkJsRCNQ0gTBNwwsNlB/r4W
sxece6UsPjSWwvdQUDOt1Zh6VFTjqVfh0pthqeMJ5MdpAMms77La+yrOfuDsheEH7yYAbkcCqa3k
N8XVYY4Jh8J5x7epaQBUhbqj/ekr0rjUXdM7BGvpqKHIfGUlOpnoV7kD0Trb4BrShE70anbabZo5
3OgiJ3PeBQc0UhUXAVAw5zdi5FFRacikG7xPfJwwPx0o2VgdkWMzdQa57FH21xM/d4T0sYGI67F2
0u8K9gz6Z803hdcgRuRA6XVu7Jj0+i8BHaSnaKOTRbSxUPGu/s0K2EU+gZjwqORoqY27FkR2aF46
gv4ZEGGShGUlNQPil5vfxZ4EctKDMRTEVfnUn5GUPL+bLkYbPQv6KQAw/W3cFjLTiiibzcSitKNz
R0dFsUXDX+IilF6B1zBT5meR5PjNdw6HIoFLzJgZvTNXU8DsjuhIm6XeRV+Iv5lRHww7rUo6bgDH
pYfRhv7FICXIo1dQ2fYKdqrzbIPmnvI79aDDhf2tw2otrz+Duc4HSBst42Ss5cgVWSCKkG7CF8uA
YCNzjGjz5KeRUqIn3TZhplaQMuiBtzPGfzaFC+sv8DntW2az6KT8l8S9NNCCsMn31CJDFdi9J35a
dfbs6nxhKRRNgZ9sjQKEICLYPHme6uZzcpjOe3JYSnc8DOoFOH8i2Jzn3WbjZ8EbZQ7DqrBOEYfY
4roHTEyVTU+7W1rguvDngJdiEe1wetxlUuRtFPOEY14Y6zCcRCN7+jjd/Iw8i9OMkBXwpEtf2pz8
cgBUD65CADHjJqKPsZmoQKQr0I7E4114OlpGf7g4wUme7IBAnI8n5mznyk3k/THAI6AOOiOZc+SA
k0HkaxcLXZoFrh5S8gNK/iO3Su2XRJcIziFnyqMZ9U9tP2BpIACdFYiVHqJ4qY1XITd5whp2Xc6H
AIF0kOx63tjGPxtncckhlDuE9TkCYLUODR/5PNIfkR0iDHjPNmYuNd4dKCrwQHNgh2Tw7eDWzK0d
AwFvWjr8InQG6MXf35Psj8+WOXfQyMJ3ot2Da6BgWlN70oN0UabRhbrVcL+iY+MyVZMCvbT+UnLp
jxxYJ/GepH+kTMsJq6folOPXl4kH2kBAMl6riP+S0g7mwTf2pgWHSYYzQ/p9ld1h4JR8iwmdk7wN
/ABC5gapzv5d543WvMJj4bvGk2jRZnw1mj0iRnDPCd1l5SrQbicdm01Bbx4AMImIxyGCGSTl9+FM
ZtypPSYbPuPev3F1NsSHYcJoVdSrBjmfZvyR9wZGQuZE8AUaNJ/zlNMIcghv4gQ1onw3IxVbCU/g
x4zE4W8eskILaiL6FYhBPEbyBbsft0J1A99Oq4zfh7G35unpho9tCAsInX8d/xHoialbcAKSRMK+
Po7kRRMZy2ci8hCBdo1fGVzL/r0w7/HEn9T7NZN4GVirkPEj452GUOg97K5WcbU4c4n540sO/qUN
j+02zea11Nr8OE7f4pUmlfo7psNgeViJJnCOiKSgHmMhN7riRxBE3ggZvpFt26By5OwpN4GWo4E1
YjhAvHrt8Bb43ggkOzvbuZ6vHCnMjeDDs73r+fmISJHjparOklnH6lECJZcBhCRNfLYH+vzj74KK
GkgsMm/YcKjRlpa4aIVWYhSmHyGerQe+/o+aJkLVZJtOdxIwRqqHi+hSgLVC0c4oWUTXRO8t/CNo
0mD4T0Jdw2Jb1d0hWqyklU4PQ/3OngjQyQAEXlKFAAniPzlMCUiLmGYZzlUkc8g/WP1AYvUKTKUm
y5ev4Ns3Zf7WIwZDao9QRAX4UI0MU6z1jRsduV8pv2EENq5JTt1e+h0EBxFFBy6uYGLUdUzg41PM
nRRTzIRJbCE0ZDqw+D3OZo5NDP7HsbMNqIJFheVhPv55wZlKY+OGm/i/8BgGPGiqQwo2UJE00RHo
RZvk+vqS153pgOjQPO3KRaUd8XM0UfJsFPXBn4gjH44J1lsl2zn6LhWDQ7OdaHHcX7lHMpBiNuIu
ffxAQlN6OHsq9EGci5B0fXoh9nWypEdZivrRwFmlNNlO8MesBK0nZzQDcvBoWMEba648Tg0FXoC3
NnO3UknwHTz4RX5SumZxJLA2m00QfGQxG5EUf0OujlBh/CT6GLzS7g50OfY47x3+kKCXHshM+B/8
WlGA8XBNeb1nFkordd10+rdqwLRwE0wjmU+ALNKg6ap2UjpJLCh16BWGx57oap3AwSI4UGVXgnXT
F3H9i/6mHe5Oey6TZFMQ7EShEaJEzoPLd8vKt9IP5KIZyQqIviPCMVq/RSEcATkiSgTsiPdtX214
t+g5aZhV5Iy9gV822rEWaSeMuT3pa8YagqHFlAwLAowmeCjfmsBmIl2e6i2bBJC5vbFyACcF/rUO
0WgD4fgoeLi6MzJZAFcBGnVe++ZFED9gsAmZgBg7IeBkFhJddsxCEB4KOlyYNnNslm1ofXTepUKl
4HYH2iV5wCS5gTDTsCXsAUy4LXiLBVx2sAPXef6P2GMW3G9MyhtAZzOi96RdYJcWgkImPwYeUn95
gzNYuzmkAPMl+a2oC850KhXZSBkvoh9vAhJDmnebLwkcxLiO07aTlaqSyeqrw8qJNKJhLhOmc3Bk
L5y3JugHJbEkgEQ+otpSNyqRGDxDPrTBQBrFgjp5qh5vKmk2KW3F7QtTLpNN1vNUk7s09SlXoVGb
X6JJAZItLLT3rvErdA0fXnrHUBvy51k3wJO0f6G+ZYgyOM83SAGRyTwgGf8LDzRf/OaO3SPFuJZn
Aa0mXTcF3JNLrrlZbE+kT7UQwdb+OYneq/CegYGAaQInmkDPtGlWQfxadHeJdxzr97Gtjwo9qKd/
C3WSjGcBzqfJZLf4e6yxDwPcj1UnISele8hgWYAOG/AL7+zWv6I1SeajqwZbs40PFfgMnzknS2Gw
J39j7fKOkocyJme/UdZKYD/j02MpPCsdbv1c/s38u+PTLUKawahZ+WZufgfwWMV7LsQhGt4Fg0Mw
1eIrbWqX5Ztf/mxthY/Q2IMao7wk8tIirhH+SV56DR9lDxgg+uVlJiJewPF6DLePoqDdnfg00aUl
DR/oTcrlY9Qz9/yKh7wIHBTDWInEm0qW7EFFIFahCBST7ADkOH/ZDmTXQhQp6V3+zQZXQj+iKyNg
ThN6UooLpymhQ9sY1kUeaG/pi6yztgTpXVhbSJTlkVZnArWWjm6M1QVOVNIFyb5kGRdxYiVeO/6O
y/mtwmzh4w1Njed4fCRaADxqVrdKUgItKds98SAyv1fsVCJn1qPdGh0cAquJVbBSRqTZVkoWoHg3
eVe5ASyhbcz0hWq7buqNoX4XwDvOu8SPqMW7PpHSC8BA94TGXKf8crvXyltoKT/MfTWEgAJFaRBx
S6LrEwLnHB+RaWyUZlVSr/g48LjqKWmh3KfUW7W5Cu/gDfUWVbIwvqkWLTVFg0h8TWP1VRRCoOvB
TSb9//JkoDXsF3jRCmlUPLfi3IeIVMwQFRHqeA3BQ7sH4PRocxQwEhpyQWWlKstveV3AYWIO0jdh
my67ioQ/9DvWdwcllPXvMrZlNIqp/0IAJeJsIvLx//7I/CXab7H507/1OmwRFVZIGYN+2wb5txGV
RlKthXaQt713AuEeAo9NzhM5lADCoPkltUuuOSJBbO4BpBxjiJWOeY6g5o2UIqHahduJT5pyKNkm
0lTFR1/6kgZiI1W0KOCJisUqX9d6dij7vXx+9G0sMgPTMeF6BMua1ZFtOxe0pgKz8LbX7rCONczl
QC1iBDEHbFcJHkqOVYYautPAMHXyrxycbu26J49E2LcxDw4+yGMPF9P1P3IvyExYI6B32o5m9Ykp
MfxnRew5NgHHnyt/zQOVro/C0lWvrvOWhuqOBVDEVTLU8TeYBJiqJA+rTuaNdHhCzpEGWtJpI3vM
ovJFPnNSt8RQUfPMhIXl33TrC09ZZmilZHPPEF4VwoedmquOmjOhCE9+aW85vkFrXgmJxFRRr7m0
ddN7K8iLJfxEgCgZL1VAfK5+dBiac0b9ZkHAPcRJCgiBfTTGfuclXx6LLwp+YDQhopoQpSM8oKJi
wmmWgEUZqEvFmGGx9YReJ3F5WQJAJvInQcM9f0aXCLDFkU+D74GHiHA66i4Rlxv1WEq1CAClPqZw
AvAONlcurbnUX1AuHKbkjD3kBNyjWvDRkw7vmhpZTRMZk/oSgE6NpzPdR29eSMwTptntnwuKqg0o
lplI+/X2R6DRoEGs8CNctgTyigq9nJ95qJJZwLKFwag+DBIcpPGmSYa+pHVsBJMlFYCbYqyJts14
HF7Z/pKyzYXwF+OWS4ZcHr8b+lHeHng8EUMEHGKtNA8gmo3/xv2npMMZCQcogRb0N2kSmLMEdRmI
xMJwsJaGgkaws431/E9R0HdXkP7Wj3zwQgkKgqGRVlEUH7ziOmRAQbPIlCMDMf/N9qPPkDlIqJmu
AH1RjgrcLVyqKGU5KduQncANAvWuBTfimyZRh+hug94pD6pNDcdVQ1Da3NA2gIQQbRiLkKXGKyG9
MPmFLJCLgWysCha8D19EDWipzpUbsactEryH7yxOv6mqiPWKyX+REUzj7nUeMVYefFyf6qvKYGfC
MWrn1YzFTywhgpFK7pXbVmeIFCG+ooc5Wjt41viA9SrAavwbDkgsmK3cRghTuV4fQuA42491to6Q
sw5qezFM4r+8gewOMMd600EeVDUh/xebY+eSItH7V3loAhTkQlelM52Qv/SB3ZuWLY8eXCeNU0g2
QpYNS0xoGL9R7APeoM5C4KosDQqh3Gb0Z2LqIbFAOniDq0ctKC/5HcRUbooBwZAYvfGTLRVAcqvo
MTAHWCc3yCeDwJRXFQEE96zgJ5HzRr9BQBrgKDMnIdhMtZVDLDjNr9w6Rs4dzXxQ0/Sb41a3i+fC
zg7yrnDPSm8uM0CaNF8Vc4c3kCOCHTtCSVTFbCGlhOe3DnUXOy/XoCgCPEkaCzdBBLPCJQvIgsqM
n5uunxACT81WosQgiEKpOCPp5/8JPP6yxQ6DGCAR0pJOmBAmrh4EhAACIl5yzf5lVLqld5zBI+VS
fnj3ApvtjfFBLrEZIIxuJ4jYy2NYgC3oh4KVAYYoAgSQ4gC+vs6SNY9Bmh1y2ndeUKBjAdQhXk99
YL9KoewbNT+KPjh4qlhg62lEGCjuLmvNSwBk2uefafBcsi7ALq/VuK2+q4b14fD4kaYuwaKXhpai
IL9oFOS84TCq1OCuVNcCVwkcoo71diBkv7Df1CY4R/Tc7fhHLimN266M/9TDUbcIcGE3erORGKRA
Rzslnh6xsXD9wWDqaFUh1St2cKpBvDRGwNYbjYNSvdhIvJry3Q2qtbrVKxSQ7b7QULNvOUnUgQnL
KT1KhMiCecsOiBRqulWrsAW8npNjIc4nbpNgME+uGzEbUnnYGrhUOfBx1fy1dBnYquzNCftTTbzu
qAcnmx1Ndg1S9WthNM9TTGyTxu8mEpqOYH1NxEPvbE0LxYAeXqTVpGDXbf2aYC2pyEsz9accdpKl
ZtNNKqRJmzfaHPAsXNfVjr5h5KCTU6VfoOkXtu49OcDWTln+Bnp14BtYIrNjJdjVBWF7HIlixc/5
KHfmrcyR/zJki6KCmZzlPJRHuMsZMVxOtnr0h+mAJ+pO5mlglJWGVBTmdcDVwirxOM9fEmdcJl9q
hDbOJyNil0MTl3SIcTMwn9Moj3/DFkqnLhYyo8oRFfRMaTs246VbIW35Ir5X7qRQt7hQYK5Mnpfo
5zI4hoILREvBerQLr4RbE0xIlz7hhqGiFe7v0OWHmVIUzZ9al0dP6j81MQ+qca5Yel/n9kr13J2o
0jW2EAjkpKlincOZ/OiFWZYRf0v/K7cw8h8mezodiSpBbwSK+4M7NEppI9jWJPKoxiIAFOsHj4Ia
gFYE0RucXBA8ule53pO233SevjIiLE9QE1mmPKkTsVQFKqgSOKnbDv6N0UPoDbJ/2PT904/R/3MT
CWBsATqYVYKk3tKAMvwZFY1NeOKDE4DIB5hTe9Y90ciVGxGuqTFxccWysY9t8Yurz+EfqCxC3+wx
vxE78tAEAKKypEeSSeYi3ZRqB5gEw6WK8PtByRgXRyElrbno7LZQPeVVridlAvose++1Mt3+KbLi
lehoUAWFMuIDrzkgJQz3hDcQvg6Nq9fyeOBOtUb/RsUmGkfgT7FGWP53SgdNHDlnrnd7BES6+08u
wqbxngWMEaSK220Edw90QuDpqW0sFqT3M2PaZf3CFcapLFjT1QbEQ/BEdZQHtHciWDFiD1cLW7pz
vLcoaN75FhMiFIL7djRJCbf6MwM4nNiAfSMPL/JGzXixU7SBTB4RaLzL/S7RNJb2L/BXUWK+xYAu
Y8tmDx1WWVs4NlpAhC7Tt2qmezhNsX6ZPJZKaBCCvuJ3khPeY/2uafq6z5K30tFXyQeIMzC44b0C
X/rEKzCSyN1nkW395HGsoqxbpcDdYDgGuiYJlKYgy9uBjIQmzEaQSBjVLq0aFth8Wna0ccgFS96o
v9IwDsx8D23OJnZCDqly9UClQuBcL52OEn1qMqI3IAg1i0Q5dINb7iriLqmvmY3H4zPFi5Ez1Oej
LCZgUz1Fp8idVSdrHYr4A8rxoCnJKS40lE29T//nnLuhz8Wmi9aXI4GydIJsyqNnSa0QYRxlT4YV
+Nkc+4ZMEnLbU8fMoCTIyFiIYpiWnKIY+NFeVbYhV5wMy3Vos6SbogFz5t9gpVi78cuWYSEmg5rE
iemG+6Kzyi2n70HvBB6SyflWY/gUI6cDQyX/kEYv51q4GNTNMFVboAMUVnN+LcDJkLPpYMGCsVZE
hwv82DgaDXlBcIx7ETAsD7NXg8/XJBJUNI0k9dPukbdPs1UpWKykr0EDIhNXeedGrwgzBMAYXGtD
5wbMKsReYntnKVzKuSAgRMXZyMuqyZnl1mEQVAT/bE50mM9GaWyltZaGSyZpIRwRocljFHyrM8GZ
AYOSuYd0ku0G7Q+dWmb5C1a6M8wwdtHHztEhGPD7aHvL/hXGT+IDZ3QrcsIddKdEDklfFXF9NAN7
Tbhhs6nai9DNhJXssGKK0YD2V75/hh6J2gTvk082pNt3CAh6+DW50DlDMkgJuk306gLyhygqSNeX
lBii2e+Oo/KrxkSvcLnVnfaO+mYtnm93TNYBXa6UI0gwNl9+JIlNUgfg8Yh1q/cImajeoDkFqRKy
mVZMlAeroCME+G6b9ieSPsG7+RbAEoiF8iCZh544ielT7UaEPt9CbAuzqfpvIVtC6HUiEGmR+I8k
RHjQnzQkrCY/eRUfJU8bSJSNnMGKiSgURKLY6Ey9KBa4ZwRr7TqafftltFlLYh1hjhsH4pfdSnCE
lJUEAAVVuEB6qGsUUBv4WWmeGJ+x6KmGBgbvi7zfZQ+gk70yR6sFxkJR7qtHm4m/Iz9UnAuKeceh
MFv7DtJX1FPA+kJIyviHTwmZKIuJEe/bbFgCYfaxK/XsvDuKne0/+bzL3jt4Wt6kjifqwS2wBCK3
XjLrQ4R93FhMVtJHwYWMtNLDUMt4yLLZA+QKo6XR+DvhxzQcq1Ff7To8RnwYnYZmDrAcppLl8jOQ
+8w9AqXCj4vEQELjVL38kjejc8wltlduCwpryE+noEHF91Fa6V/Lni6Y2AV9NtV/bEElnwT9DFWa
8wCHWQdEZvPIfQvr/KaZ+p3ALnLYqzTcVXOyVnWHyMxho3DNim1lZMFOyNDOGo1tFKSrJOu2Cq+6
ATpbHwMzJzhj1YYa8inevh62FlPnTukS6fT+WLX+7TbpS9XYGlgFszTeLX424yg+SXpF3gAX1ZNi
jNt6HCAHma54I01Rr9jzhigEQ2MbuMz/bfni9rjgieQqY+tjssOlwNvy2Xe4RC27vMX5vCYn/CB3
PUu0hU9ojIukCkyqvuf6kE6q5acOkuCKhkrB4r5UkDQI2IdFRGSOIeYnJH/ViNBOpQZIWUElLCSw
T3wMYIjQ2DHORZNOBZLJpyTK5xL5xspERQ/qI6Gs4oosJ4NwUkJObe1LYxJ1SgJL0E/bJZiv/S4d
Gg4c6ZTE3VjHM2uYlFeKIUYNaX0cE1sfJILinaBoI6zMMd1uqXkEWxtL+XuCmXg+uPkMmVIs/Pza
IInt7Xo5xee6vUCaOKP71uHcVtHioqJ9rwEw9ER/7XnOjUNsV7IlOBvT6ARJhb6SnSm9ftL9E3oS
kSLL2ygS0wRyMCMIp9haebJKvAtbBZ84WK69pPtv0NbZFC6Dwlt3lC2/OLFNS+3QxBHAi3ZhclqC
IdGhWxOrwbkqYxYjMpujyd8X8Kmj+RpEULVM9sLxSudMTFSGcOTG44i5SMWQLpdX5tHrZDq31DSA
OrlrIdk8eNcpjM+B66IbWjlsN1Ic8rAb0z/YGoOHQFTUTyO7WH9yo0YMfc1RyNLUSFvQRjEKVzaU
gjdGHoYd4Bv91vEvCcHUVTUZEEfh98MahR/isOSuJ3+Uvt33hNLVivWP6wjPDOqWwJgJn6b5Cp6M
v56PzLd62IIVXivJW835TgVcdxIWdlEMhJB2dxURDoLymogh1AlSggWeMKNg8a2mP5ewDii7HvQK
XZqNp7oHrZkijSm/WeFJiA18qi7+KLwywDpSD436V4O4KdL8ewLLGwCXZeBvMV850Jw6KCuRNWRH
HGLvNSiPQTYSK3YUDa+UuKAWbbSAjwltosso4EGJF6ycD5HXsAtavxUFGcJw7SitkaGgfEC/+mJJ
nKo5fpSGso091rF61cbmEzKop00Sr/nuEnPaMWvYoWglgxdqT04GIKsNwWGtJyIViVRwcMiAlHbZ
AfOCZvGNEgCWaRvQKze5TGTJVR5LlhYgPjKwdym7qwkWZRYtrW1tfjuwyDnluE69vQcno4FEkGXE
UmWMdpr/XDFjSYPW4NPQ9d0QmMfJbZcO48YUWR+FPkEDOnAUibETqYaLToC9vMzyFfKAxr6wixke
PVwEaUHS9++wEU1Ca+B5dNbC7riDfp0z4pOdv5bpklpFgz4kazfdMrr7oCWdaP6462HJlzQDYfzT
6j5hHw1gGT4DZnhbxWHCM6LZkKIu8XMp6Jdp2qd6+LS7v6KRAuIGAEUdKE74AXtwCnrNURT422hA
H9yXqGk/7Gh8j6Z9sWjdZpsI2sm1L3tmjeYcTzodkXEK1WvofwHTedRsoWNqjigWTz5wuRd8CBkp
GKVJ2oHdR8fKbY6W+6tm4oHEF2WMN/KptlGHU4KH4jUv9FJFM+4cFHvrvKUMA+DpCAJ669lu/mbs
cTECICEWG5QxCA5foEVZMPH2WrtUMV38MVBELj2/6b4LJAR08kIciAggJueeIH5LoKC5qZdmZe2Y
ROVBBdN9nN5AbAUyE5C1xGVkAEEQzM+G9A1jwZyxXYxXp6mMb8Fza/VPFtMiRIQmcoszipQWVvn5
3I/1XWR9WnFlYK5BYYr5EAcvwl+ZZf7sQM9JMyds1cwQUxPgMvSE6+VbvyJLhShDm1dT3Xn6l6ms
y+6zZLdvv3YsY20ieBB+zcQWTUMkYIMRYL82q13J0Eh8+hwy3AN6CY4mEHiEikV6/pxA2jFF82K9
sJGyaO1Tr2LmhJKpuDWy4Np1EzIp+EWdnRHTb2dhMUNYwGkC4Xg4Qcg/454Vsl57h86TVkO+ghS8
GE0r5qaCVBxkH2KLE9wSyHQOBsjpkuvfWM6gT5g77WpihEKBSmYHFmBSgPRAvUwuYHh0sdG24y2i
L4oRQKCmeDKwATqIWqcG6Uct1jYNRzl9gExO9VXkVRakOp26jOJMTHAeyH3QNDigpMGLDqqNRzRu
cbLfcV8dNVtd+C55LaAuYO/wjW785hTJUsygbJqHBJa4AwhVenDACqZnP4UK4SQAqjNCqIg/FnC1
o41AoT5BfJf5iU4UO8dTrLJLtf/TKkK2SYImX4i2xXZwIKuLmNiNuFb2EYtRfXLpva4/aGX2DHCy
tnB8RsUtr4eFwEki3KCLn80PS1AlSDqHUiC+NjVMNvzsTVA/1wClkzksZis8udXb459jAM9spsNq
GZNSS642kAUPTaqZb8vGv7ukKLX+9KxV/2PpvHYbx7Io+kUEmMOrlaMt25LDC+FyYM6ZX9/raAYY
YGaAbldZIu89Ye+1P3tKGV/cgbyQ0iFIO+7L00OZqOc6JBRV0hks0CF0SY7/V6YTOgsuKtqGaqi2
PtvyrPsTLYDU6WiTsP8wuFhl2Q9CabndePh8gXYzrEgt9xks2R73972IiX2iv/VlQGvc4peiTHBY
sATIAuKp3fTEX1bKq4F8KdKRluPfJU6Rk87mHxLjsQw1GF0slLWl3L2YIaa+LLuwCZERw8iMqoZg
JPBi2fF21NcqRLrYTY5+qWO4PnksZuU5lskazyRfqovpx7PU7f/8ktgWi/I7GpYqrE+GTSh37rCF
GP6AwyI8viN3mWPzWwsG2URPRiVOBV+FHuJY6qOYtmI6JMiPvXTvDu+NgPH64tCzgNN0QmCN+3W4
8Hk+UrqJrAOtKVYyhFi2QtGr/moNU0zGCokdL9r8X4SsnDA/HgvZLUi+ZaOoRyl2ZAgvA0dUFjoa
fNkpxHa5RRZ8AWl6dgvtxTa/RqdZ2pSVyUwyot0ts8m/DMrQsdTNlrHZHUzoaBN2BSv8qSrKtQBM
rS41FFKiZ1vuufZ0j9DA4ydCVL+32kVtOAcG31dvrFfs2fYAObl8+ohCBRQsD4Fe9VA1/uQ9rvG0
sOC3QA+UTrN1g09ZYDmy55mxxOMaEhed3yH3Tbgs/JeeZAOpG6px3kZxdQYRslee4kbbx5ymxAUg
xTs1PBK+m5HXoD065Rfovtdh9Gm1HvX4sahS4jNa+8fJKQJF9tGSGFao5sbrTwZWC+WJzfjeYZsj
rbFISHUMNXLWyBdKoSXStdCDmEUnYifuptfbV4UEHp4bWbgNhCoMtX2YiFUt6XOj+adnBjEoRLkb
7I5qqqfhwmaKLYj8TVH0OrwSAHKZrfXUV9EktK9D849/RmZgfI7KXXzeIbu4yGs8Z/9yiH53Q2ZA
iBLHeT8lW6T5BPg5m7gTrJC7MoOPTs02sgmsR/tb1tgxDqe0tM465NLS9pmCLNMqFIPGulcrEhFb
wEvp1prQLOGmmPr+4MZcqSk+E14Ip37v7eBXlvBphX6N+leIzCW66JF43iB/qebyuf1mG6kQWdP1
JdEq+RPugcckhGaFC5JqniElMCQ32KjTIzOrta+Xz5QOegNfqV/0IwnqLQ5ODgNmOP8H+CTzuYoA
2nmEXPKQS5fJKqqo/0QOKmiCTlk56IfwWhyaMXqduN81dvKTnzy131nv7dri9U7WzmZJ4gMbYiWc
m2zZVCjNCYjkl4YPfoyD1Yw1Bl3DXXxuPoZX0EKsxrpTT8utBu+RvQ45ht0x3JSjtpThFF8ebOI5
zhhdGXsp2DrDXkqvh2WJO7NeC3aMeDvVplLgzmdmwYPB1s+nQY1ViBJDe5U5kB6cLCt+n+DI9S0S
X7PYtLP9LOoGC1bRTD4Y5QM+x5hbAj8fSSJQMmkD2EwoqJo1Kp7QEa+Bt7QLlkofCa+ISSoyixl5
JA1jWomFYMBbTKXg5LvSxrOqfyZIKemZN46WnlOA0W6BUCGh3P+IK3eVTyWpbh6rEu5O6ga2JlJZ
0MBpdJMeBekoSgXMWcw7MKdYQGcKj19UJf0AADnUGuhRbgpr2//KVW0bMiGpAvQ65APxUzxGBY16
Y8EA/B8JDq9aRdIIXUr1z6lJ6OHyZYPUtpso+TdStlvFOUfGr6XptprzQw5BxQT9z0Q/Hq7qPJ4a
DKAWLDU/V9GQ73RaksyXQZGMO2fdYIJpH9R4vjjsxjBmopCgb4mwFOU9/m9rIeVK7yhXNyq3IyjA
0VbffYWhsAEdyDBz3u6Q6NAQW5xPydW8uu+hgvlsdm7yo5gMZAHeKpjEPntuQDlIXMxp+FaModmG
Av3kVm7dJStBpHnsbqFccJEh95OP1Gf2KWPjVse1A+uCt+/uXhyYa4W7lDGWXRKcrLyYbfjhphgG
ylMyou7eeXQ9sbZSrXBnddnR9d1zE+RPYLWXUg2pGsPmCFSz1/twOYHu9JgnYB/PvxPBag23v23O
B7WrrnOVf8Dha6F6DlS9Yh00/PCnm5r3qtrXXfYCFCzDSap1jOTLyF5A4NCHkqPQFVVHj8GxtiMs
fkb+I3hHDSG6fq/lt8GsHOVGsPnSxHaRaMWLl2PYbbVumaYcHPHeGrR7HkbIUeC6yklnPMWHmCBp
j9lMtWG0lfqoTxpk3ckylfgVb6tj+XKCEONUvJW/gUN3qGew8WiFQ2bhHLqPCf4FiuadY+SIylFE
GdNegJJhaCDvffJlPWXTibEOY06AVd3cym8vkWnTmD1VEzZ8UegI8oAFyeAHy4AxjpaNgNuWGRcH
G4dg8h+4fFbUkpAjMQy6+GXy7hvyNdsNxofT9F3kOXIl9wEXL38muNOF53y5gbZO4rvdSAq9BjVY
ZHwEELYYY3sJUYtr3wHVGeC7qUntCJ6Bpq2b8IRazwfXySUl2Ys+DZow+ihhGLb6Pmn1LNamFsao
1lC2OVtLhcZmq/F7X5dvAUA7BmEH10Y8IO8Ir9/apZ8XoW3KBanxSCpIKGyoOqWOQOQt6EhncCH9
hc5eyy/VHDxPyIEKkdwh3HGDfluIjpwhU00mmHbx+XG9r56n8jkK3RdngjKByVHODTkWS1k8Va7+
Lf+GTA46M9wqXBqshUM+3yJSbil2fbJPYynxKYTT4cF01a38fWzCi8LoQ6lfRG3t4OnigJyImes9
PLh3IFUZaT8FpU6ouK/gSEYrvdM0ZUE/jBSt1KeNme40Ozji6W16ZZlgGhQDX2ecIttZu5phwqge
HiqbDYzCj4gMNtjTqnaoGX4RgbyVmnOK55/UJbwwM79UtVvWCUNkm5EbO5KMajTwT6n+PURbrVXJ
t4pW3kiaaZkveuUwauQCNSsl36Wk87FI8ElFCmB0BJtEc14StG1OYK7rLtnPmV/SugR8VOGhwSMS
D79q32wZVCN7LcPqIgy2Lv/QZdo3mzubRlWrlDWTI1Vzn6sMyCQGJaf8lXwfCRmBJAXGr75KXEY4
eC9pOR/s3lonxbSN82ptsMablHsirUDXVIa3WVwuJWDcYQdv8SXplrLjOYspXUQ/C9RwYRJmpRuQ
VVQzwQDuLPtA/NrZ1nDg54fkrBauvkandJ3oufOwegrQ+Pg9dmNfVkx0LsZzpmHJgPFdlOjKnRsR
Xfu2bG+jxeAf9GUVTOeqoJRGcYZbq/rWGzDtdjn+yrCG6zHmcLVTyMpMsrgdhT4a66e2ghA6vKvu
uBxZoerRl/iwTevKEr6Ey9fN6H75cLQ+XahZS5YXQmn8PxxJozp5C0Dii8jhbrFAN7WV+6Sr5Dpb
6YFN4h0E4kBTqargkVLxuS+FSWOsO0y7NnhmBX9BrYTbGCIiyQLVTZl6+FooKdhsDdSmZAfsWp5A
uQ2c3F6mMszprc9Aw1rHoLkwr5yva4XuZlLbFgI1xsgw119HP/9NQ3unZidjsm9+WLIXmo0tNLod
5rWgPWAaXnTD2uWvUiSPoZqcK/MrV8irsp8k92eKif81dA7yjIj0WYepxuxYbpGIZ2Tq/IOR0nxY
h4pzxVTzL9l5CPaTE7oftY2o9WQQKabystVhdz30ZbyJU6YM7cQqqJq2Ayrj1P6YjU1sv4b1r71O
W24LplGl+chccxjzTV5OO8dxD71hrEdvOJZj9xM2t14jqXu6YISZfI3TJpDFkEIXWroTI5F0K9VA
lztP5bb5dl+i1/A5+PFYHXEEv5HMWx0aTgfx4baW+S1pdrXuXTrnp6HAlpNaBxKIRks+kTy/NSYL
OCSNBIH5FaEqzqGjmYvR+enW0bfN9YR+1VLXuPCWYz2svfrJByZhdUfVUW/Sd0OULV20C95uyKJd
edYg/KlrW/9rSqhiD311lHlUP7wOc0zuvbluuzNp5W38CJ7LYCcu/mExDZX0PqPuwZoASlW81Z29
Ydk/Fri7hUFKEYiYgYWmcWRSygVdWH96+ejbz6IYCErjKSOkSbGNj4QvC80eVymUgqOjv+tldUaE
fZf7cFaVfyJKG2PeEzCFwhpyDGaIMV+DczZ7wqP4Sjv6a2sSDimTXdBhj1o2bT2mMJNGcFSkveTK
1rLJBZRnaqjLzYvfPZGmwr6wCxkqzMpZtY5znOzFcA0TAPJDiIjRQ9TH45LX8ysVKWjtoxo5+07l
Y8C7g/aw0v3HweMiLBaFlRPCgi1grKA5WvpGCG403SKFy4eOcEgK7Ho8N8NvgkAM9RsWcdZM4Mkh
Btb6YWjyYzby9KEdlCt2uMh6m+2NFM91slL18RjnZF6w4fPpEuz2BULLCsOk/EnypFOBg/x2GXY1
zL3zBlrZ55jGj+hF12Xk/+NzLvNsP/ivYP3XoYv1Fo/AiM2taUkD4RjPLoI+GBVefjuCiz8S65Jt
S1A3zAsKg1K/gY3N35dM22yMWX4j4cBpk4J6QTKgRfFjgrXQH7vLDGdA9EFzW3yr/UvpzL9zcZPP
NzKSQ5LGG82l/2BIUtanOhdAD584jRRNr4CBm6kE8kKZwGvCyWKnHqiZ8AOkpootQzCyngeWtM5O
xHKMxIzEjCEDw4OkDWgobXdcLphl40+HBW9NHPTWjYd9zG1DssmMl8KjZkSxe05Gbp0Rvpa/HsP4
vW1e0UcwRx/sYFH5+NNs+91mcCF3v055ItFqFM2yAsvaVUGmzdi2EUvqf2ZS76e6XRp2t8EAUkjJ
xR8uJgUJjvQ9DtoAGKBpvI4WSWkRHwBt44CwYkIM67nDVha9HP0x8zduC2AdK2O0IAW6Z/7vrBSs
ep+c3EQezRqvomuh8EFQ0XJeGM25Z++s6t1ZxRgizA0D1VPWESa5myHyvLYtAiB6AygD4J9xwqDq
udj1rRyfhJthUlGkYN68OvpiLE/fGv343k/2Xt7qr7p6qnSMz9N6gqPFJxscenQaBDbiOzYJfJrD
Z8FY3cdDxG+OSYD+5p5EIPbjzhPp9IALli+Jopa7maOyrkx5PQoOMyXlbRovTvIe528t95lkASBu
NX8wrsFR+HWH6RZjXypcql/o/i0Vn6IiqINqo92nt7g35CHM8k+PcOuQq1CAnaN1FQwfrE7Ky9hm
e0XaKKXmugZqmSK40JDp4lZCM2WI94cptpy6FKsY4deddRvtZF+yeZdtRcEQumcOHJE6N7sHv2KG
0PyKGXke54+IERQ6gcY0D9GwNeOnhMLZtoGEJ095oi0733vAKUUZehF2jdFET2OQvPgGk1pEPm5E
rz09W2G9cpuC5xOiBAvskjtIjN11Be6qQdrvPBGhx+QVjEFeH1zqMb9MMAQhRC/+gagGR8a35K66
weXbRkQNygxRi5t2Cx8Jf8NmWvdWGqCiLsTZNQ+rCZgIb58Z4UBnVjtjbFSGdpkoyWEuYLVCDzbw
dfGM2s6qz04T4YcPzpB8q5TKJrZqINWj1WKxHKh9xmONiES4KA3qYYbSIB503mjAENsh+TQJRvLD
5tozXwp5cARPyTCYoR7PbbwB3iiECDN7Fl44YgOFQnP0qy+bnFBYEwIFBI945AXrCVDXi5yFi7vB
Quf6+PXQwhYa2PD+PcqME6aDvU9XHsQIz8jwTqs3JtZXR6uu+mBefJpK2DqPo4PDNSL9W7rRpL+q
2ns1aPDogvI178xjE/7qzDRUq3owlHLXOHDsRfpatSvU/f+atn3zuAKmNHqMRkwHVsJZqhOPFSDA
Tm4wOYnB6y5jw2PTjXiSm9sQVtvR42CASE6nm8X1WlHwHVhveZc96fgLSS0tj34LSILoVTKYjgbg
JgLCH/QRqSNvJ58qH2VZ7VHHL1mZ1eUWfPuY2ocxZr6o5ij2K/3CF5I/GCzAWHdY0KgrNpliKRRx
lRrr+6x8konx2O01si4w8g08XQXmNRmrR4H5FGT+74AM0G5NJH6iklJaPjaCB6arF1gEPKClrDcm
cZ6sTsCDOBh2k3UXoVPJ2+SlQdEtfHPhKCa+SZTgrh0+fFCtwVXmSRmzVGHxuRYxRESop4ysshIJ
VGw82BOkhQ6CLLNOpSyWgdug7m6Iiuj9F90rjYWhzQcjrA44pK9m91hMxY533RhvmvvplldnHLjQ
XWwIe+tflJ4z6tGubr5Louf0eKln1SoZToKRS8HjDtSjSq+x9vRCbImgx40dQBoKK2Ode3xXdu1t
7wZrhumaZTLqYTGUBkuzcuNVyLI2XOsR4WicXs6ym8dvo6kfNYXcx4o7wjPnfTgCYDcdxqtRshFd
HUuQoHpXomhnMchnGYr+8OoD1ypJy/UDpFDW/Ipa6nGKisOY8iJb9R4ZdYuPlp5jYWpvRWudu358
Fj+hZf3AjT3M5fTSpPldU4s0aKaOL5VsOU/Wjryif6kCqSJSWUXps7Lo6vbJy6lTOnIPe9TBwCzY
ILJNYRYwatMXNe2K5eIlUHHg2u8To7ZyZCgO+sPsqH1Khn7zMiinbSDFuxVA1mwWvAtb/mxHnTSI
Gc0ho0GD+2iUHgcc9n2wN2JOpQlY+ygmxR1YAOSc9aesPjtY2xA0Ma7xfusIB2eSXbLJ+O4Ceh/q
ntknlgo1SERogGhPm/gfEumzGCdNw3sWdQ3Q/IWLFqrBAjCnCOtWqj/vTG88WKxojaS9zqTU3Ydj
sj5kC+sHc/6gFWc5yeviTfxRLiMXvHIjOugJbZmvB/t53Rje41D98SPWGP1DFgpc2kiQJz+j3Hb3
M32do5O/6jy6GmWrT8lkMM8eMvajSrPBywZgR20/G0DObWXQLFjLQSW2SP0uS1KfxnNdxjzbFGMm
zWf07AtDW1RARZQdWxgUhZOs8/p0J25gSFIsKh01PA6DcWzpjyA44S8BzdOdKYguE2R6ir1FhTsO
qlIsbBZFOyYINcIYrQ5yijTQoGeKRCHYlBS2D44VgDf0dhX8wjYbSQKbFlbmv026s87HcIc8p6+N
I5Fq/qAxg2BhWXwRJTVrD2K2KxAbIACp83JH4nBCY67bmz6NVn3AYbEu4ueYw2AcXOj1+l2pVGnC
/lMe3VjVcVfmDFxtRtv9k9ilxpi2qvHB/aaYL9zXnn4DiOwIox+sk8AdOuyAaRSSci3zNL46rvWW
oTPatmXmeZemjxl5IXPQ7j4b2nQPtzALaPjiJgg6V63fNXylDCZsyKMR5ZVo0XTNP8gkn81IzD5b
d35yy900g0vVzHbaUi7QHVY2obR+0e1Fz3QnvvJMZMgkEMIbDJ056ZXk4qGBrsgQM2HRpza2+Cgi
wwFtsDxBXGhgT6TKoOyRV8VhXshb0yPCae4kqrMPjSO28jVcP+8o7rys9c/CNNf8+RYwjZS9XQZO
DI/7ZKNz41p1BkICmeUKNAMs3Zr1igzQLRT1U1mc7TzYRxq2nIxZGr2ZpWqLCjGtvGI+xJk2xL4X
I0bBl6ex8qx07PT8yIEVUlJzAPI0ixFmsNDdeOnJQ+lg4SRxtfKhpwRzRp3YkuIFExcCW/ELo3CP
QE7LB2YxYZNyOm2tQx68C2YgRxLOEstH2xnLlCMJILs4+bIg5DfW9OccYVdQQUkm5KTtf+o3k61x
pv3mnr0trOpg5AzHNWZyNeePCsKAxXHhlNuS8zhgE1bT03UIQMl5BJwZ7Ca8PQpl2pD5xwDKrJcR
XM/lV2dXl+VT4h5EO5AxHKINlbMnYXYQWuNKgro6ZxMxwmoZjM48x/kQPRvsL5XpRUkz5LRMB4pL
AmuH9JomWI0onZqJifxzyMZzIoQ+lWhUbRmEX0j6jY6JN64bp9IXnQWtqZvw2yVPNqnmvUEI3UoN
o4e4PnXTSXWxIrcnbLG9dW80eMDv08uJCPrGXDT1WzQg0LM/E9xbldKu31MGSD3PUUhx3ZL5yBJw
owx/AVFYfB2K8tiqeB+9nRnpjy6TtxGTg1VzivADTNvc2qAAEtTqmbZXeZ6MMlgok7FMCg9TIiyj
IVyM2WcSONsJsEcTb2om+X0HZRNDEqewU0XbKjduOcx72mePNT78t6XrlHstGVYNhdmD1ZmrcSoe
LQNBsE5xMxAG5DyWPtOWT/bJ2pitW/cmqj7gfPQpqjmdxrZZMgsneoATieFm2eF+QbplBsuSmSqi
cW9OD7bOvFQhclNq09ZYWkrxNJnOWr6KtqXiAdTUlSfnM8sfEe7OWrI2eC8qZVOTIexkZ+g97Neq
qCT4hlq++KtQFlQU1jUWFAeR08DUWeuB39mYsFhFMCBvss84XGb6q1ZT+oMySF75GXX0nG174q14
g5P5WszeYxqTRsu0sf7NXRMaGg9WRE4DeVAx/VXRpzzY2GirzeT5K60MdhaOXpPMZxWdiKJu6NtY
zbxVnPoSbx9BdNhbDbaAfYw4kTiwkYOwqc8zZPt5HYfk8s1MF39dCh4xv/MkO1NE/N+3LesfDd8I
A7ZENA1spaz8kd+3VX/z6Ksiq8piukDhoyBpJp/VZaMq/1bv7yKqUCBqs4atGfjixk4vw/iHrG/n
MP0dmgNexKTDq8vamjSMkiVX8Dk3l2KoHifUEDMTGZcvLGaRz2WS9rICNnfqOG805ItJcGtwZJeM
llDKiFF0Uk8FykJIVuLD0dEj6ijnMPsN8+tgv0cOEi1koJryoxn9MYNujgm1hxsmIxsYwHIii2gz
GAhxpskXgdhIn1uP3h5FKENT9RgjBw6qp3gQIyi3nB6329L4Vf2KbEQMviFvZlhNZ24EVf9QIprP
oO9elbhlnDoxZtZ4j8B1ttwhrC6k+Va9atm5N+FTF0yuxbWgMLmhE+oyIrDtXwFN+Ow/CrZ2AStk
cVKHJbhSOir0Z/ZrhB1ujIlKjss9bLavcX7Wyyuxoj1KduPBQQLqj9ciSBZNqD0ZALjFPeH2XAj2
/F14z61xJXddxL4uoQ8WHvsuZMWIJ3duiUr11z2Eq272/qll/EMQxj7IVvxH1HIuPXJVDmghz/Iy
BuOLVCfxVzXwScNyEpbaqJJqDP3cH9HAwgVA14MIhPnWpkZryCKaM2khFV8OlgqURmtj5KSPEXiB
g3YqQMv8IcYqgxs5C77G9DIxO8hgvqPKi5Bl8fZHLccohznft07CcmXAAuXOtZ14GSuUaWhcdba3
HOfCI/LoC5jOrVAp1OqTkju8B4RQcW3OFhJiOISgOeXPBrv5ZVt8A7l9IJLsqHZJv+xpeaM+XDrd
TE9KmTgOwDM0awVm4mwh42rJ4LFMdMjz58BZWBsQP2dzUxWXgPrHh8+SIHsL3UOs8FBQuWaFi+2q
3rqw6WuUo1lRrYtBufBvoON2IqBa0T84TA7sKX187qZlyjtZM/BUYGYbHOOjy+qqRd7NTsw+NfU1
Zt5cI4qQ1zEQ88znyC56IrW07vBfZisqKlw3wG/FZdH9hRPy72Bfc/EzrIl1e6cgd5hnbKiJt7E6
hLrUk5NDau48QSJH9vwQFd3ZKZuza3lnLwJ8h6pOQ6TT8fXUsv40Hskbo5es7VMQUmFVNPVsUHrt
nxNbSyRXa0wOOoTbZko2qm+vIlvlmMKGOnXpS6CHx0iPn1Ek4MPL+mPaERoI6pUvMCEiApuWS/tJ
bGmuBos0f3blt09uXrBHAZFZjIe2kd+sJ5SAEQHaGBdsbCHo/Fmk4JXw+lvdUcuQaepfddhhnNyj
nDyrobrkTnvLzJiRmvGaDcCA0py5PzP8snkuPkwTXGAXb/Ow+85J2/M13k+HkoKMNethGjpIalh/
9Xw/uN4H1duUQU3po1tsuQeznjNA6O4hbJpDHGlrzbB3BIzoDHkZDLQP+RgBRwS8h49zUIqlx2LH
AUztNel+7v8MZqmN+q4Bx1G1XUBJ6XwqU4LQIiP555EVeZ1yAYVYM5AwWYSgkpu18wcUHSjX2Ed0
sYQCUHCAL0eNtg5F4QSeBjFtOeBlOaeUEB6ua3dE+AllvCZtRMHZ4efXFFZ0He672ceHuqVktBnc
QAXoTbxhOActn72+g5aO9TXoXyD2jIgJFJNdNauusOIUIKnsGgBXzxiLkrgYqxt5CVgMSF8tN3DC
AckTHyCzKYK9y2jJHUDTzOZCw5eFeGWRTA0Yxy+lxQdmf3rjZ+hcXN5uDTRR7C2TNICzc7HLEK2g
8doPJQF0KCFqbNVOGl4Kx9kwym4zc5ESZO1y4dZde+U6Yzg5ersuiPZcm61+C+zkoIHqQwQ4R8n6
/k2zAyWmCKoVyYrKRTnMLYo+b9/Tc6OOGuNbzAitYRQZA5PrAdiCgqD0kaqgYUDvmaf7R82PKfzt
pL24yHBQbCwLA19nJmHbd+K/vC4TLNeYCFlOgq6OrhkbrGRs2cXujbJ9sqZmZVvoDIt9O2xCJXmh
kYx5cmDgooFY9RxjCWxPNOvmyUrXEM2gQDKWcTYlWDkn+PTC9EgYkWJv597pJXBM0r/kwQzQmzRQ
sGJqX3pwN31Wa846JdP3kEBeZlSmacyAwE+9MzHEJqrUZuLT4BUdjem1QUc6dMZlSjXzwaTcVXM2
CvS9A0vdaVPSOIT+CZMpNQCP5mxvIzgtsCyncIOetore4P3bTGXlVdf2GTV8xqq7JgJ3xctc8EoW
NBSoYkALOgfjEE4r6xMEd5uE5kPgS21PtHxc3xflKO5taACa29767pgRyLOsW9anccINmefZJhMz
kD63HcgdA0UoqB0bJbBJbaXy+sYhtzYlw2Bd5yn2HmqeaAD6WREx2iRWF+HGzTaADTsaNzVbSpMa
ZUSamEAaGOyPplAONu2NSoJWOr7hnFmEClyxwodTfc6GL76+ut4wugtKVKwoCIx0g2E1w1Mykvbl
9bhtPlkwivKzOMvpPxVwYk5q88z7GlVvE5O4TBeLD9aHMiMc82ram3aDNgGXz5/B7EKHW/3Ep+qo
Ad8qDNbxFI7X0uYGdn9hPxNoEIA/m8M3QMO9uq9rkBX2vBzKD8lSl9m6Hd3CmMDRkQOXKv25mPMn
lPwM8gi747pj6cTfmr/nQMngcauNI7gTj1KYSRg2GD71/DWZy2+68TU+CebzOipzvkeUmcU+4lPj
L5hGJ9SIJpg5c8gfLPNKzwxUgDvgWaLf4Z+gbWhBvFLkPNTqzRguPSv0bl4PJTwsRqnhjcdI9lG+
ykZNvBhosXHfMGvnv1ygNHxQHhUbT5dXtK/UrpRJPSWQ6tCZZWA86VO88K+yL3KD8va6yIulCdK1
ZjUA7nKMedm28WvobscyXPGDyHnfA1xZ6A2JVIqBl3PaZ2g1crIFp7k+8pWggFVdHqvZuiKHQUQ7
PYD/anjwWekzAJvqoxoige3++DCtOFhr5nuLHtGh8+L+0hRoQoF9fxQr7xOiR8fXxHTOY4hngpfI
Kb/pwFP1OHDGey12tneOjroK0Ol/iHvTrlkjNosZMasZEMSeslhlkh++zszkOUo7+sLMv8T4Lzpq
MtbC6XAkXndXUW3EfKJ92UJqc9byWQQa5x7ddDOc5pHARcyy+NJT9EbUcUlLiL1gebEe7JvAhOq8
sGlhUgaH079yODDTW8i3zZCNutYz351wxGK9k5dOiRqOX6JROuvcjuDU+fRDSqti+lUxVzbmukuV
dV9TUGvQ5oKr7MmDUlknHRExMxsnjLklQmN+pYLVXc/VNHEVxcS7W/G+1jcedF/zMWBfymebec2G
1rtllF8P2x6YEq+ArfzK81wyZuYKpIXllxoAivFIDQM6ydWIqslzuQXNU9t/GT3Fm8xRUWnxDvnF
Fwe9q2Dxwh+npiuyDAJp2+hM+RMpiajXAH9Y6oYXzyqfY7pUvmMWKGCBPEY3VfwzovGs+J8avU5M
zUgXDFY4Ytl+ase/kVWp+u7hDUejkMiL7kBJk1SYMrx0Nvra8KRn1k63z8xGKWG2c9NsbOuDzJw9
glYq3ZOVn+LM4nLjC0lF2cfhMJnlVkeeBnhlmde/Jm+NK9lRHeKvYVxWw98ExKCSpj5vX2uENOkc
bWeknAwh2DRVAXwZXN9UUl6J3wPTpGd98mTwSAQgmyJzwS8qf1pG96POLAK0TU2rYLHFkBFMPUKf
YEDEl9BEZxQIaylsO3Y0HED0n5KzV2FAL5sDVsVDwmBmdDDvo1kzxcvLN2So3Qo5trwPyKtQGmTG
3hUFdfAX9fHSY9Eov2Zo+Sub8kf+MjW0N2RWyLbk/i5G8yxavawgjta2d5qKnym5+ZRG8grQ3Da2
sSI+sCA9ClHpKubj4XccGE/piXXs0DxpA1HnFoB/PqyrCmhVi8+BeY2jy4h3Zdh14yv/8VFPwvVY
xcg18+7YKBiJuYAyJrNYz5dZOq1QYAkQoaRkQEgmlZ3mW+uyeRqZLpl0o7T3OCEm3uHRB0kfovMi
qL0dEHwWwHD6bZyOB99lgTpfTKv8UoyfwHJWIRL+TES96i8uRx3YjtZjpu0HyKysJe3mHPfIkILA
0ZZxN9264GBHnDCkOtWK/2xl85tMUCTTsKKn6lTtX17CQ5t1SiWjP415+GxRADgJEVMljoC8Y5Fk
H20QDpbdnrPI+8I+OCFS0GOU0KmCRcui38GpNCLXVqZ26wUpAhNYevGsbBJ8VyWITTMmSK7Obk1d
nXwZc+VK9mlgCkirF6XWP2NkSBVQZqPUt7GIJ0bQWqis8kvvv+qzfcvYiOjNtUbMT48iUbAmwR0+
e70hu5UsARgFy3QQVt5apiYOE+IuJtgxwib1brSsq5X2xHuOfPKicPQmwS6kY5yq9mUimzuDaJbY
QgdcoYFDbOmu0dzC6VyTPgjYraU8GxuHCAoL1vfdsChPGzMwMlHp9JVsg19IygiZuoHhXoHMdXJM
Nfw6D/LtVOjJjNBYpjoA8KjfJWZObF/4qb/3Fd9PkTETY4TQuT8tA0o504bmoqIJp+GzC9RMJYEx
JC3g88qdL07VeOzPnfo7j5eIi0KP3uqo32swmhMM2DM6EX3+NQDExZt2ApTC5Xo/D+U5NfW7SIsa
j6Y1YdICTRMIOH06jq+/Kn2uuujIa7pykATSTEjaVPxHqKQYHQlHYQADTZ40UtGT0itBU/S3IV2q
zFlzpDoEl4V3KchFRmW5cswx52PTKkDq7Y3pzMMPO4Orhes9C4ijkrz6/Gy+l5yehkwRQDTWyA/n
S6MgN1d+vOplNiCV02HXC7kpmKk99OyH0F2VvX2zolsVeTQnmAo6Z8eBVbM1oTyPKjJ9ubOzwt52
JD4bHg4sTPQzTH42GBk3/4gwgGNZH6hAXWjMD43uf5SKiDl4w9IVnn3i1iOfBm6atyk/KC9w2XQH
LEcLtXbeOzBVTCM0dm/svQ2uDaKvEGLuXTVHaUfTA749KLPvlrwM8nNUg9TcZNiOrKkj7h/DSsm1
VlYtyhUCug8lkSmRd6knU5JJPur6NDfbMrlKuyJdCSsxGy0q9zzosXHlcjrOHUZURd2NXgV/IN45
0sQVn7aRv5cGGUzcfYHZL31AflPcbbziCzf2JmWLZbrNwoKuQA3vatN6ngrA/tzILrNHznqArxyI
WoIapdiVzpOESLNnLrtkqwRbQ2QsgGcR97Cy4iW2T8qQiAZK2ngPaVegbRAWqyinNM6rrrtl+oWk
OblpUqkSaDxthNCc5EVPReWn25b3OEQdgOkQ6f9/JJ3XcttIFoafCFVIjXDLnCWSCpZuUJQlIefY
ePr52lO1tbMzs7YpEuw+548XrgC1nfLQS/KJW52WzeDZldbyaOgbYWxq4fypw1tJAlamQIZqqxcQ
i5xOTfBHYJV3AAo8AKmE60pC8Kc+3B6w9tR+ioocbtbBlN4XnQsxhKcx0VPkyaHinfq3AsaXicS0
PrzNLB6C/+nLk9YQfAf5Fz0lFZqziqYscCoRdScdvj3qHxNux4GiICgUGmLbrSbKY4FoP/epotkC
4EyotMOYEOT4iKokzN7MDtUSUj4N44Zp9r8dWEfBq/bcbmE20ybz2meGDYWCV3QdcwqSAXPgXLqn
2FlgIYjb2k9sqGVbw7ZjPIBYMikHIJ4Xa0jJPd3RDh161gHaY6lhgwerYjNx+J7Tc87kRfCrTC8M
z+YE6wUfbOUPvAxKMrAYMQOSAtjixU5dbn3BYW8pnf41p2fX86w9dAIiTuIVriB6hR+cWW61PFvx
l4CUeoB4HeJkyjIAyvk4hOZziSYNNHss/W2Tc9L1V8XKu6a8pcbGqQSZfwEUdb4hTWxrIYgAlFXp
hwxgVLFV8XRPUKUFBtVW4qfsIy4DZNh6W3zE5bR28wAh66LlrleY/3jWKZcrAabVmoy3zkfS12yJ
K+Hitd8Dlc5idvGyqH9KEJscoZwONxnSEKH+3Nwd3u285mnrLkLItTZU+zFemc2HP7tEM/GtzmIb
zbmc92oeoYXGlruABFuWaXUjRQQUwRLoJUNb+oPqng0xdwM4CedGNO6C0zpqhaplchik+Yt6IBqD
smvY6Oabz1Gp/NqMfCCMD5kt11XiMY0/knzYsFSCY4zoy9TUnaFRzxQVVlg8pWBuNKQ3SD7I28Xl
nEmXTH4+2LP6DqpXz5rDeRATeRHwJtARkZHBiLwkWg9sBKU01BRsw+wMkjeLhcbinrPEC3Uy2zsH
b1hd0DnTBKrsQQOzQp6TsddslVBFfYVSJVj84U1g5QDAKz/16pGzTzG6kezCn5aUBzUUcuu7Ui5t
fLrqlwbcLaAxyD2LuN8HvNgIjtXsk3uH+l79AgWmOKRqLHRk8TUximph4Z5R097AFx7EB3bBZH7z
rg0QUKaGHU7NRZTw7aNhKMtobFuoA0IdOhZ2EJI+A5fXgIQFAGPWH4XHXkUUhudnG2WmZECNNR5w
llLPHf8NEcb025H0a81EGLFT0D7iL8rmFZp+wFabFQU1Bcmq6KIVHxLZ1ESbwH3H16iGlDO3as6d
Q2Jx+LJk49XEHl2awcZAJD0hVVW7kLpd2vgwRRoeJGaM/ELBI9pouO43lmsFpfnG6+jiOND5mKrD
nKVHlk2DIUktm//+FtiywZ1Uo+1u95ZS1jJpIbB6HTV80MBJkf9V40GUJZVinbXlg7KwdXWjPKnr
TBvrFVOssAl8aZUVCh1T74R38psvA1S2oxe3Pq12KDs/XdM7hp7/Fo0ITefZQ+JaoQgdjuqrT/AS
ZktjXVTUe3TxynXwZlklF8xkM3E458wjzsOHFzbN4ZVQttc2A/SEvQBUyJX5xAmyeckCcywk/F++
9DEOV5w/bK1UMY8m7s0R/MIiVcpfm4WxYrS+ENWjIsmSKd9blY3rrGzWTpRcAwbytW8CgkvwrCEj
jj/KGwb66S59xJOy+dD/ar37omZAHWuzNXSvcZq8GLNFqijAqOzITEv5DVn4Hr3i0DSTiazTb2UV
/+b1UwUHaPn8sxm7QWI1m1MelZy8wrhYtfuaByl5xcGioty7lLxH2bM5tj/oYNd41l7KmgyieGNy
EiX2eAub4qRsRWn9FoN6hO1r6BsAUcnJRQKAOGQTK7zK/TJdVAJwvzXvjtpCQ7ffqxQZhrMeoUBG
gVVUkKBZX8OL1lhU4sKglM2KA33B3E5TaBY+I+BG0M4zX6Ch4mFjoUMgqo3eAZe+n2/jikISrl3P
2U9Dz1QWPntA/AqMmqkjttz0WR1kLoUWToakvqSpbquMCL3/LjCUIGhDLXTuSyIEih+dnaN8D1G7
84j7BIdy1CPo7OmM1g+CnWhAymJL+GHWF2FxcKLjRbcx4YCfrqOKvyJ+YvDD3Zz8bwFXZ+KQA6l2
yZbcOTAkXQlM5C+aSbRFa8bqwNEJNu/PcBEejE5va0tXheTzO5T4JxjsUdCrEiWPH4fPsKF3Qb5p
xZvB2cJMRdP6QvLVm7kucEJc85bAIdqHkV6VboiwyrzyrqPxdo29wblSMzyrDKsA4JEwoLSPyEoa
z4ohIYjJgAKmWSHemu3F2is0YTRNZKnmirOeb+tuZDGduRA9YpHZU1lTiGrHOnAOWIGDls6jabir
a1uRWfzbMjS5TK+qjqgCWrEAEgzTvIDu6/W5NS9+Fh5J6lmxHuAGWKqleZpeYhoxYzgC803h+Vlg
YM/8Zf4ggDVmpNDZzgJtWnDo/fTTKnGM1SzOLohNw2klzDV9IIxBEpVeYaEeJJ46pnJYAwFvcM9V
AKIz32gOK45/jZf1r8i4fLj2bQC1wg3Q229BTqSKC26gHmCqJnLmzlaOqGLod+m0FfCvj394oEpz
/OTGNDg5Y4a8Or7ZOR/e+J65aDpnPr8GBxWycWyBbfzg6opdBFhIMOh0C+8jO/iI9KrSd5P1EhU/
dpARu7Legic1BnfSwYlHAjyeuihY9VWMMmSvcMFJHJRU/CkrgnuFByu2qIY2X6v4vcNW0UGpc5ZV
5n3uOfl5dqfsH8TvyXCPU7fpeD96TqoffUw2esTTJQZi7YpHyBEfewCjaiGEU5aJxxeo/vTsM+c9
E1Osf5KewbeCUs3ZL3Ydof144xAkwk2dXaqA+W0wCQJqDipR7KNhEg0GtlF4mM6+G3jRejg8tUNl
xsGcKOxTiBfLG5trSGJk5yEQZ9xRQraAw6ZmafH9lzrlgi9/wdKb2tnV9vQPCnV5cpvpzbUxzpcL
Lnc1wahrS0O0lhoWDUVo+UZUIZjIRLARc3QKI+6gPxW0JBlZJCLFE6TpkRxTiDoAar5SQrPeoVj+
iljvNm149FrMJQE/S+WbYL3uSRgp+uNiH3e7vtX22VyYixoC0WhfuWeHYtwrWaXPqD9EjLXcuVr5
ZARPkG/L8qaZOKyihywuLpNE0LjPRGKfC+uld4J1g1C9fMZLyPHaHCbay0qYW455Yu095Zl2kW0E
jgC0NvdAMR0b+JDm9EUQC9Q+A4RV9arqdxntTFa6qZHEy9FZmwRi1AwWkGsao2bG1JwNDvWN2jWR
Ls+Ty0Q9WDAebKJ+zLeTzcU+G5k45eQNIIekyO8Ma4I4auniAzXDbYEahw9p4FUz+QjQb6oZ0KOA
3A4Ie/OaKkz7MszVM5fRPmTMtfDrGJV8Go0qVuAzqnjXJno4Odcifw5lfKh6CZbcfPfcp3K6NpO4
1mF/FIgOKFIiFZAAswTpVEf1QGluh7xpVmlN7kqjvwystvic/CT8TS3KBEqxpVWBMIcf4t+fpPbi
JdPBAxxNLawgqTWjqaSHRFArLPEa9M1TqscEOYpdGkTv/hjfA6mdKgeXLdb5yqKLkqwLbGmINZ5z
2oiCMnrK/JGuqfo+1ANFGvVGduz/2hiTYeitpuzbE8O3lVSP0SkOQi8+irje9c50GHnX7Dl+69ry
LfN1DGqmqktS7yKOdzd1kGdr59DTvrWKPCJIYAcrtSJHM44SDPEJk1dJv4saNgKArjkYWS5VqYa1
rRsuEvtLH3kWoYDR5amlQn2mv9J0nkiKP0afVmqShzbTmUx8BR66GT07v4owIjbhINcIsde7F2uY
8Qy1YpuzEzOhW8FZ3YTFR2llipUT7Hw6sisbRZB2aobrVA7bpGFNJxnKYpbOC0qunpFBqodXje9t
311K56BRCQwQivL+hisQtMNEPGmhS9Lmfp102Lk9Tz84xbSpXe3vXBrpKrLitTbpHLMlazmxk5u8
OcxovKCVMwItcAJx+YKwmREPKE/MZOVPvJtqbwyzJ6kjy2+iO6snbGjFZZSHlMkyviZpSdhmuDL8
dRaKJ7I8/5gtUU2+zWVH1ApebGhn39y2TorGhu4FzT3wsUhzgJnFumh1dEKOEB9l+phjYyLM6mts
KOooWJa8/NMODEyyXkJPFLuq+NDtf38pUCWl1J6hamaGe5ZjfDB6eSOm+TyP4lHpqAEbF2qBOBDX
cF/INwFsOHrxTGFouW2nO4iZSIjx4IDVH9jlsXa/8Dtq0W9KUG2TttcEsdAgxGvCWVMIl3QDJZs/
6zjfmw5l/pRupY30ePogYWyU315qrfQIr2rtvBiJc2Kx//Ej7OmT+CfwmsxiHcJasHYORozXpGDl
sKqVLV8n8uPjkF0OUWRRDBtT2ve5tP4EFHBQ1fKU01i0nMgE+g7qv/LaxlRJiq+AzsrChEygvPOI
hzTkOlrUC0xfXOWLFpb02KB09510VXvBDcUGIx097koyBFwGkgofYBZ7A00YswernB3lKz0lsNoG
L5QeQRj2RVp7w6o+O5bG3HYwr6vGYQetsN2TZWquZ0LNLPJZByfl6K2qj5AVqcU4YmhwiskLvc6g
1lirQWEyUiaIp9ZcsUe0CUZCkgbZb3EPFGFTn82gjozchGQqR7GeBZ8WCXsAUEODKjVv1iFquJxd
ySiI5mp2bcZPYXiPsBjWKhHMmRD+A45gp+Pb4fREaU/fFjBP5gRbqSiXB946NTSrHmCYXQVEMCyh
nv8cDDK/ByznBuL1/JdBsc357O2Vpr21OHwIfEebgwRIKNfg2uNcCPjHnUYRG5IDphO6b2wKn5aT
3I4sgaV8CxObCHNAp5hbzdXTZ1QYEIanmDPLnjC08A0gigXDNXqcuF75PBuEyNK4cqnHaGM4GFVA
rLnTKi3BbwOLzvOPlXPpid+gueI5JP+iaceNCyZA83o2A/v0BJS6nx6/5zQv63k6QNgvLY/VGJtg
wmIfMzXU2nXqSF9S/6oTz3Y7oMzs8N9zABpbHecUxzUETqa4YhslU2oGxwCjQU74ph49DDLrJNA+
NcKqgB5VKlc2l1hSXGQSHXlNl6Ehjsoc8l1r5W8OP0hKD6YtbkWt/7goHccQ7Ug6f+miIc05vJtI
FEnx26UpJXJ0UmhIi42QAdyncWyf8ACFdLEK3UIMOaxr5NwaWpWIJDNymxAJTI8hWPtEzWiRsVW+
5cbrbt6IVj9Vny0q/LLB+7aysugZA+ONamMsBvRO8oElFbqHke0bkZnVffn88TxUSHJg6w2sMul7
SCpIY1e32ZbbhrQQRkZFaXVsXoRjrobhr4cmnvEzDXGzbBN2W41qWGnQVMc7qYAbxS06k9Lq3n0j
QpvgYxDqt2Ur9iotLok5TE5qcm7cZoOk+Mt2DXp9gQKwmwn6HqAGY8SJGdOdUYCdZheS7Bgxdila
NDT7ZUlOFOzBP9iSLYqv9c62SXmNtyn+kJF+mwgqoJ1A1BL4cLacGTuTHRyEUVMZolZefZPpD3NK
CH8ysSfeSH1EmACmwAeYwQqPM4Z+j62IAPes26Xd/B4Vr7k88KMHNsnr1PHmpTipfO7IZCtam3r3
OphvDcUqXTMumj+d5TOyhUs7Ha/CvRoFbuaKxCsnw0rZ8kMBTc1MxUiPD1GQU9UbndyacDZhJtvZ
qd7j7GYGzXp0iJ5IRxgEZ03lBw996mqbsCQmMLLuMnjVAw8rc6m4Lr3iiwRjXzreUkYOWPkngGTt
l59t3xJc4AAgjmL8KjTnJPqZLdet8PhTW1IAwszgHIAiKMcYg2D7imIzz4BvWqd+c3+ftPO3PWNv
Riq6bQd7Xao4aB5tQqxLn+YScuT8ILiov04dgC+LhOcXv2lQvLi8MIsuXz/vrn4C+qE1Ptd7Mu2M
xGelZFjOv2yTL0zFZ4uupG1XfZidhs47VKR9WIzyWvk3Lcx1rASL86QdzDb+nXuLoAdnm4722pr5
apvdujlOSOCJYH4aLWJ78vjN4ERyYGD8KLkL0+k5vYTcGSKJsN25XwPkai9mpHPodtJqxYcsUonq
FxzKDxgPShKRpLyoMsvEJtgxAQO3cxbnYvx0i/IjiF8jyYKJAZcAkyj4VkQrdxwJtOnNzjwQAPEZ
aBDNhJ+GQ3ox+MwoK8ApBiLyVBEHrTC3mgs47bUt7MyXy8mmYPZUA66kC7AALasGc2Xg8uIRjf5w
eBB8yuBhwomyYI6hONfEU1Ok+CeflYyyiTHl4vvFXBjUGa1UlWrambKWY/l3DtAbEgqSVQQVBz+N
B7ZKYk+UJgewsgKkFj/MUa0gNtMUYiGDZweM6llaYInyjsawWXMojeUCPTShyWSmlEcPQ9MwkYaP
yaJEWeuLeWWj5i6ncE0nryvgrrFelaL9KnCg6hzOAKFsRXY+rpWatbdGUiqzfSsInfyaqwcrrVai
ZWrd1yyeX9D/mJwZM/OrlUzXkP9tDCPzpAFJfGlq7Aztgu19MlssgnjJmbVzBgWbj1IDJMOdqh9k
Ne4z9YK1bZwRNMaDyE3pKdjj39mPBVWZ1i0LZztpLji2O8B2/S/41a5CAkTF526Q3BADb1gE73IP
6+8+kEANBBhiqPnbQjVoZkIeIQZkUl2GMt36NUhiFDAk2Aju9bvHTgg/gs6mG9C3WMGGbJr/idxu
vk7apVSZadqIaqSt5KXUnOe5lR+zZj/jCYcIqTvYLrQuBRdkjOSUfXKqNh6Fsq7QXiqvuIOSJHpx
D0Swz+ebikrDBsKoSg6RwBZTZMMl5CzUB/gEamcSFtTYfPFR83QZbRgWzoswes2m6N7auLOilWWy
oyYiANYjPYvcPRYwg9zrLdTfilGi4H2ckD7l6SsZlvNwlslu1suV6rcAFouzcvdvBeaAyN95k5cD
3DWgC55WmKIU7J2vGdIvQGkNdQA1NEDgGkzJDH3FV5TeR/dLJQ/ZCC4KzNL4MXaO2rtn45hNWFrR
mbfdRYW1SrbP3BTvXRWsx1yiOyEuBhvpKA5mOG87bv0amBZCRG1phgnHak4bpVEdTPFHXXsDSKwc
872HS4tVlzXWcx9BQvw3kLNtGe996e2rHgfsNP3MQXi1QqApJ7OWIbT0wFuNA2ZrOsYXBSlU7K6F
CUJop2IZltFX5RBzybuk9g+/f58IH8vMnsyYvw+1nXRYUmY8065xUI6mWeJenJ5d7VlU6ToswpUj
6afiRh3ShwDlJ3x84WYvuSTYiRkzSSuep/zke+l7xF2PlQghub6KAzAwok/KoTmxGCCKp7kTKgYQ
SgNjqQMDK1B46WEI24v9dza2SlBmMg+Tg4jZjYFAAokDWTJSroQ18DiFR1Mfv6DcFX1OsF4Zv/M3
hkXAPuMbGIPl/6TNHS4HSR9jVZOvRZ0e/NS5qut45OtoczrbvU7+wxuluOBT8K4u04TyP/Yp5hJ4
CG7Zqb/4I6TNFCiZuhCM97iiBZuisq/Idlw7AZrjoTjZ0j16g//WTSrnhSh3dZOFmftPAMMTvA65
E3QyMkukDQ6Bp/qe/KJ/nEZTr1xynsR0c8Jt04cvXtns8CQvW6RKNH4V/BL/xxuo9yTAyTyjou3s
LcNBZX71ryXNmVEdrZiD8mWFIjIaLabwn0goQWFA5Gy3d0s0ZCHTZFt9TDaxCg1LYUcCFwjigpHs
1c4xF6HajPQBJf/JaMubV7F5GD0oLQdOuhS9vp3ckwf/WcUlXxatphGPNKqAOisEO85oA6yHm3Ii
9w/11qLrh3PgcpfFNbP9I9G7ZSy/IMSbyMCS7G/VU2YOAUCadp/0miA3W/UG9yslFDBnQccMMYWM
5kaY7FXmQaihhYJDd6aAxoq4g218n4NkJVlEBXt9GRORiU+FK6xPSyKDR2RTHdXq450m6HMr3XVK
gJjPMQNZgAz7nyOnJbA82Augt9T6VYnco90cwHgdOV6MkVodeaeEpmGANCPjDGq8Vi9cn8RJs/oX
p8w/VOJIrpK82Et1iPQOhoyXCenvlhVJzCiOAeOxLNEal96SPn62lNoxZ3UKRkYN2I5KGJ956B5k
MTzr2gPmjzjSZNyyZvKa0b72SAzB3AOYzNYQuwKjmu7sC6pvAQk8fWvXYYXmfXqWYbqz9OTUW4hf
hukpQH7gcU3MOWxvEJuXwIRSHdptTsg4qHXwrRcTdG4+P1tZ/VJPb5F1y4MAFzlpZ9jiiKI4ea04
QseHGXlwzb0GX4+anLSAfDu2mwKfc9BMbOu3PLlr5rGnZhMCD60y0okg9TgqfvXI3IQe5UuTsx7b
lnQBb3h1QSw78u7s0OL248BNJ7btPiD4CjKF2dxy7PfYv5mkqGT4rUsdxwiP19SkFKJWPMIu6XFy
vJaonKJI/rUHBzdqP6hcY/Vm2Fb43Rhk5YfOhsTKjaSiYkLLXFrdn3D2N3FVYLDNVwXLnvo8Uiw5
RQu11TECRMQ4pjEqmHWRAAMWvAB8908ty1wy3ZjCzZHSVFNhzwIuU9eVmGw6pewSvfWIyEqxqPyO
4IuMylQVJUxUHXuf4MRP+5JuhP6Cs5crhSPRTYg3BiqZUatFHnxaZVIBqXnPg1mvtTo5Ja6/V2qN
NCRIJd6Vo3cOZu0pBsxEfqv8gwRIVcN4yfVLa7LyOjKgs9DeVVP5t67al5b0DaM/RcJ/SljEiq64
a5b4Y/hGuNG4J6QzZKRjQbBOQ87MPXf70C0/Qyn/DOl09QubNTpjwdC6r9pPt2mNNrOjaMOTkqak
GKPW1GIM6pOq2ARDDvrlst6HNaEQomH71Zk9HZdUHjWMVPzRrgZxK2fj3fjtmdXJyiqDTePkT6Jy
uBS16sTa/oJ2XlMWpxS/I4tGSIpla3wyk/8EkftsxRW1DWDTfvul4ehKmuQUhP4nwvF4P5tMK1Oi
n2QlKHn0znUi10GAtdGL8Oa0jXnvCFTZ2tPR7+AvA4cDOPGxlkxNEZxw3bJxxg2J2PhZx3J81vjZ
q/FVs6kAHurs0tYGKVg6aAaHPa1cwFkusKjpnSILBBaCM6GfCDfyqp2o+/XAwLhA9Tn5DEL3b9K7
4EPigp7uAsk6Nnuu+8Zm+k6tbm1KHsxmTg5lR6AJ53VrU2HPHzZNxM1TtBZbP26rfWpxxQAWZ7tU
NxDiLIPOJ0aYwi8ShXrWS9N4K7zq1KOM5ypbE3S5dv3qxYVLtScyW9BuD0Z+yGS8cfgdPL2+tF7A
LTsxTpjypaMXV4UKdPAluG+p+hsIw2sOZTYjPIijY+kOxqqYKSfqpBetSgIRBdkl8o96ZyZk54aY
9sSDPNetftQK/6p+Orrmt4P1SDnNKZ3ETMEOpPpb02hcB4a/SSpKLd2ex+GMq19obsDxisl5Nr6A
iGaaZpOy2qRa/dzJ1Dj36B9M5lUNx4Fux9fMBmshCiAYIDekYKYrxDGem/XAbh/CO6kBnFrVxmc8
ZQcmUW87kinAoi/hWPSlhQeyTNyvaQz3QVQyGwSnhthJ6mnN1RDmn0A1K8n/0Y6bby3tKCbWCDbp
3BX+7Is+Fi9G6V8jO6dVzyc6xeq33RSu2jCHc0XdZCIQbwtCjsMy/CurhOBQRMt65h1J7nzMjLRZ
p1yTcfdBFBuZX6m5EU4J22ohr63KbxnNytE/3PMGK2/Nai1IgvcHuas1eW2qPL9JyZ2asH4RGnFz
qjiDsuUKeK2tW+bTu0T8USTcD+J5+O7hW06tZRZx+npDdy9794mIynIVeB25MJx5rfUzVvPejRCb
1403rA0l6xkzupgYLGbpoHs2th7vVeBmm9LOr7NDKouME8RAwBbBjO5D5b00hbMZm2jd5XpKkHHA
v8Hg1WfIRo0MVZr0Tn1UjZTGwD5YkuD2eAewmWPU2DVl/SuGlkDDVFu1wedoKzDMJgKi7ldFlexF
Iq6DztgpambJium4Im43/yCIFcd/tM6G/ETr5Hc844IzahNkuPyI52cvYc2cUTr6kGH2EpbpffCy
zzSY1mGq7Wqw7KhTrhed2HUsQ8VHJZsN9Vc7McYVzlaF4x67FN5PG5N0afGiR342r+V7Px5qyytU
ItmVZMEBozcbWvZTecT/eLxZnosEiw/AhdCP2/KPM7T4RxA5r6a+esF0tbK5bmtbIjp0dpGjyq7k
Y8TaVNKKBtKclM7GsmEFLHKdBEHD6Jo8nNR6R9mGNziHWdeOAw0IU/7TIXBeVDpbvNVgf5W0ubk1
ZXVVsm4EeAROIFUfzWpU9+4qLktO0DcLEdp8D4hhQ93rJACXdNx4RQf9G+2LEvwYheNwL//YCQkp
PnmBqbfR7VtlQRNWUvzUSfLS5NZG5SHHo70xx4oZ2ntPg/SQVDiA6Ay8lwZGXABnJg7k4Beuu+vQ
5DrLQv7iG0jGq7m7+V2+NkZC/3Ral2A0TghzEWUPNRlq7LN9K3ZDJFBUM/UH5YvDGrzw9Zac51fH
6a8mBg35ZHn0tBoZOCRq7W7MnwI7RXqGuVCl5UoUDyluNg4wGlFouCacEoFdRBpDTFgPJ1bCDBkZ
pJ4F9ARiKTTOBJavgCH1oIP/WeLRdLmsp4kjitvnYoLhXLzwZjLZXHwMJFy4rifpSvXjRePBzVRz
eQkqwsNzufLb/NhkK7OkNqiADx/QsxOEY2jnlgO9pJV5nhjTVzYSgwqR/hTu8WLhBIoQYJEwNUpz
51I3U0G8JaZEQgvNBM4zwgPUGNEStHB1+6n+FZrLkrXHZpfvzi086fQmGGBcq6F15ST8cEu2si22
1Y8P4hYhD40FoWLufBRIquNfQRUtQRPkZCgM1SADLYdRUDptdR15GrYiDskTI/m+9U4EbaEVAJJz
ZoLmUEMN9lPXPxtCrOp0ZYmnJgC3YayakenwjZGwO3yMXvmIpHMs2N1Knx6g6KAb7+qkJiV/bRtg
7yVJv8OCPlWSUE9TGuHT5ib0z6P26wJbFMyzc1/d0MktdfGIw8+Ksaq1/IW6o9h7BtNYzIaxYlev
wEt1LmQLQ18f7NBjrcvxN6gPKvY5Uz45MaLKwbUwvk1xifb6ZrR7J79Lk6jcD804DiPpTcsAoWiz
6uZVApOEQM39aobXiAnaAyGnvCjUEG7ouN+sNydDeCNeSF4jZpEbLxY+rstfpCdZ9GI1v4mhHgZk
yOW4LLYmKlsSfVcD5adVsc/xDpDktGrbaQ3mTuzrgq1XuVxaExLUuNLCQ0soJrjwVuWQCdqK/1tr
tfuAxyBKLj0RQi0yhyJbN+1rwnNCPfASl53dvMsv3Sc+rb731XvQUGzOgN4XnM3RTX3jSdEY46PJ
j3rr6S6kjG3wrjnvUVqTBLmzAeqQqHi6dZpxAvnV2kT3J7GEA9tXfJvFWosE9pCE0CaCOHhafIPQ
yINWUKBhvMPEOFwa0RCu1R2deHsHH1BXnMZi34/f7JJqGyBAD69SDK24LUlySr5Y69ZNcQGXUklh
7P82qm7EZLwDn0pio9fb44ig0kt/rJ4mqoYuy36L6ycsynWBigd0w5ekNreflXMIEsAQgMJEUwOF
nr0ilg3bs1rp1K2g1gmry15s/1GHfx3MDT7wcUpHClpwFR8JgVWN5xRnf6UyE7qz6pPJERXHPAD9
qON/vuqOg2WOH8GBEmTsQo+PjCQnKZU+hixDZzyelTaTs3J4k7xeFQpfVUddY1DjJAfO8kxzdc50
MOMTUZbVR01BwGcqjiQveQRxciyPPNfjDrll5oAaIgDcW/CcLsLEmhzd6dvO/zg0CDN1JFCKwKSc
CLlvbmqtPQweo3DNfOBrJydbpeMjZ2bLiEmE4CQ4oQg+5uOIqMaZD/ZPXm14tJJhqX5MeAxvLzA9
cq5mr3YAJWOx/vXbArtTEL6/4EVt8Gj2bO7tW+dSMJYd6Fur2TSQ8fHczPOJiK+W7ECOsuETpmfp
2BYqqFsO5WDvaszDjFbjU1GAwvHGi/tEMzQjjme2SwAVuFtwfL56iXH4UNE9/chtXF0ViK+ZMCzt
GhSX+HSn8JbG9GRwO0iCSU5F98BauqiwxNkL0/lr686h5jl9CvjaL1xSlucwxhiMMl3/dhSSwGc2
Wr+KOERZjXa/3sGBScLk4+qei0+f/OMcjBqpB/UWL4mBOR2lLqCCorMKlZtjrWW3LKrjjGFVy3YR
MJuDjdhCwA9OMcyHVnshyl9QCZfAeRJMuTV7VFl9zH91fybGdXORKj1R8sql1WIwbuqGfnbbeJrV
xuG+jgTD1Y3/OrnhVe+QwknUd46ORNZG1MOtL/J8b1rdEblcZEdnmU67LMkJcRd/1OypNTGgJ9U3
Y3fL+LAFP2PAE+lWv/zwujFvlGzYjo4ant/x1eZlFCRrSgapCK2auhVKj0St8ZFptDF4D6WbCa0a
3pc5EZE9yFuDmCgB8naHjRLDq+80fRZQ7BcTbbM5bNUhwhmUkFhLZo0+XYX5mPjRLeB/Y9QWswUZ
3h0rLd65InvnWE1VJgsWEX4V9xH0FQP9IvuSPPE5nrIBY9rRTbgIbMJVRxAzxneIcZJKpt0w/gwE
F6SvkRacGwQJVVa/+lb5zzEREQ4brx35pyFdKHBPRXaFpufusWO5zbLhSdU4pG9yxHs0fEQbjYW5
C0NCShyyZwA/wbjac1X122AKlgrrscyHgrYBGZSerlLOGZWVhFBmHAnP/mnrh3IHtRY6lhoDg/eN
Bumf8RBVnBIw5nB38NJavBpJbGvlFaAT4S9fO6W7ViU9MVhJ6wEB8bDDQqRqOW1vDuNG2lufg2/t
Om6UonyHPFmYJHlPa6IJ7Fz1TJgsy/G4T11B8CzZO/bfwLzI5+Tdqxb8p6N7JOe4pPXOtdCuWriD
co6uCzHiAzdNpRgOVH0oqrorXlJWoIpcocjaj2DTLZL+dkqUPn6sKBKt543en00cV517KImPCVye
C5Sz6fQB1spH6dsbUACertIiVArEJqrfohzWiVYueEx+XLpYgOztleBpNuZPdN7gr4Y9n1rvLSBj
1QzXo7wU5nh13GJdeMx8Wkmm7UJmtyF+l9YbkgD8PaLxyXxpnjOxoxfVcZ8br1+3cIC6ve7CM8MN
/lmOxP/fbdt/Jbpui0oQFSg5gtM4Ir1OYKGtNZ9n5GK0Hx9GoAjQHSXvXJhwGO959V3nqD2uipNT
X4V9pCbs5jk91re4PlaER3bWkqNwTCmG17/cDE/HOkOylZ+VQ1Rdn60XrYlM7KuC9KSjesb90j/a
TDMpoXvN9BUOL3Zn2nQWwZIiEkUfrZM6gyc6buqNq2zj8ovVKiUpXm3wKrTx/z9vK6Dhbc7FMnoe
6id7MJc6wsaoJrk42rUUzPzH0pntto4cYfiJCJDN/VaiRO2WZFtebgjbY3Pfdz59vj4IkCDJyYxH
ptjVVX/9S12PELmCG4TkusRN0fotbRdbMkO/To5je+NA7Cla5rzbK99IDbsmxvp3OVaEcc3MLZNN
Z66OfmXVX7mmPYQxfWNvterV1muqh9PcJMwpr/SxPOPmic8gLjnxXQosdDZvInkr82MrtflKol5F
0T1Rjcz6MQEX/wNjUSPRH0STS6ODJy/C3HJsACx/JvMrYRsSydyBaMbfEpx7LrEsq9v/irT6sEOi
P1M2rSp5aIiCJVPCoCLB1caV7jjjhddYI/rjbadN9zBoXkbBuDQ/o4wfOoftg4zGfg/i/4D1HRtW
TeOEvVejVI3xV6yX4YlF6t7uwm1r7RNUbGn6VGYvguvLzRljAKPxQtFi5aWg4ifLRzd8Zjbg/K8W
7cz6LRfP6cjeuMGvq3hBWmWTD1PwRsgtDE2VxIS6sTx22K0EXg12Pv0CpBUzcURcMHIDa4f/9dgf
IuB8xF3ECE/Qnf7mJFCzI9rP3Lt183vqjpcEddcF+X6Hvp4inZxN3F3lk59hwPtOc+9xxuX/Mk9Y
Bp3Ko+XiPkxtLS7jzEKCHF68hQv9rgq0jMMu5ZPqGE0C0LnoHEhNOKdYT2eg0HIA7jn/sYlxA6Yo
0yPIyqM58LeXbxJQkvdQxcI/s8TBbeydNGjRDhzvpSS2tSTUzZcbEf4sm+a97Oa6AaYcfKuxRYsc
d9g0wDzFWXw29nn6g2hDoCpogpfBbfdGj4kH0j8OMbWFJg4B0dbuZhmnTPLvXmPqcirliP+/1X72
jnsymJVh5tQVtmYPi3UtnM5M34T5tVsQPy3PtaLsubwOwCISctgq/bLrIFGpDvKSSbw5Y0gMCSLH
+Raz9JlHjhy3doqDFhofByJTWD/mMHm4an6Mi3SH6B7uTgvUla5tEh0nUny1Hi4u9I0FwW0Ajti0
uCgJWEslwcURhlTE49A0St6VY3+S1uM2myD8wouHlU3rGFLHiNUortrHosTdDvYe8wOTDxFCJLYG
Kho/lqroUTSrQ8ftrDfWzkX2xXRoGK8s5iS9Pvoi8LexDhpJgvql5JrDCZXEq749hu7ePBj7Sg5C
QGTdK493xB6JWUiqOVv8cR39FCgHflo2fiUMcz1CMtZ9Be78/d10VEpkvw2TO7qcHQDBI+QY5ezC
Gxc9JwuYBIScRCJgReMc4U0iEz6nEY+lrnoOW9xXJAy9MKVV2Tk3LgabsMUtoYSEQD1+gaMLxxve
x2ZoHhAEjIqhunxbCP/Td0078Mb13NcYZ0OakcNmTUwH9ACrH9bJUmAT+q3mlGZCFZz4tcmfzfo0
Lt+YHIedHzALZij0KYY4UaDpwoMRLlckO2wqPwTmRnkzuVJ7jVidkdwGPLtEOx0ae2tb4Y30NBjw
ut/B52eahejKlCe0N4niODFEZRYrBF2hJ0rLYZurWPmNy95yiSUPj122G7P8I1TfsKNMSJPiU5fY
2GF2W+H2Pi5SwPY0g8+X0GBpXZh90zv2Gj6r5rfGJhQoNnw7P0xN7gu32IcWGQ2kW9h3mX+BTxnu
iHNn7s313ERHAyr/mrXQtoKxM3pRSOhcQPoIl3Hkzi8FX5+WYOGnqtNWz/AY9ks8H3J3+vfmDvmE
TWnxrJMciReg62dRAUyPqQe+lFYcntNowxJrX6ZURdcYdnZkHubaa3+Sipx57ljs6USzySBvpO7Z
HDyy5KANCYIu06dhQzKYmn5puOOpYGr0yZMWbC0sQKy6uZb9e0e/jamMqJGmW1Uom6T3RMshAEze
EJCO0IRbXX+B4lpnYKu8khruC7F2zYP6YqudL9h8xPMx6e8tpObZ9Jx8uS2lerL/2qFH1MOkiF1/
t2EJtg4bk1VQ9ao/5Cact46zzhIHyBpP7v49GhjLNEHngZdohW4dwd4YYElbCrwrWRVSxN1/RVzX
7yb2nXTbeBhvm+SCs7CF0uEs+BOka9En+nO9ik+CtLuJnfjITMMmlYEFlRFXFD3M1KKHGGJv9ghe
cYNnfGRD+Gux5etTu64CIhHR0AESYnYwcEPTwkCBFu2lScRaQLroi/tM3qcEIuCH+3GIS+E66y8J
7Nx2oscCRB4+FrwGsByQ6oteR5npVzRVsme3VXeL2nAGBojxmyiQznQ3pGk7yUqIOa6OR787uPEm
cGFROIm7g/BudJ40ka24zkCm4oFpDo7PrPxJLARznm3i+P10gmzMDzRZGwybIDI3GXM2nQx2IJDX
lx7TeqJCAWzQh9Px6GB+zQIXgm65Nn9TwgYSzsDIxjNGJwtVgDQLKHNure8cfBxR9mOxggDFG+1i
rTIVpIKhVsJkTv4I4SoC6q/yq+p8Aqziy7MJjOzWlSotEp5Cy68EZlhosEfR4O9jUynmrd1Cdh6w
mAJH7DosO93Zk3ZdIkFcieFw6j5AzCDGjO4xR23CzKRC6YUqt7bZBKmAEvKt4u5gnf0I00+eM1Vd
YRdTbXKqWdRDxyu7TTjm9962T3M9QBnApQ3dURHtGjRaWCPL60/mgstP2tCFE861cR2igGyiDIlS
sHfFbGCNF51dqnFr+BJDC/lYcLYKIJ+QqbaEkMvrNCLqpfCHcATyidBODTv5gTT2aMUGvoUlKKeG
ADDBhLX2D7ZkViphHasFFa8ZN5S8VH9g7Q7+NMFEMBBLO+pWTpAtqAt2A57SXXHyJ/rPTN0drpRS
zbeuvprqOLJTVcG5G5IpFMRxhMijI9T3of4UtPPJlHcOYwcd9gDjlSgT7OXOWodIPwO0pInvuvOo
nw0OIfpanoSOT7xupluhocjV/jrgIi2qWErjc6R8ErTciVtBNgI4DJ+HKzaGWoOUKWCoMNeWpnjy
J/BARA2YvIIHxLChmX+1urfxRZHTHEAVux269+kODtKQ/VBPgx9FrFU4Kiz7VnnrrtKMdQV0Mxvm
TP4rGGnp9F1IoR2ZnZDPghO+xQ7a3LbBvbE3tnGPXSBwxv+faaWV65ylUcworcukjNUpar+r8tqK
/OGyS1117Y+hnZwJqaOhhCy+XXCpBzsRXB+eCpeLC0WG0gSnFq0j7Pw/rThiU4oxj4k1w9XSVqzu
bDFDjfFhq4NKbef/XKykBEeO96SJ3oVLz9zvFHdkRndQj4WHPrD3wpyvoiNdEXS8JAkJLJydThYq
FyQ0mfCbPwX+GajaU+uCeV1CW+zkBQCJI2UgtUBzGcwU/L/GWwtk18ed59oLJuGf1iGdvmL3rXJR
A7LVa55ju/HzQOyH4pJkvARueZtZxzJ99BGe3bi8V7DcmRHxP4Ot4GGWwcwAK1ND1Mg8XrG1w8B/
ntHWM+6giGuvKZEryKkCouKaXcB6lgJUcvjGwF9YehADB2gU/MdOCWdFruQAQ7RoDTYpMGeI9Oqo
0UMDdLiUVIwy1l3BPtp9deM3uWUT0DYrNlPs/TgNMdbKHXMBxMXwp8P0GKBdDp1md2i1XaAfMG9Y
lec6eNTOyY7qq4RuIYOpIXJZ3mtwRh1VR9C9pATj2NXWpVUPJ/yjtuF8gFjCMFXWPdNJDdmYuxsY
hRgc8uHG7BuMUxZ1vvKNGv8Xo/hUWVhktAebYQ877NLssdL1wO42cCa8mg/DnmmjrMIjX+AKuHGz
7IEB94gyD7qn7/Dq95QVnS6yDIeyshqexCv+BdOw3g4vvHthfui/xB8vUIuF0oU7ZPa1a3bW/oOK
uw3vkBl32T4488X4mND73Tbwo/XyVp9RRNywdz2au/ac+4j5fxvMAzlFoLL7aW+e2k/lrf5k7Y/Z
wqrdD2eEG2v2ni/Oh3mfn6xn8dy/Q4uPXQ4EpD+f0IrZuBJ3UMxEUUKr8XSAvV8wECPGvQQtnIdA
pKvWSn5MNL8dj0F8KhcL/5iAC532uXgS47M0c7RC4GmGEC4ihe7UZspSLdpg58LEwzX5YQNozeVL
OD7z84LsA90ASVpp5BENneW/tfanN3eDsTJhu7KCkpC/41jev1vX1K89djj4hK70m/GErsiDI+xh
q+6xIfDadxgm/9kbax9tIUts2Ot6UF5WcMM2BN+enWv1tkhQ/lajZdajj3DEd3JbRljNbMn0MCsP
MJ3t+UtSoexbQVhZhrXxyD7aS3U1Xgdro2GzPh/LHPr1LiKgqoAj7oGMmQLyhIdAFFXW6JuEgD/C
4KSNW9y4IRQVkCO8cvVdryOv8JCzr7C2X2HqtgoJJWQYZepa8V+mFu9vr8eVi2cHaw3wfsubYsbc
aH555wU7dNf6Mj+yl+Tq/hB2F2KFKFb9FzROfW9d2MWxDsmfxHHw6X6qT35RaOu2gtaFyRfWRvKq
fheH6mb+Vp/iO/c42d/Rzbpw6uDRSeAT3zVsrSRxEEoYNjWcCc8t92a5d8udjQ0o6VMh+3e6qbV+
Mbxwr/vtiVVAjYPPNgyPVXiDrbqQ3pLjKAuTap9Y2zbfFqUf6+guGKk83I/a7NSGl6E6DupToJxr
46S2EIP3mvArknWzk0P/TLdJ+ljkF9q+7XazrHwSBscr5o9W1XL9OV8j09xqZ0BtdDQKDU63xkmf
hSegZA35aSHTaxX/B6eFUdl4V09l6HU3LMB/+zfr4u7on5Yn9VO92yf7P4nsPxnf8bKNFixDIHgz
aDUsz4BVo2Y/QsaB0q6TBmlmfPGr4di/2t/xJ/MQC8p3xJA09KRXYQ3zSZrSVVyR8HvzkcZq3M0e
bOd2C3tx03oEN6LS2SMRHfABpj5jafpVT0dCnvcEaWxe5+3bF026945TJBDKBo21erQBqODd+lhE
xitnBZVFX2PJeuHFVB/WX/MKLfBuKV/Be70v7hB7Idsg99jot/pWoett8Ro7wTJ5jOfwUX8MDOpb
RI3I3642nVGyinapb/9BTfR0UJ+33q/2JgExm3LXHvAM+1uwAadV1QPjs7xE58DdGJ/BJgXd2tBi
9cMfq++1s4lIVomSqxVBp9BoyVHZwVaTeXpSg1VQhQlR3YLCZKx3TLawPXKDdELtx44NhcKqoH4A
N7VhtEemO3NDZSNmgCup/BhRrboP6ME4HErISd5C9fCTxXQ1mKXXdSg7fduke5iZPp/Hee+a92Dx
jYhVm/lcLM9t8jRMLxl55S1uZkFGCzZe5nbXsBqstkN3ZcjGlpVBFYGyBKrbozRvL68jlZ+XAV4j
LVVx1O0POQG14NLjX9oah2ByTykB3/RjetLui+5uI68EPJZITvEFGkgXG02YmL7M6sax63tES6IW
pcc9jR+GMCN/HiB2fgfxWyPehPjqkFjDkgEeWEVgSZjhb1VUe9Kyz7VIrGLxC8Q+GTFG0L+qZLaS
lkabqbqHuPOtqML+HeMDx2dhjlhXQNuiCVf61IPFA9jOP7Wt1bNskaXLM+1lTyc76MRSELfTsklm
HmvrN/46+k5QkyPjWNzfpKSdUiEv7sr96qEndifIzu7V5vc3r2TR4sODOSyLRtQxqwZ4qudA9riF
VcmtRgRcgYPoniD+Kf9PDgl2w7bsGiQ/cpkge8U8/a9nRYXAWgHu1gnJC547LiLMKtq9G8fn/Doh
15W0xqgC34n+05QdexfgzM3QCtKb/jIEFODYGpA5/pXrAQ8pPVzPpJTylNiGKj37LAAKyuWEdi5M
cT7lC8O3ZO4humS+wyQjRxNYlDRt9YzpPZzdzPA4bA6xTWT0sCZA05AcDacnVoSzn6HiwosQM0wa
WxWaV1wrvL1Q9jEHcOFNgelMEY1OfLc6yYM9s5aOZMVVCMdACsoaAiq1qNUrGXHCwZ3SOsidhkcG
U8PuwTZlvEO6J3LC7vAYPrvhuwG3OhTnarlYqDbSiYBh5VVTtb0MIAPkJh3Y8mwr2Qq47UF5EaTY
G+te7IE7lmHh2YLWvtmIkAfL3bndP8VkjfqdYBB+lbGFWpD+AuCNrYcLygqYTlRfS8d+Ex+15Kk+
y0cVGm/dN9McxACdXWhXsZ/Bp8bCYEf5C1jTMBEyYDakVbwCU7s4XKUDq3BrbQ0kADAt83LAImag
IHqQ6tEx/t47phQzYHGGu1MC8YiTwfkAgEoQ7Vt42RV3uQKa5vvUhjuQ18H+4xYdBQLdgb/V+En4
CvucdBB11TUv1RD75aUErTCTL6G9o/PE+xpJLpncivnU84gt49Zivym1T8SFzMhaXBdzRIY7+meC
3nfCbp9DlhlQyOefENw2T95duQ2EdbzJ9dsIlT18DmHyAtM3j5Hrp8p6orAvlek72c8/OU9YbAyc
uZGxQs0ATQvDBF0ryHT23ZKjMUZ7Y36K8/+0F62BuLbXCetNzwoAtTo7PvY1rXXN+ucMnBvCsjR4
MwmmoGnV17jJCLtnhbsq7xbfE2YPqxTYcyh51YeJddMxGZk7BdAviX+Up4TTzDQ60AjP0AzyaY8/
RMaoJc+j7KZ1Xk3DL+FdmSXLxAaaEmbQcXlo+uaZVLPjjODXXpQjDE5P6gDzPtnI/61Lc9fPqdnO
nAB3MJ8c6PpN+YejS5YUNE9g2WiRHmjDwPS+SX1YRQARNU0qK8OF1K/kOBcxG2UcAIuPNnhDUBSE
T6WBnUv9PWooeaturSnKFVYfJmgqVLjlNJtgZHBn4w1OIn0NqwBBC7hTlFIwI3wU8vuATmI6crwk
PIqwn30JTiyQMSwo3s0hntkTqpBXphvccT4uZaAB3C/Mz4KXKyMXIt3PyWlwLx0e1b3+F7PsDVQy
3I3vFARCU2IfC+mh33aMWjom0AZGG3qFx2BibxvDXAP3U3UI3mNFHF4gvWxkuJCDkKcsCVzhy5DI
ArZTRIEa0aUrGChYkS0pw1b13KYqH1nhPb1ACWD9iH1ucZy4VomxAlxaUr42gH+O5sIbGfCfwsL+
JLwz8rHxtBq2/dl0gotB8VCZB2RhMnHLk2ly/xIUxZfiwBWyor3Djx1nWGL4wbSL7i3YEdYNv6u5
bIUKgFJXKz6uG97Ujizc/dgrKEuBv7XqS1gs8Pm6Yjaw8S6KAfmN16pXt4Qf+vBV5HJe1tkI3HxA
zc3NZDGAAczPzhfbDAFkrsW3mESv6Et+gSypHIAqE2ImUbYzvsEieurs9r7wfdMwtTCui3bxivgu
PYUIJ3d+0oWL55yQX0UkaK/bMnuUlGPl0CYQ7roRf1ay4/5I+Uxb/I9b52j25aYdGHfnzxz/fVcQ
0iI2zth7Ttr6lk5yQPjPJVefvxt+Czm+FtE2bNlqmzpfMLgcN7wEyoPxEtKoZZBJxqY4Su2QuRS7
0WE7ofkme8GMfUvo2nw1yXGJ/6RBo/mDPx7mqsySAER2hOuVoPWji6p6DbOH0K/xdLjZurkeCUDP
tYll48fY/actBS59sJRdoCaQWfovLLJWLdtrnZZEIRCmEfUuX5QzDutJjWkcZbo7gKf8owf100Ej
Io9rhM+uOeDMO2t6XxrryRJkaXHaSB4JVyHtY2lPuwa9l0TxRofVa7Vti5yAiC+DWpOxScZ6euKr
ji2sijuyUIgER5AB+e5JuYzVK5Zl3K/4eOgHE8KfIKMzKM11kRj/7OsqmmvJR63SN/nP7vkVEoBL
dXgTC0Ep+logz4RFptYp+SrkO/fOrqqYEsF1RsEoU0aQu5871KAYsxn0jpELHzJ9NjdOHnpLb3g2
PK/UQQYB5ztLxq3epuR15xu3iF7ia1dj/IsRB8bglfOweaLl9Bj7iHAhTOYgJ0EHBMqXViTSSCtL
kVmoBgqNL1fbCljH9ciLSqiWMYMxwHc1Y7Hih/IJ49UCMdqGDpwbhGhF8HjnV/7J52TuEZ58Bc0v
GEYfWq+KRRpHWeA6FvpV+KmKiP0BQY7oOfKpwce3OgiNTh3XmDGk97906m9mf9bOYzS/ySxBItJ5
lvta4dKkWNEF0pdL8qnL99KzPSVrA0vgLU42AWuYTlUpxNHWCr7r/Geh5THyZyGNsJrfecJwi18x
ppIWgCio7PyQ5SSRBShN6Zrm6poZgFMRjxRH3lf51tcpQPB8ViZ82ypSvpL0V5tZyeJaGsw0djw2
QhFXMEZTvN5h3rXoUxDr9hVOE2BEGlC9HHVB6KLF2ITGzVE/h/mP4Pmt2hUEYzA14T0n33GQSKis
Ogn2epWh8r93uMxayk+jKa8Jo22FGRGiisPCiEhezlj9x7HB9FHAtAopkw/DqbegtFzJrgl2gSP/
WAtE6OzNy1tO8J1pn0Xh3AbuEDMX15jWRSvOTkQra70KGcUrFTuoqlJR7i3ourx3nFUcHAJ6T9Pd
qtgwYH/mKXa7qyOGWNg6DgDEZD+NyGGt5tceG+R2OKwGxU+zIXYE5T48Z93aQcW/yM1fHd97M/Vs
YmyNksWUlW1iZ+SskYEZ4pEgoZ3Un+KGLCNJ68GEoEs6/BFpzKe9UetMMHDuNUzyPqU/Eysc1xUg
f7gdIZHuq0NK1w33k3AALqx17efVPUM2ywNYQMNrCDCStEG7pZFYrpCNDl0mdO/xoh9U9FxZ11Pt
gt1C/lMSfBYosSd0hYN0FIMzlSKzVrX+uWGxqhnvCdoDnj25a5SeaWCjG1pPeGTkXOjMGjimQD4/
IDXm7Nl8i2xtudWtBMQTFFDoFsw/DXMoOoQQWgYEBKzCCxyPIOfIMJMyuk1Q9ul8A41UVXFo+/Ha
5go5MYShm+ecr7pluZF/WWAIMbyhZBlPHcUsClTIUC6LkIFiRxcIS0Our8g9R7ce45HBH8iK5B4y
ct3kr662BJIyeX+l6ZeD9BITu1E3WZpzE3FUBhsmwrDj11KjOwyNRe+2fIQ0pFROE6pxHKuSb1K9
6V0wKrJ1D0KYSb/MJCkLkUE23jJVfPfhgUXb2h4eCVUadb1TWr6mUxzxq7WinWuAKTrbCm9+S03f
Wya6pvluQVTg6rVkjCx/NvfzMHwFauW37hf7VTqmMSzQxn8TUJrDPYztz9n8L1YicC+oPjNpXoBC
U0HwFB2QsVbncRUDl/W961VdhXsgf85y2E7Ay/8GPOlb2Fsz64ueyo8SUJkk/bTf6UW2s+t5V4gJ
Un/mpzAq7Cr6xf1msG+28xn397SDBT14pl6f5TXBAeSrU2vE5/yWGpKKAJYnjLK5+jJVvA9NVo1g
5/XQ4nBdruVFVXJwCoKepzk7KoAMPERXUmMJk2c/4wwYxz4SfKKAvt3yDSFbTUZYSW8hCxevpGaM
1znvvTz5jrnuIP82Gg5TkAHb9iPsqIBu+zTlgD/JYW7Jl0ofYXyTxFJ5TNSQ3Tn/PWQFRmWyeU/4
rnpDRRB61sEvaDhSk/V18EoouI9R04asuhRpk9naWPgz9GXNQVRkoBUFfG/MC5h1LYRIAjFQMosT
BmvUPv6s9aWOix2WrAFFbz1z8Y8w0J7sBgWH2lws3fQbZ6s30UUEyp49UANTW3LuZV77+HBYjM31
XwCy2cU4jDTaPoAEaLOqT8RWW3pSlBjlIdGy4t5o6beoLsZ0l3GNGCGquuFTceHWPSBJpc26iWev
GtqtTqiwSLgrTbGXVB9yJklAI7Yas6F3jBouAm6UqvwW5I438R2AR1ptwfvmqw75gfJc9AZuuiRr
G8HfyDTY5dFnpmJOysYQcvyUR9uB4sb15bBQUvG3G5BH4Q+GYS57vcke0A4JIBZsBVoEGvx/tGpw
GAm92gyO9hRRwoDCK/ZlNsgg92WAmhJPf2aDoHLoZTeYe2INxk7GiE4zo0Lap5uKJUXDksycWFiA
dRXWNyhlkq8nKmORY65T3DvrzXhLqHaCZj4E5VVT4kLHYF8iSeWd/85Y4rTCXGOyzYz171c2RswY
LMa1KsEYhC42JSvBLA4RW9FMf+gBvmSEgMiYFeIWh+hQYKYSIYFFC6IKemFkN7zMS81OHEy3UZ1j
nJv4hCnxUwSeH+CIB1lcvPalfWPyy0lvQ8qHE/m0UFMW88lNFHyjkp8hC99OZZfc4wJ8eJzUD5Uh
egoKCF5Q4Mv0aOXqAX+yimP275IJQzYGIBteSOeL9JW6wMZNl4oCfIL7/l7gSElI2r9jIY9IBFhC
A5tw+iNxaCBwSpae7Fckw7RRD3I46LKI/sLJjmPzjjABLup/osXMtWFCxEvkFNgEyWloqluLUTI/
hKOyyWqoE9aGUGcsCEpG5/YMp3YSZNzp+KrAo8EsxMFmGT4MDtd+W7HrVwYLSKsBWIrM4ZkQgmOf
A0FVheC4GNVLav6MCkvlrOnot5PFU+Y9LcqH0dTnMCTNHa9tPQGsCLFKpTEQN9ln8YjlhaEHCsLr
t8h29kF9s5y/nEm4JyyETfU4o6IS19T+zGmrOHiItUgQqit/IjyhM15qyApWWV65Y1tgad5eze12
6NP3koI7LR91SuhLgVttyvv1xIY1QeMK2f9EY+80fmmfgR8rBIhcAlT6wRiAuhjPFORAuLPRcwVT
JwEOpxe+9CPlxy52T3IymSk2C0j8ZPPRQI3J7sYisJwA7TK75dZryGpIB5ujT8O26RRghBBDt5FF
slLjrUzm07EcGqrpasZn+XvhR7FPK2NvjOMuzEvYoJcs5N6DW53D4yKzYjPRNlshEZ2sREKovGyM
SRaWm0cdVDR95EwnNKStHRG/ArzdMDvggQWrfmzsNRousBeyAx3GCDq6FLJVYSikmjPTULQACar8
mNPytW7ybrKck5zjSFrdYW4wccCdPLmqNKU4UGnZQ012pBrGqHI6yRThzFb5k8I1UbmEseMGw1SO
Zy1kioRdOdnku0H7lExOIrMwbGD3N7FPVNDcQS+E76V9htgqQU3dy2efSIEhapja/YoFcLDWraHU
mbw16EsOqH16QkXC6QncuzWqY9ypP1k+wB19GLgqUyspAp7oYxI/cF3/F/pJTCIpqWz53BFT1hLC
bXFoO4elwLB2iydbyGB38a98UUxwv1kXeXCs2n2p7gb7YFjXoWqwEPpNq8HDXwVk2cILeJvNbNW6
cJfhiCF9pBj0lPbKv9wh8Ma+ODagSNRLSX4Nkb3jEJuiA+PtjxkRLMxjGKRAylfDQxbhBFgV+6KW
mTaoqcDoAgifUGMuN50Ck9C2osKcoEdZ1U+Kd5uCcA59Rf9sQeybqR+hzbFGS1191eWNV11OIgts
fKyN9uhVKuKIB4JD7fkkEyegJQws9GrT05JoXeWaXzUDSsGWGnzJKcH0B9IbZy5RGbBUyDEED0iK
IQidv8Om5fkblm+IY4Az7jYcdThTZGyDM/LyZ/yihcWWBEeSwSb5hoGhcm4ui8Cphs4mw1rw1olA
iiPWQn6nkGtquCtreGQZGB2L7gE74pPWJDxjksDgl8CpEfHfpDKY87gsORwZ0MmJilBYy8oXlZcm
lZwWBEughoI1AcxJWTtlK8uaRAXQ4IMpyIridv+RwSWIgpfsCQ+OsXko1kGqEiDkyNvNdNh+wT8t
F3+wsWvFlrCaHugAtrTOEiPko7oTbGxsMSA9cAAVXr+7sODawUTKFt43YeCkCDEhITqRhQ4Xc5Gw
vnBib8EFCGw3GDYEJdHuBQsdR3R38xseVhzNVWI2GFBB/oDprYvy1jXH0KedMcjoAk3s2eyN70mL
XEsnvZsEnZinF1ASXL/PoV5zVgXycqmE6+rcTwIYPAXG9fE/aRo+FETo4jxYLb40i0msjgw8xgFO
hxsHnhyQWuRNrvRmJHsPJLrqlO04FGsd07MMRKIr/xAVysfJ6uZcWpQCAJ+GztoBvSzWcdodVSzr
FiAogDsKh0RVrEPf43E+46vYGHggs64EhlO79knejrJMZvSI2fRa0LYkYK42zQ3fp7CWTTd9V+Of
1IDB7LEB+6SNVJRrUuDlCSTuizA2E7gZwzd6hsX5FDjauHSMQe/4zTLsQSedN+rELpq/6XI7haHC
hBkDdVUaZhjnxflWJlR5BQkwZkZF2wIadPqXNH3isvXsUMiwh21JtUzwhJj+OEd8b6HunBpQvbZq
DilDbEHp6viFglbfovccgQoMcY7p5KI7F/grL33LYQbzlL+jfAyygeth09LPSpglreCYwVORx5ru
TTLgM7PdDHP9FGoGBQR6AnhY02wLXmab8hiBM5ALQl2hI54DbNEZ6Qcw9eZXGJwg2P2II8Ec5dzQ
h9tEAzPiK4/L33JRcOlSsM9jYzyUdP8m9GRTRteBqYEvIRWSx05gnMkDrJtzNKCqh3cwkXNyHECA
UveNBCXoK8u2mxxfGeC5KfKf5tKG8h8O0+tSs5YOsNCeLoizvVSQPzC5xxRtby2aS0Yz6nDzyUhQ
xiYekTq2yLS+aUejAiUfL4qm9uyj5yO4hnxoIYophnhP9ut1NN6TqDob4XcUxEcswHj65skkGP0f
usLoG2hXYcOOlWu1FiMaAujYowZ8NDP4kryfMH7pY3XLrC/1RgNwEF3LyINu692MU10gU1c/wgBh
mZv4ij1iihSulPhNZujivJtFI4VYwbkVpSHXK8tMyYovs+TfRcacLn85KW2dlOU5lzkOPVsozCd1
Rv9pvyCYnmEAa91IMEy+mheEwvmzvJvlROZ+wTdFhfQcgycKLgIKrfSPYLpEknVeyGexECjIB4XS
d4R8ndP1hXlBdi6o5FQ9SzsrlcgzGxcH1XeYZ/ihA3Wo+6zMLznnyTsrMXWfzenC1t+BzZRXvzaW
E11voqeedmpzcKSFTnyOZnaCubN1M+sySy0xxUBHs5Qw0yDPnXP7tUpGOBPSaxTnfkYhFrmj2AHj
Zl29N2tcURxsjTtetDY8ZeJjqTEPgnw30bDnHczpGpt8Sa/Skh1gJGKigkAedwW+ubVK+FBE+y03
3ZWp2a91/yk/vpzlAhrnKUcfyog1xqScljpq2Lvt0sTF43aeVF+eXBNpvXPsaOBxB3yGb4H0EE5x
UZ6EPm7K7NIxN4/Ynaq5NBZFCphNePm03eucFYx2eKaQ7jUh9sJoKFleE/FZaHDZwWWy0kGdOiB5
pD+DoBNd40hKsT7kGP6v2zXu2F34OXCQ1evrqgI2V2euOMWjUsbuQ5Z/F/AsqtyVNvPv4oZxNHXg
S1/0va4Sgdt4el3vVCV+FZlzNsfsOM8TRRhMRTzmefEsyE8WaLm0GMF1nlVg6pUlYwfAs1mScA5z
QRfrmX093toYFp0aSHMSiktq9yY1spTKzsC4QjzY7lqKOAiH+ZoO3AYoH0ZqoiXX6jqb3J5k45Zz
P6/AakV+D/gCMRGRbWwTfBh9+e8SsWvjhedPbPhjjFwufyKH2bXQlFEfLXT4ZvGzJC9dsRfZ9BR3
80ayL538tUFoI+1/1MF8lLBp0q3JajXBtXVkzi25pojNmECsObRSMYEfVUTdltNmYmenGYF3yyLX
5DWTV1RryS4795L0j3NaCbweB5r1B1OF7C+4qmrgDdMgshTxs2mzuSakEW0iXaAog0tMZyafgWLL
7oksBVz4FBeUbGV039MgNoTfym7IhBkwKtyzdu+HDQw0OOMmnAn1U+B0UenKbxd2hyAaQcvj7yXG
upllq60+yXPTF/WWjVsiMI6xSB9lIy8/nLzaJUlYXvq8LAPUaem4LzG4ZXYR8KYAs0+BYNc5ylg2
XJ6AXheXxEXgT5BKC1xPM9mZ9SCdzluLl0tdO2fARKaXLfnFkpQohfqlb2Pu1wvE0mRUUYUaq9/Y
SKTDQGWuY+dPFLk7yyau5TRQx1BXdfzlEZxhS91ZyAMm3pLITPfs+Rc+ZTUyDpMpNAzXHo6Mm5wr
HmHh4l8/lXvUrlKPhfSTT2gPO0MnA5ajJtkI3alApHfGhOSow4p18SeXhgTYgPugNjgmB++GlGq3
Klc3zxEJbpJ1uIV+/Y+k81huXEmi6BchAt5sSXgaeUNtEDJNeMIb4uvn1JvFTPdrSRQJFKoyb15T
lxORPfw89ReHy6J3TGH+4XNcgeIqGCyVBeop4KeBk4n5C634hNx3axaqW3ih3S8GIucSZzqbHFoN
fL6inVoWFQQ/ie1UeZzhN8gOBEzLzn0NyFQqOFDYip29roiwR87B8aus1jgdLxk9mdMue7F7z90/
wVcHtRJnRd5ReVd9HpoFDwW2gy+pREqM4lcJwGEmGJTlVeiDcu2G8wHpJqcSsjzuIRS4hKRl12Es
AMHZOhGoirMtl45OcxIlgtSXjI7fQfoofkSNq2nhjKIEoxfdCmUYIyzvthgQwvCo3pn4j9+cWfjg
S1JzcozyObVJMiNO0hBCB1E9cCi4YigwUa7ZfCDGJ4lMel0JxZZCLZOaSIYqL+qXeh5CnkOGP2x4
Veo6Xpn+mTNwj9w+kcyuo9LrUzyHFYJOKT0hSCy3FYe0r6ZRAPjwCz7pSuHq00XQzcUpANUqa0MT
X6SGrk+8axvoMMNbYMDPJmMXZr1w1j5n7c01Zgy2MG5FWcAiFAiNgy2WIo5e/lcQCZYXBnePuLvx
9lHfvminEDJwdJ1N0FQxY1+2i5jHK+x+0+a4+gipa6EhwBJV1mBNuJIG+WpM4ArD/aaLbaDVG5jP
Qzeeku2BI0dEB2orQVQoJQaTBvKeoOnNQnVC0oTFgS6tkUq1I2cdHOgmYKANBG612wFHyaexrjFP
WOCXWMlHI2tfQ+JcLWts3eYzZ5unEhBtkcFGuX32iElR9mNqH6aJBBDDVV1sye9L0Ob50Dd0WJBp
6uf10FFpCVaAA8ytjNa7xIc1wP4c1Gq7XtLjEi2sni0/G74zFWNwoMxpr2j4Szk/qUJw09y5ayq/
CCWXuO6QGIvsOmeElhKNWiiDqzTULiAYmYICHzU5hngVHKv18UYTxXnosuO8/Ddfcor/Ooa0oLEt
8KunnAY4gpIidr1pSgJbczDAtVDFoL/oPYFiNg1DX8408Xchzett7j2GlNgO6AXAlfOXvUxL5WYW
7kDDD3LWJy7UlsqeeG0rZ4JLsFYKqqgmJ54OG8ixX7E7ME9ChwgQLIMLbN0P2xzER45fp0QE0kM1
skBZ3pd2PP5/26gH3D+KCb0O2n7MFwzcs29vGwvJgkEnqjqOOUcjYGENxYDDocpcMt3d4IAw2rRv
uruMo2tIm78SyWMxmJJx4G352pIAS8y/ePVB58DPmHTOChXunTp2a9FM2nQPX8toh4ibM7Bmh2AL
EbFcjGncN4mbwRkVd15AwwlW2VqHnRSHpRjU2iqOSxidzqq6z7Nzjy7V4ujP6aWYvy+E5PYjzhCc
TFAy4pvq458LtXiK9clG+lEcrP5FJyJbZQhZ6Vkgiq+UL03onsVMSBhwSHTiMBphHzlYLt5d8KXd
bPxMAyZG8gQiZasR4zZxqqeacwCRHDLrgKHG0o37kTxKgcOJGRM9E61XAXSxSHmMxEgrJQ9VLo30
fwuC010UkQI8EsaR9jTFmRrcDPatYXxa1NkbFPptbYyFpb2Y/YECLgtk9q6NmNGs+v+P9RXijKRf
OVtUpNAGdjopuj0ROIZQsQbbzBdrt9kJ+ShsAYN20BXnUzTLk/HDtm4O3BUqEGoSpDTv5Pp2gtfk
r4gvEyQj+ZVov6WCQDa84XC2rR9MZ+QNuJ2XvVksGXLz/HuSeQvXfbAsAuDATP5SIkvnbNczzbgt
nyqZLkb3kNUmiijsCWjhSwMQZKtCgJyOj6OASWhQhOt1/TK7xrV/6ird3xg/bxYhjICgTfO2aCZd
Rqt8WUjmthVt3EJpxCLXfH1SOEnwrWFHWyAp50sd66nu0QXcx0fR3Y818Jcd5pBg7NYCVYdD0Q1+
JudnZlI2i54GcdEWVydgYfBh6MjNt10gMcalfmB/5GGAXHe7kR3YrAg79yN9P55Y+ywxD/QI3mp/
reV0UDTUojgR4EOMGRr88KsB1b7MoJJp2EF0PwaFAtzDTFNd8SFNeI+dxGNE035nPseGJwHUNNu8
G3BTIH9418zVIRvsaAIcJO7oRi7fza5fIb3eJiVckITfGPc5A4FLrjHAjE6CGiYM7rloKojPYAWN
+E1YzXrIDGguw5vFOZ7cY57CldFlCh+WG9HIypHqEtvKpqiAWxnNMh4SwK2K/IDxOJziTjJdDXhC
ZUrQFC/Er2E4vv53TrAbbjTYKZLUjAUhm9hm3M9lcY+gp/q1RRoy2xU7Ucv0ZXDkx2rDUFGHHW9A
DRmDFsVg5edpBQ2UlhtGAXYazOwsniXsTIGAGD9LwD49+AukxPn+3Ar5q02JxTlvSapravNxq6Do
GXhbopqb4MbaRCemibGfZstvGd3MaNFWZ3oYGPHlsuSt5H6ODJ4sRX2dlYtAEKa28E2mIpOjoBL6
EicGy5z9EjHtU1JrLqvojUduKj+k9hO0YjCh/nbt36A92dQ0UkGOl9VTj3ByolOkXockJZp6ZFii
6BDLtGP/516LM40/MMhnInfQMA5LZ+QdqNu4JFl6c/Myut1RAIEk9a3BilOgnQnPEQPj2qalpCZ5
xESUYDL7oqkoYEdbnA0b5IYGm+hk7gLF6fF+4dePhOvYN9+u728201jWaQ3e5hAAwelb6+R3f1va
Q4HzCGrNSsYFzc+tX6lBHOM8pvBe/wvd4d0LyNJmCP/fWJR7I/ZYltC0IA/ZkEbcHyVDCZX0mFDC
izKsL78chF/Yry8fq74hSYTiPDlRRhfZnBdY5fj9b5iEGOB0Ax77CQa4ldUeRueCf0E4tCWtewa+
0W3qRyOgOUU+pxU+A+aN9feVaKHTng2Q7ALA1x4x+aGVkhdsklQX31lsj8pYyP64cULqy7l5TzAy
ypGhau9iX2L+7WcS6L8oxGkb2g/+1q//ygkbSQdnZGM8rxAtDNlGpzM/SdOfsWKYpMBdEZE18KIK
/UODPaLf/uTMM7C0pSYwsQ/SSZhvr0CZY9tEJfhXTmRFg09zlXxtzE5KktstvBAlpNJC+ElW42lo
o9wxDw3TcwGvVIgxheUOdurezJCFpSihGmlJ5xFRm4lCk5JcFEUNpC5etNlfFq+fz2uXHHSQgn6m
4hR+13CPixdRdfdKtvvvUS7D0XmDY+FnTPoLS4CA1Pi+AiHrvzK3HA5KxzYCTl/TVarD+NBn2wOD
W5MChypEhntcEzLQMSOLJUXDQIQRjXU7tXDS75vFPlMDuMUUG0xdxSyIKcmMB0qB2Z6hecKITgAS
UDjOMvQE7MI2mhGpRqqqprHwxOW54cmHq5xx9EoyomMzhrXFv3P4NmnzoqgDJ/cYgCDSjep8mlz7
FqMaNm2nhKamfE/0QlDcYU00dHP1f/OgBS56RzgSQ2xWseqsnm6SpZZ7OT1Ardxf6jIlTfodZsC8
kumC9Dp/KsQdzQ7ibiiAuiPk+mSCGlgfRYXL8HOWJjIR3kfwabHUBocG+rEQey7Nndz8S59hugvH
FjLCH+g51xQHhjlQeHrm/EhT7/Vgr+OCvxrSbVSr5tuKayEgXVW9LRt2QKRyj3c/4YCwecDkgx6o
OL3iokQttzCheYKw6BHUucPTrbkavC1RvixMIER0gYCik2L7qEmhZatRlf9Elp1le/ntmBDdfNPm
KOu7WFYojQuOUsdvllW0VAYgLj04ZTzFq6i1xcXobrgW9HYoXjuFe6a0H6ISlrXeEwMPiQowgKAr
bM81WsAsq7wRLez6nI7ohHFw+u/cNt5KnkIRl9P/sCXaih4JN+wV6IBr1BejD/8fOK3QzgsM2W02
fAHur2yFkyfRXomihO/EQj85WOnDkP6UMhgeom/jtW/EWyl+dAvHGKquYTZQnfG2tjehhRdDIvBv
c1QCLGNAesR4SJTqmkGCSdpCa/nRUedzPBwER0QcoGVnHLArm7AxFovTBOmYgmkL2E6EQYfGeObO
mK8AubXfjf7dACUUDfQk/00OFKoioThi8Na8cjo4vCgLPWv+mdov3le1/NOv+g7YSzwO4hgWY4dh
20IaWFjonKPJKLFip4MABFg9N2aHYpNfNSNUBLGGww7vGmF0psvzOWkYiIHKKtDPs+RbPP0pwJQg
r1PZ3Zm+5Nrdr2VQQovpVF1/Np1xFEhwWiZ4Y64hE/9psY93eqUd5otG8ZA0TwRFNauJ22wXVfnz
3DdHuKzuRtM7GVIg1ezHsCDAWjlIuxkLHTaMe5nHWNygNdTZzZOdQ889yVo0o04Vg4jBoCVoGzpr
Mrah/KQTY6d5j/8fqAtXfJvhtKbY5lCYyoDa6JhdptMg/68Js+obzi0sztWu95aMCTSk4oIxpMGn
VaxJkA6zNA0wyxFIU8lxyRtE4STwh3VCBVAfdAN6i85EFbhZUa1Hc7PCtfG37lPGWJgRBOKCGle6
mkueQ5NxsESQtAXZTwV2Cd8EMY0YyDjIs7WVORrJ9nH+afpkYiAx9ITUx7uhm3hpjmVETsMjuqV5
xwaEG+2P9MrojvQxxj7Yf0kv6OZe7U8H6Vmo+0/Ffjiwe1cnGFpv+s/8Vh/Wh/FivXTOmZpftvfF
pTe8+rtIThvibB95lYMFwP6BzHOijjIoxXCOcMAxD1MZ46wFfqzFTD00nOZJRmoOwxbC3Nwq7O44
DBFN7gwkYKwcdDa7bSSo7iC/y6g2IP+/kzQ0NA9YYq3f1ZmifHxQ7r9cGwgIVRtWkLNDuI71FwM5
6gbHwWAcNBQRKfkmse5BP2CeL2eR9YOC+7U7TU9KOB42uHuhWj4qVFDcCwj8emgzA9JfuvbY3X42
lY7jUeMhBZGDnfuiUWs36+mWoiU4s2jpPjKMB529uj2N2ZE3tEwPFcXsO2ifyHDbPc8HLSBxjT1z
DwEDTxSCouoT9GIwA59/qZe9RiHNrrnvigAdVItPReXT2N4JNdglLYnwsVS6+eoriMxlf9EwIsHh
yINwZ/av1t1rJkLqD9bb3aBq8NqfHH1hYcENQU2o+DBzbpioEuyGW2bhGi4gNm0+DDzz0t2iJtS/
aLdStJUY2ODQ+m7L4QD8Me/Iwz1VycGQMWY5dwk5DXginH0N4gdTn+K1mxfX0h9sHfSW0A+XPNTm
bdx+9XvcsI300CRzHi/jQX/LXiT6L+G7s6dcvad7+EsFsdLe+icr9svwQTBkgx+ZqxMbFBPV8455
w3Dz8MJh8M2ADD1zR9Ycky+3egA4uhQJHBT8g+fqC3dlrGrUb96O2UemQnApGAW6oolhBwOLcmX4
3fs28NVO0aJmPnGTxd+pz/6gBdGi30Fo38FzmpMdIXku0XbuuqOCR/Z+ChgapYH1NaFezaAl2W6a
ebaffBD01/gc6E04PmGcyoMnLCWh5oRKjMuDVgZV93c7d6AAgy9ZrrKF9cRd+c5r9OQBZNSeYS2M
YuuQbh8qswbaqoyXV84wIw01wLFpSb5N+870kkyECrTuo5np9n8blPhlRAkFO4OWDZhSQafvYkwz
HXnRhSSWc7Ie7OREw08G7BDi1lI77KKHO8ooZWRJG79m6vaQ6SfIstOxeh7+UNESYYBGB3cTRHZ7
mYf1rBDPQEm5v/1k7OJRW4d3ng83/aSPpeoKhlB7nQ7ba30mAfBP090irvDNBxbGVbEhcvOUS3Eh
eUUZMuSbgvmxFBIX9R6gWZlqn8rZ/OwwY4ejNqqXigO33pdsVjsF8n3M5GfkDTAd5Zpu9CexWbxl
1+qKIZRzXYMinqC/7PIXAytVBsjezYRYiQUCBgIR095tOGKXRzg2U6zz7f1OkJXvnPdwOiUcMsmN
CpZX6mhOBRmwr8EL2pc3jtBjo+wodvaOHC7bB3Ktxr+dGAWSEgG6vf1bYRhzr6PlWXPh2beukvKN
bAjUB8K1wWxgVOIzO9UXm7wJm2yPlkFK10wA9yvir7NgIUhGfpBTW4Dx/fv8k9FBm4L6c3sWDSGN
vAAuUiQG+DPIICr8keMzqrGCBSSm6P+W5Hy/EdZgYpYPtl3yAowgGgaEPXiL1D/bTry2KVZljcfc
AscKD3UmQs3HFC7V3ZYiWC0/mL0E2Mq18odAjobJOYmCG/VgWwqm00q2gmgO9en+kJJnsC5RV+Eq
htWtXIVSjjVAigbQQmU+SMKKRlTaAksWpQixBHjxoXmnehKmoe34vEKKq7rHvHhuSz0AexNV7N3q
nrBiiLR6gd2+Ql6htVKATwzAcQ3b6XQeHkjf9cSLiRI95bgEldNFa3g7ySb8o2zG7DS41bhMloGs
fBRVLCZj6pr5opsUhfJYY3Zefopv418Qu3rAhQ5TippDQFipy7JxNpm1OXK0UuGPqMTgmTV0TXOn
hqIKq/Lbl/g03CZ9/hnu1SveCsnJDNrMuzlvSH1x6S84Ax9AgriO/J6kxej2PXvsqAyBGTkW5RAU
qGOxRq+0FdWMefeuPBCMnPotPCLPYZ9td5Bx8RupmM9RhbdPtuKyprX+eOufN5xfUC7trNh5ww8d
AHckIdJXDnmQn6jf4SKuwvJ2v8W2w3fZP0PUvxfnIVKowRdCePvpW7PPWL9OFtQYr0po3F9q2o8S
P6t/dyEtSt+s4Xsd38z0TXcTGOXmcSHUFHdqeid6Sk7dE7GC0f2X8YfxjvfrOMMPiaSgRI9fHmFo
YEFnKDB3WLGED/krVMt6O68WI9KPHo4gONshJ2oKfHM3H8oiMDzQnbNJl19GBM7leAgSCfDCpIaQ
mSzkISwvjA9v18EM+8TDL7Vi5b4Ki5nNzemMC67QHveUMVwwzwjymORecehucU0BD0Cn4sLkjuPz
UhxxsF8JzYSnZfiqQUpKkD5qOBbg9wXKCpPrnIXdkSmLg7yY4KLehOETJnCX9GCDInTAVuRRA2i8
QtCyo4ZoPprE3ueqYhZVmAce9OWNwsoEPromD0rvw2Hmg6AUU+uvrnsAp7ewa76z9aAOe1ouLFgS
MkqiBlFaUCW7bFrY5b+XF5hpZFemEbo9c0fyWh4xWTGXw00luJ70XOkbC37s+BjDqK94torl3oTI
hz5gkYLTEmOBrkr278VzM8Xq5rcEhQGFIMSDGHXfJzkGYDCOx72j/paFHt4xb8NuU+fOSza6MAz5
jDMkfKxACD4vj7XzNFfh1r4jvEH9cBuBuslLm6enjMQRuY/AMaleabv5lFAUKvSQcJSDMV19W+RO
3Y0DunxrlghVuhZZ7zL1YMtzqD8cLG2oB5jYDoiObQlVlZjmM86jR6Wvw67WvsetxpbPISFj+J9Q
Bm9PSjm6gqdDe7f2N2x48Nyg4Sjgaxgh4eF/Mm0BVgH7tZ/fBYptL3h0mW+mwQEy43lK2VW+Q+/G
tjIuqCtNuKFwTHS8ByxzOuDbgI7cXzAz6sbPcrkFQjTR8DuEisE28aLJ8Y47L1pG8CwhCchn5qQ9
mvUKH0E7OFrFMisivcck+VEu4EeBxQ6oVi0wBBuadvYsqAD37LaH35+z091Bc9JFiQr9ZSEvECgG
+gEUI+x4FswyGJM3AuejsgHonWyAoe+aIAhTSCCER3lybCnj2j53E/ZOQXABZ5SwdraLowNIJtw2
yxXr1Fr9A317nxnpDPI/HU+NjUkGVPO3xRo/5PvwhJViMt6+kjsAcyGhdWfgMMYOL2DUeiRZ1bcg
CFR4QQjiEAhGcV8xbpciBuiRUGDRrAlODi9v1MqzTvvQ9zw1SjOeGieJkXmb9nPVFi8lJIhUtshC
5GipZ6zThVZixWeVGehzV9+CpYbvrDJ2Vceg0hp3S+9Q3lScaa2joMbrVn4gS9ut2VQ2JER5Sasl
6z43u9qUqCxLqpKHDhgYctWw1O+G0ZxSVfmVbl2Y6oNvYchEBGkobNmTrmGMDpczJ/wSaxEj7UMN
707BVdfRYnC4ls23SuFKIJ2cWz75s/+RTsQUdHGEIMDi/Svgd1+a6a5Ffe5MOoxagUtSh8Ak77ec
uNByYMuaOuicCpwkPRirz1vuxFqLehnhjtzMZ01INnnixDxZKjrUi74Ac3Evrc1r046vhdEe7mz6
fJoGWwwNugQEcbwGJotpyl+SBQsygIahD2Qc07YOGUJLfBwxwWzqwhfIJLZ6FtDTQfow31fgGDXQ
IP2RoviCtP8Rr7rmbcCgeqezcf9XjcTVi0ZiKDFdnvRRGqTvAapdK1RdS6SRNHgT/dOJDkhvfX6E
nLnpYRwO94taQDHy2PHwI2GE6IvPjyfGQm6BO1GT4ziDRKz1CaDSGc2gxGRUzLtY6NPVfVd5A0LW
wICYetnIHPdxPmemO+NZfsCtiJpLHmJReaH2QjkYwnCXpDgPR9m1se2A3gqW9YXGm6z79Ik0+Ft1
6krvTlL8b3VZj077wI5A5b92sa4dipEnJVTq01L9arAFfLM9jrdPZjmUx8O6X1/upjjAW2wMoeGQ
67Cr1JCuT0VqVB6sM/VDnYQrt4sch2iBYGjN35lESB+R8ca6uGpN4z9QpDQMq28eXjgMkR7m7rjV
zDIfge53pvJC8P0+Fy5X2bg3e+iEuEy23We+PVvYwiqTD0EK/ktTYfcDQ3u4MXXF0kXFg4JwZJCH
/Sxlu9Y5TSwLw2IXBOcjwDZyEBo+Co64jtG3Jb2O2A5KlEa62BPw7uuJSVt+s+5JQT+n1n9Nw9JZ
XxSaIqEZ8Udc9MFwaTnd3gp0TKDD8h72ssvobHvN6O8Rtr4CvGv4KXlEbzFbqeq3aXnW972Dk5WZ
+gAFBn1DKDHTtB5QhPbzJ7shnlZsX/IaUGfTFVMUbA89wvYhquWTAM7GH0hKQ/ViNo84I4I417hn
31BEZmgxfJVZLIfS92pQiOnlS37GKSkPyxhysiguqIo9tgRyK2xy5XEzNHfzo/lNi5/jxvfA5L4+
92jany3PflRCPl16DyOqIK4O69LRom3+B2k0LYLsB8rh1By38cNYHu0GhfVf+2B8QCw63HwttD7Y
xELFJaw3VL/Lg+5NszuSbO5QIu9mtt03MsgjeI/xFC5xGyUBdgnJ4xDaJ51zkuLETcMVwkbmSn79
U0UwD4iYOloadpuefSLcpU6fsiE0E48YajDfzFs1Rkw7m7BPoHAkLNgkZLsl1rQ9SkouLZ+e1iPE
5feovZJvjn+zD+Oc7KlYdvZ9gWYCUtm++DN0inhSoV1C4sFYTjjJsEXImO3slxHu1s50XojLhBTI
BcYCiBmEcOQs3vgSoFBD3t4fwmiXrClKXyU9L+lnb/3yyTGIk7vvqT4XGX7H02eK4nW3KCebxjPB
GCMotF31J9wtViiAQD/Mf3+yj/tFgtx9BXDpw9sWLkftRKRR7njLG8FUCVRWrCx3phVMiq93Lo8g
3l+YmZFpwyC729WclUh9tCMhqpl+XFXxydjJ+eX9pQMSpeCJLa7PzUtOKROhXSXF/C09AZBXuHhQ
bD9yCYE++dAbMsCDUXiYo9+avSFhtMtXwhwnMC0aliP/v4nmamf8MxHNhkn6WCE1+Vd9FgxrMOqI
WQCOHaQqel2MjwOaEf27QpFArBagZVQ5EX4mahWQ34aAGRs4ZO2ozjIvCUxE0NiOCeMl5OCXcmVg
eSFNUL0J3nwJ3oWmmlI8zFHJRGY8cGdB8P5kPDGxlQZOyvf4yWGdfFCpMeENQUFd3xYHcn6QaZ6O
LxWFyp5r3d2Du+0lXEjnlHzOAcZ9uLEAUUmMLKBw7RKWF+heDKbFDkXZ20SqD7jS7W4/SQh0VRNV
tkNKGJeQyekZsNPCJ0w4RlI622Di+PPwHtwsEX0MPCUkJQ4GWFDRbhwPe4LHY1mOuE3rEXolrHud
9c9QJXZ8OKe/69UKtCemm4haAUlqYYaS/fVRhitQMIfM7+PqWDXiptHlyvGU+R3k7gv38X6L5ADJ
Uh86v1JoMok8Sb84JGD3hNVmwK9McuJzvDzGDr4gEBUwvBFn2woOCmYJJLKQNRJxcQGlYs15YB/K
EXzDt8HsFZBhJzajqx4TcwaFQUpdKcQpiAKD/2bpgcU0NKt7Hiq0ECSB3Y7ZH+uB/rs9Mv/ILgCN
dGx8qPHIwpwIVLLcG96nCGx3i3ZhFYPUg27p14n2g55Go3dwO2bjuw2T+5QigKr+Z0o/m/5dUYEs
efjIPH2Dolk4AZcLAzrNV5g8OdQqOwrVO8QK2tmQMpOgUBpHYtRjzhHbOd+kE9hrO7i3C28xBUi/
Uviw52wZukh2JTwZH8Y/A15l7bNG0/bAW0A4KjMBCoCDm+Yg7E7GI1vVNB45UBbSH4mG/eZ1JcOD
QAavXo7rDdrEoen+7O2rl2JWfT9GSJxyDCZh939rXBHQokjl3rYsJdY8QpQLz8ha+8v32J+qY2b/
NNi8Qd2pXqCRsAQkXzy/PF0oxi+axOKmJAXJebLbMwTx9Cx2sMxTr/f2ne9kR73HOrZv3d6MuWmw
YKZv+ZtloX6zuoq/FHIgIOtXydrx4IXc/tKVanOPsT+wkQJVBgvHhcdrjG/HAuZrfbVowu5Wi0b4
ZD613dOCdmz0bo/ciLY/8ZnT7KSqcfaaGtwEGU/ik9r/4bw2f4Lf3hCk6Nhw7Prp0xii1fnRp5+y
gyLoABGD1IbWhkfLq5b7tnqQzh0kUbqmo818ytOYzICufmHsmV0pWeiiC4vmtlZ9Zh7ODb5jOPkq
y5ToiddbdlEA4wKFpIg9jKlSP0KN+YWYIX33CWOvCB7McfIxz0kesufhtcEdJoapzK5zanEKbYi8
DOlZfkB1KakexkP1Yb4O2Fs/3w5EdYBjE59I04bJvUn0BufVFkHB+p0PzzUoy64OaRAZ8JyAPKF0
QHzRbwzqqNpCFG7d8tLYwQ3qu1cUETIFSAewVrysjO0ugo6NwCw9oeVbIVxfGjjlDPzmbyRUme6n
/+QyQNFO3g/rOloUJED7+oa1DORhDCetvfbkoEJj6suT1p0MtrHyaPBMoM2e8C0MTeyW0Fe8YFtM
eaV7culnV1JrUI5NEvMln3oZKg3wHZoVb43JcIi7wgUu6E5lMN8ZldAY72GZuGyJ3+yb25Wmk4Km
P2ixcJcI2SLHxE3C8RsYFFNFLZbe1cEDLcoVHNN3pi9f4MZgl1F3RwnGGhJ7B4RrX9Qel7kMEuia
ITlU7NnJb/Ob/kkBI4pyewTJ5mOusSM2Y1i6uNrwR4aJlHkYqPEGDwIunwyBO8GZvDFimBEYd3uG
hj+pePfJFPYF4X8ei6PgGLWIhotXol1RlO6VL7j+FPUNGvO9egEO4kt31QWXkJ5kcVgoz6LGh5Xj
Zh95VEbYO76raXDnlMDu91f35ys2N5HmqcgAb+5GDT8f879uioG1WnmfXtpYp8/j8EK+zFAjfz7e
P8Fa8wsvM1cfMrMukqu+arj4MSOzNm5PHTydhekSl6M85oHdg+Wea8ZHoKuvCX6KbGeUhSdSTCB1
NUVEwC8nCj27gzpmDMbL7Jt3GrQAJpB8nWiuGBX9tL9tzF7ShGws7B/8tPTX/utCCia+bgakDbAj
nBTM9nflT1Xgvgv10FVYr1Qsca5EHOI2/Qw/DmjECqzw4tsLkTSJlZtL2YAzL2ypd62KzZBqo/in
Qjgv9kUM9diO0z/jn/bGt0H0xkETNvBHdeWGX4h803UXg4FoedUPmHyYvhRVsWC1MELkGHfeTT/9
U1/77w5hKMrS8A3Hkki7dA8sOo4PD8jmgAWctbcCxgVcVdY9l0yTo545X5xgcPWVB6QPvvPAziGL
euA3yK/yK4BgHs1fDMDpYT42+srHCpIE4TVBctUepQi4oz05kYLkGxJzyLXCEQzom1Vqz4HHDYHW
t33nnym0dRoceA7hPTAu8/cWZx91lP7p2OXs5/i/zcJM41T0kbvB9G/DKctdjpR/yV+BWUBQ8hYC
CBAYAnrS7aXInpjmoyVUAlU9Nq8gBujQ8n9McDKG13tgNQH/AHa4Ii/gBfqIZPhO0JVHvG5IWO0Z
WUX1cRVtRQAdhVnPZQ63YL0O0RzQqUTqZSYCgrKUp7djgcOWS0JUu80vy1bwVMP2H3MA9ZAjzKcV
lnEb2AvIDdkV3RblrBIrV4A/XD+3u6dc2akXH/ywcwCJ2CZ4zNT1sF2bykeTtlD1Ly8MiecyhHiE
WAbvTx5gDMWV1tOXUDlwdfJ/ONkbhzSWLyXG4gTXEhQYb+y1pGK67DlrmAczVH5hL5zHYyglEJEh
j2K3dJzxhQv77xIDdo7FSTzypiqq3uSXjYPx1NQ84LKlOyS0IhT5HBl6/ZvRo4a3eKWuADzBrHqH
qw3PMcUBhevqTkeuSfLr5BFZ9GW0Zv8BuFJzbb9hcmue807UokEg7r6nvhui5bL1uwnC191nT8gj
AOftOn9DXWIYmZGsy8bBlGOLwYEZeGIMQmQR4290c8DmKJVWuB2YzPGosOFgmc1AEuCOnQ66Tawm
ro38HLaw5WmYZ6cepVR9zi6OEAoHFM3GC1ndDH+Yqk8JTm8sZop1tof0p/uxT1QjWAEi6nR2xsOd
89Sj6JCxXb7m18+SKsIbT7pvhvJhCQknUKE3eD11Ha9p4Ba3w7DoVflcLyt8jC8av6lnRe4Acec3
fs1URpSAKSNhmRBpF8DVvuH+gAcdliMmkIK72j/OL1sWrUz+nb/zSK3qlcJmdTskCDHeDExrnnFj
+eV4PLHZ9TDFABJ93ia/YOGJoReki0JAQyY57UMF/37bVZfsT/Q/fyaI/GvFerjyWxwWAcVCCNcr
Nt7XL4aSGFQx8jh03GcUAf858uZ/nOwLH/W6ckc4da4k2xgDV8GefCZZDYypeMMyo/XH8nDDhKuj
fd33/kqQXE29rJjRhAs36zlkuOkuGQZccKP2QqzMEpAC+bU8Vh/SexpBYnTgZABu7KbXiZHQeFhY
1UhSEL+l+3Rwbb9H9x6obEM4ef+xDHAPQLwByzi2gvxiXKlIjKsAPrGddteQ4y8kqIvKlX49tmgF
BEE/djxoLUSPc0+FsHDHcUp8LAjVe31Zy2j7xoXYklBhR4wNNFQ47UN+6SHqxwaCb7QPv2/MUrp6
f55vAef+8Hu/1Ef7F1vYwfAc0pTgBF808GtySFATUD3kwTB6KMlFqYCKGo2CS1kRrfE9eZtTv1Me
5dfbiTixjNOCkadYxx5Y6XmNR+Y453mnwS03VRfeyx0V64OjBRAY2Dibt5W8eA9KO+bb/81WmO7s
cKfTJJq215Neuu0hI0B2c+/VR/5sPqlEbDK1oPRnQDvsYelLq2jmRni5l+6T1x/8qTgGz+VJfzRx
pmIExvJUghL+y12g9vqv3ketGkzov3HJxp/wFQOvL+qREYTg9QzzoaAdfWCLusmhOKWxH6NSw0xZ
fkROW80+eBYXirkoA4399kyIQJthT7Wzzs43r9OzK7lK7DxZAB2Sh0oZEjQDts/7K0zdJoJpB8/e
pqCjL48ZHi/kz5M1u+xrFwYlp/Uk/CG9ZPxk91/xgkHkwFhwT4U8U5RCrRPDO9JHylzMkbAhMxbC
HTFI2OufQyrqZmff3qHx728oG7jwzKgZm4r6if3SgtJz1d6pcLAZ92xUglHmbf86DA5aD/mOScSj
JOxKyQLpeXeTl0wfG5R3Y/kn28wLAGptvXElRsDK/U3+MUgrmYikOynlv6SFfPuv0C7Uuw78ZsmD
H5DVOma0LRYhnHcP8v3AfFthxPp4+66p5HH2PsHhjnHtZul/M+TyGl/xuFjOExLX43KsXwcXHH0n
eYlLit5+8bto8lsvB1PZNRyO9RGr+WovfxqB+lAemSZGCEkhDSo/20fqRbuPmc+KX9IDT372lLu4
mrqjJ17z/Nb/j6bzWo4cOaLoFyEC3ry2991ser4gSA4J7z2+XicpKRTa1Y5muN0wVVmZ9567eGWD
5D/32zuykpW/oP2zNBaUtfz9F2/Mwua3wfHhF7tdd1TQZiiM8uK7ucE1sc0287raQ23ejutmrxyy
G8qM/XTiCLnYKmck/Fd/c6OWW2W7YHF7tXnxd9Agl9OG8mSLnHtN1YKUh+bH8vtdW7o7lrrNKV3c
2sXfRwoP4w8AAvc48IqLPvNliBYeDuU3dEpLe/H53OzLl+/b6yVfHvw1InH+i8n1yKmbR6heMs+4
Rm/FP+QXNGnHT42z2+B+m6dpbzy7X+oXrGRnWHTzfcSYGy1QyeZb43tY48v4dd60TbemxOIOUDNy
mPORcZ8eTBKBvf3zEszFO8mVS27d8/vIUjiutWW397ZUett3vKrTBovtisiUIxQhvFCE08ZXUKlL
e4kWffE0Lr6/X7UlhS0jSLhhW3QRu+mVKUtOL+s87cCSoJFYHh7yJevTQl18svVQGTH/vEwrd3E5
Le55RO7hirlXsGbk/T1dwKGsyYZZjMt3nqazu+PovM6J20JluMCRx1/ZplnOGO5bGnN+4r8Ar+1b
UCwGMWkLPHEY2OGcdkd77Z00Y2XB5MLwsBho9q45vdmP2oCXlASjDXdD5QhyoE24nBbk0QDOhm/g
hafkSIpL3VBAYKReMjKb0Uwxsfy0ruWb8ejtyhVKtWXxWD9TDpAeRngTAvPwKflgsAOFcA0T+Wjt
7bV+Vnb4deFNUK792M/T3X6uiYog9qKHB3EcV/2pP3F02DAx3YR70hGOygb5CIK97S/mFX/xxUiA
rQntIBkGS0IiHwc0lMXlN9g4P1ifGUgVv/o9IHqN8sD2LhB1F/wUOC7Dwnp3X9tzRZMM0TQFIF/5
g2GC9y9xVvqWGIXv6REMafAbU8eeSF9nmc4p3xFs6Yu3EIcstcbZ/yZpZFj+q/XH3/43Y7T8qDdH
OIh3DSM4B/hF/juhbSCdhKUKu/7GytacuSsF8+ICQH/Svzk/abPh8GA2eybN+obgPopWqWK55+uo
f+UgWtEKuyfuOlGlG0FTIa+2xQ90z/YVdTm9M0jSb9Sx1qHDLrAW6B+DGwJZN4hhXGK6UGDRsVyU
C9Q4y/J3wmJuCrzKSHZVvcL9m/5Gp5DqiCMD5RUd92btnXtotA0/a80gnXwAfMFMXjndKg+uuw3b
U6m89vWm6x+j/D2+UMNDNklYGs40Q27Wuf1laWSvinhw6yUtyhapAW3k8Ul3Vu4LeRtncTeU8lkE
6M8WATL5OWwuqswMNgTEkKaD0dx20keEpmtRIzqvRDtkl+BYbAeWrmY6RlfG2pt+G20k3poKlTEU
Aih2DUjUwZruNZ+JLihdEo8wFC79jmnAmn/iv+URug0kxBuisvIrP9p7BvcYjvinY3m0/2kX7aI/
qf+Ks3Kxb+5evX178z2SNZLT06m56vnCeiZk6VYk6TenPOvDoLtdXKUD8C94K5MVVkDqnCTAxQaD
Zo3jyXugB1QgoYGSsbe8Vbfxr7y/NgSWLdMsdlHOAxk2jGwFEIWJ1p2UQEJB6PPZm+E7AdxDcwPB
HUdwifsg0ZPy6ZOLZfj0BA/xJeT/9PQHLA+SgEa1hyEJxw+xPDOuNhIrvEX62dDRQQVn0BBGRL3A
yb6O8e+yejAqXpA73dF3AFZl0pnY4pymVCPLLzcOcPErb49iDwlTeEnyDbuiR1Brt9XdZ5Qbhblm
5DrRX4HMqfEdlgzFjA756NpkdWABTtaR9+B6H0Z9cZWv5h+bf1xsEWab3tYEr6/D0X3sCU71Pl0S
NvcDfQ2GlYC93rD909bDfWpt1oO9Rn9HLswpoOTlTELdtAjtxTff2IJrC1wZn9+KfcLlVXzJX5xD
f59Opn2YjnR0eW/AKvVE9K04lCH5ZSjN/IKmUfDQ3fhM0xMSaZXI5pXTXssS0TsNCEDpzZ2Kkh4f
w0kpyoaVaFxwZYru9djHHDIgnbmPOqE2SGmanNGgxgHUM2AARzx1gzfdIn8gF1XbeF6yw5rtYTcS
uyj+5kMH2UccPUJ46pJ0VWIz1npjkztvVhg8Kx4ZFIwZPD/Ye2MqSoaBylEnL7WwO+iNEym4eGgH
i6Q0nyEsOw6aBrx01N2UdGPyJ9Y3mT6GWLzIBKDcJ0833hhFAwQYtk0F8AGJfDucpu59ts8aNzru
TiIMs7NukTD5BgSAlxqZNkUMIk1XzZc6vfuqoXtobhP0+jrKxRLpuMXUGGaKnxJZSsVY7wVWF/GL
RjBjA1pVZbjPTX3zoinsor63AakWob71iPhooH00UUanEe9xu8tiDEaU3F6trpsheS7Kb8HYpJXx
GGqkcCGdgVYSTiHEYAR4ON6NeC8AUdCLe10zjl1MI5CsXH8vVl6FjlE807mjYKPEUtKDuBmMcU/A
geWJsfdkeYzbbUkAbuLfihJUYLlVzPOsf2ImE3utO5WPRsTeaiEEdY4ifyWQEfgmBFrl4o6kCrMY
pIBwp2cC9KbytddfZtLQceCEoBVGkJumcmxYGn265HzzBuOVFX+BS9sMJU82ChYleek4fAzFN5cS
Ro7CneMP/3FEgS/vxIiZm6+BuR/RMnjcRLtk+EMbzuwBygAYm3k2cVMggRB8oNeSrYqbp73hwPsU
5UZB5CXy6jREdsSAiRGAgvIbERC5e15C1txIQ5dyH2Zl26z1DAwLLQP4hFFKsFG8DkBxAWpZcrWQ
HQlxxrG8Xe5X26A3/il8pdiLVgb+o8QQNctXj8CANnc0PAm8ZcTAosCu95zuWnPgnchHipr6qgXD
A7jMYUTfpm49CHKU7dAbcwRJrLQ8m8lXwQwiCU1ULjZ+sTt2fA31N3w3TBd4hAPrN2cXLVR9PdK6
U2OCVurkNNT61fIKqnmYCFUebZURCgb95ozQzU9XRyca0HvxAGJj8Z3Cu5AJW2ANnB9znAxDTfya
0y9M4w7zCMKZoGnBKTTRFlNVS13F59bZ3lBgcdGBWKQNWmKLTxLAbR8/RcgilF1kNSRn7Bp8IMIk
FCxzznTHTY+I8WvRWLJ9GTSc5AkolNucgRlFFZ9gVE+wo8UYaXkjZxqKCSKtFHt7jKaM915vngGk
+Dx7acq2CS1CsCep676oPUZAeQ95jmr2aQg/ggEDNz3BmPEQniS6e+9jBYkBPeqgRCyNUY0pEISH
QaELpL02twafEjjYYPqqoBEp/o8Tf7NHgAic8CGpJHEqrblEXloMLlJFZ9VZzyJuBX7II8Wse61U
55GeAESU9DGzTpx7Y2MfTs45oMmSqMvZ3taVslEIFuQtRV9mmM567j8dfgEWUUmthD9wCBiRwl8d
tgUwqSDz16YUPyZWMBwZJCBH3qpvDiZZHWq4xE6InXjBLRQvS8MgB9+24yWYsh9ggItfKs/tje1U
aKJ4qI2vwWhOBiC/nCLHVm4hC19R+Cf+mI5lomUKVYQ2oJtgp7DD8dVrMpM46Hoc5Ti5DjEtUBty
q0XGCqGqASWTGixAokXA9ueANYcpNQI4uB6ByZFef+HLJixlbfscYIOdqPGm6g3oHAYhG5ZMgHSD
OEi0AKwIGJBa2FR2DvyRx1L7AKZrYxERQF2FABeHGFwCFIJtGT2HbQyU9rEa0nNJ/Pg4d7s8/4CG
5HN65Q9T9KIJ1UskwbSxVA9IWICcxpeFwwE0xm0iyopWWeXshRjVoeBGrGZjlQ16d5l06jOwhJLb
U/QqD/BnxjUuS54E2HfwElgbSpZXh0l1A2gzwN4/pi2wmjPfGr6EaLPHEms6GaQOZbrhAGB7j+j4
I6fNxh5hS7xA1CI2ZMss7oFpLjNxV0ws+H29hSYpzn+Hpl2mU/tM0V7nR4lUh2vn4n2pi4e54kCk
x9fOv4+1iJ4MAeo58uLBAuJO/QHDNNROZkMBtNFU9dDmDJ8QnWqk3xo8mXmFLMUGIMPmWCOD9zDL
97pDsD0gzuJfZd/zjBYMbi4h4NGwmdyP3CzfBEONqJ5udYw/2q8fEHK2CkUMpYQJvOF/m4tq0iem
3wghBXo4kyKKAUUFMa4jTLVwnXnVJkD9UZ/EsznG6Fuy8G6NmGJiYoax62OeKVjNYcHgujZx02N9
4l7oMYh2b9EOCJ5h4JeoMwiyaQp+4sxslA4Lm0ET3OsRmRbtnrIX5WSwMhj/cXEbjDwBLCKBzcmT
+/f38aFFFIP/EwRcjLgtY6RZCCDGYZs3OY7DeJpk8AmFS1BLavoMAFOYkaxzaflG2tUaSWdKph8J
s8z1CXdoOGJlkCRYpERFXsfBRrSSLebPPErZVLdyk0TGKsgn3U03bUOCHaR/BR0xOlmJymKTrwug
7DI1tK+avKyJQ5aJDP0QIkc7TZlubMcuy6OCnUyYFTnKMF2gKtBT+GMTrRHd3+gYL1F16mn2qWvs
jCDSV6KerAADW9jycuV58JmQtLTWJvrmFlHdNo8sSINugnOidEsvMJ8bBgMa8022Uax/fc1UlCiw
LRPoTdoRwtytPNU4NRxINZ3hkLVHG/qHwqh/wPXgyJTAhDo6OLn3mSYF1j9CLRALsEDQ6uYAFTDB
TIny1AGbWdRqQlxwccELSZQIUVOsgq8qItG+1Pde/AVTGgv/xoOHUvFbhS47AqnPsRXGM+Bn4sgU
TT2FTrjF/9c2EDCObFjlzCJHmp6UhBkS5WDkwemunAgK5cwkk11BCG/spWK4AM87Ujfp3qcFLVFA
VwAH3YE26mVGRe18pN5Xgu6wB04qOmIWCakxoQCdqrrYM/lM8XIF9L8rz0Dry1EhPYdjJI8YewKh
J9gzUeSInpkZrPtAaeaxLfoeGiZG3VzEdshOfdA+AOCTjQ5SkACw/tSeSXro6O24bMXkA/SucnQQ
KkD92KbtfB6sr0A/xWi7A4Q0/bGEWWUYd2gODU1xQfJ5+VeMBNPwXpQSpFP8mWhY6e5AWUogVjhJ
PQ5DL81R+UdQGNUnlVZD0ACq0IF0XUqpCauKyaiJVSy5Zdgy4uSYIZVT8Bj43JJWcnxDrrTW4d5q
D8XEbt29TOXCodyOKbqqQsba9DtZ+obAR45b/vEkZAvoPOpSLL9WTiKFx+jW3/cvgpIFs1k4xCpG
aO2MW0ZgheRcFP58aNFBJyoFeUFJx/CwZ9ZLt6d/5eqS4yApFs1EOQBqlJRkdMpzNZDQBetsRjyK
Fqd0f1yAPbBHGZOF7Q1kvqAuY1JmQUWJ65f6GSzPAmBkY/0IdVQxnad0rPdD2uxingEFXUxH9lgD
cQxZ/GBwyOUBHYvnybgWbChIeBIXsh+SRnFT13LWQ9nBpKmjw0fcU4pwQZZO/h0COmEuSXubYnC2
682wmh3Mc5RchKbBYWQG8TzP3xHYQR6oMQm3asbn5SBcxjr/+xCXbwC+Wz5BnO9dNHl/FZXAGp3P
Qe0eJjYxhfq4ACSiYhXmjpnIhZWGKRbxvXPrQnfz4oderXk/vhIWHCc6RYTZGIP23pg1uHIFfUay
98xLStkx4YNtrkM1wpMAdUCico0pKiA/5c3HKlOUDKxqE3E1p5sm2mXA76FPZdSUTWIfrajdShSF
bg/b0XQ2juwl0QgYUov2JcU4FuwAW7SAXTwFDVdF2KnJZh8dKQHwVj/qiET7Ht0AQSC+abBjB9dJ
2TmYhXF0mlnzNVTdjrYR+wrPJK94CpGlyse9INiNYThKrVm6+qEInfd4HPmCy8wBgYjnXJiA/90B
RK8+cFJOA1VYG+jDNYaHDGJ5Z929i50NaWq2gj+x4fr0brUlxvv/+xLjoArLf+tnm7G5O0xTibp2
ceq3E16gCZNofAlM9Ql8W0r2l9mcbdQ2ahySWtjw0tu8GB955J8EYoit/VanYQFRo7lURrumK2cB
W4n16QCB66aG3jnBXmw10Z31BUWPQ+EjiQiyTqcs23r14OjI5dj0VFIWFDc4VIPFGwEI2Kt+m5A2
RUFotkoEjz4Sicyhs0fKVPfhJU4E4/lZjM424eyvMjAW9FLIA2LWJU00kpwFhSh4mJxtHd6CINKH
nk4PwhFWV6Ga9B3dOuYsNkoHrdh5hXGU6gc4pQlyQiuaa1b/QKVg3ZQYGhdk+QDhsQrpN1HfjdXW
7+0LYAVSzHLaJOE9AT0tjYmxIFTTGzAGwbTEd9GNhzhjDXD8o8f4CQMJQ7bx4qfliuvVS3K1DiRh
oiMFp4DYoyXAu1WfxXu1O/aBvXJl1Ycwmj+MKkYdpoBdS8u5fWA7qIZsA/EI55gPbwOg8w5movDV
KC3RMpF9zU8j/gdNu6fz3NQ/dfwbBM/9TOcU0R2qmQKbY6Ew+OHqOgA/qXj4V+zWJL434OPhhO6a
6XkOumNhnqkaKM7dRf/ki0qXs3ERn52MfZWyMSs+4+5ZHy9i2cipYi2Y/gJUVCo0FGWzlfyiGcKt
sDNx01GZ8D5gQjIcVpYQtx9IYv/ckl+esuGHS/mhQlLXlOih6ZwXn9wylkMPdr+8mbJpTcGOpbbJ
/TcPxUUDAXCmBoqQH7aobiK1AnCacWWnGwfpeEwfdGd6sJF8NzQnjZ0pnmkvf4grzru+ja3UZ45K
gwge1043+41OKrxOe8GY/XVNPK3pW1R0zcoki8pWthI4YRXlmtJUoNDsWS1NNAEUumDyR+m24das
YQ7bsfKujvQt+d26uatN2vesTKqrcDWz4a2mWxMq+rlF2O9NaPr3uuFfE35KXBhnjQ6QPAQMc6q2
REJ2jSbUY7RAJoRkwDiBGYPoNBB7B6gIefl7pBY61sFxzNkxflN/utGXB+S8AJwWtc/JdA/VknMT
7CVqS/tqNUza5PRIfZCH9G5oT+AUHaEClh1cq/WsYosn+FsiN4GVlvU/B4Nij4N3/u9J3qY9wLej
XOtMe+8kxhmkwRSjZ+HI6dUJQnH834A7g9jdRRzkvby6CqTKDHHVpdm7DB9NTUdOwtCHBoZZ8UrF
j7HQ4Qg4CTroY5yonSJ4KjUA4cwvp5eIsn2yf/jUFg+mdKrS8WlqWbeRL6HhmYyTiQUiTeimgljK
Hgq02RWD5gCKkRsfW+SXSTV/pNgC/OYgrUZBL8Qw1rPIvEZl9jDAW7HK6gMBh+99c5jaWqhHfUKD
9Ey9N7greQ6epBwHQTQSnZPwmbCinroBpVl8HGsFZykB1/3dYyjkd3ubt7Wwqks1MfxRaE85yrQd
DexZo3KtevNeIe+ubcbB/UFe3L71T52ibBqUcQJYbIH0hsiqN43PCGyrzSS2Cy3L3kUDHH6PDBjm
NxG1SIWJG0PidJB2woT2FoVvWRxbylIQHmy+0umh6qq7fDXgnZnL8ZISUVABrhznk+JSy1FhSgcb
irbi+yvpZlGzcPIgv9a2YIJTpqu4vged7pTzkyikI+ln768fswuvIc3jv5Kr/xYItzBH2BVoHylr
L8Y0w5gbWZJ7aYsXqXdqspC03t4PqFr7gd6HvApEd8rGOIqQyZ5gD639GXvZuSdT2/PzF9YRobaG
8N/8cNVaYPepmbC3skow2sDhBsJnw+ISwyoO6MLTlHbBhXnxdExR+bAzCBhjJrxDQeeWGPGHbE5J
jRcIBzOlJh1qIhKwxE6Mweb+vVKOgVhph/x9tE3sSe2ezXOkK2LXcI7BkDNer9hpjU5jpZBK0ySH
W1mHrbUHOfCiVEiJJvNutcG1Sjy6rw8C8PEhhDDHf2wLyAPY1KN8JB3EuPm0KwTswrusFR+R7Rym
oXtqKzJpKYllyWqGjgkVs71YCw5lsouVlJBbHvaG7oOrapd2oOud5NOprMjTAEQpPEc2kZzW945t
gvNS78IhqDix0E4WrzgtZeLJmPng1bz6Dudf+FeT3+595IlWjaeYDkzJuaKn5w9WKp9b2rz9S0Bi
TQEJakrd7VRf/ZBE+QREdObzLg+dt9EsTgBUjId8wPVFIYaOJs1fPSo8IyOWGEcaa5HnTtCP0Tk0
ixLTZst4BCjeQTFAL9J21417oZY7fBk824Odn2aluXTGJ/jWnGwOIojpHIX5SxEBD2yeBpqowgyl
DO+ZwImfGxBQJuKv/FwcOLVBQG/jYXvidxEHqY9wQed3cIw0Ah9LY3hSOLumxXZkW2ek7JI3xNmE
eYdL7S8JQTEhPhZJVu5LT1fT4+RsoRKBgZdk+JXr/u43OZXej2Sjyp8hZxbyjtdrT3bJuxwjh8Jt
r9jRtfJndZkCoAvVjFkCXtE46SGQ0Byk7HQLZr2oGusQ0VGqmA1pa9pDRtBM03OOMVE5Guaepi7R
wxjEn4f26y9cYZjFF8vqHfN5eqndoUjZcIdHnZ3DLne1iLV5WxoFDvnXRLg6KCdV09ddpJ+76DBq
wKCdn6Ek7Ge8Er+n0jzPSL6j70GHWwhEAJMK3qrWwljAGKBQSRUs6puuTm+Frp51M/8wCT+cw3EP
IA3RMjFg3wniIxf1pTDZTItjYIfBnHwjaMHRxELmwzCZudaZHYNCcN9SS6FLhVyEE3VbaWAdGLM7
Kpi5Di/R25hkvN5/5RgtgC4wz7XvrmxGKjM6RTORcRGKLu+lxReRYh2AGQDJiPzPP5QAtK+MxZ1I
5tA7ufgWBdLdHrSGGRb34mIS5lkSPMMBsWbCUUWfhvPQ+XTMWou0i3THufMYmyTmpGDNcxrxrEf0
Wyw+gE98RaiVG722TvDkq/GF5rfDG2rkmFtVovw4jHXlpaFE41G2YBmXjNIT42XsCKwS8qy1m8cG
yNqzXb8W0d307iHDO+2Ltvs7pxU6hD4Rwq0Hw5wkvLh7KHORPngHdmYTSWFAsK7VU17BqAsbfNxQ
BExKMjlxJgMaQPAGHTM6hfO4oFXVId3TDVAe9AxlgN6+MbyR17FhUtrpyVFTqIe4AQ5cIvF6ZgHO
wChDOF/T0q1LiGs7xjI6c/Oy5F9tY74UPK39ONHnj9YJovOc5pngzSqk8nJDDJvmCXZ5QDCm2+SM
gMulVCQ0pORFm+eD0jUknHlAy8h7Z73ztlHcic35o+Dr2lGyDjTBMvScm9IH1c2OrbSXRv3U+fbW
d5vdwJk+HvtNSaRcCOQlRX9If7ehpvZMXmYcnTxmDu9qS0QHZHdAqw5+Kq5pueHPhiT+wI1qLAZx
qGMenOET77Lslp0LqltfjjGF1V88RUc0YXhoaXM1dJ5nXd3F9J0HnTKFTgudXDWydwptRXAxU2Gh
ScNPEc57R2F2U2IPzubwqtToHFgnpO/YtsnKQFNaZfAnZlzsMriz2D84Oq8zuukFXcGJ2s3mUJE6
GHALZymLjKVmT4IU7BTjc4j6RzaTUb345Y9smCWH4r50fxOqt+7JV4sVwNTHv0WBwk6un02XXqdU
d8rnmhABhleMcOLsy0OOwvYauduy8Xd9/C+OPSC/AJUQYrrpW8hHEypa6GN7zAY59bPbkUTMVUBD
GcNEKHGuXUnH4F2E7mZULzT5mRTxAvMrHqV/CZPKYjXp10qxm/tbU0RnENnLqPsuunZHfbJR/tDz
S0MYTtOXh5nFBZDAuUbab/Kc+1y7yHeujps+aaN76Cowy3i9WxdfCt2CmISm2GX2H/Y3F11KlDoC
0adrigWPNmQHXoR8hYiCCwbxVFRPpfozTc5aaCUClNWJu4qAF3KgOwpYcwDAHdvaugfI6vvuRbK+
cebSGr3J55JrO+lgRljMLD3ahxH7asDxfu7A6+Bm9O5RUd5SjCFgVoLhW1o7tXtjOZJuqUQ2crbu
AM5jhmPDZkv0A38T9htiuBczhStH08LAuMXLReSVxPKVGjG+BLsluBzmF1UQ8ZSCujVu5eSY05eh
XOxweobE5MgOYeX4EBTOy8161tHRlZ8TKXAqc66RTbf1kONED6EN2LQDd0yAuTAUhBYDxs1uj+Qd
7YVAUOXMdPn0KuxFVs8WB88sXWk+dghLFBpAw8SBoQ0EFcVr4VlhQuVRjREFMdta6411zIrhonMW
GGailrRwXyjKh82LKZddVYM19DTx5TPa/uojMlna7tCb07ZmZqCUykvrmYsg7iQcqWvym4kDjF5C
1KAdEFYxOQL6g+nrC5ZVigi5KY49bliHSSJb9E7ybEovNFVvUXPQWHSlKC3qX79fq9685W6UUXZJ
+3w9+cglJhJibPhF2k2+wtSicOZEJehhDYg+sOXOqzcBE1im5pYCSZ1TFvqU5O8o/yl3rVXTbZrU
vHqQAT5171pOHw6nkyFkzVc21LuD8wM1o0wM8moQpfzwyaM5IHWKhhzPj6xgLEGe9sBFtbGsBi7T
hdrd04YnhaHRzavOxYB0Kb9IH4G8x5OPQKi1ZwpG7LnpDiDpwkl+JmfvMRaQx80Mdnj7Q4/z+53Z
AJsY7/PEHBWpSBEQAlexITyn9Q/dLx6mkqGlSlp9L6HrH/WI/o4JE+skSVAt1XirI2xCs2ZSiPZk
F5SgrtAkNT/zpO8LhLzALalD4nZcm0G36oHrIRPYj90nufAEMfjPjVLdCX9WMCIqkuzAJQqMiIHw
FB98BsJWa99rV7sq9G0nFFKjfZEc95LJtJ2+ldjlFT6znz10fNc4JourfNU5boZOsDZ8e1Pq5Pcy
HXQDHqGI3JFwHxAlLCvK6OgHakhesEXjJCdeJbpB4c7wsn1CXyqpkZozq+bUXlnKl23g0YMPrRYf
AXbSqieU3dyRArarg518HCf4DAG4UQgxfTTXbYcsx+Qp7XBpQQzg+CIvacRz1+OyNIeD5KTz0xL2
9m86KlaPXDH+S7BJRndJjgi2tNVgYGpwXKRHDFqIGlF4LHhTNe9kMtbQ8MsSNY1BKL7GPi11ZAJs
tuxnHNRGo9z3+cWuARco6jGptYMwn4lzWVthEzM0RVJIzzCkmKaDU98j4zhFEdukuqE0SWguNBUq
gfYlgaUl7RyXkwJyUOYvxHRRQ8mrM2vOk9tWiORqDrxPZtj8RG385A/5XQGsAwQwHZjeITWx9CVL
4Nxnm4QAOceYWIVJVOVZb4N6Ix8dJtkatctphsYeYW2tTdJWHVICQE7NIcYiHUpH9MnIBTaJVJAx
s30t/JbCQkNQOA3V36eTCtvw+l0weytHj2UbUnG66DsHiAkPvEvLXIPplCkhTfKWZgTunexB9V9G
9E+hBD2a5PlpZ+7HcOkKeLSFfXC5Arn5MZks2eiXUrMFQF680XIN54PJSED0SaaWYjdUb33CikAl
rbmUYpF6MpTyBDA5gYHOxw8Pwg0epuoA9H1vaQeeEI7lvfHZSyrdbXyUr8CkkPeHOnyhgxozo55j
y0cy25dILfYWKyAytZzt0a0QnCk9yjeiKxQF9sXEIm0SNTqrVbboWaDy4KFw/kX2r6yMWjWspCRw
nXo7edlW9YGaA2rRWEfQR1ZDDa8xYCH5tbkhk0YBjkT9HHmvcAIK5lEZ2TQ86faPSIwCi4hINd9F
cb1mXvlT4ZyNWD3QRhxkFZFPRfeVnUnREaH6bPtucx31w5CmW12lb+zwDUfOrtGjZlOYDlB9KDqM
ikGF9ZYh8En1D8y62CAn4wbMGEf+zKD83CrnsSr5Ay5CdxKhn3LopT5IzN75afOdSiRJJ7kI2UEp
0LcizqDRjRCQspCZvEUPC8OmYr/ZdPqUqt6YLbeDcCZK1wLWurbrvYcBMWbuD3jlkVVC/tf2ilsz
k7ywYlv+CzO+h1Z1TxXH7h5w1xDSoafurMcX9hTupxw066j5cukIMBFNe/JwLH0jYO6WS16XCHMw
Z7VJCaUvVNdFPqP7AYHGc12/jV20fHdTZW1nFiCtnWkDmeBs6dv+rkQHIkKhWnwC0QsN+KaJTyaG
IyOI9nBpEdA8a+R9zYTWHILMuBn8BBJ3somqtfxryEjthfiHyYPtvca88HTswJpgsCYxWG68rsO/
zZUb4hk/Dt/NJDhr07TjmTeBQ81Oj8ed98cIjoSkc54kqW3YCV7WoC7wKb4LVJaJ/iEvEqlEqtiq
cCHGDS92xyVG0BPCzalrmAIcROhOsXYplAhBqp16tIlmE+5dOkBNyFTYo70ld8dkCUtMY5MGH1WI
G6gkKxrYpdxZpa0OTOwiFxGqxrxBs8FxdkRpqwTTskFGzVVxxZn4j7upYhoLGIbRXyEsiIZy89IR
MZDTfM+o+LyI+MOY94SIkXUMY7Hy3XURDC+dArzeObfQ+ThHVENCKUy1CaA2CB86hCpsuhE3vjSd
v8ef50BOcvJwTCTTkJ05GxCqspjT04FZ3cpMJmZp9KaKq1LcplFg9fhEp2iEc1gyd6govTzAtpLG
HnxzLEXzw8wDb6w+XVKWsxZcuzLnKHOsRauo77IFWYx3PGaMlY1JRfmtVUFOjD9zp61tb+/Q2/Wh
9EW0vwuGQxU7ZW7yKoX0oeuVDdQ/q2CpBJwp5GyIr39iElUxESF6SwuqPUvNqpGfXcmSt6hZunTk
IyFrg1VEB5/GNhu+RSzMVzHh0wVSi5BnnC4D4euc0QsYyeUv6RjpZB0y83f0EH+QATZZNuRxDN0w
r+Wcr9OVl2Zn59I4KaeDin9SQ+XveLu0AubqOlibEfvRvVLVtdmXcujWAiD31YtBIIkyf0hFJSfo
BsYYQ4i299ceHS8h/9WmRa/mQ2FMOAfBIWrOkXHpK+Uko1NRy1lkkftHHQKVqJHMONpR01UEdyhk
Pqhni7Fn3F7jADRTszYdb8lXUMlTZX57TxDWRzARzN8GYkQvpByLsE55NkBu6BeT/oi0/6YUuAxe
IoqlNpbKEVEt/3oJABTNjqgc6axsJEo14uRluvNa1Go9Aw2DwzuBqZsYzSEdS8NokQWV+L+pH+2j
nRwcoFgMGemH3+Laglu1hrwYUI5J0eh8tHG8Kae/0ACkPqCWJ6aIWxeKP1K5hkEovCtN2dO0nu59
8YwXtx0PPYeRaGtAEvG6PYEG3fwVdTc920+AkpQ9XS/XOqAFcOwTvzWpjxVq/IjOwL2IAX6QDEaE
yzOEuDTAJH6r+g15pBwhTUZ4GfnOOARuKS739japcPJPAb7e6UKpT3BV05ynJ4QbHMDpT1CGNMFz
DSh94lYcafhY467KRW5V1WzLV5q7cf2Sy7bgPzJz5If0gDKwRFR7sb9P2wD3KQ/8tEbMYFUYwc6l
chVIRfnep7hPD3YLwePcBifN2vHXethysmSOF5iHzhXJqW9fNCqClWddHYJruktGnW1uwRdYPGAN
J1fjNTPhBh45MPjqpkbh3m0y+1Q7hAIc+YLqPsbRychzBFsSo/KwiNDzlZZteHCe2wkooeGcvabZ
myeH9XWmWx6g41CYtESotZlQK+Wqi5gT1NvI2yTFkdiTZeAOj7I01Fg92BKkVcYy6yPucup7gjTL
DyyOa3+i4qjh1DeeM/Z0PQCCJEMwiXS15geJxmiNBwUnfWchkIzOtv6SJJeIV1qHXhCS4KZIIZd0
JyN+GNIcyVJ+9txsPb4aRCUYKqzaS50NMr8ToShH3WpQlhrbTzVnO3nIY9cBGFzts/HJ7D+MHLV2
6HzOdnRpGLfXJB+b9BB4Y7Ui3Aj52qFilsDyqU42ap6/lw4LBjP3yPKOSsg5FvJ+GKW7lP/JVO1m
inpPB9jSPib8uIm0oIhK1M2DbQrLPiONOpvYckoLnGKMwo5aKaBqtlt716PqwXcksG3kISI1sDAI
DZX5lnSEKLIKJljjZblImC+yXgqwvw53fcHMmKPyDN/K5CTRqIQz8HNcg+mrNKQNtnzuNH9Q+HYg
41qC+DwG3WF8jwjaGmlAWWgoB9ghEpsUZFBnDcn56EEPvqRM3BIFcRZjVcniss6UpjpdDFpiKiIQ
G1ushiY3cW6xoWx6WrQMBq+l/kqaJgMHJnEMr3Qtw/KDFpuXQLRLrv4t5FYTd7DJ4itS5yb94hOl
QMdkdfHC9ORp49bHaUzTRZ4ZEcj0Re0uTo4zHf2u2OjJ+M9p3EOpRVCfx2fDU9cGF6Hp7ANCMaTg
iv1FEbyr2vusKku1vjtcG1FAB9wXpahOtejRY+Z9+r9kOqTYakgdpllB/dYznx7glXqEIowWjz3+
R/fRAqCKSEQSss2IDgTuBPc/JJ3HbuNYEEW/iABz2NqKVrAlZ28IhzZzesz8+jnlAQaYXnTLMvlC
1a0b+LwW+7O8uvv7OJwFc7snl0W/lXl21LwVEtdlXms4shB6cWg38GUSK7ws+x39dJswickxhHyR
M7li8/gGcl6QAchUbQgKw7zARq2e1dY9FPgRaIpJtU0ytEQhG+0lIAxei9gn8wtQjEc8z/jpEWK4
hBQe/TVEvsEwbQFMwIzaiuptpONohdgGpNtwfU47HApjB2ZWfdfM+l3IXssd8zuBe8JQQF6+Z7lv
gZM+miVkY36tP96X/yNfj2ZN1S8xUIGiyAnalLiuGRae/QMXWJuNb7iLcd+hs2VeJBbZORxr4VP5
xLNaw4fQ3EgqVT7EM5ZVBaKScM87eN7YfFALGjZmj9jE0fkTM+EyqJkuGvnt81duCSQD9WkavwrU
pI6DuVFVHsIBBwOUffCnyB+w+a0dthGIhJ5RJXJFlgxkqkn7S2UUNr0r3sdTftW1ZlNCBEqd5MDM
dpivUDU3KVe7pdQhjNUhgVzQeGgvSjqN8BMoR4OKs7gg1FSTxIWgPU1hbnH5LdzSDKya8dWav7AR
jUoclcDZhFjnMeUZ/5ztzE3Vk1w+vsrIdIAcYmjYN+kPfpAdW75muVwVcy0udTj6KZLPe4eJoYBM
bs60EPh7JG2rxSQpsldW+thGsILJFAIKrzXjt2DA75T1BnLEsSbdoI/GFZtFeNOcvHk2Pv49/8BC
9Qgjug+eGL72DSgRwnt9sfHYrDDQcO8JIbqtIXBQsrsTFg2O8p91etYGI7WmObbwVwlcUcH8LYFN
mkHYlIYNRtFgomMswjnFdQQYm+HiEfGFj4kBffXsv8xhsfOjZQ989q231ZPJoS2mrRXIi1Tv7lPU
hsi9flX3PPb+GWbDjVe8Wkj8rZZAumXeG7XHKn2WeD+PkmeY002ERRDCP2hhQlallxMmujwimyN3
HBmiVdMb/pGChRv6iR5DkuZfHa3/JwP8EDN/X2P0CY9cSqEERRRk9HtH4n2x0jBzBUPFgyOx9ZW2
DxHPKJhLVHoVTmphnXDP4HLnBVuaRnrvUE6e6iwXkQmFUM7VmgKT1I5+yV4WgBMnwCcNN4bE5c+g
iZHprHNkOsxpBsr/hP1cYflnJmqvuQxY51NgQVgYkP3Od41h7pzQhzb0bf2xHQ4Lquk7YWQtAddq
VrkY4scfhR9sheA6YPzZLUwbsvo3gcut2ee+RBM4/JPbz2Vx1p0NBmOsdawdAJXHInpq2aFWChVw
uDPHdmNAm+inO4nksmi4DGHHJARzaABcIlDRjLceIiwzZN4dpROhxAmnacun8V8WTrvWUidvWHZ9
AmfFNMlYRJZJ1nORRG9d8a9Z1Npslv1sAT07ZvdMlUUnifc5enlPAHiuPT2HmjXSjnKvUZ0JrSai
RI8Fq/f6Ww/Pk0WwkCuSFHmROg/K/mY95g2uvAHIlEyKAgyGecjczaC4/2zu3z9rSq04Lqw2BbDk
9Xg1wWnpk0PFyE4WqJfrx8SH/m7UzmUavZdGmy9TSDZd/ikLWiNiAv0Pn3qSrpqjzpgxDhrq3Ry9
1A1UNU7fUlj8t13Qbke5flkbgUWi/IRAGJ/qsbga3lkGAt1vytklNJaiRUIMHETwjTfxz39ZCvZ7
YtY7/moyTwz+8bawoBf5EMUhgQG2/BVfXBhJ4sL6TlchodBt/z3oj+FLV2wV+sCGcwLfgKnwySDD
0JvSPGPqGtMC6RmyY5Jfp32ZIoLkvBsrfTVl9Xoc9uETVtJwzKLr3xAvfODQJnEW7rnXnGdLPPSq
Oy+IT8qDUDB7aEq9wzx2v35p5JvRD/mUQNvYRs8AjBSWyZ+/ASvXwdQ/8chm6NC5VazrDG8HPXlw
AN06/4dhz9DlD/LEGfTPLtk6PHhj8Rk3wgylCg9oqrlui5Zsh951d50/rOLmLenPKfSX1oruTVj4
1PcWXjUNkRsD1YmKyVypGOQG6778XDyfte/DiQXa3LLmT81fzgXiHQxt4+TeGKE/lYfYxceEdwRv
WuYZBVUrvelyjhAWuPS/vf7Pn15dZa6j9iTRY0aPSYvt3ZTINy3iVnYmrwNeqTX9Vna1Vh1OG/OF
dgzjRfx+ev2Zjd1CmofgaS4K81OCWqr8scXxw2wvphMSdfFq5i/Z8Jiz/xV1gRRMwpUhavC9N03i
1nVe270BkmdU2Cg4/YlZnOhHDEBuBx6QtzJC54sLSme4GMhFhYeqHQsLRBJHaSkl5ylo7mbYrD6s
yILSh1ra4ELVwuwE565mNoHOzQN78tVFhiO5jY/7fOUIoGXy4FSwFFZBmH2ALUugnFUQms4oX45n
o2C4DBJqfs9Lc7ASk8S0x2qp8BilDihx/yC0CS11d/TM6aQQiQoDq4VRO1wtnvqEYiNsMaiGywTk
aYKCMPcKMHESDU1jvlIgya8wXgsMT2iGOZgVQWiUqEH9U0vkDNQn595tsFCNfxqvQikCLxQWzvxP
5hI2HekChpkF0wqf7lOjL5DCirVR/pCADMpO4dWor9ycL1L/OkG2b6CIaJUOvw8pCiB0PcCl4iod
qTFtN8FSwo3eiWr4XpLfOp3+WJTZ8JIAEqkxu5rlQcdLCOgp0UA2ik9jwJYgJAOpGdfyLuOmuY8W
pN51yl3jWQMHMNmXGV6TU9fgJYPMcXH3eoVXgWXWe2dKHju/fgB15j4S3rYEPLlgEmZH6ZJBHDZS
6ji5zawo3lY9piJ0VJ1bwjhcbqtpIqIF57W+L38HlxYx8B8DkBCvHmFV+YM6Tj3hkhhcmeWmp8TJ
Z1xPQsSO+n1A/4NeQwpI00B4k/R05eahGMtDbSUHpn44SJrBE+TSu0TDnnWJNj7RbIKxuRFxP12Y
XVSaUkbJcT+i+RvQ5LX4/CuNwHEveIHZchlxwdM1zIBU3z3LZCgZ02vZGr+6X0ELnb61Odhn8UA0
skY8jmMcgL2/sH8nAAKkqbFGONZ840KDqM782kYyQ/YglWshmm2WXI6FzjLd9bXGZTxQcznHwfUp
6Ll90LTIRDspOvwVaCXL4SvtIEZ21Sbz0ntxvu696RiL8w/p0w6GBCVAu3OJxvAgt/fCo656h1SG
8FOYMzBL6NyFcxY35il601Fs6VQMBHxBxnNwhS/Lf/FwDop+ZaOnhGmj1+ZKZ0Y4psa+GPOzAgJp
JJw8CYRWVbmMTEbcbOTUQ1FuRmeptjhA+oF4EoZJLIgRLExRG/jUZ5YB+zF4RSGPbzlDauP4x7VC
lL0s7dmORHdaHtoMNFNH0haBRjVtgotIhdkYyW9Pi1+taxNnn2ro7ZuBvrWh3Z4Ga5vMzU/hm499
re+8Ai8N1O+omlArDrvG7jcWjpQtX1LCqowcxlExnitNzFUhNIQCGUw2qswnlyAs2ZcxBB+ty1k7
zxO8Yra41ysp1eP60Y9xoeFMnOqHVueUafRVyHFEzK/nLnftcECHqsjbK9P0O7f1PVL4MB4uM0mE
s2NAh0q9nVdaLwN18Wg+l/24L6AUG3QNDr0uWWZMhwecMGcXxTI2EiALqFpmYPkavrA+3derznoM
I7y+KD+WEXAB2d90idaO5lwGzV41WNVy4EpMotCkpOwbcZAxcHnjxJj6et9jWSrhigM6Zc+DgmME
8GC77NomuIXIAJCLzI7I/B6vCovyxIdIi3iV0NwxwxjaHHNsTXGOQZtQxfHJhhni1I9zaH9w5nPX
DfSkMquv/QX4wcX4yr2jpMZTtb6MKYhN+8VcCM0CcTEJkQWixqHEalENpDPmrSNmVQxMkfCPn+Cs
rhWQJp+h8cNDmFEIiSV1viWZwUZmLrqhlDGQhA+SyykFUqzOBuaL/EmEvHZ41jgVDHDHRsJ6Yr77
Zqr5le4cTFVEAuNmL4zyeYkp1hVjvZldHfbNBTGrFHFmgv1SdiOYSp6+CW8pQr5Qh1RilfcX1xKP
qNmqcwCqCSCq+aBseb8R1sfM3ePfVzBWaxzaJDC0ofKSqNuMTnXpRujL/8LmTvCADpsOx7vPYxQm
xk0+YEOq4/3/0kKgxXdkmI9b00vXuf3p8Y7a7tlKEVoHWx/MpwSQCTA1FwZWE6pHs73RtC/iIWC1
z8Or8FOXHjfdwwTo4Cv9kNcmqjS+QxFq0OeCgxNXLzrCSvSiIZh8O21iMbKCJ8dTdWn2sp7usjlO
2WXizrQDiL0h7sNCExWaBtOnciWr5U9MhQZBkmkL3rKOBsXxS47RZmMryFC5uyo8C8gRzOx5MD4U
jEKS724XaMBGC12T0aTpEl7L4KGZL5b5PCPwnCfmSN3wSSoFPtP/FOY6yfARhuUuoFF37GdRrQXR
vQvPsbGpGh1USUFDRnahUqqQCE72njj3I52tDIBElsQ2YfQqb2WBG2cCv6nMJ68VLao1QVJpJeng
5PDIaMwptiNKDU3Km/ICTGg0jPt5FIFPUACNVcNV2B34CrFe3oz+s5ovJKh75ngDg6rIqlWOVrY9
Qc/FEfEbEHAlT4584zsz/kYPuHIifBX5MKHmtZihethzm8E19P21+Y08/m7SYKWBgv4RKd3kzRJO
D7/mH5kfOa9VzTsrwlOWHQ+0yvOA02XAO0HIm35WIxAz+FrqoDrAlZB6Yrae65Mu5S5SZUzxXa70
aaezleq6xfaf0AgK5zzY9oD6mjA/1FehvEutpasBYvzsLozg0p3EEgnhqAxrukh9x8ybG6zEQoCg
kBy/5eR3EX0eza3TrYsFZ42nuNk23tqgO5oHsH61i+xsj8OEEUppyyvJ532M0L+dhp8uNI82zHpt
SY61HhxD5oqV4eKsdsp4jy5d7tT21xzTTSqJuH1MiuKow9kl8FEK4bBJviz0gj1DQNFE6UyYLQZ2
ot1xGEj7NpRqMiHLwOCWY9wxwiEex1PQWEfT5TUX9iqTIMdDO/qASulBJA6a7391jeIeRWaioOcU
wc5tXHBzKnnOcEk1Fn8PGnjmSDDYfIBaPUdBsmB446A0BwuufFmR/TBdw4J8xqDeu9BK2HOVs7zH
i7fu6nKX6cPryF0R11B10wDPSONAj7nmbir1L1mEI2c5e91SXz28X/VvBqUAVLb2Ggg5Z2iIcoow
EvDBtug3PcdsEVK3G9N0bifQIAcvJza5UKgqwNK9Dbuv1bVdx2R90FH5eu5HXfDT48s4XQJkaEVa
n1B8qAhoOf/xEzKGKKn6qttY6YhZzEKKPI/Z7df1gNqWMigHr6j0nwbjK1IzghJj0bw4sfhp6C4+
HA05VwfkFh6ps4j0RZPQaUSN4PtmWfZ96gEkDU+Cv7q5e2hcwikx9RrCdG2m/DXkcqTnsKP5fQVT
EyViNmyMhOxemFsViqia9DlLfI6gTJkA5C02Vhms3AGqoN1fhWwqd36EIyWBlHM53I5WeJjKEpGd
ywSM1gHgRd5hyBkuU9uhmyFIge/oaIcGynTrPujRAhr7Xlm/ka9Wc5jsfCcjd0ORLgo2yVgAV4EC
SXDlqZVS6tTz40XKHaO/qqZ/Qi+ImSJW1rByONYmhVPzcGBKDxDZNnv8ZUp7Y4BxkjHjNAfBA1NU
7aCNcDKYfir4zxMc0KVnlJ6hhcg3nvVUeMAvFeo2qjZ9ZAck2PMs+DkUVy8yHzyKjCl9xMxirZfN
I6wrOAmcSFwxUobIqq7JYKiSZjXMJ8MoNw5AED9exl5SW2JbjpXnatZuGxU/19hHOpKHS35Gghd/
ZLcr+aI9VfJM+yqkU7iM+6F/wIWQeCI0LhDWkDwYpdr2OR7xIdy7OUvX8/QaYpPDs4NUmrrlx2TS
t4DVQa24TWEWLD3sB988Diq6DJTOo25szBFSF8Y2OctFx1fF9ztzpRrndkTYlNYdwd8M+cGu6SMR
I+HaS8CKLyFDIC6jg0G6oECE8QzZyYSviOZyGysPJySd4T4xKmH1YOMhbcQbNI/ASJhDmz1k0HE4
mpi2eBnOT/Bny4zUII+dr7TxvbLGTZoy5/yYe+gq/VmhEADXQNkLfbMHC4yms+A4tJ1lW38PPrTI
ONc+M3/cy66JYKwM2CBXfv8ceOYmiDHc7k/J4N7PECrDksgNZwON9GwSoKw3bwuMBWoSqg8Vpzut
rnYZbF0QkGQTJK+F3u8qgOgWKkRCAerAb0sCW1zSWg2PUc4+Dm3oAqZVHHSsSOk99P4BM970wLE2
dm8miYVRcysrJMi+p35FNvJxoi4uYnMXaqiLkuQpDNod7KM7u0dnh6F42REcYJkbCz2Z5UGryBlV
RfDdGVFilFQ4SLNFTKmVbLD0G3qOVF9MWLuiOgV4JAnBeY7gk7Jtp18zesb8RZnbosUKs64YlmAs
xqOWVoqru3PzvQU/2JFwhuWfrJAYBKLmpK/s/dA5gB8WpBv3mDdHL//m/EQbKT9DWA4s77Q/G4mz
w9VDhaZ02BQKT8P40MFxq9kPUsImzK79fNpLyRg6DrpKzzx2Zn2KhuYxzztushKsE19KI109LPql
6QmlrC42mwgudDx8RNlTbkzfbgUjBS9n9Qq2FMEg1XPrkZgqFtnQ5s8Ne7CEE2DhNgsnAgPRDP9K
wCP6FbcwHxbVr5UynsMSTSCybQjyiJD82F5pzbKbx0skrDIOBsd6qxYX3p13mbGLxTCB2RdwzbFN
rz1hawbGBpiyCmI4TNa6sAkac9/t8iEk5nRmEm97p8FisbFuGqByaxkx5TNWPZkDZjs8yZlcgIn2
+hckOeRXvz9B2L7VE0LUEPANYy/GYlToizk8Iy058+vaUIPqutm16bPVxW+NC3WRCZV5mWw88pPo
zuYEUUC4GozGygkegKQhO4FE0+0Az3DbLo3zAYcO9724Lx5kWwrU6nbDe2rjW8WTRddq4V2ig9jT
ball2Gaufu7BRQxDh3K4wUHNSutt4X6hC76h7YtpHGA/IJ1LJx0uOMDXHUqW/w9bt2axAz7hMUPD
TWkc0qsn9qrEiKYFivUwGeDIRdxdXUXh6Ufw5hqQphgTEjnJangySyf+qT5m5xMeP8lBhf0hhzgm
lxv1p84BVzfBpg5/LGM71uicmJzq7nOpX0Lf2aN0eNLnYUvXXZQVs5o3EPIA0DoLvHsAPrS4JxN3
tzbUX5fIpYIloLF5HX2bsGN/JXHatvLXXmUfYocBCWzI8RSiVr9Jh8feh33tXKFV6K3crXLdyaZI
Mpw6fjJyQCzEHnJGMmr6vwNMFwh2OENqw3tmfzICkQcZpi9qIdyUtp4sOKOEfduhF8Q2NEQq7Ktm
C8OGyhdrD2rLiS0iQyYdtxJZXgL9w6LCL0eDfQjPxHqFeQSX4CWkAdC96onSW6g4RjSQzrGLVbCv
8TgHs44YdhbNRoqAeoG3Q/Pd4LiU68Rmc52POgaqDHQTcmjdEkfK6jrayWpuDfEboSFygmarIrwr
fXCntHWxurFOUvs2rGAPmxGbT+aniyKkhAsqZSnWQVKt4fAgtNofzZt2C5LMOK3WwggtAFLrdheE
5t5YNCIyqA3C5erY9q7xtFe5CjMYTdKe58QQqfEQKtC2GE8+JsZ1sBrz6dY0oAbnX5SRLPg/jN/4
WHp3J3rWpM+REUUvOfmAItLk0uOFB9SY4NpVV6wcjQkS67rgnHWwL1AJkQ3tsa++sxk4Xg5Ir5tu
+7Y4c9JDe4tRJUrxLN+RtPCjonaSc0Rho0kz07YDLbTGEJC6HxBMGtwA0tLf4VvgD9KB6WQGDQLU
UTmCK4d0A94cIiqd81MvoRoAglrcEY1OrFhOf6DhYfwy8d1523j6/cYDyR383MSCgOhOtwQBIjkj
EghyeKs5dy5TthzeUuDSl0XGR2RhbQP/TbaZpyDRTGcNA84qIqlSZjfNp+3r58j9mMvxIPdwOXuo
m0WswuB0Jvyi2NZyzJjkRZQfHa0pp1SKsNNIpjXlIMg1DZ6UG+2z5SFVBySRG2EgCo8V0cAQFkZK
iLhSQHCfyfTdQEWv6DbQ4G6ZfzkTg8kz9PqA+NbAg49JEZ7lRHP7O+odmdV1qjvgxgBtrGnHFxxJ
zPnVnJ6isH+0HXIruuLB64IDJnXh6yhGKgAOqQXB1mdrKCLVgGqe5VJuMqJKCQXFVbKlM2au9wTo
3sDgExsyme5H+oF7VvYR6rvKSm+U521a1yFyZLrlY9aaGV6K0L7xY8JgYowO+IcRZOgMDnDQBiQJ
wK50/CMgItdmN9I7jO6V3z7lQnPrXxMuob4QGuFvZbCUgnIZuaJOxTwegKrHPSgPQZs87VaE6TXK
PKqhhdI53LnjWfpflAIVQezZkwlruuND5u61a454o494qk0vYummwFkCCDah+raSKxljHqT1Fn51
QcILvnTBdQxfyJFbpWwUIWwao3YqJ1LzpHVkyhgyMajI18uxxQiYYw61J13NZgGcSar8zeZ3Ls3g
LJoci/GxHP2tXl0JP+Rys/eyLaJcP/AVc/DzGDHUiKeByRWjKoZG9IBueHVyLq4ZBxB9azBSujFL
89HIok1fVLgVxmehgvvQ0mgOER7w/tonue+NAA1rPW4mdziVsdqWhvbcgiuPJCGZMYS4i6xYXWN0
igZtGIh+5+fKqSKlcjhNdyZjWYhOF6ly0ALJyuYy387ZRLr7a1aTcS4R1yR2hPVVm+zHbCErEQqu
D+shmtWzGOaMPmw7/qXukJUNIQqdY7zkTw543Oi4GMOnuPui+QeMNTCIo/ePFJOGNp4J+csuubKO
BEnoQXeyrNm/6WN9pUzwalTYcI2lM4SDuih3o3A1lze/ZDzJ4UPqEtMqxeMIXYdof2QJZ8UX+ztt
t8EybXB9QgcTIeNuwXTkfpbTWWj2yZRL6AekVzYcDFDykijZFqghWXW0/RKhtn1kO4oyUDA8oP1b
hylIXf8O+keTOqfcqKmy3yGYC6qhUGpSINCljLcWzWM6foZQu+HvRji0dF9Wi+Xaryv6Lyg7pfAA
8UUpYJyKzWNGtgNqGjQIPfi/A1qrEjbXsifUGuQxGZhweMXTAJqiq/h+qV9NDe4Bilzphxw9f2Rf
xYaBKJiakV5FcE+fJ5Ij2yOOvRjNdVMGayt6U9pjKionivo8LrYd8Rz+Y7e8aukxtY56ElIiUAUy
W8LzY1WKSmgxTgZmEeQLayit/Yr9vO2L8qfXI7xLFqilll9/zzkTxdh76zEnpHZnW/o3Tci+7Mpx
pYXEZHgwd0alnb1Z5HlYHGFWNXJpJtkD3NCHliBiVdlcwyZKLBtR3sBUJeYMa7AJpTborp4/rKME
9wg4vzYDucZ7zBltGgvqPo4J2IdPY+Jif7VAnzy14Jat/4BGZEUNgePFdTb0d5t0phBHq4TzRVYW
c3v5iz58Hagr/B9XPJ/uNE/xNMLHwWOUww3pzu8y0Dca60YsNr1w3xEeHZLpyzUVtUxJeTkD1Z9P
cWoOGiPTF2tG1cqoPWPU6+IixTuzaEZ8ZVwiGupwktUBCBOgd3bSzYSiJOUX1ZaD3cMYB64sODRm
YpIdAnIbfQ+ved0l40sAl6ssMO5+hQ2K2inFr4BxFSIJd+/2uNFDxQXREVK7ylJWv568521PEBy+
Z4D8tzlnmdfoOywPbkVvzmDlttac95gzO+HsNkuCW/xxDTMezV0OX4GAJ/rbyjxaVbXT6/bHTce9
CeFJMckMyt8CZKrpnVWq4lPsW2fQZrZua764cXw/o9Nz6viDI2IPhUmOozjVz8lDMhAuxrxhWHfI
DdnQhk0eF6X6HH82hneJo2rX0G3B68TzvKab7DOfy7YiCqJ9+3MvGN6cHE7DQP5Aq5PG3bto8d6k
tpVCPrDXVnMaWuM80r6U/j+T0z9mdTOxWqOzcc9/EEkw3RoJU3A4DmB6PFRTKSR1N8AHnvVSg93m
cI1QtiAHv8VLqg80Ahumm7H0mdSHb275ulB8Weh6XQxtYYw1eQi2bwPgGgNcZm0T1hxo46XFJDep
rgxGKTWiT71lpmFVzcWJSZ5V23DGUujAgL4Ipr3hk4fOWZzQtqbICnpUP+Rq9dti3loOC8jQt+bc
vvjVYJPpzACiUWwYWkWsXBAJVdW4KwZ4NglUvGV5KZC4ivRL3rCA5fBJF+29cNLnzIdYDhtfqpcg
enAhwjW/Q3SGoI31BdmwE+ErNjoIhxTYqIVHl18FYjKvQBep7r4uM/x/L7+O5shYHXRM38k37/rh
oSCutG8UWSXWccQuaCyXp5lSHcrKqzdu2mG+bzREpT5OfihNo3xXt/Obv7grw2w2LvCmY/+LsZds
XxoS453qXvZrWaHr5AjVcIUz52JvuM1m5gL1YDyyOcc43LXNQz8PQC7eVmqULjGPM05lIQnEHoMg
5VNCws0IOh7QQp2ZX3tMZbwQ/aT2GEGgnoL9QHolKes7/qi1BLyTYeXD3zga3CE1OaK98cElU5IJ
XOoYPtccJMwJURRMGDO6GAXMYDozMuKseq2G79aA8UrgPTt9buKPsfnV2vEKQZVB4i18fvgqUGMa
QtmxRuZDZ1JBuDyjfh0PWA246TaktqQT+sl79ztMf33U8XpXn5cYsmRA8kvo/Vod9o9tgBbR8pCL
Aqbq8VtZEpw8eWQcPTt4KA5xdhb9UMoLTRjaDCDl5snm6A94oBPQd8hsKx+mbV3UuFHf156Gk1M3
09wA5dHfIKzFQ+q6FBHDUy+gWGPFlly6/eIfrKz9dKLxHjhxy0ncDyAlbnoPE4kDEiM2Ji/uMcB+
iKKS0geiKDW8Msq32Nm70GbsQL/HqvUoYlWtVSgcKdT7DkN3L32runjjB2Ca6kef8cZbnIEDwy4+
GXq6AyBAU82nOA7ueqgPaAx1Z3pMamgeylu19fzW6eEVr1ISjegKSBWe7mOGIzPzgxB68cJ0vl7y
02TNG1XHb7rJ9Z/+TnmL4ho+BWrBtxpDvJSJecqZ5pbV8chI/64e8mvkut8pmpXKQMwQev61n6v7
eRRbifs4KcPbuLEfe8ek+oOYnZuPFSOWtqAMr1laLcEfpftPZHgZN50HGbbOmlfdpbuuinkdF6/h
XG6FDASeDR8xI/Re7VEIoVZR33OH/xeRCwbSIRyoMyd9EuuS2pq3FS7zEW4rTTpeRb3imDNR0nDf
wE7rkX6rKvZEZbEYRDetSmJ0AQuUR3uJkxJzXZCEHK6cZ8Fdpe1yi/CgD86qiT6H6VsS2XPvjf8m
173OhdgmzHeuGq4UnLQy/psBa9MwcELFpR5FDxBnwsR9RiVuwQcHMCVgvl8Pi0+lQHyqRgBp5N5O
Q3tI/UPdhafawh0OQzaLsZSOI3mKi+JQ5L8Nz1LM5HomSSO0BBrM8Msp6K+wnvKzea03uHQWxBhm
xLVn5r3bYvI6Gv6uxCmuobtzqIcVWShWVN4aUfRS5sXBtAlQpVMciLTHFT6eyTQ23E2mtxRm2deE
mIMhBSHPWqpjPBlFR7vWdotFzJbBMDPJada1czUGNOureMEiTJyV8mndefadGtQHRQxEnnjlJea9
lZu/NvkV6BQ3ikJQ/t6fP57b7SVC3ssoGLF86BT8ETKn4HNXpclMEb4RNbbdu5wQJkor12akF+yw
tL9tXcpVnsLYQbcq64vRL6ewmTbLjKkJgRUekzza7pY6gQym1LlU703pvHizsfPa5knommYR/POR
5hrNg86RYAwfcdZdh4HMLt3aAKyyd10m2NiKEollJtBahn3k4o+LIn+Vo1hrZ3Lw4OErjvAo/Jh1
ZDE6pyfcjyRoDp0RkgDVQ8AN8+F4G+nTJmJRm0l457EfGa66IOhJXT7LUyi07qP37BM+A233kOlk
7zjdbV4blH+Oe3TnYBPm1pvnaDejUZ7hFDMXh9vWepeO39g3Y7yhxtuknj8adVpiJpDpfC4pucMB
/oqNOQ7k+LrPHwJv3unzhOpnvIUbdRcv2kdspnsbTzQY6E8BKQbtENJwK0QQefAoL2j5VLimLANs
1mh2KFa5yVACosEhPNAYDqGePmlx/YMbBM6v1sUVNoAO2jv9lP6bIqfCtNOPcMgf66Y7dq57LAir
TFFkY+BFT02UHhb31btiLofJy9nridIw/C9Ttb/2ghrJ918r2MYU0d/9MWd0qBMwlkzmNqnc17ZH
9xgg2lFL8xua6qoUaBxjMuC+BBheQfgaNfeQTId84vReFHN53b7BcfDgUvhYDUBZp97SarqUnk99
0m2HZuNpDcgvP90lJRcIZzO32O2VyXFyvQe7ugNhWfUD4rhoSQ9Z3O8iGoVV6r5XproLOto3mAOd
vVhQ87FZggIcE84BlzbC1Et8hjgQtoFG7oo2YhZ/MSFnDQ8qiy7MhkGOU+uQ9O2marytStJt1+oP
bVxuVeWvLKLixvzO1juxrdWgzMlKDXgDZuEhJYOYohlYyYkBSotrwhh5NE48Ysyu857E1XjaGPjR
cIb/dglOU+nRDKOPRXhJMRS3zMMq3IWI5jbJGY5pqnX1zdza+x2CTDRFEYGhYO9ILrFXZMaRdfeB
zcjNBxYa4QwM2TagiisSBAnO2MLb897p1HEqRUHs6QXWa8xsAex4B9OeiSWOShjTNbhVkl+f2tYu
gTQ+2N0rk8VV1DZf5M+F7nTMw4Jc1bnCFTvP1wb6ku0ySkZddygZ6PQFI9SZ/K/OgA+A9X4+6xer
OYZace0DTIE0Bs9zQpRK68H2dOOtGdfknIv1uTP729yKth3a62xmRBW1W72GB0XGYNSoc2m+JWn+
XkP4htl+nzYsMPv/vWaX7kNpV9go92eMZqfltg+5GCda7mw6wnqCsJ7dYybiEW6YmA9yAAEC3DcY
1pu9ezGZ49O0dFvHuPewC7W2Qb7zUE0ZOz4W+94XkGdUiO1qCNAtYN6uqWqddjqgnQKxNpjBa5sF
MwwvYW4U7+ehblYMuUErF6Yj3Y1S2Wru9MOEuiGI/F/by7Y5XnO6hgulD8vWmrGzDZv9ghzyNlKU
dDVsN8gxZ61Q5FGb+Ivkwa3XwJ9f/HHTYFRekEfY6hgEl6p+9Stzj7p+yAjWcVcl/ptG1F5IoDhg
g7/RFSJbFGklmuAc3jJdNMOPLW2Uxqx8pOspE3trKsA4JINquUxG9Z7AXrOh0SwZJtn5Vsd3ReRQ
fnCpGlxCLGeVqPZVm+tN4YBJ6OmtbbPZXsvIoJY3om3ZZZuIDVwpd829P7lHZ0CaM1K7+juXRRfV
QNAk0Xrc6+m8EhmYkK3kgK7jS0l2IWx4h9bGBJnXAEGmHs4aoYshXt+qzA/yg7v5eYal5bF+kLrB
96KhACgLHQaB7IkBU8veeQ4YFxQg5lPTPsibYrIk/ByJKEHLh7iopHn1TW9fu/bBryErB9jB3/o4
oyIbgjD86/oLYgV9bwSQb4puwTCeBBUnesii4XYgG5d/5PCuoBwBGk0sNQ1alVw6Q6AOcaFdU9IS
jUY/4z/5zd8aZ/spXiySAsrLCIKj53it1CfI5WuXr1Up45jGzT+71XdOX1/Ufxydx3LkOBBEv4gR
oCevau+d/IUhaSQS9N59/T7sZWNHIdPdJAFUVeZL3STodjoC5JdM1oCMKCu5vKuva1m6PU86UgfD
fg14cgbuKfXhxR3CUSapkmm+NFTs9kSBy7LEDqtqd0bYVJjGJzcIVXBIwcwLm9Cvzy77PvuXqZ1L
8CTdLUwiArKSldqPkmpfabc8MknXii+V+E3J51WHQ1Ps1BsP+3Rvt9FJYzMz0dmhyaLXHlKXqNNV
T5s3YHEbBOFUBSLdea1+aTqmLFBsjz4tQQHzPM3SU1zsRppqio5e0zK1daIMEdKp40k0dQpihCzm
Vaf1JzCKVkXOCYdyz+4twOBOcow7rjUZE0dHf7UQAKCxLJXaAKxJRhNgZNmyF/mMppAGi9IUR3b7
YlAC+BFMY7JqUiZL83wifeaY9wzCa0YBE/t3yPHLIpVS72hpABuskNjjhtGy+Sca62nVWASgyX6d
t98VD7uY0p/BhGHp2D90C3c+sXCdeO0KHHnGdJgwBPPhvuFGX5Ztf4ib9G4NxWeDxTg09WVcDZvK
QgwsTLFXL/OoPNuqhS54jIzCfm1KYxci4oAxuM6ktk1qCkZcnzHTp4D9wqHtJ58zj9aWr5+T3mX4
5KHB7ddz23A1w6/C/+xxWDkkg2kutzHEImvkpJpl70NZXMTAMMPmeZuq5ybXdhlXsAV/KQ7uAE6z
0w76yFohMfyUzGScmpYTYKq+K6+KJ4tUrdLPTZpT/9JchTFCbGkJl0N9UKKgw2HRBK/+pVDwFK/a
Nkky0o3gSLoSpOeToiCoDQsMcNVM51gdrd59AzSpOkY6DGKfgiL74LwZaWhWyzwTtOe0U0sftGo1
dPfNmqnuo9P2cYTjuvQ3c15eq7Q4IqjPNHCcZ8W/dXoDL52+aZO33DU3PBTs2XFVHjIzOvqRtujA
LzyJow5qmaPgMU/xEBbzZ1Rzine6rRdtatNMluoAEieSTxpsdFzpT2bW7Fo7Rq4sFYOV9Xy+JjQO
I/p2huHhqIfwWlUMUjhXAsVO550Tzdf8VQk8e4VA5HnfNP2hs+J1xYeWUVKmrlCrPgCMKz6UgII6
ik/dvxzmiTq3hYmKrnBhChN7R/gUCPZdGQU7QA516a273F+ivQCVTf+ICOEx/zDaDpJH+j3V9Va0
/Tqdv9SiqL4zTuzvqBU3ShClI3cC82CLSyCHj5Gt0iYauSpWGqwzoBVbXIDqBZgIiPRSXwtO05zz
fyITbfrGLjZW/RG5az4s/jvkiPsd/0Uk7iMb5l3qZpcxCjkO0LpUXem0+MnHy9QWb6in2FPLe+Tr
BxPxegZikvvAgm+ptwVxXZjA0WwMBf2pMSWuTwHBuFX4PtqmoE5gKI2NSyxQdXNs90fr0oV6ij0m
2npIsAh/zZD5iZl/bMijXha/DWPcwXC+snx2F8K1H5okCm306/Mog+ap4NPR51aFM1yMqP41a5I0
WKGGmbzCQGyk9aVmTBqWGb8O93EqUVVFrJvyOhSk++k6RjHNQvFe0Nhypf3PrmmgazT6phQ7pW0z
+g8gSzlkjYEatsx90uIpAESlDcFRGNlrEWnbNLYfPWNiYU0gRRjyxRxrCqjklAxR1ex9IW4DHkIz
0Fa2xWx7KjlSot8UmbN3qxjVNs2KzAnW8fgRWXCY2upFMRZiG2NZU5efToXNWg8Y/NGorkFgVB6h
GSYcVbNBmgT+DeqwtBE80YT2h3SjpqsgP9S7RxPl8zPkaFfhZxi4E5Ya+ypMJRRj0M84oSpSOqpo
3ix7C7Ke7oRJ2pn+3Y83DsPxkwKK4VtdZs4/Pv02mFko2pug1YOPtjNwnSFUqpI/nq6Ln2UEcCIr
3BISVbFR26mkXclv6MMeOmNzHLDHm5HOearpdq5FGjiB7qH+V3b9mSnDIteih5W5p1nXVkni/8mc
dHL3UvH250DuisB7tnTtODf0+2q0RrK56T6CaN6MnuU/0u0UJUUjQgZhBRNgCWqmi7O30KhUonj5
7ic2rEa4Hq3Fhe+jN/XFrGhPQf+XTxqkEH46L8FVawmSEBfUHx5aTl2cv29R6n6kuYV6cqK3kTZR
yZmUisVzmp0k0aPXkVEHmYk6VPsaHdKeE//L6+at1xNhpQ/xLsI2w1afuDRuxLcUqdh3kf83DGnM
Obg/8uD9FW4BXjNQdKHR4vQ2FV+NxwI8J1cQwf9CZz506XyZLbdcpHO9s2IgolkNH9BxvgpHHxZG
WYPE+4vgjyCnTtX5EAtKxs95DAWsAah6nX36Qt+aUXjsou6A5iWbtoXWP0xcJ9O5vxHOlcTxzQpd
Wt20KIbjYPyI2Fhx9YFAetS51Zs9vToTFNixipfczW8BgHJn+MqPDZi3sP8ERPm/nwcMEh8bKakv
uEgkDxCsF4dDYBUHLzrr99Qwm0VmONavPrkydfF/amZ0C/GwlQWniuS3SMWH+jZepiZ9EDgZR/fm
Gnj02BgipyvPwqPehpuAAreVJF31aDjpuGzUMgQhdBM17srS82Ve2XhN0w0XeW9iHs4ZCyUCHqdH
5mBLU5LNAowOTO054lchp3YNAgwpvewhhQ/arBLQ2TIQn7mOjsLNz/1AFUMI+Cwtom8tDGofsevv
TfmSiJuF2WZZky2pTPuipbOvgxwOr8FcMQEkAqSkm+wzGCXtIqdAzyG+YBwvZpOxO0kxLZ11Pl3M
nMLQ8DOU2Nabu4+OSevBFaHu5mDEcFYBTBsKk6iBczx8hgCLwbKGAn+/9mOk3s6CDWVqq7JsqdXh
djP7xuhWcfouGEe6/7oQJn6TPsFYbtx9gAqXsF/F7id6oP3zXeYMmErDs03INZI4goCR6YcHWT/T
w2b2mDD2wnzEE9cUIfqpfDNCYZkY5hO+RJhKX+/chlEqRpQUkbUXEZR0U8aAKTpxOuZY+VZa1OjU
5fZw8C33C4WEz+yFNJtu7k96VMKHIqx7fEyzIOzsMPEPNM3jgwPuEi4u6+A40Pbod5pPdaEFm7zH
7Ic5dExBNwfYlOghxBlwSvAodeTv9JznmBxmavmBWVnAWco7ousRrjJR/+Fpo9BDHe5Fa5lGO4MB
ZUCswVIW7nPDMkjvtcuzbS8alW3lFtzjEYcG2jChnWGXaBbqARokXYdhBdMaPEtjvVGfO+PDqvCu
gshgv0KvctBTCFhsSyh1A8yLXK11bd5yBbzAQOGFxBywckxQ7x1Exh7TM9b5ImoWZvNtg4zTOEZN
+7G4p3COyl/cUFRfFDMOMsGy3XpDf7M7beMkGIaosGyq+VCQfUFB8ELPDuU7tIaqfM8dwuKTklif
9jEzUcqdZzx70IUj7HPhXtffi+GaGslp6GeQiwRozOOR+VKK6aS0mpfQC49UzvgjylVndh/m4LzG
4bSNxp5K8uBJrkbubyt7PqDXLAoVlgUytWcVIQ+XOd9aJbpM7mVmnsK4FKR1YjpfMqFVMNpvWsOo
k0CgJ/BG7LCAyqs6PITcJl1Al8AE8Vw6N4i3i6LTBSB178JMjZane5xy+U44zBANX0aerlOTVkE6
r6v2MJYch5P21AcUZfwqZVVKNU4n/i11aLM4JrrpzFl33vMUlKj8PooIp0FT8gveo+w7zh4xihEK
t0UU1STSoX1rk21tFs/CQdJNOYjcGDHA+ItOLORgii61QT/RWR3+ftxG0dlBe4hcwa4PA0+IQq1q
rxgabUz0LC0tyFAnevL/9OZFMlU3NIMuaXuhQER8mG4bI1iZjlhVSGOyxlywoMfMYCpS5GUDvZ7Q
Dcsh4CZZRUTeeCOamPw5vk2+vlIUW0cN6v9FNmczIIGn0n2M3NIN+RWwWxexQL8Bx4JiQskCdNGt
hCvvMrTgqiDC59902lPXvisx3/9id/8KYZLVsJiPih9GgwFaU8sRT9vELN3KbThYZ0ty5yzVgZ0t
zxtt6GoUfPNR6N5KMD7yDNQRNoEaA8SGEP635v3z6AaUkfOC6QmxwHjswo5ZMrW9cLfcRLl2jhke
Fe4Kr3oTi8+4/HH09mxitiujk52rOLCOBhdRGsmjHX+aCA13ELkcCF/GtFgOtTw29XutvpxCZOMW
KzuMl5kOY4yQiW1WxvREzO7Ak/Mb8BxWtOqG0ToaA1y2uTnaVYgIC2x4RJDK6EFVMU7mIFcaz/E4
INeA5wLSWqCpS6p32756/NkI7tkI9c5j/1YrlM/8IgpCBI2f6bmHBz4zmiBo2MswvT4Zb129aUke
UpmRbYU/0j+Z/lvJJLgrM6waAojrsLHtjz6f1qYBmsz5LQ1A4DHq3+Imh1ZfDpKWLExNyc3gEpCb
MWiOL60ptuGwduwLTumltvdYdfrqtdbate4SaB7fbf1d8Iyn/aUdvI3oOf8xSrOZFGADP1mODnId
8UKKXK1dJv4pM/sjdmI9lx8Ot62dE/3n6o+sd3dar/iJ1T0lkLn1vV3fjx4LenDTBx94cb8PSzZu
BG1mA+nB/5hk9e1KsYOxxx6OFWv+cMnD4XORw6FmIo2YVjUtsCCw8udOcoITulfnWp5FbAXjSg/j
tdbM25anz2RUxljrjhOXJiMHimygQ6e/kvewCMe31i9/2Rrdmf0Ak10M4/zPGK2dafhHt2Or61pY
CskFB9yrTXaYptTb03sPqVT0L2BHjRocWPaS2+4jabmeY8P53tRRYkuWfwRDrXIWCiLEy+xUlc5B
YNX5/xBOnrw57ER6qjBM0r971YfmYyS/C2XUmk1/obdUaAavO4FabTH+WNDF2o0Zt3FYfqhiZyTG
WQJc8wvMmsPwpR67oixOHpe5r18ZIe5bnshhOk/8VJm6D3JNMBWo7LnYuqmmXw2yXP1By0XHrwK/
xy+rfpt6jOt99Q3nvzzTO5dY76MLYFgjv3WEFYvCuRKn9sywQjO1vRDjZ0b8EZpfRiPvk7UbdARf
w4HBP5Jwogch7dAxZoINj2Li+iONGjk+5uTl5ltITTYTSlztyk7ZEAMZhTuyKlr04sV+KIGOPFXO
np4+6qs15pOzyQwV9YvJc4at0AlxlOw1n7uDVnfTMrLt1WzSucU2m//QX7Qc5CIHmlhB8JnOPw1s
fn5yMNz9OO3dcD+YuAMQ8rvfAxYSpUn0eNYmf9jkGtq1eFwNWBmCNyh3TybxWzmfYIeNxhDiMmAh
g1mqMDqNZzFLTI+jHVCu196twWsu771X7uLwbJjkBPlnnfEq04p0Z9BryrOP0UTK1GivTtzdGjhg
1TQfQhuyUZ4Ey7QzN6mwDj73umEQ9qOKKkaKfRBtheV8uQ5p3kmcPOgBAcQtBxY6djWntsBdd8QV
rLMZGToqwbjgYtZkEUEnUqcThqNEiCjYm0SQYvPpcqsA6KyYsbKdACNXh7tl7JZk8sQH+rqcWqp9
SlBzgBWRX4P5Tr4a3sdkmiXYL/RGiiDAscrtUrTkTkmzCv1VW2COG3qMlrB9Sv3hld0m4gornLpa
tmNf0xDT5qDx0w0tpD569jk6Pvn8AqyaYqCjRIRyXPvvQVVd6fTxfvYhHkmbYzE0T7rVwdYDVxTn
7nYgybuF9opfkF5pfK+iq0YYZTAfuH1jBEATwQLo2pQ/xaLyY4J58dRpxPA3OIo6jrtxZJxYX9Sh
OuqCHeWKq/IIRwtLAb39HlzH/KuqkzaUQEnJ9HOWNu0EPzqmLLSTk5JYGTD+Mb/LlMQLi04A3XEu
T+9rnLJ8chgE4rhLKbVT4cLFJDks54TAspoQr5sjsmNAKbNvy9tUHtYM5errX1H+sTNrumDqh42x
wBVW1jvfmcFGOsO+GsOtZBlMa07gLo7vwXMXJqs+L1E9GQ6ngkI6aKP/JzW12lccG+sxNn/MgfEj
84KQz0OmFrbYDFb1Z2KhSKiAREdARaW1TpJ67Tjf6roZrFmyQV+Oh3UjWkrXir8QzbcKl5CS56XJ
GtuPulF0NJy6HT2KSQHE6Vk4IUrAVatZnzDKZ6ah1SGJi4c33+3hS5fFspkA/xd3I0UQPTXQaPeq
v4CX96ltkqvkd7L5nESENiOPufrct0H7TAIAvyKlKqD3v4g5NSOwgmUBBVF+Clr64dStQ9+BxNGs
PU7lc3Joo4HyZ9/LVzMCdMwXdc3bGTRa1H6qDliojETHRJB2T869TAQtoQYWqMupOjguAYjWe48Q
OUMzx6gKs5IYfiK1PdqUEbzSXvxqFKiFvGgJ3J7Cu/hcMxpZMPiZr3u/Y/hvCnBU2CUw8mrThs0i
1u7AE5C1mLg63lhja+5nz8l2vFGSBlaAT5YOJ7UI6VfW51c7snaBH7/HKvAF5Hc/f9CE7DFRmIXK
ykVQKobn2aqp/Psvuy13AoNuT7U8fvRjtjLIzywsDP0NjjETKeS/UDrwExhlshyFJUFi4gxMaJdx
GXQoQiybUg2uAHJUqY8rr7kq85GDxbypYMIb7REIcOlVdBdZYzL0V6pTxfyMh9X295mEr2f395H5
mrD//NTaFtK88tg+Cx+ZkSQRuw8fjhGijwfPYHDkURshq8iibc5YL0/dKJ7bECOlf1DXKJ1+pviU
aslGQ8zVdcbJE9FdqeUUv0lU03IU5U8XJqBbKDxRqngCvBwt4jp5+F61tYeE8GiGJ2KOjlIIxLI0
TmfrmLbe1Y/2SUKWtTHvME9wts+TQwnGwuYyMrM4ymXqh/j60EZyBDDZzBfJEL0FoUdwsMTE2h0d
zzp1rXbErbmeygaTLJSeHkFhZFPNVDiN5lWruyx+COT6Hstm99BY6ymptphecDsuIHasVWpOi6Qz
JuwKRZMV/E+32GVpdeuttwqryjxLXvfJo0JyGe6lyW/UoIQDoKmcju0pArYPwY78RG74b4A6RCHl
5YbtYNJJM+PcRqjyoMSlnN81ZyI0ktlyyGloOfvbTqyccYnQUrMXPYO1TamxEtm4xlwsAWONYUsi
t7Cf0jpc2/OnnhOPhw6MFqG3JcryaLNrUAAyamhWubnvwE0iwSmGpz9/Tu4OZc2kMVNsT4NTbzxE
yVbp7uwQ0/7BLb/mnDt+mtcgvnGu8kXUlj+o2PR44c5Lk3NluA8d2l1s//LPbVy1YZ/L7jPDmB2n
Zw2bMzEPKIceCingW8lJztDvM4FYFIuJNR16HymXFZ38iOFbRJgNdsUaVzjaBkaOnxHXzXeBCTnk
RY86SiYG1FXznnD/g+6+++FnH5oHr5tY6Jt9wLcmxV8E7MbIUZ4xGMVvEnKQTXRkXPTxCLItMS2N
k700As5f2qMrgJ7Q048NY8e1Zuu6ENxCcUk7qPTodewGRB0KIuGxwyOMtTgoUuWEZKsz42B8ajEH
yj4LYs4c7cUR8y7JqSwoeNlpDwI0l8FoqpcFAkt/6xnDDljl0mipj/tjw7SSkS/YUMQt8XSfSxSD
of9ls9iVQtvgysehyQacxn9gPMycRdWBoRcjC1cfjtDdnaPpZNBZK1FvCg1RaMf+XhBgHnfrISY4
NtvPNTp9qYy1GHSYPS4WOv7iyLMuNY6CEYdaPqesN9TpKCp6vT5NeP3Drr70NjeiJKMs31NJIjqn
Cc550rKOo++uNBp8c3/XV1YQc8RhRJdbGw2Jk0rPpWcL8jNhN8cKQuWcpfI2zJipWe87CRa+9ldu
HD4Pgb71XYKUs/6iHjSLAXlXcb5XjayD9ZYQYZ3U82XyvJfWZbqQQnCn1WMSu8hxfwH6ANkLnrsO
YtI9H2n6sRv7FG6Gue3YnCrvn0lHIMOOM4zGapirtYciNeP+EZ1Bt4Jp3Es/9Yc0zZGuxetZTcmz
/kiaK623BiavqHZ+dMvckTAtKjMMPZRRdF+vHvJclx7gHOPo78aQEANqMD26+2P80aWfMsJ+k+Ee
wyHP+NQLudFoSti4iIfJgTZ4TsIQkXHePXMeCZ5ilBF1J9dR+pa5LjmjIL6LOMDhnasA5ASxjks/
Isb8AO0xtfNtXlXJykA+p1chfVRcpN24DgLSh5XGW1sVQb907Xfbc1dw3pYZ+TW5Fe4SyyVrhqnn
+Ff5ZMyK/DBMSQciV6PmwJeeQM0BdylyQkqo9HQ7OKdVsahtgAosC9p1KK+GOIVim0Qn0eKlf8q+
6TgHPlXf0ug2lDvmuKANIPCXotmkWiOGa8kPOM261R/uRKlBWd6vOEuo1ICYE2hQY0y4h+27xZ/N
uaj8NMJMNr791N3N6pnZZ4wxBu7cP/eLO65lcZtfDJ1/Gp+J0R5YGg9iZ2XJKaCCNDkfmyRvKLJ8
xykvb5yVU5HbAxGBXpO+kcMxNgIygI965ays9NDUwRppdaEjo2AFDm7SB8vlKqghAjpaCLTZNMaW
fXrIscrp43OA3g0zO2AhNL/Ja5eSv4RtFo1tvRb4gu3oF3S8zRPVIy8P0NBAsxTTRxX92t3ZLVe1
RmAnbtWn4NcEo8eHNsGMlWfES3SZNHQSwyq+6IX+SGv/IKjsJ43EE7//otWJ2Rs8D2uSKBhfjNrB
MA8oi6lSYrKJ4LJbNqJQH/c/qCoHquRVq8y7MYq/ijJruGg0AOxa3jn4pqa+7ikevYqasSIlQO/R
VrntvNUqsE7yU1rWRY+tld9Yx4QVCBHUZ9R0xJBYaCb2UUnIG8nT6n/Scm8zJgqu2C1YbvtlCsla
9UUkXlor2LPG7kaPAIO0NfxFW8RrryR/zEoXmWXte/MbZOtLFs79sveQEXUlXPtRO9ssHkas//UY
0VgEU9WPhxxc3hle86Om/GXC86RJoiyhYzvInCL3SmSUg5s4Jiptj+i8DpJjiHQ8UvKmMFm4RD5g
bsD0k+On1I742kgIj/H14+ZROmtetmVFj9BOyYqDkabpFtaaWL+MydcICiZGSiTSlvgNTmMWhnSE
iCHcJZ9QguY3yobXEE2BsECHZJFKvYtpQRDMiofWfc5tE0iqhN7k3moPY3pXbPOMJirK7XLWmNB1
7wNIn4BhB0KyXz9pDiX3UzaewzzZooR5C2WwNvpiV0E/JvP0GdM4TFunJP67eUePlvP6spbnpiDy
G6QN/+S0C0m12yFeJ+eWFHQ6rItWJ0oJHSBQ/I6GCth+/yEQgE7ta0rqsI/4pgYL0iJYX8yaf0Wl
fp+dFn3Sw6QPYAgEExKxIDoHurPlzBTffG7m4iNBPOMVGx4krd9k5qa2/6Vh9qN4w4SYzCBHoqh5
Q7uTlPKj6IZrwfhAxhKvY3Btod+iQ0Z6FTLmglKNApW9bLL5Mmtzkw7Pbls+e3OxziLyHqg34qHY
9sOf6x+cTmxoWmw9ZNajtzZWif3uyLUd/k1ofPA/MG0jA5Yk0yYu9oEst4mygGEO6dzic5Kw4jP9
PBGAVIfVtsWC0UAxaOaZMQT1dsNjZVPBYPYDgTB/WB2JIdW4S2UGObIjgQTpjMXNHyJsKo+tHRzp
YDl+DNE4mE5tK/4fnrgx8WjQe5zpLyiCZ0GbdwyC55yN1xP3IuRl40Eik0oHL80gmHQbBtfVZznd
DETMw3SgXFtZnlzKOF6O9UiXAeG4tIedEq6Hs0WLkQNmgRjR59CHEeKQJMBE6S4U4oM+QzAGSOgC
9IoxBoLBqg4jUts0cY+FE2/zXF9VjA044t6iqlhfYuRttntC9Yr5fJURHVb1AOl6uXGn6SWptW3e
8gFFNAV4YP5piJqa1tsFggmNNF971Oi4BP8qpZojvVH3wfMH+PPIiE+yn7oEzerYiNj05hq5Cegx
zESDiU3xBunJzP4R/ssM7L2z0xNQK3hnzPATjh5sf75wGKmAd4Lc66WPlFYIUomlD4ahBm+ctsHS
dlHjRj1zzIG0wv5FRyDW5RyjHU2NKCtgIhP4qrWfxRdjCjapzA0msq61sAaNRuqXTX3Q9sRyyQQH
yRR/B1Hw7JHqUk4h3hcUMkWEaEC/oXBgPWhNZ4c3Y+lPEbNVGSA8wzDHcaXX/5hHc8Jgp5aoP+Dh
2txBEU0BpDn4VFMf7JhK3GZqBsdPRRTSld/XdPHkXQVXa7qLb9CFD4RoJQ1fvfoWsklhoAdTBdCq
Ym47x/ZeWO77VNtIJudtTJE4Q9O0p0UcoLOsBDIE5bjzrglqRqKqt7YAsJIj4ybtE9kSdQ7IQf7y
AfPe1uc0BGAH+EQ36mvQzUjJ6qMbBNfYMak2UdWHFo0bDCcUwxxwaRTEhEh0DUsFKnYjyg5N1m7+
t/hhDrXYSUZLX8sie9hsQUYWnHWapBgLq8wlOIW3a+nJM0q3/9llwWBuuuBVl2SD0WOnIctqPA28
CizunEBgTfD28KwPtMILDRQkovWySgio7iDrsPKjGNoJ+1mO24GaXEw3SHRHr7evKERWeYfNOSNb
tz5D7v8KU+47K97JrmTgPF2I3N041Np9ghEHYRiXdGKwEYJ9iiobhsdbR0PFh+0AFd5NF66WvgJh
WTCBpTOhXl/MWsTx3m+5X1jgk/iQThZ8X8bQDJfSPl07cb41eSlSI4pi0k8pD5TRNAe/026W9ubz
9mBlZ2byIkOqF2O+xD6PD0qqIuUWJ+I7WBkcFiG0HkGXf2QjNku9fc9B+5GdnLsa0AssshBXVbMY
YxYr3T4e5MYOcOsrMytg2FLDq9/rT9VAwRFaBChOP0P1ZZKABs6QVBFzbauT6W7KGDzv0P/WSBYt
a63x82a1KsGtVEAxBudjnH8n29pnIRS2u28x1ghhtLiwuuWw03Brd665xSaYlSZyo+GG33pZ+59N
oL+6GJ7yKNk2JsT9n8pvX3OK+z5nhGFr/3vqqzFXsRiMAKnSwUIoWKzDxC3aW5YNJUFCJgI/4RnO
hs3ht2A61mkPh7Gn2lZc1C8ua74NEmryiBAZyqNDQK/IyPZWl5mPsPg0ewbsk/kSNMm58+i9WgN/
zJoubUIz3rp6Vc2++VNF1jUx/gEYxA/LST7fMMRw9iMWx7GKDunMWkqxb7Zoi1TXPaHEYVYQls0H
oMbNhDbSdZFCetmemQTKn9z4xg8JO1TP0CHj185GjtJKjAu7EIXbig/XZ6JTEqgr23+kmmq8MGAS
jdxr9YMeD+g3BYEZgCjXLzNtec35qCr7iVPvd6W6gma/bieeMor9yoJtafkVwYDFc0gvr+1xVrrp
bRbdmr44/nUT7ZTPLWqlJbz89s3shm0xOOdAuZYco7kj9q2RFvra1Q01ZEHB8DHrM32/AO7xzAtP
tVfNTV+CgWPeHO2rwrsOWvCi3kVN60lkaHaenWLdchhqbOePKEQceqm5K+1XnSGjIqDzJ354sSuF
D+qINu2nP2mbHxO8aLMmBJsBbCnxuWEorkPvmGnOzrertSZpiOHKMmjU2c2bxdE0arsLc8MuIJSu
PAP7npgnoham/foryjMIlTLcp8OHiSDKpo9jM2RSdlrXQg7lOVhgWbeTVz+JtxlDRtX/0tHk2xSx
rkC5xzVkk4uNLSBemmlDt1N/Bi1fzChm8G4RKXf/N8QrxLhbp2QGw6N+EhShb1VHGK1F2sGHbRAk
TvaARZS67W8diigth0ICfMvP3XvpxY96aHAVzos5j3YdcqCN1g5bVQKNUfSHRo0uj1hSY5+imrw+
IomsMryaen5JBV00Tk9cBdoUzrCbC7orJvTOiomI5vibSSLDrBkcUeMgxtGZJXfB/L+ruJDtYgy4
YwJzesWMuHJgIaiFXbLQu+X0aHp9P9IZJxpyGZaEeSbDXt27/zcKGZ4HdKZ0QTxZiyneX9tdv/LF
N5irCHk0APrZ909qy3Q4ANER7nWHGYlH/I2P6vfW+IhDXOHccZ6ttU4nMDMZybSMPgJaW1nz7JoG
qjxssB11wNRmylnDMeanSlVGJbbfueIzNEZaaDhIJc0akYCVc2sqwzR574RJn6K9TRLDrEREhrQ/
7EYCNChdT0bw1Qtv36XTQ/rGF2rOX4+wXkFXT3WF/IQAy6r4N/nI5meitEhTA/i88T1ymxrtjdbY
o9cb3IMUiY7POFCwhs7IHC3TurdztquS/BbC/h84f8rOeEwuataKTe5iclzXKfxoPuu9uyhQ5Lio
soqgOioMSaGzChMpxxlLze2U3rzmvtYpFwO+RUfH1qOYlDoaVGQ/LFGscRIXLthDOMddglwJgZeC
xTjc8CT/FRAUzuWYAlxEQSHWTu2dzaI/z5QmaiIOeX/nSfpwFUP9WcMhh7bI1FBAaFdaRUvNJoUD
44JpP6MitFP90BuCrVnlzvlqlEEkmUToyhANoQOxMq679Q08jXZxd8ZmV0zlqSHTeLT4Lh/tRem8
2KZ7KvEfNadA45tffEe/Tnq605vfgJlsVsVfJtBa3Oj99IZeE4oXUrGm8NaKIJHpyTapiNdlVqO/
VzJ85uknhkpJ/DldFSTZuGS+kxI3jzDK69dkJswg6o4U7UWob2NGV3W0zo9mXYACxC0v5E7IirDi
Ny9FSs743n+aKftjGtx2UjznyVfYvDRlcC7wUKGCRkqWOVsdlrYBX6iZ0osYMRc4S3fMTt5s33O0
C+4EjAkTDsr1xWCC62sZVGT6DfHSykQbxqzNBGXQM6D6vyZCilpD7VEzKFNDHwy43EaJTbVONmpV
/9DJXXq9d3CIEgxhKHc6BRmjNSX8UyN0Sx8Qv9TLgOT3EbgYo4Sw5WUYzEr5nUOlL1VzLRrjHUKX
pWkBi+zpPIAAMO1g5Wl3pgQ1wxNAeJ7jP4f1Wz7bm5kd0gGCW7UdNZqz9QlMarrqFbXx2gnYwBAe
MxlQDdtBe/UMxPwtGlENrSy2hejSIdr32KdjHmip2zt1Q6UutXLrbRIXPdtfNOTAWjp0rIj92P1N
JO5h+IIlbavGC5qSCTwyyQwrAammMs01iSGSWaHH3qAO6RW59h374dB81M7/0MUdQGlINKfMu/nt
ZWRCW2QB6fH1JsZtFAMl7nbQ85+iRFxtzrH5BIDSiD4jzrVz0ilp7xODHntCLpItfSYkBQ24hBos
cAZ0aAxEtgIofPBaT8YKvQBjS2m/+qBTOiK2NfHEF2rrvaDKGeizK02CNXYvf1lFlqWRYAoi8OEJ
idifz+5LVzDZBiLbFB5HC4nqQkv93Vjod9XkLTjZAp9lkU0ZyMqzzTDu/zegL+qwOCkpQMwD0ZTx
EvXzkmlwxvYDJpts+J2DP4XaM9LojSDJQ11Ae1k9Km76pYsJwUN2FoJKt8VVp7z5cg8JS+kAEW4t
/f4CgZ0Psq1fFWBFKQILFrz/ODqP5caVJIp+ESLgzZaeoCdFUdIGIbYoeO/x9X1Ki5l5r6clgkCh
KvPmNRCzEOMxvMVMClxD0Jdp5wIixszDn4tP0hKrqLq6ja9s+dtSPNm5fDD95lDV9d4DDJg0zw2L
aa2F7x1tDDYSq3zE7Xa8Ngm9vT7CCpE2UffZyNHvCCmg35RhtpRlyC1ZYc0nCKotGkGfxrZUAoCs
yYHNPPGuD3vgZ9k6KMn4ZtvZl4imhuC7rX0MaBhRaOqXYZNplQLH9gkUiU0UuEwA5nnE+5s47qhO
bx6AhBKlgHGIc/muSg171fvA9XBhsb92lgfJi0OWuBgrmHdm6gr7PjH4x418O0X4qkEG9ilPVQCq
KvqV+uoQWo3bsdVh5qjQqAsZWFz6uyw5mp40D51/LJQFxpCrniIE2HGOsQQO+1SjTA8TP5rV4wl+
iOhaPGDXscRpFfaPbh2G4bs3i7U4MmzlJtgjvA3shzYZrV3fr2yxdluIUNZyUN/E1QdesJJK5nfq
xh9JD2zSx0BLJl4/QSXqiVrkbPNowhMJ2Ssc2HFMgCzLaCYNOYR7H+KF1n7lVH86czImbYJhLdFk
6dJixLBBx8+gPJhDtWlqb4E1JucFIsLVqKD2Y1Az1OaxHJBrsI1ZWnvj4MBDST/5cvqmMx0puvZ0
M2LpTRDIjAiJAAbSMLp8mBe22mCkQyXIwbsSAshQtejdetiC3rtBFRKXBaeNsmgi7+VIV04vuc/W
DBADdt3a+SeJgpGus/ZODvtgEUk7h+DsJT7qyD7UFV4JcwbZk/jzaJGg68s5IlsMsqz6X9hs9IFN
FcG2OJBj4XUOHmpK8r7glQ4jN88VaKjyipdJAXsPQmtT2z8cADPB5zFgySMAomR20OnAe4r0T70z
V8PQ7IT3R7UTd9XOpR8EuusyghEeYj8YZsCoILENfr0S5JYZnl1b2xNGWBu5/YkCZ9NhvGk09U+j
gGekSnggZH4dK84tNIl/YeCAFU2KJTWq6E4e/iELPSMdfRP/PIwokScVyQ3lrwnbF8gabbMOkbMu
u2eDG4tfDR+ZQn4BWWoy32UC8eayucC7n8GcYJrzMZpf9ZTihxM+8yTetml6cAbAYLTKbgAfS9hn
yqU6YYCH8y78CCQsAW0kWH1YbvOgPNjYovkU6joasZCmSE/MpyWObg1pMxJEUh3bblpMKhr9FAtM
RFOFguilbh+GFBxUBE8xUtcKd7OKFQ3Rcy9MAKkZA7DYjTDvnz6JVSJ3TpS8kbwRm1obB+8yCHnf
wZrC49Tsfmnsb2Zo/ovzcU7E4NrIxjfVITX8ZbAb1MJtaJAI6HTCY2EkR1800NVwYWhDQObw6CR4
Qpp9TtL6WCkGSeZMqHDtuZQeWMXU7E2EvGpTnYPO2Klq15Ffbs6xOI3yZoFYiVktGReZdCPVBF/4
vqFo9BYRVpWzLuiQ6WmCN0tiSVqcM7mE00KsaNYfcbZs9UMGy4moqbmK3q9p83kDN6FsMUtDzSX8
hFOHfaR/gqCbpOI1lnEiJ2I51dpygE9eqMalGbRn+xNiu+GD5KUcxm3oMM+S5DVdyMFykl1RTPNA
HkngQbeBBVpZV9s4Vt+S8K0h9iQo54JOMA6qjtYDX49Y7dY6bZwK4W1EvBKNEjY+5Trswr0MIwQa
6b8haeaFH7x5UY9tEWIbrAPYqL+l8ruqHciM6Mq98AIRGiPdVywfHdU1mZyNFrCoAeO4rpnd44qT
yfoix2ZgKqVnSNSLYcZLZy7J2iGo00VStvu2vwTxW2m/cr9gstwsMoeeh5TzypDxsM2WLVxteBiG
9eng4oR8yDqAO0kYfebBeSj/yfWF0kHSDSyRpZU4YBjarDGlYV8AOw7NXc8eL+nftoFrJNhFOn70
fb5tlPIqKQdPIe20qNayA3dlp+LfqaNqkabgR/WtRc9MBFfEjaDBqh1RN1hRRUA2ucxs0954Bo5C
3PsBOhEcLkGUxfhrhVonZCTsOZpoSlYK/faIYVikkRdgp+HR9//cV2FDTTuL3lAQcFLzroUdCQyY
RpVwVwJMhH3e7y6WF7qs7jqYSiZWhFBoYMnnZfAYEzQRDGw5yYzc+BbEsr60Z2nlHYP4ZEXlWhGb
Mm0yKra8KDaU27h/6XsHL7G2A6RhLiIOOoyxKlYHHd8ioKbMU/3LwD14FqW0WI58lkBz2EdladiV
fr/H0xsnvguURoQOjOYoa9tW36glLC4HMIASQYHRFAHdpaS+RQ1mLtQ+GeqLYeru3pcAz2FcBpJD
6aFBv9fmRvVIMtzDfOji7SWCNqHgGjkRhaX4107IQDIXAHtEqwQSTyzOvCtY336GqMPAmjDeODTn
WZK/TRAUxtHcFvHegSJTw1205Kf9U47JvsaPUmXqVYTjQlz+iLmanV/jKgH+gyxNeEIKodrAUJU4
qC2MJh/bytjKdlY24hHCqfxXLjAP63HnNq5hK0Sa2PedhgQbbHYEZo8qNvw4l5wT2H76YBz4eJPJ
RkBH0tbaNmtTCDFUvGasnFImleMXHES6aJZ7M3xOIVZ/Fa72AoQ12azpuwl0C9atCqsNKwHVky/0
nBH2wMixXQE51pK5SSiQRFNjFfhCD0RKoPivfRJNDHgJcCQ6vQRxHu826632FSqR6Tbgt3Wodet3
6viwzJdXOf2JRY1f2+E2Rr0v9VDOIWWMSv49wYwdVGkvsDYEcpCkYXEpX1Jdnxqs0bgmuBfC1INh
sRy44g3tsh8buDQNM9hPhUsHgGCdBhufgRHnTts1WBhykSwTyBuZI+1gHOOKQlYl/v9Afw3TWqax
ApYQxCx7IPcRgNDHWapqzzI2+iEjOcmncOvmEcbr3eXuD4KlprniYGlQDjIeh2uHbiHru1XMBmmz
eQsph85wuB7Kldg2KhayyAMooXeJA41nKzeLBKJEQpWjMHT3Lf8D7zO3QW7mYd4cYjrSmCQH9OO+
ddhbC2advMDhdGcxm5K+FvOVESM/aKtLO0+ga7I1dQ55sPqisDdK8uVP8t9ddQq8C5nIKIxvHOaK
Ek7I4XizcoMF2G8pfMIiWQVhvJygqKjGL2PhnegVBKAj2qJGw3uZ/bPw28vYHTCX2kDcWpk2EjSI
oUQVmiwXiNiGtOz1hIm3IagbYuhmt8W6AzwwTcxSvGzVTUBXEcvOdhtR4+d4GTGQsmDk5Gq7aSCP
TdMwL4YWdzV5LrxZvLybk612An0LMuktjajG5FVLSdwmVEhZK+LbUJGYdrUOyvQ2NTgrGBjMR8Xe
SfeDclNK3hidwhyKfi8n70IERPsG5r+ADD8fqp8Mg55ATU8NnoODcwxSAybFu10i/wX28bAtwGir
Dtl/i3tJ6J+s1JtAshcDfnb887MCS2w9wpMp/VJ2opIsqzjeKTEOJrICjz7aFRMSXdOddHwxyVAw
a4JxcbFVV3g6ObK6FIGvCqfEWFNec478MdhpCEB/5oVBrcOnUVab0T85deh00Nob1wFkH1eebVaA
fSFQEWZtjcRKGGLz1kNr0sLkn2L8trR6USndJA4+NUKEMBwq00AYTzwSQwcfe/JmfIj5lsBQE6ta
CiDfmjApoK0YEmAcpiJ4zL/HOXBmQmHFDZFBagZUV6rOjIXJZ54Zy0LTZoP5qQTBWhzzSS4/HVHO
gOM6TCxT9Ssx27s4Q1NIuPAdl0U6nkcLWLCc+bFNVynsWhA0xma2GYvjFNHGizGKmN4XVbArSfqu
q+6mI3ARo4ZmjNcmbM5w5HMY8VjIlqi4uwiTAQjvHeItMTDQchkqsIGrAmbzA3aySndKJ+db9lea
fxZfs2iDbZmHB+IHzSDZiSlMAmtpBOfI2P5FVWOYWE0KvblbCdal16+VSDrUar2BUDlT7ArqlX4Q
vnTC/tirQHbpllIU5H1wkRLjrvnJ3s5/eyM4FiHUBazKxcUmJHCxX4trrTKibijRiwi+RI2hnnPR
DO2e4D5kBfq7xeTaKiD4i1YfBo8yvYj8/RuOJWjFh866iH1XQHF+lX4Iv+ARlY4p4FxmBhH8FcGJ
gKWnM3yvdjVblSBYiCchQG3eC2JuIS8GCyoZtVbXVtcsAo+uvRmgEejqsYEYVvgYZ0BFkMX5fZGg
9uiYY8LDyxVXNGdJRg2Hr/AoNTvKyTniBN82XTRios0zhpQN4l0aqpu1Fgses+SZHrcHjxGUzRlZ
ZeV7x0SForBp7mIfGih7a4tgK3QdjI4DXCtIFV6WPIaE4ZTE5fucDz0/NCKNphdayESrGdmz1VH9
4SSNmy6c8cR/Fmxpk3oMEkQMFlbAgEal7DEewFLMXzlO8V2pJRT88pioXyKmNgwg9sv5amAUE8Bd
QWFkIy4UgG4KdCMsARwedeAVH6WhrAUpWex5OiiuzOKtQOSCTOfkA43Df5GheJu1my7rGETWbjth
OVyhgYwfWLo+hM5JyTApy7BOil+iGBZnlUFBP/JQsak5ZUXFL6dx4W8U/8QRKGjqzEbkQl7ThRch
J/+/VvrWLGkZpBpuImLvUU5lJ60apC7wyXe2ajxsolm8ZufY9jxPpWcbo8JiB4EUfMg5SqIqpCR9
9M2wm4aEISzwEWDElPKyMmn3uIy4+6GOSSLMyYJFZzBxBysRA/AasRqXX05/2glXgDhZlWw8HRDh
2prER9s8a9P5kUAGo+SGeijxuM0ha9TpQfM+xcQ9okDy2QwNFel063yA3WwzCyYgZP4JzmCrU3JB
ACvs8CCKHks3FqcmHXZ+pC2Fg67RQUqxidjkY/0aXzLagrD6xESHWXrjaoQbYdYqZlOyPBJP/LTq
daM/Wu8Ra4qLaMWRHI7y5B5n40zWtWNDsDnxM/BxJiKyhn0/oGKhi4RWgRfAuDbgIQ1Bc3CEp3rw
UzJmiRCV6ew6KZqLE+NtMUvHZxJtyT2LGT4m6lHmOtVxOSCrz5uOXUha9aa/F6F/7diffA+kGSy/
gQTftktZmEsRs1IE7BxApFWYrrQJ0CH6nopsC8M2jCRwGv2Aev0Ac30m5EdZ3QLm279Ib4cpWIjA
sRFUu9XGS5HbS9uzt4wIXQ0pHs1dy0iijFMXbcWy1IipmKAE2oJ5BhXTW2RjAghsHXmzWNPffkni
yFvmyVDM+itzaw+hjjma7wxn8HOVyEED77IyEFp1JVqwnFedUAkwXjGUMujQOyqfjoHUxNsrKh4H
U6+USoiSjFDeeBkHaEYZ2Xj0hjpMd0jXU+yKelP8JI5FhxyzFNpC6FnpW8mEeuLdU1KJift7jMqO
QMgWOHrE4hr+QcsBHpjQQIJNTNOYqB8FdJ6+TtcKigqUAUtBfYgq+8ff6Ua+xNRgXmD0gGcjugG8
04AtBPM+YBWFQXpThemaxkhb4eE0Q/AJ++NDKaurqMHbTt0lQbAy6e3EScgQjj6c5UkYWP2WTbty
0qFqgaTx8xn005OMdxxvvaCECZKCeFgWLAXj6sMNFbWZzwadpcUqII/RUXSY+8pKhyAubnxsamwh
f03sEEJ0GnWXG2hScJchk9E02QfWD651K89ocHGDimxL857SK01JjqLJLjoXokSNCKOJ6HsGfcue
i+/ytCkERBaOG3Fh4sVMfCTrvkUmnvCjo4Cc1rptU39M6F0iA15MhEcZp/5fnj1u5pBgUkygxZcC
jHC6bIUMIJ4YLEUET7f6Kx20jSJP70M5HNNy3CggjKLaURkQirGyFn83P4JAkDKalCNm8FhyLSbq
/hxyVw7Q2+acdQOubJ3YUICGexPReOlKJqE8h5R6VwyLcQHbCI6iMmYu9UxbwahoCNdNAs0NDPYk
+pQRoleJllQ8F1GT6ZRY4uAnGUp82izNM+x9iLHw1bUQN7cMnqcx/8eR2HDJMi30wBwuZ6FKC8/S
DmInB6+OW9y8oV4oModR52KitGQi2Cnhbhh9dMtPa6DISPVNFZ4yeqRYunIuCwOTFCYVc4vYQXXg
7zvmHsaUnPQSaMIQMsbfELKIN7z/7dOlcWX8t1Jzk1jyO3jnsklQNYUb1WI8PyGPh7IvlGpsvgBJ
2N0wG9a/28GCj0sUrRi6JnuBk4c1ZBniJiS/P8cr+i+GtLB9MgodL7C/LWQjMPk8hG8w0gb48mJg
JUDnkd+eULg5mHSOdx2GMYEMVdzgyDsPmwxT7gYU0J+LqxEwemu0dweQWVXHvYNetLIFlR8BKkcT
oZqoITSKZzGpSCVpZYzMwzlvUuSNDEkSht6c9KXzJZNYhtHVFvh7ESnkwD2FXtsyHoNGKJAw0NF4
9OLPKuhrnJ6yxdRBkIA6ZJA8IU3+SEia4PLWCeTFET+OsDmM1isxcpaPM/cYlaWi7cIVBcccsCSf
iSkPL6BaqqxfwnwgDzO5wKTZqoylQe0R0PkLWbZoNh1436ItFULWUVJWVQVkYobnYSSxYfLWf0Nq
k+UZaZ8qztITO1ISGB8hBZ1eXYKCMAR0MKvIuAUQi249ZtUQ6jFHPfn4Gik5KhlWqMOBKQbQxNXM
g/afLsMCV02qGvzC8EVqSh4+C1jImTS4Pbjzzntoz6KDyzEKE4AUXA92nHcFKZfNIKnPzGtpwEog
Hd1P4rUld8xeNi1Cwk7RLwLadQAl/+Ta/UYjMEDgrYJZoVEHhRhklol+SnIYBumFlYo2lBNwK6qi
IQfRFEL+vItdUXgFk4XohpTt9iXnrgZ8KDprHz6lh9ZX4JVQNFYkIq/9xm+okRaSHfwxQau6+9AY
xIp5o1jtg8kkhXpEoG0ULEb6RHlH2kCwxW9qrsXytocL3VbmKvfLoxyRhlUGx8gXIw18YVDgFwHV
tfZW+R8BhUZYebeO6LkSBtWUfTXAy7DkdO+mYOswsegbwkaGqd8JvqDY+i25IX74+cdl8W9YTC7Q
dkFWbWd/z4BNJhrtY1XBnq3QjCgMpTy+q0rqM2VD+NNZxS/sn0U70F8HxdzeF9KHaB2GnmgpzF4C
tXObdMLi6Nl5I+St+pdYRmoyUpI5F7UclAv6n9jewVJS3jHRw3tMgEnUO2jsEbZNAQ0+ZsiDS4TX
wWk2WA8K6ElEPYimoRvtTW3EyxTcFTHtUuzk8PeeKVWORH8IaWxsR7epqT7S/qVMe9sJNhY1o928
pVCcR0JbQoQYI+Y8rKe6RyJYVZcyAnBmb2j1f3iE0D6GL3Qaf9JXMlmZVM0M2YPa9J3VR8RygmtK
NxdaR8OGkMo8XflOoNYlnnTNLZXNX98S8dDzc9oYLUUNYFoRYr27bPtH8UUmfI7SpQEEK97fGkq3
YBcOCZYqY4ZdZg3jEqNZqf2leKigiJJRkGGmpPOWahJeB/PegrLHcSFUS5mirh12m7z6Zcq3bBs4
MwBJOZM1hh64C5IdjkcI8PO3aKsbtiqP1itjAAU1ZmXbu1xetirWxbr+V2iIGkjQqwVIF5BAWEHH
EDwp0aQJNZ8APD3uvUaalSK90X8yuwp3UWv/VXvix8UQEXBhJCkZB2ysECipaGTH+p/q4M4N2zaI
RoCjdFkU6FobZqJAwNDtjzHDDS+Y1pD8N149XAKA6RikVRRqaoAPtFwF4dwG9Un14GwivkLN7qjT
OrA5R7M8e0/69iyaUFEz4aFuRO1GNqP3MbPPJT4Qljbd63jtCaUBKubJ0j4ECU+f7nSs4qyz7W2Z
fHFHV22H4IhqRk+itfVQe9oznIp8/7NtnhGsTkH6FJL6vwUKZgClBFf1VRqJm3ERt0mhLsZWhxFV
Vq9E5RfzhEzmu42PeAOkRIDJuWK7HrwH1RsefxT3rEUgk/NuYW5btYe0JaKWE22ybVIRZbKvIqZ7
5i6nthPPiMN5yvobNvnPvKu/lazYBjHQsDhyZbpujX+eJkKF8IBnBG5AI7UDf25hIiUO9Ub/LJlt
+6qOuXi+J3vxbKVuWUMKjOAraLAURo6WKsyPGfZPzNpliVjA8a/1QvY1khHWyUzSFtW17TgiIjxy
2K1g1U7clA76lUAfxbETWCGyofIWQRXV6Ek6zvqUnBKpCVEjFXg2WPxiik4xGNtUdLbY3PUhpDkR
PE4a5DZW1Z+x086Wkd2iIN9IlvfR5f18UAVa+Ikb+b5PpkvhICySU+1iVzF9KToJ0gB63B1nHCdB
Xrg4JawSSGcEsLmjlu3GyD6NSbCszJsTIj4QBFViEknVZngQGmthGZIFfO3AWxTFq1cmHOpQjFFI
ii8mKM1ZglL5A8rHXvTUVvXqiMBWQIWa8Z946XxTZ4ZvH70yvzR1eQzVbGm2xX7I6Inaq6wK7L5j
ycbYJqcu4SOUqD6SdoGGYOLyx0IOu3fMbBcifDYs1JNA+YT/CwHkoCdZj5Bfv/hs6+xiKfCdyjhj
DPHcyuFhxdAYidtDv7FPIJ2Zerae7AjLYwl+7lYrijV968zDqstReRlziaFkD0eDoF2qX6mBBB1B
w2Gi0qKwiBHn0V9j3hIVS8HGEXHmTn2w2UlsYKeMuY9FO1oX9j+xBwtGa8l8DfwXyZqCaRYuLRmd
ptO6WTYR5BSsCgkTA8IDdDxosEdommmtpB8J/EXxaQVxfdKXuBu6XC7GHKWl2mwTsA4mcsuMKBzp
XMNZzZwAy6pqjenUo2LLEdWgyZ21nS89VjejDf5plVfBe+lTMm+V6ljgr1xQQoLt+HGxrh1lLRgC
ZQUgFJD4SsS8Gi8SoC7xR8IHovYmKk6UIuAEZXwqhHMMkJ010OPXQXqBG9NkPAsZD4lKy6+O8z6S
HZlxQISiti/MpeKxNRPKvm4Av8vS/MkjY2NgJRLr0neOKAy3FhTc7FkV2nOhejc8N1e8zQiKjCL4
TdBR2PJ/vKjc6lBMBxyCmwBCOxsEyRZb4jlWA2ZVGUxcdYBIi1il50C1H1FhLP3CEiCqvdTLGjtE
I3MrO19p3WlgGtzW/Q6tGljiqiiZAo1DGs/7dIALg2sTcPUQbjQEE/SEYtTWMSvu2UXx/F7CK8Jj
Et6PhLM+1BnXYm/zJaTJbc8TIzcw80mdlvaCvxAyQMvMcNt3DdxnhnxDdm4lHA2jSVQhW9ExYyoi
Zq9qmbjCrEjIQ2xYLRoHjGGKs5NGMawQh4yBe0u9BhFM2JMJFOB3jSXOCNWA8gTPGsxRkqOgP5WZ
hNWpfs7if6lRwI/p3FhST2EJ2ZBQuquqAb3DbIqYT9gwygJclxg72TzvQrSzts37rf0gBHdTb8Kn
pCOHufXPqSP/VIFPYho6KOIS3qzGrmYJEnwPrdQ18ZiqAj80ke92Dp4hYkaRwsw1ZMSMCSMV6BFz
iX+lFMKaJgwZe7Zkvte2RvunKS+z+kPXiaypVxMZmUnPSsSXq8003nneBGLJlpOduJmPF1LQHRiS
jlPfzA0t3FaDs2w5jRKOtHr8zWhFg8FJMROtV2rRzNte4Tl0b7pPHeCbdyx81lFPfhPgCVwYKkL9
U+NI1HAlEVIqaqEUHDeKwaMNy80r/P146Sl2F5QMqxG9UopXCSvethnlKhWADEBw3nJidrFF15W5
/uRwnKg42RZbxuqKb3z5df3ho6XHfuMQKBYIJZg632uPYGTkbZn09pbHMR6XrLsYBDPmhobLrsT2
SFdPot9UhV6v36oZgZQSfi3M0AWPRMysTV6+YMSaBkoBgn5EW4RbKsjhqntZ57dRkDjGQodqSORO
LlIuw2gZFN4KTzViPXU2jqyPmWyg21IZWcvpm6MwJDGc+hrnwT0aL1oQQ4CvtimUDpq7AfxJBSyf
YUeAr4MGrVUWaT/dtg7biyJhFo8MVVwnlgy/Pm2JEwwLRQgBKjAYhvN11J5RUWGfB6O6y5hdAfca
7W7Iu40AVafOvxZyCSM7gcDebYDH1kPZoMca10F74gBYKMzlLKZ4gGcBc7Iil2YRq1qFPWPpSHbC
HoyZLAhM2Aw+sTX6Q+ypu742LyN6x8woNmmzm8C6K7yUsEnFH9+CvansvFzdDD0B6cGLYA+WvtW+
hwMDxEGPFhW56rOS+4BQt47A7Z0t+xhpAymDa6pIPTrVqB7KqXtUwH2iP2NWNAbGJouPPlLvrlAP
jEOWgT+uq9L78kdnl2X+xdbqW4dmPiCsWSogMvTeZxU26wmcqo6SZ5og5YcAGnZ01cNE7EquXsTA
e/CTrzJW9iXzVQOAxR+aQ2RrP57GaLeJ37uExg+HAphyOHZ1t3pSL6IZrBXShwcz2JgK2E40bhCp
ir1UivTFRpfTX4WjVhwKPfcJrtWlKsjQ7XrOJvgQBPPZ8lP08UHOzptUb3ZUXmLf2LR09J0Jpggx
yqMJNKGNxKsQjwIAwMrq4EVAJI4sR9iBKZN9gW1kBIDpbBFWIfMx/C/xgRbMiD6F8Qpjem4qc6Mp
ieocUeNNyD8ynHUrXV6n6MVL3FcGgismb2sYAQso2BaczZ6FLp87CAezsIvNUE63lGtra0bwqIEm
7GLM3PlrjKkizri27Jmnj0r4NWXTrStWzT2ELVFp6t5v5UOjgVSiTZYU88j8T5nltKUWe6A1vFn6
bYjii2pfSFq4Gbzjancegvw9C18RCLNk4PXa/3bjGvryzmrrveXDeVg3NsmZq3Z4t8AEShdrdcVB
oHX0bNfEZg76dOk6b1O5YErOb/SzSwwxBIYW/aO+RpfN7mqYK33cq/6e+w1Ci+pfL+jtIQFt29wt
48+EscnsmHez7BtKSbCLmfLP/UV/ab7wb2HYDIX5RxERQ6SvnIxiT/ItWtVZ32IouIQ01H0TOTGS
ocqhQbY7mlByN6olpVT5rr05+iJFxH8A/2zhEhtHreOroZm/sn/hB8ewmFRax1jYHhqduf+Rx3Ny
xntGtLDWQBLP6hNrNdpgmqSStxeiSrHgu5GwmHoABPOGYBo4Q+rOLk81o7pfQkPQKeHCSPoUtiPT
F3aZmnGkXHWz+BwrV80/xREYEFPLtYObOhgu1B8Uh0z8zTUYe9UuhO9u/3f7Ua952DaDdBWuoDFw
6mSUClNC+hpGU/F6GC/krSLgFVaRLFdcWxXpN+EdUEzSc8lrnPa6cWLOF4WuXjXLsP9FBA1/RYP3
CeLPt+lNzEe2GeRsaiRsJR8jeye0ko3gV0ORRdcHTv4UPQXjL7ZPbrCYWiNN47pm4YlUc+zP5Lfg
q2BG0M9RrSkk4f4zSLk3MX+A2kM0wyy7m/gvQs7apT/5Jw0HjZEKFMypR3lbLJRX+8CEgB9pA0DH
efXVN4SQz8QEce09fWcGI0DPZqwGSAA0Y+TCe+GKz3QKEnUZtPMjGC7iB885Ff7jQCkYONLQvVdk
D6wp5raZ2z+UH+iTHJJdu8Cwg1WUoZv6yl5EA1CqtyCLmDwQ01i4IR5oV+CJMFyN2iZgoMFGBNtl
JkmiTiFI6CIMrvAZ2GkA8Sf4j901hd0ez8nKporLl22xIHWRXDphP+PP6ufw8h75J18PS0owZO44
RmR8I5u55dJhIoLxMVEK3sI7whppyI7B0oL2jTcOTlY8Z2qPPaF/I8zuUtwpilbY/V6yA5Y9q/BU
Hbylvms3i2OwyebJXX/ws/VJJn5+q2/qTXahptjmTE9uROR+yQ9Qfl+boZeJP2vu+i8RItvCrffa
MrmTEnQfjtzDEvLF/Y+sMVOf0jm6e/NpWVySS77pN04/H58WT2aj4ov+9ODncsELHlwYz7GK4wI0
XpMz5Fr+jL/De0PHTcICalGfeHqit8mlVMQtgOH0wHp9eNHrdAfxbXmGPF+YKXQ5mBkBweCns8Fa
+WRf0xsC0YPhZsfo5T1RgM6dBVbn+oN77V15LNWL9wHnvO6Ko1D34guyQyHhA2F+wxCDRU4UwaN2
01t2tZ9cmveYzsnF+g0ueG5vWbnlEwMS/ak+eOLc/+JVEVQ1w0dUOUcXVmr2GnfcHe/RHYgGvXpP
3gxWhrj8V33rT/KTRW7ynbnqW3tq7jAKN906P5k7tPA7b5mv4lPmoqdb0vQuy5X4D/dny1CBXv9V
HKQFT42/oO/ilbPFkHw7rH6UZbtDn7kCBt0SfblkMOsO64olgMqEGtg58ypDCH0I+5STvFdn+l7e
4GruOotgSaPpYg92grO5BHhYkibmAvdu2PJXGByeh3V0bXfyonCzL3lFscorW25I5llW6+CY4TYT
Lcf1uMFcif+Vdsa5eYF9XtMFEOyi3AL7rbp1d8hZkHANzu02OfL317wvX9lBfej/yl25orfbwvVZ
BBdtOT68qzc3l8V6OOh7pB2b6qBvsrW+Ca7V2j+Fp+ag73h5iUenAbzjmkJnBcvuzJmysU+JC8Rw
6XfZ0j9RQl7LUzb/MRbVga/CqmEPOVnn+sRHnS3k+YfuwH52Lu5oxy/9Q39wfuCZgU7oXlycaJat
5U1zl5/TofhCD7jTd8mFH5mND/UR34ov/8bYhzepPbPSnHdzxwaHMhWhybP7rm/F2ptHa47Ajbas
+Y4dvy65F2vu94ZEwnlwJaz1xEDU5X5+9Y96N67LDTHMawwUVu2+OBauz095J5BcV7+gF/lMDvnO
2au77G4fpXN6k1gKvC1ieRav4DKUs+LAydBBkJ/xtkdb5bM98Xb1j/LE909e5gNgXixVFuML9wP+
LbcBi+cNuzektZeypINlQ2EW5Zo7suo2/gn+Ml9T3amP8WE+8Cbc4Xx9GtbJYdwST70LlgE7M5kb
MkuuRD3CW6s/jG3FU4aMt2Rd7Non+et3eYeW5VS9uMl/76cYwLxI9Fw1PAr8JflwFgxazzvXphzs
XXdk3D23V9J6ch2WTnUI9sot248X+8lxuiQl7iqxm5N25pYcTwaYwVd/Q/Ajz7tDcpE3ZAWx2MXj
KNb5I3ygITsiBkIqwvHHf7O3iDHSuzwzPtlsOTLfKTjkB5AOOzUMkAg3XtBQMN1vv5sH9+premmf
+Q1fw3c2AzY+70HKrDHL35RXc4fdpl7hpe4aEcY1w9GIop89ZV58RW55IvL40+DQ3JlX55NtKsZP
RjwQSKmESpF0WDagCcxx4Hiw12GkO9M+MVF7Lx/k6dzzK5sKpQi7ZIMImtp91p7JdzLu6W1Y29fu
YG/YsIp7y9wuOqQ35URpokdz1h/ReV/Kb/fVXRi/pk9kx+mch+KyetVHd2leMWcWpEYs8YrFiyqI
Mxm/969xa7yzjfbwrIi346ULZoo+i76Ag9i7I3egViFdnH55V966F6sAuJ9/TSZelQhTVGG6VkO1
XhPTxb5efKRXjjP/Qf3Ihl+u2pP2yQrGTA5yv/FdfLMqh4HzzHlHnwz/E7Psq/nGAlZe2WWE2SaO
S+1zWE8v1PWk1UcQdXCoOarw94+MGrGik/lTXvqTxOP7QLz0HkPdi+YXsHOugTvPG/HJvHp4pTK7
SeB6D/Of9c57n580TiU23fEhOws+Fd88Q59RZHAL2cWpFjm5WKCQwzg8WBmkJvU37KRZTtq9uI63
5BvfFI4MSHscstwKyutHeit/xrdwoXxan/FHKlb58O3/o0m7KIf8FB164m2HGR5V/NbqRZYlbwJV
AA1dc7BRBfCdT84P/yeHJYxYZkHUILiVYD974ZbVN6RLnK1zKVpw0/l8fptKWf3Fxtbcyx+WGYl0
/0k6s2VFlSCKfhERTii+MouCIuLAi6EeFHFCQKavv6v6RnR0n/YoQlVWDjt3ZrJcv6Dvsp2E/9Ki
OKMAQ2TveEbWmL3Nm/OIb1CYMeaXIbLLPn0CfjNx6Fz+05+O4uHIOpS4MgBg4vQWzHE0cpXo/jD1
JhgT6HBO5RJ8E6Est08MxMts5yi4eWkpGrUVOlOSDXmGzzJLwumKteydqRGjwfgMyUhW2eJtpBzs
73JA63x++ULL5vH9gpiwyGlUxqMz2g4/b2ynKJVPgJvR/lto3oIryrhDR7HrWbG87Z/od+rUfGG9
WYIXBd71LvGB7OxH0M4EeCv0EMZ43gaZy5hu/M+owI1Cs7lZzJfT7xtAFehZSAbWnW1lH3AlHqX6
9ge7dF5St6spa9yaLKrWedw8jCzi7XWAxzJCo9j4LEJAcGFiPNNPyf5XoXLOYkQsi3Bq7ubHzNAc
g3kSoW3d0sOax+BBCqvHm+T4hi9yQOlU7hBHVRstvhJulwBbAtR4EbBnPD4LDz+Ur0VF4Z9K2jDs
n6QV5XCz3dNW0Og510W7PZ3Ef25kfTh7/92CNnhrdB/EHXj6FPnuAG5xGxLKdhaTFX0lDk2URLcL
J2RErzFqON/4fnhkRcCRRzzG+9dSOffOZfiOWWf5wANjWejvw35U6/G5CMa7+lz5QsIcvJp4hPPw
CxInj5/2O8bZQR1wPrsYSYRlv+vtum3lcQECgt8K5ZBFOF0wFtfZmiI3PG7+x8RwlQis4svoCcix
5v08M+5xpRjP6YKJLsy2VZZ9525N/Xzd0bMU3xLlUPG1NQuIn0hnXx7nfSrd25KRSGxq+PakQ2+R
Eia5Xcwoo3jkToIvzZPV1K/WpYeaiGkVRq8+TaJgjnJMUt5b7gRh+Z1pL4U33FBnD3VPHFTiEDzO
YskhF/vD26CZB/ToI8BBYVNnqtJMZ2LRwyS/UnXmjXa9iDquELbxU6Nfjdvb3Jej3dimih4k87cZ
rujztSg9LEK3/S6eXikkvB9Km3pW/6WkY+7qd0cMxj1ywlhbcYaJ79iqc9YQoGlHZjBNxerJMcaE
DrZNJP/lNHX6UkOsDq+0JZU3FcM6yIvFxDVQKJ8xMVtvw08l03JJaBKbEmwZCH5vwyEhkO2VIgKX
Dz2brXhwjMbovsZN55/gFlC4EtHsdNcu2l0GVxaN7b79YZTYFJmHNW7dyKwXQIRL4D/iGfJcunSA
0mfQlsy4B9PDZ06nZ7OxRuZtWS5q3I+39dSofraxBSYgkv9avEyajsY1Xlq3+gV5yHnNfCoNK79y
UM3nXLvrY/PGFT5LAoj4tZQPsE+s31lEoUAJ2NoqxF/HUWRR871Eo1eiCPpMn7tTti79+7I90x86
xHCjF3AZ2JYyJJIrdnQ6w6m4EL014fjM6nPs0QTD+PeHvWbrOQ/okJb8GY0sqIbBRf9BeqcjoE8K
iTkwM5ngWYZ7ISIeIaIYGEJn0tCc/Qjrw1gMevLRalHU9DK2kzwnCwApvlIfF6wg8M+/hKNQNxRA
APFwFWX3DRC9qB/LLLSyQ+QbEY0d6XABh02YK0RBoA9flQdqtkgKzgReTBOPFpnPwz32jYuhtJG5
xmt3XczFefzbPo+INaoI7cOz0+CIkOu2hzsBPXdDQ/+Qb6K/Ds/9h+9XixVnzEPEqzz149LboHKZ
q8CokIRvgzTro16Jdmk5Qh0c0+7F/FFS56Bz5PtBYJjtTdBIT0IGxRKa55RGqaQueUVRuD7adILZ
pMESrgS1pmTZ+qqy54WUEYJU4utHOpjm2hGQhU4WUEFYpCXTbzrFmEKNyGyoL0O6jhUzmhu+KGTP
wF0M9qGLuCfyrhQPk317eMc5+7XBsjEkUUU5iK/AbxyrzCUFTrrv+V/WUdBB6FfSD0HFBRfWyGo3
zancKvbo/Aj4KLbkG7w29XxkP4kI6gAztITU6A634/Od3VjSIo/zdNxRVzk8pLxvGDKCdMeisjHK
7r7sIo45C4meoXcNVUDFHx8Q2/C4dKiPdM5cjFk/ZgbnQva7E/rtnK8/y3eszKm6wQN8EgQX9o9r
f+dPG49kDrhyA9x57Hu48gMV5T9xmf0x/y0L5N2D2oKPgAMTE5QdJOFQDWMJc/zBsUMP7r5m5cGr
xUFFpxM8OEgYmohStDFZBHQipn99307+svgZHc99l7YwlQe3AhcVyTyDIglduVPWT9wUNG9YeVUM
98vpbfLoG3AsFIi4tLXTH0F+Isw9N14e8docw4qVAqNagZ7x7f2QQ1ecR7t6g/kJE3+8npzG86eQ
TWI6GzVG33S1wVPCjrRBGfUWrwOVa88YIiFRFT425xejS9zexVVUVOIexZDIvykdw0KCKr6Rk948
IcCo9R+6IsZvgUwsVG/ffbDIk4M40rgKX6OdDfbKsjMaC//T+21qOw1zj5KAUDETkIGPDkdtNd0w
qt3HE3CTeLpS5rmLy02Uz63ybb1FMq83jElZ0SvT7B+GKw6E2bNT5xYI5VaakyXO7vUdElNxrsIs
HgaJTT2Eh0WC9pyok0VFR3OcqX8QzeOCwDOlEr0gLCclAJfpVlixRROxmByC45nAABQU1UMqB7sr
b+8HSAGnjnjwc6iXlUdDlbAkvh7vCiLYbM1XNZ749XcpRJD6fBsfIihBrKQNVzTGLm4ZQUaJ03ef
PXlgZsZGFIuElYsOeV2fG8aPSlTrAETTQ+uU7Trctxd96/ZdxA1cwNMCwlOW7aWXrjgoHpM17C+4
IpVqwi0iIP4G/b92hxD3sDUiou+dq/CzxBfxlTVLUSHQoB1gVAEx/pIFw7MWSg0x42DxA/vKBvMz
CBcBnYAOiLnmeC8B2wK8Hf5m9bxe8iP2kQOnnL9BFyJQXAz5EWtYWYNzHvGlaF9+h4/Gu1HXyg4B
5VDvc9yFKIv4LjZZnErih2+AT4UhaWIWE5nDbryFKgLGiH5n1PDbv/94CenCrOJgsk1npA51/P+z
08AV28Z5YzVuNSWY4uyhPDByfZf7kw5CwJlEElRrvgrOGdHWP0NAcTNsxyNFeTEJCKwM/ES5WiLE
KNEO9YPK4+xiLf7JEzy3waLefDH82IcLjmnfFaq8tinWornVit7n2wdzUR1kbCjrPMktNwj4Xpn+
koRSYGjdDsPzupSEgG2iijIKZI6bZIFuF3TnnHwMehP9eDqei7/jnHul7XzUnvk4ppCgmimlRYCV
4ZLYvsn2dmE9q0gcmx/N2cmvaBM6tD3oN2Vio9nhlrcdeJjGw+nFqtD+BpNSeeIGqf7zuN0fINdI
bAIoAHuisN/icNNGKuK09Mk742oiPrQSAJz+y30sxmjXzpDnCH6NDwaKacZo8UOTmWwbF+3CPs7G
2yGJhCAQOCCAV5AIBANm3TS+UbWF6SXwB8kHl4rksB8PQ5Q4LX7Qn2IiFK8+xIk8HnWBYTSqotCW
BD+3iXpnXuGmeplOWJc/LADtppkhD8MfvBbq9NDZ+OQYZuZ+IvJrIkrMKRh3QfNp4S9yyAn5ZTq5
nfF1FRqAQw4t9CFfjhcLWYHnyA2yhsq/xBC5KeYwiZl2qflIVuzxkYYzJDymRtbY/LcdUq1t0iGj
lnSKHdhYboW759gijoj/JMY7ogUJjg2+P0wx6Bgs6F2nm3H9MikRrCutAK+4fDDc+CAY7H8be+OC
EATpln2D0qUNiKpKbZiZeAu4vGO2DulE59GiMGUfxEmioReuB6RlJA2jKcf3fxaTt5B/GZFa+JAs
h2xhEEYgv/gjI26FxWTuFivHoeK20QhoUYy/gFzxwzodRe9x+6Aj7DJsPKz4P7tHBTb0e+LofkM3
LjaQJuBiuVG77BmXJmYCgxEiRLQ4UgOWAUbrZDtBMjvgbUag6DLQJ9QR7Y1NppeNzlOoJydcWCfD
sxaep1mLYBE4hnWwNd+xDNvQHMOzDcfRAhGrH4lawk4LazV0FsbVSVTn4FmHnhqeQs1J1TA8OfyT
q45x0hzbMDzPO3ma4wW+oYWOEahO4PEpe+Foi0TdOU6tGqdgp+XqaRGoHpkHNbhanuOfAs/ztcXV
9h3PCZwrHmhga0ZgXzVDC4xE9W1HUQNN4608j6oZ4mZOdsiNXT1bs/2Tbzg2uL5+05lCpoI9ap7x
U0PaCaoG1zgEIf3j1MMfYqDyYZ+75m9ZC/1WtR3HN/hOTTtpMxgpqn0NapUXHnrwVh3+IAa8PFBP
ELx0HwFUg7nTiv/6XmA79tX56eIjgWcEc26eb3Kcuynu0rvazk0PwqvjBEboe14YBNcgVYMQa6N6
2jUInZNYXMt5a85f6IS5FkL4VUMWmihVD3gDi8jtGZ7DCGavx6NfmZChPrWgFe/hERP1ym9tx9BY
JN3hL23h+Fqonuwtaxqy9I79MLlnT7PFHTreUc20v7+X+ndN2SjsGvgSdthHUEfEYkC/AuSpg9ey
H/dQNBYKNvfRj//nQwhQmX/aIG8NlV9Ipo7eHQN64+4MoL7s+7TJEr1uxkmDbmYKkzEaLpkPIhd7
ZUBGnFZ9fdouQmMa0LmUHpQ9jtqENGFS7LOPDLUNK1VAaM+3dCayYfGo3SdiNtKROhz5o9Pe//jc
NqwiX9IvCQpcJgnltwFdiujXAuQtTfVXV9jF62O8p928EyYe9fD71ua9/7F6sN3Wx5b+7zfKXaDh
0PTCFJVz34xWfflfS118j/oD+Nm/4ueKGv3piELc7mf+5Lub1IUN6zTNNlJWw8F+GUQe7yPVPIwQ
HB+n2uQdtC3PcK+dKRUdwyqngCvRpFZmBGRFAYJ1HzKfsrSyaaZVQ5/u1l4276yUg/ywfwtOsRq0
DOWGOE5TD4wLZXsFjb4qWpBxVyZ7gZqSUbAKbbIGRokdH9ygUTdl8EpIGY6db5/J1G+j/W2mEAqb
4yq+xIeDhYXUvMPJCw+e44Wat/MG6iFUNJq68xtCHjxYxpBSAcoYR62bzJntS878OKAqwJy8ALsN
fEAqFQp1ciJopmU+uTgB2dyJgZGstw61r2D85Oq5bmHmq82J3n24fyfI20zL5lf1PqeyqGO26mjf
E1jF5FpQ6c2A7YH6XIMzkG3MqRKlBGls8Nj4cfJXxEqZNqZiX4X+wcON2a4+3QE1LMm00XFaiNhq
kV+lEpEGByOKOO9QJg3ILaOXiBXTVsOa9QrYm3BNNAnIi7hrQ4reIwCjielpun0tKgM31KmX3wUz
oZxy+zLJT5CtuK9GZo/BcO2uIEwGjqQjwZEWKSKaU+h6xtMxd8GWr1TqPdXyej9AjKZM7W4x69sC
4W4vE0anQ/qlicOLrnRkEPTvVKVJEvNE1NGh70kMRPKGHJy/wSa/Sj5lVj8a91AKB2UExIbzSc03
/hZ+N80IjyLBjm14CmeMJ8ANePrEvsdKLbeNM2kJlKkoXH9W/e13xS2PKji5FNQybuEDPZWOWiON
z0Hgo8wioW6OK9IzGXonuPBWtmChrm/O132FDBE6wf63gMsXuK/GbTVZ/wgkV8my2Q2dEt9p21kT
Y7D6hVjsGT1pVsm6d2EqHT3h0Rt45l34tKkR1WYMKHEekDvVIY2HULB2eSImKnTZHVC94N6XfFpS
ZZ+856IHKJxs69nbY7CZU3q9Tbk+7hGeN7WaLExU+v0tISc2rzHuem/uNCE5pLBYNUQAX5Oo2YSv
YHZGqzPVwcjDdlas7puh817fNyMdB8xsZ7nx0TN3aNC9koLU1BuZtL6z4F1YpH+BmKASmjT2nJ3g
4WpjPXzNwmI2dYZGPSNUnEvr0YxK3322Vuw8khxSmZdsDSRyolXl6HCfjfWjeQ+TZbKEUKzdyb1I
s3Yx2kxJQpESYub5vtlm69Hiwbzr/X1R72+rL50aVZrJHemASuaxsZgpt8jW3xVo9oZquOX71C6g
1KyGBISvzZGia2qYhC8K/8+jYSFPShhz5wKC1vhXn0GIyB/lWyIA5l2UzutBchTXMmKUr8v43aVk
0BqcfkKlXTkTQ9JOpXq3vuF9NrFE6JWYFL6s75fbikI8gybuzsCuvNG8nY1NHCEuMgBTh3Rr3WaS
8+Y3Rw984LNJwsbNLFLA2ncxIqS9HRKbrw9vkbIQuIGyonsY2zCapxbYmyt5tDY+wF5wZONnwv/V
n8F4VYQT7WvSE3M+tBgE4aSewNpgYAQJkPiPZCejzl2OKrm8MiR2Kd37IttK1mcxNnuLqfs4jFbj
ZbG4LX7QDzDy/ns39UqHchV3rCuL2hw6UvRZiNxAYkwdGgS6gMxWvsts2lSBwKfeR5f8m0UTGfLh
Ax20Q++2vf2XrGtvP3UVNJUHl0nPPcnnLmedB5tO5+1Gz6TXNZ4YZAVDcimNIYkRvywWXPstJB7/
M7ubzChCYNCZ1tjm+CKjZKvxFJHJ05dJpeAxlVA8UqN/RxpTeFGozZihQnCNLArvaF6uwfVXKM/k
NFPqTVJ/INQUHibagdoIKRHqlPeANhPmM72Legpoc51GR5akJ8hGAmk71ZvXAeXOJEF0BBo0vZmV
GC6nd53au7wO9Nd/XFCx4PyAeGZKmxB1cuUL8Hv193ywn77w3VUmUvJ51G/z1l9/zYkhIGTAwU8u
NB+7bxJAY8D1j/qlU9Z1SvYnVVF6laIXlDnlRk5zHFR7odOq5cPQFNQ1o6NAmeIKHtfLRHORCwVD
4xKoyXaG53LbY4nkrbJ7hykgAzqPcyTHT4wCtMHVSahQitRwvEFjBArIi1yNeVPdabSjjYdAaRPK
z7SHxKxUOviL3BrVAN8JICRtp1SFPmrqa0MMCIb+uosNSdbPq+xMnNumv2bebUAsNqTL6v54oZOP
vO2DkBab0YWsPXNvKXyisE0k5+R4fAZvwO4/bZgsjSES7OV5Gr7nndeRZu87+Tp3mSr1x7PzMcxN
tR3r7SJfP7HArfrA0v6xDL0NsOm/tA56vrfob6vrYKHslQDiy/y34c1EMPbIHOz7WwolQb0jRE0M
FgPc+yzpVu8Rn95hpjgNE0S0bJt52GaZFjb716rZytt6CdM/9/JtnzhzL5KGaxINDJuIHofXZngt
T0foJh3hGKcpGF+K1WP/Jdc5vD4EOFGfvytB2dzyPgb/XKmY8/quxjd+lt+h3tJ5i/XQsJSoAQV2
w/csuEPFrnMTPFYB/MgWc9XckQnGNntY/fknbLSnPXFqvd28vWRerjn2DhCK2DUC6qef+7fLcPWM
S4uKgT8wSygD9WJqfThvcHiXYCBWZaWEzB+9JZM2J1D7rkYs32f1m5OC2FbWd5baSfRZJRGwD+0y
Nh+gN2nWO0PuXDDEzZj6VKD5Tw/IyaSyJagXJWwEmmyqI/1mMAFKn6wHs47MwlSb+qAUektmdDwr
yYVidrSJTgJhI83oPYQSfczoXaH3do+Z5IcDFEajHe2eCRPIHHuJXyxBIBEfUm59A7Bv3c4AcJ42
sjFYVFh9et8vvyZUCogw7DCKPr0COtnTWU4U+MO00GvfpJp+VW3f4dQ/2rn3Nmgmax5tJjbxet+j
kNTH7bG79ecPfqYtWW8DENL4Lvi2ZRqm3pSxHksgMeTBq+zx8rMinbp8bbiDDvxNMb+H74yREg6p
K8aW7AeXdsExBEQPoRjANYAkBPxxlq6seD9Morcz9V+svALQ+rjcZCAZoA06XF8HNH6gdHWLJfsc
xmxYbwDuVnl4oIQnG/5BsxFdI/3FQAM+AD3GJe7gIdI7LNMxeXRG6ZFBAXWnT3erwvS7MztqqkpM
4PhLT5KM8/eYjfYT9xg0V1ptfDeNQR9eHDhKXn/L+6UkcctWgKoxMR36e0fzNL1cT7a4mwADYHXy
qR9yIoDSfwAFIcvr9Rackht5HIBBhkYBDP5z2+GEgAqReevoV4dVwXTieTMJtlCH2GYT1fqveZra
xT2SYgRRZAqotakpdXIrutf+S8F0IWlMQFegkz8yEOQzEGCRZNilUFC+nc4tgxQRoOHhoXFBHr5f
Y8IQ3NpGJ+aCdQpAh2IAL3K/m8EZdQ+gNaR4G9wO1rekjXZ4bkBmoCKgfn21rOnwbVQw0R46hVsD
Knlh5V3IYyLPUPQgs5ITg9zJp3Ed9lgSvFXcF9AZ+DQoGN5f5gIkySIBxV1YGsJD8ENWRxxc77iD
csOrRwHVfYLJFkSuisgXCXDTI1kKeWYH4AT7lr39HywCJBGEW+ZmiPYPBulIQB4gaALCZmDiNROR
wFKArwXUBBkLfI19wZdn2hTNuRXjVZuEBwn8v4nxYJFI4TDq+q5VtQGjVBqrRCN5CIwGFgMqyBd3
tQEWRpJWtAWiUA7lCtG1L5JSjNMS4seuwaEgM8tasNJzogTwn9G5Xg5sYDGeBMtzBCJUaPZN0Qzd
pJkHKBAeOkoBQMIARiy4A9x81vEBLgh+HCFpAgWELEBycCxCAsip/BeEnlAImBJGRh7JV74LARAc
IBispMJFfhC44LVkTOGKvKfIs+BAk+WCuiKwTHE6N7wfaskV21eOBXuolxljpOzFuDKRPKPnK6cM
lfJ+kk+BXGm+veJvEiM24Fx5bXQn0Kx/rFpwNa5yBxnDlNJZ2akDiRqHkfg/dngiaA3kwzi9CGkG
0vhXbj8Bj0gaB0ld0k85HK2BIyjloJZcpPl5dOQYQiVINnsBhMdG8H0QdoZbLPbjwi+4aZA8FgQb
ME0NPoZrQTo+UdM1o3ahSVJ5DSjPXKSI22aZkE12rYsUsjY4jWRlXJZxtKsiSEN8jvJ/Ftxlu0Vu
LplzvKUV6XdU1WPZI8c7IDHTeB/6QwLDc02RIuXNSL0gy8JgkAWhDr+nJH/DywRt9wtMePBBdhXQ
ldzQOSX5yb0iqzwcFQMcax4OZ6xP5lerIg7Rb6CJe5V1hr5ymScG4cOMUL1iLCpy9BUwYhdziuTD
dEtwR+YdoJ9wD0QbyZqgBnZE32AHMHz4NeV2gPbZ6fWxmZL7gEspem5pcChukiBlHeGpv2mRqaE1
C0pXfxoNV1CO7D/RcYCrNT7jQwE9lOCXIifGt/DMvxUYvwj52CChQ8g1QC0DlAZ255mRQ4AjTi6w
KVqLv8lIg3aijDL6GpMRPp6/B2QfWwO4i8QIzgY9tfTKesckQibbbMuAXMHdEuQcqHEUufE3qicm
vGMgHvYggm5JWcIkftELDPVIvhhStTK/7QV/EV+JlMTjgpBU/vHM95BJVEzh2EPmtoSOGe0ab3JS
+HeMMCKtPBkTBFhKHY9cpGw4VnT22VJlFwO136kLokUCDj7vow5J8M/F0qDXGF1MUmokriDS/Qgp
BztCYlm0OuBfCOtZNBJAfNjh7AHqFEtSkphGYSjC72oIMoG6APv9LXMHPYrcTmLWjXOABWpCrggI
w0YLHRTJMaeMLwTUs4odFEB8VHZE50IOC6sgbcJgMNtLUaW/zGVmAc4VMXTcBqhOLsb2ISRwyRaP
Vcr0To1I0r7tQZzIkSxx2rL4tpdkvYy5SWVez6q4nR13aIcy5qnv+94G/48F8qYOz5A5UCvwdYcG
B4nU3SPgsPAd6BvoNiQ5SjJltvfd4Goyn3Iuo+riHExeiBYR7fDEvkUivcTJ/OiKPQ4eK5ZzNCdp
FLKCIjYmicHyIpbfTWVBDyUmJdNJHMxikLaKyImckS8hAcKoCFNaedOY78rjci0LelDqHOdZBEbC
IuF20Ilk9cBPxcxH7Mcw7ER65y5SRVSk1yIbQezxuqCf8UH4crJfQsJJsh7YHNQr77zteQbONvtK
PBUoO95X/PGYMpfvixCE9/EHs4rFmGTmfWAw/GyQUa2lZdCvQLigxE1NJoWwM6IUAoGChgm3JmPe
APXrwhIwtEVkWD52R6FaazH9pmZgB01hGbai6KWHzX/RxwL1CHQlUyfFQHmR75s2GwoZcopXckem
q3m+Kmk9952XqTu5O0zx7hqbEcJJa2PMCqCQG6/Qm9P8UZD3ciFckOepIq6KgD32SSMsEKkvango
biOZRJ6pnDJfjSYQ+uvC9Nh+owNAMYoB6IrEC2AiDwS2JysGhrPo6diS0kXIydZQFNhET0NkJKnO
4QSwTrLOHMKa0q2n8OqIR1GWKS1gUhP7L0gv/7Iw2HoMKRYaK097Z2pS+KJnpRcp3bOY3ElfFpG4
Ij2Fv/gw+z9mJIjUG/Lf3EwBobGmU2EfSfVMGHQg65g/zI3I0MgW5wzmNGpLoQqD+p0B01QNYYw8
SDboTNIy6VOkcthWUnmUDFEqJdyEgQEMo6D6aoPxbPBlqUaCzcA64B1MzX4D43D+PZpkWNEaaUOv
WwNJnz7mcmcphLxvuKOW8lg0v8XzqVf0+6zNYmxRGfIGAcuNNjXxBPgUSglsXqS2qBtiKl+jg4re
mEavqKy2qDghv0Q+SpDOuC0Wj9sij1tTg41eJiHXGHy05no3JqpDe9EJ+Lu7Rvgs+DC4f7LMVESL
9um42kxKRKhfF8Salweckz0GScGgUFFJqRIXIMeMksEtoWUYTcTYRQoImAkghI/tceBn8wxi0Tqr
VRzWh/1PEB772dgsmPibsjNKQsiAUQyEHGK5AdQKC0LvhLPy705QQFW7IaNIGg1a0LR2UTXstXBi
OFtzjugRQSMXQF58SH8IEzV63GGkee2lODUbMDReQ0MOMT/DhyU9qEnW20A5k/B7d5ZUzXC5Jerh
Wuc2NX9Y1Kf7gPCeGY/f6qdsjiO62c+qxqJwuVBM+b2Y3OfjqU4TtvfNhssqONBMxZBX4+P8JlsS
OMsrox2o3oy8drRM40e+A3KgXHj6Mes7ZeC0SBMlOlK57I1gW96+xotkblCnywQWlJopi1+7kFIr
yxZDyWaN8Dql2ZN6jNbKiLvGKxLoxcvFRicynZWWVIHgh7+Y1UGJSthfwb3viVw8W78a2LglN6zi
JhdZfjA28/jz7pX3FMRS/BMcu2HMG6DPQtn2B+d3DJBIeBRiATGnQltCPPwXlNBvnfvjKhDj8wg4
BQ8fXlce8XliFgKkFJoa/IInNAnKfv9xKFAi8AgaFxoirsgdZ7MLufXb5btLYK1SPCX973CM/1F/
Buf63MTKWUqNvqCEYDn+5wYVQUeiEuW8m9R436CQBywEtTqrZwSrOqSyo6d+uH1CDBxJLvwK6t0z
GgkeiDSEuiCHlM1xOxmeyBlrxxv5X0JHSfQ95Ltd4rRnbChC8NAesA92n6Xg/Nn/ahjeIdofeBTe
FUnlZUqxq6h249GJDbEb/JbnfMJ5ITzEwyZagHqGZXiInyGTp5lJcECshztH0DASjy9ugUlFlAYE
8ArRJ9w5l2cxCbf4sHQozsJSEjbwPITAXxrKzkgnQ3xjt0UWn+ArE4EJHWikj1ncaTxrCFqcLIwu
tGKejfLvENGmUWeiUGLLwXa61vkOw95rXz4u3zGyPCuoEXjMuTpWjfqENII4xaCSMTRz4fL2w0/w
dAt+iIsl98dTYq3zUPQIQFngtJNMZPqWcFsroje6VQOYElfCbGAMA/4Orh9OLMqcj+GPlGThdKj1
XAVf9RuQKuS9SBTWn9XCWGLWkbfKJ344w6zFgUY/s8kUZPYTu4/hQnYHJgSaM3YQ1vEZtjRWiwBG
tBUQriJ7BEuESSK41ZALic6JFAh5qQzodCoeBwODsO4pqMrYO/gQuDisbhliDKrWwoyX1DzNwDnG
EQWOcJMqYp8p2X71du1ZBSUIIHatTpk2Xaox4VNa+7OhMY43fQY+d1Oh5vHfb36UhIiBEWK4fFeT
WcRAaT/Gaf0JIBJQgGLYHhREdUDfyxHjL3RATwkK4Dgx75Wpp7X/Yphgv3F6cKT1owED90e/T3J8
1Y0zukoySR0rGNHhaTyOskFF4kxisBOt6T4dckeMTPPKd2//m0QThVngl6PE2KRZRWpnSnKIjm4Q
Pod6xYyiOaeV8OE+NfmbypIfE70++pAzmeoDMX9cY3Ly50io61Tp6ie7j3bRpFY9CJV0c6uut+SA
SnwV84ROujTMnY9+9Ktjqro39ujSNmIQRLM4/szpm8IEDifNMXNU8XvG+3rDWT5Z0K+gpU0TUvNT
Dt/hrF/5j4nPgny/VnffFt15OlpNpNnxRSOk9ZRSk3ZdE5tUfn9ijMlX4hwx5p4uD7Tz02FtvwVZ
8kYw1KmoR7AYTp0Yx4Q80XslZ8A1haVN7XOgutRISbAlWrGdAg9Sx7dinrAzcI+wtZBXKJF0gBi1
+ovaTFQta0WvJai8qcHkJq47Ssx6aFeSDV18ADJ4c7ARnRi8NM9v9oQbnPAlFpvdT63B0J6k+HhU
2msFg5volUYPiHT+mG6a55nK4a/sNiklS+aLQeW1gdKhEBEDUuN6EAkCMSFYqGq0NgezChH26YGT
MwZtlGbj+W1JNdO6t8Na5u53OVpIKyrugIv5TRVz96zV9Z//zxngGHLuxGHmrNm/VW9exbgv+NlY
1e+S3w2Ipwi3UAVw6D/kGQixodP5+NBi1oGM5af7iQjF8cOquzPdfpb4dtTuLfBZypBQ+Ua/q5z2
KAYeDM4XTkC7wxyRA+QTxJtYIihOfAFR9Y6vFFcElcJJht5EdEmdTyg0RYpuMWrabr1IjeipQtcy
kqxQ0DS0OtprGE9jTBcxFkl24MtpPADcOfCt5EtwX+77yVYUIU+Eh8arrzeTHQRPBx31ywTDSjiR
pMXHQh8R4PLckDuxgDj0FkW44M4CH/s/6kQqeBnIKRJleTZN9IT+AMYiR+WzBVRH4w//aMiD6jHQ
qQQZEoMoVS4B1YF0Ch7oekz1HYVuAv3mJXS4CKpIefMMKHmSlmdBT9xhsIQRAZRjW4hJYtabkkhL
VAm5zOJeUs8TDogPVRBoHhHmofObp06xS6n5oIPfIXGfVj1nPMA6dZvVaE2NeErApwghgvsoKIMx
lpEfMVTAjfQAOrPQGPx7cA8o1NQV71to7bknWLs+jEI7g0ksOLzv+LOUDnz3ZPVYIl3QhwVlHkR1
Dnbt4lBM/wZzacXNEmpixNijsN1NHIBBG6qu9aU+QNhjiGAUFtZkgEj6+CkYPVMlYZf+dimFWyQl
IqQj9xF27gycc7wbnwX0AlYaHOdgZK70R9IiuPIKC87msDWT1c9GkFh4Yic2hx+YquTze4pjbJgL
4oHLGJ/LeZPwp9kfx6UJe7vSfUasZX3m+DLQiPWGv1/YmYV+OGQkRmFVzCknCN+h+Ehvx5Upv0Ez
yES+KyV8Lypz5Lb+8dQgIeiMkY6VSHBqYM/UKhjMUevNxaMo5pA2NUs2JIn6B/lveEDiWXKWZvfb
cfAoiExdWqeulHWCv0XrADUxGBc4gUTN0SQYfS0Lyl5f+kT/2RyUGf5SCIag1dCnMu5d8XpzZU2x
v13Ma/vJ3jxdBh45T7AGONbuwyQutJkhIgi+ZCEYMm88Efs7hcg4z+7vjL/6PY+84exnQO/UFQ1i
p5q4E5IUiVXMtzdzQnkwyUt77BG/GMpa4vrYfDSSU9vySp+Q4x3MKWZd3oKpjvQaCVVnzJqkNuKl
M2ebhUyMlPoQkcQhF6IBshovHdLmnCMKGMKnaCIBgdokTqPag3Hxs78p3NypTgvb+dvF+6ttrmTR
ZI5CXGrC7HtAg96ZsubnOdcEQkSRSn/PGJV6XLMR6EG0OE4VagS/GgcGlSIcuZ/+oMFWZeL94Mjh
qUkQ5MGOYeIuj7th2EQgTCtJkM38ekGu30vXXTRQg5JqX5m0UCNKVEhpceI5oBSrkbP3UUfklhvS
0FC3gsp9AyFlDnllsssUkENWLt3BGf6y6KlAmInfW585VggxKhAhu/9zv0aCX4DLhUagsAevDNtg
0cJ9zjvEESqoaxPlYPxBQnBMEBLKO5c0LgKqsSYHfoENxAARUaAE8GFAM6j8wXv7d9CFr4uNmecx
ugxAhAJZDu4a6rvL3XBNbggbJR1YvzRqYnCA8ZnAi1Ae7wsVC6mWL8ZLHMEKkFese6mjWbDBhFGc
hxZVTq0sK/PvSOAusweokZw+FKChtXBF2BjkdQ7ZHfEDeMYO8G7xx+U58Sxxmzn2QwA0sTQpoBDN
esgB//MzhZcn+m8lDiRXhJ5IBEY695DGtBmxcfBoXcRj8AMX5tnRF3jmou0BI9y1SWrhrOLnIgB4
q+1RVGDSD1LGqlfGMLVa3Ha4FTQRiVDgz5iKKdx2Ej38AleZ++cZmUZxE1MPBQzPb7FoXBHlzxUx
GiPa9uGRkPchQUFlCYkZXkfUVmhj/kcxR3hcI/mro0fxfIiPwaV4pjRiaTGj3CcJb6KPeie8Amqs
IAKTNUFz7UA7EAy+F2+W6JGyJ3F7yBNGBlKJQApb4SsLBJKyLxxujFSZmZPWKgA8AIIZGts5BbUf
4+24sGnOSk9YU/khJzTyj5+C3QvOivm9U2VsTZ7zl7wc/pidS/MeL6HMOzsphDCKT4tbaeRJki2P
gqO8BF/oN750vEo/txqvlPavHi8zafuvkb0xLoKG6bG139VuB7aTMdh59v2PpPNqThyJovAvogpF
pFdliWzAGL9QGDNKCAmhyK/fr701s16PA0jq7hvPOVdFEYbZx950+KVnwScGgrb5XGEMHsQZeo0K
wYzzhjBRLmbvr0kqauEuWU/XUzcBd9jhXPPhM2EGrYysSlX+JMiqd1M3ohbD5tbiUaC98/OWjXNO
FKDkc5YqryyVUjpAJwY5UO24ByvJZIqExeyTPmfYnEMl5jWj1bAxjqy5yLNfSBxT8eB9+xuaL/c4
5ASRzE+BILyZ/YM8/fTce/0kRu6y8XMafwUwQaVFjQ/pJRV94uyK5jdI4igFNoDYAZ0p+aJLHMQS
VVAGgHOMQsZToh1OphDLwVAgUm0XUybKsJ3dYjafrFPDroGxIApRM37W72rOpiejq0BW82FMvILa
+aeGRBKi4y3gLUrOOWTFtkSfWQeerUePa8KUAFqvnKVzUHGuPpIJH9I5/wOy/SoD81ZfaMsT075W
U3Apsp0XHzN1+XosZPP3XbjxuBrQwzDWzVyWft+xpTWXd724Iy0tY1M0C03NsYlq3ZtAFBqXlJi2
HMspVd07JwpOLUcjSSKKeRVDrbGWkUJ2dWe0/OI1HWlM9C5bfCC5J8v8MaC65j5jCZ+DqKhDx8yG
JdEa823qMZrg/od9m6mM5GKOU2tR7DkP1/dOzyjrPpDUpGonO3mT2GPqqWpA4nQfkdgPZW05Yi9z
CspoT6MaMYqkakIyln/ek5ucjrb58GjQlpqPGdLvlD/J89SAcFaPT3KmOGe6LElUvBek7pM7iIxn
NE09oYSkB229GzNmJfNigxrJlHoYqlQGU2Mv/fGuZy1dwIwMVyMgRQrvnK0nmzSFLRMv3saCDTKT
wcGDYmR0MG0inO+UMtgcq8f3atnDuSFjyBhsPgpjVqBAU0WijkAzSxK4CbZ9wXm0qZehdg9FHytm
vObIaVNkUNWQbpN4hXHBRWf5XNgvDE+xxCtiMGLUIfgKjOdmzqbHRo7yIdd8DNaIFyVX6JfI5dBP
I+Y2UREGhrc8699cIJaTd0BtzFCFNssbMpOgHzvYIF6PWlOqrVOGxkGCJTXgLxruxgJTSdWdNSWG
4QrowWJWGAo5FRxytJ4GGpRPl46cQvyBZCfVQ/QvqQj0giIs2uKNeDqpFlIpLu976vcldVEyPEJM
tCOobLOpqS9yt/JcK5E7C8nyp3pUqGGNMKKobFYej+3xV+mgOEvawq8NB+qWJrMQ0e2zx3rm48rP
r4R7gZ+uXCaTco+BRxMsg/qQM/odsR8iBRngBAELO09W0McCCt3czIS1oNQH3Fl/gxNcUxBBkS/g
ENNLJm16ayu9+BLVwOSXWkw8W/ZvNXwwOT5DfkjFdZifQjxAX6ozAs/hFHt5v8rbkHnT2mQ1le0a
Jri+Oc9SW2VVjPMpu3++hvlYbBuEHnc5SX0r4+MQsgvu39jGu/SFhW/bVTH+cuI4VwTPPiVzFW2s
XnGhxLz3oxk0k10bI2TlNlkITIjMK0sDEip8bAZIcpwP8TwODCr6zCsUFDqZovVwarVQI0ih9yAt
x6vyiEbBN+Lg68j/L6ivzsJUskseqashWMIuRkeaZlEgo5wFDx58CJUEijrFmlHqfywOxKtYJ0Lq
0fQIdkT57JT1Avg4j5GXTQSDkZWcUBhONqKMP6dhAjmPKQKO/EM4QpoG2Mp/sYEGPFLmPcYo8YnY
yZyMY60fB3AY5Qw2YNdQTEPhaIpi6mHQR5sQ9xcDrqIBYHgcQywmC1qi8fjsNjXzu4CaUBOeF2U4
5BuGnB4IPo1m95qt6R0zOe4CQGaKptlIwwxYAFERBAVSS4IXQmdF5Dq9/j3JySkhZt/U9y8aAEx9
ZBLjtshEcQB1MsreDdNVf+jOtB0pvat3ggRzpioNgnGgx0FizqRQqaYbmZ7q8uM5++ag9rpv4Cz7
BiVmG6ui/lAMzdYOsej98H5902aES04Dq7shiUfMN8cJVgHHiPRsttQaj1GZtAeyhOrNMhOTADAl
T7fWN0R1pErmKdkSkWMP2bQuFLRiAiGG2bRkaHQaRCGTkPydiZSAyYZEaz+EKBQO/gp9w2GgcwgP
AsRluS2dvtSYigCW7rEc7nMpuz3v61YPZwpmEsEiKolwgeOopiGuceaLPd23GI81mbRup/p69iEB
KQLaUTLLZoQIyZCDhTYhMTe5KprFst0857N/FMdQGKxO4LspbtxR46vZJJU76/dgokIq4OVHhbWi
VL8mwEIog6OhvEScGAvNxNkmLiimj6eHKVlseHTBRVC2LM8UmUAL3oqzV9+g1bXfFSi41NOoaHbO
CE/YYH5lOTk8ibkEyp7Yt6ag5D3RgTqzx7uMg/6LTktdHME2l341XM7qTb97heZq8takN9ZmC0YM
Se9v0Jcdw0bLr7Q9gsYfHwS7AUjWqgjANb0FlxsgNbRyYNYEACrR4TylhuwbyCFOs3XbbeiBPSaf
aDCq5FYJICWgV8zHlSoLxd/8quVzVV8y1q1aUhRg+Vpzmz0X2XfKjKyOGvCSNh92+9Gt65jX/Inl
PHqWXxUdZzHENl2ffyYhYSxbvyFaldJ/6g/tSX3dceKUyWdZ6cz+wFym/xgoxdyUQ14u+VYNCoLB
gHC6aUBWBHrMNxI1nki08L45xAhLZXMZ0gRVCioNUUH+wPwCYHWtA5IZ+aqgtsi0L6sKlgXhFvjN
YhNho+3dWTCVdOB9Uyf+I1/B7hFcbNkqPdhAdlTbBdj2HV1RDw6vA7cX+W2G+xFegDc8W9HZOl0e
1kpwiIhEVrF92EFXOvHuhSNdCsDH4Nr33ZYNBgHXIT8WKAOGsaElJQhiCBtEdmXDOIH3e55H9sF2
G9fdmFvXNf1FZ9cuKQBAVzS66F/SsIMdNmDx6M+T1zfIccHR4d5BHVpcK3GYb8ARz7/QrTmBQ1Zc
mtUoCZGxzs/HyFbs0om0y3QxuDagSThhupfwDDAcIBQJPHgV+wIXpN8DfqTzirbDBRKBzb1d6CpY
F/5mwWpKPv92zRtvTBvVSr8ifiBy/38ZGwxi4fDcKcy4Byyddbm7yM9ZEq8m2HEw42yoYaH4iaAE
8Qk3wKJjHg5+xbfQ9uDCxSsDDYW2CYObPzXAS6J4IS3GH2DlCNHwmN3oQkNy9/dEwcSX/BZbgvcs
ubG7uwOsIh5PzWMbw3ZToupB3gX7rLYhue0kGCeyFdE3tRG0yMAsxLa/A1kgbuiClIDVQoqWnemC
n7kHU4hgDvTlZzi4TIqzDnBaQIcyzZT90YcKJBnFZquJnQeFbm5Lrvie4q6wU3v7gVKP6oG0BWa4
4lsuBQTxHrNIcvka/HgeQwJQtjgBnnChuOyJ6b+SoLIWlcvwA+DeEywJiVQ4ATDzgKFeg/ESyyzw
qpTNuTeNlSoR16KazAmyD4cd124ytdA/2FwQ+9Bj59Ji5abvASBwzRa3HrGijE/ZJwFogck2XzRz
tCpsoJ821SmLzcT7kavyPkx49REspn70QuKDgJbVosFN47bZH8aXMy0EuBFcbHXRuf/CmVKhg6Ez
V3+7Y+l/h9/fE2v9g1C8o9rf+H4XRKbzs1/zOQbR2n+AfOPUjs4A/rjkEMo8bKY0u4L5qEG0rKzV
4rjZXDd6WNhMibUM5+zEFr/Gf4RUzm1h6c7TYWaYRaBtPXl2JJ58ZfRAQtsn8eXWOb4jKh022Pxt
5858zjOHzIJ8ZD042rvFBfA0RSswzc7Uhi/kMHvLGpz14AzOzJraDOZBKWm0W1fVLDrN686j6+y+
3JqP8OZthd8FO4wiIwp8VNgoE1DKg+Bl+Z+oFMS/94/XHm3HTbuRuACmrEPGCFomx1liVLvV2wyy
fAJWeAidlZQI0O2BJhyZmstgexuywlRisjoouTf1Xvrsi4xMwEJuuLE+eCKHc6g4qRWGuDguv7S8
icVDNi0WAIfJf6PL3B0XaXE+Hxxxh2/HZEWGv3v9hh9gDQuT31A8xTOi0a1Dxi0z/cu0nqs6LHlV
wIf8J16V4XDu2R+cKuwWT3aMJ74scx9vpw55bX4QFIBNXcLhsm0kXFibo2HxnAUDbuocDqw1a1xb
ko2VvlDbBrINRQDrDQdIsZMP5kPyxbMFQoIfwkMJw+7NqOBBoPP4YXdwL7KXBDmsMQbngUuIZv/M
6O3OqNBhS1XvFdaTVRviJPYVoPQeQ90vkGjcPBK/P7Y/sw1rdYS9XIHdAoXNwEH3+fbU1n//e7W2
Ru9xV9ibymL3cOmpYzpw/f6Bzi/ghVBV/TS3LQrkrdVf5VA+kRi5ibM5ca/Yw4Yi7XCrvlF+o1jN
IJeNZF+p3yxVHJJNGl4KTRTE0TXdQd1fZ8gxLUnMBMhBXTCm3qRGLDE8PPsncX5Asdi9P8IFWb62
HZgTELi0kw0iC2dc5vPETmyqafbmxlpWHowJ+2X/QJe0c1adbWFtsLsXsHmydWBEMpphERwlK7ev
TP+1Np11fMB4nWO3VsinA0ARxGbhTXEaOF/cHhZf5vFnLiRanJ59gduJv5Js/BftVnzlxKdNY4vl
pMjnY3hc6bA4QkPO7DnBn/VwAOBwSVybVaMZiByLW3uNRwfdVX1quRH1GY4VN27/S7hIhAO3DxZ9
B59X7BwwQz48mCiJQV8Kb+Ic6GvbXRSH/lUYz5fXWR+xtS8YNmh9rJ/W+pt2Mnvzex2Lm6zcxeXA
q3X+IcCRrw7Qe21ovKvOXkXUSJzFBatzcu+W33rr9T78DsOlB+p7kzzyQ1ypDCSFrCctteX7o6Uq
S7zYeDrW3ekhJ1NRj1V1R9UDAxdbg+V5X/POG+3Oaai0g+32agfYp9fa9d89f4ovatiPl0sVXbN+
O2fJj4Pf/nq6LQ9Is+SlsEz8y5p/oWVrA2yzhNUhKbT4OafXGNCKNl3OcjpU1ryUiHk9s6Rr686s
FgvFpT2tJZLlIQUfOw/XYK4x+Fg/WmeWAWFC9hpu2Qr3ise85NXrU4/0iBnwKE14U1d2x8vMk5xm
zZZar7+/98J+ezzdH0Ltvz+D9eE/rAuEahFAiHBgh3d2YGkLZzuG9moS6V4kjjUUHDbKBaF+p3Ml
zrf18/DYrPHMGlfjqvd1try2UEBYWrB2YTuKFbbHNS5nLe/ePqPt1y08tQ21rgV4Bb5tHiDvYnIX
7634h7x7eZJvHoat5BNSUr1hAuPWl6LTwl1YGldq8Ql8R5f7d090ACwEWSFviKfh3len02nii4hy
Fb1CIFRwziX3/rFa/fn9FR5cZbcPLi82W+pev4fYRdg28UfOCaBx67XQls8rmhpfQCo41qpzJR1Q
E7uHEKlbx8HmAq3XFU2jtfJtiNhEqG8OPlRbyrb6p39ks9sW4HOrCpIf6I8rHnHsftyuC/cGfBhF
jGC2mrjh29qDJ7P2g4X4lD9xGcG59D8wW4vRWww/KW7v7NM9TlZPP4+8vfCgKD+CObH2D+f7p2Cj
BsVKj4xIuLr239kvrdJa0jAnG8Vev7dUPijdyXj4wdrPG6904UU53dIOpHVvZwtK80JlOZI5wgFp
5EKzPj81a45aKHT0qHS3wict2YPe9/c3o3eCKR4jDdaMqbU+MIp2YfsspHM8Xp/QenwiEdqwX5uj
75O3s76GY91CavbBM+o29H/sH3O+ngXjKpxYfKo4P0NI6c5en7eq3zlfX/K2sL6+vr5VYoUP/+pP
DkJ9Wrfc8WvB+2lL3brd0vAqlmfzqC2f9ZHXx8rt7I3qbDr7eO0iy79bi2vKWh7lHU01J10s/COn
y0Wnwj020Waz4Nctyff9a2ovXmxVLvh6fHlEcuK6GRpvEXOnDohC15gTjxIySkshMBwh5xjtZIK5
jgZlYm13mEtUH9xdVNkOCgUHO/e22KaTC6LeYgMKmD5WmWj+oMCVjTfPBQD2DNbg1tjdP5OLfB3+
GdcckpDxFf/CTRyKHS2AsrBhmqlf1ef0a7JEnW2BeLhXu5Tc17TYiaxALdgiqroNf0YLjhl/Umu9
XM8xXR5C9taXt1x7oeVtFgt270DSQmj1BVIwXPi3zpqtZrZFNZlwi8GZkLEmy/vnk7jiz82lLSBQ
QI8eA7zH2FFj16RdSPqJ5N5W0yx1HYfnQHMf/Kc7ghnLPGR74qLk4YBAJfplnFwEsSxCbTY8z/Pr
QKYOzIiqhyHg1HzUgCUBWPoT+yCPR6ftZt5AzQoGBDFD4dUEAelGPDVzO9ua2xwwNHXNCDwFOIDt
IHkNPct6fgfMMhN4lBb3BIbqXw+Lid0jwaSxlN/4iDAgqHHK0XAkkFioAHk640CfIYyHNWCdZvCY
GynzBI/yh7bJlqKB+5pLm+6UMFGVemMg1e4MWzwCvLKf9D+ro0bZg93HSMLnt/S4nBnsDfRwcgIr
B3WY1iJ1MxSl8X5TJPcy9gjdBBQyoWEBeKAzS7uQL6K365E5LsmavOj+IZMPRCiWAK/YCEuGMjS5
E5nYslqKGYQ0Y9G7qHyadBvRiDVWM2cG+ziJzM34Qy/19TP7Rdj74wUxhPwiVLfTfzWCCQikTbzH
AwdIgDvCmhxkZvvAxGhiog2oGMoxpswyQ0vgs5wKJBqkDGoEVSSrhMvdpslTtq7w6DRsAFG8B5dK
7/1O+zP7rYaQv3piOhLjKYBnVA8mS1J/ycdbyaRHRcVbMP1ysJmZF5ZCD/aJAkTj9AbKBsWn3Oxm
YAAyZguV8o82ULejgJGUP/H4T0eUp1t3Map7tDDe1ut+0KjCPSHzG46e+NQkMmbDNZBPQRXC+Pbz
wiPciyegXEM5O8gmsoShjkwBsqpn1CpFJZvWIhV1YML0QfqWNLbZUSmnBB7fl+D6wA8WWjBNKdM7
5dN5MkD6FLdhk4SgnRNGjd+odVInR+dikkQy2TrTDFzISSroLKpafqUaokvZiwJkQqmdeoGuUwY+
g0KkewG4G8b3d1rs4TeNe6R3GIoKQ7mlvurzig2c3nvhAq5vz74A2/wJK6QlKBZbmdopoTFHFL4y
qLQ/CAbsubJyMyAMNOqpS8IhpdSq/Is3nMbqH5rH8G6rtzAsUIPrf+OXSb/sk6x+XkITvx+KYwna
IN5JKQoo771EuwHIgFosK+DzFYLr9UEp31ZmLIYp4T0ZXTZnspL7SH/pCgHsADD+0FYJY1GeEdt/
mDDJdlFTW358DSq4gJBDG4e0Zc4vtOaY6ckYbqr/6o7mz6Rc0GkEsjtqjIefmxsgHKJrfdSAOnFD
3fPAPdHkqKqLifbBsNwBd6GoKSrjtJVB2/VQhGxtM6exVrfrCcXvyuWlAETRHIZnQM2TZu4PKwzd
K6OolSH3fpjSAjcZqXd2RGsashex+BiZXVAkKrLoebGUaUlo69aQXHTZ8ysNgTrHRO+SfEOB+ile
yJlqS+YQwV/bg6Pl6SQ84lLHJqkhUzzYS+wXOs8cMNoFbb5/xzvK62clUPhhukRsYsp0fnV7d4E2
+XgM+xE9GDBqPOYuJzQNiPJJnpZUienQQ7ToDin7+PEk+D6gQIgqV35N+oD5MLw87VKaMzy2eH3O
94CCEv++pTPwNGkVoX/q08Pnu7npgVZhkOxfd/++pBPcg9mljthuaDI1CGeo9e78/tBUJ0FMLw4m
J9aOnYZGA4mIk+6q/vQkdlxyUXeQNIXHBCLeEnORkOGAhqAPCHZn+DWzz5i93KzOAAHeyg78o3pf
0msApFNMf7BatKThXA2f3Bx3jfJ7+UFRP/HHgclMcI+yjckIZK5VRdJUPtToqtCnSHyzbl2GTNzz
lZycchP9Z8PVsjncUCX+jbM1RW7E19kRrPmUnuLAZM84OpPEHxnrAYRK7f5R6VfQ4CHP4RFOPkzJ
OwPGoXgHDLRgliAzimiFPeR5TrKqrp/3LXspcWcbkFXqRTzNxqHNB3h6nt36ybyivRjUHegilckV
H3Q2zCHicWAzxCQl+o8spj8VRJ+Qij+Q63wP9IE+7H076SF+x7dhcovXbNo6+6SrAX7Lp4sHsKRg
DW9cGqAGFP7Vi8mtdgjgx9oatCz+AsAr69Wj/ncqCdGMbfn4iqUPbh1a51ksF73XswYM94MqM304
mLCwxBJ1Nwt5pydwMiU0lR1KFTT+mbx3MqFPIqOGx6Fp47PUUea3R3oN41EagZY9/LRCMz7mwsQE
lpBla8Fi0lyeBFPJ5R4H7Ns5XxrSgbHC/Mx7OL3USzf9KlsG2YCWCTusE4eTxwY6j10oo/oSMEAE
I0sGl8+5Y+n+g2BGB/rq/fgQ4GcfVaWq27JHE6UTDOI2Bk60/utvYImnx8eSpeHFgOig3PsEwto9
PvQVkG6Wmi4PfVOQudyWOIWcYmhI3QY+AbgSuAUAOlVzz64dGdwhz588/lQM5AIBq526rcLhnyIm
y8AuoXVOc4xKHx4U8KnQJezplCL6iq36Fjs528ofrXwA4jKR5lIcDXFU9VuwZ4TLTB3dYRq4RB68
gLRPjyoPAfohBuCPNMQzAD8N1UDYHQ4H7vNGX3Rktz+w9w7RShVJ2GNg4MWSjn5fBvSXeXrAtXDS
8pwePc168CDM08rxQSwCTWQOP1YWQD1OvdJoXREEOS99KTrUDBCioYfitNheBoaOpjU0bsCngtcn
IEYY3qyk9S+WCLhqOQUe1cy1U0t/jDMM3XXBRQAUYcoX9iLWuRYnfrrnKRqCAqnUURwDAaIteVgc
LkKW8wMshVPTAiJym7kEINPnEaA0Azhoz2GtKFaQ6dKnzCAJRXwEP5CNUauG9zP6QSR9wFYpGk4C
RuOB4KeRy+PojEW1pNtd02XlQk1wGuG9WqQMsqFCRasOXXXyoxugVUgFCT10pKKh5DC7pg85+ezJ
N2FsGTRMcp5FEAWYmAFZb2REIEPYAgBHwEax9uwTMFaPJMLzwJ7m0YF0whoJyBWUdeozgFs1hwtj
tiMAduYHgAjrRdJnhsJ1O7CtJ50rqKzAw3nGnOMFPwgymUnV6HxIXl58cTZaukT4MkJOmvfcy0MM
/gIywuB0hxfQDY/nQ+ABmRswBiiOCg1zUE8vPIhgMjPvHqg1vXu0zBxikZp5ak9kv+ZjFREbgX2T
KMb+gZDZbhNwKaCY2xVOlZOS0UoHzsRFqgzFm/PeuJYmn3d0pKCGUNGQ3X5c0Oy853OMA/cLDkvW
v1n9MVsDccAcZQzbYVEJMEu4HqHcrmAKtMVSomJPRQOUg7EgJANXBWjwjrgJ8B6BQVJp9VL8btei
ywyiB0kMPlYRvcfKoBkasRqP5B8D4mBVAUzARuGmeOoGiEnesUpo3TDo/u+yhHdhOdkmYJN7sTct
yFs8WFbvWf3RVNHMp81L15t7Nb13gUqoy61zIOhfcliav4f/BAXFxYPkkP5GbwH8T5gvl43+GUF/
opR2xdHkoTNCCxjDpGeAGQ1BsgGkmkGF1QgmQHkn5pmBls2WPF9+AMcOPomoa0ZvVEC6DQqD3+UO
CDWHu9zRoZ3dSK3k3oNOhpWF1ja+fHhsAGcP8K6f5N8DdCXooDSEREy5IqLiEwP/wxUDwqfxhVuh
KGpY99cBPi+cQASdoVti8iabErQG9W4wgn+yDPwU/Yv82ss2z6pYszNmlDywpNeZGFTI45u/l6/f
N9VY+GlRRn1lgmaaSxTE1ATBcXGAed5JC5+huRx/mTQWIStBZ4LLID8kqAINDyYXLiSjh6mQY7YX
5+VskRGKCjAMwD5w3xxIdijJBTeuayFEtb73RioThPe9a1Yfin6UxUAqJ1YI9YWWJ81tjLTgqpDu
5r524+1Y28EgcA8gsug1SGOHfck7gCMgKCSmhcWIJgLt7Rd1Ja4NF0OWO5kPKhBuZokKluaZyYPp
TUki3E6u3RnlQW8PcgzS2XyEf2hoIby7sWfIMN2YY6oFsBAbfXdnGObf6jH4tKxp3aGcA/GesudL
aI8hkUCvGBwSC6bp6I8Q9MIc/huiUSNlRwEJZR+m9Iru27ingw7KnF38OovRcezFovYxcpDyWD/O
GFAM8H0jeBVuEMtWLUjV4LDE+BHFq0waoMDUeLP+l9vLdyxiqy2mlFlbC3ELJmBw54KpjlQgEgkh
M7/EcPkYZVOhg0DchvcCkyvS+SHgchALl/+y/jd9urufnz04BDlCp0YkPyM2P2IPID6ybamF3fNS
VsEbBlIVQJwSFEvZkynNsQuJ7xSPt6aHX6UBL9ClAW8ImxOmONTV+CmY7/DKCbXkWQT13DAxFMh3
MPEIMq1W0gSQLJiKsLMA1UIOT3+ftc/uyL9QQIDoSoMNRThb7Ff2dQU4zJIgc3IKeKq6U+sObGFa
xrPYq6aU/tq/RUK6gB+EECXDVgK7rAQafodwnEIH4hJXDi7vR0ohH/Gb5rhFQBYSOmUbScyl4bcE
9ktf4sbGdsVq5FrISSF8119HstPYiGZJABMV7WVgUoQ3KHkLVVpI1xxsniD3WlxZNQCkf/z7ZgmM
iVPCY3uPewneAooe5gLyZ6ZgtOxm3AKtZN8SVQ3aysBMk4HyjOFmwOilTIO0CJkBPox5cM8It82i
AhnhV8gGSQVxJl3R2lwaXCh+DXtBXP8mNvLyL8F+c8A0CdWUMuypz5IpAAC0Z1AH8c2CSd4d2F0C
MDB1Cu2yU/BHy1b3gcpmQS+j5wRMw2T0OBzV0v6HhZlsCMZgGz31b3wHvgZOpiCbAh72ZGBoAkEX
8DjYU9gEGLEwc+kWl3v0nv72M2RRQI9zPDu+BMQTMD9Y08ghQKKBzsuDe54UEzI1EpWAtRG3gm2G
GBWbF+wC5ShS8EbZcjrbX2Oe7lAA6lmEPw4R7BXivSQNsrcvgkSSfkLRqSBzp/0KcI7+878H5gLT
sweZFzUYFBmw0wj1A0ukgQhArKMOO7WRmETrkRKNoSAQczhRuQnO+8fPeY+gv2uEN5pzbuy3X/Xo
PnpnvNt3w+5pA472y+RwOxIgHcl5J/ai+lcXbgZgdXRzejfrYkFbDJIMfwhkvvKZU/BNADFfOhUl
CskFfY27+HfnvSIMtlcvkCfeMk+dWguFM8pq/AVeBjR2tuM3h2v82Vxni/eGXOjtM5iStAqPQVOQ
qVyd3cZzqpnV2wULUw2OmbD5RBOtS1BQcREd0nqnNpAz8aSZ50+/ZoktZWEzcyh7UkCIdOQSiBJn
EMUob+qyF1Nm2mlHIMDBgzaHRMfz7kFWphlx/sy4t4ejf/YrXXyuf95P/QdgOSwq3VZmd9Np1C5P
Zgm9foH2IGKDjkJRiRIKe0U3LBYbqDLrx/GEGImqEdV+j/PhkXazGbGLUhwS7MJtpSURU4YQaHgA
RGNEkCliKuJYzDz2gyN1JPoCmN35yl/wd98CvdTnhBmgmO8A4kDVQjUi9mCwNIOSI6wneQQDiXGx
pe5j5Xkh4sWzGL03OWFREMHBoAnO/GyNF5eWU1w9zqgKAP9xqPFQBfsOEjh2eYCAypRxNzW+gQGh
88rpnmLNABXQTWyRd8cIuBDmmRIfP/bFlf0qyx8TXMS4RGbOmDB9cf9Ep8N0B6aEsEcIUUqbVcYQ
z+6fwrmy1w2ht8PxUwCWvoX6DNBQQjh8fWVDn0DAgBGk5+GXLEO/b/NmTsRHkD1jXAmhKZ3Ksw3O
kPCe/IVaWargBaI7k4jIqSrHzPx3iUa4uqZMUlHJAf/UMowCvwqr+4NkgNAfoCTlhnHK5pIlbwBp
KOCcXeEA352gZ6WhG9PMjSoiPWF9WDYyHcLCNxIIkMOZ5YT/HvesHtZDShLB3MPz49RmN8BhmAmM
FaBXuHHEwrgk3NAbIgaD4qgRYjrjHaO6cFIQ5+tBzGYkSRjVC69MTEeod1YDIf8LUJLSN14F+vw4
/OvFuO9rNoRoS5XtXKcyhqwFRvCP8c9oeeZB4kPGf2kVsisNtu/oA61jExrNXITtyCiAgE//0Nt4
4GUWDPfPsveIilrjm+3CbyIEgcl5pIycdHsjQryi5PwMRFbCoZVMEGKvStf8Kt3QNkBm/Fm79dNj
i5X6AZRkHhNE2zrK5LGQJecQIBdl10yZEw7mhEeh+qlcNJO0nfmvqOIy+cVBlZBzpTcBIguYOH4L
2BxTRbtP7YkAuTsiKAmWE59VeE26HIqj9CawE5qFcAFeZnB/EG0EysNFNpGpIoZszao5uFW1CWII
mwUMyyn54ek+83hkuCD8v8DvluGkDxGj6uNF1xPeQX/guDEyl60I104Lofo9wZsyqnJi85F8gQgJ
r7AlZxRfNT2qfOCW70RXJCT8OB/J6CAgEvjJxRfJMIE/QSOFUaC/8XsB7jzGzLDbOG8Ir3EUKF2D
2GNVkzSaxSEJFj6c85leiUYZqM7qMoPdBuDYVqZwHnkVEvw/AQTLWkjwIn4WCNXEQbAdLRLCLHQh
0Ba56yu2HqaKrxR4kMpTgTiK0DRAF+IxBE0tJsARLxIzsGVl98ngsOH2jBdmH+C9qb+zU4mxzISc
wH0xkZj5qcQwN6mYoY/BJrFapqK/I4wQckVNt9ZNb/oW5+QNtpOBu2TBVB+UUVSwiIdBe1OGBY3I
J3xX+H8E4Zjmk7tdEmhUzeCx+ITgBMhCk4TZcY0YZMANafxGFfKM2LEsEsxDVEoSZY4YVAOXpEki
cUApC3EnAOTpz65H+YeLx+ZwfES8SEyBHyb6Rz+K3ro4jSGhFg+TOAUUOlaXGwesL7japGrKXKW2
OQDjEKprPGOeEgX3cfzkJPJJpcy5SHIqkgpelpciYCdj4YLF06WK286xF9huHgjbjUCupRg4hBKA
c9gfHivJqoh4IP8l9BSEFQgmfNIKIGWJipAgDjnNHZGL7+7uIquWMcJT8cFxg2NEqJ/IYNqEBHQl
hAkUsAf8roth7l8+e79W/OKX6Sfjbpq45AntL5EmQQx3zPuCzJv8zU5i6BoISiMCRKox3pfNw3nF
FhhCHZC4HJG2J+wjUHHM5ZF99KzVggDIkwlPTTtN0TXl6TCFDbg/1R+311w0kYeJm7ULJKI3/Z8t
SGglh+y2SenD7xjfHnU8c/b1frjaNFATTqhDJDeRfbRmUKN+nvhXeg45yApoLXTksAAoaTPwfTYH
K4KRuBcwKLhGOwccUoiWxSQLaZuOo9cbKIUTbC9feH2kS/ki6DODeCrgd7k6OQGdx7uSOnGhuWq3
ADjJexUx0gwbRPzGjWUg0+pf6cFpQfLUV2XMF9/nOdB2G9DVVgntQiIXptxz71wTilJcNI9FUZBk
oTq6LRhJCkIYnAM6pcQpCp0VzZWmAVI0qLYS7UwefqnaYxvxRkRE9Kq4IV4oAa9BQwNN9BKKGtfj
pmZg3nGeQmNHz1pLk8LL23DUxB9oAiC0Z5L3+ObbJaQqNkIa9eXJspi98Hg42oGNxB4kySSKZVHv
yvKh+PVDSJUR0iLxjexOM7joKOLyR4Y3Ikvz/DBvfK1XXKw6OQIJozaERM2gjRYmLNMrIuZ4d1Ty
0PvrBhHmJzQr4WPWdgzek4CODFULcBDkRFI15876X4lJv4QR5QYjPxXq7xYhLZLlRM8vFck/fE7/
Xmg3hprFwhugPG/M4XEQyBOIU3RQjW+Mb+4RIRtYBJTf2Waq5iJvzVK+4WB19l0KhVuYBnEHhdTS
J7SRHODFZ1jg5G8joC/2G12Td7GhHJK8txw4rpPDRO6mE1q/PdCQ58ZFr52Sww33ll85glw58R8o
1YohIlA4eGs5hqshdDJFQtAE/S8PWAM7N3VYuuLlcIfMvwAPTA07Sr+I5O8C3d2CxPNolyP/eYd5
gJAawzlvpCJc5t0Uzwp/RkGGrTVd0AcXaej1ub7Ha7HHkITnnWVkd209oVrn8ew4O1njUSTpm+D5
ch5SwMklXZmhyUS/nLHxpV83HrQ2YFaZ4dCFHU2flaJ/iUWZJuJQn9votX/u2Yp8g6pSzVZSIvY/
gTDLWRkOG3VM3PpNBeEvNCYHMLlhzIGrXc7Iag1Ok9oGWtAPt5HCBGZyu9CBIj3hrf4W1x4elmGl
CDxTLDaHgLCBPaNPnSlcZzp5JFfgUkebWeyj4sBg4J9YLyoIKhUsKv2w/y7DNwGEuCVUuhpv8mCo
O86yoDmzmDb7ER4NaCYUsEsXrT9ONUuBdQFKO03gU3mZ6VScsdQRhZE2Ek9O8Z+KIzZy6bKjWXTO
HpWTMyCjiUt0gW1jb4Hqx0A0byyIz4ABNJ2AYFPDHw/32FNkXzWCGZKZAwS2oObwam6jRK9Zik5v
hOE2/+WY7gZ81JAyHoBZjj5NPLP08QusAluEpI8KCvHV68/qcirQ/OIkS1zRBHu1aUB2PKAJkdyT
T/G0SEKZzIv9Glj8IuAeqcQ8eby4JybR0H+IxUib/pc4PQGFBnKeTkjqd4rPdAesLHuCQ8YDqPsP
AE86204wH51pvElGpwYdzCVSm2Hqgp80B+wAlTMcJDk05QLmYADZw7vQ4kWsRsQiorRICQjZD90h
yUUFCy4qN8ZbIyiNG2AaDIJo/G4adIQo1EwG8dBl+uiAslW7+rsinEWcOmfTRxlMLjztIowXwEi4
OPQIUp/nzrICIMH8y+hpLTnaMXMsBR6nOKFvxtWTAhXDhkE0FdaEtjWGjUC2SSPiIkbTUXMj0v2P
qPtaamRptgD8RIqQN7eAXBtZBAM3Cphhq+W9ffrzFf/Fib1jhgEhdVdXpVm5cmXA3LJukPIagZ58
SpUhPzxX18+3elj70/6ZczF5Y9owasHq8o5sEYYCjIIOnACZgpeD4uQekv/dkYyoNO/Yz/TAavPf
4+eRn9c0VUlVPFHMPmqbKS9o/tqe4ZrBbzTn6r556vDoVOOO1abjy+Lb5cX8uLBRyXj535926dxM
pcqTaNojPh+C5mrFySi1yjWlMT1UuhMIbhvcA2XLv0hXBCL8vxCjNPH6EN6XwhJRJN913Y5rydPd
5AvCr4sEKIxtLi8h4Cf1awPR+5BvbrsByTDfp/60cYTOHasOALQkBv89bl3ve8LZN6vo0JQQ5ivh
BfYfCRCW0/vAMGtfQhkb1UZmcuTXx1dhfvXRWlabDjHHt1t1+S7dzpbEtrB5bLEbsj/Bp0FYv4hi
5A4yOgtNeELLrNQS2wpuqKY9UrHYJeseDl8hrBI87ltFIkFXqZxRrMdKd1GK5+K2XadUjLUdui+x
sRCtIAPT+yWh43E8aMtTqMeWX6vPVqzxaB1PIV5hXWQv03XLOVz/PYyMx3BeF4/Iniia7vEj5hEo
iMTgQ/tIdzfUmzXRwiMT8vVq1YSDQaKRfh9tD7FabRt8WQNHv+xnn/J3p1XAYZVNUqxUxjWpvV/7
TZOq5p7zcdnrvap/+RmG6QanqpQqDh7SNQTsvinnOVF/aLw8UnGL8wXOECfKC5xIATGZPPFuY5dA
MhUddmZn9Y/xIf8nwG+3Tr7a1pMHE4S9KRHkbxpjwyM4DT3Nyy6hwLVsbWdJvfylEiQa9yCQtY6S
fc9KeA+jVI+G8Af2gn7sa+cguSVUInNWJkQbX7+t/6JGetPySQtyrJgpM78p8dSwW9qAWuG6igYw
dxNVsp8DQRcVK2ITyT4RFrob8rQNulZEsAKYqie5HsbI0R4BpyKsAxnvQzh3Vb8mq6ReV+kdZdDS
MHrEFThH7EJkS0CRDN7xpKwpZ7MhII0Ejy8BY1EuU2SS+p+pSHx6HnIpJx81i4AyQkQ1rRVja8r0
MR5SNpjddNHydPDU5LrUP2XAi1ZlG88GrNr8r2GQMs5KABjsQ7CNvmKwv2dkXCcBRWH+/Nx0Ngr7
53srEyn9Yn5kwnPLLuzRQILGurnOCFnku8u0oNavEJ8CBCXEx3/eJOCHtXdHb24Y6I7SAlrTE3Cp
FbhiG0P2NOF0xKWDXLsRnXnpAHAt/+yGVU33xEJj0uTdYqvS1gH/3GjKXsiyV1/EdOGFTjIoSmrF
c9Y7TIoiFNBZc9om2mLCYay24VteA9Ck15974eLv0qSaGfcMbRjQ/qs8GSyTU+NB6PTRJ5FBUcPd
iy2uIW1adOZG39xbpaH230TANv9jtcoxE7AklX9Llbxq92jVYQSpMRkw+mVADsRTk0AIkhIhIY/p
sPKRvmBo4TcSUntc16TijizO48LfMu8syD42MNQ9V/1yoBWK0iLhlDEIcosfPlWgFBKQw8AsSTUP
2DIPvWL1Xjxr0kuhtCSLVea6Ph01cGxaBQFSvsk+MqbnSgh3qlki6KzcnkpcIOSsAeds+5EAenp/
K5Ynihqb24cFlEXDxks/9c5UD89XI7Irg+hBpctY3ZZt1vhe6Vbftewr5ClGKXiwIKIkzrFeN/9X
5ujxr0rt2peDBLEKGf6sW8uCIK4TQy5S1CEaXIP/KcxXhrbX+qrwJc5h0ADhXiUa3eMJKiBVm05N
kK8GplOFUsc5tSo/ecoawHON538PkTBR9rK+tUpfYB2hrW1t1yO0ZpihssKEBWAlRTR8hL2BI801
XtpOtMELPYoEja/SvWP6MvFOpnMXyEuW1MlzJBulFo9gcsurNo9QeLmFWOn4zzhdblZpoNjmi7n/
kBkLV6UWFHIuz8H21kfladtudyZtDtazGD1kq9jSu2BtmV37ldGwEaiuEivRROmF8KdqK5DuHk03
cqm2CnIxk1tNPnk0+Wef737qIDiowKrtyAvij9O29MXQpq20+fDibG5n7UL2fNAptHrOpUdcRpUr
fUW4qeWXSwTcjvhW+p+2JQQp4BdZkDkWLltIPjADnXtSIvZpONRkT32s2F5pZ93ocKGiS2fvRppe
ZUJQjEbMWFRpJr6IM++nVyu3PzfrjU4uWso9SuKZk1R0F0KbYhKKrp1Nr9qA4D9bJOIjLrKo+cYn
uyil4N3QpB6ZloRAiuclha7YrHb4x93JFW53llfBLzIkg+0SIBftXYolp5DgyZa8xpKUKjgN3cwE
huLLlaLNCv7wtHlTL5PvHwchsxAFEuH+O6lO24BSONup5cYLO0oomvifDZYSq6+ftpNlOsW1DIRo
QQMoUYrmlHBGyoGq3efci2gl4Cl3p1G03PZcbT3hrM1TUozlmachbLCckE8xiydwWsXgmG1flR8o
zfqDyqC4fsOxdaas5jLfYlDm1aZc61B/2a8/ZZqgi428mYdXxMt/PzIYQWQzqIezbYq2lyw1maW2
x/ne5HWBh6BRLWj599IW8BjXUkxm4+XbzKS1p/lXA2rQXTBY1H3QWr4Z1Go15SyAcaoEyEbwYueD
NCMexgNurYgISISiOTjmUfQVAz/3+vnA7VC2g6F1Zofnns28/bTXttfQQCzkNDvWiKfgGbRC931P
TYohOSkHYjowHmEQnC5PyA/DN7gUjOKR3BFPjQpvgjE5VPiXbXd588dipD2bCU/umhHfFqP63/Ur
PvGqtzi2mOZVK+ttTTDq3/Lp1oyhdcI02G27t01nOWn02tVuyRiizf55l+/fk6NpI7E3N0rrtOqe
T0OxX7iODbuPARVVO9Y7ryj6UDXtKhND0PcV3i2M89CZ2nimUu6Aj+bGq0FrskJ6cKpfg2P44AM1
XdKri/xkNjgnbqy3kEchZSO+6sDV7XLGUs8r8mi67AhuFh1dk4UOq1U0eCV7WfRqw49fP51Lc0On
npVoRH6sft6T/9/85kq+aNxJ7WU+CA4XkaEIq+6syeb2mdFD0G4Oj2H559y1/6EnwbPQAtNwPLSn
8wk24+MtHKFw7uSazrusr+payi6TPf4Ed8+u7bKSWkui2NuMvNUrk1g9P5f/HEh5nSy2ddUR/b7o
r4f74aJfiPdhdNRbuCwfKlLc9aSAW/11GYygQ77XcIximJ08QGT/MrTEhCqsq0W6+KmgJ9G91uNS
7WRxtcOVGKMDNetlo6xXH+f7pVGuFyh36e6t8NBQa+GGpOu+90ZrFxNhB552bWve2qYHDTQCpVWN
BWjm8w53EQXz0svj85GKMLDRFin9PFvleQ+XUJRNixQ1+af2o3v9WlDHfs0G815jfM2315q3VFgj
iqLJVgPXtRKVuje00o/qNqJkNb8HGnEgrUxqH+dtR2nmFuFbTacxBlF1ROktLeKu/VR7exq+Ywoi
Brmmuwm1Rxpq6t/L/gzI/6PYg+C0Gubj1fBy67Kgy2Wr3lEjgVUTKGEyjYKcIMtFtyzoDBhXVTy2
pWq/vrnxE1TXqc/k/RK6S0uzHof6dhmyd/cuzM9T3oJSs9pLtU83aNW7dhv7ZCvvgsPOYh1YuWja
YQQHeQB7Z6canZa79z8rk1TqHYFa1ZZavtqWUJW3qZymt9jFy9f6WEK7CAl/Y5BduoXBrPdIrr0r
IyQVG5bTdVwbkDaMZ2OaOqXBMc6GVCfcvUFf4Tmhyd9MvIIRgXcQzRPtIqNGJa0PsAQ7mBlpbSg2
NE4dG/geFIN5cROKwjDCXPgrmo3LoyzJ1z24Wa88Oi20U+Q6pf72bd5zBaPpyBKTyrnVk8B9XjZr
H+wxzjSV9cFsLNzs13vn2lNlkNGVk1m423kfA3q4/bolDw66f74/XaNzVG685BI3CJxWmn5d99a9
W7IbrDvndPa5o8E43g4fyba3E+Xun+tIx9G5oNSmUPlMLms4p9JEGfh3lFU5XW6jyr/5Nroe4tm8
T5oo6FSPplmLjvX68ZI/xqdLUEVD5zPCOj2r+CJOmBZHm/mX+YEKlQ2p/n7mvxHqEBanvXpPGfcc
dxqD6rlXOPfz6/ShZLRJlVAlYzNtfuA8VEtlPVR1pvyHho2tyGL0T+khDcadHhd6Ike9Hcs69/Uw
0NyhjIqxAiAvQ1Ag65r8+1chjJ/bK9B31IiK1bZP2dYjTBYUy/5miCtW7ZCdYFo6EvpybO+SYqqG
GlP1mwh1JRBsyIzRLCxMbPMDZBhJOAqZ57ZrOs2yvxxft10/KsbzWpvFVnhEzjL3gL2DGqt2Rttx
XSYkbYsUfBBvFHkOq/hQChkhsyf6+87oSihc1ylPopm6AP1R+w6BFyInKSevcHy4D72YF6i7VQCD
jFLFDzKhuqgaKajzp8EGemvMu5pKdqvCW/da7az7VsKwgonWhVS1neX5fYt795JydgrvhqtXOzPH
oPxdJEoprVTQIg2O0ZdHpOQ29013Hhhpn8XvYqhvnZz2fKi9mjY4XA2t+3ZcjaXQyz4WgOI9Avcu
0TlRipGK1n1soHwtEjyLy3muYz1CtTmOn9kgApFBQLLMerjieN869iUSHgd7a+VYi3AWc7Qog6/D
lkHUG5YDbVCkILNhvg0aDKZbjaQxzCF+wLZbnIiMAJx6sn0UqlSF5zQnLynUZzOP9v0l0sA7j3qh
qEMcKY9e2dk6cO4IDN93f9/U3IrvykfyfUWAsBY1N2bvncz/Iy9UfxFIFp30Q8QDaqAy7CWfbHp1
M0K1tz2ihcg0snS45OUgBH3RaOH67e9DejE4Y6UO/RQucDmW4cneN6qH6WpihomNv61o8KIQETKi
9UchDfMs54Mw3fHyJn9sQqzl4jJIpfRjP/9+niWqmmKf94WNpD+kqqelGsuXbGnJjuh4LWt0UUxk
zfQ0ZhI+nhQE/maZmUrVucDY2vX+0pTGr8PX9rXh1oqJxPAkRvp3N72xYYjl8rX494GcIKCvE2ih
QhEOEdFyyEJusG/p4zs/u/HwDLdd21iVMHzx99Lr4ZfBovUJEYemHxboStUrx2BuV3slbfMlot+9
+/haD6b1jgvjrUernlglxOyjXU+gLApd9IqFl6w3Gywbk0b7mmS96mCPyKQ8PSQrFZd6q3j+egst
fcvEVaLv2RUOlaKTfX/p1clpTF1FiD98XFpIj1QnGriaIpH9rrsZQjnC5np8qiKFeMbquZgwucTq
i0+KIsMQSQkGxQM82+up/nJOdr31657DolN3Eu6t92meGsE1pjH4nuGVb5PtZP2zqkVFPUQmAw7r
g5m5fpfIsEFgsAbEeJ6Y/5v14AL1P4dSJIQGfvUaHS3TDLeOXKKvGr2276VbhIEFhWKH8nGYQ6SM
Mj977o7YLlosUvm6kFyeGCLJlUgLmEsU1zSHatNIgleIZAb+A5uF2EyYc48qfBF5TCgRhsjnYog5
gIBmgN4sWY+ZssvP5ta9hEEMFnMX5WdvTO56/QrlE2bHUtaznkNKWq3V9Tu3/8nVYsUFbZ25U1Is
JQDiZS7dHSXNtU5D512hPVOcPJnb6YlQ9J7+aC3Ui0cCXTfhHvunV5J94j8d49C+Q3YLPbn8sjNR
preacDy7NDhK9iDQPaEG8876L4wdNORQCk2wdPPmLJ6T86lza1sPqSSargddK7Y3ha6w2FwkxS0+
yLtgI0FGEDiLdvBvzOrrkHwsX/yIOhQdzhe0vv9x3NBPmG8xLdwd2HDrKuxpz/t3PodJuypQlfsT
qyQX3UtHzaijoNva/82JGhf9YhcXLKuKL+iqJvu4wciJrE3+XEa6p+516vzRLtiSWbpPC/F8WIhn
w1Lv5uSZ4xewD+XBrgQ9pAK0kLuPP7XSczaQWx3f6mlRlBMUsWIxRHUU2gnIzlN9pUZt+FGhWz+a
oEtGvV/tb8rtzE+ENuFREOAm08ulvEpbl69szYIhZm8wE9Z8Rc4AHEOFLSx7OmQha4NccvlzLUYr
zbTqR/nWLSn9afQ3yfW/Rv+m93Ng8kU3n+bUz1SxPh7JLdl+Za/1tDqsztLqKckGx/XL7vCyXUZr
VDv1nf45mr89+vvseVNITq2HKkRcTRtJXYbayWn06Dzy8UGLnUkD5vs1TQYblVzIphBTiQ+bKUu1
x1QGtQ9xfEUxYHIhjLzpCu6nPaL5tYH2jV26/a58lD7KvQZCXEJX+BVVFd9pRgK6V/vIdWw4NIfF
ZB9nSaOzJna8lrG317F3swoCPaLCfrKlQixIo5Mca7SdicBqnZVmU21Bo+mw0hdiZUk1vR6ea0mJ
he/s33OJyd9UHIu9stag+4u/t2S1bfdib5GU4IL9XKc4ItleCSOVbkkl3Eou8SxP9NoBdVO1lGQx
EUfpHJm6r62Zij3BWcWJSs/6f0i8mNBBZp/U4vV92tvoxsqYCkcIkpxmZui+k2DcTUwr4XoQXSlT
BxcoeRsL/7aAxrO4M0Q8uYFWOyqIwOHhPjDvN0PbPwTh226mIewjCDA7dto7+uRNxQjwNWrW/psj
eofZSEyJ8v4ExL8ZTuot07TE2g6jN8nHxRhuiRa3v2tWMdcQtXeMVAONn+tIeoLqrSJ8sEsbh/7W
FnkEc90vx8djmzMtd4ynn+IW3yT8eT1Q0KW4fnwv8+vB+t3a87+sljBPbA4PDx81ALB6H+ObpCfL
P6I37CCYrzBkGocknGPYt8QOk9VcgCd0RE0K6vV40uXYPR6yMSV8xwEsuh2fw6gsOW/oaQj3ejr+
1Ap75U+hGjbWYQaQlJ3N2wqFy0uMpOXNEOfu1MHn41I5Uj3el7/Xcz0fWPml9qPWA8wVwnTPrE1P
FZp1Iftw+SrqPK/tnkgAPJ7pP+hBEzb/ycDiC9WTVu1lxnYiKghAknuuL7neFNNN3ljCuWHeT3fk
jXMTyGcWuoKDUlcNswC37I+Sq6u9Hl/k98rhpUfzqhf/TC6te7zHAdyJlMjr89F1jqbYL87alN/M
6K5OTaNpLrPmDXl11cJYKdIm8tPX6m2cZWl9n656uwfW5W08Fy9XG1/FU5T5RtUUz9m5fTu0Gun2
2LzOiGqmh0JUWikgPJ9JP6EAnBPjjUqz4bkwAMVQnVNtEGkU1i/1v/tcP18YcPKnkSfV1m4W6OVq
IobQ0J6WlqWY5doEJcEnmqxrHUOy3lx83CPzpv+jRAeFcY0/1o43uUfbRb8k1NAc+70wRYVCLOSY
pnLPcEedjPNyd3j+ljmi+26/cx9StVGu1jTZZWvgjhk5jM5H8f02WE2O37tJ7d/9XTa+f9f1+rHs
b/m63aTUnfXNvpAaGbHcq4/qCDpjGeCKHr0rWGGIBLXoTJfVSMvQSXcXs7FOHUkdR4vhbnIjebpO
548kNPhAIfoEPOtJWXNl5OzceMayKMdxVf7bRadg1GMDSUJeA7Nmu4xA7tjlnWU93UspHCEysIev
OqX2R6qGDHVpB8F2FQxBhURn6h0UP0VG5OMdtf0m5LuN6LLs3r7OYf7UPVHwvfbxeWXmyiYTTjXU
ToA/2+4CiPCscZGn5JnNfB9vhsA89RIFiVBycq3rfkiH5h3C0L9Oh18Psfl2HIQ0zeisdMQ5tM2d
4kdIkcrMRsCHgmpRCH7rlia7mU9GS3zfD8L9Eg99QszbfvwIY0krP+LNrAt0rr475eluuIf6LMf5
xFE4jGBPOujDtFmsnzrABtzUZyQun4dI6YGGXFXmoLCuHOwD8EuR98aiyeFuHqm4Yd/dQsbRydYs
pOxU+8FGDnfvSvlU1SJZkPe6SRkZCVbL1QUbU45ZHfqO9w9FhhBfYeXAQoxq1mp6a0G/YC/7wfqv
w7urERj2O4Jndi1Es7AiXym/1HkkX8SFNCAyU8liEJX38DvleCXq3sj4TmnYDijTIe0KyZXR4pHO
frdlYd2SrHIVatBIQ/hMDcW0Uzr7a/lDXt0C9646D3K7BAzCpNJVp9opJo9U2YAto2Z3lxVcegoj
ATeTsOYbeN9lZKWudCtwCRQeT2C17b/aTCxzJaHZWn+YOub36u82ECtUjwF8Z6LYz0XYqMoIKi3i
AGGRaG8ocDmBxv1Ob86B5hEMkk1NwsiZfNZb5amsEL9WDIfyrNGxLe8oJsdzsyTLMDylXSi1mWGD
tYUR8v1k9nHvZqX28d8hknVCQqW0Lcg2Jkm+2qx6SHsPKfiHBYzAINC6UFpmpNazmr3jn5/mHZzo
U/HPvo82GbaX5Fa8He+GOq5kfoVrqpeEy1Ci0pkXik9jmvnj5Xjdx5uVK2OLomeT3IU8kKNYEstY
88QGrKA+O/SQX98wBDHFp90NJXxY1RJVp1u+GGaVhqdraScm+YrTNj8nmT9LcNTi+bllMz4J035u
fsrf21UmmN1N9rf/DPHaj/PvF73Jnrm68bm/ColaqFaFwnqc3SOt54uU9dyiDU8ukyNfhuQNE5wr
6wUt8q4CwqUNNHHACpQXPALuE/ETQKBmnwb0qtRq/ATAutTk+C1wf56UhpByiiYBy1uNctcX2VUW
S1nRPZbXNhbfXk7pUYaeEQSP+irVtBL2LgqalKWvXnMNZq482ZhwPJWjl6yXRWYVapHxJvJ8DdRp
6EpNUZjNAtl2w0gK5zCF5uApuzTbvn97tEPZ/jc/rIaYxkoE2GQ3KQo2gVcXcKFpZwAOF3JI0YFN
hs86x+kQ5CtXt4DxhVZZtbMVkuyibT+A4r45dq0LrQD7FutW3rHEOBvQi4Dwr+tkho9rmc7dCD11
26NmTOW/rLlvdIqKuvtXtKhp5QcH/LKK9v+UL0+zP3uWMRepCUEjjpV/tUe/vGptKq1dcXiptNZL
+lKl18s5eTS1CVCTS/joXO1lsxs0NnHpNKJNY4p7ngRiKA+iTTY1/cA0sgcR72bBC3aKBGhY3fq+
e/rvVmndD9Cgprx7XW8XNIIJAXBltWdONUY2H1OKE8/TQ2sj+T2wD/EVvTfQgrTihJJf3drucK45
xItWiebs30azz+P5Ibl/xvFc//Veen/FqaCBG+RM59XcPEkWpzzIDt3d8U/19ikvKBf7j9xNh4kT
Qt9mfrw9bSbVVcPspdcLWQoFX9DUOq3p34fMTCG2YuO9to2gP/3frtTaCMOK8vJyhUjyqVMmY1+D
nu02y9aucGmtzuJ+6W+x9FmmTq6/+kyeAPF9NcmGOuU/Z/21SBiPvlRP1DGLR1NhFIu3e5ST56t2
/lOYkzTcTMpaJAk5Dx0sEYjsMR+61baOpAIxgMzp6freum+qkfmPEGQpVmpThL1Uto0U7nCxbeEt
FzFD6ghAXKbsdan0FhTWUgdb3/qNITjZ8TyoxKX8zn8GQD4ck3vw8//D66PTMCii7CLoFzgmjFEy
XSReKjstVMc2oxVvsBryFR4FyxbgRhgIy9cAEg0ubawqpMF8cpbrsPDbASrEYR2pm9xj+MXp7awY
JjXKmUAfMPjBttLUBqXq9KjGDZXx3dutGKmXqZ4seruvE6VZ9dEuBxkT+BFFZFjvoeIe3EcWIyjR
Pd211xueguEIMf+lzZuUWYtDNKu1oQvm7n4JUBcjSfz2dTPSVdHIu5lzmSjgEo0Bc1V9N2ZYnKj9
4KLAUExwT8kVrrWxB3MT4yk+Ph22e/fe5Wb3rfUUV7xze1PAkU/NHdVb794VHcZYLYIvWQMSzmpY
fCc/LF/cmOs17y/O/YY2PYjQ8z6GLCxsuZfGa3FU7h2LHam4Vol3VFhFfvniwQgfBdtRodtIZLL3
bbQrxJVF86GcMO/LRuWCoRIgoxPCigVtgFsWHUy4cVD263RjnNxm2bu+65e+PQDgwh+QH6gc0smW
D5dj8LWF43WzyKQl1dJQ8QhhYogeQ3Oj+Eilp4Da0ebygyEGcy1G6wHMLYNFcKNkphjFexI0aDNR
BfYEy6UZI0L/C4S1Vg2GER5PMVAUdr36HxPckNdnsTeBOB7zg8UIw5uHjgztFnsLC2xtw4MDs/CS
rkRtICdFXwGGHT7rX26R8pT0OJ1VURgIHqWlmuz3SpZq4CieMqT+IE4zFn+b9qQr/h7IBeI+5jxY
4GNfOTnSR4TjbcOG+mbR5imGPaOJuKc4euhhOAfI3lavwoakkPWOaPOQLkwoLOm/gqHnYsCmFRSI
L4ZKHfNMhk8YBEnod0yDjMDTsAXE8qE/mz62TroebEFEvzUhK/wNXpjGyiXF/ftVGaF9lUNlDrI+
cTh7vPr0dLMGoc/NpyaV9Vjbf0BUb5A0YDgAl63slL7OTDBLGb6pwB2c4E/QT16oHGn4wbLqu/qQ
u//W76Tei4j+XUy6oUhBL6xuzDp+6qxVRIZqA/esdkiVTk+NtzA4VnumAbZm9v71r8pX4af2g/Vl
Kjpq48/lU7TNNggsFF8E6+fgW3WokUFSQqCqopZF490w9jDNTeqUi+elSdh0wIHfjacwegIRlELj
4FNeNnR/Z9iC1Qug94WBpaM0Qf7ZpafJCWjgp2YwhouEsuGZ4/yJ48v6T7XBfIfBCOKncvxrRdda
3bh56YZCeaTyAX0Pjp5oqpKFEcgC7HqymxBqYpVhCTjxYPdJ/ttJWF3T3Y+3MpQjF1674tXBS8oM
qYpRBDTAr9x9hoq2kAgyHs+p8VKjFdbXSX0HBHs7PsgyfhsZH8KAlRdhKOTCI2Cd131rhx52c2I0
zd1CuKAL/dlT/WWbCA+WpgJATkw6q7OjmuE8oEc7hHJrGVC5Q0A54IOV9QsgHiqHBVZn0MEyUK6B
QhsgLtedHeO9cVzKvSRPeK7xejyrtg8TK8Im7CyDIsgSVeudyzlMqt/L/u1n7Rm52LEGZRAQFzXh
jISZdMLEOi5ewKcxm8vTQ6y4J2r07vR3xrnfGQCelGywNRsYjzNcoALA1On4DiBws3GoLXPSPaCU
j7yEXLPgQS7S5VjdeCmSC3nM5Ue+Hh8m4X55UroZgjRJKpAHcBs73mUP5PlkGtrGPZsvILT1Z/X2
ZqHZOgUWk8dWyig3JbtnKRtux/yvA/Yz7fmF1GL6pmSPKTsE3kqILZd/ZMAB7FJGjEKo5lIwhkJY
KKB8ErOrPdGrTlUuf93vYoh1MhSMIabwA2CPcPEhF+Q9kUJPz9YC1kEfk9cPfbHBEHMfdiF8CsHM
2/LWptjdrIKzZesrSOlCdCgNWWQSw4pZ3P5qMh+LoOw2JvuIXWhRCc1Me0CEsaBBZBt+PQD7npGi
X13uEZWVc9xGD0tOKaYF6w3grehymL8OQmrhibIHRdmMgstuS8OhaTUCezYususmRGANBzxfqPB7
sqnQxB4d4NysPF06Uk0ot4aVXxpoO5OjyhGDf17eWrB3Ov+EgJR9Qnm+/h1CcFZ9l8BjPDFiN+ZW
DKyM6/C0pz0SY6VyD4piKc9d9F+km8DKCkkrzRX7Um707VdciJ56fVz0T9LlIxGL2y3ReBXJsvYB
i/MUfj2MFCJQeuSksP2/WJkwS1xpkiV+UznUzDB1lUHObJInMhDHuGr8nPnJtDyCbllNk0HT895M
tNr6RkMGdICDjyizqQlSuNL+2vfHgSVhNx1QdGBAwbsVRKZVMCj9eLYlEMu9W8JdR+/GC22t9slp
shg64ealsU23jt2n8jcsSt5CWmKfDm/qvjYB710M86X9XZ1/MLpLDttp3DP+LKhbZihTuKi/QAnl
0GJ5mHiCG+l+MeZf8S+QxUMnw8H2A95abQp/egs6gcExlCJln74NMZpoZirwb6EFMV1XrOvaLA+w
0rj8XidZw+8Ugl5SOEkZVzIhkCAaduOz/oGAwSSjbGL7hbCWxwyL0tcaGgb3/DSWvcOkTNeFFlf4
gHx8fiQypOFBZRZn95eKjCE1j4AP53q0+zyPV2zkvM6Hqwp2b5vv1Sd5IW9s7Wd9cmEzM4wi4Jdb
CN2OuiSrMs3LxBncfJ5uVtNh2INptGP1WQTpufPKrEqkVbJ/IMk6Mrdj8xmv4fiMaXCEiZygdsIQ
thmSN0dZDL2O0I/ZNrCu+VD2UWvPswCcz8WlhQwXY9GTgBSEhltQ/+UhBFrt+toDLdcxG90xtuP9
OsBuY2/yGJUB8WJkTXrVFCMHkBWyias26t6xv1sSF3CcQilc66N2ZLYM/gMW4nBOjjfbhU9oyqVj
QgfqK1SL67GmNTPDbQGEUkyCAhr6ql36arwxYeEfoTwGRcnyz0pNSo7iMicfc/DeLeuTIj6pMacE
mMk2LwEKuQzl5YL5TauYaKMJ+B8GE6810EVwHCgN7CVhtfbB6KdOodSCDwkQ52S/L1F53rz1blRL
Yq/RGfVKjHsafsbcYFWVxG+b1j0geTtI43bDle337kzy4cw6FEFkBMxlGwe/qOwkcg2Ep2O0fFvX
n5dfuZWZ74PN6w1PyGVt40bhZf9fWftGep53S/3VNS4VnvKaHaJyWk0Xte4FdTFa/XmgAJe/z9Gl
1n70r0Olpnl3TiK5qBEqumxU4/7dG1S4Xm6bpHHu0pJTbrwEJsz1/FM49dfoikoqPWWYY00d/jkI
xmlBpQTSbbxOR4HIU2jSEi0aTlzqbiaGrtOwMqLz1x2EUYAY7S/CpGO8CByrvuFdtVtE7Ipg2JbM
15HoY08hZDryIvJ99LCJIdMq3zwD00ckw1aiRD8Xbt6TEP7+qnKVnMfvGZqKia4UBTtkQkQz9mrg
SsoyLi2zv9ARUAQOKU8ijRFFCQAFu9ICkRbJ0Ca9gDtRFgrn8NUpyakR46cJQL15b7SpWO/Eo11R
tM6wvGVvmx/Na8DRHhku6S+1HZWkiqksHYJQy/9n8IjPV8jTG76cWWIlnWjB6v59AUkw8OVh8llz
le4LluVh6j3veXwGboewIFu9Oada27VmO3+XCa0FQM+lZko9k7YZ4l/JiEUuQLGxCEtViCM484qd
wxDWKe753I8rBoBWVPiZKZuyr0Udp0hceANghfJVsG5UHTmpUCasL9Pt+7LQXMfl0SIHcXg6GRob
VwgE5l63sYHBlQ1kLwx5LI8qH7UPNdYSNud54PGrD6ojapmQIvBtynSKAbnB4sfjr3z4YqINXzS+
WL41tokcwv0GiO5hehERrf1kxv7CCirLXp2ftg450ChzlwvilntMjtNP4fZaBngrdoQsyqDWexiM
yWb+TgbNdMLr6WYb69WUNFmo4KtZ/boY3ti8u4uxdYroz7rDVc8BYRjnw/o3Oa7V5+FnLbrmHLwu
bB5KH/n36Wp4JrcWDCejvsj+86V7zD6v35wBubkxyd+fGX09H/SD7lL95q7BXaINBu63Tn/XGdQK
CEcm3etqW9fAC2sPePG1hR8VGLuliVgMIeQvf61XgjR/6P9TiRbRwL16x2n3NkOzxsbuooXoSdwQ
S4ZOJNo/a48mP0fg8jvo6oF+zHMlrDGWg3kOULhfMZ6K4rGJT2rVSv2XJsWxPsZBo9bcywKkn7mn
/2R8Upr1+FTprch5yD5Vdwrmkefis0mB34hQ9eR8/2dJirE0QkwcnsMhBeRy11TaZHhO5v9oRFyi
JxAwXV7QVhPW7aPKORRtIDn+lJyPvQWUEgOTECPhne8lRrQeZGjkuHZJ+WcI7j4Q6B3F+dgBgnft
pP7rMYUiPRLmGcY72UwWlbTfBPrV6lPM/ojoBCzPWv+jgwgk5W00ZPw6nAYpkEmhFN/Sfe71AHBC
bFNpXY+BqQFY2mITXe4f2b1Tm+NlClGxgQhLoJr8xkFRTZ+QfLjnyOxUyK7k/EibMnb13uUq9at9
4JHWaKwOVwJMfMQfSnIhdwh7pw+rECiQMhAOqDoHBOyQctNV4cKnfamrI4TmvDbw+x5dQ27XKy3M
si0eDU/0FAjLSjBAdnH2SWepgc2pmFbZJkIxGYsHUWy0OKa+BPYyEWzQPNDs2Uju9+T8Pe1Jynez
X0m863poPPeyHt2AMmn9XfNKOS6F6hm7YV23SbmXw1Eqdcu9qWEfGTmTSJ5Lr5JoYAU58vn0Y4rh
4h5BHp0CPVlk/WySgv/dhqkJhgpKfERK4iS2mdlajgXwO3U+oW2Iu+QhMtBQFlNL3nzWvx0Uig9M
uOcXn8lPpCEjuQVy129KrA/wAXq+tEUfuLlO0ePnNKy97cf1uKDXPP9a/VapqJYFnjYPstCyufq5
v6/OL9lkMXF+d2llEAQZP/iT3IdzAmwJxM3A9jiYQx2IcoVHGzCLxiQeWvbusnvyHYKvvkgZIV26
XQI4LalzDGUz1FgxAAWfQXZfmFT+ds1A0XAufE3A4tgOCfVRHuOpoINR03BaJ0wO1e/QkC9rUdkB
wsHpdMTq8qo3uo2oYuzKRv0eYhi+7OnHLpSi2Sk0Jp8ToK8OFSl7JS0sYvvkshiUPpxZ4mSYGyFN
nFbTrRBaWxYV3AiIrxyaf50UE77peOpe6OiGNyCkUX0qn5qFtwp6GmmnsE1E3EL3XRgaXxlwpCoq
VO6gFw3KIDppbqLW85S6SGheqZ5eJUOlH73L9S1RmO50SSDlZVGLs9G0r+crezm84S7OTs1t1iwg
0BTS8h/UocvX8t8B20zp65eCMH859FTuH58iSeU9Qf+GY9pCGbNkdn2pabHQ1Vbs5nt7pLRbAjbb
1BLBx1a+fTG5GlhmcYlSCqDrKLj3iEgj6yOB4S9IUgsILpTo7m+B+knrnH4UJT2acNtDu15p297U
D9100MPl2EgCsjxtPIoQDkt1EcA84xiu5/gCVnH/umJQzhqxCsbExcpibHl1GYD1Ysh3CwDYyvYY
GHFpmzIHf0K1weegQvnbzbtqJLe5VnfqwbMuewCxwiek2ebKKWT6aHehRxEeCJxQ6xXl5xFfUS6D
gIs22HrkgOhZxmNEQhdRrvOt9UCzoC6IzrVLykK/VEztWWufzCkNkP+2VUPa7CnzB13uQnzMxerx
LBvTDEkLKH8tkmzhXkplZqd34EmJ/dcjyVRwW6dUsu2aHgzScJPufzFiNYnAoiF2F5w7BCoiVSo5
4h12E8KYoVKNNIzvIvnLo4lO7E31KSeFhovlQ6ZkxVVEgH9z+/hsgWUOkq1l7O5Z0Musux6LFs7V
34LXNfUx0tOD9Rr7BNdhDxDeOriVT/mcWACXGdpoZik6V9jfVOHYEo3QaL20BB/JND9yVf5vXFMc
nJCcui7TFik4/TrvlwM+6IN6C071nRXg9dSVddaUmtcxFa0H68lM1XCYdd2EQke1rc0Q30QtS4Nm
pCSrQEjmtK/SdsBfcI0wFwFiCFTwqSppcXRddx+MQP4pt6E4ak+RvydU8MeO9ni4Y6SO6jHOdWvl
HnPGOOF7zPrF8yB3AT0IQ4nYbqkM2u+/pOByMGKx/cjU2jb5apsiIwnIPP06skgabULOKH286xZX
XHWmJfGLWM8Q96CycgrpsU0ccrnAbcZOt7UZNyuJ4Sz73nfwKUBrBrJplx0zZvq1+tp4JP6PyIId
Sfk8VyYyHy3p8iJKCVIjxb4s1BhpKjkxBvGy+psh5Oj/SLqvpcS2KAqgX0QVObyeQDYgYnqh1FZy
znx9j423vYp4OGGHldec8om+hzGun/oXgH2HjuQrt1aele1xpq2BNpYb4I6W8zA5Ho3asBlAGbGd
CS+Tpu9OVXmIFTCr6BNlqOD7FnfWtH1ZGoG8DLEp1RlmdfRNOqp66kA8cGaemD2r07KkldJAqPQI
EfQQxAsnvZSkpc00EaxkljF2i1eFAo3NrYhfgUYFhgEclQZHMNsVIzHcClJHS2XIp3/2f6jkF3j8
kYTXZ8XJlUfWUK1Hu9RUeyXPbVaYa+cm+aLIZAMjpa2DwJor/FjR5xb1KBgEqqjn2aUVlLRu75xF
E71oJ+Gi7jugPLbMHVjT4NU0iYmdLoFbxbuptAcNQg6QO/tAHKB8pzi7HAKt7DxWldiAIu4AIxpq
+nUWuGuXlRZfGe5ZRyRaRF9ogqsE/F61aSiODujALjxpEhoq3XrsS9ZB2IZVIMrMGAu/FjZV07Yr
ZpZB7Nlqwdly/+ZbEIAghb43vXW3lpr6rs3IX0Yn+C3cOIEkWA8sfQaFELuWnyfBM9ZcKONhw5Ag
7p7ADokfe+CKBP10J6BEwGwVjms78BgCHcH60iAJTlIjAw5jasOOGVjiDjLXJE4IJFnrSIlvJTw+
R1CtCbIQSBGIkGq3E1fByAk5qQU7oV2BaSUerbti1ZJr4HMs8Ykx7WXaQgFBSzdjvsm69YzQJ0Iy
w4UIQpHWELTGYqUxnrgxJKGN9cFAoyhYBlGnhEJ0jCG582cxbkuXqhbFUZ8QwqN8PbFnDSd3Ls5M
Vy4tbiTUo5mkDySuLMzDXGYXuC0jxhiRAxDeBbDJuMnd8O5skLDkxHOmacaL1QN0gDrRWe4oEJYq
+7F5clDTXiVgiuC1hJWUBSinDkFdQXT314cUYDOqjMjWAqYB/wyoGRv1eGSiiGuzGQTyaEMW4A1h
hNg0oF4Lb5Vfx3O4pcn5R0T/UFThHIAfQqCe905lq5ECA1yrs9RIjml7Vn5QnRFwc4E6ApgBmXe8
DwBoXAnF1ZpRPBy3ALXwpMlaVMLszteKEkE+BZbmYhmSUOl+/QMHgBo5lvTcI1cY/cDEv3xBn758
rVWYJhlByroeCvTYhGPxc1t+nH4IJQSkhL47MyAazabqWkCmtI3RlvOtBV90gQGh9gliwPDlcvrl
By/EHoAICmi/3loxULoKYQ+oWPebf7WwRS40rvHqLv+WPXJa6tuGUXImfA1XUTNXYfq90h13ejmw
TKcoXGp12SS2beDtKDT5KVxDLjpEbGq/dnoWm/m7x5Dc5SXAlFjVF0UrGXZ7ABFu2GG6Zseke6al
J+vS/gPHc8kTbHXg/yKjGkeqr+IuQNv2P0C0YTtCzqtWe6aI9xzYrHnSHEHRG3HUy1dwEzrBnHkF
x6iMc5H/4h/aqUwIjMKKTpjR3KYdKOPZAyeSPcazXC16LCE4nPvVEyHhI953/2CNmXRnMU13fWVK
RLNtY6V4xljoKBqR10xVRjyAZ+aMuxABkG/Mn35R3gfpP2qxssZEDTsNSLDdV36cgffjhrht0LYu
B0jemQPKJ9L1GaqByuQf0PszXhmf4pDN7sswSgmrc8SehWMwVubJ7TXPandwkAjr1ACHNggjvf7X
H+t4VdFlBOMC+LvjjCoPeCeUho1njDdx+Dz9EIFYysYyQoNHudn1yQpc9o4Fn+Gg2ipYqaEpbfgy
0w43tl/VVBJslxsNOulNYX+Z0ev52UZRdAUQujJ8YTV4GvEC5llZexpYexCnATU+JNqVTmRicJIU
6Eg/wakOtm43rZOd80C7LPTPjbXQs69Xl/oxUotyCL3bjVaSfawfLgSt8q8zfm+5JNvlfe7mEOW1
Z82ingF6nIsPizd+2AziwBUtQfcwVzYODLYYCk+njCNsnEcwaPVKJb2qdE9Hk3ph1Q2G+bF1EM8v
fxgWjSEn7EW5s2aZ3oTcHgEGBZVi9pj1ZBHRpbCrJ3VtUWsZpoglpsN+II649XLVokipqA96BWmr
Uou2IrVm9VHfXA5TZglx55Go5mnKxhRkD9wuHvG33BnWnu1FMtuJ9Z9xtM76/YPA8+RMJLuelKTv
Ll/CWXS4jR5wWPrWo+1+kZum9YrBOxgM1cVkYseKzQh1OOm8x0HgTIJErImQ6NXYghp6MM1CHLLC
mswehsfH9YBMIuFt+xClF5kR0bp8kcHHOwjhCpHco1Ue/Bp/l3AUlL2DRNyqHVPrQ54++DmTKWYV
y6ilz4YDIKyZ/ZI9tuYzSkgTlxS7sX08kxHAIm5QxrMXW4n/JFB52DYMux28ZoYf7mG3stWMsmVI
Gi4PD4i7CRfEDR7e7chEjyH1C0FBoc5d1BfFZ2QqwKuj6yEJkDPBBrOHzMOsLnC/wceucDAudhVa
ORT2jfCRSJD972r7n2mKj/cnr+uOzJmSxZdXMLuSUaM3sxymKOzDYMNN+rIdfMRVzO1ukzfTNFBT
qylZNWtL/cJLCPLKkIpI6QOIr8cQffwoztjeslv18+JrenzwLicj/9UrbQZa6MYfCd74DkkJWt4q
2FLToVSDPUNfU3c4lO8Pj6NljHQ8kxzXdfpPzhXoU2whrj9WCbHtI6eOog8pG2Wyxa56vUv5Du4R
N3u4bXhRYO88w1Bd9UV2l3cWlv1oRYby3nwzZMziK7Pw509s2cvBpLo/ftCillZ12SJbe3SkW3bk
rGHTmvhMK7g8+49Qo/xzHYCi68s9ysBrMLrS/yr3VzFVS/1AloLYm2SbOqfak/KtAkXbz0NOXQO5
vN4M1uhxcFD0pQ5QIpNw3o0D0sj5fGPkkol7MMPEp03iPWY/NOGQ8y4NAugCAJeep5c12vbUujKU
P7dPp4dt/gO7ni7MvWpAsdJkNuxJ9hzKaXi+ptC+TcVelZd2qQHcwLq0cqDkiVVMC0k9Mh2CrrVg
RASiXxAKwLfcpwLYNcK1U992nXwLw6zvr5Pe/mkaeLnoWsL58jWr4aJj0rkfhNub5Z1o57YH30Sn
Qi5VIhLLVLVDr5YJ14z+qJxSe80wxVAk0LwcXLZ9/TizfXQqoiLOYttMeXebV70WwxhVDN16iqSI
s+Q5sIr5h7Wb/5KGNVbWKnv6jxsrnXNQB7T9+sf+3alq0fBDIc46BPb5zpRjAxA/vHSmGDbwUB0B
0fQYLebt1JQksR1Ams9VCw/WH9veoq4nYqAMWjyI/JAiCAlD6dGBoIhgJzUuAGrvn8hzf2RcJmz/
S/Y7JDgYXHv1vYJk8w9LZh0k2ayPVcypQnhb2CdulxXT8bxn76wtEw2hWbz3BkhZmIT0sZ31CiZn
qaC7LwcArmX4HdALFTeDXtH69Tl6jPUbVuEz3Jc3yb52L0ALT/UdP0RUidfpIWnAphgriLi0+vnu
qX9AdmbpWyntyTphSKjP/gplNTIQxAo+IHbdFtgWKbxKrsqc3iU5dORdLk/bTDM3bZzPPc0BKzyt
75XcXf5aVz1ae1l/LO+WRy6a5qR4mWnsp/R5lL8ElpfNTBhYtFQTBK01qj2XpnuRiO6m8IkGrXzA
EoghZYhOUOaFacHYy16xd2k2GnF2Bpc1Q2Pynq89n9XSMGRot+uxaWwhaofo/vkfUpP6cNNgDlZP
CjyrbeGZ0mAaqtghIYICBTihF1LIU+HjON4+cRPawAneph3x/tpmkD39Xn8E2eyVBSoTntuqvJU3
eCYQhgX4Qo8QvUUINn016aCqz1CDSo3xxxX0IPkbWhTLm4ZbJhuxgoTCltzLVdl0Q7JMkDDHwphe
GrV/EmbT9SfqriLUVXZc7svbK1DlnJVrV5Lj0i2+5e6rj3gk4fdGWBrKX2h2ZFfGx7tt8V7Cb1Fq
yP+Vji00ZZf8QDMXoiYLZFjtiYCPwHvGclKL84uqunJVcD4qlO4vhQFPgeTCwrDTWShgwuRlrK/B
1reZ3/uP47RVDNU5VM188xQgLN142BuN67SzhWaCeE2HkXpQlE7F1nT4crh+g3evAbaCaX4+vdNX
fD4oQ16ACq12bThmqxCkIMO89HoythpX+IIgwa7CjMXLSwYxJzWL7BDYIBgwPiEagGvlcZNX5NXf
VT7KxzouwQXey2p6PaICmgbus0JNX3CP+g8O0PmUbKZi89fuptYrsSYop9zTiL1/FX7Eyzf5mStZ
tMAM0nWuTRk6xPS8IoUrzMvgFDNpFrMHGlGkCx3loVM1ely0UVfABpQZ17BW6sOz4z6dyg0pbzx8
wv76g7YKy5gmgutL9tbp3R4SQKCWnHalhfCYsqCUlzjifLJq38yqJ9qFVrUObUDhj7UCXkdoe94P
noPPBmmQ1LdoYfcAhVysehVJd2UGy3rh9AVpUMnQ7FRX3AFo1BNXXFBxpKDET+BzSmnvGxkJVXj+
IaYYo9Me48rICAjK66nlFwOodhywC04pCWd1THtUtJi+dR/KXe0fiVaFQGIdLA/6y/upwAMkkIDz
Dm4ZJPMPqqjpB2XAxNf2YllrEomXP374BE0VuNhIdeKFocu1YrrRgJRxIJyh8LzQ1vjD4+KYEey1
YxMAPrWv+CZzlPiVNgrjbP/i+DRsOqGyTw7EKDZt59UPuHAqT0aGkdFEOrYwyLYpTyFoKgtdoZ7Y
LRn/w/jyoNwRat3U66upD7/s0tOD0J2zRdre+ouQMSw1Mo98RJedDxhxDFmmTnjIEInGfXbZAhZt
KZIdrGmAgGkRBe9IT6CD8q/ctuHk3UvhHW7IYBlnm3hdQ76GuhSmsiquDFazmF5/FvVDNjlpXQ/p
Hm2wd9v2PGXiCiROvtWFhJRFJIyxa1GxAiUgDVcPcAJDwFFITNxWSZB0KyTz0Eo0C4EWm5mFw9fz
J7HKBU0Y/PFxiAhyuZSb9y3RaTBwLDk3RU1qrmlD/s4E20zwqBLvP0pnyyBLEr4yslIuMP22F9PV
IAaulBCLKi/AQPdqVgJsEoTzFCLVJmkzSi/P19DyAdi2MKh8KhurvVz6tZd9bxlwYtR6TMbd6pfc
8Hj9tHsQkazl6grF1NR/lXJ1qwRJnnbN0rShy7mYMBeMsrXEiVdEX7eYGOIHG6gnGFFVEFFoNi1H
LXmZ4EgUXwUcaO5pCsBRNE46qsHX4VtouFak83g+2+12rxkiu7eUhhiUHq5RdPg6qC9GOpGv6/Nt
X3+yAUBe+70Kv3TgsTHBta7p9kNMNMwnnwcqH5AygeoT0zoK1Q7tbYNLdyjEEA0XANFOjczL11PL
f416axS1cJg/PbeeIkTGeKQROD9GUTdC6I22NGq3281TFI+j5jLGCxk3EwvjN5Dq9qnx6LfXX8de
/QZK3HFgME/bzT72+X4T08k4kkodDC6qlUxWNuq3RWy8O+g7EBOjf94M961SOw0jBHvAm81+f1Zv
98OhzX5zIFzJfJimv7/ieeFc7f7tYzii/d0n4v7vwNHu5PcSgZHMXr83s2f18COe++Vr9aruAZwm
PE5B1BDYgv9nvJmcIQ5lk7X4j5nS/Qx7xLhf3qR5EWOrUfgI3CcSsgcSqsIrkv+BZDZL8AdA77S0
dKcNeD/itw9KPqDaEpOYkICSNwI6vIBqcuJesky/1QJunsTwJ4X0+CEonfEg1/Od513C94FcIGR6
2yKQNfPXLoUkdvYQqqW5n3xLEmAW/TKXFa7X3/ViBJ4l6Rw1NVpDeavLj2Rz/sF+PCCVLl/TQeYd
qxYmoUsH9xsp+ID/iXHBYeHW/ORfs1VZe9agNBG4Sb1F8vz29ezbkG0bktOYA/EYLsdNf/FJsYrg
lCiR9mcoVTzqpphFMOrFyDWVdPKvgpu6BdosYavPNnHbO+0locY7FBkCopxGBfAPQ+GMb8bKoVm+
z7S2zLOSoH+U1/g2/xi9HX9uIVw1d8A7Hlgu2ZBHAGS9D0HT6yDA46gfuKBIafLsNI5plE/kAmbZ
ZMAnlg9k0WKhPlB3FBHPq1z3Saw4dutH25q7Z2IPcBMA5azVlyknzk/JfpH4eVs0vwqcyySJiYm8
krSa78b6mhTqrdYuOHwdZROeCCCfWnsbzVWeNLmwcNc8qfZN86eZ9UNOgZ9m1k4PyqxFajlDwqhB
wiYGMyQfYAwLR4m+YIi5YmlQ8y2yxFd+3fcKP6PvkqApCamQ+vv4wRX6UZMpYipcGyLUOpVI5tER
CtvWjjtJcybZZPM8DfI7w9KOt6BJD43a/mM7a0OAuTPTePgYg53J2+Lf9Kn8tnsuPueCmzGP9+oM
i+d2YCXXoF5JC9pgkJwibWF1Tk7cyV1nXZapRHPXnDwISlwocqLSiJ6CdyzPbyZqPww3BlYxmyyQ
uX8LUO8lPxb1AAWnmXL7YYMJ+2GJ0rR6YeZHGUFPjAzz7/GZ+KI2ZDKEHc5YotDHoHSQ4OIjfsEQ
HdK60j/nek0u8hwgPiFe+06aAjEFqB9AJm68auBBxpX7pbLXc7plY2nsOYtZNaTTcEqdhq0AkDls
TIFhxHotNaLDSXcOWP/byd3iPZD7KPy+YbEv3tWtZnhARUo8AIPv73OfrHB0Udp7YEkHTPiFNB2C
O+SaAbQ+mw9A7z4TWtk/gakIMWwFc0JFAQdsUki0hKAxyNYal6TyC9suA0cOZwDb/qgDJ7AwQC/R
aQcSMlONvVMuxDrb8dIVFgmSB91B4ya8RDAcF02efPUTLMi6PbvavQpP6zXYIq46tRjF2Pdwxc4S
lWvHc09yj/OFPhuhje+kjJAfy0t8ldUgq80HG51/jqVXGlG4tiSIxwuQVtJqJtoodOpFCDeKtvaq
66VB/YTRCMcWtE9L1OduHpAo4lW6TQon/XU58VJhoV0l3ihs/1JghyilXb5fvpVTpLkMLfgOwgha
rO5VGSByUfYsglJSTMKjlYyWkNF8dU5BtmSHzZONofFu1VIKsJIlEuVcTRDuqnUcaK4rLaK9fcLy
pZJFbCuiT52q6wDeUFcfVdBrbVuXUwI2ZNsadjNwiQp0zjU+tnf16nOVsWTClap+5UZi6PUj84Vv
BUIR3maQOR0CDnsoUyA/rh8zUW6fTK6BlbUyxjq5V4PfnBWap1X7uE8ul2TDgjowkZLJ+RKi13Yx
ybYMOQA7CLGz+KswBTAmkyG8pssp2zy94rla3BzlNd9dMPdGaYjHSp2gmBUwPVEQAlrgRLeekias
dsyvzfu+V37KNgosNutZ6WTpVTkFsCf6hQZTKwvfvBadnrdPwIjE+6Syx1GZW+D7KzHJVJnjINfH
QZ8NzgH2267cfoSKBnV0g8m77ZL7zD5zIyk0vSemCkoqbNwbUD1BGGKEQj8Du2zbVpK/+N5/nMjl
jwufD+2g/B1wXVt1snyeS6IC41PVBE9R0cXj4h/YaT6SzWUrzZ8Kg9xPPPwiIG3dwieZenjQM+B8
oQ5BWSI0VTHULyM7HzTLX9e72ksgQFnL515/uOM+mRNoatlmQLv+QVd890z7RtAcmojtVgXDgGB3
+55xPg8mbyTBUgzF0MIGL9bPn/bvuUFZL+rL6S8Ao1NXYY2CmZ2WcBxeV+57LgqE9ooluCuz993j
ca0oSYiP07Lt0VCjf4v3Tf8CUkmpCJ7C3/m9ehCRACAP8HBZqyfuwgMojjNykZvoQO1UkPu/dGeP
m8f1fb477Ow/50+ECJTpRXT+XH9WlfPILDU+Qfd+zerFL/7VtrEQLRDJVs+4geiosTo0pC/qWdBE
wpWsaK30XgQRJ9t2YyAVz2TBMzgC/H5BoDlgpgUKSAqe2rImjVlNWS+gYCpjGdCbhJccYBqti5Di
Y01g30C7oykMKWQdU4GB9yEDUdh0fMjfWb1ym8GMvwaUXXES95CvRlxOH7XSnMwt0Sf0BSVyfMKs
4CgdUO7JdJkpANCXMVypcIgruXFf7sCX0zu3yB/kYdjuNKgzKeoCEeBeJOycxx2hq/Bdr7AruG+3
QKJbdPTWPz8Wa4o6AmvgD3836Zb09HkE5zX2Plb5UfmVnosd5T0u6R1/ck++h4IfGQ/FgKO6jysM
c6MOXi46LEEXnlf63vEFIICmdRW3ZUY8GzBoZzA1hX19dAq/apr1PM7sVOS9e3Nm/arecSpfntPx
3nS8g6kkraWONPnOXDIt9cmbk/5d72/WrVcz6G9+VU4PHseh7sZdlq8dUXAP4E0PHG4Osg+7GTkK
0/Z2Sd/H2cb13gO6DedweoMA+CHcj5M58JyYDCfw5Z5hlm2F2/aJc/wtJVczJWGu+UDj8HGf9REL
wDt/lbluIQzdbTzDE4zqOgVM299y81lffzdrTZhCA+XB0TlUQ7uQTztr2Nq3+XSRMLSqdR/gk4i7
Gpzb3bqc13+HugFfo3NgNwtDJVGEqhDY3g1V2ByF0T7VPSO6HHPn7IbK1Di1GwjH36bSdzf2dxXH
GEUP4lcFZ07rC76Fj/zNrA+6RXMdBpvtSvBolPPLpRA4JaB7gbwIF7gGVF0vxp18CNnZQ+bcbl6E
tILLWGq+nMvzKP8xiH8L8arxwfQswodgaHseT+WqhpL5YsV4oTjG2Dm5M7h7L+AZMlQADpLIs0Vg
x/kbFBVDjgQdoKAmEBqHs4AFU1t1DVP696zDUx1Amdfu0LWFNb6NswG3Y029G8Gsa2GI4h5BaseF
T29pkfaLaz3qsEoW7wPir6XTd/GI6Kn2u/uHSHIdrd5xud0W3Ohbt8j+Mxc8e0tyzW4PsN6zcKnB
YpTM3jbvOE4QZwkPNA7nTlHKYkVnQOgKuFtZdZlkinIpq78tXCHjt+JFC7mmNNpm1SOQL7ibVJzI
QefCXGefzbZVHBrjOOv7J6pm91z5ZZMt/q3+CUlKKultUUQaOC/EeKo0YOA+YayFckG+/n7g7NQw
481SGK3uSpce8P5QKJXYf4stakQtNvXDvqXOVGN0oYclLGxa0uwguURo2bw0IiglgOwj2axcs6Ic
fRSeX3CD1NyvUu9jPnCh0oD5q6V+ukp9AvlfdY/IIWzMxb5Z2dVHsGcyeOZSeHlX1AjjFLw6Hq7D
ODUblQpMLZxTckBJCRIzLHbMZYW4lm1NBKiC2apgtr5GzrNPWbjlkh6OFGwT5PEVcP9QN1s/K48P
LD2rUSd/65ff4ejSUwhppPhzGT6Abcp/7+rD5w2TahshcWN2PFl6gPSHO0DDKfIfLd4K8VWzlnb1
w4KH3Fxm7nNej1Pmclk+FVlq7XezR8janh1bsyNEakQtdVSsoOJBTRx2zalmTA84aqB5Kp6RdYaz
sXYPbZypo+vr6aAJtn2otZYoEgKcbzrDKLaK8oV4u4mVMZwBjY/lSZN1SZlnMgZH8aqIoHvoD79m
X+u3ss6rebIdoVJh36oTBukO5C8+5qL9w6ExLvlztIVx/3nu5Mv5wTJfQKh8P+EmlhfaObdvxeFH
bT9Ya/i59MUfulTfXfl+9LIyMGOUzvE6lygqi3wdESiwrfHZHsX1esvvfX0mQ2+ahKkLCBqiCuPE
ulcQUZTB1gTXkhDVWhmb4mrtecyYzWRzcLt2+afqYarV4d/oO1tOrgNdWvn7bfRZSJmknUoCWFfI
5606KH6c3wSxd3jz0uJYxVi8+q3ssUrwFpOSVFIuybq17wlLZpysNvHqSQlIFhmtpfGSK8kpNJYa
yhDEvk8JpMzDZce1S06WMOv7dfx9uX+QTcHTw4EWksIDwG/GFW8DCNnFra/9w7qQZr5G9P7Hd/Xf
FYgHvVghDuPlVMEOqA0LMb6cQCw3xmQk61hdi7QWQ4scF8yRjOwsk8zrqlfrjCDivZyT+l2urp1I
CztPGvVHJbks0r1QTVWdQlRbvmcXUuY6EqNLfFo0RpWkkEvKIJN/Fwg2qbTudZdev0/baIN/jzYY
h88BHNs5vjccbN9qYj+5ZFtzMgZXAJ0ca8wSDDzFfc3fSng4K0r9V+3sJakt6zrEMmSKVI94PUxK
5RfSY/tja3RNxO6zU8Z0fGbvP5eUdNYSNdmaBHad0joqbqO3k2u7tXPp6VKqZzPpSv204tqkWlV2
lIBJFA6KsBCnVQAjyI9rVjS+o6S8bKx3iSkxFozd6Oj7YZFs+K/VZPnvY/lYfKlNIgu58Da0Araq
cKDIRJNzsvicfVa+1/+2QRmKdyScsOyqXtIXYlYEA1d1/ll+2jgOEc3KjTS3aguAoIAf+JoUo+yo
vS80zddBcPuarORMUd2LnHyt6c1oijdUo8z9aaTMKs7khKfalUKreoqrGuMGVRG7z8NHWc/YVvVI
tPxXqGsYK0nESXLdHUn6h1lbFOl+zIWn1gtJ+Hq3OBd7yjmtRefusTsJLki9qBSCnY8v2VpA4PwL
GrF3rJ8uHrW+QYxwjD7cZ+/aOfQW4Zar71XpvmwUradxrjH9PP6e8sGlv7xFbLRffCBYZYYUxN2h
iHwtKqnh424xeECMVSN8buv3MnI54WkwJJgro+E8WsFNQUH3OcKR9lv8raLAeF49bR//lerVtvDW
PlWZ9nxOlDbGo+axO/8Hi9Qmycdj70CyiNSLROGdnLbkZv4l/MJO8MakOQZu7UhSOc6mqkPTrzsd
znFh4YNFHzu2GBVOsO0fq5EgfgoUNL0oRIgrzUISTmwhONc1AdOdQnKoKwFsZqLDR9ExeXQCt3sA
qx4dPsVR6wRfrl5sZ0nydJdOW5MXHG/+8ZbH8Vtgxk72SSnaJuEfpocuYbJapKPfQrStb5NpfIoR
jsaFCLCgkpz4NE/0zDbVQT5aDsSaSO7d5HVbz9R3nPKkGjezI4FTfTtxLam1LBUfzjT3ycFPRM/S
fn4UIr/M49GXZscicLy4V4iUOkabpq0/bE54VIIKsD0zUfVJ6dNveSj3ReQ9jTPNS7ExKz74pNxI
JrZQHsapRCQQ51uYeyYI8jCVVGmz7RSox3zJRDSpSaXbD88WalQKEIl51UDxUASeJIkByySfp+7l
RtjJgso3lZB11H82yO/qKywG/4SZCmkgmRDY5KDyrbeXxvTUVJJe5mFWtXgLDGEi1bv+I3/0gZ6B
sNGWtU6Coy58JMx41NGWsG/0i7OHiiJtAhHjlswbv1rASC+q5U8gIiof/WZQDuXU8MV7mXzbqnE6
ybqAv9Vbisd8DOKpEM8u6XgrJhcvv3P7OIOsMZdcKv1DORl+Fhmuw7RSMKmj3/NZCr1eXnSmRd14
94tZf590gCRm9nENRNykO72gc0qXvg/vNhXEzp3ZpwDOYqHCpJGp6nMfjArt/Cau5Kl9YXQ+TLzd
JRckFZ81Vleaf8nHoNhjMdmWEgXLW44G1thjeGvYnj6iixG+SqfyyQ3ZFQseFEnz2Fo+jh9Xn281
T/SIdOtbFWBU+caee39Otl1iINMvXuJjoHQ3OLX+dhLkxTEBwPxiDfUO6TE5JuEVuYr3LYJIHBMw
CVaupPRGH0aVt6y7yYMK+sw6k+BKPRurOal9X+vz52Nyd1eY0LKjZVKMN/fZcmTPZ0WruqNmtU1z
NGa1ePdZi2zf+JyMH3ELvoUbhCz0G36bt/Z2yyUet+ZvQQm1L/FNbfvxEq6Niia2277puM75vZpm
n4CYxOF/+GPgcApehdeZOmKMFFvU0NthB2lNxfZk1/z9emB6+timWVZJk88qVHI42jGbFemD46mp
8LHwmXDF64PuQlCbcVVmhgBJS1EpOgFqjMfgyKJ9QnuGDRr2uqt3DrHaltuWLYWfbdKAlLjE8Boe
R7lOuaUrZlB0ArRaK9GJaJpcfrg4Yy+HrVF71uaHN7dN9e31Wvw9TMDTpOK678dIzj461KXpOkyL
utqUlOkW6cFpyPD7uPRaJCcQizhI34TtWRL8LzTOMRhrbUERrjSdFxHvMxkNVNk9HqPrk1zHUxCx
XFrn3xi5WOY8Rr63jDNeLPxb7iOmSLwWTnQ34dbn6vQ8wySdPqzuZkBt2xN3qR7idSN/61b2Mi3J
QUrea4bdwxiu8mt+QJxTaWRtiscswuLt/1J3HE9P0ap9bZHyiZFVMUCoF+NZM4hs0AWtYhoUAfgJ
7waxfXz2XizIoiVPtNmSwy7v6K2Vf0k33gxaxkahQT4XE0suV9dfz3DmYL5k3mvf02fICXbHtR7W
PvWU7Lv7LmrwdMNPjWsPF5aHdy8W7MKaX71UvnfcuyjL6vLexZ4JP3H0FWJ4xOH1fl7PtvfJ7jfI
HOZY7vtiSWct3XN99kIHAIVKqncHL4iZU3xoV+8q23TcYn9xMx6Kd0Gh7BORDIvnEhRIe5eu34aD
VTq2xP9WqWUoYvo97u7SA+v1jYagQBul/hboVMSuhoROhGbqs0/Gwn21bUheypv4ODQs6+dLMB3U
TyRAaucsKuLhwl4Xau4uuz7/7XxpBisaq96ytfY10UXL7urlYpdWexRgfPo9J+uWi/tLYZvsNvHJ
6nO58TGuvV1YW6uIGDny3VgJtYa3d7io2qv72f0+GckOvLkwzjP72r3cBjJIhryJ2rbyfrIar8b4
3DV5FsrCH2zWqh/BgECgrIg5KraDaBj2rm+5tzDwAQfeAn5hpHVtO4C6HyPDHoYy05y/QeL9mHbP
9f3b8c2DOpwIHHmEzW+2V/bJ6iBMTQ2StRnQum1fS9kQQe0VkXJpFKIO16bSz/eu36tZs2R6x88F
t7DBW5INq+UqBuuE4VmCDD26W4urCsE+zq2isEYYmfG2S5g+hDv/k6V/PzMPYUUdJ5EeNwdag9GM
BE2qPX6HgbJeUuvJaloxMoK4PMW357RmYOGaO2gOBx4UERTWyqkXbv/2CNFqbil50/9//4LM2taD
czW1aLJPQepdlbHGNQE7tmG8ez11DoC42eUdIW+h+sJjAcACpHCBfXZGsORRT3euOAVWcljt6ape
5c4ejgEcYlzpbocwqM6nNq1cXbRm4f9D7qf4QBrdzSmSZNa1LJJyXzGk6yUrdn2MCCMdE+UP1cjK
idma3aBD4+Gb3FzII7JAxFt7Ipdt6H+viny/JsnFTy7H00itMlLnO09CSRiMYIadbtNQY6oqZo/g
I9qcOHO/jafB2DTnjsPW6j2bNgnjTIXc3cR2YzjYUZxzk1F4CAtmn9hdBtiqCicKGkumgsAwK+Ox
jx9NxbKbb4T3d7+yRl2BDMdxbbdhpZnBeTdIhXBXwa4MGmWfMC4+CA4yZXi3d5wdObqffZa+7bDv
cnvDJL047zY5P4T5+9OU9lnRDD6zfi2cyb197Z6suXq1cSaQSkWXBgEADMo+5+llY6lK32v6K6Ia
pZOOHyuUfQaGdtgLnsyhQeUu7hldT8G0zgh2tXKEb6UJvt+/OaFNwg9uCqitQCnJfTEJp8m+o4C5
OX1VY9qEpRRhg4hKH8VIrbq5RMNHteTN/jXegCLI8jdjfQEpZ0lCd9VlOMW1RqYRzEWrqxUW8Tkp
kl6Vt8VLtl2ypPfMZIHzGE57qobZegiqbnu//bTwWmL8tJTC5rjmYrPWqksXNYI2Q9SVTKgeCdFm
jiKVl3Z7mobbcDbjXHsViEleT29yZ3MfPSVwE094NORNo51qZAvzHI8/Z62NTNxk9Xm0t8sk1587
Y8e/LcJODVN0sxXMLo/x7cRK2hfj5fMyb4LysY6JP0E2/hdk3OVlGOzB5WO1Xf0N+urczabHBc9E
u+W/ypG4xpZnDug5KL7x4T5YheaAzfIC0TdetelF7sv+YdPjeTVYAyZpyjZgOyf0dP16m7Tg/hCY
yelp0a5UzZ7gTKJjIc1Fl5/Fx6wHJDC6Nolwp9nFE3M99poj5jev4qnblRBI1g8ben9Zx+/XXtcr
r2E16GRJALslB91mbSWKrIvME9OgnWuG37XGxKsPlqsTbVw2GDjBci3y4sLFQrDJxDx5z9SEFWdg
SLnVh6fxFD5zu2ihmWWe8O8mUbhSqhZZ+DepgRBjebA9f4rh7zqSwkSH6+56z8twSLjajF83VoJg
IMYx9AhvKbbTJ+RFMDiCHRLGKJgf4aeF0uF2dsScHBF8UqrznRPJDgnuJspdr8dx3eMtVDZ4c6mS
tpUhZTKOnzT/fl4mekOjfescdO/saW/7cV5Jd60CRHp4Fd4Jk1doXu40f8VbdxfMl3Bc0KFWzvj5
lM6fw2GHRjHdt2z2a1z5DvolqJO/75dfwRqfI+JuWqdGj4RluW1tfVSLCkEwfgy68/Ry7E4fc3lK
NPMAVYfUuRkwlSj3dgkxJHEhO840HNJyY9mdZVhFN8GSHA/kTLFdryAnjqhvcqwtavQ6vpuTmlDD
e+GGGLxB2dyM8aBYSjYzsMe4kq1vArtDk1juFR70yjoomN0iouR3dRuvGNBBYruneifbe+EnB+cX
F9e/UcKk7yxV5Szv8DyBj9EVfviqtUbJoTlMaxA1hk5zhkoLSoxU0KZx6Rxewf1F44GK6aq/SiJ9
ibzFOhy0L4Q6kTkcwN0+wgcB0kFWXTWPk4jS+OUUqSNrqiA7cconmk1OtAtzid8rJN2a3yQVLjX/
gHvFFcAdSGbwsxDQwSEJDyr2y8VWHUR1Vb/d/iuTQmJ997yOPsedbag9DHF9Mi8Y7cNILRWBWU2q
LRmedrCel/VrdOwIYiY8bnc4q6sHauoV1IqybXiYZ08X1EJwNKYcKVFWu8geaPyt5YzI2Km96qw6
JcVZhU85MhcKglZ1zhtB2tD8CVbWGBk4BAyw/5slpkh8ox0MxIMSwM3lkyJqmZko00D7phoLNXea
UR1SIEsnSSHOvYDRctYglG90hap7OtLEBcGCLGQaqUEnzqXCO44DO65uctPHz6D2I9+cIaWibAah
0yTUGoSSvlEizqjKEU/Qz6Vp8BGrJbXHKk1/UGo2xuE3jAHU1HB//Csf6hZWWHDiisniK1tL8mwz
K66oRC/OtcLMcAxFHm52D3LS9pox3S70d4I0vBAasIGFhJ3ep8ZFpsMhY2hZG1r6z5kL43x+YB08
i5OHaS6WEylS1pdPD5X0NQ5t2f92sCeKCnuCmU9n1ZrB2AjrvNYUL4qmNnGwFtDkbii1a3+V1pol
hzDtE+YDK2QvkG0+GRO77e3iVh8DmIsR/rouxNdvm/KNAoc8reYnzbaDEYzqjgXGkxndX4K9HGzR
bDwtpVuXBPx3VUtjdeisaM//kcsR5vab1FvXD43gs0WHu3kStHztddGe1lUFyVtHhdfg1l07o3Su
46O+alzyHRhgX9ri7qgPP8uSsfGiMU78C37jWBlXPTiM0753/n45v56DEwlL7eY/WuEirDJYQVW9
hk+qQH/kUzomqLLF3UjjB0fhPaizUS8cH445vl7s0NZ1GlPmC+w8+2YGxUtybY7r4WqykW5olB47
zmcfLdyi7z/DZCUQ39ErjUNyHkwXGib4ztfOrCdwuHwIDvk8obw6OGh7QWEVKIL1A/wKOjHzGmyI
Aoe1rCmJX0q4Zyc093+izmxJVW2Jol9khCKKvMKiEfte64WwtARURFEQ/Po70h0nbpx9qlMRYa1s
Zs6cCUxT7z9ca7KWN4VHIA/SLegpJRe62fS5yirs2em4G/Q8AV2IxpgweAH/oF8cmIbo7SAxhdyr
ps20E0K3cPbGNEu+JaEFgafs7KdA4YRyxENngKugVCRHaLuhkt4bpafa1pkap7tZzUp64sEPT+DL
6xAdLeuyj8UH9CXQLWxqY6PWNufI0bqahNi5t+K1EoVmp3goVhjlNJ5Wz1i6/VY/c9gN2HZZ0t+h
Q2KZBSkhRZCdJZDJHQkUvrH0R/82kYaAnBgmWoYJOraAKUxtZGvQ0+kBwbAXKRQKiCKRerQWEge7
pcARdFecvuy7t2xNcScZKaPkMNieFQ2WwzbS2GwneV9z2Rs/B99Ynjdvs3vJnhPMoVyy9uTDHyhC
/DCMGYfFKbB6OBQ8Fz4RBxY/JGeNbuFCnvNym2NJBCmI6SP5AJSz5KpJmgj5P+VEmrN/Vj5n9/8D
fMgRuDbJmlO0LlglkbruEiERjzgN3ontP0RgD0tx/V7djgUESUxLes9NXYUr7ar0meTz4Q8DKNnT
BQOs7WrbCYP7MN2T7RakxMjHjFuxqp1srD9YXYDwRBc6Qu3WhPJBJ7RubTx7/bTOW0G+mQdHLFH2
70ttXQgAHg1Yl3Ze2ikuEkRdXwu+eMMWEHLswb/Bfr5RifzhemyRF0jIUy3lf30tESjwLbVGogK4
2/uCsB4czTYoee7v/S5rt3YQQcJNMsQJbXvCkrIGAKkOYN4Gl1UyM4HC15Jop/hWZFvFTt9ZELn4
b1SksZS0AtJLgabfB5oO7QFwqFb0TWDp27vemIL9GUE8hrb+CwAi9R5ECjFUyopYKFx86EgLqEfg
4FxtWiwkSOjOP5IYcq8L1s4QtC8D3MDvj6ka2vqotZDkkDsRjkBH6FVlhxK2AxXJvpT9ShK3l+uD
ihE5vkBI5Hzs1gb7F1CI8V1Um+TJH1eeTvx2MtkyGAouE7NqoRcCimEPBNsizANeRQEUew1GbX3c
bM9dfgClvJ3uiSJWqbiGPMiN4ZDcdoBfyTVy6IwcpOadgUnIRIBHOu7HrW9eeyuQ1pWZ7RhsV6JB
gBwo9uPnut3mpU/wF/c/9IGZA+SucrZ8jB4/gF4E0ZyXwE1eftxwBgLBuwZdeav7UGpsgpdK7Cfu
C3lYjBRDyjFJcpwrXubJYHGWedcbpWv5mzkxDpexRLI51nsPHMb5PdYmma2Aw1xHkL+qj2UlYGCx
mu6/tIO42oScO5FEpK2Y09T+hsCCKX6fAGb4JCSGGk1Vp8vVkWRJyknAhE6FRs8PtQI/oYWJ2jbL
NvKl/NMaSpicL6UoJTYcIiRDvInOwaRjpX3sKrWvBMqPMXthTvw/TP33vEfJk/obkfo49btktyoD
rBVHKXlK4lBgtw2TSK2FgxGvcSF2u03kIdAxkFEanQYkKjSDE+Wr3u61qaDAohMS4CODzG6TNyFN
/ya5OotTC3fU/c+KH1T0dyfuwfPpu9tG4Nt0FDbItKhzwYMkfXqvfrlkKUlReiWp6wxI1zcPEjhx
42zexKZwQOv8XC64Trih8hhWucUu5fZogaQAN5CKlyLiEWxCrC4jD60bXQ93GzF9dm2FhZwmG/T7
pz1HQHSJyDUAWPXYxH8oaNsaMFLsmYQ3Omga9nEm9lnCd6BKzCcl5Pa3sPWNmJdQjY6C2mPCgddk
UBy7kjeXl8pPBY8IeieVsgbmQp7xcBBCUoReqGxQybfbiw4/Sg3OfPhPsfV4Danu43PeRLdv1b3z
iSj9Y2N/zhmf6+sAt4W4UvzO0zEWl1MrUqlU6gaAWytxDf8cA0wozgJPOyQlKsFFW5L/vJ10D0xy
thExRZvQrhUznK32iWHrH7sTEEZY+uSh4DuDeyR2e/bxTIi6MEntB9neii4WpnEc6sihU5HaNCBI
1zJHjPEQzMT5BK1ZyLiYWWI3VgQXAChQBgMmns3itTZJtwD1yvgJfRmGYlXsKZ730d2nKtlz4Go8
2z6vocTzWtPuME8NQIQ1bT1dYBH7sX2oz5gij9UetxlEMm2xaMEENg/I0UXlGpy3dmQeu21wiObk
5rMHrdum22+e/1UFIGD9tiEuT6koWOZY26VnZeY289sQHrG1xdVC74ZaBXTLQCCUTiCJDQ2X/fdw
Xzmf/aOf0zuf7EQkiXGtpAxwq+nzon8k3NBecIfUS+o1gCeAph5+XXI3SAzWDWRxZbLuUHIIyQBp
mM4UArJkcObuvWmynVBVQDMFnVIAC29x9xYn2v6oQuIMTme8R20lyq/+oAzBrD0dIVXTd5OoyD1d
0HCQJh+kf13oD0J4RULYWp32TLFAZYVeOlqvCPat00k0CaHq+pl7qq2VZGULf/bsm9I0Eyw4X1PR
YL04FdZRFtGDGqIkvvRDeu3j+rO4k7AMjkwNm9z2xviJgwa6OiCcx1Jg2SxQ8rGbFH3u/gEpEWAs
mhkUOVTF9cMWlORUBYDR2jihBCAUOwP6Ltf4Q54WwewlNyS96jCvL+d/JnBJnyu0sUntI0PkygnX
i3BDxzB6FqLczxxOMlSB3kid+Q0tqxnsHIKxO77pCnAh9rs+FWstyPsUKEGliHuxj4KFlMv/0BwM
HviLIE5S1f+vpv/NQ0FmJN5+rx62+Su0C3IAMVEAQDyA7cRYPbDwFx8f5xgTSh/ccuyAVU3TDZdT
bo0sDqYHoljAbUKNoB5Ar379ROT8ufVBvhn1QDZiwbqCBPnv8/Tcz9XfIyYogDIkC69rtWbyW75m
33ofuCN9aINMW9rjJqeygZ+K8WLj5xBeWZstDmgGICgrGYNioXulWvxEAyTl43mbyS11THJOe/kW
rqCVLnMYYOTrOTyUabbkvvA0GFDqPM6WIJ+dIIPpzeR02fECU0IeHOJ4bDm1aMlf172J/M5JBrfm
qHajZdqn1Qev62rbLOYkbg87moZMq+H+GwGNGud55TxpF6Da5bz2mqu7dLi6LU58+Oi/ISdIBx7z
oMfh4a0pOkyUwxAkXg3rlUYOCviIElzn6TI5fkCWSWCDcn3HA1jXcaTzvHTJKbE+aRdVrzXZgoAA
fMTapW9pD6mL4Np9mlaLO2Shcc1nCyH4YRJ0dTCJHufNKScxNsFpIT+hqPDbVd0jowR3jBzJAJBL
y5gbOdYKOuCq9OmSAFMfwL8ZX0at0L7/arvXwICaojTyc3BJWrlZoqvY7fUj504QMM0SkgvbYHaJ
Qo0g5F1oeO2jTfRmX2mT27odVCC+XNY1ZDlAXr8NHpHT+pOByIidAnpHfuDfLkBQiTUEa9qB5A6u
UY6fS2DE6hflD9kwPEyflWw8OFK7CIZoZNPhdJTll03zDyrkKEEDqzAZziqm2S6jMsLxZGu2Ro/p
E5G/F4EJ7PhqHXWZrwNBU04DhgFL8uzTTcaO9GGuQljkyrNe4YqwGqHCu7X7cvSDOTM9lFew7T3+
y4bNQycaRfAMrfta28rajZbI4GCLWbWewEvpcLhh+Iyqt7QjgMyjtOoaq7Ynv9Hs4X687hAD9HO1
tEV6o+UksUOfWmplJcN48yKBsQ7QhmcQ5NZIACpjVeFkK1cczstqLuqWVRxeoSPlnfaII/oCxJco
LrRn3cXHwy3hBB8HqWh/zyCg18BjVbwIse2bT8nPxuyJBzN5Sn63uXtN8P278xlXNFK9KVzjmrit
MHo5BP0qirGddj0Rl5XYEacvrsgQk3rz4cXYXdxis0/z/LKeyFPufkJd0Zdnlrwp/E88Z8n3FqfH
oE86sdjP+Ez4kw4vXXRGZSAFjQueyL4OLgBH2Dq7O4xTp7GWc3ji8DiL4ZUXbsIH4xLY33JaUlkX
p8znNuxim5+e6pNz92Tfd2bhoj7IzS2IfQgadKBGtrrEBMhgTJlvKkZAXswAV1wBe8SW4OLDxW0R
bACkoT1PryA3/9kHg3Fr2L/8FbJH0FzQx2Mxw+mLc0iobU4e62zdDXJSF6F0CPqB7A8fvx1Ax6bu
JuUY8ycZwjTgknwLJX2xRZVdvFhCtFBTNuYbzTNiPrFwz2GJIbntS2wF2Ly6Y5uB6fpSBoOU0jjg
OEg/iK+hp5I1vEiZmnZBbkB2QwVMsiTJQiilYdEFXG0FrMQtZGg2wWXJ2j3JFK3S6VnJktkuwyfW
EiMEbxOpj2W67PEZepZ+kB3Q3b7BImnEmhbD6xx0kjJTk+36gs8E91u2NIIsLnppOdwmOrelW39z
57wZnEOHe+7dxTvi+xJSUQbuSULqUCdWDfX2i1+alx1YtzaSHjbyzd9gkRzOL5F1ArOq/6SaQmj+
A0FkdoGiQYMsl1k8XD4VioIA5BEZLk0efWAXPrIAxDVGQb7TQBJx9WgWJrI2uZZNocqL22N2EGEQ
Ndig6dPLuygoN8F44ga2fdMN0SWWEzWVYNFNNN0JVviIIQUdjgYa8bJau/jP5IMwZ7jzDeBZyzsG
sPFOH1SLKIxB0OfJ74HZp3Vdsmn0CXjPUYKqACIXZNWcBbJfSLzIn4Ha/WzwKgT5FPSZjzWqJJMk
NJfqtJTYqS4cKC62iMnrQOp3QPDn70ncRgWjzrkaknBIJnLt58PHmgrmFiElV5zpg6XXgtIiNlF+
e/YfbXzX1UeZGLOqsfx19+t5WY+MThPs2Qff5jlm0OJy4uf6kb0Xg67Rwgt3fMBtpTVaIyp6T6Sa
DClUAkRCHsbIfr8T9C2EFSePFX3efQ8EygKL56CnW+a0Dptc/O+Oydd0DPVpamYUGksVA6wRJ7yV
7BA2JEbk0JSt7hAKLHcRc4pPV/Jv+7znMDRI7sXIQNWuYFvb95OBWiPdnpgLDPRWAvaOYbdH8qSH
KrZVjC0wfyiVJ31iQO+A2cAUdxcoo4Psex9ya6wDICdWTLfeWzmO2KOon7Cdr+RG7PUXhuxlOWIr
sWijdPj12Lc1hXhXyqLtGTy4FJEP+3YSw6NHWMY7MKhT4BuKA3/5WvH2qON42AQXkijhvtjbh5pO
7+xrDoy4AfHnMaXwhQfGZhOjczAx+J0RdX/rM2PSGQ82dy9f6E3EverB3+XFZcDEUPwOvPQxf182
aN2MRvzdSrxwiBX0IS5RwgbahQ1FBVTS7ZC0mngAZbdfSW+uG2RK6cTZmKQKVjU4L0CRR88RrCWQ
4gKmNZDyjaYe9hDCFQNYzODSgMFEHfxH2TFyKqqi0J1iEGKpRFZkoaDBidMedGjtbgIeNyvrMaOX
P/XR+RoCiwEbyG53fw1fjiu/E/v0m05OBDinpghWQv4a8Zg8LnV1KUESB08laOZyDS4AFd2g4z7Z
2VKLvfMToQ4lU2J+KM7C4dHBFb5ICFAEjwLsywG9sxh06rpoblE7RaWCM6BxHGQfWrJE3EnwsZLg
OhHLRDH2a7MEMed6cgHBy4WclnlSeGJICUmrc8Uv9KORRGUXuwPrDO04wIg2oz1IRYJo1nAIO/Gx
8iiefSBdtufN+23nv/A5DeuaSSzG3X9PuZd47ZSVh37RWCr21wFTePlZVgAdzWSU4VA8MClyNOTL
e9vy0AYdwvB0qAvJztJZQlHOSmm2bdl74gtYNs59Hx5kq772tzndycT8hGWaZawpPyk6wzrcS/Ih
SW8k1YlsWo9VNo1fBLC10hIYfpgaeZjhvA6GGLM5I6/FexKvYZpRB6S7n2dcGcTNH2nxrIn0SgSx
+TPzdCdy3NU4wtXUfUQwJHKkff5G4ojYBtZHvtMOhiDvTNQ6fb4g6Qa/lR513ADk2AlmiB52wlpq
YjStM/XIJq9lCqf9VeMT1WMVO3iqGZ2q/E287ZP7pCo6l+h2nDDle9Qt3cR9PRBloXMzwXNp5H3i
XSWtzlfU2xBEoNWWRwvsFpFsG/BIBm6ILALOghZNXi1vT0cmu4LWbBRmVniDH/FXCW6T6Ubq/scB
KZPyk13RK8zxNP8DP5M6KvYzEPgoFBnorx+TKifuFncxECcsrhgmMS1IdhbhoWk0La291CYlBocU
b+VrJretWxIh3+Y4eNc4Pfr6lp5UG+Uu4To2RhJFibX9fJGXM50gtDr1H/2Yoj4eg9G5T/oHrOdQ
DDK94cGZ2Doiy3tDW5+Ys9JJ+/WWZtE7B+puYauNeywwDqLESsnhWXfWvt7W26gEGyY2Q65Elh1L
Df5Kyf/fcMjJZeZ8DRiUknBFSybo2LsSy09eBRRrm7M2eAjxS8aZkcQNiWLSapNRx4EJgtM+XPox
s2UXnRm/4RZ46/8b8TfxYnIevpz8a6ZfwVNhZCcSYBIJsueG4D/gSbCCT2LYs23CzFUiY3RctmZl
vYJbyYwU7l7sVpAKMpUYTrMtnM/87mX6PHsFJKUFKq46pRm0qMlKcbLwTFnyoL8AfAU/WHfujknx
+3Q3N206Usm+hmiH2N1jARoA/aYE9iOLc0oMqRWthELaPd4HKVWT0I9GxEmxe9tU1P1/E6+kEwQ9
RoDOFLVdZdAh48QT5hyCV3oM+EV6T/VU6mlTtEZQt8Icd/sZuOAZkqqB3qeDwoDKN40a08Ht2ZnO
GzFFaLINp6gAV8156ddlv8PMUSYQMdXuDW8SZBnwDYOvs1Y1pE7tJhACsDLG1C6omz+Q97A7ILmg
qyPG5YjPsJ4P/ID8yH9fZ/Fl2eBUoPLiI/huV4MIhyR2VJkp4FjIqfDBuFWkvvPQPdCENQfQ+db2
sdR+itUL3YdCFCP0adsClvPqScVCgSQnIIUJC5mMlTXElC1S9DexDaV3FiCJ/0kH9kin/+rusS9T
aTUl6E0bSRKU8OvBdc2qZkNJ7Nigal5/g2yqKNTXC7a3jK+R2Aj0xDE8fSvRAhsL29fNMASQ+JH5
rFYSIGVMMKeqKZE26ezNO68ouoiJKbsYhIvI7yQK/dAL8BmgElgN9iOQQ8PfZxu8LMOTCE2i6wTJ
AWwIO3ODJT6IyaXVQOaySbRa02IoJoZonBPBtEocp0wP4R6ZwalhUYE1VbVqEVBI3ybQEH2PvEJG
tks0RYzCJvumR7y/hHKE0DPa3/+dUgXVAFKAKBB9bRKRHr+lSr4yE46J9i84hhAifCyPw8iN6Z1x
lF23HhJKCpcj3XFJ6cjgo8kkPjQJmBSNRCqqPHqbe/j8CXE+ncsBEy6qnzPMaRclYaJPubZNn1D7
9dcD8cdG0t3/RRcxmemCdUT3seaiNE6rO62YSI0iaAwpAulMBp8LNMkgtq8K+EUhcZLDLbW5EFhW
zh+NqiuoPfQQoAjU/vki4jCob1+dbJIqPA5qigKirRa025MjcP7ifRDzBibEFQk4yO1mgKcYaWkD
6Q6w2dwaUCLyS3laW3xbb4BUJ095c1h6O+0G6N3UkMWWWzbDta9Oe0WvZ3Hs6jRJWGY8Y4pa1HSR
InjD7345F4qQ3Figug3iMGv8c+PSp1ck+TZlvrouXJTLFtiKjvFo25U1hzYa2piM2sApaaj8wBC9
qxArgc4ohTruUoE8NmRS1aHKlNhp4oCO5gALW7pZP85n9ZzQgAIDg9nxMFkvv9WkwyDirO332K+s
A4jybzpbRS8MZY8StKhro4OOHgIDGIFjWMv4I8gh2Mrc6ZVWC9h82XUJHjKdHNnp6uvGiR5cXtFk
9zDHALMA/QD8Ao1uuvsID6nL9hwExxDqFeU8iqNxcP6LZ6h1oTRXoWiIgB6TDi9etWrgV/G4mAig
j0MVLzLKYYT0uxzIJ6eZxD03+x3djen2pGMEMhqBJkHt9nI01jTPFmiM5asUklOE2AZtjBaNQPBk
nqITKrVSAhTnSeGExnrR0DcbfoxgNGpzdMTEdChKi14yTojGDxWcncTuwemihEv78YemTeggTepQ
TVVrbpvYkLJR040yp9f07x9k23yqiMyv150EPgo5RQe5Q9WGndFwu0T8qGrc6d/2u0ACNxRZHZo9
eW9p3YAWcPYY+ca8kZgTRVOyxFbfmYEHEw2hGbr8rOiFdlxvpv/dFo3NFY8N9l54SdfN0Grpstac
mvuPoQe3BYEg0qOZksS7Ulekck2vndO46z6QKqhXeeq+mz6znhCzXDdCRlbYW1g2ofOgXnFHWs8t
D/cb9IPWgtbXhbk4U5IyfWNpDDnXfFsYUMyb5wA10IdKY7JaY3FldV/8jMbgYRMukTG8K3NB5wxX
osjhQZxHtVxupqYNrkNjUdsvdhmx0MSgkDdpH65Lo+enrDjyhsNrCOk33dOOFk4/E9O/gGD9ljiz
I4W1qT7K6I52k0zBIjj0RvqonnWWNJv9vPFOJaWR29gsuQF2zIwoQn+oN783Vh3DelZ+gDTHwL/b
QW0tAh+rxNV3+PKNXYOFZMQBxokAerVaEeWu8mC1t8e27YwrZxw44489Ho934zEBNq9Z2PZixS/2
OLD92Xo2GKjjjFr/kX/Ht+UPZjOlfHW0+eL7aqYCf+bzi82vlGpmvr84gbzM+KOtRq4ardWgsNRR
2cr2XddNrZGipa6w14WtIGEMOPag53DQs03d0ecNBtsfNVLrNbSSwvYv1nE9OK6pRx45DsdC1IG3
FVLg7GhyFrOjLy9Waw40GxwHclqIxflbxYmufFW6yl/z40CoyUc1w93NeA4SdPLDbACsYg9O/kmd
EuUvOMsG33zfPi0oEZ1WXBKuLNYbP7pKkdpb8ejNPi58Kk/gULAfXcSTnVTx1K97O8XOiQgdo1t6
L8/GLCNSt0AgTFyAvHYmlAd0iGi2k9he/hdW40yoczPhOS4W3K0F7/u2uOg2F2CtfI759sGdUK8L
9uKPxwE9bjbHlXKZr+ypY1kCmYx3O2fXsh1nt6scm9DDGQ6HTlPh9TDwY26shVcnrr5bY07YkVhE
IpHxznGs3XPIyx2A50JZuyvOeEhxQ7c2lud5Flp8u93N4h/hxounOQWxtodGh+V8qyKCmb6s4VMN
ncoZssbsfW6tuOQLZA1PYW+f/kRwV72Gbk86w3J5PTJQ1O8kzqS7r5btl38L++Wyx8/58Y0lkGyZ
KO41oDJ6+cHEBuHQGIcEnMDU/6Dpj0cMRhjJ6I9BtqL2/jGsDE/bBbrY1C2k0Jd1dGr9UvX8FQSi
klJETTwNwJcix2A1floBSCj9N7hP/zbW3I/z7F+gp+3LdbuHKGW6JA2Z0AMx0SPneagPEtNBBsus
3qLYtmaXIcUkSSOaWxr3yXGvTP8oQUoOzy3hoNlatkfNfr07/zZ3GPqrMaOTy6NFfZKsMKsuZSXv
Q9A8AXEKegfNvSyfbY4Zk89GqpOsRc9coLPWOqTQsG8HKdWnmKHUXbc3IAv10+l7aM4+Qe1SfqCi
9Biaj5oCE4x9N5oSnzJB/DauZsmQfGtCCsUkgFOyChfxuBM0NebH+R9j0KRjhDzrXSAfZhWkEqcU
MdlYfWJ7Y/6cCZ0GzOOZNvY5pV5CPNwxJg8AMFNmk7bji3dj/gsAwt15wqRtI2xKg6fih0NBPYqi
7VX+dX5a6I30XIN0BrIYadVNFB/KVBUY0cxq7TVNlfsGZe+DsW8EqB1TSelB1IQInCvKqEUHmVLV
050PgKvpFbFK0UXj39LkDj6pjqRe4WqRk4OoUYYjYDkiAYK8IoJ6BdwEmosA03Dn8E+A3o5EGmfo
ZC1RiCFgQeaX9mJYWhCFqFWQUZUwBc6Z19kTHiCQQdxWw6KCsq5T2o5Xua6Q6aQe4zSnH6/lMUHq
pC8b9igf9JYX2zNWL2s69XIGStl5z03QHoXmENHRbpm/MQ3y5A1EZgRh0PLQMCusd2WTtxi6b9Bk
qnnaakmGklFhKMchTrXukMTZlUa3dN9szp8UexcfanMIToE6jKKVMQa8GbyyoDN/6qrI3E/LLsnF
JEj64XU6A/mglTdVdXzmdjl5e2Flp4hMJotX7ugUNdGxIQbqw9s/o0gDT04BVulETaRZpI1E77rd
o0ucatwLGQOvU0ODSiE9Tz5UvCl6mHa1fJHM/wHndRkC2HJqrhZFr7MKya9bMI5QA2QBMKnDNqix
iTIRWr7qRrnh7UrMo66H901VKVO5XUNTPXCZjmMwTc9EsAGmrlXTWLI2/PxltxMlX2lodnpkQo8J
3RfdGtVhkiGmr00z2h9mScDhrxNAf65FTWy+uIy0qXZsLqr5ddPlPImcFq05KFjo5+j0mipeVIPH
CmGHeKFDdtTcnMvSHXXAMjpKRwnv3r/UTEHyQmRdwdD/elS9YPxEf+V52drcGCLxWy2ljW8bH5up
6uYWcdWDs79abLkRT0hH3V1pUB17ZlZM8As2ZagO7CwYoZn1oPFneKO76A1lEIltS39b99/zhmId
ySdE9rUA0ZAKKbqQhYG1xtB8ZZtA9NbcZ4m0ioO9ajEryaYpC4DAyN1uw/0w1Dwiifei2u1Q64aR
FmSHbltRzO2YCEAgykdE51/ubqdwK4J6kG9qmBS/M6sxM0hqqcVuC7dDGwbJF3VfMthxd/nexafH
wYQWeoqWjVky7TIBNV9RfdDAQ0mzCF2vDlH5uSZcttGDLo0x4T/iSpeHEnWb1vv31nR0ipyFE5E9
7t/L5/Q9ARMkUP+4rX1M5kMOgmsw7SRxJDdhk5foZrgvYkSWh4b8UP9JTbbr3tvBA3z/Mc0aI9IW
o7aqm3f9OCjNfG5edfGLmpkjx0eBkSQgvPj1y8vq8Xtb5e6TCjUd6ATsuauhdFJ4zVzhfiV8F8n6
Jq1gNafsVvMXrSnD97ZBaRWBk6sC6e6iwhpB7nbPH5UhBI9AG+FvqaKr06N2gJwWthdhGiJQ5iLq
7oMbo7sd2m4j1ZWukg+pyMe6Hu87QOxLZ5xiM6ls9Fk1r7vzOHNj1fPtP5G6BUx8L8+f+e28rM6A
7KQKzDUq+2HZfyM/i+37qDOT+m7074/a1Gsjv6H5YeG0DfdVq26iOpnTypzX+9BreM1yZtqfLLj/
tpmwsXoNsOtU9iPkQUL7zD2Ekd/wey03e89Q2QhJw0e6vuHNHuzt2CWn0RAOQQJhilqimSn9i+fc
2/6155ppn7cw7l4CzmWqNiohcNjPiq2TwKDM3BA+qeZg8Rrj1+b6G6/1ScczTs3hbd4KHsvXvCsz
00Y9t6JFc1UsnscQ70h9OLc/gMdD6ATdHiRv0QlDNBcNV7JnxDzPKSMtCHz0bTF5wFeZ3iO38xEL
bwTnAZvovkaEKIQNQbXn6UIUMTsk9s6jGiTL/ImnZgz15LFtAze+h7SwBRqUk55Vo9uHTt4QWaP7
+mNfll+UEo/WOiGsyVDA02fd20IWmNK8NtMmJuSQFzo9a84GcaISvsb++XIey9aaHBGYLn8iUFS/
nPBQAxUiE7ZGnTNhdCci90im0M9qWJSuGSI5LAMUVhsrsNGDc903D71F6MMKCDRUSxc3/+Y3t72F
8aNP8Ml3/wzjftllmIFcc6eJcESobvrkDIflbfV75BZIr67K3+ffJbgvrotbe2840er5xqs0HO6U
nqBMg/oQYtXfRaArjYs9hD0AxeCVOnFzdKndlM5JqAQoFRlo0FptWAmUujKCIrYM4qN9YBbSYwRd
2ziijroCwGQ+SfXdM3W+yNyGnnX+e1A8kv7V+x9SEq/Zm54P6/1UPSo9AHuAcz27dfEBeEni988l
EmYGkdHdbq9ikkYD3QZS/d7LiU1b4yaVorz6PpZgPJWKaVZYd6+uiVKexkhBppY7F8O/5u6H6t3V
+aBC13soc5WsHqtWsToHXaKxQZkzGq3It43Uaf2kHdwL3YqUtR1w4Aygt+01RsW3IicVFczT6FFv
tBYx0tlODJNGS6O5vb8JosaYnvoKmbl2y0vA13bqXQ117gGj9o2RKFpVIF+G0pn13gwq5JbvXs9v
eKBbsYvoMUk4TaCQUvZdpzkMhzBVkPBhpg2lc8aCQniisle+j8WwE57K9WN0p3IIyWaZUTfl4KgN
Qu6EK03ajrgVlxYOJWWEjn1P+zHce9qYBs0JxaDGqrt9MdArnH+OUDjRFKqIVGIbVj4dN1cYNDH3
VeaJFyglvT1y6ja0ghZDHIWzjVxpY9ANtFGPQvbR4BHwWro+aN0hlHzQl2MwuQnxWCOQkOwP7CVH
kh9PChodWbE5boQgeNUZjpSuqXyeLYDH8h9/IRLApGdUt2Gaa6llTI1pg2DTJh4DPOlGltFfD1Cj
tVzaRNJV8ie4LkpADacxbpBZvAaXUeXP4QBPqB3G1Lz+Hiig+b/SofgLMf85robF+u3Ex9Eos679
0hWmdh+GCdVqS4Qxaicd3/qR5t37wsQWyum5H+2fTgrr56o0YifiOmZPhIjlPd2KeuESPFx9vHk0
inlPvCtwMxVLpfeXXbWhTRKWSMt/u38hfDDhOUKrhz2I54eDEU0+U0pWDr3JU2YM+zV9b2fvKFQH
GljVmfVBER+SxktBV3d6nltD1aW5v4+iG/XGa//Utn6IBD0YhDSvSEnz2qeG5KbemZYD6A4UJ/+e
VCxpWKChYftzdTXa6X84JV6d0LR08dBr8FkGfTrBeLVGsp4BZeoeYYiCjA95pGtvY3dE/Pt2XkOo
M07iMip18BoyB8ejPTs4PUFQ6Ymn0w2zxOccjCI0fZ4ewqPObfI6zwo0TrnSi5zPyMiZyLm5dMN2
Fb8g+/Ja9Cir/FVAQgXgCuONQLsSL6fomTEhPsgxrU2r9ftuedHMzH0jI/HYtl4WbQ6QQUi/G1MS
ASaM/wJm/caN6zAh8i9pgmhSUbIv4V/b+3Mq64DAMgXWP0hnQHQkvCA7Dsw0SqguIfe3RGvkUMQn
XBFrWVIu/qH/2BlGzgHs3Rvvrk7s5PZ1NICoHJyo/3m5R0DsC6GE/h2p8AmkPQANV6cQMJ6CJlgB
TUhuQwHcxM5xhZ8Bt5B2wjMlvbMznp2aA2amsgwGsj6QfLLO3uCOxWhPzx63avQg90bJFCThLnm6
vQrR43c2se/Qh21Berp6ZHwLNv+3MVF6DIUV5CEJasNvIpDn00lZjWzSsm8eGTNrisJkoI3LHuDW
mfxWsgHrEmN8WrsK/P0sgEyH/hvmf/3c/pgVyQwBhrINgTp+Ws7V2hGLMoFbQyo9I0CkBoS2In2f
CDtGqaMzHrezY8zwJIGtAhPW9EIWLwQxT1+Gw8sochr2rnbvA4rWS+xYlDFhC11KOzy+/PuvMU/+
ogfDiiwTL6Wo20McoM7s9Kb5L13OKwISHB2iIhfYBNCdIYGtbtQCub4UY2HU1w4kVEX+4rcG0jDQ
GdAdsEhm10n2ByYHSYj26+znuSpGj1k9qhbZbBlvW+QJ4RRrQmW0YwMmyBCPb12g95v/wJWG3EDb
aA8he0+jsQXmAfSwhwPcDL7MeF8z8gv88MMz6EGHJU+/qW+SSMPWH8arFiPaG0Nm8M71cfr7GDDC
bkBpsHNszrV5PQfhjDaxCciFMV+ddXjMMcDwu8/EIMK1h4UDrRcaBVAM6VeSFMlQ6MedPXGTwZw/
/ZdacUGBFeIAI2URlIeUwHL+WI/j69pHj/JCzXHO0BMfgRrIEZbQ2rCl+Li/v8T57YW/7c4uD57t
KfOfyvRwqU86gte9N5cM0c17ENasDgrzFyDrqkMvEGZRQ4osAMU0wfSA8aTuHQcwhHWJBoDbRYGZ
4BmyqRATpXymMdYhjS1UPpk/73Wm2WtcEtqs6g0hAxc51rat3uLTvLhZ+nPDgzTiK7Jb0/AJVFIy
NpxJkkjXtMlWPuWuoBy70ZtW9UfdIPyt/lpwF396nyE3x6CebYiePjqJTcJFAA/C+kMBTpDMzoMW
xIPUj+LB5TOIm2AeisACcVgKJ0jAZ/RNtxkN6r5S5k26WeylALzItkPmoTQae1XX7ZxumVfodvak
hcVFIxPZSMAP6t4IUGqkAA6lghJSEZe6a9U9/2JQQH8iDU411GlFMxI9o+URmRZcFS0wU6cOR+94
rsNDg5jA/obOW1jELFGsnrSJHMhWXs55D6cRWlLa69/WZ8AH+MgQmVDJ2GoL3L/W19gB66cLH5Q4
DoQtbu2MptcSkIShY35EdQ/6Bp12BEg/PWwYXJgTQVN3+N71lq1xZ3Q+dX6ShIJz6MfrRwMFefsF
tYB4+o02Htp9zh2Mhg6h/eWAbzwD6lGuouxOkw6Mp0whf9KEVUaxuWMby840aTOh3P6cHaBzrQZ+
UPHZe2zaqHqcPSbq3JBW7QIFWr0tkTcxPUkfsF6FNMQMg9+hZNDyaLcq8yWtk6MWHeNbmk4Ayj5b
FG/edNCRktN/uC/2N9qH2wvpAlzHy94oKRjk4HRwn1T8EH9Ca3CszaPxjfiZVk9QAmk5EaVFyjSk
aC80DoPbi3FDdor4o+HilT40QvTWT1hNPZd4SGvjsVQLCiH9mAaNTzIXiG2bJi7tE8irR6R+IKur
z/o1btPrRK7bYlL2w/9Mf5EG2bR0yte86zcigMYUgen4+fsvec+JTHo/6UCbN5ZQCl3G1C84Zc6x
OTeOBb1sG6RgtP9xdF7LiXNLFH4iVSlL3IIiIkfjGwpsjCLKAZ5+Pk3VXz5zHAhia+/u1SsgqkMH
vmBcxHb95pCm7cFmr/Hr1Hpfx73nkCJRsa6vyxX0tBjWDKyYGpY4MwhbFQG3yEeZSsgXSye/1LDQ
gSqTifeUJrYRoS0L99EH8md/HvAPTTcRvPRQVrx4qIJrDnQonScn8cDA2r7dRooOkoz9B1H7SJ8G
kT7CMLFAMmD8KDZ7Dt+KvfoXfhocwHH6nTv9utsd+X7GfDZxOCel2XRxjmYbt5u50cx1sRqcQSVo
KFU2m83ibNv26gaRdPzVY+d+XMONG7he6VqoLe21018+ht6Tx1U/KfWtwrxTWsBOooHMbbJd3tpN
Gy4kTroygjJtm0w26UBAuyMjxH97FZnwJBXQ2O6byVwvg2IyT4jZ+U0XJY71qd0t8etjjqnhvgXK
9XHxA8baetyTUe7opGXM9ILhoMWUVMOsI7FpZvgmVuikYmlIi5+zCA6O5oFbMttljI6rPr8AEYh5
EHWz8lAeGhgaJF3cVmSgfWoFpujuWDFwCEMbQh4DH+TJ7BhMxxmpoeOcvWNANP4mqjG2YkoPmEZ7
ZjrjKHz/IrepGINRudK5w27Js1M9Ma83pw0OrewCj4was7TCt0eUEL0dyA7jVLLgCUg3MQDjMenL
IJJSGPzEqFgrSEIa9x1+z7d9OL5Y9j5sFRxseEnwaHClw8mGyri161+yHyXJn3zGWbPOKDgCo6d5
Hm7DKruwfdLqdfh2Isbkq2963S4cJ5oz2mf+iCoDWvzTZTdl1IvtwROiEIUZQ2u0h3CXaj8CbMI1
JnfxBMbCt4GLzqi7tgDF+e/5S+PKzsyOnJqWSnFYBDpYb+28pOWzw890SmtOj56uNOBnWBO3NptF
1RJgm++KeNnsXh+6/Ek407+qG0h3dkFTkgL3ocB9Qs31P6KftgseT23mlzd9qR5UkPRqr9BATPj8
9LN0vDrVub6MWhnAAHMWZqRxACMVIEWEWJH+MQdXUP6S38mcq980TvV0eNGTOYA6tw9AB/B040UP
klhcXkBMeviHYEG8b9fd9+RUb0hcuLJVruGtMtnouQGpWsbVQqYoJyaeQ8SGZj6N3PS9xdsAO2Kc
LCjYiF6bFsvmqNOxrK+7mpzm/YscsWZJzmDD5BfV27KGZvs/UW0YRlVWO06qfay1weYpOcBq2F1K
3NUYX2P0/sDQcvWxy82NnFBggZEH9z6P9Xq+Vs+vuXEKA6AWFs7IueAUeW0JZoD49oh+Jo9BcZRH
8hUyoRDt8jd9c3Y/Ww8iADjBB8LMLf8FESL1gMyF5lStegvTrNdOmHerbquc2kW+Ye+FFgnt8xdC
AqCFcuLwpusOX5byBw0i72YGJh8NVtmzuFypnLLydICGA098pFfC8wR1p49nleWHDj/xaxA57AeK
D+mkWo7cRJp1+HSI/objwITkA7S3mhgWoeaZXfoa2VjipoA1gO1Ku6jKE+uUZ65Y1uAZFQMvmv2K
B+LOaN12gVKIuRHoAe1tTVwzeqHMmqT7Jw6a19oOw6XMwfLWMNFd8sNIG38TktKQB33tAWG9XvYT
S5On++mPmmHxUBLpUBQDvJKnS1SnWFkqOfGfFatUbMj8HN9xA2yRgbKyOY3PHrY7HjZkSN/ilu9m
lSW810IFjH9I+T5CEDyP36CNR37nA0Xqqza8N743iVe/HQh1/0UVjWFF2JXQQaP9ymytXkD444ep
sKGg4UHNp6Vowes9lZDvYgwTzgrRvYpoJUtcyRlVQPdno6GIpUzAQgAuGh4eYKOxhZuzrM2ur0U3
LMzXQuRH7ErQVaDnt57YuxPFpc7l/wqZ1149lJIjHxoZAPxWOPTKDOJ2Fc6AvkpYdqU/RL5YWsp3
nfITD/aInVZBMXrDsd28zEOqLUXVSiHOabNxAonRGGw6pOnYFDG0xDgKjyiozx42xBqTEEab8Ppf
AA1upHWBFsh+4bXW55Mum5MEQk/Dt6sYV5HU1yw+vKQCCZ7aOIo2RwGjwyKJ2aK7+q8Nf9p+pmNd
TgP8BuAPmmsg4fpDMYXpAcrMZJvBPduHa0ZSIbTZNVfXQ9Q8em8IGH08l2rBSY4ilhMVHBgudUxF
vG02zKvUzXOrYLtUPp5LJsbY0Nw+y5Hz9DlK4zdosNgYJ/Pnb3GDkc9wcaH/ZBQ9ozccx82ENhhj
IDhNBOktWJPpanCfP8U3wSUMuyYeGAEyZzwd/HBp4EwBnej8Vy3VgHhB5gicfxyrnC3FPFTc145d
HDwX+8i/ak45VmfTriFZatSlqqlbqmtDDup0LyFDhGZX7XQEIM/pR6IuW4fYF+AyZdpjmC4hX6Rt
wv+hkxq8nh6RXcsNoXnBsVN8o59fYSajmmAwAxIW/+BwRPB1HTn8NQ/Td45HxvO4+UEMJiwTnJ4Z
HuzFD/YvYzJSTuj0+3egRIsdJZyzd4nYEX70lay7BLqi8SwwsAXtR0E6wVkiYFd/Aq8QUnJ134CZ
OHyyYaNGx1G78cSJr3GosSmZ2ADRbZAT+/mGstSZNkmzpEfuiWlS9M1V9YfXnWqC0oM6wlBH7iHt
3meCUe6YSlEhh/kfiMGzXeFoomtO52xysL+w2edM4xnwrkepyEHKNxEj9ugkwHp5C4yJoQGTyuUi
RnkxCviMNuQ1/TBqY0aESM30Qz3/GC5smgEoBeIsViexV9G8MjYBsKDsoR1QvivneVZ3Bmif84ZT
7nxKP4Uu2LhGTZTQtIxnOoM+MpXwTmaHRqHbz7N8nhVEETBPZKe08nYjX0mVI4KeDhWurKVRoF85
XX8TzionJR3qOh8dM2tXqNZVFPCoPJ7ImALHBayFGHZciYTEKQex0OCW90bwjJjKzaIKVlSKc4dY
XLHdiGc+WaLUoUpCcwOBiPHQHVcC60EtxpVVmHaOFz/56sWclCyZhVCTiDwHKYi1cTItDYfrc4yM
F2KX2PFqGEPDWYbFMmY4jfkeAPdw4bUwy66WMlmrPqHTA8P3dBVO7IZ1qh4z3eWm4A852Fm5tPVv
JGDL7sj/cKuwsirm1MP/735Td/JrKa6jvZNRN8B0/8wVZYzVGf+NDRj/kMBMnLpfkdMBcMBXDm2+
siKJTiFfBBohJzbLtOM/0Rb1U6fO4VqK+TfiSX6h5MwltCaajcsK8B7+B0UTEggEC8A1/CodM6uO
E5klx33MiZiNcx2V8uozXZEXwoCPuV4hsdPOYslj8FdnDmuPmyDvXEOwWfsD7Fs0woz83kFnBFW7
oMRjAlrjnJapXDpr8llzqnFwkgtV1z4DH7TECvhm7afkn2k7iAXax6Mn5h+qCa/1CzWvRkWLpUXB
iidPx0bIL6+YEL9brwXbZVbHD9+MtDGQPyP/axlKGxbHVyhvY9jheFViC5g6HFkcHEiB4FfUnCCZ
3f1/VDOcDvBmM6pNiIbce4LLafDuXY4cziFwer4K1cqsXViCzISVN8xol/uWq84FVpibdTNuuThZ
CWKgREHDCTcs6N9Y7B9h+qSvRIF7ZSnZ4z2RezAI6ZqxGu/voO/jPps7hQz1bwoKBZRC5CL/qD8W
CzxHHc74Yo2zd6hZkWynssOtTTptyDAC6SFHkWoJTBvZBln+EmPmGSo0cnNf2Z3ziXBnflOAHILX
H3b1ps1z12cZ45Lcas/vO08LRRQ09g35Gg7mBzPuafrop+MI6D1vHv29IBEy97gzxlcuAKNN+XW2
0VK2/9hciZdDDGdCQSF4XQjAdFnU8MMxb+7JRZ+pZ3A41LAs6ZLNaUy/5LFgjhIXC/oDsaNwSJQm
Ur2+v5JVizgSqjVMD+5VuPEXevJYp3sfJ1NjdDWU5sqFEAzuywSrIt2Tw4Ha8z0n0x2FPuFopuqL
NQuenQc/1CVMUq4eLxWNh3qnX+No4WtL5G7hdIVDlR2JlsIZcpYhHEI6tcy7etbP3Oomf/6cSdj0
IMw6fygpj7SURIsChdUsHhA1lMyJJR338WBHFRZdzudxPUe4O/Kmv7QHdysE4NdgZz8f2JRz7rXo
i9VDdcuWXw12u6c+/qIMHyikRSjg7Z7+kp28+xY4uLCoAmrmZK9w6qPnw6GPVJxxR5noI+mW1zTy
rs5cXb4BjDbgEAQjgAwC2WZ98sBmSZdqZe2++oary75Tr3mMakKFt+UrWWD8cb9PmWZNThryq//H
O6P/X2q4B2Ta61lFa3xdSA+tnFKmD98EQtI7ZD9laYmLbpcAmv7GHmRbADt2L149V4CDjYw1EiTV
3iney/JSECdwdWE9M11iS2r1B/ibwuT2AlxECE15MP6g/ghz0yMGGGxPQiw5G/vdhRHNgTNMTG+4
6zjimHTBzGHHor0ir4vSY+wstBMJOgwbr5lD69khgECsY1rtLwNMCA6KHWH3f4PbwFbIPphCvM0I
lpqCHdL1EoNEV8LDlZc2sgAWx1LuPwD7wlR6EpDZ1OPddxPRd8Mp7sdcKl4lOdogutCHL5LuPC8p
SCtE4vEp2Xzph/LxffS/UJ3k/1FZ0sflVY99Ii5de3qujMkFU0DdBuIkIIqLSUCWQiOOfGJiwefu
dg2zU3lM5rsxcfxieM7lg/ytO4xl6YvgU6des6LgpSXmEtAtgcBWuxHkRLJN211bLzp0GHLVCp4G
g25CK+nS6a1gsGgn9n7442z7SL/gM2SQPzRGz/BO2A7xQ+HF4HoBr2OX/NLY0nnRlqtECEFC+tjD
7RlRIMM+LFYcGmgYmDOj8v8EXGcelEcniVOD4bdh0J79ItznpWJ7aCK/UGeZeK5/ZZVaYVsbv3hC
bHhWXpYw59CCDI/0DEeFX+Rfw61qcSyof7gCZu3VIBXKJcMjrFhfh4Ae/OOaCwwNDDYP6+pAFbbN
O84jgEwIsTX7KltXfddWB2b5ZbHu2oWR/0UysnUNpUqBByxoAIv+5XKIjede7ZkMPoU9HWIhrkn1
xP8hBC+2VyFV3sd+67sGiw1pKXOkKQdB/0/nQ2jrV9Q4DHtiuw+6E3Qg+ra+skSaDgrwCmtOuh62
AiR8+UUtl9Bj1B/izMUl2vYBgck8qYh5DjASCK+bAVo1pxj0hVcgl1hFr8L7pHRr+PeMhRHpFDNj
PaGkKmayxBV+mn62Q+dssQUzg1dG1I/gBW/AHKUNqmKHGdV/Ddq4z+4z5VZLs1yI7CReX9eQwnKf
f1ULDo3VxI+SQ6J6VP/yTt2mHfbZQ3zrGRUi7BLdF+T0cFPa6nz4KuCfQSPiEANdcYF+6VnetrCX
V+S8rSfIaWbJWlikLlmMq86OT/2iWdYeob8OxT2qScyaxlaLOHEDwau2G/+d+/ExcagXIOum7meJ
0HEaVFvONPAL8bsrJi4r2vieRr7J7oYmZ1SipzCcrOP/0C9O6LpmihZvyfaje5kwlYJ+SGiQMedc
rMyFrPraJtaQRHMSC/6EUzl78tIo1KvjGN+Jv/6eGoet+VMEosfAnB+R3hGORToggYYnFysKmxi/
CxRkUE//hXDecOBwUEma9jriftffB8hz0TBKoCBzyZ89RCsRkzqUtjUTQTC8bgGDZlkMHnsUe8M8
Z0uG+YAoYKWqA5n3ILKQrwzJf+qnItprUExTxCNXTHVflnh1yWisab3lHP4GLYy2VklUiR1BIQsI
oJsJ56n6g4j1To4QXfKPE1erVtzXgD/4hZeL4SEyBlapcYutWLoTpnYivTIau17xhEv8pOyHxSJl
QGbMg09xuczkLZC9QqWs4MhgSRALdL/rAoOIOzwF/ZqAEPIRnxY+8ANDDOzvkECWW3j+V4M63MlP
n3b6ZjrJ0Kjft+Gs//jma8Oo4L0FVngvTaRId4kMteU2nSO1PxLD9a3+fSDuMRfpLc1calC3llUX
JKqjbqE3XCezeqwSoF/DgiDf4WAAOA1TFbICXmU501p9WT/JuSP0yKKQAGWVHMX/CD8fVIEMFMiP
aDctbWVOlvRcpkrXpEBSV1cEHNQZb4hnygNgrkSXTL+BlA8dFgfHtHoYPiXS5MJ0IXOICmLOPCqP
GJNIHzs7MPCBnnvmJJeejnQEcwZF4jzZwPjtf+AEwtmBwyNaEjCmOPlmJ1WHh+B/wC8yX/9OsffB
lcx6QY+7hMc+iOk56mnD+NLPA5qvni4GrRkFwYGzp1lqFGH8OStqS2LTQcXYklR6vmg+Q7kd4N6C
rdNE9r6h9LIxsbIbW1hSErODsnHC7kuDErk9r1y+sgX8FwjTuRoE4BYGWO+jSzZCjIOLen5SSO7j
Za2MNHZo6pcVlTJGg4mzWsxmqIS5E6+rCXyJHtvf0fpXcCgr24DBq8CpO6zfu/wPFY3xpf7lu9eG
uKKZj1TCdnd+wrRksLCuXubI6+Vz/M3Etrlol6QOBnrqAp9YZWUWeyW79bRzxkURA/gpwnhEW6Eb
u4x+DNV633XkY/KMyqzNl8yEde8zmSmn65fhIpue/FEfPV9L6X+aZIM3ZQRqNgXnlqEhrkDSdHyy
ogVTPfmHCLoa1Q5EabwREoeCnRTape5xJEYHARCZWSCCzZ++DXow7cRkOa+pHwQQ1t8P6CkYfSKd
B+V/0/dpfySapfHQe5kBAjBWTbMKdwLOD4sc+yrRL6+cNja4pGyMmCB4tKlAQopph1Rzrhceqh+K
o0wgu0X16Ihpb9uAxCR9JUp2tIbXZo/8SNy97dSLd8DTcCCd0H4d8/tnjwUo0Xrrdi1YyRmvN+dq
K7oduzWtwhSK9Kw/pT/c9UyGF1BnOcN2yU37KSGqb7Nz81OS+ojMEAHkQmNeNU1vNSVLP3EleLoO
bg6QQCoXsPPy9B1QXezmfWUu/MFUN7/eDqwcELHKMyPL/1Z+vqN5f92UDAwR1n92Gsk8fnWT5gBm
EU7MJ337REc/EtQf4uWpLxSGhAeoeen0KE6c5AyclDGiR4jkKfN+T0sNBTdQD5MthUQSMPUHZV41
X8lK/hMwAU3vxGLNcmAVhm9Y1FGlQl1aq4aPErk5RQdVssoNiPlkLjpSONP+xpRAxifdko9Sv14y
wnARhQ1TjyMCv7R+lhXzOPptPbgZjExptJ4wrKF/BcrFOHBy4zNyUJkFQs6iZUGHCZPtLIBwmOTd
4++Z77VHlC0N02ZI9UYMqsKdb27VKb2VP1AfhmkTtERcWYC0SB7o823RgaQ2un1RM53EL2GeIlB3
QeQUBNz0sCneFx+/u1Gglr/DTb2u+y+mxiVWEDA2NBG/oAh7rwUDkwqNeCCEjrQzCdWl/VVw1xjR
fxjOJvJ1klz2tNey/5kjofgCIqdMYb7S2caogU6w1v04Ia4Lm/eiAO03xz1tanw/N/kCjz6O8QBy
VkXhuSaWYJF/8Ql+UIha4iWFWEDbAt8h3huUJNv4Hv+ZFvATQEbCAsYjIoyn9XJiwIhQsRxhYl/x
BiqcrB78sdO4tIbwVE60iX8QOktHPdfnVHKeTrJutpSZLztbI1KgqMO1Z4cdiDLDSeR37P+pqdyG
gUTv5D9YjhkW9LwS4iUCW5oz8zIgxnjyB2AnfnRU2HRtc8EHUX8hFCFGHc35zXC52gXvrncRbiDd
nujzjlCP5gRj9rWCgHBQ16AmF4ZrrE2LSyiTjDKDmxoHL0TJLFu2wtHDh4C9A36DQNako6Av/Q0/
HvN/cAmwciDtaxRMroFRumM8+kbd8NqeLqqbeN98rrYUH3RgZeABDCOGGbIAqMUhzJBrtzRxb8sU
F6foUa/Ywxa1hJefU3qSxdfnOw34ixnnZxoKlx74Qfx6InR8x6tPRA9Ep5Bbd8zvrdyV+1FTKbws
mU0E7/NhZ8qrOnK5Aq9zcvXwauTzTCCwFMvqlr72ekcT5j7FPdXHrFjVG5EQM9GO1CPoV7lP+k2t
+1CdevyzRA+TAKwoGX0k3yhRithnFABlov0axTOwTcaMPiYFTEZgYuBZpa8l0dVwWoHMjwokhWNm
wyZV4Iojkq/nJgXc8wAy9PoDCfoAongZi7Sv7dfHV8wVpXZ4tSHaC0doSXda0TLg+o1LGKLRCWkv
DnxuvVOIrDqUW2leBZL7xoZgFTul2wCIHK9L5UtZl4MFvS2JFvi3wJCkrt6mRFe83UZkJU/T9bO3
X5FTP/QZXG4KDBjxws6AesrYTgw6+HoUld/iQGpUl3t4blvRjpZwicGHj0qCp8KLBNZPbGXb8hGy
1OGqvwsHdUevz3hCkYGCEJTmItnq/nB/P3LmtRqEj9lLPpYISGQpUIHX+wP7Iqz2EGu27StZsz2q
v0SqEi+XWPm3NoZj1Yh8Oy9fvjc65Tpgr7HIYKhDOB/v5WhwjZ2k+GLVrSLF+QiWxqRhbnBSeVco
9A7O4YBdCAOZj6/D/WT1gTDWYOxhmT8p5+Vc2PZfxszcGBP2oWyZwTMBpnS7e8RQ3BWPSWCOXqBT
OBAi9GgWcbQUH1B6egLJPR7NZDfsp13nSFBhKbYrvqeaVlxbT2giG43suQN+3sxUgLFg2qEQ33fw
7CHDV1Aw2DBw0wyxhRjm73aJJCMsz0x8au7t0qdUukJk4/ylHigkd4IhF69eg24646X0GzO2jVX4
B8uMlN4wBSFmnIQEiwnfOMk20qAHG92/76FCbOYmPUamAx5oTmxzVzxazZfv4Mxp9kR0cdJuSrkD
tVAUJzWDBGjjuaIgpBIYqHDpnWH6Klb1wo3wGtCg01/TAmWHt442BP4RJbXLfiISl45eBIEhCizY
oNIGFX7zzYhkcmoP2DaCOHk9IDpw4oYauVimS23DxEu1lMFN58YhhGBHrZVsCP2GZkprKdvgBIV7
3cn34ls8Az3SKbwpldEaQgoFRgQJr++gbsM30C3eDtRZLyvDChItUuQAhNOXUThDNtyx0uBhMOPO
9wbMznWsBO/aRcIyZhiDfwCaB50brdPt6wGOljMT/54skPCPBjPGosF544ax1jjVmJD0a6WGXfEs
hS3f6yDZg/NDHz/TOg4bEMzGfbvJnRORORNm3euYoCifY0mYg57G3JbwH9BFUWNgvYPODFunKVCp
fk7obbHv98bWJFzuAVoR08f9khrThNB7FxxtpE2BhV53ErR4n6qYUjMf85+n0ACNDxcTOT5PMADc
wQH6ZoXE814kFRXmmk1DERF8Ns7JJzOJrR+tA7L4DjeNJcc4tCgWHfeLrR1ZA0D7lJn5ZnJixs2l
BXNLkOTZSrIClG0wpTenqjBTZEKxXdxgwXUNl7H3+zD5A/qn66DQ1XI3c6jJtuD7xNkn3ShgzDB/
gfwG4oSFHVCfBhPIxj0PAIl2RZSQg/oySgAU61gnddMVVLgRGML0t5vRrIsLjDtlTJunlB6wJLpt
smd5M4PT5/HW5BRbI/IPx+sN2vn2kCDBDP5igdNwjMfKqblxmtcLcDzwPj4NOIHxd79nAg4L3kKT
H+GdsOi3ww+sNYQ8kowPfXQXDLfHKpMBp+TUc317ijkWlsMR2aB20SASd1T+28kCHL0d6ez4K/t1
MN6g8IwQCSPm2qfYh1r1SdswwADGYZM4S3i+efW+9FDSg+ymR+wk5vWdKA5gZFfV3JKV8QB8NjgV
jhGEKhmnn5/myGKyTBRM0HdJ1bAb5n3HRBy9BNTIgd2BjS+uT/SI1RKkNPrS18w2IDO4kAEMzrKI
PwQw16HDA7tbuqNeXeG/ahS9gJuWO9oYur333RPCX1yJKkbb/V29Kxe8SgZYLCPlKcHeg7++Ok/0
7Nt6D/585THBnzGLYCoF4Q/+g0vVmnLcuTSvqxQs47ngmuzZNaK1wQ2drCdWwyCUVqGq0J11FpwR
CQuuAqcMX0g2tLKQN7moT0TSug9aizIsRdkP+BbZIGmQiq5fZsCnWe6lI3PzyAHBj3CMyD1Yp2mx
4LrE38KhE3YMdUFn9Dt1kb7iXkrgmD6eIDx01Wu5dEHgeU9V773P79K+SoBXzqwpnBL15P9SWjma
JrHoQI0eCHjVL1vc01cIlzY0X6vCE+bh8n0nO7VcJ2senYIcYQyn92+Y2Nw+7b5VPQUx7QMu5uy6
9LQGung9J0nNrg/Q0rjLDb8M0GZQvsFG9FNMJWbDMv6+BhC05srcdJhk6Lu3V3sIBqjxaeuud2J2
fpknsCqXQPu/r9nNCLHiU45tgL8JdBXYt8olsW46vRqD0l16ZM2fKC8IvJ5GGxZM6OJZaLHUFxx+
a2hTLwGxOXXDA1uSAxD1VNi8bOia+GuJAa+PBeBwZ00YtSVH8E28IYEh/OzqErZOOZ/8z1tvBgoN
5HHfBpQo2VVAirfzcd58YkoIApz71V+1w2Jni7euk1ykCew0XhMLh3CB5lLQnjvyLL3jx2bDJ1Xw
9qJqtGUOS8+0q+jYyFZyCv02CzqsJBU3MS5ycZavwTO8SK/dODHu6MVP7dUaJxqE0HBCpduQSQ16
TJdBssB0hu0PiwG8sZ5TtpRE9Z97fHVecypFYshd4fd55/OYQ/nj/p2A0eyRQXmFC2mPDSma/WnA
z1ssLmBL2VdyvpcQLtqjcGdzyJnm/Xw8k7oe1YO2yFfa/k9NDtzKeGIxqcuWtH/IELlbsV56u7ls
t5GTRRduAsjOVzLX670Ekx36/0M35oP8VeprXkWEZKuFb2gpqBq/YmAdbhBsmLAVXn8ukGL1IxDr
bbJOCaJwJz62YDFSUAYULk4tEKJfPZaMBqAEH7LmaYD+wOs/VNqa2x66LfNlMWQ2tgFIHyVuOUS9
bldeUYqEbNaHMChW5Qha4EZ35PzvmdWEG8YFfTvvUq9lmWmIcOTvfC3fR69wxvUj4YHJhDnxIQeW
pSfdBmn5OYHWw6EOs3GrFs05BG3Re67Tfsv15pBl4FFuxrt+oeG0D6saCYmn7YRdzHmGdbmPvzHx
g3gFRdMGz/9Fv36N6s2RNU3zp3gvzH6cK+cuZdxsdNpyqJQjEOIS5R0SJsiiqyJAyJ7+0Za+/tjc
jk+3fTzfy3bJhzgCwkSdYjUHfs6hP+3Gbo6LPQIMwqnumZcSwKOsCkZ5dFWAZGiOOO/xIj8iNkBe
gKCDBeBC5l5xGgL/JAspmEBGWfNo88iVf3ZZ4cQQRmbSbjgjz7F1ylVumc1wgGn2Va/0W+s+H9V6
F56Q+mN7iPe4/YabeI6/2G+n4GmbfKuMxJ6cM/0PQ6fvCQRG2aWWgrsJNz2oRr0pkwgSy/icOfJu
w3zF/aYucGaLgHKYnwmbsnSZg6oBrcnoBXElxqrhXYc35dauqxWp0hc46yZkLItRBld53DYo+opH
va6O2JffM2dwP7ghkLUctHf9jSct21C7kdqFUv0UrAXsWwiVY8opIit1GPC+vRgtk/Gl1Vb0Iqg4
Xgg1FERAhX7RcZpfmGHVZPrUe2ao0Lrn111Hueq1vuhEhse8XpkDI5hBRQITpemZwjM589qOkdVt
60PvtCXuAoqtnhlSYz45h1cmCPCUngfSEfnGTLbewswMbvENl+lVaFOXwwDGc3LXBaw1mqB8SXem
rGjhlx9i46gpD2gLGT+3ju4XMM7vb2wkUcyt4YfFxZw+/gpACK8FtgrjbhVtS4gvDDxyZS0DVmmW
obkf70XF9q2wONGmsk4HTDZhJIZ4ZJQU3PhRoI23O83LKeMwnxFWCS4Pxdi2FFhFZTPpR6bGo+uk
jNb8HDKo9wYgXojHCUWxWxJCiJynsEckwsYerUSsYrCuX6hjZ+Fa4lxDxTkV6AV+VL+Ek2/YE4id
hXyTaGXyBAql0+CZw5msrTUMwEGJ3i5rPP79+Gx3V0zEQHRI71M3o19Ot3/ab9TuyZqbDwPMwsmZ
+h2fxuydz96a1WyqffprMrr4Jrudt8drR/0MfyyalTwAtRK0kg/UaYwaoE7jXgmxjvAQsT7e0YK8
Qz9h7IQpHJvW9kXHPkvB2346nurXdPVtq2wjLD1Av+RtubqehkWPSDhZqIiT/urYT/5ixoW2/mCc
YbeXF3gkxfUCnOP1F36WKXKq3tV9FbIfv/Bj/NWkVpTOJ7cTfVEoa7EHn/sDHzNWSJQkuPscMNqS
IRq7fWfXxTHU51LrvAJph1SzR9NjXkxldWXRoXmOncYvXYTXzHdCYy3BnG6cCG/S9+SrOKBjSN9B
RCltBuapODCbqB/lbpJPFXCdcir6VdBSTHvAdUhSnwwUbCT+dGnRtnovctlJ19nzr6crJ2qOEzX3
NfgiS35g4qBHTieNae9LXF2UUxqRA5zonzlPH4pO3PgR0vz6R2S+gE8ro1Q4rp2L3u8HaXc9uC0T
jZqZEg0qdrBg57iRPuLcyx/KPXu7fOKaZA8NKhecITgvcOvYvstpgxsHAXrUrFDgQAXxSgwXOGfI
J5EJMoo4wB6g0h0Lu9p07PPMgPEKgJ6sOQKMysur4gXN8PHbdrvquwXJs5/7ZM1ZVnkcvioFHrei
epRAxlMAvyW3U5vY8si9d3uYHZHTHknQrr+1e3SsHZiUYYRr06yVx2tXL/Ot0IDLMDoqwDzS3Wfi
qdGyzzzlGfSrFAw+yHchKq15s29XLL3qV2PKnXoOw8p0M5FRI02RMoqMdiFat0/HAGri7ZAGRPfO
jgwyTuHLR4Z1wHFg1+v95l50v+CAzyjQQkdY5W+3ogQ1F1m6auAfwhWrqCABCVHojBcTD2duQ45G
2J5MhMY3zS+JBA/oq27iS0Sogo/ZyOQUJ1yzYspdh94g4PewW5SP3ESMeiFi9F78E4ELc4ITcApC
jyHs5CC2kI6m+BzwYUe2jnAoo6eCmNI5I9SCtpzET6ZgdtyuUn3ZPkwKdDa6AXZrqLsC9B/mrwRE
1YHRbl57sKTXekINqXq6uRi3jHI+OZc8IJFAaFgYwUNomwMVtuVoBtLtS3rq9Wjzy54Ke7RcZNhW
lLqVX6E0fAtgfjdxaW54VH4q++3LNhiYAC0DFxug126OnJHik/xzbIH/PkQyMkjbSPouh4JNR/jN
9cqPPby6OuhJxma0F05D85sDOTuyhue8l5oZVsiwGhgAquL0cxaZ6DFuJ3W1xSrmwrUAWusKv8He
tFnHhdXcpXTbAHeSBBqjpfmNOd9118cjhXfLBvrCz1H1KEnI4WCwk3/Fe/bIsvc5GgRhdnhWC3a9
gX3J3MhEppcb7Mr6U4vO/fBaRPr0ShreQucWwBgBewUrP4ZfQ5Adr1S2ps0hPQk6gu8wjafK5ohW
FgUG82D43CqjDGLGPpPiKQC5Dvh63P4DCR8eRjYTu95VsF2ejjlgfjurcJnANoCdql1J3JicGWa+
aOONqaKeWnNU0AHgcpNu+XYUzjl4kF1ACsP0gcmDw/IxywWfwFNe80QCFNfN86Tl5KF9+x0kscSC
ryN5Gmcq0U6Mjfx186uBASzeGHaPK70BzygRc95BvLCAoBJZh0hfSDVU8eUrvV7ydMxxOeYYqNvM
q5f9Lamn8aXfEc0msGXuypW0qA7FRVtoAR8ySSe+wdXFkA74+XdS28nt1cwTySX2jZk2cnjcYxNP
GByFRBqBKl9bjxEpFeNOY/itR/Zt8Jxnpi3xZ6L/al2jK6d/ep3MjfYicfaDcoGaUoBJlFnMFvGj
kKcKwuqTjKIA6sSPTJ2JIpCwMZySNZQsM+OrWcR4qzOKiQBQpljN8WFn/JgLQU2LVKGblieVmRKb
iYaag5dz7ym4LvKtwgA0eC/VowESc+tv7Yp3u8h3Ec7bcGKoOFkC6pgAoF/PvXzoJjcZpCBL9u38
hRGgsc8HenLYcWzPn004uUkMWt5TBemkJekemYeD8P2KjoKy0/ONmbk9bEfUGOpzWUcvp03n7xuM
KQB33C9++tQZHdn5jyecAmC/nCtiakCq/QsWbbt+JoHe02t5mSs+H/VRpY6fOPHrK2bH2XK/ZOwQ
lMsIXtFoD555e2Yb2di8oIZ9ggqLmYw1asm3LgTJhaC45ZCIQzfqaUHnCeNZQA6iKdH61FjCTBuY
LwwiqJS4JzDPhpm9eOd2d5Cyb03fiT3v143gRf8j6byWVNW2MPxEVBEk3SoimHOrN5atLSAgkiQ8
/f7m2nW69lmrVzcy85hj/KGaJtqxQJmQyQdC8v4Bkbrl9CvmFU/Rt92UcmbudLB/ctf87szcx1vo
Or5GBJ9+B0kEZ/XoRzVQwkAlG8zzGxtgL0e7kBsYMfT8cw+g+5Fk1EFnJY5+dcEihIwuO5o0j6GL
fDYS/g9EJu9gogfjK7OkhREUX3qAeH2Nqr9+N6GhDKptoO7f1qS4ktHCuIJELfNmgR3QMj+ZA5eS
EMXRowl46FGskpV96J/KMUcjA0++2LOJ1LqJdKntSUZeDEIu3qAqZaCOPUIFI8L18XPvET5Pz2hF
fOp9ipYRSafaa7pfvZkUp3fnzloSdLCPjLmtz3OYqubOBhNC+FVt6+YQ1NuEDi82hf5Q1amEUsQV
6opjLeTCzZRp1/tpOcfxMqHhw5d5AEv+6tdgNyLdlWFOxTh0Yu1MMgUcVkoIKB1RsuFw1MsJcx6h
VycywFgSYnCCLKz961hcuIq241ZhSp8TJmW3abmFEoxwD5MjcdV1muqYk+x+KeuBsgB69AFXAf+q
Al88YW8guoxTz3qWcH57l00buPvhap8y1qFNvZUaO/VPEMdCHXX8/sxyttaXW7/OBQSTYfhUV9WR
vFK7gFNr3Euf/DsSgz5c9396WUbIZdvlCFcGfh3PvrLLAaYw3txgoO4HE25syXuUImwaigCsNpfq
yJqyraJYywU/m72TOXt5CFRCbAayhDJ8h8L/8XViQ0ycLWdg7OyzAIvFnwJo9bZmNxnHmxDHuENh
TDT4Fs2h/sMdr7DQkDG5VJy/IvImGkk2wfRKwhC0EqiLQHDsM2ziJwRSL4Qx5a3yXVZgOjEQyBcx
rALQhz7KtapDvmsMCaQBh+pEi0o5pNEiQZ1P8THW1P+4j1nZGOHRZF65Lx9HpXEL3CWWiLJJZxA+
T0nehilhCNaBKBy5Mth0wI7IHlAIlUAUAvAgY7jRPN3Dm9mz1nYPlAL1JAT5CNnGDTlbSvvUDYHW
fxyqjAjxks78V2Rlzn/EyQyZb0jM9XtFiAC7o7GKy2Q1V6fKPWfzTLDVCchVoozlgADEMsCaNE8s
P9HGvs4pHy4HyCGTknPRjNkjuUXmz56+l+Y09pVJTlUeryL7qT3J153M6RhQ2jHBjatwQgZh34Fe
yEpP5zTsZvA9Kkqz6iRIQW1P4tTVw0XE3VmZAJEa7F8rvCCm71U8sVakWibaFJVongJskFO7B0hD
9D2HL/JG1GMwHwQz8/MEMw9tRntPPvU8lFd5fOg/6zS5kDuhfgPPMVR8E7GiaHENZmW/+7YORREN
1ZkXoR33N2kxUBGhHXcRF+i9ijDRgtSx3ji8op7NMNwi48ftH/EwyGLI6vEF6gNNI1L8gBp5vfeR
w2Db7EEPZgId2YPGWA3uWDgBAFWHErsS6b8HKUSYdvI9xUimORlYHcBU3rGPZHOFuh05a6AT0bl8
BKBMwGiyQSHilzqUa8ldwD+DKADsFKVjPiih0fD3til7P55psMkIXNeknT5wkWy0xQQalfe0LxRC
BidWL+DgShojlkgtD3WvEXlTUWTAYwUZl16w80lWUoaAJ2jD1we/ITMxgWh6FJC/xfFFRZF7Kkl1
ntit5J21+txIovEN2KftzTrFa9N03rKPaUmHnWFHvgXwgv0EoMz2TBsUHHnQj0PXrndJgVWyR06l
/3C1cHWcqtfZwvxNF18cvF3tWUIV1OaQIADifpoDqS6oigGQyu8oB1aijQIqeOmID5PQPfmKDgAI
2t6ATMTcozADJ8c5fz9znyrQIxK960Df+z4Bo5A649jujx+wFUh4RiMOhDIUao5JPkJBKYQ9+NOt
gn2yVRbXWX+kksJmceOmxTxAVa19+RBcbfx6ggl+ZOSDzYUxl9fp4YPE4s/1rKHONzizjVOxnVtT
7gHlMt0Gs6sfctT/so30288RLjLCS4DwOoc1r23Itq/ifbgNl0z9Wy+ELsBsUwsgL0hKHj8zRCXq
+WdKTWbPzHlzb2eLAEn0pLv5opkwSugrVCnpHFQFoEYCvFKgdeRs9CIXRyvJn/IH2CSodD3xNmJI
cmYBszl0qOBfSTlaI7ASJGVd+xJjrUs17Zk/BGgzEvoEdBxvkyNsSbELeCm5dm79kWNQp7iSqBgZ
15sdLISFE3aiiUtPptT76fnz55dMlLqC4PheGRVkSZKl4tOD0qtqE6OqfgJrfwlSATwtamLurR8/
A3eKURRAP+IuafrGwAyJbkQAQDy40LQnwvJQ96mIEIVxufyxp5+bPiEXA5CudAoc6GqQrKtw853k
0E0penkFci2AP2dAxkhsg+p+bQtAFMW0Z9U8kWGgn7CmGykcCgtUlzzWwszyqxnSTuNoIpQ9kMeZ
NJ65xp2UAqFQidL99Fee6cf+1vxTBi1d2j5NJ+A0xsI2YD4cn5fn2wHF3Qbd3mBX/PXsQ6RxJjP5
Fz/IqZASqcmjkR4u9zLnSfHDQVC/UDsbhbabYiRF9QTufOh9sZDKx3k8prq/wNHEw05lEgHqMs7w
X+YCmCYKQFttzWetyXFSm4PWkVyoql5/IRmzKtlf3lv9hkLKUsjwe8002hbrEkrBw5jUVD/Qcrlu
Px/AP/kKQP4FxJ2EybjgBptHE/8UTYiUMzEG5AT+7QakSgY4D+CWQXa8d79U4QVjXdQ2kZeD2HuF
2Ou2CQWUIYeADA9UAMQVLrKgnVoHWTky3fi0pOC72OzUSRtszPin+U5U3SNv3uJypw6ZauocBgB0
gx5dYugMJsUyH/qgjcyE6cpE0MvyAYbfRgW5mg/MX21K3RdAO/QFlS2Cj/jiCzEJURcHxEEiH4gK
Fu/9ikRK6oLJpBYJtPGGSiVki2QbB0umeXtrZNdsPeRvpo2KRWGqLNm2SUvaJzxe2mxCuNXta22c
YTlLBM/6Is68TUVN9gu7zmc1QpbSNqjHfwB/pdMeSyXFh2XRA90Bo6wkk+o7z5QlJxTkJ5I5VKuN
ds2L09wv8XzlBlcfhCRgfvO57ORlQnIsIS3cJp6WPalO5yECHpskXFSxR0LhlQLfEYR7zkRUKK/I
5qSjChUVrpM40i0lxAMtwdqAL/ABtJ86nF5XILF3OBpsOzq5BFKuhb6nDK4jDVyMgoji7cE8VkIr
A2CHtySEYughPWjf3++tjMbA/+3W53svEhfVognIGgEFB3eU4mMA2QDvOWkSmZRPxxrcVaqXRBTU
uP6hyG0cZHACK1B0n3bEhDZ0PjeBBgityBgZSNwQ9ZC2JYdcAp7dJMmSv4ICQaUPPKAGyOFQlIcP
YCw8CWMoLMrWlo7f969NTnZhwPK1REEcgJaO8utBxM4a1IB6VkVeQ2ZQp3ZWJcloFEaejQotF/PK
EHXOHgMcuEw98dM3ntT5+HPppPeJspKt+Hlsja7D3cQKUk+y59/ufA3miknbZfZMaAuNtei51GoU
fM183oeYhvxpuEPL1iWvRm3kDap9hcaHwRLvXAliBuaS0vn6W+p+2HoZXdFgpzuVMPA2f1pjGVAY
SlqPZr+pi7xIEDewF5J1ET9euCP0E2hWNvfCKvttECIDPsGXWTsxxMoEaHzZE5F61s9bFM5jxFSb
ccwjcZ6ksoSqIBzHbmGj5/EFThe1bs7F01CWhuRk5JrafFak6zpXuNqV00ja5PyuSXf3JmW8BLsW
J6p/WLtggotF2KwkpgSMUlI1uvZhxs5y/dCB1sd/KhSLcpYbNylZ8jNpMTWQDE47iDiEzMCrUsPR
EWBkPAKfUZe7cBh9vMxYgfEUSIdkreMbDmRl4DXppkoQxB4DUpYCn9oLvDmJ3CjAFBq4G3yXxYWf
oxeqzuLg/Ce7iTrEC4gDnKl2AVmNyRPjy84lnp60lZPZjNsvzG+F7CPFUZWa5E9IkcvEJoTtlQzG
9IM7L8A5DrcYtDKul1xEmjXER6uYwNuESWczbZbRexFGzxiERkcMDUZAC6gfF1ydYQ2ydWWnDtlU
zS3zaS47oF4ia/HBa/EnaNddd3zXl6hrRtDulPghf5dxOWnJ8VkkXgZ8jsFN+eOmyvZj7GLD75q1
Sg/mZLZoVMyg6+Q5JRINZBjRjCaho55VdZu9Cf07j77oggu0K5OmAXyQ47OKTxHH/F2SlanZgkJE
ZtcvNLcCXKJyO+upY5DD6c8v02V3qfsjKtWCI8ezLN1jZ+lJ7KsWolkvuFzBFyjXIX7J0wIgRZ9Z
6w4KnKKeaIdMbiqAVPa254l6Sqa1slXRpBARF6y9hkq5YQEbDF6OoA9mdDWwLd0r6tiVpVFGIECg
pn22UkToDA8mWb+/qxjiVYpl7sRu2qMkUxIoC69uJTfvjxBJkh7PWoNMiMCEtekSiBj1WfYJ0JWJ
POXdEHmF/whrsZ80Ow482tX/MVbRPb5z9+4o7aHSbOxYwrSan0Jv5kOAQMz0cVTZEcV3HYgEN3PS
gLkHpKTaAJ6Bv/LVXMCKSgtjfZ2XZJFINY5BDgXmJMMR1nAUzUVux2Y9WR9HbwG9k+gCEgKNbwwC
RQULASqK9FLjSsayXPHDjcR+IuBH4hXx7uPPpP6TFetQmK+InYaPAjwFaRrYFGcdaj9QYKgv0E5J
xxDpp0MCiK303wtG6hYQiNq4kTZOcvf6o/wRlfLwUnb4SkE26/71x27GVNk1QGDgbFlUwIFwvMw9
hpWXBrdmUfgidRRAWyV6JtvDeh5BAMW/DARAqo35lZ4tE20gltSlx6Q6oD60ED3eiq8iXVIZ5bN5
l5Bic7OiP3kGhAR+GwImcLmuWYLOokNCmQL7pLrY3LkDp0qgR3MrnL1DXpW287c3+TYu+ODEEJD7
9wJV7raXfPWJqd2Fcyik+XuP0B+9TVfx+qW5gpOKygFfdL5k7Hg6I0TjoJx+8Lj/RzfVWsFevRor
y0APRbyVRFUIPc1izJYe3WlTJWiqcDOZJoxPyrYZkvJh8BgEftfWZkwd8dh+w/jSJQynkgjmOoRX
jszqwj+yB6mksDcx9aJ6xwhSmwYx2V7oMealRjqfvuWfeBYnWPdyLRgjf3g9XJhZWMqBOOCd+G9W
TIHRxafoRPBSESsTjXTqCKxDs4lPFGa4h5DQ59GEICH0ShoP756CjLA7AXDggmtiQ2ZGcxho5g+T
ggna2mOWDa/X0EA7+Inee3FsAKG6AsW8xCc+GtUkdhvQ/hkAPADv/KcCCmTAPrzFJ0Zd+OEcmCza
oV10g9+mGul/3b7YDuY8x0QUmYkhZKpFlZ0nEWJABO0gau5RvTmT+XpwjbIJix5AvN12UVEZZj88
RyfEn+C8Gm69Am4FXFSeW7AAuEgJsirxnnK0n82eSIW8yglKUrrH8AYDdELT1iHu7C8g/XiJ9AyD
kws4KXTu59LSNGckhuHnko+FVEFsDDSN9Hc/5mY/5wMkwICct+g2sbU+sKsPJ+YzffAAglz7CNCM
rMIjuCO3BWoGpH2+/m6BqkBjLgR4RJB1yWUKAF7nx2cQ+XADp/Gp22cP0RHmKLzO4dVB/C2AMJE4
IOKK76CkLu2lw27pzdsRm6FOhZQ0pajldyvoq4HbVq79JyJDWn8DqsgO/UYWeSzvufWhc65yB9cc
gCzXE/LtOkjbYsMa73b9BX0ENK1pETqY8blcM1q75gF8h78TWhLXc3coH2Bt/41cuVbAX9bzfA1d
pNtlZ8A4XBSR4cK/6RCcmhVjFp2KLQNBTwnlR8vpfA1p5fys/3Gc/qnz9NzhPcSqYJpdf8Q5fmcl
s050J9vVK9QfYFHN8OKyxK7JDkEXIo2Y3mktXZO/3WorsxsL+EUSEZb/Y86CZjTQL4GODD+6cxq/
3sV3ntVHHjtcBzBjaP71F+hIHId0Ll3DbYGho239pV6VD+TgC2GVI6Cc6ZoLS39jFL/LmuTPnSCW
l2ShM/u/W8uastiIW2rxXG4P69es2TNpoPHSbpYDUwDYaX8RFoam2ErMP7bxDejeAfHqZsBGTsOu
Lrss38jPYI6gP9N7xaWYWj/QbIASfx2DOIuOEptDfg7Rf9h9L5zrLeZHI52c9JKJFbAI4MB8l7SO
Dv+jQ+h+dO++M0526FjQ7qst79tA2r+K054xo9XclE71A9AMESRH+zA+ET/SgBYBikN+ppv4HYLe
bmf+CZr7id+U9/Je3Dr26OZuX7Nqy4CwlrWbcC2nt5mp7G/iwHS+F6CgvIhB4RM4GFe5elyRi2Ua
f6cygm0vMQzcLfVDdOcZvAGC6kz0+gF52z4i8cYuwn5yhj5NMhFkwVwhVIMtWq7hmcl7nl/usbaL
/o07uDFqDXe2U3XOxPvemAIPPvYfhb/hoLpx+eXJfIusSGyMiymN+25ZV9G9ebB+dcwJqfetClmI
D/y/LdEmGXP3Zs9aIdksBp92MC/ovXSOkhyThesU1DeYCNJTdfN1s2enZZbWSJeAsIMMPxwYkxIm
zRZ+Ohd5fiU/s3sxN3jbUhsL5QKKo0QFwwSkKyQdYDVCbsnnreoHvVZVR3qajpXLyZXsGcEgUwWL
7Av98t1KYDuRn4/BQCBAD3rNIdNNQ2lu/RAse9W3CVrYxjk6gtjlJGcL54tPZHBCbcEewapHswAe
vqyKIJJpxIt+Xgvtxo7w4kEolbFkyCfwfeYJ70GPMhvMGytTO6JKi6aCk2qC1NeBlJJdrsxVs+XP
3PONkOgImQlXvxGc8mEdGkO47FhOs2frZsjYajo/W/fvnV3PxX2WbC5S9aT+uYdHjgSwlLtq7PM1
0MfCgYH3QIqImizsecS1mU7ofVKl1jbVYI9wS5a6XOPZ9FBssilFkI+lXg2tinIbIvHX0/u75a/8
ZLIk96uB3wzHILOhPJD2vp6i83sZnEVGQp0Ut2AdkBNA5W/4ss6ASc3gdCXBHuJzAnXx1h+ZqLzJ
VR/3hssLk0cm80HSIYOJDxq0GgsjgMaBSkZ+uOCFOUy4k+L5xbXsX1oNx4e5AnWHwc+GEPBwhCd/
S54vs/wAtQhqNojGkDjIGEqKaqYHSQPUIBJ+/BpKmmnikml8vcmmJR77Bk6LyEJNOfIJJqoN6e/l
V/ZekP1IdaOYmgqTDYTp+RQBYAQ2iJ+ND+LMWCe2K5+qmC1xsE4qFNZGlWscCmmirfRVdrRtyv8D
7HbIrXNJfqP/xIEJ4KkijDc9/tkKR1d09jbhPEudcnodAZws0AjCYnsfr7XnuEc4zCHBG7DXPumM
95JIhm2TErC9Rq7UBvj9B+w82BFJW+6gnGmZixZ0NPBNgH5sGMDLP06JiB/uvuQb0bh9SjrkPYIj
B4kcUr6FNRqTzAYiSmK1ffL/FAmCCiDr0Ny0z+/TPFjrfBGRq6RHMMQZ3HU8Cb/6zY7I3SJzhcq9
NNU3QBBzW+Rws2Dcf0Y5oDSuUtTf0YEkOY/LOtseJzD9xYZKDf8HnpC+7Iy51FNznhjrF17rlP7/
YP8j2kAd1wn+uYaCS4C/sQxJB6pDsyATnzkfUKlvv3vPk98OqB+pHKTcBlODNfowMJgAdFut6f1y
BPKFInuNNMA0wwEI6EU6B/1D7WiU7IV8/MfvXZlKsbtY+fu/dujv/e1k3g9dxDzxr1aGv6vYw4fP
wzTesUm0O+ooR2Ad/t48G6s94hTKQu6Q6OgA5MckwhBreb93KgVXeXBcDpMhkt79yEW3dQzXgLSm
gq12tsClY7RmSZnjL/uqeCypx9HrobmB950HnuZ248LXXAD/ty/6FMN0287TbbotfEI1r/CTtfhz
NwaooAG2PtVSu1VREtsjgL/u+S1pZW3ejAsKKNQIAAM4rQ8XxnnPvlP8YUTxMXHibbgOZqAe8q1x
LIxxi6G3kPNGZnNk/KXTuh3Vf9iIANxFJgRD9hccI48sip3t2EZztnuImoQ53KfPbEvFjbx9uBSq
hE9j9X4iWnzNHTUYI64U3q4r1qWtn7I5RjaQpjSYDQmYNiCMC9Yt03FgC9VkRJtiys2KUzJTKcqU
Y+1JmepDy9fdA+DedYYf0ACI3Kw+x3N7AXS98T/TZCP/4GYBEQL9pKzyEU4DmwBpgH2YqjrULhgv
bIZsj2iZ2M9sT/0lIStLTWROEYx4lZoD2KG1gdYiGx8BMHlFauFPmsXXG3NZ6h3kBgn6KbDhKc0O
GU6oGpAQK19bKnIq4tBko49EPIBy6a8uBcG7+97I2IYcGsTQoQNWv79RDkJcnf8SSiKNBpqfLVT+
QTP1Xay7/Qt28HeE68432OMyga0AdjrBnghWU3yCsNApjtBCr6VfEIkRrSlH6mXRg+IXKXtqappY
7+zYZK35nP7GTszmTmaTY4P/snWj3aKVd6rhOXUrqqbcBbIJFTaJKiTeCl9yXz7t4W3/Txx330lW
eRSaKhL00FapIUZCBoCaJvu7cnvre7b38nsidUwnG7hGzluMvODlUoMHePymHOOQkab7uXIQ6fAU
Er8cXzyr2hI5xzXtdavlLReRtdo0Q3LQ0RWdbTFm78DlXERwlpQvHkP0MTl6PqlQ4DEDh4BpQrWR
IUafjGi/FUI0JWn1W3vjKsPP2keOazLAvC6ZfAaN6t3VnhCmcF/jg3N+mMR96pJFrq070wbRnJgs
M4eqyMT8G6zcAm2QjbOHMuZepBPmvr5zmsznKvmfUcHIBRDj2v+OY8sEDIQxK7em/kfSNob+JEYY
ABGg4ITCJ8WEz4x+FtwYy/tw6OZ/UHvMfAnIuSQIAEkOwPNFLl3bqPXJLF3uWjFse3lFPZjbBYkt
ipavLTNYSabFTTtyaIcgQmKWA/Wx2E+pU5MSx9mN3iGA0gBMuHWxYIJ2lrg72E908J3WOunSDmQE
rymDO9THKaUzCRD/U0QFrGaX1FNu+/kjTuaFDD0TtVPp0CEwtIdQAYMgx3X6TVY9GivalMiv/Txl
GdzBilUi6tD1bwYN6VpslPo3DWay/Wui/XBdJrS4G6p3kjAIMa2oFuEy/qio9OeiMmcXWNEeG/s3
G4xM2UN0XcPZs5pa7a6o5lniapiWA9bCgYs4RvEoeklYScPplVeRJeSNDj2MJKYaE8KArSeekkkr
uZ4CeuCnZX1sf5ZBfr6WXg6MtD0IUnuJfq+TlijYOC/I4sD3WPLRI40PtCVdRwq1KOpjjqIszM8a
xWBqkRRnczEjQagnFE18NF5jy+PhiENI1zEs7CtBEQWSCYKwry3q+nDW0XdG2IkrdEeUtaWiS38z
ygNT0ENWgwI88CVUNlTHu9IjOhLF2u/BXlT1LYGlBSPMRuozP4bWKQUJ/U/GD2mkoCWdI2rkQuvV
IAFPOv8OE0eWwLXOalS9rRF4BmD6avsjzOPf2QypWHz7VICG6CXX+UJL2QVjr2oPBGlhc6PEnQcT
mVgq9tHENQo0FFalfXi98btkWhOHylBV5uka9STgCZAB++3/bECWuDzGUTVEW8alInnkoslyJtBC
/I/ZmzJ+bBGUSh39KUuwQWBqMC2o6BMdEi/mdCQz6LWFnpaXXqrN48+5R+4E+f3PuuN4tfz4g6Ae
/yaqsR8BRDChUVcqmDncwihaOGrqsiMC5mhln/0zQB+a4QXK8/LTaItStRZs1G6mE3RK0w+kagUE
RgGsBHgFx4OZHylGIxVQlx4lCutOoY9aG5CGuMS6ctg2h3DJRo/T+BztMZiZSAKLZQh5H/4E5fl6
ilpnLy+oaPFcokuK+WbsiQ6U18sm33xu31tKXZiDpvWKmSXmeGr9fgjyCdHwtuH8ZpLCzZIIjVoH
jIcNhsX6TUu/kn7KeP7WzkgKG9cVx817SbqIiVMjx0AnkuWbqf2yp+KW/Jg9Wjd0LrCm8cecxfEh
qX8VlE3qCdgPRKkU2X+hEJpCfaV7rz0iJFbn4txEuel5/oAhBLX3D9PB9Gb43jfjnxYKNbEbx6qo
ynNuWj0y+qPiRtL6H+Ckhg3nEGiHxP4sR9T4yZdPOV1NqC3XHWE3XxL9QPabDygRDwNoUjytHVhW
VCdw5tszL0DoLPkrzY/33yNQDFGqFpLFIMn4TaS0G2NLbZZvW9EWLUr2lp5TL3SMUz4H/BAQcpcC
95iXflN6AlKHWR2zjh6MkfYkVSFULoBgcBexbLBmc16SaJzqI5cSJZsRDsT75Pg5vm8aJDfZA5AB
JEU9Bfv3MZ0P7uqJXUg9EWDTQQi1RAJXQ6SdJFP4cGgJP4lpMqTBrTufxOOEVxmJuQDyxxRsyAfM
MXcR4KC3cFuISD7Zfo+8MrsAHQxAgYBdrCjibK4a9oTG0kxehrlNUNUUTkG/WkifcwWgPaGKuaM4
fL7HDAfU0mNpiYHDcQaQGpztJS/IFygUZDAwRBzcY4xiLBY8YtHP5Mbbqu2MuUnNlcsgT685SWvE
nRcBwUaHau6IujDvR6MFb7gQtym+z2cxcvTq4HRdQerFLZVY7PQCfQTzEe31ekRP83jwFv2TbmWD
gfuBsNa/X2EQmMLdDmc4BpFJR2VXw4ADVfxSSJDwHLqF6UzzmWa4kW7hv/EtPrrjugZYiBfl48Mt
Lb2u6I5gbZwYcdBEfJvR54MYXF6YoaCH+BgG79+sZo+iiToVFN6IzYqe187Bg53JOlknpN/oWRAI
xJNAA4A0cRpWR36ZFgIO4hob6+MWAjSDxrWS10Sv586H/v96oUI9bCTGvwNxhtq2Q9cB+uT3jBNn
wuDEUIMS4lDhGhqsuYnbT/YU/Qm/hXK9KdAIpGY12eO7XM+ZBIqAw7CIQy4hy2Rb7gshGQD5Arly
606rWQ/FjQlDvId6EO0G80Rn07F0ID3BqqNLmQkMCh9Pw3lp1oEYBaqExowtiEHmWGHuMPIpHfmP
Bc7uxvKli77Pr+4OTDE4EeiuEz0ZEqM8+yeXS8LN2OPnwvfY3kCEBNsuBNhHtsCPMWS8etTO5BM/
YtzpPXo9WDPfXkC/bvqG1cQjeEedfT0Zxg9sApiSR85suWYxsS/Qjb26se7BgxGlHclNjL8xy4i/
kyHdC1CKz6w7lysI2+O18EDwoeLGLYUUA2mElzUC5cZcgEd54uZsb943HhQ9snaCMvcWx+J/NxTm
BfJGyH6D/rsnN7Fsj/SL2Cgg55H/IkW+KY4Ggkkg0EhuAEYTmQXzOm7uFdPtnqvzSowVr10d9Scv
HC7fgCtSUr9D4Hq8VfUsnsnR3Fgr9cRLKE9WPSexIZrKx7xLV0zZJ9K3+GV28EePcba6Sqh/TESD
EjgtQyCa72MmZGzwnGFtU8LnDOOrO0mX6slP0N282+vWPnkmOZXEpe9Zk3zzc4RLdV3Jp+uOQytU
JqYyBfHU3Au6ZNSYPlc9/tjgXgwMef6iU9zBTroADQWyJbc7mYkEstz0iGP4zuBOYMN7mBtaWjw7
QttliAgctz40gMNsppZsFAwD2xj7oWFNyDR8uUAKSrxss1hGn6d6L45Y79CWvlt9G0oLhIR4v63e
Ry6QBWw/iZdosJedv39gegh7s37LqXjkURikgmVi64CnWE/+vQUYRBIbkrDPgWQn37mmEgOrd2WT
sxiriZBnYyMo5ymnC2rvjB3fxTrQoJhxbE5MFWPFj+pMqWb2YQ/WwdiN0JQpoD2Q+hpawt4H2R7+
OKg3Fg5BT0pP4H7muAJR5+XjmInAC6sn/xgeSQIVYtYRyqAGSddJl3gwDsSGO8FB1sa5juopNN9u
pEw+Y63zIa0FuF7z4RH5M4n0Fwf4GKF+ns5dHJge5rP8tbxrkc+zyjvmAuOYQO06/jwV1Ja7kXRM
foYFOdIGepkD0R/idTeSd8l1pF94cmU46gPloSvBFaxaoMjkpAOn4WcTfBtRbZGO+R0Ta0IcHZAB
aAv6W+iqyRXSBTg3AO8XAMzvk6URT+E5aovchk01jAn0OCcubeeTJspsuHWIuaxoK2BDbXIlr0Qn
dKtKACDhLTBDAhWd0aXZwUccIRltisuAvsFoiSQUZpy0FcUhEJHJTfxwIUSyQoL+1qWGA4TPvhiF
lxekFKEETVq8thuHTjMv+stjUl9z32hdYbPEF0hJMpIb6RYxLRqg17D6BjsGsxmMmXG0ksnBG3+R
JuB9+cUiZZWnaBRmTCmQXQ7qQzw1vk4T/fS+jgVcOnY1vDz0IesHv72mRojVTU2/QqWLFQV9iglM
2mme3yNgDTCGwXaWHVYVo/yEZtq7cPkjj45LZFknGnoenWghtEjg0605sqlcLrGV1IHh0Uuk1QqX
hytU+3E3gB9J3Q11RxYfW1gx1lm0YxZwT0W3BvpJXwBvGorsnb5BN8yYxxKFuxHzwlZ9gNmfbPo1
CeCx5qVWPJTPxgN84chwYhRVPYkb2D67R4SuuJr70uVFWHAwdv3mTYbQo9HKprZxba9AkSLM9PbQ
nuTt0PWc2Pj6DC7yA4Z3eWZuIUvPpKEByK4hc5t79IukufYtZ6ZidQWAeGPf3rA3AD8z8TrABqPw
aOOTRB4SdB/yXq2LeWHLpasjP0JZXbQamTK+jzsWLecVLCjLu0xB+AaFfKfDePYz/ui4qTLbm3XM
RCV1w7ozPEQ2r4D117hjU4m1xzhgpIiPRj5sc1Z0ORhrcBlW6j5FlJH0pLBVRoRnRNaylpDYdgbs
lcoYS1g6NOBn1nSK/EgxAw3XKUk2ZpC1RNGqX8prbWFfVPRHWIC4d76XpMOowsBRIBMauvaMPOMG
SmSwaIQI0eCBNhX06Y89wwWeL33Dq/WpEJSlN5Ay4wKmI4Y+fGk+LX4BPMxI/04UWJ21yyvwX1xJ
I5QwVw2qSsYGfXTSuDVQNwTIEGRDcH7E2jXRy6UGFGx5rA2+d8TwkfStURrJUF0XCH6mcLul6d/U
b85qNLMeg2aqIftDLQTuAVbHX+/6Afj0AxEVLkB+UNHshtOEM7pEeoYAbFjCayLzvxk4JXvC1WUq
2skk1bYVdSlYtOjM5Q7D0stkZhwk0QDnVuAsC9FWTfV5jZSfYSYPJok81KNVDvWAPIzbwzPDniOk
3yAntDI0P5y1x2/8OXgEyne2I2WQr10mdIKf4UMB3sCxB8bfCYYR/2vZe6n18KOhy2h0a4IELE1q
zE8GyMfPusqxHhifIJcVwy0Hfqn5vIPN/OeO+fYHr8l74APPKn7NzpHf8w4GhEK+a5zj3wz+TPMQ
peJOa0WkSzYyfLWvcJIOSy7ceyNa8zDsRJoX3kJuB9sBbrs2lLEQhlx7dT4VpwEAQUffVlB/UavD
QBrVTBJkqHFmDol1IbqHBJWEbDBi6zgUD4NgSgYOUDfru8R6WOg30B89Sgyaz7+YwsaOjO17Bm91
iBT5HxbVA67dECOpnSO4ePUS8s+Ww4AHuKMGjxYiPpfJ88tyaxN0O0GW6C5+L8tcxRzytoArkv53
kB1gd0PdZD53TA3WwwtOIyGEYKgzWZiYV2AR51zyYZJkJr43fwOKAGe4/gNMZQbrqJ1CUgHYgJdZ
5cjfTSR5SQUHk49Ac1JwqeCiFKMvRrMqoG1XRbULrheSLpRZIUtCoacGj+EWjq1Uk8eMTvTHiNJE
9BFZu2jNqQ/eBUpyxmHwwnxuBFaeX+TxTeZqg4nSbRssBEL3ClcYHVNdeP5GNO6Hb/MgnHLoiME5
+WlJve+ZfckMx9PvDn0/Nj3oxWy7GIV3/1YRImZfZuvWwgWbhtnO+8fALZ4SdeO36EbS8aP3YBJg
H/86QUX5Yeec4zT+qf9UbYiZPBPovUPT4mBv6Wd+9yXNImZIiUiaw+Bc1+byo4y+mmeYY3ngDBhX
voBCn601w6Xr0y5zVcW1zqq0RUXw83Xxr0FLIKKKJsFD2er5JITYhf2NNLMVCDhf9JMahH2c9oee
KZsFp0SKVcEfGnM686Gd6zge03lnCF+wUkPkSv/gHzOpwHmA7tz4zWAHTVXLvHfmQ+Y0E4wBnVDA
qxfVbw+p+k9n5qFpiofxLERaFKUnBVjWiH9TxE50CSLvu1cPzR+qkYgZ1qhjHco/XjTopggmvklV
22eESMOWi7HgSb3AZnkG95T5Fer8sJbWujrPnzEXvL16gw7MZ70oeHITAOc0hrQObQsQr1CR4qIk
CJzx9orYgnPtxq89lZpiJf/liOhdmkWM1O3ws0YhgW6BhQ0WxBw3B+Z3hUri4Mznm78Q94Fm3FPU
Zs+fdULO+qCU1HGwqUFxftv9VZ62ReeuxNx5boAMvjrtVYhTsINSIqM7chRtAIxBOTVAMnkK7hg3
CzNQirGzft7635328S/VXgd/jDggqpk7NkKIok63hEKdHdDs+2kMLhoj6ad3qCOxmpWMdI2Tigvh
kJ1nqlLbOkCultg2jCkQ3HI0WLOn61C/EOrUZug14NyD4TGWG7/vXbasL0zGDxzLYXdAYWrz/WUP
ZKwDZca5qi+Zliy/wfk18LPPoYTZhkMUmomBxwbVteKvTCTll0LlLybAXOsIXgWjO4u8Huc3cM2z
+ICWJZuCMY1RU2SBZPNyMEzB7QET3dU9NPBxCwYOZBsIpDWnmorF1L+tCeH46M7c/zYPQfEOhtWP
tRbyivroP5ruqzmRZQkC8C8iAm9ehTeDEUIIXohFQnjv+fX3a524ESf2aFcSMDPdXVVZmVnrZIUM
2jNzGePjOFW6KaM/DAYLQExQA59gCyqKZXn5fiFNRJTjq21oVRC6mwwS14B+A6muG6kWZB8jaXTq
Z+ubz2vrWoeBKh0EykSAxzrzWO3MB2lSXA+S914srZrze4fO9RgEsl5ywfoesQOBvZy+RRpi95y4
184lypdGYaxjyi2o5qh54ExR7HnA8rWC1ksrWc9/0MlXDh2f8NBfjs9MOmyZXe3+qIZg48Q0Juvv
RHBoOBF3jxa/UP4iq+tsdyizyNBrNcHKYb5NVGImJhv7M9KVzW3rtvdhYgRhaZGq8VJ0LJ4u7c1t
dn1USf3mM4PQrU2nxo3TRDRvWOx3S4GpJFpcMMMsn2dEDgge/y4fjz8rhsRa9h1MSw/MF9pxjEJk
2bdJ1UzR+uPnXs3/+zKNGf/LtETdpKpkuXjpnGzS2aZ/M418tNe/HO8Hex4OwVFITMCuRHvB5y66
viUVRGIQy/XStn11f6g8fkKMCEeiiRoVI0grcRh6I/2T/tlGiWlm+hw8x8Lie/xzw8JyWV5oKK89
2fa6bZ/N0Wn+MUp9TM8R05FUcz84gHJjmxKIUImZY2dO3rHgOrlv6P3UsWLa1gYBqrZadOg8hoXK
snHmXT7l999ZRr5pb5opwo5cf//nfC+mppfas5vUDMSIkB+H/vt7phbvnL+xmawH4y7b65lBkFW0
8Y94i3Bm0TN0oAabSNxK8t7Fs7z5pam40vU0VL0698tJQ40kIc9jHI1eB2a/SzOf3q4MjgvNdEIB
uy/dR5NlNYZmQzoqzGYxI8sy3pWSkOVNsiaYHdIeNxE9j7SwmujFErva7lhNdiUjEwPl97XsvXYd
FIaXzhXbJkqPfBP5dSCAmCJSTkMua/dALH3bSsLHh9FF6+v98pFoZUB7iejWXwfK9dvz81S/1ZkP
FN5pjak/H2/yMiamm1hx2dvOOJw0t6kGhkHG4CH9UHvx9SYzH2Y/t4hsHYPy1s2LFkioVdSEe7GT
WeyquZmqq9jb/MElsd4fsJ9Td4dcWUtNNj1cBC9waHWZFvjdMq3c9Z3WjUtOCnt/vPGFFGDcjaHs
QQ4g6Y8bpX4pyQS2EmtMvekrjv7+5vDfTHfxwVIsbeQGz1u0HKzOZpdUst1X1Qd6srYrmre9mMaI
RjDFS+cBNCvNRUv7+VpM9BJjCfquaT0n2anfovO1FBKa0qOWHeVq+yoK7YJ7sg+m1RYzKng503fQ
D0n927RTDdo9KZWadvn8kuaY1/fCdw87Zlmuz8tsXrPL0qQOsnK8gDqZ5jzb5+KyITfX67/9xkuZ
zyd/73Pp5XzONhNtuR1H1etI2igTU8FWjw26YXVA8/U7whqiFy6d3rOd1XdycP3afzzhiBtW4Jf2
MWiRaIvZpSXCOBtDOAx/uFXyKjs2dxQyj3OZ60rpNWK4fsIyx2zN9bYfyS/t4vMPpJU/zzRjMnqY
sYQWW2b7J+yOjSn4m0Ixb5xjzVNj3U1T5Y5PVUaUJGyYZxeebW/zTny47U44xdQff7PvmNvF6jrz
gWOKM5TXjLQ4/2VryaF2cDlVj9FRcS4IWkfECOzD7Qh378+EO3mvJGaXTVWLzCICcMZ6OaCtAqxD
IpfD+XJiWv75yhzzn2cMvfq318FC/vvQaJ7X7gQ4DqviDVL0ObNmRcXY75QLPFikQCwdjTozo+kR
GMEuFL15GQD0+c/kyySjWaK7+7rDUDpa8ZFxwsTjXAgwOlNg2XBLXoydEQsH8Y+Mlvm9lfmkTUoM
UNTdfuzclXkOnOg3bbjp/isXqbFPVpWUs5aLYpxanx/arNc+WgTEEmJ1+JW8ruvQ2mUxJrUBVR9+
iVLtHgW88SzdAp4PYPjwnvq3r2+a7LODUU6Qshm9gpyR+j3tm+AVNJKPUL6Xtl+OGSMx4bGA2Mpt
kJ4e1pXnpfWV7T2fxbnEi7Kvue1orJ4AfXmIkL3BhPvzMjBks7X85L/AjrNQNwSOdGrVY/CaJFWi
pXvzDLtzZ+wY8jBalMkcnkR+pExF0Ll7te8+LQaMRc8lJteckfujJryvR2gAaWhidddzI+PNE8OV
WM34urw64i7dLRLgnPBBZ+70eIvKkojyCl2t/SjXWv7y+jNldVN+lLOVY/3euQ0SXfqPkh1V1Qcs
JklCnwwk4djlRfOhIJFDMz8nDR0UUIp/fYzC7GY2xrKTrZlaxYgfr7Lav//5EQ4LJm2RZzQxAT1D
RMp8zZg6TytxDFRdq1nVky3eaNcIjpD15VBXTIFm6trJTu1CA6ZQ5ag2AlO/cm/ehwddhq90dR2X
s4dZyNlLE5/dCdhLNx9tUh9zRCiUWNwu/tQeuMYmSJFh9PU7xtt+GONFCbBixx+cdl+zfOUV8Wxo
okQtR5MvfNE+2eG2C3bC6eVWdiwfOzSfD9OkTlUTmgtP7QtHXZijiCnqgmybfbKYOr7NvwwmkhHw
YhzKlz7PP2YgH0fHBNqveVRmwR77Sy5U9+livOndcubHBkWLV3+6EaswZe2ZMWu4lR6mJCpEKbbH
LG5md7K5WtS3o3xNdx1pmUaA/WlhtBoLrus+p1v/nm5NWFO62nEYmHBi8WkiwOzcvZeurXwl9WZJ
d/KVRVuAa2geNXMGcZ6++BJVb1WjVKvGjOks4fj1ksN4mGX4tpotSzxTvBJBoLk19j8mRZj2xpP1
VrnwET12L/8u5UTR7uP90bhEbmp8aBoQkmeZjdFYJ5YMucDHw/gC69XAbyPQ+HQMCyH6CPOdZQmM
8gNlzneMncAn/EblNtTgGSycLYHkNLdnr4m3ev9YAlpmLnblEziLZyf+XrnfF8+IW5QarGruRzZd
L8VG1LLlTLa5ay+a6dZpbGWqMfB/mfJ8LZqXNjZEtrgZHyv5Snzeuu6/iGCs11Vz/m2VW5JsXrJh
DdyihHE+2lbyq4+c6RtBYDFwrg6WMr3pblBYYIhfTSbHBNfnbt7f+ovoF/DQmYjrwUFZT2SYWNY2
vdN4/o2K/hqQRs2Bf8PL7NifB4UG5m889O4PvW3ftMj/ZiV791Mjw5IUPQ3J3KhN+MHP9jvWOLcK
vbsD89RO/Or7XS8YJMXst0bf5OvGsPVeifdPZe1Yp6BuDtg79Ac4CJByB3KWx+W0exzbgQqm2fST
azgQb2WxMbZqrO+1eSPRjo1bD7hnAFBVSM+v7Bc7VgNkbtsGZoHQ1ovpsrwtxuyjSKjPPIJREcfE
Cf1jfW95MPEvbX/gPNVYSW+it/yMNWNdoI9TedJ6tQGi5byxgM964lMzLPEv3VyU2Q228H0rx46p
b2j+XZ4MQ03IsaJy1WGHX4z1mE3vGvHSqq1zSFSi5jRyQNrQSwwpziddTOXy5lMbjo4hwyF+YFVa
vIuxRZA0O9ox1nQYl5adbf/MqQf+X7wPzYcpmrFFD7DGhFhEz9reZs2fzAxNNtee/bJ7/Ui35vfq
49PJZ3Z24OnfP7Y/2HcGbf+6t7lffA1MY0wwgRONSdNN9RrahJnfe70w0ypphTvOVKaWr600lszA
fbwMXCsiGhlr5pu53vkrE2U7y/r8I14RSan2dUl7q3+3XGAnEoliBmMgHFuFsT7ErRi6hW7+vH4y
aOHPIF7rGfXhUzxcnms6BPdJpNsXT5C7BcD69iwudc9akMRGagpGKZR1oaOHjsi+mmomhmdKV0ih
u5kpKo5Zz83Lki9w46ZyHLvX1dVQ1qsx8ykw+8SjgKX1KNyK2Y+lZOzRY7D8ATTsXMoMLIrpIe+c
yllz7/CWCqyLAusG6z1bWX5c+7FqLCLPrJhwYDTGsrv7JwLSHJeYPldP37wvSwhO/+aXhofdRaho
c6Rz7ugjsnj/ulwq9765WENTtqpaNJN5iT0b30ogT4xGm38lDYJW5bl+q2bbjttL9dSOzaNH+9nK
9mWeLbQ6OooGsk7pOVXGfiDxB+ZaYCqs/1zri/hFZa4ykxJVKH7Ij9hsdE/z0EtXbLiRDHjy4acz
v9nKqsZp6p/c7AMNsLhqO8t/fVbTGoqL4qKUrGOc/2oU6DOeW/eWhvjyI6+9NKnBtAuRNtAY4P56
l/EMdDwAypvh8lZeR/MeQ8a5jMXAuOniVtH0KjIHSr05saOcIhQK4OC/dy65olysKpq/xVqZj3wx
+XYvWQI+je9yIjj1zmRhUZ6YHYI0Jo1z5HvtUqwlMJRynVVrMriUTpwiJmaBnma7qFDD5ioahmBz
B/L4uf9on97/BGdz6dbXJgjhwuXChRD6T+/h9qIchHckvnC2I2Qs2iFPw5VJ8M89/BI7JWvzaDWU
rbEvSdbnycqhxrClKBUoLty5SQfhOhbh+3cLjUc1828nhoW1qsFncLmxPMsfFvW1Q7HQXTrP7ZWH
rZwNSqN8m0qXnqNNOb9qvfoTIW3XoEVJMnillSze68fKxgArTiglhtW80tXnjZvpAgYh92IdzgIu
2OyODxUPpsryI2u/xSKdYKY5TcoHtIreNV9ct89orrTri3fUhXxFuhN+L9eVB3ZjpYZBK755rWcG
7rBAWrrWLS7nHa2NC922mHFFd3P+ThFu7+4gwv8NAhCIDLb4xy6h9Cg+f8JnpqeiSW0SiWZgT4Pc
7NGm3bnyWJHckT7g2GbmlV2DLvNZt4ZbWJGpT4bUmO7GyNXP3i9P+JEZnPvXrnphdP/4TzVzTxcx
Vs8UIIGG/EhWL6lG4tcUpVKhkfnF6Zz/iIPnpLkZDbYjziLsClSaewmrrYvd1DV712Udk9rhQIes
ZnagSisIMFN8ode/bV1+gRGWIhJhLNO0DjJ5gFXt+FUYXMoZ8v6SwXCV8yipn1UGdwIyxufetZf9
92glMDMr1o9S0iBwSSoP5/rGCPLrh7ykHZvN2T3CXXa12EyfUsXcTU2KwEm147tCO+DTuXe67B6M
Dbh1jhiCmV7iFJz3FpVTE8I+qVSH3wHHUvcmcpVHLQAtZz4ki06gs5M7tPEgopU5h5Q8PHuol3oP
jucBULOPUv8Sn+duviKtL2W6k6JeVelRVf93H/ZG2BlqpImwlWuIFvnKkcRy25kf6ue+jPMQSW1X
M2TqtwJpBxrqvGQY69Ty/tufnfykuHk2svu6MReH8W1mwsPFsrjXFQF+danUMuW9nqofouQ0OZQn
GUEWraf0TffoYkqr4SRImjYHL1/dO1rmhXy45Px8s2iYThT3iSB+3quwo/W3KEzNRKd0/3kkaiRD
dFYo4RPAbteWjnmhYYEre2czy3VtQQqu0tzl8LEG4htSJ5csHWbpsyz93De/oE5x9Pokc5RI5/at
7LsfWXYuMyE62AJoYs/5kobiT88xovPmEJnXX0HXJo9SvsRa+bZEo3ntOn/xql5q+ZTk6BSFbDLW
nbSpUdwKIwY2JsCzhRhn8z4lAXy2UMkOlx2FfHaYH65z0ZKO0KA8JvbhCh5vtzBCmy9UxYh2JY+P
KFNzs3KL2j5eSgyClDDMLBQqsAKKh+gwAwNsGutFi+Z6NzYz3qv4p6Q0srpVyHCiiIzq+lOs/1eV
pN9246XEW8uzByVISnsI9TuIfd3lyLDo1qTz/BbVW9ngplI33s5VCvvJRTXprcLrF93jxdu6k1VP
DhlovH74eSxeVVWT1g0JffvQvn48Rc1C4+lQCLoum6TjrE9PLQnjmf3+ZU8ORq9VWhYqtD0+3Xsm
U3yNwkG/ikwxsZjuFRZ99cU7MtiuHRbruW8QuagSnuvbyiSX8HSFh6C1t+gVF+EpE0A7TifFQi3b
zrZNE2hQ/YWHle3cfguO60R0ik4zc7JW43UlRKxj5dpCICv0Xr88ySg37MB9CzmwcbXDc7cWfXFM
dDKD0na61tOtnczNW3JYmXf9pgOHhskVx+tYbbxaMC3xzhDGfwRYvk0O1uPPvZOZzR+uI4nW716W
Dph7kp8e+7V76zwJzh3sIows9PJhKyrv3Cm2HyTt05X169pjHMwt6EU53UxEiULZ5qYZoJv7VGp9
Sv3mSkHDs9Zd5U84fyE0u5oxY2j+bsq+eXZ2sY6wVTx5Seirv3zPddCvSga6jd3bcOcyXabYapRE
ZBpBl+lGbTO2PpNNly9lp4UzGNEDlm82PXgHwW0Wn4YyZ5yenhTfVKCfj/Y524h1LzOXEAArNadR
id4oObVVD1nFZRjo3ph8FYDJ/azTwSBpe98wBON8yo9xApBbWtWeykg9DSmZvLlDA3uJOCrnGm5Q
7tpZ9udqzyxn/1DE36Ls0F2LF3rKWFbpsXs9DSzP3Czy2CKYmTx9DoJWuON33gLOV8yRSX3iykOx
/vTbySajGEcUFKn6t3WTUyeXtW+x8WIsZpswgtmmYcakZViG1aFyHGovOF0lc69ZzD6Kz2BIxzUf
6smjI+APwAjlvMren5wWKgEa8J7gO0k9VcQSXnouxZjsdUk+rrjlkutzfVWL226G7UhZp8Q+sIcm
e7fW/CcRHM5Mxn1SfM5PjdRAYFZT/E1RM+yEvM5jesloDB3EzP8hkiRn5jKUr1iLQSh/aAutqV9Z
PS44IinubO732Up92rlCMZsx0HnwBtwSdo/ji/YlDP0La2IiuvRus93YJSan7tZroHjOV5bfd3EC
IAlm8yLKkbhD+2zMc+k09uE4saQGynGibUJnUwFBEZYor30/MYkFXTUvhtcYGgiafETK5fH22zMP
guEvallqV18yKJCmbL+pUaUa1w/vRqUiPiQMDSLK/3m2Yti54MBuoXcpT2qnBQKdOVulddflhJAY
V79IaVrqUZoHd+rYzfwDmuDM6Fp9H963PwpWA0Ik6C7g/jGHbP0JXbHajYaonH/WI6Chu2iXTMSF
G9c5XZ8W8Mq3E9Hcatftj26P8otblYzVYjOZ70i+uhOpct1VFOuGrFmQjhtGLjqrun8KnwTcTBRS
QcDj/hRCJhxdG2rE2vpr0txfa9vRQxldkMaX/BlU+KoN/miA0GDP4Ax2QRZUukX2y8OkeGudSqk3
GpyOYUzpptN4+U2Wrt3RZVRuyxIjeySF8jPMS1j+0JjgsDVWEpz1165xUIvCXx7tUFGsW385lqxq
JQkzmVT+w6CwZi+WKLubyw5nEwdJ3DvvjIQJKZqpMB2pU2SCZPhftiCucbwNHnIh0fZaD1qsnpMU
1ulvfCfzlT1RlUzPzTjyyAcHN3He7l+FXpbRPeKwEsaRLQdEGkXD/L7sgr5tkaitu/7/+A2M19by
Zxv038iQ0fN71V5byZ8ebMg0g3ANjNZ2+rZkbOku0k6XCq5mlEQxpKq8AAwHt+V2UQhdHicUoJtv
p1PV06aIIYRBidZLgiZhKtQW47gKDuPN8dFONqGswO2TvFu45L6/rgj8UnOOe7VJk8RLZwuR32Cx
Px7zosyqUWGxXbfoYSl9cw1XvGxdGufv6zfKo2l6fYAICuQtjBLhDHbIlZ7fvrx/VxE/1xV8LmRs
HLlfRHdjNyzt9n4WWxUL7fhIEjqPdEjWs1VfDsqy1VjIHm5CrJ1IlNPkpT/xEWZH+kPIcROWeCX9
ZUvqWNuGg86K74dSp6Azqy6SHoJIpVnYcRICFzpzuDmiZIbyqNRMwsJNBaL+vf6ymoM9ArQqAiMe
7xUHotMQgK+6jpyXh9nBuvCabnPPCcwiNVE8zbLTdcfxGt6vFJ9e9DmjzVgOkJ6UjofSKRIKna7w
xohUfaLB8MO/zHY4jrbfdPX8WnqnnsTO2XR2RN/L3nfZWR/s1+wexih0+AuUxrEGe3MBbMGM+Apv
dHv2mM2AZapwbMzCcTBBEDwQHuwytvY109gMwkNcxb2LgHh+B5L3qp56sr6XRpI5OPVjH36Wnian
4PdTJBN0F48Ec8Gkh7nPKVqHLLsJyT0pjcNNY9hHmU/l712f/eU3tDc1YwGSrbNmkQT5ndvgtKnK
l+PMvCCTcLwZR5b+nXV1RYm9/Pa915+Dy9x80PH82oQvNDfj+apyGBuQxjmLldowllF2S15L0s6d
/xHYfxlb3UzUAfQR2Yalz8uhn+t6Lv5hvGvcxtyWCp+OlWQz6WEf+8bNj0KFSp0z+dJ4QHzjRh4S
ntb549xdmsenMKgto6Ma6dYIZzKlkLMu10j5NdZ6xjxEGS2YBaPMKoeeyMQdg2aDk2TYhSSKRrYl
IkfeIZrsaoWu0WWTYqy1EsQ7xN/xqa1mKfgyxKanFATIEMqBJypIP+jdlUohaJqkMjq9s7hwsfOO
dgVN559jxLyTjBfnHQvZWBil46P5/6ROZcUVkX6VPISFaU0/6hJdOysUXPgC7L9yb/GdGcR63Apq
x5EOmRPQ58C8alp3cxGR40dkers8ff59m6kTVC8tN6W90qJnpxE+f9ZcPTYQh1p+E9lT/vkK5zkn
yzIqpjqWXR6LquTJZZv54VkjsZfLtg9jjQApmJTmNnDwOqz+MOzs8CyvjTV8ZFCLBDePw10nX15+
93kF4rk1IKDdFFUTcFAhqJ5Z1ZjbxKxGY52/3OwCzCvkH1YV4mTCvdo1XgAl7etQoBU+BQ1Qz1gh
t9aR77A/cYsPwd7i0Q41fuHPrM6eEavD+euWgio3tWNFwCymPhweXUPBqtQ1Tl0lhxjS9Rn9OGD0
JNfg++LuhOPy+nP/AN81Hv90FjoW/b6PBtpz7siFp+rRQ48jIO9Dc1iGLyVxh8WPE8DzbAdZWAhQ
z+D3EGtsu0/Ela/LpvH6NYXMmvt7Ws4CkAsLot7l/dImxiRmovYRdxyonHt/GUx0X78UCrFTxRld
IscerFsnNGbfknoWb+bQzgdCxBg40Dq9ewDdHIE1cePbvJ+cKjTqodQog2whfeRbURA0oLdH6fsQ
HVt0XH7MM4SDZFPEJ9QmGaUojTi5FrnErwMfIRyIdQqE8Ow3bKWnKw4VXPy7/U76JGfCbAjRhWc9
3k9+YE+E4XaMvTmFTp8jfhhE5AEOMCG45lh3Dsgd0ClnxzCI0xF7mMkyje6bPd9zXXFca7gZcgt9
pGAbUQ44VKGNFG9ccilUZlc/cAZ5dq6/fq39hxYUarvWozXpPX+v5WtDWRcq44NQFJohtZXS4xqQ
ufBfY8TkvZT8hs7FxkbB72pHTkLSFh9T4lDziqGJdO8dviazRZRWhne3ndNYCp/QB9I9w5mUq267
yqzkF2Lrqmiko+5ToaED6DgsNK4fXB26++YFvGgwzqGYH2zuDXGx9cJUHKa494Ns387DxYzJnPZ0
blf099il5E+rqA9QQ/ExtAalrbNrsFIziIzvL5WIfXPvBOjOqe4bbJhOkQ3acUqIFpS4MyZmwAr5
lf2YhIv7aCQ+NLHJ78fvImdvA3V9rxXO20l7nq4eeRzh0O78zWk3m5MWveWN651NkIjbOjxAGmly
ifOBIqhzKa1at9F6mIU6gikO6qNTdDw0fg+Z9nndOfYT0bUr2UsRTCcoIAm74DSf8xQkRRobLH0u
UXoaCqdpYtGA/A3ChgJgaPrf+4/oNp4MTz0Xc+PLFs0dPjMZTboJy+DH2YfZ5IfZqeh36mUGl/fl
6PKPJ1Zbqn1tPVsJOJ1BMaDgetz0u7dkfduiAr23QA4lzQ3XfXlfDTaz0tahBXK59iUA6SlIwyH9
fjUchA+qPHjeVxqHaK0Yi9JNLeZTT/t//ZX7t/1OqcliHEIfZgpnTIXDzOXsV1S3smmUaQS0ZFGD
VSWnTGnz4XmkWytp1fdhfFo00lNpSDg8pR74TDkl0dtymnpLt9OFEjgXsBManhtjjGQjsQBkLEPS
I/k5zS6hN5gxKRNhYdfe/bNZqTWIuUx/6AIwApYSQJdYV+PKM8JNW4F9pTHxtxpXExxakXhRvt0V
9tng5Jie6n2KTenmvLMT53SRDpXTTEIpMVofaqlnNTmdhwaRSC186Fe6Z9IbaAH8r69huj9SfIdP
NRme+9kpnMYJKSLuGpPh1iJmFveuwrj2932ZEWHE4N7RS/QoDNF28SlNNCZrOv2vQ5OND5W2ehXi
y0P4UdqPeMwW2E60BAI24wGAvv3b1LQzuwUPMl3LzCa3Rlha44A6bXpCl1RmPam8Nm2o1EPKhZ+1
/VYchRAq3AsBAU6HHza3jJClQx/qvfvHTp3YtEhC+rTti/lTzzOtYXY23VU7duDuh9pDLdUM7wLx
FlBN6X1pyE8qy6/MQPxoBYFy/fDOoAERKN/ZOglROcbnVoA0QNAmHwGepDqlpUGHM3h9/9lqFEz6
4yM1794FuRIqy4tjvrqEUozezRfzHwMmkk4cA8LL9zqMbt0HtrxbRqZ0rnqs9HL/7qlS7vM4unZ2
UaKebU/a8EJ1Xeqj0ErqFY20hixNjzfddIV62n8xPe7u9ZT1KCxWJhWxFoOipp6uHWtoOM09tDAg
QHtj7LltfMcG8bohL4aVh+ZqbFHnaToZWguLP3QwQJy80CA2K0S1oixVLS0JteVuY1vimgg5jlcC
BKhBFCNMhQQlAm8N2jOopMz/gtexazTizhZIQnzNMsB0drHvEge3uAVAvYdNfOaPd+3vZpnufrju
OzX7pqBX4s+3UyXV3emIHCJcEbvIxUv/U6uq3WEX6unIIbfMRxPmDgTCF1pa7JN38vvBc/14vFP5
HYJPPevmS5vBBX+KY3H3D1nr+n0nSzQB8GkzZr+S35fPZGvSfA7zaOXvrITEHys+VVqlqp7sU/Ux
b76C+0Fw0TAulEmCEzrLkD5lHGSIUJMhs6JV8clzDJHyVcqRNLxKiBx5MXVRk7jBc/Bb1CWavI4G
mf4WZOu+nqr759xMiTrKyCRmcE6giCSHRhhrNbFqS1Ye+fLKpscEdZiMc5NPPA/guP+ehxIL4fi9
K43ylBP/CFmDi8Z/NyRSGpY5wFezpWNr/bF6T35vPpd0dp3Fu4S18Espmv1+/U6+IbftmHmZHFMK
vcMn6LF2VSmc3nP/HlU8hb/0iAcc3UBoe8mTcVU6EoErLniL0pelwqc8RUuXQ9PmUwLi9hMlAlQb
hQEQoohwG8Vmep18zNEea5OOVerjTr4g6BBPljPJRujzEq5f6zgaJjpcgmg+1rv8Pr93v+dvjFW+
/yFqy6vnP+5SXbtLVEWAqilkb5AJtmBeysQ4+aP2xCISnJ/H6tyuV5x2BXtW8LQYLR2y9ksbEwxa
+IWOQhOgsAEtwEsI1UYOLFjLTncNmawU3miX9ztqgwwPXRiqW560FlPXUWNC80k+m8HF0/U9gbZ9
+nCWB0D4MYIEadHwbULkkjmWYs01MVBxNSjU7sV7+VLS3muhY5wb6+nk/RQFKM+06zYoU7EVbr+m
od5941kxmIVLVqqc9QCvWW02fKJVT74972Z+rx+y2LICZVIk3hUqJM7y1vAxCt3QqakgUHaEp3Un
Pc1P/ZbDfczsur0ehkKyfsxoP++buU6i7xeix7q6NOONNFUhEs+9rQYq+cMgGWLgThProVFgFf/V
ElDaCGdKEBUAx6Lrbba9V/zLRWdibdqlLlO8eYNrnaqXgU2AC3OYgcPWVZju6VB5hini6eH5UDKc
edPzE8JyXDU8m/CsSmr/lpxQ6nDcNEm4T8JWRVyKQwvRk0p4X/8dX0I5M2gv6hxT3iXE24HIlZyi
jphHvO44Qa9DM8rnl6bXuucaAqytBTz1e3mYwZFR6eeJUq7htRL3+gTp3nCVWaFL8YB3bqavylAe
BKSVva3vXV8ryw7oJtAfEWsmP9L8cjqHIerKYMNoYDpz7JnmIl/Ocu8yQIU212Bdcwv/Lk0RE+Bj
ALGa9I/L9AeZnsarHrBjmjMJq7/uu0b3G6xxm+E8+cBXc81R4XwRK54yXAbeNplwOV7iNAtd48O6
FG63S0tAGKB0ap8/oNkvh592r/6u2TXcolW2DXqREDiaNZ4QKIl3gfH5t9Cunj7mRabaPLI3jdWD
t55zcOQmXMb8yc+xUjC+hCOia3IF/MohCI1PvSdvTQjEYSwsq4qDj+dlDIUABA/FgEsvNctPz/pM
SlZ2hOK5t7pmq1Y2dtyplx+mdNv7m57KcpwfSggE83sHjnP94LVmRm9o+eojyQ5UjyFV1DV3UNU1
5s9SyuupDI0IAArIrXgvLrphx4WdoUcWOjSvxqQjA/XeUiRZnyQj+R3wvdj7y140X1dS+McagDke
eR+B8v5JljvaEvKwVUN+99dKX3VvHwvtqXt52963C53XdzY6N/aZt8sVIlTL91aPZr73NzlNOz7X
iXUm0UrnXrIiSh6nuA1wlXvPXj3pr2r3v3zc8qqRHSZbiPyDaz/37zQPLa8+wEu42ZMQ3WuTZeUi
N1tVgIfS1vw0AROzFW0f09dnIQ8tGxNxqGx6WU16WLO8x91fC/v4i0dzBR8h5ntCUFQPlaCc7VPd
jVZlM9/17dC662mtyTQFx/R0HivJm2x/NUAj5PzWkUPFj6Wnj4F/0EVhe+3PTUiwQGcBCgt3PT8E
Rckq9jhggwBzotSlygfG3N6F92toNyehM+sOpKl0ashBxPrLowxa00Do70KJcafYujbDglhem4ve
tmMFXeety8wbAVFsgMXzA1jnBNh2hNNHRkfJTdo99M1DQ3V/r8w5Q6PR2EvQkZnTTp8qctv8zmH8
mLkbvj1JlpX7sAIr21054CNquVq48bsSLpcElakxMzOu0hA0KtKOaMGVO2At4/w0wGiYeHIdtygk
Fcql5ZdUSh6tQJI83t4TA77QmIKzLG4riO415guLP0skjF77aGtIH39QQDVY4+niwbz1RVWBJvXQ
y2AqibA8knPfkO4sTQNKPmTlHLiywYSMaRXvJKF0/6PFk2Jtdg6NnthvgJaDGVug2HGAeS7/hXTV
0rafXsEeS7767ySfAF0b5BncUCANeMa+RpfAq1jAKPJITg12SAX9DH4bz/LhBFOlQG3lF+8vm2Bb
XfNMQtHQlZEDtNJfSXBdutxKr1qMF/UF8grfMTZgYEbJ6XjyFN6AFCC2wyD2cR8+mzEsdoZw55D5
otbVuOW8x3FKpvNzc42cSgKKC4FUDy9+fxwGyrAQQaXk0kg5Y+i6OzVlK9IwkWFZ2XfuB4qM4vyb
wfZ/D9dKdTRe/ivVbkZuFcro2tHrFkGAwfH2VKwoI4oHO+u19vtA7ijlCgNG1oE1t/yBBZTO5UvY
uiy1fAD039MsqbXo18G0pXNLZ6md/1qhVb/6eYE5RHg2sSPk8865f+utu89JpDkTBkPobAj8lPfw
Hq5Z0jqEz8au9ug58xZKnTkXMd1UzdMoCxQ7vYdG1FchV1r+MD8JQ1jQthhLLFsHlp3j/RdN94sJ
KV4RdibQe9XLDkN6AEVr4Dofonkl3twNcl13XegNALfivaLvBLqQvg4d7H9RTTIEwLMO86B5ve8R
KqEuvuUXe3E0fWM3Z3IWn891vfDrg4xOz1rsk0begOlLkHjcSXAIMmLVB3QXdhWL9GFC44Yefo1h
EJgFqSAkUOoshNy35/AeWqlJxZ9u0UNl9Ne9H+cHIMIFbq+0BMH/qvkOpwIZPEuqCwlQrptu59u/
vwGWJFKtqR0hACH1evUzODDG2P6RyhYfnmxriXnZiVcVTSjI24BYcbl4l9JvM2Pc9aWIr+mo7tBJ
p/30308G+Jt6OwsuBZNK3zJEvs8SFicqMZSssRsbdxeFlRtAR4W240SrR8IR2q/nHGifW2pkmoFA
G5g6+QpF/RBGvwL516ybVXOiy7zEYFI+t7Eugt7/DTiYNAs9GMcIS9LgYqL1LG9rbIYkxcg7jgUH
B7JoqltAmpu7ThPTOhzePOiwYm49c8U0C0O3I7Wppd10R6N6k11ZffU+59gNaY0C/nJov/7xhW4x
DlS8gsRqPCit0kKDEACZbCOyFjpUXtwDflhsgvgUt8igzUznjuym+wS/OUXQh+UoVkptKucy6pne
561akGvpUDRxgDvxT+KNWiAITRJV4poo20t1bnwKBqZ6plZ6lI8SlVYZXBdQRyIXI2WfQcGxJUX4
PbJYaeS1sIb3U/GoWUecfy3nZBns8iA57/thrHlWhxYYChXvOrHUd5OSESYEfH7E+krVcyN55etW
/iEjDOj/7VbeDFJU6/PaY1V9DvHD1xgjA98qjHIjSmtUC30pQ0GMjtZrOhtEaTjjG0RmQXpKluu2
rgP3YNELW0viF1s1wYXJ8sLyd0uEB5izEjn+fqGzfYRGVpMZkMG9fym135QXHpHXCNnrwnr6VZJt
eo8rG125rLw45rP5NvrHvRjbV8LC9oNxRYe4LwpDfJxP9+KE0iRfXvYXGqRAIKSObp5vRvk/1BXn
GynBBxv70Jt1M34zzbu8SyKGLGRgq2gf8Hh9h9XgMHDIdhbRw2mGbSPJ6CVNodYsk8B2VDddg20Q
5vsYYYM0dm7sbTNwrLjawDHJt0PzaH1pTtq+KTHH/WkGYcBeJ+RWla8Uc6GtfQJsLjtuun5HLo2t
40FN0tVzECWUwruWN5HMehEFXFPpDqS94Lf3IQaXGbSn45YUSkYmTayrfPvsNCUiXxcXYyDehi96
y1PN3Iu/9+mBxKwif18rWIaq29muN+97/HOxI3K3KFnGnohXVqtsZhaA7qbeYzM+1VHrpLdfq6jQ
3SAdac10YLJIon7b7ViE+w8vCg+CiUN4RdyiQmkzuJ+L+fWHKiswx6zoHnKaWy0OgXXvJkuEBmYN
2tOftAPT9XxpZskEJwoA5YJgFmC05FRxK8dWesj2h3+gqL/8dyn+RPQa7sbJoaoN3qlddFDa9eET
4fnIkBahsbSv7OUmHjHthY6LREiFoAJ6zHRYWg6sZencMQFAH8S3k9yPzQIdPwNsEXRinqxF6kIs
TH9azdbBZeAUVGIE/HNATKXImmAoT0MXxvEXmp2FLkvTKQB1GzYfknuV9uIpsSamsyMOIXMl3vqD
kKBIi5mjNc0cwzS+ROV6rG4Ge5/9ElKAo7sBJ9VKWRVfVgYUVbWdKaoQ/8fSfS2nkixRAP0iIvDm
FRojvBVCL8RBBu89X39XaW6MQqMj0d3VZdLu3Ml9fKqu4r6uwudfsdrca+CuGSx+khpDGVeOyVjn
V0KZyblf2gR5DBsD5/fv8nybeLD3GCOxrs8bH5PDBIq6xxPl3Uia7rrRS4ltW9GazW5VhaSGf4WZ
N8DZ8thRcWSobVPDPK8lzw3PSe4jr8u6CZ9XG6pxpHeDBWpLYdgKgIa2JLwOJJoTDFo1jVL7Zn73
ZvdawOWg5pB0/Tk3r4Wzxx89RC4L5Tr+HO4A93SfETdhr7qKqAkS42/FDvfan8tOeOzuNeANOp9n
scsg1y8enuIqwjwDHMKXZIVYsqK8Z7uT5Y/G+RrxArbbnjOx+9S5i/r4L6O1HpiGFatcjcxBpAAo
+y8k7QojKm0H+jYdfh6HprvdfhjRhUVNrMAey864D+j7Q1ssXt/dtIHSBq9AqudWyneU7FRScwnH
azStQSBI74Bv7XiUqpL2Kr3SMjq3f7Eewh+Rp89HKQ0/r7gB2IHjGuvKEdDubTaxfMi0p5d2NO/r
L0ITMRCWlVVrBasabaJLN9/L9l4op2/dZ/leznRu5zK/Ldsr1NCutWyv5cvp5CIOgJxC01e+DNcy
pMXvwO8qRXKdMxR3+RSCT8HhBW46Sz8ACvwInyyzVQlpXjv/vCeSB1xdyfNPFbNvvrcClxA5i2ah
ixoAwgW0MAhrxzn2zd4oL7raZLZPIsRXscI/I66UFK0v1Bllj6qY5HYQZ3sqz9JwYqG66f3vt5y4
2QnCrJ2LAop80T2XJU2cjWz90l3tKou9km3NVCuFWoEa2kEh6klYZC1fQlMa9h9AA5cpPYO/0o8D
PhBHUm/VlLiWoA0Jbn6LWovBkr5OfZzcXH1Ve97Aj9QiAYIlIosRMOQrjXYLtURHDWvvpCRFthwu
Oxa6/+VLeql1pKNkRQnGdMODiQ3O6a2v/CJgtq7qDF69rxxsnpRDI63IYN3MtNb6beLA5tnLb1Vi
8fqWQYmnl6Zsw6/F6rn3B5Ca9dp2tgT56AZ9MNhL0cp4YrYP6d9wLUBXrKWwpcYt2dRWbY6TeZ02
VmVgrE/JiUTrPlDJkH3pC8nYAQdqbGvXfq62wdd+lUaYKrQB+3wgSwVAG2inx86fXG+lAENHzPs7
h5wBmCsn4Ul9Bpf4Ayp3V19squb7zhEd7arp/qZ6aK2qsSbllS+d69cy1CDr6TDKl/2rdH5f95cN
abT3kEfVEJTnIrcCZ5Yfxxuvbt7R6p9n9/G9Me0vqu+nKG5nzc/F6Fl6VnNYhEQlr35NGr+Fbfuo
nN/1q9IWsXhsP8vzRv43Ay6MxwrGrXX53nUuJplWHLwU3n1i+tCxUiFh+4poFHJuotn05iv5s6ks
HDeP20SmNydi9hOsLzfM4Nq4lvOjULChbAh5x76d77GeO7lOHlWXhInAL+mXjeKfC1RY1/L0J9fZ
A6l9XL4SWJAW0iKZVLSeScGFzQ8RiOasrHFI8/zr5n31BaVMsCAU+LfkyeYcdiGplt6o0bqffF9K
4MmNlWIDRqA5O0Xb2rk/7z9Qx4XMnNxpYVDoaA0eZcsFJMBhkmDs4itdHZGUVeadkOgdBCSHIGoo
9EwTgfb8tfxAjuT6FIn7UJFepB0Y3MJUXYWPAQ0rOtzas1Qi+W+VGd0r+CT97l7OSqGS/7m2Apo/
+YZboJu8VG7D9K9gkfhT2TuF8O60v6T3w6NXJMyzfYmC3GG6sI5hK6IwWEVkhhO8TOfb67Yfk92H
bpjNtBRGJIdR8LHU8OJ0Btu9B69GTxxo4VQxSK0QNNcRbNN7qAixGUECRvNxoUNi0J9Cqczx07cc
dBUxzD8teC3A6ifgv+CzQ19sJAT7dhxVorqxr227oBECnsIO5LpCDQTH/TkjmzRedNe1HGoMvVA1
ztRyC7lFFBtMe3hM7NMnimYphiWE/XD5Kj+BD5eleX/bXgxTCsp4OgBDev3+bi4YqgK7vx9e0W7o
GRlbqWE17rCmUAmXt/i/a7aSggv0fLDa73N/cbfNs78etNuWji+lpGXTsfsuBJ7F4rW/zFV23Zwr
+MFf11aupkF5tVCTUNcs4PIds1t0xgaZ5QRrfRCIafKY7lS0lWJfN0wZjfy+ihFd8Vb73Lrw7OsP
rQpelVTnWJ639WN/NHXA7MVH+t6dqoGEpffUwfteXWeK+zZ1ECijMF5GC1VCDxHGTCf5Gxukew5O
7bFoTOuLbjzPf9r/5gVrvguqwnrT7vIHv8ldzWI7KUmhxwL2DR0V61cYEqZJJcsaDawY559XtroZ
zHucBVRIu87xU5ypExunQfSatuamm8LFeop2NE5/133A5wzNuj7jwK+Fqj+u4BXe/SpxrV5gOjI0
kH6rNrxnig7pvMUIxG13LcZmty7Gy056dIIwSkarSUyJJirs7pFUGqCQUSKt7RsThrGF/FzJZunc
jqtJ66bfV/FK8t+CfxYhS7fiAh6v0rE/y77f/20Faktm/1VBO7OG+NcAS25widu6ErbEcPF9gDb+
TVqm4am7VTwjsTlGiCKK0pn/PPoy0V/wvaGbSxdEWHv3thgV6kpRqc17l7kqZs+klIu+Q9ZGOByu
k6/zo4LrlHp5fp0/Eu1NI52Krg4Q43E2H1mK0SJZXg1yDMF76TJe9p50A4y2cODICPL/LFf2/dZd
fb3etnV9PirzcmVdf4hyVjeVgprDzvZeWwwKy8pdI01N93q7IyHB+BjO5dMYCpPUzS6/dY+fBc7o
qnKHJHF7Zco/l0FOMFRFEKbKfBOvT+PaSs0W0au2/7x/mmO7rP5cVx+1uStYuyAbe0LdCDMezQr7
74eO8aR/bt30th7/t4BxjuuI1Tx87+fFzeQc5Id9ms02VtqcRfsXRG752CZIc1/7dhKdQnPfTyjX
G1Io7UwjMUuNDS8nXLG0Uz1pExFun8ce+pH0+7W3x+sz1+Z+mJRFqW4LzfjPlG8zWuZKmKYel9L9
8zbY1hf4LHHki1hzfOVHq0/IKmAmhDsg9uvqRrZo/vZQhDTlIZf2o01opMLlEUvWxA4GMVoMFCl2
7aVh/ljDdBiY+mgF5tkfaV+TqzXOdgsqJB71/EBm9YRgvaeEq5SDL5SW7xf6+NbgeL9yLQgvaLmv
WItPp5D131pRh4I54UlBaY9VVqjAz6AA0Wp6PKMZOmba8/Ky9URNcyoe3xDLNrXpVm25KYE5P36X
l7L4OdSYwuF0LaXXkL08QQVDoq2+9X6dJ6vTO5L70l0us6//aQ0VJOhKqrLpLPWQHr8EzYQ5x7Fp
Y/55HV1be77L8LFo3j/jIxQ69pN8uhx2d0cM/Tw4Q4C+mCh2tdW7wO1y+JCW/aNiyw/lq3gmPDIu
a3eYqt3ebs3VMFud94MQX5S0x2sn3zRfGeQ+z9G8iem1xJCNrvX97zZObGa6ue+EBrwSAMV0L5aF
5Kot/dheibF0U5oB4ICjyrIzldT7FceaL8KfuCa0VQuO0OEHIOA55s+d5m981BAy4VRApwq4LOqc
782oEHG0RHeEiUHMuW1LMcHxnAfAJcxJruZT1Y1F0/yCgQlvwf0MFhYK8q9pK5Mur3GCY29+TySi
myy2C/Z/8KJgf3vaH9y+L4W4+ciPLoXis5dtzf89qPP5tnj6Tr+f3pgOSDmQRoNSEh8kXHT7evaS
vYtk+/CB9KDQXIxENFrzPpF0fl919+1LNznK7d/SD2xcxRWmhEQx+1MYP/LF+89zRC6eOhehxIFi
c56j2tvxa0xxFt4Ok+QoE2qlca/tETTpBk6NcL9YaeGqvFrlLhKj+rxBCfWJ7Dtu6Bo9lcTjHDR6
BSuOmrvPbW91DAY1OqXLurU6VvPAWN3b7g0L3uFWcVyYSLX9vpQ1FTcWD/pbtmFJ11mPNIKNhMfo
3rp1p9pLdB9R+v3evz68QOoQFcbbnirr+lQsHo5aUHy0KG1ru0WVnr4NKdnTcL10r7cpfoBFaSch
cS7Hn+VMAXusVinRWkg8U1kNPx4YbPNIfSN/8rGtnKQjgJIb7AQJ/qWau3IoOsv3XOekfl+rpuL9
9/os5th7K/bAqbhaRMlFqSB4qfeTuy0id7sw/7h3GkosojMa40xxoZ/WNrpcS0l0bavmed76z1VZ
M9x4hLdR3Gc2FSD/zbWUfpb2v+nlONFJb6p2+FZRs4aEv+neHD+L+qJlmS3LCo6HFIaNuZADy88U
8zuHg2lD0X7mXcv2V0VdvhKE3O/+O6UVUQQ6/nw79efLci6FpvkPQSa2v27iXto0FIJ4Hw1iPk7l
5PABfpUbpi7dZ6KRVc2pWnbIaonyEiMjjIm4iO5Q/MU9UMBd3e5WRX86VlHvem6GXsrBzQnlftJH
8Iur3x1veztc9JEAwBdt+ssh4YR0eq1+d1MJ2Yi2Iv9s5/QONrX9PsKAKZJYDpFsAwbt3kFPGL//
pVdE/xw1+DljmAkLnEYx4btpHx7NoyUzlpDkm5FYwO5TTkKb5OcOJ1AoLwl1ETLxf0xHh09mtXgB
VElH+DE1YZmawXzI92xGS5EeZW7/Dh/JFqrCLXf/kOgyAo7vU61NB8zHCxIQ7YSq82R9/a4JX/ET
priZKVQfb4Rg++wopt/T/6bvx7qJixXv4is/quhDcQTWjJ9VZ1FCzFDONeezjfhN8TYpNBOoBOZy
AjdMlu3FSLTFsiYbt96zOY+3C/VVWRlnDRNIe6lcfFNTBCW/1j9J54QeGevu61/gY5LjUmp3x9cL
aFGPfyaOtY0qElHvpLpiodJSjpi0vXW0zpROaKTOxExthfnpa0m6fW4T1asz01HPM8xwEDKAC8Qc
U7CWbsV7adexKD/TvdxJQYkiFXFh4YvRblpvpHvuf64HV8pbl/ft29uiuw/h9cvX6Sv9WVB+e0XM
rHdHaaFEvLcjH0dZrkquLLxtU3/HGqCmEHwlR9CD5s9yAe2MKNHXcpxsF9QdC7DU8UNWn1G6CfkA
igpscBH91fwKtwJg7XfsOwBPcmWRfrSiPMPVovw4Ra1pz4GKBfVRCZ04fs0Jz/LOis50Xh/56ryd
7PnzRfL9eo/27/y5F9X5cS+zosnj7G/+93hmeiKyPC0XLaGt5Nv+o/CJAoFSlcySNInLP636y28t
oOY62jX13zoAHqU7KGNb249LzjUa6kSF/q6BFXxOTLUYh/eJoxf4cvupfvxAhAJo15CI4YfzV+VD
+Kazg92v/i+9wCKwbq6lVxI6KsmdBt6B5RAqNNl59QLVHH7fr//orrNDkQ5jk5/d9U/9QmjQtR5q
SbH46zgCJPu+SdSAgAjT5vwC74WCyoQpV9KwZNfYf6ywEIayKr2EeqIIcvGohtIa5oLhCqyAPUua
nBvi7MeXvDJfJ6QXFNnO07VYvnnsMF3gk30PZRjQF3dzI/yD8EVXyUdN/awStjsA5RLrjnHqB8YC
gjmUw5QvljsmoV5oNXYNJPz5q/qjkxN0ZPtHr9XggcEr95YbbX7NTka2BgXFjo9e3XH89t1tM+QH
X7XAxd8PNY96L4apUiB2WddX4kx/LPg56WaHUDVlNddCUI4VeaPxGvoeGMX1Y4C2Tpp5JxG9iECz
P5LiUGoci9mP0/vlt9CyArHe7Rfjt0XNcOq+n1Ib7aVI8qq0bB0aOvSh49tWk2+ZTXnf1H3iwu+C
73oFeQgVAKdmKGrYYLMohF1Zn4g/dG/SHkzW9YU6B4yJWHT5ECSWCufLj7iqLEjOCSW9DspUj2VJ
BimD6ab1nAERws4P7sAfz2ESjlPfSK5NugRFrh/1owVfocQ9IHMLcIz3ZmwbPconeWb1wwpuNK+5
BeDjGtauUDzeivoxJDWt0JhJ99xQ+P9PgVv/YGCiY0JwLyCCc1dlT4PZBUCnnvgPk2GYxiehddrL
UB4BZJxk2dNhAm2f4EWO3SbTDkouVqczfIJU2hazeoCojOCh6xMaSVM/NE+CCuEej0HDCHa9u++h
Bfu6MxBkliMhrvgZIR+3HlOV2VFicC3Fe69OAjQNnqagVH70mNx7ZKCjvv2NgyQ55h2QeKJwkWhk
lo1k+4DI8gPm9MaAQRKGRUXhLRNhHDtXX1dEjIwGDRSLdP+TyTwv30+V2wfFIaP4FM1Qtae+8d54
yr9+xCF2MxUShfDbHIEDGy+bi4C9N86YMTgN0zL6vWmLuXIKEpKp4d/hDsiUMh93kasCloNn2xMf
X3feelaLgIy+xMjAgGWjBXNEB0D9LYAiQKXS5cuplh8VOvN/PnPc6YqmJKzCotg+PuPpyv7wtWBm
whmIlopXF8B+Sw/gCQxXmNnVw2bTlcy12PAvlsnd/kyVzij9+TiwhltWiBhsRZQtnY02H+vfV4LB
VPK1cis45myU2g0zGBiwy38sqYnP50F4KdmiiUSJ3fC4LWdZvpd5+TxF41e+bjHJxQvjbE8ol+k8
fz9mPjxyd6qtfx/rSvLzTMwh8f8owMMcIy3TYpeS1bs6ns/ika+xfYufmotEtF+++R5jvM2jc7JD
xOeUED1wJxdvLJBFJfV9U5m6KiW+xUKHhxgEX/GGRVx4JNvepKM1gnplh+Mr3Dxy20L0YHHjp9Xi
drLCo7HTRKR4+xKbTK151YOdwJk2C53DtJ7ZD/e/hh3ecFpepcv7LYxx+fA1LZSPylvm0eMYJbQF
kNbSuIA6TpU3hkwhanrAmCinPy+PEElPDO4ygoXiFmzz0weP5cMH4zM/un0t39Of0/gw/qzdvnLL
z9wx8qDDx5I5bkpypVQCArseO9bQkcQqZseWXYPJsINsxWdxd6kevtgBDAJrs0NT8OlcrAUVJ5dU
MDUTqegxATMRIrhWHpPleBOz1WuPye1Y23KQlBcbedPQ1uPXwB+XuWHmG+ThsO1fdubVVO8+vOM9
p2dpVIhHlx26d/y6xeOpny3IYlbC/Tq3XWXqIf5yrVzjpW2OYVnaqkcWkFG7AyLd1vMOC5Du05+3
VDe+L88lD8rJfjrORHg7IPkH1zgXrUn4vi/DQ1u2+UH3ND+8ZdWZNUUvuwW1tvNiY7Oy08DWYd7k
Ect7EGu5BRbOOAdanqvklwFD9xqQHftM/SDBKLkoVoN16FDUlXa7qAi+bo2WUlad/+nX058ddwt4
4+U27EeAXK9wwnAsf41+Gf1TErGpLR9u5QJj9Jor7KXZISGT7N8m/nEVZt2X/9tfqnP4mLtdyWNs
uzNkhUlIFY3U9WyaBZYoAQJxCaJTXULbnvY5CBOQUXROAmKZMKA1Yp+zKdgfyrZy9tj4+xyAw/Rf
qD0xZ7lrOfFtqSAeDDD1vdvquvPpx8vkNlnOSNIUr7oWB2sF3dE7ANgFf72A+/XNrZmQ69kGgkp8
a1Exhmd85NWT27f5vn7RBLBoUMdpCYjiMvnO3OuJiaOWShGQQ/n/OFlt5sqvQfLzNYDK8jujS7YK
y+DqWD5PnSY7iV3Fu28+lKU20yyQ2TFdTbbms90FEM3JFcqnTamURSvVjTXCC7r0zZLvZ6dVNdec
/kt8XyznRawcdShyaiwgusXy8strTWivrXx7mnxb/O2G3Hfm+/tJnngLoTvZ1bD47HR3OArBTkB5
lEo9PJyFHAI15WWqFqUypSWqgrsvx1CMWPFC6TqD1U112eQH2YKZKbPLvZeZiUk5KJEdA3l63Zye
52Vfpva6qFjyULex6ck8Ruk+RdZNXNCzrp99729qYikNhnU+UFLxtkKwzZqPFS3zDa9qP/NNqToJ
kiRxAVGwEtRzhW8ZaNltcw6QdEpHd8luwX/wll0tQRHvYWl2N0XiEW8k0TVeALlcdz2FX1SLTLOx
t/5EIgp+KBhM89tizxkyzVbRvxcjL+0RYaiY+r/NWy5WDbtWylXA0CslB/4SxoYR+y8tLgPvIjZM
gbULMhUeES+bpPOY6wGXwZQQmUEJoSBC4lteKPa9n3m0MeMAWzUWWRDlcmyyqs/xdSS6qe8twMNs
Ry7t6/ae3Xb0d7Eb+XRL7ysxOWt/jAIVGDYYGgBBqmpZYZtWZrKdRr600zabENYz40987wuRQxHq
at2mT0ssoUKt/BiEKwXBY7FNIb7wWG2fUK8U5t9vDFisr7vCyvisBnwfvAKr/1jFX1m/TYgCk1L4
hmPw7tAtoNby/LrWj7i5EAjxU0NliJ0VlslmQz8pyCabsgVH0d955I36R3N5G5pX6+Xy+StKrcop
LoS824Nf10trBsPT9B6mjIRoLUZKEC+6KhB92foj3b3nQt60DRT5MNchXnblRwuZgQCoHVIxJq5T
881kPvRth1fo7gQg5gOYIPiDHCxQ4u3B58zRpdG5tuYrXCvHY/WWqFirJHk5rxviYQ82EzEBvYDb
7QHZYeorPPGb8wF48Ioy0hUSDKmBMJyjJNQh7ifkpkzPrvjD8+RBJ9C/kEi6LWDOeM3mIAiPOvAQ
QnvrrXhxF+5/T5RPSBtXUe471Q1J8mzbIJ77+ulW9me0QFxGN1n8XFKDzShYzjbIXsi3bEjAXJfT
pwmwNXK5plHbnUnSOMC5/rqHv24Kxr1E/v+7KFr9HGeOPfCGkZ43rWu2nnI853UfCvdVDDKXIor1
gTlUm19W7Xjy31wbCqfhhklT4Psw/0nNEXpzUjApHKAc5oPM6TO+0hfl0rkn/91itdi9l8Pksf+X
E2+Ok/QXYS+wq/2tu9xr3Vk/zWs2sXEnY43LvQZJUZjXH95KFBOryiEr9MiNyqG6Ktxat9X7dDHZ
pkabzDh3a22vIu8IM9/X1+5xHOAyy45uoIdby7ZJH6vxY3Wbae2knPMVc09+bM+NSFhKKWmbWLxN
Et/peNnBoU0fl9b7q/PsB3U0I/bIemWmpPUSJrKU6i7zyu1BFL6XjInpz/r3XGezqXQp1ODav0Eu
4SnpDwCb9nqm2Nf/X133LgytoL21nuWaEFy1VNfOPMl+IpHcvb0oYMKPuiXmhHFt51s5qWHLINY8
JIA05Sj7kq7BfTonRUKYp39Qv8I3nE+6v0tUYkOSwQm2E4BB+2IzTiF/5XwcO91+vqQj+86R8Izc
xC/m8Agh0xM2CXlqM7u7OQMtYpr30/3VrUx0uuG5ERNnC8Fm+xuUkKxzdJ0aYzVuhz5AI1FMIfa0
xxmpt/c4UgkRJFQEFL2lVG7GsZaf0MFGeTvx+0gHcJJ7AsFlAxDJ9ICfw296ZPz+ne47iCLavu+P
oQzGpcTq0WJqWBpdX5FdCy+UiNXs4FeawNe2l7jJBLO4nlo1EnurxVNDZCH1MnIQfbygjRBJmigL
tecCm2RAJU2BPCSx51+nTzU9ak8KFUCChIXPorksLPFoWYQKzEYvwEXijWsC/I94T3SXs8x37ttb
5vuxoRfSGaORn6VCzYWCxQj2WOxPLQ68D19yUUO4Ja2d7VvkIJ8mwTx5y4W67tjQudu1eIfpxktR
b/0p3FD9z2KiNjNdGsC6ncdmNdW9a/Iwy6I7ZN2yMKftxMRdrBEJkc7WgbIOoUbWiAJ0QO0wpgQ+
p+r6gP6iqAK4OJFrqgfUyasVkFZgOrAnCl5U8SoukIBQWCsyWF70Np/ZceKHlNlXlUMGfoJArZN4
DxBm5F9ZDqCE4794MkKNiz5Iod2lj6/mLpwdrdrK0lWNcl6Fg3jtkvQBMI42m1M0PCXr8opo+X7n
3zB0+CDTjg281QqMYdEtKOrOK4RKtJ7qXla1XMRkp2ErOVjNwJQ5bQkHAtbi+csxoP2/nGzHbjLJ
qc7xFxCjnW4x/fIVtcsdgb1Q+A4fUQgwWmpBua+g03xy7j7wRpx+btW7VEmA7ORZIhQ2aHY30FMy
kOrck/1fIX/GqMDgA4HY/ljSjUBe+AUCJTW0KL0gDgSp6kf1yGrTPWzCcOLJK467lrNrOKdMByQD
RuReXfnE60sEkYuZe8u3gAcEcKNNQ4IpQLhRLUJFKKPp5f2XVmN3o3bbqyYHNd16fBUgCHRm2XS3
tUzNw0REBSajXG1aFwtcfUMrd4/AIlspCK+gDA+Ypn4vK61UsQfOAk7zaBJjcBpvmQ5gcW9jwoM1
AD3F3E68rZp3YdJ17QpE1Su8mRunNN9KcrMF5Lu3t3xeTvrcv1dhELK/6VLhawXnhTILeBvSRvEF
vL6KXZAbAYfnXUL77Q4FAZ89CcKGGiVaguSR3kRwLy8+uu7rDpjfAQseWnG8dk0CU2Kte64nPzkW
8zGj8VxfjjkcjwkOQ3sh3d9CtceGIYqe6jJZdoQBQ4Eq3AbJd9k3JTaHy1ma91w8zliXW6Ds2JCy
e0yEucc5keRw1qflXzGhdJvNdJwRzcbnM8I/WawDoJEBIxti+vvo+jdgR0cJGvxhgDUjNglqgsTe
opD5I48omNNFa/+Mku3UMPyFQggCGRXVcjaPDvzHfcO2hs9HyJMtv3NXUkOIMWuIDQFLJUgeoc80
gHYD3VWNdUiAaOe6i54SKbyRommoa5m0b2HnwmNWFq3lppfpMiC2jfWY4iOc/1Mw51yPEVuIUpMg
yul7VuUsS8kQ3Gx4Re+viDI1nBH9QFaTHuKmhQg2fBxev0zQIoLYax9DfJtHqix7rdg2TMI50lnR
7IT8X75PXK0zrZUuzkqPi8CrzihKY54hg43l8ATBA9Lrb1rZG5IIiYg+P0SGZEIR7E8D4tq0nsf+
f1i9o/vuGh4Blg915TlW4hvk0THASk0plQc760LDIk49JW0pNMZyIuEBXTDhrowS9Ouh7AOWlWEw
lceYlmNBSQflxiKmk/KT/Rht7Z+15Ps13WFdGb49SnEYjf1QIGS6TDb2HNHLjjN8sT0w+i19im9f
H0V3ngNGhOkLgthExgB8/uLPateCEee+f2XyuYCOZqGKSIOra0CQaHhZ9+2eZ4tWvm/Ipp62M+2e
MteECu2BMHO4v8rE+rR8Rdxhluk0AywkKqsRG6+7uA8dJJdfZzQIPZ+61VgO/3ksz/Hpj8phPlgH
v4KxM41YCzT+dQbmG6PPAyp74IleB5jX6obEFsQFdKH6Q1hC6uTccFAZBdNL+znz2bPsrBlHc2sx
2PsWig3Rx7K/0IGt/Wew2ENihNT9QfIksogh3ioawCJFAgQRvAqUJ6TDVr8yNXlhdxqDJHZkD4ha
jfyP6pdZsxYT5oFZU5sAu68yYHZ+8rlMceGbOYZAN8C7c2R5gIImZ0o0/PxaIZwtPhmH59J19+ah
ZmoXmDj3yBCAZhS8qpC9tQqE5yvq5d7shUTXKfpveVELY64jEoLODRvMs1EX3yU6KrYthSZfdx6b
c8myFlMcaFjHL+5Z4k3AICDMTKM6ZpZj7ntR3Y2y7YL0RgjqUe5Lhc6x5rZxm9D1NkWXnR52sccn
BNf/kky1Z8i/pULZIu4QH+cOQ/iCL7SDOyM2vIpWI1ep6l2lVYj851qpiQjOg3hbFdRawcPgDigC
r9Ll3cVyzWAv/OfDdsH+UGKKWGSW1RAeuQdx6rDIhhW6YXF1JVpVee5BMpr/rRQ6U0uIussr6qk3
6dqYPVUWmUAwo2ogX7Y57BJB95xind1o0cp9ByIoc6aEJla7NsLSMmN3/67jFRS2tHuyHAhLXT16
3HQqDF5hGKHCpWXFwfSp8FQe6b7E4oPCrix+Vj+S3k3h6GV795avp7V/Guk2c6zEDYOTH6VK4P9w
3UDgAWp+AN8mve4sjj85GIhUlgPl47PtjMSx+TSq4rJ9p23hOSZTcEeeNhlvayEV1OcjNolNdj8E
salfBlwvDL3qBGJssOCqVefa9AkMxIYB3khkrwOCsX8P8tlekghRVwVi1wZbUPnhkaeWOvH5wM46
j4PHr6alSegUJqw2Csi8D0KviTsHZME/CoB9S2smOXvEuYqTwsQqvVbvwa0MQw1KCoJ2DN3g2lv5
xBBK1wDcgwO8tWyFVZV75LeJt3RfqsIBJx6UpQ7c02QECvJdUNAiK9qLUAF0rK8NEUB4vTjrvOpn
xCnq2qaT8Mbd3IRoYrPZDSFeo32GgjBndF8JvgJuYpJ1slo3jFwMxelleB4C4sXe9VEXp1ERMrX9
IKwVXJXVvn+Zvm83vVW+ScSw69Opmu9QqxA168Ehg+Hl9GNKk0p4Yw1zmHz1w06VdSVa+blEkHks
zGtqCECHgZUcPl1AlBskKplHPcgyBSxOkpt7/iF8J+t8wNXW1nBVLISSEZ/jYnBAKCPBIookTfNp
myBGAA8HzPbzsDcpsp+58oHINvNqrlJcoc4w6MXj7k3owBmKp2pGZlt7/xjhiUbBKOglF8An3WpU
tp1g5s4ZDJvnmSlOukYISsSVW2+e2r/aZJJu4g+poJ1IYE5R9v5+VgMg8bxjuVZOCyELdBzhT5wi
r+X7f++QzXwu02/m2pSEeA/LjzAXxNCeRpHFK8rtK4Iqq2TFks7+u9jkUN+iSgbgpuypUYojliuu
nlWKjerMYJBYVa/j/U3vTYIj6NJQ90b9bWZZvaL8U034vmRiHXuCd7Eueyp7ImgRAP9VNZsUXFF3
hMCQoXOIzM3mxyUupEAoVL/g0Fhu02KDKaw1U6YvM68FObH8NgWP1MD0W6vEvHZchjHSrTnaxKx7
M/qVPoQ9rm+SDWeKonPXUGmiaV6stqtaa+U4Fory8mw7L/78Sq2+zgrKMM1gQCLjuKq3Cl8yxoYa
kyQI1Vv35ChvD7HjDW5V/N5URQr6hejcwAxsSHBeQF6rfJm++KvxoYnbpPYaxwKdQqv/1XhYjJiK
hM2IQGI2WBLCRgMbP4SpC9x7ga/QOsXmdRzTqBByiVBpfLn3TJv1yhf+oCoOwoYqDpdTzvedfkjn
+kZ9GmlocoN8zve1xdnlSWAMD21ZdPvH0IP+ntgg/mXSp6maVfRs67QYMZQOP3FMIAMQGJJG0dT6
2rYM3tqI6QDqyzEItt/P5qijUWhtJQFrzLF5bfOsWwfnzuzS8fhNfq/jYJOL7Jsoe2y8Uno48ibB
Bg9Lo8jm78gEYwdDzS1oYA7/4l62AKqFFmocXeYRzqBZEpj7k2121n7sbcSy1ODaNjCIf7auNdym
awYpZjhHT25Zw7lh2JJ2t5atxiGZuIIYNlJvTJTQoUyVIMj/Ku28+R+lFl+9/58xJ5C4DHdgWFi2
cIJtj4nrjTIU0D2rhkcd/9VGhrWGQh854AgZBU2Gx5kwzXF2nQlvnSg4+0ia/RB0O7FJPzE6Aj79
mn5TLqyaGGW2iQhmKPragaI88ygg7GEdS+GeYksSKn9ii/gNm/LOVLrPjG6vFmulAO1oY2pVly/f
x6oRR7l0RMTaWZLloSsZVjG8aWIXz1lBv6UQGp4PONzB0C9n1CurP1M8x6nvBfySWBCE34O0K8Zn
wuEqvxRfrRXuN+yo4BiMA//iYcRodrI83ACZ/ja58yTucwcsLbJbvSCiENV3VnPzwxQwSKf8wnZ0
COCoYg028nUc5pkrzzy4F518lpzfMJq9h2n7LwBL7lhco/irI61atzCRTO1FHZ3RLgNnELaxLXYa
+VFzJeo3Ww+2McGmtowWsPHd8l4IzenI9dQtUPPQ2cbsrqI7ocpWaS3robEY7t+P5em/B97dVf+h
B9iqdwktPXFBDKmGeGFo53ox+0vZq7NEANkYqhu5OPsKScu3YscfRpdR6K5TBjW4OLEY0FbvzjJq
HoFqG0rc+1aOKZDCq89b1XNt5P5moHB7C+aa6f3TrSligv0F/7AItu9eg8BsySwFcCqTLBwRO8OJ
9Ysg3tblndoas8gx98Xs1EvOEZajY6Ykyz4mnWC0LgH2wJBj/Da7LR/75ons85UQnexmIUx1vZsZ
OT9DuZCJvpdXnwE6hxPq5cCXXG+Pk1lOvo2MBKM8n05yh6Bdwv1WZSVYLTuMzLJEQUf+Pz1CoN75
9U7xhBpIL4IxotnQaNo3Gu8bDAXlK+sqJi4HzR5Abz6Oz9SF0tNQug9PsHO0zA5mAN8xyCyaYt/c
zX/XDBhdnZD/AM+Rc86/kJdy8lDmq8caWHIwfWLFsM9Cdp6BLUUgqWcqKdTQrsGusnR3QSVWwozO
80ICBkR0CNfRAwXBDZqNBuigylLfKri3Hi5+Qhmr6c33V8HeDPuEA8Uy5ILjA803aTs7TwpNZJq5
+2fJ2LXBK/mTgSbcZBhBzIGvKIz0R1PsbNl2T/I7FHa/safdt8DyN7SD6AP9ptZIBSeNmShvn83d
bUJ7mhOxpbHHBEXSOyxqkMtML/9yOyaFLw8iKx34oH1SoRzzP2EQSoE93A5NpAdhB/5EDtXix22F
HOya2U4ywpTxrWNd/H8dFGppe2e9bV1GD0VKl8aqh1rJy3ir8yyTa9JgJMgy8D38wXwIxDDZnyKb
11CPHGbYHTOHkbfAEpmX63KaCCPccCgAAtFROEIKzNUcqTxN8muEwhi3g91fVTN7pks9xbo+xbsh
DE19eHl+kS5sab4esaoZJWcgV3RU5W1UJZu6qXTTun2642Lucdb2fct2GnllM23882M5TKMkFKRU
vnjLl/cdasvBCJP0I2lkCqlBOoE+J7/IaS8Ru72JYfIo1IYbDomzDwfHGuwy7c26apgkiR3DUqTF
nHFSienjmJuOZSjSBCsnyuWS00UQLRYMpQ9Gh57KabH9g2qHixb0DwYAjvg3nzE9ydnhruTeA+d6
aoqgpWfsh5apvPw4lTZTsKrkJnCLupLlS0UkAwbMtvWupC9bmokJd+PR+5qPe1fxaMt1MYa/kl9y
zJL/56fd02/242r9ziTzqs7wf0fJ9wNe5JCCDMEBm8fbGvZ+j1L4I3d789rbTqzrxfzNTJtycQzU
KfOBgYQJ5pTBcVtnXUg8ghWgro+gj2i/a3CacZjZ4dlsnRVjNcP7K/f9c2ndwqYSbHHgHcrQEgmt
E91WSZ8bC4ZOmDYTSUuaSBez+ZwBD8QXnkTX8MYlY8aIu/AfHQu2sYucfzNmuWhKzloDNPi/q05K
g9OhKeC6c50ZJBKv6C8CwysOrBNmIUivEFnSF/RP6v9Zei6KRYSpB1skUgohvmH+Jzs9GuxVPNBA
NyOy7O8ImwsS4URIrYfBula6v6+sB8+x64xMpbVuliNrZPI90LXUBq6p/tSbM1T/Jpy0DFNJ3ll3
Xt1eTJHhY0a5/1ZFXtPk2M6cq5BSjTY/VEZmpT40rOzP/1g6ryVHkSwMP5Ei8Ihb4ZH3Ut0oSlIJ
kMMKBE+/X/ZsxGzvdE+1DCSZ5/znNzkeRvmWiuTfePW9pbDGJGbOLeAtc9SiLPZt/YfLmLlA9o69
2wKHAn5aW1FziRuM5Dt/YJjFgk+mH4CrfsXyvAuzBHFmi5ElUXV8YGxm3yF9KPsE54to+7nzpqh0
SVvJJzyblJyCMYj/778HTUg9/5G0+epU38f3lg9kLUTLgalc/c9tgLBQCkmhaOdPOUX5+7in/Cst
3luOLRCVBUVCizsDrEjE03waHuBYWnGJubYPBvNwEJHeyiLmo50P2GbQfKABAzJWvc8i4eEkiKCb
cOIrWE/hxlKKpNfYwatgzeO4jD1gaQQRYknfkTmK/xdmt+iZaWYX2picGgl58Nfvf/oteuSWh0sn
rfQlRCtoNsfCdYLLyfENdwWdImc0mlCmomSUfY8C3EaYzWz3B014jw1w84fX2nCPGwZFqBHgnSvg
WporxkFMEjEopE7lYyZL3ppMD2L6hCFGJpAvILGTiIyrDGYzvD8nGnfzPACDYKPhaMPFHDzntBra
0vk/8waR/KQBWzLZWnZYBsjYUjVLKQ8Y74jq2JhxfiMdwCdJp9fhOUbm+Z/eHEr4VRjixLw8rt5L
GO0MJkSG8L8QFDTsCcE5362UAVekmCym95UJv6wDTQm11w+86lyQHsMGG1VoiB9HlZkfxGGS/sXv
qdptBmmUXrTXNB1OSznEK+ojWNDZ5QlT03SeShQ3djEAiYOmMBw/Srdu5rSEau5Z1Q9Ubi4AW957
ELCKgBL7wQr8IGZlP8xj9z1zkrDD3eF9sijZxNjJObHFP5WtgEGwIimAZJtvL3brGvt6Ni+GhTyH
QBPkSm4BxKMu4IfF8cP6jkOxt7VTjqJMRDdxzrITApkN/+tVGdq79GDsm7Qb/Mqd4yT9twuIA/Sf
PpmD5t8JyVaKHxGFCX3sH/sPNeP9j9OMHZpH+Z3+e0ZFtYO7BogfmxK+MMNRzcjwyJ5VY12GlcNp
RRGFH7d4jqjE8cILHoiA56cVT3Eu8ibfPxkUfoJF2Mv+O+tYQjypYrfXAloVdgyeZ37N/04rceZS
FvATU+XcrL7lCGoz04kHlkSk/7Y8xfV9zLEnum9+mLoL5WLhYYyOrTOZY/WUfvSfCwj1pqiG2SrA
4WZihHLiZHn6PHZUH7RI1GgZZjP3abVngAnWNgKJZoPl8eML8ltxLvCjy87yuNjlT0247hDFNDse
TXMSyUmAx4DEF/l3yNMzspdyL9nEedzEkeufSl8YJuKZs+C2Px9A+lwRkMQtP0SyEs0QqjLM+Omg
38wWXmM4EcXemgw25pUZF9kMnNakEWGkzH6/F/Otlwj/YD2zWb6wgsPnKaiGEHCJxfD4F+mMEQqV
ynvLJ2sUT+xeJ+ereASRsly/wqfy0Xr49FMSgoiWqDaoZ/wGj23MF4YUH8gnIqztPq343pi8yDDf
XSLJMOFsZsqeNxmeGzw9+WtY/5U+My8MyMbPCBeEOZtCKp5zrHzxp8vmvBHevKke8KfqH/FWR4z9
p7DrjXm8+N7wbkWSkDPEnPcRkge7geEONT6+Nr9d+KKOi9IjRHyiwPFp/YXvvGvXJfYGWFgLOJRb
xZXWAlIVhiNZWNeJENnmhxTGiL0OCsAX83wRs4TxKOSUDear6o0ob2Imd48FibbpFQ0BawxrAVeb
H9FmWEuY6kjJSW0sd/lOX9ZR6ZJ6+8+onsR5kmYdDOpmOhbiyCluWMumG/5eOjnxHsfskMeMSonu
Ei6RNfz4ij15+/2O8IC2ERwBH4J50lJwc3nWMJc9szpYawOS5dHvsOhgqImRHQMx/IpgKmUesw6Y
RzjYUc5159ShuSbVJ2En51HW9j3fcTjScgeNxT8jE75rLgyyU8gK1zfGX8uaTbmJCD65fnvMXuy2
sdWv8ySlZoYj4JmXoenjsWGeADsPdpUK1ZNpMZxuxMGIxNkVCQyrV29oxT/1RfnRS1dbSssPlF2s
NSi+d4LgHCmYXCgo9J+O8nWfB0wVGNNH8nP1RcXQGGd0NCl5OVAvdVo2CGXewEQ/68FsVGcaqTdk
I8CYZVIwBDBBrv1ZxM3fVxoXaDXK4B4aT0frpxa8n+HZ5LRK/PbLU444LnHrfNPUfvde6MNp5lbW
uNKxKUHxD0wdR/qrF4BPkeQj+hAq30EzLROwR9OVSFLHLo55BwyUQYV84QM/ea7yiPC7GoqFsuar
EHHeVashkL0GVdpuXvMs6Mu5arj3YWF31hgmeyt2rer2+E5aaEy2kcwbbTGgFCE90U2lpWqEQxn7
QUycrNWTxAkZ+eb6O2RyCcOeLwrNE2qsKY2ZlsPNtUzsxipuyPFUvBzzTafHQduRTwINeAQn85R9
R1LnmFhaYGOx5NtbEBweMg9X6b2sPZTfDg+oBAYGDZ82VXp6gbsMaBQWXOPyFPRrs2NvuBQYdU6V
93Uo82B13j1hCzcDxABo0b9o+CgmOZKxQJGWOR8Rbnar/ph4s3Myc/BZ38UAKwA4FCbs/va9yz4e
jOHX/aA9XeXp9B842q8gByeAGc3vy/n3pI6Uwhzpxla7Ry26GhR+Mr57MA5MQbCFBA0/Ot5zSK8g
hfepDx+sAqfjIVohD3/jbSdYwxAN4jO/NLLAM/QrtxLthgp3bsTYjo215RIwcracj4nn9910CTVG
lwu5oPrgK79j1de1w7XnUvInMc0So0p4AvTcLMjHY/psAn6C6QyEoWroPZodfyLVC7nZQD6Kse+t
Z+YneHy8slnXcJQyl2Ed32/Gu/E+UHEbmudm2R/hFS6gu8JUVzd8aFQDNZ9zhUNYPoL5Jl95C2sC
K5kPObBW5tWaMN3lk0NA1zrxGaQ3bzcqPje9R+9xlRefx9RkP61bNpcNLGZDDRPiP4s1IA+V9zsO
5CYEV2b6CypLcSwmHXCIKaRlD7rea89A8VXPEoh/pqAzDldveSwmpnTOgr0LoBuTnRby77Co+ZQw
PaA41k7K5gngRv1DIQfVA+YcMi/Kw1jMiGi6ky3zuY4iEU7+Xcx24EF+myC9b0Cf+BMZDUIP+3Wh
hwhtmEpdU/kf8Y2eem/gt98J3jbv20IXhRHB8FgNuPYZHhOx4HkjOGgjJAFQjngGYclzYVHjsAYS
wGo6q88Ghgr07+8RG8e7EGfkzNYVweZIZK+E4/n5P++Ua8yq4O6rgnXuZqC5X593H6j/NIeCaYHT
DWlXQjzQHAVHXR3JJBAhAOC9OoeFCaGYkJlFm8wzMD1Wn2RjIVMfrY94Pd6Bl0cPbl25pozjk5E0
e521xIPUeNYljw//2PPfGUY56hVqf7xv0nF6Zu2Ky2AKFqOkR1mO7+WZ42SlKEGl+SwVCOEMmTba
rIOixL+hgwp4O44O6xSoobTi0rDOTysqI+72Z8+LwUz57+Pk8ZXpIV/lCa654j5y6PCaD3BkLhBU
xGIsmRv+nzvSJh6MSV6CPYgiMDtTO5XvXxaD0Tk1K4yGf8Va7lNCztjqkDb4A9KDjRVPAN8UKoWt
N507TDfPJqy0H5XtFbJa3EPEXgHMVN8J7ySeJiza0NQwUBK0ZRdyCS/LDsJrwgxmbTNqY7GykLI9
14X78YYTA1KKioCnDsCwCfhMcM/QElDyoYzgMWDqvlHx5Nf8vhHUvx5cH+K/w01neUBc4UcZoQHv
0g2yNCE2ltBGdUEfZtWJ45gQMjVAIXDjq73eoXiDu/v9+m2xfyKeqc5wOMT22qqC3WyAJfBQVoJ8
ANwnPQ9ATj3lMw6tbCJYjTJIJ9cZgi1ILFMFvRFDP/7Be+6dAPoi94sxQoM/FPQQfQuANDyUH7vv
afehLjUjai+qU/7p/zTwfTyLSXsRogm73lUOlRXhHq/R9e7+Sp6+BDBZl/7b1bwiTEN9WRCA0o25
UfZWQTi2E7CF4PQ9Q8yb7AL9FfKVQxfh9sOfVKNv8Nni6+vCu/u47FsjfJgd/M99c/Ry3yGdz/cC
XPQr8beJlfCt0YGu1JN2jZdb/JXao8F32VFi2eWqw758jh47NgLUI2yIms9W+33bKGVSYGRwqAxI
WmAdErjbfwbkS4xfZ0DgM9KGafoRLIWWz1CFagQnJwdt2qJbQp3z01sSpr9I5nZ3SISwE7OI4SNW
Fd3o0diIxtgWII9TdD6TUIcryUhgXBOAyHzx7SQsv85ngijkPDvlhgOGZo4HRYbab4a3wTPPxS21
6NGgVyJMXwn5kAn1Z5zKKwrfL8gRIq8NBV55aZvZUA8xVe+aW9768Y02vJvc8wliAnqiTAnyJqRg
hzhESYdefoIYYieje4KHy7J67KVq8pBdJijMIsoKAZ85SRX4nw50qVjiOvx0EKWPrw2l4rLQPbRK
dxgPaqi/5hw0Q32MGXiLqOSjE8EX4caoq7N8cL03+D/mlwozVWWmy2taDHWX5dGHfZfSFtAN9K4i
fKFpxvJrVTEFw6Od8IIswP2U02T4nXxpctgDCp9TLn/s7qRzLNkiBpIgS3wwQsD+mrS1GNc3mP0H
TgilD7jNKpzENzZ6QA7vINfcCqfDAfsax5NLL4hcgShqUiDyfSwszdiyyrW6AzbTRRviC0ZOF9bf
dY6jCXUU5/hjNiRyBskRSZCll1pkiNgpRm9siTfeFu+kytpzNdEnIqT69Ks8nbX9WZFfvoG/q6h+
AWe/jZMLyS/Tc73HK2MJC6l5jNETfdrro9s99s5Qhj0Piflw0lJbxX2hwK4nqX7wuEq93ki8ouMh
lM9aC/aXnT91iOGyrHqDp4+w+oTkiSzL1mcYUVCtWxp6RTouvJWBL98rtpEL/1sR8MBJTEnHZ39j
KfC0JSUs6Yb5gNlWMSKSU3p8I15OMjYX2Q0PHKkL4aycBM/qQWcOT3iuqTsLWxpXTP56REmB/INb
Ag35qfpDigJTzHiF1e1DyFyHyHVd9x7aUsouFbucrJs87XwgBuxd8wcel1XjnAM07yLa0o+KAUS6
qfFpRWZ7gdb86C9P6fY1JwNjovWU6j9oOtp84PFOkhYAgjNHMOpbmf2mzymbZ/GZGTiB6IqHRIUi
g81T1RYKfk4tFav5PCcpZ/J3IyUegAY6LEpKtuSeZhbIMOVHxCRskWe/VrrQMheuKlOxu/heG/UT
EhkO7tnKvwPDLfQfHS9nJSEF7i0Ufjg+CEfyoUJTx3ikKyISi/I0qqGbc949CMiwhAMM9zSlJIlU
85ceiQoR0Svcb6Yqhh69YzZkTyOfRlSxhhokEES1fZIxONWhR74QBaQ+5Wip7eUpgGxXj2X0oDBc
Bu/Jh2WXJccHZuKSPkVNVn0vD3X7oqOHdFAPnm6nc8ANkKTjOJQoOGGeVo0+G8DWIZ7lsVTbKG+Q
XfMC6iAhoueKKqb5bp587vK7pEAVsDDcoIpsCAmWhJOdjneNQZMI0gs/5Ro4IaOdArYvxLC/Za7D
FsdFUqwlP1HR5gxm2pBLGdV4O9QTo3JLkoMhu74msBwvZDXwmJ4qQhsEowPdtHT+1pH+OSJehkuJ
tvZOBA5CZnlZ4tSgaFECbrCsOCBIzmGPv8T5rClCNiomKiQDqjE28N/R8ORXeagy4KVcZM9nWHJF
PvyBl8tYiFIvsE7RCbShgRkjqoFBu0a2xAsJ3eYMRj4SVoMcHizEsbtmk9AkHycWScJWzD/JEWrQ
1/VbRbo5bx/BCWPKq4YL4aq8GLRfHYEFI56+jpgPhDYx+KRco0B1JMyR9g82IaQidJTRu7ErWv03
nG7D7zFiM4P3uph+sUiWPQ2/KcDmknvTktDSz94lagyK5ytXJ367DxyyuDTQ63HBL/C8t37VFLRx
0hcHSxasCBbrR/vhmWLYqf8CGYK0c9Scfk63R6Qx5nY/0haXmuSKyTXiP+zUYOe5+gGhOBVlOXn8
lOH78PqldONqnP4MdmqGYnY7e/2eCqJ3Q3mjqn+vIOY5QyUg2cOfDwUg9pJUTRTVrjrjQckuFoc0
jDEykXk3xGkMFt3+daxQ/T1xSbAbQn5029gOPzsK8GIsHzn+8mSt5AGHn6ROcLSEAocXZeyal+pH
9BO3FieHcTse4L0DWRD0g3aHrY4Pr0XyBscdZQVs8l3gyYHHHwocM2zzxWCd+9nLbqYUka9y/Z3z
9ZYcoSmVZ2fz0fFgaUctwdL+0wpB3N87ugTI0spwg9aEordJLoqBvMBkbK/MKCAxBk7vc/jaGhFw
ns7ekpsTLH1FC/eYwTxq1S2W/fxWnr+VyVP2BOECnlbG2T1G/mqivz9w4QBVe1b1ILDYgKhz2F9N
JAsdlnuikTVOE/Y69Mx0DRWT72o+1OBWXTjBGtr+Hs/zEunrINQey2HDJX8HasMA/R3E+PbE7V/G
WoZTyHCK0kjZt4QDt75WR2h/mBKB4M6b2k132bnAqA5InYjQXgeGZBJR+Kct+HlHGEIVUGDUJDgB
U044NCUsQEWUOKRg5P4640ZFTJIGsWv1thnWVGvNFhuklJPf/tz3ODvyQWO3P4qpyEndWn1EWMTX
eaO0PoNoA4m2V9LQdZeJwA9S7j/zt9/heKcXFz278lWbFQh8hxKfZT9w30vriDETlpgy/hiThhAe
XFEOPEaxL78cETgBHZnrvbqT8EDGJtrGjMcGgbdHpoScoqJEioARD0Tdy+tmEvowNXaSD2l0Gvej
FockDuhdvngLD2Onb5hyomTgdE1vcW/zqA+fbqNfnotyfr/qZ/q20ghyVCBYMTGPWxSniUEXqdCh
QY2TIoZpz0GYb0uku9CHRrogLXbrB9lakEVyoXjiUS9BfDQHNJxMLjxGY5fWtSOGbJnqnqZ78oHz
vFbB3uit3PtVxfasv0i/cSHs9wYTgkgoMac8NcbauPTYpYXYKTC8sB9ei2cLjEsRNTTipR9ckRZA
kt6cuRaJVqUrFG0GaWIiDAiskMnFQBLTR4otpNrVHqTW4nuN0boO7Sc53gF/Q/KNCJu/HFuvFH1N
5YpKLHxfBT6GrgSDnQMdviphJi/mocYP3TMV6lPdy/TyG5oog6Zk6CW+AlQ4ktd0cwA6RX8u1Ln1
nanrx+9zgc8AthRtJxTy/AsPyvvANqZQgPvKOdFXWPlbisOOlAx9IDLQhAaFbBv1L9gdjJ5/7/jE
Ay3WNOvanJ3jZWBx2hzpSBNIC3VzbPFDg10AVCo1C4UthSZQNf0EegJVNs8WU0WgOCbSFaB5v2LI
Uz7F/L7BpUr16dVwOnJaRvekqvxj3XGQI3vSlgq2ail/BFSuctQzfhkmntg5Pcug98Y9wO/RbY7a
ATmDNFs58Vf1tr61A/s+jhfNtpq8CRCJtE2/zSYAlFIVUAE2rSMR7Exn3fxm7KlEYTbwOe1vYeu4
nFwH22wBsp3MSEMcb/NAsUTzVyFmmmFJc5rzOdW/e8WuwEkqLy0erCWrUBB7ZswP9SuxFZzSDD00
PFP41JhpugpAPtMbwiF2ScDKKeE8YRY0R39a/30iw9OWpEEiZILpxNzntwiNMxMZaonyj1WvggFl
B0JbjCFjPilgKEa3X8dBA+Z37c55YPpWRtasDNwn5l1mSAWpFF9i3KJTO8k0T7ei0xOXz/gE8wFK
gO4W/SiNrMfPaxuPi+nzZTMimGcr46gTMcHyncrM6n5K6gfS4LCAUJ3nWYtet1pxYjwM83lzKYxR
z04yeTJ7O5SV3SyyXbXEhu15TQu7CcoNbhMwLkGOVNug0ESK9DnzLBdLfKoC9aA6Pdvh7Y6rhhfH
I4EAz7uQcAFAvI4UBNJY6YGx9LgOuBpoeAJCPqLmgCEM2sMQGjxsvanMcOITZgMCEifte9xj0wV2
gcELPq23bobTmyJNtdtrSpBe9BwGWL7qiZMcaLLhN25M1b7D2MLQbsbCqzdGF8SBNcP5r+bwQtFb
s586eYg5yKYTejPqVCwpX0Qo4nAFX40MSI/rJD+Fw4K0LzZFgNuaR9j4IV+Af8A82muH9PLeMuEp
BblOYsVdu+mH4eoKmGhwLEJY8gpbpcm5AeiDQwDze/t0uGPpBhICEos1zEpaVnNqE86rFyY3WBZD
kPypd+BkDHIjQx8DMuhhfxg4T9p3TI8RjQmpROoMLd+60nuW8yHEAWWqnFw5dgyvCOqDSTzo085a
9khc1BK7mzCh5MbWEzkw5RFCyWaEneQ/XzT/TvLkOBHkdwdzz/Q5B/QClVQE9wXKrIclBTht2tva
jRrms/zsMIN9oWYFQ6/2CGR86jpzxf7P98ZH+AfDQNP7iGxIDGA/UTUaMg+t2K+wnLNrKGDEMLOK
ULCjbgXSZoT9tXyc+njqChcrRKxeALJepUdi7apBv4qdZkuJINxOCAQEDVLCu4eJYP5D1TP0h99z
hR9VJUefIAm0GRCJvtcP8rrYKS5AvV1s8QI+hQ8+xFSK2uH4eUx3xhFIiwOE5Plfjr/qgNvmZ9bB
vtuZ1AQeNqo+CwpqHgcAfDJUIZS49HOn7X0DuMQqfFE2qZSfo5P/4tHk5LdGGMaA10YCEaTaA16j
ZcdRp568ovYfRCtzUDLvu3+iR+9+ltXtiVyuOzMGW8SwBihYhXoLbQT+bsJHEfr5+9C3Hmx6ZOTr
AgZAOx3MVI9aIl7xi+rFU/2C5w5G+S7f/b1OwrdX51G1khfPUGJwHFWdsBDCPrnfslTrg3Xh2U3m
EuzcfvRw63Py8QazL7OykcxOEk9xYxJ+Nekym/V7pul/n5txJEqGpsanEqRwxpD8uzhNS6ZVrMnT
ArN7pjX7bveavsZUm7j5zHnbYmxBq2DtzWu8+xl2fxhPwqruVs9qjgdr4poOnrIuTiBMuzyadn3c
BPEWpyacqSZaiIExyJbXzyUX4y9pzWqjUC0KVvNpmyyIU6GX899zLRIFB0FLxBmwcE2PzgNIYEeW
QvhaPvbqJP+E2EliJjtTdu2SWzVNd9wx6QfX1vc0gV86wrFEpPYI6f1Iv3Qjc1JOui8qbbvkMRtj
xjKhtWUK7+oemxuPSPqbrU+cp8LT2JolLxtMGbyfZ12ZdQG1PReNXlS64fYO4LEioCRzcXRwQHBa
jNhRbEEeGmOZPfyp8JtnZGnSY47b6CFBZxyxL7CI1HV1Zgm52Q6KhHWVd9q5F9LgP/jCTnYj+gzP
12yKKrFBJfSCqoc32KpBLxqgGPVxRWIyaaNnH8iCQGkgNAY+MqIczdpwC/+wDFXI0iGzu/sV86Iv
/obM8nA8g51ha4aDtS0mK0pUWn4iLer7it3488Gfi6+dZn4RyePqbSdrNfZp0ljwOGt+eUTScv0o
znWzND5XXEvi9ppTuzBkfEIm1Gd9NinMpVzTzo+sMH0dWlyAYXdVGnP/BaGDPBJYnRPbaEaWfpCe
wqrukbqf0sH0Tr5RZxNlT1Fplt7AN6kJzoDMEOU4k9RhgEchtldy4Xx/oJoQejT+LrQlcwOKHp1o
ZY+bCToWQz/z9AnnIjCousZbFktG8FTwgpO8JfConlhjLKxf5++FoehjJ6x9DoMF0O2G2WF+n9wH
IVME5R6dfh+s59TmnXGpYuwCv4U6EvxRLZesA6Njtumzw+EybcmOKIyonVRlV9OE1sW0OVBs4pCN
PeoTSVMK+oTDsPM1aCEwKQUeF6MEElDD5iz9cPGzflrsuz2ZddLPYNFDBnF0RbDnZCCyHnqhj+T9
sUYxwyWJ7yEjhzSZW/O0AN8FSMIzYFTCh9m8XAUKoDJXVBsYswnMxC/ySb9h637PVc/EeZcIL90z
bpbmFiv13F8qcs+hOo3q0unwK5bHr8iaPamMKdg9se5XcdhvG8PpARV/nirZo47BmIpHXFvUi+fV
gr2KX+RqCM0xcSyWGVrePugupjp9nKK8mpWJpz9986xi27upEwdfSX6lS2vIfR46z8G8JRcaNtK1
5bC3exIfpbcLjomN+SnCfxn3WgMUVaASeNVmqV39EtNBlekORIiABdB9KXbsKE8NdoEodDDrB+66
GUvSRQbr/pA/vTcMhkM8I5IDh8KGi+pQqk3iFc3RkFDf3sZE/0UqAWMcgtZIzrixfRmYZ7LJ/PJ7
uQyon4o+UEkzi/fDLZ2M6ShLWs34lwIeT7rnBM+27sV5lYTYgHKLh1OWUsxbJ51XH9IdxcsA/O12
L4MPFj1r/pLMhv+IaDj4BwMyCxu0uWQ4ssxm0gIi2h9lHt/oODmphF/bcO10S+b1dCX8zOc9UyT8
pJjQsTYo6tip9eG8qCbGVPlJ9zRzCf4sqJIhhUETKYXtGz+TqMLt1NgqSI5DhtIlLoCab0iueIng
nzlAeWFxQibIPA6yQsS3bcxjMk2mJ9PDd+SK6dyALBVYPYAfLxBalx1L6H+NdKMnFxABNhdhEceE
s9UjS0yO3x/Ix16JxEadMYsFV9+jkWHjYA41mCiMNfFcw9OJMQNM+eUXzkHiM3IDT4mDGA3xhBke
ky5wO94MtWchu1/MOGgtYSECXZe0pryYx5j8dcYKhFOfkoQJMkoOkzHMNqPcUcNq/JyaqEVxZjyg
Xh5cjdXAu084UI1tEfBe6hGlpSpMRqjimB33C51BDqZlby+tkczqV2AlcMPiLHT+rX2ldGOaFspH
uj91zm70ROV1zu9AHMJciOkWH/LOkoODgQUIlrdZ0I5xZlrHc1j63CA0PsCxv0xyH2f1SFXF9wWJ
KMq9pPsmf2elLxKGZua/kTUEVmyDmqnoSBrxqnA6jBWfAZ3BuD3D82bKh3AKadx9Ctjx6S6QbTDI
OWEx98/fiOE0aCwADxzgB0FU39lHuJIgQRWUtrSfNNyGT+EOz/EBa5FAcV4L0xe57VBURzydq+EE
XMSHcT7VfeBW2FKALcq+8TWPgSZnaFj+YtZJWmG9k6M0JIoawNwm2N5mouEMQjMkbdVThJEzxw3m
EwnwOSfbS7jZTPV5F3VR752mL+w3saSevGY14n0oTt72xtq4lfgpodf1P4Hh1g5A+b7mp3VxBEys
tQYlZIfPI3bkNsFaBtbLE7w/hvA6cFJdco4v8EfOaV5VO9u8f8naLHcp1CnmO2PSMcPWuWMj4RYL
Mj3NiK50ZNF8mvae3lzwy/MpHzosUa7h2Xd82jhiLqmLGBFiHDOWZjrrjLODIcXe3EirMScAjzeH
/KwOQXVHJrVyfYDZS3ALnN8QpqdjruNZvHpOJD8AO+WbiStUTjL+kDKtuyUL05NceDQepB932I3q
cEP0wEhyWYzUX4zCqcUUP+U9NLZwOgc3nQ1kh30M758DpRvbnHo5LdNV7+1uWFaFzLHtG1UEhcPm
I4WDSxx7sItCiWFoNoaMgVL47rLF+Viuah6OylSJm/on99vz0GUBHVqbwgEimeK0ox0gLdE0o9p7
7OKVtiwnDANF5TfW/qBXuPC2XEFaXCS+UY3UNcHEJG/k4aMfEergDGY4xpKeaMc7XBv7K88z/Q4t
14rGirJVvcJ1wmNFFmUV/nXCoQAcqERbhKwCzsFrBJoNdi7NaCPYjjo/CzC9CfGmusNcHzNyTx6+
YHp+sQOH7JeyHf5peD61AfGdMEoFisRYzImxhCYzCIeeNwWATfIsDLvmDQsJTKK/wWOb6t956Zrl
qHb/4hFouPO1RXzkATrzjEmo7BPJGz2g4u2MABHJFuCp9J8BCeg0YJ5uVxvFeS8RlCDuXhjbATyw
n3ySrmgJFoDZ/5Jd4jGd5hJb5rniY5TZLz7iuDhtT9Ns9xJyG1xxRZcxineZGPtCGr129psUAcXu
J+2qmOlnrDm9xnlO8KesEju+qVcJTRiMHN5IGB4CXJcHhQePS/m0hTQc6h4bJhTM+08rRHqQK1Ef
cG2eP7UPW+WMGSCJojlSK097TKEVtMDHaHxxocQWg/KD/hLlHejqvwvW2PJNudxRnzH44ytv70s0
4IRegYKz96EFH7PDODxBRAtiWeMQ0MFwHuOqacyL/ZEzSiAhjNGADOIAKm35x2AYVd97+vTB3ujw
bsOAjyb4svBVAWft50Jype0Qu+TdI5Brt6ZCMuEhEx35k0UDmN3o73P7LVJM4hWYHSe1CareHyFk
TbUpAhzF6W6vmeyYY/Us73HgnQxvmTF6bqobVqwdz1QZmh4JK1TaFFA0X93se0LrSeL2KPutfk8Y
0LYOj8Is+9UvFCIY0Q7WPIblhT3tE522AyaWLqdx51MXksO9F8IDH/KED00VRi8Do+AZlodnqF+U
6LQ8+d/Nd4JfWNCcRaia6hn+e8JtzS9feEXAwRx0U1yJgng2mD8nFOv0BM17wstzBgv3FBG8gNwB
fQiyDLh1eHBsX7wzLcb45JLLsDz9IK86Q9q+L9/L55IGmthVG1qNS6/G6Kn3QIcjPRS2Pcw9g8Ga
Ggl4ebD+XmgVBUMJRAsjXc8wnXwDKjV8RtRlw6UOWLoGZZfJdju5OOFKs6ESUmlkYy4ChwAY9hq4
FL7AheyKxw0QgEnYwkw4yAHZ4JPGAQtNcEju44cWEOornmxIXNP7MsWCGIUosXH0d4NA/cwfXhIx
aIU1rDM+DaCiS+PmT992EPm8zzn3y4aTzcAtuOegIAtmzqfas7CLoHJfu8eM+spT/OGycyGvusxy
3GwqB8yNIHmkNzxRoavsG93mK3DYo+lohRaLJ735OMZY/c08prUIAPdK0FFY8GPaaujySOHCwTQA
yx+2rOn7QnfPfZLnTJUMv/jtohetDjurMtIPeuUO1tZaXNlRPW3Z0NolimUSMh0QgdwjWQxr6GNy
xel38XFb+8WkQp7TEmHWyWrqiOoUUVv4uw9g7wiGmRxK/vdgzTtXs1NXHWsua4P/ig0phglrIOtA
PlqbGho8t0gSNCmErB8EtIBlL4cB5I5ERKe89fbvy3sz1ob+18+TUD6AC03fCzof+Mv2C6ao/UB8
F1TzevthVfzkq2Sl6hzj8i9XfvRdqsss7MnZHUETcNXFPWLnJ7QZRGgwhf0OGAvRam2F6rE/ctyf
2AHE8RevoMJOsyDd9etijACPAso1XHVukJlE6Y+XkbakdcRJGSWt8NVj6sFkanqf0ERbaxz3Z7Hz
Wr/9AksWYXWL5dYnGHjdEvyd1rdxBgfV04i0mOO4Al3T+7hPVntmMqL4jDu2qCQA55qXEaMQm0pj
J4eIOG3AsenvDTdN1ABgpsDDMP4vQKVTGTPWLsi8doOp9J7ygFMHiI3B1U499HQo3IMxDJYjfeJz
mV56y4bihFkJ50Xs1XYS/QsrBrInKW17ZE7v4y0xgq+OoAKM4M1OyfOAGweLeAS/ibSQzj35zVoi
Taz36BYFtLLWfOtSgKTUHovwOXmGbBbBawwqdu2Ivcb0Zose9jnicJMwT9tSd+uj5oa1Pyoa6Uzq
whaMBDjY2QpN0R/nFZWJ8PPID499SjLCd1EACe1IhaThE27fSimaHExdjzk5eh9ECt2eCzgmAYMA
Bzf1Phzon73ucKr57ys8wivgCbxKHzKIS81G5Qf0jKnIMXVmWSi8XARzbFYwixuffmj4ODHXsjWi
99emBl5jwymPT4vhPYlqzaRpbHp/ur+Uh1d6OQRwMYz6ZeDdTuVzEb0XGr73c3N07scg505zySfD
6Ou8ANqzGa8dSD42Ena2vB+tAyT26O2UCwhCb8KjVHKoLCxFYexAw8wdE1WKnwbwxg7lhFF6GZ5u
1Q6y1jh2O/hzwIqACtsPs/NqZ4CxEixT+RLym5F1eB4Nm9wwDJKIPvwGBMWIGJlvUPmvQA2+Yxr6
Yxw8Zic/izS3+y3Dr4d3dSogD2PKYGcMN4pnvnReu/JwDysRJWatWdIn9E3PKUnuuIC9bpyma0Zu
j50UyV4awMcJLFulamlGInzauJmE2JRzxvu3OnzQ0nHEkRet+Jr/3rx2WtT+Nk7mNh61JdfA3J/8
xNbPyZyP/vg7OUToeAfclYUHZIEjnD6XvblK9eeaLqRB+wtmNWq32de9U+TN3/NmfdoZIkmQk9oD
1/isrIO0Kzd94la7ZqJ64nsclFsbL0lrSqF2uZjTCcMdnUGmr85p/OUDvBDtBrV9qrjyJFv2ZD1J
YTp5EfHQedI8H7/PUAhOC/ms7zURGZZcqpIQuWqbodP7kQPLi7F6gW09VnhgiJOQ/dqDPocBOUbl
d1AW4dKMbRFN+cgjggKE8n3EPfV/JJ3ZkqpaEoafiAjm4VZmxHn2xiitEhVEBBHx6c+39ono3h29
B0sRcmX++Q8QeSISTmb1r/1nsYc3gTXkn8/ydQgPABdfxHMD8GpahPaDraRv2rDHff38OIzp5iS/
Y//LWENcSevWdzyryQUBZfMrwvLWhBy1oWwOBaZ9+t9M/3tb9fxGzSIRzwlW16EzYacKJvpcf4sg
G+c/nNbUQo0oE1747vGS8Pr+b0vuPyLBAzCmmuohuQZh/lOnLLo15V+Uq5w87l7b4RjY3WLjkDyU
0AwN1hJr8zFVNBA7tIYuDQ3hEOSStOFhBh/rRBfFoy7c+7dUYAEgsxiZERNTb78nMKWu90s+3bYm
vISbcKCd7FlFgsLeWLAh/mQAfgMO1ce5iFVhK+hs9fV72swyBiy0MMNrVMcd9943wLAgVkNkSR5B
Y9h7WDs8Xhos3qAQ6rDg2dVh8swepsJ/W5CT8XWvqPi4JkKfO4EWQsU/sP5m9HHEz7QPaT+v6W2e
a9Ae5QVDiNA9FzSC6nZHsMTpLVjAQ020cB2j5kQdX/VAxnWSiytI2PwgbUlwDf6FsiCZMZg/hj1R
AVvKVCUxTESslwAomFfgahU4TbcRqgWmFgiFELTAGGjZ4P5yomItzRQOkFFBJhak+oRGQ6FVll3i
tx8vHEHhFN5Gb9j2U1pIVgC/nGWMuKSUwigHPziCSITQoOZveLbChPZ/RjS4N3gDjXMTGUtQglYg
MVh94DnMBhNI5gO6cvA8KBH/Xl6LoX3ipBaIpNQKnBB7VeEh+uKEZ2bCzpgH/Hmk/wQ1aITNGR7H
+eb9v4zAEv4Dpq9MWJ0PuSK0BJDJ3zt1jqYCDQJolvgICMYdj95E++USMYqwpdYhlRD8RPfBtIjb
HpAM6nN9nJ/By+XweUtotl7YhWMJyoLxvVS5ZPq0hDvyoBr3c/CS++S57IcgOcAAsFS6wTt9CFo1
kcLHNlIjljWKcP6zlly7144S04eYm0HJohoE9x12NFy2Or6kAEfYE2y+o4KSTw+/1xLFt36q/bNl
3dZQ7euUTL6QqSb6TK2YQbdZIqcNDjPu0EkfPqfQEzVfwPhDjrbmwcyJRYE+ecbsGfoYnJ4+gyTD
+/y2aOb5vpC8z+Yq/xOM2ivImqgQxnrlGjlT6CuFWOHAW1lwWfo5DL0PxyTdoosraLlTtt2+Im9w
b6HBZxuFBBosgVwwje0U+VXVUmGDT0EdKtF36MzrzWtDcMyQ+HGifAjtfH1weiNmkwCUHekZpHpB
jGlMniOSYRPB6WduVLyv83O9bfAMpfFh+SPuMH0MIen5HV2WVVBHVj6Y78k/1dEhDXlGvg6PkeFC
RWawQLQ06Lx2KzoWuLvIqdieCNk831Bzj1/3n5vD3rYbcCDhg380puX+xlpRH0kn8i3wm2JKpa3P
CNbOpyWeMbCISPVkrUdPm3JPM+Uy5MP3oAmhFl2PqL1hMfAI0LA0shiFGpQ3a1bKNjeZ8HtvIhuU
f4AAAx5+hxpI81D2UCTYD9/Pyi+1AHUBlBv0vIC0750gg0CpwU2K+5+dAXcqOmfhh9yCTgBvskLz
iEKmBeuSfqZbLglnkEw4wrqPx96K/3xj62gEooxbLuv0T5dQEXDQhzHP6z3NPVbDTHB3dizYXJ6w
NcCU04Irz2QEx8kOnl3QpqTSFHM585+xiu01oVEDOaKtTV+w4IAPvlGOZZyBzPOAAXB2vK/vfj7C
iygRNQlwBJyHnvQRfLCnCR8AgATP5jNhmZTyEBNjluoC1mLWkeeX5P0IYcbEN5K/YNJEl5n1W4VW
IgtHvRfcNvxyEB/gjaeGTSjNH47H5iQ73v6kJd4YU7AF0E8wz/El9Cga9yMDVKMLZRMH3PskJ7jh
nb8Q10HuXEKcPS21JtSFLED5jHKESWsL9sMiD4h0ZhcxDAsJm8UjdVM5yV/3ACHu4bYwfsjNKsKC
oZ575ea3vLmoSDs1/gbX3m3hGrxHRGTmvk1+QdChNou+8zY02U+xkyd5kJg9VGmop4fYEUDHLVZs
rCbdzy22558u6lMtec+sbgcJBZ0C6uh5mRrTdqMKi1PgWPhIhCAqafuHrK2Uvbz1mtlrKh0bB544
5yc03yQHDi3/VJ7w7L2SVLHJUy5T8nVkK6i0cX4TO1Ks2AQojFwLal89ZJeVdR59L+0I7EKQrvIW
PosZgIztNlMBlnS0pDPeQHMUCFeVPo5EM7Ob5Di+Ee+ap+oM12A6df49XSJ3PE6pk3Vw+Mzrdtlq
mDtFWSsA9nYDYwfFNPrar8C4Zej4ieIEfJAF7RHyPyDmSjpjzaOWscpWAX0K5fGpr8Qy8DLu0NX+
k2tzVvO4gQd8ICWMgGkIDoSwIeoDFxflUYdB/9mxfP2o5u7bHDwXWKSG7IPY4tcnhGMHzjsOK/J2
htmyWX7/sFVgRjtC2FFGiDDtCO3DZ50HpGEutMSMelyqjp8vxwMOwzC5wGmy3mOB/g74I1BD3Oxv
NyKaBxV3P6ACoCTonvBKYlIE5tjiGaLOxV3AgwhewWlzoxpxW4tjFY4hSNDI8Jxts+azfQJYbcNv
Wm2fbcDL3ScXbvUJD5qxAx1wHisT/lEmaBMZ7gAPFFbT6jqtKBZ8DkzZEd707bQxRs1teZePYB6X
2xRRW30jRDIs0U8Av2tj8gUemBE8flomBVufUN9IflBwThHGFx5a4Cu96OTWD1Ai6UE5e62aI9kw
2Ave4AH7pU8EFhmEWEaqkX66310OmIk6o7b8AovnnhF+/edSWTjQf7jP6H2+AvBhWE80H3E/Gy66
26UU1yt0WIlUx4wUQ1JxuMrnPyjiyO+iDFYJ4E9KMUrshKEoJel8YifMTaf34jH+PEdoWxvJVy/s
K6D5uOzn8y+gefRg9sSYv3cZILl6TJ56O6Zyc8U1tE8x3xa2xJhAYd+CLp6CUv9VMNUpwQvWN1RP
CPGaHFC0uyP6flWL7OcGvuLhaL5iZVWuHkzhTByelGS7iy/2bhY714Z2xr1OywQdTuEiq7utuoUN
PY8HhdXDYa4H+hYNFYiKd+XQ9HHGIuYRovCw2GdA95epPbqN8Ftq48OpgFYnLJZTY1dswR3HF//J
R40ASYsZOJyQZwHfGgEJOcI7XPh/40geE6d1PVvYePfhZWeGrBCJGFWAdtHg0K0fLJy1P6lE2vEr
wPXEv+2yH7KgCixIjc2bAyFBv+Ffud198BCWXcrCDqtJgYARAAX6G7tNmqhUEPSD28Jc8oWpE8h2
XoGzJ2iP4VWVJ3MvjwlJpXj1uyvGID9Zkt286uCWtIHHK40jTdvH5bFqENBBGip9tfSIyywPIcUX
kPR2Ki5h1W4LEh7fHBe+nG3rw0qviOSeZIex8VlYTPrqjGHjYkVPJYHiXhlutYWHDNWu9/ljqhYl
kMftOrn/ypGTdp1HfQo6IilDY8oztlImz85jSBgRTCyvlW0FmXMIbd5QB3AjywXs8H8w4VhwbxY6
xQ63c+kEexsMDuUE5/fkMsMnYQHN6rWsJw22rTEgZke9It5skqNxmGtQwmkiaQ7G37E2OxhQBgbO
UaYBGOURC2qIY/Yal4JzR1bnUAEZRJjyxwQoHgsq81rQdtltpUUWtufLEgL/yhiX63Jt/hrIQiaH
SN8V02LHPDR3IDRC2h5rPAobCQ7jrt2V0HzHLxxHrtG3Ryg/q434eo3MS/zQkyqb6iaJjquaEveq
APrs5zq3verit8XiXvrksRYAn3gLh/adE2rzid7DNwwAZfhMpNMrlSa3+LpWSBYE6awDVtU8n586
fn+GX/03kzY1veRFS3Npk32+g5qVWkZ7lb2J90xRsPfKzr5FSr09gMwRCPbavmSTRfakQbDfl7+H
2+JrraBfsBmTHL7x+MB59HqSDuub5Xp4A8oXCVnNHAlDdg+hkFFoOwofovGrb2shwnujTvT7VH+t
ys94DWD8lWZStiIUq6/Ce/urEeAgwWEZlvScvQyx11rb0laSkN1NNNAthDd48ar5CGYw6vb8dZYu
4/7jE2BHkCeb9FIR0WZg9Mrhr9Mn2OWhyq2pv37TEV7AZkhmYHPtk7OGvUIlYhGCJNkeQ8CCrqcO
qHvd2JgAHOhJEVyZLS2aLKzwqfrCzNGnuQRk7eF4MpqQ+YmPIh0T0C/lnm8VvjXNCc02PSO0XU5I
0GD06kxLtGvYEkLqiBvAatIup3b04VGGNcKpsiirAAcqIXRN27G1ycXqpOyWdWIewtfPZVZLKAjb
L+aBg3sEbw5SkIi/pmMENF7hDWXNrzgc72n3PsyBj4BZGuKf03Fa0KbR2SAGaBI6Waqz5tVwDoGd
vUO4ZOC9buwuRSutYj4G3iWxvfNQusrmEvwEuNZXcZ4W+6KIUYDXRv5L7wztpcvpJbn8sDi78fOv
jgX/GTqEGNfv0ZUZi+qLVOXuc1PCrHlbkd15WzachYTZIup1+EViRJHPQk/xPOaHKXgHcEqLKcWQ
BtFOTLy1MSGDPs2YiRHRBuACCSh448UFdFhetvm6AQ+gtP5ARUGQ0aHuZCG4Q7CAsX4vh4j/1TP7
ja8LYt+urQjthBofoizJHz4slcwaVnlafYZ1jYu5XxB2RGg9BzSN6r44RKJs/0DXf2+BqFkMwzqD
XkZnbx9pl+i+u03LjEO1WJApOHyeDytwnPyHMLcNqlXI7ZM2wuRasJrZItSnDN8UcLP3BnOhXtgJ
sFQnWBEfv1V91KJySj0CsnCWOKzhaIL8FxTjDh2FCVKFeFm8J9iy/wNpPQQhizvABwQp2GOXXe0x
Dd31GDiAHWBPXhf70OH9eEuFfL+cPSYMVNhvkUw4vQkrWkQZ2u6yB8O4/lRgvswBjP2nIiXEih/e
YjuYOLEYYbADwLhIXYiwlU9IOBLW1Awa3PlVVYSYsAPmSNMnwCtnHIM+k64ecvvRPtKDHfItwzTB
RSpiAJjVrvqavpRhB3+zCpkgQRq4BzEHevUh77+GffUPAil5zmAMVNgV+MV1WFlY8RJl9UkrBIDd
M3zg1QxbMEt6LChwm9LZvUbo7CCdwHHUCMHRPZJLIhxfEYTqwPbXI4WGxrl7/9KhwZSDc4Ky8YFb
ANasaEqPLObYqd43PPv2awpvhr+NVokuTErZTABDYJqLdcODuJWxfiYjiH/PcIdw5h9PHn/qnhXM
Rpgu/jKWsaY+HHBtCNTK65fEj8JtMKH9fX3Nt1kqCA199NrfNc/enpQxbg/KAN+giJ8Xdv9kEQVe
FygQku/O3vOECreAPoBukc0VIqdL8jbdbv/AVej3zUHEfDpHY/7z3WgU5pRpQYKFFBOElm84GUy2
liOsbadoebAilSgcbIwYaUDPDi5lrPrwAIsNGVyjzUPx2J1MOfR/bysoQbxatiF5ZaWe6gSM5oVH
O/zzb8B1yie4iXF/Z+M60Dcg57vHXF3RGHm/Yq62QigCzB7PiMtLQ+ubU8xuk0ZQfiuO/BYBJ+f8
c5Mf85/r2liyYaWFoIwgOIy682P25JnsXVLOldPjADQUEcFMYcZhpbkTE+VWd1dmINgJSclGg16S
oSK6gtu2pJZMkEfcO5zSye4WyujOv49KbdL9gdOjSQOc2BWLckceFKYlIsOknd0WGpKeabXRonZM
vDGQ+CPJx01YHK0RP6k4XfG4mnfrKmUlgg0olMne/ebBG+0fP0ryayQWu3V7vO+gnPBMWEuwZm7d
7Mh9gbShGeY/3YxbKDNZh0QA06o8vCbSl1U2F6Dz1DkDdr4mzo//PeyVbW8GFcVm3s4Le3D9uCYJ
gwszpVweKOpRs9J3R2f8SZ4gMWnh9T/FzsFQM+j/ctwh4b1MKhgPvcsxlOpQvm9e6b3Tw95GSjww
jvK62B5mzY/gOqNTkcnALhaNBBcQtYKZ0Ifck8oa3IBoThAWi8UHBeTAlEI5OEAo9+DgwMOCJUly
fcSq/flG+IU6GhN/BjgUFOnlvs8/Xm8Ekh1Bo73gosjngd+b+18HJ6OPOUiEl+5zYUm+fnog6FI5
FTz8700b1KOG7b4zIJKiT0dlxjoLt/FA2bxzt94149xxxRr77t3nypOU0UG7ttctxPn3QGNH2wDr
RtW0/dC3tUFZkTkweW84KZ39B0hrleletX4Ny4At1Oc1fK6u/5YeB4PjhDnXU7qgOsTIMdUVusqW
Kv9nYKp04FzlMWjzuP2R0EvZUY5rHYRNYw3GsPma2IdwAZ8zU981V6q+IPwWb7Z7LSqPds5oX7Uh
cBPnoT1a509GK0gQ0NEgq1F+zWOxAmzJvvGVxKL2O+EwIPX2+kPzc0u3ZiI0F1OJJYy6zn+A++E4
8keQhItdhbSLwevJWOd+lg5+OEJV6LodUEc4uc5uOO/83UnjOj5GhcqUFJALPuKGut6HPdOnnlxZ
rdve8wdi+faKwAMHiQ+V3yvNdfMKINsqy/39z0JHk4+YLr7gJtb+K64I61bQbX2jRwisMYgzJviY
AV8hwUYol1yIhN7TeLFBZ2J8TOXH0ICQfdsddgZQ12Nt4bQHP315OzkkpEEKZz+yNayEK4ZkX+w4
gCIY8Jm9LhBMd5QMqAdaQGtNZhtc3Oewios4T76XENdQiESL+/wdPDe3WPGMI9TSHxKFCapFU78s
RmDjWIGVXvWHjSA3pk+T9TCHNF5Plm5TmoiqCSsdWGmeNUH/WKPSgdW8Vm3B72FF+xHUSIbC/J/9
ST8nEwEiCfQteLe7PuzOsGMpcWeWDmiCVTuAsujdZugt3hAcE3iCuOzwy8NlRP3+oYTviuUV8gFk
FeGRRQrE4DElV/NPCks9sPa3cXHsTyp/vJFmtTWwctckKw+mEsNdxNHSDrUJpYMTE25xmUKhhQ8z
hAeUsPV5n6jEUW/4bwU/NnyOeApRt/r5Nza2LQwoyGysJdDoavi7Y6A+NBFjYGPgvlW4t5B3BFzv
tWnjUxkw3Hrs61N7zqEnLZmDkaSGX2V8myJszEJRdv8tmorL+DlWE6BUnWMQIzbxpWIoNMkFMP4m
41sAF1rQT1+/t19SoLm0Yq8AvbtgNE+tQ8DyjNaTrRNF64WmxVWOt60Ek16jTgipiXnGX6HYPhyX
vaG9ezH+0SwPXzq87JX88/pu1DNSgPzrsuQyMGP951muAVb1LvNn7kvQuaCZ/JltVCsuPnoL2/Yo
vocmYHTmYtztLROxg2GT0E1CecL0ZXLZmz44GaRgSD00dQwzu6yLnnPVwuViTzPJ2k0KnCmQiLWD
21b+AadeQiVlryz7EhD/A14+fj1/WmQm1yHXBgYUpf6A+b8cUFJ0XwPbFep1eAEyFZbwcqQIRLhD
sTaTB0qw0e0XwLo+5ezJVVdjX5Xelqqvko3we/iOGJW+vw4x4nbIZE1HCEqabUSLrok04ZZ2aamP
QC0+J2PJjFXNMMi7jMxRNufcgcqNEKD3nSWf4cZxi1/xtEsgVrovkSjD2MC6nwHrmyW4O5IRceWg
OpH5if3IoBsyU1yig384o+lhUlRGZR+8X+JkATIAO+oPeBSITdplhbPAWN3DVwJqwiRnZGguSEwJ
Va3wUKzBQuUn8f5NFB6Y4Lz9EqCALRwrQx9CB/5iy9cMlqUcN8ntT0brP7JXNG+8Y1Biy8t70Ukc
8aK9wuLMzhDJL+/4jnQCLPbEcS3veTlWfuSqffCyyj4p0FRmD4DlmiGFptxfoupH+1EWii7kYxRl
1kLrDpIDTgfC+qhN6G6HUJb7ozrikJd44l8MbbMbKetZwsaKvgGJJaZ27AkrYs4tsVGEBXx5/vBw
qUaCrcqbtfTAPMJGokzg5oSbGZgn//fas4/4DB47eWOPr4E5rxN8zWGJ5uPij63AV3w/vvOmU1pD
GIEVUAb02qo1I8H2cUtkeAvXEKAO14Ia730Es5vPlCaN14DTTDeocT9Nyw1GvLyZwZeCEuckkg5e
MxphK4UPE9QnRWi3IPFeUm1HOgwNxhTTIAx/oX9ze0HxzF1DJGzxrZJS9s9H/N76+sbGczu6NTG3
K0WWcRG4Eq7/yNYD0KQieDU+LHyr29Q04B1RfpgYgQKSWDzBz3JUIVUL5IA0TzwHfWskbBbwrBAE
bZdt0vBYxICYY+2XlSTuwPCBpoUv87C5rzNconKgdCgxNkB923ZmwI/wAHxs2AKoEd1syFpm+oq/
2ALog++mhOqJtSfn9rJ/DGUx0SG+YS4YY42AAeEcKZKYmUjBjks7hhmbXvbMdwU2gFt1dHHCloqM
fxsGAi8XnbIHRqqA3xlQ8OAIZ2PNjAoCA9UEqYdOFwhXgi3MuN87UuJcfLAqrrHs96tH6TU/jzOf
6jKlneBwgukBH2cD1PBxRFVDdM+pw4X+g5CIZS8Sakxf4+aPo84DlePim8xYPhY4r/iCfxzobJso
WYh2g+apgcK4h8kDh0E6vWEqDFntkiBIqCn37WHAb3H6UjqRtnRPlzMa7iSE0rGGGpZKlPnmZy9T
k5ovTQqeYhOlidjLmJyGh4ATtq/nKPnL+MCMz8r6/lMFt2PPbmPhbLn9GLHBjVkD43H03tozsbHr
8A/m68fNkYm/Z4YTdAv4C9evzyUEx4dfb9tLRj+BACPe2eEBDY2SOWoJMx8rV/bl2O8J+l+9weXU
wHy3ivDz1rUIvEBrIyqQmshID7H6xAIJywWUDB0hk+0KVAHvRiCh9/WkGnvmOt4T+0y9T/E3zWU+
mrCGf0PeNhNU7jKLHSPsD55m+wx3C5xPG/sfuNL5TFg0uPwl5kKE8T2bLs2vYaKwyg05PJ3EgGBJ
769iDO1Ke3372HLI40UM8jARYbg6aZaxLPzXh72EbpnxnqLGSzlQm4JG9RsKg4HeCbwdg2GVNId3
8GIWL75J1w4baXYZ3sbopg8Ul69QLjHE6/SQ7wn8S6jTDRUR8AY6QHqP/z6D+SCIJ/WyRmC3+mwY
LtSF9I3bZfkMjLWxL1HSP4a3H+njPySMAL3mxOw5A3e6QQss8ihzjaVYpaJ2nFKUyHDW0JLwHSTc
JBDNwM2GUpjrp0o8IJ4KFR6yRlwML2NcXoOPy/Tydqvxd34VplpxC7k9rffODmIFlLTpjRYtdfYG
4D3UptFh+XE7TzrLQTftg4+/6xYYmQRPvBG8Vwhb75niAgDm4r58lk0xJxkpw8TAoUSEhwe3Jk8u
TKMd08scodZDc/mIZelbQDaTBwiBGimownc6emv6chJnfNBFfXqYopqMdFqoUAc/Y58112bfy9Kc
YtXCZZO4h8jB+MN3RUsfOIAOsr3M/KITVfh7mKi7A5xZvwe9DjlbuSuBErBpeKKEw2RGbAJ6NrqT
eq0vTITBCweWAfKv6+gNmVwPK4B4WETnfMsijit7r4R3vcFfkdhpEHTZD/v0BZsp+7ms+2mLbOo9
4Fd9+0aigvvpEqLfSBq2kexdIOQhFodpA2CyQcnXgGba3vvgV2NEtPHLx4LIPilYC69e2OFBF2uw
4l/V66cQp+dgUGu4NUeOSyVQWFGkPRbmHAdcr9RcZnFRRNafhSWBCRwkSAr3Dc9LB8Fu+jrLLC0v
fg93FaCWrQss+I3zl/9iya96OsQXDIpfs8seBFlx70c2oDacOFpGlHxwxIsmQhmWnzl9i1QdMW+A
87xXoI0J5zry8hyyKuZ7gA4/EJDBcKD5bb7Qcly2NlThnJaDsRwLviUnHwuO8pFyi4z7oTxn4ChX
uYIMCWqNgBs51vZ6cMBwLuY5k0QGSgzK/MRwl24Ug5/gGhdj9qkd41w/VKQQwBDpyQ7vle8CHrcY
7lgHciKVMITR4WdjcUpe/YtNWGnycTGCypa5HTZ2eLmHKmRxfJAxCbOXB7ZaUqjJodEMzOn9z/n5
gHzB4NVBase2MvywiX5HX4HGW3CXGWw45eEJ4VjhWgCkxkBWB9e4n7BQfGyb6Tc5TAjV/CHe+yyn
FVJ4qJi1p+zxUyiccZOFOg4XiRx8hRTnjVBh+VESFeJJeocCejKr0TPIp8UaWEU8I0w8eDOB0yOO
XXYI+VJrn03bEy9nPQNndph0n8BkeQIw3k+/YOomJA1PpxeHrrAorIEMljFzPgPzN5dC/qadUpvu
Kc8JPSeMMY6NY4ehPTITOJFqdN9e8lEHM1wcoL4oZefm5UFvAS2ouZvWt7O6hFxQcCdUfHupeR1/
sPjCs1FblNhy6WGzs/SR3JECPyqrJHfWFSSFWovCdzO89qH+jpSjXc5L+j2pxBWdrNiS/FrHl+yl
9RrbxE/Szvfwkdzv56RcAvl2fGZEAmCjsOwR5gaPG/LVqXPHYQ5PIPaIq+oS6Ds6rBcskYASYrwP
wJToykMJxRy5GOTYlz/1a1xgAMCXSidFI5S59221qSBNAfM4wcUaqaAdDckHOw28hMqm9YPPr35Z
ZMYgsFRfs5MnJke3a3itQrFRhFCP4XeiYerCTKG7mnh8Uk0L+zpqaFZgqcmzmzUwcevXpgjYG8N1
EDHxpq4xv3bQreFmycueppE5gBS+jh/hfsARoL2akaz5DkRyvuI2tppU6iMZwy6LBfVWNSMNzvnJ
frvWfWg/PfXlqrV/fQy4Y6xZcXZWyodchuTAJqZJFLxoQ2OUI/W4xrxg3y1eNO1KYvx7fdhWoFvc
MSa2EygfoZ+fNOhOQ20s7dEE/NXMJ/3gYnnPk1lHxfkOp+FUPIavfmKVY/J3Lq4kfIADCBX8PWB3
WmHLdWDyQpDctturIuBbTQ9aZHHQFPvBN6nPj6WSOH+vr59hbpmAhg9QQq85N2gz/5VYeyKM/NXE
wBQSmeSazTRWZfxeF7zhIxn4ANNZQhejeA1aOqs8Yj0t9W7GYio8gKI4qJhDTp8PG8nWfZW+U2Gi
0k0lukeIm1NjhmPs9NUPsNOr8uj2U/WTqgyd2QshWT8xSRNwRp/zjSH8G5uT5sLn8Kve75sEC0UV
WOFC9Pz4yuqLd39yZtZZZS4Hhdo/mtiZlfgiolwmWBYgDbSk93kR+rsiaC++BSHA+LVhskojaX+9
u2V0GVt3P1M9o2d9HF77oQStAfYBoaE4ctPr40CB6Itj6V8/SoPGskJA0jNGEQLN2ZA4jP0Frhcw
n3HHwLcSvAfZs5rKYHfUabRgCAmQuqmpc9/h+w0HVL1FTGE5e+VraqEc4baAj8pyipvV4bYIcBzS
3yyGXDIbQqaKCzgQ+mTXIAgO+eQ9+jQTijFADsgNZxJ/s7yuIaXi3ENErwosPtTnF9zxmK1Z3t83
EMUSWQhmQHFAxFk6guDIM2TEgpM54xgjk5mhHipbrGmiV2X1xQLvLXkljTgKlNSxwzuasCZ1+qkN
Ff8fhRn3PlpqTJxe9OfFba0gVKLf/M6d2xg2CLMVhrwLARxj6wDyg/4Xe542MlBG4XXH2GjO+4dn
ahENKoGegBvsQN5/7ElU8P1nKI+Bgmy2NrBEAWt9df3dIl7GFupfFDZ5O6yZVJj9w+qHkQFSLbZ1
RmyGjc8KUJ7L44c1wPyECws0IzJjtwSYfJLPDooocfY9OQAjWw71PY6EbyB7/NL3XKFiZb+n7z2r
B0r08RGQKjEnhysxflmvHCaXhL3mLWVhCwGHK8zipac90CblH17BkLTeOAOcdWeIl9kNe+z5sxi1
VcJ8wBAK3ZQVDXxO+lqMPyGQmqTosthT8T8C8N1ip2GEdQI3q0eZBIcJEi7YN6LhHalx9PTlyFkW
s8sMlQULN+HPwSRCuPDcXhkLk2PsfP+6ckXv7mNJ3qzpyELZQcbDrGbOpGXXYGEBiRKa7/gl0J1b
wgqZpDkIWSzQY7qoC2oNhCk5xGPIEIylzZCtkK8nzIPA+X+fnTRkgcysD4kT7ABMyt7TwSHDLD3M
ytiYkDsTwv75x8p7RBDMmIzkPbcBiaTYWEg7FnNcxu+UBogPxZxroeegn2Q8uHRwWXADneDgAO4F
VwowgFnS+r2hQue9VD7fOgsLtr7cRffKIw+Q9gd/OIzNWMmRyQCqi9gL0vPLU/ePzRWGFz0RAh55
cxl9t93MnDPiZJM67NP7xILL+KjDKsEGglBzYJe4IeNnZixZKtczLDp5tN4nZcrcR3tWrYiyQYiU
TwAgCMUYvkNrdw9wNzqxi9vyGMXfiYj1PhapPneiTodoqKExFyEjh2Ml1geEbRd+F2EaNFKJUL97
POJ4oPQRzJwUMJzE3bQQye9vn433FY3WoGONxz9qNnUAPWrToxKMjN+HkDFq0zok5f6P/wIfy2zQ
2GETh1KM8CgecoGxVl0TD4xNJgjuc4g7cG1Om003vFSo9XpkTwzQbBiV+Cl2hcBvjRbBrLWWzvLq
AfbSpsOtzo+OZ02xDZdnIPzVls0QtyZhSsBLlt8e8X2GRovAlb/OYpxf+cRgUmzUmiNvGWgIVGpV
ziw05JX/phNFyYvwAsZRPq9xRaeipH0Iat7cIvjcEj+/5R5+Hh8bYCiBpEU6i3vfPCOLZnV9Wcm1
WOwX5BQ2BxdcKAu4VvL4RWrdv9tPQGLBY3KdcMHe3ZKBb058Y5QfwbEIpIG6D5MJGAjA22lHDTfX
CNtZkpzMlMFE7GtFJrkjZFDwR56hhqs103v2C6cQ5jWf8fEawp4AkOd9dEciynkijV+q1q1bdtiu
drxhPYSbR49rWzt0/Qz7h0dkRrdyjpgOYKC9LU0WhcTvwVaRYB5/QgevKmw3i5F9W/KCIN8aqXBc
UYElSDQrGU4pDrt8Om1hlbvinx+qkFsUaX5zCW5wNmA9Eonxhl7gtQtl2m1sgCaaQb5spgZuZQUQ
UFyJ8RtRxGsF8DtS7DUXkNOOjSurHZ5ZqZ5w0vBX6yy69AnYqZX7FamWfMLc65aHdkicJSBsvWom
3CtmxMn7YnD6ub/cbEGF4Ku7QRBcQbGHjHAN+7nzC/JarRT4ar8M7VsJYPA+pMDikGLD3eNHM2/p
e0DwaisgkUk9YpvOz4Pc+4KO+fr7+PJEP4kZ8UBoWkC3wjz8Sap1q3j9DZJwTC4LN1c++YT1qprL
S2vKpQMWQ+y1vn88FpAoE4s9nErOFXYpoGHvIqJKNHiAbOGr8NPs6BnQNl1YzHnmtgfPL8JKYFMD
TnBo0K+YdonCHlezIiR/MUN+SrwM4O4EiImMKVYJ8FrTWwiTErIABtVjZUE8FEPXGOy2RUayqDAo
HbynF5GiDobGWhm33CZiwQrlBN9XMHJAcJ6yigGDUcwgneXKUbj8J/QU/ohHfhsjTnT7MA2Y2hfv
EQUq0GKM+80RSNi9HPYYrvyzAwNYhghH64jaUPFgBMH0gKx4Z5bC3a2eGXe3YyynWgMbMHhmsQqh
hk5g2v+o58OsDixkF84OPh02bDqGwyH8DkeCqAh/Br5lG3Z+tq5mpFKgWVuqYdYLVjvyZT7Rj6AG
JRl7t4SSghyOJvXptSCaaCVjsBl+IjgutzcmrOJ4leeg0V/8ozkv+DfBN2jDYqEN87HuX6NmxpwY
o2X11U/08TD7EDJNNaTJjPt/AljOUa5hF8HOtDmmTzADGYsWrA+PgmW9IFaI80/ZsfNZXXAodZYm
GwKItQjHpE0XtgqJBpz0KqHk2UQf6bPr+kDbvsW1RuhYIfIDYG7z8cNn4I/JgR8jEEAau6dTYxCB
sY/vCqs7NN/V1X/glcyivsd0XE84gGmCEOkGus963dwJg8aDx6ofxBtXt9f4CVAXVNOD9whxQACK
pxCgOdmWQYm2o1ogm49ktu4G8K8HuInz5ZUbAgvWADafsm2bQEk1wKlfvIjs1xzbnA6rjMeYru59
qkMeQcrR5Y9Mi8PK+TWPwJok4FL1eNPMj98tO6EyrQInkBOdhcdjfk2M4Hluzp2EyFtDq9odW51c
eBzgWDIj5IyckT1he/aZQ2eb0WbrtJ+YwC2A/qSpHl5immV2CAsZ9R7wLXtOlmXmOd/jMcCOjTMJ
+CR4jIGOsZj/xUN6TIk14s+E++I27cb26Ho0Q9xLhiQTjpCX3VScvbH94M1mQ1pReAz4UNeAz+N3
DWqDy7nL6QcB3vntNkSdeUhs8I3HTwkahAgCpUmkQ+PhoVWEMPS8BORD0LzSetAP+Cg7OWHBbuke
jewXrMxjTQrbm/9U8IAOUQeVGGr7618vnUUV1Do4OAvOeFOkPaKJ35Qnw5PbQJg0BPQU2guK8KbB
ZgHOHlkKYHAL6M98E2yJcQ9B9EHZJLR19R9JZ7asKrJF0S8yQlAaX+l7UOxfDJutgB0qiPr1NfJU
VNwbVfsctwpJ5lpzzabzNIi8C1h9kIhYc2zRCp41HBA4jS+I4/ROYpvksr5c1HTjckfRhe86dakO
x3xogRbhAnoDVWptecx45ioDitr9UBLgC3FzJokvnF0NW1iP8c2O3aSGh0bSHcQNjIq/YgjDkVH8
8dD0J/oYetIBf/MP6PyukB3OFAJ8eANOeWrpvowdY0LNUsozQm2w9EVRIAhX5Bt2c2y1HzVGeAa5
TRwKrEGqviJWMn5E6U9YKHfgSVf5ChhTjHEIfFfJp6Qnf4XFMHlWCTWfyBzDBnQTDjZ/3Npq9qim
1JPkHjD7OaqslLLN0HnVVYbmX8ckvKB8LVN8+XX4Az/wZWpRgs/6/d2jSl9Plxq4RzSoz4lC556U
U+b7ycvnf+iM6ZbiHqJywgESdLiIyxHCOBJz/9FUd/vbXzgIWXbnLf5NlKV47oLHlRbFQhXJoGWq
MRc77KSKuvMY9f4MKVIP5VJ8SoHbem6ZfReof9j7+K3U4T5d2RXTkRNWSspBy1ifQnxIY2zgLsGR
iDEPsbYgZt+oVWNaBpqHHWntUDWrP0pwFbKdjxHPyMfs0GXSmjNAgP4q3o33Pd6P3DPGARA88bqA
uodfxX1BPsE9B3ocrCjl6jWTPSm+52rY39WBvHzHl78yQ3GIJNxDXc5zMi1zlgOHKqeZ7OjQGIfm
HWDXPac9FwIYDAqHfoeU3T8q8kdOccrO+yECIuvI5gJj9YeLNpTyjzPYwzwiTAip3WbyCOVjSRXB
rIO2TkZMhxCpD0lp9fnj7n/HgynDp/mGa3rEio2RDxDB+NKbFG0qPxb9HQazSMpZJDmxUWdkFosT
E174aH+fk0ef0x76ukFUMS6MgBInBCZiA8DU/YpZZEQQiIK5nwO9Hpn/qlluksobMHSg1MvVNf3Q
olyR6xtAfhjNn0n74lI0R8jAEILIoLS/eR2LgMceEaO1O8N/xNySr8gGqHrvCQFXTAqQq5gAzp1z
nULGtlCYsoWRu4czbBsh7TSfKNJ+EHX4wy5qcFfCbdjE4sBHbzrm4HBW+9cK/b6vAMib6pLZDP4U
N5O+pEwvQbXmC5nBmykpeALVD8cT2m5qObqzjIPSgCmQLKHfJfdQHiM1SvUxlXiG6UJYx3j+h/ge
oWjAu9e5BHD6HLgk7hEWmIPhoMgBSJ8zLSPwbohdxsjSFyoxlI2LtcC2sitvYzAFpjlnHTBdHj/8
0d9nlm/frghTAUvHgMV78ovkhJ0LUHiB9auBKwHYytcazE8HPMZwimk9Vn2N4vzlcfoLlwxa33yQ
43QE19vpeeLATZkIqm6VEXk07uBowCeyPjDQr8nrRW0P6QIeNQ5BrJNmqmFynlRLFTahiZdShOEe
it05bwNIMBb+HZVbuJ8MonbUixD3/TI4NCTaxt0YSMjgKdnij0S3B6lzqbuHFls7eoQO9igmzBgH
sDNzrV3JuYc8raCO0G24gz5S7GBjvzyM0IJPTCZph20wBXaD5gvL+QLdR4QfJ3caoB3r4A138AV3
Ed0sUjMkMUnhb7DC5VqZ3fSd9IXGUWPOwM+avxPN4dO6RT/MEwDqxn2LcAcHSpIPX2Y88ou/AcNj
vq8jx+TI0nVSOWzGvfxE5wiYwJOooVFCbkRIahU/HewNOFexlptI0dUDu+Sjw1E+AhHhMiBZsKUM
NRhuMd7GBGdgoaMLJA8KPeNqYGgxC8XVRtBOqLf331gKGUKF0Jyb9G7q1qK1Js/8hjuiS8FJrpZ9
Ci/WOcakpITkTElrN97JvgbUNbWPcoBIKuYEGX6eeOAiwiW+jfMZcUkEMMDcOLh7zDiIN9KFxdpK
E6lRTER6+TAsc3FtIMcR08PmW02xOpmmUnhGT3ebblyy13Cm2Cxwg7eh5yeYPbl0PZZGeM/LYOWf
HPoilAN2M3uOQbIwDBCK6pEPBu+M9RA1p1n5VUZzhYNOhpWxQaRF/No1jrDgurFW4KNX2bKIA2n+
xtia0ELyfl4BmbAZHAIsUx8hfj5Y9Z5W11WOLxUE8fhTC94Yx/QIKzqPI/lkaDazBLv1WQHzHncX
8AOMSh7zcBBcRVwUtB01gTNtKdh+bPZtWFvjgc1MKKQEsa2bOMZJjQ+3vyBAqondhCkFyPqEKObJ
v3QZXEO7c4pk9VhUs9JhL7FpYPHIr+L+7mSxslJM77A8x4NujFTO0eDS9vzLGK0yIdBsY5jFkX3O
cTMVlhi9UOWhbZDsUzzOhcCfhwOqgAkuSjXY5ya3CbHMrAusVrcdltNUTfjD1eHV3WR0GIa0b3zZ
RtZCk5QguYS8hWmGBweU9dn4Cvw8hO8LSMflHz6EXISWG4Ir4/a2UiJe11/d6JchJuRI1wUnsong
XZaT/vwZPdgGlJEwFnrZHdKyy7RN6vzmVE79Y5kDywY17iq6iziBiBC8Goi3wPfg+HP4OzrUjoQV
HD2OiG95NDCv8TbZO9xE9P9IREac62/4LPiEXN2re2L8vVBp6XTj7X2zJ263lPQplb9zy9iqMJmV
D0zSNpbmcrRYI6jpGETU0/uYh6cG6F3Cx4z6Pvg6AacQe3xg+/7+GtVb8jfXb7P0pXE115FLmSCB
TKT96ohzxd1Y/YAfyQkxtGRkfg9ggEmd9FPdOsW3bj6wBg4CcCZhQe3ApPwRjGficR48tpJ1n3QT
BYqUYGlCuv1SLXqjJwxO8zohqjBHUOaWwSgcLWDyIlNBuI01LxihBdd5dx0jpNVX7Rqp7QMjP+Jr
nMIqxzL5v+tbfg9usPI0R/GURZ1y7byWBpGBs8ZG0fclt18bRAsHf3Bbe4ZYNwTZLJAq4BXycHdr
SKyncGB17j9PENlQTSXqz2tcVfi0N6dwhJVdb6k5uN2VNkRRbu8ovDguxhwei6NdbSJmHENrFL+c
Mvpmp0iZ6BlurGkXl3YPjsS6xlXhBl7gpar5urtw+fQjg7Azu9PqE31hxm6hz2KyEfVIzALRu9lU
nQNhZ0wsKHCGtBRIg1AuOtVB8+Adm8/pieILAe7X/SL7sWkN6SY50goXXYyvRSAjMXKdFC5gqh83
ASxXwCiy2ShAlVQ4Yrz3DeHXoKqtsWZE63BBDA0qHInejGbQkj3cisIFv5Qb9/BlopJUTVzaC2hI
A+eaXG1xN5MbClaDlh8xHsGttI/cMjgywk0aoTfUR8F3pdevdE+5OOAHcjAQ4JDOvALpH3srnEws
/gN2fXbYX9Ta4vGgfcbra8uM8oT3dgm1BdsBB5rQKIQo7hM/wMNIa5HvgaKtYllCOXj99WgSgBKd
ERfPezJ3n22GVpXesV27u5/wHmBLJ5aojULfG4GCLxhf7utVOeGTKk53ZiszAU1tDNk8MKH4HEqR
DD9JiYREnkqAM0yyhnBdYppbYWFw5ixA0IZSEb5ydehwO7+HN4hU7BFhygaRn5hmJa8JS+0Tvdki
ruMnpq2r/lFGbC1c0gU6o8eXCPSCET/aBq4Y/w6Qw1wF5hH/2eLPAifyH6wgfaG9shR84AhXyl6h
B7J63pJu8YkQuVjwbvcxUwKcCGN6VInyF/ovVXBlIzWRE+mAehiEusOmiIMCmNI+L9SYxaPk5HeB
P5STF0BJ38ZXOWV6ADjzMNdzcTodcCr3+V+KbwFLYlH89ceFW7L3888v0/AF4MQd7L/b4d8p1N0G
/hVuM0zkTOT+4W+qfqCJMBdzhjVbxkGkkCNTEmh31k/wTsOCqRzvntGAx+1unu3nasjJ5OhsJNiN
rd/5LXehuCb4rNswxdnL2VhpYD9GDYoAH2mHkv497WGPqWNVp3MGvCzeczKa6FQnOdGFe7x5Jqew
kLmT7Rzzfn4Pr3WgSbDwwUjIzgwKhwG2U6cfTz+w76IysYv4FcDBmzBPtmjH7CFkfaQzEfvKH0cE
SWyLTytcJ5LNFKoCnx+1pofLuIWABT6SU/FD701BhQY1g5Z24vToxxfrMREaF06gAeE/IWvWf9ow
gqEhx4+/Ii+BQtMNsyU2FLbhn2Rfdj/yFfGTb9gEK+c6e6KK6+wB+iqfiUs+nOEo5L7FwTYlPJiu
NoaNbk1f6JrXN0ccFO4945C1P57wbecGn3kgEC9I0zfsj6GJu1tLIl7Yn0Gc9ro/tD4miBhudYfn
AfsXA8YwZeLXUTiZFFEOsb9nOEogu6VtRJfgBE7zNqkCkZrxIkiHKSfcg8dQFhxZnp2qTtUjnw1o
C+c5LX9x/V821G74kucEyovCaBqaCtNRW0vxR38FaAW4RexknfUAk4NHcl6LHnBA9ODxt4e5DI95
E4hJJc5i2/64x3eDeYb8sjWH48+eESgjQEwLOejL0me+KqXvJWW6EIg0h0dy8bU9nxB368Hyotgf
Jg34OI4BJbHTfmhWOdfA88p54TOWcEXpPMowKqUeo3gn4MEfeW/rFCKpZaKAua/fQ0nhXVJW2Iu8
W+o1pHOaT+DCF84mDuNgNIyvv96V+fMaUFmN70hjbxmE0cI/6YJejfzuuhWbN1lD1AJY6Yvvhcz6
amPQx+Xo7Ud7KJJcJz4vRKHf8qWTHkBjxkspLZQnJdUUqybMSfQx9kjg50T2bVEIMlsWPGn+4aDR
xYzmRAsEJnjDvodtCc5CE2BmRi0iUFcWCVSjmKXQT0CgNhCsgLVLBOAo5C8EXNIEYZqB7QLDccqX
k13Q4KBDwabn33QbrxMNFmYq4isf3i/9pQ/oDi1kNBGwiGtzQXKup2xAJ03GD6xxEPYVYzy2LlAK
IC7sfxaAM4xXqN6ZdMmQ40AvZfsujOAhUj0nVfgcn1MKVLUxSGC5pjRNTkdBgSZEwevzJNAK4G+i
C0crOi1ghuzhCV3hfQce7vxI7Pgf9LD4DT1LyMXqGE8R7Ft7WRPXseYTav/29ITpLzNLPgxg8ISG
imAaPbkvwAeFPRTEfrBtRbBOP1bpdS9HwJN4InTILo1urrrFiM6kwfkPzhSD14CxywR9IC0lTVv0
YbXDj1dXGx7eyTlRXa5bP6imAKX+KwG9sF4uOxEQ3nX9XpTed3Ki6X55nc1ZszGGszZmF8uqpRKq
wcmzXkjdZAxGaTExl/vGIazyVFqpNrrm3vSwiWEX278D7cCitHrpLcIB0AZ+7K/bHeKIbjwMKvB6
ePzwsKe1I8z9EMO6KcGNDCI4nW95k/OJtx/MOv1R2J0RFnHmTQZLIa317wwijrgs9JwBFf7J+e6E
56kAwLWMaK0UVAcN3opVxUElsoQRONY2fjgIGzloANtzpvPdB+niGfgwVCdgl1/YyqQkCYeChw3q
Ce+3MediqrwYTJlGM3RExgYEIK0Yt0J9g6BLkYRwN+pUS44ZBSy+YLmgXw93zLtztCGuWHYBW85O
e7mYKNHSQCgVvici1BoLcmFjOQyeEA0YfXrljrds9kOX0fYNcSoUa9wqOXEn4KQ4mbM4SXbeTLCV
2YktZzAlppHIWCy2+V6/fETFhh5bnT33byZ1iw/uA6yh8LFA+3fia4O/AC0KC3JZPHkVg5gBFC2T
BYRfkbAOYWTWwuXj5eVCO/Bte9FbsEmBf7ENOjAZnt5D5LTyBB7EAkUA8xUUB/wLSC8TehwsMbZB
TYjr0wpfdX464sQhtRv7S0KlFHFXeCw11f4NjC+/hUlRnzA3+0Qi3L9JP48CCDSfYQWGubn6o+m7
H4Kq/lYYpTNf3WwLF5ZEESPIlhPejgkks0eFCwgT40m0FDbh3b9JDmZj0DP64rOhD7i8x1wBpqvc
P8iJo9I97xjmQy7gbxHbyc4gls9CfG3QZww7byYiAPpknnJMvxA9iKvAS0jOmTAchRWfsOZAoj0U
9YXL2ww2jHsrm0BRZsq8G9Tlq2SzPQCW/BCDfqKhElA63Rf01GRb8YyLAcDDxXC+mEEwYPBJbDOq
ic7EyAmCzn0BxMq3JI8THJtbinsUmtrws8Ixjb2Tb8JrNsg4qykDFD4N6UY3kUp+DaGvv+0hhBEf
3BMUVMwQME5bsJB4QiClsFpHU17LwJvvuituEz4CzJF/fwWfowxTET6MsuKq6ZOvJ0RbjGh5FW7J
UHewc8XgaZABpj9C7GyKP6jheCg3Q2GIhJFP+GIv2CTFGmvSCMs5RnidefeuC32irc45biB3C07F
C2GqsP4WWBC8+KniM2JwZtxFg1+FpINFS43Xc8TWOAFnp3Zv4I3DlYHx0zKhE5gGtwQoGagkFnih
aj8WkBogO1QuMgdK/BkEnftik9xm0HaDAePLD/7zndlKiOAA2q87PfnuAEjx8D/ocF82eHBxOuDO
z58zGkBMM8j0CcNyzJjcwQrmEP93gKgDcgZuyrwUcTUB3SJPgAE4N5HVwu0mD53XssMPJzXNRIel
G0a4WTdIuQM/bP+5rmRP8AjBeBZh4eiSvyHgG5OkHWobbljvQDg8zFjKhJAboGWMKEHcvS8AJTmX
PMfplwaQSjzEPR/UGwSbkT8IEFSeCQU32VfipANphBnB80Pg4ay2Wrxo39aQfV3BIJaW2obEAjYI
SZ0rTGd3c695sWZfgKfBT5AKfDI2Ly7lY4ewQr95YpoZ8ut41dmhqGZSj7vsjCVTRb8D8yg1Eedk
z9OoJWEPOyUusoOMLyEGMCTQgJxiwymyZB2m39W455/IMN6xKFYYTEQ8VszmEdDCc/rH29GZzrXB
I9T8Mh9AHBSjOPOy5HMAj0NUgu0F8wN3FWSjcKdMAYuiQ+d7i66KyL1bLB66Bb+TZYadKJc6RQYg
WhVYajwCWIRn+FDdOX6fTLMZRwFP4dfC0JKWnr1ei5DPkEKwOvPZa0uxWg8mxibpTQH5BTTXmxbw
GpTsl8OJ8RBPoFhdaZbEfwr7LZeT0Wfm5rJd5eoCYu9EZMgVAUkV+GEyBmGTHSYKQsganFydXGKy
KHkefdhhHpGY1ZinFP8+BtfeY9eGAvuj8sHb2DTbXeOeHSwlLbZNKePxXCocvAzycWIkg1nUMIr/
WMDynYm/J6BjaEqAiTKOxVaJseAnbiAq8ejz0EXhz2IobUKTEL3/EkwPrUIgIHO49+Fi+6RF7AKO
IVjcJ2fOKWkvi1mOBY8NZQhMvW+DrLGBs2V8VlxeCD2EUb6dF4QipsMsCOHT34bs+2wenHQK0q2H
gyIEm4Am7lvDpZ5+7A4fO3jVL9moJgVHqIszcRVqAeCFh9QpBiIdGswI8Cs+szUjz1/hDsnzJMLf
xVSG4sgeWAxoqTxHUxY3EwbjkgzsGrwTAwEefFgErJjeSkRW4EyAUScUW6/VCa9xZK9Y80hBu8Ae
eIN32oiNjNcMGIl+AnZU6pKRBWpaHhHWuxqOS0xUIfbxIRb9kPi9nAoedqO15b280+4IzwuFIO7p
7IvDAPqvpc/wEgE3xj4FXhWzMGwt4HoVwQ0jzHOqe5c1cxadbYHZLjtnf1c6w7D6gw1lXy2O8hkB
pe5r9/X+fTOmKPCxUEMre2g+jRF8SUHARsjlYRAexsyjriniQFMF3SayAU5axoHBqLfGxXd9W7/X
VxAT47uo1nDvqzWkkwIYOBhi4sw+/NrxGQq7CDFsmT1jLj2+WlNhbH0hqgpWB8mxZFOSbCNwsN2H
PvGLnFC41ZfzT9oQSMf8ZylPruEFpm+K22kX9I8bAVh38NANDN3YO503mRFQOInfpOOl9sLqFHD7
n4Er+nAtkpPRASVxACiEY3BAPdID0dJjIj1J2h74zGiYKKzQROObTT1k3/aI6Px6yVZGPiXVYNCD
wdqLtEMLDal2KVOYVlOjcHwTnsJBW0o0TX3m9RnTcZSVhAdgYQhlC8cNVs/Q+sABfPsYfPw7aYUh
KdPbPxioRdBA/i9X2hGnsa28m3UR0SJ+b1xmvzm5OClVn4t81Mnx1zSDW/D8YyDH43XB7JrnbtJ5
bDNG3ncpkIyYwjBiqsas7W4dK1NcoZz5KvAC4j/c9jGUpUwia4l70Q9DMSGh4GGclrG0/6iRPmwJ
bEOsltMe2gonncXqYnkTgcIQrTah8vGMHPBaMzf7oVMTgRtCb9xA8tndXMYETCgot+H+mFdGi6w5
HnWy7+7GYpRwRsyH1qJKBsfvHn0do0Rhin7NLgnRSJm8ZFB5zWSGHR0fnJQATp2KT71h/bITASBG
x8pDsolJ9pdnkT6cWQqJw8bDudlPxhq8NfD/eY5zsK/HtKu4Q9pQeMN+dM1YnZcAst4WvA+XEg97
PUs8Xk7twuKxyIZ1OLtKZC/nnOt6NgNri/qVU2nBG4XvWe0e7sfW+BpHEbfDgAK3BwqsGawGmy2f
3s7q0gE5Cjw1c2nfBYfSOj4tjMqEvXM1nSOy4as82VRzbY64LrhnIxcrb2w5K+QVZvMnblaRPRId
ffWE7RAaKoOO8OowPuUsqIWQxLu4c+b7JgWvrVK0VGtm03DDUs5nNu51m745RDbmJ8VMSbe/O3Qe
NvJs+50NmDRGc44jjizVUznnYGipE8qvJd51086eb5J5Mb0SRCdmTPfxBiPuMnzmgLHS7r0ogP/w
4PLvPIwoacGd3+Y1eJCpuKAVZCvEYbwc48gKGZZgQ9LUGnzUrMe6i6u00+3H7GKR/NgCJmAciks2
dmaA0w0xdOcJxhAvQrQBSQiGZ6C97uVfSPUCryTps3r8Y40B7OqCvdX/mvfjAc2jeXiSwQfM2cAz
VXJQgnoJKwUtL6kAHmy3uDxu/jhR2PWAN+xyK2ya9/JaRU8/ofDC8oBuZAUNq1pSgt2Z2X1FspSe
dLsLxSW2+tSKL7uO4AkR4TE4aB19W30KSou7EZIVtS7GODPQ3FPoDHzWJFWGQDqhpDoKYnuCbeBF
90Lwz5wGRGfmBbYKJ/wfy16ZypPeQYA8HMofiSod3jHF58Anka/ftxFlvhhzTtjKgR/Yf9dDjzox
6pwm2BCQZCDknmAU4v0gEwbNpJtq87uPxGzBFFxlg2gRtQREsjCZLR2incQDUdg0ViZQ1E4Y3cfd
ottV68sfXnxCa/Uk7xde4+4RduPP6hGy8TecvZlqMf6iAUr2b3v2/EO6SIv8QZRNBgCJWJxy9ulm
i6OUxn3EtnOZisHtby90yqmyx1pzi5kp3VkvxKBi+tyPOYkxh0poAK0GjjDtNHOvQfRzDoTbxr+/
ImjDK4/4Pe3vesyZ/7ULFsFIOEz4PwYV0AajkYWdz82nZQp8hYyXyWTdP0L1F7WjRqVE9EEwhCT2
tekx2F2CERsINTi+mC5mWm5nYhkr4smFXVcu5eLbkx1nPqF5yAGNur2+jyG6/ULinDIJg9sJTHOG
WN4cPI0LwjHEhI4JIpDjJtMPDSAoQN9OCsELYBYyLdm4S1Yq621BtzpI4eb5rZkzIYJjgbEwm6cQ
Q48YDXS2UBBfIhb+a9747B4C0RDxSRgAdgHjlyNroiHLVxjUvyboWrFJM09JzWk1fi8fR/wO9C/B
SkPzgWnyaGD+sMuHgvCxcF3/bjA8ZHzwTQqwAE6NdOD3DqPs3jObWKKcN992uVK2j4wewrtbckh7
mr0yfUlRIaYuhrLFaG7LRg0TH8k6XNy4nnQ+JL0YaoXzLTDUHHovX/c4hUYHYW6EqSzQ71JcBIv9
2rvvBgd221+KOZ1E/PXNfdH25I298W7GTLLFyLuKodJYJSYybMJMg31xO/kPzLoFXbjk/XFe48+A
8tgUwWGAZjIYchR1C2VFpyURHUOhjzxTeHaRnzWlKX4h14TbL0g2MsOjE7MyLDlwpWH71Ix2hUzI
qpOvz/zEoWfGc56ZAxsNlOypdLzNPwGqoCaQXKSjCsI6yKkiO6naqkuyUVhO6WU7EpxcOCb2Yeha
zjndTDC4A9SlNLbJIZ88TVyrTnzgSHfOe/hSuARczOu8L6YGpElBNnaoy03xkA6XM6R/vgYxho8n
6jHqeYTBjG+XnfGdgkYuMYoMmbfjP3djBk9Hh0NFEak2teT2PL9M8aHCdImcAn4DX+Wbt35eckhK
6fgSPJOGNVjRRv+cAbwFangHPIDnXfFtmD4hftGcNXT7luCWvK1ziA50ARjCiLBjavFLe/mZwiTe
zNgtyBsc7Ttu3ZfVWERgij1YDs+IxMwTkyiox5BI+IacwUJcn/JXv0Bh34AbTPoxWbd2MYXkwJbP
h8WgjkXK5NqvYdNygPX2GEwyr8m6OSMAPPGkqExqH+44+y3UHeawVX52hUXSuPsboGgHDDBjSi8Y
jVSO8B5w+TbFBKq3r1bMcxYPiB2fPQ+Pi53neXyiwaHGFakHYniMy4GYIi0+XJSecwTZoS4hRiwh
xdHewCBANTLWYy0VI1SGAB4KC/aZghxk4QtJTMjPEfCoeOehW0/7Rwgsp8lgz9+Dacw65mwAA+W+
GrQ5eCKz/zKERHJnLCnmohNo3yO9uQUQFMYjOMeM4Ohj3Ge9FR79XFGxmuh7m4QOiReWk5a0o2/Q
aYKB2gajHPtUU6ysIfEfNQgTDNBId58QjbjAD6eZHcImalhhDS8/gRxRCQB1suD60FYFlo09hUun
Bo0GbQ1/1tmNjy7K7VOHcF+DFkQYehGHZUOwiOjqRvkHVpPgDmIRAjuJ4h02yL/yk+mrjKjNL0Nw
C+49hkOJGNOaUGrko7TnQkVl2BLczYViRPBmPaYCVnWwKSdsBB9eMqgE12VAuwWNs2ADF2F5JAwZ
zE+0nOFuwipRuXpLnYy8C1ULqoUtZFuDvClzxORdcZgZBoh76wwjCkoDAh9SYRPfz3ULDpwy+R7U
w3PHOf+nJM/wOkNrEZ7HBFGDcNpwHq7uOR7gJYdF0+yW4uL1Rohs/pj7x/+yerjmeBlb0vLL4cNj
QA6nyN/4NLhomeDn0vSWPbGzxaxeD/CpOMM5Oo+7+JYycNQZgzEIJ6gFY57855Uuw+XrmHFTiXvF
MxLjPShDKVqPuG6MU9whoGamGVxtEsKOjFbwYX9g1cmoyO5/TBlLrrE+x55Wxf7i2EtLimr8XWRY
RSeqJ1peHkdovz1Dlv1+onEnn9EtmrcowEH+qB+f8DZF8wAubmP+HMqwAYAtIolxxe/N9j3AS8Is
cx0c+r1SMoDu4k/lqCf2NhIYXe/AXYRu9POxY11ACVe8ewI7IK2W37mY3DGEeHBrBUXjRe1iQmFD
jaoRmWxfJ9RS8Fimg6jJfuJs7FMqR+W8hYOV0R02e3B3AFnKPyx4x83ZQa7AjyBKbsmxYO/pWKsE
45kc8vrsh8f9KL8h7iHv6wUjCBtRuAMw/+g4EamfdjSLqHMHuHjyPgya5Lgr0mtIkleqpMD89KAj
ZP+ooaAl0f6xONldETR5fApmWNdws9U/QspBBPWywb5jefdoRj1gEiA2qid16PeyM7II1ZEjNcRj
A+iHQ4HHfUHk6Izfh/tk/FkhAPKIs5zeYEbBG3XHNFUgVJS86G0mLPOhWVnTegqnV1k+GAViXF6B
si31+X1ytaE4I0wQrpxEIukxlc4AHtxDFKX8Pwke50VR2dd7ABYO6g6n/ILyETCKg/dY71ukwNBz
tvKagNirD7ktp6BKAMz6a3pzHXuSKwOV6z9XLrCgO+HFOcJVIMMK0m0bMm5ajFaMt5hOU31BBQaP
xuAT8HKYvAJqasA/AJfnpAgACnjBwLDxwc0/5t1/z3Uyaz1MVe1qwmnJENOhtwyuDgkYGBrLFCkX
eKGl89jB1qYqzZ6zK3YFgitH0Uc1UEIYVSwkeBZmRuaDsD1mOuBOjFfBcGeKxZDWIc4skpblhCMh
xCNzqXKPWmPZeT1rKCAVjYpci06KCzArAZPBV8DVrzSw00In8RByOky66TB3TxWY6AX8chs/MeGG
0E0sgEvVp9GdI2sod4OURHsrF861o+B+uCGNA1gBoIarXsXq5Ce6Ppf4hj4Dpd15cd8RjIIhI+et
0GwBiMddoBAWiteXSh4T2weHKEzFTyTBFhklqk/6gXuhKU1kaP/kzBLSoOw+BEbMoD34+EdH8ofY
JpEJRZu30pLrX4VUjo3uuRtAw2I24912yNWbkDoa1ovkte5nV2KQDwoGNe4e14vCeczeYeNJE1jM
5rcyUshDYcmZoUFGKO13yFkKfy5mj/ws2MT42qiZjEum7Ni43JsjjiSdDvo+v/hdcJp/9k9OAopu
zCk3wXP1pR07zW9LNe5h/MDsi55+LgcgP1Yrwu3Zv3vo0OGaYhmM7Ri14ccY6caG1bXGzxvdUKX4
5LfvegmkPQoIR/Xb2XvB1kNPev1SniHmo1nr7WitMFqEIzK0fxbEEDDdgIPgsyNYMVYzHaNQJsfe
kMU6HgKZxj30AqJY6p/t11qju8JiAIhs16NgGHgyjxHtcPBvd76aD1fayT0MnsxLSHlukDnist8T
KCnZ9YJrJ34g86yqnXGOy9l3hdeA3Vr9dDM9USWwqDQ4J9dYBqtdXRgKIA28O7e7B9UslZgD0Gdw
rzvzjVpoUbyd05j24++zqHcfb7Pqa/ZZqByFIwoO6E9PzirQWYBbr/auIOippFotEqexFuMXgZPn
VIZw9nUwgnhZ371qvRw1pUF2b17r3P1HNHBrb+PI+ZN06LTHhheN3EUTSgmJSv84wswuQHguwWeG
v2Qm2U8TUIlwP3BGAf6QWe3qoWydDgyJsvKAWaVxWim6WU4bBvw/77F/B701uFDUc5VxbyzvNXLi
EOHvzz5vFktP4/511LyY1/amMSX37kPd2A9z1N9jzC5k3oPKVYnu+/4enxVUgNDAXGnycz9m63wz
2Uc16PRrA793meHHz5CuRpFuIh0oF4MOCfmDo8WX8GkPc/70NKtQfoTndWFJWIIZl+0mxd1FxOW4
Z18JBoI99DNuCU/19EnGBlfprtiPSHMf04FuQiwA6f9iEaZ94bSRE2YWKPNh4hamCoQDJYVUVqYm
D0jONjdldBNODvXN432fcCGCS87kmz7bWrzpJuK+X0NMp4yssYe9xp/wuq7Tq9vsRtt+ejXf3nk2
5FZj8fDkeAKPwPKZ60NJroGXaxxiRwnDg8IcQuf7mhVZXc4GltGQAIrf8nF3nkO3BTK1r+5gwRq7
5SJ27D4bNMY91pK+f2Zdw3HNC4fB3vLnnvhnmL5WzRGXRJOp2rSFdBZ85lLQOhgKhhrbMIUudTv2
eJBcZQAktoEZfkXCmQFp4wVnNsZYxxIJwsPXHQolF5wZZFRNTxmBGRbLk+ESZQ2fLIF1lcLGXr9D
PrZ1C8/RJkfv+Rv/gvfx6alTfNr8/nIUN4FOpnDpXe1PyIOoRoTAmy+/W+JXaMHlZzYFTGKs9PyN
a1GOFUnLjBzKOCLfdvU4ed0bhhQESkRFaQ89NskqP4ufdB/3btarczBgoLwD1TVbiudB1I5JMg2R
3EFqxEeN2KXxz1AQFM2uLteOg3Csd2gacd0/u/Xibf4C2IGzTcTkK0DAZD1nCHeYvXPA2Ymag/MY
GgoWwD4OGk/HzfpsDWBzDA0Eql9L8GxJtH8HuGqwxOhNS/8MEo7WDWWPZqqqp8GvXX36wnSkD/8K
GOXj1g+X2z3ahGVrKTX/Yj7+gPQeqon1EvzAvM5lu54WbGUUmAx5hTNi0jN8di/2Mvy0+CFkPF93
wRity1SFgKdmb8b5NOcwV4v5xyZ1xIJlRra2eQLAz5QYfWyZVZiZwoEert4LCR50j/mjOfx7Yilh
Cioy1Rtmxh/vW3gShHUeygVXcoRAHzsK2exiiQyKz0rCxnRoFAhQkfV8MMvHb8VRwiEFB+X5TOYk
xxSqb2k7VTXV1tJbCwHp968GVX04378nIfJEIorEPGz+b1q6gV687eJnqrysAsR8r7CWmVddrDsJ
Ro15PxlN/mKBQB9Kfy/hAt7fShFE3PJqPIAmKDbddzacQ/R6xRfG2Im6lV/88OrdgOy2Vxwlxrxa
wXTJ0xyNWNDplxQDlMP/jOvQQNSyRcYufCxtAElFiD0wI8UjuX7E8MWgs8GbQpEPjipNqxXdztCm
soby9zM+HroFT/8b2nDWaVMeJr60hFSeRFMLB/Uen88WYYY1wlWI4jhCYlFP68/+uNBXpataZD57
VOD3GPnnvUX+wKOgr+6z++zM0h1N2CwhRjqjpxmdeMo/pmY3wJR3R1/BLOTWl+ur21814Sfs2dWC
R0j2ueWCGT40MEK+UoKTYpF/99hEgULuG41k9cJ7J4kUqOktFEz/1tFhEU5OszOSuKw6ausBaIwQ
qZlfpjUGlGBpY06w93mjurzg2u2RKhaXtBhsNwIYYiaXYj0Bf8vQxnKqjex2pU85onY3B106ESGq
xfF8HxojsspxSIB46GJk6EsGU+uEokU3NMwVYuxG33QXLrrkgJBRAsoHOMQS2ZaV8S/k5MUoioCx
GY8QFQlXFKQQR9odvGXqr9PftxKVB2e/TNG8wt2LvzKaqP7Ta3BCf/CbhzMpEnzG0iC4h6XyGNkv
jUhFR6mclnMKtIIa4sQEfvkcEAL4b6VN5CNAwcNC0o5FEW5x2PGZvJamWkvx3Th5JRfl7QGsKBLV
DbuNdyzczZaEP2B8PjN74RSs1kKtHChoEHjoQR9AwnzVHM5/sJ830Rl1Ax+NaS19BmR6h9U1O/9H
0pktqYpsYfiJiEBFgVvmQRDn4YZQS8EJBRHQp+8vd8fp09FRe1eVImSu/EdTjfTlxSUsdo0TWBPr
xW2ZTdOEm4mdMkwt/qPvs2u2tcUuxdYjH6+r6sykMLo50pKv1WceZUMMSG5p9YLl14tHxwaxa3bi
QlXe0NYjfScfu3N6vJJoS4jak3IQtuUnwp0Ngdz3FYv8XoZ4ubwYLQjOlFojncG9Au4Lq81vDk5F
/x9VlDeREswE0obSX6X8X6BbYSfDQtnZxd39/abvyv7dTlK26CumxkfBv5mwc5z2xb51ZL9CYAPW
gFvRV7/YE4jLS+T5b9abygjXaDlG3AGoR2ow96fuDmz8lhEHErOKX+xcFLmxydgMMft3MgyYBJi2
3MtCmcBgOw1CUlSq5yfcqGq9rdGEiiSiJMIR6OSAIUMjo1heI9RAEQYQcMZGCcqDwAaTMALRoUim
gV9FT0JAG4VNBDmy9FCFKI3RpkwI9RCwGxYO+xtWbj9s168THT2CJSg4JMHXCtUFWfB4zNAq4pyp
AsnqJRpMFHZAjrb+17tN3use4oIDhzSyUQGm0ckgykBsgpeP8zNxhMEoapGTeAXHfgRRAVwL5x4m
GpR4iFoQ+MgGFWLkIrNs2/cok4QeS5sNkQyRIIlA6GOVB2BO3hUiLgjTNzcKl4LDlEElHHrMZoRT
WZmhiJD+iJJELCvDQHKiRCEFm0tZxRp9ERiWhuTM6HE4Y0WD/D8MfoHEAdC/VTbvvJp+Ev7/1w4A
g5E8+zJzpGaZCgFb+97ela1XRqGkA0x8AXkeWOrPvCKpkh19JPjumsSEPzi/NjWeyMPC6ifCGloo
K0Osa+Bug3EPORga1D0fLokQNCySoAZMOX7zOZOS9iPx2ngs6F8aZwrTzw9FP22U5/v+kkBXgoU7
+gk3NY9mUE+LWTUrfSD2IsYKqwZiqRttMv857rnpvEDYMrnOLgttUzHk7W4+xPLQLc6NLTGbVjam
R/cX/Kayr/yRHkYmOiQDtjkEB8h2GSJwtU91tNgeZ47ioI0HJFQxSXw3I6Qo83Lcn/xe5ls3vkd8
sdErVCN1WtlFqFi3Mc9A5peknHL3E1mYE0O0RV9eew2c5zqD1ZLdX4w4bV4CB4nm5V9Lehg/vDpf
fG088vvJPby1YU2kv6ERbML2zZZJQPhSL7zyNFzra0lM4JA867fPhAengbOSUK/WYkxDz3D+//da
nyPHwi/4MDlk75vzRaqNKhcQWVqNrHqdJmxriEqfp8uQLkq6KVnCBNTHfJpa/OWIA1dv6DI/J01m
fNggww8HMxR8QmzEoZZSWlIrR2j/UPItb8vaq7Hqk/9mNofh7BbpWMXUKI95/6hLJoMY29NofhlT
jMA3Db/WA0aNDaHh6MJEO39EJVGi1sj/brEhaYZAE8Hzpr+DZN8Pl6g4jMYqFqGBCBZ8fb2SYyBI
NLI5kMvkttTGjTdYX0lywa6P8Y/iXhKxIvamZq019vv0YOedEc4NVBm+Jp/bv3kq/EbfDtjMVJY5
LDdj3+7Lthf+Di/CPimog0rd4WsxpThbQtpD0JI+k0NLaAbxccKY1MOqpfxpvs7Qw+6GNHMxYANw
n8eLi0TP1LYN0a2KxfGB8aO3rpjdgJ/IdXXeQJ5P0tkwIzEkX50foKBVTPIJxq21httSotzzYpPK
y+Fomu1+nko4gAHT3P2BdYFosW9N7z5dfdhKehaEs3DnVL4CbvoMVICcnpFIOxIZT/Q88dK2nN6b
g8Klj+ug3SDOifV9E+Cy+nIKZLuBB6Lx7Bo/UEsQSAcHCHjANLLtzzGYHi5uQ6JpcS7xYdJkh7aD
pReJNogHi0FNFrmVMZQj8eVxZaLlvf6bLBtx4C8KvztwSOjVobjSo3hQkivMPeqJ8bWyhyOXwZc5
lDtBY45l5yYoAbE9DdfGufdHlKiJwtL9bt4OEcvn+5k7vBSzTQ4jVRkqThRaQpIOcSC7R7aQIv1u
cZaV/9qkDxNJEGfYJhfQtHZcWkTm8eTQCIxk3pvhh2ONc9mMwRlGW03chQWiFYsPCa1VwCOQsYpg
quVzPMh/zw27OEGvP5doxvayutCX0fha6nG2UhSLH8LQ9NkVCfnHeNCIa5ilRB8nMqmwnPxFlb0S
9Pf1X4/YRbHiG69J/8S8KT/NQhNXlJZXABh+DkrINXeXkmit216t7pD6zBZDEhcl97MlmrO/UBac
gu+H66E/si9uLnyCnBG4yrz64brC+4Rp3vn5RMgN2lgprB4sAM8Bp1gMMR8xXHHjqIpZMRniwQEw
HUTNgq4xBufGL7iV9z3Ywi3ES4cPG+vZXifiZHx52mJsy8IfJ9eLPaRn4RMUBD+jmAQ058iJzq5v
YVrhH8Gt0HXxsz97aJwfX2O0OGNx/DoAeCnQNHXTOKDJBZ2WZyi1nNAt0nDpH2F17y2I08CbAWH2
wpRd29jHP6sBCkcSBJG+sWtjivAHwgaQToe68RiFaQRnjD6iB7dTeoJ+zI6tT/yAQ+jIg5Hpkzqo
+G4eeo2k8no4iuT9SDBUYFgbJapQiqNvX98GIulk+NdAD8Q34Cr4rd7kZfX/mfo4YZLccPgeGLDw
b7BjHoZIdfsxAfW4CkoTKgJhDkJkWYkQjYMXd3V//UGoASOukcT67x+oW76CheapOHXtEmb4a9eK
Nsc/DsuPJJiMD8L0wA88gYsjCuD9DFFiqVudSP0sSEenXqKC7SBEogzBlPtUdIyzDLEIDeY24BJE
598lJkzRVwGlievl8Y1hSYkLHNeEDuSgU6S39GFZ83AIYnVPP1h6PHna7rOaXSQnJJbGWZn7iWSD
mVLMVfXIJOtn8eOsYLcC0iGQO4JtVydQXpBBpQ29pIuRDVyBoxj3i+ACsSLCVf5Pz2Nt0I3BcTQl
YR7zEJFvCFyGG84VdM18UKDp82oDmaHiactPYMU0iqFqvWIVKQ+ojD92in/aGPLCRAvYZLgZIkEF
y5wiehF+Dw1GMouLDTOWRQDf9EvhGUdPcMW4hwkVUo0oI4QqY9BPVhs+gtUVjkmoFX/WFQZTmvPA
Yt0RHtcC++nPO93Gpysuj3ZJnyxljJhxpxzNcyhWBER7jsbrIfJ5yBtDDUcrziIxLi20GEiVJ51Y
ursxAguOHeg7uDTCXM+p4gbazLOKKekhbFq9TT3+7Ft7WhFVhc4AN8KAzuo7ChFWzkAyuxmI5ASL
rqOccb70nAE9Ph0HHy3ItypmbJiP4wOqVsa6CisKc0kgD4mTOKcjsjtxqvS8w2usTb82ZlCrPN0d
iOfpG6sgaGk+yTF4hwTUw/xJqfWI4JNxojZDPLpP4abzMl/xR0lxoEYDzejbF2bm/gIUFqS1bQ12
iOGbguHP2yaMBAQyGUSfI/hb9KLXlJuY9m722weRZWQsAUGfXq1zheZgFKesfkSIkgAYLhwicJST
4c5J/ulCJNI2eVO2T8CvYt7JcVdFX8nWj9JxwANTi4oR1pvbR/DtDeQaQcd27+4ArOfomZFg8l73
V0RXb4dOmT6krMbdjkc3qKqpWJ5Idf6Z+rFitc5pIYiq3MIpWg/G5TNE5tOgzCNJSrJFD4UhCinQ
G8lXn4UHN2mnendczfypcL6KohgcMaxceovv2OyRganCstrkv7c8TKakUJVh98HQoAnZnyyen7oN
24eL9avXs4rB37sXFO2a5oAdBFaDGnHTcOSHi3vr80FK0bN1/bikSek9C49f1l+wjGqc/lXz+o3v
TKV3cU5OT7Bz2LEKk2OAUfrg7jBBkNyk/qJbEQkvvHfxEjcIb3JMe31bgMWZy77GHjeCZoale/iX
JS7xSpl8KPkj04dARkIiSRfeif1MM/o2piC4WNCJIfMLjuzXUuP3P9kGQPrWj6HFNAPwWBsned5f
aH4++fZZe6j9AxrgGBEfyui5VP6Gds+VItdlaQqYDzkYcpDobCkgH7Yck5nNc9P56c8cpHDZOKMu
Hur5Pzihs/A5c3bXzHbPpsaKuBFjxcjVEWnAXUy7EHUahm+wCsEqoGtn6F1TTikcl2W+eP+WIA1N
HuItZNjCxKcijl3Q68x/Kmf2HWnOVb4i7yBoczgpbSKWoOJ/TjaTsXDjSBRMNH9FmtOaTnJs9Fh9
p40ekKDV93p/t753RYpwX+iTUSCvWgQAkFtASqzxPAkEuqAqiL8R70rdwNdjnlZBnhgM7J+b+mAt
FS/dfke4rMHRWrtA/vCAuson4FsPl/WVBYviE1EglTPEb0f7ejEiMONtyaucE+/Ffms0hr73PFD8
BWzl/Lui7XRG9diLZMkVYil5X9d2u3+xkwvcpSXqITL8Idbs57Kak8pGaDdTzhQxyQEcM0VkFKme
xLNawivYZccuz7d+90NSy/A6gMTE9QIf90Wzhrn9jjNRFPaBQssotr/iNxqXAeb4BujfeOzazoQ7
Imrtg++3QZEAYkSYyR+LQTnNsEQB+WEU5piyfZrtSSOkFJGAfXcIS4iZhTClq7DoyGOw1KXAVwsh
t+5ZB64fxlfu7c4E4UdBwNngUMxZTAFKHH32CFAO1BPxmRAR+rVuJJPjlYA56Fv0WDHg8M4RM1xQ
KTAXkVXCURerZjKiU5zlQ7OqFDsdScBGS5jx7KGJFLv27n33VIGIL6EifVtMV+ovrP4++7pvYdMv
Z2QukMQhTNfiU8xsjkDGHq2lC+y+7oMSodeGL7YrzA2gUxKDlllUkXr8nkvSiZASbgrrZ4FYYP8W
4n74cE59JWbA9R8YwjQH+WqiIsLJjWSIIkufzWF2O8DUnh7z9p/QsjlJ1h3pD5Qxf35N3vYI+aFQ
SWD5Aq0YjQJwJhHNmfT8PkCybAKuvHGIZERwiX2qT/xe07k4qjw5JArYpu1qnJ3lFyQ0ucJ3N9Nw
dpBx42XEMRUzvGDSQiblDRsZsry/y5qguzGJc4t0SbQnyVtMwTPJD3qBN/yDUHaIztnIPFDgPcTk
WD101EukZi74qJtOa0f3XuOOh/PuXEUWYj0QqYY1blIGuZHiSgQywEkySt3IXcY3AwtOup6vEz7N
Vs/ctIZRc+Q1QkC8FNpBRP3SQ+P8bMCrjrMSMz63Vc3oQhnm5uNhj7AgqOsW5VHTI+22OzZHTDH+
5UzxV0RoAGn4ElY4C1sV7hnJ4AUoaEepoCHtVjVIvxRkDB+SuqD7kjTC96G6iszgDzfgmtV7iPOP
dIJpRvLchgLB8dvtrX8EfFyd0Qr7+w8IDv97qOyLyYtsnQGfPshpH7jYKldwyBNlWvnO2+Ribi/0
oHAqYR7RAhaK0YqOSPrn3tw+uqfm7g1An+XuZ4DWf2bUrO3lPRR1FvbtHw1/5Qow/s7MTX8VsGdS
20WsusQ7c1d+V5xR36wiQgMnYmSRk0RXu2+R0JVxKiVWhyJgPg9UX/bFhizyHzanZKZ3FzdryKDB
KehzAk7vDm/FOMWygeywtDQACthiUpMOHO+zaT5JoA0Xz0V/U1onkrYdAicGAPpPTkgc3sQrOzJG
nznuAuZQY2DKDOFbxjM2tdQX0Y2/EKRGjV/oPbm3uWPn2VRQexdqQt1y+QjeNPfhR2SzSenQ+SLq
KNwiM1HlklYMzvhBgJFaJafbBNvKsRjvZmgpsWWNSWuBiSzdLHiSAWXhAUVW3dsSUcrViCl+dAoy
56AlwKoBfNDU1YgbMT0nbM1ORUzXbRx77wB18BzGw+Pw8THVydsmDIpYUpQfaN/JOrq6I93OkTne
zgjxrAMuLHeIGmIJHKH59Fa6jf80L1HukKfu9s3bDnjXVSeDI2K4hSi+04SFApExJxIhSS6CJr5Z
GdqRjqScS4zI1+C2DGTr/CesEoienSJA0nIgdcwtpsRo4ChBocv39MPP5LOoZ1lmdbDcnfvhbbIq
jwc9/66bFWRQagDcoWJllQpGMOqyc/depKk5gIGObKElEQ8YBPpSBqFlZ2DzByUi7qcXaqvMcG9J
t9eRuXEHer3lC0HL5P33WXwSJRQHsWCwf08a5LwRKHe1hIv3cJXMNE4EyccCidpTGpPQ9bKEcTbJ
HhjjKwPaOn0PdVTHYJS37SXJ48uYBMLF5Q/iM9Y07/W0y4WKEwP4VIe2nUnBI7lsX3t+/Nt4+w1p
0QkBX4sYOz10N1kMMV0f94dFOi5I5cciQWxfxQ+AfpdwcRsHAF0kpQlCLlOLMgqHIpgAz1VS3QNV
jiAJf7YODEKMzmoIipk578Vr1v1EsvMA9Q4ROWsy7KZNRGAiBT+83YZAJCAWppg5/pTiY3lDxWK1
xbb/ITYH2vpF36Yp5YS2o5ntj4cntTOyzceHZ2js0qKrxerMjKXkiBw6GRKJnaFJrZ33OaOYyX4L
UzSmfQpWPvgMceLiMIP6Sa0U8xOHh023JEz68fI7gkU7n1C/DGiZCZm5RjJ7p8/Q4zfGtb3HY2YR
WW8S/A2G0RHnx9/sr1ueadwxE141v+SG1oJfMhIVRCkRa5IpUe0iWw/06Ps+SM7qsyihFp3nz+G7
2FeM7nTr0yNGjN/d/uIo5L2/dtlRO6RhWYjgQf3ULrQ1r/dy/Prfh6OiDyfNVzFHbLygpDOU2eMW
M9F78l3UdJrlLh3npeoOTOgADC9fTuBAxscvUe2lbMnQ9H4x4wqKm45s59H6AdLnpLQnMAJOuY0S
IZ3OyAhTnNYfmI/xezwMWvTXyrEz6c+wllfioPCKfgBPB1F/ciOpYZo6TLfcVdvaVjYDt0CSdB8Z
nG94HZ9ND+sXhD+M6D496uKHdWdtrrqE6zl7OFOm0EV7/DrPvqEYj+iYLUD23pvGvhrL+Ovczzef
SGyZ9WSvTeTj5zjcZSL87dMaL68IU+/1pS1JQXp9VKdg2zKeq3EPXhJ5hTmYDqLe9IbslSwFC5p4
BeRcfI3qDLj+oI0Vm/TIahP3ftYjGj5IGDsAFDOpcUvRtkyux2EAAwy3JoGUl1a8pHvblX19+cG2
2Xj9ocnhs7HBJ4cF1gskFMzAdAbFlygFLYEXxv3MlMu+UJu6Evy+1n3Nkvegq9hTCHLjKqIByGPU
MaT8iJYNvqklW8+5Ad/NCG/jSXyZ1dd+ILAsTXnBB1aNiH81ZGyjHZoWLZQCVIM8h9KU/otyaD+T
wWrkVUyGBs8na4XEAzxTwQgI5VtJruo2AbWtRu1edw+L+qwARZ6xpKMZfRf6DppmwUTY/DRTgDB3
0f5MZAH+8mp9kVgLBJF3nxKEGV8S9BxvlPI5nVcVD99mYA6W/RAXKIZJYWWmUG77IaKWd3ySQ3za
JAigpFtK8Mfbeilt78vihD1KcFy4MgOMCx6ZA6y9Qb5EaQkRnzBake4c5UxpGTV5utVsa+e2IoXx
NuUFImZFlwl7WB6urHtEE+i+SBsnBNXTnC9XAe8khkIGwgNRle7N0mbk8EFX2cyahPBy4qSaiRAP
5ru6C/QtMc+Sz5OM3xWSB4umq5E7kVmxMkFOgIMOjcbuLEFkI8qatzzQMEfIQDPib5+wtJQ88Xrr
Db0Ac2YwV3Lnfzz7YwA/xAJfm9wOym1ZpJDvLBj9rGIDVUxgzScgHYPEPXyFwrEnT6+LmvdDWt4S
44voQ4Q1X34gACVfIYw/Q7p7HnlsKaRNh0VEfzlu3jzCvU/bOSwX7jQVXbDOZREsIJGvrI3lGveQ
h8/fA68xlpnVTpFAElkAK7l42tqufJngfN3Eon12hW6PP0D3DvSJrhvH+gKSFwPPXFj80YjzgE5H
VGmAM4jIS2hvdM1gQJH8Zf76HX9HrAVkJKa78DwwpzinwNqGiO41tPmyy9f+SGSdEMcYi+MBU+6I
xKWrWzvNBrFuMc7HLw4ixEtTA4oCBOu7uxtYqdsiFF8Nic0Smd+/LdSvAYXO67VR3qGEPpNQmPTm
DLiAZl4bdrhscRZjZgLHs7M9TeTmmdmY0ldknJN0BwgiIlZqZ4o8DUMZbyEgKYh8EyBXMdjcRtTL
3/Z5GlGrgiQZ1vZrIkyUmnnH+be0Mrr8wJVF9E1aHH9MLZU94LZgqclorrM+w7BCWcBU3n9Ramzx
T/aekUt0OcuqSVFK/3aumHRInUo9STtLnGqEDx0OtmS0H5qguj9CXNBfEezFYRacitYLsr4QeFMy
qKE2MNle+wDzgFcwOJ3oQqJfTKVud8gHgmBs0Y45ImBotZWj6n7GZFMvBuDuxOJjrWdnrl3NI7y2
gEt6+iku7j46X0d3gWXExqBCFRbGtvAQkWEpZivyucA8MK9I6KHIVVjfl7wy/GvkVFMaQbLAkz6X
Isrt20YWIbcBcAxVQ48xk5ZzZXqWGNm0mIJJNMR4arivhSz4Tdgjt0hpRzQDWJq5uxgLzkEuOfKc
/joBvr0WVCygbWSNd8lajohXUlTzD/ch4Cw8KjD3tDMsB6z4jthiFHHK2OxA4wEpgU6MXUb17ROR
tuoNwnZJrrb5jilMBY4GpOUky+wLbMY9/aBAkXx9t1NswuklUi+upDeJ2jQczMD4XwrE9nDsAhZj
UZdEAEmxqTafL1Q3lJPBJ9w1ISAyQVI4acYNcgyR0oEMQgprQF+yWrHx8nIIqXq493dAg017Dd5f
83LFAVzyXnS7g0BqOL0h/O6jlCmtAQ7FZ5jzHGMqd4eWCqZysUnKdDtgUf9+FUEKABd2HVf2VvMg
5YOvs/x48z1DszlvLcyrJOfSde9q7kosZmfVWg74jNLwE57JyzWVMKYwwlZi6AD0A9T7AvBlqHup
vgIJJ9/nkGPcRrYuYZllTSXvhPNHS14zrSjoMO9iA+qjk9miiWt22lo56FYe8cp+f/jrOCD/tv+O
kJi7f2DRj1iYZaj/FsFgxfiGkHVJzjhOE+QKCmkNXgmySVIeqxK5RhzjvkE3gW91cVPj+JOIXAAT
EHAmWNctju4JuB+s4ycGqPEgqumTQ4xF9eCqmqNiI6CRpIPwfiDUz3l4nA9JPUcLKf1i8JL3Kk+w
d4A73mQkuS4RXAPwNuCZyh/1AkVxoITwMvSoUcK38Ef8iJBpXPChpofHvDtV03KOBw9tGwCtKJ3J
LGBdj9iTCY9DVHIiQuW6oOAv5PpyQ0kDmxQt7inwWS7BZ8/ZgtZykGACB9zOISLFf42JhjrnW0RJ
I3zSLJo+TjKhwwbDuYTdX39FeD/hRCUgVsh2hxsCHJjdhVOhzHPJmp9HsEaHfIkbgHDcb/BY4axL
JL/Y0WYWqmPGasguX0ir2J+WgyNhS1g8WOybDcs/h7Tc55DCJZaDR0mRD4wF+5rpk6+8GG7QwG1G
CO5KFzdJwruhj0EI3b+E2t3cGhsF0D5QiQhELrjukF1MBqy5V4dxKiZHzETat1Rniq/uFH+QCc6x
OiCkxXd2n2BDebkdihAUd7VHlSxhZjySYOlMRXcHmsqSoyFbLy9NVi0Fz9LxSt3HNnWfnFno8bzt
noUr99ymjLJXXFOnjA+c1eYjqmV4lEXELrSZCP5S4palEaIKS+BlrvNRd4m228iBLEddGWGineH/
um9Vlk4rtxAnoFrmkA/DO+cnQOlUSTd+r/TJlXl3ivcOGZxKFHZuc0Jfc8CTOUvKTj7DKm1qnvCT
gyk5GJDxtZE5wVyvEm6C75k7XOZh/WDU47sIKWyRWF2sFewdz78GPMTIaHNgMWdiq1Ynh3eEs4GO
I9MnDzgkANx6uASZWUQmj6ljOKGhjx/o4lF1wvN4uYNkPkMV2/m/BuTQuyc90jJ197G/oXQkovnr
SBD3Rcg7f+HIYuuEi4Mu4D69m9iRgG1guOkSYW9orSGT8NdU+O+HoAFAu9rWathTeT6hIJnGunzG
84w1CrpgCIeAPDa1u42mmuyxwwnflOKh5yp8zRzkDxaEk+vXwXReKXZP9SEkiFVoK+fRWvxydU4C
75Ef1+EJxlBFGiM8Xu0iuuhZbNZQGTxfv3eA6Tz7cTS22l+kE0pLKiSLDus9AoOBqWMBUtlggxGL
5NuG72AI0kE/EIAG/PlHccipaIcURAp2ESLwt9UTsX81lJLbpUeahS1eJhGgLekV7AHl0GCxSJf1
EYsORW5QD48VqliM/DXwDExlWySMKLfzNZv1JvIUUqWDux1Z2KZemX0jE7iaUW2qmjXtgJtBFw8W
LTwJRjXdwu/Uw1AJQDW+Q6ONdvURhJLjIKGBc0xPrK83nAwfh5SjB4EZZj5GiDcDVwEr/ZdoR/sS
8ojoTp0mQ/lj3rhnWqJdLNJb7kVjsLlUJILf1nLcm2DABuIVmuP3skGkWIxbRlicV0IbhgFkzACv
e1R/oG/QRXQEc/SdJHTNTU9s8FSaZLiAUDiRaFFias/WvHi6wUpysPpTqktF6AuZQbJBohJKM40K
nCvpV3hruE6Cj+ZTckgZ6pI+DsoNEOaF9+oR5wQ/LsKk051Ia+/z+yzqjGpHrG6khFR6IO9AQweL
IRweI3z0OYAhbOnCwHM2ilumaV4b2Z8I3n1+s5SIjMfnWdjs8iWpOMNFcwlpyrusimNlKUExLgiO
a5zNgA+FtZjxn4eQccAWTm/VyBc/JpY0InxeTKcxXgOmK6SKOPPY+Jlohhv0epwtyBniOX+E+NNa
BlBGayJvmYVyR42hdW2QUpShX9xZ5FJO7u6DlyhKy0As8gPHNgNjFMlor57TYwgaTMR60Ut+SZma
TCWd5HbbhhzbMXt59ZjwpRfrGm0l5IP9qQv0AgN6yQhAshnGjyRVcGPxcVatEdYkWyBifVqAyHw3
Zx0+LnrU1IsITSguIRjwHQsBUSSH22FEKgpGE04y4GijMQcwfgYXVVSro/9UXi49TRqjh7ai5OS2
VmQqTMUN+nhaIqml8W+a87lFIyi9f/FluZsRA0Ngiwa5UdIQ3rH2i+6rn4jMYw0R8B65SiScCzsP
d5bYX4cJIQjT1iO67RlqMXsvKy3e8//33F7ytDtHBPqxvJsQ4TqMGOR6RPQk4CSOBx6YLb1uKBl5
B7pP/BJfXePDS02KDJQDXbc0tcOwUm8wjDmH9j2Wx0gz9mpn5tQUQzlaA7sgflJ4AXhvrE+41DBn
ehn9Unh0uQUC4BZW+Cvuue/imdDASZQ/fc2M1pzGnDtHXz5n8o+oJKHMmDvUY/BnPnoJ873IVEFU
MCJOBwc6GRIVq5UAAFCJPg6Z018TyYSREbbDoErDQVfEmZ8Oiz4xAkpI1Bi6KG8wFyfv1zKjNMRq
uoDYKULvtl/G+XL9I6yPKAp7D4xDCC9S8R8KN+x2tD7zHG/zMwaVieIM9qkhbyiZruxXqC+H0Ar8
J4gN7KgJyhQTN+4KH8Ve8b6Y81xseZweUBf5Iy4PyRK0wrOraTSG5MT2kftDxRawWBGo6I/szl7f
3DGJ+Id/ReOcMzj7vJbgHfmAwJj76RXdd41LDA5x+WVICBc8JKc/3qOled3uBdQ/xDkQvU4lDBVg
3GfCSHa9ude+w05PqBhxcxFuT9aQgDMQPizwyxGmiTxQDsWJv4OgBSBDhGFx3Wr8NcRZEW+3ZmF5
HZlVBaHNWWaDkGQPU69F0NpedbyPu4lIO6Z4juHrX8sPDMtMX9AYgZceo31OpQ8Lv+4pqMq9YvPb
dsSRvY48zS6NfzG/G4kJsi8c76h7pUUBuXRbYzgMRboCT4UYhMlz3bz3Ch8Uw2K+UNy/IhKBZWxK
RxhnjmLIhckO4PEjGSDq01eUreQpvNaGu8miD5DIjtamAgzzN4z9y3/5ZUHilYgdIinnPR+Yw0DT
0VQAckuBBj2/0d287z4bcoKGwE9P0JZJS2c7U2X0RYNOWR03rbq4RucvpjEZ5LKYdktljKDIBisc
Y9rqOCIcb4t6RQYYfrPrDCMsn/cb6evIEVYh2nOx/CJTMDDX3APwY7gNmQTJqJxcsMyGH9JVlLCJ
3n89cOx20exeUw0QeE3tOcxPkjTes0RsOWBFYpSEaJI3NfHwhAReTQVf7eHttBs9N+tVO37TPAcD
d/cg/+cdN2hhaF6lm4BrZGloNKsR0DAk0Yf1ACho3Qcs48NhRWYwFvIhyBtSPFBHs6aKEzzxkxz7
8HZP8Y97nf9dvRKK0JzFxcbWQKFtbg2NqWwQIVZN5yL9j24Ek8BhNMlnjo3UThBo0t9ztrPRSZJ8
LxkfvpVkCrSlZh7QpETiC3cC6AIzxmXVHDPO/DikMdv2hTWFifaxAkwhdIe5K+uDSTrcM0/ON/kf
zCKT3f3t67pR7j8xfHvKNA3fyHfNbgPSzgYiDL3/diDPoM2rh5mFr+SekIy9+4WHLzEHA4rjHlYp
hG687ovMkeSJkBxrKDkzon+DnZDsJlsQfPQq0NKCK2QD/4Mf1qpZslKjaWDNC+u6rcEBhdf351f+
dYGo4UfUzx1ZAlS58xtzIidgzf75z12D3cj9YFtV2aoPkPlHBfsawe4jyCsyHIg7SIB4HoBe6lYz
xfRSI0rIPE5ibPw3qOg71V1PW/CWxK6GB6qBJ9n+36wuzjstPRMvQqLiS8a1eCWqx3nSbkrIPra3
7/Rrvha9TRpd9nmSCXmUFsBLvrYNdAAJGOsUm45FCLKZLmD2cpwxwcUdAIX5Qgsh9wP9mP8pZ05t
Qm6b+jVHoRfW3vv84X5JiqQ9gYOQe7eGiMKKSRbwlxIMrtjzhF/3yld+ZGwiEPmtuSMcoWDLJ8i1
ePvH1HVaoYwmgF1Iq+EK1RlWjT5HyQXaUpKUMd0c0mnfnGkg5QzQe/iVDFsxa4jzxnj0JBUC5ZLQ
pPVQu9BUF7+4KsDvsbTh8+LU1bOu80tA0QVJVnzlygowK3GeCECFz4WECkhZcV1of3DUNcXhQJEk
6uBN64iK6xhZydBOXbh0l1ZUunYeMyQLKD5km3MinxQutd3QK2+kVd1we1mb1L4/MRsMEsLFcMCU
0YNUrJaUKMIjMfhOnnTwEpECY//b/Ku7rTgxc2sivfmUpoZLPNbRjRBSrAUEl4xFxLB9/RsFtxmW
OTG31X/D8Xsa0YpEpqQAOhhhGrj9xoICYD2UQnVOmBIX2aP/x9MZHYjUtjE/Ai0QoTe5hPcJvgtR
keGjUiG3GSudTYEGFsTcJPeFfYsQShHDQXKhzkG+h8wd/dL44vXGN14WFQjNn765eajuoClxOamT
/nm4QQ/V8lSRb0tikxzQuhHXE56bv5df0UtIYAsaDtlcMQwycIEuA2Kh/+AIrlkjwjU8eHDiHzpw
hYZHahQxJO/QbEFwz0E8CIcUOAevjY2H/EK2Rfg+IZ20URmlAXKTR6AlPKrGDoe4PXRK93dDFd6D
UCYv22Qg8pX96ASHTWdP1KCQohTphVwU9OVxQkJfr68/i+Rc1Pmnx0mKheDfY13OYdFJNGWpQInx
p6yaCfJdTtPeI0CMzK1DqniATtlt3YGHexwO++2+Z0CY6y5soxchFRixGp5KyhXYaWxx0Toq4XGv
f+3C+SylNQoWloa4t9GPzfiBvBDf1tA4fKbAiUARCx5eRCMTIQXNkMzPOOGgvsSC1qeOYtrS/caT
n1r4DMbfoyD+6aIj1SZjbz7UslFjxr0yr9FCcZnyjjMkgzTTVOsRPwigFsnQhCuG99Eo8DoQ+N+s
R0m9VmfXQ9/npydSRC6JCSiMTwHlF/1tUQP0IdzFSBiiPuqvEJWQuM9640vwPJHq/xDCG5sr+HRf
c5T593kW3NyKGYUuZDQESvLYoNByNf5oLRVAAJq1zkBWjVqjL+HEZ2ETGYfdZJklFJqmk/ssI+1f
nlx81YVKauwmSN8Wi8lrjbN2cj8KJLUN2JWJVyGZ4N/ylM9HCSTupAHXXnSYg79okeDzULjNSD5A
nTcirwHpOEvf01Q+Fi0t76ls3xekFUFDcsbJH+QI6OETTzLiWWxNRktCBM/3fZI7R2AZp7RufoLg
ykVMYaozxjODlpgF52NXtVm0fAA0s3Z/I+P/WjCwEnxuLkc9+8X02QMrsNJ5F+Bks9OkjL4IKDTw
GhZOkm2FHFWo1z5uvq2TG4YFmdMtN/Xp54kmyeObtlwjW9x8rAm25t9cEkPMBTJqjnsZYgqWbYEl
Uh2DCY//kcYgxfguyXugA3WuesTis+6xFXcW/UNm57UcP04jC/Q4uIZjggawlEvxMZ0nKo7JaaJH
H0dHxo7DDWiJOcV5GUQERfIhIzHqbqONhLSXJ19njxzHx+FyHqeTaq/mETlSaK/iFCUcWYiU4sLL
Y/hgtuJ33XE0Gu/NF1O5URHjtrmfc5F8Hb6ddDFkXBeUb3Vuj6/z68xHOpgOXVx5dpx6s4oVv/Pw
h+PLkK1q+phXAelR1n0FM5t6XJ3VL0i9L+1Tl0S1MRhCjL6Jk+jcdPEidvLANoTxo4aY+lkSbPUW
LzcWAtz+uIzEg4T0qDV+DNiILxFhEeuIGPljZfSIfF2FmGdqaFDmfKyOQtc6LBHzsNygpWalw3x1
sxpM0QNHoelCd1rOzOy22I/XA17I7ktMPS70nYz4gUaOTxfdBqIOpsbx9Qh/RPtjanaGqZ8WaxzH
ehP08M4hYKzpcES32Zh1OyAzcc9GpcmTbnRCwdjTEI1Z5SW6IqDDt0CNMClnmqeoYQY+SHPY+3iV
/mPpvpYTSbIwAD8REXhziy28kxDihpCEsMJ7nn6/7NmI2dme7hZQRVbmOf/5TRcjL3NqK62YK6UB
G6jBp3bYqTI/jMaUUCM7/PoNGKkoB3Pb9pF282YwhW7MIbGq/6UH2b4uoJodoPX3/nCwL/1tlZts
n0ns7ddk1SnIZn1tyHpJVpfBjlYGY3QhynNA/KR6GkqIfYm4EGEugSEDZEv93MaH1mn8z+fOaW9y
dxgv5qkeVm7xWJuEAoyihwUX1mcfB8p5Uk98n/uXuk/M6q+Tq750xEZrnLoc9Jv2tG5+J3MR4vqg
ijDQy/XOkf5IzfNiwzidQMEuCxav6YGAv/FCFdfMdHc/4tm+r9+Xq9iMMsVk68mk0zVsQhgn++1U
zmEUkoyhDFQQXJ0XlYJRTO0WirxvsIKYSIbsXFDV3x8J7VRqeO+z0OrGuQpy/1k6Jhr7U3HNeJ4W
zuIbyA43SH6G/EiTbhbAsd6qm3SZOEV9XPCvfW+5LSIHxnqaMe0/g6D3WO+vf8e3S9ZURipizPZ/
qNiO1xZLpwHo85Cu+DKD161JB2ccYF3pUbUAuDnVL6RShAp2Ng4fk8KqfFIlmo/HjG5A9kz03jOS
f0Lvf2qcahgvgS150PzJ9mmaCihKVGBSZybXyrqFjyoM4F4SYQXx5C8W7KvOX6lxTn1yR8YNA9Ur
EyF0RguHS3GTzx3/40z3Hy4Xxgu80moawMuJqSNjslK+OVTJXwPOCeeBOJq836Ot8EroeFUcd/oB
MjIv2iMlHUYn51dtNwj8lmA5aIOqPZkiNne1F5WEMwYAMx0kv5+cKoNkBBehX/jddv/au3ff1sPJ
hhFQz/SCx+ezki3thvdfz1Uxp6esUoSMckPcL6mqp162gUS7Ko7NtWF1kB7VZHYQq+c7x+ioHoTO
3kvzdDP9cQ8GpOVRvy9BpZj5nlxRK5dmzdO+IB168jXiTo2QsUiIH0I0DCWuyjj7ftx4qCAXwNzW
hOLYZq8wtl3bxJpcDsa/NrA4sp36sPRoPDDpeqsaoVgz3rs0fpSmlS1zsvP7RWDnq3afPFJlQcFd
lcSVjUv/3N48SmoCDPHY+Nph5VecCwQDfmShlziMXwKs1b8mGOMbL6EMn5yXc75QOSLKO0DiLA2S
ns/2LSJ4VAjkarvOtvd8Y4JSygkui40yg9xA3ZAPJl/R9p0m8NZUgaNiC7ti4hX8vEwmtP+CMmmW
rpzhlMqF7hlt7xl6VElsK+zuoynpNpo2bpfKjWORzjBuvvJ17GQbnqdN59GS0NzRms6Sdi05t7Vc
Nfl76W2j40RISOPv7e7Tyv6uJUfe8Sk07BxtdpU1jhr2Emfec9Uv0vf316L23ERL47MtXvMgyakI
CQfhR/YivFZnGyRX5cB8L+WO/e22rIm+iuxil71u3WQnvUqhrc7XzplqQntG0zu0uRpMZO5N86D1
/vP5igqXWuI05twGJ8hFZ0F2zDJfdTFdEP+dB+Bc8e+UsYHQ9i00q+zfOmqz3eSueXxFmZdhCxuZ
XTd3brxO4zBVsKcbUVxL/G4h98l1tMNtjNcSKGyPDntvX5DEI882zmXvhlOTZNm2/zjz7b6TV6aa
2yHK7cqIHROlfmLFbD4kbvTRA3yrzkvwBIBJoX+sn+vr5h76hfzxjpkwfNaSnUdXs294DqR0mPRO
jVvw/jH4j6Tk8iMYsRQDK3HB/zD3qauCGfwCu8azTTWkz9o91AX4DAFsOjYv48d4PzohlZhrgOjT
iBxUX7FhYSjtsDxHZyqD29sWwL8m+W+Wna9nx0IpDMEs6NZiEAxmTUvW9Vc17ke4P9V0tnJATXWi
ML+i0Y0CypHqPsrm4abTwYnIeDE6RtRJ1VC+Z6rdXXdL2nIZX8ZhOAaJK/QC8eDUgZ2VF11u09HT
uDPRgzL/N10TG5Dq0eLLSAp7CoKQR4ubNnB7AA1VzcRq8rUq7iDnr8W3YR9gLe/J2xm+hd8LPBHp
kJXDZ4aDbD4VnKAam0qhuWhez4Z7qwpavuL7WJ7WU9GJO8X3qSvRiEHXbOfWrhyX1E/NVGQGXMmS
6F3KmfFe3ppypr0oviWoQ5YoGtWMyZe27zKUielg4AxqpvpP5ZGd246zjVMdQBGJsP/g0DXR2D3G
p9a6t+vdLe5xdsS0JygfzVvGbWoQAkRxkL1T/eptWUAyM33Kyt5zhOEuhNHsRDa5hgmNdPH52ubL
Y6VRX/buX0ShjdcPlsNqbsvPcfjOVdf/hIbkZL/7bwZ4PPJlL5gfnVkVPHU6H+oaX8lbslYQJPRv
TNELPF2L/1W6jxihlCSforDO0zKphAF196IljPXzg+v39UOo7qO4QwZJdrLtYAAsNSHQik/VIy87
pxUHWdbjqhZKnEZquAetrgVR8arrJXpT52OqNA9Wn4cycZ0w0X5YQ8F4myEe1ggn1dCiF50TGGZW
dqK0GO5BJxL1QOC6vnV5Emx9cyGB5byt3z7xjNEklEfJyWJ0M6Uh9rRmT2C3u4s+Djfdg+6B7zc4
o5Jj+h6I8AIk8J+HW+SlNuJySSqZSVS2DwBrJ2bZTkal5EwxtUiVY81lPTZMcuvMv2/mz/4o3TZf
yVbWqNPr/st8OJj3/5XmYEysDQ5oqfIOK7GKHuYbTDfG8RrBQODAiA8zbKz6usI3nAR/ccp29fCf
DjNS1rysprH63zwg6r0z284Qupd37JnbY4CHVNxDSLfDjrlVDZ5b936Wbybvt1q8k+K+O89QFb2U
OhI9onA6B0LCGjhiDm0C9ignaVnCLMLDnlW2qCvqmTqoJESZJAfTX3eukqhe6tDF5aeCGxOVhV7d
Rsntr4S3b6ABv7e5/lMyhAs2Xq381a5F4bSj5q22Vj/Mj+gpDDLL6i4TRKPx8i3kNeOPESmOKF/e
wnQSoO3wT7o/4Bxet0gSxcnDcxWo/TaaQDr7560dj4D+8YixXpspkTGcu18PDrZOieoNXSTcH2Hr
9Qd07WL8ZxM9MKoPKWojzBcTg3fZ9BoxXJuaYsY0alP+M/eJR9dhUlyGacbAnhNce/mNkFHETDxz
/8b75p8W8k3yb0jWMgjnhOjZCCb9WIYhUnvFjpIqzR5/FPd0YV1OFgll0SmV4GUIIGHYuJlc24ni
N171ld2uJSnh2h+FwoDSvrEqKqrZLevXbV7QY6SiZH/xJS0uAEnSGCTtJtWH58r8joFwjwID+oJy
N5snTaKwnthjo9QgR4VPZ74UxlBYa56XZU0O2ar+MhZefDmQF/H631t6frXFtwrjY2fRjNvp6BsR
I5Y/AMXZpX4dXLo3gDCrarX2Z4rOJTD4WNqCGhdNYg+xq9ytEtGqkWhuoWYuRZGeDlpni8wxIQI0
VgqrF2+7GCCbEwPbXPOhiMM1grYVBofKxvjUZD1o9Urx7m5dQsG9NWjlir+b2u171c7XzzXIFOLw
I9R3vBE+juTq9vRo85slJM3XA8FXAdSe9tgl/A33/ZfzF94Iur9XcNHyDYqrv5lCdL8onrrkWV9B
CXsYsjaz776qr3Gyb7oyMHgREPNuRO/R3P2u2yFpbv1rF2oWZvg/Z8mCyXZ8sP0gZ5JQY7O5uM9m
Ru51IQp92KICodYTtQ3RY/wHsiERKtUTq1FTtw+ev7Hin+W/9Pyn+7x56cvSDTGtxf1717yzNiFG
oa+ieu6SGLdSkM+Xs9cEtRvi2rN9w3Fzc5riGA4OhuV4tChjBbD0zc3C3DFfCy7FlNyshtclWmc4
4bUZRqS2GBoHtJSDgKYwVZ2gnfc3jcK3rgpDS+aRiyjMgrdRxrVa7LYZpwYk0qEhoOXQWpVv+6oh
dh5/ISf+Z/pubqvgq4bJczswSPlelsdmWMPD+/0b56yBuSp58SWwTTMcvCIbmeJoX9UJPyNOsuG0
wBV9x1IZLOuBPdZGSCHGUfpIsstUXUwrRGMEK9StQ8Tf3HzvfkJrYC72NlV7hC8Bta9y7YaFH6ik
cGDfdiNnx/KNdozY/TkvuMw8Xja19fUKcmgiOJlgFLrlc0/+Ki7WaczrCQij6dhEF8QJUdLCJdC2
4PXTmn6y0JOzEgIPsAiTExWijdEx+KEizNQv2HqpMIFP+Kx5I91Y6fVr9imZAFlkLDxdm7rkUux5
KPMe8Fzc6mY68838QGP9bFMfd+ivOGJYx8tNSUgpN4/JP5Yt/3xH4E8WhTuAux64dvirh96ruKl9
J+dP3oAne6jPH6tKx3gNU8PF9+gQkMB9R1j2N31GceKbZYKUN1JR79khFJcP2sFDbxPYavF/0yAm
4siwj+pi4Aa2ko39iLyo9+hxK//BMDvR7yVrB0XQydBY8HEoN5F+WYhYR7jGCdRWu/ppRpxir50n
BypjCCJAoxaLAuRdtiDxmfyll8AD+3QssLR76IFhjyNWDRyzleYyEZyjdZ0OkTh3riu+mi2LCNPT
6MEmlWVrzhRxTm1Y+n1LgegzrcuMjdyquFgUBafmmn/J0iRfk685zgwNE2T2+AcpqLsdFYaLXQ2w
rLjzAh3Cy6+AgmhL1eQcBd/YRhiuau+jQtg9Empu8X/BVUCBUrgjtSr5ZREQ6x4Ash5e/d+qup1A
u66/f918PW3uwDcOiIECMPj7CbLSkEQSg7SgoJazH/vhnjEvKQ3PlipSbrptptF2s+pKmrbf/efu
37h+9xs4v2Qg7BMJF012Gc2aNpSzw2d1jcjXySiQ+NrAcqs4/41LJd4FC5KFpOu7Jv84W2i2t2i/
OtsW9QZvpTvsGHkSm268nZ1xXlmHR0lqpmWEPsVydzs09c9/JMviMHjPGMuDBBa8MM5G5UtMt0Un
XwNdyAM7lYXfdtdOin4AQlSPQ/7RYJPwSNk9OUyp/gMb/v5hhP0zO5DEzJMmRNQE8sdIeLyyvEt8
cFlaVRGQN+AyhOIi5T6c0mgTQbSWQuXKayMw8WuLzsg+5GyPtV8V/dgQRR8fNgZ6WdmEgJ9iPQCP
nFYLje3bsbd39u9pjkhUbaY1/Lmq/hJlIBSeYShcaOEHNxZUu1WsFYMWiqIdmqhqs2drYcVQ6BpK
Gfet364277AX0+17ysJyVjplxsvSdGTaUZfMcSp2zQXftmIp3KWGO5EbLgaFbmZotF8aj6aDqYo6
7pNIl4nVkWZwxFLFhlpD83RtunPWnu1cMFW+Ynu2fbHzUnfEiDJkDPRCfpEa3mYvR89M+0NkZTkX
DPKgWJY5GkEP3LmJ4tzcSfNDdw4PcN3swqtoQzVhHPVxIuhBEvWVFIR4/6GMJO91bRnoxq08PjbX
7cLsKpfi1U0PQkiUQtZoTCsqjvxd3KhqyLtfo/m0c44kTOHl5PR0ioeeTiQ/iNMbyh15kxJz6Zzd
VAA9H0S4/68g0Y/EDFvsqR6Q08mbWI20mEE2HVuz7OCCeh9lkdUzJJTb6qmW9dS1BZuoMN/9Kxm1
Yp1Ne9uGupS5tHDl4TZcfg9e15vhMXIW25/vH/vus4nTvC7ynCKPxrNZTkhX9BYBfCvIJAn++uGk
uImMeUbUvc3wdM9pb3Qsk+vk6VFOMH3RoVn7V31JkndpoXsq9z2n85yveFebZT0Bk7/arvEX9I0o
tGvRy449lAFxM7faokvzUZE9Wu6nrT2mWwZlE5iMXhsVS/YgqX1pW9r/nj6ORBrKP/4rl/Jb184q
I9PXkJwwYCY5N0iqTMxFBiGN6aYTVwRjpbIOCIwAdXUl9bl8YD883/4a2ObFjbPHgPEwy2j2Lc/4
QCKAeIUoOydG7oeCJONl3NSmBI9/jdm5c+y8AgkuQlwBMmNOlnYPgaKMATdV7J+k3LluvhRMrHMB
Fk8eES3+zWZ7AUMcTXgGlPYDhN+3ky4oibAQSJdSoplY7yvzbFPqXESbOIXd7nuXiTSmSrbNFCEK
xuKJcoqbQXTr2c3DbVzAe48Xz7dKwKmsAKJffNR0cAUMnIR+a9T3+Zbv2gs8PZVWpX2ZHEl++onR
sDB7ik6ZvhfMMU8toHjxWYy/pd6DqHD62z/0xapj9kOJn+QylAuoFuP7CO51HRmeB4r4XyPubK7d
mzlfbrSshxiS7AhDYIkB8hAvnVVYsLNSAoYkeOT/vIfCUm8sytN3a796q4WErmdta7Dj/aku9dpY
2w41ypZxdsKPAy3uDho4+xtqDbJ8DxArdFxW7jbIUzx0fOPw0igkNWLVu2U60HIz3Pvd+yg8nI9y
c3aRwqWgw4g3Lwew6B4fmNR6OEBDgXIGvxf+FrAPLD5yJKVYh4o8TnSH1GZ3fpn09FRqvAP/asmP
GZ2eLQgZuDQLpVYgJeEWR3Pj6QpsR0r9O4ZXjWRl2Y/ZqtV3lXs9G0XOM7JhHbH6SEhXOfkN8pE/
Fdif4ngr08pIK15D6c8pog84OcBwExFMImketRt/TAd6K1Nf/+6MaiuZUdB6pWuJsdhJuJk88Hzb
nmeWURIxSHOq50cykL/Rt7Os3/keQefNAd9J367abcBCrrgxpXGQZwXQfU8rIQE1xxNTm5ktHfgg
Npwhrdc8Eyw3a1J0Abg5lazEGZnwdWaA2xl0tLeeSO7TCMwwXcu3wU0MZMh7YplBqpruI+xuZ7i3
wWOT6h+FNl4LpVhoqlbRo2UdWii22Vv0/DiJhtdeXoHxpVsfa4uR4rEXOFfPrk+xLN2gnewpED3K
i9o0mJqAIEwDqymnaLxp32wv/1kFnsd7TMcguZo73I+30nmG1F3bdjdDtwLScfyOD64NsU+GBQYK
CNH5mjzk5GDhCJp20PS2Xeh/Lc/MYfqeR0uTI6Mtnb/Kh8/4+9/PUU6UQQpZNXDLWEMn8olZJSky
VT+Cc/GGKrm3c/SPtIvY9yc5PoRorIYx8IP9rvVuHw/ozfu5vhBtdC0iVQMWGLax2E6Oef1a1unO
Z4E/KHTBszuEBoYF2NjqxN1vPfrrZ3h7lf6RNWX99d9X4Ng2dhrabZTuJ+10jW3x/di7nIvTJmk5
GsXF6+2rMQS8g+dgtB2d5wlKyTQr78Dg3Bd9lSyAlUFYJaN0eK4ynyoZOcYC2HZvya1j4x8mwh9U
5qLHPKQfzJYgepR4Sdx0JX8luF7oxSBSUYaKqxoPuS2pltjugbN49eK/yfXuVrznS2wYLkowguJM
NWUirgIMjVk4UQEw9UX0lMSoY+gIjIsrlY0EYDYIlp9Mr544Popi3eS/jk0yTXTq2SXW+hEoEfHU
ZuQN+QU0thGbmviZA0sGNyNHnxAxn1s1yA1exdz7pua/h5gR9fwnqxvJBcFV5Mb+dzr7+2bSr4mv
v+rhE1xsSfGa6djB9OPe1irpc/+KdYqqMJFob5FOchqM89dm8I3ZH8U+ru8610LpOTGnnDx/wQSd
xbH4ZgpR4g71MRVUsKggoVSPbQ7P0c80kLUbbBTK+fqLHEwx09xGsB8ZL2wbIqyniGSkmS8XKtsW
TUvhW9v0jpPVZd8UdrGElFmypWCOBTpl+7x8u4yJelovUGhYec9vxZN9DSifIqvZQersSwJbcQd7
W+4Db9uOuxZweyo0FhB9nZEeEsLZOpnF2U+1RFO+6JfaqW1wNyQdF+SWB5SazMHv84Ptt8P+051C
+LmOVq6WuRIMiEIKMgehQOc8vH0vq9+epV3vWGSAIjZQ+SUQjj/q7P516aUEUARyURbs/vgMCVkH
hixPnX4zLeJCcxOOpGbKUZzk4rEFEixnuqTud+FH0fQopqO5PgQGoMMZOq/Hj1bosA0XHpty3J6J
UXtrL4CjpxqwDak6xCSFnKOQuHZtvpg6AS39z4hCgGthBkKtaWZns8lfdVo+fWQ6bwHRQ5swwGCp
AlIWmEenbBFfK/yCwA78eZyq1C96Xeyy8BUI7K2nGc09qpNtxxy7MnVxUwmjl0TTFJrUM/zkX7c7
Ojc1rwSM/2zN4DWpLrFrtj9av8s0SmP533E4YgE9p5guU07XgwYY53CCTa8bCwwujWRt0ciWsZPw
yUSAi/0MBnJx2FVWlkLL5+usq9t2txkA3IJZvrluzk1wOdGpu8ITnuLpCns/h3+Y1pyx4bRYP6ZM
HrdwBOXKsiFV/FTTwVY7aZOO7vM4k3HPrLW0Nt0J7veiqbqsZdyy8K1tcZ3EcL5T231d2P2fWI2k
IG6e3P4JRHR08dw70uQQ+c7pl8I5EFhdWnXflMpc2uqBBDObC89Hh9ZdHXCO5LukesOUUZU74q3h
y0aDNDqk/g3PBY56Je3z5IEvl9bzS0arTwGC7tqgmg+vHYeNvrFwqVdDNp/tEsXpQo/E3K76ihb9
7Ofl48ZpaVHjX15dllMyI+QoSFoeJD7uv7lo35CggsIxXAsVuE9SzUv3FVAM762N1uhPlejs4dbd
EPxe3wyAjxUOhZho2c9tm0C2dKZSO9e2wab1/dFcvb+40ga7sEq6DrnUDpX/vlkgoIA3cYi5YdNc
9jJ+EPcHT/ed9XwxFe0Uzo9zmT3c+vPvzJGsVDiVC918//bz6jJpBGtXgvJ50VmMoKWQDlQS2COg
Y/e2iGKycx/V88goBhpCj2DJ9BmjcDsJLwMDc6QbDutPwv6we1t1TvXQMF7kvLAJYoR+6e5L0yqO
RIUg7fPUXQ75uPyylfl+Rb1n+ZefbJSpcN3oLxmmL7tyBNob/QCXrnIhuMswl4W8FI+gnlK+FfZA
Vi3NPXBkTL/qnkqmwTiVzcX5twnsVM2SvH2HnIPAYgyRJLdo3T0yuomC99e5eAFVpD7unZT3OFhQ
HnGT5bNGTq6jiQLoXvqXkx5mGAItMLMC4oxY5rv7phtsSsUR1dPf1pbdPfNYj2xDY8GjDrVvNcEN
5W9vE0cMO3XhsGdNWEI+jPLFtrHhqnUvZ5jFrhhrZcu7j+sntCI1KMRLhc5KFWaYz4zmxXswKyc1
gBgIctQtH4vWg7duTXCO1//OBOds/Lx7OY0Mhss7eONsiOAbElDCSnC+sUI7zBGr3pYDOV+fhfdA
qDpXd1GIa8mX0/VF3Vy+/7P9XdmgmKH1cpVM+1kN5DSD1uKvpV/UP1X+ONoj2fotYoMaUI6BTlxx
rzyiqyjMY33meOb+q8lpyO93nKm68Gj3ver/VXGPe65wwXzx8n3Sldn0kG2iXOnGu0tERLDEF/V8
BXngrAeAvrUsIvoN8DZ/g5OdbrkWloNzmvV7fpbWT2tBEpiRl4bn4iJo6PT9GoQYmtbzo4Hy11og
k0X53nIY0j9yJZbcUXJM211fDJFrTKlZiB8qMQbo5CqUZvFlWZDIF7OU1vIc3GYexv5fYKP8TzJw
09KV27MUx+GcbU3iGJbfi+ddKfEsP3uvwUmQLin4VGBtMRtGs5djbbtv5TxM12oqXwWOSZ78lUS0
6Be47XRft+oG3id0drJalFIszM8ltsqPk821t0GyaxWODTaPeYltf6QVYreideY9l60t7t2pdKii
GKoHl/V2ZvN5lJk+OSl7HojsGUrmdZXbqV2CyifsRHiliRVGfDWODNTNGKjXr/374NpPv6/HC90T
h/IJ0tmiuR6nWttoS6FEQ9NO2hyNLAbTVSk/ivO3GJy1SATd/0qvWJmTJ2x7kh3FksXk+xOdkwgQ
3XFVXiD2ve1NHN645ybeKDhTmtg+Z93Q2WIq4NUq1m7Sw4qLZ/mAvm8gGgzrsqsQnREb58btVDXR
Mt4u/vy++bC7siiMW93rL4CPl6gATIF/PMsFFrepsh/1vji4PYZcp17iLdE64oLZOgZ/n4deoZoc
HfiZB6hUiTaI58vXC2+U2u02/lt+H85lv/MUOfJ2LYwTlyirLuZG9eUtFCgDJO1zur9g+KWm5oPh
ZZWU+XKKM44/MqmEYbDR9fqZtwfq6K2WHjGOmlEwmMBjUB/+e5Xkw558Qdw7l9OvSnLkLXfw3NS3
Yjb2YeNRoEo4PFRPIgmCKSbaSQYBYEDiYBi1Kq92ZS+YZ3XEm4x5QSPx7+WxYLgvqkbqQY8diuv6
8vNRX5IJMmccuBmdc2c/iK9KElRKHB+R/3y2NRML2wi9pmMoryoNEMBmAGHvMQBVHT60Pinu9w0e
iJJtRw/4hCoHIILEdPhEtH5vC3BVPU6N+N3nsRn7eXAcuPOHTxVXvuxl94mQHWkEMUu+gg/yeZDi
JyvgD4e/5B5eDDf2ReX+eDIueIN9cbIZLJqbpu/WtE0DkDKsdRcJ9fwh+LE6bqsltQHI4FFekMyq
nLWvnUmKgkutyWQeGrjAzXK1TBwx+Au1RKJ3V/zn8yVpKu7L0d3glUrJLel0W5qkANaeosrkn6Xj
w47/aD1HUwGdGa1wL1BCbPLKhnWPJD/8R5hn5Zgkh9mJ4yFZqY55LpbG7XHQk6cbk4SXfDIsSjJf
RyCSJ7+xvUgq9YrIS9ed2V30Nwv3fVG7frkG/592JfGOT+RjFpaVlxzwWEWeXzIfjBSfqb5/x8bH
ePf6qvgeOUXft8P8PL1sp2OV3bWhrFMUHpFfGbrOlrcaGwGdlkcq9gz+b7lY+5KpmBssyaUeior5
Gp/wGo8Sy7LvSc+Wn9PXeH6memC0bjmlKzzDymsZBDIMMWNtuZz1pJG8nmAzCCqCAQB8T61GIOd7
upfPX16N9eNr0wqfR4iUMpHqWk1pBPG2e7v/czgo/HDXbXDdqyYk7Km9Dm8Wasd3HRtveXv9LPlp
58pHTmBvmSuHjVDor3vXeN3qf9BOrEqE9Psv+hhOqmeGpdPinfiRBCQky17q95Hf8eOpa8kHO4i+
e1vOtgN3wijk/Cr5ay4RhYsbab6/nHYxYLadQMifEWqs4hFymEm7hzH5+cfGUosBINuWXctTG5up
hlvDDilRK6B+62fq43w/MebQ/LV4lA1gXHcsF+Wm7T2i6RVemBvHunx1nK8ccWGrCLiEhx71Q0cZ
sR9Ntl/BQwF/mcmDON0RfsyhUDtdawQjCDjPRC11aSSDUwLv9flx5K5lflbn6n4Uh4SgutsRl5XU
X1W3pikxVGOO8BR20c5RkMsM6rhlCmI1XK58xUmx5LS1i5q3/yN51IBfa3CEmBAcIn4QgJdNBal8
zhz4L7hgcyN3OYuBvLH5KV/HZVVAErtv3Q/vYZgr6vtSS2eKnCruheHm6Me7q0xV3+ZPk2hURk9P
JMfoxGdr/xne9FS+uD/38nLfvdEy/KPX/S1qXorS31vgyU29IFkz5jx+4z9DYTL+5L6Hd7d8NDPc
NPhrkdJKPJTp3fB9xCihEZoI6J+e9rYfLagLeGBTWDNpFaySHpxcN2vB1TtmEn65rvVeXnjkyAes
LUReVg3J1i09SCR/4696muL7x3u5OtCJG5V91TeGjPdm/NW+gQ7EKDMHW9ULImBkWRSKCz/xZ7fC
mq7rGQLA0Un3E8Ng7/NnhrHyPfjgDElIcY0b8ZL1ql5pkq05to4jn9AghZQucG4WX0d8W+0Zeh0a
KeuA6S+dO9wybwbOTCsKAttj3ZZdXnMDxnir/dUO73/ttOOM2QnUGSMlKJZe2ptpTadb6YLG6vu5
pEuyNMMf3kxMOGqXduNZ7KcnnGD2ANgk0wcGS2oLbishhvpuVMHq7if7vmzrmI+R3Ng+As1Geuty
SHxfPGiW3YTxalSIgu9xGCYRpBrGDcJ9HesIrSKYOxFR/9hMDcE5ZSapKNJ36PnDjkhYv5+7QWHL
NfAu7lkpLa8mE94F5rps9XFltVe7t7SrClc2XnWNseqvIcqQO/xN14XNkjRF04LpvQ8afhyp3ujB
bJ0dPByNZzs489E2e/u8Ng0h8wP0v9a0xG5ynNR5KOjdGuVRI7CBIOH3EfJfK9uepEd3ko0XvRUL
BEIbfVu+PriioQYUwzFhGToNyMcq27YAhM4hilUuIC6lztmEhuUA/ojdpslWqo7eFjQcpvP34gGS
pG3qHqqxoOe0Ld6/nAQ2JBuBvdTjes02PRibRO2SrlxJf2MtS/4kPThdzeTqe1Q33IZ0dZHj0evx
ljpRP6XECZTOYDu2CmPr8zzttdepGUcdv+JbkVDKVXaQQbNgs1tACqf6+tosB6OgaBkCCE9M4I+u
6jv1s/jKwqA+0cXABvk+8RtH19Bb2uyK6c6qbAbDH9vWy8ZeIgsCkdZVE1D1kdargGJboKx0S1v5
4Xnt+WKERxAEYNePTbcAgkkPLFoYJUoHOLrQQ9C2Yur+CASSrs1naWOlxE9As4YEweKQdugIZGeO
632RqdB8XXsNtx9XhKd/7AvPD3sM9vI8mUzXz50VVc29vYcYbgb43rRZi8Ga6f2BawxUEC72HG0G
+0515S/EuixB380Pq9vLP/oUvBOTjvHE8Rr8Uj5ys+Qg9MsrAyXUOpmtd2b3vcA/6yDevAUB6AOP
HPadN6E9/CRm0NkwVitE9A3tHY5qarwwbG6pGs6dVDkgIzdew77+cCTVj45JvuTlBeegyvPdxiAs
m9t/O/WWnrx+DuM0t//znDD/JzvJyZ/7yP7fhfho3ielTbYWezx7dgee/ZyEwZjDg0hpC3Vf4f+g
dfVupp1GkNSM+w+PaWXzFWi02vFWDJAPsvWI7geBtSDVvAyPl3uDKffo8OGqZQdPs7VAfJztgHcc
W0u8Gs1UgoPdwtQZ/5cKITZb6MMZbbCYyvDdLi6+pn2mxDx7Seza5NEadM21qTOP2NK3bQvuG1wp
BBAQjWlcv8OvCRoRPwJ+sGn8kRxgtAbcBbkkXUFV8QwKCPWro2FQsFXze7gWyYAvaEKpZPSfErul
FsIlxN5BrMRrP5q35opIEpYQfgSUMruLzctUxGxkUqXbs5rbfS6vcgEPpe36A6KfXzcSOCX38uPQ
vy0qRxYtx2h9bvDUQmqiHjCSei0HjGnW7Eqe/QIiVK5YACMfq+lcMBDJPiRQyQPsrxgwHzDwNx8J
mUfBUSQmEfV738ytmNSInCOgrmJalb8tkSjk2dfilTFabn8/N/Nc4XzDkMz9Or7I17HsrHCyrL6n
u/Lpgu2RQSisbYZZBiGjPbvdg1Fy/uNv8mzuv/moRY/u9oPAhzmedqIMfdzD+NECqziyeV7G3ctv
/CP+sWOmEohk52HgEsRmG7yHQAcKidQBCUrYZW3ZaKd8ehEtPRkVBITP5Pc9GFcHItOjmm2MUTVR
VcmqCA4yxqEboW75eqzyTdXYxfw0dvPpIxRZNfFcmVhNAYOuk294v8ZqVfw9aBh3byAFUIiWnJkW
IOZKFpJJBHcKi8i59LZEH0ob+e/bO56rnS0fFtgGkl/zWLt1c9V8IzQNbF7YNh1z4bpBY6dWpmva
1kkBmKp/9EkPTN4wzBsFq691DZ/s7+3GjunUaqLMmxmv2DqYDSHMvYWwlrwx86VmFkQDEm0+POxR
qBSKj19GfEgI2HnW4QZLzjFX30bSj9Lvu17QxiO0yu9bUvJc6rlo29dyWKgo4JVrf/fJ+6Z7/902
NhB029NqcO+kgZ5ztT54+jK4zm3dRr35UiExmnJleyAmCLbpHk/BN6xQaLyy0T0npabFODD9V9ms
Gw96zVN3A5ZBQGrk3goe1jtqS97X88JrVgLwLpcOijh3Ge9NNJcmrkA0nPgUm/O1gzmoAPhkG5HV
ltgwf32esMg2UPI6Vmc3+UQ3LN9IbmK9zOf1+/6xGrLG5fO2+aA92Q/nJtnlkBTH78oOumw5K8yr
E2b7NpwLLwJfAXOpQ10xxVlCSdIObIGdpI9X9L3tfA8Ctfgb713LGHQDyOfc+lcRTXDZYRoILYtK
+zi/VZXh4TmCQPHup0gJlNF0RfUafAPUYFMPFh9GtOGgxlcr3fv6H2K4H42LNWW7Gaefskk0JXlX
xwBDAyRw4oNGFHksiEoamZ9cNwdnmY4Yf9bsRrnwKTYdHFlcK7qxJ7VQ/j01y587KCEsV4ZsNUEj
3cv7/UYfFSgpy/ptrL5f9rzT7m0z2M343tReOHE8Egbqert4eutSu6ZQBi8KIP1asM3KuCCmh8b/
wU4p++6MzbW8bbKzK82InUnE8QFHdwFmj2oMKpZlEFy69xkGGYrh1/24948xIbL7eK4q387biqO6
ydincu6ZolgVnSMfpZSDSKKRMfbknK4eH93pF5XJJkGRk7P1UoAi3JuFBpccMixz9xUu/+r7b3z4
oRo5MsRUeBxKr08aL6e4J54CgX3J7dOX2LF9SZnXJAU4P9bCXG76eCrCQUGhx3/i1SPCIFT+QL9L
za45zkKbj8NdRrr5zb55GCukT+qx79i1sjLNCqZ3NH8XJkiz+GZ8x/B4W/uPq8m6yHVyJssWn/4b
aYnf/PIdIw7lJ9i2n2p/0bX+fHtn2dpcDZcPAFaZK8ySR8u5ts5V1tloHQCUxuvVY+tGQvQ61bUt
OimFVhakkJPpZahMTRjdfrQUAWGwWGw2HAJGRPYjC7V0HRUYKaz+UQPXPQAPf4Vb9DAvm45kXdA6
nlbVRCpa7QOjxriBOXyslIR817UR+1Gi+tc7dY+dad+ffbCD3zT2/SfPyOzk1c15IjfF2VZhFgJ0
0J8NJLZGC5idJMMQ1qZewTS3nIq47fyk+jGU5rSwa0NBCobGySwjDlnc/nuwDp93gwrQusmH/TdZ
E/vAPACUAWagstJGF36uX3+z41d8rmdL/CTvKIkrAq5kvJ6GvCSpeNYZE0xUT7DBPJGLUvhcfAee
c3243JmkDXQOdcj8EG9tDz1hNtpxqitVE175tqw/T+4d7jiShe4xU9Xhq/r+TM9sh/o8HbwH4NVL
Tj+Cbgt8un1Okv7Sqb530Z1dsnUo2FId8j86tMKx7nz/47nGEUPqtS6FBhzSMQ1H/Gp0KpcdDdap
9iiB1+dNJukJykrg2bXD0nwXE10aHjAGFfeBPa076Re0O8mBDa32dRnJGCn2z43M8NGdf4mtqYez
anZpZxk0oIWELvLusHzWLHimUTha1cBmtalVFlmwHOog3rPD0H9xKlGoRSrA1JD9SBX3rh2YhLEh
lWjnYOqFtB9GrOvWY8yLrjAM3+8Y7LPqrOsYHEHwMT5qWxTDFeuiHqbu/BUgcoEyjd3ZTEPmoLQ/
q0j5iIFCmVmyiN8uQ5N9ByFVD7Nhi9d+WkYb54OEMc4ja9nHDgqk28RPWHYUYuv3bXOYHn/diyr0
Vrpv58l3MhjXQdyRb6/+zaH+Jc2k51Cn9NzOue5xZalffrQRRkWGOOZ9uogvDJgaBRbOwDgUfpcI
NGoQUY2t3h/mArZeh5ZtvtLf9vb11P9Iuq+lVJYoDMBPRBUg8RaGDCJBRG4olQ2CEkUBn/58y1Oe
sLfihJ6e7hX+0B5h1Z3qt8G3Siu4L2Ags6ybcBfisHboDfS32zxvW7eeV6HJzi2h3A5EOvmSQJap
xX02ymOg6Eyfpm8PoDSBWQUwTVcWv6N8azkP0sz29aohOcsOMvaAneeGTQbJ1f+Y5MsVkxeCO/q7
iH2/U6GHwDI36AGRDUrVJVBH4iKvJIm3k+Pkc7wa8teRNS/Ty/C1+gWO2DeB+6GpPgBDYUfE3edq
qOEyNEsCcMsgq0kSv04vwQTJDrJtGnl27yCQCIofbT+1XRaW4KfLEape4Ml6p8sXUP/ifcjBRLYn
aAx4nKlGp6AXscpXLQBzeb1o0+P+blf5bhQ7l/tVMypxy+MyO0iF5iwNKat9ahDQpluyfirhJCgl
6wMf6yeoAe2HtfzS5eMX76lM2xZSLeHTQmGkcn5RtoI6uTV3g8/Zui773gIq8zjscAmqqV4Od+Ni
Pa2GHOCVkjBl07qb3iYXxDekHMp6bNbAdrrAlOMUFjBZEeigmCg0kZB8tV1UnhUsVIyzUTiyESMA
6Zs0g2v0B7TqLEP2d/CioFIFb/id3vXz7E0+dcHlf/kY5y4g7fs/nMk2fynvqlvUy38O6Hexslj9
CW+tkgk0lIfKqh1Jh6VBVw+/Xhp4Y6voZ3LhANBlh18wNgc9zhr19sZ+jKgKKKtolhG0h/R1Fro1
iLohzfk1uoyvs8t4Uxto1ddA3JQrIvMVaB/J+2VGuV6IUoefmjVUKHqAIcq/iMfVjBqB75wMXj5g
jVQTlfe1pYcuvrLQE05ubjj65djiCihbEkM/yYCpWEfUAMgP26EuL3adFgNk0tqiDwcrCrK8YtER
C7SVzB12mVLFrpzQ0+w3HgV1jTqlYz3Xq2m5v/8cT5YFbcVFXs4IpUGcMMY6jcSrSFabrV4uUsHf
5HX/jxiRqyMfECRJOoBCvBgKvbl/u1qOAt2iB52zaU0Ap8yIsBksDTatSCO0z1AN6E/otaQqwIvl
Duwv5UwCOT9d3GFEdmQmGP5piut3miJJM/si8fya+EEfDKBDH2ZYhsA8UxaDA43ck57QYN7KNC89
jcMHO4ukAtaPNmXn/3YJqG9y7W5afzpCYuN3aREQzGeybb+PAvfhJcadjIYyYJ/doTjKLj+G1xEg
rD65rNY9FIYnJQ9PjIgBpKXKd4cyP4qqzVAl5Abf9vG0weuJzF77H3uO3D081LpefPBK0FKvbNvn
7isju9okCIogkMgdOPCLeQPmE2ckCGJfxGF/xEh1esAiW1rxtaNhTrdniAGFwWr4OhOkSak+7oNf
S1rSZPtcBHeMPWrlY3bE8UAUfWZFl8IE1R3xDoT4rHh5g4cbVIqI39UKY40QXgVV5O/ZBKsy16At
JsA8tPYvFicHCIJZqK5/DYvNM5xg9eFu0Do/WIYFvveoByPdyG/ssXk7FIywsBvrDlxt83twrCIp
vE4VSFUN2WCrCO2SHYxxVd1A6PwUMxcIhxCDDB8AEQZrN8rAX0Uy48mcbKS3WrR21m42kEwknnrr
100bIaZnMcoai2Nlpvxhp1+F2EMKu+K9lW6X+/vJ9l6zJfXGFUhpa3CuWpcb6J4hlma5QovSrEeJ
UzfW68Ks0CCt6GKt7z8m2bYBzGPcp95Sffh15cZYcNBYW3tZbvdQ/xikZDFb4hdq8vefD4dndBkj
TOAhVLX3rzgYvWt90B7tAWaZMb1lGwFZXojmQVugwvcoo7L6x/fWl7Kk9/bSKXdhokF7FNXomFlA
hA/tV8sowB/Kp7LP9sXz3yaAqLuuadmDVOqJ8Enow6D1Y009hCGP8sSdR5fVRNuG0AUBTBaBGkL0
prIhUAqrtYcgUx9tbH+DMjNR3Lfs5tUcO799Yb0gXh1LWBxdhl0tP/02I6jlEP449h5K/aJyDoUJ
WY37ZxqlXQgQjutmO0v2ve3sq1AtPACaDLMjwXlCdLGdqhU1jxvFx0IyLlET+x6aR5YUQAwFowKZ
Pt5i3bF+dbMQEKKgFtgYVvdksfBARMF1sWzADz8ilxQLlUfB4swSsWLVKzd/VfQNnTzFXd5S9suo
ls4bEVpzAa99dl/3jfX1bzYddTU/IJ/i497xBnvlNixAcz7eVz/rFqp08N8qm2Nt1jny+7yiizGt
i6f32zw+qvp8tINHDQNORa6bGQGxQHVlYs33PGIRkTcPcAjHZYUttZZpTICAs+U+k50FXrkjnL0+
an09ERdOjQ06JFl15/VsX/+hio45R6XzFjD9mpDts7mn+kXGnvDqSBmCPj0fHcDKx+A1sF47UN9D
K5jOJas7BayGmvW5pbH9sDUQWs0PWgOJbZWzxL4miGCklutRwDonQI32D94KpQYwkesS53gze6/H
3nfvizPn+1glfnluiS5DPb+PhATwlJVnv34CbthJLRmNfXunYIcpSykReOEx07mYzNob3h1SGYFH
JokcJl3ZcKA8CDrGERMJ/sJqV0TGaeGHLk2vONIvWmDkq0G/MJugd4wXeTtVM7RccjO2EKp+d28H
KFXQ2B4Kh3IQveHfEZlD9Uz8Zf5uu2n8EYf1vTaQbNcM5cfkTwglNTLmsiDdakywkEKAV7Ru/Ey/
lhbS/qaMZibGMNyZxi+w2bqyfDxNXkSEGUtp4VGufhvMH3MWrwcicQ/0lNXowGpF8AIuMg9rbLYp
bey52JA0BZy2YmTvt68Xq13bM3NjalLScsfA+biisy15sdfLEnq3ad6oAjVmZ8XON5lVcWrFsuLZ
D03Ev0X4jp5kFtn/WRzWLwEFBBSdLDvC0b6GMI3wYVhUulVdgO8B1kHDFSL55uUXCPV1aO0lCc3e
7wgxR3hT7qIwLsWF1zfXRPRsqUYSnEotm8mlwYE49CG23hdAKq+aLikBQesSjbn2a6o6lutZP/GM
J5LEHEXR7YsxttANLLUSGGXjdY+S2MrKTTMRFXv6dXMg20K5fmj150S1rBRioYMgkIyGDg8hg5iP
Lz9jU7z+NYCNshGbkX3oN+yU6o/enXiGsO1fxq0P6U061XLKSqvJj/sTa3OCsFd27UXZxtEJGUVI
ttj5Wd+FMTaZ5WfrexKM0IgL56p9vLXf0AMwvCEXD13ricgbeUK3jpaNfa9yN1Kc7/wC/a3bGkdB
Hc4+cPnhfG70AMFM5+qe38XTJl35fP3pFBa5EeeoZq51eIWPIqGUtasmJ53g5Vwu8La5VQ4Glijc
qnFirF1q5e/PtigBYz8HsG8hPb/OAcYb627+/vJwezh0Aqyo78khK88joQbg+Da2D9hV120TblwK
nNrcdDqSmbnPD7VcG1t6afle+iE/LC3OT4cn+C6BI0HpZpZW/J11WK0duPUOzguE+/5afSu0frDO
rdQ04OgZ/7s95/jc8/ne60g+XK+1ctjHV+DBuuVa7uELBPGzkxlcBznlQMIVHQtrZ0fsjqvwY7GW
mV0u1OlSQyBdySJfzGrGRd36pS7g2q+ADZywlPDhfa//DsEVvQ352nxRHma8KR2HpNB3ahp2qVK8
PqIlsAU4bttPg3N6s4zlqSBXelZGCWTc5nX9yAHPo1hRTFNGgbhupR/oqmUGBp0+njEe7ZYny3yv
kJxeKcRyYP248iKv32Vr6Xyyf28Ruco+ljuXY31Hx0QwBF0FVvH+TNPm7k17EqRVQXlws/aV71NC
5zLYnGjsrYRvbHNsfKCdbx8/4WU+iNDdKYKJ5/VIFH2gm+5PNOMyQ3emu9SkgFiADzxLfPT1PN1N
wNETCL3dMt3PDLItR0uu1Q1r2eXP8jIFPuxcgPpYT/7YzA6HGj94YKLu6lFp/jq8oMu8Fh42QJGP
62z9pJuDt73t3eVal+8kl62L2raz4lc1x8/MlP+s5f7lrsCiBRVy5EZ8NuJF8JC9rLbNtXoJxTVV
fX88K14Sa6bFUaqcUMkI65FLAlXPNWk4pZLSpXakZXepl36Ikgrvr9XU05VkaunhdKpds9Ufxu/e
YXDgJSjofehqlJgE2hdhMynxWQVIib2eX0tQtA+559xGP4R9GyHq63BVufU8m4/mZhEOHiNt0XaP
EpyDd3Lj4j3rOONQGhceHhjN1TKv5WHxPl9bd10jx+rVZ+1rUPygoNsr/ohA3kVwJY7K7dW2Qg8U
JbiIxgz0VjzX0LX3tvJD5xNlMtBSsHjnH6Ii/XzOYnQACMMVuXXyP4gY++G7Fv5v7bSAGvt8+H7Z
D3mEiuteQZ9bn88/sDdHIk/wjxr94qAlDdJPFXzlc4WBtbUKLijF12IJAncLKdrvg632Hj9ZaJOv
ZeFK5tynG2BJ6+HvqVee3sBEysGOhWkpLFeHDuiUQAcWRskYwqg4/U73v5iGCmq+ix018zn2LLHR
1TSXbReP48NpQBE4R579BvfW983cb/+38EZA9Zc64mks8tuNb5/t81frAExcbELwXL6Fj6e3/Lm9
5o3HYSNAQAcm7r0yNMaO2nIX9aUguhMFaYuA/759ptp2x49zV1ePGJ7scZd+SGfHWcvu6vLoB6lc
DVSnKNYpPW7OBHrFzO5CVpkLeaafaAKe6ufcYnN5TwpbbG7f8Qn/aMiCWvPCyjTeU+3NvE8g6nJ8
SwPznrOTvNpykRyUdEuBST7jEczz0+z8AXYlow/vDf15XJ2H13nbcXzo6gbAwYSiFhYB8VExAcn9
QvBP9/1wat4RJnFEJTT1IOzBK4UCcTd11Xz/ri8eqtlarUDVr9fPR47T2oP9Uwi66fnbyDwvhiyI
AI3wWwoKmMVtsrL1A3vltMe/au+9u34qpNCoVlQKlbdhbxoaE3fajwU7P9iI44iyXvGIqrrG4uU3
jJOpMoxf06H4tr1lGx0eXVNqG8qL0wvXQ3WJefXKJVRH5msCoINglO9f32BeCgP9B8Hfmwb4qvkz
yjc1Zve9eZK/LyWH2u2tEsJp5ybTut7K4nOo5QcvQWzH+NA+rX3DDlrh7gh7fj0i8/4reLM0ID46
+xURxuPgLlW99Qxl7pp4bdIfrSNQAbDddzV9uL+b97d4I/Bzb4fNY1SVVy+yEmypLZrp9IcgAmQk
DR9YG25HWRSbbyyFcAp2lcIIXAexX/zN6DwRVEeZu9ZuySiR5ZCWVB+eeAI65dEdEyiJYNKqKqoD
Ta2WBpntl/6Y7UxiYfyoUe2sbPqz99bsTHsJgmRg+ZQtSGj1uvwubzThw+rljD8HlBD6+sGcGs8T
yGVdVYK3j/xX2a+RsRqxE4oCoWwwuaO9tlYlVqNaUWhfKcPm1arng3kvmgNWiOr1aUxlGr1tPmxT
hSUKwdG+s1Cr3DReToBBSr1NNGh6MXqh3c/Bh2D1sxXFOMK4tiBBlzuEWk0a/WjKr2o/nXG4LTuL
xjhCUamnA2LGKZKKj8j8AIaiUa5HH8muhioHtKA+lEVf/iuowXQVp2clIDZHiEjbSQbQat2Go/lq
wIobErJCNMJ2jwKYhuYRlUMV1TcK9RAxKmZkLOkRALgEJ1gWp6xTn4Tyk7heGm8MlFPOakdqSeAg
tPUcv0Nht357LJDMmof6Wzbia/IaeS5Zs187j04vZhhW6rG1Lj8Vwahy0596NNtU/B65rF1Y7Vz1
tqh43z2UbOBPLI0VNCvut/yNOKiCa9rQ9+ncQCyIEZA7LIOI3AbpHN3qC8hMVs9g08pWX08qwYGA
0o5XuS4mv29XKRpEesX6RELJ5q/OptQvoJSHbtmVq07tZGDFUWqUyXbVINgGeIh8IHS2qh1szSoY
a8BoZXkxc+Uwukbyrk19ij6lGMVASzUp21bMYy0edBolf4ztYm0ulFJ4b+a7ZLdkCuvKFQKkfH/Y
zNa3ftH2yuDva5iJKhET6UICGkFba2SN8Njzx9aZWOXyGyqEFgwDmk0zu11onhzr3LKf3jlWvrF5
2ZNMX8/OH2y4/qXdANgBjLAmPeNC9rjrlgRq9yYo1wiUtd2pwLA7/GQPW9djtA6mi9WTXl4mKaEZ
CAKX83Uz+0mbiEKb51B/p5wpxZeJN85v6VmQxNb3+f5hWm7SaGjGBvF6SqKTdtQlb+snv/2OfiVe
JGSna/ihjUbo6ok6GaNDdfqZRRYa4/xZtTQTTVaN9xFrMO5/J32vmOyMOFZ+Spmry4cmhykyTUG4
W0x12pj5qXWaQjBuD1l02p/9YFegv1g/rZLrs4I6habv5u/ihsjH6Nijw25U1nHE7P02eGbiBcbT
P29KcK0rtXvOWPKX4L4dGudHFpQ8jF+3mHDZpnbr3zHXW/W5c6HrtubbZvrr/vt7sUbQ+27N7xq/
u/pm3fkdldFQM3ojprDy7kgODNO+q3b8jWIahFQWK4om6LPdJj3M9A0P/xsmIa/ru1nG/BIX1q8P
Zve15j5+aUkwN/VeUiFqf4x+/1EOpr9FcoCjDIOwIz2dr855g8AT3jjHp1SHrfb9Nz8wtejGuzKs
HO5QywCc6D0My5YgBf9WgSCF5q4dwN3hrqDQGSIL5NvuLXt/gi/K9A9vOXTT3FBO3fcBzep9Ledd
A61R0ugZRaiWBtmkINkWcRG7pzc4SkACIE4Uj4lu4XGZ91wbIAOLMsPdhwP8omt6vTb7tsTQ290v
f+vqF2U8H8VTujLWl33vFwODUVIrXyvWshQQAMya4oFOqJ5stIor68eiTf8pxSPLqgHDr30xPIJW
Na+DP/3jH7XFMTrP4iadY//3cKh9o0eJ58/YUc8n2qAIUNmHtG2+lpoUEiLhxMDX/+gBDpwPTeXU
AJg/jcodfZ5lfvSn46XZu+oVxmPbfAikcyMcCNoOlbG2wTIqpDZlu+r5qYQ3RxC5R+irLrTUNaCr
pDXwXf1bSRVu/wggv3BMEupyR/2NPJcEeBJt7nm7pEOjOrPY04Y1eSwf49N4B7CxJmY9EwcA1Jno
bUVHfpESbl7R+I4fTVn5UsU1yzVCpXDy+VBi2SjlHtt6CO41889K6lGeUwjQU3AbAchVCItWisp3
WABmVYFWT5pvA5YYJ+ULz7/0OO/Fd/e19WSlNt19DUBvuTqc2U4Cz7jupe77uPwy03mSfZgrMZSH
IhHMqGuxcjfMjUPCiwr1dZA2oRXHJHpmxzFJj3It+bJN9J/ZIaNHPGtk/80JdgfZyOb+0U7d40fq
YiU/i1UHi+GOQrKOjBGft4rVf+Tkqx7svnElFfdZvwy/GsUmCN1jdBd29lX1SyIanh5btcuSHYKG
xLyVe0ipl0ppgNJcb0oy+5tcZDt/9UU6Sn0b2ySPtxn0fcDUNu/Cocra/S551Usk0vvRTkPlK3sj
8Y2zE1ObYNpXg5HbBUJppb4aDh06tOBctNdoxrrALBtEP3paDb7/Rd1T3jYgV+tFOL9KNuUgz4eO
8fn+ah+W32/Z8Y2hA31bEWfji19t/fJw3lSz47v7DO5P53OU1ad5yn405Hbn0SfDo31vQyQk2zov
EJPgbFF1ZFAKvekJ8g3QI7WS0/iTgKaUiATYePPwAY3LIy/y5/dElLkb/341YREkK8Xp4VzbjXe/
NABsZash6IJMNxsmnWcxYr+gNJpuZVYN5fz3cZa8nuFvE3/FzS6seiuyJKuA1ZcGkO5FrHnVQEh6
O8lxaSW56++OPbE+szjVyO/fKGgpKr/N/909F3hBV69sXWmsgx3Axm1f9i/F/nkqhHkf4wrsl0J2
Wcuhq4SeA7qcRPyYzGeldWuPhU499y2kBBWz1HshA4lUDaAcRK+o7VhuPbXjzBsA8cdHG9T6rg/O
qF2hbRdbRljG1TKr5EyftnWSaEwAFYXobTbDEVJgj7eA5oVR51MzU3y0jctT5kX47tJsJXIvsCOM
1AL6kROcC9Q/3S6vb7/nhm+5gXALRR8vk+lwbXsLrPtZ1Uh/7pdF2D2FamsB9oPrmBrFTzwEQoe6
MQLqU50vXeHRHmdL/RtN+refViYnqdwOby7klKrzyjvJlm6tDZEb9/ImqHB8G/FqXsvS1oKWeszv
ewK24l1tXq597scs8k4M7LIz8dvH8m6UvQr1c735S34k+rrQsf1Jyndx0P2t6Q8O+btK7GnCEmGd
C/jeNIsfdTcGdf1zbngYxVHxmFDa5mTpJx69qyoc66Vcxw0o1/rVu0X+TLCzMLMDErq97drzsjSD
/XoiXhQfsP86vNV9+OO7fjn9xTBqh+Xh/pZszvz5oqvyQ6FxE9rie3C+IAkAHP/uBwdudbzXEere
KyrGDpbKd7eQCMKbY30PMAmtdn0o3DWO5SQzovltzZ3L/JMPdR8G2cSpmC22y6daCb4g0xVgnddg
fspe39bAfDtH8Wwnur3ab8usWmvv/Mvy7fy5d/Oulk5kQYc7pZLG5/RDpWb1XZ/fhf9gvlArlpY8
+FqkxyI8uCfSa+8nGx8BcsPaDVQ+2et+0gjcJ1rnmdbkBGooj/0GHs8r1KbC0aRhUb1fZJ5DdSZg
l4rktclR6KwxpeH/a9+4EznBNt610kPl+b0oAr5MP5QOoJ/chvqiw2jBC8PfBVgiseYkpOpDN/ij
0pnA+8TVFRysKGGbV1MESGVxgavTZ781YG1mAUDfq3sXPKJasbUAnqCWAe4AlSEoKo4zrO72JOyc
dUwKnTAAqUCgyjAPEyWJ7d0wejXWggtx5te4FJxrpwvg+J0JHuH9wYXQqu8wGFpVMC0Cq5YinHB9
jjRAgT2ubqFM/HAUrhfH+UQ39I5mIBCSW90b4b3q/M+zOndfNC9M7bC+Kxlozpm17DAPcSfDdcK4
RJcWcY+DFVTHpRY9BZMo94eRX7lLeahQA5WbB5xuGDKy9GU/KpPvMIaM5xGjGWc0iwzpX7ZSnWz/
GkKGyEfiC6XDyTOeSTSKIh2N79q+qa1oJELtGQVtLHf3TnJEAMeHuFBLOLV35iSASh6+717ejUvu
vpgMYujUheJem7n7uLeYEoGBgQJupOoxgeK7uRBDyw6Nu2pOnXoN/LA1rDavLr6ag0tT2O6LBFGc
HGjdiJJxcoZjcxGXlOp4XkPiBUbqSFiLvAOIzEpnNX5zIA2Iq13wDK0sNtVFHOz90dRhQmgEj7VJ
PNHf5/i1BbZKE4gRncJkf36X226fPp78+SE3jF8ExqHQEOcIpD5f+soZRNIR4vcLfiluNBNaGTLj
vxkLa0402VSdGE6TY/8kFMaPaxE3PlQW5daA71d1MOCL6c3LtwaUq421C93XJoJrz8IwwurkF3G5
TrXnKkbZyOgOvGSF+8g940cxZtKq6qWyHCxAXc2MTMuQBSJhXl16tww/6RgNZrOgMFQ9QKJIJg56
SmIW5H10cWkOGAx1JotQR44H6GsUtxJ3p6H0dz3TfKVzVHsfQ7q0sr1cL83FAQaifQS+AGHdk0ZJ
D3XzdZpimvIB4zMXwHM9zUam1QvFftN0sKg2q5ka+avFy+iRCWJTdzXJPt0qzcGAQoYWd2XioS0X
SQYu+UWvvddZDqDZopa2iHz4vfaoIlK951/90m6PmsAAKyAxIECQFuIS1Wazo0Y23VYk2r7MtUGz
+vhivUt+ay/NNkNm9CQH0iukg8cM3ht8ssdeqgock4U2Pr+nikWB/vBgNCIb7tjLz4YXcF4z0HeV
SfPePdTuH9ujpd/3z5LZAmxHqhvXadp4f0/JxKLppUu2VpF0o9NxsyMPqzkIekd8EMzERz2NvFH3
ilenMQAFAqHJRNRVn+oTrpq609RNuAlpwOJoJvSvKgtj4v0bKC8ACkjOJgsjXlE+iXl4V5l6uyZp
SISfemdKeYGeWyjIePbY5/2tgpmr6vlrZ5r06HDf3GwNvEtqpPwQeEaPPIoT/ielwAtzNdF8+a5N
r0lv2usF9xZsAZoroEfTzk/Smc4utV58yEf+6L7w3JrzfD9BvHqz8tMrdE3j+xzLxmLRfGwmdAnP
iffJ6ZMeb51KTz2FEbbeXJy8Ryiv76piAIsS8o8Kto/rDhBCr+dBTTuuZNYb/09jnvXUU3pRPJ2W
GtOZo/U6HtVoMej8EjwBLPFk68ms1++/V/0MVjFJ6r1k0quP6xrfRi/OO53Ner0YAp+PIi5LTsvi
/u9V+KyOBhe6cFPBd9Ub2fHeT2/a2tuKypDBikv1LRdpMqFQxh+NGdRxvdOb9N4rycBnfzTIO4NJ
4pGBBMfvJH/XG8rl+wpMUMcFTItJ0u/36yZFsTJxsoUzdya9ZNavwzXV7VKxVya4Ob14mtmqBzv1
6WlnAitnM441w4tuZd30LONKhNU9kziFJ+rggbtWsxjHbEUN05a1gzULQzmaib+rfj3xLx5uiNx5
72yZfC0vilPF5OfioEgzyp6/i8nmJ9CAlgKbTt364/ux4ahuQ3gdQpEnzk8H7X65dgANKxpsKwJl
cbhyElLPDAsSeDXH/Isxaqd6+t76FwQavCfN8/vYfIQZLMtT3QUteYQfPIbQdKPh9vcSEZi7X7+K
OEr41RZxb2Ht/fGrg/PJAgSeAIMkR97cwDS+LSWL4+v/K/A+RJhDntt9UgOLXYQHiUyoWfLkyG7d
PcdemQnfebrGoWGCWdrIjBTQksnOI8/CmgXiXyYFoZhBSPnbA8VE53q8i+Kt1zwljE9t6rE74His
Nt9cxLhQtuhNPLyYJLnGNtaC60N6OFn8ja819OzWmwuxhuKIixEo2iriluliGmZPzNE6K1XwTDyb
+Nlda6c4a8u+awk04vHmH+IDxefd4/eTZ7kx7ncbWkbrUTiPwtVbPlf9Hc9Ud994f1z52UVhPxbV
i5ELMxvnvneUHs9KhBrTo1NWNbLqDOhbNfOjFJkaSuztWyNUNveCRm5cShGwkKrFYU4Q7wOMkx5H
4IhDsV09GVY2N4jvafMYrbPFiiyQcnnRv6HiBJMNQ0HkulKaWd0CORp+6e94K/HR+G/sWerIRkhg
JsgjyFotUJAgFOrvIv5EqPoXImA24kumMOnSr1RSzedOER31Ukk9r5NlGvS+s9X17Wyweg+NLVXx
9qZ902o4PNKsPTzeoCsZ6bRPjdDZt+9Al29ItsdcHggeW2pY5qvhpdiX6irUXfnb7JvqlrEZgbwO
oy3DpdUyPN53fGC3sf/sIY8GX02qfbCzGjLPEUpGPOPK1KQ1M/h63Jxy+dn2zJaD2Dds7BHcZWfp
+682RE0XEVxht53ShzC6ddik0PdKVopCh24gcgzb2udsD6GYD8JEqM8YwkvEFjS562+Xam/SG+u0
Tx2S35GAyxK3e3PRMaIf4bIMUTI+NjPPeXW+nKiarckrcRZvtrcayvDbBhWXm3rmsm0aZZunBlcq
uEUeJi4/1gHfHyjrmWDhosBaAjQfoE6LDzrElNzZpbl+QEYmp95720E6IRzc39iNl5cnDKgeDkrH
W9AyDrTFAYwzowlEamyhKbrT2UYA8+mlm4S/hHIvIYTczkd4AmdcB89vxLb74f2KCfTbP9dT9VOd
ENOQ1J3ycoBksvm24MOCF8rttvh4HwbxmKxdDzfxwCD/95I0l+lOil13LGlpW5VZEFmUcNaKt0oE
1V+vRe+Ljs+mcYwLt/4R10fs0uG2ki0i9bCFV+PV142wBEYgKJWOHaI3JcCJyskGI+ZPxJuxRE6s
ZZUFPWGHhPxzhhh6huYdgowiDY4KoteYSwvDBbQeM20REWWsOBGcxf4Qs4w5hvWQIGFTvEqojeBi
6/gUV1wa0t2NP8Rhv16puAWM9U/hJ44nk1qkxvnn8sJPn3zU0Z6snMVncdUzWc5/7JaBy1W8d6FC
DQ7sneHsab5YsVzf34bzd/An9w1PGzK74tZMXoQfiUV4RWyfBPG9eDO8yPgAViwobu9FMyaZqQLG
/VEXjUk2Lf95e4l1kkCnbSDWLmt8LJ4eYbIyA6kTuEzK0KnnAyCD/cgSF4x8VxWf+z8ijxzIbG/5
m/k9J5JcGhatIKVhsGupxSQ3Dz2+KPEGlDzdMckDFuqyTAY/efgooXFSMvWtNe7A5wBAbZDGIvnq
/zTOvrb9EMijssQQPFRVt0l16Y13R6mk/ByD96Utx4jE+AWxOOXPcWhDWlm6bf1B7cr+OtERrbuA
f+sk12zXnhXfak8sXcf78F7+6nLwqxfb6aREbVTfhPTAoUH4SLjZfBFLcw5hhPxTO9e+gCe+6l/1
38YxuWuErffnfZEc1ft92X/v2mrPIu0YVGuu4C3WXkK+LpgoJUh6qJhu0JNXWIXYr1qUltDOtk+B
tBbGAVRF6i58bfqjKtcE7XiOn7WfxkXdpQ2aL4NQwYqFnZqATqFVX8XME12EQ8j87yeY6GIr7XQ7
Xry9KS8Jzanvp3fTgEYDUsPListHhPrEl3vFh9R4ow93hJylcMlNoFD7+htT+5gcyJ64UYTXXt52
QqTNIlDsfsikxSbUCU61DbjbrfLzVhypyKmBjUv4NnIBYpXaOodqWv0mQOnnZ9nEQpqutxn17uww
1ZXTiBQFmGXBXTSdhabliqibBUB76mdxB1+Rh+IrNFG4q3Lgz+pgr+bgFLGBrSC04rKCZudHERXF
9vBplJfYffE4fCMWk0g/UmM80u96ed24e/D2e0DSsr++Zfx5Mgkwe1Wo4aqgBylDK30JPoojwcqP
NpaVSCwUqW2Ecql6Z5CvQEh+14S4inqxycQWEz0yPgA1mhpddN2OPeSrNukMTMTnRhen5H8xA9TS
HjXkwWLS+ap5ThMhcVQnrg9oIh1pb5QHRI3AB41shCuxIMWOmhrn7jsCBNUQlkB65yCRnGjgQHu9
VKXeWlVa4+G2OmwNx+J36NYeIJBEIxa3ydkdS4IicfYeO4fbsCioMQERR9C2654lG/XZTNw8k7ZM
px0FmUkkj5F7FHpneM2I8GMJt5guR7cY8epC2cJNSLakrHZNn/9Jklm9v6q4mD3TgVa/TtswVJT6
/dZsNp1aJeVQvYO/AObBSOyrrRZooRlXeVWSV7HgQcPVNpPgm1Xrr+Mx1EenxSMPWJSDR8wXgGtU
tIpETDLlcu3igv5APoDG17kQg346Yr3V+qkMGTLOJGgzfS6KVDgi6baDzF77Y1DK2lgrrC7Smuag
/nsgWnXpBrS1x0tJAtwOs9vlvfZf4xrD9UEfZEYzRfKV2Adj+x7YkdQPloP3hs55MNiEIC3Xg/vd
EBXLt+oTsyL6r6H/HbMtosJ4OPHV6STF9kt1NEoWUbaTE4mvw40MCB67aK5Pd4CG2Ouy9OIp+hWP
MD4o8TJjZbSSsBCujagyktW/lHRmUA40Ixg1VmRdQbA6VvrGK/SltgYk8tF9xQV6blDPs69Ki492
K5lNe/V+fzZLVyVSfhbvq0uAZXbrWfhvRNFqjv4V+krQ7jRjxzBstTxR2vrreZyvz9bgf3E6VtVO
corB+Ia8PsEbHytytBRUBEEyyrx/MzTS9qgMkq+w0ZTCIkldLHoRhftAIQSN58jR3I7vJQxFCPMo
6mCiBhthwSd76P3F5O8/karE9hbLQjjO2POe/6/bRUIWeWzEwyo9XoLzmxXB2plhVnkbBmMyhF8l
R2Nl37gKO7vq2bdliFb/fciHxB45H7LElHgUhkWf8SZHRQw/OcKIoChgTlqMHY7DW6RAcQILWzu+
ooSldnrnOq79KHdF7S72dE2moSAi2aZFGVH2e8fpH8T1x1sXse+uEQGjMstAemYP2PyLi4tIKE4c
hWRlWKGIcOIvd7WMxAkiRRIMPYh4Ym28NJdC6xiwSGulp2KjYKWUqqanlVa9NwrZsRgHGOT/RVnN
tykGCCcIjL043WAxWMaF/f8VBb7SffEvvRKcxFnKvAV27if2Kile8H4jN7YHpGVGEXv9rcQm9P/x
l5U56pUi1WEE9ErlLA2KeQ8Ad02olQgfxZwEPFoLNZ+ipX7VL7eOhush3E48Fiih/5+7822fyl2s
PfVpxXH3oYdxaxymJ5GtG8PKeD1YgrrvvN//Qj+Dln/+P278EpQ8KaT2N49yZunHSjjrm0UGs6Vh
VEGLCyzu/4dd12Swm/4qnKlcYcxGdv43eewbq79DpkgFkpBpKdCp6dLJFzw9/x+fxjKaed4/RaxJ
begZmV3YFiVtQ8Dt1oZd1n5uxTyOSTiI+NPzfJSX36ljPUVaJLpVSRXt4SHrZBym14cJnrkbNJ+j
Wv7DbiqysHhhFqxCX+e15TfrkLKEKyfGjSA+4iieYHwYR5Bkj0tph5jyoESReriIoSOTkRILwZKB
41T/aiZaCx+vtuVyl4MTlMT7ZiI/eCjTZbj9WdGWQSLi3WliWUYFuZmT30djIPbxmJm+GtzCMHT/
CSb/9m7xnCzH67X/m10cZKsTwEGHZyZXhPgSBQqn5eYRpHrqq8r3q+DX1E7+UqlIodoHCddm4P/q
pCIsobZUMX4gUm3FnrqhJ/v/3E0RT5QvqOALm+JtG3xJAYrPl+aKVpDDzk25COs2A7h+GAx32CKP
P4yrUFSl6Kzn8vUa+/RiuZQbGTvyJEmQtsLU0b7pKHqPnGlEYcLDZq7DEsbVhO3tihFKzLJYX+LN
DYJnPBJftHOSTSQMMnIGvFwn/vLu0aknS4/ftAIqJ3lkpmv99rr5qF1ol2br2T1Zl/oP9t9HJ7uu
/6gK5Rs7JtGX1mlf3bBgJSV1wz9pZD5qpX3znANXpSrtEvuZKnB+OdVlbosuUj+2HqVeMqHmiAqm
ePUryZsBKMDP6+fry2F4+K18j4jqP7CH755qhf5mcpik66lGufHRfVmOTpPPl9zoZ3mrp3rFBrGU
+4zo+K6aGuTQ1ZbpeiZfp13YBlZu36Zr+2Mr0+bWviHyBkna5dydK1cuudpca3d5JL8wKs9oTHVW
rfmoyPfst/E+EU43n38bJGpTg3x7U7tVXuKXWx+Mpau/L/vnElywsma5UWzcEv3H+ql67ANtNlcQ
m41yETblp3qrp+tfrc9JdvpLl27ws00yVHKmxXZqsEPlJoUC0Hz/Pa/s7s8IArvmufaNLtu9dL+7
qUFABevfaBg/1Sy/9DCnzTfOtTOV2+5Xa/XA7B7ENVu/Jdj8rcg/sp0TjPkToDhAcIWDo24uFsUB
IqV9aJb6X/VDLTdaI2x5nznbbru/tVzlOD0mnN3bpf7m5VK/1i71r0ht8pfkM1xYkkI9Wz92ueIu
9slgPsiUIzSVWaW7p5eIRAWWXbgUKMMWUPI7kcTNWOE5AJQXX6m2vKUNVglN9gQyVQEeuL6Z+4tD
VSx7V90mZNmlsiGYFcE99WayXTTUQP2uMB1q4TRQvDtdygD3uXaRtlEXykaLPt7Z2mcz/5Ltbprv
nRunpli9PoFU/3auUd46HquZnufoHUT1u7l79CIwOv3uLA9KywE7ZFxqkVAV8ZpF8RDBjGMUShWU
UxS4sTiFerFu2ttKCEJEZ/iZT9F91ascpowWGGj5ea/MfYi8eHtOd+WrsithzNMmvyJ7Ip+FfHc7
N4ugeeENVXW9DVNE4cRmgi0iuYZhK5k9AExuep+Pq36woTY1hjK1NKoT/XhyIlSN0jeKLb/T1X2R
oBdFy/b7ONc4IGvTlZMGb9q5znbyY6WXzUvb/iPpzLYUxZYw/ESuJbPcMoMiirM3LjUVnMURefr+
onqd091VlVkmCnvviD/+IbkFzOkDBNEj4nukrQ7YvSQwQo5NPgUgrBsQjwVnxkQ8QBineI+d+dEY
2AAMyT5FlUOxLJ3WFS+XHzAowsxQJYv0BSuPi3rEOsLIDrcKj3MeyDb/qN5pXsId6arRJ+xEZmCH
mDK6N75Ir0yEE2BgcB9Wmd6tMqEWQzQeyr64p/qS+Qu1juTrsMOyzdNvRGQY8x4bkOIz5R9kSbCn
jt/J//dWm4GdgmqtNuzizeIBZxRWhnxAqP/yglwnEUIiroLoRq0Ka447O1XSGh04la3EjGLQSLUi
3u9EVo7P4xUeBniNdcICfhY5QP2GYAio7niWiasQ50pyIcj0vFQjkIf0PBS8iieurw2mMrSFVQj6
95pbI1gmeCKNcUXsQQgRc84pJpuYACX8mvHEAEZDIDcRNXRskHPL9dEJcpSewNbx4RJdODIa/AVZ
Cb0btwQYlxdjUfAckw3XZl4ii0cAiAvU6Uv3B8UJvz6Qf3G1awJJumL9kriCQoJ0L5i/3rcndGTV
YSuY30+x5n92Z915TYhGXvwIEEhebodQQlITjAG6PRxIRiqI9QnM7ofIVHdp6LD4Lz1eo0NyB/YH
yW9WMHiHrQh9H+wUvvkbmhGkaKljGYgw+PlBzEcfyej/i9oWox/A29//ckKl15oR1PrHoEaoehV2
k8zCMkLQ7pD3ifeaM8R8jDHhxLJkgwUhRA+cvTFTt/1Or4iP017tQMvLRZauLuBSn7Pb0OgdULh/
p+b6PqpQQDgKyiCw3EXHo+E4ICRC8AE5++UmON0PWtixSUImlNsg1roXl32/j13qsAENYKbiiawL
0lsdWx+6e7yqIQYKq0r+DaLBPt64VS73VwJ8w3eKsw4mTdnjX4AeNKfeA8t8k770nc4IoHI2BBEX
jXNcvPCA4OVueWdviP/HCc9FdORYJfGmXNvl0ibwzXr8sA1SMr/sxziTghqNsd1i12QfenkffKPb
8ANhh2fIP87jBxDSE6cUk3OMFEvg/aBmyXK5r1h+Yc1LJIhinFKRPH5nG4MQChH6Mq+THLbm6DrA
EWJsbNjVVLe1VX2NkA8zXgW7mtztATw4WA/8o1KDU/1I6sEjgP7Ezo0zG6aO3cNGaK9fVLESTV/i
jb7kx4uBHbzz8NUTr6qTG89RKOAThDIgQL1VErGIGwuzMOKJ2af1/JdIvDSBbjF2QnO8C3wszmJz
WC9OM3sMSFl2wsta22oYur/i1jyFoOPcauh2fHo0tCTQoViD8mu+A3IT6SdKileKW7iRooShA6Kb
2oru8xwr85f0SZihtYeIRzukgcjc14Tree+9emJeKKNh+UYYyd4Sgys8ekHKxcqEKTzT63M83UPY
dlrhc0A0HNtpMYAKNkQl+APG48yML1mH4QilB1lABSm3OnR6cMpBMaLe5FBio2CnQRsP7vahlU8p
Aifn5Vd86MiXsOJLF8bUEJhzUP3p3dPW3utzPeh3givQ3wpHw2bw2LLpXaY6P7BFPXiYQvQ/96o9
J/U3thNl2ok+zAnIDKMzBtgApVkzwjrQiZzWZJzHZ3pNFj5Z6hKXTIPN4Wr2gdYuVKF/dzoyTGeF
wQShDEsUtBQoX8EHIoZsX4XOq0xoex5h7VNSROvarfeiEbA9YwwMxXYnSYGuHx7cdqCSDihibwx2
x6shsHLVcYiXQOKI/UiNVgMtMJW5GWAmzYd8TB98JNYcZMH9jm8QFwgapLkngYWN7cilWmyNxhzy
GuM0QFJCyRCtMq7ucnEtbIwuxBqaKRSzG8i+61oMxMaG+5ncKezFRQiTPE5SghWj9k9a/vjBTEaL
SZSGyAbZ0Mp+exbtG08HckncD5zTFXJFLFBnFecUUmmx20DB6V2AKdExojqAP5JC6YCcJPyYs+2o
OG/idi9AGcN4orEwv+rABzERzlxYELdQg+QTGxsdHvTdl3xYMhDu/uol+1SPZAKWDcqJfnvyDvVb
8DkESPzKwNhomI/8PkQLNJt3HT4nB4kxRxFswIN+jNTdMyd/94qUNrEDftyPOiRX1xqbyFpW5XU0
7jJjYMobG66g0JDBlqMLCAsnEckI52xDiUOSBEGDQDPiWwSft/tORc5HXQA4YQBIW0zV+PQwakfU
N0AyTtwLGg0qDjwLfFYnhel7+E6r9Jx9UQ5dEeGqLF4bhfZX8WsGosSw1TiYIJjHdFjF2o5ojfiV
rZK0YlKKowITY3Yf+EuXrpo/1B4ubZ2+rCJrzHE4bMEQD42x9PNUtv/eyj9yDQmOjkaUGOj5TEUM
GzHaYHyIswQKwtb2t0YXGaxIc8WmAtUxm+MzxCcATZiJUOewLEmQuKTmQoBBRKgB0j0cWvFwHOG8
4vGXt3jsttevDM6ZDtpFLA36mxMnghlDTIwWoZ0fwk+ytdnykDi/IoL7TmHD2KFMqh1+L7++RDZd
hhc53KiKECENrtmnuxpYUS1xEt/0mGn5ExJ34bNH4PWKCP6JrRoVKQ8PuRSHZHf0NlpAgT6VmHnR
u1/2Rzfy2XfYZC574RqUsK7LsYmSxpZVQs0ZtLBCLvp/uKChqJFEXzybMKLhgMh0cQA4+S3xloEP
3PtOLMxM1D3yKBEeR1X6iZrcSk0W7Ae0/+AehXf8Xt9ZA8hmcYZrImUmsTMNXsb4mep7fNI62IOd
KGg0HhJ+nZzQ5X3IoDjtsjljSHJGaDKIzPLPHbKvrrPaycR89UTZzblqBATWxAFj8hBrkqiOOkAu
kLslaJOglwIFvsFolc8FaaLQ1g8RQvlYmbXgXLtV+MCQE7V5yx+LO00bsvppwk8wsk3tbHjmsKCW
JgrnViw3gJv3wgBHnR7yH5zsMLibXbnsDwezWGWd5yhyBFNimJRx+LBP6sEID4nOhEhYhBGckg6j
kJpNarXkEUUaJO4ZYtO+Gj4vXhtjNB/ddyYCDjYyPgoCnPiLNLW8u8vQiLSo2qHKAOhiX/8mQ4hZ
DHVAkHp6quCZJvxRe/R1R50AlTpcOXGOeQDliq/OroHqye6kh7aDSQAZJbJ/DbYflw7VQ8znUR71
Vz1EcIjKtwe2mzAe8xzhs0UtVHl4+7pnZ9eCT4/nrLvDldCRGPGDqzvbk5ubVAwcun0e8YhtPLVc
hO0P5xsc4tX2N74MGvfUa/pFeEmLtAeRbY4j8VQJTdScs3dwwha8FcKrf/jN/jKm5UZP8h1YfatP
GSf5Jci4W/021kJ4y2Ek0JK0ocCIwMz8IgWAJ9kyphwkmAaleYUYn0qDEWW8KUKRX26e05azU3Ir
z8CzQ2YHCe835gHugmiQ39KwBbdcK1e/Tt14OrMwxa1zOwVTWZ5xatDYpCDYP4evXjPnWdjwD5OU
9uISnpk/3Pr8gY1kocGE7Z9bQqTumh5F4+bOa/9ulJt1Bx8vLWK7nG52ZByMsan0xXL7FraxxNlV
xFayppBLco2SwAhfl6dHaqbZhzCZgos5kCSs9bENgGCLusCYqbt3jmKFJIyOlijYx/aedFPP6Q+x
6J4daoxnnfeMkPC1SE2yObaBzyHVQ2UgaL0H+M5QBwsVpnP/Sh/IjqQkPPt8sPyzCssFVpczIoNE
HeHRSLmnFF0Dab2BBVRItjQTCNwl2MUF4GfsuGZHj+xso0RHvp/0D9x44HFDKxS6xSr8SU3MeKbg
0RpLw7nJzrD0KIhh6t2QY7DE+FLG4GSJtL1yl+lms5LBSheykI/D/6VPVgmbalCFR7xRL2htT+xC
u5y51Lh2djsWd8brxzmm9ZQskA8FtdUYgchoakr3SYP8B4SOWwc9VYY2Gc0KjS5lfcvZoEXFb4Tn
XZ7yAVdJlc4VAao44zEyCiwoT4x7bu54jCJUVDU4DEQKx7p4DS43TLRa1PFhnucfZyCPX4mvpbvd
bn+ZzSHY6Q16jow5ZEegEGi8YDmO8RS2Hm7Rw62ZkGj2cZzvKZ4ZtPCZh3q88u7d9uiDCY/NIczb
Q3ryiEocmdx7xCq5d1/MkNCRAG6NzfFxT0AOZgoEfMsZYTPZdLTlE8uPMljCHtzzGjjdzw47m3BE
puFsqYQ5cCP6iDQ4kRl8QSMgi+0FDYYW74Brj4xpbPj6HGoNMmoYRqA37GX4rVh8AAdneY7FZ+J7
cOcg8nxgxxN31fIXvbx24g1GQviDqngSUklRIjG5wusVFyukZO5l0vJJntwbfbLLWIxyF5qwSD9d
NFtJ07/N7347xr8BWJORSN/KzbjV52hEHJGoZFXvKIvwYbZd/ZA+O2TwBAfKqat/JGYMEG7laEUo
XoKcbYQ5lD5dMn3Sc2pCUmooIa6SUUgqO74Ab8jIQIu4V65v084xRsBPXEdbCP7dGjqN4XMuPj7A
m4giMYf/rFLxc/nh6xMbOD4SL85LcaP22KfeW0kNrqLUdGiBclrWNGdbE6GL+4GUwr7CS/2CD9/4
C16Y0UmwRMJSbVNr3jKr4Ge52hbP1T2eMxd7dPl67Vv/aq+BOsiNQJpffdHzuKciXV3/3k38eMS/
Ji7Wx1+g3dMvMRNov/HSPPRAmLiVIrxBknIBc3vZ6DZx7ujyFSx2KX4f1+x6zfhiaTECqzydAUw5
wZSZKtjU/2lT00MfK2FREwDQJ7Qd1yK3rJAWpcNscdhZAmagyfhZbk1C8cPn/8hczNpX0MvV1rq4
hPdOhgn42U5Rl1zn+C4anVTXu59PV1NmHyt84hryPMQqJRg5YoBDV0+5O9YXEczga3ptanXTs1SX
g/dyGFfXaLXu2MAxBkYZn+5ncaX0A+JjNPSgZEafEl5wSqN+PKb6k8rv5vNyal6BSM60+LJ54nmH
54ratz+Q02uOGA6odlDDcBKzXqhNvKICJqLKvMakrcNhjtqbxw7Q7US6oOJ+PcLh19e14msETzm/
mMl3OFFBbq9JvTuNkOtNrulqht4me6QXr9NFzLy8dByIKRApYHNIIq/IEIWPPMHcG8wQriqAHlz5
092nIEc9LxytJ5iZvqEQprqmqaG24P52Vv4TexzoauCFnrJvpQoonO2JtpbZB5snxg/YfOHExXSA
i2P3Iicr+hDphRlcuAdFGpoW6uBWV9JoT7TA5uQNjQhaEV6MnP29bh3wLHN8JHRKkd47+jd8JVME
Z9kFyhkzpk0hVNcRH1huuDrNqy62ae9YtyXNld7CZvpCkPHmnEI+qbCd5M+BpMeP5DOFxUFvSWOI
xEkVesXSTOr4JCUdFSVIH/EnbZ4e73vzQJw51oT7hl8nfJSBzIBmJ/XfUEOIh6uO0397h7gzarM3
xQXHE+OKa8LAY34Zo49iWCTcFgm7LaOPAO8vYc/BfauDTlQN4OssnrMjs3z6WhA3cwJRbgoPNJnQ
1YJotx3Vu9D6MC+7Yu1BkBcQMBIzvz27gSiXo2p0L9xT27svTx63ffQi2xX4yUrqt1fp6wZXR1L1
8H4sHQvGPxPnNxs4E4dX/xIf18/eao6PzrD4korh2NPr9Ad7OQEOzy/j11TH7+TlHzkkx6uycRi0
PEuvgnBAjglpGt2T21ngARYW48PgnKPcjjoYpKsYvbyip7cWRPY4OYEenwZPCpLpsc9QwihdPjCm
M3Hr7jPpsPtIcX9IPg+9T6KlOAWVm9au3LcmVtrp8dvr7No1Jag2LPvHvCEFDAj449wQzWPkUDHf
9Y45Y40qPmOAh1bz4zbTMq96KzYA6sLBMcJNJWomK4w9oFQBihLjXCzU4D49rhn9XH3VscNm3wb2
LJG0tOLRHYfrJtXWr6EecafLIXfoPbOwtQPENNNV+qd2xY9ytWNgz4O3B4XcFlPaW+/bXeC/zGLV
ABPgKTsay4hfwdCByvMr3Unt/0H4FDP9VpDIY+HdYtQX7p6CLOiMAGCRoMUj2kmu4ZIBeqwe3boO
EeQGb9io302Z/jblDlofjSo2CgMo3Szib/c2Y4z8oMQULrEwzniMFjpIhgewCE4Bh8/sXz8+C4jB
Pp1EEZzAh5kX4JnBSfFNBKJhRo4Ikx2cTm7ymnd8xJMsXe85oIEb9guMT0bcPzDn00BCZLnHszJs
E/FHEw1NlU0aAdsARmJJ/IhkTgMaF5T4bLCjor+8Zj+ILUxqGdu+FkBfAbXYP+qXjv/dXgH5YroB
p1ug4mbRZK0A+b+ZcuAAfl2nRFD45+kbx8SKAoHKYcBWRkL5JdADbc9Sx5Vg8O6ZwUSFUAGIZUZl
IpazZa8ZoL9kaoScek2xj/TkSxtvgucw6/Tt5DB+rH894x9vTudhaLMJFQH6eXiDjIn3DIp/dIRj
mXZMD95CQwZLIWQPuZL3c/59u4e4zbEMdbdylelEMIvP4gtnNf7C20SOM0TOii2FBoJETAsQRUN6
K8c5Yq07gaOk2hBvc2szqq1D5I7AeOh1PLGt5aGm8fpTQ0CDWnYWoZj/8RvykBKo9+CUyFgfW7tn
jQVNgzqr+wWaTY0ZrzUFGPzkvJ9Zk0pOjIDjyraFcrChdB5itQ89gZFJhtN/YTqG+PsbUNh+vVf/
HWsTApQydAjMVB6isd2rM5iVBeBeKdWG/gU3xvHnLn43nDVRJ7rmq+579AY1yP4o4ucCxuBLlyyF
SIOwkSSBIz5CmJcTas5o1yLuUWLUSoMpkD4F3+4Rx/f0gJN0bh0uHtvPLaPsadkOpuY21haE2BAm
/7bmgMYYD32xZMLI+yY5fI8/ajMrek6qnWD1syeOawaeDKKMdcy/otcMi9AimCY2aE7QXQ/Yacg8
Qbb9GnM5uOPAQCa0uUdTTI/UEIhCYmW94RW+i3pIzmWImxUFMAEsQDr3FwXyKSy9MaAChpy005NT
av5JADCejfSExw193g2QuIt1lmek+MUNDkO729m9YqT/a2o18m887BsvCT6nSwNnPMB/SllcLF2i
FOmTAA4krI4EHAtX/Buj7mEFIew2KUAGM2z2SQDEzBsd8h/pkvy1z/g+BgogQlSSQARtWlIYMs0y
ubdreyu+v7clRk6LLwneyIJCDGBJTRX/fOzTgJ5UrANLRshTRqY6qTLvtOliqYsMgMHtv4nnS9DJ
q5hsdEAszR1GoNM75vQUIBfgiwZFGoSLBwSO878UZJtNcYtcnWb0gE3f9jjVgaysHMZ9t8249iVZ
CzwIq/C8OLOJTd/Dx1jQFyu45Zf+GDRmUCQawmImwwssOUznrQ3PC0JBBui0gWoLg5gJvtutEdUT
hQEe51MvYrHlUyUxFhXVNV5QJKGKdEQDfKY507DolZnf1y8X6r6I7otnehieUswMEqHbQS7zsRo4
1Xyep+590J7i+0RfS3Vtw6vDSuDciVXKK9jD2EkjNruhVceTjD24pMfKzMie/lgzIt8DCoUL0767
xV7ts2EeNtqAomvKfaEIp9AvxwbsiztELPj/qH+pjpqWY6DnmEj4Ahpk+P9p649ap2ZbYOAJc5Un
lqIOMQTxUU9yRdPnA0rl349WiTpOVhRdQwAxHwbJa9LmVBDfKdi6MF5JaSA2KXsQUnXCTLSYaniu
Sl/Ru1KLq2jTWXTQd7xNFS451QZC7tuAtA2wBwY55SOGOoIlH9M4tljqfYCo1RJSLhMtTKjNSYMD
BU/Pa1MTqwAskMscQGpNqL04kiyfiU4xPYM01KMhRqgJMQrarjZoccm4sEEyJFiAFvHkQxQUx3DO
MyzNaS4LhDLVbEWnSe+vuEcIaN3W4E189TdWZ24xsBOZKtxP/mvXVDyM990jBZ3X4UIdGs+2/Gt6
unL2kfKCUgkDqi4sb0rhw4U2hN2edgal3/oVfzKAh5FhkZIDHloND0Sd3cVMQCNM7rP4DRUkIKWL
uJ9lyIJ7oY3jiLth2kojg0sqjCdkxcMvxFmoJA8H3u7Hpvtl3of7GjeontedCc926RqbVwYtjCeJ
mjt+7rGdlvSTx59gjC2XJhk4gSQr3IbqyM6378Dy2wOz98t+g2+gJKtsxujtgGsRJhldcK3z7EpD
EtYzdr4iNdQYSX5sJDPcHunwjyTyLvll9fEvxy7mJozPaN8xLnA+nOUzFZCq/9iYxGgtMDWkbDuT
hscE9ak7l/Q+kz/DmgSJxkyNGU7iVtx9bJ4wozdaPtPneKNsIfFsbQ7rgQqXDhJqBODQO27KKsSV
hQnDB5/OEe7OUOxgaw6UsP1XUhxvDiG+ns6bFl1sO8i3xTbFHOgDjCa6VXIDcf0tSnYoLFGHYBZb
lmpWhRVFNK4fPx+ARzA49nmMxuvIHJxCoCB4FSg3M6XjfHN9Lc4gJZHPD55OPKywh8TiO6LGdlvz
FoUWKXK91QQ8tq8I4wL18vD2Yw1cvd/ky6SC+Yu0qBo0CIDkbrlt4pog4F79RyzEQ2IbFviBhHJI
CHKlMcH5svCfg/IVVclrhF+jCuNt+NmcGTDpzn12ViRhmeSF4AKCIX/V9JTwgDuOOTBh7/Ru2w+4
GJa8fRWv5yp9ZaeIibdPHEhfQneJEH8Ob+4hVeOmrxJ8vW02p90xYGZKOizwTKQv7PwF+PcpHBt/
5JC7R13P0xpyewGdNlizLA/LZ+0w8gEUU0huAvI5cQoSHvcZy1ELdLv44i3+ZwSAbyAEudUFz8hh
bGePOd9Jx25lWEr3T13moVjvDkE+IFwzlEJ0xk5xmNJLP9gm+B/UlxbOd3i1sK64JyXWH9BUsH+9
yVGOaX3MNAs7lWOw+fpS/uAjTpgYzv/CZLGz976YUmHhVYLE6LE97YVlzJ0Crk/4don0A/9EqtkZ
vGatvnoERmL4MFcZxI6eqYJwU06me9ZZQxRCT8C516GqTa7eeXTPmDKQv8Vw2er+4Lv/9qtEn4Cg
9+w5gcQpDn/5PVPE/lXkdv8mU2XGw3zgTI1Ye5xFbBEYl+0bz4h4K0wTok+vwF3mlFj/jnzEd6mU
xfrQ3p6YCL4n8hONNj41xU5arjfYwsIcHNJVzIfIKYVBNMi4briPLu86+oaE8DDb4Zb3nvC7rj7X
7yjs2OHHN0fvrel81kI6Y4C6fkOq++Rl9AsWyhTDtvEbOjfikf2LwQUAABjHH4azvwHrm7We8lAZ
HRKA/1lLk0OPnevwPPpEVi62QGdcEXdixCv0swZb71P6Za2dJsWSegjIkSLHeXPh943+JfSd85U7
qYHuCee9ZGACVE6cJGTtJ0bwusvSbQh6ZstjPFbxYri4MRdRCaG/b9qxgRbG5LqI78PV3MP3aXGN
rrPb/Bcc3M/sDPUCGBcmxm/wmYljbw1U7X4n53aP2I7mkZTzG1ueFraYuJH/S2w9aCb+U7hqsgcv
YF9c/8AfGePhTv9dKzSyK+rI4Pz3tvlSBcj4xxehXnz56w2OtWziEf8mkRY/nfPL5w8JyyXY18Ce
BBvUKUahj5dPOvFjXPWrDv7U/Q/WudCeGDYPDGJ5EUsdZG5LEvLz6pP3iz8o9Iv3WjvkHTW5G779
DuvH0P4FsDH0W5fz4szQu8F+xlNW2e/W5c8/WA08UsPEaNDqlu2+9Xbr0v/tgSEvazvDO4bzHGmd
WAesUKuW2Hd0lm84AXCH6Aa6tF10GtVehXblnciK5LYFnICIEkrm6oc+EGUjJqvvUINuZ3QvOAI/
IjYvK9caOneed6LbFGyyC1Kd+gLAA5zmDFVYyOcFc6tdNflsHoxBcFRxzJ7FmMO1+trSnnwDk1R3
wF2V3XioYxeTGcfEmti+LVMbIZacp09S2Jkw4tg/x+3rveALHFxnDKTZX2p8j7zbvWegrgYO4YcV
S1aReaWJUNw2ZMfaNZC5IHaaPPmKd9ccwtVNCf3zuC9kZZtaQqivQeEHEOW+TefLWsKBlubh4Smt
lDtR8JyVfkvrEQDNnTK/3gtCKcjrK7F5MMiHhkDzaPrnVfa+D6iobMUzVsmK1cjyYzCl+wakyDNZ
tjGzOvIFbtCrGJWtEptWR8Kq1J9Pt0gub4k6qvTfHZfagbqK7yWsjx0N0szZbeYA5oTjyEur7Bpc
CGlPgLnQZMlLvfjgsjpd39Nv0fWhsT3hL86Im8QJihCehcPF4/KA53EfYpLDd+MrSOuuhFQ0xHYB
0hYYMPEaK+wLMxzs3glwLzgyZS8Xao8a3EGOCaY/3ybSyHXBZw+on0Vfeu89PqZkPD380x6IbQXN
S0lIlXo9IipLrP9Uy8W2tY1ayeheiVRHpAvxf0relApdili3w/K7wp4QKNJ7MrmC4KK6iGSr/S/h
T/kpXCvAClFyY4pfpMhzeu3nnkAqEFnLgYXejFYp79OSC8H1cHXzMecYUX6rKXXvXfBE/6j1S9J0
f95FNBDGi+nW5ZRSov4UH8K4YrhPLdK+jvbC7da5Ka5hDC6ncVlGbWbblA+76jyutIm6gepcIJ9N
z357DKgxbm9PsQkvo3SVpIbWtr6NP1NVFRoz8JitLj7TwvBBEsocGOuaW1Nl+ujXT+fVvyfHob0r
FkC40QpaPWlNDGBRvEaYszEguQdMhqiIQbIO6Br5b44aM0DlGD97in/zzslxKeNc+ItYAR3T/eQo
WgO7N3UnVyA7eO6TG/kkuFy8eOWbz2hX0BZVMIdO/4zBefLb3Jn7gn9Bczw5C3VuuB0UlcXoDicK
KFzBeKcVwZmJxfcRCBYFN/xo/LSwDr1HRcjOywtCk1L3HYzZzugBMwvly4HkI3Bz1CeD+7YlcQ+o
9YFIIa2e5xTKQGXwniZ2CnEQEY6oY0/OaOVEHyo0tjAakID10d7PWcK4y070QEmrQH7zHemzNqg3
mrkxGAzqDp4JdDseyjNErciYBU11hE5aMCu6zWicks6Sefc/kkXD2a9CNQM5YCo+fCft8DBdLflZ
oIjfIQAV5ShdlHRQeIEW+c+/OaMaAE0PKeXJm8JwDvtYaHtEgY1qdBNcCyaL4kZ8GZe8E0xl8r6R
PJw/DI6S1bpGwzq1Mt6UDbVXH8qK3T4lFmGKYJyDBiSOSHYQ91dw7z1YN3AqefDpDIg0gwTJlXMI
w8DBr60JayJxiWQnXqXjWUw0b/AZiqSF5bvzG+AnyNLAQm6j8EZbGbH0pUtKHJMlLSulqyXbI28G
51UEsLUmzTt7bCX5EPj9MLIWNKWfBaYzHOQMX9hA+MHJSywXoK0Bm8wJDiUkpDNcLUkZ5+HBGBf2
EnMNjIeEorZf+RjcwekdIflhCOT8LS688fTpqYhQqdlAFFvdvRmdvNbC7PPvIbS49PXFB4PHG8YJ
FrldgPEBluduMYJWDqZH/recZbnkL/LhsUuCFXbmULeZCMBMhLvayqrE6CrjW96Mv2EF1gWcHDc9
GjXy5+gRAnurvUPZj1mKwIz7BgSrujj2WIXjcY3IUGwwuW/JhtBgxtWlDWUaQbgQHBclsLD2tgAE
/Pc9WSn+2wiBABQdQfN7w+bxu2Lx0PFJTlS7TBTuOGpwg67x6RZ/YHQ+wo8amHqsMwk9BID69PiP
MnqrPoh+dXILzFwnK+AZAo06Sevkm7PH8jCvIE2PKtKDCFIiN2h340RcBSvklkA6V5yaXQWLyUvw
/lPOYXtsF649XXXLyA6rnhZeyBfwG2BimgzD0cIPtu8HpBneavTksZsU1I736TN4F/5vDsKp0aCS
NlO5P6BtldmHDpWj7AuEXXnkKdxiArhXzjE3g9uFAZYBqjamQAFoTXAtz+v+K7xPeHug5MSBub8e
d68LWQUfCECMCeeII9WqgetDS5yXRrwtV5mwutgth0q4ikzAMqDW/XX6tVEq1H4dtkJGnRx4NIYg
fP8q4sOEGt/KmaaOdRQRlx2N7DU69Vop8O2lp0JoeVD/kKmwMJL7FDl2DHFls+q9kl92mWt9urL4
lbTW4nRJW/SFPbkx8mtk0u0uIGN3Ycldo9+28g7hTA1qhvNaaKcIq8M/4VTzYXu1n4hpsbgaiFR2
OuqMPm4xNpKWcNoTQYynPCSw/gnvS7XdJ324ZsCE5p4zUepygydMAhEs3NzfDGWNCBAxoXCKjgP9
gSuarHw4liiPRcC3L7tvnseQdgcPfqDk9hXq/oebXqfH4Sf8xfaO8dRO7QQ2Y/due3ibNYPvEKcJ
mKd8ggybM4D+djAhjhyosLNsBv+YouKBVcGU+AF0IZGTAW27z4gNHn4HwPy6Q21ENAe4N7gYwwGI
lmgQWYe4ouAp4SWY/02wuUMHR/Yv+n5k7T6MX86abwT2Qjp0ZO/LHcBcImJImXbhLIAVDPJFNW0G
YkVLQjhCd9ThZg6JXphCPCklUv4Vv/8N9RTXwuww+w2HraU9vK4vYyuxE2t6IimTC8F5IiATFWhl
QM5afp+jZTsEB8yiSH42c6ZkPKoQ7enYoEvWEVQqjm0azUMXfyUOAkJXoOIz6HwFDH16R8KgRFnA
ABuTVEX3MbZglwJ8+IzYCQ2FGgU80LATFRoa2Y1UWOwol2mT3dfc8h9iiMcWX2gX4t8Yb9epwqhA
LMrEbqQaXRMTSqSJFuvFR44cagTTLvo7TyzvQTgdOFs7/DtLjSLC1O+wvakLdwQMyTFBlK7cxWOi
OrXLkKnFnFAGDh/EcDCqMJFjLENb3TPnDZI97xZAeMzZnZjkaT9UOtgrpMf4sC9gpTPikjPz3eFv
4MptufD5MbqExjlpBWr62rITrCHJkr+2I02LBGxMM6lMDciCUq68OaUZaQilUkS0eHWIC9DgPD/s
+YS/FEbbx/ztU/bS+/2c27occys+yB/kf2y25kTNL7PXQi59BGwGt4Bv6Cz/aVvQzzCS+1I/qIxJ
EfMCVHfCQw4yK9MeYDTHSKr4GV+8ClYA/obEF2ztqOjrQ0pf7jgQzx9wMhGX8GirsCb19YaI7OAO
djFtKwhwrp0Duqz72NxvMKDlMvp6DN8Qnka2mWsxU2sw+mf6+NPhZ1aQboz8krKkvTKARGjn13/e
wDUd7BtPlOu2nR85bJkbMvUGbKcBw4/jmFJO2ePv7ICmVMOuUMv4foC+awb6Dz5K1Q+BVXJwmu7K
g1SXSG1lhhYMvRqGpViiX+BJnZYwKMFsqWgxJISQ1cDFvHwFBCMuvYxxiBug/4XvT/tmb07DanLE
aXt2JCgFJqSQ+985pqN4JIN3IA2FmAVJcHrIEAmzKMUuQMloE19fvtB2LfS49oKVpcWHgLjg1h+G
Jt4f9IMn9lUzBn5F0HaGStZiH3wiai1GxqAV33cWTVuvNT++3DcptjCDYD5g99A/zQD0qUuKPhkE
DYczUom5jqIIAxyhwnOSE6JasVk0Z9QsPDlg1F+fCqizJ8F9SKRzdiZ968xgABPFEdDBHjrdkE+b
nYlRiB4WfegNJemBBIZAX7vG4Iu4kn3mx94dPRTsqvEqrNkMELujYsXGjC9uVZLHCihrBNTUs1fk
WBMdItUbQC85ha2dlmN5jAswrdGaUg6fN2jQJLogReG+4YpzmxJUDkRwHhBZFlUhNoiRCtOZ7c3H
VTl656s9cUsnFyNX5I5iD4rLwqNHWmJcRPpaBxWCPgujU/QDYnFVC8F1UOVKr7P+Eq2MhAt9UGte
RJL7Z/TaaPdxGCTWHMoJXpBiim7mYmPYguosTA86KDT9VbemiK6ohhUstJMjIyS5MPQO4aZYVo4G
tOXeJoSy83ewMQBdSF7RKqjZIPmo0lO/5unDGhcuLZ0lTthGD3tqMajmM8CXOVwNWiPu1I9cTjY0
lO3+i/CjpRiNkoSJtDXlyAk+S5SIOZ1cM6DROm0+EMOy9tIYsQOrD3zX2RjIMznk4CR1D6j1MtT4
MdXw2PaIfUzuk/aM05ExAPU9YXMMz44ckTXbDZJ4tGdP2uQUg1i6AtyJNuaSawdCHpa8QXZ2pBxc
o5ieM/SH2hcR10tQgUjH2cxJ++qZwFOCGcOLGgs3FcgI9IqOQYrww5PVaRFS3sJo+wQfFl4sd0hS
ICRkmmGKg56IvBkoywwcV5J6LWx5qqruLaHgiqzA6Ap18ejd4F13YjtgsEaW5pGqHDr88AT1uvQx
qkMDZWVscAkVJ4nH1+0x1GWlSZ9IABcqFbOPtBsl7w/h/qPlDEmp9aAXYN8CfVMZaBljqjE+8O0l
n8AP/kGNlzUf2MjG0jTg6MNY8ocbv41ZsBjOi3pBX3bY9YlZOxPPizYRawXWLCa78G4IWsX3cj+D
v8vMkZas4ghCJy++b4Ry+J2UeZwxhhTAfGuBYMNOmBjXlACYjTAcGnF3aeiJbMBQ4pDj5UafjiTM
00YdH9GK2seYFdNxtDsBQHTymZG53WPahosAqj+1hxWy+N9Q17loJOfMPtnB2i4DNgz4nix03udj
ThACngL7H9OuO9pmeaJ0oibNoZY9gif2ecU/cT4ovyKifcgRT/KZf13GciGB7DCJjJi5XRdLW/jS
qDFv0D5G1634zVk93fTqOTw7KDt7NmzFlt3rDSlwe8YYvuhaM52lXpAarHSJQGJnvo6JNsKP4jMw
Ak1QaYa8Z1/pFj4dGgYOiDN3PMeQk55dSFPYmh0nX1pW0k9RmLdn5wnQbbfGeeoXPSZnenx4IXsO
eLkj1x6WKnSTGD/GYl8ulHnMNnxIdmBgLGMGXGwAqKnFvQIzrlghpdWYgZPZM/nMcz0XYghB2YM6
fqKhGZFMlh8Q0CFvQ2SFSKxHdz8quazgMkGRQTyhEdRj2qGs9rIOxNcrA61Tn/pHfNHdx6hKa1Yn
KVTsuReddGWTIusctPxDeP0XMwKzqnE2bf44ebqEAyyViPPpFWnQhzcMsDm36u3mMtypY2Kl+u0B
YQDtKVuLr4dt3j57qU/v4htMCRnlqD7eywqs+/9ouq/lxLIlCKBfRATevMLh4K0QTeuFQFLjEd5+
/V1bE3emp7tHmOO2qcrKzCp0f1qhTcCh+jAjkxWRxCMOhvH2x+bCGj6NS2aeds8dJFFM6mmcGxTU
/Z/8mh5NsXt1M3gBOBes59M4w0DOlu1dW4TP9SdD+Va2n1WrBo+/UtW8fLnaQZEI6ohOarIfwlBB
9fbvqGSe1ZPW0Es5KZDuXCTVOP6ravp7+bRNRWnsYDUS2N7kQZ8UFzRFHOWqGUC4g/jqi/qa8gIx
Xf2klvMi8xaiVItv6+6lWQzZWwEqDOJr4nShC77bNaEg3XO06GzhodHx6zU47eR8p3mhVhIqG8aD
Z29aT/a97gr33rkQs2Ke6B4/OEtnOJV3NnH7Us+GE9y38z05WLJRKFQS/3LVZC90sMu/OcMGxsX9
t8feaVlJmw5fyTd96rbjRSP5Nn1LAkG1xOptcfW7G0Cmu5wbrIklqeo5YlukR8vjn4wSsNLmMfJt
7hDKxrOffdu1SwOpoFbwk8T7IlMpHCrwM1p79Ju02rSVR+Opem6cjlbfQj+UXx20DIlljM9MWtBO
9gJzAxs4vn7d+6WPfO+YLvu1+M5Dp+OTm3Fj+V0pUM/iHF3m2a9VLQu0kLDm4LGVC+4UlktpGd+z
UTIB1NW/pXW4j9daL9u4TodmNjy+e6e4n01vyifVZzrOaDewQFkhtd/Uco/vxHZwRdaz62Ub12L7
kK6Kwy6hcdsa+m1oaU/RJMG5d9LV/Bzi0ypM/4ZeB+faFS0xHes7sHg0ShhV6udwpUf5uqgUziDr
yl159lF+hvrm6PR2PcRLRbNO6fPRUMwAWB0r4BQWxxbOdqFHu6cARx79te7fZz8H/XZL8ejQUzWV
J7eka/EN4dsi3d41r/8en0bxIAgNdFWMzNvOqZUt97VYgLmr123fdu+XVqq76GSjc3yqZhs/9VXj
CppT1i3/uf1JVNsPDKNjfwsO2ccE5n3229RTcao6/cLru2PoOUtk9bfLNiq8J96zo2BFUBRS62lF
dFdZKavsRVg/5RKo81zJDUNpe9NWPdU9wYT8I0JHrD+vJeul7k/KkqA3RZ7kSo172cvIrN9+3rai
LRrIanKcngvais0NyvrlzYpBT6zt7O2zhBV++3PyZ1HyGa06u383jwac9sIihzkIP0Jjqh8F+WmU
1INDMfzZy50NYpP6HOu/pxB74zz8TUvCR6OjLP9krda4cy4RkjVKWlF0n73UkNubzeAJeHs0TeH2
c5Kz7BgtXez/GKGpsqjh7DbyvUVjOd/dy1roSoPR15dPCI1I/VP5JNUt6KWS6W4sFlaMYq4CwbjK
Ku/OXzfhKzoFrQG6WP0eSERaWOcUMKr7R+W5qaX+pJACLuXz71hKLpuZaXS/6iRI/BqdNpXzo7K+
x+l79YCLIiocGHSve3/7ZswlsFcPsRLL+dFY6T9JaPVoJP+dGANqyrFq7l9Sz8bjpJmV0cki4gTJ
6p3u3fRDP6LWGci2P8b+50Tq/9B3uZwoAp3KCU+JqwVTO5nNW36lMV159agu9PP8d7nXSn9O6cr+
9Tc3bax+xqdrefdEtSuvjG4MYHZ3/c0zmhI9qbXmSa8rSejCorL9iZ8fmej2vT9UHCo3RcqtLjHw
qMxsrot4b01eVC7L1pGRUuLTq2eWVafudFVJpSven7hUT1AqzQZnmUsjt3s/YUJoG0KGRUAz0hN5
je19ayKmHW0tlJ/JauYcHb4XWoeFphwJPmXcEtQlcFxvDK32p36RLwZXxWR8DQQRCrm9WkjfykFS
tzNAavofFscZZ9t9jiHVSA/aNq2q62t1VSg7VaXLre5pq+pGPe57v6vro/i6aMDV2hcjPzt8P7m9
Ky2COpSON8ZJ/WKtBUv1D1CgUeknWisIgLutvsLgvydM0Fwlk65flr0tHC3fNq32mmU+G/e+raD0
oYC8wNi+ltOTA0XCPPcsb5A1s+3M1n5Wny6rt3TtoAYNWlW5K9Vy7Lpw/FaVJ1YwO2jBW7YanFbk
RnqneXLlZA8wnG4kLDw7wfTu/aVzJnuSc6WAQL6vJLMYIZmhEa/o27MOHkqaS0SPzxRrws/QRnTw
ECDoq6l3LBngQ+s8JRYrQfOQqggNWHfcyyeyc2wXUKBQdtu5dxT5/+2pzSAknX+3SqF2mJ1Hi2/b
ix202AMXZmqpdXNaL3QOQUlFOZJ8S33kF4gaYSYPs42wM5MAf9q1kn8L3RIvpUYeAXDPVk66Olt+
Hr/U218W9U6ui9RTs11sW+k+8DLVfRnWo1VN3+wPkZVUP9nLOxnwK4oba8Ni/ZkuZ9WZVUT7SqHP
FSwHA/2mf0l13z90bzrX9RO1ZR0qNznvKuv6tqviA2XfNpWdrmqVyYaL8QsAdJerztFYC6ou5Y2Q
42t90j1p+5l807DnHBfDMmgdQ4Jr7Bt/pr7pLaOdSn2luL+yVpUGOLTVxL9VQQ/ak8ZNx2g5vmPq
XMkU1fWVQ1j7RNch6Jabl+joM58NC5ENRLhkawzbFZehGCf/0svKQxDaaweuuN+n3rq3Ghw/Hva3
f5r+5f6UDtF0U101ScYia8RVVEDM04eMtzf+Ps/DOKYCvO/i+9lkq0KUshVeHLwCCpMpmtYc+xTd
RJdQW2XHPLiMjrrM6KjemlI2MtSQB6qz6eGKx9RZvQmE8wWsMyZrFODp6qpFc3IfqwPn5xrnxElN
PovlwzQuwARx7wNhkKNAeXlurPSsp1pdVLIJQEGFO0a2lXsgU7R+PLxMtJpc36afOePzUS1somSx
nNtXdPIsfnIbxVNcI7lt3tZNRLXznyO6VHBkzf195SqJwwcjOZvKj52i8dzqANsL3CTVWEjtODue
4p8Qmn0hgVRezZ9TiCYPZt/4UD3HuhFXslGpc2yLwVLN7NsLucyOJl89tfVtrx3f7x/K75dIdTI6
zQ9j83XbXXZ9yZad0qumFWwjMcSIs1XkPpMIdvKlABQUE2AuJLfSGwSrxrAzX6goWd3EU6XORmka
3RGRM5YYqW5PV43VPUoUatdpFR6oMWnp62XJ6+5n+HQKtyFp097RSUgxagki+nPvNFRYeHElamuq
EqeVIbFTQ/qYihKnpqLBvBik4LGzWxNZb2rH2qV3+Gs596t0q6n2F9Jl5hm5yZQdDf4JfnsT42Ed
OtSNUwjsZ25mA7XsK3TgVFYfu2UD7LjcxgsRwrOK41gUtVUWdLFKj4vqVSb97Kz+5E+hz8M6G633
cfrJ7/q04Dum5nMmb0VuHPEsewZg9GzdQbsolrfv0u7lvyO6y+dPx/OO8oloXwQRMwYrRBkLIu76
s6oJ6vRQUXzHLpTmEp8L1NZVX7LdoIZ2d4eI8CdN9CzUwjlKVDKaRHk66XhxVMmlZTnu6yvTJwxm
Fe3AgtR08V65sftRsJq27oRzFA6nyusvZLlAiy6J+fN6WzOtznyd5/JZui8I8Flrgmz885X5pivQ
TRNxbMfqG1sBKaQYrYHiUMCbVsXxmd0Gihil0q1yKNWzL22b9OWr5grD3a6+RvxPazhf1pEKVW+W
xBVZDxfbhvpceEaP6CHbI8Imn1bl45bH8Wr2Etdps7btb1poatl35gisHled1X14Gp2275th6Bds
AVXCF53uYl/lSMnb8PyIjqnGlpnurXySUt5qGdoCrJ9lzQ7r5F76QZ6jZ/bvAtXnTCpma9QFMFpv
25ufCPdtP0TcOVzqBZon6cY5JgfEFrnOqAHtr6lzY/1tK9cjfrNEaag+Uv09BLd9ZAOSZaBgfiRN
OrLIPZP+uaTBEUfWkOW3c9KogSBv6MrUlYG6sM94h9i3726/lSrbOext+XE9q26gUtgkIE4x6SlB
3YdbsB2qeH7usyHPdNHnbgYkVZqEN0/nr7YWxmZOxFdTgZhjlh4TrBf0e0b22X4fu0nktXBc01jS
Vw65KgOj6OCbtQTTt/QCxRZ579xnt3I3DO2M6adn4c883gzGcQA0Hu7uKKmNWNLX74b77hlLZosA
CZgdMkJrakTvfFMxwjvWmDdaQKa/JxNYmHunnYJNZiaXNtVxExNp6M54pdjMcGgJuGLGZ8Ophhvl
1fAti+F5vBpaouV7KP16leaCHjYcEbIRP0kOtNwqg1mcaLgIPN5wUCccPAo2Q7hD+EsqTs/91MNI
VhetbDBc1VBjP7trH9HNJvA1KrvhZpiJr+PrOOPphfMLH1sNc5P9LDcJd4MbBhzPc3SBh9FpxEml
W5Tcx87p94cWES3IWX1IULvHbjh2e/297u914Q7raG0/24bnGU5s19118Qq4hHHgaFNTz/LNPIMf
9fr5Htk3AQ92wdl5uHh6aTcAJ99HQptUo6SCY48/MqUHYNtjvKiGs4Poe5TZ+fWneiG8MNWCB1D4
I9x1w3X0UBwJB9l1N/6FNftJqDVwtPj2X/+BcgkZ926UZMi8QgRxb/r3HQ/Y08XXhW9M/x4/fDYM
NNzK5nm2d0lB1g6yJ5LQIDJ0J7noaBnMqdwonIYmRKd5nGF5Vj7O2KdhKPs32MZypIXJpyabLkZV
cH7Tyrz94LT1oD0SB4Q7ARES3oYRoGmK9cAxYEdeWPY9fy+/oqAmd6P4wOwc9aRgFh08jlm4aeF0
c0u/cXxT40rOGbpEmcliSKgQLjl80j7VZXwXygN+QvUUuwYjq4vLVwgOAu40jaFv04QxbGy/s2dR
P6E3/nchHrNLPTSAwQeGA4shIjoljI+NvCmQK6Y1yv0GoriVv58FzodWdg7oZukmPcKYbfI69+5L
Y9uf1k6Nknkb7pM/x8FXOFlx9r//ZbkQsdtrFLzWwTWzY99n4Y04aRiC/x3Yx/gMh6vJMSiyDogI
2HaFdjDXcXhI/z0ol7kamhnLv9NaySX8NDw0pz8PIPd/TzHQBaVC+soXa2Gyh2eAmC1vaIQZ5znO
eMA1w+1z9IIv+dWFBVckM469Dy/p45ihjxuT6DlszLJMOUURMKAY2GlONAlVJziLTu3poOBvv2fi
hpZ8YbjS/75WRWSEjjw+cMo6UUU8WXlwHn4hEP9/coRHm1SL2swWxsJHuIvogmK8J4VKSjUHrmgO
UMS7ca84HDU8bmtL22vtS+MjnDiddFUf4TCuwyvXanGQrf023xhlm6thWHI/Poo1pk9irUc7wQjZ
TXFRi+60E+z+WCMqkminVkWjdjqcmxE2y0yUP0wCRB0jshD6RoyDfS2nhGa+kwvI+VbbiVBKQlxy
VQqGYxVUuv6w0udrpUAvCr45VCGw2dBIKKwI1mLDC9+3c4sR8INQPzTFURZCZw7LOc549+OhhhE4
0ZvW58d9HGoaWd0XjVwuWUaKxfHBVjvvB0nVrQ+/4TsoBjmXcAin6/QpdnG4EhgRrUkYCXczgBP2
S78he86iTufhGeq++REqIhnFq08PIfQ8mnDj8DuDu8RbOIynE2THHf7QsbEDcFOi0y3SwdhZj3ON
8cQVsNMuj9y5/87yilr+4WMjDcEf5ZH6fNmND1P75jbsDKQPA9N4/u+Zhhd+GsjehXL8SdYR+wcd
vczeIRgSc4DgSz0eu7IwwsKoeGIji+9CT6SnU3PCwS89aMrKcflRLtf+/JR5NISjnqt++/iUd7Ua
YMLy77rm6hjQF6lHJ/zAGYqHLy65u/nmRB8jx8FECHPZj0Pdr9PqeIvWl57+xCRxhxkFtcyaQDYJ
55KtdVrhYerB5cTDQz00JplJJ8zicBLe/XtXQzMmB4yCr/P49/CkNg0HLJq//92QjzjmtjCstf+2
/9SGjc+8KZD1sXX/ozdcuLxa+Vap/V5M8LTIV1QpvcHDRf8LQ8I/e8t9WAlzzH6Y0Pj78jsMLFPS
DQjvNG+s6XGHnMiS0TnPmV2F15PqBnLoTTVjT0rp4X6XyknnWh/78WNS+ELERuJSgkMYYNd1qWmw
naRAuE2Kgw9loTQMkadOfnDMxVRNu9lFjnOTUSpbboZouOGjvc1sN043Le467k5WrY1OCJB9rAHb
D+6YBWpy9D6TizXbIDvoLATnYFUN0e9zK0Ob3R2JxYHrxSE+fJPBw/KsiJIx+kBFoNu+jKZrMs5x
gqM9kuXgZIWd5AcJPkHKnB52Wq9rNuqTp26/dkgTwYXx4X7oXn1HImT/Mw4ueyz6+88uYDjoH76s
xfrTMh9VDu9lvuRV+LhE/YM7Q59DlOWUR39nUOTC/hS2r4S3LYbqlG+fid6hsYaAtDk4NU8eRuIr
8xXqZ6FStG5jxpFrKKq/nZHzbqHfKTX0wKYgYsC2eD/4MpoJvX4+MnKpnTjo1uPRUU7Oj+P9LEpw
CwikEHeQuLH50sRyxJAxxKSGynrktmT54gu4iFTCUUMBFA9NzAa6MrYeg3w0/V7UYBLPSp79wCwz
zI9eiP37yQKjR1XhMcQNi9VBPln39JbzDMBUPKU8f/9Lq9tZzx/Dov/rpQ1caFgZqltJqXBPq/mv
kBKj3qfi4F3YAXd66ISfW3YTm2ohVdk3fwQMopZZ6U8o+QBUdypA6zcJQwRiwVCU5bYzQzgSJ6c/
cCWIvMQkdY+fC5Rj/Mt8pWhPzYhIYI7pd4IWxTSCTcjQvzQB26mSnk2lKquQmBTICG617Xfi2YJ3
NogPfr7JbPDQwXlq71bVV1UU+3rFXHqEaK9YurRLNQh4xVtJj59N1ZzgZyz4XH7LYOQu2bGYRVxO
Mz1/pKN1+HEq6A5OKL0T2XD4Rr6bY568a8J5A29urPiR90gWyOzlaOKg3exnZNJIjdXnccObDgtv
0JUCEBroxhRQBcCZpK6+776UyKnJnQ2C6nQgRucvM8SaT8W0u0FE8RxTMNx5PRDIbPv3MbelWWlC
ToEuQUWVnP8gZNBUsNjoLjawjvKaX1cAcfbnOPMVDDNhMakJ21YRyKu6S1TtdWs+VKSG4o8rd15c
WUcQgJW+RDSCrefYmD+bQWek2zT2brBtKX3l57tu4uuieQlwil+oqhAmT5gxqyHwqPQlDvnv+NvY
NQjGkDEyQeLCr2RCkrEe4R456+VpcGrcGUtjWCU7Nw215KzUUgrycxFGvpzMt/x+39SLeD7FCkNc
aNzj7flbndmPMznZSOWOg7p9dW9IKSOQRDpVEyglL8P0q55It3czqujTrz3MSdUCaUdfiBmJ9TWl
n3n0esaJE8fzqvXg4HTRNiVM83zNy6tuqljLYXBRs7fpdiEcfuXUqxUKlfiLDVP9lWVl5s758EnA
FjOEfYaXcnDqZOdlc5oUaKcmF1DmZNsoMV9gq4CmMk+8WULig/36iEpxiW8TzbFyOFlTzMBlB4+A
dDQsHMl5cL/4Dk63oUkLU7oZWXqGRBUhX6xTaK2GtzjYt0lYQu9n9r36fNLbP+36esHWpeEjfgEt
ZTUUpCDz9a7cG4pSdLH7F0L2kq9t5kGdeqnkMQVfX+hzWSJULn8NS3qIZdjscPIMQvNz1WLmkCgQ
61FiQpzWnH6YBD8jxkwvxjyFN+QZK62r3heBPhWI0CveSQcP7c0YXrUJndaDjvwHlIgTnUTwojLG
erdGaqODadAeY9rXzvMjP65DsZ7koSx+Z8B3i+en8psGU+xS8KMRr+bHmKosqKTDNZba1zq+V/z5
mQN90a4wCEbVk0iuR+NgVSk8JYwI/MR6nqkr2UgdcSqG4CBG3WJcSa1oeSeO06H2t58VB8fqPMkI
8trG3fT+R2zmEb4cGqJqqzDhEHYC5KsS/N22Mcwj+hcytVWd3R19z6v17O6aRZh9P9iPFaqbHM1P
oRJItMfoX3Bj5HDW3jSDOdqSpTjrcCKx/TsGUSRXomJDn1LsV3CP/IRqYFX5eilGXJow/XoOXpmr
nuBS0b32E1FE0pyx1Cl/mT5xtvd4VqZKEEqEeR++1JONVS3dONWLWqb7sl8Xw8Gxk7xGSxI5kqev
q0wWaW2iNvUq50GYXOL6x+5llJAOWxMvyUjFCYL1nCWWUWKy/ZZFnkZgLJ0UaLJgO6fvUjo0RV8d
++cZ7GdVhQpZH6/jwmQht3wpVYVV1NIwPXST51h6TCFvEZVfGjJcydf9xFdqkpwbdhwMg7Sdfosh
Atj4cq5Pf+ZyVmN9zQEb48WiM1Kj+rqoCyeqJwqV4zhJc16obxe1vMcP/TfuMxXLyOkUWQP/+3k6
PWLfs3hZSeMiZqBGuYx01fd/eW6wYmuGKbvZRRYKHCvvTJ5i+qAgGGLTwKRJrnSK/B7mut52p7qd
fIFajG3z+82lBMixcnqGdyJVFrzhWbYYgEzNEbggkNScRAQ9pefXTfP4aui/7g0rFWJ0nE2cu9QE
U/7CaSqZam7ZZGS+H0BVvFHvnrITzVZLqbYOT+cEg5jhatN8igU02P5YWAg4++QZ1QQBQljQohP5
OlduI5zh+0ZlJHp9rz63pJuyHui+xQHr6PiJyJ/u6gf3ve6s1BY0swmNEWqXIfuQ8jGA9Tvmn9VD
89HJfoJqU0hNfHWcFLdavjKcLkw5FbIZ7mZ/CZHXdLLRogx+sNJcj1QeiIfLzbztVNGVuTqzbs4L
6ert+0q/iHpa3Q8P30RmN44Q57psxbbXuJ+EgvFmKMPnfVfEIZnWWsXhSWOegAYEt3NvoDDkFVW1
i9zQWNDE+J5l4pWIFPva+pkVl0q75YufIYLNlecMvGUuAt826nU5xGyJnvxPGAcPwE4C5Y7FnePv
Up/O48kcXcObzCjXOAHixj9KXZXNG1Q61z9KWCkkfWRfnaxj9pUSMnIzpKM8TQvzAtSDa+f6vqIB
Jam2mLMokVNYjiXucjJ5XbBq/1R+5wHIhybxBpGIKfPOvEMagpjH211k5DUCduvpkQj7PN72Q16J
4sVXH9NJDLrCxWFpXvaS3Lb/Yr+Rqds5UAdvkid09fJbvv70x7IhvU1XMiLMRz39N4B9yVkBwAcd
i/KDOxcSgpro1c5WyX7fkv6f7q2aJqBSJ4iyYsBFXZkBv2nT/IkvPW7RIzCjxFPHUdXELmYWXi+i
/LX6gbWP3eS7yf45yhSHiGOysW1w3ZfvFzu6UX7qj9NZVhGuEeKLzd0sJSdU/WKMAdwEucV33bw5
vwhHnWMw/33J3Y/j9Test/6IMl+5t2ztG0eIefZFTnUCO5hotoYAXlyroXvL5i30aoPDoIWumlsq
K0JEhjsaw91YUySbi9lmnv5YJqSfBVmrroipB6YgHdcIdMQqvNzMPcu7ROe6ZJ48177RMwl7XBKM
UCiHZHrXvaOpFpuE8lw0J7mvRZcGiEY0rWTR24/3Y7HUqrubpxjVF1jPLYaiuFJvcB5NW/bBgtA8
COqJfyJu0hXtBQzh0F+F920Njf/7EQvFMtz7M8Ys5/E5WhkI7xocEs7dfXPnoW9+grBSMCTS2w3v
/7Y9w2sdp5XOP7e9TP1GkQ8r/RlZW3nXCA64y+5ne+qrB0kK93x1spkUxXLtRW+xiJFGvhmcXF1w
4YRM8uVCJGZSAcJ9xBOU1VFt/0bEGY5Mu+olRBi0EikV//KLURel0O1fULHVfzrfwpJeTv+6AEkE
AlrgFU8Z4Kl2ie4Eh/DylQ3icx3johHNYpBZMBddSi11p3Qwj6De3M13p/g4T2oWea2HJgK8uprW
03UjZLTYpqnWh/jmTo3SUhzLD5Bo19mqfM6vu75+KnLLcgq75sJH84Ln5YRTbe+ySTDus4g2c9/H
QxXR8d4K3QFf6+j+Oe0usWw1UdRrlQZBRWrBmIsXEyc6+uHpMIcX/jEm+C/PdxFjzJ/30FfCaMOi
7azw0An/ayUd5UIfzNBL7lx+XfACV1vBEHi6v2JBfmNpwqcjPhKY2Dbx+E1gqysX48pg0yNyaY/Z
bpenzdCYjRJI5LKItcLJd360+ds2ChLYZPP75/1wLE+Hu8/nkKktsYKvIjiaI2RYNqOxzaObkSPV
05xibDvQNl3ehOho/u2zrb6KTGX8czWGo4xDOTjdOtRylXfkmz8JF3XWriulX9YqniXYqf96q5BS
LLuzwSOl7z0BExb3Q+bRw6u2elinM8SJ4mX7fnCIloPMVmWuPi8gJsgw0IKv4zNMLfi5TD/yMF3C
gkq6v5T3A7otm1uiijsS57QT+pUH9vimvgs5as1qpEEJUndwc070Ul/KJKSQgnW62VmYd8W5NnKZ
WBKUVm39dafGTfipX6M//wi9OtJHdrHmKivoxYAJQv+uTFHk0gAfbEgTVmOWr9j1YPUo4yQTlJsH
7S84Vup6IfnJNz/SeJcolladwwh6ArL47FkMlA6sFz2G3HiyFn4UT49B2hHBC5qlYJa2mU0HPw2B
UyhRgHznAdNNqQdp5Uj2Qu4nH9Y/kz2bLcx+tmDx3k3HYTNmNI/XGgBV/urR+zL0exybKwxayrNk
vO4WKMvwn7Ps/q1ulRBMM5lu/3yHsPwWMplLW1PK+l6G2GQBY4uClwbOMcMmFQvn3VhxEiWjLEw2
s2BZLSRtBSFGtqk4VIUdpFo/8XGYq6+MzUvjWImD1YM7EBERK1ydvpMlhg3YoNG9cx4c+tcumOFP
GGnLHntvN2htF8vE58H5Hc0suOY+fM3ybfGOoUYcExZIuzO08CP0+zCcD5P74CRShSzgHfRunze6
fKiN8YEHRQosjjn823aepMSUrM2iJCi0DGW4RAQZ3WnCPfBMeX5srPlCBOemHNq89WEzN2BD7ukS
0fts8+CwE1jAHk6XlDQKzaGyeDc+VL6zNUx5ydsuQgFQDgM4V4qVt5x+AXq1EQUVySpu0fdYgcU3
kubazHPM7UPLjvschgugLDal+Ituq5kst9JyM2jhos4sw2iDFzCnlXcbd4/GbghjeDXM1UPMU6DV
CGZjCi00c5BN8H2lB5qyU79adynKMmYpZRwv6sbcaMeGA/ltxytZICCU+YSBjgdhX0sPL5NDW5nV
YhUiCyM2ZgsBOsJ6rQX+volR/gToxAPrX+UbTqa+mOPZYoMFaumJadFuhw4W1xZDIPP60gY/WuBU
0JGU1YSr0w/LbFnDh/4iyLFalLfzcDR1NGZtV48l2Pjgp5z/7ZsX2gtcYphGu0Ctjf+BlUkkt65q
0tPQy6uZ+4syMlpMijErijfS7+7uT8K6dKzmWSPVXpOCFD1n5AP5wIXPMjdDXj5OIQCDIWI9D0FF
7SvIIeAkPbnrb9yFt8WHPBjjnT99k/BpHa+htUqCrXt1CnQObQo1kYmAk4ZDSN0hjay1OMmdZqmq
WWgaq0jjuNEj2dcN2cvg6Z2PvhTerF12lpD1kDM/JjtpDOcuTYzEoGGw/ugikSUESDa5koeCnmLp
MGX3lpSRgCDwtPXFSc6fsJuQmnS/l80Q3R5U0dbiYVVmq190EzCl4kU3B+6Zp+sW2L15MTP+dE3G
okg0OIs2M/+E+G8r/ZaCLd5zbh1y10FiLPEHoQHycrDr7d5OgyIen/gE1Sg7SH2ltgSUUS5rgbJU
0PXMD+2r23BOADaFgBMnyxckM0G9XVzbEC0w0Xm8eVVTpZpLQB5IEHLwH2LqA2oJwyBol/UXeQY/
iWtohTP/qbaKNWfECcRtUPRXB5vW0uAbfJsgB/Ep/obT8uLv4u8+mgd0OlsIeaqlaRsq7EEPdFM3
gybENgp9OXDmWdxnVF4ma7t8y448S00kpSUjZtNl3SYoUcgf2w70kEESSM/TNuN5iE2fzdXsofwF
K6nIjzJBvBFBb3nzrI0ppkjdly318HVfCBvLf7MSD3LVT4RppQxBSQP4bDUR3y2r33YSm/l5cDOR
r+/ImvC1dPNuBaEvbIb4wRLxFaLXvJ7bob0TR4N+8KUPrdE5LlffUo3Qj/RB7MOereG2FMSeBaAQ
rN7Cmfgq2DG2lfc0kE5bNVpkJMQagwm9x+b+Gnw1bJf2RhAi8xRDpvxREDEvbK9IZ8GjLiPVrg5x
+7LRaB9q+pCQWKpniCNJWaPglmEr/BnhKNST1fxMYoQvxxCQj33ASPTFwI1+lHvYPNyEOKYkrVui
uw5HoCr1FBjNec7f+VbqRRJEwHTHNQVBMEB/2kRbU30vvR0a4VY9+KckKihM7GErm8YX8QTPl2RV
3lzpD02Pmw/dZ66J3F2+kq9NazoG2U/vZU28sjAfbi5hw14MDRUqJHKMTRXGhuam7PyqWI9F9u3S
n3UPLOoKMayq+rOzGlCUUFUAe3An7EFzKtd4VxmpJz+iEUr4pvJP4FIpfeGljJCSVOkZQQEnjZja
fFY5rE3UhTkBPiuGO7KZHa61RHlE4MgjYxV8NQ3cP70ShjSvkmtwGkx0El9nhL0QNJj5U/zXz8Kb
gW6SnccA8mphOJKg7jQDZipfXY7Z9W+Gt96jZU9s2JmHn9AaGWsYpPdayKLVOsO6/e9UzTSHsjad
SdbqEEa8ayp0Vx97VOn4PMRxiJXoywUO8baYXffM8jrcBGU/Fjf/cAoVaM4fH/a0yqKZqgNFe69W
vxTYlV5VhC5vBpfPVPlfqvbvYecKHHE87j+Her4RRJi2kS4Qh8MmjRKTlGsz15gECw3deENYE56J
Rcva1gh7+3eQNod7oQgGgVz+Db0hdt2eLoI7Xa0+n/Oldh8/oszSZ143kaPNyzbaPYzOlX95Xoz9
xKeNrjMUcrSe74+GIft+6mfaymtrCzKOCz88XLMFov50eBc9eTDaJWZjvjOH6NWzPQZeR5yi+wqr
k7SwcsbX2dd6SEEhVFKrN2XQKHVYdLmINcGYTen4Sy2PnfSyFsK2E1YD34XU2xXmYq2dc24uf28C
bcMdDjtBqff9dh2dbCCMMGA9sk3R1zDze3iSYKtQkDPqsYuLXDv08QFiydC98o06WUaGwCyRJnwb
2JeonozW9fexlW5XrouFy4OkEsYNJsrD6bcfDRIqgoi6gu8InJFX41UXqLvczJ/tj3nE/9+/hMet
V+837QoJJdR+F11V2sQmcq106IcS5PrvSNTtHLdsNsHyj9KbBlZys23/qRSSFO2vsKhwCZyiTVH+
GE87CjsyQiGVfsx4Jj3btvxn1R9cMWN0zQaL+ua/heZxGnyjR/OVq+Ve9JVELJMOV/6J9Qa/MmfZ
tq8IxdTVtl5YRn5fqSJZBy0dRSNJU5Vbb1XNtIKZ2zJGwB3ZMw4B+8xIvQwUnHPMJevq+l5OfGKn
TR5/FXzAxUaT+sbBXW8WcUwwEiYoH+H+6EmeH6beVHz0Sw4ZMNHpwcr+DM8uPv1ZNInFUG4ychW4
iVEkvNDcubr+3kbTZvCGSvh3qhJIyIUvwcAuOswTJHI0gALSeuLzOijgmOyXlcWf5SVSChYkaSZL
GNgJd402LyGciktvpxGPWYYcrZ+GdD9btT9cRGbwRrChiwR7o/TnrDrD61j/rg+IZu6r2FmJedPo
RM3pi16RqJp3TGiyxWsTPtKEPMqK4J6efabYCPuxhBey74tk9s/5YsZUkut8Zlq/sSCsHEfnaXmr
p+RBn9gM3J74Xy+d1rrKjiDaj/TvW2GzB4Isl8941yhhnitciojFWlaSdITwcWovhAPPYEHz1HFQ
moNXgta7o04Wp16ljfvx1buViyc4hTFzLTfYmlnduiDNoib55r17nmNADQ8xER7+Cg2aiRs2g6VG
otsgnYk2zX3z2MnSta8G2z9HieC9GLHHAnQrjGjk9ygJP66MBo4N5SM5lb3K7aG/gz+5h0rTcf5r
FV2+QonHf5FQP1ujv26XGiGRLbF8ubb27GJtCIvuaV/+viL38kgZXStvKUlb4W0z0wfCd6/iQqhh
F9+tFSdZYPCuTqKQVZMtN6sjoVm3c6Nra9M7BCUXy3l9bRmTR9dJxhdlVFdy+i74nAhJV6rmHYXO
TeUQVd3U0v1PaE6v1MIrAi/Y9zWPW+n2ArrdzGUi3ZxSDYudJpFh48k2cbRonz5fnyE80ne0yHmO
DsoSWAxRTPWC6rIkxORJsILOyq97a1lPwA1XXaeNWmUD8+wMUTlC5fgusi7/6jEX3dLbtrbp68pK
DJv5shEzPeBdvuifKstOaBWZrTHczUQJTAH4PH1SMHEqfGE1YqpiOdTuA4BaI9+6jS92cpStb4gK
19eitAW6/5WOYbx1EW6hJ/Z2DxT9x4hetcLXMoRxgUiIipAHcQbWL4Bw83mvJ4XBH0lVUX4+TJzb
GBG3ie35CBRrpL6sv0QfZTlfLT28fYUnovW8DBNTFlRjexINiLl61iRlD97CkJ4gUiBjMIQyDEg4
a8zyg8LXmL18xa0J89OgNb+CBYqeauxd5DJ7gvvZY90+j++zTGs6S7C5WFp+UlMtMRfRLDPg2iQ+
hJzDwUzbZ8wj6EMNY9tWmFgvamqcHH8uDCZPussY902aVn4l6nPTqtVDaVYdFhOOXy7PSqZm+ZbS
aGJyg39BxKOrpxYQXiUQk8EbQqkDf0IIlt7U5QXCwpJmhOny6zgSOCsd8N8D8mQmLio9KLQfcFdq
iqWasYbBP+Ni70qkQVnGTCYNAbu3Siw50uXkBLJSzYVNf1q+NQsCJ2LwtIatNriwVybq5/kOoAv9
kW6TQY3ZJUU314LHDa7PQz0QaOsHu9jLVrOqnkYhA1a/3/GmBrIEcrHpQLmqj24FTAkWl7GgQe4k
bw1cS+xT3Hp9UUVS096idezSOW/7Epo0fgdfG1LK4c9oMxMXkEhyfJc99rbNfLyalpPtVbxslv75
vY3KTxbBWVMQFTqssZN+Z3HnAiPlqdzkh9thVBAoFOchHLOPotYZw1oii8Zlnib8Vdu+Yn2hfCc7
CK1s97Exfuuueg9ZJyeZ+fU3RNh1cCg0TnnLD3ijHyMuELNVPfPHHBxnN3gaBPXuTygfc8H7+bKL
7lqJOtg+SoyeNaKCy7T+VIPtZn+amnUU2qtHr5hsnoQHb6zobAOPIanDzzpaCCoBHdyS0QvsWbuW
ZHb14Dg+jVPHhjYZ9+XolGDdVahebpQH1ce6v33W9n+Wza0ujok+K6ThBpxpfWb6wtyv9rKgaoW7
Bdi31AMaruHrMMHjiDVesFwKZ+Akzj7GtHjOkwNTzAOBrjDRcletBNxLAsdu2kdltOw+y+xSxV52
rU38KglyEl9i+uZ0LNURYweHtgJ8iDRfp2JIYgCPAz5Drlh7fJ3i/5F0Z8uJJEsQQL8IM/aCV5Zi
R4AEEnrBhGix7ztff0/ONZvpmVY3UFRlRkZ4eLiPsgMlnQ5baBqYI//cTyqZ8aN3+Fr+iCapN301
HimaL/PSXWylYV/ATFPxURJY6j5Wz+TSCnHiY9s6GDoPvEByIkvDWt19+PvXfSXzEW3fNvJc3371
PX/PrIh3UtcK8/5za5oYw3Z0+V3M6/31bWQmpjgjgO8wqN3I+Xc2zaWKUSKFlyjdHCXezaB82e9U
UCZQ/uy3BXq5VC6JYIuQGPNYaLJdmZjJtnZEoPS30FfHq28k6q/xZOjpu86G8PcdsRN+9t1Jh3RR
dZlUzhjIwsjE32phH8CLDAUcQyuB0fKpUjiUz3+y+txb6p0wiZX6R5KDBHe6hE2ROFUPh87k9k2e
cJmtPcw76xuYoT7QfLHwylcdqms9YVtqRunufbnty0N193thGtBbf27Zv0m+HqaD3OBj/XrxyzOK
F4CP35S52M/gBMzdsn0ZFy9sLi3Ql7H36ZqQGuz6071dAlTRBcf57xw22HhFsZUXN5zNXD5f50JM
gyAxO37mxqQwtKJhcI8m6bPLvH7Jdlf3xgHbahmfnrU03W7iU7DT8iNJeq227U2mpmsGsInSs7Wr
bntUwi6aTfgcOK0EzvcxLda3YlRe1PNvjFZ1U5Y/SBAf18+NSVP6dvHkTRa0qBORQcbCixttyg4B
5a+Z4VzTabTpplt5CnDOGOmYtMMav2qRvxOsIA9U87hJUVKQPG+rN20DIX5geTjYlqM1j17mcoWy
8zpP9G/RvHUm6Nq1y5kInK72+kdeWehnGgEY+9v3nlL74AYyZPbn/IgtjTxVhVpacqiCaQXpjV3/
qUu5agdB4987+pXSBHFvUyk2c8Lz7D6bvKXjSevW2Q2zg8xH4l3IcnsO+iiX2C2w+AMxBNHpb/93
5OEI/FjW04FH/KcnqVIIfBJaXl2FQfHLBJbcjTy+1q9mvd5S+Tiex9fWpirRubQlpldU7GB6CqRr
Pn2DnXm3h3/z1A8z7zLTd2pscZKTSBTWrPMKcVGXfyfEJuMb8oYQHe97qWFeX1Z8TPcJf7UP9Moy
1QeQ2kBne15kFKKBps8j0kiy7YJdW7viJwm8I5xae3B4aDuspeVU4sittHGscJsB6alC45zHKkcw
1Mpx+OyKNY/TlSAliBnERKJ3zIT5rpq/07bhdqhhII3Y9Iq/akInLP6XmsUp1nq1Nz3J0FFrMihN
L8ZXhxzJw5rwiIpFLrssic2bu/4x1KHScT87bvx/JJgdraRDOqBAkEBHn19lLbru2x9jo839R3c+
piaJbI2xOOqsZgX3Is2zwBlLGX6lXM/WokugbBHwqEZCteENECDWUPUaVcDj/4VrVp8mOLUK7g5z
5CSGSJtiLYrqZMY+VCVWI47/QnUc3DEBHH8yKtCUc+VzWUnUeIuVslBrs3M40hpcHWdZjrAyVXIz
9aS/4tfPgvdBWjp4/nsyXA9jGwWKMhy3mjLrUb65bGEeeJPSHFFbopdHNVPhmhfJQ0tj9cqlvBg8
K2TCdA83pdE+IGcBR57Lm9Ryyr9r7ZqoZkBpLFazZV8O0FzQzXJqIwLmaMYc/7wUEA4LyVemCEbO
JtM85+5ilnLeh4wIJRHFSsXtz9AZ0X8Ud2yV5WKbYgPoZi44cNFBXWg4IdvVKFen6xwYAX3+nT4E
h7elxH1pql/JPArVa2UJjJn3j10DXfCPZv7f5p3q+6epTw9H4ALDHMtTU2Ra1sTPa4f32yfbMNrn
NJDPjB0frTsyYegGOa4opD/g/ycWsbne6l9UoYeV7b9ClRmsfJItNXxU/ptAgK9N559d0rIiLK7E
e/YPMdgnDlMVSdTuq7NpWyHZ/u2/3wec/MejSJMjImnZoIYL729QDqNvd2xdp+d6qPll/lCKZxdf
1wCh83ooZyHn5KvYQtK1n4fMHnLwdsHfIx7alOASElL1anTNjSQYiyc0T6ekm6T38Z7tToZZuExU
C+1gHaexTsi4WD/WL3HQyMpfBrk3iKOjhB8715yk+rK05DQecHwHxihxp6EclgTBGDjdDaJ8LTU1
6hIWTSjTwPnp0mVEzRSwbUvDqn8Edy2Xbey8mIQdonu5rz9krCH3TFQeP0kKUWY8Fc00AP/kPmia
PHbRm9u00t82H5BQfIrrAE+mHzC35T+a77/M+MovaRmg9DzKwLGPnfkAzykN2w0I9+ZjKzkP1HDK
nlUEPgt/bveHKS6jcnxFNC2rB7pFd1f+rIHbirQ9yZgfZtG7xLQFOclUJk4gOul+XUGzs30bU4go
/GHrCmh47i0UypF48Zdqo+iaV/lZ/qx6nqakmp+bWLKpkwk3H9sAExWV/INdb2sSA2luJoSlMmqP
eWvbP2SqReILMnUjlYVKehkml48IULpQgjM9m0XjXCwvduWtDP9mkkxBOrx93pKl1DSZJd0BZbm+
3OOyouk2D6SyY6Jn/+KAFc7tHRVGUMG9VXBqTlbvN6S4tdcVNtUcQJ1UEoPUe1vi1grWejKkXTm3
bT8HF80ZI8/3RZy5NvK7pnnRsYQ60yD+ykne37yNczNiqaVH7TGi60Db8I9zFbun4Pmd1wBMNskG
T8pahR3jbjBOOiEGYYPgkmN1+5kaywYTbYlF95TViwo2w08KUc8ypfhc132T5WQ72a7J5+b/wdDQ
9XGUr0eGZR2T0taA3TsgqL8F01ApbUghliNGK3qZ3wHJ7K/qsgUB3fnydRxJoh9fI58iggnlTsuS
umzzsxoEFKZQHqEkoTnYShV8qV3NT79WJcD4TU9lzZgo0CIPcS6McD7/BKX5AFVLon4e8eCpXZ3g
5+ZZTx0q0MUHubfsCWeDqXVSaHy/xPj1yEvCvLos2Bn0vvyxRHwRNRd8c2Ym4G6rK1AdWFW82Hsp
ml3r2/d9g+WUu3tsZQev2b2Ze7OA111v9uzn3k6P90IU7FrYAmEpYkNZ3W/HQKaeF+BzYayz+BY+
2XQNMEL5/CwnflczM841T/N9paHbROALXJV8LZgip1G5zcuEdvd2qEfq2nntsBljl1nToA1aKmei
Sr+n6r+olWMB/iDFSKFKaydXSdduX0Xnf/Dz/uiAAVOpQN17vSvPOrLsHGS57yJBKKlfqoCQkNDD
/DuPJBeCY9MFHeuy+Gi86yRZsxOhGc55204vY6j0yilTMWC+kzX8FM+0uTxuZz3OIIXRBHIPV9cf
NRkWpo6OfG6FhmlwMdCetyNi6GqXNXBJT1EmY39kYyir6kkZ7/h8ljbKIYlwNbd9u+hTKcGOrEp1
RYuVDGv67vJYuxpHQwh2ocY01NbsDq9x5l6bF+IznzAcmWBXlJaBhxP8rygTzDWOCoDxMlX21cyP
F7pC6M3g9wePykKR/jCouZRxXh+qQJx+ohdUr88GwvRQ899Pao0T3LK+fP7cXH/eT+WbN6t6k8SM
qGyBwCrQLi5+nJsH2TxQlxZosn6dKkw3NRTIbqKDDko3cymjzfSyXQrqC2VmaK2fuKRqJGjee9aT
oUK7YWY8KeehDSq4lR+01a+x4xEZmBzYTb/WmMI7peP8JCDBK6qvt8ZxgnhaAoH4GtvpKws21A2I
N4laKGSwMLLxMteaRN1Fvn6OYnczf5nldh+r27vIc5vUH3ZLsnS4Nfb0gZATHFuav2M/y936L07i
Gm10t2AI+8q1vszCG0//dv9W/8g6RDOT62cYhHi1MhSP6XS70cU1Ht/KseI+UPEqR1E1lYr/NtSw
iMDrN5cf/OBvVdzUw/ACd2lOumRaxx68Mg0ksE9VC8f35KG6yH5mdj+LxJ83990osnF/u5fT6XqW
bfwS8FRS8D0X8WoeFu+Te40qmuRStqLk35OBKMQHcC2tlQmekR+nVBACzrK2nRrdX+tS7Nv7++82
l1WrnGF3hXl1NUmNt2kzANMbhajt5NbIJ1pn54nCRDcpqhASOAFLbDfZlqpb90E8nZeo3/thiAhy
Tgue1IimTGi71vHyyyM/eLwtp8U2FBwyFZXc6zQYoQiryFcsrnn1/JbIxmPtCo+w+J6+Dc0YVnM5
tHkiRtt4fySP9Ld9gqGf8Ql4C+0VXg/PWJmVXzcFycOkc6O3dmK7+l8RKA/M17fnwf46TD6q7FlT
meo+G69fnVThTUjIqMHR8shtTIabRCxwmPbK5iuAz0VsExa02PYfy22NkLAJJmNy11yL+S2/jC5e
8fpuBod47/zTA7Bm2a4x0KHUQZBe5OsEiE7LRucB1XE2MXK9SYOVzFmalqggLbRABvPY4Nh6cOpp
s6oUtb7kkC2TOrILmGCoIVKoqqJYkO6P5XEH1xHSkOMoo077TYonSBBnOqhVV7Q5N5WsxYVyXZvk
K8egU76jmBWC+mt0f0w/bMR5dcEmmLWaZw5cvf2I8an5T0owf09n41w0XI+gkjqkMnCfw95XJbq6
NLfE58htJOLrruWj86R5F0OnvJbF9lndZMrFYyO1jrPLxn5S9T/HG/WFZD/prv5nkkuNY5+sbS41
1riZKGh8JIWY47JxTn48M4JP65CoZVdfl2Trev+FU+w1mEvpSy/JdCTb4aqg5b6v2PRBIQPFsLZ0
GF6fb/lNxadTAzmZ7SVvk7mvy9kLWLACabovG4tUO7+pwofum4oE9qxfRHzyMlun6yvS4Lm+3xYX
32nRIho9d037bRFVj9f4VhxkMpX8MJWvL/+ePHJG+e97RBgotpaEFa8Tay7Fzu6LOvXhKz88TnTh
7s3TpEn24hxMh6Bu6qx1UCTB+QwZKMMPHjZg0VC3Qwz9SbazqMGCf/NDN+grimr6NJlf9a+gWd2r
lG9jzJ+DKHpuSpvL7lDdEFX79uW8wdF9TwoIrNPuxlydxXLxlSlaguw+NwqYIhDmkNUwvfdXGEXn
ah7VezJI9LKtEz5baKBdqDmIruXi+Fkqr/iyjNXyk2GQ0I4O1rgwJcf4Vu0E2qRH/lcAk9UDUYtm
R0bmv6woABbtw6/OBbjKJiO/QuZ3/fN9CQDnUbq2p63LvaD6XZTwUxsdrFAEWdvpTwmejiVHVKIu
svsEfKcZCCa0SgeIl0q8olQ72N+uiaJIrQy0PStb389JRp07XzVVIztynNQQXhvEOpEvdFHulmF5
VRjBqRITatlOS6amk0G+C89xyoNr4gWM8Xv5ByegCn1tmfERLythaOfYIpapMpt/PlFDTcnWvOrY
orJDtfhmOwNw3CH+MU+rqJQ0YfqR6TkbljKJz8k/h19SlNuROwNuVY0LHOt9Z7CrEKsXw4e6zBcW
l1NV/aUCqJVp06s0p7f4rMydQF0QS+w7T7pRbz89VJYjOGrmw2l9GUdtp5dkQAdzl+1t9LEPpdOK
TMpouW/ei4SjKo7+1Mwx4noScZSoFTDUq9dpoXuIqteisUVjnwHDc5+cihay6P7sZzBL0GOvo9c4
+nCovpDCG7dx8cp+JZbVZzuX8aJTnIH6wnbElutFyTi3i4v1wve+uv58Dk6/mUZgMyWbW84rawvF
NMvX7leq8rjTrlkwInWYrOwGqcYiZmYdtW3ZkKBg3QXFsOYFSoDEco2f8EbDWdRi0UYpZfyB8g21
ielYBditHAwW8WbZhS8/ErXibrh71KLtz/Uapxfh5l1oaK9q/sdnLf/g0vlvqLoHeBt7MBjtuFzL
dTmSSljFw1Qv+W17p26tnSTaVIrk5FhxVJzJ1ksJXJ/nl9ZFKBdAibS3TEyv48yxLmIw/PZIHqvq
lnlQIZYtZLubMK8S0qC3w5fveDlWkt+rYHHfLbALQ2okGY8tcbGaicQmagzBCXHTNvTiAcbus2K9
uxvb6Woo9XFT7pKMnoOeoF77ZFVxA8fJmvrMjIbCJySOxk9nRzyV0ENz3UtVH8N+VLG0Juj3qNG4
1qn3u19DyikDGyxlVegWssY6eHh6ReIeM18ECRIpUbdGU0pcJzMuuJUbBmpnZeD3FhCqdwU7j6oP
YwDr/o3U8XCSadjb9+kda+lWfco5hhlz8QcAWjDwTtqLH0fSg8PH2CKa7bgMaALrSunizUvv5fc+
tvKsb7pZnyrIjrMvpRggol6ZAZUOv9w7WRm7c9nu/JM3TzXqTapb7rhMYz8wdFt/RQLIeT3D7upW
Lc7+YFz1wOvV53+WvzpfOF163/3QKknU0wOe6lrMg2LS2bIjW0dlEdJRiLfk4wzUgXqB4B8o4bSU
97H33f0CzAgD54fw8V+WzNZN7UA5LSTbxQ9K0MjqdKUucfCCtvqnfVfQ/+v3J+VRqGLWpRakrU6r
2Avh0neIXALgeS2N7tQOXOm9rBIKo0fQ9jvBAGxRdMnC0A2wPGfc5j2vIlS4LIw9evvWXZvOjpnl
Psgwbaf6fwPjK78nhXIUWySTs5xelNgpy7sO09T43IIIrjqFQRLnqWERWYXFOv/pfhbDvidQLriu
dl4gr17U4Nv5waYBNZo2eTAS3jqJIowSs+f9V694by7whU//VHDTMEqYlFySbiDKzqin0DWb2NHk
d8p8iH1pA6lCJEMJBpHgmFaozzPvrzcJ2OTfoq1uK9YvvxzNQ1IPNae5MXCiqk8N9ZZmj7fXrhyN
i+OEvpmFmu0mZqJptmN9+aJ2TvSB2t/V/OhefTrz6aEFCF4TiTmwzA5S/oZM39+3uaILCxsdjvUU
+kDFWimmZzcLO6Jqhet/d4uzdWroOftHQIVlLFZV94vCskoucqccAgOfO0nXPaKrR0w302FCO8r4
fcjPS9EdRBlLYhiFOwIEQrV32M+V5fR1qciPbe0cdcpbefelmuXzQ2SdoPRUc8f5wYF0AYJl41wk
bp34kM2/cr5R2cHiSeV6VMp1u98lITiY24Yb4e3poXdddHKwaEs4PhlA7cvNP2M5VV8vNT62ApU2
w3RoYZxs+5nrPQePt2Q/eyhnI6U+ksk+RdD6fo3NGKqAGvtpcZxrMP2hDJ8mpVoOm+XT9jP287YC
urhaX2/1T+Fzns4JjiRFlczHcppats4U/gvd3Cwi8PdVOHdv2mmUZYVMde7ndVcvzsw9Yad1PM5T
WL2LWz0zy24bFzyYZW853U/K+2PNw/Q6AWVS5QrVBX22MrhY4/017sgZJuUNARaoSqrsfqcw1cd5
/L54/iaAboElS+ZmPkTNZQVmqX9aDx8e0wVTchFLTn3cA0XIdZ4Yv9oCtD89IOrwaL/2o4SGL7Zy
5Jqlr5ca5+AbsrXTLpxHGpyehbm35K6+6Ow/hbwIHX4eCiDFeX5StqmccgD43lxLGl5VnwxcWkF4
69xtvCHNvqAnDyhuiym5D5v4+NlntAQ9KBfQz2cXBdN6JKVN9aCyTN9r2r1F3Wc5RX5IQb1ViEpu
K+t3bjON/690tAxw0nKU5JZAa8fs3wiRsX3t3z4uM5Otaf4R5DYeMOB27p3aTfl7V/lHWj6qp3Av
2iesghEhKN375p6i+/ZPKwKdAkj1H38+U9/W0yOYPTA+34ffB7I0PGuH3W7ysB5Gp4y5d7/2reWn
VJcCTZPsw0+Qx3q0KaOhFRE7WnaNIQn5WDMQFUI1tmXb1WZxu1HSB1FPMf2fX8lPgVlEmNxevuoH
w0r4zR1V3ssMhWFkKq5N09wqxjYJuASyqKZdVPhxpks/Tl/O5eR3og3ibM2niXjR0YP7ZWsoTm55
1VN0VIhjgwT0pCwPyhMfoB7jdnxINrcLinaKXMT7kcwpo4strzfTabt+hsPgGhqy6U4GWFNs5LuP
sS13bIk2woX3uba4YOyGUWNCBWRlVDua4V0ABIqcYSaDyzDBWI5KrTzr29zqVGDfPZqwIDv7mWsW
l7VoV+4vAnaGDbAHLFyGfjcZnIaHf1IPC28w+fdsUolSGmno3AMPiteK+gD6f+YIL2IpEP6Dipxu
vgHHzP+aoKz8+K/hMBWx7nLoYf1t/8VAmN9swZGin8UZ8zPVyo+uHI84NqAlnd6NR596t9mdeBuR
9+hz3cJ9DmJw1wFMmnPPxFj0uft4vz6qzx+aLLvK/V8UH8YmpM1B1GHgG632On0IjCcw4CMMWN87
yaoXU9AMBHso7e3r6PiJGjKXbxO+pcs7PLx3/5ero/zxph9wNPTXXulFwOxSh/7SvPOrB69e6JkY
o+IjrXFu/vdSW4aGtEapJklKeJnswknpdIIDbL5EeIFPVhp+tqXjL7FJfEgQpMGPt3wHxjWf7qU1
wRXibLpu302RbDUYzSbbknj8Bp0X6nvD5E8W6QI9Ml0xb4/fo+2ld6G+Xs71eHwzM1zImqlADsyh
kQC+Xa5B2sIw++1EFE92AfLLbhEs5ELQ2Mz7c6DTngvB+xt0MrigVwV0r7Xjus4MUssQRXQ1i75M
ikNCuEocWqkBBW4uG7kbGiajUexPk9iyrWMfhQY0HK3a5CIuUd3wrZxLAXIeOFFs9DwCN9qyNsMj
Cp3O2ybOmGCigmbo4UMn9TSvkcIQPUxJQiG0pYrnulEFX1nbFCVbG8OrXwb157XCuglTZ1Q/mXek
N1/EegiM4Mvmnfr17Q4b4mTC08T7ZUIBQR8VksulNLd/E4YC2vxe1N42QojEiO/IawHh+9XLiMvt
E3ZWQyv6+XcHYH0ZB0/9ulBgzPMPXqTlfz+MdF8wIW/Ew1ft9byzI4W21q/L/JpTP/5BtaAb9grw
K3VWyUjeC9+Qk6faViDdVomRsnx+KKr91sdLjhbl7Wg9SlxqyVxpiSvvGcKFM+XtqsHR0gVmz4N1
qn8LcQMPnPoslhnO5XzC8ML1RG+TXXfVvv1arFRQz+d2YTdKKx0O/X2quUYG1Nq61opFVWJDgxuo
7jPAQNJR73tvakLNK8lNxYHcCTB4Ni6k+uh0Jui8ZXpVz0RDuM1O4+bZ8EAXjRePNfX1qqmkmoui
Gr2C48u7rOovIKpi89eizED+liV9gJTBWlIuxwqlURCbgYpXyZG4/VRfaXqYYZ5g3HlIpVT5XIlq
qXLuh6xoug4mUxOcP8G+xi76CVaKIfaiAxoCIZC9GJOXs3AmRr7/U7MfFhovHEhTdF8ecPQbLH7n
1TRaj07vgXuMTRAGxOatMOyU/Qut3dXYojnvKhkGM0gP5QhVGnsXiCbov76WXfqTQWvH+FiVA2rI
c7RxaoaJggLSIbCpZQrctovTTGXBFqOCVlwpUire1jbxRWaAPYZ6VyjlyxkkznW/GBFtPo8fjvdG
gWIIXp1g1Xv00+8bG55NhbnfcnFwOVQPhZhJQuPyxy61t27PP7JvkHgdwxbHmwY5/8x0/2omme4x
ZAPvIyt/3geP2cHpwp74+9y/9hNEQZ3/mKbJanZXNQpSvXcPSKKL9+hYKyoXYPKSfNoWrxa76Ol9
sDLcxqzKjejhPVCvDNOGqcpzNCXPz62ncvko6iwLX+Y3/aeZY4TOa4IItkGFZ9X2zTgG/Ezre12h
4LvQfu3t/z0IXr0/h8fmdSDLVT60Xr5psrR81XaMgR7l1W+udaWZnonvP3SHnOBBNd9wEmqntpSO
/NYyfikTklQFloMnN/dVIzoHwg7aHjmbQmOry+ECriRqqmdD3wvaBLs08nhlkavmoGmnBh5hAgsA
QbsPKyNiQ5KCfsWx+C6mIoUowYxYvRpg1UDNgR7oxpTPr7pxfZoEl9ruGevObGnBQ7JL2LV0kUP4
RPkA+RgShHoSsvUxrBb+c6ClNkEp7Fb8b5fidGCW/wbezrsFnSkDStPb2pqgVKqpS33JDuaRPsC5
CagSmpxH9iYq3QIj4FiJlFcJdsTtdGha3b7wAh5RA1KxHKVrPleDSzLuFZNnHbwK4VP05WhOBL54
oTMnPy2GtQUvSNSZyZ/EIxtvTnXoBMtcgWy0IJpl/lOD36bNfqV00S4Ky/Id6JRvXAV2bERzMJzy
VGZXuPhndK7liMqrbd1BiexDxqH82gps24YKaK8cJsWiIXZvKk/UaPJm6fAz+pA9H5yQWlYmkp+V
1/g2Xq8DvHvL9Na5JkZj3smvf66uO7Wup5b2hEKHNtYUMrBexhNwIbhjMyyuqgveXZN/wAaH98PT
UCuqLaGEx3hi6ifRcDburg0nsBjoW8E9LyFnKes7p3fNZ7qOkZZog0jSh5o/3DrRyd2t+tEdSPAH
zJPoQTG2pMJLAWbOldVsomiaohIcUyofzZA4JV6Kz2l2kBww75NSBkqrf17dbFSxr9huYQ6ZeA6H
qdtNCrIgfmTK6L+WeDL9Ib4DTtTQPIC0TeSl4Ha1rvZg4lixxqiwWQVQ7QJjjBNVmPrcKTahtlKT
6N9S/y7pWZx5aKvxG6nBpy5moiGPt8pECXTjChAgtNe9dolqga2hDiLUE0h6ihdAj/QyfYyL82EC
k9Xko/MDOzg1Ti3bp9QohSyZlzj1ZUMVEkyZhnLYPYVYwVoTbFPdfeu8pzUJCYval+hnDzs41zZR
dX7Ry9BAhSie4j7BaYlVyJtPsBAVbW4Su9EHjNPgoBZ0T+50koTptHHBilTMi89NigILLs5jH+eF
q1V1X6woqUCkGIgfWnRQmURbVpaYRTPvbns25vGWkdUyzqLRgCOhY6j6X9IAzKOoCvJ8jRdIs/cA
q2bG+09vbMGsP9f6kQGFki0Fdj+I6jgtnFpg19uqts3ULYbDo7nSupuBcOX82885Hjn453SU4gXk
242Gi+oTpJExut41M/P5ZxOS/+HMG+iRUl/urWlockKo3zfncJqb3d8hxX161DyXm1qQZJw6/kMS
qqv5SWwmqlqR0bUvB2X7pqOe0z4IUAA1cGqMLOn2lT1LDnfMVnik2g4yeWdIQba13aG/C3hluZiR
EwU68tzaevbCI5ylJ+3U4vv8pAMUpoZ2XyqZTI+T4Lyk3E+9i0oaKt73dax4NCutnZkNsjx3E4h+
+tPpz/sTc7+RP7ZeDosDDZ+qnkCuJeXJZvXQ3OyWdY5QOcr2JT7FS81iFqzOu9k5G2+TtWT/8HU7
Nm4k6JcN16YLZ3NbNGje8eRHCIoWXX2E664pZOWP+nuAmFj64wuKaNmwf+v6HYKnNPtcPTcXl5oI
QMP/2ThqAbsIPRcHcdLd2tXnOrPG1V+90CxXIs1Lt3+7DhjjRbQkCA9AFxYVCXmGjEKGXtjbQX8j
KnvLQ7G5EEm/jSkoa6lESH/INrekkFr82z/Nt/xQlMwP898bV0L6HSby7M0f34UVRJzIfEpWsOxb
LRD3aNGyyVIX48s6mRJMwXplCMTJlKwB+zAT8g/mhBWHEEnOjg0aLutX3pcGkEtBdSg2MQWzunLT
NTkD/uuFAItseTv9McgtWrtELXetJpaaZjVb0mLN5avZZX+5iE8JhfEgbEzlcdgM5csYJ0dd8azY
yP8HuewIGwTQvNnL/8v+0USw+Gzl9SKGn7vs5Ld6iQjYWVyp6kswZ1lW9MFy56RmfXm9b+ZxG3Wu
Z8GcNdGiVSumSeTMidM9Y/IOyzieu5D6474J/8qMs/RKP2egnWC67lBb/6VZowsNmDZK1Yqi4O1s
0VazCGKdYkOx0SkQJB8u+tgBjeLYf6cBQClJ1Krnyo9Pb+T+e+aL5v5t1zn5Ohogid6pE6qlc4sZ
SOzeXuIj+ASH6B+rSTy0MDcppUHt03anT3GtzvbvUIOqYm+EWKkMCtCEIGpmu7R7u1FgCPOWE1Ss
98O/Mzm2RLz9jBjzOVI/0dUsCkTbPIbPmYOZydNU5Y3q/8+JbVhCjcsNjFDb5/JfpvWaFiVf8ep3
TYPg9MkYp5VnC3Ifv+B5lm6qepkSHALHWyK3mHIQkcmGcWGCZ1wATXTKk1uK8ctb4UcVXWSClGkf
epdeerQ1g2UOigykcet5TWE4AY8sqrhEG+8C+21fYg/obQ8cJpaRCGRTZdNFnknzlTdw9Z3eUkxd
ub2urtZl8jwvd8YXP7e0FeIgJqJ/1gstzGJpunjXYlXWGIwOnlqVS12zpnKICcPF2QquhRmik4FP
NSWo3/hfY93dAYDIfAdpSK6FuEtBL5XimE71+Q/92glK0+d7Tcx1fa+wF8AwagtjxXY4gvYVDSlz
WqZQkQ08MyHDBPi3oyvTcP4HENUMhls5TrTUurXJv/10++kHof/4tq/NPfmdpui21AczGSdqqdSa
QUpaiqjJrxTvpjMlxrFBXngqSS99HMvrzmb6Oz51y5tSo5Gqr2JuF9fKHKPi3/xfYbzAvsWpvBlS
Qz0YFUZBHQpxOff1lI7+3fV8As/sOwwJn0JqQWFIkUpCke1isY61zQ4wFC3bLt1NlfLRsPHX00DG
2/JHWMD31vD8pehTUystR15cLDZD7rApHf9MIv1OYC4KP9UPsk9NCS1dzfahCn4va9MUPU85BJMG
spE+AhIFzra/FlDKSQgLEiC4Bwxy5UxFTlFz3YLuir5n/fx9HlLJIMBpCufRkLr2WdLVSen7imrk
tpzGWO6jciBXDa4nD5vttI7IhuNnTVB/WXLY6Z0HwVm91g8zjsmW/laCBBJBK32bLKVY/JTrWj/I
NGsnorb3+rC0SIFhXRCnZdsun6e4V5q+mL0Egtn+z6mZiPPDNDfKpUHaHScN2oqSMERbGFHyWboS
jPHA3/Zlx7h2RCk9PNfWNLXedGD/k5OYrvvbYXZltDv5TtkQtZGNILoJT88D6iFotHTRK3pT+dBv
nZtbuZeyhQodnBdvkw1P4KLxe1P+QZh/Av75vXso/PfQndHPX5YomVtyHn4ApBDvFUmpZ7ziWXOt
JYvaWAGoQJBe5QaBg2FXgByM2zgUJtXEoaOs8P+ghNSvNPL2tR8hCFj9h44IBRH9LXwvDaaNQK6T
bzjHfyQ0ZLmNPdXJfx/QZ/J1h90ZZaO5/k+/6vWlIlKxSLzTXWiY0+brVKgVo1ogQYp+52YiU+Vd
/Vw2VDxMmuQhvwoQNZFKZWCghiIBt3YTXFkyeafhUgolUFThokFmRh/gY68MO9FUnjQPMwH3Pz0e
NBMouOKijYZCUpYfAwS0GjR+1ZvkFWzUOOpRvm7QvWBrCW8N/IKCYbjlLFNFcW8fkAUpm/Y2H7jx
xOODGNuy+pDyNS+9V30adGDaQTvBe7WLlX2dC8tneM97U5piBSEBEGMJJ8DqPTEw1vgJMYvztdQH
ppQTATumcfwJimJ3JhinWcQ3sLL/u1nYy/YFevmV/caGWI7ckD16msHAgKPsfp9gxHtNgaHdmHvX
RD7gfqQ79prYFc7eQfr73l84lHN4Y6W1xEXBA9KnPPms5GbSYUmOppR3JHP8o90Av0TXkDEEIBJS
icjkldupvqaiJwS6eQUD5Z4MYCd2zTxVlgvDjpHufK6sb2OkyGlCuNFkvrs/N41c8UcHNPkZk3SN
BMoHsv43Hdu2j8jMkAPVV8u/bbGSLba2nwU88d5t7EukZqaL/utRrVgGfeDCaY3DBpJxZnbLlZ+Z
hmJKzSfHlVHq/q+v8XzfzM1GuyzWZfl5NU6Z+q9l5mVLyDYKAgA+zK5nei/sOhVBVN2fWzomsnzf
8TaeZJuByvUtddQdgWnr94QEIT+Qt+i8aEKtsBsH9ykIPWqjx3ge2c7809RUMpC7+AlWV8YZBWKJ
8DAxU+TI9WW+Ctunfp6NboSh6+rkI8h0ejlB2fDOEKfkavnpWksSsHkTnJ7QcHXfC+17uvo8Vl+I
qmh/ls57+tXakTL4WN9KxdoPpLQyf1/0mY37a0FtyUX+s0H43/aTf8hVH7Kl1Qc/ygFUk+JTZas/
sqP/IeE3RgtG9A3cOFWEx/lfR/Ved3bfBeqdOu4WO/I0xnuUzWrDZwP08hb1fIX1VMFyNp11/jx/
ZoysXcWq1SzTJobYQk8PSjgEMAPuJ0V29BE56NKsNhN+RtPoyHmmK+JV0ysPtOvg8REBZSXu2K4F
IwlvBKIVuPcRcwwxYVE5Y1WPRDFjReUL2WETNYc2EG8kCmOVAy/mPycSuGL5f80jcMftS7yCxFwd
anujGXDSa/PZRzEEWGZQzO8t2T+eoiCfSsY6qZo18gC+33bxs9Qxao7DK2H/IUvDPBxsjh+/e4OL
0CDj/W0u8hmbp7A31Q/nNu6gNKG4hC8EuoRsWa2aWLRS1A6SsRQ71ysofuBsH483937P8NvfqW86
N8pKg9RF5ya07kpImm6v6hGiaAW+EqVlpq7AtEakJqZSqBpZpKmh8y8KTw71FYdinqrqQhoLTXaR
fE5z6CpAP9XTW/6vIMM1MfA6XqDLJBL9239Ib+r9kq9niV3U1XdXrJ9MAAEwOySph3vp9vg6JUSD
tNkitQU+lKiGwHStIjPov7oulSmOnYvI2YBTRJgzv8z3Ys+AJqOmsTsCL9LeePw6U8BSUgqgaQqR
5VFdr5o3+1tmolrRpPS9oyqWqi6waKajPst8nH6JqqqM59j3DbAR5pCO8nRT3fR3NQ3S+lGnCvhK
QBD7DeVEG80tBaTWmtQdmx4XUvdOb5lwXke2rtHc2BChJY3x6ulm4schczWNaao5/9KVZOVQ3tUe
HVNspjDIfMrKKQLtyDExa+NdE8URgbYJVf7nXxjaSCQMh69/FFtBoMyAtJ4a1OuHEHTQMZHiZOLo
629jwhpDwQ8XQ/JFM/eQTzsaBfD/EzGvvuKYHQoR5Bxlpro/hKiGgustaghmRptHUXs7zYxxXYJK
T9AlLRq3xIL/oc2UCPC+xQh3UbGCPQrDPFGXU44GEQBAPvbvsI6tdg+wOFt01plGqMn0BWHISo1D
dT1NwQ0+1p/iQSawA0Lc1aZ+jBOyyDAw+HfipZ2Mm646QtIKU8OigWeQ864l71icBeZRV5S3bq5S
ZpgL5Q2CMU7ZaUaYbM7Lx8YR83tFLWwHwm/umod5+fYoH3IuopJm2bc3qW9oYz8N7GwxBMzlOA+G
HaDmQ5xAx9LMqm7YWJOaV8jUi1/Pv+DscN/0Etbfd/Rqw9oPcZrA0RGGnu5dtpDySzCZzUyLn/dv
OdZtUiLCod0E9EsbtEuvnQMkCQgCkiQ61vYeRKGUqjMJPH7/j6TzWm7dWoLoF6EKObwygDmKFEW+
oERKQs6R+HqvfVz32NdlK5Dg3hN6untGYdjcrRRENyC8kPwRqVGCWTM5W4AoE6eEk+WfUD30M+op
I9oW9qrHC8vDfQ1Xcxr+INqC0uUS2/IoHanUfDZbY9kFZxEDFt7fL721vuG/1POGIepwAJ6FMkx+
BV8Dp4SpS4MPrUR+VK/mpQLxiE/vi+/omRYFYqzCrrQy2zMTcpagAwsG+MGOwpbGbMVYjU7kBKSA
AAcE9QouQnUGlJY+0yd3z795UF6B6eB2AKYCeW06aUVnPv4bP8vUm9jyhAdWqXv1tHh0pxrCybzP
hJ2AGk9VGgA8SzjjHfUOswJqHBQfN1bmuvgO66ghWNhwGS/RC152dIeqfwB0FzNLXixQ7BQY+iDf
kAPRgxl3qg1AAu5Bv1SfmBYw7gb9q77Gl5ltYAiwvAjvG5ZEzmVzMlw8XAMPrFJgHXHwobFcF/u4
nxKXGB2ljqvgi1+JCSptBTeXznQLSkB1RbTHnwEhDjIwLuOHd1uCE/An/xiuznG4Z6/sC0HaQVgL
FR8pzop0QLxDClFeESkfZzCYjQnZIv5G/YkTJUxpWlhSnIIF5Kt69dGy1d3mxfp0egHu1w+UABBK
DZ+DCZOt/Dne/RtYJry+dEP8HvIdXGeQWwhVVCVUU/Aymzs1ndQvtH5teUshWw83heMLkpCj7n2K
H0EF0FZAkITU8QMMr2Lb9onkwzXk5VAY0uOqzqxktoSt4lOjmITNJeGUB97uIEQvXcAk5NxkEYhX
GWw5YjEVpOAVnVtgrRZhIoAqkM4A7affVDto7G/+gUqGN4MgYGM/rAlnC8OmI1UX/BgKcSQlGbjh
ElhTOpLLgOnhGYx3McRDgQnUt0SpNxdkNthCc04uEqw31KMKdz/vBDhAExsvraUhFGroo3Q0LjRa
EuUIFZkhdr/f9GFyie7JD2UE2jic8A5wVVB93xkwAV4gLXqzFgQyjsu0XXSfgh4shoPSE1fIXwZO
nBm2xUJspqBBGMtWPdR/zKvtk73D3gBODmWeIeYG1iWgZ6yQM9dnsV+L7IJgGxsVUAhW061QxANJ
owD/NXOXV6ks22vEUPyX1ploSKPouAN2LIwjL6hN/zlOsLbthLULA2xIqGKQ1eD0gXA3PzJmZgiV
Mu78ghBr59U0Ztc6qF60jpQ/ZuwcP7p4stD40s2ZEOVgk/xeUdKo++IfW6V0QUmZ1UBrJ733Bdsk
1zG6IvSHFT3knPbAcM4UriPkjsFFwMDXg7ACUAKbW9uaDxZtFadScAyJ8T77uqOJrS5N7UAdINiL
aywFvG9eDr/XwGiBIkI++2hb8Xhnn6IgS3GW8o1GUfTzPpkPuO1gpYUxreMd9TyRKlqMkBHv4Y1T
iwSQn8DYiCtACqNeskIQf1RO7Zo6Tt534YaXp+5Z17ktBUfbOAL34yJ20jCnpqA/4kUUzdxVtCLN
O1tzT7VSWNscO26OPMULuRsLAXBIQfeU0U6BDhbbZOBpTuJm2oKvQRcRCHD1Cj8ZtxQY5TULQof6
2HTt0oRED3OQKyr4aICo2gX0UnCPfSonHGtwegF3kxjmz3lpjIlgwv1Q7dGKZN3SYXcuhrOIucUQ
IFJE+8XXE32T33gG75ATg9L86z3Dn8zcYam5IIsQSWAWiDVU1sVaYcaDGUKiTyRl41vrUMzxpwZc
82HaYDEZ/7Qzla252nqcIyClnLHn/YmowLxgw307wvZFj8TQja4K65keeRU16IYXaqNrGBbyWdqI
xp2xVPqZoRGAbMJEE958uunNGX0TQiF6HkCe1hK8gYVJ0eQq+RYxlucxZ1uiDQhpYZYUsyJskYX1
mVE9AgTikKjh4tG7oaz6jZkaMcWbYXwDpW2TnYBA4xlQmgPdOhdmQKJlw3CGYhjFiuCwqAZzXddr
XY5NTSkqqNCcUCpPWdArCTk+WyXpssoHZ5YgCC+0eVF8g59/sMMDO5T8SaZxwr3Zb2Hd89+xNfky
0LzgPQO4RJF9EbzDLc9ozF3njorZBtj+4EXxJ/5odtFG3uIasxBlGbRA5mW06ZStMn01jbO+aqIF
+PB9eC+GYhvKs/IwPNRtsR+A6tPpOA/m7YbXGdFp0U8yd3Hji4Irw9k2OKNTC9DnJ9pYGK2vMLLC
8QpJMN/aYHCQo3m252DenJM9pfOE5DTXTsGe/fafxmJYt7Nhju764CE3pA3GS2hh4SMNOiOcI6SZ
+cyxRALs/1SJhidlupZWztFYkaxeOFzXqJT7Kzr64+FZ4ilpUGULP7h/LnTBDy2BGwJyxRhum9PQ
hxrEEh/aOfIsWBXmxQcSBqbcwYlCFj7be80kvINOAXrJWshLd2FHqth0g4kAxEUkH7U31e7lEjUG
iVuZBV9NBgKKo+I6RWfPzkmG8iP9LSabH8w6QDzxsmMgeaDxI8YQfDFNvFmYjCzqU8IG4urZPUN/
mj7qXXSwIVrvZY7g3t7KTIDuHfjzjFtmoeNeW9NwF4PgsaMBSO6XGvJbmPyTcawlFI6A9I3uwJk6
7OLs2jXudrxbwLoSvO67/IYoFxhzaEUtueoAfJYf8JygmaStZMEVq1KokNNNgKKc5tXieWO40a5p
xOMntMx/xe5I7/YC5mJAEGK5wzui9ExcMe0V68Bojf1wGlyEYxsyg4sgujGQZZRwGbfVT+5PHMpZ
FoP5yF2GST9gG32wySpnYMToAjHiRfcD9ahj8xWGSshQhy1+FCwjObwh/p4cQCw+QTd2zSf+Tnfy
NHPHHI4uOCvJjcUGOAYIEQ9in322wwD4bJ71cwDpsZkR3/UdwP/IwmM+YQcR8SxEmXKma+e3gGEm
LJVH2cMHJxz6GN4BlNWLHAPL/BrxIkay+zDt0by51fJ9EEeZ4LwrRzSiCi55jwzFHhOISfNsqPbN
KX6ZIYafWNnJ6ClYU4QppoORHz9wXRxSKsxteZY/pa9WP5XONPYhtkkvRZ0NgDlm/61zpCnMeZ4M
0ccVy5mYmtDXAwSKMX3/z6R1QOJdTqFuUS8y58NPEg0iZT/+FaRh3LkpI5WT7+9MgvcXug8BMQju
1wgiaS9Iyv57TltOia0Ce9oLoDWzOrNOm/bJ560OLjdSjzhSE1j6NCX2r8cW23qNjUynQkeny9aE
fGZJKrN3GkfEu1pbnrdnnAjI4KkQo9lMRAsH+4J0YqbHgQMO3+EBKhg+adLAh/i796vumcemt0/0
JuFTffBtDD1phrOv9xuRCXqsjfMT/TKOg3hKQlJ+cFL35+z5uYvEdmN8eIPfmEMVS9B4VZDuw2xJ
jh7NbdCdyHcQqPk+YgjWfoAHMKxJ/n6843UxKgRseFdT7xt4MmcZNFHDIncS1gfrk0Fh8kXep7E+
f+ZLIn7jglXy7Q4OecgUPxppIaCrAT9i0EyIKlBXNtpFsDHvpGLtyEQOwPb5R8bpJypRh1oCyzoS
9bkm1TZ3MgSYaLII5s2536oEpwb/qWguzX6o75AtADQ/4BVd45mDmM/ESQ0Ub3GVHtnkAzj8Tz4D
/U3RDqLKBt2ER97Q82B4bdP2vE/0FQOFKxU/yZKvayDzMsYO/wQv4gyySwlmXv0nageL6X27CRbk
USg5Ax9tuqHtQV6B3WvjwoEg7OCOMAfKJIOloAUU0UBAEUYOaCGrzXDkY4WjI21hpfcbnALbbb0F
hppgYX+Wtj9sdZ/Kq32wVpF/X/vZVVoRiLCXYpzpUvZhusHeqBmrgvbNFwECoQ4V3vSTxMyqEvnT
2lAwIr3AQ3vf0Cei+uNg7GFV8FQllrYgWoGo/iPyyw/HHwyjWODvvvEm7PCAESkmCZAVnzQMbHMA
wgwmpwjpLoZFKFjUZYFBI9uj1mLPgn76iSYnoRURap3vHvWh/y3c3UfWqVK7v9hSqTIDx5aZPVxY
WH012I3bzLH2eBQizg8/EYotmOzMKrQ6H/EsmY9zqq8Ha3SofnCTSt0/ZIvhZFcvdpCkVIzfSUBI
yrZMP3F9Z4IXz/U/fzPMatEuzOT5M5jBO11ppwVeL7CKpZcjnKthRbPGyJh8YFdj0g462/GjZJsK
3FBaKPjQ6E/l5R8YOsQljL7QJi5/8jn7cnBLhF2FFHfRvZDi8GlTkDlbdQcXwvrAi7qfYR8OdorX
EMPf+aeMhT5TUXDS6YoRvv3wz09/DXL9135HP8wXT+PmWTNlZmg0r3mJMSsExF6XdA8eRSturnxG
IfEZomy8HFbOpr9G7sgjmUM5Fi60YGxn8TtGrIrF/9iktSzjSQb+sGR6OWKBkf4KsjVs/ku8V/9t
mArPTKFg3sGIZCrIuJQpkhMiARDQGrQ0vF4ecC3AXt0lP+sLxNOhe6Zh7jEOYxZQosMcWN80AQnk
e0aKMuaN9Vq7aHcfAeN3dw+uYh7O+ZYu2Q70AbXClpMHMuAfkE2uGhfUcumtgZyhriPguTLWpL6H
3BztYKWiLqZKobNhnQVTXBYLk5O/7N0jXZNBj8V2M7rUDtVMwQFzrcyrBUzNGdkYxBI+xwpPcqxm
WTyHpx2N2PkTrgsSLe52/AnllyWolL48eRubXdE6yn8+UDvdCMJurgRaiAgoC9OQGXN/nOFRXIr7
xPfgZsDc8xPfrBMcNh3ZaDKPKZYsgvSciNdiM0bVa0+Bs3fhY7iNQNNbYAX7IbnlxsNv1OAtwYhY
NiDgMbtcBpfO6zBwYeo5Z4NZdrBS8Yrz8Lbz8e7wP4XevLkEKEaTCe7U5sza4VaLdTbaDfdp/9H1
z6ubdw/XBfR4e/3P2AoRK3IPbUud4ZZcAujsL6gvbNoY3Qdk2jsbmBjFuJwulCAfuKIRDeV1cmfS
hu+I44LUGbc3mBAI1CTk0YfL4Ij+aLtTBIrHKGzL4WZlvT5LDiAtFxvzcQq5F6uKKTtGmAk4o+IJ
S7N2yWb0VUgJNp7b3/3dsKx31o2JNvHAfjwu/tWjrHjgObVIn/IZsIbl1CVDAhMaBT351DyqxUS/
q7D1bjX8LbSKVw8I/sN4VoeA3QvW1DMnkjE3xSGfYq/zJSbu9gruaPkt8EJz8mg/hcE4uhFu7ItI
IPaj4pS7F2wf2CsiMmAfEn8Dy+bWTHuFrH1laEExiKKTDIGiRNDX0Md/DV8+ukCWAwd3yJBgqibq
bsllOQT7+RjRUhowHIVFCr2PoQx29zAehOhXPouFRjHWwKQZeNtMsjH9mKEhY/xQrwkxAy5yOPhy
dFFFrk+kCuEsRU5alXP6Nkwk+fSKKWwwkgDbIZmjv2SbL4b5cMb5Estp9WQusGWBCW1j6s+Ojjn2
YxoCRWSSCF8afhpzmSUrtaab0/vGadXZ0aCtKqF2f7OMgjkY+aVG90RYXCBdnP9g9AKZq16r/FVy
G/1PZaWe5E9HhKIZUAaNwvukHBDLwwByf4pFtvhsvvA3PLfAOAblDyUpO6pACsHGfWSTX2LzwoAK
3J6SUHfahern3whSZVCAGZeCWBOxFfG837NEgaVHSLOE3wJ2q1RF5lz7sVbMVIB4YA0tzCshKryR
ghd8gvGfp+2YMaIK01Z4ZAPQYnuCeuaKT+GMAoq4J2yDUKSLGl85ioEtSC0KsPEOBw/VJOglgizE
mMAu1pb2kEYYs44jSZ92EWzA2WYvqFXRgt+jQD3aSRta9GKe7Fqkuahub6wAEiAgP6fgdSDeFGza
ZfnU91Sy+OTzLm+6GIenzDEAcDHuRWT/bL4gXeyEmtE4AsVRRmCj+NthMXIbf1gThuKeBR+/SCMp
nxAs3pCsMmk6B7/9LVlYF0lIQ7GCXDB/wmFBQUJmXGC78jB42YpgONIlBFSHoch1GSRKnl0Gvweb
ExL8udwQysc70CfMSVggxDdAQEHPgBVzJoZz94R4/8CvpZEvl1TBKHIBaKg9EZOzcrOYBb/hgSps
j/24W+DaJFvMW5qrHlBBwJfbsI2EXphTRuUzu0uL90rfROt2abFAiATAMAerL2iSzLSpeCDyMOLB
IiCc0KfY7CPGEI3FqjSQrAv9QMHkEkxfdAbBsfxE+kb++OfXBAGWVcH+le1o9glzn8T110fs3L4H
duexQuZABsW6Nr+Cfa+ao48iQKwigtf7m59gVS0tchM4RcuFfwA+sbTOuLXXYcP0efHe5dNfgOOp
NXWm4Tpf0OfgHWdNwusIiHhOnuYRCn2d08ZMExVdwKS+ejzifjLUU4mdW6x5ihhghDBL0CVO83N2
qVYRmi5HWJC13541ixnQeEIvBfudPWbtJ0UG7h2HLME+KjfcYJXewFHIBuWa7bUX3EAgICOHQZFS
OnugEZrXwlqWf6mwgXc+8DWG1NiJIEbEIXFCSidjQdnE5Jamp3FhvBNqCCnvJVYVhAWQlQo1agTY
zl6v/xXEDDhEVsufyKNRAYLrUtZs8hul/Z2TVLA90NzB/xaJEVzp7n8GW/kBd9fZgtKoe6pSfEat
CdvSmRDB4IRMuwn/PDjPuy/4q+IeK4C3NBTjQT3Duf2gsaAeSbEfxSKAPkZMX4h46Y3+hu7UYtKL
k4iwBIAiBsor9JPwdmEjULBw0Am5qz9AIiYGy+IFFLDEIeKOAeqhIuuSCYhx5gz8Ei9VfBXiJ30X
BTzXWZggnPk3TEvHO3ipeiZoI8u1cKPEz+PCTJoJKbJU458dKy1V/bSOERu6tQNVKZK/+GlCy6TL
l6fZ4MKohbXtsLYZ1TjRIZIEZY0/OB0ApDK1BWbl5hOG+AMChDyQ4R5UkPEDtiZNB1fx156zf0da
2WfCEyA/AFvl9icLkgHWy/YCjuu/fY0LjGJZF1G9ZvwnhKaghwZkH/TulDo2U4hgh908CKPwswgW
LWskV3SS4dOe22fQ+at0WUJXP1sQPC18tLHsIxwAyjBvwTZ9Gcdoi8FLV9lOxAnmCBD+iRuhdUIm
+c5wJpyhlQVu1n4IQiZVHbY79I/0fQTH8SgtkbP/iFPCgJxOD+IZg4g7JWPmnTkXtFDIlsG96d0F
P1/vt/a+FSJnxNXMDv+dMBrG90Y6SsJMFf8hZqr8TkYp9r5maPJDfDdW8C72AHzEIiIhj5eyFZYj
Ez7j0jAR+WHiL/14e28PVi6AzxVkJ47fEcw5fPLvWE3ni9ePJQcDf14nnybkFvw4ypsG7rECBt7V
T5pAhXBuXBSeRf2UN2xUdPFudukDN9pfs/cm49qGy5S6zpGtAOCHnHV8tw7qrF9hrbz5kKGMQt6c
X8Mjtkm/ybqnzhC1AODut/1wPnCJZ9eDjF+4mHAhQpgqtxiTfiJfccyF3ideUuUc4oV+DydfdC3k
O/hSWMqAwbHLnsWKoFaskMNMC6PV4jCwTc6cgqForrFEcEAoSyhGwJP3wuaI1a97KsmrWCCWrdJ9
caSuc7H7YmkGZE/tFn1kB1joc3qVxQAh/q6c65lGObVKt7Ub4qzpPBkGDw3dT7hhYZkCvyEQexmo
YOQ/Bku8HoYoRGl2VfN33FL/jfuY0IGnYXYq7CzEfkC6329M8DAABHoxjkjdmc7NiyscMYYHHDn2
9oDyHZncMupJgfo8ClgAOoh58/Y33Sn7fGpsHPQ0M7anQ7GESzkw3QqFgx5FTPGiv6O4oGkej9AB
DBNk26b7ckVbTJ1KqOLovdhWIJjBggEr7PksHkzC7w8mCfCEfGbl3De7OsQqJYP8FJ/LT0FAhifg
4gU2yYDXvr9hLIlfyfCMTGetOLk6m1JrC/Ns3AyMKQUJpAXIEvQodE8QtLKleSYukqs54fTy+h4h
EWA9C2IBASBqVXAIxMyCIU7OQ+K4S1uKFhAfEw4WaEDP/FrTxHAIzgDnmlgMt4ivE+MM3GSPcAi2
IDXZLnhQ8d61O6PieYplcHYVttAGxSTIPjEJUoL2k0O1VmPMIpylQaBD5AxfC1IMavqB4wWgUzET
TMkQBzGdApO9wcFi3A1fGg5Tsh4W/eW9ranOJxbba0mE9+5hfatUByRApF3V1nm7kiM2tItmST+z
rkNsKAqaOQsDP7Qvjg4pcCbStLdgn4c6y/dkUzD3ERPZcQsWzDB46Z+cfUGVNgHlX6a7eE1ns5E/
RwiWUFT47TTrwmyk+aohjIDBsggX0SeciXBS/s0gUAZbELJBhGMiIBUWUZzNjViGpX9MuQhq6nuG
4oiYzpAeQw4jpCs0sTI48uGQF42jd2ZFwR4EiaSHrfZexzNope6p58SAKdrAnKuHLU+JJ8YftDCU
YQNNqn5jIEZwU460C4TgFmM4zFfw0zvz0UY89WOc7DCS4RMFogOzA2/kDDA0MwRjD+4ShDabK8NX
kwAIslBJJAbO0ZxlLJhdYG+xaTqGVHOcK6fFLmO11tJiGRtiM75MdhllowMY9FlvX3C2kMJPfgiS
HApglV3D+ZbakONiCCUBtjwEwuiK6TiTvosY/8CoI+6eixZqAsTECJIMRAX+O1keK5fWxQ8HOkyQ
YoDgXbkV6oOa0tMO0KaIwTwH7d6d9GxVURDSBeTDp9WXVChb2e7W1DwoST44URY4p9f+xXI8994e
opbgS8cesLUnZGkpzPaAtYFzVhIcrWWZjjbZmdoAZWw3lA2Fv6Bv/abAKbZzUzSq9MT8jqURtwou
SNXN1QybPnMA7cxtZWHqBCRN1+ZJmh89h+K5qjCb7ZKVZ2FpEb/D/RAPqzh2JkY6TB1bLiddrW90
Q37DBIGUZGHB35luF6TrSK6vuj3OpaQ9VOyzZKjtDf0q5OiM9W+gbsIqnEZy5NbjuMvoftTsfa57
kyF3Kp2M8FrXr9TUmdnvFSteSXW274BjYtlm04IzTzom2XI0r9kaUZmMO39byWanBSfdajYm0Hw3
InpDrj3wQeQF0taGLZV+h4SzMl5OEV8CSHN1FL8CtUFYqAOlOek5jeOFZ5QUpkZ1yh1520oD3aVS
K2vupJApYVEn7Z2UJVbjQdOoSRX/V3m3f43/3nSIruBG+t5wS9R6FaVUWNEh9Cy4kJWzKSwT2MrY
eVq5lfNHIeXrKgTwwN+jKmwmlwhmNmnLAigaj3A8ZbU40ylelNiEDyyi9TTopKlyKyOqaVWFgYVR
Y03y0PG9fcsnMz+GLHxtmLLl9kQO27PZpduw2doj6UkLuckOF6nJaLiCeFpKG9OAnqGA08GmCeIO
rls9e5vjbGD5YQpshk2umnmrkPhokUfDu5JHGx662oPeG4Ywq/A69PkABf04TH3PR1rBogFYDJ49
6TJMujTsUJ1ZGKa7tjJd8bujjFU0vRtJv7lMFd4wX/Hc3IPSUyClvNn5McD//FX3Yod6gJk+nsow
kPwQjCH3r44ZLfU22aWSM5cMKAWj26sAbp8eSnPQCfwZkvpWKThxWu1DliGyaajtHGqgspzkfr/r
uctNglK1vzqx/SXuTI8X0BB+V6W0zOql887mYQglRBtndsOW2izZJ9Z70nwFY3VOJFbh9P4sr4F1
euyaawC4EBOy4X2QVGQxdvca2E4XOwXOMmPpA+K0HQPsDy3NdKbR0lQtF52pupYO4GOzC7yllQpm
fc86tpYxoFm4ETdFnIGk2+pvAlWNQ7LZzfyIDWejvgyT9j54Jt9ed/s2krZNYzPFcpaqEiYLucFa
24oOAQ5bSqw9tUpBlqIM28DTgQFrn7mG4k91g6PjJ8++wh+jMqt9mLMoo5VKKoVg6aUJc3AyXWC2
/cJ2eNd6xbIJyVmEfXgxtPC3Sq3pu1BPdoNVdmqG5yZgFFjVR7tiTMESgSxKDzpLS5ysf1gmZueq
D6E8xhOz2zTCKLN8ejSHUT3MMkrRCMsN+mI9nfVc27pgCLq5FypcWutX1x2e2V3umKOPH10K4U0/
GfYmjl27mMEECtk1/V4F8VYxaZbfe5Va2cspLbK1UwMVRfoLrZuPXVt4YI5kj/iTHbEzg2nNDwga
19Z/LHMTX2JnmcFIS5hs6yCYCfsB/grjFVLgUjxZzVfXrG22NtlXDEgiAEzrG0BZ886D/8Ohlrod
okodd/3wZwhWUroetbXFmgg2U3AY+af8/WEO6ProfvrxxhswYlZN7Yvhmst7fjXvSupXXuoarKMm
GzAGHufGX2+yP0oX+k0YEnl6KrVr4JPQgbW6a5qsTIg9jP3yaNmp5tQBDcHhAovHQlhpzi2dhUZj
T5m46DCee+/reFW2z4DpKGnEnAfaXqu+suhKyFXVHQb9prJ+g2aUW0V1Mwyb7EMPuuXABTfK1Vu9
GOqWi24417f1FWDjBfKjzw3ls6jZdTbS4FKpyk+ICcS8WvtuRTvdzjqoIIQ3+9SHd5PtUKlb5wj9
thA9m42er/n6d/ExHnPrHoCiyLiVAjWbX2n+w0PnI4ts5um7pLjq2GJblxMNfrTW4w8+8lZDuWbj
NMZPOaalq+qXd7Kqq2+zfYn0YTYUzDEjaeH2pFOxV0yJ8GapGB51t8r+833UxRtKnLjApBT/WaiP
m170iSED8WGdxZ+6tauwJ2BgRXdtr5ziJ8JQKqDCwfEvgVLDt9BCZeOiU/86JqFMDvkQVEK2CNFQ
6vhRcveS7F9uET+zDuejf+JMeOzzUtZKvuHnBz0GFB8ZkFN7TLGLihYUAqGCMYV64IPgDHT+h8UL
Uj+8PqLsJQOvmayW78dYL5Nq1YJKD7+cwrh5ZhBIzfA39j5r84gTgHLN+l8tuHf1ImJP8ntR+J9R
sA37O3+PcyQLbv9vPNL5OlnxYLafDkI2W5PF01JxcTRmMPDI6xxJQbVBJ6NvxDvsvRsPPJRgve7D
96Vrdlmwj+JD2C8z6z7mbOvlR0OEucv1bwnfKepheZQ0mti5Uvza466G5PFemt5WVum4F50zT4uV
oe0r70zUDAF8g0OfD8KvJHT2Nh81i328DR8Y12YkrSXqpWjOJfbsJcvP8RnF5pT2+zSYx7hiaiy7
vAkOq6q6YbGR+5kElR+gQOdwhOoy929WvgrMnRNfo+IeaOc2f6nqKQ7pjI2Y5luXQYmSEwcVbTWK
c3RJ9K6aeqygD/rjmhxs5MvItPnJEzPfDvG3rl08tVk4KjYGQbOsbC58al5EkZUqI+wU2MmNdSvb
+NUQHpXvt77KmodTnJMSVtNGx1ukJLnPiXNjtAirm6pduSwEIAA0bXS5wsQ/Bt+8NwKAkt9FFLSK
k2puMiBCWFYw9MsZkVAeF6gdxOOr9iyOen/rf/DV0fbQfKEsaaK9oR/VPhOBpcpcayOhF4i/Q/i3
juRMUzXFk5ipoc9aH/mr01yJ16R+NOoWC11E0sSMxGcNls4SMuwF9FVnbiEmZOWOrpjk7o1Lahw9
OlYgjoAQoCoRu4VXbXLsEKmWPpYj/SLvNejqGnN1bky7Cj9bOuuguJvjVYnM9dv5DYgxA0w+udc3
aRluEiO5Dr2PNSZFHuowEdnU/kKKyfpuFsFcFH+1CjLrzJLvcpY+HDv5iVt2o7y9cVsUMvAbRsah
smuynhQZVces0vBtKpK9L/nUqMHXYCdE7hi5RdtZO4n4G5rZPAvpouB/m977qYZoIjvk+9AELED6
ynlo1Gcmmkq17/C3MDk9CJE9A+1xO6tIk7H3ZwBKDN4sbxuQnIiFe5Xx1SdAOmwNcMaYHtOQpkWd
jZSmLV4/2B3E8eWdlWtZ676b0l6kFddUhVUH0bwy2MUtDRPJwVJs+FFinN5HZCQB9ivdb9keRdVo
qJSvg8LwiOGUZ5LLSBES/dvbnoTGQyNvc2J8xUMb0yHUUs4dVbLB+0jafpZTSY4YKtic+NYBzLNR
lwWAuAAVVTN3xnDrDN3eZnVRg4/se2vFv1JExWTCdS97dEl0K6U2Ly0SHl2b3vH/xZyyerR3Fs+v
xLwLZ3AeTC3BMzdh0Ywx4w1+n5wpC0NJ7jnHWuuPeKBp5shbxGQwTQFZolDCFKFBeo5gD1U3Oy+b
9LNmWGzbKcD0PhthCfu/TXM1QdWKrxYVVJLfxXuSNzrTO4ZfRadPekahUbvPQqRPOfkiZ0lFZIkL
Ih5DaL1CgPG+h6vRYT7KXcjB25Twh8JorshYqCsI77xkLy6OFPYHW/p0kJtUZbD24RDHOjbDKb9T
QtsMr7F2KEp9ouJHmZz5rCd8fUhOS+VyrljDRJWoVFklwYfXDYDWxUL2CaM/pSFzOMdNV15KXrVS
AwSEJ6eLGIujzoLtkxD5PG3tR6B/PFspv3Wtv5KskBK63EZIcQqhK2EY2qI5guvEjV+pYMm5w+TP
Ei4rrDoJ8lXiV3s9YHoh18SpgO1WQbx5E35EaRK+GWJ3tJIF5q6psw/iYZl1aw+wTPQ0g0JujqOl
GYzTNhQcJV4NCqW0ZDG7YlKZ8py1poS7LJ3SRHp0vodfHn4EhFhjGD5KVf3TqBethHmfX8zE7ymh
FZcEzO5aYGY0lJFLyGvKr1Q+OV7IBpEa9heTXlWaBhLNiym7wRuAI8p1mOzSrXtTCPRjsTE9e51p
xRKj+jpPzl6tXo2CabKTAvyoHzGBVlwpP4MFjW5M5iGT0KsYZpXJLH6wKSIa7zo4A8iEip3VScvh
h2b+0mzq3ZtFTZTM2FLgARdorGGSt1pbAtwBUSshNnEO+mEbXaNs3TspAP8diQR+Mcn15JaO6qGA
ye5xF3VZ2/khk8NQ5Vj7KViIp2GTZ8jPavcOHoWKN3DK4pT0LIcMxiwmNDn2KjxkLTCJCRkMkcpx
a98mqhVTS52NzLNMXojXNibHRP/uHPahxt3eqmA5aFjoN1wytjeCGzQeNoR1NctUayHzphoaF6dJ
nQlSqTBv9kjyu+IN0xLMVPVMPCdR2kT9RaZ4Mbzu0NWRD6cxw5JKZ1eRHz2dqIQ0FFRzVXp/agP9
kmZIH47Mxe0DnIlwVREKl/EqGcVS5gpk7OWgJwph9BYAAYmObZIBpuQgk8bKAXwCLkYZz3J/6iBI
oAFghQC3FXVkjItOhQe+PVzHjGFDrCobdSh2FQG8M1mbVo3TRxIEh4B3a/+K7rG3ucd57WZMkJrm
K+MgkTn10V8o/mee21TpzNDRl3VUxrH15eiD24Boe4IR733wSgkjKAYoPRJsB5vsb0CnGVrloi8Y
ytrD+l0nMcYy3SVtkVLx0arcJ+VtUyfWAFYCZGmtmL6wrn8K842OYIAARDJZAG5Wno+9Wm5fHZXe
vdVUmp4GCc47xSLBfo6OvfLhXZgV6of+lEigNikyegCILGBjWqj+2CrO1Iu+/9TLhd6ROCNlF+TO
t6VBw0ll6lZqhy7BR0LdGAYY9WDdhoCu9Y3ZO6sPANG8nqVjiA46j5EcYIviYVaja5ydeZ/jf9HL
T7q1N1okvcxuVTltWZht4v+1siNtowT1yeMX93V6iok3ADBnJ9VZEIHBWf+lsI3a42VLER6yEk2S
Q1pkb1rJv+vHVxLDwcugY0AKSsEHzfczDKFHFO2cSMz7lLi1SsixqTi+Sn2tABao4lsrdXtjXAeD
ja0dRj4MiPVR+wot2qhirzl76X2I80OYH7z3vpB3arRtm7XE6NRwZfXoQRa0UJuRLVt12HUJZoRF
v/RMGGgFbNc/O4Ez11A1sVGjHV+txfJoBClBMbMsVqIT3kmJ7/ojRk9AoSqwsdAgypKOfLR7rExU
07VXf2IkONirtKvoI0Z8421XkU5aIM3bhjJiPClkJZKAEipr1UBJj+yVdE1s0rzqUmneR1R4i7pz
oEZGX21Dm80hGdqUy8FG26ZGgLDqWW9Y0GuNoTS3JLaL/WX1ml7a6Nj5sfHalX9SsNsYDwhvkj9Q
IByfltKwz2p/2ickSz1cKPQIUc5aK4sr7BlgyOzdYyZsUgQ5aYt6+xgon0CSwTiuQgODp5jNWOzI
QFfIpr7CPjWKNy3VzG15lp7yXiRAPSG1ghohQNNOrdpv35T+ivHz9ljpwoKGJn7IzXXURRzaDMzt
6jfTjC7ZWWTbLtTPZq6sDFJG2+2V8BQPUHzVzeAxNDHoaIaHrC0KYgep1FMvDdatUpRBKSNR6VDL
SVSyrbrUo/obQrhCG16uKr7TXBMdOm551cOc+I+m81iOG1mi6BchAh6FLds7tqXdIEiKhCn4gv/6
dzARbzMKaaRmd6NM5s1rLklA7gKo1nxPu2RsZcmFzdFHHpoFRiued8x1tekj7EaUdqtN6G7Ia9LK
vEcfAqi7qeINJN5jPM0FJY2QLxV4knsa2dzzY4jRyrgIcG41ndn8mqVslw4Zjh2aqRbbJKvRT7jd
SZshPpWK1mbbAsAsszSSGjJLXXwDYjYAU0WN0Uk+n1lu1CiXFg0a1NjCwEiCDkDJ5Cdx4Atfm2A5
UMVSzVoJMbp5fW4a9ECvluofScGAWAXkP4SoVOr8kRs6MuTePPihthrseg/KbmnRryGmW+n666IV
r1I1+2noFqPm/mZe80hik6QPLJTM8uqVamtbzj6KZryuMfOFoc6qmWCU4QEQTWD9Y25/IIdXjV+f
rLb5bdLX0FxkHWradKtV8ZM/tkuKRpNEmd4+Zj6QqvMW1Z96+5c2UKEovHvUgwm06vldmiTZTLZ2
mmE71Xu3GIjd5EOThhTY4xq9cdBz1LMr58q+0dyDo9crwU2it4y15En05hN2dHpFGFaD1w69vI9n
XzuNuGq/jfJtyigZ1a/0oIP73ADjuUn1fad3y3Q8uCwoQ38Wcbzkl9aFoe65FH37ehhW/92IcYds
eCE6+FSm4mj9+a9shko+P/PaJkh+KBeJ6Szn1qzq8U0a0ONbe9kGx8Hi6E5w4hhybPkjdDF1u60L
4wf1lqUhRexyeMzpc8AcBhJHJ7kbkdph/dERZIre6T+4hLdoadXaGvlUerIX8zSHkbOoKKudYj9X
GSZlUG5HK6PbUnvMDTZfyXya1AGsZvRVkTFsEwS0GTHdQDCNVwOMrCK8SZLhOzLNrylJd5n+6YeE
SCqxpRdYRU76b+5XpBeyDuq9OxdI+qi/l7YZYzULAhVEO6ulxXVBku3ix6iHvVmwX0BTwh5EOmQG
rnEDs8fWlv8tA/sJsEprk1vZIaGNjU0nNoG6jQgaR904o2+DCHq2PeSdYI+mV76UqXOcKx4Xg77W
CAB8fPwHkcglwXgx3OrS2QZttfXfba9337r3qpEYW1vdtuj8o53Btk8hsfJMKzB+gelX2zO7scOb
GcNzoTCb8O+2FVcZT6+wu03i/QluNs2rz7IPluHNpoNRSl6/7d/0o87kp9I8OMpd+2112lvqygEj
Mg3XhqR6qgBXfZkzqi6jx2ggBw21CTJgPCLlrJxrk/TFik45eCpLhkIDxq3sBNUbQKCcVEnxkSrn
uTD972zAtccLIGbomoOM0ml3UZBXS2raLJzpAte4QrkYipWltIXXgDWFyLMgoXACFyXsToDPCblT
WSA34TKyaV4SJpbTj+m9VJRxtLlL0atD7Jq3pEf97mpY6mCra9unuuLdqQD9ME8qmQry7IfqoXTG
kZF2aO0vZ3iwyObvynnT9JSZyPjet+PW1+uriqfvoqwXtUubkKdUe8BrgozQZlUHKLAJXh+xglc/
VfJny2wzslRz2uLI68h0J/oySDfzURkZzwlcjBmUSrnXjDzf+K69SKV3dSL1Wyj7btGGC4RBZmz+
1TYz+CneFpUOF72NtnUdwvUaNJQiyDCkZOWb8qAyRhCWl6+c/j2TEKIcf3o1zeknt1TEkawfNM2U
T4UVISiHCGzELw2po+o59ilgRE2MSv4WTlIutMSFBROTtuwQE20u457kj6Q7SqY5sRk9VGTsWqPA
uyckwR25ieb+k3qSzDKpfDSxO055p7oSa3+MN6aVPqaof3GCIlm3WXK3XPceROHRKMbnqFNIq2qo
uoWREJ2EGYGqP10vqZZlioGaCS5ox9lS9f3aiQgO753ko4hPU+fh293p98qwqkXjlbMvtpV567Ij
oyjvOT8cxSy8xgNquEwd5h8grVastqFGhgtzwq4Fv5dRta/6yF3UQ0lwxSi2dfZp6KLcuhB0FIFX
Q4lJNMO4hVVP9R55fQjqb4TaLmhRs5TRwQmju66VxyacIEZE3KBVOq7H2II5QMhRk+TtmvnCrvbd
elPG3aXLLfE0dv61y0laSxXqgQp9iRpyajdAnKHLD6Ex6Xffbj6VMx5iv7mFlujXFFFnO2+OQaJN
S2Jjw1z7NTXtMb0nYieYkfFL3uwNRmNI9LX7KPf8if7///Lbgv6EPyqbfSp2829wCfDzBG68zS51
QvjgPp6+5t7IHGfvGJ1594IUAL9sn4tkHpJ2tOt18zNkdF56DlVYi4njTLI2wLW2OOrOQSbMi8OS
ssqqHSpn4A+7dG9UcfYiQ2/nTpuwKzaTqlxihJzhaUCZZdpfgQmlt03ekQjFWLWl+YsGDzYCAhTb
3CC4ljS7YtCXfcmPyvpdz9zRgX5S6NAhBd4OMY39MK5Fmp6cAEeL0VnLfhyfOiewF3UJTa33Ly30
vSrDYthlU+T9W5RILHUCJJIRMFJMOZnr2im0zEcf4FRgVfkfB/vas+jk/Qqyl6IxKeQXbU4r3ZsW
+s+lmfLDnUdWjg8xFMPSEEgqKhNDgpi+s/jtayBDPbK3wvVPvcI6pAyUTY+KTBTKIof02SOUkNcw
gZBpYTO93JcTbsy9nu5KJ7iMpr4zSuqhcqieC3tSWOtGUFHdhR3TixaMEOeDxOpey9Rk/GTjPU27
oqT+26X6ys+oJlvJyV1SGY7VR68NH6lf/WgW5l0TPtM5dXmheH1VfLqFOsXVWCC3K/71TbwqJowr
fEibGvpmhxs2STmEJsZTgWMuXSEudpV9pik0QfWu+cbzlOBeOMAMK5nLt2Vz9PX8EdkSP0619DHO
KvmgLbzWLNtpJnx5C7c2F/5uXPoM1ggdSL2tLWNn6SblRZXdwXXdozYYixwqR2Os7Vgdxo4rpk4E
3ow1E4zo3Sz0X338HEvkHT1zZ63bVjEbNxioP6y1PdAz8QYWTV/sM6EgDmgvfh4cUo/BfIBlR46s
KjN3ulWuW1VsatFei16CnHd3r6zlDr9ji0c71NRvzkA4W8937DC7dUv51UzxW6ZxR7URPmFheZ2s
8N7Px0AXqy875z7S3GNQviaTBfAYngJ3btGBIFgaxUfufTt5crF7HJT5Vjrf+A4msPOB+ln35+LT
W6kuvZWqE0+mPjKbTJ9VjNxGgLN3/tnVhvCpr9uHwUgwluMtdrHkaE+idjdZoK/tDmWumyJWjQ1a
HcO+sLy9kvDfUeKYl4ABJddocr91QWygsfGSz6RuKORyhgZ6gBLGqrSzhmtlFTVX1jlc3SjbgGbv
WBW2Av2zLdriIrl1RQa0GJLkSU+czZaJnvY9SHPt9P1D41z2HbHKBKohNmNo+D8unzrQi5fWL3Zd
XOkL3wCAj3XMsMb80vZs6nD8aFP7Z/5+uJWeM8gHMumpw6qfpmgBojN4tGLaVGF5YXZ9THP8d4z8
Fo24+EX6Bv9DoHcvvupIqFR2bKzg4PrVpo7xiiuDABEasb4NHWCYmsAYfAOizI46VrLKJ09SllcL
W8g8K/ZyYn7hqWtS2n8BLDRT4leuUuea6VB9TCe2KKuCo22NDwe3VwN8CkJaGegPEQ9yU8pPsw7o
3FIDpgWBPKMHB6PVzsJrd0LGFKE12jS2bVazwud/m9T9TljGGefHwSnem6r+nnoENn7CKKGJhoNk
aQq/w8dPvCvhb+vShAQRW+8q0B5KQuTijMkTrDJFeK7BOKReLsvIXwWVfw2L/tPy/Ydn4ysR2uJi
TjjTaAanXvISBtPzvJLtmvmgoT0Fg4vZN6dEmswIm4+h7bDtssZ4GgbxK9sSjkrpsAA5n51VK+Kz
XXrPRRq+RBolfzvOX24O2zMvPobU+06rYR/zcEXLAy37P+EeLIH4P9XdVW5nJw32YehECHfpxoS9
duxvP6Jrcb41UaC9jBCTmeKeePNhBj6nuc0i5NsoasdcVHL88FNYtxmUcsDBG6YyzAnmUVHywZ22
Nwws+H16XVhKBZnW0ymu/XMbFNiurYRZXPsG+p/T06eU5T3umhdvMDH+6qx945NYQAJ2rAFUBlU1
LLrOAiMEjHdxKfG6T4I2ugrBNO754s+z8N8Btfd82n5YJ8oAGNEqpiGiJg1At55jd16AkqTdHAja
VGRT2UeDUrKLfWz2Uv/FhnpNQbuacm4CbYL8yYZL9eqDR94tili+Apd8tpa+q21Y8oa9Np2ZPNCd
ZQjoFA4Hzetes5FCgTPINcsjWKYDV0w347Pw5dsYdjC9SHrztNPQcMWFdreN8hD/l9G8SO6qODFW
Y+ATdtDjV1IbeK9Cojdtm5QOicNM9Zk51VsfV5d6hPcTahXml1jgcVXlT6Wbb3qvX+d+ADPSXdH3
4qxEo1mnBf3MKpQ4oxRwmA327BBxIQ1/FQdoHv1Upn93qvHLbwxIG8aDrG2ogtYmE9UshAX8H7UB
U6TMe7N8AMJcxr/dqJ/N1iDXEMuibhWYiv0W0l9zcXNCw53uxuJRMkAIWhMVfTMS/TrsFDQ1keMo
p2znAk/RZMYytfIs8ZOWki6WjD6TOZjeMtslyoCh0E0aMH8bfA+7+GRX7nLotICiSNyqYUIiLRdy
QNmichvcz/8tawZ+E4QT/IqVcL6mqIHq6KA2CGlBex5qBJ+q96PPHuuncsRRsfCYKsSM3kn3EU37
Co6WMx++y5ABmx+aX7ay4UQikauiZ5Nx5VOemSZO+SvPGttNB/9PMiLtxukShjDK/3vjevnsFxUw
HbxCUpeSDOHxSLK26247/RfeySgZaGomzIwK8YuhYsI8qLpi9ldXVUutMN5qJY6T0jdaBk2ztpdG
rDaNJTdamZAX4gzb0TUXpWm+d8q7O1NN8+VQRdK2hfm7pRkQRpnoqcnaNL65s/xbHzHRN5fhEN/d
xL8GATzShjfQ42fgS3zMU6yxbPMvbz56rA6Y7WwTjKK4kCio+10dJX/OlH3Euo2DO7p159+kGevM
Gr/9WtyKvv2hC1gYKDrSkG0UuYBLlbgPRnsZJQznIGt/Cx5hpqUbyzf/hQmzkgIJKCTFn8IfXiMf
l8cy2KYJKO4s7ZyovGWc4qbS7atRX6aGS6Nq7PwqWtUtWCWdDySr5HvS8cRUx7T29oXpYv8x/TDV
eAkqyohUQffTI8hXELqbGi0G0aH0dgtTMrzKSvE3NJjAsPxopJe0i8eudT58yZYILMTnB9ek3Cmw
h6DwnHTqYrpqcpTNlSZn9DgotgNcuXbGUpJ7GICuNDErxwaBow1tPoR16qJ0abrOInOJDiJzjLse
p5GKEzAGe5godGZuqPht6aETQjcMJoxt9Nxrxc4vAnziYKIZ3Qd8Htg0rWC0pe2Da5jwsAWiRLPg
QzE/L/FitGY4N1w0ODvisje/oAcM13IwWik+Q3Dzm64i+OILHlOY/2O6tUkaUF3+R1HgzmrmIMRA
KdlvJcKFrMiCwSctgYxOMRsYeNNig6tdE2NaGolaTjwnpoP41ZIjD/3A8mwcZMnqnozFVL/bybZs
zc2BnYU3QYwIH3/DBG0foKoxStCzdtW3yc43/zCFt5jDts0LPzDs+ft8FJ8DW/R4ZRvNjark2Q3V
Icznm6PF3An+JFXCmFGwv5c6ivjiR4k3adQL6GznEbKqhoiyZo6ewMZUzFu17CMVZ3+40Lo/Sf4h
JSq4ov0UvlnA+xqG9ok5j8qHdZbFT0XFROTohkCGfHql/qaE2/E3rL8bH8kAok3VmCStIQIgZd3g
r3GXusVvHaGThGQYUyJW3MkB+Nv8tZtwtMBzlly3PbBcPOcl80LzU2mpzXO48EUHLw7dUsGPr7h8
SsSfGhzCadJOQOfhdOqd90gwd8kZKWAG0eKyXZrNSiQ9g2x9YUlzNz8ZigbUPJGNdqr5DXmbEhly
nqllaShASETetHxjpu4UgoGkyPTr9h5lw7aPieTiYgExFq21Sh5W6K+wegZx8JU6p860LhQxHfPK
TWLsYWDvMJMIHIYT45Rv41eezHIoRywB2wGTCsRH846t2vpuzuMKJwt4gC6FaNPjmYtYsSUeyoVQ
VmpMTzv51tCiYZhRoHslfynPLTSOJmHpZpbfM8XUBxMvP3oBEN5ptrep+EuFpz3qKjkNBh+2ebXi
dh9OmNCVwXuZ6wcHAYdnY/phjag56Yw8D35V2eivdXRLw3TPZP05wPLd9btNEPaflZBbjQfrKv97
cLqbY7SbZKKOk1m3MtRHjqdTE9U7m46hLuw/IM1Nlm+CPtxTj4YVWJym2+w4abzlprNrHf0ezl3Z
EN4FTWKP9cboAcSw+atoWleS+q0YwDXhT0E9udZIA8hr4mjtB/FmyJkb136Zc94f5p22Ubzamuyf
5iPdYCTdmERPkRWubybfPja5iW5w0vHLQYvdUijhclUml6Em284y0S8GKB4sf59KeTALAmo8QAQ/
S3/IY4DqzDk+5qe4Y1VniPPnMKf80efubX6RyeJ7zCm08dTpeT/zladTtvsWYWx5yxQB0ISUWdTn
Es/TUY+eZdXs3WGiUMMaRdOtRYktlGOm30Ebb1OwgaLICR3S/V2rYJpEJTwnlAQ1pFIviOP/PsrI
NzZTFmz3Ug3lviUDqrRVuO3e/Yih9PxNUe38VHl97wOk2LyD0UZdnycf+K9FHpOoAHJMiGddZqBX
DvW78qZ7U17FhI+7P+GPozhapJatRTceOGqDmWsIOLkdjO7FNjmheAxFGx+sqlqXArZ0VGvQcbge
tdY4TmlxzkxnHWCrmAFRCF+h46ghoTvVCjOwwmvMzYyTlnp30fgGhKtgS/V0eXG/URH3oWczocOj
1Jueq6bnETn4v1HZZl7xnGbpHZdbs06+VRWvDOSFQVy/N9h6Gw1+4ZkVPGtA6lNETK/0pL4pbGdB
FVmLnNDykqbRSerXgZFeGW6GYtoBoZGiN1UfwDInQ3EK9ebZoGOZS/rcY17GKo9K/YMTXydWw4JC
k0/Tk3Kst8ooriMggp9/hAMpSQG25nH7FQXmpRiQeaUMtAKRHRGKKfkaFockJQk3Tp/NCJAbaSgo
7QMO0mtp/Xp9u7f6zlhEEio3qHKajc8FVGOT80S1IF6haB4ZPy0w0bFmrJmqxa/Pb3G6TTBubJzf
eMqOTJvAtzJn43V0/+loLN4TP3vrFe6mRuOduyhAKXWvm/TDjCIMOQ3O1+6lRrfaj81L23b0SMTE
z/th1qb42F2R7CPT8uBl6ivu8a7Q9YfqkTEa4HqCNqgKqw6mfLfkAad+/XA6Kr82ExiS0e/bJh5R
UX1xEzZJM+n5IgM+8PB+1Bj/L1orxHjH6MDq4FOWkgc3diyDqK9OKd33FNPH9M4qBsx3u/Krzucp
UAdEWMTly2y0AyUemMA+xYzep8nZ9lg/+03LAHJCndO56feYRpck8rA3gYDPmar/zjwMe59qHbzC
kHtGhYxc6PNqm4GWmY6vJtT5xnuJzIKQHYllIJakZuf/OBJ6oZrKN3/kYK+mnVlycWSO+ZGnDUry
CUQz0Ea8hSgJ8L0UzVnnpimSiDEm+gDQydAI9+XMFW+wokusq58jRMyxY2mzs64Fz42OjxjqJFwk
I+7orMcPME73QZ0d0q50nwTxgUOdr6TH1s4gD9EEpAtBgFurMwqzY0bi737H3GOKUZEPOTKnGt65
n/Y7qbpdYv0zywl8eELW7HQIh4xm1UvBtRSaIEauOim49IJjPx5yKgnMBFOHBq0V4qMoIYuxjZgK
bWuNQmGUZYfG1/9LfWz6m5Kn5pDUNOIPNeBbyz0jBXZdjb6thP/lK2frQHYENSRN3H9hBouT0mhd
WPZ/fVXOCTFcjXGF249loE9zB54BorQ8O6cjNDkfhaHwCYMybnMNmedi21gCYpC5cRyb0srGAyTw
npsakqAU2V23enueJv7JEAaBh4SRQixOY/hS8qVbdyoo4O/PsGC9bZqSWG8giafRh9mGX6pTffqw
L12miKMWvhdGdOra6qPTXxOzsxae6/9504AqCJaJGFYiwpIuikamFfal1jaBEZxqq8LwmAq6nB+m
vCLOCwv1TGvHCsD6M2iRVqniOw0+W3tOvujMV8h0t7r0+JnFnDKmPiKzuiZxvsH4xSrb98iY1WSC
QtOA/5rrYBoNuzXnmot9aK0Fdk3cTkMqbrWLllBYj7AbN4Rs+419Gt3ubzABridMw+Yj3eiuNZdy
loY4hOmblqp68HzSe0Ooa3AIvHYZ07oHXvJqjtjumLTDbaQOfok99KR2o74ayJ+IWEtR3v7ZqSIB
DRVFZu9D7qkGVXBBDyWH6GRLg8OEKtuN/3U0MxM8WdW6u4hq2quTWwW+BuJEzJiRL31qyWTXmcEl
j4Ztak/Msvy/hllWA+PXoNp09Rb1BChHVFUftpYsZQ0E7lUU/Jk82QoSol7VBSby9hlUhd2hKcyT
waCmclx0jvMmGvvfCNlitLCEdCAOcGcjCdly114LqC9WiI2WJ54zzVzmY/6ifOPWiumnUNqLi7co
GgxlpZ9xMJ2qnPWLpbRGty8FabelWM7fxfxrp41HUXRQ90i/9b76DI8etmyGRtBL3XuE7UXgBb/O
6OL4n17mcSnsqNdO4mOnxWs3/+E2W2VRs9RypJQ/SVHvAwuTelDWvAnvw/QeYe3bDmTcoCwKcV6r
8oeEaOgGjAWtDLci1a8GrtwSXqXWhBvAbqxVKvKQYA5CyM3b9NzRto41HgyxtXET590wFIhWuuw7
jDJFUB88zFi6MV/EXACGCr9DCtecUHHlfpimh7dfeZAVJnfyPdEwsgm9jWF3K2aqDJWGre3apIvi
jRJHgLFiW2jqkI31X8bejIVYjrm1yjR5GqV7hSd8s5xpk6Lk0+CMC6qhAem3or0tOx0IdSCkRthc
Iy7enHp7qTqfIWF2ztnSeZ2t4W/iaORpz6N3d6OUni8TaAzQXufBFq2j69tzSA9wD/P8tTEaD/fF
9uWvkDD8c3abrpM0yAfk29Qn2PPCy+99Qx3Xon423mRpvQyphFJtGJexgzhjnhlu7AxhHz3bmqAg
DSvbLk6Rtk8Lhv62bcKT5cTWuTAhPK9KSImx/iLT4L0TkFClJF4YywGZlWtGMU+VpT0zrl4bOsrM
IP/yh+IxaIQITcEDKvSuCxBKyuhNZYJUsvIDIvNFCAQtqKoQSnqNd7At3GSQNQdtue8sZr+t056r
jgDqAG/urps9RuDlFh4ZeDCsNLKquJsS9PSt0f40BHbhqK0qIDEDPB+zbpbub9m3dynLdeTC/Iyx
B9eDul0KRi8yIhPJRzxJB9xL5ATmdBkGd8X0LYTt6C2djOGlp5+Cvrv3fLTGb9dmWfwLMmulA6py
Iwm84uPBxEYEn8iK6XXB7Tzv+Kq0vyPIIRJHDN2O731lfzsVfLagn1NKx4FOsaa59BRYl6biN0/g
FUZBNbCtGq6kkCITMeWp4MTUM3UyUFsOU7OANBbmmwLeYB0fUw5yv0puduhf3aj8NUr7yfSLy2xO
NzWfoUvB0o90/aSXSQ21qh+Ctnep2jDMfdOHAUUCch/I72Rfsgv2mmp9eOLiwG8WfjVrspX/UhaU
VXSrQSxBZCD0hBQ/DCaC9WhZG1GX66EKNk1q7kwx7AqFZyHNntM0uzEPYUbnBRNv82miKp18c9tq
wTo0tL0nSHm2Ei51Iqf/Aq9fTj6bi5c1Bsw2e5fBj0tD0JXObvTv4lqk97kq597Btysxd7ltnWvP
JNADUMWyf8Leh/pUcRo1x8GXx3pEMQ3xNqv/NE6WCXjeawX8wWHnIaiZ+WZFsB31r3+nuIhuljVS
nKjwT+EbVyGQaVCaa7eA+pbxKiokKS/l5PylQb2vEQICKTMF76nVIgJbKwR27P1BJ2JQlCRdJM3J
NvzL2L9anroVDAwKNNnK77n6MzyMYuqNfBiQJrTWZkZmO+8zrsVzzbnrp9bWgKy5QGEXe95iqCwM
IpOvMYd/xCHbwVEvlMRTV/c3tYl7TjutIKGuJqA16GLgpDO6mBrFw5P45nvehZV2hPl8nKp0LhoO
gzdsbA6vLMIvWxinoYfgVauSy+cvBC7AXHk+pV0Y5A3YayDzRUNrLzVq4ImygaJAi/6hKWuhcpBW
YHA+4NMeVc4N8ybUZ22G/A3QW1JpxH62A6yGV8+KiuFReK+ihKKXkm/RPVRir21mvb63k/aENWbw
0Ezry64R3mjFMkjV2saJy82jRZ6H77rxYoXJq+23P0aIWZf3z7VzXCfcqV5OIngNFSFUhp9vKkvQ
gDDtSB1077kOWAuutitKAJA2OfQp4EjsHjh7FyMtyrorJrV00Be3cY7jhSj2heAVihznUV2HlAps
VTUTB5Vn0jdGSxT4wcRGCbWDMsC3XYHwTvX/2nrySf7T38Y6+4tccsQm7b2Jc6DxKWOdkYSk6mFp
wenhTIo1lJXulwo/yA+Mo9kB+EkY7ntFLrajYzXVOg0myxHsHqvceVHySpJN0CDEbVygKcCSuicf
TyIsKQYb5gSDkniKT72u7oGdhMsOxxRBlE+Jzs8zJnDZ2GVxOFgwe+iM4gZDIKfFC7AASrYC7c5o
d+Uq/Ic98sZUDXw0DLPk4MsVxiWUxpMWdp9TIBdlXC/QSY2tS9KCe+19SFeCG1JDervMK381ogPN
O/nQLO2Dq3I1yT5bQmFhSOs210y6JqrWvefV1yLCLi3GUdC1vgwuz8G3+6cgPg9IUeZ53zqS+NQo
sXEMJuCFTlwWNGgt6hnbd5gHpBmGmUWDp4H1ZNf5ZxUGF9/y0FJ/08VxV4WXuUIsG/Fddx+l02ID
T2ZMZkNzmrl1uBCgLi3Im8MIOm8WQzAw0SZk6MeUOFkW8Ai6NRsAp0m6Ij8g/saP8L2Jqcat5uwY
a+l8jjS6CjMJevynpvjyEanYPvoVH+M0lArf7DlQ8FGs7ZEBWNEs6oKBrf3WoWjlARX+o1IDCuXn
0QnXYCb8I7doVilmXLn9xremInzkANPLbouPd+9hDd/h1X8wkos7HAE4n0TPLaR/M3kmyCrIprWC
/Jx5+ybetqgLe64tG82C/YRy0Z69iS6ttY0HrgWGXNrPaHyVuA4woOVe12+pBC2Co4V4zznFAckk
b1G4pUoeOXZxCIHiSv/HKeXhwNXTYwUflLZEOekImdnSw4OvrJ/NeLbGbxGu+nsjKdcWjNu0j9ly
2796sCjEQZ0zujpxdLkTXbjLX3m3EjFSxA8j//KIx/MeyYsWbXN5AJdvyF2Blr7EHin4xG0Xa1UH
b1lA+36NagWzMQIwbKQriI7kun3rcB/DmoeFS8BNRMjwunzXnc2U0pM/6QmQk7fy9F/YTmZ7MWcr
NjQL/4yOn1TcCgAZkWN2sXQupXfkWel8+Ci4YWZBCxfWG829aMNmMJiIYGyHr0v/QQ3g/4NiYVKM
6d5eOSd80R01gl0crakkwipbOBjIgy9dTQ+P5oVFokCCDOEpeTQNKi1Ofm2VNnvsOTzE66CF0bEg
gUNbdi9Jv6uyYy3DFSukxGC+p6H9bTEDEu/0cJwv2iPGyZ+TBzKoc+fIbUcSIJ/xcIjSdm1QIX7j
oKR0ZE5oR2B6AlXtU+dS/3rJQRAwWx0HG/ojmtQvutbUuictCx/T8m39UpjbPODHr3Ar0rACW0cY
MeJaQpJ1gjUdrD5c+Eu4Kt2qmQFBQbrKfW/x93EN9D9wmxXxtedbhz79nd2Ls/+roWt7CTK4S+vx
m4UWCnrCldm+wvjAFZQ0g9beZqTTpCC+BwcnnnENOSC/tm8QhSEWy/f2YZfn2WWi/MfjzOp7KlbM
zucXI/GyvbrypJcbXHeRPNX1kZgMXPr5OaBUpkmh8KamW9Sfq+G1bS9We3Yl/EKsyzUocMjFr4Pz
lplMD4pjHe1HnjIjFxvK7xq6i/pG7JY41dMU/RbjK5pS3byJ78x88SSC/1UsflJ36T6T9Dxecaoa
8103nFgAbbXPzuN30548JCQ2vDHKBEqvp+oCMosAhQsoxP4aY8B/qIApGwEFRrXmXO1x1VCkHiwM
byuunRHCIWPgBViHISDWLIFH7gRg8ovEixdKRnCAu40+PfEWSsM/ZMHOA+uJmj2+NW5w0YornuY9
Al3kIF52CwXaq+eI2IUY2NvepfmNbTBV6A3Y6bpzDjjlhvLFcC/m8D+Szqs3VvUKw78IiTrA7dCm
9/HYvkHeLvTe+fV5OJGiREn28R4z8LHWW39ryOuBlyUzLiYXcZ0gjiW5+6gbDsNLB8a7Lz+RIsJN
eNytaAkBRTp8Kl/y5Iif8QDbukclouUuDEr+M2+JeqJnDW9EbveYAOlFQqszKw7pQFQ9aP5NwWy2
49jC3iAle1y7ZXSywwSlxDaPYcxkLuVLyg5I6rTiSe6lbxPLpY4O/Q2xJrvYvLhRGphCU+Zdh+oW
MCy2J4H98Tpi/Y7Z2DbQrlxyGkt4UVKdx/3dRl7FblwfCZZAKR2HXgW514I4LOVjCO7Ua9ltzdET
CygELxywsQPxXYnD6ROHHhYi+H+yTXtpuRH/9Q33MoGDuVUZNjZW4U5NCxmATCzm14I738BDCFRA
mJeeQP/9cgcnxmnBB0v0Y1ZsCm4RYpMrKmW/p5oyCCBoxMPZD3p/ayitlEC7KZk3JFTS+kiAgYxg
tv0VwzP/P1k5PokptLK3nghQzmg687kIf5tr9HPEdvH0J2sw7PaqEZ5VHekZL16D5vF+isCu+V4j
fA4OPjCUGEudfbVsOAhFcFNPNxXVSOcVbzTmqJfJpOnJNrEVrdiRY5O0vrJ8FjEW85eEWGIXtPeA
Em9i89CTUUZR/EpogMly4m08XvjaDcLh7WEfk60jOaZK2sh+/iUGLyp3vIgoyQSSpDOT+L+VehbC
b5/DvCR8QRYd+EKy2PgWsUFiU8YyoCFVxau+popy7G3cMPRqesJ2TpbESRKwSMIngRvVyMoLH7O/
i4VdRc1phXbjr5lu/Cpc+og/pSg2Qso5Jefqhx1zfGD9xB01fMnUX6S7Vj2kLbN/T8gvLX3ucOs1
h3jlJcHSlF70jmB3bCaGmB3zbPXGN8vbAgc0ltsaE2TjYuzR3oLhCTyA9AAFzDjs8hwLJS4kOsPs
cAuYRJyjgvxW4RTgywyJQzZadD0UG4pP6ly4U/SP+x+FXA3ZRbxaXA47+EAuYucqwS1dbaA+ae2I
ih1wdFut2XlP6rvIACM/0aZ5o7YtfyKeWXhT+t5hrXQu3Jp0IhIwjPBM5J4ettT4ePOZ6HntDPDY
SzYiF745XjGIYFEazXjy+44ymA7wZmkBowmbN85Ubni6yFM3rnPomMSb+E5BUqoz5ScRe5wd44bZ
UojBn81o3Fv6zWyirih328XRJsCKywDszK75HkcOWmo6v75puwEtaykeIY0vsacXR0hiXigln+cT
BGHkUAIhfq28YEBI7KmkimvLm7gJ+O0An+5zfV1RHk5jy0b4MSze3CSqmVuO4pWHCElEIXtdkrIm
yHZUBMiC+fy0iLV0t/XLTQauOsP4BR6HKK+cpWZL/1Qlp9k3G55x+uUkr/4QyEfpLXkXM/KHe64W
j1xGypXTBhvzoKZet9qB15HrmBuo+6DPeSQJlX2i2i6PHNk1uKZtskUSzrU2btT4SNwWBB4yK0bo
jfD38SqnJ5CoSoIhSaoXd5i2qWygYgYTi01mtnKAG0oPoDkyJM4NbQM90aabBVu6vRwF1et9wuJ+
uHIaZYfsfOd0UBAsiZsFwbeV75bAStf/k9pNxTZFEHZCatjWRhy4YvOi8uhUkmr4E9EQBVDB1Co7
WboX/uV02stH/igYeiy+jO7GX1ddBXW1huLhqwnLKzESZO4VJFbTibAgdX5rMMuR1Qwpn2JPk/Aj
aNG/SfSq5N5zyYXvQOCv0XZ0kINGw4a0q6du/Mao85D1rD4FJNe0R/E+aM5a7ASv1WcoXgzKz/6C
Nw0tV3nvl0xxEj0vMg8PaD8+sm3m28zD4QPYGmUNYR1EOpNSaP6Q1Cme9DUZreBVLSYt+nI9KXRA
TgBkfHrjbdRNyACK+ArdUfwzpb3qf8QaMVluV5OGi+DvPJ7aI5F3pH1x/qgb9m4kTOp+pBsrPamE
IREjeZDNy3uIx0ymO9vc6XeK6ureCoJ13HDtSfOOyJiDHj36nDbCTSVq11EMbCmYqSgMP4HEDYi1
ugNC/pnITxD26Z5N2/iisNa2hwSAyRSOk7hNVho4aIXA668FhDQa8KpqG2jvQgt5I3eLZvWRav9a
Y9in8g/3/8AGULVfocwaCrfbYIch+ggYPvGm6FG1p9F8W8XUxahEKWzGHgO0jIoY9Si7T8PJrX3g
NJEZrulPN+3wGfdH3D0rak6IYQbZr0iyEnkLleyuHUoWd/5MN032KYc2plNxj8M4+6Zz40IlBhZE
h6A36IbS0z983SU/rpiICjgwMvHhMlvoID+2vmFJ390uXuBW3OHbhPj3pW9Pu8j74Z6kT4QYsHXL
VEO35cYfbyGMuhJ8a2igjn+In1b+wz/pkcewzvoEjoNuggP+j/O0tCfshbS8h98AjQUmjmE7h1ue
ccSaI3kI6t6XHJqKuo08YYEFE6JdMWc2t328RB4DpqDztnuVCZAdMO7CoIAc1Y64IQoVMEv2ViBx
15FIog53xgb9fa78xvIvxsWSnGqC9cZdOxx97l1qkdA8V1t8jgZaKM0bim3J/sPaXtzi4pAEh+je
tna3548afBLzlzI64cCkIOS34h599xLJMC+JxGefefRKREHm9N6TIEP9QiDARm28OqD+gPmN9Bs0
7Osg+21Nwp5QO1JMmstUUmmPcJf+lr/xDnO6dBc9jZe3jD7S/FcwXSUEYQ6fGXFnnc0BpTeP2X3L
mgMJnP0l4043CRftj8Wv9qoUF6V7bFz55UavfK0Mp//XT2ieLPkBXak5UrMvrrSrLGaJQ+o/gsTu
9xhPgtFLyoOhYwf4ZwL8I+mBAqaahRQq1TPToyzfMw8GMp8PEScu7ZzmPjrS/OZvIeMY1Bk7VlbF
pdFW3lqPXKF6YZxtihvSIBTSFPdkkAUkPptedxuOBSmrg+R2DP6JU5N9SOAMpmLF8Q8myUwaohwc
kZRdcPurjJfzCE9+I2zv38iYd5A20OjrQLOZ0CZQVd1p42sm3ZHwp3YE1NkTF/Ye0bVC3Ulnm7R8
BuWOvZhUvafupW+1tq/Le7cEVyE25qXLei6Mb2USgj6fpf3IZjiz3VZU0g8fankr+3qdYe1rgQsC
DIpStyY1oP41Kpo6e/XwmffocfzMrti8BHJGex5Jwk5F6mnigMTFiwm72caLNWrbl+eerXwUNbLs
B3gM5MU0KZnduBuVQxjlNJhmuwSluTCjumKoFRKMRyz65J8xuDJf19uatEJJPpAGl5GoCMRu3uXp
LCODRwRSDFARaK625fI2FtxRxaJ+IFJm3ZrMQvCaqxTPIOk8EwEEtKSbwkGJDqsVxn7cxZWPSt9r
2JfYVRjz0L6kbt1smaw0dM0VPPHiRogPmvHFE2DESwkfNFyYusR5pSGp/bxRxu+s/TJ6GZPeqQoo
Oxe09YREyYCINAxiKBnJKt6yhPIFM/lWJFAQ8UqowNrUz+xXNMsgiBjrtU6bxECTIkzaWiYtETLZ
gvQl7po2SPFz9dlXR94Agd97BflQJnPHIKprNN8qTEtvkqY9KQh5VsUmgkOJ0abkAlOE8M6kb8S7
0f8msePiB1QkmjlQGeacubYC6YtXmcw0p6kXBrYcEHaAuUpeORAUxDRpoAZRovukASbhEIsutN5p
4j4JoE+wjyQ52cwnYC4GPrAhZYi2K4R+NfCqlB8qJncDLGbGLx9TCm2ZeBcL7JXCsOthjsR9jmLl
hVXafDT5Zqnhy7/I2dXRK2QXM9zwR3GgAsVeaBEkjIYWVWqqOsmJkeva0pc2OdPWqC14avbeVrnj
fyFTiH7cek/4LUh1yhiEUt0CRSzeor+2sg15qxaEA50KKutUm3O8WO1mqnOYWqGQd91OVbxI5sgX
/ozwI2qXE5KRiHD84VQ+wyelJ/7kxBeNOuDgpb41GanT+6r0zAd4SMhbd9iI86EyjgkTa0nv3CZS
nnWw7T3gdQGz2Vt+pc2gAjCV3U7EWoomFqutmwGUc/a0h/Zb/0h1tz9q+qH+rUtEF4g+reaNB23I
d6QYlP42pORl9aj2IRHTCbFWLi5HIi4HWNK/4I8bfH7WxoWiUEa5RtOdGWYEGJGtWD8QtlvdTelY
34Zt8D4vRkqnxzdPAteVmrIBXdCD8NRlZCeMYzwR8Z4qL8N4EJZUvQSYv/KAnJAwdzO8FeFRFo9V
/aYEHgZ7Q340BlFtrgaUAzim3JH/8GpiIx04LmaigNdwYKxQKYNwskv1J7UcDceBwXgEzr7xFeIR
cKh4cfalC1teLvOHQJ4ViEHAHirs57tB7rm5jiaHBHj/l/ZshW53yRJY6KjnQGzzEU3fZnds2zNz
hkJVLwBI8iYDONBSt1yQpY5tzhiIv5kS2A4LFAC9emn1wyDAujNqyu9ghgCLWbQ1UWEt4/u0X6rG
WBLUT8TfzWtYAD8KV68V7IVybJZU3+LfgLtqXB3yd2FDKn+7oXEYgBHegSGEGiTGSbn9asSHFL6R
7luQSUfMLrktncsWQ9tOkLz0c6neYqQMSknUoS3RjTZEOPl/SMIyDcesn4hP6OelOhSl5GhxS5ff
oP78DwAiJTJtwU7feb0WX1l1Gg1i1z416ab4bLSbmE2wV2i5btqDfs6r62KgF9BZqwjz/f6zZdyP
eIwb6cuPeK4ASAarETGb44p8kOOuxXt1uim4FLUIeibDD6wB8GmILsjIFmE8mug86QY7DMq4hGom
9RJlK6vXQ4dA4sUhUYJNk1ckiQ0pfqh9maQHiRIVFFrVq12c8gA2OgV+8rxrISDS5N/CRzBO2iJ/
hqxguiFlogJXu0xs7abqnYXMiObbFSN8XCWbEtS+qfVjzhXFz+TJ3Ug7jb4eKi/RjhP8cxKgPOgz
KzF1K+eLoKgDgSbvN+KxblACgXpGa8ytE7sAnIBcpuQa5CMNPy1q0wVhmm8FwHvBGdPVoVXjHDE1
MnU2aLXZXBFOj0RUKHeh+wD752+VF21FPlop0QyrBg7TirPNaqOgwQtAr3hZk0NENAwu8w3qhoUr
Mwjltrii0shTgEgHH38Reqzqk/zVRY/JIAvG6uaNWEIP0a/SHHgwkvLOBAxOrZm8gYQPU7gxtUIL
sO6z3cLVyuxYnMFVPa5T0LwsRszL1wlHJz8rmYynrZZ9tyr5+oeV/lHnX4SdISqxiGcujbdepsJD
F/hagBXHbV0+uwIUTWeV8Aimxt3LO+8GbkSwJtwDsXYhRq9I/Ff0o0N1KP6hdUEZIm1i2RHUswEa
I/Mo3/wAPmOUFSnFIcY/QDZE5wW2MHC15MwH1H+agiaRJGTFs4ZpO/NF2nxMXA3QAUF+BVoS+GZG
ZLLrenoHE6BDYSq9+WN41YkNhk//mQZs6tPz4qEiCtszzkmobTO494OzhJEBvBEIB85Dmi35Pfwb
NMONrZDiV1E/1d2x7K+hekImT4UtCx7eGq0/tscKiIhDaCFQ0chxcBIBAX0PXmQlJGSsNnLqVKjs
rvQfgHVPMlAFYhfJEqPzqr738/uSmonN6wieyy9IUFEMyhmFdjeR/U8KgqJdTLLaMDBzG5SNqxOf
BGu3Du68xMtq2xJPsTqs2hPnJjxRpO+C4r0UEc24qJd7cO6IoEuXqo4kONJUQeL6X1gdAQ+0n/rY
zg9M0s0EMmBPG1LFfhcfTHDjeaWXAjAVnxuvwmzapPI+pypCeVf53TLMs3hSen+HXQAjc6vT1uMo
/SsSLI7QdtioOr2lsAPzrPO0QOFTZsojQuiFkgY28Wq0qdkZTQPLU1VErlY+Ia5ywi9vQeTSHStT
o7rk7Zg6W2Pou8C1mnBrFcKpwtxZQvSqchfmmgutY9AFaXQyDzLzo3rP1Gf8KZAf7FMuLe5oQumt
mS2+ckcoMiJncK8soNHfDBKKq5MtNdrWymE+Q3UJl7T+BIpctZtG/VJmbip1z3/xAwYx2gJ0HvoH
lvxSfDLGSbhZKcyS4fxvU3kd4L8zRxWe0x3lTeW2AWJqXgUcbEu/U0GnxzFpbiLpp7AK2/l3qojh
vonoIqt1/ltGe8SMM/vqMY12BuQ64RA01C63dvPRILK6Ikptpc+x+yZq95DrjybwZLoph9vKXFco
nwEFXaJiRTJN0GutFS6VdMyQ55pcqPdCcfLpwRYqc/61Sx2CcVUCh+jfXLwglsuyV1G96cW5BDPF
l3tLQfTp0SA2uDmtKM7mtuD5EHZ8cROxsjeEbNmLoQ8gv6GFLXAE+dCMT9Cba5qeVXXXJ4c2fo53
Uh3E/mEgYTeoTInPvX6sxJ0+7YsvTUI5sDQOk+yAs7Q9hIvjRP7tqFpRHVGAMNv4JTlKt05zA9NS
3qviUqqHvN5O4LMUzwaembhl5zHsYSFgUiBdlwTqKdvz7OFaFm39Q6Q5+gsNM54d2miJU103b/w8
ilpBcFJyXlgkiG6BgVi1pMYjPCGchwjVAPsdbZ+cfB2IaZOwztwNiShcYvuX/LjWGDcdGX+J/Gy0
yFKCXS38TRU/lliE+dYxnQawun41b3jJQj81TJqjctK47yN+TpzVR1+VPB6uqb0Qg8NznJJgZ1I9
Q3FMAUs8rmW+qXR6HwfLp87DQKfR/ULPtP1G4riXVBpaoKMiFI60DC+OrJDUR8FYFBnEBfd/ENYy
ZNdA+8Hwi/H1JYC++HAiM6hnEJ+D6ZAeFfUVqq8cvCCvOqdaVkVFgVamDeS/V0Xrx06bgVwD0MGf
GcgjAjvSqL7UUN/EKBswWRIeNqJEQbilMtYDybaRuG0Slp44QkRxzQP43IBMfthmsg+5j0TAfpZv
aD3lK5gPk/lRl0SwabZPgaH8VKOzhD/hJvSlFYw/GjUBQwYrek14gifgPCDszNxpQeFJhQC8eR+b
T3iqfDS5cW6M4wMfUS+fA3+e99m6oL2UAy8s5rWYXvWYGnsW73YYnA2UoEQQG2gWQZBKUABck+au
rDlFDcFwdcowlcSOWE1ao3cjpNQtEariqf8T8/OYeQVnhIKG5iDqP+XXzPyEtLy9NhSZhKynxccM
R0hThGQLnzEicL/ZJTSB/AYozfN3QndCdxLdGdk7Jro3Ep7Kr4UjxNoUbEXaxLUjqH/ISIYpH0/p
uhMYWtkS+Hyyag0traHjHzM7AD3BR/GDSqfgjyoQoChKwyuKxoU3LfrJwbA490plH4xu0hOcfKxX
+8ou8nOvuV119vFe+ueqeU8qknxR/ojESbgNkH6e35PQC/XGmZtviW+0u7CyLYvzArkITg3w3/Jx
eZUnLv15xW+SIA89pxeh3nAZGlaMN6AaGnsN+dqmrhaVVqv9rbgaCSn9rYE2yQ3HUyZusMHCluKh
6wii4Ql0oWLk5AixRaUPrNLIVx8gwktzhAmfUvxUOEjC9r3L7XZ+08VThWEB0IWP94kmI/9RED2u
5GuV21LCGWRNPy01ZIQUQbbnwYeWZ/yD/8SJRGVOV05+lSJ3xRtoZBBoEdE4r7DsRDohwaGV8PsX
Z/R7NIBweZv3QUn3E+woedWgqD48jvQXcX90QAR61AEXoKjvxc3AIR3BrKmXJp093sNt7FDlPsSV
lTGmMSjo0clgp8cXPwI4Mh0YpccgoiCLpZ4jz79gReURhbK+DhUioJsBVyMatOmmF8+cJz5m3mjP
4TEyhbXg/6m8zRPxH+cXFQZ7HopqZvOBCaH4HmMtojMa5+gRjBGBGwOtbP9K9JF98eSTzdFpmbl9
troKSd8G3R2VHaR/MfaTHcK77SrwH6N6YRk+lcKvpCOIj98kTA+ccAzHrMgDc7zC8zYI5MCI3HlH
knbgexXLkAhVYqIUNgPAe0kLFLMQmY8I/wBTGBvbdfw7KV/RivBalRkmP8KEGABpIZ1lWxQ3SnED
UhVIj1a9UblQhEPQ4byLf1Nyplj1UZHLdnihq2sAnjKPYA4Euo/QF4kjEbQUbJP3DNEGulm7qI7N
90o7vLDiatgE82uPaomRIxt+wZGCf1pkl+/qH2GJs4tabvXJYmkg6gCsC+yOtOjJlfQ35BI+iYQL
/0U61zndkWt1WCruiTixSfJRkBKhJOdshGjSHnxe0ysrOBjk0EtWH8yg/hxSlrNTB4GyRP2tAMQq
VGxgXFwZfhy1SMMOdv1Y0aLz3sNEmCdibI4LsTnKbvwcuLOAZXct3C0JmtlGZVRhslgd27OBZAj6
5Uin+CHR1n257dstiQ6CvtHM85KW88BaFn8YVFRW7jRvg7+SI/u02DK3K/PUVBZtU9TtVB/K++yS
gjcEx1ZC5nziLqLiLusOISjnr8qMR/aI+upUgp8DwgTXY2T3vYclmsdafOs+o13Ax72zqvXYpDtq
x6mtag/skuuWqLbZPwbFyfg06FendwVV8ArLeA7G3z4xFbDqC/nD9KFHBd+p0vZUgFqNYKgRwlE2
bv+XVyH01IiWBjBP5NhhMUePOp2otgN8Qy5HswzCbS7hi7mJ/YZZ2R9sGGPgOUbZlDbK/hvAIw9A
FXDigt0Nu3f1GuLRCPV/lXBhVU6rI+E/MnHa3W+dfXHsMCHsS276nwWjGi0ENZAVFDTRbvaOSQkv
C2pZnIaCf3vL/vARVhCPdHp9KltV9eSQ+rDIsFOUPYWCmuxDxCcb+7txtcFbh/LoQ4ouICXFBj1+
OxB2uZ6q18RBwGIVaEe9+sSfkVXshcLa6BjuCD6VumMyxLiMEEp4Y3fMa+QLbOS89BvkdthCGpWi
BDBVYYs5mCtJ8EAf8nrxZHOPg5WiCfos2YDM/LCwBFNg5bAWGBg8diLWm4DxRmz/zAeifg6dEU2d
8bbiAyv8qAFPEggR7A9Or+TKedPrBxkRw0b5oiUSeZ/2rOKSsWXHU9NveerZjCich4fIrdoiMGAD
yblhkCHg33T65JSPx/R3JgQBbLFDZ0HUxLaZST081YQnZ7ZBYZfA4wmCeUzQl2mBbZ4HeTf9Lalb
82Z1lBS6rkzewSk+Gx89DfXI10GNrMzfT+Bno/BjKiwKHmfO8FJfcuQkWrCm1lLUr5n+SDp3Kt6y
9h+AnZHvI3GT3aJ815L+Gbwxp5oYJIqzQYQAr8DI01SnQrNgIbED2iCcZcUqT0UIQiAvUCKLs5D/
iwwGcuUlXupIHWF92aFiICUOm8m8LgDSvPNjK//2JcKegbT0egcmho7iL00OhLIP6kfavWeNS9BQ
IG5TIIJG3SFRH6qOd7MVjWzAgNsHdBUod8myDugh7F1SELPhFFAWY7OEaba4NG1nwz/dt+u7BjQG
anMIb6sPRA9GsIM/wWm9Lm+6Ax5TWH6wiZvXyGSpTQfTf4gKkDtTGXI3n1vDo76GZBoIfJrPKzbP
ucPWSoaHFPRuLP8MV77m4B/1i1r6ATg7NadBa/basMvGgz6gtFvVH75E/PAhMkjdMwVbyynb2qas
mpHhGuAOK94naNrm6FK9mk04vyNCdxtlY/ASSvhWcSMj6iWailAJX/Uo/UO8DX9wqpmfAVWhzELZ
rcIPf/VpgIb7lordFdW0/wdklESuSEprfRGrD6Q8Axw52JS8Hz/ISxTzH6C7hvIP4sA53U8ZIoTq
ZF7Jm/WhM/UNuSrm9BkKd6yGSXIO7oz9Awkydv8rE2u76A82iNYY1RAHr64UqNf2SB/jMj5GVo3d
rbr67a1OEIkLqd3oxLF607ybDVAr6dzLVkj+EThSctKZnvj4FK9/+KJN3leioq+6wOPGTiLfI5hE
da0nj/7fWUE54yryRSdAt0Dpv8dWyzdrXIYBYIbEda/E9H1Rcdxc9f6U2nSZhgJDD/HvXrt6mKmH
y3Q2TnjTM6upL3L8V6X7Aal1VNxKCNfa/yA/g1S/gPNutotoM75kKru97ND5GzNEoVvzgCMys8YN
psWBFg0C1HHhEW2No54fPKtns94n3O1UHiQeD90j6vZQUmRqdtdQ8xRazyhM+KdCgRUECdH9u1dK
zFinNr4tmOzLw3deOn38QK31F7Kz/UzoXaiOoqppoAQcHinoHm350sZDEO5m6R+54FWw1TG/AA5F
h5ImIJ0kVINwUa5PBgGZOeBRYuCAng4oibFaGv6G62boHjRYulHRf5ErIUDQ7yTlWRETZBnbm3Zj
iq+Ra8K6kLhi0yBg0Oan7EQOG44Ju92q+Z1cYOsgJ89R8rKLmBHijZ2SvZHxInOVHUJTNO+NLZub
3rDj2+pbLo/TsNembu3nZ47xnL87zL3A3KY8trmDPBPz1lcFAFTcBIX3MHpjYlA26Y+UWS3OIO0y
lK4SQzNu0nN4zpAIrDXCYX79Dc1Niy8VRtUeGyKhp+Pge0pH8Mo1Q6qNVCaxJPNf7W+7LLK4pjz9
6XwgahPlp0HEI0mI86egbdQ3NoB7DQ98GwtX2f4fns9q11z9K1lc14WXTkzp/rtfXMki0PFqp2+S
eer9S5/+4kUNIPbuBgeJUt8CyNEInKJbHyjQQKyDtGQ6q6HtY/XMHDQK2bwf458TNGYqX4ltCTvc
1/u6vfAQ4Ik03uJHKr8NjWvexOajlIg4JE/yQrsmfbvNbVjtAfQ7OOhVt9EBgZ2zD9N3MyjnZW1x
OnrPx3WNPRjld/k2kmm9WmstukyRX1VQrdXKmj4AaJrkkAhLIPaUuDVI4LDTn3l7wV5VHkyMaqz3
BFTU3hDvNXK0bz6vGRK+buPuO7H6Yss7ytTXfHQ9fpjMOWnlMUWKqTe/GCt7vqijVP2DFs+/GoBS
CAvWvvpWvxUHYM8Xlgx99SgkComYPuBuIe+rA/a0MnZJWgPRYQMh6+N9gKwByQ5J9vHmwFav2rBH
5gR7E74Pz9Cgu4Azax3oBw3YoXAUiD5HHNjqDlgl6I0TG0y4Nk+vvEWmvQ5akHXKAJ+96onctP22
ndze+AJ8iA0H1TZUDwtgxTLXOIEO1X8eTp0HyBDkhxAbpnLjqlvGTszsILIYXnv+ebtYFinHPIj+
nqpe2B1Ulhx/TXcWCbz8ZyoeWbvEK/Ub2h0M7A/r2S4fU/1toNfCWlV4cb+PpVc1Eql7wILvb/P9
oLzNN+GL5V+kxCrctOSL70aBpxMzCFyJ06FyHxwT4CvbSfyunbY2xC3aRKNnOedXTimFJuJvTYNE
xStXt8stnfL5HoEwNzeKv2S5m1b4i56E74fRDSY7S1QLrD2OD4zlnbxBN5EPR8gcjTF/eUH6IleG
hgfVeEXV3Uid0W2bbdvvGmUX558rbOcGwp4K5NDY+tNGg++S0R0T6YZDuwED/BooB5I8KhGXjgmr
k3a5viVBOuEidepnClYD1F8hGC1sfFDrvLzVGAt0hqhFtMK3FB6Mz1X+C7wtL+cGwt0Cnwm/U0Hv
CkwX0rKOHqCCJj+Dfuljw3c6l1eCPGUsKOWjEC7u3O2xU6kaolo4sfvszF8+fDEh6HTdkgsBaYct
kL4K+krlmJ7HjZgew/APiH2lP9hU6ZkgjW6kHia/obCCgKkFAuatDokVqfhyY82oI6IAXB90E3h1
sWs8J1pvhPeo+CazTB/2jPPI4HKHaGhBoEGP7rstkWgZLTsOY2pgON3gVLx0sULDqkfccVX9lCJM
vU4Wwm13aIvh9sUt3YxR9E6XXDUcUZC7i8OQ4pGg+e34iMw8I7wytqMjEbSsEHr6zMV70hfER9rS
O9ED6nW0iXwvNc/MXDV3SmQPoER/QUVdUPfPqE7tNvyR1B9MkJyqCICb+oDIEdVJr6PahvkoPoIS
pHM31tvxvegORXlBeC0pv8LkJqckY4a56A8Qv2shUbIJ8bdR//h7wtBRvo3n8PIRX1KJjRlhj5rt
HCmfK6/uPF2xuAorzgVMV+5x5alUB518+KhIvNbIqWK7JkVdkV80Iq7pLSKzXmZnxRYzDg/ILdF8
0FWwYjSLbIXDhf5UagPZ7igd0884ejvqTUBON3N3hBcV/hv4235/9YsdEFJ2nwPac0hPcPtkC/Uv
icf2y/xb+Z6Qe+UIdEJOm3ZfdNKrHXJshuQAPUSz1wdvhotrSIFqyCrH6Q3gAXZtehL3pCjb42dC
Kjd0zw7ujph3xA85MM/N4CnrvAC3WX1omLtpCkGtXNtUr6s/OXM178xJulfcPxsdrQlIte6Fym4I
9iEqCHWfzrsUTqm1Q2K7emfsr2l3hEaFmkUzMR2IxFLRw8niDdSktqSnSXBncy3mVxdhOnMql2pz
rpj4LpJ4XUFz2vgrq8yNEje4r4goFXFcwqeYtqy7sLQVsh8MOqXTwC8VKJQDybQ4PmKCb+6o3oIN
Mg16Uqd4Q31foVz9KwcBT3MF2KQLsOvzBivkiDYmOsun+eKfAGVG4wAIK0HZ+9WOrwD1R7L6acgg
eugGtTLjl04Pvf+MFHo61AMmFBP7GpMO8tq1aUvHAeaWIA7BWYkXUklqjyet+Omrt3oJm6/dD6fh
mk7we+krSp46eCUCSd/t0BgQjWPpO/Xw1YnfLWYffu7n6j/fCNEr3O6HePLiHTYVyjbTxEufAxlH
C9C+6N+WeMkJzJfWiJv+QTEvq6b20ZNHQMEbWcv6ogGBbMsY2zmsj8EXZ10Hqr01Qkv1tG+JUIoN
gov5G/udeJtuBGgQC06w2yuCNP8Iztw4McXt2R6T/0Gn4Phj/CD9/Br9zd9ANAXzxzLsW+07QkS3
QSlvnPgGMOsCGv/xgTBp4cP2KGbxr+1BO5h71SKblUcN/CdFrdm4yjvoGGjqUF6C/Uh6NEGMBBWo
B4Vp84tSMpR+GI7WA+m9a5jdtraVd/0s3f1PhhboAiQhzDPiJf/p5TX/gjgZ3tDVzVZ8yS8GgT5E
ez0i3KsLXxk1bhC4pBIrETiWlV1LwWpZycC/KTpV7fGVwDOh797CYIcLf6Yh6Fz+3Rp+FBYuMLIP
A2QYCJcENOSxjvo+0ipqMXQVjxi7KYLJYq0fS4cKxjNxGG1IUJg1neLIpoXGSm7JCnhjvTg31xUw
qUEXDcRG/MPAi950RRxzYGl0D/KueQ6FNf8zPsQPGinZs0/gLN1lqTNbB9ecZmne2ckjepRWeEyP
+VW6IupjovG6n/Q0fTdwnAAnn4TCcAfiQSbhmZRE7WCQE66iSSJ2k+pz8waH0TzgXX9ACJsfOnnW
+mngmTgQzwPR4cxv7VJaqOWWSB/bR7WlBrjCNgI5siBHJVrETxRM3LSIJKD4WWyW6N91mdqVuc4O
+gTGvM5+QHal40RO45J1aAl/dGrgIeNB5f3BJ1uki9O0Q0OzArR8xTnJP3bDCQZ1ntBos0nGdfZU
kPYgnkfzgOaCQeNdIn8BaJhswW92jPJMjEO4cgwiqjES3ZICAT+nAF1rtlQT1udod0B2PCQLsUZq
MzurTpUuGLsVmMTPQ2ygjCHWbk2upvXOPUbm0nATXsHSUG2D7ssmWjuX1wIq1HK1MZDR8Dd90Vgv
f5DSLcSHSYT/dCuY1tQdItJZLKlyuNhkbeYyxCk8iZVLvH0JjrYpQRDJjVwe0KKGzdyRyMUVuSNc
RWjbwwzgYbO6ztVJ8XBTqyod/noEVasjM49eb2YDLS7r/bbqbv8j6TyWG8eyLfpFiIA3UxIACXon
itQEIVFKeO/59b1QPXgvuqOrMiUSuPeYvdcOJC+ctrNgSdgzcYEpi6i8fx+y95HVHAELY3ihUkFk
LQHt2THNNJ6UgrVrFKc3EHH+GdmuG3ckYlJwBgT2fLy6hDHK6ynpMlcCiJOuIwoI+jk8IKyFGbC0
rmZstdxpgm3GScFp5s9bYdx3qLiQLliDI7YeltOeQgKTQ7IMSLjF2TKPL7DqpiyxvNrfM2QUuMDk
VR2uUsVmVlpaKwv1x/ec7za5YIoWCLSLfH6gjGw+NJGVz5IW5scMtxvH4Hsf7Dh3JtOTpBWbsIhm
IyLxns9xwUMuLTvziUyNv8mGViK/L0h61saf8h2WHDfVrpSOPO6pTegiPyp/asY0KDnFjMJ2gBOo
2cTIESlOljx2Im9vvf+EDeAUPnsSt4FzvVjp9AfjE2F3imMh8aglMLGjKn+T+8DGtag+qfciziaW
foX+9Q8xv/ZlAuhIsZtmSwVPiip/IHrgrleyS/UTI4+yKfxGU0L6T67VB0MdoT1aZIvT3tppvotJ
ZlE+CLmEytBpiFBRwuOiwzu/yvq7Ln1ov8Jv4OMBLX5CPB8aoFzhIeOExGfAnbmFWxwXH7g34BZC
cAvEj0Ij/5JxbrRMvlLLrUxHaJbDvvEfgulZ+iUKHu37UyCrdOeTAYfnaxY5XizhWGRrmg2AvGnk
MLZ/J189X10rVQdDRyma/aJZozoHu4uuMIAaBAnUCyp+kZbpPXOfFiPwSHNF0iwYIrKbapiTU3Nh
ZyDVXsX16prsAxmqA6sObUIMLZMD4iP6thBG47FJrsaxiflTsj8LgwXPFwt/dntiAcLgH+uZsF6R
IUPvyRGRwO9YPHzyJpyKUzLCuvp+9MzN64ADep7zWcTMCBeCmW4UyyLcJ+sTbVjM6oXxJR06uUfa
o5mFK5yhuS3QENrptVIPeou/FAazynBBxWD7ERP4gHFyK2OMwQfgcxoI9rsbGRpdZVpfYqNS1jss
CrfC9Jn/Ii8oUm4W5RmIDDwKCgsJuk55MioWTFyLBIe+10ikFO0y0AHxs3OD+M823ZfHBveE6WBo
5m8yB498PPzu3yb7H5g54Z5iAO9Tb2vWQnpg2j6gcAGKOOME0LNAurUN2P9vLNQEAs7jeQaE8qk0
1wYYNf+YVjclf/oIkllDcDdLhgC9fse6Oyo4ihv6MwfBc5Ofck/XUAtyBiv/QGNwcMkIh2mVgeiL
JyqPUL0ogHi7Na+w9V0yp4jRQBR7fIhGu494lQRF2uN077GsVAxytWjLtouwXKn4QDHwi2VaiAmS
tS15C79w8R5vMgv5zpdJlToM5pk2Mfth3kgWMw1ija5a2e3FJbXIbG+qKZRXYXXDbyEotsIeclho
nsGnRgVA+g8XyFHIrqyiqRP1987U7j43qmqzNGTMnXIXsLzEFoWZW20v6BWlYL0u9VNM4K+O9gsV
6ZlMz17eGNLNog6rCLF1R3CdyJYvsweP0arSQAo8azVcLeTVU4zi9KzOrorRAxQU7EJjpf+BLvHP
McVJnB8J1a6KLUYqEeuVzM5pYVCeiIdg3SD1nrts7kKDaYIC8Ci6p/FJZIExNw0/vuIRP92AVivD
v1q4G+p1otX9GJCK4176UslMW0L78Qh96NdsWGp2XbOK6pjuSMmGuoEZPOePHnRsEAiSyFGyovs8
1ReJRvdYo/XdKvWQ1SCCrIIzUdM6ss+WBGgZyuMF2D/ouVs+izNgNbDrpVRFpIhaTdJuJuupFwFo
5cHkwbKWBREf71eWPwzOYvLLLe/NQ4ksoZAvPl6aGOUsnQoMvQnoORBcb9LWSJsbjebYM8szWLQJ
UR6JxxBhu+07ewW6V45PzM3WYFs4Ottrn/wV5TB7RQfFFqp/EiIkI7e1FL2K0zfIbTCaunW2CVJi
LdCdYTOHS8qArnjVBJ7GO0GElieiSBb4jxuxP7c6bRWQkO/dGH8SZQnAjuCczKHfKRnyLtpk0wmu
RKLlsHsH5OssCb7oDa45dlLYeLRThiI9FrYVITePhJeuCDCke8Xojs1BkL3aKSrwswgcF8VuEqgY
GCx4jA6aH0k9MIDAaDNiQJioP3CxYXKYFu9k3YLT9AQbDkuV3PiC8eHJP2m+QYRXEPvih+6QItlh
YWr3pEt8W+SyZjydxFLi+VPxKea7N3JArEhXXb4V2YZFcL5TXF9wqmSj4ADghM+pig7sNb412IJt
9SgVohBWefKhY1cUvRJAFxZkiR6aUf9oAwzA+5pD2n8yuhBAi0XzGja/IWTyGfXgkLqJZ/NfyRR3
l33LF8KOMdoKgLPQFoHHir/e5OKIf6MyW0sBnhnBC5k2Qjs+Hok3RBP+0KtW4g+wJtRNXbNNUtRH
Pf8wovQ8lPcZOplZRUPiqjOMDChxOYU5SGycZkJ6yCoTRr7NUjJ1I+lknAf5V0bQtYNl0voIHRl7
7piXi785y6RsO73eOrck6rN/wzVT7rPwDcZA4aQlq7ePut/VB0bY4dvjaVLBcWhrgV9JRDkW/liy
26PwK/ujZe0YSfCi2CaW1H88dkhVUUMi8SsWFOrDyEO9ZPrdNDSbuI2Yyi/Q9zVOYXgUIdhpMLah
R6G8IgLknW06dCJMKd+hS0hxuIZvgd3uE01Cn76qU0hKk3pX7mVwzJpVXZ++uXJ7cFjieXJVa+E/
wvez8vmOGPJ9cJ46KCK0jdp6jAp4CiVEKTK/FTYfwa44k1h2mSWTM2e0OBo/w/Rldlud3O+jZfNb
VKZbrSEP4c2QcXui0rHB3KFzQ4gdr0FeLQWWCFgB2C0CAGxufbXH99KDl9gApIMuMixlBiGa/Iup
gDhobqruiStc+513qvCohg+umWpWdDAs0zW+Z7rjk5C6esdylr0jjIdzdMcSfW/kDZJ+k+kQ9YHT
oUBu83yb4LxJBVantljygiR/kvc+EV9WZVT5vDLk3JAuPHUHprVodhjiEj7xdferrdGfawS1EnwM
BjoLo7wwbdQ79x9vTyKcEPpp0wnrLiMPXqmuus7/v7wqHVfExfhFS8viDpKIr3zMYXPgLNRgV555
OjjM39XaQtmB3nsQIUWt3vhLHBZGFSFrHAwC20TalFmxc+BR2RCXiLXAUZH7rlOWtJlTDZhjHrgd
0CUyVm1jYj9t7aXKm7E6R/5B0v7abqNgSCe3KXM6cZPdq0taQgFeDjLN8Co0j4GIUfl3Pjn6hBmO
bxu/crEp2YsnPyailwQRodZ7KnmPbF36PXBEJvNsJ33Hl36mYBerWyX9hG/cIFM7y+mNmCk205QH
HmhtBKMsEqcrqya5vTF+mnhDVW39/sPKjFL809BdaCvtAQag8dezdJH14zRXsZCBfXJOp4+UizW/
mjSI+i+J09wqwwDuotgO/jdeh1dF+h0iGVTPx+kRf4tYZn6zatMcaZnv8uSihk03YrmW0DpD292+
0cmFu8zImCysw+lWf6EGZtXotOiQ2TNo6Q+wBNSQaBB00+1HTrWjEv2q0ys808G8k9+0AjPHVUaM
mSNgP5DddDxLnT2TWm7vcV9wAQs/Orui2iWsFXqJuC6YWzNgpa5d1ptmp2FfpbO65hq6paVZnSs3
u8JpC/VTdoyZqHdLrJasnklZRbCyCI5c/sPW4lf8o5Jhisd3RRvGVNI3MX+AngWxtCovyDCgEsTN
MYBuBzOIQV6Y3X22yYf4gyu7Z+rOJACxdY0khj0IHOE71aqDFqTDNri03qQoX41gxX0Xa6TgoYiq
jgEjTppVeSNctReapQ69wEpn1IOyR02Rwl6MY3AP1L1VrzvyMzYAQEgYwon7bVgbiy1m89Nhfg8d
FLtjtRdA5L+Fr4xXR+MZGV4lgiGLA52/VLUVlCMo6p4o3+e0BFd0FH+vvF1mhbtm2On1rn/gjm+Q
055nOakryQwq+p3e7AQ67bv2ym3MAJgScJZQgoUnWiLeBM4oYe4Kmae6DHmIsSKQ6P3ZYPvO4KHa
MR8Rqwk2p0itudDcYEPXb9pZv+Z54dud8a2kNNkGHBM+nwqn5chyV1Qfwb+WTq5idHJHAkUHBV8J
m2Zh17knq3absgTex6qny1e992gBylVOoI91bH1IOy4GePJSFay8RCd9G4S7LaZDECwZfcQLFmm2
/s1IDbkIUhesY5LbLLrL29P4taFPsPP498W6RnhRFvtn4+jvI5jU/+QNUhL+T3nlp+nAb5xe42v2
wW5k1oMQYLPM/qIP44B+eRf/6LvhJZ3JYxzP/N6O/q+6lzvl5X/xZxHWcswpJA/ypdpWn8Ktm0UK
4R7P0eeIGcV9CwvDMzzt9H7O5lvwAvwbHMvkfywYyvj75J/+NU8/OC6X2i9VPTeUq+M2+Wee4x11
BR8fpkaxIIDZGwghYsXMvbNOHqVdh4Acjvg4Ubuy8qW+ZuKpH1q2QgmzQLYm5WJK93bFJpW3hG6i
/EK+Q0hS4eKlRQhFYBmmt1kzu+F/wN9heMG4y8yNnFPxstOTIUTsuhTuWOmKxJdZa2kThY6W/Zot
u1LDY2WuxHuLTXsWcE4vMZIuyukIj2C8xqSed6tOtmF3WqxB9OP2Y9hS3eopZrx58gRhwpw8eY+N
wORDkDZMZrOZgAKizQYagIq85Tfe+F/kFRO3UPKMMMn2SKxLNTsdnxVY228DzioTOpu1fQ2FMnVq
xnvoO98PXz+HEwgH0nHKS2StG98dSNOIUGgt+Ri9/iP5LB93vsncWD/olqibz2jYI9WzbPWAce0Y
VJf4F7l5bAastZDQrzAfDfSD/ZlgpSJ5QLzBCz8LO7FIhn+zryVURafoDy2MiU7+4eyZ1KM0PIct
0J9O9TgiS44mT9MJyOP2Qj/Jpy/3bqqT1rVMqRhmRwkINHH4BUVo+k++xmziefa3NdYXHUQYKjj/
WYeKQ8/IrCRyw6+63BXZmV/unPArEmVG/RI237gByV9L9NWkeRVazGFmUhQc+58Tfk+Ea4WjHWPl
btI5Z5f/aFE2QyjNa18sc3mXGSFFK5Y07CUMETeg+PPWsNBSWVaMo+TxPiYILQOKYehS9aZ40oGY
D2WZO9zMs3QTv51ff4YoM9F3lFwLTzxA2nSDBJDx+sjQGd4VNC02MCKeb5zILFtr/KX6sVUeVuKV
/YVM0U/gOREd1J4XQnoGGMyGT9DOSPQMPsJ38vKRy+8SkJKL6kTfsw53+UtkfxzbFBn86/DEsNkV
i2lprYVuxjHNKI+F/Ws8uwjmBKFKXgH2xJZpWVEO2yJLikjbK0R3AZTX3z+48mcZ6olntx0P6JFm
fdw9SAgI/kb1hibpmVArxhv+EHgpyNYHNPlwcgdO8fS8/odcCzYOo8QGp63/ibWJHaXw10XEIj/f
2IioQsa/IXYTLDErnmKCMPHTkG9Qb6xTjOyWz3jw7Zz3sbmKW0oUfvEoPXbjP8Obdd3qTGp41u3X
MP2NSW23JM+Jrvh+pStUwSm01QQEuEQPBfSW6GBYcOGf74Qbml6aA03g528I2B4Ovr7HiaVf8ujE
S5musqM63admq7IZwp7F3J6nbvDUn8xmnWCWtryFdqQd8czV740xwNRa15bCu78Jz2eQHqGypTFT
8chzS/t3CcW+f7EM5ijzx7ypcg/dHO+eVHzzwyhgvSrnXcOW71ahrG4yV0SmMXFNxSisgD/KL0QX
AO0LtiU8pFbPKoSsHKoLF/s45xQuCkaZrG4CuhObw9iKTgwfeQEBwsk7fvl8JdEU/SEJ41nN/3Tx
pvonSQJ8zLUP3x13MgflGB10JjrraQXZFBXkIj0CxFoGtHlUs/LVZ6WhrZhNuOEpfXTbDsAgGvZr
z8TJae447tb+AU6sYy24gtfKtSkwJ7FzwGx4lDYf+Yd6ANegZ7NJrXiVkDZs9ZdsGcYxz25YGM6z
/FZxMqzxjYprDM7wISAH2jzdPIolGIzihCoW6xnxmbBrdpV7rbLFHGnmxsiUvrIt3rjBCeONyqJy
yxOJ0g2FOPiDpf7TmZuOINBkm7gUrzwUjAEtrwq3Oa9HzvRMO5rVhoc10Y4yerZ4JXAVs940iH8Z
D4FsIfD6VkrcmbsG1FLKIMrrrJWxQmVlUc3EmV1widNBs8pbEBjMJ4TEVgznrwzS/6tqvSGcB4J0
qkdD3078l0H9FTg80+mLRILsYSwpdaVZ54SfZs8s0JTcaAkkFqzMexkYnvpqbpO8tIa1zN1Vr5TQ
G34Dki98mFYXU4evc+mQXJm1FzGmQ9tT7km9l13RDpnZEZjEobmsP/hQ+XKKpwGqYRG1dmydZjos
e2fe5fiqcOAwNilW7BeMTcayqTyO5jLRX4TDMrRZWROAiiWdLtva9kYy1HupA+SiMFoKByIAldWz
qpiCKOeElvTe56cKFIAR0/qR6MoUkP7SkeNL+XYwyHXJZbzLj/Az2lCcoK+DttItalTDy+zDZNmF
RRuHzA1RFhW1i/irIt6AdnDcxuYVGUqb2mxWPXkbkEFqR/qmQ17xxWD//c/SaCmwBOJUf6Iy9z35
aS2FP/GFCIFFCG55E/LWUtadmHsiOpAPQqjaQIEBpMNCwj9v76qAKFSCBT6JVkm2jD54MkgVwBRM
x4zBrUMBf4t/ZOFSZntzFoqp8hbY2Z4tvE7q0kZ8xHdxOmVCb3cRupU9xf3Eh0AsUuP4QH+ASC4w
Ah46adFd84P/aoJvYfKg2bQoZG3lM38yK+T6bbZ03mPtAHlK3XbaVmjly61leXq6kT9SjN2X+mbw
IDT+VTER2kQUVwuNrZB/ap7+UXXN8CdcT+OVZpSGHVXcDSmeOBEWU5zfTrklL72gufZRJ733LXkG
Is2clJ9antxsXzNt9x9x8BVRRrLfy48pJR9rBMpxZKOLGoDgd7dikYxHNcDAh7nGKWmq2oN+Kj9p
VKFkyd8pgoPEKS5A5NFbHtuGOtzaQv4x7+hIHEIabPbcxFmEXvzV7zucku4MzYH18AlveA4OYcpD
LdO7yPGtlNmajR0nQZNBD8nEZhf8m0gqt/4g5NOXhCSiMCjDm8oH4WIRW/FlpufyGj/yGTAW0bAh
gMa4bi4sy47FC/V/tNdMpgrkswHy4Za3kPO7w7TGw2sSE+NhmOTHA4GReMma99wwvutxQ/GAX9Ha
ji9i1nyuC6xwhVes/tgkIet0fSqVLXs8JCovSLOWthNHJ+Jz1skVop4IKseunG7uJliBF07xmX5Y
7C9qJ0/dgB8ftUW88sUVrg2kR/GmUOwEkab/iJ6dvJyppqSvKowJAakb69j4gyBDYs9C/sUQApR0
r+yZ9sBvKdjszQkPKBFBg7r9DbmguAJZYjjapbnQ+qtudclWw0ljhANIimoX8/leuNcKFSEbhG39
iTuMFGCLrxcXwzOLmWbTQYMpEM71yJRgL2DG4CtieneQjyv06VOBq5S+F9lm5g34PBEJFy4S21kE
gThuwexuRXmjrP3opgdPdfhF+syWDAaaesYJytNCMzlz0wJ08Q6GUuwPdNMTBrPmR2suLTuCwjEO
UNkwuUB+lZy8245rzRn4SLbVLiZa6dL8DYeYz25bAqtdCHvezIxiz/fIEdnFLLvRFafYUTTmyfsG
tdaIImwH+3XcaJ8BEXucVc/h3/sKN5mDcDXMVsp0dkATAQLR55AwgETVdftRDikDS2KDuT3RmFJe
T5dM+mZtRg/MvPWSfRH2VEgKTYgTXtPxd8guKcBDNsmyG7DwavVjLS3/yvX0iwxIWq3QCnOVAvve
o/Ji983au1lVDpxyb1xMxj37UmY8n/wVsDLyqQbxcXT//L+C7X3+qLEJQm01P4B8lDuoJa9whTsR
YQAuOuYGSArGPYvrd3rgzGanID1p0HHjtPD27VwHGkOVQ4/VIPT4FaIjA6N98ZG6OClUy5kH7Oa+
bO0ZOO8pyakPcVCPR5pUnjZLghvmERIrFTuIhpCeSa+T19Qy+8pYIb/HmXsMvXt26NRNh7x3Odrp
y2iWN+xJPrRMjKcO5COfUcxHyKueC7NUZCkPOwQ1gLJgwbIKNNZg5dgNEQ4DjdNmc88DmH/4vzEL
eeUQfcQ/fXN6rwhanRUm0qaSgHYg0nUAu89gr5LAODY+DucFucpO0dJ7c9KJ0fIlbU4Jk4AOsQrR
10K0hqRT/UAXYpDMymTSP5BWc7ouUCYneGu3lXII0LVfkn1eOurpbbrJ4AAkl3h0LKx3dVag4fYU
EBbVfRTXslubtChHkpeCxG0NvIqjyhcD65CzAJDeY5BfDSqw2CJGkdOeSPZnYWtKamfGvzqnWbkn
aPCbxg61pySvfAYw0impb4SxzQKn+P0RB67CxOaVTW58b1B77igGkPPWZ3k3lY8QV7LpCu9VOSev
gHiyrEcT2ZIDlK3y6rs4Y46WvQAzngdGDwB6mrxd2tLqv5HWJsFPSRQy2TYVSNYDkmchIpj6PFA4
cm9A98Q5AN8wW6mNU0b7qvHAlcOrzs+Trau/quaE5YG9OL6vj/gPixKGGsJWhlX7hQ49RMI6oyP9
T9qWsYR1Qoe44FyDID5uUMR3O0SIMmXwVWOSldOu0lJVB526kvfCwDGNVr41bO7wKLDHP7wooLOr
S1VtEGwlyOHZG+jc77ATvJHpCg0D29KeHe4sGobkCEGx1tw3+jfkDca6XKBqidBvLnXRrjehgzVW
x3zGT8nWBHnVFmdGG6774HPoTuIWQfx4xsAW72Vh22XnqvRS7bOdzlFyzCqQ12REvWfY8Y1h6Bg8
QnrJsbrDalEQxL6okDCSahic5hoiuR0AO6yQUMudx7if5YbA5jmA2JceUFNjwSPQSKfIYC+Oa5uv
3lrmIfDwZJk1YFqzszCt6EC5OhyCetgZNTdfwZjwxzCSRV1Zn8Y7GkGqzltPiTZcU+XGZQq6bRn1
634rXinwNnTLIYaHfofkatwTWBVuUIR/1+JX0Hqza3zuGhi2vmXXGjFq2/5SYI/wEXHcfgZuBjvM
w3TDEBRmQYVu3GabuewsuFV2jB6Jfh7H2mzwpMYO/0Xcd6MrtS9eg6tERVPPaqVrzOonV3ogIdhU
GJjR4RB4ZC21/JO5Nrq6q4D2PYOEMFw6fxX2PykKYcaocgS5kdgghL/5oWY6bICAWAkoTAU3EjYw
GuLJ48fgbcgFyFNbUYEuBV7G7puPXPYMAzDVkX62F66yiuyc2v4rcQdg27dWh4Ya83pQ1bkaCBD7
baze+o7Qx8ZL8lVj7bKN9dnD/rMHDj6inM9+vbOMdU2mqc0ufqjvGiqdpPp7i1x11bFrkKZT0Mq7
BIFWrlxifU0jJ8bIzVWv/MNSqlerjLtfJR0TFiqUFT5/mA9avHrjaXIJfHXR06zMEkgaJFEsiNGp
wzOORe1fHdlxsqN5LcetCJkWa3RlW14ynJCQQZBpH5W8KZpXxzhQfgY9TJnI5hM0O1hfENetRSw+
zHG3ZoqEQpkUo9PAJVsGUN2o2T34YzVoksTN/4+SJQuKQY0nzLgL+CzTtnygqMdMWb8f5AMurSfv
c3BFK8xMAD0XLBCjJA0UbTPesdkVNe6kHE6Rm+s77IYY2PBy0W/pNpkME+BJmdP5kScXDJuovbr2
0pte/nZTrn3GJwIywWY5/mQcM8wIEiv18IhENXs3gWVuuu7QRGicMXL566+4nGR5FWE1Ymvj7Nvi
WU7z8vONLBRd2LQ0zJU0IzjIR7tgTc8QxLI5RQPdQwRcvI21AfFWLe7trFvkGAJrCaAYjklzQF+H
yGXvjw8RcR51g/zTRs9sADOlLiXNGy54VsvWSyMMzSx0ku4Hb6icrEXUVll1L9CvNRq2uZgd4HeC
rja6pBIAPWaGtzf1cKBsEL+Qm8ysAk4Vgu9kzTqpwuwJjKTaM3jt5OeU/ZOYmcUMeKGymY28zCuP
lF7ijZ7qXP/i2AVBf8UEbOTEAqIxpGo3KS3iNuf12KM7GKJPTbIVdg7FiyiJJd4B1NW1y7dWoEd4
AcDEOlB9muK3IJteNSs32LZU6mpmPLEB8UtMNLiLeFgojWsfTmhCDcJ/B1uBOaE99rPDiRoHJotI
nTW26GM4fuYIvvaAnVyhmwuRaRqBsvqVD/W4qvvz+DRJGhpAZsXn0MyXo/IJPKstAISVn0ROlf0V
zyWuA45odA4axGN6KQMeCxr1ETmbj7IOZxh/9QqQ78AKmEFiZl1Zq2OyVP8wHCd7AkQsV9KIna+c
MHt0wl/KzoLOhurrqbDZxwLNHzEwfjWRXH9XCFw+Ip037t8IG13iE0eQpd6tIXQyvltrcg0ankHJ
7YjvWJpH3B3qeEgh1DuPaDYvMp/OgNKbnqGRqofqdEjJi14L5s+Y7Jp7DH8JXaOXK/+S8m4GqFLn
8EkYxzyVQ5CudUQgCX9BjFfJKHcywQyjG5re6G8GjuU8sA7EOC1j+Q5fQM0QSiIBWh2LaS/fmXEE
+ze9zYAyQDw1A7/b7MaAXsjKaYLZHwoMLyKdFIMtYv35PIiw1YESYxYkkMYMA52qApoC+E+s1WQb
x38N/mQuj/Yg/NbRC3HR6s03JvNUNOoXXsUA6FWUPsZ854uAM2YBqMzQhKyGkGN7C+iQv+6TNTK+
rjI+mDxb/LvvJyhVnM65f2GfZ6CvVXl00K9XyT9ACW8AQ0BNf0v9L5dPeuhl3VdIttkfsQ24IE+E
kRDPZG2YA5ko+HkaBntEXUH5PayK/szVXChXFQUPlP7qr0ru2FDFHLoin8mzX4D+BhUgrKoOje1R
7vdB9dFNhA38i5zIiXVGaghOR2ZQLMGWuO0WxFOO0TH/9H8DYV2AbjJvJkhSp9XPADoMnPIjPHhu
31e6xXK4VZ9Suh8/eXPVQ4SB/GqQY7KqRbudRwMSnJ8DJmiuOS5DdWMEB7QIJmUHWJvYBxOJ+sPR
wyuKo/x910pb2yracVwb2r54RO8DRRF7+DdNFYsJZ3aL8Iw31w6TBeitYFlSIGkrigM5Z8yP8EFZ
JP+agmLye6IoAHw2zqbiy9TT4ixnoTzVR6OuiT0Q5Z+c8Z9sFDzauAXe4GJo/SVPYTLZn1EixPU3
auaSvhgJ/UEdXppyMvsvzTgWW607Bz88DFlM+wiFEdAI12A73LiCGPKT2kK/dJeEmb6NDgzLrjZc
2wd7UQKjRmIHN1H8OaF5jz78ZjcUh0m3azdcWRFr3nAXbvsDhFsci2xIsfWzGARoMRO3GPZT+Sl3
wVxWu0h/JbsAGtICLcBTCxnxfCTg8U+Rh0tRINlpLTLRO4b3rDxn89oOlRUC4W+Gy6VMfhiXeMNz
e5WZPnyjshxBjVwYABROToA57O1bPZzz4pKxPORIoX8LP+SLonusMUc0uLxGJ7GD4mcLMIrswnDl
ZMXXGMX7KvFAkgBhzqQ1Ap6CC/8fyn8cKSI0iKeg7Mrc7dhCLDSHrjq4zaWt3Z2KzD0FUCs2Q7+V
cvSQJI+442L4K9Ltm7uZDapjYI7CwgA5Z4k+n5iPwGu+jj+qtQyfhFzkoGrAyWHp3ROW0KXX4R/z
7O9p900Tn5m0mA71GvURQa8Dv1b4pV8o87+Va/5gxoIFIrtAnn7jOofuyLD6RdYYy2c2hC6imZ7l
H9vCNDqJExx0droS8Qkf6PZlMNvZIdLsGVCaeb4HeK5EiMpoaq1oBxoKdFrrWt8RxNBsCDrDq0Ij
iy3FeIUmMoYL8vPibgWXOiRCApd7j+oQ8f4nktxsId0rlvswRj/9q7aqbpzVG/0/CFtnLNpnLuxh
VJGsmyAEvbIP9Z34C/UTdi2UHwyx/rozImq07dU9Hq+syJv2wpBHPbOXrt1/g+8iLwmOkU0bAKMd
PX9VozOgpoBdTVpit9Ig16IRyi+V2XBW7MZ/TXWTyjvKZ9oweXIrLuegurUThgcE+cj7fmsoCrpA
DyzgjVxnS2YeK0qlY63Pg+oMdNyanYjkaPpuosHrnPJlhZqnyuQ4OASeHkZeLlncSJiUVdUFcQgE
BMcKPDRuE5WsDQR+lf+M0JX3KQACTvzf/ilJwkkniC7E6WqcOfJ5wy14cVh4oclw8mo3Kn0tvk/J
GdVom11iTs1OXSGLVviw/YyMIqpqrcVai8GU6Veyn8kueXxiubgd5I8+PrSFG9NPCq8UHT4UxkHx
4vg1Y2ZALKJ2GeG0aRFwaVd6KvQWEGdN1CH7Tv/CUK+O5O3gAlqbXwMh0ItmXQ33TJtngNI1/mBi
npCjzAjculXpGe6eStldFIJrIQG0oAX1bKrQdUzLstj9g8eJcaXhjiHRBPIIS61xU6GonPylcWoZ
DyOsyi8taj0q13EuKxrdlRSor0cF8Udx0WA1xv2zErZj+c1SKtG/dNWT8weWth51Tl99ZPpXhPBZ
5LdPXoCz6mE/1NcOoBEeuDz6Teis3j9QqkKYaH1ABQbS0zi9x1U5wItEgiI5ga0SXiOxS18JI5fJ
DKTS9nWyYqET9viMqmJOGkk0r39v1HHHUik5Gzs8A0cUf2LNvmiWqPBrWePGao4EyImK15lnuT/l
bOJdVfb4lPMPwUMGJP40pNoAFyZQaz00wArgcDAHPsLBUdkD+OUMo8Dvw06VTDTugPhP4wdvw386
j6GG6wUnzV7GBC0wceEfGPi3wG2Fwj9W7gS2IFJQKSSFP26WIHq2ODrZ72G8IFR0oYmPVIRTw/Ss
+DYtaSUCADySMJLx89L7RAxu0xtdK80xG022l/JPBySY+YIU83dPOyLpBMpLTc/vOUBhewz+IeuS
O5JHAFcDdaLR/2n8Z087CgMo/Qv1yOtYgBS1sKtS8AWfSQM/i/Bpu2XJXAy9Y6XRdYRCCzJRFF9m
+8apwuziW9M/RRSYZwuni+yEKRRtpuv5A3YhOSa4raZz9aalZ34hWbseFZyMhhrNWt3S9DVw28Fg
C7Y0YHOCHUE6TW3gY4z/xSXr+GwrY4l8jKiMZNRJ5RR8ldRpDP9ZL8bGQdBu0fueDSt/2o7RWW4d
iWbHiW4N7JKJsQFCywCiUv7DD2cGstNniWOhl2Y89YZqYrSEop/y9o4yKZ9WEkDRzhmBk+CBxmLZ
c32vADMlzIRp8a/WhGRhXhbPgVPRIbgW8TM0XF91rL94T6LEW/zDG1hb+GPW5ENg3K0+oQ3nXz5r
Wr6BpYlG0h+OADjYwGeHgpGxS/9SZSshvtfaKVQZbOpZ6aC9VT9Ta144tpSiHNfo0aP+AD2ZgLD8
fY5VaT0lqcf6T49TZEg3ZmCh+UAayjvJY3c8VIUIvomxqYGuj+4g0ID/JlcuzBq3Or7rurcVca1T
LOJzDZD4nIrmXOIQnu7+T82mVYIEjQ/haNhWC9AIetncUIAZAAHYxV7xDVuL2d25Wdc85gFXY8BS
WR4EXrSlNEBV/BbMyfVxqqlLUeEdMba+9qe0L1UHCfeNUQMQZBVtZcT6pxw+zyJjebkmLbCKkcWv
mSjpDCU244TREsY/bN69lp74CiUJqsmEyYqxCkxdzxRPpvLHsFQEyYK53Mo3UraNEenedNwrTH/R
u/XEYDBuIrVnwQYkYwm0pJif+GwI6OY/UD8d0Bxl3jw4Sy93tBTBjl2m+T+Szmu7UWyLol/EGIjM
q0RSzskvDMtlk4NIAr7+Tvo+dndV25LQOTusNZf/nyrStAkh9clzYU0QVwrjNb1WV9DEwcdz4ctk
8r7k7M4kJmoejBka4BMLE8yBrZCpaMKjE8juWo10+ssI57yo2BUNVMKAIGaeO/sQEyD/vTlvqhGp
F6RRX2IAiuoZA2rGFmbbSMcZy3M+BLUfaXk3UYSQ6g8d2YdlbYp4+Y7LIXOTxkW2q4tHuSIx1e5z
F3GHSQvvJ5tr/GEcTQd9L+UHesC44ujrcCDASWPvgmid2W90RLijmS+RbQB9Hru5TmttiTIUqWZ6
Fn/4pv+ZoiuhzcKZOMnS3SGwyQq0e81qMf/L8/IvOEykOnMhzaj6HkVwMFRPUr2yhNrtkPchY6ka
sK0I5BdwvPCdPDMfU/xpHJvb8g3pbbhFwK+FwE+AFy9yaF60qJZmeJrGky3Yz3D8MoHl43jmQzZB
W6Fhm1lRf/bhanSfzQfHtFNOe6DEVhm/Ym5MLaZ1f+FOxHGSrt4XPFrdb7KnCUdZkvZbxq4jvknm
t2nh8oBwLhOKumeqW3H/RVuBHHnNC/wVeuYA3NR4ULWHr3t813h7YgNl11H37ewAL5d0F9lmYJxK
q4g/0YbgP60Km0Z8riHCEoLG0pd56YE7IsIJJjPxBS44B+bBnyqlVVKxz54dZ8HWry0zQ8qPVTja
qclDJLmCuVBYejK3F7sVVp2hK8xfw5axUUegNinmsEJr/ya/ogEd5yuKjlBFxPQm1262SoN4AV4h
2pGX2i0NFocyg1un24yh2yP/HY2T33wBtxpSL+Qd6PajsGivKoay6XJjgnf8CVD2vCOUbtphxhU5
OT/uEetJzNYSvbtoh5ieJc+stmxWbwRGz3hUFwxsWQ+jTpMdqZ/vhxvBP0TkIkp6cclQ2ur9fXQU
hgJd4PrSZbBrqOAL4eG7KTrD+Jl5OZIUDRpIR0+K6sxJ/4khaZUS6P9NAY3iThKs9MzNixIQIWdl
J2rzNJ5cvCNfJxmgIpI4/2DMLmp4RXZEjrg+5Q8JIXCpp4ht/qly7CJRvtfb5JdWou72M2NVcwDB
hEEG8Asxg9ZpQ9IKfOJVpS/G3B4Dp1r9+SnXDYUtX+A5wBmkcMqPoPNI3iN5V2IJamEiAffZldG+
LLy8c8I9WRafGav0GwAE5el3y2r2mnKyqKG+In3Bb/uFjmgWLAOn3zf/MqCU0flTI0PVCwam4REZ
RXeV1tRxNV2m4dBHjo7oDsoSthhhBrAN12G6zyk6jsFRidf66MMd3GZudoXdo/UuMIrTXd/CmfAB
PUKwO2MwJ7ML38OiG+bGOUcdZQs3IfRJoiWmRHgI2vFNkSsze2WyV0+Jsi8lvuntjou6juf+Ocyt
N986zQkYUq1Cf/Epr9GbSmQBcKY/dfVCQxVLuXE26SvGn0FcsDNDPoZDa/hDYlA+E7ywBpvYbd0d
a/RwEMvTb609yqeMXPAeoTAiM5a/U+2KAJRBzKAuWPIPHeElLG8LpNPTL8d8zr+9rx/GIhX3jTGv
ypWsbVN4V2SqM7ZcKPBkwTYB7+9WjODZFncOJJmSdQgPeSc8S+lHf5GEEpqrwKaV/UCjTZhReQTO
9kdtCT30yPoS2cw3A3OiGdzJuHoPiKI5AZMDLBi8LGMXnakxENjgxfFC7nqG8na8qNcywAFCryZQ
2hE/xB8ZBeMzF1H5jWg+XuZnKe2YHYvak8UQ9KZLnZyT90+awXyhz8gd4BfsOAHFWNKwfA8skTE7
kNUq0xscjdyjimSx0b5IMjiLj9pC2KaIN3QdHF4sPDix7MzHrLf7r3qxpbfbP/MKhZvoIOIGTA5u
sWtcI3Vzxp4MJdlhJBqRjXfRPICEnwcBnvbZr04YwA640y9jz1hxqa94T0dsmLsQ8RaJcx+WciiZ
0FkchAaA2SNp7HwnPZDxw+efHYhLkIp/43DnGWgBT00c/3CmzqmvwRDiPBj+ohPb2+C/VC5p/MKZ
D9+T8KllSHtAnKvzAcGIw80K/1hMi1RfHDCbwBGB/uPIe4V2s2D1CD1iMkCEsT2N6OHvCUjFSaCY
cW4zkmOtTzf/AWzC8K56f010PvHzw1JmSVBuwO3qfzLXhwb6nn3XKC9Bc17YatgSwr/YSJjBudis
k6MirjNiReHg/GqHsLtxGcVUHOXblfHz9nAIp9vJTga0vvBj63vqH2f4Sa0EHQw7h4j+UiYL3ibr
JsgbZ1CB+DeDraPEYlAZXYcBKRK11LPU2ZNZ+J9SYNNPtWKx7/SeaRfyNgL42f9qVJqdUw3YS5xC
wGK4Ehur88C6/OaQBln4U73iKPKNPwEPoclG6keRf0a8rVxKiXGd5f9G9aGhy+iG/WdmxaM3O6p9
7o3Qv9kBasIxgSzftDAJ+PaQ6pOQAvwPebS6mnX/PiJXWb4ytUuOQJvk0Kd01sWVxpRIGEHf2x9y
A7m+fZQXsr8ZCxYQuRNKWNrEv3ZmpcXB/JodA/ZQw1wbDoW5l5M/SXsNPKniHum4G1z8wCpJ4ILL
sFjy6ANI+YOn80tEjf4VHKfD6je3kIzAMIZ8hIm4ZMWP5kahxybFouRYWOWoP9/nlDGaxgYnvie8
YsLack8LVgPSlTsmMpxAZD4sqVII49sYS15+CDzvNGbLLPqSOLz2M9gAthi5pMGSVe+Cg8JqRLRD
mG+zxCqujEPpMhboIOJoLyzeEGOSxYVwp0+4wmzcuiZZoqNrFC+oUQ1RagFW8ZURzpVlsA0UKKiX
snOK/qnPrhJ9t17QVP3l90I5pKHToNLoQXmuqjsLBVJunJxdVbQkmNnYIM3BOZ/vG2FjyNP7/m72
go/Zd6GddYSpp0L4w0bYe+E9i8GG9bIzQHqEBL7rTprHDEW7044prBfvXXMqZ8dKcQbNyyfJQCVe
g4qdmkXQE70jk+zYTZQ7w63CypiGHyPQoVzEa8aflMiKtEDPOAW/wtvRbaHZBgis5SvTItCkheEC
X1bZ1Zzlt8M0qFTX4Lqcnr06nU2M07p02weDzG/Rgg4j2ZKFBlB51fC2bJ7U82dcpD/4r2dgxGDU
NTaqG30t3Hi8hCNNJVT/SaD/9qSTSJSMapk3hG3f7ea9YUet6mdedpN4AarxaaePY/Yy6y+walom
xORvsf+a5ze+rsRotWzpIPwxMF02N8VwjchmO9XYrDKtqnHSU7hj8mroaO4dHUPlMv9SICKyFTrm
V67AsiZYGF0lx/6AghNvC/kVGPUjbgnoWe53ASVgj9hfDY4480JxMWA8pjf7OyJB/Qx2/uiUtwUK
pQxdAp9jT18Kf4gByFMTmdIhemQKNEdzS+9b6CxgqSsoW/FApstPdakgNDyopr3+0D8Is1Fc1ouM
1klAetvqpSKcDB1TC/gy38rfZnkoMEbCeHP4yObCehpg74FksjXHpPrQl1LkYCXQOzZ0y9AGm65S
bEAQX5HcoP/Vm4AhVf7L71ewXrPZyDXuB6c9HyR+t8biYpFEC8E+eV3N8bOhkeaPDSGtKVbh4UT/
spK2usZG6kmeZ+PKbpXCsz/EENdoTZ38ytxQRtZr8ebb7bLakXWgG7ZKE9cuWb9Qr/3xBkocSKTQ
QoYhI2Ted54cu4wqAmCFyMgWnCL30o0Xb9CMnl/coZI2Pd8n5HkIhjddvjAvSNq1F4ILYYXVslB+
mxNRnhfVuvUHtp7q+XMnQ+w0yfEBtfCrsYDkfZZRtXAWRE6KmaD1gCqaq3Qxwh5hINn9aLZpnt5g
SPYoTih02zU0OYY7QMvDGZGAZM215UoltC2MD8JyAi13Ww0lfdnRrzwCpoItUjCeJLRrGoLHdg8f
VcoeyoTCg+OS7BQeuGwLolP6/FYfvFzHCu2/Qkk0HSlsjHR4supeIUeOz6HwKC6onNtDHBu4YiYN
qfVud1XCUo2yx5gu1Oo6xHuTCnb2MoksgbJdLQj4Zv0WBZsBHAsjA0YrTf+xmZUxxmuUM39oksXP
UaIla8AlNxILfol06NR7Gq6YsuGr6JJDGiy6ZuJnPcPkHwqe2UgTyC+Iku9tOqpKTiAvtwSK956d
iho0en3PmQvxitYt82B4SPzISdltfhXqcox+M+wRvMqiB3TM0HG2wMl80Wj/YGg2W7V0OnMDYg+n
FfwobEsyVMejhDs6Pc4+W1C9RGyjAkBYo8mIrMkjXuDoGJp1YKw+PMlAUCOAbnvsxJmzLoszmqgG
igC6WNIUed/f3QE/Zj37l7FRZ4OK6gPLCzX/Qe/s9AjMW13J+bo6xcdKO9BoqJOppNqK8/5LZu9/
iAVbvAxz2sI7qIz3MJ/xKFSm3XY7zAxsjvh6zKX9pMFnuhTY4a/6gaK6yoZ//HembDpWhwFr3Ush
fZjLyfKbI18nCHtMEhmIV7+9G+L7pWAmT6azuh25XUX+FYi3sgKrzFPKSLJ/sgRrzyWC5J94himZ
IYDkDuVebSakv4/2xfyHIqgfPO0HvMYaJLiH1S7+JaMKVlngkI9dwuBRkPPbfALtMiIL6TutSFN/
wU9hIYj6KdjF9Y3LgkNTepN9gg4VRnB4ChPE8mDyrgHBIvqzm80nlgqsrwH58MKGM8d1wzVPFyC7
78oLhTs1Etb8YlIUUF0k98B05c81778TQrsQCoiDIyHox7zNKJNhEQdtByLATXdysWtTHP4WEqNv
ZhZXJCeKM9rVt0BFrYP77AZ7FA6m+ugmVlJyrpEeHBkbUF9llBPjkc7/DVjtULf7rHka8aF5lXdu
kbeMHlddI/hrZhdxMr5/ySHGaWpSJA6uaQfzJYUBu8/3r4R+eqsqSwzjQbt4tsAc5jtsCKjiWWfP
3EbyWjwCscfvXVjKerizXTBbm7YtsFSLc8Rr/1XTq2h6SOxKCY4Me4eDOl/cpFgojhnTrEt2KI83
rGuKvpLeKyhKm/EUIJQFQYmdEzkDaubwJ72ik9lGtTvwylpbhmPkz9sNBqVCQtCYnUtMYx/yTyQS
RgQHXSwbSQX8E+A3WtmrPrM75t3bUN+Or9AKAwALcxk6up2STLr4XDo76u5qfqBb/0IDZdQrOPTC
EW1BZ97lnqjLU3PjatPkJe7feBUsSQLxz/6Is+ADzpSUMeZmWCVkNmnXErB7RPsvuIdmZbyXar3R
tyjsBHXdoRWhWa8YKbr4uvTeS3xnTNaIibmRwHpLu2Q49ey+vAmwLjjGNdOfmeoWptOoZ/mzRE9T
V3D4n9MZm94y56MtBe57y7hOCe+6v0StqBLYFDt5v/T1FRr+2VboeSU2XpzaY8fRoBgHe8UIBSzP
2sxWRfD6dKsYD55wnF3zxa1x/Tu1RpSc/nunUVd9dEaRLmFrxo5sDUB+MbXLlj2408o2WdVbtMrT
zgOcUWAhyWwAYCde79uR6RprvlIsyY4wY+olNgAOyqy1SW0EGAh9/Sh8kbpKB88DDcB825fAwE4d
Up8f4wdmAIlTmuIZXgmmVIZJ6fhQj9gfrlO2NhFFQT1nXCxV+1RxytKt3udE3kkQ+nBdUp82DAR1
MosXoggI0BkxTetOk64ZG5qFQ/5Y3MPWIiXUwhFz8K7rkqk91j0evvDKqGMy7PzK+D1nqKGpXXP2
acCjla3S/Brja2Azlqzbmn+zWNUHJHq1bMUrNg2GN8J9ndMYY8uUl4F+QcmjkkAqH/IZ4wunBcUG
2jLCiUXuMQEMKI7/i6nuWeGy0+4XzUlIPU5QMFD55KUoPvdQZFw072xxckHWaFZGGwjcmB46xu8t
epY5J6zOyRf9K3JPVXZxeyF2NwZ5BOyqX2dMwUBJuDOYMopVSXc8XXhm+BWn/L09+4n/gPPc76S1
RwQjT65OH3EAruUHDJ1aX4jcptRujloc1T2hRAiqAu+rLs4a81noPQBniOgVCw8ia7XQ3BYFkEYE
47zg98A5MTL6d7B/0UQxNzE/PS09uU4HzP1Ad1g838YfCkhC9lT1RKieSjgzA3WwPbdk1/E7k0fA
KcRXqTP3wBMMPv0EvzR/of6jNX+z6cz+yYkTI+umdf1gNS/vrEtbyDZ3cn46JGdThNNEkKUI5ibS
9Oe0/dtyAbYTBBZj1ufI31jEOOuSdYHRD6bGNSe4QrhRMhkyTwxFkFSuRspOvnuuJSkuaY+RJTYL
5aU/c0ZH+46A5uEHx5UQ/eNbgPKsdDThwgJSZOCYRHwMq84F0Dx+Z//AM6oM1aVsE4NrYxLpApPi
eoRkrTja/JW/ZlMfCIsY4MucDVZ+m4xv6WtkdkVkSPrCUIusDDGXpHgs37cF3PRlwHpInT5m+cKQ
MsKN5Zt2T1vBXluy+x2R6Ga5q3bJI7CQrEDzz5eJchn+QBNB3KFG1eds4VGxBhbxIZONEPBJiWlV
5sdJV8NBJSvbXGKKN5abYEH4msOWTrCiV+rWAA0Fj0PzEe5CHysgv9tCBD736xNbDbW7wWKU2OwK
KFnCj1f4a7Xas/01lYN21T/n/m0JyqkqODb2iBkV+Th7sDoComqI6BWd4CbBrtlpf92/dhujm+l2
zJjbxqFTx82z1hcMYTKM4b65arD2eFwaDAmqej36lk+FpiUgYI/IbhhZZ2iFzJ7ngnlaxVonPsXM
kcUW9fUuQM7PJUdMRutbGUDW6N4xgK8CWGnJn8zcwH6zBxLAXREplhPuhEpwOCSc7rLCl5zBHm8g
UjGZ6xhBO37Dlyg8MNJVw0OP7RgReKR4AC7hDs3WEkwU5UBcTMKB1v3qwo9WrVn4y4cPHz6AZarf
Av3fQcdCiGmNpOH8mxBDvSXIkkClYvqH8AjYBTsiqmXpg36p/K7ClcmAgcKSEt84Nv1FeIrhs6FO
11YNSw2YIAJbkWm1mD4a/LahtC4xLCf9LbRzVx/Lfd5fcnOD35WfMC1dxuLk+0+fSpeCVekOQEPL
cEWyXHUdcVNrrKtwpbKrh+eUIiJRdzUEgYCyqqfPa0DYWBI0xY8PqxJUWEMtKSEgKcRNx6LJ17eF
Tu3dXGssOj42GECuORHeMRT05talrgx9qbmUkb4cYOWzgFU2Sviqhm8jR79jrD+ml+b3nK9OQIzB
Q4DFN6zN2mkRT4naadZ/S1z2ivEqotMo2OroseiqmdjzwBbUOejs8+JP6s8ClCI0wizdINDBgzKY
w1Rej/Mo+ap1b9XYPGRqYX+eIiU29h4iuSD+5HjWmIUk5AxeGZ/QWrDwRyuXbWnzVOGR9ydGDjwj
jJGM6Md4JoaNcgC93hju0xQ1B/IreWmeZnz5zUVEG2x/DrG/npGEjsnjfsKKB8DxzMdE7VM72hlM
NorwC6jLIyJDEsT8p4aeuGX1vKYOFvxF9yoW/oWlROIiVCJbyCCPlfYdzwLuTA78b2hQFNc1TYV0
kSoruPQ2du3G7T58XPMP0sB5zyNvUfSyCmWhrFgkH/TyskeL8eJf0uDqnuigfES85W/j71xavaWN
nhEjKvbc2sdEJxRw9ttUr8DcSzKml4vA21kT0vQ5xpLNNI2iFc3eIj6JGG4oKRPHTOYw6VGl89sx
ktUijl5LWkrnjabYfIoC/T/IyZEMuy10YDRmmr8mCYYOgyeMQo4XyOvDYxsQMjO8/hENzPNpbvjt
eAy2GIpMBnkZaYmkr4Px1WwR8x+h6f86Et2XysdRv5HQoi7BAbeK/hniDrAJ8nNJ9iBJQo+2sz8m
FQEZFJXXqExVVpCdeKVTmM9/YKu1tK6AsP0TIC+BlhYdjC7Hwpv0IZxXW6YjiaccJWYrLKd/lcGh
JAp3amapwNWW+kqrXf4e1g8yJzyafiS1cMXtbI1+B2nDAjZzBQBxCdchdyTYBlhn/qUuZ8w6Tb3U
WEfUXHeTuEvCGwimefQdJfbiQ1WCJ8SA5lxg/nWYA+jPtwIRnalFnz1pcaGGwZixxvNAMzVvs+14
pQv/wwR0YFPP+2hgnYPoXX+JH6fQXBOVWWYehzue54UX1C6kj62g2B9GhFUCX3WR3WqYO4yOgCmj
eApXgj7lJhcIf5AHYERQGXCRqJh1CzwdFEfaS53AHCarCdMhjqVjam6sAsY1gbVg4UG29orVrtCy
t58qa0YJdN3vqcZZZJSp5TUFl64sw6uCEYbYFRwtTF4GylJXVxyMD/gYac82BilTTGQWIlkNm3LX
U9We6oCOjyY33HChMwSZ+vJkJS4MaFYfS6W146uQ7Qw2GlfYMhQPJWhGDSjwD2loJTFLrbyiAGI5
GDIaQgdPTEqGnKBf1rJjFs+IXLOgdd4vSNDmUjzpD6TwKKusAO+xJ190xoKLY0sBtBNfXAFaifiI
ID0Sqjvc8RdmUGnwZ4SOFt4RdWvTBMrgN6Rwy+hlVqxYQ3g7M2ukCPPixuY/JpBIBVtqN+gGqqMi
ECJ8L4L57KVcUXmlCGs6xye8qKFstnPJ61onjPdScvuMbkNHnFmzH0wV48OofsZi/+73MhFL856E
SGkR7YDlUm6BOobithRvbN7JAv628DkEkGleeCxg+le0Sh4AR4VQJuqNnp6Te75CsJE7I7L+D1sM
LAyH7I+FMC0lX8zhJJaMwMz6KTZXJM5E1qCl6RclqcZYB+ZvlaAPe1btaXX4X8jFhsjDUjuQZYe3
x3rHHgNABJFUwnxvmcIhlMBSwhXL5Wue4LjsK0xDbk5gq8v32z8xhuodz2AZRWqmYvtXZhMJpJ1/
aU76gSVc6jXuWHI2wb3L8w8ZkkLE+BI1GCJgCmMu5/cavthn9VlV/bkKwLRP1h/I9LcIEQPUf9If
LBTnWrpSgCoyWnCC77a4EwqHADZGetf/q6l1pG/mlYhF4JIY3W1GL6Yf098phe4o1WtghHzOEBgS
vgVaveZVCdFtkK6hapXcv9SuJPHqnyPdpgCUFXkYygGPo01mJMGpGbSrd7fSlOuATgYe/Kc9G7U1
kP/jkcxYbmcsJ22jPvCmDWu+BvUdjIKEDZV1M87FbMt0KlIWiH3RzK7DLRrODe5R9pHID+He6IQi
2/rN8DzppZ0w7Ex0A350k5JDM8+P5fbtmL/a6KC5CL+1OaT/ZTpbwiOcvIOUMw4y2g1Xvbwob+pR
BhlmId0ZNkjAQAKQz0Irtai2cDe3zHyYo6BBQ5MB2sMkiRGVK3IBiyY0CKyK+Y/cvRKFgD2+SHhq
IXmtUF8yP4UlyT9y1LzXour6i3ZdrwXaN4TLioMpmRqLvrB0xt/2DUqJ6PY588ymsZI7UkGC1Ecc
mycBuqiVv78zbTmKX1Lr8oMyzeX/H9P9IChD3FDsKUZxHxlXhnoWSp6IKC3EKou3/TkG7DvmJL0b
G/laQkzdBPqpoxTwp9FRxiaFkQT2TiXe1N0aJADjaJjMvjgFCb4lj9ov9T0IRcIl30KXYdmAeXYF
LNggsdh7Y9b4GooVOxL1XJVHBL3vOw0wtX6DN1+Y59vya9xmPyWn7mzLqEskifJvduUZAi50/qNv
QCtOlTmOHqAC5ugs3d+qm921LdydiOw9FOGQqTisSVkcj7yhZWyTSfbh0M8ewvLdrJnfYH7UQCxX
bB6h9dnmM0UX4po0vEw4GJRSPqsCjzzqe4u1SY6qupGon7xmVxprUEAWH/ub6WhMh4VaYjbqczXD
jXVgfBiSk2mb/qYkiYYzus4WygZntnCB74lfJk7wyU76JhohtDTTyApF5WguoAGYC5EpZwQYZ9IK
V5QCkM/p6yuyXMKW5RK5zDIPCDBWwcqaS8B6ngQc0Cp7poUZpjIVCZvsqmzAS+nhZ1f++RN0DMQq
2B6AUDptN2nhzhnwi2ilYjX8gx1hcF1wqVAVDGSvUsgLK1twIQhNvipsrvCSOEu2ZmvRcBVIEMrv
HDYJMVF2uJXuMaOivfphIvMoZN4NdRpqIeHhutAOorRIZEt7H9OQZfECfV0xDdDWklc8M6h39VbO
znrP3zrw7HEcft6Q+FFoc2nyYjn1YD0X6TEnm5ZaQH8uGGH0T9FTy2u8xZUylBbHNFW8ybzks5PW
KX3e+zrqm9nnOSpItG4EQXAiMx2Jkou0Kx/aiuRgrbcpmyR5Cy3T+DIZrTbuoD1DjIE06tyUa+yh
lcvWndi5/oGzLxq372EfG/sGd75GiDFrnnZYsmJHWw1tk0HTQU5frbwUwdtIr//u/r5dog3DAbiF
owAMp9NQ+tD5sDskE/odbgaZKF4RWhQi/F6er2i+WO1BtlkwdfuPfDLf7UoNfATLGYz1FEuBw+Kn
zPYyAaJbnJB/I5ECK4QkqswnNoMigZcCGDKC7CvHqHGfcT2zoCMxBW8DccLXYCenmxKtGCpLnSJl
y1Nfvr8+DNgnXYdK6MoXmXiYz3rrAK+gYBZKMe5hSUzIFSWPJ1saNrrJQMDyxoDFpoShfJXby4Be
AwkCMw5uSQoiYpPbffW+ctkmGUMhzg5A7bT3Ce37pDapekfoAxz6CK6+ehnUnbbidbcv3hViljWG
JyiQA8I8VyJoHvQoOBTYIqBoZvxeOvww89BPLljfXFfcojz9LH/CL46xKHYYXpgHnyl9wN9BqrSs
ALLixGHAsZjohnP9BjlyYPVkhWv1yPGWvg98aF7JNrp0ZsgRsE4Tc8QQjeE8yqL1TFwr2oVavn+U
PXQHly46xaH+0JoDB2D0ucp0rw5YrvewMf/Rdb9V4p14F5HEnXNgS2uO/eaLLeJS+IdBgy6dsS/0
xmz4ooPRmJzWK3J+EHEoojsyhUso25lRdMpJHJZFsW42iGZ0xtEFv2Jxmc2soNyRNDrLvgwMixYe
FD2GOEknMjh1tKBiDKNrJtwFbKDTAgZvovYSKHv6Oz8iwSb3nap2QCOzICS5zX7kci8iQfympmNk
iXWBu2q29sEimNTdDTOf8yc8j8BFY90V2rMiUXmsFaSdFDhIw9mO4OE7ZL/GZ16j7avZCYFMUXum
5tzRNlYnZNXyeFJBPqSukZMxeMr9ynuXNXPWfz6PkwhDQ9/mOasbhtfM02JWU3wMcwQMoeYGoosM
SACKSfjPrwiE8BZ9VzmyPJzQ8VKGTTDsIp15E5WGYencYWAag68qxvw5pxk2c6+kO8Eepi+CZsVk
fQcSc9L0kVEyLFW3/wtbUvrm8fwJK2aOBTwLbXHY0bT2f8VG+ylD3DG3flgHpDSk1eRM4fdQK6D/
C/WRB27z3o4CBxtaW5/v9lxhMibHG2UG7eUYh27e2CqH3Ay5LnlBanSlGu1QeAjSr66/zPA7R+/k
jRcmomPwxRSzZ/Da7j6JO5rHNlljSMMsNlZuhlAOvbBMfcd3gstQB4swSZvOgzEsAv7dtTKfAxOg
2Gv+1MytMcVegQaAp0kZcM2sRiGbzDUbJ4l3OlNjTbc1Qpkp2VpiTT4/bpFfyblDeSMFiC4xczZr
wTj2a58ZHvRmoQMsNEfqUUpXhl6gGtiLG9l3mi8VFAy+tmmSHCL3mm2Q0SF0ow1Ah5DY/aTOp9VA
QD0Xz+S4sWDCzKgz6fE9BP0j28lp7a9MAIpq2IjFtzK40pKfNqPYm7HBZCK5ZO98HXcoB+v1MsQd
5TT/yg4Z7KrtfUss/+GyS9CynOs/KnyFEuMWFetuqv8Rf4C7kfYlZ1wyp1tCB0jQXxJ4MAKKbcR5
kXu8YCNyyRrUkITYGt/zbCFqq058BOAFcgxFdqiuB6rURv4mILMClQggU7767Jpl45QL1ntwuYbp
mbehZIO8lkgCKC+a/6WxevXF2wDr92N8a70zZgxyfhrIGNnFfP/M2utguJGJJxacWP0gZ1zV8Zoz
Ep0wnkwaBmIfWdVFy6b51cxbnbjMJwe7/RO/jHpefo7jvrNe+n22roN+H1PR3DXskmA302MWrGra
c1n8ruNd6mjFJj2TG4TIGUtKu5v1t6LdTxqdmLWf8uRz4zkRg1VxDZ2ZwsewqY8Cl0lwwGtDq0dN
fBluDWrckgyolvuIlR4RYgZ/je9Fdx/Cq9BPISvRkl13xDBTgAG016cldYwUNCTM4bsmlJhG6aM5
svjqVJfhqkCOlrpE2xhAvW92zZvQ0l2Kuk4Nn0p/rAjzLRacVf39rZssyHDgeam6zBTQZG7mSsEq
0u5K8KclB+OJMr2y5TuqJWZWkEXxBiPeuhYyZSrnvwYtbD/QSchTxZutwvQqh+u0w5uWXtBBvVmf
8LsABsm/qmpfTrHHcDf3TUj3ijQ5aRwR1Ge3KbjViQ7wV35iJb+/sjcrH0aNrHiOQbHHAF06MXPy
2pPxj+vsQdruWqKMo5kQ9KWZPRtjLxdfyQvpiW6grV/o4aHqd+KwqInV20kk61T7Rv9HnjCj9/f7
B/4Ht3VMKuR6gkhn64/yeJc/BAkVsCG6n7onM5vhSKqCkD8EO4Tzv7V/GuNVjEK6MUlAXcNXISqx
elVQZpRzXLlJQhopl6glBn+cvcmxdslM0E1PpXuUVxHVNMIeyjukL2zJLf2Kmp8ns+RDrZjlB5NJ
1DXeh0Ekk2s1Q9pYvyDlc43Oy3GXEJ8GjOGHIU1W7N4hK3bRreLrILm9uCF7UmNeER1CKI6SEyZ7
VQX+xVpzayyBvL3niEgy5WAUX321Qfr1h3QzZrCTag8me5Gw/OlXEZYDErJ8MmwWUDuQsBSbBn1u
vCNgUudGC5cpxrtq1eClVHdYN1NyOBHQxO9t3Hh5f4/rLUSHEHeIOufflFpvlUSFVTYt9fgPsyzh
UwrnL1MZetB7Rebb7Kgnk43BKsk4gOjMJZ+IDXNvBuoZ7FR1n7sUwJ3NLg59Cd6ZgCr3ILEm5eCl
RVMBfSPnsAjuFZJJbIWaoXCRjn6cN4OA/6iWAfAaDOIwN/LFp2KUtjDZF8M+S1pzzjKEQyK6MHap
thSQIf2vIuLJdFrDadoLFW4wIy76bRnQsyJjUT2ieqPUv373I+MmY6pJ1BnWKSFjcktwNVkqsZsm
awM3X8SOJf7HioRNxram15yENHgMVz5w8GV7DhESQ4AUvJblVp1tp7/WMyF4pbxSieusnu3qdlUF
Ryb8ODCAZ/j+CgdhoziMlPMSjMd0FcO36UgMaBf6uBzGHXmATFQepO8IxdogmGHcy39EBX4uSn0h
Gg81MzUUE7Armg+d+FDaRSCWpbT+GCuVwSlrQ8h2zA9Kj91RdqY3YvwgJ3aaYEmC9NJ9zXD/9zOw
s1yghMQucpHIA1dH9YnP0rj4OK3p1REYs0YKj0G5pPCWTphZ22SCHC6wZqvbrjjp7f7NRmuE3tXy
OSbZll0IFm2l/Zspd/IBkvPbPCrAistfwilSrIuBuu27////EDv09ZMEGJJd+hwo/cmc/QuYvmUY
S7X4aGReF7kx4UnLr0DYqMUXK7+eIQzhTBTnb3JASAYJE85MBESTzn4tCMsRlSClNfUBpsKiOSCR
0pn5pDwM/zrD9jnnVeEG7LdUz213KNLczskFkk4FAKXnrHglDMre5YNtNf2r8SUBWXjDa4EKw5ab
p1kK9z1LMH9N8TdaFLzoXNWlTPxWuIR/IfbIzoiAREPUaG8c/Os3dcudhHLd93CfmSo46e/4K/wK
B5dZKn+ykCFrUGaHeH2zNyt/5BX/4+jMelvF1i36i5Dom1cbA+772N4vKIkdMD2m59fXoKSrc4/q
7NpxEljra+Yck6cuRWvKR8+bQ9f+1uqhq3cjqgzYYj1EJAi+kIWWtN4ds6gcBDNSNLCI418LaDEO
/72hhM1oYNetSBzGKe6dGkxTELLFINtQPumQqGtjF5uvUJvRkxnJkrlBoaBPc3XlZ0R/1DBl0dhy
6Mje8Gu0wZKfAr90GaxoVy7ATm0H+uaPzAVODdHXz1xqFzF0RBWo+qGixaphMzwr4Vv5rrLtxCw1
jT/M+Z+pcb923p9hx6qT0gkBaCHWcGeJNoe68TCCazbx2lY10/v+n8CrJpXazBD/8IvYMjqTjSYs
p4e/I2TZwc0Y61uFrApMBbheup8kWPLnjiK3GzRZTw3n/GKahWA57PNiZP6fY1ZuOb2MeuuPy5y1
uwHrZhFr56QjxsvafJifwCwdXGa4qCeSTda4HTNacykqqyK9Mo3uIc6DMDvEhv3RfgG6EGSU3ohJ
7e0e4UbIktEBgYErPaU4juBuNNEtep9iOHnWmWL5LbnUxnFzraRVMux0DEH+P0PD80dDtCD4NLVT
mAafY5r9lf5tsulN0QaC6XHy9msr3nxA2NF55MRcCOcQ8oeoEQFheH647Tc5Q5thHWoMERbh471T
/NWnkqjU3Ug8kCjP+FRGnA34MbGN9LvNrvgHxjfSq2NbHD/AppWdmDK+A6vLnKybE7lKB55s8m4j
igQ6qCczP6QEyCgnhtHsyEtlH6TxajI1sHeLa7AEuUpGIjFZjAMBBdhsRCNqv3CeatuGRKIF5UKr
n/LM7XX8EPOSKp3DL1jgmN+jsviwSoLEQRg6KkLiGNB7NK2j70ozRvXC04cdA3Vgg0we98EmbLe+
ftHB+TCmbI/G+wuX8dv+qz6Eb6JpUckJ5LQFoUoLv2NG12hLzn30sDD0cpRMCD5sg9EzfV10r2oU
u/PGY64NXpGgE4qv8DLKL0X8atA3s9bC078kFjEufnXwegFDh9bJ+Eo53LoJQdY2Nj6NDF0IuhyG
G1sPjSGUQB/2zQlwNr9eXqRkDXDrMD7lf3n2JawD7Co12thmTaSCISLSmTGISCcIL7nuo00HyV6G
7ylyo2ZbU5M1O+EQFs6Z0YZ840bS4ZOcoaQYPg3QXJvZ0lkQ7S+OGLPE025DyxaRe4rFPZbnOkl4
WOfJjS2eVncemH9atAKgfpaMtnNtNeImr+cjyWz1TjIWjFWQe0TAWFQsFhlkBHUbvppxUxIAj8mZ
EC3fhtMjYxLbMPMyd6M+L5UFFy44CdTydgp8tz/BVcYWxHB/NHZacAbGG7df4xu1H0YWh+HI+xed
8XAWoQ6KLqgd4qqEaiVJdPl3wePHGXLPjjh4/AVkFqVDRbSPyGCIvhCtxKBfsMYiTUZMhGKAZVew
z+Y+Xj3ksglzdwFdLXJ3OJmswo49QhwqydTfDePWvCZs8OW9eRrEUzJsMxf3FISrJZxP9pqqxzxJ
p62EdYTCuMYbjDiJepWlpvwLuQ5+L10ClGx+PhgjApeXuDc8KFfAymnq4G63DtZGYUW2i9sfa6rv
+ecL99qhe/KDbtYlMgUQFNqvoG04C7G8NK0tzuNdsxjNaeZG5imb5KP8r99DSQynDCeQWevkiuI2
5XaIbZX2DVqOSaaa+T9OfdN+46/ntw3n5Ez46AEzcHDHMKeeWdhVqDHwOm7ZB9bJman+KnyvWZH4
gHvADYhTLBeDNroxSA+0nEQzbEd03MAEf0ns1ncJiig8IhdTvviufuw1dP73lgrx/dWD3erdVrPr
DymCyHFaMua5Q9FzU5mWjMxJCneoqHk9cwcjUBG7hbFQYIETVY9sAlizUs9J+4JqsxzPvBdWcA31
DYcJ7Er6xJQ++/FhS6WcZZTZGRhJL3bYpo61rStu7xDCQ5xt6PQYtFcs7Sz/+w3NBJajQ/Tz9EZE
BH65vfpS/RvpWrnzEfh0RwRXSIHKBaqQEoGGeExk8tAX2OYZdqbaUno/3zxeLKnV/5HWZohuCZgF
6pEs4y7Hx6yRyvOPSL9/gm15JPqx5hXGiSfCwBWFdvj2yNPtgIEUjvpTX3nLmK6G2jTe7MkF2LGP
HCBvp/U6un7sLVclnv55isRs0jh/xHlfM6GYG8EqStbZywCvA4P4CrcwcDgZe4HJGsv+asZ6Qpm/
v+HRm9YOARk5mUWPr9At1153A5xzl1YEEgOeAcwH4xyiA8KO+To8yBm+fuJF+Ix4PWzLXKNLZhuV
eHXpELrd/Hxil3eY0aBhs4cnioezB7U/abckPT8nZwQauXey4T6AYypudfZ3q7+WpUc+o99L7v48
UxzTU4x1tuKrlJ81BRO11VnlLZ4X9nh473nY0v3Y3tQthgMJmwWmFbNc9N8VyXTj7I+IXaIWJ7p9
dwYkueRnzHIhLxZM3RtPOshHsGbqsOiI6WDc3IdguN14zyxjxj3yPyMSBRUjYPFGKiTjTxoKVM0G
0bxUeHaO4eWV/qhrbCez9DI41uqgfU+EfyIRGSMXNpTCGOn7Qq4gRc3f02/IzVGEJ4+UWeiOlwBk
ATDBaLbpt89oAZKIkTpxcWQ/QERkANs5QbpnFwDqKlgM+RclGwtXwYYiKaIhQ89KwAapovzm7MnG
T192wekAE+fCsxb7BxmRGAslRgyTOn3BLhUwJc8jTQCbXdjApY4AYs4ZoffPRltBb2Mm71XpmgbA
WKY/0zKXsSCLe1t4IJsiTy9xQ3WF/tn4ONWyMrcBSk6DXMvVh/0cXBw04B2UJLI3mBfvxJaT3DGx
BRmH+CCZtuCGva199wjUOJnY4YcOee68WYJDtLEc7dkJ6t0LC4ig7zioDTCJx0nTSXtYcn/XMUOu
S/JqwWGZDj0mH9diUJ288Qqv4QMRyh6mnlIcEsah31A6Kkbts8nRQXWIkkPar6ZDepkbUInh1MyS
aplcOmuHrBvqT2Z5IT18cYiefe0Z4+6trGr1mQRrk6Pqs59IMjPJdNjEGY601r849yGkEbFIBYJJ
r3PGWzhhAttN8/dO3Wxp3BtS5ZjHml4bwYqxkdnVBvHOdj2uGs9/hQz91DkrmPGzSBjxIVPUF+o8
OIUNtw8/wD8LExBS5nLrsxCqHVlcqt/owPaCcC2oTAuOKKxqBPjh7HZ110aIjwkpuWC+6hEoVTsG
T4g23PBXAjhKqzULW1dkxwbuMfbeIOAs5Bc7EL9W8J0puF4J9ZnpqF/+mJ4UyOEp4Dgb2KWyXabK
qN87Ic1siXJRZYW+ZlkN4s94cLywnuBJ9LeAtycsEMHmXH93wmsxVrN/5ZcMjWsAp+tAlKq+i5b1
rEKMU2jHvZ1+l8LGr09JtSBgEqKvShhzxiu7lJBHncY3LB9G6bsSI7d6FqN1ebWGTVxupGErnRic
s1y7s8mJ8Oi3XwUbnJwzqYLR7ILbkaItbj/FfDRQzlCA7ZP7m1nZrEKHAWyP7QoJSZTo/9p1eytw
ahOFR5qbyKp5PvQu49CLYEDvsrWRp2bOFdn524Kab2GBfkgFALDk0lR0JwVeo4pgrbMMVRjoC7BI
GYWEgrof/3uGNXRUvGJNf2Hhej2ihpbiB/ir/uMyU4Xatm0cVvM16mThKy355d6UD598pv2Iyrl6
RWc0cOk1R3FdeLG1aHUWnwyCV9klkFc8qfwOy8IxO9JWrwUHl+JZFBrjiqqLSAlP7peGf8GPOMZ3
M1rU5So2D6MK4YulysdljNdqm6B0qm4LzBlLAQ74N/V3v6pqGy+3iOuGkdCpFfbdF1HIMjI+ibke
HVoer0K8j37tTI0Alz05fioRXfSYG9zjghNz8eJNQMLVPiXqCGmh5Kx8fmNgfMndJGUjMrwAmQLB
etzkAWHRtEmauTS3YeMCOhc+ND0IOwJyil35aPmOrB0r6lQq4h0eKligxPEiv5t9fqJ4K4YHBiw6
2rODBcr1ZPhrZIGJQPLtp0kPUuUytJqZw6rsl0h16EJMMjQ+wT9ofgc1uWlsJ3q4hRdGaIzJI8h4
ys1Uzkj9/HxjPng7Qso1+C2K5Bq49mskV/5vELCv4+nueBPZYJToEWgZviX0/iuBKVT3W/+Vukfu
ZIEY8qthvoUx9fQBzl9e6LHQqU3OxX6uvTje+7m/x+raXaX2igEpRPAVEghegSFj0jcQrjvrTccg
Gu+nLRfE4OqHhlLPlNZtvc7V85gvNcpML33FkrCo+9am7o7sofjX87y8F4zZRQtdCGZje0Dvk2yY
OqkGAVfIjTrWFGP+6rGpxBuOJ81HcLAXEbKDECIjOPnW/PvQ31Xo2rBhYV2xZz8sJyvOVVYP4vsL
tB8ugoExJIE2NBj6ZgTEmLDP/TR/QvvVI4MSf3JwrwSM871n8yalpWK0YZw+9U4Fe4rzkwdE25nD
PbBQA1HGlISo12sNf91UFwR/RnNgS6TifQRdqv/lwtkoLy0qDadI7wqfBc8iFIRF+vJZw2ae+pj0
Yj3aNpZ3PhyqcgvkQTCO/F6RAIjS3WL0rxMeg7hJXVbl1S++yT8T40OjzyPebH5cdzhxwXGAr1ev
G7jk2i07L3nOGd5t+ZeKeC/Ji3wqKIIVYIyBvVr12Wn3XOoRdOlMLtXnwLkqubF0zIuvKWXSK78Z
G2NwUi3R0bi7JMYZDGRJRSPoeyDYT9ySnpj/lvFNZ6M0/AWn0Rn4K/p/hbkEHBfAbQ4HnIx4SoY1
myE4fhByeTnHO4x0qPYxCQmisIjLp+bHiOAXMU3ER/+FIpzEVx8hm8VWJcGCAl5bwRYPCCX/6ulx
RmlDKd72/G3IGnaUT5gAGML4gDdCakbo8Gw1kCtxyRJoR9tV7/yTOp7SoCQ16yEg6Z2guf0TmTST
RSv+ibuvt7rvWbIBQsBHwh8ZOCtFAgw2Im2LxkGGhhSkNlzikho7p1NN2LiFPCaKTEUms+Co96gd
OUmYm9AIStceqWW0zkDGB4+IhEKSh3S8mA9V/i7pfCMw9KtxJdrxsmYKQcySXZ9oFChDyF6NHcjw
XQTlC73LCh0p6olZ4/bLYS4eKw4tALyA6VsPscWwkN3PcKDS4EGhyk+/hw7bm09zP1LgOio/mTZg
ucbf+6Z6Zhm/y0l7yD4E106qzpsolJyzdyYAQkn0+EHXp7gy+yOdVS6LDLAvBia/ONcK2F+sbqS7
9b8Rv0tUVgEQQWAlbi6eauGvQ1qbw+pDwHDqfoq3RnrKvJzkCluNiCRuafaGrJ3u+DcKpgbZaaL3
4y6/8BsuUbImwcvoYIJEO32RtOSSzkBbDiLQLt1W3xeZgmTY09/0C+UccsgypNDXhjwfhh+qU1R4
7/YlWw+JdSaIps/Gf01cN0896enBeoZRYetoGakT+shAw7Gc4rz8i15xg+FWlUo2QxjukXCV1Hk1
yhyaTQN5bmQ4pLAjX4a2umkC29wzEsC1njvMkNi1JDU4x3mE5p5qkWEdjmOgjWxcxvjXiphKdkvG
bmshPNiFhc5ikSJQoPARiQl7o3L6TJHh8zeRC+rcvMeHIJ2HuxHoiLis+X37a/ZR4gljwajuKGZv
jMQMH/mbx+eD7AVp3/P3LFmbpUDHXu3ZqqCOb3QW0Tahk79cQhDXcdWH4fxWLz5fEf6Ok/Whm5/z
OnQauV9zJdhidcSSzrXbnmIEMfjgnAFPPELPdJ5+ju8DHROzen1MFtWTmS7J9LgGTyo1Bysl65yC
BfRUTGYGXYGrXPQF6gzTcIbBy8EA8F0WiAv26LvYceSF9zlqc0yiPksUgDhh8mykhWXyfk/QHBBk
Zb8umWwhIsg5YrDJoNI79yxmF+YdtRP3NANEtMk8GGO+RTNMPAPxBx6fp5tWNOiSQbf1/4B8YzX3
X3R4FrVYMqcQUM0HBtP8RhQpC5jGZpvk+QpnFqfGJ5gCKmfgI8FOvWVb1L3mTt1sx4eItMdyboFT
oQvbN8QQgFdxUVC56FeKgMFTXs0WLE9JXF5lfPU9hrVKPYFxSpSl9A8HfspBFv5wsXURKWh28sOO
XTJvrF+GzzFH4oBsB/R/hubLzm7VxB+Kdxw0n3zfnLhtx8unwi7qBmt57m/q/ld+7+Cu7yAosolC
aXfrpa/wQl00CYTv4RIkrF7cwJb42cviwTRnss62ZB1hZytdFRNDtzQfwZsAzxyryHfVbAuGLRbG
pJqbc6YZBMKnrK+hkNnwjzRxY1hO28zzCor9HLNa7jvIscEfM2oiuIAVbbahQRQckoJ33b8KSQzH
hLplrS3o/0S+OgpwzCXxFocpIlKrt/GAh0DZ3f5LM+8NLeVQbHnf2vbHqMk9x59GNDIPZezhHcC+
0HZXvkpzsqyzRWhHvZWBtrRQN/kbI2BzJfro+C8HWZ5oa+wEOv5O1ViKHUa/hYCu5NdIprwYCj38
GB3IY4nXYybo277BwnlR8B1Ws1/sDHD6GDcZqUftPSWivjemAcTFWuNL0xYKgR6Y8ag7Bkrtt4E7
+BarCHQdAc/pX3Xg2R9szt1FwTppTvbGgDhM2IBokVftV52uUFfxwDLh6KDt0LbP3j96iB5wNon9
sZ5Aq+aZRgZBLyqdadZC3pfUPwwqlfEeI9NndI14WR2YQWF2EV2oA9GOcRzDUA4MjcmV4E2hHMOJ
557pNlv7A/0yQxHwi9N8GgMtcBN0Gwy8h4LHkD+jgyz9sIl8HQk47NqvwTiiAtHZXWFhD2F6HMkN
gzQ4nyCYFH8qWQHIq60DZHvaYyX81XIG9NNkNrnysQY0K5QHNiZ5ev33olP2FmV5gQWRwdSXit5a
WaHo9efdrWp3yLn95pmEEcjxLaxI1MXdOogebQhFch1/XDHety1exD0ewhGJoAnhtPuzupnHimdO
yGZHOjFFT7Ztksc0aWbezmkeMnNBmbTIH32/fZPSjsqu+8qAUmO19Kn2SAeAJmQs39aF0fUa5g+D
JN6d88QcahxJ3nHI82g30FKYyIPRWtCwDihcK7dsvjRUD8h4U7sUJlI1Y5BwiUSWQmIaMjXzmrVV
dvDlVXhRSFZwYOJEwWqUd8ZDe8A8rnfyjrMUpsrR6Ff5LV/zEhE/yiIc6bUKqUCaRyvli7QL2cvm
LDhznWV/uEcRNkfXylZuyl3vtrb0wDDC5sJ6UstEWwBP8U4JVuRSVNVZlK9YQwhOhnDJsgFtfWWc
S+2fKC+taCFAgWFCy66IFYWO0uanj37KG1M81pgAHXqXKNni9SF45zpiMv422OXOtIfPdqDzULP3
hA4zM4wujEhurCOx6Mxk4Bs2isDus88mtkOPFuOHH2x5iwGzYOJAxeeEuGuiaM2+pMfwT1VEHE6y
hSIars7kdkZz5cFqvTUKNscMw8lEpN2VCOmm+eRb5WlnHTuVJZgqunypyj/h9FHsgvHI3FIlplBM
evk5ThsMljV0Z4wMGid5YRHhlanWLMmQC+mVN8VZ8RoNK+o37cHsnSwchmk+LBSXdaXG4BVAqdj+
MeQGzlkyUz0Dsv1szwhZknM44g3FB+DIv3JNXPQBmZwYz5k70YLKTEACmP8osib/CYgEJr1W4Sgg
51FATMsHxmC+D1bWlSKXCaElrglzZr48aITAOXBpZY9xPNu1YPAaGB6yK/6Jp5B4Fe7HHfs2zLqs
uTa+RebAAt2xwlLdnv5/N6fVJ28aDDOx0yY8QoMsunnr8pZgo6PzW6VnifFtc1AaUu3ZIMwBEuJ1
ErV/Y3vhnhVIjIdpgHIQjVKHYg2Enq2h2+noq1oE3zg10lv9qG14pBOKct7Fno7ZiWL3sy60QzHc
kwBxCnagRwYW7rNQOXywVtoYB14jCwMuEuuV4S4AooqSl299N+3Xz9bKcGNCqcmw2bP4/4RetiKX
aS0tiIavv953kVcNO85NE14ZTZGwjgQcga8hW/KgJ/3Fp4Zne5J1y0C+MuJV9S36fqN+UOkjgJ9O
DnXJl9LIgGE6iUSA16puPVZ6LHOg3/0yRG/wQkDFHp5W6yXCskcIUm6pIUNcT6RpEwy9Fm9oumKn
YYsyfBWMBOurOTxjnshFgIA/eqi3kbCwBI8H6Rj4gfSfhFoxGd2Agpgt/rpGhpg0GPYXJEXSZ6o8
0N3o+dbRKBG6sDzDcvXKg42pTbRYUC3p8IeCgKfRZFKoIrbWGidFrRYpdFykkYrqOkMXmkBFHU2I
9mzfpPefGKuLSngY1b8uhT1B0qvLE0m6aQprl93yMhO+VGZhTXL59Jd34em5NZP7g1mu/BCghs6G
16sQRKeKOidaps0/Th1D6gVmqx+SbftS+Cwj0TGkZEFF+RglazmmKT1RyUeW0tI9Fu1aiggNpjQK
l4UFJHKd7kX/UVrtsinuzTm2y7MMnhCxb4l/NEZ4b9b8k6f+ocoZcFnc0ErHKi5EdkuQ/bmMhGCF
ACEbLgVS/5jLI36WAw8o9kGeOJFhJF62IqxmOkOs0N/o9VqKDoAq7NDa5Mne+nojAodt1G8xwIby
0njl9U3okQOhXBi0q46kIWelLMGobKcThCu6j5+p/v0O/mkWSUrnZOq/zZW+zlveseHRY4TETOnI
aw3duILcmY/OQ/GuZlcRJdcH83YhW0zJyakG26c3NUMThiGw4zIMtbm6kJK1zrQsDivaacIHfI7g
O+5F3j2lI1OYl8+Iuo3A6mj6V/zJsFdhHsT/J/K9l/m2sOaAolAB7SBwnKcNsLkYt5bAdT1sc3Mr
88fk8S8p5jLY0hZfgdHzGvKdFgApYuIDfOU8NDc2RmFgoWXg3hZZHagCzQR3ybI4+QSDBHDhFzQY
PhaIESAUQYtddI1JkxwP7Tw4vO94phQTHwK8OHbt7Y/UX8NTyiB0CWjCdOFARvkq+PwbqPW+/WBd
Bgd1um4VewrnKnfo9jWs6y1G79TnAlhpyInFbRe64wLqGKw3Npr/uML66tXEXMycWTUgQ5NXldmG
7NLqJD5u6553lH8+1DLUNNzecwWMsXbS90BdwwzOLU77elExghKTfwBUcnizkFtlOxCuysAZEV9J
1yA38ILFCmmcKNjK+2P766AhRe6X5uBdgDEgVq/ut1R8ctoxORDRnYCx4xeY58eC2IMeR2qmHT/w
4SjA5pqABocTWJfx7j8lJIEmwBk4nAE+UQzGWKVyMBGOyKlJ5PKKT4RoO97hbPJCB9MyMVq66Zn7
kp4DDIrBe7MKXm33bJpHCVCUQgaxHpgCy23ZHHs8FWCEZbv/mmSyTINs7NcKc2afoIPqNiJFgApt
Z/NkWGX/Um3afwMk04ypkAqbPcc2qIHx9av9MSdMWSgPjkoja/7I/yYHbbbPyyn9BYUilAaB3Suz
mmBbLZVv8F4YyqWTRR69TAIu5wBjXSyFCFRYfbGo4FKgJV7IP0ht5J2GB4FzSzyKtTFDdIJdpJ6M
GbL1Kzo8YxEam3PE0HcAvjwLj2AxpqGOLdd/3CkajhubSs6i/ZhrT/5xuYgWb+VbvWkvhGTJv7fz
kdZvtCScKvTuTDyNC+Zg/kv/6jSv87CmlNah3uSag66CUFdO7zogZl6udqzIzroK8ogijtxm+o43
RqJJPoF3KtrG1rEN/lhrqJR/0Zo4RhQWnvHNTU1vjx0L4yEV1TvcslUZFh+Fs5elgXU29OUdBRXW
Ip7j2mIgTYfHaUdAQ0QjQ8luIKl11UvFwbWm3bhJvqNt1O83eTYI4GecvPOe9zCmF2FCJ8CJUR0J
LBxjNRDoFgJ7/PlLlc072oTIqTdENma16IkBhD7oBfINcEHWkoG0TuOL+rkV7AiSrR5M0sVB/s5F
0ikZN/B2wWoKPKk7xue2e7yHL3kALG+nv+qmpAzKn6EnmiwHJmE6SRzqk+YKAHNk9mz4IZN9Dpq4
b8TeaUkusv2x54Ox91kPtMvGI5E9+a57vuYm5qY8c54He4g7P6h8IxvSCTEN0+Pzy3/knvmjqSv0
H5TBM/P6GSbYOlNcdBQU3lwIzlRHsSic0UyLK3JJ7nYKHaNfIfKjhzG+4GiZOU8q9L2F+sPuALCV
8Sf9mSRCMrztT7ifywVHOV7wbczriFIBJ86wwqaT8tM2LlifAIcMw9QX/2lQ/SpPO6NV5jz2eCxQ
BwJgzbABB8CizzyppP48c+mXK7nR2L8wtYz24jrMvsJ+Klr5DvBUhVz8FOX8wE8Ew7qw1+k4cOst
BX9p4kbHjLoTbL4FxDTdT90t+aUcYzaD3Tzs6R8ipMRLUWRPnyhrlELy+AgBLsF9W6fZVrpGHvzq
Cdv1nuyFOmtc7BTyrhI2Cafz9v+lGg8z9VTJczGFZuGq4aEyU7fR1j1bWLBNJGbfexxYLhbJNnCM
LxzsqBvm4qmbIyuktQm+iC9IlT2zF5oBfcf/gvGSuKALYi0a3H6eBjCmgc6GsFzohnGVGRib3Ckl
ztxnwHbZ66jsT4ZfSMscdvq4oRWgMybKJbqSW+oZDNiZkLJCNJO7vmP51jPpoWztXHruoKDaWbUR
MziQDj7P3ALKeXBPmBR27wddBHiWliXUcCorPL9nX762gLk6niD/O4d7RE0Mrk+8dK1rvKa8dgbS
Mtl6fHAmjh3Sw+AlYH1JjaNe7Sodb+4h9o8iIqN/SOtRWLMvpSMwkZTuWipgZqPcjswKPRoSOlyE
RwEbOjpiA/wUzeCONZdZ1iuR7SS6OgAea0nbDeYKc2OsomZl9lGTv4dKZZmpN+DgxlPZp+8lMF/C
eswLKkw8A9OK9dDN/pQDljPm4lDvMtILOKAZkkok4NI9avUe0nDnEVgEIMWIHbiFMuy586dacJSj
+K0+6zOcg3Yf6FsS5FMMEuaOd6wC/kunhzD5JP3f0rzFTRa7FRzN944TdTgx/Jj2vOjLhMPHtAc2
yFvgzPJn84GgSHLFjPuUJVb3xHZsoNJ5oIdgahDfEOMQfuKI0o4yR3jwojWZF+S/xO6lP2y5AWEg
JLrQvMifdZ7ehwGNd3QhsVdN73jdeMu4Mxr09kjBBVrgWd148bgEqQmV+TyIG58fXrvAjGAwx8S4
xAV5Fz7/fMQMVXwUC7fA99av0Mgywj7yERAFQx4krpd7yPls+ac4I1c0EfnP2+aO1E/BuEHxCe0i
mE0O8+SEEoK5NZ41n9unOagoQZj3JVt+o7ym0Kgs+iXBU/ULAiaGL6BaOPL4baIPbTxQHSqHafeF
60/q3J7d7wPJDSNw+j77+uiWoPxRHb8dTpkKUk/UXiaXw+CCVWSKUU2eu+iVTX5nrsNgyQCWPp7/
4wMyrX6zupgXjDaXf+89kLJqDX4S1bJ2IJsRiUdyney6bGiwYeYCQjnM24i0ZqgwGeQAaZQcjhmX
x/Zd3QACdWvd4zlL5tahWhOu2+s8e8lrGhpIjtYe4VSiQ+882mLkmhWU0VNzo6Mp4i9gj10jzzx0
y5pdoXXBnWwws4uOVUGHL5K0SIULLNzxjyj0WrxKe6wEMzyxdbJAlL/q6C6eSPz42T0+vFJM5QIG
A1ljNz9Td0iI251Of8Uwk9jW4caZPvEdY+YGlAOvdssRdFbYQKOTEaMLoFdOBd/E1AO19YkQOlzx
ufnxMtPBxEqkD6IJVwzdPN0i6ETAnjHxWYDD82q+3D+fPyw8eQY5UEZ2UyxFWOJSGVUknG8QaWKR
phTmxXciCPYFaWGkMHF1spHAdfvkvTNCT+lW5uKKNIfTk3s3SC95hH2VInGVjpunkLCWpX3km0Ly
wm6rWXVeSf1J3D0i9znmYI3pK44jhKfdA+XLqKyx0Zb90wLvs4vP8DW1eIckHyUfr2OxjZ2Sec83
8xap2VvxGhlPCbPJRF9AOoRncwXnjEE470vHx5xWnlmPoeZNUIW7KujvK2IMLrF15EoEDRfXBon8
B+dE6Qrxwey+Oto0o/lHCCnlkb+jy0fjoy/wscX5QYNWsaU88gOJAuZi8T4xbP8Y6GR4wUyk/SvB
XJvVkk2OsORU4PNXN7pRy4fPgSxtzdMYoxrnR85XTFymaELwx3McS1dyU9Mnt2ROc7tTDDfrXSMl
V8obXN5irLFI8D4TelyW93h5cHGxgZz2DRxAin5g/obyHLLsUB9TRJUa1pIX/7zJtj1OMWtOQHAx
HVPKQzu/g601Zb3Q9NGtodR1kCQwmZX4txCtsU79RQ6wFQ2nYjJPCi5Lphmgb6YDnKXgQfL2mbyf
5Q8fp/vRhD8ONBpYJHqsfmkEbfMO07c/GqsWMREIspmYea31MhgV24wdlpgwCJMxfodFtBlJsIew
Cn1fJrKPkxGrg6asxMvHHTsXybZCNd9vwyvobWXZUsxfeFRldZ/7D5Nf1+BfOGXjaKV1q4qNAWfO
WJywaWcKOMXuSIku6AsFqUtMYTu3NpW61dBdw03OSbvy4yOXDFCYInwNPJjZPD7zmhdQs/76aTuX
n2gWdWZvaNyDuyLsAPNNLng0mvHvFI0MSxhvT/qjMySlE+hJf31NNydW1nyboeCw+dzUVkht0OQN
GIRmRE7gRLryfZTs+R+8r+xfkRsj5hLXBlIA4FIsfAhTFOcEmuarHMIeObmA9Tt8rNJIM1JFj7Hz
EDpyVqwLBJKfWyysY9yihHJy4n9iFiXdKyk208AdGR+Hu/qd0X4KPaZx7LeqAN/Do0N8ZNI2QZ4H
k5dpLg97kLqq8W8ab2fBxfiWilNlHstql09SoHah/CVIHhxGuNJGQ8v60xab7Ep+l8ToqfmRcUrG
Xzk4AHap8wpIJkOT9ruurtRQjAzju8Q2AKYyvrLpm1p01EmEHLq8zj1bzwqikZ6vfHmpKZPT0/w4
YtfMtN+AXqUb5rLLnLsimYDwZcfnUfnjTxBLhrrrqFjQKq4qKIl9tIE7W6M7phGjS8LJZchPE1Zw
QnZDZEHNWBVCAr5h+w4NO9mKnzPRXr667zBBOUK+UWLIpIysdKICf6z+ATGXJEN1z6nF31Ln6UzT
kaAZK5gEPk7ubhunlwLwKXFJWoFsBLqEiTJqo6NQwbn9LFknif3fkN3fUErBPfBjHDbth00aUBJq
4nCcS1ATTFs0/gAHQVdQ1QVwIbY3+PWHjwuwFjTLfMV8SMSbCUSpXOVIxFq7spa3aIT6MMv02UDJ
hHqAb4QXg/UsEU889MYCbW7dL0uI3G+3xHBf2jFHQWebFklwOzFkzb5TXk8mwxyQXKDtsZOXbzbk
BJIQPb/Cw04VxiDmCFA6RZjfkoo2U0NXW02Epe/fAlWAtajQPw4nTjdjpLRBlPjH+0A34iTbQtrk
xSog9Gxd0G8Vq3z8nWDa4YM2slm2kBb+v98wvYTHXN9WH756cG4LWhXYMDtJudHmGdjS/el+IoQE
/CIRZso56F8jG/gnjIFI3cEGATxQd177GsMz5RTJZNHnOuUhRys0A2H5r1d3mXJm9G3h5OXU2kMQ
iOBwY+HUVxgmUnXZNbuyWGXx4k0l7U1rHY8env1R5Ulw8hEVwAgxN9aXT9h9bPMTbiybK8cX1plm
q7oLGjRTQCmhKkKjc9XFH85YTAmVeOFekNfoh7EIcq5OaYjajoKA4Lxky9XgT04M7hDKa95YOobX
lLU9s0acwbb0RFsFIAfch0Lyh0S0w7ypDlj622UGqxpt4gwKKPMkVh5YaRh63cPFMSR8YAZ/dm4u
8vzGFRRt0+xev/LhFZergkUDk2M06DfEBKAd4cbqrcM+y0DCitGfaw2HAySkZvopbpPFcEtMoIEP
xYT/tM4RX5nHVl434wnY71pWl/XnireJGpfBTezW10mZTrdY4RV+4GcpArbNUyxRNq+oFcwjlA85
1gD9TZ9e3Ym391lcxyMTKN0rhgsohQzv8DZkPxyMT/7qGGMiFQpJVANLUPr0unetiwAfi56t475v
X2J9Y7A2IlIKX/FvjraaVlX5JnON/DaOVWwbr4ns/x9J57XcKpaF4SeiihxuBQIJ5eR0Q1n2MUHk
DE8/Hz01V3Oq+7Qtwd5r/dFl2ucsVeIfDPUQMfgCQeXrb4I/Ox9qT5s9fIUbPljscB7SEqRfAz4j
Cml4brRVYWGm8SZzUyG/AgPSYeb9ki9vau3S/BAQUa1SDGz+C6fWbjL/s2Y0RDUsIGgXu9bZ6j5h
TE3jgO9Tn5/q68JvkdBlt2TPES7YX7V8j/jYRCNG3mtB6S6uGHuiEfKbi9MwCAG08wd2hAa4A5Gz
qwe8UevG8PgRcaDmP9GDYemGXYZuGn7EL7ZUuXSaYqund3hV8Qwo3ZCxSjqflRB34ERYDBP3j/mj
mDYab7zhdioW3mOAc49o+C9C1lgh6aDFHAEDAiizg6sCYM6zDb+bKHzy7yLK5/osc0cw7SQ45qA7
RFRRP0XSf3+V1jypKuV9XqdsapCJdPnoAIHR7dUhLJw/C/v3PTdGiaUVaFpd9+KJj/zVvsOkRToM
xV2oDPiFZdWfEfNs0GO03Z5cbYNmwSMVYoJnTKvouGSDc3YL1Egdg4TBlUd5R3R/tSsHvnGnUjac
NuNWe1TgWCn1JQ+d5pH0i7W4egdDYUEBq60f2rDFAe5h9sJUzXmUuXbrzaDpsdtj0nTiW45QMJ+9
HlEkqbJgmwjpgBSIs6fU4SC9/kHoDbu25hZEjsecLJ5S+l7Sbx4gxG+LwBhS9V87HXi/WnkLxclX
Ae1SMVQH7XvWvvevnQgTkx0K7cQ8UMeLxITwhdM0nnUK42AaYDg6AzDxs1S87i59DyeVvwQ1ktsf
5fpQURmxZtqUt/oPioMjzQ8IULDxzW+RBcgR3DrVbuYd2H+iEARCDt46OI14AUkOJmew+8D+3Amn
qN8j5Qx+OOiF6gHIV2ecfH4x0r7lpSMrYLSuxU38y8vOfkeJ1i07dSqjBWbeJXe4xWSkwqQRzN5s
A5IQGe3g2SpEKFR6oDZ9WR5LmJZsxczmx2Wmh3lhec1IGt2SSErzBUnGJEioVF9uEM2ZIgEAlwUB
B8xgtWFJzA+TBKY8/xLj2S5FG5n1Re3F8JsaZ/gEZiPQtoa/bWUVVzBDgWcuoodnOOC9YBcAhq5s
1DXRtSODmzs9IqeT6ZAjkmIbqN9Fh+AwtImcCly8EKGmVzE7+PCUvKJ/SvnN48c9zpZlSqjjHFUd
V+Fvv+5NW5oRvKNjOCCf4qWWR5cZ1fwo7oypUe61LG/0P1LTiOTrpv+IzSYBPoyd3kD+fq66jSX5
2I4qyHZmZQBwQtqcpNkb8n3WluyWjD2BleFcQM9O5xA2M3TEbkVwuUbdiBMND3N0ySblE8+XrNIN
SW7kkvUyPsktg+q4rptnZ/mDw2uHetDkI7NsozizBs08Bh85INKl61cB5ck8JyZuacmZxve23C3S
pXTdX8or6SSB/izfSIkq2kOXucSw9h3Bxajfl4LD9Fv6Smsw3FXwW+FpIidxJEyHzBJkR/O1nDZZ
Tdvkr+EVewYn7SgCRRruiDqv5rFbixCCWHgqckXXLX2WKSsTVX5LRl/H8mZu4tmdp3XxM1KvqMEm
c3nYqKBw0wgZki8Hy5oDd4/K2kJiRe8vRVNolAkZqt8K8aj9wdEwekUo0m6NtbL+lBEBJKIe5je8
iQu8iyS4WAPUj9qy0CMK6CXSRsistaVFdbSuCHHkC5/WlDxGT7SpjPUvwyOICO6CVKuaHiCc0AvA
wfPSAEViQOVhABQkVsZYY7GcOYWGdWLY1i/KTv7AwEItcQmuVWQIZJQg5edGH/G/L/6UnJiMv771
cCgFWAU4YpajfxfTPM0llLqwWwz+BT8sdDTBmR9zsrr0S8TPriVQCAaOTHRcatGNrLU2cdL4SMEt
RbgwKWnPfazZk+gY2pGLR0q/ccwjkOGG7i8RI0vkPMIz8V6Cx30rPodLkyHNwZOxYGF8KllxYOAw
/sC3gLWIEOZSRy/Rjmtmnri1HbaEifAk5BOr9GFlzxdeLeK2Rt5j+KxFzkL+aDmit9ss1yPZ69qm
DX0+qp5kCdBdsjgd5D0oTIghoG4pwmLI6/4+kZBs8weQhqSR0lgyrHyCwprO42JMCVePKY9zL8Yn
SjhV3BTzGqKUr1eUUCO9QR1VNbQl2Rge3zyNijlkFhkSUMMeHLXWb1nLuZpi7unZk+u3fDjGtS19
UNkFL9r+ookliR49ey/aiOYhhBVtXQ+QMKZDS3QGQ/OBE8TUP8IZEfSJME8rITGdBYyEp+FHIerX
aLxU+OH5igQu8QHlHPDgDIwzK0dd+mbeNKVvNTpVmA3M+0zUBYiyIoNKjeQJyxgV0GS+Mu7u+bqk
mUX/igLIT/tKEkIEDiZxA73KaZXhbeBdC8NlCKTMVzHQc+Hh5j6C9S6rxx8rUnwjKnq5eRTpw2AH
ZZEME/g8lslaJmILqCBVEMr2HOzUHwzqPSBLOP0xRPq/+duGkfuhvI7Jb8HaqJMUXY28gkyF02Wp
PafE/ERLcxbuy9nn3yMsTJou7escV5s4v7ziz6HYzHHs1ERiaMFbQqvUtBt454GDA4dnu8MnypSH
GEtmaiZLbo34xtLPFmFq6Cp4QiX9lms0S6B9w4dD9Jy5L187bF1G+Y28rDK8LEEVk96zF19Ih67x
VDWY0Cb/JXxaMM9S+KcBXul0eX0RkjD+kWsNalT3pxT2JYXrj1BUhtqjIU+gGJHMADAscKJJ88zL
CfKFDQf0AzBiQamj98C4cGN7TWYTMJj7HHQoyqr9tMu9+EQOT0wgQeqHv+EZvw5m3IWTrziH3hGR
pF5LGNp6QOfs8rYyjVSuuKjLoIvLbRJu6UpqF9cxXBHEQYaPyiP+hiH8Ng0cYe89yUbMpQuQUx9j
zoozvxwSBJn8i7s2nMjd2xidg/kSSL2wsf+BixOjwX9pTNflC90d0AKOcVP0C8qzwSaWtoHXwoZT
yeGWYC4VXNKODuPmxBSGJf3RkLO9pKk/os1/su2Zv6wjRZx5fF/m3qz4/Z8QL1WnxvxFOTjiOx1O
2iag4BvNEAERQKLNs3lXqSYAgdoTQT3/pzamrQzhjQ1zdw522M8Fp9oBvVOaUZMrYXM3KEil8Riw
6m2nbdhs6cc10NQy/ANvCSV5z7UjkGnn1Yf5m6U+2WXZxYRZqtwXQcbj0tDXPmjoSC5j5PtUyRT7
CRWzDRCHtLfVP4dwLwdkKmPihnhoY78CMedM+yt4vmkt3rKpFa6AbZfWZDt/Y27lff4PTK+eeDRf
h0G/wKP+8fuq1mm4pRdkEdaVqBYEZHKwVaWfBQZz0yVv4ZuOSAL79BgD9FJQbl7hHKILmyobIEQ7
0GLnYJ/lPRCwzbKa8T5TRhASh8OX2/hI9hW/2bOHBPW2XN4JHq2wQqJBGSuRyUqHv7CefEYUoj1o
bTPs0VNiutkqalN/umn3OlcL2y99K9GG1knDJ8p2NDwQxEX5RmDLSW9fdjOcufLU7M7LWiAG3QCS
mOZGUv360og/NLwR50Nbokz5pf4OX4bVvd1wrWflVptxkjOdX8Ewu3s/06LBskaoBvqXYQOVfQ+0
X7X3UcO9kLEEBsfYfzkkk7YJB/6jpKu7YX3pfonfxpL1j40JC/W4Tkw6vPFTepyb3Pw73bFgNfWf
hsrsxl1GkMquq7/qblzKxs3uaGsHawsO6wJum8dc8GJla5yxYpolLhQUSKH61DFBbItqOxArQ8li
Bm7MHf2e8BlqHq8Ip5L6lHccUUt0o87lSOd3h7hANq8y4nrzR04XPdCKJIJAoUAuX30GP0zZ6o9o
bHB3EIX0OgjXDAiqQfRz5PhF3GNHbyFkarjuBmSlZBVsUL0gZhwosXDVO0vOPsfdZTmwN2DxYL+D
7uUH45c8JCEC5obwiV1QDnKrBgGH+pKdiOJVJqx26d3RQpcmTND7QHBeH4F2kqKtRKIg6zi15ng4
FslAvy/Nn3gjZn7921CD6xTowpRrHLmkN6jtsZC+YRLq4VMOwHMhxLCgOotonJ1eXIkqCkQfESgJ
slnpvNwbu3viWuyWr+bTeHv1ftX5n2Lqtsxa1VXUDwXU1gqES53f+qtFN5XLp1QeQlAb+3U3zRXL
RgSesejO5A2SwHwiw8yOKwzul9zvTJ+7XO38kMQRfnibJGeP3JiUn1vd6aITFTdV3JfptgmA6GDC
t+3ERrriUV9liMcJJSOJDtCaXL61ENsBolFVfbIsNTcIcKAjzMk81cTAnigAev2AGbw+86P6MdUH
IyZuzS+PnfReIDWbh3SV4GZHj7xWyn/5vDjZ6CqV1g3m1jQiwuLxMJ9Sj6RhoFbJMdCYTQ+M3Djv
ezSP6paAdmbRk0mP3jYljvQ7ZuqJpDcr2iGmQI3GR+FW93E48a9wierb9BCU/pRd5OLDmvwm2ucp
qsxN/eVHi3Bb3S6FVbkT/yEgEa+10zsUFuzoSMY3u9KGG+T4iCvyJD9vlfpQ0zsRLUuM4FrFibSl
4iX65fEWJAcQF6heDD4y9SPH/M3YQZsc33rOQE7qLzc0RNDrGJ9ggOLhmADuAdpwiOtsqnuQC94N
wlSWrmy4ogrtga1s+ZvQhgeEkRLam+/QtIlXfuLAviBEAmedzzlcFmbv5MwdDt5n3anvMa+xQw+F
BLBdzHuYdGR084GtsVT5iZDYwB8fiujZUlgSj44JrsRxNU1vU+Ai8VaFbz2z+yMHkku562MZMoQ/
9PSlYSfaJ8BsZLABrmu7q9YWkxIh1sxu6Ei5Gy3hLWY5ktf8EulwzeZ3Bmxou0R7h8mJNljpgh3i
RVuTvbk6j6jGDCQKm1T2EtzmTATicSqIc+F3BUnoFnQahb/I9mUTXSswjUVfHDZ8wda5pnqGu7/s
Pwm6t863TXrxK52+tj0/JM4abc0R9fqgikF7nQeCWXCtdMSa/UOKBh6NSmcId7S2E3NcbcUKrImG
UcR0ODcs5MCvbM/tU/vyu1z4QOsxHB+x6Oqy2lg4spw4+GzDDQkJjDH8DzSESpdzAnboSMQJFMIl
Ms8Dgh8A+YIZIPObO+k0BeUggzNbLG9+U56U4FYaH4nRrGkHSZY8undR/dOGh1Asc8ZScvr3Cnqn
xUT5qi4a7zfEtlYpoKTHbthV4y1mpSajei1TC/rqwdUUf44uc3jqeAXY95F5Zj8JM5KUIY0kV633
MVDxm0j0nNHvySSUf/FtklOg8NSA5RIk+cLnhUQtKuyQUwbFv3SGEEyNrY6dtR/8qlrCsEhPrrFm
sipasE7ZKSMQWjOWT7uvv01QL/TCfE4gJaPwppebUqFqI95QyRlz9eEjIi+PTExmGx2f4D9hWV0w
8mF4Aiav3rXuABRJOgpKFpljrvbr8mrpx7Z90yHY4m4rc/sKdpI960ehPLmgrrHqzahgVeIBtkxU
ASLExvoxpINV/MH6Msm+tRWB2QOzZ5tycaPGYo3t3qnHa/s91lqLJhHrz1KJewctwMIsfhXRnlGK
wBdW/BlfAwbCVX7shXOX2RJxVA7ZvICDFJgPGNaRw5Q4NuV9Gv+D/gAkTDZiQXOc8NQNrLcJe4tq
y+Iy9YohXUhvMRkw/UfOIam3W2ZIdCDf0qHI7iO5r/QHwc+lwhpZJ45ClB/jVgcLjXZhuEMVyiiP
AUzzRfX06s/k9xO9Ho2XBBLImj/g+1s7KtbTUywcbBW4KsoDubKwUck9Qe5I+QM/zLq8vyobyeSB
fC+Y7zw5ZgXlTyg8SK/mtt8MqAvGVUMdH3IJ1JmXZe78taYzWh4m/r7aTpbD/h0R61vw3bgWeI7P
Yp4Y2+AIqxysaX43768nAdOfAtnVWDpyoq8AMlXDRsqQySRDP3A/atyHNYD6RwwsBpEAl60/8sRT
r4Qv3IrM48Aloysu1q8NFtbXY6ldDj9JEZ0seF9jRZkKqagZD++6I5UagFbZ6IOP8WnoN0N/iLVz
SNBBpp2V3M97As9+ZLaUFolGS5cp+fUZNAAaOuafgzx78W7eN6MDwqiREu6W7Rqv3PxB2A3KeCCL
UwHo+6N7kY2L4VOobsE9WnLi7Mo6mfLeFPyZvQ0Ji9+kj/INDAdbc02cLG2u8fsrujacGxivNstp
7BHFGrzXHNnk9M73QYX049c4WgFVX3ZdO6eyumSZ00vnkNyHJSifjz1rbrjDgO/87A3pYjD7PQsa
SFJ7D6NPCMDSZoLnVAVuR82AgWwlnIjBtMZbmcCU2qTtyOohFzZ6Bc12zJO3RQyw/02CU0k4feal
1HLmR0o0Rt7HNQpAcicVAimwZ12I/+r3SAIM5NiPgcXtNuMQIkTstRPGN05UFuhmN7K/YW/T0svM
SY5oddU/pcKJL+Zhtn6VfeMND8t0h3+vtYAck8g0iNEPWCVR3pCUQsCKaH8Q1YujgEpVKkxC+cNg
8tl1FekXq+YSSUT3dssHdqWnWUF3RKDohPnIlppLvCnd6EeoPSkn7NkdwktbrsiGlNz2md9K2swR
ALhc+tVavagxXyVw7LkAsLljZiPc05nfwZRf9ulZZ3bXXmcqy6hkcknHoM6gslGa4nfoPIKt0RWI
NDETXLoCXQ+Uy/CtE6PhqYlnCj8RqGD7rqjbSn1//Qvh0r60HeG+eF7WEsgl0NMtw7+Lw0p9yNN9
Ujzcac7EXUakNopOYkcfOU1BlleRfbVekh0MRx4cuXlO82amB26uP9oP9BJK/LXEMhSqq4o+1s/8
h8CzUFtwKKYeJisUuIB+sHbaChEioZeKq+wJ37sV/3g6G8WLPoZ/Xb9BLcL/70Vm3m2oA3DCloUx
2/XGoEiOaZ8jgNUz2yYmhEt3kKmeYf+iSRn9bfUm8mQzTE4nFYLLXM5RXIvmts1YFm6KSLL3UwXL
HOk1Tgb06vRArP7FEPOYxQO3AjbEChM4quLL3CrE/tGQYROKVcM9HHuJWBNXg3iAvU3sKfjVpO9U
wlG9RufeoWNTvBYR0mtXS8/oFrdgUBgDOXwd81a5eIW5HYfTD6/EgT4pPLnJiRDreUOOBEE8OI0X
AyZRLymvsIeQTiWAYK/cLX4GdMC6rwoABd9zQEyIQWPAgNWEY8XNU4QgJbVMq/SnDVZt4CJ+1yJs
cEet+0isbT0fSwvxiG2C96TeKN8Se2dRpcNmRwgYOucPHFzGgFuNDgR2neRSDb8EWYm+BVXp5O0t
+6fHP+qnviWgGudviuRo6dviGHy3kD22bnVFolsgQCDsYX2KbmyQBpWqTkjbr9cSKO9ou/yWJqfx
GXPNqscx/yjGVQ9XQwihuq+3QfFvkC8BOlmabhqXGjrSXYjYbfdG4KfbjO+i5+4E2ETTvJuxIShO
MVz7eK0XXoC593cXH2HpbenRyqyG2p5DcMk4eo/2sbbFW4iMPtjRtaK+Zc29u9eomdEKOfozeVT0
qPDTF8K5IO5u/hbfah6NUOTKeoUncpCjaG9GfkG0iLIj+jkLXUEF6/3M+E4bEjQbsiqnR04afRli
vthiRsHKsukqtGkUMS4F2EiL6taD84b0fR11VF8yZh+yrLr/51GBq/fQ6W6ExR/rKZpG1LT6/GOm
dzUknaPBM+SmKbUT77Jj9h6iFLCmUj9nt9hCf4BXCa+q4tMdSrMnrrqF3KSBKLMTWA4GvRq+QD01
Dv4RoAfjz/qTdDeMvBooedj2jF/zxOpEppHbIP41sK/nPWLzn1S7S7MnDBvxHRAFKBALV6WeZtJQ
kQ3RaoCoWX/5i+h9BEGhVo++OOzkkGQ0cIcSSxqprvlnwLNOgJJxlWJn4G3Wo3+cpS2WC1YE1C+U
xtPMda3Fc6/9dGvW4x/tI72ToOKr3WnwkG9SOEh86pvCEaLSA8YK6SkfYbI1J0zpvyQUGGjb4ByW
26RjweJsb+ixAkmWqTwZfAPwqCwesUb68o7KZCBEknNHJmZmppf2T7wjK1zm0fpW7ZgWQJOWSuXK
mcsLNK/J9oVVhXB09RSxvkI5ZIX/WrWoYxCPDptlQfp9mUd+im8T1Qp/otvg7MTZJfmJ3tDY1jes
SQdO0tJTcle9LmFvdLRACtjN+SUw5qFS6TELrL8pRc+oRrcpa7QLQrxstd/J9wLQscCpsR8MT6JW
/viK1vC7oy+8SahAtpSH0ZZETh3YGi44IKXyJP3V5U7HXM08TH2miAJrpPWLTnQQL9OYV5yqyZMA
yUQgGAC694wANHAQz/acTrJbhQ88aHLgvoYzRFRI754KWElIYWd5kcRntuGxKeF0Hwz5BUqFl07G
jUs92VdXIm7HypHIQDSBp33nbNzsKwy7GXvKQ05PkAW9QqulYwynhboWfynT6ZGntxzij2BnaK5p
IZI+xSPlnUDkW0Ui+f3nRbHHjGBqrcU3PjaoJtQ3UE1FhqM+/QoHVAK4348q1ieb1IQcSRb/EEnN
rG0ZrYVwTkAhxBbWFPrAX7r9hSdJuxTiv/4ISFtEngHYIy4tSLLGyLSUxML9gx9TZ4ygEc0BaIJl
s5Mw0qpvxZ1yGMZoC9ZlJTYXoA70Dbl6p/Q3bjcL+E5U5NvkaOE9EtcYgKC3cTw1Lp5ZGC/TMYU7
uWlJ8NfRWY7JwErOL1Y/87OB8OmWi/g+MPciRY7fBLSBjLdFt+SZ0tLpmehHHyp8CZAZxm2A1wKv
kqV7lIsmPjxYt4EAEcx/SLym6J4QD0IkYP01B5tGfEpYU0XSPWMnfFabCW4GbJ72CzLxIJgD485u
HIz7+TzMn2V/k4R/uCURqtYUQgJ7v05Bs9EeYNGY7lilcQsj7H/F9yY9vNojGXIyRBOoajSfIxwJ
XjvvSCpLqbimyurQHAKRj+qZKcdCO1tQxYuB6SwrxybciN2n3K8l4x4Ubkm2sWaCCoCcPhQkMVzH
ULsR2kCaOAScCA7JXkhUITMd4t2u1KsFDLBJ/6smz7b9m/tfgsvoPnjKTIohb05P+FALT4IOaReH
/0bhIxJ2Kvl5ZH1yAZKvROktX5Abo4kFN1QfdYSGAdCLKle1+ak6bNO091IHHB8Jqq+fVofRHo6O
ndwmWy5OiQywY73jJ6ESRCfRpX2OLPRScerRBCTfCwPWbip6eN5kRL4flUT2KDoeY4UcXYre4Plk
8TvWqVEhzlZf5we0lrHmaeNG3sTTFQTB4HzsunMT4EZ8gLCitSApw6e/hpDCmHx5ZgQQdxO7cOG2
wg9fr8CIHj3IHrW6C2xhEF/g3mblPXY2ukTO4EbD7yq9foRPEnXGc3bs0aYwqQdACUTYEu7uNURt
fSkDGRf/pvDA8buuydwJdsUzkdjHNAe7r4LUKVKOxLvAzLLY8VSy1yQQEQfZyxdhhb6VfvPxAsSL
08CqObefBW0yqjMGf4AARGUDkMrFsWFHYGCH98SABg6OnohIWlzUiHwEAQc5PyQbEk0BkQ0Ph2v3
GOQjrgWV7YTHfaLcxhbxNREtH91NnxlcBX6GRO43Jv6xBXhwuugah6iDKK8Ywi3Jedtxo6MTIWPS
sQ4dkBDqI+7DZ3+d2Vds+ZfMqX71whWw041TW5xFc4vrIaDpF7bPFh+yT+sK+CUhy5w8L18IfM16
sOvh5JN4LXf4e9k7GZGpz1uzN1MTTqAI1PN7rXrlJsIJCW+g+0qxVfozJGLGc8ayMl2k2AOt5Tce
bJWAPg6R1kMwSJjPglUzOR06QPwBSc5vhHZpjXsZwbcZkYgIXAZoOCR3WrInjFXKNjqgrLIgPWv2
q4rgZB4gJLobhvdZWWOzep2wS+LGQ5th3Uu+XBxC6bjGf1+u9qSDMLEDcnr9J2o6GDUOG3GjW9jb
IY5tO9xWH0HjvcRd+Z7h0uAl3zJ4jIgjpm21Q2CxGnYznzB0FUEN5GQheZI5NEO72DHCBsVa9pUI
4uWKjACnxNidGvRke6YQgAN0vU9GMyRyjfNn6gdTzt2Ou5OADWkLS8jfzgz43THBzSwE2nL+mgz0
u4YS+HOSv5UBYY3sv8T8pKtiK+L1Dg9tQuDe6iWcqv2LT+1wDpE/IvBhGD3z5QgDuU7YuDfgfuyC
jNE8dObfi50OrnlHeOY6MpHN0EyLUa5i+sAdcmi4A609LuzmEgCU/ZbVKZ5sqSKgB33lsaDdK6Zm
iwoC4osAZSYkGu7UM474hNbFEqKZbQJXZT264IcMm056q/CHEEBJCC0JSmuLrJ2PKtzIKN1dMd73
dGFPyDpAxLXsNwTGJk9xmtz50km/iMEIrEuXxHIXxabykF5nRClD53O9oU5qKxuxCZPlTnsoMzAa
UMSM5Pyg4F0y6dJF45CcLWqyEfagG+ewI/XzbN61y6uwYwpXYgp4hnO5HKr1utrOPtvRxLFADFu+
ISieIFP01W6FK+GU4yV1CbqHlmFKPOs8u0SKLEDjtRORlDmhAf9L5uebtBwWV1JraAKuHIoTlKXW
znpPqJstWoq5i3ueXDTNj7KP7N/S51KyOnnlm+VnLmtBWcM8UdcFGrllcqfq22Q04iGJqSpeqGIT
e8fpL8aq7VSLUhccjNFj0LdNcQl4AJ50dm8wN6JfE2FY50WuwseYEf+Tr+TNCyLqffzqq39JdUzR
FEbsaVNFFBBK+SUE8IXCCDED+VWSoxPGfekY+Up0blN5jxBYiWQq5Phd1LWe32sJyv85sWUWqDXH
/M0a0Ow7cWGPtAxJ6+VmQY1K8O27caQkiKQ9PnfzXk5r4cDii+gJ75rWMWQEvtpwSSPszWY8AKWy
lhG8G4QC8keRdK/GY0oVzrBv32kbmWeHLMMDWNUizqaYmSYUoCdj/VKuJQJ0CcRyrdL9K0LKu5we
RkwmAIJ5EioGf8ZHNAge8SOnzto2rY8XmO+rpqQwXPMkyRxLJlQr+TKrEGXUJDwNXx/f63yn4KSQ
/kXVD89ZT8792rq8ztlPUWGONxGQ8XAyNZUTRsibFRPBccTwMPrp8MXV37WQFNea3Fv5L4geeXor
4i/lGLgc5O1TI6VFKG8GnVt29ZFKSCxXmmi3xEavsodxzKKbBoNHEZu2TVAXcWGeGSc4nkkdBdho
/80aNrPLmNwEaI7JaZ8JEFmQHJv2pOMqF5+8jtArI8G+X9K0o602fX0FKH/IJxO2WIhuSMfLeFM/
XponCR42rpJ0ffN7qK/6+Bw/kYQWyz4IrokU0EBlnPWuwjW6Qtw7ccMRDDJ/sQpR2wmPpirr6QOv
42fFgpKBTzlsF90BXAtH7UW59Sj79V0H5JWTJ7pub/P01jGfYozIX0uUbcVGrm1z2U7d1yWm/hDX
3W/6LrFUUzNv6zyA5G6gYPf16qpIx1i7T3jKZ6C8Kxt5L6HIZsz2WenEfB0lD+pv+frDtQi22LkO
ra38mnrux8mm5u00ePLQRZDW8lqtCSxI9rorrmyCYk+sWbH6FQkby/qHI4E028WXW/iptvQM9vFe
NW84ZKpt39lV85xrBIbE2YJjOOF7kznWxqCzqdwEO9Uk69utjKuiXFDjgQ/1fhNiArLjA18cEKr4
s/D+Q3PEwqMgZik2ClHWo0dfAYwulNPAUgaswxpGnt8iAyBJGAfNXwvg8RPaGclFGOqAuGiTCaEd
X7Rkt1eDnCgEEP2qBdNYvYDgSQ+sLjK07uta1HuZayNaSx80+6ULn+cIk4cbY2BsqyjGvBg9dTmb
wM4YaNO/BmiVzxJ00rKLr3jNA0dsbMxH5KCTRjGAhVjZYA0cDv27HlxjmG0ESybYEC597wSCjYje
pj9CWUUQChjBxC23A8Q0+X1nOCn1HE6JI55r3IAXjUcI54Dwzwxp67xPsqvSrFB/V+RiQm1xt+lr
Sf1I4q0BVzVWyM1iagnWpDKEjzHArNECPK87SiZjjmwRUIPqYAFRZOAq7H/mPKwUMXQnhZbSBJKP
qp6HqlK98lSZpGoEUMrGreDfjqa2k32TiDfCpUUnJtK7QEckNLuXP3Iww0PEjuJUXKLmRYfCBxar
DV9RHgI9W8gPPFD6/F3o/nrA9kyl4oG3M3XoDD3RCcxjX3b0SDMYRhJU4qeWTWsjeCikzaPzpdQ9
exDKLP+VDdoBQg/rhZytqI5wNea5HTYdbBgdcuqvNvoksze/dR4B79I9P0/w6VycoFez13nprUTK
xEVWeyDLsbbS6kNtbQYqgkpXrh/prd+IIP2aM8oPpYEUJzRnOKjEX5IHhW8aRBkEh+MAbOfBvcRV
I5FPepZAnoP1i7OFBJZkXUCNbwVQ3BSGAeKRWuZr0v0Z1bso7WZavwperoYjxePFziVPGWmXInn+
MXIkhXZEVjtefLspD1rqpe25IurD0C+hzMxpMdbwFwB9ndR4R0CbKREFvwRDIR+1558Z5azXku58
TS0foDQAGKH2QjvLKFJ/RZ3hgS/xc2IN0te14Q7jsULbz2RPiDSD+dg+WhLPaHd2hvB3Sp6oa9tb
iHqEjNJrYnwO8VFuKbyilI/A538lCoZwU7/3K9l6q+XvTABHQg6JKV3cm8Tcf5FRh+0tVpyQzxxS
yHIrW6ZgU+Dl29MUCcI90M0Oq1LTJwdXUFfv7XRN8YvzE9Y0rVOycA/XyA+ZPRom57TdTjVXMqbS
uPxL0eDov/OLKCHdMcTFrfwiLBG/boKVr75H0nEpxKLV8VYohHi9Qb4WdMbxnPTdOpS+aGhRoNE7
R9tPHvSZtvrglDlN1HmjwIaiR3A0rd7wJBH56JeniMzW5J5/wVXCUi7e0Wr+VMsdkG9Y/BUJ9CtQ
yfD9EnpfcSW0NfKfbB/IfJI/e+78hmZAQsjGcSf0q3P103UeYdE4QDuXfMMtz0d1k5bp1VRIDoGe
eF3YgXj7oWQqeGg7BXJw6Q8kkTQ3niHpYL2bxo8Rkk6AlX5vu20XMFrrDPAyBiOO1RWisOiHbFEi
3WaB/FLEtEno/Ak8BwOTVSrhJhZWSfUVK+ynOTIWMtfABs1/HbsTPcUmnD2Uxj/D8tn3ZHlDq1Op
OhHQaoVE5oyKHfHI30jIC3Fstwad0Ny7nFPcYcJaDTZnUwDCEH4S9UsFrwgRhKG9Rbc5I5wdSxXV
SrD5YRRd7kbzUOR7HcmFTRvbPUucMb6fG46s5PURtf9EzkkzfmpL3wJD14fYmL9hdzAohoZzyoAa
utHLVU+/W2v1t8VNN+47zo8opCUB/PC88FFoUCntqSa/0Om6PzazP7a7brSnRkSlAHT5qskYyZ1O
4Dmi2WXs3YjtakaCVhGdSl7mzDhk3ETpr2o0R5oPMTlGw1e3xOPsQh6H3NppChh2FDqKfheAZ3Xo
Jo7hJt6P14p0wOirb85Nf1H7eyMjNAQCRjKT0a3A/JIwbhCYwEo60HV7tWDAIOLkPcVp0C4cyGGy
m9XTcqp2yTGnQMf4Toki11i35XMOKTvIRySrGXtM3f6VLOQB/CdaWSDIg4ZIY7iYnyaLKD2TGSN9
WvjwJWYAfrzVwSnEFNF46OvChuRVlo5yJikTOfaXhfJ62tfW3YBQMwUUAvhGrpkKtLuVAcRnmkdh
gLDLDhRADyP9lp8xcgs5f3/lt4C1p1uCM+OEG8/TcG7lgt3h6u+OJQ4QKKzRyY3xoM272HgP2aMA
d+QvcURC8xFirdQ9WA/LCt1xyWeAVwwuWUnQ7t7oCSc4auW2ah5h/Jf3OxoIg0slbqbpSwt8i9Sg
yIvVyyiSXrFPYSMpemFdX0TkfkuhTXuoFMok5dzJaQ4qiLR65zyDxfsfR+e12zqWbdEvIsAokq8S
o3K0Lb8QDsdizvnra7CAvo26Veg6tkTuvcKcY3KYithQnbDzTXWfw5ZJK8jofEeIInI65UeqPsSI
Rne9Sn7E1ftUflXJbzycV6vjSz+O2b5K/ZF9HuI4CM+G5JJzMCb7Tt6i0GuuJAQ03jRY/Iw9LGVm
X+ajqTaQ7PTZEcgM/cvkw+pN+Q44917c2HQtwy7KELQAIZZNzmKiTvbdI8qOK4oMfoWRi6DbG6nf
Y3mI6Ww/iug8MCDnQQXb2fF1I8beJ/tX+2FUXgvOWrVDUjx/okNLQAKsVtaN4lkhCCjE5uJX4Vc5
PLK7+kMrW7HzJj0IKRPVL8KXGsnUaboBLU1ZRJLvHrjl57KI/u3OOn/Q27z87UOBCuZvxSxXODB3
ainmdHdagGUMG/fgEdDotuwO8eWg09N8XSI7aD+gzZgJIrmMhT1+6mQXtrfpNlSnnkBK7vDuo0Xl
1yjcGH9o/dX7IJ2lIYIUG2J0scpsm74+Xh1OkfJfrNzL7FbnbigTzMKaCLxj8NSIpMm9YXTyt654
dlC0Hm3pUBjDqXtRT8uWjAmoF1GlelJyCL/FW84E+ibeBBTIjAMRJLRbWUecvza/wtTrM3f4QA63
alwBLeY+MLbZGWuKnjHhdBHj6+JByndi461OUWOzDtAvE9Ff7EfpCZ70bIDhSHGQd7AUBDyaKycw
fITn4NcG3qVxp//NFTf3y41XzsgM9J79gvkCVxjnHFEPJrT6RKszMTZAifkDMlD8aAlfGHchwgaE
cAzKOOcQ5eJVDy2t20t9upYeiIPY1XWM5VCp5AKxznhn0V6KH8EpBtGackL9JSPZnz3sRmGRz+Y6
cSQYET3atOJcEI2B0arD155mt+cADsbwtAxDB26C/GvotLWy2g3KZmiRKifOdDajUwF0GE85UFG9
Oc7XojgJ5bHEySI4ioacFfLmX6Nf0RNvh3LJwZqFBfXTk5Gcezj/DSBSAVK3hxw5GCojctqJxn1g
5Q57cd9C4WkCMtBxEar4X1x5vKERg67Sd+UG8AK+ATYQSnhIcCPh0jxq7NERajBv+Mv0X6hp+KBC
YmqLN03fUGyayAzPYebWkttiZnpP2hNzIrTUl+Fnph9HHMQYhva6nWyKdRFf9AlFD6HPJoh6ivwc
Evemft1tkpd4FHmApidzrYLx3aV/xMkRwoiEFp/EIYH9I//AldtdQzxEjGT10WPqrt1X+14gYqtP
k3FoQmRQtxpUXp26FdqZiqK6rP+SRSOXPeTsE8Q1kgNI6Ykfsai5BjXZQoGqOismISE0byb40qWZ
j8OLJPobCmvcXpRPTeeP2LnJlFjUbRHRV42T6F6d/WMCgF0N3O9nlND2r6snsm6e+vIfbVyWfERA
S5hc3aB9ocMnsrFCO8WZQVmw2uvgqP5K0pa5kzVXRjHNPQDC8N3U3lnHmbnbKJaw2rWzCzaPdScw
NEHZ0Rkoq4/I9KVmIUCisOXg4aiqPXW/8DneDGwDTM521Xc9bBk6o2/EGGG0NG2oFlzGTYw3p9uC
Q5oOacQViZj3yIpFPJFmEJikizmrxFHNAxpowNO4tDCRGgkLCEoRDUQJnhr12oEuMj1DtfkLZFnB
gW1gVXOMsvq1x6tsrosfNf+qm+PUrcPZT5gPBnzERC2l3X4kaVY+jNEl+e32iXRGtPcCWVsRkPGo
sL//tAeBrDpWLU/GvmDyxqc5nvPWqukA8mLf9wf+Zoc2QjwsGUiyq0HJja8qvD+GeP2JbpqXiaZX
ry8gR7NdNZO5uyTJxB8tv0No9/n6VYFCG76008jsFnPxo6HejilPzwqXBFMPhQmaYY93FC5Jgo5/
i7C+q9+BRjG+g6M9C06M+dtAzLsd3nmzXzhnxZ0kWfKI+ssWZLBcQG4kBCILzb1tEf7byeAIT9Zq
9Sc2SpSPkXDOGAqSvUrITnRF5Z/4KV1fBxZlo++ls7GYzQEJESaI14vEspDgPh2lBtmd+OpZeiqJ
P6Blp7SWbpO0ZSCN0k4RrOgqZoQmYNklLGnB4eWY/fQ9hyyi8I4ivrWA86hHQN3zrf2JzCMM0oH2
UKbDP8ufJYCg5jJOt7ij3+WzvRZw0dqt2W1WuU3FAaRQLK4G9ps1PNnEPPM58jsMs81kj3nDyw9Y
eJLyBKSBWg3VxmvYx8TpXghDHr5UOlSoa4nb5ez2feoClbGucBAleWO8UTwxg02Ji67szrBB/Bfp
7zhwFVhZBdO8MDRSUNFKHAUMljDQU3b/N8Vwqmsv7wf6/lXtBIRJxA8iLKhzoj8GUYh3AMQd61N6
en2a0FYU2GjsntEmrIev8p5DeK+hJ/GvHAQ72I79R5zup7eUk8G89TCOf1gzRepgCeyVFjnEvOyT
dCgDeKMlXPVr+YD1etmNsuohZuXl1s09TOBfe7p5KoydiV6lYuKMmgp7CwsXQ7qI8nPkHdHgGrN3
xTuiWwX7mXhhYbHAZ9m5wQQpX18MZcrjyHgaFAbsgvhOmcGBCXpd49PmyJmvcMEzFwA8gqlm5mxw
iCEXlc+E0SEJaAQrwu1dodqC74gGm2cKA3+a2sVtgXS36PCctjyw7KIpbv6mP3liXTbdxIk/c60j
tkVJReVUrWhW+g0vmq/8yvhe4C3VvTcVVtkfJobjur6f6JGNz+bb/G22iXxvgjPWxoz8BuxTi6fq
Ln2PDK5V8ETAkiooY50VDHz4J0ZHleIQyFYcCoo4k2U/ZtHhERUgjMOr8jM3jLwasK8sSQ1Xl/6a
2S+Hd6Xy85RCQf4VFHtkAhaJsHyXdhDJuza6SeeoEmc2WwwlWuKWs2pEPnWS40uNLSUNO9pDyiP6
LZc5UscQLwt9ghXlAJF66EOTwFyBfXTOv+ASruAkssYu5K8ENr/y7m35/bvVltcNVXzMdixrdnM+
s1u7Ax2WRXA3oJzd9sLNIG/knvSzBVDTLekNcnJYtO7mPzQizORamAp2Q3Asg5RyewPKUKZvL+tW
s7XiZ+yWSdkVig2z21TfY8+EWcSfO7yvMKzyldkw89mjQwP6nzM49b9gFFBY5Ej+ejCJZPoNhDgz
RwFBcmwL7qQdu3QCBCPGcqTbgfK0iHXskAfMWMOWHD7gVegQe2wRC4X5p30wKYTCCZhhMp+AjniN
/Iw36khWJaaS2gUGK6aHBuUsBoLEL/caQ2q8XXeaPYTwxB5u5ofscU3l1IoutQ1/2X8KAkuHdfqJ
8wHfNWIpLjtcgfRLLEiO4zPCvmdD777OnwZ0Zvo92MbCDukuA2uk4YhSKBehr3Z+8nJ5lxO629Pr
3DPc4U631FOWbvDXmP9a0B+W/gSlNvRvrKt142CeyxWjhY9pWfEKu1QjcZAIPOqtg3jk6GMHddCZ
N+LxG/9l8alaHfIL05kkvS5PJEVjbDXvmA48XIPm+S2wRewq77hKzB0xxRJUKQG5FFW1E/oIgYUd
ZznYqByXkR2NOx4XnbmrDUGPJXzgZtQPHGb9GSEfXpRWR0BuqXT7+GfGEDkeHHenPpp/ZLp23FBW
VHuDeYJPE6mb2DN2abg8G0ziZ8hcFnFE6/wDZGJjntN+YYeXiRMzpIl5zj8EHCC6NWVbHfRwbQ3K
Jyy4uXhgY+OYm6bDAr6SbhkLqi6WuEQxNhiU17zwwRVEPxRy9MMqRrL4H/IizF4BR+u1k78CMF8D
gd3QYrOa2Cvl0UGA+W4oq/R4Bx+pCpn2DU+R4J4ZrdmuV9i+4WuNk7c3TYWoGP+E/WlgaFGvpLWM
gj+OfyW5Rz6+iUK8IIjC2NfH6CTEAnzCi/xEfpbPoMC03Fuhdu+wmpsOBGv9X+bXRCU7EfSFGJ8b
ZCFOATKb8Xwq2FfYRFbETHca59UJ+cOIdROSdXaCMKfsNJgoCajpjCZ8JV2Txq0pKAacqdnPhDmk
bWD6hB+EOjTdblFHRweQx6vVaRARn6cuChyDo0kBJ4PsINw04ZdONkbH0mXHEi46q+1HBl4kOGsQ
gli0titk3qpjRJaEeuYEK4DDPkKkvJEHv/mn8iJb04dSob7xNKozyrmli9Cpth5ZQdN0zGI7cTXx
mzXarJLpZEvL62RF/xiLpdYTsTHrVq3cVfd8+hQ6nGvBvnDVM8Ehmw4sBfD/fPQ7P7oL7KF+S34c
ljTA8x6T31WXdvKJ+nAB7y3jR2ggG3wLGm6f/3Pq4DQcza15jdYYhliI8nYRNVo/VHYEjxAy8exE
y1B218Ke2OXFTmE8DiS+3yUrL/0GCKspLo1S1rraHy9F2zMIaN+18Ldm4WWg/oJix13GxINvhE56
ZAq8aI5wSxDYzspLemLxIWZDg8K8mF8QcMCmU0NHIMdOO6CGET3W9Y03AJiAwHURC2wYNC7VEkp1
LXT5LQmIScu4j2MKdii82tzCq2aI0rHDfc7RDqt+8An8exLRRFL+P7SsdXDOqcrnq7QjHmj1rA77
FRhAM4Ry6xQ7mcmnB5qGB1Simz7qiIQYNhMos4nUQxlDvjkGg+7lgmKhyyK6GEUO3DuGlj1b498l
mYHTZiq2wsjSWPFbuPvtwFWNpjaDuJloBBZ2fxCUWMhWqIRFWwXDMo17df42BX9VhhuGo5gA2Tf9
f3cTsMTCz2/jndSCXucd7HF/gqWRlgaBKHsES8b/1bQJq3vTI7fQXIKbEJCEpP760a5+j9zI7s87
dRFiJoqnj8hpYV3+gFXsYubAEjZrFpzqJzW+Pl7wHnFks7qbCTyL3wATRbzkhD+MLqKqPcMAuFhS
zDWZwhNHmsPoq6dBuVf1TTPRxHHXZN/D+gJqoUbxUzgv6AuglIT4hwVanl9BUcnSI0QzrBzViY1e
S8cDroE8OHE9LlybDgPZkaO91c7ctp2kg/0g85GnhGze9mzM36AquJvw5A7v1PXdU6Jw7t+4e17d
kcewRfk9IX9SMOeY7sRCk9ZaW02bXvibVsxjgr9q2mPzZB+6tCkF2blwIDgwZU9CsXAMw22NwjVL
L9ix8mIGgX5YQcrsnczQNwHfGje1oJ1bHl252b1O8YthKX2D5HQcEipmY+pWxHglMbTBJh4vqOS6
7sj1D0cXipIZ73CqTeTvCYvCclgkAhqjOmEnhkfkNqvXJ4yXhV/RcGGiePn/MmYGDEtWGNzsT9xK
ta1bPFqIvF76IVYr7t51Q8WguS2OK4CxAMGX4xjtaWGs609mk4id+Bvjb476GpE/DnTnYvqEi/Pc
gpRBtoRL5PJE9Zy+ic5xPJYHmVKJGfYn3qt4L6AFtdQ97kGgjeeRx8zFh0aFA90Qz2l8YNYyCO9l
vsGROB6UjQ5EAPA0fd5A1hUcqu6bn0BkdgVEzI5+5fAaspDVd0VLKYtI+cVdabVXfm6+2sI3LZnR
pg1DfUm+tSmZoiVM68HvyYpHWSJ4loa9YlaOLCA9qgLb/IcKQjJcBkhi4AJ8Ny2TyRjl2K+ZLWbl
RWyQPOYDkvwG0DjdEAI8TOSljQLYJx3UHZ98sDElIBJI8JwYtVehwzlwVpWl5ZsWi0hG2UhWODsI
aYkAAQEs/NZsO6YMjMLGuILRAONAdSa6RkX6MbsiYs0KtH2XiBk2fEQgRqCgFwoIMlhYUn34C49D
Z0eGMeCbV42VorGoURTtPeTzV/VLxK1YMdbp7SS9kNW20CjgnEvstHqmri0+L54t4KXXmBYXvjR9
YLMJE7TU5wC4JZtgKf1uyKo7S9qZ4BhacbPk34wEfZNwCrFYvoDumAEA3PkMqLHNF4aFTCJO2FuQ
U7BEq5zxsJNmZ2FLZodxSl4UKQBngeYhNX39EUPXWaQg1d2pCnZ0R+mB2AlylvlAhPyB2D10V5kX
fYMRFZ559JYipdjMeJ+wxlX7ptxK83byV5wuxMVz0AJ8Kx0zsY1mF/LtGo4QnWuRuiZiyoruHkVN
RjhK5vNWs6hf6ZeGSR61LwYr+nXi6Fn56kSWbobbix78QTE+YPS/SyMrB3p3Jqwes9x4R0Wqx9vX
PcPLTCoBSh/kPhPxKyRp8PaQ36Rew/6dWR9a7oA9O7nzC01j173nGL7c1fqo6QRfeSm8yH23Xdyd
K4fdFI3qIH+J8Ik8Pk84bNUOe+YreTTIGDYdCTy0bNVnD5kvuyyFNfJFbkvUTw9+bD6g7xWeSZZk
JXYCG/4wyvpl/cUTgApnWNPj8tmX/6BrXesj9SatpOavrnwIMESZxqCNfCFXgKnFb0U/ER5wr6Bt
4ynLH/JqWyc7/Su6a0dzUzkPb/VN9hqTtCTaxL9sHX9nHkNWPGfY1JyBS50P9mYxCeGO34TDYZVs
JjT9/4r8gtw7otH2Wo0fPCUx6FIyAIVSkUa3ZRLPnWkzkZvao4RxEP3Ljkn4fEDdJ5Y2nYcWPnTR
QYzYiU6t7+UrhykaRfyvUJm5F+YHtp6RDUxPEhtT0ld6mhwthmvB0sy4ykdjE3wpJzWzAxKuRonz
+S+7sQuMEPeGJ0C/1IXolAIKYIZ4k41Tm4lslG2UvzKll5mZTSzOn1e771LQOuTIWg0AuAtR6jSH
r/xYxT41fMVKC54UQ4tZvTC/T777J9++4c7BA9tBszXEzSr9KFkiu/0FKPZ+CBgCLBRoY9cutE+e
72FjQf3AItltEaln6Pc8viseYB7dGGUiQUdotpV35oSEPdCPgmimAn2KeFDbR3EKATCYO0ZIXDqn
8u3Vr0nOuk2OUVv49Qcv+wbGjmqTYSHzAJqLAB30Ufid8p3cPkzigTwIwIkFFk9A/IqnlFJftwNb
uHN0EO61XLUaQbciFBP0kPlxWcp5IOJq45yB22JL6r/a43wTkSiiErZwJ+PtS97jQx3Cq5UfNGQz
SQXM+VrelQ+EoCVyZZKGPe1i1s4iQs1vhKks1sHYzd7RrfMw1yBbbT5xfgte6hDh8gLVYJqO4mmJ
dVe3q8EBEv4awDy4yjPErr/OvgTpkxE6Clc0GoADuJuX1E+M3Z9czl8rPtG1DpbeKs/LsDFGHy/Q
qhYO9Jo02MarvVl7GfdE7TW8LnwNrCTjI61ThwyVbjGHW4JYnqGrH6EByy/950rEZmSicPCKfGcc
JgJk7UAEDq1mDnnoiIRVH3G1dKrTDeQTXtw+/oHo+hrRcV2Uf1yJ7YWMw6L1AGkoC0XtCkUKj9g2
mZ3sRysdEhnGBQYCOQwIMgJixDUlShBH6b2OUELS4Jk2wYW6MC4QVT98yJw63NAU48wuhaPpRibt
lN/1TJVsOKWDh4U/RTSCaa7gHwOuG/5P5+BPJqdPSVinOPAxxdgpUfoxTXyghNrwRR/SS1x+cYVT
3FjSn0onBC6ELuXcAW4Gp4qUrCHo1JYOOBHifzBrIRXmxHGwWmzvQ7qPzmgWWX+rzDEeJk4Rh70k
I2L9SFW5Oo8eS1jIX/j5ANC+NLtCXw9tYSJlzSajzjxLB5Lto7X+OTFa4MWCZMfGptowj2GG1VgM
TbfKO1t26ukNm0F1WQhiW/VzmDRsel1C72KUAJqTFTtGpixtA4Z/4WH1hSGtEG3RAPqEvdpJQLCu
TligWvBqRKEudTW2ovjeFXi8vpC6iFsGO8ExsjbZDRhIRkkp2vS6qG4YdsGeaHw6WrqvdS75pYjo
cal05mwrpN4w7VQE536wwj2LSZBwW+4q4r9YOUDWgpP1EixkdW/tn072OjSOHtwBMTCssrruMJ1q
BNGaDYqLMBvwXhLDzEu4BVnjh35wwDzKI0cNIF/B4eZHmE4w3x7dOwV0csqAs0/9usdWLv7y9WOz
Ucg/SrdE0KXSifcVVBiFLw3kvftNYGhcdZc57cyjnW3kypLsd3zHZxUpk8YQi8NilXtYgykW4i14
gOpNDbEveowiWgdQOKRhZro5Pvku5ASjQoGDMydHTPJyc+sUq7wiI0uYp5D9+Zq/6ZWks1w5ExA3
dLIqOJMdSiP2yMxwX8pWk4DDNNzlEtt0p1APlFsSgqXWUjhhTaSIFgEi6GtqJ64Or/fVkTOVoqhA
KAZjFZE5BSVt28s46oKTfiA1ooxRocdL6/C3vfeCj2eeiRkpgrhJCbZH5Nb6Km8R/9pjfsrRqq5G
Lz6hysrbje5hwnQq+bIyOFk8iVKj8rXhvWeYQgaG7rzEC44/1gDyVv1UP/FQ6z6rjmj4MUxbKD/G
wWXEB2q5tPv+/uKifoqI3zIfXb9puum9KP5xlVj6Ld3Pxkn6pXFiGp1vOZ4S/TNHCMCyhLAEFaNJ
L635d+fxj3AHxovdAzMOpAFGong+RfnemtfBa/9pCY6J9YqVKIEWl5fGnA3cPZMvW0UVwORSE/AR
4kS0GYpjrgGQ1+nUrLbINIkkPx8OJDDX6vnqd9Qi073y+WEPVBzs9j3djc4F20vkVhAFiDHlMyE/
FBcsooYduodkXABEVeyIu+Giq7Zp+jq2KSr45CsbTm25RsN9jERPpQHlJuoCO6QovQW1M7xpHzNm
yg+lu7Nm4seGGczQQTDfCv2gvDxwwfCjSizElO2T84o9yniy7dSaR8pZXRBpS+vhH/ZOwS5QzvKf
BvoEnxp9L5EdwfDzwsCUQZ9Ypq6WulUMcrsuyVfzNtYXqTpwdJTzURAWB3yn78gbEshyZzVYhVBJ
WUvvdAJbHeGEkZ3PJbQxciuRHYNAREpd7M0Rx/5FObLebgPGChZuYFvZG4HdvLFDoUewGKFnOvrV
TUBmAmZlFzdkiNsKbr2LmVClcNh1TJQOivgjjPscu526/sbUnp9bw3s1zvCFSXYYTnJxfTHOsLQf
YPDNX2sQf83dZ5XBPe/oiJi4u/J2CbazwB/quK4LjjxyONlnzHDhzsh8NP1uPOnyf8rmEM0YTI51
dyTe6PWPjWLtGYOb17u6gTtNEeL1wXPOfZodgUF9RlyesUen0cBQAMWof7QquAiIE/h+WF2CYZbv
Mb87tetbKLM+Zb6DO4/m3WZx+ahXm5ZS41B9Z6IbMCiPz+giyupsvtH/0vTQ3BNX8D8bcWsuId0o
j5NNeSgZsxa8l8NC6h92KH0JUwIYu+muQAKImULIs2sXNgD6G5i1cNUwBM28j9ZAYAt8mP8jmRaW
O0ig+p5VZEz4YXOZk89xL1l3nSUaWmkGY3SSinUysVPwyIPKFz1ejpBL3Fo9goPKn0oJhWtf+w0a
p9wvIFxkawhIIzRVrANomxY9HwZxyuxAP7T/uN61X0LC82gXPPCjv/jf7zTUiqrDCp0jYsNiRUZn
n3hkk34hClWanTT+6OgAryjLBniQL3JnHbSi2MKEdWPYJcJ0JwDxurCRXvvhKFlNtRn+MDNDnmhr
OyDpkrKaNfzkKPVWwmlQ/hooO5FRmpvXG0UiPiZfyz/CbsfOMPxIOPagJ50EnvnWC7gaA/EkR7eZ
U1XdVliMkOhvFIRCW3aGZUoNdIgir9qoj7LzEPhKmt2NXsSskRlFv6vKK1PqQ/uTP2EUJKEvaF4T
voBQIX4aw89W2CKcXg7i/oTrmtd7ZS+tCpKJDeLagehDJs+H1QZBWWn6YUfD89s1FKY+DwbopwKs
YmbPjU/1b8c0T1gv552S8RnKy++ZXMk0lDD9efx8umYDzR8xSd+jK+Kojpr1oPAHgErPTlXxRsfc
EBL3JLCJ2AYUSn8BlreflXiZa5vCsHBErtdre+BUWFLWMtkVdQuwKAdgMNu4VdIPjoT5k3s5/QBg
AeiXbzLb6HiplD+ZESi6KYvTiRnMia9OYeXTXKfaKZesW4TlWI0JN5tP1RvTKhAbrLL1aN/EW+VX
ver7kDTsfj3/QNCYdZ+pKLq88oc9F30HX0bmSuSff2LI7Bd8eo65t1UWX9mQoXmY9zntWrDCxnaV
+OzNqzE/V5c8P3FrAiXj7RQ8tM6D2xundDqmHBC/zdGEMOQWPLZsOXAmbXSsJeFmUA8DgAIzPGaT
FzJWbWDYyhmSf5a6SKj/aKZHA+Gk4GrMTIufFYJj/Ukn9UImuPTxFv8NEyGKT4QVcfsHNjQYAhPE
B/NBpi9p4InRPQdMcRpw+cLXOEUdbv/dqn0j123+pXU3dTf4Yr5RPmgtKPUL5VMJlt2dyThYWL1p
APLMf4x4WP7ReOvPhmRYWr/0wYibsUlfeUScF39cZxxQ8aNmsf4Aw2ZaELM0n3YrMd/F6SCzYcqj
fY69Tj1B7255Hk0iz0VMXfyjjPs0W4ahOJTx9tUqxyMtsL441TG03hX+qsnhv72QGuDyHVv0/6ST
Z0iUQ6ZuTJgzPrGKVwwY/ath5PIsScfDsBuFVsy/tggyvwE4WBlojIJ/RvdnglAf3zr11PZP8/kq
PY0aMMJlK4XEs9hF57HGi9j6oD1orrO0B/0ls5kgMpNIG/GDWoCykfmb/n/xOGGckWZLfbaYokN0
TaFdvvXSlsgMyESisgd8XMnfTCRfJyD5bOWYPNbshczkSGtl9vdhvI5MjYU7MEEIaO2F1bnA5a2d
VQpjCpt0Cc0BQQsQPZLoEk1QweRteyPCxcVkiJm8BaKdbgH2qckeQNKYuCtjXV5jgVBOgHgbfH3z
F1lDpZ9/3vAMY4cBpGsXvwUD/dGqjwGoo2W5WTigOePhoFHwH5MPpGXZDat8AAd0dtXIbu5nufGN
wCV4VKWXXtdvmMYYEqduh3fvqfx15b0Qz53EmYLhUViI6l85uhUk2MCmemqIEtHu0oBpiOjeeRJE
YUeYGnFFNL+4XIq/AzQDZSuckDnn9HvpI9e4pFYxzFRsbe4bxfBQ/VGDNm+MGXooXVlOb2d3gKhl
crVp4V3J+H5dAbKCsloCBn4rT+GT27ANMSvECBjJtY6wHUuwQHk9VfG2GPrTzQR+mOK8zjf6+tXv
zdQhAC+0EkxoebulgEdOS63FMzGEDg0ka57aNRjkwxkUVg7FKjBhcIRU0OgwxGorqdYyxmE6zVby
CEQLPaOaljgDuSStYX1LuiPbIRmWUx/i3fnQ4/3yg80bE28dOEEozU9qOSXbAyCCY1zY/ZMr3TjU
1FSwSK7GsOcHSfq/uHhQmy5LmApOpAsyjfaej064E4dMK0wkiv6LJYoVDVlTM3Th4B/YvACJswF9
w2bs2kfnEZQ/K4lkXKaP60D2ZuYh0g6He/yI0A/9ygnkvd1rGRu/tr8Ih2rsfgRXFTKDhn/h4eUw
EAnANW3Y8jBZnQiiXgaH1Pko2J/Ft4YXI/yhGAYSSFDJgPEhod78p+4CAKaMG9ylYUCzcyi+e/xy
i3QenHTTnkV3Ho9EyzLLEqHZQJ3ZMDc0z9i9aVKu047/L994APgj/K9Hyh8i+ELMIOpHqfOxPrhc
SUPD3FcnZzDAdMPmU26PAJb3lM/CE78vmcY9u+ljHv1VTvObnJXMIusqeNQtTeRjFA8UKOgTht+v
BzL8fgFs8rqbR1aq6LtkC6UifT5xLQiR8FPjh4ZbPgvHADfW4CFNQbtUvZcPOBEDMmngewjxWgfv
Fb1f7NTQjKCEUnPcgM12Z7pEkOuM61hnsDsz1yH+T3s86+k5J/0ZAyJWFHzjwZvhTBKRqUseLHTB
7MIm0YCgFvqqyTNI2q1jevRODNqd/Id110Qdwz4N6RWwLoZTNISeSTAPlgZt055yC7IvPy3dgNV5
dJTTVeG+Iz8Ijo7h8MqGn6zTuPZe+hbWdG4pPxGXpJN9B8dyGds2zN/v9UeMrvhX0P3yAy44E5GM
nFjyfXmABpAZJCIzY7f//2PiATC/SzrFS9sRw6qwZtHO6baq7QRmG0hJ8EHpJaPUgN5BqcWEbbD5
NYErsRsvLzKyGa5/eTHwakOyVvC4Gngb4eCYm+QgbGRfPD2TM/xDzEQLmHXdpkfxjsNZ+Ff8yALc
eAYY+xz7o4sLAnsYZ0vLzMUHJ7rlZWyo19l0az544+AdqPCKmme0JbyRxQmhN5XpWgpYNBwMCJy3
hCUWcPdjcPohJ5HQWov0b2oO1p4WVH9kwHysik3YxV5pPvl9dAAlojXwe7JeRMj31fzObyV1g4Gd
5Y4npL+8RAdJKBhxeFcbPcWZyXF2yD+ZVvYPiJJs68vUa6+NAdeHROLH0gK8gJhRAH3gRUjeKCng
X4wYBNjY8/ktegzWROEWxQG4HaDkvLaFbarf+fihZawSPIoKdNBLSmHlqZ+malfFbvVYpowsCNIL
X+zMfpmWVDg1GN2cJL5NkDs6G7/GuNOwmhNs5ZkfIDwl46T5Ka3tAXxCeA7/Hy2A+BQA9UYe2Hmj
xa8kGojzHUgRCO/G8Cgs4lRLPFTbrHTNF8t4C8SYaAUWjh06ko7bCQ4QvLzFyeQMmIliUrFLUj53
8UAPsNPML6n6mDZEI6Ctf+vnM6IyhBMh9fKS86hXH+CZVw+Morl6FO41miOFihIKYBw9hmXO7/E6
hMK1Kd5DgmZ75Fub2WDkES/ZNrRmZNggXhP2beSyTQdeRavJ7zWdyz0CPsE8GczYGHp9Gdsy21Td
NWYSvJdMkoXuY4LEZt+JrFQYp9dLugDyuzjiNYUsHS+ehVbuPOSIGWeUYU+Pe7XFpSMZP/O+WxGR
4cOQN5ADML47CNkz3YvUKdNm2JCShPQ1bd0G7lxm8+eFEUNcO2iZGbl8dbJ24KkdfFYI8gdwxtKw
gRcxZOUcVn71F34m2jn2tKIHknnwKvPCWTVVbq+8s6bgLSIOdc0di5QDU+FjpfqJ6mb9L4FI4Dzo
5XFxKfMuBKm9rpCoOY2yUxh2n+gwfsHsac12Ym6WPLTGRsvYWuU9Fp3XZ0vT81AZDD5kWLPKt0LQ
QXqIbxlAM8Yi2i76KtFLOQLfxWsrhHd89bH6JYGBr3YyAF4E6RbOrfznf4UOc+5+p/NaXDRPazAk
e81UrFdvCPmM6PYq98kFRtOUu0zNxLc+hCTb7+r0ZAxP7QVcwe2FB4gTGn/ZBzEAqzveEgz0XsNp
lVDiIJ7YGCSaZITMlL+iybKA/Y545D7QNy34jiP2fhGaTSd42UVc3VQy8AIfOSkyT8pcefwwj/mN
jR6sJ3v2JxYhU+LJon+Chaym7wGzg84umFhDVn57QZsofHDhEBS/YQewOMs8CagVtgToP/1VvvAd
idfpbybZGPnd+zzTddfIIhp/NOhsKAzuprCZEjfzXrA4F5JesykeUugEPo+eTO4bjz8ADwZFqc5s
mbiUySl0n31z4jMF5cDD9s4QZEZfuVkokOGpe0bUadsVmhcA0yHjTGIiEqANa4F/LtLkPxT64dwp
n3S1xxAowlGMPlQWzYWXbKd/9Y1gesYviTcw2VYshQphlVj1rQHH8aF219ynRUW603qIJHH+jIID
SoSKjaMeN9laYaSynxSo69zB1Faor+xxWTdJDusZa9D8ACXhwYA2GTKWkjfRErxmyW7DipT3eY3J
4FzytKKgxW7VEvEYuMSSbDlWmHN2LrRYmds+4dok1loS1+BMPF33GCEMfJjEE7Dd4K0/fCump7FG
1Y5MqnrFM2LLNW2t2t5bzlp5XdOmsAp5QxKDzY7RA0MKtuHlO7htwAI8Bi+AmPhn43PgMsyQUQ8o
zvxdCzuMe7D9MG+rvdeXW/ynxuRi0BwDP18iKbe5sD1AjRvPJmcHjmbDlTICMn12R0wLnWCbRJfx
Npqg+i/hyh27nQrr6xyesK1e8vSS4rM9owKarDhyhpWX0H+b+maUkYUFHoQh4Zi2JD4wKaEOslf+
0NsCEjrztc8Gu2/Q6u9Ghrhx5/NcWnp1KjQ+rxD4C0N0/m8F7r6d3+rKfvHIH1ow0SKDa2SZi/Eo
8CoE/Ls5O9ybcCtBT2LktwmeDDeKT4iESAyCfY+96dyhMR9JimdqQBg0gxcGGxuIe1R7sg02jpnM
ujqEZPNq/3F0Xj2KY2sU/UWWnMMr2AaTU1EUL1ZFZ+Ocfn0vtzRXM7dH002BOecLe69NiYVt3LtZ
7OyEixzeuWTEHo0rj3bnetO6/hVQ2pQUBgy4u0MMRI6Lk4YcruaNypMJlaMMiFmeE9YC4d1PHANa
T7bvfznhdDg4X5b8Jb5NHlOqsN7rJuXfQkZ99QYrkFHUyVrQAzXLAev4l6wtq2QZM/lG1rZGWAXf
eQ5Jx+OBtR1+3jiejQnnIdtL+GPJ6nVuS3dgrcY4WWOREOS2+Tkxll+j+am22Z6QGTc2N8G4Ud8U
33v1R8LVeTYTQoxRiLCrDUbGVya8n4fMSSJwDhAVh2+IcW5GEK5h4NzuDIhD+zjOD6LEqcXgbjfU
zI7Vn1rehMImQspQWceguMc8FPXrFCQz4193YBtJIJWOiXShU7K0XQtCVubGAFkEPjUhuMwpxzeh
KhZC5uJkV+WVnzKREejBqZ+iYa5vxZEeTl0a4qkXrqGPgMZjlYMwvSUe2hZ/GU0qO4PCLtZ/0+oo
sdyraRHsakS9xHdUh0AiPuvi14Lc7W966i3pCPgh6t/INIyNu36WgWXht1on+HTAX3AOOG1xSQga
Sz8s86b0uwJ1C4s/Lq223E4j/2Z4S5MRgRpKDpvfXLA+xXgN3hIG74COBGsDV9UhAdZB1JO20Qx2
SKiZoL9iGxSuInlYfwPIb3pvaeHdui0/dT5e2g/8WvIGuxIg3fwi3Ce45xX8RzROyx4eB21Ui8pk
yfd0JtkiG5wehbJm9fBHjmqRMEAku3s+O1KeewFTE5woGOhnvApReFUZHPa/NaP3lGGbH27A2xbp
jrdd0naqdosjR8o/ZEIc+L0+B/xSKslPS3Y6E3UWEcu7jISjcNVXPyGO+nEsKUN4qBj5KzhmeUBZ
9AJwjLZZDPSEp1JcVvXe6h7TjvpH36BM77SLWX6JzKrGBQhXfLOD9A6ik3XWC9RGNKvKMEpgDr6w
jJDbXXnRWZvnHNb9ekRMXQgfac5j3m2tAwdTsMLT24lvA7sJGK3aiuNV5qfFO3AWkqUE1G0loEIo
jgOcJB7wBUPP8EdYpB+FgCaUwbCDlZyploT/7MNLXf1D/7Ame7gyd3BRhxLkgUNIQZe87Midaly9
Z2fBUgI2qgldndlTwWKU5oOswnKHxz/B74VQ3mZQxfRSFxbSrgKrSO0LN8vc9dEaiwg+/GAvTZzb
uwJVd3tuY7uC3EFqJMY2JIrLoVwqq/5EPVChyn3nj4VRKDrs3iI8UC6m2Vo/sFBfZdOBa7hyprM0
OHCRWuxII4ROH/i0nSEi4m2/js8uAdFPaJ/u9MGRbCFmR/9xb+rva5wNJz2KjpV0sSwK7ruWb5Fs
x5+wJXzxECsbiTaJ12WSv8ZqfvQGXmbo8lrqY0IACWs2bR92rsiJXVRXWbGHjW6uxvFKcI1pHoXp
LEZv4UGtvDr6tOrvIseseqjn9KZqtR7JnlwEH+xpltNv/iTISlbXFJp1zU/HLschkSekh6YcZcww
r/sxLmN0yRYhN1uC4RI45SLTn6CGyXCqVtG1z6Fir7JjN55ZJpBsU1+lAf8llvj1ht9KJ+xrF2vn
umNXxc8ROhoclgQ6975mRC+7tMoMNnr6FdpXBk8SHtpt1Tl5v2ZyEW9CjTwYgHQaNtFsDqca3ijr
sThZG2VACvrkn7EmpNg7LYV2hdtjpER8DKAt/rryu5ZZ2HhBdMiGj+aLMLSd8izHa0fyTf093elr
GTAhb/AM5r9/FrqC3KZIn6UTLJHOA4+AD6X1yOLS/yo4vvKN1hJE3tkVwYt3xiLYXYgHGRjQiLga
0Ixrb8yXaa/mvXeR75hDTmwIsm2mMJH5NquP0ee+xd2weQng7Zla5rkPuXndmAXTdKYtDwks7Wvm
offqDtI+xguiKlEWojSd5WU9KmJaE6KyPvFcKi3IvXG7TMmPeG3HR8SIwwT5oss1koqDAnQYD64A
BEga1z4GQgnDbWltTKtd6/lbxYVmiW/Va8PexjUuanQ3wcsx5Nrj9izn6U/ntMkqmGnUmBe4B5Qv
s9iOqMY8Tq5aotI4G9U+7TYVI2UUYjrs+SUP/zgtaxMlQYpGC9n03+tlkBkmLoyv9vcFLwNMWoEP
6jTk+wyjOeeBfGRAH/yqAlYjTkTU9y0EwXJYDz9T5JT1T25iZWFBZWOQH36s6UeMrvWeC9gCiGks
I86S13yaUp+sak/5nBJgd6mH4iqp9wlDflyIIoBh42HiJgKDVcXvnY46eQEagAM9Rv9DVVSRBXck
GRO5AyZkabZAHzX6hqkxFgrEIY0fM1RZhlVOjr4xh86Gpn+NYJ0EL9f0rGXF/lI/T+Z7L0GBcXPD
3kFKl5rdRNHN7q5+PbtorwbBSkw++47ZAnZUFOunjFqtFKCXLTSsMYQuTWQB1LfuMupHqz8q7S7o
Vo6UgGjIHfnFr7UMUnlJo1MyjKAQquOdpeEVTFjOxgslWw9gKVmKBjOAZTyVNpeJykNRkg9Ojhzh
ebRZ9b5Tzha8Kv4dDYMwPkdO/vDe0m0yHmvsjuUWk82lhC2eclMet6NOBdYSr/NV6ViGyZGOmy/+
dSxtCgePMKj9yWW+YueSDhboQbWq65d+fC9kzIVO/JnoX7idiVMYxHM5Nw7KModvxNWeQeReYdTA
rhV155KKtRudMPur8ENotcKFcQkRWhVUe7VPtxytQGTyLWx/c4u57b4q7i3TQi07qdEzx6OKBitn
gxsMq2nkb7q0r/53kAqxcHT2W2V5H220l0QJGoh90WNis28wBYxMvF7gGyXXOLA1KQEiIXdQMYTg
o+/HgSL9WjDya29YFkp7OIsNHe1CDKm6yx8kqxE0yAgAKQN8/ZjVm8Ab02XEIOIgi25U7mXuPBE7
/CaRdiYKDmVFmdHwTaXmfFpvwsvxrR8MtSaKW4LxqI4LNCUHGsSYN7xafNcuEJ6SneOwSxH9zalf
9HHAI5P+rJWu0cFOItKaOwNnNc4KLEXACyEy2/V3vlXznUEYKbQ7PyPKy9PBtcLYXKbi6tvfoRqA
V2LaXGJJ71lQAH8x+/NnF0A4o20prAf9LLS/aXk1RJ6+6pqUHmrJ7nXS8P2RN1mjCKYkKZGkkKQg
ug0WumoL/rcsiMFZ6R3nxsn/IHwY+ql/p8GhyQIfWJhXYT/H+aJzX6nfVCPtZ3zPx2PB20/UmJ67
4FH7YA2sSEj3IYIU/1ZjASbpA5/6J+toyX0dKDhYe4rBvuKsghlDm+TRxWiXsvhz49DRxRUZ7r0t
dY8SNsI8YEdP5owz9kqiuOqEjWW+lcMzxvKp3DLRw/sJXNUgswFtlWSu2Oxa8AiEN3g/ue2vJBcj
LM7mnAeniTp3UH8sZRfAmLm30R+0FUnf9/vmhv4rowiP0vcm/EyUTSscNO23/lRjhOHyKrkY2k/J
l6bslgBtl31xeMmVO5TKUihvPgfayNYphQTqU+iMEZ1gwSnSoaZq8TEShsjXjFL5OS616mZyXFTc
YvVG9E8GMZk+6R5PH5UrbmqdIRQ+WduCNnbMhrfokE+nQF8kwrXNWdT/JkyNUriaWurWomdxv9DL
aKQxjHQm4lxn8ZoV/zNJ36HPNlm8HMZ31hoDGIk1hOySQBETp6BOErCjTGxUBeq8SluMFd3HscJU
/jeLRUPrUrYuYNnMOOer/Dd1iJfY4RgMvl9fgCK5CbKt9mMgDt5UwS+78hPi5v6c4+KQolPEMTQw
Sn5DPZe47B0wD/YjmYN29p2+gMa+oQa0YviO6Y3B58wFPA+s6RngtnxdNa6KuDsaIJyqVZ3dckih
0We6NjA8RXcZTj8BNQtlfrkwZLV0qXwj6qzJyIXc39uaSunimA0zreYC7cRfEUPkB+xCkLQHR2Pc
oiPDtPKSz0lwVicuMXMhiHcF7lLwsgemfpWXV49qOinf0XQU2hXxuHH36HSnmIEaXp1ZMLSRnPsH
UfR4rDvzrW8/54eTUal/R+rnBCQCeIrLWi6tHk30JgzuK8bhXAHXemczjvYXatawK340jYhKcw8Q
Xs/fSXRNpDXwMJMlki0vg0NwsbYvUjFoIYJP81muK3tAVCqes4u5abxpBz5hbbjJplm8dggG9/7a
3HFEHk17eAf6tS2xpjP6VtbMO21RPCh8gDi4PV1fT8W2JleYljYA9nPJ9LWC3DUbOxcTFrt87SyB
2AlBUKuUBEisFv2dE0inDZ6XyzuGEtX4E2FnvPYqM042gw6lq81k0abIXMrXhKzYS13b5hxnc29Y
RcLPSG5jRMBht+JpxRrqAwkKSDt9jIHdfmQPOtnRre6mhc6HIL0FLkvdNRdOEeytdL4E4UPPmDnu
exYy/XnEA7jTtD21gzYtTi20druRXGI6cwwq7GTmRS2dl82zTwtnzGIslOAfLHV6p7wbjYPoSDLQ
LC70D+EXIEogIJu3231jLmLZqZkxIBccXdVcocAEBzFlnn8yB3uIwVnstMqTmPY/SMmIkXhqSxb/
2vc81Bn/ynvcM148pSiOWdstrHW6Vxz1CC8WrCyCqBs3U7BEBL8oWKksbKLJ+sUfC1bk2vJFkqgw
zw0MfhQ+kN6W2blp4GTjK7QbzzyrGtgE3yHh+8vQeXD/2MBcXgwCwwrpx3JkIPVlfvCtDGi1Ynd4
j/yfvNgkgccsr3z6QAlONEwFvxWqSmhW2jbkmMClmygfEAd0Zs6g5BfEQfyfh99t9fli6XgwbtmW
CDxIeqAS+Avu2hMS0sG6AsJC2m7Z+qr/qkxICg5eovzKZAifZR6cGuFYmd+aGyBvapxS3ypuCHjP
JWVF1K4tYsbmCzRTGzAXtf3OC57TdvhCwMRbjHnB+tW6H9VmYAdldcltdSyKdVBdsHvVL6YbS0vf
oGCjT43efPckeyhWESWX9QM+1oRnmeFls2Zs/KbsefzoPOORES4FM6jvyFGdk1hesvirFa+UowXK
VMTuszZ7y33GWbmli62zFpjgSWJWtavWVrEa2z0Yg9x046/h7C2GLcy6Hn+gQhYQiMODhKOvq7fA
f/F9xmTrQegHQOHb0hdVOJNwxhwM36bt1GzhUxEEULMgpRKHJrVBbr6SEHU72WG6WfSlDxZLVIbG
llwbkjGOxrYH3YdkCFs/dzFl/13J3hA2vaYPQGdAuPZDtcdRDPQNGWIlfYsRjSCdPFAaESaGdCBD
8CagiCu4Up1KwBPsdl6cvfkCpaeJMSw79rw/wf+M5EH7I95D0t404CAdkjFm7pQKqFA3QAUCyyk3
6bcqrRMkWsYs1LIiXp+KZsRHw77BiqfxY/COyyGPgMc8RLGt5Jiclff2lyUP38P5LdkghsmJBMTk
nHC++Y/myiM84TNoszXPDzd7QCWIp40nFGYQShPe9kLdqaijYQr0F6aQ/OZDRbPNTpRmr92xQbjw
4vk9EaOE4jW7yHS7vEYRGXXskkjSVoyz8HBPu6ZESwp51HDjep9Vvz6GNfDy4nEqiQt2QqZuWk9h
YlfGMcu2Y/nXM64Qxneui4GE7IkoH8aKCavqgiSfRXLhAuiQOvIR4TRBtcSC2rNmKou+rYjJQXhw
zlttYXxrKmMmAKpC7wzl7fWpEC+r8Z4AwH5E3WfMqVlP+YKoC45dWiELhaP/aV2BZIyIo1qTq1ay
1gFNiAJh6fVHdZEo2rIYD71D0ZkxD3LJqhAN7OqXqq4ODSh3k9mxjgugXBeN7dcDvRd9muS8on5h
CPNc2Z0Nlz72rOgjSW6NObO/6edeCEnwZSodVUi3moC4Rk7fY9KkpWHeuJPQ19kkCTzIfw6uxJmF
2NiYNZNoBB1tEY9YzRlWFY8QIVZs/WGYFW7ayUArE2zQDqjBRw4fkPOA4Ax+ke9/R/u7NzS+tkwr
WeuDr+mOUXh6MelUHnG/M81n1zw1PKLQIKLfXkFkeH7BlMQKGO87SKrdttWPk+ngf2sarJB/+Bhj
cYs5ivkLrliMs8AMSmVdgA4k5Dt/M5VjHN0xuYIfrCQinVYMiaubz3GJ3gDXDZGVyqelrvimh+y/
lWtxTYB9Its/VNWx0z/T9jqRFxGjQaVXZmRtNevhFkCOJP70rKjLkNwafCYmiL7oKRs7sYPU5VXY
UoHUcVYwP+dlygETkVNM6DqcVD4rLberksc8cPXiYMKl58IXQR59hODbAWNkyzHcs41lJyLP4UE2
o7h7g3pU2FlM3XtQGwzKMcxuouJisFo1T4zRh1sCGDNHCVtUQCQpKU0LJOuib4iURDOJfs8HRSw6
vvwYCoRUOyD1jYJQil8HvVzQXTaLVPE0mZkKjnsPqGTFMKY76PBN86XyhGBU7qKIaOxtW68Vnu82
cmTriBP0Ad9pkm70HwPaDInRU/edYF9vf3wqjuSXUWMGu4NIP0n1ANlq9buVgryh0yO1ccCti7sy
tFxdwVnXeUmxG9CXFMV8tparwTrXQbn2NaISn2N0bej7++QXAanBavBwy9ObPHuJYMLDr2QJpqpn
mQF9quHvtijyhWMcf/YFex0O4aJZpyMo61r2auqLovgwkmLJUQGojMFLj8erRRNlGd95KgItZtYs
6H+dofOxzoi459RuFNJohJCKxOh3Alws9KEB/DdqqXnR0/Uk8pg8+vf5vh44wuCL+gtSFxBslta7
Fn2p8joldHHW3AmujV1LWjFMwxCU35DNVif4EpwdtJlsYB3l2wpXRXDIGA9krO941BcCeMc9OkuE
TQbNduyRBkRV6Si1wwqrbhm+LVVsugE+bSdlLEml52o7mMA4MEiCE1cB3N0e4n72q7ycAPx4DViD
NSbAZSCi2jFjNayzye8dkZRFMHetM7Jey5ZJM693GfW1u3uh/UHoiVmUIAlKk7cgOJvzHofpAd0W
QTCcKi9ATOVeZxDeMczVTDhHaBdrJ0tAJiG4R+AHGnHYRgw7xz8qmX3rmMhE/NcpwVPTl7OfjlSb
bCYedS75PmyY7yMi+MbBJYFUvH4d1GFWQVAwbvs/gJvi62fgW2B+8W41jAcFGieTK7FD/agzfDYC
yqk5lkFlhAroYhwI32YUXpHRQ/X5ojtBGwoBKndJYYmIh8hoyFUpXZY51wD4KnrGnmIUqPgzVVZl
dYvzq4pyHKOC5jC2nIxtZRxe1xbhJi4NgkHVfM1rFyVSkii3WQCAR2E4+l8Myxq8XzBuGuIZKyPz
8MvrWZW3n3NcFL4jgJ1nrgohB4dWXPbIdNMr/qgg38Z4vfFg9Keuxwu1lMRDd4v971pc07DGCqRO
bhnVPDSjWwzbOGoXY7ohZ0lP57VHwPxUIN/HGrFh6b1TZz+a76LAFrcl+Qtj/61JVAu4dUnQ1Z5C
f/MPCIZ64xllN4uTVKaQBx/2f0w1DcuBQAKCj7QT6el4pf1s3cQYhldRupdH20Dp5gR/qRcgFy6q
dbVzBxLjlwYuefDFQ2ahcnm3+rsPu+FdDo4UH5zPjG5YGtFKZK0to0ehi+gHUi0+u/wsJZeRPIhj
Ih7H17YjpgXHCDZ2GH5Hg6oNlXTm9oyd9kSQDauUP4lEA8MpSnLjliCMgUWjwyC8VGPbtOI/gZg7
1LbYfWUt+6BDo+y68kZr33FhJ+9lu4ug2snnlmmcCqMUNWtXcCX6+4l6QJqgoGOIkh5+BJy1vobt
NUWqsG7AdvDI1p7xiPm86ERHhgAM8Ph+9q8fWmNRTs46vKcWASXkvVcJnlolQSyY50CStkkRuQgF
SjY+vIHlBnfABeGhKmMwisHIMvxVs/QeMt3XLW1TItLlUbG8IDmKNS6TCPQbzruJPZMsoXFxumBu
6+mYekdFlVAMH+q2SX6GfeogZUNuKlmPht2BTCinU5LlpZPk3fPfIiyIhZ3frCKDmo/vaFgeIhYX
FkoMzGbM6Ffyf6asQETtbGWi9rCRZErW3zhc1PCYcrfknzGypG0EIkNuCWI5x7E8C3CFE6Iv4taJ
csWbZ4LxeZf40TqKGjXdQ4Igel2MbxjtLX5JgDrb7fGOV78146x9xTTbSk5BCfcWgIH/4ptUbRqo
baZsS+IzYxFpvuVAP5xqXBt4fEovQKrhf0INLVEk7VO++zUbhhl+9DIujGOF1yGWVsRBEl8PuSNi
41Eg0RP+JnkuSwh7gwXDciFory1yMNNmJEzYB/D3/i1F1kfhw+W5Ah9FxyjYDUgd6050W0V8B+aT
srxSxCjjhrixcEHyKtkywX0w1poFW2NDX2HYAuoWagaO1afhNhS0iO0418cta+VEdAh/RGfcWgfL
2gvUSnyYOT3qyfwsy08EJmzTBSIrGcJMDoYtxpLtPrf7J4dEzhxO5YCt3SfPgMY9eTGyPQlPhTtp
x/J3IsaH3UZJ8hQhB0d5uOnTOajJ757cF+vyQQ3Z7CCwKg9m5Ro0OxpC4rnQNRlY+aFMtBl4IXXG
y/A4in9oBqA1ApuYHJ7EEfATqvGLZHl8a+tko/O6aJ90DV1zBCzG51fuaG18cRXz87z2JTaL2G5C
lzVn799FBqt5uc6w60vPSTxUJ8XVpWfBMahicR352rqUWEL8IQ2nPpgtS28smVMUOwXwL8QY/Njh
j2F6lGNC+kTm9Uo2vuIyvGTqI7ewo3KHEZ5SY/Jj2OREG4GFhvTGavESIqJbdMY+dxX9zj6ZBF3u
fAUBe/bLf6YwRcLeH340wocuEdUEMOqz770JizNI6Pwjqx7MigVE5UZ/n9CHSArUmOivQp9i8EnN
QhSRDXvZkXvtJlB65fGWVuYyN99iejSAeQl4iGlW6BpfGJYeOiY01yAPCRCXM6rvA37+6BRQymMc
lZahtu2YL0DNEifH1Jj3taM9ZPB8Hwx64+AUk6Cdaj9s4I3pL40/XsJdMZj4KPuXTBsmoyT/aAxu
2tCeP3oTIz5uW2k6+TLZpIzTkh+Wz+ybkuChWtyqexU7Ok8cEpcaPfkbQTrZ+2iydNRFL9XWAfOh
gQREQdgS36V8LbRmWyhosHdmfdfbL54oNUEjh3wO6joTRRkP9iUStyyR6vBkkQoXVJ6mshaGg0rg
9uxtqm8Kon+mT4h7kFsk+nfCRpcgN/xz7CDa4LsfT3XDIlUTl+2HgDSYbAYkgXpnlxgs8NhUUHie
SnJryfJBsoljmOqlVNGiHplgY+7Rschy4ceXGE4E/Q8yyACesVi7se+p6UZjxfyaV9rEJRJK9Emj
Lop78pAna4OxFBhaOkepcu9DVnrAry6jn0Fbd2SFtUvoY8BHCJqc87KJ1kSETyzhXi6wUJK7Rf4r
/MycTSyaA1wFiKYG/mlCbkjhROmV8+pC4bMv623riH8WQMtB4ZvKgyLonQMPmpqTAy6kRJvVNu9V
d+abzmwWV6QOwrVApFACCEMN0jokKpQLO9kqpcNnvc06ShD5fRguAdbCFiXmkii2CqIDa6XsooA7
LMQvETtNZZ7Dwu607FKAjRSbGuY+FrC+WB3DfN+CqE39jxzKJ6uH4mqpa59u7d0iSmEpNg/ylCSc
HWcY1uSUkhpuf6s2GSdw49HAexSwzRcPBcYXESfJkllSzXeLMRDfOYuENCDmfAAGFhF/l7fvg5o6
dP4qQwiZ7r8VcfetBaAoGoW+z3ez5MvedwypCSOwW2z8CrV9QJrKRElfwUOQdWCn3dnA5qGN7vzX
FO8pNFOKDv5mMoJrkmeRkddNexR054xIDP8dMZLTgHezZuUEnW74n6TMqVuuucGYGs6G47Ng4Yfb
l1HgCgUhSb7qIaLMCTg2lsF7URocSgA6EU23r4OZLc56yZ3Cl7eAqsuUQMAdbv2IT11ZAb400UvS
jQvSj4HqHBMniwQqaIoNsjanMV+mhv8+wtCzUCYaiNtwoBtm+hGrzNb/Qs1pNJ0bZVR2lPAVkY4i
0CNBvsv83wHVVc/cMY9x08btvp8CTxRONUOQpNj+P/9WhcKek29i3/FmGo9XcZiprXNwGJN/U9zX
sCIikkcIy8ZLQ2GkMcvatMQrmx4ZxToTE33F3YY04Rm1oP3qe3jC+yjjdBzR0jWOhJQx9Y9j+k6C
OWY4nuaRFRLGSdKoNQ/xVBV9lulVYJ/Ln50dWDIFjDlYDNhVu/zK8i1nPUBlCNT1NzVd9PqJKhfa
aPgzPyJp4yjG2lc+GEjVPmtGsngGXqUnIexE34CKiYA8jBU3v9i2wntxq6Z37jXr2jxqHC+Yu//v
DZLXdj8PtHnAf3BH1myBRFu07h5zzwCmNPPY6NJVZ/mPBPa0OnPPsxZJh/fCEzcalrvCxnJxD+fp
e3YiumYyPfAlkXKOfzhLduRsq5C30q2yVjd+fjCRWMLF3WjBSSDmA2y8aev3W3dMaKZrgBf+dFT8
L+hSMISNbaH/kv3NTMr02te2+kiLzRy9zkxTXLNFGZl0gYhnHhCh38EktOV/6NoPc7zuWdybpLsw
4hy2Q7UOJk8hZIFwsIe/ojtP0XES9Re5aYATNmMrSeHqorDf0f2RA4EcP1BvgmwLeBcXUnuIc4+V
E/58OsUlI/HXOVgVaySIEegit+CiNmEa6u/0TsWRxZ5c8SrB2J2MEFq2N3C9vBtQg1hDJrNia0x/
6vKvgDD2wv1xxc6pV8zrnK7y0HCp6Tp9ffCJIZ+U/FVXOmiI6UFhA9lzm3tW1v7KxZXJkyBmpCJR
9nm4hxAXweeMPbZ+NOxFwP1u48BiUcFoNZpdtwvsyWzwGaPP3a0i2gMODc7q5Kg69K3qH4nt00OD
b7gu5ZvEWSceOXwDCoZdcibkqTn2fCUAsiesftzsYryOkIb7t3JlFA5r5yI8GCg1vvN2helcy4/Y
JfMBexox9sfw7fUuWvYcXq6zqgYtGu7Rq8EmSNaF/FftqErou3k3dWRHhR1tQoafqDiWDFAOJeBb
4LnB7Ap/gbOyCb6q7YQtFCDqylPP6rP4Fqtth60Jm9QAKWY1XhJ6dW5zVl+aO8FTPbHX4HbSdnxj
clKjV5q/mochHk+3RDIQY0eGanQeCDLgc6CS8vNTVd64vRg+85kwsglWwQV59Er8NFw6prRYv4iF
8jjLsCPXc7xRump2fPkNcBYV2dQM3OgRYzfHyEYVVD1kAw9tyZD2we+YsZkz17h6FT5OBEulk9cr
C2pMtWRydmO4z6TJJhpW2RS70KtHvsnsV611NacBd/MCu/oZD+EHzaSIop+BF1Qt4mD09mhGy2yP
NzTF50qS+janHyEDKRkWe+sh56si2dH5KfjumhZzZIc1J7nGyj2NdhXQhgERhblGfYZV5azdNE+U
3+rh2G+24ybk+QtXTLPAyc13ukzYpjPCE/7E+Z/sG9EOOnDIzq0WHfZNgrUiuONFUtKah1MJ8Ftu
6tdd3tdftO3QyCi2PvxfZTF8MzjB5ciM0YCih7SdGYArL/1VAJE6Yg0PoOOqN9FSqtYwOwTzUyfA
mYqu9HrmZZkDgWs6DuMBGGJwBOjMm0WoECqQlL0eRzuyxYYqn4kJebdzCVHf69cK+wvhqYxgkl8E
E2w5f5Lfcp/6rnAZX2+C5GjbZPRewa37SSn0HX5AqM+FeWluFB2CM9T7/k0SbaK4Lt0mXXw1a0lC
YIP+iK00qGWg7WzBSBlj0Vc8cD8ZkPJ50z+mL9T/W9AxAP4IBv5DHje4agGAw5mOyQVDPde7zvh8
qfmniqaWicgTXYSiMXHYJtmam0t4IBjuZ8u5AtgH349TgaQim4HhG5dM5/oW0HJUt3t5ZWarh+AC
k9WfpZN9Ms+dAkJOHXYt/gbkNNO08NoxsRmPvQRlnJaAR2eOWJyvBuaM6joqXM5gFhvY8+vqh4kb
15qm4nc/WqS6q7zSGWtrhyfCXlmZ8t2Irbd4eq922eeADMPwRv1GRADPTn5h7osytN/kbHQHrJeo
l3avgVnYypB3BeohDnUQV5i/mFKhyejsXjnPK/PpxEdQ1dwvBp9wtVbMtwimt772/XfrdRsG94eY
LeKjF5an5hsgG3SvYn16XYo5wqveoxArhUsnMoWhV8PPRVDJ65Ad1P9SBy5k/pR52mabQPjW3niI
aSR4ghjJ3JLyxHpDWb9+0dRh9gAv/tEzGCjYkkLtOVNTA5qwIWImygoZXZy4M1NGc60e9toSaRlb
xj+U69fZqFWsyws8Gk5n48J43HxO3wRVMm7FyjWt/L8AuI4jTh5o8i67wBLXSZ/b0AtyAiYYmCeo
agdrG7qMjT71T8Vyqx8U0wVfnXPO60aY2DiBOEfK0fqinathE3IuCzvykIYjsuLE/I+24FEb1tUR
MUD5S4ix9F+4SlQjPyR2jPyINEH/mGQSOHSHAQMIXVuDTwPofkXUhdV9CkQ5gcWyC+uDUK87ml7V
3M16UZq6yHktXQuyCa4gKTxEo11TD7J0zylxTn3xNxBwVX40CrjG10onPgbAg7Eh+IUYGXHHz8c0
lXibEuDsQjMW3IZI/LurYS2Lr9ewzKwdhb9hKJxKG9G0Y1Q/r3lUzgC7nxXqV0s8GclTIjwgXHXs
3RuPVjyjU+QTTolLkPVthz3Eo92yejs08Av+tIPD+5PyKl/IKF2Ga9J8YLoE7D4DB2a9sg5dkBIQ
0dtns4twr9+1cAcup17j6ksAjg+2OANe9D9fB7lQe3RuGdATZ2o85JWkJeI+2aKhZ6rNLiQUjvRz
A7HhNenHny98B0z7LBBwGWtyzhOluonKufCAOSu33D9SeVsInV5bqSJP7HUsuH06lt3fU8Qzz9wj
ZG2PRaGmAwslBEk9IgvD1hFYmfIttnhsK76/cDuYQwa6yLuBqB8Q3VxHrOJ2FU3cKxwNoyP32PZ7
qAIpkWP8MbPpq0XX3jDDJKJSCT/13jbY9uvFsnrwgJYEo/LgheXet67k+UzFB8fBpF0a40vDnchP
lmKGgnU9oYG3VtSnDsxKY9FwFTNo+TZI+fQiZVz189NQfTD9YHo+Fltk5kw02sSrZpUU7hnSGnbA
gZg/86q5VIsWWgZz5HpT1i5zzk9L+TGlmzweIfaw72VVtuSNzi6zhkNg6pH96cVds/ZavAsnF4sR
N0kINIqaUnP56ggoIgeCl8K5UqC1oKoQ6c3oBWqHvag8Pgcs89Z+HBk9x2/ZnJWp/yBv7TpohgA+
IHreOdRYtoBIwOpOcQTz/U9diRzUWf5L+TafmG27lHmrN08m5Mo5q119eKvqBx6K4RFOB5pvClbS
qIt7NHldjYJjr64kdvp9ckUXVpdfU8JEtdmbypM2rSr2k7kfAAJbi4aZlRSakBx1kEfsfSh4WfHE
KrFw1mdSfAvq90vfiq+7mv9MjbQQk6tY7+LiNoofcbwrpF9F/6r/gM8MGCPbT8kXdnLRvOkw8hCt
ipgDQgpyOfuDI/JC+o5eZrIQKt9fgLFrAMWo6/nk+AZX/XbABVPyGfFkSTx7Q7BqGd6xbh/UXw41
ha/oYxi2jX5JGebBfOr9Q03F/p1zvST4PQqvaRmPIL/Svs38V7j2WGt4GRll1GNkgPmPo/NaUh3b
sugXESFvXpFDeEj8i4IkD3II5A1fX0MV0d11b3TVqUyQ9l5mzjFFZtlpghRUeXyDeZzZbKm0evkh
fTxE7hGiYknvASsC1HTtG9REwQqdTrD+IEt4/QzM2hKfuo0f/c2Ai3uozRhFAUgDSh/tO55z+VHz
HQwMPutmNjaitoFjhSqF9Y2ewNVPZ59wxx/D9jFjzxD0tzg5B+9FSyyHROwoVZgKGHmqw4YYdh+K
W3HDpLCkEfyGv72w/jIbr8fnTtV/a37ClDaV3rLInm/5jyqCc158X5NiV3e5Y6Aok/QfmnObOmka
ocvNRSBrJSbh9xNekqEL1g192WhE6fZgIigd5SUDbzxEwMVkn54jAYytb5oIVV0Fpo9+Cck7xvtV
5UWbByVBxYQ7XRWkGKXPlqknsgW23iCfKf/QNJBZGZIVJ5YefKrwX6zBErRr7PZvNHWACOWVCRxn
KwN2GLIz+/nqYbJ6DJr95+uIdeXFSWuH2GR4ViKBfNlBGyu5bEB7M1AXglk9DgM/sg7TtyU1boZi
EyNhRvgaSaGENsziBZZDOi6yfRkEGas49/CVRePGdK01e4HdrMYhjyBjMK2v+eDfXZHXGFOsf9gd
hei7GXBlAJuR5/dBtq7NFXVw6UyawkJ9Ka/yihiWfJUBYYtwEO+qyIpRkkfYqXuBoeZ7k7B0I6LD
Z7zWxefg6yfiNtnyVX+ByYSV7Bo4ThNICSIxgWGwXYU0MOAkewkcCTRwUcEmc1SRJDRMmzRghR1r
FvRTGjJqEGaoChnKIQOfXDrJnwRou+s5u8rmu4Ea9ZY0B3bPcCMFAHgHlZH4OeglqHRobgtKcFlc
mgwy32zZgs9JD8JZzkbSVDAIvLdazQjzDoRn4gp4s5EOZv8GrJRV4mOeWhIpoD4mrJjE+ChVS4kQ
0AZDaWu/8GS0XAzOd6m7TOkEmNBcZ5wLrRWLJWHEnjAPvqu2nLVuxoKUaYXJ9ivgtwl4sMEA1QVF
IGU16W80kJcMbSrY0RjFU/TdqthyCva562YC6yZ0FNpoGkfZ3Ijdj/qoGXoV5YlBxJf2DG4gKTVs
E3TIR5A/hQ2/rzZ4omLRGYuMpMxwcMYsO67nejlhEGkAajq9v+t3Ds73+KZf+Lr9Jf36oOApEPmz
xMIWIqY8d8Vci4hveqZVCQ5KhZaafZT+/rjN6RRjTiAPh4Q8LarQGo+oeY/u5xvtS1otHtvpl5Ab
mCfM1xvEaJHFr9aRQNUQ+mAam8+zqpBgmqvKKfNdzsCoQDBWF7yMOLUlFRt6xwanJC8QQAzNG1Eb
8uf1pwtUEhKiTMxsqaVphxfTgkTihTWItfE/4tj4UV6+DD7wU5z9tvnsTcGUwbwTlkH32yHwoEu7
AI/7rJFkgI76LEBKmTE0pdjqm8KWL2n+bD9XSTqggo37o6Sg6qRMxnoJYIuOpCIv0PSi8DefMIrj
O2t11AucW3gRVE7/lv5IUS/159ojIJHLnTD5Yeojh2tgkpXLlKpjIS0+SqA76sIQrvFnDUaG8THs
ze1beUAvk8H5x2fVliguznIFUBPdHpC+gAEiKguz43SRoEZmXpj+xMCgO7X0W3RjVRJsCrRKvUQB
qRDL0hx6oTsxltQg2+a3CAZzccLLo7y27DqoDlNo2eovJfhX+FdCfYcLg5CGnFNk/FaFVmCbrMwY
QjBZfI+e1DGJJ7vmdyxhRwVkvqlDsVDDu2D+yMBYG65GCQVTSmn8ju6dDvGBd4BbtFGxXMIAew8s
GAg8/pxSFAIGUvkXc4m+k/HL0erza/X89yoL3ZZ/2+vltvlBDFEtYyciMCuCtPytTXtkcpHsA64M
wYKgXjIdAwMQpHrMsB3WATvudxQQomfRbUipwr73kIcjywbwjZDPTc44DvI3L3ovW7GG2arDQ5I6
HRaOEr4L6+YJdwWzWrZ5vE+6JC5hQULuZHxXkreC4rakgM8/FZKZaSXrzoeiAwZZj72n5fZCDI0Z
nYATtBg0SB0FaI7aHHZcz0S7XE4oH2x4q1SgE2r0FMd3g6acmHr+Gw/Id83gikcDo8KowWNE0qt7
amSaZFPbBCLFmtmWiG9xKAQJI9iL2J8zHFgdNR0ETFB+Cidr/j52wIy1Xc7sY+COlrTlV5II3dNx
26pWUJN08KNYBE4BIicnqip/38EHFfH0y/BmyP6V1IArqVq/4NewmcePUEB+0lncu+q0Er2q/lVy
lWnoc4IzXY73FYVLrzyB47H2SrYCxgBqmuI1rwJUeFh5Xj8SeIY9SUl8B+wa5cKXydRmmfrmKYbE
lmFFEHbQ1SbmvMM8gi48pWtkpergDag5jQxplwPel+IvX5nT5ZDwIi59TgsmGvexSWSgG1OM6F7D
3cIzmSN3nbUmjn/pgcK5DOYtKTKAG1iEd6fGMy+5Gcy62NcMEJaMpPlfDhuRwsJl/V+ch1leTIff
pPdhYI9ywDGVbaoBfckI9wW/t1EbZ8If3WpLINMlG+D6muEplROaHvKEYgECA8wKKIpOaJjIS2z1
r75yCuo686fmsy3N+3heciWinKB3fV14+bAEmwvs1ECPFNDWQHEnwR9SpBLUUFdxz30OoF2/1QUU
viDG1lc/vSMUe8la7z0y4boEO/C0a44iI9OSOmuIcAsdaC40Dmtz2PbFRf/gLZvrCSQ1c/5h6dUD
641QTPFBofBJxUP/3vTtmQpPlxgtqhNXD+pVLJkzscH7vZKSMwQ8RiB4nL/5qoaVkFUp8pyLwdfc
S/CbxSepyAiAllGwanh9ai7TFjS5TOvLlgHl/4+MgPT/Toq9FrIxQxtdPfQQTDm1b+wisFWyLyMa
pvCiV+ozKTGtmGNhQgskeEOGke2i5quWLX3EAm4inrIJThnuRJ2NEEPsSqTHBP+aWykrP/Z6zhiT
VvBAtym+DnYFlO1FQ3NGk/ztF0FUkloCvQv3ZzHWF+Fcpbgb2z+xnrd2MGAbXFekmsaAeir5kLOK
IDqd3vyFArc/anQ+TFRSffvZIYzN5MRTaYZL/7UtJNA1Hub0nD2vYeCB9DLIhi/tLwo2obzjNDB0
Ol2Ouuqp/5BpANqndlDB2IBAF6lb/L7oeDF/MnaOIQBoSHll9KTxPo/3DQMYxn9a8QyhTOanjCut
+Osb7zM5K3QKrFEEkJ5JiYuIWiW0S7oSk3rF+9IhAo9kK4UXhJ9Lehq80IHgqxHGP8Z9Ib8TFm9O
XQSVo2iXg/pKIUx4nkLENCGs9SwW/PS9eBHbCKw84VzhUpom3IIi/G/cdgwpEzA5hCcwJ8fnt+RM
bJecHffowD6FFc68n2wEhOgwiqF2usxpmvQRAy4lvpXz+0JqXVWeCsNSmuPYisupZbzmoebyy/XH
2j9ADKiJ/AEzUs/ewigin8KKgJDkq/BWVGazPyld9zxZllgxHEzEBwYhTLFo1LQJ8lUuqAKUMvBJ
gmJZMhIkziQMQkykLMsRdfLIno2DrNb6Es4mbsVqxnPK2pDKHnUB+S5/UnjQGRUKDMWBxNqJ5rMW
pBW2JpPthPmI+JolTHyOvnZHsc1mJxAamhAIcP1R5R+kWx9vv++tw+mX0kQOaD3o87VwhYNJ+zAF
whRWzZpXs9EyBjEIbglDAMOEXZ64kQI9tycsQG9NyIae4jJm2cID8T0EthZthWuPYJQdytfVCTeJ
rCYnDndRMj4SYJRPhqlZ5dMA0a7BDA6JFEu6TFuwYXlxs5PssDRw/BrETDgVVg2+J3FtXtB2U0K+
Di8SIHhU3hXn219E6MwQrGFG1OSg137BlmjW3cgaqC3TVRyondRzJM+zvcwzt89utGnxTGTdn6yG
6qRWqzpzX2TCU61ii3377C74ewH94U9sgGczPEB2xv3RP5lbdSyVkx4PmiuNKhyOPUonzhQNhTnP
tc0wzhHt11YhkdrSR4C3FQ3n/rUs1oGHHj27sz0hmgZaOKtjVC9r+VSLM1RaL57eM5qFXnG0Haqo
7x+w/KA/9Wz6NpOHTHY8bxAsk5IohTVKTkT3KoOCl68WV971rrdwtb4XaWN1bvFiYqmvPmOcNciR
wgM6kAxLVoL8CWgueZSrrzMO9inNKpy/6bAK57XzUL38rgZr/vGRElIsZJi/afWvTkiHtgbjMlGe
CIqTe1ysyyuibtx92CcIA9PQtLPmuLRkZpzZEHvvdF+ny+rz8/rjAv3sv/7L3mQ7MbA/oJOBxIxA
Fcl6HdAgMaEpVJfUSiohifJt+g78Zge4o1RmEioY5VBmN7HYtMI55J/KIL2oDnV3yRlOjYsJ2tON
X+YMkwST1EIQd+QZfbE+vmmAuNnp02j5O+nA9gVYBKPCGp6GUN8E+QLsRmKGBsqZx30p4+sanRfp
n5z7A7KTN8QzNILjm1fKow4b2gIA3nhXQioBk00X2zqwFXz+bcWDA5qVJCulQlyhoIiodfXfkPrk
Odk0zb7jvazxHFzeYyhOYxlfn2XCqEUkZoWw5eEzIqm3SE4CgXIexi1ITfaJdATRZBVgU8MoAvzv
czUvKZtXZOf+qhQQpf9NHsBmUOaEq8KpmHc8AXRxeQt4O2350Q7jpA9M/cu6FOci2nDA5WVrdZzt
YXlijaXRrGoewCuNK7p22Cc/kuB4wt9BPxoz1SeVgBujPKEbYkSAcOvlcvOEM/0S7GoTyTSCCG7h
BKP1MJO6W5TzCgHbh/12l8kIEfy3irPFPLKH1SSE05cWZj/HDM7ORuGsl/9N+gWHEC00zTHzm3fl
J9qDOi+HCqMHG3TRjVPyHKbUwBJXKHAYdHVJhO5vyWRLhH4wOldxlNONc4Oloj+goGdWBHLYadGP
eKCjKSC5gk3iyw0fuVsorCJqbzemb5tNDngqJrOhBVB/y33OL3P2XeBYGv7FDhudz0pkD/SxmCSq
93g3oLKuLcEkXNYWpJuWjkygDDbTzWSIv4Agm2yl3k975GnNDCCT2K6lngcMVAcvulV8b2W4aJeI
pRES2CE1o70IdjccLd2p4kQMvI3odnPDIdGGNsOcaW6zgbEYIaBjeTKjk08R/Ejz0vRT0j+4OZ10
URxrfYeoJug591aIKGafeK1deZkCV/dwBfYiFuOE8OvFYJdM+QZSW2wii15EnrK3g0gyauEHkf3X
gtPjCbRlQG8nEs2AV1afYz/nZWdKQKGbNo9SOZmL7JgxZZ3jNNpKyhWHHzPSeSVierTZ9Y5hsPIz
Chci+vSvL3Rsa/Ge/DE9pjGiB+CPdqKPw9zrilFleHbKAUBdKSyF6pF9XrOi7twe9S6FwVvctqwo
Y+HWG7/tpFkO0lUfUQ+bMj1moq8IMqp+ev6f5JJci3KYspIGSoZ60mUDLIm7SbCiuviII/WsD1gg
7j8NHeSwSz9no1hCcCdG6F42889wZMSGHMMzvOb1I0/m2WvO1ku6agOJH+o+FDZqsGJ+gqeIVRwW
jUSCBuTpcjntaYYnGOtM3APQOnI3Nw/GFTyjGV5lrJP6228Jpnydhn+fG2PqLDrX/b9I9yrppsQz
CPMB2dnJaxP315zvsXDjbolLy4uwSZjsviaOSrz85I4jWXWHdaXa9GvPHhdvt5E/RMubs4xG29j3
+l+9RQwaEffm14oIFgH1ULSIcY3FFrZcdJuoUKlMWgxw0H85WxvG8pmLX0bJfuDHvajZ80M8G7eV
nP+J8Yd+p1nniBQbkcQ76v/1G+gNzAx1G+lz/XVQ0q2gb8ufomYOia0PkRa3NTS4dBYSvjuYtm48
GlRcMSY/jtWxKuz4Xvj4A0oNlZuUndmMvwFbWg0Nonc27AfV0fS24KccclctWFHLt68VH65K5cFA
FR4aXBHSZ5gPv4uNZOEnTlkkvZP9OLZvZrygnmaD2Q23jHSEC/kHoB2/awXjV4dCGPHEoNo0+7EV
PEF4MBdrXh6CzPCfNi62Gr5rwzqBinqlCvqYQ8JY+FLJO4rRt7+owp023L7avmR000u4b+fCCZDY
7D0Til2HyZlkMeIHXj85yIct3hnUg7ABEfQr82z9TllakzqbW7/Qi7AhHUNAme1BrrBLuWnk1Cyh
aV2SPfIawUTdhnYGyUGJAQxBxQdd6MvNAU4exEcSHeGoo2mjJfifALB+f9CjzcDpLNLcLX9bYmq1
eVkvwIOlCiOrlqh3K9iRUENQ1mSfCmwSmMLayi5i6M58Uap7shLAf6a7fELkAzWCTLCodRzXEmfV
isjmEh2mQoigmXDYyPY3EDPChxpa5Ae1x2YB9ZiDHCVsnR2/+GXSv/F1Y473dl6T1UTdS7zi6mSe
J0vmf3zg0U8CgGQK5QBObGy/T9TIgRs6X9zCcDmie5gukxOqP5YR1wDb2xFMk5qhioUR6oW1Lfna
X42dl87sX88ekL/PS9lJKW6szuVha1R3WnoMZtmZSKXv3/Pjrku+/dGmLT8l2/hF5Y5sfTav5q3i
KAx7hJEkK56CakmhQetpBy5kjxxAM0QnyA+oV9ARjlAAP5xR6GYKbPJFtmu/tirMv3TKyb5nN0rv
5yr9mnrl47Cg9dJorrWHbJWQ1DpYuv7oUFsoFttdsziI5WHykL6zjnHWRN+E47AOsYo+LVcQE9+S
pz2UwY3Yp9FLm/9KC8Hwv5JNJMIpkiLAS5HpapFJpkxB3Y04hAwBoGIpvI+QUugw85PmwD1JrciT
bhTNAaFv3U1cSFfV8cI5AnyEVa75chKkrS6PuiB7QW8dXpvqEkmrDzfa0iBeeAXbJPNJFgLJ5LzZ
dI/6JaSWGjVOuwEBBwza9kPSNEAAwNEyKQFBJASwQVGmsLoe9YNcXhg4GNoCDg9374N+QVArcn2N
Uy56ixAVIAg6pjSEaYQjHsAp1t3HofGsm/FmT97L4PjicNRHH9qh+6wRV1fcWQu9gFrCmIO0pBPi
rluDMYA5p1v2J6wqyMfYmi6/osdATHbKGd0MWno+Vjoo3vvPqQTH34Z+2y7ITIp2MvHtO+AFr7kp
WxqnKLqnhL43JRLAYdrVx/Yv+iPLPBP1yxj+KHuTzMMsQ8pSC1mR9US5ae4M/DCuBnCtMCh8PAOb
uX7pYOoKW5ZbbwqdaY5dcprYuOoyZkLIGwh8v49XKlsacS4Iq3BW6l4UeGb1v5hNW2j5A/wmqWuh
V8n46W0iSVjQtowd2RgzU6DY/EAKwJaYb4l/ebMghMMatFRsiATeDgLEsWNfa15dzTID9xE6r5Hx
YHAPTVsX7u0qypf4UHb2alP/xK9FkLtoNOVkj82SJqkkVhJ74v9qte6epT7UOFgfMFpPb+I+XpWj
ed+D1q1YVOSngcMw7u/sLjUMRihHhHYfi34AAk5+MpejSRNr1E2o8NBMOPJijKtgDndAu40cChna
pIYh/KSnpIMrr1wG5si3hcQDgXAz4blABisWJxl1N5w9z3NJqAqrhzKnIp+wnGYoEw7HtoIebWWD
anU3pWcN6wA6GTWFLKp7+amNa2vDL4NN3sw1zmIKRzG+53wXL23PWN+8mITS6Ko/FC6O/SqdBSfI
agi4FCQsc5ZnXPmABjPjw1mLvYfvlX6Rt4WTIHE5XPMEkzkWQHkezBlV+aawhzBbtuzZFsoxIN74
11R8EKeqG88GcZZX10ZzI1hb96E6spfE1v3BakRJxsB2w+OT2H6Vu7FDxZp+PF59g0ExRKQ1M/uM
a6XAH40OH10MmzivoXcr50ooO3z+1botNr3sVLdGO0cEKVfMoQ1tRAAUylQlNz7FKuFWexWdCO01
bVCVzXF0jYV6xfoQIZExA5JFtWrBKRu5ww1OQDF3Q3lV5LrVIaRAsK5pmK1cTFBvjRkndrpfYHeW
ECHXBOaJMcNi8g0gq/3r4F3CcFBbj0qIUiFjyJFcYDcU/7p/q68rZxt20Ujp2KMmpdcNxwKVYE8K
gMvC0h8Tn5vkb6JtJunIMpFpHIIJ3KpVlzDkwwSPXAI+3rZa//qNnd9ZKoLFIyk6KR51AzX+avAV
j8Y3EU5XHrEBXIDvwDET/Eh1jCOmRY/rsAkYlxGjwIVaQvr8JT+qOu+BDlja0+QpJX2Awn8R08C3
DvBIZVwejJFi6NdpVQ7dIuePPTAT1J4vIomgaMHNZyzGVIElv8MWF+2uAlIGGOBn3nhfNhCQ3LmN
PYpHgb9yF2VWpbPTsA1ty2Qg2+FxRgKZ+IgKGOuTDaGSbIzaDzw65LkRnoF5hzwL7dTjU9n2PjKp
0VkPatpuiqMx8fvzQIhCwwy+2qpXAa3sxw1/dE6CQJ9LS0X5Gy3g3zOBVcR9tegtKdiO6pEiQbeM
Awr/V3UuP7NQmbKOHXAC4iOkd5sXbjR/6te4XKRM6RV93VFz8jPDUa5h/x3KyCNKRq8vXQuGec6X
nPAYgtMYZmUMqIMoqzVTKM4XNGyMZy/ouVmD4PElbBdeyYIcVrVZFcIRuU/GBF0ih2jK1u4v7fd1
vJTJh8JbyIK4XATAVMhUgcUJdgu1I9yhXfyUYGtWKOdf4CwW7FOj4koBxzPNsEuU90p7HzjyWOfO
aUBzc5VN8QMVY8fWGvhKaYsNjFG6NtoDconVDbuVJ7tcqH289JLDNhR0iHKlHjDwS4JsRAwkIU4G
04/X4LtB2NSSuemCxAFOee63+SXM8A/aXXFCVKX3Lrvf7eSa2uZJiEBvMll+kkxgOAomhdWEsPgY
jg1btFZ7mM0FjTzDDuO1Lua/5v+CGTCjiBEne7Pxhd7pu7PGJo3qj8UqEs05DOAG3pB2erkc5Nkv
IGzt36t0mIdMiddg9MfbCmosu2tHjJHQbuFOsNhr3VhadEw/pyBt4KkyqhYZAcmsxl+3ipDYl0X0
GNF0hDBzchnPjkqAFhhfZnyn6WRfn9Gq7aBnTFUy42hLCBNbmH5wHBiq8/8Fq31HC4vECczAy0tI
4kNj0SDM5Mcg5waOYjHOUxkQNMQJC/vgxpXHHAZl85LClaDQ76gCpXwF+OgYF8ltfEqeuXklPogv
LLhn2OzZmJ4Y7Lvm6gohgk68W+j2ZMboIuXPZnWLTwyGIAEvwJPws5LVBg6vxkviyEBaJOax490K
TKJhDgAS2+EngxtRP6qSX5VxjfAcR8ZMZXmsdAQQLioF1BDYImmSWLcyTuUn5U/CUBAp+IE87LhM
Dkv709lIAnDqxNxs7IZ1l3n5CYsRG67xJyMwlckRaxOME/jeg2d7qP12yWLlHxI7KhbkncOpO8lu
yR1RWOXfd8m2Y3jKKNxRGrEXekCogdsPrmmcC6FsQzobYa+p2POio3wBm5g4/CZ9QT64C3j+jYIB
qh3rwdZGbSrBhpEsnPHIx5YyUT6Ri4snsZSVsGYZzKbzRave2VgO+DmDfPyMmPXzBEw2HFsbrjQm
rFxVsDomwDVoxUQH4eAGL1yD5mhLsUzYj0E8qVXtCMRxhjvbBeoWajIUOZ0t00KMvwUZQ4pGbKLz
JmeIygBb45xAnkOG88pioEdZdBoVz3jhXQ68meHTj8CaCzuLFc5IEdngX2v4O4IRTfilzChdbD4F
D93e2CGhkvh+6CIB0bJJWTY39Sz+4rMfhZn5OZSmOKVEwlD5tyGNvdZnvKy7ynNhPxJHWDsJcnTK
2wbBB5svKyRE7soomfEMHzgfSPmDnYBkYfbYiH5gNWhTNFB80gVDe6bBvC7PcDbAfhZn3Qqb4KPc
1tvu1vCzWRLGegoaXB043Ejb4sLEoQrEj5SrGp/cgrcGdz2yQY16GA1f9kP7y7Ag3zD8ZpPGEHIy
wIUicnLKmT2xkFFkDLch0yoEqHAbCGtt/PdzR2NBJh8bhTu7jcMLt1eNygGqulVviQ1gmMGj4UJq
sUhedIspJA1gCixz46dxrBbZBmq/i9DqpM3H94CXRgZpMr4BZsocD3mj3f377GQXDYjbceI143da
ObyBRLlT3F2o3iO+j2d0HZ0Mh4qOZlzMWO8rAu2BLdPYBPOlIy3DweBy9hBN9+HTYKKwl/h20LDS
harUpdP6h1KeE+ofBR1fb1kcJNHr9ClY0uqP/S1YgjEUdW+sNHyB3CjorCp3NJ3wGIIYgI71pq2D
9Q0QZ0ZNjKlWdbhy69ph2kx+4ptDxbnxyLIO5yigZ+dHTBByI6SaGqD9+OHGu4H9K6cBwVmwERGJ
whMFI0GlKDFu5VNFohs8WS9tiycHAz7ifIvPMDgh1WTGRFqAjP2WmFlOdrC1WGYJChz4QWlPaUwO
WIup43G0NLC6psoJFwsz82wn/yKNUyEvjVElLBIsUASo7yexi7BkHAUp4yenl9YEdWvia6VTsSIl
HG+YsjhmRiGDHWMdWNqE7HaJZazJ/lJwV4MmwBGRAit2mrdfmO4bSkPuYKzmxYb3RUsbkkFETRM6
9ImoptlAs8VhajoeGxgH/sVoMWO3Qnr8YbPAp+KMuiEkGWgfUNyQ0BoDt0O109orNon+Z2ZuBbZZ
/q4hyFq3SVn2Jj/G7uteshO5blzrH8bKPPgAxguASpyFnD2I1LObtMmWaQaF1TbQFcMYG1eLFhFS
vPB8zrg0uThNht4cu3SfXMYIpO9U2/UW78Y456fRfbLQH06iveF7A1fJ8G34Q26jMtbYE9XAZocP
NdQsxl68dgK0A2jVmKdVi73QIx6m3DgxM114qB3iAgZ/HEm8y9TeAU+YK+0zArKmyZEs+iSe/nV/
+NhJYjUosP8Fd/pOyotgx19pu7lbuEixjbLCMB/6BY2K01xkBBF4P5lPET2KkQ0DNy8oknV+qgkI
ARbS41PyzZ0ugcMPUXK8CXnbSYdC0WA2TiTahuAwOOWP5kxs7uq5/tXX9cwH4xCQzoS8hqKYwFZC
kHvL/GURmV/ZpnwZpMByGqsbS58lY2xKhMRxfLrA5Vk6CVPMSqdc8+mPgrjyWi3YG//A87TbVcVy
akbNcZZWwrxyzFl/1TiK2bhSz7wRz2OCBDPFNWvJf+pmcDIvweUAaoqshxv+R+EUnMwzw1Pln7wE
dQ33cdac9OmKZQWPSMxuevr6U27qw3R584QjoUk+MnRcf9oq/f+x4dt4MxwepwfI/Th46PtAEAHN
2SEOJC1jmp7CtTBnXVP5K1pj4f+bD0hceKoQHVgc5RxlfJ4TRC1MWNCfJDOkWvwPuosxQTBAseKV
ioOXbIwRDKEd4pipHITQJuF4ADuHGWdB/J1xN6OM0MjO7RaoXFqi1PHLVkjweS3Gq/aiIwpkiUyZ
YMvgUllYExIG2A2yD5jH9JAHd/E1cUIT7Wb/Z7Du8r4gVSxKGsygeOCohGFn4i3nI4oO7yUXoGcv
6usw2J+PjYzlg/bpoK0+HOVwekVqFbgRFs0z2tjwX1lZDLNheuCKbFSS+aycy0K1Ew4Fssn94YQR
bBnOtS05mEv0SzMRFOJ3US+IbNqylQ8LDhj8XBMazWmxFo4BjwZ31Upfe901uo8a1OmAt3Yt8Sjd
49soWYG/dyIZE5eGqLrGIxiZreqZk370g5FNhWXLEv5x4pUif+XsVU7Ahxjy44kEjwY/YY71OZUW
7br+F9GQPIPayrDHzYWLulOrxedIspAzapE2zZpO85g8uj3L1zKhHbfyTbiQTlAZBOouqi9Wic9G
XpSbYU2y1AK8AGxA/FMssj7wJrF0cCQQ9WEQCUhrvxGJdsh9FwPn2BwnF90t9rxAPG98Boz5mfXw
f6PtinOa+UuUoU20wjsFN2SKllnis34MO+lWugL433l/oX26hCcSFsiGQJukH8Kz2E13tIrDL2th
ordituan8vzZMjIscjv5x+kMBZWJcTiwCxYIUuT2ZfUGYODxbp0ssJhKLHGs/sSz6I8qBTsxpzil
AxI/JnukfgVH8UfF0CSgyaw94Riu+W5QwkSc2DhBGPUxNAVcy8/OmcZFSRnMGiq6MgLko9Uau0pt
EBs85kg7puqZMxRe4KbesKxz6zPQCNMR3GSvYkufGrUdr8z1lzibbgw1zXnzifc5R8xkKVirERu8
n6ImnZzIw0IaFjMBIvWWPTLLT3AWIa0DCl8E9m8Hfcs43sDei1qW2+VQnTO0GuM1g1bsZ6SKrQjq
/uNkLO6yK9r1tj5I43aNoRZVLvL44EgNx8fFdU/BXXiHcN/bxYl/or8M+9IXZ4VXzHlUGfpDpNrm
2/bAHIeSAcTqWK4A9eC6QnNt2DlTJ2QALdJ7m52/6I5lF52D/zqoaJzJJsC9g14E2M3oW5N5/6A8
rHzeC+VKIQF0WdyjH1gHs+ZB+ZlQcEEknNb7epc9+nWBcIPBGGRLZBfTfs60bZg2KFQ0LOPTOaqv
Afk1nCtcA9x6LGkQoVCp/hzvyb5gyEXB89Q5icDrornzNXiqRTxdpr4JCZoT5AWVSlyrkJc8LBmE
/6Kv+f3s8KX94xhIeGph2axLv7dTYHzI93pmuiftNDyDlbjEdchdps3Zp8+LFbsUnEgfpJi3EUaL
4ioF9JC0eAUh4gx0zYwIyIAAEMA1xr3N3BgtM+V1MXBF80k1F5YWEiyq2AGjiEmRO3Jolv1IPnHL
yYpBC3CRbA/csdj1S9JIPb5CEQGSjYID/caYDYFASruDTYG+g0ecpL8J+Rt2HO5kTEvGL/+ZMU+5
Emq8HDR9pUr5nzaY3b26HptYm96xVP7KBDQ+ZnzoTWl754cvIITwKiBAY84YYjbkq84PCpQwRnuY
klC0a9guKOz4RER3VQceFeyS+283slJ3EzB/DDTTvSgs83jZYk/Dd0K0ARFG/9PEqGqoerh6FpeE
AcG1gwibTAfB4ShJ0N0wNett6fNEI1keOGG+JLdKTvYmvxfS+YMfXvZNe5f8i6KxR9VunaUj4b29
/UZmyT1Oq5GQs51jnFuXK7SM9LkkJd9yvh4uRLClXyJJHGDByPEhDmtU6dJ7XUEqqc6qL/+xBSbD
W5A8kd9q0szq4NaYAJ5KgtptJCEobHk+lDm5uuFZH9z3X7FmxRw9YJz3U8OPnegHwK5dPoxqqwcu
IDubYoIoTe21yglQIghVDUcYBbYM+CTIVqdNglEPzU9FBPl9EjE3Ty+wcLUOfLgf8jeK2x5rKhWN
/aJWyVu2qTPEm5ah7gSeH7m+ai0qRY2nX94YzldUpzONWySot4WhWxkJsijbupMuLt79ruazUsvt
Z/a5M6goU+g2TLcVbDquIOKlXFTnnK031cZXXtCKT37gC0+WL08LLPLzoD/ghzPskRQwnutD82za
Zylc+rdLdxT/Gt0AVMZNRVT1GxLau2/pqQiEFo26AveXOJOr9T7m0Ty5aSQ61TPz7fTBJda9dpXM
xW6ndpi/2e6U8V/UHyIGzbuQ5aKGvbh/MtQL3Uk//3TMEQ1nRJCVuD3P5eDlbLxBOryZ3RA3SEo9
K8H3LNMZpgx7nfLhq/MIAMpmNWGKf30+faaEh0SHF1wjIumtALN8CnR1uqA2hHPFg07skKuou6/4
86m3hrIij+p7RVuisoAl6iMkBxSyNotLvkA+7sgr+DILXAUC8viNOK5X2PKviLRTBl9K5kbhkloZ
LfttwWHp2/yN68hn6j82e18Kyd8/8QedpknyzjI8g2CDVSLd+JFkThY8S2hhAitk8IXIBkMZqYKq
B0n+Q/KDYiu+caAba40pcTQcQ7D/PrKrLpR/KiLXyht1Jo0dq5wl1uuHXp81BJcNFIYQsX0wT5j6
PNWpguMQqamIEspDPB7mhCOMqzJuXlzM4A41kGPkY7EAYNS7Y0XNZVlgh5wRfU1ga02S7Be2uDXG
NWpwj2tctohcbJaek6V+qGbFTJh1h4GMiYBf5be8KbMSI9pU2fdIxX6HPZ1MeGOnfP4y5WS3vRtW
HTeX+dNCI59mJwYNJfNtsOoH3iAGMdIpGFmgBTRZ/J2wcL62WNsDCmjMpLcVkie+SMWlDcM6wqGo
orWDg/pLu/gFjU5P2I0jMPpoTqj3knqYgjkGDpYgBnXR5dZIF2O8KDNJ9kUCDTD+TGY59ECkXyNq
n1gFK6HLViwExfwqPH08E9nHbgtbRGLKkLh1XwWaCydTPbl1dOg7sHvxX/DF2z1Lsnrfk3pwaLWt
YiBgmSXvzXfiIjhStQeTiYzvrXHhW9OpUjjmhwlK/qfsd6S1QumfhmtjNC+N/XMkwI2xxdjlFIgl
9z+Szmu3dWzZol9EgDm8SkzKsmTL4YWQ7W3mnPn1Z7APcIHT3XdvW2FxVdWsGZTaC00H6wzMDrjq
yswBEIZOgingwMBaOTAqaGx5IUwc/7XPESw764DC2UfschN+UG5At6q6LfYVkUY69lE2rtl4nYwT
rIw83k/d9rtyuexZKU06+tV1p5tq1HF07g4sGfY65eQzdM5gMjiyUxKc3nKsA4rZOjvQqtfz3tD3
MvVthO20JWwt41VgNUSoU88WbbA51RTsVEGe6GFJ2SU8TMR+2JXuAdvIQBvhDsuXgdMEVAcrmeDd
1EZtsuYskold+thp0ajs+NmksizzUSfIWbuk42lkuCOkwXIZlEOyPsaTrF9Zb/Ef+Dd5ncmm73jc
lfNeYvE2HzEjtZiVRYYb9of9W2VudnyM05ZaAJZS8WK3+JNhfoG1xvpNDMCT+wUrFNUnAS+B0USR
/4aDeof+AmIqk2m72EaJ9NblZWY4MvPWZRcrhEL1+9Ff3uktgx11BsSdaZkhAsCcbh9AGRMA3vH6
ATDdbzXolTW5driDYQy6giu8mPqLXmpd8W8HtExMQ/AmRZuIL0wOe2ub/YC1MC3xFSLhw5KQN6T/
420zR+nsZ+mSIFhTslRWlpsM+I+CfAfkwrURnAbEgVvslcmDeV+fONIbthv8jb0Yo+OPaVmnP1kH
9gRhc9Z9KqTpyNcllxYr/UenTSjSJxGPHMuFp3GT/BQ1ES1gREiAd3SlcHHMCodVf3oPM4cEv+UF
GcTJ69h+FB8cTaE7BACG67ORxU5I74chGvZ9IL0owQTGMJZXnCLpe4lR7W1ruufAdmFHwOXk+Sp5
xLhtaizyHDJ32E0GUOHiFdpj/qEdR0dXqi/keDLXQhbF1CXwCo7eCTOas4uJOumZCmlFLgYajEvr
KrL18XzDTAviIm65ncvr0SqE6Mgm13FJbL+DCN0K8Zm54LhtvLNxUNG/Kuza029EisweiE95T6tp
1qYBMpseuXk/9X72lchuckrvlKBFgxF0CSV2yHcgW+QzSFKYycgU/+sNmjhAVPjxXErvBLdLoyMT
D2Bbpbek5ylkov+dhl02vhQSYg6/Ix0El93MywMnDpAxuSFAdMWnzODs9sneOB6kZ1M9WchmySNB
LodUNtiwOtvmDVQU/Py2zbgzsfpkQa34Og95z8+0w/f0uxl2hnpupyMptTKaR4NVwZZhkVTbb52t
dRx+FHaG2eFWQI3Ck7RD/QLCF+xwWU9+MG2u33riI8l/PwJCAG/d2eofNbaiyMbU06GoX0XJg65E
UiKOaDABsH7IluNOFRwUDXzFK3USdgbNawAshLHmf5TEUHHpVJjx65sC7Peo//OkwOgCccWq3CTi
lY0jTLwA68BtOhwHStbXcLU++C2zib/Rajpc4KUdOWoBXcZBCLIuH8hEQSEnnqCvBMz6pu5W0jo8
TyQDcthf8TsPxp1BqiqcUHpdOi3AvdyVQf6j3ZTA1dylX5Tvrlnvo/akvqW4HIqIKLdIlkI0OU9m
tIhUw9BVuJnDPVdOXblw6dOLAMm221bQuasjOAUPcTRC+MAmfQ0uhC6PCWIvOqzkEvzbWNJh/UNv
Vu+N8Mi2Pw53YbiD1JXdedez7LVkx00vePXh0PRPTp129pgxt2BC67s2DTtmTSigZpTqE302DeS6
QnqYDrpeYLIlcQj5Lt9l2S9lH48yWiO9ODCpawpEbyc+lJOja3YAW/rCC4Rv1yh4iLsw0C3T7Ri4
DYc83GLAd8XdwbkHLqQ7LNzv9MaoBveCvgbpN3N+yn5XdYzGjzsc3Ek8dqn9kLZAzSG+MqY+ip8p
dOat+aWh8EAbMJMKjZgQmMS6jMonfNUZ9BBwRfMXOkn7tPIWUV365nxZOr+6Kh8sjnVWNRyTv+oH
R/noYjSvE4YFHVgyF8CKblJhc9OR0Nbc4f2G7BMrm7s+Tw8WjygL928mF8ohVxYihgf685W3CKua
LL/Fg+gHUOOV8mtjfWM/k7Re0Nv9V7/GIvr8NPi0cnYA5loSN07haX8fl9WFEPCCPGLDrowbEZZ4
7szGwVpcjg1RlHFzq7LbEH7F9VPLP8TxtaJIXS+oSHPpY05+4P7i/snXHSnkSkINrffcqVBEYCF3
0nmWoDx8WoASxXSUsQZndkOLf5Zg86AOPlcRVjlnrK6QwbrDJWc5Hpm31YGa5upl0o78IwoIjP8n
/SlMfzOu88P0V+M2LffwYQ6SAUTsahicaq9xjvaDV7EavXXNa4sXBUpX8d7ovVtBUtUxhoUyaqiX
Pvw3KE95fM2Kj6g/GAWR0mxa+GLiF234SNCGDHuxPk6xDftMcavwoAwfvXlYDMopmMEAI24oxo0k
/sTyhXBn1bpSUCCymcM3nNG++SOKIbSuIUctMU9hshcl36yvMBrHjOijC/66M3bybJdEAUboGeqS
2B/hsozxhzneyHELpB2USB1yOqYyO106gU7hZCtyCVyRikKm22eWxzXOkaUt170HhvGVao9ojCEM
EHd1Q08kjK5BlWdTlvqrUvoH2rIUvDTmCWITZTlbHetokzQf8Cx3q+xJvefRIjChyD9aHHYdPNmw
Z0892CTVXiHm0ouKF9LlytkLkPRd0acsR6Had9ZrgzfwvZddSBI0D3BnpuJjpqE5cCvWt770xOFz
fAtvfBhq98VGUAQQQiVA3zDteVpF45EZh8Vn0bgcssSFlFTiK5A6Nbi038nYg3nheCIuWI4fjOME
g+hbrBtpZflvCxGn3UWabxIaZA+daDreTfxEQ/U+J15dvyEyvtNB1cO67KUdovVLh5MQX0iCLNtf
UthpYWlfSkwLFtflfhLZsc4HhScb/JwRXcHm7iscHJhBRuSWqg08QgNHV4x6veyhaLM13eCi5eEo
xwe/Suyjo6ZfOG/YmgLN1oPfQG3prknltIOfBLA6EIc5FUDfQB39wNbUjglZ6s5h8xGot0I6IZKZ
jVuIT6NrwlFKicYg7v3eS/ck2UWcoRS9Gbmh7TbGPCizQ/0n7/estjp6aWx6X+Ciadk+le0q/Mge
wpOkB6jrM1Rbq1bYLPNsWrYcwEtDjhM4ZUi2JwxdMhyu1mxLpguiFaMiyjNaYnu8gUbFxtrFr40i
Wxdjljaq/BWEmB1sCfkrEffJh5n9EhnnXf+u/pdc36cHzjD1ByxHOiGmy/X7MB0psCSd+iX6lPgU
Z2fqEmk4zGBsB0X8jA+p5ZwiLHRCD9EVXw+mlEPmmjPQIzUL2MxHij40p+RXXP28xOoKoxGQDroM
uzQGNlTia3Sk39B1cYdS729IXLjruJ4NYw/KDjeTZpbHPd4WmKFNqNNuI5/MNv5KsTgE8cXHJSGc
8T8HoLVdvtUvJ/C60EcshYoS/hnjTHWF9zTg6GNXRCWQccPutqj8aR16IV57SuJG6yachblPVdJM
jFdcdc3xqUefhpw6SW/B2ns+zTT4bGzUS1Dc4i/mIWh2OPyM/8C6YLO0tD8b6o6GQghFcrONUldY
PcCOChfvBt5cc0/PIi7J+b6eHO6tb9pe4PnJ7llNQpWTzB2iBO5pmgpoDD+TuQ9mz1T5lxUvxlW0
uODUzVv55A/A381zDjmycEQ1+7g5A5XRymi4lWBSyRaZreRkG8J+Kj9KRk02PN6cPBrZB2tb75fm
yv1HewD9GhokHTS4sJg/QNK5IQyKNV+AitmZ+Ae9dehg8WJ6sLlwu7vI3wGaEG3yOS9IwRqYW4gx
dHcRyIPLLD9Iz/jpXSnqIBVD/ETQRIIlIF4IjzX2m3o/n4QfUVXZmZ+wOkaXh4EQG/HzZK3ux/pW
c9lFttgnYidb2DT0YuGszBfMk63dXLGE8Tsc5PAe87X8C28LaG6YrzAeQP5IifXGCDTBk6Xbwbe7
ELlDdi8fev3CZrpWX+B4yvXf3Ll81XDmY+hJXmisO38+OjByMuBkTqToCxxyuFcF1dFj24NxcgGq
rcvQj8j0s43vlBSNbXIxnwGmcWugWktfSRL2BrO3tj4blZ8Ze8LwGFRwCWa6wVOQN6euFhFo2PgI
ZXmP2ErT/OhSNmdaXTgF0uC59eJJtvyUFoKx1/fGVjk+EAM07fJi/3pC32kFb/xYBh5s0+guGI9Y
DsDLoVoRM8RA1vqLBmbhMbjQaQrVLl8A4XbEnnMnGtzo5FMCW22QVcGrA3JGPwumC4eX2Y+upLmq
Osg94X8E7W0FGY9YQI9VwGk+eJW4f661udsCYEgxSRlrYUMSWBIWy0bls1A2yTF+Y1+25aucMyed
fJUMFkd7n+5M+DXAQrntSCrT7Fc8U0luzg4zYbRE0zrS6GI/hlwqtw7cBEu9Z6JmOQwpl2ug2qqy
eyuBEOBfOLNysFDrsWVgY+7wEcr6yrCFHWyR+h0ypGbTH3xnHnNKx24C74FKieo2hjHhlAqw40H9
5PGhJM8om+DR4I2hHvnGEOiJ/UUlaoD5ghhxlQR5Rwz9NvRNw2GVHvvoolTSURr9K0u3VFCINtc4
XXsFNH8sqfDZkuXPOns3xGvEWl3AaGofoCelpjNHA5REu1xx1d7m0lMr12SXmZL14gJUQLioeWDo
EEaXaZvIVebzlX8Dm3fZt9qZO4iYFzSzDbhs5mjmvrSOGL2PSFM6yAQjSsZ+3WEPy4MvqKVVC1B4
KmyxGhI3VUbVZfnN+vcUVLqHb6m+MeDIyAyZuik/3Qdk//BjAYxPqbIDO9YJDW81fLToqwOAB4RO
qvQlcORb1kACwoka2JvHUGZIUsMPhFPktAR9e9BpFxOgv5S+VdnN5dGk+Y/4D2L17Iwv9D2F9RKX
R7QxYX0LaUF+8/hfSvCQtCYdJIByKgLQN7E5i8MR14oYyteZUR8eND+VQ7xnggg88w/J37V/SFCJ
uqP+N/OFIKY2sfuF0IJ6lv0Nu/ENvtU5ZEWipwY7PshI6BAYsO4SXHSXOLsRwQGqvYb/2WxMEIAw
zCSz5Q5g7hKYD5avBJ0udFcVcdfTS5bcms5prLcsOw76uhrh4lBJmZWvM+6/+XkltUPFwuS+cvHf
yTzNfPaAV+LwsmBCou7Ifmms1zH5ybRmy/U/Wa9Ue0EnjlLxsc2t35rgM51eDN3Y0O4DkLT1MU1h
ItEL7wemvxrOxFuMwUTEmBodQnlHIBnXYdrfqB3ynuQLGqDoEM0HifQcFn/QuxJrtx7S0U6ND0Jy
quazEd+DfN/KJ9wzEVzrygshYFQd68dMdkUGorBjNIbVUOe8yEstv+bYefcggSeRb5lJ0HxQ0MvK
A3DE8dJIX4f+XGCUOcK8pOd7S78SuzxRcgXLFgqMorD8e+9Wise/iFZ5XQsrdGo7U/aN1JVPMw1O
4c/jvyo/N/XbKBxG5U3LLxCHinnXhLTYXO3ZqRgulvylLXultyNk3Pic5Pcm26lEAqY7LFGLxWl/
KxyMiaZmVbVRxjdjvyDgP/dc8ATSQP8y/F7DUpuS8y6ZtvJnwaxFHYHwQNmWu+Yh0TRxSeHHPtqW
5vL/I1w44iBZbzJCflxAzvxWw7SD5Y6BpNVggdN4aeV3+U/QeDUGHotnzZ5c49VtTyOF0beV3I7q
m9ldJaDCQwfkSisvHyAsh5cKl2jZCVbfsk1nOmzQwMvZvEuy2xrk+eL2s0tWlA8+/LYf3TI/AXIL
8LLxYXWt5EcPsBf2jGEnK34C9R50LXUsvNZpEJAaOvD3mq+a2LYSA1tHr2yDYd5bwnXBAlMWD6pL
1+ZerPn1r2aCXJ4seMNBi6rw1Sj/bfkUC0QE4AgzV14A6lmwkEzdDFaBAPUXojnel/uoetSSHYzJ
OR59AXdldOhMDFh+j27X29YnM1oBnYQnE1bRQKKvFWN9KfXDWSDE4sfo2erDKy8FAlrqs+o2uhtX
TH/oaQIqcxK6Wn/U0W2g6RbqR5pdQi4MmCzFKq1XzgmQ2FFWDwOkg5xQsRq3UBeD/rT7W9SfFlAP
D63fFhBPTzDrYiNQoJdKethPIDFS/8kaswXjHg6l/FPML0n6KCmA7UPiXMWA82WIzR5LmQYSC+qh
FMOJbNwV+AMN97TFMclBYqalvihDITgtfMtms49FYtR73dcEZlBHqg4FOAGGPF9G7fYsT/QZuzbB
D1ocr5y5u4cWiSvnJf7Rp580P7UDhp1ehZcwUmVZPeXCQWzuinhY+h27MljvrEQib0q/F+ufZD5r
4Sh6QQI51e27U49MFyIZaBwRPwundaBDfln1U1P2JecQiVYaV86GFsyaZBVGyAqt5ovcfJfLF5l9
CBn0U9afqjVyWb2Kxb4nlbmT3/OIMOPHRPB19xcRy8WajO2aYJD5w9rkawpuybSPituIuaeMsOUl
ZlWFAGbyrF/uCI4i8O7d4B4cTzNuz0w9lyq1+Q8y+15HKY9Zes5UBpd9WOyUwF9E11jVCHN/NpKD
mL6GaJZVv4D9Xu35eaHqzyIOE3Al9hM1Ew0FwWSoE8DxBZ/HKG68KuLC8SILq6ltjJnE6MxwkOiG
t9UXKU0LoEgw7MecVg79V2spDAjZdiEgsIS1NdBHza9Fe5XhBynJywAPqMlepu81KS0I2S2qF2k5
liLO/zpkxehfzbwPhD1g47ZftH8y0EcLNaPbyy1s8c+h+hwZ00oR2k6M2xD7uISFToIfi6C+ztFB
bvDWg44aHuiPl/dcRtMZPVXpLKBTMX0re0dOz58eIJfhXirxjzNlay4utKsGVnJi/Wq1t25nGX9z
sJJ7vjnRWz13DU40nh090bWdJyDV16QP0Q93UscguY657WuDPz09sfJqha9Vejcp3f145NqIQzsS
/SUk8ISsbpAHAaJUcqmDzyy8z+9Zvh/R8gnLx9zyvkBxAPx2o3YZppcoxRivf86qay7AY04R7rAj
wZcMiFoJyZg9sMJMp+sQ/YvJD/QQ0JqUqrdc9Svt3MrPRjkrEIHi80RsckKd8HkYE+wA0RBUxa1k
OQOfpTRf5uHfQYff2t4X6TCruyj+DbIPgV22b6VUa09nI2B8hfy9MvoU6/eC/RgBOyAwboP1+OiX
aKGXnyrfNys2O2Kecc0IE6w9DfBAXR/7Eid6cTtBrYEoCdCNL48vqkCoNu5LISbgxVFQbJzUSSca
JLdVPbzlxf6fYpGHtHkJB/BT/CIIA3SMVRUe/c2jGzWPqoJoEcL5hOYaqXCbudJHVsDsklfqPGSm
huYCtWpxm4sd5i6sOtOHwOtgSGNNRPGPeaobEslZv16mcxKeckR7egNJqfeq5F9T/ODrXBMLTWg3
ZOHnQidW4X/1LipvXMhqd28Ub0p+h/G1gTdmPbrqWHy10lVer0981EVjqPaRTqOyGhzV50nZG8Ox
IlqteEnGT235KKVnMtyH+iNoz6GyYyktRH4iviraPc8RT3DTRCk7x1cRY5Dq0qJh3JWdZyJNpomP
bZ7gLj7jGhGfQafxxjRr4LDvCKp02L3P3WszfGfpn2VW/0wusxJdJyabf+oceIHabSfgC4lJiawR
qK0wn+DSELk+j3dyOtkAMqATt2EpfKb0twXmnR1QQPim0GdO8odQInyIyq1YMbGunl2ZZOvtuSU3
K2NJa0S4RbKic5lI8DFOIzSaL+qafOmwzhu4jtJHmxwsa3VoMDU0Em6boQvYd9Vrj9B4kv607NnC
TmghQ+A2Fio01YgH+4dRW47KFmHAY2CgOAXMNNJostUHggTvPwrpLm/2LSYO3bme7dh0FRAg63X9
GcucHUvsBsrvwoSbUtNJWFddPwDZJyyqgXDLUz/8K9kZe5bOff6Yxrte8AkTSVYR/obXfaxCc/FE
i6CrY1ycwvSlF474BY6Lw8jEVVZW1xmYQEi/tQBaknEU4p8+CJCwFpvIYHrfhLjfjn5ANW9l7Tsl
LVzNP7phhulA0ybAIjaZ6JCSpVIECwoGLV3UDFGdTJf4SkBdBain61C2RspPBel6JtsHnkMUYmUa
vXCX5RPMCDTYYnTslA9dZbmFi6uIUC1nt5gDnDOxNczAfCrxhEgDTK6XnznhFBVKJPU0roVs3Kma
M4/UR9ZqLQFmCo0R0gKutDkZmSNglhjFvS8/K2g3FshJoAMKxPcy+iK8h+zJK9liSnYocK5gGmI2
ZMBQsj81+MlWUkb7p+LZVbHzzn9n5U9Uf9U53Qoa/vYcPRMJdHOXpG4zMLH06x0UMV2xCBgYrSFj
WDqeHOI6snxMqJtnWkPBqrYav7rPiUeDXQ9VQGZQsqLVe+m9qVBYghLInZ9qz4m5Nle/x/vIirdY
nlrD31M4GJAva0GFlA9cLU1Y7hTbqsLKCdJ7zU6q43fJ+r8EnWHzp6z6MDotqLcagvKJmS35rpdv
UQLy40rRskdAmrt0IxaRQaBVXY2+bY/h3jbWVC9FIjTDgFxYjGdwYnE3UdYZ9JIic5dgZ3kCymYM
NCu/N0/QLyB5A/QAVMcuPiZknifFQ85IEsSjGk1a4i//suaW4lDr0vclh5T+ACaL+EmrvitJwbpm
iiuyhqiEBzeBTf5IgwVxdYovWeTH0J2tNUNTg4y7LJ4M9Q/pGautiviEghXcY5nmPS19vZcrR/mF
ylF5jTdR1lXTjbm2DOTp/XIc0L2xEE/xKXqB+q8sm3I3IbG3g29Vdvohwj4LDLlfV8XRng1sCHsx
tZEk0jtWoHLDOeILNzdNhP8gSOJ4UuC0dNp7GRIDq22qBTrce47Lb9wfrAoSH1J/BM5GmrIqYBTL
md5UUsNGO1EVf9bxReh0WFBffxCymStwaMCWFH9BnhtXyO2JsHhMU60XLjVZuyiFas+Zsp9SrG7E
eKPlCOrifdejcKCENQghNTBm1NXNUcTrHT6h7gYJST4XndcrGNcOgxi3JdALfJ0iVTTwPaFaShb8
NsblfJVx/+G73Jhw6hDPCZGX9yjGpN8Ujo/xVBwchhqZSTtdncg47CFRPBGrAIAM7ELGz+ls3DCW
dI7Qc/AjwNXKruJ9AE/RXIKdSF8m+gmBaj4nactcqAnGwQxjmibGfZXk3jdM8TrqbDPtQuF1HK4C
r0XVnjT4scyiL/HG7FV8n+jiq5vCwcCqdCmfwW2QD+iGSpaJO0KaN3uSvcLlvSJB7XO0WMkokBjY
MWlMjlzUpsMFCynMDE+BtIdkxF4WcwpW/MlL8YX3ggfqoJ/IlPGiU3yfX7WH9MDTZmd5ojvxvwqj
vC2JO1JcdeE0oMgjs261gUWLvUVqEn5ixSC3630Vwobo/BI1LwsU/hn8DsImjCOGBKh62IVsxFcV
ERnyqV8QLOiV813/ENAf8mr52vrEFQNXm+yh9Bq8HxE/7ibtlaTVhd4Y0g7dAE2ZQE+bG/hv/qrF
jhZeyb41fPAHom5uSumasD8Hst14lmD+h2Sjn1R2EsNOQfCOwQSkeliAwiODQCJZDxN7nDa6MDTi
ipbsM+N76fbYGuYPuJxa/SEikwHJSfFuouqlw1/cQzdQNC9ak1P6K4ajK7l9xMdotS7aEddWzrZ4
NmW6VnRZFV2Zp+1Q+g8sPTEEZoEjVtjfINfoZNExICwYEup0CtClTvb4LU0UdpMiZcU/0T/DcAIe
bi6UjNtfQQxdRKR0vXEu459SIahgwwCDFIe2UuVi0K5MHcpaKKxPhiNUIwoxiEgbVrrCVqOl+JtI
xijdgxXb+si79KC26aBaHamL0MbwXeEGjCDwFzJMuL8K6g6k8IUrsYUkGX/m6aVkIRnxbW/+8Pny
+PT5dmJ3PPSsFqRwR5RmlzyKfy0nubdrYpdLHKag/rSMPT3MLCP6Czmd3IWM+5pnNSAa8kEXTLfh
pp0A6QqpZ0dXY8/DnblrTjO9ewwNT2hnG5cXmAY8S/hk2sUeCKPnuRdhFibcEQFOErKGUdbClmTx
lPTKR6VN3gNViHEcv9Wc3SW/YPl87hVE/cz6j5TnTNFdsMWtGiN/ZvywM/F7xFgr+JtmG+9Tpq8Q
HarHOrGBIET1HlG4bqVpV0wrTmMqW7mxO94/uuzAwZtEwI2Bmob6iF2V6rQhqys8P+2Ih6hxI8Gp
Fvw6ti24HKJ8lReSoWyDtxW7jJwVj4TKWsAeEBzBEsTqkvKTEryE9SqLH1rv9Vs3S1v/7j8AQMFX
k9wrY3yJsRV1ULqASQCfW0wBJER9YsHDqg9PeLF/nXo2tOzTKOLYD7wQ4UR9x7+3g7MdOtoLD0+Y
M7yx2L2M0a1NTNLq1gYUItsqLWueWrrLCBgxYdz96D4XsET1cBPBnxRkDVTf6QPCeyP8htpXrVy6
zyC8tCQLFWSb/2TJm/RjlK8AwEZzYKTIO1tx6zNLLUnGFpbsOXhvMKtX5glaJsy+kRGhWpT/eow6
0MTSSKwSvYY2+Vtir4VWnjUlVM7IBcuK1I1BDBhhVdL2pS8prugp3KZ0maPo4tTStmIvQ0aeb/jT
EMY18hhN12SBEmxbiKzMYTewv950B8At08XBOyShmPA99EQLLmasAbYrY3uC078Jf3g1qw4QEg1W
CADosNZ4hAFYw/XzkLV9Xjml6mFiTUhjycbOZYwoIi7vLd0jpgD8lM5bGVyJC7OmBmEnkGhrEA9G
knAG6ruF20XBVFBLswwbPMZgYf8slk2vbrmV+QeOkolAG6QccIUxFZ4+dYv4PlAAZDj0JbiYw7fD
5pKH5J1WjT8LoTRC6hNvOv44OnDm4J305J3J7+WdIpj/4umNChEBOzw0JKuIigpoU7ZC5BqGiKtr
Awd2k39G+ArGdv6JG632jzmPfsx66O8Z2jNakz/5v18RtQg1sTHcapo7qnxD1CY0vZvqKf2BjXYE
mMm2FW1bYt/2eB4GGJ7lWx4eg+Ui6mCcT+HsoDIOHTq8DiWw5lK4LR7IljQYe2YkpskMbYWoPKoe
/4fD245U4KPKzf8KU+937uwR6jSGjj/5LzWp/+Vl4BbEb+FtLmiZkXnnTj67rbLFZ4n+s3lWgtOz
fkRXe5S0jw57BcRTUMQNGxtpzSBIyxmv0rnJedYgi9n0ClwIPSgK7JrX+FNGyAOtPD/E+OcjjWNj
E7lwsc1hW6NohZ82rZ5O8++A1g5bTpaZ60htL3/MBwIjxYg9BGt5T0b6FrHs8pgCOsy4I29c4K1t
AIFrAgblbSlsuSbpPAM0h1id095MmxIuMaJddjzsBXEtwXlSdjWU0hJ8bAA2m2NOTB3liPlbgXyl
esAg2DuX7Nbu1RuHFOtW8wDYGpJ/0MTBBjdeeHUEvWAVKsOW8APTmxYfi8W4sSsDR0AXTVpIuc8x
AtrqgK7AQauaaAvyTidUHun4DcxQWCnzM9CnYgaDcR4jAH6myp7Tnv5ysXCWsAbmRgS5LLajL59L
x2AzXwHUb6ctdVF/B2pJeFu8UXRzo1PCwDhxrqvCBjQJMXqKbczdubSBE0nvpJ9eTCS14HunACFP
zurTnQrbovbww/EqXVw1PZLOzlFN6ZKw7GR5SoIk6uQzoO0RFBpPIttUWWPA4N6Y4jEGylBSPoBH
2Nr8Ki09zM0dVEYDh/yN2dT7xiHHwJetmwQjwY76lTorYyN95qqgWYEUbwYooO0K7mvqTImXS8xD
28ghMMWC9s89AdXE5dsEbejbqyq+cC+KyXumPFYZV8hhQLNznGMaZSzuhOakYcaC6AufhYY9wGpP
GFrrJhjDIhiLKP8IUSSBbA8wYt1NhNGUo4ESACJW/RhE4tgINdk8svm3dRb5dAZwipk3/1mAsxIE
qEcxc13chYa3yTD5UTx5yuG6Y9pjbaEMMGxo0XYhnUKFu2YXFl3XVsbHSrYLlqbWJmLRjh+F8kgt
jxPPHIfZN3MWcq7FH/4AogcLUIj9KkdkMz0jf45sIXBmKPhIoyDGcr0RCYAkGiEoeI1yDIU96n98
8HZ8l8TFurSdWoftKCWvntxI/SjKa1Td04E1wKvyNRqImxzkwMMhSXBtAtJ+RySaKZEHvi22X2zc
hvb9P/YZIV3wBKD+q8NN7NrdHPz7Vil4uJGzy+U0wAPaQy0eUeCzBa9skED05D+rcwNvFuRIAW+A
irGF4xmsRoFoz214fGuwCHa2I8SvU5EfTRbhG3gn+AxBPKbOrlQBJ6Fb+EJ3H78tzQnLiM7cKGhs
NvG/Zjpm36ibIXRHdwGTZboHyeGcwZDGaWHlS9ezB+Ud2jgRjvwxbIAQ+rNBYNBHPgEJS90l7/JP
Jj078ERcqHrjvAZz8CZC9BwlU5bTZSeN+tm7/1eT5pJLsjIhX3hkITXhEWzf+E0NWNRNWrcAmQ0m
jxPxOBz1xSGLCgNISMeruQwru5oKtJFee1ooJi4MbrhYVnOsCPENngIEMpDQR1GKtgNaVu5LjlTv
IiJOSIokt4TPBNsQFqwc82nHYpWg0YiHa12wwlSYJ3v+wteNX4NuFYBjK+7gwFKe2VxYL9EdclOY
2GK9q4Sr0T57siovGknv7dGAt9yhEZRwUdB+TdKhSAuWIAVbhuJV8GYF+YURJ4KEof1lFRwlr0WA
IaWeXLxq2T+zxZMQb0cEOoPfTq5lHVi7UKyoMzUOLN2uFxgYIvjhOU8SNrJy/KYvNWa5En/gPx8q
KpGifgzdLW92HVrr2k8RomAlF7JFoBcffI3wA0HdC5WnSr+JcFTDZ9/4imxuqv5Zv/YNHndAR7C+
NwUXacjZm+mPl/BvnP71Ghldl1l2mhbRIPs+7QNUjyBKH+f2ZGeBArs6KbOEcanWs0g7O4hu03jR
hPOM1x/8ZJNGRPYobqX8WHBAVLh99/DmcWjJxkNY2vFT02+J+A4TJkKn2x0r7aPgg5PsGlYnHmqv
mvWsCdDDCiXdSZBYppeB49hi7rJ4piuqx7o5mV2Nwon2ZHpWA+bdOL9RAExH/Kxf4hENtvquQjYa
TlVlHdACqeUpSQgOvGi6vdzYh8gF1/OInAfCB2IkzOtqkjgHQk8YKA8meXR5UB+KkiLDlRgt/DUV
vwpuEbqJ+tSFL3XDw/AjDQYtGmDXgzZZTL9MpiKdbVmhmshRf0XiYAg0afk3HJNABfJVT3kf8XJL
Brb6ETr3+mllp5l4xWJvkOPNhVTVP7J4rXR8ZeQXLaKHEw8pYq3orQXHdaD25ekRS4TeXsiSgCee
iI6KlzuWcHjsC/uGzg+DfjC4sbwIqksF1Yk2yIddXiMocLTVOIbFPXidUr73GF1Avt6WGFggRx+N
iwFPleYmmipWYYe5itw2eavXCJ6aVS9FGylUeKDEBozRLEIlZa8oJ6r8uqDJiyNffJF7QR0Ahd5k
gn1ntjKgx5BVuMLAQvthP/w39DAwJ+Syf85s4RwBj69m8UN0E/ye8ShiKpQ4KHTT4sJ3VbuVcFuk
iz+pMf6yNbYk5z56TwWJPK67mRxiuGUBq5Zb0dwUGFXvBoJJ3AUqNtWhAxqpWwCGa9AgZInPoLyA
XeFbwoQbfBv5eyPTtfG9Rgd1RnbKgb0NzlH+6Racy/m+NhPkOUoh1viXDO+g+hoPHvYaHdza/2zL
Ga6wJTO9hl1Zox8+pWzfzW+mW5105nyTNc9RXI7+gsorhv2AeKYZgOOiD32Cm1fhMVQCz/oyzMne
JAAwAFL9ihSvCKVteYXWHEFZZCiBZkRJtf66Ce+SfFPgPCiNO90g6psXDaGLb7d70YcPWp1gU93m
1lcXfJyUv177FeZLHb9xo+VeYePZhQ8wglnbRGK4GmDQoTV09MNbi7hlar+z8S2oT7PLcSieOT53
dG4LDHdOB6+w9MZdO+zDZBMzZ/2PpPPacRXb1vATIZHDrY3BOYdy3SDbVUU0YDI8fX+sllpHp9fu
VcHGc47xR5F5pybPpj0OQM/amx6J85v5sueSliR08/VCjace/gwZzKvR7ALBLx2GHfsIgsuuhd7A
S6Qxs3gkKn2J5N9H0KNvMDuSfFYe6a7st703iYkri/jW2SKI3b9+BTUaj/S2RjzJJAIADfk3BApB
v0x/E/6yieqj6DhyPhdUBhaLoL+L+3WPIyBR2fRJGOBJo94Pta/SusVrxViD5oagAysjQsB5KuRT
ut2PSXwZBiQY/o08sgZkYwD5FKOIwaxWqoY2k9mZg3UImEFs7Ikeik84NSj4tXWzvGlNA3K31075
T8MiNauWxcxFEEWr8lihSUNKeJAv+lW9IiKNHWMeUMK4+kVBqznIBZdzS74Vn02RncHpih/CWT5k
GwD2VBvOOa7cvUa4mTsMdrvXlumRRxa2mRdjYm45v98nbx48U1jRSTX3lZP0odyaVjb0cfRHfY2B
UW6+FmCwd7G3kjcGxMZEYG664KzeJc6YclFhSiQtA8icGClxjDkggHmJUmEFo6i1BFFsPtqmE7pJ
jzit7+jJvFJ8AGLCc8DmbSYHb4YnSchXzXvvEWBB/YGwfmP6XnK58RyqZ4hbRV+BjJUFR0qwZc8o
xZsmE5DM8SDOBF7xfA2RDirC55PlO91QuhT8iDcMqFo74iFCgAis2r3VhVXtIp6s/lWiSRmr7xjd
0UA9Qu+MkiX49g1WA3VSquDAbePWc1W2XKDbWJzYZe7KzYW4V1lSeIR/TKy+CX03E/1elxRym67s
kRT9vrBytuCSdjjD9BaQ9hABbo/feMx6EFCjWk4/9RQXhKSpfNcTMgRgwCo3/PFaiWtzinQxP6F5
r9W96h2N4NwKbqSyL6sTK7c5DqkcFnaIzIEgfNtkSGCvJw5sW4LuTLDZXCgnwGPf/hH5pHnf4V+Q
OAOmMjI1OTIpC0hsR2r4AM/ewS6ufslDaQltXJ2qHm0oAH+LMBZty5XIyI1vz8ubiJrb/Aq/Mru6
VDWzO2FNcfJV50TAIiReJNbOGm99O319Zio5dZj3d4rDd6vyU6AsEn7lM4Xe/JjJ1Pc39V/3YkMh
0XxzxpqFVBsjv3XUMSFZHTs42YwlPK9+7rCRXFBPUrtuT8y9p8+YDkvhSHrZDIMGilYBC+qNC9QI
XIv5gA9jBiVPsR83+JKc2nugztqbdvdGVEd841NaVxK8/eTA6SOSd2R2Lg/JU55ZEycZI1w/Wx8z
CVFu4TOIx8n8N0rnOgIDfAWo9uS7Z/8WN53AIcdAfkcU1QRTTBUd0ZJH/AwC6sBXvMWRiOujmzOp
Koyksbm1zVn5DHEkHJojaxDwAljh8NtSTs8HCpdmNZmT0Q/zPSPWKWrHbDNQOgYalo/UofMY4gzZ
uxcv6xkvpPgddW4XXqP20FrkK5uT4JvcgWiCZqs9swtb5yYCR8GNDU4lkLv1TYgfIx1NjRPtW9fZ
l79C6681eMo5BibRxsRO4QwipI+J+ZXxOOK8xZQ4n1bY125I2ir1xH0fgFyR1yXh6edR0dXFSbgj
gMjQIvKIkJ8Vey6osAVM3E7TF+cH2dpEsoYcEOq25ghHNdXMMN0VnOXoqjg5SJeTFkDjxtErd8Jn
1d5lfiRQtReHaGtRrO3aQIIIrwnSApMHpJztk5Mr7rgqWw5ufYo8V5i19eTCZmmerOmuwzuFaEpY
Dxjk442s2oo4UW6N6CTaNQD/hn58IR1v0c47rbIEeV7Q+2Dt+CDA/9WTc+oggV2IJ0UmtmErWA7q
8HiGg6Mi88E8UMaAKzPQZyLAARqhjOrJaQIg5Ps/AWswfkApXls78mU04zIwF5Lw2DlGgdOB77kS
QI7dZJPwyKWwEvOe6OJZ/VQZyLNmH5BWC6vR4SQhzUfMl7r0lKSv5BAKtgkjqCXbSKXv6Ech8GC6
xGr+q9YFv/K3GfOqHAeGVSCaDaA5UCQDc+OkFx40c/zj2DFR6kqTKItcWGHgQcwu92ClURgD1s+h
i2qXZ3OuYUvABftT9PRu07+0KIKFUWwHYUt0SIKEZcYKfgJhYAmPf9R2yqUiA0fParJmWIov5Fe8
6rNqHDsT1n3KTyF1CDQd/cgQJtyBkAQgKPEIrlmfzcksvwbpHLQOCsZLHcK6RqCKQM4Et9GNJICQ
h9HyL4Ww8DLsfJcsXUgjAJK4zBmth0rf6eEKIxLalgNbk/+TI9DXL0kwBQnsRLf8oq5PfiLGoqMY
OQNnPOqW/iDpN5FEd3OlfPgRbJpe8TKfICGV693sT6BWxiGdXPxyHq9D6qmm8t1UJuadR6TDNsPF
JdLXiDicm2FOJzFeDfpgxNnG3COzoMOod4Ypu8WwEzECA8vY8YKvOdUXkNZsGONTN0MQO4hrrTwo
6xwBPis5V9kI0k+hrelsPaLvaz57zTInxB4hLElePp6LeJdjNuU5ILf4Uhdu1C8Fm0kJrdKoUONT
ykx9svBucjQChyUbsPB/l9u7W2uI8vn8ufqfZDv1MZKOPPvqX88wgooCF3uPEYVRc8oz0eGjY8Bk
mlBdwmoTN6ZNdNzse/Wk0lzi/bbaXsSVdUqkH/Q7wog3UFeVyY70JKQPmbakPbC/Y2F/17u3cvrU
m9B8lN4cuPRjr/EpIztTf3pv+Rm2a/0LkhDR5kdDZzECbuwe3VXAYuS+z9UOuVP7Xv6fUE+KznTs
BhimhDM1C74amjgfv8VaO7A6YB0y7AyUKt1uMSPaskQ43SJ53wbMvsQxC7RL425AoXaQyWNzcmnn
19AhoNXEmRP/lhBja4MXtQzW4wHHu+4Wy0cr3hjxVa2bVOrB50YuCGoMeliVZJHphHbrsxbf76NH
F9qTuBMceuuVmT9i/BAzFZU//wtnF/0u2sIAEVWCP4vGiv7NyUICQXKwGF77Z//+kpElkvo+Zmnl
yybecuaXIN4+d0kGfHaCvOihIiVKebul0pw/5rnJHrW2+6jzBhiBnNFvob0D37IrIPPILzVDDzqD
OjlAesbKBdwQheDU6vC4ygSpjTqmjDzC7k6Q1w5cDf8wgukOsgULAFcnxojwqtD+sMJMdx9/bnh8
yMKYZoazFszVaJd8h3CDKsEPKOyrVbDBQ/QhV4xRWfgz+cN3N2sf2gtLpMs3lceihWni/1l2+8zx
jE0zCZoH6A+/WbMId5V31dqN8ZksgYo50mk4cxY8YQ1SAWNJTJq/eRWz+CWvIo1tFALdu4srvSQt
wk5HOXKNZ2gEaLkNEXqK0uOzEmiV5K6lG4pjF/YPufO/IBIVLXzHmBtvc3qOvpTmXnp36yzoYKHU
CkyHNfEMFEQwSQJWsWsz1lAGx5SuzHEfRpS0kUajdL9ps4+iu7GiVcHbKOo2xBHf4wpk7WbgY+Rq
IfQoyDLBrtD99fO2PDHWKtSloq62pqINJC2YaATtyiWeckyoTDeJueaSwAYQ76byqvjWG9fCmd6v
QyeayfPyJM0wsO7VO4dI3S+50oVp6MKDwdLOMHsJLb1nyO2moKev0ZbXj8UkROSN2nHwMHD5KzEE
8RblBD9Nqz0ycZ00sz4irxL0NH3IpH6tWxw3ySr/LkZpl0MZ2U3p4OjHX2Cc/ge7Ts5F9Gu0ZLfR
ZbsSg7spvnKft/XVk6kmsZLvveJUdedeoD2W9e081JyiByU4pd/CPfmtIw7Nz9Q8vrNlKeIbJv0Z
K98yGD81f+0zRjd+OVVk0gu/A3wv+JXScsH306S7hzzlxW/A9Lix9vgaLLu+aRnAL5L1C0+HXgHf
KheSDWCiAcX89FJ26/ezLMZITVb2Lv59G8Qv6BM1cLX30mCUFGS3Y2P7TQaT0cVAdby13sa0F1+Q
LUFwajbiM/luhCt+fpZPbVcXA5GjronwouAEBraHCgXwB57E+M43nSjFdykeBeuqtj8ep9KYjznF
gy0swDfiI74Z5V9zdyTPPpeaUXhMKkaFExpLRrUwxbfylzcbpZnrcLfL0ScA9HGoxOmnnoN9mBPD
fbTI0qfFoZLxh9udOJNcgft0ExOVRn0GTeMGL9uuhTDql5CcZU1d2YypFmQ/fTWVbUXb7ASWBQgX
TVlpjZ1HBeqV5cmC35z5DxIRfpcYtFyUcz8KWQVu7KBLos+SZkwQ7Qb7D/JyopDdEok0ZC2EqzbD
fatNSuvM3qYKtItN/qyFAgHKPL7V6OBrtZ/AIHNmCexZC99ttYGDM0eYZFe3K6m1zQkONP/QdJdi
i3hPdluZnpX0O0LspEuYiT4EOPYQFuAP1UL2tx10fFkdBvWAkyiDmn+/KjNygbUycqmT6mW+QkzU
CFMkttAJjPdPwK6BQsoD+9DzpbhKhSsIW2mgVCNYbsdyy/oEL9NPOLNDOzYPgXoroH0/6jezNaXq
l3pJXfeAojHdmckfMbQk9mHkfOYGKBr+S/KNjo03fwdOVJ/LWcPbNNFShD2KBUXwQ4+xN2cLTQku
itVvapcnGeYAmMBvZdcvP5JLbALFuRRe08lOEH2FB4KkAPRtVEVhG0luUTP1pZ163YWYOm7EB2C/
FHXeMlQwKWKa38iNb0jRwBYW/H04CEjAgCJX7oQxD8U3iUv0KNuJjmK2YnSmzgqbF6sY7dndam64
coDKadouimYtrmMgIVU8heZydMfwEZ/r2sbjf7fuClmE/r3s16hT6IaVwhfS2X6ewFG/He0XyREk
h79SlWupQvgT5OLq0ADkKmC47Vwp2OOfLVYghDGgDYlXXUCOVnCpmHznxWRm/UkA5O91qD17DLnh
mTDzeRqtWPAZSEAi95217vo7B2woXMI9U1YDFJK9MHcQRaI6bb9NqLYy5kX6J/0lKWns5SI0fqLw
oBL1TRvQd3kbwpUhYFIgcuaryGYqWYhLdBG5cBONOU00SAcIm5slT59/8FK+eiK3hUvvUcCzQdbs
kzFYP9/GCzJXjfBSMkr/kZE/Q9ROtIb4lLSNGm+9eyo/DJapgJqXRYunhQ4ha0cabjqvjEk+f/df
NKlh5P7+2K6KL6CzkF0vh6NMTDgViCQjkh54za9mtoNOp82A3LRhDocAmLDXw+3woTaG7o+kPOHn
tqy5AaFtVGcR1IcQIIzUxUUbft8ai6h+wktGSoXO2EuWRb00+EzRBdeONXWJ7qJTxtQlY+JrvT+h
P5rGmhwp/4Bg87NBPcVgaHIrugU0QTC9Rt48HrUz5b79oyuKJAwIzx0d8kLzI1wjwJpy57twxEPg
dD6TkXhQEJQUOhE1xl0Z7sqhhKvZwUxO+1tEjJW/RKPE8VP7jyb/U+Q7CVs8uN6k3nfkWAHkJT81
NkxuEv2KtjKBsMRp9FkXyspkQdJvI3d3KjUqE4CS0KSaqzAh1dZbewwQdUmX34YhUFXXBgcg4ZOA
uV1HEeHDdN41zvGvNEdQi3EVCfWf8QeUS2mptqiOnE3Iiq3m0hEZhlyBBYo/QrjYfQsF6+i6FrfJ
FtC7w7eOeIi2FwfIGdV7NwmUFX3e6jP9fSO/sRw/dPF8hXTdEEykuKNeFwsu/x3OmgSBXGoP0hyc
WtBPSPFCFABvJ2Rw6j+bT78y40vbn7glxuJiiim7WVitYNVBzhqZf52iJk22orEReNvMn9BHdU3I
XSttq27Bd0HNLA/I79HT7N4kGwun3u7y/YBC3fr8IHC3GE/ii14SwAuvSaxL9lMOfOq2ssEZmeWE
Nm8z9Shn32EIbM8eTMmtvIyLeVA4Fm+yymWf/EW0CKXb4A2/fAv7bR8+3bp1q8zWpGejuUWHHEP/
fuNeItmgCpyaCAUYLGEF14KRGyxmkAgd+AGFxYtAauQYoDQmPuO1q4wNG5dnkoIdz9i5cuHRgMEU
QAwcjk4MWG/BWCC9nITzD4B9NfORjHCjfe647+Xh0Hcb2iXISe++3vLc4o1h9nurB4hS2trofclw
9aYHufwRapcWBmA3x7xj4ACuzr7Lz0qeweYOJooZNlVKpCC5IOM5Nql/K85EMhM+uv1q5WVJtXOq
XBXENXL9iMlrmmlj5l9XsIxMWn9yjZjxoleImmWMwGdwHSi4Ki7GngupDSYJgXLTrJ2JAjgmFOfk
+GGOYDdDoQ96pk+BXfGp3PBtsD1V9NCA6RKjCzEzwRY9lRMnori1OIh4+/FT53fa0hrljs4fAqrE
O9M6qkebscuu9G5dPmr13qc8D26/HlZKSQNbjD232DDRleWc+rnJIX7+cG6hGZT2bcG2+8ftn7oa
uMRECMiFQpW1NrDhLeP0MbK4OkQIUfozxDRDuOzV3acH1Sd9dIauF+EQcSCwzBz9rIssBgQrxL/K
teVTRhRABlyE02LeJDbutZVpbCRpnuTrul7ymuEjtZpD8I3ASVsmx6x1/I/73iFyUnNX7NZDc0oB
m2Bg3vskpFp6aYR2oPwODrA0CaSGh1bfrinbYCTAyJHxPedU71AT85bdUFn6hEv9tSOZkthGvOxS
V9BWCFS0AWycaAG5OjbRsRb2IuojEVKjeX8nw81yaHvGZiy4NXoVec1zIPCNvc0gPBIEY224MQ3E
HsQo45u5R9A9kluTWiUvO20mKueY8evS+a5CQhFl497wnaJvRlNBAEhFqJOtxI72UsW5pyzHllo0
FToVYWPcEzU9H2j0dewCuw0AqcONNJO3viUWqhC9SeHT9lBsQ/lrKE+Kd46xNaIQMtYMXm1Nbh6J
c64eumawzWAemCm5DOkQHdD3zBNr1GeVdAnwdhPLN4ee7HI3FhCBzVr4W8bxhnio8XHsX4KFD3LS
Kpgnph2p1S16lWm3oujpdyRF5V8z2wjNd/n6oFK0TqUxb5YGmd/Sn3w2g9U75W4XlDfRsfNQhaK6
IW8UFy9/I/y+F325qNdlsRmaZ4Ts80voZ6H1VLWj6i2T+lL80Y4E9mMtmLlkjkza1CfJI9yj21UO
2Zo/zYsrU2KNw5H0kEPLsKzb1cTlVQdTnqufhdmukvoIEbqGQ+uyqworRKxGtZbYelAKaRPjvcLn
wsDNXIfJfco1fi2lo6S41cGnjKLgLTNfUr4vJBdwUBcdncw1/hIIJWqTItx4hD+NKS48XlzgJ6KN
0YPpHXyVchcNVPVePSvLQ+cfCkEcJU9YVmqao4xVB1gcEl/QDVOKRLJ4XelfTb5H10urFzpOjHRm
jqUIuttyu4rH2wBFYUEn8bmiNXRSrmlGI9IhmGq0D7WIhvC3RVSakDlDAgZj6iXK/nRvmZLS4rRf
jXLQdyJYf2PH9bSSFrrDZKZJS9Vy02HHjR34XyaJJAaK/WVtbTz/wbifnbvm0uablrns/cce2Asc
mHuR6lbpkq8CeGfB8dEu1PlZfAn91IrnpbzWlh6S9vd3aT0/9WiqRWJNJEI3Ccs5g35UPTLiZMpj
qK7J7a3ERXQcW4FophdvaXrSdEdApCvu6pj4urvpb/lX1teWcPspP4TQHaG7PGtDhE/O3byvw3UN
D4v1GB9E6e2QOiXDIvRdI3Wrh0knLJGKzLuIwYtTBGHCo/zeCjHb4Ihy8TZSsiIQ1KQTx7tJVYcV
bpYggb8o5Bqa294hrYqupokyU0SXObVS3JJdnrW4ZGI8ZoGT+LNkU0zb3ZC5RPtDs9A8OUVQVzKY
QC2m0c3CGSwQjWKb9aYkrZRXY5S84U9DMD9KWZHGyG6dHySCZubo+5FHIOlI5wkNi+hTHEZZtKkJ
1HzmvinC60CxOODH994otySVN9pk2dvADfItZEL/QZuB9bVA78UaakbsE/NskXSPiMcvGL41KgC7
W6ccPKLc65hypKPGQADutWiqdf8aox/iBdLRFL4HoU8t7j4H8/7RepzUqxyCt0PrRsoDosatUD7r
atmgPy1mcn7u1aPQEjpFzN5nY+pvG7bewHGPdsz3H2rDo9j7BMjVrgyYKHUDOtTpmk90eDZ7JysX
pfJH8pLA0v5Bsorni2CqWtwn0HsfUlXeCJJCUv7ahNXdfPoZge3nunYj1PSdSCTr/jMe0hDRY7ki
6JBIRNmRvkBusxzhiv9Q8mtzffOMgOsV5147fuJ1iz4s97AtnpGLKVRWMO3wybGeyWebVV+lbOvs
DJ+aarruwvNqGuDnDN/OcO10DDFUgi2t/LdkalD+EnQnLTJIn7WsYgywslXOVSM9YorjvpDMGeY0
2ip/oKNoWYEF+AdbIpuF+ApG0e+oj/G6lfcSDp4FL4lGQhjVPqPyl+wL5nnwhbHUbbT68rGDhEqv
KiIgfjzAPmvSXUlhf++NeDGSiSUIiI3+F4wU4OuWH80bymRu8fDOfslpsPT3SEr4oLH08RebY72w
fnGQILvgM8Rv8jl3V39fkn2FzzulBBpidvj2kgtAB7qCGnGP3L/noYH/cloJyDPmUBHK509GbKx8
KCI7vsknDr3n8OGhQbGCgkxh2VyC+ppMV4pyeO9zetXtO1cEz58e8ivHzLbZmvTs9KrjGkNXQlXm
rDYQVO2ZQhlOclZjXkVqc/l6lHO6kbKU/hBJh43loGLGJ7lUiGF8W5d8GFeylvq51hpVvh2GaEwC
MRr3dVy7Fp3R5DsOn1e0RXONa+DN9xmlKcZTcLt8W6+blruGLZW/qIyK22tPPCmQiF8soitvoLCp
rK2R/npgTVQJRPIBBdAnOOokmtykgtvVwURsPDlb0MigqOahYDlpa8HmsyKAoHczObq8ZICQujh4
xUJB90msGLogw0Xn2+h06/4OxH9smCytyY0vx3gK5Retq4Cyks0A1xNtdbqO5et74TNB7tZreAzf
vQlFQp0E9C2K62n4MzGGDQjkF2cvz1M1M3m5gOvm4+NIEghnibkrmNA/5jxXDrKwSbYhEc583Jge
qD6U+SVjbHKy3TwYq0eWPCfti4cwO6Mgl/GUu+QfPPh08wPmD05EcDFj/kFL/YpwTvKf0h+AHu8O
ISYMO6l6SlPkOdV1/NIp7YhqfhAuE+6ij1078RnBslUiEv3qBAYCp6PWTCWc1FuGi0pyU+5NTPsy
OT1w0LPk4fP2qTVzwQbBNEIDVQR1Tub8Y74+Gi4WXmXOyORGqJxy5zriwZ/NkEnL6rESNxpaCORF
qkV6zr5DYjSRP2ffcmf+mY4cE+71W1I2+Yw5mBI0Wwg7JPY8tyO8kgvzUED3jW1SOIT9reDA4Lz5
C45976DUYmeOTXQ1E05bywDoU66MwjB5jcukQGMcVTBjIBzBbHuqWFhSvgfwOb0kFYVmA95FP78r
BGnk/JBNcoKw6vsV2v6ACZqdGtWssozjtSRsmR23rJw/77PFYxu0BucTiimJHy1nAOIw0lw1uDBZ
1b6LDyBSz2NqRf5nlgeasBu38/tFnq0iDupuliIqGPEMTguvvfUkFLX5Oe5Wo4ybD3ZF6BeJid4m
EPYtSuaMeOrsrjK/hNqPd0ppbVxgOeJR+GQ7kf+AmuzmyiCYu3ip8LfiVWy6OT513iVGbu8oYxjl
MipmyS+aCPwn3JhNexiEZDb34RpSSlV4uZYkWSCozzsS0dfZUyGCXQan2HgzoQFkOvU9tya4MEtP
pNqZYMO74t5E220ytMFD6BsyIPB3c6vzH1AbZIZzvFMGKqRpzfn3lMSvdoUt2fKXmFtSYUG2pSYc
x1rck6UyZtsE9bzfhzm/iE+0QsmnxaYFp1e/sL0YoLs2P2lg7I1+dJ9k/Z9oOTVJlvUOyIsRJl/h
DEncdkJjtbQfwwwmkIuYVSPonqY/pCYecMw6yS4T7RXBLylS9c+Yk8zHVvwRgMXgUc25bNHOaK4q
RHmCQGbAHy5PgQ3I6QybhpDRIYSHTJyJ1W/IdYoRCxsRUUWC8zFd6ZACsds5CvX1+GgdP3eO97fp
qrRGI23R7YBSakfFaTCqxQnNINFGBZ6ln62fKdYNJ1QZoHsbP/OZgF6FVrCBH9JbvvXnIC1z/gab
2yDZ2gJgAH6G7beZWVazRFyLjeONsKkiQpLbLTy++ZgO2T40F5V8kKQlc57nLaiuieziAzZB89CN
3E0KZhJK0PncIzWaqLqAz4s5bPLRjjOFhU/s6rncnbTPC+WRXrmKC1bhhoSg9aeM0J4oQtaj/bB5
WH81vj5uLxJ6yH4M9zKeCNF8miTdwI2MhrLdeECK+4EJQ2keam+geFgwviXo4IeMnNfNR1iOxum3
cQx1imzGQbWHicVm0YtbsZwLGe6DJTdII49fTB8FyJlnTdvKXXdcQU26wiysAQmI57pywSDN/Izi
XlV+89QdDp92lTJrYd/zUCRyzWDCTOZ6gaJPm5XAor2t/Sn5fpztwXFNW0JiCxTJXW2KuB++CzfA
CB69V4K/kAkcdaTsFFekk0bT7ayvlyXKb8550uxKO792ZBoMVmsHtKfSs4ZPh7MzROaJb6d0OpSr
5ZcJzMRuGVTbQT9/vtQTveoogQFn2jOXeV4j8hgrfXe4dLR8Fq/yRUjBj80+F8AtYjiY8MfCseB+
2xvF2gQkYq7RA5CyTesw8+qwhqTfk3jnvnl/BCR0RXcJTD5ae0BdRoc3FtAtUAO2O7RYLEeO3KwS
+V7abfHFeR1cZ9o3Cz7KbdYqgM1JjhWMOAFsTdrP6GkCRJ3nV+liUua2bjEcOSh5hm15alc429TA
sc5AQPVy+BG0F+VaIcCzMLelPaURCF00axdjKOBwXnWsb/QeMPaxRBGN6MiLFPPxGinw+0C2HKZe
76bTV0xZyRgmf0dytFHdiBttUzVzIBraS3wyJAmdYs+3GbMzlpUvTCkW0UkEZehPfcUBKrauOocv
qg7IzUVXOwjuSJ+zwBv3kN7d1yPdgmigpKhCNMmTiluutfMxgsQo7xIQWz21zj7xdxlWcwACEhQd
kvRSp19hS6ypedVdahgDgFykMr/CT/7CFCDiLqDOYbOguGfSrJP0Lgr7gEiMGbklFwHh90pe4ShV
MR3vOEgqwN+xVQohzBTfRdbZY4OK/YZf1KaduGra0aoN+y/8es1Vi9xM34gi1xXJUSeFPD+N7qFs
rQjzGgAJs16Lf62nhrA8+cBAJjT0h1FQhmerLelX7q4VpJ2U9k5DDWAH8zvgnZM5ClOc8UERLT3/
6Q+rDBGSfydKyjJWAphNaz0lOm7wyelOee7XPFYkpPRrdnWBj1kOWIVRCSgT8YrCfcoYmaDLuRpv
FOzaWcajU3Ec9nSBtNZc91datRZEV/8BUqEXdleAti41eZNQVD04govgGclwEEwLnJLrjhhBEFmy
9DiXSru3Sx+hzJRtwbQAsmF/2PR4A1nlsl/U4RV4LfP4Nnn+EvTY7JHMVWgNpuGCNVZWfyihCcBv
08WCleC99l7BGxUYseU25nVRn9WEgGkVbwH+VofjYFDcmnMeGrYjBirjEK2oBCcnSVoM12Lrs4vp
nAu1zPKc/0YUlgddtChiCEhpU1y98Ftg+d6/w2PMNOx3p6Q84kIClcC6qh38fitke1p5YphrB8cG
vxaukeOQtW7TP5A0/JsHaatjexyPLlJU+k0oPAeBZORREU4fao38rgjOYtLCzjtBdVXUA5lvCdOH
6tSwTwZenoQewao9BjjMByzzGHCISipAUxQylUxrh00pg+1icspjjhL8yvwpsSqM2HxGSotJ6+O0
8o/X7WOorkly0464e/kC0WlX/pKdaDk7VA9LcdogQ57Q5MOeHKH0B7iCvcb6r36LiEBycULgS1Rt
ceUVI827qmh1giAd09lunvfDoSkBBQScsSzOJccopzuH/gdbDgLyD8nCpfp6D/ssvATPaPRxrLgf
84EoLoLo7T6FnrgIXHsZjLo2RdZqbCn2ElQCuCcVK3LDrQX1Ntd0cqJZpmH3vAo2Eg4p7V9qtKoQ
GZIuiGRBYvrdiSYqT+sYEECCk6lsz29057ydBu904cgKao6x8wAsWF+IvMy88Ir/FQqPosEbYsw1
OKO4XDKnfqp5wjatciWzRLKvyu0W0UBIZvdZirdWS1bnAiRfajd+z8SVLrox8YSsad/HFcG3DP5G
6bDFUapjXdR3vbEJkp/GvwUp7+XnURobj09Ffqz0FtPQmi+pkZIZrzCLZ/EFlYaXfmXiC3meZM4y
9hmGaCq+BQIN5KdEoisdHv3VLG8KGlCyfFXz0JEyPsirDDUBKU8QXAh5kg4UD146aNRJq849Rr0P
2QAem3hKEJPA5uxHjvpx6wYAKPnyzLNC3qxS7SBeeyZ4/q6G1KDHFQFOrzxEagOYJ0KIZvpodOkZ
dfeRQkDc40uvpD8HcPTD5zH4C5EKMzh48lRIEbHQ5ATD3cRjqpbnrrvn1GfUOKFPguSofN0WuJbX
SsYdnEE7+Pk8J3JM6kljImxMvSj8Bj2AroKmu0MK3muPgJRF4kSRE/H/6T7mHPlLQ0ncimsxX4jI
thBbcQSk2pn5nl0QkEBQ4A0Y1KWXWS2q6iexVi11yuZvKDM/dlyve0iAMT30O8hR4Tj9KZB2rccH
1piB7HgZtROH7hf9pNW7iTGugsuwR+pg7vtwBvQgroFSAC8APpNhg7qeqfbqvyAwBRdvISA8Oevn
MHCZgILymP7BAsE8qGvR4fDQyyXJamBaxLM6Av1kKam2Zl0x7lMEmsCbZ95CBcjq3+CxX+bYd/pr
PNRWmAeKSwAbOqBIXLTAPmy5ZEd3h5SA589lICDAv3ncOT0MZUJXgE8sLAtLWX4Q3nNx/Lbw0aF4
TeBqzri4yHbzTh4X6Vr9GvKnAgKX3dMZHgoFI7y+YcWcB5gROIvRoJnEvdGzjYpr6snx6BuvRsSv
3iMdlT62B82G60GSXc07xT5DwUIkhBmdyBy3N6jPOc4nqYXgo1kG73GTN+xI2hCQYH7OMWqV7iF+
AawXiAsNDKp4t+b0XGupDe4k+pdWu1qmvwzUyO0eGXnyKvSxafMQ28O10ZkeCVxi6iPNpeXWt1yu
YQ+5dfNefIhN/sv29bnKJAf3AHI5Qur+uuyZE3k6i30iXWlGZ5CbZnc9fhg6ofTBapXMxkMeiXod
qisVWYPMQSTyaV8INgJ68Sfx1hFGYKXYqwpRZ7Jpx4Tyleew6SgnoAkCLDRBwlUgDus/pAadwR8n
vIaAIm/gRNQjWXTxTXIT7GGAlBiR37L94v9W/lfQPnBSe8XcUL8k4g9bTogqmLnmTubP6+DysfCr
LIKAtGy2SmSv3RMjXJPNm+YnRUOOPyNNDiXnx1cLxz6RvkgY2Gso02zHoTBnV0eg0bbCQiON0RSo
CZVhEyLhUq4fhTQl26OOOnrW9SItHF9ZV97WexkYiesvXl3yYIBhFTcOZwhk22qqISLzLew+Ht6Z
7igmqFwXmoZOl+pXrrt065Pv0RKxVR4yZc8L8B9HZ7bcKBJE0S8igkVsrxIgCe27rBfCbdnsO2L7
+jnMW0dHj0dGVFVW5r3nJg5WnqNErT7eqnSfHsdiL3fPMbvQMfOQ37AgI+XKWHiB85pGmsiVpcfN
ZpbH+vMMU8dPXkqOgp7yAyog/4L2Zy8vTfMpCBexhekAawE1zjFk0Uq4R2lhRhqWGaB4QMxpc+G5
0ocXWBva6hMzoJ8xoloV8SNFucz2goYNf9lw6GDA5O+GIVsF2Kgkh2AX18C7/oHrl5/6klZR2oK+
w07t79tglwZ2J/95DHioUbmdzOYXLC9etxcbG3d7twXcwFSyuhGWZiJXhHuP3oJ2DGuOyCDQveKd
Gaqn3htYs3+deBlxreLyfIhg79A8rTyE3f5EfBU6tpbqMWWfX+6xM6wi9TIOBR1FdsiNghqYfUZG
B6cC2SJvroaiO+Eph3SHx9zAq4GnhbRu7RSmLmsb/kwq0rv4DmUw0Sv6kowijpHJwOFa0qIWDjm3
RLBJ3BvNJzxynE3JAkkqw2ES0qq1cGnk7czYe2ABWRgH7w7OZi5xAfSkk4F2DsUInT4uM1TyrOMR
arvLaFuUr1X+Fcko3EHFzcWKb5lhY+aCo/78SsM7f/kT6GNKSImNjTS7j9UJuVbJMoAmRBQKtLdG
OBj4BHIdfop8zIJ9gtcpoZw2SjIUO2JXULlP7XK4/J2JAkdHc8hl+nMf8LRjSm9B5nIzyOr1iCOJ
WtFEAs11ScHUUfPe0/KhNI5BeJE6djaN39LDdYGj6ED/OcZ+wPjjgLMLc6EuH8x9QxI40FQ6+0Sy
lG4JhuiltJsAjxV9o8rSzaU5Q/p6DAmHKaHhPCWmetUUNCsuserwKhoOClXBexMjOIQHo+HX63s7
cT9IrB71Z40byzhKINDjG5dVyOUNfx6EOaSkM/wX/P14yJ0APT3eSzpQ0i0xA0eu2Z/8VTWJdtpd
9Ctg58VdTi5cCymQWa9BpAVBQlT3+7elnbHI+WShA07FVdLuyhqlSc/YCgChsb1P53ezqVFdEjWL
kjqUfNJ2DrHTcSb50LeKlQA8Cxosu301vz/yLw/ZXrxvlzQ1O/8fUAa017wI2sa/RjAiKFJ3j7b9
ztesJx+BkLbTKdYKhJ7R3ou+Lj6YaYJaGEObyU954LoQaF+VfwCoTCU4/PbIkZceHLdOsSLCT8FG
gVeZ2rDUFJ164zjq+ToMcT/1k6E80NjbpIYbKE9Er2Nne//a8ctLSB1wTKoVJfTtmbYk7qDG2Tyv
jA2XoUa9ooj9E1Hs8J6Yc8gFkfjyaOXT2s3KX2SVzYkWykMP1lUkLfx+DzRSyC8CKQnj/ZvNYEsX
aiARiGFc7ZgnLKRSuQCbFayIBXQjzZrh/X/H3OHiLzG0PuWKuvb/ucL0H9TmSjI2+nfZbryNzggU
L03ipvWqgiNj/ZTrsLYpwHGndLmDU58/hHyTyiL4ptPfkUJKshS3SvHBAT5c+R+AeTGR/2g8RB4G
esrqd5DRjDGdoBMZnYIRAidR8nvFXDBtBvFUC1856W43pV+KeLyz1dS9FGgb4wSzMzpxDzE94UcY
HgOCv/rhlcysYNVNjPl/jBvlh8y3HL3LD5yNFVsX/Udf7m1xIv1uSu9flqyUwS4YM3QWdHYycHTo
QtmL0uPjFlB3KawLkhlLbP3lxec7L7imt9lPZm4/NARLvWHu+W82AnTD/+z07Q7y8LDpxh9P+pf3
74paX5AXs0xfdubVIFFhNrHp5X+RQKOJ/5nl1Tj5cx5YsyBc6P+Jn965OZEiHn7VgnkoMLil12zK
Yq3Q2fcMN0WlVCimHYrozzZyACgno5dQ+1wFODxN5V/lFp229RVh25wK6OcVEIwRMfVago9oaPcO
sHRMhypGkqVKq4Ymbm1McxSTkclsnoGAMnmNp2rRnPweKrpUyHn622u7Cbv28Sgo52l0FrQnU7lu
O8l0yLK3MtrAtEtXzEjUFXLuBF5b+/nhOc9HKsGPsYK5679VAPqldCzKu1bsINFgTOIWxLXZqlNH
dHL131CtVHFHnnJBFcamhFN/jYDNX/Y2JTsTVZSFtUPLCmyKkF2YxqLszfWXSQYY20QnE+y8x9fF
8+HNPpTHSqaBukEvgYMkfUiLb5nVIAkXqX1Fm/JNOxk90Ej2BQA/ryTBYddWHJEE72Aqi2GGRwnh
X+Ufi4FotubOrOzDyoRpPVl/h3pTc0kZevz0CM9Q4jN/9Ipn238TKCsQ7rAK4MfOoQMP3rS8+rsB
beIMrCcJdpmOTFPFcPbWtF9vdjeIT+f6MTUgCp+2DH0cj3ojZyl7Ux3n88MjJjRd+dWQshkyXOT2
S54OslJ6Ci1amZl+4O5QI1Luy9/YW0cbt9SXyuclVsQzTz1uygGOpmJYm7w0+efCVE6fnfhHIyeh
B+mX9He+Cu0vrGouVogvuabE/MCagXOC6NNnDnzUaB6O6hfkIabjquk5H/6i5ZRs1a8ShaPmBDmS
MwJsEJKTXhhD+suvH7RzhndTDXXhv+MW0FOM3ojxCMjqv0qEqucKI4jkiVNC47Sa4ZXX/qhxYaaG
POckg2MDjB2LnoAwkEfYfE8vbx0ly+I81uzD6+JM77++Dz3Bllza2c/C4JjSI2kV3MA0VVwU/kCy
89JqpIOLfIsMTnDx+t8HqgkEsg9fugjQaXrfUB6AY2ZJGMCKsn12Xkw/KFy43kZQL0lilYwhhJ4t
nNfmqMi7kCgqdUX9n7K/mr+FceSVlAEVpEKFkmapB6vE5bKlqlfuAx1nIoceZ9Bsgyrk0hluM9to
4qPD6ElKk09BnT1MxW3Se1BIhDMJc3o6ODsZuZfRucEsiGq+WdEUUPt1qBKut4/arccvg046PQjG
k0ZeE/12n4csn6W4ofFylHi9DTSWeMQ0q0R+ux09FmmzAguGPLNA7JZILb/nLqJopYIxlG2UWfFP
rpELymu94vKNwcmk448+24qB5no00pH30Vb0ErJMwrNIPU3rFVsf2sh/lTeVspu8XcY+81l1yzsm
tvOa0kn+LA1eomlA6KMXaxkn05tXtkZAa2HmuzqwJ/Ws8ppnnc8MCWxmlDmRt/ePOu3oUqIA+Gbo
K/cbEiNwAM+Uv6G8lh33IJ35hFTYYdEuNAI8PhouftRAnM3DQxIhBHk5ENQQGcqfC2JAi6MFHQWa
Ogyu834jIoxB2RarPz3RLiUaam4Zknlp6cmZHwqgDwESAf1UGVXhq5bvGhr4omNzdxnVTNNfvfgJ
mYGq6e+sdlse7ug9DE5EulkDJk4JPtOgvDO4RCDQZucWMJgHMhpACN3lSM83TfVPTplz8oYGP6N+
jSSy4+4Nuv3CoJ3rGDSqnJoIp9yRCyBEdPJkpveYoZdhhIqaMO/yknibCq8drUcizEiyGdc6Hckv
+eb/Ni2yi3pTqCQTdnzlM4Q7mN0QpMnyK2TIwOoXRBrw9hhscw5xkjAkzwmNhxySx3PCJleWyItx
0TI7whhmhem3mv0oO0V32lXghKdx+DWHd0D0LgEN3/56+OErRajl/4btAT+RcMYC4N+EdIUMTeTh
fLB9E5jMxsLTQMO/bTGVBp1V6/1+5AFI+mVWHT7ee90TL4M6fCUVmEzs4Y1YpimYXdSqNeSnECjZ
h7q5uytQmujC+z4jclBPmnxJ439dCt4Ln7CdgJPqtw0+q7nOHAZgT0tmBBaD6qKTgbwxhLPC0Ysb
NP+OczKziD5kacj0g1HuNPPUv0rZDqWuYpyIsCP/lzjIAUIlaZHQ4tyZ7JBJSGHMC6RW6Pb2M65R
rHWZ6RJTTD4bYstX/DuF9D6Edi/2dHpZVk9mp8NSna36yMG5bfYc88NdHFzCQrlXMWUMYQzRxvEJ
XgFgZYsBN9LSrcGAYVxoGYDeaZvphe3lDPvn7O2Z8l3gG9J4CjXyKdP/Mrs7wCfB9qyZCkcNoeXk
b54NDHSMR0iXhOa6GV6D8WxqbsDFz/sa0HMBDugdDdjVQN94CnQDLUbegwarVoOP1l1i85zMXoxk
aJ/2bCwUuUxGyp9wDUnPK04GHdgA7eIEbLMkzdUg5zCT3dN3YeKTqudB5XEtH4zKxO4yy6+d9A51
m+4/TnZPYndhu8mtFCVP4m+J7hzmNPZ7J0VjD+oDTZl4GyR8OZbe0qR1yzUqOMldogB+xYKriKtj
ThLO3wiuBwEJjRtXKI9H5GDKAhWGeSn7S0a8io7diWUtcVtjsTC/QJSBlscScUcga9rGASS00T8N
cb0UC4rG4Gj6VN6LkCM7T+mCY7epOQb1a17jBmrf3rZjH1+Eu9HrFxrUrXRyGVOgceLLaHjIO6gJ
u5r4b/8qjdsepRd+gaj9LEbybpyAL/tWWoZve1mECyl3guyvhe3WIfTRVYqEiqDocZ0WyFTgHlHr
2wVVmYZORMqQU/wp+T26h0BTAo0UhsVE4+EZZ6iIkWRxH62IiUFu0yR2wp41cG+TrqxHf2tU9oiD
P796gjKPBZLAKwwj1L89lxFJZNv1CC3D4dXrDs8iwYFb9nDss6PArpuFtIQoh6oQelvFECsc1z7a
Zw38jsoFCV9V30IUpPURlTFBabRAUFArj7B89uLX5KRBjKYclRxa2EtNMggnVG890rZxDiOLhBY6
KZFxrVZFs8cTZsY741PD/zykeuIOyqOhOmq8jX8Lo+OnW5yFEJldd2rlG/2r8MbwH31NGP2oIKuD
9q82oIlhJ/Qs+holbXsCK2chTXmU7SP9H3VnEjcIMCgmJpK/puuCR8OQtlyRS/nSTAHv4RFUTP+I
l1yrQ8bCy0gjMW8pKYUTMCVpGK3Um0T55n+cPFg0dCnT52wyQlLPajc+XW7cWWuex426ZgxPDT8c
O5WTl0td0KF6YtZ2U/InVAGzegw0c/LvBIMqYArFGWKrpnnfq7tGXgWCFROmMo9/SZRstWsU7ECT
bgYG7cgT+hPa7kd9TAJAUEQIEHhtjb/1Qf3uqDXuyR17MxZNa3gG6ob4sJztl6WItjOet+hTdua4
S7dfXKfn0ZmpDZ1sKHSOjeS95sukLF189JPBBk6sQk+i+u3DUN6UAM85nyCyQzlzZ5hS0CVPzsaH
jALdG9+mQaOvZXfQnU/3NE1K3iogM0BZUDMjEZRSO8fyRgdaIM5xi3qivyvFhiiH2YF3kHizxuVu
ib4kOTMQb8d11JyH+IUYqPBszNmkeO/Z5HClPWVlIegWJQU3xkt34XI+XCBMEnJKeavutM6NqqWy
a+75h0NgyrBgOQ52RCDBtL5s1BQlWaUL6cTOwRmHEgOuEScuLDJCKAFpbRt2BD7sDvmuxqVIxVj0
9BDe2t0/smqISDKh8NDeHlFwswPYiCSUl8hDQvIWOqXVMzFE0RXILmYr4xCsmNQspv7WSp79+ZMc
vOR3A6olPdBXS+D3yGW3oKmFgOHX6efUTF4ipo/s1l+e6YwIG68L+Jl3FIjGyFwTHoQ981b0mZAt
FKUrfqFo6W3iddm+xoVXWtE3V7toGsv2rjlzfIGhORejPREGtJsByegrZvl4b3TJrWs3Jz0oWTEi
yS8atnBuCTvJVtxy2uD3HIEBFeakgQ/5+rY8fJViDKEDoUmDYyOsp6ss4FJw+CfQLW0m0ihBqt4m
JiVINmZkS/eh2jG8IQqE10hYjDekrKV4EdIlS7KbGL5jfcADAap7tgm6bcDFmSxMcZ4f2PDcInIr
ZpNsn4b/QVIh0RNlxkpraFUJWAwshq7ccw/DCrUB6gRNXQv92vNOSegG1ZnRBVEFMlOQkJ7TsthL
MNJ74nJjHclgsjpGObeIhcKIAlGHlAP5caA9V+m9UHaRtC7IbUxtrP1QyA4YrXBzEUQ1e4r1k/Fy
qIIFg+7I/ovatXsTiDXDibAqsxX4k2xZ7PBCBq+EfQnMN94X2YnFiUxaR+RczeuLGb29h083LoQf
HNEKksDoZ9RJlQ4OGZaW75EDPfWbpX1JS+NLFV+jtPOPI3Up2oXzEbmruK2QLLFc1iqXBY+iHRQr
zcaYvEpsYvB8kJeSQQQpsbom+y8OW3osKBaDeCV5x/oJlVDmxTUPejica5Ugmh9Ft8xT/uy+mIvI
RNJSC8Ig+kEmk9Ogq5fBX51+SWlF2gfRrPMSi9U3RgKMBv9fKWd8R2V4ZiAGGRYNevQnvVT5MPls
u0UkbHLGwXuwLg7SwPhr3DWYUNidCf3jFs9UfeIbWj5DgHgZ/9CZ0qDsUXTOLim3wAs1NRd2ZWSC
geDckew6hma9zNsFbberuYMTSVaAgpCbIaxTayuPCC3eeO8o09P46Gs6PgE8Z3FTf1EkNdkbHMKp
tZu98a9MrovZCv4Gtx+YxIsyAZ6JDEernyQ/y9vsRPezOtXvqVnREayNl+nIujNPEiE9Z+/ZyycE
wRCRaVdyDWVFVDuS0y/kITG+aSE90TxCCA22Wr/Kr3tYbzlY6YM1yDtwwVDxx/upYYY3X98N1VI2
4OHS7E0oZeUdZCuydXp548GOkErVSRjZFkPJz/TnuL3L/q8jnD2dMJoORkKCz5Ytmq8Zy5+7tUqn
Vlv2nA24sGP70/PFdXbHmUNv1yvcsHRbEIsJA19GYARkF+dYxcy7BjD80Q7GgCSBuxODWyMzmTsT
n0Ak2W/A0ImGAcfi58Ey1TKOyaWCSCf3Th8jX2Tp3k8PlXoSYRqot5wcvV138I+R7PJUmfRh4Spp
gel/mCvDniMM6qnDi6qfVGZSaEjl5ThFwV0nYZ3T0aqPgOjdZzVkKUy/FFbw1BnWTrO9lJuxth8Q
+CLtTl85DYJEczQmQ2X4rcsnYLHJfvC+kbWEk5LVXCPNwexCJx+zzexX0Z+q7IrGelaeeI/5XRFk
DAeTfNR58k9GLFg9pl6MYTd4xN4ZqTq2fBB/tJ/qbv4F1YKuMyARPoBKWrC6VlEB0e8gxyGCDz2s
gSdFoRv+dGvOGsQ6JrPuov6m4YWfzgzdwvXf1b3965HF8PVgH/jpEJp/UzJyGa9f/KAPYZ6+FW2o
h4+MuejtnmUywhkKKzZ2vBnm3WZF/71NccCTGwQl0K1HfB+klGAijZvVJKA9UA0wykatT66Kt2Ee
Vdxr1abrSmwPLvd/NXpGpNj6hp1SZ6bpKfdIAxJX7dr8r7ln3wjfqvy34iauDrCgc2xMWH8cpOtw
2bslw4f8F4NZCcxn3mzwf6GPoF/I562dSS711E+SS4WcvhHBgXQiNYmbPfd0OXzpJ+AvxCx/Vh28
HN8htKuGE0yniD0vi3EdmWtiFqNeX0zVM2Yac+k9Y4yUvOn0oHrBxhHMDJp6uR0WCLuQJaxrXEhL
w/zWAFLQ0iBZC4tZ/o1ihWG0btojdUfO9XeuTKUC8TQKooz37Isa0kNQXbqffv6r/OP3GY7ZH7YD
yn9Qxh+UcNv2lyiv+hI+tWbqHrbMyRiH/RXF22CF44i8iQU5IEv5rb7kn9C85XAkJolOYMU33ivY
crnLFt6fHsm8OHPcUnFxZox4/i/llzCCYVqp5EMSmtBBZp1ej3iL7FS7BPeIIA8SB20My7Vd6rd4
y7DT1jbZK+GJrWGK6oQ2LMl8wfDD1YEBLHTLoDv0pWOCuxi+CW9QyTRMFJB72G3RKFIzF4sq/Ykr
F2cyjkTQ9yvj0y4akz7ljfgsAnt58IGlux0WnnJR5UsiBdGzhe/wmgl2+zernwhIuydIXPXkHZIz
qsy1cuRb3ZDcdESbRZtJirHU2rgMQu+b44RvpnFD7DSQa/4nFJMknN+MjpRJN/2FMtxueKvP8gFZ
0Iwe7riiK6/Sxuzpy09AfgU13DdKhM8VXxzuVWIkpY6Kv6Lx9OTExnEAJT4G7ar9C8Y1aQ0N33S6
LlbDG4SPfiq3qNFRhKzFtXEtQKm9G9e4BN9sP2N3a77rK43m8c7An/kR28sGG0QnWXQ7uBxOrF6C
G7jqY/6tlhm++g+dsoX3LuEacnt/0cTS/wCS4OwCmbzrb5mtu/ylgh5zuEh/6RUj3sSlXyJfY2TN
WS+8Pk+6bAnVusYVBIJeaOWzYxwxQCQbClOp1a6aB+Htbuad1H/Kv4hSFI2uyaiWftDRy4ylcs51
+yeZf5nL1mblsaW6bWrpu4yh0CYhq4DqOkSZee5P8rGLltr2Bw8i2yO8+4X2NVuHa9rCeF5sadWq
HCSQIhvMbQwhJFt7C4uMJL0Ft6JTTDwHqAOsI1bqncFfMvZF6d3RyXceWAtEssNt3nmr+BWWyp5L
i27PDuSVu2yJ8oYM0F8c8C6dUJ6ynaI/mW04VEeLxInUsokvYHLEJK+3a6t6mDuApNSLQCXxJ21Y
h58D78y2/lHtvF1lc347EuzXSA8hM0j5xuZAQgPrciV6MohGT6WycOi+LItuB3GGSAKLWns7pE53
QA4HGWU56br4QBV+2zutvN3w0DtU/cO/4kTRu4ddwTw50Y9KT4U+H+/6H2YgLgwF8gZK6V8NCOur
RPVdoI/aM8ashw1d5c8VgRsG/J9E3qk0rHi1v7PzqAOSveX+BnoVfe0oWVeijWKnJzOyrxF1PqX+
NMoYgMhs804FV7Fo2GkBVHvPqYCvbWeYoZBR6vVdZYQnHmThmxaQ/lNAYukZFuTqOTIvuQ78Y6AA
qs607qjnMwW7QfkaJnQLN/7GOk+GCDs6YCnvqeJ/YE2y/HRKpJ6ryeR9m8IRTqwbLyCU2RmX8RoB
NFjYBVZEkFzL0SZcQHZSnNs1It+14GL1Ac9EdI+yVmmFQqDgFmgFMl24lZ+4ZwU70kqAyjFfrQKs
PN2qCFfc5dgDObmYpO1il7YfLSQ6DhXbBdcA8BfTECxY0YhFggwC5ixuygaH07IBO51iD+BauCUQ
HTIAOQdkdCGFmq3Js22GJTwRRd1TcvXBpG2D2GAlKF5JAkScTSoysHpD/9dmtnkyxSX3fE3DY0NH
FBv4yvui7SXzuJRyKdDEyKc6l5VXz45JdIJyx3n4cbTYyQO7vMrbOuSOveUiGb1GWq9wPvULlxKE
BRCwys++MWwiZph1GJ7VIYQcRtBRWE9dfP9+/y74ytW172+lge7lbLSjgIwKrkyyXWAEMZjYG+2f
whKoHkqMeFl8lvmznB0GZhfA+WY1ZqR5/9pSFA7r+AAGmn7BlUl4h+r3gsrBF7YIAD/eFzAyTV0W
N/lfPdwF9ag9MEdsW4YJsEaRmcoOoRMyrO0RjAkyxJChCi8Umo9xBbsTf+4EPpgcDX5oSVhfeWQS
GPp5dKKP3rdXXDBDji97ykeOwrV/ZQ4m/vMId3f6XxEH+QowwcyhgkOSVoH3PqpIhFnqBifSAH94
UUmbScaIlZxzALeiQydJ8ne0C4dg2ZzjJ/Kenzx+yMi79EXXvxT/BmgwhebtL+rGxRTZnghtEKQN
tzAmLRoSxDvvMA3qBfu7CQvAHX/5LbjfJBjmF5pNj22qfw9Vsg3P3szRPQe/lTxuQdDy54FSFVkK
lqY5OivEg5X1Hc2/YNjofPBDSdswUM7VDz1dwMKIjdCr0ODPaD6tOwC+6F6Cg5xYY8NcAlfrOYr3
YEN7HQTwXW/tmhyZXRD8dsFXEvxKWI6wnNzwmA7gObVzwOLMtzCw+JikUpNk2gP/tRp9zXFTo0qw
oM0amsWGJz4YzV06UrsDu9hrKyWZovRmmosSpczhEbjVb13Q/Dto4yZsVqr6ZH1koCQh1Q5bbu0k
UpiHAUwbge7NMYf708PV5NyBl2RpSwkwzbfJCBpk4ULHL/iNeKh2tTMNL6Kfv8ajceO8omJCr5M6
rNHBNZFboy0AFKvzLWDXWoxHJuDlV8bgq7VQH0jNImfUPCdCYcUevACDw2yLD/OPfdzEBmAssb7I
uCszzl+nLPa9yu4DUaGyC0vea0QX0ATdQgyKsCSAdojnIQBOchJQ1OyBmXK10rc4rfwHd5R6+gxi
dBE74ooQCyK0JjoPQ4y+YMASQnCLbZVj67vFEJ8zUi2vA6oPz2301TNZqz9GAKR6k95l9SS/erx7
OsALbGWk1k02el4RM7tJLXfU1cB4mzBlXyIL5aJ++QP65EX4h/URCHWmcglwMjLNvlrGFny/QDCO
FbEmFxRPlIbesjy//H0/7H26PfSJ50EDKxiwJ4YHGlfYnzAPvsYDxTDbbrQnyUTDPXxpE6cdLmFw
Uo11x4DdwCRltcJK31ZWxK6A7SZeVVZKZQrYW6OpqN2q7DYK5xLRB/ukjZJIpNJwINUr7ZJnxksB
9st0G1yRp4GaQoEzwNUksdov+j7kImKLIGGeUNDealDbLtCSVPq6W6FHKR+U+MNf/e3dyOgobaai
nLnGUqfJilHxT2bfn/30TwJ10KZkvIzLGT+zRTFEXOlK5qx2dKYPZLbNIPjNYXX+6cmioOlvmwc5
hCGBohISz75bYjKveBfhtVIOdNzUaCpaOX5b7yCKuxnurE/xZqpGsCIxDfECkMDPeNX+ZFJfVEdS
oGbQm8Nxyf3e8aQcro+di1dJAGU/2s00bQivrBcd0wFNhNyNInTrlnHSWLGLHeQ6x/8HkXdPeHDy
LGnk1OClu9/8N93FLy7cALoUxITo8tAYiKf0W7qm8D7faP1JAaVlxJ2cjkXpz0PA1Ev6dHTdbWRf
xmJ4D2hpPVQHtrqZ+WRxLWf60yAA/kOwWfVOsH1cpWQrZ0vJnEeYvvHZYMn4ZXTFdjY6Leor3oez
4e8y8up5WwWS3+jNW0MJqSbcCiufCYwa3FqafC3DHpaZBBps6bv11GJAzT6lfvTbFy+osq1vAaqx
G9Lfr9p0mQmRjbaqNt5UIft2ZIGEXQt2jpLumLrFJbFmMIlJsUBMAxjNP5bn8vxhsB8giwX4YkVf
csmJffeJYNrr3o2oduy8tHATNxo2Qbusv9VnrKGdWPnePv2W0b/+sDcTL4CfZq4INPx2yoHliOaD
5sD885ffkQRma81N9128RtdAjI75I85Id10AuTZpM7oiT/CoLYv80DsJHSJ7SpfBDDNnvyW/nhMa
rlvDd+ztevTeixlLZrYEVI+zf7ZkwdjK4Jg/ER2GAvc9DOmf8el/M0VR4YwtWhpL/KhnSBOaWA7b
3+uHBiuw8JpqgZ5/rP4j9IIwDo7SblMJsZvOcKcWiS1ik8XIFUaLsvspSKUqwb1kJaJqww5nzz4K
4cdl91ABIIfOnbGGQ+9I5opdf6AXnXL2mcTIFirbp/d5+/3Uiqs3JSbiSKBRm7tqDKReWacsn2yJ
t/1gOEy0EdKLG4WGzMRUO5gIcb4YBMYj4M5drTsNjzZEdxk8pGe6l+pl0WIlgMFzDgCLBEi23+Qr
mwrAw3X9OaImKIeVf5mBkKHNciZhHWGirkAs3bP71/oFrFvwrpXVSAmGL7RbUbwrwpyeO/tr9G8E
JDr7hj0BO08gwJoBNEvbdIS3utaGVTMea9z41SKJbDlbpclJuELbDsnEZKZEaEa+4iC2SF4p0Jmt
ZErAUS24lC0VwufIWNSk26DjJrtpPtBB9RgPP6WwIdvd5wPPBQFdOy63jRrhdLU/F7CJFns5JS7g
RpjY/NkL1+RGBoGt88W+GUHn4RaSDcaVm99y9i+SL9JuhM8iyXdAqerPViJaLN+TgKidAg5dbhCS
y7cvKFMl9vYG5MgQVZh/cCu9yuN8wNH/8474CPRDSCzF6zjHrtdbCacmdwMEU8VP47slWfWnqLX5
XDxB+tG0Xzkeugr2O7oUzlMCF/8uFLGPklEzu/RATb4MAHhOiqg5IMvMpat3qloOzmVKJi7Uumgp
HcQTnh90pOZbWDXbMNxpJyIcKdralVxtZ0RyAQD5a6AYniNkPcSRot5Qr4Y9+zjRjVxLA33oMnXw
JexZOXDT1jJVORZKwDAI/PGW7CoyUBk77UMGA3Or2MqwM9b6lYVx0/UjRX5pWmNEW3zZzTd8nODN
RtnJDs8UTQ0eu8WYOyMs7L/mOsC1BS58QVaJMITUaadfgtdSjoXFJlD9jB1U9mCL8lhES9rgJFj6
ZxVrX3cm8AKVqbwUuad9zei6SDx3ZEQVeZerzsAj/OoQD6JceeoSp42F1m1wGB0nM9sLV0N0apiL
Wj5aAjUEI+p0p09pY/zMnrq+lk+AOBlDITtTSCM4fcSrr1uZgKRg3qgYBy+JcAJ4immz922M24ca
dmd1adWHeZSZMETsMLKxYbMh0GGYb3rJaQA2Md1ISetpUB7kbvwYUltgqsEbWZhrtsrYY2rDLj/H
zo3jucNTBPnD9l5oli8tGuiweHBTCPB22eORHaP1LQDihMiZotPSvmRoO9c9gB04zJkZMmvaVc+O
juCBZ5hQvs7THeQWyKjslrPPjf9nBWdpMev+DbQ51hqWu5cioR6Z8xdsh3G4VvtNBEsMDzd5rw35
IkudNGXUZXAyaOhSOMSf7WygUUKFOK6o+fgrpkfGnCybmya51Eq7MVwqa4bG/rwcLfNL3mHE/mw+
oQ21cN8fyEIzOXGnCwYGuwQA1fcwoPpFCoE2xFF+PqdhV0GzWSMOZ5yBH50iY0uFC+BN2pRQZl2t
u7bpTqJ8Dq3iiOmtK45w5bxdmu9R1VfgUy7ekYWvZ1CU6bdbqnj2zQ1hWbAlGmTt/kb7leN9RUv7
GrVP5PRi9DbJt5R3pkxbgZliSvWiPD9An7C7+Rbac+xPUD//QDz2/6L4ylmkbDRyqyZ85BoKnceF
U5704QgleKkz1a7waA6MVIFglJGljHt1GqY0zw96wHgC/YFcNiEoYLEHfE8sFN9shnMuoNyVG30v
/mVtvex47YVj6xnETugrExRs4oEt5JPNftnsS8FOeYtVoPyTcH3bRgJU95aRWMm7xZwFtCppu3mx
D4CQlRLog6yxouoa7hnvVKuYfxN+EMDg6RfTZRTS1fF2lWVeuCnp7eMjLht8A1X4MnahuJONeDWt
EESK3VjarfQX87KNBVtO8juAhuSFUF68MqN88cfzGKBOkuguuEhJEvJiYZUeM4EpobjJqTj1/mjq
+JdA3TT+24uJoMFtIaCqqi6hoNgiiDAK6Xva+ttaKyz4rnp7ajuiyLbjV9DS2iHn1Xc/7JVd+06V
tSh+S+IdKS+DGZTLQN94XDSqPddIl+hkZLSJ2TFplg30Hb/dJ5q8JrvYQi24NjMHf0cr8ymU6FIr
oZVwc0pFwxFLJ0c1IxqXEIBcAG1I+sv4YmdoiEKjwfUsWyqLp6SCctPX9OVmBgklE9J1Tnxt8+vr
pwgoL3echYTSBaQaGonxWDVn3TwyNp7JC8DwEJ+MkuQAGAx21Vs0RFOHCqGlBQYPIVeFI0EO3i6B
q9YimKR/aCzD9JIjsPlAWTkG1cpgOivbebDuZ7exxI3YftbJQDWLLqJxxuzamc9xxttMa0lDTiB/
ssvYAT/UUP55KLGqfNuzfmt8JAWZDhhPlMbNu3YTMjSZrt/o4QLKfCmWEL0BKy9G/IQUraZhZ7W3
/Pg7dvG1n1z6ZljM1Pgv5eqTx2wp6G5kKXZ8VDjaScSoXEtTYnbDS+ejOBQughf8ZeVJb3rHKCdr
KjQVGS8dbeZohrqVWI7sywRAh9Mo01f1J3SM/0g6r93GsSWKfhEB5vCqQFGicrT1QrQTc878+rs4
F90zNtySJTGcU7VrBzHjavHI5dMWkl4+BVnehlW3Sj6iJLDT+K/LL5Xxz/L9s4D9VWpG4Fk5dLue
25mAICig+LMI1tFUGLyqMG91/CxO03/A8YfmMZFsD54m44e9CZGl3q320wJVjS8Y74KoKK9EgpGU
I7YjcjSRqGYMczVodOop0RpER6dk5eRblas2l2Y6wYvYSRlwORl29Rdgg6fScOYrMi2Swx/wmnGJ
4dtkexkbQDPbgV9hvSn4Pwl7C2GnSN2E6iNk96C7tISdcBr/Yv1jVlGP8PgxtGqIGqIOrznsKR6B
prAvCEYbCrzjkl+jOknQLcJz738Gh0hEQSk7vmqHPoZGNFW6jC03Nilqb3ewKLW7sjUye4q+cnZs
U2CSRQqyRKBX+NSoZwdcx3TAzY4U1ywed8X0obGBCXg7cNsQhsbGGxyYQEN2YeY6CL9lHG8KRVto
Yog/3SIk3it69qLFKwcMkT7xXVPxWCEyZSWQECpqpM/IN/1Y5P80bSn0Fz3dDidId5hms2f0cBnU
czt89xov81Q6EXnRRwBBR1KPNcb09S1gltQBT5ogR4q/E1oygwTc46OjGONfn84ENKRHJBRL62I2
3qVz7gP0oeaaejfDUb3LrnX/1EvYASU0IzXYkAVBFHJsQg8HC0TNpFPOJpcy7tm8Vz5p8+nFgKgL
X4t+HEg2exj0/dqRyA3ii2eH/XwfsNJ0v7jZ2yGT3RGq1ArmDj7e9JMeW7fAd25DDnu21/XLoLyi
h6kh2kPNGHwq/TbNDvn4g1sFWhFR3mLnbBh7+CayvqsOJRuzcRZj/B7Ye4nd4uKBIUfjA7/jMnfK
sLrt5COGlaBvOxT8QLLMXLDNJZX6QgGHCyz+wS9jCyIydQduNrj2rm/ju6IcpHPHPn+cziANE2kw
EvU7dXhjMpJXnBT/IWCe9KJK6zDdBDSC3XhURoom7KtBCVHWQ9GZSFBYNb5j3WHj+gA2AS3PxAFg
+cYaD1PeEp8i6Jew77D8RT6vhfsI3JkUiu4p2BFkG7gG8l7kM5noCp9jZ8PnPYhAB8G2+G7jQ2U8
jXBtSL/ZjC8qeDFjva6Op4ASgdW0olUCqCuOvuEaMx7UXuPyLOInlW/aaeNlXyKOFyRCbSm1kN31
bIDBYTYZtUaAJp4BLxwP3CG12cIbcYVijc0Kws108zElnmqnwMdBAXWGJ0MR3S3iYwIPGuI3vi8j
dRlAQ+sPZKcxNEywhgeis4j/dCn8hBNhnxTAQrPRJkaXH0OL0EJ3oMEPbykkM4hJiPynQrfxYdmY
EjMKAB/bS0eGYrhJQw0mJVAEUIv9YFN9VOTq1JU9wTuu86PYPZJmlxqMMMCuCcETOfIqy2xc4zZA
KUhKjwXLuNbQpckQmRibAcBYOiLxXVBDCToWP95OCr50zP0oIKFgoM3UUXka+NQMboWLZVUzc2e+
LqnkNWU/nfkIPGhs8AtE6zhM1GG7nIsKznL9Km5j7AKXlB8N7pF2QsYWVQumxLg9+M7U/whZbSfc
h15bbnyCGwJGyCziABpcQAfG9f0zmV1h23MC99tFStha+85/d+T+iAPspKVmzlHO4L7+0dzlV2O2
FBJuyLMYlbfYdITcjVCnRG4L/AfPBiiyqt7NYeVDx7qq8AoyGcsLNmQHHEtuvtVHd6rkLwvNiHoR
9A0ICDQFyVVELhY3goDakHtVLRilKECiEQH0uF2wJTfitYlOncHqqWIJiR0brrXjN5xqbiBrL30p
4lf4m+LvuVbvU+ryWWOWyuwfHGryugoZ8TDTANAzSD0J/qVPOdiqSQt8ep+0bWqICHyWAuYROIWI
6g2uGnMtv6ZGi3/kfg2d2Kih79yLyInVtRW9cliRuF5So3jTIkDjAGFKX8+OGD5tfTFb6Ee607Lq
7gZCVFvwYPZ7W4M5MW00bZNDwuwwMqnWenmU2l1QILi8FsIuUp7yfBN3qAjY3LWWjk6661hIlE2+
acYzixM29BM0E4+htXrNpYdXvBhlGMlAaQdrX2DFrRFqW79B8NCzYyRjB/zOzK+8fNbwsLz5pOW/
irwKcDVt97NB1XAA4VKg78XINuINidGMvg0o7NYert8kfGrxUoL0l2GXTt9+yewQoAj9SsUZbIy3
0LjJYNcJ4ywgBnljKPsBAHOOuIJoXnS2qcDdpZF+6sFfmWys6deL3cTCsf/ILUeaYFV/msY56gAS
exQrFAYnfbhobi1vfeh13UpuT4b8GPDHMH+BGtY0Flwy01Zdj5Kj7FnyTMXNLz3sGiVa9o+iO2bm
u8HiQl9xWMqjDtFnD4QmvUfhpnfXGpuUIUafiQIHSfzbYOaAVWviyNKG8OpsBWWZgTYcVnOBYA8e
YMpgL6+x+X6kysYPkG8QWLBRd+NE5Ks0DxDSbGONbjk8LAyvdyCYaA7sTDzSfYHVAueZ3CRoJryT
rtwVwFu2tpOKm5My3bLqLi/tBvd06cA9xxhNehn4pizpTP8QHNfhQQ0O+vho6+/CYti0k+k6h9gg
B2rnw2r9M4wvkqFD4Tx8GzBM8BjF4hCaKwxwFWz0ofoosq/hERdpa8HULWyupJF1DRM8ALanIZ3l
9opMg2MZyPseaGteiAu0Bya8ZteDRW7ifAtBh4mKbdU7g3UW24lsnUKAYjRaTmuh3sb6itKn8FbK
KvEWzYloAXXewK9v70K0pVM73Qnob40FEnafbnK6Ino21rm113ArM1wl2fs00euIFA/2L/aGsflG
EC4mO6TXBcLU8iqk9qBKqwTVLv7/cLrdJlil5U9wjz0aNhpYX7gx81HwMjtQeMxJJPadDWfUbl5w
CYgQewZ0Bg7wpDq9B7gcPeaLNMmb/DIwjVvTt+5Z2ASISsGyfKoAtx8HKjak5wNZWXB2czrAUwsJ
Tvnz6B6l+kNlmDYg1+2aHSZI6xAKSdESEkrzv6R/b6YjHazA8upVtohKDX9GqFTz2VFQ7iCyIAA0
bj975QYhx4S+wDQLzn7e3yvtFJH6AiDkyjki++pmsSgy23to+wSAlt2osJaKta1HEWeWdVWtM/Wr
8C5Q7hxBXggf7dUQFxK8mnZean3ET1CQL+maelxanNgM0fWJgPbtjlvFv3cYR92g3a1R/BCR3IBR
OqiIiqXw6jfjE9sHeRWd1T/g7rKKMRn74wQXZMFxPfAn1S7CgiSlLcc+bGwh/FceY+2eBh+S9yXD
1aZC8DjJlA9kvZqOO5SfvvmhzaYpo7UqtiiKoi3+72uRqdkWtGaoHaZ/6nKg+QfQKB0GFwOoTarD
AkefeFazjUwrdtapP1FRr6Y7i6eKVBl6k9wumuqUKEitAW/2psjyG8/+yG61RbXPLsVbho1Gdzwu
2KHs2FoahoOKqYcElu4YbEzVQWi2BL4suM8DSEcfxNkKxzdXZa5ssPPI4sdwR61Wvtsr4NFHwy+9
YhZ8Qvfo49BnbnNzxdiWjiOxHCIv9/gafCTBPy7GTnikw8McH9m9fiYCkgTATK4bDz9ffHPp6uI3
ZQS2aX7uUpmUPc5qAQQ65C7Ijt12WtPPlzg1R1fBAAw8VNYc5xj9aNUFyD1rXTJURWWXOuQOQd9B
8XNDshW7wJXRWcC0TV53p8A4mP9wVGSIViirBvrAAiGjZnt/w4o7WLgV2m9Zhfjbf2spjQP9/si1
/ZFiijdJZ6MrV4Dr3APBmnVMkc+DR2buKmmJOHDH0iajceJapDjSpqMpf5K/nXFBM76lOvXqr8Lf
xOxOECRGPMWpQqwNZV2N7Wmd72AtQZFM4j2wdP8sgNhIK9q8XTV+VQBGnmZXyl/gUyRMeNjOs9IB
rouiwVhzWmzzVv0RBDvb1s0+Pir6N1ZkC3UGDHhFLB4U2JglfpAa49hsrW/wQqg/vDhlEXXZm1kE
fAy9PQhvQUxINVmgTuT9q4jlniEp2bsRLY7x3XF8avFbYy1nPHcJ7JoIBOHZMiN1BlSPMP0k25Id
AkuGapNz71vPKrkw3X6P+fW/+R6ysPhS3LoUgJ3mLdwZ3laVDyMy1iac8408WHooGMV3PYGxoppE
QPaBVYSYunnfbFiROshN9Kvhsk/Oiohl3V/ff1bWXQf3jlb9ugTc6a7VttOehnjzRGTA53xG0rVn
oFE43UiV0LE/aVjbAElIDtC+pgZlqG3utHmZB7NeYJNIARzhVwTth0b4CusA6LTy3eLO1xg/EXOl
uCUx4cFGXJrBrmOnt96kq6lwUDfCyJ2L5mlj/jYYj6zyIxJXoOoVixlTxwq75T0lAzOppfXh7fR/
BLUSzyqBin4idZdwiXIEk/XxwD484a/d4M6qUNEufVhYMcJt4Svrdmb35TfPGlXzHLv81ZgLf2fm
NhAppRiQ1DS9mO2WykAVtIqAT1VG7mjGeOHJlvRr7dtIelL1U+72xVnFOTbGL6MyfjB6kbiSdd3E
IIxZW7YuYCJZ73nvcVQEyPeGWIqg3VLadKktGd8tp3A03MObuRwnbcPtXMcvjvi86em/rNkqEw8y
PzNxpWnb2QxT/GlVN4NxkhCqZNgBHBHfUpjfbBXIzMZtgLTHCkyMPcDO2n8XUDHQJqx6yGFIk4Wl
uYIAm/S25ODCmcgAfJc2YWv2tpTp9YTTCTTTqtqRFlG16FRYb/MUPiUSc9sjJPMjn95yQcjHyZPv
kmHgNnHyw8MAZQoLKAFHIxwToSoJ1V3H5aY4dWh8/Puk7ucLSgYBov4d5zPrg5Ux/n2egEmNEt0G
1mEy3T29O6NIkz0EnyR3fM5XNaB/SlfwN0gEhgT9kniXNChcDeraw4xeVfy2mMeA66Q49zAFYkQb
Ei+FyiY/9gKlOqLw8rOA3Bi/1Qkv20X0o/+lxBVNNx0+ux7/egTifDbChbJc/Ddxu/hJtfLzG0CW
blDk8hQf5/UW9+pHY27TiKRZoDXJwH4br2amYP/iCwh1CUprHb2f6AtpZgSTC1cogqIz8g+/KzBJ
I93qP33TLSTlwM1XFYgnnaH7ib0r+lsl/hgFbOnwznd7ZY4ShCmjHaTypofkbi497zoSIxPSnoDJ
6LuJPL92lY87RLMdSzoojsK+nSSwzt/+W0rIcevX1NwToudiFV8oLwCe5fLRcU/FwyepwvNTqPkx
3DHOOnQZsqTDetXOlmHakx+QfKyj85ZJpUT5AD0jfYjzta01N534rlg+tN01dGQ2ZUbOthcuxXjD
hHd5uivYpKM0X7JPU4mm8Qv3/OBm/mPhDny3kVcgpdiSP7KP4NySDbVKD7QIYbZ6K7iGLFJIQH+m
7ir2B/MsERk3y3eMJ8FkU3WxmtPDMQQhHgKiKN4XzAcwPCdOfKkTrYPfBr0YoN+lsGcGgFDsShFx
P3Sm7UxO4EZizDZtipZx16FhJzKgP1d4+pmrDiEydp50NZJllxtWgk9MWK340xfX7fQ5J0g+4MsE
0T8r3icjgopL9NmSInyNAyJJEE6Db7S47b3TbGVO925Ls8AV3+BHYe48+SD1dhhsO4oQIEHiHqQj
O6w33SuJGIXXRNzAsqOP958p5sT6sFTgUeqncsOaWUKtlxU3+vBnKu2KdKJDqN90AIu0WYikG/sQ
RLn/AKtVf2viR2l8x1y4qUDjHvByt/KC59JwsQjtU5ysPQso7mi/KUSxqWO90tn0ty1qIx81yZKb
v7K2miLR4O7lf1QSMQ0hJtUTYi7cS8gl+bQCGoq19pERHhBvSyZch9CpqoNOAG2389t9Y20PB2TB
q1Q6eIcYdPiDVZXZnE2TUGyDn2IiX8yOmq1OiZUBNol/A1bswjlT4L2uppY0HHBQuNK7RL+axoqy
K5oLijZfj78aSYvphyW4FFcwZrISHQHMDWZ6g2ghaNl0cFdjNEA02H/mjv0oEG+m6NTlXvE2Pu4l
7by5tOM/DyWQcJyI2ahtZsLSBgWlNLq5dFCNVYz+eVzHyj2gIGYK8/IazNXo6p50Iix2RQgPcadX
jzRZQzQRS1fPbkl9McyvWLjJ81QFf9yc38kkW9kN8dWHYFveW2IEZQjrlLOgLCZejDHrLpTy/hRh
bmRnxVZobzlkZD38sCaXM1/hqpMSdsEV3hho/cqTAHtj/sU1+3GI/ZsV0OaY7Zeu3qHsACoFP9S2
Ftm1y3wn62ei11oIlfHKaBwfLw1d4fAvI3MXxr+BvzKFdf00EGUmr0kkPgszc5h7pKdoO50OFTPL
dUxCyUdN+xiwqk8rPA/7x5jc4iOFmqCuRQlAmrVTQ+ZHNwhs51HEzZ2T988ynCQmtZeBSFUqy8Ti
9btHN2GECVMVbDy5Vdho03GR9iahTZTsIt53jUzQHw6PJOGRxSedx3XwE4QtBRv8IeODGsRDiG3k
n3X/KKnNhHkMM9xUq14mhC4bBG1E4ZUmMRfWLcUexZ8vbvk46QzvijE0AhZ0hpACahYqFWUfl7Dz
2FwN3DoKPPDkO+NXNQDR7shHxa1Fhv2X/5Y4b3UIJitSUofyoGfNfqpVxOnMNiASk5sU10Q4zyNh
rntjAljGZrtcvoUPaD/mVwGoRE1ZdHhjQ1Wu15ZcrRufT48WBXayJAM6EWI0EO2d4eFqsZHNWCOf
myG6EPyL6MWqhOXGw6TnL8Q7CX8zC5lxPK91TLxVdAa+f59LJXMRbsLfimogXmPPDOVUB6DbqtSX
AFOazg0fbCb/q/eK5Xxb9z3JABS23dXEmB60nIqMgTb0YWji66j69KVtCUDiveKIMc4KyhCBbjEI
IJ5QqFgBSYr8UsobGeJkIR0B+9Lh0qvAs4vgW+6uIKAGo1Sb5KfkJwpWSb9l/eXGymmkued93BHh
VRhL42Uc1a0EX9h/D2gq6qURX5POLRPy7Ug+VxiKnooHfsmFKwNHj48OD8XS5tqdBxR4gMLYLJgk
4IwMq2ajZYc2+BC7t0gw8myyScKdlWz9iE59rYWfRAd73COYqdYrvJPBn6l0epgTiYEBgP4XGYgY
lvh7ZDlpB8ItDG+meh8RpVtIMLZGfYlL10P2aPzWI05V50Y6K6COkCex64NfVq4LRuc99A3eUEEG
QE1K0ogOrMOzwgVjmyY3GI6N5TDTNlHTykstsCuLDJM2qJZ+BAYtSaKBfhKh9VdYn8cJh0lWdaeE
U6ONt47GUTiV5bkdH77khANWWWu6SZWm7lMDgN+yiDY0TNI2hZ7iTRvYfYISQ2PFOEKEBO6KJXoO
UPs3SzPLR/tlSofqh60kAg6GHswExymo/TTh0P6DIlQeadhrSPAvkshUXFouIGr+sBL1Dy9dT3Yk
HEDUkk9POGKMJ/9V1qYucOVgAgNBC4RD3sGOnGwDdz30h9q6UZ8zoYH7q8AnkWBTgCZ7sAFDKWYC
xh2W8uv/A2GmmQZLsSZc9QHoYDMpH2XzNdfoSyO4Uvp1q/ZJWZU4HPn8MCgOfhIAe/mw8KkmB1rs
bKOmt07dt9xXOnOUnrd7MX/biz7+Y5sr6bYKTn51T8k7mI/e3dIczE3GhwGzEqVFLv0Evq1/15/x
JlmF1lpgf9P2mfFDL0mjljr6hJbi1MH4Df+ZJJVMS5ZPsC6JsQ7v3HTV9JXWz5MEGwZ/6UU7hI5i
OmArhX+0uNK+TJinUgmxh0JxG52B34HYEL8zTYFFtJWxsuwUYlmh3nDux39FauviwST7hTkIZ34Y
CFSoHdG/4Gh79naD/ucJsP7X/C2BEVl3rT6wA+FA+Tym/qvX3QlxLvobym/jVOOED+2Em2lVXljS
1icPxt4V8cHMrdQwSRTpEUSs8rc1WmE0I2TDtTN4Im4HGX+IRYOPMGsdetzRwq9Pvsy7PYii8jNA
7JmgTDLhZr8ah4dUO3l5luC05/UPzZdgfXW0BBJbZSljRuCCLTfYtrkWa6lHkE+8ZTt+AwgI0PST
LTcK5AWXzUFFw1bVW2B5QE+wVz7PiDi4e7CYGxwU5K6PHlqgeZOrqyjjZOXjzd2/u8Fm6pqgflfX
RuUM4nm2TUOLOYLDs8E41TLakUo+9TcZ83i8LojK+yV0owr4VMjVyNwaZ3muktshY2vjM8TJgbGq
3+C+KTLi7zFNPoXEayIHNqtb8YsKWdXx/uJidQHVa+4W8SVTwpxK4yRE/b4m5JwZ8KYeke7bzKwF
hAPTB1FfeBCRDoJqiG0I+dm4ibXTkF0NbXmhIWlWYgFws0QHzt8RP++duKhRgr+hH75z8ZqeoosP
FTZg1oq+WiTBCnq0qJ4qn7vrGgQOufBOTHr2Un8N7y68YAQfN65evlb4GPzWXwOpgX+0eFQgyb5Z
kVq7JIS3ZhOzhW3MqLf4/RPdn9F9IBspkTD/KsyKH+zCDHiWuMqvP2fxZbBGE8He1wAX9w5Wfvso
xy/dzr5zghf/r8s67NCezma3MfbfjvEJEQUbQANinJ4yDqXXx+We0TDkcgFEkdgFXgmk0WCujUIZ
V3IOU0n7AwLo35GIdPl6CXnG9jFz4nohDWETYMTxlKKfSSOpBHrCSqp3k4pAZp23rhrSKhIP0OBo
zC9h2E+4fYrUYCDYkfQ20k++6u74X8Bpjyfba2Twa3kOlKdWmyE8qhlcXHB5JHPlr9COowjJfrjg
YZhPV4Z4bPI5PnbIL12P1s6p0RLBUiMsRBQ+RWMXxedI+IPQMfzwNEs9whC/9eSEqvifr5jygw+P
0Wl0kUs16ASLffPLgs24JN5Eu6WFcYt0RufyYLTZzInVG/VreDA0pWmWEEspm0YgE7XaTzpj7OQe
0w+QcwKZITl606/IkO1N2a/ZJxMxRm/4aI1mZmmy57IUOhd635Bz3t30xlsv48/wm+nYET3msTzn
OC+ScqmdW3zIwzl5KT4Pa3Te8hUqL+YF4zX94qZpHmG5NQhke/bf2iUhowvoD0k7Rv5W6sJihPM9
EEnf8WGZ/VM14Cg5PlOUFMQjUW38aRNjAH9pTnaKKiDaw20g0CP8htUYnoYak2gwJhI1VkRWdxv1
Wy3u8CXW3kkDioTh4bbKrNKp1ZO1hZGzrR3ybIAu6bZYkHZUd5xRY5gD+nwNfpotVFjnLPEZwCwM
GhvGAMPsUa/+JwEW1ojyAbcbpv/SmhwNk4hYrOCQG7TTKqRTpUYjpuIfDAgDUyQG+MPSjOwRV/g1
2XD08yuUx/73hK9h7hRcivK1ZzZK+A2TUkCmYzzzVGGoDYjiJWN3Zet/h2vFtENymoxxaVxGUtas
5YivnkKzL+FULnONqDvZ2ubJI/8R9wFb2h1ASF3NwlILnFF4MRDOP/mgvAzVFtkYRmFDB/nHTLKe
nfNxRoEGCPyErfoCr5OaAO18V0G2RfDyN+GU3ezThkTGOSweu6EWfphFZJjQ2hwvbkViXaTmrDYM
x64ZgwXVEVjGcN1jTQqlFR7RublJZ1sXSG1bHUeUk4DbJ9wutHb9Pj4EFCn1wu7OsbQzoGB8ND/s
wiDQhYObSjVcBy4EjBZLlNhdtKa5ZBgRQHfE6A4yxkKM92a5nt2UpDX4JBuoAn23IixnIV+VeC/s
6GG/cnwKYg1aN6njKx/yPVFK054IpjLbSiyNOIzM0SSoUAb17McMylHbCjIoLqBcgWvKhGgach6G
QbTs2d9kPtKR8KEVfyFTJyEZecJi5u9W0MHSeX9LDpT1rEnQuDOo6eIzs35bNBaw1CheDQLSsc+m
Iw5YYZWX/uDX0EyICYwIqDY4V+4C5buXsHNZJ/jU1hEjMTAV/H/FB7u91W67msDl4tH4Bof3EPUE
1yJoDCnJoVlh7NxBFxiKfckuMUPN5vzXl0aUnEhYWB7RropcIL6wCgEsATxC7G9q3G9h9hiQfxnn
q9P32HKKvPtYv6oEG5/61TJsLWZBAD7lXM0sQfrOm74IQOlBsLCZmFVf4ODTXu7OHeI9pb+33W8V
GUwKmYaIH6Y0O2ntYjxUWZetAv+xdYtfBezC0rJRLgZI5YrkKXr3CJikin8q/5WKT5zVLX9b6vlS
ZmYNruYDzyR3c2Io9GOKeHzYYnyNvW+53qTWe6C+52Koyn3kv0a+U3B8DtFyXFrtX4nHQxt9ZsXV
qzZmfLJ4IcHaW6D8eut2m0jcifqahSwiM0M2r1K3H8gBEF9p9WkwKgVqgWWLJ0zGTGWkuhm9L0He
xASxwrtotefU7TuwHY+dyaNXwAw35gsm6K+uN8n6OAnDJSUFoiHGqjsnBWqX+Ju9y0Qbp/3n3ZH6
qKyxQhvje54wIa1nvC/a+AJ+YnZeSmRTfY4vk28ioH7yJkJ8hUySATjHSvgbRL8YQxbc+mFyaodn
RDIQp26Uv4xijy3yhG2DgouJmh5SLgMj+2op5EsMRWQfHpnf4Vd08ZKTiRIKg46u3I/Ny1DcFH7e
9OdhWscOXRlYlydnbDOMHrtWDoWAI1D2Tm28W9aqk70Lvq82zaba4KjCsr0hvxe+f7HJV7MV+eiQ
Vc/C/4lzwEZ0xNfM2SdY25b5B/lLfEGW0l+ig7KaH4pO8VsdZBdVokhOz2yQzyRtF+1kRybihG/m
x0Dezt6yE+2yt+jGdvXLe9nB4eZf6OPtYpO92Wp5tWg9/OovhPYb/Icd/YsHbNIb78IRXTSk/ETl
v/mx/3+8zL+AZM0LPrVDwqsWm///u+iQG8Qrig4qV1dTF3xUonp4Pl/Xzfz8mEAE0qp3uDo6AU/N
7WSH+/QXj5xlLLgSg0OB+K6l326T8Bx0mRt20w0uVxmPhDZCXf/oOJ6qk+x6VINOybe5Xb3RUNj8
PvyozRfnqrk0G4lng+DZ83tI1vN7yG0mGfw04/vhl4M+OkDCIqdA2FZUbS9SZaUdhmh4Qs8mQRh5
IZPvruhjEbKjaXeiYul9SQ9d4LN3A+ey+o12vWttja21QiFaLADNEaIvMZxwHt0hQr4t/aY2gkqO
C/4i2S7Zze8424UfzQZRP4jBhv+F39muv4Xfpt3eOAa5rTvdxnx1HN35eHccuyW0smW1AR7g48hz
mZ3sQAbY06tddsmpDOm/MFNamS/UJJv6xKyaR2ITvky53tIVnSe9/ZsivbtyLOfjwcG6QYCwH9SU
Nh3yAv9aZBv9SfkXoQW1S9u0A0dZB44H2mCzDVl//X56Rk7AH2MXOOVW21HP8NAtX4hTFjbzj8PP
7l+5Ra7sQPj/Z1JgORl2YITTbZlDZOuMCyU5FNwLI1+ZjpNrgknIQYD8SVt/7B1hhbsnOcdE8Fwn
ikzsCmg6V8pT4+CWP/xw/mgb6be9FXjyc0IIj3KAyXfDr+xyWESXo+F/J7tsxyFcgzZxG8Z4aamO
7OB0MT8Y+QOEI4a2J/9bdecL58APmkN9YpzBCVYdruTylp94KHfd/JVbejdiSuziZ8SMiyWJS7M6
ILiy0Wq48eLvJi9ex2FH6U6UJn9WzP9/ueq4KXe8pebQHfCEczqWPtoCtVjh13WpDtyfHmMjk1/N
VwzmowuixvgW3oJL8UhPdFC8UfIYb1gxrapDfEtvkY+ELD9xcx2SS8xDmsP8TouD6IruEqrIJb5F
lxSqOOd+3ISn8ISM3DoTrZgD5gCo3fxTweNbV9hmh/AmnC00Ye4texQH/6Z1ayLajEUIy/QsbBGd
oqlJDr3rXa1zXez+kwhpZ+NsHn2k0TlsDxRGrn+C7X62GOIdeCAN5Fk/mkftbJ2jg3W+GFvjrAkQ
hjVoVRuI/vBN+b3e1by2LiKq4BE9YMW88nrp8Szow/hEXaHUeuv8i47NhX3K481jDZsRmTbfXn1a
ei6b6ICE++DxasIeDZrCO9B4c7OW6L+f1m5M+6g4waF2lU+sAnhGTYTZ3FxCXOYNVf1C2AeH+V1v
sTeCG71tXd7quXSjw/whcPsnCm1RvvBov8LHW5M6+N9LKbBejuyTGHoc2Evj0I4OHA4+7apduLdo
aaDtWTW4h2D7/qLL4Ei3QBU770oHiKT34V1rtrKHeYXlamRL/YqIWvsU7qjVX+1/r9d/ZQ+2O+ET
54zZK55ZzKOVluNX+6IVmg+ThYu7u3IuyYPr8WhsE07tfEoZcsJy5J1q5+RgbbHP+C1AEZFgn4Sz
f5p/5rQuZ5hfcswOZWj786UinOdrhkQFDCdvUvFv9swaaVabHj2x+sJtqwF5lql+tjhF4MNA9g02
HxtunyzVbFq5Fh5ngJ+8QKdbJxDKfH2V+T+CCd4QAVafBsaAdYthX8Q9Safnj80qCLGYUMErvlr9
bcn1SmKIkAbEYA7iQmNYHI4EVA4moyVvrfQ9NoSqrcH7LB6jhUq/OcGXFvVVTrSrr3720j3xXfRG
DPdM8v5srONjZR/+SLqNnK7DlkFjscETdkPkW7l6RclvQxELpZGbfYFB4E4u1oisIb7Y0aWc3B4F
gHYoqn89XG61YaDcO1I97hqG0qN3T+QIibuKUPOUidaaA486s6/uAQl/prAS8HRLb9qTvKQUi1HO
PjGoxp7aL8byS5kSFHM4wFK6ZZqtdRclIR4ugs2Q4zoBEp50jT1qxqLWNtTYS59tflVCZAB0MQmR
kOwkPE/9popmhV4JuK0suuobm7bymHyk8XZCBpeshM+aehGfIpJ7+1OYHAbrR2sLZPKMOaLNKGFL
gvtxh5UdY0swG2gGXJY9yWnmpoY/2iDkqtzWsrPmMfyT03dAfIUd6BB3mQgqKZxQnbUDh4wSi2nl
aNLMeA6rl0d8KJAJAmOAamWnyMsn5Lwyw3yjeYARG//6+EHUew7oROoWkpbogRSzYD4Sw1Lz8Hci
G7OpyOM65Qi0HwxHlMghUSb9FgJtraoMWOEIphwjBUKtEeYLAiDDYz98c4lzykj1kJAqinyicutN
D8j7krXG6CmpT4JBxPhnzQgD7SPRBQxsO5sPFfzgMb/pDigYWKBFt9GpNNdYiySHYAN9AM3AMj9a
cAKnFUzB3mHc7wp/ZCUiD6pXXPaLcSvrm+AN1EO5a+X/cCtBM8sACZXeuNGBVYf2JNOdZxTNaOv6
La56fXwiyH7sjiWKjFI/ZQ8up/tcX7mizQFmmn8TT8LvdJHv30lEjh1SSYyqCCyvvCObNwuSti0L
+Da2+tazVe76t2YzDatsTfX56oc1d2IEvokJ0YYEFbqms/YdMg6hXVjUu56AhWXyi1QWW0dGTRjc
4UoMcfygUAB3mJbhQUEYJXwSfD/7sw6n76CesZetHFzDMNikmMHV5oIcAXe9B67XHcimXYM4LCjI
5K3AthKvWe6kbo0go6AYo2FgsMBhJiuS0hYKB+8BxIIq94GjAp6HWDFz1heYQ9jVEYfTcj+HL1OL
3DJ37Jedhy/kKiQ7bAGF6AMmJtS0RfaLvofj2OTI8in9iTD/auAojFe5/lUGO31a3+EfnCCcEq7p
FQgNdgyC/aX3zjBC9FcxQbaa6z+B64XT/0g6z+VG2WwLX5GqiBL8FRnlaNl/KNltg0DkzNXPwzen
ps70tO22DW/Ye+0VGPvTKm/B94BUBNllE0/iJtROrCeUE0CeSN0Q7AxHVJMPTE+u70/lBpT9XR6a
t0eEBCANvcxyV6hmLZw5C9wEnmRyHN9IYDDeNSHvLfH+5ABfrtbeeBE+wNK+2uiwORVrwsswUNxF
5/2wLw95YS5WFuitovLO2Ne5hbt7u6agIa0Fy8EuvJQpve8n1+tGcGZHCs0LM4vicNarwkA6RZtL
sE8+UsJ70NhcaHuso4MESLq+ttjIX4Ur8EVZ+ZRJITl8ks0ybfAVK4jdEI0Er05SfV0Cahh3/fO7
U37IVEQon+kBb2DcE1Es5pQpN1YU4tG5wKEWDr7Vnkxtj3aRumc5bnP9hH5Yj15rCYi5iug1Jn/o
d5JukyXYzRfXDjSqX2By7lEG/lIwIzOGa6D2Oxa6yyudL9zCIVOGSfynCP6msQFMJEPEjuOjB6uS
gTTxjOmD1JLrmR+RDpTBlfHahbuYyQaF87zvaiMzCrA6M3XouFv8I1EX/y6+21vdmouzag1/gb00
cazusAUxJFRtLAgou06tWFgdIUu3/qkH9ELf8rFxFk5SnIBucBIMp4+VD6AVAG1BBguhHN8/CXch
LeJX2DZ3chCXj0WC7zPyzcnW/8b3NppooWH5zDHOwWOutgK8fYTN+ap5lavXa9JRuic+s46IZYQ/
m2cj1BrnytkiWgg/gMJUX26NvK+08SiOMKWfTFYXgdqZwtR2sdZARtbCl/qJC85c5alc8G6x05RD
jQHxuvymGxlJyWJFAoHJprIpvxvERq99/vffQAFNcPSLkh8pEu1dSm4HVTDwKI0PSG9gUnzcitBj
IyJ0FwSni3w1Nud7ipExTiSYOoHvbKn/8HSKuLYWa+LjkIrNKlPUn5o9hS5QbgoVrDcoUtFpcWog
yap6Ny34gdhWxVef7kb5MDLigGnyPeK0YGCCJsK7ASEGyO7XQjEnjL1+5BkebKstQwLgWwosqigS
vLOWGBHzdSlOgGndF+ZG0JSJ1RsaW9LdEDtCFjFpQ6oHxJzz271s/l0MHxDFl4oX0N50Vt/a/KcF
MmKB9AZlLA46HD0A38iYONyqZK7Ou9YceTJwIOBuxrMPwutCh4DWZdOdV0ykRJjRayQ1QeFGxNTh
sda7FJFM2jH8YU6CZl3TQdoI6MHhdI42hdMpLdfRNc6x07OoepvYSUUrFm2kUuQeE82qQYkGpEst
3lu5MuEP4wHg41/QujzKXIOVZAXR/3/uGfKluKUQyr9pCPgIq6YqbGIMZlteW2BCL/L8jOCD5TZr
PoDItmHnx1AV49m+lylRrzockAp8HB3omymQ8fpg2k/gO+wyrD4Yca5mMy49xg+J4ZAtwXH95qRg
piC9bI5VDtTapUuQPnhkk0ZOBSQLV9Us8NykIXzZwb514AjqgIjok2vyqkufIRA58x1tD07btDFU
WcThcJHGmrVEoY0aHpB+GR/IKe5FtDZWtuNn7Tu77exy5c+2seM2XflS5gkfc5LknJSlPuPBEpP7
uzGpVFTMhjEv7GwOYf0YtnuMg1A5vrEmc+OWUzEpnQzuhTOGnwxlUDnkB7HbVdhf92tmqKiv0IHg
9c6jQFGA/QaE987DzoEjnT/zuMXmEGS+LKPeM5mKxdxNOmFUKDeZmhiFuEGjiNfHgIsPXRMT+3xb
hX6owKo8c6N2Hu1Gh3NRc8xIj+y8ieuVaSCuFBTouFxIFrJVFl36o9CHjj9N/hSo31Od/YTRQND+
vaLPjEq0olutZ1UAfxsl0NRxcpxbkHeBMZQfo5EoXXG22p3HVQzG2v5PKXwwTgpknpu2XQkibFDV
y2DW4oUhWcXk68S2U6pk52X18ZJvKv92033K3WeTwCnYKu9Tu9zlYKLZt0rXodCvL/pPQSAcvds3
41XGZAzLtsiP8KPCK4P+brHRkiua5QnetGzluVd3tvjeAHSC2JFmXNdUjYyqYNVg2nfqCLt+w+rZ
MS7ioGKchGq5Sr9feHKQhnAtnjXDn62C7SjVMYdrDamAERqRXpFgvTJs9Tb9wkw1YkMo4GAdwrLC
Z2TXfyftepVAUjkJ2HFx96wxKFarIx1mztwnQAgT2/onYCnnBy03dlWy8pF0+2pBWogb6HyKW78P
0S3DA8kRXjDzzQxbd66s1MXEmjOXIqX0m/bcCO7wRoO67l82R+/cIKKGig9Yo5+JSR9m7I4jXrMp
sUDG8MqGuyJhz2SCNeIzTHibkBxeCrUgbngmngCc79QiTox/Gppeys/e1LGyJNFWRcmJdhi33nMJ
vgY6i/Ljs9rgqMoEJB65Py18YxkxMQECByIXtDP663hlXg0/NjkShlXWu5X/+sdH0xTGrKWJa5Sd
8f2Fr7yhUb3hrcgsJKfSgwHyJE/Vbq8Ccys8MxZWuXjGmply1PxLK4awbojsOmkiBo+S26bhQe6X
+37EHgyfOKGjo0A6OLKiJ7z0IgmQ4/ICLxZwosPrfPZeCTCvE3Gi/y3WW4w2OSjMK0GTZnamHt8S
5BEeVKfaEIK91q0v2OT9Tjc+qDyZhlM5GolbO18k2ADabbCcp47CppOQ50hxXoTeYap3Dx6U36rP
5+K2Z0CWhuqqgSw0mOOZwfb9fiwzDHxNAP8nxUJr4xVPOFSBlRfSnu4gJJyIbroTYiwqnQJONp5m
EmJjbr/QXcY/cfDZvOw09AImPTsR6FwIL7EEH3RO4bARraFGG4k+pR47YcsWzcwRkxJIxwxRhQqA
Vglz0h0sf6lAcROBdcGksQUsfI4fkBPMYTgjB28VC2f3DFoDYSBcQrdIJIC1wkX/DUN+i2Y2+Tfj
XS2tDYZi3XahmYrb/LKvMqwpW7JM8JMyFaTx9Lg3TFZDRzNree/EhdVjGZEJGFpVCraLG10w5POK
YAPGRwhpaQegUZla4woq0Lxbi3syjCrxEG/CB03Q+zw21gQPUGOqwl5DCOwtW+RH6+hMWir1rkyV
91gZwjH7vmaBg8QFS5iO6RSqCaqgM9HIuxYo+1zfYbJB8RjR+8DPOU+LG8rDiYnIXno7KGmIT3yk
MFJd8buwKs3reJENlhkf6+WxduglGE+7zGywr3jEd9JGTPkbax8+sLKwJtxOc57Ax7RfzGlgbkgs
FvM2xROwFDIxAIicfhd418zdqo566l/r/Us2WewqPS662dw8t5jU4fixlh7cbibBVlY8C2tV2aMP
xMfDgYaEhstAEcaJ/R1cUVlKK0sOP1egaQf+X03RQorG4CPGFc/D0tQOb7TzZ5jLEnqq+ql0SHss
jI7Jw1P97A446Fxa41HC4nejJYvAWANXU6IsnmS7OZxzj3qrMCZuLLLr9emrGEwGzZyeZAWrM83W
qEkVm2wJbz6zVBvjRvlAC4dtuiU/oUfJwYVGguwuMixIYpfW9fa11cxjgQ+xv9SdNjXopt6GGQPT
TyNpvfNPQVM45FvcCZpbtqPvmydvnCy3GWYb11uIvrkpfb9RJLj0//twnn+u3weUKv+w3WXIzKPC
XYF9fhoKaxh+XluE4L1ZiCDjP0fMWThEok0hpusXXomL1yb/TurApfwbnk7ELyS87sAWjo6n+VHr
VG9cv0H57RmQxAJTuG/SkcOhfpvJ8jfCmkDuFCOUPxzZiUDaivwfoVk9W68arfedoCtrnA2b+T+I
iWKz0Z3Kl6Ito7c1xvNbnhBjhtuw031kheqf8h1YC3tVmsB/p7rfc1Vx6HKtcxerE9BzhHOGPvtD
icV5AHQh0vOJctBdei22PAzCj7L7cgckptvS73HOXQveap98AQLuBo+18o3L5a6HtbGuKZldWve1
gA8GOuxdmu7rt2Vf1zNJmx7ORld0y/2m37enAf9RTnJ2khUUG2UwiYvBZsKAyiT8CxzuaJ4zox3u
HV01XTeZ/dzwsFnh0yxfVfDz5Qb+bMVEOL1HXv3yBWyjJ3+5W5R+8jcy3PrLk08Y8yfQqv74xqka
LanNWHbhVpF3GpRzZl9TPIzary913VweD5QFyy9SM0PLLB4oc594bgjOIK6ZFrpBCUJi4qGIZ9NB
YE7PL+kVTB0eCZUahN3D6tBP68yTa/jHkNGTEHKRjdgd1i5mfgVD8wJSF8VcNbz8dqmYSwN13p4P
2TqY8x1+NDpTZPTX2j81ze5XsrzoY9anAXRuqpcVkd+Je74dMyBzxNmPcdxBUW1kMztmB1kx0Gxt
oKxCHTArOqvtklFm6BCzxxG2kA1OtPo5ofodTCXBZgFrFwd6Gz6dQuYgdXiJmNmtyyeM7pX+jXRC
tEtmJiO+3Ci16ZWMWU13HX9BJNVuVhLXGiRRo3mZK1fcsnAmH1Feeh62EPu6dlOfof5hCFJs0WmL
OK7Yrw3ZXjF8ouI7zy20egQUIAPdyguTiGHI3HAKxGtmQiDVCXDO1nb55XDqwwLJMcvYMNcvcZIw
RCxYmcfhf6e6CSlAymx+FbVr6SZ+6+hJxI+Q6Zh1by+gE8QS9ad6s7RyhB4QL9+Ft9PS4t9ygv9l
1Dem2v1ZmulRJiJTSPH5Ofr3/lcrn+jVkjM2TSGECwZX8ZqpLrRk8sqWRpUauB0JFsRlKKTK2xsa
D0Jt39jQK1e1V4TQrR+lZmL8iNUEAx4iYt2k+kW+80/52LTWfBPUXg9/dnHgC7jMaYyOcb3jVU5b
5CewGfjOs13Wp9waUBwHFFzEf2Cii6QCajiNsxG6SNPIW+ZF4FH6OaxfA4wCIzLiB4fKzlMG4zE6
4OIb0Z0CU3QzxItGc9ELn+rnfcCNYvGR+GHiBDH5bN/9mTzkaPbeRTnSHEJf+8xpZT9HccPZCIsU
u1ZDO0wa3iqIdAzdCn24LuIGfc9IHTWlk4kJOt7NzsRvfk5PyydRm77TM2nM+Xym2xA/yu+cTdqK
2yMbXbciJHgVqcumEgvrkBJDfXmExpDYBABhgqRTts6YfOqUfNsQLmR5ksevgULjbcv8Djok7ug5
TlQPFRbn6GEzFL0mNrI4KA3tXk5qQgV9KKIoneEfHFLdq3CML2NM6Ezi2XFqqmfJBD4f1hy6Zrwf
+MhRmwy0Fka7gRi3+lSJVyPjebGmU4yLbYsAOPf0bpcGRHFvZKr5AuSfxIrcE2hyXp9pfQkCAze0
TX2FkQXaGaq/Nc92snIyKGFRNg9Ad0gHEdAodcUcmDLgcry2hLVmcZ+xcEFftmF5oZHrfpqW334v
nbMWuQrT4twUBXvuAWdr2zVDfQTYTFGW0CbWsvhQC/uF/hzzNt40cw27mE5z7mcafaUwDy/N2xnQ
5ujlOQsATfHDNolFExm/vy4SL2X1VHAL1c4F4fXyesy+oo2E4Sd0tOmpjBuwJLxU1gpGMIgC56sF
ms3fAmZWacz5NcQGZJIzoq4BIOmemDjqC4YGz2D9rBZc3boHgw9gYL7862utezBRgjWk0u1UHpki
d8j5/4q9X+zL4IaxOB6lMNuKfUMp0/iQyblmpfaRhntjvHKLNcZSI6lmTi3Jzg3brjTimnr3W5fp
GH9pxRZ/ZPz05WEqNnXjRYTGNuR0KLrri9ONNTMgJCd1YPi60ffShsgzgw1+J5dNCJc1293IOW0G
q2w3kP3awM50q5TI4eSZ/MuGnSaep1sU0V6T/iE9xhXxe+c2O/U8psU8x6HDgGYDLPV+E73IIADq
SBtuU4kH6XUL3BvpdUtohDC4ya8aIi8W0MKLPwyYlXD7htHPoXxaRH4b2+WlmTpGrSYhSBJdlgjG
O7x/6h4BlB/VtyqluIjRLXFKWu34O0H7yeEcZt/yL6kBNTGd6HyhpKi/y8JTGb0u54FdtOC2Wpik
KE7v+0tF04g71OQ3KlJsvAbmdHITqlnZzxgiNBdIWSsaBBPgBwImvj4cpjdg21sobBf9rkP8m8Cz
qCEnxLaUzsAxmdT6/T3unvwB9M/pKF3gNRS4062VjwXlgGyDen0PMqr735xxdlbfQI70woYf9oYv
/UtcdTx4Eoq07PTmcMZ1nNQCiS8rlx5GSOrSYBMEigdsDs+X34Z/e+aBnBe/lCvUlFZZYhgFvRF0
PH6b2hKVjcuNQeZMjkQY6lX2+hPwv0B6tNrB9QBsfst22G6myA+RGXAfQFoK6o8Src4p+oosrDQY
DSVmRfwZMNxpZkLn7EYMP/jlP5s3Jg9cYdz9uMIwxo/0bRmT92B2Tn5sZ/+mYPhdJPPongsu8sXI
V0AWBBB2vEwAGIHOtOxBddztaizVoTIThaNbwQLCGorQ0k/VZ0N6l+qRkcNykH/zfg9v5vVTazte
qsGckCo+rA4l7tsrp7vDkIMZQXDvhkoWokxDmAs06vTYCttMO6bQ4DjZ1ynmIcS/1C2JLMoaWin+
p7UZEr8Tn1dvYt0H5WTVESZcGAZdRtYODSP+3i6AArzL5gRZm4fBQy61nT/XqW+rOHUsddkuwc1L
C8oFe63wasmAz6JBRsMC8JeE+foAP+afPpCz7czJxkYh+Eu4WCEeqFhGvA8lxL1sF3ysWBLz6b1o
zdQkrILVk1PxEXlMgim+9TATLvKACofT6UwOVjM5l7fMoANvQwQIuD+DmME+w30JEon6VBIjrCxC
1xuAKzLKEVxwd00O42o234EtyaErFraIezU1nGQRVcTJoHxH5Mmp/ttNhW0S2MNNTX9u2eB1O6jX
rBi+Klrf8iubkkM73c/w8RJLTrxgDgrbBwOC3lGtaUeOyi95TJCA4Oz9cgZVh/wIYEA3HS7hpXJU
kqCCiVi1A35CB5E7zKQH7dErRkSX3W65/z4T3dE5MYyVn4tH8C35b3wAfyBqWlj6bjnYMFMZzLbM
tf/KrfDDnQYN9m9oGETfhGETKiyURcDbNY8DDLF5KLarJ0wBLZo82RAzSwwf/NsTnjlcGuSJw8Lm
tn0SPhQhSxUOMpccEwicOVA/XF+BQ/C4FO6Fpac07hIuLWgKSZYW6qxR2WYdNrd0WR6ZrXjcH4kG
RxJPKYRrsw/QDoMx/az/EWdEpgEDowNNHd9xny3XoEZQc1d/AkJsN9owsOZvtsDmEHAIosC5kQQb
hiZwtsflud2O6G75nvx1cntrZqQbOsptfmHiEe7Vi0y04v3Bk+UzktpUxR1PFlLtTCAA7P4XZeao
gJsbS1zw8QSmr12ZdLdQiQmFXj1xntxRRQCkzyapsB0h2gL3MokcjX4W2tON+QwgUAxgLqDgvPmY
sxHx8V9SdzBjPC2p3FO6NWO60wfPNctkyMsZVuRaYgCj33l8k8XHyLP7q/D3xcptNAiQfEkmWRkh
WfHCkT+0EAcXuzEyhchUZGMyhj/sBMjwaQm9lI2eBLvaassr1IwFoY+D2WFZE5naj/IguAObJlK7
Zrdnc45Bo1ILdvyBRLF+2otoTCWz496H9U3yFOoRoIfZEgWr1/lDPHN0EeRpMwvgybfiMfjvb3j0
iGv5XhomVAuruc8vIniqxREidnOnSSfDrL4OWFEwooW+dlpdcTLYtf9U4gUC1ocEMx46GHLN6VCA
mjjatC+FI46ay/wQoSowcyxe9suBSaaRnSOWvey8GxJCLDS3DDL2/daFxYPZkitw45f/JN1hgOyQ
gbm6rfaddg2Lm9dTQkPKxbLWCderPUgkbE80Sdwiz4UXmgwuhvAfyYU8ABN4+iDfWdAskWHf7cC1
Faiq/80KvlTNlEzCIqYvknaCA/gmGl6YkeQwIifh0Jyd3mCjmzU6PBsyOnUUGSuT/WotBk8Sx8Kf
8FPd5cRLJhsVDVgVSARHVfIJIUh04nPeEFCJChsN0Hq6NTvGH9H7iIhIHq89yXbFmYNUHnZso5Bw
+zeaLgv8rD2S+bS0wQEMuJdg6rkdbOBRkJ1C6IVTyDZnJ7MJymVwm3W2/GRQCdQ+epxFBirEFvnZ
jPHM9PxLd3oTlYmtIvwc8TGqXsH0mTljs9M+qBI4jhmdrGaTVLJGFpkVT2QxsrmWtvZQfkJpfYz3
NSAhCU9r7c29CmuiY2yP0pNwN8qp2htN4pQXTnDBnAtRZ3oNNuVBnekLJn38nmEn1MCfNN9REocP
3kfv8WjRn3GsF15W2BPZKng4eEyrA8BvBseRDzmeG6TEa1GY0zoLQgH6C7fIMnKUFrK+S02D0vSk
v49kyU2F3Srwc/0FBEdtnSyQp38XArJhPF+pLqINuAO+qgtXPlashmrDbABIcPIGH8LwsjUYjSkP
eoOFik3fKfT6I2FQ7w8QPHZn7u0ZPdTHvPJD6vifOXgks9rDkO7JEuk6czWY/Xs7Pet/Mba3lJVq
+ZTLbSUX62XPRK6PbWUTLq5lcihWRy4s3iIV/jwg6ci7QzULcxHg1ozgKlMGEZlDXcnTkXFfYtky
JJv8AJNDp89OGJgvJSst3BxaNPM1eKSL9IdFoaq4VrmQykfBjFfz9G3UQGRMfTzBHl9EHoub659B
M9HUd+5vYCeZSy1YoAUpV05YmlVz0+DXrYxG8AvBSoHuVrItXMmNEWhlwFbJcjK4e6khYKRGNLcI
RhCrK+hjYKpS6jA9J1QqMkmwu5IricYItalHN1IxgqFHx3KJYDEmntwJODlUx3mI+iienEAyNoN7
Wf58dT5GvCFcwszsaWcg4KQnAbGw1ZxA9NnevurzfTg+v8JHhyvfCbolSjZTJO5M+0KJojUXCRXz
7a3L1J+Emfs5pbV2pJhpS6DcaPtWmaEZ2gfiocER+wNNBr96rH0EWPQLFzHyBO58RC+iO2cBc/2p
fxxzauK9cLbUYEDgxX3lIJZszvEKhxPCtX7oxZGoaVeQBharmYPQe9Kh+vgVLkvw4pnoBh2IY9QU
wEMF4Gu/cFFdzyN/NECscAlrViO8siEv0kb/XdqvK3dJeAQDz90LeYntNofrdW9mHBHWkbrc06xQ
ONcHaKzbylBv9ZGz+biC1k5Xg2jgMRMNitVl4pqkJiXuTTKtirEj8muGGI4O7DovBO7B8pPq4L+X
HGwaor9C28ch5vN91igzhqVNcCfVBMTq1R9N4/vtsmeIPEYGk29IrtQeDQkzRA0hw/mbjTiJf1hn
TysdNs0fBmfAxha2F4LDycJlknukwvEZcEFQUGd3idyOPS35i8ucC3cbgizvRxtbYOJfEmkNu9Hl
JsYii+m7A+6uPUSNbC7LgrBFfmxtLX8mfOyYVNxUBzGgzBzdRG/1yaNtvclpCNsFVnmbaUUIF70I
MXCIifi54ADMHHN+qGE+6WWfUw5mYpgaVN4t2oMzCw4mBOwpuJFQqWuvDRwKEaxzEC6uixPbIJPm
aN1baHA2IfX2bigw9ulRd0AHHGoJwebFUQF5MnXXPDuTTKKn1BvNHdABiYbYD4QezHxKUVqiF5Ax
WIIOxrbGM2BNZSLuuGkoexZvN+HivY8XPqNz0HiS9hPBVa64IZdzqU9Xiqq3NV9Lih9ikQ+U1zDL
aZNJ62aw3dDdpIe3iurBkD6Q+H7nhyUNUzm3IIjRPPpDZeNXPYTmYUeJw/+emCuDn64M8Rcb0A25
YaVL64ebIl2G5us0QQwwGadQye8Y3hKBzARVB2Km+u8guKQ/evjx+gGxBRueW736IKzmmXSGlFAj
t2eHugpDGWE9liWPkOcQw2fBtBpdITycidqA/yaWMokoCV2FcwfIkrFcvyJT8qwglYa2pigIqGDY
iQKVb43Vt9vQoPGo2QHxmqcOwABbrzajjQ6L6jMRINar94p3x0xS4YnSmCb/kIlhxrsAEArW+1gs
CcIetzUmeSAl0paLs9A2ETQTJpH1P4tydQFDwdnjhLk4LJwFZe12L7NF/D1fiIVf5xQSQignwWwg
tcjuRPKNoK0PIAm4gg2RdPFQOijl+A+KbYK6/5rSi6ZXfTyI064YwFZfN3j8Roezg9D4xT2F7ika
nwVZGivzLVJPTOvSm8VpK4LDQOmKezHCO3v7as/VjQcIRmQge1W4q2rZ7qdjiXVpiVWT8Ls0g+wW
RibcSB3J5KkNGi/scdopMPR7r8+MrYYHkY0iQpLD57DEsMVXUlhvzF+y/Lhg3QZLSmFEGQipNQlj
mNGuYryUHrIDmSBlWh4yhWMUDKuc9ToiHcdwi3HJQ2Lio1+nNSYRpA4eUniNMZRffrhKrv1Uu/VE
6N2Iza1i6HXpcJkwARj8WHRW6mYYDy8PQzOscf262PG0msYGnfTyDIP33ny1fEcbQSMH4iX5J6DS
bJ2GURAGyflEgKa9QG/MRIHK38BygpZ8YuzQSJWtMg8tiXv7E6TtskUFsxKYxN4Dsn7QIfIKOqpB
PbgUf9F9PIyYLZCrWdCLIkRVyQ/aTRbzEER4aXLmzQ/vC1NPHku9TZIvCqqELR2dqPQn4NMQ1wws
R7K/I/Hg2UbD6YiqOgfqG8JH1T9Lmc85RhO02NzJQ4DY37Z29XkhAjAn2C704lFIr/XSKvUFFra4
S0wforWCqLUgKKtggkE52qA3A0tZktsRKx9c1drjs8Z7TsD6hmU1u59lTp7Kx5TNKwtfWfr+U/Rv
gSHMFFzwjsEfAdy7+NVaJzoPViNfJQJIx5gd2POLqkakjG6lEUE2gYGro6tJDYSeR8Q//z6vCLxa
kUrudMExhHPaqhZfri3QG+P+8/6K1dDXocbSXsWz4wH1AS7BGfRPaR7cWiEszLRO3abGqwc8eVXc
IRKmJbbS+Sbg3dZegwtBNqTbmikYS5f256KMc2wcSIklWgn8fao64pYl0WxbcV0qvxWXKEtJE++F
5NfDR5FcWF7BZRkRNtHq2G3n64n1fsiIRVrN1xrX11VaK7hLISR+XZMWc/K1OBrSD/g19xp2YLhg
cZ/8Vc8V1tv7FJLCa6v/AW5kX+Jd+4GInFRm9syvZbB+XaX80Hd+Ih51vPqxHGiPY2v1LzMQLeE6
KoiEfMWuTfZE+yiSRy6fx9cmZWxVLbbjg8BIEhMrDbHlV1DCISB0bPhYoqB6d7dBC40SgpcqXvtH
xpIdqv1K1dbdX5H4jFKT/kKh9jbbQ7sNaTUU3H4xy3g21gI4BgwWISV5hVgFLTcj5trw3oudmP2C
mE/eghADCuh1ciK2sDrn2Onr9+C9eRF3dh0br1ge0Q9MOCZg7F7Z2s9KA2wEc0VmWXrjapYlD70p
dB+qeBrYcIlI591sG0sDb4Dsa6JabW8V/hJbGi9t/aNRln1l74sGblLUZGm6zb0dMP254kaqQWk7
tdGRXZ+NXBitM3IOtgxsO9zbcMB+VV4F9y4hwnZmuq1oId0E1/tk9643+XvwFNEeQCq0XROz5NHG
DtJTtxg1lR9v0K2jGu+Ed4bHMaHXZ1U9VZlbSSxEya0rN7DVcgPrGWJ1Ri3ei38tvUtIjGsb7Jrq
3yu9jRz2HXWAxUBfteKQTCQn1jYjw0vlnjEfVW1ZcF81tgeu8NPlR9KhS+5js8cjRbuV40Urr1Ps
BfNUc5el3ivev/FG8TnDqtRp9uPyQLryIjgGtSN+VdZcNG/fZyCZN/lGawYtQ7tYx903tU3Gj1DM
uRMUahDeBvEEWTC3V3dicM2iN7sVY60pM3TsnhNOCcAoiRkUgcmM/810tKnv+zmi2Y9wT0qilMDL
X31pKsVO/cr+Eh3LWFu+p6sf3qPg/RQQTClLcZyhVxVTS+WYFHehjg64fUz1d4nBn/Iz1g9aMS6/
t0SvRtdebnv1n7T65g5L/ZFhb1zuJfVM7lrtYIhpFPuKzE3JFJ+TdiyXMwT1TJb/8uBnRpooKQm+
3g7IJRE5IXVxaAtp+bRzB1Yzkil3BEPTGG0MlJl8w1d1AACTdwLVaOQ+OaYZiSx87KcyK/mX2DCv
5G3A3uNoShqrk22k1XL+nAYPAtdi9UAIh9uOtikCGDIIlrK/qPwb6m/gIIYiE3t+xMqdSlNPPvDT
MLBHXO2qxI3I9IHpDwpJ6vaqPAPmJWF8iot/OkkxKcyr4dLaq5Z0j9czCi4cMABGMZm+3PyhgP7t
LnEJh9GzAhvHS6abvmo0ps03XSs1WrH4hVUW92cNv47eGVbHhjbwxRnJDCPQvxDv03vP1RLC2xl5
WyB1WJcYaJEuMcH48tXJoWOVr0AFQ4gBxGXsjlTBmnoIqU+aq6L+rjSQvQbasE7vjbnW+xQAiciQ
m16YSaQkQyzcctjm0zyQlTG2Yx6P3Ve7f5HsWIIhILEkBEbb40KUrbZ1fUxLh6w+Rp+UGpKNKlfd
Cz3cqwpLz9xlYPDWtlJBp8YY7Z/c0GB6GDWPRDdjLLQ0evmgnYp9wRw6wbWbnDJKUuZw0HIc2epg
KGufRXt4f0HFhIjULPbBRmHuE29SYnVfzGAhorw2sidJB8xZ+sooHpuYto/kaugM21d8WtGbzUE/
m5FZd/1NT1WGoMyWnG+Vj2Vkv6QrvbhUb3QTMnHpQdxtm2MHcXLBEf/V19/Z4HcE0USbypyHQOUJ
dC23YSiT06Ak5FriaIdlm1W72GQIrhaQDkF0JLxuKNJTtsUrYT1gajo6KpIt9Blau6/S87L/kdo9
vNpxB9l6wP2Uo5XyCrqAvTL/0QZzLM9ischf4AMIxaJmdAu46MnYj+PUzGnxk2JiPStwyplSrQTe
EjJubPei9XbA/QQ486ZUICfBqchoC3juZLrtAiaYozM1ZG7OsaPzmBSM6OUwx23sXvskGxl+3B5I
jIwikB1eT/mtyBS6joy6itrfEWUcEN3odavsjlA+5IDhgrr4n25yE6iYXOvkqEKnxXN0HUGFMdJv
Fo/giKFVB0zvcHrjPsWBgvfgMDWuETFOvIV9R7AHRmGQgY0msbU9+wClBDr1Tchozgxt3njsE2Ta
Dt/4KmeLQ77eqWR0XssSP35+tKFzl2f8pWVxS/CgAtlms/Jgfqf8miojM5QqKj9a8hNlh01Sf8sa
IP9Zx8FEOC1SSC8sonj7lomePUo+zwkjE7eHX4VnP35qpyD/ja6UwvXMK84wIyoSW42/hrpnuGcC
mJHPwuxF7a4LlkFxwlLRSBJ/qdrtEzqJdAJME1wS6wgsY6DzQcaP8DblS/sXBFZBOcE2AP4CQ5yg
swTuoDld5S53NdNP0cFLeUytEJnZcigtNEAOskWi0fiq7ow8Ga02HB4SpUhRgB+fQYH9aH2i2ITJ
S2v71T/H+APKUqTcYzJv/xb6gXSVEr1un88yG4FuateM+7cAxDYdZsmx3UEUa/y7jN5tYFBb7BbS
va+3X+Ts7OozZ0GfUlXjpo4EdvLG4j7HBfbEa/XPzo7I3aPtqMoTfMDArTP8dUEPGa9Ako+Mie+j
qByaxkghit3YaBNPtY9XN8j/TL5yttBR2+lYmBXTJaEasDBf+1rEW6JUljHT0k379r7K/qkQpinB
KY3Y/ei6c79ON7EOJWXHGuyLvSR+Lqk3edR0H4z59D0boOI4tydzmu0O5+wRnNRGEkGmff3UH528
xf+RPDXK3QiLfpzzhuWvPh1xhsdJPnMW/zp67Y+iHQ31ouYgRBaWjBqDeNDk1+3R2WzruCTvBza9
KSCxoFWEBf+COKeg/wT2cxaX5Bnel7352EVEK5DZdhCcGMdc0MojTlU88TzfYAJeGppPasRIUB6p
hVW3WX26KxBj0c5ziBkhZvK7Aj0ye5FNHeefuUtnXW9ekt/7/cjG/B9H57WcOrZF0S9SlXJ4BQlE
MBkDflEZ20c5Z319D3XVrTrdfY8xCGnvvdaac8xdAx8n3rLGuzNeZl6zppe1gTDiA4jGfwxIIvPd
sxqeU9q2LWYhnmVH4xb/IalW5wak8lLfUbKiv7/GSNKOtnoR9rBSIMNJc45aukE7xm5A7op6UC/1
SF2wMzHzOKO/IqQDsgm3L9hRgvaGBkonlQnwJNL2fMVc6LQb/Oim3Kp6a8L//Y493+7kA+qwfluq
T5lm/k/eMam2cJ48TUcJTp+jtYtRQ+nFVZLITXyU6hdrzdTdCt1thLXVfEyE5EaWsVH7fY+lZFNC
EfNWBmP1KL3wVeHjBExr3AjBImIQOotHx0S5kJTbQyjIPi1s7+nviOIzren3c/CcCA9Sny29J0lE
6cOvT/qtZhfyQ/D+avxyGDISYQ3rYAw4sdKEXKmyox66vdLQZ2B7pptlcbCwiVZGCMbtzC3ZktGF
bMmpkD+n7sTprjcfeW+XFakTTO8p7hhkpr9Dy4H5YXlfJXuSpLvZBq05BHhWYfnG/4pn5F3wXSbK
QwuAqR60EtRWfRwntnebEnoUNFw9VxrThNCixTHOCIx3MszzbjkdYxqiDOxOw6kkHpN2DZMXHMuj
I5UzCVIqzkK7kSMMV8cmxVNuueJceCx1jEbcofE2PHgjw7pPSd/7F786aN3/y0HAIjIcVZEMS8Db
SE/3rWvpezKZZI6CSyYA0ime6VQ2LBn/mPskjZPHmj5ESAioJNGNJ2v/Gx00ikWelBhXi4tyIRAo
tBcCWyB01pW5lMfNLCRcCntDaUkt2lXN1kJ4n/wDpk+wX4xMs0eTYilrWTgFJRGzFKQlx5p2nVer
hJKVO9pmp0FKGxAE0S5jWpOTW91GspFit2enXtXCnvWrib5i9J0evXMoYOhXE/Ji+O7De8FZArNr
sOekMAmr4DTvQdDlB4cNV7PHEVbMbRmNh3ZnkouT7ck/AhKGYkLYRz2PutLeiOjAc1oDh1BP1lVP
XTilSDCl+kiAp1QdwYt56UYyAOUvZAIKNoayyEdn6DY8FIR4DS+o2o1d0iBkb+UC1sVPAVlC+6l1
UpfcfMY8blXqWpnBAi0ob6+qhIhytIBtHDMh0xOCEuJnxmHNSr/zgsTlpRD9U930XWrMHx3jqZBM
nSzCfx2WBoNGFq4ocuhf2j9mmhR47/JRAeH90r84P++i9hgMjDQ+G+tj+hks9rZNBYa4wG2uu5Fy
KMNHhZFNgXmHjaoRCYtmCZRw/3S3djsFd0/b1i7z4uBueRe/oPm5qvvflodzshBiVKteQAECuMNn
L47fBNxhbqYpNdJSngoWJry6qupav63/AvQ0yM8ktkWU8/Wl1e30X6k7+kFgoldtoJgRNoX7UlI4
WSPI22L6RDvN08ZrLbKfsPvWKE5IHeV0Inarnh7aWaP1xsEo/EYm2eCIQ+NJ9ELrOylNqpGpXXYj
oE7CIxsu9Yk8PXWBrywljhj+9K2n6b+Kw4/G3IjiGlJjnu2GRls8BQ8rmTVsyPXs6RLOvdpHB4sG
srq5toqzhgJd+iGLvm7ennnoxMOY/aW6uUiZYlGYqZBawDb61E67gBXcdEERdLXbWNspQYSYXEvl
1s3BEsyxcixKxzHaDO1WMNfDuCNVtvRAG6BEmrG+Ctu0tug7Y1mTXOETRjefH/O/Ibzz7FrBHooD
csdfo3kS5WymO5W7QKEwWbMMj8nWsj4GFs5iVo/Xby91jfEglZvZ/o/cmluIPV5kPyZRhygI4jzi
Yu0DgLLeSv+0qnM08KCzSBS/BrmyxU8gMBsVWP8O82b55Llp9DfxJQKVcXQqLHfak8DEVWhJQ9He
Md3PUTobzCh1/ugegrQY/3kiY8+PKjwR+zhW6IRT189t/zJKaKGJHUh0OvkSiSBOgCBm0P7VylOH
rpCSl23eUJkL1oNRO9yglFjtgzC9FYpgG6ZYodMDOLfqSSocJbp1b8MjzOu3Ezjur6PW7W4aBnFp
Fg+ajFhe/vCdD8yA94kBFr3slkO75pwyHQokJxT+Jrhhg+E8/M2G2GieH28eNuVHa06z1lfstd0E
dJruo7mbRqhWmYt2OT9xipDpiymQjvgaOZTJxPMOzsRAM6ctZkmEbi6HU27YUL7lZuUDgkLYNvlf
ZehKzNtjdn7SVY0/ZV8RDoHBEp5TC4cOLrQQFS43hvLzEZj3huOnAsNWwxJcweQqP4lmBC0ux/0B
rZwTYBAKrIua/PNoZJMeRZT7qDcrSe3IanqbOl0v5lEeE4UlSxZK7G1Y6vZ0tYh6t9BOCPT05vdc
phTFHHiiHb1sAR8ou/SDiWrB4eeISkOAzgdl1CDSraZqdcc38zQV3x+LxfhWz0G8l1HuetF12gck
IBwScCLKXVCPAQUhHqaVz46flR8q/XRR3LYxf0xvTKoVp3yS5ztYlXCHdwX2OLzz9SVW1kV8rEEv
GPcOKuE6MV3F+lYGRto4YNGmhWvGAnFNG38p5NsW6WMnQyUGnZutRycfC7suaU36qEUaDtXKLcHS
ZdK5aPNfNqSctyDQ0dFjmjsXHKkmPcOssiM4AfLvXAX/TBhhybmebyhoLfI+zD97bEgJYOsJ/kdW
rsd+b/SseekiDpB/j3bddhvSTogMHI6hxvIvPFNcV3rIDrAgBIxRV31sEL9l0l0gC691De+Hbi/n
SGPFfyDnfBDEnWTCPs7gEwbAW814F5oK8Jfh0EaMIPufgajFFOVtPMHT0gHKabjqFPFAIOqBG5lz
c+emNRdXAL+bVMeh0A8df88CCJJkOmFOBkrzSCQPgr6DnILw8PgMneHoFblPo3JXmxQ4OoVInqym
3HiYKKfUjjaSVDHPohkfTHeplR+ZiB8Ukspk7E0WKyYiNB5KR/d2Wvcylc0gQJGXy0sUNI+k+sqL
8CvK9/OePlByBTMK3kTeiqPMEgyy8gjl6/MKa+zvyDfpmd5PJSFI7ZT85qnAz0VObD46CoTEFsR4
DUV/EqvngSI7JdZcz5SL6kWoB9UGGb0pvYQ2vmjhzwTYJbVeYT7ZLX8vRTNRmMOjxS/NY66w6rVY
mAz4MHF7kuPcLtWjbARn0sGl+ewxolQwX0PrEcRjHrsa5xOj0cKw+Bx/xJo49dhs/XE/9r9Bwjop
mrfQrP4J6EetqHmEyXAQMdoBQIiHaSd6HpYN/e4KjboLrIF+eIHr80/KzHMuvhM5IcQRU0sq7HNS
iy1IKeNY/rW8a9ofvYqs23MwFouJxhgFaSfpo57CbCDNTyZVdmuK+3JKb/41kdUjGZ4DjSZ9m4ea
nXnmRsLAxb2LVYXvi5QFFEGcVAS5YwTubePhF48tknRZAHwf1ac4S0/zldHV8iKSpiqyeLTdPy+g
STXFQcE7YCllxRh/SBv5yzqa357vKDhBzPIRJOnVi25qzPybIpXCfcwqp/RZzYmNEpRrOsO8RkbF
ZLh7/6ByFQIuYxoGIoo+Ln/SHLUaZk6Vf6eevKxMR5PyCz52EYVbm1gYo0Br8PKlUmHIZg2vGLBL
NMHVcu9HR461hqBtXLykRpfYWkG4BVPZwVNORkCN/Rg1dHaUvD7wNhzoNBgp2kit813QA0rO7kng
KW+mVb7zhpEq73ei+jRorRVxt5V7xNrDb0MyYDj8tu8RMTUfp8Z9qIHb/601g14FEZ8ZGS28XRaq
QphjYsHjUL4r7kQFqoK8V0XatSLJsjgwgOGIIxMlvwIIudQR3g6cu8b5E9IorHcx/W4fr75If8S/
jhYhP6Q0ASznc0+9t/QuBX9f97CR0eHLfOSgEEwk6TOLnWw4J8W3pXd7wFHcgQteQET89pT5+Urm
2ND9m4m4VMjlCBnHPNchPiPm9cCgfVoCT06Fo9n+/7LxZI88/7AnaUa8Ru4EuLtZ/s1/EzBseNxy
JRQCXiESR0cOXnNwbsXn90qmiWB6tRZ6g7Xi/wkKJJVYRniBOeWX+EskpFN7jGTs28cygjsovk2T
abYPKw1Grf4VfIncfx0fT8oufIIApoelXMXun94e5m+6Z0yaRXQP6y8DbSzhZj6BGop60CyRiBHN
OQ88x40Iu1xA4tvOmsizXqSnsfsHLzfwcaiJIyElCJOY+JeUvnKGk6UmhQY3Kd95zMBoviUE9TD0
5rpALOonjmA38iqJOBgorohfaP60kX/Nac4LCH3RLJtn7mSVF6lixDx4U0ixJufJbvjKub4dxBQV
potqscLPN32VD8t6+PRrgGP23VPu5fQTjz+y8p3kwLNsn9ZzIwT2TDLhamcgVqPq7o+/SUzDa845
bvi4texoFsqAaDfwRrkzG517Yri1CFaj9K1P7aoq9tVf8Ze3GcriGxaQAi6JSd0zDfTG/e3kR1s6
qUAPeH+elHG+IdWQz8xHRVIVF3YmU3IJ8vzLCgt30vhmKJaQ0iNrRzW+4VEv8pif/lORuSj8I0hu
7h9umayf+8cw2lfFn65huqSO5bcIrLNWtOZnxww+jBnaFVepojWDodEnBpV2pL/VAfdFw8Xk4fNm
/EU8rqWosCdWgyH+aalAgVhpPcSrP6z5uUxXeFgYCLbrGncvLG2lF6nTlkn69g0m9wV6OTwpmHES
oYT/K7peXqzN8QdvfxV/xr6AUDU/ze1/g6+gCP4adH1afoERUnMDg8D5FOEYirSqhwSIgsYDfAfD
EVMHDQFR0tw2UkGo3DTsIdHMs0S85EbPROvBb+134f9k6lHdKNGnx6du+VixQSZDsjS5E8HdSDiw
oXUTyhxTNjJy2ElclWq4VfFJo+n7/iyAaIl4KRFzdMR4L7rezcRnzgCAUiDjp5RYc7yS3YaBmQcF
OSA99ir2f41+0orayWuoTTyNKva1L1AqPYGaSbzbSbxuXdGB6Z2ObcW/Fl+6eZ7XCKslM6RVWfQs
241Jb413AhEVgb+Jgm2NEMEMV9zJHgQMhd4dNy8gN7XviaZjXtlWYOaZlACo6mJMWaSzDdojzvQd
1zNL38YAKE976FwpmvEGvyfGV/kJShzqQ5pvJCDmNNtjk34YLzcs5Kg8TwNTWc0GOi7mJD6uCRBG
gBRFv974o3svn/dSBzCeGT6ckr8JVOFV6V2oHPOyRyeU7CVkRVoPpE2mCb6BEpGF/japv0rulIDn
vOCjpR8VyWHAD6uORRXzc8d4KcLnzsyjpytrOUWknvRmR12xJL97KNclNkK+PbW+NmC4BOVDCv4M
2HcJwgGfuNLs2fQfSv+C4dUQsdo2zM74U+aqibMlKMuBNN/VdnKx+W4/6TLNIN8JcEmB26XXV/pA
qng93U0jWNf8hGKSXjzTj8bhT+KqULcrwd9IknJ3Cqr7XNPtDGaroIc4QAW41NA9Zh9kgYnhSuPW
FNCFRw3+6qURxug6HR1daHUXH0pgbSTtoAGo4WJE5bc0bjMJnbdDlhVw3Xz3ySsNDA4tWhGYsNnu
dueapnwFrnRmkMXYY84Ft0oNpiKnneDxzcYRHcYGyxKqmizE0V+16xolSlRiiYYkQAo83JwwWyj1
F4ThfITeAjn/rlbogNXvGF/CQAhgS5lYonvn+4M3vRyVZiuEFQEvKIKGP4/3EumPEsGRSRsB/aKv
b2B9jecwf4bqPfRe1eAK+YXl3YRrIq9qHR9cuDLNyjZQSQjcDWJJB29Hf5uHCj6WwcuP4WtiPW7q
L4UVSJwz2uPhr4cWUWQ0A3qfwhJx5PxdMf6T6bOOdm7M/SHkxQjNfyfp2WTTtcK5nNMZV/ngIdbK
HoHpuCfoPfuoSX+HV0CmdR6qjpe7fYU4KZMWXWosZfRmOTEaE6sxQEee04/qz4fDYyHpANZeBS5Y
nvgglriNiUWmSqGaqNFSEpKHBHfCtM2174UbJqzR35s58QYeiFZuDkwHObfNbGWS3gRULlOdbTX8
iwk6kQck1QGeoGjlUbrzoCFdFYVXFWyhUEvtMdVQfQFdGj9FLuRAnFLG5eKcthZ5oOCq9GCsLBQK
DNWWjO7790zN5ToljHIljlB5O91Fsg0KABLxzGmmw+QrpC+CQel5+pCcs1wggK7+wPZgbuJLylLp
iAJ+QA4bdaNdyXBZaLJKKYWoC5HCqNYgHZcJy4J0UTHi6KTvVGBqGDZqzVf3x04MulBHociyObyw
XXXshD0NwxRGUSgaHzG6zCpeWb6PoJ7TFJo/OjRJBGB8p78Fgzn+ivu99pWdjDEizKxFzzS5idWT
wb4Lqr9+QC1ETi7ueqZojEAnjaS45iiXleMz3m+K4dgxMvE1RLoSM7ESq9NB4akEVxNbALhxpOTI
QYRyQksxnj1vIq+9Y4bA0NvsUPlTTm5bnGVGqtI6L7ZDhg0KgUkx0lSDLdAwRXTTq8mfBten0B89
aEIaI8rIfJI7PEzpW/GMptC52fJ09AGDWv8IFliWSsKXAuWUTgUKeL6tsHlU1j7Nn/DE9UpH8Rjt
Jr4COiFOnBq2Ud1NbuveGDeVKK58MXdxxGnJpzBuYS3pRDbOHsQs+azxtkSCtw1JitJ4U12wCQmD
HO4hMScF3zXLWroyxlvE6BxfjBp/mHQiGwWOFhdF4WMKcCdmdrRuwWCB4zwrRr2ZTRLO0OiycDnn
WeGHRlt8/lZDxo4K4WO8tjDorkKlhOATT9yk2VZVO0LAhL244AYLWz6CRiyGuRjKPSJ2PInTX+RM
CSRIDo2kNX9SnaKajhZq8/BKKgAy0mNcnAODm0J+xuJ+uEdGv/Dio8n1xiaJ5H+mmw7AoMVN5AhQ
aBS2lCn4F8YvNiCY8b9Ccamiv3bqd9z+XLUR6J9J0PiXjI+eYWRN/xjNjJV8SiTwoXQYfbTf2dmA
fsf10K4CTa3+FDE8aMTertMbhCOuBa/m86OyesdHKsAarQA0isLNY4HtPkbhprTIhJKTBQyJ7N3+
UJpbrgOy/E5+BuYJaDnfRBjsw4nRvcABjkZ3lP7k3BjK4Ig+7uTqGwuEHL/6AP0xLmGTMRrq2SxF
dgpPQJ/+5eLnkNHnq7aJ8ky6L9n68mHMmKexePrDhDnkpPP6mIlzcAUggoLgYYTXEgVhMqJaSWnY
MlcitAYUSIv5WNNufXOOpnsqXqPglloooP3PKH/4ultjVmx+zeJpzHZhAq1iZrCSQOdA/CPnQ4eX
3fy24p+G9NYT3qr6Fuk40f9oqnVv/HmFSRV118Kn1HPifZTmr6l9muWxp7Fd1b9N/St2T9n4DeFJ
Tveiv6jw7bs9PWcka7Js2CJ0rixH+jHeffNSNueCYbhsA8RGtFLgeanPlICLUiBj8YhTr5yTEG/D
eK+pCqfPOroUQsE5/TutPxBlKs0PGsTSgwJ2Mnp6MDfJv8nGRe77RWLiQx7eOWkYssaUWH3r9fqO
wttAe1SSpWbhTyhxtbREQsDuZX0pLn2wlvJ/aR4cfe3TMszFqaDx3rSIj3xcYw6nS0eWMWUscri/
Pa264igEH3KMRqK8WcVpFlwNs4Os4jNnwZrRJ3ImOb6XCCHhNvV3DusecjZL4qvYR7OPHosWnZpG
W+k9md6vkC51E20apI+jDGSk4qTFDso2Pl4L8hVH7142bsCssPqoy3yreiCRdJHoCBYH00WoyiAD
sZVEb/iAZfGRgFVpLo28VZU//r3zSblBDdhypOj+NbAnqp7czGarEcTUN5hD898Ug8u0rftHH31F
dNil+l0Uv5Uer7xAXLeFRmLahdcqSeWcHp2x631siw+DTruIgx8tEoIrpOiYBr1jBTyR/qJEbzDm
VojpDhZooSJsAUp9UZnV5ZKj4ycpis9Eek3zgAVZbyqxEEVXlMNp9OVvQP/15ZJesS+sqnpPrRGk
TNsrmJ1g471tId0QFNPkWjTNJfc97u1/Mnk0ExfpXGnP3HAVEdUKS5F0xjIGuTf5J2qAi7SdLH/m
PJZVirjeGWjSyltkfJg5I9YJpKYpYYWRvKaGGA037GjQ7pBaj7APTfO7hUOp0DUVK+w7JtDxu2Jh
emG2Wyr/UIlyrlvipij5ASaHfElINs1qY2g0nPw5I+NBkZhUP9L0FXiHpFfYBamyihP+fD9kNK6y
V5HhqC/2ryGU2U4h3IEfiXh/af00mS+avohVkSPDsKqNd1v1ZM7eoyA+TiTjBvE2giYjhAhMc+aL
eyvf5Zbb8mjxrilHeWivlefIpr+zxk1IJ8q45UtgIdlAh5lIMRkBskL0+7dE2SISOsgQvRhI1lqS
DEu7c6cmqEyNHxMGa4fo89hdEELikUBd32Q28T5oe1h+PFBX3mLrBaQAkXDBLfFptfRxHP0pP6d/
qOvEZwQ6ZXQwukLXxANJSAoUHRFPxGJEEYfDXLQl9G8cXbOrIThdvQpgjX8u0x+cRpVmw3OMvVe8
at8c3wyGYd2KhgS1fFk6uNibYQlycFUsfXtJO0fX1kL82TYPTT/1NBr6jzG5cYTnlEuVOVLzT8Vd
pdiQ6I5NtkXjTgXNUeLsK4ZzDGkNgvTM8JPjllEHdS19E7fO3SYidZTTbOdogmtYBBoIA8EqeJWW
CtJkzm/UROUa+QqyJRo0Y3wWaGnnG4GeThL82hF6ZHan2EPnfM+6lwHQHPlT8IKKoVGM1yre9Nyt
3wM+IVH74N0Z2JBgO2/n5hWFF9H0I00Zmi4+bdWQ/p/MjRZjR2mFXU3ffyjuUvDbc0gluEeNjiJ9
BTcpkTxG6OduXrapqJ84ZVJPmf2wJ394EbE7AyrXOFGOWwCFCqQ2zrxNf46QaOfgSqIdko+of8m0
jfqH2f+NTINwIINnxGhOoW3gv5qhfqiOv9t8w9XG+A0oDTrHh0ItpteSPdXf2PJKZmaBQmWUbLTw
w4LaM7G9A+mv1nyVrU9azYpG5VIiDiUXF5L6GtAaVecxeGslm0m8P2jVqrwBljQ4MldiO4Mm+BU5
fCT/lhpwaLMVphQJY5Cykjmk5d5Ksiie8Z9M4dbLnljgsVr2M5bBZNDM9RhvVvhHg5bZA6waAGje
HvY42u1IcolpnIMk5XeALI66x2U6rXk/QWNPvyqCyXbIVjlqCmybnJKYBzBHaE0MFcKGs1xbY1W8
IlocsmVtrJQrZHLEA6xomOVWPpmp6+g2btV1VDu7Jvzq5Y2P1LFdcdN5TP+oxUn6w1lJRDSdBS1a
WzfKBSscVyDv6aL3m7mTiAYzip2KhpSKf0O/TNHJpIOXYbUVPZCx3M7FIK5q9DcPb7rk3Wk+xSf0
64JzNpchiTWSBXko/b3AratP2FNj8CKhraf0mIZbZzoisscuIfUvWhkxaogjozpIsOOWzB+OyfNo
h2PvMCzVmUTBsZfwBuA6s250KwybIjmkHJNNQu7no3GttUTZ22aRIbT5UIHgwgAXK8742sxbbCtM
6UtJ03kDoCyoqARW5oKKctrJ9dlDOMKUCKCrp28izBYlaYzDXWYpBp+SWKzDaP0JQQEtTkH4z0IV
SauIhiFKoJYOzBsrOtLzRnDE6tyhzmNjMJ6wK1nTmTGGyERKsmWx7a9j75gor34kwg+zMhspmeEI
NrjOATG53knJOM5Vi4VlrOo7ttZHCOtNAMViT/GHWr+8gVURUK+50qFWMg7GJ5DjntkDn6u5IWAL
L2OOIjkGRPybSPOTndcs98EnYoFLEzILObe09CJXbbacIoLvUv1J24/S/KwRFj3gAXorkcr8ycOc
uTSPO2jjneJ68YHqMNJDCiVUS4fqrQWv+mPD1UFgCLU5o+O6AIkYF0urP5l04Q/FbpJdHSXZsOYD
4gJqO1f+hbDCMgEnGUWcg2GS8ZFmb2h7+xQprC9LGMPw5V9ldRW2Ih7oHZeZVhTBSFdRv8E+yZjK
cnTQvknjWDNpZk1A/7ce2g31qXSvDlW25gjEERh3JI39/Wx/EYm0j9wkfEBRHuFXmBjm8OWR3OZf
W4ZB4UbaICimzr7T55bUbY9BMD+CLWVJ2iKgD7qLRL9UtOEYmdYaxoBKv1Ve9dbZ00jkofkjuIz0
VTgmROy1xnHy4aOMO29O0rXZhnz/NOjzzYRyW4FUPotuUCm1i/3B138Cc9n+6HTsj2Y3h9BEs7oY
rAiKfW3acKQkvYfyCjXdib+5raED8hjha8QC5LL8grfVL4zxWEVYx8GRasEve0bwxUZH1Ag82mJL
hzkat8CPaY0O/gZdJBs8DzIt5Guub+DhwdMdmhnFLN5guOvIXrZoB7mTVrpx5rSDIVpLkPjvcHWb
9AJGTIQ3BjrrQLigIkIjisqrTj4y5aFKdGPsWj0mmNOT80BPUB/QE7AJ0ERvbRIM8sK1TujbIsI6
XVqNVNox3Zum+fJBmgifY7Hpb/2+IPHqOmLfYq7j7QLMa7YsQch0aMpOKmzZhflmUmSnEcBZMr5g
oNHVPcmAaUC80NtmgEDlWqxq7YgeW1sPxaXDSQBBHSzjiQ83omVc00tPj5SPHERHxuDbhlA6u/qk
w1Utw0+ZbtIHeQXCBnslmzeLNNUR8XzRLMnOztJ3Jp+lZX7KthLT8nTJYA6H4FI6Zs+s59qRy8R7
AQRwgB3IDOgbaif6CjD0pXZXECzsUCwjGNInKLQLMLfMX+h96PIFG4SEzA69PHVXhU6bcfkWiipd
n8jged9xhALQwikG2iJfjHUyNqjjpN8OfzwegnIVEmwZrkdIC9HREFykNl657v7oXVUFI6WvgHAs
tC0TZfIVHdWB9st8PHLr5jB96N3aZ0NubEU+mCJeI0KUnTQ597socH97i64idyp1e3tIi62prWtM
UvEAaG8RH0t6I3V/KlnHG5Y0+sAxeTzQVtGJKsJAJuuR5I6kPybAEAUwj8hpWNoz0/GbXcus4Nh9
hN65/x2hrX8XTPxW++4fOhkWV2zliVt9nYUNb8gSzgK4jo7c5jmTj5lNC3fb1pbqzvIY86ET5/QN
dbkngoFQLxRxcMWX7bv7mHD0krSjbaRfeOConGAT9raOHn4NtRwGOAKLFUqjbK3QbCAucmsyKrAQ
DGKlofdo646Cm4nq0mU84zkcRedT6+7cusJr+iAqoSYCNoCgNRHgPvf4Z/JTM23hTHDES3b5vsaE
BfY0tmHr3hiSr5A3McZZDq/4W2N7LzazoJCz3we8bTJr9K9qU6OBXIuXejeomDiG1PnGfabEzN7q
3Q6z58r4zQhDwkSLHsOClLZWyYyeyAkwTjDJp861tAdu8jluCh3FB6o75FC5A9lA23QY5zuHRaUq
OQaikOHZgj4g/zABXow80Mvg23wmJG3M6QQkujDTAYvC2QCyPWmzSGbsux6hpS93MkSyltAmOifm
yCVjvqysfRu2e3XmEvN32GsHiOnxFib+7KPBjn7q3zNiFCorLxID+Hd/tbmXCJ2AuuuOuWXgjskc
0u8c3tPwr0ttfwkQxgc2rkIgoX0U7+bewkT+OYm+9rhiIgxWobtLTHXgGaO95jxKG9iSYODzgE8l
iLiFC94QTUAccU9um+A6t8NBGUEaynr6cAF9cHKx1GeD1dHY1LThsTDhDEnOZBTCHKcLJNJBsP5B
wLNiV0MwO4NMudfbQw8Iox7fRvtxn5L3fGHD6EWjNl5br+SOdJUdLzqN5ZUcYO1E5oOIqYZlubxb
pHIaIfj5Fc6dGe4iR3tJn82I1l+4Go4tFIYVIpZW+pZV2JEvkmjZKsQlFYbo0aNeivq2Id8z+ML9
UsoXCPJseAHu4L2610Q3no851kFi6rdU8bsz3l700OfEFerHQ2+BBDU2HHw1IEkXE8MNrJwVkk56
Vtar+KBqfCOaGBXMOcEJwSK0G89Jmg3aHBRTcEj1cKNVW0W6DsFPXzgkENQiJ6NV8IViRk4/mjNH
H3NXRdjpH8xdW4+oAAywEEq0f03xN44rgHl5iLLdbTy7JGJ7Z033kFyCOUrtPr5DIqJSngX8ptW5
4vn56OzcFTpEtCQ3RE5poA+AQHSSnxB1GX6wluJY5cY3TuQVMD8UyTVnXyn2lAGoTATdZuVE+sIw
D2Hgv+FJpAP72AGuyRWr66LaIPCR6D1Qjbi5SDTpTpN/4xzPFQtGkl7Gkf6qTQQzZSKq9Dw+++0p
BSPIOXQUdnw5DEAytkOv2LK/kWbVKFcW0zh9NuNa8beETzGKm8z2yTS6JQiT9nwNzJ1yB5iWBJat
rthm6bEyQRoHIF5rXFOzwmDgSC4ALyLJaB4FNuwPzPmy+Cc3vnzsW2F6pqIsmTGxIKnRK+CCkh7M
Mo53ilwU8ir8VXhVH9K05d7cxCypLJjUZOJTEp9hyNAdno2BPZGonGoCI6E9ksDlGE+NiX5dChmM
o4jwOry0YGwfvnKci02+o5pHQd3413k+XCGUJZupotTkIhXRpxTtIv/P4xVowLWYMDh2ilj9tOqr
Q8gDmm0uRtBBYfgKmPUlZLiQ5pAQz1pdE8aDAQE/wy9xQYJdMQpV3VCAjI/jhxoNRUMPM1LdNMRi
kHYgbCSVH2L1Ip7YV78l/HKp8ZUyH+jBM1D5q9VjILRKpkQKJR2PwkIQj+CZqeQQvDPsjttDPuff
YJyODq18Z90in4KAsE2Jlr3dzWP+vPsbpXvJP6WEpjbUyJAuUarbXfRTsSsO7IXChpmz5A2uaN2U
gq40daB2kJovnlxOSzH5TEP4N8J9nXvzLfoRy5HRpf3kzdq8wsbRL/VVe0GI3ppueGMuidiSaF3c
ao5EJQpAngHCMvtBPa/QWtJW1Q93muLwzdJ86YAwcFBidLGWoYa1AENA5uuoPrhDOPwEFEDfBAEF
GKs5VsN5/eY+V/c0jvl+YUbhUejPgmtdc2Kt0XUsx+/pifMjwLrJEIE0qWZlHDkXfQ6nK/54bt/N
8IyDo7iFB46Jj81QPXgEHRUrz0FqqHtEDCAa2NSu5l1mBRCLGp336JQxfVdpIdBnqjltOS0P9Aus
2Kb8ZffsDmkzP0RK8DnRUekcxvOdjogPHfN2Llx3VnYZzD0GVCbjPJfzviRA6LNenU9pxAl1aY62
NIfEYxGO/pfzcOO2RBkzFGQxuSBK/eL3cxY2ja11GtfeGeJ77/QX66g1L8ENTHe6SieEeQQ+4NSK
tnfrs8Mtvo3wTexYlNSi4oocgh0pDZ5jrQ/5i1teM9bM55kZFvN+CUl1o99U1S4cHT5Av0lm3VsV
rlHfwxlZf0Z3BcmgSABiGa9wVR9ZtRGzmw/jVh8jgZROA0nM/846mFicH9i8dIesDSKyD/5DVUkj
d1F+dV/UwZDnhHxh+7mLjKqur0xnluAA72Cw+iu5gJ1j1MfyPRRfJYHbiku3wCC+ZVh38k4HK6p+
WxSQ3LT4Vtd4R/IHh/KDB3meNXQp/oPszjTBYmW58RmZo9jZxtgFwIyc+lNbKNd51ZpDGOjrlQ+L
QxUtt1k+RDxMP/0wFUSHVB/JJGEwIzkSN4RXOIFmD9OzLMC5L9oS0bvN2gbNe4n/6NRuKHQQ2To5
c08bulGWoylc/kfSmTU3imVB+BcRITYBrxKb9tWS5RfCKsmsAiR2fv18tye6pqaj2mUjuNx7Tmae
TNpIpn3p4QHa+Tsh6ZTevPSzq7lPt8VRBi46Mv7sq8/pN8XyUdlGX3hdO9FXtsZp8osBLGMPkoVD
ZIvbAW7Psjd6+1IExdl46P4bGfdlYu0ax0vc6TvDyy7MKWwAfF7XksYUO932tz7SOXNUeLq1ztMr
1Ia1TFZUTrnhtHZ8hBlNylnsc0nGuQHB2qPLzRej/Voyu1AutXwOWLpn9o5p9Oz7Anz4+Vawg5ql
LIJwp7wWEXseso6QcrvomNScDbhbss+BamF+7leYV+4K5NcFdcKK0CWM6gfqP686YyMMp2ssfVF2
qf2c5IfgpI4z7SbRD82NL0yfEF0ndr8R/rp4/+DYAh2h9CvA0cCZ/PDej5XfKbd8ETxV8Ip2IcUe
GB0OS/OAd3BOSGlE9BwCC32vnsOaciQVM9+TnwIf0cbFfm0zPHVcEB3wPvKjR5++2g5X1eYJ/o+M
t8b8/axgXbwDcGzmKwbMKJMLbYOwtwecu2XfTBJhj4j9F4MYGx0m/sbsL1VG49MBEiOG6EwoSuPs
TNYRTSMtYEzya59cLKQXhduBPb1ML1khoDFc5SfDjW32oUJY9+/NFJyenThNEPfYk2IvY2U2XUHz
aFT8s45kUkbowmXb7kNh8w4Vse62GZUNoWgAIWz8jwmRYfToJ032h9xu1KVs/Osu1WW6hOGUsXtJ
eG/CNoaStSPz/pHcd1G6pVJB4f60CUN32JFodAN6Fs7lD+448jPH2RaCmZkjPAR/QoSNS1PdxfVe
rjfSBH9w+Xc6cd78/AplG9j/5O2l1plhD2QVlo2y6I1Ep3CVo8WSpQ1MgfNlgOq2O6OPl6KH1tEu
6Gj1gs6t0ckEHW9zAwMWoVGJEocoF5Rrw6ogXw8wj3HuH4lNu0TCUjQmmhi12ekWgvVtOiMCmc5B
QWxJFzEd70OIQKQ7G8F7HksrmtoUbXXAkOobrG3e1NuG7jhH9FWTvMamjJi2uAbyL+rVMCau/EYq
Dzh6Hj5TISoE2zb2nJifk4aqWFdbwqmFABtvcjBtsYsUSGk10lbZ4w1tm9GfoS+lqXzfS0R/ssgd
7KIS5P05zb5rwNM3DoTVqg7/YnAQLNcloaDEPKmnWfvgeUMaTmbg7qfv/nt7kMaBLVGjZah4Stwx
ci3dNgNWsBPMzgb8Jym34402Pnv2eolx6+AbVFE3Bu/VfGPhU3Z4NQenqqHN7k8Vbc2n/VUZfnwx
IkFrqQDjAQR/XBAkeKzSukr1JWa0924hxulniFje0VK61j54zFXajihswmWz6a/QvDo8+Clx21X3
rDyD4cY7/har8vr+mj6rp7StV8m1DJyPb+6Lw2vJ1o7l1jNdvfx2pewnJ/3H+LEOxLtsppC882AN
7pqtNBtLkdN0Pt33y3o1JdVAY7Dv0K6ylXoAE7U2GGj+6xbaPTxxI7j55EjYiDSyr/oQ/Yb4ewoZ
ULnp2w1/1M/APhlqoIDXpQVSodjRBVLerQAilMlVzk/BnDlaaxcyyk7MO7GgBBvvplg1UAcz0OzW
tq39sbk/kM7Q3mP6S/uF3YqDrVQpUnXJw3HDzBXWFdE4ly8TX3/wdNT21NwR2uDDp7hSsdWYOvl6
r8J7TcCvfSD0qxSOknhMV042+yXoFKPoL0VBGOJMiD6duJAIOOegNUfWAITxgnXQcXBEZVZ6PdqW
jmn9joFexW1rG4ymmat4NWFt9UA2o8/rHdvhewBzhelfJ5KYaA7vzWs1OZhHbki5+VNWGFuQKdxE
HqhO5q1QFX1T+VcR8MmcV2j8wpgdVr05QZEbVHSDEN4BKuF6SZ+KHi09N7TaECFeIp1y6ivu4JWD
Els//AHifA8ExJhkN6Ad//dJMGckpVrc6uzAJqk7+RSUcwlob2UrXvryH0PVBnl7EQPtqD7GhLh7
5mJD3M3weYYidfl5MVfS++kd/S9YDqJRFJfRfLfSvKEkk4GXFiVChMZ9I2ZwlhNbpJSMDsj2u1jA
sA06NMCccU6jZAJ9mMwpIUD56wMLBqRLvr3AQfS5vAhjkQ7M++wz3I+TgfJDuwyjw4yMSi2fOR/J
q/Qlhf5HFgPRtbHmUl/tfhD+a9gu029E6PDjaJcAksJftBurELpV1WBOplrRaTQIomKQxJbTZtF7
3DhcgBipwDiI7CjUXAR+mjPjplgrnUHF1FGQZQ6LaFmwo6wklzwkNI6pH3ggNh8IGxnhr5hD5JTS
mDiq20MKrtFzKdpRTD1Tqd7Cdh8gpEVtBv5l4hGu/NbpxSJNbvpTPwO0po1jHuOQaVRULb85ZBnl
AVgys8CFDpTpdppHhFpI74BlSeMgVGX+CQx4jLdmvtC0RcQW2ZAZqDO645B5i8qLKh2I6KX9RMk/
coHJg2k5vb7BcaHKJrpHoSGCgahwMTmFfUsTf8TAA2OBkQS38cjtrSi/pPAZ43VY9megQwIzP/R9
tD0yzREK4/Gfpe/fGPdoizS+ZZgQZqhbTXZp05CdPLmgTaMuLKoTJ/nYnWE8k/cXEn8IRo0aht6z
xGouuGgqPUrNUzqJTZmTK0r3LB6gcT7HtLuoLUO17Z/Ed4+vErSpyr9NORk7eFROOc9SsSjmoHU7
JMgRUr1qxKWYTK+NRW0+tqRNER300EkTMgBC92L6oUDGS0cDKUh93Vk3oS31fQNEaws/TuA2aWYK
BxCKcQn0vHQu2XQ/7fCrfmbFMQEoRDk8RaZd68S79nNyIZM5a/wKYm7YaKMhEYVNOUE602qEO8ae
B4Gq0rTOhGYqXGixqI9Js6S/HK7weoVizREpK/BwQC/04A2XiHA/f03Xkj4RuX6od/MNgeSEeAkZ
7QspcUffCR7bStjc9HPwPoPlgEs6uiiEyGjVRxMhBf8r6a0bOj2miXJxUbFhJ1Ow6BzdGAQ0CkMb
bjnCwH3MukPMkCcBDmP5O1I2qOjAJf4/4wDXEPIFhNySVFmyY7y46gL5PXddmxo8UUY4iVPPwW0x
kcb82+T9E86cOFVh3lf5vA1JOX+3eBPPidUsfEgCwYJ0hxCF7euCqHIkJhPVuwTLyb1KR8LckIxY
iPnIOYzex9BCDegpV0z5iXegJv30Nx2j/X4j+GntLojt/yh+FeaOZgG4SOVon0yx/HW0eyvuBMx5
eo5x2tfkYTFGz8BYfp7UC3m6n4JK3Yz4kb9D+0PZgHu9hCoXPBCnFqE/DF6HYryUsGQqxPL4rsCu
8HNWsdvlsjVemTelUsnpWS5ZV4wUWOiGm04BtbqaEjQYPFx/aLN9+m3UZF0/UoiizgdhNrqDDDJE
7mLD846GUBjpQ8NMN5m+bV7A1bEdY7eDYtCw4oVmAjQ1S4uc2fcZHo3gnQXwvbUhlTrHUBq8u1L8
7AtSjnK5uTKBUmkLbfpDQ4Y1yzB1TDwqIL1eHlGp9LX4Jo27+Ixvk4Ftd7F/XZhGxCJiYL5tayQ0
h0cs0zRRITBnvNa/sh9eq3fkSr6mLhV6zS2wqcmkl4X9BdLglVF+NZNj3x8AnPDvvn+Espa1j2+w
+bmmlF0pIgO02TKRAJ8v2GsidZ4I9EL5aPJfUSxY6aODtejjxJPMNYqh68C7HSO47ckcIT6t1bdR
5It4QVqFCS8Qu0qFI2YJRjfMwJdoHGRMJjOmCiJq3MzD4etq8rBk0GJ+blQeI3S7Cj6cChJf5uxj
QjSk/jxYLk6t5j5Gb1wMFwu7tI8Yw1fbXUgyNoIfMyeWHJldeMWnn34HRouRSEjHnhhoQuXcV++O
5JZY02szXASRIiCrCFuDjyNk0obg+oM48XOqUxi+iADLumdbwoAsZaeuU8p3NKtaGzFBEqPAxrYT
hsXCMgmxE679K85vc3oIhQs3U5rT6DxQfDAI+q56h8OiGv5J5U8Ij6riXcSG+P2mB0fRToAylFTs
QtmJzfUFUg3ztzRZtSQFjusULfDHIY8RX9/qhRre60A9uvraZw9L9iVpO6SSE0brtLpWgh3tfpPI
k7QjRAVX2BEWgjcQ8klImjbBZmTHZIVFMQROAlFdLpi6rbZ9hhJr95JEmC759Wg8ttgSDqR9HQy0
PsJkwUfWLv0BbnLaonxJYMzjY9Ac0firsWMewhrnWjcb2PXc+PeCz0CTYOIPNMz8FTSbtunzdULe
ar5I0m063VBq4EhFIV/4FvE+kSMsE8g3bH0VbtNw9IRmHt6akb6XtMpVqFvEPCwsCDx0/XLq0H/w
kTqNneoIGMbsJQm00Kt4GnERBTshVUq1tDAuwsvvjWO4q2SbevxO+OoU2BFLJd6wzy1XFhWALCd/
R+AsJn9HMQKeLFTlYmKlo27AqWPOg/epai91/I852El54n3MWuZX6LR8fGkELcGsXk8ojFfn6ORX
hpiDhEtviY5UpQPPGoBNag7TwZ5uNWFIhcvPuWNRr2sITc0DkbMW0kK/SevXeKR2pAhgTL7KObwN
J0nv456/PqqILlP77b8pxvUfVlHm4Sk28QGBqpWunaLRw/+6kP8BjjYcgFRDwZbsHgyIGPUh9Qrj
/7l8AvygVAGDvfPTWwbyZebebOYN43IRyd/snWF6ZkMmWZYSzCTHATfyM8cbB2JdrMcWifDcWoBS
fvHSjQ5hR6he2tlndAhvGBiR0bo1JoTY43+OWEIRziCxihhDKmxzy3GmvRbvK8VMo6M+kfGgKDEw
q03SmJ6CrwfDkli56K+qEwp/GAXFj7KVYvnUiLwNIZpZJwi+B/YAXpcNTF/ip38sdB4hsGN7gRyz
HpF1UZMt5MTnhAivw6oYdxlQ/GIZwnf6ceGr3bwhovUrZeAVv89ZoG+ITgOt5CyGkA5PjHS9oZxj
+YjwasI0im4DtcG311BqfB1dfq5f6U/ooqSalIjqhz1lZFKEVhdkv9xQDXBC09/Q68utrWHS1CDB
Z/qIiSVdQwTDfGqNaMN6gMtUuDFy6vdn5a5UKxMmGdEjjPOCjoMfzFl0/BDCZms/NiTRp/H1GB1e
aKOkZVw5X8Bv4d3RgP5grsEUfnGtGfoOy2X3OYVAGtpx2ZsXdV+YZ17lWt8HxsFqNlaOt95NbTYN
hmd3DY+2KwSYRQqjgL//KGSpnlFeU/GM9vvaMItRzaPJd+bJNR0ZsYJ+dY0OigIjIyGTxvcJ1yN4
iejzYzym9X4K64V6wsdJflVSReYMVQQ039Ot/sDqTmRCJ+cAhoknP70EOlY5WeRilxNf8Yh4PCK4
5bh9sGigQxIP01+vlCFtSCUr1Ymvgfxkw5IjGqiKkwJxu9grPw6u1aQZZPImfgAA/Soxp3LECoHh
6jZ4AhH/G2OmWPtB5pIR2+DdSZ2wrRqG1BdBvZrc8ZkPd+NbRFlTVaxzCH8xzqWIZuGCUg30JUHi
5qkxfbcd4SkdzSWcicm+wHFoj/NDhVvzy1G/oKCpv7uVlGzRI19Am+HK0cjiW0BJZ67e6FMytB/2
gCXxUaJN9IwFrSDWHACh4iZTDeP/NC3w8LlgmMGTZXuX25WOhy3jD3hJcNw4pYD/cCZYtg8lxXui
p/qEUcu3Gcr398YIf80wmuvhLyTkpEW0cxHNbcw+QYAtQa1qvJfSfj6qWy1Ym0iKu0tDPSJ1SzNy
1WaRASr0eKaTXJTuO6aTdShhScNQBYQcfrZpsYtBvYT8DkjMKBgKEyEIHw+n/oHUridSVjnFzMFp
YptSqIND8vFXmqg+Wo6RR7hGnj8gRW2fAGCkaS9eH8+jFFlRNeHg9vKqwaZIoyF/3/WQ/YUwk1M3
7/99d9YplJeAkJxQBAT+6ZWTL+rqTXfuRmtleoBpGhSyNDTyYnDDQ/jlFWwON+EdYNZ/RuMYb90O
MKmw2gPbg5SQAr7taBoGLP15XLMLZVx8+vt4f/g7mj/YjuoO3kpsUp+niQPNor+QgfDbb/FxUhHL
z/L1hNwz+wUG9AaBEKpaNb9ja193B84Tyl6jx+SPh0zrIwHA4cunfVaYlXXtJWIvfH2uw+vAhGRK
VSqhWk2KI7TppENMD/pnGVjye+VTg7HcIY8qqTtG9iiaCjaNlxetT82C2cbBtsaFoq4NhKcYeKAq
wswO0La5xiLP4IWYR+QmUY+NMybHmjuiYPmh6UQIAwzM9dVrXL6XrCzintI/OGT6NXq7nvoH9RMU
1p85OtJ3eKz+Etx46JBaV330JPXI7AXYWIJybZornVpS29ph/B5SH1h4KhPv5gm7RRRB8rWU3IZM
TAyL6yXQzohbACrXooYMlXklIjEdNGvYKQ7T3sFuzrA2VkdrD1kQNLmro/XNsDlCh4sFDdbZp1j5
TYz1GP9LWgxwCBfGeSVG18T+/PoJ5XMNqcmCscLjxEKZucEQkEZ1VE5mvi2xeo4cLiamlimsU65c
MgXzQtwUsedEcmQxUoIJmXmScww/OxvuUI3Xhvws9G9zwLZlWUzOVEwWRFP/+o25WT33uOTVrSPe
9ylzWQyseNP/4tXRPjfVvho3ePVghaJ/dh8so6NL8KsQ9tgeBuNWIZhX43/Ic6Tb9H0dCUDsDyiW
GKDDeKBBTVhKD+sho/vLmHsGVbaOysTDp+qFKTz2VQQfbt/tryVhRXmCGDA9ZPDxb8CdhK1svkbj
UnOUN42rNxtgbqgxZCzSd4L/GcrhGfOktYVBJcgy6TD+B5fu4jyam0Sq56uisKUH6hCiB6majDP9
KDqv/NbD8xyNysfseh4AR4BWMhh5pgAWNhNpgtoFv+sKr0s7AKlCuj5nWljHysY8vhjFa2DrvQkd
3sQxjJ+YaWlCPs+yMivxiYg4LAqFdMFt0BFTuJZd7a/CixHxi34cU0SgH8yVyYUJAg7A5jcJvRaY
8kaapukV5BJRFeLjyUzQqFDWxM7rM+Vng3fEyFMh0SBEgx5fOgoJEHeu9+NCO2T/auvwOd1ZEovK
wRDzYSySwwRElc8XdGus/sx6L+XuJNpNpyzjRQUupUnfGIPh02lYXyO0iMm8JW7fiFEa5fa6oFee
BBiZLFG7mepgmzIu6f1M3wVGR6w8CDdswVKoAkLsF7ofQz0G6mSes/q6CSNL9TkKC6J3fsQzVErm
ZAM+YcUM4+uXDGt6ITuDXh1sxl9SBBcDuKVXdQGC+wCVP7IFbffuSKAKqUZwEwhdbOCMCtGh093h
iFQssRtCmmqkzh+CW/GzsE1rlZNUVShYHTGo1f8oGeZnlLjWZoLNrYI2FpPuV4gl0FfTYdkmufWw
B67u3VinEEcABpMurWiTZQrUNyUnHyfC9KwNpnO4mTdCglo5WYl5L2qc+8HF0DlUVATwQF1K6joj
iJb9BiAec7eb/Cqs8oghmxAEqsXkQ/jaTA6tvJZ6xdcIyP3IT+1Au5457fl9b5qttaBIHIlCDpSF
Gn4ZE1L29m+MYrIBXBb4JOywhG38SPpH4zsppq5GFYq+gxEjIZfq+qOWhr5cbND8TJ0GxXrkKc2F
CRRM1yAYacl6fCLT7+6zyl/HILfb5vypb6KJwDkAHVE1+dL4IHH6bU6+gvhNk8mOS6T1sI2l0G7w
/Al5a5L2HCkCYj2P03VFkaf4mOCOtxgmsGDOYkFPIiunqLlF4ZJ9ziw9Bjdlcobwy3odwUmH9PsV
rOgBMPGMki1HYdQuOAQRqXIKh9BihHn3qGtcLHA+tV0RLCwL9khRF0a+Dvu1wQdISUS5SNLikLV4
efvwSwFdJTQ0KqIQQbpf0reAPdeosTiFFqe0X7+DFd1G1Doce9gZJdSI2HKhpdPnFYeweYG/ClEs
lQCYW/ODx8ayURc0QBjSmprHz8efJoD7RHDJqcoWhWU5ICAkIl285qnktjOgmvsRHL3JyYQ1w6zH
hhO9gy6EJ0LtNV1yuTlXduN4TzofgasQqrydIPeBeOkOJnRo03WheUieKP4T9j32h9yvEMdhMRL8
wYvgmRNzpeqC2wQkDsQbKS5qVway2ISAEOkvqcT1/XBnBGU9pSyieOUXfVqzkdVtxyOI3AKUlCVY
IRr2kAcq+IgymaruAjE0suINpZga3z/cUcAc7vYAwVet6DYtUoF64fuZcAKEPlIgnC4gazCUxv5T
vzVXjZzowYa/pLcEyk0pVa964AuxcIMMbMGAzDsnHGnRYNaFxoeoEhxbNS/VN4W+MdozDNIk3mnD
MdV23HeuobhPiiVtaZZu8SNDfMIPAPQFPtY+uHBRa54+XAuKUwJrkXagujVmzKxJPkaYH5DGwu/7
JanoA17JjS1MnHUv1BZvNhDhbBiaLhZ1vNU4LPbySu09Dlf0hYQVUTeB+MBY4NDKSaO1cN52wUFg
AQguUjoflgVEIzs8OlwaYxxU+jV3EuRlEqx49ohD3tOf1LrRrrfJtoVxf/DheA8461g2XCVaFL4K
7XsZLhm8YCBpsoV230nIP8gL+T6wAmFZ6VNqzabPozVTjvK/KSQqQ/XsGZKn52sD0UzQXkDted+M
wG9bP0uAMU5qATXGY+V1k289phbDkd8NFB136wGKAp1My0aDw13huSHE5HfrYRf3cAd+YD2Ku7qX
Hi8oaSwuE4f2F9iDqZhEPTX5QizuOz3k9Gg8WhSOyE+kBw+AylY6Ax0AbYkfxwtpQNLRfJ6jTUNo
mfocVsncOIve64F8ijvJunrdu9VEdIGM4ynb+l+xwvcZYGql3OcpWnF0sEzoALl0ooGUJXCEC49Y
uHPWTGBNjAbDF0osIfPKvkOptNlEWLhAHAjGmAp/wm9V+EsaTnUtE9xRV61M3qqXE9ln3LAApqne
T5CQBrYZ1AddAqhis/BZdtB0kYRozJHMD0OLO1TLWVLD0YF2Q4Urk9pONgqnLc5zthThqsv3pzRH
20NncRNVSuPgbUnToxm80D6l4QR04piVXypdYYhqtqT1leHBdZYmeSGT3J/wUd6UMy8SCSWwMN5/
qztX2NiaN0M0O3x1FmsIbDCaRqCTsBkLA6RRwekUjcBQMs3fUhbBFJUK3Q/SAwtrdUafvAnTA4Me
zzux+94kOLyQv9FjJhZb5wriQ7FusFegADKry4DYz6W/0AKQQ1jVvpqFkK/GsDeIFfIWEXwM6ai9
Z6j+RIXVxAiejvT6qnRkSmqag+oweOXAr1SoCCjJCrcMfXbRB6WQFt0CoJJau3LADw3N+1NWTwCI
7Bo9jzj0JXkFkj01kVsIyTXjHSomEzqzYUu6ONHNs3ABlVrSFuf0x0JN0vpMXgBUMSBgYlccuyOa
H43RtzUkJJcg3Jta7Bv/JYMHMcEGJzbs8ajmR7YILoB9Q4Iag7Wj8acso7cFIeNV7xaDjiWgw+WB
5mBGApCLzJLvJjFFmDgTJHpAz2+imYlJwfT3QDmDlIgbwDaBHzrXybGVFaLbizoGTPeFtOIzhh+P
aUO+VTZ4jHSQSALvaYVLPhGr85PhDoqexe81znAnZSIyQov/lWu05vpewy0Obk33kGPxgblrVCN8
r8R0zOkPydzU8Jx9jSzctNiM8eBBwsfd4aKBoF6m0HDSHKLOhGLi0w7TJdOJvPH/vb/NnUvg6+J6
9UJqqZBEKbYk/jKPBVaNH8YHAmWlRUOjz0DnENjcOX4qJ6WRcMRi/yg2EPH19KCFCxDL3AfrqXPo
URNCZBIgbUxzvYnpFoH4Qm5E/oQ45CanaDwDO+emdXNsvKBsmWmxamwqPWEyhR8GgjTMlFqXb80H
pU1t/lsqgCCMYlJX8mjGZAtTzCriA/DRmethLaE1ElMkfNxmzzPlAXGe8AoP45EZHfR3eBFxAYG2
k7qzyQQWyPXkyPfhYxuIl1h77YabymfmE4AVY+3Hm8MYndDgM+J14WhjJ4AU5mAEgmfPyjYAfgiP
+TtcNIp7PkPW+XguMMrCjQT/4imQGyb+HICgdFQJIogiWtxjZGQSJz0tBO8V7BZqDeadXkSPEb2J
510yV7mV3HMm7J68dHwHkEz+IzOBaCqZ78HXZXJv7sYN6ZeO2WK1Yo1yyxBdyoXb8iqmNmuRew1S
ztplOYmPzVQZM6uc5KCYT961CH2OqPkcpJz0UWYgSrLmjhVJ1FMuex2ciM4jzDxsoSFO5Wf5hGHH
m9wWJwxWVTDEeMF8QdmDpLK/63u2sOwLN/bCRUrMLxidlEXE3BpbABQGBD0dG55fHDWoFtBM4ftB
7cCHRtJ3pwSjAuQygE/AXSWJ7h2S2eExtckeXxDeSkoU7h0LmtuMSoEPqrBYTRg73IqYkbQxzUHt
Ld1ejIiWS5Y0qD0ruWWZUPBhb8ohwb/g+s89ZUDm49ETvzVGvcUKJc6a28Rz4S+CXWLSxfeJCLNm
m4Gz7nzuNapuEK0PLzpzz4y1dWgtWXp+QL2IiwxeLlA1ABo4Z8lz3IBYHCzwYgfkA3Ooaqho99i3
sNm+8Yoxlm/FYYlnyHV5YcvliIWL6TBgBf/BNaK/YJSDJ0QQKKsWdWLukRAwQm5HPhpfLOK4RMyE
RjbMcMEnROWM+SyUCaJNvE/6lH1FFDoMkvAo/ttXbSJJRnNdluu35mvNVkytlmuLYo11Oq616cYY
lkBpfEJ+FjIINfFqTN6bnaGdzBcOrGe1Ax88EfzNUBayewXGGdn9VyPZiikg7PrJsMZwpXLmqvjc
E83HXssg2zRa9ioJeqWx/8D6NvqiUVi8c5TyiSpwO3hcWNxORGjg88MWw+QAWuJusibOmsU46nZG
yLa+IFA86gnDYOBRZJsYWJNE/ouSDyKx9M10B12LkILfSfBsLQfDhY/BcA8ukcjn5xzd9TivwWnb
+fChwZiVyLzz2S+kHwGHvOQT5EtoGuA2oRMWRFnq3utzYOCQIK3yMoYbQudaUs0Mf5K5ROAUL9dU
oLj4Jv0cQbUFrbtovZpDEy6JCQUxhlGcSdLBbkJDlcLksbzsNTfC0l1DkGQHzDsj6l43bow8FCZ/
Np05mPehAOGuzie7BvqQWKFEARC0lcqpDD+b8eRmlQtMJROYNwUQ674UMb44y3ysBMzZml3DLv9i
a5fi+RA5AKoySV3jkoS2XenrzmThXdl8/iEHniMEchhotGWP3G0CeJi0I3pJhBPP2H9WJDDY/exf
7Xx+3+d0LyHfZsQaI6g/VN1M7MBSJ4AiKEwaut9ZjxwXDTqhCEiJ/2VbeQkhKtMsU+/NNdwuM7x2
5i8yvRntcnu0JiYIs8C7E3aZC/XMC3XACl+S/fth3vMvpu8Pb3cZzNbxQnoaX1gEwHxT4Wcu+pMM
Nu3jV9+NW7npop1zkz+/PqyuP3jMTs3Yx7kfV5nsZAw3978DvCpe/XbXeLAFK0TN6Y4JlheV9oPn
iAgCFxfWirSUlti94DTBEuFz/KZMLjO4Dko0MzYvhF0Mt6T29pfHpR/Uw2CrTvYjdnYCkklv/Mk3
RDvMI8+yH6dlMnO2rKtdcf5iFhjkYsW4ja3vp9voUJNzLy0N/pEv0dbY4D6xe+0Vl2jRQxMxq/VZ
koT4M/zTD+QY7pUVMUJsGNCa5Ijy1K3n66R+saRl5rm2xFLvsCn9Nf5EqLQL5ATtZrqCqsDR5vCl
kMwDRTZjbImzc8n4wezXnN2ymXNdd/bXCT+v2UH4jqLb2ky37+tnc9qaMxEMWl7CfQjW6aautI9R
HxI9/i0tixv+FPKF+Cv4OOmRfZffrz8YidmcTpcYLEpxOhLG3BhOYBiQusnm2CjuiHy4iR/cjqgg
zvnRvFen+mvgTfLaL1JKJnfr1nGLTf+1w2Ju8xJGDLRVojeAclign1pYZ0b++VVyuwiZhiSjiGdk
ehSqffATxjcpOCdwXZxk/PrPVxCVYbMvXOvCT1xRE8DTvJ2po2ymznDA/B9Okj7i8SBMkoQDwp5x
LvtGl7b6PKWFmOT4omREyoaEsLiTbPZs7nyQ6HACEeM0YQSrFi4T4L1EKYYX4N3wF3F58GR+jw4U
EbwKGB17MfmxLDv6+s037n8uo18emjesad50YzMhMjI8c9PvJL9YQeAJ9u4KRoACE21G7oO4kmVi
+RNvsh15sX5BHuO/8CITY2Kc4kv9rf3oD66EngjI9U1oHi0TDTnfhz+E5P5hbg91MX9c+K3QCVs3
6wF0391BKZo7Z75xE0f3sQfOv6r7150yiXKFLoksoeIq79FW4jfGNB8QqGFTFjCLAb8HokDNwCnJ
kRDA7xyaxWdZf0l7+iRRO5z7PcRSRZt8Vhe8/6wNVTRn4lly5sMDKDws3DyuVgK7NMu/WBk0XOhC
vrA4uyP8xdlNuuHUcfuAqoG3ITQSRQXdJiX6qnanm/gPjBnmHxUGJLmO0gFB75yf+5KxkXf4ncuk
EwRcmQz49TCtOTermcoSNpgF+IvZsnDZwGaD4VPcRPD/e3lkTpkb44Rr/fsvWcOQGG58ZYWJB0aJ
/f+fxuLdKhvEAx7zW/NqxnH+S3FEPNssOBA3NYcrsesFfuO/5qFzkr26xoRlAau2qH1qeohzwtz7
Fcmn5WM8qz5u4266IcrMbXfBUgW//X0dm6N8r76s1bgGSXHSC9kR5mHA9+gv+DP8EoOhayTNwfhv
2n5ymzLTeWdwwZOoSiZ2zzUNy7fXUcw9mye9J+p60lFSzADu6J67jXaB+D4lJ30VjPNi+ULxeU8P
br6roHQw3MG9g9eQdcIg+aVjvIap5RlfRTS0de025e19fB+Zt53jdHt4L99H41os5VX6xahZ4saH
3MXm55g9ukuyN9x77FeX7Cy7sv3+wW7nGK+M+2vDeP0e1Gtfnl7+C8v62fugomWHJjm9DoBf6GBP
VjgL9tyz6lmxs4Ip1bPwIF+rr+HZ38MfncdizJ7hpsR1gdkg5JSnDgeinjLUNtAx+bJf7trH9AKv
MCJg72fvJzCqdEwPxQb91VJzskd7Th6yjVtYsKzm+vV1yMU9qjYG+Qb6d3BQ/zHZOfWKS868l9ev
s3N6xJpqNf3tTTwWmf+c50y30/pXtMiofOAZUadRo5MCtuJ3GC8YyWJE+v5bKxcDnD865iS7Wtt+
3E/07/ewg/3UnNo2IQE1tyTgiKxMQggsRhF5iZ9GjWeVPzW3lbSuPi6eei/5VnI6oiId9sPkkBg4
EQGouY25JYMrKQ+wUKMBf0pkmx0OVJ1ePPox/oCfNWNnqKPAuBvoMgYHf2ELmKOEVZZnbBiGINvM
r2QN1UhSTW+h9sXEZIZOB9z7nSPkwlV+pmw0Is0iDwTpbQAzSiuUUbxW7Hz4mzW8otQ/M/0bkg+R
hSw2Y74vX21u3z4D+OHH5T1Ew0XXgPEmKlgD1SNQMnthAka1IgrJwX4JJAnJzAy5MFwBVJrYIicA
Ohw1IUI9lFfixe7YhfnJQIEMDaMU/RYbsN9cy690Fx3M7euefw/Hz7/0L/+GpUQ1wk759mUGszHA
oGsB8EEFimMuI/fH4Kls4nvHeEfi0CyLjgitPnE41eqCScYMaeQMqcSMHXbO9szrBrRtN7jw54tX
tgGtAoHMZeylyN30JsOxlFdguYC3KGHk1RtkJj/CxnSmy6wh03xIhwPQ/oUWrACLa5nRIx/w/U0/
YxyiegcEPxIFgNYf9Tvtbb8GAh5kB1A8Qdn8WoiPgOtxJyYCM7p6kLK3F4N9+QDfYNgAgxD5SJQH
gD62hHrPXC8/TeYvAcprZFOQ+jDjGfAwWQKlaBSEBp8jj2YO244jOVORGFv69DRZOz5mShAWmraR
aUa+iQ1YAHgLtAEBAcZnYkLT+jSExZXz2lqjQxXY3BwaoIsJCJ1zkE8tu0+InXfBfgXcAG5iui8c
atmGhAc9iiSIngWql6b5y/OjUHvHYGf4RSIJZ61hDkWKgGXMh/aJik2Xjkp6iFCxgthCStKTHrXt
+JgepcXI7IGy+u8fYinfOAokS8b8jwn2j9VK/COtJYbOG16Be68xSIFSd/NyBwJvq+/uu7zE++aU
/LD+gl8kVKIXvtJU4ODJSzCXHfDJK7gm4+KElBNy1wxCnVZdKV4YBwRb6WeVz6HLrcKDm2YPAIUZ
hvRS04WaRFlzMHqtj9uJo6wnq8rvG0GyG/Qct+BYnAxtZtEDKhBoi6r0EfQnZNuJqgmAoGPCII/+
6MtSA+2rVwJXMyd4AOAgQopwUTW3mQJIa5KBDuOE3cIJsrmx0fblSvWQsK6JrqCUpuzHE+D1yPye
CN03ZLfoQjQTwwEH1zOtd83ao695szVt9aVxME/5lmhE3/L+R9KZLSmqbVH0i4yQTuBV+kaw18wX
I9VMAUWQRsCvP4M6cSvqnspGETabteaajWzejTdPgTRMwzfVf27er8zgeGLff7q/aQSwTvlf+bft
G0JO7WnBNHjiM0FUeMQojKe/J9vYAkn+yaj9t8NoZSz85CgJMcKJWru1H4dPlIaPnwRCMh04T39G
xSa8LniuPi4ThI+fsGQFvSbg7ltbCB5uEDERFtHNxtAhShbamuJ93RJYlmx19xTR9PpYAdgffxRT
9N/Dmew9bZf+sGe9OGDdf0b47uBaM+IiDH3Qudhc4Cy4QcSBebqcuq1H54Fu8nJbkiOykZDusYvd
NqRMLXFBfBDFB/3/ILo0EoC1GNj80o00P+WKOtEgqsH+OJ133xQcK8PJH5TxaC8rF5DR0PnOiQJ4
CyZ3P2BytOdvJ8cXoyGL9jQ33mu3gp5Kv346UMQ6tf/hSZtHswUxL7ZoYq1SmIQPW4+QzsJMl0WM
TogShpvOVSMNpghz0E1xFpZ6+HB6p/LLVbKi1i4C4co9ymuz5OFWMlPDKR1Sd1hS0jMgsV/7hh75
B/Gz3Xq0erT1dhE/fGBeq95kPpAsBZy4EP2Tr1CeUoVr1RjJRlwgN4IWwXo/q1cuFz8mfEEAIBX8
zJCIen3NVj6sU8zY4V0gnmGyVRzUpUjf0CyGw2lNrYhRvOjeTEi17o2zqFFSJPbMhB6P7x/35eDo
mwlGG4kl0mo8dho6AR5UbEVg+4fEai14lJFu8nS1yD5av1wdW9XGwDJpXHm8MDmbMcmJY8rCiLYs
ptzXND8Bk1WbWz7B/PZhtEa6LsPP5RMP6wdrA8TfgiJ4mTkn5+HJ30VmKLhHY1JrvOghoa7iZDJw
ndQ4CTMPW1wv8wh24Vg616cF9hU+Ueng3mDVMB2x5wsE5mWw59ZwqKOHM8Hxf579dEcCf+5m6Sje
I0yxQWLBEgu6xHHrsX64tGTmzHlg//uTeZhVuowm5jS588HQ4H7MZ8OcCYbuwsfMdORRyqZ2NYtN
GmIyt2E8c0S/MdkHIXAM/syprSt598ZKNDhkEw3+4koOqoMQJkAo6gN58K9HmJBZqNipe1oVmDMh
zziXfhNNXbTT7tSfOnvOFydVjKiXzDZID/J6TDcrzIdfGhrmS3cTGbA5XSsmrk2etJFXL+Z/V/G7
Pzbeaw3EZCOcD2UHbZhbXbNrQuimfrwFJM5Dmzg0HiZolfdYtpChL7iwCudu0YQ3/oWAlQFW2Ifd
H1KiPHramd1jQwwaa+i0HgojMa4IQAIli4fezYCbwQHhqUWIFfUfagaLsSGYTum+TOrLreZ0fm9P
Lew9f+8+B8HHb9gmyl/AS9WbRve/7i9ZJp5+mbiIsllzlZe6UnDzX4uHmcU4mRnvkGEmJm4jTMpO
/nD0EBt/R4mQZ5min7FEgOJNDNlsyXz9NMjEn5zi0mud+/fdFw2mI45q93brgw6v6ZKtwmoNgPk5
TFCLgOy5FKZBab/dkthuonTo+4KTX4XpXp3YELmEm1P8TDDxUNiHamswJpfqWj8sGX8gsArsILFM
dNMAuZ/12kGIUYL3tYzTFVim+9484tzB4AxtJMJZK42KqB/PjHVyOkfgw+Lj5JQc+8BXgIGdhAIU
mBZbdDD6AwMqv9o+r8OCPcIQI6RfzCHm6qa1MHyL8+/Ry31ebllzSyYbVCVrzGOxzwF9OCdcDijm
uSldZn9talQz6/H13Orxwxm96+sAGtUSIgWabrokX7BZokti/9jhFr0xm7+c8bA+obB9bxgmNvHj
bdzZQ2gYcXAkFxMUYScdXhHFfrblWY+7WQ4kIDrEzlC8WtjNsfAbj35J0gh8IDENT8Y53etS8+hK
phSWqyJKjtmXwImGSOa3zntZbdEku/8WVXRbC2G6otpb39dN6zBZFh0Q7bgAINAWeOxCMIrzAwFo
weDf1ih2/x44mP68IqL3WNUPfLW5r6BdLV5ut8qJLkTBu0pjLG8QPbPfdPwiyRm26rUHhc5cdl77
PqTRU+OWIBa2kIlHl/35Er/xEkb6Ce/FgXq/Fy5Yfzy3wlHmHoIJw3X46rfZ18kpPSaxJOHN/iBl
jdsMmTUoJsAq3EcsYGdwlXcov1uaQU5B+/2KRvnj8h4g4/JPqzGrl5y7NZbXstW7M+/lZMuHJ5iY
sBonh2LYOnnZBlTRhocr/r097Uc6CvEfQhpW+ivKIyTwWCmuCSzes1lZxJtFDSyv3NAcKPkWqerG
1OmX2uqxZddYQlVttjQlsHuYBMzJT9xPCRafZ9dP2C0Sk0aZP89N7cz2gBAX5rntDHGo+bjW++Kv
9WUeEb3dWbBaPhQd9KRmwh0YYU/ofALoPWYZDn6xxw3XgRDn3yJYEFxAbaXB0sXa+9Kt+iWUHXgP
zVd1GdZ/EY8DnwaLYsVWgAIKpxzTrR15jNhlyyHTVWG0KO6r47CahMKy5cmdutP9LQK3oIN6X0AG
aLJoT0cF2cOcgaU3zguFD+S0MVb7xgMHNMzvVuoVg7pwBveeW3qCeyMeE9VR2NALIQzX0RYad6gr
uGHR7OHhpJ88QK10+gNjFgMQ2jMgF92t/UBYwgWdrlqSnhpnVpJGQJrsNCKGE2UvHBcJRx6mM4DG
1l5qx4BqFhd1hPAFce9JbhgUPFQ+Fk6cvHnVOGgd6NjYY/DMJArsCxgMOIswq9eZLopXAuTjX7DY
4EsRDsxuTX/HE6Q7wAIL0nO2u9mvzfMblIuRKH0KwBDdR/aLop5CweDZSPh1YPL0WuLYggSGpOQj
mQLChg/Lp6lZ8FAIVsSUGLA4gX2fFsjk/C+ZrzDt4ekKWHdgfg6Q+MHby8Vr0RS8z4aiwGg8iF6G
HBWH1O5/fTlMY8rvHblbNmRis9ibw8qU4nLM9Y1af8bXSgyqGps5qjM1Zovr6HvBKIXghGR+rYyD
YOShYh1uXu9P52wwhryAVWG8j4nXHZQL9roXNS63pZctmy9Wyx/VU8yBZisQM69C9XuPoT0csl17
diUPkvVyWKtfrCyfwReeVUiIR3svdkP2L2nLQ2+yuf3xf6dviKGt9Tnefm5RLGFmCmWdJvdDHQ1u
Da/+mN3mxdICas7W1Mj/mnKIFIxOs+XoylPaIhZFbNN4GTp/cXvQl88VOcOU0hNHocR5A52ZWpAE
rffZ0wZtZqCZmjsJied1kXfdLQD3947ehrEgcgCGhAYz2MXdJOkvbsaJG53wDD7jhtnrPPlF8EG1
MFALg/wh9ruZrOU+W/4pJuJ74+WyUE3dY/74cmdRZvx1HhMA449mehLSrR0mV1ZnK1NatcE4+UxC
kkINc3oo0YaResjqpBKLQS9Lkh9OZ1qq5wLQE79hZbsnawDnROxRPbac51K0oNBYNeDdnlPvyugm
rNQGo4RUHA080/BMobJMtjmbGPuLhkFghO2BpXK0qE0cNng8DDlJ9AuI5HaSW7INav4zhmT43KTW
+NStfyZHhWcvj5GjdCyiNqpXqiv7073iYqId95uqNltx0a66XfoNDxZ78B1UcExE7t8l80jseZmv
cTQ9HqboI+ZTVGNBsat5gjM5u3lDb6i12d1sornvY1adiSkUABKmIsfZN7f1XnaS7WzFgoaBAjoP
ZXPecocUWBm1bu2Ow5rT4nO8i05PqxDdIizhOFPqkplfWLFZQq9xC4sS6piFxA3D3susFCQXCGJs
ALIQRwinCnl0uSk9CveIM758bydb2NZOvlfxiAnl79qvbATcUU8lpYa3A2C6sIQHWbSwNkdwq7oo
G8iHAyU5ZYR3P0/CcV0kHqiOP1nOSD4BQ5mThWfw8S0BcOeDgRy+Lbc/ZQtxn1sVxhzvz7NmsMBl
WZNcL+7j3i4C1u804hFqpAjLN1nIzuOkJlFhXzRd1I8SJOWZDzw0D3jssVwmGzZ4MhQqW446X15R
oltJeGK/Hh+LVEH+g6ped+8H4qyZIpj3n7GwfH8BeE1pJXVT8ko2ExiQLPCBvii1x5OLGLS/pLyk
tIXXRVocnUzjyOHEmbEV4diPs2vr/lTrB4YR/XJYUYAzNNiSVho8RrM6PiFFglWGybWkrp1h7o6D
3cwhpZQzVJ+J4qODeC71890iL95MbB4XYbMhM+bBnPt7WEjmJzh93XfdQsETcw5yCzyL8f0hgysh
GDKGPqUJUWnY8UUXs/a4YMp8vu2yMy4bi2YLyL2RcH+TR18NmHkbzHT76ViJFTzMCiPZyIyGQIOd
2VKCfiDP8YiIsMFxNA9LyVGfQzWMOc662BWrNMDmkq+BklAS6MFAAFVm3AHdUUvQTnJ31liDEa6F
owEjijn3mArtInGmCFgvEOiJbtGPEs/nOpJ3d7fx6Ki2FB/gkuk+3+f8SzCloF3UeDyOODl11Y0N
jQpr2EOwpH1S52jcsI9gpI3oZV6dG6jlUDpo8zDeUS1NYjI+V5h37IoL3ERHWd9+cR9rjyeXIHiM
WSujX02/CocolzWFkf1aiHvYwgsezTHUNVs6zetFuoMFDctl39riUl+/Vqk/wzFLNwQiUBBUljii
mJJCXCZiSvvugvpzVmmbavwigP+9civ60FwtdITeyStoIVpaCcY/BmXZRl7erMym3rYKB9daxhYn
T7FgntjNPzeUu/8JGvcT4I7pjlHDYLS9kei28oE1MH8i3WZ+RO4MPm+A/fD3S3MoDBD7+3f6zU+X
AjWVkdCygWgQVvKb/94XZQAtlKLxE4p7cT/8UNsHWVwsmGAvks2doUKH3CkWXO9DFVlxAOin7NwR
AB4NgTcEDyT4LV/pgeDWTrbpEa+uBJMu4IfomHZf/5Tb24+8ULfACkxh4ThkqxVZV85YEN/nsCcN
IHBbOHwOqX9fvdhO+3rDS9e/9+9n/NgUOwpHxKosUrh5LFKhNhr4VTwtYtWd7eWfLuLdA4aYPpPb
MkKuY+E/Zd78fF1tpjvhwKtB769F/BhcnUkEj070HpotaauWuwPmELRmzGMX9ByQCE/7fivBCEQt
VxnaDDkyZEwzO3mJZE73dAX9RtiqGK2wHxHtUZsNqKREugDrEKO78L5W6RwkJPpzfkr8GOX2zvSf
kTLPPgyXqI9IsPkT6bhu7ms9njramaWMgjiL+v07elpNRKBFP3U/D79uiXlx5Aa+DcNiR0SkgRyL
dktmVjqkRg6lPBcXw7P3Nd0nY3HfTE+LB9h/C7gzszqJkvu5fHs3l1aItl7zsENkG5YNWhydOUT0
Dm8uoySnZX6lJCb9fvT00qDGqGPOU0fz7/uMQOrMg7VsfMLKu0cnP3expWf++fvhccyyvTtE+DCq
oiM8vSju7WqbrzGmapZ1VP/gSg6eApYjHD926eVW7sIdcnKoRQad2g4nZTxB17lT/A5sOWQZKM6H
ivfwWpWV1bcB1/tzZge47wQ3uSRHxm8HFXXOoQr0iOWRbCbr6szIbpsuJutJlMR6JC5v4dg33xfs
VnSKBbYFXkFWIQ9ns4r5BG77q54ZjjHBaw7pipsCjsgvwzEixh8H3Fj1E7vKnFycNyxwRq5MVqHY
u8pwFTurJk46gbBpMVvLdes1hTdnVMSEAhDguEzVdyzWw3dypFXDYoeL1eQ2re7tg1WHyxIrAMPI
LIPWOpeO9Q+K+q/n193VsNFMzR4lyROmK7Ry66k7tF60ItxUD0zhJ1b1z+4sL347weHrtHFyh3m2
ISTm++aQfsvY7N0cBWkvHflmwcwbd15T9h9m7p78cQBHO0k6e89ZL34xOUh/XhgTk6HhMIBc4Z2z
1i80VhnNsGbAydZOjH8d9EqP1pnJNiQp2ZJXFLA0uePgXFzNFspG32Clwk5Gy5c7bWcSvkbdS6V7
+kbbhLHjh0JbZOQS9mL4GkY1+U3APcKgjgAd40+ybaN+0yzviMgmNoK7LrcUwewvkw2H80wQDeDt
RW4Ngh2G0NaUOPvMA3pDJQtITDsPg9hQSXwiTRs8cDA+NVYy87dsER+eM3En9oT/eDrCgJW8ySxu
TIjLvDQjfRRCv13nll5s08qe0VLsaQRRxleAxvocuGDPaQNrAOMaBquHWzRY5WA/irgQfcSbzObU
xu8n/u1j4dKqZGGZ7Qilv9d2AaEIGVJlf/j8YJGak4ooLcKcGwvl1B3xV6y/VtUn0j/L92nBpLMH
EeLn9cXtGdScCfwcaYhkqwNXqHBhM+pnMK1s7eNqIp40v1Nx1ZNR7CeIxvONcIrfp1jkuE6R3Kz7
fy8/qTyOngyaweaiAplwanjYqpgZtxg+2ERv133czFwdSEwwkQRy/oXaKsnPkULGrUPmDXr0Kbev
Zj17707v3VvbFY9N9YBcZX8qL2/o4WNxlP55LM0+HW8F5ViS1zJhArsQnWdYWxXIROUm+ttsha9K
dfVn3GDZ/IzFmjY6QIeISfOU0Bwl0IXwprMZnU/tTy5u2yFWpOvttngOCDvPJXDWVNvI2obzBLxD
737/Y7rKiFftbZUYodqS2PD2nf9sjdM3bT/3hvz3uEohd1/3A6EAjTFyUfRgqkEQ511lY3dw8m2e
ozuXVNmkBwyU53+zC27E0cuW6YnFxTSiyAQQItykf5mP2heAuWcYCHl32T5hCMxw4MQK9zATZP3Q
yyO/ZE2JM1NEw5pzX0zZULUfJIpPibeAb3C/b0Tg/TTkRxFAlg2qMIyTHaw/3qDVLMSJrbDPMwi6
20nlPrvgWS6qciFRKmPONzPvsNYyn+smxFkH7AYycGNPsBBBpmTC18VF46ZN6c34pZebyRaWKJyY
h6MmgfYK2ipUe4yenJOExVDUNbs02yBdVjBWI9pAYqg4TpPJM4G+gjCcfrgLHzNXxcwl91J0I4RO
lxBNiS+ffzYNjuDE4CJUJoK8sCbkQ4kerJ6+tUSsMyYeci8m0PL3B88NdL9ThJIYc9mU5qPFeT9C
KWoeMjjlz43a68HYx/i0EK6heRt8EfWyIpnotbFxVGBI0M2JcYJRENNcqEPIedUv7LqgqSRp8CZ1
b+Q4mQLvzz6NZ1cCI2epd6Mgk7wTtBqfFBsIB0EDKq4HmmUe+1MjQYkAxJkyiCZnePxi8XT7r1KK
cCfDHovpLy+APDADRGro1Y8TncFuMDRMEfXrBCQ9W3XtifDdzvy025O0kIlNQTtEGirbH+N1YBDd
VHm392h9wpDzqa8nVIEAbvT70T3dqgCwCLSQotzoXUsHfd5t1KdFzXOniFGL8nWkIrtcCDXlc/Mk
9eScR034bL0SP3TZ5nowlRB79E72o3GQ/pJP9mk9qXVnotd0vsBbz1CvWkDF5FqNyjokcVibhbwk
/3zlHi+moQjBYk7YVO1W7MIUGd6/S6npkOzG669JDgdIy9mnTsl5b108mRvmJCWDdyQZltQ5o8an
dWneIRKlh/dXT5NYMiOc2Gyt4BfwyzPrtpls7wfG56BTiRSd6uWJhzyvlQbQCJgrgHI9L6w1GlsO
CbiMXnQyhY0M9ZrcSxNqBUc16k4Q3906prDj2oGCxWCeg0hHnRpu5+OZ5wA4MhSEcA5omOtsJEDx
+/wYvgmo2ce1ieVFRQlqavi+QUnCRzJb8DGydpHJy0casGwTcfPJUdmSJ4c3gzBKmbh5DsWwbuTl
kG4nE2j1wVMI0D4hjkyfXt+YzPRbHtW1sMMrINdsFXdUXFkKNvQ541Em3klhTzpHwU4+nKk2OB5L
fAIcNDXgATzQ4KcO52MSqBuFESo+y2G1rB3pQCoW5W7amjbVBsQSvDFgbp0HHPPBhPynL4NkZu6I
8tDYwk5A1YSAjdHhKOQCNcATmE5yWJ/gmTTPkINF6MaNJuU/w32RF76eBlKKasiEbYKFXy656Bhv
/K3tP3XMXQNFgg8Gxihi4ZTBHDNgTyjiBhoIPhlBhuSljvGS77k+lHQ5/i4TpkfjtYQ5xwnnxYTX
d0acQY3+rA+b0RpvZGagsISF0aGeS+xRscf4Be47ZABxI7e/iPMUiRtj5PHx7pAjijqAYSG8t/w3
7waT7Qk1YAJFEZUkX1OvrEHYMM3bVdsFCr2TFBft3xuhUP44jmLR4b1/jdDq5Ip3ML/Ez2DygOCn
JfYCjQUF+cdM5DkH1+D/8F7V2RZiBt+q3t6b4n/SLoaGWSJMrGzUKaKv5ETj3lzd/O452p9z1bPT
X9FEkxwzZFfrw1pZCOx4mPprGINbiHxO7E5jqAA8FJ+TVbwc5JQz2eFAOCGsLCg4cBihB95ibG9R
1WCUTkmr7WVMu1Ck3nwx24qf8xs+CPYMRECRqqKK4ANr3ge4GMk7DBKYJUNpcToaetgMt0SS6WyU
pmhUP0iEJNwMLCR2fGwkXB/WKvorbdthDnhz+eEOHxzUEyyKmY8u5/22SkgidUAYCi+u364N5q+f
M4wZEBUEFyCb6PHgJEJzEfswnZ5PXI0J8ZxomDDThY+DsBC1E4atECYxIlL4We5UkmYA4mBAqKQ/
YyxrYevDLFwYJWQhR8FXQDZzzFZmPq5rTba/Y0R8374n6w/GyL2PVgZ8GwN6dBZTXHzR+NuVHLVy
rAr4Ui0x8yUArYMTngUSvtuMqwR6/QBXdhQHuE68hYDLN305JNKg7JpJLowU1gIuOUj/OTUocNoD
MoFRzAiH4bF4g2ujU8iWvACyGqREBcxbDAURWOIdh96aEWC3KhkjFtLPpIkTHHGmZy4mYij+aK9R
3JXdSESCxwdDA6dHzjFIDU6WG3WZLSTUmWS1igGprmG5ei5YD2ysDZzPdtybkeMCe6E7h5eE78qo
fRR/VDgJE/iZBqcNe9sXNRxKLwF1EfdbDCoNpRceEESnbvwG0hl+o3j/wSoip057HRKy2btRrQUT
Z/q20Vag2+EoVUYV6FlRt/2TZfLfaI65HVvUXU8Pac7/VCeWGe7ZabVJpM3j/YWQjs0RUhTXGPKV
JARlt5pwQ+qKwZIdRxnML8DjoAmjaH5ipgkDLuQajSZM3VVu7fxAZYMQmrF2BhHdy6BFNcvyTSni
FQj52DYnDgpDNhHYWPlrZFux2LgDWNTP94Jlm9bBTcGYz0fAyz2mYVYF+1SKVSBByBHsPiz5E675
Y2U0Muqo5riYIF48W54YvCBJ8bkVuLeIfEB2hA2oZnMjjuY+iKzSgL+fWaCi6a2+u+HCCoUvzW4A
KW3yDGWKIgR+yPC+2iA/sFN3jLT/6cT4vLwDS4qLIjPal+cylSmUV0xImHL9DufJ9rZ/7WV6GboK
MFNmNUzkgXUxBoP/ATntkMf9rt0wHUBEfW19mgJxhcY1li5vm9fn7Vi6PKepY/suoE7GMSTHmQnC
H88yHNvTCHIadD/C399oOZjIo+cHJILPXBMgyI5ii4Uvnh8QQRrngSa4iAnLWHUucXFrYj2gZff2
aUFH8rG/oVlhI0oHuOgY6iD2WbPueCRR7rO+dnx2bhgoNECs9ZnJPoon/Qs5FKtsZKfhcQsMqfyv
8mLrwCHOhPECoQviOWS3zgUnZ3T38CSqjYojWt7dp1fsCWBaoVxi+YNuBDJzRvWKXzVERXD00w6T
mfHZOb7rnBmWQ+nHLAxWErcZViFE1M2xbsDiq73H8MRGi50DgxGrOuKsOIwOQ6ffbLSZsD9whZna
6uMFmEEJaz0smaZwLxgfsm08vTes7DZ64BYG4HLfIlPDABip3ICa8u0hApXe3shmtPlcMlxKfGQL
1AvIF7KA6LsGzCuz61jZ5diYQjZEPoTvNdqoRfYNM1wO22vBgH5D0A0rZnhZXDLYWNzQbH8vV4ln
xHYEOmZKObMDxvck1IB0+ClD5qnPfC/NiXyGHRwOxFFWAY8fLAbuqBIpgii7uUJnZobsFXhYa+P1
SDesXARuiv+80JBV8/pPasdJcLnsNwOZfSPux4TfZmKTEFQ+r47M80J+hUfOuwhHswJUjpBYLvjX
wp9VLho0Yuj+pO9CeiS+68bFeexqsvQo23DNgJTytBv4cNik9WvK/E9c2cUfzR52OCcCRV4GbSHI
AgDLR7Zu+8JNdti/OMO2i19xuuGM6NdxpHz/4YAAHzhsGbgcIAU1zgCHasELYLIDKZhOayQLsZ7I
qgP7I3rubtMe0vVQi1Y3BDgjL5iDnGzZ49gYOpBxgrEhoZQWErZkRWVWn6miGPaSicG85UFbRBA7
fvt6mCwQVu7y4ESano2LFu3u8yKvQOui5/JBEh1sj9tqgrAWfeXHtBHN2bDuWMywVNm21C2yA0i6
ZMVQ8Aon/Cu2auutEFfI5FTB92XPYozAsZQ+pFm2Ex4X3E4kn6VHhCz19r0vMeFHDZIu79fegiNF
nobAvESzsGB3P/FsnR6mDNm3SXwq5/q6D2gbHKZoe9giNhE+0RuGTRMWEZsvoyUMgxRMz5gmW/Ag
jpwz0B2mA/CHaIWMqQ89A6JUwWy8Y27U+S18JyID5hO/BCoFUdvcv+hrrIacL6Y1t8NpR4sKv/MO
sswmB69uxX2LQfBOiieBdP3E8AZ2SciV/qWOQtPPTdueX2SRlRZ7MEUgZLqudFqKXuJ9w3EMN7Bw
GPTzKovb/rSbfc8UjNTnDdKdfqnAJ/3uAb7MKUEilcXeiaJkre1aQn02k5jpCLhn598ZolEabjFr
3zyP7MP9RYmFy/tLjoagCwiwWtSMiZgCoehBgsZUaMRKcDzjXMC6Qmm1f4fNttoOf4l3MrAI2SoE
q2Mo7rzGeRbXmmYRQuPPmGGw17dalMbi+RULiw6XAdWbrfHpstUbN65BhzCJ8wh0hqTw/ecoHJNt
53+WPXYBsDeZrA6w1ipbukhHVHF/9KjM/mDJjZtv8isgJSkd3BJhmj4XmI3CkNPmbIcxUkH4kaDi
37eNglXguKygp4vfzUW6ZFtlQ2iCN4sG6D5Euy3k6A76znSB+zqbKxu0nR7TV20+LBT2ZjJb3HEG
eBuFMliH0ICl9C5qPJJ0sG85MhKa/Ty+plbl4YgU9ngMzl8EwlBpA/ZUW8kGXMFSiVnfFMTIwHbh
cI/pAbz+qwiY9V1qX8RH8hlyuRJ+v/5r99n1HY6cMgWuGhkBfhtDrVtznRwhptIwAWM25ffztz7n
h2FVBMkCb/MQRgwzWemYr7sIo6HHpQ9xBo1vMDUQv6jMH9XRpIi1M1sM6+IgRqef8YOttUhbc51s
1F+2ZEDwB4t9uZ8ra4TnxGwHfzB6GNDy6cA+X+VRZlgAHAwB9uMKsCyJyvrrVWeGouysXOl0oH+8
cSVJbR59KKOx8CMjA+JDtRftl1f9wF59RMgpUabp+BLJMCXWiJN/eZKeIihLNs+zNuCmdocxwVhc
T52PDdMMQ3z5u1tNV2RgDA7SbehM1aJZyG5CM1kEFcNc2RmJfKhpICc9uYKlp2z642lRRGhEvykZ
zHFqCxVvSbKyxc60Jieogd7IDTX1RX+M2NAWbLJMXFF2HDGfhx+qOUhJPmEaQUqCBUdydSyubnsY
gj4w4y01iv0jfMDnA9Chjb7BKhhZrFhqig0uclNbX/WAdRRGY2h3gXRP9Zs9cUUKYolrv991zI/x
5Enwh+KSrYu9HkK2cfI4CVAOw2MlI9NM3I+lGJQwEHrBwiBXpjaaQTixD4cSyafqA2Keoxq3hOXz
ggzXG/zOr7lNMvK81hPcOIoDnk3HzKv/ir26KfX5+0iBn/7II+ExhpJvEb8WMib2+F9YQxX9dzxr
Bp8Tirp9S3YU+9BsUSOPGPlxGffXPo1ef8Na+RI8xOOLilFLRogcwZqc7At2Zdzp8e0AnCYuoKzE
PFiAsoc/FDzQVYHlITvVewRD0L47U4dT2pkA6vDjpjiUI0nRIhAIH8I1BpzVL0me1pSJf+X1cC7f
bOd9mLsKE8rGzZ2KuAbRA/91GVW4qVPbt/DmMBkN+sP9e2rJ/ngJMQtxb6s+KN2PM6pvBV+73Laz
Tb+ehUoEhdrLnTl8fItnoKk7hdmgAq293oI9Zo7q1amHh8HBaSjAuNwMYRFjUUWgzz3zPj5kmZHS
FX0Gm71OieHkDn/S8cVMJP2pYTrM/HdICWAwjEVFbHXmy3uiGumMxRm64pzocYcQwnKvFNGEtEWQ
WO7gMffBLeDjDvPiqIUMmJensARMoHcEeRDs95l58DiwpwBDLQ8hLK4QgzI+bonccRmKaXisl1At
5d/X6inMO93qHlaOz8jTUN/GTDcebIVf2VcOpzs1aiKkWd1rNGVd4cxYifhliZjchR1rMbEwXr9r
ZskkHTPBC0tDlULx6VC4MQ2CWdJMFvrDlrAPXbIM6AKM7AS7xilqAIfRysibvFaK6nZFoNbYnVtd
bqLAAeFlYJkb8j8Ob83kacyQNz+qi4lfnpsKCD5vcWSQwcZWNX6XeeassqfCKlXsjIvP9OLuM9so
eXfZYhpUiuEd9JMXHyz0W7dotuJ5TwwDpRRsOTKcVwxwBiX4YP5WWx/2bXn6RRJFrR/u9TrXojtE
pplLPQU8j4BTmzqA4Mqmna6QXymnER7OGppoZ8oiy46qtJy+LyCr9XQ3gfP9HK24aPlo6ym4cnEs
eSdLAdGs7hWbHknHgXjWAO+dRbXWuSG2E4/OtfJFPK7nmT/gBwacoptUOCvpKPsk2Y2u5WbRG8wO
laBz2oj5p/bHUxUw7xk2RzVe6HH68+CGflwfy9MKGvfP7JsqhxkOvGD6jXETZCrIPbxWj69IEWEa
WGNKHJUx5ADNS3rUrA4TJ/GDSxSRYSRToidFpeTMZqZQ+wwBXhYeTsTEgnjPcm+qM+VyUaqmCSAo
5uImARfUgiBj0zUJrFuGVTUVMGRGyowuYAah9RbPGihCU9XAKb34oyru/hTqfwrdzmTq9UC1zxyS
wDYmd6rDaIzKByYPEzCx3N/v7uuvlAyNKcqNkGn3BnmOB2C6fzaxoIZEPAAT0KfTDk6u4Cu4X/Sw
/u5xTvmIF88/NA5bLdrluYyvPu/JCGGws4nPBJA3qZ5x8fEYimBR+sYh9o1lBQFjpka7jHXF4smc
qobELsF6xOYUDulnea9DCm+wXxBJDMYQr74ZSWyBjtiPE8ioAc0b4wdkN6r7jwMEUWEhHgjPiFS8
AOafy/Q7P1B70FSg2aJcHJsK5PnFPHutoAtvyy0D9rAYCa+PqxqUmz6YLXEWh9QAxwZFKvrIgngg
DS/aucTTsuWuwIMYbH6cHyZsJ6rJyAqWqbaoukDnmZYBd3rI99DTvRAT9pRB6kWE4HBCScpcCAsK
t3qxj0MIQ2ORe0qzAPbnsUfaBk3l+Bi7jbM7meXy3TC90ufMDzknFDloBikg5NFakPkPiug8t7S3
yfeZnr0GNxddLFaZJShQpFExvwOWliThToZVpcWAJ8HahIbC0ad2it3RlbqD33zP3Er1MB5tdHhf
igcD/oYPE9wTU8VlQhlVjrBLSRSNyOwib0dAa2MTWsIf/bll7tHQJQGZ4lQmj57a2LsDmFDKAOv9
D+8zxXkR7YPzXrsQ5cUEuBpkhrJTnqNuBiGArEodP2CrPLlS1oNZwCREzK/+jx1YLLvruxv1Ro9/
GmYwQ9BlgMEPJ7q0JrPw0TvPdMngh2kQ30IDDkB8z7ZgR2NzILmVhHYmGOFHyaP3B6ABewV4wgsP
6LlubewngdjSmoZytDIa/yA3Zt2rNj6qYM28DtgZNwN42ockD4YUTw88CMhhKljIE7FrA69IsqDJ
LDwvqfswfUFDeVoDaqndCksaPIdYuKOg/sCkgIoPuBeEawTaeRbRrtMtAXVhgwT28THpm0GYQKCw
w+G4Obj6jJEfOCs4Ms44nBdwXEibQFs3/Lqxg0Kc8687mmw5PYDcIFh8f0RbmYUAjvzDXkBbsTm8
Sy4wLgAkRlT9PRojUYB3MyxkDI4GsiBpNwQU5mc+laCO9lAaCQzzJ7U4gKdezvmbD48vHg5UG1SJ
QLzp5vay6nPrrtgYULiD9HHSoDijD5x0Y/QmnkqvMxAlzS0SMiB0vsmH4A/QED87rg48WpGyPXes
kccOyGeHIJ9V8o13UPaLPio/J9Cbdc/FiwocE6MlQqHHgG4e25CnyP0kjI2CShjl9dgBN79TUi8z
GnEOCWF8sqB5OYkueDs87BH4B+YAA/qPpPtaTixbtgD6RUTgzSveCyNA8EIIocJ7z9f3WOqIY/re
UyXQ3stkzpwGs9geaZHpfaxbl6qai/8DzSu45pa/kjhQLRdzY44OLDAqWUcO9wv9xrSV+kh2c5+Z
gJ6hgNSZVVUuhAW7IGPq3QrRXrr1J1pIzDczj2cWxDDk/ghhwTzIEzd08J38y5oJxxaIgVyEq1VX
LIQ/t/8NX+132T30Y1BjzCmcWmZHv57Xny9DfKbBuwUpMD++TqqTG5vYNTUko1QHyNSROjZAGTVJ
rPHLtOgi88eMMU94VKphtU5/Uzw/cTqCURGo7DB6jtetY8XIunHrbKVQaP3urSd94pUvqbRKadQ/
0c919To8NOOfQkFGiybjriBozK8q02aaFvEkq6CYI5k6lLD+PlzSROGPomb7rp5TwWa756/pwOg3
0X91M8zFkc37LvbSsxOjVnnQ/tasA42+IO9RePSDw+jdgQdsUExPDaPs5uZz3XsVAy+cOVpdRzfe
zPSuwCyLJfO59NNi/p3RIR2YFQCtvxI/kSocB1G0D1ztPH9UMbiLsY+Dj3yNDh+3zuKH9f6HnIbg
imYSWd92vfDKrXEYCUlhRQpJixUjm3I6WrmggwLlkRx3+aCc4w0mTspS6flpjWU9LUD0W2aKiPIX
/k6lr/EuxzQKKgzNDUrtcnBr8EHGDQ9Sn/HCR79flSMrDuzgzmOU8d8Iq3V0Mrz1WzXRuZhUKOop
Oasm3+PFPDaMkbHp7HgliaRrZOl8sWDLZ9VRYs6xt2a4iPZ98YWyQVRBXKExaZ/qqYZCKDA5F41T
nWkBbDU/HaPv7fu0Tff+ymOfozTjKykqFsONLp0rBitGEvVkkQEcMJ9Xm3rrOLnVeAN9Z8DWl9pu
mn8Pz8im1ASZpiNK/xQKJByOZQGDiI8H3ppBadHAvHupLEq5wq7Cw4QZD743ad1yvpwrf+tiG5aF
6FHDO1rkNv0dicqhu+/f2e1y1+IY/8xf0fd/Ispk33Z8YHaMonUpxp9SFFO8qvMK8vi+lGRWcsmr
sml13rhNKF/n4pGJfrx4ipTu2dpLQiOHglwfk+eM5POu4hK5g5WuvvFmV1Llpp7GVD6gtPwLmqwI
CTuuKuIVE9GykTtGxZ4WHXdTbhFyGcFRvGr4vdMtJmoqGoJ4Xp5hBgrxnD+E2vLt0KKaXnCKk0j2
yDsXnbppnqvZTzOmJavAZwVk7M77u0kaaQMPJl+yiFqPEQmJqcUp5R+d0asyvLsK2XdX8bc9kUqB
c2KMb/VjEBUDL+xrxn+814IoxMjr3orUnPb73/dguayfGvBeI3Z30iPy9fwwckj1aWPJTETMCgEO
TiHBBriibGGOUk1uyTNzTcUPZDxAM3rq1aZ1AsNwhBUuVEmAqcTOMT2K959IPKvVB5ktePLYxzXw
25r45FAZxjdI0ziYmyxdHuuue9Rt7ZcKqeDmBaFXN9nxGIyHD4Z2j+BSwK02ShjT9o/cQHcjoLYp
Gts+czKpscGsJfIZfDM/Xevu3tMVeGP2xNPWGnZSwHiULOuKH7AeAF9v8sdOufHhoSZTDe4O19IO
67tjwObHkOzKVDDZ+RtvUDpULjNW9RgA4QZYVDN81k2jay7Yebbn/+oIKXwEezf32ZkmtkuHWxEK
8pEt+c2ZJPEQlZW66KfbsZpirMt/Id62wQzMXIBkwZp8mqRI0czEOMzWXw5MVnJjh41LDguDUxD1
z3jZWrcsBSajZZPZalCWA6WNEOKTVTv3cy7nPtPMnh0a3ezXCgScHeSc0FvvUo/QoImCSuLGs7so
LEZxU54TdErKyuA9SIz5JhSwmUS2HkWNjFxi5/pzcm3lOt6QGoPOszVt5zoLdpefxr5Cfu0C7LV+
uuQWbFOvfOus/kmYh1hJ4wPUnMikFSa7oLXy+flocdHZHRngh8Osko3mVx+gtfAjM/O/9xfeN3+B
33hPeZ8aG2R7oy7CbUWFAPtflPH3VCam6GRVJ95+7g2VTayj9Iu3+Q6h5DE6Dkz/eWac9kMG4Y5t
qRChyrI0QsCzYe7+16P2Az3oCx3M/wWCl/gHn5rGmyCjLnwkq/eAKw3corfqlG1/wfzA6wXDl18j
o7KSM7l6bXW3LSzH5sEvY6tZd+pmuovW4UNVBC3kY63M+d1XOELMjswdyvHRsb7/zg2ZR1WbCrTy
udDfldfdOF0OppplO+Y8MrneeA05NlTuwYdoXxgqXGG16qHSrth3GJSGa1TI6q1xHijGjPXykkxb
XXfqDGweSi5GcfSUofzOL2bq3Ywle+4lG8uuofmjsWD21c3ODn15335PG0DhQpGkguX41CIBe5a1
KC+SR41KCxj/HDNniVJYqPYZrxhcF9Ia7AH9uSrb454kQ2yeHwZxfuQzczIVLiKrbyCpMj5XfY9t
HD3gwF5i+ZzuLe+lbCHWCSVPg11aiJsIVSqSV80Gqi67XroAgUxR3+G8m1Loe4ksJTuOl/VAbJf2
K28OiljcF4Z3hc3UTd0ZQypffRS3rfXHsqQoqybmojKcFXG/pYG5qOjU8DXzPd192iYDVU2SadYi
ZZsVwnLsDi4Nolu8DB40wXcyV4t0eAns84OkwulYETtlVtbn1GCsx//imcy3PYTGlPPpRxLrzOwy
V3XUQ5FB2LBvLDVHX03Nj123XDWho2jW1uVAE2zNI+ctrLeOybwC+6GAzr89o9Lu2lbCb2YbDUvt
NkpTYdmtSig35C/M2yv+WHeFtpWxHIihH3Tmru9IJ9vuOuBuu9AImRDzHdBFqKFq4c/f5mppOrZc
J9fxX29xvr/REcb7JPoJXDX4HcczTqQBUSx7vw6VBm8xVmHSa0JNHDHzmL+UHVi+eKzmMspc/YLG
M5U/t1dj5Jr7r3rKU/+bGjjkcvM1nqMIZfpjAPGpEHOWRjqnj33pbf6H5j+xPzlZ4MSVruVj8ws6
Yq7zkQl+J3ZT/t57kkh+XgH0x8or32DaU2U+28phGDd5N9bM75AjBquP09yhGiZnoeh9f1/b3Er5
vPbi3XgXpAtpDlqkA6wi1z9DrQ+kIO4X39WExhiMqhVwNB1QWv3FThnfSmB1siXG3obrkWFdcrT/
5RyzKLwaXK5PVXwjx6UW8liMN0xo6lyf83xply1ERyVs/k78jWqXmZsr4Fm1D+uP7bL6GqHILAyG
85v+85SXw/pSIb64BWbcDg3+v59mATZCwx8JxrnTYpzoRJ7KDKP1VrR3wtW76aImeHQauLh4EuPW
W/kwE3eVijX46TjSNZSB1qNaYKzDTvMzdp5kpw0jeenjKI7/H1qVGCJdhf37XUSMRgfBB9koMu0F
u1TfTaDEx7+V7eUnJogunUXCgp6ZZo5hXGr/zfQWnHS59mUqWUL7y4fLeFrKgkW0hC7OqTQ2Y0jk
KNL7Q2/FquZR1RLHgoO97sy+8nkcmsFEJMFIMHq/CybAE0MDtHyvJk8jxU9capok1rjoYN6qXoM/
BHE599fxsl0/Lb6M5Xl7k5IVNdD2yWLs8WksMT67wu9OdcstRtsYb3ju10UhVYSlDe8L/qfBhdXf
XG46f4103uz3AEIIqKnUK/fpvyTzy94lXj/8A9X4tSLl4NwRG0Re+VxFEuJWYnUeP6wdG/h6D5QJ
ZDD71mfGG8lZPKjN6jA9hnvmZRluDBgYClv92A18EabBYmuyvWtrM1eAx4vHc2GQ+r3U3t+A0den
FIfr9+IzM+g8e1NWNftscf19+2LAlUVv1nUv/iX44PxselDDZSfMSik4QTYouuniOyuOz8zq1dD7
19Y8NTjPPvqri1QscUvt6/CBQp6HC9MO3JelR7oR2ZavNRNkuvVEmSb7VZ8+w7pWAgf2iHrub8QS
wwzjYi07NqXnhoJIPjBrD1iH9oXnWrqQBK10wbqv/jRReA4yHUMR7eIvL9Nny0WI6YNauvy9Vjar
0nty7QZu2+33r3bBuQ9D4gKiXWIRks9ObFNbLjKu+jxmmQhh0KQWjGaWUR7nzVxlM45wI8X1K+1/
sWMwJg7Xb6xfOJXjN6au8iVD0/px+ecg2bxLmeMH9SFP/lwx3lMvbHCn+odzRbd+rk+F9QYjeAQe
p34Zy2d6/DjMpZYlKDxCciv+QnN/rUApEUNYobpp6EwqqTGHXYbOWS7Xm4Iq5nn5UGKE5TBVMWXz
6n5P6ZIuAqkWwmFbqYGk19zwnMxfJy+zJBEw2xpDoRxTFb16thwFCCSMm0wDIuQVywL095mpZQcQ
tsPI2evSQ1dV3G+/EOVTC81gXe+1Zx6dLgkKCIXWgd91SHA/Lk1V8gxy2QHbhNz/XxzR/2iPiRw5
E/bWcmNU+hQaGP/2ZbOEItmS5CpGVrtbR6F6WY5DerpPZe5gQADp+wSIIFEGbAvNE+MHy3WEnrQn
XwZJb6gfprD3IlIqfAt3Lypv92XlnhLSrSUvT3sLyVRcHjsMkF+P+XYd9IQMHE9gb66zo3fw5m6w
jrkzHC5nT/0sXcQFya5/jfQW9044x/hIzxLLnzB5WNRTfEpU5Je+QQLgbS6pMWrueMiUkqlWInIq
VDcIR66gI5GNcex1V/QKzugI+WP9cCrCzX6tit2IdSKavCFw9N/68/XKJz7Bo0p71KCMHxYTqFdR
kjhZHEVX7EZ+dLiI542Mblq5Q66Svuf12cpavWFcmWWTJDCutYMhWcv5A8onxPALGluLQApIITxt
W0Eg3xgUyN40G9gWzYXSEycUt2yMRVzE7fe95+8p7fBJroTX98J74CDV0GplEuvOG4Mv1khOpGNS
wuaCDXQ48mIFAgkN7JQI99Dk7rxbl5cJnucyKtiTFG07xO7jvXrmmdTKLWRyl3i9maGugxgizwGC
rl1ZFEM5SxQzz8JdffS7hmuaOmUKgeSNfnz7oDKXCbfdFo/PmsP+DpRj5PMoXokKqfVS+bjpj8Hn
YPt1IRmmYaVehgZSNhzySQ3rgwmf5Nt8/q5I+HIkhskQ1DdSdIK4yvlZLDztjjEOadL2i7DjkH+/
C2eyPDCirpC8FrcPdcrtmOwok9ObLuG9e+XVo/3IhG4BqZ+QPILflX/cQxvjdNmblB/aRE6xsY47
4Kt6I0dEtPhIt/id3WUk4v9oVCUoLgpXQTjMg0O3G2wIyZomGmqN9h2EtSuB63NzFuaT7IgREyN9
z/pxB2kjKKqIRJl5gycunixsEVaW0Jv13JEeYH41jubbuDJbU9wF508JpvQ3uwDKKRNDG80XoPNY
Soyj9yhnz4ZVwioi2+q2K04daJBQkKCYG2QrWTDECzgbCGcHzA1TfbzIX9m3v6G6g2znigDvuD87
A46lxtaNRTa/NBzg685t8JyZud7akZ/Fd2K+/l38GWwhU4WF88cpTnysToXEl0tuvSvvJnIyYVJX
7Yhi1lEn3u5JV017UTIwI8J4K6m6lGjPZfH1D81LL+ZG9FcAP+atWFuFeDWOP5Hp24YSqPYcRdTS
SlcKcQoSk6fJqwGdPgSfv1DFWRo0CgZkuabXH5QAx1J8xn8OUQNIj8qZ1NLciq5q2Lr4oQOmL8sW
DP8H1FJcK3FZsgBzCIolvIHjj0/UBqnDQs+iKfmM4R99K6tXmXoCjOc2yMdVCJWlu2R8/xuV6D8V
zUFC9n2eOv2JXfOwIzPe+PeKB9VvKo52HzIkjspH9P5dYU1lY1jdjtN3wnT/vcfwGQ2LBdh21ocb
Pvx/klVHhQNO9vI31acpsAXkGMqQBm4RIDgHnSe6B4ZItWXj+Qy1n2oslLWKdc63vwc+NBsu20y1
V/nE4B2rrAk7+qlfLJZUh4rPQOnMnRPGe0fDEKVbzk42w3McX/A8WauhRyROzx/f7VJVsSd8YVbU
HyHP0ZYPGoHsyI9+/ey76i90/9LaNHR8+Ul+7U+FTDfaMD7zohxKNs6reTJx00WkuKvkHzq0ySJR
SH/BIl1IeisFJhP6aHE1jvNjCMTbDGQjU1h5HTQ4PY1wuP+tgOuiuPgnTOCqS2SgLE9OjoejHMNW
ea6/PNZVlvZtVI5ORsY5h8LzTyJmYsZpVzVklKXGxjsPxzac9R8z0wjd26lmSs7hlDbssK6azeai
w0Pka2oemEy2aB7OkkWznxDBrEEORX+mjne4ZDfhm6jMcn4M1X4ZpqZADbbYwz0bzLBBiWqiE1AU
MUtan6sAlWR2pN8MUlT0TQcRsxNd9kuHsq87prBExstAWshPv6Izq1yHK3Hw3czd2V/KW9HPazNt
4QA3JfOpb78KKCQzvGh3MABuQ7LqdbaKJPF4sgHVNtozEc456HjEqnQ8gelJH2Jqg+qbyhaz2/L5
VMgpKJH/Xqp1/7t5vliNKGLr+N7VGAn3BfKRhLzHet7HSdxq8YYS4B0kRFYXp39YAlZAirolXXcF
npf1qwFMopy0pEO9eC6u/y2XhfiidHSGuCJyksXz74E2N4fskxvH5od/CsrJdnKVF/L1+HzVtu2p
afFsK5LozT9gei2kKgQaJTS9f8efwJu8V97yJvPpn31dVfiH459//KLt9CwxHO+r2f6ppmZ5aE3O
lffgyOqYaw22IbPUeD4ZpzDwwq4D19Y6LqInLHL9zg05i8Qae/cPmz58R7uZDipbbcWi6fPVsMK0
q6SrxVUz8v3oPHJ+yuLHYKC5+Xf+cdgdqmCZ12z7e8rkt7V3OfO1MSQZxv/tP009+tSxo0QN7zAR
bB8r8dmxlRlfxybMcJcY72vLZpX8ePJXmVx6ZOCXfOYHOetRSX8jKCGJJb+nlRsKbu2mhFwUDaQz
N7s41neiU5FZjti+YQX52D+WM0V7KH3oaRJBNBVsLDPgvsMINPO77r3/Jb903bkmVCprA3UMQifr
7rHr0H7wOzaDKNwnuw6KrDNy+JcBu+969qvP3IQi89h2P6/GkWJoKf6wxuwk01/w6Mn9Td9ddzOt
6Oz8S4XEJv8nLLpU/i4i3K+FLfZqsMRtBBIa+kcSWXA1O82mv9NBuDoyziFnA5vTd1/sFlog2Vrj
MooWpRB2uEV87wCG+WT3bqSkInW8BMr0q4u+NHW/aMzk6dbog99yFvAB39X4apTiDaprV5Ng/zx4
EbRTyY4zaS/sNJoEcI2sGjgN4B4igUWS3007SAeJVzvBE0CaQrR+ikrjap1PsmEb2hFFs9YGY1tx
jA/uKAwnb7r9JlOPscsyBOsE7ycwd42asE7yV4rUqP4KX48hMl+0e6lrpWvi6YxeykuDtGUHM4mH
mFs90s9O0pPVLD1QPrz5Zi5+duVL8/3v5fYRtfrAl8/1d5FSji0hXxFWeuzaRhlcZUGoH5H5mVXc
ukVXUnmjFTIsBNtM7pN1w3abCjcQRzHo6/oL810eiLHKa6riYm7dOaDK33X92rs1r8jCJ25BsR8k
osFrhsPYFC68smIqgQL56r256fjVo9iO2bY6xU0RabCqMoAzthTLFcezgCf93EkBY37daw+P4Dfk
m20+Bn2xPfxNybyloylPwDmT6K40waBhyh1mGmq2L/GMec+or6LAouJ9AtW1A/I7FgVmpCndHNBE
RX0FBopIjbP7+IvKmGWFaYVZL11A7nNbWxIC+hk3taq7WfMH/HjVVHIKyIsux7S+ZVilPcqypBDY
0HWJh1F4I/HLG95GesyibSQ5vKRWpoaPRgLKgq786rP8j+d9bTLZS5U7Wvcw4mI7ie61Fgyv0Ryo
Jx69rBPS0XEaqVuBzzkt5FfKCJkRUSmNPZqts5ZtOp7T3fX4Eq2pmKZPd2xpMVsNPZ8qBQB3mNQ9
kN4eQDp0PV3KP1tZMQRZf/KjyJVCB6RQmbyEv0gHcVjnk9mCwiU72P6unqRpegVHshYJfAxERoBE
YYC/RNjR5CODN1a5aDNss3g+hxOrnyqlq1F+n3O+1R8rr9Z9xUDPaG8adAEsOzzUBaem4MyQv/7g
SDmQbBL9Dpgp9nv7vM3MHNSmvLQwC9AD0rOLmaNZAWRL3/NgluK8d9bZ4NHuU92WLKTZlquTMp3Y
b+b7OnAYu0duHH6brvWzoS4RKpdsJ99cOJeoLCAAZFaiTQ5yUHrL5FRuqFdNXPyqnYQ78Zh3jLl6
X02nh8XzkfhkXSgOYtXP4hakfbpQ9PBk01zrPJZ0Y+2B7ES35wUGjlf/FHIRfN13v7sbLf6thm9u
Z6+RgIgwv668utF/nonJEoZuYTOONrddKTgWKRDy/TH9VvmmZ0fmNGycLkGVu/ylczIHATOd2Tdc
ytMMaKMgjfR4ZODOiiMzS6szFoX3sUiNX39/RkaJJKrwY/gImiW893e4EHKS31+BmrYwEM788XPa
ujnkjkf5/7m+jkSPk6kJfe3kPuMTQb3KRQbq9vOifKzrB3US9rT2JzPfWkYtWA5NvZmD5741t92R
3pT2l2os0uLNdWU6+9aByr0kh2zfl5Xtp3e4XpYc42eG+8GJOsxubjWoJpGT8HDC3BPtYpyJPIC9
GPjvvOjMAn+lbuqwO4+6QabzBFR8slZuMxgfiKZq5RGRoEOmLvVIk75WcbpqJHskZTkUMbdxsq3K
D7W0Z5whjYoYvTUe9dSpej8VVfA+dxcCEe0XUqvV6DS7B5aGi1KmozLcB4mZ0nCyUI80qeKf7icL
hFQebcmxwCn3VXHYPhWFdD7/q9l/E58+jXT+Wp6uuoYWD5zD3Ydpb6oAKnp+xNNozoFrbysqi5x2
pAVfZ8PQ9vpaN+lmaSY8U1+ccdCUFF9QiueHTktjha16vDM3KfJZMy+kbV6AK+8W5gRSruRR37EM
fneCLyfTf1XLPunQfN2l1srUHt4r55braPRO8T4OhrvhYBuvu0vWhwwWNv+MMfFwf98frptTdVvR
ivd8EyoYD5XJxV6dHNQi7mf9G945zXNQOj8Kc39gz/TZIHFainOFDDM/T9PDfRPVOJ3X7fVDugQ5
A5Trsq7nzqX7o+8diq8Xoh1HBZPxy+HxAzvVN/SPGuMlIdVaekdP6+tdwchIN5bHLvqquX4G/fnW
XW1beGhQdLNrEkn/ADE4JBSa1UW6+//JoGfMiTRaP1uXfoQD1d8TjrbPCYYC/esP0fp63fHcQzws
TWeiP79O/11cPSGAWAmussrappmg4tPOJOoqypfXBf6CZubPPf7e5/L50X9s6G/2g+e7Qn5Xfqwm
DLQi7UVzD9DoLX+n34rOaTeXs8UZNbMmgv2988EHQ54U6+t0c3UfpgcvsQrZ1j77kWtSQCJVoR5l
7/mDC2TifFTaoX6xgRE8DXeg0xXdmRUzVbi/S7lTAa667jm136ETfLt0ta3Z6j1cnSbtTzYS7yB2
Ck8WZtOL9hxvt9mCbQW8DfFwEQyolPLr6g518hc8SjJGCfO81qeUN8clR5fajcfBt2kczIP059Z5
JlTn9zUWlX5itau8rs2MgQWEUz7aojmdWZ3e+vXWTZYujyLh2i14cEvhmeU60+9ptIQzcMaBX5YZ
SuRMS9J5QVdv0Aff3Gw4jWJGle+Cfx1v/PmK1K37Q0/M2gsitmg+94Sitc2u4Lw6tjT45u68hyXe
NJPfNB7IlBBvmuD9o8b83t+LVrNw+Pj4mYXFEIoX4n//WgbvoXISKbyQaOlSTb2O9WVYSq9uegLg
6HiLG+cWeQrPPhefYm/JzkvKeSeJEkZlDb0mq9L7RVoKeUwZ3FbYQFTbnDA2CMtpW6FtvpPJ5zUq
J6hT2i0cBvqaCHeEnQU2eR/QIlyuTjaxcKlPLLYVdl8HFL35UEAANnX5DujcR/xVWucqz5/916P7
6jkOjD9Lx+Hxn3SCEyOdyeUT1I7ANnh2BHWkTjVlVDr/+OcpubrPd2MZZECsn3N1qzFnsdc+zYB7
KuhDrL7MfsD94t3Uq3zgKc/k4Sc7eHcgyoq8+K1A7+YhXpZFf/GgTcbTTYiZLSRUFqXTyKB6wa9U
wwWBp/DTHFp7kMNkOffzasOxtO3haEIXFIeUQ0Xb9XdzP3VPS3itL7VnbYzmsd7nUN1P7sNFR9B6
9ex3/xasZfPgsFx/XExI2xY8NNhjZo+uF1V7xfJwKfRoo7JYf4kfiCr3F+RESJ+spt6l+1B/p5pB
HO4NzpVTZ281i9QNSkQDLtvuzV4NmaxhjMfB6VaI9B/6MAYikKlMfgrb3qhJgnxWjcNZIvnnI6nK
n3hroAytaXwWTVWzt0rq97pq7XaFzfywacaLJjIVbrd/UJzylpNCtvDaF2/fpk78kPxWOlZdZ2ea
ySPnuBimjAVCHGL5WTHxHiEwY4mkBPjcfJw7891pBNATtWAm+y6bK79JZ9PlmGsROou9eSprYRKs
ADVA6w78LOGMgR2qrCS4LP5U0jlHfnRdO+OEmMVDz1xlIZUdU755O0Fjiwhx6WATQnEqITN1H0MF
nE7IdEYq264Q+3cM/7c65RXyZvBVnZq7aJccK5HeclNxmO6oiLvvbOGsmBflZEL/ihYDByLb2n0v
sEB6iXjeQ7msuw4TCDADiH2kB7PfPqHuqks69YTk7+0MwAcYZv8hzcOtFKK179XLjvUzWzKT1n31
vvABBsxw/ngjO+IXR+GLDgGvXyfbJhv25dTNxPLVgPud3wmybQhwXtzbt5FE81dssDRCVaqn68rN
zaF6zDYX/UAcONaTXPFOfo1serJ9SnstnHOlTd9HYvtiXeCmrAs+KNgEGCNFZBd6DxQ1t+IczzqJ
nKXr2NDiMEQ91qHViqFcQmFUWFNJ6W6khAYJ93tTWb8qV3NPTNzb4196OZbled62cRy2gyT0rA6F
z82t2kNoMszOXOyA8wxKdRRfaMW80FMxmE4FZMDmNAwyOnr3hKauA+PLhFcV+biXJUUuA36HXv29
j1RD1sqinsTQ0PQiH8dijTfqlW4RLBQvQQ0iz3o3FYHwxonlXnlG7YWBrMVY/Cu3HR5/WetYSEAX
NPcVK8XXILfsbB54BHcsvNox1ljQchNm44puu+kX10cOK5f+6d6BByK0yaPNrZVHYKrf3CJbTAnt
i6F3mB9c8VHM4KxKMg3eKXLj3YKYpEhtqcrzURWvGTsI7soykP2x7lbv+bp0uzYuCYKk53yhPHap
hNC+7S9R9HRX9cpx24OZABLd7QMWGFtWcVkOj/L6WdKzLE17o59WkGxnNTamX2bMhuFZvuWCe4sk
Give7BPWO9AFYuY+NxWHMAyXp8tSZLCwWn8oWhBTa4avd0DymI4u89SeX2qgzWC34cWt6+KTCKfP
Cr5F/vjjXtv/xHtyehmMAO2em59spn64FjK5r2kWUbmXbiSr8WQzle2syFV+jhEhKfvBKW6KXXPF
SHBzhnfUPmpipSCjmc2x7vd0iEXXI2q8TOHS0Mu7SaBbu2hxOxHE+1SJbMaJ7+n0I6txTwbjl5Af
Z+9t8JITuBk1rKoH41EIionCg6HAqY6Sg0fDxAPBEt/3WNo+Prlv37EvnoX9dJhZZezdosPpESlY
/BJHmB2tgrtPbF8GzKbwU1/147H8iIgvKjtwIliv+1r6Fs9H6B+ivfc9bAN6A2NEoaVHxkqugPJ6
2yA/rap6TrG6IlXBCS5T/OM683Pm22oT/zqevfYg/FesGoFxy18WqXaM2aJd7k9d9aYu3FWZXVeP
ESBqUAus+iAM1kFPKeouZdIhB9XVoKN9/nnLsHIsNJ6D1LtAWTFC7HSlq3iNdxUyuwo7PjAUCQPz
13stc29ZKs5SY+jzZrhe/SYe5j3VTbQYlQgSAqKLC81QGpd+1Y4GHacSnEEHqUVmUY08Q0izg8i4
+LQsx1gDGZOowUNx+ydrAaqEEuEephgnl0UkpMJgqi/hbzojYw5SGoYLORZWuUB9vD/bi6Axoota
rKsL/2TJqtOklz8SH5w/3snA32C2fadjyMebhozoCVh/LstnJzgc4Efkitl2bM6Yfqm4d6jknl9e
Kh2Fk+z56zJYDqIThiwmdsl7I1EPhBkGcSCsN3Qx3YOPTH/RDlB1/Z0EBUwhXNla5VX52LLt0pNE
Nj85NzeNy7S3r8KPr7NVurDgdjnizktjeCp97seZL2bUUJsdOItgq4KbGLqxIUK5LQYyg86GiW33
/qWq/dN7eSRyDe7NZ63MEure11oOjVqxW41lVP4s8c1K+cKJ9WP7pbB06XdYLmS7mZ9FjmXrcZxo
vlp7Hp7bj6MrseKLYVM3LhOg41n56T87qS9r/8zbMtpKXGqbSF8jT1P2/CLTzlTVBTLglviCPN5X
E9auttYf/I8egIIg9fnSMCfy5gyrpqY6Gbc/mlpqrqsGMLE8mfZiHVQJDof9Sze9pn8uMEiuU6we
zkaY+fcu/8kdMZoxJKFutUakCpA5OadP4SIMaEtRo41AnTK7/SPIkArdx+a/9SWn6tJyfvhG2NZS
sFnKpirJizFOJpDVLyEgMTFPyjy4tVQw3evH2fV7qiwR5VvrL6zmzfdiKGoHpUZbxS29duEtG0m1
GAyv7Ih8IqK0KV47seIDpB/Pp8qn72RdoLpYmVd92/TAhQOuKnM6vsVs/xOrmbBFAzUnOzAEbRlm
7r490dzHtCuauG8Tbnpgs913EguOir92LT+m1os6nVeEeSFsxyI5NokIg8Sv8c7VJb704dCb73dZ
t7yuWRnnJqnso2TPv8t33ukf16/zVwscvv/h2wcAcJI86nRc3cez9GUh56p0JgHXildUpvevPXPx
Jb9jcCQpfGv3aPE0Nu2M5l/k29SfVsIt/JL8FLrM9ToPW3eY6xu8TrtaA2V7gGwLoOTVu8Q5lDNn
jht9sgTeSbai3WUNhFwx/UQ0lRvDLQLiwMqaVmRyegU/xsRnip68cUhWlGxulsPIwTAXwInSrnGK
fAUwOZAwZZLZf6RIsMF0adc48f3i0l6wTPghvKSN2vMv4DiwA5UU+zNwosPEshEGm28hgD0U3GVF
hcwHKBd8tlLzQ/Vh8e9rp2TFJCpMd30QDDKIlIJk0aGDKEtLA8CdO1YEhpKLq66ZnWRqQfaE3ZGZ
ayRdU5HPJ6/qELFeTGvU+vunSVgFqMnE42GsxYfG8Q7PuJRyP3YccD3qbRcQ+xSt2yYjH3jitoxF
BVz2IcojsLpbNtxDBhVvCO2j6CA9zq+RQjZbIGiIzUUiGeCbV0MoxqYYuCpMD2OdeA9esptpXNln
YKjq7MQIONL+vGMr99npmY8Pccu4bNKrp5jObYahrRdjKOpY89zUtsxz1ILBW27ZnX48Os/u41Me
FUeVzTBa2F3Lh6Fdc/hHO1G+f5mbrMHB3WXrVMb07hzbaXttwjKCvYvbBux2qU9/wXpIMG1AXydl
mal2p4NdfW2CkZYN8yybG777Vui5qVvVUngUJIcuUTBbGwTjXHBt5Kh+vS9KVMKyjgIABnkMdMcK
icVhuPw61ty68cr6k58bfUyscPh6PHgaQ3UjoUN69e7jS+M08wqdEYREwC88me5T/IuBoXzIhmR2
9qstTKzM2DsMuVxkVc8SxJJFcPafVvRoBIi6gjwmt2+0rMW44H548j6RITkXmxeA3Sm/+5fubqpL
SUGLhpd/ln61C0uTv4YrRoCRp+LYNCjydcRBoeOCr0IWPSuN8G7N0GzfQBgnI/TSe7nOPwqOQAG+
jQJ3HdyoZfS/B92oNsr618g7ktVnhn4Df4TqOJiP+jgLke+TZq7FFBFbJ3jcuBL9DG6fuIqnBqMq
6xPLfJ4eABS4L7p+GUE70in7Ktw8fZTPQOwLaIHp72aGG45M5JA+VbO9VGddcQLnapqHafuCUWB1
OhTdY9DyWdpSvIymbYR2S3Suu2OJscsP0fvhG6sQD4jqwiBIT9SOdTDQVudRIKDyAluO1TJtv0S2
B0laFNUptuy68vSZ2xkKYRYf+9oeUmOpDT+RNTl5ImrcqjhHMCFDKdLA1ASJba+DzfHUWHfEtdm6
LPG0ripv0JcsyiTNVG4YamtdLY1mcOornBrDW0NJADrm5NBB8Co7oUq6q8i9pFuZ3xpDv4qvJnPe
4WVJUlgs68cKQKAOZknOjNPsbpQ7YzSOetgbhxE67TBXPCQJyTFeQnBBP/esUJQ8yDRFLCrXs8FP
C9IcGa9An8P1ogxkrz3hwK3noaBxGoJMtwPJiHWF8FMY4+XrVd7Nb51/vrinqlcYkDW1Hn3YxutH
3HxY4kg93ZsR6CkUJ+wupmSh4F3TgFs+9kuSN+Ltcei4b1ALn4Jt2ENLRi4qR3C6jfnN5h4jk3k/
Pqxf5Ds2Gw1csecvbmOyqiK+BanivkUVgUnVVYLnmf/VMv/SjW0rE1qASD/Vh4vXl2SQqJQ8vCgU
2BixnH2hJqY63P98Le8PIQG+rJqjmF71nvPcl/gMJve19we9NwLUSgJx9c5lzpjYOwJO5VVQxePc
bPtefG7LJ6YU2zJjgwolRbIn+fpYimk2J4NczTmPVMwnZpfjlFBwlRDjKr65j1nw+Ufetylcy69V
zfno3HHzVN6FATDNnOo0RiYqCZ3ZOU/VFuZD1wqHDrM5zgt4FToN55qipWuzOlOcHAQNEVdpx6zT
8t5Yzw4N1dEyHubsLHfvmQren8xv/0lpZn4AKyNBGtpeQ4+EXSK04VJd3doDXfM5S35VTYl1kTlO
Pi8cULXEmItbXjKfK25wnacxvMkiKDpJGhYraAuBAgQJZg+La8P5MVwU3+NFovYeo2YhratyekN8
clsMXRJFVizYbDOzJzI1TdbgNbq2joOwyPKvC/+wBszB6YDddRr5ofd7yzbHPwuowjo4Yw7/XCqv
z/rfa9Vr4L4qHh1W11c99v7CrcyxbDjWXKnPse5i0b+2EHC27IJ/71je5RfI3Htx3X9u7SxKzVMp
alDpbtbZUJyrFNG/6ZKNt+jOUdiTfb/4smv6t2AOlaz42f75dWuDKNZM2fRMIYpdGm2mM4d7oId4
fJlOZh5ezLYyzZaDBhug74EQ1CKal6IzZ+dg2T1LYTDfF+3d8fB8hYU/w1FXOeV6L9DmzinxpX0l
pKC0JX87lvEykGtSHcfXMNseGjT4Is/HJyLZME21fm1Al28NOQZe37GEsFXHqRdlzaUFx7AwQJTO
HouJdwX5UxMWKV4eZUaCsfILDkgic6Xy25YOmTrZRVRVzFBJcCmHRsaQs32rvtuFB43tbmh1K1LE
UAYGHz6AQaQGRCIFGloNZ8DF5t5ZvJoH2y5zNuPL1Af7V7g50uvPNBmcxxAxXszU+aRpkckWrDqo
x6viWw+e0a8p79P/WDqz7US1LQw/EWPQI7e00ih2McYbRmJKUBQFAdGnP9/KPuPsU7t2KhVp15rz
n39jzmpIouqHwICM2RaqL/MNoGUOSodB189vlyVjjw8gshPBUPThY8yizN97PYWFxwIQZei9kTzj
0y9K3uL4UZNHhsR8DRxSPUMWV4PG9bVV8w2Q4sn0JzeKMxxjSAgLhRGXmUDDa/dItqLzdnihJn4f
oeFzQSjRACXYw1jC7MX6mWg8Jt4HG5aFnQUvCzxtsTKwLHn0uai+qHasFFbHt/rJfess8mvYYM7+
FiADACGAznikCWVR/Bq/qH7YEbjEEzQPjb/m7PJP3Dxcdd1tSYzAAJRHj36HsQR/g60aUIzfo86H
vPqhztQ5FTIvcRfKkIyLAFQHouGJJxMrKM4VSiMEKDAbHDsQ6E6h2dLc59bS9Mcv5o5Us5CpEW02
SQHaBzPKtUzmvNRQYrmXEvZwMXJNUbLrc+sXPq7ofW+4f3WhmopETrDepbwCwehg9GGEycPKIN1y
y5j6RJ4rcOJCKMDTyYxaMEfqdgJgdJsjhdAEi8gBCiDQjrFrqGjHyYdOCjnJEApo6xm7IHi+3ony
FHAOmSe+CKRDkvtIXgO8tRHnOV20N+2O6Q2mA76WdQG3Za9C/aB4TsXXME2J+rgVJYGyeFVL7Cwl
6AJ9LIvoZ+J9osZX+TgOD4o7zjeM1bAPGQ6dJ+ys2D6KLd/TUkqq9AoTRK5US2zky0vaSnGDqJ3i
AepP4wNubAvxVxFQHott7xdbji/C75hNM+O0JYz2hOtYJXxJdD1rfm4/8gq1ekbEYOOaL8e8TCeC
CMKHL8UxG5SNvcgpJClTXgKz/fDEnMMKXx1XhloBGRC7ok+hbce5yAjYyW7tAdMZDA0ZaLQeZeR6
wiPICauoLBMp4KHxq08sMJEE1wY5nMZ6OGgZllPXI7Obd8ZoBw81OlguvhKB2v9pdJkd430k5r8A
ExTL46IBwHTZUynqUJ4zq2jgvt4CHlJlgcjzc8yIllAcQgMePr5Cl/ccqkmO0SLMHkphmLsMlPRQ
Z7hIvzlSaOFOQTeHxd0GYMvES6XORGDEgwnP23l3O8MOa/ymKMOE5Jse/IxJC91kwyb2OW4gR0hr
/ZGiMlEJPAGoBX1glsVzck7Zp5cAdu204kl7VJi1RrK6MRqQijaQ8MLDUX99BiV0lJbQemprkkJE
7nzxfWkjlKIzCCRHhDC8D2uelKc9z0M6+do8FGooZXZGnw5XaXgFL9rkV3MQMR+IMe9UyGl7y14Q
bx4KvNlHdKsiYxLBOxadPxNLOMu4uoLhBOcvWfILIpSrqDOQWqzw0cE/CMZcuVKq1LSS/OS2l+yG
KQRmA1O4JUgaGA5ONSMj9QfIn9EVs5emS2fNI5gcGdLbepqHN7YcRFhEFBlHKBGFSez5FJDlfFrZ
2BRtWQ5KljtK0dmYiZfiFRsUU0x327k8YjxJDIaH+SaWPXIoojeU8KrG0lqNmbFzHdpUegVcN20y
rQkuQwUEE27EMREOHvl0JLj4XDXyMGUlfNUU5uAUwXVraK4Mj4fshnx9wefvTXiApxrebZJe910E
TgK/A8rWEsUBF53V9ArzpplNsPcitO31WdEXXuWpMiaYn4mL/UywrFLec2ywHpgaYn3FadQhJJFz
i/MM/lOhShAm8zgmpGQdFxQ6dCiu3cVikGiIx5VPJEwRmoW87HZMBet2iQKxIyjmnGenuWrjTf57
r4hcSLpUz9fNvE0nYb7MSYV0X8oSp8aLqOleNK88EPeIARojRqx5AIHoQNEx4sS1+/PNaimaCXxD
VfiMzf05BejV4/747kPpYE2wVXDNj3NIVXgDiUnfC3SGYvrKoqHOiYtNTyIP8gLinj1RzPKgv3hA
J/V8OFzGT2ymyGpB/In8Z0r4M9vEsG6RW/IbnPnWHI45rhhI4usAIfYAAxWsAAVTFxhoUyISRW4w
AcQE3S/tjEQOYYh1fkMQxLMpLgsf7LGAlmm4jKDeRQxnCFSFbglMB7WUZeENDApU53GOQgkVwxJY
iN0LMG+NARa1IVoKV6+TrvVYHs6d/3NVZroS/sBK+cGaZ87MT+yzFabdlNZuPpkXR+4Pzzied+dF
zSbJ3UGDS8h0BIqGnROVDRebLRyo146xmmDEBQl79J/bdyDySrh6AQRbrhLsZOkvDkNbYy4nSJCW
HQ1EkpP+fGMEyvNCJsUz4eEzJ3jbeoOHkgIqBkPxFfAtuTlrqB+NBzEPGQqfQz6SJUJusFPEBqud
am10rmCGkKrgYHChkxDrkm6EI7pTU4V/Yq9ceVdWsD64fwLDNmH9xTSXIKvOPLYnRDqJrIUaeUMS
OquTa9iRho7jGvAd9wFrx78Y2eHBv5+ow6NB9UhOleKzNGtoFcZX8OhW0KmIUeCgoFihuMEDBFiu
D8EmuKXjjnygu/bv9C0VPqYsasz7fAYjbnDFBPxgcD3uIK2eyYoZPwmmkRb8KJIGCSeGRa465U5J
rqFBcjE03YcLh/yrsiINkgbSACy1E+NTd/Uta/TP46v1bT7Nf32V3sFcXD7bWyzXqQrzcbu6Mz3l
QUI6h0sXZIl4SKRv0nqz28JMyIQEvdvkGU7bhvP6NcYVnEyv9BiUeIfu82DiBYTz99IGeIk7Nn+w
6SZWJvuebON8jHo1Kp/hBUOsJusvUQXY/ZjpkOY88ilXlRm01cdrnHj929f0Y8s7M+r/3gzEVWwz
Y5O1+83mplpehxkv8BszvrKnmRdcMi5C6b+hgd5u8PAAtXL/rB0f+SeGX5KF8vO2nWB7wjXvYQT/
SoRmnsJiTubYbYuA+07CH9BWOy22zGNe2IcxZ5cOD/VLbClwLDvQJXzqmNLozF/BaalIRIpTGxTK
5vrCRA7bzq15FSFDyIOe8vJaZlYBULNCnGMju4BmRgB67jxX9/Wj8p8zLkptcMxLih4qHggYT2IJ
i1PEoPn9FIw7KGsXqqH1I6l3eILpe0qKt+7XB6pZUB6MWmijeY3eqjfaGSFCuR7gFNhZ0amYAUMD
4Nds9EMIKcUixQw2plC4s8lQEZWcBbUhATgyT7ermVPQ7wcbwQRfeNAjl4g6lTREAKXPtmPC4l3K
EL9QdK5PTGWeVUySEOGXFLo2wP0p/eNs0VyXUqzWCa5srfVBujvtN68vCPXVB9a8XTEpCw0rhLMD
L7QUu1X+ccY4rmVznPJca0qKnKoT5VX5j9G7rieI1Dha9Bz9X2yXof/qb5zbwk7d9jCLKI1OQg8E
XoiMUpuEAI+TfM5GD/IgiLQMbrg/xi5gHWKJIJeJzNC4xNtTE2qXYg6ajgeRNUX+SmpyMbpggsUK
Xk6/tRkRzWvV+xm8DLZFwl7oshPvRy+D6SofmRhAhUsBPozGy2eitvrdDAsS0Yko7PAuVPkudmfC
WH7i5xTI14ggeBrOEVk7a7st6LbDl5IptpPUaYJDE8uXc06fhMYKfFjCwQGcp9N/MTpg3aZYQ7KT
jd7jntgH4aOMlKmJqNVBYguPLh5bjnb9e3EhyghumAzNEDm2YBt4wFnJE6SWjjpBkaMhwM99wRsC
rQTrBfPZ3IADndc5rrEcILHSYSTmbQeP+ygDZsW8ac13Vi64GNnLtzPeg9s2I+C1dgDIsSDH4RFA
cmuGW2KukVrhaXjAue6HzWIKeu9/lViKIJb0jyz8fCMqWNGbvRKGozGwOWXuZafvLXYRGELEk/Y+
pXxy+ha/sjmzczPn4ON/lM1J3Cn/4eI8VHLUbUas9oaaSQuisUjK32KVXTaDxyPLHOnP03WwZw/8
e9n/Q6iM5ynXX9/TDMz4vKvP7OHijbuESC582d2E8LTSvTny3TWqYPC2lCX+ZLk1l4m4LpaTDF5i
hg8jwHYiKebJuBMHKb6Lg/HEKVD2slZeUFaL/f03/8j/STReL4oOvHpfTnaPMiY3+XIr/mq3o536
lTm0xue0+UQ+it8IphVIOMDWGICRxFtyp6BJ8v5S5FA9gNIOdAxWZq1vjjgE6mbxL46HI7xE/J6j
vaT63bWQLXGaM84qZLNmmuX8TvYn1A0OXeJr9jxFTLWwbXUHgnAT+bQR81128Pn9SUY3OuhorIP7
od1pVAMcEgtlNjymu9OcASjnXNKy4D5CxmNq0bTx6Noa8x4uP4be2YyliBw5fJ4y2eULJjayzgaM
kD/nX/wziQEHeXAwPNpRanIlIJVzfEBVlFjYIqbb/sg6pF69Dfg4k8ojmet+e2CFqDg1vI13ogSt
33PKv90zJnkOuxs4jjz+4i0AKqKBxswEUEi8D3///P83AtwGLkU8Qy1EU+CMnCgGS+ayw1F8IgBd
HIEG3ia48xRYgA846lP51REv/E/hMCLAdhijewZg7u85hT3x3x3h/t2gYCw5TqgpB2jTGrrJIrTy
OLluqXO/rN/j/Z86PX5IHnEA4Epe/HQ+eCkonv+9v7j6BwgfoNgeP5F7ml9DOTbDhGoiAXIJnjFD
mNw3vN+k/LC/qrWPmtT/ZtIVAjmRUsw5cR15Mhmm7IFsj/8/aStKGApzTSbuEW8eGL2ksDk8K20g
bKzuu92WrCSQZp5/cWZl1O64ru9ADL0dSiV3CgcLO6aOOBRAX8AMGnX4WzgiHW0MzywRprbU97/s
QLwDq0Z1jx+ARQstgq0E1R5BM1OUGR376gxVkss9MJjiyXzF2yXA7QFIG9iFC29wARBcMvroAsAF
Izh98xI+Y1ZLpr1MEtkZ+wiYGZ405YEQE7GEaAf16WVqnI0FRmEuFek7QJKxZWombs8lEi+ZODF+
R/zQjlfnv9ePP9TDvz+kMOXd4h3j/eGr1+2W7YHFkC2F1fCH60V3RGwpXsM8kyThwgMNG2fzcE7J
hmwKCuC9lYzQBuDDoa1LwOxZaemkv8WY9xSm/9LD5Eubwg2dlWwucBLgkTiszRNndAzCjfl1ui/4
QTfemZs7gTARUQVhG8e7vdDj7AEVdkEStx/c3KyZPUNJd4cNWoEKTRjY1GeWL7ILqIKjeLgmob0z
YbDyiIInFiGF5JiyFIUinZjMTQ2qa+5sCujuHgo06m3Wqrvhi1dVC8ovklJ79Gl88YysjfqGyoo/
IW97qxzIyKT1y/T4h63itMqkLMPGn22sd7lfFAes/KyfDMEZ+wIkhu/L15Xpus5ni1XzjLtLF8DC
4EkU96jg9kxFajFLGQPRHvYAXxVL2K8c/7IW8RW+cHmIKoLbZ69Zmu7v+X83lue3C4jRBGYSq+qv
WKF5iBSeTHEUfzc/YRJGhDj/IX4QQDF4RE/UnehiTHkDsZw5uFPvWHcN7+ka19QcvCUcFjOCRmRl
OnysA/vCMyZAEJouxyiW4OuWPZthe1HOsB2hD+DzjfWOUXvP2IKTInPw0X9A0ij+f+rm397HwBB+
OZyURww0xjO841jZe9jLxCOHmpXMdUKNYdm5J6aolU+Icds5C3y1N6MTIgF3cy+8huSaOjY7JE9T
y8Nlu4WzoCjg/3VyC8N77gWFQ7axPGv5mvp9JcZuoIhpr8GP9PngIfs05u/wa8Goa3ZaXh9E/VI2
Uw5RAlGJkNSZ48abi5KEBR2Eo7r5FQwSvVw2aCP4eIQzGRnaTFr3d2YHCebeZOjwxgwekRakV0PY
YPmUUPdEWb/F7WKrY1VPeQ04f4TztxE/29ghmzVfPsGkW5R9iZ0lBJESQbkHeGLhfwp6qEbbFvHN
yu7Cs2wPCbdt1BD0h9fqEzEgCxR9cppviZcW162CIlZxKs7zo8usgOwtn8+FnTwertvTyeWDA+gY
Yuv6Oz1s8zajJ971DPwoozAM9Pe+6Veo4E/zXcfSAAXJcmVMpT5e7hSaU0bfwSYhZl9PR8figjrJ
mY6sVKDzqxHtjpINngiA9TQc7j0KC0SJ0PXBwbb3LoSoDHyDmrtEXkFH/K+QUHO56AJlMo3xpvAl
MmdoXKBhHKlzQWCvc54ZIUrvyFZGE/4joYMnjuAfKcQrDp0W7zQKWGJT/hrila8354VAZSwPPIpi
7+HnrLK0qi8CR3a8e5eUrQOzcMyQIim7LFS0zh6Y24l3Ci1kYX/Sy+Kkv9Q21qZl3EmFScGJDBal
35XsqNDIqMY7aFlEZIdKGUgQIT+ed2Q6gFtEjxMH7rY/dBJe43ZrI0D0a/j7EvuorA4ucIA/VBsh
p5vjCjLDzGZ6igvnFD9mDdwtDBY0wjKnWKeih4pqeiVCWedmfSSpVwVa5m3coardgioIYPXPb5lK
yhdxAmzuXOmBnQVoKIK2BC+cA773IYmv6i3BSdLnQR+6mAYGhCIDqkVnB6kdDg2xUT6F+ZaGnk2B
1SMxWDrYRbhoYj0R8iT4P1jswpP4K77T4/WHsaqG6DOuzCQB6bxA5aC1kRd0Jw8lBCWxnF3y3m3F
f8BAeZtn50VjKwAP/HxUhj3Jc+SxJOUYUWIbXRbdppiqLqymC84yUDa2ozd6Vu5A/LvOERmxFZJC
ewxmeG3Sc6SVRcTE5CWKM2AStjTBZIFP4Lzebv/9PLlWwAI//N76A6Agfvmgd1hzKqUPg2j0MCVH
MWQEm9mVl5zFmlKJEKrdGIw7GEYEelPXg05cq+hCL0UkMw3y28lq77a07AAko6QPc5//zlnN/S3d
gaQJqNKJau6uqyGVoIq0nQ/EBMbHTpIvAR0x4Ces+b55fFcr1iXvtioLAhTAMifHF4KYElr4RzMh
phsDcWxIWwHF5ErIW6pJMWjui5dlSG04T37pzuh8GWSwkw7TEy4QpF83M5099+TLCMwC0FynggWW
aTmn4W3G2skrMk7F3+nwV/F6PE8BXMGcFqcVORJbXvSn+kXlQ8kZ7POQPqW4TPdmfAEkwx/Jmagx
lW/X7cDZoN8BMbBfSTxEulZPEbLwQnEpsTCrqrhneMJTGTBuJ42Z94+pCni96ZFiezuSU8hQ/qEA
w3OhPMOhYL+kCI5pV0UXn78jkL34iWrx6gZSRtiBGl7frtILcR4oKzpKldDsmC1eERHYBvUA691r
Ash3ZHv/hbcKYUcUb2zb0ppmPRG2a/RkrQfH7simN/mgbEP1OWHKMuAlc+JIBszyDsoBbMRcPilA
I6zmXtKijgT6vKQARiWzZNnQw3ES9seXu8v3ZrdC4pwzbCdeYS7tMvkowpePVzXUrOkIcrwYUkA8
hhTV3AzVYyNCpSgcBD1QyxI4dJO9kJgG8IWAVAn15DcYLJGfTceKx1J4AdWxQHIH2I8Y1cnu7Qdz
Q5TY+oohrI/RPXLm0qNsUYJi1bXLGZyg3WRJdvV5ak8hYODgK3jS7AwIEPFA/CWjZ4FPoxizSclw
UFnhzPCSTpYVhbZ1AO3ZoWIWClsEzgqRvM2GU1EMX+li4iJYhza4oMUGtlVTHqLLL6hAAPVOdp8r
Ziduxin5jBjeToHC7Ort7R37rrzdia4nv+NSmNKx7XnbFVB0n9lRPmb2etb4OwiB/W2uaFTN1q4f
ScWMRBn3Dk4rHR55Nb1zINbhsphc1g8gnT+H/UD3h8zUHWhoN6wn4XRN7/CbWVEW0KY38oSD5S1m
CS5AtBLl+ofIAiMaK8JK2GxnGDXoUcdEnt2/Wto/ipMNizx+zFX3dbynxTfdYUuXwLbAtjU1k+7h
tB/mXBBHNWdbpmSudMKwwmT6JZqU67EXewgU2uKo7glZZkC14hWg+VyTOe9v+RNqqAov5cGZPcnP
wNThhYMKEee8ghC38RNmnztDxWCytWv05b6ZvzF/EAUoBXzFms3QgsIV6hhNnzsU6cPd6DV70vSN
zdPbJ7XNbTBT88wjGE9AAiLkngzwaPn+hM3CbNvPI0DBqyvZXg4vkJOE6Mj98KtwNbBPNc4qGqfD
J78oUx2+HjOv2iXpI+kw7JpSr370H8VyQBYyxvmXPob54jQTy4+Vu8NrBTjdfJziF/wnIGwyxjHP
QWghOxu4tlG/z+GcmuH15RkseZrXrAo9Pn/ZLDEUiaSAc/4nv+fNC+5E5qQSprdvaN1c1/uD9sGA
ZGzimisq7TmlVC59MiC7AwPUG1z2w/3rPj+/gzccWNhL6JDRmnxrEEv4ChCtHZ60mBUWgJFIOzV+
8cS31/2tZW/57wdeIa+yc6JGU4sda7iQpXnGgcgXvEoiPhjmZPP8tq3pQK0J8+ZqJsxS3ztuIn0b
kwky4VlLlT607dwB9iYaHp7kPWL/YuzwQLr4TfoOaw0DefiBzeaHbY1BXMGy8QUhg7EFMTHPtZEN
E5pm9mq2+P5IE76b9Z1KlOqrXNlSQDHJnEpT4GAjuS9W/Hw2W4tRutS7FnFeCvOUndq4murMlqgj
IY1qMc/T8rK4N5sGN4o71gUV8T0kLikH6xGD5hE5pyLalwpYIvF1Sz233Cz3WgZSWW/YLZLoktaH
14rhdu639PlQuKfnApOFan5Bc8AziOpO4G/sBnZE8fbeqZCnqIfpY1iUkcq6G55geToSj+aygsEb
oOhNJRTOLGizXjQhcJSp/ctoyyBXoI0lSuBLYGO2qsZ4gKcMe4pAdbU8xM7hHiJPNEWRh8I3D/ka
eUpcFC5QeKZ3l6evpPtC2s2cZQ/tddZ5PdhKEeBGuCuEQ+qpdLxqDWQyBSrwCoCClZ1oCYPjCpV7
j6UWJOdiVf8imHZb6rdkJEQaNvtVFgTnljQz0FidiEoMx9a3UDfdkzP+SPMc4AlmDMyEhGq8UKaP
rVZ6zdzesXDAGDresMnKHd4B1PlXHNjc3WNr7KjoQIWoWpgcNFuGzrQF6ORkQhmlNbQuXWRzmSH3
C1ViBsWq8MHWmTepseHAOJ32Nebp161IAoELBl/gFUuUrQa0OjQgYFRPz6zno/qPGaBf3cTahIab
jfBt4+VO3AohOyz6B7FbkhbCzTOymhA1RPT0gIZwOCGPm88n6GvMwF5RKkoEEPli4Op1B3ucX9Lm
FAH633fXI38mVNOI8aSAGhIquck7cZ6AvUhkRP9Wp88eKQFAugVKw/527FKWRMELpjIGyv9EfXP2
uGeZ8bUtPmEpcAS9xbMtuB1ANa31fYI6BSRZHO9eraTGhpQgiH/El2nrEeqCHJLRJ2CTFI4Kwerq
fIJv2t4Qxuv4sKt7fuJgxypLYBuQUqfBgfmzycbYjceq20Ig1wygMBEls1CX7NpbOuMy4k9hQsgr
9gKjcx/I/jD8nYFiQ+BzoJxX9YKBAbobOv9TH3gEJSCIS5lmTFAysji3AlZnLWAOg/IKFZNFMAUv
R4QVwpjpQEZ2Mi7sawqTWunpWfSV6WM+h0OAb2xQDez+yBNgI5MPCoei+4cSnEukBsBzF2IDMdPG
JhiHsbhevFOFFK8X0Yw0ZQbLhJE9sASAofchX+jsqINGb0ZtrQCes8uLyorytP6SP1iZxZ5yPnks
KTy1OM2wkk1q4jggmwXthhUWIuXCDJltTWYMmNjFvpGjQBz1NFbsKevnm0BWwJodPo8hg/DW8fZq
PCM60Z8lAcZQDfIllMVXv1LCU1/5JOUwrDdIjeQvGGseURhVrOUcJ7uicLtzeJ7vTLl4Cmlm6Dno
CXfFlC0huuHE9/DeBpz525xmITgrn1AI6IiYdFAa889VC0MVhybjiw/+pWufhE86TuaSCEMKxn1w
yz2UQalxpxUDbwJqehH2aJXeJAYweDj3dsZEfIf+w52Vm0Z0VyhFgI+821ZTU5ssyueRIe9OyYi2
9K/bYt5cQCRJ7VnuhoBH9hHjioE9MPYFlMuiFtQJqFUBTJVA3t6H5B08jmxCqnddWWgyJsIkiHU2
kwDOqqiC96uKESXHKU1+LOqlJmsuUwl8Gg9klhb8afpQlMZnqHG1/6JWHZgP9ULnI/s3ZP4agRYW
NC2uo1wz27lxs+oE/5A1KudXy3tYRnbFADFUX1iXPgU86YNSifuRMTVsGC6hTw7o/RmWm8z+LMKy
+N85yvFcYAPEimicZ/S1iFlGcdYTW7zH90MPV/FOJBKDQjUEXGM4CNTOzaU/g8GavVZd8CJej9fi
5mfdl9JMMVkzVJdwKEn2uFCUTSaOxU5bBSjI3TLtRPTucFs299BiCVNSzPiESFmlJhVJXCjgLzus
Pel0hS8sYF5x5PWF2VSIgKzX8l7IPp9gXnyWAftOByMHryWhSZbpUzHD++U9hWuAlo5VK7khgID8
bk6tesPbj9sEABaGHxw/b6VOg8f4CFoePxEG/RkNP+3Ha8GyynU4GaROJz9Xf0UtmpZvb4BQb68e
X+SVN8F7XrZrc/DtSZBH6SSyC8owJ39G6r9nyE9pfCO5VF9Zccbw1Z1sR5kEIjd4pySOD5gJheXX
baUF0ms9w5Cn+1XswP40/2GHaAy01jzrwGFgshuMfwTdhaHqqpd86zDSNG55sCm4j2Zz4G1maMst
BtQzQ0wU7TWlbENnw1bECGcyfMuvLMeyaVYCn+HL90htK6Ry49pfqxmpRTjdro65O10iqyFP2hXh
Mw98o8QFhV23TSRMqaH7nPwnMiLeXWgdg+Z3UR4+qug6p55jveg1EuU4Cgd7MhhMc8l2WG7oGyYR
U1fWCsoFOAm0FRw5Fmqzx2WNadEm318i4A76KORLoBBwqkt3uWdHg0JXfzHNLWB7wclreXKf8lfr
ZWyJUL0SE3ZIXIn3GtNY+Ro+zp9nIa9CS8nITcuySx6f9B3Yh+XM4GHgKg7WS99RoED4bIVuHziJ
GTAfGDCjh/xFADbTsGC2zWcqOafsuOxtvPVnvFhZXcyptgbx5b0Cp86u9Oq/G4QgO+ZMwqjk7maI
aJb7M2sVahtmsiJAExk+fEJqF19G9c9Ozr25KkShBIPiQWLCRzuTpbS0PuhrkBUnfxlF+MLdlvxT
kncDM2WPsSAnZcJgq7ZPlGPMnNmjLIzgQAoN40dhyRX7FSNXw6Tn9vFHIVuP6S1O7w8MaMUuvhSZ
t/nxHc2efrt5s2yRVkkYGu4niKNoQs8RO5hfHJUSdkQgplYs7q2/oQi0p7i0fWa9HNpT0PMz6yoY
Ool9uKY9MKj1CQ8ptVV1XvMVec9eKsEylf6sNvHy5OV77xhfevbOpoEYvUk4eC1+qlYGMeVbjrkb
9OJ86jNWQxbT8Oare6Klc5+AV9hoFwjWNnvWNRZ90GRRLMFdy7vXPzf3X7oKXg7wyDteHbrIjOmy
AinrxKnXd2JIv2hjH/q6qUKneG3aSVw/wgoUAcX5Dd9UwOsbKrYXnYqMPLmb/NjGyrxfI/GoSozd
mgf0a+STAJR6/ZtjY7Y75YvrmF3PS4bdT5lWcMou5uXP/b2NoNxobgv76xK8YMYRNnhKSwSXM6Vc
XQjVXHSInO73jC5aGdfsIg2SefWLtRWB5h1oErntWXUUbGKPPG8Fi5pE3Wet0YlRN/ZvCKTEatKf
8EK9XRoLhKjjE6+xBygxvDl7DlXtrqTDDjoQCGR9zwyKIlnDsOhL0XFsj02AcbhLvMpFkl9jm/JX
8usunrVcPQty4Ju69vq9G3FnBhDxjL/32RTQC0HMXOAdkAlqQ0xd87j/vmBcK9g0g0dD8Ir1UIYe
Bkp9cQHxuIy8Ax6QjeWAxhjj53NLouJ3i5JoIFAGW2AwQ0BeR2KABN1Ed6UDMDtUP+HZJsIar3TZ
I2QlLFBeASsc6X3DjmdGjaGciJeeWUDYHAmtZgHxWaFgiaUnya/M3W01LHomJ/A75ny6/I4a5esN
2QDaIeSbW74wu2+mwihSGNEXt7nYKcmKxAOCn9Hsn6iRPnhLwvsOFzsz1n7f6xxejYat4bU5uRcF
s6QNth4m7NQ6RUGFXvlMQMCNl4YpM2YR23eqeX9yuAm3kjBWLXh+M70795H8rwDXWTBqIJaT1Y9u
6Byh0xTnc91qIHRGds/jC1SsyXldqilz0DMvgAyQAg4yU4WVPEdhQE1F1aDgOpHZgEWAreH97plP
/3JnADvEsKQuv80oKr0JxlM1rjJWMujQub0LxXOFUdWPdc7O6AN6OAWNx72of5V30JN5DrbPBqj/
o26ZqJuuazxFP4m5DfWWCsiQIPxg6jbF8ZTK+figB7CwsitXA06ivV+f7iCJ9GOqcXUpW1RlQ4Wi
ADJeUrgHjZHYCnbZh3zGyJ19GYY0e/kTrrLafcunz8kTzAwXEwZ2N1wCcdiAQ6johwLctnvNT9S7
kP7fUdkstZM01bHMKb4nLIeCt8j9usMND3Jeo/6VtXyeujm1NwgdE0IOOjwQCAzywATgLBZyVKnL
WTOHoAfuvT//9lsmrHoBOIPSOrsjn5sE+CPYmxPX/5WO+McdunPaqWiJtH8yZ4eVX0X1WJGhZH++
7yBLN2yhOkxCOI0OqM0CJBCZUzIcMCBOir3+RC3c3xOoJsxUM9Da81ns0+qeagqfEnqlg3p8cp1/
TxO4SsTNnrh7FHraVi3YqKXRf91PHh4A2vpGxcHlk06eQAJsJ78tcmXJ7KF/BEPnD/DIEWpF2kjX
GRkF1ax1kNFFMLZ4PQEVJkvRXhjIqnRfm9CJgH3mWV1nXTMTbk3KWgqwnL6eInDQBur8XsAEszfj
rveuJUMcwtPzubJ39CrUUTKz5cHb0RmUuD1dvGHHDlxYVB/U+xQM0lgmtRTpljLFZ81cjvYzgsFz
Z7wMQ80KSmqrF3+7M1y0CM2wxbC4pth+jOds/HqzvF7lDxvPUvw3+6ftPsAITj+CeqMtqgI9Odvz
iA1tuc37rSn0X0l3SjAW14FBJu3oj1hJwOfrIFPn1RxGFXG8BnrmZ9rBfOBbLbYZwYXWfrVWdl/m
gyQ26P/dE6mfMGai7qXMhR5CvBblmTyDjqzSR3xQf6bW7r4p1/lv/tvgMvC++waO+RTNpRjAgfKh
KIEwgiHFx6j6wDamW7efqHVG6CnoiIjp1OlqmBo/zuteT7tl+4F5BTqQrZAkNMe69KEvMz2gx3z1
mgP0PJleL1MZuvjIkKKPOzyi2jHRoRg6xAHfqk/mx7yXFGWt97amFjO6+t/JnmuweW+/MMPHgO2u
20EU0vGEEHp5JgRowuKHkVAX3wFXiXZPtUzF8rBUt4/mR23Tvl5USiwpv68XAKMLksGJEXgv5CuP
RWMnWBJ2/UbpZo2Q5QY6aoaW/JeUh4DH/M6Cc5fCAV4yXWhVp1eFdal4BPTuPQkGtzsWUtQU5uuH
6vSR6177LqcTO5GtQGUQiXbj/Ai4IxUeFaVlIxc5c9xVtZTsFfJU6HMO5g/pWDBY10PuqDQdJ6Co
NTbk7vU/kdkpHM5M20oYekhj6ynJO+o3BSiaUe4GfBLtyzTwcf695sJcHFV5BZh/KzVhkE+Cp0k/
8TplHWjd8WE8A1Q8HSjYHAJAGTw5fx7EX+00N97EltieLeMggUfhil/wma45XuE1N6Ykoio1UE12
u+ww9kfBhXMKR8QGCkWvRFrh4vPyNlweUZwUKPikB0mwYdWsL0qSVxCUrdToMnTaZPP2jCIhjxch
izgxwnLwxNx5gvX/rH9s1euaXgVfnihXE+QYr/P8La/gLA+mr2KwDiqNMFTjpFNe6B7/BDrv59N5
fFMj1I9Idat5v+X3Rb2W5T0PIw0L6+jlEpBw/Dwy3YPq9obvTGY11vRGcuugjzUnL6GiYcSEpLFk
wVTQLJx5xujLYyYx9ppBCDhXnUJa3WPeI+wMh0NNgygvlbUlugf+UI4NOnkbkzymK5mEKyPq9gud
QQ6KlP9rDyL2pw2Eaoectg9lrS712Ssk7KoFfpFAIMlDmL6Wxub0efrR59pGnYlvBROI30AGHxRe
k9k9FaU2G8p9x4KKbLSMChhX7Y72FPoiMcixOStT+EeYR9hTadrHTHyYTyIIV5ntYBiZoFlaq3wj
Z7gfDuMBg9A1oZOxZUYvtE7F9sXhAHXy4fxqBWBMs/f6EWOmGbdIiJAygHDJBGDwn1r0xGcjsVPt
V8X2+Joo2OY+qTkSeYVzCLNZ6JkMltTVbWqueIoTG3n1CjiFyMfqh2MK8Lc5O4+knJUzcy7yRkll
ShnZixbcTjui5xohc1ppCyMyIovAuWISaBCuBNIlZAxSQlHPuFGLpCm6sjL8xfCKbMMvYzPybfTh
iEj2yhoeVVoDuJwXIp3zFUMy3p6m9caMqzkwDFKCWfEt4GMx/7oTbH//xZmSVM33Dvbrpo0mhNaP
dBJMSaWM0KbFGD3Dmvm9/UPsJU5QOJz3q2o6ph1ux5eNoCLAL3i7xRRJPygus78BcFpQF/DOqxgO
l9iGNFssBTaPIw0a1QhSsaWV0UZLazlmSt6l9LP3FNSrTYFp1zSZ4Lv/I+nMllTFtij6RUSo9K8I
CCiKbaovhKkpoIJIj19fg1NxT2WdupmpSLP3WnPNhqOCV4QvMqnQFKX66glZA6r3nXuCOHHmjx4s
h+zILeURcM2VpD8YXEUga3bYE2iD83Lsqtt8MQ5wl0LWxAg0PMkZ7Zi+eTanyho1jiDhvG+XlOcK
8muMYlNLX2urpztape7Yi9xk8Z1FC2UleCX/DTS0Kv14hURrLvggQ4t8+cH+PF4K/vCTwr5fKXjw
TLsNDpfWm7LAYTg169YvzCFcyVWX733qp37ky77qC6jNZg3vQjaJiz3aPFxIrrKI3Pr45jn1ZE/0
BHS2luw9g2dQXLp76iKi2kVBslOhCO7ebj3Mgo2nG196bC1XyipdiOvOe7oVnfK1PSZux3yVYnHR
eY/D65C48lqeMQDkH2UbH6JFtND3j/toVR5FP5u/5uNzaVf0G8tW5PBfVOvWa46P7ZKuc985oVvM
df+9EPjnvWjuCaM3YM/LZ8H52lV3XvbfuctRw/MDX0+io1l00/44uVb3EknL+onI1eiPr0NxRxC0
iHYJJfAh3DKTt+OliI/MofN0XzinC2lVM11cSdvxbLz+zhKOdrwebUerL96cbwCsTX9rg/rEqY7J
6d6Iy3Ah4iU0HC+7ynISTFzt3zX8rsecF9Uvr2/dKO3Inay+vCLnobPY8bI5fMNNuJgE2i13kLhv
Ru6HsgQzpg2Gsm4+7xFVQv8TlupSthKQjmSeOOKRgT3FGEqfHWsvReyycJNNtRBwrBksYgpybN0c
gwymHJULZ86WF5IVasiRukDyhyBfenhxB4fSQZo0djuMPdAG49zgw7f3R4DWOt34GBLNx3+jqvWa
32ZOrTbio4V2eNPc8JT6oStshCV3Nuon7lDuUfxWt8Kmm3dO+u+ee++F5RNPNSbNfvonbMLguWeq
2fyomt3MoW78AMB1DsPKhHlpdI688fz9l6w7tLbuF4nDe/rca7i3AU75vAq/7yf76rficL6/nfOB
ckalyLvxTY30dyN0lRPQFzw3YaNvcPjkzm/gDQlL5d/fxz/o2rwOj6C5COXs6avLBnuClgLeUEGB
eYUA4TOJu4nFmNfBsM8VfcmNUP48bNzJzGjXA6wHr8hQmBQfu+nP2ME2GO9oZgOpHXrtJYQsAwP4
Hx1I83or4QeK4LPU1rT+Df3DYdjY0oGnlmyy4HNJl7TE+jZjV1S35QFdAdN3JDF+wkUQndDTbVzR
PNkZPu5wroVlMy9+iCAZnT6mtK2PmGOIoJ0YrU7bU5D9jmDMBqHNXWkpJiPY15DLjdEDIY4AoNK6
viebfNe5n+kTK6hoGq3/se/AKw0F4OtjsfW9WEtaQ9yCO15UdJ9wFfbJnYwSNt4X7ILkzg62fP+U
rHWDvQ7OLOFSOEWr0W8xm8zLrUYIw2fV+JhZbyfz1pn8ZsjUR3NpLrDIyIQmvO3nFsmJO/EVNmJA
PY+7nUGauIqAUCu3ZHOInCxQPBoiODGXaINYYsloI12+oKe9dp8L5KuOpQsQKlryGusRAsMjs9fP
YQCh+KUlfUSPsytmyMPUA4IpQ2VWcsolgPvFd/4d4CScQjGbFQcqUuhl7iCWZH7IPOaYV1Y442gG
ciA0lGKBla35OQCD+nSnuWueH7vcpRJHbegBeCLkYbeCBRUa+Q4qJi84k+7lAUIY7kwQENo9gshw
Bq+G1wSesZkVT5EksBs9yKQY3rW/I6zt76CvMOdpszGUg84KkL+tac/uyeHhHlrcKvjMUDeQnfTG
uWGCB0YCwMCCgN8cXd5iAAG/1wa+Y31nY5wpyPeN1EFoSrKSIf72Pj0+zIBqdy7YjsMZDDYIYCZk
YSYz0QaS1tfmb5xKuublAEgMaXmMiBgRB6HPITHxX0B1N4SVumInRcl254QzQk0uFAAvly9wwuBJ
wgHjpRnTMjWR7oNhOVvRwIStD/JoieUXvFgLSlS1qA9jm6mJemV7N7l0EJqxOR8iN0BkoU0tpc8U
/gX97xqlYeK8N4LhA0sSOE6BP/wcNE0+yxQSQn3oCpOQvEH1iykWTlnMZg8gf6AFPHU0M95glHWn
q6NtA3wBy8ImyWR67IupTfB0yEsNPDpmcrf+gJaxhCPXD4cLKulyFQHq0CXwQuqV6iJzS6z5QU++
x0F9Xi3S5XMgsAKRItWzQfkGUQvygdI6+sLqveTTXSAqDKvBRV1lC/E6sBcmU3t0GUjc3wVJajf/
gVQY77RqoAUdSsZ7C9EesbT4iI0Y4SteTYSINtNmfOaBmEFuBWQM4ShNswDaOf8/+qrO/GWI9uBG
YJrIQGwAClFONrwFBxxLQ/HEaQOlkzxiADQurZ9BaQ2ZTiKUVWbtnZbD+jJdXg3OzpxY0JkDKBbg
+heBBcrw4feZdTk5pHOUAcsjSA07OgSABWyc8dGk+klhgxSDtrYyifDGlyOyYNmk1O7capAjB05z
c5UYINCtAlRDb8Y5xoyDfPdePpc5sSngVdg+M9Nm5jLjZCn3+hDfAOIBCZmIekwEuS25nSH3MeqU
ebc77qPDRI9nsuf14Nbx7PR2tJRLi5czc+K47No4YtKDxwr+9DgWTNYUeSOX+0lM9tT3a2iUIErD
rffEV477Ak7wDvBtOEl2eGfLBarHzwyWMPyJuT5n3I+tO7kFJRaCLc8Hy9TbMGmAOOMNVK6GbqrG
fAqGhDIY29GlM8sseEXcnHnZmXoENCL4nIKOEISsM8xwP5DkII+wmXANV4CxHdOHQ4e8jejNOeoU
TmNjP1WkWWT8MVRF8wgx7MwD1w4MmeMEygYfQ/6ygAyvMYib5nT/OPCkPwRtx3+6slA2X2yY5iXB
Vk6MT40pUy8IDsm5ZiyTys4nZWl3EuafwNxTzeHB12f1IgkUuFn3k8DKy1O96M062BPRJrhsEgqU
o3+WJgWQ4iAue/292XbQpqTzwjTRtHKfZAvAM2BmIGJ1xT02uFZZD3Ai0ZhjakXFzviNlRE7ovuL
VPaBVIIjFr6c0i+Kz2mIB+Aeh9ZpQnAr8Wl2voa/ALqL5ZV5IXcJN0XVwwt6ZD8ccXpR7xS9p0Jh
hv+1HpvQGDNRNzLFlmxEysve/OxUbwQmiVIosqPjl2ErmMtfzG0//NH/imIKMcWod/DWMOnmTBgM
HUPD4k1OhG11lnqXob2a/ULmrtxHDAqMHCotvqhGg/OCKRE0AtQ+i04Tsy6BHaZ1gHEUNijckQzg
4U8yqlqXZtgHyVQg/sav4TrPdJAWJ9qNMc24tvx3dshSM1xhtZ3uli2Un69xlVaV9cEMJTVhXGCZ
LBD2i9lLhF2Nao5vkYmNDJdmI9/wp8GZ5CdkIIUCBoIfHoqFy9M652+ibhyPmn9sf++pPXxEtceR
fgoywpBypXzcAjQPVIBFevrZjWzlipU+5Th+3250qxRONzsLqOb04RFdS6PJQ8fMQcH7m73jSJsl
DYBy76F6xkW+PayUgOJOn69+pelzM45x1GPClNECHNhL2GnZpUeOfM1c4jW6bdlcGrJq/EGppc27
O09Qf46CCJ/S9oIxNeupAgvBakp6rw62+G9xlTFqZOKnTKAi9ZU9Jhqc1RvoOAfG/AxaMjaKtKbA
HpNSbcVjQJFChi7wVuevIHFiWAk0YNH8o85T5MnwpGScCly29buteDgxssUhKLSgshGOSyFmtssR
HnQzwrugfGDaYA3ySEwvIDDDpwQFJksP041L/bbUeCZliONLaQfxWvnAa3fixPpQGk3GrM7lywPG
hscJtAtNhLb4cZIn7Fnp5jsJ0n4fiX7iyCyQSBUaffZZ1mjtY2zjfrW/RvNksl0OA1cKHwB2y4Iv
KMcH0ufkoLI/xUM6xhqUKIsCtPV56PodsyUA6sppFlQ3AM/AWPjaovOH8LJDVjDBFwTljvnaqY8N
lNCxkz8v/aWQDzn++XWzyd1UM7GtEO1/b4sowUwmfvbYMOYLUUa1hzeOd6zeBOQBvXnvegN8DgVZ
mzEBYjjN4WEZ0JWzKgowTV11MmrHaRpBsvhs8tM3NGvcbsabmvWVZmbd4h/+sBsWfvW5enoICDC+
NvEfmVIJUQNDliw7h/BCMTdf1ZThCly0D7bNPB+Nh5WoreduC31okKaTmkl8XwVTaFXvw8+iSaz+
vc0y+7urY0qTcvfcFBVfwtngVkAcy62/MPh/Sl4pes1zAeE1mnFTIdlgQWauFvoEEcPFGiEdolL9
AhX4YgVlYVF0117FtYhpNeYjHsIxEOTW/X5m39+Exx6B9fIv+0nJQH2b4duOnsFj8it0twnfVPCq
tDEqDR+GzMAVfgp2SWMribaYRtBsFcK07XDyORBQOLA7e8tWnmheOFKA+d0ndj6Pa0Z3yMZeP+dV
9RMnJyRn2ofdbaWONjnmRYYbmkJuianRC8xTblmHjjCj+WoAwQWrH9tjdT1p15q4jTHClIPxmOUg
Ji+C32gdBRtsp5xxGd6+JmGrz6iVi9ORkkVaw57XKEYMSaekSG6Hsa+Gn/oULB1fmQe+ko9pJSMo
hVdiqeLq8dOxwJ602+iEV7tfMfdiXAVZVl+mjftp1l3mpMkhbXbvcJPjP0MDhZqeP5SPsqfgHdHN
ZGu0HXr40NYxg0B/MrRbqV/9QH9PoGP9YpsATZdmMf/lS/GjLvVl4k9OMkQOoz9V3IULmYiLztIv
wgvq+LSAcfM21WJezMFX5WXki7qpbhDib9Ql/2ykoPrVN71gSKKRz/M5LzX8nLqUgmivBM0Pt+u2
/HutypkIUZhLhE2FX80bR3E584nPSzvFvEYR05v5/MuoQzBKLvvygzXVqZgrbuFM0GD+Vk7iD+8Q
AkiIs3RR2/Dc3NKWLZAgYIfK4VXncMK9px/aMAr5Lv9jgXDf19x5/SpwkwvnC5/ZJn5lhrGel7i1
ZHVMjdmmvQGWGXshTJxFeY3cAUJJj7kzICTF8M9cXD5+EsEAQkGSAX0EN1f8ZswHC6Ro1de4sDN4
gwiEWH4Zn8BLZNPFX18K+HhfHIxo2LCbQSTHR2htnlOTME5X3ER/um4KZO7ixdZY6eDTP1NGcyVb
1O20x+HvsVMlP5PPcYUlBIyF2o7p66mdH7MJoUxYcDfuRLXabqZWAZNmsDrNlkJHL5daiwcWxsai
maiWlmA2ayb4r5HZS7Fyf/VWxC0FjQ6/myW1Qznh0ZsJFIfZbAySROkEdxT7Sp7rL1yLoPxoTq+F
W6kfDNVGXN5RMh83+4ithn3N2rDGRdYIjwRk2fC64Of1kLj+3ovofdIJ+5CNP2xEFvFBnCUCOyjY
l/a0vT+PlMycPjLujJex/U5jUK6yNb7UEKZ2Ja9EL666bAQjexHoWHvDNXkHQktpF2gr8S56ncVR
mVyQ9shcJLv/5NA3csOoYG9Ps0MJpYudCtWX0ZGfMVk/LlW7nxFSwCSyxPrSZH/f869RsSbkY/uZ
mD8vWCGFqxgLvqVtp1U626A7he9IQCyCmIn5vZ8aGOikmkSzn3SX6dtygJ5uxReGvD/kiqnOe1eM
XBlSivEwjBno33oa6KrZCHhBBkW16V92DQbcTXZPXvDraEwi1nJBDcKew/Ew/JjOvvddns1GR814
NkYgYzQX7VpcS6Z7wFgjvAqUHbJkzPRZ0NHP96TM9tAGhm9fw+spiAIjIMLKkq66xMPBuc56Y8pk
0qjuT1fvVyx+VF8qBY0w3ok4zCGIMb7e8nGIEFx5VWFPp0VheIiVDAaBq9yaIo8or43XTXejzq7F
IP8p5hIq8z/NhPL3I8OfmMY/pEQMNZZOQ2rKRKL9tAH5WfclkK7HFJoCLMb77SL4EzoB3J5cLp+V
v5dS7pfpCXlAwAMD32omAfA+cNNfjYvpk8M3IwKaoIwBnT4R+lpfrz6mMNr9jthWljDk/vaib3/k
mThjgvZGCTIN8YBnC2h4EtOZvp+oszbgkRbEcyb5qgWAST1/bmg9Eakenp91ZT3dmoQrvCQNWi7q
lMK9elB3rPo4xbtl3VLSM+Ca5XduftmPsLgwHr8pt/ufvAHOeut3UdlF2NzOxPKPpy93olmHzybU
DiOtZrUNTBtRB/acW9XXFbOBEl7QU6oz8Uy4gjEe774zPFKdNpnh2G8brDbeTIe/6+ZUpIan4Umt
uoq2arDaAy7XKKzTselV+GqsWdInyCey6Wd82BE0k96CBjESJAdyeGo3apznwxIOsjp94swxEpdl
7Qpn4a9w6nrINUzx8UJld1XZ5B9nbj41tKhEW1PHHhtSGY9sB3mzXHxg6MB/qGdJvtZR2QHb7yM4
FHL3OyI9Nh6rhKigrYf5QCiEBukfdx4G8+tOoKR80XkQ+jm4tE8C1spASy9iMWeHsmA5jnt9KtXP
TfIlOprZRnFu+6Mczis6mA+Ux0hmUVs9UY29GVBoY1t62+oXWKm5v5KTmjlwiR50PuQKn0jIpMAV
+OMUkts4unbKaI/f9giytd2r1rhbIDkWNlKs/PutMb6dxJ8jXtdOCagy03nnAffS0Saq/UFFo+9G
bxsahiL8jdu/rAn4o8Jeq2hvX8pqIs7zVfZdJIgH9OSkffYiXuF0XzgKMVpHgQxJBkzvaSiJhywm
w5WPj7V/bWPFlReYfUiwBKHzVzOId61V3OCb4T6QBQMhgkMZgc13f2ns9M3q/dDMetDp4Ll/bj9E
dhky/kkfelC3Ep3HgRDvsLupiTeqh7bTq3DBm0zMSYyxsBkrNgkr3aWRdukEb2BiEsc93nBsyBri
g8r5aMxbPysRag15wqQydzgj9YQVt4Hcz8bMZ9akxJB8tIQIZby0OSk4uWIGKdPo1z7Tp6Od1ngF
i0ExDZg3MyezGNNGS0K9QtnyNM2hUxX1qfzXcg+Ml33l/OHTFJPZZDzI9kEXjFjQAFQKFw+oFe1p
Uq8F5aQYs5UUB1pm/IpnFEWv2B4v8/og1esUsAYZEWYd1wtqZVaTdi4Trjo2Z1ozZzew/gSmOaGl
YaWIKnL6x8Wp6f+owR/2szNIfNpT80JvcxSAZXbbB/AERVSRrPJfXbX/VMzKK7Orbcy33sR2WczQ
mYVz1093RNDnHHHixfZHNl8rLK+EKVXwHJ27+QYoZ57gMExgahHbzNmsiJlXNKs8eEc7GKbEilGD
JIuEf1deaUOsskKbh4lJ2MT98i0yi1sWBSOnoKOEgFn4jpGQaeuy9ceh2eY2R6AqNGHErwpmQ+ZE
7SsB5KH3PkYjgvK/2yMEHWTs0420FSRbZBL2viYvWziXJvv6432tI4u/MG3jezzHGsakOYuWMrmJ
7Orec8EyMV6L6/ZY3B+bQjdLttpqkVHsoP1AHXaDAEEhpPaUZplqPundpF1FbiXFpJSj46e2S8zv
gsHLhqcZzXP7R51eSybysT0sBu1QVcHQBjv6T011lVmhFKgxzRjUsWf49pSdqLawn0cVbQBnIhYJ
wXgYdmJRMCPe6aYA9Raljq9vKMCTNWOcEkq/Ap3LUQ4RapMBdp9lWGb0j5vQeAqDUYDk4kSjVwne
qMcGKJ4VwopGPufgLWQlL8OffwzfHFgHsv1LDgYdG10YXMIPCpaNmS6hPZfwz+z+MvgdUuvhYs/a
gK4OAuFn/k7muo0/AW11fc639O6QQOUj3OhqvIDjqdOXWBVb62tCWiO8ZVNrp5mdtkMmECZF51GG
GpKyHricdp+3oDxNcJ3utiEaoe8ZZfVjMrgsPOSbwGRbM8ND+50VKe1RtpmoMF+80JMBs3vpQ7nJ
igCWwFyph9M4TqV5K8lIJ3DiynafT4D0TMsiW+vhp0HyQwODCavazCXUMgmmYIuxMEubvYDDFWBs
9vdl2XwSiBbLt5SZOAsDP/Wq7U5afHNwu/4CVwtci4lku1TyOSe7kcgM5zM4Xwoub8J4sQr+mHR1
26eDmLQZL1mtR9t36jxOg14ayAog8HPQvNwuz2n6+x391hfRfnEVslGAO9Y49LAU4IbgIYSaPLLS
TwC6nlZ0jS8PQz0JYhbVz4OpNOEmJcaGK3SiPP/N72MlzqVLupEZF+irKPLzEkGPfE0UMocn2Q0m
kvLwVCRRUbOHtj/J2NgGE9/sQRtIqfjN6JDYrEoRk/JN+5Nsi9GRHCSSxlvJ+azix2084kgB5Iiw
EvH83Dzlc9dYkeRUglNBiAsK4QZ9JqIFGFHfv+34YQH7j9BIGiiWSWh56/MxtP17K3PjSMGnmOdX
PXTRmnalV1KAkpOgpHPG/5NhlfBEt2bKgi3DvwCc1JV3cjsTlMNLg81ITftQD0/4VtXfS39C3gEd
ZuvNaXZmWUUekM2GpCLbhgxL0UQjiADrMdcwagS7wCFmly3r5yJLncLvdy1zMBo57RIjaVQMMtl2
tYJYcAidev/A/Oe1C+JqqhX5KyFBGbBaXWYvg8/bSYaaoaGFI3H1RnZ0hF0VLNZ2GLkw3SNEYzRj
WoMLLExdmcbLUTErNoWf7IYjKVaZUPWA9is3h19Y/PJ/MGPqo51EHh/IHktd7sMLQkc0Fu8jfAGw
IkB+uQM0rJhM9M6od/vZgzqDp46a728Sz9RgPsGbswM1mswOEEtJqn6sBdOJZ0SCAqi6wi+mNQ5U
nRmmaZgy4KwAJQYa4djVfDRDw3LgY1Hy9KJo2vwy7/1Ry3lyzrZPi8lWt0OLjOQxkxc1glZ26CkS
QMJt3hOPDLxSPkYtSzsZFTx2P+MbjLARTD4inZlIgnJxpz+BwhjXw0PCzd2RaSjzH+BnVV3ksVd/
LIx+J2hpMWqHBIp8nlIKsyHr3dvhSjx0EExRonCbyAOjEPEaNw4qGIJrgdTFR9D/Kok9YtotOTED
b+79OwMCuFXakyw9T8sDtNlYKzQMomAfqsc0maYg52j3mWGWl+8oABsT5OvjsefJ/EyFFWom/B4X
lJWTwesGkAl8XcwWSXsQAtI/dXgWrZc9ZiKsrZGB5XWuT+mbfT14oZr6AsBohtjPktAmfvVKNjLr
zwE2IyjN529iyXikkDXMfbGEoibeis6GSRBOnHAZYhfk19v9W140G+UXzyZCzRkxLLkGzw1mCMsP
bgLg5O0CEQ+5rbjVE8Xg5Cxt498yPDWtj9G9Gnti65eqpzLEITeqceBhIq6EjDMOBl7eyMB1FQZN
Ro6dZnVsbmMr76YN+nTi1lyc3luQUh4iEQB+Gr0dkVI2cvC5f8Xw5Zx6UJf8CycgZBbjf5SEzWhe
ET80sjm8BrEAxANMd2+ImSH1wxHkrOk3ZUPURJ+59e/nO7yncGqxjCdA84/NUqzNFlHjsju8kqmI
T2E2wzTTpEBjqvDZtT+kWONTLZG2Ux0nPrbdcIV0Z8Tg6wUnPbVEOA21/7Bzm3DYJbYrB0xgUnya
KrfYYcbyXio9k1adYlbxNE8/QvxA1c5GR5jB4bUL15BDrsxPFF/dqTtOAW6VBeLnwoVjhSZqifyB
ItT9+LGdkfyx5P7myjS7z6ba6bzBJtsxtWZ5vwz0VpBoLj23GY31P3+B/kA+SzKECTHkle6IG01c
M/flXp6X64LctE23zZlZbMA5FhM2jqdTudUuP71O2YmfXNcb4afbTvYQxeb1Mg/em9RpgsRIvX6P
wdwfX/cTYnYWGuO9nXYALgfV/e5iMoYwC+LYqWfO+anbVjvmvseCDW4ZHvpzifcQeDE/AAU6MR+n
agdC3R+0OwcuL76IMPFP2IRIrY7sV5xMUFiqMJI9njbSPw/OxudSrj9niCjrbv4+1/sq4CXzGycI
p+YxqPeu2OGKYau8A3wEAHPMQrJbt2svDSvrkLBeBWNsbGQoH9HmA2saJQPSxGRTuAMPJ76OGN2Z
1U46VLvR5XUKh6N7jp2JYpTLKpAXz5EVfeY6pAZ8wmQbwvVzwxfWUg5Fu2t//xxuYfM0N04ivimX
8oI3EtroHc0iqxzV0IhrTYHFVWOJOFGO4eMxvA12YTfhRyfReI/LUratmIdZ8i+Fbcq8BI/GXyp2
/q0F6UKbk9bAAwV7nEeMuEP29+j6CQrSbVl8qr/3tiWwYqmh9byTLYqbPyhUTB0Be5FSgmphyoBo
Xnj99gGVZhlTbawVukoOFbsFrztIx3FvfO/xBmTn0i6EWTzviRnvt+H8wd+iUxokt3rxOgz8lhE8
re8sXMh+YYH7UrCCBFSYUEzHP+17GnlYsWy0m3LCJlX9qeG8T4aeA+vHoSKPjfKDQY71uuLe0p+f
pOkMdlbcKuxTTMZHiNSxIYSZxzxpXELwZGTDfd7ojB/Lw9MRf7S3jQkDr8446vMXr2qfThMFOur0
F/9B9/T79vq/+jwZtH7DYn1nTsJ4GlODnIE43QQTQmkKPYuhAPyS7vbx4tMg1EHgy8+zmVZY8nyN
M7smg+Uv47bSLZXBXoLRDbsQrIGEPZ/dHN8BkEGKUwg87AnYGuiGAteXqSuh5a35ZCkZCMcOVQXm
n6yaNZIYxgFMIckahTDaocjBrHyK/wD/D1+/EUYhJrp0vpYvPI4CTbdQf7GA8uvfZMFQGZ5umloI
YtKvz68zqiWLGv0ZEkwseZIf4SYG/UaGApktGmiw6CXwmEpmylbwxxvIYyAw8UFytV24k5cp6t3B
3VAZDP7w9nhAD0FFeoUiEQs+/QCrDOQ9VEGgmPilTgw+PSNvGA5MrDkH7JEFnJB/6j4mlYMn8BXD
mDXMNiu2iqUyWUBWVOECJcYEbzajuzNHBYMsuFM/BOIZzR1ohp/JL1VpP3fR7b1bVoccXHOjHMtA
/xgymy3vfdF7dCqGcgXMBQEta/xQTVCy+OuWV30f/4QLbSH6EW+EVPVeHuOLuO6vkyu93oel5tpe
87v4Ig2I5q69xiO/PwL1tqX1psjEshKoCsGW0UUGM4yNvv8cy2N+fzKIZBOHVckhJ5Q++RQEkeiT
9krjM0JKyedB+ysboO+v++v+0Q2JVhTa/bk88q9kIS9DVxzmf+RxI/Ud1ISw9KzCCR0gSH7/OeHk
fKBNyj698A5GHJOIUfBdftfiWYuAgUl98cOFulQhYMZOSRYFgs0f4qDwK7shOIW986GN5AbnVh7k
qYi5FHmg3n76QevGfkRHUBISDQMG7gx0hoLQkkGvifbnE1pNNUMNVzOI/bfzIsMv4ynuehoZE/UU
s9XwQ4v2Qstpkc4zhkgVb7DEQ9YCbYffLEOLlEreIEJxA6AHvReBGV5W4Kc4tlMj0vphRQW2TqFK
s0LVi0aD5/7AvsLy+t488IOVvGF35dJC6xKwLRnmcwh2iDWCVMZ/4p/GM4cCEGICr8tnAuZFbd1i
HddueaS0fQW5G0WZ99y8bhqz8Ut6UM64AnJISmcVxxjKEcvig6hGdOwuh89ojW0IQSYZXXhYUubk
x+RQv+fQujBExEGCh/zBzQ6MjN33a8qTP+FW3vFpvvBQHp6CiS3ZRqCTTNGrKQRxyhitwNNkiOJA
QKEQpyIMfyguR7Ud4pJJGgQ4OifVL+fklFRryYG0gFLf1gNcURGUsL2f4cAwMYB1lVz6w9clP5TW
i2lrOWM7/RrKJWVIuxcIr4E7l+9gzA0zZlqJa7oczvQdqTMPMTQd/IToHFhbj/QJCM2zRXmAuyVs
k3t+RQLoPI7v8+iPKiF4XobzQUULkWaC6EU9co2aGymtCDVvpW6FB2zdxov+XJCYWQQDJxwqwOgA
m27KatoSBQLIRi7mhW6QfpYbn2sDAX2XLLmWnNQhioCmBE7FPbmEH5vhpC9Zz/P397PHCB1Sx66H
3TzcKnwaSHAUXIG0pyQpTtJFRr8ITwOWVgPY6r25n0D88Ux4IYKGb2RXpNang3szOOML53AgrzF1
FIyR4R7P9UH0nB+/W/7GeotRLxpfbpDkru1rr6fHeTI2BNp0H4GK/8Pbez9Nthl9ngdfdlpOPEU+
KwaOEF+D9oZdZXBYGDnM/8uLdOeYObccP2eEm5ASD6yAv0Pp4hOxkdD1aUDesFF5RDGOxvrkSiBF
eakW7eFcH0b3144I7iOFH2UeQ3PhGt9wzEOdERM/osGQbf8iB7HLiiervI+PvFl842qD53CVucWx
ypngEE2SEl7T/7Ilag1eyL+QCcp4Ph7uK/3gXsZp46GGjgccAglkXDj0mYMX+53vPCBJ/WP0YdbP
ZowzDw89qlBUOOAMdM7fK6UYhxa5HZ1YfCjY6OnhyTtlvEzfg7FKCKkWGg+eVRTkOkRdZ8SDMjYY
uX9akz84vQyu8P84KBwHnDNWKZ4tnDRQnDPQISMTfTerKY8uRgMo3oZ0epTamA38f0WHR5xTy+dm
U2GD1v81enA1+XyDxCu645uRXVl+uej8AB3nG1+XZFBn88PcHCN2Z8kWRKuJrAI1soqGdIq3S0wf
AcYFJ53RAnC1aNJqQczlnuEwKqju/XB7cTDIE3hlOhdygGiMjiy7z+cWMXmNXQRrrj6UAqwRFRsE
2Q4zKOAYruC+UKDEBW01pLfFCztjINjQQe9Bb5dhw6Oe1BqwCGrVEgnTl3iKlnzRXWGXGpxmnJRw
wwkvSXUnIh5AG5ClBBpB29VP3Em3wY76od1TmZwyhFEAv5r/RlVkfSZoOZHWpeUS90sZRU4677LV
wM79umJvP6K5SizNyJ/IyEpnwHFQboG0IHAOAumWGi4PXv22R3YrLg4gCL0yT+HZb6LvWfoQsLdi
CR1YfiNfmoE3Ycr7h6vCOI+Y+O/j0sE0k5gUrcLXBRrmoaEzGhpafDPnrA2y4Y6vn0N5p9jgHqOU
572VY5cSVIZeITHk4Uqyoa1kJDfYSD7cTN+X+CzZ7ctDAy9iPJI9z9LAZswee0yBVsjMWfuld4Db
XlM6FOSLEZkmayVjqmVNUiwxPV5TH6J1JDTkkC5R9ZJPMe5tEf6nNmWuc8fF4OEOnERsTi4FzMAW
aiHHQbwK/lUtLLr3gWfr89rqoZfjRtUlly4g/nlIfByC7uQTeSWTcIqa6oEbqQ+aoopm6ckYqWK6
+3AAIbUCedZKxfk/nxKysypGYzxm0EyFiYNTwRArQxz5hLBsEzuIWB+Ip5pnPyFSA3m97A4yIf4Q
ECyhNMMaJhRnIGuhWT+w6vLxaSkR5sdBVTq009hQlM6asL38tK4vwnMPIvyeryfPH8EwJwcQKV42
A5PPQcF5ZC1/9PTIR2AGT9+BCU0J5X73ctmppqwVwHExhhLFZBEJP1/NnYxclj742fzws14cufEh
fh7ObDXaLAWDfTo9Ajhk+Ph1C5ge5vcJTqqHQSNst6yP7LtQhOCMfdY9bFiz2kYW4Jj0xGlXyaDE
XmDvbgtuIep4sG4uFRzax4LKDEY3NCNscxdIMgHYutJqybrertSaJ3+bjePpatjJz9jENjlsx1dw
2FHbyjjnTbwih3hgs29xH43gEAheoTm3lhEkYlBsfEmSw1QID+PChKS31jVgtOFTWwrVE+lGiKeH
5YTSgtoMiblyHoDMpz04S01pFE0VYsrgDnrgOnEnNTZfxOP3yuI60n9oYFiX43JYDVfglTz6z7vi
d+oMmR1LSiMGqrygGXQSez7eUWNsXq5N9UA2qpv8cNp2DewDzG3Bb+IV67J2Lh+4FRBQjsqdI5v1
Vom4FNEeEcTj7Zw1kkIL21ucIfKrjF6PEoSbEFcKzeeZCxNXFezwzIpB8w5rOMVsSbJgpHfUeuwt
IhwMl15JqFnIQwTvOx70sF99yyPu8vivYVDSdT/Ipjmrz5HL882jTa3x6khYgFLM1IhTQRCK6nTX
aBPDzzpzCfFQOnDtqEuQO3MKjpS5VGWDnpsVFftNOCx8uw/y/3g6syVVmSUKP5ERICpyyyjOikPr
DaHdiiAyCIL49Ocr+c+OYLNpLIqixqzMlSt/iJvFZI5cSKdBPmXuZ5NTOm/cDIEYA63AT+CN0w1e
k00jwqTxDejFoNbPpU2K20MCtacFq/mtZz7298ggXA8/whUCoQfuZgQQT192LY0LWLYIWQDzAWsN
aF8adYW9gEkUEHeDs+Mck4eAM7p0I/CHvgOEHYUQe1LmVgCeqqkVYwXfSVaS9PpKxoiSMBUQlGCJ
TaIHkzgkyG/UZdP+08GW1L28M/MD/xXhQ7EDwdYG+JMlV8KVAkY20GQgP8GqYfB/IsyCZ7z9lB0z
kJxPZlb40LzdJxB2fIYQhwcW2xHoezTitxovyRo8xgM6ekcQkAqi72QxwGiFegIfbKbcqcotV+yO
ifnFzCh0MAEgxHJ0O1ua1cMevpD1nz5+IzCxPkYFTiR3C1F1DcstgET9NcRSiNPzGa4bqDPV32Is
6CVLF8VNZHYPxIJipMLj0VkA75eBkaDh+YGDAcClAiBT2mF+es1BZX4KF5rWe2IpTwZLA0R0+QAs
LARiIsE4nbVq4b9lFSN58f5FOv3OGa8TKk8h1otvqOeYvqx4p161OXqaF1mhMyYyyZ8QZi0GOLHb
JRcncKiBXIoP8LEnzYTfJPwjmg42Xj37FJ5lAO6oI14j2Sb72KjqiRwDwWgKpi8mHoFeFSbEPUgb
HRPePhlbcTGiDzCyX8SMXb22zctU4OZyISQZof+/Njv/w5pqwckEZgUYHqbv4ohY/DxLGxnGvRUB
urDn/g4AT/v7of36O4C31pNxyMZzrJ7QpbMYQJM7MAlZOJKBkvTH6Y8yfnqv2II56Un40YE1OKkd
kxorTipVd38j5DoAWRsaw3dfAx1T3iwqsMsL1SURjN6FIZ9tRg9gAfaAEHRCPIsqv7myqvhfrUFY
2L0GC/s0/ywA6t82TGpPhpf1WPnsRWP7+SXKpt5oOwLysTuBWQR2f1yBfgl8jkKkh1kEmV759YlS
SJvjSqB5LAElAVwQQHBqSAh4L3gpCA2O1AJzAjIDB8ZIC2GMK6aI9uAa+VFIaJgGTAiQeYC//h3d
sbpgDwk9Y6NzsLVjwsAQxRmJkzMCJvMhHiVH9pyIeYitSKApiJTvloFRj8qEgzvcZ+zitwCxjqO4
OA7X4nb7I5JjaklHRB0OKB7wYGY48pb6G1OX4cCOELU/JBihA/Q2PDNrQzKBqog3cY1wyQUTGKXj
gk2LkITJrhaOYkzuLU8CFxxk7F8oMLMxGwKGEgfNwp4D0Z7zLRNbBK65T8/mDqw3bY1xs7InhM8E
KcbWA/UVsxNCST7GcPWtPCqUCw6EXSZW3gFPFb2fg7xY5VlqG9oaZTZE3MhxqX7c0RAMQTJnP8O7
xFp6lfEw27DWlxAfvq6U79i7kgMdCV55rHG4rHxz4oK2oc048/V8Fy/ngrbg4IIqRm6mddgL0CLU
BEchPEGo7KwWB1BTIjeRB8BuIQp8i0BZuGAJQf9F6flevq2tBi4eJ0CuM7Y2IOToQNOb00zQZVVz
4an5rRpag49iY/df2eB/em2xVHnFiTUNVQNSKTVIwG4dB5BZw0zxVX8BokPthbAJPQatRfH5iP4v
tcxIeOgiSgYxcPTyl2WKDogfieiK9AD+bivgzSr2rZIJLcBvFJeD7kvFY0yByYefoUfe4XYCcizS
V3TGKNcxv7ypqY1qPs74zlsl4hIWGSivYTkSNhaEa3iauEBiwCvkNbTzb2RiAl5h7JEm/W2c6/xB
RpxJx4W4RseLfyhuHXRdIjUDZWb+RmG+r7Zlrmf4hQGU/r6B1FxzJnvywrQDUpI70r4eSeeA6AN7
qoV4vbz4KeY6rEIEmYDJwJJGz/HbGY4kdoTCCR+BfE78lZU2BvyHB4UuH5Ct6tFnFqIhjyxIA3Zo
lJIligL/6u80gK8KQQQgo7o0c/yTfuh00oop6rNMBTcfigM87eB92NEaT4sw29RKDQR1Fm3upxoK
TF2bPosFlqjQ6++YZLVdqJgy3iB4MkhAMa5EP14KwrjuvKwsTG/wobqh2ZmG0K8Mr3BzEEASuDPt
dY2mQjdkNU7PeuDzCy9BSLMD8rHhk72HLsJ9MYYCE6vljZCkUJPEs17uYKl7XwgRjzJsox0ieM73
Ee6eRCd7OtRZb044o88yCog9abwPN+gDMJhB4UTILqwLlztonnGxIJdbj8Q4BOXIqQfNrWahx/Py
ATNrR5ok1QhWghqeQTCWxEGFrBMS6OHqZWkekQLmTCzpaQjCwe38sDXowZzgIU05Azw88ZhjlWXL
fNQ27HPdEEXyBBH75iLvdxYPPMEq4bnHdD/wheSoqC6RPpmNgSvih8dOo0vEI+qDTVa0RBaHh/9+
H+FdamT5CjJglICMQRT9A9hiBTICxiMUS2ziisglPB+mqqG+aQyA2mw43kYPjuLT3cFlwTecdPvE
dw5XR0AVyug+Ax22f+CjDPDfLelcekkAWRT+xh3HlpvXVOjumYoz6+RP75FjxffVe6egBAa5sHnj
kGZXpw+6cFi+9Pc4szYIS2CXu0twk53Zrw7WmWLjgiPZjKFDPr9XbnhzwlkJt38PrKwVnVUs6STH
oKmB6yDkpFhtUU8PaflABIhBx/ogGC/eBN3AxKDDvFnbbwFZdG54PR4qsn4upO37bryc0gOxCOUl
fqRUDxweO1iXnuD/NyExbTV8EgzpjeF2LMIATp+L8ILBfqh/9k+v3wcaODjkXbt4mfc7Zm9EBJT7
0SJ/mYPI8d1qMMbMA8YUtOA3rElIOHAeRiIN3IrgQJfEyx3ETxgWiekTw4DPsg49lGBs+ACBZb6A
kEzR48xW7tbt7nRHQ0QLLEOErC0MKIzPMJOMQXFPbncrrldEzfRPqEWexLTHbwt6GLAlbyjrsNfi
tQeOFmQCDhaEUfncCGtqA9HK5cmLUPMZ0JP5AANutOkobh+K1IGBGwREq4o6TqsFNXFn+MkTQZPF
R2QmdzgPxIvtCu6Rx0oAH+Hg2hO6GFVrOpL6M2KrdsBUO9H4plmPcp9OnkBoIudzd6TeSH4tiPb9
rjdvGrqH1sFWADLj1Uy8PmxT5oepclJUI1XeyvdV1HdgLpIru8JvmyDu8TxRZ/f3jCgoo6IzqXGt
iZZB4REIQ68IFN5Zy/GqwHC7wmFfYg00nv0FHwS6M4gmWGBR5a0hwLfl87BysdfGC43KAYQfWJHP
AoGWo2M0XrrEky+79PbJKq4Jd2UEdxGg+gbTw6EA8B/cFx94nYnxNURlqtlhBzu+S/j3+D4Py0mS
ruPBMq7d52BZQ48+Kk0GaWZXj5+bsmV/omE3ZjmZ5Ccxw+ar4RghIseA7OHn87qh8J4i296PnCJi
HJYA23QAYB1Dxd+RrX3gdQqvQ3xnYjm74Vz5gZ1WHjpFtWXjx05P9eCbQUNeEU97MXzvGrdWsOEI
KERgYDrdsUelU6b7Ruz2wLaXk78d+sXbm71iX0GvCiKRKea9gqAdOBEhUlhB0f2gaMxF5NUajrMl
veNt1HSaat50wYHqnfsmezrp28BugfPyDh+tK/s+cnL5h8oFBRJkUJxfVw2OBcDkbrnHgNIcwXC8
CbHT9OflYyVd6h162OFKkJtFMEZ82LwGIvioqkvrqrtTstW73sPj8/4p33bXnwpeMDhX6vEA/1bG
+jkd2glOtdXkAUbstgvP2rt/UqTJMNGWj3oqYZ1TE6vDyIJjqwcpeG85yA/pZzhLDPkA2K2q4dFN
cHXc3AdoO2PiFNoNqx70NaqwVlRQU2M3hvkJWHAgwqwnvTli0AlKA1wOBpnFMpDgnk4xiJn9nrKQ
/HU2AkcDhUZJVE2WY6gPisyi7wOM0jbKX4yv1J/cNwJlFMjGoNoJ0eOMBPfp6PGsOXfRscELXbkB
oE/ZUmGSX3+UvTS0wXuBhn4lQpHG789grHVciFZ9zawqq4tpRVl0gPlEDnEL6AVA5g/Ba/lQV7ls
9PEeguniYwI7gVIKFqchu1L8uYx7aANoUyKLi7hPl171l1l/GfXmhOx+QfMvT4LOpPBNvktFnOxO
kq5N3+/AD5JbYQZUZpWncOESJbFziCGintQgOSUhciKi91H8Xq8g+1iBptjL8dZ/ozERxSPDZvTE
yGTcLhmmIuRQVzYkfbUCG2Kl8CGnRu71RDSGVfLQo9E8mtww8PvuEBNkghwZmDJLtN1MHqHdzazb
WMU/rZmCjwKWw6BlfPYIQdzDFkd4k8kd56IXUSzHfTGnzwiS15P0eNzdY0Hegp15O0lsdpwnsjwT
lVWiCHIgjyEM1k8Nwg7hfYdP8STFdFGwi8QMh4vZywb3vQb9N8GxJTCr347K5GnV6Qhl5qKZ3Cwv
/CHz8Fe5DM/VUdoQrLZaA51b1l7jDfefraRnK5kfESRBN+TY9JFVcCz4Xr8v0aq6DPbJsZplWxOb
GWzJb9yZcfpFsnBVkAtbZftaPFeEZA1/gl//XHtvBxKOjvme4UMB24WM0+kxhISreyp31U6aY1U6
IG720Ygj8e0RZ/mf5kU05cztFzAo9Pzfm+JO5CDBctFBJgSNVOsN8xRV8BYp2zvc5EIk+IKS+Ekk
+97hIuti3QsWz9lDs/mJZIC/0OtzwZ9cRJgwgTKxxCNVf3PgDsPobpdbNv02pubk2P5ACl5PWaX9
bTyU18ggDlyiBqHLf4o/0PE9QBrfQ7sowj9avbz+PrDco7ZHKoFmgqZlr4YGEvQ9QBes9Jumq88l
M14Hh/L0Qb4R/Jfw9DCFHOJjvsQxGpVPSMLHQoH65/6HEBSxcWJ6p1Hx9708zOAX4HysTEadxkFj
4Wi7zxHEqHpRT7zy9UfXonRsEvDTphgB2tXv1qCtdmqPqqOuqGcOlqrao5e71A8/CZSed7efzvDs
n/tbSWDjrXyBHLJ6eaw523heWgPPH0G8v6oXDTI6mBZd+J93Ek87lqfgh50EcL/R3U49Frjhe9++
iRew2xBGFmY9sCpMmaBXvhcf/GGB2jCB4556uf/mB/7ULo9fPp1qazyKy0H5eLbMbM4cz0uENTc7
PrHVMwt+M+DD8wOVQZOc8r9iE6/JgiMHM80+bjvAIvqjHBkabf/6FoXXP36VE8lojw/ulYv73yew
H8QCciOiN9lUZPzddr3+kpm2wPATnMVMJ+nI/PRjysYF/XsIBRnRwuMZqxVQwyuGJRc+qclrRB2Q
5LZVe6h76gumhhQZCe+q8q7qycCQ0Mt98GTM+qzfPqwbuAIMrQFOhk/kjSYfSwNXTZ0GIMpHzk+q
AWWeic0cDWPjA2ykZmWjg+lDnTbV7sH+AM+QB0PDpCWWkilN4K5hvVllx+H8pdpsGCk+m1FG3+0C
IOb7IXwCF3wO28XGYwRoSzaRFPzfd/IdbaJ2kNCnSM3Bfe7wGEOtbR6K1FZK+2vctXt7edab8gjj
lfonJdMn16EXIC3RL8U9Ki65tL+Gmmhpugi/td2zHceUvR3N/Enm/Mq7GKuUlx7GmcfbM8n4tX0R
uf+Xz4Rg0pPXkt3+t/RtIs7tM83ovoCCgj9ITkelCOKaXXMeTOEEmEXHcsv9FzMnRkg0hZAA2cUS
RNh7J7ghWLl3g03k3bf9VWeMvDFFnTGHths49+0oJl9v6OuVoIt4HpOjaCiG8TH8DX/ou0f11GxY
GmREMSubqwD5rpleT5M1oBjYmthfmA8MAD9DIg3A2HMeBnoz6pi0yo1acFa3bX2mEdlJD/fZVuxa
GUvsey7l+nnRNqz9d5Qi8FGggriAMqX/0nic25ZnchCN//9GatuyxB/kO3ypCUZtO3z5iXonm7aS
PheStI3LnMqYagcGbcGf3X10bJ6Ol/dO+R2D8fjhRaOAYJO7cqakJ4o4mChbZivmyuQyOEqrFM8N
zF7sRYzAwI66+GN1QMMPLRXTmv1e0n0RADjzDbQwJaY0bRHa7gOjpMffNDJkgvQTOhLtyhTTeL3p
/cxjLEfonqQj/1N9bV2QsM2HCz6Mgwth3fmqbihPteVEF6TSuMdrn2x+z/xFTdzth8cLuiDHjmIu
g23kpUujx4I8eAkicTviqGrKyE0e40zJWJWosi4dio0bSCi0Zgsw1DxBq74EQgZFyh4c9qhCV2N3
Ic2gevJNQPgClGMoqXJVKDfbKuECizPKOqIEoKmLcGLDq0nFlvVfhbUpaaHuMbfqFWXLLij+IDyG
Mt9KvRjCq5uDTDdcf5YwiZqRU9qoERedTf/ngx5daInfbjqHxwCroOpVP+GoZ0HeZovgXRAwbVCf
aF54UjbhGtgM6MD+T98bbDtE3kb3CIX3T3FC448+DSUeighV6DHRTaCSRLXWvVaKiTWDOBNmeJKI
cpFNB5DM5MTTknbJ8jEfzhB7k0tPBB0nB7js2VhMzuTHgXZDnQyPKO7YmoAAQDupZPrd8sEO4ISy
eqC5Yz9gQlvrgsRpFXy8GWGbMgk8CLa3BbeBSqT4andFsYhoBHqf9Qj0Bjt/NIqCnec/NSolRw0f
0TAoLAVgozdGSX3ASAoGGmI6YLtsSr9qaCqfI8xhGhXNge6Ziw96aMDz3xZk701npKsgt3PNTUXR
V51MpG47fNt5SdEeTLRcMJVzPysX/67bC87cp7GVg2+RiCseEEfb6SHZv21fIyg2v5NAe6bL3y6Q
bxK8Z64c1OWf5qLlVCIACnosYPUxpnKDW3Rhuk/EgGCU0WO/+TOc2ou2jzMGeRfJNLN/YJHkmdfZ
n/NfOwDaC574d8FzvJqFdBZ4cuRwnzEeHxkM7RPkyAVJOF+Z3ng2ITFQ9O+Ed/fQfA726OOiWfaC
0pzg7tmRGiQdZWOGozziBV9FKXnwe/NNfqF4DHoWEl5BCtQloUfJeQQ9aCT+5yCPNgMSkZTpgDP3
OTMjtPXBCG/vM7xJrx3YvXzXEsTup5M5GSor8Qay4IKjfZ6XI0ExB+FUQXYRTnnfO+TCBauFYuU2
Kw/p2CZdkku7UrXPj27jtzr5WA0Kx1fx21kQDNxYaeZ17EWsT8pBcRUYbpNJP3f7JkF5z9k2OoKX
46BuOdOQHBRLLBspLGXirZw9vp3a4opi8htnrklHaq5ZU/iTM2n4kzOfzB0+gq8R9/no7yNtgjYT
6oOf2tz+ZcJNcHvtt7Zf1f5JVlyQrC0QD5Iz2bYP8qvYznzrjBfxK2/novOdrPmzLQmPtOXhTw4e
b8/UJtfkL1a4780227bMnNv0ZW3RDiTgDom5SWE409Gezm3MLX7mb4rCazjTUK2gwDMs+KSmKG1B
SUku7fP8yp88Ln795kBiIV58z2TFtSg3KKozDYHE/d29XXOPBzjwj0IM5sWkIy/O/Mna334We75o
BRSIpIvMaT+pLYYwK3wLxp9tSfiTRykz5WnfSzb/SkIWZM99MrlZ8UoeWvzBQUHJi6P9NrJrS+wh
73CrfYhbZCCe/r6EV2F44FcuWNXYv7bF4WFeziPt95CABz9DUX4uSMz5xveI2vtmRHYUntrjc7nT
3uTMk2TUXvwrZntB7m0yXkl2SGCk5MJLjtwhw2jVjB5e+742W8rKwVMk6E26IxLxt4Tshos23tbf
ZuOaQ+T4PSgB95tRNvt3iwwoguef+Y2M29rlmdQjq7Ya2rdy7/UtCgk5uMlz4o1MbDzlI0NMhRBJ
on/n9mvaL2AK4bEPO6xv9WpAcuiMTBxQ5H7vSGKTJW58v7z5vou3kKr+puLMo7yUm6Kk3z9Jz81/
5xA43zczbrKB4377LHnTnu11AzHZ9z45tF/RPaem4gCl2Bw+Fs6nBLqpAiY94jA6j2xXPQlp4WNG
F8gVDBqhZHI87z5qVRvMd0Cswp79ymfgzXt6Z4uSvsbMb7J7fwCSMZCUkSNxo9kw6VH/ZN0WEhPa
59uElKct7b9i0+O5SQmpM2pu2IV5XDQO9cezQkBv24NP4gc+gzpH7dfWPDfJjjNpOPyuxTU/BYrF
+6htFAVyjAfdty2+HYUceDdZA4wQz/A8P3cFckmn8ugLNAhn7vS+F23u7WvIrm0EnqWaxRmxlvFT
4uJGEl7KmSRtQ/MnT7A3Rr4kS27yKwcXHPnT4iVckJ53RkS/w/4h7vEQFYg2g2Ly3H95fJuVtF7w
22bG/ZCFMRAJXou28IYQZZHPQPsLLzXxGdzRLryAN71QUYr/tQsWTX6KNVHbFFO78AStpF14jIO/
2rJReD6RFK8/XsCj9R/lIgUZfi/ZfrUF7aOGISkagF2XrRmVV/+RzUuk560cbdbahVzIS71wixIW
IpV20S7kBH9dLTLhffUfxSEF51qUmp94/vst/EWCthhc8yn8wsX3w9rv/69U867JffL/FoXf+YtS
00HfJ/Q2u/42PTzY3GCdQSK+OX1U3wSsBcmr9x6GAgNnNdYGduC7/Ys/qcBslKMU/TowXgIZ2cl8
8DBuXbdA1fM2UcT0HkJnEaVWAd/9kBBWwv3xEZqSMIXdCRI/7+QGXrehJYezApQcXN9mcIAm58pf
SWgUSxUQNSIpu1CMZxoMZ/PkMZZABBUm2qgasj0YQ1Mn6s5esOwDO7iZVQIBnFsPfuvwdCPmtTLt
QbF/n8brl6+X+PXglAFyUsO0oIfLCBcFpPTr/WNH+RI6oS7cLIn1BB7FRgL6TRh7kN1XnRXkAB/i
+a6UcW0j2MCIcnc7kO//fsaSLQVmCXf8L/zZTxe6gQ6E+WOUlhFuT7Gn4E/B7ihdPNSRLK9whKmn
j8rogxPrXfrjaFSe8pfje2oDY5xZEcemwlF2lkLStsinKqBV4lM/zDt83XMZ7V931U+X6iwDafmb
rSE1TF8OxDQRYa3BU+DfBEFDH2aVzlYC1cwXEAOUGFheSDdHE3DqGJ152MMMeF8NNqEDezQrjZ0s
8MVzXsLnKrXhcraUdc+kOBN5hZfmCdfkh/kqxxAFvTRdELCwnzsM/rqJMa89xVn2V4LwQueAL0O/
zX3cUR7Gnb3OD4RIo/j48mik5zj8eQ+IAWOISqyu/gI/H5J+rKc0kne9YpQ+7BsssX/98W2dYBL+
eaN6tAMFJggrXIrKY9E9wYEEy2IBU8pUcfAkwoUHF58u2BnGgANUrusUjorD3rpbuUAyoKje3G15
PPyVQdSu06eVblC0DRfNTwJYBm82GGPw7ZjeYMy7yiu+XVtBBcHLNIeAkPR3Ixmz3PVGFSTZxvsE
21Icj/1FDMXDXDnBzwjDUnroAZylLK6HunwsgTUjJjow3KcNM4aLydLCHr1lxN4PxfTlAkpNbcw7
pyFgn186RepShBOMUSgN140Zr4ZDvcQGi43Xvj2+U/uxv5VP/i9zQKYaRN1An2sy9IgHcQOIAuUN
LnVGhq81o2tgP2FYYTg/YC/Bf9pkJFdz7iXKmLGjocitIEyxO6qJZajeMCzhLYmIS5E68VoGDYjX
OSteF4crGCAm+c1ikMjgYzDHj1SH2ijQOJFKc0DNdIZGiFZpoMv+nHru2Sqxu9d5gf6xg/ccQXuv
JFWu3Z4VX+ulpBHYV68xp12Lh8GIBpnvyKfBj+IMsaI3rlA8QePLAacXeFn+FDyeVDkvq3+gdMrd
joMHB1GRX8YHn5fxYBGdqfA+EezEwK3YK5s+CF/MMvE8dd9AMl4O3FHYPEqMpNMB2NkbBLV6tJb7
NtmKHhbbg6FLxyx3fDBjE8uoulJX/AcXDjt9F041hAQrNy0Y8JcRU+tg0dgPVzKZbOkCDPmCr8BJ
alOgH1No6gwU7IY8OfiENwyWzO8389mHSzR3X27NcMdBg0EmmqLETZb3EuvoZvRgAybcXuCE4fqW
OBUjuiGckMMEI8EuIOuIGjJe3rhN9JbNIbmieM+omWD8muHBqdlPVCgvixHDbg+GrlOBzyO4kjHh
DRqDwcPLp7jVKsYLnR6eXz5GNh1vN/XY6xpMGX6X8C6mVBzi/aMG9008g+6y2GaL3raYf6BS/Mln
U5zRDGWUIKw8ZopJ9PNripUbJcSRdiWqjQnaN14gtZpBvtHYQa4CHKg9YI1omdHrrfun7rSKxRbi
faQny0hmC9z8Uw+xD52ZP8fYBNQGI0nidM9ouX6bjw3XjkSDAC3s2/Kxsoi60EVpbXSn0RihpFo/
neJPvtYLjUaThSYsgHdypFyeM1RzKLZxyVgWy3KdLod7LTCSVbVitWalooYgPSt3EK2WhEOmSdAl
yU6Ov9oVDtmgM8PFkZqMR9DYgpdQHCoQN8KHG52kRXcx9PxSSIJJZMCFoslbfwPFpZkusNQ/4Sk0
FJfYKTruOm6JZ+1CEiaK7oQujxFwTLRBe4hjo/gidQxhbbQOD4On6F7x/O2UKIALZoZVMg+B8J9V
8BYEDrSSIzUl7ZEdOzmObEbhJWTWZTlNHaYBKNba7qfhq4LVQpNtNmNswFUEQRwq2J1jnL2gRAx/
pSl9FGPPEZ253T9VzmtyNweTJhv3cBKrZ0O4AUa+D+p+dP/J1mHlFMswnj7+xDqMFXSuWBQ2J/yU
GLfPFbP+cFK72q5n52bpwE3WAfAyzWrrQRTJAfzFClo480FwLGVTTPz17Uh7MLGx3rMUKhA886mI
Lcxl710X9zdQ+EY2H9j5gvm08dTTALHgOUvmvr8d4h5pCmsXpljWIg8PTBF3w58MJ2BqkapePaOP
Awp4AcSCVfFnVfPHhpkwxBlr6HYgooKgA3YIHJXg/NozJB9LhINeDOLBKaZ+4BR94nf4eNnDQgWj
Hx6DBI8qXO6EAEnSS0JUQkqQiikTNra6GEkv5yBRNwpLvLEFbjS5ruJ5Z3VD8waDjeHLuBK4cuzx
QGeA+Xns39aScs2IErPrpYcP+IHPIsbpoIA9EF/mTbe/9oeNrhZT9fiRjBpGQaDRUG2zDuN3DIWC
nQNO6U6G0GzCb9i4imqell4NwB8iv+WTyE2JQIoRj3Qdi3XG77LEXZNLAQrU7ly7+JJagKahfrbA
U4hwTbZ/jkbJ6TGtp4fu71M/aCvs+zammhFTIO4MglMZUZl29vomkC8bIYAeTGvlgTPt2gP9ooyn
6zmkfUW4ZgoaAvRcaiDqAUb1fvtOY2Im0F9mF69p55TsuvbSy28mOa+vjPY+/MwwdgODjJGQZGKi
wGYK+THMkJ9Z/xQhXoyJkGCzSgHt8PcSARzjUbaq1i/3scEcP+pWDiyRA/2Ar/GCTrOoif9o0fSV
oYxvKuYFk2CWiAfCq7iAFYbFmfVfZy5fLm/n3KQULHwHvBoEP+dvDb8n8DJI96g9KLq01a+2E2zW
oYsPww8ABR7Gv5jtiEGAmvLEhAeUjF2BiRMsjhF/miMuWTuRSwqzP/4YA49lDqYLE9mT9QywnEUB
zOQU4pJmMsFjYj1kVhdfvjFWPDufirkUkmuLoeFsc5sYwi6CyhyT40omw77B4mpAImrXdsZI67hw
qRgEadNjnW1wY2JgRc1Ye2it6OMEbJlpEBW+d4N9PEaQAGHnwtBhN/v3nDUbwxCws0V0Yo5jwc1/
Qenp2owJ4e9jZeNiXzrbYHmboIqlhM81GrXGqyfRypBGmhmtfCsxXrizlHfnKrR+VuCpG9xrG9Sz
CUhLZiJt85qk52aEZrSY12CrR6Me2yNXPgiUCvHJ/oQpBD89Q4PM1yQXmULMcbLqEtJ4KUJlGIGN
2nTbTBJwvd0JWp3tYJLbOBdjaogvPvj2CDMDjhzW5/KpDQ/HvS3g4Vm5/RwY+9PkqEIm5aAfTWY+
/F7nEC2qG481+EUCmOyfRi3mqnFx1abSWT3whU5gqtj971btMQqmfYTe9O82YTZEeX5gnvn9aKBw
RnChFKCnzc9J3qXL4A9WQcUIDskclrm3Wc37xNAda042D5eIR7nbmB/8GB5LdkjOUzQrP+Iovqmn
Fb7TcJ8gfimG1JlJuAd3rEdvGgyhciVML83I1F/ukCuTD9GdjQg2iAbzDuG2BkgKz+cv64JkV9m8
wLmuHCe7fuwhsuGMTwIoTQt8+AB+uwD0s78PnPgssbYWzICE5EyYzoO4A32buzGtK80Sf97cj4Pu
Lsl2QeAk2dzoAy95xl7UWdYNTuKdpdIjUnOzUIByMpaLqj9S4CAZJgT/BOBZ3hkEJYJss8j6iN1S
yU7tWpAjfrQhjgmfHArC5ok3z/hD2CV5zKQI/bk/GoL/T+eP5BDJh5AZKZ/lP7mpDMwSQZoHGu0U
SSgaApZv+B/LMUJKiqMGfoelk97WSFxc5MGJ3RQi4vM+fvizTHae2U7W5t1m/obu+POZKfK4i/Wn
KcbaHUYu+42vKaSrprTssde9pfOyWBP9ESNcuoFvSlec8mkXxIOBmiS4+ZOM5U3Rll0ve2AW236e
d2Cgxw4el71spfYmT5wo/WUmrwb4ZTBJlIjKCkCNO0AQvcDnXj7wqTVxMD/a/ok2PQVoxvDgWz7A
fd5wdrJL604H3nvc8zUDfrzeQmWbAMPBC46AIZNQgsNaVYT4MIFhAcT0ZAN397peCn2ROpNX2qz+
Sa6v2mNfewfwPBghIlIpASKpXY27HoZgZmGWlgEMLyqwSb1zRNiGj6Fz5FZP1vfgakU4z0Pzw6YB
kT8vYKsWrA5ImFCqsveClyHaqYKND3/iX6T64gfu3c6RRZvNWYV3BcsoIhDy7gJC5SlSqbyKdq9f
JEhlVhwCMYddKRY0iMUPq0YUGbrkIbb6OGCwK8CNGcGvsXuB2CJ/MoM3Ii7LR+auDj5TqOwU444v
WwUuE5wl3gKQJ8B/pndOjx/pW93cal56zRCekgdfRCuQMRfchh21WcQUAHvc8Ub91Ia6LewKTzMT
0rEf+Qi9r7rtenyDj8B+TTUdytQ6d4vAbMjfjkM3UvUal47SaJhAnsREinFoQ58GDxMsXQPrBoqA
OBelSXwsaGB5p7ZVtzwFo0UKxMt9/OQyGwpBTt2EDlx1mapruKx7VBoNgpoILCN6MkikpsRvygR/
6evAnScc4YeSwIk9U15nsSn9+ZJdqtQNmE30Uwa/5SFQZzpbdJYOuH3N3sRTNIZu6ODHp1cwKham
E7jScmjenXDr83/P7FsKjBS/79h8I5xAh7XvnAbTDvySsgklLpsSOJ6hoU77xGslYoEgo370zI7i
9CXjAblUtZI1M4F+tREclj5Rq8Pxaxvb/ckLXTua/K2i6sm5QUOBrAmACkIbB+lHhdtvTh7U1LOB
bZBgmnYeWc+UGM564tOFTcjC8xKNhpndbHhlw56ZEjcEvqYUvz3jEVlv3rzniSegYfuFyQ5APwRZ
aLz+epsXlbemNqghdV3ug4t0IMmlJioGHa57eBIhxIcjDpJoo4GpqQOMHI9aY7ih/eC3TSaDP/6U
U5MKpuwKXJ+QCaHq2PT+2pI+0SAANOgbft+4O6i+JmtamcwyH8d8o6SQhH6LNjFGV3zL3RgT3jn6
mMHss65w1jzfzsDgKWAO6eohmGnz4OL/yXP602fOFE9IuMGfD8gaw5t7M3Eim/4Sro7txCHa9/4G
yAjQrpf65TmBt71Z+iiVevpl6BIrzrzPLmARfjIrs3rmBXZ02C2QAg+QYW79aQNC7dCxIPMpz8El
7+jPScMyDCf+2yneDuh63x+pUGDiyAq3J4RCf91MB1ffRYVLWDIMrUZIQLAXDBubPutmNi7P/J8U
RiYbWmqivgKjG+IfjW3gKO/lCTj6yHvvS4yxaBHR/3RGwThYfcgzcHGrw+w0gowE3tIIUtPUuY8T
G169Wblo2KPwoYQx+YOkAUrN5ooniQoHo3AcgdOBSJ/xHzDgciHifKb0/E9K+AK95rtwBonMPuDf
wVRGbsSovh3Q3BAl3Y1wKIrnm+GIGVb76du1U3n9UQz+eg+ukm/IsDJ6vUM4g1XdUbfMlLJkSJke
pyD/LZreISRBUxPXxx5upEN3OfhrUGODf44Enb4cQtcr+NNjecurYcnvzwUOmWtq76CuYRot92Sh
QZ3vL31it5mDg0/Mu3JP5Daoge5bPCJQK2Hx32qq/phVk9tQRIIbwlJfUPvw2UPOL9LDZjkJEILv
xmcfBkY6cz8TluoFqNlVug1X8SLyPpPXrD+hMX7jjnkLmYXwTK02XTQWi6J7CDVYxFLC3Q3NwW0d
Lt84bd4O/rIi0txgWe6ptqEKddJWHuXbzzlY0RGIO3fxD/dZcCxmBaxt6SpZQFk3UyYKnLSwwb4c
uCjSvjnsszcZ4UPZ295jF2+TiggZ0MuZmQ1DmkTUBlZAWNPN+FdMHJ3RcFntB0tBQyZPoKpSASD8
j6QzW06cWYLwEylCAq23ILRvCDDGN8RgbCGxiR3x9PMVjjn/nBkPSL1UV1dXZ2USVC+6r4bwE+MO
Dl41tjIofDySqkamZUuPdXyAUxICfyHugfszpKy0VAGMxddILficVZpgdlYQ5sZGjGQ5NDI/oOgD
6HY3LlJ/Mw3e/23Y/iZCrQ1mHJGACg2sQYVIIw8tHeELZ+HrIesGW4DGWBnw2bSPvtbib43Y0wPK
AsdP0SvsLfql0vr4hcMcOD/aAfN+piPmeI5x70hiz+U1FaReLYICh/gJ65AwQ6FDUGAq0u78scAL
4fytjEKOWA035CxCpCVieKSfA8T/YgGsMFM1S50x6NYiqag+Bqj/wQ7PJD3n9VgLXi+CLKzIbNx9
arEe8scPJLZjgcdf4582EL1FGpNC3orGoYl2pZIaSHD2vCa7gCsz88OHk24yw9eiI5xkr2ifLCfN
x8VzvpZwKSkfuF5qyX4P7568UNnsp5t5P23hFxZBx2bVxowNTvS26GcvOFoLdSKCC2QaAj6YGdlu
zujCjFX2M0Fik5dZepBmeTI8CA8sE0aKqdnMZSi1kgVnhoe5rFLyAlk9c0pKHq5zymHQZcxE+/AK
83fF76KIuAz36EHWgSio2hAU3bI94oJi0MefZcESdTL5OHxRUxQtM8rYgUz5Lx8PkNKcA0uhZhVe
V4iJjrezvu1d5+3qvGL7qzhaBpU5NEqUJWSG2OOxYHi+TXQ77qSRwcmsq9mD4CNDQaIgGwjwgF6o
OA56S3wXP1nt4s97ix5BRdHOl9PzX3vW6gJaaGx1zsYJrr8Q28Ear+IB2hH+Zrl2Sj68H9hF74HB
soJi2nWPL7rbaEN8EcojrlHiqZHrKK0SxZDD/BpDU64TN6X0I7jPtzMUJ+sv8TNzJbuueObcDOsZ
MTLdvrM88PGYUYXPtxc48UiCDVQpf9jB2MXaFe79Sl0JdxNKxnbB1/hFi9oVmyyDgGGqbJtM5DJg
xks2QBkoo3xasn8egipRoT2CV4CL2jGEGYTQGTs6ehfaWPN7uSmUXiqSr+h25RA9B85sF98jUSsl
Y5z3x/rkEKi5MiN2ukca+h4vvrVFwYNULKE6cqyUnuakBa9DI71GvRyK48snFyekVCv3tfe7b/LI
CAjsMXKEWw2oeAkCiZztCXdFNhcqPEnPBxtSu2PlZ/OLmeD0l8k5sNADVUobttYUIuIAUUk0RIh6
CO8QmSUBym0K6irIv/6T0OqbAPskb3v5tLYHQzSToxd4dn5HBAFpE8Ic5EpwCFO4/9NroOE/xPFB
eYpz345b4i1xW+e4L84j6YUIjcSEL8wwEyfCLcviyWQ6mR2+uHWB6ltESCqWJcU3uJilR62cT0Lh
nx4aGRto0I9fsUUdYsx2uE+biexGduiUVLn8vGK6RnHPpPUoHsogaJ2cWA1IodIwCvlKpawismSI
tLwgfNwH1ucxM6SBeAE8Q7CvRr3JPXqR4T5k0OUkStTn4uXkcSF6jnYjUgC5HbdjPYaw2FeVoeBm
2rTOl5ldbtlJs40PTK6XUTnpmRlFIiloSXK0pC/OKYjOqJ2p8y4A8xpWuV2a5S7th6+Fyklu7kyh
QkXyebGZaSS7ya+qwTUF6wGzMAmE+Jw+4gMKxJOK11kFJVzFBil4fWyiq+0EPfSktcIsbzGJCZBt
IXmHEsqZoImkfbDZktdQil2qhIfZY/6QtPH2MkSEutTxuKlDi0hCVKgsDnoBdM3coxxGTQQxcHAn
X+CMOSVxEZadAvqWojv6sRwLoTZFczBpomS3/LImSnwK7OwRn+JLTM7lBq3QwCxPKzOjhPQxdGD3
TvvsS0CJKP2gcIPiFCCwvNuhMk0bMlyXeGMOnRBUX8wdC+g940HG0yqa2S4FjT5fltLUJuUL3bwG
0wPXgWcGcllERpHJU1KLSWlQx0aVOza5G2qC5081kWeawCFC1a84j3O7oEZAQsNlVuVmxmuhufPs
jPwWNTV9iDO7mLLVHMLeiFLULtLHvfQYaIhyG6GdgddjinpzGeAqF6m7W9wF6H2Hj5Uabydq0HuP
nB4fPcYxuIX1WoyF7wRtBArOg1g6vMRacaEd8KAXW+he3W45giMkULPlz7PQwsuemmJr+lzsUQQH
1iqDZ5cXpu+hQcYccL8V3uYHUlGo7N3mdgm4cTO74rgeQ9TCp8AnbUsAgktSWiB5RYlvw7VtRcaO
v4H6IvwhvZgqBV3Le6niQcbLe0ws+rZiRg7Y7Zb70dT4URlOJzSzFyR026NLKZhFxt0q7NIJOp+6
cbCi1VwrrLUW7uf7+WlF1RdLwszqCUBGXo31Lfhzuou4X5m03DHwa9T/2UWb6BGLyPlpbiww75CR
XEo/A0n93f3+qD+6hbrXcolxhhvLZrPcZ8pEoQgacvgEPgUW27K0io2OWahxm0J/xXNQ+sZuulgm
6zxr06uvx42s2YlSMCxgQrWi8x/Ix7eoiyNt+6vEPU4Y2YYVcYlBEV9WZA1lgdv8zAipQ2hSFqxC
NdtxdaKdl/gWA7ysKP8Oae1smSmJEVJXmi0zCgLSx5zFTCMw3MIpBBU9M8JTrJePo6uXWEDj7ma0
BSuab/hcbJZghBItfGEASnKJ7bLKWbWpXR4ZHfhPE2f693i+l2HYlOxQrHFbybKgaG272qTWGoKf
y5A1eIkv8ych15puWAt+YJcWNBQsMVKdUxvj7xhmM7vFLFPyQGtlzVfQ/eUH816mhVCUF4/4Mf/r
KwtPkNYyHKcVENrND1+6zMnX899mJt9dyeoHoiuLQZzKDTczg5CytEsc0axJ+7zYmZ7mGybJxKzN
sklxlTzgwleUxWEmjSOJG8O4P6VyXoa4co3HoOFflvi4GylT/CDNDV1mREkoDcDPzPuFtJ1SlcUO
d1lNUPccU2IWqTwAbbOCYJ15Fd+pJCeRygyb9Bj3803C32MGldacwIyLP+RPVMVgQ3jI7LWQP8ki
l0Hm1UxmNaEhsVNwxcj6AX2+OFD624FjVcLNQF4qNifOrfNPHx1sIr1xmwC8Nlnhh6SCnw3Bk1wJ
sN4Q2g+Zb7YPh4Ng/OBpilt7sgtscxUcxGWLLKMe73N5PL0MTjHMFEcm6kk5IGOFLQViWNiirGdM
z4f/cCruD1EV+Ngf0Z5qHmnnIzjgiGoehY9L7eAR9keUI0XU+rFjsGtgKsWNXYALalhkDlQOnj28
Eu4fun8eTmUzX20ZJf6GB92kCq6gHzrBI1ICYGquhqO48Zq7r7Fy8VJxF7VJx0Jrkoa52c0oL4rB
7sQ6XlXhZ5SujA3ubEd1gdhRQhSUI70iDt3fjXYpxTwXli7p8ENqsP0x1jjc9wQymLITLaN76Hga
pLaQ0pdCtH72HLzZJao+/tTTL7/wgBwDXF2hUwSNlWIPm3RJr8gvs6tDI/wPqZaiDu8RzfDAI4Rd
JALuBltnTW1BnTk5Oy6clAc0J3tRlXVIStu8uioN5pLLUCrJsQkshbM8WUop6fN6sRkwlNkuq6fH
xPIRJAsrop0jMuKkG6JNfAAaffXbtAuqCUgainU6ZLlvMdcT1URsmFpQgBOP5JIoqdz8G8UxthGE
PwZOgTcPXVl2+KYAfruxhAEk+cN92EZyL+EwRsqkghMSN0acHXFAGMtzHlRYXvGpvDLZJ5fQpPzt
nqo8yknY5gOcO56VtY92upJDWx/p6fLfLem54hOXJfdBt+Sc4dNnUiyiclsi+0QzPgZn9O1JfsDf
fUj2H4dEy43pMTjha6SdFuvCCTs2TupMcbKZVmiLPmtUfG+vPMUsaVnqD6H9EDfCggO+N8dvsxKN
wgrZvBe8nQuieDOmLMeKXEhvFY/bHfw6lcGQFzGAB4I0Ztal3NSV8kBiBhwN/yChDVm7EfgbD00g
thhQ95G+oq70zIjYnjbawFUn1MJ3LvGBWyhsRMwl33PCt/MA9chfWDKBeEz0EyhFr5FA1qNdCG9Q
cCEKAD0TcNDmE51PDXgXbUL5BwDsAV0UK7wREXJZdOauCdcUKt6ecxM/lRICJRQX0AvMFfekvJav
XMTIjPCOXCROil7inYO3lwvoWxf84eGNNfs46n34Bjy2E1LGJ5s5wUh/xMrxN+yNYlL9kc5jiepg
uleYHWgFYswWmCuWcP3h0opdT34p3kMC1BtO5m97eLD6pPMUltFyhRH5A9l3wf3n7O+xYUaUQdSB
Abnwk8XHYPdJ06Fy4ZtsL8HZ24QHdt5eBBVs39VHh8UVqv2OWwvulfAk1K90EJsxqUc8Hn2XUd9E
9yOhd4ODtVe7aMvNsowMArr+I+8znfW3jIbMoUNC4BWRPScjwOyhJxIZ4ZuzTlyDTIOYgVj/X/tU
+EjoHMftECi7jKsSyn98wpWv4jzpMleLTFT7fRYOhpgKjRPxj+rXXDT4lDXT07Ov8Osw6gIx9Ia2
sNczntIqGZajS0o52IxhamGlEStT5o2kILIZmHUoUHk2QpkT3Eu0Sd9em4ZQv/KI0T33jig3wgnt
96MXxDdEJdzWeVbI3M+lPEPhMURmIT7zgfMXyxl3KwlocLUesRrTaZLdlsfJLu3IJzepTljDM3q4
Qa60PAsoMaEUo0BvFU8LT6O4+kXI2L9gmrJ6pDvsc/yN8pQuOBGhUWjsOYyTQdzANhJzKcteRoaC
ccDDQmD07id5IXkZZXXNCPCOL/3FkmV85aeAQAJBaJ0gnpe5YcyZC2KE4LpQv86e+iWBKiShrA9p
AP9KdyValO/LPig/hySNi1WCSoz6/TrazNTI9IlRn736t6M3dM0YntgocFnfjfh7+BsTNTpzK8U7
ANos2N943hbz+VvpDCM73fEXeTWPj8hoHLk370d9Lld1vAnTAnow1HxRsLqgxYmKJ0MrPSCCCiWi
vdIQ3BspxBBAjfRZ8cUVSXzyduOjHT5f4W/EQV77rdE+As+/7jjclmuYeofxiPUpgax0cSoM5Hth
vu1axznS5/anZctVwh4oFIxA8WQJ43yDuzmUdSvP+Ns9ZLnTVRhgAsDk4twYdhM27pFYBk7W0/kZ
/oOmvzdQRhL58ej8tRuJ1chU8S5GhEXEer3FEA1t0jsEfnQUugOWVvGei4at3uQMQziIMWQyd7Jq
3+O8GQTnH2jHsSXZFmlGzJlWTAqUT1jNZRhdrB48LabWR4qM2ef8S1VVTFQtcSWrjnHuCGfMFYji
L+APqmyisiJk++FIGZqQawLvGkp7CtrDAsK7ytbHFyWqxtnhYN9r1CLKAV6UvY1UokBZNxzlabQM
tzxQRlL2/f2dOWTQiH7BrAcUjTLx3DMPOXnx3JBlJ0+Tpos3MVc3TotvrxIM2c0eSEPRV5lyBWci
Y64yytWKKBIzF98rW81JjMGg13LqeMCFw6vaVM5R0jppk7RwE7El/J6PUq/FcLP+gMrySxyXzJwa
AE6VUz5hKjgRQmlWTvsja4pzIevWkh2HeJ/myrjIE4PHBS6LR8wjN9HuOWx/zmJGHSdSnsk4ysfY
CsTipFvExliIWAlVMFtgxDSY88wPR1h+o7liTNJYK5QyO3LXCN/ICYuo9h3RGsTtch4gHm9SzkHa
iG8RW5JMdGWTl3/AsMQI5KSETVGCg79hHPkfLen4sNisDDMzwaGdhjMZ2Jy9HGIBnM6yB9XDP+x9
soUqhUS2D0IxaRcGymc4fsDKK36GBSNoDgaMiISPia3wSuZOes4wyQlJDg+UpLGFS+cqj3wLb5Dh
xQaVsM4J0LmLUoab9r0x/NmRjAwvDKm57PN/b58s607GW/ZYhp4HyaGTYw90wZD0iMGyIGIax+xw
vylL7314wSnLQYZ6xHduRyaJ3Ar+8a+hEl7IELBm+IXBbiJpP5Mu72IupTAf2k/ewGP3F45hrBTC
QZ5R0Jc6r1pXGkyYyk16SnfpPeX7jAhjQk8fgYMD3nFog1IgFDAMc8G/7JhFxnnDKeK9zR7eY7Qc
Ebby6uBqClcKTWHJyVwy0H+OgYDEp6aHhvJubFw7evJ56rT4KRsfrkvWtVgSP8V3yMbyd1rC8mk8
TXhb4f2HxfJ1ZYcW25cB/guM6K7XTWXBMYrvfeOEg5LlLU72yDlt94nKFAbccSHHKyWSAVkkAy7e
SxagdOZvN5G934HMa8CU2RyppHFiGgwp1sFfMAlZ2TlmJB3kPRSJ2AMKjDgzWf6FfQJbFIkGNhvW
PU/AIekkmGSBEgDhnaWZDj99RyxMwTvngTlYxMnilVRiDTk6yWyTXuPMzIjKrInpYVcSv4mrlTBB
1geNEE/Iv4vzYo2/zfUWYEziNvprUkt0AOfHV4lucYFMtLgtOTpLx3FrxpCEnTgC4gzcBycU/sMI
eDvHchwLzZX+EpO+jzV/jl/aJc+1l5B5sQMRwbGtLFd3thX0tyg9YZFh7dhjSqHJ30rDU67JYriQ
ZsNy87Z7WbPypLfRxT0OoOLrpJniJv8cATbz19/am8h2xXYmS+mGUt97at5nfTF3jJgDvFgIeTJx
svSaDVVa/15uuCw5bOH4WQNsaDGpNvEJfPy6YePijQcKgcUm8fkPOay8oyYMT5aTGAX/JwGs7LuS
Gj2g1shbmOL37kW1Fd1nE5N5p9KP9fGDpB6cGXzi7UrA+cgZZ3V+T6O90gNCKkaOHDVGIquCljJi
sGewvviOLDxx+TKQEjS8R+3w82fB9x/ZdTkPujuCGonnJAJrIjkWcXkVwgQBj9cm7C4+EOsxMNKC
jXePiJAO2QvEc+Sosa1zeua23QjW9YR8NnEK8yN11sJ3oMT37QepTPgHj3PZgMlA/4Dp+znUkT4H
2zFzpvgb3CqiGkgysnYAp8ON7pLB27qUVXxAu8VZKlGf3+Pxbekeoj3cJRFzCGTpYVEuHl11iTmM
YjP4UO5wgQGu67n9j38F6t9OSHjWOp9b7pz81welOO6OKqlJ1X5eh59UVm2rYnnzm39m3oI/TZwf
1YoudrREYoKCvCM8k5sfeAlg2hxsZu3sTIYCevMJ10O+OX9MKKKg7uWIdpVoTp+jrXub90NYqWD5
nbUEzGjgBBpaN2fv+q8ZzNg7cRNL4hlXH2++4fpi6UPDO4SmKbt6IGmAug+bGBME0xSeFoBquzUE
QYq7HDE8nHtFByFvuSjo+nIYKjZwjFPUQbUVAG+KYU4JDOoCjbiR6Hlu4x4n6eOESpMeWIgFJDPA
PFM0dTqAuGyQtfe5LGe2OnKddUR204W45zGMOFtDpmD71P9ugLMOD+DrCCv+7f/Z6XWhcc/tS8BH
VWagfvXGu+I2A6vzs3S5k6/Hl/uo++LyDaxmuQPRqA5zdDLggv2gUhKNZe/1DQ/6CxD2CajSiKcx
B/VI+YY5uAV7BSRwbetAMoCDfRzCduNefpXBmmd8jZf+CTleChchPADHniufTdGe3ft11G0DbiG+
oJRAPm6nBAxW56NqgcYiqh7O0AEs9UrNmbE2pjbEUfg9wuy1RWHkZy/rbdChH5xAOSB58xTRqQvE
RLUQQahcUYeIBZhQgg9NyGkpN9iNjK0H/wDw1edodxjNQBc1g+3A3YRwskMNbrgVZFzggyBKeCCR
kz+MWB2CHRs8fBjEgJ/D7g9EEdiBCJBsefGcg1TQy24D1iBiBqKBYXBT9xpZgzStEBMdtp+bJxHh
gcM0qRszGu9+SIUGja8v0YQY3CCNQ3CZ/AyIVbQXFvy2hJJej1rT63/MuAdAinuwm0HAeIEScnr2
zVYoy0g934XktQ/fF4Kduldxxh07U1YrRZlUwFuDejemaAAQKjjsU6K6z8yc378gzy0N//BRJR2w
fZQgyTkN6bXt1RM2qV1vQoa6FYLbTh1WR9c8eQYATDDE/dCt5wcbNfNhY40azTvCaPF9nTAdpo/O
JiHYDF4BEgWIQ4GBfsBA6SOCdfmtM1jYmVd0eeC60KI+axOeUrcZPx7eZOf/coFz7YsKEqwaF+CB
J/eAECq6Ccn+9yCM5fudb/7Wpf0FaSbUbhUcX7w1OwGUXm25SsnYNTicn38kjkibxv1wpuL/SdcQ
EkNIBy3XCgQyJrSnBkjYo5+fTuWrqQadaNS7CzP7VANckjge5XPAI7ja516a6+2vO1mjR4QyqLV+
5ofvU3yYLctetptxGjMWvIbjkwp1JUHtl4Xa78GDnY7M/ssY1nN+BAMbiyg9KyJFBFDTyV+3YE/B
DlBD1KLpUesd/cfN3RmB3kNA1sfw0ouI7h2ztuciBLNtC+277r7gWF2OKWyW2xs5F8qJg5XPQZcN
ADA5+NW8cXIAOpd/ORzxp7I3xCcAdIWaA07PQFFdxCjQ80CjjC1Vmd5WrU8Ge78Fc125LrA4i7aC
N+VENeu1Q6YRWu9PfEDefh8Urze+JgypgkYA6XKnHnXDh+hrgPpvh3cXFZwXVLJnUJeKcAUfV1qo
pyYllBPI+pswhjuxpTbM33YjZjyEQ98/w+p14KShztHMEAKQ9uoqrFPRC+LBpmt/6ay6rP2EjhOC
w0zJn6g4cQWIKurGFh2ga53RfXpPHQ4ao8V9QQvaZmRMGqyRYiUDLU+LgUZFBCtGQcZM7whJRQgN
9fx69ejn/bqAAvyrtnzzhPglTKSj7WQDHTi7bSt0F5BfWN5tVFeD24j179QZI29QVUt1Q9NQKtYR
ISmuxPgg/obk5WPiQ80TnmDYdJ55j3uzLv6F6KTQ1i4Nf01eUJ7HVzCDo+W4g90WT+M/BxveXqpR
jIZJsTy6T0AQdm6rPliyoeHdnoMVSGQVqFsNgRiaibdqDAPx1kECeptVGRpf+MMeRUkOEorwyUIj
00Kxy2U2ejZhCuk50nzeHUSXUM2YZ/6I5hcqKxrKPzPGkmD4Eu/Z+jxOTDAzF68JRDN3kbqFiVP/
PWnhZt2G56SBGf8zvrIZTLESufKu55UX7WZg+Z8F2hO3SEkk8gecP8aZOEGdG+sTausMjPDdGF4H
x3bPb5L30ZegWQ5lHMUIxpqoR0QlUewmIhB/B5h8QPIsqL2H3BdHclUsFxuSrazgCrqHy0j9Z/9C
dAw1Z7V38dWH5Ph7SK6JJH8PyfZXNO8SFGT4Sxf1SDPxI4rd0lu0SSRfI3k0ybjeUDdWSCdtyEvu
kh3ifPAGCRFyDcEkSdAuwufKFyTX1EXiraAPQgICcMvYEpHc2Nam9SF+NBNjQmeve7hF9bNnjvEH
qBB5oDmaiOwRAj7Ipbm/2oLri1fwFNFewBjn0YMBBL1OzSbV5Mx1WZXPT2YtvyOt7Nk7v1NHN1Cp
g0obwRV64UawHShT7vZfjau0N7ijTpfJGeJX94EixAyWybF7IS8WINUOu374pGtmYCFY66TmyHHH
KDscOu9kxA+n8OrNMO+a6EmG5uTprU/URrrhDEvkkFcR3wxlhWvDtgrMEmA3h6nOvUhiyelPWohk
7qMlgMocPdd4+a34NnCYbyAbHMNGlw9ii8VuWsF75I/XFznQmEHvW6ekEBC5R105SFuSptpj1Mus
wXkKH1OzOEwlikDMIJIh8hpzRDEQkYo9RK4F/YnkClAh3bkeuspT6run071vlSqHHHXYPaMDAD2I
i7oIjOEtvRgTbbWfbbzjEMmOk47vGx2/7+cSFDHQLGoot8Oq5+11isc8qJT39qgByxeorLNuelBc
q3XbXrl5ZvrQIVXMRbON5LoeXZWccj1K7DIUUOvSIZL6StXfszHaZ5cDiMjB5vtwco/kldFtRxYK
EDLSHG1oj2NEevRoT5aPe6bfKxUhqJEaI/3hxvo1OcLYNDCIkM7jznJD45Rqn1BFE6ihy4rc2Dk1
Xlm7nFXHkZaoqWoOqzYBs0hApwzG7KNU173G+tXrgMtcUuM8tpE2YeOK0Mtt10uOVMdSm0/zc37m
QCzyw80l1RDCaGn7AKH2M/50a4LCR3MlPXN9EF69+yfcr1GlpYiXJmaV6q+gmRoSiMabaXUYyURN
uV6NDSfc2u7nfapsy74dfMVmm/V+CRf60/Y0VZVResblm4NN55l+jqrAtWIM9/7GfVJdeR08YUj6
ufgXqzAp+iut2+fpVNyTFzQ0lCHbq0olV40y1Maj4sT27z1sPGoKRAuoLNOmzxveCmD9yDr5l3S7
W9fnIVLLHOB2A486QqqWusG1/7HZ/IMfJFOHqE7dP+vggK0tNpPm23yyt8Dc9CQiI+xoQb3DQvbP
4Mr24iEYt4w8fVjHO9e3VmcwZ1v/QR2GEi39LxFEhM/YbZ3ZMlo1n/qH/e+L9+oRGyis/6/AwzHZ
X8tDlhPKti71at8vjcj3pH+5Ebup2Qu2c1ZCrSHFIy9uE+R6MH4v1lUCaRjXRfXA9JeXFZpGoIiN
Uvfx9ip3NdH+lwvCQ4F2cxMSAYjK5CiHOvmw2H601b9d4kwebP1Evk+HZihQF4NeprJ2guybBld/
v2Rqmk+ndolF0dhZOrEy3REIcgjVKB2CBW7Vyw4HOMPzI1A8G/C9++zBABjsEIygrI2aoyr9qP8Z
kxV3zqjRRSdzgPBurJDDwoLjLeqXEHNROzDZ66OlB6i+QJFM1Qf1ybPuQ/Ponw6uTjmaEwLpRuEM
Knb0aR9sZaTl2E44KPV/7QgRMHzozlv1gzuVsf51M6qQa5frK85KJhV17WDkcP4brrn6gxTBPVL7
ZsbK7uvAdglDgJJrQEYLxtO5fF6POWTAoxp+EuUc3gjCnsfB5/4V1Pd/9513gJT7lUP6/OIMD+yK
yn7Oed9UfEChMUotOZSgUsNN2uU1InJ5mIOYZMJ1ZFirF4qZYWd+1vXQRAGeU45l+49u1JxdVKwO
iZUz0WK9kHp6UMdpT08V7Hs99/YdU8i2x/I9PvOjPdlCSdiD+7n+6I11YjIY/z5E38qBXh1KOk5K
r1ylLHJuq/+U4xdYk32WHz45Nl6i8zlEFs9lP65K2zevqweGtexgbcELeL3RcwJL+M6n6mKo/+Bd
chjtFJSjjgrFP74uQMd2mItMm3UKOSOdqaQ7u+qIu+Pw/InMKIe8037UUVvlXUaHz/oAYGt9C851
QRS1hsUZA+tg5GPEl796L31eQgRsUZsH4XVJ+ho22YRWrn2LpZKjyDehPnYmTn5IlmOTW93bCBiH
b+VIwX0+P/Xx5dfiVpzkYrr/MPjpLhEB8SY5f3LgQxfB4lhP4upTCfQve8ZxQptwqZ6q/iWyZwIn
I3eXOMEDXVz2wfsCcshVr7wvuP8uj6A6jmDpAFSBVzjGN/KG3NOoZauItItE5eyvgA0RKteK/Upu
AyrUCXC0pZn1uSLvLwRnY3FdbhQOQQ2/T4EXTZUEeBbrHJzZP7nRR3s2R4Ww+kUui4stjiGRyjW8
MeVWcQq0MHlNzh406PGr2M/vC4dQ5PBdz3U+8Voo70dugfMY65o0x5HbZSeBBDOioNABHRTFBDuR
Oiba3qLfkna8QLp9ibi0EsRLIj003LWSPEF26Bm5zunfuMgdtlb06KIzZQaVhN90wAF6qRWngN5v
5zqwYzpL3MYtQOiA5NkD3Hst+DMgKLj3FTJU4AWKE/dGlHnyDl5cWglXvXhcGVMGJSMEZbzeWvKA
pI4rooeVWQJqWfTDXgnCiLOYEjMGZDidRC+5PRfYpkklT7gHvkBWgZPYfm6L/9zO5eZiuwKjCcKT
fBRs4eS9Sp3iQ9BEnHONqVpq6H/4xPCMgkqfFS8Gh0Sc14CykEAQrAy2yGn/irgZVO9dJPZop3CM
+lqu5SqqlFGTYFHJjRlTyAOrAFbILDzG2Ern25eB2wdRAFSgpkU1eC41q1YCKdzjzcnewPAqPVgL
EE1ZWyQp7wrnf7lVAknEsGoF55ipsT579EJbMBflfvUq+oz+iatVLmFR6wu5omfWAtIEcsHcKxmy
DCO9G6AQiRu5nSyfhVpyTiXLssX06LqMkMpgvLDJY2xNCbeBNQAM0zMM2ZdLH2aFmbGm2xVtI/8Q
m1kzO63I7XKTGAqER6CYJ9SOuewB70eiBownwcRMoGBSBbxfCaxL8Tb85LgCcpuxOlh0rAAlYZ6d
tVoyEaGx5rBPqlrsiomb15zkgR2AvuuvX6igxPUK0V6Mz7UYjD6YMPoqWFCtQB4mwADXpEPEcjfp
c8GRlytlLg3k3eteCejvxI2VeqDLtGMu6D4Dq2EUJQMLtvM0h89eJgBM4fxJCVx4WgF+kwsgekkK
h2tSoneQzwz5Exb6odhhPX8uWKPgLgXnRHivl87UaMkY0XiMsnTWQmKPR14IZAR2D4bltWDmQZSy
mp8LJxErJq6WuyY59OyxkVbuWnl2Af0M4hWS+enct0GdbkzuldRWoXhq1p/2Q07vGeuNBDAH4oPX
MZZvJzi2Jq/vXoMt3yI2GWADou46uUVAOq4LKxFEx45oA7j0a0ACCCsRK6U6jTV2oEB1TK4MFtle
xoaCC5yylPGWLOaa4dNLbAy8EIuSxBIJF9B8GKfwfp4CDuQkvFoSJtNq9V5dfIgUGr+bIPyY+akg
AS/kJZL3umdMHvKBIy5ML0HPklVROO/xr4LlBqbGfGkt36afeB1oTZdDVizAPRG2sfGPD0qk2Yir
si5R9Sy0RKd0egDd9+gUcQp24ZP6yNs1GvLX6T7YB5zAyYaDQ79kGnrIfOoK3p6CBX7hEz01B/lG
5eQBJDwVBPkRaEWHCs8dBOsOMPHyk4uqxIae4Oi2kfbPiSx/6VGhBhDt4b8CJb2EtgdiKTVzPb+D
pCfKoVYuVtd2cgUhGFyjFhaXwA77ceuxLUO2wWEVjR12vW8BKXVkRrDS97oOZcLJPKEuEVGxld9j
+Jy4mEuXlANRJDatU+rNKPMpzOL4BuRT4hPeV7WUYDSUgL0CClMiCr2Ow1egoRqTHtP9c8C789O4
IvsZcEq5h71/yFhnBxCQ2SvR/zke4nsmdGIhh4wfQu4J+eYutTiCP/xGG7Q5UoxzArcbsRtP3842
k11OzB1p7wIHSgtKk3J+RLNQglmYRU3pGjUvKykf7FHdRNHDFUlS7oeDKjRGPcrXHGrh7oGTSd0O
+WZGX0o7rFRBX30LXcsrqkKAcp5Busl9FK+xlDWoRe2bIXV597jJa4aom+mjvvsiW7AvYUTPgE6O
xZlXWTPlJEXsiGAPUShEttyScHGCtWZUzsQvqmF7iLpF/S8qizAHzl6Bxu+vYBlSIhVugXFRzNFM
2sk+IuVDhcMh2CYV77/GUhKxy4+zbWR5u6KhlKj1HmjFbANC1YicOYbcG1dZS5JBAsdeRA5vmzmf
dwzxkTXfytzBxwSXFC4sKpCSOuB6QL5PtQSwyi1Fb1IMaQSSJ4i3eJnA8azA4BcFc+TdqeMaHyb7
8WWGPBpTUn1RfBQd08OkH+wjKcE956TwHymAr+Di87BxLcfkkl4GfJuiui9GZZfXYykMpExlzDFv
st+Oqq8TBAHuM2jyU3r8QjWQWUaACQ5qps8YXaMd1W390qDaA+r/gBmhdq1baCVFXJSPXedWdg0o
u6N+7fQYLAM1NMo6rWf1bJtSWsWGqcFh5VJS2I7O8yp9UPMTs0KmL8os1XWVUmZcpXyuJRVcUFVs
jzYTjQLSXAv2KM3SPZbGlfoYq3xqI6pOrYzSXAtTOs+vK6W8z4/MD/WPE8oizYIyS9oqdWJORpzq
UwheU3pU+QqMDhkFSVhEYPITOzHDHg+9WhSgscRoym6+XO9WUnRnpJsPbee21LH0qebCibzmy3AZ
UuK3VgtWPTV9FVVS59UGDaZUStkoZKvo8Zm6un5JZWdxSffRI90HBgU5PxSU4SiCZ9Ti3KS6/pvy
/Dpp5tZ5yNIQ79SjLu7lUzCXqADRTP7NyKRUihJFarRmlPhU1PBQLpU/x/fIzqtwCQxqt+pIIaXP
jUcHT9SSYbC1DOq7SDjrcPbFOeiXOEA91KeHoFm9SioGbyMKdAoj6xWUMlExfKactoqX6IQhP8hV
CCUadbmlBpqzYdQwAuRHSB3Urk507yw2ncv+u1RHbDTOwPlWR2R3igtqGbCyu+OuFzz64QdYPvwP
dfBuI0mygDuvYAjgcZNG7H+UrmiD3tN1Vp0zsn9MSuy12DpFl4ObrzafNq/0mr4LZ5VGpjPqOLol
lTM0PmHZsS0O2RwCw3Z6soYkzcBkkEKfXz+Jg1H2dsnOwqJEzQX9hs6gGdUuwc5txY4HJKUiqTbg
KpXUZMXNFBgKYKZAD8yJhlsMKqpwGq8+ha8tYsEetT1cfCPwIvUThHMEGAJJkloEAU2bBBMEeBuf
SELiLwJ5KiBAExF2UnMAsC57jLtx7+sxVmIrIZokRcvtOFBmAWgBYnjMkZUDAS7ZVrk6FopweS75
KSJdsqucVgjWCwG/S30MkOCg+dpEQIiOLnfcaAs9IzBmArB5CkkppTk9kO1AGYg3W5SISglOexnK
EFJOQpzBTt/r/nN0XsuRIkEU/SIigMa+Nra9lX0hJI2E956v38NG7MPsjNQGiqrMm9fYCicxvU9i
yTr1PKUalIfrqpiITsuVesLHWOWP4HcaxM2Fg/ld5WBeD+f/E0DBaKUfUJ8KFrR+WWNBadj+B22B
zLGP4H7SAoFF6I9VDtIzqwG7L9e/nj35RqsJLsjUhpVm7OODycPOIXNovZyd3HTr+3LUXnV3PlWX
1lv3wuVY/Vt3zM1BOpTrfnkgCQ8GtfkwbswDntNRd3VO3jQBdr0xrmjQPrYHHnqwfk3Y2CoThBmd
zX0Q7yOOVtUxc5P0WTLQ5hnssps8fnTkEQQfWbUTpPsIRosby6fQfPQZrfL7xLDTWNXLkJPMfSCc
F6wcWJlRSEOEA1clnpXxRdNmO9S2aev29T8dY7n8JYxvQeHkmT8EBz5VOZ6wlxg5vsmkQ1GO2DOj
OMOzieUY+TquDkBOi8MBHsKPUMno3YKuYBEQQqAneniGnzBTHO5DxRZpCtBofmo76aAdI6x/mB4V
VsJXIuasht1J2KT4LVTOrF0XuIbgMr/Gsi/yYwILiwMkfkGLi+UPwhBiTAs/YrIxvnKpQjxDTUaL
+WlMz0m9zz85VjiSDDgFThM76bLVqfjr0EXgPVyCD8TWiYVoNYMuUD16CPLnpfZi9a1V8Sr0TNkp
dbiBb8oLVcaC9Qjo5y+TLeOvvCHX9sPMmwCWLS4wKWXy/puzQNaPq93EWFqDaCu/XCJSmAlMZYzX
/S4v5m93Ky8kSBQM0miW4N5xhx7yW/C2KNjXWsxG+UtAP/KflnAPcN4nPquDgXgp+QyG9dAjNpXQ
9CFiruquOCRjF8azuEKBLE/AUPVJQLrIgReSPkEqtr430usT6JmRToy3IFdct9rQ3XTYQGHiYRFm
sKu/buYWfNUC8LjvDfwcWfHeP316wpATFI4jG/BeUIE9d6N0Clo+d2OJ4z2QQQ2f1C9NcWLzDU8C
WTHut3Te48CSHkkwPONSg4nYKfYCu/pogY1MHTzg1FMCsXIgCCNFZHkBD4jkPy8YDW3UgPhqVt0u
guaDK/Kj07wkOmrGlQz7/tb/DmBa1pQQIZ39DFflNfrQ/lazBRKtpbfikTw4KOAccNBgZsU49lae
KLOA2VMcYDxSFjl2/uo1o1ggSpZQNtb4JxHv5hZpYL9s1QP83U9t8naMZzvFi6lt7qQgDm/mbOcD
yQ1ug8nu0bDSb65VvaCH0O7AYvzHJhVXYH02eZ9sjXSWNJ1AC/SQn+EZVwcwOsBt3psxl1nbQ4hV
ndeZ2IpxKjW2QDocxoqTnY73sbAn4lAUiFt+9Y1dxVqYEf/6JBbxGz7SOnimeBh84hF50DDKrTu/
0a3xHw7POEGX/LVk0VySihZ/01DBU+ApEIEkaI1ajBnIunxWnlF7Kq6BdJ7dJentGi7Rsh+yw5R5
OCiPzNevOb6HBNIu2wCVMhMqDwtgpE8rHMij1VkM4TUNv6QNU2CwlZ4ASisaHMO0TSxSOfV7R1b3
cXypyz0bel3aarTVHDgADKDEM0gZbRWdKu2qyuTHV/jF3hnrRydgtaSDkSwPuBcg/ORmb0yfccY0
WAGMhC+CySGjBMTukavLzcOjtNsN2B02eyFxTRNK4ctgTz/EXxCvURNMzQmNLOEv+tf8k19TP2Ei
jafjfsbhdzrPAEUj1hO74tp/NU+YASvCTD7TV08dXSBtPYWSV/EC+JkWbi5D990Zr/Uv1SUf6r4M
tgDe2RzlfyOhgfNpIgWEk5DD9EM6b0AL/5/6s2uQ224Ml3LaacmvTiR3tMtnOwp+TCz1Co9ZK0Mc
sGtuOk9ufW45LJatptE3O6HuhpVHM1E8O8UKG2sdf8OJAuLNueKAO86GEfhvXNhmtAaKK3/8LheN
ySXJ7AJWF/KW0Uq9ugjZLTODfyS2JvCF0t3U+qxREGT2GgYK7YnyE3CEAFwAPI0qBv/J0JtL5PM2
gDtUgSSjP3RgzgdY0zU3Ulbl5A2CDheaDw2M/n9sMz5aPGG1Tv1jC8auhuOHkK078ntCddLRzbMl
/LR/yD8U1U2YuH0xC412zU/+N888JXaxuE3nNOI5gxjAm+PKOh0YAfSOGJ74NDPfHf8OLIPxcBUv
sXQag8cCIDR+SfNb2LwqHLjCxspaX0l2svZeijuRiPbywIBmzvYlltGdw/SMCVI1eDI0+/YWoU1Z
nDrfl5mvssxDmQ6ajF532cXAyRrFhB3cWA/5V3NsX7nvtHvUpZXs6CUGAVgEtu0dUD2Z6RosofgY
IdUEBufNLWDy2h3NH+Nr3BwMcmkUiu+KJSK62kfxL3rGUCPO4afZuTQclOLidSKjh1RCvHaNLQ3M
ER896a3qDqxQcfBzya0VB5uH/hIt33F5NI1nYjK9t6LJnWQcGbbZn3QvV3NVsbZg8eXjFmsWQzoQ
GtpYkeFnVGlvtTfeOb+kIy0/uBpzHquZyFQERKI8FfIjAkHMA1iLljlSy/Ro3OrfVLeG1JJ5xcna
JK5kuC0jUeNImn1zHOb37L3/y67xxq3T6/ScZrfE7Bt7LtnwBIzmuLlbCS4R1k/tFd0O5qhyu8sK
vKGGyqbOHhGF0N0u9njXUOldFdw/2aaPa6BwAwlID7bR6KaHlrWBg6y2LStPx0sTgwX8y6AaQPA8
gO/ALTQ5XV5yV6fiqBHc9xK8yKJ0p+R1EwAjifqtemepStzl7EEs0DH+P7eb7NppPuaf/dncrK/b
b/bUQHqxUyBpMIqA//FJn33NyBjE2S11h/GZQQA0tsVnGr6EF4ZfIyqs1jNj7C0oZMngFa76B4JY
VNs30eCg5pFlmtaomLRGJHbZFdDydERZoFR7k1pyxfPgRCrtIWzf0vQG60XuvvLqDHOK+SNT2wxV
fOqPzfYfhlJ7ofqLM+wRmdonqPKkwSPHK0e2KL4L6WuEUdTmMc53dR26rVWXn8MZno9T+MjJ56JA
x/a8xea3xUkk8bNsgGFUQHg7RLO+7eDAnOLEXTG8H1A2BRv+h4KDPd6pfwpA23NSr/Q1xsYHVw2K
X8ZO+Rt7PhbBR2yoY/BGHCOp/YV3qf7cDH5aexHWqSpdHLHq+3WmxMqpw49XkkALOg9qmP8rJSX3
ISUkoZO1TvZuiJbZOCF7sNy/Fj+DArCH9k08EPoZ0XbgnkYAHj+lySvmxYx/ltng5CefGAfBbdes
uSa2JMKAbspn+JhGa5AfvP0sQrRwq43dCAf27Jrg5XVi5ATH9oX5NacJVniRVmlbyqRLFjkVL986
U2On9Z/QOiSDEwGFa6hol5UdM2CGxpNzE3iWICDamm5TnWW9g8kQPleSfEnY9TFXhX0rWga8YoMA
5bVqaDRKVFf8ZQ12jCwuFJAz3pw3Jlix5vIQEjQFWsuPj1jtOPJrGBG8TaGh7v4NP4Vmh4JVGh/t
PhpOmv7gE/K6rcdjiPkRYx+8eBJnvKicb8pWgJoMEaR49uRcMeaubZKwfPOdogW6SCXaHdYUn8MP
VyjrLTFEz6f/4zFZyGKAx04qIbSlxi5wKI/3u/yOWh91VxNaM65xtHJrrGDGWBeWHQAq1rS5HeEs
votTP7vWn3wypvucf+QCuTnEjATWo7+kn52MJik98rAzEf9/M5AUOHjEsZPfhYF0caVmHu8EWHN5
WZb8X/9FgnOD3cYueW4OlJzV34BbLPBL+io9c8S45LIrdmVgC33MTBcH+3ovaU4hunrwnXZsoDdM
q+tly91oPvhu+vRAbJwf1R9Zt+a/KPJgrlLpYRowuPWrRqf5k0LxtFTf+IevYHxo+xPcAo7igDwF
cfFV7btDIw5wL5tv0ea+QIuULRK56Ug4yvHRKHZZjAXoXi1PqYEruwN5VMtuirzZmgTbSuFeGyan
SyC4lvt+89UaH71CyqNKGvdzfaDNO4zCUY0darDGeDXnK3nvh6B0YAjFE+dYl1mZCWfEKoCGPhig
Q7wdxsMUf6qXDe6M8DpsY4GnHTOkrm0mPcG9Su2gctT20isewAr0oKinCw9+GQIHN877GbeYzum9
8mXCaXaSLPDQ2FqvmZ+OzoYRx1tFV/hhcE5iqWXao35LlK0Yk2LqFRskI/030hEe8deu3ZX4OMnH
JPTWNp1BHqRl3E/VxNcuGUCY6hCEixaM/iHKkGzLh9yuvurZrdLVCh4da+/ixpobW3osPbXn5dB8
EjosYuWt46QND1AyIXpUuMcZrkjTb4Y+D2/QfrHPmHRlDDY2mzNjk7n/F2H+Y/5V+Vf5vQBQRT/d
8CyG29DvGC1zwaoaR+JdKFxTamQj8bEXbY8NEGlPL2nLiDKEL1G4anxO2TOHd/himgvFRO89hvzQ
XTX2ug1O5/wotcEGpkAePObsMejfG+UuGuduvtbmYSIiHcfN8EOrHssVjrFcuyZOk/h3XqbjcNkc
oJu2RLQbBGSb71gJeMmtruyWCGHlZBQ2n37gEe9WbuD0kxxpRygmgz/ENxCczzKOHnh6f1efiWnn
4PwDYcPiWwRMtj4z29LR2DRPcGhC1RUaPzNfBKbFKZndM1tS+UU3PH5SnfNQxF86hfd9WAMjUX0Z
PZkZTm0Q3MfA02UKpR2bxCNDt1Jtmhh+Ki5vcEVxM5kjV5Mv9cgQkRY+d7RlRwU16N4m9iTdQfTE
7CbAFFKkH90G6mG5JMhcBAk759DmhV7TZ7OV3eo+ISQczgZTJOWtwYhnuWODUulW9tt3wAK1pw8O
LW9YU6wJ5JP7bfAh99clfkXSx3Bu8mT4+YrNDEiq7UWyaSaW1KWl4u2l5BBILwx8GfWgdSFujSwQ
WIjl9yBtQ8h49UFSrlDIpexLjY9tsn6LjXQ0lpcYkQX06ZxjDCeQd/Ez/AvqA3t6r1N1wXJrkoM0
nCKgK6AkINScKE514GtceTehfpehZed/sEZHyqDofzlPm1ysloqE4T22RP/Lo9jJkUbSgkIVkrlo
h7Fmi4Thw/TsWYZH8MOEYAisnfGfRzi2WCYsVZ+sDCIGEt0tMmeOjma4GgpoXp9coNoPhsNxz5RZ
qnf5K/T3CO9+hrGpI2rOmimDH7FuE7uS//DThgYx7pzcDHfz116QTcQeA/xov7z0rHFmRBA36lOH
KJ/o0c1WMXAzf+PDC4VXzm/5lRUYFi9oCAXMLD91w4oA2NK1dDBTJ2W1oH1TbTzH09qWh236PjD6
+BQYTWr7avJgceMV1IfH6HMRfov0gAHOBqfsDq4SnBc//ihkTwRtVSwltYae5tNOJiQUmewR8iMI
0H5DPwF93Rzacpe+r27eePpvVZDBO6o5zjRcUgS7NBC2HJTltMTvbQAFf3VT1jyN+YpieKXJZC7v
b+iDlpMhA6Ftx8WulzsJ7J/5RUEzqFlEUWeOAbIGrDzeclh72IBi1Gmy0dpj8iwkmyNXTxwUvf0G
+M8diAj5bbgaH8EXCGLBYTIiv/Ey/bio0BZfTEwYebRp+if4yjgx9X43+OCxbADjYWi3VeJRS7AA
mNobZ+zuo3kPcI7w+IeiP633o/zCVTFWKug7ZGsnQ5odWpjaP5rXBk2TSR3H68Vv7QE9ErEeyXVI
neqFT1p50glj9JpKEUQ5pZdMR7rOfYCrH/VWelaZBb7I5Y76yPztB0uKdml6l3E2P7UVGwkBMJpT
j57e30fl2DIYPUPz9XJMcKvqr+T/cX7tduFGPY+jSsvJshS+pv5OIHoADaXdaoNr9OcIiwfT2Swe
WMVgrUnjQPkhs98aXI9KN/Ca5tiLNqk/ZB8MlHcoGBB54pBYwgdzxuxD1v/p2mNTEvgNQRxCZ3To
9YuZ7clZlgwaULJZ2m9W9qb95IlEfkZBRJvS7QIBjUf0nhs2FWGjfc/FoYmPNMRoEMzx0UOhgchs
eNC4KfnzV73zqRVGYCGstEmA/yx7SDjk3eOXjr6Dclb90CClFGTmhHCMKKupCaiQg9M4OcgicsR1
NJ1eqALNvZaRWwG1QuvUnZnP+ki/lJP+MfyCRIp33rT08WhaoaregYIQcDzC/RoQKty6/sRWIRXu
QG2+2VGEGMDXwr8537WSsyj2VLqzflOBxAKRswHQTlgFfC/Vbwuhg2EDJOF3FGkvrGxsx+CtFxYY
VHaiWAq6xZeleSvTMzefUOsJbFCEZ9R91sZekl2hfVFgwJpOUVma+lUz8sERlJ2P5BkSdt+J3+q8
kN6WWFPhz5BtHf5bzO6wLc19LGE7ek21nWCs9upaZefCd/mPsBXCpfp2t7yuVuvptdliwbJKrErq
ls5XImcRObFDLze/UzCdXxKso2jHEk+IoyJLCvpH7C/hLnzXghMvZ1Bs1o9qgQZ/L/rjmgU1HXrx
rPbHKt+Tg6XX58gv2lcjuSs5gdk4XNiFaRnEKzELKd7y9mSYnojPyHyQ+jv9k7BPmvNXHx6MHoXL
d6Y86S/Y9xJE8eUHcTsk/yQFBf1F6O4E0ETiTumtooLnYHyn82Ggy4RM2Cd3AbNV4VsvHCJ6Jn7h
S+E0jCq69Z/qS2bIjJxIxtcbGC1ydI1PtHqbs3eLy3kAs4/7fUXId+NK0kf4VH6EZLdk+1x1yFES
rmzUuF5jJRQ8zHTfCtn2IyCnQCYLCy56c8tMS34fXlVe3aDD7a0Iz0Ja89m8SO19Ug+1TLcbf+Zr
FE8IEOtip52156V34yMW20XyFi3YRtyz/gVrcPGfwpxgY4sPkDVh3nFuNJEr0owLLt7bODGTX9En
Dkgblsess42dm7ALCNLwp4mEOTxpv5PWympvUPdTdx4KP0v2nfilxAd1w1wYAH9EreQq1zAlQ+tk
wJsDUmfX+sweYfhQiYaSmDJXdg1SU1wq+TwCy2KhuW2SvdF9TOsgFOZ2rtpyckg95dn9UUZ2XxuD
S0RjtDeJxY53Pyo643wnhNBgt8Zg9e8YzocsJrpY1Ckgb7SytPlPQ/sOzH0rviYx8m1Pecyim3oL
0Hyxg3Muy6/4o+PJ/0MeSBwfMZHm3/S7+TLtcUGXZied3T5z5XZfrbpcvCoJ5yGogMisIw7npIFx
iwXiC183uO6m+CS88wc9cAgaqqM7/775G4tLhIILD8gyOTeEmKBpNA+57pimzT/kWLMZT2Ao7nGk
XEQo/rVnsBeqZ03YMi8QJEfkMEYqh1E5T/DE8eLP/7YLgphvlRa/cgY+NPoSxhE8He/SLarOdfWk
GwZbabfpb/oyAz3BJZL3xIB0gPhJ6vfjW0ndABlY34nSK2yOOPDVsz58phgP6Ue5eimkb1H4gwqS
wcYbnNzKvuNwtepWPkDS5M7iXVhz0h1fUB1kDjYGfha6U6PuSB1p+e4hVUV2OFq1fMSTnV9/1i5R
9QwwCweDoA0mq8kq+XlQHSeCH7OtoQ0hB1Tfa0xzkD5Rd0vWJvV6n5IwokSG20MahmpPIQAa8jGq
PFAIn9EssntOeynlkMACEZVtqxK4bGMDU+EVN8rOIru9LyHlCnfk+VDijPga0blOvwyWouHCpDjW
PDhstDQEd2HZLVmldhmm24KoXzgsiGqn13K4UvBO0zbsgVB/pXG3QYaenaMGQesPOwcpOypZS7LD
nx89KBLVJfRXzat0tyHBTrSpX1o7ggvQXskaMeu70u1UbKsBAhXydsL02L+P14n9Hha1dCKrhx8j
mK4xrGK0tZ+kc43qo5xdrN2Niyk4fUNJiYDcLUNvTJlquso35Q2qO6H+orZKLDjxI2LBk2RiagHV
mon7qo5trBmVWPgiwGg0/QooormXMZEeNG2tHWNiOkI1GMXIDpob+y43TW6ebLQxvTHHYUrW2eZ1
omkjnDw6kwlIQExKm3Du/vJ2p6McHKN7oP5A04jyXfI3QJlOcXtBZtS72Xu77CAKTMBowtqwr40C
PgkFgzbqHVZGMzg1BIzawSzAxAQr3ilcYCow45VWBjxJhMjmgZtBI2SCQfqJ8CvCtGIWA63IcFhL
CqZdjZWR9LUWoB3gRkIz73flfUFaMlLCKW9yQr6oDRjFQiB8eqSy/sl0O2z3wqeBYzADsZ35K8vE
J0Fo3yIMnsgG/DLeDYSTy4OjTv5mVLV5IP/I3qkhEVfHKRYEDMsnR5q9JfPC5ENRfVZSptqN6JTG
raJ97iwuYXefXvjeNLrY9HOkxheamtFfo9jOCYL7I7Uup9Ifp8sG3UVigV0ryipvjporR3eUkZnl
05mU/U7+J2g3Lj+3o6JhsVakixkR1fVLTvH7sWzc4k6fQhojYutwWY/JzrQEEa84n52NEDaB8gwr
qsIVqGSuYuSRJpT/iLVDKUCCk6A8dcxpqkM+gSwjLOpNrxlfiK6TtPfRvPTyayJ/VCau6/37RGut
Q18CEsB3F2yj8ZPI7bqzFjtZcC0QKsEkLmxsgzHWr0gfIIwCnZbqstJD8lEYfpTc+81uqrz4SQER
NzdyHMzGJZYDuEIggD75FKU1qGFKGJN0iO3W/AlngmgXAkt6DXZkDDrsEXh69BwZdxrJpi0etpD6
HCeACTF9EmLROsdSibdHSXE5PzEorv40CRnxXZCeMzTn2i2Du0JYQWuVRB5EqwSpA2csLmHD0nRk
GIbTtYxfldjLpkuge51KQgaEaSb8OBFDBm0SX7rjcOfxVC13zinpkzY6ILWiybcLHlKCFyN+xbJG
4rJuj3q8K3IyM/y23kXoOtDh0DZ68A9Pmxs5adVr8FA/a4Ix1XVYLLz2sceZPuIAgDXiijlvSVwZ
/lT8ALsv2LVb83UDsx5RYeUG+FDBhjG2lOTKmoONICxb49BxhqABFi2msrQhAbNP09bSUwcYnBzi
genDYZmI4zqqxR1vheZXeSPy89n+6zf29Coe24t2mNa+Cv00Nm5s9impT1Z6kd+UN3J3Z2ydlj94
FyZycHmtDRGeMVZNcf0bd+zcDZanXzwOh5a//z9/14DUw5PvcSxIK667Bq41Ik+OhPvDJ/9KIDb7
O7BbwgZgQSuGvHxYHqvssXgHnQKCg3Rd+sTen9Nvuu/pakIwRpH2xn4ToThPnPxS3XBZPTExTd6y
9Ag6jI6aVm+F57lq8UpLEjSPaWFJLp5uyTNdL8N4f8HijiQ4G40diFJe2umfKIKtU1yjN0FTXeG1
Ib20pm2Yjix6+RuEJMB98YxmZzC87J236Kv9Zjf80Etgx7CY4AJOg9CFUiRMHsy8tePM9FJZuUgI
A83lfUqcdo+8DrBZZQRDMXQDYN68B6eQuLgc4aa049Vi0PHR5XyVKmb78UuRWUBi+PDEDq3L1IGf
4AMyN8ds4PXSs06SwU5WeejsFrFfekLVbZanCuEXD3Nv1V/pF8Qe+hyaEdoiJbAHaBr14oI7gD4x
kGY2bdz4QFxBoBnAudzFOABMmakwhKJQcdnQsRd5apTeGHegfritL8mAdrHwF4BjjvCotPsKUewk
2VPjsxK19TMEv3T7femvGAqVArwYBCdgfiZWFhRK2MAwakTgpPso7iamr1hPdzB27Ai/Y+ALhrmu
QE6p7BjRWqsxy2D10asWN+MuXcaC4gkCW0kNeiQ46AWVxXBAEr95bEDLEcAnR/FP/OpkS1zzZfbB
C0ur6z5apEz9KV5sPrm6cfEVhlKFPJwFUkAQgKv0w2kFNsK7Ea/6RUbf8svuTM8Hb5wRBZUU05G/
eVm5MbWIHlW+9WyFCDqrN2m4YfYowTfyBnhb016wOb56noofelNGIyumV97BLsL3AJbWAKaOL5a1
lkz/uw4PwQmJEkcALWue3HBBisz7hibuW7zFZ945kmzwng18HYn5Phbkw6nUTpRZ4rAegPAYqIvQ
jvbtge+Tqh7Kz39h7jGQHTSfK57OFocBNAVTtUbyqqE8HHiWGb+1y13Aw0HzucXLdJC/iov0ZGLH
WAJ3CkYUK+QiuTwPmHlo68JcASZYe/idPpG6MLUCDYgrHiY60AevD/iRVevjNKMJmn1j/IeBwKKc
AX3qj/LSEoP0jaopm92GZwMV/z1rOVScAJkHWHQS+rNyUTZfEAvR/uj/cFIwXor5PEofzOrnO1ei
Ml8T41gMH3p8HhmrJjaqcyO9lehlFS/CV1DBwYkwlgsQWkxpQC3+s5nf3pXIYq4aQCdjsCZ4ygY9
HMdlv5U640fhBhWn7HeG6igI2xCWoC0kIAvv4wT/gdCQBcMShecUop2U104nRLYwMvyMkLI07EpX
kNglfID6d+GflF4r9ZyQTKw8KEm7nkg3lpdu8hxiJaDtN9NTM25BcMgxGwioBC850Q2wvYwt9YvP
4mfL+wwc+FPREULP6nmdqEyD/YgNudVJhsabCiM73eno2jpql/IeahcqkhlBh7l+eDl2hdRjvDEw
b2S9LPfOcDaa1YEGg2uEA6HW6kk2nlF6VoKeVNCDEPrpiilj3W23wOvVHogZsIJZTYlomb/dRL89
m0U0PTOQZ+WxSQ5ys2bh8vsMjukywKsTO2R5CKh5pfHZrnG3PMfRklgcPFFmLyr+DBV0jGOkt3bH
sqo7CvOvVLqr4nvNr+rlPWN1LdG/LsTtheBA6buz+vZRK/6SgGWFu6m3ldKf51dtuC7Agfo1z28p
XgLp6zDRmsCfhZFNSgMEmZq26E0hfZg4HdzzN74q+Kp6NrLbEPlGFAIJ0z2SKkuYyomKb64JnvFY
PCb2kPmp2rhG7AaVX6VnJsi6+qYPl0k+9IKFwUz/D/0CtkantcsZmWLjfsqGC8qa9v8fmlQmvc8s
etOj5vBMnAWBCBPc+uqDGu65P2bq0avgWtB1lyn5YU4GZXIhLUF18V8p+mf4poMhU0VhyVDATQGO
hAHDnABp0vCr3Dfmqw7jWG/x2UFqAYLFHeC5sETq6ASDJB6Y9MD9VbjF00kdfeCpxGCQMJ6K0a+G
D5kshzuPRLO8l6VmZeHD4HuMVCEuz8oGR7KD0JPhs9KdRoTdsIuJeqzXiviaKY9IdicYGp+xm700
8T/92oDFAW6zsjqKCYPsER5SXAjSm6Hf2CZ5aaN+y6Lfbnwmn7JygSXINozaRXgOicPGAzbzHTDz
2Y2qKwUXdaW4giLM16G8obFlEIygFLCwdcT9Uq4nWvgq3+H3xd/o45m/1Qfki9jkoBlEvXpTxBM6
UnM514SFn8UXZqn9lwjHJnBWzTheE6aPxu4ZHUumxe+kMDLL6CVH5841L9ic20R18uwzB2M06onZ
XoCYsuzG5rsle44xCJVew8V5y/rTHF96WKCN7nCoa8uJs6CkBClWD1ix2DEw4gCgM1JuGHtE8KeQ
6JZIRY5ldbjV2r5DEP2OjQiecHRztMTyOaXtiJx1r2yPEzwsyKBF+VJM+5ktn9qxk90NyqrORuqC
jU852QVn+BoE7AGUzgCbKbPKrRrRyKPIYseWT7lxo0iKlDOMjM0MRcV6LSDfseuXTJe3k+BT1wWC
laQH2rVIdwDmOTdrzgcdJ4vhqkcfFXwKBPtQOmfLfE7JWazJCcalixzonf6QGp8ThXGyrLmAv8oN
5g0FW3ze0MPiKpXvIH4GZClVx2o4x/pqYBK9m8UOhkzCXDv/v2iweVdEXVQufHX4VbODZQq3PAp8
WtW49vjSUB2h0oGi0KGufdr4ShnEsBOsF6ePVrzAI0FhLX4a7blc4Dx6bLnB+Fqmt6Y8rsPR2g50
G36lVPpdBZ/PmycOKTdlWBIxLP6SoF/KRL4039R5Y+7B5oKbVUGmx/VwwbzAaknLXXYQG8bF74M3
mYuoVqQFYgBC7hLOXJldCw7kjFnF6Wer9cdQ9iYsZon8DfawUaGdcZWkZz/uFKiauTtRNpVYmRvo
3citblGDwdkt5FVJNBAIKDIiDA+ZBnbBGH7QAGwI0fP76QL3A5KrYjwaRd5KP7AxByKfW2ybkAbT
3AhkvtwZ1Svik+KXQhhpPmezolQkreLVUp76ECWZjrah/Rqnz3Ad88NXTR8mIfU4vqWPRfflPzT8
SsTIuRCy3xS1dfZaJb9Kww3/nNmpRDOg/L7z3yxRFIYVNBgg9MrRam/Dzp4FEHlklCnM1Dk7Ohzk
FaYMIkLmCKZf8gq/I19xwZBV5asMh0qXzmDSj9ELCx48YZo8hmJjfNlg4KE7jXJuijs1WbXyCejn
AA6ayGJKSmeUbXiWMFvbwGDCCU9dXQQ3HKO2wsj0Q8xOk84yBjLA15yqzpdjWH/Dn7n7iwAY1t/U
6Zjm/joVG6/RZbdB+tZHHyLNrTlwKLXHVjStckNdhDloSNF1LZu3lYrE8TBHH8vALXEj0ojV08I4
WyjuYUYaouEE8svIgcYBzs7b28xHZ+PGGFfRPpP0mtZOBTnPcDOKkLh2Gpzp3AIefeohpgArwYeO
w9/A0wBmppl40/pzSHNV9gmOSoRo446Nd24eabkr9X0S+RPSi3r6F+KT8z2HEFSH0x9HfI7hPSFq
46mGCDytrw5fPrUMJHjDH1QJzvkOv6dp3JVEfa4Om9pn136W/7umZPl3rJ0aBovVOqIqxlOpXpjV
8Robur9Ks9rBZRJY56d+88LXLuQDFnwVZZHRvHFW6clh7HEwhx5IrkZlAxXK33ricT3oYVplN26+
knHHxxLG22Acm+q4QJLQ96NKlYT/jnRnOIoQYvaU+Rj0gLtv2XTTx1uo6cheoL+Gfxi9AjqRQKMt
P3pIxPTHWk4Rw43gBh5QatfBhwhysUyraGU3m89kArk9lJiwoIFk6wpsvuOEiAK5CbbUVepuqolp
I1ebsYrEx6uxZhC4F3NQUCmfNpxKbYSRHbpbYr8jRoficJ1qBpbgVgVeIr0gE7AOm10lC32E2Bn+
te0jX35yXmkef5XptSC3ht+KzVvFsb1WQHsWPZxoeoCcDTeCda5/isGHSkmHRnWtqNKDxGCn6+lY
/Sj2zchnRDxrJ67a/0Y3zvASfC9fJi5/3uaX0UHqBOazG/0pxvyk8sFkK/LaJyso/dQNl6M6fkyr
Z3l5kU3imqyN7EqVi5ELJtX8SldUe+17zG9T5JeVDywgY6lHxoElL/aDlGAYlaarfT8Y0j8skeng
V06bDlVqgMbLnLqU7tntxquCg2xbUqypN2d9HyIDln27wpBy9Yv6MJg4OTlkagJQcaocaNK8/LD8
UWhMDoNKaVotuVhw8IHVS7tBs8BqKCpXY/qjpADgxTth3qwTv2RCkvAE5jt65oTetrmKWGT8m3fi
6ObFiXQk6nDOvV8FWweNYwmM3QYtB+TAyccCyY6FJ7Vo8h9JZ7adqBZF0R+6jiGNgK+0gn0TNb4w
NBpRRBAFxK+/c6dGbuWmUokNHA7n7L3WXB5rT2aFzK/QvavZXEkGrR3Vz44dJZRFftt0rwCzwTZs
uZ/ySyu/FGxe5yXTETWVWp80GMaUZkBrUmNRm0Uq3Tl6Jcix7kO6ZVSIEHoQ/U2GLWr5FwGOBeA3
2vshm4wuHFtyqNBWNj/GnRl6ei33JY1ebDxc/Vf3ZbAToTrW47Kdvdg7XCdIQdorAj0234M3d3jU
UBbLYmT6vBKg3SD0eoxiNo7m5Mp9p0xd/qNwSVmnPtVjCj5VDqp3lDL35Oyeu6p3m2sNMYTrd7Gg
sPphoZbf550b7UXyR4NiTknHByc5yJcfNvQ3j1pXCd6zAI1aBLcdKtOv51J+VP4uMQf/4Nk3GOHN
NHP58OWPPIzAPOX3KIzynfv85mUuhdWb91xS6PWQf/g9B3G+o/IndwmJ5Jeu3r+PVyDAdpX6Li3N
5+qjgTzPR5fwHEqOmXxO+Zt8fQk/USm5CWbQizJwtrn8GWl/2PosfPChgDzvRSo4+35Am3RPexPq
ykLhNch7TH1oo5S5xGkmbrV/AFxKewJfLUkF4V5Pqfz0wtLnVXHwwVmxpngrTylBgGf462cMitn2
HJrjT6AQmNcj7Rl+PgckZcgVHCxSunlsJJI+wAAuNmghQc+p933KjPLS37+9gJc7SiZZSKsOrj9w
dxGYvCYC9Ue2M3xOH/5jxoKQf5ioLs4fX+HWPOP+l34/AI5SrvQQejxoM1chNQUOERgW3jnF+CgP
6eaQCULc+QBeIUfl4+m+CkUeiAmcsMvkFrKMbiJB99/COMjAjpWje3hFkckBgoAbFvMyANrr96co
GMJbeIVbJjkT2PFCikwCdgDGy30HAJ7gYBs+/xs9COMIFHgAlst8qm9EMpzaRxRzu5ShwBmhql/R
MBs00+esoNjoyeulGOC/14+Z7tN3zkNu8l3OovxJwys5jJx8En6xRA8qX7IXKB3P2Kw5bA4imkjY
lWmfBlrwCOVwaR4rXE53yaloI5YhIW9OVrzs5nzFRYDOMgHGzla4xPgJyTyQ89YyuTIMGMwtFGIM
WUwHjAoB6dNjBw2dILhg9HxwQfJ/biK8Rwqafsuvc7slIgzCQiRXT4mOkSvgwThHgcL5zkPj5mRE
Otb4rjvrc1CTZ3gmkiAPCQPpMcIyDkPXLRb6qAJFXfq3kE6UEeHy5pyA5Qv1DenxwZ1AC6w7gvII
ZcTi15/X1GgzqN8sR8h2MIFVy2cwLSHWnGZANgTzNBvDURwYOPHRKr6UIShPii3AqsH24/RakhHI
4eQqZQhy8qDfZsQOXCkO/w04rBzMBuBYB+ByF1zf2Bs4SmBSIIx0PcTMDBe2e1HB2BfuN5sFSIUt
Cl1j22Fq6P/lKPDdAILDqPo9HxJspztG2q5+24+lPmJu8DBUcVlL6IHMETRN/+YNCj/MEejWuDDB
of5dX4K865IB1I/3atT8JiGZPNz6XFQg4RmDvMq/CS0PdyQIPVSDmNOhFslQtwKdYm4RmluxVsh3
218dKt8dZz0OdY+Gk4ehHgPioOYH5NrgmfjDNEqLsIlYcbAy5bQwNULuhm8vqOp2gFCK1ywzgLhX
STjhue8cBXngOHit4qArHrkiVH95WB/4Hi+tDLtrnDkGvC2dF3Oe6EHxdxzv4Qvin2S/yHvAG/RH
DfT7ocy/zFkQqu5cvsYvNd5iRH824sXJ++MxSUGRQ3DjRd/BvwgApsvfbiHcWz167oHZAm4zIjkU
5s/f48uBYITIGNFATdVkO8Nacrsp1MR7Z4znJp/IMZLjx9qGlQb7cHnVcSCQwhe/KwcRE8CoCxaO
Esr078j7l8VjXzBs5XvyAFf+L2+F/tPf2SEVgznY7/Hjcn7kxUgwEBxGiZWRKDUrePGmgI798qpH
vEsBSsA6ZH9P7kq8J4LkEiTsmEmVsuABCfywu5NggnivMRLlA/c5E1iHn+DagqEIVJEWECmZHBQZ
QDw136W2yEzRgsH5QyrK1RLRvZBcD0nSkQcC2C4uZj5gsMhlxgaINAMoyXiu/ga5XHmSbyA/IB/I
l1jp02JB8HIUIk8yOtOFlOSYUCBP11FCmhF8IzBGHSJJ/iKl/p6tDxNEXjRF/YmQd/gX/s5QoyTB
K6y4vv5eczyWRxOrMY/AunwAG1Jes4TKUFThQIgrO4MJBEkJzs6DxxPQ0wMclMTLCRWJeZ+/c+vK
RLQlJBkxZUv4iiSSMV+ifJapH8/Fv2+zN+OSRUCqEGku/4YYmeEPZP7PzC1vl4PIZWhOST/hVBdo
5dlb/w1axk21r0dUpzLnAtczDnL77VoAQWRQWQyNkrFdhganHOUDNwSGBQRK3t35V91RKoQOg89c
xgG9K8n0ifdQW44P6k/4IThQwp+BdyXxRiL95sD9O32cit7xz6xOcIlQ7TlbRznKcsR4fLieF2lp
9abXv7Eh17+8fJlV5M38HXE5a38YKiTnXXie8nFlDmJg4euN/k4rkvtIKEp/Qylo+zNKUedfCpog
haicCIYfhXeftl/wd9paIa7KBUuEET68v0mD4utrZLTMGUwG4XnANFJDIZXrSFCmwt1Qo/5UDvEd
xtO/V8nr5NbLFc99/jUCaywXHplmAeqbRRNkSOl70DJu/ioOIaqEl6jvm75cofI0ahTD7spck1In
lwRDVd6NoEO7UE95g7Qnq7/JiLcqTyqDMOdSYARxPlp5cpnzDE6pPKKcRogwD6Y4g0lGF+c7OWO8
KvbyvO6C4yv3jQL3W8K8JC8VocwEOu3fe5L5vBjRHLvwLTWqldK7vofKVLhW3QA+2t/FKReNDAX5
XP4k0K5uHB8mwhDrZtjzEe3+nUW2n/mkDOsRjkS+wxcF2DsghJG8//NEuDuMtRGlD0l5E3CWvD9J
8FEjEKoQFhmJ99FnK69RfhZxO0eG141gnKlQjQjtYhqR6YgVkBRI0YZw5Hi7nF++xfBqouJH44DF
+24Qn5BiekcqCSOmn78fLkKuE3lt50GPS4PJ1hfsT9/XXHkvXU8uma7XTOjizejsLDQXqiOrGwEG
0gEC1wdNVg6qwcGU2woOHjnSciz/Zj6ZLzoDdfeMTIEdMf4rwG195haJO9KYLW4MBDl5Z55K8DJw
dEG/ZHBoCH/myeWalcH3Gn3CEnLOa/Dvxt2DHJQSHi04g2dwiZDTzW5TaD2DizF7D7XBI7gTh/6Y
P6V84Zr0CJcp2gZs6In7uSB7wPsNMd8hx7vXcVsWME7DVJbgvk5ezt2FQopdzDNyuU0/bKp/92X1
Djok9SzNzlDr+wrajekHedSASlDcHUDtfKD6zzA2O7r3CZWEgln4iDS3yr2bJqDRA54gXEb+jaLn
EhUBq0uoALmXwl78ju/gEkdPahipYyB498uO232v8h3+3kez6OvOZ/S+uJgSm1NL3fsrL/wQGQdI
ay8BkV9CUrTTqI79WAGdk3OHZG8xgnfTTqx1QxXaAdt0oZJqm5mjU8H0umusrlg6XkcaCBdCU2Ct
opGFFkkKPILGsNm/4ElSnO2xemv3xm8PB3+NtyoOLH5Aenv35/g5Uaqtgs8Ib7l+i/QKwPR72L0H
2dvd5msNsTCIpr1phTcNURlEGkpnE2xipTIBbXCnMWQ3ZwZWEdMSsrFyjPVI2faoa9Wj3hb6M/WU
91ccPPuWeIkLSrYfZ7xrPZOF4ZbfOM/5JSPKF08FHkCHRibTApDEGMOQMqa9a6VMocx3WLbAOghv
n8aLawIQpFZtsM+HLdy34dUpP226wa2VE7osD9JSXOBC45rpL2vIm8+Roo702HsXq8b5GLGNxRdq
+bZnDvq2yytiGvy4FwKoPGy5RtAYw3Rf/Wo/ZCK4XMpMUAFt9Pe2PuP+gGaZE9Qnrgo+Q0hWkIMa
GIGrwNS9YpSs4nxG4+NKWCi1XHpqcKvZhZ09PajBKz4X/Fq5NVpKy0FHPdZsdeFMRYgD6j6ZIPq2
ziio+n1oqebeZDuXPw73nw62a+pUyRl5Mgm3TdRblbxJ6GUPpCZMU7eg8yJX941l4eISJSZahL5L
XC4Uyt685BawqN7U56kco/bADAKwKsfJhyRN38G/N3GPQv0uh/HrF6UAN28zHkBE5RZaVOOq8nvH
whhBKK7mWijuJRDNVy4oD3qNduwnM5YkAOmEmtikWwUsDD0B5DE1kFwf+QuN7nTexc7AE56/3zVN
ZLRZFpJ1GM4FYgwku3StP25x+aEQ15t9qjE0rXJY0e2w8wPCtth5KeBjrF6k3Ee14quVn5Cz0CNW
4LHp1SvKzeZzaupkavhZc6QndoGNjggowW2LmGlJkx7RgdB26LrAcMGJ1hY0fPbsz/LR58n20FEv
0znySMRpbF81uP6sb3BAfLB/8FC0EdMLsk23sevaMxbEEr8msVPU5E5D9QNYTZuvZrFw5w0+iMIB
LYSzl4pxgeqDOqnN2ggfMfnLAJ8oIbMJY5uhDZ5900lpTFEdtxbq5+DyTLyG912WT8n5RAnncaiq
GYdx0yOqekONCc6N6VF9JVYKLfYjIA8nXpB0RDWWf8DCQXGW1SbNRk22pZBxkIko5GJ3UofZfPY7
nyvxL2oEAgDbv037gFYyis+rGy96dUhVNtent6D3fQuu1+GRlnfzCH6TL/QE87lFDgLVWPdMw5hX
N8cr1L96/RfZIDwKz8pPFbxhTWePBywIz9ttfBwY9YnE8KsxvHY67ut8aslcvT9QyRTOmfd/b+ZX
2m5Jiij25fVlyQabX7vQMav5CcwILyiIdW2boDRuBKkq3NBrOjn4gVCqJLAeyusLP2fUeXyVKVWx
uz5P29HvLeiXlVelJAnh3clLMjYMC5YDZiYqvTXlZBXcb5mBfdSuMY3N9cVnJ6o2p6eJBrhg6Ruj
CTqT6Gx9Fl1EA910hbIgmVNxjnm4C0XR1KU1HZekJuZv58UMBJ8odY8UdLtoFGMt43YVJfN7dijS
IV3Y/ZGK3auxgudr2N2QlKNnQbq0EBmrAyr/vYBQho7sPSx6RKmnHqS3OTlDHStZUA3QxhCxgkA3
XSq8iYINOxoQeS/Ibh/LtZGNh099z48xZ9zzRXk6d7mfmAhko0dikwjEv9/tNQfkKJXfF2FbaCyp
IXNzffB05yIc5lO65opUF+/j5ZtlyuW1RMOb2L/XT9DaQ0qs9y8FR8KLdTIV9Tr/2FePYLKOw6/P
794Q9TIZQTbF/wt2HCqvrHONCWaL9WOKMLlHhx1wCJmqjVsvqs3n6lpYC+H+bY0DRUxjQPMKNoDl
oZ5AEmASkZVL36NLqR8VYAKVhm3TZ04T1WCXvhmeYZncdpjvzKjd0EjonwlfwrNTPRhV7lx5r2rq
MjRAzF3FLqDdVIgsMGDGBf6Drxevr2jC+417cTKgEUZ8Ydndfj5PJ6rMiKpypu9VuuL9CoQSyHP6
FQ3T8ogiL6Lne5cwCG7112lTeNpFUo6LLxIDgmwJDillwr7uM9XWsDUq9gehISqMoIt51nuOLhbK
G5x8W7q6KNScob7R9ZC+DH3pbuEpVXimojtOBQODgjf7jPCaXm05iXU7/4wVPJ8RembrOahxbMxy
0Y9KCbXFEG0XEwOvSRydVwazVT3RvhLbMQ2ayIgT5ld6NYmtjHsMt8U5tm/2Hn+endcIDQccCzPK
juXZb4jJsuNyzCHn5kDTCKTJlrr9PXOxp0cPMjhjF20nITOD7OLQS6USnlLMDyufXruPOpk7nl3s
zV2B8eKr4lE69r03jkf9+09D2gMaMAzfTrlGAKsFzM9XxwoRvGJocPTjJ1K359md2n1Op1vnyLgK
V0u1zN0S05bTmQMvCWFNKPDb4+HqdkiY65kDZxQKfzQi6VdMM9eWOchWl/2d8oE5c3t7CPHwbHAO
EE1VlG86eLl6o2Z2RSMApI+tixzrcjcs5kzjeJe9NZVWf4iljPZr6fySNvdDWeIDpxRFAaROCLuK
Sx4HetIm2kEuITvpzeqLO0vpUgDrrg0tuOjEM5hLtkYPQCz0mEuaqUHSbpVvxnvsIFpRnEnNbdh7
rriuIRaYoyurcFK5CpfxkVMLfQYMx5gO/csl/oKZHizJN1dHn3aQD1vV00pZK2lWON4Sm5Jjf8dC
0hV1QwSM6zV6udMxG4yPf5mgSnhn3zSdj0lQ5HsV9ak5SiGsssv8DOp+dGxyTP3zOdZ6JH/auEGc
GTtvenWf0etrSBOJSUtSAo/ajOkb0HuB/JI1C2XJZIQCWnmt690LGVdCaL0FD3fBcuTRGQ4k9oY3
QaqJh8bseMVuuaza9TsBnSJCoHcS1YX/+qKdx9xZ9ybS7GLHkMiMxcPpkNdBlgw/3zz7N2VaxDHp
klg0t+VamaYYGnQQCHbEjRUhX4lUBrdwd1tdXMtPXeNJ1DRpx+JUpYYtZCVqu7g3QSqxZtCRzfYa
1CjmMoF5Q9wcuvg70Kjg3pswGyXUo1gK0cuAOGCXdvQMH6r9dr6bH/MreQSGS92Wq39LV36a0Yog
AxxxCApxM7q0tJYcCsjYWFlZATQzovP7N33h7k01r1DBM1dgRhbxz9vzIv0nu/lZx16cLJLI2Auy
cAqUyTlfwaGwONHowexmdJ2Y1+jpVu7nuTivRq/fG2oLLEW/qhV+HDNxtM+A1TkdH7ArdFRmuMma
VVM7792tHNFV6G5jWBZ+9p2xIKCcldRhvnkMxYiPdGrWpWlwRTIPWFdcIiw2sPuh9yc+kQnh0kjz
J1IPaAdoEKLQzZWoQEgDgnJ13d7v489BxXLxlTi9Eex8a27iOCIswvuQM+Lme41KT+kD2DEFpdaA
SFFs/YGPG3STJAQxTxUOaure9xzFtdDjrTnpAv2QlTSbrc3W2UaP58J8OdrK/eI+0YQFGWuSv0c+
CjYHJ3tAiUcJgtcaTSXsRav1XtueDbze+gVVBKqCEocIUrlLqJn9jbabKjgWCsm3ZGK3QBRTp7nz
+of5mjw1RMv4oI5QsMh4Yunm0ai/nX550nZ4P3VR+AsYIyECBtEmwWnf3Jj3FNbwKvZcPneHrZ1O
LeWAkEAu4I7c0D9Ultxs9T36TinfeB0UNSMaczeP1qKXTBRn8G1YaEGYAF8TZjhDhVtAoSjixo/R
Vh6zOpgy8vuzatphZoJpYOdoltgljT6ortijR+mK9iV92xl26o5BDl49ZwiI6Wi9bA+IWcN0lYbF
3cPz0Ftf2UrT0gGWMS92LTZX8T6YwWP2nF4jNHTopF+7Z2VXsxqhMLksgqSETo2V7IhudyZqodch
mfXNAVwk+BU1BTmKCYD7rysjXqZpWNMpSkc4UjsoGD8IVJDRbd9usXr3B4iJkFREtcp2Wfsx5tsP
qP/iNfj41o49AtefS/OZSOzblz6sUnHIUEmWohfZDPt7x3+p9h2HZ7N+Bsn3yxrE6SZ7rPsxx2yY
fqa0UzIW0dhmAkArH2B26KrUHbjG/nvSM4PCpUiyQLuJq1ziYi8HrIs4PX4achszFx6OToDaN+3c
6gA0oWE5F0j4GKOJcAYTp02oTNHUawVil5x19IF90eebXCKaSZQSnbefry2i7ZIRppNA/7GgorVh
smk1liPRe9MzYTIRPTglKeHjF4wPZY1L+Vp4Fstg1bns7ofePFtdvj8fh1P1oJG4RwMwCbUdd76z
d12ah+aEKkkb97wuin3gRETVGGHbTkzDRZdTmaHCzY8cD+RHwLDuHqZ5HHMY/LrmIP9MsJTo6IX3
j+/HlKUDk+w9XihXkBRwxpybMow0hB99SiIjbQY5g0m03Fn4ntATsjG4vp/MrSjW6QV1vu9Bla5Y
PTPqpdWfDEQCk83Vw2hdsnht2Ge6yFFQ4XR10nfBEeHX3qBxyQr7bltLjWbHGtOneL/QNT69RmTA
bvHxBP0z692DB4wo39DXZ8AoijuJ2HgeObjIvrXWu7ST3jxNvIs+0tTxeSZUDWKyn4Pmunhh+9Ec
Z8MbbykvvALrpx+0Nx/9ZELa3SremhE2GK5LEyk09cFtd0XezRClb0WeEI4BZJxsumGesydORgle
GWJJkul7iqdbNGgwsiAqUb0of3KvM8wldm0LQx+sK7IPUH2ZM6z2Fg5G7ijJogsSAqAOHcKrBlkd
G7V3Y5Q+wiHf3SA+xrPRuhxiURGQeYUEXp9YUChRZ6A96i4gMSH8TqLXCRHIbcc+B6lVfwafATMT
hFfDqYmvoKh1QEhBsOMd3MfHqUaXbwTyVGZE4o7d/4E7sWVTyDfRyoYJ6HXUETOQfwTBfuHGl8mH
DQ/g6QWtBcpAo3QRl3Tj+ktA7lkvqg1WfdRPAKs9rpHem1vqlMcomMuJvTn+TbHatM8NRcN9hU1t
gPCTt5HsavqOvjHPKOQFVLI/Ejjz8tF+nM7LX2ZXfAgrfBTkOoIYjftLhJMZJwgwKEsIjbUd/JOu
EjDFQxy6zt6hKR3YAWB2DAeqyxVnhcx01g8OTq6dqINDmctGGyTYf4gUtI1pRRDLDKtUxsz7sXMU
nY7uVv59YIR31obsujb6avGBpon48GLL4t9OfhvNprYZHzGm8Z8OnhPwf4Ol6UPkHOWihbZgM87i
LIVGVt7cc8j2WMGyGB8EPWq53WTYsWbbZ7JrlI1VLdG5Nw3WljGUEdRGZRu9+iPUNYih1AE2MYo5
DgZAXEor1lBkcLnlmunAYO1g0Kvb9gBhpsj4BrIkqZRZDrULHR5riKD7nsEo9JYESzdD3X3+3A46
oNqrd6/87rLw3vNHJX68ZhRrzrthqZGYbvxwNfZjj99kQf4OYEY72VvKSMFiQHmlcW5skQ2vG+bb
bjlo3Aec++ob7yYNnxNlmsotBrkxeqQexuQzmU+IKYzltQTIbGlAuK8bBV/ZO+jOTIdVcTGItYna
RIrlw7LOsykTVjyqBzOT5nl61GP746CDwdJVcLdGGMHySBu/sZlQ5fXBysxQ21dh9sMb9tkbWK7K
csMHQOxS6/XuBs3+i3vZIocdfOyL8931qyMbZiYig7JKCIIWCd2f4gGDwY5CgMVGnmUpuzlUkh4F
Nv41bPxea3uPaTN8BRrlo+l7nMxbpFrM64bPFSWTlu7UqHVnL2fwXMoGiFu/Zw0tEUd7qs6i2sfu
hawS9QVAo6Mhu+nXCdxI8/Ba++y39pwSoW4rxF5siAv23uN3oHjPkFwaLBRi3bVT/N5RPS6iZfkO
Fbbhmzfg8uC+yx5Rn/gaVuXMHSQN085zf8GOzNixWR5hwYyjDaQYZFO4yuC2vYa/dMtWLkkKTUQO
D3HpjyUJtd49aHjSDfGQ8CYGzHwgP063oEGKz1p1dumh/3OvVOjHF7ZmaWBJnIQLbuU6Rw+9ubBq
QDrrEML79foqnfTnCtUv+L0H1zE8CB7vOUi+sEJgfiXg3WExhsQBepyK9jp4rC7GMZ9xV0DHdLgH
T5BEqCeG521WDdji8Xiqp4GGFwxotbmkUzYFZx9rA6kNG+yvzGS5f20GiEZ1fRovflE2IlvQXcxO
3z1wSA6VdWh+8wz9ySZHlErO4A7mDrFF5CL0o77LbifXv6In3kveFJe16uO/6H2zR5nfdyyVEQgs
ze9fMb361KiICwaaAJTkTpO+9wvkuJgiQyuiiKqZLqoLzEB47nYNsTkIc+8RM6t6880sSkQL0UcF
6DwPHNIWdYpPvXWZF1H59h5LKn6UVePJxcdC29pLuBfY0fHZ0FKJkAUfUCzwI0ABkLGTNFVgdUvY
GzAxOa8fJOHcvznzdFXTDdr2Y8s+0883eDq4xm9flPkQPNg5h3KIUyddsim9+L/XgDt/d5GTyN3H
PxRgXse+7OQQJZsV7LcehcKQxQ6daTxsZ/R7gc/i3qMhSLmBUhhGA8XB93vxuQXQFxWa4YXFJkVj
lnK3E0/IOyOUz3mkjkvGEF0xOJOTBB5CGjCUWFtRQ2y5LhNPHfQhk+O5QTHzHMBg11ZsWq54/Qc4
iiguXbFbjnm8rB0o+IsTwoZX6vjK+ocQAb+KujSDKUDdg5tY6ZIvysU75G2Ym1CCtS7CJPc5q5Yd
tMHuc0hyyODzAx0muiU/pes+PTijwMWMbFi0s5Y5ccphwyltDMj+k5oWwqyM9EIK8sKlOsMD9esJ
gxCz+WNsbdEYaZ7F/cNo/c/Xf+du0+9bZVIznRtu3zEdi8+WC+TeQQDMrenfn4sDo/XvX+jgOK8h
C1rI+pdxselww3A6Xhqk6I30twtTfgiAeoIM/yAxNKIs4KruC3mT7RF1PcQ5ZM+N5OOyphzlvf03
8aGVV5Pw9xpRrgvPw/NQRR9Tzbm+XBFUnWnseKzo+Gj5UHz5/KEj+e+PdCX/fbxHQFcn/35CfioO
LnjhAvlSoZuo+G83n9Sjt5tN8skb1J0VvV3JDyUxk8+w7Gz5v4+rgC9Mm4W+W7rKFMLFuGGLx56U
x2zXIvn6a6EWYcVf5PGld97szwOekPTOdb7Q/Neq6wE+9nTHWLPPo/+mOxSD6CpCgfZBg/P5yscN
yQFlLirg9qnjnZQDkRgOXVwX/53DLZvbBQU+OnRPeze1IsoKtuKyUUXPwGHwG45hOWIfwl6mBmHk
JPd5wwlh1QWx6BO9QxyTZJQ8b8EFMnyE7JVCL029fHEt3EzSLLSBdvj0AhI5KZM7LEE4z2/u9uhI
GQMb3KTOC8UbmwM0fvqmOzAO6jB1KUo7cH5s1j38KaGV3gLK48jWUZA63Fn5vTZ8OUyVyJgQvC2h
YQKUML9FJinFfEpV/j8BpCguidvmRlqsr/t3a7c+1G2/cjezUw0MBWmi0+djdoJnw7HCUedIg5bk
Rc5oHJFV6sgf2kHDZtwjbTD1zCHNXBq6Bt8/9PynfWAV5J3nlMC+aOl+Fct8fgd6Xy8JA5GUZn+a
eofVFEiTX80v9pSvpolzmNaoi0QWJz3xx0LGoTSn40C++3HxP7o6Ty4ZihhVOcfU2mwEEH+n7WOf
TqefzY9cTSRQOxAOnBPQJefMYeZ65nBnvCP5h5RL8HSzZ9Qw+DBs3rqchzcnX36MngtDQc4PedD2
QfcOLA5s6jB8VEDv/31Q/gaLLkNZhnbjYSZ3/6k4ahL9ihHRAH9DHYExP0fnesjeEvshmCxXRjtx
dx7MfMb6v2tArgMJwXu5n5/al0v24VHLIiMcseAWHzABf8KBB5jmAAJ32DA5t9D6U23FQcOF9+96
fYVI3/bM+Ytihl12cZ+VXB+32VgEXTXU3nokX5VhNnkh2CDYGEWEyGHisTXuTS0+W2MNUYY2ff3o
O3133yJrUAes+btzqufYpjEIawT9rJn7y7DzI2KJrvNcixhPjoVMAf/mBurJ2nsIupByEeGWMbOA
FdxXcqi2rTPM7fHh6RzgmNjnYc+fTg8HMnxOCWeWZijHeaUNVqunMw1p/vyd1pu9wSzvjtgic+bw
6bFmtNhOFky2mMvsPbdZuLMGFa1/HyL7VF0DKWsniBGp3iata0b9305gRrXHPWr19sq1LHvlQ0Up
qfs3RKKtywrOVwhrf/NTbxk80WNeLs1hOU1+RDyhuXf36suQgkwDt+B2AJEQsgdgkrZC/fvfZM3n
MUB6O5SBxXKUjwMTYEB1kIy2kFZRG6nIn/oD0Q51A6zqCFWMeeVZc7YJhLGiamGORGPkJbO3Kx9g
+piR4YfSzpf5+jLMFoSQ9JAOQpzfJ1+x13MTHPgtkT7XUW9J+vVaJV7ivEesQ+W61px0zVOzDSvQ
CqP5d8xpMqvW2YJiR3953tOvmFe/uOdGfIv7LHx3JtguvGfnui22VbSmwGZMzmCjh9RT9MmAoOyh
SkSMU1/AA7tr+KHkEQcym9P2/izLatAWAYndBakGfc9E/mk5wC+RKqDpAXkPjOXGqg0dBHVToe00
rIsHH5yigvxXkV5Di9nQcKcCsujCf7Hb4wXxT5j1CSsgAJJfcPPgOn18dRGkOMRIZVQkbkPVohRC
M9uFvjJ5Dy43Xy/d4haxDSL/Ykt14cLEt36uWmDutZ0wGI9gqtLv0rCVtbW9LyZdztvKoH4Ah9Sj
ZnBB5t64Scfrag4gc1x6xM3TXKIZcuZt+HyhmM6D8gxFGvoIjBeGESW52b+wmxNsJnOSUFVZ6Ctt
kVRrrQAq5lo/vUC+8mGcsExxDK5495ANHtyEatZFTjrkhREInNm9hSKAqoYF+LEDomZmjLpLUnFI
OuqPL7nNzzsWG8rj7ZeyA7k+BBalzgOGL2AmsI3vUafrLGq8VaATANYAOWbxS30nYuvXhT7LLnj8
Qi1fc4cxXLa9zfmoIOtgjdhlLaKGyoJz1NgdL4EqxCsEWvHAtsD9VNvE7MKm2NmA8osyhAoC/ZI1
8jdti04QnDMxKGhd9p0DZ/kRwGhxewv1aHGefvLtc5tv9eXzJ9mAwWOcHdXj/dB+x6vXJiHF6n1Y
pXNzU0zLpfplnLAZIh1CdqTur9sUZePgOUFIRRNnUq7QUaEbUx2OsC8LkmLF0OZ+chkQx3Nx5AaT
TZigf29hDzHGVAkz1F4r4mvRv+UPJ0G1YRNjviXiBWlZvseRyMK7q7NJGafUfkHVkIxonaixd0rP
ZARQ7WV+Uw4futqK03DtJNNsp6LVu8+4RteaSmNsrOcgrgmGobVJKljfRxZ12aUnjnDFShyL8676
iVkEoB8BZXXeq6/ggcKHvXnipNjqO8AkYXk68dNtzeDVDZ5vVEVuyiksHFgsnXXyRJo4UDtcMcMY
V47g1xlR9jWmOw450rkjxdH97k+3D3INOgMgA3xVWGr8ph/E/a8+xoh7YHZmD21033cyFAqYD/03
qYysNikiINP+bbfEZ6zoj8JgO3H5UoXHxJqwYAeV13Tcizk83yWH4CejxnLJTg0ZGCmo9r5MQ7fv
iis1tckwc4phIR3VkGnUhe4aquSspaOXd8E0RkPC65zMr5KaGKEUmr0CiI2aEwoJoui5SihpQi2u
nTO7pYsSsC1A5uekOBYzhG1bNIaEDrMRVKRhhSAZxAYUUxdTM7+g/FCwbrHWrj7b9B70tk2gkUx3
oZVpzmGMeZCmq75TLV6rhjSJNOxsiyNLEtb3EixRI/+OSSu70T/34lBFEMFSjDJBg0yz2vFV+0Vr
lXWOjhpM31cLc9g/PEHqYiweAT8H6UJlj43QOwRxqx6Kgqr30pQsR5NITkhfY5BaOFfxYL3pm9XU
/R11CBwPchG89jdqM/q+swRYKSV4LLOsLFBo0I3FvPdLiQLVPcvIzqpA2mZn64LVA3MyKc14K/ed
qE/JGLIoe4+eS5eaTj6QVmvYPTRLkyFOD4NijnchAnl7WWGbHlG0pmSqnfJl/4ECDwIWfHQ6dsn8
c2Ijz5T6BGWIwoBHApXCf/P0oI5fW6gpBAdj4+awA8WGouEYY6qmGYsjdQwpFgopjJPzbxpL5sqL
sF5KThSI2OYjzuihE/GYRUjtJvKBibXh97qJk6/NGX7HF27sW/A5PhOnxhKQUOIl6rk7x+uPrguP
Mdsglms/aIKx53Z3b0U6SVXif+jC7eg74YMGd/wGiv6DnI4rXyfqcmIA1BO3AI6I3y7YZru3vQzL
ZQufh27cG58vNV4bYvqTuwDDiOpd4qHlJzaOR9i14CPpFQJ3Y9nGCeF7d5bTOjM5UFf26LSnHt6N
fWRE1jtQ7BzsSeVqMZLJb73Y53jEehNzSHTR4rloJoCods8T4/+9wVi6vyxYiE0zthuAkMfKojtV
ousaMtTsEmkmHkTnNWICZj4kPKQlDm3dkgPItYhltpXJs52geyu/CxzhxzNb9m9CQkoyKxgUSBDo
KI1IBslcFnvPfc/XAXNzYJGSfmXR1de5TJ/f1XePZo/wEwlifM2Q3WULogORd04N1BdeHCG+IzXl
w7qu+wUx08FAt6T9jMOgM2WemnGvYKK83p3UqxYETbH22qQRWYGni0dXn6VZ6ahjfQdcDKfyA0tH
OXt1l897lDQTRKJhlzJnkGmN79Wex/1mDQ5qrW/jLfQ6eWxfxdcd2+UkJ9oBAw41OnEF2nyRr64L
SjxPv9kCFQPW47J+mFG4D9KLz+rmF+w5dza/MsAJL0rO/+8XP0g1th0WbFon/ZO1oUp9x78Hc9T5
mA7tvDlBZaEJM2tQz8vJe11+GRs63w82HBuVZeOxol3BVcJqXrXz43lbzKlk16eOGx8saoZf1dXH
A1stzTU9vcvqvo4pIdvM+HCUoveWngLjGGQZ5+1USx0T5yPE85iWOj37L+3rwT/iVmCTxF26EDwy
JROkcb13YJQIFez3d3JqRr3otq9w1jPbo5ykufLHGVZ7O6pd9UlDLgG81HI5Vv2cZoJqIYUBDQeo
DHVK8WEbDB87vLPi70pwpvn2eEP0s5kXzFPvxE2FLg8IUZrVlLI7rVcR3k3Zk8FwEwnRh69NF0Hr
m3L4tv2h9kvT6n+izqtLVS3Ywn/oOoYBA69kQREwoL44pFUwopjQX3+/wrPvPey2+5hIa9WqmjVr
1rGpmaRsMGKktD9dh30JvwdHEfSXXj1NWgeZQPjt3IPKhGoIZbWfBMrct+q1JEANZhH2HbHgRVNQ
6zotJU0ieBMinWiMaeMuBATIF2e9u14RADL+OCbpcUW2i6JkOYzOuLtsLWsoxHLpd/z+BF2zO1Uh
eiLBov2tLNWkGn1EoiGqL7KYJiVlRD17W8vnLXKHuQZnhqbuPotlumAamoOGmS5UTOceHx1Ai26y
+0TUAJlsDCnU+qB6kH4mvUjigaJnwtEW2oiSCgEQflPYv32F9cHFVxXa69AUSaM9qJ8l+A1vQmRc
YQC35BJ3SHpMvtxcCninKMxMoWvQ9I+0nrQR0O7JO76C9yJSdcWvX0LUIm/32nZi6jxxN8PWtOdR
zrzNMXJUD4PVU4osKmFvSAr09Jkdd0gv0IXGRNiptUB25LHo0Pb3KQf+oMQOuSCSIi0Hip+QLYeY
QAwhnIPTfDV93PqKDaN2RQs7vaSRNVYXpjt6pZQhYyAU+71b4vYsYS9C3Y5JeZGXR9SbWu18bzGk
Ab4YwIM2XSzpok1HB42COKhmSXtD65ZRY5ybyCUDDs7I8kNCpodQeTfpBdTMSEGROx6pDGadeZSh
QQa1eq2OPjuFoThDmqQ+y4AazstXctx2uPhRN8LtoPuetLJ8mzTGOcHe9j7w/dAGjVkGbtsiIVJh
EdbUpFi06BSWWfDKSQjd7ZvbjUuknPnePCJghsOwAA1y8uVtegzpoOe0zlq6xZUucD1Qj6JlL46H
JeUdlHkMEZMdR8fwAP9+77KXkp6ux7AV43QQILUSKMi1iK4I83RNFtqmMVn8ceAif8akOJDgSiD4
kGiA4pm1DdLgMA3QkYHpkTJ6o1tCiu6TMMJ+euUYeBY/dd786vDQQzCvLKAaAXr8l9geVTDc+bRG
jb/evOr4VV8yo3yGi8ylpOvSbc17qVkAyIJjBhH8a92wQCtiBT11Ctp/2/Q9mlBIR3jYBMkzHlYH
3oYUXnSLPsswUS8ACOVxxFBvUr7oTdIngjqsxmJl7pNL16RNNU3nIdKVEOLc+t0BqmUXlrLpwqSD
Rg40ZP9dZi2b8Oc4YDrXwLQLM/97LtAm7E0KV3I5NElOIWX0jHPQWJdfE1+otEvqE2u74+Z1t1bz
k09Zb2rvV9phfZBOU/02eCWrY2Z8JvnduABy7JiLJ683/vpvtLfQrhy9u84tM2AioiNKRgEpM/K0
OEmd3KBSuZ7gGpHvBWwnLc7seCxe9HPHGVhZV9qR6d0TLGiEibRsc9h88KkXrJDHjtWcJZQXRPzP
StGO3ntGJQvDu/vUOiHeLakNhM6O0RcPZ0fFSg0fkXZ8VE1BWNk+PUwhEjhtaYmNgTkmeQyhgZYR
uCa4R3xKHSt+B2a+uFsH7NakjaQhSZ1huVUctBJm50nTeA5oTPAkIMZeknIlN1lvIqTn7EX8WldA
aALE93LEvuiEQIMGvUn+hPADIfyuMHPaFBCTEqY+hFh+8g3SBE9sv3uC48Mxp35sUgSX1MA3on2U
Tzg6rCXleGUfZyotvltBnqgbUdeTxuuHISOCUwR657FuQwp67vBacsrQ/dQ7Ol3iN0+ZPoL38IND
YuCzfYadLa5TSOPtAQ1MxjlcYlIm2CiuSXyaqpsnQmCLFJYcrBcINVSm7CnO4OpwQW8xiLvVcTJP
DV+uOm0sS7c2RFKZzAhDHXxyidmH/T6q40UtXiFkYueIj5E5tLI1sOV9RrvTHNyDh+ju5mP8f/8z
uMxe0AeeAidApHyslXl9zkqnyDRmnv7BWoTqicS0pFYRZuaqjzuL9xwCA8spEEUxZCVEbb53NWA+
IgeMcX/Tyg+WrxDqLtsnGm5/rS0DkZEPsZacM8+Td5yStEHqvaDaiJj3HHVsMvHAdszeK9ykjE65
Okbgs0NWAvnC84wqciJ7Tnj3nSvDlASS+5II8TXLofEb77qImYAOkWBjUOPiIdRpf8CIyWsYJUJc
Oul9nPqa85rfdwwG1PWatMxsatgvFHMGBAQTOtsfadEyaE3wVc5r+s6MvyNl2QlBqBJ0oBrzK8tu
g+S1Pmf+4OrQH/Y7Xk3fmrPzQo+qlXlhnDXPdTPtqYXeZpaDNYM3CyQ8GdU0/p5wyYy92fImqRbh
VmoTVMHA6m76BDqjafGOCW+mlRZgUhuwO4Hua4LiTUotyvWIj8l2tvn4pJ9qfXmSCACuXx9sRND9
KLKjbbTNjCjabvd2ZAcBJsm2b4YWRVEQRPafvdjypq8PBG/XdCxWFPU5mslei2pmxNfKMUwmHG+S
SG/hhhaVGgA6KOBoKeeZjJbJaLJc0kBNWy5FWYsUjDafK/Z8OZwLgtgEQ+QF8AVzKHmXr7XkFb5x
OVQ1qdkUkBGik/EBWuYdKE2AOqnyGQb9njyIK+8Ds4V8OuJZAaVu2uiujVrGdcSeUO3S5p4x8yAR
+aTfTtOTTnzmjRGFhPS9eaLvf9S8I4clMPa8pc3euvfWw9QIdzOkY6nFufaX82HHhtM3f+ttjRvW
1bzhWV415sP5y5BUUXfcQeyA92CyCoN1fNSwKHc0iQ7kjsphyhkWpLyQIebc+W13hqwJHCPxXMhV
OWvzGfQS3ioZMTkvkCMeS2NZ15fDtynnLhkH+Z3z03SXy0ShAEv9nTX3BugAfJobLkMpSeQJhsPB
miQJbiCjQrgcX4+B0ulH3No+/xgdPMdrfDCyJe1ANopPTUY89EvtT554Oblden0ZMQKfyYW9mzOu
xLyrHfqceIujnxETa/OnznUMN10jRNZwSFVvTLMPjVPjSnszbw9pEuJ3dXqUCupzLv/MK6x5GDpM
2qs+zrg5B23a0qe5sfYRwPY3B63Qpr5/1Vx/yhJuTEk+Obxxd9F3mfmBauhkGv8/9rxN+NaoLJFv
c3cklkOPlC9fSB1Li5LrN7Wqmw5w9NXomB5oL4fVtCnU4wyeHEjo8RFn5nmIdfYb46xPFrv8Wy2b
iFrcHXADJzRgAhqU9Zz0HftywpB0vY6ockSgZSKBVaH/pAQG0Gbh7hqwLuO7sYgXdL41YB2bHd6R
RRfNBzFisyVbsIjNu/G2BsFfgPyHbe91O4i3khvaBippWAIu/aXzok1OCTqLsa+SYrb90Jic/OvA
tA/4L0qHHfgvlP0bfPAvUnU7jgcUCAxgUmvxgp5jGk8scKS0Ac9zBDOObMEhtNwDl5gOl8vDevAy
B5CSTHmedy0GpW7GscapyBkuenzuqvnuGh07feFTEWdU2Q4I/3zFlEZGxjTz3K59n/RYl44TsiQm
7+Sb/AVfHMfb2JwuFoOBaXKjr9qARMqg0HzMzFZhv7RM1PN+3OAoF6VuK7wKAmEPBgtzpZk+vzhd
3+eYttuBD0ggO10zSgifP8jDkLqgu1Zm1rVwR0pRBgeSRHgvpowX1djt9gZckR0vhvDLNFByazce
44WwiodeSDHANMN3fmubzSbk3RYgj3cgi00BJGOGsR4a0Ex0OPy6427CMylai0ksv5elJfNjPnvq
njwzA0D1c/Ogh5uQY2CQ75zx7mDu6PHF2E1H/sDXM/SGRBXJ83ZTRvZu7O7GO2cXGjKUL/p4DAUY
0oET0rj8fHDAfkwVw8WPWAqqeyzvaX70IfZQzM4k4bHLG+ZDbLBY2+US60EukyY9Fsb7PsSDwEBg
JxJ+MBgYahZ/jW/gPB4GsxrdZWaIbOSL5dnqhbeO9fN6+oyT++izGcmXm8lZHnRmH4SKN96B5IYL
5jLxD3ESbL7NivPvQrTYsOphaCEaSsqQr+BCPUk8dmXHSw6XpwxOS7Lcr4EkWsXcSTJSjOiS2JvM
YrUK/LORnCU8ASxpt3ok6uRAevpmBvfIQCuaup8eu+7pXrYED3FdBgNRJscpV58LDYZgrE/OmkFL
QKyv/TVkicUgcxQL5KZuEKN4XfeLTEkJ7XsM8KPJ3eGzxDMaFKfQy6YpYGiusc+nBj85HLvjcDPz
yJPKtplRkQ3Pa3PnjvJqyDIUbjaQ9vxNCAjSgd3YetA7PuTS8o/VhhvwkpzseuUqslKubEw+ibbl
OZJlDtAJzGtJuUq1JOydmjascW14gzAEaGSscU8TKC0sHMtHv7q5ENJl+STVya2Uyyk/mHD2iZn0
WCe5sXKbZUFsaR6r3VIWnnlpDWH8yPPy6hISNctS6nxmZFCBzAAhJelNMvxrsPSw8Ez6rCZREFUu
SEOzJiqZQTkgITGkHGyDQ5H7/dFZReGVM21GS8ICOfUZ64QsC8Mlu5LRPQvBc7U1k3yMI0WVrccz
NgxhfRPOOmarP4P0ankbLj2X1MQsY4/12kQqNDe7t8Ysz0xuFp2TkfaaTqdNzU9hKLRMvvJG8R7Z
7DGwwmvqEi+AT3cZB+6+beL3Hvt0juURA4iNCv5I6i8WDf2rDzCkA9/3xSYh+GZg+1yz7S6wiaXp
r32skr8G4BPbNA719dofo83A3OBAKCyFkYUZ2mzQ5gva6H500drumJtZzWJmdaDLsV6xivbMgw2a
oY2nLifNUHVdRp+Mu/Guhuaa5ozX7EVCQk2n5sosQoiB2EF0dNwX9oQgBNN3cAHYEualgwxR9cwR
uTWAYK7AWJ8uYh81PNgavFMs6Y2GWa0ZRbTQ8tfTNae2gLDMelYgJQe1Hw2XNazPfCSvlCarCTgI
+VuDDoBQN+jzS4MelobOKKYQTA2BiQyahpDvvs56OeVhF47tQXkHxHfkbOVCgHtrG+YuhPUP/d0g
cy0LWAl092G79JkMdHtiIAoVBziXxP4VsgH9iG0EM8njlwZ9MRFQELWMu3k3aW0JYQE1Zys3cwxA
KDZANi44dD34qEQgCOrwB/r0cgxq9SKdXfh94JIDhJKIli31oTYgi0K3icpPkHeszNSqGWJHZBMS
J1Vm/LAkiHuEUquGGqLMry8soR9hhKMcSArw57N14B6JIyzEDCgXrphv0YUAXWKfVOhbYrzkm+VR
vplQjS8evozhvHK2mCNzOd8fdYNeXVwqKXWX+VTX00jZdb1agmqp+QDABf3BtftxjXDiS20LbOOc
7S0kGyeq4fnxXK6XDu8cdZhDfTpzDZs0SyNqiIR8sseVH9V1bMHPgZvP5TpjERRCYTEjYrnIIQwo
SLGZk5UlU2x5lrQ/K0QfnM2CdjLu5WZGhRHv5fTC2SycMeuxLRgnWcBYrbBETICQ1SBBr5dlakS2
gCshmzqQR+woDhltPmXoUE226fY9XLpQPLIVDPbTdOcw193x2Bk70lS4tN9JM1L8HdNGDAoOSLzw
11iDtcs0tteue9BcCq/89SLvi+uzjheLlbb4om8wfJNhvOfGAdwNykZtfN8UBJM1n5omyhINfB5N
xNpku9pQV0mMpZQyyzqzV5tOo0xNati0GDI8fljl9NFOVovbISinK5PHhBq80vCtIujQWoNJRPkB
XpY/lYAR93a6/uo3uCbigzHzrjiTD7YC33EFf8O6Gy+9MFGPA+MbUPZUMUGEXiSskBrkKfjEBoGk
xEgT2gBpo2WbiypxSwLZhYgxujo2TuaXG035rBYFPW3tBxLvQaGUj1UxxSRexFFmEB3AAQQqPNog
Sx51C0ZJqCA7k0f+1pAcZcd0NBSejBhSTl/R/u6wJWB/anvU9x5mqT9htFB0YKjhfnKdwQZ7kDV5
W1iT+dt6kKMCiBv3xr9TLTjhllAKYDQYpERxj78+6Ir1uOrKAzdZNspNKw7bEfr33qYDxCKdptOa
ST8t4S2ujOOUXpmmHFutujhQYjKuT29BxkIGfnX4xEgn7e9qymWl1ulu0LMW75QM8wD+vkba8wJr
y/gjfo7jP9760NpmoPT/8Fj5h5mEJSTUSjRWqyuR8ZhBpJCJBvdvSN8XGGE30k8V44859sYvwzOz
z67MN/mB8sW/TH/apOzAgCGm8pjpcwJDnDYSngSBbNAGZAlm8jQrotcvfhYvaTkCVLCGV4MZJlvl
XoEhE5t3rbLPyix7ERqZ7FF8B3YoK7Vweu5Il+FH4E80cTZwH3r2cslwEGtCkR6HalGAUX0aepr+
ntKrE1jiUhGShBInpLi7IBj273xgB1tQFCzOhLMAHuN5OR9h6wm1Uzy+ZReXRMxBwrnTCkpfhRLz
yhnKVjmqL3zGL64tfZJxa/fOM2pb2WhlxIjExJ3Fw20tlXGBgL3eCm/zzugzypKGXe8XqdRN1Na9
SWfCW/XjAMwsRBMQ9rxf4nzLPwEI+C1hQ8a8ZvKBXVXbbjydjqe7XbgLyUWzYsKDcYQPKUv63rgO
JT6UVY2/efa3jc+yVtN0kuflkf8hjCXRqst6TQmrI5gES20VxbCYsw6TH+R18aQlIAZjq37Lsz0P
bMmS5bk5EJYlDEzjOJI9wc2sVvypI5+RT4Jg6e/+sy/eLMVHbXQwycjXQtRC4VzKTHsw0xphwWPb
RtiSIU3ejuhLnJw3FRliiFDiIFVERgheG1Vq9s84nSgdpKcs74tZSzJm//aETSrNuvU2eqz7tRBH
moBQJFYzbU34GF9QWqSQ235bLbft3igavU0U6HByzkKWk7ih0KcPfdrd9jzOEPcbSjUrLVkkbOkO
DVe5GFFLx4UzYBtUjDjZqzBHrzMhkhYz4dFVz+GMCYuOm/tFr7KOZKGIhT7YE6RtbHVWCYbS+YYb
0tZf0cE7eM+ABjB4U7IBIet1izCUSFPmLVYiNaMt5kyuVIyXG0Vxr5rtGo1itEOs6hdv5UiA3jE6
Rm+iYmUuCf/XxxDpmAghspaaZQlX87aulPLQziN/x/yCS6qrTKc7LTiF0I6nzN8ycYoxTQ+q+dAw
4o42CIJtgF1mVjJZU5Z36KVi68X6Yag4PGiOxO5fSnaoK8IQcY9+AOCPyi02SaiCQvMWwjdIOXNF
1pBSz2b7yu8lt8V6g/LrH+X6YqVx8UZPBsWT0pay2g/www+MEDsnBPKzzjXKmfANRwxbq86xCfwk
zFfBMe8sL0i/WIBRZmr+rKGYXmH3ymohRFlOo7Kc3cqU3wySIHrpQuKSleRhcvVlgyWhCYj9HshS
ibvJycrRygnLeTT7F4aDomo9qDZ2mzGHAMeMopcZy2XLztbyRMM9opfaAKzo2si4WyqPKGZar9nq
70aXB506tbZ7H0gxknixP86v8H4xyN7RPbpXzBmx10yCLdkaaGxSyI+U5pP7hwHjBolJFkjzBeGU
XiaQQiFfQOCmKcNsRfePifDhyULhw9Hpm9hYImKouvi5pZEFYtNll7KJWa48RjxHhFx0/Cl+i3nE
Q8I7LqCViWcJNO7Io/iC8iO4ojjTH50iVwidgjLK98g7SL8y8BJVExTvScQq3pw4eYI9SrRZfTlh
YwG08ebghCt8o8XuU/9FXUxMCUqwkxAAJSoWHEA2OtpXXyjEYTz8lC5rP5cZmVB8PwOfX9xbQQlw
Ydjawe8jXU7rdymAT4DoBH4VKDHrswYJvVhoynL84i2LZ/zUxCZvcDoPfZzNcEO3FB9UglvNBwnx
2E59CgdxzF9W+UehcF8QDPGX5VRxPEGe5VrIJOSeVf9kNd4zboW2v4c/LlCpjFYqb3AnhI/O/43+
f/wehzKGf9tvRgi7W+aYzBIKsBxINP2WX4KqcjNKFjywl4ksvdViPkomE1w0IbnDVOYR12BbJkwY
ygLI27LiynRKq+k0GKg2wZcfAxzaUY1TEASHE5l3bLmxPR7flArMG8TYP59dXpZthI8tb34DIwmY
JNfyn7ie3Gy5EsvKrtz00WQkGD7RfwgWFoLynnHSlziDkhTgH3boC2I8SuTKLeUCCj4ho+ZDxUZZ
DTwJa4B83B6PAgWB0Pxu+e+2n3QZMbJ2MoAghzWpMSBxw1A62Tup0pJRJeHzyWTttH6DTQDgi01t
NW+lhRTvOPCqRMhjiWc/Wq2/H8mgAgkGLACI2YTrho43zTCV7YQGEsVWEv6F4zGr8thh/DyYI20Z
rXxmA42KcPJL4PkbcM3db3J9oL+W3DtYEOIWo+PF7REf6q4dHcnGbFMTxofTwOT9Sjla/J0xsMRb
k8srt0QCShnZH2jOkib/xY4oSlaRFLiW+61uXerLu2XPtObmqv7mIwQzPimOHmOHf6qYDNQv5Xai
BYfRaOrvmRynWB8ANQMqIu8SPvxnJscha4sQwQkF2bZ/HVxVlijZaCrEciIbjXV47LC6taOH86g8
fLHXWHQ3dQ9jseMkrfgq8kFcjYbBBWkwQiXekHyWOHpSpkEOJhDAStGP1MTcot84sXJf/kCmzReN
3I4uVHb63vKNtQSS+6jt3acMbmj9VHzTKmPcCwhoQZ2GpBJSKXUlOuirEe5vvx5cHegEydHumkr/
6qn0/qU5o0NXCuvrT64OdcAm7CGHlFe/GSC0L0zfRcogcNOpaqpRE9eJo35xVQgTqiiK/IeOj78n
dqiZ7SFyAOIlGfZqcKa4NKUWNR3SPdfo9JX+rVr431ZN/5Md7fXF175bV4KWE40Obfq5sTpJDEFB
qMnO7fPg5X5YiKTUCsUr4ri/i+Mj8qGt34HCkxI3UXJuPZA+TIl3VPPlstd+w7544qzt+zdj3y+R
rz7cfPSOpulb6zmvnvHRbgsQHVN8VJSliEv31OOg5gzu8UZrCHmhV5/0hQ1chjpZjU0mnTiRdW1q
4ooh3rHSwJfEC4KGBrJDYY7Ebn8MEjFyCvXzojkdn23BElCfsmGg/t8K/htJOB9kPY5ohkj+Q2K7
p3E35LVTTGgWiKekcL6yuh91IIovY0fCR/FnZJOgSRyFgyHBhQhFHs1/7sPBktCpGF8MhgmD5oiZ
FmNNCEJgckZgUryotlc8tQdA/7LhZz0Cedrl6FAx1ggo2VK98TSkDklqOKRQTjxg8SVgk/mnNUon
8hb6ilburrwkjtHTqONxis8AmapB8zkXVlnvL++L5gV+Nu72ffBmtmKWB+d+5ucDEvKZ38UVaeNt
yA7l0x/DB34j2vgQd1D+CmmtPj4uv15fxiHWgxkkG6lzfoibJE76oa1onVAL9nMtkEi267uvRYMd
44vC+suojQQrk4n/BUuHaO6KF4GYDtGmFKDtw30oflhmZWP5DVDLoocyBvOYBWZ4s7HtARxQPMM/
MCDSyp2AuA/SL6ajR8kXpaX44qqQEh5N47R5BXeq1ukIaNES7DDqBeqV7vQwfXT177w+BSi2M1mN
i5citX5aX+LjtDcgssZHayGgEsJw2xOxTF50qCP3iQYJbZxU4ZQdpXm8UVLffjKosLgCWtCg8zts
DQ8N8xM8F6ddZ3zafdAGsdHU4RZ3HbJIyGLjBtKN9ImCglanJZGWD+pzNRQvMfMfQCenmTiz6URi
IZoEw6y1xM+Ve/wy5U41/+g8zZCluLu6X0hP2ZAh5M5ZN2Dgh5kPaHjmZ74MGJkkP3eUyvEq4Mg3
9UGqF1FT61kCOaNFM+rRa1aCO0rk+M18c6pAc3QImX/VRM2WiqM4TQditXNFRf6wlIYJokhkId2E
KkL1Q3Uqc/s/SXNpR6DOSvseiOojEu6yVsJIhbPBwJIFkh9zTPry7b2Td5KCfaKeh8LMcEWVuSdq
+1m4H0tXUMUrhNXNwUpkJILkBzPVSdlJ4DOISz0GYFoys5mkZTVAZXjuqaCTmsV//r4EOrLJb2yr
WQ96Rtunq2FVyQf9ymI4QeB+oNLVMHPQPCuDwv/F1RdHXjCi/8wJcI0EC4AmtgxdmeFq/GDpoUNX
TT/C2MKeJOepsmguuoqtIhuG/BKKFGZ9dH57KSaghDIucXO0mhP5NqGC0w8ScSjGhdYm25zTVULi
1JMr90N8DR0cgDtXhYFiAuXcge4Y7LRnkIPDEMrCeKRY4KUJACRmuzKNnPKeSitB3cRFlPCHaYVC
WLXJpN5ruFNkkS92GIJ6ktoaLfG0gFbAzzjtIMKnotyMqVbTioms4lJlJbWvyLryI/FjQS2JKKtL
xZ9M+QTPUQC47R5w7E2fHoZ5N8TYmu3qUcY0MQxrIJU9REAERXMZ4xIrQ3WPIJzBfCFg/pWe1Q3V
ffYPzpsficPzxT1gdWVE0OBrxJgKQfEpb1McqnIotac5xwiJfy5jJy70XsLIIXcjeQcGOEmPAryf
TveJDOdqLRpRGVIh75KkQ8oPp18ZQuMlcVdYEhaQM/QkIEEtDAlm0mR9iSPIs1URR9MTp1B+XFzg
PdSWyF7jxoHirn13KjCCwCakQwQklu+BwyWKnmySt0dNnaIhXEXxICv4BsER8SXl/kPh4ouBVbb/
XpMpJEkVui8wJyn61zcCeIP4F4D1EoLIJvFNajCR8UB/81N6HMgkFyTkP2DGYSXwXEEiZGuCP9D5
SK4wV+85bnEtBblpA3KgK2FQElfFuDIlZOmVFfaHJAp6KL7nyWg7bU9+M8JiWTag3OGP3o+AbwQu
vInCRYFwxSE9GMclEj5E4bKsnoeC3vxDIeWzNwarBBmM5zamUsBO4Qqs10wIDk2AJvETDvTn008h
ZF6b9GdlX+QO/1CoDhbkPm46j6P2GsoFkEFz5oTlpOXtAlXJMz1S9R1+6Nk5lP+/jdAkqKxXY3hB
nQAuXwBPjRU4juHDw0IYLMiv4ZbQkd49OGgf9sXCPiJSuOsKbOIGYbdya9qWKSz/R0hKsnAzI6Mv
AcHYddf+whR8BFvTcHvMbEB1FhwMdFuvG/K1dErhL/n5VBtrESafiiP8BBo1UsAJFdQqZpLxq/Ms
EBQoBMA8RZ1XOo1Qlo/P1AMwOQEjuCghUqQXiZdRzOCJmrgNJXNR9i5IPzX9fcH994HAay0AKLnt
K63JF7X0SyRuyXlCKVb1ijxCAcWYSSbgY1zY6Yc0BPJhAHWo71Is5tR2X+ppalwkqmpIYSNmhDwJ
k7wCOaTTzQfUT2CQli3YTwHUfTNkU4yu/j+fvHnPVnlxRymg+UYYrI1Wjn1TqfG6abB+cfxclFCQ
n77ojSK+IWQNLfvknRGRMh9QLku6W+m3tt7uotqnoYgN4/hMPSRdg3Wq81pHirbCN1r7YAktrzGB
R/rZfUGBgUk7TosAcXf6S4Gpz76Sh/fOlLD5+aaNmw7BeP91v/2MBk7X6RdyD7UJTed91T875Glr
p9F38EytHt7LaZIrqOSkLESDFipLwVPfqwY61nRKzCiye9h52/qmdgu7y7p5q2klkqRNvJY+dWpU
0L+J09uj/emve55zpOXTS+/TzmN5zKBAUnHSCRQK22lY1py2G+tLb7G6Lh/vv3NK1q3Jwop4MDzM
+PvYI3S9rt+o98KjUfmqbwed2hVOD4VJT5pVaZ3FZ/Sld7j5Tek6p6K6cEhOyaNLU26dA+sWVBvs
g9fD750JxfatcQ4REvoPmVpRPCfZ0fD2tFTLzUZGihM+s3ZI1KhLLUyYU0YCTVy1CqVf1Lz7A/51
RAs+4IXVYrXooumcPOJHUsTpVll0WaYrNFoMlnRpEQ8A4R6az7RMRpZ9x+mpDTuj2rA3UkOSvCN1
+HK/9sNtVrVyKZ11JFrMWK4b8cFKlwerhEi26q/6vWr7hZ57gTJMiR4kMyPNj+5Wk8gtHabD/bDX
l/SkfKb0Sk/iza/39aiqHTY8RtDRbTlPG+11qijpZ2wJSAYtHacidUlNeT3qTCqdihreR80/D5Fh
8rJRLZItG92HF0uK94/I4b/6PUjU9Beg3TrSUJI2lqp3arSsl5E6XesMd+ZjSoT+1nmdUome30PZ
A60bGllchoWNXFVlLlgiTen2c6GxzYnX796BphcHcbXoCzHtLrqLe6xEsEODuv90O9QXwMcJv/E+
vG9vbN8k32bgHFs11T6HQEj/1GJG356FaLnXiNvex281DfUP1a75keZhR6vbJEdN93e7SXFpSdwP
DwBWLS4+4fTo3dGp/1z1cwTbocKRq14cid9VtOi0a1KL9peIYbdqUOy8SRveJTey3qKh2Ao2UDW2
dcquX7QXp+CIUOq8fCQnqgT0cuV1+q3dgwbapZE2jWx2KbQvshpEsQ+jhx54l8UiZo6eaUWrtYEk
d/i/kTqguE0dqBsFcRazNYHNfJp0YU8KRL5+NR0FzUGEYB0cp6ikNVMXTL2Rm5d4RbULPMaHhrgW
S9TFfdDi2jx8ae2HRjyJwEsjzAdv2HpIZVysPTw+xb6c+/X+94PM+XrbM7YRDpkVSYpS6HUD1jgK
CAMyQxKRfsnb1ftQxBnDGU2+Ma4ep8OfdNasL7ZIc8XX+HigaVQrRYVrtaFN4/aa1GscUmZdvJtx
mbGW4LvQV55mcmgRFS8DXcO90Rim+AfX/nG+intOx1l5Rdffz/E8G5QpacfSov/RvoAgASrZ0R40
YsixE4TGGTrNlMA0pr36eP80W7OeA1Ol5n5Tq6AxWmN4b09ZZ7sEEYPm22iP68vian0oF0sgXd9+
HXiZRplF+/ZVROL8ocSdladUhQzHBJnzK8XA1AggtdbPmmuKSoYPtGKtVsPs1EiYETbebNFFaO7e
KOSNcjSbAPYojFC2l/GlZtzCS0CJwGrYHMKlppcOQuQ2dTKuyjLYPTlOfgSs+kiB6SOH43Ul7Ovu
/+hsiKicOnvWE9r1OtIuXuRBVigOL67b/OF90bLJHGSBXi3v5EKyPBrn8XmUg+CRCOoGgHingEoq
Go2enGKJAlLjjc8jfR6gpFza4y6VIAq8NBXJAHoSNr1zPToXsVJeRkjaoV0C69zZIZKq1wc5TdeO
k/YUedg7OC9FeSr0/XJUp9jsovfqSQ+VdAMlQQV+EWDlQeOPVrHc42h/W3GPgvGeYq+oe1xccfbr
j+BcXiyWvYuDxu1ZxGmbEfoZh6TedCgYOs2PrztjnAKQEsI4Aw8RdFrNoZlD7dVDZuCz1nMudS0H
5m7F7x5+h2owf6/J6Utfhi2xTklVMEVqrS4ijC3SwfhRiGYZzTou0V1nBl/fs0/q9gLapGtlT8dA
B994tUhZO5JWQinRcmVR1/4EsNU7mz2poG13hdgfYX7etB74IuRvAVRhrU+bi5dXkMunfiTeb2uz
1QYPM6cAqaTVhPGo6T26c76dOs3I0eafUa7jUkr+RZtFWX8njYlKRZDSFg5xcbKQFT5QM302nh8T
K9aIm4A0J6Jk52iqXpN1P7519DpYWannR++D3ADOg9M80p+Tom0BdApKwdDCoGDdaDdAOigVKSbq
3+qjXQM6SSBejQgnqgi7V6yM2rbKjgiZozT4GKifipJCD+Pj0+7cLqPUfk4hdQQpilbm0z8FZEvM
Jk1YVHpiwQOKOm5jhLqj04h6g8w6IfY76MYvfJ7tZ92OL6P68DB+xel0FbQ9RGn1ZtBZvJLLKF+2
4xILFe+vA5yi0Z4SqkNA4HoNupALSKUI1Smlimao3gBCrJaXSu39NSlXdGCm44a+qmlgJ9wDbpui
GDzJgn2l7wT++/QbK0gzTI6vYTO3CiZre1k0dEDN3FafgXKJ8o8b7QHN2iPJWNUAJoFwbvtF++pe
CvucuQ2qxl4WF5c/bm2jxU1Hr7du3LfUvtIZfPpERqhj3KOn38VdjRqIjVE0BmR30F5AwWRiMuO6
uVy1IngBA+Ra8bcaprPjmqKX5XF5pUyzjqY2l0rWkKRNxZG0cKmRIDQOF+s7UVhCekB4142yPp11
at6KCbbhssBpaaMQRW06qgUdlJjoE9PTHnSNZ52dn12kjKj9bXn3YR5+B+n6OEMi8jA+l5PzExkM
g50eChrGcC1Y8h5OkSSpm6FTctMeST5tnwmYWmSNuMabFiC7AgukvfIO6qJnlE4rAnXE0/igfqrf
aHL1h5VTP1aTUdu2HvNsWJtgyFHeampIEySKfxAZNYqq8tOwo3pdNRvfai6YIO4+9vbRmjWb01p9
qDJLXUp9TgR/aPeRXB+gpQaAYOazD7X4baOTSnnlM6H866LqFJQH7TdU3NVS8ZVo5de9boCAXHIZ
8sZ8dBtTbGpmQ5VCwysIHAA8NJav16UIrG1Ry5jiiTTbQ+UG7NmgAJ267oPfQou3re8pu47pWk1J
/Cdiiej47CmFsR43yG+M38hD1amelMakXUZ/O0iNInXqNIR4Wg+a0qOWPn/usJJ5gmrZ8OKCYQ3P
iagbUtr7rOvUY7c8slIFHFNPfaHB4BVvb0Xy9evQQPv50R9YyYP+oSar6hPWnrxDpMQP/XSPELLe
A6fjfy5BDnVjVAOIYZVkcMCBGihh6++wimjJ3vEhU+5pz0EVJyk/5g/tIyblohEUuNYRfUxqkMnO
ZPThnVG8zQUjcxhclI9O9zEnGyr+EzYuCxwfpCsaUhk29FDEu6KaRXUsyb3WiE72x+RBfhapNnrN
QIAls7bSU/gtmNeDFJkiBrj5vqVaFiFnIgDcHHVDwWEnSu96SuqwLgXQhAVcUu4dn9g9Yd9imwhN
haiGVlabIkm1a562z1hdMKTovN1DTEHnT8HpkB8e1imipbFkSmsHm+YJHeYX6zYAxJKCp2n6HCuK
k71GKpyGo/328sJ+0YtdkRYirYNBgSrHmTIAKcSjSpVKMq8DmJGlYxQOaSxCGRuLXqEW9FYe8JkD
Yma406/+Ix+0SXY8giZqvXzqTj6vz0l8D2a3Dkv+TW7zYdQGnw+U5k8dIWAoe/R6uYHLrRwawNAF
ZsKd4H3fFsqzWg0VaUTrz9GzA7BTmipCI1B6O4MDbGESKmcEa86EcD1EHSloe19RRfxfws5ryW0l
W9Ov0tHXjRiA8BNz5oKw9J4s1g2DLAOCIEA4wj39fKl9JqanT0Sf0Ja2VFUqgWAic61//YZ7mMBU
fUzvXTeum91zxz6RrdhrqaSm7wW7Ar0A+bmzYaLhSqTjsULm1fRCkuBfhlPCy02EwHW+weCdKp9q
v/FriKPC+S1Hq4U6mPpfjAPF+Pyvn8LvSPyQvRvqSWZVBrin6qZ/Bg4IY3cUxpviILqUCIQkcYbY
T38iDsmfB8gR/+1eh8fuudKhR/yZFzISzAD1OOg8xSVUDE8sHPUJJzQC8fP//Tr8sdQSDCnYLKRj
YaI8ZehBJ1Qs4JIthlNzSsiWEu+pLrSCdjXVjNlgtU6Xn+9IQ6Wb9CEpTPQqn243e9Oh4xsIv8PU
FyXet/rq3onNe1IwnE79SPks+pHTpzi7Pp9Tkw4yZ8Pos/3ThPFrHp6N6mqfyTOG3wiDKJ0Z3Tav
wFAyCwqpTLPPjO7lK4kRlg1nlwRbAAeOMp/rUuNnlj2vvvMh/zHElETy3qygtmVqrEHU4zAUdjDm
4L7P8vfAZEpzXvv7xvhMf2HiMs/qrtYqmuTLx8w80hhjdwDErh4HSGsj/M5jjBdXOL9u0nOrzvXf
u7wafUHttrpdXHsIdYrvHLknWtEs0cLqvrUJHOvJorl1DyxXKEcxqRiSHR5LHUAXZQK5UhUQx1cS
zWwFpbU8ecB1S1BK1xuUt9pzrhKVMQCVJd8kbuQYSOJzGjaceJiMwljiHyWLemwtNT28kFCdrHVg
EjmMgCL7aam7EXUuoDonHpL3yCl2OwlbUfV2L0BtLthFDkED3a2gnXIrmM/W+AECSdcE4ZE7oLp3
/M6AdztX4xbQqB3jNRa08Tc2wzj1Ti+r/iuZI0MP1BOBGM0Kq65ffIDC9FDfKmpM9tRZz10DKjcU
zHSpOp0B8csXwxhugbpRN8rmsoMRwzEf5oX/D3VktEldpfU+lSam7TxpQd9e8iA4y80tP2onCV4s
pB8oTgk/8uIk2HFTC7FbRVgFXF5XiY2aPRllJQPxZYWk/PAk+5J9Ez4BM4HazUmWQRFykyBxUAou
MBhBpK5v0wVdckFPi9s3fjkUv4wYHivMS6qf6ocKPA3uu8RrA2rJ546aa4eCnldLmFq64eGhZKtX
q2RWbTlGpuWeAblvg9sSrsxYEWt3NpAqkI+4OV1+SwyYORE+bKSt52LbMZ3c9keRZmo5fGLRHu+g
fseMjx9tjqf3OPWwpdvIR2t62VSe4WHRvUim95g6lVz6wpF2wmRApXYvXePujIRPDP4zs+a7xr3g
lO04N07SKeWZcgtorqJNto4N9kXAKKY7ygJFdVAYY/+tEUWwz3ZYTWGnOerHGiEGq/bHPuXf5K/L
9VwFRy79Ej+mp0P8UUHV/JllApZrVg2GiNYP9RlbaPuj45VBJOprWR2FNx+Zau1vzRyIifk2XlLA
h/Gy2mJoNOxJwKCJG+tsk/jUsJHPaEKiKy2s4tcTQfzIqWtNWCFQDbw/mpTqCOsJ0Pnuo2clvK8L
G0zEONewWDotT4LJVs+kLVZ2P1Ik1kX8yf8tzhne5lNkecMJEEMNTcxCkfwzDUrAemhHvEhQxZ9o
P6sg8ytsXf44Eygn9t7LWVpKWxu7tWH2CgrWQXG47zqQscs5v5ngQt2pxK1hZc0rQNsC8PPu2h7G
0DhG/LBOgeaiT/1WLSQQyP7aBvYsZ6fnY9vHCcgOUpEdlEiSKfOWKpPeB4aHl6l9iqYgqntwCjB+
jcZGLLt6rwhbqPcSu1yiyekL3VKaXqCwafCaMjJfhMbl1fOAeCWjWGNsfiRLhMUruCrKil0JGGrH
gd18gZy8j8YvRhIqctKFPE1nfIgLYS2ZsL4uXhN5o4tXY2cCpwQ0B6e6zwLbg9IfiDZlKJeNzW+T
rvubBozjltFIiZpMHIN247wl4v08q/nMOl+ldgOjxqABQdhX8lt+YPgyGsY6kPR3lHuEvTV8nz2H
Nn4InPSW7OSmV4mIsjB7+dlrTlX8TFyVmdSxdrxH2Hxq2A0wfcCLN3FQlPc4wFUu4egGvk6NsJC5
b/If4QXyczn1++Qcf7E/UvIYN5r3x0/eTWeC7n/x2EHP9wMxaRmODhqhWIhI/NTynw/6lqlKmrnw
mlEYfAHAE6xm78nCMfSgICGF+OxFsdIefr3Nt60rbYRqBSRyCIdeeOZVsG5fqOmJq3H6t/ivYWxR
ebiPlYXTY9eBT+M7sD4Qt6jQLgGN4OSyc32ov9X+TX9APjvAuo2Tg4J/o6Cb9nNItcv4+7nF4Az7
BmIWaBBoIp7Lao75D042MWUOJBS4CvAK7h47Olt7Zvg2mvjBfw1+Y85kLgcIY8y9axswDmH/UNWe
ee2uqeYQsz2a0zv0pF7D9WyclOowneqjQOb7NWM8VTSn171+rhxryhD4KqorRwF/NZPDrPKtfGGV
k8dlWRPshH6DSoq3h6kiuQXvqZJ6lGPVXIaOdPdyIhKiwISDqBEY5ONByJmRAu+OjqbpPLPlP/T3
+5UYalfvnycTHvvNhJ4PxYYH7ctmKAwvZ5bPmDXANuZmjPQ1zpXoQanRQnubJF4pj3NUBqf7rrmx
K7yb0DQBF8qLO8wkzEM39xWj4FeCHwlnLp5UFEZB8YdR8gA65ZgQ47ExYCu/KjdcNGkTpgyT+aP4
GY23wU8QfK1P0JaXTJuqr8L9qpFnYE0JgUcIbZmAQ2QW/AFBIaJfc6EGnRnPMUwSozKmw3xtJ0z4
WcyBuaSxxFKaDQWsPQCFcV8LwR+kqZkgwu/4R8VuKBguF6FB8DFdEVPxhE8KZpWg/gn5dfqDD81O
DJL5s0MS4YGCitjPT8xtYVv9ZzEJ8rbUmIcd7OWARVcNCJK5wDacga9NvbMBPeftViAV1TYNu312
fuNOyB7OqcbGIh+jMNcc/mz99sf2aH/pH69l/jyU0gH/sO+2vYr8BWIt5JBeW5m8GRvu7cccuxxp
9Vgj9djdP7DOUnVvGI052viC6qpRffwWVw2fPjnUX+N8z4nKNNuT3s6IQRU42rHcX36bCdgSmbPz
irdmygkPH0tFpnZTP7FiwmriSOLCp5g6pPOUhp4RO0Y4FWRdc2MvlI19bbkT6liDFt/j9cpUSfjF
qXfxx6jxKkgMC2WZHoBGLrpTAOTnXqq5ytuHppI0k8s+XgxBOpECPOXml+/udl/F2wtxtxf3uYyD
jJEJEycQUffiI/8In3efE0HHD2RkEx3bzhPrpIzwyb4MAY6N48uxrcalwiAIIzK1AdakZeDzq5h9
MOap9FN4e7SjgIEx3vRu8nZ1AKVPVuabTUvxo5F/J40vUJSbgLyG+RPDCpXc1RQ6EESL2O1fwWhw
KOhhCtgBqbHVpmEasGeapRT0JRYwCFabS1IbcbwnNJaB8h0nMRfw/5KDXBKpPRBBIdB6KjPddutQ
wfR9rnEnH5RdIMAahZa8eLZBt9PnwzxbU51x1pFswstDJvPNn+RfHHPq2nt8x7MKwlfsELuj/eKB
dIyxiks3JOWIoukCKyssPvslMXj4u9rBm9IV6xYqhZf4DUjSQBg1GwBzaFoPHLuAk3k+WZUoMyuP
o7LBw0sFP8W6/UbfHUPK4rEoxzoIe+mr8IyBFKgGcQmGM/wncVVRxqONIhBG0e1HN+ugbRhJdKzE
XQnugYRiWuB5G/9iyg/wPmD4x6fPIyL2XjACHhsL8Byp1xfOMHzXjr2a0ooR9QBUpRm4cGNFb1/G
GHxS231gOfRd2A5otJ2HtKx3hqSXsSm7JbHFJg8s0Jn8Iwb15fl5xvOqdtphfOM0IGMxGpuXsT7H
Ude5Udtljy1PzaSb87DPcDO1P+ItuSSFHL5GwQtyhTAYpyLV5ymeFIyqHhDg1xcsW39SD4fyY87h
ABsOoe4hlh0K1Wb/+KakuwTDNns4zW+CX2ztsCs3zH4Y2LCRWWMxVW1u1vebEeDHX49W+nSKr2H7
/ohRYB3afDzaDTBkwtYfgtcIQjJYkSu+NJtL14uP06vY37LYj5nd8ZrBPCsBBw1LMTQ2x8+Lc0uc
7sTS1z1GKoS3aPQVzjo/lTdt+j62Vya+wzZWeOJekAHZyCXndZ9yXaKzuKxpf3GsWSWtx7RXeNKK
wE9GEJJnmhNrk1S+Auk1csn0DvqNLgW8+3hxnAno8ABjIgISWfoCJAGWAsQI5PYoayv1rLzDYVc8
PmJRzlcLOEWlfJMU9qS03RAdF9YPcotCQG8eVotW/D5KxtTUTbKSf9IwTdympom44SMZswPB7EjO
9SIBUULpQjAjIxGiHWYlCkTBC6mDzvKyl4MRllKvIqI+yDki9kj5ADfyixNtPXhMBjTuqmtZGArU
ZPy8IfxrGwtMkiei4TIiMMbnvLTDtFpn54FI957WjcKLze6LNS1j9EgaIvUCDytPd7xUAGsw1EIQ
Mmt8EPMVwEqmO+BnWomVMAlxYwYi2aHICJOblBzOOcCLU5+B6rCqfDzc9KScgYKwUKqAI1MYZ5jN
8iLTTd4SWpJPD9k1v5a4p8chz0j8iycH37UCqDAckkL7WXzHtdbbPXMugjYbnU6OkQWSGC4xw98N
uKtdpWtmIzI5AXW8J4mFgSOwYv45kA1DrezYaBbVsWcyWEK8THyNdDah8a2VXcRLmh6U56wAb2ay
Zrk8a6mTA38mH2nsPumaGW2PX83UaIjvgY+BAdmc5xMzsyMSIlfYdscf1Z6iKfVpuyngIOeRbpTd
w9b2TbZeV5srB0Nz+BJi0KgBc+f19rT55aSA71RUrTBSqhXJj6SHkv33OiWoLYzpUexuFHnwhib8
n5ORp/+NAkibRi+vnmS6x44Yb20GF5h46r51VZuPDALce9p6UCaadU/FQ+An5myjo/wkibzbQbZ4
MHzclkxafXWer2VswH7jUTCUC5ltm2KFnjTGvsHYvqdRaOC25LA7vhk/4PoGReM3/xCKa6GRiPGv
GIXxCkST9wN/pPhG+kw3r044X00AjFkJ4Moktq0p05mVdo5+HQ473Pp4X89XnKznI7iIm2LVbOtl
uq4myhGazPy9VxbWLJ82B94uupDHD8Hpk8uiON6/X0uVlEKRazIpKp+duoYD1JMG6RMyIilYMOG3
lPQ48dTYsdh474Qs71x0JYiLq2N1xE4vg2m5LY6vZ8jICeQei++OCgyXRfc5+J2LJbxmOZFMMLdb
7ugTx5GO4iL2SNm+d2NzD8R7NNKg3Zhkbg4fwtyMRaQAaMFZZeLqm/Gcwc1okZ7iDNPm70S+mdjo
j8tuGueeLQVFPVajlXwJ0FA9mFFjvzAvsPNc1gthZJMRRAAfGioMNSGCQ3KZub9uvHqtINSxZvYE
MUJiZ95Q7oGvjA8zmZa41hIuiIwCkgVWkThdWV/mQmQfgUs5lTSxmBRNqq92rWyhw/CMT6KJvnkc
dToaK5A0/63BITfm8HcesM0Bueur8aGAHJDOGta8IuR2fm8FCtsE0TkVOxTpKPYk8atsUVVB+Qxk
t1lK02Zp+AVcSodKaw2AS/RE71QUXlDwY0rfOHgIZokesDV2J1CGub7tNpUfIzFsvBJRM/wl/01L
bIUaoYIwpEb+Ugrai3ARu2+TtU2s5QrRB1GBFRDaQjrfN8LalOPbo83q9/kyAyNhCCKTy7YbrvkS
c8urNV6e8arBMaYce1CpHGwSlmccagShBXuSnd2Pv5j5vvnMWxg4QB6jSR+Nz9jU8BcF1UooHrFy
iByNcg/AEMYWeDj+CNXeni7NKcYPiuPN3+jIsPMbn4HGGK9w+xmeTeAwa1/pvqg2OLRB1nIuy+Jk
U0dzTjEs5XQugjATyTHKfYp3w1SbkaKxy4OnNxrXWyb6uFJos5QDdUWyEJswIyDShu50xUhbWCwm
ec7uvXNYOGymJBGZTKXp02Xh5tdzqtAtEJ3IVnt6BqG8scMKGxTl573rIM98dJ/mlbvHWbDKZCdZ
a/5rwuBhclkNnjrFf3X47RSOdbzX35IPDmhEbj1VGldz5WHNCmRTv0JzeNLMbfu5+Gtt6Z5Y3cVc
2rRzOoBjARd/3bqkDMbreC0BICaT17yYyNzEN+UKW4PxhYEc3G/70/w0F9JB2/U4Y6P9o+6IKI8v
TlaICTOYDAhhjsibUQjI0AFYSNpSy1a6k3ZBzxsGdiEI6KWxgfIrXcnxbSCi4ibUOsnDvVB7w01h
JV8c+dtwSyofHB9w4UtRKEhYYgyhuTAhUy6yEO4w18ST9pxlv33n34/QyuvHpLEcgwS+Jd7k/f3K
KcSRYR4HTvHELyBnc2rMaqB/YmdD+fT84e2iS0b4EGCH5T5GPsmEo8cK33EK14J/+xIqD499tYJU
8G2UO3v9+CwXzQ8FadDPU95jl+USwXuGSZ27pFK9XSoV0rHOctienuznwpaV8No36UISLnj4WrXu
x+tK0WyKAcYbqbIxw+TaXIHSAdVXeYAXcG+TiepvqpsKVMI0SxqzlaMo3L1m0vx9yjGiD6dGKJ1Z
QKA/LCyueMDmMh7c4oTj5UoH6wnYurFXK3+S3egm3x5kWY1HNOoH/n75w6ItA3xHNg1KF8KXZ8lK
W8I9lxykKgyrcLzVIYf/GA2TyBHsC5S3q6cIkpp2R1BrIuY40EseNBgTB4oUrqKGqeCSLvRJCSN9
Pc/l6rXtPmLse7nVX8x/P/MPhAnxKYINBrTyYX899kxVkZdYDuBkidf3NH87mGqb5Ye+Q2P1Wqj7
dvrRrboW8knuHjnh9DVD1nL3wOA9vLdeb0BPBYrCpzZZv3a6Q75Up7Prc5jgMAbdq3X6bRWqIjo4
P8Rwv7GHn3RnlQwevJU9kl5Hi4bLZ3g415bEpBF4b4hAqGGtLZV1c6ZbG0P5cGgwEpjP9pIxrR3P
R5uyF79tX0vkoihPPZwQkVJ9pNvyHHvKCR6Acc4av20WhrZMPgkBMnNwAxt0kgkU/Z6gm4T0rd3J
4JTlRNq+IvQqruCTUZAxOkNoo3MMMdyYpPlc0VfmY/UiJ5pG/LWAFWBou3u9aySHkB0QVrdSfQnf
uykmjh7FRrsdmkDZ04MwQQJJGD1DAwgrfA/OQnNAn+vBv6+b3l/Ewi5Uu8pI0FQ7oIWFe0cSLOXY
5LkGXTAeE6uHBxpduedM/744uWOMTitqHrSdybUsJxUlLWOZxMe5sQ4aNjSGoL6pei/QKDnoObB7
zzW5+BL/LTBpqEBwaFHWBMqOJcExruysT2xJzg/ooNf3lMYxOvLVDI4ZUtNWnhgFE1j3ot0QdTft
Jfs071Y/o8Ah2HkDc1+eJTvi89KVFuqHEVDXn7Dz2pGChApTUTf9x3Nr3ESS4qkLpMD4Yq7Scb+g
UOkz+TLlKIcZALLBHguaVh+LtQ6vi+15UUIrLGaw3k1GSBYtgZt5ynTYPkj2sjyJfJKChEGeIDUZ
54yhnNzTEHZQPxinZKev2xk8p5M+IU7jfYZBJBAjZaZNeB4966vYPxgZwVhULcccVuCOF/y/3RyM
iRfUPcN0TTcor16UOhCaX2synq1knr+3iJwKELMYrUYM/+vtP04j1TVBy2HpkY+CcMPHk3UdGZMX
pQl7wEGKfvSX32sTvExdZsiv2+hOzrhrCF8bOBFcM+wnSIwlL36mmTh6qnVgGTRoPDNkEMnH559n
BqnjMlv3/fgl6AizP1tP0wF4OtrIe7JMaFJPJZLD7Z07wk4/+BxSoLPth7pEDvEan1Fj2anXv86Y
dcOhTuYRky5qpbVyfo9d4eOaWHjFqj/msdmWzwnNQJNM7jACQTjHhjTtod09QXvG9RR10mhX/1aE
soPADo4HPtxNq7PCqBiMPOQXQgqwoqnHXxpnppCzC+8+GkYEMYKeYU3KGV+lTWLYrjV8BHMs/FRq
OK8QFOHKPjCHKNwUXGQ0T1VOcraWJUPvTUGpchkXDffceULeU9AZ2hs0UtICARlm27TZKaLLXYVf
fwe2uSdygCqB4dvKfC91NujC08Nut2r2zT6b82zxnHWKS4Ypnvo4ahumAwlOy6Z2HESDm3A03AZr
1dqn9Df+BUJICj8/50JkAythOvB6ZfeFd38MMc0phOj0uYd8PbbvLjMlCXR7WWF5e7vMrX3OWUee
qymyUGG/mVhSgj6ZyXj+IMD84qmcwaYj2V6E3Zs3JKAp8U/lQzx9L1MsoxlRf+qVI3pv3Ei6cYF6
h6nFDbC1gIKDKtKD/DYyPfCs5R1ixn3fopoLTFR/EOCM0GLb0CHfwK6EF9b0Y2ReqhPjC3E1OXkK
SPcg4jqkod9i8t4zzqQ89/Gv7lwgKeQz1NtwdpasjISej1UCKj+hJmiuMvqGJkArs+MZxOyLIuw9
Myc2VtHwB9kMsHzPnDr3VULPp4w5Npt+HKKLQdx8OPzl2UHhg2cYJemVnY5mFCq2PeX3kSN+Yk/I
f8sDPGxY/Uwg+VFNrjJ+GPwdsOv6KDRowr5D/GSB5scT8jTsKGNqMTTjpz86Lvv9SyYL+LgQck8g
NCgEp90wW4qF9AhWNg5R0Vj4+vz8RIufH5uP/PDBmVA1deOtwKfTxR/cfB9P97EHq8zZ/yfEjiYY
yqaL90HjiiZykeBu+P2dORsUOrt+hj0jNo354n16HNrZRvgxotIIv7/xE+QApt7lh/CqA+L3Zefz
Q2iEUQn/cci5xeMV3TAfyXx9phIduXn/4ThzUtWFZ1BSECwFxwFawpkUmkqdv1CsoSvtSG/G2F+F
UFCM82GOX3k3KbaAaM8qjJPJg+6/dS8LQiCuT7LfYdDnbvRDO/S6uzLAxWhYdr+XFSTKsIMyvK8G
J6J3kzli9vCsjZdPYUrm4AChj/idZYK2eIxTdz18qqbp8V2MFfJIZtf+wFP4jZmBi7lxfvfKyO0D
QttcCc83H3bYVuMRfRPaNUuP8QnIhXiAZBwfrc3wEc1kyWvWzD5aE73FNFX80vLZLyB4m8aUwwt3
s9bToikPBpxA4DYilh5suRglkuGL2zHlAB4A3yRqQ7G6iIckVHv0HT67DNyE8qBqO/hC1HP3Kb9Y
WHnAbSPJCNbRQBqF+0LMe2yWnN6Hx4E6l5BR+F4MEBOZEK6qXj+Ihb6EkjyTQfqc6lat7tv8MbF7
MH8KwHFn+wZBTS0w6vwl0dvaradClTCQkjEpzD9R1UCj/EoCo9t0KBLwg4IvGLnauceFAm4ryNBS
RzmtzjgCLjrp8Zh+/dEruAVBCycOFcSLJC0T9Y5olaP7Vpy6M0PKHlKXcCMQXJ92Ct67wsyXgkL8
EEK0agphFxbYzIKrzhdy+uPLh853LURpVehSGDrGsoMY7FAcQ/MV/hQfH8J1QbCFsKt8OROeKzFb
EvI/YZQA5cHdMxACCv1j/MToSeCjfymexTQo5XQQkvvLHqic38H5gNo2BgybCVY6CQ/D8nGKHWxg
hRHsCK761/rnZxuNhYj+02byLgwyhSkAM0LclYXJo1CpPSb/1w1PBISLixXkJmPTQXt6EvEmnrSa
gcWC8QJTZSK3nXY2mmWbCNoeVW/hPew5+bB452HScCBOlic2OwhDI2HegFYHg9zqJDzZeKdDkKQx
3GgYgN+m+82t8gYO2NFSneSuuFczKl0TPOR7KfYpBXWXUFefE+OLweqowvheNGWCUI0mhzbsiFJ+
wgR/ls3k7/utZlbMowh+yR2dXfziqwKxW+kLJWDWGlxmQAWrFiFdt3yd43P2WW6rNUTtD+XQ/WTT
0a2/1T8tXkrliD3NhhBr4tDBWI+NsfTS+SUcltLPP8rSVA07h9zyfPsj+p8DEDVnDVTc4VR8EpeA
5l1EbqQfc4KsntYEB2jmaWF34klUkcZQIHCkkxUNuO1BRR9x6CjuYx4huWeaFD7nRHXF0Cb1XdSP
VYKLPRNaxsQuafn90p62WL58Wb/dDqIZZJcXFDjyb/flsNUaSDAPTj3OPPRYU6YSx2zS45fYYtB6
IC5xw5EOFI4iQ5A37ngarIEFA/AHQnTze7h5Qpz4fjijrTBb4bRv5U19zqAdoE5hsouhBkNIUgem
YvYyldC9QnzARQlnEsI2PqsNp7oFcSbbs2VFEvmA8ZKZnop40YLJ5MDLF8Yigs0LLNdv9W8qaBrV
HGMgpoSEsRfMoK7SiMnDVMEbD5lBKC/RI2CoDrGTmQda8i/uAVFmMc/MMM4ap70+QaCZKY+I74Ui
hIs1Kpk2+nlIDrlftQtiwE1phht1kMFRK/jylFls3NsebVvhllDQufvkhN7wgVScEXtPFCaJW4mV
PgbRRrr20x/uHxRMVTsGtAPden9kv/dfyhWbJqEfy9gKPfHKnyNRryKiX7yUdnggjY0nl4rQqCZ2
QIbz3thJR2mVHiGtNug+K7e6L8iBmzNWAEPd6vMnTLxpnbuwcS4uc4a2hXDgaIiiBWUagrlEpe89
ViWxWPA5HeXG0HvVIIi9hwlScHWnwdQMS4vjtwtbihHvcmSQtCNUl5FKTMjWfW8ccLjvN8mNilv9
lj/hG4/hgDwPl6XSjuF1sOvT2sQrAIYDvc5dpEd3WPPLWiDhF1TOI+xJR3IAUg1bCRg1g6eBQpR/
DmE1FfC63cL5I0BuaZL52bMm+Qe1sX6C9mitIW8lPxJ7BKUvOTAG/Jw7U1EOl12+Uk+sJHpB6kem
wTIkmCNaQc7mCBXDjbmltWb1V4d2ke2Lo7QrlrwYlhRLVP1iYYumPz4+P+j4YWT7A/F4l2lJefU6
l0Dpe4bxm8csJhKMdgRMIz9cVvXPSBwH0hkkDUyGsLPmM/9EX7IaofJj1gR2DesfYP0MHfoO62jN
uIP5x4t+jOaPAcB7RZRPoPmgGOpPmyPqYbYj8I+Qw+fxSczzYjTT0Dun7rWPXR3sn/BOcBW3XhBE
oVoIrO8l4x/4QaEmze73MFrx/mT2EWJwtMutuXm+bGNAYZXRqEt7AnoCUxvByGrG+STTZ2juG9q5
emaupZztnIfcnNfn51zUMMqHBhNsJ1MhT6n0WU1MlxFNPJg3wafE7mE5fFmmU381KicWELvKJF+E
ZfZTtibH2Fiwk0AjYbeboUxo6gIy9NlcQxFHpP2mg5haXxRVIxE8PSNfo1tWxsTuwos1boZNlgcv
P+cUf3nV7q3wSnsUwL4Jw1Gd4sr2il2p8hOAvLuyeDCamV7C8njfgsVZLLanI68qBr6a13YzvSXt
hCyyIBs8HR/oIXzSASZzo1gM7A8LCrOStl3zYkFSxeshHNXOnYlag77z2Fxhz0g6AlCabZdaP6HO
Mh2guSwLVLYWUArnrc3B/PRNR62MCRepe1Egm2H/mJdsQfRvDBGwF0fszYh4flI3w1IRQ/SxSAcc
Ntq3Bliwffv1UvnVdWL6iF8qvb//7X/87//11f3P6Oe1fj376JX9LXun61ec1dV//F2x1b//Lf/r
45Pv//i7ZZmqMrJky9JkQx2Zqjri819XRHqR+PJ/JFV1kQZLadeSMRll/BoytUnwvqNUYgb6HOlM
FYZPnamfXS4sjd3GMAPbJqG9WyigibrbgxukYzBV9gwkQikuDG8PSsCL/lCfNDCjWzbUXRWF7EGE
mdXUwdqbWjAxeefggPHq5OQLKelTuxqP9aiBwqvuKu0U5fPiETTaKkIUG02idq+Z8+i1TZuzJoVs
Ano/N+193s/7ZvIEY2r3VrWq88BomRBMLoZXQ5RT8FylHQyLaqLSZXOgSmvzcqoui5J3kabGDjIJ
tGfCojDM8ILbhzpXL0v9KVxYClr/HEEs6UIotFxTcxMC37E1bg6D5sFDl5OFnl5rdQkhLMpDgtVA
Pons4umNMsxFJ5UWvmOXFLUeVxKGhVg5dEGcT6tXOCSz8j6VkuAxTMkksxn2saRhjYPMw7N5+DJH
cuK9IldN3FabROZ0lH6Y3bSgEiWJhCiqgsEz1OapGoV6OymgBzy9TgmfyMF1kt/G7wmkLLkK71gC
c8Jos8oOX5B7nxNoxqoSKNwSXFdUlMp+gpMDsF/s6yqa4uClht1rXkF8S1xddxVYKQgOvt6qS/kO
mVvDi6f3C4AIotUsr4r9e+OZ7/C/WaOq8q9rVDM0W+aHphmGqhvi8/+8Rod3l6Xps10X0AiHevqw
YM7nKYycjd2pK81EPN4oqDlaKu/HtcpUNo2Rb2siuSbeWA1z+O6gMRMsBswoa7rrBuIixtZK7t9V
JHMYR0SUtdzA0n4eOv2Oh0EFrfXFZJTnNLWeM3W01hAgvBqEFQW81/RTb5iUxyhW84fNuE3xLjZH
XWdHvjqCCJAWsNhfiwimTdSlBI/GPbo42EtIXPrqvU5Gbz+BG9KTshmX5THCQsq4eIphkn02Qk1o
gvPGGnw9hiWl9py+Woa7A4HMxL9lEQTeTA2sPN20KSHWv7aMjKrrecdw8OOCIiv7eGrTFnlazayB
MGID0l4EqFnF10v/UxvI6R44s9wxvbpT1mj0hNoyI4ouI82qLxTgUEZ2WeVpd9uNoYU3w7SSiD+F
Y4a4SFITSFAoRPn9hTVBaF3ZUxIWR93GyiD1WtiYCpUm0ITSfD5MOIIPxY/VrZmUnqQAMB2KVpvr
8W6UgT9yzUkFilHky+5NS2XGzr9fSLr8r+tItw1Dky1bV21d0xTx+X9aR3YiK80z74dDZo/dRed+
WlcQc+9J71W6i8WKWFOcz1rczPxxditPwY9GnQbiAe6/nLeud2Uk37u80aJzJXyOAIANAlhK7nT8
769VGf2Xi2VjVm1VtkzTtjTzz8b9Txcrx7o5euV6e7AWg4+CwQpqN9oOPhaOoBePfRxeIEM1c2Qn
6w4enj15eVrAbN2LtvKU7XBdCM41hi6LZIudzlSZPRGpw726Y6ZESYseLTQ/oNaMK/rKE343AULn
sULKizXJPUImHYEaWvssVBlhWSib7QXRBVPQ+Bkxn4G0RriBMxqUFMzKSLc9jj5KginBsh7bFgnf
VXi9MNMC4AYO2cknoO7J00t9eeaMKmfKfAv0UaZExAFl1d6eC3vy72/j6L9sHX/uom3rtqkZiv7n
Lv/TXcySl6FZqt0cjE09KffvhQZbZE9ZLC0Feir7esDUul6ae4XsLeokJuzD+b+5CFv/14XHVWiy
yqozFdu2R/b/v/Caakgvj9fTmtU5TUQZndoSdVWNJhzfrApqqWYEunZ4IDtVNBw3YFgpr897Bf5k
MZ3RqLrLUTeuXlDArItftVDR1D5kJ0HP3s0Vhb29vM9SQUdTMePsrrkOkzBmXJ4p8zpmemN+9nfD
bZ+c2+9tmniXV+Sbl0ltwvmjv3hGN1kpfQkw/K4fh6ScdwptUHnxpCZd5HecbikyOu8RLS/v2Cnl
dVodo5TFx4ak4D3QIdJJvLsOIQJOd4dmmpQ7+z5/p65tjWi7uTTRfECokqEE3/PROr+/JqkWEc4V
jevvoqzDoo1D8YqzxvD67lpeMBoh161+qOE7ixga6wjpOHe68wDJwX6yoyQvqFTxKqu3CYO7HHM8
u1iYjy7IpceiRPx/Z2PP6030lCdNveBbuP2Aq+u9dx/w67TnSc5rKql8cSe77f8Qdl7LiWvdFn4i
qpTDLUEJASY53aickAQiCSEhnv58E/5dp9vd1S632wTFpRVmGHMMZRs0aJFy6eaxHWQK9k0Ok5E1
y/aw/13BdWqviQNxBGvnbv9yNfSoc4Q/RDsiu+cwMTYmuImrQQPFpfXWZBCTVlv/cLCiw7aeyQPb
Mqsr4OnXh48medzbCJ4QI0kS3c8hl95SYrzfhZuWu82TRWGtSX0tk4IqTAs8+t7qnYFgtQ016oRV
9rNDMUtIAuSzTh1puE7H45u8aojyEAzemiRlCHvsZ/YOSegC+3QNGgfbuXBx09ptP6/xCx6a3VRz
X1NqBvQ8D9LWjewcwK+FA5tXnkqsb3uZN9lMPnGc6vXgDuXWLutALQ7LiygQU3rbKciKVuTTO5cG
KDJHM130WDLIOjWwdl2L8Itm48ued0/N/gJIrg6V/auqYVdiK2bowrsFuJL111WFnBHInLN7raws
MHdpfCUksi1Rq6H23ingyQO5aG6tsHIaCN2oJT2pQ/d4iiztMmAq6FfYYR2NctDEa1PlMcH4Vttt
mGhwlpQ6ECt2N/KgtFltDQTx2jOF6W5P0RGb2JI179hEP21C9mvoPfg9MYgUc2VrVdyWeWRlir/d
p+Pych0VVKWfAVYeSW3vYWswcShaQDIm1eiXY+NXFj6XWV4RfCaaAU8jmtUa9d7Q+J9RjTM0tM3t
kt52HjhZ+ZXVu35TWZRVRBdlMz7WJ2+/JpgowRvymcoGY2Nb+J26JTrwfjm2OHvaD0sli+LfpixV
0Szbkn/mN5uL0vl1e0mYOKtjf/2ACPgbFdFBHa4XVu8w2Y/PozNcjziYvjqs5yZlgw7MlRAyDy9P
VElR8G4SM2IchWfovqz52cshy0rHLQXwGqkGfXAK3AC8ladP9KGD8EQTiSDi7iV7WMdZlD4cIiU4
LTohIAAPpqyRGxwfL4trKFulj8Yov5LtzicX3/HgZMApnZdTpJqGlw8p6EVwzWI52T46YzfYjM+E
G9qnyt9FZkjqthg5wSmEdyU4Dk4g0xGp5pX7kX0CTxuf37Yz4intY/aSj81JMnXC3EcxNYJ/ZtL4
J18PysCZI2carh+QLx0oz+vA+OgQycGToSyCEcoQe8ew0gNlqUKGoU8JPK4frbh674yAomDrsRA9
2GN3BlQsylFGhTY+hFph0jw4RAZgtYHo8eSTkp9Saecx3VHVpIDhcx7cHrxOyFKgv+wDG/KUeWd8
9cl+AXZBGns/4yGRS9/71mTcTSbg3KedgR6QFiN9bk+qmCuPgFYNkykqmJ6IYvj4agQ/Vf8sCLEQ
0E3evVDid8GSMAYWFIttvPEQnPa1sA6o5BLuUmhDoUgh7VhFVgwd6hU01H6YkNvUR1BdeXvvCIXb
aSIPqIgsqObBos3RjCRTI4Rm0JrB9zddg+QA9gtzlMONSgoNfnlvG8JTNlhDaFVF4wcowkERoaYS
p17lb8H/7MODX/nZWB28wac46QA2AlToV4NO//rQiT/PkKO+2AtyHM4yf988XSYk5ruvkuhBGuHr
MG9GZXgcu17r11/l12FpvmR+sSDEuZlRIuLl4JAeOvP14vR2fiSB0wpm/LAlLup+QCt3HR0fCI6d
FtsXOAAJW5HXzj+N+LLUEIFRYasEQnYimX/8wR0y/uaxG45maLqqOppuG9+MiUtzPu52ebOs0JGh
3nO8fVSfAUokvWNASjvcLbY3YiPKGqd0VdJmpIzgfj17FzyeOIc+prtZODxl49nx9g/qqBy3Q3tS
x5SCjn/03gyJIPwWYcDqtk3bVh1TMR33ZqL9YoLVSmMWZXVm2sbClBgsGsEELI3Iiggl28/5+MCb
IjQiLUIdyqBKOR8rfFBQUH2A+rzgf6Q5tQg+FiDI8Bjf/pevZb9dmN6OQJ4qEDZXavh8yZBTPzRI
QgLqyAToPuKzA6gu/DIg6n4IkLCGH2oTnqFdJZzhC59ZMWiCCub0HP+jR3jBsxhjdtjCr1mA6BUi
ww3FXD7wQj26rNQIPABHiZQPCFy9baxz2muk+4eV6BIc4D+DDm3LV/wfmmyoefj3/3FyRruvJuiE
0OcG5wCaLe8Ho1MVo/K3dhev2TEsh0ZXbFv5Ftmpjx3LMQqleShIe9lUapvOZfS6bfuF/WaDhW3B
ONdrvJcO5k+X2G75ouTRDjnnDXSsmyWuQtpf49E2TFV6FbCmS16+oTzifMLuFCuwJWheEGsAMQvx
xJYoSUJaPmOnXTvs6PGZSNiuA5rSnusXTE/ioptyi5DvwoR44VR8nKkD2gzP+WeNR2UdMNXUd51s
jF2vVErd8omKui04WcOrwSwxFzV+3gx36suOyOgRTGQJKmh8vswdln6sAitOzovr9Z3EvbP3MqB+
G9+Fq6X2oEfLYBtBq+YMb0JXMWFv6a8P43zrgewGlnVoCKBM9/uwbT/K9YeJPVEvFIPZeuFob8Rr
CjZY+6e9PtxQz24NCoqeshA6ieTUK7Pgeo2OxSQHEWP5CuzR26nbjIBUwrIAbtKFy2BIyl5BaxiK
lDSEYMkhy3geN8qMiGaT+JiOsHrZuX+uPQ1GHn2o5+MaE05LgNCCDO9k02YPW1X63ByyoXPOYKFf
9zJyik4Pnqc87VsalkhPpe4VhD1+hKe/IUZ/QqcWwrebkPj1S+JJteeQRAU6SkLs1JeOsCfq2bs6
gJilJu8kuN8hMGyVbGk15KILbXhJv/Rqstv4W6231Qf6DWzsAvgnawnuJF9o6lKtQ00Pmj28Q8ER
TmdYVqBFygKVWAEiFNXg7AYJLf5lETrG2e8EFyjCNM8EmbP+Ibip/WHDGLaqaTj6hm7j5DnfZspt
YV73prNPl88TQSAAQ6jJkH51u7PQHwx6wU2tqxmufpih/3ZezSSXZ1o6cVVTlRn8lxmv1LbHSq2u
2RJWPjKok92n3q8nlPz2wu4D1X12dK5Fgw4uLQguQTN1AStMh/+eAHTrL7f/22V8u32nOXdUI9+m
S/iYqQnoUvLy6iDdQ1yqJKtMt0RM74maIipffAqqEWEFHE2al1T1BHLT8POIFp4GhhCiOujtA4dc
trDED1fgTm6kp1g8/QsMF7IPrMqD1wMksmtSz+1LPnp/JZFMKglp2NfjCiZpEtLXrpwBHBbVrZ4o
Az6PFCzJtvdJ5YQQdKKSs/ea7qNAfj6BAax7r5sIMYnpbomiKlpmJfJfiKhDi6rq5DYfubpJQ9L8
FDzSwfGuIa6HBVEI86F4As6zh3raRye+C2mpEo3W/ZklNWycG3NggaQQYH3Te888yjt9eI0mR5/q
IurWjagKVdg4KId8ArtIsG9iRAybmEoMEmqA4CieRsbYCReLS4zmBcE/AFfmWBBZFIiBraz7ojS0
uMCJCtvc8upbsWg/JfNjbHy8vJBJ8om2PxRoCFKbAqPmMaa6wYNBj9JelbVElF7RGeljamQBa/XA
9iHnFBUbeGiDLIKop/THu8eyu7LRmR0i/9e/RB9bOI59DfJjiv37RA17L9QLQFGtT0XqxIhB9kC/
4jvYAzrkezOqqvoLzJ7ZABaIcQmTKM7Fh+rPLiQRE29G3PtGhl0NXuCAhvE27S9BsUeinFNQcjOH
88wve9OyOz0BpUsG821/BTxnBbyqV/hmf7pakgCG1nXfX8FLEyaD1cGnbIfXi3/3+z/tI8P+rdtL
MOaX0dfJkqRU90lnoU+2Y72/171LFhdzlaq2FNY5WD96s/rpvGT2rrvvGKBDeChUv44SpX9+vvbG
WHMdB9UiB3wl5XgzJyjBvW96JWGq4qvFKAGzRVZg+u8L160/LDuu3GGhNkyWbY2b+P3Ky0ZNO0Ze
ZMuhZ/QQoZx+olspyCWRetmF2eKmt0Gusw7S7gx++uWMZwe4x0SuFC97QP1e12VrqPh6n+DAzt3H
qwezEOmPbvgFReECUAfPdLbwfLrWTYlk74do5z4h/d2dzcDQAd0g/gn1vSCgRfwSFUzWGUESkxPg
gQE34pJGx94sBQTzYsGveXj/On48lAO7N866wTgmdw35/uzSA+bVMxDypfZBap3530+7HkFWIcvx
kIDufSAnTkyORQUFCBBhfktdbfdCjpdUOipDvSqAmmFZB1DEDpE6KinVc2/iCVAppiMjtB7SEYae
VzPZPJqDuos7grwCbLRnr52cPKMfC+/WJRCe78yDiHjQWwGl65f0yHmy7VIis4628F0pQEeSiTN5
oXYTSHxvP59v5i2SrMjWhEl/8crU9TkPtt6WwbeikV1mPGlucp39Z0HJNEyDw+dhD0gfo/SFShDq
RsbrbjBnGAiKZQsBNSx1TGCQQHgBCuLIC5KGPQbwVaFMQ9nqvGSOfWTABI9Ds9vvT9ETYf32joE1
UD9hdvKhuV59ipqnyDmegk33kfpUJMR7DDpUTUV2snMbdicqNAj3ePNVQZpHTvrekP0NgXT80HV/
6rnfl5pj49inC2OuCAFp72dn1HGe12jn7QYFUpI55KEwB5VPEHBhDxt2kF2DbVjAZN2nKInKnR5g
yeUZv1AxA8pTnLH6QySYgOsf9vDvo+vbvNColV2bLaNLFi1wMUOaDU3NkWiMiKABa9cFURMVpBMr
JTF/au7RbSS7TDI3br2Ykp9uTNy2uxnm0iFCFZQUiMQ4DSZ+N3YYXhNtEE4oPx6gXMV4e/JP/e4m
9oVjW4bdB7jewdub0OBvPe1pPuVZBHSJKWS4vWXbj+afZ5Bhn2wlMh4lsKxBtzftxPKkzz+kGDTr
zwYx8R8tXXVU17Zt+f6XifLqqtpmb/PQ3Dk1n0erq7XYtD2qBOveIVYOvREWy9cR+scU7l0bWBXT
osoyY7zUp642LJbp07/7kWX/5ZIs3SVJY5sOnsu3QLmWFddEqdfZEnsSmlDXexX14lfPepvse1/R
4KHmudS9h82IaKBPi/oPcNBve977YhJ2CTyMx7diq/GcUTvsB1PwEiP0uFenwO43TF5tMHV6/75o
/Y+OZZqKgy9OS1oKGXa5qV/aMc0ux07S2kjM1fOEaFya953yyyFgfKYa9zqDGDrPn1p1w0L0qhzG
1wrOjONHAre0WZx9HQR/1Y4SYmUt/ON61v3A41HLousq74SUr+unwzoNDH1c7Me4ADZuZ9sxfugN
7h/u4re7EGvyl7tYX5r9+aqfLouCakWIA7E7tH7HiDvPCArBgwFV2oCSHWPsxrXa1SHrSaHFJaHj
EAYET3NpvQzSI1hOT4/20IDsqOvBBlX220dlcJq53n4EoNoRGZ/+ZrylghR7C9b2CGZIkG8j0/HO
WgiiJH21GlDsqX/c9cBraMagxkZi9sahn+5U3wIThi9eLhSK5nN4vExiZ8AE6/mp/6FOtxh/VJ2l
PhEjm0BcNpAM/ICiCMmd91oo7B3Afl7uHQC6fLrxRgCkvnr4oUEt8a9/87+lQTVNdQzNUW3V/NYt
Kmt96JQpIDfbnO0361Bzt96usyzXnBuCb2sLJeXbnixOVU6OOxN0VtMtT+F1E58p+UpUj+Sfb53a
aEeGqqX0rDB2TJmI1STw4K2Bz0A92J4vlCU9qXsM4l2/OPXlVVI5XXIVZ8znzVo4/Q71MG8RSEzH
JsiD9mPLEQkP9I97ZFLekgxy0yTsFG50agFa5y9Hln4jmSmn6TlZaNXQgUc1U6rhWWsCe50P1Vp7
UfbpvN61P4QtnD9SZd9a7Vs31DpJ4Z5ObrocPj8fsUTkZzIZ4b6JxABldL0FSK3uO/hUSk8Rm8W4
7swmr/3XRRiinjGDNECQrpfuQ7c7Hoi1KsbvpVdh1IrV64gUxwDU+MpFSB2gKQvp2l+h6t1Sd51F
KIUFTfcH2875wxczTVXVVUNTXc1WVOfbxNbSR8hRKjUlCc9OZY9P8A+mxBoT67mFt2LjdTr+VR/v
yFJ0RiVRRkoIETY/jtpd85rCRoxPX1LMVpz7pHDAOYWlo8YH6rQqYCxAwFxKOqm3weHps+9lT+l5
+9YWDyfSu263scBoUfdyIkDQ2J9W+3SqEa2DYRv6C7cALxPteMhXAnIWdH/WK8BQXZ9Awabky72z
XJ/iC4lvGEdUoOgwZ+xyFVS8O61IBrZqv67fdNOzATKV1GC4ZAtrv6NOClL/BQzDaeO5NSUcJ2wd
ZDAQ/bGCXQ74Oz/5FiRqJoCCyakhz9H2ys4PA/EvE5uqGg5Ts+1ammJ9a/rGOuzpuwkYNiJ5naf9
1T8Uz0a6LPVplTx2TpN/Lwc3FMG3cf/r+WyZF36ZSM950TmkDo+6gjJRm7rEhpndiNVTU+S+c//X
nzyHv4wZVTVNwyYYrLMMfbNsjqQ992cFysCk2ALYUAfF6REWhn/f19+WOVW1iN+yzrka2fTf7+t6
3B/Ksmjg53HB/SjJuM120eVwHjlwhlNwBsJsZB0OX5dSC40dwahaksDgu1RF+GkohtaflNrPM8zX
vHON2raBUwbz3nWGhoNQ0NZ2uhuD9EN+BtjavRbgtfaHxy0FGJ2N7uWbTn+9/sFy1f6wOGRg/nJX
33wuRS2cmtw9eQVj382cLNKF/xACqINZDHRjeUaRRJ+ejuhGEhYBt3hJ2zdLkKgUkXf0Ya7l8Q5K
RWN/HB5byq4dSJTLgas04/0BqjenSOcMK5+u9u/noUp7/9HPbM0i0qTqEuD9/XmccsNIT8mliFlf
HBNIyAV7lLyPNbhcMZ1KfbA7UvQCfboFccO/T67bf+1ztmtqpmlhrH1f3cqj6xR7s2kWyK+Hiq9E
x9UuPq/SMecT8Ueq3YjNK5EGdZHma0jQK36JEoLiO4TFmqh8hgLML8NqoQ0kq6XAqmoSLCOABO7b
Yq8srLwmAntOCCpDBTULm6iJ5DjyzRoIOHr1ia+hD30iYpOQo6vIccmvA8nXmkNZvlzCml3b6PLB
Esx7d3K4ndhE6VkZwI2h9/W4HR+8aoJ8tL9D3q/BdYTNLV6/KUTudVzJTYjUq8h5idqwpBMI6n9A
8x2J9JHKr7wm8j9AYIAsAOVoUngn6t+brzTacnn5VxnA4IVFL7ubHNP1Nc95vgC0kcxfDeeRB4wV
+djrah+6JBI/zp41l8OrHJiKvwFcCtwcJTx+PYSNkuCYB2nXQA2ElPY0kyZUYOgpwxLvGvY/7hPU
UKysDuHVK+MdTQu0UomQMYA/2lc/pG3kLfZoxEfyto0wOGINguRb+oXnYqCBlyKOUDwhT8CPLaAf
CHbAeV6RLITxygeSiAduDk5eSgMa/QO3eeCdu2w/RBQXLny07PTI9Ynyy93yx3jeQcyAvUMDGDCS
6ivsMxrlGJqkNCUnY3jqoJ5JVFCqQA1PdHTkFdXSKIhQzx60JFA6JJiT8ZmoE+IrpBzPIfS/aIpA
GMz+otBMjI2fAxrPgdTOnQIK3DM6ozqXrnXvaNJB5aY7ZICgMUGwwxroYUaZvSgcyplgTImQ4Pgi
EsJhMt9c/Jiy+cOLlrnolzH1zfZJFaO8JMyAcZkfevaHdvhUttGaaU+FvKejDerqDJ0e2p9VPtUg
0ECrEMU80AJaPbhomyA/QHVpWRPTOZLfWLXZK1RE/x747t9nnf8f999WU8tWyyZrahn3bZS8Kreh
LXKj61B+JGt370Yy6OVnHUr/Oq0qBn8WpsERjUdiofQQYjrBDrEV6YEyXWioDnY+hLvY9I5A1v7b
EgJD+pIMG5XxJipDMEtQwSOVkzZ/W7LFDhY+L2xfRBgVGDQcIZS44gMI2QYqYpHLg98P/t0a6l/N
OkdzgZbpRO1uMYdf1no9K/Mkq09FvDO1LkAdV6v6ZTUVvFS7HnUgHmxssKWMLQuWkzOVD3tSQu1Q
L3xIEk7r1Dto9Q9z89+uiVlZVjXHVC3zm1vvaIpqXS/lOjaQZIGYAYLXDEf0iJTG9TJVt8n4340g
x/u+DrEKGRoYXcuybj3mlzZQLtpxd83qNN6jjFlNFW1eV+/Z9v3fZ/lrU/96mm9mlYbPkaXJfh0r
xdd6Q4idUEXHfKyPykTfQg6bnLu5Bi1Fh+RtUgK0nnaqmaE/FS3pLoDc4vf8+5L+2tDYlQQrDFLc
31F9SpkZutboRVy3T2n5llAViSZEY1BVabzpSfDvswFW/EtD6zxVyzBxJBTjmwGWNmqbn9MN4eEG
7QghGE9GOYirvhKZk5bK2Feimx0KyJy+qMfONogGEv0k6krAF44jWDF9cZ3Yaj2/DCkiRHSasCsl
hUyIpGfwsMg3jGATn26ouBUdzwtxVykjdOKq+0ABItyRuFYineiHD2BLXsaDpycLlhupuRPFMKj9
hsp7h7wW8c35co6u8jwbRONbxuFt/hlk3UgU086hRGuWwomD99IbE2aGV2aJ50VF0ADY3Mztn8iL
S5zz3B2eo/oFKaX+j0Ew9W/dVwcLrFq6rtKBv5lRR/VcJCfDSQkLnolsp2+Sy0KwWvcAgBDsExW8
fQ86TY9w04yWoMm+qKehXBlOG4rhJ5S3U0sscu3StLNd1/ev3TD0FmTAQs/zXj1qomfh4nW07454
vZh4EzYk/eXRootw9kB0MAwXoe/7gwDASxRFcAS9xH789RU/0NIhZdRh6Md8Xw9eoCVq8WoHPOcO
UXZ/8AKXPX6t1G0vl7Sv/ZjyLKCY7S8jLQgk4Dv9LHpSUmp25eZG74vF5P0dpUip5nyE5nQIbI3G
/RQtQ6hGmiGx8QNPrrus/fHyFI7fevMV1X2f8FN3f+jYfzPBdbKkQFowJ+0/HKbkatv5ye0sIMdf
P1w9e37qzs7Eq+GBirR+FO2i5odzGn8buwYYcEU3gLfZt7H2y6SlViYIxFRNl5dJgZloRce3Xdh/
TiwQRhby9k4vu3F8jCZDipiuhHpJUmxHxLkgm5ntK5+IExmjoOnDWqU944u3FBI/J10YN9zHCiuB
NoSbYvbTkvO37moDJAZIw6pDkffvVr9VK9fqfNhuY2ie0+24AM9ZsPw6ef/fT+VvDwWcJG6ehk/5
x2RzTUvXba5tEVcqZXAmvg+0XZbjG+fxOl3/8Dhuvsr3NUTCp4aqqprrqmIZ/fI4NLW1dobaaR5k
Aqd4yiUiAbFof4No9CbQoGwDq4FuB4QW+wFcERWPLAu2CNagPNJSag68xvThH7BJoaYBWFENGiSA
eRQvqp6NRwyU+il7b0xQw31i2EdoxK8U6gTl3qeMgn8aYpPHPkAGUiQwClHccEDh9NIDtmBeCdRC
RNfNviAnsishXtL2AcU4oDqM3DsdIhvWI3ba984Im0GFA4NU5v3wRP4SZ1Zx8xgpiqVIr/29kZwy
19ZtWzaLuydVecReX7HWMfYrioGxnhyQVYmv40iJJ6ANbA82d8x39EReLwEcl8CfxA2Rn+1o619x
UUQRT0x6cXkwn8iCiYUNah/WivW4XinY5GKLJ88ltvh5InKlAlkqsI1tLOQLwF5gAv++V+One5Xx
+0uHUMy02nQOmJnimggkjICxeDAQVcOQgtaG+1HCpHu/zQIxQBtHRExEsQFtLEAbI1GcCPl1/Rtu
6zIA2Mjd5Z4b/nTBEgPhkv7ow788nm+W8WnfXJJrZjUL+Kq9EjeVSreb/F8nELeVkXRzZDcrcWDF
Ea4/Ks8aKTfXGIf4I1mKY4uIMP+L5eyM1jHmjq/4jTjDCHrgD6/jIubNBws/zvGIeorYgaudL26e
nHgzGX7u3QbPQgwD3G+16IlfJ5to/o2fRexysczloxMVYBGCTfh9+bgI25XYE/JFFm7hqeaFfLWL
76/EVt/F8skRb196nXjUQO9uJ2h9bOF4dHcFKEcBdhDqH3evIAXVd7f0b9A9X4vciRzV4pXkg+Uv
p+dsN+wf5yjgXBX0nxKV2CicTANixRUBsIr4FZ2jNdQf9w9lJwZAbPErsMED3aUI5Y4knoDw1kS+
M27jBXnze3SCi9Y/5LM1fKeMH8vfjCXXvobuQ47GcJLf/ZsC8gNtCVqogu4cCKLJXe1C+mSGFoMg
EWVrQg7QPvG2jCnWkpEp38j/AmoUjKNgHcURL5FmQazxQRpQ3iMZwfXK2aQppIdLc8h1U/vTrgSN
Ikfl5jgIenjS9aOEqBttIufOQX7KxYsjtRlz8uxT/CiJBkgMQPaWE4mqO0y4UJBzDoaSspLTlvGG
3eVA0mS36QSJdV6UMYywtJRcSRFCbyyNmo+vYA4sX/+4h3nks3QsF9CsNjT1/Uq5bA7EVw5XJTvJ
XZXx8ZFrkwulhelEfEuLHWISkMhKYbREOusuW8p9NVycxJLoncQLbhuz80ju4/5gHS6qjItkIifV
onbVmQgWVDrq1ZP+on+kt/NysacBjXq71//CU/JIJNhEq0gjF9wEvcD8YDI9cF7prjWcYLdzMXD4
kQve0hXu/TMdo8/H2JPOLhsjL8TyRU+VK5AjSE+UTeWHxgW6dP9M4K0pDZXBRu3Dp1eENjj6XSwH
kWuXDi9DLB3bE44o3VkOIA9EroLRcjsBufaVHNqR0updbPjcq9DyoW3FznJtu9ieMIQN354krzsO
Q7UqN2GxJQejqFtmBXHe77cnzeqCkVKiM3OA9D2aVwJG8sMtSYRILsOQK5cJQ87C8WVykPlC3sqV
cxVrgnXMQv5+JSElmUp2cStuCq2VhbULikqiepcPhSlIysN5WrRAwRUm99mDI8oEdSs9Z0KTqBSi
pDHz3pojSSyPUgIIBSL04eRQ6/geiZSZk3lNwoPyQqYjjowdH7NhEV8+Mo5K/JDLkGPrk1usC1Is
hlnUCbLwzGSdhcnyzDuKX1SIXGQehyOg5PPKq9GrUPxOsHvuBCUTdflRgiGXSR84NieXCb0TJEtZ
AM5cA1P/c/VyXxTOEdpahJagFWcJcgayX4elwlrKp/efjkeB7pAQFALlgkE+cpbLS8fbvh8Bk5t8
dhyaBDME3SF/zfD+zgwlkbX2ddgfgS0T6CLYBV4VJwqizhEVwCObTQveSQQLt2qIBgc1K+fb+86n
0A3KQdf+/UTs4VvjzN8Pj7wS/Ike6iHIp+27yYsMzLLcudyRG9zvS6TN5HO58vxd7tNawgh/XwbZ
unppffhIwFbLX2mVmjuTn0rvwtAWVLBXECbqBOuSjWTXik2pavQLmtvMQPw1hOeyuKWd1yyp5TM0
fBNnpPnHlUnflWcn6+NmdVs0eT4ssq9EjemClOyQaie+1wng0+ds8qjlwm8G1TB9QoNADk7fkm5A
Z3zVeNDSl+UElJzIosvGHxtc3WfZWzqMXGPFQ+OW5vL4QUxGsv7LUeRXlm3EOv/3Ti6O7Ll88L9r
lSg3ZsB2JbFt6b6yg2wuLcEavNIn5YeMVDmNrODOSAyE+oOIzj28LueTc9FdJ3JQ2TCjcVof2sLD
c4YRcTMK/ndGubm7kWGNyme59CzEuJDuLo/zxInk0fGOVwkBeHkCJY+vgNxI2k2dW6//healm98D
+7em4Sj0kYUy5knKjtshVDRyY+pcYZ9SOrdEV1+lARhTctr6diJ5MHIoebJy8posEFOD3I/8r/gH
aNfFkjJ8WBflgciH0jVMVKS5e94EsOLIc5eD30e2TNCUHcRMXtZtqmGSW7AMywIbyXLLzM8RmDT/
+5GJKluwJPki5ATs7oGVNWLhMaLOhCWQIOUEDXEOYbDSdjB+YKqZyQItU7PM/PIrVQ3OVOafI8BH
CbfLQmHPsSPmMj07U5mzmTXpt6x7srlMnTKJ3xcDweSzHvDH4DAt+RU5gDVNx505ls//z7ayVTLt
TFQKK5xIlOlg0QF+tcWQodSHNee+uIuNMEpYebMHHUWlerIjewDV92YgknMoO3vK19kv+JCkQoTL
sEEO5Rqcv85U/z8hgITCUv4K/QoKIkRuJbmRRuJTiDL3PTFgLDDDUTuW9/gUQ2tRBton8jvegazA
+t3oGwsNb0MyAmKJw/3FLIRWIFOfTAlMF5SFSYheZhymRgq0pLfIJCkTIc+X+cwCNgo7ZYcCIPnN
vd2XBOglFSA/lMaFnRfZAiYGsHpUnu7Eq/EU7wiJjjgGenQC0LUl17Ln7xHe5mKseJfBadHE4gEZ
3ul/WYQs0Dxot8lS7EMYh/38QRyKGyMxQWakcq+EpHPC0SlExOR1ICS2JpvQnaoUT60B5mZjm8/k
V8LXsgX1X2C7kskmltSIMznFxeowUEks6T4F1hyvIIZ9TyntqQFrSQulnPbuzdxqwUIpMynh3D7Q
tGhmIlsiQXKTyhcJrR8Ce0la5hUWx6V8f8C9kySVBNHdkc6RqpUcQYLoEky3/d3bDumUsXiAx5DC
ODTaK78awV4TlGRVTpM23AE9tslPGdS7gQtI/fVT51HOm8fU2oTXm9h6ElAZQr5KUkHym3jiWsqn
cB3E7lJFGvt+PfLdgQSSXNk9w3XmWLJd4lVRHZ28y1Re5/5heJklAfdBgo933DFpt1tCQGjLYI+e
I6/9lFKYBnsoLXI///lDrkTu/AG2LUiTqIpdmJxMeqOcsI7khFKpY/T1V3d5uxV2P3vFSlxJ6nfY
goI4Ljzl4aHDE12ilJo32cceXfiWoHKIJIRcFLfoLuGzphnkuCodQh5PHe2f5WjcTiTHlkxGzjc2
D+eeR5TjynXIt2fvfnzZinpgtpPrvEy1OVdNYtJ9k2/kUUsTIS7zLGc6eUr4e8PLPcm+9zNqYHu5
lPtp5KLvFyjQWNrxRRpEPpWLkGzjieaSlpNn+l/qpY5yCvzl0iX3Zy9T/xBcIQS2QtSXeArIfXQe
L1N3uQs0fZCHx2fZm4LlQGGPzmN6a/bm4fRymVaRvZSndHoxFl/k2jm9zBtkDocI/bChzCVaqN3m
ksQrAxO6iyH8774TA/Udo80KKWVQDu1ZTiq0GoJPColqLFFIZuYph5S+5yN4g8YGk5P1UCIsL18I
Earx4I7vr6F7s4h95D5HGelgeceolLNFRZikCuBUlHif74R7giRH/0jJpzJC8xPXA1tSst1iRt7X
3OSL5dU/DuFcxhi7204KtQ28ZNLCeBKrKH0iHEAIWwxhceKkVu041fviomHW+8Yr9uDSei09cflZ
C8HYsJCULEOySokxXiEfQIaN5YmFj7XAmSZ+FW4GR1gaNr5BG0ju9TYJjCUDXg/bF7jneNySjZXH
LAVwNSUKzv3Ob1m4k9d5lGEjw9Km/eWxyXPg0QeQnR8Ge5K7VeCOO+P7xC/5bPLaUCGxBkhj5b7F
0ES3rhzmBJgMcg/MQMxCh9syYPQhSb/HnMphSfypskXLipPJQ18zcssge6fG7HD/nCP04W80wuZF
Hrp0Nfkrexph+2J8lhw29+Uvnw4PPDLe3SaHe3JcHvUG4XJEuoZUw4KXP/rIM6KGtxnI/4UnP5RG
Pt0f7fVdehwzA9PhNqyYfBtiYSe6sEwfdHpWuNvM4ZOfZ2Y8+Dv/cPvZkFs8sk/J9QnXrpwfpCy3
1QAZkAT/daCS35bSQdafvrzaI9mmEEMjSUJuWRYoOYZADGTEC47gPsPcEQVX8uk56+2W40L84O1W
Kp0R1MMKKTWuTAZtZ8mU/ipXKsNYrtno3lqVapSBdB60JD5w4yDFluBgClygfoA8l7BggZLZuq/S
VLKgX5CXYURJqwqGQnpJHchDZ6PbxuX8xC6CtxDcwRFtREEfnKiacWnftbejlljtwy8BJkN+JQJJ
7T3hdcFVV3CVwP+InSMe+N0bvzvEtYd5RmTnZqSJqykOlzUA+r4bGJ6g9mTlJusLTr/FW8n8YUnM
ikOGYuvc71G8V4lS5Ljl92pSicjsx06kezn3DJjySzrAhouiFCTQPYSlpDnSwPZs7k/uXJ6zLL3S
lrJW3Gch6V1O/wtOGHq49GzKm2iklAde/9dp09E9sloClLAW7a3vQocjXVeGh8Nvxd5MUDxQ2VM6
reA5pGvft2lfsnfp/bKuQd3xJK+MBYSU/dtKumRos3oe4X8W3k6T8cPSBUtRLL2t9fLFDraArkgj
KBgwohDoQhRuRhSs2tS6CnLlPsXDXfzKdP68Yc9sZrOJ4DDcSAMxQck9vVSCpgJ+oVZYEu5YMLfB
Ien3exoe3ea7PQOog84NKY7hGZhYHRrvvpiZDCgocB+lIWXlV/32o+E1l/rhvoq1g73zKv/LT04p
rqxLzW2JvC2xS8xFWkDa21rcW6ykQ4rZKbOyPEmxW+u52r/QvYTshsAWki9TCaHYExvivnvk5B7I
kg6if1QUjd6iFBJGMSSytB2X9EyJ+20wpcVMxieg5Pi2M13yHvcUN+IW5RlT6UqQR44pR5dO53BG
6XT/OQASU5Ma54SRauBliGsgRni72t2ioXfXBelqvPQz+Tlx4sVxTp+k47cSKCJqf/Jl7O0Za/J7
hHdg/79PLkGKApZY4dW7rIASxZfFSmYg6WJV0Ha6zv9WPSbcAOYuzO77JKy9yAa3SZJd5G/yKV3f
xkKQ6LlMWhnMC1JtJmXRAs65m8DyN3mWyczgOYtJff+8fCOwDqrnPxOblAGcOrd5VB6riASLIfGf
wXczCenUsiKZqBsemF0F3CRzJ9wC3IvcNeOReZvZxoOVhFnF9No3tZ8H8BsFMuzFh5G/pneJdQ91
isSXoVxRYJ5CjbR+MFbyt2J2UAYoqw/OM4T12FkwZvKzGR9C03PpRUeal8Yc/h9h59WcSNZs0V9E
BBRQBa94L29aL4SklvDe8+vvWnW+iTvT0zEddEsIU+bYzJ07d4ZW8RLILfCV9HH8OHe5IKSpQ91H
FALT5fBqXcg0V9DVkMqPiK41cryI1hLr6QeM9Q7imiyeq+bxg9U1vTVnvLc56iBfZ7+5IDiRg805
XFaU4i3Wy0+aQtq52vBuyJlylRpoLB1OCFPcecaSIN8MQ7kVdg8n2O612NS8D2w1e2DSdu/n2IdP
wlO9HERhnsa5ivNs+22OugauW87u1Y0kvmX0/AgX53uUG+KIWP9luFU5ktjdA01dXzYvMK9OrVmD
HCpkOhZ4dSgmk5CGE/VDT8rhU+6sB3K7rvVAqMu8zdpqoHJ2zWgty3I/gtI1Z+Fh80230yFqGJL6
EJd6Ra5XOao0MIVKT63I1U7fc50TK8b5ftZG7I6xKZHsODB4xdl7pYaFcg1kuQ7ivNAomTfXJn0t
Vyc9Kke8hDHqFTTVKinVhbpQgmia908ojG+d7/zOrrF51ZByGKeGwevlU66RG32CaZDwPMSdLo0z
gx8/TsYgfD5cOoKok3aZTTqcP3SW656ro4/wG1O9UNsXKfoJv3+ULom+Ef7bkz6fsJIX+aqXHzVi
2neKxEpUQ564ht4W7VzgwjwvXYtWAa6I5w1nuHzOsOQ1NMLwKDZJQmAbOHFYD3pbQPdD70VLw+65
pqY/BZZobB1Yv6atMmsfvy+8MmtnOWTRa+Q+81RmYSiBzyDl4Vem7+4ClOaZviNtK0nS63C0+Qhu
0oSTnTsYUewW48EexKNc4RS0KLtXdUtPlH+KdQIIfgBdMui2zRPlJFyB0p6l3jXjW39+X1+wVQVr
yutZUBsIpZB3WyyhTdwnvVovwZljt/5lOZ0+oaTrJ/k/tBBR/tC9bner3pnve+/b7xX1Z7JpKztp
3Fs96qLn5zwrt/w3fhrDA1UvWsOv0213jjovNMeKm/LVqJjWCFuq66bfz3cWPY8Z/ttJftSHlFGX
6ZjdmtmGBRksSuchXI8uCC+Yb9LewFIMGKcoCj4DGGrUX4FTus9c7oWnQe7AWJevW8A3sMI9vwJa
y4fxQ0TZxoiX8qkMzkyZz+bAO+VH+vPCWYrtyccUa3hfRbkSS1gDIfjEjt9d6tF625M2CjjXtAFd
nGxf/UNsmeYYvz14A/oDB/xCHGSMaBzeJwd9GL8+c3hdO3YjlsU7EjE0iacJayXc3dTB2KZWlW7O
vusaNnsi8J06iTiN6driJ+TR4iSxxo8Q9mEpZq2mFnpbd8Hi3hQF1v7VdRUqcXJHLClFqDln1jEv
/3znEu2latJpxrmW4/ikK7QOtmNs/OLqGz36t5CJ35uAKXhjjkNn9PIbKTfmHQvaK6MwuB6uFTal
930gG/uA+U8jOlEX7fEA64w3NMkWvYRvqkKSQZWH5mBRLWM+Cb9AFsZvGvFlPTzHk1PGFYJ+YkET
KtK3Wnz5WYxSNh8XC6+LOUJTO3MW7UxfKCr+TGDnahsWGbqrXn1L43iV2KFDPq9j790u8VbCHlW4
dV9nn6fTXR4d+inZucwFrMDAmOO4/sPG+KXwQytZIGD36r4wamdvsqlBg338k2Zun5lDuGY4Po6X
FHykXxfcIjtm2hHBBb7eowvyYwTatAVs1PhdMZkcmt5OkcZyGfC548kpHSau89FlxAb+a8FANcdW
c/b5IQG0MtYzKyMrSJFCvmh9NooITLeogfdgl9gezaQfcaCkuQNdtE/wQ7loeooqG5QqAtqyXcBI
ucH5Cy7yliYTDJmS4UwZsqZYrDWnJ1+6H95/1AboYUyIHzKd6HRdz1nPmWHz0vQtfnMC9spGFnkA
Hc1xx301W3NnzfEJUZHg1qW8dP342VcwdYBAunJE7IZ0AjKaSeZ4XLem324jlxzVWcFfMFvYnd+E
HexsOz1sTdQ+ZuV02gcIyoEk6JsOBXYhh6vtmlC+SLo7ixk9evlM3nKIEazfN1TJa1FWeLyqkUGI
IPJg3z13jy9j9NyqxY/Dqb64Q+jZ9EEcvecp+VvbChbGNwTXyeeq3FjcXNBtQ9mAFPg9LO/Ju5Wt
DoizPR/wnjXm1/gKZFgVG8VGhGUp+I0JiFTSpkmCGa6FlvWQIkj7rjqR9yQmrr64mll/S62rYRUu
VAG/btG+AgBNGpu7yX00IL6GtbyvndF3JzNq05okdyNkYfbUhiJSUt8QFTGudmkaegzMC0IUj2PC
YKgUE84R9CH2xNo9Zx3fggyswAuo1aJBBWjQQEctjbkRcE0IWhJ3oehEvp1re8wI38S4r4yOPDGg
ZY8GqPMKAXZ9kwi8yGCSKDrxrgU6XeJNbgpGIXj0cu3sG1UpKCPat2xmCOgS/jVObHxKsCuGjqGT
U7rb9xJ4E0Qe+GCBOOsaWMrY1Orb+I07x7C/5ptxM/MgVCZwlSXOYpqI2R1+LyEcXGieG68ERQij
SHjQw/KCCJ7095/ETcwTMa7HeQkIGADKE+2T3xHixr4X1ycfJ+JjMQFvooO4W/oAggye1zB9en5j
2d5EidtxY5NdY5vpqxVQoyo1HRFhTER1AykCJpIrZjAeJEKUuMIJ7WwDZLndea/8sCbOBhGL4805
Gq9ycwbc9oSwLneZrlwgo3QEsBFhuZGSkzzQh6W7dTtzU2quBoITBZyQ6U2C/jdzyvVM+GXWR6sK
p6RbuNU12YJ0jvo6cXm4vTEOxbk16SyRNdAzXCDA58TUDyxTsYVj+Cilfh+y1KRgCEFpEQ8xCjGY
s8wbbcjzs46cb6WRj0czJ+bg/9P6Aqt+Xp/wk1qp/o1GS4xFX06nscuJq4I7hm4Ni0F6TYsvfwe/
Zohnwt5PVK4RfP2ALrMJsvO7hhfgKrN9Ap7o0LjnizyHzaJE0ojb7l9MLrcO13A3phitNy6jqn/q
xpzw6rlTcXcd4RFThYMk8VK7SKEAltm4TUvqeIlrrWnFhCvW7zSA4PWD5LN7unxlWN89BXWy8nfr
b6M7xGOwGsR+XDlt4HMXwUphYb3y4KnPG2KM4Ej3qEYxikxrco1xKG5T1bNcAxVQnqHVFjNCHXAF
ooYyLaSckLUTPu23g8ebr0lwK/HhQIkRwQgTcM28zjM+T89XqTEMI/ir0XfhVJsvQKmHTU7CWcE6
OGUJQEFulKwaP6tXXAQTK3WOQBR5Pi9GKGhh5JLFBbAi1RyeO8mqsHLDBGZ0O5JlqEmaCP8h57Eo
uKo5xqdQOgxhD5kPpTefSfKQisFScOdnwmvIPubgW7BmNLevnkZWiasBrJf33GcAVphyHEBKmEtX
iI27Egh+O6PH7dyn6wATjcM6DQ1WuzSGcDBrS/q+U9LvubAI15hjZotIpxKA9IgjGDFO6SUMGAAd
PnOkYvoQGcUD7v28kW+hckln2G8GjvO1Nf49FMruiue5WoDo5WBlUNJzoRCE4jwsISuixQL53lXI
YgtNEhrsf9lYXiDYlKMB+hn9wO8QQW6TtOXtijCN3nd1ggCsr0QK3ABIRGqjOFml+AZMiAnQVLqL
uI/kqTckNURmR9Ke91PvgDCpMsv8hd+eaZcpJcZf5DRNOZB8zvmreVE2oecLDVT+LH9mPvONLY1y
ec4RuGUYM7Iv73l+OpjLr+wzgM2LQdxZDI49fweIxaYUAfbvPQOQoPq3oelhEyKXX0VmKeVF2RNu
U/Z2tpP7tO0EefJMKiQqu7u7Qv3Sz7wcOJEnTZSQKjGgWb0JlnCpKajMSHZU+13xICeVU2iSPvdS
vKCU4Bfz3d27HZROCTBADIN2iWw5J4kd5prvb8imvOsEAi50/wOrtr/ScL8ELRd+90BfdMehShZf
APZjIp8YH4JD11auS34Wq4eInFEz7FgsT6363adWkw+xAEJ85P4Fnx3PnETDgJOswGYE+F3kfNdV
UttWd1QTVZ1Bfcys7rPe+haDSx/DsF3wdIv1WwTkscmIxBIWhNDHcplrRo8esfCYLoiPBkpZuPlU
9kH3J5j06/ridUiwyPCQsdkM0knlVGdRbFEAL3hVblhuBv7ltqUpiZ47Sz0f89bdwcZIQaTv+jP1
1MAo/fT0RRdk+hL2BtGWzDvO08Pq1Ztw2Xabc8/AdXkLcAQJ7jac96iPwc6GuTRGXtwozZi9CyEE
fnXlBJTRc4QfgOZPc9qfgrnuYB+MXjDatinr5shPWSXBUNKNPqH4Q4iGLRHdXqxo6seATK3Y5I6t
5Ye3w99a3nc53rtyt1rIYnyzJruOW9qWzgK1eaWhP4lnvqB30US2BL/ApDX8OKBTH8dntjQdIpD4
CLZC9KpP536U4VZ1mtlL6VmUjRgwWQZG6Ofjt1tkmljJZqih76ejB7sqtErqJbbHaLxgA0CHF9uC
MyGElz4ADU60j8vAiXpkUCzmsMWmXxLKxvyUk+GLTajTP6ZvFJVOfZBCTV9s0hz+tO/2aXv42z3X
CIVjqIxtXwZ3A/Ajos2Hg5fsQHZ8mmSbUAGxCLrotZsUaxaoToJtlCWusevhLOJLlT6P3zr/3l9A
wWZQIQAHp8Cf6OV861/ozY0HASXAs+TwHEXwRT93gqU0Y0nfNREAq58/dNd0EAMcg3Z96vjpG9t2
AApMVGM5ekP6Qnr3Dj3dMNvWqbjDbfNdI7Dh3uLHxZ5Qa0L10Jc9BkPAsxcU5zPV2V3exGftPvyP
ljaEwAON1j3if83wwsLwGabh5wWg9bnHggYooVmX4v08Szk4/dWmsuprcLG+oOi/vynr2LCASW6d
AtZA3oJOYzTahztGNlsdN/P4Ar6YmdQoTFfXDZHPJ/NKitbyVe9gCncSbUosa1Sb0311/epvt/X/
p7QHEpoWuCbw6H3zfelg4WofaHq7JLpR651ov+zJ85E77PZovAXLB9MDE4g1lPVTq8g9OhCTw27r
jusi7aOobY/BvGQH3j4Q0MVp2xHklbe0+5qBvYfHoglXSV8OuXbAfRQBuxvCRhZC4EPd3RewP/Hh
QHjaPbGb+8eGrvC3renPXZ+YYY0iOIQ9l3TWom7w09gTxWzmxDyNzpBMx0kFk8RaXJqdf4IMCda1
ILNaySJFW/o3rIBuASwUj4XanInCAsL4RDi6+KY/HYaV+4EHcp33mYyfCQN+g3itfvOZcifpqhdQ
YSMtzigfV94GKvIiRLCFLvjTzWI6GL+LZkQgQI7zsHK65I4wbxlIH+cPoxpWa/7CrcAYdRct0Zk6
NcfGBiLanESM0EtumcZS3eLdV7Gt0vGhmefntKzgZuJ2iqprlmgqSmUmaIPrvSB5zj7c3+RrO0pB
48Lzmg8d89zjshanrrrBnjw2a5arMaYz/hl3snW5bheI3XHzitkpMQJeJMc3/V23nqRbamcBphiv
zlNNj02ZGxEEwIhgNlIvj8wFDUq/rknplzGGOZm1NQgSOi79isN59B7yCySeaxyFdxzku2/HrHeE
mg9jCNSCddDlgxhtuljZgy5coiP27/ku7XBXIEdM9OCWn9D113u2YT72/49TIzOvXRrA6u7qIO+w
0XSMSrh0RmtHP4yyGJYTGy6xiukS4deR9psm2LudoK4vke3b5TZAehsgZZc+BmeKqbp6BkSasG+R
IlUMXJ5ZJEPsL9uYI5rPMrxh25Iz5uJcujlQ9Bg0kHJB7FdlDscIu8+nKOH63VMahI5fM03C0A68
MAjF9gURefPugOQl1VFJ1o9qJ54TvYb3NnmEXrfAsFk/e8qk4w7h/iAnj0rX88EKEDQM9jDgbTTN
nDBfbG+DF7P2+nn4oF1kfFP3jpkDurh7BaK7Eap0iZdoIenFh+yzVHMBqlv8MOvh3hITGLLwL9rL
1uL1cvu5wfApnysFpi8w39uwoc1k4S6nkTQXoVQfYS9kTySGCI3j6wi65yaiKaS1BbOtBSon8teK
gN2EamU7uVjooI4/pH2s65ZgKb9LLzsW8XIXKC43i31paEl/RmBCQ+9MyAC3NYa+NVtZlOWGHu3I
PdT8EK41fk5s79aFKlgvgAVgbPq1UmZYKtPr3PXzrHH7G4kRo1b59djLmOzxaIZKmeqMOEuz51Lf
JT9qnl8l87vKk9XxqIebY6m8MvzP9zYc5afacrsY8p0izZ+GeIrfC+iUjkuDGIYJZRDw16k2fh8T
r1GhfvvsOHIwNsf3m3RkbNraL5pIO4ZGfGPsMsQvAz9NwlzxTbKc9nVq1dZgpzkspKEJMoBo1qzz
WaxP2Z3FKageqw0rPCATw99YmEAtbuq+Mv/wJzGEn5LN9l3tvvJg2B7eWiJnhn4ygGgM5c0hV+S2
kKLuIafVPg6W9TzK4iEoGTLrZj+m98WOIfPZLZOHCcIsOEGIJbTQ2t0gYlHL0yar2n6Q58slrE9R
mxLq4VFtg8SF6oHWojX4miX0ijWbaY87EYYqjFpAXwpYw1Sizn29SLkN2jYPDWnDcVa1zQ22G1E0
CzciDQX5FrItlP+kTc175vsViqNjs9BO2w9zyxmzA6ef3lMo+7HcnN87oaPGcuBknPNTsw0DjnXE
LsOcBYyFgiLL9lCLiQ5qfY35oKB6cHkIQ6cgD2SSvz2MPHjaCMA4qW/wv9xaSO/7II8RD9KtXvA7
2IAaena+W6JWYK5zpEaAyxuJmayKEVogeyrIL7n1eT33ZJzMKPX6DTWQZrZFncYsNvC+WfigLc+o
gM4AzW1ayzFOacdtM9tVaYS/XyhakH7r0lqBVFMHOIv4vtDYlmikP6f1qDulohG10eyHfX/fn3Ym
+CF+c1rf99fNyDh5fduMPlLvpJ+iaufqmginjkpwWfhJ2QMpZhSvSYE3ec5kZBPcmzWWfGlyc+ni
0vgEDllfEjS+zhMlbPiaXg/ads11f3quZhEDIDV4kqnON09UL1wWKidCeaveMq5O1rWJMqcLyGCz
5wy1IA+D9RclAjb1u3EHcW6+/D3uzEffy6+y9S4v87sjZh11JcmCHS36QwDqaS1zrAstICaeWT8t
vzK17EsNdgA6ZdXd/C6b6TI6L5kupS/Hpz7FfLJgx7P6MRpVSbidVcen1maFrnrlPP30jBv4xlRc
b8weaJXcxxhhzHmxto+6qwXlfCqItpJE1IqyFT61j6utS4UyOdvFB2fZnqwoQQmATX3M0W8WlMWe
dbnHNbm8cXXBnknS0rqTuZ3czL9GjRMXdVcsPS+PrdxtNOtvKHJVPaJ1fztZ18e7RXVy/HmojM69
xUtcX3RXOIorMnMKg0xPoB7jOY1JZ3qZnpwB6OldEmTWRB3y7eMJ/mdhALF9gMogzhMwTO80pYix
T+SJmkBz/eFXUrOc11L2aDd3G5J6/CSvdeMBntfAU42bhQGmPMA95SV6XAoGuzkPF7inkxdNKzw0
DPqenFPN+3LPHJwcX/RvQgVwXgdJm6PhBhgHIC7cKiFz0Jy8hHweIaNVFzX5KnqIKz6RUlhT5yEa
EH7nwKYl0RDdPPo3+XZ0qXn33pTnNVnIL/maeUkHpAQSqitXJ9SV4jJJDaHVslwmCw9PkDamGmo/
Zc2yEBGU6PGax0t+blpkPHUL9zaA0f/YIAu3n7s1YSDHcWgw9K7BthA3SOBueE4bLfL40AW4oF2L
k3n/mZ79la52NH5iL437oVUzPT+bv+XSB0grnpO6J+IjuxY6tD92XdZKI+oHTm68e8rl8b9rfpVZ
VjK4yIaeVsr8mdxOgdcOXcPw8/6YiXJjTL7cpsBZ6/Sh3jBXmtyObg5dglTJbUDj+HBzSkGI9Cge
GG3s4QBp4kOXryzF7qbUO0iddVMcOBbuuuUjlgzyin8A5XHeIRU8uFDgFZ7M+wfzucA56Br8eeWP
Di0SxPDz/ZOUsKCIZLuEbLId6kI18752dJZ3CY8gbdi/upUxOaW1yfDq2db6k6ZvOFjy7fMP2zo4
lheG6/GHMyVksq0YF34q0xi9pJ95vPDNFbEbWNHIpMMtGDHREP941REdvfwpR/t3mg8Ia+eyhQKl
SBBR+GdOOepJUT4zK2a6cyKcJGmxhE4whwDSz/1Z9uO/M9h/qyvyt7MVftEVKRQ253J5diBfG8m/
TE4h8mXlOkPWffWWvzwf153y9mG/edglaOlSwOkcE68/Q1y7Pk2Kzf++mN+JtZWKUTmJUaRB1eGX
O79k1lkqbOXHvdkpqpY36A9nntAf+u+T/C7/vVREwgG5vLhYKv2i4bBZLTKLzCSZ9LLT1pKaQcv6
Yf0+x/2KWsft85bW/u/z/U4Jg+KI2QjZpTIqPEoI/E0i4FSOLvPpaD3ubbevOUrLg3xkl5X4Tx35
OyWCv5/mF3HFy2Y52U2TZNYbl+LKMDeqZnd/qsL7mzvJR2j6oO5QooPy0T/vZLbexZNsec4p8rj4
2Wb5en9JPnZM4v9usd9oenAeBj9yfqVc/KvKxuJSmI6PuRyKgdtWLkEpkIzKfFRLjvXS5vAHBYd/
l58pFvP8o/BGAXnp+Fehkm1pdR3t8+NZjzJitdPy9jJ7re1W3V1hVEsyxxpiWaV9sXoaryn3fLM4
1nMXlIDiekTtw0PxXMmjP71eD/9wVb9rAfQKY8QykU8ppJLYfxsz191+Udpd0OtaHD4Ow+c9CWr5
u+L0c/knFdDfrDV52jiiAIkSjckvWk3RrDQZLfPlmaJYYxJS8ifU+pgI+w+kv8bTPyhRFf99OkQY
KXPCHC8m9O+vp5uUprvjaTdBWpEwWvUNZZ9xdVfdQSLhJxK6b6/5SnfePtZeeQs5+8fm7SdVEKsI
8EN0QGqHUs+I5JaoAkb1LkhOT4P3c5MSZRUEhdbVS4UtVpDwvwdkKpH1T80MrrsUF7PUSUEn+deF
6XwYZU+Hc+76tK29QrqmzuBgUyk2jrewZ8/dEUq+SX1euf3RA8Q9tCkL9PW0Q7q39YelK/fvSY4s
GvpDMZdAIZX4l7UkusTnzTK7GD9RaaFzotVWZBNNqlBMcZnK0xp55n9QTcu5/v/z1jklpWkQPYqt
+vDLcrk9XfeFxTV/edyNx9XpOFuJM6Q7Lk/dWGM4orpjhuz0yXfmNPrDbpBW3Prl1EgeldU+otmz
2V/Wm+XxWixfx6vxU9wHi/0e3Svim6nvwDO/sm1weum+GNYSwCfVuDWrwWP4755HgPff94+GDVfh
XsGW9Mu6emTNOJyHy/Nj9k2qRPRmiFiBF8N6gnPiu6lADeCqpJxcaw0Gq9AlFU+NC4IMUr+9trlT
n1KmcEDYEJCsUmEQX4mACBiBcSOZu6Pm9V5UQI9evGPUiasJUIVRQsJ6IbZu0BYOSpM86PuY4oVy
dkjOSqHGSStpnH8GwBLmBXguZAT8eAo7xtBbA9bqNYhCXYuAXcJk5lMakRLekF+xwrH3Ma1f+6eb
NYVc4LNiws1x5zXhDLEcsPM0zqS8TvESTJAv1v7QA/8uU4TEPstzluFepCeSX6yC4rg4LWxKMxTf
aUvb0P/XNLHn9GR+kHFtIpiEK7CRIBuIekoBMBq/wkwzOZyUZJB5g6jGakXpiXoa+QYrJm5AOi/G
cp8iydOvA8afIOqcCMiSpKPdU+BOiMrvniRdUjwHBICyByAFNqJNKgoqc1IY1cY1kuX7R1h0wA7g
iiYsAJA0ykTNjODE/E95LXyi9GqbF1nQ5vXCi7qhwibqH8hdP2HZ/qFVS/8WyCznikzsXKFIwXLK
/f5zM4/W8WWUP1JmwnEN+2QQkee3ajZGl2YDeb1SXD0juGBhIqI5nTkc9bg6/RwllTPkq1U135rf
rPqrKiHZIiWLqGx0Icb2Mh1Q16eavA0fqGb/uTrQAIheVsaD+aaKrupd7ISNYM89R5/5cfVQQ7uq
Thz4QoWeqJIDMmQATiuFbnKLl3wzhNSxqxRbhSpZ+huCo4y6H8s+ZRmf9v3sywgPwPDOuL2ulaoH
1Aa3jUI/nyodzF6K7VId6AQlAAuWbGvMExbIXTeDjt+pJiS3odzg7Uu20Xl/GN+xkDS+59VWn2DJ
pHLz9kwJhvvuuHf3cGcZmcpr9+epQimUu1b1blQ7I5027o3uoUUl7JjVResVbYPm6GFWu/ZnYwrD
1a80yrK6neLfTv9YM+x35QpzCZOiVEpKUYyr8M/+W0zzxWFuOYseZ7DKKQ2wh6xTjqiy1t7UD89E
qUpvZ0hy6FXsPy/K6bFwvA7vETm6mWEgzmvZ7/2her6JuOzPRQYfmxpg6Bk+JYtqjoJL9xMyrZvH
fHUyIIK0AaiY1TbvKLZmMtUFRfjYgg+Vowyx0dupmcCBq4+2lcy0uv1MXk/5/rzQKr4Swcsg1cem
UaysxtXiprX74CI/9sRwKPY+qpWJwk2q1ByuHK43s5fR86E8oCpDZxGhUE2FrvFPYNxyvrpY1lbv
0+zgOKwUktoodxNR1GpZP6OBhrosdWeQ+t5Qtv7WQlpxZUu5r3HlWASJmwNDXAbRqD98Oz1BOIt+
bp6i+f3m1DkSnZhe29mH2bZGmfqIYhbravbUxOWhRun29qNMma7HFSKSiNHXshZiruy/GLWll+RY
K5YGRWobMFFZ/COEDXOUAKC25bZGwR+qku5+XFgK+sh97j5Gx0oGDftLK7nLNKlEl63Nn5PJXab4
Go/uT4+zSQ1gnBRjin52CpPK+C13bW07sI8zy6/hgZp87SGUwOFDtkc1wRxhmuPt6WZzm6WS/aiR
aXNJ0zsmEbVV89CpkNlZ9WcoYMqCfmNObWcE/Zcvm8vDcHU3+QTKmuXovdrh9lg/9/MRNNPaIYfe
fWX4dT40J9nadFtdb+739QvpecQDSvW4tStVymMKgSX17K62i6oJvDhYo5RwWE3/YP+X/m1zoICf
ILQY58qFUrnwy547363P0Sq/OuN5uxDLtUF9gnidcV8dfLn/iHS8mi7gK8bT/C9rSU6V3zKAtu7l
apIYTEuVRS9mvv6Q8aBQpkFXn8tmlgl8oQTt/FTb1qNPkx6MXPlT4Fg1hkXKfhDkdn2eNeZ/WJNL
2jP/tHf+edv6X3+z+uelyzwTRXNve9+YsE4i80UyMGxDU4khYldvDbeQiUayM3SXe3mUCHZzQ2dy
qoX4jcSbdDjpmAm76y9r+5S9KdV03khJlqDRSdMwBnh/K3Al181CFqw4pEqBJIGXQKoAa7eu6Ly5
+p+ODqDHE3o5QHh/gjx+g0J463FcinJxKcmnXtrfbn1DOw3H68zlcZVzpPcLkAlGjeO2Phy3lqRr
bF7Kq5cIqsD0rbxsbvbtab473l7+YGtQmfZ3XVDKUiUH6dpi8isakhzH02G5xMhzV1zVVe4xZCS5
yoi+8WWjuAaR5FLFsOiy3zvGpmRbxturseMEdQ9iHopxA3Ib+dB2EjqzZcWiZDukkWfIuGG8SoUO
zCy5hErsyTH0FfOg4ZWRSDkkojPrQxml2x23MnokYPDobon8pLQOYnohPiQTlCBSyniBkptSPibG
ztLxLuuFdIArvF1Hj5mbJhubv6gZheWDWOEiDTL5VeNPnsCwn6FIw4w5gvvEgouVPKwZzSAyFQhy
GN9bQSGGCVOs5uqGLkT3vPExLB3RvRCrSHlPX0KCgnoCcE5kbdoTe7bGNhP+UwWe3IMNln8s1aH1
YDBT8cCETxilxIxMXb9C971geBmiNrQl0cD8QSOTaDv8VGMjRLNhyGKylZ+UvJj1DK45u1wPoBTA
kdS48685FOts/Ug+5rqxJg/bOL925hKyBKV0WRQSQskkOHVynDuPAPyKuNieAIpBGzHVYBCDODeG
14ogs8j49Ud0rQgegjaSphTXXb22MFn+NKPi3xRKYkqV8yVqieSTci75BdgbTlfl03Q1Pj8iLEbJ
4UVd5gcpnq3jrppm0ZMrypLhCGTMbgSgVdLadaMFpDPtYVlWYuVi7ljI4uHpJ/7Xj6Lh5laVnlZ1
l+bJt4zMLWqREm/k+c/bq+fMzRYOQxlLeo1hJf1HOxqOw93qzgz9QFgxC3/1ZqK0mbRSWuBBtCRa
YGg2Tk8YF2j4HD+kJcpMMRnYFJzAaDIAqpLEAo5zIL8qiOQ0DTxkY71LeM8jKhLKZ5HQaGTv0th+
H0jfMQMpi3aJ7JJtt/Aj1dQIohF7+N4hCh6i4elfT1Kx1ymtyoh45tm8LokxZjBPaFX8QHJuScDV
czg9HZpO4fKrtM4tC4UTmxzuugSduBoxxJY1FAjq6OTC+JDPKQVYpseRZYGlAIKmEcZAzFUOL9uB
01rLQi+SPiKBZEceMs9YJkZvuQ/LCKqKJDUI55O7pyVr+4eUrFIjO/lZgsrlOUac4AirKagLhoIK
yAmm8l2XVE1MXSNnLnMYnF6vD5U2hkM2/e9OdegEuLz4mNJ6VZtTnmvb2PEGgXfXRRjFrmUpOZjx
VnpSly7VRfsMwXlvKZCzFQb0c4ggpkQsinAN4CZDYbdH7IvMs5z80Pnm3G+J20Bo4P9HCAlLT6C2
BZ98J9nrioyHZIdR86LARyq84qKZHuwJzRw8DLZVj+cHWeCIqYffaPjAIJXN6oqyrpfRRBq25D6N
WF3+IjW5DMpcoHo3uVWk0uUwxXzT/gcigARc6GwYuQWWHn3CwPNbf0veoJJGHceaZQMXC44lFAJK
nqu/AeEAokFKjCpWTOeSCBXSRvWqcnBh0GFKXVHJk5fPEYdn5TUX1kSxNCcupVQZdZaJgwDl5wXc
gvXLJOlsA6qLh5SgIOUnRKpN2grJTzuuTcmEY8xKKy/Hh+SW0ue1XnoVJNjjsBKEJuViVRu3zqzF
cx5hx5vx/u5xea/BJIww5aZM1iBc3boQJz4Y1S4QH06jRloayhrj86ZaAx/TJ6NWU8z6NIAlCdbI
2bQ/ahhS4mtpSvfyixgVG4iCgMbVDEgaBEvDR+42JWKJhMbGDF5DTG42qAkaIeP/rdE8V7V1hnUZ
/4S6eISddq1oWvWIrHmCA5uuml4KChrHK/8sttETXny4RgqGGOAyvG18fEtnGnHPfqD3RUBtSpAu
1TtMA6jsBd7GH7x5CkX/xnDJR7k8pdSjUhxgrL8ZUIeocFhtDpvzo3AGCQZ9zYpA3D82dt+uJoIi
GhVBYFPRUYngqnZKgCMD605AZN1LUyqGCLip/6lkqpkGWCvph/yoH1O/ZLah1DDfaM+pZtpDH1VN
C2nnpk4xnfFkHk3p2vbQu5ggQee7JnAUUjVTf49vC8wNkhyg7Pwlvopq7Yrj4QF2lkfyTQqd0f2+
R/6IT4fNyb3rQeazBIl/AlFOxk/ICuHTZZJCXD+Hd0tYPhc48un3d6jhkfnAEbPfntIXlckzG8WL
ULjWy/FIauaJDimMEVRhSyfSJjiADDsTv+DXsVAjrxHy1UI6imlkLFoq6CHgaYqGjRRawgXNr4wG
yOT5xmRg4/tFzoP2HdKuF1rPZA/TCyTvRZ1jLalkaHol/nxVlZDVpnq54MoDb3EZmqCTAVp/Nivt
j6RMh79kPGa5I6U8VEpNEBgJlFb7kw0ZwuWnnRuUZT3DhW61z8INugQ7ToZ3p1S5NUF83nshL1Gx
p8KYrMZw8SFVJ+xZXqUdEXUOfMsr/EvU0HQd0908+bLNYOAiSzg37nYSaRlQHI+aUEjjesRtL4MY
Hhfkl0b3yzZZQnaJ+Rhv6mKI39k3ETkZ9uRfPear4nreShjc6sQ6cv/XSGRg+L63rkihraJ+ip+w
qYO5YKOapTFvp0Wi7EfvwJFtK6nEyBGcTJAw7XDfdcPypGrf+ua0bc0LOJ6IQMrYtIVJq7lVXWj1
zsmUE/Ye/E+3L9CH9iEd1fO4WYro2tcq6HIVnCOcdnjHOJswP52uHjZDB3mcKwlYJuuZHZUO1xjV
a7/PhaZ9bP8Gkmh85+ow5+tutp7VucyZlD2mU6hezjskNVEyggN4alIDgUkwGIcIe/IeVzgmOZKr
xPGWWyfLzsRB157Sm9d7bjjOhmRqeiy0wMi3QiYWljWq4RyUxvGWS5o0fFWjf09+VLgw5LRTv2v+
02nsfJfuKhVW3J167PcYtqn+M+ZRh02/pk0GRVV1ijEOkVmyMtF18SNY75pobtUitKSj4Aq4U/qX
UnK7lIbnTyiWJGbHKHf9lQ0iPbYIK1o0PTwPKS5ivp40+yDT3lzy4GC4Vc/AA70dlFnZFEz9S19N
/e+QBOMrkm7llnllE1AHeXmHV90pPaykb7IMlGhTtN13DxReB4/yO8oJnOEtLnqZfgwFVG0987XJ
JsRgwdK404owLdftNzDGFo0zVSWlgi3fVg8F0ium9SMOi7Wj3K7HLWtSaR7kzZtvTxCaTrm21PnV
p9PssOQYBE4Suzckq1PC6MakdbIT7nw/39x/F5uZvlxyLRA/UQQfx6qZVI7QtrhaXTQUACDr2Rf+
tf9WgFJq3nhg9r6qARY201ZCoITfRChIJEehorN+lwDo66Rlfx85G+gMgBvBt2Cb+HuKSCRXLAOP
7+iapo88DL8cC+WxovnjUXMXngrTp/cQGHu2d3pZweZS7wN1lc50kGAskRTfmw8sCnapXZ/lGCvc
IUM4oYwrvcyT1EzyoyssuTKJ7te6NGDuhkCPbeideG/cB8RQU8sdhROcZ3t+8Wr/KUiog6pfAtQR
43aHNFAsUJmPpIlc74eN04HkKN1d8/13eDO2aB6L8c0nODpQ4Wg/ePbbGpolKn5of3qlIlrGfYw8
aJodIfBpZkmL0tTSzg86GgnGzb6aMFu8nvlLgTiHRFYNT6+Y3JI3RXvm31L/AxxQbG6/tSu9Ly3K
XW86UGx0eKOCp/Jc2JzEpYBEm3GqZKr968MOLCDWpWs/bsWpfJMMcsnh0DNJsuFhszEEzRZIeEeS
J5EVvnN4tP5aIOryFzk5BfjeJfid9gBN4OBaMoi0gx086aAG4QXv27Q3bandRGhSxrppu5Of2aiy
5Lz2tcNS6jjEbgebtFL13kKfkwN06/CAWspgZJi8e6fKNwQuaBhdQdJh1Tt+h9kUJHlcHzxW5s4B
Zb7VlMt0DHmh8aeZRR4bmTSUGg6qrHSw5YHyCCN5Ou9meOPBHM2ALzxDQvabZsM2X7IEUOS8fiSC
l7J8s7Xl4Iz34dxS3sKGcEZlmamqzjrtpdMGGnraXwymMD5ZeSR32/HZh5BNpo6q+XdZPLTzvXIi
gdssc1xXqPwUhD1ksaf+tAkmKSoVsu9AaFFQOAMOKKa1AY4CJDDGRzZlGXb3sR3Vde0jkpOotML6
r9OrUyXqdYAM0BwtcKC4fMrvATvxf3+P1Mv/VAkgHL8VPkTkJmloTXTOZc9ApuK+MEPxDKS2WTKk
nGYZ6dzqzcoTK/4MDDJpdMJYEs50C3QMhD/ip/zjooiv8AfLPvs7RLJYLsdxPsmWKaij4f83wz5a
RMftapw5YdgL45hGfyUmLFIloGNer3lVe0BgOPKE50BBKGVbui38SOoy5uWImwl+/hgBCk9AEVe0
2oQtkQ2xpz9sDqVI2RotknX9wljZI0UMh5flQDoggX442BZSOcAWBN3sxYPUu7Ix8IbapYGxYN8S
zTNCLACafhE3SWKdgL3ayPJI9baKf2Bo5H6Hncdgx3BLIJbA1fhnM52Ks2QeHU6Xx1Eyra6zxUom
D6U8f7csLBuZ3QxRg1K9uPsYRsO7UuH9Uuz8dz+laNqv2D1IW0RZxGJEOPWXcNzsuhmVzqVp/pby
CPf5blyFOkfC2oj7JmhfJoYwqc5rqHNT0XpDLc/xzWd0qnyOa+ekGsPPX7fQJ64QlKxuvk7XCooe
45fD5/g7uonxs/GdO+NDLfOYqc3fjm/LwWe+TzWUymgP6YXNjjjnJluBws8COKudXkp7akRfRpXl
57Rfulb++14LKSvoXzcLJaNcZEAWiCH/s7GHs3i5HU8n58ddZ4HEN6lM9G6Lmtzj9g4vEMTKKjKI
Z7xh9wLtpZob2su4P3oG5YdVsRGMaux1HBuaCKD7/ohCnmiJtrZpgVSEQY19CoeYEfOYjpw+jj5/
oWcPgEqJTCxXzsFzFaJ030WaUw4pI/OAQG6ldG8EQ7/fsgEpG5fZLeIp2RSycN2oF2m1FkoQeGfC
P4luJb1MVyALfCvFpaMmyhgYvtxeFpP3QvyJOYnVyhvIgOCOYQJjSPOOzIPSG3YzBrXWs47QJTWw
LxjgOnn+1MnC9bpU4gsOlc5xartjyesk6NNoias2QLY/Xq5YmhPpmrJXjTNM07VLUJ3OBp9o7JHQ
iQBGityFfsmxF1fNHAyZf/td1fVCnkquC7hqVmLt8ESlToDCXJeBaZCBoNjH+IGluD/p0HkgsQeY
RpczCuwWuxxiXk7fp+k+7HprGVQ3ikB3EFRNM7tNZNLuApAS9CKlBjPP7B9ln4J4rEkVKmVpHgiF
BUNY09zXiSegeYnkmxbF8ltL0Q/lmvtUo64/nbPm+0EL4apwPSc93ZTEEXaJgm2ZJ61jkV5UkMZV
DWsNPjK6ME4D2GWasgdWx8qvBWM+6PoJNBtZCUrLwzTbRFM/eTIcUiJeYO64+t1esTCdJqmonM8y
GO5KL7nORrQYiuCtybSmfjcbIfJEf/kReAw7kMrrvTnKGH2kVuJHCC/ziSd9ipcCN7poq0Q0/DT1
mqLpMnb+/3H+dvc+1rfvWi4+tJz21eMg1988yCBZptacwQjJzFt4OikZ2kSB1n+vDiWDs/9eHApU
KcxTrzqJfok7jKLJ5nLO7k9EMY8kZYnsZwuMHYdRLpRRBSAYL6qFzum5mOZg7RiS+GmkIqb/2dbS
x0fuY5amdSqRED07WM+aDyxzBThKph/9H2ln1pw4tCzrX6QIzcOrBuYZjLFfFB4FCIEGhEC//n4F
+5zT293R/XDD4Q63zSjWWlWVlZXZLHXClWCUDZm25IgP9Ua5Akz73cFJmWcpqcZ0Ar4MwDBRw8xM
xsTL9vXIzPg/0bg/ta9hZPzvFfhxPBpECcWCoEGtL7sviWbJJ8gzF/3vl9r48xM5WKwZJqaQ3g+C
XBV7lyJLlduTc4ThMtzobnANGQQWC8gi7I60YPIWefPnDwgKI+wY55/Z899fwh/os6Qm5v+9hB/0
QDO28yy16mYliJVo05Yz6OIy1kYmKVKrXhdCD8lERQ7w9+f+Ayvzv5/7Jxtym9txZl7bJ3McvtI3
3oy3Jx8tpvHmtQ/R4+Xw/HUYustnHQvniYvNpxIO139/Dcbv9EBeg+ViLQ4JB4Lkj9V+ybV9ebDo
sgnBTMh+0muRHpaMBjMNRtIq/t3SWTVJuKRulUpFWpZmJ8nRHz1RnmdhigeEDEUdyS3//hLNP0HD
Ns6/WBYarmnZP1Kjs1Zd4uaqtpBuLX9TrNWAoctF4d9sX/FLI1Ri3y1Gmt88rSoTi9XL+yoddw8+
SmcvQTkYWJfpThTESzg6HSN4u8y3foXrpup/34bL+T8Yl458ar+dH7+83B8Jr3HU6uacc0VL6QUP
RJ1n2zdQ4SEbZ17fr6AOy6/EO8V89Xoy7S12K3e23+2unAWUtLtjb0cMw3IAEawHlsldk67lrJfa
UUKH6D1I6Sz6HGK2QMH99MF8GKeuCh6EaiJ/bqjLpF63GH/710fj3imsv71ZB7YBZDyS/Dus/0t2
f9MMQ70od8qHw7KR4CudZ1H/TXog0OBtaI5JsgGqSJohmJ3erb4TJxTFsTPT5PU2AF8UYO7eMyN3
EORcPKLkevEIAmU2g3wjF0qgNb2bfQtRRnTczuhkQucFNZfeH7nPRog07adk69Kxl/avlDeSqkgi
I8BqS+oGKonpmZgVYYT19Gj3YTYk3kBez+sdNtJLcT53z2JhJGgrAgp3C8Edtzh3RJbsYc73gBHP
fNSScknqJamc16vIdASHvX3HoLQO7+6GLZe8hQcdQNI9CWLSW2FeJ+JNwpQQJWXBd0WASNqYMepu
957jA60XqFdwWCHwSjr6ULoW9Fn0HR4IM3JXsGhp9RODCN2sexF+lGLpQnEqxF75kn0u3en9R85O
l70tWv1XorrofcDtxFxFhlRF3yBFwVwEfRlP7ZC0oLYrf2UBkircMRByF0FRsGb5EDqC+AmIDA3K
HGdeRDa+9irEQOxAtCTkaURwWmg+0hJX7uqS0v68LnawN7jbvfgGiRQ2KiUgkVW67FI6W1BfNUSR
BDiXz07ygO2dqAI1DfAVbJYTTBQIRHq+pBVSjqyp/SQYkCiv6vOaVSiyMxgmoZ3cTf3UV4bMRTGZ
9yB3KJ8ObTUm20T8TmQW1HvSWH2dvsg+yZkQDbn09Beqfmwf8GDgJbYLMQ+QDqxMN9OFvYvHnXvS
Sc/IseQ4LeZZZIEIHDp1twEhEEa1vFSOWbTn0Nd+9BCk/yCNHMGy9yMPmeT63iqUCVd5j0wVQr44
d8JLx31lBd4/SOu5QlJRustJtJDMQzwZDGg3YPJPOfmvnOWivCj6J6TPQxk+l5929OQlQxFgwurU
C3r0d1hCeA4iWinaJ8JMEEWPilvLGhMlcHmcIywbEZcQJoQAHULJkJRT8LU7v6Yjynnpl/AVRJFI
FoT5CcTNhLpkiNc50/P97V1c2gDlFJGBR3qbr1lddHyrUaGTKB4nItPzQK8kX6fnq/FXowt73gUv
EtyoRWdbBBR2K8GMFIBY+UkgYI37yi3IaJllt2k1gZGJtmoFXioQk2CJAorxjA9QVcK+MGRkaf8P
4C3YkJy0onIqlcIB9O0BHstGQHZP1r24q5BQs18ksxXcTHaFQ8YvuLgUGtcIus23/CzIaQkEN2qA
yuUx5S6kft/yDsHm5A0/cDQRj7hLvoeCCLqE2RKSzj6SSknGzau+qFKY+AeQREo0lnjMKBzKgkg6
S+YiGpfkjARpEe4WEQC5j8TvfCHSzo9sW+52ov6S6W3G1++IqjwYxEoDGF4QFYFYTR4IVKrjIXF0
lwkXPUPh4vFHgr+AUY/+srSWBWoSmEm+HiUr1AlWtNPP4EBR6YXFTJ5LXnbNT4LiyoPLX4+gQMBR
t8XfswkMx/8UnwFYPE1ThY7/I53Y3kwrwaW8fYqvnABJE1aRhT+qxQEZenh2v25jhEUZy/XTa+gW
gRlcl2Yaruw3NWrDsQcdKLh2bu2RCe6A276+GqOVr68Q+To4TNJ4wdc2TKIjU4i+03kdE/xuwWbc
WfX9r+OwnXCC+onTe1ZgpxVz0O0XzR6CiOp+pYwR9DcRAynDlr37UYcJyRYHRmh8G1mY+yo28kE8
ZFZoWY573ss8Pfu136scX/XCG/qof79Y99m+38I7nEbdUSEUYk/930BJoqZ5azbO7cnyQ48rMqVt
5xvvzMzizq4TrULjNHBfLtobpjItIiEHP9K+o3yhjeFMP/eOQa/xs7PvhNtTp0x6tZ++p/7R7uUf
deK3hm/8A9u5G4r/7RX/oN5uU0a39hfyeYE12g87wzX2zByL9FzhinUuPQlwUusjjPAtpJHzQCKV
24dQK8wuAXBlHMZhu6PuwpKX3pMw/oQecewyXwmFiIUticXfLzdDSX9am79c7x9rMy401bjeckZF
aIw++pvMBoj9oIQ74SGJf2k8hrVuLW8DSUYk3zmMEmnS5mW4g1pA7AckycZ2cKYnLWe6RPiYdyVq
oSKWIoCqCHCn8K+E1ZZg9AWIRzdEgIBkBd9bNPcF+KeZJdrs24kylpPoyNkswz7SfZHOntxIbpbS
BfLGIkFWf0iKKow0+aLahbck4f2hdoxgHWf7geuJDAb9mTuMJXlaz1oJfnXqpc/C1jpi9ql02heZ
HPf6kFG4x+M0kwJDENl/FaOa88dSyHU9z1N1mS35kbgf0tZqzZSlI6nlQ1ozHzFFIGieZF5qCT1j
p0TSJxfgSz6Ofd9bah6QoZAZHnwvFXRAKIsCX8kNH0mvNNT5DUNPckv68nThpeMt3trSExB2pnA0
kVAgpApjE0XMuag1naeSNUH2iqTVxJjNSA5NEZF9kJtk8EYaS7RTWNcP0TZBgwRKgl1112ipaxIy
wWIElZEuct6LOdeJaQ9teOlvtN0CBmqxKSP5V9omxkDk4syNeC88NA/lMR+qgQ8zDeIiTR2Nw19Y
owLUyEjV8SGMQZM2B6wQywr5uOV/j00kXYs9HOx/fYS64AW/b/7/+wR/gNhFqjBtsjdvT8eNVUbr
8XRVCFVUEtHjwGTmcrL3B0nIZGxofX7+Y/P+wZic8VvdYB4VQMPSfg5m50p+zONjCfeaQkRQT/kW
3FTqPSFQCC1Ryhfxw5HkSRDUG5biouRcD9qldGJu3PIM9CkaVwjefkmq1ZLQCbQE1BbVKFZmcPfS
kfJE23KjclBJ8qGy5cRUiWwClSJpo0s+uoPGpzwJs09qRtA5tr9HSi29lwO84Io+leit5WTlWXR/
Fm5BD4WUAzWU+ycrgfp/PjuYYT4Jwl1cRdIKAaYeRl3CtZVvCfU75EXYnzJVJ/v74Tj5j6v9pyj+
y8X2fmBUl52hn67HXft0G9TrrJcOzMaHE97Nch+JlOvL359O/xMoyLSSbjD+a1Hs/giEW9extrpi
3J6auYdgm5++jaeV30eq6MtcyVRvOspv/vMkCOZziof0H2HtvnZ+rmxHxncZqZYZgx9v19uXXlNk
BIZbN/0WjL6k8EW5A9q5QrUqCIKsOugoUhtLjSi23Mi+UtkJw1ZQHakEmi8ByoXVKyVITVmmEfGE
ZYuu0kqAXrECgIZJD/tK7/rOgKcn3Ua30bb0EXgi+6v71zfJjGVNiVmjnBVC0NxCx5Cxv3/BDJr6
J6Dw17cvG/8XmOGsZxfXLM//wVR4+/RV2EZX2MVSWMsGe5Tjj+1lIZkulBsJ+ZRIQBFXnJ5kNkBq
X6kkZSBVJPdMvmUEVoYwxUvtJFuMY5RUfC0ol+TGYnkj2fjxTZrTeJ98x9PLd7qSNrX4oMilkJhI
HUEUFIRfqAtMPwmUKyfjPmpgYooih+hwCIj999Vpyazj31bHDxDTar0EjI+TRyZu4BZuCko5604l
b6BpJz2R333oYENfi0hUiUU24+ZkB1c2vDjbSTCQdriUORrv1hrgB4fJj2x3Kol7u+S63n0KMi85
v5BkRSGl+gf+rlt//rAdUCVLtVzv5yyNmaXXa6LVQJJkO+MqErRGTKQEFrLFekwC8oP2qcrpef/4
5YMX0Oc/ZyjLouzIPpGsSQI1nu1CbxMKpDAd5V/hqdkA9xLh6WBJrCYuC1lULOIl0ZKQLUf0bcDG
utz1DiWeyy8f3T8BIu50UIj5Ms/yAEnSvi45k5BX5BdCwhEcDgk5cBWRTL0HV1pK8rtHmiX9DxdU
RWpRWWNCh7h1zA8oQFKipn2KXZCYkTR4lLXopT7mCKRCf5AOGBOLBNF5CDrKyrYDqerVSEhn8i1S
n9LPeCAEIqtLPgiYIY+ENPCnyqhlr7pHfimK5eXfOhEzeAQCOCjkwnrntHqIkkmZmnw+ejW81m+p
qk12TcytH5pr10h0BKWnoZKqSH0ITHzPovevKp0MkdpCfEe5N94RVJJKUbaICKSKUOrftwjKG3/c
I/+7qn62dQxbVastMhwr1gDt0uywrNR+g78F3UC62OQEq3h+Kjt54yO1ZaA/QgG3vk4zL1B6+TxZ
W3Tz+H/zbDIOs4z3wXGTIl2w2q3j416GNpk+LbS+tQ8Yg8SCqQ7KVXUKVG2stZNqF2h1UE2A8xhn
d9DjCLx87HRKPuTCv04Po8vKAvCpg7gNblnPbQOznOkHv2A8FPKoPTTfytHuew99u2Ks5xymlU9h
6AbwiregZtSUeZC8KWqYKFGdRc4huIFnMhSVzhHE2Zn+GdT7bZ8GWuLvZzlzmKyYeX4L9JcW+HEb
tqdh6YQu0Q2Dmt0odUZWHCC/f2q7DrXwOMV3vQ2Lyk9RSzP9nRc1BjMp+tpBbvxGqZtf/Eu/GHuH
TsnkJcwlSNPfegrFAxD3OtRXRR2WarhzwxrOWhE0ZVDEoYq5iBNsV/Gbfgj178tHDM1njxxYmKlR
6oWFPqwb/wCAR6p6i66qj2KqnZDQMifKYO/e151oj5qZFXIFGnekaIFCC+c5ZSKYtlIcMup7QrXv
GjZd7n0d1ej/PZmz/Ns+h/a166S+NXET5Mz8GO3Pm1+sdlydOMrflGwIBHWNI4yy3A+3CHcr5Rhs
rck+Ca5JcMF9L/s+DrZFcGgjWCZ5EqrbQCnCg46up88a0ca1HhqFX23DbeYnAB2zwzFyWDemfxmX
3xV/bQM9C/bo/5991MAu3+ro9p6xvMZbO7xduvrZP3/XcWgPycyfzi9uGzYXn2nfdsGwLnJV54VR
BAIffLrbsKBqAn92A95Dummz8EydfcOl4XISHz1IGbAugGCtyChmzguMXvTrfK1lSJnJ2y6cX+cc
ojxl9pg7YaAXgtts/4UOHKvpqvlo+UFTYt42x0JSllVwLPy8Re2OzXKs390iOqYh4mw3DM+hWV+7
yQvu89ZL7DLcG3CX/OtU84oCe7i9hszEW1lUvuofO6evmtG+Ddo2uGIBrPYPxvxSh1bj4+/CxdTc
6dkegQmdN9XUufrJ8rqP4IYwq06+mSxt1y/MIPZYXz7j6tvWL79xQuOzgSHpNeHRDXcpS+1fmdlP
5gzKSCpAkmF4NIsNT7Xk4PklN7lmhlldrKaYgICE9Vu5cnrVpL341xCOWa8OaKuNzCAbnBYqZ3i0
Pna1r1s/Cz+LKA/zEK5/d5/jqgh1fHVY1dG8mDV+lfng0yj2InkZKj0PJTxUHrqWCOSPtGUdCbN4
yxET7sJDkId25R83Sy3Q/RvJp979RG+gc+0kE81n3D3wIHmfSuC02gcRDM1F8UwBhmLZLjTe7OHN
34/TZ4Ppn5At1O9pU2O67eah2b18QFAe7YMbrJSlTt7vbvSQmxNZqWa+bxGMDH8XvepdbymU69jP
zWB/CdyDr42KgfW8xeyMeb04vLCE9qFTBrAIcNqeHYf2chdUHZLPY2fB5jN6pyd+wZTOOWrzYLsu
QrOv5v6x9D+0njs7PaWvxZhJ0gTZFk6aI3zO5/0UedXhBeLacvtmfNeAC1Q/YTUqJVMdUyhxd21e
hFekQ/U+KEnYEEJXabBfO2MYFnN3lfeM7kxkMfQXpe5gHstY9c7fh+bMCY5Mzl/R9499ru0hcEMk
ViGAJL76gndUgCTv1APxO0fGvNjMzPAyhKc9tGeNGapNUAImXaL9uzZp54e1uXSXcCV2A28Bqrg+
gtgnTzqznXWYGYgDbTv2SLuF2zCGSYFoUMQoN58ZL/001zi8YF8EpyB5ikfq9DZVl2fouriVpYF0
Ic6IvHuo+NhLe8VKB7o/D9WpDU/uggo4Fpijdr4PEWF8MSDTJE9XbKR7x2kycBK/OQZtl7YOmrbK
mIKfSwUgML6Z0Udf7HmsHtIHG8XPooaORttTAit6RhDABsm89rYdmGH+yznYD7NZbASHN1XsDhip
4SpuQyk398/qlJjXiSkgYiQy3OVx3Uc4KeVioOx6dYQvFqNZgNxkV/M1SGYebL9kfBxS7XYVGCin
Tc3KIHH6uPpMEHMpEIHg05xBPeNtrjRaPglxKUzGGMpRzoT1MUCS82j5R06xC9DGqV/hNmWHlLec
RCTBkx1H9uCEbNyJPjHI9gBTK9jlCPQgh2mLhGD+pSg+I1xmHDBXZd9Cd1G0oRtdeHA1iEGpJ03n
qX63ZmkIX4tN20TvCUT71Wvqc9jAeDPIcczhDe3T7cCdQOgqO+ePKoItxs5VQMK/sS/qOdP1d7NS
Bjffjb5ppPsWgDtiqUIBUSDO9ThsFX9HbS8GhR9yZXeB1b28oRIa5IEWfB3Cr5ERfCPJgySoLgYE
GxofsW9nQTNNMY7vO2GDHgl2uXNrev5Ib0F5DBoS4d3kPLqNkaYw9BC/qTpo3q4rEQXSOHwqTqmq
lyxJVC/r2F9ywI+uqFyZizLsBDuKCd6zv40Qchgl4d63vrl+CJSAR36/DToB8g26H893iybopOPT
OOyH6uRI853GXXfPq4oDlCY5z+gE0wXFF9QIqm/VDdbH4MZRQ4sxsF4SzrnhKxKXg8a3wZRJ4NCv
wpwEaNkL909Mu9XPeZe+xACxC4bjPHiEHAhqWAbJtELM0pyQt8Hvc0I1joza99KO63ByNv6EG3WV
GWshkCqt5hJ99NrAmBvdl2+H09dGbCQwOnoj/EfiYBNxModosc+byPlg+op3izhRRKhaGjPgjoBT
e1gEr3V0pddcbmIc5GU14fnVtdBggYiuwqcx39GBRc7FCLagZHZPH+46J2LZ2Uf1hzEURtnCGo1/
N9Be0HycbjHX9ovpzVc+D2OD664GDdowR4K1wuq79WIy5+3IfF271JnWFGeB0NiI61Dmzy+IHFOc
I/uC9USgLOfnhcsg+yGoIuxweFdrBBtGR/hFPEekM39mD67hnGDxXPtrrnPvFmX+pzlMgnZtRFte
Sh7GkRf+PVG3tR/Izm/x9AcGDlsljm3vWEzKsAAivXS2I5qdYyJiRnaYvZWhEsYs+V2nDpKQIcjV
VvH50E5MiG/SSewG2YIsNSEpidYejFNkO4NqTdq/Lr695ZEQyRUtuHH74Xxs0nCdretIOhvdVS02
T4Tp7M2YVhH6tvAiZbJN5tkCbYROup/Qnaqek2X1TtHi9JM1YTTgzLQRdFN9jFoW3sobMTPDIJPx
0USFv59W3Y0zuz0fXmnhoiFN9UyW+QxDQZoToRUyqMmBQ0ckfT89J9N0uoNulLy7UTI1sSqjJRQa
n9Ut1MdxEJzXSye8zkTc1Ppk/UbY5ETW0p0nb8Zn2XGWVsFyzZd4z6G/4uebU6+OktCdGC/XF5Gs
6Vn+FK3TfVR7obUCrdoi9LO8vNQDVgGwdPW9cdt+Gc5dLOHJZX22K856w++kM7+Er1Ot04bZgnl3
P+f9KdP3U3e6n6nR4uzrHx8tq3I7K7gcnMn4OJyCA++fsSltU/ZNOMSoFZAvzDE2QDkvK7ik1QBj
7hcPM7eanXX7euV4Ct8ZOe/lql+/EN1dtOEvmX8eQBLobpfmDPF20KjICJ4TBCXK4Zb9RL9NiQoa
U/FKnX29w/Vki1C5gIA0EWj3EJ7i1ADnxGMQ8w+Y5QRSkO0Rgk+p387PUe6nnRe9v0oYn3HmYvBo
87CLKjQG6Cy/6XSe1ypTRN13On+8+oSHPYQK/e6Lv51uSXm76mz/XHxYrwssHPusQiIhxM2BTWBD
H3CdE1AvfTHNtnS/XO6Xp8EWzF+ZZAOiBjI3h2dpriWoq3vj/c3XFhYeprjtMNKNr6J//S6j49AN
ky9i5ZHkCzDm1NH3NBy5mJBfY9KPFl2jxN+NMVeM2mcbiWSEeslnVhcRtrhtDpMt0uXJi0EAK+nu
WsHoOFS+mg93FfcuUfZpD5m4Sggqh7eDG2zf8hhCEdab7eK050LBa62Y0lyKzj+wF7zYin4nROq+
EhT4DVE5WBOeHG0tbVJGmLuNT4SzGKI4rxuieINROfXpB/XL5TyqdJ+i5BJ1T8EVjP44sXsJylr6
VEikVHAw91XfxdPW3OSLEkAK5jipxIckti+kl128qAfHSYqg5QrdnyeVuwiArXQToviwxfHam79B
K/frQCYSLUQWOa1TgtUtTFdGkIa1r03nyLX2t0QWw0/CcDtQiPUCYiedpGP566Sj+sWn/P0CknLh
VPlE8jqeYOFCfMqD0pfcm47WqCrZspzgAa3D8ZKmKGE/D2El8TA1yLhdBtf8H2WI9qN59dup+aN5
paunIskz5zBxgOVq/zZOe+na2VTd83tbBubLZQCCpAyK1b6nNahl//3U/ins+Hh66GHocOqaZd/H
G34pgpzEKtxzei0mcKf69hduIPGLHZYRxOqoHNjvStj+A5K/q6j+Anr+5ylFjVODp4vY0n/XXbZz
SexDxTsG/P6uu+3ZV/dRjAXGiJE1K/AaX4dp+68G809tJ8cBfUcKVxMmIkI71k8kPm/tq2FcGQO8
7DtqvPtscOvQDU4YnZQTni4TSiX4T0pnmYYzfC7EAlD7c5J5Cea4s31jRzV6xVsjfqo9gJT2EGrW
2EToSlPJthgzu+HP4mJ8qtrTqs6DegfSDoWx3qLinJBStungpt14xqc2O4yzfUuqmfqMOvjZjQM1
fWpvr278al3t0DxT+6Wdc1L6ifm120W5Vfhnh6OxunUP1WsNCrpl2C7VoxPSdif71q+3JD1NE6bO
iTR5zB2iat856MPrJbzFDujKU5FCSobDZ7VNaMXXZ9t7SeypSnWXUrLsYkQ3/gEL/yCBPi67hwKx
jqCWpf+Uud2pZhFblp2N0Esz9XGRduumqzMxhD3a39fyTymC357qRxfxGJ/36d7Ji9GYrMev1iTH
ksXCPJeMa/ougSaJkigOt7gNw+IgE0dumoITEUAUEA3y1iYkWpMPKKu/v7ifc0K8OFSddLjSHste
1fUfUL960pNmZ+AskLVj5zxoiBGnW7rK825tfTm0aCqmIC47Ohlux/Tyf2RnaCv+N4z62/P/2HWX
vWZVeWrQewnTxTXczoRlpwKDXshERGQKskKQLrSOs7nRedEwLLKQ9CAjUQMdQoLimwGzcIHinya3
6Dy6hNfQmzaRTH7fiNMxKQbCAcyAwwEFkwcW457XkBIRvdKCBz9zbzXQNozCSyLu8Ss1SN88cgYM
AbnhiZsiBjlpeWg1uIT7lXx+Dd8bQVVSf0hCO95s5lX0+VlzJINP3b8ofABULF+Msw59cnv4xXh3
oOCI8aJ/HiGQ509hZkP3969+FqR8QXYMbtOy90E7ny+N+rb0n2df3a8vcApWitZzsDN+P4TH6SG0
hml0GlSBWfgOngyb/ccWZSaPZtT7K0aNjr858aa86YlnEsXDtuNIoQNneDMmSIXIOAoN5xKSC4Wb
8Xgj/1fJMaev43A45t6vCD3yNmkb8ECvm+EtkH4Pd1qYQUIGhBkhqcgJacJDuA9PRGvghQAvdiJ3
FZwG080a9QcKmNf3yifNIdEJUf/DpNnue+AdafCxA6swCchIBgZvVvD28mbg/MEUgy/TrkpXfg9s
wy2YWr1fFbjYOSlS2vWCj9vsuaJRIHenCsdlRrrMuf+GnAAEvphCiiL0vofEcXrPHtJ9iGDw0aQX
ycTE9LK4zKWbkM9FrkqnHjwH5girvRf6DDzzqU+yEGUzu3P61NY8Ri99kVdW99OX28qmj1HPXHp7
WL5wz9Lf9oCIgmbUgvZ0F6sZGtmkPspcOqA1weSylufeiz9vN6G2/r75SyN6e1MhZBmBPGc2kylp
qtXQ+04/JxztEQNznTZIV02Yrcq365oH7CbB0/e8t/77iaD/fjIiKatxHDC4pxvE3v+Og3ltFYWr
aMzAqgSiogwUa2F46EweJ8Z1k8KXd2ba5dvIoa8ABB2uI0ctgwMAfYreo3U5RbqOxSTn6NUpgKIB
sxXbTw/z3SEo21f18OQ183+85h/NmPsp4qEMrhuMmbiUdP/9mtNKb27OSYXIwEencKzu53lDx4Ph
XvZwue2ZBNS4dYLzzum4x8BJtuRMg8t57JwGu5bkzRrtDtOrMSzivX9EoDN1FrVrvVRl9+8vVfut
HOXA9Qj2wgqydJTW//ulGscsc8yjexrF1aJWX6/Z9LpqjQOYWtSoswTU30sYVPzXJfqpbyuXiKkM
FT0cwxE5vx+XyMz2uXvRtuK0jb/3fLtSsO5u6XF8y0GokTO/tSOSPDjjjOkM+GmuTLA1HICP7gaX
oTNhyHaMbCQT4ZVoFoyRnB5582SVku2nT1sApadjTxnvVrgGTNzhaXlM/WpaL7WxOWrH9fK0ROlu
3W4YDoz0Hk5H7Bl2Q8RM+KDpHwbZMn9qnutne/JP0W6JIv+V2/148z8wAE25nI96oZ5GrjbYkcUq
0eVKJDgFEvRZ5pLuOMqM7IT2g3d5SW//Ylz8ZPP85/o7TC0bmuta5o9tZVXpTTudvWxUhnUkImN0
ufDJ80BDLREUnmrQqMWMyom6Jk3aNrp2xeoTjuD4u5ctkwB58e4FSErOql3Hjf6+MO9Sjj+vkS1t
BxdtcVNTfyyQ0y45q5fmlDyNN46ErzvOIWMFqT8edxYux/ai/04t+7X4KOGzj9A99OswOHdBDPfd
dS3czH/kB/ZvZQgfnIwTsWw9BwuMH7vFVi5HNdFZtXTXC+oPmh7s6an2jEdk9qQstst8mgzLVZyF
t3W5UtfbXZjQB1yUn9XiNmn7+dJ41t7pBIz1Wa6BQjvz3Sr+uLZBvKHNRYunPjMgf/rcDs3Rnm91
VU0P85KVWD3rE521eH3xVvXzfq5BgPw6vKZLo//592v/k2h2Xxy/vs0fWZBau0mRX616kgDkoNxM
erGmLUm+dazGWFmeOjV2Te9qNYipF9/UlWeF7a0r7c5n2nzGv2oh808bhhkpPCdcTosH6fnX+stW
jubJJS28lAwrurQzrcNlphnFy/HqhLfi6eLA0DlD9bGr4XF4tRgwsvV0rOuvV6yTm0aMCJGUiSmB
UR5uXPpGaWCY9JKcXf98PQ4MAgMuFKE1UV88EwZn/nSoM+oUNUhcjEjGp3K+Yw5BJe0TKePqpS7H
dvkSZ/NEI6gTfs4lgOV+fqxN37SaQC3DzPosS63x3eYQsgen+8QeVOcmPJ1Iodsq1AymmvjsswTv
qBvkcVXpuK0a2ft2tDcbPPKyyXGXI2n05pzd8MCKSdvJrdZ83fy6kmUlKd1u5curXjGfUYvxWaVx
cHg9ll/b83nUQGNG7drA/BKmnkSSZp7VGF95WccojF6SABSW4z16kHzQqcFU/nF9MSFI4bKuZyGP
Pkv2wMZMtx+RgalTP69fr/YWez0tSJD7z+FstvYQ7wr/vGM8XK1HalotS5Pu0Q2MOfk86Xg2qhYK
4q0ft9bHqak7NqZjpRaoqIqV8NPzbZC6bih3UIYXr5weGJS0oKSk6XXiWOXkfIU3cio6l5jp2PO1
p+Q339Rniq7+owq7R7ufh46jMSmI7DrFmP1j4dcHszLzOOZUhHEWvzI8xdS3DMo00Xil4VW6nbld
5M6kdQj0zUDlwNvR3HS7FUj1nptBSIiUgLYOrbr9wqUbVIXCnSILqE/+cU1vBhqCuklX6SweboEG
/7F3f6tgkJmzUJnTXNtgdd6RlF+2infQL4p92hvDm370DZZKozRhvi9Ce2+HhwOdldLxtZNH3xiJ
ju3Zt+oyqJKjn2qTXB/GFnugHJ+2FBXu2UexOvz/fIHC9vrlBSpGs9/X+cFb4MM6YIZ7eH1O57t5
/hzjBZgP0qk7SafebLfejnaQqP/+7M49X/z5EYvPD/mkZ3rqT7uCJne02NZ2x1E9MKbm3B5rfY1p
O43Jy/2qKIITnJnVbY2W2Vyfo8y+HxlTb2l8KFNlul8J7WV0GbUja3QaWMMLk00piKfXyQZWr1yd
JvKFTMAc4gyUrN26HmxJcZzpdlWsizUi6YDwzfq4Kib5rJxZNKZKYoYxNIZZrx1deaTjC/S2YTW5
jnIa5rSrTm8I7hkbyDDZG4Kty/Qtfau+rWm6Tte7tbM0ps7ShMFTiNZD5ptjAOcB/YRTT8d+aztO
8Pm7dN2O3Wn6Jlwfu0ftTDcQYd+hpoDU52ZoTy4ILE6w85o1z7dhPlZm8cKbKbN8fBnf+odePjiP
b8MaGUdlZE7URT3wGCTcjuTLHrvjyyYeO0jZwXSZx3Nlult4H7sFYoCL3bAGMB3thrvheXbtO72W
bwtKq1CzChji5mA/2/JVjjIuijU8TiXIGEOHexjcz8JCjx/kmtyiwyXo6MFYar7XcQopAai/DzWh
sxnTpxqU9ABrCvUSfjHsgrt/LgrdUEShLcA1TgYK/ewLfXgxom2DvAebFgObGZh4jwYaHVSxsDlH
teh9UQnKjWvwDoOazUDLQxrREGU8Hwf7nscNyI/6+VCfxSs4N++3JnAmGmM+z/bMo+HxFb+4s4Te
7iJ92j2ZjX/UAm+x+8o1JGAuz5fzPW3AITnYLuklJK/gfMWTVgWE2+rJq4IG/sny6vrWM8Sf47SG
JVB/ZfPmqVwWg3hQTIoJs/rpBJXYWdIr/MMsm8DbUr+TRbJAYXB1XCVDq3dYQlAonrjjOB3C56oX
2ujKQk4We/gu6DtmC0fnztWk5ksdX5bkgb1iQA4+OWaBsxm7A5oiM2PU9rPMV3BNZPEaoxsK1TP5
sZ6cuXM1OS2qCSu5n/XYH8/VeD91+3boy+xgwafaPBnDfFpdg5sVZq/VVzFO5u1z+1487ebpvOLN
pjRUdq/t8365nV7akMtiYmGQPcUv2dibcO3GMoQm4kcpzq8yWod8KkSIpI/ttY5DrDAUyqE3URaZ
LCOo4PspT6JilBEj8SpaDdVolwUiEpZPtHU+OQAw9stJOVEGysDV/XSWzIyb6LDWwR7g3U9m1BAF
5a4yT1fbXbCbbRd0iz9y278WwXHiDBwQ+vijppaftIxTzDjeV9sF92sDe7Ob8VxtsF/Uo90M4qz8
IZ62blApgxifixN1i7rJ15nue/Pj2pm3A2xO5/LLAi2zw6QZ1f263/SLzhU7UH2YU9DOT1O7Jzuz
rfyWTWoPr93j4MJP9dTt2b3sw3mr+/nk9v8IO8/lxLU2Sl+RqgDlv4ggJES2Mf6jchQSGYQIVz/P
wjM157i/Ol202zYGlLb2fsMK/WrghV5Y8c7NNMcvcJl4k2OyjQAvIb/SOXSsuEzWNJbpbgfizxW8
nGw0qZ4a8Wa4mWKi+ZQP+ZrCDkonrtlcP2VTg9nBS4Pt03oXGIvL3Ci6ab1tjNZP9sLob2KfL2tC
w7iPjMvMQCXmDMlY84YXfJ7iy3yfHNmsCT6QjAzCXREX8XXgpPRpLXbafCsnx8lpdBqVmDCc+X6Z
mW/0QCaH0XFC2/8wqgaHz8uskTYPo/PsMDqM9scAuBj3LQwt5KV4pft8HVwHKZH0MgZMcAajMTlG
J3B6dbJBmGnD/bhKdsOKE3KaXrzmNIiI5UEFi4Sya1lhLc6G7ohu5MhcbP7Cplei98di5LIWaSki
+/7V1jCq877c7Ff7gXd+up8jY/VtgmLY/0X96JFM/7EZD3IV3QSXUsovfPnl6uXFpcoaoI0BgQ5O
Yybg2Aj232ipNbOPY8C6H/z3QvvnkWEWIHs4Vli3wTr771W+OhDWlbmNRWwZmUs4ZqRBJ8sKagfj
L1uytPf/PjrHM6kieND0KWD8JumvN6ttI7eonfuQ2Y/9glWzGG1nVb8YpazKdYTUjYED9BDSL9rf
T1U8+/IDwUse1FO6fdxcx8Gld+1arHw44Y7y6eXdG+z+crUbyln/vacuGTeXQLrvJj59/z4pF9u1
s6Nf7fogWBvw8XdLMontvV0S6tef0rXR3q3adt6+rtct65pQCG875/HFxGUXzf3jOAUHsapakOja
1fHVpCt8K6+88mNfDv/78v32FSMFdCnE41hIFEwv6ncJq1bUdlmV31DwK9/SdXS6jL0CbxMKRK0j
HDE0+OtPf9nkb92qxzZtoleEOnAVrPm/U/4LnJf71rrNjvXWmVZ/velOc8TKgO2V0QFY3hGr37A6
dw/QgV7xoN0GfpiBAaWGayS7egJo2Cl6Z6Pto7PltTz65a9ncK+LEghC2czPgbkL7zbq7zHr6mF8
JlbfhqnVuoGMoT47pbtzfyelP7ymiL7Xm/4ctFW1Cm6JOwBJtnltrJrWk78KaiAGiBvurQreAT2R
Se3zhqwpsMS3dXQD+GbNkD5M40Z4eLE+VovlpF4EjdGpzqEA8Los7PE2vH1eiYVWtKxXVkAqCJY1
ddvGe0b21iy+T31n2TYpa35d8fIMakMSiIqUdKzeGJBYrABXqOuwUlno6tM3BtF9bhXgBa7Nw7K5
27LQ+DY7FYBj3VTdy7T+dgTMJjdvIGGbbXJ9LWlJZ8Ge9h74/lVgFyBSg8zq7fbtxuSCWnjROs29
EPWe11Uns7sXJth1kL/VsV/1gjXiUZRcAXEBkepvwd2wSkEMm2ztv9zkjynq963zz7Hxq2RGgmgf
ljvDQGcP8ZbuF5R0LN6bMPJwGf7vgfjH1EUGRe2WxiulW4s79t93aW29XxZWajbiy51OGLwx8N77
BoXwnfmX6uufE8KvTf3KN4/pNq9udcufXemEHK5CjqOSfe3lTfow0Kyf6oPtM0nkC7KY61OzANew
Q/EPjb/4L3PTn6Wtx648vNwsForfdfaDXVvVG2l5Gjsgp26Bj+U50QWYf3g0lACYKmHu8T9ZiBdA
F0g7DjFe268e6OUMW6Vgv2y5EGopKlxbWRHs1m2HKK9qHZBsH1zA0AMItNq3Q2CcwvLYXh5au2uw
pcl07a5QwqDBQJZ6buaHWaPo50bk33sGaEK7k7phA90VwMZHEOgt8coBUGfjjTOplS++3dkBWmJl
B6vLHfjkTP57QDyKof8afCbVGc9EPqiO+43/ezI85N6xds3r1sT+OHuBA3QE75sWd3/5fn1vcAwk
dxRxTWCl8CoCAn+ibQAhRyoby/b+HuwawQkNAM4D8Kii7YR0MjdW0KBB0QvXr41+YwegD1Oyv+z4
H3UzdpxCBtpC7LdlWb9y7WVZ96rLPmuMrqB39vV+vf7l2ykUwkmOX9g9jYxTdL0NtivwLs6J2XF2
oFiAcTzA6VbexmiNQp9RC0qYcGI5WC8n+BW2Pz9dptfV1CjzTnktojOBu31A06Sov7lwdPqbT8MJ
0lt/g4SG0wftf3L+UkYwQSX8j9XUtkjjaSQQaDxaG/8oJDT2e+dS+estxRoPnmSaiKqkEg0KKlEe
7kdVb/95hCcnxUJJlUsyXkrmEqCB7gQYUkRo6boLIppPnKjq5ywhfIiqPhnQiyOGiat3fM9nEuxz
ohLTwXsHHGd3OUrBc6GDDm1esprGHgSkwUNaEDWo0M4YUXOUyo9CiCIojjy6NiCl7N0bcljSUaf1
kThjMRrF2mpIcxzkO09oy0a4+RbDy0kusKslnM+BcGg2/VQLz0n5HYkOv4f2JyIkmTLt6HtHRSh3
jhIp5Yn9J8B9LlyfpVEyLGDU2Ky4YDC8wKTC6uZhodOOwyA7IclwxHcgEO47mL524VTApRF6vHwv
hnVyaP/dDv3OZXLumnRjCK5ATN9jcPD1eN0xQyAX3YYFd8eFmK8MHFXTJYBl4GldllSe2IhIBqjz
8wg9a5VQ/0EvtZjmfJY+H2EJNppH91hihxZmg5emTcY5QGgHxxTUC+LlVEJMmEzy+wruGfBwZAAF
p4LSheCfA8CcpB8TStmS1El/K3BpLnTgQxfvRPmKXeeFESyH8IX4iIjyC9kuhWE3viXKXt1wRfHh
2quTKDbL2XlworXc92kBU/opZ+vRblBVTXrwfeRtACT07v002g3wQnGaHpizlwoHPYwZjlCx/ccD
6lGAM2MbpwtzIckm5A0g3S8pE6FCyRBG5in0Eh8OCso4jqTS1lKt7DfGF9ImPfQ6EyqVOcTR9dyU
z4wz3iIlb0zThJXjxAw7RASeAWQMV4zogt3M780t4XDZfwz9ijb/clT1dwPQxbS+c/DiUq5p0ObB
s6fFxZxLONEN/r8S++GljKTjqIIJCsdoxsEMhSpgUBm50QpWzrjEWkQ6xdU3tU6Q88O8BwsnR2Yx
71n8sumLto2L36qfowH3vfyG3A2FG70EIPe7LwRyuZLOQx/pAII9667n8rNq4GclyxZgIHtejMVQ
bICOB5MAiVUEVhOBGIlnS7xJGsfUZN5QddQ2MtSQt/iuZf0UZfm0o/b+PrZ6zqc9KEPwg1I2BieZ
eGgU70MJODio4aLGuYku3Q3E8ay9RClIDOI6NADp+Yi/KMUoC/SfuIlSEfIf2j9+m6EqUQ3AjB86
PcdwgxK19jEFbmiF63Y4jUpUusUXFJfQBHKONeDxO+M6sNIiGs9ZQ0rTxTXGoFfJSH4oTMBg9SBN
LDvSXQHYgMTw4QmR4ddrvETw40c/X9dLkga3Vr6AydgqB3BYQTvLjavRuravCAffWuI9o/sNjeLy
AdsSMQRpjEv4JkfAIAPZI91GLG8ROagB5M6AI9o8ewX7o+dzRPBWvIZP48q70TLEHYeyGeADYpOF
2R7In9aH7Qmnkr/qZ3GL7wSzFq59Yn/eIOoj3PCg9WcAJyRtXG4wfsy6VUahaP0uHX94KrA2V5Ts
pI7F3IEYqom6l92xkJDYd+z43K19mWGNpikzEVoCXKQ6xnpZtOykI73tAAH88LqJzLAio48c4GPI
gC2ZGtIWY4hhn0uuA/oqyQNySQTsUtqWEGnWEwnjCP+Z0K+tuUQ6q7A9gpSC4YryYRWI+YHBW6xB
6TE0EXeuqDBtkk0C3YdrQzgeUsbLI4YXwhKik2vMG8FXFW8STV91HmZ4ZO/Gmmw1t6lIdaVi9eiz
RfzplOy3TYA1TFLGe+OLTjBVOTwlm+gC3nt5fBs4b5qomIiIG+MjJVaz73ZWsLTq1Ezz+DIoaOJz
2lgRmBLFnCFBaisXxq4LeC+3Yas+cINR2imbHr6c5MZkRR0ykzQEdoh3weGhepL1lmtuLPSgNFR/
xFl1261gh5urKJ0+ziQo8r6flBTjzvqn2xD1AGBzO34GTdu9DfOgMWwjszqy0V3ToM/66zjrN2Bn
3wjgohw2TxnVevzCTuxtvff2aXylHVC6uqfv7O4+hDo33IdoSOYtr28OtnN7gPzWYD+3J/aEimz/
CiZ3BM9pUM7zp3IOoBgijrdY0am1ihY1WH+QltRqIbVW76lNSTb/chbrE+8q6gEw7Cd3sp/zuzup
0zRJ+U6B11nwUn/gjPRt4izypHzPn4BxOLR0g5/K7ntO/DPaPFXvFHnfVepNkRKY04NLRxoo83Rh
TAxqlOwQlWHGVGJMnAt74A/K99VTCV+qtUpY6RbFlFWqGK4Zdbzs9fS0Gu+uTQbFBtPXMQXUCMJT
lC5Y1N7THuvkF5/sAti+z3dUlMfLIfQ0Pmh0PAVsY+SMjvOSh37yB97CWbDrJoW8U1CDgkOZ+nIJ
8sSeODoid0DBda7TgOxb8jjM1GyS8jqjba2JEReNbHqmJM9Q3tI+N3Laz5haAQ7g0XHk3s6YxzXV
ehCg2CgnUlvmzXqJSz2Xqu5AszDiss3eFxuHxDuQwRefmnJd17E5qI3Mgdd37831vDECLj+w2Jw5
0EW+jdZxrZf2tR96udfHFfbC/vDfOr6NbiOqBTOnX4C0jr1+GZVRGl7qDLOsn7Eu5TxlJxVEKhJp
lhlogiBIeHUZVZGbZCxeV96RdtaUliVdLI6SZgzS8ROBe5OKLvWYAeDtiQkO22HOq3W21C0A9g+9
IQJDmL/CDrWGfmINkTounrNz4CYgwAVb4f8DHCdapMP74D5YIeUeOyDLz4vaqD64jbzZ2WyiP3Wh
BDDSw5xs52WBbW+wn1s/14jLlz85i3K+Z3Y/BRri3iIdZa/ZawFfdFh/r8+3Q5ekZAgpenih6XRL
dlj8XRIXtAfNq/icnJ8OiVAfO4r2DKmxBtYm8UaOwaCt5rQn0lExLIb6jHNSgu3fKXKKgSexInVn
PX9iI/ZHTLcc8mJvpNFmcYV0TbhB7839pnmgeBzfhrfRdXIbOf20rxHgDvSSyyjv17jjE5uTkvXd
pHi2moddM51aa07e+vn4bY912kz+v62ZQ+rQu4e1Yd7nRI7NsT2+vXC2BQLyx94wm2Wz4o0n1s9w
G62hxRuX0CIRctK5H8Nv3pl8gMubLX43x8AxkuVz3m8MNSQy7U3WpyrjB1tQBfArY6ffa/S66xiv
jxPRhMsRavCuEquXIr2Fx0dSRfsQBiVNiHk2hsAZI0bUsXreiC5Hko9p8CyHer3XryBzHmm8Mwjr
6GyrDSDDDcrvnX106Jw+DYSUHaCHiIuRZcDkk+j/jdadlMRLsDcVqzSeww3q/QdeecYsxOgKpIiw
B3j47mqkNdgkTEKhgPek9YCy0DHBTptK540JwWjqpz1NBS+23wzW7HVohdtoN9xN19E2WtP3W0d1
QNXoHVnxOqrFK/qJl4cOEuyuHj/HsLQvIUQCiEvr4Nto5Z3pVBJ+DQCExwmaNQWfWsSXnhEduU9K
BOWD3cj43o2A5BlG+zjYVUIZwqqhC7MZrUaH2Z72zGq0Gakvs88DsuUd7NtBMSkmK17gveinzayY
5Cl1rjo8jomBeE2Q4X8yOPfX8OH7Fr7VPZocBoCua/ZogKpJou7Gus3NEHmxE9I4oXnixPYVNgVN
D1aYaM9DzRQ6E/GWn5z4MDwMkUyga7AbqmjGk9dV83qlfosdepl4OPSumhvITSWNFs4gZ1zQT4+z
TzuwS38lbsRFhML10z5ZMXuDHVXJDUMGHPIuMQj1W7yycN6rxYdtc/3Kq4aNWIGjYiqQVlMaP0k6
wHdvtOaKWVwIF+VPeT9KlgqsKHNPI9wnl3id6MKgoD0+o7G5b/3ow8LZ4re0/WOisU3QHdcYgBV6
m0MlDZYEgLBLUJJKsmk6yaa3+Pi08+g1HTmmK/HTtMTYPcOh/Ym+0BBU49caitRo/3R8suYNzt4O
sBIDh5bKYUhr5VXfMyR1VsFuWH2txxv+xtAaHoDf1XdB9XVaBXuwZOP1uHxqvDsgHYcOsWhSi/2R
N6j3/BCZlPG6v7nBjLfGELcfDWe11TexubB5Ea6BCRYX7H8C8zs24lN0jpRD4WY1rl68hPd6TgtA
SdmSROop2sR1s+nyAaeoNhAJbtv3ae+fns/0/f2XYuS+uC+ryXZ2eT41uheAXkuUAGilHmrh5UA3
9PKcTyCzP98AyeRBNjnR23duIJsPz/5QJnf+cPOcjl3MvZYVpmwmLAVSNR/mCkn2jxcXkkbszP/d
HTAIu9ga+DO+6Jc5A2+wTDawSJ/o0DtM9uzvSFcegQZdfp/2vAt11wkKpmX+vjhzMy+A5fhVm14c
ROFVkE+3T1va2Q5NOqzXPSi2AeIfNDe46PeW/2DMCmKOaRqyq1gtljB+Cj58yfTNLjgTZ2L3HFAE
6eD8vn6iJcIuJU47PuOdYA8RrEFiR3WFqn+jrzlS+YL+M7mnD31OIAdy5Qfv/9l+OQHBfob5qs50
XZ7uwXrDM+aLi9vdcuaNvbFy2gvSyEaMjDBnZPuBe1JL8gi9OxRXnRb8Ghnea645nFGkj9Ioo85R
0XA+RMAn4l3khjxim8iaOAl3V1jGJAs2z/qkEBV6cyQT1CbWLUBiAUV+Kh1aA08YKqjqYEyIzMNL
V5967etRjOwXoVCr/gHoMCz+5wxnQwnF5lEx3CRERFoDFCHhbPrmv6EP2OvJ5lszfp0KA91tyh5Q
6VrIzK6batyXPXRH6KpTFVLFqeq05GNhTqV4uH25db2gkcgzA7VAqNVM25thI9SD2r7DIhJtccuU
XO6FWk6Dqo4BK4czr+oWXoCM6N1zzvikDJGOfwACfoetU8PKKIgojQJi/NBDk4yr0i3KJckJ/V6U
RCiY6HVpl6KtFKpFWNCO7gbedwlKhe4+JZM82lIUktKUSlPasiSLIOdCnZXDTIYLu8cO/khfL0fy
EHEoQm0m977HQUuoqdGNmXJZzlgvwlsIj5sSmsyLudaRcCsVfzl2a1qmmDqFXDnyzIHG9YFq+I7/
Aefj6InvaPP0cPzxEVo0JMCYLBktsr3Jh6ye+AowubLuhZthDW8cA1lr7avfOuMyin636nXGcAOY
gut8GLzmYb2vMcC5HS5H/osQydfeITonYBTG2RgsxtNufEtuySG6JagZ9i+D66zeX++bqh55uAPe
mImk5A2VGD1IbdFprxPnvYj2Caq1SJZEfg9sOHJfj1ohZ7B7H6XwzfcSoGuuSKovw/3EwTjJA7zF
wtKgC4D8LWYJtZhVBAEV5F+A5erOyGuQds9k78z/lCWz4fJxsnTCiBdavBG2GnC+SEevMhT1R1xg
GhQAd0BJeExSFLaP1EQpESIT8RAiLzvuzGtDrA5ZLrT0n3j3EcVpypPdjKoABEpKid7YQX2cK8qn
qfbkUYuluooOgGpEknOUG4R+Fu1fmqOGFLbiqqP1SX6Ke6TeDCqzLZ2oC0MJ4fTthxGCtv2WnpX4
pTtuVfkoo9qcrB5A5f3w3F2+rEINbmq/hPHUSh8mpUeOyu3oBkcdjncdKS4Su1JKiC+YPgO+525w
ou1s5TB7rZi5qJxBlKia1rFZUaPlitkten3zz88f8T+dtX3rPpRWu66ryUBFFPB99y5XWlafPoo/
0k/Vy7Uwy4QppfAnB1yvrYuTDtCL5BSAt4GyLlp7rXv9wJEmGJOFsXLnBFjLaA3RzmoeEWeo6V+h
KaAR09trxLqEBYoOFWHFmjCFtjX1IkSRCTIEYwD55wEH8cJrdw/MoxqsBNa23w6dW08PoMUhcjqE
JgWGgowp3PL8roo6hKM4we2aS0CpVLpqH3jtqZgjaeUaNbcLMuhU4pCclEImotAU60iYKOdc0Eyg
BoUORb9qy6tNdZ4TYiTSAbvwXTK0DjZ5Pm9LcXSUOKf7qoJA1jtQWdm/S71V7uF0WsH6I9l3px7s
zqX2kc40O0HTo/hVhfoYqXmiw9SBoRds0N/UVOO2CEI7wBkoYiH3zHATnOXSOvPqPFBRk1IGgEyR
di8dvVsadoL9X9uHfomIGaIs0yPPm+hqS3fU7yKCRxYqVV2723iRDqAKaedWSZ3kToGMwR+kqAyc
2nCRECsgGuoSvnDznWO/d2TmanAxi7HDKCfqbLQ8Lr4LX/ahe6s6vx/uW0BwHxJ/5++iQsMNYwAG
xPGj1s2+8XzXCCNykwTlAcDmQ1hWN5zbPENQR9XZd0OWU1B3lJSPEoGTGn/9A0jeWWXhR/h0hwsG
+Ob4IfskoBIPPblyIeLfQ0euz+1uyT1VtyKjMbmiEVDQKDGnUpA3+rKTLyH1V50rDzQtuDX2LbSc
6Yicgb/qgdgG4j2wYR/Kt8g8YAgcUqB7OKnfoMHdqeEhNN1RXZzbYeZB0mbiZsZCvQGjN+Yl1B/8
HtppZBXS0v55rOCpMZOfEMy1e5D6PbTUjJAJQm4BrHaSp0WcSm0UnYQV7qubweV5B4ySWj2LjRdd
qdHXKY3ZEJxpAnHUWC0QtXAfqxyvuIMyPABsBCIO7fxNQnkyS8Ujobt+keEChlbQ1dD9vMEyCxv4
gHFK9qzb9aHTXs3V98GC9fAtRT5OJGezLaAwRgf4VmGrQHslfT1BvEM7LNzNdxhUowonU21mVpam
Wui9rzgZWtOlwsfe4VMLYwl9pIKFlAYoEJ4HuhF5+rJVf5GnbGeHdhrdIw5n174ufnzc2MPDY4HT
odnD3TdqSsyvNLW8MaeHdjI+WQwxDl3ODy0OmcPTkD2z+TRZPR9bJuDKTRPyRcWk/qPJCR38oU4o
9VcpNV8ok3BilG8o49hy5Qq8jJz29uXI8z4mF3dG8hoMLNcK3Ygbo5lWGW5fnEajc+Kka6Dzk7ra
LClHHyuRG/OuhdBCInlkumu4kd9IbHSOtOo1yEPLLklZ59q9vyoO8DoecjliywO/iIGprVjhi2iq
++9n2Vf0tCartkhvkZvjQRYyXEeAnIHTCehW2S3yD1RKhqRGSTo51AgnCIm9gTtiYMYZ6LktiQmQ
2EtYI2nicBUumyNGxY9xGdLZJdnThphF1Jgb8/+ufUZv+cCp5Srzjm2SD2tEcVqEazGcJLLCsX4s
MIfzsa4ENz449M99DJIqVofzz5jTXVB8FQ/VKhlSq9OpB3T09jK5Lk6IDhucKqXnRBUaSzWgbquP
dTudr9scJYcAlxa9u9Yec5kwwG7nPF/DCZV/h6ikl7a8nDVcEczTZIN+iloBelRf5KSYNEbZh5Yc
DgBzd7JOuKnc0Ux8p/esNZWR1R5/9SWL+6oF3pCmdt5ZDb+5BFxAyEwG11MPdEJ0M8vJtFrc/gKr
qLv/szcMyLtWw7QFElHtV+N7VRn5xdua1ayGF531itUKLLyuOdy+KOgxOum1Cf7qpU5CFijwSBNj
Suil0EFqnBK+1E85Dhsmaqs1hnmOrCj3DgxWJh3jYfpyQZVTk4fmT/5ngGugy6jlgF20P60gl+k+
qfCGtHjljb4rQi3IcGqGUCpYfXiv8qNTGFyg5KmpzOkqZn8ERGxJ3nU/PikyZ5aZS00ydptvbWrN
HXWkh/2IxDgMzTKaFTUXAIbu1JAe5OmKEIpIKkWsX7OliAvS/P7xms6YKvWzLGCAWsl4Rd1vVHPU
Bj/KAE+CoUjEMNg0u6I4gpWUDABL4mLluteXtYym1dBmws8AsttkZnpAj+6UBJNkT+j0wIl+phG9
nSnE9rrKBcDo8QezQ+74aETfmZwV53ldjNDZmNrTN7IL1hWmVW+sDINGPDvTwCyelIxFiz+qqb+c
oQ4rYR9SlXVPFuqaQ63uz/HIPFtnmpAfTyLmMWb0xqskOZUt2J+rZhHYM9k4LJHqVIlEtxyTs1Tx
14S+epCGMA0R1rEMuSxEmzmZir0N0HdnUVbSotTFGTD19k3SGFZBlOX0/JK4H/ucNguwWvuKHNmY
pj2ixkeWt2RR1pSNWcu72dP0uEOVhhSG4SpTHifBUunRuN/3WFy87pU+jPTwSepQqsSC1SaczULr
ezlqkFaWXAotcxxSH+XDOfSix8FqwtWAV14inVihDwxi8QfelRsejD9zNRaKr41XjSdMJAbe65KR
Vu+tX25H2tjZN8ZEQzhDOhaloDpt+rKZ/c/MRMWX0avFNwSfLioR8sxj4sPTTdqoTHrQKyluUcbq
Sg0IKDFn/BJ6iOUQJqM8xE9kBvBPOPnM/FQepcqNKgPGcLy+V3ARlgnOkapY6FIBPmYqVsCNnFmR
XHhKVQtihpHiBv1Ju6J36q+PB1MYawtbuLCDWmFki6rnCD8Gj0a9jaWqhoHxyU9cQ6rTqIXpqmI5
yzXaYFx5ZnHSjLhnFv/5MKTiH9nljtUfPCrXYY2SHhdDqIsGsVnRk4RzRlAk0wLMavAQusZ77hS7
489lyScxa6tdMs3fvnkP6hYENbBK+Ah9iO4Bcmc67dwIKTeFE6WgQ46PjL3kf4YB97BmHeE8dBco
hf/R82XFZ7HXRSses83PHcNNJyEzVHRByRzeSIFOOJOzu+dvA14HXkFCq/ARKeQKef0diOok6q9S
igAjWyAodRxCaxjAqyB05ecsXA2IR/EV1UHDssEiSnLeOwIckIldd3imaCax4Qt+VZo6GM0wtsGz
1Ft34H0gkE7IRG7a+6lMleT9U6lVP7oQzXboUsIFkBvAmbzkHhU/ut00cMUK8IYSr5YLtWrrcpSs
dYo3NfFp4H/YwDSiG6K3GL7dv+UZnfqkOnrLrXOgwbMh0VHf1qZBKkvkvHszmnLqBSXwgJAgZQYF
WX69Ju6+wBcAK6jVRVObXgHNq5I91VNlaPXW5AsSIS/4hm8QDoBFS20XuX8Kx5IhpkDrN8MzSqLF
+rRjOLktHCQO84f5Et1Znv7BHJD/UviymTUPz1wNLjj6bRR02B57XSctQ02JxsN5IUNnkS+yxG3T
V4c8sSYuCOlO8KUm2x4b+8b0HknyW5Y8kjfw8dJ2PiqcQzgKqwdxhd1GEaIK1dSjXSjqjrK1MnY5
O3xIe8OyRvNcTe60kymJkxAzvaAtuoVS41e3O8PheJM0EDnl/UKc7GPvk/3iDOkc6Tz/ZIA6c0ox
tddCg9yIGPlUfaGG+669FjQC2ajHqZF/p34C/0Hr7LyAChzeFnT4cbtG0uk6URfytFAuqsFicn6U
Ckpn2gLLAf4AK1A6gQ89az/hENDMXOFt6o5h7mEVim4kCJh7RFe7jiIUkujslszENEQkKS7fCEFa
sFg/0qHWDqGM1XWxp1BOjIK6QCpCfEQ/KIgDPfPB6YX3vMj97se8Qo4G3FYtt2PywCyrV3v+f0rn
Em/XaX/4kL48OvCcbD6ALJqt0T4FEVIHFZVzdLWpCedQebc3tB8m4NK+10hWT9bq0Z9y2+lnBVFG
Z04Pfud+4tj4rivoMvRTjss8AbW9c1kpKfMZGhQcJvb2Gc3QrHufnDoG5ho/9gu6xUrsMbZf6kj8
9CUIkx+K6kq0sfvuIK3HhI6bEmm31XE5J7qFdZ9p07VeMdcu6epzC8Tlw4TcH+RfIm/tksccEIPK
lne2x/UHABY6M11rXe2rEBhwCjVC7l2vD2KAj0Yo6eEkuAV2JPOWOgUIdvut/rrn+IUE0iY1BOUI
qw4mbf4jhudykaEWxtSp0FhBjqZSxVsy9VVmbqDRb0X1FkirgYJBpmNCHhMnVCmQ6577Gd0ZWgW6
D4UlEekR9TQKUNDfOARtXHethrSupTAl+uK12LGp0PJjR5I/hp1cTjS2ZNml864RBjLjmS53SwfC
yA5PzAT6NI17FWc0ss8SM+Ns6yYVDkemJzzHazjLbANSFUPb7Bp7vHhRImXQyyQPOQQmRAm4y5XX
7C4HcgirdVAz0Qyp07bB/0bmHLpD0JXjuzzBTBrldR6NF6A1/R0TioonMjuzENk1uuWbCixCEIlx
dO45uMPCbx5JX11tT6OLwgea8rLr1aR94jO2gxruXnd6axbvtDprkOnMxhR8SABpf5pt+1kKKEWo
B6WtDJEVlU7XE1y6EUuxv62OQct1dAKcZVD8cSNh2s79AyNX6u9bCFMSOFmNeDH7ymsoEQxwOgAo
deg/6j8I17v4o/F77wr+7NJXDU2D+Tyr87vEWK4c3J2f9ay+/GjDBwoUdetbnVrr1ANctdgsluEN
CTFOBLusAunuAcDSIciizKEPjIJ2e0mmiyMOVwEQHdAbrWomO37rI/JC9bvqWpT67IBX0QYkA8Oq
TOn46kFikkWiy5pXe+y/yVaomxPwUZkis1Mwq7CTKJjg9EKuSm+NuoAq6IewDmmcMEsx8KO+ycsp
gjzCJ1UKfuLgn2qPLCVPkd5GYeX1xl0in44tUcPqkTwoGFeFxCbU2ifaRYVZin71Dj+8T1WMkM83
SqY4SZIWOn/BQ9f/gPbDavlHWlgXefofkOH8YJY7MMMpaF5cvCvJCVnBIaojQ1yPrm8L70UWH/8N
wq7/qR6nrdZr8JMgROH58ItQkO+PPhraPrZX6yBGsIkSzqo5rA8RazUPoTstW4DjV7u4NAP+cBt7
xH8AWHaUlI55l0Bpb3SvZWt9iirkXF8+p5tmKzJRNR7dN0OiNkweyWN33RXuGwGSk6WIqYh071oU
Zc3z6AI+lbIwySwS9MN61Zp8FOhOlK3ldXjHW81oXsigQkq9hxFWffD9A/QLAX4nVt46v9yQ3Nu1
qzQeEWzjt1KCRGjDW2ydZ9xY7T09/2qRkfC/3OYo/y2dgCpOq/gsW7FRDm/nkWsHgxeERd+Rdd13
aGVe/yZb9z9kbDjF8EPqZsNx6zXnl5xJY+NnRVEv9gN3P7ZBVbrZa83Mgl3+ml4vTb/ktCLaSxh2
/cvV/R9aGf/e8i9unVmVx0ttZaQzgmX74xUNr0OQo0LVswdfcyk+1Vn3GhSGCVj/RlT5g+vPwPI5
ZAu2loeSyy/6iFOrnPtuzbaflbBJD/fekWzZpV2MPBTZjWbj7TjibIT74S0BPNVZje/oYfWavXYz
aEZ7iAqDGmLiclNstPJ9c3BtL/zu+s0fI+nZg9h6bEbT8DsO/0I3Uf3lX4yKX3v+i+q12m2Xt2OG
Ao6FKNJpG6H15yC2bH7lpwTZvo2V/O0m1Cf+sUWzZqHhaLme97Bh/setn5lH627cKmMWt5B2TbhO
krmUhDFw+qSTvNQitxlT2Hab6MsMC+RVs0nafWm1wigK3oxuO/xEqew5SV5fDZCXwOLPybAHNuhB
1AEoRX/Db1sjUQv77e7iRuuh3e7P2/N2gIZmaxq9hVTdtu2HYw4SGPGySU+y2Wg+hciD1YDsDqZB
ELb+cqofk9qfRw4JkzKYjYigeBT/OPLayrQOxZlz7ZZ2cwmyGKGhDerTdcTZzsnJ/oJwmh6d5n+f
8d/u57D5PLeB8bbt4DWHrOGvubZ+tMpDuc2ypzMOI4n3hizKYdXOo2G6am2SPZXWCwj05iwjTJsL
aksydutRG3AvQQWDwRrcXNUB/roI1P8cfP/es9/zce46t/XxbMxMZPNUXrq26PgOXqX1vWm+xM8U
RsZo7o/55XnTRE4PRaHEps5/CV7unSsiwWpENa32+2EAXK81m6Db6waYAqCESyzbGkksD5k2JNcg
gDelJF82Pyp0Y7+ws4HDf2++vzP6vjMHNbr34ReEiFPnY+6AnXXbH3nQJexx5RCvmPmayB8X4tBT
Dgb71lu2p/QDm7X+gZpILUTH6nPs/WVuadh/Ti7/Pku/JhfXu+bH6/2UPanEa7WXwfsOAQJwkz3Q
jPCI36sRq2cblQCMRXiGslt3OUNBmmPtUKBazuyPNTpeCDhLBfHeSiPQ7nwAqh+I8j2BGwgI1Tk5
OcK46chZsHStrsH56xQUnXfv+fS6HzpOYALlkMby6WkDYwPFwXgXrJ7SEc3wIGsiZ6dkjhAaWGna
+1phEvAI4ZF5aIyOQuI5n9ZIsg53H54ICMVjuC1ZMSW8RiaeWLwKBWHg3m5zAtPkKw80R4J4Xba6
A3DWLaTTx9tkCpqJtXWHNjeL3lORHFAhdxIfLVi8hI5Ne3YI74tr0QKiAxEeiNfJCLavDOjjk1cH
SF+bEa9tWgwI7FYQsK+e7+0nRHQH1aBfUO8gVm1W9F/xmUCX+hp9dcAOARmiC/WBUCdrO1kPp+vS
IkTHTbjvIBcACBU/guPgrWwXp6aPvwnYv9XoQmejQSsgn56B9RJhDk5zd1ahMTi6jlbvXveF7h0V
z4AdQdW39krDabxre/RO/dYuXgdUT97WrFkujQH6VXTiYOH+Ze00/xSfY4g5to/SLHzLnyr+P2Ym
Dwmj27Zu7vprF98dZ7Hc1ZvnFTrbKBFwDp4Mq7dxWT43yCgCeYZv5y5SaJ+HubedpS/FeWgeXldO
38b8I92FmyNkWX+JtBJK9LhLUD/N0Xqt/rKWNB60/H/PqH6t5sBIc2ADWs5vbTLcUjbHbH+BTwe0
DaGcqTixq7BBhyFr1+uteqNf8A1ATg3UM9/um2B7pmh+XIvVDNigADN/jU0jcg5B7e1iRqYVWOve
HfGDBrIm8ByAdp7gbaXfx3t89iFZtvYAqPP2itLrknCQy51cOGu76R2PnWnZg7l2Y+ja7QYWYn6X
qvu+6eWRmQMyWn826uHZ7LpQYKouJKUr9HgFnYP0m8YxSk4l8s5vvtmH1mQs3xqoX+TNVS3wvrcY
nmDLG7KDxbZzRndtNWm0cz/O90HNbsH8g7F1QTbm1t1XHf/93M3zEN5CNt66HFV4pEa0aWK+dTd7
+TI0D3NrRqKKz8E22NFHwxFhaCMQkzWFQX+/kmaj+31EHSpAK2lHAx8uWXTZBCbmtERT9JQ+s1FB
U7+/ptnBhfexpmp69dHmc4uRRt5CDa4YMH6cTg1y6lXACHwUP7hN1nhIvdydAJlMHIyeoVcjGHE+
JXDvG09gEeksIxT2DDrVprkxyZGyR83sCvVls/DosL0edyOPzdnNQ9Y1n2tWcC87lt03mMGgQSzw
Z0CfGHrM2wZkH3yHBXIg0nticxC5rc6xaiHXcZsZ9eFmkfFJgKOm/4ezM+tpHIu28C+y5Hl49ZA5
gQCBwIsFFHieZ//6+7murtQFpUK6D93V3UV1nMQ+Z5+91/oWf5R9AyoZ+I/PXvRMgHKIpi9T4rSY
Z1dZZ4fRBqlpCgmMo7QOuaJzugNnxtIZZPKFmvbYlPYE00Sz51cp90ImetNlZF8bPZ1YENaijTHY
A1PAxKk1RunWr39v99/NmGQDGZJiwC9WVP0rVinWshmkYZGeRPEs8UzAsoyqlzL7MLkycfz496tJ
f4E+WJpCYiSgLlFUydH7s6hJ56qZptkcHsSXOb5083bSEPsyLvOP80rKHOGpWdfGrsrvRN2hfVk4
CvlT3GSxw70ok/YyOnDlgcvIOq7krYU+QF+n7ZkdaqNrbnozrNf66GBg9HDWbNh54hUGDZEDMSQd
h97302gbjn5vnPV3vPh8xG52bb0a2bWIcju7V/tVcJMeJfpNDD65AO/kUQ7gLDr4NzUbAGJbPPtK
wTk+bGwcSDl9bnKzOOsJ24vB0+oON0D1kPPUl3OwOlEbFa+fpYNgeZWAul0Ru1I4xTP2uBkBjwTD
hDphsHt0P5fyJe1oiwiPrPHmnm2A1PRdDuzXyc/X+EMhMghY0SOIAWaxP7hzjW/FtmUAFVWgtoqa
RQ3457cTdIPWiGqWnorxRSpexvQsxy9ycGn0H9Zi6XtZvwAiNXPBVOAF/s0N+M8WUqr6FOdz1h6U
lrQAAqLNx1FeqEk0yyM4RY5InP1JuoS7n1Bi36tIy5Qk4BiKyoAZf/Wf77GsojyWRGkkkc0FXUd4
XFfaneJEvVOOy0P271se0Pz3D/WPF/xSkPE5aHXu18MD2ELlvg08EsBxAhe3Ei39jGEGOhp4qQTn
1c7N8gkg+8C9ytRVNNwq/+i1O6zdk6c+oqjScTDhcmGC4lonFbUZdu98evcHG5/bNRMdgb4CVu5i
LZMpcZaHrbRvK6+5+MYB/4716G+VarfOQ2jwTg++OnZ81RbxmT4skXjBEQONWqyoucAhk4g9iC4j
m9ErH8OTyU1N/2m6KwlTVOn/HF/7l3Ltw5SA9ZN7F6YP9nSwRqc8N7O7IMlguJMEYfOVamgBXesl
C10y4vTG0/JbDg5wqWXBQepfi2BcEFgRWZMjl/5lbsZPipraca7FExKIt0/nujBeFomCCmVjnVrE
t0kJM80K+7WxEV+AssDlQ89HVev4AIcP/h26R93yChr9bzQyVlP+oK4w8QB12uObdGOA4JzkONBt
qPpTG+zTLHCgWdNsUR+w5WyaZ+AgI/NNUi56h3InmlYEajACXg/Tk0w776kkCc+OKPkKR/edan9+
1PIVDbhpcvMrITD0MZ6nDdNmUlJSx3/T8x+e2r/eYRyPdUgHoC94gP+8pZs+jq0+SNtDRw6otY7C
Y9ydBfNcF8TVYTxEihRitqNQDcmFShKyIMsPZUDEqgP0jh6HCDUFvH+9+IFgpCwP05eKC/InZSIX
JmryNz1HQUaClTfoSrc9oCqS8Li/98x2IhnHEny0cZlqMSbiDMF5gBiP3sXrw0yrO6ihCzSiYrCF
leKeWepwZrgbj8zVTfmmjH6oan93Er5dqwzXWDdMWVS+0iKSXpqCwoiImiKeBuWZQnuRFh2GYIgp
HXh4XAPWG5aqvcxJhlR56xTfd/jUfbh01yUDDgggSRovFEm8QzO3MTvR2QZ+v+UWG+4pCGBuIR7y
sM+Yq4D+27iYALhXflhzfn+u/3ovy0L/n+XVqsRZqNOxOwyjl72il509Md0Z1lpHKpOSp7BKrS0R
UTsVbkJgD6wClmtgjwa2nnLGqK8tU9/7idoXvfumJuLlHhw3iyV1S+iZC+DdXEv34o6vNdpAChlw
g3CLp1sGXhjR6m2ImTk5mJ9ITvBIc77unLTZ+AgIG0Q2w7kXbPDZ+dWf2dxdBCpMn+NsRfX8Nkcu
eUkMYzJWgFPrPxASCpVk9t0WDMDkRMqaD3rg7KoiS238jUmqRuy2G5YqaboxGbnq/BuieOKoXiIc
mRY+LSZ81HYGGpxn4xOijwmMEJW1cDtqLhaheyw45CW94QMk2WonXCrNaenrP9Pgsl6TY0AbgGnA
rK2idjuTdnXRH+iHwOfAvN7sM/ZltGXPIAaZi2HTF3bta/EQIMJAkbNqON8B5me4s6MIJPiRTk4Y
cvo4wKxLKV4bZMW0Zlet6ZjkWe9g0qkrNnuq4JDFCIVhzfwJpw/PDAThcBPEq8JaCdKqfEEm/pLy
o5tPbIUoHV3+Jj2PvRdadva09wHAY5KlO09eGHajRXj+0676Pell6VOxb8q6riz4nS/bai3lZiQF
PonTouR0qnbVTcgyCmlxRfU8yNW9YjGawhPWR6tiQPKqf4ycsa3FsGliEUtkBzaq55P5+e+H4XfD
6o9nQRGXRAo4bSoXqHyld7UCWK8BZux+bCFTpYSI6hxOq+KaxxgHtGAVDoYrrWpJn4mi1f3GkTVh
r/mvykiSRgBhMj9L/nEEDyP4Oz0jxBM2BFrWho80UYmO8ie2antsSqL9NrWYOFY1kA0Ut+6kWVso
YWWBSid50zQyb6y7rokfhEnZhpa+HuvWHjUOHYE7EWGqKJWX5S9JkIG3TKcbgRUPhvJ93Ste2dMv
KQbSP2QE3yOtKrk46lV3qkpwX9ZrM/SrPHOlElefTriglLpBg1hKflXHu0EIzo0IaIe3FzSEWcDV
arilqxuOUmkDVCZqz5n18O/PXvl2vFg+e13lKE6lBVLuy11R+b2YW0Onn9Isdrs+dbIMWpX5liZM
PkKkU1AIdAUVeEw+3rwBr77KuWmXDxRIVY9dL1K9OZLWafTcinRb553uI0zBdzg1tUcF6yi9vxEw
I/nMgqAaRfHzXLLCWeWqElNMO5UtRoMXmRex9cThp6VW+rbD8Q4plw1L12kpUMr+udK2ZthO05Bh
euHgG5x9xALDKiUQXNhUpHRYFw3A/XCrFhvrp4bGj6/9ZZVvemM0CnB1+AQIIdhF5X7ud6FJ/IrL
+B8YUymfg2Gd4h9Qtz98s9/K6C/v+0t3OhiKSPKLFiIJazO6shpNsHTV4BJyk210pzkKry1O88SW
gKUm67AE3rBYh4sH8cDZUmcgzI7POBpYxSoNnPqiqC5L26I4FejZ/vt6v0+auF7dohaxDE683zhZ
0jQGrR4kxZ02n+qHULmImhNZrynS2GHFU5ZoOzPb/PtFv8tZeVHDtKxliqjCP/9S+heTASZyDpOD
iHHvJh9vS/Wzw11WXGKOnhFTwyHFKdfEe2v4UEqaDzVLyGPYqk6t6Btf2xaJxIb5ktXnrqIZle74
b21rQionsU2dPiq2xn9ftPntvMJFm8x5NLoB0A61Lxet6onSqUNcHDhm3tARcJX38oD8fabXCQiS
X6ff4e3LvKrn5CY6S+Y36AymMup5+QNLxM3yu2BgHeG0JNFGv8E00bZnDr7QJBKkAYs6YcaTH5+C
W078iAeWifsCWTGZ/Ve3HH9tybm8kjS1mAldBqz8kw83jhj7H960/rfH2IQVRl9ToREif5l6THI/
V4OsE1RWeyORa48qPNwQWJ8ziEc/dUO8aINLIW1drbd5271aV/+x+qBiHZAaiF6G8JU0JtwPJ3+X
A32JHvLPkpNI7RayXVxRSt1nO9PVb/TahQrXm86orliizV/dh/Rm3XHvL0logP/S1ydKhpxkTlLO
3f6DOf9wKIP3f3/NnOi/1uaKLFORgxznL0P9TU/7T43YD/HQZq3QnHmCTVI09SUcXHgIAIyGLodj
xa4gIYjA21Z1sK6gR06rAClwvMEWS39bp0dVOsno1s8hEYWz0z/48kozwP42GL9hFJUOqevi6/yW
vQSWw5/SWodKEKToZHlsRtlsy5MXg3zQr6HyyLllqPD830eIrWmFhsyWQqfxiTj28mbTNxRoTk9K
X+afDFyvEQy0w4zcik6zRCL7wRJ3ERnQ47qAyFFTpW7ZCazPxXiJ/JXjGLjmcVubXjuuOxISFbu3
nORK8VeRx3k1O7vOIJk8CBeT252wcoDqws6YN111Dkn/jrYWMov0LlbXkbnWaraxnaxvSsxqCu5r
Ag2PSbbiA+zoPLb2PNgg1IazAInridMpXX5tdGWUC7QDuQuSDXOjdOUHXpWuJnAC05PRvyrEHAar
nKdJXezDM2ej0OF/BedNCDccMgfph7XxL8vUn3fClyc+ITViNvWyOYugbA8xx5djY3pzsVXQJXwM
FNngfNUnUbKzxiut04DI9FdfrvAqlxfBwMgQvQ3hTV1edPXY0z349e97Vf6m/1huVQbmbLOMJend
/LnJDtaQgzoNurO8TlB6tJ5g2oLw3Jt4rO0sItyyG1faqaELcjDSJYi+P4rinZji2N8OdvfUyR6d
NOsX855/X9r3Ke1yaTJ1L+WvKoNe/fPS1EryUTcM7Xky7uttd6fRYXdS34vp5p9z1f3h5Zav4s9i
9s+X+9I/nRjGiJ0YYYKv73ADqdk6rc9T4QXhTjGJXW3Xyx5BriEIGQmwQeP8+wLUv34VzOMJ1eDr
+FbnW0Yhp90oNefos8ObAX6lc7LBtd6tqwBY5RyMjilgbLNN9CJ7oJHTo4JfoHzIV/gDSdNufQde
lNzZPG5V6KJXrZx2dhoUbZkbzlTXtm3eoT96Xw6mbwmz9gCLvPLQ/3Ti/z4PWr47TaX1TYmqy+KX
RV9IfEPtFDpjUeAfKpM1yZcfAohM5XySeiQFWE2Nt0IgWaOlQhbKs1UEm7imXStSz2TFoayUzpUi
msyOwoKdqQcFkpesEQmyL+P8kMCcpebMksGirfbSc5qLJKB7BS2vIVRsMaHyoAxIUbpkhC+S9eD7
5wnHzZyWjVsAfhykhrO2ZX6q/ceAKChiVqA++XN51GiNzPBvW9j54i4I0RUKhRsNbLdddfj3947e
6dudR6eWo9LCodZo3C43xn+2i0hRxsYXdGlfZetukN25OqcqvvaMDKhcJFddAT9EW8cfSbFWHuUS
YKCa3vZBuOIEZPAEjhz/hdS9BhrBwaXlyjRaWp9JkMEHEu47dPISSWnRXde/pOFLWmvrlGlNQYui
YNJUGU4QIWWCaToBOohDNNrZpWUtztL7RFibaeC2FJtCDSLQIvwQssMsgofgbBXml2kEj+WTUcc2
SxB3DugUfXup71LogbPGo1O5Zqk4lfmYdnuTWjYiD1xtPU9NUgCpuc26BCmzOIr5dB8PvIAkOaR1
eEoCe6Wdt42J56KiEahOa074wSA+6r3gLv+PNlA3WpC4tU7osXXHbecIFcnWFprfvPYCLluD+BNM
b4MKwaCovCC+b9TaLamMOcGFcX8sZwZY5o8jme+Vj06QmEWSmMwapqnL7//nex30Uc3UoZf2E43a
bMGLUsRXykMznYPOtEP1UmLoKA2V9JGPeqCLM/3QJZSW5fvPRY1LwPAFulfWOKh/UYH1ZSRmY2ZA
fIyws80RnR6GPmhIyrGxm4bo5GrjY2eVYXhEkO+aB83ZVCSRm8VOLbv1D7f69yWOgDMalhZNQAVM
6Zc7fW6VtGgNH54LzPno1TSLO5OOvF8yzym1vQ5Mk/wEpZcdsuiCyqPH1oedW8ejE1s/tVD/ssEY
pNeSCWMausrE/csBM6r0ItOHgu9H3sEYj8TS0XEbZpuciyhLJ2eWGhg/adSM74/7ny/7ZV+LGcan
fDbWse4cIlXAN37Ohw632+3gEVOyI1L8ZFEjtm4hoCoZ34V7c+nKBR/mLx/sITc5na+D2bnKPuTf
taN+Izk0td561LSgfly2aoChEORAiyWAqJ/8A4EbZ7hA+en0au26LY73TUCmDEvda3KtkNIQGoXY
HXgMiYcowZyo+enL//6+mUupkkyloSh85F8eBzlMFF9INIyYdP3bQKTsHx8LQVtXseyMIt2z0Btp
4SsmVLdMXgsGtHK13aV5v4lpTfz7XlS+34vL5aBAJUSLBOOvj4baIx/UlUA7Vwh18OANMB06R3pQ
u5skXef3ukHwtjjdFigE7ILBNmJd5M3Tkje+Arrl9pYHTqk+Mb8mtj31RnpH71p/HseVCR8r3gdv
P1zy9xLFFC1Jp99jaaZs/t51/7OgBH3XN0nXSGeJSp3F9n6gA75jdygDt8H6dFRkB8hEspnQ8Eyx
nfqOdPduIYqibQNRrV7FjzHyCjyu7/Rs9ZtxrTwvzm0kry//vlb5+8rDtdLspzUARxt2+J+LX1Xr
STllsrhX4/tWODbQ5/WIozlq1ZVVchpNiL2qH5dA5EmZPhqzeWrHmhYsFDc1sqH4M7WvS8ZCfBvK
aO7EIiYFko2pcatp5GdyR54atEMCRNd/X7z61w9aZnRPTgNiHOnLOlUqo6z6HZToXtEZmwEgiDcZ
BsvPtvX8T1DFZXIIk1cMmS5YWkvAL4lABBR+XrojYg3/GcCZnSYbBqDp0pXFVCWR0IbNfTUp0FBI
N1irOATnffZMHvmDgliVM1L6FGvPnfHD2/ku71NQWbPESQaxEDJfyJ/fhSmNcyuGhXDssrUEXGoc
AKzWwymikpgB5qXiUgrSR4XfJV6S9KUy7uYZLi/y4aJ+aBAVGKZLeNq/P2b5Lw0RLoz5Gq0j7hZV
+bICS4MaN1kgwLZc1dnKWFVowPBbZ4wj0KDmGLjU7XCnrkmi/6U2+yWDTLjpbwdgOdKNBd6DASi9
TcYooaskaDhdQNTyTdM6gQ93/HZurtq9riHH2UVgqgVUMThTZrJOVDb/DDs/kQWC2+RvLQxwgB+Z
M/pb06Dl0u1hpFqALjmo0ZAOrhJdE4QETxzDVRUucPehyXfGEzUYJpnhkdKTkGAyfsNTUjoyFLzY
QeajPud7hPQvtO7pl9bkJXVoXxzKnX2L9lNe8MeAusT9uG4/x9FjjjI+omJJz8NWrsDfr/jkc8sj
y+VQvPsP3E0aUUwt2CS8Ca72wsswR0XJoEpQ1Gm1BS6OPbRiuFv9dWzejhbsnfggKceK6B7U5tBS
q8Txh3MHBdXR9ua07kE2AIUyVxW6Zwxy2ov5S07c7iNNHrR0zWOZK4CA54VVEhF+WZC6gTQ1WWmq
e4E84AnZhlAovbCll9ELnitjHfWnws33HFekO4Bpm6TctYP9qX0U2Jvs94GA3ad0swtmN2Kc9xYa
sASieNVeGvE9N540WrzhPrYYKMtYePjkF+7LBrEhCKVodaKOy95zmJZ0+YW73jYuImXhroKIi8aw
plm9IhA+afYjxvaeTMYFBwtz/8lnrJbrTvEk5GjObNz403mgBLmjxmgqfL8iKCv12L0FsmPy2W46
YV2DCiwdlVNA4aRr5hNS/VK9ITRKsR9+FCgst6VGaBRD/5zV4IfH9/sQenl8//OUfFmNpkDRRT8X
1DMoNsy+Il5Q4n6nSzN46rjWb4PD4KabCg73aNe7LKfLJ/JEbH6kCPxlWfzjQpY1/z/7T1pGWiNV
oggsDuZ95PlLgURwb8avRfBelTkNO4z+Su2R1JpYs22qviu1/k9l7d8uBKUJwwFVpaP6u33/3wup
8tHsGk6CdSG5MRrBhCpyhvFmQutNlEe/Q+pEv68j194O22eB8O1m+Cmr6G97nCQRsUNbE42Apn9p
GQhC3sbtmPrHQgM13B0F8h3t/G2ZRd1yNo2OWedCt/Rvh2EtfUa3WsB8chcATbwPXE12lF8VlXhs
Kw//n4X1d+NEUhS2r68zQ9G0akPAAHJSGCc3d/LlGC8n/VuZ9Zw6QYdX9KlVLuunfi7ErfBOth4H
YJw/+Up91DYoMkbUxNJqvKJyaOgOo3kmNqa4dBcDhHJzbmCaLua6cKU8hfQbdtLefFZgPiL7upDS
sx3vKte/aVZmz7nGTg0XKKw9HNvbCo3mfgCrRhP41d8NHrPyM8o/oPohnc6w5yo0HuKbYr2wgNfq
TXU4AGg+4QV0gouPhmADx5hTIowkso+x4Rov6nuwnWCrcjRG6po7qE73PlCk4YqAeHxL0Jy/QhSh
lMPAeUQD7a8IbF1EYijSd+m6dJ51BWF06T2rm9dm9RwNtvHYntR95FrPEUil/jE/dbwXDyQKyV6c
3CbSxJk/H7ABOjmBZ713SaA9xi/Zinr8xrqkjyK/Fa0Q4a4Rsjjo/qAwqSv60UgiL9GqehO22X1+
1O/AL7wT0QpwDXH4VjugKHdodA4OsJje9jmeHoNH2lL0yYOFzMVTtrbuQ9nur9WnzCe5cAodvlyA
o2vkMzbNkgcBYOzoFbf9kTexlbAQQAWYbPMaPDTbT04Uj519Pz8WLvQ8iqzt58W/IRkHAU60xLLb
ATyU7g3tAQrrFstG8UNBqxnLWefP86kJq0TFsMP+b8El+XNFCSuBSOG61c4pHS1Clcw9Oy2z4Dh/
VuMnlTZDciiKvWCrtIHVehUgHpXcXr/U0hK44sP+Q2VGqloDcOaTWqwdPA2Pve+mGBmuED/exfgp
Jypl8hJxO4/74E6bnnTBax9uJLe96Z8kCJvRrmDbSre4aQ2vEq/ZSwrCJTp34TVg9IdgeN3JyHff
x16ytSv/oWfP41Af3GAG5ukPml+1Tpvf0ElnoNKubuZpsFV41rJtMISJiFZsPVVY3o9MPgoD2pSf
tUgr5jA0TC/ohEJrq6DVlD+ZDm3Rir3L5iVHtLtYpQicUeu3RTudLy/DlhkIXkB7z6UKwhuUD/AQ
RKeyCxDlt5bk1TONUsBSw3EqVlm67zFcG7SV7YCagG+YLrOu0U9x29ir0WyxbjKswy1Z42PmbudW
3Zr3yPqPzN+TJxOdaPjxauLjFhxc6kysaDWKJFHogeLN5U7SbixAhKjVK97phoIC5Qq9pZDwZ+VW
WsXL/kjvDW5CeGLWw5u2DjkdtisOnKuIPCSmZLhRe68HMfSRZ1e93+q9l2BnrXYiBAvI/IiVhzsm
eEZ6sN5hBInr6le+fkw+x2s+rGtgBrNk+8FZBm3YHxbWStK/ScKFNM1ftY+6YzscfZTJhyC40cDm
NR/6+HBTOdq8B1X4NBAAcc9nZ4iEON3GHfKjBU8gqC89QrRqlxzvAtg5xH7jwa/WcrGiWk7fOCj6
wid/D/sPObtT1PWAo5nuW27KTpK9jbWjSesB8lXxgroli+3EOocGWggPMXcSuQKF4S6ezgymFjeE
tBVlN+DzAoZ3ZhSfZU7XrdvmTc0fCATmW0OCSG4dX/wVGY7lWdg4+LAjeyc5Tef5kERzCik138EM
y6qdTuUauhwdbR2N4LxXoDZvaGFTJebymZesMDU/IQVW+y2zW/lhPoXcuGv14AI0gZ7DMIK7I7tO
+SH8zLaovCE52Z28aZBZ4t8yAsdvNhIgj+o4WHzDzkhGGzhzBHwScizdGZ5rjnxM7MAf926hXrQE
dJLxMW2HB87WgebpBHpUbtU5peGS1FwQATt7XehmFgHRvEXfaYluLJ9n4dYA2tT5uyZwe0z4qjs9
+8Gu9x2KxA6n8p2EpXbetuU+nm/iYm2arCv2GOwAzhn6EyJzNO3zuoVcsBs99GNsyC3Cn4seIwkh
L8IzkcvLsMeJZem9Aqb98bl/TK4+fMFWsFviN+9pukq8qLwqjxEN9/zM94igHUqgbvesB4Uz0kBq
7/i2ZYp8cH88m0gmT8lb2rrBUwdvYFtkx1i7L9P9zK5w4NWntrRL+SaEY+WvICs3slcAl8tXfrUq
B4d/rgzw082EX0FZywQqNdKv/kUX37PKDeVjGx/JGbQbCYnkh0QOB9NhaLuvi03gQ3Ahx+zZjhoS
BU6SQ3Cd9TE1T9hB4st0P362d/0He07/onGWPSxUH+VWpabdXtzunv9VccD4yuivDo7CvMkxFcSQ
kO56zj3rEejFk9Ls8qvJiridVaaGryrkmUG4NrrhtCSuiHsNNxCdKdpNJvQ62pA8S7JrcmraqRLB
WrtkPigcvvCpPvTGvtv6xKoyuvQWvel+MFb/rpP+Mptm+0Gcr8gGSZCkQv25/QhpYlSynjQXBEZI
5jgSyKBrEE2Ti1Geg9f2HQSgRgAXoh8Cvdbc+CQMiB/VmfoCYxdMBY4se5Zw5tPc9hA1Joehgnjz
9J6lDu6b+FFu18us9Ow3XrJdvIYw7EdccTAlOxZa+nBuRtiks6Nf4yhbguP+/Sal5XT/bY8l6Upl
kCfTOPrSb8yFyqj8PA7u9i/oPC9aswfDgXhxqxF95TTIjn96Rflvr2gxymJop+v4LP/8WK066o25
yKS9oTzmCRjxjpJreKTH1w60dhUypQkH80kFniYMKvoPxwPrL51GCUXU/72+8mX6VJuVGpb9HJ4g
x74zeb2hfgphpR9o/n8Gj4T1XUFEEtwGrsueEQ/uKhuZ2uHFWi2/IIgt3R6Go7l7CAHVz3fyvfFi
3oD7pq7kxnUqHAk25Jb1YtabqSNhwRxbe1FedNeOMBgkm7i0jF1MDFCOKQK9xSMLjat7PFo2wotq
T4qtUSPOc+vXHIl3vX59Su0ll3Ujo5TECPHTt/KXhucfn8qXm12p86A2oiE+C3sKpfSBUiFBQ4WQ
yKVXWBR2RQ9kx4FJfIJHWL39+zZU/3ofchPiz+bkpuu/o+b/c2iTR00IZUsKT/VKNRz/BYxcTew9
BW/4q7q7Wgdji4jXd0iCuNGPIuBcgj09tAyYYpkw2+gAV3RxMFICj1Le+UIX1E8Ndkq8k48KkU9Q
v5eZNJ1zhlEnpXNUbTUeAOo769FRdgcEgbbszKvmDoMCS+i2vklvggBDpfzRQZkJNgIt+dDRSEv6
Ja2Al0+2RXC3cI1pAdfOvPWRVV0QuK6z15mLSt0EJuG2OxccKFQg1iPoEzhxcAvQrGFk4VywqNNL
NwUCSIYASnkBEjSyWNgP0yeIqkf1kj7PLi8ZYq2pLhmn+8lD5AlsD9I2TkY3Xrcrws1fdVhUoVPe
pze+S87Iusb3Wd//b0I33UNaMuQIOZw3XXJPALya9+K7+k7a8i9rp5B2RPKUvWR8ReeQe5d+Ekph
x39OmD9BrBawty1JUp51ieclOjrYkvDxRtWJ5i2zocKQyaAsSgBbOimEOsgPw1VEBotJGXxJ6413
8WP+iAJHJOKpuRVd8z2me4MWqVqoSQumA/9a9DB604EYY8AnEzwdlX56Qf4Q09Z8X3vawntk2WS3
oQZGvuhefErhwZW8yMUch+KbfTI/L6YiYL02BtScN2eARcm9bCU/cbBCk7+B7Ew+Mzhod9gau/KO
6ISHpLfNd4JF47vuQV7dIvq6h0MebjDYA2NqsWgQqEIUBj9Xe8JlwJgwe3TB9pP9OjvcQaC9Xmvm
J5gTqRyqB2F2omd9g6o0Qf6L9hcsN8KqHeKkTcyR7P40U5JB4r6Jj4uFFBLJLnJxGt1ii71V7pHx
DDuexfEdyuE2udMhmGqSXTwCoF/UYbDfaL6t2RHLizVwc5unyBXt5/kMiBj+CWFWN7KEri+QiEfQ
36YnjhBw8flobuV4KTYkj+4fl/ZTcC/tjb+s8dhUwSxYmozv7MsaO4SW0vZl2Bwt9Vcr1Iem4ruu
y9XUv2Uhx2Pz1iCPqVBF18pvsulFMm9CWYa9q93qMcjFUsiORkQamNSftcBY6QlOEyfPSnyVyo08
v1YYXOeEIj6p9zKTwWSA8hZY2zGvfhX5rqW5IydoW/tDQ+S6CSARh5HcEzqY882Vuu1XIbPe+LbH
xuJXrAnQHJb+kCF0bplBMeU+a1LIMWRVBMUxkMjpU/xdTUe2w5wWqJyzs/y+16Zdb0xupda0o9HF
EAQa9TzNabbVI+W2aM2NjDd00N+avr9NfWirNHCRHz8W8gDhZHbEhiDG7LUdPnzONyOJuVSdYxW5
5QzxTDmWguJ1Vbiq85rzHBaa2nDo2dvmzE2FliGpQOsm23TGfYerSwBiP8oDXgcSJun/6oK5M0TB
qRe5vUkfNHmSaqTxSbke095pVUx30eQNGdF2Bj8m9G49E+Qn9dDLp+1o4vJsrX1IZGPVuLFALpzw
bmDWW2QWve4GUvzmi8+LxFfZ9rxISIMvza2VXPt0Yu6GVLmTJjCpOu2lRDvJ2IgqHQftgKwxCm7M
ZnD+vZlIP919X/aysZuHqg3K7ljyVLFjsXg8UJBZR5YVTx7sSLDFd5oxKq7d9fRTHu7/Nhi/1lQW
EahUU8QzK19Hx5lpKmNamv2RNde5Vp77uI+dPc0LG2mwqx81yNLjKnucwV/B1YFLeUdU5uF4pGew
EBUGhzyHdqWwuj8qtts5tLPt/b5dDc5Zsfe/HveP7t6l9ea5+z3gYQIBfnMYrtf9flxdJweEqqvZ
R4P/DLvjeD3yFzhRGwKeUzl3nPucJT6wBr2wQNcAW7nwc1HS0UsrbVAnHtUGIO+nip9h37hdP21R
kt6uFyo4zSqb7DN5e4c30/C87fv7AjZf3Fip/b6EH1K5QpabT9V7uZGJhkPAjxb1ncHtdnBN2zsR
VMXfmy3/cKpZPr3Tydnco9FxBXegobGkq0ycBDiS2PtgtXx6/75F/jJ/VBl2yfKyPmFN/zJaSkO1
awpF4czR7trOy4gRr+Borics4v9+pd8K1i83A8YGJrIILQgs/62x+09h0wimXMyRJd22pCgQzfaa
V8cZrNy4N7UVvZ3xII42kqaIVYL4Xs5OqbhR0EZqOaENU/vD9Xx3AjMhR2GM7mqJDGfS/mf53cdF
Eom5CtAoc3Mw07OHBVJr16Hm5Q8WPnmmxGvzWfwFUcNAKO5vxNtxj4ZMYo5g2KgSAwKuxlP/qUc2
qL6Jya1nYamhFzJsZuuxFmywRlOy2fSrJnbqxPNff/hM/1LCa8RNKxohvYqs6F9GDbWGYEXxde1c
XisoWNl+gYYqdAYo1kfitY7KKYSS9oRLXLxRfK9+pOe1WHRCT8YgiUr1pyVnObR8+Zb/e0XGlw1P
z6pCs4quPOnZqbbo4/SRO6ut4+tsJ838KUC26D7zenqMpEfLIKQiewkn9YzJNxgmB9ekfuqb6YcZ
qvKX+1zDnaiTD794g6wvp7sMi01SapNBRC7Foj66aesUl6FjeGe8hdXWElzaOoZ69J9pqs/7vthg
vtFgkTJaf0jnhREuQwHRbjXNncsLYzYt/hUuLYnyKKE3/KXc4owRmh8u/G9LOLYhDCxLCYEK48vn
qTXwqLNOMc5o1XxckogSvJyxw0HBErc3XfmZPRzsQaIe+rPww6v/7ctUl7oFeSIf3ldfZ6FIEmPn
DgBndyeonymjKnRuTI6m8GVMToP2w5H07++WL2mxtOCB/OrOH6cYCYo4QGof3Li6yee9nO2scbEL
IRHAGxgvCANpvPwPaefapKqWpetfRAQKCH7ljogXRFP9YmimCSgiiNz89f2wuk+crtUdu+LEqfpQ
u/ZamcplzjnGO94LuNyzeJrCG2LcyUA1+M8Li8rsX95jplRseqAe0+lUViE3/Nk9/ttu9dSkFlZY
I267qZ5zOrycYqSTwNMsbwcAxpx+RqVRuhkxEmjMeg0CeIwEGMuY4svGGMm7zbaUCTpCIwlr+1U+
MhOnCCrAG+u1ypZ3DLmvxFwPluYC8cHabjJT3Gr7fhi3+WulXrTGkoiIwBjijJkKDDjzec5Wn2hM
SjKqWQBDB30n3lEYWo7PYwU9op5uq2uMQeqFlqzXOOKqkd0b0BsZKisbJDkp4Se0hBjK1cEb6euy
8Mrjcyfj4Ud78D34TxKWCKJc6RoIORc+tclh7qIPnfsHYUW86xdKYYIgFhtC6Qjp7Qz8NzeaOQKi
1DUQG+f1NQ1IXRaMW2lNRwMxNcegVbI7nA5iI6ZgldyPYAwWHghJLO3hvbhxa/rUSMAslqFt0F61
zCuxrihnsaq/7vxUEKtGFRu4+woDF06n90q3ghLkS63kaoQrzVmuXxLzVtsl9j9vXT2ZL5JYrrRf
2mlW10ZaRCmAHX4oaDpqF5F1036X+fzRfAkP/wFqMdU7Qk26pfoE+QGMfVt5bk2+n1HFAO2HTeC+
zMN4T/rYiLxJ+om7/mbSjDGWP4KdPrLipYomRldaCwbJ9G2KH5PBYEENidejsMWov3PRySn4496C
/uGMvwB7B7cSpHM64oBh1kB6W/+d3HyJ08NViTBmRGpPDzLmTURy3c12fJ7dyXTYZ5ikL25HqDHb
k0sneJR6XbzIYfqd2vzwh1K80eNf9B9eun/QxeawTLHtkUjoaBhs2SjgP7KenImi5Eri+MA8iKH4
Dv/LhuCUwbnVILat/Wppzu60kXYCg4tmddtjsF4yuHbyG7WKaCahpFlpMYtprEm+xYuH6DaRs9s4
Aeb11G4sU2DK7WwSE/0LjoywunkaI4SYRznGTr8PSRp7z09HOWRJ/Jv1/L8u5/EI7ow8/OePHcR/
W87TW3IvP9VT3FILHpc4dlXWEf9o+/LRHWd+Ppz0xZxS7wAbw13/m130L3rpf+0l/+3D/6o0ptk7
KbKaD98H9iUzbyYVorXNDXe7cX/+Py/0r4qgrrURkN9D3NKeWQqVce7hVWcOrsCMuNFIlbpkLsP5
FzN3rPsO37R3I+O+Glmz33/+Kn/xqf7nZf915hajepq2Cl9lf1R1Su+lF64ciPbmgaY/N3b//HHj
f62F/ufH/QWn3lu1rruSuzy4swW2jb+2fRnpUaiH8/mMQDNjtvl1/039/NeJ9T8+9W/d1usdY1Yn
/bnfR/znzHejL5ee0xP3wCd+jMW/ByiH1+X/llj/9ZHDqQxxEOXAePyvhWvXy+l9Up8+2xdGcK1B
mYojevWrOZVe0uZkPOjCs21sfnUvUJbcifCbSGn7MfjR7ZBn67lnl3iYYXw2f/uhjbE6hqahYD11
23EOlh7rF+/qcXLY+t2IaLCeJHaQYWG+zUv0DAZncTQm/nQ71/TFw54dOuNgsMA328N83hgWm/Nu
aswX88HM7uZzBBjbZpbttA3kT+hd+Vp078sW8JahkPHAVbHRQ5pEmrbf3qFhI/lLX1u4mVm/v7NW
H347Dd/QEzam6f971PdfC53/vKWI0IZmAJfHifjXCq3ScS7Gz/yzzedv8m6MO47iHTZXq5v1z2/p
aGi5/354sJZVPGCwLkPo968PTxIauVJGj8+2Jaxi9MXp+Tx+a8iFHvngsfT//mmDcawygkcMJXb6
13XVaZtO1NNrjJciuvF8dSyNiSl+Y9S1R9fyzx/2pxr869L+5cP+2nq0dPpU1ZgPG1OnRjU+3Xb1
MJ/3WY3zHJEBWK2caQV0CWPobNEftbuDBRgjggYC2QZA53WuRR8WTHXTyz0o6fkBHjrSG9Bkxgvb
JAmaCqWuLnRR3yw+d4vDTPBOH5MR2ehAgfzPFyQNz+KfLuivDaxTym76yarxtoWqKNvy7O4Xmzac
7pVvgayHVtOn5qsx0C5OdveZKrljZPVckWo+HzbTxWRW0AISC9qY+AlRFBhp8u/eJ/l/+44T2FUQ
mAax71+7nvLu+iaN+Y4a7snn9AJdYUyNQBJ2B8TwNl4T6Dy3bfv6d68W6M7/suMOlrn/57O1v3oT
4VXclX78HG/TfDWa6kSqvCOpsevgzth2UzEbAqXeNIhINL1fkAtS6bdIAaiHG1RfqDHuyKzJWyFa
XtJzCkH87Rg8MOEQeof3EznoxCm/UBftppGiqyI0gFnVug/3VhvwfRgIMiI6WSOPF+FzFTqj/6KE
qvwcd8QhiEZ4ma8fAQzzfA/vvFnXe2xUx2yFJaem13xTgVRCpugO1m4M2wxxzazlgRWU8gU/GWoK
rfR+YmSFpY30D4xqeFSWclRDanCF+De/wUbZfEz21MoJqau3xMSoBcoaTktvwR5VliTdHUkyOmIM
CbKdN6nVNXoPnGPlU09G2ElUHXZKU0fYvCcXbJno8RLMF6DgdJpDVGxq9BkETYwLso3QwTzFFCxA
N/T+pkkuRD9p+I3rUnak1M9OvykFYY+/B1Yj0ePpvbfC3RS/lFX7sGgsMOZ7be6EbN5MxS+87ns6
NnhhsYDpgOLlRblrKBo0vQpePXOPkiSx2C53uCBpsyn8J6OESwOGeyQTrml0CG2ngLXH0Ikt3tQC
YOX0HCv6kzA3PKURjALgYGGGy+drX7kpsHAAo0TWIabFuHr2v/By6qnJKJHexBo6KrJNp7rwIfLo
A/y1UGVDUbwqbFqD9I/gU1pFag+hJdC7pmOzDxSe7hA4SYbI13SINJgw4lkgFYLZ4N7hhpB/ysNC
lrbOFVcks1CyoJ9Pi1k9WGVgaHHpUutGS3To8SOSzCf2hNsmnmcTL5+6vHPvt/WZZ6jHoLGh9tpm
d9x4FvDnaoGcv9PhA3WkDUSidLJI69fZ6LvUVo90fW/nUkY4nvNOTbX2wV+ReOsnIpbwcqudyXue
gFL3tw4NGox3r0ogj4m8eJDvOlPR3OzAz4xRQX3oFFNVJ+BE/iVVKalReS0+NcGOpnae3M0xQQKC
+RK2EimaaJgnh4J+IUEXqJ8EK9fCLMcg3BSxt4L9HYrFqpsntcV6fT2XbWU/+60YlK2Vfd/BXxi4
0xzQ3/hD3tRPlZt3dg/k1OOJX43c/PNVaeaU17y3MSbqB0YYHYo+wlrwTAtsSBDOa/2CbxxNpGof
pzqRmiJPmDGDVxHf7dJI4J4zNQeWGH3f8H+Y8PRGfCaX/eY9qVEEdxdfWP+J5jwfxOHsH09/36AK
pwR42w8yYKam8NP7t6tG0vDJwicJRyGMST/4o2fz/UA++1DxrBkTt+4PwlSwYwqfCite5MyKLi2J
iTsRXDNgw/sxM3+1dF9m890bjx110ATOJJav8D902670YzCZYXyy2S8fVvTxvca/xsFguWU1+vXa
6ZFA5TWg1vxm/ZUbcvAy9zhCkzDqYQOoh9/iD3M1M2TbgGlNA6Aa+oEmWpfOOV6PEUNMbxwbvAOE
p25uphfmX+DTuAUfQcP9ToXd388GGFtzcHrCm5stDwfpK0IQ5u16FB2DYxLJznEym+o0a3Z+eDcG
fC7xY+F5tcLWiN/qURV+pVGCU/Dq6kV0+bNcWF6mdqR54RUjo42zCsMookcgJwYq2pEOUmYIi1kp
6DMwws+L23rfIbpcvqfbZPWeH2H34c5rhYnpid4qneuY6n70aMIkGEu0w9goPL6aipEuCIpJQlOr
+3vTRbcLsP82y1823yHa8Hi0o5HrvRi263oC4dC4qUDpsDCUzoLYuBxaRz1eJYxFwWB1bG91eUWm
hxdbdmUcgWdsbthzS1uJIZKBZgOzF9ECPeBZNX7xdL0PfRFub+5VYVi7DUOIbLdul1GmbtA/lvwo
+1vQ4ph4aV5OKesY4pHXeJEE8yL5n8FP5GnA7If3axMrymg0qo8YEBhl+AyzlUqyyTClLjwZIlnu
7ScPh3d/4rSk5YwcNDJ1xvNRGYwVugpm571qBspsRNh7LnC32DVzhtkQVs3hxewNOMhoQkffHC1A
GfD28sUrZjo2HKyIFDy2vhdDcdwJcJVr/QCnOOaimWxkPyWbarNkHbChG9k318FNgDI7ZD9+GI7c
ImwUaBkIlY71peKzW+wuIpMNTA4qM5WCgGOLB5haRXQk15fH5XfLHQexjhM6QxRkPSA6IY+/G2Qd
UzJC9Do2ImiN+PvdTPbI0+FhiBRB/HFmXpby4Oc8UEh8Qk8NpR7WXmsdoRdSOyDCdRJTg6MJipMZ
l3xTbQfDTKalBu4PzVzYI24grnTY+cHZ+Mkni7wjKbI9MRgSlPnTdX+NRb44i6bhkhC6pqcIMuIx
dIxBnOkchHTzufa6+9M7TJ04mHaccAlbVWGzTk8myTFTiIgv4ypYtnfseArTmB9PF/yK0jjeNPe5
gBQTXgh2T1lYDcxV/cOucZunvT7ZktIsmxJBzEJ0AqbKXWG8iZfGZtZGMBFN1yR/YcQNafWT9TPD
rta8+RsG3H6rr3f4nZsdAXeqTsIozwZ+AzwBa1SZ413JHb8vTEXHFS2GA1W7v7QMGx+HMZrrIYR4
2O+GiHjWVWKr88ra2/ZjFpVb+BesD3ho+hGzXwnKzpDS9fvgUyByYOqqcenWDymttGPYTpstDu9c
Flv6a2we2zO5j4vcjkIP2I3b5NkAKKwjghAJ+upp3yp96Z0OXsBb2hMni0Ypsk/QDnz+NvKeWP9m
9pgaVz7ncF3BMHZO7pWoc0+0lgz22W+Dilfko3tYKTihl2w871JOTMUd6TcqMAIJSIxsxWFGyHLq
7HY0+/NZzGhZL92QnI3nx0Qk4c7l8SAT/Ukx1g9x92iMe0x8LNZuHFq8xMWKo/TM1+8Nc09dw7IY
Dj0YEpE2pinDKocNqbJ2KIf05EpJtSmXdwzUi2A9NdfsxkEZvhgfcGuDEasmMYL3HIyTYNRdNat1
Yf7DrPUiumjqE329/hnuZRbBF/SPzw9bHSwVTgk1qqsFBg1l7ooMRHGDdLeQ4wFlhpLJiPHOXm5c
90Rcx9pNTSKDP9ZZ+J1plZmgPAXg1dex+fMjMVt9DkeaOtL5ckP9BCA6vC63sXlyKAL4xr3hm9XM
XyuHHaGtXPMclznoE+WwVRxbJ4JsZsgCrp7Fl4IJnEvOJQxD/U7g9AVykUvm0J+wz6CdrRWGrpxt
UbpO2XAna94zu3QipENRkuiRvL2MjePzjOPAiysnSm7efDO/RcLhk1zSGsKP+iPgCc1Fc3NFfbTF
oYBgAwadmaEeBvvwlnb/hT8hrzT7w3F5d5fU3BHfIkz/xEOyf/mns+nXFgeeZAecinteZtHKjKn5
m1gTUtama4hJsZvobv2FtmI75m/SDDnV4OGj1B7TOdTkfNwMjPI1UKcwkdnLCpLRP3vGdB+7shEN
2Rf2JRlgFmL2MEY9coWZmW8YHxP2QBKBfqcE6PBcCdgzyLrXR6dZgCUYb60tW/bNTDZYk/NXoCKN
KkqKk5fYnFso5q64VQHDL99edtMDQgFWx73gEwPoP12/nSkcAdiROUdO6t0lEjgU10A3eryF0MQN
YeMOyrOgczYRHrJGb/QVIQ9582BFa9LrNpTwPeb3EcYMT8Wkd0b+gEYlM5eXozzb+++DTwirD0bN
rZHyOW/9Tlnuy91x8st8XuTTA84AgzrmZl7lYXPO7Eu/YFbPOPvkhVPj+lkIWydE5KV7yNJdqj/J
RaShcWV363IUjf0f7ySfPZjYhCCQt8ugs+lSqAQnIs+C2B9Km+MRud5AzQdqH3ZWzaX7obl3sABy
Xix8vos2u5SzCqtBo9LhqCfGkfZNxxECXxje/d3EOar71D2OIsi9lFN7yXy4pGxRg0XcEMPL7FgP
Qyb6yflr7F1PZsS7qxOX2HPkHl/esdmklnrh/Kq3XAOCP0s2xtYt5SREPbVMGM3rUGlwNVuWztI+
yhovxjJXHRyAwo/JzphO9ICXqDekPSsPnrHklDOsYi4UVZyk1Fp1ADigQVrBmINHUQeyhXfl4JSe
hbk5hSQAb1LxAC9Ba/l6E25Bnup7aT+c14mxzOzoRUK7m669JSMdVngcUgV4+IVyouYwHIgSi8L3
V5iyyG1zqNkYL6x4G1npdICdyy8wI04xSjwww0YfKlvKGyu8PgQqLzXkxbYfLqbyLLXSYr0fj5Wx
xGqeejN/uk8jghXJMsC4kEQTkVO6M0oFO+DEuPvwBrUdmgFGOJ52M6mqahhsbWOFbyQ+VtlF/Nt0
/cSpnAfCf61IQ5DSUVyN9CPvHClQf0I1uIMPi5LYRkFFZFUx466QueIAJ8eUv/IhvrISymElIEyg
OmsuYGrQfZjPQycIPF7UGV7XlMhaa7zRM7oU9ZjifwnDMS8Q+z5E/UlhpxrwVNMgnIbdnxeX73FU
ubOyw1CI6I5hFZEbgbGn/iXjG0Cc/XzFXYqt1Kqdy3J53O/jM0mrRhqW+qVxQ1yStajw2Rs8iuEj
uoXNaatRotnLiMePQYFAgXqSTFHSv9Ut8vNVv7xew4/+2iwlk/VJ8DdFxDagLtmk+nLKgctrEByl
k25TeaqqHmW2fYVHT8X9xW7s8SWels+BooI5UajD8pwiGOCwP13ZpyOP4RmrNIpr8/p2T6nzMCaH
MCT5znpdILhSMOPqoMw4qrl1ND7DiQK1y2TZUho/t5ODIFogdhXFI3qryyfI3HGjn0uvGiN+XuKs
R0mq46hJ2Ws3IYUg9iL6ey1ZkFjH+ut8jxC/IXLwDrfOBCqGNYjs72Fr+uE5T4agC6z5e/MWFovH
j2xjOzdPp1sk5ZsXHie18bbGgi31S1kOlRe8yekDBfxKA1e0wT346wtMHWeviTmeNxhZPfTztPCL
P6lF7oa/MBQ5ONkxm4X1v6jAsLMMPYzVPReZZqTj30oiDkFPwM+msyJfqJnV/0zpgH2p0lcgQXNN
MlTC+qDMOvTsvHl0WeY2Q0e3PL/0LMSumhDEwd1V377XD2oX/eSTBXfGzlUHBChNp+Hu6MgmiGmD
wOnFL/OjLfRbNVcCp62t0fPrNP2RPYRW7cltc0MtAN3piVSGm9JX/LTT1ojnr+euslerlz+BuOe2
nSOjd5lWqJJSPEDt5mWsNEbVA94C72vVrsj9G+hNUKoXJSsj0vD9H1hIS6vvyfEjhrKB+StsGnPU
Uyeq2TAZKLHXu7A0A1JS6HtMz17uT1t/vww8SLQ0U3e+y0QfrThY1+yjDKCf9ov1/V6Rjlx6uAzG
+k+GP4XgxoD362qmbFgGtDnDNK7So+hmUpHyrT6AElyG2s1zyW1vCzVhe3ga11O6KuqVxgzAKE4Y
Oaby1wuEjs+4hrnsDfvGY8uS49sMcSeML91rbLENDP9sk4+qe/JzHls3vFFz72aPm+BPo/Fw+Nnr
HR0KWwyNeWV4kcfafDolZHfy61EbtuW2wGV3gx7ra/oFrrHFD81ryIEzFLorXkdQbvLgFNxM9QAc
lCKdVgnGYaisSv5XHnsCRDZpuR92h+fQcM0wmCOZNqJInhy4p/d1IQ44uEStSFlx8zkDFoOqyhq+
2wVBtc15m87auymRokFdxvnINsWFPbZo0tndDl6+iboLfIRlsmH6/QhQo1EXlMZych7pBfkE7O9H
mRXHO3KJZf+Fmq1eouyPhV2KbYCIaZZoKd+tUzMagucIPLqt6iXy/2fnDnpIvN+XnE3KyJhweFVo
3JFDeZNlvijJ1cnMcs1pJX1/fhrY0Hfrpq5ujIkObyxq4WsYHQp5InkwaByvbo1PX5OdmFKb98+y
Q47FKR0/hx5ZPPOc2i0OBKNLisc8y3U5Jpob4QlJIHAG4lmxqTsXpx6VNIuTDsbcvmyw17EYPVWz
w8iOneYg+SrE1S2fIPYGVP41Ds4AaRk+BKjpYSusFPZ9GyHdsgonNOb79ix/tuBbYyWCeTGmiiJP
WQgrvOY6Yqj0WDFfy5j0ZYxkrNuSKFTMurjnH6J0O2Rd+BGekeYm8lWiFTqfOqNFmvtxyruJ2Hni
Ys7W67cPHo2dPiH5Oj5PYPfDB8UJkFMGtbpMap+Jn2GHtMkp6GudZwjWPb72h+7C1tsLnlSDjvjS
FHia5iqHE9MaBAF9i3hrX/GCkKkRbA63snPa8Dk1Xisc+PsM/2HccSq0X4AEFP7frUzlmeZWtgJS
RGxMegV411sXyZzIkd8N7zueX3df+IpvM4SfhWS+BlMwKPeaeCw1/4QqLWO/yRLnrUDkMKea+3lS
XN/CETGg+cNRcYerwwQqwMhuKu+Ufcl0cfA4xATIMTXS7gw62DKfVq5KTVCa6OEmYhSaGz/wYsNW
5vGmS+YqmjRMXjAiOjz3U452Iime6r6N1xiNvDrQTnIABGwX+glWNHLCCbR5nF/3eccykum7iPto
YHI0Go5XBCLxAN8otdzbA09ufqzmX5aoA5P3XqPrSSZvK5F+k4EN1iiLU3WBovhEJPxc1gCSz8W+
/TB2AI2QUswM7PvjjQ3FMX6Y+0JD+9fjEji1FbJYtNx/9IrVt0QuFHbS223M48oPDZrSOH6RQDMr
AXXLk9PI38/TV/uSCOTxTs3TEnuyGsYgnmR/jJgl6PH51gAAjDnsUIHg2mbF/nNbTUAGJsGYPkQj
lABUOT5jCcYoaIJxaGLWKPfYSpZvu7C1VbH6iLotsuEh3nS0mwvxW0VQ9ydG/Yl5YW+pdhLdZEsg
oAD6fGZnZk/CCElTT1xB/EfBnOaNtJu4K+uO/PU9k29RTM3/nGEYOWrXIkbQsSGLYUP7kVn31JF+
hYepnF8oSyCgkFG6rRmnvCxZ1LnJmUno+yfMW/eJ0apMK2/egcU4fc/1y7rFX/1ted839xV2gshJ
Lfkn9UiwxOCD+F72PtkurqOb2WHfv8miU20L9ovZC3Rn8iiYlWxHdPK0eHhn6v36PQfJUYtD/zvd
PK0seMKEAU5aiQsIiNxtBlMPpPq8gA72q3nHr5TNzJyycf+Uxum38x4YqYHhauRWMKhgnnXpmRO0
Xndz7qUjvGan4HEWncJp0BR8PJTa5CAtsNMYr9U9Fi7lGZNonxyxHhdT4h16M9soU8RXAVpunOu/
wTmhkIUPl15iasfXUeHQMQhwoyV/Ivrqtn87N3MsuuUvdlD1ViNZvR3im0BmH4sWQE4hBl4IE+O9
J9aJjbXe5hOvR2iYzibrGPh5Kf8mzaY46QiAWIcyr8Y53U1g4mBkZ0IyRDML0sBg7qTHaKYJnGO1
YgvgUaoM4yz+wBEWnCFTKLFYuGxxYqU7ihGbH0umXpMZ3/pTkPmd7PudHLZWjaU4F8+DmFfoc6MO
7NGSiKTIrecxXquX9Jj7CV/XKZhhwhs9AF7UJaluyrFxHzMKUMq3xdQnZfl+lMybMqD5IZPmnvxH
EC0QyWIwgB25p6AWDVLkhgH0YhjbMkrpJ8bpR/LBUr9reFTYNUCjA2ZjPzRihPGW6pWpcd8JCFC5
SWzj7B8rxrrw51njQ6zVY8bOo13Z6Fc9WxDZYraEiQC4ZUMeFEWkXUTUqJlP/9h9iZ5yhAgSBxIG
4YY2sV+tk3KDOU6xmW5JXXJGGBHYdK4tmUD408zEiY1nTmw0lElEGPKH77vR/3DMxuAWDs4Fz9/H
GcV4eUyWvWrdZxOzwqHc56xsr/eJobiAdzwYbSDcMTKY2KeD+jUNBRaro8I34IjoIna/+0yWNrfG
bg+cgj4lAfktkUgw0Vr75REBOAL6kIDj4mKqF4xeYyMlw07ycA96IQB8zLKVcLPVBd7a/cSU9lgt
LkmIjHHdvxsgypQg9HiFdlAhfGD2LgCv3nDIONzsesEEk0O0B+2Uvu9hnxFAyu8au8nNaKhC8lXX
r8AXe6uAOElrA7fxcVtltoSjhTp/g92zU38MFW+fYFwfOD9PdrJ7XidrDkdlXgXNBatc3syxJy97
9hlQN4fVVuy69WD8Q8ib/1Z0eh3Me/sr7eptSCwf87TGMPqCejynKZtSvqomO/tk9SrcfmrcgElM
6av+nmJqg5CHVlbho1udUQNDPIHWyi+Yih5ERIwHXKwWAIVwWdtFfGyVVS8NEXVqmCKQApIHl2eP
X5OgcKi20LVffrl/M2K+ojV80FmPdOYQDMV5xW57Ko7K4ZMkF2NoJog2XfpMFnSm1BPjDqtGMogR
6GSjkOcnEiXJXqSCFS4nigL6EfqMEtUMBHGmp3j4bPMPYWrOdNFFU/x/F1N0g2DNK74UUpBscERF
vbK8q3NRYDm6dMWXGGJ+WCwBgUvNKteTGQLF+4Js4OhuCVC6iBpYYYKbMoDFKS4B0fAfTMSCxhWD
Hj356sXr5mS9n5GtMgQFjb4Kf7JEpGd1Gwi+KuBauoUxmg2qQWVQOPI0RzuiDLCrsAhLSjDh0u9H
XAsIx+zZOHw4AJQbhKsXJaOkmmpsyK/rzwWHJV2U2cxuNF80nASiHOpgsgPoUXiPKitxOJ2IPnkf
GrNalE5L3AZSNvpdN3NuRybTEBzH6w4sEVnbvvVFTl2kG4zeJOO9elMYeDduN2DlcKxieko4+ohs
eenCqZ78vNhXeU+zofmhgd6APtPpD35D1eVmlLnZ+PWWwXTzi4WbYnWpmfxAnCBFjHzJCxmYldl9
4RMjLt8+ZSNY4RpzzGlpZegVSXZYfRbiCoLCnM0kXjz8+66nCwgUm5X6OpniJg7eqT0iw57xPS3f
os/R7z1mD4uhvWiMCyDj9xek3p7naRSQRMNJyNh9Tu0tvAyV7+gQvYmarqbjYpTEiH1+h3TDO4jA
UCVI0DjN1E1NcKk6oN9Gczd4ADym95LdVRUx27J5n15DW2owW/gjqPjh5i9pDdgdVn1uADbl5thR
v8eLCgGaw1juXduUpznqzafNc0W+MEKy+mJca0JF1vDQZksMuHPv5Rj6G3AcdGUsGJY19leX0ilW
YHLqZ5WrW5z+FIlBcc2ymlyx76wDdhCZgcJCKL4GSgMIFCWIzwIazT9uGgAFKJbKnJWTG+8H3JvJ
XRR+FJIzcWlgzIcWpOxmpWp1ktfKKwwtcpO5tjE9tpKerk8ADmadGdp8ivCttor3ImO/E0eMF8TD
K8NY50Xni1X7x5tEJW7h099Khh8FoWUhX2m/y6mRbbos+LhPpyFkAyHl28KpPA0V6oNjhrXCHss8
K8XV2x1est+Uv1kwqEJ5hCknjbBCjbUUf0Yua5D6jzvAj/vpIuWZnkeoVCi5z31tql/v/WmdfLPK
qB9uekzNwBytN08rbHaZPAoAZ3hqjiDy3tekOgBEAHk/1yIvDE0ozBQrxiSeumRyshjHQSnFgsiW
qOb0eHbaQPby7w+fEgRnGeLZ4zPVZR5lI1387Von8TgXqdSeJIRQjtIKdRV/3C7araI47DP0ekxU
wbFhm/SL6sqDEc6T1WNdVM5HnZ2K8CV7eeXkpVmkQI/x9T5rYKLMgBFG410rzG8wQo6F8dkJwJX2
6FAyEILzbKk+b+BogCDGsHF+cUSR7DQYbyrFbHB0x+hg+0DzCl8IkofMoeq+cP9kMsOGUpo5Zcys
GIoAl93mGdKqvOAaMS+D5dBbmOvBRNpWpUUV0v+WWHRgISfqT8KxYdAoBjgtI2HKtIK+1p3uB/I1
nC0WIhjS08HVn0U5+cGOFI7+jOkXenhsl6uZyCrTvPQ2G2PGtOwuWM2tTweKYIT3nGrwcxrQjVEo
USCTVehCJyrG89Ypc6OkTVrRIr5BKBg/FO4bgZrT4zDgdF98rc6jKZbC7DfGMs2jQQW0p6UoUDPM
ydSAoDIMtHgvh1tVOe2C7dYYCnxj3Jn5nEvgK7EUqNnycqkkFKhS7uL2MHtOFx+c6/XP5cSi/1h0
o5/iPxmWaC2fJmt+RFos88hz85X8fvpvAlN6mFmFmwgHcYXdzGWEJ/BaINgAsjLTs/37+7GLqQnZ
jRI7wz5Tr+ff7FyaRz/Hfs+ZaFzI6l19QrA89E+j2Qvq4GN/j6367cRz6gs0EfjivxxFxvUpOLXB
G5AKNa1dLfCMReRws5D82JPc4badthz3pKROOjAB575F1wcXi9/YWsJXuYCo9gusEMHK8SdBEpzW
0jxl4BIAELw5MozOz+3JTtpDgnj4H4ArnkTLiG4O1LXpGPFjJHX3pn5JPwsxSX+c3Df3bV2Qz+UA
qX5CTTFOwhCFJUwjKnlOcXaNdtttkAhj2/OlcKKDiQB2wDzYqKUjncwau/5j8j19GCNXw1vEkIov
tq/uKxd8fFHuzntzi96tT0LaKKH1Mmi0pQpLPwtHtvH6CZfOG6z+etKvHgEF582Ecyda3VfNU0gs
tRpyaxkay5j+GFC2+jWW8HFO3dZcQH1xCF+erHytrgroOzk6sOUUHTmgA7+GvyZ2phhkgjHeI2CY
NVFzuX3cD5PCTPQmCUlFfwx8BPK8UTq7E5441/aySo2ScuAL3q+5S3cDj/Ttn1yJufWYYk2UjGZW
M0zb4ElONQqqhnY9JJUhRuOxT2iq2KQxtFy+E6TYbtq6LZ0Ee51glIRDkHJFQjP0J2kwr2Jsh1AW
EUcEw9Mb/TJkEHFx9Lr125fG2/vdeW3e7Fojb8i8pe74DJQ3eZb+YslUm6fdyJbD0YZAEud1kezG
fp552OxQwB2weE7Q4dwX1u8YnVQBdqM5ohEMhSJEM4hdckKZcNPnvB9K3uWYnkBxiR/oYLBhTRFi
xrUezZWwOkpUEMu8ocGCt/U1bomWVo0XoSHMa3RNmMVEVtA5a05XhTHVItPP6S9jkr4JnmQi2eLt
u3vsR5fssU449KgORoYgGqe3ycYLDmOog1UUVlsE7OrvC0/i0QW8dBwZ8nUEu0mwUtUnpJj2EBKY
puE0bjJ+fwye2lbCYTWxbgfKGmWPqUhMVQyFZ63Ob9dbdBpAvn7BTl/tUMUg408CMJ3bTx4BtMOz
fSx/dkOgi2LTybUBeJy1opmHBXQyObdn8CiPj/CZA12CrD5UIxmjGbIe4EaVpwVsuCLNGY3JTj4X
8yS4n5+L5zoHyBwsbdTN6/sO9OlyuhX2236/zdxrxIHD8I54uyfH3hjtSVmZqQxPKTFsfKMJDBws
N/Yd/BQU6Zsheg5qDoZOcqQuKKqhvAFKesAyhhoUVnto/BS1GGU9ZhrAvakt9o40jcTGip8dsrb5
aWSPx+wFWFX13yyLE+9dSKwc7IaA4ctOsh/XGimqJ/88AiCcmk4QnRjlUixvWnVe38xP8qVJZjpx
xWeU45q9weg+/1wogASWDv0ixh+UR7PXkbzx/+DovHZbt7Iw/EQE2MutWNWrJfncEJYsk2ITm1j0
9PkYDBBkMsnElsi91/prGtoYF7l6oN9bf6r0MR1sStQFv050URppQHMmTEOpL6cIlsIFmeHt6U+t
hirwWiLZQFAlUoo8YpmeYhwWvyjt+GIQUCizxVd9pqT7IKBrKM/hNtmosnOBARSKv8JPgviQlWzu
Qf5tJdM2onTU0gPdSTpAr1OEMBNVuxjKTanSt4ue9++nXeTVmvKasty0ha8jheQCjsik/SOoiZ+C
JcbCebFrVobk90QrvuIfiaOWPfLnI/mDfhWYkN6+QCShtRYb8ul+o4qMhbl8ZAIKC7u8sSuEBGQg
ZcROZa0LCXDzCnj7TFxds+OLPniMh6Mwqzn+GzSn7fvMcFSFB0tfkIUFvhrHXg5Ew2V/KD6nUZxK
DgGD6n7x1hbiFGeJizMY6Oh6eiFRryT1UuCyD8vgfax5XwDHTv37Go3Lz1tBzwJK6Cj/wve8DiKA
1Npm6Zev+pLsVUpj4wBgM1sp6FxMRoZts9NvhC+Oc3xdzW80ePVmWNfg3TwEXr2W1pZPr/VKfwUa
v2ptU4H7xS7Ovs1gKDtlZas01e2VH/FJQi5RgFjuQH5JxyL3Sd+VX+SyJWLAeA7L7iXVhvKMTvNK
65ju1OQnVQgIwyVNsBt/FP40QK0/g0YjSCjndVLxC160yXssY7TfaQtF9unBMY+WL52VP77/9Ony
P4XWPOQ8Jv7Btvwu3CiMkPeW+TFdxM20noe8B9wFgidDXhKbwmPT4r3LPwOd4K6keQZRyKsPfsbW
1b74eal6h9+UaMmci81GeLpNshisR4O74GWby+6feaURZDhLa52p4CsmiLhyVP7hv/6klF7DWL0m
wlx6nTTykX/N7KrpoEZPJl5iiL3mdW+RrahuijhHXFipV7e+0vuvP60h3OUP0CPrlwMpOkkAiPwk
m3MxvF1Fs4fvpw7kj64JvOwajlu9WOrjfBxBvncfD9ECT+FMOo2jS1nvNjx0HlcTuK7uRXMeN/nE
Wtzik8TT99mC7YH+OBj2BBJ5+TAe1BiEyCTqtcot03GnOIJMn13lmkTbx3ZMZOdM+UCRzfLfJuPp
Phg/BXvNM2iI2voCQ+VRfo/H8ixuzV1Dfo6Ig3wlBxT0Qtx8E24WGX7+zWlBxeeFwhQzGB3gk9Qj
braO5kbnUgHH80fCczsBRv/eCC9lT/tmCOJzLUnX4RwzZiGaYbDqkWzTAMC7DYO3So2TjKhA/pZN
O9Wv0YHLJl0W9DEs0yVkjdbOhfdCFAlbc0yeNpQCWyZmLaTeUfkrPx61TWxVUetVr0l//4l8cMGY
YYeIQNLGQf4Ri6mGg3+0d1nJ0AWUU8U2vxbFl4DeR2NLvcxRzH1Gk1D8CoWrtqOgG4fHVDLpRcfq
khtUuJ/ad1C/TvIBIBx8evpYoeDP9YE2p3qfsHKlLA9YmXF2Zg89nxtgR8kXpup+p0Ks/VS7Zstm
lwNC7InMCxGbk9FCIFDoG6bN10dnZTXvCE+cdcoBh6cizJsF/llztFsClq/xunjIIvGcvjzSGwXl
kwb8tggdga/GpaW6KL51upt5/TDjkegvuk23wlOeKgtRPYX9jamD5dCE+P1hmZHuEyaC4iUOyBWQ
ORxf2ilC6/g/NDLpvR1jqR1MoEP/SZt0Du+74r8p9x4on0mnl9cQR9ku/8nqOcQ1qeo7af0xV8DX
eECzRT8uS1DFhNMLtbqb1P9kj8q67wzZEdIMnq3HtPL3fA6zaKUi9fkZmWnyY8W5mNly5PMnxQbe
Z8hpObHLNWgzJ1R+qN/zcj+gUjcCvZ6nIdvk3rwZP5xX5DCqQbMUwE1rbyJnMge9+Ydt5yF35+Hl
xeYK/Hrg/7j90bfmPaT6WSFhnK+hV89UZMUir8+cL+nzdihG1Z72dBEaTng1Edp+RSQGmJ6ZePk2
ZNLuF6bgdflRVOAr5JV6bc8pBqlwBr3FYdfiFv7mNIl5qB7Jfvj3OUe7qHWU/eAmuLPxFHU+fSxh
5HzGSXBAK0mzs8ZFtSTE/XUp9+WBKB0j4HpTf3kP3ysxPahM6LlrspSySxeXXF8pQMhj50q4vD9A
kIKjrSCxCcqGDgjn0xNhsnsUBCztary4prgw//WCm5lz8OnogHFAAxFY5jgeEv8VPgS2L69klDyg
Aeq5og/ZJQWVLNct71MOa5+77lgHHUKvtlnFEeYVanB2hE62rJ5HhtqyBZ0O8m4m/IsSl1a6lvvm
Ewja0sp8iedYctjf1CNiD9ZaIwl01SWuC3gM4jEj5namf7zwWiqnKtoJYpDJfiYKhDxcwGumFJ96
WUo/yj8VCefb625MSxqL0y45d8M8y5dxPC8xqKD9PnZ5wKHafFZMNrnmNvMRuwoufuzipIP25xbl
Gcgr9bXQABQYU3T+PeD84NOYG0RrroR/PAAoTCx/w4fxJt6kvDOQvbyicgXJRbuQTdMPjhGQABqo
HHGYDx+HP1cTf5Bso/afNGefYpqz8SeBMqXrN3oIrjFQFnFadPqPjwxwWLITCAyV6V1WjkJ1jEBn
s1vCNt7br9RVbpnilrAQEE8x8w8ZkZs2dnj361+o+3Qh3VUE/u+v8vmtQvyikccXxB00OnESyIy3
GjlQSJ/rubwtGBoNec6PzmPcov0hB5TdZzWKgUYRwAJdpB6vM92V4mWKBFA550i/nnbRHyvJ7+Z4
b9gmIY+J+6LWmbMh5JlwhuJPJ7l/3TK5kTYlcs1Na7ww/isNwD9wN2IgwaSA5DN5gSrH5JXCWQRT
rl1DPRiKZcTnELpi5cgNKnbn80bn1HDyebI1042biOIDyg7Ew2DhWL4paZLtJDymvzSoi1SUYBl5
bQZSn3hCuWzVAwoc8DkJ+pb/J5ZFtqU9CDdanYu5omS9ooQd98kTUVTkKADdONHkRY28FOk7MRGz
/DQlfT6mrLMzrYKGk9aBxsAt7PRlv9TIe325b4N78Ot5wTnz7Cm3Q9OL+MKRpQUuPlUndY9gAj+x
1lAgnKQDjubqiImezjWZRNyaEkLbkpYfoi8SqGFtWzxeyakKp6SHCu1kYqeCDfXMxcaTXSWcb96L
SSmcC0S1ndTIj9pFTbAju1Vsm81i+Mt/SyaWB3UJhPa3s6I75YRPWDY7aon8u9203/VdVf1FeKtT
V1pLpjMC41/jDZ9obBK3sJLAmriittprMRzeAHvasodHRdYGkKLL0AL87Pqcibo2QOpdvpy29AvJ
TYcFS6YQ94ApM/yfSu6b9ZxZVGDA1Q8c1lmD881DYJb+Ng3C13MirSvhB3NjjpAs8iWTuw2Gh7OA
c8QokFxsqurESsAo2ZIKa6NGCQ8mVJZOXkYxrwxezkNVMgjM8xuaZFxUq+wHnNyibdPWiQW8831d
mmNkBsKayoah9VSEqWYg/ViPcCOQg6h55p9hTaNGKhxr9Le0lQBhMmz8EL9YbbobIoz2AremukB/
tH7FRkC7akgMYwf2YxOJ7TLBwzN06xgCs70ycCefmYQCMfSYSRmkYu5QQGocWDK8iJ+kTkvON8Om
uYHvMf9FfzDHaCUjwWXw4HhxiAESpIdYzzoK7MHFGY7BQ0is1/YvAhVBkTqHfXj5fnsSeC51pqrz
iYLXLWGj6e3hLk/sJXwNDB0st+wU38BNCGEsL1OoZ7G5Kjvsy+NVl9xKQkcxa04S0SgM2umKZEMs
Tp3THyd9XO/wfQ3/On0jE0/beWM5T2lSkeZx8yBYeXghzGvqdar/9d2sV1Zv6/biMiG8XkVdhWfg
M5fT41Duu6lDbdVlB+m56rVl7RioHJStprii6BuRk5lf9VXOAwWe3Aggb/ggEC3wQmjmDxAVGcc8
GJEfV3veqByiX/SLFV9dWZ5E6EsZwGLPn7SFLYBQTSjc9u3WyZcJ7ho5z+woIg4RF/Gk0yE+ovHK
2BVZZWGfzZojjyxtYcE3ghaEz/0l+SHKHUaF5NINR1CTmFVAcjQqQZnVGDCB1eOeG3hCfV+8LwZ6
IAcx+ueq3dEnCPhKf7g7UzBB4a48Jy7i0Fz64pqyNKEhZxp6vKA/CcyO18yypp/kttYv0YSMC/Mg
rjpIN/xRXn0wVZvxgs81/e0YyWkKKNlJ8ED0TvWcT5pH1e3+xJOmbSL44+MYbtv39EU+jaAwIeJA
3YF843NYORqpxhqyOIefJpzFo9PoPrjqU9x0mzc/AAcg2Ndr24LN8fCwCGH5ZxWM8VbOpTzQaUPJ
fbQ74T1EeeuEm0KYRUcr8qyFemX3YHTJngQ8Mnoz3BrcAMRjSo9CnVXG0Ro8glZentLvC2vF/Z/m
CDZhdTlazG1Kdyg/ylE4SRgr+aGFmfTTX2LeF/VKuG3J8wUBAbPusIqVd4swamLyq5P5T3y5mjDH
AvxK92EesJ4nxlwlP4MJol6YxYOXty226LLE0s7T/evp9TdmgnS887c//wjPq0DL4GaI8Y1X4q1L
dizcHRBLY+MHlP9/GNjZyNpZ83Q+mdlQ14cXHVc0tF0R8FZTeZw8XhxOEnJKREFOeQ/JvGGO4mWW
jACRgUQ6ED8uH8WbK5S4TiJ+zCu2KhH+ETSumKnn7nMZ0lVhzjEP4ZfhQn7xKZtBfoAURbOGcrGY
1Hiv/JgzeXnAnZg8B5Ti+2y11Cpt1mcPQSBz6WbgVybxNGYCweCILm2Pd0O4S88Nv1N7x9ox71AX
c/sRmE/8BeVMQsD6BLgr/UaUsK0UBXTE5h4rkBx8AgPNbu/j32wJorRZX+pr/5fK5FTiQrUjcx4e
e3MuX1kiWL+SXTlEfp5bRCOwz46LFiFCrTlS86/ZTvPZqYeT1TbKMBsbXvd1DuNS+128eMo3a/RL
ZR3iPwNvrp38ZFo+YZLhtfrmS+ItegJPYG49Uk8ORhBHl5pUBFW143z5+u3YdPl3+e/d8JNVU0+F
TzDmc5fG02TA+IaOUtmTWNA4ihsf0tanQvmUnAV/YEG7KKd8nJlk/u0ayc0o5tm8aI/qIrT8jNst
7y2RAjv+6wA6+O+5Aqn0VJ6hbYlcj4gGTl4XWI6/lHrhcow2nd/K62ySRN/5KBTezdY1+OMUP3DU
U44pAPgF7x5TUDYeRqSx1Np1H+e5LhEYQ4fx7+Tvl229CKqR4lBumXmNtI6ZBtqwWyXwfXwlZ7yh
hbxIGH8uZDb/DNax5Ar5IIc0Q1qVmn5hGF77PEmSK2X7GP6JE0wsfxQEYP8KsndLVAiBEa2qLyvd
PrNlwtPGSvfa6/1R5Q41iENk+v8rAKnbRXIIZRggMjcJPloAQsCR1sKK2e9TLxHJcA9CoYcTwkhU
n+pmyaVBGKYtUqzBMD77jAsMOv7lTKVPn4OKs4p2vD1YRr0JL7hauOur5bBWFvVmhFS+1QM/MuPg
pnyktJ5z/Eg2hzIvavZZNDe5XwHWyXidZywTIyACT1oXQqjcu36qEIBN6HfFuflO9AVNzKgsEzzp
EHbmCw04ribjZHCjTDzCr/DDyRQeJXnfkH8a/qTf3JZPbT3hf4R3XfpJnICa2ZNF+838lsywjX2Z
ByJpX7EHpJM8fys1eLF4x6T9z6I7xqaqtfv2SHC9as05e1uUO+gbvNgFP6WeUGBnJhG1nz91sFmU
eTqcKCc0k8V12Bn9shB3HX24GJ9AjrA49GcTZ1S60+DwEiJhGvCHeKOJpCO/F1W1Zd0tXoyCmWco
/lvwmJI0JOfyUVP8V+I0w6J/fR34qwRGcd9+70dlnuiYWXxAHBXpKS8mGnjjb6h3rPu0DiB8n3f/
VHH2lthdJWHPrdo+D+G+fqMVcEHOkvKfINJCvXg+vYFMrORsCH9qeup6lF3coCa2+F8j/c2I3Cs5
9qT6z0wO6afxx3EpW7ey/hXE3I0ZzGSfd5eDLAV/QmyXH1+S4lTEF5BzNTjRx6uVE8Eizw7hmyeR
RvF5LZvnD9fbE3xcMRwN0oFo28byNZh5zrnCuIrZv5LxWlf+RsF0lfchocU18wrUKCuZjVj5lkA/
Uv1Q8fjrFHBNclVO/ZzXn0qdwhUAxKu1OEKV6VcZjWo/XKzPfKBMrQ8/fklcWSRxpTQ3E9tTv1Rb
aaaX+zZ0Q1ymOurE/0VGvM/RGYdCYkwSl/oGAwRndKwek0tMcE+NzwPLySQS7OCX5/o8Ql0U5EKj
jvrpd2x4wt5Y6J4820McHmDJdwU5PstffU3hmdfDbJAd42rz2Decv4XLAO3IE7dc0q+mQ8CQQj3j
3+hnfh8QQ+ildIVN/ynsrw1UJTkPXRB+D8uOuCHzN/pK1wwlsw1hCkF+nFpVVri4KRd9lB56BU+l
ob4+cyUzCMO8bT5w8my29BuX2MJTB6MDzCT73ow8s8HXFs2uXUOPiuhNsS7TjcB0F14/IIQ0CVnz
5097rwJkKRoWuyrCp85nhZCKSs2N5XG+gII0n6vME6luYD6rhxl5We0T5/2p/A+/h4DCFq8kZOeT
sY210v/MzX6u0BBRw6qisSmOAI/a7TUu+mdQHcwfRDpvPh0S/oSzGtlt7A+Tnhm+bTUwA6tIOdE3
esMNKSC/U/xZjbIHEY0gm4I5aL2KUmdMCIdmjwCoLw8WLtCb+qUvmr/mBz34NdlCOLy+EHD85puc
FiduWO76D1nO9NTAkMXMzdPJW6uB0nuSPv31EeBvz4iZmhi1JsCQsRGm8nOKBY5+8jrQmwU0UFKN
iRGy+hsidglSUT04tYwk23EZ0tHkSTfEGfJrFeJFUAMRNaOGaxvEgY8yFh1dudB/hWzecHOVS8h7
6qhLodp9iwCp/1uaiG+JDnk25+8GL2qW6EuqfzjgCJnAPNiw8aTrSddD9uHjw36oAdq78uhL5bwV
2TvduPAG6YATcFYdkMxocFMkWvPNYKeKsL/ol+kgwMTxahmrkaN7CaFOBdYwHDc+Ww23maTO+aR1
4v1+1HiBr6H3Es4F7Cb759dr2AyhmwkuFBh9bQJwpzx7z1/C1qjOSuMZyAcPHRnPeJomjsR5ow/l
Jp2jsFsoqpNujcH+/Jj/T6T1EMRUiJdQWIH1EFc0vGjZRSeoPLdzPnfIn7XxR4JnsokoJHeSLUrb
X5YgYyfj+ImCsv8G6h68Lp26SjL2Dyl1wEqoKsfxJA6XxgjyYantxd9Yw5Lulf8AqMiPJ+Nd83Jg
H2YPflju9GQlTURMzbx9hiuTGq9bF4hCTSA7CJtDfQCcbVdQhBaze2eX9c/4JIpe4+pLeb5nPcZ3
DKxLBaNW7jDmv3K7/XtC98U2fq6G+88ENXKKv3flgDfy69xyWHAuVfALh09SQB9ORK5D/Tkf3j9a
F5OfiU3KvFx1h/LO697+8XvVT7tJ/2mha7Cl8U78EqyUYwMjx66e6/yxCfgZP9UOvklBNTLTFhIV
mMNPrvGvtXV2ohIXCouH3//Gn1P5EGOvwZfd7GgAsiDdPEs4WvkCeC9UtxIO+Yl1iCMgLoCfmYwZ
4p95p9GWr5hPcLyVCGCt83gB6jX+GFhwHPTjjm8/D7/Qp+t2Thp4xAIwi5+BpnjGxx5JVUDhfAeZ
qDVPEH2Qo4IxgAg01uRvoH4DM6HIAu5BNFXdUvwsmeu4niZ/Fp8EOtAfo/Hkq0JWCvU19Fy+kFXa
QNLdEmkLm1UH6PAJRH2K7hQNRMJBgcHFzejt+AQmelgZzJYaIsCVC3LhZPlutp21jOgx+lWRCZj9
lc98ql5KVvpxMBhc3IpelnGLkIJrs/38U0jPFy8iwxBPPLFJlwSFRGtr+7o9qOY2xA5P6EWze71p
ABCyI8MqmElBUYa0LhvPXLU40PbwmG22SDsUCJ61z0dvpiwqjH/1/t0toJat+lwQ0Nv88KRS6YSV
j0jlqlh8Nmo4V1BGbj6qLf9MOP0ufmR4WEBGHhjqdKBr6mc23dNOajtDB6TBEY36HLN8BGLYBq8c
KZm8eEc+cBFkanijVVSQltRSWo/i5RODZKRuhiQY7DRx6jU1BaRON05/SWO3JBvvZKGI+nh6Ewh7
Pi42Ty5titEOEb8zENBOp6LhRF+8k++sRfReaHvp35MO1LuSUAUWgIXxj+XXidL4NwFl6KhIZOaS
0xaURiDLHHe9NWmOCSs1+JRHiotJ4GRDsP5NRCxTNp7+3nkhTvjjRCV4urUl3nf0SSvY93150VHx
ED71LyfXh0wkDVUa+g23wZymfL9D8DU/V89CeulVgDSXHwFOm/Tog255421SJW3VZYE9w6KaQhOD
EMcO9sh9jrQwP2TtVi/dkQuPVH3TzbBSxIHxsmXSjTBnf+yyu+H7TJAEFOn8gz53C6sdgSTlHhCo
8geCwuhBCdb7t/sqvnAyFXzD88m9XKyi3B9RoPY3AZHTQ1KoeCGlH/xSiBYVnaTSLX6AuvXTD8OU
JZzkDfpgxJuedO+tC8aTucpjQ+cawuNkVpDBQNvf84b1KI4X3QObR9u7MfOuOcuPCrNLTA6sJ60Z
Nd5HaLU4DnrBNg/4RlgAkn/plZEwuielp3P99nBiHh1YTLJsaWuwKQ6MutqUP/Kbwbe66Bj+0HDz
UAY859Zf4qLHVamU439lsI6xK8t7+c4XbprIBdAheqZUzZ7RAXWRTIcATFY4WSmf5V4Lr8Lnmz0H
jFQEnIEIQ2YMNndjtDCVY4bFe/A/1SW7WRZPH+UD8Gdujs1krdJ3cYc0BEScIOAvyEAUh2AKnEwc
o9QYgCc2t5YbpKfMZl6VTr3AMZuV9nSakycCHEmJzxYypB5PqBNKblDU5up2YmnXz+8ErLPC7oXw
a0avibDnqxdR2dDaQt2ezRUVl8uR3mZmx9MEXoL7sv3zGlmbMD70oOR0PWk42ukKwQH71kDSqPj1
0s5u6PYD/AdDheLSzpo45xJ+yStScuPsr5HOBPjKrNKkHMfMSomyRYdhWmd04Vm6js1Tl897JPH4
YbvfPPHzr2IrZoxw4/OMrDx/IIobKhd/21h6ueiGEHeUS+HY+CYOqvnRePxdS8VWwvwoqO7zlswJ
jAuYRd4+ST84k4CYsHKTTZeybTnI5j7aHy3XGGG2BkKUzLPIFD7q0rbM9iOvF0P/ABZLqpdrESmk
O4z19UWgBQZKRN4xHpGcg46YyLk8mdRU8ndCzRfRQ6wM0SKCc+L2Yy4h9oFnbJGfi7tY+O1uElmH
qJwQiJkL3EF5M8XjSEhjkeIhlSKq4cKJ2NC0405Oh9IPs0NUHNIHc5J1qK4i5MVFmVZpcJo5lnCc
iAfaHtuZdHh+gVu/OXMip7Ycba8tQk4Ua9GRwYmEGuE1uysza5XuzNSV9Qu9g5zO6p9h+l1ONvI6
P1srXhj5n8HWxVgHyw93fGnvMeq3VQ4LvkMBhsUKw6C4F8ftxDNnQd2ckJ/F+Ly3/ERoEfGNzmcY
V3AFrixeQJZxpJn+e80q5SH7bR74H1/rrD32MS8MYre8nZcUgbQ3fQswQ6H7gMYXbQDpYR8PTQyl
Y1iLB+fbJH9KXrzMuUb+cH+Ea+qtxUi6KYBtTby3QI8ZT1YyTRfcZ7DBEqLgnjYCUvrY91nalswg
qrSL+SmR4Yx33Zgl0hIBm8HQA11/COt5xl2ueuEFfLHDrPIKALc+JKtYblzbZQShOB+tvTLYpEGr
gQrDGNmVeaCSz4Kk4u8Em2EbMjhYk2qZSRM8G5q3UTvkQIKEZLDqOV35FaJM8xkZn0w9TWrX4lVL
N+9EcD7GLjUXhGZGV+uhcVC/bzDuaBGAgeCSOgrWDJICWKle0appsI1Bfg9cHbyoflqTvzXL6++X
thIWA1c2oUvZQk3BN7XRj1GCxyYhw9aGTs/xlxABZO3JzfriXWY0KZ/zOvdBf8PupGyiORqSmLgL
p8gC5Ax1xRDmgrW8qPyxXN0K6B+k1s+Ir90ANutN0td2xWmQiDhxF8ZDLFn4HXiHeAiaXys/Tvw/
F0syv4TVtVpJkT1suEj1OzRTZfntH8xeVt2MDdcb48+4Z18JA+YO6KHW/4TnfmsxLQku9P2z/u47
/xPPI669OPigzZQ9ZDWoWKpbef+w90/suInKAgUYAh7Q/9ynd/A1Oq8Eex1OheeyRdSIkHCtTU6v
rfDxn46OvnJZZC6ggPIMxCD5im6WM3z8XvRAd1IIJzApahpCr5XmnMLxi64pu7Nc2QySQy2gzPcB
DWEh7wPI28gYGKjf4Uo6CAQo7nK4kZnGpAUafhgo5JWfXjegvOXwlqIAIVCEWplNIuj1LbB92Oxf
W/BqJTq+LHSOBOf1MOvYPDBRSl5o7M036zH36J3V0uCFQaTxi624CFhGI2slDxOyjJRGQ+8EhYBm
yX9tCsXpVkDtKZYIwIi3j08cvgh49lycsFJqR5koFx/NxTIZqG9chpGG7zl3QlLeNUcsA0H3pEdE
ghgvMovjUiC8bvQrjtveayiNMRfVrx67auML+kWAan9tDeNC1mXMXUqlJgJTN17JU/e6WzyIha3R
e7NDBwpnNTaRDK02yu/xTQmoza1ifH2azYcEqctnPznAMHtRDf6b1EexwLztPav9u5hYiQmcQYWk
H5gKACOBKV+4hJBxYV2L9tMS8Nk9w+2bapv8IVB/S6tdCs/nCOyILLoL9IqIMwpIF9CCf8IaXPP5
nV4zWDn4o1nxIGm9uk02Ao5H6Qh2US2MfsY4g68UYo7fDgHNEwCIfa1etpwyLy+ku8qEWdsN2Xn4
19A2jh9UcZuc6Pq6OQBXlz+F7pk34dtiN4cQXjctQxf8C2y2RQco5y+3luGoxXfOfP7ZcqBJqEdk
RH+0AaaBRUJNT6XyTO0DxIiyEYDTf2xdsUf573MG704o5oN/eDpZvmEGk455dbcyW6DZkEWPkBub
M614iB804yoqA/etrYE6hx16s4aVgOT3I6NgPdj6uEqPeuXnvRd/Kb8flBQSf5+Cyp8jSJtHoKBw
yr8o+grR7avvMPOQAFUNo/tix3CZgttYHJGUEljQyOhibUrfOdccGEqZ8z1idGV67H4Eaf/mS/jY
sN9q3lDAtTOxEWi0h1FxgA4O0t+Y3u15xDjHN98gMnCz1z00/zKTE/CKmiO2lcsTPC9kssiKGchS
x7pxgA8GLxqhsvVbpBPSys0j+yJquX+kDb6ZW6Af1qHH1F+waalPpBQQAQ32QlD7tKWiBO0bMBqv
6z/xrH12UEeDvGsMOtMhp7naq7VJT53B5/vQbu/o8kyuuX55Z24PVOAXl/674QDf6b/KRctnuAvl
E+pg8Gr5ygoKVljh+zmE3xb32JzphpRAIXQUkzGFNnECZ+slCm+yWssA5YVB8XXsWXzkOLTsZFIX
OG9QHuId+zWPBu6OBmd2IJuuENKhbA8WRVcuQbMSn33PfGszqLY3vGkxFxEEFGGXeIexotfjSkxo
oPBIFlIQjN/N0O1O7VFDDjdB8g5KTxxSAzodAFnYEp0e3dQVsbe8sAETgzGayGBmxrInZAFRbeUn
lC48mjUYQMR4hK/akdB6xYEIh8FU13n6YCf0aQjTgEOAJsOXxVjzQtAxK7bl7sUewS0SYjmhiozQ
iFdk90B1sJEfl8jVH+FmtNNnwwZIrTD/7OvxuVX7kRiHYkp2MlUQMbJHBigJfMb828AgNV6j+fhA
yJm9CTngAf7VLgbAgl6uNAu5rxMZtjCc624HxKlCuCWb8rPSk10KX8UQwGCD+aT0xC8K+RaRO2g+
QwpqLkZI/nVTvtHTk6Gmftko3pQPDwtk/VG/5segODo0XJGpubH5FCFjMDfy41AD0M4wf/JDKzce
TJPtlAwSwxMecv6N1IXX5j0u2T+R0bWosgAEJyHORhaXg0hk3HyUEQErGyyJsrIJh3L2KJtlZ8y0
zgFHSBtSV1+7CblIAkDoBJUqcy6Xkoo9FFcfcjCeL+63Ujiy9Qpr7R+woUm1ToKeChHme1nfa/Ns
dHOBoustLcrAMRYHacO5O9OBy5dCd2JLY29h03hZQRldURdlIi5tr3CAWrd8TOEqQR0u7Wu6IXnF
aDC1HP74Jlh1DkiDpUFB9l5tYQ+WeJVxz3EwrsRpFCsO1n4ALd3wm0ayYyzMAIlhYrf78geNEOxj
fgsR82Pw4nuDlJZOn2u/B5+o/+VzdIsp2db//5ovx9oZrJ3PrzR35I18Q7Z3VtZM2vIOovyzVgEA
/NSTjsxgFLB7+hEZHTJ0OZjEnffm0s87wynfqxc1j59y9pVN1WAMyxPHHLQ/JQaKkdQl0L4JyXvO
GdelRXSn3mjDifz8yy/ZV73nS+XXYzfBGsEyRwCey9gY3kha/affh71K4GHiS0fSppQTdxDGLwOh
61fhRvChhm0s2ws6DKh6EFgK5g8tYqh7shu2MRJxFB5TjtEwN/3nYtxFJ2C57k9dmofoVnKW7LDH
5i6yvudO3KXz9ylkFGJkOpFomvjGqruSAq2Rq7OQGbP87KvcQ8bUe+M7DuI/xIsPAiZin5HzlPgT
ifTbbMWnZ26Ka4uD0WtpMVVISJynLBoY7+acp6Zb+i2iAQp13GRtbONfBrhyxRGFxZOGQtA9bYe2
wJqp6+xhehpI0EI5d356eXqIGr6nWku6nt4LVheYVzveJavedvQpNgA3PE6As+7ypTIM82b5wr1Z
CqSKXCj8+WkhEJtFdn0RQ+nCGlnfyq542wjXkQSuEeLzBl2b32lD6ole8dJt5xZ/sOA7dYUQHclx
vyoi93VDpfV4ea/VB4vA9eXhXgZl8EqNACd0U639XiqT5dQJv9S9cs++keFlu2jDeHYXWOxPbGLR
AZxf2EYX42qRx+q+/iJk8wq10rYJ6pE60g8O7tcWCCV022v3XZBLsv+sof49g6n6n7kHxB+Q1B1N
v76SA5EARa3C9euSbt/RSj+Qw0yHXGKHXySsbkwdeDOIXcI5Uq4Ygl+eXrwWAmM7+lAxG/PyvkR/
k4ZqX+xkumzJrVlie2AOgz4X5tVFnLaaZgd8hR3AwjjyRPnoyA7z08B5+N4kAUAWkpT6UO+ZDC+1
vpsESJh9til96RtUiKxcnxWjiERkwkX7BncBuqrmaEesM/aQ6sgNm3nqOvHNygUgojR1A4CiUude
/qtTX4gC7CrIBGdQyARIA6Fzf5yTVbPtT/yN2QM4Fx0XspzJo+6guCHswInXGIBUG9zgJJMwcY7X
0rVZIhkWb8oOp5lCEMdS2VZcWpPsHQXTF6gIBG4xF8gl9+EM2momlBPiVqBk/Y+zM+1NXdvW9F85
Op8LlfumVFUf3Ntg+ibwBYUkGAwGjHHHr6/Hq6SqbE60Il3dq3321kqWjZmec4x3vA3GEJOnCzWq
4cg4OecNP1r0t9CWZDspQhQcqKIXOlQgpwGAZVpt17uC1bwGXAH+XSorhbhLAHVwDTdFWJgO8nn+
WVLsiZHpn2nK6WWY746NvuA/MUyFCt15yIHRDYkg5oXL+88K6hSrvPqgvksj9m4IFUegM/f4nuLp
hFL0yugIdnUZwZaZPyArOqcAK4TtAqb6saPFnxAHakA67gUz/qTbO9MYsgPaZiVz1XneTtHaUnTh
68NwMtDZqMhZuM8RTRT7S8y9zWGxDUkixi8qrx1dHYiwVOAkm35dIUW32jALCU2NhBWyxMypOki7
C1RqhslIDa84K82IeMZPrIfIAQL5aUwD/Y57CUYL4XZHL0YfBKpzYV+uJwpn7QY7OYV8+POYglc+
RRyKyZrz+76AdA5PEaPbzMeWJ40MDyUTeB6s2hkEO2V3cHltac0IS4W+pX4cNqCMbTFEQz5oD2N1
sgVqogSl4cGdO7gTBG5dZLs3AJQEpc7HgOhm1CyES5h55+XTZW/pptqW0V9RXtUen33MiJ9BnuZd
3nHmuwTJV4U+Dqsb3o+Pct4btx05dpD36YdIVzAC+TaWb8MtFCiUw4avw9+cSki2w/PgWfqHEIED
0o3k46qEehJCXOA0NkZ03rTbdaizAKC1wQzsQ+pQsXhk0UOXmkgeUCIsLByIpT04N0Wte/qUeeWm
j01Vr5Vd5zTxWX/AS2YM9GSyZGPDiKdf2BsX/QSSHkUaqAb7bEpbt+xOYiO4T/UxgbbTW95hqfRM
yq4g48romsYGmetIgxhq1evrV5YOrp9SoAz1gb6d0omiglod4NQjiineqmU+6oWGVzo9aCF7aZTP
If/xX3b9RSnkm8uHr68FnlELUdduuvD5J0zzL97MVhk90bQJIeI4Ey1Dj/1Gxw2XrDVEDuhHfTG+
3Mcq4jTc4vZbhkgGg6CId80mOHe7F4s4v7gSA5stL5S4Lsg/VfbbLkIQuQjPDc8gGUEBYDTFaICT
eCJ2/6Slhs2Ize/2zE15aredXLjnLraBzVrDTDVkzQNGg7ZTeoU4tAZCBFC3KmdHen/4k4jh3frj
PEzdiqq350GpA21boihg7PJFG4o9Ch3YlkIClwpPBFF9Z4QgR03mc2qvGY6Y5+C5p8KsPWNlRgAJ
M32nu/KkHHFeojHQh1D9VnVQMLUybd0vR9LbY/VE6mvzhdECswI/xHcDbt5+C6INF/Wt+UoKm2bQ
VqfXN5TZDLzxO2H2IA84/eKzr000aU40Bgpi3g/ceefgVcLWxppPofAAy6aEadlJw2uXd6Z8HTdM
shHKr/nGUjbGIeUXpJLOs+lAzc5GgEEI+cTQX647oRwDm2V59DwT/DbhZCjHClvADHQGUx7QkPj+
8MSwHJ8n5aqSKXztA+RIrzdKsbQonSs7UjcKQpEd11MUfwibPIBlfGyHdYP5lv8gloFWEDZieFpK
C20p4tiDfgo3QDAwTh/R7w6J+/jCZAyXVLIPaQCnaMr8JKDrKb4aNo2cEGgCIrqew6D1F22cMBq2
VKjR22GT9HuFm8pLGR34HRYs2OOqeNIxnGB72aoZk6J9zfweyEVVzZ5ALCjzZSgSTeTIKKd11J9c
1nsQ17RgwN15rlyZcNqsVj6rb/J+G9R6PE39s3uQ82x1etjw/M42UwdEDZgQdhuYFPB2n/FFCk+8
Ys81Gz6atndK4GwAjz+GI0hU6cE/OQUeYxa2IMqUgZsw6OQgO/PzNsSgfaeujdbCSyBUAsRn7Y4T
K/mobxGMpu0ftKQOGuZH506/pSQxCv+VFtPA1zgEF67Jo56deGcH6cfxneJ16xZugQCF0IJEdjEd
OjrIk49Dgk+cbCLBFyNvfs9LJrU2lbfBgV6jcqYZSBy4YmfmRngd4r4SsnYeQ/bywCRxfgENGw/a
QHfQpvsaphghDSpTQTTI0XFUrU3oIbiTw1FnJOw3b9ddty7ZtbB+o95+eGU+Kw2vFTu2Pn+/6hcG
IxZ+nUbiDRBlLaLijv6wWo+Gp3kdZhUeMNTELakmN/LwDoJpQ0wYJcYfjem6hIUd3Sf1DvB9mEcK
gjYcO1ZAbzcXwxqTImfLxnHDT5/P0us/OEjmyd17AD6B5GB0ORI/zE+pGeVgBoDIvIHnEBIo1hzo
uSvEm2l4vFBq9voF/WCAWJ2/kMpfdZ6azUYLTt51/U2f55pj5ib7NOi0VED4t1GGd+ewbNztXlnc
QnMkzwhSfHjHdyoneVTBiOph9OMKGt7D5cL0IKfcworP/KHjFuodh8Y7KvsW1Og+V04Rb744whRD
w7R2AxeuO9pm2vAwwDjtRuzSFK0GSeHxbcMZJWD565wlS1ho8Gnnt5m01r5ASRi51AtcUzr1N6ED
G2lZdRXldny+IRsDBvMMcGAAUYzSgPC6tpGyBHsiD8IQ7gNiv5fwjSDO6Z+ws9lJaf9Ay5MwLmVb
4NwzqJFYTgXODIhwrObz/qmafnYKNSliyMNMT+Y4eGKPG+ESRPYw+bnMlfgZgYVT0L4b13FWvaPd
MgVPntURnwJN/eldzkOdau22eSB44mN0LahNwYyNIN8eFKXgroeYb/I2dacgZcHdaSmTsI65Zhz6
DtQ5WIwDYWriIEX5cFxXk9SVhsk7jrz3RfOB2RcGgc9xMqNPEN61uHJy3xhoX0zFnl0+zzZzBdfc
8a3csHXR7GNw4wTq2QXjAGzEkjvadeWdwc4Fk8F5rOaTw7wKeSxe7Qp0WePaBUQFF7JNIyyVOT6T
PYNPZxM54Z+2Q3SLkOQuVb/JvEyeVGvAQCWuZPvC43FPcc1J1r/nbufaVoKRJ4z14QLjPABzmI2+
F5wjVDvMDO8xRZ0wlSanxwAcn75FRA20zjZV2HwkHCCwJNtBjqgBcKcdXCQv7wtQPJe45F0vs/Nh
V6LdwWmulwwEQoWQi3LdM8+925O3AcTgHIIqoZyROBUgAd0GPXWkmURav5VG55rX2cpnbkY/Bo0H
904O+bzAfUqc118YnqRevmgB32RkOcxH8aTvnB7ILapwm6GdwWvwfqdCd1m6vAFJX4dx34uv98Hh
PsIlCFsehbfsUr4xgCyLj9PZkYtJj3NKPboVOw4GdMYJBTLC2G5ed96GhRCpRXy/bJJ8L95jDBiy
bccqv6CDRr2GWdMJsVmX0VUACILVi4OK0N3j2DzuEsOuKHe1dnNiJnCEKcV/pFFLlQJkylaaqlOy
XrQFemgkGmUNrNay/cXCM25pN7MgQ1qfh4/bZnucCDofkLFVpJ+8PIPYY0an3a0Kr4p/YkDYIk60
TqiZNcWnOZTi4raqGXwfvCNgvOFfPsyBQZNJPwHAfQiyIqAgTajvOcHQsKDXxCM7FnYMZczPwwCn
Hjq9oGn8joPzTqf3CJhCV2LINE3FyBHyotwFFSEV4Nuq0Qb5FZabpY1y9lmSOZDynp5WV9WrWu/B
54WyQf9Fsd3apOqQb6CsdTheiEOAIeam7utCWAv4LmNxNUTy+WwYwdxAdBW/hFrjXPBP55FKqv9Y
ABLkZph9MIE7VeNqkdaD20boWJEZTFGG5Ukf+lLyka0ZpwFJYaaBRyxYOKXih0QWiTTIIVud8OTE
PWBmyn4nrHqU7yfGxLBcdafQPy7kyjKppRmTMAYQ5weCOXiBGlfcuojZKiTLYnyGLys5B2l9NHaV
OUyRhZz1wqam03OSRvSwxMi3DTBMOFAsiO/3CmS49qt6c+Mo6hUaHk/48l4YfCzxJyT8z6S22uUN
oHl4Ep+49WUblg9jfE0dgBPqxVTB/JM6EIQIiAmK+4EtQQxF4HNa8BKVV99ovW3pN+AsHQd+JlV+
2i5UzWvhw+6opIl9MEuIArZwibYH066vSzEPn+RFy4eFyYafUPwVyOwEzWryIJM3T5REh5V0r5xU
X4p39MVd+wkWmuBXfEAjYSQanl/DHAr5G0z6rpVrwzSoQ5HwdwyaF9muGQeglaVDd1XuUnA1EEc4
wbhlpu/1+6maPosgVz2+ZM6r9PJ+wJGy18chNUKrT1F8kIesyJEpD5GmHMmj87dsg4i/09ntT4Lj
/eOqW9zE9TF+QhDsk6knYBXqtNsutheWQM/Jcqfppsd4WW9O7aBE0isrq9tN9bbtoCFX50yvio61
zF2FdB7ylW9hneLAdtk1AAtPpgfoHmCJql+XS5QJ3okclGTMNvUAlXuSl+O7mAMm+ajB7au0UzYz
JPV6H/J0g2/XMzipjCtXcP2eHDlMwbaYeWJzB2s3zp4+2YQA1TKk/Rtu3BH63EvrCOVcQd3FVEha
tFinre5hdoFnq6BySqZIOAVm7iF8kvN5VTKu2MY9/7m5Q1fx8NbAm2J5WmPP9ckhtTsxvyEhJuEN
cmslYPRGB1qspKEKBdSwm3FvfJwXA9a3j1zYB3l5Fh55jYwbLBCwe1zO02mdeQzbIRnS9EBz7VnQ
1nCUXiIUoSLr7Zs9ElWMKY4oZD/PsS7O1PDOc7VLHNc49miFJimKPrCT2IxoKoBkEZyDTtJf3hjk
Wtf3jKcDwY/BTh7S6GOvq3mn5fmTHeWKnxg9No0zPEhsLYC2MzxmXYZI6aPLGASGMfAPgpOt1M4W
eSnbP8Qbn4XAGddZfJzY8wwnV4MDYq9RG1xFlgjqRVpPV1uxv6BqPAxv4twY6Utcuo2+5ElhAnuR
IBhHeNMj9kFhlShBEzNsO9laeMLbCzzp+aWrdhrdhqBnwKwXxDw55L6zFEgzRu5CYIZJhbfZsb+d
EmU9SOZqPehmninYPjAqFIvDUDsR5m1dYtq3yrr54DAHgix2OK3brAr2JCiAus8Je/GhGB3cCmUc
ORMYurPnBPBLMXD4esblTgnKAd8kew8V+sFKceJB7seP90pcBcsordyao51piseo8ww36Tqj030Y
zjbDSA2Dh+NIIMJpw5tFcvYI3qmF1vSkIJThxvBvN/yMiayLKSbJBZM6fEg+BJMtidZ3LExdyaPW
4xW4zpurT5WBPO3+1XU2OL7Z2cVOKhYPagyhdeitUUbQm7lEgdKbwtn/YMQCYzEWx93Ng4j1zU03
vHAr9vmAdPg1LrguE4BiziJIwX37El6BUT0Cw89nnFIt3WafgXlVMR1lfO8cmk7VkSjxkT3uRrTV
1hLxFII2MX6+QZ67DAgl733igCRwUD0/qJ9saYoFAi315gCSe2yc88D81Ca0M7qNXQotHvJOlOAT
aajgn4zpWKj+sSzjdLvzjm6Kd4yqeXkSPmADThweMUzEsUQggUjF5JhskQzfdBtbDDHtZyQMPcAs
px1sOcUfqhqoH9JEIJ7yjRXO5JSWh1DGLuMJA80LwhurCICasBOJlMTRJznw73vHAYmK1YPJIbu0
Ve7FGU0R8mRCuvA/HoDhwAMWCC2QPXCtk+k1sKzGZLlsvyRzSBcL9ydATAnLQPWgmgy3i2LHr6D0
OrvKUEOhx9WJIYInBQ0FtGKKM0UITaA3SRkfjXipnrBPcTSImN+y7qSYVEKI/hifP8CwnJ5fvz1V
Dyn0RQf776EeP2KCgGCERWahG8Q+YUFwEKJNwke0gMGLZAFsw4SrPx9n/IbcbTljylIkA6PfOt1N
4guA5YGIp59zmlKS4AnACXv4PDMnXdYRZR5HBzfBHp730QXVtBCfVEFKiWFDiH0T9Gv5C4ofm0Dx
CE5vUpDG+Ink11UCrC7vGYZDyYX1yTZV4ysZNshmgVDTuGGT2va1RZaGKt/OmFqSbJp3aaI89nrh
M1yKoem2lXdMRzTh2Yx9qLIvE2Ia06CIaBH1r7oP9kzknQVjmHn7uQ/XXMa1ifsKYKgcwUy3Hqq8
r+fZ3hfko/m97TvckiCfQR6XVsr0otoA8b2V5Oesc1xBo/LAxip/Kew4JGodHQVRD+MsdczgHTeI
y6jHGd/nr8ZHDTDI08cte879rYRX1W01Hq8WQmRpQ5YAw7QsiYFvHutnRvQGOxCkHoZqdFG5Xcfp
uo0unQbIRTNObuh2AEuI0UIZ8LflOuqJiDqQt4K6koV0Wz4LBjysBHUvfFw5JdACQM6CpcOgr4Te
1yFINDn3AS8Zhq3vKtsFm5/chxO/tbVhCotodEEvuDrWX0wELoz4Qdn0Mc5NyShDh9ixNRkPKB4z
2hScp3A6+BT9R6ztjScKQZYW6uqI4TezNaCIBYNS5iPHz+pLmPRG2hPrPcR3Y+PmUr7Q+GNO1Y2d
cG2Y5ntTpmxj47l6kocZVstwjlHY2e2QEbpnsIDQbMNr2NHio23Ae89o/LRQZEySA+3jNgRI4xNv
h8YBnZGQI5bwId8i4oV19u9//ff//T8/mv+RfF3H/zec+V+XMhtfj5dH8b/+Lcr//td/ZjZ/yyTu
8rc/3nFUTrqf/m8Hozqm2uUiLa4uBnBZH7GNsq6iZG4AX0PHm9y+8CL6+0XlH0K9ReHbRbsg6W8X
FaXtWWwkkq9ZNT3OllAn5mUAdED21OoRsn1gnH6Du/N+886jdkQztcG7aqzcYr4rKCmwpmEC6mRd
Ao+85bvj45fnIv2YZf3tFrvn9u0Wt8b1qZoNt4iXzGWEqtbEeAUkcqWFfB84+M9khAAfB5QGVHMn
ahKr8cUcWhgwevrb3fyWHN2lWn+7m/KhiI/mnkuLc0hyH2LqIxYgKa8q+K0IcXuC/bVSOpli0XS+
iZG4JNdGG4GrNQDhjvwEzRXHf/8WxR9C4EVR0iVZF0XVFNSXsPTzSS8uz1YVuxEcHd/26hOapo1r
Bqcb5QNbhnKWjXoNY3A8Yo/djHfQrn65h5+W7/d7eMlQ16/PWm507oGw8SwqkaRIbkOWhY0ydawN
MLdEbt+Ev1y1C+p+DTr/ftWXoPPDo8hK9cpVkyPYp41Mu8BMQ3BKamvJPjq/XO6n14Wwck2XBcPU
FfHl209yWWzKrSAu0i7rMlCU4fZTIMkDXQbHKS6hv1zwx/dTkjTDEGRVF3Xp5fOl9zztab2esCgx
AcCpfXGe1wmRXNUYIB3RWs9WKMPJFxOnSBTkvbi8dY2Age0kwDtKqduinbdAbhjnmF7BLKe2zOCX
p9LdxOuX8P0mX5Lcj9tWPIttIi6ypbCHpPh1B9jD2GiJaMl77qEfQ4IFnsCPZKwP1PUvl//plfx2
efklzN00KrGtMy6fm8MzQ4jhM0jiAkj/4SE86MUUuZcNpAC4iL3BL9f+aUFIsiCLmiyLgmC+bNrH
q3kQ8seNj97SybTvNaY1pY1Alsp/ysE3/OV6P22G36/X/fm37eeZKoKZiVzv/oYBta66cOjV4QF3
tyVeABxyULG8X6754/OVZV3lwoqhqC9fb083hfvxdhEXheo1KImxivV0qJr2cS4vFrf3YmbI9mmm
/7L2xZ8/6/+7rvbyvYoHzdQE7SouBJ+3mzwTDQlQF4uADalz2xj4T95+OQ9/PIS7bdQwJN3Q+Mc/
n+9NeqrPB094cTRsxgPnEfp8XAH6+GN1Wzm8U0DcXy4q//xB//9FX17y3lOrLmcxFRcYkE4hTeDY
2yUanh1cnGwK6OkN+/veFHFcfyV4ApXuw1/QnwYHhiUCrqEImevfXuofv3VFV0xNEgTRlF7OlItm
3LTjWRMW5ohBAd45+gfziOxd9/ShrCAudtlW6KqFHdTrv684uVtRrxsKr5QkqpqumdLrW3XQs8Oz
J3JtvG9tCZGIjhH9ifTUdLyNCEolUhHr4/jgEbLsSOTFyP1tqDlgOzREyk7qP+KUVpL/y0Nm5IPt
7jqa/P0etW4l/O0eX95E5ZaaitLd493p4qqfwcWDKsu9SO7l8xhgAkGMAx5ffQz8bOJqcazGaJje
GrLphngwu3SwpMClHo5EnERkbTl31/SBgX1zjFUmY9SbCzs+3oYAUz4CA367hXBw8vR1ugC6z7Du
X9crBE4Ytv/29Qs/LUpFkrqTTlMNzXw56g7K7VY2eSnAEIEcbWdLpqyXq5ea9GhevbyPYan2iH7x
YBCLW6dHd35+v49gvTKJO8guhE+tnqMPauoxMySImjXc9etAU20cCRqQg8KG8kyUEAO2QwuNDNUs
XoWzw6XfjvkpaWyAhpNbdUbijXVO56cNrgpgfF/S5OmsStpBivnLl7qusmkuQzDsKGSdIAQOFqNx
HDuZ4RL23Vm2HFcNdsDgYT1ENUAkDmZal22ARyf4fVPCKYHzBkoP76VPl1h35Pbj6DLB4DfFJ5qI
XnAtXGYz7wIPL89+WfT6TwWUosqaqmjss4Lw8sKdbwcprVvjyaInxzB4S+P+ZxfHt2FIPcjJskSf
HAO2+t3SGidWvNzaTuydHZhab2YfAmwITxk2wtFO4mPsW0P3ES9wO6gSa+xX7sNyW4e5tqtY63Xn
1pG6k0O8d1CEQWyqf/k44k/7hypTukiCZGiK2f35t5Oqrp9i2mJbsECQlJ8CRQhuBlnMqXdcGHqw
TgluQjVcBMxGw7+/mj/tHt+v/Pogzdw838oDNeFQxDgnyjocDlRMheD59yuJP5Wf3y/1clykV1XK
rxofEukGiF9GcxnoaaeBfUYsXv/vl9N/qja+X+7loBCOzzptrnwyWQ8BpjA8SKZ09kz0lHf5jTZE
M+AUWAljpcGjjIT3HMI597JO9oAFgODQw1vVkRa95/CiTxkP57p3+1QW6lQEA05cNY1YLUg3GYoY
sCo4fprwGFci/FOnt3jsy/uE11TtDc+me9Gc3vrQwxTSvm2ejW82PjFrFzRDFKokrEzxc5iqjXVH
rwXqEFxn+cE9/HJ4/voVvFQnJ6M+CYeWZ/KcMW4f1VfiJ9tRY9OmAwj8/QuQ/r6oVeGlJJFquc17
FSf1cSixeZMADVMYMToxyKQWuWTWeVX/gDkYhj0DyIu2MLhPOZz7v9zHT4ePykowdUMXNc14uY/s
fCgfmsTmjNbCAYah8cGpwdNIQL0MoAVPEW2aQz1WQlyPR9cRvNB8RFJd/xbjEfLLsuxW3etJ+P1m
Xmrg52ObmveKm9F8qAX3MXyC+k0jnu2X9/rH4kzVdZmaxDCQ/r9cSHq2eX69PvjUJjTTvOAflXON
/JOdvuMMeej/9skkuTvlXj+bRuuliZJCJSq+7iX5pUnlZy4s6smyjXRri07LMU225cugtZcXXGPQ
+5PrzMAIIbmVTSV7xKwdl+SvZ5dxekdqimiWis4WoM7gfoo3osMwNNhsZI/skI+UcUdY7Ck49cSF
QfV2CyW7GWzUwSjfnJ1r3IWoEvRxdK/HCBTmYxQre5IfLeyGCvfpHeYAnW85iLRTAOhap+lljoHE
chttWo6HUUdssIR4s913o8EiZNTPdiHZFTYDLkaQ0QYTNmKfCb4RL9Zufoxy9B/mdMp5/fStQTFA
VnXr3CnZ4IDYJWfddtqs9zqz89D0ryiqDhf/OhiczxFTWUZNOF5ba4gneEgMoK3htL7eWovKP3TW
N3RFQTGTAvAImlJnFtT9zybFusCiNe1Z+9MMFXxtB8oUYDoPGD7wv3skCbnkMiiEbmtJA4DI8AbK
FxmwX4cauktrcRrf35U35Q2AneK5chKTKZVdzvEQyNC3WWvDhPRpgyqOuiTh4eIWzeAQESVr6Wu0
XrvPX95S6af9GqxAVTVTVU1Ve4GutKa9SBc9ERbCwtvEjmz18xWiCKv/lg31NyRkFryBvhR/tv1+
QBCsncOZ4qQ/zPP3HMpKLHq6BdOEKDLrZH0WARK1z7uzRBTgx6MRc5iu2Oo6hek0iXVO/9Ng/KWN
T3aY+Y01ksiNnyfWdDsIrREE7s3mYHvTZuKHc3EVTomHY7T54fdsDbQ36H77TJFZHq1VN3OA3ec8
BD93xMrRkfEH4nQF5wZjjb0xEltrnYLAL5R+PoqGrIVhlFp8daUlj02nv1zqXaJwEmDBWljeZtkP
gtnDn00Ef+JEor049O0ouPjB5LmG2r9aVl5mxYSsjeJzaPIMNiN1sPPedGupOxO73O37mvucCZM+
DMxZZr0d71Z/0hvX1qc2nczy0cEKGLwDP3IM/v17lLuX/D82gW9f40spbKqHR+/86D0XNQy9Zeny
yUZxHm1gvr9tRGtkIXWdHUMUAdagfQN2t9at876w97U1yYPj6u+3I+k/7f66qgmSIEsAQ+bL7t/q
xU1ojtJzwdLI90xjSN32ute+cdK1snzypq5vn6aHVYDwVfv892maTN9Ij2AlYTKHCRv/eg5bm4ep
PjDK0kfJMmOD0/y3h9Pf1O7mNnC8woqvFvVhHMNwoAFX+wBPYfvHmxEvx32SeC3Ri42jLNsl23Ed
iwFCrMNb3anNLe1dHGjRZc5riCZgZPjkVA3vnNEH/H/WrfuYHWwYJQU6lwGlddzSBuHmGBz712EP
tyYkdMwhrGd/2nObLiHsOVQ3OoE9I9xIenEJ7gVjx0XHieThCN3a7m3gd2ehO+yqyw93wDqOIBkO
BuLwEkjj8WCFONhaQ+P1mNsMh9qHPpGYNQ0QL/Umsq/7l3cA7WQOPZwtjLIRfyDSGawCasKZZEPC
eSomJK7qgzlD7r4/g5YEMoZeFgqG0ssGyO2x82RLrDLHeCNF/T5B0Bqzz1xnuFD6OIE46WRf9FWG
j3h572j2nKJ/XmzdnsNYxnlumGlm1gQ3Mqfsm2OGV5PKh/E0OUTXEWQbfqsIktHZ7/XRWofLIuDd
6Tdr42ktIZghZukUGrgvQTke5v3tE/4m6tlip4Zo6ekiyhUWnr+UYbLw46LUNFakRLGvvPaL8kE9
C1lR8JLY8givaBerKBoZ8a3cwy8CdSYleND7gCXIAjJ8HIxm7G121zvTOTu9twQ7kIxuHzMLpDlk
eaNXZ/bzx44bry+Rb7Zg3WxaN8cX1FLf8NySvW3PlZaXT9m7hRRh9xAy7wCGOnZYUTktN4SNwuEA
P9hcQvENfJJf2T3G5dC02FruzlvseSHGcJU1nZP9VrtH9+CcJumMfjafoM0sJogevWQCR89O+vQR
ZGZBhMTR4jwr/HaxZY5LLBSVl5MPCbB1geDPYScKwt90n2Oj65ZubSs+ICgflbj4AxfDJzOEUBKc
IM/3TfvJMHBxWqDWjEX0afghB9uBbt9c5JckU8fy5O4yNf0oTBTlNqtfj9sPSHNetU+HgqdH2VjE
j+7uGyvaLPvsSthZ4LK51yr6VeYBmDmgRfGKgUIDi/HdGm33RGCEndmNnQ1KD6KGf5qjJgSs7Yar
84VdLTKnDYXB6fM+Jc0mhFzgQbxcN3Ha1/q5x7zVRoETUhhQBMxFVxhQ7PPLQudBv33DNrAXUdu4
5agOVYJ4EPY0CymIICe4ehcMBqmaRY8OM7j5txhfHZ+KBuvqSxyhLoMqgJnVJxwHNIQIUCZpxKw0
DOpgO9V5kz55lT4PsTpGf822H7RTM8CHNODfGZmm9t93Xfmn0t9guGKyuGWRYpBD4ls/+5Su2v2R
9trF7QNfTUtMHEeAYRCPduHZwVZs3X2vlL5fioPsydaswXU+RDsTTXrOpAg+b7/0Ij+iht9v6KUZ
1PPqVOXGtgUvULuK4r3b3+XZWxwX9pzvlVu0vkhusi13a1Fq8Zyt6D4N7Ml/4cmYwKWiCU5o6P/Z
6edXWcoPAk/mMcgaB7N+GOwScZ5i3IpUl11aAO2J6Fa42XSqahzQfX1SVLiLwQ+5Q4DYhhneJd4J
HTe87NVjejLDFrXuDpDrl9v9qSgzFaBFcEWVuUEHfH37Io/3+3F7q8BZHqxguXN+uczTkJ75Jlma
EF7GIvTs/vVL15G2So2HNBiD1DlcoKjY+uSmV9SQe41cOobe+BVI2Plgcf5fgRZAEE3TMAxTABL6
520W5fZkJjW1I2o964y2uX+K4dUO6T1nvzyR7q96qW8kUTOA+MG9FVV76asStacneim1CymmomDK
ruEuOFFFeMJw2eUJeACq+tzWfAPWs6d3smdjfuSGtl4T3fYSx+gZn19GTtovAw/phwbsH/f28m3l
p6J3kSruTWAHRW3jPIhJ8rvz/ETWFKWtd3eb5QOmRo/jbXJcEQA9/W3M81MbKIkMBBRVZAPQ9G5z
+LZmRP2StIohtgsKT28ObZRyOi6tft+jSArDcOofbdfi2LHNyI6wRsenwfv7t/Tzk/h2Dy+t6OPR
07bqjSdBjm+yrABzhofPTviAU+nJwS8ZIbwOE7MA/ru5+QATxahqOp4DGjNU1XhZQJX55aZ+XDrf
buplV2yl9FExeO4ejMyBGp8HHgfq9OmTmgZJ3bZnzi8vxp8RzH+s1m+XfNn3tmpZmuaR59D3Nvc1
pzNuok3w1Vim7T8s33XdaNZaB9IGFjOEo/byl4/8A7woGWAQosbM3RBeMSBNK9TsfvuD0yJbsEEg
LIkpzYgwKnsXTqcfD+tjhQlpKEay/bAj+DVdYMIvBZfZfczXx/D9Nl5eWm1b3O/l2UTU51BSEVpH
oUHAvPJ+YUYiudggvJGPOZA9Mloom67Dx3wXwqNC2J46+QJ3Qrv29T4yawdbMPfLcM59lO9TrOLC
0umaGBp7l2ETfCTBg3m+SZdZONCoO5Dg+y4dfT1itMLhL9oS9K6Hn904zNN4Esxgq1v7venA4lrB
oXPxRXMudgB9rctZlsfEt/1yHOrdRvC35/GyUdwKJbmez3wty+5befChkfFv94wNPT1Aa2PNQcmI
9p1fffYtgLpnwGfW7YpBDEmPiH58P/FpgF3r6UrWjFrDwXYMC/QJiRNxv3QRSFn0ogsNJSLPxbpE
i8B0GBukvukQDW5//n2lKT+9XKbMKpNlQ/jPk0rWWkUvlMtzcYUGleNd4pkl0uIuJoLX/7LuMQAi
8bqbg3rXL7jJuHAcXX1Y4NvgQ0x/BikkNKTrTAUwUbm51wFUp2sXDaU9/1Bz0w1uRPcNYKHTjP9+
9z+BH5KpirpsSpJMT/ACfigH836V6+S5aDzjHXZuRYD02B8Mbbu26Iyjh3+xK0/rb385MkTpx+f2
7crdmfJttz4LqXFQ1QNLoXBLi/XQ2nFc25uN6d3gy+F0TISIvTQ5T85EcE7HiU2ae3i1R6kz2oye
lm+tfG/EUM/yEmuU+9b4aw7asiMexwrRcjCB5KePf2a0Y3eBmcUK5KMTJt/suz2LECM5E3uy/6QN
YKGI/BH0UuCZd9kGBosifuhhDzA/D/rLYIbm2HECikQ0gL9UO3/GtK+vBXCpSXFmAmH+gc+/PQsl
A0k9P/gWart0KwdQx5p3+J5nhf4HtYxde+vhMDp5fCVkHP1yefWHqlmWVEUUFFMSKGReDi2zbQ+H
DK81zgevHVKY7nZCPMrAzol0D0/u7uLNu1xRlNYBLlf90fxigQ/OwAUPkI+j3Kv8yp9h38G/RpkT
XZ0Z/48jtNUCBf5G8PlhU/3H7b4cZ40kHaRjzu0imHNVKg3a9jHuk79O140fqtB/XOnlFFPKVnw2
JVfqmok4NiIRURmdonsYP53Nrlt782lo+TgN0UmyhvsoQoCFBRSxtM07spIswR15bGhzfroAYxul
o93IY9/z5qGv21MWa8r6nfot7ZtztgbaZw/VmXKzPrI3nz/1Q8Wyerbvj5NQCAENp7sw7HLeAW69
4TC17IH/Ff4fzs5rR3GtTcNXhOQcTp1tMDkVJwiqyGAwYLC5+nlW/aOZKhoVo9HWDtrdXU5rrS+9
YQQQ9OobrQa0/0B8HS/5KF2fWTur+ORGSdLcdlXXf7h+8+jNKq85UxwrYI1vAniug8vV+apC/J7C
bxcOmK9FZJ5ArCPh4krN4dT/qo+pYOjz1ZfsCKwDfR1aqmhV/H0kyd/t+qfdoKocpZKlM2aVnuEd
1/W+XK2KUzUYp3HfEq626WFQ82/z/hkh/ms/70qnNiaA083oInVSzQ1OFv5TUMPVZqanWwhlnbXk
dGlHqSZFQXuN0ojs84KlTf1+6H6eV8j1IFWmgwV3gu1H0DXiG4R+tbuZpigPoxyMyLFquoeq+VEA
Kb25xjlcogZcA5WrQh1PRQvTwqXGhLoQoB3RgVqpOJ4xweDHOw06sBM6q55LGU8gblDsd75QyB11
VnNAbxEc/EveO8KMFOKnGBYdG5QnQPKVLJo28XFaoN/XehOpXg17f73Xp9VsHPf2mWZ3NSDsijbu
rd3fLGAegGSHAfG2KHi1TVXZVqlWAOtY2tOpkuVHxTiXR4qCjkqwV1KamhzyD0Zh836MeYuLMnV8
9lGYZt3OeA1Tv/NuNb1KRFVVEf0u1TYN5btj8ONoPd1Xt6u8ZjGhLBeqrbRuuUPaSZQkYVzWaap7
t2QafH4A3WaUSrvuzWp++RZ+XP/pLWgXZXcpV7x0wAK1Fscp3I/FYjtqtzWnYY3QLdt6b7Is9cU1
wQTpaLnphgHQ9OmA3JaScd5n+/tg3RiOb8APcpch1y7tWv3H2e2WTn/XYfZwrSvtUBwVJOI+zfko
WgV1GpTHk/+lvtnVPPG/qd+vmxK//uNDaPu1Umra4T6Akg9jflL4aUC4ftSxQnSRBeuGU8L10fQB
4NCqwRKGeDNXg4lYrNn3Pxg5qIShm+XMkezotkSoh7aKeJmf585x0C9p7HygzuPABOwu9vOb0w8u
k/6WYmcThkbj0xKcq5Efil7iLVoAGg/asI+Gm0a8WBngfHYpCCACrvTpczifRmFtQbLp6u4A68jc
IbIll7WT+I3G1WmDx7+7bTX1G7Mkqn0QDq3ARUCQpAG0f3zvc85++J+0txenkYq0QB9MvIsagwNT
JUxQQ3RvqcYUhxLIbncguEhNdKU5d8+Q/O/OOUA7eTy2bl796uVDdBZaw3oVLa8peUgCZWRIdzmG
6jE3UQt1lgg89pYFCYr8oceQItEtgPPuTStfcsfkUrpne8vt5B6RBeemQzIsOtDI3PwfPvebr/00
8F9r91y6bVmCjxZ6BIWbtlQviHVo9BGv3G9Unj/wlqb3pu77hjk+xY6fq8wUWeePVZabur2/2bs7
2x2U95JqV1oqbs0hhaEh5Kwpo/K0f+71u5+NRlOlCoUB31MgrZ2HHyF6ZkAgPg/uAmZgqMRhQSxd
te2w4boRQ62lgKtb1bu7fpX/aRxOGmhlFQDnc3PuMs3yjW1x10oKM4PMAQP6vmhVbkI8VDJn1GhO
nShCMNTx1K/6pb57sz2BvL36YD9u4emcmhbS3Twf+WCqA9hqmkqJKbNP4RLtnPE4iyew2HNnUuf/
EjsmKV3yPKXDMrYGX9uQxqmXHmcTUvd+jD6vQ6W/cmIWoL2mGWM7QVwyG6LZCVuqGxptI74zAM2R
DPwirzFae4d9hG/LtvnRMAcNuuazWvKffco4njxrzzgeUw1AVD1kVRyGXSwo22/jlE6l26FXLnkz
DGxnM5J8Us/Md3u9Hq3nbOtHnWUZuk7jDneC8SmY60bDbfZO6OauPFKYnALR6SDfNPC+CjR637xc
RRRR/yxKQ7dVFeCvZJlPpY58taTHfbcV73Z8BiVWc3gbD0eNAkp1L2woQVKGvXVCVvV39Hl75aeW
2EaaPrZbjYWFYwzjjbHHCIQPwzBg1g5BCsRNn1bzEsuzNzCQV3GXJf2/z/y0nlbq/qbma55Zo6jD
DZN57GRiuNRt8aJ7ikbI94uDNeFr2TEr6M1B8Kqw/XX9pxgoP06FrIt3LgJgS1QyxL1wP2qotLtI
iGvtTudde0N7e9WnICer1VE6meKqHNhLuvxm0GJQ5eXUtqsuakszOoJIuE3YwTAFqHu/b0T0Lo4z
xaX2nc8ntRZLZOOkHoJlo07kuk1t3EyKFpRUWGAc/HG9DOABMfdK6lazU6+69a+ey2S/OSIYjSzH
p5+Vw7aj0iUa1CIaopum5KJbhAyY05qUije5UElYHyhLYJBIOpowZLuH/cviEe29gAIFEmNavw/H
nDZ1CnGx6Wrgi52Lf+DKBVpqEkREB+wmoicoU0XJAGJhkwi59pMqZsyeOc5+KbAKieSI7K5rxtTO
vtRluulsB192ZKX1TXOqM4tLweW2iJJdehD9bOsu4nieaonQhjMROpoEih9v592uQOZsnLjVSq8e
Wh/eeCwHE83vd2tuW784YTc++DEKXR4WHQzSheJrze32bz2O08Um7BqNUfix7vrJ4CPhtg6tx51G
MBI5QTgyXWTrz24ofTWcD+ZZMOFWvFX/XDqDwTriZGo0rEbYpRPnnNZOnyoCfG3pHMODC6rTanCy
UH+VMyhzy7uHqSy+2z7NKvpXjtPncIzvVPcoHDn2ZytP+hBh4P87O9Ihr6s2+cGrpBsu9vXP0bdo
KNNC+g6LexRFlHn+qIaDp+ODW3RnMxpMfqfWj6Jm0x+JuGWsqR81MosCLSkjaCJt4DcphS5OwtTE
LaIvqat1vyJ3dnaaUVSItRG923UvOgm/dt1T2N/cprWLKnZdLdIdygwjYUo8CXb+0V3ozbAxuntg
fGZkUTTlWN9/H3evKFY/L/+MuLueL8f14cTlEc9h9tza1IPu5+jsiy9Ok5f09k2q/d2Z+eNo/+4g
/Mg3jLtW3U97rpj7GWwjaL7pNDJaW1B8fz/b6/z5fw9US/md2Rys6el0trlSFdaPS7Edg0kr2PdW
QIq7C/ReHKs3ssOm7CfLDpu+8ebb2uICfz3q04mu56fjraxxA16quKKAc4I58Dcqi2tktfs4mXOi
PJrtrhhrCjhcnh7RYnDiT7FsG7UOQuUZwbrtxOipDWjx9jcwW/2Dq9G+2HZnyF31evtJJfKc+jZc
W76ClEmAAxnKCR10VdmpEUPm5iXmWEM664g9rtNRyIWHZMvv2mLvQpj1FEI0uwDImBE87Wg8LkX6
AWnfDXjya30NmEv3Q99OcA5w7r0effTOu0/+ZjdZT9Fkql2vt8ONNz58tOrpuQGm0A9iLt1+dEd+
reOLRhvqYO/ShleEtl/76GkbH2vVSjWOXJhJYuGkd0q1uTIgkvX1ehw0dL9duqDMjjFpKXzyh9Nb
gU2vv4un777AM4ZKv0BvKE58AS9N8YCniu1w0DO/Xy3aq5A2NWxnOPpo/4yWddonRvPdIlDf5G7P
LBdJv2fHTSG+QU7gA1IQTCY5alYIr3Gygdzb8jmUuLGJOf2RBaAhJwmEXQfDQufNafNquvjzu3xv
0R+njbmptONVLAhvfPdbp6CVu32iRth2UJLOmk2XU5Xi7hi9OXvESv9j6z9PCaY185BVO75DNq6b
n4CoXfrubPx1UDo4KLdHWqvwqHlpohCvaOJ0/r6Bb9zGXzfwlEHfL3lx3sG8GOA4CsSLV48bNWLq
DRQW2Jc7mgi3OuB5f9QeFdgGNf0mYbKRH52RAPxhBxn1BIzxzW292aDPdVteU23jJhYHxQ9wQ5x2
RvsWeUGRgurIor0TCj6QnyToxnWSBJO+cNajiBNd/NX8zc2ITfnXO3o6n8vLusqV78VxdEBvFXvA
XOJTlV8YOEacGtloF+K+GC9MQHcNJKno/0bf2NoeWL+6ikrmNT0NQMK87f68ri7/pxqwn47SvWUX
pS0WUO5j/+yLtPi7vm6ICuTsJp3o3cbVxZJ4eh26ZGiWocrA3cznoutSFFlRXGu3wZh8tZkPkXiw
UJdEvE25o2IkdOXAkqz78qf0LaOUAzsrrg3sRh7geW2nJRr04a6h6s52KKFMDR4Zf401/LVdA2ej
EwOaNiSZteEUAmktu7gZQ0BiE77Z9tq/X1aHa2QzolPgGCv203Gsray8zFWmyFVINmw76altuEWn
pc/76x4Q8BqJ7m5wc+IubgRigJqRFXS7oB0al7hJcwNM9/YRIhLc61X1DXKtdowTggvq0PDffesX
kKefd6s+j96zwtrZ+WoqZt5agk5PHTVdyKh5uKK15zvdxaJkZ9j+A0FolLbjyN8yXxnjcxBfRlX4
9654AcPlbmRV1S3FkC1Tenp3cH9PhX3ibuSelY4lJDRBkXJyH536Maovs8GSyTFinO6kdeiADbj1
y7gVq/V4h/wp9sbewbXdxTQYjY6xEvgXLyS/sUVPov0IRx8ykhSNMMzmIbnN3Wu4AyOikgcXt4qZ
tC/trfOlvY1K2r+L+9dTfaelPwLB9mrsHmbGUw218MCKyKbOBKuqVr5igt4hNKWi04UhOKW+3m1/
3mghWc5AQWMgEXJ1zIASmCYIiHhrygMTYTHnHfjBFAfO7x34+yafwA/F9LZRT3eG/Qi6OOZ32+YB
spFv71wc2Yv7m9Jd+fivgDVcO7HdrF1oeEFFmnqSHGDMWk7du/7fnIz0vKWKQmJvzrzt5JN7+M07
cEcICriKo6/iDJLD17SegAlYVozKv4zK+0JWFa3jFF3Zr30IBXe3c5d2e50Cddj0D2/ytbdf5SlF
rx77c6248lXQKL27dgvcudffJX1w0s6+D3tDG1izGj1gJD3pvy8+y+49+E/agKBXgvfHwT18oZNR
3zrL0wB9GgHCsN/Q4bV/E3nxXQzTZi6jm5L8FExza63J5hEoIAPLNG3JYKNqfnfl97nF4HqjP9Dv
x3GIcEc47TVk9+MxTAY93HfwnxKTv+G7lfICu88dqZKuWjLDb85sVtKP5fw4X/TjUdUfg/HOH9I1
YTRFI1Es4zi0qcrbTCm1oHf32nroQimgrbtHtB86iLeHbfn3kfEiy+Ju0HEwbEvmwPhuqv24m62h
G9ZKvT3Ifgu/co/OBkjx7eTRQiAiNPzmyp3J6WNycpfI2L077P/NtX5f/enr7I4ba2NduTrNQskN
oIe00MULxvOiA0EzwQun3u8DrkNb2JmSg8FaibumOOob+4f/4SanZIA0EDRcVJpG7ASIHlP3HWTh
RV6sS8RXGfTI95RW5M0/XtJFN7en61nlBHq0hmMjnJSeGrQ0vxXXuDG9CWwhLLzGRx43AfJHiIRH
zBve7DjWxosz5udtPL0t5ZBldBphWSiT+sUfj4+z8XDI6NqrK6HQE6dvhVCo3kP4wWb4WDAsutDc
Qte/9NYf6Dgjrebt6nlzwi8pLha6zvXktJgkkUy2G1Uw0tO27Yuwmocx8u9t6JYkmowJzhh2eycq
2/bxM/QRmsdjBgTJbNvdPvyc7pEQ7oKBM5t+s5iOLeJCr1z0Ist0lswaE0xRv5fQcvju67wAJfF1
BM5X1XTJkr6Tox9f5yhX5d7KwPkj0qW2kFVFTvzWUIasHuehgk+YqB6VexK3dX+UcSKn+DDqposs
xs2/NCjGz00XiwbBu6KDiL5yxMDozT57ldYwnjRNxQStqTzDToxyu87M86EiKTw43pjuIjt/0qc3
HqNF0zZ6Hx8fEHR7PUoaDp6/r/7yFf28+lNKauyz3D7szhXVPZwaGC6WW6C2d/eqCicNTQ8mMSdj
dz8PMba8BJ8qU5GcBb2i5A1mvugPopsaHT4HIuKAnHjTzPrGDj+Hz583+FT9V2Z5V/KMGxxaTIUQ
VqbEoApuxeEp+lxAuAHOKnKOEyw+xRnQY2VE9eYlvdpeRAgbBKUBGvtZVSTPjaImWytgnMN6qosm
SKslyId0Kp229tWNYyhqADrbHwikVR6ygS6tgI5Mc73XyxKXzvC74/kFxl+XTJY0MyzVJCl+Chaw
9fSpItdKPGhopkY14gO+CtiSk1Uo/qfRMrmTJooCTk5alzvd9gInSTYouug+eusMtB4YVr89ufVX
cdWUydFN22Lo/gw1uFgn85Rd9HJgU5+muQjzzsrrFUz0Hl7llkEFr+XhIFnOrXwazgQajVvzbffk
YDDPAHchss097gd6WAV4bnC3qABybE35S/T7OTgYUP39jb+bKM/r7OdtP73P/L7a1SjQyoGYLGBt
4SOX3kTREJUMOUA5MdhE99Qc6dHOh7DS1FDFRqYPwv4xxDShb4TrUAIYNQ0NvgROnEzlLoEc4uzA
U+iJgrGIFqxclow/6sOH9zcJosRemVRBHvM7wupTD/HlCvNYaGcYAcy31hFI2RHZVKV+Cqv6VycL
9yHmOU18WVHas6Nz8PdbQI7qRST5+RqezoOrvDczo5iWgxPGIrZnJOtgBxov884tKLRYDgHgTZRQ
c29RlWAuxmRCIBNLsAoXHq3wqAMHvIJOITzhbtGFr4W4FYGDGiiaHH0pwRtphtSuTyQaPOYGlKXb
nJfIAAVwinsYWP2+DUV0FaPl7Ar+mngfNzyYsBeDrIaRCZScfbKnl13VWRMsHSkQOiQr8qNvHi5d
Ux9pexaRFsm+BfroEBTeKcExJxacBHy4PGyE9LbhI1UCwAkd8Pjurgcya+38FkH3AonCXv2xJZ7O
sEzeHmlK8FKxPnCX4wlK4QwDwGRSAU5BdQKuOLm9A68J7cSUfcFeAMlcd08uC71+h9L8NcPK4g36
VBfX/WfNa4ahEXw0SbWe0gbtkB8f5yuooDrZ3QUa6y7q72veas94DE0UUMi3ebffv426rbicgxlw
8wlEzT6Q0m673fRdOb1NjoAtTsnyiPIpzIaeunOo+7bgdO9o5DsJWOr6m6Clv1ykP+77aZ57O93l
wjTBVMEvHqfK8ugMqw6zQ0dwhvv7FmX/OrB0gfEBAhuL/BDGXHxwnZBh6yCXnZ4EwJsaaMktNt2s
ORuAf+DIftMak1+07Pj0P2716ViptNpxWua5iO7jOiveLwxnJbkbOWopJT27ubGk3OjLUYkZjbNJ
Hk7LDjA54RiJ47aAfI+6YbxJ+oAmU7qt49ZESouQDHMLQAcsAmxFMR5M02uMCFT/kgIJ7pq+4XXj
IFjVIeerXr/P9K8RfjTltJbM0G0Nsg7DyaQpu6Pr0m8mPfBgUQfY6jaakTgDIzgZ6OQ6zYcPkJW1
iaYuCch9vow00hQP1QxYPscwv8aCSd35+vsYMsRb+Wdh6iq5m0EFQs+HX/+RuFXy7p7vlb14azsK
LRFIvpPqLYEDtFQrvTUmrX5frvdbesTnpkIKal2IkY8uKgD3AI7sBjiV00TQ3YHhl0TJ3mV2MkzR
mQfACQpo60YIAYM46lvum6/++qP/z+2jtfb79g05k1frjJSOdCFl/IZ6wgPAQyzAzPEqpVH9kYAK
7g24v6QJd3EtUmHw1X+/RvVl7wHZDUIxsGbJ/D4AfrzH+3plnc6ZImLxHuTPzr+HrC0uzbAXivOF
XH/KWZ4zGGd8ogaaK3tjiRj8ACKRBVmAiH20SyYm7sF0IciD1z6EItkT6A2EohyBJN8IZeM53oJ1
/DApKDCF499X7+GdexcX2rdz8yLVxfsrgFTh5/7VKzhnB3gH8mNrjJMUl/Y96hAkArm7QC+ZaLBK
9s5n47s0AYEtZg57l/ajS39SKFThTuJDtA1UWrsKAQjKAXYhaDdB48eSJkC3wifhEX/dA5UG9AP0
GoAcGQYvozb0HoyEYEN0Kp3RHqz5/VugQiCbHwHAZbSK8hCQYsKPDQyvQEgCaI0uLJZIUtz+HMqs
i0GoL37XKhGXrhGsSLE4JQVmaSQEjm4+kgduCEm99Hgk5CUiwTQq3faBpfCxPDkheGjvE/K7549G
GNRAVF3BxFlxr7dQ5WLgk/kT9HUkJip4hngh6lUOnr4wmFKPYwEQoF4XL2BHYxG5YUBclrNtwuoX
D7zj/KULdPI6lTN0kwedOZhfsFAZRgoY3sX7ODsjIMDoY8/oISkey/HEF5zycwYzfOQCifBzAwOg
c194mfP3QPx5EO38kqCe2B4357ncZuJ2RNZ39dheGyjiW1oTMCXBlNZotVokFCCoa55PO3DJASxu
DfrKl+owFEBw2vt7/SuvSivTpplCS0W1Ze0pmVEPymN3zh//SUXvzlgBlj5EddWbl9QM8YT2NgBo
6lWyL28Q+Xtn8OYke51P/biFp9B/3O+OO3klkVY6aUXjSGwHkQUIegY4SxABrEYPLypnMEvYTEyu
MvfNTbxAtVH+WogiKoYuq9p3F+PHMXC07zLHbEm6xYzQgOuO5xJJ3XU6C3bNe9Gt/HzjKsNHPN8H
uL7W3C2j7UJjwdYIoVuZpX2auo/uBVScY09Gq3OH4EDXH1XFCiuMZoKlIQ6hcKkSg105PDMLHmST
U3p3LlB+XEbUX5a/H//9fb+/33OYQNvUomeG3Kj+PE/Z3lZVfrY5Z+tVB2feNBOoHKjOY+yyaHU4
8OwnJsdBTDFNdFisTAF/x1oD+YNG44EMyLWTNLnjREUpe+VG72tH49/JKe/+xz0+LYDDzjhDneAe
z8HBofdOEStEQ8YC/8L9zedw8FtzQLc4Ct5C4hZyEMm58Rhj6wlEauPQBuC9X1bepoEjZTK6+UXD
95VpkDQRiD60KXyhtX+wVc/ulbTL/YLW9qYCVv+dXP1+iqeAfNYPinnZ8xQbhFRAQk6EFkE/1gEB
DcJH97N0BUb0P+XlTOR8ne27VfxilPXzHoznqHqb5lttehBfe1P5NRj8vQ2t29Jrda/Roh9MjErk
CfVhh4ykRjQlyKNbk85xdUiOLiOiBU5KiBRgDOhz4o1uevBxPLh0UnvRmwz1G5PwvDLBOMrk1Lam
Gt8VwY8dty+r2knLqM6xUCB0icQNTXBudtNFR+niMz1HaeTWQzjdRfMEGeheq1+ksUMP7eQ0wYyN
7NmILqsWuMwrZk0zKX3OX7fjDevjXROBlLN3DTwIXICwaZ/7zeaZc3pKYOfo/qgt86s/m3G4kve8
SW/Mf+e9OuqxukQfUlMk7TmrUFbV8S4bO9KbIklNhN1pDqe86ilK4559xqh3wmSzD5+HVnFXQF1B
+U+p2Za1ycieohQB1ReYFh3DxTkK9/XwAomTbC3pnQaAVntLmm1CVhIU6rx+JV9T0oJKKPKWIpQI
/K/WfdcsNMQc5p9P9uOpnpY4/IgrmskY3FwSmkxysjPxZzgOH8Hk4AcOko3Oohu35pNJ7RPU4IbD
8SgKjHPEwbKvt0spLLdJYzsE7YZ1EZ/BGGNAkURA0TtoSPpq/NU5DVYBzXL8697dviy/Kop+fJXv
IPBjyZmbTYlSI1/lHOjOjZeGrVVgDMDLayFOyiZGLQX2AGsX9+arJ2v+BVkb+MAij5J2kTw+0/Uc
kx9fG2hPkdsJ7hYThni4Ww5TwNjXeIJxMEohlVtrsWw9KhHrSCRTR6D3BgeihLVpdu3Muxe+mkqt
0DC4ngUzjU9u3sg4ShevFoZRJwQ98JXEgzfCfxTECJoZ5BsSChxwyFq9wTlRsZZzLI5m6HTaaLnq
fZlouGMFRitI62Iaha2n7V11F/2WjCkuplT/BxbWyxDz862KVfPjra5X5Vq5Tnmr/HBchs2okml/
7M5BlYxvIgnD2QNGP5Ixhocs2l5176dPswyuPN/4cfHTHR0uM5hXe79/6LAjyJfFqwJ1HX6qZKpO
YfNakAwyPPTH7BRE0xqJBlJFDTh48Um2F30+cL67U92AHQQ7NvMRXKm+2o3Q15OPAZPLVa9HyuiT
wDw6I/7UeBSe6p9Sr22jw7DlOMEoxfm80q18kFaj+5ORdZ79XWMKVhORoaVFCsRgPyUt7mUVFx9d
4N82SdS06LHAlhLpC0rkFWQFFS8U5oiDqEckOL1J2bRX4fLn+xbdxR/ve3NfnWvmkUNeTEvx4Fia
kPVB3D9ihqURoBLEOTxw8BR9DvMeHQMJp2YG7U9HoOXd5jmpCZk0t4Ms2xodMoC57+Z038Shf04K
Reguq0R2+XnsvMuvl6IU7WAp3FBOHocroHnl95AlGa4ZqY9xoJOorJhH3w4uXZXW3otjJHZRtHQX
35AYxeLrYg7knA5oAV99a+Uxmi4P3ge74cjDMFNvCu6t13l8DWt9LEyY3XZ2wdvuNqoQ/558kC1s
lAIAB3CkP71zGIibrKxVBa4FpCg6YMMc9kUIs0ZCb8QMgIjgI+FVWEZGd4zWcs/ooJdGpgg7iW9z
alDb+HO6858lScuUhigjbSZga8BZ17hIHoHiQphwoTTdEs1bUDsRLLYFZwhaRVjwwgb6RNLPk6hM
23Mr1uKiQCPhNjL9xdH9ztfI2IcnVHc+7aUZKi3OFLujJoj6tKeKhz2HPsRwRNherzh81Q4dVdSH
a161cvaTVaC2+Y+/s09VeXHiwqaDo2kK8WdEFn6v1elZv0tU+QV8Zf373lvbIKMsguxKieuakFDD
bayItCTzDuGDQvJjSzNGaCmyXJQQT50WnlKM5aTwSrBbO8eI/xdsBJCLzuAaZm+FFW9k0itcefnB
w8/+rLkwxOZ4gdJSwgPUuY2mXoWR9aiMhAQ3E8hPxb22bfIOCVjE0KbCnudhHxNJOCLUPvWThDqw
W/YfQTHMKZjxOauvAxXPzYEaoXhGaZL2aUpNAXXDYjn707P3qZ4berPWtSVwZsh4OkZ4d6WEkz5z
zNE6KD6m7SxiiIZrN8d8UHOvo/UnpuO3llJ4RdfE8AKb2ZO381eI1VStD1LuCqdoOrqAww0QWZgE
TNs3xFJMP6cxns2yqKLRlMXq3s9Lburil1pw2QwqGzMpATkC3fZwtbGE0rvdlJHuohbG3+8T/zik
xtGDSG7hvqMutqnCgRvc6Q/EymlENNRdmR+drrwqwtiMGgYoudBFEGIoUmhNROPpS/+ooW5cZc1S
87U1Em8+ogaHpUWvLpSaV9Y6ZumU4nf+2F3oOZWyY5VwTI51qh20ZZ2z6ZLXlx4OQ2fq5dnZvwdk
6itqYasrOGr83mWtLnWnC36EozFPYwHnMXbYozL0td6UrH7a3XgKgqH6V5ZigXmjz3BFmhG2zMnF
mh5ju2kLd7wOoMuO1N3j0OU9ejnzOzBllVcFM1F4MjLAZuT2CU6Gv7/2iE1WTvQuDXkFe8Jq4htl
pCgaQj2/98RNuV/V6mxdxen9ZddJbOkHVejN+RiKcwgg5+DRF0HIAoJ299AXMnYIG7kElyGy28CZ
h3L7741qvogpv+5J+31PxcHONuvSuAocb+ue6J8cypPhV88YHXAgMEkozhzXgKLgpaIFiGliEQKv
RKv1EmwFbwG5doZY5oYRx4V855rUBgbqFpMDkqJ2oiMa2rj5OmV1UnmyT1HmLXXhBnbx6xEtM9Y7
7TGhfJJ3S5QzBYK7IuDzwd90/PQXqTkTQWp900CcG6DX70eVbzVJWZfqFSimQSvO5OiZIL0paCUM
a4J5i4mVa8X9VAnT+TReXOhs3cCgIfsKDVOhGyP6eavWynMbooF1Fd1xCGKWf6jTvk5Jwv/+OK96
pZpiKxTweMIgU/NUH1821dq8HA9XgB57BIqnId7F2VcZZ57oaU0F+6+xHopB2iY9RScmTLu24h29
e2813vqIo/sUQp6SLLW56C6+w/EpYnE8BXswOcAnDYBzNjf4+40q0k3d7m37MqjVa8S8h2NqlDtk
02dOwGOCu2Yotf3zkhr8VNECg3lQNnfjgrxr8PeresF9QM7tx608xWmYpBLz+ulloLaMToFFlKss
hSqh5q9Zlec6qghZfdW/K5A1Sfla00ZBf5tZ0j1GH97Gq+FdW+BFzQRMSUH7C9UXXZGeImA5XU8v
Ze1wgWmyjZlqDPHdhVWFo+hgw4cKS9vL6nL4QIDSctejKfbUVH56okWSFWiHeIUSj+yjkLt8991e
IXN0Rloyjh8athDmUzln6rWbtFvdz4P92KJIVXhNSIZecIinIX9Ju8cwk9nYN9y9wg1ZJJKy2Ivi
xtW47ISOYHJKixGTVjrdX8UDi/U3H/PFuvp5f88kndVd1W+ZfTkPiuRIiCafMoN88sAcwvKqL613
Qt1sooY27wdH5aCoa12zrxv+m9t40dj5dRtPy/t4zy/Gfn09D2CoPla+BlygqXpZy/h4NBEEMCdY
P+C7p7t0SuAOvVMKE7v7aXf9uvzTkt5tD8rhimMWRSuWS1i1IIF6Df9+xlfA4V8XeYpJ6vWKIKLG
Urjl8fjWf5Bmheurg9pFfbVvar7+mX2ZgT3SXBsMaRtxaTXKw+PgkF45AVFHuG1dou7GCo/4Fq2Z
Nt8923LloYT5bHzrnCebHmXRdot2EbrywZmeKZ6z/tR9yycVG+qv9/UUym63bbaranyuE0pFe88I
d9GeTKu9jRHVOrlpSf/2kODkvmCu3Lx/IjS7wfXw4BbYJrTOaefvV/uq6QBOz+IQYFJnSubT6W3J
0rZU9DOreJn7NXxFas0a/pKSIzdHIL6O3qW3CoyDYPL/feXvouT5TTButQQanAHrP7oaFnSMk2Tk
FOZwovAXEsHZ4ZNF5hT8BaXGiknJaVY1VH8XZKnWfZdXvHx4lNW4PJ0w0PUiGP+oVSvrVtUu5h03
8Q4q14ngYptXfNiPSrCem6ERVTWXbAxpAybLfz/+d23xz+P/uPbTyWtua0p2E9euZU4xPEStnS9p
HlqDdE10d4Cf7KLmvQvWr1/6j6s+DVS2Rm2nnKdyPriipvzoa0eX9nq6PUZ4tHYNZ9o6NTnaa8x+
7Nhq0q6R28CN32HCZHEq/PXwT6uuyg7b67bi4Y2Q9kCjpNLEnb4KpIaCrPbaKVv/j7cNlBA4rAb1
AFGe3186r465lK02OZUe0i1rr4X+k7ObGLFG4/Jx92bHgBjxLpmWX2Rz+n8PbXBUs56T6dIsT9Vx
r51Y48K+QULBAcEBIW5vgipFmDxz/37QVxDkX1d8Ol+KcrranGrqaUBx6h1mq2bB5PJbOUJg6D85
BN0F7FytBT7Ss+HOD+ANdDosO/oVojk7fS8m+aI9YSp0nDWMFcECGE9LXZGOGwzNbhklBRyWA0kt
eYaT9uNbVPNXaXtfb+ziJhwPi7ynmSRLGGfmG7T4q543N4FwrEWHBLjMUww5SzX044xjNuDyqewB
F1fhYK+DGCPnaaxs2+cRQFIaPJq39s5oxW193XQO2/oRJvNtcVh/bUG/MZteJVstNsvPW3SWds6C
379YnKJ2ePYbNPMY+A7ucwxireB0bJzXX0bZ2Gix8pirZXjYpwZsL3t4yYGOzPeudqR+2dYWUKnq
KGhf3MgiMXbeRZ1XOfqvh39aFbmtW9ZuU2SsQ9qeAs4vIHr0vpmFQ0PMNPjbOItUY/nolXqKrx0c
A1eKw5HDVMLtyHKdNqp7IwnLbvEacsmW4Gg33u1T/UVHxkQZViEX/Z69PJ1P69zY6ep2lw3UHlBW
MISYgzqGlBwe8Rqn9BV9mbMoF/AQxnXYBTsjc5BNpNm8SvtCEqJCONJ9HL3iLiaeMuZFR7Qi4c/R
i/6svEJuT9l7dyv+uN+cZknFbQD0TukdREs7XtLj/3tDvhp62aTXwtvM0plgPx11UBSMxwrO8+Bk
OygVHxCMFESuW0OF0rJDgJx+SFTt/AOfBoNaTlwcWPmPs6uC0L64aNBPv3S6Qjh6fh1QfWVih5RX
Y58508jGd7lG3HCtqyMpPl20M87Kxvw+xg9m692OLl6Myuim0Yj3jCwqRuXVu8/PNQfL3L8f1HgR
W8ChAWlloyvA6bWnJ72Xhn7ew8gYyHheCRnmrF8sdnAyWDxxFpTBpS5/8GsRNkAkPga5KPLyBbYR
1/jRx0QGj/uSaQBQRSwd54w2LL+KmAj7lb9e7Jrn/i7CdSeWAI8scIn/L8LOYzl1qMvCT6QqlNGU
oJzIYUIBtpVQJj99f7r9Vw+6B13XF2ObIKRzdlx7rfnd6aIxGin1xPCzlbp+uU8/qa1nP2tFGwp3
Q5k2hz5IAu0Kx3kx0wrwnoUtXG9XCNNkj2shAaKlYXHU5En7m/fWLaK+/xn7d5pePlx4og1lej1p
oJCr5qNA64baWTr8/M2nFYW20ax4z6XGhK2tXjxR8YZ50VFIk7wnVwXpD+Z2Ts7rO31AHCNOe1As
dhHQkc9X5XGEIBvJ1p2HTG5waDunQPZ5IP4wGaYv6021Tq/K7H7+Xj4/RNe0mlcnW1+KxiT/Ab68
QT7j/kcx7pdxpNPhzSha4TTeyAXhjBaTpE0Rxp7Je7Le7Nh5Bp+25VcQymsaRFOG97VHi24tXGHR
cm+oyjhw2Wv/KPGJAibtXpmm3UKY539dhBLufVVsUijHnhg3+7FR6AEGjw8ieZV/++2KWT3/+nfn
jc2jBjNpdo/Y+Ltb3VaLKVi+Ib34aAg0TU5bKX6f6YAM0383iA+tzkm80+Zp1tbncIrUP83pN8Zy
vM8c8ViZY6sYkKj6QlufYhQoZI8IUflJEEdYPynRqdaLFF6+qGEZcN60ZnKPnm4KUojey4/syzPe
nnPx9jBr94toISdZgHIIi+PogJTzWVwWCwgipx01lDkt8TGXu5nsHmazS9DYxT9kVAzPvSkZk5OJ
t4AILplTLahQIn8s7lx7zrcJ0Hk92skAW6WrGt6+U2kv0HUCVGVpB+YvFUJ8ieQZUNFtyp8bdOcp
YBlWqc6f1kufAG2NFXl6yiZjtKQh32dZ9Ob3KP6dogI2DkIkya8NS/i7uRJE3cBd1W6SElYslCjb
dyEqNE03rQGhfgeI3xjcFcJRXg9T8wZ9bI1Goa876AolpNHzF2owHXPvg3L7JCHW3pNDjtyMSIGP
c5YPOsy2fw+q0KNJ97HqDgW+Ye5Nhm1kqHSKcX6kKKHPmNF9fOBeQd77tbtzRGf4+MVAf+BdpmTs
Q/nQFeL8lwMZ4TdAYf2TjEhoSO3JSz8DtIwEEpkhM+EYId+22f6CWWObj+9zgSh4cT1dGPKtGRVw
X/bI721tQRGXVJDWYyien4FMcXky/gJ+8nS/NDWTKbnmY/UXxW59LGffz5LSbJZ3uHVjGRAJ4cj1
2ZjCXxeQ4YAn/hYUdSn6ojD9pdrJjq0GDduEhPr0sQ2G/OBeROUcIYViIs4lm8pgT/yICrI06SzB
7RYf5/GEfWUCqbyTHaBaK68fbM2miKRlEjVHYSPPq8U7ztft9h2wfU+0RM12dfrVjuPF91qhyMTp
lML23DAdHuMy1D00vLcNEglInZOZgD+aSsmk3H1WH1u7cE36CMbbsPeIWr7Idebh81dH6MNGgAte
4fAWJKMZyjrz3IK9EKIbZVaQE0Nejjr6GIUP3ZWprrTzl89J6J1bKLgcOVdT8lJPGiQOcrzQ/wNe
pojzf7IAHIYM7bwuifLgO/5XUJ4kz1qDamhz+v3MyTXouKbPSXksF0UoM1zp5sFtcQo/wC4GyqEC
vSIIcS6U8LXjawTKX3W4fz/cDidoCkagy61n3NtZiP2hoTvyxmbuKotm/Vq+DawrFX6ZheshKWSX
Y0KukkJpc8UfS7T/DhUzairO91hhU3z4jw9qMxGiTyhGnTJr/PeTsoOyfXtIcowsxmuGF3MZwn3Z
FAwEuz4XdsfoQPCJUBjAYsWaixsgiQQnf0/Z9BP9YybENeT0mvmUJsZODWMpbjxBmJbL77pnQGnz
slIskffOzAcSN7ISFa7sP01WI1EaraX35BHipERinWu6QofrD2QoEM05reAyeIXJUvbTSJyBC902
5rO29XnmG3PM99OmDa2qVh2+4y+qNma+pwHo3Kl0IrP7mCJQ8Cpn2vldR3RKxjgLTmIoozy+rYNy
qeo2a3hPQixeO6q5yUT30khGSKdzPgs9Gp/fduJwBns0Fix5NEm+Q/z29iuWb9z4WfitAJS87dGB
qb++mpbthPPVa1NqDtVs1FI26yAQf1OuMTP6STiL51RBCuAzOQkYfjcVXEW0nh+z0LzvPk8shVGU
3NdGFsNx9D3zdP6+mQZNq0WFubwk/7TRx5KpfSxBmhsgn23hOZGapfidVYojL9URJ8aOX5Cz0sWn
AltPm6jC6tBlCT4/OlEY7EpxulSu4xTs2ex0SYNn8FGm3Ximjmyl8Men6N2E47dXfs3XCXWJya3b
3mRXTBbvcnXTvax3Sg6ssOXXLKXc05kjR4srU6KNJEzKXxWPAgEjxad7P+1WCvKF3vjngXpmPWOi
xNFMvMTr+vGT/XOB4ZF2rAXk12FBWInzcifY8lV0hrmJftoW0+9R/3s5Y2lyb6e0KLSdEFf4Y7Ad
+eILOa9ifcAzvQgop5g6acc1vSBW+rp8X7YgYYqEx6wezTIRLS1LvJt5wmaaPn56vzVHl1P03b58
OiYgHHBVbTWlhtb80qlvfx4/kM8+J+lCGM/abDaA206TOwBSyu3WHR0LaWZ8JlKUnmY0CBGWYQwk
Leap3YNFn35USzynruG217drja/Y1tcKVST1+MIleKN1Y+mHFgN9Pxb7XLKe9Hs4jGz2BjkLVjUi
GFbP451+qGelanUQUMKJFWR/WT1jcLqD9dbm8/PJR0yRnGi7Lv+/YixWS/u/GQyWjP6ZAqxgTOT/
vyoNhvx5iXUq1eh3Mcw1k8KPa6DT+DAfYD7KuWxLiPbewf0j9uHQ1bZOQW0rVmUmVmc3Pn1kuJcA
ciNg1Jhvv51rrm7fve/YHMfd7mlLUy1ILWXJJKNd2/RwrSYCF+oReprFIiV5fe8Km835dkT/6+eH
F3hhypzb9qzQs+J8XhM2FiGGOtzypRrD7euPX9R3n7vvjylfK3Tc/+RrLk3k6+uPn+Sres2ffEua
n1pa3O+uVrjJdzpi1sB/3sxHYRudLVJP0inKO/jvG4k0M797HGd2/g7IpOL8YQ+suZedESD8d5MD
vaZ1fpaYqTqPaLKeheEvyCfRG0ZFiQfTnDdWxop7b3gTeU0oMIgDgVjueTMe9+ZxfDNWwvCggkFI
7+a/r8UWH/q9PveYoeR8OqIOm4ynkLCeoGHUZ1Qhvs63CSR0uWZo7EiLVJ6OFq9h0PZ5HS3ESDlK
/247gOvcbfbSQguafe8qxDdO60GJYA8yo+7Bz5j7+tA17pwK1eWbRVQ0TecDz109fzHrldgn6+Xd
h8tLwyuZvS1KfEyDDYJdNf67snqv9AQndYthUDRbosRn5gvdGdldkBLyiHOd3rOCjF1vE1PVcw8Z
YfhXQZQPzO9yjMdybgvcvyu6X+s+P100nnSbD4R1xIs7yZO8doVmNbeSl0WPS+29GOZK4/ZcLDO7
iXX0GxIUh6lJ2AVJWnnO47ej+qUr70qkp8bxlyVabPO4t/oAKtJQR9Ixj2/OyFKju1PYxVIjCSMN
w2mqThVU6CwBIR7R427NdyB5XdAk05tbr6qg37WeYKY+BKeEWAiJTnMbomnrY5VhHdbu2yMfi4Wo
8UuOTnH1lRa8FoavhOJBCeVYPjD/FbaXHlZ//fDxcsTPqjmfGLHhsTnQwDTBMCg2ZhLvNucMMBmW
g8gpzNrs0L0usa7VVpzfrQ82Fn0ehsyQ2IzulnDIIvr1SKHlduoJFlAGOFblee6RBMJcW3PNRgRa
ZfRYZQ765PNnIDJxnPOXHAr58RB8QrequqTjsRAnq54rX64Fq3Mremc3YEDd9G1J0KtVSE2NvGeQ
LtJjEjGzSG8LHW/zFhCt7TjegF5B8PCS8EWvgMtbLbLVLXhh1vW4xxulQe+qs85MlpKrxkZ8Wgrr
NMgdxO/Mu/9gHeWb3qP9FOp0gSVQ++hcWrl/Op4CYfX4S+PMJsGZ91aCFl62fJzbcGAPeVlGlIU9
q+9uFeZjyK3tIpTcxFa9Yl45KQu9cZlEmjdu7mZRShOl2jS/aGh5LOjo4T0u1caI+x3CWy77xNFX
PzXBZWZqc9ERIE0xYg57ltqCcwrFOGUyElWxOT1khhVYxxa2umXB9WFmG6ZuEm7ZDUjvit3QetJS
dAxbg09MN9/e2BpbCFNY2DXC3NQRgaOUNICenhYPKKeBs7Dzcwd5TvdkEWNbxfxE/0gDrP0IKihe
snMWIl2IgDp8DCwEoErMulIusXt4KjNbR1BaZp4yMYnM2B6dVfl3ljosWoh+FFj1xGY2kse9ZyVr
Hc1rV7NvbH4GZvxbVJnKmVFUJgRM2S5dpke9ws4hXeO4C88wS5feQxuUv8JSY2qGMy5ZyUyzM96v
HV5/qi1OVhGq9tNO0Yko5qqtT/GgZmI3xIpQYtqP8GRl4d1vHG3xciu/PMvmHV53nbOng3a5M4w6
nmfbjDP6dYbPU7iM+zsfGNhqs7EGZqGRiz6Ab1yyJdT03NMZmzUYo707yezmdoBWjN/WBBgasaOt
Onp5tZfGadyfv37ivULOhtesDPNhdZGMpJM6nDe/tAtb9XER5idog8Kul09n2NYNn/sBOUY7Y+DH
Tlj4iW2EANZi2SZftzqy92LBz2a2fDK1RJf1ir6dzZWcA1t17x4liWnq1FsqQqyFt//AdKg2jeA3
5aF+dppVKyZ/w8KmEEu9Q7Rr2sjDLPDLeljlglDdeVL+ZuJ3lkZpNCjWpMw62wZ4ALbGhfDM7dYt
mLCXdd/dd7fVM7rF1foEBySbZZDCJCe+rfut9Jct81j7q1lH0t/YzbiVB7dXbtO1NHiz7z7457fK
LW72uxf3QwFzn67J+OqtsMJnFjg+BaFHmF2WBLjt9oQGNg9Fq/elz9SxxR/fj8Hp9oWdrnn+P5dX
b8U9vr3d5sNr5evTYvSXoMPJDz2/A84oXP/n53bL0/J1Gkts/mQJicRtPfrrt8+UT9Seb/ylPz/9
POZh6Tpdy1c9EqJsOZBMUXl6/AFNOh1ZVREo5SgfHIL/GmZSEvDkt7v1FSd8US44bRD36uSJDEdN
7elr9vP3IMbNayrGyvJ7MHzB13/UWIdbCP/17/Z7UJZKeELf2C8vcky65+u+0k11X16PZUsJNOjg
k50UwmBNKXSVLm6/J1Jc4YBk34LQbqaRJo88zUOoF0uLnJ89YAH4tzGc+wafFJQrtua8DsGrMCHj
VNYzqHEKI4+pYnZCN9eZpKSCAJuXMStZ4XC02DWuhE66hdNiJAq1S/QzRK9Ej1HC2adBya5PLVah
24adTzblKAhPjuyPPZ6TmOLyFYsAHWBSTu/pNBsAcy1QzZzBKiQJGQYAbGh1WJgG1hgqd3Bd5A5y
RjFCCsSFintyVcQrSXasAtTba8EJH1QgaevfrQd6Hv94OwEMJTZ7a555yrwy+0CblXOdfUbmwevK
7MeSkuoX3WdSZZP5NE9ixyfeg+2g2sPfDY+80RGv36gl2sgRQcwdkgxTuAw2hjFhK1vJ1CqfzvB6
z93TIz/vHJ0p+zv1Wab5LGNP8cbTeMl6U1hoVM7fMBysdd4lc5+73JTcLGycRppIbH99nnCIwwF0
jIPWroEZeNv5ChRXrGBY5Uh20kDkRICf26gczBsYWBKO3cqpHEyZp1iyU3tf2ugyh5S5b6TJSY0t
2b6ZFHoZDczd07xBNrMY3gfzx3duiTp4DSF6gNKDVYEZxybQnR5G3/8erRSZQsTwDoOC1sk00F6Q
MD7D5AZ8zAx/QSJwAwwqw6JCecW+z8lWaSoJc816muAtsZuZJ/G4FjjaCKa68AvotppJcBLIhPfD
GHmJuVLmBcYOk8YFVuaDGRwugmy/iJ4y8+ZmRGbDRQXrACa2ML+/OeOfqlkdKII7NEWckssqz96c
ad6aMu6NM/hkMVVmNgyNWv1ccjUGM/nM/zjMmGRhsAppF4JtPiJjuRUm+7vLIyMESOzmkbqsvMrW
gwfRkQ6i7uuJMCCAzZ3JM3jQpp1NX8VPnN5UItUy5vguWkpcyyCDGyFD4EqJO5tb5+bBpMC0/2um
ByiRep+YxwT3y3dXLJDdlbGpJxLSnerVx2TRBoZXQs3B5Co+EQSiNCXsXghRt9ZYqeUiCyTnDcGA
bI+C0q4XOaT8w8jV06+XbdiH6aFc9uGY0iqaW3tjL9FH2sqDiivQptf2taU38CIf6rja6fz59ijL
YOpIiz5/tTDXr9UTq9wONrozEVUeIo3aqy8PN8HSCVRNHy77a1FbQvhGXKy3df9jZVstGO693FNw
o/Sjs0yJCcITOuoJng1JVy7AyO2ZDE9ZtELIVKrF+qBg9fJaTwsk92vfd2iwz5Sl7OTrBp+tEhkY
ZrUSvTE6H8QmFjzcUb4aEr7vHiaG4SgxxOZz1vn/kiWSIGKqlIxJX1F4LbbFkEK992RFNNO2pEqw
KmA76j9j9R9nVGz53fDAGwQG2+dVWjCY9YdJr/+khbLQjnKkr1QMGMVwzPyQCkFaclVXEtoEIx5M
gZKRiTadPq8PBhNdT+RB38i4T5VA8Jr9N4LARwmkoNpLgcRfdF9DJOAd3w9lakrL74DuLrFFYDzk
HzEuhz6VsS6AdO3qHSVY4Qcw9nCfmlv6axwAJWD4N4BnFVu3ZGZMcndsk1EF0uw9b4Ic3DCtWzwA
s0p2YT1Ioyp3qPepB8mr3GGOPou7Zb7Q7DauwlMkwq2PooRl+Go8pvpDimFwJLo/3kAmcqZm5gv7
Zv3YjjmLZ2OlHbVAXfV/QiReWZwrFefebosl6BG3WpWY4H8uFcEPRLz7ub4SbOoPBPgfS75PU3/Q
HOIMIZXqD6Qgf7k16+eCCWOwO6QLHcz/kgWYmaSypgZwI04SUa3KfckSnXxBVB4kq8oXIn0vDUU8
U4gpJcMRh77tyOt+q017yUYTIZbw08rCiATb4KN3gXRJVoLfEWrLzi2WXGkBgM0zVhyX8waXOKRx
Bsnc2CW3q2jxGjZLOa54Q0LEQIO7pLPq1YiUQkdN9+GdYPNBUJ1aK0ihQHOpIfgEkSGpBs+tSEMU
HCBubY3qif0cZLpjw1RJI6poiMYumMA5wUlorMZH2rYzAYFpOU7po1NPGi6px9t6D1KHeo0x8mho
OHWMKLCXHz+kSJqnOFlw4+1KgCSL0zL/7QLjIDhMHBWXcZDxyp1/ChQCAzgad3IsrsBfcriDGnHi
JM7TlYM3nr9yDUeOBEeyhbXIOa25IvzzBIotasT4EGOdafCOxgGe9yzhX6VQj1VeL0eYt3b1sPK0
HxXbJC4bfF3li+IkxzjIESTwdvqLhLBD1sowI93aeeNXMzpaQQuH45tyT2NW0d2XkK0XHYmInKuC
XDUa5X2QLRg+Cr9OtlDtT6B6J/f1p8ZK+L3iRPDYfSDv3oRs7/3D7WCHyKkqfeMWXZUirMxmTmcs
vPmqM5QmhksqLZ4OPBWhaqbO4/KhA9esGLqPkkXNnBh5FUl27fUMoUG4pfqYoPjriwP1VvjY6leq
3fZncVo8/SqWH0R1D5fO522dx8JVZRHVy2EHtOe3j7K2sDoFZFfEHyMCTj5oTIbJE+8O7tSrAqwh
Bn/4P1j8ISNof0VPJ18gFDAHG69j6Wt3cNg4weMtukU1zFGkUfPEVegmcVLqRRkoQBlI13tOJF1W
prPd96XxGu9zaDx9eVqf7NvOWApLfSkdkuHR9526VKk+bKR45JzWY2d0kEMpvtNKHPvfxckWB/UU
zAd61rDAxdpMmeXhHQzzh9+I03MZ38KvmzgnM/GFANi/mzmnKCUc6GEKl1hgqQ2bHeVPyG9EXlBy
VJDq8eug+XI4QikrburZaf3BkB2UQwPSbJNsPveZuuSPyWaszJ47YVlaSBwMf9UO3Y5vMkx4EE1q
h/vleZ+gLXZBJOx9AQabHLMj98vf92X8mmjKLIMqAUdLrf29IyHePC/cPeWz7x0OymzodfSbfjO4
38v7Alxy+GaI876Yf3ffC40F6vEw+3933M2O//km7lp1lh3BIGRHnt7iwsUdCIZ+w+vhrHb8StzJ
w7diURwfv9WKP4FM59H/HvbvmeXwGt9d1c4BAcJeSgPOoxBRrVRioRcG90syV9qJ/fpL1+OFvEcO
mHX4JsnT9wgrWgWRBogmi2Vj40ZtnSUhzwgaSCdl+4PVIdi0MyiLBMxu5cM7YeWzBjDCjZr7QPtQ
zT7uzdFcI7rNh8xBnZERDa+F25Upu9Kanyb2wJjOkoIluiV+oqfDc59u7bf+bZuxPAwahDfnjTuu
zOeFdo+VkN62FEsairDIKzkP/zu5yIR9LeVa4hWqIR+LIiq1i3Yh0kZRl2iu/6QsOHrBjoqOI1Gs
QiGjJHoTUSDnXIVMH2Cckb9IvK8PUuC3WdfhZ4sO/PzG27XhZ8h9PflSLngXKg1hArJKJnyQBxOy
IeSIG51OtbaS3cZjlDCkmk9+MMKiCGGyORGO6rbsFQvRhmj3XIUs3wBraMqrmuJcuRY35PycKMXW
7LGnu+Poc5UXiS8fR9EoQoB7ne7EUPNfh1EshulFXMrLL33uHb145SAwQcWuu+g6K5QmFouTnw3m
KwA9LSWE3Iiw++3gJ9pfGkN5VAcnMvlLqfAs7fBvrw4svBmJz2P7xoQNK++7Yz0N3wz4QJajio1P
HcNiQv/6ZLE0FDFr97VpoMbVd5CAXZqoi9pjl5td1Ax3ov74CV5Bf6wXXXRiWDIYbahTuMLuJk6E
3SeQNqOA5OUInONxLLxPkO4Nj3+XLhJ2XVQvGLBLjglnfPxzg0/rn79RV3TKr+maKv5Snl240Aif
LFpK82t5qEWshxd6rnjdBYM27nsFHsN5r2Tf8LQtsAVfg9HhdniEICRX5eI+Rjq3ZQtn0MRG5Fur
my+s3ibp/bqKn+vMe/OfXmFseDCJr1+4iwcrJvPuZFXsCvMyeIhhrGSoWz22ddisP/OLAmKlZp7P
fTvPtUi1jfC4JYh+hF//g8IvKSa33Xr818T1csT9ITigqzrE0Skduhs4jHJ5+uvWTIsNY8EAdCDE
Wndrvr22GfMgPL1TpioBNY/smJc/40WgPD/T5h5+atb5QfaVLSbee8YvTv1j8XZat8EWlDaL3czj
+lythT0OgN8OW8lgv5Wh6LfW2CmCN5sI82JhjgIeEX1Z0NVOcvQwXYkUOCVyES0WIBCQIs0RwMYb
Q9hBOM6ckPulTPgk2zmtGHagCkJBDXWnhOKaNLDFkeinq+csdwq3DoSluHj5H+ceytaL9x3Rj56E
DzNzRvvWEagzUzBdSXZrFqskgreU2vTDef8x2AFLV0xJefEwhUVyaMIivm/Hk26rfyDdLp5AEmid
TNJtvmVsSVv1ezKsx144psNP+Z+2+uxPhHD5gn6bHmcR5QwKymdZFbF0ZdDt9PCG76JtKcXqMr/I
4YsGXVx5cqji18Y/yUZfgiBLNv92EhbhM9OXOJRmB46x23U7md7gTjsARdYB3h26i8z4wkWDTubw
3tWDE8G4Y84JcYFRLDD3uITB6rcbcScAvqGfDYbH540YINsVG7YvHgzIG+ey290uJ//kK2uOZzk8
jOGShQKzHpgjN/NHKzqf/nCUHAhoNaCYKI3TFEWMh/y3noHjx1jkjOZTLQxuu5FTIZASJr8S7CGz
lwDnMp9citPdzZOD/E8NADUZi8FhS9cdtjXQNwy2cyLkZXWaysvBRFXoByJfle++1tfNlxWdin6N
IMa+iLN4QGhw1ulDaittlVGKW4gL9fj99/8EH000prvgJcn85t08hl4/0WAKYey/bUf711UN7u5O
WemBHtxvk+e2pNO+VP9S7+OIAfN/bresQi0SNsQf9itO/H6fhk9POjwxrSKrtLNHUe/TUdiPo2b7
2N/d/Fxtb1s+mLpQA9aGrZlfK3FqX9pL9sguzZGpB0Vwnyuo47S27JTUfJMVwcl8AIgNZ6GdZdMp
AoF6cMKRjaORqazubuGrnIHxikXHwNbi9qcHQnA7l1ylktLV4FFfrrDKQiI8GmhnSpqkyecSLkXA
cuwMEnksjeENJaaW0giDrc6AqRt2Wbshzg3opqcRy+RFZUbefT2EOEQvH0B35QboCdlnGnfS7AZV
IWg0ipyk6UMpmVUbyIHAUYE3wOoM+0NcZL66pDdjj+LeJAoA/slHQo0ccvQIlimKx+99SvT9WY4D
IoijEva7joHQZq8ESjBmIkwJxJUS1MweuMMvtUBf63Gz6X6zVbISDzAw2DcfFom/L+QfZChXqtiY
069fLJ8RUteCOBV3j9/3bljmF2DD950QFlZ5j25Mvr221ZearanIq0d+1aWN3lqpYRbMKRrrXjKl
Fw3bsryk0ryHBPxL1/ynlMyvl9ATl8xGmj8Vu3zNm2pf6rHYwccwvRuLT4FELBg4C6DF8zmgF0lv
n4uTHN7ItdRYVQPmYMDrVqSqKGG/JkwXc23glnvlcxiB8ECNq5Z7gA6jdjNuN424fDS+gCXN54/E
Fpv5t91JtLJUS2MoJDvk1f6tOkN8+XYLej61nXCpKPWzlkTvWUwLlLQAtGyqM/PGuGFa+szyPtCP
fAbg3XePBNZH8mtqtK/dMLJ7s1NbZS2rCwmbK92mXFZpQNYRH4/9bk6IAmIOyzul8ITp8CTnxmyT
Mbm9ZpQ8hNWth+hLNFXUUqRgtHhfT4pJg1ddfaPPEjKJcWjEjDrDZUVlNDBWbxFZW8360EogVXvM
sl+MZj67f5YgLlphWd+jB52rR0BALujrIrEfzznW71s5Rr5+oQTVzDWmRGV7wPM/eKLfnrbJa54z
FT1elHyc00w5bV+ATgqrpiVnLMTbWlaj9rPWmAN/T3OK+WhlQvQqLsdAM27x+Bndq+D9gpgi+FB1
bWxGf8rN7aIv2j2j6MQ1Nyb/jmnhlGNHLFaKU5wb/fIUhta7gTI8szKXez+nR6ZPZcXO9QAt0dct
7L+uLEz11u0pZcuWkFq3q0RKVGw10fveQ6IkVQlaZSaO1zKtuOW3tb7NXJhnwlKmci1HYrZun2us
7kneZZL5fppy4+qZ2SfOvZ0n9C3Eyw1IzccqUvv93nLbnBheNGv63aRE7eZ5WvNJOQyJGnAVvECb
Eat2bqHNXplbG/MbmHI9MCDMBJ7ymhcUR3dPcf4sB4mK53f66eyaUVtY5UtHBh0C8kmJlEegV/Zw
mJQDa1OtnDHgAs76e31SQkwJ+6usl1ptfuGfgKb2V9WC4h3cpTnp1P10aNp5Ju7LZ6RThkCHp/U1
2UzmCX0GJhL0tUH39231BzU1T6uKrlPtPOAhfQV32RvBztO6GQ0i+PXejtbM+hNsC5ZBa4rRyG7a
9ZPGmAIJBIEjn7tqluhRj2lCyBNE8gfegBlEsTx0C7RT38p/VWFLzHxdv+c82Z+S+ekddpKdrAmJ
O93MRjGsH3UfnX7q7bsdoJb9jfiNEtpPdgYdqB2r+0yGuCBnywetmT5t0hAKR8uCun+sBeWFlvxP
cjaY2baE72S0OvXzUes8H2ZH4G0ssRMPZERofOL8P8Btmb8ZrxKEVwndOyawkrHzAXNxbZ1RMb3d
zbSZwoUbQbr6PJa6lV3B++h/o9wfeSUfs7PbdN5edZcdDcYSwph8TM9A/U7TkC08pkfEYV9HzngP
bLY/aD+sP9KroHcS8Ja/zWgqvmfVWStN+eYawe2xhBH+S/crc0rBeolmaXGJekCW+eynpnENd3LQ
zhdaeAfp4eVOGch9+F58KbaCIhacJyWnjgPxAY9JVlPN8ep49OwxFX7bPiohhdEtsBUUMsKTz1ko
gmG0fRwp/nPziESCY4LUnztYzL/u72RK5PiEBv5off8O6E8xmwLPvTNv3U+AgIFGAv8KiJS3+fj6
Md8S5e2oWK2/i87Nfjpq58RyPQbvCt9C6o0QtHhONHwBylz0b57TBK4H0FUY93IavlLs/RRLjlyL
BKUgWFNgehRUjUmZzj5gfgGAIG1I95BW3t8rvqMstFdWvHZsTPMZFz3fDbxpF6DRnwNmhYwMs5L8
AnTGVoNfzlIMOuByXLMS68wi704HKvN0jazHId2lO5YhI/ZavCwCqifCZAwti4Lr6TfOCPTRfUe5
QhwKGuNYxw174/XYlxcEsxyV5MhHDon3LTb9b7K47aAhsQa/r7u9I+2NhbS/baWo3pe+EqVbqvve
203DJG7O/yIwJfpE4+j5B4Js/6b3uFIXCReEU2EgWv+ZKCInb4JbI1Zc17/GsoBGcTWKanngl1Eh
YPjp0FgDEPIHdY76mYpDRN13M1+HDYVB0HIApunjKUOhpeGo5QwFVr5SSPXSmQ6XejfLtQnnnv2A
WyOO53rxRM7wDh49EZqf7o/LAbx7QLilsxOQN8K9dloR1k8laaLDb9lPWrDBAPBpEoHGhCcOYUd2
BanZd3ozpv1pokgzEZJewh+CtXbKFwdTQexzHDO7fppo0E0wDgqDDqQXvcmy0L7he64BBKLcgWRW
N/v8F09ntqSo1q3RJyJCEBFuARuQXmxvCM1MpRFBscOn/8eqfeLErp2VVWXawFpzze4bk5XwMj+5
1T/N8mtxvVg2Pc9LPQSJFX0xA4eVTme6dp7caNHSzGpovjTx3Mrd5m1LXIuxzTLTWGC8J6K2zuwH
5lAyP2Ov3QuxyRE8z4dlwEoT81eHSfYreuSvVLdo3qeGozvPP06vbCcH5bGkxZRTb9nucg74wqSd
7Du0iAM/TArpzC9lwBqwoVkiYKFDg11EX1mPPMkcy0SQpKWy1ix7k7752rvZWCgaD6X1uDNLFDK0
mdKXDsQbi1Cbo5bdJc+ghr6H3Gj++D3IFEB4umDwy4pXlu/WrP4ccm63MYWkGrQpPPWHhcpmwC6h
N5XeQYARvdg579Iebt6rprGef10FS9FED9IHKHOU7QgflYYTioc0a73NRuLRJrFO/sMjR5tPTgM5
bJWhR3agjvk39p9MMgRa6OqdXHCO9u8VfZ/6r3R4jMyzInYLhtc43LCjv8yRwYTyxB9oBX93nmNP
9IN54va9XLItCZs3S/kEkeQThTZbVCjab7dr4LkOze/YZPLMkElLY/MlW7c/OmHY9xs+9xjWyR94
b1Kg5A/lgdkl1Pwaq4a9Q0c9RXvdxLsd8+pJH+Bm0rjnjrye7tgdjcRkC75pu/v8qieUMJ/laINf
T9ZxtKHDtw9uKz7560h49mRyan5sXGk/AmHivHw6Ni+FJdGO97IeX4t1i8aBwwVJE7qB63Gwpa9U
aUwWPl//+2YMUwj8K8uXGYUaLcW23AscQYbhQ6EztuFt5VDL77aE5B6ZFHhUylmNOQy43p+Y1aL8
9uGdww3UGJWqPdePCy2tGWQ+k9a3H+Z567/3I7ednlxuELekZ24Dfav4pgFrSiOa5qJiTN5ReeR2
XI9ISQZ41YQykHuwpShpmeyD+r+FLYdZ1JmWg59NS49KI6RJW3SzIiWnn627ZJfbLsm33FF+jTeX
pymn2fpO20RKUmTMRIalcRxnQg3GftHWrJQHhfBsra+/XnHI4udqvOgCdX1e6LvRXCJwuqZ1MN6Q
TCvD6u+T6Mvh6RsTLuOy9yum8JahsmMNbfqITy6iOyXiU5bH7kfzRvsiLfcYnSEBHQauB3o1GV/s
O6S/1kL/onGgMWYLrEDGmTRXeU/82r2Tak+Ur6we4Sft9tCr0dw0e3LJ5z1rHIHtgk4aFpjyV0q2
uAiJwoFTiatWUdNbk/57/4m08Nn6bIYBDeyDXx7eHlHf3GmJUUzMtHHgLpLLvt8mzfaiI+kw7wQC
mCwyAUdYZ0NwZ6h5fPp/e8wwlKm4IQlndnwo43T9e8Q7lc7pnBkzHDAFbT3+7Wi0ZrFB86KwKuLs
0P3Tf9zCG4jev5LSmbHLAoQiaDdkvj4wCbMOYfbFeZGQJqdCQimbPa42lDtOf77pqCEBwadwPTRR
5OAMvEmNvTgoLPxBXAK+/wIR1syPkIvYfWby9f//iNuQ4TC2iw43LZsZQJVUi+95Eo1qNEwoDDRu
gmoVAk3S7kfux72vZesR6CQl2FO0/VA0ZBTav0dhsfm+KHBPQRMXuwG84tbM8UyRJXFdDWuMEJdD
hPcj+zXdooCpGOo0158Wv3C4jG8ISENvQuNJjkWKCvUkkVe9+++7L19cDqiB5OrdpBF3k+OSzCjI
L3zT9f30ws+lrLInI6OwuJl7+o24dVkfSYwZeFua5IgAsbfousf987BDCt1VvTiw5K9VDM2Mwg9E
ZpQ/+bx4T/VuwVH1aObvbj+8z3LJUsP77oE+Y4Pk4+Lc6ZGtrc4IVISio8kThHNpdqrZwsUZmRUD
bLoFbefPz2y4yA7I+O7Rfft12JAfhMDsTTpxnMtrcmdXs+nEaAF+H/3ShXrsKCQD2RozME9sc2TA
I3ASV6EyxYnCCHwaG7GcMbBIthW0xwnRgPUorXFvc9w0fxQ2+hXytM4ic4VrYpCkepvozMgWM39h
wx6VN6TQqhjLO/KYOlxaKraF0QhEPkk145DDecEO9UDY0Jtgvgyxj0q8F1gXX1NJxZG1z0/5poZl
FgwDOVCceltvv7Gxv58uwSUpGPkgTV7r86/hcmrVUZe+Lm7HfAvd+nzDRj/ijXMEaqDKOB7K2Wcw
+SR8yy59cIhcbT4SN5QUAsdMP+IKW4TjDJO5gQmuppiKRra/F7uDwaGDN8TjJMzAUmQYi6tI4nFA
5hucB8cxJuIUov8PKeKXQ6u0z3tSKNgCg4IB92N23ZyjczEhzVVRnKR8+aduCwdu0/I++QPViIbW
L4TVN7sTItA7CTeIayhPKNmsnvt6f1thc6Uj1/UzMLHGOBFkYxDjGEHlE/LnbO0N3X10w3ny9klv
Zr2nAoKll2Jw0k8Tc3RlpjeH579DNw+/1EipCsS3hEOy2lM+qzDqHxKuTWmj0+W6JxXt88Q4yzEq
wNtv9ftYX0+kZUkZK85rTZ+sp/yqaf+L0/A68WCyb0vOv/v632HD2a6RAcJQXdcmySw8Aub1SH8Y
rYYYDXB7bzWUCvFSaJRHtMFdz6xHiHlkqQiV41MEA7ior4uNl9PCAsRcYqNTBZoktpXKCzlf/Bre
Mrfjc8SXf47QD9tDcqslmQmLR31gAVT251iG2tt6ZUKiOgZNJ9IHBAms0nr/hpGy1f/6QD8hNmUo
k/Vcd9TpspEJQZFd9dpefxEQGRyi6+ehwU0G2x9cdpCqm8P70B3eO3VpJBoZvjHh7DnmE4z2ozXp
2iProAwHazXEPr72GcZ5Ja34yIRMH1fFxb+mxmK4kfaf+IlM+OcTcylZvu2mjdDS5r9VjDPIVcNT
F0TdH4IELmR5QgDFNXu4w6SYOJ+42RJcs5E4ZmA2DmCqbfsfZYs3kjMD03wjQvspj/z9OxJXpbSI
mNlu15PIvrrNz/n3trxCzmCAOlUqdAg5YDrmVJYrluFtgw6Ix93NJi0D4s0aHD2O74lbwtvFKkqr
8kSYNhY39CkRmqm/5eZDwzbC2h+2D84KigWAq7/N/otbcuRBI5YIHfWNhetArYW+JfS7uIS0NbXp
I7wuW9LN2s9tez8RrJAvjcc+kpu13FqkVbAhnJwsi8Hve3v5KwjxSJCEXTr4ucPFIQBmdIlwASyu
h5jA8MPbfJ2I4XmyDEd3/UU2csJL0H7yjj/eDwg6kiu5KPpbdetxGoR9xFputhn3EIXsWgtxxcb1
jPQXRSG4tIbwmNX0cRJHPJ4JNSK4xzt2JkbvBm3kiOdabojygEXe7jbAnqu2kGlvG6GWtLmkvFUM
nYFb9zjq0TAuA8Pnma60eXZ2uaQYFD93Z48shbQXfuBXXF1RRUdsrO9wxovFncaAUWzMCCuI03AN
UMsSHy7VNT3Pi3orOj3ftmWNXGo1MJTo7r+eul2OSGvDgUcbxoKgIM52N7/3L0tq4SE/Tw2V3EE3
axkjznkWFjEfbYTCguElmLt2cfZy+gVek4COZ4/3G0j+M0Sd6khk4p/8Txf+rEwgsUwNX2QOzilE
WXJbjrqsvLPXYBiuVJLkpNv2kezKAZ/b2OtLsfgPTXpOR/75l6Iu1/VrUVEiFDTigYiasSWlbr1Y
dQfO5uLv5mbe4Oft6TxlnhC2kldd41k/CHcNsZKvb/vSm502Z4MIu8K6ZAcaIiYhc0KYcmXsEx4x
/0TUhWGgVI5yd8dHPkumljJYi5CH1+JsYukZ7BtwQqjKS1Gpeb8tcerjICCWJ5Pw968LcIc/OdZc
zgNMGnkJlewFiXeIiprFcU6YMZKZfkfIYF2ml4E9AEGM1SP5toE5IP0LuSijSlsjvC+p8c6yXylg
ItFSD8WUVtWDIXhi+TU/cjLa66kc3FkKw/ixvkVkMAnASC2vrpuXqzjGqvC0nxcyXcrgyXsrxTeH
lCjd4jpTnVQ6O8znAidyLS3K+ZMG1WIJQ/04QDFAB9dmnDaCau8iUdlITrvSj9mi3nWR4hFQV6kS
dtR0hm7vVUskuoaFx3re9aQ1UnX7OJx3xS8eOQ8dn/DXsq3280VswUZlz69f7AFBn31P8zUNLnTg
qlOi+gi9fHzxL/4j+HzNOhxsBqjmX66WarvLpnI6ezSpaDBdSvsBRyoFzr/J0CfwypZFauxFKa7Y
5BM1VEKC4scaoWwo7cmRbbvt4KcMGo9Wk0Xr5Msz3TGPU5XqiyyponLNnp+gWkkydFC1d48Hi3JR
e4rTbu5z0RGThW80SJl5/lW37frsvRZGfEu1rTZ9LofrS3KLeu+xFqnCNYn/PTU61A2NV6eXg+EX
O3XzXMiTJr1NM8wzmaJ/PVsGvo0US262QIk9QyjsPFPSF/qWcKDzDP88I5aYa3wniINfUpYKHQqV
M5iC3px8JyoiIYHX7OntETxLLN5uAAR//z1c3dynRLPJEjxs4Eh6SAcHirNTe/ie2CTqliQe85KN
nLKHTW5mDKViaJG1lrLJ82kVuT3KJsLlhcSGbnxksptGF1u/2Q+MVz/BCpK86s4T3FMDn/hsDzsT
jwptbHAJh8fPBscyx70Elv7Pw6Sr4NqxZWzCK/bG99jMhhtjQYW9JoM7os+QTmznwqlJC8t4iVrC
OR/aiG5YegQztz5QTg8+Th4NJnpcBGgYQoZCLEnURN0OFcX8uy0SjtR1TtW429LXlC0G01k7/6v4
gtOBR0T5EyvCgdb2E7wUklJLDtZPUvzBGKaz+jvXHOpsKVwnD8uAVVpljjzLwuuC+L9OX2sNvAPn
K0M+VQiy1zkHOhnwA3fBlk/qVsGmk8QioMFrwfOLXriuCkPp9Qi982CJC4MJ2hpcs/gtcqe4RIMl
x4yScnZpy/EKO0R0yC/yo7xdjLsmHsI8sr/LUY14rzGts1OF0m4Wqqi3Pid2d9CRXCUFcZBORaos
x3F7yub9lqqiz0mNVJXa7edAsTog0Uegleib/MCoJSnqIsSxI4Df3YQMEr+KDtiyVXKTuZm/nKV8
FCK7kuO7tYYVYCBg7RZVBdln+Cos0qtN+q1naxJJalhJiwCOJOGQWUOoiZF60LjMGAmSwziB5EtY
pbhUF2sDSperWu0aHsbfwLTIbYoJ2o86nfQRr4xHzk37Ijt9iyOW6IQoAgNMC1hM6+W/Mu37r9qP
BiZe8vOP3u3XkbXFYalHhffe3qyWwZpfl53pqdv6Nz9gOvsdCRWsQdKu3/415FI/Thw3ROFsIO7w
nGvFDsm2ZE9JgCvpg/2NXRNUBxxd8pI7Ef3M22XzQ/oVJ433TQo1m3vnVN/q8yri87LOcCAo18BW
J/sM4uVUHjQ+zULzcLGG9ylbr6XzQTgmJAok1Agv9461kHxEHUU0PNW1SKZXv2/FvCTG6anghw22
eECcaiyNd9SuSd9/1sUvMXI5JwM6mp3TsVvxPxxS918FckzR4ubU6dMbupIP0WktvivSEZnrO//y
ceW48pQfIz6nn1MZjGeNQ/Jr2ruZxWE1uXP5xH8dqeiYw0WsX7sl+w+m/STHfXjbDsLLQkkvi3JD
ypz+jTEdik2MpAyNUuXra5rF0CYyUsgVHW90JkYNqop6NURYQIePfwk/FEez8LHQ7I9781TM2WUy
mozo9iJbH1SMf8Ux8Vt4V8+Jylt+Tyv/PocCYeFPhtKip3m+nWZRNbvSr/+hfw6Io6k6BqwYFs38
bNPRZj/8GtYu0TnPKQf/UvWBNLvOmH5Ft688AZeyKGBAPqjrjlyW/ERDkqLSUU1SRQzIGzlydEEl
kZnUJmPOrbnhCytMJ6/ZOGjTnPe0XdNCSUvdGD+onTTOjZ4EenR9sQwFL5wrnFtGXDkjzpknjQ/j
iWrr4Rd2/NdllC3IcgmZbOcN0eMKzCwFeq7dyg0+VoNmrsTaE67bn4MlxjhBHof6Rs8ZgkbJ/oLj
F82/D/8yoQGEvoszVuK+vnlFhKo0IHC2L8EolmcqpQv8AQ/XdzKYw1LbUbmd4+SCLaQBCp0FXi7z
JCFyWI/F2WEZzIqdQs9RNhXHNkEOwpqHNXSFzracGQ5cbaTijdCg2COXjkGniMYUQbQpJ+ccQAo6
VkoBqFUrREXUWUJN7D3cPeQV7Zy2mRTIUao5903ti0+KqSccnyOZCkV3UJFoMT2KU6F3KVyJ4482
ETgTxUwLWdp8lgJ9KttnhviJPtan14KxLpzKo2zGnrg5DAQOcFXZHeSeJpPayZOGf6xS2R3HBi1S
l/A5lfnHfoo3QqeshGmwdMjWwMR9aunW1+X+cG84QPA26dudNnOQzlBk/8mD3XYu/ZGhc9Avs356
Pi/pPtYyiRZ0t4iubPIA7pXi0AieQMsgEdb5/sKmG3O3GRuwPCOhKHz6RkCH94C4s+BMY7zh3OYS
WmdldqPDP6Opm3n3M4VWGfSmcOZbId5yLmvJ/7qVT8eow8J0dUfYqWDEOjT82hF05XLSzs7RECUP
7sAkp9Vr6NKU4xluvqBlgwawzsnnb4fhrOsbw7IkcEyNQwPItKYFVEcEc+PvSuIUpLhPXp8LNUUJ
Oz/TQ6P5w1CP716eqjGu41wHeomgN70JNQVuHZV37+YAVUA/288ufo7WDYVzkIlpou6VNs0Bz6HF
vPQcMQCKugI/lRAjZuIFW6yYnqco12NpvhY99jQP0uVd+vcpepbFyMlXQxQrDf7fiPGp9A3t9AT1
wKaMy7g/Pmj/V4+XWN+0dJzJfovc4kXhoUxwSMuk+G2DwTabZ953Jol7w6VR0OC9nbfTRb2TL0Yn
Jh0F8qlOzzt9+xDo1TLJE/nUQNc48z8ybLRy6PCiMnhu4Teta1xCoS5uucFCXXVzjJhuOP++zsIz
7vqTlutue6Y9SUvV6By/A1pRNpqjOFICUWoOps9lsGggu1xzQDLn8Ou2E0bqdItuM7ANyPIMzMCQ
UyGe6GGBU6nCM374Gvfk4WJZprwk2aKbhwgjvKMPyQI+l51j/bKpWdGmcp+BInJ6uq/onopzXAkl
zMCgMKkI3pWUZNPvhqbEaZMOJw2Nbg/6nXLiBN0k2rSEAHyIIKCnWZDripa7XSGscFT+liYE1MOd
O3AfTgvPJaR1/kcO+/h8VBLtbGbJyImr3FJQRDJK1lOC0a+RjtMvZa3NbcPErtuG8txlVbofX0yh
zVcNl7d1swThyERZEHf4KEVWPe290hLbgzhCovkJce+0dz4zBrBGmF/3Fj2dN+d/42neBwNMKhHL
dEkARmpO72EwQBnUrO3eu076hRSNnCdC+SF3Tnw+umMcoYIEN4NqHX3LKkeC2W9y9z67BENgBZhU
S52+PYVG6d5BXOJUJEw6j4w9UcFMaPcL6EWoxOkg0pPrbAznia63mp/5kAbXlzk10JKzlhMlbiIh
BkIoyEi6O0ApGcBIjmIkn/eOePXB4hz2G2Uu09rOJ+28Gm9UHOIZaRPJh8qN8eqcIeviEYASycj0
sCDiGlsnYZjIQ3hfQoIiwoTHzNLDyThHDR2DdGHBSCE0RHqKoYbawGLi8qu8Os8QAeyYgrN2c6JF
DmleRgJ3QJFlarCoKjbnDUkN+BTny0fOZ9xsmtMFAEZo3m/OcCIfFBh+3WK0K32JVVLipgAGmYyE
/4xB5yiePS3mBHBQ0wIi/kTXdglICQGlp0/GNvQvxPcvDp3co5YwN5bi0bfFfTZy4EuhQB2Z68x6
gVe8cPa/wPYxPhBmgmSj6JwQ0ARQJvxGRt9aIqjVpueULiTu83PxsBrhJc14V44S3zGuNQpSIE6z
AeOQKTyjMLrzhHVAp5M9CBCI+gNM8ifs3HrxRpM2XuorIQWuiPeg/nKFrytkVqHiy46MhZIwlPVa
dOQ9aOz7gH8Qsq4OcfEXrbkyGayKYLiUQ30vh3JYH1BHoUAXOtWnX6El0f/uIbXJz2+FGEUoQRGd
oCJlNMRbt8r0gw9Nz3hVWCQpq25aJxWimc5VXHocgXZJGMY7Gtd6bSwhDqHH3+deiURKmN3naRTm
HoyUtBSAE97eTv/313lqMOgs53lum6EzDvtTmX6JdCGAPU/SMuf3PGqE9q5zDU/0Kr624kM/TyAX
kqcrEDGPgnkrl/SFCABpgYfCGIW/MR+iwEZ5E35+Sm/ID0hQUr4/QrEnh4PZd8kTcnUNICSDQELH
K0dPV59dQ/ozXHFtqB8i4Wm4TprbraVQaJwU9zbvmA1dBQ2N1Sou5BCpbA2Q7Jy0SAxJIiJ/VWe6
n6HERtSHnE/YIIZgBI/dAJoQijMvO3yjbzT6VZMbaZcEQR9tgakskFrNZvyflo/a23D3z1INGUdv
f6m0lxMKczfOZNJEIpHfbUYPO0sUGBIPRn+gwpz/IonmMWjCOALd59GgD/rKLjv9ZqYw1N1iyE67
gyBZvDjaPoCgdhd/EBjemzP66pbzC22IEotYml4cBMtweNAVsr6GNGrX0yxhnyB4EwBkNTH4Dis6
InDaPDcG82mW0g5KmrRrimmFlKZ4RWMaIv/6TU35ctOugCq1qwuTlVbK5vHXMsm6Xj5Wr79m2ZDO
jSuGXtPyvf/44N+WTagvnsu727rPCPI4gSCGt3XP28pe5jNkZ+tyJ3vXlG5Y8GIHcDbnw2vbC5xN
fRrSunrnSJDm9kJ0OKoEm9vmcM8nWbcYx59TEVWi55ygB0bP2thTFyCfmif6DyXzf2zxB4TKQPsx
fFq9XFx4j34j/eccUWQnT6FyrBYuLEbBWdBIdTarx2I0adf3yeTvZhscjOdI/SH+cXQ6E2+VSWFB
BCiFj1sJj5544rLgyaE6CZ+WTBGG+Rxi+MB8M3R1mnLIhgKbco1B4Vpn2ulpfiY19kV4PKSG0uAm
CZPzsMYBqSX0a4ZDkTvAcfIEtEXlZwfzNyC73AchQK9zQRaMoOevYNoELcI4sBQLzZyfgLzoPpGH
KjhdNP0Ip9DGtYB3QyTAOG9apnHqwIc8F3ceMI6E6H8QQ/BZDNlKOv7ZxRNCyqvTuUMh4MF5YswS
4vwcHAp135k41Do0jigq1qjVJ9qi9A3vJWMODO8+vaFnbKYKJ9GV7mxORC/H00LFSZOy7t+3OhaO
TttQW2kUb4EcyJFCL7//2I2xMo+dhMT9zF9XR5ndVRyVQElaamd0d2z0MSPALZ2ZklCvSrfZvNnI
CuwfYrdAYJN+uhGIx4KULoSKJqCJFlk1BkxF0CjU+gNs3AjTKXqjtdUY7MLwV4bN0PHExwGvxOsl
SlId1QRNrvAymk0tNqnK0Kmk24B33DyP5c18HtmVbyS0cHRIFWyuq4vYMHzfb94b9gduwPHfHpJ2
j6d9X9FJWC+1I+0hbrYB3LCQVzpn9jOi9i775WLgkZjz8oW87j38xjwYx+VBDz/uc0uWPKafMsaN
w/1kYAVTqoRkKse1vuAgk9u0hdyrJXy7BHUkdLNf2iSfTpu8vQs5wx4lQQdtq6aRXPTQl/hwOSpc
oEICW7ERt9oALqEFetDzPJrXzitfyEm+swoVqvE35DZzWDAwD7EV31PodM4+tNCpPhf+6ytB3DB7
EaiiqpoP8EgYQuwz1NzNIiYO24+5MZH8FiA3nuS0cuSF/E++305mpoF3JcXoN12qwz5dwIRNCPuh
DbSu8KogT+CfPCyh5oV6PO9NFzYWejTd/aVIv3yQla4BPXHybt+uHoNRXL9d0KI0TRue7IxT8bk4
mCIKvjBrGFW1zAh+eQXrhSMPv4a1SnjmMPYcr4HZULMRQv4b1zcHZCXbDDHB+0N0PBXO4hUvV/gl
7MMlA7JbvyJ2I4fHVoXDhGvU4vDg6E5IKPKEt8kFfdHd6UDUCFACDRIQGUpoSD0flJCDp84ARZyD
K5kGQJwI1IbzbiaOIAHVgAQ6wx4SOgwWORObJC8nlpYYizSyP0B8gFvMkRNwG4aWDuKD+URL3E5o
WAMOkBFKnQuXkUCOpdLwDlXe52V+t3D9tWkDpKiHJPpANwHgYAZVD78OfBZBjQhIJQyEDvuWZvZJ
6aPsdmEPTfTgisqqOehxnlY6DoWxvaQEW2mWvGhxxauc3XCWAMPxbrvNBd6EEvculAvk3XevSLgS
aMNzVxK4IldzsUeWAmMRGBNOoQH5FO4lwZsCGE6M+JYX6OUQC2NE4qe1oIXPvi3xwtGPQkdRNvV0
ptsD50weZcxKeeA51lMJ20oaIX5yeSguwRjiUgBRKSA34YS4LeLLCixF4/akRrqAbDIewB3P6/lv
7jPoFPeaqijXLz69vXYWKy5q/O/UAMZAKxunl2Grixy21QU0U0F8azhVePF7hIPS7ItkkXWAkpy+
BusWPnwdTgvBQoL0OBbdZk+cUZwct0nkhbEtozoRKjTeSEqjhoNldHBqERZDc44uqe7D/wIxO5hd
cITeEME4DIif4UrBpsx83b+tBe0Dd8vB7ShdkUphyhOZLZMuQW6biI4V4umSsP6OLJkmE7I9I5FC
BEm2+OJhGA7+tKg1YBse8dsp8BwKMG+jHRk/X2P0EV/GdnD+lQ+MsbPB9BK1CtzVhfHU1IVIUTyw
MWa0gbxP6Fi6xCg/DYXGfkEeCMn208WNmt2nOYdF75bmgHfVwC25oxQHWMUj3nNlYTiAdyxxM4lF
4aDCwAM89cUsPZxunbP+a0YawvIBRqP/fSGvZFBWBPEEKNEBgAPaF4G00MBM6IFEoYqz7UcHa0HR
ai4yDgb5EgkHno/ulqwrycuCPMat9/FGAy0pPTw1UFw0znqw5ybn8LVCnjIpUygULBSNMIIOrRWG
Ab0tckOb+x8KZW0ZEW7Aw+tng7j0dP/BdB/NPwPWwElNtEDycAZZJ8SiTrEUE+eRoUyhhyZoDqcf
p3XUWPzEcFl64mrBJZ5DQ1y8F1UobiqTK+ynSTWSGekjGyQnig98e/cGW4V3za0ciHmNBEaIAzCg
tPvusiQLbse4Ex9dBMMYEW1izEvgmw+xuklnYAtnOSyQMZr6Zj5Eenn1VIT65awKRd4CkQW24W6R
9JWYYpVDnuvmgLF4QCeydRYcVqfkT6LOSv+YO8aCCQUn98kuzScv+8KiAdoBtDSa8u/RE5sE7tmm
IdKsSdcg/xeWzr2tVbgMOA/c5yf5LDYiuuhbIFb5XYiYLhPhjUsL8ZXbs9HpEdppOMDyLvepwkEK
VpJ8Nd7RWDGmoERtNmKhcwnxeac58dRoR90yFmC997FtLIOfaxbVRiOFku9rYuaKe5hZS5LajsDx
0xM3V0hCgdbDJIsLy9Q9WE1Ij6Hg3J1mhtLMgamFrJrYBcHqcPsgQVkczpiwClKRSHZ/FwjEFoQ8
cGvfoLlkCAoINhHstKnq0gxZzEVh/bMYJeOAg352XQom3jUaTwWtR55WAS4wDSjDH7yvfwjHb0gn
SoGkkkHATZDTJoWlUmFdlSk42qkeNyAKmkAiapO3CpWEtbR84x7dkgwy4vtU0ol9EnEp0ZmxJLN2
UgFC3gi0bidwJ7ogoQCEhHIynORetlL97/JBQXzLa76e5rpzPxEcY+/GOLmltBB/fLrAHXyiMbdY
0ysyBZy7F4s/W10oCBIIVxtsG1lAgr3j2JNeVg/plHjoaDjWGeMOQBvSOncf1Az77J8qb7QUMDxJ
sg0qoQavIax1y5IZxP1MvNKAA4T+JY6WNj0nhJMgBtBal1gStHGevDTmxlwAI3D0Yj7U/kNQRzgX
iCBOuJnjX5y/symlepL/dQsd/0HE2Dk9YwTc95/hchBXJ4HMFP4yYxaYkTe2QYuzNhGYT2RonOLq
CXCMzMhMbS8uR5/UnFtaciP8N+ay84UTDL3eIzKfVwedFS0u8Q1UTUV3kQiW2/8i4Ru0ucytyKaB
FgB4JIYDvJwnkETmlQJNE9QyHoz2uowG9MkKkt0DQyTic3hrJwbMZyAxxku8DV5Rm5WptAQaLVzg
5kQegpfN/O8WnJQtsz5fzjXSeWMCo3ZJuX4lGZsDkpwfY0kcDwAuExRVAdYhQmP+NMg3EY9LIZQ7
kghjDh4ONQotJB5I9Avz2opJH1z15Zjbf4Uq+l3mBATn3hR8ji+4Q05DsTBQKYZi+Yy9YiPwQ/pq
ELyJS+RohIsqfjqbNHN0QKP0O4RkbRBs1BsVRFp9VAMY7GrQHAGXq3QvRVxsEM0bie7zY74qGFK6
em6GDF+mrxHoysdYGy/gd87omnzxUDNrrNrEvZeVsTsv+ea6+r/f+iNNocu8sqVIoCuJmCOy49xy
Mf/kzQ+cl+/NFRQLmlSMGEUg5jiJeLgn7hITCsnGwUdf9sdiel31R2jwPY3XR2mHuhn2C4jm2aCZ
F8vBMY/LvSpUKrx6Ed7/qrAKB8c6/NCQ/mE+bBmrm4v78DlwAHc2yzqsyNWrmyr80tQeXvdwUf3H
XxlfYvWYgceY4nMIEmf1hHEu4gFtejmQ7KXgcvMINYjTWgA2FAR9ahqYc33Fn9wx6UFESGke0AyR
dtOPS8af4lCXikQ3cE8kvQ1ILN17LO5EsAXe+512EXWqBy9CxZrYT0s4+IkApQh0TkCGnRTsawYM
lPrA07mvmSu8PtMPJDofxr66/AIeI6NMWY7wec4wBcyvRodBpP3oKNkNChREtABKAY8OZgPXfhPI
I5MiFCHdaK2fbGvhVA9A1zZUpjlzBSD3YZg1dVCSacBs1i/UJdgLEGHxxz7De4PGH4OnodvcCKsg
j1C2Qhglp85nEDzL21oGwtAcBPmRte6UoNcu0GhLfJ0raeV/+WwwrHw+jix4h2B/dBAEn3+/gyQA
FNfEiO4mWHgyTZDq1g8AHR8oo6i12JKC6Ki4DTzKzGcSzAXg3Bmr/l/KS8JWgONxYCEzG1abPE8A
QOMcRKVi320uNRRHJjQ4RAiTB6MFhDc0BoF3nvM8eJ4SZwVDfp2ac2Q0G81ox5sKbpGowihs8yGe
w3ebxecEAiN2oowEqgOa2SQ7gfmcCBCqyoE3wKvJ8G8zzuChPVyA0JnKsNqGNsEaEidU0zxvNZEh
iX2nTNOwEPWA8qpj44dZGVSIk5v/CFsmP6IWeMFDGx9vrrK+htVKpSY8Trq/7+azeQDCYPLy0vBH
voK0qtnSyHU9DWN92Z6UkK5SMfX7th3BV7vQkAqC6A/MHlqOlRppqZHUK7QB6LuSD3IMQCEkKNMb
72kJRjEhKc2CvwFuva7yP2x4jA9CU0BudqvRESqbO6QqXaxEbTrbVSS9Vlp0oU9EDqS15tVb8vEI
Gej6uCzyTUO/SsKXfqd95zm8SCDtIfRmDofca7dDvqK5TVTMurTgcOF7DpYRmcB8Rdkpwh89aokR
3UKd0vAHgi7hKb113r/HMRmB8xmGNMeyGnx2MM8O5e95AS9l3Vu5YyzBjWEXFbzUDnNCRk451mCP
Pys1N99hz1iG3qN0H7EtSYjKoRLDn27v9htVyQ/fVofiMKCz+mf4c1FIlny2EKORSDJz6AxQiti3
nrB7LoCaRqHYQDhroTITJ7twSu/b+xa67upOEleIzDts/TCVnU+Ee4uOKsEdE29PvHnxtYBwWdEt
xnQCwTUm9UokK01rWDQVddGWtFbzr953Ip/vl2CB79MRf6Ww+JSgphogKnVcIAorqw+NyCTZHgz9
YPKDSR4TdhXOngACkmNq8XUEwxaapE/AQDFYcLdEZZ5nA+CXsaQZU8wQK0r3FApxyU0LRBkw2pfX
T8akiYuAOWYu/caEhbcZgzHiOuBgrTlOWzIMX3LyuS8RJ3LQe2f3zdk8DqvDg1e+ptDFSKDhhq0J
i8NmTebbuaPCnAv/RURzHJWpOoFtxA4rAnmb+T1+Af3By/9OtKGD70qeih3pEfEu4IsSPjPRAAQr
PNWQ6CguU2XCoc/NGAHIzOJ2enc+3guJHIxbaapSBsYz4KcGibjyLAFQ0vVGHJjGb33kPoydJ2Ya
8GYqQHfnGkiQOHY5rNPBvNtACcRhIDGfdFwhBKguQRJBaZ7i6OV4+jqlOdlRfdYN/Ts4/C3UTsTq
iyvBS3eqYALWhP8E8dNBgi/oDXFsEH2Yz0OGxZN+bsEjNKZd8CYnXx/uQH/GDKGpY6oYMeIietAF
KPN/hJ3XsvJYtqVfpaKuW9EI+Y4+50IOCRDCuxsC2DiBJIQAmafvb+286Io8GZlRWft32yCxtNac
Yw6D0QKGMVze+DJ4jGFhJ9xYrDixlYUP1L8iPjkziVBinM8pVDSkazP26zkmfrj8rcl9ueH5t5tQ
zfAGQTOKd6xo3ZGDS9QgiM5xBytG6VTMBwCgd0+HAgm7WUSSlHLWbLdtj5e9mIJcluKpxkqBM+bN
E44r89oKRGnS4QaKtkSMP+pxjs9hPaYaits1e/xElDQUKKzDu1A1MUExuF7hBpdzRN1HJTxArMUJ
5oZjOWQ+xTumAxswYAbBEts5LdFEvDPCqU3hCdxF1trkpKlwfsZGJLgs3myfd1wj034u4jiAFD5y
T5a8FMCdooCRpw7SVw6kjfDjt8Ly0KxujIiVcU35i58j398Yiie2xhENTJBnlWkrVic8vNYPQ/If
ur2pgZ7hd+sqDuYIJz6KoDg5WSFme7R3B7YiVCX4YTP2PV1mv4Ao1Y60uVNB4WUI4HVgkH+6xbhP
4Lid2BRJgHkMO0Pme0w0lFCdMhIAs+P1urRzTGnMKdU92fPMCYW/XU/vnWddPKOdCVUYUAH1GBY0
FFhQQe+mfd1eJxROK0qpNwGkNjwX3MdFVUTxtEDW+V7UvEj+9AV5owTCPRevdiql3FU0sHb1ySPU
4EnQF9UW+lIHj2xs2zNPIJ36gC8bzNCN4jHP8eE9J1/M+94UZa9IJYsoBoyKswm2vIAfIpGaw2eE
jeAYej9zTzGOvnLF0lBi6rmbVnSkEmAAteWG6hJreimkGwVTjElzON/iO0xuakyGRBvhhf45VAd8
O5iyFKJcFSMbXSQfXRdMcMzR7eubU96Z3fSxeOgOdxqTxAQjiNl12wwENG2Ehcc51ofrw/2gdEwm
wgvkuSBHI40f21+n/spPtmnMTJfjyYCf8J3uBk+YYIKTakJ9DjP4Qmjoakz4zSHyGirIYlhB3SDE
aQ7HCXwYBeD8OlZ77AbsLIArDmWzRr1LlIyTTJU+3Fg8+DvDBBE0sDVj1efoCcMKzhND9hScilgJ
oKXCf3E3OsGdFwS5miI0o/Yrwj1mgwQK8MywTbfM9YAfxuLG8R5hQi9QwC8A1/VkxPAtOQgZhXPI
VMPLxgp3vKOtoKcsf2GGhdjPZQCEdiN4Bg8q4TK47PE5ZTyR9RTxXo40dlE6fjT4eJXjjgzZgCf9
F1JiwgEQy0rlSGNKIwGG0rzOaUBUDM3BOMGUONJAR5gru1hT0iR82ChypjBMQcGzGW1jrgz8xlT0
NvoATLNcQM+YRHsSwLVIWCh5QEps4dnOqQwLgeyAJReeSvt7JXmhA7BuCQYHCBH4F6cWfhe0haJq
xPaFzUUiC02jYSuX5Z5ZMFKTIVZQhHMXTI6FJe+dIDoAqbgdA5IFKXE/d6bRnPqxANWMGE9wdj98
V7EExesTNRxVagcjsvtSWQMwHCmpkWtAot0bMb9wEpgOSRdZz7zbmHqnlLe43S91sWNyD3HQH3wC
Jl1MwHBL3mDAGxT8Dq+tSUE7nC6Z/IosLgXcU1TE2bDqkUODA87XZcAOCLDbfvrdacFiUNYZVXG7
lmKG4dRPbOkMAkoB9oTiswB/6ATMfjvEPD+8U4znowo9Lf6iJTNnOCzMjbNZMvviDteQU3cLZPzl
mzNN9LplIv1lTKmsSd7IPZpvvrpBWHXfy0dw7sGbfHHm9VTylG2AfkMsV1gfYpW2EFuABpFiguKJ
1wmK82vfhnsD+RIv0EfuInOsp4DjhhjgY1X6izBgHFmBIerMy1lJXAMbOLSfd6isdRrtDJjJnLzX
4qt/0cVJMWAF0fEX3oe3dNdLwWd2osHgsxsOGWrAvkgjFh5HDOTnvP5Rl0QPihXcAD8AVByWfN9y
2cUPmZqTiuPl46hC+hEN0dGk9mjDjkffgHshaOe0XtdrArqavkw1qTH6h1+w7pwf85wgwPV1XFEI
QTjYCxIApuFLlXkI2VPYrYM9zSuAKonBRY9EZgEpgOpOSwCr29QChuCwXgv8K5+yEAc1hZUAzG7T
zhlrat6y6xgMC3NhwI61DhsYFQ4UgeuclWcdb9OKwlkkjslIMCcvuiadZ6KhHKhZpzh4MnFepryw
jumIjA+RJautc2q9AnS+oqWD4srzCBolqBdOx6FQ7DAPeTDXKvA1to5UePtkXIw655T4l+J8W8px
xi3TI3ktfOXbdQcn8QczI/ypGPIAwXDh5ZlXxGMUFAeJp1LhcaIoWoJuCcdRfJy+xBsIH6puP5kb
vC9ccU+HmiAWoBSb/Yb3CcvlgXB1u3PsK+4Hk3ZyHylvmrN4dHgKqW2pPRJ8mAU+A+0OaiTVLhba
Aj0S90X/re5pl7eiPBVMnNuUOtCnrQA+NfD7W5pEx7gZJ6/oXRW8Bhl9gBXl0xvEkRxIGyx5QPU7
0o78yMvoK95xnjmFSiwgNWfXEyUx62+CrDso2IlEpc+mQuEjB4/4e8ij9lAunrN7UPSTGdZ/DAO/
fQLvqdZG90UO2vWI79jQdXFjA98vAVdvOEcaWHpLs2RO2M8eNDQlygWLTLCQCeKkWLgEigdWW2Nl
s8WXq3YMKqNfY1ecCxnJ4VPKNI+pqoqJOoU42MXHPrfsxxS8YuhIn3Xby8iAmCdKMUvLvy2acYv/
bTt6GsJiMoa+19eRmRQRA03h6o63eQw6L6ZCAqax2LlZU7RQ4p2tfxGuatJhuKwiOsVAD2P766DC
R1WBYFpxFqZhDS/5BgSD8+aeSK442Sd72LjYnNGIXV2q1Or8x/tLssmH/CKTqpIH4CjN5ONz+AgF
JkcVW5z5AHJ3zs+7LSW+gYUOHeWFX/QJywxmS7rDH5CJE1o89qzd9rZ8WSQavNb1UQG/rMd1LArS
Cl6QKOWv5JsJPEDH8FrwAmScfC9TeiU2b2nIsJ6xvTASr+N6TKQBRL0OttefgbWpoLBkJ2nTrAS6
XlHG7KbWRocPAfJ14zBMtp2VQMCuW0Ycs1ftpLM0TrYJfwR4o9w5USPhvEELSGlJIUqRw0dRmTIE
lIAFE0yzYcU/FtJGENAegFvcuxGT2QXDecgxYNQQr5qeMRMHu4w/dxsL6Nia06yTNqUSA5MP3jzE
9BHg35iMs5coMeeE6DdubEsWz/WbjViDg5QvfzuF35iLfElKkwDMl/QZ8AsEl8mi6X7SH8tHsUUX
7EOinUNpiIF0wy3k0WBzZ5EFzRQXZGrwj5hIxtdQHClXqAktN7Fim2LT2gsLfKyjnkSVPPHN/6U2
HVPODkJGwHR+uxPRd4H2T8XUAe+nkcHeJNIMZF7xg2VcOCyfFiz8UTFssYbkVMCHy1eWaDPn9Me0
dJQkKxPWmkwfYAVvsi+kmXKkAd5/hyTc4jJaoySmYxuRg9Kz/ArzWmGdTObJMsFJcF73iFAbfnv3
YwK790o+oYDJ4O0OoEwMipU1vsfyxgS5AKk1p4znsAyBcCHwXIH3Vv2aeEh8zIDZcJdEGgiXPHxG
4CYU0cpGGZcrDMEst1jBydA21sZAIMzUCcffi1B6Cvj2JKHwAGApOeoYiBGrAUsM9ii5Gj2GoEA4
nbCdZrAbbnBW8WeevCJWl1ifdCqsvwXkpnRGOtLpvXhMIDURFwjA+phk4LD3GUX5nU9SD6QPkzr3
vff4L6VxwKWp8lsyXwsPL60dDEKswojohDgtOQ03ieiC1Teitj78tiTbnN9Rdk902Mc0EIfv00/j
NCaM+/cfksn7BLUqyn7rcn3VYvqzxVKjp9JlUJ/PdIze28gkpeYKH1UEPJGbQXnCAmz9jGrntRbY
uYBhyCNB9k+nwK2i5QDy4HK5WyLSiD89Ty86AC4AS4IxAVYI3u0f2TcZE0ruShISAxodQaZlsEgE
JC9a3Iw0bsB6ablq0T+Il5UzJ+VimAJ+F9CW7AgtEDzplUjlEv8CaZSAyqz/XagDAWfTkwkOB9Pl
VU4/aPKPMlZydwf2KmKiCxm3WzxDoxe0S2L7yFfIoYg8YRiAc/ZK/FFZ4gwiYP4emIwSIXZHFXEN
HhNtYYTswFsM4QHMVcbaNbcq6TeA5mKjgYYba8jjrv0nzAucvSChNuHFGY3w72MHV7BHp66ci2mz
oIwQpMCkmuOOjrc5ZNBOxHyAlu5ArMqKjKuALhDOvdj7OwN1dXEg7PaEQkBoMMQcNuGnwLyFTI9A
Q9CkwHLVoTpkuUHaKOjgILZ5OmEJTFRpFtk1F4Jiq0MFvq1h6sZdhuxf+LvQGWIoKLBPLvFuyh4b
ZhHkNuaxgnEA/5lwKtGmC7I1ln/xFyrwTMQC0JsOYM3Q8BZx3cv6SD/7Om3wZ/ZrtMq0AByRrDb+
0hEZT/xo4YJ8+vDZ2IM8+03IL/SDT+ch0t0QriPXZjjcRk24G9TA/OLjH79/YK3M5wQy4wfxd0JP
TV+dx4IS0Xp4WyBOEHZH16W4pIzpKmwLiHQ3lBd0aXBfCSIb0aZH1y2XkDHjoFMXcbCCQ6gOdV5C
GetwHj9cETzZmR68Jiyu3nd7cW4wh4SOoUZe0RxoJMVkRtBleOLFXRBXx/ZECNrCqb0v1DiOX5rL
cvj0XgEsOpdpsffhkN45FQRhTATAYGBQCqy1J+PHD2GLSA0hMGZc0qwhOg1aMtFuYwVyODshpGXB
z4GoPSuJlYH3OnzMn5BPxATRJeZlDvOP2dITMOL+y5QSqs2XvUfdBzJKUUNW2wN6NaQcX+Tb3vwd
L+RLiDNaPi5HPO6mZ6EvqXg2Kr6GlO1qBRsjIHqMAgzWKzy8lGsX4RDIRAZC/tOl6yJzgbaJXZLG
EghRNJIjiSb1w+LH2pc73B0mAUIxMHLGM29eDeBiqMGnwPlRBL/gKU7MGDO6khk9JH+610oMsiZs
qlDTBIybDv6gGwiigU6GESwQ1mzGs9wlYe5Na30fgwMAMXSC5wJmyqhyuV+TWwzlVRz6cXUwxiIs
BKlJpDBs4vsjIpCBh7FwdO928BRFVNQQorNjw7mTbbCjZSZvCFQN8h4XTGWmwctQJy+/DLIINgwn
ksRT/KEfssLGJu2IH4RWJENBzWYBZ707JdiBu6cjnfpNLUfDIOg74M2+wAEg2SD9IhsnhPvN5/IC
51d+Zr76EBjBG8zlwzWDQUN6Au1mBwwQGjaT/ort8EEx0iCdyhY0peNkwYEocG5ajow8pMeiudj/
/tf//u//e6z/z+WUj/NHc8mzf2WfdJzfsnf5X//W/iq00+wqptLVFEXtmH9KIi6lZ9cqsg9yVQhR
JW29AYbwJu9A8Go6dFzEABMbN1cCrKZDLCAZ73wdWP1uiU6/7Xk1fCbd1UPmL9AI1bCDlK3xsa6Z
XSBdvYh3SoTADdXPE5Ti68t0s2XwD1dh/vtfzz8uLvz5r3/rmq7oBI/+/6v4U/ToXTbTzvf1zhdU
oJB3waahJGzpplCU8ayPAMvpUYFGb30Q0BHKfAZQMlV56bQ2qWfEFhHcivDuC53xMi+GjuEQCZHu
Cff0hYMGpjuNvynDWqCDByGz6K4vDCU7UN6s8B+uRv2fV6OpXZOrsrqmbnZ0/v24J377wjso/68b
KattqtyzRbnztMtUX2SVo0CDCFTNLkgwfTF/5zJ3k8pwyQHOz1jAdKBk8Fcv33i5ZeYWkU8QQoBf
QJo7VyxJiI8dyz2sLbo/+KIhNJO8K6QhVD9tWNBhp849HGJ89DZcCUF3184ufo0ut3XQ73YOb+kf
Fp71FwtPUxXxn2no/Pqnt0wjRfYifblIo3AZhGjrBhlt4zSGYHx0DKKPnTvpKuH1gD0GkU6rV8fG
rqVdKbgQW8SkuQhRVNzhMHC5wcIzPC21P8JvZ/hCHYmbIzzdKNFCffnGL4RYAex0Wufyc3Ma3dm5
Cgb8nGDtCas1uRGmRfeTdMDghSHf274jWiN9HZ4ncDsKc8V5tiF2HJbpKid50SGMdJFEl0MK//jp
yqcXkS34AmZgphQuFhu+7FeGL88YHWh3P4FwbxDSzlOQ5DYpcNd/up+yKmt/sWw6XUWWrY6sEb8r
/v0/ls2lel70wuzki6X/RDBtp/Y6W69dGYhiW3n8iUx75Nr8S24f4k9vfp3N5+FuXIuhZniNw/lc
spPjvMTaBruizQXzz4ppsAS+3niYAT18w7K/bl4tFPg6nv50Iuyjl1/XZJwKNunWpQdB/9X4pcfI
sDBcE+o5Bhn+9RVYjCBrT5nnOJw41CWz2WM7s6C4FcEH6xC71ThNr9EPeGD8WONBxCzqFs+s8cMJ
OoStOk+ZXdoI+V9iz6rgfO3PjCu7fP50ZyKK/nRf438YnT+29vVg4LBh1h9vYLiIeGdgy0FN1/dy
Zpe7cwbn7eGfyj1R1qwaG96aEOPoUbSWc3sNWuhvb8FB5IUl/tUPwzedOfzqXt6Dnc5SUghk3FqM
nTrOutujsq5Se8lEzkaMTcqJw0WGS2lALkiwVBRvyXjFXcLYWxNxtZXsNoxlP1o+3Z8JYZupHcxm
n8HPg+L1Dj6yHlh2RHTQ4dYnOKjrpNNYddrQJ1nEd9eKPfhhCDmd/LQxLkxEq9uDgZO6GFzt7FHH
7luuq7lclnFcKzOKsD4T259YIbEEq3pftmOBie0aVgGcTVbJNdyd0Ir80ITyVZAW46oXRx0ncptp
ZngFAc4OoA2ZBbY/rwPZ9kE93DWXO0lXE2OMYtz+pPYPdxnCS2VPvoRa29JgTWCu/XS5M1xVxBcT
UupHXNpgCTVj8mZs9LQH60i252kvRZCLTU1rhzx/4SFaD6oGFJuv/Xh8zcHa8fKVQdHLnbkfMy9k
QcYHDMOx3vNxMnp62I7jWBky7422a+MY4b7ysitv68fhNHwKf+dp3gt9F3I/DprDH8hqbwwM1xGT
tsgdVLY704jN7k2WL3ftR/DEZq19n8wPRJfwtg5jEEqXDRX3KA4NOAt4CvL9uJ9kktpd5yBc2HO+
LvXmc2Yt4WUxvbqhjJUsWywhE0TNWb3a1emAgBx7n3OLGzHUheWb0DImzBYDeMZ1NpuR24Hv4ta4
q6YUKhC2RrhC1PDG1S+00Et8xqINr0F3AqV7gonfkgl6YrO+LhDreCjj+GaH+DaF+Ho6W7Bs3NOY
v9/t2xt66MVno5oFdAMuJoczDupgQib6A9ncGVCysYPMGYA7RAOWOCEZhTOXphCoAhrFeOoftpFC
CHO34xTwiZ0icZbdiEleuOYKWE7D5drfpt5nAaxg10j4T/pY8ki1m/NoRRp2WVq/U/jcdwc8nq3J
XU/cWerPcEpkTX0G58HTFWFjLOyl7rnnyUBsWq0rz+fTbBCSYBtPT7shL6kNcoL3QhwyxoYz/Hpk
Fk1r+zIJ5ybwj3dDz4Sh9nSOZ44b5pjh2iGX9HWRX/HsdEbUUx/HjeIwPYVxtGU/kMOlIVYNMSj+
tnZhi6ANswfckVnuBgGFZWpD7rS6djuMP5PS3oqBMxfG7OBjrw1+M8ZmcnNgf2WphoRH2MLq38Yj
UsCAWx81dhQdStufgmdEMI8jH4TUzp3Tk2uLJfs+3epOPP9y5/COUOwp1nupI+MqSHoRH5rK4319
bmKeqct03TgaIXip7b/mtcukhg0r/kKJLnpz1vCT8J2vfdCdMJxKuI7aX6wZMBBgwzx7mFdhN7nf
pCEWfPNNv92O7CFmRu3XXX3Wmc35j48Vv3zWKmZ36+8LELJNhblqTbVkn67+iRtNJGIUXx3ubPeM
7UTghy1LJfza4ywY2hhWXJfXcyeU9jgyvZxO4vHOJTMsNuKWy+nh/+y2o5739jwPhxXT3msLCOiM
AO0rYgCaZSr5jjtCmU8WhXB5q3yMSXAjuY7u4fvl45ZnK9Fj8DXs6S6c+txD8h3DKQEAeN45FsaZ
7oMMVrtEubW/9V4BbnOIZcQNSr2wZy3G2It4m8blBzmbp73CtWZFtbd4O8gJGoyacDx3Eh4fJrGz
oBoEs4kiBUE/2Bl2n2FzdH5unQ8GRw/KScupl99OYEG5fMyK6x7bySM+HYrcL42AeAyLKW++vLfj
FP7HoliPS8UmtwQ4hLWCzN9+uAWKl1tEEYNfygAGGIYzK2QpC2dWDWbg784mszctJV/tv+jFIK54
FdeFXPfn3rss8NuEoHKxp+ZmarrlW7g1ygknqPPA+oGf0dplNJc7LltvqIZja49HWSmMLFdDmni+
P4ohshI/9nDIluWNHAUbict4c0cu3vZ3kl+6KOqS16HtQXc6vQacjiedO4yoDoeD/ujV71fukLB7
px1h7AQPM+zwiOIqWMJWiDDVuTsdzTnenDFtbTVLbI2ZM93/xfnMSylWhE2D4nz3GioVFEL7C8Le
l+2tMNdBReWOUliOD68/Gmb74bB0j/XLwaimP1Ye3krlZXu0yn2H/eS8qDmFgeUkF/QPAN9yKftA
LNgLve6a5ty+ntlANG9sbzCG6DtMZWZXqBbBZOdIKIdoo3GSPgD3QRFAugOJHcGjQHoe6PZmk3yl
ZUMs89i67B/ToDixEaIV9hlZxSFzzq8o63VXXCJS7Q1j8Yc9NO3Nfq8TdXi++T8BxfXk4t7dSdDf
dexF5u2Vhz2ifPV5r89GOHmsB+752+vPJu5S4lGFi3z/h3q8a/1D9finpuP9vd7qi9bQQgXuuuPw
PM+nX2Rl48+GtxV7T55T8ZRy76m/aIspmwo1Wv5976OIfvNPnZzWoRPt6pZiqNrvy/yPIjYx5Xt7
UYp80cYcfY3NUQLS589TIFsO8re9sj3TZhUvBU5EkvyC42sy+PtXIXfF1f7Ny/h9mf/xMpomyc0k
oS02aw+2uDagMjJ70badHx7P8PAel/Z3Z8cGgSWJc+Dk2Hecdp3QSLXBGpB9aw1ihUTZenDzpphL
arsBx7EcUM8RxcahnMy3EXUly+7a2C2YS8fHSw45XyP5q9bJw+d+dMEbUefxMG/2AtNRNGW9/pWF
McKpq9/ItjqDmjRj/NEb5ZvFEwS4M+9Lfe3M5omWS1Jt1s/7xHqksLnc/POZUnM3Ug1qAPYRjEl7
uI6Gk1wJqB948Pd/fxu1v2xJVFUzVMWwDFNX/7Soqlf9KZXski2YMCXDLCOZxiq9L9TjPpPT5QfE
UfMfRSRhDgZptWvXcHOZKBKFQ80ZY/FIwAe8NkRvH1v52NcuztgjMwm75xe5zUuVWopRW3EsAVJJ
Hdhjzj03iAm2HwiQoPTeQL9JJCBU3JLd6t7vttFF7hdJ/97p1VApIGYfclxY8aX9nqsbNou7gUEs
GvivNaipiEYq0cKNmyDMZsShxhZm2BXWsBaFRfuedbODYU3K6yxrwTC7h+u9cJvTm5Me2B8rHeYV
mYOjdRrdUGzTrmaHV5dmh0QaYu1qTAl7BvZuTq6tVHN4Z9yhU0ERVvkcKqT/6MRp+Br0dCXAmFTB
zh9z6VGnshMgZ/nC5EY4G3ex5c8ofpdW3lep5c25tRsU6Cwq53Y73oqtfl1qnH8I/S5Buatt6wvX
R3a6i3Ryh9oBtJDYL283+3TdGzaSgxuP9tPFFQcpMOFSO/uBAoWiuQfwfk996axSRvZT1jLpneDL
zGPowyT7AtkM8edavWJCo0AzPOYoi5BPrjHEMXD3x2x5/Yi6fMPS7n7tF57opBHQrI4/LF64PpmG
kwPDN7eDRwmzf3InvGyF0dUFD1/sMjrklK90umr7ddBWVAs4lOJOR01QEu90nWI7e8a3Qsc1aAP1
rH+L8ZxOOO1NO7McxMeT77SuxWluUlN6MPm8inwEj4S1CF0eDLLnBpbsKt08RwyF9lBRVlIAmchH
L67DMzzdXEytsQzCmRuSmYThRz2ucCnGRph0Crvz9u7q8DPnp72/0zu6htY2sl5z9Z655eTK8GIt
VBxz0ZjXJNRdJlXtEAZGrnF6wi24PlgHC0GtQQGXHHKnitLeV/bUeRKb7uv8Qs0JTIIN5ZAy76cZ
qWMsiGjqqSB715meO9LhHlXUNjsbry6G022Ip7UUaam7uwn7tStcGQ+LxZlWwM984ZcV6GuZdHXc
A5GRMiTpzLm2ckWIPfxM1YMbTGzknCOMy5uqgHt3R2cac2hPgPyvZfdQbzXL+UYNEuyphuMDbL/n
SYXZaToqOAtD2dK2FJyRPUAszQFQ2zIIPyENz4zgstQXjJDxkP960vCJ/1ruFpgFWe777kMaRqKG
nRi1/7g6ZxteCcgsPlaQOD8qhhr5o/8C6QCbwVHq3dt9XUtx4VndvSoXw98PkQYrDurtu7bvcP8o
4XzcDWlkanZCHBjHmP+tVJp6H07iDrkRTfbF6eAbPNTX396tseGqstqQpr+uMIl3C7rbT2Nf3y4c
If3j80OY+yXoU4juynZk4eBI3+nT5lR02Xs+NS0c+MeJK+PoOX9UAnx+SgTVuOUj+oArX31sK2mZ
+Y5Fr2En5lMQ2iHqwrHs6wGYMNJsCfp4OX+/P6t/BTRqXdUwwIx0WZb/BP62WlHK12uLS+gC+djj
g4aCPa9mqE1r+sHxBC8/eOA8fQQi3jjyBvgHbzvo9nceVsWafcPqqqFPdcj0ZajcHcuTb1AxuqXJ
ws4LR4W7czvywGn7J1aqhAXMdmrv768CvPAvDmtNkXVVkTlozD+fMpn0Ui5N550uiEnv7RYYbfBm
0CC0I52gKJFBgILuk7rt8X0U5wjmLkeu1zxD87+dyoV1UIbptAHkT12MhpijXNxSdw2FcCb7eek3
rWvsn8QnN192Yq8EMULujX9rQoEJ9dAiv8GrINK8Ipk0n8ppoc9Ks48gTO1gIQe65orAxvf4Pata
vFqTNbkGHbJNnm45AeTs2hVYG86xDvcdnjJ4SnTRXFzUO5hIVms1vpFPRhpHnfgq1hIb/czR+IDe
aB07IxQegxIVy/Q9FrMODVpj/zEowDdPSdwohGD4AKUYndAu8iZsgL67mYM1OFmFqi0D2udOuRB8
qk9UD1+mnZuD12a3pW80CGtG7T9gqzo0i3purG7E/jBiGtxDaWJF318gHfM5pNeOMTXr/hfaxm0j
cYgBIH5cS9uqgIp6X8VhXugj1NkTZnJ697Rp27O8JH4Sf5As0QHTJtAk5WNlN8Yzb+ebcyzyE5Jz
tsjoFjBrwCj9YotLY/dpfzW7Ar+52BfYzrnAgAngAcMlWziSrw5dgDK9zt4BmXlDPPDbyZNcSqQo
eIA/vfu2msqBVdpm18k5fOYlvpPZoFRv9ufhdAijGGFR31koB/ptHGR5Qw37dRfxaGaoIHMlPIoD
k1ntLpCmLaltc7qr24TmCt9SujZsPDtxi5u6seCsbnkHr4GJ4DpWf+AukfanAor+OoYA2RMjKyPg
zlxKiWkiOXVYlHDNb78E7gIPLtXNlriFGlvqEGK0RGLQh2HT9oNjP5T1VXefR9my3RLMQ4qmSkAO
+/qZl3xP+JHGk9JdPUqpe8fR79s46s+lpyCVFefmB7++4LtoiQie1BiCdOlx9p15MpHmCZGSQEV7
tkLpfGVmLU5N+zOWI5UorMLGJQO6w4raUUd0Nb/VKPpTnvYfOt8A/eBGbV227nbJoPnqc0I2M9yd
3nFB+YBRQK/Fh3UCLVu1E7455Hbk0v1PSdvqM0juqpxOzaqZaZJXUyLgAzBTXeI3urysQbZMyYvM
H77MEA7p6uY11Q/SXHlihN0JHguaw0DTxV5uknkxQWQHuPVeQz8kCpyB5yjBI9jFHp1vDSPINRmi
CIXekhTiDX4lM5NYR5MoBP+FkmB//dH4NljQm7Z5iVJyIyxRjMrHdF8tvx9hFXowBumNc8p5EHct
ZJYjkljnbwDGvBNa6J4IZ6HSJWHi0bsRTSP1dowzk56q9r6XAET707oJt3cApIYyndV04PiAIys5
7xPTwlWCxf9EQgUYoq9VPtGL6SWq2azpXy7DjuTAEii6Dpdb4HqFwYFdR5DSGBfnzIN30+yImxCZ
GGJQyTua9HhHHxGYvJl65rRFCpCPW4IkiG1wpU0RfGk9HONIuG4B56KvAezBE9I89sywvrgsDk6x
ZodVONC7Bbw2kTfPUyPQPzLPKxflSF44d9KLhdsYRKz88K3772qSNsM699FeM1w+GZu/PwoU+a9O
AlVTTKOjWLIiiznhf7Rt9fWeXLp1lS60i2vNLFvDKr9YKCzLPtlc8uGDPySe4Rhca1s8DbHI9TGD
J47KxKKpmXaGHM/5qmCXCJLT3782XVH+qsWWu5ZOd9tRTVP+08hLtYz75aunpOGEZg8mXXCZoFPT
ya3O8CTGOAep+2N2X0hT/rqIriKTrOp9oCviWUMYPSTVqHTYnobSOp1KR5XYriMCXDQv+RK2Xnlu
oagps3aMUIhKB4EApDKGx1ZAidXTxukAc6jBdQz5yVGomB9jCKAwgKSAShePASFGfMPFReTYIz15
BCd4eRvtRKb3kP23J9hvwmLLJEoYvcv3yAioPiKl4YUgU06EIpoP4ves3jsSG4u81WXO7H5yEwGV
pFRi0Lzk9wDVs/QsPl6FGw/Ku21ngmRO8N12jHHRpaE9+rqlJzQyOuYWKZzwBFHYFecqNJ0jaOtc
FIIN5umYXkCAhqozQxIgpujQ3R8Qcxq0R5CGBBk40NHO8ChQquCGxq+ZR26F30DqhNaJ8QMGBZAU
BMsBmqCw8Y5SmJj49ZEsm8EqgW4z6OJtgfq6RzAQbACGHYMU94MkrJCMvBzhhlD7zzHz/R+CFgO2
eDz9Sk+IKg2khMKwBL5e0F1YccF11aHqGVixJQSvi1eFO5y7i17zFFIzxObgBpFXUKmFultQY+9s
m59fTv4TRXbaf8UvDJjS4B1ghDL8hlWvgAiBXw5kwJafU2IRWxIFm+Pcl+GkmIV5AMOQDEXKJBTk
WM1TaNDfYl6JK0+fiGn0SdCKg3IhD/ynL/jEaqgMIPMNNBSaOdVOVCDLJPuDKWfuksetjndDkrVw
lL6LBN+lOUtGz329TOePEUmGx9cyGb2xrezG5pDvNTLnF+KLs0N3bDWuOn4enkQ3vw7pgtqkXrWt
Wx+K020iHx4x/58RSorND3KvzuJK1Nmi6FNDRezERf9Fl9pXa1vBg2QswrNbdP6fqfioL9OA6PDf
UPB6Lg8fii3+2JIIjmnZoIo+E6wMQ/El4ktv5Idn4+c8+WmIkiBbQkR8m+d8ivL9fJ++5sR9V0v9
3CwfYyK+H+Od6Xz2H0Hx3nfP3fONh7GYVqM7Q5bRBw4kbEsywMt9LhQCwvCuApxE9rC/8y2ZJqmT
hKNgm58xM1t24LvzjwgvL0uamV8BJjFxhLoggMMAQ4T2ZGDZYiQCcR3nWzGkhKwtfvckjY9pF3Mk
tHl7/irf81f5Pt/zOfneOgKLQJZfJj/0cGP9jFJBNChPcUnZ/LNUoFOvNRAr2W+IRTJDvkWxR1NY
/XEnPkttzYvQjp0zYAuBJWu+wlgL1/U7fHii1DMqVvzVvFK8IOvIT9fWbx49yHhfm4+/L1hbE4hi
mg4vYq6eq2U6vW4e43LJi0QgMlaZG6jYe3AZ+fKzLKbl8rZnC6mF4dsHHaqietwXbCqQ9t32fOA8
hDAAI/Yr/orBM//M5/7xL4q4H/xWfEnq/fEp6ZJf2SkhSt/3jLK5qYWQDN72QgkCe4+dzYS5BLUr
6noZji0lagl4dGioH06J1WC6lGaRW3g6zs4qioEaFrmOrgRDjam0loh+QVnZ7ZfRTSiPhrjgwrLv
IhVAW95XAplJPFpBuL3STBXwl/cYogpAeG0N37DMsYtgvvuGBGbBuUfUHQlKvAoDq4tcW9gdYYiE
YZKEMY7kCtUqkVWOhMkZM3T4RmWvxiDk7jEqZmgfCQ8JJU7P4rq4Dwn0HdYa5GQzIia4RzMsPHcS
x7nbu4gDiT7khcIO850e7F5IO/mIGhnT5h2OXA8/c+VhHTw9DYCHNmUNRSh4kvm2c2s7G+zG7aGI
ykhbPeNnXE5kjhlCQpC0dpaWn/wY62zOWw3rXqxosTovLZgLKyrfl5JnHFkkxtE6ssybs3Gs+Btl
HSlrAq0ABWEti8TtFDo1bV3KsSJ8KuCr4/WIadvEmpXnhNfOwuBAQ2sCXVgVEhk0vpyoc3ZgXxgo
MbIifZY9oGXD1FBKADPORVzJcwYCOqf2DMyJeAuJmOupHl7EoxzzjF3f4mDOhmLTRZGBlyy3HRMT
JBzTuEaYI8WkKPWSWENa8Jg3ZyFQ6464/egW37hwCgcS64hAY4KiCFFAZ5mNH+NiirRh8sU/QCNC
fDdmUtjPo9dMuHbe6GrY1u5RPql67bBBSPcdFIsngzVt9B58D/RwZNe//h9h97XcSJJtafiJYAYZ
AG4R0BogQXUDI5lMIKC1evr5nOdienrK6lhZZ2dVMslAhIf7VutfzcNrglS9gcFe0wVMBzu+m/1N
f2+EqcwLJt26Dzedhoy8MNYP2r0eFDneWbeQCT6tno4/24mq0buMi5PhuVfoCMqHARuS69y+gl+A
fuKRyem5sZ7441/BTel9/rQasCHJ2Uc/7MC1TGc/KlFjHEdhK72YBk86J8rcoh1PsHJ5Juf93D0v
x/m/6fjG061+MKKbqW+MSlxrYcgnH59alMHjW/fWDQCag++xc48ieqH03/3L7wS9R/u2e562w9MK
X3xprZth0j31NhvTxlgZge03WHqNj+Qg5EGwQYRwnfSo7N4TpYrqF4OVlew1H9xfNhgps066V66n
3mjDbq17b28isNgJUrQTNdOiuhzlOuFzbjWIUMGMkBEiFYzYL4ZJ89EqAB6eX6KXLSAZRW43XwsW
8NfGduRXdVaD8MtmEClvsdBK7Vnn0qUzau+GID8+R8DgQf9MghJl26NOGZkTfc2Q7Zb76955knMt
Fwd50ik6gS9Pm8Ha9R3MZ+S6Komdo/5p5/C8d+bIGsePbvZlr1JzTeLD87afd/Psutb/y/yPe/p8
gPTpZxkpbjxh5YeTE2H+fuxvhlkbcvoF6tX54K+QzIRDhwws8T7m3kgF1rXCtxNpTpn1q4/KvTmy
vNRKokO7/U1tzIN9K4TCimkGfzvBiEHtVFDy6zooj2xDtGIBNpT79otNBGGMc8JbUSi4fMGVfXwH
ufbv0/HUjxQqtzevvbGie83vOH6EyPE3lExeaMwD6igSOD6oq5CIOr8BZKCJn95ST5SOnyiigisF
EAtScMC7SIX6J4QVx9GySQ50HGe6Sefe3wy2k6JXQOTN5qv9P1HBHXdNm2HCVqlTtLU9Wnk3ePWH
TGgc/S2f43CW2lh0MtzE++d2vB7/Rg9+OfNxlWBbZGl/Z9ZZvMvlx47hYTiKz+Hk2z2vw38Qa9z7
115RiON6+hfxze91JKP7JKQGy4+FJ59Zxvv25Wnf3rd3XHw+lO6ZYV5/doOi5DP8kSJo9zjekZ0l
PHVELpthjjNgWBzPixznp4iXqEJX2H78mOeb92c7SvEwKY9Pr0o2C64l/GrDBjG7mRWSi/z68z1x
e3u8avRLfrtKtwap90NkymHqI+kWmDXlByoexXu8+JwNo0H0vOwyd3veNE/t7NPULOi+Dhn9t9Ar
dY3NJMZ173r7zM5fAKjrEYZqpl/u20HYBUCm9vKtTfM+mNYv7evQGfPOFaZT7O+a5X7OBTywL6fN
3HjGzeaqZaD60M61IVaftQ9q8850UBid33LtiMhEF/szkMmj7sEA9gJzhqYCg1pgOsgPrt/F3qnN
ChXf+vxG9dHKvyUt/lMGlZPnaVNxtz2hG8GR5yThUhCyww9sRE9++GDp96n2Vke32D/WD5oMiOwl
hj8LdYRtKLa0H/1Za02aXGiTqwyz+Oy47wx3AleRGdCwPOJQ+DJ9yn9z8KAfezTS+uT5VoQuLfcY
ocgwZEkPXP+rbb+TYWLOCRBkvbFFIj/QRQdr7007qTdrQfXRP3wuxkc8Hp+xdnsh5sb8PLfmzUt/
hdt99fnKvTyOTlaA2QQCbe1A+4qjpJuBwc1C+vjo1T9/itVNQIU+X7u7Pj+R59Pncshu6I1DyCj9
vWnyKxhx82qnh0x0JrdmoZZlgZCvKDpyIcrWFdl6xVqR+jAFjWMO3XjpRiXCrH9v3sgWBB/XL+zQ
FqcLEohD23BEHd2UkSkZC7YswzkiC1TmbnZ8+GV47wEs4VK3hNyPUtVgKnvpU//yyb5zdRNlVv1G
mylXijVb8nDBeTaUlfk4S+H5Ob9VM6V4ZVze8Psj1kFZjDPG6J+32Sof3dy1aur1bN+i1t3UjiQd
VGD89dgkCbXn4WsYfqbKfWbsCa7xvJrz9aLJA3fp2vxzBlwy2naL8cqkpOx4wNpu2kx9qD72ps9K
QL3D32Uuzo3ys2qqGGdW1fSsuufPl43vnJkeo8zHffDon9+vw0w/mLIN3dk/5bECpAOoOftIRqn+
5qs0VOT+So3BaP4kEy3ImTn097kY7dxL9x4t0Yicp9gMvw/nAe2nnUhgdu0Vuuvmuv34mg4ZBiiM
vd9ejz8UWiKSzVNgbkAofi1g5bijtQr96R+eyUomFl3O0FW6Fdg66eFK3qbK7zTsT5/9X25csO4n
hJR+Wrl++iqMl0Sb654/y78nkxCkvJ5ej/nqIfjrPF43IJlRvBnsJ9uPYvNqa6TjDPQwzLnP9Xgz
uP+AI33kTk629KTcUVf7sPLbyrvT513YpabvhzALfPliuX17vTQvTaLQ1rSL1WWGJhquf4LsMvCa
hTsdFO8fJdvMq0pyEvxId3ryZxpTDbV3bjKxL+1D9XVuoxl01e6VU91o9TR1//MmxpyFsYma0a0z
6y1eSsPyOP+UHWjeKaQWeuWJPaE5f+JB081zBlsplEcDzgr2i2udx8pTZvQwk1bui9dmXWNK+adC
LWMrg7bio5BrwOd71W1Qsel4c1AllnjebVOuV5KFiKlIscfHL3m+1wMheioZ5wNkj8gatFfc7RWJ
gOb9aTPTT3rl8cGLqTDazdoZNR1hAtYtBK3uDZOLk4cQcU9AGj0FIECZswQqZ+fUPFe7zKV555jx
8sdrLUOLN9M+mHoP/1oezRiT5JuBRmISETAiQCcP/V9zMzttGeXerlbPjIq9K2lqrl1bveTcA1sy
HG6JTcW0WXpC1bfB5Sm1TobT8HPsEkJViIRyj+gWpr40TL+7/4C/pWGJK0uuDbWLvXlQ4rFV2DlS
9aReqt+7d1iJ2Z/lMPdXG2J0eQmXyHCkasTmKP7Rl/TSbkJ78g0GfPey46bcS1psrRqnTkEmoBQx
Mu3DAmbm3BlWiuwwfILGjPlJKdi+mIsi0gMiUgFCw8WxgBWT//SIRDywDF7aUqWH8aAj7xa//pSq
4YjIPiXEv2fIha2/X+xFCJB2DQTaXb3ICsfUVDXrfIsG88+AtNB8aC36mdGai4aRjr0jJM07zove
Xk5mvaQ7581iXnJw5IWz6hvgzw9yo0IvILKUUMz0JUJCAULz4Xu43qd888yVKfK95HocOdIYWdu3
wFYLrmW/fonTp+lTEnoUHK6RtibpQXrAE5DLIrtyz2L1OvPrgnlruZ+KjzpDO54BwuT+WokpcWjf
Kje3rGzubFEtUE8UHMGO0uast+ksrWBNaKq5BGeCyXZciBedE/3ZDagtHL5FC+U+9NWAcrlGCcUD
iON7+pQbuWZmFIOV8zlhSzFlwjc9NQqj/GDOrGhwI4Co0jFkB+VJrlf0v2AelXBym9dZOG1UebhV
92Yf4qanZLS3tSmhtXWmxNlzradNs/SsKzTaejz378j7GVBihVGaUZum2DYlmd10+LPxlVq8llr3
WuJTObzxxXLe91l3/5YbZQdFO3t4To5rktF0y/4hXzr+ZMhfk/YlRlazypfg1Sxk3TGAaiYRwQNI
qR5cj7QuaN/YduT4MO6a4TvNWsXephnCDnFud98Nb1DZrrPla8XhyVW4O/nB6W/RBfM2Fg/dXguM
B9PWXLF3ZvF98mGztWWbl2Z7NrKjAyRfvGylYfghNzXQXD3vLfB1nFmKEA+wEn5/FREIYWrnljkA
6gmffm1MMgvr/WgYNnrwGrF/tHicUGVbhoSWi2amFtUjMkLyq/ESH5CRSD3HWObR5htdDxFP4mpS
47AL3z3PaFBu36s521+anSSydH/1ahscRt0l+vel1o1fX2/xITCnx9Omhf9pbqWR4woauOfR09G1
pwdbn3KnLBl5S3O1C4RdiNjQc7yni34akz/p3kbhMYoRmYaF9DZ8FFuu25xtXb0Ls2fH+v2Nbc0L
C6mOZxte7RD2Pc3bRWxHYya1+VgYVwfDbUltImCO9Wt4aItxub0Y5+kSfQGqvk2qdaA0pDYjbd71
iu2cvZVzUEfbe7xrFmuZkbtv55i1b82N9GjMOasT8OeoLOxzUr20/uBeZ+zYxYLubIBigs7tMDlD
55B21dOvYEZPS9u2GZgXwVt1TUmY7uw4tZTqWwxpilUPadVROGjmwKvzNW8BBkFCqvfoBTUotStV
6Z61DhuIcQpV5/YyH685UbJn+vaijdbksePdpzhxUCTFXk2UHUF9otYO+f3SZmrJtpB52nDaWjYa
5VhrqlnsFzyu3GjnPyduf9SNFKLkqp08yI37UmSrtWx5m1tMYJsCQ1s6K85JvuVy+3rN3RLOo1dJ
Ncmr0FzUt9bMWk0hXyU8wOdmo6QJXpAf3LgKAVsEohWHg8d455UOAcrWOjdHx9vjYE/cCUZz/GSz
wylsoUJPbdpKRnlHWynE1Jx4svyUokERbG3Z+Lk0p61tb+5fEz2PDfgXAfqQnq0fHLVc1icAZadY
k800S0PtjAZLO09NNuOrl2iLDy9WjlCULU9145A81RgwGKWBn3eAHHoHP2jPDjJbv8OBHnpnbYP7
K5Vmk8UtZVwyKLSKjDpCwJ9nWpNthVB/6uA9OiCsxLFp1B4ZZoMxDvx9qomNXiMUBDBPO+ahBCmf
HSVMn+5dNlL2mjPdcbYeuS4WgoH1jnalsTEKZkCUt9SVKT8fVpMh182SPXbTZAyAlOMCJeXKejl7
QFMvsSSolh6wWRueXi0EAYHBomHWBLDJXLtYjuhxbyUChvqTRTPqrHrXjqkwWua7k8C8a0eqR2u9
0FaZ07+C84U2RYBCSY0gUMiJmfE+zRoz6zXPtiIzcmwpXZVYW0lIk9H6J6HZ+rPvnlt7DR6L8vn0
OpusXvn1VYpWvM1tzrLv1IocaJEbWGLfCG0+oLok1brTuXIjamXfC0amoudcv9DP2ZdKtASGrWpL
flZHYO80qWyKG4GDzTz0lE0cR76w/daUZ+SZXI3sm0Fummdoh3HaK8b76rL1Kicc7Fuuxrh6znBl
GncpfPm2vuuXCZAfP8cW+0M+dcNbJ1RKT6SSAmlH284LVJa/BrfQgt+dereaI+OZoxD8hyyO3VlU
L5H6lttH8BBi/7U+StI7dI5dU3jyIdG1DU77ntWr5W71oqBY/i6Vse2mxi1Zrljs53n4WXX1y5gD
nVl36O4BnlZnNwlA1qAaP2uBJQNzjKPVJD/WvupdhDnzscn7EGjlnw42y4JPfiLVtdQIz4u1w9eB
khg7brD6oYY2sBcNk8kG3IHhySsZfS1yAJIAq8hm8VFvyLCpUVTffK60i6RD5y4FsxQ8eJLdvmY+
2VrtsdjXs5VqvtDF9oom0GA7VJqj1uLlKEz1pneWXp5jXebU9hp3h5XgcDKVkLPdG1tOjfzwCJ+V
PKVg5cEgankK5sCZ2/PBhQFBmOK7obfTSTeDQ0GuFoGFkQyONRWdwCIvyfNGEQFvdpD+ntmmlvaL
Q8fOjGLBl7i1ehH32GzEFh0FiubS4cSwrY5M4J8QJgYLzXlfEu84nA/omxv4bc4X25Djc8NbMjUK
/1ZWyiB0aB611oB+YO+bueqGW4+IG3a82FqBMi1ameFsAF5SO+t2AudXEykELe6owKCsMKJxbF+7
R3Jc5ov6gCfZ0VSJwFnJzS+lh5l2BwJE7NqJaqj+nLdyLdQMuLu5Gulv/xN41PPsLEaHhgPomUNo
w/EkUdl7TwTw/LZkA9Vzpf2IgX1/XTdJ62MTPfazdWAM4NKszbUtRnyYW+UdznoYPUAA9jlgryHi
w+fijwZPZlhDP2M2Bs22xqUMtp6wuuaihbUKgeKBrdU8XytPOhw2uDlPkqwOyRRtCZEyvqMoXYKq
Havn0ihW4b9EOorEtX3jixh9g5Oy7fvTJuKc3ucFT8BGrKMcriVHrHejs7sMigBCjyaikQ4xK4DW
3V3hNcJZKYUCHHrB2Ybuh8Pup0eExjAK+8FwU0MD5/fXgC9b1s9uraY1Fg1fHnZ0d98Kf40mMUOV
OMftn9tqWGpYCXvvY0DOoUfYrLiNNXIABXdeldmGhhwwHddLQAR/AhGzaRWqJfj2QlUHIvg62mPK
8JszRWcNJ2iEQzXr7GfVVuV78IsdzjZWACcBMhXOq2L96OrWPtLCmiNeHzG56GTqhbpRSZjOs0ez
rxnS1jg/Q5iWsJTZ1inYR/0TcgWoqmbTye3I90++Zu4TI/12lrEGCudeK5AFjZMTByAI4rWyRsEd
aDXRupYP+BVsQeOcO4aZpAFxLAr7DARr7wEtQGoQBKAfN2hsZJUdzA2spAPyalKK9XcE2LnmZqCk
0UjR1rHlKlRBl0EsUu+BGZvyGUqa3sH9J/gTWWKvtg+Iy1lf+wfAlVorHc8QrcpNoBgAJtgxHzHg
0eADwLbAstoO2dEeik8ZSPIJYYJFl3tPddN9kwJEW/xP+lzY0HuKz+Gh7jjQrOAcPP7qxlG7h0LK
tYrD7esiuPJmO8k3xnDPuew/U4wYVyihN695y4ItsFPYYqcxjOulkZLK3S0yUhFY0Av+FPxSg2XP
bChTYaF356maZTUDRAnvMlc8u6gAHtrXluzq1QWYXA6+LslzxLu7xpuwv30u2lyy5PBZG9fxeak5
vxoXZe7Zujr/2JTQPhj9stYx5lzJykUYTIY9PzWafgeXytNn+hxH3/yiOVp6BWk9y5wQ93Uj/H6/
6x1AFrZPyUDTC03J7QnUQmFwXrwZfBTv3cwLH5z+gr/JI2ZOZWMBigx5mpQb3bm9HDTv+OQJHwXy
at6Fq7GAWAYYaOAz3kODTLP0clAMno0So42Z5vKD/qKSGq9/5k+aTu0wn/pbjxUaqjSoPaOEj/Oq
Mze4/FT/xKU7xevqbL3iZoRjvc7DZ1/iGB9g5MtB1gjf6ACXfugtllVgTqwJoE4Y0eXg5M+x2pdM
IUyiKEUcWnB9HVMd1Wl7ZcmXAkWNoyGR2L5pxASH+1GPfuncBlGGKUslAnTYfpXGiwksUQjq01+W
BUvcyPQZjrl4OfjIrsZnD/PCsgJrFLzmt4qAVmlLrV0ouNrjSLEmsvFuWwJOsyyGB0IAyyR3IcgC
C1NXXdXOxjI9VNMuZS/bLs5XpePCUR6caMcXc/Z4590juXTYc4yv3DvJ0ym+qNxaGtWEHSPRgMJF
hiCvHLP0DMuoc3cEaEgWQXIKAjl5X/VI6SmSqVCLCkIsHSUUe+KdX+4aq/KuWwobXHnnEe96LWXh
suJ5PUza+ASdxWAxUNtswi+40vDG5Xxep5XHFNxAUUSly2o1tWBrm5UbhN7BzGln2VVVVoWYO//A
0do2nGuIGvOYimJonrwVvU2NFpniXzu4oup0eFSgcXAGPb5v4G1Rewux/Q2if8tDtxgHm+vyyA8S
xqzt1NFg6phdmm/OWUsoBSK9RCHIzedN43zgkNJVybZh76vB9/QqM2RmXJ/W3TKBsmDZS7mW515h
iFSy5+3CEKvIkFOJjCz4RIV4nUqBFCzHfCrN1+XYmeGh7MkpFqNrJ/t7aM2QoMTZYjffbkC30Cua
iyxWClqdok+vdLFqjM0Rl9iladiqt2pnYcJRXtfQKI7np8pGImy8gui60KfQ81kjgdteIr7hNZwW
QCy9nbNe9CzpNvSjuSlpWniXpXKKy+CBjSPxZKY5lTEhzjMInwGhGG9o5AOep7V7WUrrtDjaW8HE
sRtsPMWrL4mftB3Q3g8uwoh37rQAIgdxL03q61RMt7FNLHinOh59ZHfUOZ2tAohBtGPX9JbP65Zc
TidDxNNM5P/rZ0gkW+F0fGiI11vBdCuyQZYcsqvf4BfNx/uKwtouWogOBazdeW/7utWb1yOu49Zo
SL/N+ve/hfqtamJC54ChzzQ+t+BKdB4CASdSCg4GNVkTEve2eGwSeC8pad6lVwgIUojFKVhZSIhk
0GPM3f7G/kKjADVnUqMztbwCOJ8nnWM76ltsCMcrj9AUGlz/NP4TAp+ITR+OFivUWy8ZiLC6Tuu2
aT7+3JfJYgQoNiVMYWBUL7LD2nptr82TI/xBaOz4qx04PoZBhpXDhQm5uf7/QfobTG0uFF0ZhUn9
Zk8Fef5ssDU1Vx6GbRtiZDw1OhL4bu5NU67h5BqUgv1Bu/hk/ER94s6gdOGsiuwGq/7VK5mLaQLD
M8sLoy+1i3qkBJoBlmfG8Iw7q2YVhwmQq63avM3XtzGKIRAoC3NIOjhdLphxEFPwfWYEWRSLX7un
Rkkpl2NuQYUZjAyR7Gnzg9TT2rUKjCVmBjjHgqa+oYVWQF3h+qIKHyxPHYZeanwylVL49fDk5oAC
MtwLa1MuKxfC6Dr6nDgrD/OozWR/EnPVSoYN10cq5uDxlasfwwSDvq54KlEZ2LaPaMUAzkrIfOrl
K3yzFWCPOKnXxkFf2WxCC+T3az7coJDmWeaGoDLT1GE5K56C9avM7Wryv9o0/ODExFPmDZiNTc8L
kRq6S+pJs5zdaOiZl5+C4U6JI/lf1PLbt/HL0ZaZDDMI/ivh3//HsaVkGnMOCJtjpALsNoBO6ASC
YDCWAX/tFoyUm48K7NJ7O+odmyFjs9Whbm2ofYQ/Qz4E7sv2K4CKd6q1GUTZKPbZwkWPVuq8iRjW
42wGi5F5LTH56+2Y0SRfvZsBjZa2Dm2XqoNzwY1yx+BuBaB2y1k4ovRmcYrCaCUEOKKMh7Nn8byr
gtC8QOkIH4IH02ZSIma6Cf2i8dVKLvPC9Q6NtiztCkP2S45qDiLwTwvERJON1cDMLvVDiHd7W7Kn
YGPQTw3CGOulVTDKs+5dXkuN1bPA8rcs5qSyzbFLHyXtRZ32Ci4nxJRkHlVmX0IxCm3vuZAZXDgE
uWF5pBuGwFhx5N5mTWYWYX5TcRB82ekrUDV1tWfEZCCSIdO5sRIHOB58iqLwWlJpjV9xQgTYjWlr
HssmfrjHyGcOCkj4NtXNBCWKelrKdzIQs6kunub1lwXTwOQ1YnITBs8yZk2NHjL4SjkjldVVbJNf
V5K0+0A9RGlUrpRaSW3qkEsaX7T8Bs/ycoNHnTenM342CEY0wSThgVqXVpGeD46SmnI9EdezMzH3
UqxPvWGRJw3GbLsLA2IHA20LN8FoUwMtcxA1so1AqDUXZa0IMSDawaGrowKDpaJjMzfAumi4E1UF
d2xYcNax7IlnwJkB4Twcur9NgdUoNeQnCBqv5CnWXtgp4fVGjjXpUgmixPuW7c/NIxsQcjZGTTXM
UZnpzj6s1WGoVqhamGWHG10L9gOI6tS+jVQlekr/rVBKYGuOea+SUFETdPj4ndJJUp12Zm+nyYFH
pWIqVTcO856t9FxVKiwEnHt9p2JLlPCbbuOUju7NYNgeFv6v+k8u5vfuKty8F2H2tLAJBUZ3IInd
m1eLI6SpRYGiJdYkzrCgwnvFS6OVYQZwb8+HB8tCIOmCb3jEFhvfKB3BWhjwSzejUyUQFq/u2+6X
UAdPD5u4V9QVIU4Ci+9/yH2qMfFqoIHWyHUuSommkmtFrfdTrewRJQPlNuWGnaM4ZLb3TiH4kNeC
jPFEoU/711xC6+x4aV3Cx19VNt2bEWyTUCBCwYIj+vUudJS94gvyTwmHIHZ5M++QDjbz/AR7s+9p
P/WnxFeu4FChbSjyGUgJfZ2Bzt+tgooDTg9RujkJWMRgXnhXhzDx3VxMjkxPofbhYdUoxE1/s4w/
3HPeKsNHqlJ8Fg7ohClp1FwsI4FmPm5lvkgm6vdKqeYVFBvRchJd853iUtlwCaeJcf/2zL0N9pAe
CSUfoIKARqFW279mHy5WjZByyDtWw4Go6wiFk1HkUPRXSjz7SRySkSfrB8j6rSnMkwRiXRXqo//R
vMRYWU70cjMj9Ux1Evta+NOsWNuqJkVN6inz15NMe/FJiep03/VKNcYggnoZWyMRTDsY2rPWQUwJ
AeeVyCM8r7wGHPO47MjxG4Xmvhcx0bj9yYlZ5g3bvNV0YzPBouE9lCjQVHVM7y0PnwEThYPAAxpU
ldifkdk2dcsry8GmAW/Nu9LMeW35VYjTPk07jp8mMRrnfBSKH9pFWMwbg+lTgU/I5kiAmFS1ieE0
7dSL7HByGGcJ4KCbf/a8fuMiRwQLypAVO+MxPCYpLW2BH4hfMhSxGYsI7Yliw5VIFO++F+iwyKVQ
VWOK54CYEjI767GT1K3yWgBWwsU6Q24w93OQTfN8Cs0LjyZ4KEAFWhAS4N+/xRWqIZlWSonqZb+m
QIoyKk+H+GB3EdKH4oldecli1c/V5V2o+uZkHgoV9uzQ6Q7yeDJH74aUbxpI8ir3PnSDB6kNKiQm
dDb1vSPQm1FzyPrrkN78G1GD28da0Ucud4WCdhBbP5R2sQseWAvDRorN7UA7Dng/GmMVw4w3a/YS
gLTzn5D+pDzPu57fTe02a8Zz5zzmf/qO4BONKaZCwUhrqszMR4Bo22FmpMOf1Th/dNa8uHTb3MWr
DkqW9eyFUgI/4O4QUxnhuVkcGtm2LF31Z9Euv0OEzcD3q8S8pTgQLH72wSDmNyDTEPt3MUzun5Sn
mShdKBTLUTmf+VWm/odQ55jLRbtj5rGZhFHqgtlYE87YCKtq1Fp3k3gmyy1V4fia6fdyfK3v4vBW
Gnu+g5ffaoJVLDAe597mf7+wKGhw/hv88J8X9l8Qtd0pKWWnUXYzeaDkXxurDd6PteBFcyRLqfaK
WOfYZnBs3t4z1VTtizvCbz9qHx8rJy5fqmDijYCbnXXtdsYVII91oE7SRvOm7cNr3vTFyfFRiIk7
u8Ek2GTTMWakixk7Uz3898+U/Semxn9+pv+iMJSi4nx+uflMtlmdwftPfeFMZv/RuLWNqdRSLbL+
erYyF4lnx//+wzPRP2HpsvkIBSKXwZjM5v5fTVa5uDrm19EJzdD4OgR59dEp/YaHdHdSq5A0GWx3
Jl4NxRdUF7cft+ajcuD7erS17vsbw01JmxDENNPV+PT0XWQ0OB0lrzQjeRysprHZvql7Icyy92hO
q8/KA7L1Ejt0/ToGzau/ujNtIh4oHWjSfENN195vvh5KP6mvxqU6aLMNQhyTiUPL0xH5x5Bef1/X
VxPV8ea+Sa6TGDC09iDVPfLOPkJ1ZTgUafNVLgAFi75uwro+58T7ebI5cHF/vQqQHFMQ1PEOPKeo
UayQIRUPe4kqcUOVnCAkNbhwlVoMksob8XlbJbWWArxgzKNK/JYXaK56lzpARAu/Vw333x9T/h8I
mpTg//cphRf2P17I2S23PJ3n581kH2QoJ+4pS2NQyUh8DIAHyl9dDLbOma8QUrk/tb3eZR41mT1N
y5tYCeFaUdIR9cqt933LVNDoAemE96QVIKisKBxCJ//7ZWcL/7S2s+V8IUqX8+V0vvBf1z2PjvPk
MS2sJ3Oh4gajbc2YhKlq4zg5LiukQLIW9Tv6+lWr/Kp/oHLrNcvEzbdz7QL4nzSvHzQhYm9ntbPd
RrOJKtO32mqckcHkWmvjgubWg02C/VwdbD1cEBRwpxCqBa47d6ljfOmsJ4vPi+GOXbpiVNas7aEl
q8v/zSM9bA3Clzucwpq3r9OuShrRS9FTJT+5TukvifgJjqtjRmzZW/9kjIpFMTVB8/rJgVPjNeJg
XdbRzg+L/YeekCYTZVepimenH1W/CjGuRkrzvi/vulPne1VJK4kxVZ+oY8XzD50+AOOtCAi+rM5z
BsB1wYZohsY6r2lSkMEVGSsZ7WjmGvlKbQqthfxnmCBppUaJ6ac8eqZSDl934GmP2M1TqA/hFPqB
kaMBgAc17dK4Gfe/19K7YRKlxhkrhd041UjtXRKxwWD7PN1WwktSnX/oMuleiR3UyMjFxofRrn/5
2P52ta6O0+kn5yVRyQP9plRDh6vlhvmPbW37NR2BtlhWGJwcEOMFGO+i96gFV9F/X2Cl6B9fjHKx
7JzKZkul7H+JNhePWWZ+LufXk2lv/+DpSlh5ti0FpRJVjXQo9713V2GpuiEMWDXIgv9m93EUn/6Y
DGiZhH98G22/Y8usanBCuBdHrRZgxh43749y94YgYZ5xX7mMTd+E2ZCpuX7CISLlT4L/GqkGH6An
62PFy/k1whE5xAU1MZPHCpTHQA+YfxfdkW08+9lQiZeR3qp3jXalZG72x3hJ3MneGHdE6RcpvlN8
GM/IUPybMC0IlfFRBpR1+8rtT5hhyvpNKysplYNILCXV99r+VtmiY7D9YCfQyzy7+tr6Y/kThmpO
7VwxTn0uBCfPiDnbQpwqx8WjGdCCoY67HKBczUxjav1SfZ/ppC9NCvpMpnZwEYXGyXBDjeRNDwo7
C30kiTNZ7KMKnsb8UfdCMwgBEOajNgf6v9eU/ScbqSo9qbd+V3l8+bg/0+r+x0xRNfobtdXk3xf1
wjFmFMIqLRsX6ui/ioWGQ8ygj56LcfvWSA/M6XTXxHW5oPufn+t3Q6qdfKPYiYhIUAFPr9yEn6L2
spbcKgvjVmvd6fs5oAPMNX5l5Y0goeYEmK0wYK/nJ0VFFUgnMNAGA4B2zmBkOldDG0jN6/dFNbet
lsfpIU/Tc3z1UaF9/QV6xlk8f/NeS/WIczDOvOr5Z3fp+qmCtRV8lP7epLWH2qFDQPWR9K7vxDGK
bQoOf7cf+eAZzza9dR3Tc2aqKmfXt1xfJ/WIthPnDHvi6g5xBzLjwhivbQozYkk43vIk7M0brfFb
hCz0ZWDSAP+LcKueeXFgnlvKM5/FRqp6eT9p0h7eVJa/TY+s4xmxX29BwFOqMkyp57+Wf9I2X9Z/
aFL1dbYyW2FP1G5RdS1JPcWmEs+U5SYu5uOEhXZUBXLIPxkuOsf3HBZCplH+zFPcJdX0c75+f9MR
Rx80w6xMckU+g/3mG2YKvHP5KbclMk+mY7fiqVLduHbOeOA386MnJ3Q//TZ7znfVV3S9DNaEZW/m
8WokdbNEwwpfXGjf6xgSp78gAg+J4u1QUYv6e/g4Nh8LHtG4Lr3p5Fis3FGA9bnnq0pmF+90cOYG
yBuHivFBlJQKNHfvBHRwKFfWozuq0Ll5ild5Sv7133nDD9LHHriTu89ULfflh6UaEEtK3lVUlH2g
ol+b8HIaxpde8CHg+XSOD0+lvyDcKj72GqU7NCc6T9+0fntOfR+G1JXz99szKdepRYCddiMJjpMq
M+TiHxiLXS3LunYsh+C/emxzFKin+f8aU2vnhqfvO3TvBiQ5XnUZkN0qx87hJ60lek5jYVS4Vjm3
qDQnyzvDy/07cs68deznawsyEB3Ce7zxpqREUxoRBCJx3m7IXSJXQcBbfJRfDufBktNUsTLD5P7Q
7fzILRWKj6GOe2/ofoH6nL/wG+rH11vr8Q60p8RVkCvtX4z+v8ApnDs4Uyl5v5/0RyO9vl/U70/5
V4Ch06T8g3dhPIPACZE7ay62jvYXTXbx9Rn24EsDsafkt+O9bNbviC9rSDXsz/tXYlxK1LbDm5xo
Mbz2Sjvx3Or5Vl80clcIA+pWcxB06VVXguLTOLxvnpemTtc1M2bIhe/5H5CO/e9dv+sBFwaPnU91
aplE4hRUQhzMxNtjjBwktii+MaJA4taLoDy7lQPn+sirvXX5QMwINUUXCq3emEbVzbdsM/Nn+XfB
snQvmsl+QAIpfkgQNr3jvPIYShic+seaO2QHXEhuj5bbaa8a+5jMMCrUsO1gb8qg5CJt2qjG9n0d
Wnd6dawWCj9F/dgrzXG8s2m/H9q7fcWQYdOkgorzQg+qhe1xNKpJ/vWaHuXQPhiCfFkXVdVQdaV0
6/v0EmbctLZPDTr6iospvaa7h08WAtwUe+c/p4/MT6Ec3tze9KPIj1hIFGwBCraTedN6SrVykwcV
2sfyXVShbsxeaOFCZk9z0wpeht0HUut49qUp3kkb5k5iqKv8ICE3MMqimH3RnTiajv8xSvx+olK8
NI/QuvUHWKKKyvNS8rV9OlqcFACBjfm81cYpPhX1124TrZeWdVhsX170xD0psM0bKsZ84jKSp8OP
QZx/jyYy2X9KhgJqKVcuFXO5/w9VlEnSu/shnTFcxUCL7qHshZJ4PReeZuNUVblzpBEkjCIXH7jn
N9tP8knrfLMFfj7mnCKyvRurZXHn21ZJxqrb1ApvKQrlQj2MN9wrG1WC72mBbBrAB9woHRvF3Jtt
y1Su+Sry5q2Tk798qft18qp6nyr9tbPvGZEZGLV8ib43LGUhp0gZswbGbXH8Nz4PL+m3+3coKpnM
HfECeC+bsluQPSzGhd78CybdQGd117wyNtXeJf278iTJj1f9h4np5E9WIWij69MEUt09gAnZPLSO
XxkNpPJQ33wggWhvZjJrN6b0v+Sh2dw/UqIKqCDpci6fL5b/C3aVPArRZZlO1pPT28KNvFaX2YY7
mhzrbhrpukBNVfb1Vk23T92CG0xkPjyWYvr93bRy+nPvEZwTkB9rO+X3XDWvTCWCONevZyMsuhvY
SprL0GLHQZk1CGOEboILda9cAYm+PSJsFx0rnlomBF9OorPvooQ3aa/QYq5NoXvAHHPdNi31erNL
/qWtv16q559cNftSbBa/AnvoPJwWhjBBUXyYVvI2SRMBy3h7gyRqrFXdBle28E/wDElPAnsPQpUD
x9Y/lDNnMYkex9oQ+XVg5nNeLffSxCuCjFkje2zPzvE0CoOD0KOj+TK+90Ci5tZSnLat4593F5Bf
O8fm6mX95xan/yQ09jB+7fWfMsJTZWZSbV69eb3m8f07i8/wbaI+Y55tV7OXwOtPTqeK3TZtMNGR
v38ugGvy/6TkVy4tVU62tH4uYFvX78un3N/Dg0wwEGaiSnhj10+OgjUW0yT1d98VqkXV/NuJW332
Y5YxvQRqU3g5hDr+FqEu7Yg+BgLgJDMX6xU+nSYly7esGVPq8Rxt7//kp/7amenKCZ+7z3/NPJ3t
AsdmkmJk2nj8lL6LL7nJormUtn84J3fxvNK/RUIRR62Kwf+yQ/xTuhGVsqVsoVzORpl0INz8Rx5e
Kh0PhXx5s57osIyTz8i81m5ggN8HZVXXVxbr5Nozpcl983/5yf/0fvznT/7vRCeXWlwOyW49uca3
+qm1ey9/mSNbVnEHa/fqpb9rz06xGeL/w9l59aiOZW34F1nC2b51ImeKUDcIisLGAZzTr/8en7lp
HbVmpE+a7jl9KmDM9t5rvesNeGv+Dx+6/2BAf6Nu/3ztvzCiyhc/YiLyrhsbH4UUshcK/h4DQioC
IPiGD2USAYnEMy2c4qs2JKfhcxYSO4oLXxRwYtJFQWz9etvBglpygqnUMMpTkHyXG7TOKLefOOpN
iONbCmB4aM8YalMJqIiqxF1xCe+UdtSzueuPUQT4VoLPST2no4m+aMnjdcheCUt4F7zcZqVO0ke0
q74/rd0Dbdij42ueoqHHAaTKqJsMGrmH6Y2W0S713gbkmGjgSuDO1cCmYSTFVJUfNGmOUjc8CkeM
8wBeFjJcJtpJfGcvtCndpt1FCy4qc5TDaD16gJjDd/rClOEAyaSyg2O7q3CPXhr7blO6KfKu4Pg+
gmB5QmujiwXuYnRt2Eii6M7DlQLPXboM/K6e35w5KgbxU8GNPcOJKWc7JCr+FzZtkHK7RznD20w2
MT3rTwpCQ5eOrDiyc89DRgIYqZxANU8wqiuETfKYAre1zRUavHVFCAlicwzgSRVWVvGMhylJrfgb
gP6BTnMEYFR/hxOmUoy1HbYTCB1YodpM1E+vgTdCZc/xbiAQJ7xpdCdL6FlAbB8KnzUxZLBrLX0b
7JoDqtWB6sHOiDULxA68ZwoLsswU4Ri+oF4feXloUc6Prram49nq0H2rfAkvuh1OtK/7QI8wxmSJ
rhCqCxOCLC58L/UX38HAICSbj1pY2uZnzuY5BeIw7tJISYLMh8YPa1ec6KBDFrZ+EXU3VogYyJ44
96fkfeBdftG+IAwQhr4NFlhiDqSj//7oSv+Gpv/z8fkLBKvFWPHV9JNQ0ly/CSlX136Plj5+vL2B
Qo2lJMXUXLogTGWAtotsJuwX9VYz6Hbq+n9tJP9W4+C/pSiiIaua9PdBWyTiVXw3UfJV4xU6Fhk9
I/bA1Zy1OI6Z6TAK584ixzxByWj/ZxDKsFf8vZf88+X/2kHlWDb1xuDlr/hsYShC9y5YjUBShtce
Xx4nCLyd/1FdiP9m7fXPF/1r88zjMI7jIMZJE3joaaIcJoUSoIRY1MoLnrTUo8noW74oQyfE+gvH
6kVZ/T+Wga4omi6rkqhpxl+7qJb3SvKWi/ir2cYLlizpwl5i/0YLKrjijErK7Sf4dohzHwrawP3H
Fbc5ZSd98d8v5F9vxj+u46/lqKhGKjdJGX/p+jiu3CDCHEKetOQyvzyTDN3P7L+/nvxvtm8G4VXG
SDfMkan9NeDw49YoP1nF3R8L52Wg2DhDH5sINSAgtmH9/CLhPXSbDFRqRxbaJFtAJ3tkB/59kliZ
UH5B8u3ifzwJOF3/y1o0dID1kSrpiqYNZ+4/TnOxDGMtzQzuxB4HtJs0ex+MJdQSSguT+An9wfJn
H9Ht2hxa5/eZ2l/6bnxK57G4p/Vsf3o6hMHtqffkRboopxjLfJl7KuQObkdFtU/tbumC12BO0FkY
skGI2Ea9XVZjAY+3WUL7pC9y36Wn0LtVL1PMD/5riK1JEIWJi8Gi5Cz1n+LJVBX8jlwM1Ro9K8Ld
/vS30tLMXWHkVDStsUPSR+/ImEyuiSjJjsqufySB/bnHoiMX7pAY+saxw+jc6ogDBleEixMGspCh
D5gIjmoHj3TmfUOs50w/FMSMMwZyy5/+h/nwKv0R0E4CJ0zLc7/hUWUj/qSuWU+1ezMVL+8vDfAb
L8nBz9WiQojp+3Obsz/8zXALKQMnUb2C7D3c8Nhrn9INWLT6Cs+YnwJuNq0TP2jFfXxrSuygGPpj
wMZYKZqo+dQvF2Y1ZKVgVCKQrEBjptjdrVshkdzWvhWiCmeefWnv/FLxrviTtzoGfwE1eyEc7eyG
ipTW8UuHVvP84HINuvJMOljI0iHgVpsWVrmxYKtElH5f0WbIK9I24rs/E+iZUbNxlvNNg/AWad4m
TRwfZ1Ldpk0TvroLP1bB+P3K4WKtAFcNVB7GgRq9nZugP1B7dBy4liaU7ddhtCijCazv1XWPHmQv
La7SULubW2NhMGLMVyERCyiT668cgiZTQYqLFOeTpMXYJxTtIXyC97XNvgEfwc4SjEfI/TD2ORkO
OOiKNsCiuMrasZy6mEfshJW4Yj6R84xlpLOE+CVbhkYrQ5FwD+86Chj1T2fAHE6nM8CYlFjFOc1H
gf0l+QcxRJWOZmAW30U6ldkbF7mGmVK1RowFcrWuqdlTG5Nu7DtNUq2jSSu4Yg9omGNpi3PuTVBJ
qGkGRlYyBJp94EIBsV6KM46huVOhhtv1nVtD8/oBpDTW7VNCcHzokKwPM2V/UfyYuHwEE33r/yZL
lenvmD+6WeyxhUMiP9DxoMp9Qk2CtgpmJxywMqfg6TzKGhAV0b5gJIq/K7OIwUybyFxj2cD00BeG
293zL3YaODjIGsiQKCDn4QmantVH/Du6Z433Eq2WUuxlZ6QzBeQgq2PkyKxqcon/+6bJYWwOp9Lf
R6VhGKahKMw2xL/tMtXAiM2m6+MvQvJ4gDkup8THQ3lBJ+OlC9rfFeYWjvGgU5x//jj/tk7t5T8V
mcQlhlj9tPPtF7zyG8inJa3A8WfRjs65ZzTkA2VDHUN5M3js7My1Ejv6mpmYRC4IocU8fzDQTKh1
UAAAMAYvOvEMKifi5YHv9lkOBgs5YrJ1Z5S4PXY7kOj5RjzlGoccgRcDRgA1Y9ltcQr3CePUL7q2
iGs3w39E34bhvEndEcv99PIIFj2imdhCgoYgDlq+aIgFqR7tV/pbkAWZPbkJ+p54jeE20K2KlA5v
zxTQ0ZDZe8RCeqAGs0H0HkHKP2ynXGqwEc45jPxDtGPLiXblI/Xk+cgVfgYu6Qjb2W7yAlbsxp9n
0HkoVtihR9v8B4tpqXVbdsdIt/SX8/o4ysiOyIgg22tFFPYekvQbjniwhWX1eN2FwRwUGdN703tg
Z8TQBdg7AKaFlvINHqSxA8BfAl9YDZ5OGvt7cADOkzBHIolO6y31oT/Cr/fSmETUtMsI/gwH39Jf
vXYIeBxSkKe8O2GtPHW8Afj5Bsd+UkfRB0CC+kJZ5QFmhoeOXgfnLWabbLJ4Z/jQH+jTPTz7OFox
vaoJKXCAU+jj8MpV7OtTeUa3NlwEmL4S65fZBNITpOIzIh1CP7tpvDPpfnhkAycYTYH0lJgwzgrl
pe7bxUNAcar8ANKuct/Ryc0dYcLNxbr+dc7xoD98DPhRLoSzdoV7e7kUoA7sb0AT2cM84lcMgU6b
qMfQenKIYZEmAa4A8uJadd22Q2xVLLHvO2A1fIm3LZiEOVjx1cLfSnq7aY33UuvoGCt+XFq7hoRt
4z1OWidDLsNd2glswtN4Y645wOXMYRVxNpfI1qCsfuavUzGTCfKCALaBFzcBXeVA/mB1Q3+Dmf9r
MJLiwGRhA0WBMk3Dc7bDDA0llLSkD4GRB8uhIRbgNUkPmCq2mNpwpUcQRJyGaU1xK1ZuuWIHta3H
Xu6PtcaRjGGM1l+JzrriUcnyIMcvhP//GC1FhCnQ2nDr5cwU9j4KuHQZNQ7XhRMrST0Qn1B/A8yA
9AvjECN0htouzxlrlFQ4AshE4tU3TNPt6CIxP2ddw6rCpWGMX5cGoyE/M75YXVtLXKvrlkSDMy76
Zxz0iD4GWwOZV2y8ueaqp2Cq87KjHaAahnAGmBAvCgwtLj44+KJ22tUXoumXzFAZoOLLiFPHg+vR
D0E4liDonEjN5VozZfzB7S3pLHZVPtXBtZJ49Kjg5tbqTmXIRxGEm89QUCW7aoW3DhOGEU92uWjP
sKxbvM6wCjqzEuQfrulzU3802LoO2jDPmL3cYC+sJIS+5jIHKC07i1YXIwnKhu0IZ4jTdWIyWYX1
H7pp77w/k7z5LcjYiDhsvY9vN6jVgNM9Vh9hA4RaLCKmPnsxsK5wW2n5mROeNXiD+Bu1TlA4DUSC
q9VKFp9mjMD33IsOzPCp6FGl5FPcqMNDwMJ8mutr4nLJ5bBJTMPFf8xEcSdVPfOke9gwQi5m4uMm
uxeWpo1LCF82B8+3WXHshw71J7m7vlM6aTFJMMEFXqeJIAKVkRZ5hR/bhGITeu0cQsgKO7lFAxUZ
QeadQeGPf9M0dJclj9axunF6PZubcvOCSy9Zws/gUgyNXjsOHJ10kieDg3v+9MeMhgesBYo5uwZV
kMJsZ3/IgDx1TgMczS8dLjiYTSIb2Dc7vNaGx4+Z62/1lX1hZ8jgFceYel79+lua3ZokcFxYG7IK
MFpkXA2ltrQCOBlTrAW+/dZST9IvnrCKXUD5j2dcnuiPedRlLDEY2884oEQsXamOyplJ7uc0s6Fl
YvCB80Bnx78GvsG1Ew83HXPRsJhgUjn45GWDtSFcDu4mv+pz46+FcDEiY6Bt9zXJQDfOD/wPebY6
xy/W9OQgvWRyhdSzBOo1mPDH4JUQ3C5lZXXb5MkOwYQKMQbqJmAwQNWtf/pPXHLs9kdu7AZII4Me
PhiANkf4LJymyWBlDJn+mTyFPbHSh2bVfWlIJW71eoRjObMEhC6M+tpLgx0mJratk27Sh1jbCBae
bBDkPkisCdYXUA22bgWxAi92q8GwrzStGG0bnzVvNfNo4QcTx9FM3l+/aEb03E2g2simRfTaPd+U
tQ1gVjMFhVJN+XfGHJBh5ud5/ZJ22Zy0mzfExn6dn0nrFdYU4TCmi2c1Q8TLSU0SAuxWgOs+ZAXX
C2667rvYB+oOaxOA/cksTamHeCBOUBonXFTxDFMt2PaT5O4T7bNSCMtzdKt1PrMRBI7RdvRN88CX
YA6n9ruyuc3djCYLJn7mwOqgBSqIMYcEiof+PZIZj479u9Fa7QXvdJr4FZkc8oMYV5JNGM0RMjLa
oY4cswzSBZb5W//ZBHBruq2wx3baI8pSVu25fxIv/SY51XjMl+T29dBumKlxNkzp0tjlf5BNU4oQ
0ufgd0gJFTH2ZdH5q3CR8nwGY1oiGX69v8LelCppe19y8eeB31BvOpdFmcBKYhAzpaSyIqux2VGX
nV25pcOuQ0wJjtonoBeHQT/M1o7ENQ5FgHoXzMoNp9qSE9ZhCwgPPJ/n/Ec+sL/Z7eLMPT6PvvmV
sCc4bd3XCgvqSY22YAh6YYRs4/JIyXFWtsq3WA64GR0tkS6hE4eOeYjuVeoybg6+kPosqYGfOoJu
SD4u41yGvHjEoa5EM0ocbcBxIjgBnBrAZibke99ODrcEP4vJZF6SgYaUcWazl1krQPixD/uYzBaP
AsEzLM1yU0LUrMrpPGSRsWt3FuTiyiIE9kLF4ln2E1I8PBiLXsX5UsdMqzL42JRa6EtYcMI6TaD5
Qb5yZOcc27x3YDMLn7mpaQ23cV7tWBmsqgekJHtO3qO9bOxv0eE4sypr+b1822cTY4r7+QrW9DrR
ryYnKEyLAKcFdfOkTRjswp8ErZEjm3B9pCwM/e1vhHlHaovubKA7PZ2lt1StB20X+2x3yqGNjhaJ
Mzl/LycTW/GgB+wla9WDTNvsBlPi4thZnQen4vJJWpxkn0smxb7zCLYT88G6nnEon7+Llep9m9bB
mzKWthwMQ3Hb5bsB33H6LadIRRbMDRkycXnLgh1v+C9uiIXdBnQP1dOto0mMJkW/naAwMZ7DoqMF
m6rr0qM2JsQU32tmPnPYEHQ41ewoLOA54zsf25W1laznlgMatVrBStfg/3+gUIMEeLXnPD/YfBGm
dwwJgG1mpfNAqMpUej4/51PwE7gTEyqE4Yv8NpmrWOIF6r12EBAwbMNJLbC9c0Micel4373lfafT
b4mPVJtVbE8Yh1K6WKaFVZIrIdr53PJpw2XAiHnW3vGK7MJAofM6iutith1ZkyM+9VAotsaW/A2O
StoWh3aEl0cQ7xBNx1B5KM8hxGcTRlSsCkpme8JDeIRQMEjRUQgimEIGxdUOCczDeQunYqni/BIw
c77aMM6HKXy9oqucojy0B8UQu679PBYuDP5t6kxIVbR99KJ8lLpTzK7Idm+GNZvMZY7wITQ58fb4
TDn7C/NyazvnY3Bg5k+o6ydb7AZ5V5BI91fsjbNxMT6wBkIcT+5U3FuTuzbEqapuYh8yXLLTKXs4
KtrYQ93L1l25Le86pSylRiLy1o3m/RRcgHRctFAQmabH61j3Yof/WpYHEUkycuBVZq0JeYWRwAnR
k8uAYQq7f4qTfgMZoL4k6IYF66Gt+svn/rmLgsVUDmKBCesPjL24QyhADd/Yb408RrvB+pi8Cv6B
9P+FTNl6EpD7xWMyu7nYkln4RVjTKR5ri9s+xFEjt5sJNCpnRjd21GArjGyTNY/xdTz1qL6JLeNd
omBePh6Q9avT8MGgOqrmRFuPbLKsPRFVlzJbsuhj6lxcR5xBKne1tw0Fg/xTQfkxebvHlDgecRqd
hAfkj+BLDaliCPv02NQQ/DKTIjGSXQZ5wjfS5rmK0TX1zpb2ROEcJXlz5A2+LE+aQ3bmfDVy9r5D
s0Ba5dua7SEMT3I7Xe7Rn7hbjih38N6z9s9ZCbnltp88Qnvy3Oosr8w6d+MtnFZsh2Zs0/7uOu4I
0V4wyWUyxh7inGkqhijfisdb27EXz7aMTAaKbOF+73iMiHkeDqGKgwrdV21L3/ribc/eFgITw+X5
ojxgb7Px+Wb99+tE5YSs5k3vDOqqXLHeDEyn0WiR147MHfgRXkSwFRvmDsFco3xajK6WAdnk7Ybi
FLyMPNrXQwF2w7+WjvJYbD6c65DtTu2vrDpxtiDBjDvmAxVx3Zt81zKNGrllbotHnZgtJuILtsJr
gjz7s4/HwVdOnu6g3Kl/PolbQGJ8pmeNp7ezUM+tMFSLzRUOnuA3LTILecdaZCeFF3cSDsk8Ughn
eug1YdR2iY5D8KLOkjTnFQ70J07/4ONFZCbpbk7WnjzV6Phh/l8JrlvnI6qbSY3M0Xer0Tg3lxXh
g3pqJeI2bU4l7SZ39bPNwNNIEqOgEse9sqPeVsRZzOztJ2scDYo1szRoABwQ2bRIxi3lj7nUoPIH
dmTu6241SsYN8pZ88sFOaF1EM639VuCxdSuG2iQr0kzB6Sk5Ojri/G7DvkbhqlDL8vmyw3CvN9LV
rQs3w5Ec4HeXJa4OKXc0jnSnNm8msDFStM+GelaLZuRqKf6yxPYGf3T0Q4uXcHp9fj9Y11OCZIem
JPduLUUzUb8b4rYSx2n0nQaOloyF8LtLnleFcEAwbkLTaKK1c0GARuca7zmEqlB+wpaORtMs3o9G
S4Jj9KEd8eVZi32S5ho9kQ+Ul1upH+vZrGK7QmTxG5HEStBHM9HVtdQsTXVshmu53kStLdZegitO
7YGdhvBnodrmYzBNkVhFCctQiESmuhZR6I1Avp3amFXbKwapeGPSIkdz83WJr4dE9m1ZuTWaPYpW
xcdOmdXqs0p1Dnphm1Sd6SzOx/Bzm/T2oVEnBQLSASYB8Cy0TanizO6qGimQ+9xfvNPJq52Kgj1q
7ddrMqQxYt5C4uJrYmZuiw0juLi+KSWoJpZ89xGsItckeKRyUskuCUoMvR4z+hROFRayAPXuu/G0
el3HawNyAKGQvlNfvRe2pP243uvlifo5TafcvRIlNe1L7r4BdEBoYKBjeafPNMnjhWNtjKE0luHx
qkWOh9hSs+XM5VLz/RXqnxa5rToVi1Ohb5J016l8PpuknX60E3dQ5hwHr4k3knAki1BkL79IkYM1
tWDr5byN7FJbd60dXL3OXKj8Xl6utCHGRUSB8ahnCyP+CdDP8sIGcYxzv13yKTTmImmXvEyMdcRr
pmA9FOzD7tfUllyzKMFpTbYmonKEySOnaKcBm3HtvAXnnRwY2kcUc9lMF+yGK20nkmJd+XDgefwK
COUiB1Zlnc1kDCq5QgA/3+ZmByVT81+ZzwCzFoDNyhEKO0Gzn3qj35CAAJSdrxmfYMTuxmfDhEF5
31GghL9+stL4+GQQCbLKKv5Rq3kATaa7vF6MLqBhI6umOspMN1+nQIrQvNtpMSJBiibUe+duyAeo
Tgxz0bUAY0ddcl/MTmR39CX5tvabZJ74Xvb6krf80pxIZylZLd7divViDrFLxT/NNHQ2ctBrq0Sk
eJNJe/HtbpCettPrE0v7EqsP4r0Nl/sanoUEs2NXayfhTwKhWbXqNcBJZHXfBNJJrV129/ZzuupH
nN60vU7Vo3gVBmKdLdQO5B/85M1zG7gZhyya6hd6GDG3Aig9O7l3iRAVGRjwnOLa49s1hPR9S61P
9QTDe0fpd90JFwOqeuiJmSWzSsCBkJ8gWns5+Za/gKPny5aqDUmhmV1Ly4Ym/iG2PDdOodjJZaS5
4m20EJf9EZXpn4hRTpPWtBPm/T1gYPGoNUs91tvEd24niFIY6mPFP+l4QSc/GE/WsBNeynXwg5lo
8w23ni9+yffPDI7WLpcApoFs2K9mZ4L8XJVlYcVH5ScjrOXw3pFs2sluThbwtx95nHmcVEXlynQV
FM/LFMsjBLm/KmFd6xq9Q74VeFy3EI6HmzKQxuttzWpmthMsdA5QzelKGww0BHEiqBqeJUlcslvy
sRrNxky9hroBmabq5Lin//BfH8QeZGF+RXwjkyxqSYJmf9pgWu352VAjDnyIu/rwgtsMGtnLi4Br
K+d658fqzLvOAx2bHmYOwtMkHm0XDqazxU+d2jnJ753z0SYdBvSQTzL7Q2Kf6slP/UmcqH9B15EL
q1yeEXr6ulr4Y8OoNvG6buYMZWLMwhaq5rTJmLjYDBW7OB5uH5AnFGjY8swQCNd92/h7Em3Ownw5
VebAWxThDxaQDw3cx/DAwMsAghgT023fgVXA1HNqrPekqaZNQ9AXfrlJ3vk+Vef+e51+jgbxwjjC
5p5fuCUSQhie34w398TRej1G8to6vBUAV4jLB8gBtA+uwl4Dpn+fmYHhZIv7bu9qnRfeMOv7MtZY
f0KpWF3PGIYXgLBbboY/ja0LlDE3z+zh3UM2H/jODEPAF1VEg5kN6kd+0Oj4HTxAv8njgaAE8IDy
bZrdjyaRXABUip0voqOxHNn3EA9C3m7381lc1y3IIOxIBxu+M47HzwDuDnRd6P07uMoGP626neRw
nuUESAOmMzKGrS8NRD8o7okrdPaI7yKJg9N8L+B4I/Nk2NxJoVkzemyg+DUD10/n/vvpl1iuYk42
Okp5gkjBQGnb7zSVqGQ3aia4gyMA+MpDm9qEyWd6QnBS43rm5GD8sCQxZByNU2bSFdXNBFCfO2I2
DnWeyuwE1QqVHwHDXO57bG6xVJfO2jl/u69uniCeyx2xs0YoeAlHMOHGOxKDNbo2glwF0kUtFgqX
WtHlTehcFuqfj66zZWw28E6eY5R9v15wlqKgu6A8uLNwoC/hYRPZv71VH5Qb3gRrFE7otj9ey4kP
gPC2YlgpXmlw6yxhFVPK4tdMpds7iWJ10erFZinMuRuMSPUdaCMRVldbEaZvIpFFu9MXpWiXyjTB
/yxaCeQFDAmWLUx4w4XTqZCo8xkTHS6rLiwRRg3SaNmZe021/J15zpi3QQ5Qf/BaoZ+H4QZDChZD
74a9Z3CnmIgRbaxZAaqpeEKsjjSs1eABzv9C9DOaKsBpqOxlTrCVgrA+OjHhZsyvQaAuyQYfbViG
NV1D4tTFRMeMkq9BctV22tM3nAxvG5pohZKG1Tt+oVJiw6zHZFuwiiWGtAgEJleGr51HWWb0E+39
S5GXSkdZn75gL6RgQ99rbvDkQAQHhIEtFjUHMrwx3N2KG/onlHYiBsnIYqYMyiFliCtprY6/8I6Q
raO27HZ2w6KCI8R+g/GM6JIN/K6cOnIj2NtEh1KltVS70ErRPsMm7u5MCMciRtYdPikmsyOyhgDY
j+rilXkktOtybgkodhEVHZlH8UxSQLKrMYA9akhBgDLX+vaFpe0QgZdvtN7mA+KmSlBm/C1wqL1U
z7AqzHX01GNbJ/Qmn3b9xCzHAIjXL1AIG8nc+1fjr6sx0yw46O7Nd4D7Z6QVOyoTZMNuO0/PJ0Z4
EgRPU88jdv8Y4/PuWyZ2DDF7e4pxlS0pFCorkhVWtwPcWSKWQSrSeUU/yfOp4Dt0CLm0kHqYseW4
fa9NBOzXGVV+Kjo0CAEwNCg+bzCcFubKbOYV3yoMwKn5U7zZCDyDkPUSpAv8ZbR8L4DasNDyNzpm
x4VXCTMppvOZSQP+66njBDNa//G+ERn6WWDUdEsZO6CDId17jLKSHpmbruK7jz7ptQuEZQx5vTTu
Z0Wbi8ZUwEICSxAS1IR8KWCfAFWRKL2XDezuf8bDEI1wTGAZJjRJuYjw32mRESEG2jPjIw2v4/rQ
98pWj23WT1vaBlba8oC2wy+iotIDF7aJ0q9fGNkb9sCMZ6AHo39mcvvoqLRzJrhMjT8i8bDuwJxG
6ejDfx9LvWuwJcOXY5oL/EhJgRknf5OtTNyYb1JhrbsbzyoKh7qFhGJQC1nUbBCvq9q5HsMfH6i1
drLWFfk86GjjqXod8wdN9j4jyCuWXs8UhiEVVGvTfmOcVtu+6aRopF42A2b9an1Su2hdj9/Bd2hE
/JIWiztLfxAwSDCd/uWIBZmdTme6AvoTaiYGRkAwra0iZmL05ts6h8lvgVecObQHim9TIFJfUvXL
AoEX0JwQDr6L8bWDxOBQQ1MPSkSPkRdaMe2038aMWjyL51TAZeMxUMzfyxTV5jY1Zrn4Q6tFiVts
m6/gpyEHr7XD3M20vekvqHdHwwsEi6x2+nQay+xyNt8h9bMWIFN25QYuoEVYn0HfA7yLOKx1e0hF
XGDuiun0wyiB6/k1gBy/64d58uf8xozzrnb4CGrJzmEhIW7xvTcOAYTVABkj1SUV7TbczpAuwgnQ
CvnHESM0xeZ7tVtQTWra91mLySd/xWMvbeRizE0NK1ctJ0gHTfxCKV51r/I97Zhe3hUiTac9SDzz
xU4dOV1P3WXzDUWz43vepEJrblnQDWyVZFb4norX3nAUw9mgiQZwV4uDaU7DS17AeFsyA0cmVTJO
mn7exIZ46YbcpmtKY5mwbhZ94qm9FyIkrccRcWGmXV4531Z5vOAXlMWhAtWmdMCmt3DCwmF/rm61
Pw+zdYhpnztiyyYEWpxIva2iw67tuCAD2GYunZAReYiR9TMXfrmqOVVw6b+OQ5yslC3DNZOMhAA8
FG8gJoiGs9aL6ShjJe0qaSwETtW7kea1pNUc1PlrVp6oEK7BxsDDE1lxsYpN5x3uxW7KWV/oXwZT
7CKfBEyes4FObJqbPrVLDIBy6/TRJy3elAQmgT2sqx+jZIGurkh00KXo06u46F/TEUXze2VGlon8
n9yd1+QlOn3HlmqNP3xN3WYUAbGTXLEkD05VMzZqu5NWqF1j8pmV5afEX74n6o2pzNtOGDzoXtDt
9NyuYZs1dtbYZm5nxM9258HvHxkmsglkHIySQs5l29QPsJzikSXXxx44FfNDfjzwOp1MmS/+PtBm
1wf/T+75R/T4+iccv6GDsdt8FrWIF951UC/Zg3ouXTDhHoQYnGW4i/T40fFM7JuzBNwEw2X54lCM
CLG3AyTMDwnTe9hqqm1iKYLvWz2Js3HcPGQ0Xsr4iref6AbquMD3o3lQbCj4OXFZsM1TK2Judt3x
DrvSSQiQq6eUMa9wXrw2BfRXStrSIbG6K9bVdVd+qBKxttYYO0KWie6ocxuClSlk3rbxCOlDkuvT
Dzf8YrH9yTGo6x1Dd4XPDLJX8969IPNm9ZILUwTKfGrU71ye8L8Swxh40GSdwsjiCS03RTsr+3sT
OtrbVkk7xjkgXEk6WI2dQDcMq01Tu/wMv+hDPSZjLKiviBSdCzi6I0BwYZlgrfYmru6DjVK8N3e7
iBSRHUp4MjVa6/dNbm05f59GU3ncON0UuzCEHnNIRvb77o/Do+oOvpJDYnmBySPO0yQz4Rrt+TgJ
dg6zE6ukFfxWFoORTfuV/75Bv3GdzDPypHFLH8prc0sBi1qlDqcqiFl4SvtpIzrxdeMrrkFI4Gep
4VzcrmRaFdkScdq7TnrTGeHfREcz3KgxT88H+n2xblBjwROU95k/+eiLVh/uFTIb7PLtwb8R7e6f
UHIV7wrq66aaSlj/NMgd5a3xo61VYi8Ib/9jl0l81LogFIuIjxqWbx9ATahRxiqORvJExDG47Md8
XP22umRnXaeNBzy1wyPXLR0Up/vBJlsd6H4NSTq3gQm2GFgvUDdGuIjptrY3fFfFSflMKTSBvOET
IwZ5juKSWzwpMe5kmbQzfVtV7ERLmXiOl1U/1cYpahRKQ3XVkAID3auA1UdTnLeTIUOcMNn7u50V
sGwqj18xcKbFQWgAEBek0+6X1huG50Ujcg2R6gtPvg/uzMnShFhhWDX/7hb6e/pOZ/0pGwOMUQRC
BoESgILpCsPlol1CVFUgsjwXgDCFJa/a0Gbs3qduzWw4HPf3mAmWW4xcaGyAVybnCcerfKqhik/q
O9gdMZ9bNgbRa05PBILZ26JFbySbZluoHAOsGQLcHG2tOcyyANg1rKovcFFUYQoztdKtt+gh5i+u
dil6fWNtNRom8jfBKEBv0DSjTjDpO0czAmKLYQevVpz2azI15oTeggBheFk4kZ3gnywznmux51Dn
GNJMsycmVBdZsHzscd4MneIpdQqcFx7LFeWIkXoaDWHUuDgUpHsoIEXlkOUmWB49naPMXkdhwi+4
RJ8JWl3eBOKpmDEWlqQ3AEBQZ48IUgfcZ8fMhfP/pIJozaM9TlI3ArTfk0ibDCYyklODSqPFsSqg
c0i5FPCqtnjTnU1kuFD+MPavvehUN7bYWAaDdP7tDrPuinBIGjdL33QnTKd86wHxN7RDxfrcZWhC
3HkftwSV4asrETiA1dx3sUfavBgxkJkmKwr16xM7xu3r29SRg7JJQiphh3xjg1c6QrcjzOo9CWAu
93dJPvHnJJyb8vQt2mxjGUkPBD3CJfNnGqb0qBnVcSdMUPLLrFn23ly6laQnQ5pbSuLcaEkw2zTx
va02/Hn0ucnSl6qsjXBjIlg3tr18SypHggOCYuYart4K0nynHt2xkKVdMUNbU1YvJMfprBKehr74
KCrd948g3VTRNfVt2xwVQrmNhVxt+n6nZuMIiBKeEm6V712ADK/uSNr1MAqRi3mjYDsDgZimuAJg
q+qLVC9H9RLVHX16rUxf1VpmT7zCadUY4RIGQSK6umrNQwJrKgE9DLVlCju4LAM7HO16fOGg4IrJ
+YrDRYHNzrx/eR9tA37es+wD+Uvjin3WSo9vEZA1X/3NcBQKZtgK8BOBhAHbvFL28Qf7rCMOFC8M
cFwk8JY0qbDbM1zlbpyic7qTUCary9GmT4Yd8Q+xGV8EdWfugjXnBIdKxwcO/5cDQsAvYeBaD+AQ
zqaUk4sKG95xcwENqD+z9ONcG93zca9AXd7NosjVMH4GIlCIDOyc63UiqXaFQqdjZwZedI1H/+cw
5NUl1DIwYakkvC63GeK8qSBOqI6gGEqdA0pbTVn8cTguObFql6d4lI1pT0WI4IqVY9pinzHw3KuL
gLoS3iwM9I4czLaiEP4/ks5sSVUsC8NPRAQKAt4yK4M44HRjqKmgqCCIok9f3z4V3VFdXZUn04Q9
rPWvf/AVTnfJbb5goE4tuiV4Hl2iMG+UVPuOuyPochvo8EdVuKxCzM6AE0vFa6gwuN02sDg40f8g
VfwmT0bU2xoXID2RV88JI7Ecc0aAImxqePI86oNcOB9sSjIU44PJA4H6wOvUUfVksoDHWjlrSUor
jk0lmV/WxIf2vq45GHUDvlx+6m7Totp/Oe3L6Lbb9JT9E9Cy3gEVVuNigHbWvRT28yNbLT2bDqXo
JUwL4gcYe8s/j7784C/kpQeGux9IKYRl3l7B+3MqOX9+9o0dXbB87u3kXa92V+wGxFCPUcYVMuQN
K44dUDk9JOBbm9yjvjTTlDnnfa+eG1dblWbw6upv2L9ybD4ooaAu2N/3RvtMX23MX/UXRTx74hte
iqCnbQuqukfHwI7Ve4+Yyly+ELHr2uQPXeR1f9AzdY3dT2X+Wxdaon44w1hl5Ly2k+wzqq6TTJ1X
9UofRDWm1erqe7/PtTKsFFz83lEH353NfpfXWnbaXRN0uvlgwkiobuPL14P3D1pcz1UsNEr/zb0l
H7LdE0wtyXiOzfYnBW8pYLvxHZhkaSqvtFtmHc2d+25jdpx4XC8o+SW0Joc9zKYcfE45cFHZMGdd
Zs79g54HOnFjhJ9nqjMIGBSLj/oxn6ePeBX3qCBYvpu2ENWuEnyIwuZlcTf8gk8/qO+RJH3cq7r/
7TYaU9TfgMNZSeXdUiMa6MJMnIMDkXxZHCte35uz4tYtHxwbV51WXkmf98ODvxuWT6v6HS8w7LNu
+r6vOQwyRF+Krw0S48XAICyzU97GL94luR2UsMpcgS9db/Niwbm167xGOhecoFTNiv/ErINj8soT
HujmkMEEx6DxYfced4/ZV6Jk/VGAwBi5qvbgfX7UK16bXs/LvvtmDtxOLt2iTO9gqt3N/tWgB1gq
yDyRtmILF0eDkcqj9sqO3wnUkAmeSvAp784gbwjwg8X1We5KBCEOX8OMiNHYgEFFZz3gTTH407c8
xxvG8EBVd1HGNLCEaCEYIaQtbi4GF3A0hNQgnGapLrjUr4/12+CEFYG/vPXfSjkMDsrheeI0vbFn
3wlzJpEKrKHZjwgvu7r8/hDmVbMH17ikVQrKwvs8gfjPtcEkg5NY8RvOjsLrGEkSWHValMx6coNI
8i7gNsSj6tT0oTEyNpgRKgkiZBIqPVFPb6aDD3PAbUjmHRQFhEiUUSXnJltIuEFx5aNXYECwREkq
eZhXOrJ/S0uhuoZ57aY7U1j6d87TfcJNL60GMjZRl/hiwn0RuRs2QapYvWg5IlH0qZje81U3vBcF
nQXXWpxhLGz2tvCxWiHEcLU5IBzu2RL+lMz+QxVrU3gPMDQyd29Q3F+itjXpNLX5YPq1uy0Ta0fB
LMXuuD4WA3tnMVmADvYERJc3PRhMf4RVkb7KUAqKTjmpt+8theiA8Qq4MqbrituL2vmzZzJ0eULg
eduf+Q0e3LSFg5EWdvziw5M6CUNnFyinFg/tpTqV4CJBILZ95scBkK01nMMVPkPcvf4B8OZ/6t1u
9sq6OdeKZYOR2hqMrNpC0x6ponDe3qlt7xaRDI2Zguq/98XOfAKTW6SsQVPZbWV8c6EGPOHF3fFx
EaGMqrtbQZAxTz3zig1hDs6OikWkwdZOfHX05Wcih2pInBi8oGr94A5Jh9romVtaVNSuDukKElyq
OYM/GSkVBZbgqH1nWEdPno486z5QJ8XHJCiKUCgFxzGAbtrGN5a5eDGPhvvrmZ35NABemX305328
x/+ZDZB0O2kYACxfy8uf4XJx9AFuVv2DLJtXcPa4dLojGvy4j39snsKBglBFuUFCgqAwKSN6cJhH
ivmlIUWg31ga1eBJfYx01cZU5qn6BDsR3aLiOEsdHYbYJxEAUnfmV7IqLG0Le8jiBSU72eDFUjb6
wgDNubhG+mD1kWffl6moqx2f7Yr6rHHc4eye9g5g9qd8rYHkAJ8umYvlp4sL3+UWgOS4+BUxghsP
KU4PNAE7qG1UGFeXc1nDzr3v8u1/HFpUN6jCK/eKUowkRBA33Fdrj2v9XvlYt79au8X0Gr9oA2QQ
3hwzfGJbmCJjsI1tC+0VRLsM8XZ0mRKTOZbwx2RAUP58WBk9rH2mqEz72wY7HlbR1645P2AeqrbK
DVR+znWJ0ZL1JC81swowNh7+C1gUVkXY9i0ZBWQHpjyikNMRe6X9wsqpLBi44ruomnKFQtplFg6r
FzA+0HRUdhQwHHBUQLYEnzPt4UVkT2tYtZp1H/cCxO0u0n3KwYnhtAfaiJo4xm1Nz5F+D9wZMieS
ZLKAEe+JECCajrBavBe7ZUnS04l4pDVZrMB9RLBNBOnB/9nwQCAajxtcwIvlloHy9uIImRFcThpE
HIsquy7sUqLciPXSoiNr8fH90S/4A2TsQwacrwi/qMOQagwJWcAQfyq50gKyZb7lkby22bHcjV7b
HyxI8PERHt1vzA1ph5HxXZs5VxYl+rsJKP6pH4CHKk71JlCvnkoRQvWI/wp/vQgMI7sCAemo91g/
GXkfgnKencih4ryHX5aLWkbctWQuFoC9kP7bKYHuW5F3943bh20s5SV+P2dMfbAyoEsamgMsY28f
C9oN3kKvBNPyFX5rhxY6G54uwxmiPchqH8tY8L8yiXm454iYqYGMFsK8YFo2fbEj+NmTgYSur2CG
ODMSIrKY5sSi3ON8OV0yq+MPRLeJfOqnFUO1xiyt3UhnEEzxLMXPU7/vcotVjPX7vEZyGBWcQ4zw
5YPnDJn8w12Dv66asFyep/fO5gcxUwfyLfzrRhVGJsIgCDz/5SqbZtX7w0JMcNzQ4sSZ5b/Xl/hT
87qbqb5Crjm/pxnTbzTzyIp0J3s70sO+6SaGaAvKf/WPjz6kX/Aw3XTGV83C5QPmLDh3H3zc+RFs
AceCuzrVMBV5211s+F+UXQG3T2ysO1ILYHdjKbvoYdu6+EzISNz2Urr4Axk9JARcsZ5mq0JIhiJf
Ms6c93lCBoNSv+NpgQJIize+9tS6/xZ3hglaQZbPv20Oa4F5fi/i6qAcqmZF7ulVzKCzO98KX1tr
CsiBVeNjchigXprRuxTR8yTFgEKPgwJMAJaA3HTeO1D24msxJjfAzrDSJBOsthTcvKErtiH4y3Cd
YStKziCGJIw+GLIAzIkit00Hd5NihGNNHUFLogOjWGlPn3ToZoFQiDE+eJLoQm0ecF1HajoMnjFg
23AtvtkMRNczIEl2Ij96C+3Jou4aDTcZ66lwOAT5mPaTXoqDkGrSKktR3lAwMW2LnzRqPbfjXjFV
FlnMa8TO4kdGCS8tFdigUH0ChoMiOsYmnzwuLiJYPjG3J1+IEZVksXH46ydVT0rIxPQFPeVJcWk+
FtyqzJvE579wohRmd9DARCeUXBUkKvYbZx0B9iBNFMQi9LnhfjKcT9Q9HdhFu8pl9KDtKZDb6fUI
rQmNVA96OVP/3KnIDS/ShlmxhkgF1NzTIOEClqNpGQ8mu4p1fE00i+BnXiNBgmB6QssxsPgkACzS
rFtpaIG469yKPAlwVdBNzB+oBltBNcLcT+I+4wZhrnxhEMKcHJYX/wCG2ie6QYsOm9mOAuCx6SOg
e1vXzffGoNWhbi9nDR5Lf4wOmCvxbxVC0CsTchZVG+3SAlT/OUNIKKHEvGA6UnLPdlNquvYE60w/
lNshi2sFfwRs7TWnAi9ihLocuc20msDTuq4rrEe7BeYlp2uP9PEP3Dl+DHLUSD5f9nUI3TOBe71E
IGpfxg3BB0SfOO8FOdrhI8ScEXq4Ci56Ln3so3+JjBsBHBi3AaLTGIYOJu8jskOcv+CHrF9rNdrt
KQCZEgszM2ydL0uEXvrTrrDqPw7W9eJFPhhijW12hhLJqvCGdjcRySvEtEkcXFc7n4MzUdopZ7x/
LN2nwhZeHhRbopahlXZbB6Mwc2crM85lkExn6KhJ6UGRWULVha3UkXGrhSrAKfOlxZfpNJgobBVs
064HYHuX8ynAV9X7JhxNZh9WyHUL/dsjGLE2L4uS7y4qIKHgfsnCgNN4uKSIRoYWMnZgH1Qr3GQA
plArs9SJC97eJrnNP3sHGdcAC8rtb4YA25+4AB7j4b5X9AKcAGwXAY+k9BBZOnTeq8Zrt3L6ptlX
VtCXHXnEJ+Vx85sUYKRiTItjzRwPzhQ2Dc4nI2kGwk5oJGZyweugz2qfUpyIHrxe0LczO7PBmgNY
DNwH3BKQYlFlXcaHt/ub3xAEqARX7+z+n7YhFZp4KRS4YyJezf6mWgFofSUTpK2/2YVfCTQ+i8gx
XuN0PyNS2MGNAGL2e4UBrIsgPWR80k+MP2zNof/hjSPNxAAgeZBViJxRBDg7nB3KjFQ5bhBAN2o4
tAIYtomKwIPpjw6PJFiCKnTs8Dv/o4tb6BIpM4UAaplAv9JGGoYTDZ7wiDu4aYizMkTkL3xx1s8I
ZJOMOerW3Xx/wfqWPA3zt8zxw+AEMOX1gARCKfrawl09LkNGWmYBARkyUHxkt5N1OJamz/AyglyM
sw8DCkYR3+Rn4hluc3YxoShDjnydyhmb1phg5/ABjAch6BaDOlBtYGwPHCYfFQYSdFWD6fX8XEOY
YiGJH3dBREApTHGJH5DfrEij4zOjfGF4Thrtzh1MteOdgCkjBAj7jekmiTN7E/oEx34BpNyIyJCp
PlliEYxhZi5BMzQHOPgZU4GU/+aDxT/7C9GcYdIQIjnnip9xErifo9SZikdXHV2o03OnTx+FdRxj
BFyFvmRY8dGtj1lgXi8I6t+j+OIcCl/uENRmhI0NmEivQuatS/8VUoyQlFnU6JzNn1hbfaKMfx7h
4tYMS8ik2lNB4IC3ua8vZEF3y27J5BV8OEfKxs1L/rzuMZogQJcQg0PlPWjraufr5sJQH9842p+Y
rABsTQzzf1aYoMTjGDS6L4jJRT7hAA54Pat3ojFFCRkxIpgT/7z/jfNVFomkZnochi9DMkyJGeKn
oSeasLU52GlS5dkw7CX/YgEsngtWzteDceF4IOVLvDBBgIPbX86JWzApHg6A8uDc+ThE081ijhnx
MYPheajIlYa2hO1m5pLKDPWEdMd5z+GBEhBFbRwSWRvx9BKM9bzXGL9W2tbM6hNL0LKshzO4ObDX
xA78EVtwIdatP6J2oBWGk1bPNNfCwU/a3uKWO4SUsptVr5F683tc/cds6HXWkU3sEHmM/IGpE52C
j9LURso7oUEj9pUul2vnkEOWtr7CyPWN8tvMpzq/kbMhy5Q/oXgZgseJCLiFGTaF4LccprzfT1I5
FaQkUriuwX2y37Tr3dsapndSUC8orieX5BqzzuHk7CZ3GCDJffQmfgRVKak3nXkcRlgGWkkW9Wa9
mO1DpJceyX8NG7hvEgsylk19/FsCG2NJXcUvaGJrFi8Rp2cchjAupPWUiEokzXekHaGHJzsiiI11
z7DukDGm3fiTiBM5UcSwAGTWP1BGxD9bOmAFgvC9chkhYXsFdMaJSccRUrcQShvWHKyLV6yh6We0
FzcEAzBNHskkaEscGC9iCzhDVwwdmbmM8n3nACvBM/bZRbNiQvv0hoGbm89NHqhhgWlxCH/vg8y1
s684D3L27Dew9wYMz5kIqI46p7FXuERQlN6s24oIbmKylRguxBT+4pj4dF/avsmoV0fE8o7EcZOf
+Zop8/V8VZGF/CD0PkuxfpoMprl/9RlYrIZMfH7Ji3ERbjAd0Wl9mFFhvWTZ1F8TY8/V7u/l3w4U
c8RpT3m4uIcpHlqCJGP17I7qOlt8CBji+FaTLMRCg7ZglYvFqWLeRVXL7JAajP+bqKNFQ4+dg4Cq
hDp/k82YQDGb1DmDPQZT6h9fs3bkBHKauwKgdRAvkRlckRSGa1FE5wA3k+F4zHFpkgjH8u/xMZoR
dFuXtpoQaGod0tWztMK+g6E+uZHYU2Kh70CiQtQObXI85Jifc7rZsD8c5Dgl7mSAXg0/6+2ANPHG
diZMLtzQvZu1V8bV8mf1ZuLqT94+v7U48jhImB6OiXH/uDLaVXw+LogP4YoDcFWecJDn3IABClXq
8teELM4ceWT0onmx5eOQktPtzq/HSR+gpk0KfEMosi70U0aoz3Z/lAn67OnVEwl/aS7NHNu1zKEj
FU/+h/yrz6gPcolDfhkpXIBdzPEHM6zXHMz2+YQo5XCHuFnparjnkPy7InYB3UEnxnjGWtUYGWNN
AkpiZqpV4nf3xLrXLppRBT2X2wznAFPEpnxsuXF+PU+n7KcauzsMwRXJifUzhDlJOAt4kLA/xGSw
OIqRkke9uw0bNqM0qDFACDC8eRT+BfyzQtjyCAZgOhBOMyY40mXUYtF8dzIllMA4O9HOcnJ0TDB6
pkG4SgZz33uRvCxvOhyXkeGgl+REePv47aDZJ1/FbKJi2v1dnBN2P5x8Q4vyhy79kv6CZ/o+8IMx
8GMVZtD6WEKbMnqm3UFk0AIeUwzJHyuLktzM5lwN3AgoYeE6Ys7HkIOCBVLQNJvSQmkj/ILNzyg0
FmJ1VzjvX9LKl+co/X8zOJMEfjCZBU7dU1rh3r8ttki1l7BhpEkXPsclc0l+5M0euj3aFLzP2QSC
q7AzPdR3q16wG5fj2+Q5Y+pLnKJkYv0w0lSGuIxFCWdeUtD7JGFNwJIp1AQmq3MDkkAgGIvWb0TW
XazDt8cZ3mPphWSSIIvXg++pjb/736ib/0bSSmhWCdRAigda5EObQLeI+tkEcWSrMGELNeKPWPMc
uDA02XVIJ6wivaQSqVKdgdvHzaWNEdnlPz+SsUTQ3SvnjCtsEwvvinGT2U977mPElGl6ejnFgmJ7
iMcsmDnR3QSmOxmYNPb3p7sHAAEJgpoNBpuDHaINxMQgRx1hkMhUBGi65m0BbB++oNpj+n2U8lLr
FinSEvsXth5MWl8UYwGdGLFXiP3LqOB5CCmqdf84OC2hZSynyAxCMtIpgxeLly0Eja+Ad7DR48K5
O9w4ZYi3rSs2Tn1FOE6sNY6LNnQr7sLyR83FnqB2o8YUE8yG+z+tyavNY8aImA2ytRKDnfgJYX55
TVjFyhLK7j4bKQjE7xRUvemnxV9dxnT0h18QYO/MME2PxWOLSpPv6kMfX/Ys8HAckH4g1/5lxHxz
dGwBfHMfie9Shkgd3pjj2lyUbo+0TFA190YwaUEi3c5D203z8womDRTXCwskVn0Fq1BCyqmROuGf
b8kcApnH4+C6xUaZin4DU4SlBEVLJ5XwEj0a6xagDhAzNZ6zAJcBijk4Ke9w6yGnCo3iG4+UaTa6
Eg7/Gydwy0I8MEkJA91kE+HIKByVxnDHqE0kq5g+7M9SIRY1c0h/GnJpMifnsxTCF93a8IN7FgXJ
heqYYW2gLl4oGsVgmIL6RmPzCgxK7bdDyudejzCL4tTWeXGQ8kj3soZxQr0gxUOLhZIQ+W5h902g
347gjPcYSJaDOpvvEcoyF8BRKvce1qax2w3WiDQiowkO3yMAWypK3EqE/Qq/dOZ98MYXeecn8g+x
YeLETAFtmIH+qEl4LaRz78+G85szRKW0pk4epzhgsmO4dxc7sCpiUdc17Q+TewvZBLkRxNjNnz4Q
Bc1H7kD5wRhQgOASH5L3HJNW5enpe1yLQ2KjRPpWnz58SLcjzEvAXOA5QlF6bElrHzf+DQt/7AxB
1IkPHRLig0MrSSBUW44gU2GJfbW/iRaudlTyZErZhbcyuEOz+d3u8VKp2c0/xhUQ97GpqjG0rSP0
FOR8XKDT886PIkhZM8UoZ7F6+NpiQMHJNRNVJcVuyL5nOVIYzo9UqpZIvpP+QO01Z868kZxn1f2M
ftsaix9VpFmNyjnWrKT+kOUZg8Y5Z/S8XyyVAa6CHEIQsPUB+b8oM9FSjDkumKQJLcjLGWszyl8M
XlGLbm8MRlpiVSkkXKBbbH0xDBBPB3NyTJA9DW8JjOp8/tWi2dDWMAui7AoU2DkYOY2ob5+c+aKa
WHHwR83qYpM/y0EvUoECUGOMu24RdRYkMqpOvKu3hLeyT8TVYNitS5HG1qKN4D9U65hU+DJcIyCh
BAAHOTPtHUU71Ga7SBNoDxB5/32wO7OHDfY5JbMiuBDB0J6DJwQAAe7F80ASXEpwwmaZbVxoZiAD
sQ90598eJQ1wiEjDwAlCJ2QRKATmNjLXKToKggFkR2dhlb6S/GAETfLtjdgD78dbRmLe59SlPsPI
h5QXUl/w3Ifbg8s8UlLC0IslCXI6QJAFmyR+pJf5Lu4Ldw7CFllag8Xw78lvjrOPMpL+Pv+MWKkz
vBtgQcIwowU5mIC64hBMONyLmY9fTFpArlU/aEYgrGmd5tv2oM2EuzqfbTcbJDLfGFuLk1Y5OxrZ
GZQKzCVwzYeLRJNWTDT/7fVBXUhHFhQnQkPhTwniUIxzOwuGfW1fowG7y4DDiuGKSeOFiIh82Qy7
QfgR9Qkq+vBl8/X1qdU8csoP4gHzRQcdACOm2SJy98XwcU/j6VAP2MLc6EqqY3HkUVdbERQ+HCte
mk2GG0JxU1h+y8+cuSHCrmL9hAJoqcRJPciHoknO982ojtvwd64M68KQhBCeiIANIpRZBznDhwed
aHK17zpBobBVzPAr3PmyPyQJlFt6dCE1Z0hv8yEn7vJ3ZRS/Rcj1/IND95l3p3LeziuWPvqI0ieV
aCP8jyQf853ws0dXxE+AycWKN6ya++WPNpRZKDhdFjCicMS0UkZdhEPbmZmbPUDNGgnHN5UwBmkt
LxEQLoPXrMMijBhPdmdPDKbIrQSjsxn7Rrgb+A8G6la15SFceCNApYTFQLmA6wdCu8y49bk/EAXq
HBgipPzujmtCDQ0pyOZibHxx5YbCDjGP9WD8Diy6FVNW2N5hOyoXqM5CTh67hzuag1iVA1Q5McSB
6ZiF9CjEn7A5cnbLYFNFfbuK1VDFsS3O7lYbgh+wbXQYt1yk8Y1UQGp1zhDuX+J1bsIzCk+AqUoy
/XNxi7Wv+wmRkj8XtKPMXilja1QEOID9LERsAC6U4X8ZOONrjg8N+AvCxhm1kCswR/LoOCOkMUYN
ON6auzd/v9GISKea5IxneYIItESpYxTNWrv5n8WLqTTuxo3zbS1AEflmwS2h38KLOYXSBGODwoAe
A2Xb1x1XmpVS8dFRQeIroyFXk7imyGP3K3+YIoZ7OSnxiOabHkCxLsyvET90TA7XzwMa2K0wb0Pd
vcSDzCdimTBCUK1HNNxwFDDdh8SCk8WQWe9w+eE1cwBDACS88TuW0RxxK0hEDw7Dm0dW/dbAoULy
vu7DBxz3co7InUtxwLaR2MqOEeAuR2zaovzT1vqUxn00iAfgfuxXbmtMsLghn8CoQy4pdHl8YLxL
fK6JPfA9l8iQwoXkPLA7Kqfy+OYup/izaJGm3CcloRygDZi8gkd0MEcsFY+9IybS0lYwdKfysQmH
SKg86hyYr+TDu3UM4AHHyUOVRB0nrnRlBigOn/BDOwhnOEQoC3HWudCFrcBIgKcGWDXxkTnVYF/8
SFPlt5j9A35Zc3gLuQRmzWgH06eLTcHitRwwjKp9gEHLwbuSAU/xNMsTwmfq0R41WwavYTc5ZSZG
Ku6PO6T/R1+agZcwWeZ2Ylxm0gxbPy/P+UM9KgzykXCJ4SgiG5gGE4GJI0XwaMnOfjmZRbOXYIWP
CSBdzxwhKdecAKjQglDBv5fMcqwaMEIz8R2b54SyI1HiM7Zk3DThCVvPI3NWf0jp353pb8OLd6yW
ovLNRvHO6qNQpAfoIfflRw02tLqPVCR5ch1SqdBHU5WWoyKBjLKmG4pq3T4OnYYR6BLj/xA/cBEH
xulCYg3HEiOToIgAnDPaJSztRxBVkeeRWpwiSIjI1qFGqqcrxkSYVfF6Hx4png6S1LUaQpvbYBlI
UJV12+tjfL6nbVJNUUqwG1/jdkjekOhecr9J4LCEzzUgDJV7IIjfLBLeKcKIAD0KC14sIPBJ8CP4
+v5+4LR2syBniEv9EUNmnWIb7qgh7Ex7MAUy0iY0fQtQrTNNKmCIEkGoRh0X5vv+WgSr4VHxGO9X
NfsPXkZgBMx0PP2LCIxqzpL4YV+TUjOS8M/gvS0l70mF1fgXbB0pRgFKmwVp6FSAqJ2D9I2ynJYT
ngpEEWw0AWodrGZoPZhm8i52zv/UDAiw2BgBbPwSng8AxY3yJxSEncdUxvpDrGTBKCeAfcH5/F4q
S0h9IQQOAMjC/kWFi7LFbv6VRTPqBAOwkA6EmTI3q76BTyPcMNe76BXuzoPwEzUpwXRB36FcxjBP
9vRFeRB4yS9ZP2wmeDPE28Q6QvWt1xETIM5a4kWiB86fTwYE5jPJA+OQiww1jLCd9vDxxeV0E+HO
rLaLPX/xfDzATt6+bguQg+zS7WNLVjFhwkT8kmVaU8yzXQgCW5ErQzXBAMeJhUf+Y9XYoUI8Njg5
fRw+ARxd38CYYecBqCmenU4p850pSYufEi6uCbY+TPQID/7MFaAelnY56u1RqzdJgZqXxJ3XCfb3
4hZVUenu2K2obDcVS6YPQL1Jz7WLecqHQnIgegqgNxr7fw2Hq1HyGvG/UyIyMN2a6CAgAjQSiU9A
iYMxGk9bg1UDme1nk1PzoqV5mles44nJRDeEJT8fjdfZ2e0dfoWnCRfbcCiMmR0iujjO6EqeEw0d
9g83Mh8o8a7PhDqeLJheUvPnfq7GuXgbG6AyFI3Eow8wR6UmGsZfSLmDalmRjVbCZ1g/R3eg8muE
TdAayR7kUyVpgM1mwwS2JHak7wiTtcnwhJRjgVeZ8+ViY9WiFjS3z5jZMz6aWLnW9rnGYqbE9IJ7
Fqk7IWsgjKiN3FcC07Txygh8lTeHsx76U9f6zuWw73JiNNgepdISnTk9HyR6SjfIIACz03fAZQsj
Ebvn6YMTkFew6YNYc3ORUMfskxNmEF5zF49m4CRCCXKWmOTVeBpfWNHMbvCmiPKeWUx/Kyaw5clI
PnRuwef0BSEYGygmdu6Ho00IL63Hyghlccsy3SoIkQPNvHuQQ0ycR8keQqECfs5IuAenD00CTfJt
CfzKEruK8CG26/nmpVidcPj8w9t0q1rtXPDZWTNS9hCK7bfoci9mPntxE96tHkleV0pJEJiw4xsg
U+04gF8/cT7RHODh7bTT+zgnrUHG4Cjp0e4z4oNCQGQDfSbLxasCENsIRlmL6TGdNvfywNa2hnUm
evHfYSFvd9YcZ/bllWEqQZ0s2OMl7GG3qrnvKe7g7gYnQLOZvAqSTiyZhjqPUUh7nYf4KsWAyOQn
0veBoPaFadUKJXZIgQrRaG64COO/O6qcf60XkD3CvpOioq4mkmXSHB+Aup3/INueObZD8gMXtaDk
YYELHjYg+6EOLrhUYgjpJ7xVqgGQVK9If6sPW2MCPNdz1A041xh3JWoP0MnH+Q7yDfMU6rBNf14e
EaPxWm7zgBUPIeIZAd28KAF7TFIKJplCONSNgdVP+Ef6dfJIQIUmuhlhqm4CJgyscTGC6uqBLtFh
z2FK7pLeyyzH5G+n3Yqp68e52d8l/D5KtduS2iPBi8a/Uwoa5uydiAtO3D7qhDbWo6gUWB3s4uXN
PR3z+LqvnfKIgghBH3DTCt+y8W4kghIbxojD2gJ45L91QLYisz6tDxAP7gbVB8aaWA1IkqDoEMzx
sfqb2q/BRgirSKmf+HaF9V7VQYWG6jbn2rXRg9CJMohNywnaV9aKISZbud+3n3PZ3qBFeJsr2ZVD
5gNUdZUDyJmTV98BCOEF0gfCMkKmjTvCSN/0wBLwe8WlLePybWHaLR9PAgPUJifMLLdX9yRu83rc
TgTEfolURsdoH0PxEpDMsBjI3GayueIY4gvIJwdJA/6aqvbLz1TzxCo7IVc+eHxWfwDVhMIK+mhQ
glB3ALOUF/wbCh7gfp3tqUQt57JO/lRjM4hyCB4VH7855ZMkLidEpkFvM0NQHcDAzlpgrwgBipaT
YZExaej78MW3b1vZ3CgxUzQYeVRFyowagKxMMfIAvLp7ooZDGhLugASY0XDHzoej5cd5LXRzyRF2
hcaIg9K/G+wJnvcKKGhr4lJh7VgJ7/PNGiSu+6AeMrf1U0Nkb3Z+gmiYJ8LE1++i25SW1+YmwJnd
K1isJrg3imAOFDjjkrXH/8REfSMl+QkmsAeWHacNr4/AFe9lhuJywZWKIhoLaSM2ZgxM510E3w0L
gOtYAWSE0xajcADwZEohTRm/CVtcq77b/Pd1lrYVE+qeLU8GceFdMHGjhqNqHHhixCG0+914gGeY
XeOs6mojHJttYHj8EdweNzHmdY7hyrbEr4EuGxqGAbzWt3yeKqPIEnxFW7UT2tl1gRif+n/gVk8o
K+M+qPTA1YZm0Uem9+Ci/Ng0YnKzfj6hT5BHnHk577ALhN/6J6goM/WDyuqvln3s/NY6TRgXToDs
iotWR5wJ4vGH9zUeQqT9Igo3rOeBfl8SMq6Pr8byDCMvJUFqMX6MKwsPsD6Bp52vg/RfKchZ/2Xa
8wnohdMNem+rTNyJ0Zsx9F19MLi0IP7AmsgcWBO70e6PmN4J++UnJKhGyL2ko10/30tzuDWe7J2S
nr8LjL/3obeiq3FOe4UiOrm5N5dDBi6EBaOKmQMu8PPdRtTmRqLjYBEhHKq8DY3BGDTehS5CkzJS
JrgB8+gnMPonYmTP0wz+LxJ50v4cVCFyLlR7m5eZcBpMeEtiMg/+M7t7+Mp7kpO8nZ/TMUtPP0CR
PJb1e2Bec6t3H0FtuiNCywLBi/2N3vPr+ptCKedm4rRTguQosrCPgnoQArlOBodvRKisB2AqVE7i
xL0GGDyN+mDMwPwm1DMOzN4sw2zhHooWeYfBIZ4VFv5CVOB8YXx1FXz+TUhmXAxVvL+LFyKuN05l
xmucPTcHdsPohdyNDGDz6qscK8LBk2kmReRGtOMKBXN2YJIoeiZ+f+axmG6ILPAeL1VHfeLg1+Rd
/HKajQn5fnNmwjcfs9v02dU+UCbBO5Ud0TSGX/sIzSO+pwq/+gkdnsXuvDJcoOYySSPn4ceCrr2R
QXWE3ohygnkI1wvu+X0S7fGW4VztMa7vczxBJ5gvA/jm4ISydX5N87E+6sc4yHLLWESy687myofN
QeRhQfnMeuKEl07r2/Gt9RWJ0lxSDlMVdbTKg4TRjUOzxlmmRIhdGZpq5l7mBr6Zq2faTzT+5vhz
8ElEWXrGYJSn2VkJ9ZgPtkvPztZs/cEGFxMW1W/GoQDbZkQaMcV4uhnQ1jzi0QEPFEY+h/edBhYN
tnfk6zhHmUlTLN/GL08fD72juCDgh1wsfQmgQ307S9uwT+MjcpoxxrbzWStaNe74DmY1HDKGnHXy
nN0tWEzYKCG/gGAyYxBgkdrCgGWDPYdgldiQCrBXLQ4Y7Tk8z2QQh9QCPg7O6AjuZIyLIw+LF46g
O0abLXaE4PJzceO1D2YL3DjuAlKstwJDNsVgurNp0q2Koh1KghimcYL+LAF4Zm7uvIhCowO5U/Zz
+fBgYP/vQ3AiEzHGEOCuCmrnRqs6K5kR7ZhJhC97DnNw85ttpHEz2VDKsQQvEwXp+aFKmd9S//MM
kEleJkJS0PiyR4/AXKBzySebC0iZUWplnnsWJEI+Ws8jlxsmwY0VvYsHNpZHhMLBxd78XSaaA2WO
1PUnWd6QCIEF4GmwW3auYEsQ2eaSSpG0KzjT8DfP/wQXOtMmSn8z5gZTPObzoJFIPJwG41ks8pZ9
ol2oZNp0ZyexoIc+2cjwgb6Te4iSYoTqU7ArjInskjDGgY/u1cdC2YaKOKZp+YJUbkBQgyMBzvGK
awHzCoB1cbnh60ZHClPC6mgiMFCegTcH+fTKXL1mQx6kEf5rc/3UxThFtibWX59Fn1tz1u/brEfJ
643zpTH5ef3REbIVSEKWesaKEJU6OIo7knrU6fsV0yzrOJyJE+jp0iVzKcv4VPMdCUrJt6EWirNS
X9Lw+d9RzUjil4ieWBrv1nCZnOPN0YIPE57LggKzvwZ40sdgdoSKMDC1STZneEfqNRHX85cPwadh
16ojpN9UpGiAbPmvm/6mtyXWBdKJf0tOsYqNaM/EfCjH917MHcWjIeKRZ0KTIGbgx4Jqi+KM1p+p
jXhPvTHw17SwNqULagH/q+Co84nJpZkFDgPjVvgwDVLvf1gWvKtAA82C+A9RCvEH10VtpvQtwFAQ
JvQU2x1bQyqsw2iy9OkAopqW9LbDtHLGcJ+hXFuq96fAannQ9e6cMYju5roSOdGoXuhtvocXcgC7
TNoRWWtnlBEYGiAYPTdrfcvDwf4B4OwSiqJeOlXcK8DajNLW1xV2SQ3uBntuVfMyw0o4vq7gBnCI
gneD84QyZyXgRwj4zfzWUqJhhE3n+OnePHD/eT3Gh0s0elAVnQczQTBefgMwN3L0ep4Sr7CXs9+A
ev54pS44ZjgNnu4AHAcxunsBQ6v3bQgw84jFsE0wJiRbUP/oGSiGKLIoiN1b/ISWYKjQQihezQcj
d1wPXFBhgih4bH6f6SYwl8GDfmMNJpCjasmpx4slAfx8ONJ+CXbWfySdV7eiyBqGfxFrKRJvyVHA
rDcuw1YQETPqr5+netb0mdPTvYMboeqrNzIHfKIrQxdoEpnFtsHSWDEsCRWXxkADsK3SmUMu9g4D
NbCUCijgv+Hpp1qoQglB362Xck79RCgnQpiG1AlU8EKrZfMjSUto88SMKC2F2akL4cEOsnX9WJzh
R9hLHbOyAHvgXgqkKixlbXYEuOxBFms2n4I8S6AjJQG+pfVbSU4zUXkedWdGdM2sCh6svJFMSu9t
fvbfPq7iOXyXvx61869/Pds/gE3c3LaUcNm5ejUoHmXW2dm+OiUJ0jprcBdcKTs7jmviOyC3gcQQ
DhKfw55nLu/+eis7qLkO7+F6+3HBB5336hw8/Vf+QQHHE8fW01ZEf3LkRqIDjDthlCCCiJw1+0y9
LGdtuOQBU84L1LsO3uQwnziF3/0Ce0r0S4hroJnvNLqMDE9G84oUi3I/h+zLwwwc5AEsv+2YFvP3
k/AaqDcwMPHhG9Yz1Zory7c9BF4D4gGV/DeYHYwx15wt9Mpyww5zC6SgnvHTAfx8NncekrV9/Tul
N8oo8Fn5LTAeUnpMPuQdeyVyKDL64Q2Vl/fYcuiIDQqh8uMWKydHlfy8RSOl4ml4zNv5lQxrLqfP
yxQA1IliVjHbKnOWy3asJO3yOmT619ARLhDBTPW0WdRIpugeEiEW3hfZMykXcCPr+LakDxlRA6rc
7GLfnvxEHNyhFwnRuwRdh7Kjgx5YsHp4ZbGm5/zmivJflFKd6Ezso+lfSnvE/5Cd8T398orn36UW
VimSXiGNYOCaiqfpEnyX/QKnn8teumy3OjHy57DMSVn1Fi/ox1N09gehnDZbMzBxZXjnnND5BJUU
oePxi+0D163zJMprjOpy3rrnBYM6F4+V+sBTjo0HY2HyHaGW3K6Hd+Q8I6XQYLBMb0V56Eja9/Nq
O0CF/a/Dka1chhylt7F3tVvUEn+vhu8BxjVXQ2zY49tBzy6LQaYg4mdf2qDPnPyW+hV3rW2GzJy8
YDBFJpjnlB18BCPlQ1SRlAGSS0N63HILCaW2be7Fy9//xiKmHr84iz9HNufp93FRiEZMF4dU8E7P
7hEGOqAzmFVCcNgUQOeHV9jziE/P2Ub8ZiJYPGp66EmSR9odDxMtPzauiKtoShi+KPY8mOjHxjWt
BWl/D3mCHKcAsnOJPQBne/jIpTIzK/2FMn25cgFxnLeBlt62sDkiORAJIM8qg5GQjuHK8T5IUqNz
cGZB4m1idoGyKtqr0zgclLgHOezz+GLl8D5ht6IqlgWFnzTihgIMYsGEvJjz+fzn3XvxNUqfKd0O
wLCczQHrn9cxxmF1pKqOGG3eBjU3czOptnp4nuKKD3UqzsGzHJBLv3D7dlJyZ2nWtNCKjoANDJGU
3Bnue8GTEL/s/d3e/7xeocPwOUSXnCbNjK6htCXOBCD6QsmbIwXUYnaqVc0bUgJOrlx6PNBHBrvr
DNkuTeAnV/NYX+cXIDXMRTk1FdZb4vkm5wJZcfCN1D3//T3ZDGfrKQg23w2zoiX7kZluSPMBcO6P
9axD6cgPHkxvOTMPZ5QnakIZcUU1/DiEm1nB/os/Ln2M30Od3RWtJCjdKXrF5783vrrlID/OSxJg
0PQtruGCFeKP9wbVNZxmQk58b3Sj8NgMyhBw3F7W7JiQzlGJ7pdWEHZPsBXvlnOL+dyqKeWDTjNW
Kb2ibYKiC9Aw69yQ0mstWDpJWGYvqOzRBzcN+ay8Y/qytla4CIj+boNb8KBaJL6TycFqzs3IaWp/
DkXWv8Y0dU1EC8yNwGugONPpE6fIY4EP+cZBfQQhqPZp9yGvIbgwx/XdAcYqCglfxCNjNz8GFf+m
iEIaUd28/o0eqi9xNxyDF9QNCDt5IVlL0TLaJQ4oprP52VdEoIers065Cbgn9WVvDmZhH4XAgLMI
O3hMyDS4DqXxH86VqEiX4P7F9e/sk7TtipsUBzhrlGA51+4U1sRtMrJJ2OIFpPlP+2UNed85jpUR
PrHJyzE/cKwdV7bkCt8SpmzoxQL4OmBXCsWU/+VxF48USkEP8pI55ZXcvC9MPLqfG4ntcZuVZKbB
n+k5MhGMrfcUstQ7tTYbwLxDHHTij47jF2faN7qGB3qZB+3AKbMemB5hgq/4TsG12KHJVgmPW+LX
aVUQH9CjsPoWExVhwXUElDKlgyV7WjQXwm4x3Ev4XM0xhwWge0InlCEJi7hnVEe1FnSreWrGchqU
3DPgSX45GbBRyRHwTHTOSVnEMv4MpexxMFbKSkaM66Kbr5O+4GnsBk82CxSxVz1sPOtUiZohgRMZ
rm2+LyQMAgLRZ3LdDUJRQEaBFxI5tDEZx0sbcSqKEasaM5f44gknICXR0hewE7ZoS10SgBTpmc7C
Phssr/TPiYoLYUeR7JEGon+zt417nfyS9ENtxUkW/ZXNXFSd9J06OC8vvMOUm5CBH1yc/tzIUby6
35TcxSnmJYofKrh85rxmRPhO83PfoivZO/6y54sEsfBDCwgXjh3PP4e3jahWOkFA/bNjHGc6SrnK
WtNHTV8R+YaYLq3Vns06ZqFyZZ4ixf8W1dmilMpgTiLQfPYKnlAfnMwaa/ueG076iFCvW2dvMlg1
6aQf0wCNscq6IOiRskp49L0f8WgWudyzhlf/tV+gQFVyY/Xm8QRAQkoProkukRRX9L7pOSFv80ph
KMsesZUKrm9y+g/33T8Dg4WODmGQQUEGMXdcGfw7EIvPFIqKlVgKrsna35KyxbK7LMdEV/rfmbkz
x9eFuBBS/Nx94SigH9ANVM6MpLyib43wUKElJeJox30Q1PNB2Mbs7pwIrF848ChTolKKCjkkLn1x
PRq+5mOm7gxSO/mvw2XXxjhKUo1+S9JWhOB1QBsz563DwNo/CUUdZM/FDErUQXH39StqO1A5pCLH
fkekyicrHsm0eNwtyPBrCq05eURf/40eVbGfmb4luQWdBLLXBcFKDClzHEhhxUgisqOElKh1mxku
c+85Ro9PxZYMYo+YEE1Eaznb8MOA26Nl519rG/kRcNHp13+4+u7Dc0S5CVeFw/d3yU1FF0Im1nx0
ylzmS7LXl8SA3mzcaiGpk2ROfeBN2R2Aus9MiDqX7jzGjOAoCIDNMTtWEL19CDmuMbH1cLPQjW97
c7W5Ck7FAVIPzAwNswP37yAiie48s/QT0AUb3+LHvEPxo8PVXgEXQY3cycDTomampD9yG6kSLT1+
oXetCMLiN7g4+bLzlpkODoyx4Dsypt+Ie81thpTZIMxmE1OGePrKpJkdh0fyn3FgjogGI3fhFijp
cYO7J6AhzGlwU1zoLCJ3MbsmzVDnGLUEch+dnffk+MD66BBK+5gRcYuh8pmITrJ6doOSuEMrgsba
ekaNN6+bmJLhcUPpmfZIDA6xGSmy4wrUPEeezvVE6eqSuJc8Ood+yWPj9hn5Bv4beBSRBYbZlpWv
2vID08ZwdXrc7OKmiS5hGSoER9PHgOaaDZmf38Z/Qzoo9jDW3mDzngE2OoZ4hYRNW6iZXIpdqfry
76yX2NM1siGSH+TIUBrTRF9cgeiHPOvXRYlRnUvJyInUiKI8BUgAhG4qbPR+oOeqw6v3PAytIs5x
9kyU4pL0F9xTZaIhEKZ3nWH6E/H2PJFC9SmXYIli19iWAwGXTAdIi/4wJ1/Rn9KFcS8j7e1REgCm
3aRYTtqmqJ5jVfa0z0xBplP7dE73EeMiemV7ZZv7d3LpMJIBmZ/sSujnCuVLoqBVk//X9l11jx6Q
GPJxL2JldxUXngMQA/OYtnojT5K8C8wSYqMeSd7eDVUJVZQpi0RYLpF79IFWREEkaHAskdBoNajs
IQyyx/SZffj5H8E1vU+7mKKNLROznpgTdLDhG2Z/fA6Egg5aotcSh4GO2CVlO/mQ1EfqkSnyv3+Q
wFrY4FYaqXiltxdoQPQID07x4DcoLH4bzkV2lz1X9zSADpE4vJxiCXH5IHghMsRKgAbNBB9iHmYk
MYpu++0T9BmZilNROl9P2t5Ifg3bdy4bxV2Yb59x+xg38Dg94rFuNUHk6+Pwg6ae8tfrAHXKg6Dr
y6LHT9vHS/ME1P7Y94/9NQncxYWcfFqivwITXxKksGZ/CKpCpi7Hb2Y7g9Bb8Wsgez0l+NWxbiTy
Vt7eUUMANoKLsfl1rqIEpEno0By3iICHATgzmCjnYtJZhmB7J7cLHgB2DBGK9etcY/6t7a8y/WH+
iW6cNDXE702xZl3RfLRiHWQhGs53Vq89vsz6FpVQ2IhujZWJsf7hnwYe8QoqwawnqgBh2Wtq5EWM
/IV4WiA1hv9PwKt/1s4V/WdNzhJBFX6jpwg+yrdzX52rqP834CRSOyWnqBX/b1yDE31MpK980gvQ
T+fdOMJfsLBxAFPq5VrzTUxZhOnrGNe9H72XnNu4iWioefvSgXygfQ0wi1XlRauJMHapxcM7zytf
mlXJaQYalxsJwBaY7uMPXwDYpiE46wSxKPo62Gi4hNF7C84cSdOBj1cLKoKjtHBnklbFrp6K3XL6
TZ4QX5R7oANSMWREN+SMLTY+/KxGLvBTmQHf46jLEfE2V/N+zv7HU6MSVVFlxHbazxkAsf8ml4V5
iKXyRa/TEXFlL3hk9Q7qnF8tuXqTznkla9Mi+8YH7IuWJWcXzjEi3O+vAb8+zQZRl1C8AShdRizF
zwtow6lo/r0hSvITysQ21Lynz/EckEHIXB5wgTuadFRwYTXgN2YVlTxKTXC8eANE84/U5ARP3p3/
OdPDEzbPwFhgSe1jiT4muO9wO2FIRcyFVArn4c/+M5w5WtsMesVWix/cO7EgWZu+USDgwrY/U0Df
iKPgg2Adga292GCZHbxHUucVbrZj+HSbibAHwCbCG/ODh9OvV4W8Cb6CBuG2ZTLvbTFbMYkrJO7Q
WcC8OXB/KXOKd7Jv7riEdSFXBlxIWE8FJFp57Ga1hxJ3djJt9TCI7kJn05/VHMRHoEkwlUgdEJGG
OMuQ+CHtE57ccngeEtEwqxefP9aKjjB3KJ4Uzf0C86OMy4xfO6OLHzTxHTrKWxdQeyR7ElPXpnRF
tMAGY4lp3fRuf0YIlDl+gY9Fb1yoQtGvhOYQl0rFkwavoRciWRsfRZUh+y+BgCk5HQ8KAEdAqrdP
ygzZSVfa42JxR0rRxRXmgf+7oFBqAP/ONH/G2w/Ou1RRHB0Mu0wOSOlxYOUvaBHyXZGeHPdmgb0t
QiSJ4+uffk3Dq4bukufYEfZ3oSL5xU0hvNnMFWgifUFCPvAhMSThg2h9fYT5HMcnUO4jbBnq0cAj
vGjw36gxvSrbM2QIxh1wbAx5gE04uKkFJi0UB5Q9GM1PGYdqOFhyaSHEkAZEqJeARmQQLKKKwrM/
Rp3gQ+PBXVd7EOf8zZUjvgtsb+12tuZzVLH2rVcgN9JgOva6Ixob7hBeP8BoMljQFdAB+A/OhWHL
GaoKdlBgXiWh4yUm/4MTuqjwezv6mMM8A04Jp8KLWACR1TnvBWMwWxijh2DiKYpGJs4ZMb8PTczI
3DvkluVfp/M6yDgGH2p83XUkOtMIXmUR8n+zC8PDFQ0G+j6CV30Smbi5BYL9hcgUHMcB0fVQBCwp
xdgQYm9Exl1yh41Hc8Vw3hPH7onQBKbN+F6QPvneGFRHyBbf/w1XgGp4wW97/BkiZbY5iYAz67g4
xX10NFx+I/jg30aUQqkp0wV9dWQqAe+hYP3R+6LSeHZLc3yeSA4eE8Q8TDu4Cd3TiOv50x2FPKdv
RmkHvkRFDylyuAAUNkTOUdN8wogAR0GWAIph9LcwZgj++NIGdiLkSdw2xmS9nFwYgEvIbSQCLh5I
1K8tRFMLUMwYZTrrsD+vo9tUwvDGhk1dXA+tqicztWfINvh2MKeZ7NMiTNQGHXJIYoWAS8nPW3b8
akX4KaR8OdaHCEZ4wprJqLK02a3oc+vi0eVbQ0qzQxW9wIjZM76JhBjlwmle6H+q6M75R4ZGrwpC
b1NtQgcGmlEEk5/hqI99ammw2IqsL7pW7AThtZ9ESFVyEOp9C9y1dvvhK6jHvWCTMH60KdwTJC9m
jiZes2WQ6jSC5WMdo9gNLRXhCggHoxKuCUiAJ1bnv9F8hWbU5M9NGXAz2JNneEEoMxiu/cr6M7L+
iM+zp2bIs/CLtDFnPjYiyQEIIXAa1ffo7vZ4JGEXyFNAKAB7wULBFdHt9aT6k7E/4fISICAw4G9B
Iq6gj+3HYu2dtjgjC5hcn+aSzwGbQCqWYHpGcAop8bMgQ6ce0+fsdg0SMtLQuNU4jVx95tir/XOb
kD0UtQOf6WMdRniDyIXotxzME4Fqf8njFJ2nYCjwUMCfcH7o3s7D46RPo/3um6F9gabCGoDKX/gq
5YmwiK/Ho0eKNnry2IGuQOKp/jFXQKCVbZO1DqmKbJ1qeNkB4cMbGVnD11SpniZANzwvIPp5kesF
Y2M/UjKqBn1UFULDJLG7kKzsYVHps95+IvYl4Sg1Ryq5i4TrDvw+7rIO/qcMBAj78i4xvWH4iu9j
ThITEkp9MzWLC563QYQAuDzIITc2r1bIzNGDaOLFwAnPfwhdhCUJDXVKXxzLiYgmEPcN/ZegdrUD
n8unLITyvhL6yonQ3XbhJ73bGyPDQM0uzv34HF6iHrcZa9mN7ajEwCAIdWTRtprx+sEW6UnFkaNi
DwkQEIw61jkbqDnts6KiPH54vyFXNRMEEvo9oUa6TNUlu0+kFafE4LQ6EkcRAmVaa4FZICVrDS4I
WqvH3HP191+SoKuRCZwA6tdF51A+/Dj63/4YHd3BTmEIRmj7cI2iJ05dbbweVtlzei6+sTBCYSnK
3+GPI3pyBGQjywVA9pTQlL65cVzUM476ElgbEN+OqCtz0pErKBP8Nrx7/d3nBXzd8rB9co5FvNp+
KCXkBCNcE/dbB0A060XVkPSrIazKph0qs0VHkS3nFs4THf0iMRcFxNigw5iXOZeHg8klGXC013fV
5rdT+ZKc9oByF2TGgIVo5OaYHumKNCZ+mIFEoS0eRLrcycZFQUFQ18PqARKZpF3oBFATTZ2Xb9bk
5xBG7gx++XRqZNKtp0qH12dvEHHekhA7Luv4QRrm1z/VwxuZnl9/YM765f4Jua4zNjILIfs4Bvip
gC4fhBSO4ZCCT46i9o92FYTgXE7AFhfw1wc3exGmHJZlgP3qSrCHAfGNDdEyaEy0pqJCF5HT9e+I
howfnclu89o8ZjVSK+pMeysOvcdLiFvP3KtLCgnhk7IWvx4rANEBwlSNoMID40g0YtMYIGAvbh4e
P7bVf7xpyIoH+KyvMDHQ4lSHHbPBnZFT4NO/pZwSc8kuM/iDcS84YfHCEYbmgI00ybMXZMS5oNnh
M6wne4B2eCYvcinP0BsebQ0CpaaJmnNx1sbyiHCgZislfGbEO8JpG+/Vdu3K89NUG12nj5hot+C+
QPmNjUCG20hNfovmbISYnRlchtaCegney3rNcEUeRtpnEAAbomBWpEUyVFr1xMjgaFNalqCVmZyA
e5n9U3KN8cOATPD9z+G66CKCzmIg8YwnkT9fF7+95kpjoXP7Av8LYO1WEJfurykHYd/mzx7gOrfi
nRHc1JvJhy+xACaDvy2h+6U2lnJeIorq+OMI2H8dqWsQSRK53N7fCnOntcr40O0jrURTXh2XiHjQ
8za2Ad0ADgfRgZ2I0gph1RKWrTeP6z2pRn0n0+Nn2CHOzr8bPftR19K4711XyCNlqCPRIRFLt78q
MbnBeopjDBzIXFNfrYcidebu0SYdUUbhKTRrAt0g12KJSKQEOkR6uRLdC6Slcf0TEfZZb2WAuf7i
i/tj1Nv0J+8Q0WyMTiIC3aiRHDPBcRuB6tHHNTNgczZGz20wAXx8+A9oGVIXxWHZYpG3f3tu03au
0X9wnYNWmL342XqkkZbstiiWoI0MxJp4CsElQ2N4C/oh7Qn+l0bht/fv1s24PPjSh5/8l4lW8VP6
ywkSj8CpT+HdK1Ncp03f7tgWOCGzg28NF3gFlL4lnFnh1LK9/kHLhFBVUnIQ7JWIhDmndMUCjg08
I6LfB9cdKOwv06b3RQdLl+oTiMB5xdmLX46e87xyCYtvRF/QkBmI9JCfWNRUFC+Y6myQzh0Kg71M
2jQ6ydrFH/f8kwhyR3clu/2bhVn24xjiji1AoLNrut6SWEfAp8TryX4YLLacUkXY6pJNWpqwMjNV
XSmFR5Vil/4nhzjGa9Dbjlu2G1FcDEPOw8btw7dXadoZs0OwaBAJ2YulnAuDx1LjdahOnzgCXKLq
Ri8DUvDepEEq6DzANwAHZKosBQCwPw+8juOT5p9Mt3eLAAA0ZTqo/u7sbCIeZz0cQPZVABLbRwDo
Qxjj6MSxtE/asKP3F7XM0dEkCZV5qc7I1BScDmYrqUuvBV4nvGjy9sjuAxqC/ZC5uo+mqSyOeAGn
+EC6mK+N1RMaljOcBvaHPoG8cCwJRAfDnu65tXqCciTLCeYJRe24ZO14AJUKgxN5oL3tOQJ6+DBf
ESpSJsrVAbvhoqwZdqlPMPK3kbe9pNL9lmxPyeaDDRQ7sEhEFOnDN22WR+eMY+ocXwBrBx5/1UM4
JZEm+yG8ayUhX9GHcslhzap3axijDCDkg8YlNdSgy2rO0fRhPqewWZ2KWNEeXBz+zSEALBa1OS5V
zXlTtQOYghgGW5s+/EDYyrZahuczk8YHqBljHup7qegZI6OxT01w4/nE5wSRxTGds8GBcoaL4azP
3nonFS/wOHjqRMPThs+L7JawAcw48vjQDhG2kPSrjjF8p2y/c6BITZinTQeVidcMO9lvLs6F7huU
u4x7swbzI4drzs5kBM409guofNPq78D91SNgtbS74F7ZsQQC9EtHVx930XFOhGhzoLjq/bKJfjsS
JYLDxT4OT4x6X6Lw8PpYvQMcwnEkR5AG8PQx88Qzkd3XUFqYL6yrzaYadRs+A4T59/WuD9hIe413
W0SrwhhQE4hU9bK/U8FmvSSEuw6LFfhzD5KAlhuCwDiDB2+ioNH8dlPjaBsICEfl4sTpcEl/1QAB
bAL4PJLmZ2dCssVey4/RZUxIyt99iVOGE+HLwatzOoNy2RXBeofzhiiYbh1pJM4x+CeDfwFIzd25
Htg+XziyNkdfRm4AnPSevA3SrOMazG16W72mfR5EpCPkWZAxjFFQsR6r/uS+pH4DykuzL5nUtxXV
kafKDEBZFJ89x23UcSXYgwiUDV/DT6KxU4TfWbupNwDO7i95JxojJDdBZd3x3eBCRerGRU3ZFYgf
cj97cPtu9nn5GrpZn3einKgLiC6iTargNpRIOMV0fCO09J68F7eZ4svR2i8bUf5eb855H7tmhE/f
UXcVeYFc5uNQ81kz2fgl4q+kpDdqDgDNQTVr3UHO8ZvsneQbwVrhkm/j1hXmLp8xsB8Oln0CG/yO
+rilGazfbOKP+MhBjudDhkGtcUJjfI064i4uMFHcogiT/zgoISdCS77UoEYrkpUc7mXWFT5gYBDG
6qh1vn57Haltl5QFSNbEU630HKKkKGi7ohus3Hb/+2BNrj0zRxsTv1ea95txOBQIr1grFI6LKaeQ
XA+/IzmFZ3b1CT0YqHqlMeVnq9GuE2eSEctOBqUFdUDfmbwaTI7IKaCfqBYcacUg0xOqQo70JfwI
mKWGLzhxNfqu3M1eUoxZmjHthWUaE4S05BE8fYIGtIYinbTPDzjIZWrUOXRdGKUDuXhEMnxTycSB
g5lmb3XSbo/XCLf8GifX23vWCHaEVKIPvQPVrNOMtIXzF11yDOagLcaqzx4PcjWr5l3ETL7nBesT
RnHHDCCIvjb85zda/+kc+BI1U6D+1tPPbr25O6vS2/YiwhxLZIFJQ6gC0nwM4VsDkIW8WAyW93n5
sYy3d7psqYQ1HmO0HmyuUFIsL8B6X+vA+p/hmeBg09v2SI5g3yJBDcEpUzvrvSDuxkdEOFdW/8Ph
4nc4zFEb893OUHpfNJBChVEsKkU4ZCIjQOGHDvuTTrGoOSqoIfU3q4bZVf1bx/dISU4xoXKgw9gd
bBwFZF77lwiBKv9PrrkLXD9V5spWvDB5e8UVzT8EIrCLFyc+jtTu6BTVHPOeOKaarCZNmeg19+qD
j5O/DnJbRnxacE+FmVH4PMRf9mJ8MH+wm6j8SoyYSF/JdtCRtSE2ISKdJEv+d3dmho2QmrkbBoet
zd0D6BLj7fDQXhdPDzYUZsvn0LbRfMhM9vhvpDOenCYmikB4ubzP+YfI4+FqYuUM8PO+vcQ2vidl
j7C3JarGH7oUtOMjX8QLWf7O54w+qpLd2pMn5WGei8wew/kbcRdaYealqeEvFipHNSQm4wXNTtbi
5+k72c5CginBEO3JZEUkhF3DETtA+xYtYkxLHo3H/HOzVn1ntSKxOeRPDYJs2FPgjtz2MGPLflmx
kMrzxN8dwUFqq18myHOarlAJmUERjKOjHTFDFSwYQplzi0v0IbAFsT7p02GVf4RgwuT4xwnrtoVP
e2yZbTmt+UwOklBSmsuOUQKDt39hodoSSMDohmvoevXKFYTanRkGsEy8z6dInleS86T40mb5wBcp
ytJJFBerirK9jS8refvEsl1GTA789bn4/IFeZGNGNtIAyej5Y/GBvJG68I16Q7BT3C3c7TCmwN+x
PEfAARk0JR6HM29rD4hb0YZQY9hj+SadgYxRjvsUcThkWkD5MGPCqXsIX06uMudrkTxOTYZNyr3P
H0I08edBQ34pSQuFsn1PYZp40cYc6olhFg+AAYWBoBGlFbyRb67c5S07+4eeddjvxcWGbHZf/NNY
+33HC+a8tLraZx4QyXDp4XRvGfc7lPmfiUmSik5Li7Wg5cwYLTlSum7gxI0Vx9zW3OAYpj8ce1uC
IbByc9ZFz5zyGmPkUrzSz/HfX+gaYnwQMxVseIU/F4fSao12MxK8uLaF5bA11u1F7wTmaXEwGCsB
QsniIfPUfvlZury+ux0wFcHn1/CCitV0DRivMz3bwZqjbo2balGJXqsXOjzUbH0YpqEaAnuZARP9
+g9spb/sjRAihs1WoHmUq7qNQxDLNRWaP/uUiRgPxR6ReFNUVE2h7kikKZl8Qqv8VQHjfngekCGH
5uy3kWBISBx5+32SsaiTht3qsooMyFewPkIyHXMSFOqFRiQWLvEFmq6VZkQ1igiuKNOtePUuzdBs
OZBw8GMSQaeMp3jhL05jRnAY4FWQJxMmw+rlngmjfVO+69ZL4xncR78VZdQYnOuLBwukra3+wJf6
Ycsyj1EEMQSsaeUY4N2g9bDX8PA9F3SZIVL9OJDNg6PHH74w0r5gk9zT19b/WuIfiKdj96zFgYAC
G+5HMMTrikNKnRlN8cJ9ecPy9zCsYy8py9CkoQZXhxKwiV4IhyH08eV8B9N3PWNbOqvDqg1Jm7+A
qJOAwc7UEYDEok4xoSkFnQk0xCC7JoD8vSwV3FZv9Fr4/wcbCXTvGJ16i4pgUCBYMOO1Fp2qvX7e
Pkhwq911swA0oYGL48LhfqXxDDarWiooHan9oL73PeywSJiMWSXRDbjf6oyHFQb0Jx7dM6VV//yu
V8qV4elDniqqB3hQK9gVEpaQBxPfUIuHAMCRvxUPKC8YjfBRPJbc0o9/PRkN6k3iA1k3apjMGOa9
JxPDMSCdGMfj0TIUYig8k7rTnm3Cts1KnOF6/ME1fReiaBa3g8x8RVwJlY9nT34E74d36aE1c751
0kC0tPHzRvm22zTEMYm+Dc2VOXxKyWcpHmZ0Cqh+gYhec87eaKNtpDRvZGKCzgkIXcdTjETuyk5E
Lg4HK+LzzQtLoYRcxL8bnvYk4gaM9R4LNu29VXULCB8fApQM6ZpvQkq0vKSkD/cEQXzlVvrr0frD
OvOEBGDABIy8hz8euMEJO2tcrVNtDGVhcNhAqEVwSLP4LifYG+0PBNI9IH6rwK7jfnfK+Bh24Iez
/kgfvefHVTclzY30BvuvH+vbKqpTagcV3tu/8/iKKdIhhAwMnK/ByfiIj1gjTV6yaLZkXuLnAgUW
fd09uMOA7GHhncW0Nj1GNXzGY3Mb0dVaMRAOy0U3PXnPABLN1sm34IRwxRQl/J1K8gm+wDRG/kqB
Z0B4+SuaKO0eRik4K9IN1Egt0fQflxeLaMndLRzM6FhmjwMnhdBFzzDCM4V0ECUqHy7CrR4xLgId
ZYMg4Q4nfy8iey+mLSDjgfvBIvbkJPwkmajNT8FzdEHxr42GtC1hPyaYLse3H30nr8yYnyIpf07X
yA0pgWD5W8fsYETQk2nBkRomHxqLM2Xx9B+4aZGSL2/eC98wHCWr1iXi4V8r9iuT2cs+QluIdlgw
2wLY5r7yppeZqFKn42oP7IBBbqb6D+x5bIejeoxpHIcFkg4MBQqTGB2mIPIIjRl8Go9Wt1AMSGsG
+YHb58Rv2OAEexI/CynFpsveIGNnaoM7LureDs+yUyNmx0VFixmAMPNDNvhiOZR8MEDCPGtrLILj
NCZIgHT/H1b+RuXqBKcNkQM4OIysnvzgeU5QNiWJebwesingC31hz8FSNMSmzBtwRLn8mEDD+4RK
oD2FOnOoLOQj1wyY0zs8xIFhjZ8HbUXAOM7PhHQIwF+AlmgnGxct3ouPgQhw6ZQqAON9Y2EeukSc
u3vExCLvugqFkoe6d8imZBRlKCBNXCYcF1S3RC3pEtPmjSFBIRPRJos6bRF9E7EaDlwjLuMOlhYv
AVpszwDGhWXB9kFnnCPPGqtgQ4WROUVCzv0BB+98E2G7L2geFjmK2ThMuHBWBGkgMigEBH2ci6YY
wL/DE6oSaZhtIAw7IWymITajogVhFBKxpN4KvJCWh+QZvoEdQVUsUpbKlR7SjCZjAIXlqoMjUg6G
2nuiHSpYYgY+/EagOGUEsjB+AfY+EZ9+OUyy7wUflk4CDMGotpzD0nL3nSFeJgyT2Sru+SRYBh1k
Rr0B/ywUTpfCXGUSuRdTyTQIgCMoeublnpPzywZ9vHHy5s0mCI3lzowH+4viXDH2omwgGER3ByQd
AIxSD6dFyiu/dEEPfJ0mK/Yrks07GC6wp4ca9r8FZRMUkHxIScAITNIi7pVPqnKkVLGxsNQzghjB
0P9mL6fJv+R2PfLXpJmcNmZR5YOZxjQpDBNf5zpDv816K9jsd3H1hdPvEXVAbRbTVOuROgnFrP4L
hjq+rSdJ3GhKc4Mb+D47BSBFYp8mqk34LKsZIC0DkCgp4gm9FHhFKLUW0dkBQrgpY/7ORDQgVMyG
CAQIEFrAxxN/zY35JX2auc4FYFd3FIhP4BQhNXv+Oj2I8Ad5QTnpBK2JGPDOK55aDhcXmwIOFO8x
BqpxnelLA4jv9Cd5UD2i2unoRKwrQoLQIQ9hhAVm460DViZfyzvwhBaE3+BJovCuIAsw+k2/gU7G
HdoYFOkNecvm5JRUnTMj1mJlZMQ783jzrAB3oHiBZGcUFsfg1n3u+IsZzD9pW5XH04qamS6d7OuQ
yOc1TOoWjee0GNyTx0FeXcFBQJYMHuyJgiiWHzUABMOG39t+fO5Hoq+EoAdUG8qdal81JnyURYI5
kJIB0wJa/7zswULF2XRAtn9KIIERvuzh/lg0UOmAYffgsLHy6FkD0iElA/rWYdyotKddXhBWnNSH
7L8kStkkM1r5nc/9ztVlOxeS2OYfqgWKP6xjEhEtZXSalq42ByNeDzGpVAxZOECqTTlphpd8couI
Y9n8FieioXQiknygUi4nMUUERNJVA1Nb+vQjzJqZRNTLemomOBu+xK3+veaA6TiXRiquqsyAyt01
B614cpVuPGLMeWTniPdF2Is3rUFQCEUnPRBQtHyUEE5e0Te6J9Bazh7KKDmPsPSSRSU4cDmHLIeQ
PTHvF3SLf0Qg1LJDt8ziLoLA6vF3EKjdpE/3cDdD3zhoPUMHXxWA+JH0B+SOVNaxHY5vHBioJCRM
54NyX8hJhORFxJZhI8KLUY8ZuBB0Zd2knbxnZSCiAYB+u5jFJL8MsSnRf4Xgs3hPgXAZot9TrJEL
Ia5BcBVo02outq+GwnLEHez7zmBZutcC4IqfntArzoqlf/du7r7inTWinuF8CbqWQDn0nPQhsCCA
VOoHvt43mZvux8b8ipJfmIUfQT83w/EXpQ4BZTytar52zwhV1qyEP8T2fQ8HTyJoOwA47zi/pI+A
kigoW990X4vOw68O7sn7hztoJiO8V0gMgStDVZ0ZqwF4zlRPegTOkyaE1eVAjSodGr66Q5Duy6NH
fEnZA2KdFhdq63JJcUoSDlhu9o1Qbe95auC3QpB/XMZ0dIHbsOCqKf9eD8GQiAf7ms6NEKZTSk2m
WHHAWwmT+AlZDR7BG3duBb5y4sqD0GBtfmLaA3ghOaTDxQiWBuumgC0+n64RdZBkt6Dd9rG/oB4X
/pfB7k2jrgO+6T3390nnk5nosqj/R9iZLDmqZdv2V9Ky/bBHXVx79zYQICEJ1ZWrI3NJLiqBQKAC
vv4N4jYy0tMtopGZkScijiMEe6+91pxjFgjj44mZ8VLWzuawb8/xthBspL7vD1481KjvTm42eRUE
z/ceW4ZF4q+J0YCZNOIa6mVyqszFHbYk7iZ+7Ju730EjMQQPkDEG1LjCihFBynl6DbGzGWRLRuNE
DLxGeLevX7wjLC3zYh0urXG7rCimKKW8ZNI9xdi6vA7kSW8hxeMApgQ6vjGUx20gD2idP/g2GTa8
MdXBosVJgwrmgUSDKaGTbXhqkXkgNvLUUTJ6BjSdMKsQmIcVay0PULVstEu2soB4IKrYGKw+V1xh
LajeDr1bzlD38zv3oTwC7mI3W07C/m366pJ1+TBonK9YzJs+Z02aja41y47aGelysWNQdHrl3cgy
ZkjM7jDJVw8cgCScY9sw6T11DghG3dcPGdTwXqCH9N6ZAQfjkdxPOVvoNHawYKWft4sZCMuqg2BL
dO3FXhh6yjg60Xxi1ZuwOrFwX7GBL4/NZ8yJAavBsPupn2wID8BjEh1HriNz6PKLDZUqAnNSGyEk
MCxE2/643BhFOdUEbwLKoHU9A3u9s6aJzzB1fP8MP+6LnFsgHm/TZKRswjOd+OcFFVzN0krDBlzC
nCPGgbKZ2a6bXJpzciQnEHSegCOqSzzQUVTTz+3re7ENlE7NIJSDZ+kfmOkAKztWdJfiicalR15D
ovTNK8uuP80LJVEQ5+NW8pjqh9aKuRLkt+UvbEsHMnujn7p3he1hfRswGZQD/GtQEU9d4tnKsKcH
TCEirdwH9jDQBVtmokRZIuR++QiZ1ddZk0bKe3iLPdiplrJ8gY0hfhNn8ReCXqY3nEshNc5ryiwe
FPa2uelZfY5bnTq0XYM7wSKs+eIElWGAlXBzVSnrzgzw551TpSI/iG3R41uioGppHkqnbkp9mLTC
r1gflApnnYtH7Gp08TpDNUD60VOw6wioE2hWUcISWRAYzrNBPaBDidI8UlIc2sE8hfAEVwxJl+lG
3zP14bTJ0rzlcR0fTvEq9TulIaaQ0RKRAXpZYdxOw014eXu4MvBodOYCpAOcaEnXajoPV8g04J//
+L//8/9O7/8Kv26z27UJb/k/8kc2u8V5Xf33PyVR+ec/iv/95/75v/+pa7qia5aqWLooiqosijq/
f/pcxHnY/fH/EzVP3dDK9rrOLuFnMqxcFAtUjxIzM8e4DwTOkfCoyJRAKCr6uFvMfjlpyIi2JXhu
fQoDKwQIYs1bvuwgNRnUNEGnWWe6NtfBqCvH4lgzjkSjhIaLcN+BcWwJ+flKiI7J+nSSIlin2C5Q
Us7EFTERHIxv7Kf0sHHVcNYLD5C++IdIBAkXQHj2YuGwMFLsk9WTTol3lZEc0zcP7kAVZPTSJ2G2
bnyFqdDs/aXvxDHVIfNia6nuNUBNRChzQD7J+2QcHpPgz7dUMYyfbqkmmopkaZJp6N0t/+2W5vfb
oUx19bpGxAHH5MQbje32pJKfELRLayq76v65y9losVk1Q1QGSIdoNU00QGtsG9M7Bverp5xSuX8/
yxgBRukABHWxZHuYPUf3iGS960wbG9vDB0HCyfkeuSbE24tO9TxRyLPbUu2VaMWzXoR4MCTqm3OZ
y8SyzPuWMSgTv7l7LH86UIW8j9KHoaNyitFWj++rlG8LNMenNHp0WP+P28u1EA98RSdzc41ddFIM
IY0TKWr7+0rl32k699X1w9yELGJkzoQ9T4ZlRjy9ssUrVjDch8rvv3bvhbbAlHRj4I2yGKMxXKyW
hhYUQI53XuU9keMEJt0h/CFOshQ/ChKQgOHHnHjNJdFJC36pn0M/ipHVQdOa5J8MFOHOUrPP3sPr
hl4E+cT8kpV6SbOYVBQlaM4U9NSE7fr5yWnjCXOnn89fx3hb0b4NlwzbxtGXvlWxMx4eRPAdVo9T
PJNPBEbkRGXu5B3n7QeDTM17rNSdxipZAOkuNq9dueOPW2Ap0aE2uGvP+YbJE2HPU4WaCpIHUno/
3Sh0DMDzhCtgx/QP6h0zu3Cm7fNP7aJPo0U0utHv9wvIs8XkxVYa5Fujg/hEE3OsnmBU292D33ho
1kFKPcYCguoNZSfdiUEyIQm9bwTC/rYOx3QcEANMaDEw4fjkJHW/AHqoVDbV0rKfF8JXUIwbwYvh
7ZwxlYV8HN7ALFtVNOhgw6IsTHDKLqm8yVrHdi9vWXWVIS6QV8sUIQEI08uDeEKq40KbxVPrXOx4
yOmoPR6zw9pEPHl3opXAsnsN7owPlsIqTiG1sDZXuPlA9dMLQh+CMUcj7HunB/WuQTt9J7aAHZjZ
/a5ZpAPjwVi+c1E9LopsIz3aPeneP92D4lvSqCmGr5tfztjFqhWmTp9yYBt+cIunjBlW6fTP77Uk
WT+916apy4auq6IpSf/+XvPP8uSa3HFwa3a9izirsVwvpJPc573dsKlTDaBfFftq66sXfkd16x3m
H2Tt0rT+CCe5Z2JUu3vV4Dpud7eJ1bFE+d/rNHNNJmE+SihXmtcosvKJNAAxheu2hh4CJ4623g0P
QkqxKLjS4kUjCW4uCD91mgUqwKsR+vsALXofaAskP8SrKDxrILtwT/i6h7yn/ssD9NuHg1YYDkup
ADVKnt58ulUdesq9bxByeg9fQI1LqlgfqM8swjVRrMlDTew/309V+8vtlP/9dtZydH0lZXldP+4d
VDNeMKNPFzSEumnrxXw5t0t7tjhrcSftCM+oMlWWtR8zdbD26YykoGVJL9GDdcXUv5eOX15ziuGG
0dRGhnS6da4CaHAzClnB+/PFK+J/Xrwuy5ohWqZmmpL57eLDRyRdDTW/rTcUdmO1D1dxL9mkKoRD
n1iVwKjsPmfQITFKCK6XnLjP52r454tQf7wIjW3G0FW2Gt389zsoqkUlWrWacxFL8W6LveA1EXlU
pj5NYf8kJEAy7A88UxDxYDQN54N5NB7Fm40wYrzVNWZ6I1IV/nxVivrTrfntqrrX6LftTwkF4VkY
Sr4eeXuk+Kv3sUu4KKbKdtWPOc6OSMFj5wFDSL9kPexdrsHtWD/dK4NhkyHvny9H7gqYbwWOLv/r
cozuJv52OeazraTmxk1Sg2Aa+IePhwoH4D3qIx2fjT8IUFuK29doibCBZtlfbob6Q3mly9RWuqVZ
BuXVt5vxfjdR8iykfI0jdbMLvBWeks5J8PVmGWe0jMG0Fy2/st5M9me5PZ5gA8I0KNJ2APVuT3qD
wcueixNGvOlfXkD9hzrl92uTvt0ZIZLl6h7LPD674O0Ez+lxbw4xhPR8rgqviavU9lF1jyFJxW3k
7lUcvVRxw9D+YtPNes/jqoQe6i9O/fGE4EhkbAz80R9gVqLY2lTQyQhKQLnAF7s4TC6ppx/noTeY
b/78HSs/LCX/9km+rcyRckglPeaRe803L9y0ln3oT1v/yNMXOSvf/FjMyLrEfXN3t9QfLHjDZLBG
TYmKrVduJf/P1yP/7Xq+rQ63pywqkdW9AiQNWHZn/cD7zMzQ/hI+8QVtqVLodw7XkW19XJjo//nn
az8uDP966qRvFWgaSfdaD3nqzLXTnUUl5waRvsvbtIupNAJ3GPZWRDvZVuH65BtnZMR8tX2iRMef
Aupn6AvIHQm2KHrLyO1xyMd6rjpEf3WmvmVkLzn29P5yFjF/XDh+u+ru9397U29mqt4ahbu2IeGD
DuBedEmZ4nQWQD+2p4hZgx3Cq33AM3nbUxpNW3uxyLdERswwVHljKqQP1e6Dfecv9VehPZvNXJCZ
5L3ZDDkGnMsOgWY7F7QU18HjeF2H9Avnhy9Efox33MJWLhg20N0itT3LfzkY6N1T+B8r0W+fr3tq
fvt8alrqmaHxrbyYDXipywVCfJ7QLFw9Ho4P/+GIfupm7xXH8xeLmn5w1bEav57bt/2FMmW2bRxm
YMrDGR5Gy3QJ7fD6dT4Y9mB+of9KY4uWJyIlGGYEvpz//FD9vOX9dvnfTopKrJtxVHL5crD71RSO
JwFfCzNwnmz/S1/pY16vcMaqpfTo+DPbZIN5MYb6y4Mi/7yoKpqoaYYkyta3x7sQQzk9pDwotUfI
hzmcZsPVm0dBWnQ92LcLrp5HFJkUTd6k9+fbIKndrvqfX+O/fvq3xzRt27codMumMCK8HGIF1f95
3/qEx8nuNB5ZlDK8dYa9Q2vhoDvf5X5HpHksVvJXTPIxZITFvqKHCYPUf2LJMOx2uXl6zssNPFZf
xrFDY/KlPyCkqrN34YqInCddusRhRFwhw2hCGOzHxwNVVAupf2uPEc4OB8sX8zLaRkzm5qSIDt1w
1pLI3cPLecWQNZx8SgGjfLs5LpnuQZJMhkvknpnd+3g5+pSO5aQ71PDK71mzBxcgWIi0pr84Y2A4
aN7ZNclG27kJjghWXTKkuAmdC7XkqnD+fJutn5fQf93lby+L8bweHvfuZRkBn7BvLcvo3vKmpDnY
N4ClxmhVrVe86HQaemnSX3RVxnuAaEuobDbXmqlYTy/AnoxOLPmknIy3BqN53HkxIQmkMALHYFmA
UT4bLvN5sufODBG50TLvBioMNWd8xpvJQBSgDFPeTeGMdlcfYzwgGBi1EqagR2+OsfMasCLCqJzj
z/jzXZB/3qL/dRe+vXPvQnlfw4gnHWVcL15gDBxMsdkuZu1ilo6poXjY7731JZxyyDiDlRn8+QLU
H848nHdEmhy0MnRL/3YBghEqySHja6g9qCL1mLO/d1S7dvUNfEuGOg00IcA+u9zH82RJTUMsjtXr
9+EKql69zzooApETt9kQMU9G3hPLFfG0jjXLe0t5i+2rP2ex/fNl6z9tgIoiU6GLqmHo2rcVonmK
bSbr3dNTM7t7O/v7mcI4ttlPptJghTtzsCq8w+Z4JZCPFqVv+tXTV3EYthOixYLtB6mvPBwTpF+X
LmtyEDKy6lKH4iXNWtMexNNsOUBUd4nc5WU+//P1/7jG/H7939aYVnoZr7jbCtspg8fKfc2DUYuJ
Ieodj6vQZTuo8TX4ZCsqx1tv8XUYW5+zMd0KugEfGPjsaoffk545j/jbhfrcfQaaTdFUO//lXv9Y
7Px+rd/e1OdTagwhYz0s2F8zFI+B3vO9BV1DdmbRn6GLa5zemuJhnsJG/9t6LHf34vt6/PvP//aI
hvU7ju6hlq9vbmDZwbHsP4KY0nqh8J83u5P0i7Y/bVz6hXQ3g8zeM0mYPZ2pYK/8dmQvhN7sdpp9
TCbD69CdkGx0MrOFQBe+996uFurZJxzVZl0mRBKPSA9XGdapBtGDvf1g9uVQtDddTdR5d1Bzb7LR
nfh2IJOY6RbXgL4IUgbhfNbO7Nj9ZTK/8N/DHmdytszcRrsx6VGfoN24gG9loa+d58efH6kfqytN
FDWzex84MH57JQ7trdYL8Z6t2XmwM1SXamitpCnoGUYSdEqxJM+1QTjUPIXccM15O9UaUL8bu6yx
cLA2Uh/w96wevEfkBaRENJAJDofFpnbJCJUu9m+3HrUDjbhGhejNCu81jVoH+ZnqCfP6IkLTzYcJ
ACwCStDLQA1X4HwaswguubrtEtkQ4fjJKJ7Sguc+DPK5MPvbimb8tH1rkqookq5Lkmh9e7WEUHmY
yTvO1sJUBXBGO6pvQDKshinbTEdsaj6RHsQ4LtjQkW6RPU0I7HWQIifkCWBsNWxaV9eZiRMzKrpl
EL97d/YdYPrHfGUQjkyzwuFRGYsz2cWdTD9ij/jOgtfSrMyBAh2AjjepnRQDqC+xeTYrbU1GnU0P
/DWFhoA8qlR7EtNmfS7GNvmziBPJXfwqEYYG4Dj//GxoP7W2DO6JRLVjKLKqfOskvMM2VAyluK4L
apbxgRxfFI/y2bCCW+aoeDLRkPElE7P0mZCtMuLeGHdHIogMpRgowceqCMy8L2L4o5NPiIi5NFAR
U6cY/SyZa8rsoPQfIDMJTmQCj6XdGIfciDoaFGCyqYFo4HaUUvw55G+1vD0ZVlqgnyjCpi8gZlM0
kU946BExTWLkRMOEiKsdvWjhQYwwmAqYnn1tcK0cmuH5KV7e7wN9weSwfTnPQF5YNI8E+muXg0/L
lhxcgB/9CG3h5ADXASTaYdocSAP+UlFvMW6/22U50WmNogdoXOnU1m4E3w1E4e7FuPc1PFSzGO5M
UL3HmTIo78tb2bfiPs0mAkI2cKn5OtEUk03CpOv12cCoEqYHjOA6kpBH6NF0D9rp8v5GglKyl2qc
t5iromh6A+QkdNZRBOZAxQ6yoFj028qV+QYYXLXTPHQfmBBIX18Kwv7Q9HBfMCp+wVRbaMsicmLo
nyj/DVjENhOSgjkKAci5C6gIsNeuy+NZQvHoalKcSMqHsqvIC7R8nRZ87DxRdeWuCs+dWQMxGCip
sISS5G2CPe6LtwlGyjb1VPL1dkpFsGnnijpcHmFPRR1HP+Ng109PGVJ+afK6bPoFmTYYOlY0duXE
v+YAhKVRjoh5KREIhDMHgCvwiGnWrTlmA8OfpISafXb8bvYAPF92US9oiofE0LSTph7S8ayGJRl3
TrGF49Cs4sNAfIC5cjSs8UvZZ2xqMPe1encoTYQDp0uFgRLcXjR7PHbNLNP7IQxUUlFa/EbTnDPw
LFtWPDOx22od0aVKHFLK2runHzzmE+qvccUVjQQDbGQlDCCGL62XraBeJ8srsjVYkpWNPrRxs68r
krmrpxu+S8h53voFpvt1jowNohrws88yUEvIh3aIlpwVdJcRkLzM2FPIl8ihImGH61eQduf4qg54
4npvfWTOzA2/QulKOOji0XrPDBYGrjM7kx2Zb/mS4nCElBAhn2U+ChkZgZKyyQX3NUXwKhQbsXKu
oxS9l8NK81zXEwkdQ+PCF5J5NW5TAwEsIrZZWA+g2HBMpQFPwQtdER0ksjLgqEzu1F5ES96y79vr
8r2QTF5phzN2hcEIKgNaphlLmILed5aDDqROMfuvrJfSMILZtA8RjMKYQfvqtosY7yX+55XB7+RO
zJN0ZN5Fd0JB2jVLeIAZcKFBcuTSaTjn7yw8iIRgmp4GQLTjYLcI05lToKTABIKrC61YA9xXsA8n
A4lXbpNuyNhE+XqMH3efh+X+eWfmNKFlLvoKjBNeCGJD18kxQWwS2miM0ZbzVxuEqczUxu2nvn1d
8fSiQ40j5wXNZHVnrEe/lTDU5YsAM/rVgJRv/QISExZ92bkSXDNJGcpNGPNoG5UGaNhnQQsJASVy
MXcg6lc4RL5y8mz798fitUrYgtd/XtZ/Kt4NWp+irouKLsrSt63uLsS1oDdaujb3+AkTeawQi/Ho
Z5/lzdWj4WORvu1CXpOSQdIUoLWaz+0qBJT6IoEohGoNxJXG08MlY3HcRcc0HKhnEn14FnS66xGt
5YKOLv6NoEFPYyJpuTni3oiR7YIr0D7uX6/wL5vVTw1dQ9Z1U7QsRVJ081u9Fz/lUHvKUrqGEyns
9Ma9Tap+AWcWshc7CkEGWEGdd+TVIO8GDSXFo0Q9TEuyaj3U/hrgqRgsf5S4f77fP7UhDdkwJMkw
Ndk0rG8NVa1Ons1DrdI1VjFrGI7e+CwPXXK3MriDmuHmEdp1roT+oepDDyNpg9epuLDC+fjvkW+l
I07Z2orHDUUhZifQ30hq8i8N8rDxl/uoaF1h/q1wNmSTJopiyrohGd9609IhFW5aUzBf5aBgdqFc
0aphLKd4+f5Z2II4gkmImRhUpjFis4g5O+ujQzYSLcc4g5C7bakLtGmORYsAsSMjiAiZLI85tzq0
29OTMCFyoJ8bZcCAp7MzPmzZJG2sMwbxQzlY1wSA7UQQBvN6JupYADpOzpVtAVVBjZAq3T/SodwO
8mZUSn5DWoAny33hhJO1ZawNAVjtUSYowlCgABMBNRL7LLF4+zV9GGJlZfuBTpFAIBJXZp08GQ7R
rXdV7AdT6HDZFo5Cuywjv2/egKnNZuxAZ2mP50W6zrWjljGM7km0W/YHc2wMNFYtzsCyI8nu9eCU
SBKJocNtmwUmnEzm3PjqxAHmUP020tCb6JMy7FWvgaL21QM8vhMPZnnt5fJKobiFqm24LJGIFjCW
QIy+X4chBDLtdNAWceaFMGJF9hXHLIMn8ulipVWL9n58vT0FPXLQZsQ35ljhZI/3VkFfz7Jr2tqF
rCDhkwIT60B49bJxsak4nq3hpaFLPfSY40pBWLvvOe4Av1Gdluk1NgLEEbEjfsTD10exeK51UAEp
PMgell0EHZXps2qDFYzwjAxayxXKWXaKiLH5KDAuESaPzNPq8Qy/1wTHz+4bhI1N15ZNBimoFtVB
psbEGucvYCqSwkBxzXga1Kxziwjwvd7Oi+ygBoiCrZ5YJK8XdRWOE9pkXJGMju8rw00n2LcSBC7E
SGwGj9VriVFxJ5+jz5gv2cBuZCOrrGbaBo8U67mAph79kTa7kQlBQWQ6cAnvVu9l4X6hNmc1QFlc
XN1nOogflPhkPkbw28AXIxvZIoZTiz7cSE522OqsQSy4jeZhQmZ7E048c5Zlm+T43oIbbtXESWAK
nuSt4lMcJX5LgtLNYzzOXk+aCbQbfJholCpMRIivOmbASGDoaTfGgM0oPeujt4lJAXvrG/JQl9+c
IL2lk0hqPUdD2bMuHD2f2vAkrLVPJPCdF1RfowRMSWV9/eV8Lf/QtTZkSzR1yVBNWTa/nRurw7PW
LTNK1+FEOwN9Zf/LHF6rhAge+MRssJ6J7O+T5DQWOhftn7h6bR9/Xa66Zf0/VqvfruPbZqYmhqBr
QkJuxBqZ8aFxo7NuLUEGv6flJjkbqB8H95uj0+dAPWKLM4O8NTzp4blZYUrx0/XDYfU3T40CvAyM
DKbmCTJoZPB/Gf9o3Xjn+6WqliHKIjuBqujfLtWqiySRhSv6Zb8eK1b/gf9wgIxBeyLlMTypHsWd
pY1WsLVoBy+iIo2Jsb0fn8M3FeeEbJosdZWFNLzO0Xsj9cPZT7kxNr7ScxZ7gl/swTRc9w1A43W0
vuWDBBIicji0FuQG42b488ZmdBf8/QNpEkqmX1WE9mve9NvkQrjXNHnMJFlLU+490Po1YliKr5vL
iTknOHmnedbLK6YVjPU3qDiHGiwjHtaR5oZrceg739Y4FDmtEVQGqUntSKNuNjaBWuFDoY0YCKRt
0DIsPXWBGtAnX4QSOSZubnxnHnVfa74aYGQI8tQhrGDwi+fUEL/aaVwl97bqgqhNSPyhJ+/lyZ9v
gPxrFvofd0A2OqWcKltI4rhDv92Bu35XnnplxHylKnKFmTZVVmI+4ZBXwayhWXHREHFde/Enwsly
frA6+jxfMWyIJggHbw8/76Xw3zjeSiI4Bu248NkBsyHpc8OWF4enYYdHJNzgDugI39L0yVHFjudo
gK61XZd9QtpotGIToJ/wS4JVr+4cmTh93BGGz6xH/y7ObvXCgALmKvg5KD2engy1/iMriHaBuszX
A3Mo8dROFE+AFye08utOcjboraGK12alL8XZ1XCShqhNgnXyxZOzSObqSw3LGMOCJTNhgkA5Qnmq
Q5t9qoa+sJB9s1sHhCHIFOGCba+es2pGQNp7+Jd20udtWamDAhMKLkdWtAYMFHETxHo4whfGnrD3
xD/cCS8BHpn7a6Ajfbw6OjMtQjMBWvoH3T8sVQ9r+41jPoX9xDzlLn9AZnKRQ9Yh/L1Xein/5wt9
tLln/15HcxTcUGJrJv4YsmAHPr+sTTwryVOnYimC1wr/wlw07CcZ8IMu+DsWcAQpnzhXNPykdsQJ
Ez/aOD4dltaFH/iXB8v81Vn5/mDJ3TNlGLIs6r/Wkt8eLEuyrJt0K9P1nWWpmRSqS913IG1GGxUS
hIxBCX5AXTzEwDTgjjhXCCg4ItKBnA6NOwiVoRmUkA/uo1LrywifyYisBvxCWWFkRNFrgXDkuDJt
c++Ffx2KL8YzlJQHW9/HQDeeg6s4kvKOpt5ckg/pNZNTFLrl4opKmxnK5ZCfIcUXhEdZPIoRE6+y
28TVwwiMw4MggKanQxUXZq98FLEr0mdoCDG4OyW6dukjAfqaYtqlRzau4p4m9CKkexDDoSlLrA2j
FFcLVWLsSOW0Ie6GkDt0iwXHxIN7IHJZDDQI1IOX4KEVvcPjX5kzmXRTJn2Nlzx76rorHFkESOEw
PAOXBfTRyJEiO0Ftqbkxtaeg6hBkEPub65JWQnBQZ/FeJaiQjHXLUxAHvi/8YEJC6b40kf/kr2le
tnmOK6AgzpWldVYV3utTbwdldxeYhPWqX4FW0e6wCTegsg+MG+lJbZsJCIBmbV5YKBrGcR2GAJ6a
Qp6RnX3hClX920R+OcKWI2t7yU71IKqxX2AobihWEriKVuMKbkQxAaEDRThZZaZXTwtkoTPl2E7i
dVx6JDPWBGNBFeRn1JCTbfNMkY65C25f45arFrE5CS6cdjVgKv57fm+Bto2q17xWgwQWH1waelSl
L9d9FRzoBtmgRYcBLajzJObpkkExafBr9h7CEJFgnZG3iISRWc8s45a+sUFdowGnYPyUpG1SJXb9
HVuZlJV7n1BjvYHRtLYMzK3xDbowdHR5jK/eky4xkv51uZIJnMczzGGfOJOsn5A4dPceck9C1heg
UE82FHsctR8wLAhJrHq5RXZ5wVvZwNbwBBx9QSP4r7hvHEbyR47BrXbI5bmUjB8u5UkwyADie4HL
T/ORHuxtGNGauS0I84kIqyVpmaSy1sMCWpKaWHtNOn1vDthzDR+E7Itlmc4DKX2k9bbQtz/v5GDF
3LibU0c2XQua3zeaBuLuffNvuFZYj6+k0bUYCOK+qSzLcHll5qWBStpJ+bC0WNrmEfPpgxNt2df5
2gzTo+7TIMOZcL3DYq7FfoYNMx5V1fAOyoXgLx2bXU/ioIJfsFyFyZq+1us9PDyCUBqhtg7JRcaR
SWG810Y8iE+DF5wYylwZ1IpbVMsDwJHOjdzDQV5FjlgHDzTsOAgrWkaO+OsMo5H4ByMznqE8qBSa
v6SPgn6agUzlI98vUTZ80xfD3au5mKZzDnooaqx5Qxk84SCV85bcSA7TseH59WdG8m9N99dRQHKB
NYYetr6x0pPoynwg/qBnbqVzY1fs3qtUcwoRdbf9OsOQSS7pLNlTXygbkrzVgQlzv3E1mvMfr7My
qRf46gtj/CYkISIHqRp2e+2YB/VaetT7kYatxIw8ji7aVwJLF3IkGFAAcF7NR6HxMxK4RXt66gaj
jZWyji/IDttXRy5hjwt3EXSBhvgO9ipp/eaMNeEe3/URJyHeGmVkcMhY0PnIceLJ/Tde489oy+nt
4T03eCYuALAZdqLjXMtse5PiIq2ZGpt8Z8M7zpy3V/I2wN6mQ5G9F8p9kOrzfM27gl2CPoV5JeX5
V8/du9OHxoeGUYZGEi8BiASBviIn9bfsvIBL4+yW7aevbItZyrzpZedf0sxg4m26Ovbq7e2oskli
qyKhiyHFCF+ngi2vHscMFqeco+iBlwZ4kF7GQSZ2r9KoQ66fOelQlkXEA8njp4V335YOX1jVUkLy
mJQ2gQUNWPKWRbgEy3BfP5MZKwFejA5NpvaZjIoQpq+jGtwxDmSSSmjm4R2w+Mj0ool44tnqI5SW
XgwbJuEXu+1j93gONIKh5+UqJ76BRKanB5Pkge1L72H8bvo5I6mjdBuLzxmK1Iq7M9pI2N8gIXlP
MJx4gjn04igXJ3U6aERgrMT8lhqyWvXDSGB1REBBsKyqrjzm7MX5mL/DD2tLPJGPYwk+PULr/Kjc
gkHILmSJDR6BNanqISn1PD8ZgRu+sBIQUFjQRt2M4DNGjuxpi/fzs5zdturBvZc0wp22pH0ylnQS
LLhAybITrYPyw93ump/kHvIe7ZUPtP9mMqzDT+uY4MPq2oUPMsOR4Eu9hEyCIcLqYmme5a/c6Ox9
0JAheLQP1zKOdDne/FrwmLtUJP9imOcP4zpFDw6qJB3QH7Oiz5D0Rl5RkP09ZrBqEiidoKvLVXk+
fL74Bm+ssVGrCd/eAYuL0nFhcqIgjK0u9YyQwZPbbf3QPN8hz2NlpxgMgGnOhBnPHCYcYYCLgR1f
wgnY9upzorgpFhcWJvl2bqxliA3xuSKFQJ3UO22JhMTMfTRlmnXp+hE8FXKPU8EhHQtIOgh8f875
PDn14rneAWNgB30cRrDg/1LZqz9ILAxFVziqSZZpilJ3mPutANPesSFWWUyTFGNQ6ObdjTlluD+V
sWX6arbUOdNQ1pKjJTqv1/Q57aoYWLF3h6yxaM13+gQoTVVPlznsp8WoFNzOkJHBi4NLMZehFRCT
QjRxNWDqlBUTXXBNveOp646+lBMAu+zUzKlrO8bY3fStpHctBup7+NB7KRvMHksHc5VXOsrDsVI4
rJa1aUcS8h9HBm6fu8ze6IZeK1CpboRJAHs9XYtXAEfz1dqJSSvMP5C/Q2OB6uzqqVbnVGYFF5Q+
2/oTu2gJtpw3IQKMWhKQabj3p1euNZiZ8woj36HX5n59nbPrxgtZ6jP7S2896YhZRDjmjCHwl6E+
KAbRNH25MhiUTTFiZlOQykim1po2IYCegUnL53SfRVthHametpfPGINEmAZA8QcFTDCuYtIG4Fd5
EJewgVh3PvQtTSK6Lwa9krm8x1cYnzpmfDpMLnR2dCcd31bKIvsCBH7loHxOCHXkVLFsWIjwaowP
wkiMPeXpR0BpDPfJ5+VHgWWZiytMwUhS+O8c1yYnCJF9uCOPAbQNXyy7YCJ1VEfBc53LgEDsx6wi
oH2CizjFQZ4MWE8y0Jw+iJd3MS6nNKC4aOA0LdWPXXQiGfID1Nzj7mqNKyNNQMtrDKJPJQowU16H
WuLn+q6Vh8jW79SpMayYcXFnlkCN5tXl+v0ettmiFv+io/vVj/5+9lAlVdNopuuKpnx79Os4vzdF
XidrCwr41Lx7HGTNgPOsF6JdCDe80Qz2+AZOGhMirMArbB1c/6LUuwPrAdOLbLeYTZdx2JO2YiB/
mqdX98XY6N8P42dH+2DA5BQ3h+2/c4EthMkhcUxfnAlfNeI0rGaE0OGMWlTn/LND2t98g3qXk69H
LxMrymN1XZBuuWKwCrOil38VE/zuHY0KGsUwlfGDqoNkD0WUc4l8PCzYtjS/Dm7bP68Uyo/tfZVe
mG4quqQZZreS/LZSpE/hJb7bV7IWAUMwIAkprImesivslEQGFhw0b9PgRnsRRpCGV/XxCtT1yyJm
vPeM+kXs7Awef8D0mWduRHKWwpx+1TDnvMKIpXIM1dXwGSbbN95E1pzQWubNJMmnL9mnr4hREuca
fUtAZ9UwAVhcDa+AwUnDAuz6mIBjZi54vAGiwfX0JLZkxDBba3Z30hOJCVadhza0OFIIXrvjisEU
MRVkxOuZbXBVxrLmPSu/YofFqGe6CLwsV0/7NBueY2nVjliWwhs87X4JT4AxH+mqMV+3qxleeLhY
ma9jAet4Mhnt7moplW5KloDpRKCGJQfGlDq/rkJcUWRLzOMxw0W6BvxL5Zd7wFWf9EyB86lX5mP5
BT4UWL5DmWks8mmxzYT+bfzcMH44qZRLPJY0+cNuWpmyXXcuJ/FMz15dlaqLX/AwekH15xDDiNRy
s911opDajmgN7tc83bF5MxZsWcfnh9OVdOxhfSHLIvv/hJ3XjqvY1ravyBKYfGqiAedcJ8iuQHLA
mGSu/ntY+qW/19qtXmd7q7urXDaec4w3TusvUoTYwthZpP07sQfkDW+ML1gFhsLoOBzokBQTpnEq
Pna5jdUMPhaV8uy+4chNa0shcI2kSQSE+/Gn3s1zPnIc0xrpJSmn2CIigHKm9oSZ6ywJq3bFpIWA
gGbM4ZIzOwLnljT9XH8gsF+UXdNvRcY7NsefesMRShEhxh6iLalyH0yN9khBlxIoECp4162UNxWZ
fQJW75KY1VrIK3gYWDq/FHSbVjuIDOicIBu1Hdzu3VyGG/EZvojU5qQi37X3IvgJ0H9+YDzX+YYS
wYhfNqF/hvgUMhzozRiC68SckWtVG1aK+po3en3LPE4SyrkYdvznOMwI5TwC7wi4e/BWHAl7Mk58
S5m+b+RdiMtEMu8fmTuCPW1tXm5zpS7RqUtv7HRzdDNjrzSGeqlfOX+feI6LyvrLt1oZ8Os/D0Ek
juiiRF0eS7/oxn98q6NXOyq09zjbyTKZXwTb4kk0q8St2nnThyMC+VmvSJ1++5WxEtgxYOlZs0X7
9dGkdsuNumgCCXXhoQ+r2s0+WdeJP+2IDNmpaUAljEz4ojABNtDIeQ1aCCI0rB2IByrWNyIO2GHw
tFPD2w1zchg/zNdcOr5zn6UEGQfiDoF2MJMfYIRQrCS2pys4a92/jVdMXCOEfickWYB4kmEhXmgg
pSGYJmx1w3eQNQVBA5ftGzUx/kSyfACYV7lu3fgXwnRHvHZHN7r7gMdTTLhtVjE4svc52xLc3Uxv
39D1ley8WeQRJnG/Td8ab4g5Gu+FM/d3t6plm6/Wkyl5zabApsnBeHfzVXt67e707TLrA0MEw/HH
zMEcOpyYpE89CTCYZzg40TpM22+0HzE6oRVre8f5D7LwgRM1DRKnwMP4A5MmJa6hc7WUqBYiH0Ln
qjiFV16ex0ZxHkhzyHOj/JsyZwRTqckSHLG9Y3sgk4XQ0TFbmfX6VGm8CzXCcNlM9xE6vmXCzWel
Y4v3QP1EDwHt2V5g5VSc4yMfvruDyfnpr9QFIR6SZqSTxV/MI92s7yYb403zLUPJjbQ9+7251a5Q
uRVFgbL1XoHXRh9j4NM5QGPFW88bLDqJ6DD3PntPJN7maeqXmLru0RStJynwzZ04uWmWMGHev8mo
Y6mtfjgLBQK16GKDVgxANR6nN06/QFOC5icmmn3sjN9gw/yGbb+rwKKvs6fs9Mt0TKMQuBMhvG/6
N76p5uo29eJxSDndiO7THP6G9vDC5F765Qhf9eiHpEii9hQYXcPMG0R6o9jVFuJJqxZtCsjmFkhL
eZLfQXcWn5Pr/u5fM/vFD9zeiuE+Kohgudxn41ADpyLPFyoWodhp6G1b5BIRHJn/HA7rEfGAs1iz
3muSKaUvmQscleSRdkuqlTMLBm4cXklwRomimrzOhvXtb36Z8b+onFFEypqqCYokIwz8/Wa/PfJe
V951tnv5xf3ETVWhsHqa42+giygLcDA/m62kOS3777caSpEta16zv21Gp/sj5KMA1xa2VQ8R2i+5
4arsL8eU+C+qRc1A7DCGgzMUWf9DoHe/V0mXZ1GygyOQyZak8nSGMui6yA7Jk5seGhPtC6IfHvqr
r0Gf8uUR/yJw+Ndd6R+v4k+Bgxwl4k1uDF6F7kL183FD56sfyVdZTKIfOPpmoVL4BXZRuyOg1tsm
2t92yCw7tyMDFYmJXf3I9BY+ZiOUOCj8ugWKGYZ+orkjgqt/AGo0Dov9i/QeCG3wWIEFoM/nxATD
haaNI7/+IoQw9H+jtwxZEyWuAVHAU/L7xz9OlFK491KyUxEiiG6cTfHtJ++NOCIq047xzkbHMrPj
c5t7Pbllmi3Sv3DzVELxOUfQs6Hl0Lz3Tz12eWy09xwVCpwLqdawIDDEbqOs7wKLw4WQYpzQ3WPV
jKkgoY3gdY4+uFlrvkvGnPiEOp4NdayR11KTwwxHLFDmVvWservadS8IIWXBbIO1c2ut/oZ7u6QZ
bfN8mipDkaw4eeXca7szJu1qRMIqX+gWzMd/vcLkNagXbhyfz7GLijO+eg0xPGTwRnOBQEWHx1x8
W13tC1df2Gs9SKHBJus+pZXEqq9hArSaaKIQ8pTYIoIOik6uO8jv+IegqNdto9FeT3Pt53OuHAwQ
4tR59X7HkeU8Wi/N5n1kRaTbk8uCl4TUnbAjZCzx425664gYFWAvVb9EEEv3A1JOIhFALV+TthkW
jlq3uDpr4u0a5kZb9KpomlK6ka77qY4mcT7u6ZkwOwJpply+3NovPeAPlMVpzKAn24Ms0ZgmvXOV
v3OkQwSyxbNb0pG4SaUsyB4Qt0jidkKL8dhCi4jM9w54yn8GpljbjT6plvTImah4Eo6xeIK+JdrX
fOFoy2ouDfAamsYt+ksr0afvfqETBo4m8zUhb0HqgcUn9a4j2YwxjKCWzUucEovDSnP9ADzbdcWJ
HzgcoapNKa/C2zPyo8d8EB6rE6So8VBlgYCTNeF1H1Id7oQxXAc+kEEh3YuswgKQy68KiofqEOV1
I6CXKJ9LDIZGqsCpGKPNmRExIlqQE8+5/jYfQ7i88IO2h7F8IFTycHw9jEiUBTIiwXEVRXY1Zbbo
QgIsbmvY3udKQBH9utTQSa1LlMaN67FzboZVJpS97IE6emFe/4jUWu36V5BdZ1EN9QmdJi9YH5r2
pxGsGzdCOhlQC8kaUTVyfNDM0tjV8B9xNRtcHY8wwTqF2udNVEjrED6lkjf7tK9kC1VhV0Cs+w+U
Xf36SsqU8nElBbjx01WSklXjgNh06I0eJnqS6iy5QP51u63ks0guDq3zIwUqrDUZRJCv1vQ4kyJS
eKT0AKvGq5aeDsW9EhvI2qSHjGyyDxHGpHvWuZPevkzCO7fESZJnI3Ld5q8NbIJgECnLB+xAaUiq
pYtWssepgfbzxOhUkIb3IpK/mBTzRkNSOqGjaiFs0YiisWSjAaflSkRsw8MSlnWImAEZYiRa3IB3
3B3UGdNhmE25eeslN2dx3WACG9dgNuAhSEE4VMrC1rfNT9LSmmoxbuQsFrZAeqdXXt1xY15TPg3T
QBXN938nft02Y5lYcfb+HZnPJ37O05EottbXBDEzfMFJm88FuwYjTxIMQi/uN3nog9AYT9nPBQtE
dhMzSpEj6SMsjRZV72ni7MbsEeneiO8u9leCOxIru9t3moAlNkA6wyW7Ezzw/hE7PTBjv2fw4v5K
6J0hjBzEfa6Rjdib18opzzL/THTLgwEwolK5R/lVMPSaAgt9l+ystw9hKwTEBavz0hVIvUDbiRjz
I6XszZShlPzGIN6CkaxsLDhgdJ+zfB+hxIdRHTJE1M96232gMgXarLOQ9DMPFRC0aOaWuzEM4SDV
lYghHBuuVDpVb6bpgKI9t8Y+Xr6+9EPKHkNdD9Q4UtXH5IYNh5XZ7CBudbgmZETsDWa8k2aKm56i
kIgRoKbly0Eg8qCCAqeSj/R/DB5KKoM+yNgm+mY0dMbcNtzmMAHSyxFn0XrkU6dOgOVSaa2Ucz98
lDZpgIkl0wxYuydwE35fVNpoXu9zmaF5SvOjjPI2p3YLCjckLrxkFEbbhvJ+ZYTXFVsZGU48RLKD
NhX9xf18heYqJ9lcNtxmra47F9lHRxL+c6bBH6JFTsAlt0zrmeI8tzplpcfeJ1/kerO03Y1eAOJD
X7AIYEZO5sXb5twh37Yzon1j2Fvk/7NBHMxjQhpz53AOc2yPl6wAYbnLpxRtDtIxeX2lfZTDLSjn
iNn0jH4t8tvVL2M2dKL+9GfhImwbEFWInkAgS+YC9aOlJnpwCu2ZGrbFuvzWqQMguSm1ym9QtozC
68gHf3qitdgThgEv1AC5bHocCwulWGaCfV8hBQavGW1zAoUP+tt61TYOBTUgLpEjiaOCeDjqdTEO
34ZGFcpbelKS/So10dyXJOue5Z/6ZpNONGAOrfR1nQtBdIR2GhEtzPEKpxXkc1hurijr6otLbiYG
5eijUmzE++DdbwTUEQG19duprv7jhPy2GrKRzppf7aMUzBUwLrK7EdnWlnp6ho9NQiKjbkFlyF6+
zT/bENm4MGVHk4h+9EiXk5clK+FcRZn4nfDYwkFa5Y9wZPoiARquD8h7yt3s5uZnahdBuqXp9tQg
NfvofNDg6BR5sIgyH8t01FhRqPs1YhZIa3r40jDdsjGsEHxrRIC2B9K0aBmCzmuoWJQoasXpYfBR
geB9PzIHgk7zRLuu7JSntPfIR9ayTZIsCBAagoEUk5eVw+Vl1M+W5+vP6Ex9YywuX6UFmTqqzxGF
AOUwDrn3m9WVnzy7fHPGBJd+1yfl571JhGnTTzU+zZptIj80N5bWaBlxr5TsdcUn8XKitBrL+xKe
v3UUKXhqrhCH8ZE38krDcETMFXR08CReL5pmVP9EVs/NwHx391+qzRmrUz9CWBgBSPSzok1NbFmx
kYSn4l8GVmXAZX+HLHBksgMgLlMRjuh/4LZ3UVNetyJOdtprwAgYchhMO6cZ/1x5FLF6vBDSSAg2
2uMdK9fn44pliXMLMh+ZGKpK5FWxk8MKDRBAtMe2IVa22ng5CAB0N+txnkB1a5MSGLjiTA/rk5xQ
QEpycB4a0QFsJhEgcc2mg8EpzFuHsNTq5o+xjRo4lv+iqFP/V4SokU4myygNMSjxh/8+oVf3On08
b228w4UxLadKKOzUM+Ip/wU6+FqVp26jhOVJ9G40Ko6nBUFrzHQcaDbn5bp3uZd1unQ1X0+53gpT
W8bcX+xtxKavi9mYuqtxQHN1CRqlrvglVFUAOnPnI70kNThZvYL+NCJi7L/hJ1H9X/iJv0xGLy7+
+guVYTf5B/yk1n3NDHqPd0NyZREmLmoOm0T0SeUVC6Ce+idZ0jITGsDqk6et2oYFATc0xhJdOCUJ
1OUIwOriUeJAtsjzo1hqWHq8mvDXO/1oFLo5Q5p374DnY7Uhm7ineo1Et5j/pEC5sWkuwnIArb6K
oISCchOSRFGLLfrVe4lmgv50D32iCUrtDkLKkoxuNMnW+Y2uuLGJUCZ1l5bG5Zg8ImI/rU8ka9BX
E+wtZkjFnNdBMEHLBIhQSBmS6PxsbNVB8ktHCIZ9RDOghycqJpk3CJcP4AX8fEuC/kfPv7h+BKTn
PSg5RFCZW6OpaP/6MfOcMlPktBd1ThovjsUhIjldvyjAw2iDbdv5789K/d81kY9INURJU6ABYAF+
/6jiLs+N6vWIf5mxH2TFoEGZtzayuUs15Ey/7UU7rzA/iiEHOsHsJfZi6ojIVadc3C6wnuFHaYYJ
ZihPqocSHwo0K2e0wYpkM1pRO0eifOto/oOsJsWONq/QwIJc7E6tA5cWm+9D7f3Nay/+mwhNFyTD
EGSeRVUR/mA2nuXNqHojue54dB6QMFPZHCcekZYy4811gt293V9RPDvtWr355WIMCOOONv2pP9J7
w0qDNp4FpaXu7iBwHE7ab3LojpVqC/sMjI5aNmWOuQavUDcET452YAHP3mF4vXcWuf/luRMWqeF2
54wSx9cKB+YD8C2ZLAWssMAvq6K2hyMMMVIeGLLLctrSBsKVgFcQqQL6dNEmbM5AToYGf/2iUZkc
ORwqPvKVZ7/JGbrVCRr1aOSToTbAdV9CP8e9JTGHsE7x8M1ykom+r7FZb/S1NGyqnI9Oj3incyso
aQTyYOmIrYVdMXLvsm2waX+O1w/GIPw1S7wHLdjxFNwgR2Y51NU8D7BZsNvpokPS+w3lUm/oQsl2
mmK+Scz5m57wf68GuLx/fJJ/HJSxnotZF+fXXS/btWZ1o8XAwF89YJmCI4CSa1KdEXwOcaoaTmYS
qykt9gBxB6dAab0X0rqPTwJ9x+0gKbp1szzIFin53rezXofPb81+f0Z43UIy3RM7f8EwmDCaGrY9
hkDZ7q7W04JPwCCkgt3sZDQlD5spiZaSxwkDQEV8H0X1YLquNq2AQf3+dN0xHi7guHickPQebkuk
z5P6arEpEAdWY1NCF/zf32f5X77QA/GpSYaow37K0h9+nbjv3ndFVvMdvlV0jkx04JKYLl/OiLg9
uzkCCYx9mjlXT0xlTkanuE7+gbF4I7hc9UtGQk9kOBDNnIZgzVFtynBo26PDCI0Aaf3iZ7RT/ceK
6NFTGaLVSL4A1gHs7ziRUOHsH9cj2h49YqjgwT4SAHou6fh6BNdQXkcAwTx7tIKgyNikG2wTRAVl
cUAGLRVtLZmOHis0uA74gjprkUghGHMwF2QDoDTnereg+5ghbxd0HXG26DDxEK55oDJQ57Mh9ByO
B6QQWy56Xew4D8MZr+8P87Fhgkih4iZE0Avz8Uo6Ab/CLmxU9xaoLifcoqZt4psm0/vieWY2G7pC
aZyFwdoiRsJh3oPfnBGnyDNAL8ZD6Ij7VsRnOEcxmiwpmqggF3rwzJxS06Hmk4BdTgFm89RCQinv
SdgHkAil45i1MVTGQ/gu2FS1lXdGhch0cqOWExsPkbAP1mL2RJJTOJAdbYECSl3xiWbH/oL6LkP4
FiApuN6nBiA8BfABsUfyFzLRI0gPSz8wD5wM2k1fHapVJgK2jZzsiiGNNF6K9qo+nA3JZatC5zgT
tcn6Jk/kylJJ0uXQPrE0YvGDJ4vpC5e3DOXyuWEn3kn+c0hfGikLRZ8UOaoaenVMjCwgWXAcQbV9
nRtWJdAJMv9wB/WHeoWw43EbBjaCAWVLJz4aMNC8qu711AdPLCYbOBqAhS6IyYVIOOxo6UD3CSrl
d2zEuOs1Ci8k+Femb7ja+fPzTvM57CAZvzOZbgbEGxTGFHZf2Eo9ZxB4I/0Dlbov2++GjA6nDzvg
rLuXFqAZIIyTx8pghYqn7yHNc9BoEZQQX5dJFUAFY3Ey5oVdcpIyVNuVl15dbj+vEl0MqBh7avIE
6bh6OW8e3ZclQTbjAEosXbAEkALDvH1p5+Kj/6i+UTKXK37SE7U8eeIrDu78y/ju7fZYXAeGC8Wd
+FMvY2PKCf+qfQ1AkwRuaa1fHg2qd14WahkynhrVhIZc58paZFsrs4OO/iwnvZ4WRfC/AeB32TqR
JfY4tr/zWQKpTR8pCgTNzEuL5PLOznS80wy+ZkpAAwnNZTszmllewBeZr+dwb9NclDuowDLkkdCp
32900xAo3+lpXEwBS8TOM/YkdmYDqlvuHhI6/s9rN3hQ+PfrFgDgG5j5dRnLsxe3QijL0zp10NYh
JSEW/upnRFPrtvyX60L81+vCEGVMKgry8/GfF79kZH39JtKSCatjTnzQkTJeygwhsVkCxPz3iftv
PAu2zf//6/64neq6aR73Eb+OnGWUesh4pwy15mM9RorpaZCkDBbTod/+DKlU+rqDQ1clxhZNNEXy
M1BiG63iX16W9L+DnaqLmiahwjd0ERX+74Ndl2SdqkMC7ToHYVc1rffR06y2EWn25+cKWWtHwW+x
j6eGbmokEe3LQZsBPDo0Xyw7kobsM6I4ZjnkVn9NnFKHD+HPdU/EIqAYRIwOoTa/v7y+76VUFJJ0
x8XNosdGAMb2fZMWAATg2sW237LrNkzaJ2JSZbS8nInKXApeQBiNKcxeVPPpyMMLBOkIALkf5vkp
x452uiPnm3BM1Shca6uUvFaeA2zyhmsyzkb2I3P0oYbvo0ieLp76n9uizygnMCuCVfRQ5OMCW0Ks
MRjK1QPKRkYlrZlBbSZioIV/eX6G5+PPdwIHGoHVQ161rvwxgbfjsZyW8ijePRhqfIB17hTtUFQb
kQ08AOXW1hlKeb9CEwFPpOE4BVoFZf66ozcc7uYxy0MFZf4NdaKM3PZt/eUl/u+zhO/rHy9x+Of/
2OfGOKXk6hXFu9v5Wm8eQzTINsps3Ir1qXj4TywMxEm87QjUPVCjYGjvbT2kwWobKoJjIAWDmpiI
X//9un7FmvzXW/eHgemRkF6LgjPeKTiR3dgj4JvwEhGPw7BHclXP0M2exQkDNmHvwKGxedC/DpJP
7YQnn4QTkO9JIimnPWY/70W1IGXCJTzD+hVMYpJD66FQd77YR8EBbpZkGz5DVHCzkhBbON/ybJlN
dRfNCgUb5exLmfwQXUDRzAQFYW0GT/YabUOTajh2VfvlbYCEls8pkRjuK1D+8jFJ/3Ly/f45/fGd
V291L7WKHu9A07fG4pZ714rudtGhI7bDHrMQF3Q3Et9SO+ux3YTRDrAoWUpOtRUdlazi0Ty5yJPc
pRXXuS7jMx0C9JAaB8Huvcc8nTO29l/dke7YdQowVpPHDxVzIEP9h6VamLIJunAaG6OzcV+8l0SY
4MEfwt36wdUBEPrwe4sJlKGnmnYBSxXvNVk9xNmrvI1gm8j9XRUC32mRPCA7Y2bNd/I09fHTaKyj
t71gNlNjoxFQW01R/S9BrNNZ6iK0xPpV2fU0nWHVOYz4/CT7jeJSsdFQvix2tTGFPkOtiiqYoxDn
7UTaqPMrbYQyibvjoVF07ESB8QH3TA5Gy+u28dAsYDUbIo3GX+UhnaJ3EsE1JQSbVHrJVvpwEg9B
KAPMBE2QBRNS7gxE0dOb06zu9oncDTBlFSsG0XP15RwxmNnlzyD8unujGfPU8h7EPkV/SLf62euS
OwzfOzzq1DFyc5amscb1P3ksCJ/gVxALs/pJBj8oZg+b0+o0sg0qk4HAJgLwIbp46DKSxIXB9GXl
G7Y1RuKWApGH9XoP64j4pQz16tBcg2aaL0lvvu2S+tGhxILDz1OsfoFbIjRxpdFhSk6EpRxvk5+n
YwJICwASJTnvgO5051qFRdwSC4Du8jjpxLm/7G45skD2iUTzqmPPtWJnbnvA2Q5W2yNKp0ODv6wb
O0h73f8+FaR/hRKJKhAkwZDYg5Q/buS8vQp9ksnxriMRK2WEf9kXxCYeb4/5tEUqKTgvKGXl2fgA
8haPBlJzC2Ofk80I9uaNt5pjhXWN9CtqBW2SFo69xVIyEIzGBltdUA8t1uoKSxLDRUSNDVqJH2Oj
8MVHc2+/hpEDm8GFmBVG+Ms9OKS24sFqon7up8ZRpVfgQaq15BZntDw25h2r8YRT/i1FlsoX4VOj
4JF0NL+gG37TfksEKaZn1MbQJR6bkIW4kmH4alUhP/U1QWj1zTdvipBn23JvqNPUjXeqdfN1l1ts
SendFKyCqFuTNP51OksWKvYpvr5NoKwjD/Hc0yoClKwhhyL0tzl0JgP88lVpcWbQ8GQlnuJjooKu
GApxxp8D5i6yzs57V12ox/JME9a2X4mubMH0EYfMF3MB7EOI6bIiiVH5qXhQQ+o5lu2GplZtSTIW
KxqZju1UNJe5zyaBq4uGqF294AGiJox+ZQtbCl0YIrHfsNXm6MS6Pb+vi5Xg7eL/135H9Qt28R+d
b+Q1gKnhSwCwb/PUM/Q1LiHgjuKioNa3yiyf6p/sQrv1ATUTRS/Wm/glmdbh2jumgQRyNfS84R0J
HlYJ1RiBNuof6Zl1T3VXjORfQD5IoUyEDf7Io52dwMTSuYeR2/r9IqUhKyWzFM1CqLpIDOkIAcVb
t5xyrIRuZRGSucjciDgWGzmVx3R2fHrJrA522A8H64bmg/BAspWY64mnOda8998YH4mtrEPEE+QN
v7z//taI4nBZ/nmZ/hMJ/OOS77JH/ojeBQ+NG6+pHzU1C+n2sfWHGy72CFwwlSNEtsnHvmlY4m5E
VqJwhFHBNGiYFdUBpb2+iEgAJ4l7/BiClSvOXfZR7zs1q+A505dlIGxGOw5nZVWBob5pFRvNWp5m
Pgid7b3Z8+RRSfj0uDdciui81EZhYcnUOEazjHVFn2tLthGrAdXtTArmHQGh6QBp05jpxPNiSuLO
5m3vI/s+qz7y7ZX6ItDlNTDu9mpHfxm05X+D8ZlhkRCNOWxoyPh9OKpq9arHTyEmi7tfdHzotKnz
Ib9sBjUmBCpDzDLQ6bid1TLrtPHBB/wAPyMiAhwBUdOU1NMjpVpu9Q2pOqXPi8dWmxRi0N9JZgCA
+dtL/vWa/vysSYpTlLGgj0WyMH9/zVk1bstMq2BtufOYnWagVEi8CFR6E8fQNKtSCDDi9q9TQbwE
3zlEQ5GvPLfyiCgms0UJiwEElpNPuHOeZ/C42z6jDiqyldvC8Bpx81bRdhPLP2mOD6pIP6HKRhn2
rV1XE8kELea8uMx4qCVL4s6gsjCiYoxoKftGN/FRWgpcgpcWgjk/vNBDAvRxeMFTumNS/8/aY3Ht
HcLPInwnjGsEWDFyHYhxqM9PGhjIG3kEMWHQ9PUWcEd2JoWkFRQiqSPBCMkJX2DdvVVrtMD9fTHw
S5iKMLiJvvqeZSTe0upCpAsWL6IZbBQqEfWcV05ClT4SxpBJKX3xX6Fn1D8MfVHnno64Dik2qu3Z
GFUMESZm17id4bUolqevVbrCxxnLm/7u9Vii5vfCquTp9baSGUnoCmXOQAYSnZBdUxK27YjEU3A2
PoiTwmT+xOo2Ab9UCYzh4lewGyJ/F+1ScRWNp8mqZQxn8lJaI/dkYSiqeaX43Uq7Be8lOnDYIiQS
mA1rN8dHSp1ZqH00BGRNcJ5Deyu0jCrfaTXVRFftlySVcYJHNal309YysOKMYZvIIyvpvWb0mbUU
P7QYupyCtcgp5VnU+q8GA3Fjo12pH+HtO12hyA3Q/PM1PkR7CbeRBIEM0gHaBFZDJFaM0AYTYMBS
F97WfVBCcuU48vledB4fy1bGbAk91kzj1dPSLSLXHNpWEM3iaRYoU6eCVPIw6CJSb+q5fGLSG80w
maDZ9QjAWxP3TavJWl/cJLPa2/kXO+7IxRdUzFFLIGjQ0R7tUX9S1ERfY/tCfDbJ7hY/DjQdGYED
HV99IL9Hgs6rK4D9RtSWIO3SMIgjKFhjdMWfByVP3hHmZMUZzZ4sR4v+gz47SuOocX2EtYSERAN5
MyygSPEoYm1GoEoe3HhBjopCeAaNULDkShbc6nlN3zvRH4pF0fDYu18tkV+6Igh78GOQHQZtgg03
RI0R8VFDEYAQ8uzF9JInBC3p9uur73ZVcy5/bu1Bju3nJ0qeF6epYo9cBBV3BWGtwxRJ8ZsykVkN
+Fwps34vi2JTQ09/6rUt3uiNqTRHSMM+st/YC2mW5PGILelDICSvGlSsxT4Kc/QTzN64jlpcJAsU
dxoRa4r5wmR5ZPcSJBNhDRbYqfH95okjs1iZqPVEBbhKJyj508glDhDWCLt2YSI6rUNM4jyB0vf1
TEASU27sSv0geyLxIPl40wx540sG32Dxhxc+tseeubqdwV6zYuEx8etqkqwVaqs81LmFTwGZ9DlG
lA4TV9uaZDd3B7FcQ+zMcBpvUyeVF/nDo0kJduSKhTw7/u2O/UU6/XnwatIQS6mQiwDp+/vBq8bX
uhXvMKM6IjL7ThEV0WWzaErvOfjHT/dZhAP6fcpOr7P0yaRewtTOX/jskJv8ZPTIZTucCSp8YBLD
r8V7AW1daSGpR6xDAe+DL1JH4s65IQ4Ytzqqd1zwzx1sZExb3zWMPkbTmmUC5QYTrC3QiLVBVVe/
rZ6ebRP59GiRXz2OsbKGD4dEnxR4u9at+0LvOqH32kkaWjM5BnV9rnPJSXZJ4ht32XhqSKgX3MfD
fxRU3vpDemSzKh4huufnAdT9Opw49CwaXrcYp04zw2VGwcKhnA8lqvXx+Qlg48eRq7A0Tlhbwljk
06Ya93L7pA/vIh9o3kU7iFPANEYTQj3CAXRTHC6K9Ed1WU2TE9lN80nvopVLlu1kdZ2N54Kfr2uo
aHWeLlAVEhtiLF4MgRgZBobyOjd2vLKwPTxgSEZBvEoc3VfdkfcI5HiSfeA8Rd9UbxNfxPiAogDl
P2gNvZ7fLKwBKhotzEIuFRXVlmt8YVjNIZoAaq6/rogZv8xQpzo9Oje3+uT/tQRBvG3JY6WGdlnQ
ARDPq099Nwr1+f2bdt757YIY4+mJhHwiQCfEe8egOa04h23y6tewkjH5a0S38tOi3ZOWCuFIQ6aL
JTqnyQ7b4CBkMxFF6R+t/fy4LtJZM0X/8j3i/5HrWKLFh/nA3Ot3QAPXqUQWeOkw8RvQveT8OFh6
0ChJzp1YWeK/bj/SV0kXquynBjdhQ03XFLVtSFMS4tqeZPz3pTajWbGV98TIBhWnw6xbMiWwZka+
OMRi6G6zVQLJQhOU7IQKmp84UcEnuphw2DDXTIUzbZXxrnwknB6CTVslHtO39bhkMkbwataROYuX
Bs8FEs05oF0dkrlL6OM6d5TWHPQ3ZvXZO2Mz9jmxK4/dh8XL58hlphH8xzrZ5Pjm+4No8WXTzVeQ
hMW3ulb950zYj5f3S+rVewZfyeSMrqB9gAdtWmzXKY/MjMCBAWpSDtmx+OKQ3ChAHxo+ouKYIPff
ImLHz8DhtK7YQeBfiuFZmsXB022C7pK0E8gGehUh5ajDdiJXupnC/rVuaJPJFjkACvK6nY67qf3U
bBY6cY55XsCDfHXSN4YQpkepDa8PP+Imk5FCEo1CZOWW8Aeqyl5mdUg/iuANqLIwHKzwCBc/onC8
459XhZ/I0zwmFlyfKp5+AmfBXrKI9vnsouJysfuLwI9kybiQIMJ8wWwvL+4H8cKPvkGB9P54aQT6
ifoKytHXbxyiIdEhRvD2JScmK9WNXN4qZH+QcruknjxnGPKJNA2uC3WLcjf+xrbLNUHe8kx0skWx
0LAbHgsYWXU5WpdAPWVAsk9MoDW5q3MDNPQ110/Cji54FF4mpjTvvilFhoiKrY8VdfqUJvnISXlB
OzQyHXfpl8AUtHjNcAqB0p142LB8Yzgpb9Ny316uK/2YgLv8aB9oz4TPHQGlO3kxXr6MWXm17j/K
OvmBWxOYz+kka1yBJIrhf9/flr7hCkMhOCMpFWSI44e+KhJOeNgsVs9usH+8+jnpDjLS1Ud5rAyO
aukzE073bHPv1illLg+75/G+wQ0YnMPKc0PKhExXLnAEpzdHzrFMbXnfuzW+nSlTGupD3Pgjf7yQ
T8i0JRAJ6YJ0GDV+ujIuFG7kH7za/gDsMH0ERah40FuEKa36kJ90enwba+715pAcjeA+1Wi9vzrF
lE7W4w3dghXrNtqjtWqqLUCSeZvRBebwyXRrho2ltBF+mg1m6KGwlOkLZJGCXxsajctGIgdWmr+d
0U/nS5xJE4274UjxrFsQvDLTF88vYL4ZkeWu4oNheeIFve4Gx8x91h1R2AKTzTL3uZHWyXnkvhb+
1YZ6fFsVdfZ8x90cgJ5Nvv0UWMmTeYtWnBJnAUsxFW/KN2sk34gPpKaaS6ZLvQGk6FqL6Lx0sE5D
KY4gwQNtPSpchpJkmKcF6jRHp7fXk9nyQw5U2vnlpXbLIWogGw0TK32g/OZBF3jDhuuhlCMtMFtn
l3iqL/G531a4zniDeEpeDpMKpjikHwxTxTpZI8lCQKwOxY65Ey+KfWtVs/5Ei1xFEVw49p8HPOub
ajYKM7uyGUVJVCOklncOGVq1eh5Uu5u19G8e31564epsOBRcHa/XV0nlRXE2bhZ/K77hoJ4ptnBs
T1CiDI4uYehhGpJFww3PSoTaNjBmJORudJCci/hNAoVOCg9DXyDBo3aTdImdM+fImgqR8/hCDFyL
JsKk8YbjLCctlhZAWs69+DS+qJfGp1VvM4xbFScPvGDxcbOaoVBawKWAjeFpMe0Zs/s8wtI7UYmY
0oP7h9A4jXv96RB+Lt7TIcKjIvdE1yZcAciXb1a+JauWJePuE2FFlhi78jILeObDNhgCDGfaR03h
Ecf2DuhVwgD4nBCuPRy+2hTJ22uDPiML2J0lirvvxMYB041XowCqMiVh/KP9P9LOa8lRbdu2X0QE
3rxiZZF3+aKQUikESMJJAvT1t7HOibtr5c6ofDgRey9TVStlgDnHHKP31mkv6A4CzXjDFj+ldNZD
9reGfZ8Q5OBBULMa8KPLVTu4T8sRVkGCUJs0yDbAQoFvdCnLhATmFABQhItAnCeWfRlb/Xxc7V3h
VM8IjO0LC62frDqxwhBc4lLa926mX3IVKht6hkuFL4bqjJMmHnR8JZgHj7zhF9MRI+CvylQL7nC/
rp0YZVqRQcpfOR/s/l6Kyj90exgK4veWLFmWTPFbtyc3Xs+nXr/3uCEZ2kBdLsFvvtQ3lKSjKXyl
8frRtSFeMLMpZDS2szu8nGz7Emd6xXk4YoRMEG/DFZZiV32s4ntoaUfzsW7fx7+/V/OH96rLksps
zBTpsXxnuuZJ/ExKXbgShrDeis51OREDrqiAPO6+fdCW3uLXyegK2H4dLNFK4Uo17P1pvncj+/aB
nsDuekU0L20a+N2UAWI5crVucrAZ3dcb/I82n27kECgHd/L8INe+P6PPTbsREY8zoLBBB70A2uNy
/TYXitaB0D/3ZlfnlyGOJGs/jEb//Ljmt+aMeFVulpqY3ccd0gYCPoZ1ycGZ+rQNRrRhyaj/3vUw
ED7NEKKjjgfpbme0Gi90Qdx1ag8tdxidub38MXfi+DX6mBjDPtv0cjK2SDz5eCFBKbxaHCh0eRbp
5tTyk+gl1wcLasEckzmR3VqPpWjauWRAd30WB9Fwx62TrkHnj2YzHu/TaX0Z3fBHuY8r+pT65m23
BnXkGCh6N2+C/8cD/QrefPH9ZMrTko5aziCPzyxZROcSSdVGkJ18a0h8gOf5duBI7oENGU0ws9DW
xhgsdGjbylFGx/IVwL+o7DGOH76Y0rVk2vldkg57EJvBUsjsMVY1mtc9Pe1DqzVcSDH5yKzdUmY0
aNk6zfnK/ygqFnhhK/m8MdkBziuI0wfzIEYiJVUeVtSYKflEwtrU1xOX4oHu/9ueFIMjDO5z14tC
/PIMqkNJb/TJRIT8Z358ZZIwwWmMemfKsXbI2ak/ORr+RPiM57TH7rS4Pp8wM9kzZTTu0FPcZzgR
EeXZloItsEdaLZEek0cnl5XXHQRl0LjX5RjcgbM1Pre12NsPjBc6HG7jEzKtgPrbbT75OkYsJfb9
hKZ2wgdt7Y+7YvN22/UbPBBfCinxL/uI/6IDawmgcwr7aAwnsT1n9sQjQ6XEJJR/WU6al0MVwfV6
jVhY7QlCmjdVdDNcLtMVOiJ9On8N+5nDoJRTZcxQgKpT7ab1zQgeefduXDFoppySBH/8cn2/GlOM
VM5zRnpdEXSpRvyf57L7O5vvICMjngwF0+ZssGSV7nDLNwY2VNBt6H+83HyEnxavtj0G0WZX8yPn
rK+jvOLtB/lwHn3w9piLUA2afR5xwSESIfCNDe8SATWzFlyl7o2Xj5houdg7eNlkcvET9MUM+Pnk
DUcFCrxkDYRg4K0GPY6OnJ2qzdWxdmc2bse5LZPQtDcBRcXV9lA+gUjBr8pbTWyHqKoh/4017TE/
WN2hxTnvsePBwPWD2EmOSBj677i/GYH/amPbCzVn4KSLBYTHlUUoMhWebD/GyCv9MJ7y+s/ejCyq
QTmQvMP77I2m0gcKR4519lQfzalLIrtvP3SXdgCxT/TQ/cFlKHGsYzghDs+clorjPVj0QjswnCmq
L0x9w0/QwPzZkHOCZItuaAW7KdFRIy8MaTUhI7fZyP2RFLwHO4/sEv4AW9XTHu1wqOOiMf1wt7ms
GwY1I9K3msBZtLYZ7sOWeuM9XtX9w44OWoho2mHuPx4khl/OwxA6P7Z7B5XqaNM+7SkUmrJ356V2
jnZ49sOkGwUzm+yhTrrbHRR/titcvuhP7+mG3rXnyL3WdhFQGv0FoGXyzmXXCRlWQVlK/c+nz9cw
GUVT0w69jCBZfg+Akb9Rgh3j0NoFjaU4DKFQzu4nehcgFBLcYj9WC6JaeKv8ZGl6Au55CKVzCCdU
cy9NTx9yJbWDimqk+xlgvGlIw5L3lPPIfgyS47TafVLzeSHzL8/zBp3+u7ca8J0/d1iIUHL5lUuF
h1XMs+esD/MpQgTnftgJQbRLpyGCAoeQLZYQx+0tFpk7eHk7PkvhyldnBLncXomk6YQjLwq+3ob9
xbVkkMWMTZoHfH/eAR3XypOcf1J3qlHoRH63P/EevIjVd30/1O5gxba2eJLsdP863TbvnK6Iox5b
Wz1yr3DZWZiCaFm7pr3jIxBrRCF0HffwVnW9UIZzjCmhQtglM1S3Xhyy6X7InsjQZrI4LwDeLnor
ZzcyOj+0uqQYPos4L8mzPsjuYfconNFgsEAh290lxARdBmnnghe44wfRLixnh8PItO1R7JBgavcv
C1YGMg/F/rRLEho4sbsQbce7zD0+ZQD1ENz8y/l6DIPPe2/zdoiVoKXlOr12vveSr97A2XVPTGdS
G1Pnfe7Cg3wJ6BrsRmDSRoE3uskud/TN7cVuj0tvxe5an5/azYLLEVIMv2Ax2Po2PDzC1t29vNGI
c6JQjoBgDCAfA2u27M3mgdEpYgRPHFRnMowcoXAcO0fiONrFS36FPvvoYX8iVO0iwdlt+gHvAPXe
KB3l73F+Zog/C43uq93RlGY065j2oLRXPcStvXDATSzShlvvU98ASTqBgReGRJCAMKS47p338966
x7WaiezGd8pYh5WoGvGtdTfla23ah4h15nx3ZhAAer1e4S/IazpJ4vCUtc4ptc8sETf3XPeyzYzv
YhU6IyWww9VqEbmDIO4zM+ksnAIbKUsDCQorriA/7dRzRdsLXgMMbS6PsTe4USBZnGCc+O0+wJI+
l9BNGw/Zxun26KILF5EzAKdZj8KBORx0y+X675Wi/GPppMIxQk7F9F/+NotTbrdSrorktkptrK5P
++Hit6cnSAH0DJfdTUV+puYRMpf1wbXflpITrha/lHDqfwsQDV3+4118q63j+Ha71jXvYgts9MnY
l3pgyRErLEeNgq0Qj0XGGDX88Nl9yZyd733E9Ag2KmZsIIG6GNUOOY/hruNqKR5PSbfytfNfvq6u
kvzWjeaNmiq0LFWEhP1NKJFXiWK9VOu6itfvvnS87oqPtEsJyKiM5pziusNxwDFgb3TAGkyIYNuB
oP0m2PyxvtctUcfEoRjmP1rBP+Rld6t6aUXD26gDacPiPNpPCUuIP+5DdpLnyZiq8/qIjuzvn176
x4b0748Peh3xoSKCSYCU0b2vP1739Wyej7dg6MuSlrZ96TOEwsnjvoVBuUzEzqPeVL182npt7SKV
qsJ2Lkl2PrZ07y75ZligHbgNqyOwQKQM4IqZR6AeARAxN0bahNPcs3UKCnGIv0w/SZngRKGGT5rf
yVjqQ11ITgo9ODQaGr1K+QBYHX83fn/aRgRGOcan7DGNsdCgywHlz5nW2iIN3rR4u1Fgi4pkTafN
rJ032CsGgVDCREf6AKSTzugI3Y/FGFAjpZcqsPTEX9dNwsyAJsKWq6u6RrrIPrFoc/y7QhDov5h+
vUldr3w0lEG+LqZW51kgZ4/pATAWsHNfL8/0kfiavfvhPnj2VfQZxjqK2RDVfLZXziacyg73m02A
SAJQ+QLMRAbF8PapEFAwuMxue+fvF1L5r6de5abpTHSGCupIkb5dxyRNm710LZolQw2szYxK6FXj
BuGc0NKi4WxoOtnsNqdyRU0PrQFYznK/vJ7xXGPHsVbqst3dtoyhkGrVdNkeM+wse1ukYOV/tFVi
X8x+WSXIdO0er2/3n4T8VTMtxEqy+c/9+cf9l8f1y7galk4j3d2DCH47Hwq5aaSBfZbtAm4QXXOj
gUd80CknrQBIxfOsGrQfhhqTGtETTe9xuiwUesUo1bcQC+/TXLKFm10EII2aEUhpFX0xc1pAE7Gj
iG5hMtUPXicL/Xz7RWv6RqudJu7FCNIh3LeCa19BDPfUl/uoJgm3mD7L6H3QZgfizpRKWUhMYzkP
f2aC91i8nw5HyTUHPTruRH/g4gf9R/gVJnSmxqV9l89GNAf4dqeXFvesy5Qfd2nIN7n0CHPWJnm6
luKBmbsZ1OTaE87QP4A7Pmw8KGL4bshD9URYzrIv0HW6e8xWP+4fe5IbooXQY+NirQhJBENmRrt7
euPCp6PH8mUeDQl0TPBiNs68PXMN+nqAe3alL9O9ga2B2tDRnyFM+XEBuBcreAXCgZEE0gSk8aBn
YZM/3XypMafsRQeRnf8rl8McIsEluMUzWJI+IwTJWlXdp8XwzM1XA+ewXAthwJoxdi50GUTvYX2W
d5T9nbWrCFrEKp8qnfXMseiUM8g/FrT/1sIB6TJeB83ggOg9o5l4oGxgDNssAVWaAR8IxdeeEosj
V+cbw9JI6E5HITZMW5eDjJCSZcyeLbsxTnculsJcEWN/X2YQuj8AvhX3G6MaMFpkLEMGj14NaYsp
KxpsNJk1PwG8ANhF57zPuy8BmFJNe/ze/lAaK8IJCpwFtnFkwAuA/wB2K0s8qJyWPogH+vrKxspw
/oslpeD30+4+bMuVxFQCGCNHLpPMteSB6KCDoiQYCpQJ+tC96BrAOGS4DZYNKtzN1NaRDLtBLV85
aL1fTBaBE7A6leOShebqVuiy6MIvOgWGGKDj48kwxSXhbiy6V7fm1+aIynmcGu2Y3bwKL5MIXmS4
XyEj4V7QzZDWuySvrydz9Wy55OA+aWtXft4u6nyKHacEPzfYr2kHXJ7MoggBzVqGxl68glPUKKPn
ihatSuMugupFRJNpLdKhYnRiCwMQWLzCd/BljrCoX9dN7iGUxtWe4pJ7jQluYyRhpuF7+O4DhAE8
STcCCxRPKNDCJ+Rkl+FRRWedqQdToFvm8N83Gj2s1ySZtABbXj5DqH2HU8+PueloY+Y1/Hq6ihFh
ELd3jGfaSE/+Ecj00pEyA6/65rnCDm2QVeQDi9a317Qvo4JHZsub/uCsRKebHYbH+vDcybQSdgUw
MTDemt1CJLuh8WuuYw21LWr6psPG47ut6ZEgYIVoFJSCq1WoRdUvnWhF8DcTkPgcW4FJv12SFaTl
HmEJMX0NNnMoGk7NzLWfn3AmCPMGM/9ozwm8B6MhGplfmPjSEeE8n7idjCOeJqicBN4RBVHNopmJ
hjcEeoPTl/1QPDRbJtA15PWma0qZtARXGfMYZq/seUEzFyf4nyR9WC819C2I7wbCCs2KCNZ8gf8G
cUfCpCB8nPH37ThhlDdvP2nGkBjh/kByvB5KsWduVRnCgvseIDR6DxVmuSOgYJ0I5DJ/cP5Go/CF
nWpedPX+6wA6gqazF3FUXWoW67Bd78A40tZqLF9irks2HkYbXFaeVq8UJuG5K/NaPksXUsezdPif
EckB7GEb4xfzzDKosz5sfSag2t2z3r3njQmTg2dffPt1OxTEMZBM0IQZuiij3979+5DWe3udd2O3
7BANKnyw+OAtBwCNeeC+AKEEIlM8FFdPqX3rRe8ESXAyiUb1xYXOpp4EPXicqllCzAEL+HOI00vd
1Rw6CMfoCTdPBDaBM93bbzEwESyx5sREChID2j0yP89YNVAqy6Y7bWY7clEAx2pSYAgjpe1zt+os
MWYgow6Jxg98fv5L7CWZZzQIei6Zd/mw1hZrZOxVyJO5Q0ynFPvamtGJ8ZjfrwteFFaI/ukV1GoL
cz95UTGV46gi47GnNxhryzHwu0fswEW0ztzO15eb7aKJtK3m9ZlpHGoA+tlyWKPjdR+6Y+zEpbAT
Ug9ZjwQwsseiQVLLLfFN8PYPh41HYEsZ60dLtxm4VARKBLBsDDd9wWBXPQQ1AjEeqMp6e6FnIJOC
fsEBVfDuHC8rT2v7GiFNPMEVpkVXWEVfPOsVrBVwVGhTp9mSkG+sWpHMj3RK4DB4y4eMPDJ/Xzlm
SKqABVeK0YX2SXoj6gToh3cXCUs9aYc6A0YX9jNIywJqIvcwHkjC7KRxMuPaoBV/RxQHntE3Jq1p
F5ZfLMDBNLCdFgkBl85lBHWmGabEz81FIAPChAYRqQCIpxWsuBM48fKe13h/6rg2R5riyAr0Aopp
+UyDE9rji/UUmfUgLdYirH3nTXAHJ8mYDNTeDVoJsQSd5KRB6k7ZAyH2NuSwIfgWwwh6wk2Q7Qym
mGwjCKI+OHMDEn6gj+u4uCTTNAW+RyRTQfEMbxtSebU+8Fi46vI2c9GJFDuTmmlxW1jc2qN9GLn5
oEXfLvuFX8VzxmmXt53lvecEQEYmu+qiDLnYpAEQ1sFeQykxh77DoeeJ58V+1OMcYdisPlYL+B0q
FgM0R2uI+TGKPKJCj8ou6T2PaqCHEVK3GS7wAj234OrHZoJw0lzlXSTNXrafD1wyZIerUL0GaHhS
QC2uOIoW6lZacxG4AzLRR/VxXZpOZ2sCwbG9MsFmd7g7dCdYsxmYoTu40Fzg3uUAcO1fyOPsRn77
m19+vGZ73KXbx9NNtznoFMLhW/ip7usxkFExFC6+1XdCHcj3+PRKcPxdZIirHZoUKtqAgWOZQ2r2
7weewfR47ZO1jcASaFkn647dAm/xwiDbxVWernH6e1FP7uFP1bGlacQhwgX5L36hrjWKthdKfUnI
hNUpPxUMPQT3LLh7UEU9z0XrormWgouFijzANVXAKizHBaLP9zQ701LjGFDiQFH9BFixCWBZSWBX
8u+UD2nlN5FXEX1C+14mwmCGdQ9dNhMKyh3otAIQPNR5PeF67Pj2BCeQI0N3D/RTtLihMuum/88j
XdNkVaBLaAINfUqwp/SG2us9F5yeUz1osvn/DCvfdOxJGQK4wROBGmXb7VsdTNo2B/BzX/myO/bx
MHF2wZzJTPntMzPQ9iBRB89BjQWEmA4c58BmpP2Y8aEektPw2CYnUm20UcQyYYH64+QyKAi1Dxvc
h8vsgAyVF0zFvmmRfzuRmmGh+ynCv3qVMW24e+mdXNng4khwCNf8KFw6FDxdThNV6Kgj0CUrIouB
3yvqpJKHmea2qxy2KDKo0x75E6fBxJWODaSyB+6AaQFJhg4rc59nYF4BbnoPa4ySJm6PVf35nlCo
czqTJgUBnJxecbLkCGCso8hj9mV1SluKhfzOEEXFH2mtomyuSQ54OoumhK1tbmkgJt5LGycL/pP3
EhTMvWIYDbMNhPsYy5z8JcTwGp3XO9TJO003WoFkX3IxeqQ0q9HmbJBJtoAwsYht0Pnsv164nzDt
sP6PjQkUOHWusAbSRQLhhGMFXbPDpBQ3CZg/Srt5UhBbANKxc2RQAF3RUtHhd1BvFMwdrdkVoDfK
1iD7oqyjOCfApNxpJCuTTiWjHoJNB4wuH92H6P+0RVx7cad3NKe55ceQBYHxb9ovE2vQQ+1RcBkv
/07sIDbWtP9YPk7xnaEWe4Wrj9NDET4ubkndR4gBNe0T/h42Ykw3MBma4TOM414u+lxbCRFV8OUh
CDV3F0q2oKx9jouNtqZYkrlEX8/allfaxoCQaguDxtiqE3reSIaJ/uCXaFOgaHoOWML2W4ooMnbZ
XGC6FYoDji6ndrqrPoloIjVG5kxkzc1W6VCfEgJ9Zcl5QQ1H3ytOuMtuj64dKA1i0o3smPp3I0+y
L86zc9hOl4W4gMVk3TwFNFIHvfloehzRsTFbH7ngxaPo5Ukdhx+kCCY+nJyAldoTvpbGjTxq4svb
3dfIIbrHKqDohrtVdgMICt8XGlB0jWfobfnNFT5eG3oF+eLeezAyBJaGDphMXZBPH4gKLhtxhBGm
WhD4ywE0AlP1eqA4/tRgzRBUrZNkeV2lJeZxJLJa44mflzOBvgQvcek4OHTyKB4l5N4U/CSLWRhP
OopvWQ1RbyP2ps435iV0NBckcr7gTgdVARWncMglVhqXigIvTfWepkumGANrxREQIzc8emtM7gf/
ppg+Iy0ypciiOPHj3iHci3sPQdUKch0+I7q0ff0xwOaDX55rZZ1vEDdzJrCI9jk/K/qIxwAF2LUf
e4DdEQRPLyNoC8pJZx/lTxHhgl3sTuoWarrS16YcIuHzITDtCpJmS9Z95jy+5AR1OEo74E1MWiow
e0KDW74XS55Z+Ixka8jyC6ELJBA3bxg6L9eaoppMxlaPwzNMLHR6N3TRjg4Fii4Vpzliv2k9KdDh
nGjBPgsxx2Rgt0a9z/dKJcBcxUuY34X3FSLhZ70tJIennP8qCi23+Xj2kGJaHBL82L1t2MlfM033
YepcbWuJEIcHFnwv2iruR+NwH1M1w3tcoMIWNyoOPN7XkdfFrvDa4VNgEyzygTzMLe8R3nBSjtXY
RyzzXgul3wSoXff0E9Gx42dgLeuKl9vx8nCfSh+dbT28Dri/dAWrPMXMexwzw0VCuNHR5d7SEbmC
dOsWHCfes/3UjMlDswUutRLclb7A9yI73L+cVajvRMnW6dNyjvOT0PDuZ6BfcADMKV9+C18hAKhH
9QKSbqgjaBomjI61MZtZiW9HdFOQBn1qHS7Yvuo/VtTgMXEbDv2J5JA1vjWDqrDvETvtwK8ZvDGJ
YXvyBX2YEwvORUpH6VJdQKznBMwaj5hgwGDqI+OdMXEmRrrqvUSHJ6EOakTptKB6CVdu2WDN70Fo
OqBIp69zRKyocIrtVdqRx3RfeVfkXjJREavXHBZgu62WPAoxD6luX+jGnqqyL0auMEfclS/wVdzq
zl3azJLFq8/GZA2lvXv5lI7QHYwjUjEpzDqfBKUerNShNqSDWvlg8oqpNie+7b2xIEzyZ8fJHR26
S72ofhY+JTIap8s/NelIHxdro1s+uKKAEqBfkyfTGQaYf3DAWyekrwcCLgIedw5xWAPolfc4IWgH
dhqUuiUGCe7R61gc6RxHljx7oBbp54YQZSGEcOtz+xD5R0dprn+mJ3oN3BefIsfzDc4hFr9d2jf4
2RYLsmfQdCDZaS2XfWZD8Ae5PFpgvmhEuw+iBKMab0/AGVub1f1qpHC2X+inmsf/cy/4zBBvqwRV
IfmwXBU4xcMKCx/YYoXxHSdnNrItZhFrXnzUNLhxB2XIK98wr6hYeji63/Hg9nBSxRWPJLdxwN5d
vFp1xCOHqAJgyVWwRbLBUaE0Phl+Xo3s+76KjqAg00U70xGOYKboBP9jOq0sPbSVrRHOYFwPi/eX
dOrQWHYKCxo5O+rSLT9K+fyn47dBg0xEpjnPv4rJdfX30lP+t6PLNKhFFbXDEpi6SOUpfZvfiG1y
KSPq0pDEIgoZ9E2i5clpwGavcbiiE0UEZBKiplTz/v3uvjnh8gHQexNQmfnNvpc+fxlWyP+eKf33
e/pmHHg+jaxuL3d10WyZM+AtRza8zcGXcZnCpkergHO9TaMCS0p0elD8czpQRzRBfpnW6L+9k29D
I1lIs+etbbOwLK+fD5R2rfIa5Ht2waRlfbivLc4Mj/TCLQ/CJ+aWfgm7VKOLNMjr1Tsm7B7ufnTx
smJgqqdHMosflreHKnC13MdjJdDHazS2mpoC/mqG5N2miwcH0YKjt575loDPUECVS0Lku1XW7zpy
VXwI9ztk5GiQSO3wkmjDKv+IASvHZr/Y403gbxp1pWKak0yllOZIdbnqrhBljgoqsKITa+QrnZLq
/n75T3DsJaTV/9uNpX776owqv6VaU/O843eMsKtRehXj6qPrJ3vKyhhEdGU/r+Ej0DTnPpZWtJ/H
8W/zErm7f/8zd/ive0ntyPF/zB1aQbze2ss7C+8smUIxaxI3nkd0KqTkoGi3wJfIjX7cxgzhmlvr
4LOL34yoyEa/3GemTnyqioXnPTR1+rJJBs9muqd79/cvS+pgBX95l9p3Gdz+fm9zlS8rDS+K++iL
bxxDLqMtksZpWdLTB28YgaqB5zv5jYsn/3s0+r/fkQHXRcQkyWiwewr++I6ke6Wo70dxD/MnfQiK
/piq/3qD5KqicEBgpnj15eYBd7bKfb+kn8ctViIMbhoo1pq/f033z4tzVRP3Jf8Gy5TkH78csC7E
e4D6Mq1vy0FVKU+hrl9yqGJj95qiz8NQH277BfUFHe+3xEwCl0y/LMap0HHNRbLZY5jY+W1EXzt/
2fj0kntffiJqe8JmFudAHBq/oePviZde0nkP/WRrQfIBR+IJaFjhXEt9MmmNFzqUj0YLcvbrW6gt
aHBdOJh3laiMmvcxi1gowUnYb/LhNSdL3FxyMLtaT7+uHXF3HRrdEBIHmQyKHCyTGGSA5fG1oc3C
u02kBdmqvW7zzaneB+rL7wLpOP/xRpOTaCuPiQZQg9GJJU3E5zBGN9sGMeF91346yWFyjRXRT8tF
VQea7Ne3ZfQeZZdhVGM3cznIXBqnfNI0He+zHte3ygeAwjFkM+JG+8m8aaydJCLEIIChDf76+539
68X79vw9FOGu1ebzHXJ9+vWHUpCQRHgmwNPgwhRnWZ65PMgnW9p8+fjNVGwZTUwmkegdfW77kpEU
pspfJMHSj9ve/7+nLLH7/T9u+bQS4mf+upThMxloSPEsFCPvnG7EY/LC8vS6UhbBhWoidOHtL0+7
8eOuAvpVUxnEm/L3LAgxVrLiss/z8ElREMX4Hjh1JglG2xhBemXheVXOyRWRPxlnsxL+W14MrlUg
JBqphE4CPZ2jdS4sZUaTDdT9XHAzOXLuUupe05kkWNOCMdR99qDnTium22HkZrWnuIjjr/YWQRsj
E5cAj0Yd3ojN4wjZAr/F6/AWlF525yTyLL+aC1CYzlh2gwh56ecKzeE89ytyPuLqSaxzyvxjlCSD
Okl6+p3+gSZBlN+jcDRgkeK1iNF0tripSJXWkiws4DBLlBmphgI57pEFb5dm9AuRVfl5ufjPt/vt
jnu/c+NxS7nj5IF6Rg3K5sPDS0ATg4R02NRnlKrEs7cyRoZZTFXbBmU7yswRI/Poa99jkmDix9NC
AuReNZNIr8lGLcO7ZnalHVyyVUz3ML6iUdX7+8Pyjwjjv7aB/9wYVvfR/rgrtaRo1X3+aEG/ChO0
zskL4ADmXyIGLwDQKeS9BnFmL5rJ3nWpAcknA8uH5QYhAF49JWM5lJHsi7gUB0yYs1OD3w9qBpld
rGWiJ2NgN4Nq+4xc1sTX8wwkQ/fpjMeM1ZFYW65JwBUaUWv8jrykhfiTw4ikNcy8lCYPzSwYnED8
0D9eHSSvVa8hCNzwZEZX9KSe2E270TNnYNibGFlEpme/iAn+rYD4392KoEdgpzKd0u8MqeulxWpq
FKDEFU6hBHDVwUP5UPdHCSb13y/Iz6tXB6uSFd1SAB/8+4Ikl4Z3oe/VhTxm7mxbnZYYj5Uf2XMG
8Q6+nQlchgbtEpNI92LXUGAyrxr88jZ+Wq00EcilqkAZBr/w77dxfz+VvVHyNlpnS4uAd4K6Y7L8
6m90G8694i1Wa3BYv3zRP9YFf77st7PBLX0ocYs+n08vDl7YvsPXyOjJnoAYk3yTLYFxn0DrfSgI
/Wvwf/rM0nfTRmU0TXW9V0V4JeQ0Z0kq5XORbArso8l1cC1k76Zvq3pV5NiJ521JdrN2bOLnMk4+
bsZ+kyVkGwM9ZsJbZ79cEEnvZDbfn1RN1KBJyOiq+Kd/X5G2omLL4j01ybgaoBJZKBNG7UgXbdwu
0j92VGFYecICHdMHJtxPZvbv7i/FmSPN/sNYxAdpe++DjqefukQBXh30M39r1+PH8nnI5uVSX7N0
oYwq5hItw6G6Ug9XbjNOwnPzoHXoBWGjflUfwsY6dmABkYYSPVWOyjIduxXU935yfu7eCKW8atee
VGS9tEnmlV9/NrN38PDIzkY/jl+RlW8ln66Ir/w8bFC8vg/KOdpFU3nEQKzqR7vy8FqDz19SUDC2
pEkpfxIHcNY/GaI3Z3WL3GM/eXfpmJjgaRwso1PVN3viEnDbQPFuO3EEXfy0H9KxHRKVnNr57Oa3
PW23d+QQdywGqhUEWcZ7xPigG7uMjZG0K0DOGMRCnID0/nJCkX5aSP68ht9W27JJojhKhTxME7oN
5PfUcIwYoRiF/0pnFe01wyWoel+/3LLrfoCKncEQkeWVcfklyfPHAwC7o0Y5ILHW/PP7f6z8hfFU
3+Zd1Rf3z9saRwm9FxWJDpJ8H8xpF3bIl5qemMIAZIUS8feH7eev4j8vr3wrh66xnltyei3DvNV2
VWHN0oP4ZIeuKBU0y1P2u7qdvjSaaHB8m0sXkE4mif55U5Whoi01uf5t5f2pRvrjC1G+LXlyfH0k
D73g4kRjmbrZYCacM9goIZeVCjP3BHxre1mYRMzStRSSirv+WKqUclcpsB6xV3AYyKIaXy8RffKH
2H61j/Pfv7cfOxVwN1VWSXiGivjtFqKwShQ11dTFkJVZxCr9kfsMWR0KN4el+b1elfbifD6Zv12w
H3eEP1742+l6f2nMZ3NRgBNxYtu++on76BVbZWYFGVidXz7lT2foPz6l9O1aGPvbu4oSPqX8oU2u
uF6KeT1OZ9EHFQealakdY8IUxk/XIlmbcfqs3RSbMvntlvjxef3PZ/7eqrqmZaPrEYdksA6T/NRi
wQYT+fyQo36BLbQjdZSdNKE7SBQAzki/FaavyDe6FnXAiBvCIYegQbT5+/cjdVXAf20GPLSWygFa
Mb73GKxc4dCaGOrC/JD8fGf0qnG+YVy4ZNketX56KgewcxfZES/C7beV48dvRSdZjuOxLhpi9/t/
rBzWpXmo1kW+L5kaTJBUyR5bg+J2JKkY4782KLAxM+L0hP5vzZUfP/cfL/3tJixzSStfWZmH1iO4
1EEKJJcBB1BYSAqxK+e/Lti/fdZv5dhbt/KouMrIoNApKE7N4A4jjY5YWAYrXA1gFiWVxxi2vgXd
P8T9VrMpHZi5QjR6bbEkV61NZuMbsaQFHcW/Zacii3uGAgYbORqE3z5/0QQ/v/qNPOJHJa2vc7wB
4yB0kW38HOBJUQR6BgSux09sCcVeRWta5TFCd4xNM6OfQtcTw5uHBJBR6PF+hBt5Ktm58y4ttAT/
Anci6wZ38qnCDotbGdIeZ86SX1AsN1EmiJPLi39nd8R5taOXvQuMlUx3L7dplPPvtY0aS3cNwMtw
q+7uZWPi9HzPI8Q1d3LrXX4k84hH96KkOOMPAmekvNwbYCfMMA8HXlKYb9QlSsANbvr4iw6dPq13
mrl4PQ+vm8foFpijSIa2rzG5RA4bGii7J3Ll5CHTI9GXUfxDNRR7hdGpogr1SyM1rRlqd/gpvfza
A2BDqpByd9MInZeTxAOU0bkjoeyglZW7BEBZ8fB1d9j/nwU5eTaNJAbl5a8byo8rJvGQPKAWz+g/
D/Efz0kl36M0TW4Q1cgQaCWODsZRU9/BXhy3ZWh2ly9G9C8afmvQoYgkt7WM/r7YJiA8ywpyb6fM
ARgu3Y6V9pEzI/xlGfnpHeqipBqGppmyYXx7kjnTGK+2Tbm7Ba7gJDLInuVE58holsp/wluxZP3a
evztVb89xEYuXJTbnle9Y2slGMu3ANC5WdVr3WvjoqQyb7990J+K5z8+qNm9pT8uRSxH0j7Ky/uy
BnsHF9s3bBo+AVJTx5yYE8bCzvWXDVP98WMqlmyQEcmg4x8fyx+v+RTKPYiiUkZs1wHO8KfEHtz5
XPba1HtgPSCEkxl7EVweISQgcbHvM4SjkUe0nVbyXLQWrA2iLnrKAdCBQfPQACzlIoZq/x9n57XU
ONOt4StSlXI4tS3JciIP4UQFDChZWbIkX/1+mtl7/4zHhav+4mMAw2dJHVZ3r/UGGzNz5M9QYVvA
CGoQMMMhHeNnt+gWhXHhSc6mrsxvT3KyGpf5Ua/rYdTvnrJXQD/pNdmbx+mJnfhr9nhhSJ7tqW/X
Er//1mpxXgzNQVZ1sOegaF6OMbhJRgeVZB8unTz7HB8q/1JfnT11f3vCU03To9VHcT3W6s66AiCE
eaOJcSEOArnnUHcCs6m6Nkg+fS6htAk7E2tlLM7x7sB6mrmN7G8CiJeKeKCafiisxi/1wbmVz9QZ
SQ6eRto/eC1ZIy+WSYp+NzQe0BPNDjgeD68J0rbKrX23f5Ujf4doqApwXWjkX86CfO12Tjcdpu4Y
1Owc5d+s+GAodmqx+7zTX6wrJJ+olPq4rbrIA+OtJuEkgNLOhc3G2dza94ueBItpiHotbwmiEZMW
q/HhUSvuf1XJJix2TgosD6GC2Pp9TNHTl+TZoUGGXUOaDA7hPncAArZzlfJ+u7+tEYeo29UeYLyN
3xpnSaq8ESpPYyfNtOSTvf9MK1/3ID1D9WFgO+lHun9heJ87ZHx/nJP9RKElptUeCESHhbbgCD5H
txihztccvt7Nz9f62gT+01+GJisW2QRbO+WfqW0Z9YVyFP01rLAYBaYHDgc7cJB36R6Nu0W7atmn
ANVCnQ49T7xc0FL8Le2AG3CmhxsBAhytn6v+qcL1iq33cwpdetqkr8Ju89bCWGuN9oNO+QD1ARJ/
R6rjS6wce6xcV4fb9sJoOHtoJf/2f490momr6oMSWimzQOy7VDwSXzVrmepCIglG5tGeo3eCmeGY
u2aG2t0O5AUYlp/b9WyB7/tNnCSpTGPa71Op1+8U5BgAYf+qrrEkfVQDdI1u2LMYu+iB5us9GyYp
YuYrJNIw2pKhclyICqY47f3QxcZJtAxjaYCzRaGKjSBC0/KnjDCP4QLpOaBE2LpIVvTgpVEBwD6K
POoRtL4/otZwpCgyt23QZa6c4jrkQQqZEHjC8F3x+MakhjS44F+wAIDiCzyTndN7ryxA00TIVMmY
osxZoJJnYK0qUlbRXIaKQ2Eg80FsTDCGj8LEJ937E96UeECOPttzTdA2FhjH4EtV8AbUtF6y7kIH
nU2Vfe+gkzMy5JZGmpyWJA9uQdOuQpzRrTU/TT3aQIvWJahbElTAVqwby77Js2s7w3v93ihekNPs
4UYl8tPYrfv4sdbwGfFg5UQfLcLPFls2oGbgOt/2Ng5juA8CMYGpAvwLSodgdKq+3rtxubYKxFOf
Q/Dk5qY6BGYRmHugfOFaq7yJ8maz0vI38sm6/Q4OJFWWAImER3Sx7I2gPGKCvouMS+Hn3CpiyYrQ
pnHwBP8aT99W17yhOOJkzXEXQx4udljHI/LegeFFNSDIOr8RyCDgRUCbweiUngUk13INEDgXRu7Z
mWzpZJ9sHW8G9XRzHDqZrJUHqdz14XWtbKV6lR/0tYWAPalEu3rAoHE9Fc9aCziWGhMCnoNZwidE
Tbob3J9ntHKuHA2p2MGgTQWV8jWgvjWLoo5hlEddcf9SrzL3OLvelAv98ffPVzmb3LbwebB1EZEp
e/+9tQHUkTSxWjY7NdykJWx/YEID6pCsVH3qtiSM0Gi1nlMlA94EUP49RWNXZWpRcSbV2qApWPfr
fPz4+b7OPb1uOTB1SSqhAeScrEmxagJZsPbsx3tfFV7sPs4/YvYC912MH+h3/nxBaghnwhbiSLLK
2YNR+PX7b+19aEtbjZUYELVgQc9zaEl77L1Afy7CmyuYwJ8C+7jHDUF7V2+U3y0k0Tf7ZtxkL9my
xo50Vj8WT3hEsZ5NnxwXAHx76V0Kfm+R/aJgBPkPPEtXBtNrnLpSz4RdFhKEYTd6TK8lIGtwqmbx
fn5ExtDBhiw4lAEnTfYGYT8LQ1yQ5xTTqcJbKulY10S2DF0AgCQ4+44oOnlZOIdl1fpdvAlVv5WX
Dd6lsYu5PahKjdUQicVf+Dld5VtjowTWGowqzle4lkeGkHizlkjGcRGwiKkvIKnHhfg18GcUCV8O
n509xwFp/NT8Zh0+U7regQGDXTP+sn4lT8mV7UJT2VBq6Nj/UadbNpvqHqm4LZrH4GBxNkUuDIyr
D9cJFi75ZigwFbEapC6YO3C97Tz5cu4oQGNrgrJWIUIrDL3dvgdcveKkjRI7fIr9q4Hw9It6BV0t
QmTkN2wWZ4VLdQRdDNwsqRdUrGcSzr/2rKXACQabjUOJ+RCnEssNjbn8G93ZDHQCbgGwQ5CURVz/
LgTdTnEZxfPAvAM5BwkmI1/1Hr03D+UjPz/qjzg23CHXuGxxN0zmud+S8iu9vX/wmuCw2W9IZQhB
MED1kAkB4z2UV+bb8eMA3m2FsJkeAy2Z9feHG21F8WZjY/So7szl4MF185AY/sw/wa4/UPFXH9tH
6Ro/GlYx+KrxC6JrFgKC0TzXYHHQ2iTEZQpwgXwveDwv+B8/F3AIM0HCGuGvfMCcGVFsO+gCnkpK
0Cu2aOiu4o16m31ON/KtjpjNW/bo/K4fo7fDs/ObxIP2W91SUtJZpMGFPuxxua9nhwdK1dRHUSpP
Hg0F8x6o7+mH/pj/ajwGfIIg65v0u70zl8CDBwQlnwSpmqe4RUuADd7PU/Yr4Xq60fg+Y0+W1Fwa
wqbv9WYnGegahgdXam6gCxbGJhm3o/wwWQNG1js7K6APAXHxLlxf/Tdi6MQRUwQq4sbXnuxbxJCL
Q1hPBTmDkRRV74yBHWNgnBTb8qC/R8lTRO3ZAK16kJ2rQUfDt7et1wv3II4aJ22A7apOXlqURbWv
OPrtHnq5spTKSZqd1vlFCJbrvZNeDbzpUMOCUVHeUNGPFT8Jw9nkwD7aXwHGw9RmeO2QYb5wM2dW
cp1qhfDehJtv2qLBvt1MkldZ1od73ETTFUxxNIat+gYtCnSCtzW68fjEYYieItuHWJ8sOKja9GCE
d/iiNGslv2CzdC5FAFQKR0RbnE9VWUT8b7dTN1W+p6bNxnzB7ufa8cjSI2v9mc6mt0ueTucXLNOx
ZNs0VYuT6N8Xm9JwiAqlrHdqY69LFd1PTM4PC714aKGBHuCxD+U2ZhZdaPMzGR3d+s91TxfKxCxS
5aDVxT26Jy/5Cvj5/PEhvpEWP1/n3K7+P9exZfkEm1ce9X2nZKayazzMLF+o14ashZiEFrNE8zJS
ykLvy0FmFBSo2yGNvN8Uv1sklTBIgS4ELAb6xdu4sj6prG4E33svfCBiPBIRmcJBftpYK6jgYL/t
Dt+/+XgL5hsVadSzfpFANT4odsMUxFcXwdw1iG0Zr87N4bnCvBfIWeKFQqY5e1TGnT5dePwvGZnT
eWZZHFmRLAHrcDrP7KJK90lUqjsH4evWFQoAeB9U62ELZd78DXZrXFX954Rp0GO+6TsXRetiVcQr
RH1aa1WkfnspgWiciz8WXSFO0ni+nR48o3hsilLPpl39aUJpubJf+hv1Ado8rJ/WH16mj6pbw7rv
6BFjrul+65URYjMCFcPo5DyN/Pwt1e/uEwnWZQ1sO8XvBsbpvHnq0fhi2w09wfYwOlKX0H+wSpNt
xFXnXYToP2g1dIdMtE6BvXTPP483VDHORDZ2poQ28sAK8Oy/J9Q+NPXcOlKX7hlbBmoUXjvNNfhE
Cuzfeay7GDvEKOUOiwO8g2nWRa8paCf1XgdjN66PI6YwyKngF4FGQ8MSCXzn6197Ao8zA0XdUWCG
/QBxSciDz0ncrwa/8HBLANTOW/ram/PWfgAqYPsAqD7/sJ9Rm4s+ooe4m6GpvEWmAQdf9RmYuH6N
K+MGV/ctRLBX58a8K/EAyDeVa7nNOnkAbBhIbogPF+Y/SHmBa1ztuQ28afQFGugWwks15lOGL3vH
FSbS/rhKAmOVbzoXsDW+UdjRelkAz96tqXD4EAa3WHhsKmthX8U7QODQR0ooiskMAWFAlUeUzwyo
nOlO8h+EJfMUYByAjQ5wNG/aRM9sbagXA1mwEFGBRYy3qRe+QxtYpbf9ptoNmzqAGVBem16zqu/U
tbqGIg1kn1UdekOxxcPbS/1ii4/OGs+DtXOdbu3b9tG5z99qoVXOwBhSfOAWFxHNyrmFDw0Y28Y+
j8FzCoe1urI9OBlxr3aPHi5uesCu54YWvmYXN3uNEe6FrgP790IkUET64p9I8P8XBof097jkwJaE
+14u7jVwSGj0oCqI6OhW/o2A3nyXeP1aCX6eC2ev+P9nIVRl/r5isjeqodUUFPNlvxtwEdpm7YVD
uDjm/fNQ3y5xslQeu7A0o/T4dYkCUuHej7UXk51MfQkzdOaY9e1gB9b674fJRqnKS91qdml1k4Jg
gMlpHNBMQW1mQhWC7bcmgPn9wxEyZm9oCwU4z8/tef5hkcFFiIfNwemZ1zqM7WhKyrDbo4eQ2Z8C
6qqXgdQPi+wiRurMMV4nRpucZEXVxTzZFxyGxshMmXH6JIRcYAS5yuohdMvlz89EuvtMFyLqK5u2
TjLFOL2QoYWZEzd9txtb19xKlLHaemZBVYYd8smBnuoM3mZEz7CjFG6/JpiAKvhHXg3jBkmOXvP6
an24C9uXNnWd/bZBGMdcWwpy3/Pk1VCFipngu4L+4US4d+4JkGkf1BHAUgfKJM7N0rsKo264ydQn
DWX2vgEE6HBg1W9H623C0QI55CH93fQ7+sA9cnRN4RrbE9m2I2m3JJJWpsZhrgZaeu1Urqpu2nB7
ACauoPsdhso2Yj3FgNzO152c+1qGNm11M00GUjJyMHRojjfKKi3QgMmnjeI4N4N62AiofjLqOPay
bGFoW1EPaRO4rilLYJa5bVR75V6LsC6Sbwx0mDWNlea3tFe2soTo0GH6yCZnHikgWuS3yaoCQwoR
1ZAQC9GgSH5CYUlZJZwj2qDZw7GqbpvJch12Bvt6mP2qHqxn40JMOLu5/dbd1kkYmpxSCdOkqHcQ
ySEqkUfk2FrhucitJ/Me3+PUz7VLo+zcovz9qmI3+m1LvbdttTkkSUcS++MQ7fGN+jDC51iqUddL
kAQxUMCmDmIeXjhx2eMAu/1mvITEufjsJ1uDJpL7NhzSaXe0ICvQwdT2M3NegAtrgeiO8ZM97AqD
m7q0Dzwb/W3ZMmSd6rnjnIavWCqyPhn7YRcexvkRMk1qc9Q1bvJe/3C0al02nPdDoOvxjTHsg1IC
hTUEEyJvvXmhlnIiffgFASa0/OdeTs6/xZRoTV3Bbnfy0D+MNaZJvXpjgh5warIipN8LdMaz7OOY
aFhA4mfdP+QTVdyxwFIbxqRaUI8iPV7/HhVIvdmzU7xVA3JqUBxlhASsez1y/ovgaysyICFCL6nN
k3HrOJ3VymnT7BqOCwl8rB5B5RgJohK9PPtSGlGMhNN1DU9kKA6sy2QST9KbfbU/oLYmFusZGSW/
2wDfRQXvGk15t5ndXOgR5dzK8u1y5snD5Xo0dF0aKQgx+Id2GYIOjIUXGvFRkxY6OcIjXm/wa/cv
aXKntL8U+6m/wxfx58VA/YIF//DcX4y+b/O06iVD7jst27XO9XTo4xkzUiyxXda7GMQcSVMe1A+r
N8AnDX6J54ERfRyjblYP7wfygUlGlSptUK0cHpxmpeosXWiEZKmBVMNNiSa+lY8wvQfnXT9uCzKe
Su3qe3RCa6pbznrMHyU87KetXB7nnXztkE4dJPVZAYY0xVcEB7PJNwn4ExlDShWfuZcuewl11FAn
qjbRAQmJY9D2ladE5m5AFdwwsXExJ/8AhRUfvTBC7DNf5jBvq+jNbnAkesryjzzGTQPlrI4KU1t+
NMl+1XFULQWWpyNDRaG6Tos7JX1RjzgyOM97g4qDeVi0NSnlMZJ9pNixF2i2WfN7OLpdPzzve8ie
z1YXLWVo2WaiY4SUPxbZdprkK4PK+wFlmhCGgkZuUwo3vYISiW2sByd/TqLbRlhjSddqN4C/xBbP
aQmbI2D5FoB01KEuicBW3uo9RXJYdvu4elCHdGdq2pUVIquR6YRzp9jlU/umF/lMBQWrA4CpJPKA
hYaII+gH5cYoCio5Gmxgw4G/2rxKKmpdLHf38r7dyB1io40nh5j4aNXtY1Gg4OgAfm4QhZFI4RbZ
Uj2mHubqvyQLpBQCg6lhfsCUnUUyGmi5FDTqjWDCZQWUPCoeCONm/SJNRzcfDjeTDrvaOgRWMUAl
Mb4CIJSdmYwHJCSnMYF42Tubfnw38+OvLil3B1N1s9BedXAltPBD1hrfsZkkpSu6Qo90z0C5D6mu
PB9fKuOIgwykTQhuZZmtCmXTVnhdASq4SfH6Ht8nHc+IiFNt42V7VIgYxD9PqrNLn6qoOqAkWYMI
8ffSl8dlZY5dOe1aRuOBs5OcIe7JqXjqf/18JUVs6P+ZvarOTo68lWJZJ6tsm9gTwP+03fXTTZM/
ZWCue0B6EET3s9l07xTzxlK24+D/fN3zC4pKsJSFP8Qf9dRvUcNJy6lnYyHvYjJlDYf8kQJ2VRdz
I/fa+kHqTc9sm7Vpf0plsjiyrXLqA5oq7ACjhmS3m0zveUEqQpX91vAVOXyIDkgrP0TZjWO59REz
5sT7+abPx9xvN30S4lXtGPVKuld3h/qmCbcqijyGrypeGN7GXjStQAg6xrqBpDP9ilT36PwCs0au
4+fb+EpH/NNnGlsC2Dhsvr82Dt/aLilj1a6Metp1HmxMAhkg1BThFBApbfXLuep/ZctslW8T3eU/
BJ3QzJ6QJgsOIe6JSyE+jYJ+6w4bKIsSZEVqOvO0XxgoFeZ5UF0qeJ3LnnP2UWxTV8iuGKeJwwJW
T50djtUuQg+g7XL30Pnh8JBLH9rOrNBi67HKIRSEuPJSXnKSC6Pt/A3YmuwYgn7/Rw3qW4v1VstO
0yZb14PbqRGU/UwnpNHyGzXepeUqabdqswqtl6J8ldWHC90lptA/3WU7jomCLDnbU6ZByYo2QW0c
duY0R7eTYUztDYkKugufQPjo5XGrKb+kjpymFlCjMs2HOlpicV4nfs2ZA5F/7fqIXe7tiK4GG2Kd
AyRgU2QrPYezzyVc5PkB9u2OT8a5LueDZsbdYSecQK4SZdsFk+khFrMs5EXsVbWP9hwCF5FPuVx6
NXv3sKwp9R2uxOkKWYrWvGI3h2IE0vYrw5mbb5Nzb7uhtjXzC4oB4l5OW5dsgqUowMN01TwJYAdl
OJaJnTa7PRuNgSQuNfQaHdL9gzU9/9yTZ4fR92udHAYmaRycMMysXfEbwSV0bA74boczExIa3ijV
VVf62keO3Wd/6TB0Lkx/v/JJKmM4SFWtxYO1G2R/qq+z5jrc88SY/Ax4nMAv9sJuZ+2vLe3u52c+
h/bRHexxFMcAIahpJ2uRfBiz3oxla6fkV1Z+8EpgvFd7NmfmdD+S0Gyl67EBaAahNrYQnayReyWz
UstIqWBtG3HyNhRrjiTArNJrv9RYWOo7R34yNO3CsnkOYaA7qmwTEhkObPz/XjcLS2kapbOVHeJx
CiB0a3FANRWNjUyIvCJc1LRzMOHIVoJWUeSge5U7F7gBgsDkDm3tUtg5N/OpBwGA1REw0PWTPboi
N1o3NkeLjClqdtPmCHwBNNm0ihKs/OSliZ/0+JwrFyLO2QrC9+uezAlltKpOja1xR2LlqC91qKiS
+dLGywr55mqh1Vf7DpXYpZBbZXMGFggz4eMqDpcT8uyNr+3fY6xNdZIvUdNcWL7ObjkcjdMkgux4
RNknZ8m4rmpT0nRrN5p+Ga0Q3xjt+zTbDsoGj1Z1vDVJD3cI+uaXZtHZ07yDdr5MrU43UfP+e4A0
B61pUqkddnjLvjuqC10bp2CjXObx8nDw0BGe4lVvk1R4jnA7jZfRajxg4HZrVIDBUE4LzMASerBM
+bz04quGPhTQ7RSlZsWX916P7winX2oY5AnYNUOUekyWJLNGBAtAyGYzbclXDIVRwaNcCRtQvjsi
4wnmIpyn6AHkvq3c2cmufm9+YQrt6+m9jnegMteaV3S6St1FR8mAahkvybscAogUVBdQMDRZRBEx
FLpWu7xcpagMgIIlL1K52M5BXK+Gdfii4I/4UjvXR+VuopaCgES6ljlVKNFS0ncqKDqkOCb7RlcQ
pMKAoxhvqg8EiUrqUBdCiwgd/4Rug/y2paoaW8GT3ug6Ky2Tuk+uag00sfney0+H7AGc+syqt720
0w5o81hzqXo2sMMDuBlS3cvzX3EDUZp9uzovpa1SXXfSgF6H6oMvU9QnG/W94Tl38AStqRzGFxaB
L9joyV0bEM/YMJsowrOt+XsMTVVRDIbajLi+Gk94KE3FIjU2w9EHTqit46cmxsbFhQAPyEZBQAMt
wRTNAUEjAXaiaqBKH8lW1bovV4+gGsZ07RyW6GcpGcZnc5gbVech2JRD438BKngpxX9uF2vIjons
B/t9drMnUTLfR06eQb0QOX7tCBEzd3sQjg6CojqylZi99i+hZ9YvDWhABb5NMjWbgb3tUYs4i13K
IJyDK3I/LC+qCNvKaSk/PkT1GB6jBsvyrRP7KdqJDmmN4vmI/2oMwmBtWMs8XNtCBQwPPs6Jqt+n
9/LxXVGGGcD8hUS+oZRGqD7YsyUfVomeFGuAwYkOcaWUNWnK8PkCXaR6MurYujpTVZOtMRAOoC0j
XNf8GTpNa9528lJS9YXGW0TTsgCxmRe3ers1rMXojxOgTe2XjYNDpqGqvNoD+dFT3J9TNj5w4yLk
RfCfjrTbOIYxnm5jfWVl7xcmzpk9D2sm8AfNgLlCrv/vIRgbhySyYo0wNu728S26pdSJe3UljS7y
NYcKTbvbUaOg9gQGaiyCghBrvJqv0Q2uPzyICQB6XObZfMDmmfKaghMxcM6f7/KL4HE6UVSDbb/s
YErN7f59l0keanaZD8kVwvG/ekqigK/hIpsLA50EVMBw5KU6SS79KKzLEr8luwkqkBqx5aFLh93l
aHm9NoOLOjzLv+FgoXoOslZzjQcd79sn8E1IhPEIA26tyRWlHdmaRVfZ288P8sXF/edB2LuDj1RM
yznVCnKmOorjVGwrMFJzQKziTgxpKm9mCEONTwh42keXQFUMnsbW3EA1kaQnFutzJCahroR7r1G2
iuSaOP8cZ9oXZqqZ/BKFdewiLm3fz52twYgD0xH0RBApJxO8bfp9ZhwsZefUABdE7TmHtwavCDGl
Z7ZsWryIMX4BfJyxli0GMPjolaNPS2IGYeAD2utzjoW0LXrUgAo0Ipd0YXScA8Aa6GEhsQCaAJ2H
k5s8JkZuVZos7Sp8mTXfKbZTFDjaQ9fBIQ7M8BawdditjFEoYkODQB4JRJj5X9QIGaKGaSkW+Q9q
Wn8P0jTNI1ABqrlzSKoDaN5F3e+9IP2x3JTKziIvR00eAXOToszrzwPr3HbEMEULgBiSkYE62Vsf
xigp8nQv7SS4ehyPhrljbJ2WtXA9XNXp3IlW0iVGic0DnQ5mKoRi7wWV5R8kWVsOuqRXZcceGU3x
I54gyIPi55J/HHuoEdKFtPjZyUPJHIgzQC2LE9rfDZw70lAPBmgWNDIP9eJYA/RAHtAzmsUwoO0s
FG6BOACI7NNFUbmRNEPdFC3TIXMRDZNQ5lbmEUMYcGlOYRBt/HmrgYchnYwMj3De+LlXvqbzaQtR
a7eJrZZKrvekVySt1vO8r6YdhNbpAQ2rpl/v+92g7erD1kzeO9vrei8JV320mvJbVceJsJrt37DR
Zg+oRrfWdNVHyMXNi2SetcuyW1n7lTMsm2GJxmeSBqypdbvpOgSxPc1+NZplpNygpVKlbnpYIi4V
FUsbRKWFYZ/lmsD6zLlMve3g/vyo9rmFhC0AyBdksAG/nExCqVVUaYyGZkcHBbHWbDSUPvp4Alml
XQ31Ry4hOEgp08oKX1dvov0ESr646wD2m56GDqWWyCiP48ATIVLxkvaHxb6Ut0OK367MySHEtkQ6
YiNdo3DDQQskbqJi5oGWyX6m2tYiTbKFJUzl9y4ndrIO8zKa3BY63xRhlC0NZNh05ES2xbBfxNaR
CGHMjFxH+3WE0DNir/mZjBqs3ZdS3zrhR4oG+bbVHkyc6KOXCEGclmRv+yKzM1BCFIjs6zre+w6Y
6DSWN8f6XdOeaRmcabdF8yFTZhMlRlkal1EHGijvF+1Qej0L/J6ysgJaR572yxFtnj0yicrhwug7
V/UzSYqyI7JY2UmY/T1fDPuYRHF5jK+sgtBc+BOiywWqEEa7HUMhOkSCHzSzDgx1vyo5RxZJvpjy
C5pO547S3AbHNCF/Q6X/5DY6p5YSo9Iwl16MwJpu0YVO5Ll13NiZu0+86i0DqHVP7S/FM3RWRJ59
ICuKiP8aXaufR+mZYwLCXdA1NAVACtJAf7dIX2rlZBcqtDd0x9EDAmw87zfZpYYXkf5k2rOhN8hx
EJJRIDqZC/mhqbiIYNeRZ8a0dcaSg7tm+HQxHSra7vRKnEJFwl21TDKjfz9QlpdDXrZWcY+E+MKY
wfnFUbQDEYVg+qVlVoTXk2uBF9ZQKSBfbOFF9ve1KFXWkp7SeHhsLV+QjFlw4ljZM3Ah5oVM3DlY
yBc/E+QJj4VV1sm1ZLbBpZTaOz27y/Zr4B1OgtAORx9SPckg4/JloGjFynOv5O92esWecWbU7PMQ
c2W0l0WHcPWlY+a5VZY4LtC5lirDcjlZgRAyNNXhSHObNy/aYhTuoBYQNXhYlxpbdNxpYzOAFFns
y1Xj9GTFUeLQsiUTV9LeLcSr9h6mFDfjCka/18yjxUVVkjMBXDjrWRRwqAUo2sn2RUHUbpSYHffN
4kldhTfC0Jd99cx/rOp5utO9u9WlipGYbqcPCVFIV5DSIyN4igbZ085Ok3NJgJKevVLnRxQw7vdI
Og8Uqma/2bDPP3+OAOeot5aFfZ8jU1e3cOr+e2TFR2BplCyLe4y3qayr0EdgfswGxDZ0z8Rls7/U
lefmDbIFGgUWOtQ8xVjrdocwgEFXEg3i+RZbYxdDohlu2F50IfKoZ+IB+2DFRM2Ggt8/RNVDdNTz
RmvEHDWx1lM/Mre+iT2OtXNp/ogRXuyii4RDSQ0bfP1fPCrZXWKELhoXXZ2T/c7+mJhHSaqKe9gb
CyrhL+X8HZnzYNzKS+fCs56ZjAIyRj3YwmldfPd3TypKlCgmORQGrDBUe4lmHwg9Ec0vcdpFLvHv
kWqzoTZ5ICHvx06X+sDf13L2x6wcZX247zzZV315pa6qQPP4wH689Vvf8gxGMCrLgcrv5NWerzrf
FfhuZ7sqqAKVAvqmCuRPfSVMuEM/WoYoNlSB+E7zZFdbjku46EvHbZaWixDB0gyapfxsBt0y83FA
QDxZB0drufFj6MWP+TBLH1v6tvfqpyToveYTOnEWyB6qcl9xwvH3O9lD/9Q1XIHo5X0+yo/SJ32d
wqaKryD71j45m1sH67TCY6MDaQ9tFH9cth+xR1p33S077sjmHrolEAXEzw8Q5RFYWB3feKcVQsYe
ttXbwzLk3rG2XuZ+ts221GLDoFsnW25/za/eDmvSkaCPD8vjGj7ckhTVEi8mF/mG/201258+yTBs
aDk/DXTaOQ1Uf+InEly0aRoMfKp+9UQBy0Ol0Be9Md3CE/WbIOOmuOFl6R+XnAnWxQKbzMD048B0
ozfTNV00W55K/pW8r158Ea9IS/MBex9eazzzYf8kvmK757OcgDwHRjw7YMieu5Unb5NV4op3xxec
B41ewiBZjVwLP3Caj/736X1/ApQe85luhaBgu2zXkqcEWlDy6rAufNwJP3qod5LH3/jsHwMraJfZ
W+wXT8MqfEBjdmm6GISwlHOj5bJ0kVV9FC/Gvvho17bbL40AlFS/JK/kN37ulR676NXkIQ+J6Jh8
Z7hRQK6ZTnceDLofZdzX4Vm/L9YkSu6rZegZDDHAg/wm9NS7Foh37+nv0PRWjn/E3Fr3RldnKInh
BF1Lf9fAegv3ahhBHu5ojMXKbb/exnDl54oxe7ytlgOIcoEX33/2jDzLnzxk830E2hbUhn35sfLB
XC9RRQmcoH5rl8jWt+uWF2LfCNq1Cdt72b8Ny8qPXw54WmMMhZFie1XeZV68Ev93wSd+4wVv0y9F
W2NriucnQ6FfdV4FqYKmEi+YqJP8+Sr7jJaX5HNixESPxn3NX4he//Op3Zdu9ijeCRoYd9Iu+3W/
HN6wBafHhqUUDLg35twAkPFl+8bvuDLcCK6OkZlfutNKxATkhz5xhphWKApi1arjsEYHUln3tfvJ
l33zIXxgTCM2QXjQ3k2/gtnIGB9WE/0eB9hR8kFS3dddpuOiWLR+scAjirGluhHijfyG4KHzv1eb
fSAzMxzcdvkCM46hJyaHeHGiHcQr+WfnDSt4B+USBBEtVgeTlwSQDe5DDwc0X/Prp56OJdvkC+qV
O7GfQXfKN/jR4DvHD98lX3E72PeZJ9p++Hrw2Ddd454Mq0/Hfex5VfSYaJZ6CWAtiJbjBo80HprR
G2jPpUs5hqlYbNJATD4x/I2vLq9p9tgPj7MYOL5DS+99KZiWVD7xT0GZ8qtbPJAPog/RBXsX7TTR
Yl8x1gc6wduqfoRGsb7Kd+ZnsgTy5Gpec5/dNkFHa2oLslHEGWx1iNKye9iYX70lbq+Gps08A2RE
q0lL5S4OsPkiutBeooelQAy5zCsXe9fkXz48uGhew6u5xyHb7fyUQarycXQVVzSWsbJuGuimkCZW
IvSiU8Q04Tx/p/gEbVjgWKRjakuczwiJ1IHccTV4yioLskB8J2bO9J4FzWdGhyHXMpdoPWfZr8j0
MeDEsMLYRJ3/iV3OUoyw/xvP9oOIa6abPNLECzEDxGgXjTw+a0H9NWP+BBIQAjidPohJod3bD9W7
6SqB+B/EBPr6irUIlsMMXGR2uaIIYQdAUii07Bei9SBLwcYIZLpA3JG4L/GXqo8MrYjOYiCmwX4j
ekheaR4oEpYLEZuyQGP0aSxNmi8ikeECUEBuiyii3h1XOc+dE216QpMIX3hPLGGFBGJZFW/1Z3n4
M+rFz+JS4jUx+u1tsSmYHmLx3QfOe8eqa/t4Am50FmidVw9e6ItpJCaTWJrF75uNmHymr64Ghpa8
MllUeDLeFemxFzHIxCTX+brf4CbHw0lMKjEYVa4oRrcY138WLHEnYpyzuNDwRtATVPYMF8L0QnGP
fIiYKFZpiwhpsFbngeXngRgBCv2f7nJm3xGPbXGQQ1vfja5E3I+ZbWI+sCZwbdHh4k6mVf4pFkO6
otig9UpT9NyquCFxW9VGxUHwK2CI2Vdt7JsIP676Mw3iALtCPql38b38tVnBQMqLll0w7CJaHEAS
i1rx9ZR7WpNFmTYrAsXbB+ThxUuiocVLotFoHtz3GDv1MnmsxT0+iRaLA+WuZ0onV4k3raelCKxi
BWv5znaNQBILMH+NkgLeZ2Iujv2sehLNKBp1IJRNq+P7n8A2rEBwi/4QH2IzYGLIQwhmZsSE0oGx
IF4XA6/gWXsXz2h+VnlnsSR8LQVfI6ggDDQ0mAjAohXo3xdxueJd3ActBE8v/6w/xUYEjXURb60r
+4Fu/RroKlFYF/fGhelmfmtcodLBZBA3EvJ34s26dz757msgpDOxlBj404l+FB9ihT+8i+0kIzCo
XzHPJW6aX28txrV4jj+TSIxFMeGkpRjp0hWjeCN2kYr3tbEUQ5m142sQszdliGIruxJDX0yC/nN8
Z2n8mgCEZTE6vga5CCUmuofyKvT31zpvbF2JMRTeiPcQu6V2JZ5OXFJeJbtUne03w0qEGBFUyiX0
YDH5WNPEaBftO7EKi2gvIoLJ34keFT3NPPgfws5sR3Eu2cJPhARmvt2ebcwMSXKDyIF5NoPx059v
QUvdp7pVv1BRSSZgezt2xIoVU/ccH4MSQEjv5e61Ct4+PiLVpe77HedACop/vE8yIQl/qw4Jly6q
kRxd3W2GUKMLtbASdcxqT6eox7NfoIIb/aOPLts7hAAzK9F57U1uDqWgwxpnqHM4NdH1jZEwvQ7E
AUCFEkvMXFLDdL1PSfryFuwoGXu+EJcM04Zt+FZ5dy72KZuM2ZNPUPUYEoBHcEDZaK3vrLxu8Fsp
kNvHimnLCWpfOo8+HbFQR5wp6kef0T5im6KyLojoqbWf7/jmkoNNY+NpKdZt7nek3zH39X3f9c6w
FvEO2iEdvDVAnr/zCc4DdCo/pWZXeV2LapzLW8wYD2HXvXXQ0Oe8a0t/kVD9+0GfTq7pGkopWC7T
qJ2Cb3lU3xU1bjE6h3sm9lDKGmUL2j74je9zS3Ci5M+C5mhJZpeck9TLsXeHoOoeAkFPwU6KPwA1
QgpXZJ6TQmNWO9K9b63Lggwb0bHN0KpBk9MGWuM5XXC6Zj69J/CdagjtMni0T1ygPBZ8lHjrL/0y
IwMnK+YQQe22qn0mzuC6yNDqQTnj0hAjD9e8kxBBuA4L02ML9x/EIx38xA4fQwurKxjMvIpWneJT
gWqB6Aqfu/NluDYM7goZ1YuLNONbr7g/e3ybBm/AhIX10QmXi3MI6YcTXHgsOWDFac6FBCiGnDB+
ioXatY9d8ATgik4KHDZ36bfs3f2KZznwEd9n5rzwKGERU0oeOcEt7RvK0zp5clm8/5XLRR7m1zXW
8QoJkyX9bVfPJHW1N+0zp/62s8tQ75C/mDKwt469xaF7na3g+ht2kOjNOW9fK3aN7zG5ePg2ZV3b
byNcdfKYlCxHSkroazbVzTq00IKqiHtZg0ML4xK99t3LNsjYrtuHVgkgoS2tLZsCkNEYxG73C5lT
bdt6RwKg75NFWbeZN/j66YLOkmQ3Xn+Fmjq0mOomkySjpH2bf+/CM10e+UCJrTdj01TYYJXe2w5U
pkInQjOFgOaPINQb27v42sxS1xe0qLbfvbVtSwcLCdBgsPVgNCHXqf340h86nCxBpXf6fkRVJI4U
Ro+Zsz4lyVv/7aTXwgp1se97LeEXdGH48biCq0ShJQ6UUPduob8cgiWv+HugNtFCihTX+tokRQBh
JXx80oMw3j6MvvDmmTPfocfMOwXIl3sKGD+MvwuA/JRkV3jmnr23QQKRgFziurf1G3ned2YbrqER
8PhGHJlNqWfdcZ1TFtEexV2Dytbhkmdt41qHDi5VfpHzJlKSGDu49GlMSkMrP++Ld0h54DmwffZI
JXKNhF+DQlv+8dEn8MD1Vyga1hXWR7yLb10jhzoqORYEpMJT3AhZQbqYc0lAZR1LJ7BFcHVaD+qK
JcCUbW/DPNqMtVG3bFvtosrw5omC3aOGsoXA1B5/Va6LHvkLUKc3+/3y2CqBqHK+8cFb3k7PYZFO
tKh6VeXDcndXQZUpdRU65JfRBNJqdXSB9B3tgEM6xYSUyuNGaWPdPG30+sgaSKu9l1d6ohEeqcle
44jQTiZsLE7huV320rlUKeMfvF1nGa3BtHtUP3KVaBsdXkgUJe5Xv2lBA4I9qjgKEoKelyVv30YW
selCHcJcFfB0A13Ox7Aup9cHnm4FpqKOYpUXJKUJEkkKgTDIhn0mCwRkbRUxmTLQeshgr/jLun0P
V2iGUyw5TJFafMRP3TkeQfEl17VQGu0KSEd3IE1LvzRVD1o0LZJs8dfX/Q5rQ/Ltw2XCgiTovi/J
p7QgU/yS01ehffiSZCDpg1emjUmRdcScHEJPGwAB5QTqLjL2/Kw4Vmhx9CUEWIXvFCkmMuwaECdF
4psIkfSrpJJqLJ1I6jXnVvj8EbWBlkdq3zSH7syJ8n9unsYfiNk401mDUYQiPI5YMsuj6gTGogkq
v7Wa3PnbZMVYwX3Ib5CB+sXQ/YwxeDmgve6nYSWQLyhoLy1+oYO35TSYLV6ILId28/iLJRf+E79Q
RkUipX85TI1kdTM/tywErY6+l10t8mkmWvlFnOli8IzxgR8BbUcIfeITy8l+BjqGnAj5mQWfNJ2X
tMthqLJNtCdFzbzXV9r8vVrVNncLfUF/oJAAJI0mk9kPrCK/YihbdJOT7G4jsmr9vQ/rx65snOgW
8CIcR8fJ8uWMiSXIoiwqvY5TGGmLljmajii9Qc3YqOQfnnZpqh2hVeeg6EiJAGNk9z6jkDIM14s5
nObxBqCSSSzYO/KDtfe1tx5escy2la3bzFNPHNve3cKKnGBcqcBBuq/h4Uc/yWGxXKokQDHCKsLB
2iPyHUQulEOBy7drWwjkyh2AsG9Xjv0gCgaIRvSRLQiuAhmLUJEDeWo1OwyT5n8hMu28HZsTa4DJ
44Ug3x1+pejnAxFOZYjGUrj8Ok20oVZhvQRnQe9f//op/P92P57+Pi4Nltg90TUCteVvOaDL4D4U
R5EN616T63m09zCkYu/vw5KjvQzgYd/LVjK1+3WN2zbGLlwHwnuwRTRujBnf42dsCd1oAEfIXoDg
ySLhF1p9sOVOr2363jDawLOXFqNDNFtCGvDtk8oX3YeN76dXhFY8t6pRNSovzojwaZ6yL7RHii+M
pF1TZNdoxzT9tKVvObZWbWoVUb/Hlm6hREN6VgZPqr85Fe6SQXzQMxpwqB2J8me0ECq+xEtZARmX
qrufiD7RWyRP0rGzf/3EoEkGQt8RdV2XzIyAjASW3C9hrcpQb7eGLzHUa3QIytr2GQD21muyXiwI
75COqyCA1Wk91cgNjqW3zwKZ7pdyG64+dDZScWJumFeA3ApAQWoDpRqhVn39CwkN0S2eXTTx0V+/
aOktoEqwQErv4hZGJ/c4kVV7ePfFC9DxswgiHSkXgq3TbkM3Z4Zeq49E/F/jDIkQfyXHXNhe8l50
9frYr7gpSO3glHmP5EFY/zqUx/DG8u9YhOTn7SiluP+iDh5RuXP13gzNbHSZ0G192bAhPXCPJMhl
y8YXxzuiP8eLH7tMyDQP99iwJbJGHOBXe1dKRtACfcuNzIhEcxtp4MTNF4nTnEpT8D+KnRyx+ij9
FvzgHkNX656fnWWY9ZjfFGS9AipEUqLn9HtNLxKyjuloJxFgCbkdAX3YRWvnPqUCvBHx3rcEFnSM
sn+PBB4uro4sQZIAFUZZT4ghJXBSl4BcgtXHGwyLjuLDPR1nDyDST/gtGB7JX2GU1zk2mdiCHbpj
YuXkJ1S5ZzfOX7InGKK/C+DQy1Psn+gbfeD9RkoVMBmkTKKlL4ssOjJAkVPVvRciEWQBaumHul+K
7osKJkdJyDBE2j9aPgahaj2PmCLZCvGNNSxNET9BXlkTC8OsKB3u2GIyq44uuFPrlABQ/OLpMQoL
E6RTkD2jAZ3lnbFN+Bpsa/2BimatfD2RFparcWYanVv3rQlOEG1dWGlKkdENBN8TnT/Zfqhq74wL
eMaiVrFr2MUowzrxrS9G1OIcLadq84zCUDiK0TbkbHIrKaCQwHN7wcAMdd1pDM2CCxmuArlCKehL
GkW6aNapAkpnr4uhZXFwRJ+s5WtOtD5Cb3qXMJ4WUMZZWI4G9wqI3Rc33DiZ8wIerOWsglVQxIrW
PKIFMLq1YOM+sRUr8SEQBG8GVQTN4fcRrKIHVpdGsL2U7+J0kETpF62v7sWZ3+qAdZ8rELrU3dpP
5GJpR7xt2+4FeaShJKi6OYhqhN6MbsyItJxsDvYIcflYrtx9hFXAQ40lvLev/axdtTXOeOfeuvce
Q6a9vbNxLxDPiqmcICVEUuunVbQGjjyCLTzb4xUioUuIGCpZH6E90bTQLjhCNMCZXviosIYCK/xP
679g3RGbL75SYZn8k66r8JcKfBD6ICzCHLoXfRUrhKMoiOislDesfhXJknOlxjq8mQ/sfgnWJC/s
Ehe/TsmBwI0CBaLBnkRZmmEhZGoQEZUN3IoO+v7X5Htmfb6No+ifnnUCIlJ1lAenAhqKyaYjfsZM
u1tQCCmQ3Pk8CTTxV5oswzEKQG2I4mx8LQgXVjC8Zdl5CFu9r4v36PwLP+LGddYV8i04zC5p0DWQ
o/OCu0EOZUh06sXbwVnpx7JO6bXO9Opj1dRTSIfWEjyCM33xeUOPNUOwznzmHBdaPFOzDOv0TyOR
XnlU/5FN8a8YNXW3GmlF87g/4uH73c5qrgulzejsXmmrRlKkXSiZq0OvH69oawBaar7IqzIl52xI
yyVD4Cvc23eb8m3yoLr+3XzzfyH52JlWc3QwZB2Sp3BzGuZilvbGjIKlsxhsnWhlDnbTqTs3+x+S
M0qvfqX/dRF0uGE0GynptT/zXprZel2lTVFGoH3VqvRkouS4LPtiRRtifPonXovdhSUdUtuIy0MP
LELwgogMIoh5X69Kprg+K/ZUlC1TmTtFyFqAGABQBg8CrqXfz5Jn1KTfqfqwi9KtoegxcNeWGDI5
Y2JKhQEvrT2sW9lb/VTh+GSDaeHxCiecWsdFtVPmkOIjGkm1k32LWABFhsUFM9kpEQqr39AifYgK
8XylyaxXhpWDX0leJ9+r4xhufuAaaED3xoYck3cqAKxI8QWgCdGZiIV+M+7XVgmWEcbBkSNZcoR7
8QM58y0DE/WAhwx1zif4FPHz+qyuRehWhGiTS4Zd4ZqEFvKhWMKyUyUNoExUO6Wh2MG54cZuo5Sl
PUbVL+bI9sUnlpw6VItikqyFw5VAncizbIwQ7SchcJHgNzadgmhECgmrbpLmDzGQL7byV0Eb6fJb
Qete0AhSYgouyn+SH7XFm9rgNclmPB3ZNTwtuWYhc6I9qTaFEOizxK6taJezeV8KRUps6x2m+rIi
+zD92iXoq51P5rkU0wbS9hU/QbMRNIsu3OLmK6BYBN4L/ONsr9sQTFBQNZ6qHYUl4qoj6uoYZEvn
MFEY7BxLVwjTK/CAKEIarSGN9rktSRVt2+yQ8sHtLCKNS/60QyBw2qFz5UbUO3IoTi3kASbrxfLy
I81uqbwYCKu9PRFlj+iDSyqE3lkl4r2uIblnL+bn5VUT0ZfvDYYFrArSy5W6vBI3IFZOuMZraKUT
frXwDVYTFC43UThakcga+FV+oB6zUDzqGlpx5fHrE7yi2NPGzxI/Xl78HvdQyR/3GJlDSkrI2T7C
+xAJOz3b+C6/Yp8Fgq/xJTjFzfmdxnCz4MThhcVub+CHGXwbyFp4j2benrPGKX05n0qCueMiimI7
81ziucTRtMnTEaCafHp6Kt1JP6SqThwstXXxPim05baK75rBhTEQR8i8QhI4LtEyUo5G9gM6/igF
ytdRaGu2OHxeu/Ioq8QmkXS3yH7UT2Xn+iNiWrfsHRvQztEeEkuvwMyZQA7CDJFogQ62nhXcBjLD
iB1BcOl37QgFCBEBiGoxp3oo0ebtxTbxa5U9tIerX+N66yrXEQOOeKw5352X67ypT8FHBmvTptg/
k2qja1lHZPD8KheFCmqScEofs3CL89EQOwI4FdoB21AeA4qgVz0vxWXtwzvQVLdgFhS5BRcXL60l
/3Crvn+gwhzgJkRCK/PBEdhWdg9u2m0Qudw7dOF1X+HvF0mxcXe82pN6cullwCrBSNEcil6uu1Ar
bFsA0lRuwGYsDFugbSDImXeKEMkgqd883ztAPmvRXBUxFukg/qcEBwhYdrNFM5GbJnkVvdhkCpBB
VJGoLagfvA+yJFHkX3F5prHvOT/oGO/aE4rSeVmks9AGwiuThwJZ80JQO2Ap48ZGG8CPENQqKsZb
kTlkz/MCZISeOfm1L+vr4uvrXl/q3H2LpVA+wNFb7+yjR13lS5G937ThCCKFTr3rK21AR3vQvpYk
DNDcuVudV+1zVyBUZ2Q5Rb6q7ArfHcF6vG69QyyKCgsDn7sWkN+aKB5Rh9SnETeg/f2K9QXzWvj3
9I6YWN8l4Lf8CTm32mg5qy/aqc4iPbjn9+i1ptM7FI68L4uJ0iyz1IE+sKGuU57Py9vWessFVY7C
a0uxseTlvukkHNJX6EAwmHcl25daEPdAglScx28eicAEG1nesnRLTcIZvxUUv3lR1a8gxBCCb4if
jRPQLYwJc4gkTj2LJBX5YELMb4r5xtrsPfqqE+2WqRWoVcxRYQWieuSTnNl6SooqhISbdRfftkUY
V1ZF2VK75BYIJYaAQCzHG6gKx8mKrKjhdtraBaDwcZG9s/zU7d6zvfUFW+8+ujA+R197EWTmeRMB
n8F/Qn2Cr7vk9c0JAPMZC/seQMHFr1VUCAvdlbtBzKzgiqUTj8dNx+7tgqt97Tfw42D1tPE8K957
0i7Xf0oZf1UC/Q1h/VH/n17yzf5y3WbDQqAgtYIoogLAW5hvZXuUBlhDXxCGrjUvokpMlyg1iAaE
RbKk/BTZkLeX/vAOi4dH/Tu7tDCSEWII1fcFiyM+Rk75UwYdHPx3vFjWuf7tWv5ISd/U0+W5Ut7k
o4ctgoIperGug/HwzrTkbOOzHRYI06E5qZj7/MVg9ButinNxDyZzT+3GpGwX6TfuLjb+z99P7c9m
B280/m8ga/2xzJt15XovWId8FNdNsg/yir2yz/aNqKx7Z/LbzqgWxTTMuZuNcD5j+pWkNmDlH7Jk
/6zL+dd5NIrkyVIDUvwzaz+tP2rL2rn+5FY/7ORoOqnpZF/DEn4ApQln0/kqB7RSZ6a98a6d7fRO
mXCQm/sMiLGmXs3ddWh5lpsOqcvT85g+dcS1E1bXG4Zhv/Kz3dndeo0CGpdxc90zzY8Yax1Wk5Yb
XOyVsXurX7oxFjJ/W7LrGUkA+9QuP9TzuNllSy0YkfBBBtY9IPnn6P3DXSj/kXv9X1f/R7b38nys
nnfWKh9tKLakDQGpXZchk7Crg2fR3i5K3zUih5/Vj/Potvwl/tCc3gHs9qZmKG/d1Hr1abO3otUu
o1srNPNSGV2laJqf9Hj4u7y8Moj/W5T/fZ/+SJ0+rU8HpPmUj0odGObmpnVZOZcbrYqcR81pkMra
7Kdpu2S16So8O7qV6XZeZk7K3aaMlPFeDToFXBxm+RznRy7j6/hbyaK8EsIK15gSvIyf43rj80oG
12mQladHchnhfCFpd9Rzlgzt7Gpl+1oz1/LwkHesAu2o7JzJ5BpqRCFVXDjSxr9RctOPQ+bjRC+b
XhkOkjt3Gxbu/7AY//u20c6hYtG1qkLR5P9Pt94dCvV8u768vEAycwgRt2iw5SY33DUUER4Lxwa1
baFiCdxAMjPzPDosZDbglrbhSq5++Pdb9C5o/K979B+n9UexdCnd0getmuq0FEEj6xBUyjYBQmMa
uyvw2jqq2fhinKF41xpRtXdsTsljJFiRN4HdqncUfCujeeUnKa9P/+OVesRGgH7ERGRHgYGlr/ML
vNJMlFxQNihjFl+AHtg+VBoD4Rqc34MjT1QJb3J6X04zKJX5fJzho71mrYqumODiWGcFpuVxIRDJ
+CF8h9OLKX3n4omSzIGDghEiCkUVwh2K6xNu3MLG6peortNcAOUYzr6bfjYuYDIFsgRMlj8KDQD/
oLcEVxSZhSOEaawTUN0BD/VlGPXX/wzu432i656wmBnfou+xCMMqtpXBb5YxxleAqLxChk4TZqm5
SjKyYOuUP4BmI+BSHjyiWqIl1UN/ed6d/FM5i4UWOWb4oOe4/Flpv+mwf5CNxh+VF29N8x+y8UeF
wGFZ221KjWM2vEAuHFjrhr8maqN1t/AqqEB+ZdUsiVxVSHsp45uXYBAU2VEyi/JuGpEYAfluglpL
3WmiqKTKJE1+//Zs5IMpXLb1D68ABGn2jZCnl5+Gz/WKr8nhudLeOVJ2yPJoz7ortDl8Pa7DPqJr
CGKLA4HLZuHslJ20987+V8SCf6/o3Nvtqn4p9HZc2gSWlray/eX+NcLip4IlpyAjxVzR1SpjSAkd
42XqhC+4pIqN6ALk1ulnJj1xU+UovSk+gRsxBCLzlPyt3yr5GtQkKu0ZbKZKN95Ee6/6ILQqTH/q
0dJL/AAuhy8YBtgGlF356eqfO9eevh4K4PAC8IJ/wmyMm317KnzDgfQakdFVZuqWEiYC8Zs7X6Xc
cgVclXi8S5oEDOtdcQWk7bvHuEz+iBCStlaBRJXMwXK/frJITjm05OwJh74y1yAMIQd4Fhehs5YX
BV+Ll3HgKpVSV3sVIiCXofUhFldJxE/4wb/LZP1/Gr//EMk/0FF6PM+W99s9G92iScJEptxJKaO1
q63sio4qtQ6pkywhYw1lV3S0sJnKRdY0DcUG1NLF1Ih4vwzo6XZnXoNQdqcwVSYSE7bcuXU3o+1k
ZAX4WrQU3tq1rwFNhXGlimZUnwN8zWLVO3ZsBkjsnSjo7WzW0vz9+l79ov5LHdOkibnrDMpgKOn/
txLlYnqeURD/HDEr14sn07C//r3EWX04K3oNMg/L4Cx1F/sGmcCzmLltD3qz/s6uO8uS/fMoDtEQ
tFi9uZV9MC4M49n872f4v436f5zhH3bseLvt6A2eZ6OSZTaFztMtZjT4dCs1yNjHZQwEq3nbQhsQ
wviIUmCNS63S3T/sW4xIWpuOIRLZnKZH87nsbtppyDSUkJENSSWmq2k6QN4jawY5u02TZu7ufyqV
xSwNTu32vc+gdbtes6NSMn/iuda8ZzjqLSmNqv8DwKz90QXgrfj+4xr/MIqN9TG9HqtZBsCkwYlJ
XUDm8fj7cI8qEy0Nv64h3RDM066bFXOXHNKGp9OzoX2EgbiA2/D7lbB0sRktSeFq2IV8zhcH05jQ
8rrfft7tojOv7x3av9mbeMRE3diO3E3ftqMnc4cGN9P7+02r/E+n4j8u6A9Nvqoc7vfK5SwrLxdI
mQLigEQekzIKnanHGfrwRNoifbhhYMTGNdu7L9EWJ+ypAlLNXtpSnK6J2Ty2iLyRNhls7H+ooSy/
elz9bRf8scufFeu6O1We2uUXZ1L6LmNeKLROzc2dZE4jn94vw/XRfzDyaTn82oIet86Grq5OEZxb
bV1/SoUNrZBo0dWuVuxNwb8TESDmj4jSWCEZrk1/p9AkDTR8M6QJpJ0y6vcYF6GjD/4199J6XMzt
e5GxWn7RXrJSxK/KvZz2Kgxperp4HM2Ym907/zaJrLQPH7kVPD/zummU6WsMjZeb/WgIa2iKKcXS
mxQdRIahXZ4czeROZg+MfEaNn9epUqtZ+ihs7JVTcC8fDwZ89ZdXp3u9mOvTtJCa7ypNA8H6hcSi
3jo6uBd7UAwWBKLs1dasTCUePMNbWCx0rrk7M/Wq1y4sPj+3ZO0wz+XRabvbIdNYBweGF5rPkj2/
+yuzCBzn6E6YR8vsLxOjMxwmYcUDKxjUCk5pxBiYrTNg4lp/6fxsTbE9niTN7+TWpsXdrHeD6TSd
mt1ZR6RydJItadROPsmIALs0vA7ymfHoWjWZjAf0rzCzeP4stq3cowXg4xmjaq+Vz3uDhqXtY+6V
CCCkJp/TSGF+CznusHU1fj//WHmUI9ftbmZ/4FSuXBbjtPj4TO+mZONrtqKdOyiawd5pR5/nViva
GHs3zRLbzS6m1ab/8Uwz0ZjMtmjfYaxaj1CNcexTKaD1NgSnaq40hb7R/jm6zpgmCQjYeSwW9dhw
pogK4373hBEgVrmy+dMtMJHOIxgyiYMo8+cnEGN7YwbLTo9By0tvcS6Z0XnjFTVvfufes7Dxtaqa
UZ4xAhU+JJu16CxXHVfrMdNwy1GrkLaIRaXuIfU+W3daMj2ZlXug+V3SMC98GASL3s38gwv5v60o
k5FUzlqivcofOnyzadyb+XGWDYvR060SKjk4IpBvvxsSY1UzSdoFxPHBURwKHOWk/smrf0CNx4Ls
IsmlIgDpkLZKp03JsboGZDRSFfegfxuk0oaQheDC5ffcALsUg8NUjNMOZKD/xT/NPvRKFKQYpxO8
1d/V3qtBx3/rkX9f5x96PLeO+/p5W+I6X1zQicqZC2nflFJRgkZKCRS/0jqVVLoGvCuTpeJkPcW4
lYWhPBU0HwMpVAFlXwA3hXD5Ytze9KpwO6gc/amCgCqFHzX375dQl6r72yX8oblPlXu2XB6v2ejo
Ml7An0xOYbKyh2d76JVayXQyWY+ftlPyEjwtLzTdvtUNw5LpYLFOzmw6KdodcPlwOqkQhUmYSYgR
PkOMZB9LQ0ZObtcbdsOkaUDz6l3/ZJjvVB5fzMG1B09qPXsxFet/vyTaY1T+7G/0Lwv77zvzB5V0
ndXTR7pp5iOmKk52rdomILYbMZaPeY8wGTTXjqYqJT6bWz9JxsTrzaM3uThZyUGD1vypt407dfW7
OBpitr0eTKXdG+eDcaVHkKSHm3Q0005jPiU4HiUT5+LFvVWysXeTGKS7XdvngjuZlE1vsRhYJhgs
Vn5MIpuZPNy7xZdOoFaOnMWqm0waTIiO4vrA2c+LNm1OmK3NYL5OfPgGHXxUCUpnnDaxrqVDFZ80
xBTxiksYpMvQW9k0Iv1qXt0LfBnz200SXzwi6D2cZMb/MVcZQ5XgxjWHP5TXdgKU0biKIgVR3Nqw
Z5OTEzwNyQOMmUyCwWk6ONi9unOpEK7++RkXfXobFJkd6SgiPiE+ziwkToE5SkGH6NuiaTqd1Pbo
7EkLcUP+nb9y1qbQ7zec/tFufGamv+ogNE5SN5MNsSXWN1nGBNSz1/oe53XSA7ktKzOmgIlWGWTI
AH2gZUzemkJAVWm56NEdffpwEyeuub0HaLkI9AmWgwWzKO09TcoMv7XioBdknS0lNw4r7a3olEMA
3+fc+Jfaw6m3N86m5SQsW5gHw5WN5i18c8w2NU9ljvpgHNaTziANH2FuT2k3NvPvziSOx3z/+OnH
EyrnTUldEEx5wl+eNhU9zPhl7hlQjdA1OZvczzE99h/xU7bp1B7Z9oKWtQ8DqL+a3liX2nB/FuuV
GdiNeNDbJGyHgd3G9tiWGTjxigVZt+m+bkqDuBcMLGe0XDvzbIrPpZyChnvb2D9EaJ3xTy0lXyUg
WGKPMteOFs1w5p7o326Y78Vg8g9km+wDsC8D7JeDXmkd074pKfZiUhOe4WCAC0m89uKlLmVvkq8G
qNsGlU5u4KIxPZKrZnJqYX25D5OMRnIRGTJ2Z5gmYJTgbBCGOtLxdG/cowtBF/YQwWBEHSbDo2UQ
47DxFrxZfz042adotIq4BMljk94R569eELluq5m4nzNjI4rB8eMYkzzCph2XuI8VK1I+BqklnElj
dKO2k4uLg8Am6SKzOZLzaUeVYECs4md8msST4pObQInFa8OBpfvFeadkjkRb6VqUm8JXaspOQgbr
EAtsrk2e7g55DHVTIFIBYGmM7p8/bPmDve8MYnbSxaka2MM6dVHj2MGLe4IN7ILT+7GSqiF11TwR
VGq64qYzKMaLXVJ3xrSSdi+XgDk9T07lUnJOltmPr5eAhNZxfdWNV1S8V0ru2qE/y8kf0A204Gw7
GsF10nf3aMXEKWzcyF1226NFGh8SlGbv4o1XLUK6C6rkTc+OsnE0sg/2Iv7Jbu7J6dmALmfEPv5h
H2/MGG6APWU2NnI12ZvDyr25TK+i/ZcN3ryZ4nRPz8ayYfpC2AvwP6FAiybiTh+ZsEUWy8F+mJ+b
fXLGcujLHWqLbeIGQRDNV/25ZexLsjj4WN3oOnZHt8G8vphbTnSwg7zAgQNkk4KBz4ZpR6de1K5H
rk0uUjAiS+Zk5tGi4Ax6vWdMFOfeHhUNI005hcUSDVTuki9gFyNnPLDdzyqZ5PP2/N5jk6xYmRlD
bBEgdgP7BOi9GebwNhatvG0uMl3U/Mmyf8QqldYOQMupLKbTLZqzHK97S9O3ht3+HlPX+UI38bgZ
DNrUS+1tBLIekT/9dDqbK4OKzMFLOhW078VxmG5gjkXWruZOkhwFogwhRp+ZA3iVWikvRKsmDe59
4nmdJ27B15AEE6IV5t79OnjDDQrTdBqgRDtkBBZdOPKP8KszfeyB7NO0bdnr1Ewro0IRa5oab3q5
89LOw2FGL2WbJKTLz9e595UkdydBG3cmk9xj6u81sOzz/FYMizbNNufJ5sD/2cpNOp2w0c3MsBSE
Ic3cJr/NdsZXk/z6lTLXmfY/ZlN2a6vgbDNCF1HOza1X/1hPd94XadVsGCTBn43XjExyslbTsMNJ
pXyyZldKrIyVtg7npEgZ6p4+cb717OxufoFoVidVpkeWDa7VlDDIuLp2WLZqRMRxcesE6OqY/Z2g
xFCHJzUleB4Cpld5tGwe0wHu7JZNeYiMb5JZv8fUkd8eIi0cRC9QZgRutDFvOo/dCp01TecWWVrP
aQVn3z59Li92CR1/7A2Hdxogma/SKq7Nm7tWHcu/Tw0w/Hrq7ApJ0V63t3P2Pt08rRPTTGlPhFlE
CKPnMAo4pd7P4UHPeiT/NQrOm3bu3MT9NKzZ6BGMFLYxdSfnnfPAleUKbqbBKpoeOn5xiAYvJuGy
cc4n96cHz2aiVTxY9M5sEL/8IC77REEwsbiIOTu74/3euaJxTjt7QjIaXiqVsk/DbZ4W3c7OC/tL
34RY4efph2ZulWWCAOP+le0TQ4erKBy/MnPvzjnvnCo/hyzOcAKIKJ57pSvZiKdhkcEke9R8xEeK
9i31LowwKNYdRl8j0eRym7zgXTNvU3FpszmpDzB13OpDIdpWvWedDLl0Qe0J3Ui2wSFsEnUxTES1
99js7BIUcS6dSaEzofvllDHNmAjGuvcwnRP4/Fnd3hGpSd2Lswq3K7s+qKKIMb17/8FOp14gbzfU
NJOqnqfoQt4NVqrL1mKa6bE6KQwuS5+TYSYWIkhjMsDqOOuUtUI4yU+TWyzH0YyX48lkw3hI7NqG
FA9s0nGOAuRmNTtE9qwRz3eHiTMkFR3HDFyxp0yTPJpLOL18fh0Ga7ZJxWbVF/zmHA3XLvk8/eJn
2D9i/HCtWwV9/mlQD4Wvs/kSnPA6e/eLnT1cOf3yx9pdm2ENsTybqTBNc7BHWKZT3gRWpg8x0Fpp
AP2C23RXjvW5twt9Bti6XicfdobDFcmERfNbqbVOlaRAMwOQxd6+fJAwb9PueLiawBYY8eOHrmXP
noxEc+DMDnwFRR8l/+owticjQGbWQaeYgNw5XSKsRXdan0yX5Dvd/U7BzMZMeB1qct39wxt2ptcW
qmW7mCSJ97U2taN3JBi7JvS3hnzIUzsPTsxF29rP3zovzIqMjKY3LM8c8nFodEYH7lkX5fbRoefy
F6qPDoqEQratSsE9z1fdGmUo22B28ZZnG6EDfbEYeUBxSbooPhxSu9Y587+968WhNqZs78fncc6I
eFJqGOP5hHDwS7qm3eet7+UFe7hGYS1dfMcOMzw79BXHVjg09fSoCGuYow3Nvx79zojDYe/ZCbSL
Tn9R7HlMwG/LbkCLoy0J5FqbeMmsm8+UmmR8V2QAjL3v5kAci2lKSMquWyokdyWE5kMGDLlo8/pH
9chnWSn7PqTaFpqOZXLqnHKOPIEjETda3nywiTZmCCZ1MRUz5xLsbSvslpPbN016n6ZUc1Yr+tH5
1EYcoz7wOVj3mEdXYdVLH+iPR6jPMs2LqomMcqNZ69GtTq9MqfMhnXoMXD7DSdQwg4iB21ZEefH4
ONmDRtDed0maIY5rgnPn1qHz08HUe8SqKmn0sWm35/kUXsuyRzx/QyO26X5YXzTMrt2gG7Bjfddw
oMz6lKygKtZBTc1r04MHnbT6uNdZWOSUzW7fEuTB2fuA/natda/bF7eF7T+020dlwi5mfaBJ0eS/
kDcX8xha5mQerXl19BgCOCzPPeS0uvbKF/PZpdj4t5kcTOFi3GbUjm4dMiCnFzKkFyjX29eiGERn
zy74zBVmE7MC5V62W9BNMz+62aOVt6l88K3O1a32jpNvZu1kmdtlyJ/Jvvya89H6LHom7zEYCTyf
0g/Vbk4/WgCVdnnU+CrS77jdbNjzrB3tO8zvIlAyqAQNjzqA2vfBMImVqqtb9lE5DS3CV3coFjcv
kMqF01uAwCEsx+AgZz9smHzBOTC5Yek0a06FtCq6tdiMYGQCPSjTXv/CxKN9211WC1qOa2l8zzcg
zfPgOZhfmZhiDvOGqXV25B6Qf0wpkIp2zvhOmU/7enpCFg8tItDWxtxNY+MW+r+rzjX+VQY9BUdk
xI/2XkQKWYtualmvSfZOk+ST78vDuTnbu/ngsCkjj9kv2AY6jH5wtxnYdqd5NE0L113ECgVgCrm/
tK+Mn+TnOn+wyvbdvcJ02ISU6cF9zTrLm91d2/0+mKPjTdG9Ftj4/l0uCcKjcuvG2zmhf6A9w/+R
dGZNqiJREP5FRgiiwmsVi7jhgusLoW03AiqKyOKvn6/uxExMTPS93a1SdZbMPHnUkTKxeXk/gjbt
qsW21767K5klFtPDIcl4Fi/dfopmSwNEvYgG3UfSZfIJmeBHBExsnvn3B+diD7LFLQp3cZssBnyL
Aknf3lUOtoOtpeTc+cMxOov7iYU8hBQiN03NUAVmMI/UXrHmma6ncSffdXYmp4225gwU3nAmrPph
0Qdx+3p5fWWHHGSDcWvjAZa4psyG5GrkNA27i+9eGzn9dk4vsK8l3v9bVN/ifb4MLxN6E1UkGGOs
EANWnomGUvF4vJ9mw6D/Q8I65QPRQWmrfpHKWoanWaK4uSapUfOu7TpJZIe/SPzTZX+fUbTE83fh
FtaMJiu92pX9Yd2naPblT1+XW4LneJs7EGV/cY5eBOuoq2FfermLvveffMScp96dYeqOX7JVoRS9
nqD3AnJgGEhVu3sk0NBcgUHsv7ordIRNbqN+RQ5nba926pqHNxSnJCSxZtTBM3lF8spequNmh7B7
XX93kc2mko+tTZKYTGF97VD/VbnkO3lWblz73EVVm768wNhoAjnNzZ4F5AfE911HlWnUai7Pyq3Z
Ui2a4HtYvrrifl721cc+neyTOWFDvom9sP0a0VXg0AHagCmZoFDE7W5duSmwcEKvGhCr6f9wv6P0
/coBbavDOiZay9ZbDh9yMAdFmWQKDTu6sZPabrnuvsTKWq3SgHIPK+8x54Wk/pv9knHElR5WPtdh
tT4fZz11zIKW8vC+DDu5/Zr51A/XBRgHe7VpFnqu2qm+B+WtbG3f4rOE8oF3i8YHU3i6iE4pwlxh
/P+ShM8Si+EENZR4HVNbO5fs+IY8Hi4NzUUeWIse9uu0gugKvNfmibe83QEyfdoKeIk6nuBp+CE5
OMB6vHIDpdulXv1TDhn2AK3KU2572CriS3+00GdPrJqDsYxUZ64gBnqwBVq8URwUv2h66HsFKeTD
KpfNkii+fmCaGKxjja/fcdv60tenor+4JLvWy1Q5pmfM3bkBlVPo3wEL4oet5igCzofj0zzwpRcw
VLI6oiPmQ2XG/S6Yh6cACvuscXxLP3UNEAw+HkAcV31t5S++c+GziV6es8mZZR66qsIpU1t5PFsu
H6F5MlDov7fUxV8idDbGmUbQN/foenEi2Vyd5ybB1/GCpQJyUgWR0Ykcg+HoTIUEnqF4hvObxiCm
9+KFkdA5pkMK74V3eE8Pu/qndG5iF7jwRok8XhcUlXrk6K3D/XMHES46bEqQj5efpLInXiNTNmRK
xPXwK3yIzhjOgRTB8oLZ5tTxxvS0ayZiZA5io8+2VInYXchOKfcFFS7/zC04dBVAtkNa0Es9+oOE
F59gPP3CYix3CHumc4k8Salnn7L8ZT/V5Yn2WdJcNIua/r1yH4+glkBsz5h3rfWQ1PHnA6rtIY+t
FsPD31NCAp0yAIcx3XUtJqCToCkKUqHkz0AJZi6AXuaFQPvBfRXU8/NzPZwA7a2Q8gj3aQL52ZH9
27mLlaqSFUgUE9X0vyGwEtuKK66rctoBRWhYBcMaem3o7x/+UXfCzIF8k6ra5MRyViziaum8BuLF
fgx8yeigU/s7Wt29X93nAWT+rvuhRyJVLZ6jSiKUWZRjr5ismlFIAbX6iSrJEntWDAnTXtQLb/rZ
WyRiYWriJ57GNLfTgd38I9ewN0YpTwmzSY4rXoaBamOxMMi5Cwr68/G2cN1wOEePOFW80ceedoO3
TeLM8fnZdgOGFK9bI9RWv8M5MhJqd3zVyWAZdF7i/KuFfTqIRbtAoLszi1Fxdw6fRMw1eajQWBrU
KuHvVZO32+w3IiJLlCqs8/zasUNr2bcTdFDXaXjETkMMfzjzffyGCCzHDjrFTXj/5UlSU6hKNnWb
kh7AbtVn2XvSEdO/1ytXlzfOKiDmRx4DNwSs5x8zTGQyZU/9kgTed6fTeuibcHoVReX4sGAtzO62
7S3ZmSPrhYbsXbaljV5A70tziuXGbfLDOKJjaPaXwRNGjDR79zjVtjzN24TSZXwCnQNx1iSULgIS
6qrDjSo++LLj0H6ZnrZkxrgS7YGjE3KnQN9n4ccLV7/GZaEdv6285fOPXf4d2ItZVKdX4Vf9/du2
miCxgvt0QDbtC6v1KUhNCZZb2qm+vaM97AdcSOoaFNQfWQ/tsjPGKd3vW6KnT4digghQ2bW1NwUn
DDnjmEqFINRBqNh2auzDb7PLqRgDsjZNR+uQha9YMUiyNpOB249zfY9I1Hwgfb6dxMt/4Pruta0S
S/3Y1lcXHE4J8hSpv9e4EylcIeuIFDCd/d6hZ3M54GICPOG1Lo8KIP9U9pmGtDBHR4Yu1oHCgW6L
Fz1YGD7W/nkWXMPjkZpqo4JTJTJchVb0UpIDc/4CR8GsifIyvMv7gE5eVl+XDVjABKjmbFhWGg7G
e5Wyogw/8wejOgBbd7qdx+VcO11arZeqQYAhEr5u09VXNqwB0G9vQkYH7h8dj8l8j0gBK23jQu+t
CiNVU2E5/XZhSmZYgg39LXVJ6QLFdcBrgEBpUYlsFjXDi7YoXRxL//whUoTaxI8xrpuwe2CAv0o0
Kc/QB+rTiVH2C64Ti6IYWrQ1cQbcIY2rjzI/kjBXjzMJfii832oXC7DpsCWt1Kf3anaMV3vWRVMu
0Xc3/lmjl4pozedlV/4i2MFLRXM60iihyOEuMucLuucOS2iVyXf6JrHOW+f+OT9QP/kWhkoNeQan
kVYOCrf/c2NGFyt8IjQdrXpHjLT+FV3umM7W2vg2ik0brr/Xm5aI20r1iouObXXkx6tnqR0OM9kx
ZNF1ERwokVvHEt3b+tNltzuHeEjuvjXrondhtS5sDinmDi6ExGuSnEyPd6Rj8QDTSKPA/h2RLOkr
iZ/8ZBZqsdLIJsumtCMb/73ssHNkYzxJyouPp3Xslu0A6uVofKQGjTXt7kNtGa/pl0sRnA3naI4T
Jd7SunNNQWy1KffM8izzyPkolKfzCPrBNvvblsw8z1MJGs0oZIKVFZJxhCnF9vAKx+PBiGKhLqkS
1u8uGfASFXATANBq7nJvescXjao8TvaTpY1EBcz5xVYHZz0CBLZsc64tLtVh4GTXIOt6W5JQDs7B
AwCBihlXlmaf/bhUAQBxFMC9j4iAtgYjffmwcBo0npLfsX+JIHG0ktI0/CU4d7gnnKjk3wGI2SQk
9APjX53WzmYv5gmSxR09IPNMKWn0b/0Yk5svrWV/+zLFNuPwrRlt/Yx6i1eJGtv/pvZ1lnwRDN1+
E7sV+ujlpv86W7y+uOxX20AV4NxM6ezSoe30Z19jj4HDrnWnz6883N92JOr3qGWAUEzpFB8sPwpy
a0abp/s/0QUj4V8STzgg57/wh1g4A6H6+afX113MV69OryP++OzKJQsd0ECINpPjYjx/NDasUoXi
r7eZD5FvC5KVAyd5BEHnxNj4peij0UuNPpWQZ+P7untOWGbM4/qj3vPAL+FjEGmYYEKVfZ8fJ03s
fPdP1UQZ7HZYwPKiMhTb92T59/hdRg4tVK2YMXpBEJMt6XlKf/4FmsgWh2h9sDyWDyfylBhyLvu/
9/5owz7mUwzjLWJUgKUcV8sTCovToXXZQ1XwvQoHMD/ykJ7ouxFrnA7l/KTNkp/nEj0gbxdGeaCx
xeMwmF/0lcnWVY+uRmOkaSjSWWYu/67shFLvqWnHid2xe53fNLOpYdNjy9oJ+ZQPFhpNCkPwYdZO
tEOs0mHGns2ybq9lfQYT7Ez4ZsdebStU5Dm/jlrwi9QZZnSWkFAsGOvI90dsOuOCNdSiLyMDO0mE
M/wIy9OIMmNrycpDd3gk2TddJ8dzEecf/7YdiKrvYiWgRv0pKigHejKaqF+z3Q3WLyDUh/hB4zFC
qCr6JZddSVg6chGNXuqzZRUS3xHLTbmsZszYcF3EH/U8M+CKwLnN2t1f/rUvuebc5KjP83Gr33Ex
5HAUc8QmogHpKP6ROUxjC57lExy8hvgST8XjdarJy4G7vLExgCmbx2cWn2tKwp7XUXvnXUU05sgE
B/MlfB+0MYoI+IvelJJD9c6A2I/91sA6+JzB3vaUGP5vBPU1GrX+aZrOH2KX5LT9/fH8Of43W8YM
/4SXxipuoUZQnHk5B9bKRLkhstopO/5sc/VhvoB2hZcC770uML0BDFKhpmrkaLRuRbH5qyeXSF4Q
pC63CCoMeDf+KrjYLHYv0S+DqsFWkcLu790LzyAUqlVT+auVdOv/2j1gt6PSZKnYmoAesrgJT3Gk
suwUJ3x+wIOj7bmP/hCUuYlO/wrmD/4P+aXqHKPjg1oDUqoG/izCc7O2zje7E9m3AEHc8UOPwQZV
SyYWDeZnqXrUZ4/QzKraxLLDsFbkDJvYWdiD9msMhYUXhUMOZD9ICoWVwWfdZ+/SNnv2ii2+dxGC
ayrospc4ANOWaDEzVrBB1zm/l9UCaeX16iUlz+Z5p8O/a40kc5u3dXwbD5Zgv4/fzroCm94CZXwX
1EaYzfxR2WAN4n4hC89Ra+fnIWQ8exZ9JAPse8l2Q1r1bbnFAGdpBvg23cFuXpE46VPkmONYriXm
A6h2mIiPZWIrqY6pOwoQ1CS04w65ot0Znw7Al5osT0A9/198CyZJIPPcvumpRNrly09quVaAX3Jw
2B/3uM5MS1QKZMu5Bgg/RGdmCOpqTjbM78IUm8NTaM5cbTDjAOUPFSGbOWuHxZzuK91slcsleW1v
4p5yB/2rUudpMNGPf2jpvQEUJ40qJb71+jYc3Z7h4O4NrVncd+s+2oU3R618iY7GK40Wg/L07ND4
NUG/t4rNeXeZKUbRqdwvPgxO/dcFwkkQHmQwx2uILtHzL1ZPoLR9nSOH1mvyt74t0zE57Ry7r901
n0LCTmaK0uw6gzGI9ra0yysIeeOas+8a4wnm9JbM8Ul1QaBfBwwgMFFqb1P0AJC328voNl6P2GOg
rZEV3Jb/88yTXrA1NxMlbsnEcrnmk1nH7mitpL+kOdrjTHRGyVXSlaoMAJaN3pZrQlbdp9Ml05tz
1sJ8/JPkCm6VqhXK5Y9Txf+9Ed4omv/Dz9Fn35vcvsd03ecUf2Ze/2x27E1RWh9BZwZL9cnTiYpb
PdlSMiuam4Z3KLQ9tWofzpJf/RqLoOiAwKj6hD59pXQKg8ccxuwmTWbyXSp1+i2uROS3sAD+nQpZ
CcqCdh6NYaMofQdIDEH12DGPEXZFdKIl+oCzh/qfxiwJ3faRGaEtr2Zy/fkU8lminMDxi8KS7ips
WNxHnamJT4y8LR34b0np3LNzdX9zqMa3R456OYkDKyzK2guY9Da4w+WAtqaRN7tagykyjj+YD3fs
gstlur4PJMgNBaiaXbkx99zQcZx1aKV7SytgiCc75X4D2rgXhs9HJs3s1Faq8+asjXLJjLOoLueZ
ARz1tgt2I8dLCyoMMgjBWdi/Og+0wcN9j8ZQRakbZYA5agcVzPcLg+r1vd68u7MP1JF6fgPvhSOS
3beCK6U/H1krZ322BmiIokmKN4yJHNyigV346/uCeXL4AhNeCHi6jmcWBks38WIw7GUoTVXMVEA9
uZcrPvW7+BdOCtfoOuaGKbOnbPYDg99mFLRf79PdRGDPiqpy+mUfl7Onpn79oSQZjJofrjdHEHrl
GC3V17cvMfhDI9TAxelIDflOlEJKP30X2wHliuC8Kq1XPT+ygC+AptKo9n+LIOwr8MzpleD+cEAc
kdgJ86PJxOMHXyj49w/oMSCEOh3M/nUHk64pNVbVjh4L+m+X0Ft7nZ2hPnt+yvdMhFZM+3OiJrjn
7+k8Eu/wgygDAsxpr05HPxw6hfvY5rhBXW3tO7tRI7VOeuoTrtGhmsOzAVdu6FMiWvHaNl3KQCY8
4rt8bLEaaY/v2Mv5zpZIV2Vk7mh+K0sx2D8ZDvqronV2d1nJmnTnaW/cZRL3GUTiasl7JW+r8rZL
0CrTc8HP1fZ1pdUbnVsV3djAXPjpN/eKlyw+if0xrmqOTd93vj78RulEbI3/iMFz9hn6BVmR/G1D
M4TXt3yMFofDyyeEomKRrRIbnWAqHI+enGXCsVgYTwESQ6npcLS8O35ilaTrcX7jDz+kGKGNnH7H
YveY/A7Qs09E6VROElIHRyA6i8XgUon4l1Wu7SVVw80OOuNCnNZ38K/baF51qA0woV0SEqAE2aEI
jM4jj/ou1zjIJoZTrGFJSfB7NPbA//CfdAO+34gfA7zF9gkqWIKJ3niHIjiTmCEAaa/AU5n645aH
d/ks1r+qP4yPLM54yWoNNhkDdyGiKCpPHUcOFn/MUOg5ilZQoLYXGhXvOEXSmo/fYjZTdtW0KF1E
ZchE1dFKRP17V1GsmGo/H2dGS+t/J2EQHL9uf/2PceA58G5KyzvOaiSxKV6EvM1zQBxTuHIFzWAe
W6/k6XDKDpeHZKNwdwfJu9haI64mnpaL+gSO1jOZpXqhu23E2fzY18LpEDtAnTJEtpaboJJ16wZ2
QZY0jLKdnYe6QDAT0pivmDWARZrivttpRR5Smor5e8GAPtss2RP5Q/8ZMJN93LB9AumZn7vmG08E
x4kCeKU93NlNWtJyfjsrwIOBRJQgMnSSzMdz+q6p9KjgnxS/SQw/VTioycT082ScBgAgTNE8VKgb
8N/4MfwVIJGvOOpgFrriMdm996VY0NSDHn5FuCqJFDYGZIn0Vmpri+IhkNksMuBE+r8luEFYhscB
7XNGt/6dPRTyk8yh0Gdv0So6QlXX1Jjim9s8VNMpJ4b/AuHBYzPdKZBFZ1kgXeM7eJ6/T+e3SWWK
K+rTs9Lllae8iKtRzNZCWkAUj6G+YGa8Fzx/tsDLx9pLLKe5inq4Kz7i2D09wwYEqDwzC0CdvE+J
cPt9RdgcEruIe+tez2npYksrSF6MFfvQ8b/xLD2rxaz0sQoaJwjZAH22e+RH2J/xRDtMbDfD9tFE
zPV3Uf12hzHuBc/BX9K6CowVg+hoYcCEc6Viwno/ZND06iCB5Oix/y6fKNMcKG7XJaitAFYq0tlr
dl2H4Vuewc62KjZGJfdO3yKa5eCc3eGb+Uk31KXvk1Q2QZjuASjEKlqsHiYtC8zEIgSVcN+zN8/i
PeeWNuFR+bWiwqKs0FsKViWrKg5wOUV3/rUZw9JVUEfAcUMsskdCN0GboBg048bf7n8kV/pJWM6/
koGB8DG1lXBGAQx8clyDbL6nysBIZMIyU7iFoAfcCHXPLBH5obCTOUVZPocP3KpfrrClJxqfnv21
qel+0LZss46TocpsIOhuYn88Dye90VnfnCEJwB7+GjzMyXSooBpVRUaN0wsIOBXV1sJKbO1AH3qJ
IkJklcv1mvasFVnXfow3CUMkHhPDr/WzEWPrJeR6FNFQxwaiqQuEl6Ectv5id1mpPpcS+jq7KBkk
7wvwdzZ0zyyYfUmzpewIhgDeHQyHTAj7ByoFNU9E+gKb7gNAtoqhoNhqrM2b7YWypd5tHxM+KLTe
xnKoSFqrmjw0wB0ok7gJnuQflmlPBiggYBdQEYMyfDeqx0KBW1PblY23rHcE/udyjURLfR9K4b3S
AyFMg2gRn60SW5Ygoh+QnyXS3TVV6Gzf/SMW84FCjxXqqAOhMmB2ZUoaUV+7fO6Hsb2PMiBbVWaU
yBczYanxOIv+HfSiFctLvdxGM+2HurFHjzQCemzsx+JryEFnjZAopEuDEkLOMTcT+UYurXLBGV2b
xa+RPH+daS/iRqoJ/2r/agCCqKGCG08HjcnMYvct/EEjfEoGSAXcb2Av8LrCbanPg0JsPWL9tGC3
amG/7hOgkO8aznc0GcleA6ujmvDISWClHDMZDT+jTDx+lN/YfZsBLxVqE2sGJNoS4By6rJMqm+NW
oIa5b5HwIID8Y+NmBTx4G6wiBFJuskJeZX0UqS5MSkCpiK1t9YDjsbpI1gdHpE9ND4gs236khokg
zYLSvaOjUupyYJ5olOAWBaTHiBXM9PDDC9Jnl0Ehec6T+CqvEGE3Z1kwYIQ/nVaN0nTCutHLEqEa
EN77DajQJ08zgUPrfblPUigg+8EkwzrJ/YYtN/Ws4D7SwtqJfXXUgX9kghPMQfn7YhMomo+ddOz0
eGUNrvOluqaTYy/pn7nTr+BUFr6IzcOLhMEnEZoiDmnu8HdEUMEggWw8VXLk6/Em7yELSC051tHm
ssjxU4LyjMbmLh2/MvrKYinnycJRM+960PMO0ztD3MA3zemU4YbCfVlWEM0oCkFskC7t5+PhaeCO
P7p9mmuWZHLIgDL8MkbXdI/xhVcAFIcPgF1Si4CRbVFnzDtIUe72pnopyU3CcNO6Zv0iFxnQScND
E7i/5CBE3A/WWFcO6Gfu3MHX9y+kFEzyxk4BRf2cotzDa4PSjyGuG0dTPrg7gOrqEhD/dYZr7873
Z8Dqk9rWKc7hFq/2sxJNYSsMnk7Vba6n7IWOZtRgJIwigCoB3QkWOtrY5I5B+mnUv3YVjQtjVbG9
x3l0XLi4CWam8rvW/CeGR0yGtvaA9a1sx9UM2ME3dxB8mtSayIri1nJ6d7fOgKVZ94HyDH4gUAC9
6xKhfQSw0GbJMbRcdxZ5x3MYozHehURd6J1ohoKVuiy8Z05hjmPaCUabOsrkMiFMEDUjCaadR9Om
R6TTg7RzbuN9RtOBeQC9CRccEw0q9kE8LvUNm2mT1Em6f53tvSNIyFk1M9NFUc21GN4bu6eviFH6
NJPEmrfltM/jDtvMvwEw0XlVbk5qGjiWugqfXwC28kkW6A/VZvSnifG201LQnq3VJ5339aCG2ntg
fejoPcfCa7q3ePTHLyRaei3KLiV57g7z0efNsJvTfOaA60U+qlg2+qWzQ6NYe+z/jpe365Q2gtfA
/b6zChqgcKzhJcT6F1xJeSPDoZuYmf26ElWBW6tlMwi/GLMIKtNi6N4/DB/K6+T2nELDf0INA8mu
/765BqZunWkXnwDWZX1GvNY3mgGi3o1AdFldScS0qOt8Bq1NWS4HF/g8OBRrsqAcAFhUJcW7P8/Z
vu00OMM8Ndl/jBI0czRMKnd7VwzUik0HM2kIXpFAlz069geK6OU8dYcX/OVHFKYquvBjgLYt1uHV
vdbbB5A5CIu45XbNgKtSLCWWwCZn+tbFAZnRg6ZafO+jZyFPtJXZYvBhilLswGJ+CuANYHvvhuaM
mbp4hRFT4hf8m45TYjboSOl5/eXBQs3lYcmhe4foxxA/SNGeTl16u4MF7er1EvjjGGmSp3+ATlPd
A6n/2MCukWMtcVegnXbEdCh/F3cZQdAB9FG64ACZbMCNWOV+8Hkjrx4dGG8A6wBk5Vfbgo371Red
wZK2J5Mcnm7h/NBToM53cRLnz3P5/VL6U10cj8Taf7oWRk/xiIGzUwRoEVHf8hdmH2oeLeY/6DGD
DgWJrwSauaTlw68Acmy4IhDZtEzThMEiJYE7zHtYP4zXkE9Xp5mNMWdK57tds8wkUq4dDxZwcKhJ
f2VJPoDebOrNo5/cnyLGersLS9JnLRZi+vKdXcyT4ENwsCfyVsnGvPQRZzjNjgreo07wjoZUnm9P
/xpC8QEzqQErhO86i8XgV6dheN9EtqvmqEA/FV3AVIvTQ52ommqXkRxFXepA0eoAsS8jrx3fw+Ya
MFIaFiE23eJ4q+rtmE4qc1b+Txv0j45So9F4bB0aRXLGzcb5bDbceP5vyH4YNYWkfiMB8J/Ylmnb
IzNQYkgRrB8nNbzaHXHF3/Dn85LHyn+veokdorBR6GqYTIKiNx3uATZAq5AYQfCp2ZCEVgGtF5/f
9JbauKRfJ/GOnzg8UAddRRorNoVML+9nvZBqQCV11jET5fI2H/TgOXQxXif2/Ub1gqePiYvIRMMd
DsXHtl6yfA7Cx6M9/NKQY4pSr9DsDMtJgknW+b35nx/mU1KogyLsABwaeNgBv9HOWY6Og5S8zz7Z
Il5yUOFnoAdSu3ohyvLLHctIXKXXAmaIthWSizWQMdtGq91qsUpaj+rmOWFHxdrjw+xwwyj6ru9z
/zuLXn5a2xG8B7sF6HtSqF87YWNDxxuQ9ZIA1Nly7taqb7BNuJhe/4zCWTygSxiok0mHVe14H1vR
IrLQFzTBIMCB2O7hj36I5Yc5skV5SqE+a7uw5uTUH8iS5/zUfMUJceF+2khz3fWhO/BMexK6bPSS
7UMu9FBbDgQkI+M/p77cDF8CroTf2wbxlP4vpVfIxc74YbjoexMwGxqp/cVUS6APfYf/MQr7MPi5
gas0+KkcX3moD5Wj8x1nP4Kt04H9AJXVR9E0Ql91s60J5eTjgPI3PitBS/dvsMzApxVgCA6r9mYN
vv61sDvoAoZYKQBMRnADzh5q+BreKvHeoiE5lwtNlEAWWBCai87KvBi4+nZFV3PRVLernFzN47LQ
qD1sRDPU5+r84Ugq9T/6rbfgQMejrBuUYQAV/p4hMwerGo7UNLj514Luoe6AFn1PuZRdBoY6rna4
cEgpjVgTnIF0RfalcJFHURW/xuX6iSt1zgJc7Uz84ehw9szhFLp9pWSpbK3Y8Umjr7Tn2eHkfP+I
nNNEWrlDbFyldHfDc5gcEZKk4lepUCIVM5VidN4ycz7nKd3kj3V600rMCPlfACc/g4Tl0CNjdzNZ
jth+ktttNeqWRPA3WYPZeOY05BdfYSZUEneI8dayyUexguziDKylVAgrIQSvlmR8B+vrOm90qbfp
WU3LqE6jXc72Wh6AG88G4BYPp7GbSrxWtPlIJ6j4i9rtsHFH3GPGfhgPe/GPhacJF5q9IwTh/Ahb
E1Qhwr9Y3uq5Dqw9ZuKxPlHr3Bhkjo/vTYd1QvCym2rgDUwHZ5BG9lAruOCcTCwYiMz94jvWasfM
/afMBh5qzKVSi+xnPGe2zD+WwwlYKgz63xrc8TOJ6vm43IxQS9MILLm1DNwCerPMpg0jTfbacUOi
dd7YFXYFTNcYFCMWJ+02OsEyopG5jZsu5YdfdFHLqniJdHe8GW5jyhM5/N2Y5YRxvCabdHfR9bBW
EQwiS752mNBqjunoQwzOkwlMBJ1btrzfZgawsJ3voq40huGHhP3+sLFsooDWmXt3fOAv2kqRbRrU
z3BQowroA45mZfqxw5vEQmlKUMUFCsepdISXAaf6vZ3RYM/dFsXCV2QI3VGC+rVKr/y5Gs7o001e
lvQP7Xr8oFUYWYsLpAQnyb73vQervZmN/+zoswYPv53cfv+yjnz85iBavKdlkUt9t84Qv9VhDa+9
hj80JvmQmUucksC6aGQxLJ9c0hktUEcsbx4DeD1DrKG/b/zhTXbCfKLPaYlQx4Dm08Tq42xAUjse
OW6WuKMsqZhEYqBGb6XKczA9xD+RP9fly345nIEMpGRogbyCYfQSgYcBNIFSxtGdFzMmt1a0pZ3d
F8WMTY/6dI2vZ1iOQQhlzgg1XFcMcNMIbmnwfO0SQ0Sv6TuiNeSyPpl425bhy5x++vbztop4y7mk
BLMYDn7oTvpZJNRBlvtgEOTZ3+Tx+s5Wj8/oldkNngGsvejIYcok4CbPZbeROWbQsTRZVVxf2MxD
yTfwSdj3r/P4ePl7Sopq1sAoFLjX3B9k88EJsIX2s60WSfVndmVTe/3ESz/B3Qw/C6q6OELMgD4e
VkS8kzDC3JR4s/gCWxMGLjlWAGjElQSJeRLcp+NxH6zFCKzMe71L+ajZs8BkHB5IXWEyW9/xMvj1
L80231BtTPQNTLL13MoY97+yYa/V/lM4LfNyjJQhbNQow2RVY5e0GLTTTwMobdNx0qNm7dSgtDXs
onJI70Y6ulvrsvQ6eI5OrpZ9DzqlnSj63ERmI99Tykz2kVPajZIzQojivb/2cGNBWSbumbxT+qcz
RCOPytGzWRdj/8g2tNVbEwNj2gIa54wRUMw+ugf6hjvZHjJm4NwDo1jTcGNhybCSfDNIi8aISwAr
UM4H5c2NGBWNiLnh1XCemZudH57WiBTKFDlF6X6H+xQReYdZFi+l3L7NnzggMCpL0uTK/hPN5Ld1
31gV/VWGQYynlpKm45zERsoDqP8aC1h0HVK2okS3NWtctm5ZthLNHJRM9zV5m/a7oJNcPJ6jB6ZH
VAPoh4Ja8wea39FJP5/H+vW8et1ojQBAF9pzlpbjIgpugGy0FbodF+zoUlN7LdRH5A91dR30PhP4
t8q5HllwOP9azBzYpuFWYIsFgKxNltXR8t0G5+cLQ5aeW+vAF4RjcJdYA3c9Nlhk6JuqXkZ9b3A9
lLWTPmV+eaI01xbtLWzhyocoqJZIloybDcR0fR116CTDxtW0CQmhL0wbaAf7lA72F7tXZnA2Mf4M
sOqtnaDspzmjl9LRROLXwFvFApt3cre/AExreueuZbcD5deTj/G5QBLydmsQj27xpxsh0E37DVpK
KR55/D5XlGivkfWCUbGzfFs3zp3SEYVZdehQ0+X2MF/F+L997Yo9U6B7vGKhIMBlb7HV6ynbhP3t
Y7rPCI9YGExe58uI2f/ZXtc8Ul0zNX5zGCOadIeI1F88ERac29W1HFMg91yrWtQZY1Tfn5QAxvyI
ftIQjx+yFKpZPxZUAZTltV0CMhHMEcXjHEhm2l2nkHTtscWbwlwh2nmN6nEFxjQ1J+jCualINDhs
mJZzmd7MfWGR8mCEQbwO7ajXyOtS28QgIJnspxTWUocNHLfTqhVv/8lnr8wXpbka0pXz/efuiteX
2Ox+5bkH+vRGEn7K2zhnVL2WAzUJfkWEvvt0PevS+nWiLkS0yw1psF6g8T7TbDqg1nuju2lO7US7
fHbPo7G6+t89CjuT1a/dEfjCcNF6lqYEzhTvrLGLpDYBi6YZ9zt4df/ckRo8EZjZFkwHGSNksKuH
rmvDThRy64Qc0EoSW2eNAQwU/oxD3OKBZI5T2uWgmeJNaeJajx/h+aoxLvFaYl/3V9Jz7zPM5dgy
5Q85l/Oe7pAGmOF8i3hLKfRmdYwaP9eXt2k+p6nWpt2/F6PRQbSs/JoKadud3yv6fYEgC2zH2leL
ilUKs5pqbwugygi9g7i0N2GGzjYON2hV/ev/R9KZbSmKbGH4iVgLlfGWURAUcfbGlU5MDiio6NP3
F9WnT/VQmWUqBBF7/9NmLgBcIC5kNgFUm68hOHV9m+S42hRHGXMhWIidb7iUrVdSMIkzkcPfwIU2
flyGajRYSYZX96zf+n1oBdNVnMCqzjhFOC6gXTjBDHGFPueXL6O3meaE5HPBgFZPpWJXNFalsC8Y
kPeKVVb2r+++YRAnxOGcDR/EBitsZunjIqq28rGI+RZpRQZTN3yQcmy/XN6iOWl8CkyFUUYDCxJr
Ik8hEbxCQ07YW/ecznTuWdivbw78bvceDxi4V7noS7GxMAwJNlGVwwwZ4LXyCpJ3S5sxlZSCDaAI
8cqZLf32z3tlX8BtSrxFYb+wSdq4MviA+UV1TGjA9zIsGWmGmvNJFIp0tWXGy7k0CnhBBGGQxbW+
MKbPBKPkIx3QFgfAk2hvlm/0BBTA0v4+biT3vtxBwAW/OTkDleAoiClAIf11e7SLVBXRYMS98+Rz
vxyauHM3bwqmyYWAKd7vfcrkhel19N33Tt+hwQzhSJrJfyVwzA29KJc9pQb51VZL/t+qOKtQGJpD
DheN8nQ3bUL1eFvvQCphdSPsQwijVs/eSCPNY1HtbHKa9vQgn7hHJtns2kGpLIo4wxiBRKKcvwht
3mE8vjs/PWyBZEtHIzN63u5ldbW7R6wS49zCFaYvH3n6r5o/gYfuAWvBxJLQs64UU+RTbTIzosi+
Fc6jc9CbqoNlv6b87SXaBxMPzdbSJFC69QHHzdtC3rbrgmqlftnFk1NXc95czh0pdbxVYEwUofXo
+QbJcovf0DCw6QmNkzpqSp9yqhlTw/0YGPBAc9jYoLLgoZw7EKVDGZF6n8y/y4u5TfnP0Urn+nH5
HLrqQqu0tfMIL4nMut0g4nG1vv0qQei966kmXeNuf7eD1u2z3eNjymmCXeVrP5A0YRdCl4HUgDDj
GNhWR8k5LhuB9z7n34H/pplxZcI6NXZpKJ02IYYWMTsx5bndQs6pzIK46baUVKuM1xvYWpyfNIxb
lrDBCLCefUc6XBq0yp+pmrSeygJBW+ay37usvhfEPiiWzGPtUqGKIQpUIMTU4zSSiTvMh0h7dqeG
GaW1b6B7gf20n1B+5D+Ui+Iy5Go/kD5Pdx8HsQ7gFJgqZt1rGVSvFEv9dbB5s7vpXgdoU9itDPTF
7braCFh6jc0PwM2qFUgmdPb3k3L+rdXPTP8iYXp/fN79i6gGule/QhRlNq66/okKlKuNBxXwG8l8
b/ilMzQQoUiTDpFo3+1nHgCroc4zDLu0FTRLTIlCvE9C1xytz6SH5dwZHF+u6bWSLe2ZfAr7DrKe
vI+s577iIBp4I+BBG16PL/O8P5YY0MlakJweDRbN9EYdYRh7JkiGvqg+KGUaPMqI7XHQLuDQXx1g
NAbs7HmgKqTu7252s38S6PgM5b2WmhO0OG8a8cIxdqRYfaa43TFARrftQGjHehOOSgn6fn2vhjyt
HaqpVWWAL/UCkwMkR8X5ZzI2pf3wQFKvUNspIE4hPYX2J9HuIGWOe9ss5uNrZ7G6iGmCJpnXk4qh
G1qoETg1+eUcB8WJsuWBEOFM3yL8jOIZvVScEe/gHlYLsz0DY9N2o0a67J/c57Q3WFzj9hbKu7TD
DwT0c9Y+syskUWtrDmY+mVzLkc50h0ax2sZWB0FfCn7qz3pD+qrxDbrKVIL36spARB0Z88jgaf1q
izssyc3G9jWgvr3/sTnvSipnN1tI1yQ3xvnOzjr/Xvj159DvrTgkb3/NK3z0Krs6DgrOMH+3YiIZ
3GFiSJYMMv6Y3LQjlHEtO0yyiMt/KXpIOnRWKo/sD+EhqDZ2RM5acutLW/ocCharPHBrgBfSfLNw
x+Vt9yR6l/r2vc+px7aIdcxFtW1nRUpl+qPJPn6pWErQ2QHxgDE+8ucKFB2UtPQkvAMV8sEBbfJE
Bp3jpN7i2PtgCVHGxRQfOFJVdBGVb+5sGRCNjLKBBVGJ8adSkAp6FU+QGRSbznS/rZsptikHvcwT
5QzpOHDTkpuBvxJJ8d73bm799xJASS++yYFm+DAX/cSYqWAv4E+eymoJ6jsX5D4l3J3AHZnEI9p7
469onO78vifPnasT8/q0b/snuzit4D0qCcptZtgypO5Y5CEGAT7R9Zb2d8N8f49U3DsFZKkBbJ5m
dP7dKj1RPPkEU4oxSS+FMYpox46ARYw1OBlJyhUHuP58rBPqBV/pWUm/tVfaJIJuQVJklWOcvQCB
Mx9BcPe1VlfJe9v4uMHYLfDviRdTtojcFeAvcJ6LA4qMSokYdvZnnFb3mHfPpfPvNztiNlhGyMwr
+RuEqLaxaRXR9+kCIDFAofbBtlB6TDpgB/aFDsyUkoP1AFa+iw4Rp0/rtoTSLvl8UhK17in1gvk9
fOJ9t7Zxkba5G29ZaiIBtrHRpKC+uCBbQ3nnmH0H85GETweoQB+iDqMAIpBA85+1A8InDPyn7yRZ
3c5JorsJVseUQg3wP5tWlcOP6EgNYIx4I2SFcXz9W+uMSnLiLSltpLkQMAHhdOqs589J0yfKAino
qjV+E2AYAQ7PzRV+S8gVjjTILzfl+bOK2+Jguv2N0GJl7MCcBgl5A5fRo/IOKSXQqfBPkAEuNng7
xE9wAkaxwuvOct/nVfb1nuxx89XYrzlMMC3IEU4Qu1q/KxAK0hKrhAF4N/AJR9z598VJVsbLSlgh
WM8jTMLiRe3ptNhjFHjIQOac9zhTLGMYSuexkjsD+4+KPEQ9Z34WQAZXMdO7sysh/V0ZFxujWu1a
pwD0Ey4eRC93txjggoc995ngiQEQ9Ll1JeQEawz+6pkVUDYWzjTy2+lX58SQAkAbAVYtgs2ELHpX
J3fYVs42il1NE35wnsofKkCeZUeVsVP9KFFza/4bvfevD4IAAF+fzeotUtXRDOV2N/tk9p5dAaAW
MvZ/+etNUPrS6IhtZCTGPJH2ibima1E0PEm19JQvaS07Lu7HbaPO0ZlGfhlWeJO55SkL/CZWN6xM
5FfYuddmnOj2QSHXm+JZJBhpgP0GUiIWy4exQL6cub5/Gfnkr3WCvORvVVzZPJLUFnpjRYJEu+au
7x6SNLh46HgUJpxZksHf0LSB3RZ4sBrW1xPm3g2Y1a2OD2braS93MIa0tE6FvfKj/GcTF1ByWNsy
KKf7/KvW8PhfX1PJ3L25C5m1UaESez0dRcH0wgfFCtJOzFGGFOHLnjuigJAO6Fs900NJpw55iJsF
IiY8FBbHKSDZtpWwrEn6UGCB3oSGAC86Juqt0E/c1muMbMxXGNjCRQoAB/X9+44bV+8InFfBfC4c
+9cz+i68U5j9LmDHHfJ1IoTeQm1qG7aqTyRygXQPWmUmEMltHQiJzMPV59PsNc4XnMMjdd5CVFpH
oMbsZYWy7GQDolJxRjvIMzH92C+N8y16PmjViCa6f8BX8qBRSYyb0I7LtvP0KNLQDBfJcYp7y/kg
nWTVF+LgxVuC++TCAX6z6LLfp3cWPCvg+ryyzmLwCRve8Y8HhP0oln9oX8wNvhXM1l9h2R4qOxto
ICfen2y2DoHFDSU0/5AZhoZa2PlYszto70eLQ1V1di2vDFZB6FjmgHwyyO8+ejTj0bRZYZJxCWFD
Ej++pO44xzj0jnlXZ+bEUCCBt+iUM76EEpfGZE14rhCLGciV+RIB0uKSkvVGhNdo+S8rifA8Gho0
0OjPloMWQg3UW7bhSxAvevwigrAfqRnX7dfGTGiwJdKn5hmKgpdNObhbKOOHEvT33xkEErqQC2k6
NLd8PERnv4AiToH1oYotJ0o5osT8YoRkv7tjqLe+H/fjCy9xN9q3AQUR8gRcli6j+xrncCKfAD3g
DeEcg7xE9gC75LYHszZ8i7QVZBUWMsnyoCwarHOmYVWj90xxH2HHSyTfuE3ahE5gc0fMD/vyi7og
Y6UG1KBmH4UwvzHPMmImxX8VRPBkIzpmK3e2W2lm+EQwuWgw5mXh6uTCNtB6uPxFg5Di6sHSGYs5
VoGZ5pr/qiNs6ccXRxv+lsquF81s2oyMlOOYUTzkseHCIiq05kIKPX0H50H6GrcHzYaXnQk1wJTP
oFkPjKAFlObPiT70w9cpiy2KaLZSdc1gZYfZfrYJ80XWASidtL7NidufyvbPqQOFQBum12EOFYZK
spPnz/mPiCH+HwEvl0lLjvG6SLPhZV6gmJlfRG5/ARSRpQVhfec8+QpvFko5ckE+50sgxi++UNbB
gGdDg7zF3+ES/LzLXPQNlrJEstoGL1eM0aVjADVk00cTABZNBubvn0j8guLBqoPJXCdLZbJdLj84
vgC12CQ6D8kMQPngoEyJAbU7WCnXgDUA9rPvo3eJLMt0hHoNJpnffnFNdqR+8zQHoCzoq0jkAonZ
vKCN9Qnjq8nWxCVPyTo3h3L6YESmT2tCstm42OuREvcwNtKSGvQw9VpFSvOdAoWpBJdJR2WMHZ/i
nxF7Lj/HJVWMgL9NPm6RKaGj+jJelI7X+kYyz2iJDcqZ2cQx27lPGIN4XnFe8qQtPwAgP49EYZiG
G6yfe65PwippBpLTxsDsuBBlFgp7E3owlob9Gi2R1fAH4GB6HjcY1usV63ueErzhI+2kjjQb/gpk
DwGnJzIvYN3nglX8xyiKg61lNsPNuTh3v+KgBGQmUMCa08kM86kUsB1Jznf4jBke5WCLs/4eRLDn
aZZsyuHfjChDBGlPb50nHZoBFPkcfcYUQKkaZ2MqaMbHcHOFnUOdKT7ytQ6Jo5gA2JyrP+zuE+wi
O9BNzP5oN7+isWcdAQThrpKZ1IjCaU0j9VEZGiIRTt8fy0h0eaRb1FMogoS3RpoPII8291WD21Gy
uP2DhBp2JKw/1fmGNh5bS9yccSXEH2IjyHLwIVMNmjVgv/dBpQCjBX49vU5iZMYrfPO+4zdEmFg4
hFMOP/aP2JS312kMT5cwxRMGyLbGy26LpeITt5E/Ay3+aUMUf2X0QpNn820FNiAE1A9AHbzoMpPz
1jAid9MhH+4+2v0s0R3OTTyb3Ms759OwZJ9DBFETE0uOy6JeVBPwnpGeCFT8yicCu8NjdSMBnmQR
rGFIFXXkv5j3dJbRv7t1ps53ZoXXtJwWgkH5fxzfyCBvimHZxIjcI4MaloCYLAS36gNH1wiSQLfs
hzmF0VQXlyWdB5WtGkLy0g3o4UNz+w83P70NHlJnV02/+jxHlKCHV8ZLUYqcWrs4/haXKlHuTvYI
s1tceCpi1QDVmwGW09vvqDRYwBmRLFKowCScLpVD18tR11ZLec8fVF4w2m9qJX3KCVWTZeabG2UE
4sDHaSuX9/tpF30gedlGYIqNjV2Cvap8Mge1z7JHhgdIxE5G9U+Ck20yyQM6Duz0kpB0t/OrEVM8
lL9mOUCqRW/aENhmD8hcqJfVnVhyLjM/qoxIbOwxfZzAY6InNw26E87BEMwkG+rjnjaXwVSaSY5z
E8KGqawg13okKje2+xGMyudU0MEOcSf97A//HzdkvTlKf8Qex/tDHnav6V0ZN6J3TDzgRImzLzNs
8AIBR96fdqZ5GNWug2nbTH/Ml3k6RuM9Ocobr+5Gvf6yviNEKlYZ2XpOd3gQTcOBrRMoYUsPp7eG
1OB0M+kHoI+WDcDQcqAs+53z3KALIAFfhtZmDWIDRG5wEzE+wLe5/bza5g+oZCRwhEOT9nGD1sNi
Sy5QzCF4y/2KxFAY0TvLgMgKrFDw77gdjqQXEbZGrgBp76Md464AAznbKPae8QV2NASi49N/gAaJ
/dZGRCNf3j7n6G6JPSc/3I68DTDVH0fjmQrrF6B1URCrKsMGg1VpaQbZCzTJ2PbfeB98Sow+QBgh
lynl7fPtwY2AVPGRMow2v4SWvtfD3dynvfTk16K5jQdPV+0hi5SmBTbiL5XW85IafbgI+zri9V66
V79illmmBuB+nIzgOSAB3FAE9A36s+PvCERGJtypSTGJ4A8DiZJyJ59DKNTsxh+3GsIYkVKFsQjN
IqOZ+yNpEHQrndqQA4yHAeBsbySk7elq8GG4VvjkozCN9vcKDfASC2r2g3Hi7yEHHeNpHkNpdjuS
arhSG7caocl7743o+bWBF2hqqo/VIaRkYCspqeS58ar+czdngdHmDIDGmeDQp7sp+4sXOUpUBx9C
6+zmHdzuQ7XwstozjnRYKvNn1jVUPsLy3EYOZDwnzYubSwYJkUK4FygBMFUTYNgDlkBak4/JgIAr
I6uDHXTKV/KH8/mjNG/8fnHI4LmYct76ObHLtGbMeBzRUf1GejqgYJTtNwX3K4BHkI9YQYBkECAh
U6xC5WQookmjWQNz6tU+b/b+HuqfSLsvkN2Zfx3RkZqzqRYZOwhgHyLDCkLA+zwWUBe3yg6Q1F12
tqSGt579ejnlPWivMSz4lZm+4y5blN7uklZdCL3R62FlQVzU22qJutL+HlM4Hh1DIYBOfJNGoCz8
FztHxQQnAB3GXZK6UjtSj4uPd/j1Q7Rjg6xB5ljlQSXx/h6zLOzdsR/QgBHe4qAxQf+HfYBYr1sw
EPJAyXrOSMmnUpOp177u/ktZnXwJ+szEJF73uWZjOl/P3RquKUuv45j4SFRhHvp/abL1wBt2SLUa
3f1yR7l6zAyfMwF2YwTQ++4O5xFMAV0fUQa8mWTV2X5yquId8g1G7SHWg2Ka6SnvU8BqyBhxPYbd
rJv3hb0IvAvEbUdtYfj6AQ9n9HDR5U8QhyOj+4iwgg9dgTwexU4cYNYJPCbjfUOEgKA6wg0ELQ0i
wX+8/Gba0dEVTsMwrn0P2Ru6R8TTSESQQ7gYQdMd0uI5V1J2v8sr2PeFYrA+vtJJ8DoJhzTSxLmI
qv6M3xNG7Qpjz3jf+BXbPsID977ojcpZxb+cWI4W6KWW4O4xEST5xZRJsiBIWnDjtzcCNKlXJbwf
sZeBn1h2bUUReFrPX3EQhpe//kHoodC52eWknEh1GMyLk4GVYNx4V8zIwXfSbJQ56if5qKGFz+16
yCyOLxznUceHwCeX6ATGbYjOjqGj089BmXU01Si8HdQdKGPzpbS9R3jytH/TPtvwdCKjKE19ev6A
H2VEmPvieqWj7OUxuDPqVozNZYmZuBx9c0BHw9K9Acwi6bq+Xc1BvWX+MYdQWPBQ1gG/8p5pHstJ
z/BSRhqbJbE3hCiBVPqnisGlMZrdFHGXk0GGRnOuXmedBkLDdahJ7LZP9aoPs8El9oHh7PsCNJ00
3B2r6cH0TAfgfKCy0is/JbJQSQwnvS6Cwn1gqUUvFqR+ua/Rm9X7NFHm/qoLAZIIQNCsjds4suQJ
HI7Yw2TcJyqdNMRDFBEgWEWvJnwY/pXsAFy16z6jv9zbkr14SU2vUoh7YhKTNiO/SGQnsnmtVrth
D/+YkNSXAYtVmE90DqbYe033SPsYugPAOCusz2muj8Bg0HPnWEeHPNAfgyE2tGl2HwLJYR+g1RpQ
VcO0CY2r0JwqImftmoqkdMLHBPvIIx3Ld+/U7ivYSWfXheldxHrWxJE67f49khTWT2G4qOFUR8lO
8wGWUpY7EqB3xY0gy+nhV/lQcL50uaBdDL6jEJiLfjLA7Bb1QnWaPJwLpKd4ZV0Z8owEJ+bRChGt
rcwIovBOuQBHUe2hDiB8VXYakmSxkMUnhJz8nDgNggGoHCl/gqbiydxDhkJUDlFxv0comVmsKLVE
aKXCk1OSTlstUiKJHrYK8UCamL0Xe5gOCnwapOx/1AFAcZME5x5SGNyHfJ7HFC5oOdn2iW0RRvLH
zcfJtAs5M9EFw+r9LEjCB7pXNmZac+ZoXO1AZM7PX7JIEUPeSaTEbE307n6eSukVS6mAplFnn4xP
KNkC2FTtVB1/bvYp1Vnd2Kw/Nv7TbGHcohPic06nvZg/AghWohHyHgO//xgxun0K/sejA2xg8Lcg
0BLMfqd6WLsJw31Pvm5HGnEUYUh9zdjOsWtMlHXnVslzKaLsoxc+09yJwCr9xmFxHvrzLtVdpfD7
G5KzwHlgCEpHhAN7PWdPcjV8uYgGC05sEgRCZa4AZ3sr5migfU1QwR5kfI//ZhxmlpGcUu0IpkeH
xgbVWZ/S5S6m1Za0H64/umuB41mTOtnP53MrtR6OSPCKICyplGTaZN1tM+vAdSm5+dwm/vjdZ0cJ
UM7u7MJO1Gm0efAqRgIo7+juwb1GVqICgN99lMYVmcWoI6V9AWhBYePzIN/2LUyLzS6mTw7+483u
sNuInXQKTr9nmsPH5Y4B/xAktd2+0pujQsuS2tvkPCMQ8xevxADvUg1jbraDoFj4vjjYQ9B/zcFd
yd9if6XrtvYA5N55SeHfeec9sG4aUtKUvuMJzneCek2/YDMjC/5flkdMxjQHB7HHdkxs3cMO8ln6
3EuULdyKN+gwy7nf87Lp6wNS3g1Bytmg3xAzYGnNmEfqil7nO8wQ4Y+oMbiTqImY1f5w2Hb6a/wJ
iDLtP4J2pmOc3//Sblb4x2AcjDGB4i8oDjDsguE3VHvjHhU2ST/LaAXSjmCaMWz/uAeqkjlVeF+y
Ap+bMPAp6oOHQON24m9YoiVIrGCzGat/fwP740hims+DpC9aEApQIzQwAzEkKpJMqrgMrbCtHz6k
CfPpMcSbuExQBCFtZ88y1/dxXG/2zXZPN8Et6hkcvcbfIEKubKMXQqZvTYiYRiHGNUK7bji1MUQj
B4lc20+k0D7lSTGGGg/4UagYC+ZAfBrAA5RiuDYZh2OzFSrVCiFLQxCmTO1SQJQ82Vk51FEu3O2b
AvZ2v0ewUveFhNCLIK5vj/zxCCsCimiqYiS5U81h4PmGHUp4BfJ/FciJ84g2sYpfkNmcK3k1V3Er
5c67oNhJTTf1Xy/rdvU1znj7ojuNczm/FICAesoiQkTJLm79ymCFjaZxVP87sFdyz9ENFMsEpjfe
Bqmes6KvJUnbYggsR1IUYU3eDOzfkti+AclA4S8sIn1BNuvytcEkXMTXWMiIUQBDvKxoOKDDifsS
n7icUONArb4x0Fvyjv0bEx0NZ8l5TGnRg6y5jV70vI68keyLWJbwmeYcGxX2dmHese9b5gBklors
UfzzEc+Jg3Egaf1JDlQswr5RllTcJsCR+N13VLzWzvZ27OMONk78yAVlYeDRalDtn1K4WrpSiq5/
13XG7GcRMcQu9dLFA0zjy0Y0GoyQOovAzh7DyXAV12yXwfzFCY88Gkuk22QeBKWB9fcz5kgSvFK3
gjp4mk7KVsaWhkAHhob9n7izIyIhpr5KqGiYpAPvQM4ngkyrmnJYuvmawWUuz0LQmpvKcP+dvnNM
glOiJamcOXhF1PEFrhaiLr0BiNt6WsSCwcumwogkjVuBn3b+6ZSFufPAX8RBLR4CettG8frylOdB
mGIFQYc6vEmhWr4LfBWjZkFt65OgB7Q1/81/EX56LJjClH1VgHia6+hH34JZ9g6q5tL50kNu2XZY
+ruxEkIMv1wdWMin8Yy1q7OvhhyPhMny62FDWgFZsDHB//DEGM6/auOFG9FRSmRZbfQkA55EdCcb
9cGUOYYwD1vqEMsA5CF/WGHbx9BpBUKl7vSG5JpMKnz9NsgM6bFcbY/kkN15j8v5wXUvITXfo1M7
gmUW9wGDKzVAxXIyyBx8cfH6Kg9audJQVHNBDZEuPp/vSeBlGKudty6FC8HZBLtdsFGMk1M72eu4
GcS8tmdfhBVzIA8U+3UmqB2hnFuS3yK4FKC6f8kh0AQYegV0O7kQI7Vk0M/5R1yySPRtXOw16/sf
zMt3CSiYUnfY+MTmGRZRTgNuRlgMRZVFUAtodhl8BXwc4/veEvr7J6qvzhO/twDbZvhN9FhKbHlb
mVejvUVRRhVGNccA6/EzwqDNHoW0CtLPV0HqkIcgYhnTTrM/UY8wzohQEAEsB6ScU2f5pUjoH+Ze
gbXhKoopIuJg8rOQM4d3uMg9jhEaZdEx7BymGvO+c28XoFgTgw5x3kzenCoTHmGOuGrL14iHEFUX
xgWLOqCcPegvO2bS3Re7DbsiuOpMDJ2l6aAaH11m5YQZtZYkai8XLh4P1iN+c+r1yMOxilR8uMk+
SPkWxgiwfMbaRryPnjjxTKjRIKVF+Xi+yXOyo9xE2fCgqDoknEoNj5/z8XbewzkRBpNmp0FmyZt2
WDOWVpxzl728edMXsU4S3NEnjYgMJVAoTH7jt73z8LdRZCbyjOKQEnZhplwJB8xLt+8QOJTgbsFD
i+6GsbxIHq6kpHC5KlJar/T4Yru5MjYqCwXbQcy9J3x0ogVVNozo2D9Xojdg137pHCOTi/OvBRyS
ZKXZV/fDM3slgx8qyYj7vnCx/7wBswd1IpY7h2OJi8PX+Sc1pQirFjfJ2scDwJE/1iAA+ocSlDps
6wwXYVgzDWuhwUQdAUoF4fVvIft8EESJDd2n2KEQS9PgiMbmBJGkOLfavawy/zm8reiS0u8xCw47
jy81DoW3o3O6NB4GO+fwJmL+GvV8Y0bI26qDZX+6H08+GJMrmMsfZ5D3dr/rJ2UBEcPaIcfVRJAq
2nqLiLeNCPvFy6jHK8orWyPZnpjFSPx7L6RoxsDYuogmfiGZcJdl6+bjgsw6fDs1BMMAQ7Xp/43x
eOGkdL4m6gaOPF6H9BBr90K54ooF8cS2ZL+c+47IPVaHfPjxil++ZbODx5PpdgzwIIsBA0ymGox7
6Praic6mg+oW3xHovIycd/lhz5RtLeTBNycVpNE7KlL+OZUm/fMzapbi4TNn8DOXAL32vI5Qe+tr
5Kn2cy4chHRSIOaozWLh2fvYJHpzU/O+paEexXJoMKlnfEFVxdHIrClpBrfr7abPqPgbHKAaKHEm
L1f0d2+mWWVjoh0mjBMB0Sc2oVkWKRz9X8cqeUeM9HWpZdku3d2G48vW7AkgC3Tl2yMdJKKNdZYf
xmbDBbgq9Jk+g3C2jhDA9eI8HYHUkENKQ0TwLu7AISEtHwIzCUyDyuBrkhUzoShOT1yL2Nxmoqrn
MflZKIL5XgxkyGtFRjN8HAJzFh4QmY18T1RrE3ZITCfwV71ATmuBZ48kT3BUS/Tv4+XoRh+C9XUm
8jLneChIMF1ICdlAYHynEvXc4rW6xCrevVXv7e7c0ievxNdSxkkf4RWE5/s+ZFoVbLkyNWeC0tXA
87jIKGyXdbAV6dPl3ORZmnwIReLE1K0lWXol73iEQ43tVbCXUJzTB1oYKNJ/jw2xZBNYb8QOneNR
9hOs/iKroLfJfWVMSjn3dQBHZyK1hR4eBMqY1prx0ZpbrAzmMdhHpPCpGJhTOeRvMnnGYdIUIiqL
V1qSLZEQ70Rv6ZeRsWjCAawIP44zuuR77yvDJZrfAXgbtciD1332y2N//MWW5DbQtHBCSY7IEWYI
5A9+7ZwzRA7iLUACvpgJY9HF55ddxioTrvvpreQN9ALVuY+OeQx3pB6lSEkHSQO1Age7nF6du3Pl
z5kOP4KQpaQEvICl4B0fj12CGIGSg1FFFcYh2Fc2T7rZjyC9b8wssXukdbyZlfubHckc45EXygJt
fN8z73s+YBa2OTQWl/UrVLYPl7nY9DXISSYMgSDXk40DR7t6qKhBdjw1oswH+YOXNUKqeGYu3Lz3
sccONiCJ7DbRR/pQcUUce8sRieDaw9K//xBL285aKnX6JIqgpBchMx+LrKIbCUri2wsg1+dMQGyP
sXFGh8kRRJ+w2xQhKf8i5omEJJHH/4vuqbTe+WWihNj7EXDxR8fkFsHxcryqnurRqlEAITfhKOOn
OQCcDvnR7j2EUOchZG8gP0mMX0dUSsTNj0eU7R4ZHuVouAvmfJ6pOqIAFq8wGAGOFFMqFy7knOe5
cCl+XGFnROnsY2giOQdIYU8H6+cz8TWUfhzG1KGuOPxsxnCYY+Gpfg77yUlgXRxMIoS4o9yi1nrw
nvi5BHIH/yrhkaOECnAsgFEsHJp7ITDYsh8R4wyygd0Z12Z4CfrhF9mEthWHSR0pPBH8xZl1gdP+
uKCToo9W7P2eBpExWxQnoXik5jQNVOEGdZsYqJPPjA3pX6P5BZAElsor+KLYrSgGoWtpo+LHQrxh
qkoKgfQep8Ahh4RMJtLlHeYdcAS97eTJgPkdHfTJAFVRSLvitCV0X8yypyjhZAb9WXDiir6AErPg
ZAYGQbU/RKIrrgZSwtVtVflX33Cee9PdRfUwi7mChqM5zZsShKSkN4NP8cAC6GmBsqFXM4Lb6rkH
2aCGyZ3fnhKJMun3T51292ly+AD8auLrlGDM8OK9fALwSP7RkFfUniCiazYh4s+51lCg1v7nvT3S
BtZk9/FgSSwB4I/CpYXnzoGpuRl9CEK4/UQATR2lvBEy+ujnDDwiJ4YExQSgT2DQ1biNcNsvEUhw
VFwCgApKSpD1l8sQzNY7Hk3nfIauwnZYTC6wsB9UF5ySEPuYOc3Ayf1m+ATUZX/uIRNA9TWsTcJq
BrOG1/snuljnQTmwQSLy4E4KDMlOzL6Up9hGWs8cHnsJQS7HAbAWHRwVieieKXgFMjlBwADBHMg+
k9vpORzx+zfsvcRu2B++q/MUv2VNIZz3BlTEZMT80fr/2wCec2D0EUC5ixYxoRxa7nxC4McaY620
8DIXC20vWbe5UFY41/RNULXY6kX6kRwPItODgmaJvCnXmIBATKnPVQUYGhWLVPiy79xNjNng5KK9
eJDkfGR7jolP1UX6HsWXTZYBJ+jXjtsIlQfxPACveJeOqBIYL8DESAuMVXJZLlSDLDsapT3ECPoj
PtLO5yw2PTSQ4sOqk8Y12PmgWCwtFD+D3Q91SMR0MZXTRAitGHKJbGsoEmzVmUhevw9bFsqO4Q8R
WO/bI3uFfVj+oo8Rc0I6D1mu/Twg0Rv/jpor8nsg4RIhnGAu2kIPIAD/SS/YivEjuN/UBIr+t0o6
D+0yN5oYD8Y06444XKmP+DhDbcvyPL/XwryAfudAoCG9KATOH3sTi19y52CwbKoDIn16nhJSkbGJ
iM8mtA/s7//EGxwQ3Obfuse4tpB0rkvAzJMG9Qdjs0gw69j4uUzeUmwn4r3w4W2gdtaLTkkkBihS
SzEcr4sIx6S9CbFmI18UJB+Y8gWeQExj5o3ZIrMXs0mAL4CBGCUPGVpG3hHb9VGNkOENSVl091cO
DuywoboCHTCo6kXDI2zgOJjomVSP1hXum03x/3eGogPfLwVcDFeODEXkQtE7CYaAEckiOgN0wBFJ
fTm5cw+gDrpWAPOd2KWGYg8hyAZlPutLrDX2KVbZnUFTgpvivwRS/gIrLtnGSu+6FdpWFq14GTIO
RqAnLB+AVvHZxQfei2RHtgS6JuaJvFdUbfwLnAWb7hYA5YMYSqOWFbWhSMzlz5dCKjkA3xYWe3EK
kjVp7RFKEYXTcVMHwB/FqMe2T97cj0kzPMX/tG5inxIsgQAfxI19o1iiKvbLOSIxZrSLvYr93Q+8
7ZKEYr6CPE5j5qnON3N3xZ//1991QTNm7xLXjgPmwnBJruMFW8caPT5io3/PkXj+X38Db6/YDLtC
jUyJi7UmkKz9fNLE870pRpN98MEz94bSB6CaSDNzUgbr/cDZLV9j3H68V/YbJhbgYLMNntyWR8qw
p1jDRzrCPh5DpGKAW5AcYoXkQbHsvEvQkbwldmFxll1oYHcJvS1sDwkmXEFM9LJLE2WrkTju+I0B
HbeQIuGcZgN7e99wx8iAdW+mwRuqzIAM+EwMaBBjmUlKQUSFDa5IBdNCEyCHxO3LX6iXDBAPJCIq
52UC+fjvadbhdb70dSYXn7nxkzvdxnIpYoz568A2RPpZG5WqEJ6BY5NW0ot6TgbUZLezz+Lm5GvT
INMf4IXjmPlbm2JUoNCgXBvztMDTx3dOfp4CTqe9zp5u3zz+t4eYFUeV7ApFXf8sPuhgOGEkUcdt
Fz0BFRl3Ek0VLhfIK4KnNEEhvdJvnVRo4vmsn+XzbW8755c7bU3HuIvlftjzqLILwmX3H/emulsi
7zUU58EWn9LmF2FLc43lZVNvmumEqdbOiJ8pst9go+hA2O7Y9plVY645Bw75UWGtI0/hW1jjy1vC
T3NqXoTjuE9JZq7RxqAjpA7EjfSOoGrPtGd92zgPGFk/oINaH0WooMCVRTKfdKjfHDtC8AdKRu35
4Vc+/9oU6eNn8AzqoEd7ERoYzrjheLT+LV8j1M497wZ9k+q8zJIXuQubC4/Tj6cPF5YHjKYgVUlZ
s0v09m3URtJBXWthkQpiXP6PpTNbUlXL1vATEYEooLcw6QVB7G8MmxQVW8AGn76+uXad2rGqTu5c
aSqzGeMff4NckC9DgcBDUC6oLlVlmeCmAWNtABtTkgg5tpACfQX12KxDAxluadOomRzmQQySAdWw
dThxMXXc1qE8Q5PM6cBH+0zkdlp7NImsI/l6irzQOFmKzC0JmegMwYA58DoCgX0KKnVcvodXuajW
mfxV640JrXyjjAyvgSRJqYEt3oPARskz5lPmQmYuC4Jg8cwVbllYdtQlEybaKDcPA+STeJLwdo7c
FLI/BahEho5plXXZnyIz2jK949p1Y1lbAmWu4INcUoN08f/CaVcUkUEck469j2zwhmWCCfbRElnc
XWCWu8WjjfOjtCJ6YgzKFxCCpQOytRB+FIaEuwExFMFw2XP7VmE7gBG2LwRjfd/ftKQMbhyYGjaT
sTGFFkcMYyokDQxcQ+IJkmcQTn2aMZJNM0bfoYxGVun9YPdKDsvz/reOJTJAvFlVDrsF0aUJAlNO
id8cAvjzGnYpvoFP+tGdeNRlb3M8Rjfq3qtbFC5DiUvjq6rf0R1YAEc0snePzfgyJB2UlgcrVR7J
V4lZu5/ZNUF0m4yo0SlVG+QXWrAbu9zfEWUXYC69/UN08SWkX3/KkEkhaamImBevmV54D+yh2SRA
6uvR2lNG5bg8xrfGoVM2FyW7+ChYhTCV5ESTOp9Fz8sCwd/JKeiGCP2O9PU83CWkH2/LRTk3mOqi
Y50/8k98ZAaJDyJQBhN/mGq0SDLzafUech9RUKqeZME/2CoS9GhtKopc1oImV/Wgw4Gu78CcgzUv
zSXDN8gzEVqKLRsNSfqUvxQgqpG9+jYr/I6PLYxe0r0vE9ik9OcSLKSIuI+MjO87Ucug6c81WaFq
3htu0cv6mYH80THG3+sV9Ucx444awGr94GfYzzpI9rG0gxkHaTFj53LihShMsU/ueJfLCtngtQyO
+z6deXd43MMA46+wWZggMbJ4CwBLMNjVio3LXWKiBlk8JmsyOFW/vIYaahxbZeUvuzAbH0H59duE
h83kAzbcmJ2yut7Ypcy/pJN9Uf87j46T7w6V2/MAadTIfggqAXB0C9PLH8/+OuMDwMEZiXhegDfx
3oP+CsGlJAyTeYHxTd+jbtc8CKZmjgC8wC692Zn5ZVjMKkE71wnfbfIfmrWO0RvUMIa/O7wrpZ3p
I7jiYAqJ/E+OgiS1R0K70q/1bv90iudTCH5cxtcpzKTTH39o4Aywtn26ME78P+qeN7px5p7Weo/K
1kCXR3+GJ/S8mvdpULtyviLbtmaOF5lGhbL8Mu/++3G+vaNqzoCknOpUE9MeM+b+/h43fvG3TrFV
ZgiEjw5l3ImBLlk3/2pCcu2k4vuUjfuCSfjRfSBymZJZCu/hPm3mTylZQzX9pmz7bmEJkPvqILqi
UCPY818LKXFyuoWj25H/TkKvriviKCJwAUiHSigFQBczmgTJ/mHHgNOfiQWGQfOd05VTtmBOEoGK
W7vBvykYBeborVpPYNcAfyTgYvgHleTqo8H0ISOvC399YxZc0tXq2pQqF2IMpWEv/c75wfVU5mE2
kZJ8yUsNQStiJZHFIA3tm3JY9vRF9t6i4lszef76OGnwtHBtlDZF+t2Hj/GcrlPtTtd9zzCUn3Yl
KwgSHVTFH9Gz8BIRaP9BkCztNRMeBlqTzxiiKRLne/ZFTgNA8gwhWdXYDDxcRjCyX+9UHsO8O1YG
lHmaS44faijOBloW+pYVmure0YfFo9GD6XbJRJVHPV7/nM+YmUuDYdkt1dkqeDLTZBhZd3eEi5oh
or2SpMrC5uaAp+X3l11qSRC3cXd1fWWFGRRMkJmP+uctMsqRuToq+GChpYfKNAD3XqhdYT7dF4LB
i4PtXvfrfJ4BVLoBZlnWKYDYgNFWxQmH9g08UvUwbmw6IaZ6DSHeNH4LQn9/MRSdr7Tm009B3cFd
QyaY1uCsjd192M9FcwoegCWgNxhfMhxzH855fq6sR2V91dCc3h/EW0IE9RWE0zWWTZV71YCvb2XI
i1V4XfBQHlnXY6iOQQujXO2ClNPW6DMuLn7rxdF5ki+iYY+3WY9e3MBHv9Oxmf0UiVIFwNNvsZjx
f0BVnPb0VfcZGvLTVVRHiJZlItttiT/3Yi2TaONMVjxnSoXfv+KVA9Dg67j9ymFCQysJo9EZ5GUH
IRUcd3kov4VBAYcMm06odnpZs+iOyL0bqWjCzCGAO9y6gQUZnGiAQpSHagFM8N19B9xdbrXAi/cD
PtT16GjR/sGLPdqL2dmeGZCtaF/BKu+zG6Lh+wS99rnysemne+TovrQJP+n1C8wXQGwb1nBgw8/V
6aE34tseMa9cYTFwg9DqNAuSlQYMJP6dfY8FpPQnj3sQKvAx+USQIZ1DfgENw8trRNx50cJik4py
ItfQ0cN578WNNJKAINtmLwT3Ixrh8pyrqt0BO5dQynGIRFZAzdf3/5DXVzQICqESBULC6eITfD18
F7wBXgvMLbB0Y8tbt6vQwcCH9wBtIaFywTFSPIJF3rPLzVnvfhAcPMPlohWv0Tq6L/GtU61v3OFx
eCbGcXaVXbJbWHkk+qRKIC0djuG9b/W25QjJtadMzn0HuqEMAWpBmpFSYPXG1EW1pl8vPFqVd/OU
NFvbd4f15Q0M3xxpuD/YNF8Sbj6DCJ3j7AW1HnAICVXO6oF5D5Jsw2HdFDazTpcMLbL8XEVI6P0H
9I365F+jdeZS/aiBjskrGPGm6It21gxP2FHzWlzJUhRxDLSM9BG4s78BLUy50dch/08sb3Lov+Lh
dSuZpzu/zQa/oIFXDavY6hKTxQM56N5H3Ce91r0krei5MgCgt4Ofym7sDj/M/uD3eb3Jwym8mw9B
VOI611g523qHRt9EG2LS1bw8TNhgzjKKBGC0dQfdgHVnGE92lQP73DEsSbb7ovK8Y+FwJIR0WaJI
WVV/dww0MMdy7x+3IN/CRJBoXz/uTXPPurhoUoLweJIFgfGHs07Mj3XhOFwL4+npFBzb9fgJ7VYo
gdEb6VhT3MXhBEuXD/0S3/BuSc0vwWX+5U/tu6dc9ZH3yIEH/1Jzb+hmCqyosnN880xobo2Vnfqu
5rM+W69+Op8I+8YngrzVABUyzsYoKgYAOS2qVGDLAicw4Iq/8x/eKMbavpGpcgb8u79dfMjk/y5E
PcfBN2CgktYAg7TKF68L+5TPTxDC+dPtbiMehDTfQ2X/3H7vrm465x4ON9jXvKLnVuGSR2knv4yi
sJ736uiG5wnkIO/u3rJe1MRciPErx3NHHR59JKMqMLOth0p2gSSPQuJoF5VQdxdcEkYlsacuDgYM
BTltlbjrfZnoyVCK3wGhBmeLKSo1bomtDvDugPzCqcpgD6IUxEkFLRCwVgMmT9ncI5WqXtCEBL3R
bYYW24M4Edg8cd3rhuv8Zx+TpRwovh0lfjTDy+ztXBLNVbx6chf9vlWilWTyk+Mt7bLi/TrVrIMa
XUX3a1Ug0/vch0uDBjbY+Lbfd3w7/Jcw3esNYY4z+wk30r/OcCuE95wO4cW5inqP3Y2VMNZkLvrj
b+P5c46uylTt2X06H3N/NN1yWU9MDpahTWFNuPjPGZQBevfem2R2V8cyvXFu+Cto3rEzugxs/m55
guxIJYKrnvjO9Not9irVwa7DSPPoKJXV3+HvEyx/Jl5WcVt45G3c4dDO1gs9PKWkl6tHp6A0JCX8
7P9mZ6ZOTjtUwjo4wrwIG2BVB3t46xlMMbl1VHHGp090cWQbd1A4JzmNmiySmNCBB3el1V2FHBkv
SY4kPNXwzCZ19+blpUtCHiD0H6gmB9Cs+SATqxCyyunXmzIFpnaC7oalBTkF2rGk/1MidSXzUUL7
GBBb49LeGRYC8Krn/Y0pgSjb3lbqJYnPaXexD2Ey/xvTYjL+/2PaQpsbVQqUIRtgjkED2B+SSyhV
MMXLuJf2xO5mbXouoXF0kfhOR4QCEiv+ER4gneclt6Q6xZ/JtPE4DhDcmSlCCp9t9okwmCbvOICd
zuiLYxJ1nHdyS5HzZsOpfNqqhYubdycGHnO/YsQRECZDmk0v2EKVAezjVwLKcyqIEwspEmQW4JMB
UXlUgBAxMEGVZZ1Es2USyS5Nh8kgfIzLJdZwuJgsMVCs8Vrg9GITriHKjEjUNXl2WJXisjz+TM7j
o38eY9jCaYjInOrHsHrkvZFCwlTNYngvllPO2EQG25sY13hs1ccjKVOzj/GvXfds7MSWj6TTDU0U
712HqzO4jYtalOm9iE7L+0Q9j/mQ1Kv94p9Jog6THqapnyEWI7ONKlgmiJaudhdTK6CvEOFJwKau
RDkZZDC+vXoIM9AzIKkBIgh1wcge0hoZk7TrN+iHL5E4Zz+B0ql7MiBr2eckMb32KHSkg4l+xdbM
PjLCWygeGX2nfSu4jTlq5J17S7C6tfgdTvYpVSgAhskQYuLyi3NrQxNMbte/bz8zrxF6WBBV5vLd
m+ukHuqHK5Ib6rQD1Vh/N/CeE41gPJPLyXyAFRR7xEszw33I6JzgGWDMd5BGv8uPWOr2Z1gsr6mG
QcAXLq0FfU6jGxSPpJ5UYySGt6TnqqJELZWqfFpHH4N3nccmf1Y7pNx06r08O5/p0X/BhHxYv009
4ftPbMSNOlSHWNwjI4OYOhvM1nDxHG3YBvrU6INl6BDCvSPVtBUW1CdfW/3Iten75GDEHTeOhfCx
MkA/gZeh31pVnDcxcJ7ozFQx1b/WRr4XyD0R73/T682SC6PoUk3ujZNswGQciCCGZXpn/8ZMovSr
zXMQ1Ff3cQmavlxP5gY+1dFDGXa0pEo8D23bUbLE6TjVJUDy5Ic5syiRReaQGlUfLYBx5RjYzCU2
5Maw+ACCgZAX8cxHGfjw0DTyHgSTEsXl3vL3Z5sRO9svTJKPcKh/fO50Fp5jh1c3ZAteHJvt/LPD
cLCEk6L5dkKmpWJAKblYSyo0J7TDm535UTv2WVs/+1SiIfSHp2CYLI9+coHGch/O006GyUTjzKld
qHx557jrQIiFYdkbUFVIXj+e89N0YL90O1Vmu3mHvEwZwXhmp1ZZ75vDjYHen7QtjxjG7wuz5eY7
NeqgAWS5iU3ZtcKe7lxYyT2eK2+qW1r5d9pygsKpcezkOVneB96yd7eSzixJiOJ8sGoxysKSxX4y
JvFPaxII+v6ApFycMLARHIZyw+o6NVQy1d72+U302Wt/h9BJLIYPJ+Z7wuSDNQws9LM3jy8LVi7D
kAh1zWrRu5IHa19wOD6980s1/Ek+H9xJwdVenryXmh81PzxfINyFnEI5wXhv+3i1Ev1ATmhwSjss
+tOJ7XakThQnmFpQcoVR+7TkXGl8eLQLissKlcUAflVMWQ5PmgzwWkGQsnKaV86/LEsWh4ctA/Rb
a2hAcWK4GRCiLSlHuKbQg2WsqWtquIZb8KIdhx3B20Q3JhovbyN1SyfgZ1NOBQizEIwGXstCGO64
UEzm6J3kBN8KXY1tJrJgNO0fRNrPggcYqG41YyYNI6kD2OVs7vvX5J7idTCWhiIkN0/Rhwe0auz2
a1CjhNidN6p7D66BDK96Bq9hK+rJz+mz6QezNsCedHydlOkaO06OQBIF/aOvsQEv/l38i+RUrRzn
Mha+ng7SNVSTgWCjnkR+9sAmebiU6jMuboqO8BxeoHMY29K9u8+REWFoId86lW708ZERk7jBRvnG
Fc+2sqk0/Xd2psbHtAEZNHJNGDmDDwYNLRpv9pgi8gv38ssKw8Sw5hw/w2+oO5XD4ckVwEkX3jZf
p8Mpx4XPj0T/6PCnf885k22FvgLMjE4JeTn3claMWung++IuBBUheeLiaBz6TRJCWv6IDbZ4mElQ
PHGV8n10OX9KgB0E3Q+5k1SvZ/DOTxhlbBpZE76GCGqgSUNSt7Vg7s2L9OvUQwNm2gsa22D1cBSK
P3p5GzsyXul3eAatOI+XlF6T96zaDFDrrEeqi9Vr0Lf4LCve92Oq+WjCaYPkp4d80JXmF9jtoRTn
8qe+gyJrZZIyc+I/oHzuJSR01uHA5QHekvXiwbH+YRzAZ2N6ZfC4Umh+BB0Dx5IqKq4jXCH4/ouv
EDGpeN2DpNWxd38EOwrZf0mBBiZ4GJJMaE2WnGz0jNTDPzRWX0cPLwmALmtwQHFJPRbJqhNbUVsG
jXxYVzBzOBjGG80ta25fM1Td5Rz4bAeYHmYf2tkZ64iiRAxS+fw1XIr9khhHyExLFQMrPnCsiae3
6QcEzABi9T5Ry1t9pdQGRBDMDetEZiZs/yHbT9rzSA+fq73tSBk+PFKbdPuTrcd8Iza1k7614XMt
F5fwkd3dxq7Gcp1r0kZHGgowZ/DelEP7OtU3cH3dni9bWArGR9xwjU1JM/Eq7xKyy+w1l3yDmiht
ZnpYNs6vb2OLvmndrlfJs5/nSMEdhmHPz58ouTiP1mv+HgG+1OR+L8oPbXTOHnbYBhQGdJRGnx06
KGAPau7mncne94Z24Yj9g+Bsf8FUaoYGWbluidzafYl+PtdpCG0DnaTlvQQtBwuxHr4WD+dJBx9f
GU/DohwgEqY6hfMvyaTjyi/tzqq9bHZnqrTmaPPrKj+fpveI3IInTE8122zeSU86p5y/Fj7RdGr+
YD/rfELDeUra1wVZ4ivi8anzvIdq3SInl80SF+JL9tWdpT+8EvRiaSNUOOwR1WU5JqjNpyjzajc0
Z1KevlmzaFo2fp4NdJvu9daz8t42/4yw5T5bU6yErc60FIjbw7eXUFpukgIiLE8/uTlhRv8pz4lQ
giBTNryGIcWptP2QKFzeRucwgPIIe4dRGC0U6z0DlLgLJ3yCiBAczH1pRGBd7AzUCa1YL8L3mH3R
/FFjj7KwED7GASZnnW/4UyoRDve+O+Vkwtult0Xc6EL384muTex3guUEOU5MQihtPnhPMl1YzLR4
VqFdSoGgvqPbDccbGBAvhM/EIZxgSdv1/Wudtrfn6opuZgzf4wkX4/dFUY06JoXhdnL9+whJpUQC
CEc4HHBBn11bmBNQbV9IWOziEWLGITsY2cmYhqMbTvHC1OTNqVeHMuyErytUsPaLFGJINzIKquBw
bb6Tlr1lkwjszx7S9l5t/bfb/44WRXKCvnhbQz8/pgJ6D7kxv/sSzgcHKyDT1fmaU2TaWE08MzNv
BtbsZ3qwRVBttEBsuIdaFZTDj/WGi41TNqOvHhFDQGx3jixAArDRvqNGEmZCRv3COLrHyTsqNefw
7HOY14BSobOkvCmOAvv8ZFkljOBagmhBrzhD2ETQD/cYGu/7DnRORfg+DZKX57zavjcm0nxgNx/Q
IrlcTZhVri9viYSaIJne3WmO+cNS4Q67rR724eM3mG/Z3bQTNEt8ecBW/wWxPn0aS6xucc5nqX4a
aXL+Li0fQ6IDyMdeIora1yHNqbEGqa9GOcZpNNN1kOTcnaBCbhbJxwlAaAh1tdfGBJM73SUCmfRl
RRIae7xsyb42pQCFVaOoQ185W4eD5kPdPK4e09YCeKN8jXNJtv68rU3oy1tqsGQ9mGxPPA+g95zx
wMPb+Mq4XuCsvH91HGLIef6wQqXHRX6L896cnHAdlwJAYa7grmGH8tJI+ljRis1vQ1Vx/oplhzK0
97bCzjRXtzfvwCbMzxbp3VgtU+c47Eh2Qkj5NQUKYXD5CNE5ONPfKkzqqzzXQhqbsO/zuzcFECG4
DOAgO1xJ/Zp72tsPAuIygQKtG0Qi3gVmygXpm06Puy07ZpSc1kEJDvvvkp7eAhj9ZC3U0z2+Lh9k
8NaB7MNVp2f9y686AIQpy+yWlWLT2HRT4AscZn2Kpga6t52Ets/bYGip4FGTGR1n302z2QxrVOKF
C4EzUolKi0n+HlP3h7PPAKVDMu5mMx3JCaOvtxmws7OzfZ2fsSwBdAswZ2mFXF/ABXQBIO602svo
Ps/Av8AN7BmeTDCejwin+e8ndZ6j70+3gN1O9vPZ+1h4crCAj7BEsjOOMvUf7okINoDk/1SUWsTf
vTqb+i64EXkFVXX4JKzO8rnttfxFw7Tyt2E/AJNX+ZNzomYhgA5hWW71fFURP46XxZSH2rpYwP2w
Y0bS0N5HTEupBJuka1AzctBzzUUZlZatMT67QNoeAlDz+pIz13tzqn3T98earQHu7GN3/gJeiaC0
vOxsAE0Yy3b5fJu/RwzGoEaXTJufV0SzGCGA3tF76Lx7nBLT23TtGEkvefm8hQhmLqyvC3UW5geu
noIxYkHksKRLgEaSaz0jIu2FyQGVtLFATRyWYAzfGUmmpShzMuipK/ldFg1xHXiR7M0APjJ5DkRG
EAhIaUFeevhzpidXtai1Wgrct5PkxvwIuziTE/yXAxPijeu2lMM/NxBMPjO0Lha8JAzsnt6aqTbs
yJv7OdnnZZWq/xikTGJSJn4MvDtuNcQohSANFvAohlZJPqDqMfFsae7/GlhuQ0jaY9ZIIN+oIHdm
W61ImvLa7QAGoXfO8CnXtn32RGZEvVr8VsYnfeYqYRoshrDtW/UDnZ51m76iHxCVuEwvdmR49UyO
rOX8GQrRjBDHdQa7R6ssoeTMYQmP7+anWbFZPCVjXjKDyTZsKKIRECVV2h0+M32IPdyLJ4cNXYS9
5mcKk5n9vHpNv6x59HsFwcom6kN4PtAh9cUWKgdYEBEkUnpjTx5YK/mvDFOF+I3VH7auG8mr2SLi
RqgN6Y4592/R3XX5LeWAp0VthLUcI17GQXJ7MT2Rw3EpaUaOspLcKCkBl+ExOpS5f4LM7q5ieAbs
D7M700cMXjSVBCuLafqwDeGQ9xNdLCA71jiEK/wESB2wq16ccSzp01ZyTx/edXTY7+Et9LMnaW+6
xeRhBjWSgYQyYqTPFD5+Hr5M/G8BTBkP6dqs7z2gXCOjSg2v72Gid0qwK/NlyDJuv+FHt3gN/pF0
QkmWgVGQVSlggQn/VD4hwmReIY5ykMHAS9MXL9xCzzmnL9iI1mujHeSbfWZ8jGjBNp/NOiQk2S8G
NvSeFt5ONWFWAXN3hCJgV2yOwRHxV4ZnN6JBJoFnaWyCmVUP+rZUCnCMnj0tgXXPsps0bsPvqWG9
Bq3nxytXwlgx/nrv+vzB0K6fYYKGG5QHXXEBgfGBUTrffMPSGY7VBokFREbpi3FcSqJwCTVcqrSg
fsuQGrQ842aOjhzNO7PPWBnzZTaV/YheEP0TLD4k3dkcwyq2u8gLB04/ZVBfen3g1aDIcMwoYEFX
PvgpOqYyPnkaLQKG1yUd1VN0szfEWWw2d1zNCG9oZBwqWuYoqfekZ365P+ptbDNroe3aRW/0Za5H
j9I4eoyjrnPnzLtEJSpvz/OWNIv4T3SxdpQqzQdziuV6iXPsU0bryhm/3kd29mS8rGlR+Q0kw0Sd
StoBnHk3lqWdu5BMpgGhFtDfsJ+ArA818DaRcV5fwf0Ba+w9rIZaqAJyQrMy4WTATdRCg9NGzvDQ
RCSKe8c6681/CKtM1ixHJZcLEe4JpHfoTjIvRaHEU4YvjIR4soAQWK/1nX8UaptC7YdHyApiwhbg
PjQXK3T/vB7EMQh8cLxR9/MWEanFZgSnUABfY9OKM1lUpTKk9ei67y2z8w7vhvExRxx7PcAA7wvh
E5Q7IFCsoZcqLLhAmaRUDzCRRQLLP543X+O0MQfg5gjc3qeTKwg4HzGjZiY+LmBlAtfdP0LphVL/
F4yQu4iI2B4m9/aEDuRvHOFwCFcSG8ZjhuVzxKUGXxfi9wi24UQZ4pw018b9xFwSJ+OfRpVnzJlO
eUynmAnVa3GbKqTAnh3ZJVJG+TQdIHHFiCGkXRwaPmA1UUi8BTWC1CgpKgTDwTpBHhIoubm7X2GM
BA9sgUOoeajhOj4aQuligi/PTCeqqIXlKBNslbwGl/xH0eF0vdW+pAAxEoTwB+NvJ8m6cI2HRC0Q
Q4npNOy33kyFPto9QaQEsc20FksPIVN4pWOGlq2RNeGwFRV0LztjivE25Q9dPv+tTyS+ABG89vlj
sYonzVz60WybHKGqj12gGOzwC0RmWaX80n1slIigIZOc+zA7IwPEC350yQusfTHnEQQ3ey+Yv79t
N4Is4pbhGdnKH7NEd4xWWIEdk169NUoXJh1fQCq4IwX78GqnDKy8/wSI6DilG8cFYazk0xEqPG7S
jgab9za6frBa7C2bCGXIqDvv+ua8ziZXuO9MBD0SSiPMX8H40F6aVCcEbkmfi7N45IgCd2oJLe8l
s4phhj03hpySS8HLW6xjqUq7BefgMsFTDG09I3FYfxBNpdzBEIRiS8I7wWJSMSuPY06/UJ5hl6FC
DQCpo59JMp8U6Uibxh9aN7iJPa7yAhknLBVu+G+AJ9bwOm5nvQOiFBuzkhMyQPvcl8fZP+jN5CxS
kmvc8YG43XV4HUtJ/kBSMZMnv/oTF+MybKcD1CVTbQrPux6f/BOWGFKYDZ6fMHKUBxxt+H3XjR/+
2jfEgDCvwtOI8v4r/9BwEkcAPZGty30XQRO+j7dXh4/ncZJm2T8BUY9tfXQ5YsdX7/kHjehP3r+Y
8XhryXxCRRRLheW2D2KATQRIRnwRLNVU+hg/p5ORcTBCWHdYTI51lByShftcqVPkTBrVzjvA0BwS
pVTRyDcH+xe6Bt7s5ONseCoM0cWWU2U8gjPZi7m3OQGxjIIwDyWMI24EpRfGQ/IeQmJ3jM3DNV2G
pV8eOo5NAm6Qgw2BkX4fjpHiTBJjTsQa/UXPuFzVXv2l3EIe9I9YX+VSniS1ToXfUnRck657SbWZ
CcN1jXeoPPQGkFklOwR+jgMbxGUmwKFaCTlYqUXBTaHud10P9GF9B5b1rq4cLg3oUi5+k7w9agNw
AYMxy7IhkdaWmBh4WEgeO64N4o0fY+u/iM0cgT51qF2f85luLTgeuQAkxRAW+iReyP5F3rqmoKce
FfkFD829jiPhP78ITpEPFGItZMLL7l/8YxVvTBSyEXMBPdSOguypxZXZC41U5T08yaMwOcSeYA8K
nTI9LoXzBMqKM/MLV2rEJSW6dZ7YPHVFKz/hq/Maf8a/oEceBE4DbIvuHGVwhCuGHDB+uQCKFUfC
hAP4r/6rQFBAVtgZ2EIR2DYaDOHLAB2GtJpxmV/gfBA5dYs//iBg4GErS3w9l/Q4a5T/Ir+DpuTt
vAUfa/iU1AhQ7p7nzIr4AM8WMUPIbkBNpLOiHPnzZimuUGltJZ+fVlSedywsAMgcm06AI5sGhCP9
5EpclhmC258//nWl4QCkFVd33Dv6TMlwC6FKBuBnkAkm+gElZSAOoFmPSrohvuaXI2LZwJIUcWDA
aofGVvP5eW4nPkfg5OApwMzuh0bjRWIzg5+104WCIGWLjOX8TA8w441oBSu3t6K8O+CPhkZa6oTw
3mTFSVGsibDTaNkRJGEWUetcE6kJ0mBfM+qV9PQ4XsSCOF+M8OhpyQIRNJVjXOYmveQJHnJ4k9nD
p1DwrPH46zrNTvKjJM+pm5+HyKGkwlSOo85DyUn9wkmtxDn42HsuEwoJXIPi2+5lDzBPPQ/f7ixC
uImuUkpEBz6SHqQUA/+9i7IcgxKhx2rAvlhqPsMIxg75knzGN1bvCZwR2wzWdp5vEhBTbLGA804C
oFTYyfyXeEs+a5AEurg9XTfPLKNuXtuoDORvfEuJ58aLGrIpPC2DQ1jW2reYIYHhZDmzXYRsCOzp
O73lpr8lnLYO6oD+PAl559Tozh3+sC40Kng5Ox+mJC4gtQO45S90nLuQs2zwOEI87GOs7Pu2mlBZ
cK8DrLlyK3Fl0uUta7b6sP6nwa/pHFMl4ZTx1ik1hzzyiaOxtHyOQw4jby8dkp5hbTZANKofWkME
+jITlhRaE36Ot+RHAkPgFpQqIsuXDNz+fYe8EihJKUG1yW7gMBKz54ys+hqfDGgXK91A/qEaAtvI
rYKfaB3NFBdfXJ6/gpyqD8/JZIrSke/lGXUnatL/stToXcUvrxZahoLJvS7WGDG7LVY9GJ0Yoi/M
MSYp6OSntfRDK9HnDMiG/CJjdyprKisHFgOKOingMgOyD6GgyIZbvOZZXllzE1wZzNzWxGP8nXVn
TMNcpts4jxL8Zt/AhHt8k+eAubbRaSS34939TOCPY6TdtavNo+ZvM8qnKWF8QWc76lS4qpnZlU4b
ipv79VQoI19+coWP2LpNjslj9hFvHMWS90F1FVN8GU9OHhsm2l7D/P05xK4HGb4krCUhBA7mqUMW
A+arg+gJCWjZtXqIwYqNXOBa2F3cIB9+JBbD+4ULZ4wN/sBEDdX2m9wqEHamjpbirUdKXAM/N9Z4
wgpxcYlh2K4zvGT4+WTxuWUKdUnc0yM40VLOMAw5EPBa3+Rtz29/DTO/sPUPPehO0Jr2LdlWQFQg
ggQJwXyr6HJUS34pUFI10vxfDMJvdyffj/2DyNdxNEjR8PeWygQnRxBzDnbwk7708m3YJ9JUWBbV
stbBkr20REl0HVy0YR2Sooewe9LJtRhHdhAKqSlrxJmSRvUuMAJBXEATaKS5cz4gjmAg/mC4B0cF
7Rzf7PuI5D/OuBfmyIBuzV8Fqg0+VrCRzs7hEkPYswDdhX8OD6ySpZ72kqYHWgKtqp5LU3I65FQP
7tGdPkQy6DntLsF9Vib89vIrD9T9EacCU7JD32ZWBYYBPoVrIShs6HgJSP/PTvJsz9mUtRaw2Z4D
2eevzNApjfh0wCsvw/qAYHQj5YRSlNj3yk0Pxj4njJQ+6sKYSo2B4u5LroEr1gEO7jRasN4/5pVf
cTRP/h98vOv+U13gHqV75w3zl2Vv5L2w2bjvdgacZuyvBIZR2PIkPcg9BOR2PT2uXWNi2ik0Edca
k6I1CqRfR+H8pR4cj/k7JBOI1c2EnCmJ9y96Wgps0L2hmKOie3OmoDcIMCcpbWwKyOO40h8haYLC
7ywgyL6sYi5bO5wkuZILpy84G2CDMXTJulBQutCfGLoy6QFqd0xeiyb1M+wtOPoAvQ2TzsZ6sUsA
MS/JME25B02Pwae39uXrzebS9/ApbhGhmUIbfY9Mgww67D/d6a7W/mnYvTjv8IEKfKwGaq7lP9xJ
KPKRecth2Z8JIfHIzZd26OD+sMIz7TVDxTOnYNfbPZz+sAnx4gr6I2ZckD/d1h38fVeNB3WdlusM
IFshFILxhx1CmxkxmdFgLujfcPMnyM+7LMwhS23fgOJy27JAsBYwvWJ758o6xl3uHs7+yf7ad8H/
ONdhAPqfOTRGhs6M/F5IhZF0Sn7W2QZz5JqJ0KTh6yzM5cmtMDoAXoZcF3KxhZh52FQUayebHQPp
RPLvxF1+ttz73iO+rV45gC+I6TT8BNJ3oNw93UGoz+CwfDfHqEqU8AlzwD+lS/BA6vSTt/uNDbEr
h9qoHXG4MbZnagsboQuj7h3/A+9uqzu3asQMI/quUDz7lHIMG/+9AI2dEkhSFuVGzSCfPflYmVT8
eYeADpTRBdvYDFjep+03HQzfCOsACreUtJQd+qiftXafzig8begJX7bh4L1dSwydSrOXSMCnGyxE
ZjvO0smvow9Llo/gAxeSndjnM1Gjb1wuXgxlzyy0l9tSsNo/9qxgrTBfnF4FyQVyVn8VIeSYJwyC
+/7Hvwo6M+mYdg+ek6/BzXSOCMI17BpIMr8RMMukfs6FARqSHv/qjg3l8yQY4/SZlzax4cPm4AIY
Q1agoQqIYA6OB8xvoU7CoWRmKTBx729Vi0ugDf5Rr0w4uKS4ynFk45B6NTT5S5JreyLvGDtAuO5d
pp3cK48NDCynpOC06tHVJZWz5JhjsnTjQrxAN619nYN1MRpN3EEEFY3ByYae3uqibl5vjmfnCUo3
4SJhplC4h70BUWXcSfe9VTfXVo/FESCGX2TUuFpSzI2fxewVzJ6cX+54jkTizEpEAAdzgfgN2Yqc
+53t01wDUrWiWB5ntAeybJPwhkl6NMUwevibTaGgA+i97Nl+jfmjHGasudXqOW7c1LFkMHgtX/W+
PXGELsmP+5BIHWUnykm77+bgJv8j6ryWFEe6LfxEROARt8g7hISwN0ThvfdP/3+LnhNnKqanp7ug
kJS5c5tlSFS7v/W1tjfOA3hAb9/G2lfDdY5S+sLkHRWSFzrFRVw1ro4FmMCrtpeAgL+dIwkycAzm
yJwPgGs4LFIYd4zrGMXzhsd4AuiaL1Tes+vd4vxi9UpERLWJYfPoK1QI43Nasu8MXQDGm+EDvtU5
Cj2TRVZLLxHT1oI158zyqAt4Zb52D1Pxwpnxe5h76ZQjkRWjnQlInbd48CgereHVgikppu4dtHpU
GlK0ASIU/hNwRVScDVB3liIrceyE3gRadf6iTscJ1U7vOnierOMUNgY6BhI47B5+4lFonqkj+ARu
OLL3ARNmwAsmvqJXu9CbOBvTZR4yqrwsRdcCKEOmtAR+5tf6KwaPBRLRd/uTG7SdyXvb+3bDPQsq
yF4DRYQ+TCGqWZWOktiCv1ZvalhegxQHUnClmJGqv1Dk17RXwhG3hsrloJ5zIpX9MkMCUkohu0jL
rAYd4rQEpPz+U+pzyclvTnnOFD9co3F39baS97tORfr/Yu2ddZgZtI3oNcL8uPMcgDNHJOVJYndz
GvpONAdOSFwU327BzDouuFpmIfczkI7PUBBkCCOFv1IbGVmWK+tu+Rg+hhv/jVI66r5YbJmfYS0F
uUejbHgafk82U176LuxJdWBL7s0ppTenZp9DKWlBN3eeXBYndIg82gvvP05fNJ1KiLvgaVRyd9GT
Rlh392rRsH29ujuG1EktXbdrtNLtRlDp3zqAAzwBPc7oAq6tN0fU7AW6RP5SyEFWkzo02mjdX/ef
6EIO36ZRjiYJ8M0CDHLsyiOiCE27GdNKcF7ruvOIzmBRmoR9QYRWs+bCCPFEZUxO04VGtfWNMQju
qgYFOA7qGsc5ENa7OcBVFsKqA+qA8ELeZNhVMh3KRSbHPOyKMvtRhWEm7jxUenSwNOU5Bu9FQBb0
BvlXGDfSY3+dEfEcCJtudQbwXFAL0D1WyvLfkflRhpEnhX3acgTZConXm24odUNUbYcngIY1tC4A
YNjogZJ7Y3Fv0jfVfInto5ytlDB/H6seSi3mHOuNqPD3If3+FzQ9vRV2V63itMtFHpKnSykBWtEM
0iY/eOf07IE+XWFc7Z6Xcq6H/uPcfA2HVUKW6Lh/lUiXEG+sQmqECGCebSGJm6ku7DakwrzbLSBV
RYMzuQT+xUuX/w7uSsfIwGIjscT9EW+FGS3fXrMjuU1B4XGa6Wt4XEa2mTLlhZbTiL7J2TpRRlqw
IodPWjtf+kNooYcl4mGgmTDX4ynOU/pECk6vkP4FyLbNkylnJZ0gbaI65QoVc7jqwLgQEgjgv297
oDfnRM1yeHfvJo8Jm6wBSpyzO/V1t9pliRWHYEJqQKcNR2WFpg3RCFhSD1nkB+yspzmITLOrJKPC
3S0ln1RE+U9gxEdoKMxdxAGtX5yPK3sUBpPmiFZTRNNjRbm9nPdrd0lePFEF0iNSk2HHm9VIB8oU
ygLgoZXNHIFDHOg7VJ022QfK2PhHjdS+2gOyemAXMrIHrtuwF+4osoEd/X0AEVKnVWxg390qIBuQ
k+37Hytx+SG+XCzw8JH9F5iKUkfwXxOe78OqkgV2OqWgwVbnAd8DDjdS3Ho0KCYDFkDwiooOGAHZ
koA+BwcEIWdUcPq69fTF2QXg+0DLLNfEwiYGSbU1h9iJiceR4uuupoa2SQoKf/1Dr+mcfg3gr4Ch
pBhhX14ulipJMNh/yK9xkk3MtFBogcnvMSWgUQMl+u5+iM1ge4Fpvkl3o3ZPVXzv5h/hajDv//Co
bsMZNgBWnUbjobdJ1S/duZWsnpfagPL9CgIXEgeOBqzSYisYGcnNsiMyobPbC4qUpBUTANDuRnJa
zSZ8QJ7fOfgr9a9vqxCc2+DBWWAe94wjtDV6x6A9aUGQwEPthS9m7f9eVh0pOgExqbMHbgVcJzzV
edVvtKUdTgrea3B6xXX4MLbhv7HQofWB4DQdMKuaI4w3rYLxeXpVZLwQeaE38WMPFQEXPsiCKNz5
0ScA3wjkqHvIad8jm84O4WEKtIjE+Wia7aJzIfO7zZXI0QlipPYOTtEKf3l/81tLhDdWmOCUT7vB
wcOOvnEusMrIz4LukigDvWvnUDyS/z+iLz2HvwEKeKRgDbeZCoUdsDEeLZx4ql49rLy5VWTANNpI
CCEQmb2jzYBC8EUqwiOaGKwWw65nVIPz2qg02g0KjjVHvJJpEIECkyGEY/jdjcCHVTMeRkFJLGI6
+09AIxtkKThrtdvMA7+FGglAITyyzQyTdM1V5IRdmTcsdS2pORBru/LtT9SuQRIWaLlcZ7CUmcq2
bwFeT7RVaeoyAbjQynNopdJul14S2JwZyZIhYTUE/zIj2/aabxcKyYo1zIFBqX3u3bk4VBdoYadN
ZDuGxfzkVOwjyqhlt+oYQ8zWfpBhtY5Qg4QrMuDU0nTz06m0H3A2wlJ7wgmZF/3PM9wuv2kzro05
b0+zo8er/DLShzjzgV2Qlhu6saRPYJGOrtHGimzrWmFYj9Vf2rrzo3tirfYq5DvuEyybkrYDqR3A
NKyTnSrWO++Erfnt/i7rNN3GJDfd048Btg6AJXQm3Plqu55VzuC2UL3DisRMT/bT4UTph6BySFtx
M0fjJLm8LDT2us3o3VEtRynToXCLSX+cfU+N1QL+OVtKQU32n5aFEFz/Yj9IFXkoYn/hBxM0IyLf
chtVuhrNXyPkzf7+zSBWHlbf4Xb0Qg31PRtKnWnf0aQTCSuAdZtBIVrH6gk285r1PrfCQ9PiKT9l
2HOZ0k4L0QQpMiV4Wv3zcBjDV23OjIDpiqRqNmjuSE4GQRkY2ugf05I6h/URs7E36aTmKwfvTIin
SAhKZH7SoyAhTQ79J+NbrLI6aCczBMHChdjG/ay0vpBU1xHL7RBuo7JL8cYcq2iOm6jrXBFxelpA
IsR2r6byxgIu8tPMSN+yQJvmG2AlVeSAmqw/EAQ2BNQa7Zi7s6ctrMK6kvTLY/FWk32JPypmaGjR
6wlY2iH3k8e9SoAUAeqwdkxpkNmxIFqAaxg/eM2Gup07tgJtfYZwoFNU4kVIzbJLSOzPJv+U6NyQ
RNx5WHbIjKO9zgvdeqqCnm03B03oldMKkoBf1sfOWs75PgvLClS+YkFycNQC44bD1skL6XkbH5gS
JxQtbgw1KO5Vz0PXqwGLTJkSWOzkT2DF1L0MrC6Ly85WSGyvqsTFWhvlLIyTUJQFIgCtEnL99uoy
rIXVJqb+FMVng2tH5eONAvLRqYNVQagsxMYOJaBZAVZf0cfwl6Fvvw5fB+Vo//HBbqD1IpWktw4y
hZDB5byTE0JrW6/4w0g8vNrEqYIEIiftTMh580cDDv7NmzfBlJ/Q4m9/8DCh3Tu9uptZQNWzhStd
CYSfBvQOyH8dN7A8BypLsf4rjbfAtK9mAbwOvESlj01/qflKgckEtffyob21peNNB5f3QZbd+cN1
eN7jKJQYCDF4b85pPlKHFpwlYH9qQ4Zv4fxoXt1770ib0ciQsRlLmwoVKntMNVUHNEYTgnvq38Iz
7SgK1SpgzToCI6xbDbCK7qo/nMtEge9ksgIsdA2sFMurqJk3I5oMcbUNQkvNdnOIsV1wY/89mVKc
bHbdnruQfTKhTY9Vq9p+jqo06D8wl0lnL2FpTv1LDaj86MuukWvEE4zDqb9eoyh7ZQMhgXMjvkgg
E2Qci6eaPRkvDmB+hlTlozv1RtMqgsZljOx96PvfKWGpnQ2mJFWrwL7DyPvVAj94njnOjcWBQtvd
r4DFgYroXqP32npANEQCZN25IjKzg2OyQdVmldWJxTMo7VJ/ARtFgopGKsI1moDyC4pTTg7wYdrk
YwrWw/ffI5AdrK8aqsmQXZZlxJoIIh4HurQFt9bEX7whEKHyh0r0jT5hZ3BfDpglP5mA53o2kzRO
0G/gsXoBhUYtOPiBR8uCW/UTmHrwlC+eATIHeg1tNqB3cbNjcMXceQ7HGI1/HGyiIsIktED+DtnX
us6NPoa6D/gpJG58MXMUC38yNuht8DJ6FxW0j/yhMxw+/pALYZaFCNRvilOKXm00ujr33Cn3t/Nj
pwByrERTqN0cXnNyNqrvcwY+VEPThw9XDeIvraKtZ37ywwwBGrL+V7TrGLNmAOp6nTXcASKbNoSa
29D9BmtIHBW3km7brXMm9hk9d+oj8+BcnDPLvRAg2uCuw6IlihzK1dEl/6Po2kKj+iukjG7tN90g
t72hL/DFpvjJ15VqtZ4042+ww+gqoVyE2nvtk5jEzBj8SbLzcTjZ5Nu/r/mYtDAkYleh7AQVaQUT
pGKT/N+wbZwVgaD8YdFaqbWQCgYAq47sKj9tWqRygMVHheAAb+NLPTQympRBOAqQL0KsDI4kGGSR
lJWk0pXgEk26O7g6PDc8AESE6n/tggsosb/94y9njExurVd+67x83YJbXiNpOAavOaS6ZyoCy2c6
aYu7utgxjUMgOoF1T7XAPG3BbaBjY5Hubr0SDM74nL6YyT57NP7evTXY+AyyrPkGLQEeRMUFTf9n
TwNVWJLMde403VCsB+7idM2gV6vzGW9dFRNHngnT8RRpc/eVUzBs8nW2zSC6kBBfOodO5Y/ANeYp
89jhiGen+cpsBid/2xa9s2g9Ie3DnUjg3QU9snnnnF65McyUyf9ozUk5gKCnSMQZ5Cz5YPRv4ZqT
ctIGTzFpJeYYSNqy0lH5BexYbFUWwETACgF3ZYttlcc0k2pQXkoJWSLGbAa805nFbHvIEvjb9EoS
ZiFvE+xgtKAKY+5tqvoBEFWg5uhZUhJBUrEu0SpH2nd285kEeWeDeFtipbB+nrQeMfzo0eAnfSfR
tVHGd3c9wLHXwf6JQot5HzTJpuwX7TpGgiW6ICtX/60n0HwpnZC4Y3LdcKUdANeQqyjFAC2QMmAc
7GyStV30cK89usSwxujlHWNgTVscJKbgDdrfEW2/F9xnSDHF1BjX0CNAlCy9c6BTmtLlByn2RQ9L
IxPpHgry/aYH0Klm4gRUvNMU6HFYqJlER+6tFlNvQxcWY2P3yOR8+ng6zdEZU3drH/Nz+R7wBl3W
sfeG9T4uTwujVbc8palB4/7FubN3af7ZPABOARp1BSftx7Tiya0gwSPGCPebyI4vDRGT+PwHDHLj
MZ1GE0vJOmdBX51TlKAPOjAea4cJKPMdu1o0jW1am09wy0OM+Tu6eNeSs5saoLE763dQ6Tyf6WFQ
4nuxiYPpsNIUrp7VRhxXhfxESjN/FkB/iTh2xRUkwK+SEX+PawIBXC6xml5T9AIgCXBWLT4oaVYt
mHjeCifh8cpi1MvdeL7NxmJP93N1tqAIsVQZeLtIvjifAfAICHsfq3vgCIZfwBCXeYcQbDX0c15m
Ojd6kpws4q0swN7wgFBceYnLR7Rqv4df0JoS4VyS9xo9ZDCfo+Nsw6QNYy/HQns0jNH+2Pqb5RNB
sfPwg2AlBr8ciNdNi7Fgg6/D39VaYxAGfBaJl1YdPtkMgFSnMjz8HdrkpescmaYaPY/0ZeN4bK6+
JmAxGLmwfxg17melCQDDXZstg6bbPhdscQP8EPEpdAhnxYDkvpwelvVxqdufwCQg0YiHUmwRCryS
qDkBpQSVBpVcgrHquER6r4xxANgInveKTJGPliJyJc1KOlI058C3HpBJOUZrJGhsPhD201wV3WJq
Fk05Hy3oMFt63ShcM0niuBc+o56xPJRESg9Cx+LDDFFu7q59nlYAxIZZyXZLOxpcQtMnPWpEhsmW
qSA2HeoTAsl1G12gJ07CtC5xCsNxk/SjQZP6P3FNkHbl8Sst+Wv67sK69K0+kl7SVxwnRr9q4xSA
XeeskBwOtPGR4uO7yRK9M7HI3k3RNH04c6ISowNAuEDjyZAhpKhWFOUCEOzoNt26fcMG7hgKEFCI
Lt5q+pVSZLEN+7xV/DWNMLUQyJK0mL4fB5FJTUSvmtJtY9eB4npVVuD8SRAknEGZPNvsg8ac7KpA
yhByH8iL+KMNzmWDSwgdjXkCozmL76AQ8mhSOoUcUGEYUgoMh5VW/xCewFHgeEq15ICzQ1HnRMK+
dWEVDQCsIy0FxhXAjksLTt3DME2hRHlpOr+Ry+ud15G8W0NIFT6gFg8VvCrg1jT0PHVJf6wNbkmN
ZctUwIT1DeqT9myL5zPnUnkX9L0duBG0/aWKjvyqCwAnE3bBsGHWwK0RgmiOFbjpdeeUc5qN8P5g
j/gkN0Cxa1IjKGiaZZgwMohRVLqMrSmRceimzyD8xXLrrnsaONAqFRtIfdOX2efjCFN7Ekmmrca9
PolGENwuLoahSMqknyV5IMTQrb24hJA6s86sBBwa5HavIvmFOpUynYoBhK28CXq1kp/o3V7YIxmg
jhlCRMfhFqxsd7KnfbtCPuZKwr2NQLBXkoJ3nYHkLuEnzxD4rzwuhEZ8ptSEp0omCpDjQ6/I3kdG
vOpvaYrWqLcpOekC08Ugog73EZgwd8McnlyS0XkKkMKjofF2SP3IsTkwQFZWP/a6s4IQOiyC5usb
MSKlAarLXC03hReAQ/gB1+8WUy/0XdJP2p8v6U1TV9ItkOG0jOUNIAgxqppxk61fIuw3ZxXw7KDG
8b0+tEmji0sB8AEg9ftpuqS8+2mR4uBmJnEMjCU6R7UkRI0Jhk26GUwWdG9Y8lwFxgYIS4HlvA/f
M677sQTHiRYU4nKgOUnhh1Xkuib8vhzswGFe8+2o3jf673yC4GYZDfSJawSS0m0Ot519pznkgp/M
GxmeUwRADnhyYFYD65pf/hC++/Qxlg1QBwtQHeTn3KPKkCIxPfSFtz9HBawQns4x0u4waK8g1UUL
RcW4Hh8sjzIhnw1pVbOa9RxdyZpSiipqSXY320atKDoWVPnHoRq80OiYFj7QVNznT1AgsqDkGLc2
3i6UJubVv7QRE/1GE1DJuomNZAL+WpwBdOoj1QVjACBoTUkt6wgg5Eg8x5uBV3L3wfhbmHN59eDE
FmOhi3wEat2Kx86Gkb9Eczdu1vKdaZKhRyIUADV3I0SvFXHFS4A/UrKD7EH0lhy9e0zOeBccVEnp
1cm0xEtk89hqobnCLIT80aD5aSNlw1TW+cwF3ap3mm2cktbUw0jZVpAIglS9+MSv7IFazMY8AIrt
3/0viFjKIMQh5hxeDyDoLALMTZg/bijTvihy0sZf3tkKZE8oj+m8KtsIxabVRXP6JSPF9AVnNQTT
8TxpuZ3Sx6TeuLdmLr1fVxrt9RFDMuSSabNSEG4dxLH3mMNgnwYfBvoOOOg9EGS5MMi7XnhdiTY9
wClXrDddwCZHJ8DbTSsvwdO4JuB6PaT/MU17d59J/Q9oK9g3RKX8NXqy32jf4bKugJYRFEQ2U1yi
O8qmmzbXdOvXMRm4IjAcr4EtJ1RX0pKUoz1jcybU5/kOxguOU8unPwnoOVUkjseak3i38KQfmzwL
FHiF573Pa8PKEF9wHrmg7RS2UDw2WIXoQOGgBEosjC47HxHrDzQnQpZ1tM6YUiWJRYLSn7NElh+e
tDpOTeKyIgZ7ZZKusk1WDZTQAf/ljSQ8XeHmwOrROxxYLcL8MYKi8DdjrWAEUW3hcSc0UfmMvPCI
Qwlyk6xP/Vcacaxcu9lahbsMO3rigVpw7DukcnGxX96yYwf+1cStmqjN67Z9kfcXWWaT6c7ROMNw
CLnvaNfmQwWKbpTgVALoZlecJ7dgwxtLI7fBPKXR0q3JvyjOCvNPvX1Frr5I3++flHLO6FgCsKib
R7IUUCIbx2Mw4oCtuY6UhsGvN1CblYkPCnf8gHZMxwjQN15VfEq/BOITcRqei/59UD+DDyYTJhqB
BjUwaISh9VEMP/TftAvJPniSRG/wwfqANDRPfeI8qRENKdKmD7x99O/ocBIvXuRdwzGw6H8/RPLy
Skj2ubzmnUKLBGzMFJCTE58+8OvBOaf47xeSjeLwOl+1iS9XAlChaxA4jVSPQAJ8JadO2PvYY4Oo
ucse7c3RKvefLL2/V3Z2VqTx/VL+7r7QCEeXGTkMNcTL5JToUZD1IcUszeujfyUan/5oongsGAJ2
vzKUKc0+Wvtrn7OaZYjyOjfk+2/14IO2WuGD1nSqROudhxPGfl5dYnBdooPn3X1st/MH3K23Whqi
IqGJSYGj5rGqjIrzteqgSdwmq1ILoTnjVmjFlVqPcf1kfuh3eveXAx4+Je6ck0MA+hOoNy3Vcr/O
Wscq4usX0Afo1qJiXBhMp7EeuyzVEg6oK02znSTbWZs3biXOSDNL4vcco/zSv/L8HbBNwvCB3yNO
HIkcqI5AFsTv8BxcFghrqjG5BRXWQ6j9F2YRFM6z1qLjQ66BZbCzdwiDilmIrxDx9t69woiAyREf
7KZDxBWYHkYr4ajmjPedlVcDDV9m+XIHohs7Y9/RcqB+QSv0iB+mNGDpSnCK/FuTaDazTKdfoqRY
PkWbU8WVhYBCWjUowFQ5YdaWzZjkfJmiDVyAdRv3GAJ5x6uiYWd+ntA4FoC1riwxF64YRCFrEiQe
C1NvRInX1kFFxvCLNQ2PT4/jBycIf4IFAZuArUD1gZxjrJJV8ZS/Mx3eWdUD3Vc+CNMW4slzjuai
1/BOwbmr/5dWuPyRSMMVKJDW/v0f4biE+vybOhfTiwvTpqTCHeWe1bHb+IzxQiaUlzwsMRyF7TVi
1XSOz04u56tbKyGxf7i5v/DhdYnFwPnrvXOMBCscBmJ4YT9Iy5lzg7Hbl+GHZXQ4auJLDF3BvcSI
rPJnsgLAftMSxwVpfXedwBPDOcXiBAhR+kLAtYnPOcelDBo4a4PT+NpF5fQMSbd3CPhiDxD4iZlM
KIYVWtcKtP9U9KXBXWaLThs8eG22MpFWv4I6J3jrMZCwPTHkzfN/Jzl3RQ80Q5qVVgbgkAz/1EzL
rxRC8PmBFIVYvjN2f3Ocwyb52XFJNoM+Es8EwhhuLDmIaQYZnIlkbGR6zCRaOes2h12Cogw7iGOA
RWDXMZ7Vr1O0tU29ShrbIgjpGn6K26bYMJyjNhHG23gKX7qE8XSKpR//zeOxlvkYXX5+JbTSe2NN
rDtc4XBM6TZEp1mrjGaWboA9xhC1aA7563A4/vnZKi6zLLQZSF+/VsLzpc4bT/G4FZuLz/27P1wA
AmAw1VZsGYBDzAu2To6TMttezEatWK6db5dnARfK5eYJsyH+nrfk5f//leeoZOd+kueiwHLlO/v3
M9jbuyDPcrhyLC3iAT/bz/6zrbWzf48JO0PiBB8GZwW75pFYKCY4OYv89wT5yVPnSz6ib3fyPNfa
kT/CKuBhumsSGv0Nv9ejzXlX3Gjpg7Bh5Qf0+yBKvOTb8/vU2PD4yf99+IVe9N8fN9p668zHhZpX
s14Ws4wOGx86T2Iu4IN18O+2lH6fjAc95abo3olMuLbYCLB6sEHH5gTOFGGQQY0c41hamFz8qElv
tOVyFtCU8Ph7L+IxEVNXurfuyY6BjchK9NdPvJJr5zYkeyc/eAdSPVw2HJwAbsQAonY0hSkWfPo8
aa0irSUc6MZjpROI8Zd/K0ROLiSMWhbaNU9fsuR3ftULOF/YQyyYYULz3YmdePhrcxgUsRbae0Uy
Z5onY/Bn8ThOCEwypmxyWL84N8cNEvAap4A8xsDwTXoAVKizRdkXkI7ytM98hMaduUKP/wx1o8kJ
cQmozmHCrYJT3MxALg8m0QXKLrwIhgFxkQ5VZ9X70jdhyh4bzGrcG2TRdiXbT4udCptYiOFXp2HX
MiOvrVpXrxJvYVz437RqnfH5QGiQ8E/v2Ku/UBXkhzCdygt2a9Vb9cqdF0yY3jWcPFP6lqDD4ONW
mPyQ7xGXYPN2dgu4oU7xT2FvFRijBj/7ChKhNAZSF96ntD3ro1LJlnjhG3W71nMq58WKp2d6QAx/
oTTcGPk5NoeL40Aey3nV/rRFBUMA2prkkwgzWucZ3INaDJbWnUE3lQcH9GgYZMOQPBjI8CPQaAPN
pjNTykK0p52iSSX9AJN2A0UBeQubUXGq4VzzD0b2KJ7G2klkLdqyKP7aypZEDJQRAjUqWSq0GubN
VM48OCKLHqaRKi/VOoLGiRdDkVS9Ri7B+mPbK858TKom7TK8ICFEmqMICBTjJfseFP6O3iEyupjY
QieWps7dMzrsBF+3YZ3we9gnBYzJ8cxKVr39QH6MxmjHRBn+IhrduN5zTvAtGU6WMDQP5gFlgQvm
LqcYA/h9ckhvGZI+/qPdIBuBl5iuueaD98Wyg4uCsnrH+c5thq/2JbtkO8yeGuHZeWLEUYMuqcOE
XMubLC83Ds9tRzdj/ICXKsaq7vU8pCHifeAS9OVNotNcy1wHjAb1AiOh9k7STUiupszsZVIxiZX3
VN03efib78EYyBifyas/eHdAj3V26bELD3Rw7CI+bu2tM9YLKhX0thXO/R32SZSqFHqbdm14Zs8G
r6Va2MVAw6kNsO2X+PSNpEq2SvIqSXt6DcU/Ie9xeUFSuX3ql4abNg6pmz/IWMlzSNug2a0kOj3U
4IMy9aElcnXotAolIrgub0XxAG4NnEdKO0+LQkwuWNqsABYLK0injFZUgcNNeRUByb5BsSSuIX6J
fBIayNMG4qTtG5uNPNa+r50zBHPmwHCcruzmMgSkVe+f29cLnAnulvspsuliC7DljflT/sWlNtay
O87imn1BxxmyIoQDvqHRNqxS+4qNaKO9cpvtAnDKSkbMXryncNSRXcgMyJMsIQ9s63Mw6TCEoLQN
viE4J+CvnPKj3cvfcsQsMte1Gb7A0Oiq0FtKZw0RMefMiCYI7L8ocn2oUUI/6FAhkWnBiSWVOdjT
hMNV92QVjpWUyIO6StydkmhdkJ2XmMQVhgf7g4zyn2OCdhat5Z+nTZk4Kv3lYqDWyW0JSTmVnCKP
xmYmS/k6huYrXjnd2aOPTDDXVjLjI0JhTFgoB5CGhCReFa/Ao2HItzls8ILt1Duipfu+g6FZFDuW
n/u+67vIAltuxyX78TmA/51b8npT5a+TcEF8ZVZzHRTYfiv7sfDz6c0clxmXduQMJ9lTwgpkIU4i
wplaCHhoo8Gn5E3Ws0rybu6TZh5hYfpiwl60H2gmPs0dN4YR8Tdk8ZNw/lotGM1i/0ZmtAlJa1T4
7uIj+tr86dE5UZMc7NwnQ9vAtEYuy3XxG3Hk2UmEgucg2Geqxg2YWVtX7mRJPuZ4/LaeIdx/1Y5F
QAwHEJ8HOu13et2l7urrv4ITm44gWusW3W8XGEo9nozrtdaa5efSVCzNsGCm1iywFZAUQNwUBCQR
M62nTVAdze59dp2BsER34H53v8l92L/RX0yxi4xJwaNPrwgWEOhR99M7d28xbGnujYdWCkL/p1gC
Ec0MenOEt5m549+JwzYJ74PnAJ0IThC44DgiGB2MIewXpQnkkp1/c14jiCZQLdhej1GpXfevegCA
3PAW8D7zq3f37iFUdOdiLhYzNgK3YtMCwwds083g3FBXK6zt2sAeXPiRNu5zTBytLUMaoOW/tSZb
KWjsG5ivym9RdmDRq1JhJT+RLbm1Xu5UkRAHD9o9D+IGzFVgpy06hu2SBSlavqu4pWYfm+qdTiXr
/6RDg4ZOKf9S576YEM8hUi/P+c8nSWgDhh6reiuWngAdXblnoAjhynx1BVC06q7+Gol6vmNIK91v
cpyh/hAdI0l9XJ0z/X5wcM28EQEp+mGmCtCvthEa990y1Q3nR/gMJx3kLTH/kk/FdUB+5lynBwqW
02JHl38EpGYCKIu41vAQfandQEVdiMkOHAaufoMKOeHhT2gBSKl96TU45JZYbIlv3EgeS3n88ek3
f5v+pr/dCF18Ha6WzCkq+dpHQ6machysmMV2S8kbQZO45Jezb+cEpxXTD2wMuONLVhF9yB5CStF9
SFOX5lY1ZcT1xQlggkjDr2OS0m8lqyInwK0Qj6mXCyE8fJD7Q7dnwIxCN6IdHrnQEwICYbd5DSvZ
dvqhrc/C+ozq80l+DmtZuVMlXmhZnpMLU9JBcYEnOILs4oOGWCqy9cEPLVQkqiMl1YI6duu0PMls
AmyhiAjZjDjQWmXzNAzV0djmWEXQpuFQ4egw6NWu50/aem+6eezzNgIN9GqVZ179VYaSAR3aYWmI
mS4y4d1Gomnb1hc4jO259gvezYY8wbgjnMM1RpQKn3EIt9EDt1INeBi0+MKFQzDsnEshHMPaaGLP
52C8TliariPQjba6/z/JKWCK9nd+IbvrfLuApbFA1bgWYOiK0dp8HtL5o/LWWYkdGEGbNCzY4gvI
fIFzdB9NYvWltRDgrkT6Kh87it2yQCuTWZwQEDjPZaWl20YblRNDDQ1q7pACGFtKHZyHlFKZG4rf
tKvvVDuVnmbdxI56SpXSaQJzvQc3h1F7/ARKfoOOBJoXl4oWbdx9iwhMZVJk69ctfK9dVxIwyIDy
52hUoJG6+1llvlt6kFtOjgxYbZG6iTx/sPjhassvEis63fZJKNvq6Bo2JtiY3qe7eG2V2Odk6mQ/
xVgXgckpR+zaStwJQhUA/K/kevRGPhhIMzUPUUTBX9s3op3OYRIgpoTMQSitFtkMJC6j5c0P/1EC
N13lAkRakhKlONDYizgzoZVhA7RJIwAgQMZtlWc4NWByPdv4eoW06RH/9QvAWVY0v5Y3+BUP6nQU
OExebvwAz5hZ75RhO9Nx7rgtFxpwVBtXxl9OwW8AtZCfyHcc4hUNDHA4vyOeXhGtDyQ8rC0YfqRt
cHAbkC22P20pB7zaKtTHsUVrgfnF5SckFzsk2wiQu7YtP/JCH64gYTMpp+ouy9s0ZoGSUFMhI5Ks
xhqHAscbz33FJ+zYQX2wh6+/6/RowfHBOhmlphtF7b9q9PcAjoLmKrIj4Osh40SINTrv4AzKZ08v
ThMnFqRoopK54gfMtrA3EdJHI+WDo5Pc6hGeQpJJvRElb3V6oMpu2X3sMySagEnh/kkGCe07V+W6
5SQ/8fwMq3ZoKVmjEcga4SBGBmXBfcP8xnoc4cksCH7JlPiAMR+5oMxwt9ZncQim038dDumbaFYi
DXW9JccTCQqiHgfeEugN+fC3tbiNit03ddrBzIFioc/jPjCtVuOcYeZAOqcvj0ljOAzjOCF74ERU
x4uuQEJvwQE6AfICQuMSgKBwMGCOrQ+Cm9KBZ9j3WREDADuHH9JdTZ0B3JM9YBHal4k3QzgsMySH
464Z8JZB/cEk/v2F6GprXJs0ygdCaCBdVCYeyPruTqdd1kwFrMMRebOLzOoVD4gTkcxIyAeyeg8M
NVi+Se/LfOtqfajVYAo7BCdCVx3+8Bb7koKD6AGVHMhPAMGv1gsqvGFLQRQ4GxYQEvUBS92VuC4y
A1CK8Tv5uLqkU7gbnMJGPgHJvnVvob4ExpAKLhCW+OFNMs51cORvSnwkhhpzQ8BIotYvLnJ21rFG
1CcSFHG/c4ymiTQio+zg0SBiVmj9q8MuBO7352ALxGYfVVPw0U4d8RStPig1JEIAXtfRcVh0gdCC
WlXMpbjwQoEc7jSjKskTfC5q1i7FBkBpCZLorqNV3qrTolfCdmMgbjH/tuagABx1DYjEvFZkav29
/i8cFtv7qM8c3q730DsTb5paeJ4iz6kyBskxkydN+OaFxC2TLO5XIP3yD1Qntj6iUrylFSI8BoCj
hS/Cye4PLdTW1R0bx6LW8UivYp7zUjS+2B1gbzUd0qhHvTbqSxx/GLI0QTyrONY5N1WLjS4dKMiO
ir/mL0eHhyTuo4AZknFjZbCSNGBQx95gtrOeA5pmYjVxiUZhtU8vkz7deKhpv2U5SE01TJes+9d8
VGqmnJ0gjlX1ns6RXAan+YNOlNrkU1rn5y4JLtGLX39TzVJI7jm+7bBZR/UIuxXkrX4TraKJNB/1
0xB45KtP/Rs9E/JzFH6IrDSr+Bg6BGnxacM2CdXw5qz3YKucoJWTqhbo6nLI0JXBx7fHvNK+D+5h
iRjGoUKPi62vYuREiHgzgDjYqKt2UbexyH/JwySUVmuXfWHHyCB60uHduRPQdRSS5bxCoSdNXm7A
rPyAscS5dwZ4tiB1EdV1TieShqVCLuZjDXvFEQHgtoVWNQnJjDgYdfYqJQscaer3dpRsS9+MUtJb
pcgKucha8frZxjwNy/M7o2oiFOcfhl+cAwlTXhftOVJqNUdpHITqvIO0JkVHNsg7diX9p6odTlrr
zNQGW+twTX/uwTtXKAIcpoKYsW27p/G2iy1tWEe0ohMFPQQuWjaHT9Omx1H3cRsjSW/b0q+2xDKV
OEvXMPsIfhh8dIxmF4i5E0c5OpBlaoTlxQY77rr1zy9nNCLN57d2D2FRZQgfOPHQg7nLctKlcHqR
4/QRJ+gWA04C3qYSvdkKD0KCZpQv6k7C9og8hKdGxzakCcktMjqbuDNTpC7YDfg5NZQyIQrPwI6q
P0Mvmk+1MVckIBu8db+engnzHer6p/mCI4P+BkpyCFS2qDp5F7MjP4IIMLJz4XziTGTQL2E2sRzu
BA0wJnTJAYk8UBzBEMd+j8rxfVTvETQAR0BzsOIJ88LsrUYNrO9VG1DYsqnz0EQF0BHjTOcGpA3n
0EVHEuyN0DaoxanJ1QXQAS7mMTCyWucBf/4IAQdaBtDKKpCqdbzla+NM2rwKy6kvx6SOiC9bB0zf
dwS1PCRVrPjg8Dh9hEtSVn61wt5phP7xEh2L/j8yR0NCZUIDkciA28IGetKjYgHrgIgZO3oppULB
JlB5AdUgaMbLLWICS9OXvtAlrVCEECzo0MnHVofXNq51GiOjLTotpAGOsgkInV+TVtEFe1iz3C8Q
+wi6xLlGazo9Oo8eM30SdmYK/eZQyXcV3AUdPN6cmiWodWvJkZKLNKGfQnkz56Jyn4lskPUE/r9D
0qPu9p80u5BhOUJHwYkOPuUwfhJ4+5BtWtfepwXTHYYDquVd6E48Sc4njrG3zrWUVL6F0EETtj/K
RxxLYgUbnEZXnqPUg4SWI+9GbRnR4bGQ/CAWvfW49OL4qgGIXQrfj8psLORGAY5/leqJR7HmrAPB
CLgRlSO8VpBC56dIaGFFT3P+q3bb4DIRWkVcoY7CTK1j2BuaUhb1EIfO4A3KFsE8wLEHmHbUAF6x
tZRcDajrFfhrPjLgWYnsFHzJoBT8j4eePr+TxMOWxbYer4MHtkTOdVEHDYnmru7JPvj2/lB9t9GD
4EUUJMLOSZ9ET42ExBMnFk6C6GiXUMC0WwA4rX3xWPOcF01clJ/Opg/LBVA9/aKXDbjTWQ8lUed/
fSJNj9LCO3dqzia8oC6GVTLtzY13BSyxCxsMr/zChoky6At8YE/Zy9Vh9QaRUIp2mG83Fc3dCmKi
tWgVgq5hfKzS5ZE+O+/uTvPKgOYP2BdldTc8EBthsVeLGB5RKmNP++j/j6XzalIcW4LwLyICb15l
jhxCSAjTvBAtGm8ab/rX75fMxsTduzvTAzLn1KnKzMrqzKfiKsT1yaqtwlmJ+B/BGlv5o/ZBQYcH
2ntZZ4X0KKNRDzEHAiB78Dx4+y5lX03Kw2P+26uijyK2WH/4ir4h+ls0EHek6X1NShWdjBqYCxpW
1oe1PaavspI/VqYkJ3c8ZikrR7Qo7EZr0AkACMWLt3tEX1F98x2n7u7MuUelzIPE5NWc0HkiVzAA
p+AUK/+Mjy3SKHw0UBnBQrh0DuX1uDZAhqZR8LTO0RD3UbLOWyTRSKxbPtwKqp3ZOaue+sxkZtCT
02yYF1aPJET3EMVXy77hQlJ3by2/gT0oa76OD5JprTEOwMXcLf1yaNfuXpvuNKv9dDprpz580zxA
tNp5F4RUZ/eKDcLKftDpiNPEoPQY3aiP20510380Ysj8xq1XOX4QoANHcr2kcZ92s38sANedDpBR
8+cPwDCf5eWvF/v/hfVoO3j4ZPqP8XpQyl50wtMJOhWLu0tr0TNu+Pe4RTMmRx3KgeOAStG+AeYF
xhr3vVl3ThWgqZxz6qkNuYBAWmAtzoMbvItmYNZRE8LWwd7Qm0jpdjWsr0A1hTi8s52LWgTArQd/
a1PPwcK2VAqlHmdyffBO5MFxcTnc9tGmHN3AlEH4JCnnbDty6OPW35sZeaS2OIaujozQeuO5HATl
Y9rYe/S16hhc7DmGmCqs8xC5qy67HYji7YiBbj7JUvA4/apvvdsNJAjjvYqfz2BWvl5/DhzE8Brz
/Lcc553xBU0+kfq9oFpC1IB79ScfIyOiim70xP+pXF47J/pWelwFM+6/hdDpsvA0ORBUcPOgiquk
WDF17901w4kYTbAKaCLPHhbZx8yp/7RQytfiyoWJOxaDV6/Wghc7BD0EG7S9eZ8KfxXjKAvCU+du
oKsx52Gs64xx9tXFc6hje0UZRYrG83HvXxu7FmvaxiEYz8djekEw2Nv06fD4roT9mzUGacWj56tO
eaYkkwt5WbCmxJaGVVl/KjnqU5T+eGIdCejLDUZk6CO8CscN7rZgqP3N8FTcxjBaX/LJFJyGEOHN
kdQXbj8z2+WYyGtn/wpCpAOkN8oRQfxFFDGrjs97pX8AAk2Hz1203L+sjvkYmjXQjbGqYPwcdt6c
ROppxif/la26NSpf5qZ9n59WCfexOe2g5tC9OgJNSouVtx233AOrBtC/O68GjHuY5c2cFfzXs9wQ
PtRzvSABy4PhWrG+Zj/KUduYIvGp7gPBD73SJ15hlfRVOe67z3joSem7EV9wzahlM7OnodlyeX6/
iJUqDAKZJSSjWCSNbi4zhi7uuvfA/WsvGIOeEvwx6Jmf//kg/ULDXk77zQwBhr9SdWxzwhRszN2l
A+8YqPkLWekbPk6VCOsQj82iMIWkDwF0NaQebrMJ+KtsctECuA/UBjhkO1X3luRUykVCHkvawrQg
Tv2VhlkjNglpRKBaUmC7LwEhqYDBKOs05SLnJJ14U+DAc5DjyGCLpgpseptqFgMYfZNnNFEw1HCd
jA++xGoPFFx/BEf6rhz8FWihG9YS+tacBsmUByTcRdQgoyy6CYjNI6o0DZcbrbkr/4DcHZPbi3/n
hOAupo7uVRoP6RmaMdwxoGvOktzxaoTwaH1nRI/8g0KI6G8GgtZebQvihtzdu8ZHet3YnuEuXZvK
uDVzKkUl+o2PrGbsQvgTPmWPOew13idHyMHfFP9Xfg/vR0ooLd9OVB3SBgK3i2SowiEqBUwrkigS
dYACyQs/epv/AEOxgsWGkXWiRohoPXxXZo74KUyWMQ/w8DXxxhgEYwBCO+1myIb+ICrP/pha5Qg8
hTQr7AJU0Z3MSGbmAzt00Hv15HHBEuvFfLarrAjmLQy4KnLIcL7xxgAjqvq3nfXxUbHbvuxUzpgA
ALrhp2MxXQRryLDG3zgER/Se9x5rhktf8AUEApwBv/gzZo8OOt69iz9Ic9Ag+ZC+v0wmeVNDAlbi
yza1Q3X46h5hc4iaWYVYVR48bPnHcTEuNB0cE1PSY4SDKun3XTCCSZTOXFBaAO9BRC5LUf5mdO8H
WGBjcYiLLlCJ/mnG5dKQWvA0QY+oz8RheBh7MdyFvqPfLmYBPCeAwCf+SH9Y1pmL1YN8xvwLU5u2
42X9uwlghBlQH4MisLxZ5D3geoAnFI3skekWhWDNSF7bxrf8jx2HSqvtNcB5Wrh7W2QRG1SR8ewj
RmQB/nKxL5CSx1xq59U3GPFqKWdG2TQL2hG7JwKYf0IECeQp0f6imQcwEmSUqYo6TCMHAqUa9JtL
ql/qRiV2mcxLO4MtesAG/x7xA9dIxQpMgVPu/bOMlJSf3jBvuXZPL5tJsAeDwHhl+DdMPjDtWgrw
+r1ZDrb+SwKHlX7y/+Rl/t3ELQDiULKEUponI1K/AT8IOiE1JTq1TIEmrrpk9PugMf8XRaSgu0Bn
QvsUgLnVZZlakTcXlj9ImYC6PXFEJDGP9c+RoGFKliZd94HPQ4AFI/5PxYYu6aOH5RlRgIBEiliW
p4C0oobSOS8+XyLEhQ0/AdGntFBNwONPMJ8TiAjnC7Jd7WM8xlFxxFAHmpg8BnDCnX82FbhDyPFJ
IBBYeE/RMJLQAu2cAiE3BaBIkMT8a9PijhDInC0km0/E0mr/qRjEMW9wLUSbEFgxqFNEWzPvZU2X
7+5mjZqyYMQugLYLta2oEqIOmpxHn6um9OPNATCqO8px9vkhq9r6qJjs2MSnAL3aPbvaSfCIpPv5
p8UAqREaWogURf7D4ZuDjfx6GXysm3l1ol29z06A+4tzZqhnwmM4zKD2gkx/CYKKv0jtHXWiDjpI
xU0KBf5ZoNfQn0qY1HZK0N7o27C7bFqv5YuCnsdZszac1Ovkj8h4SHfhbvqbtvj3K0pjeqdbdDAB
ubYR1kleSeIc8cxw75Oqp8Xc4UbwI5OdekbuxPFrRrS020+IauI32khwNlajH424/4CcVMeqF0yl
AIcVhk/uAGR03PcjUx4uib5U5mt7+kLRMJ2hnS1/n3un/ioyeea1ehy8livvEz4VE1YcYzjfCa2a
J5imGK/whbjcvb6t7g3qYbdAUtJGmLIKZHh4cQWPNC0SMLc37vYJw8r8asyd/43BpZ0ElavKYhit
K6TWmyU/vQWs6QlEMbZkLPnpNEajHzOznUPo5Xcy/X9uwNXQR6Dl1mZYEVFeEF5MSmhMuA9EOZA6
2S0isq0dIefTJ+0Vry4vCMogyLcDxK4G1t1ice56ya0vxgw5d9CRqnCa/3qggAbZUoBe5CygUXTa
AxZA1gPXFmbYn7q+0aHAov2Bvg46zGgiCV/09HyY86iMaYs/0Ogu4gUDqVT2rut0WaqjnTlWUZQC
iFNqANtirsspXuVQPwXaGKtMVVRjfqERCoyzDOwh+Ftk2EpAsGpp6nnDlmXMAHJ2HeIfQIIeS1Ym
jH5e6vEc1jYRhfmBPPLFgmMPo6MeLrHWAiEWFEGvlJF0c7zwuJ6L2+A8LbEYN6ngxD3auJaPtGIT
FThOYIVRoWzsQDkCt/J8/0CyZ9+jfZcWpyo+uDt4EOIomrMyQfqxcm8rUpOTU40vIBzsbc6ImNBS
KVApHqloN1ZbOC4ZjYJFC63/Pz3QHq5VhXidsRsfZEVBTGwA1uo8eZzBCSL4sZXdjU+9ffy6Z5so
BwZkKdO5QLWwnUj2eWOo9g9pBHU6A0D+urfgSoOGdQJ4I4fDQ11MG4crh/OvSpePhlF6LqpBRKdd
BksFz95jwNGIUPtaZqfvvzTd4JApzNGAwcqYoqInj72nnw9buQgLYHaSowi6jSeZjGRbhAXxuMVU
ELSOv7VER5KozKZVQH5mMXOPEv7TxGRRr4qxLTNF5dI9k1UEuun2kpMy04MS+/2o0Xq5rXLgR2n0
gz/egEVl9nb6gx7w7tJnuFJpxXZk13OH6Ci5VC2WFc097DDOkJWPZreo8CbpkXn5fziILryG660W
jSw7RuRSTMtwLzCRO+9IH5nuzKFEVd4HFgljjawzYBfxGQpmtNdAj1eHaH9XpMgw+z7yHwQaqNAQ
GhWgtRtTocHtS3GpYyvjWuNAnLaGGhQ6raTzeca1ZhY929XJtrfJldf3ZBf83Ri2/RMGURAub2vQ
sOtg1Boz2kfgrP9TovI2zQk99eQv4NLYMkIUUrwxYZc52tfuFwQfhmBUDXTDY6gALuttRyuqBYb3
ubW4c3TaTJoK6nTwVLxS+nQw6rIrjFd8jL7+7FYDe6d74H4Dev/i7fTuWKRBp3HJnlOCh3Os/5rO
yad+JCWl/pST3u/R7ktrJUFk1EaY5fZhYme+RK48xx5/7RXOlceZ4u3qbDxFf90nghq3faWDZkX7
AWa5EfmTlDtRA1gvJ2rAu5DnrF0Z2sjDBhMdMedBlQP/16302yBC2nNsOFI8McmrrDH5xcPal8qh
+i8NsepDyV+bfbI460hJOOOl5gXNPKbixOtc852WtL1au0D578OTly9H0a9LRx2pQnUUOWk42PrA
zsBz8TK89l9El7U/3BhMHNWLoWaLnfuOd35xyqe0yaMiouXQPnBZAJgr/BivjBssz0vpfkSRhvXh
A6yPqZNRrb91obHvyW5wGm6HnHIvWuFoGg4oOk5tq5TtXIPkkFQC4Xmnl+BYR+L1ZqMl5J+c2Vme
xz50Bijlzw9TSmRCkQ7xek8ns1C5z0+KC3gTkbx1pC1feQRNFQRnlJs0DExQ5CI+YTiw8NI/s+7z
RNlt/xQL8bTY8BWzbvZwCpReVOqkvJ8BIw3Lkab3126JuEHbzxmOVoO4xlEsfbt2D4IAmp9omEHc
mRSILWEbiglPtuxNYjYVqsx2sFkQo23Pu5p5iySs6fQpIFTTMhKDg4r8ioJzZQFQovMkT/t9Wl5D
b5w4q2NLOlWyLHogkbDJ7B4hV+1DKmnsRRI77/RD+yGEI1Ei7cFveLz9htZX3ST9NWfmdNIZ1Fky
dIlVSBl08F4ZJcBhMFHi8w9MluHKM2xPb6Y55FjajSbUy+RCToDnsQiqnFKPiULbT/i9o8OosMpL
NNKQHe7ztjdLSQTmkuqJWuSKp5QRknCgBfR1kikiF3W7xYeC37NEr9z/rqHUUjdaDal0YE1zGIuV
X7QY2/DRQjEfQfVHKblwhNfDWQqkeWecEowcxX45PF5pYnwCcrOFUGKiiZITWJCOohX9Yq/JBM1t
4I3Z64tFUCDI5hU92QPldBJPgyQDzEEFEpSG/b7lZUnAU6dZSE1r9I19c3jDHaPznCRVl8vY4eai
R9Yg+/rd2O0Dacf9am60xX2e5LeaMkWOHr5rmlT1T1H3th1Iis8yFEiNxtWuKNEoe7PhFoEdJRO7
w2H6DqkPXZXdUgw+KHoV42dYkZmdXhlvyAHyF1fjevzrrpYdf3TsUuhL+nyEfV4HM8aoveHdxWeU
aBGnNZl29NoXxDH0MXGjM8D93FsjJnIaEPxd+OgH3BSETJVTpzbQRwE3S+eK3VKHxmwnJn0DkHLj
JECF3GtvLVR6Kt/hOlcui7TAaWF8GbA6THO5ySp0hGMD4Ze71MgyB1+HJbxj7wR75jLgC9HO9gvS
UaH3PzsG3e7srtW75jPc50JMLqnQ8IxOcB3D8uM2XVvnvIYXyu5LkxqeEabEF3v49Ta9sOk/k4bN
X/EY87mysRgpm4dmY7sXTpwrcmCjEbM93P1qOLNQ8v2MKFFUrAkjcdNrdC9qPDsYCGuIw+wFwylZ
WYlP/F4zl8In3esEG7MzGvi9b1hYNqAvMTM+kanI8vLEGpHI+nUINHxbFkagYw3P/Rp+696ZD9h/
3ix/cE9+TRsHUD4VDxpr+YBTGbyYZ+swl23Q6ePzztiJwUD2mZcGIxMYafqFSIlEPQz5rcWzJMcW
n/Y/GsntwSXU12JJw4ddUrdt9VsxSpiK2+RH+OWXvmaZrH1HT5vIRYbzJs52WFHan5JrvEGpmCwq
U1y0PzBe7hliXGiZGmDuKfCCeZDLqiUSpoPaL57SNk4vwgtigORjerUdhAOwsIyyxK/mxCxy8hXn
Zp8uNlPXF+TLX+uQEXOe3JNLeHkNQjCJ7hcuJr/BJn/BWjhvGVM5PPy3tUluuLPcOKQwH8RVbI8F
n0pHgQISol0xaoDuvEDMmmoGEgaTt8dC+U2M7q69FMWaS0mlGcZO03zzUN7mBYh4wb28Orgz0ku0
+G9Q35uv3nd4RFrx566Yrrv2MdnK2+baP7BvMPoCRheCgskPvrpWH4R8ThVVzqtdjGi4UO73DEuw
pRaAXHU4DuF5v9tR03z+nBnXGHFrFgZvCiuuwfd3OGSaNW9bBjXPcSnYDJYpAzxHFIwUJR/hRIMS
JHoinH3a4EA1+vxPEKYYHmBKgIUBM/Cg6DS4+MLotFDSHZaU6TF90WHeZtk8KdUAcYWMMej9Kwy/
q8w3kSDqBivH6mYWTQnLmPaKZ61xMPC2NMuT5/Lb0nGX/SNOq/h5Nr0TuKHhRskcjhZmbKJuOUBx
c+DRUMILq6Gml3Phm53BbCHN8Gybv9E9x07zqioFz9ZZxKbseMBOAz6eL0gxfJAWk2KiyviFutee
XsNagIFzcKDQjM4mvF75MLnq1NjIvEMgu0t26NcNRprmRraxD6uMPT5qFDpODs1o51TqDNWyN0br
sPFFpfv2KsE7u0MxDDH7gPVl+s74hEXpcjRSvUlLOwk0q9exGVjpAMWpIPaXax5Wmc3Pi3UhNbVT
ITcHbLkjQ13xXsNd0QZUgpbgiEraNPxOt7yMygISrW0xGZKZMScbQnftIksSbXuPmHYsyy055mI9
yjDomqvwUQVcdh6jv9GFRz9krvXar2EH1WRmOkswxHsVZJyVzBgbn0hqI95lTOw25Vb8sl7awNeC
2pgbs9MvUKZlrvbMc/omdHEoOQS1z3rjYsHDSsHew++JFYrbxdNfvukxIi2LcV7nZj9jeI7egLnr
Plf/jrh3XORYNUwWxYEDP3jsafd2SMxzwzUWpihLsdZOIyYGcmsjkkpwXSjZthuVM84PHnsET+18
OieYwcZapvFTBhyY9vm8rpON3mB6JZrf+5X4Pii3salDADEYVpjp/qK5hbeL/VKD6fDugUaDX36U
Ma0hosaQCKGq3MOHrjrGq11xO7woUsoG7+cwbhMJnjW/1V8PZ71z8Xu1G1iOwn1fK/oT/PWJxIf5
G88sXjqGUg+PifNvpu4eoeZvXhOtj73GrQoH++6W48R1v23Gdl9skESEVBDjqMI/QKUofGTEbASl
0KwSq/FT7uHf8XMfr9oWxtNhOLiP2XHGZ5PgZRozqBNDNcIWBh93m7GJ0HiG0iBacgbc7BVCrOHg
bC72OQnbJsQ8OjxwgLxinLdWUkC6mlEtP9QFESg6YILLa21zCVQUT80xYZOfMX/CVV8HFy7UbBr/
uOM04yIX67DVl3jm1SDA/qy4ug0WfXX8FQOUgax3RHKNLzL444I1zjGI3o6DF0yVd40tSoA7DEI5
EFQWqA/v5+KbNOORYLe39tYMjcRXphp3ur9YTpWMnGzU37buSkCMHHQ0wn/1TgzBUh+o3CYhAUZB
+PeBz7uMr7VJc+nScEaIBecj8R4rZqU7jSqYST1+0h139tN/wgjpArg7HvJz3Apq7P9RKdqMnTOz
xvGmstIqsPBu+RAnTtxh4dhorzVDk2TgbwJpXg4vG/TL7RSw/WCZ6ZRE2aX3HDCHDvgHbQAt3JFU
NMhZBkUfAVH1GhmM4OgDQmzyLkCJtCngQxab0EHMAr5B8Tgy17tJ68+c0mCCU797Xb5MPaX253JG
lYCNtPp+41VApm7ey3gEBdCLgE4kKKyHexzaeoi/mV4WAyQyPjfB9lTutG3776t24oVotRMYtJJL
/aV63JZpKsnfGfEf4ps+voc94D5OWX8prQWLB30M4sLRma2yKqJy6qA32drYbdK+WA+buDVNRjeD
xKeDB2uK6Q996gzR8dj1JLjUFAntwX1pzC6uBcVL0wSaIlBrubESDnhDLhkqIr5QKSnzed2ollCQ
Mcd8gjrVomsvaVLcxvFI0hPKm5hMP2ZktR/hAjGheADgAo20cKq2qEPgn0WZJ4bK2DHw0uoyoiYh
b8ZogZUR7PuazUfxbTPk4tSFS8FRlCjx9bMc8ZfiOLfmQWZ4zlg7jKpLfpY3iiL4HRJd6ZMhmEk3
g2zI4ZwC72dAqSnI+tU/rCayib6bFYNBEr9azBjCsTuZnCA6SO5Bx406j8F3sBvBwgKhoMP14M2I
+pmmaUA5BNQWuYXLnfO5kC8bO/OoEHVu1y2XgNudrykdwWC2Jql1p2oknHl0etM9QY8iJgbwMGnL
Yjk/mY4ej3yuGvw8JanlmfUzQ8fhbcNFbANMXTB24SdnU8cAR3mrTB3PoxGCIAHyUsPKEgt0Wqin
g8pbxSB+RZEwLVawQLsJz6fyeayUI+9Qml7JqE/46ehFvVkxUVr64iWe3Tbgb/2jUeOJcK/GUEax
dGIerz+K6XrxcuyZnQkrbGdNs7mFT4Lzw8s3icW18zXPET3YSlUfwfQ6qvABdNCORrVABMIW17K3
zd55afiRMTCCIESZcWI26msOQkkN7HlHi5kHfDm2wvLskjVC4JEP3iwrQTQqDRllWw8jLxdiwIIg
dOn84oWo13PjV90k2IEf1105XKktVH1rQsvaIuzubkyHlpmSRSAOigLUD4VqpDtF9YXcmFXOwu9A
KbDyFTVIklccYdE6mKCZ5QoM5+PZd+IoLn7RptI1RkUFStnFL8D7860xKx8tfgWVBqNxA3h01CP0
+Gf9LFBbKgTJ2smTmpMf8Q2AMEWT3tF9Jm1Pym+4OCB254zq0CPw5GKC10ZfhBgcPNGzeu73nAou
3LgB1CbW5mSVDiCs2tqlqHj5YBKoFgvxGWrmRYKSGENrM9QELeyuEVJSwh82BgreGwtQzvK4DCTs
Q3VuBUyEGwxgObf01TXtnP97wGjAO2FOzR7ILZziu9naYZfEqlEokDUg91GsDWMqFhubvPsWBh2a
2xJarRg7BKZ/dC4DOIg4uC5ocfX4YCj7fFoEgkuFk66RSJgc6IGv4CZ5ihnSFe6UX4abmcbks06K
QH4TZlm3R+1v2XWfUUljC67ACD9dZAyYnL78D0EOuAy+M+VsijjvncgUZpH94VNO5mC7e8v1XYvH
wUvLxnKS947jtrMadtzr1mkyJdJ9IAdtO3XgnRL9RQ9/M6Tv0OOFzAhwRDCeVm4gDsG/ZSTUiXKU
F2x6Aq3iZDYm6bIqNAHSaIa5kprNciwPDBQV4YT3Cdb0CvZfv5mYV6b3NHtgH8YAENEfnxx6VPBg
Qw7ZK80yf77BRYtxBSSMJLOfMVqp8MkkqRVqPhDJrzGtGVPqsD+yPAmn/5xCnibxpbvKqqFQbyrI
MGoxpiRKVdfpTEVxsMeCEPBsVOkzLXANIKdq9FNKrwaACQDtCgmcindbQvEggHUKPLdnWcjzXkCM
bFcnIgdZQoKZacnKZbIBfON1bYajHlxwQQQubHoXbUAW5AXsLIHvbo9ec4kQoxiQ8DGO6yn7Hk4K
0SwrA+CHfhTOe36a36+7QeB2gTV4MGI+ETcQt50R6xptjcv7lEAcFw64RJQ+TcvzWAorTg3oj3yV
Yv40YFeCzvCJeBY5kT/woXdebA909pzAThrpD6IRK2/RcSG80KBAXLKQ+em1GH4dYhTchEPIO3Vh
KwT8RRsC/QZq7R4fBzSmRsrj/c/pGEO7eF2GixE16AVnw0fsaLxNJJDQGcly2oDV7uhIJDzdQTDB
ozmIWesF+7fgPUoaL/l7obbFnYskgZhmWe435hX7BAgxIAjkaLN5UfSo1pAoi/5YAI0FRWHoqzNF
wNJdXHzi7PQKb4VY3pn8pMR+7sjBgWHnAkJCAvQ5awHwTMEZypPg6dN54LQsIWFi5ghRv4BcvNou
GQRaD66lw9cRV6WxubFKfZbqlFM7q1v9AErEy7rUHzblSBZwR1FAp6Q6W5BrOrhMWHwGGiyfzVP3
QNI21mIOIMQSMzyKVhJzX6KMeawxQmfyXLqXCQcEtRgWS+8xJfHQQ1LzLSTIjJX3ZfEEPDxerQBE
EnodpsjiZ3kLHNEYwrx8XC62Di5hFgFUl9HFTLiGs9mTrug190O3BqQ9GAtES7awulYXqQs8RUAf
mwSQaATbBOWxlh5vIkca0s/+fLgtFF30h4PvzxHtE4HxTQFZrtssalAmi+dggE/zq8fLFfWVS1FA
7OC8WUYOD5EiN8Gigv7gOY2tjBRn1TasiSElYc1jbLK245fDur5F+M5CeLHo8E5nm5ABNjFDdKY0
MADUk6fxepvEBw4mi42T8BTLGQChxCLy9+FYlKifIG+mN2Hvo9hMeWAog3hKrJesH/B29gNiADl2
CsKMXjZE10NWxGRhTpgBviFIzvYRijm65Lg72pywpRxElCvRridI2eqCGXqgM8GURqeJEHjIb7WO
WLw0E7NGhYVP5bPCeWRIU1dE9b7HgcC5qJw4muhOBPAnpGv8WB2WnQyWLDc2/eBosmCR9btdy4gR
KPkOQDsm9iNccuKcV+/gAkqjOBsn81xrSHjmdDVA9FyQGt3AvcOVlSDSMLQsrI1O7SSAMfI2MX+r
y6HEsnf7oEr2+IvfefBRTElFEsdGyMDa0fFkcPf82y48Dnb0PbLg2ZlYu4n5V/rCmdlg7cQRAxWA
gXGyxB1Xm8a3hxrng1gl/okMxyPTo7X6WPv8aagSdkBl7zJRJyVsb4OpKXi7eHDAqQumdkjQIomZ
CNHcDAzFhiACYaSM7qGfWrkF10OUIHywjMg8tSvQ5ubYoDC1hZ1reGbKFBT1Cl7FIuANsGRhPGi+
UZ5wjZW/F0SD3Fu4Y/4AIxxeEsCOffGw6XXABSkwQ9vVzna/bCRYPLZvt4uak653Tn0eE79HaIhj
ggsXIe0G60Otd/0FFBJ5j4NKly9jqvYF4a+/nRRlupBE3urAYmESVQO4E4RvQyjRIXFWNhrqCPfc
b70cQhRZ4ovjFuHgNOJh4yEY5yReaCmIXl72GJMtDospCDxnzDQgVLGicvYEJzCGUuSfrBfXZo4R
hx0xKyhQNrC4WEwsSp7s5w0RgAMuRj8J2UlYZAFvUtYEufGMxO01VqTnYKKpRlJjUeYcKVeCF8VT
wrNm9X1MlcIFwX1jL5iCdLFdxKA8FJVPB0l3SxxKdlaykQItrAyNH44iuI1w+t2xaGDzDw9xpidw
9Q5pfg6fXlKF1FCDOBYC2jkVfk2xvGLTxZhoc0zZqOZYggQc8GQeBHog1sWZIDANFghRK3b/Shbr
sS+wWyAiBxbr/2SNA86MmImZSGUwHwx4IgM+JOFdcmywPXlG5CmcBIY4r7UmUQH1gw5vOUMp4FqZ
AatOyI1x/IwTCghybBZHWzkpEi7eFKFEwCOfh5CGCMRJjROQcgwWqmYG8SIcTg5m/OU8Oo9VT6rH
YiJBhHy/BBimFDUMtLgzFgAxlFtnP2Bvxheo5C9EwZKfaE/gelFjTWpqZTRK8QIGMecQIoHgnwTi
CcmdsZD4fE5RloyUAU+2HFSTVw6VEXDIrJFWYvv0IpvjIEW0jE9Ui8ernKPGg1FSxiGRQ/STOWcB
UQu1zMZHvwpVG4+gC0kFVRgyuJD+U5KGCSMZiBI8cNUGiZmYYEtbOl6eK9VLMbjdNfop8bhJT8L9
QPkKCOASZYJD1KSCYNewDUyJRtgcoc3agXJ0Qzdrq8Ry7YEfWswKR8qZXQ2fu/HUK40cwXtLSAxz
3uaFHf2Ma+30RHXyDDk7Z13yl3zWDxrjQpImzrOVNb3lEuaifVj/0CdBSY3lC+0GEuTWQxaf1ps0
TOS8VKFqS2xwgbxQQbZL7pRjiNLyPixYTI6zFNAFOwIGMoqrUO+RQ55QYnYaUZriYUD86T8wYded
2JAXIae4x60hh+S3TmT8VYf9zlVnMv3KqBoRoM7bDmu5bCx6m88ObWsLr9t/8SEUMl0MWZgB65U5
ZIiAEj1wZhC1mt0+IYUNTmXkscoWN3++mI+90hTjWrjiMvJTji2JY1HuQw/SefDih0kDmAMBPcGR
SScDch8qSAlwsf0La0TWk6m1scEmDqCm6RcFpRNebEUSt0PuWU+2FbE+46n8z0Th0qz91522/OLM
ontjXnSjAUYmgVS10/N3jcU3xaNAgzbYMNitUn7LcZW1GmomfWkuz9s3opUDZ6/zwynIco9XKIzQ
w+wyWjhq/H0sLBy1AV+w4+S7t3mMC8jMQ6otXpf6itc1swEDYOc8LUAnXSLQTONzT99FIkEkuNi2
g8FwWrYc6mcsHFBUS3OZs3MnZBVgPjQG95c/kH2c1mRK8YQdSGY3IDylxG6qBAmS1I967MsRokkb
XgGCQPIntYBTyI4lwdv0bJOv49RBdaSv5wCsizNmdeMUkxRTEndlngL9aI2Kka51uGOa0ByKEFI9
7GSyjNwZHo9ZmveAIenIdRkhSLpDECCqxKp3YjBUn3qHfcUpy2WzZCcATlMJFIQcYfzGesO8K2MR
qJBFm5BMODYgt5EFUiPerIwI59HI6OHEQwq5w5SkZThp2VwV3HaxICMMwDoPoHzhgPkPJuGRxDrc
QNWL+TDJzzDBYY4OX13jvgPcXQ1vh+uiLKBWjbKkSDA5hDbExoMC1XcOtJ0deSMElIN6noStKIjm
h5CRVRSt51jB1hRFngTI9qbkm2TNqylVpY0x0NMFP4rJm1KN6bJSQrByDtK2RJEn9ZEZTwG+psQE
VcevtXWj5tm5nUKSUKnYSj30cX6QLdhk7LWMgj+rFEHMwzWy5eMDSWEIdfy3jj9syXQGcfZO3ilh
+CM3JMIQb4ti939zAGsJraDX4qVD0rEmpchshlLOqeDgzcdJtv5AOWTPBjBTIhPDqfY7BCLi9yjd
2dakeXcHRAHYkdWEJoX3MEFniDyf4p7GcKLfa4z0CksutYKB9lbDc8tpJPinbGhjAx2WOqCNMTOD
nCgP1ZxYsgqJ/ha/CP2k6kKQMvjz6To6U8C/8G9SeVeAi0LsHqbbhNjmSsiGJ8GnNJOji9qTPjJ8
jpfPmgICyA9oRtWVhgD/z/ZmvHZO/B793JyVbAR16zSDeZtFDHaLtIe2l0f0wulJEEMj4sXHVOEo
ayrUKvhGLbpj0hiXHh0NVLrHMhPUcKXHmJmqCJwYKIpvoGtqmM5wkOzsWpvZTBlJHvzPkDqv358D
+8rzUg5a1K+qbyYk7gznxulogVSrX+KW1edEWxVhc+1gX0WqU+kROZFtjfkewam79ATo7zab1gyj
7vbRnZ3t9lJmu+/Rc7RpO7R23+lvmKHh6r2XNZDhNX79fzRp7HoP4IDvY1CbvJD1va06Gon5GiOe
3qnbSdb5eVQadBjkpekHGO++TAUdjFy132i6ZFzFxOUe7Yw4FOY0CjWdB9NOmZAZ1K0/4LBaKp0b
N0Brt/R6O6/ev/k01QT7mYO93q24MivA2vBuT255/bN90DlU+n7Ot99v8kO4UooHwTnvD6QjEhPu
zIWxiaWlWCEs1CQ8aAF42CEk31fXqtHz3XD3DJZs+3VwTHq2HckZDrnmjCCXk5hCjQNtOgnuTiu9
kET+a8e5OmPSa35pAOZDzisk20eMBOkkX3lMDLc580F2iEpSUfICOy7HvkKYUnLARvRsn0yUXjtE
T0Oan7wDFqkAePKA5H2yUrWuSQgABLHdaqNBwgIX0TF/9LHBlQm3zLQ4hQlN+jc4a2/D9+jXIzrQ
YccGvY2zT8CFT6Tl+uPcLcCU+CiIhzaf8C/4pWnzjK0PJicueyF8FL9o9lzy4HMMtKueF9nPIHXR
v27c2ljMw4yaJmuSs2gLSiypyiOTEpcjPWcDgMdyLMsIDIjpo6jkMuXTyI9xfCTRxEdIDAHXpH1a
dMJy8H2yoB9VlMkkQ/yNtEG7kfBqlucL3/kKhxHpLbrgynivqVnpiRmTvz/dynI2P/bKE9EIjfRu
7jQPjr/QpjBhcRgu/eXP2oOU3kJRvq0lNJBPYeVzbEF4KfR/CsqI3YvWopf6NifJ/ONhAsTZdYfD
728xzKKUl/Wb5iglSAR8ZVPy0IDCYcLWCkcNpITFET76ZG/Mxbt5R3fv3tDywCRDn16YpiMdwobZ
fuvFrHctNBCzfqA9464RHbIdWilNKwNXSv0xA0Rciq+6j5nxCD/FVEKfGQzcibehQ2lLA4i4THVL
d1BIdKBn5Aui8YXqFH59rT2pjfAOkYlGtO7itzEvI6Rdeet7SGpy+jOHo7tuEhD6lbzhnwEhiajU
QiCy/2x5aXoiCxXXVKZFlkqLN6CACFdA5JM5MobdNLZXQ/AFITSQo6QYozecyouOjxsvDnRkSoKl
338YHvPPqMV8IkZkoLN6oinRvDXRBCsmZu/YQvDF61QjdMrwr0wih3xdmT0/BEkM59pxzsWa7u5t
rAem/4Zh+TwCc/T48xUfPnN5bBZPj4qfdSbpEHMYmNfBM+RvfN2RJ2xR2mgG6xJyWuKWldNmOcrt
X78UNPibgozUp8YAIU/jCh7wl0LokNdRRT9om8EfB5NxNagz2QQXsodZB038YG7wpaA3Va8xuPGD
Z0aSNGA9lYWpF4QJxEkjQVB6/YTLJuMY7vQq6+9BMgUvo17+BiZBWDnaMvWiA/p/oT4qlO6IH+DS
pJ+l34hTtSa3mumUrKrBL75Gy2BPe7wYLl3bA62bmsWlwBNihKCVbQWZyenC0Y/MG2dMbYYTnf90
2vMC+R+frKklPz4Pckm7vugdeUFAaJE+AFnCO6nqjwPH9p0Ru5ejYCRBeNuTq6HoYMAjHAh83sa/
ha0HoK+glrMdVSoY9LG05PXO5gbOyxV0EuWAynN03tP4hoxxkYEK1XAskZJTQJDuRL9aZGX1z05e
+VNVxp1Ic9teAR8hWoeOGA9z3CZ8yNmWE6iek56UYYYKmlmeXAdzTHIg9P1OgfKeb1YGio0K0VvG
hej2yQ73X8BOjDoQn4KO/gqockVNjAfqGkvQGkzjZOT4L08ldcVJW017IJuHKiZPO/eFHTdlbMVS
SzCZCn6WdCr7sWFqImZliVQALS5LwmMspmyADazw4NJH1KEhzXoz4lkL+sLfEzkuvN2ZjdUPdB6v
dORU1cyFrAqTdh4M2WOHpy/PDurVlqEv4Om9yIhpns5AH8lNX1aNn/7CIomsuwYlqvGiovyK+/A9
JMjXyafZ0B8OidzIJzedSabNvB+tJCXq5P3REtWMCBUmx7G4ZajzuQNKQVIdXiAFOKkuGCUBg8/Q
XFiyyfXMEletTI8yJVre4lN8TQ4DX2kUJC/1DZW/Wh14SOT6MjWB8Yr9CODizNmo7geFprtXO/IP
qvrydx3DNJT8wGsYxqKmhtaSvVSb1gYSwt/wHj+oCQHroJA9evG9x6fdC/oeqohqBJcthhfTNuRM
iyd5vw//OknyjdsZv1AdcwdysgpAnaYsFq20CkdpxaoJdlFvInMFgpuB8BZzBDar3YJ9CG+iYhxw
PeQEV0q+NzQrWXufCk0yVhTBoJth/KQaWwOHkc5bz66dYZqdFryeM6UVzBAyEC2QHqVdtlhYKKN/
eAfk9npVlJ8XA+RUkv47MtoSTrRkWhCNXmThtLJMp8j8gZ8AoKk3+IuaU0Kb5g9kPU+K5op8k2mq
0Ucw0f6PpDNbUlTdgvATGaEiqLeMoqiIszdGaVmIE044PX1/aUefs7u7ugaFnzXkypXpdGBIQdYD
Ry87lAtgxGpPGDzxyP612twpIHD1Wd8PgjyAhDH+YVDYDelPtSfdVQfOlz0iGmms7juAKAzbqzCG
fTrURUkNg4hpe0jHaWc3UifwcQ2mQjzkKvlRaPaaMyrWw3xPDwDwuuLCUuaObvgnHFXTqrUoa4bf
tFdnf6VZYBc8lYPHEIa+Xxnr0sOQIGFXq0T3u8h+9MjQiT9x3Grw9PKY/HEauV0yXKAhR91Y30f8
Yu1yXd0MWRwCqG91t2Gte5EPMnEVGS8UHwalFvvQh9mWEhmKACn9B5AGLkBn8hkafCYGtJz/Q/Rk
MYekoNXPLfqaRG46XlFE+NO6Cv8Wx4fsz7TTCRZoa76nXHLe1Nb8CWF/v448L0LPPHtPJPeukHVy
T2RnlL7aF+UDBBGZLvHsm5iYIXRDk0Wq1sFEQ577AOScs+/D5JWQpvX9kfaZkYtqf7nNFfaVj4Pq
hVO+0rJRAVMfv7NjkqIdotLr6B1bu/W79+BGrUa0LzcaCy0QvvD74pq+v2G9OVtYkwcWEC9MAXDs
7T3hzONZkzcIF8KfWUSiCkV7F/K+7IMQREVmZhtXG1wmQy6igCvtRQPNKy3fIqvIcdUqKC4n7vuP
fpNduyeA9ErTSWpeCyqWm3epYCm7N+uMjT2V2Vu31JNO9AHk8TJu3m0aRUIDNYY3UjzUPjomKZpF
9VbVyYuXXEEH5MLaI5dNOqQV/pXzFgksusdKKkyc+v6CzYQGK8kY7CU6YBAnnLTzYCon7S+RKTjE
/tWkZjpBJD5+JVf4EOagn1FVm2M7rI79xp8JN2pUoTQCZOltf/eJXGZQIhm9JwBWccXHRkWmKNeR
QXK22tbbpmQrO++/NKE1u25JEPLGI5vLZkkVGsgUCBNamdTL2o0niipojdI2vQJIeiIZ/BsCX6zX
hW9a3PtIV0DgA9YOqMXXW9pgh5MB6oybK0uVC3RfcJTAV4IJ2aqpWoFJBrwv7uHHLU9SrqOwd46Y
YxLiV0zprc33E8i1Wev0q9d/DZsS89zFVpu3zW71DO8UCD+EPRKGhe6gWCULsMTQ7nNBJKa2b3EY
eysjAvxdIVLEiLv/TAzUsJ/JM5Ho6GpFaNE1B9gAcxI+RaTrN6fvblrnwOZt+RFsFTGrMfPbDTjF
V6e5o8qHX2YHFYB2bfNMmv5ux2sX+K+FsEv7TRL/cCC0oqlqCele9xFlENJ4L7LsWx29YsBoCt1u
JtrUBRrBsiLYnAJEFqSiMitl3w1QTw3c3kFThQ7vDteWlwSeouIrHyhHlaZZp38fav2v7mvzT5oG
OefBJBKiVN76jO5A14q38s3Yq3oAT1BDtoMPQmA0I4NTizHtr1KntqYb7V18+4H6wfV+4NY7+yrg
Ad/T+2tLVyUXV29R13lXGSBoJiQsJOk47UqapYSOhzrSq3RJwjJ0d3bqBKas1x5s63q759nzp1/v
Bleysb1OQ+gt9E+AyF5pvPtb02lPU6DwJs2tutkm8BuxB/gWN2r3dfHQWCg2B7e0ejR4c4BdVfK2
4J4HNrw6vTqG1l/1r8lbk0WBVPB2v1mSsenoo0fGw8dcZmS0nhAHDiW8r1NamCZDHgCRIO8+yjYy
MOFmORea0oivq5IHE2Uufsqd/eNWNTy93dvFrbmfgbE4e3ui7frAtm/33raqaKruIMYiezL/BBna
XkFzvKTlL4eGgeic0f0kpUkaNKJquJ0CvIxIc0HpBgDeoMXfd/djum/U+0E/ErDuNFr6G9pL/AiC
ewt8nYsZ5+tXYo3KLNyBF6BSB4DT9AxGCLr0G5CDGG6NAjYDixWj7pEOkw5S2q0ncYmzlaN7z1Oh
djvcnDGUoFwKUJkbqsz7yuo7BbvUOAjsuerICMFdH2+Ix16yybtclCmiGBSq8WHKsOKKSC66elm3
ESI53THBjEGmmcOD2lS8bEPdyJ1MkOePWXJCMofw+yQkjAiRlo1IPJZqeLgVnmGA3z2hzpMPkTyn
2FqtxLegruyjLPaX/ywY7B80grQFkBjdQ8fe9p7+kSIT+wLE8eJLw9seujdoZhX7/vYq4z0UP5q4
wbUO5z9MLk7ITO9JdeJXettVNSzYumTDwb5WnNFjT1AaAcAgQREfOQMvDG0yNrhI1X+gL+zE+u89
Gz9Nm6vNya7BjjKpUZgNTKV6RWju3cFVANEAddz87G23wZHm1XkOqkcKvNqIdyCMBLcPqA2LZWDS
81x9+orMP8CcxhbZbw3UEiH8S9oz6U1WWO2B6nIreGQC2gGEs7hP/Qs/m5RIxaFv0XAqqH7RgNXd
Lc0urGKYJlpnYyJBH3T7BgCpz1y4/ojbnFrpd29XEYh838NFzdzK48jiMaI0JkalHsMC9rY5KiY9
EFJjfQuvzsKmymh0m8PG4sWHCYELmQy9aQArQ1Q5iXZVZ4XYGKIwLWie2oEgM6FBACESkIi9GfCG
nezQ2QnOaQGocDdb4NfjphEbZEe2wzGjoi1vcm3XS7BB0Bho5+AKZbqGI//2mKlTrQWftTV4Qp7C
dazB2rgcopo2pZuQd2ltaXePZ9999khWuKRRjgv0h38zwB2oC/QFLBfXYScfGSFzO6fZT43qiXcD
Z5gFeEo7pDUR6agF2eTBQFuKzJ/ogRFZ2SMFoI9w5L2VL/YdOONlm1WKt98FQ43yyakOr/uDv0R3
xM5LVepTapsJZS7gu82B9W/JBz2eOZ8QJKB4MGfSwECseBntpgxslZ3Ewb2GJyBhevAENQPTUR0w
zZLyZ1Hsc9D/mdt9HwHe/fDgoDyyf0cV1uzNVq0GGsF6pZNN734tvUdQivHd6psZ64Dqom9V0jpW
9Op5Urv6BKDMZwhBTw5pd9u2Dng/eNs//HVTsGPW3FeYlkDEdD+tg/uEupzZywdGeBz2JvET4Sfg
V5PYvYWkVgF05FMoC0MGe6wXLSHvoJo5BzU0GKXDGmBlebphvlkwBmVW/20sjOjOI/JBT3o/ppmO
cLyx4w9jGxosdXDd/+vvL3IeeCFhvDZuUBsOH7F8a44DE6RJ7Ul9ptYHOTpeMZ0zE8b/5DI6+4y7
Ti5kznsoucd2E4c0E83zD/Oat2Q67lET5VjCK38HZdki7pYmcnq8h7tZ3haStZC+Sb+2oVGueuff
V4RTyI7eyWrvoIaoG2kdRk1eyAc3kRumLFjh/HyAEZjtGbMa1ClKlWfPYKj2pLzOFijIYf3g7Tcv
kH4RxzoE++mWUhTJDlIsBcl6LUJPHB432y3jTD6ooA5/7BNYEbH2hXb2p7dsHaZP+c/kO/uVPA5u
PD1DvzxG0xMimRA72pfwg8DWC5ik7shJA6a0S0ikSUBniFvE1WpWkO82Oyvu3sbaM1IA0hhrAita
mO6OmBBoq82/ZcXqMyVDk5eHwncvKLyp9rgs9gtBM0daiJ37REV6eG3Yj9UWgvpR1jlfCTkUvu6X
YPlbT65lAGzBxP8DPG8eVNp6tO6rN0JOAaOwAzPd/VjDmBtjZSmaoT3CLCTZCArnJcEXfaz04g7D
/d5OF8jOtnVoyAyi7cqU4n8uZLSw3kzhszzdOxy0KSpl8eUAGwZOq5RQ0AoiW9986CS462yOpLa6
JpSnFrSjTfji+/EzSdIsupOIoN/LO6ERZt3XEi0ZiK18hSZJ9JXZ4Mz+PiCKuHK7dZNqSxU0i+EC
oR6RQdp2T5jY+wYlOvQM/AGS0ropG2iCH3T0qxZti0mpb/KxeuF8Dgz11QnLNObhmjNIXeBo0g6C
rCGJCrsSom6PCXG2Gljj01qLvze6Sdp14KGl84euPuictk0mzVFDO4L7P8ktC4E4dm7tau+dUG1J
KzVH/qTkP2lzJ5A08FqFRWUDkgsunLCbx9cIh8JgDBM4vLnpDO536lL0JbwHbxQ0RhSom/5AuQuV
mjtSBFcYVJKXAXNbjOrTOjgAnFjwSasrRAqNeBZdGDsKG9hqPKmx5nkoefsV41XKTqhD8bTw4zRE
y0/aVoi6z9YgPXhvAbbpQrM+jQRya8ly5iPCdYEoydIGOVE4M6CHg6GCOWS9l4SmPAcZfwYhhTms
KueLM1KdhDwIkrwXeiBi/Ne9dYW/m12/2w/8jFAUgl6kX5qsPb6LlLf11aO+GJiLpX/jhNWDijNm
Z7N7DVqs3Tu9F6MilHKIlTUePWgKrnTCTNQR6x1xszjnTgxxyXJ3f4W/nZw9s2ucnSaYW90xu+gb
OwYSVTvmWNfxo9uYXvrV75jp7Bm7trmYHuyfLetgR58NU+eBursRlPtnD/WausOONyKLjFyntWG9
W+MjMQc+hBTUvy0e9PdHmLvEm+nFfbXf/evVXt6d+qJY17uX2eHveUBCsEa1SiD1ChYceSphK8UZ
2/pm0Lz6JuphP0a7vH54zcFHklqSxzlNdj3yhXeXiDLfmsiFVCTR5sCSCMNyRA7NxEztN1C4HbNo
OM/jj9dsO3n8PPrIYJgf55S83WZ717MM3lNl37Lu7Yf3du/TcwhAWOrXQATWjMqNItCGtUUm+72H
bywC/kCVOIvb+X1ELKaO62pM3WU4rjt8RvqOc5Ly+AlDoEnt3tEG4nkEQoiqXr21nEhVmDKIX4Dz
SPjuKGomIlkJ4JZf7M3L39RyckGV10jdXopKoM+4g+eD6x5tGKSsa/DIQhrs/ddwIuFI7/u7m/OC
uA8JrvUmL+AJjN7zoy8LhyxRG1n1jiSP26Q8IacE5GCY1whFYpmBuC8PEmzkzhNHYQQEfDxxgc/e
vSPbzPKqxSAjOgM1acgCAlQ4v7eOFr+QoO0ykOrUmG7Iy4IqnAlQo1eUpcJEPHm2MXVBZR0jDfZk
7pS6FgIGPO8/lVn+g0AVLiokSCm3AOH777/LpDHQ9K1MvLlNij/UwE9c1FL/+HPl0oK3AxjwFBGN
h5zyLyqq3hW+0p8KK4ECMuVKB8fxJcD3h95kRQrloXh14NfC5YNY+aSBqU/56iHds3/rqQv8b+0L
feYHsM2TRYj6YFyl/Bf8Csg8RJBv6ho/sMqCQQ5ra48aNy3lk/6HYTiTjU7mPakwlEMQp/ZOraZ3
Z3eU9eCTrb6M0p4rmkKmONqVJ9GLQ2lllDmMISviwulTkLC4uM2uxSKN1r6aqKRgffIVHkfncrwn
XzQ9euSvg5VF4Goy1m5EuE/BYUJkNBD3S82UcuwdOXHo0266kUoNn6BPQ5ab5q/Oc30nklRQ+IO5
aAY31wgukaYBojgcSHggPpqmQhhXNhJrg4vLBSYRQouSA1OuRpsneavEz3/FXVCjduTjFE7fn40O
GigY6fHxVdNsJkdepJ7dms280ylqHsGKrp2BNmKrtoyhChbWoxTioaYktFG8Z1jsIiiMlR+r6IbK
ZO+D4sfFvfk3n20X94Pl3oOPLX0JdSKGyXug8uBfCPAEyjPXktKNeuVuFz4a7g14EppqT5/McV9O
Fhbuc80g9uJe3Hkv2lVxMnIu4aEHu8Tg8lw9k4E/8gphjTnPvB4uveMqdYcatL5bzykjRsaM2+6W
XUE9Dy6SVqeABWCHWOrCZnDObUH+B0a0Wy04+2fnPs6H1+D4HdxqfXvoMB5kQXX89k2Wzg3mug12
Us2gcC/oy+RheWa0DQJX+ttAB0DfytDENzgMrsG1XWWtFnWFgCnkrdXkVaH/7Jh8y3OwYxX64Ol1
4KUWVf23X3GaQR42EK4h4fDu5HHSgEIKzrLJgE3ZekKn8iFrVO//8YJASEp6IPlo9fdw7vbonep3
seiqeInXe1KwrETyd9Vex6uTB2brPEdShmjDyb+AmxqdXb96IeWVee70rGAI4IP5egs6ZeIuUB9D
GMhh8GIoFys24CzzJW8BS9ps0S/ug9CAUYbbZD8fLFFxNXvlMIuKdal7hH/91xiWFunVrQfWrMLV
27bKbO7n0cupB+xE6azZlSQEoTB7VslOVdZBmMEDxQT1W2LvTnhlURUJdWwQ8smWcGgyyMMDLYyh
a7BFmNorzRxH0A+NNhnaew04QxRgE+xc+jfoHDeuTAEhNu2eO6dWFlQSs4eSMQAN4/SeiUmZ7HC4
KoOP7EpZLooIzswO9j0E+USFM/tsyqreEEdBE4AcI4mjXHzp2sFtX3gbsx04aPbf4FV7JhQZQrSQ
RyC7ga4E1cU7qbtPCAF7Bt4sZlPYSYFRltJMh93JX2vAESyvMp9jGzZ66bCRwNoMn50/MQImLB91
6mQxc9lfuuefnTtdcwOpzVRhQMngEQ4KgB9tI1whFgHyrjC1poECO4LmMSglO4wVNWSSX2seQK1R
m6cirLYpCxQ/VZimsTBHXwC4uCJi4ELKn1r0frCkQKUCAan/AT0BN1t/T02+Ytii+ccRZPwQ1Lpb
UHDE6HfOpVN0eBq39r7PCnhw3qCG3i06W0TmNFCuxGgF7JxTzT1OK3EOCSE4r59n/K8e+DttR985
OiMoLrnU+w/h/ueA3gviQDB0MJB+gX9rNn5eF8xPQDJMkmDrjhb9YUe6+/yWIdgxUNQcVBzQVS5L
609rDxeu0qqscqrArM3DMT3jSRLsoHpBCZe/0ijvZu3mdD8gXKEJvdpvrDlR20YoTU/fvgvQCJgO
wSagm6P9PfgP0FEfOa1zB0bQg8Gl92GzG+yHSFsO3/06rYR0t6px1WDN49QBOHRPU+As+NPauvIw
editEjC3JLmg6YISt2smtLf4xIpxrMgvH0we24ZbG+1WxO0xeGZweTpIG6+D6R2afB6+/alXRE93
N0F2BC7MyV4Oa/3z5OnLe9MYIIh8BFE783PTrhUDVKKJxrx7oFXdlIx9aUMh5Zqn2j5n04kbnbZK
Jyq5amy5AOszpcSbW0fZOK1qU3l+mCz71lpRUQK1D6+0oFS8e+lDZhsvFjqJUT497PQTpOE+qvV3
k6sHSsEI2F5TIdqPdko5y/ojelQbeMfxxV0/Y6J/RqqKKXPtLPoM+OTSJC6NDx0LoZVJFXbx+kwg
D0g01XCqVMW37Utw+kzaQHyKr864KQRMApuaTaaEWp5m/YhtIC56DlBkjyqdIiU1SWq8IDJqIePl
TPWiwYYLyHyOM0YQ4QfzjOuiTcV//sbml3OJuMK93q5Tdiseqh0E8xTlip+q+wqeoVENnPbF7+1/
Kw2n9+MdkLv4IKpQhVSUYxph//R4FIY9qy+6LHfL692d9tTjrR9s5pt9mEy5K+4arT6iDA8tTL+c
kw0Omo0K3+w+2lm4hEk1q78dCvLCcFCI47+oAd/e/ra3B/gIqj4cqxTlHm/JYxq9yL/+x+O3noPI
eOAk3HaY9BvSN0s7LDjAs2VDQBOSEWf+Wz2kgNMpIDaae04EyYowEAqdBxQkZreYtt8RfWb1hSZZ
7Yg999onr5eDRzB27T8RvanN0CeKvDmscjKGX0IkkoIeQmty7DI4UF9RuAE7yclmWWKKz96ovYnS
8BPQGDIjYklmPkcob85ixXT69j+6GpZ6lXMLxPjaqqjTOhPdC+HdSHFTG9DXgyNAP2NdLSROjdTc
jY5dKYpugJATZbQR+5icLYgmURJwMTQ/7jPDx4Ua9BhMgGTFj7+4AT82Wqs9DaCkNFhlQ05Y8VSk
2BVzIY2k7uFKPuiaJWmbcLQj8YL+Lw5bpq8sBhlgwbLaWsC5ph/W9AiXwSDRA05sobxbr2OJDDyc
A1dkCTeNyx7nsxqPoPpSBP8IA3wuF3eOr61YDfWVum9t065WX6FHheQ6vbeaHAjGkHS1D90Ihc6g
bp5wZ5Vp9Y30u5gyinDc8n6foQoQl611ExjC2suwoH8BA8vPm5GTw9CYwc3BhVhBVYlGFkGES99B
6m2j0MgZYlTT76/4M+A2QXB9h/UZ2PiOdtkJAU5BmCxh9YiKjxPAEhQjZSxuNsnUjmxnyPoTVegr
qY+JCKeWnNkKX2gmKjs6filE3AcPNxUPioZ6zEFs3Gtqn1u1mIgCiuSBgEpKISVEh8BNFC5ac+F8
6t3qh9Zb3DJeTDpA3JcQKMBLv+e0DzQQZDYuEvxJXSVRMRmaKMnig0CVuqmXuU/clw2Wdu61pX+R
dQC9BoGGWPLibl+ZdbEYw5YApT/mN9TqCE4+hi+LIZxaUBgWWqlhtwfvKu1yzCiUvvdtNlOFICRD
fAQ1nLtwgn0l6y20Y/aKFY7LIqMeh6VLBgfmUifRACHM4AgDLDB9U/C8+TxyBCmpZv30UBZiv2z4
FYeG1+Wwr9xCW0zCWh/PfnlGG3HvEstGbTOQn9wX1+guW3TdEcMVvAHaBsMSuS6cENxXPIhjgR5W
GG9Mbwc5Aq/M5Ql8iAWbRAND7np8pbkJDh2mhDy6uO2xZZiCIxNsePoZT5PTdMmJNAn3h/8luoxa
GahMlzSXgm9WfeTnmHOWsRgBzFGvwO2RmXvJ8ZlPgDjxM7lZgPWNyZlzVm2zTcBaEHyDtmg2Jgg9
s0/m2ySAqPxHcdteSFFPTlel/rlq15ns28BIYswV7TqLJnHJr8O0NELUR8S6UlkDYjZIfWRzAvGP
1SbkbpvpvPSD4CCjPXP02a5BEAmSYkfWbL+VWFLIIm0xQYGTKmGHX9TqsD8HWoB7El0QOXLwrGQO
UrS139NwIHGmQHwzdhcGgiRkG61piST8Zb9dTGqEXx73jPn8SrUbrkw4vj/i1S0QilBHYRakV7/y
RQFhh3ZbT23Lx++4XcFZHVbEZcH0PhAr6lRiuUp0gBUXVq0Z4QDirzn9TGvc8AuSlz3D6T3dh1eX
/hePIvJvNCmGU3ozKmkvCfW+QYpnffds9O8MU2y/mOSDGeOnFGa6u/8we27AvTqMXiNRCj4QL7Tj
/9xT1Fspxt1bluRC/KidNREgBhfWNiOqsJXpiHASJuyThr02B3lcDPO4iGne7Mv8yb3qfsh90B3/
KEKYecGDQUzh7TLS5EA+oLap40md48tefdmFBF0OWKfx7O7AKupO3gSEzSrBbPA7oMZHDQfBj9kp
BrA111bdTQ9tY32cHLgDbv33zT0ymckVX+GbI9vbJV/zOm60JLmODcimYAklRioyK51M3E4XrIhL
9MdBpBChc0KJ4uSvmp3G5EHAQfG42XsZqGIWwXZIO0J/6985HG4xrnm72T3eH9vFxEyDfa95YPOe
uaJfYApBKV3zaE8YyDFIQe0/YKBWB9s6oBrpvflMHZp3YI1lsCdJdvSHQpiiUkF5cjDRRSFRlANA
L1qabvbduM17dZ9dIPUDfRgmtEXsMzXYUR7dSvB+6cOYFwJmneh9FKF4nK4omMDi8o23vxuZa3VB
OPuwTZD19PuzwnIJeozkE8ac0JFhSiOowrYLU8d9a4WD/FTZd6O0vdZYY0rFuMRT47DarnbMDCHa
h+9ffmts7QjjFHq9zXpDIibtgOwD7BxAJ0+c2x3n6TE8QBepMYFEaZOEBqGOKEN5siEVbn07idj4
QIYXPKPhHlZNp5LAHWA1eU6OKXWNQWRnHEWlLuxDM6pl9pHk0VICT1G6bpD5tqtTK1ag29OJAcm4
1Q1kuVbWybBIIxYx+2chBnU6ORCggGrZWNCYTsOveD1qyrni8X92+DmAcX6i56fc0zqcKANaNJCc
3wJmFwwwcVGFQzKvYreaTBMkGNGAaOdAhfBG1anOfLZ0X6zwxeuv4o4PR4bVS1bTgTAZtLL+RObh
RrC3hdOBAbTet5NgystBjMybRyRMLTjikULUpiCqD7TAZynx8khOWbfk5zCmQHKTSrHf10xp1x/R
KGy+xYEer0Vh4fmsfWpRlL/KDyy2wrUtgTO8JwvYw/06MMOVSGDM8kmG3NMD26X33znKeoCOaxSk
3BTrNjpt77FDOUa8bMnQSetJnHehPAgwIvU3xPsgQAUKOcR8ld7tfJq33rBNoHgLBs3RaDNj5Bj9
Y6fUslj3REkqucgLOq6HyC76+z6088FZDgrEeKx+kxzj37thfxqbvLVT2P698DuifSOrV8KeU2Rx
VKBjxvQK6XUGuvWwgtg2hHUcN9knbY4qBEf+FYcqJFF+8TmDcAWtpSVA6k3qIkyEDICN0KQ8rzhs
Anxq7m682xw2BZthJpZiKDJd/VILsjec8x3X8zwqzaqEaJG3WVEH86POpHbT0Vt9CaPc2SXpUFzO
95dBD+YAR1wP+JNIwEwdb9L77EbE5olPwRVofuG5i2D6rLvV9vPvu2RPqhFTesE9kz5xzj7iggL6
/9qE/lvn4HwyttM4TaJvPbl1arbfDiRHJjK07N3yAjAAzVV9xGm2UEVCL52tLiIA7Evwc9by3kE2
RRFxhLUfkbL4Q5oMQ08DX70aW8GA1MiY/mjOo9gidalP+F8G/ULlCsAEzVQZ3WpX2+W2NcC3dvBu
G9g3y0/0tL7PS8gpN4jZJe64TsQWf9QmhqSSBH35eIAHPtcGMkIBhfcQIoBG1JqRBimI20f2tz7g
96rpNEtJEfHF+gnrGEhMNMzesVsC26QFCQlblJ6q0MGAezSpwLvqP6ux0NE6Rk8ZZVmNntZyX0kj
Yjt2dOhoMLMPG/2HdwwV8lT331zqqmV07my2CJ3QeIfaKV6r4m3yf7Jj1+pnWFuduWvdfYQetxXl
sy0V35fp58t8DUY9BVhTnz14+yCMkcxbXhg0qlFFgtHNUaDFwL5XCurBebLt3VxnyEJOhT2ofZX5
zzGUocoxqvbr3XL/NqPXxmKeNtEIPmwzvxKj+0qgPv0wTVpu7c9A5sNXOm/ZEJ9ad6ai0Iy0m4Rl
Vgtb+kCo5ju+AQnjfFP69h8qM5iMKD4L6AZlBIvOaNCsuNnTer5WF2EaCdVOqckZCLM6R/nXytpg
3HLzYFSNuTDjdSHe4oFSjIPK4/MUrgnN+obg4XpeqIT0tAgWhcbBEFI/nS0zMkDCy1gdeckQXR8s
dnKy+U7Xqb6LmDbZuBE/WHXXnld1Dg8q7WK8NsU7vSccpuSVn/YBDAMJIXzVAmqN65RiVP0mLRLG
W2A8Y/w6evqTXmiGDYn2ueAGsL2Iz1MroRMkL2li8N/D6+KyNAd8iV+ne4yptHxENFEFvSZIf7fu
zjV5BXdnzGwuaGD1IwVPkK8g90/t4avLWqXNAq5AiapNnaqVGtWqxvfTMuyQ744URaVLXwEJQF4E
xfh2qV31e1X3DkTd06ivEmTRjeHHi3GoYP1T6zYXfIXnyFzH/UyfziSe2wEJkpGE2l6ZPS3ga3Ot
NdyCiwNTDYYDIJmuYTpO6CQp85lMhiMlZrXcmjujU1x4NJ1C7NQ+Qg0T1r301eEt0TJDHz8ET2LM
X7NB0HStdL+xn/6leQbK+h8LdY8zr0Qi42n0yLvnvxpdIWkcvErrYsG858UfBqmyUNe4GYezNaPW
A/j7PhQOz7CXnwj5AjoC0xN6XH7OGow5CwM0TVR9ICXBAaJtFP1h30Zoijjsqg9XoSHkJOGIwX1r
qMhhbBnzryg6weCChCV+KdUb/UgV8nGVUZ/shcSJV4Tfw7aivvoaXxLvyeEKUKKsQ09vz2CbIQaH
6GDDqaXkGSUe7Upp7cek09h2az2ZD6n2e/kSxfv/zV6ESv0IdZQPYvyXM94kd4h+eoIizKOhX5rd
7eGrCcjQ+xNAoIdPjwtPClUVBay6aR3mL2DSpVH5fjdIlBQX+nHUoN+Ekdv0OBQf3FjdYbY+JJmJ
74Y9yPxseOqytcWQRAthz1aKqG2m/7Oj9X+NSYreE1UvSjMft+jJ2wKQQq8s/4IX/ScdjP5KWgTP
2Q9YNu/+f+L1ZrCdZddRg0PMLPlFLSuetnpwYTH/ycwUrtiPYVJ9dqHGMfsdQVThS97e6iO2x9eN
XkOQJh8UNxae05eEEqwTXR3BBKI9iUVUDGSNQ2tP7aUVEPX0vHxI+2Q5bpk6ymxlsA4l1XitCS3b
p5E4JDLa0Ai54tb9+0jT1EZbgI4upN686lnhbUfcoN+IDfTqrbP/7tXYgtIvSEo8gl+6g4hy2lIR
RLD6sP+DIA4bfRUy5tG7BQYEYv1NuBG/iHeiM/L48h1GmxEXEiUschzkm+YKz/vsZRfjHVoYK8VN
ynQPmun0duEAKMQKQMRuifC40SqqCNYcFRCP/UZ/kmEyzWSLl9KZXTxZCuvdiL9XXPip3CVGt13o
pI8zLwtLHj1FI0l8gHdzzDh9XzaF1lkF47LLM7jv4ZyfwO8rU7yJ+FnFt+2FUQ1Zq96qUnZCF8R9
WYupK2P6AHaZHBO46NsHp73MEBU6SQldlaL7xgnuuPjwAnOSDGYoQ9n9YEII/VmYvzD6DUjT0q+5
FqASZscAgi8M0+6kvCnW0a0y7oxpcHGNLhNjnn8JEH2jXgsXTS6TjmqCooZwzorzmqjUV7YHjw3h
XHeYZEVLUvPJqwO+tSyC/fzpegV99zGcG+C+hX9nO/zaqoUbxSbhPfQATMVZ2tXRJz+2ymCyixc0
c0biMHTgocnhOYSWDVflQ2lxp6BQkrTCzZH7i/f23sm1L37pGivuZ0qo1vvWS07E70FQDmthpuxc
L14sRDPyudm1opQBId34DnfIIrpP3uSTMuV4xav6lBV0DOSvtlK+eCmIGi7d8s61sC3wjhu42R+q
qByEFK78h204k0U5csGl9/wEd57m1ifigWDsuRseF1v/OGa4jwTcuExBOzwSi+UmCeYr/JfXS2q5
YyD5IhhGjdEnKcfE5zFI1UqEYAb228wHEsQnCAk4QOLyHBPx+f67hL314XxN97wwYsT3dCtvkA0e
nWV8GYsxuTpx9M3pxSmjf8vKWNp6ejjBsfJuG6RWZotN8iOZSXFg8IZIsjjCWPuy+mByOI3N4zdP
soaLbKF73FwkG7l6JpVI9AmhggCGKStcTYpJnXke4k6d6AoMDgTCCUrbLGIwUurwMKQDNlqy1Mm7
1wxdiWOXa0K10gMr425B2ltl+ImnpCq2CzuVsl0soA+wm6bGuobCZN0pXR1y6256bVkxVa1gX8E+
ySa6M1P1IpBaYtcX+Q3CRiSoWdvkX5WpYb42PQHtL6JagBiCFvLo2GUdCpsugOoXN8LLrqOrWkWu
QHAkijFw5rlaWAi7p7eT89eLS2Jn8X8PVZGzbW/z1vbswioF+ODFMMi82zc2+KTKgHDebWD9KCOd
5h+Vr2+eorLfXFy9ikPRCg+LDnXZqgQ4GHBG5Vxz4822DJYh56C0IxMYYE5tCEgIL5OjyhbJ3KRR
/OWFikrNv+J3S4m2h/Ymbvup5GRcXmvHQ0QsWjQYl/JGqRokkfWyz6vdXw0DHZTsNpvnnOEfP5RB
H4sGUDsxjpCKCXg93GQef6TnAyZt7SUExBohYT0/JXBOvt9JOpkWuDis7b7srcQZqfAkf1rI3uQv
h+MCFK3yE7x17xQ79w3wt7iTBHnwYcBgyrrlSl26b6pRJnvuZkdxHEAvA0/x7ivKaI6W5sRyQQR8
x4IXoDzeVPEt5XqqzNoHnxWHTq90xQYXVbWWNsLPjVpGXlOvDldtGTenWpMhN7K8Zluja+uEv2TM
1GUZ1cfURMB/7xNNzoERlbeDtEEZ+2lrDEDoYiLZSWtu+ZcKkji9dB51uwCf4weJNnKHjtYkHMAw
fjnbiaFDUoOyplPDkeNvPGPObc7L3dvxdrWM7nr11TCfGYtbbsdMAJgdzhDT06d+nBo4BgQJfrjR
ffAu5XH7OmMefKfFXuCZRCTvL4eEqwNeTJg0QD7jiJHE/uC9Ef96hbujEL65MFJ8xpSp/SzwTin8
LKyuS4tvkxRef3Y9OS8ZwXt9+CsXNj/i/btFw3vn8doABlZ65xWPHYv8wTZm3UujT8A442SXmJs+
/eesphdQebrZKIuf5KGwOYALw6zv6Wf0gHTwwT40B80FayqAYSxKlMZwgo/s+9ydy9qsdWgHzYtf
7UMPvNrFulbwpfUB5yc6QZZcF6xvzRibWevmYB/eCpLBk/WXbg4RksIBstngytehk/32busS44fF
AR+ecRpl0ZbCmHHt0btfbaaLpa5Ij9bwCj2G/I5OA6Ip6DDkbENS3pi2VXGf1Ump5uvP+AJAZs9j
ZpLcohdAHnrGR/cFigwwz8YZXrSpZ9TgtXsMdPbKLEeKvItvvLyH5XIdWcd5Ad6/vC3L5Be3NH7/
asordY6TPT4i0fCTxh6EGiaIJSTqHl6UhCtVYdqoUMXL46KyBXlJB3pwzj7CDxerQRamyvoFUHzC
SW26HBxz8WEVkhdmX2bbyQFnCuia3UaBnUv7Yjhvw2E2gg+t4aQQh4AKobhWOSS1GdQWDGmoL3qV
9r7UfjToqOCSvQuHC3yeVN72Ddi3ikkXN/jzl98aeHzd0DyO9Dbq6Pxvk21yqQK2p/Oqb7Zv0WPS
oE6gWvh4JsQhW1N+NgidZ9izZpewFGTzZ3SJH+Btlr1N9jEeKVFac5azehtLmOjUu36cam7/7Fov
r/JX9VF6ce+TGjvbM2iYy9m5Z/kpoLFb/1viS5K7ZS10H2MeINhKd3B7RkRVF4eGZ3/baR7sBicy
qjDNPuFM0vtM8hg/CYujZnv56ONZWHRYPpayiPinTqNzTg4nt4TACgjilGF/THx++jeUCQ729oep
9eFHzxhHHVpeeGK6R4NFx+t//rLRPuTyv304PuH06ebfKfG03r3xRwy+AquPibNv8XV3qA2Hyc1N
I75DRifK4Xg5pQXn9jbjVHPQ+OPzP1LBGS7Wn7fDI3SbNYaFTxQf8kmlYweaLs9OxpNiV+rOp2cs
mk3vwPkcEic7sIeYvpycO80TCzHBhy6/iQDszmHv69xJWc2D6atYZRLhjV6ZdGNFLJrNLZevr7Ot
vSXvMJjd2ZTL5w5TRGJBkxnnk6baPHgPrGTsJWiIW+vX+lt4EumD2FMaTzEaA/2u9euLtKAH3f00
eQaXfc7vsNRVcy6OImcP2Zo/xuJpFOAqvSt5Bkhf8GqbA/77h9VJyIk1BzyW5dkRcgkI2vcEEwS2
vbxqp1zzC49feJ5wVnPGGl0+Bx4wJ3bZ5ysadvQ48Xy9MG0Aza5UB9YaFxY/tv2Lg6woLbQXXaLS
LjyfLedJf8q3Rhx+/8OkE1HrE16RLN17zCWYG0hOVwZXtXZp/Xayn5d7j/Kf/U/BLe/VuE/0Cjtw
RURIE9VGfXpMeT1VE/n5sPspCzKWwGXIqfZOK42n6AyUfJswaDiCaDQJaXZpDYksqCNF3gi09qM2
WrYDqc9EFTszmutJtX3XqOcfSWe2pCgXBOEnMkJREW/Zd0Xa9cZwaUTcEBfEp5+vemL+ZaanWxHO
qVOVlZWJ5W1S0haUUlnMbmGH2phs0X8raZyoSRsO/+KVncPL7CK9QmQ+zI5cPMz7vy/qPUh/9OiQ
g5kJfxVs9VbBAVvjJtQmHB699w49llU/x9iAlk1RmLj5RF2vFKy2wESiN+mOezGmSJFqqVZneZ+D
IR+2+wGCM/1xWVhdNSyMd+30JqpYPeA4QN8QmFclgUXNYWZWqNYXIXA3NHM8EJLuSKquHvkgUQ50
WI26iP8DuR5nBXlenxZkLxJVEy3Bmxg1D/ncJRCDUIHWUxx9k7YDertgIv0a9vFWE66b+J49MhQw
FrT7zEeGqgleWoODedSwmIAxjGxKIwZr5isT/Lmd0JQKv7u3XeDehfojamsIREaUhOxGEANkpzAs
fVhdHvEeshhtNeHIiWFBF9NS1Ml2Yl3Ao0CYT9wJwOEmiwHwyAVrSsLpZXOCKS3roeTX22yl4Cai
MlDh6TzY9fzBopkdJ18MhHh34Y7//Orzq65gh2GLSR3w5jz8cK5ARqcrbuTEJuZswhuTNi+zpGrr
Ep00fb0jTN/C4WoOBrTdsn4IVODJSiKtFTGMFvsLiDGM1jJkcXZ4KrLMEA+BdIhMLtd19gpeQwcZ
YviuQinhTmXbEi19+hsJkn10C1EbhGr9DT/h/YF8/0PIz+AoMuLER6aAl1IcQwEajPDujJqCl30A
VCM1CocOas1Pr+YYgsN5xHN5LKMmDwunOup8iJ3GloMxYLqSYpX0c9kBBIHI3lFo1PQgB85OMbPO
jGDwdPqioLi9+FvpCVwmDEXbnZ30zwXyeVCzINNpSV9AniwqYKAWDaJjTj7uLy6x5pfj8/gZYhe6
y8cfhZe0jxOZRGYWkIuS/bZ21Kxh7E9o9bSnhOggoL/AYsORUECvnrzfhx/BOlp6Ah02NFcP/0gg
fL5tgVPp+IRUyk8+XgOXCVW9vxjuSsbxv6BSiik+d52XTILyzE6bEzn9328rzsREzQ3+/7E7a/8J
+cI4zQqvu3tkx7PeXlvfJ3OJMihJI7QKvwtCjXBDadBTt7MIqXWTovKUpEUyzpd2177xgXLPYdQO
2g4eMI0xeOllYVZ94w3hvzY/u3bprGnDUUU/JmvGXgfm8eqcqerhKjKReo/urfEHPUnyjto8acb1
EygXIBFGgNb+XQ2wVnEqURNBQqFrdHeHPj5gxmdIoOxVxMthGX0HiEfwwgtCquILjVI9owCL8Zds
WD7DGd6urj04La0cRqLeOtladLs49ItxNowCmiqGJnuU8p1zGiF3BH/BFSbQSKn/qDtXLbxlBKkH
e00vXFAMqs0AGO3YwjhDznsYaTKoaZuJ5QrjFdsjTFhMxXBlwpAJfyNB+3rwwj1zP3S5tlqLW+wL
81jZUDsPMwX1m9l7V4uPIKO2ybsTPod68O1as356y7TCvWXsmftCSRq63ESYoms8e9Ztsyag08EX
tYlRLZ5votAobeOd8vNEjuNsOLVkdTfNWSrcN29+3rwR6hPyvWxaINlsKLHiZwKjpSbHOm+g2TAk
E1NXAJbSH18jQjkRjBhOPN7MNNZAZwc/d/fmEq6Izm1HjapFFyWEo47EJNAaGURvqNeLTzJEghDv
rrFOr/hppQMH8qET/SC/SxWOaQiskbCv70WV6Qkps/GZEGsjWiX6YY0j209UdhmVgsJKdafuya3i
+x/tnqcjihg0XNCpO7a8Xc16jGgmvY25Onpnj0XxCJsjU4e7J5oraZFVljKS9F4bWRgKii7rnS0F
k5bWXuMTUbsj4TugFrhAjdtmqV/F2wDOz4FmuSD1t8XDrse7Hc0T45gpH+s+DL7A0BQJaIuw0GkJ
3zwQqRQMGE16CDEKwsECSUOCOswemcopzZytjprIx+6GQJwjTE0XCxmWQ3OVb0SVZfEGFIYgwak9
+hJNUIO+m4h0U+fBMwGl+ZHmC7HQoccdRcirtbwD3U5Bkruc2ipWJzJkzMblsxGL17jBfCkrgTS/
gH5UvG75AFvCbZXa87IAhqF7A9pPP+cHqkF/2wLDgyLAFM8hogfioql2BfEV6JS51Gqujb/zNWQ1
hgQnoI6Po/jII+SB9vNzpDJdxUwNrpc8Qabkc7OkfqdhQ43WhynBOn9R6M1awLTZYNTdybjOYXLZ
rL8eA61kK8NRnQnVQiHW5Gb3JVqOyL8Qwci4yrfe3SmUdUP9QE+GbqqG1upgVIa4hDbGc3GAYFjp
h6xzdzsEpcXlYq0H4oaJONNldohvEh+G6Z2okEmqsyj4ukTCggByryTPEdUZeRokOhcYBp0R1p5P
+goVvsSGQr9eviysJtmKrF7mjznaT6QeA05R44UL0XM5DMFeAP5pd5fo7ZSL77IzpvVNnvLSlTh3
6IUbnTFSfvuurk0H4XeJOy6aU219+LNH9M24bYfmOpaGwTqmhsNRM52KgBxT6qwwaYSQTwTkT8QR
mwLXx9q8jFpeaWRpgd9bqaewfjAKYxBMdpMIUwdZL5imSqBNSie3cNK78gPD8RT7NfjsipvrU26z
X9wMcUy3hjBpsLkENAIwAI0bSzuGjK4HvsFn45XXBgbDwuwSjUoU6qZn/zRax31vKM6ts3twdZjk
7HjYU9nVFCszH2ezy+hols4xVV0atl4VUytacd+YYnknURNaktlaullSo4R3nV65/plKs1szkiRN
mnkPs0AM4qSzwkY7zR9sAlBQXDe50tsWez2/xLsYQ9BG/6pG+duL9zAagtOIUF1isVYaOA+uqt8G
0gVCeWuj+uUny6jmvshAQ5ZWdI2z1za/4XM3HJ80vYVCY9HT89VeMxBDAAkJyukZHQOhSiBSzZ2S
5/JiGdzFknRtiVJh10s0RsVbQqYwWuEMAnz1f4k3xpVhDtb7AhoBPJcjIe/uBvvDyL3NiygpHHUi
y0/MMY0M479w6HbH/fHLDXK6OxPhPyQveWklVlYBw9GbG3r3/ynOGFgBDSDHlXAH0P2bMVS/EOuz
2R7X6ECCBZUF2m4u5L40IOLVvJxwWvbc8yzgOnGXkoAGo4SeFqsSsgVCfy7aZkrS4ZKEuZImHe8S
yDHAZ9CNTW1zIgJ5dlG+BgUqQcuZF7EhbLPZqHff0qecvK18UvobOObKQkFm8hx1u5ymJb5Tg/C4
zfJEbmNlM4yChf0B3hk6kFAthHXC34g5IVvsM2Y0WMikNzLrWSvEIm5eY9z3JSEP8Bl0mtLCHdDn
vHoExap2WSKcVgu2jApm2WG9Pmm7R43r+5Y//b8ShtAi+8xciZYlzTpiYc98BZzlo+Oo4e0ZKnZY
4/7NXrNLaakpiCh+d8/FIP2we5+kus659li2YH0MaAmbTlQENaYwCT0UYGFvTcJ/mWlft+4z6/HX
T/wia/ex21QA6toSvke1YEl0R+3kQO93BFeoZoORcBidmifSodKJ1zGCiHRG++aQ2qjP2MndxYET
SY2hyVo8J5KIMCqG2aQGIc5lRz/mawsOz/hA8gJdh3ZluD9t76Qw7BhulkSW15akntaNvR+YQxpK
1noq2vftFRto/4LmA3GIPUPBUJiYfW4fMogps9ZJ8StRgFBmDZYsDXbEWCU1v4W3ubi7igFq6wcS
0RYX5IN+YRDD6/6Fk9ae5XTsO1jYTQrni/muJfdN/OdUvCbvwWC/H9ItRQCMBisxOBriQwulKRZh
UgWrzSuDow4jaOkn7k7zoPGeyXp+Ma+rS5oTCagsD8bgVwvObn/2XdHZgOCZGXG4EVvOEoZVTiIp
3Kciapklo6Z3xsjZVhOJsiIqIp9qbWUyznyEzURIdUrDb+y71zaZm24R6qI3ldFJJxIRe3MRL8QW
3l9+/dBH9cRqeU1AW9hW0FglDyboZnxqlzDCwqyMdSBUBgIdiigTIFP9RiSEz8eFXuyz27OvjGd0
qOQYqWaDHk0lwE6QYbuDkdXbZLYnlruoBeN83DILlBtYiGRRBViFeIxqkyMqrzn+qbSiRzXxBfdm
58guOaYNqjSs218Glf6uSzHrnE7dZfRH9eVAeBogheOMKUBj6btJD9eE/zRuShZbHH6kCBdeUnc0
ZI+St9ypoO/WIH1RgXtnVOCGqCojRLZZ0xPK0bx4/9CedBhvpTkEy8Uuc1IajYMU6irQLfuSQRZ6
dSkTXf4NReGCZvUfj4Zv9Blhcu7SYKW15yBC/qbrizwFnUE6LEzkUj1KKw05zy8yOSozSDDd0Qpi
djWG9YL+xHpMH4KuDA2707bf1e8zmkpv1FDpe+xf0/tvRW8uPhE7Y2heWbHrgiEVhkIXs0fcNtdg
gM75p/Qg9ZFnxQ+QTlheFZjOYCECCc/wfrWGYKnxcPcRJz0KKlQjX9Z99qYJjDzCK4NJmpEs8QKi
T371vguAHXjElMydv/JwQMeeavF+ECLpeS8W8qpzj+/IhhzdNWtkUo25qxMGxmcwwVF8gXF7m4iy
QNs67ztm5d3jLhgAeeOFXvrBZYwDriLZNipmsPZmAhm1IYY1DGBfILY2G2kBCpmuNfwDSy5cCPkk
BYPFdctUX4lPD3kuuLPIgCJ2TmmKFAl55jUkk4JvS2ARo3Lqm/SOfC9ZPnQ4yVVkZJXta3zH7C7n
mL38Onn4zKlDT4BWIIrFfbgDKO5Yz93TzsPugUISOGSHzgQ9WzrevKkw5pDHou2f8ui3x6jN6TpB
IbyPc+1Uhc/Uo5i6mcrb1ZYsLjYSc8ZfYTlFQkSSTiQyJneGmHO7s71MZY0NtoxNrW6rnLJ83kKQ
mb4+vPN6OkQ/rlig2A7ksOr5Q2CF1ZnKH74EK1koJ2eodaIRSvEDDtDavTagDhDAJ0NO7ws6kaAj
Q/AZuKAwTlzYhSeWpYXOponmkGI8f64l4mpMdUN6IIP1acSQSK23NJ7Db6RS00xOy++milWchGlz
q/p3oyHVE4htOpg5o7Zf6+694K13s8tFrMz9HiO8bbsAOQdhNz4rAgVc+pNxh9HGHId9GfW2pDsP
uINHWwKiS5rHudgw0VtGQ29o8gd1opAF7xjGH5Y8REjclhYLQZQwuSdR8siEjnizcgw5+cFYFwRH
0YsmWWmRTL1/b3bPFbFozdZcukTh5afldAwNki5su6Mn02Dt3WMB5J32IxAnT18+xZyDGQ3mf/vw
87oxELGwCfjQ/inUYC2jCWFI+6bIbosSJg9LsXIHK/2cfYwHIVjQXvpKT4RdvI9mlJuHp+0IjuZx
/7XqtW5cYCk35hQ4Ux/61WSau1DO8LZ+ouSAxbYJSGQ+PJHBuFqtTHMrxs3aZu3RYwg7X3GUvzoD
qLeuEUpcGSMRZpe6QtLo0hmBLXDjj+HJWL5C0bOBpkU3bEOLhRjgH/aN2UqWABbmxzqOZTpe0+vc
bCtm92FrQ+epODma0K+gU3tkqpIMtwOAhTl6xX0OxJu1F5qwKmMag2XKSVMYnAcHyLrreOA9eBpX
AjbWxJEIQEvucv492pzvLCs5TcUrVI2/yzuesLLh1pvKHID7IMJALgXa6xy3Bck16t2XVO7FNBUf
VazPatJmq/UjuRh6z8QA2bGcd6IFfrCvvwyCw/Pg8KLw0dODjfwslA1T0iapj3hFzXCnSNJ/LF8B
i8wh9rEeURVXWTWSfbCkrFfQLygu1vHZ+RTEjArfYSXa1yxSDtaEd6MtVnL4dXCn7zI8v5l/hMb2
c3Rqls/HKDatpGM848bj6sUNnXyRVIxDmL4sXJyawfocT/r+kuxpD6UZUSpzsZIyTbTOTrMq1BKA
eDDiweg4E5yjS1IF5ZnTWT42IRHVDBOhVGjRUpi1sbtG6510lNwo16elDtZK34nz2O/C7n47bblk
WQsy0nV1dzRzhcBqTTt0wuAh/bWKQSVY5ENadRV9aL7lbt5qqKXdyRfY2oW879MqBEAwu9MvVsxz
bMN3A0ohetD+a/Sh59Xv+orCcqMp1y6m6g7MxcrRW5gM/V6okSHwI6TcJDLM8isuwgFYv9+353fS
Xa7jlidLByd0fhFAWfNwaWmoSuNKcvencEGMTsJk6p75KU9ZlJtu1nAUaO4r5Mr6DU2+vn/86emM
ZxVkLFgPtFFagNbJH15CBfJfrOoV/0F0HgV7jSqzZd7TdnBIsQG/OgppPFNIgSRG3Nq/AEL2w+rA
/cDqwllvhbeg3zVvwX07MDvLlsku+EZG4QqEXS+ktSgW7Ij12W8H8Rlyq7TRmzlvMi9XnSmVH/7z
TzJ5sfBmunvAuiKBglP6jRT3ZrKgiZAcHHyEE1GVFfqJOpFyMt4U4Ijai235lKDJJXIrebpEiaRJ
NRpCeJH3fzuRsIaqaNrkTE71f99Rig4D38c6kZwyaQBtSGXMrDSmT9QTDvySO/QfhNeIKIrdwuVd
syWxXQd1Slc30FxWddiEL9LOg0EktfusrpruSJf8/4xKPuU4O4U9UkU4d+sqO5KsTTiwy41Ky5M7
QW1guKl8DDYknSL3iL0ETz7id8ANB1ty0hbJfY2rgSx74WEKk5ERAPLuoSuyK21EnER/Qjj4rHpS
0hY69UPvxVVgLc6/bBWvQyEgmahYC1CA4Xg/NHGkR4dZxnMGzItBHGSF69wdvkiZN8kj8n3qCkT/
CbKksMQPHtSUKQ6GSpKBRz3De8jcWYvNdkhlaqKPC7rsRAIIaXzfbJy+KVNowkMUpJMRH0cQ9iEg
iPAPZZxHWkD/O+gttrQIVwuq0xg0KIJgwJfEAEVKTv6lypdCS/SrUJixpdyVQSU8sEnc6CAQFQQg
kggitfLQ5NyUOyeJd8GdOxvlVD7HDb+FiF+O1IYaudCdPOhFUBXeKJXuPWiFfeQezc/owgXR2mJG
bpCeQ1BGB2yL75eOnUBIZFfccLkNoqUllEuB8IFn2SJczIzFEAhgQhrliYF3Z9Twc8gwdrn0JxMR
b5ug5srsFJIEdB7ofvwxF/soEArPHr4gtCshoP7JrJDubFFerbGUkqbEMT7EyB96A1JF6Up+gRzl
7V8gcsDpOJI/bdVqiJA3ArjgDdEWLXa6m9J+oDu0wFNApjPkEfSZwZJf4uQn7gsMOAp4WSEMjaw3
rSBISShsCoFaJvlKdInLsYJorfDrt1wiGjBCUX0w3XsIXvHJ/f4Nb4m5u0xpVKgnUL0mLWr5s0N5
LLUeSyh7O9/ogzzVhlF9oIDhuJw22/aW2usx0tyPcxux8eNO9HZ61I735dU/oaKi2dMP0Xd7KWw1
0ILntA1Zu2MU/tV5BF+CnsdjIfEFzvDubt97BBcQqjM1ljFdw4zT/XbwRP+eAFJNW2ZCAMiy8y81
IRRhzm08OGQzN+BrrzmOHGnh3OY5jLE5K4mJnPXk9Wf7zQ7gnV4c53Qh+kvutYxmDsd5JPoxL2Ck
13zIBuLYiYCBpl/kvAgAEugI8vpwptmvH4VEBMEYar/C74GbVdOKm5gqc1YscQHgq5yWqyvbUwb8
kbG0yuiC8G8gWmFXX3XhU5CPFvxfm/Oi2Qvix8c6rWHlPLMd8qX02s8Z7XmaAjBEzNPPwMljZFRC
5Gf8cvO2TuOO35iKfY7Xu2pWbao7VATzAAWVk06DrsF94t0F8pOGytEGDcvauh/rDiIGgEXYvWOG
kuXWewoCg/QgP0m4qO664UNy2qAp73mUwVNhG6ikY2s0F6wncn4yUGH1vAntBFHWIwWljhCpRwRu
ocxBYnN+ZRxAQUhlB80Dj0gjM6yW08DWJ/4iWCj523/CDlQQBs5EurBCtQbtBhGGqCxJ8ZBUmEPv
R/zIZB6/gRRCpUeaO0bkQaTENjG6CcuQF+IPPtDZ0djNSSy/yIhdcb92Qif2DRfzs/WkSJhw0DtJ
j0OW6X06NhiRIsQQ794+ugGQGf0dTRs+yrg9fkAIVamkv84ALqeD6gDCRzWyMfBzdeggyNSg2Phh
nkbIXwemhZNlvDnZm2lKivbyDuMLLeKhw8e6Mz4giVXbhra75i6yNCYFexNIwmccexp3fiuwIlfO
uTegy5ksQo5BAVmenFMIwK06ETuNpS92Mop7MQGdE8UFhuAkWk+Ij0BDPGKQ3RzY5AzGQi4AZExo
xwAFuz/OkOyu4TKDdCmly4l5uXZwHLECJBoiGbg/I9EyDMVuRhBpnCb8VFmTlLIlJy+OPZw/9q1Q
ovCzA4AtSDMnyFLeQJAsZvIAndi12zRNjX0OcWHPEUs3h78eApLyqxFMFvmaPGwnWqQkJObYSDYG
4KK8yI3Mem0xByCQj4pMOx+J/VfoJA+ShR/MRLPAbpPTvOPB+ohvHAdr+O3uYC8Z+tlRmDwFyUZD
ixjy/xzhniC6NPQQz6HTCGbPv5LbruO/E10OXfJPKbHpyWvWkLToZJ7sEzFKsh12EKvugzNtE25Q
sVD/8CMIdCRht1S8fBpGFc7T1vhoAm5LukUFyEwhZ5M6IZj9CBbvYu8WJIQVT/1TcRTEj7fjxvxI
OVECn3z89uSFhVzo9klOqvTY1medg9n9OX+c9gAuxoIKWOnb2Ixw4rVUT2Xw7Wrc54PC7BAjfdSc
RUFpjVMr22HqAy2as8qcJZz0Huk7D5WgyPOnICIQaNZn3DgqPubtVdtpuTVjcnJPGZk8g+GTEAmk
2x2XDpFCncgfTh2weRVc88F5m5PqunXyXA7COyd+xSnf3ZcUw9Zl246P2+cSloo70wQavsNTWcc1
eCYwKrH2lNKJgGPnKmCzDgAqoRvc7W0xIU8gQnonBjh7SRp5MdEIpLXSNY5jiWXEMCBCZq1p4oIR
vwx3pnDSkSTQs8IrubK5bnLf06gmfaWCjEr+K/Ug6/TsScJBDuZkf9JLHAJU4Nb1o7e3JP78ulr9
2WWpmA1C0eE7Xuv+ZdyFADFrmy8vJl+WdO5szED+G0PU3088bB/3jOXB7doH6LLxXcZ+mllvJlON
cJpA19YgVYgYMtXBSe7nXu5devbiZvVQQYPVZMw6nqjr7M1efJsDq5IfwrMxjpCgozPDrA2NVPsw
Kn5J28etsAfzu2a3tshl1Kkagbcd2FOC8/Y5Ah9z6RvxKlYXhyO544nAD+DXrDL9+ctqOZkD+lIs
EVZx2nLoVHH/SFv3EhkqKg+53UzHL9tImzEA+AMR9g2nDM0gpCDAbyHcPfH7vPxABDvHX9ixb/o/
tvD75/cQ0VXaovSemRDWmUdTmF6gbAW+If2WeDh0END5bPqZCtEMYnvgn28MqOtNepPc4Mljf68G
vy0wjOT1MP3LMgfps4wvZz8Lx1WQieP4MBLMmy8DsVhCPJgaXNDmms+ETyklBjcAYkBnJB0YBqG8
O8KIKDHon+mFxWJcRn9lDKK7pNf5VDYH53mPpcKimArS//BntEB7iXY2saSF95X/IGa+U9GbQvGR
qSu4ZrKioPTIoJJANqpN/WoXqu53LZXkFmKrZQz9+/7j5DrlEdFl1ATJfUvOoQ+8z9WgsBErsIK+
JnjB+BF0yX5A7akqCmDqA7hUHxE5nrE9XA7G93krRH4+VaPjTFmxBDzCXQs6yZ0M92vjwZdWZNpE
fUmbOLI/Fjo5fUIZmh8QTKx4c+C3stjPBFoJWUAOODzKkBgblLTov0CFQBS5BWzubb4GpGHSA/mx
1hJHLv2UNtvTSJk32/PByJMKYijQwW97XiS94Pn7dJTtKX1Qon/o/OW+4kqGVEZlQ01Dk4lwuZ7k
vyox6AXiLQPNa6xpoBHQxoErBOx5hrd3B0RQiE3C+gIAhv3V+JeszcATa5/l7pdwoiLAc/65XZ3v
4rM7zS4XaHqFuFwV5D0yJK4FUlEDI/UYRen6dfjk2KaLP/vMLmNtdxRj2lYEhRQVutru+MsXIo9d
lE46CUxmaL23cK3MOvBvW0xYqoH693pCuB0QddfzNyKB8u856bmfiE99uer0SLdX5tOhadLQc6rf
A+tDboZkiIo0WqcshG2FxmCbuFjPAW8ewcs/h09bPDygVgRDdPiSDyfmBs4deuifxXr1yhSnt1JX
agTDCJR89IAegAZEfXJbIwhzVAVdo52h9r4RntPVY2aM5bqOOgvpk2nQ+qT+GI4QyoW12It60XdU
+6fsMOMFoWnSkntkLXSGsLN5+OtpnXwZoj5u1g1kIqFocqaUjE8T/AngcNtHj4E+mx3hyWbSd0VV
SshUXSBeIBwYlwRrqZWY74bNKXWlPM23veDC+7s6W2DNs4CJhfOyVUCc/lH9XnaLVz93w0MNGPsi
E8DRiNOL7RsPr589ZwovT0b9sNtMP2KURVqnAgYtYebRg//CzKuyw08NzgafAr7rMo6p7E3DFJtV
7HukOSyr+2oYZTKNLTqq1Mhn34/Jp+OpayQMhl/myLKbmc80g+5v0NvKnllOVsx0Vwh3xgHUgYCb
Is6pph0nVCAOv8noEwWm78MWTj/K3TBiyBehe5+8w0+zy2dvxqFa2Wn5ie/Lb3S2oEXzaQ4Xo70A
/hnjOQnmFp9jNP0E5YV0S+Y96nLejdSRlh4VHfY/HxHy7hHWYYP4Xx2e3dy9/by8l9ek78ljBIMh
vk4u47M7BAoZ+DlFmOAwR8ZXnWqlbrUj1npkhUKNIEW0ycpc6TFK0S6/2Fzg1qjHxvK7B0fchh0n
5bYSnxeCYAx/8D7ABGE6GFOzvbZ07bf3+fplC1RBzZVHIqfw2PIORNqKrJaQqwUIoY2oTpbTHtUG
czUoNnCmwrvIqLZwqUpcN5GIdDHTlHplPSHrlDi+HvA/rs5waS+7yX7/Hd+C9kS1/je1uWTErznW
pXjELgGAhCdsnLLropt+RrMWnd6bO+uBVR44HD8jkIJlmxKa50ygJOPcs+AtjtyBKc3eO/BrmoG+
bNHxOYN69cBZBU2W3l+FVl2acyzR3PtrrINIzLBgEj/0jwnlppk9htAsxeh2QWbUN/eJIDRkYzOW
HgBJ1McDHZZBzZmCAsJCY31sBDppzxQq9z8ak8gLwzmYdfVgjyAketki01ExuCu9HMr3n6sJe5Qq
PULKXqZtR63lK8OLSXyRhylcP7pLkqXIYK/iLzghhDAlZ9cwFfQAilZkLiLpokVbtLGPJDC4Hf3c
B4hSFYuaQsgSHSGR3IZ3Jj5YsnGgBq9EhgPy8LjDMJNL5u2SwPZiJX4uX0SMS0PnV8ytoLGchZZz
d9vwsqTURITCf4Pq0e1wquhNq4N0I4FIsFx+DMZFZHzEo/W7u7rhfKnpjAlA+ofy/qGgYwTvCJ0M
tVeHv1pKbYtUdhz2dt+st5CdO/zl0LWvtDFJbqrVm6duKqEUTvmEaixZ5pPjD0pWDxSMqHUtAL5n
dpchgcamNho3tjrqg/wK4Dzf7Uijl/cwjts/AhPT3X06d6ZabCYy7MOiTgez6Te6mc9Jzebrbp6k
i4KhMjrgo+nidqb+5jI+jdeMm0Dz4W+/tFao6LvOYyG9mSMQMeXj4jFkIr2sTXErXeuxSNrFzHyM
N5tYQD/DXyK9oFDp12EJ5UdGeN5WzAeI+f/S6hDAoCBrDihyC3D8w+DR2p1zAy0Z1fCLSe5upiJG
9YQvvKloY4HCNmEssQ0WR9vka13rbyO2PEEN2yjm0gyX6ouv3kwXSEAKt8x9TpXtdSpFDxvDEqkw
EPu+b2kjxPDmdxM5x/mciUDG23H4Fak+VM/4QPyNFXNX5IG9rc3mYqpz6ZmxnaLyQIVUUPBWvGjh
U+LiWUn1Cpek7/XiS8/pkNbvr/AL2E6CuoGdCV829xrnM+6Mof8hHQLbGq9MhVaj+KKR83Hop/BH
4qA7anwB2ihwvFbYCPFWuF/UaXCxRiewcxGPOfBhOv56dyVLLWgw0MVqo1MoFG9keuYiW6bpG8yB
ZyyeeNlhReYTbURuy6pmwZCrbUrdTxh/HTqNLYABP0fry5KivmUSZmBxASdBKLOfDvC20Z9tCHWf
33YAJmRJkXMaN+Y53tzIrkV+oOftwrgmQ3kxtlZaF+gs3E8TthC8NAKc161Nzg/BTkKGMkwre0/a
IS2x31c6/BXkqWNt6v3ZIr5T0oMj/CqulFEQyUalo/C+7lQx+fSgcBEeynPRhVBMA7SmAvwPcuuM
0S090JLh/Jwe0QqXRwYgV+/JzU4FfW6jiNl34hg+BUk3GslMYIE7tGHFcKwcbAnKwlARZteaE+Rm
8TQBYpOAOLXCEoBAFaLS/7bxMNVn8LnokXV4zDDXvmlNzIF4qMKRuEHsxUWAYj0y4by3GF0fRdRh
s1nfDKDzg1EPxCIcjLpdkb68bRNSCfpGEW14whwTCQFOiNiM9vB5XGDuiESlzNdLzMW2kMLAle/G
eWyCRCKySQjLViHeKyeDL4iMARP5ZFOajw2jmf69sq2DsnoUA0/48CxMOmd+4x+lcn/5ByhLAJ7M
ysutCACP14y6iIifKMOv4KCaZpC6Jm8LAx+dpKgxqDdE6ggO6AfvKy4nSCKTWZnaJ0mCVz+5i+ay
VumkT8DPo2NcX8wj+vELcRoUoPh/La4SlY8QgAHVhdAnuxdy1qi/rIOaeluKWDn7ACEQAIJ2knuc
VvY9eVIsGwOOIkvUlkVmAFYFt/XLRQQRxBAbWzXMwYaQ+gGnkQvy8ae5gzMzHsBDWTFCBAreQgn5
OoaUAaCMr8V4yPdVQrkDq3m5AxOUnoqM5cnpPpG2RI8q0NHi/Bem4fmXi6Qg783RzsO5CUwZqTkA
QdlzVJP0lZjtMDmlm6Q++eVO2gtS8gANSVaXW1gEp9NpzCAdIbXSPQ+3ViQrMbdjoFso0MjFAgU+
hM9sAD6SXk45hb7Ww5N+UswksY/AnRCSekx/wx9BaWjGRr/l5pc7GZ40q4TBNYUOU9ITp7/XRyVR
00lofLR7LDpp2V/2yelCpthPvn6cb/pO33+ZeTz/4k8tgCoEfau/KQSp/GKKlNH1LAKBHUQaGzqW
QV5aOSmx6RtRCNKJjDkU/Wnb9aWeu5hTaX4VaJTplolnNQUfbH87Nt7Og8ANDsCVXKjgO3wquobz
K6xOeBxkOeBg6IpIwC1/CwSvCLhcumWIt7JUeGdfSuUCVlZyATQCQiQPc41n5FpGyNqBBZdAYZi2
POHup5n0qYQIeoI65hoSD/FPlUdiuoCzups9ttBAz+SFOVkYvYQbiZasVciKn1EBD85KGF5gsHWP
6EPYxRZZ8aFRcHiOPtBYBoQEyZFY/0InEVUUMB0zupor9tHaYkWJhDZrkgW6eNqMtBE7UJSS6oIU
ZjQSP63GiEhyrqhDsln8wCQzSwKSLGmpMIzBDzO47Kg+CVZE/iZ/7Jqaf3JFF2MyEXtV5nGgt9M3
gceCErrNCD62JRHZn4itMUcz2jJpuql+7hNxnYDF1PjRmyFT1PzFk6lcULVq0KY6EL7c/GANeFKX
QInO6L5EBV1Lujbsb05FV77H7GLewPTMRT+87DphhgTkr331+zSkK4iNznH7AeOiX1hz7+7gmFsR
ImN086DXktEOGb9mr5PT2o1bRU/nycIG/CRep2LcFy4NI6WhSLGcMPptTEMkHcKxLIUTwmF3Di06
FxfgJw5gc4XBK8k6nu1TwNfJ2YlZTkKOTV4uJTr0rr2UnJzBFPYH+tREoPOvKJgJviiWEw29rsYf
uosP3B+x9iP8EsZNmp0puog3fWsjmodKJaIIopbDfAllG2EcGyjpqyGAM/zf/9K1lZJo04XGz3f1
WZKx7yHjAQvxNKQL2Kcnidg/P3pEdtVczMjz+95+FpklsmLUnPB7FctmAc00RuegnzPihu6ji6Nt
Vifos/D8ScMhAEcL5p0g/hY6ZOqagZuxGnf3/Ib1C2b6XYIdh/19/0d7MDqjf0u9PeE/F57ATwDN
+OUH1FdrizwZ2f+fVtvuQtj5EhKB+VovV5n0Jq0Q97S3NXsUBq9KvOzFD7fJbVVx78CBbR1ix6ew
/nisj45FW5kIClvRGfJGJIafsNNyb4BM4ZnGyDSVvhZsAY5u5UH9UkVKUKJBfbwKosrmttouTutN
WqeAGnMtONCWD15eDumoZtaYOvPZMID9TXqQAifeasijOq7gFaLrtAuJrievVRofhoMh9dOuIc8j
fpJzA50fyGWIpQTjA6Dl2moAjUC+hBb5GFURkQfA7coixD4YYohp1CD9VuVLKavaN7ITtP3oAwgT
RnrBfFJjM6XRB1CHigBY/hHifY8XTDP3U+td2vm0C9t0kH++hIsrGw7rLr4OmnylT4eePn087BWo
NwVw7u753j+udA378O/buzzTBm1FCFrC+K2D1vgG5x/uB/3FK82WFvwCoCxGqO7CGaXTqE0OtgB1
zGlIL2AuF9yJOJzS/st8f/TzMPyeGF6nY29V0/a2+n2TSZys6sPtfxL+W1ntvZM794qcmo7XU+9Q
hbVgJteBsHnA66/ghsIQK5gQoC1C4Q5uxwWA4151+j2kyjxIm7+2S5I4dV45tHrEwEKMLKZnqLqU
rnRPy9/TqPD5SO6LtPZmSP6Xr05CcV2RBM8l4b+kB7oeMIs+kVCl2q6ybQIpdgsGBWT2gafIydxX
Adb4SbyPng6FVudX20q/REgg76gGb1EAe3fPyRdKhz/YvPawKqiNfBq/nN28Pyxc+ikH5o8YX3/9
DKiLGEB/eaFqnyB7fVHwuPyIRh1DKZJZX6mJisnNU5EnRJWsn91+OhmqGMu2re2Gzse6eb0d0gbF
5uLlAMeYMwlIffFASpDQ5+wOW5h1DDBSQTe0Z1UD8wO7xX53HGFW/WPpvJYU17It+kVEAMK+yjsE
SPgXApN4D8J9/RmTOrduV1dlZ5Egbe291pqOVHXwON3kPeAOM0Tq+Y8NaMfApepNs/eRPDHaLLrO
fhlGyCtQxX5Jy+5t1vQ26T1mOJRjdA9DDzk/yW01uwZp9uYjfGogqBqKTXINGF9Bf37Z9xjIkA4T
+YZs3Ws+Ny7KVl3OzKuDwXAjZRHsLMK0p2bmG6bPuJ0eKUk2iWhjCAKAq7sbr27rriApWEWUYcL/
sQVGeqHNvjwX4QYwK8PUEgjhd3/JO3l2n94NVOycrY7tQzfLQgcfewxIAdqgZauo37s++Dou8RED
MizPn5YX3wYvu58cbbEnuTSiAu7bvIkB2+OP3q6yn/GNR/0AO+ms1cFbS3Y+LBQNxokzx4TjHOBg
RAeoGmODPBzpGT/6xzljUain+LAuj/RINIwApSV6ejGqntSXB77vc8dfv2xXKJESsg0s2liGTHwY
tqIJhCKuEtNYm+qHltI6AoSz4YDKVumGvw6WxSfGcMpw2QfvsCKfDebUJt/ACLOnVspJaGpOJh4o
yO9YXVoZanihytIjsrG7GSVaCSLRLlV5+aUR1u8M1vOOVoX4RQ/1Rj52ZvTQILg8BS+ivNgK+t/+
22MRrUcMKqARxGf72mlAVr+lQlveLDOkhLgZaCRdpZMcvuziCEsFe7y2xsym90GtyfD6xTdzxzTM
f7Z49LxHi/O7m5d/qCUz/0JXz45Gm9fszgN52INUwmXn4tbPDNkeHoQNLB34cAEEMl3GiNXPhidY
k86tBVZHAVdJrhFnYMMhNlhUGLFSMCBlhnyHAp070y7RG2hk7k7BZw7FDN26LQooAbZzoBHoNYsp
4lxmveRRv34hKF9XPshPUtRpxd+Iu+pYoFWSWnKPPhQV1Ardo2DI1aFPV6k+pWr/AA0CEopsxyHe
VQD/mgBZoZa18D/aGrbQg0PJgUrH5uxXWPhxNmBoIOkLA0s8P9mpgE6uDvpL4OrBF3ga7k0LAUZQ
TgA9aVQAsnPfGNeOVKtwvNittIaAg1kiIl6CIfPjeLJCf1nVLNw32jd+v7lTbJ/AQV8hlqqOTEuh
SoV1c9dTF0VqN5HcjRt/3Sc1lItouXvPJwzxqWegNvQINCPUVN8kSo9+n1O2TmrepUyzBfOKvlPC
7Tq9qGjpFWuiOK5jkg/+xY835dKEqJx0dKV+V/GtYDgjVHLty4KRgurVms+llyY6NZnTs+FceoC+
1F5HZUyllRNOj4Tr2Z2yV0mWH9hCUqJvfSpbpAQ0waLT75MGZRKOPfynhOpaWu0LQ2wqaMnep62C
jJ1l9Fznth+TLfJw2S4rJF3Ty+ug5E5J8UFMeEJ/+IHgDw8KBSM/kEA0NaD1DQpwKFOrIuNEV44t
hq1A63c8DdtssNCs4DaVRa3i58eIu+HyI6x0IFw9abUZc1Lx602+yStXfDtXhH9fQVJeDpGIB1Ov
xFV+E83+i1vEzIKunP+Rf0S0dG+bXAJ81QkPBFWGJ/aPdSUyHH2sdSb682ePnnsThPckHOSDCe0y
Od2/iyRDAXwDHcLo3vQtDc9A4s+lUowSGaOHQMYGJwizeobwv8BG4sfhgtkVoi8YyXgWAeoAnGck
xeQHGAw4cZxb5Z9dBt0GmjXdKnlnylms6Twxa+qhklfXfuh9VgjXZpK8azHcWTIwwXTz1Eftegjq
RVyr0bXfMSkkYm6Cdy56f1aje0bTgCUfH6UR/mYtF8XVVkI0tSwmvNuk8z64zQcL6tUvoTGos5qq
fhPXvY1V6df9HBM6vTYXp8Af5nVF2JnvHtF1DtoALj+KiQH0QiDx1q7HeG7wWeHBMPtizFC0cvZh
pPkf0vuIgMPbmAwoVqqKf2Ws9/7ZuxJGxEdv2Eb6IEHtCIcHBhLnqaWUgCrni33tKmnuzpuqc7tq
Mw25DXc3/jICcNYR+fT4XEq1gGWhsVZAxZulVRq+SQmpr80LiQPydSzNmW7wnSfeAeEUDQTjRFJF
Mlc8W+QbY1lKPcfLYB9vE6jbPfd3tnoVPSA3rvWlV8itJ0ZpQX2Euh8ByZuDTIuEzzqg44jak9y7
ej20jRiVbx0m+k8XVH8C2cCg9d3JbYTVSODRx8GxAODg66KdcYA+K57B1It7DKxWz66UZ95JfMct
Ds7AwoAAH/iM3zYhwTLclPSowhZYrXtl5jPOjrwu+4G5uPuiK2s0kZXgH0BW6BVX9vYnnc6wa0Zv
Sjri6WTdduZ3+e48xsxXDbqgc8SuxzZIhW5N/4gtQGu2g2ho08DiNMLOrV+f9DmucGGD/bCIUbEF
0YEURu+N6yVTiOG9btZQRaH9FY9nOy+muwqcoirqtSudEf3VGST4CJJQiMupJHH6vnP03DmVdNNC
8NvLze0ciR/p03WYoB34nXO6AphJ/Ts4VmmM5I5WsBDfsUvgf3+TR5o00lpynaubWP40uaLOMhVG
VQcURJ/I4QM2JA4+UjsIhnq97/jO/Iqe7TpkbLZDkI5fiQ5EiZGmnrYW47d5l8NTsE7lSMGjo3nY
JbjPtGFrj60yWOAwgDvEHnkflGClsHc+uQNAsLiZaNvkmgD6lj2DSNIMsTYdbaNVzwBrKVvBxWGB
sGWN4N1O0Y7Qzx7iMm7XmAK4N1cXvgCVNCexnVEgomh4wy/+CTP4f77jV+TFUx7+sNz6pAPZ6pxi
eX9fRiBk4wYTdM7ucnckcxzZdwg7usCovTEBqUFGFaS7TlvbZIvZSsUjkYRT1mE8eyK35OpcGe5o
yW6AlEvtIgOBU6yhwHSyC0rtx4IUgvZ1tQvwTVwnR3w12O+I4BzgptF9uxEiJu42l5xxFIiz/iJi
7y4ohwLH1dozSfCKKYG2EHQNPgt6K4oK4IFnXAsxCxh8uqxBCL9cOPTDHP2bQEOicoqpa7CJC9Er
LIDnt/IqNcCNiyVqsFaJ6L95aLTrJbO5ZiKAl8XvE+Z0ug6kKcbYdPuqOixjDMkmqvMfGHivaJpo
JFLo2HSeuLf3mb7+9IkAhVRTqwweXfeftvgfNkpvp1eRLp3iY7mS5+0BpAzeD1/aUtXDVdJEsxj9
aFuqhoxfRcQaoDsWKQ71O7RzXkUsH2kAmK4Bb9AVYGhExQRFdcIAZxc+RaW90zKSIYuK4ENBW3Mz
8VoBmdTP7CifHtZMDBaVxIgWnG3vGMTgZBzUSg1bPRwC/Hrqc2BD2owaVzVwle2AmyC2MCugijCE
Mc/y7DexJQJU5iNZIoTDge+Jz6TH69dQW/Q6KD+PLvC9Q7t1pF140H/crE+A7QCt1dTsJ+rvzPHO
ZIoNpYWrQJuNoF91K/V8q4yE4WVTehfxFSsB2STwD8V2hbFLua0G5EKxpuqwHIE88lW6EdLpsNGu
LRLNQVZLHgVEs26nZjMLDoEvxH/rrsI+XAr7wy+C09qMkpnYDgzoPB86kAec0U7RPqTN1XQEujd6
O5ChTsyO64x5j4HhkY0zqpMWKoICHANEBekRGnR06laGt72wxMcfuTvWfiy6Z9kn8aEezvr9fPlG
hZBcauasf2/TKjOCQFW6zQrMxvu0fgWUUtRm3L+KXxkixbWg26AZo3VjBiDqZ44QgJpdblBCkqGD
P2F/49YUMMaqU0RSGZbYsoAttK2w2VGEY4JvMIXfeEVcrnYUwczu2EuDWvqPrmR09PPvczh66MCb
nV3ZXWdNRlt4iXaaHH9u4UUB/cLFpc98h6/hJgSu2t5s4WTwMdRrEfJLm1zy8N1uwqvcY9N5QnlG
K86RT3tH5eeZtMtwcuJSqOawuCC+DQeMy+9F4nrrQZlvxqm8a3ESlpEpxvZ450tGz03xMNN8mGkt
2JI+/yfhEPFfHFXpjQMdX00ZuXf+hnXE9tVQSvunZFB8Eza4NqDv1OUF3pCcsczsPjl6Wu/oMd9i
xBBu3PSvAxzYGf4drWOrRE3QvrSvb5OgnYzcP6BZ6ztHhETAbZ2Zcd4izLaLLSPZTPuQcunkXj1j
2Lu1z5P6XIVGgQs5l+XxPqw1nE+/OseBtzDvXVsYGh8dIhX9OwxuCo3j5N56l1FvHjG0Pk4+fw9G
aBSr4DPE2ZQiWJPcScqNolkZ4/kZ5DR1wwL2JPWUvFlIyLhqYtiT1pMrt8niahTbnyXqL7junvww
m7PyklT0+3jq1lvDBQYxHowlNzWdYZ8uMkN7TSRJtct8Y/tRKgAukZ9FLWvAEbGJ9OR3CNowNtz8
LDmi4zSyevcA7CGTdfjtQ8gzUuoUWpJkz4g+AWzn2R8Lg4nHxcWBPabGN5RW6+WLceJhEI+d3+MK
3kqsIMaR4Wdxubmnj8kqwIsupxV2jiNc+3DH07yHn1XFOpFZzIj0z9YH8ipDnlqbN4AM8mPzox7c
c0jn46YXx2jgSMVitAF6kzWyZqsEdo6npsycmQ0dzKS5kkr0hUK4k/cYkGjH2Lvsl6XWydmPdtEG
2pOd0eazI/2g9Sz7bVVsZ1bCil8v4c12kExC0r2zY5zHb4I44eZs4O0U4SYgU6+A7Tdx2y+s5Nwf
giNDhHTDW2vTpR136d5vnjVbhdfxI2GCKx4lXgrRJtr4+tM5o4/2apF2N6kC+7PxeIaQLMGGlBnA
bNupe4YFGZ3dDQTpJm3lrMwdGBWgw+3SoosadvS2hg4MwQ+IN5dugk1VSqjOnc6iSpMRVycQnBrt
RruCIYpGD6WW4TDKAEGGY/GUtvaSEB+w7/EYoNcYdHiW4s7wGC/WATlQ9vA2KHJoMGA5QL1vcI1J
toBL75XCN2ER3jfERjAAMHOG4xgX096xN23z133PiRe6eW6zi+8jfSZvd+ihEyixxw61fZCpA6hR
88V36EN08AQA7sdh/zb5ZP0Hp8QUi14v4X/jUv6BaICsWOVY02Zox+SBc74ZXu5KkuB4xSC+OTiy
/kQItQW4XqhZFZMhjbmdOKxF+GcPXkEfrjuunfKKi2GXJGQ2wsxIHhimO6eQs6yPFMP3YYdnTNQY
c10DJ/F/mad1+ECjXcB0AgAbz3sKgU8EsRXKZINHmM0I3VoflYwZMsEN62yJMjd1+xXedZh3apGB
HIAi3Kn/VensOA1D3iNkBOZvou8z6xK3SvOwc/bEX+YIE9Jw8mwTQbm4IVJG7Cmx37E3Mxj4P5Jk
/HaYZcEqMxP2YnIgBnUpQfThqigBFruUyZldoIXrPnkCuVgfc8gdjF+civyo1W7wDr9dNnWEUAlz
T7uZ7olc85TbAZxD446V81l5CLJOxidyURzjwstG/qcQbL6GZIQtvFO30oY9DTpNa+1hTpxCPe6g
PTERfhC914Q7A1D+wyaQhrxZOOMz/E3SMHgW+ZxMj1TJlBxtXGWQJR6aCtM4LyPujlaF2anlN9yQ
SgFqLfqQmuPDgsgaklFcYKCIZ84kLMMdhIKNkoJewOio8sh9CMY3uHsZyhkYN4Efkjw94Xy2u9SV
8hJZivNfYGxk+ytKRY7h9UAsyAsV8Hogcf9+uFxCEWDiXpnaT0oeiC0es/1ni/vMBB0g7p41WM6C
bWWfsTEPVMdoG882jzsPH9PQT7A38JC1Dw+3AkZ7smtwA092DhOVur4n3fYXzc0teQ8q/MuKdEM8
+CqUjkuoW707fGGMMno3zG+ZbGKnwnCRzZKNvGGk6+DlvhiTPjDULXsXtutCS/KbygjroUGdICgq
ol2quJF4aHTvVIOsBRl8F6y/I4b5QWokCIWSxrKGmwT+0kPNNaWewYS6g35HW9m/vRF9F4DVJWy4
RaQLFeJMru6je3ZLVRtu8Q5TFj6md2vEOfSjZief1yEQ49JRkpmLiIzQarlGzHBBKB79xjC7MXid
8kUK7DaCFwkzNR/UpPzHKUwY7tlZzQdp6m4XFR+4mz2BepLBMsaV4FiA7k4fPKxXtJ+ISRlew7G5
wqqsuffeM9nhZ2avx0jUd34eNNxED/8rKD9NrHCfM6jzeVxlB1wQjocbMLesHM9m93jb0cf+xNPF
oWYa5XDDMzVdwN2BRcU+U/BQr3IEXmOYZzLxPcIEo9L+WQpf49mJsnjj7/wSNwtZPywrh7MRbrav
GbruKm67Gps/u6C8rHW/CE+3aS8jFJqoIk36/4sdNTNAL+ZtE6YJ1j25J4aLR58zL/A1cEen6hr2
JJ9t001HqsVa92HbtQmw9YCwuPKkFJzVNJ3xsyMtwOqi8KYOZKGriBTDll8D/MicFrwU/aQSGWFQ
GzdLaSLqtMtyeKjbTH0GJ5ZgsmXiSOvnrf0ij3lcXWCLJsowkwuYNXseH6VTUcFAcBmIA/ZlqFVZ
Efzd/jChmkDKcSqzKiZnttIDmL048wl0lN9EVMi+dJGUPRA6Pq3pHxLU5B4WniCxF/gOaTm9RkCs
aKCGdbkEHefVoOAWE8bGqHcbKTFgGgfX1fEpTSp4j680zBhmUDg/SOV6uJ90TznEtMCOQENy85sZ
vSteA5w1q4+iq/gIGDTApJxhGiBHWz4LODUg5AvBfJk54XVWhlSAloTMvbJVPTNnnDSZBGiSifZU
vo74iFL34yn5KMGSePLvoX+KmRlV+Yk3t7RkloKH7NXfox7BdUiAEqYF/v1s10g9n9+g0Fzw9CpD
zIYw8TD5A5ZPBT41o70KDkYSfNXONm5Z9dL/rkdnqn0epbN1+FstMe1C/Y5ZsAv/e767mqc+HcFh
74AlrzNYfeNC59DHG+eAhvFl3mo8djiMFYefp8sDGG6Q+Vxan7m6g4L1Gm4mj4pZJM3nj2/lj184
Knt7unUPb8YV9q4rkvy+YIu7BuQqZMJbrawQ6Aiv4ZD/K8+h1pfp8A7d3QTgmOgsuoA38djBd20Z
UH3+QIP4/3u2Cwv8ENrA6t+X0i8r9fuFEOm51WQ66R3KAUf3A06V+8YUAMe7VTVMKm5CmuQ12Hae
nP4S/Xl/6BqV4FdvfcPNjOq3BUkt0J7m+Af6x2lqIRlbEGPaIUkojgEYnZizqxzc3SbF99/iET7N
zl+PCHaCxad2I9gRBmsaKZEmcuZnGyUhDJZoUKW8DCSzYUsQ23vnJ7t03Sl0v1g2cizKG0Gyx5ha
CadImKvfMMfyWnA8SpSU3nNWRda/8VVrU+z6Z8gy/jS6UlXWZwihIHhMYXnC0MYQqshxPzf6z8n3
7+3tQW23LHknD8pYYWOXoKJWiCWQyOTANnQdY7ayD07p7O1QD+R2hRiHBV7yHByXAZBn+AwfbGzU
jMURdecxOPeo4QC2murB8+DA3ihgVdb5J+x1K/oW8FE21MvswSyCMLzwkhgDsJ6ns0srdJBfp+I+
Zsbg/LQOvphRVbBKGtbs/UZffAPqf0D9hUKA9sTcdQ9h8wyb893fODTeFsXPwcHhilVh9KfRE0lS
+8i1KEdHakxsDI5jDh915NEDmFRnOQe2Kqtr23hzMN05NsQJaHaeWFodKQqYS+RRV7x1gWcnb9+W
5FKKSuzF5jyEaFhWkiJhARpBak013Vkd4CjrRflZPX6f5O2ct4FDBSRpsW83Ezz3gOUQQHKWD26A
jnB5KdavIFt0vR7TjifUM5LWoV98Mc0CteQGn2ZGuKUDmlHQ8g37jg6RL2cXNXSCBS9Q4rpnhLRZ
sOn2vSsg6pFTQ0YbdxBvbkwVIxxxkQ1Iqical6NbQrYMF4STFrI/EF3hZL1Al0HJXWzSbhWqTs2+
DLaphCkWIygbq1P2TWRl6pfyOc5Z/RxZ90862nkhgCoPeRGz3qvHDfhlK4gK1847KcbrMeYRDYbn
NMhWeXRiGVHcOV+gGqrTnXSZrRwpHrFmGcK1tZuzeaAcXdvsHlvE33UEABo+gU0XTZarXO2LT/OO
Bz0VOIUR1vQ4+ALnkZvXsJ4wKNQRrgPQVW6wPYyZ+CT3gNob6usWjgPqK9sY412i0SeCyBcLZes+
+new3Yynhu5ClXiNob5trI5VFAs+r/yp8NmfZCzQSJ5mTey+F5BqKotGxcGRNW4enfKCPIDa4kjO
2JEmBV+f4mj9NEsf57Gq4Yt9C7AhoSi7O7X2ukdbBYts9FzRCRuiN7xs/N/iRgYm3G7is/uypxld
+WVl0FQ9j85ntCWRS3vInjBcpBekO3RPgwNlunzkD+ZtReCFT4ZCS0tnM1M+z4NlUCWe7+sV+pha
7xmn0DrCSq9kx7hORzt1WVhYxBJy3aH96iwIWWndnJNPts/E0MSLVy/36n0mK0G9VVzW2cmuNnsB
r3JI9jFyAUK7t1asIZliAo9xPpr6lezuips/jZHK8J4G2zh3F3WHnDdry2Vi4Q6rRBwuiDaM0zeJ
qhKY1/BWUdrMkIRff+2dogqCroZdJUSlTLgGRv1OPBsC7RAdZ0/jHTkcfNPUr/GXukP+DXhWWrKv
VnnHQ1UeV8YlKqO0MjbSImOjBDWxU7PhXt+OptHCUuY0LKWltBLUtsR5YKpkLQw8kiF5NJbr1gXm
2YXIkkbPSMpjXvnMtn700hoXrOps5jWbf5wUl1LqbuaKirz5f6jKSRVUKEqlp7FNlBvmE8Kfl4+n
RZfclPnvSztIfRe+eqsTsUKnJCsujIOpOP0nw7B061Blb71SomSTlACZS7TlozZ6N3/bwp04IcHQ
ufnFsczzt60/zqEtuXkV/r5tPRQx1Ex1+IBCuST8yuiW5KREoX6nOSkzm7v1YcDk36JXCUOwBkmU
twiSevOXPUVG41pmYo+5nHErcNU7BOH9IoGupNpjSMdLV6HdRVgiA+npkAuAyfzthF8hthmEIGIq
RoQVGO4a9Nntubt23t362PjOyYeOrwnwdMIokxoSM4yN1XTFNmYMl9FdsraJBatY1/QfwHI38y7o
HgAgoUahMt8OIHg1PJqfS/E5yWDnpx+yc19o8rXF1K59yarzo1OPDAKogBedtz8NDLh3mKz7BnQY
m0B4r4mbNTYIV09Bb9NgSh6TMVzjyEeINCj5PuLVwWXlrSHbOGkSmMAa8TeA0AiCjnfcxzlUJAye
3qhR99G86qoQrwmPtUDkW1wF+/5LZ5M3B8g9f+Gzovm2zykvADwKDD8DqiaCBQI4ndzsm4O9H4BA
UFGutklxJYN7vhMA+GurpCcIBBCWgSEXYfK225+WXk2YroL7NvYfVioYmBRAO5WqeieQrcoU82od
4JBYJYI2S3yoinP0CWgEZlW0285mtdDRt74RHTw7YbDubtj1/sgHmq+7hMWtHRLJ5kCyjCjhzUIk
eEcb/v3V4zKxCv4F53GTZBu+JlJIyWWsCu5aATtWOhmsk7UslQR1xUacqGziJffOZiTTwryf8zXG
C2EpMtiw8afWrVDQH9+OZ50Yi0RGKf3s7evzTTtcToy/aS+A4YLAC3CXbutbWBQ1a2vyFMHJVBWG
heLfDfPn21wjizWhkhpeNEhfeg6ZT9iNcTMhBDBlNZAiBXTMNNpJdy7aZwHlKZlh7Clp72wFAf8D
w49N9nf2eMqUJ3i00q9+WArXgVtAx3y1Uv1cwp08gtu4uGtzTwobrTRjE32ulu4VBGGHBjvakHwH
Kblk8rztbIjIWDf2jhbotMt2p5y8npL2lHGFnJK0Ke4eP5B8PyDxq0VQIm/sZGOfR9sxmU/pvmTy
c8FW/+PUiBeHdmJPw7JT6hHva6992AAbC3rzFrqIvrIZI8D1Lr36CFZDDqmDkb79jkWkWPvA060J
nvTEDEDwLMJKkYqsXYHhgdBh0hjU2WRYBiwk+Z1rKQh2VwodZ781bwuqJxgabZpQf5kmMkoyb0tk
EPyq8Bxfw3Z5xtOjWMM2q/JFkLRfsudiqUxwEJyfOvN7SqJBso7u5GLf+fdvbnbTbQN6L5E1xJCu
rWfA08DPGuk5BUqHeTIpwTOpWc8eFBO4OzOQ/+jDe65ZPUX5vbz9L8DwwPZCDjtXpacsyZPNjF8a
A4g1vMGN9cj4M28uZ0v6QgKCef5LMsi7XEU+TejC4ngHxZm4JEf/5eW4K1jfhlnkOUU+692x77Y2
iyMZejZe4oV5uV/pX9xcW1am7a6GhSJEDoR6pQjM4RzyJeqUFu+MxaMFdG+Rcr8FSmC3YyzOO5+z
ZfEY5l6PhDNci3jrbFwsGeZvQl5uPufHFb+1G9UlccEjVQNGq8oJf2cMlhrpEySF3ED2OGIFOtX0
wvBOKYEc1lN3zfmO86C9m+tAJBTXOgxP/JncYoxjbtGXI7JgHuYPv0oprieNI8W/kyeLJiT5u3F+
FKwDyorhmiYSXnPAqUNDxIHYx2eG584wSxdnCq89gKYBPZvHpZk8hkAfU3vNFkrVwhHOk/mMOCAZ
mLhHnqIqEbtraKcFq4TTA79D2zbvdJj2rWG+/gyOg0v7kT03OD6a7ZpVRfP+23fr/tHP0/Lsml7v
EJAeveZIdg+E/lUl5uk+UezgSi2fqdz6qWjhzfmDwdM9AKkzM7miU706LzQJ3QN0HkWrlNFV48Q8
wl6aAA7MJOLKhu5e+h1JWaaJtBMSJnysUhPFNBru7qYHc44oGgYb8HnCfZWdvOjQX0O2uQpyGp6I
FKwC7xmQsi7B1ZwOdiMWzhWt6Nc+3nkqyQ7l0TU4Eci0CAwe/pPyM9k15e/ZTLfM5t7+OiRgke2G
vUixm1unCn+nGmMDFmz9d8W6LXfjsnMZc9iizyC2PcfI9bE1G+wb3vaMkKN2dF6fH0/wtjj7bwp6
9KA29+u1s2sUHCwMb9prXNhjbxFoGgVX54K9AFHPT386nnaOfyTv3VuKWizRHsIDkh6JqBN2Mchj
mnlsuHRY+Hri8GlCIoqZwabC5qGT/YgNt9WeF7CYcWTvyskcBjLQZc5VseaPNoEAPCFH6zavp4rq
LgabB+VNk967FqO0K7YXFfuFDyKpTUZaDnIIu2CXFLeUt21VpXcI+UezUwzwCSIkEmEe5SvqcH4z
yexCUQh2NGXkiocCwx/KYL7OZLER7ZmeNNKPiVm22N2iceMXsGOWXIlIwUWN6GXbNgzW7r0N5xy6
pnVJZ4A3UJpJvoKUCnaNJhEvzeHwGJSp0V9k1kB2nhnWrIDnxh0QPcRoHkcftHtm144e9mgpB/0l
IK2/XCKXatLGrvo3JiCad94DaVjFveYdwh6EqHzhjX/sF1PLoo3mCA8EFKp34qebgCmoXJnfKqb0
B4Bs5Zgn0P6UVq3ZhVkB8pI7AI66SvYEaMQAc+g/C4B024BXYsDqsy7Q/sBJEN+64tbITRMsW/UM
j5zp7qdd8t40swARyLEcqMdYvmBnz4uPLxZdOrBM3+FtO/0GzNZEknekiycrY1Raccvu4+TcGYwO
ZKC1pQlkqrb4KImuvHgylInBJZvAkJ9RofUOX6hn84Uaoi8VO9V5p4yTaEL97NUdRdqqfr75j0iJ
14xkyJJi8nNzSnVrHa9Bq4kQMdM9dropsZPRYnczGQJNWfaICBdonOOhN7U7C4S7HgGOrJp3WFyU
0I5paMPo37liz8A319qXFQGAjKDBUWNa8TH/AHmWj0T+yLI4hVg8obO6RNDTHfork3o+LQy+KfrQ
B9cPHbCz7qAZZgN/OqF0oNzG5t5jtlaBjBJUCR9EgwtwCZ9puUK6CYwF/oexlcjeloUNivjCOD1q
GLH+pQZ0jR5qS0ybmEBYEVb3cFGUL62m3vKhaCwbfLkI9UmF7iiCOQUAC/tGtk66JwWkoiXGb1mG
JyKz4afLwFTPMgd2azSQW5GG9Cgqsi5cono7GnQzDFFLFtMbDe5xE4Ktga9RDSLyaMIUs/10ixAZ
UMrLbTVaw93CynHFFEJcE/0FwIfR7hY3V3kj1mV4RWDB5g/DDXkS+e8CA/L6WOa8p9+Ml7eKnKlQ
5V/JBeI+rI6Zc66J5bHuSA5cjGyDacLcBwNInPHGkB9EvNkALTQ7EPP7zD0FWazl/bF1P1gH8JBn
aC2yzxDpu4g4XNsuFJBN9yImiPQpZxtbiE4l3i4k7sN/KMXFjVuPrwN473SkPwPpMAYDxs26Sxy8
EGhAZyEAAmjRGToZT9PVZ9RasB+TQ3rikSmajTnDqxtYJNAghvbcSOvSQsfBZrNFMCK2P3gjwiZR
8pn2hMqR35lM9gCcwuTnO1aE7o+SnCFHQRpFf1wPH8nskhQhwkg4LaSJtRbjGTwav4Qf8obkoSks
ESSf0T7TpYs5bn6IIYTQjpAvvgx2bAab5BjI2u6Fz5ak4ud43aOdD2sZWPDTotcHQ6KbXZtePQHE
pc31mg6lx4KnkUIaxoX5xwzgiOLQ82hnf3Uwx34Lj3SKdQpq/at9K6XZTfce4JRXsXk8063FX4IH
BQ+eAswxmNH2UUIA4zCalBYtGnGk8F8YYklhsM18PNesrI+4Clu5DJivyyDwySXUdPCfbxtCVfZw
ga7QM2DZZ1wow3oOnNAC8EWRLFOEFTN7M2KVfQgQAK62siZ3pQiAvcIsDFo+9sM2lmE5vvgWthFk
0h36rB2gQZ6x7DA5upWoMfwCB9eAMSW7QVHwAHdKw5zzpsTAFrjO44InJ+IlSiGi0382uqXuq2QO
H6u3hakexZ7UqUySNmBNgpNQzJIMyX+BWnG/ZrrBjCCBuo62RVikXpuxGG4C3T77/ysI+YgAeWhn
xmFliN2UAl2i5WAAYc9cnoFVV+UIPyNOGiBRDVONwM8e3o9biToUiR5bBB9NuG2Zo0MTX8Ff43gm
VwdmKV49lH1elYUv+eswZvWMS/h0Px0OF9k1oOng21h4TDi9P5Q/EHSmNnsgiJqccH0IkIwCWboh
MlU/BMTGhQBjQBtczM5C2eHhGAGCKGUHzhDcMo1Dwz76D91Pjr4kTkRVgo/Sx7WFrcGBZoIGYXbu
KbhVFBeJR06mCacEEQegDmKjpsereRx1Ur/MGOdm4PKSjoS6w7/727Ut+E45v69NXoYHLgyhecDP
44KbKwbWFg9txo54aSnaBUjP592hZbP72nbDJiwALLwsa9tDIoKFSh0vsK5FioIFOldFqF43B+wM
LCdZmiqRB06uCUrF/n1n12Ryy6wUv2kwbJYXjEDcwrDM5HZBouYB50BFHa9NfBVWrZxiQRQ6OHm+
P2DXd4psbyvKCaa4KxVj7OIRaSkjfjq/YHi/qDlbX5cCTiz4X3smOtrXbRdMF0xSf5GpPnYl9n1G
MCOOQDGjCwixnAKq8Kj02IwtKKw1R6400NJwVOf8YTcvYFu4xDbUxsUlJbMG468dB0UtycGvEJ7u
TI4lnral5vEbfKmVzzLghQs+yxX7MABFCJ5iv5I5FYn3y9HgI3vxAfzwCnQqnDOdBrQ4Li1RHPXx
5g/Gp4Oi+Q7VwJumCK7aWLu/TIC0XR+y8FUhEs2gwfkzr0OBLzmcANR8d6xJC538jjYRJOsjw7t/
1oTTFGojRTdIP9GCLSgjrqg/zNhbFwQYGDYU56KHArGh1MGoYRPyh+J843Ci7zhFdt0iDybacMCw
b8MBzEAr475u3puHvHWYyGtjv3NP4aF7ghbocupIgiWp1Y3KlPH7AW3gDRoR8IhbxDPNubdrw2fr
6IKfrEdl//5g1ZNhDNDMHiCtVgNKJbD5yXll0KC+rSvJOoBK29HBPzio+6gx7CnzAobjgw3kEwb7
d2b8xNj3yuwsJQfZXw72AP6/iUrO2Q37SZmyZ9+RV2bRbjDoC+srIG2ogbARKKGPcbW7a1jMtXP3
SiEuFlHJk1vMmT3vQUmM2QheMmfEWyBgBhX3T3nvVT2wDe8ewFpg9O5hyuei3Nt35Eb6sjmYpKdS
uVTFBQxuJucCj+OFelgKNO2yB2Rn2/F1iTDujfrNPFBgEnzllrkilNuz2XSkgzJJ1r3bQJZpdQ/I
i5K80S4w++fNAdLITTIfQZ0hlPZGxGuzdXeL2dXex3wad7Oq62xTIvjrYnaAKIF3VOzjtI/tmOT+
2849uPeuPV2lS7JhxoitatOb4TNzpVL42DM5hje92khX8jnAZ5yv4l32ppZUSACTehO6zIs9UL4i
xEqDvY1neQ8gjV/9jdl/ca5xuLBFdQfaPvDs4kmjgYOm/puSSN2iZ/tlSSJgwPmtJA3EzUZnTY3k
l5kEo/dGFL3HJiFAXmuMz8MK7JpYL3TldOwX4rXMBqifAJ3RpMKlgQdVS/HlnYuHLWNfkYdpX9iI
ujzw+PI3eSy2MHTk8CsCNO1TccrRgkMBV4fnBI7Ptr2bsHYzf2kVcLdpcERAYgai4jSUBI+jmqKw
exa3B7dTcK0MSh0lUA6aM4MSBKb44Y/9kjXuczZQPZk7InCkezz33g6eY9cYmAajV7u4iJnad4Z1
bxg/wyZTF5YNkmkoZKInKS9vONwHDSKIILlVBWSwXp/h1a71wI/VTzayUvg7hcdPDPhePpVsN9Ix
oQN76o+ljIRhhGeldb6ZfjY+sA/j6phV5v14TfBxPHt4bzhE3oOICkgwc6ur3fRJPqbGCRx83S4E
gc+ciIO/D44fHoqTaNNvwNjIVyUi4Aj7PCdTBPCLUvsUYwfqim4vh72HW3PW8xuqAYpsNARU31X7
GFV757q5HW5K7oMzIneR7ZUFC5KA0XmxK7HxnLoWHrtweTi+qPGx4/iNEwq/UV/aQNQL4DyNPvAj
MH8FWQwbQ0O6xII9IBpY8+27Y6+OtjELWQN+GYYULYA8XTgD4OQPSIpzyljdnSG08IEYlwRN/xQQ
WRtf8XOVs+quT73+gwdlMw1F3oIgEe36VZQlNAPj3d+udadQUegvukUuW/Bsl51RpcvIfeuQr3O2
/kBkGkzHz1Z9atbL9mSyXDG3OXIrfIgohNeZE/eNVqjH+8LURlNN02gP4NwMeFZaCApyOhfuBJ33
tA8NJFHOINGpsPD8CzCbHJsU7eH9aSw3dycj0oC2M5I5uyA9ITbMC6q3LWVxsZ27ae6UlPG3A5tP
WIpJHWihMDp05jXrGE6OCac9pdeBnlrFQs7Dy+bjHYAoO3yq7/DegovMkIigT0wZ8PUOOO9xRfjl
1Vjn1dst8b6x0kGUdVhCDwkvtGiksK5yJxqQtLbEsEYN4C1wg0O7DkWakecL/ELy44gOzK9F3aYd
MfAFdHBczmXbBv6wqyODo753ab8j6V9aTdQx8F+AJPAZG7WZ6bsTtKL4a2iWzcT2N3/664FcaML1
fpg9xjlyQpP4ZbsitT6s4DT2gEiJYIpAselEwimcE68kETcmXEcMHVCUrnGMX8/uzsPgm6WsqcKi
4ZtH+EdmzOnQiI9q3XpGhGF2X00n4hwhTGSCa5N++hhd/2PpzLYURaIo+kWsJY7wyoyIIOKQvLjS
CVBxHsCv732zurOrKjNFhCAi7nTOuWB4TqM7TeeEhSUqPsLtbMh8oBhvFySiTn6XGfRP3OLkl0Jk
4yOaIW1hRWriSS5QDkCwguy3BK+1I/k8kmS8s+vALRFpxvemRsPy5JNO/G560QGlq5ZLl7QNMCo6
XZ5GvUj4tMjoR7VT/iLlhiL9su8SScM51VjndEB7O/TgpMUaA3s3jh8BCtF5+UiigtiNuz74PZVr
+/uimTKfRSMqwmhGAbDJ/r3hYj7Djmo0CA+eaK0MMQnW2PJYQfHVZh+aOL/QUhnq0wPzlGiOPkR3
azB9Os+NdF+jLTSyldV+QNGcisPNR/Qp6odPKGqUoCu7xUADY1plKiovx7kW9jP6hrapztGfdd85
OquMdtp7BCkve5YLfTh83nvNEQUt/Iv3QmKJE/E/t/fclHNwTPQUop8oCVEoPrQvmN74xGvtdDOU
KmkX6b9AJXqtiXXKIfAgG4S2h+KpTwBb3+2bfWjWQ5LD+k4Ho+tmMEKaN4NvOewi5BHnGHmnAu5G
sW12IVtODz2IcA9yFjfnjUMzXP0+/2QSWxm74gGxeMjWy5sutDrnMWyBVHUGZFhtPugbabXRxy8u
jC9lb7h6YbUvRtqMj0LYYArBOrxvmgl3wxBDnJowHFCugBoxvDQG8B6FeYBdPO1PtGyVdaYFqVdy
zxstRF1q/0YMpV52G5OunQwc4LACXTF6hXZo+mPrG8qFx3GNR+Kqy8f8TBMC1puwq0QbIHcGvvDK
kB2YjYYT0GY43m/uvmeEVFeLKMKjl0SQiAk87PBiZnS1ZXULQgZZJPZgfH5vOf/gH45+J2zUUk3B
z6fjc3e4rFNKmVlOriQIl2SgOSdiIkbLJz9G7YBa8UK4ZrSRKEUFsTE5LQsN9zyTXeJh/FEuPT8P
qI0c2SFI2FPVJZ7IcJkwL1Jr950IDZk5QSUAkJG09fsgWlijqrrEmLSIM4fTPYoHxs4Y/aICRiDk
gS/FJQh+cfqG1K15VGLMBsB15d4IXCgjo3/hab/SOdbrCqCYvdXkSoHoVR4SRJKSdPb8omWe48eE
7mDSo/tsDRZvsnmmmlKOGVKFwfx9KdugJ2X1h2iq8hxR9IbC1hoCUAQnKM2ymdpaponEayWKaET/
hcVeQ691RA1Mhoa2e7iCtFkvUvieLeAdcx44x+fz7+bt0AlRjPd7M+D60Zob6dPCP+4HN6tdgJ+s
aZi97NByx1cA6rDwqz37B/k6qHWsHplZzKq225ue6ZuswtL6WArJcpxW9qAl020wZWcI4SmzjN9Y
y/ndQW/H5Vr7WWvSlbez2QlTUaiRbNd7URqXaghexnsjSNT2hG/POiFp/vXeyxZbDuBoaU5/XRaj
MwRYUU4btl2d+H7YwUYrd1sLudencyME7FJCkTkiPuhqJwEiLMnZYXRh4+dzOXlv+o0Ub4XhmrQn
7JwssBem7EqgyCezlS9rNOKEqKhlUqahWZAlnbOboZxT8dqhcNugYAM9HbbcEvQa1gTrKpBX9gws
usA/e4aIXSoBsNTTqD8Rpvh9Iwqzf2DZzpRLg2NZXGC6iZIRuUnTJDtmglgjkfA7nHpeQAHo5C+l
UQEIsL03Npm05CnGQwJs0ilLKyDU5m02yh57/AlSFyQrPFzCrXRf+sdNL5MsekzWGdaBj2YR0q4G
zwnWKz+zzMk/rcylFUrR5mNTeXzHTEwWFYXAw9S/Op/wigwo5VG+ZGsQ4G7XZe+hG2HJzb9OFiNb
7lvsESLrTx8avHboDaMt0tXIARAU585eWAcf4uViN52SVdC3NERLaKhL+n6KW7Cf6tAluTqCXavz
oVGwKHXNxSFjTdGoAD28kDvmUEncyqiFYUQD5dChLbRQoZfzyXxAfuyF7auI7W1IFK/hdjKZINEg
iTeBO9+tJSfO1r4kCB0Hoz8wwjleIgcHSCIReAdz3JggRM+J+HoCPZo6WnQxwq4dscqC4PjlCjQT
IJ+FYhj/LcMALSfDgzBohla4BoNCYsBYZtk9ftNWRaDN0IGtrUgqijbRxEOpmg+RdEbGOVHnrrmu
wuc4Rx31aShAedjLPak7i/e0tCZ7ywxg+/61VY/WnzDNojBbkqryRPfHRC+J7QiM7NVwkDEU95oM
TzUGUC3Qkmzdmn3GPV664aKgYJaCe/LRkUDsqu2GN3MAR//kpGEIoptyPNT1r5eco5vrlzMqgeAD
DCJUNtfkgtItP0GXkopwfLddOBlHF7SplC4WvARER8r3letvfNcmNrV5L96gw5zENQwSkDwRKrMO
D4F2G+bYIEUL3oEG5T5MOoMAfTQyErALyeZIQpILXQi1T8P/cfQxTPph5ITX0ZxUbMiHgdX4xBSc
RoAnkuv0MfmMS0YKobXVUDdOsb68/QIMOsRYBBGM6Fhr9ueViyQGZVMW2WCKdUsxD5OBpHd51g+a
gQfLLbnJ/QQPCmtARosxpQkzw0fWygqZg4w5hiaBCjd2XSTeHB4927CoizGhmFuVSEwuJZ1IBEBX
JClqBDwxJjmZZJQobfYdMPDB3+Zzseek9LZBoFPGFdkILGWIbfUIu1ukhCuExhCrJpVmwP6VvlP8
KHOIsSSWQp0ScFfEsw0z+kogZxaGIk0XUKUJMK0INPrJc5jwyGUeEalwWawFKqcLMmtcJnJ/EyJq
mR8OfT79wsEA+5wDFW6LYrWMd+j0gr5JIsI3UmfNRk2tVLAMYSbA/mqMbgZk8yWTn0VEnwkBhouO
nEcpSaZkmKW48cBR1ijpTbZTVIB4fTJhcevMu5vLpwVXxoZPQrVCUoCXX53pQhVnLrsyd8W4Ww5d
K6lrkycM4FqavmK8/UjEP8krOk6adkZdm3qvAkLs4/bnTx8TPZ/wyEJn7VihLGuE+VDoY0tBdRRt
z5zu8HrEdsCU4nsZEvzXIFyHdy6b1YXmBJ4JeyEP9eTze1EYlFtyfGUso4RL80emxQVgWzAMV06U
IgPIqQJLsyeeY+Wohoasg9BPWW0NEBhT1pyoizDjNJPBx/uy2EWtABsFWgRHhgcmG7QEtS87DDuy
5S0tVAZZVLhfspMw7zqbFonUlg1+IETDzvFvs5SHTajB45DK29lXHVEdKIgIUyYYNP0weqosCXla
sk0xvQRKz5z5m7qMBMPi70RDBOqHuCfRgz2OYtpfsKeiHwK4IiqN26QTpGiofi2HeYRAKVfgpD6z
BMkk30kjDFD2Zavk2A5IuFBCYlAudKYFeEQRHseULynORH7G2IM+ehgnNEVDbmatGjiDwCZ56Gla
TG8mJ1ynAoc7TX1C87N1GYKaz6WvVaZyCaR+5MmsQ25k6TDdbiYPhGIGT0UermqFbAMsG05Pthno
l4tsth2yBR0YWLk8K3OAhxmJafMXKEHHZwfi4hCiwcFoQBWklxmDBzoJeLpUbfFauVXm9RzTRMxO
5t6RR8yjECzTh7nNY2JmAHNlWTEjl8iksvOKeMoDEFeSuCOSce4oSVLfoZrcsykb7xTzC/R4caRI
vGIrPlidxYsZm3vrEFSXgHuYJRghmdx8LHgmPi0h5ZTwcmWnjOsYPB7PI+FRCjiRD0Xu1jF2A5un
I5igRLd33KU8GfwgTrSKAXxwlkXCU6otxwenAxoEkA/XF7t+4keOjJDhHrkvXvddA8T+iGs/AJ4B
PxEYLDSu01mByU0MdyFvEnQFcNCNY4gFlDEGAsfzSUbGmAUj4xQNgug2kx7EzBRbNFYe7ilKjeSE
d+6XoNbYdRpAV0zEs7sl7bWl+IzVZXdPmTQAxVKQXFH6mqURlpt4i+sArwX6q+F8zCMXxXCZb8I+
fFtgwnSHk+1FMy0gDMGxwDto2xkrV8fAUCg0NxuD4hB3Lu9jNNOEfxxmEE9Q8hIXVxabyh24AD0W
Uppk4BHjAbDGuhGNlaVwgIianIivMFTYs60gSxMqjzTDcnn8ANY6I6LWIcPpQxthuvopULfLeBla
2DvJUWCeeEDAzbg1x0kU249IDoW4rP+v2SX7iyhmhqLt9HAZrkw0R3ubK/ECPZEPbCNsGCIzz3R8
E8ctAYm2hgKfeVqXff6LYgjO1x2/VdILFDjEwSfxYf6pmvAN0QW1ntKosZ7SZORm4/7XCHg1e7F6
mFOkvzjXXBwhCRlue1IitaPBGCvndG7HSvTxF0WLtcdmKpoDNWlGSddIPkRyGU/x/sm1aKFKGIar
Td6EiEi0lxTvi8xYPj7OL/sHZEhfC2E7auM+sS7hjkaYns8leTAhF/AXOHVdjQQHMdXJ0mZ0EVm+
AUldzTcYfOILYFe6JCfuuoHuzZc0yKhsJOJiuGboioR0YyZKkTRIMWoIye74zqSGUCspx5Quv9s7
qZx684CxDeOQ7ZAU0aYPAoz0NTHQYNpM+iF3MJLOgX2sGBe4UM7ITw+lT+xniEYGcgsSXhH5LOhO
A91iSgqdKOJq5YCZactFyVS1pwJe2EN5APewGr/D3JndaIo3eUJelfGkiMU+Lnppe+o+VK9/ZyyQ
/aCAX20j6EsxT/gaWxZfdHaYOPj8UYodrS0wt9FyTmrv7CgGGiM2RGKIsr8nVE2ge7Qodmt0iZfK
Vxv+YIG7gKtOMrHtTbf05rNIsElegDyyJO8wjwGTsl4efyV0uI214WqozY9g5Njb6VNeGpK1kwwC
OHD2mhsR8YHNAihY7LMITJDHABWZsawyaaUr0BMywXF5FPlYApgLSWwNERtpfoMs0RLeZNrDv4dZ
aEEEBNlJPE1c07WfGIbaEZmdxyR6IqOFrXsTnCakqFkurSFtBliq+L7EjuD4quE5EpBZB2zApivW
B9hsBar/4q5rdM3I9plXVioBlICzZa/vCdvL2il/fRe4LUC6roAbb5AOYrbNmu2CZf8hlq6Jr7DY
7EW1sXsgJYVRNOZ/K4bPydHc4nh0oCBrfUE3kABOwTckEVd6GLFvF9ZgfLU3ZRjXQ7oj8K2MU2VS
xIlrI2wAzW7iow9Jg4I3oIdJNXuwaYK3xxrItSYJJHtGkQNJZll/k6CaJL5LqZyXsU1ZCGaJBsCG
mnGceV1jhIJj9pl93CqnJ0XXbOjKQ1KQrm7G2Nt+yC+iULT0jZhiUuVTgudTIuCulhg99HsZEaQy
SGghG8RKCiSBtASKvMFDQMjrD8YrJgrLRz6FUEqySzcYw8nb9NMn2HAFsQ1iDTNxrk6Durnm1hYw
HCBzKIhLlhXtU++LrK/xh7QmT18yKA8Bd2CcBUCS2y6Bwk8MTUUQptLS/GJ+ZiUeSUSK4k2nmU4J
ePmUakPy5z3vnaIdBwWWFWiSU6cXJgh5vI2JCI+ltfeYFQ4n74OdbY7WDouY+b6RvuzoyAy5k8/z
VOMUMdyFlYJdDk8kn8SDp100YUKHxOWDjjp4RuhWsfU1Q7Z4ohZpeMR2nq2RhSOD64oiGauL2XHF
7gs4U1gEV1+07f43ZJJUf6dHoVLchgMw7X0rAZYpmus4DeDpXVgRfE/5Aev2wt0Y4NicMV6S6Q1T
Z1d7eGclGXuURfxU88X8HgixC0eS+dLfcZcP235tkpQ7q8zdWyYjc0TJj8oDOMt5hvAVgQuYHZ74
XwafTWn5nrLorZfLiUGm/hEDoOlfOIGKrtPb6bCpcVjPOW07zhPIPVcRXBIyZnyCg3tM4tK/+8VP
nYJv9ZjDK+sPr14H+lgF8K5ZibQlkTXX96vw4ESrGCfEGSS+H2XrdOVjh/FkAf7iXwD1NIvpA2Br
SOoDHanlearg+yR9EJ1XewBeXzrDtNwQx/EKVh/ilrU+OKypP/eCiJKmAmTm/DX4eWIQ3U7kbExQ
80YVRYTwDnBWEIwLkFHZrcUhW+EC/rlldMFEvdRgy42bH8VUEETo+1IX7MaKfWUb/EKRwRGbdSHK
GLBo0LqHdIO8AUdeg+diFcOkMY5Q6MFbs4BL6D4QWSzC8ELIB35hPbo4idSmSC2erTdAe5Utq0V5
icrf+IJMoyho07gMtU6iAHal5Or5vSA3UFEAmMj1H6VVJzBq5gu+HJwMKBHHsNoxjlBBIFFJwvLi
Cm5cph9rHRy9W4W3MJ9d8FP/GD6LMlvheDM2RjVjV0mxK3OcfvxR8xjSzgX8JLPmpxWD+bXuKLlZ
kETv+8FEM37esDSnFGQPrlSHUTnE5ArOEQEEoZcegtysf8n3by8xPDtay5ItniBRnZ68Znr7+dKp
vmW9trn5ote87l58JTzMURoA31l2ockDU3N6bnEzuxHI3Q3fjp+2EgrasgaOtrzau6uth6/cVrPD
Xpm1kf1iQJjB/vlu5HhWS3Wiz3K/S/Y10mcPRwEUM6qW10aglqMnlYBYt+EyfwQPr9itj/lcvAOo
Jz34ATLJP9KAwFawlDiFYfhNXxOywRIXLaV2SebnbuqlcaJhITnj20SM5mV30IwDEa+McS8Z2D2w
3ulz0SD4CgmN3SNt//SZsqgrodlA8/Dlc/5l02uBBmhQh6XYQy6ssPuwcpJcAVGMBGw76EKSoZo4
pRHAE1N5MfvrLyajMLQFjbzt97htaW1bF2BbHzJzDj2V6kB73V1TS//rXAZsEHWSVwS5+got/Gr2
dnhgQQVRsqCkC1t0Bq6jD2ICjVnraVbIWFBWbzzk9rxW9oU/r6TSaEbQiDQVld5AACA5II/IIEbS
e6+X4qi6FN6o16AWyM75dM4jParmJ7qtiuIYmsJ4lIiPLXrbjsB8/AHEdo3S9SUYbBtk/Z5GDy/g
aXRAcT+pbhQzQAmDnjkgzwhP9+WdQzpAhuW0WbdZlS1gMgpXwv0CtZmgwnKJIHP7DE0d3ocqeAQQ
Lihx3XG9aGflIOSO8kIHdMhgrpwMnR6tlIqRsDjp5ov9+mFdYvjKwPLmV+oOLx9G62qZb6EzAyXo
AWxpLO1uPfyGUm58Hiu4wMv+kmaLyqS3R3QD7PiGlsCic93fPOfPX3mo6HXMv3t1yPfQdPsb3S3R
yVFR3slpkfaXYEO5Rto0nOY6xfBQHXbZD2CC0vzudrdOFWxPfvNu7JJUINK3QK0HlBAoNDilz5Kc
wnFHTukyakEznYCLboChoGw9Oc3Pe1AOWU0SfgiaG755J+ujZw4DsReqk+fw4Zz3KybDdEX3H2At
lJY2JzDKstdAax13YINQT+9QGRpj5Gd96ww/013FCrBjTBd/YGmoVhLbw7HPZktUEyNJGUEJ6fNK
5R7DwhmMIY7gP7ItQV0qDP9M6RgivXucQSDCjskO3PGwhdYzWPnlywLX36L0TcQ4PEQPZr5m6IvP
7pKb6Rfno6lNlSRTb/HaHYfN7IEmeXhzr9M28f5ED9qsD5551vMQ3bo6JyY2lISJcvEHiIC+qACR
iszKm9MJVMXsLbqkZ8EikYh2Ppg+fAP/i/KE+R11LH1RZTdUUynwetfoNMV+OScHyss43+Uh+yTA
87fXs2FeJoMEl858YvcOGFUhs60BG/TxbclpwguEdtTxDpYGoe3oFhaEh9auHL5mp+k5osyIffji
FrhqdvUqTqMnjPsXJtnHuLGJDEw1y90PKH74G47eWOVMO5tdIW4qA0P7qVkAXeOyK6aHI+bus6sY
YSH0EWoO8KNus85aXZyn0IvAADxmumoqD7O+ep/aPKjGHbZGXGy0XUMdB7eeTT+pR3RGhZdYxMez
fcbzTQEA/NZU34nlJpfKOmPYJkSDICbKsVSflBeOcJvafdNQdCfIo4hFfEb8SCGUHwkKCf+aydNR
p1RMv9FgpFIRAOq4gBoOD/9Alebyj6EObs47TGSp/zV2c0+z0kE4B+Vs6YL3Cm7S9xuskkb5InfY
u83DqAUb1NA3qnNMOksu9PVbAGQtrO685mHmnrBvuiawEf+9fYzlAfe83uIIHgQakasssJvQFWsy
IqORMjm2jYoeWag2BN8Ej2E16uUGPFoiudzQYbQ4eGskSWA45TOxzkW0wu8g7Fgfs8fsM7sQUHL9
HB/cpweAv5hXLT0H8Y6YIWholXVc49JgRl7uZbK6cHWvEEbTY9Y/2rz5wYUdzQ/kPe8BOMuGQ4dv
2UbZlw4RkGcIjmHCPcbYItJ1B9as5usmSZDiJySpsUWaW5LhkFKN9xpv09Lv1jm9/cJoneNMbwdO
bwSEhYJ04CwRA6CsJaVBUTBh643QOaHYWTvKtNoffCpLV50d/IGcAKX+cg4iYUS/xwWAIrr9cS2N
WY7YbEqfHo4UCwDW/hLj3i11w8bmfRqCK+AU1OtUIn5gDhuERskfgPkQbAYqM/9QBuA2hqiz8GEi
/XniuVJNHjYuAi596svqlNLjr+JdSTfk68+kPda3VNDOwGjfP31pWzUb+Iq070h0C7GuZA4qA2D4
RHHm+4/Xt6/WNy7Ayz4ECEv/eFKrxymyKAKRVJDvouGn0fkV2abb9nYFgga2kxZ4iKoIF0DA4ysz
n3bAxAA8/eu3c8OTXD/WFS4p9mqAzMLlSskZw51HaKCDG50Junyvjek/4bRoqorcol/sDrMPiae4
d7D745xNj9byo3wB3GHUvdhgGdYr2pMAZV+fwKS2zBfl2Vj0hRFrJTMhpra3RTkG5ccfYHk0LIo/
gQi6HCYN4Tr8fvqTz3TYe+5jgd4ovtoWAzugdAdNPj7T3SiX/uFoVELZQ3SUYH5S1EYDdPWAlUdV
62WCaZfcUDfU8bx7oG/UzZPiNSlrAht8yMGCmUfIxhWS67/hY+a7+oxTuvL1cRvdOz/X7Df9d6YQ
r4UPe4igiqneBWIoG394EgXlSU9sh2xRn9mJYsMFXKjJjnyWPDR7v7LoBXcmfX9XT0+IwwwIhQaQ
etjLIGaDOcTC/Hx+nz7QDUMhamfn+o7aNkriI91QNrmHio9d0TrQzJNzhTyu5AZoKIaqs2Tea5/G
Mh9kzT9UawfpY0HQT6yY3oiu+Hy7/0NSj2iHivMBlAU5TRYZXF2zJGjIKNACtkKr1gUbRxJnEkjG
ZwCIJh/jLiY1WZNbxp0T562s6xoG/gj6LGPxQuFdWT6p3pYlYt/a5GaTAOpQDXjM9aXsWaX9ct/Q
G1cuy/Tg4K/D8iYns4OBizFRoAJ+dirBrHBek4rqHpl6IZoiEIWNFC+/Fb7chHwk0c0gONqq99gJ
5/q6JtLEKBFHEKXU3omGYmwhXnoMmrBDRuKTnK0OTNzV/DV+x+DFkqdfxMWKvV7k8e8j8jXSR5NY
JCJToQ17EIsp7rkNbfIsdVQlPecZtyg+cUPEdAfyvBGJZgdRK6cy0iNeRpp+LcAW9M4F4MYFvb+E
h5XtM0VgeIJpkjpWQdaYrL4w/JWxDON3AVlctlspMdXeC1709JhddqepJHeERX0J4aTXRj7R4Pwt
OOt7Xa/ZRfHURVwzwUYSL8GC3SGT5Nxm5ZAIafj2akjyvfU5woe4khMhqeL1guv0OAGEM2zTJbzD
HXaI6FusCm1Cp6fZOtKNPt0oCJyVBNhbwJxGOPQalcN71MAzIAXdWV+nfIh9j+4480MiMYi8LY6D
q18OOzTI3l2ORKxCr1wRaJ+ifKIu3utVDIUWe1M4NcsM0j7ryOn+wKIlsT2rwtUHej6xwppVN8wz
mJjb++JKyomQ8Is2wRSa/OQNQRS9p0k1vAlMr+Iqjllr12dmH5zjsIc71MEHUzg/sY/bYyYIux4b
19DqHjGKMzk1ZCTgWo4JbJqPIdTfMs1nOgP4HRifty1hOhBa87z4/HTCdnpbIhK5R/JTRVDoMvoO
D/Pc7z/Ns4cdfRrVsu1D2XyQ1z2B/dai1hJWCFzQpMPx36HqXgHQeCUM485Ys26K0bCBInxlnpiP
qao5OsIgJG+mT5WdpYI7+zEr1kG94BFPgR5eaVwyUYMBXsTukrVuUJfNwfrlMqGYVWEDLfv5NJVF
xU4gdG4Uj0ypmqCSwV84Rr4evKdgLn7Ppdt+OgUA8rik8rm+ZAjFejfkabciisDcXF8pdamjS9I3
22yoP2//MhbVBvzcScESxK1j6PJZh0LV6yPBYE2rE4SiyXp0zMdy0XHfZNu549I/ewV2kg3SXTkt
OD8vo9l8yIDbvPzYaGxWHWejTu7QtdzyDp5e71uY32flPlAwsuphe1qyPReUqNDHbUWIq4xK8zk8
rICuSm5N+Fk5/Mi7dzRPUHjNXRX24zIUTRHdlj7wfbz37k+jOvif+LY4l74oJ6ys6i9r+SVUFkV/
EhoyT8hyvBe4rmvkABYkMhk+XkU/4ktiU4QhEJtYP2b4WKLoga7HooMXfsDnVdePUF20L+YLRCkz
E/YwnoiGv/qcNrsvovT0QLEfO6Hwr4UQTP+tnfwrchJXZzWn1QD5FgIBjcVKNLZ7MXnPTpsaQDzw
9OBAP3Twcm/z/nMis4wfxFZNtTi5Jd15r3CxGuS3vdJTR4qRB3RNJBFCdmssZSER3ii9Z9qy7+mV
XQyGi03Q3wZH25r3ocZuQRe35xo7oYgOtOzipyFn0PptmyK9IL0l2qS5kciDCv1BA2eoQjzgSH15
2H7gOpCo7ZJL/qUD8e+lth6oG5E4Sg/xNb2jHbXt5e5zNXupYRepdnSP2kZNw+ynfawtpEhOldlr
nDuodnBegCjgLH3owJEHJTv3CV/0gnKFiA8Xzm1XDdWe34QHTPqVW76nVfJMeyz2efMadRX78Xv3
P/PL+EheNqEz63H8mCMQwZoAID/s0ImYdiaDZXe/GtIDYV8mLUruJyti5/srZbG8Ciri0kevSt4j
sOzb7vySnJ5eMyd9/+2MbphzaW2x7OOuX2nW0RDJolYfZj7Z2jTLqJ/Txq/j4bMjG6Mb0gKdweqB
fK4tRgD72HmZwCAV++wDp8WPBRXpZOsw4jGvw4ympNQWLokgc8pxPcqEh7/M6JVi9ofH5O2XNJCQ
7xuu7IuBelvSbEOjwkBCZ38GdEi1643ioJFZqNMFoMzB1xFPcKaueXUiqnXUETPUJ/TNe3QZi/oG
dbTNbX5Kzyl8fXWk7XmkNx4uUdMZro9PxpgpckpBkLft1b6/p7HlCS38MVHISNp4NCEx5xl00Qsv
XuuyZsjgLXrrThvDD5Bxg8nARlACaVCRYKxEKCW3fakiU9A9ilJOUIX62S8/ZDqxKxfvHdwDlBpW
FlE0K5N3c07+NHSWCS5hSrZWgEAHSx8QMPaZFXD+UXlBi8VI8tmTRaxDb1182R4oN3IS3Ba2Wvwv
vLyfQVLOCISuuM/su/FldguJ0gl27JNmSDDbIRX8jPKD2dWsAYxF5xDjZ0l7kB78Z6dFKx1iswdf
0sOCdPpxrGyof6anNCTvTLVCidRlif7dDZ/XwuNQ7n7dma8mL/tCVZokG/lltDyYuZCsjh6x6RnJ
VOhAdGnqAvNehf12WlRm/XJX6HI/HFzWwZ1ypk6pb/PSzC/YxsmbQCk98N7CPl6C83dc8Pi//p0z
00AIRxLRBdZAZdcUGJxrGzfvdvTya3zV/PZlTKtbVCA6h1GRu4c6WDWmgvKAjiftlT3n+hxqjbls
owXVGIdLVHfMwTW9aGZBFhLQIU9b/eHc2mOkfoIOfL42xtB57Jl05wDo08DSQn3gv/VfcPIN3Wif
9K2l8IlKJSFAcbdWJ8GVHu4WJVya01zN74YiawdNHSDxq/ADA5myxior5w+uACGwDLQpEN8NbRKe
xFhfoOmr7Em2iRZIgvYECQ5scpVxFj7qNOJfftUM8zkQe4GqP5fvJaflLR9Q+jcO6U0pyJ47Ji8C
Led7PgDkKT1M+LtH6h96PJ5kzwBjyquUdvM53/Iif9+BdxNpApMAyn5DO9YuqB7/vYMDefdnyC/K
Rk7Bm++wwtkw/87193s53QnRf5efqBt/yKJzIK12VWJ+gbqfRnJRlJf+rkWO4urmnJj/+Uz6Scjf
RHSAMuF0NfL9c3nc88//L/tcVJtUlrypM+UKeA/HyaU0ht42j/ua5AXIYyRQiEffN4v/wcDSq4Vv
BBve6gZNE56WrayOrwhxQq/X7c/dfJD0JZ6L6quhv83WePX75oZbZr5Wt8+fOnrDZWuZBH511Eoa
l8M+udEO1S1ypjDD4OZ2rCcdSFBchZz+tO7SYUPOGH9xfmn6AiDa7fhdUhBv6ll13EpaZGapCxM4
/ml8cL6LRNBUAfFI4jo+0a1y+53WUc8qF+VCp3tLO6kWNHUZ12f6AqMUEtc/vZRGqC79Snv+INVH
DRBcytsqfcAG20+XqsAtGCAoeHBpuQnPrAvHsz9Wtv1xD112YkrpbfwINPuyUNLWwPhSp07IBcvx
hMI+X/FlUYQK7ScOFONuC/niwH4CjN9TUn078Hs/Kw7W7CIswgc0UZqFzXo/t/Vh9j1YqA1DMI0P
M2mxIfW8D9oJ3YRM2fi14F1JJz7QhQYQrD+IX7QtuS06P7dFTQe/UEtuiy8tV+jI0PuRm9B9FArj
G+1v6WxJP1wN1pc21i3FFyoaeFmLPsjIEPw7l0abT1hh5KOg8gTQq2O5iS0yrWYPLTgL4gE6i+i4
ErWXpInHyqjbWHcYrT9qrDi41X4PGP03bg+cwlX4A4kWV3xUv/zWuEkKHGEIEQ2sWBLu2XPTRpNB
wHHSF/pFPVLaZImLhCbYkS2+AHsoSBPzhGsFSQHZIWIOAj4iFCS9VPJOpY0S10Jd3MILUZCEKgfH
R2wNvK99ioiTTtElRM0KRg+1RrdC5oNSl9iFL6aFYD0k54XOWigqYcpYi/mOYhWlPInkzLf3xPet
/upxx1k1Q2psUc0UexXzU4gkANlkyuaQsWItPoaoktnH8MmbjuCX+DgCHUI0/kJaKKfAUljK+B2I
M4lTKDgeAtxjhk+IyyOfKUVxVE1HPVsd3wONhHUnoQ7jvdEFw7WlS8Kd7KqIkvctqJsaETTdJKBw
ks0NNX+Fu46XakUJsSkjmVJBtirECZ6LyhW5K6EtSJ3Qp4kVRT6k7kRWTr6Vem0pYIQcUR5iVMnJ
ERPydtATMnSE1qcpwC9qrAqBrPxCzizjJAG8OJxQDThbLQY9UZIKYTn0qqho93gouMKIaEkGGQeA
CiI584CAh48Q8bqc90l2hXI2UTvN18jNMEiYfbyCdJ0m8kGk2lG9Q+ANt5xw0hNXHhOLxE5XdPxA
GhN080FSff8LtwmfUGEiLEVZz6p4YHxRTVTsNjQNhx9mdXAEmk797M0QSxxxX2jAXUXujKHi4Wrx
c0Fy6B08CfsINhj71UhhWBKuDFIKwxBIPl3KmjlPXiPkVMx4MFZ46grPNKHLRSLDXu7InvpMHW7y
TawJ9gtVK46SIeas/FqSAzwA6p7teLdjzoa72uAnQUW344Ed5y4VOAB8Es1e+fPks94eZ6DyyYy4
y4+c+q9QR5B0Wjc/JTCw/t+8ahEc0oE3jim5j3d9H+EhLvYcvK8uIhdNfL8HLQSnBwbV0+tiQI6Y
m6BBCF9fmPRJ1yf4lQrBPWCcqJGfF33/HtQHLqfPnr6Q33b9J4UVoIzSEOROcC/XVoZQUdwv4o4f
0AXeldjtSNQPCoaX5SD5ylHr4lxM41QKzvIrNLPGrGBSi7xn8DA2K0feW4YShQdXj9xhqoJdAEo2
RukyIfvgdELqQMg9OSKm2fkCSJcP+zdCXANX8eVFItiVU6lWJ5PFs3IeThM1EZ+Hqzm+bVQXM2xK
QdYncO0iQ0xNgdts4q/bnx72d0gHTPlNXOrGClgCHgwEsc1RD78u8TFsatRxXLnA1kuKutWSw0G4
+xLlbqplt7Q4aYUDznKHGBbdNpyS/8+wQUiGgXYDig0hYvs0Dnu+b2KkzlzurI/QCynus8Vn8PAG
xuOHczAIHF2s6VKRcT38yGgdqYHLKALvcOmR0AlJWVwR2bx6KpiEr3vYtyL5nifvcUGvn+9YmTcx
D48ZNGqiTsaV3wjCbxukSEXKQ6a2jGSXvgmdkJGphyvIt2B7/GKuEp9rKX67k/s04aghnmu1U1EY
/likSYqTJEuU7DB/LfsU/Ui396ddjubPEQlpXj/ta7PBxmyqUTWCwc6t9+zu9DtBlWnIk6CG/nKK
+cM5jlRXhT4wYTjVTJ18J4d9n6O7Ux5D1+AtYw7IOHTD9cOe4ZLkLDynVqRmyCBFh33uc9lftztV
mROH/WnfROQdnkYT0an1aTKMDNp3ouhkHq4e14nrBN4stx4d0EvVUtkxaAzMmJ/ldR4DL/IYQBwc
JT/C01LmLIwVKQnydeMm7rJvf1mDzDMSzYjXlta/R/r64XF2SVxIwVF2DeQ+WRaCkLl7LzTy41eN
Io1up4JBAhjiKuYgSTA4oG0GNhlZf8WqYbdh88ZWmAmwBc/X/FSOCfo/PtVPhFAxMWLxYrIiwoNj
70IDE6MAiiSi2EZdMyCMlbC/tgRxOd/ShI9OF7OrOfwVkWbUY5bNH/WEocAkA5nGF4XYg/mwDW7A
6Y277DMijwua/+1d1z6SVguA/UlC/giMmdjvowCZUEYjcmSP9/32j49xlOwlGU75FmuNUiZ7bEI6
q7D8FdC9qHCAvmI9yEpJPCiRJq2IOBKbgfN5NChQPvj1iUrnd5EcIg4H8Eq6BqSw2CLiUJLKYm/8
138kndey4kizhZ+ICEAY6VYl7w3+hoCN917A0/eXdPznzHT37AYhSlWZK5eBSj3nDJbBLcQusWMV
vlwBH5tfyclIi8hxB4rf6/lPvBEPzjn35cfBp3uMzuS4PDgpl38rL2n1+/0nPlkPrE4BJTnsei38
8mDBi01kmt6LfShcQAB5Z94A6qgT/4krpLX3JiRXPkDdpi7dOf06LMePvcliNBhf6Gjwuxz2GbcT
QFC2R7HMzRA2xHErgOxNb3PHCvCjYB2hNnoD/mBGCbK8UelcxrdSUJ2DC2x5+ag80nxdJ4oDME/w
XtPtfQGcuAgIe/LWrDY0Ih8ubuTE90E4+b1V3IFNx2yQfahrC2FMXEAP3IpfPCX+d7YAZsIfk1IG
JpFA95ULsYfZs1n4JkRDaZpltrzjrF5yfVglyrYPtI9bgmG34CaqGVpJuhAe/qhOjJk53KolzDf4
h7C8ORLhAfb7hCGbTRP91QMLuAvCtixLlBfw9zMbHzrRhfQhEqstqUamTZCaEhc4tc3wyFMKSw5/
U2CtgF8ZDldEAK2zqI5vURSdI4wQ7CFWFXrJr2g6nyRMQcZJD6uL3cLAAn85royhqtGv+1CryCuC
W+C4vZ/Ssgcr63dvsImC1OVmNkkbrbRtD7e++3RecK7u1hXPt2/y32oKb0KXU+S3S/PE8Ckxky1k
SL8F0BOc6qpgYz4woJrhD7iUrM99TEnJd1k4BQ/cjZKjuAx9KgUx8pCthr0BlJRHkDPsj4O+g1E+
g6J0jNs4VM7hS4kTk43fZlcRTmZLlAeHhoIZbg+TofhoBzNuMr+1ZxENHo5LJTc0SGYaJnHPSAyL
CA+JEpvbnfBHlS9ZR7gGqrc7wzddd9ZKfK34ipDA9nc2fjAum0jNh2q14pizIfoQ5ESqMh4mOvFT
aywB5decKW55ssuztWGA6fTlnXEWY3odzj6wV9YKr3TMVDS4R2xH/Cd+pANb2UkOkreNFZJYp5g2
L4VqUTKoTRS3gWbLtTh4pptkkOMryMdNTD4Ace2KBD18wvirEayVcUSS1dPCLcyW377s8Wk2fq90
/NRr+Rb/JRbObXD0WSQ24gI74r6N5VcYhvOi4gDC9Hjb4xW7bi3H8i+yCaL7s/mDa2Rve7yykduH
WS0f69x3LcA/xU0+4oV/G/yuJyGJLMJZymZZrntjG9es8e9VCWTf9u4Rb94ciYOeJN2NuaJojEfV
xYzsSKz2o7GZ8Euba8GxxLH5Sd7k7PN1iseMFthkTZ0GXVdh1OLOXO4CEhbsrrDwAr+O3vZYAo5w
nOq6vKi8LiShr5JbskuGOmFrXCBvwOe2eXP+/pAbwe92GFf9/hPvz2WZCmct/pyPIRdJph6XsPcr
a2zkuxl3oRHIZSbuy9ZTfFMSVzfd5IiZjXwaPT0MvqAn2NVvZsxY/pjH8Dzq6aOyIDYwopBMt42a
rq1uvvW1vIFOOG2m5LXpZTScei9la5Nv8Rhuzv6BKvthaRAgzs4DtfywC2gALWKL5tm5v90zwUen
ROuqzRCP9Jeaen9LGriMZ7Pb7yIFBfhgW5JZgnQqQoymKSmKhlcU6G44ebG09ttF80SBTO0Mv5hz
htOCLtbCZXZnblsmWGUH2j6IBfvu1WWUhx24h+Bom4srOcODC8+19ERwwpPl1Pcp/P2e72MeT4dB
3+Cd4+8Q3qPiLaRT4NjFwBpRDdvs88p5dEufbBHrycG6ncw5zqOcnpyIVrP/mZwDzZMzjVGHV0tg
3DA2ZMu+pZzjMhSORVnCcBod5eSIzA7J7U9wtWXX/sL8halNDUvLNf/YMmxyIFrE8euF06ucMSQg
s6fTEUsPE3MXCy6SvQfTeba4yPU5SXZRCKkhHKCHQ2SyLNjer9Zl1UyHY1Uqk6p0yEKtuTviioKm
mFUGs/OC33vP7Om3B/UemXVn98D2XceBlBmRTXbRmi3okAylZv/LUK8gbHs5o1vUXOFOy3m4LuCg
+KJduTOnRVhX/NVLMfKnaCTevQNDlE3LjNCUQewdIQcHErM3PZQlwJZ0F851qyYIGpAlZZJCEI0b
djJ2bb9ozA/OXCzgwX0ZsYv9yd5chKsTEayw15kvA9FzGiYPukpsZqrVi4Y1eQCtCzgPt5Kj+wP3
5+UgqpdkXWhIziKXeFe9aLFeFcN8xvH8eAORIIxxDpgvc+0T0+cCNRD6MsNMqYp6KYz4msMEH0Ul
NxjFHOyVEH8fCK8eryICXZizfEg43DCHqTGLJXeNzFV2U5sFb7oKZ0D2B2IQIvZ/MRAVjhzQOeMq
FqL7t/VG8STdjGRlQ6k3TFjaktvdA5lPoaKnvId18y2kggj3hNoj6AsqBeqesGJwUIN9hdHOaELF
xM3W/n56I0e0cWJswiSgqEFXmNRYkPILzUHL2HL5RKjokVQidvjy0+IsDParUFcy9pIpCPTNMAYU
p0BFBUWdA9GdD40Mw8WyZTQIkY5ie4DLw5eXvEUSB06LhVpfn2wbyG8+rJj4m+kgEMj34S/BKtyk
Rq+7eGNRuSPQuYurWwVO4X4fVqsd6LaOAijZLadq02/wymGtR3Qn5D/G9vA++fJVCw6MlEUbqE44
QKyTFxYTPAB+fvVuJ0HM/BomchugFrUIR9YEgaFIgpG+7FuIeqr8g5qEUnyEFVIZzPDnQyvTtzz0
f58+kgaICWEsQjnY0vOiyP4KGNEo95a+gxLWKpvwm3OkW6I0Jk3Eo6xS5tOJ1P5vF2IIEIow9yCK
QRSGzckARS8qQzC+4Npvy9h+eEl3qfZANJbZBfc6FbZWm63tO9wGBYwt2bDEJR8xN7Jr1GVcQTqn
bF6+YDoIYnOmCdlW3mMOZsSuCsm4Lz0Lsaku+2bhZstbQ7WpX3+zXICujKl1BnfzydSA+2DJCtII
S2YbfQLXMUpynInV2XsSb74DMzafUMLWjM9EdcfC2GQM4Rh4dje2MGmYeEoG/NZ7MvdCnexUiegI
zD8KuSt5kholQyKGj3a/z3nXfyiOvfdgtgtxtlV9qTXE4Rd/YsaOHDyH5Lvqwhxcu+9VxzCHl73X
zTvToJvfKEKHfwKTrN1m7zz6GW9hvZp8McqFwxpVTjeGDM5fdi72g0m5EZ8JuXRszIbRTsNS4nGn
xkd+HXZscUETywJo6thzuw8H3wxcAy3ysm+Ebm/YMFjX/PQoPNshzgnMCx7O2bZynnlO18dKzH7f
AQxbCGn2EfA5/l443rJMkIEtHW6GaR1Xd/4FpNRIhIS45GX04/wf/bSWX1rO0IiHXXpX1D1/bhsL
0wOH7M3e0ojz1+w/2tQWvf+f0A3vzlYJUsQ02TegOIlxtZZsXYZuGkJ8LINNcLR9v1hCgfLF7zrL
WulfBptFjwybqf5eZdlLAVT83Ti7yHkBtqGlzArpy3zXx0006yotWQIUZcsM1SUf5ia4ZMdvgYuE
ez6a5Di0EwOHCfrti11Pqz8+eDNtX9ThAP2gcVEGmzbA1sVbilHrMCq4LHAh5FWx1oXJybITaoAA
uOgqZONHOElYSUqh3slqiTB/fbMArIPncm9Zp4YttKiNRXsO9qvpAiKyBwp8qfuPOVyCIceoAI7m
8m8dNfkyXPlUPCNiio8GCbHU0ORoN1k3PHJb/MBbVj17F7v5FyWXh8iVUx9SjD7mMHqYGX+DF3Uf
WN+odggjBltQ6giOeeYj8IjdBrQDsd546+Y1eJd1m0Z3rkUyZseJAT9DSDMGiESI/Cd1JOBuGtR5
qthQEciJeLKRsv2im/J9xCPROtZo5aXLhjwaG5xQnPed3mFYQzF3N5u+zrGEBMjNXG7rYQgSEf4c
FoBPfS6Xho8xD06W4A25FsLWveZH75YJFM78i5KIwSDLxtO8enwhn+6GeAO+XseNfbz/N0TvgIR2
VZsNKOEfdxrSzZDvGfDyMhQp8hJYHswXiFfPlvyDAQpIbXt+Dmh71Rw7fSb8MKGO6kvtAlY20lc3
/+I7veICvzDZNOwMoI/n1y+Ix3DdLOLENCOSZF2WoZm1yqknaFR2d4ZEzw5pIcRNGNkMRHUhyyd4
Jn+8p4bL7Jhz3/QFsobmRaTIVaECtn462l4jJKMB+GIO7BIAT5Ca8GHgJfYO9JEpKkCnIkFbCAUv
6xLh2jKR/ZeG3GGba/1YDI3QL7LMdXEFzFpcAjXqxXzQ+oF9UxTKsaAD9e4xK65n5CMkwo/545ER
vXJmq4SkUkovjGFo6my1sYM+TYCo2kg9+oFDc7Q120CYdo4DYdeiuopB2rmVd8oSg93qgMWI1I8b
NYFvMIWTQGX4Ubj30Xrhg1DPp/1W/HoS5Qwptm0NYNlCa6WkpmmVl+NXLjUbdisdd9OTMuqCcwki
bj5C3E2EdcQzTZAnlfkSmk90C1leSJMKPoiQA91ly1w2MapNCB8C0/LXT6GUiYZK2Gpr1FNkg1K6
7yDDETdwKcUh4CuPxNevzjY6TjgOG4Vw6QZIdbf2BWTAJkDYRUiDvV1v2nC10anXxBcPKdsBIj3P
IGKNQuMuQEfaDWm6sSrWvKZ/viCDl2pxC+QEWQO3lo7LNB33Xc7v0Sh+IFakuS+g5zE64UFljtAk
URvL6y70viMtPMR8srVFxjB1rlaT0HhkXFpyYPnfQnhlBQdor9Or+38SRG6w4Qkw2FWfMRCA2/H/
MjmEGBvRrsAMhE2jpgsZDcjeuO2/PINw7s5Y3ug2FFm5THt6jJdkkiEtxQtgMN5Pjmv/nDMeZ7Ht
Q0ZxvkNe5LIRUs+lk0v2LDTnCqo1Xe3Gex7GpEoalBLS4IgJ6epIBcj1CR7o8r6x1IH+eck2wCNK
nSB6fzje1LEdJWuVAlyLcE2glEW7BHwkAKFM8Ho8KbYcgsg7WX4wYMBHQLfAyNJewfnzYMaD+f0c
/IR5yo67KkQR0MFj/ypq9bc1Z+fDK+L9syWB5PpyxBtxRL1Io0RzEmJGAm0BwTurmInjfCJXAZuA
eg2zJPyRV09mpgMqQ3swYBRNZ+AfxTS+lGlqPmgveIroaMUwmV5aMJZydZDXVDwK+Cvt4OAKRueI
a4uMVcXAWqg/XYqROfArzdV0vA64XGG96NmmRKEr5wOwKJRZDoa/rDUWlBjaKSCTTnEOsunKeJTW
EZPHkGAfvhkouAJ2OucAyiCj0y8M2w8GNPfksbgtWram40vyUWn3ZcKEPqCJTH9yVMrtlGyPD8V5
j1EaepcjVRx7uMnBKtIaKjhWWyEMHJ6mZ4JzDnWbu1+2WtYrrKMElEJ43uIhFLuan+/NxAGBZMeq
ijOsqLweP0qNzKuGyZGCg0MmymCNaj2dd+c7BP2Qe6i6MIiftCCbt7gG6zs5O5KEiGMN9PHQ8Lct
0v02cSfpMMofTzFgE4ebyQT6qeyd/jX2WaFYEfHFWiMEfuUTWKGPbmx5w+sfVc7kEjRRDi0wELYP
+QOVr46A7VjyjtEN4+JNUM1vEPRwVt71cfjHwywvqaBpBjiErUMfC9Lo7u3IN7jOCR3NWSesqvWc
on9yw/GgHtRz/o2G+Gq38mMllmsOLOughkoZSsIbHj+j+zmJLdw0k6n98gl1AKuU9LSUafuKFNML
ieInF8G8WqlAlS3mVaQBHq2PCYciKwkGjD9ITWoZZlg/nA3mexfX87Mjq3J1UyxbMhdwdglT2oKu
U806HylhSEVHzmVjrAHs2x49sMx8ZJO6opYWcTAPRvqZ3bGWhBNUx8kR9tLOF4W7BdXtZU0pU2cQ
h8UUjZ6a1ZPyXG0yfC8wj4HETHEmC3KZRfQbFESyFzHspUpjt6f5FHHUWbe3AexK+/Hg6V+CKBMr
VI9pE2fab1FK0ziP2XRvUbXqQk5K1hgwXQdCTeO0gfGTfFZH8hkMjk3hs8FT+vnRWrpc1khzYBuR
HUw8jhxRAnPQlNEOHaKmJPVWtuhV69AQsFKz/vPecb7D75VvDUU9bELxj5MTz6UiZaHyOnhbHFRL
/mJrgiXDO5W8TXzXkIJoYj05lqBi1II/g0+Y+CyX93jjflzsWyPYNXD0Ife92SYdSgMf8jmOMpyB
oyevdfamM/zfBk1X9oYr7JDrEI+fatjhLw3FuBtNYIw519VUAKUYNqp+3WqSRUord+MjCImfloCW
k3UvVxKOmJvENPIpW6qF8JE1fA4XOdZJgHSKBbKhVsKbuzPs978g1h66iZslrcVioKFJWeALxZgP
P+S8TjPJGrfwZx8M+NrnEwASahLeLL6imbJyRYa7vfGSczTG3j4x//6mva0LZX9ZZPyXZOOBcyaS
Ho9dBD3Lf1+3y4QeK1h1/cFjfIIVamupUcYHvzGCIHokXo5m3TaacBQNeLCad0UWfHW18HPGnBG3
nkbd9Lfkzu5FyQHS9iBR9R285o2Tr6Epp7U8Gb0dCZ8768Pc2z91IZDmNywV3+56nyBCcsL2AgjC
0eFg4mZ2sQ634e3mvpnPtEv9kN2mfjXTG+kaa+J8D0/67G26QYtEgGuwPdjvK4t7+uIfcxigmpBh
QXwaTAiJ6OjCQR8eAfhu9h0U7gsXd+uBoX1NkGJi0/OTiT8QLHb2dVyOI9ixUxfG7kCHrGro7nOA
6s95NM0NCZYvtenB3VvPLiMOIK0MAWyuTLZn6r5q3Pwu+WOHUW1CJOsGyP7juNXV+ozOTWtfg/mV
fJpq+zQbYO9r1Rle8lP/E3aSZnFyITVhGGsvtmlz+I71ubFV25p7gMq2QzMH6+cBv38ftsEN2taq
4ccj/WtP6nEds2LmwXXMfgpAwW1xT+a7J2NQnsQmZKl5yxzz1hvOOM7Q2tu97djE7XpY1h+qg50I
595I448rr7qrxQsnKUzmzRdnP9J18518WZ5mDe7S4FO0CYWF0UE/N6mCGIdRLAJa57+ReMKcO04b
T8VBiuaE3E/gvVllh9XFJqnZqNg1T22rmj8NZ0MwNLVy5Z2pk8m9yioTL+t1Qx06atCltiBxYRd+
jjgl1UOtd66izqQVfIhgwtRzVjN11GwE2Qk/21t2++Tp2A8dlrR5xP7g/A0K2OhNcKigBVGeuHPz
Ep3N6dVkukeYWzBhI+NhDqDRXdDOBdU0XF0xkWUJ+LmGjK4MjDEwUw7d8KlINZpRV7ZMdc1um/hm
Hjzt4px1c7dsUgD18rVuYh7IDwfXl5m8YCqUnXm9J/J1IGvyktGy2Zu6Z1T90+zNJwDPTc5wTzBX
YK88WqQeq3HXrTu3WftjvulQV4TVHk7osr3T3ZmmTbRpNug7LxQw/jHcw6yNkXRbrEnMNmfZPvgG
wNupnjZuzhewAftxlyHC0Wfldb032peeET8YfjT/8Ix5rXYnMP/Kajoyd6s7TSdyi97LF21QgZVB
RuqUvfXvFjpGphQYH9GamGRgfEmzsJ3CZNow4+uaHZIosD3WtYlLpTeCYNpyQytQ5unApM41HTbu
ycRhQMzk3J4xrngFLk1PsjED/BKxYPMSmwnNZTBN+YhnPg8oEEMZII5POmTYRxfpmsvo7zoiuoVh
herfVMBIA9y0TYjTtDQmMk8jgZYBJsNKQVU0wHppQIn5xDXizYRuM1/qoKcCouHGZdNHLgVb8P+W
P3xeDA/fOVrmm00fGY0Db4Ojdr/jqDLMN27+FHvxuIHEHmY/xgdOrVLo3ohGp1+yT3RZEppUg9a3
Ek/PnbsqO1D0SoRxh3jVhNQg0BIuk9gSOaW3wWJeeYb/QYS+QsmX5xi0gx3TE6X7VJJ+Vovqh2By
5CBlj1erOiDixcprvaktjEJEiuPF4hziCETqcmU+zuQdXVEn7qAUnmEyZJ7RVrv+2tkii72jyOO8
4txp+5jAwm3cxR3wVN7uOawYya2Rk9cWmPWaiP3hcWMm1PS21Dgvd2d/5u2Kspsiho/ImIYn1+XJ
4AOvfk7+H04Sw6/MzWRNasmG2ptTqkZJuMDPeTDAnhzBo5j3c+DUi1WOz88zFH9ASq46afFs0Ghw
Q5BhivJu1qaSqqF74MeJb8FS0dPkLpL5cef23YmxQMeZd33dFq1czuvn5LzkvL+LKXE3CgkkWQzw
XiD1g31leA75F29cc2rezdHpkYJ6nXKV4pjlStNx9mqOZrYmgwXHLUrTy9+rYW5xlt34Gp6y4rmK
U6+ibMRuYLD+4D/F+ezUifiuIW+kYUzFQ3YxmNrE+ADU/PCpo8oKAAv6Y3PI8xTJZJ2G3vQjkALM
8kFjgJtkWPIJzmzLXsWr6va35GWMRU6iPCZusN+BcwWXHAzAgAY6GkxM/rsWda3H3QhJNbjDbzXw
ilqn1fyyPMVYsgZvuxZsvGuv5dRIsznY/2OL3k0SRk5XYmboloyKb70spczGhpU/V+d0VYUr7jsJ
X+g3WVULQPT7xcYFXoK2Hi+7VTQqiLut4pstwoN7HH6zq73QFTHzA46u3X9uME6u7hOY3MD/cmof
1Mfjy4lZvhRT+YoEhpPC9KpmXSbX9IJTxYdYK/PVJ1iER4oZNgUWjzIxdqwR0bti18lN92BkuRwQ
YnKbs2AtuLmUQTmNn5jJshYWO5W3oeEuT0uMpFgNq3V5IP1KrGifUJeZzchPXz0WtscPCzqysz3o
vxUJXt40WZ2HhpVv5AX5PSWateJCy3yxCD/UXAO5DiPrwAsOB6C9OX9jI0ejdYpZr6uVRZt6ictF
jv2/z5e1izHz5NuyvL4n0zx2iPLu1VmuOH+zQNs9mBJy60O8MQf5iv60yjVOQxChYEqESimlH/uk
cPdxDDcHTHWYFqbWRBwXmcKEmk85GP7s4/gPrFs7BUMROVqtZCX6P68++jHM5n6tAqT8/QBXXCsE
4qYLVlKIKi6PopXyS8AgtDQPC+wLZ0281LH9lBXOzJRymKAFu41zOnUszyplvKAEIbzqBQ3OFUQc
VOmBCSESKpz55T+LLdLRvIkOAM3EpIa2NMfMHkPRisMrOBYt9HMXNJt3emgZ5skcs814rU2Deo8N
Is1YtQ8wSvAAUUR9yLvUSDg+B/gRMdiJYZoKEowK1KMAECRJkiM7gY4TLGIOg50L+A44c03vJAQb
6cdZRkxvhOj6BsXAQe9Co3hOjh+ajaf9Gp3xsAaewP0KEQFxA3WXY52eguxO+Ro2eNOLxfyOHQLR
AMZCOvbwfyjfK+s8q6XrokMELp8aE36mT9/RDkrZrM7h2JV5mr0Dw6FLDchpOPj7wQfx7jaB80/7
gBGteKjXgxavjn7kvtL+mKHJW2Ol2vhNRuuqPXo1zfbPxnAOFxuoa85cjhAleoIHaAb5A5gSY7+3
nZ1ww22h56X8wbWSlAZ0EbxF3FHUkh7VPI3exPhDXNVUaHHlO7i7Tper5EaP7swgIuT1QMYOy+OU
4dz0HMB84nIYin1ci4UMUAiT1mcKWjMJTOUu0xlik5dYkrVgWQwFdbiC5nNFg2jVcKinTgQ4etq8
NpcU80mgWxFU6rQC6cwILfhZQeTPj+Lm3o+kHQhIwwS2QD0F2oIXl0Qz0DWWYhvIdwNyKHsjhxx2
vs7IeU0Z/YIedSouwEKb0003vmCl1FzMpW5WZ/VAbTwSl7TJvDOr25VNbPHgQ6Dhx74mRyyVWBuy
9e+i2x+m+/1N9C2nBic/tRyaS4q/sOtX3hTQQYxsaxhGt8vfQyHGrxhIW/UJPADF7LK92L3s7oK5
Jb+GyWfrbKWcQcc5WxOflWy8paApmOToGA8YVh23/crUqVKellGj/KaasHaTund5m7SMj7gZ6l4t
UEk7uA1uA/MbCM+K0knYLWNoV/bwrdZbkxaTIj3amdRrMFYq50o6TldFJuSfD5IFL1Bjpl8QiqbD
NhUPPBzSxHCCJOGJLLgp7U1uZPS77qpN77qqaHA9OeFJqLE7Nl/KuWDhYTY0+bgeOx0WrQu2N/Y7
eCES+kNYItUCzre6WjA/oW6QUIHWkPwd8p+E5WXvgJRaBfY8BL5oeBso4oj+9vzkzynIL3k7zhO1
tVYSbGoBbMt208bNgoZatiXuE6F51sHmrMQXlJ7Z4Gyg2iJ/YFt6x1KdJjApExPKDlwaSsWMMs/u
MzlQtiTS9SliBUTcYNiA6JfzQLIShQXllRy3ZNLkAz7Lx7uJrZKE4s1otN8fc8woUv0y8SS9rkGS
VRsiVlCHMtWnlG27CXNF0KMoqQV3n9grK4BINQsk0/RjBYEchj9LrINL7lq58thJ81UZ9MUpQs7o
1QpQDMCJw3BVcrJgzbdaiWFTU65QijSG1SGjosUCygP/2ptlzmnCsSLHGvjnAnd1qcGsz7w23pd7
CwdIPkCbeyUflNKJd76TiBHPEvJkx8zZhkOK9LENYjDmu97hz0OKaYK/kQchjBOcq7uwCqX0+5jP
+aJtLjxO0bw8WldnFpRYP7BfchzyRXvt/pvhav/DCVvzeUugB5ubN+YmiUvL0eJoX1vBKz94u3C6
NWurterCKtxnEmdaOWgirT9IVJGwzWxYIkynl8znGHaPI0hDpBH2Sz7Flnt0dB55yYGvyZr6FaoV
y4qC1S1JKStXHPtPAgLFsh+3Y3Gd5/byg6wtjn5KRm9V7thFckrBis0eHSffPB9EEJMVfzyg2uSi
LzEFBvXQpi8wqxwOlDch/0kW0UIwG4NvBuwPNJDEValmgEQsoc2NK+urKmeTrJtWfSSMMMVrl5LK
M8DiJEeSRwREE+HsiC0WfRR7LYs9xcm0C/0q7uBczew5PMHYX1uDRb5Zinso4PkTPBv5FFeOjf0C
ezXT6FHG8wNGr83DuGCr8Wq+oKRy+lPDCBze5s/BxR/YWd1ELsRu5A4GvPWbM1w//H5GcHfsWufP
H6B85pS6ERAtpykUVzE7qzP1R2F7yN7RHOi6J+i0AJDCOZ1LOQLj4+DU8DKk6OaFGaPXyg+RKG6D
DAsxiT3dg7ONaSqVhliyMmUQeFC01C2Ff4RNLHdONBADsIb1nzAFvijg4IeJvYQixGLF8YLnO+f0
+fltRPzhh1Nfjs70vmpVJnPibzBk/PbHqFTHb1OIDd/wucQsGewIoRDzd8tg/kN9Du6v9rkIVETD
yjzjZ3aDOzZzQpxL5lqIgwguEwDriY7h5B5HUgT+3BZxeZN/C+Ip9toIvLkBmNtvZ025VE7yut27
M9Jjfy+3HbWdYCzIxLXDLOdHWkMbi+Kf4al/XIJ2ic+jUDy6oWYdxqfsmWgWw4QfAw20vpRJeBv6
9ja/Mu9mMsvHYjjxghkvKSSYGZJDiXvHAftTrKaR0V/dZywkJmz7+NGWBY32C1sMPgbjekGLMfBj
0IELppjOgdMwewBVjnXi3rf02EZywIXV3y9v8+YOzvvUnzI9Sxj+YSzimEvMXsVMpOB3G2TCfgPX
yQtjB2OINwWcckXNR/HxLLaegzGCAGx8t3CRQLc/sMTw/Gg755uCSIRXM36CH+4mp79MCTEBmQPT
IWi/9AxUptk0wIHti50klcccY65zIAYVDeta7JFtT9ChyzyG4dkOz4HPUmYrG7Vm8Zh8rTLEgXhl
2uLp5kl8KJsc+/gY1+stIc+oWYQZINgS5ogxnBsQkqlDlIEDeMCrYnqNnJpxnXAIOv5yk/rbAHuD
I3ojbsI7XELV4hth2slN7/WwsTb1GVA/A12IY9x/annmt6wKTKFjUXGtsX/G/bkTiFsqXHE9wNkk
e/jpiNx5izE0Vy7oPg2l2M8KQ4W1Dludo/gUUf00LMo1h5ymZvBLmnmjR6NIlHrItfbJ13nzP9hO
MSUb1ue8CbWXK+U877+3u8zLucd8F7wMuPiA3GiDMZxWWmfaPPhWgYeXmGhrhLvKHiZ2eNw9OfOF
IMWmTuSpwh5ZUUvGP8N0ekj2pk3sqSB6OiSo2jOBHja2/uCky/Fd9rHpIxVPL2RLZQvgEoT6AZ8x
R0bAopGZozNg+yMiQwJsnDjt8lX2igzuXMfs5pCq3WyNuTe+GtNggmZcPvGoSZ4dzR/SLiI7lRj8
k09LhLgcsbhPUYZVJnRlzsSWMybVdR2Z9hiDvdLixMUYzKXKhSSkYl2uC5xdFJNHoAPOzj1OiZQN
Tq4GIbQgNNbuqddoE0OvI7ghkcmq0ZfQvlCn70pHPOtZo4xxaWtwKhI21XS8SxvedbLP3xyODzWH
DsbngwPiMIJlia2ZSmvzbc6iAtdi1TFcEw+8gm1q+YefERUhHkcfGBLNUsOMlkQbrLfqASDocaWV
TZec1akrU46HbKzyxT4yKARbzOx/aRnEIC1pQpn5wp05V/xxgcf7g/ylhoU1CRxNLN0oqO8D3G4z
Hr2tdy0uC7QY8gFYP7SdYnEgky2gTKoqbWDy3dFSbMOulzp0pR/7+PUGEPM4qpFbuY+WWZ9XhGT3
CTVmyVzcU7wJrmWrptSNVFTqz4PdCc/pPW15Z0eOyZNbTocUDjf3NrnF9SFIlUYxci/VM8Ow0qbe
ExCLv9kkrLPy1QWqcHZTV3LUN2TIgynV+d63DpXCSvGsM4vxQoJheTJwYFYt0K3U56bPa390OReG
MMRW8FwAFLs8KzwmgJbyBBxALrBzIpQXcII5Dux6LtirygTWuupTRahkZlMLkghNEU5dbhpuOwiY
+ARQOyGRU4eaVbTvTUfJ+B7tsyadCYB7UkWfSPeaUV9pAJtzkBGumtcrSwawj3hHppXXzdTq6Hji
DfYJgb/UamsRfwi6U1Fh7XmoyLIMSMfMKxAGAXMU/MPV8a6MnrVCjGyDQnQtOe7pE8kY49CXugCW
z2+IRYyacDMZZOl0kVXQIn+MRizA2I3CFAoXDd5oxwF7idaz+ooOGUMSIZBsgNqvv0QhZmANDL+a
+SUahaOK0obVtzfB4MhbYogMQ2W7OoZvXnJR5Y1M8EQ1NjPwYbX69RkD77sgt40foEyhMdZMz4jQ
QpNk+HAQrBcbwOYRU3W2ylhwEL4Tq72A/YkXWivBx83yiGfj+ZaPhp8H20bYyASS2c+Pc734rum9
BLtic/uEvKcgX2uCi3q0XgklJWAn8+69c/BK7plibZHqzNosKXRvdFBUpO/47bYHxmBjNyOg6Tqr
D20GZqFwTYA1IRNjSE/Dk6/yhSCulRS8G1csUXEQsvI7efR7JP+Up83o7V660nNFZxKydzYr9pje
VBMCP5NzlvL+r272u7PpUBsgWHOmpLaT/wqppQQoUuXLJdw0+iJi6Ht8yeXFlSelvxMByaxpKWW4
ZBNn4/NCUw/0sbILmoBAOlryrr9FPMgVsaadDzr0xhiQFbKb1YHHY2E1p427BEITxipBquDJbyKu
L6rRMunPgqRB0DYDrwMeqQy9vQoZv+ZvAZYx0pWDhQ1oEA/ugRSiVw8clg7NUABfumoItPf0FpYR
1QtdAfbSZFGDCki74OE7+TEXeeH1XjT8GZgewXLkLhPyiQtmwcwMNDDAtZ4rBmK70s7wZMhV0hnS
vX9cgaRC4ZuwieNe+KMrY77CcpT/f40v1oY/s7Em6FNiU/KCkLD5Unv2sT1k7C2aPBCcQdu5Bh/Y
h5QbpjHlQJ2AlYGzoeDjpD4CQWFwz1QZ7gO+oIsd9tfYl6kRbjgyWXxHBn5tE6sLQiMIxpn5/oVY
RkwNJYZqIskpCBNSMlAc/4IBoL3Hso2DeyJcdRkJS2EsIrGJNZIQ1Gt45Rm0cHlwH+MWnBM8FdYP
M2RWAY5s1cYnVnR4YuzqovnH/MIXJKkjViggM3Gsu4AhIwfDHq5GJzpG550EI0PAhuJu0lxemZid
KDC/UIehFQ1f81oBJ71fS24IHWFbIu9roGt4ukZIbfkN5bfopyh8NQp1EDkpVPgfH6PHcSGl6XvO
OBzcSsQZRiJab6mENXgunNAe9RD+43MDx9D/AZzrnwdHt3wGRE7QHHyCgQXPhyEXcPHNZEw0bGL3
LNn2yIX67Jc00znOhyAIesGkouS5dWn9fkePwwDid0pQabBwZ1NqF7yVaPzxC2Xz9M4X6xa3hr+Y
cywZws3SylnAIrmg4qIEnFb8QvR2J+uIjPJZUIqDrsFSKvsvl76cAHeWoBxEC54cwRPkD2igiKtt
Z4x7aL/RdXpop+gqGQeZRA9LD0o8OH9pl3dZg9ALWP9PumgSkkgJkQBjealSJTUXmoX17esevGgK
qYhR/8F7sCGRUP/0JS/6y6kDh9DP/LTnuvxUNsxstB2MYVbfvL5oaqbOAEZm+ZTpMHcBpaI1YnUp
9CGKutH4Yn787eiONfeZvYhiCdoPOehqIQRBeKq/0AO5Qtk366AO1EqDbslzSo2FQzNZcHqhA7m5
XVw16kfcm58s4xZWnGaFiWu71ECHaVm9wTO40Uxy1lYkBDunrn0hnZr86v4JPL9NcuL0GL6Yabch
sFiNygRyMxDG7ezznOF5AqMDoAFLvvA2wktG8kjO9nG+3zrvhvO8uldYO8UXgAafJfWkeo0pBY1e
pzi4tTGPSndnEqHO+bnHGWNeYyQNmXiXvV9eExPQHtgioaONm335MyIoZ3ibnElAJ7EVV9Om25w8
nB02rPhWv7NmcenaO57i0Fh0e99WdsY7ulbcN0zSdxzDvDj7qdckPJLetwqmd24gdp1pt0RhgmXx
txPUcOEPD0dfIx/oixZ/vQ66O0UbeNg5N8jFZMIg313iu9QksrFuUjQ+BxVpF8clLKcPD/7eWQ+M
TaRJxsuH1uBuExNJJujaPbelZQJ8f56TL3tyAzUd9pVrZqdtePEGAQUAhHsGdsWGGlbsiB6QPmCF
azf8+S56rwnDQ7ffdfOI7gdDg+SCWUR+fVr0sXXG9m3rYATbNd5khDWjJ9GR1/hQGBrleRdUgXWC
9HvwP4Z9x4etcp7sk2lr1oSmeLJrVXlmWyiO0C97l6bJ34Xr86VFIDBFTGOsjnvzHy+1Bbs+5rA+
bhuzwXy1k31fak18Ey5uyNR29OX/aDqv5cS5JQo/EVVCiKBb5UDO+IYi2CJnIeDpz7eY/9TUBHsw
QWHv7pXaf9aGNQLCb1zmlBDt7OXeQwppoPBdWOoj/uUCb6NjYYk7Mj0FOmGAPKpG/gdJ0tLZYVor
8tmOCq3WPO7SLVrydE6ck78Lz2wLhLsSWMr6yDzxN2PMG2idYKTbp71vVTvv5WHfrTMI0y3v2pzu
Bgk2J8DZ5mkFkkOIVLaYv6Myi/hVAUEbmVZyK7KfftYxJigkXiwXz6szUK28IzgNKoTEwGBwSM4I
ji5RPqhFFrGqj8hoksteXLwT2bN+lsPaji53VhYRcfO+ONlbC6nd4RJaxDn8EAZ/JUyi7B8fbZsQ
TiZfrvfH+AGKk3En1/IAlPaND5XGxiTmxD/5jYBymiWtkZ6vfiM6RBuUdLtR5dw9HoLmw38+cFea
wYNi/zEtYf53sfr61ReL2Rt0744Hn5ybJ+gLpdGQ0qzqUm2YxERPOBYTlmPKioLMfgvabn1nxIGB
trMHm90sNsHUaF+mhCgCoJ3jiz/f+jb3+tmfF8n23HxaIcqieymyWWrOEXEVRTefbmrOs33tbAMo
680veT7udtk4+0adK7rTMFavfffYqR9WMquezyQituu/l5q34xPMnRrOJkZP7KM7k4nscHZDdQyO
8/cZm9PG1SNY/ThvVV/0BKs82JYwFrMTVcndKrxD/wznfk9Pr+BOhUHANHc6026u/uczPIKxRSU0
jdfAYjipm5i3MCeZgiJ+6z2qXpXyFvlSgY+47L4/nlQE54oP5A8jerTiyob9iR09c7N6y6SjKaIn
4NA7RlUCvngePHMv/zT35RW5/O+kQSYjExWARUhS2jL03AqeuXutpmYrv/hX5ksWSX3wTop3p7Rt
zuvuZYVapwzmiu5xH75JEq8453s0txel1jF+VoPmccgROs/J3l++qCTpOLjQbmxvx5L7RrlhBnvv
enLo6M2JEaEuOgeIsUB/kwH8hTBjstHAWchl4wIF+wYVhaDA7dwAPj+iWMFEXHhPLLd79Cforcic
QNqCPXoOv8G5wsn8CGV2rlIXfxaCeYXdAvezLbBhQknDMx9ajDOqU7xCRZPQzASEUdapS0gwb2cd
aIWAt8z70XWnWKY5P613BBdMO0VUc2imaCrY+U6Us3tPj/9yKIu2zkCeVtE7gnCw5dBdwCrrc1A7
CP9gn4KJkg6w0bbYqEiA1keVYmLnm5ML6sHTqEQy1K5VmRFdwr4vrB5iiAoXjUaX5alJIhS1bCkm
KYrH22AnZEp17xMQlHrMXx776TW6Rwq9qsRz95qWmioHN605xMxatQYdIEsAP6gfnek/eGeUmnu+
y3BSvcUvRsxwhDrPYLUbEDpXf9M0epsm0dd+3XMb/d3o8JsNTr85MbNLu+Rkg90Paq33hA7gRr4u
lFSJ41+Kje9xzgYZUfgxQpkahXvrPSnNeCCfODwRMEBGrW5JGlLy2DvobCnl3ymIPA0o9akNU6JC
TLwGxzuhIGJRiqzUjDjrI67v1qV3SfLu/QKntYmOMy4CD2ld99glLMb9tMojK6otrTTB6rsUhbLh
aU499CzpA5zg7w+4RtXMEeCAGqzuNlIytxe0VnRyP2zVyTU4aOGqjG68zjvmfzbp9eKcjeC6Tso+
Axy8+bRoXtrv5psRGhcz/ByAwIxA1m+u28SYbghOqIRFsPrOWuIK+ILhaMcJfvEezsRyFHBA4Aqb
7gvx0mFMgRtv0VlVgV9XgDqkO1Bt1kjSAZVWnQzkiHHb/lZ7pLa2cm4S1ilS0lH5O1B9OaQCkbje
5Bhjo9MUDhxuquEyd8HnBqdqRB8w0C4L3cfPHvF+XcGG5d7a+y4NmP/xLXRp/WtsBsdhNbmQQhlA
bVHfoA6bs2WRrlsjsmEr0Vr9jYO91qmG2fBILgyBEXyOZnNmQee93GNzhXnKn0j3MvGpJsKvy/Dp
dFfKvcGnsfgFxRrSETDYm8Ri0wI7JXTBgy1wrV91CHJKMICJo2XgeduiX27gTsDgcZowNsGfD3Fj
ZeTCNDx8QpX+C41BVMfOR4AXEyYC7E3fgyMDvU+cDWUvSxDiJUS79Ay0ySYSx5O/8x9omfBoXpIT
OhFV4jTY6GZxIEImcZGwugQG+N63sRfvB5Hj3ZvtBU0vfFCKrxclhK60AYJwr7SWwuXUE7TI3yMY
jpQqn/5biJE4pTO0NdOzMb3CnwtIAu2cCLeR8oa7gdgOVqBth9760ry0UIMhWOihhUQZtoTIar2h
dGpLbg9fJOO1u2t4DBhxeRVW2ONgZDatpstdMLkPuFE6o2JdXuRDyTn90l+VXJCYE2+HLlzfHlP3
2zOCwpOf+0TzwLnmYn5zHq8xCQi592aczjGuhlzPuAvn0Rbyh0Af5WBZ+Jo4Dda60ppH++Yeis7B
b0KWDzq6Uuvpv+hBOP5tg0uVWE2/zR3IcSLHYhStJadXNAJ5/zMOOFR2czLzF5yHEbQwG4tTTHVZ
zzBzAV2hEzw5Yg0/hInsojYsGl8nOpusj/tgwGbKcSBXwgK3b7dFGA8WIDScup7Xa3Ge8G9h7tVo
bVB+EKUx//Zn7dkItxgLN8v5GgKO4NZ07LLP6nSi29NK+jfeganWwQ6qIO/DV9opg4sDkIU2rfgl
WC6XQ9YJQl5p4qfjMTONsoCLA07Qoydki4bZZRdi1K+2B9HX4mf/MP9KWCPBjjr7AJSKS0LpfBqO
znekkReRJDtgHRRrDsacTr9DHr2xGi8gU+AYpFogJb2ITRZAi6tVrVgOH8inBv1Gl7AWXg76xbXK
ixQ+74IEG2Bxnhwu7gt3fH03d1Q5SrWdniBT+AvuDPMBohLNq0cu7prt/USvzKbm42zQ+I0xm8oH
Bz6+M8C4nxbEC0/LD49LKGemuHlEgxXhEthiHkpegSIHEP+dVLA30s8TSrin1jOABnPQgLSy3p4T
sElU4gxRBCzZeeMLL39LDwXxhpU1leSNt0TB/fCiMoX4KTLegHpj784n9ukTU+9TIRpyv9xWOrtn
712srtH7kSFGZDRSOTD7vJDdfBYEtNIbsqviAvFvBCTWhxVaNcZZ5MEHKXT4qbpnblICy0rTZ92n
MKWKP0/oTqtIyoZzg26Sh1cAHZ4+rcAcvM4KaTKvDB2L34CGIEptJGopIcqIRC7OPbVpzJAJkAc4
oYs4lVN5diJaQ77SQMQ82rSqswoRklcFTXaB5YA7z9657G5xWdE/emywdlzlGqVCoKTx7Bmddglg
whv/u8TUWXMBcI4rA0zJtKkceS7uGwyS5GZWaz6aisuwQkUfwz2Z8JgtcPAnlwq9PUhTScPqX0Q5
BGb7q+Xjaru1LqM/RK/hocVnvtFcUSNRDIFJUIuVfXoIcUUV9Lhn1QVAnrZEH5A/dM6oVM8ewsU8
Ks84+JYt3plvzT+UJZUhpQlIneRu4owZdar8orzHzkBmFX0eER0gbWwPjM65pdByxIO46HbLPwyl
CXYTE2QYKvIOODn5wJNkPzbdvneFooCbIzm1a5P1R4pIrPQOhqFjy2T0rUgmxSmQsiyqNrWjsShc
2+lg8oQjYWg5oNvLQ23CHbRjJYeLjwUKyfi/8SCN+fMewgz2w5eLsQ4ihKWAXcm7BURA9MBZWVIG
EhkyVEUqUdNFYcdiNFA9Cef4Zda99Ls6efKXT/kpTCJsTzqrAl5UwI3TNVgH0lZOJPG7niauShrF
+UP6tjT4pGCIZwyNil0WZ4u1ATQSiPw7e0zLyJSlo6JkBm58YkZ4VtR/lS9IDojOfcuKEY152UHB
yiosWGKHFwZJ0fOsbkCpzOTxSfnFMCocldsFhZwuOVg8bz9hFRM2y8VPlIYQrj1N0XGQIPRMokdo
sIXB+PXGcmLpp3SgeGnJx+c/F55MUjhdAmXmagh7rSAjh4lUPIcm4tpMceHtw1IozJSbF1RQxHrB
+WOVgfPVFG5WNaQAsA5vLYTjcyQfIJrpgo3YBJNm4ZMc4Usbm0x+5igObOJQa727n3ICdMB+fn6I
UgAe4RdHl0mUvBvdLnoxDbjlAPAjYMDHxbFdC2uQKXovdFBMKOZapuhAjzxHl01cLAc6kyZqoPqg
98d8U64POBEWUJtG7MAA3ev46VmMx/hsueBO8ZM5ERK/2Vx3sVbiA4OSHoFEDzpk3ymKDN7ddA0+
BygBH4IYHtyunG5RLDqILL/A0N5d8kiUh5hjGXQO26wzzcGTo1ObEMC0RJP5WOFjtHXusp4uO1Iz
bGYE1MtI3yEpJwHCFeGCBhRNLxM/UcjpUhLF4mYTmJ1wP2eV1vW6Js42/SfwFn+yQ1q8DdAilbv4
Nhkji0yWn74n2eSeXOCTbCb+5c4j8xXDgFYOEkqI/ZRzqBm6Vk8nGe2KlCcdfZ4yEOb+RyoTMt6E
2euQ/IsPYRUacoDjDVfmGZXIp6PzLjnrgyCYRvjv+BxIbn8G81aZ/xUbkD694u+hsVNwTCjGPfbh
CoTTOxT5JWGK7jXF83E5cj2ipS0F3I3fOcJjfVdSmHJw7HPlMUaZDPip1WMP5MsXCfJ6j3WnNOBj
G2E6fXLmp9x76Hf07DqSGNw8ZdNo+ot0hM9m4T+a0HCcZq1JWaTwf+lWibJXxr6KA5Fuulw5psrA
eXGCOiTs4b8kfj5R3r3mj3LCsSw5Kcymh2IMAR3PXXC2NQaK+0vPIroCKheLNGIWaUkI8csIrKtG
HYXXIyOVQEOsCFMHMAJCbDC45dHUpo42Q1A44cCM5ilHVSf6e8O20lhTq6p3f7htJHfUbgy6c98K
+XoDMXbbbXdxiEavEB4LRb/LncdLUGIBNnOzHE/On7eepoe4WsHJ/V8xUhoYCWophkFZ4Qee29xw
Y+NtFA0//VkuOeYqqsYpXXpvrLPP6UCFXOlsx7XWM9CtUxmwhpOUw7nUaqXlhR1PVZwWQr+Sk5+N
/jPG8IUUFLoTSa8HkMJp4jSvQChPd4JlOCx+OS7m0Gibwu1tEORxKRTumMWvoGcYzEGawVF8k1Vt
Dh6AUxSZxO5bOABLe6Wav0HWtB0deS2IwRmsIPYmCrsTpdKD1b9KCYVI9MdAwVlyB4MyatUw75YX
VnCDRX5nYUavR1Sc7RvRoYoknWFV33LjAegAI95mpPLEvIZVYroZxe1+oDhLyIGH9laROYciMqFy
WsfOhplaAaeljnoBw+rHPUSJcfG2F+/5C8mNymdtLfPl7hlXHq3Gz5XMd6OXLa5jRkgU/pE4Ci7c
KgvkqvBPplclXOzim9yiJokuFnQzKVlX930MbkZ0bVYJdM1LgVWh3btS0terNDU457mYUfbg3Nww
veTBis8q9AxIn/nMU0ZC4dWiDbkE9j0FhjZ+63evdJ2hFzpv3d1q3gUFPFB80OH3zhBSBKOPfvEl
GnX/RHo4ESFVqiUYNRyGjnkOLiieaHu4Ffa/5eEH1dTeie0luilCDkC9SVECpySj/eXcQf1mrz4B
u/V+pW959ZEiN+iD9BdSqhKx0Mx3Jbuitq5cqC/qmvTqPt0HzvTNmGk1l3Ebu9eVmLU7Hxj2phrm
04rmK/YOTnj1ts2mEZtDa9gt0ffzCoBgpZG9yIgJftF94Q2jf5sViCOz7ra7ay/y+E7MCLAG4K4k
TPYM40TWebTuHZSrCG5dgOQjPu4gp9ctBgcg3dIfk1GxadH4lf8WdL9R/c8MrgR8KaLu3Hz9vb2y
T9jcAfwBbMvDs4S4NcEZBlVCKjV8EzqAcPMLgdIA1y53cwiibPAHFnRxH60HwzYHdNDw3a+f9xBv
697B5OHOsJCdu5lb8bnr/QVgYvYE/fu4xqoSbptFd1u44eqRrIwun945207X6Nap81b0k+7jzbvj
KT4gLTDOn/EhMoMXJr3N1jUCMoGswDo7/jnAYcjI0fBOp8byFZXDuyespbkymcvohkaHA+uv+iEk
i3HBt0/txp+nCaN5WxzobNS/elanCJo+Iiejw8uHm6Xl3XxzBf3gVvv73/2Iq6C8c2Oi4qi2YoIc
QG2If8JL/dvtNu/eMUaXPWZGLWMJmiTDOPXk0AZM6hYeb5VrgX7ZXNd5vmJV/bE6+2a9VXPyKSGI
iem0Fy968CIQfOEABHMdHMhAPqTzpkGvkMHU9SVKey7j8wgxEHkhhMzuiZzk/25p1uLtVYSTwGbd
nG4BLLLq7sMuMX3hKjzgDd6SrjIJGbgnEHaBKAXkYPVJ7NbLrbCsTM9b5wI49firhpoUWu0Zq1Kr
GqJfJVwR5qgccgVBVAT10O4J/GpMz3G+5WqR2vmFEGHRXphOgpzql99lV1fXDOfhbWwEz8WH/l5J
cwyTDMvja/zgMMVckAIODv029Czl8MwJcWmjt2s6sxkqZaCmMq+NP1EOx6HrfxiW2qBaCmvRyH30
K8A4FzpuBOMMRg1vPp9vVh6Td0gc5L57HdamlWrgm4EyHdmPABq8dtJu43QA+uAUhTMuJKbq7gG3
hEmjfYJrfgcHZ/JJSHUmwPsz2XQerCMrSSOJS1LUZ3dCcAufjkmwO8ZuktRMoIckerqLCQ9dVbl7
majzzYynNB9lCb6T5abTiC1NTtuHEl0quB45GCqAY1KPqsRpKO/einfL+6zb/yVP5/c35MX2VPYk
uHq/JH6n4s0ZTdbBEpshDvBLyBXdWFOZLgbxP0yW5vaH5O0rHJ/ZemTAM9ociqu1481NlGXU8H4f
0WUSPlKrwiLmNzyyuGvevXDqNFI7d/NHMBM52OWM0K4dyBz5Sn1WvXr72MJaTtgJYTX83YWPCbbs
Kycvrzjb8Lte3QOjM8mnSuBu0h9N/HkHOsGvBaXwtSAwCvraR0Z/ArPbdpnlfOOaanR28NzcLDNQ
H11gp/GmjzoK2IpvokYn4BSXQzhZNcn4RGWvSq3nIdqjwgDOZIV0AX+yACcDmhSM9Zg6dTn5hofs
PvOOoPJWdOJdkHXptFmrqMVSr/eXDFim8u4oeiLg8iddglNwniqdxxXi1mRZ7jeb9bDBhZPBaKAX
DdFX3eMrQFqDwsZPJM0Cm5FtDZsDKbkV1k46AXdUMN6Si0zAWMNxZ0xVJtmsjdrdNZ0BgiBAZEDZ
/hkMfOM8+3W0VElteflxn6htrpCBMr5hdGAZ7B5opGqTA6oFA3ydPTxyrzEdFkMjRTbQaTDT+exd
+sUQ5G2AIAlv5F/CYkuSBVF0A9LF0BG8IAiF5ijk9RmibLogtOuVmpE7ywPdIiDlyNB+mdg8MnlX
vQjXGXBHguUPbS9NPiJxVDuI6sA6dj6Spt4N0wNCRVgV6eAhMH23PhNBEEiFYSznLmdLta7CDLjP
MRqibppQ/ylaIwvWFEsS79goxaT+UiOjBwcAeJiNpTgoBbeAlsNH1uOkGR3RK0BSRFBy7muiEqUI
Rq0RSNEOaYwSQ/ARIpLafPHdAYTRiL4ckBBfeo/6jI/AtA6K+ahHzwsgjDc3T0tdMUQ3hsfSskU1
KiEOALbEToRmCwbDw29UjwGebohumfCNd4t/0IHQAaNRgsHACEDv/2dBbejUjRmk0nuu7lTjy2WH
VgaZ3JSfVsMMa+NyhLmJv4ITGpVm69jeRyrv6TPUPyq7YhffPKIunDWBguyulIknIjkkjf0EmACR
ktKromDEwvXysJjJ2XRp1jCa0vJ2aJa+szjAPzTRSl66zZTMH+fTBOP45o/cfSP58GkINJ39PBk4
/MGQtywHz9jQTAn/h7y7V5A2QD+3dOab7tHZDZXUgfwvtjixsPWIhtcHJptUkBzJ2fYKNN07x5wV
eX/RAGsMLustEXpr9WReC72RdPucMz48jS3SBOp8GpalIFYyu/hEhL+yztHHWuN7n8yuNsM7kt9G
d6jmnHAhyYhYEX/JNaJtP/8b4zXnSJvETVLvdTg302nWv8Q/h671JzPhm6knspHRL1ed2g+qM74C
lqy1GFskGS1gy6dzCyy1tQwhulEwMxEnN1wuLLNv9c02HJz3BHOAwYoq3d5xUmtbjHgpl5xaOyfb
wfZqfRTGJIm3aWaYX4M1A82f7eEdaePIANQ9hJB4OKv4dsbjfAqpYeZVoQDPk68ID4PvsvwKbc9C
A1E4IG1IcTT0PGcArR3bD68+m/eZJfNb6/N6RJfyE1HllRx+z0CS7eoMuScQYZ+kggoxL3TiJTT7
FEYMz5tsdf8fvoOR+VoUae+rGcXFbXelWCQQIgsuob6pOygp0u3AgNffJCZaeZiz9skHuD8G+kJE
nOGVwhmlaeQkrJuzY4yJLcSUxiDo/vbo3gkOnFbHmCOZQ+MZHpkGybU7WuSUqKySe6JIlPdkKBbi
+auMHQjiWrDrbyKTxYhFsAOIlLqwg5fQO/UGkTicxuTeqbr27yI/spWwa8AW2GG2JnCBiFpYMFF+
0CT/ek+qXAIYAi7EDwsipBajIPsfFJJQH9ASWKFosGQo2uKYv0+QnXbrQBjfNv1E07lBrdt5988+
oBJW3m/3rZ5PIEMp5f6OiuQNRPgMZECpO9cxuruQJNV/bhg6Tk0zVmuvlQ1ADbQD7VLWbrTAel4r
m12v9w6z8SM4pp/uXxmWuj6s4xJC81rGL4C9EEvY1/CVasbWbZUnyPi4ZwROXeLqAG97amas1zsn
8tZVrk+ZI8/RFXRBQ6BBB0jk9bD5AnlrGJGuO/yMPhcoV2OKD+2JCXDwh9r+5skrJD69iO4p/0cE
VEB7u67HEloC8g3OHWR0Hnsf5BNDkNk8kydnCdkIqyy7m1h38dHgoAcf41v4x6twrfqIO3sk7kKI
CB7TZvpHa0EHw1eETLHUvWm5C5cFAdBj2EKKCTpFwP+ZjFQG2qBvGSCfd5+DD6gFjPGYsBqE5/hd
iN5Bet+pJdv+sQ2ygcJySHAiavuYoFI8KJpCsPVZfIrwFNxAknlmQb1I3YV8nXGlH/DrdMBRUM8v
lCQiVBKUAO3kD27Eamfblq9XYA0TgEHgsH4iCgVcfPPF9e8OFRmmCIJcq1f/IkdvfMWcV86URNHM
X0OUsqh0eEhS6x0wqXKltLi+5r9cPgAT7EpNTl+Kjusv9x9gEKxmd//K1Op0PqrCt0c5w9I7pEK1
dnGRwPeArsqUduJ4nJ0M+UTm41wlxbEhu9bE8A/cj7iPd3zcvPfkvuPmkFGnhncjLC/zVu1MHuWz
C8hG4tMNSN0lCigDDdj2d3lYWe1RMGWtK7KnXXT9tLJ7/3WNDSPMmNT3WDCXqnZK7HnUMKPaJoD2
Ks+kODrFu3AzqkGQMM3P5zqgiuMNTrfBEWJl59dnpTPyI/8z2yMPxxaeMQc7Pj06Df+aB9c6gnKs
vBlpk8zLQxlmeAjrsj4pzjV2PuYrx1rNbRDC6ZsueWDf/RNjJ/bBHbW0TRWc7peItG4Qlhe/Nprv
EgMRDlUzyHPB30j6cEzj2T6gObMC8+1cF7lNWGBO4B1QDzGiD/96D4oxERU1p7GLDxbJCAR4zXtn
DnfWZkDfvGcujovn6mA7p1WFcD53V1qZ79b+7/UI77vJi3cLvomclaX6SN5GBaoGAVyt+lOcsaYz
E4WAIHjewaHhP/Z+MccOzDAtNOplXPHIDGT+ZDnNZiYLqGAJv3mAdR0vEGlBX1+bheXvyDa643Og
BbcpgQo32xChfCBxFDlBa88QHCfv3sJzyS2z1c92bP1XFr2yez2ikSRBnw+qYmTXo7ZkyPonfnk3
0rKTKr5chqDfvFLnwWgHxsd6zAd8kYYL8FlxPoPzwgrNJAc/xddth5vuN6O8Mv0MqtzddSSdYJ8k
si0sJmM1D82v60/21PuArSp+shjRzmGJr+Jo5CkOzQ2T2dHcuegtqyQSfkpugRu8++TOuPnlUvxi
rSVMClSPbDIkOLtfi221t8uoDgFa3+R5QNQh/jRP0YcBbWcPIuMOsXjWqmfz/kO+/ao1jZ8d1c/P
Z5aRWoV8ZuNyEq02vJbLA+Yw3W1kArXunDuYPAs0fj5pKiGoH4c23Mvr0WD/U56xJEO30dX0Dfqt
n6Jz7B7RGaCrQKh4cXZQHsk73cGhhOVfKYrWp2mxi45F8xZgeK8hv9lT31Y6m0vrCkxwIwzthpan
0a5VW9QCV+4Xgtt2EAjmz93/ub0D3nodu3fJqYBRnZM6UlnL25BUWkozw0NZWGEdrXbscvrYwtYA
e4EWEPX2bM1BFpCVMM8APKfEqkb72mOOK10gwJzNxOq8fYsp+HA7Eieysgcfu/MBnrtt/GoWPuPd
9BTYu06ddevqMXCF8Q/11mGFy6k+PS82jMdu15goyZkhHJK1u4QvpPi0qvvAqmOcv+VRDT0f6y3T
btEIlB/eurI+PzbO/N7mmmLcPE6Ms3sh1KfzbDc2/pOSkrg+g8211juKb/lufQyJxZrEvVr1r8g7
hrlfrkWbbZtH8KtTtI29ppsl93T3YyJ7xX6OMOAaI012TpZ3LY8+THWFMyx8+4kYe+7/7blq9i3y
twqGpT+D43WwLj+HpS0yUpeysBQ9Vnf/ZTsPpuIZxHHUnM1+hNuK8eUP/4WcOiKpomwH+T7dI/Fb
HsFLuMkHDzBjcn9L7pVUwAfka7hl3f81Ro+BQYiFUvk61eZryKRiMr+D04DE3jM5FyRdUAvn7U+z
iiiTbfBOPqjpnrrHfjE+DWXZWpadzlIw/YVz9gLVv9IaaM/EW0iuxolACBObmvnXgK+qoVh3jw32
pF3F/XTQl0GQqMAA1wbxVkSfwRDPi+189nBVIt3uSe1HpN0TJULVGb865fgc7WrNynBNidszJorf
r7XLs4cU79xqNbYhOpyCfEDu0troTuOWcV9BAdfqASTy+ezdEcANTbH4Zp9DmxMwMNmM1jB3itNX
DuweA1ot2Q1vhJriqyPodsw0V7qLrQNng42lt23vNh47AY8Asr/iNCJQ9exY3E9stdgfCOprnSAR
gP47uya7JswN1r6bc2Zw6o2Qn3cv50IpO2ysRe+TkwtktSoQLr0tg7XJmih6RlgD0qWEoqZzWnGH
DE2N+frNMIj2h0phLMrhLn6tWCdZJRZSOFik8+HwCJnF7FJrwZHL622F+zFtanu3fqNWHb7iSvNJ
eNoDUNgpWvlPFZFzATPNQR/dw7tj+s+YYLs3AbgYgIN6Ttqn3SlRgOS+iEFSS5BJXwHLo3IXvDo6
4CIeUO/PicZHrXAltEEMu2gMe6WBjznb2DwhhPQ0MxfPtWlrnpQqJj4F9QdbGuVMT3EkajpriAnE
Keb+ts19R8MnykluFDv4Tq1iD8upEB4+kc7hrZm1v61Vv0ZSz5iDqDREUefY1ZEwkPVAyLD8mxAC
FZ5WAhII14JjQYbqu1UwzanaPGHH67R+psSxp9SljTptEkWHb5M79C8FApYQW8ink3p2dEODkDHx
8uw/WPitsMGBv1FZvyjJzLD2w/oUY6hPNs0C8vKD8QxHzJ5UUBn4UaTwNrb0hy8PdsPkfZRZzFQX
tTL/Q2rxKSAnlzsOSTqBrujBfSol8rKZb4Hred+7jjRiWTMX0MdnP9Utsxn3/pNJr745WsKciR4z
Fgeke4n4ZrXsLFJ/r2BDSzGveVxx2Z9YRhnYX7gNWU4Yf0EHW4Qlpx4ciV58dvbps/sYnDxKXZ/C
tQjNcdG+df+xi3DGTYv4GbUdWEBdm7oQmIFc4Btknehh4S4W5pU6BfFXwBRXKG85i7w58GuihSz3
iuBCppwOrCqHhQvBhzGmMmYy+b2P5RbHPL5n/1tB3llYtCxh/PHKy11QnuSj+qTMsMnP8gpkwAFJ
5Np/+zRDIs3V6EOy6UJENCT3qAZO9hVpHexTxaXrqirJMLS8DIZLau3nzaOsM/A3UORJxALA8KUH
USe40ZQnwfsPpCFymEcDOFQ7jZ9s3BhlfxtI3geqFlF+qtAboVY1gi6Z+QvdTvndfyEZ0PHTba2M
GMMX1S9P4yd4U+FojMUVY9gT/+cDnZLdbLjivnOWAhmrlGTDtomjC2iAoWECqwAzsAunBJumH5aO
b1AJ7aJEU3MG2W5YJKn9UfeAdSHulZ8NuwnEUpzRKN0h2ZBJ0BYp7UoRbWTgfv880YlTHQan1qVV
+nrstgFfoSRWmBT/HvDz5HMdmD+r7yhyQ515ESM6aiOYhYs16a6t6BmCT9JmQx1R1vglXhi1L08l
LfQGGeQNRDtzEXjzKMOpwfks2MYdZNeDwR95oaR7gR2QnyLhrjSnwJ16JDAZgNotvHzflNo49D/8
qcdreJiGQcnwxGvyG/meEHs9B9m/PEt7TpZhjgyculJsAd8ayVlJddtuz+Yd2ns9/PlL5ksifPHf
Kwoy0JNIHG54+Ib4dYOMeKNvNIMq02wkLbd7RRAqxcB2L5Ake4lLoQq3sD7weYA7HmQc1EWDV83A
R/ce+R18BOCXHSwu1V5Yg+9qoFuokKvR4KMB5fjCb4jbBJMRDQaKqV+7BOzTwWMGuj2WQlhhj5k7
Qrb4lX3bVFw62v/k4ei8mg0ENA2/FNT87eRIZ4wMrhQ0/Ep8xm5eBTB7o3jRlWiEt5X+JVMfENX3
ymRbQj6BLEf3FVKYpYYCDQ9BFQDPwMMMygeD/+K6BnLYcgvWmWt3bNvs8pfmE9kV/QzOduWJCUbQ
Da8/tZRIE9HAHFwfSOwhdYZ6YVmINM5FOKYAQ+kjsfrwGwrDPQx2Ae6rkAlLfI/kDvS9EpYo8Is7
+84dvpTQoBpk0Y1EWEqOeXiJ6zypnlIttdQQunXnSEC0XAQkAiAE9pkL7IvS+DcR0+ZvhqHCoYi5
sPv7cDvSdEb6ixSeBEePDFSjEikNtRk9HEPuJY7Ce+gpzPslBuWb/6E/zy1EyV/pFEbH293lp5gb
uwmYKDw6MoZPlBsRGtE/uDHzX8zBZVyiqJ6zWBmPeYdIsBjvw1Bjxhl/p9mCUzD61/+kr+9MFo3h
VQIzMm82Fp7Tz/wSvS5jdsEwGbV4pA1XgAaR6gzDPbrf0cajjYeuS3KzLlORQ2Jq6d+9/iZgPu5E
Wq8jj/iFFbS6SAnIMHlFpNmH9nfmMf+Lcq7ER4Y3YqTMecS7vKK7hqQiREKFiw7xRX9ZaCrAYB8A
tzrLLXIicHRKRPeBaNJQGWodZmzBVfGsel4RUDowesTw6mrYI0/LtcvAXR0X6UhAnrWyg9N+xxqx
0zA+B0WW5EdUlyo2tGxOveCrZWNb6BPz09XQCn5acyT18zCmLnArSb3FGMR6udwwNsCvc+EtGQQf
8QejkhRHMN0NpZJ5sSWw11DFsrzzWZDJIXXcdLUDz0NdtGiclIzAK+tqUxnyoptQys1U6iOl3HI1
AiOji6V5dH54ASLHWgrSI+oPm5121HWkKACQrPFa04vks737pu7OKQn7vL2AIzwG654isdOraSPG
2vlAKYapalT1wMrBurRNwLdhx0duiAQSoM5qpev1LRgj8lWqFVbpdTSWEEXCMf7BzO+B5EnSFJnh
jQFaupP1W9ImtiFUi18hHoJjz6MwqqUv1lOxSDvUeT55gzJGJFY0MAi8ShJQWyjRDVQSCGzBOqYV
XMyNPjD4ZkQkGuWSXv7tTpE4ATmBjWLGpyBGBZH1dM5JqIC/V24KX5xblBMKvdF1BPQQDjkRHc5W
5TtOmoAdTIhcJdwIXEOE4GgKoya46ceQqPD76yvGGbGlMiEvkMcdAsRfoHwsNbrrqD6AAZlwyuCU
6PTFBClM/rtyeWnsrqmmJ/EIJrRdvpOUeCDdFW8rwQqLXfkEcHjw4FB4a1qvqmmd4Jy9X03Vdh3R
wZlQILfuJ352y01qsigPN8QVFvzJ4M/lUlK5FnWZBjMgd9YFthTLwstTnmiBRFlHwehtEXJpOdYl
Jc0V6cRAhgg5aSv+rbs2vs6fn84bVaPW7t2syuwSLbKq1aTSg7Dh/6AMQv1bheKPgTZLz4aU2efl
S6tTzOWuVtBKVHC+GN2g20JlD9JAXgzoGwUTmSUsvvPwzZyzS2z+tfgpabxe9IIX5r/o5WB6KCNh
U6jPdS+psLwwS2Mz/K92p3binhPhspQecdsudcTHPb+vRzMS6VbckguI0PEAVHcn057mOZCWS7/E
PL1oKg944tVnvKbGjdvQQHvOrtY8NYGhpof4OSULQj8tHSpiUYAMuCcgAEnAeA/Ao5gCeWbV86p4
Aa24DxU7r/yWC0J2oDfFBgykFWCjnpTY3wsu8yygBOtqp1dxswvlWySKz0Oe3VzbTUTkEpg38EY1
+JMGc4gFPzXpuYZ0JZQC96gMZ87PV7sq8cwMxBvvFZwO1U+oDFvqA+8+ybwrpAJZBr8gOZA/c943
oWJYrVRSUT5IriO7SbJYyE7ZcBaL0QMiA5kcDCEGOJiShK9t/BSUGBV31E5O+MgtSN9DIsP5iZRd
FUffyDVeXOsKCl0wf1W5nHyWzhPNTN7KQ+TVFO8F6T84RL7bNItp+sZOuyRq2602FWPDMCdOra6I
OqBrqWNCE2a0gqoPdCrUIP5DYM3wQIz/jZoBakRnSi0EAU6s49oRbgwLQT8RP9MjaoTSv0FGyLV7
/4Q08xlbHi0XZnucutpDs552Zm197LrIHtizIyUPaHFg9+zt2DK/pimg/G1PBQiJoppnAGzCn6wV
KYrEVBlaLAC9vf4m55K5w9yPFe9Ec6J+R2sFfmSCYNTOCCepcTS4obBmA+Txi4aQQKMqAUtf6IW2
LOfXIfgeQQLA6sE8KRYb5hvpPv02kME+EoJm+a/BK8YFwZJHboDpLzVDqOLxp37BWTD6iftY+w47
z4/QGiUefbg5xSRIqambSjvUv8Ls1rQ7D88e0M0Rdyos56nRA/SK6nRoz3EdExwFfsXLqFfkZXgR
5I0I9Kb/6sCPdxkWY4k+i0UWWUwt1tpSp59RUKu6HQOCdP+nreUWvDoy6WFXX6tbxl4A/URWXIuM
hw0Vz+93oacaYON/4YdBFAU5mFIVpPTHjL7WCSsbEND3sMr06XvvX+d4DQ+QNTSkkQ7yx+uo98ui
B8Z0HWf9LtGTqj+F9H15WqWshFAw1rUSp0crnk7OM36PdbDKLJMVTtILVaqksk8aDvZ65jurTpXm
VsuCZLb/r3EtkdpaFhFeBwBb/Nd/FSj3igFcL6G4kvg0gUMK4H9lMVMm2HRVn0r3DYWAwb2g6xaY
occKXdPRNliHHrDa8NmoaE/frfnUpDhQPyogRiukHsJ8Qu8LE2yd/qors0JJ3nwS55Qzp33o2aHd
ZwdSk2xxX7JRHYKlCqSzSwO8ZH4CR+TfAVOTT7gcEU4WR6pMUa1CS8dP5Y0sO/ru+Z/0l4P5px1k
zsDrZ7ORPGMd+Tsb3Nbvb3lllgUmJv2PpDNbTlULwvATWaWCDLfMoIjzdGNFY3BCGQTUpz9f71Op
s5OTGKMMa3X/U8sOJZoD0cAKHwemwc0iw3GknAd5dfLwNeoReyLjkwcjOcNUmWyopOYx70mnFZFH
wuKz20o+GzlydndZRP/GeDKr6QBEwqU68GpSR6ffBPcKacAnNtl5++W3vN3Xe3lQmR9ELcHFsMxT
tQb1/X0hueglBJp0QQBRqlzkfs3s8legs+R8PJPjMDVOBPqR0qEPywbDS4GeS3cbUksKerphdrFf
3JQbgondDo5jD831iqIA8UJsROWVg2ZyUTu9dRXD7YMU0wSfEZh7zapicaQBhVMYnLCHUjqOzk+3
oWYdWOuPN34RQoqtNFsbqCet26aZ9gAslo9d90Wu1X1azoq99ZreT9+5NtVHjLx5448k4eYAk4bl
m2CgO6s6fhFiAHKC54VQvS8f/Is/lpZ3wGO6iDafjsKA5wyFE0YLrxOaE31bD/WtLsnvSwQFM8YQ
Ts4njEjsa/WwIsZWAruRyITt0ETykib8S/QlMQTAAoh3yCB1SvvpidtW9c7BY6xHuoHc6MvcYIUR
Am+Io76nRyQEhW3Y+HnUW76m+bRI1GEeKScDR2dQTuW/clfPq0QLCDuKqvnzZe/X9ZkIL2MtD25i
jc/V/JsS2nV32c10uz987AoxkRAFRigOBkyDYHIyfwhn6kyIbVlXNw7uGUIldYSdlvfBSJ5kP+aD
xQyg5IlkAOrCR8r8irtBSTD4K/7G18D0ZVDCy1UYsYy+kEPnk1mAzVLePkZtnuZDJOLkgZ61M+F4
L7sHdNgYm9sD6Mu8E4r2AtMm02HaoTLB8///4ezg1F/WQTG8xmz+J8AVmNotEeb6Np2rovoA4llL
RjkfS4zTCaecK4qHpfhYgc4n1CWhiVFV3Nf6ljSm84lPSIvm9yXnh6rlLEThP8QGSTn6JjEDCiQj
5x29BoYjUiPS5ILtWtAlGUBQH8gHxRaPRAQLOqoClAUIWCqyLTCpoIFSx7QL7NuEb1Du0xbJdkPq
Bx9PFncZjyYN32JxCxS8RYeZrP740tid+W5CN+esfhFGASaJNAABcvsP4PgjjJYUUnmJ06svQAe7
CDuMvuAA529b5+UPbC23zbnUjFcq0vcvADjMSc3uTGxPJzhj92E+oV3V/L2MyabSY9OLA+I0GJHV
ED1kwMSs9WUq2/uXr/uNW5LAgGURUzqlE3ECW3PcxX22vS0vJxW+OLMk0wcD+SHvuzlKB7JWmI+Y
Mt3Guu34BjtW3DsMGqqGFhrKoL548ph5exsW/gfejAt4+bn5dWrXSwD78mGxwXGzqny/pZoHFkL/
m5Dp1MVjMSzAm/lpYekv+RlE12dZMXXxMDg8d3xRL/P5hyNyKCSCadqNB4G+JmS0e/oszTUPb5d1
/EjKuXzjCVMAaWCuH5h45i3Q63NHSFVn3cbP6WeZ87DnlIfPyRYNa0oe2ibaESmF6Hb4QEfFjpK5
6LvaWGcS5TMCookGjMd7RgNaJmrDhErKq5ioITN/op6UhsuMiY7wgxRDOp8/8RkWsD09kiz6LNu4
ophIh5L+Z5LIyaBJQaFonRK2epD0CmCoiutT5SuBbBKSkfigwwdgpxG5T/4FkLMfNVQBA+JA2fJO
rzkb0NikJYPh9J+RwOG0Z0HmcnyCF3a9bmwOc5mp2Y0/485a56EZ5ZceNAkP5f2fN83kE0No+vBx
Q/nc+vL9jMrxlfCretCOdaZgMf0SLDpDSULal6sPWwKu2l3utbPcq3eoKDAmIiUHylIcxsoE/MTf
r2487n7MgozXcyOtlaovzPhZz+HZsuALXHZfauXkioarc+Ntp/yJ4Yem8G6X2ztc+W127tBLJnt1
mnzIsqAnRkM5/ryOees/Z/nFUVf9i/1+MSU4LKFDm6go0HtT40Kb7arxvrtLh7t3wf1Qrdp7cEFJ
TMNtOB86TMPJm6iHfbuycvY343jTwV3YBbvBVR3tb6EJvs301q83+AybdGigx8TT+bJf5OFQgnXi
kqypi9tPFwzVDm+mPWBNvYUXBHoEzavbQqOCiNVu8IQggfh60ZwC7tvZyaQi01O/LsYaCB/uVZq2
dKjRD/imShQs+edRVkyeWZShW+yOsTZ19ODe+EqJEY4WbwUHRxThx6K9rsfPqJzfgT8pWmvgUKIv
yK/AhgFSZBtI4ZewvCtkG8hcdK7xTLrvV8hsqM9fE3Lx2eQVpZEM/ITqPLvFz6vvFDKeiRQxZ0jR
8UCuZH97VlNuNM15gK8hbmDOY0QmregGKd/KDj01JR6lEDl52OqkNLyR11p56FJqFBijisISrUoA
5VlSVd5/9U1fCBH/0aNN4V5izKmp22sdwO/u5d53lBPjx+JQ55Mr2Y4UasLVtg8/6+K2RGIUofwL
iLsh68SjvsING5Qh+kQJBOlDA57DitIBzRJCi4fdG1U/qt1N7eb3BsACH402+j2/5RPtNStW14VJ
K9ftRzdmuN935731zCcPIKUKQmOPQYms2rg/1UvEKrC5NYoHR9JdemhIrnAotLlM0MYQSls90a0a
Wghmk16em5+i8YT/4MU7R2r+pbSjxGUvWeUT8VHJ8MbrKDXnG9C2kmNqN4DEc0jZFNHKmFsVp25v
/Lo7JqAR2qWpwgHLhveR9rP3DfSbtwD6qW1Yxb441L4B4yLqHT0YQpw26iKX43q4Lg3UHgf4+w9A
wUO1byBvnr7Zs8RVM7qjFQBBkq6qd9LpOuiWnkM+X1u7AFK6Otp+pGvkoqQHnOFnAFEPovl1bPQf
LRsyBIsma9SbK4TJokcusKQzQGeYgd9R3aROP0Oqq768AdVvCC9N4jURV1Vn9O05Xd2BdS8UsF2q
zGIloHqL6mN+ZXoR2dwDmQEAuLjRNzhUEz0ZvL1Nf+9+VaYhoHFuiLkC81B1fl+3ypCrM519seXC
4CtgHEhsuKRUtG44smSIKoB/n0Eriv3mjsT22kei5XZgB6/h5Ue/ewXij0nWzGoSmhv7aaJy3aWU
vH3QlxpoBiFBFwI7vo5EbEFiBTMS6LFgTQsbt+qNNJKSxCQI/vSg/6OdyFVTQjLRpkCojdfxUHUR
b6A66Z5uki4MIPU9pNq3jWXJ8sdK0czZbujk2Y47sy6C488mQxCRb7WVjAhG5wqsgdHEURFPwiMG
gy0jx5hCqiFkhcZ6TO+e6ebB3uvcMEoJJt76LwqVytcU602rZBBQBJp+JlkpNtvJ473aT0wupSkw
QqSvzWzB0k9X9BhhLYzr6A1lhaso+rgs7N4jubTuG40UE2pAJs95mIHZcMGRjel2SFhjySMqZYK+
gTFFd6gaGnTaeFlmZs0zOidgkwS4FScsH6955etE+p0jSoCCOF9hGuBLdvdtveptEB/VK/SDf+eX
r8AJrh9Pj8hMdMp7tO1l6jMD8vzbjT5nu1rtmS19J4eKfv0WoDrp7a3sQf+jD7npw5bebVpMd316
enr81mrmi2O3pmQ6sEgZUZ9yoIan5KSis/E6hL+TTu5pSMslE42R8TREuKS06Es6mBJWErFqf5hn
8bN+Duw9WXwgQghb8OfhcDkRSXPG0IGPw38ydpiJT8ltwSqHkUz7jt/jjlMHaGc/rK3OOXxeg0/t
AZy9fVEqCF8v0UdkifZ+SrKvuD68bESfhwsTm334mGl3m6c3geVGZqz+g8LQAkxU4/DGWsioJhwn
XrW50MGWlnYs9eFeD84/XU7FioWAvrqy0JI90T4J+PrTzRCzcaalPdYtLmbt47LJFVZOCCHaQPuD
RRcZbTXJd8xlm46UaS+qGL3eTZoSa9q5a72iG/yGM2DxJ4/i1OsgsNfddTq5g4W4dyKBNMuMZYBa
Bxc8gWXOUXLmO2ByCF+g1P6Fi4BzCKCBuRN4VmV8DfIhoaENkYrQ5CfI9UT6PZig1HlRMXsaDSL0
A8NCUw730EQBds4jJgg3FGC6xw4wCBQusl0XnTNE6og8VPu90I/vEEQchGZyhTsHjYaFOrCpHWi0
BluUI92ZYKaIWv3z/Lo22cJfTifYP5xYcVIE4dP37Bt0b5Z5KMiPIhfuHkN+6qGKsSBHGw3AEFK8
FLN0RoB0aXVY3AVruBrBZ0qz27JGgdKy/3xHfcBlFAjsWHJXfVn3oJVkevNzesFa8vDUJadwy3hJ
Cjuu3iCtnYot7Z7sDef6stVlb3TpBZnu3cBROvM00PWjINXdeyQ9/LfMrQ5KhB92m7vY6GlsMJIZ
oUZyCTLSm1dk6PQm3Y9opdpV85l3V03yALdj9Hg31N/uPqDzxBh1nndEqYpKfaTsLaqdZpTNqtV1
kofsbqzEiJOgbIyImnTYzsgMuCCxEbFHZy6InABHYmZQ/+VKwItQiSDxnCFMY0lnFBGhMrTo8bNe
cooXVe7+0fPmPi5LGsMBbqkTiZZMYRL6pfd7JpazgkXuO+XCHL6lsaA/G+PrGtTeM8788oUftQfY
9qaGW7AyXGYomr8gsjorrv7xdFq+NEan2TjaLbhu99PPtASw1tzbmH1LjhC3MLG8bBxoPhdcb1yO
6ZhtCpyFJyApAbsH/WktM6AIS2+tLss/ATsNCB+FQAjHV0YGf64H/vZEXpgN/xCuRpqLjNRjTMXe
e3Igf8ncO6CqvYHGiOotZSpAf5fOFM/46bsUuy0pAHtWeLrQ4LLrDa+G9UAK0YyqMUCfQfR9dxcz
DHGEnqj/tWp2erT9mCoxR/2llxCBYWe4S6cFNEUhYHYdBV0MTcycBNUlGl1qjsVO8opNa3E7MX4J
4DoLOuBdVSAwdneq8xYYeqtBJqUnzd7Vbn/XY2BUyl5oDvurbAaqNX3unoiQ+l736uZkP6DjvHhf
Okq/wet0DmvDxXVMnxg+o3RIUYaOEqzTM6bIafMwZQ5TBjonUQYvCB8wP4RiRAzMCdTkSj671BR7
ascgeY/QylbsdFxt53kfFlpx+s+hSfzGKh0+4CavNqVFAyRJnUNjxahcd9NhiAXkE9E++KU/f/vU
zmZXXItsXVC3aJBb030kD8O6Y1ht2FHNrvsYRFotnDq5bnSx9Mu7wi6/KKWtM6ollwa7IfOBQJiB
0wNdZZzqE7u6W0xpnBEZD7lnH+3vq2tVJESwOyNPx3+0vtROwUBP1ao7J2Vvk7JJGNg8BzrVxoOG
+lUBm4HtVTxakOrncfZ1I3xk3vOHOxlgF7SD5ObxfWJ8rHo/HwzYqSYZgAlSOYXe4O0O1peIMfTQ
niR+IivJQSMw5qF6c/Vz0KIgxkHd8TXiK1CnJhWa8W/Yifte8cseOUAMQvIZwhnIUnV4cUDtSLfE
KJsuKgdL9pA+nxnvmIzTEKZmPLBxQ56TCiKXHcO+GW57xlDO3Foavi/Zdi6b/gWhZ+oWTWheApOD
jS3zM3mp3iBut+CF6ehxqD1zmjMCHOE96naOeJSi485JbE72o+84f0x61+gWPkPFJX501vn97TjP
uTnWcxd5C5HinmB2Er5VhOCsezSF/HVzzHhMu3My4+u4CfNR3Hkhe/zfZPB0ZRzZ5acBL765Zc/m
Dz5ocJgjdlLGqV/iXvKMyr+XpO28Iy2pEHcC/RV9K2VqzU++eITUtDD510n981rAc4/NI0hx0l4j
LrpZg0DPPs/VSX11+i3dz4Bb/SK3Cabas2F1EMwRunpSOKJcD4H69D6M8BwowR2S7IuZFDlx1Mtd
DiqptwXJxUhckNGmEZdlAV2HdJUNnMQy1D6UcX+DleHt13dklTeZ8ZKvs6XhGA7b9UR25PXLmqSh
O46WlD0J/L+wVf/TA8LCkPt18LTGveTeHSIppYKZ7idtEz8HE22ro9dB/M8KKkITXlzLysRzJNyF
A5YQpsuklkjX4AJkMrqTMmy7GN4YDH9bMdcrb0K9590JVaLyAS28VfOcE6WO363EIFeaw4pES5jx
NscZp+uQZuE7vO2ubKXoC930vThfky8GKUxLcT7XymXZ4MuCBDQkuL579Rj4w7H0GmiAr0Oydbt+
iL9s/3F+MxxPOPQ0wlY4x6xn70MHcgMoARUVdroS3OXQPbV+Uhcip/opcZoapL4B82NLvtk58JV4
/6/wC+gqyUj7q1jme9srkWzqsCy8d5pIrPYfMz1Si0QtQrfQoeqLx4MQmgYG/HkOwYPA2Ybtqtx+
bk51+hIDCyHw8wTxm+zHdFl2DnTuZdPnkrG/YF+cjLhb2SXhOafHbqBapel+aZde816O+A3A9Lst
8Ac8SKHuA0Ac+AODoL/c0cISTno71GQ8AaImekuAWMIWm1/diuPGOcg7pPaRTk8+lwkTRilHAJKO
UpTkmsLVkCPsvtz97CuXAC/FHasKYcP2a4mk9QOtRloYFTISqsbpM3aOKRaaW6Ehy0IVnVPHb5oF
tRVq9j4BsMvP8MUqwTX3wIAD84AYA5l2TDhXf/ohAQU82zujO6R2+lzRchORXP9cNxdQvbOjxCV6
W1Lv3CJhuYuoT/rWGpf58IwKEMES031uUxC52W1GCU0hDCZo3YkfqBnpAUhDN9r1zSBbo31fMnN5
1q39FDmp1RP3TT386TOklqGyLfFJX5s2I/3Snv7OG8SRyRWGrmdjdKMhXEDdUKPocYnAbd09de/o
X01LYVY2diIFfM1IyYEG7jszKr6AeEKOlgY3NsN6MMkrjaEnaJr6TWDUyPzex2v7e+G6rdk99cV1
P9T6HLPrQoEs4Oa79+zXEFR38EiHpbml1DFY7XS3SCOzWPfumw/w66sep/xRc3WFu9Em/cH63Flk
uU1GSId9PPOVmnaEjrfSvAFJDneLgsbgXM/33/CBEpv+WhPBEhKQ0X3CjUjSCU00GcRWfEEnp9gq
BOxjMVSF5JP5MNqHf5jTqkam5eVb+C5fEdFJLbj4Wxapf5Cr80gS44cqBgD0wJbwjBb7NjwUyM+Z
cokh4PONDuAu9ybKCLpdQMf1gUv0+VlaXWEIi1V2j7BRAFxdrN2rgfwsQw0zIYtP9qE5NC0QTjC/
gXPoLaoxygvpsvs6xeWwEFh/U46Qu+KHOCw4Vjjk/heM0MhOQIsv1uJMIsEpYyqlNaOex0Nv3ZYE
S8wWKqkGfEsnhsXaM9aI9Zu/hIr7QbkNpMhg1FIYQiJ57CpzP9PBw8M2K4Rhw8sD9dAimosfGqzF
DgkuNQfygeiBzCy92DG0tEZjhk3GTkFl0VkPRk8GIHAvWpyjPSIbP8vADmjfPFLqgBV4CIk5oB9M
T8Z6iY8BaJi3u/9YvZKztUtTXFw7WuZNvCHM3Moz77H3NemDDwyHigBz6X5MoGBkyPkWMNddFKfU
eh0MHfY12bGhoTx8M9VBr2zvxfF5JCCMzuytiwwuXAALsBy/rQm5D6fX+mbrbq+0Tyq+csmHuB66
tUtTfFK3mtNf6HZxTJljRz6TEK4hgik1nJyJdvBf60fPnu33AanWHHro88VtVyyxKSE7CQelrV2c
Jnp/7AkhE1gBrtaJEVvNWp811puzYndM+2S64dNHDEUlFx2A3Vzvs+rbV6Tmv1yY33ARZiqSv8Nj
q9kLqPpTQRaQQ5BJQ4yFf19hG2aGtpDPd4SvlokTA/nWfsIJz3m/nHh2n2dMyfaA7jRAih1RAqJU
/FrZbsGl9rVi2ueH4txevEFchDQ7vUBEAfwG0RQILJJv3zEI87QS+fZryP4PigeDXWF3WXyJ74M7
uVhIRDQGf4M9WEuXsd2hyDS8cDSIrRk76uJwQFW32e9inCBPKzmI5/MTY8rQx28LN3w+SYP3XOir
9P+u635kugaiDwD53DoQhBHm6xkLWJcWNNmvDuC2yeEwm4V3a7RPxj7qwxCe5muVe+fUsSdlZh2v
H2vt08Jr0KyN3873zBfois5zDuakk4T7piTsqtDGzGHwJ9euP1O3mAQH8Wz2MVaGQ50LtkKERmrl
bLbIWTCxFn3vyZ3q1vzzRfrJrsV5wqynBNr9ILybWmMLDVTcgkRCjXKKQ9IdAhUCu0e4oRZyevif
MbrQ0c3u/OiEtOqu5uy9x/Di3/h7TdBxL7E+G4xNEoo052SOX8PyQLFyW2YIYW8RccP+O0h3goaJ
XgPBq0ul/nzCaxVAQlDfOB3IT2Lp5qqgjIe0kWw4xobBBjERI1ChTABeoHsOpqeMWBrsBafFgQdp
uevkgSJP0OxEnFjcnwjkMnBwZIFoQFgBWS2RAFpVzAqGMgSjctdF9SA64RuaOZkIiHUlrpbwaFyz
TFp5Yochjsw6wOFEZOCIdhD4BtUpYj4YGpYot7fmSkF5wHU2M8I3L1hEFXJRHJiM6/asGbHMZLxQ
EZK/TtrwxHBY3yjrTNuX//9MTu56xA+BdZg1hlG89dbri62MB+OTuiCRnxbdz4d9sKLF/0d7dk0y
3oUIFe9z5gbCQ4D6B5hCgKvid3BbGiG05pv3dGG168aslW57kjF+iLHw6iyBC5+kUXO0od56Q2U4
GEIkPqfZFJBBZpAMIPsKH0yiB7t25xZC2ugpQ8YgINkomK1AVcSTCwXTx9NgIstQ3duQvAUGJjNG
WWRSHAQpsFz0YHTCwyxCA/bPHyIKEOg60ZZA0Y3OvE7RkCwY+ggohrSRAl5USiCQHEdjyxPaC5Et
o7TkTLZLUXwAS/zKAw5fRjfqKKGE5ZMjD3VMgDghEBtRNaKQ5C4VEc+hHct6Ko/4p+0EEuUCk0vs
ILSb/OEeawbpNazC8vFPci2vmaUD8S5qIHnhrDH5HFaMFw8tfbZDTnpKecUMNQ4cLzLlYpDbqhzK
2XqtZfQMU9mB3/m2iKkFnrv4rwASo8emar8I6D6Wa6vMXfrfgfy+CMKpz/dbuVnkivynuPl3cRV+
78CtxCFB6c0tjsKbu00luwHtNit7uqMem7FtHEREbSx6eOagOgoHRN9mkSetSjIMvrZGmjVzyVzd
/mx7Mx2FuwxpmaG/9if/rtYTXyLmTmm6Z3LsGVQp54RJg9jdQSVF4YyU2bMIkyL2ifCgI8JqidOS
/7pJQazVVtKPMCpIJkyPD8k9GjCBXiOAh5xlpAUfi/CEzHHdN9aI3NqKKySSSGxSqcXKgfZFYv3R
p8QoDrF/ZDhNkCeQBVGPqtGe35EnR3isDuleQIf79I7itFCi/qYXpYvz2H2OUlK/SMGfZoQuqSBP
o24ik0m+UcrsB9XRRixm9oCDoROW3p+okvX2RfAZKmOdQ1byfPsEFxpfFU5vBwHv5UH5cZrUajno
McD/EZzEZyeeTI5rBgaGoWyC+4UafimAqEQRYu/hngZPB8lAczh7TALRqKmXBDhZBw7mgDXtIDnl
HP6Rav0Tap09rgY8JQNqJp2hRrhKwpmcHzEszCQlfSLmAFEx8jDMC+z3ust4zqWcTf94OmW+QeD5
3doC8lk8rW53w+uh3WrgN0CHvJ3aawnH+nigdj4Hjfyk+0w8xxKZ1XoNew+r/cgYkR5HGt2HcTlS
Ntw4LKxYwBh0vEeyqihtrGMaqkQ5BflQIw5X093y0AybQ4cqQHakhsEzoUj2iqWyzhkbgnaFUiZi
oXnCJJRbNPDICJBHTNGXRAa5YkTXs3zKZdRxAbqQkIlQuUnKJKF/Z+e4z3sHEU5lUXm2jNqhqNf7
LjNkwI/ukDvJvmDGiXXd3ABAcCLQfMHtA9QRy4utBMvYBcXW6+L0Vw9mfopoMRsj96KCf2d2F1oR
X0vFnK5sFpckW4paU1Z5lOBWO2P1A5qTHU2fXYjQ+ni9KP+pL1YnBhYiyYkE9PHXXRbhh8Q1GG0g
lJfbmWYLCW/6XCyYIe/lthtqU8W+//Q9g7C5H4P3a1hn4kYkVwRvPoFilTPKceRbaKJa0Kb1hNw6
Dn3j5ivSoX40r5QpwK8/SR4Z2G9/wL3ATA3SABXuuBa30m1ynhnHx0/DwOqt3P2TatsNlZ06B3b2
Ff826vesEqY0bDfgV4S5mVx6l5g16Y2hmT+WWzi1UF7x2sk4ebkMGLCv3H+gitGLtdWva6sbfmcE
R8amFCJc4Fwt/QkrjN1ZtbSJLH1RiiUO5cbdVWKFnYMCUfsXD1+PZPjAjYw7ycbT8E8hyT28Lf9G
IznkxvNZx5bfWW+mhoNZNzyvqUICeCOjsc2H8+Wpq+MjUADCrRRLlGI/NwUpaT1u4r3XT7phtnkM
2+3eY61NLiQ78BZZBhSsdn8ZjRCnHSkneTzT87jH+pGFsoZUzGU5268/0hCyUfvy1eQByWRfcAdG
3yltIu+ky82vhlA2j8O/pZ17W3f3lMxfykGcthDqEUqd+f+bpwaxSEPw6ln17Lz9rJhOMWRaUKQx
G0TBbMcIKefNvBDs/kykfC1zv0RBHN+nTLpIJJv7ujzHIADqmIzP0ZtxO1hSr8QxlU5/qu6M3T+B
beXSB4Gpp/4L9yU6U+F01eg1ysZgtQT/SesOtw+v6Eqlu8IALT7WxmMKe6yz54kxXLYyWaIgatCZ
65MVNn6/O2vtDRuob2zfOBzqyHCzLhn0A0dJ3nAjKjcSMz4tY3emcgvqSGH7hNnS7axEhGCbhKIU
Di8cDYBawaJ3hv3xG/6p+tiXv+fHGehJvmlSRzmaR/DliGxifITdtcZVNifR1yR7AHwD44TmpFQY
tdUwiKRwDJjTQ3/376DgxkYdAfiM7EIQ7f6/+BIJzsJ9N/0VRK45ojP+LA8SBqxqTok7iS1NFOwJ
X+bO/k1gDjoLt4fqDP8Az1ICQK6UDXyHiW6ZVXtHRApRyxQJO5ETixaWTChjKopcjAkAJeBtuGHz
8PoLBwf/ZA2O58X32CeZhdFTI8JcIN2P3akRD/A0TvWEFlYCYbLZKySiQkQrkN2kHAwISdCIU6bg
sBNvM8WEvco3gzkwSgvRj82hJqjFiaWLJ/TnjGoYhCcuSH/dVDB5PDs9lPU6Egrjv+iTQRZox51f
yb2TREixNt7whKI8S9CGUikobO+XCQHzGBhfLBxdx/AMlKHzFoTqOfxt8RQEEVjCF6Eqjk1ninRb
+8vGD1x/6pT3iZo/gy2A/Z4wsTAbpybEAODCLwR5Ze3/nvhEJm8i2A26eKEtNwrihHZ1lodrZNAw
XojSFZIAE27Feeg7HA2A+ZLYSOPQeUXXgdv+UcPt191ZPwZKe29va2C1Wsf9j+dfRbHhZwfN7QQ5
cUuDLeJKsDkD8bU4jwhJQ1VJ+jxOTBSKydlJCLrGDULmOEUaQCtJIfaqjRh8BgghRkZGZEGXoY/B
cmGKPn7DTWRVgT46+wTS27yKiYKQi6zny2qQKEkdyS/0U7Hpa+MiQIk0RrExMTjPW21MFvoMfaXm
38njyzGFGrOHX1tMwcHawTNPG/9DPBcWEvtXhk5UOLw09zn8+IgnCPzq4DGpHqE242Z6J5W4JF4k
cvedz58aiQdHjSRR6MqGs+pgO8jcnC8J4azc+6ib292pGXDAzGCPNhuju4og48GfZrLI2QfQDb/A
4KCbtCfB++np2wLtYfAmvQQ4lBkFYpsfEB+z6cfENkjG8TeRccF7JsvXUTt9T2TaO/FkuzYQM/Kk
E94SuYJAbr/EChRQPsT3FMEdMBH485dlAgwGkQvkYM3CglHtir+HW4U5JzhR2cJJphBi/X856ceV
Ya2Y+3f1yiBQgMWcqr4Z1T9adF8g7yJI+BHup/XflYaJ655YB2zwGQkkjwkUg8iydW8HX37EE7FS
KHBZJBWHTsM6kCJIsCaAFVRo32NP2/8yxa8Fv2BQG2qI1y/JGQ7JGSwFRJigktKPIPanEdsGOzT7
dMdt1iZQBxJtlScDsNiPpBEAgl9e56lboQs0frAauFzq4kTAtcgoQGWukulz+xGbAMg2pOV123ef
U24bvO9Shkgb0/oAgnRc0qowQXn8WFxmr1H3Tz/WBlaAHgUTWkARFdYxyCPllzxQrmw1tfWAbvZY
bnuLeqyues5taNJuiPieBzPOji+o0URb2Qte5EiiLPxQbIlt7htc3tZzCa4dAGHd58y1d+meY1j8
IVyq+ExxhNKwIFAVbdwB5f9YgUDzzlsFXRzHTCGMAemtL53ZxEfYdAsfOitN6/V8dtraO6+YxKDE
lNtu93fgUmxQauqQ5kZYHjp7ONt9R45pEzTB5cRYQ0i5J0ygSAmCF/ICHi6fUaGI4RaiMK9w9Wph
hanL/Uw4DUADvoypvPiD2WBGQ4aPiDp7m8X85oHmjsYqPM+LE9ywl4oKItwDZKqTMlDD7lYNO3Yf
/+8ArpfhpfR62JDW1PilMB7oIDAXLg6qfaWQxJpMSlhFLsdBGvgr4Ss+9Nl3nUZYj8gQI+N8t4A0
4RrBgPt1gOGGtzg/SJt4sf+l/ZItt5JmaeBTal9sMBmXVtVT1tK0Ti40eccCAOcVISOJLmH3uD6S
SXyhOZbUClkZJMJBrFO38QcevU8Qk8S3IW6bbug/TqcUWMdghqoBWHHx72uwP585dC6VTu2NKPrv
NB8aSccqVdvHu4XE4TLXG+5F464SJJidN2yh5hlVkzvphyBw1oOuv/FC6VyRkCAHfnj6unPI3Cej
QXwKIuUhykKSeajxy0U2k3uA+zYb5+GNLWqzImaLxVpWYCxIhC1IPBarMYH4gOcSNqGRSS8uFXFT
Drz75Pyrsfbpm/uCzXqfwUOq/vsIU01Sneg4jAjlghaJaxdWxN3twEwBVI+5O1ug8iBGQ5QVoAbF
jyjWiUpDhS7B+JhfV8p2xQwWiUaTsAY+JMaesypuL5o5E7sP+7v/XBHO94fYK8dX9QgROzwQxn3s
3rHCJ4vpkFQryo1R/aeg3otYlZ8COC12gl+LoeaAkZTXJZgB7TlXiI+JzUoInrKG9xjxuzr7/T+R
ofQlD5QRECkbkyzItQhN75sqqqgfPUy9m05yXpSjJ2lktO8QiRGoJWk80X1kzhlw4Ml4n5KUC2Kh
It7klUDVq3D97IoyAyFnWgAvjBxMMFSBOsSe/X9SMAWmGy6eAnkEYKgeQMLNl7JRGR5ijTSLDYL/
iqMjKEnq9oawp0sB8ACkviQ9DQKoV5aPoF7e50UsNAboGpBHfwkUuBHTrHJgtY0FUQSsZaq6HHe7
xV5JziyJCKnzS6XGGG7ZOHnBGDMpwGR6LKGXRMhyQASuACsTLEOgSNYoC0EEMwBsg03V/h3uWOoF
A+IA4yJnP+GEymHi5qR1L+lqy8D4ZRnBJ3hOOrOOa7pA3H1IQUxLL0elYwWLgRogoKQbv8PkzrzB
MDGHnZe1+OQjVE9OyUb/Zrlc7Elnnn/GDBbpIJej0GPoecXURaQld7amvdX8KDYRmBQEODJ6fWQC
HzwNtvF1rjeGQVrzel5sI2Kqu5mNEyiaf0hB5Jxtdac/6yOtcEuyxCdqTdYDXKkx7izkUMhwlIHl
LWTvIIAG3T72+uv/oE7f9jRgwh0XGE49ITp2B9xTHDCoiclpjWLOHfkT4PYZFA6zqp2WGgDLHkd3
07fj1S/jQZl8yDieTXwQD4BApghgwl3MoySuQzCdqO9gJsJwdPf/fjG+hlg4JEVIThoXtjzwCWAk
CWgytrANXrC/RK2JnwTilDeYerckX5JzBq2NUI67EEnMQv+toZ1B54gTLkgrAVBDGoxxFBG1qOXh
81GaLBQmwcoUesalku2rK+JY5ZQbPnm0oz3MtfRKLJRcSVf/8kNZYEypnJFKa34nycZfWhxRsA7m
+x2cindbdeaystz+CgAocg5k2171Y3oleUe7GCYTeJKUBkFhB0GZoNshzHr2WuhohwJqV2CFrri4
hfUB1BSu6Yk+h0YNV95B8eIQDPTsePi4oQVd1Hl8mEh0n7BeMmxDsMmH08zR2czEwyd5GPkcuBa/
CtEKsFGsiwigvg75vyZOSISwGLi73EbkMqxIVUKOSyMcbio3+2MzQyzYj9Dc0MSIBRBdrcLyKmVR
z2mSDgvVG4EjY2VCdP+y7uKzjHvM9VVl2IV8UBSfOZ0Iic8shjL86yBwOvEHAqaizl+ayEH+gaWz
A9G6eAg305YlTF1fHLJjUSVhLZ71Z9JYYgytsQmittyKUp+VDUQ6OWw2UgA+uWRWDkWPTdTiCEH1
h3BPFZK72XbRnU4M/yBonDcLIZJYVRFxEe+EWJx3wd3HD+G6bnaJpoqVAHQ+taqTgi2k/0MSIm0x
4vDzBJ8FaPPHlUjGGy/3PDGm+uQ8vi2eCxNIYGUa+NVUoLqVOjQwbxU0JA94MNqHGj1jh8G4HWfu
/kh6DIE0mTOuGu4nmDFfQFM1UaY1EwXQDrj/4tihS48Vj8WiwF3WWhHp2WA/S+RJxJgyEIuLrebt
/wU033bPvQYD+7PArgcQy6gswKGtwDpQ4fR3JojpfySd2ZKiWhaGn8gIFQW9ZdhMIoo43hiOiCOC
89PXt7I64/Tprso0FTZ7r/WvfygIW9DVWPywc7EBcovx6GIbq+Ivx7CuSM3rqP+CP3CO8B7f7DGG
N8RKOqfRCfOaHYf54tSkWRKAVp8CeGAQlClJ8MKgDfvwDswBAMcQwBngp1h37JM1bUcb+EsDkm05
X40+cGjvl+SW2w3EiqftQrFyy8kyfkx09cL4l5hR7Ivy9Q9/3C8B5APaTi+fHUNs3TfnVYetv1f2
3+mnj7AOAGaVDzrxg1RGffPZZylGvsDCAMiqnzPVO6xaG+qgL7gVBwo28bfc7NLVxU/F1E2LHsHL
0sSh/93rwDB1vnZrpm86bFUrrj6tBB7EV6fhXPvZgDgBKC7hB1SvibzAP3ofqxmLlT9FGTGfJcSo
Fe273cUZaH7r3UtvsAGrPblJVRGMWEO/hkFAsCoE+7N11Z28ENyDIJnXxSM6BKPRXTV7TXaDP7Oh
PqcBX7AqFIfC2wYhF71kR7U4LxU6uJEI8IgrZ4nsv564aeBYTqsFt8QejUm+dUYiPVwmpNXfvcf8
7rVJXJd7X6MLy+KCDUNcm/dAoN7nYx0Doj3h+ezP+Mi79XWuTpyvvGXv8faR+dGPYtXONnuA9SsU
r1BP8K8O8Q4fQcl+oLD8hiNxYvp6hHaMi+j69ql1gjK6jFrr5nrJSKJkAEmNwrvEnABZ6Brrd3wO
7h6YHL/gzReO0J44Gj3GundXpyMGTAd2JLzgYYftHq4eIsGQswRnTAuOm7WShFeCY+ckxZ5Y3PSb
fnbjsYMEPqfPrLwXfm39z3wJtY+LQAwtvwr1OY9WhZ6QVDl1HuprmIs8pUXEO6Yd10Oxm8rQMHb9
/Yu0FxwQLgT43lW1vdlNOhvIP2hlbwpfdpiG8BXwJHS84rj5msQtk23zXGdq325xUnYOqoLRZXa3
2yPUgwJrxC+eEFfXC4L5E7dpCIyIV9yL38AtwNSGTTyfj97bftsZwlvskAh4AYUUdZXdCPQNc403
ahDOspl4XrOoiNgELJas2EuvBjV8f/PkxG/Lb++zRIKRA48VmLk35523C/MwRkgKXWzf4VKK1f5l
I8kG7QCxcTeo4pfLq1Z+v9XDEKIdlLl1e6HR1WeXwfNlsn/dSF2o4NeHLJjnzS6h+mxhbz114J0e
coB5TuSLoW4FkMvyqRovB4JX4xjWtBFrqyDZvVfHLYyggo+7uqdzJ0/nbVRA5oUZBsEaK7yAAZ4r
HMLGZ290XoyQ3uqSPlNYz5+93+t1gKfCsjoYRb/cYA9Xi8clXMredFwMmxoWWvsaUk2b7wxKmPKk
0FhczV6vdybYEBPSzO45xNH2xT6eXOSuIEK5PV52zK9ms66AtSU+uzYHhaErHhPAGjwShNPjuhf8
fibPTDMEZSP6Fypqx8QsDU2sB8eyH5JDCTABZnHeil8KFgAAGlhUUhrg9thWbyv8kCUAGjKu2Z4g
HZH+pgCINPIkkOCZPypnB0NBw9Qqh1bi1gjyCV3DD9EQtlUyq1YwYYVIgX1eumDfL22sHnz/RNVw
ttdrDryVnOgdikeo526+v5J9Dsv/V58AcWbT8AJG9pu3t4h0z5EsE7pSonW48N2P3b65b3y4R9eT
fLBnuL1jAg43ZvobNbt2Leccuhq9+s0G5GmovOJxESbi026RVyJ542Igl8WZIu6P2/CXfftwrwt2
hZOzh8pHWC1lYbHIeQjJxQQ1vWJH9F2j393vjcF2ePPCt3W+wa0OvfN4GDZ8+1MFbSyWFpTPwvMP
l4vwAw3AvHOZiCtNw1p4m6KLmTXiGd7mdQs1qUor2os0imypMzKbOzOLUKwe7Xi9mM3AhWb4AS4j
3IegR4me7Et3anEzjkuyTaEhDcW55WTaR9RmUUjuQDMcDSeH3oRs00XUSBWNKm58cz6FIzZOOGxH
p/6iMlO5G7pGw+8zrSa0lN8VhfmaovilZrob0ZFBFGeCzLRdHDNpJTc4QjEJw/+z485OE+zdVWsC
VdzELbBUndLaPtgrLcxrqGIUjSJrwN+Vmp+7UAtOwCEMIAUW4CWH6w9Nn9Res1klF455tw3UIMR3
JK6KfodKhaoV4B/AiAlvkhzWCQ3TGgsCuJoWABtVFkq6Jet5Jl4fQgZMlrafdgKlfNgiROosgxS0
K8G0NCJtAZ0Yrpt7cuNASXauLM9nokxYIomvMqI3dlePOdOlN4D2CJ+kDgcSRu3Ob1PoQltfRGll
+TUMJJWPzfpzEsXkDYrREuTFPnUyCN/ksuK5qBXDD609BFEwDpxCF7FSgj4tFiUopskEhGjeGunq
cMaWuNVoNIOlr9a5+IroiMKZ6P/WDLcXl36MASeLRLzpogi+j+/7tX7S2RLnybeLi2ZYF8OPA4mH
CFEAf/cRiHEEbwhyh49rq7ACAkzTOtukS/1pwmjjisJLWlSrrmBv4s5UXnhj62KgoHoJGwLGFiIU
qFuwWBDXtibi1iJ3iD97eDtCrKwB+PfSqwEyIR7a0WonnzU41VSs55Y2v0oaNbQrYughZk343lHr
3tp/QaAIVU2cH9FJcWpLMuEsgny5wBolYRCMqmTClgp8kaYHRdqY7hORxJRhVnTlNZhuODT4vBdp
lURKVDn6XTE/4f0Rj8ENY21ppZO1w87Xn6m1UJZLkE6byxxFPMDVfyEn8wGZ88YLENvljodL+HNr
PjR0Hi6fjzuP5bqH6SD3B3V/4yb5uJ2AfnDx4wfuqfK68G12KAM4fd4mnm+K+Q2tF89tpFLxueN9
Jilpktle8BkmNEMdP2fk/4iF3kma3sawSbw0EQ4O88KBL0ZchClCG+VzuHERC4RBGDX8myThDVUW
ohGQs9ljw9PD1ZAr5fuAkA539s7VCXgPhmztM/CWJcUzZAW4sGhYJXUPxwONBvmS0G6nS1tYFIIR
vZ0WU5rZzBgBbumIV/HjfnA8+tAFgOb+3D/NB2uwBRwFB3T0adjRjVLMHP5GDBd+OIDeHGHb1pDv
thiuOd9gRmKyJtcyjnlIkcbc2Ivuns0aZa9ccNNl85LCgOUghY7Hgx1GjK9iWXApDLEMyBcUJL6J
Ke/enh0J3yQeR4YlUMD5UGxZTEg0k31UUjv2R3fyHk4QllBQM9YDXMyTxYtKwbw15RnC+WnKPYGf
QAbUQPkpu/K7sBgW8awWA7l8ktPa4SLO6GXpgsG9DhsoRef453F71q8L/esHPWfeX3KOuUL5fAkj
SAvT5jhH5sS7FiLhyUUCQVxHBRjLr4cpk3SYh9O1oer4Q2eBYVSaijPQ8+a2KvXOrbwIXzpoT9I+
q6UQQh9w/ix9iNM/0zXUx8PD0oMTyuf/Ehd7gsjL6Yxk9kB/zMHkQARj4IbaaelKl1jxPPEm6YDP
6qNZJ4MH5r3/iBhwwU0RLiGPRQzGgn6oAbUWessW+yS2Fzb7DxjlG/4tfTJUHVBMQSN17BTMB0Ow
s0PGwA1XJYOh/DfSa6ViZKpj5qb1f6iz2cepoEMiLh8nW6P0o0S1H7tvQ4LqCc08WQGEGutMH7lM
SGyCWgN5nBKfKKsWgUsku4yolDTL4s4OrQfjwDo8DVujsUEqSzK9scusNk+LZh/bMHacIsksCl+P
MnLPLItSHndRVvEsgkpx6mMeSK0x+mBPkL5NHRnGlHqMVpKXGh9DGtcfiVYGRDBGXuBnjLk0NIbz
/SXeU0bsaXU2I3GNudydEZYxdiDAJH+MrvAYUNlqvFHGMnQxTfY/67cFm+Vp9AGVKAqGRDJ9pyTQ
/OZbMKX9m285g2c73S3lC0Mp4oOeawGtmNqlz8zsVrTV1790A/bKkAABaEbSWpUq5Nyowxn8cdOV
Kkfs9MXDFFPhOE+EnwLEAaUNfM+PI0KBBABDkSzRqPtRbj+nhl9wdPwZjIshH5MYwt8xN5QZgTyW
Irr3D5T5GBCi+2c/eU0Tdt1FxI/hFMtO8EZEegGDvQccwKW/juNqvF4b7MCMUv3Z7HADrLYnOGwr
Vbnp3/npY4qN5TVkjDqyz9lCsxcLTc2EPs2BBjua7ZztEz9JCpD04h3gf4O2bK6DxYKjbXbu3QXK
NjVwXB5OToJPKBSnWr+ow9/1fHZBtnKDphmv1Adu1xgP/qE8F+eFioApChF3jOsSfU5+dHzByBk+
k5B6IN1SEokJK76p9uNnJzsKpSUuqif32MD6mwMUtzbONvYmNLYhFB8xMIB/DjDnNv/054y1j1Rb
D2o/Yyu2utjloQfgTlOUcvEJmBlKthcMciA0kERLsYuf/YmAfM0vZ+J9jYhDlkvbZJgulrTyKH5s
KqBiJBPh24S9fdL1zoANBIntWX+0yiRxN90Zf93ac/uee+Jv95fJQYKUT2YLWIp1uOGcV2lS40jh
KJTSwYAaUdqzDy6eUl+UnpnGC8mXlp+yJ7VeCHYovoPwj7lpMnOmoIFkQkUWG5g0cJe502KpL6nA
79rgDvFGHQZioNfgiGLWD34tfmPLgLHkjD8r2FsnrA3AL15AUb1xoC5mEXN1zBkB+f5cRZhJCPdA
WhXw358V1SdgdUEEqCajo0UXrI+5K5ipTxwNr4UtMfaLoIYs3SoIh4Y/pEjN8SfB2RynWBY36tWU
9bkgmXsLnjPcbiXbjLE5MbmfdAHlvsDFkhtIdjEmd0Di4iSGRofNnfVGjW94a7bN7qzGUZsWrGSq
LmIsGIQXvQ/v5wYVa2EwWsPDk3kaZn+2PrgW0Brhr/xsVAafpyoLN4d1v+lGGuppk3TUXwJTCabj
ZSyVzYmKrXWV6duOt0xZ87fIKef4v4ngssyNA0KQ08uQz5XGXbG5fUyJS0zSM8dlQrBq7w5p4Q9t
m6/qvX7/t3/bJoyms9nR/QFqkG3H32mJS5Is00ZiZ6jSWy1KpDjLpPDwqY2Xthu3vdTviHQZciBB
aYt7n5kVHmIsWZDfDUV6ZfquUHNgi/Jt1O9hOw0pqQhBMfO+qAsgvvuK5y31mW3HzQ/ZVlfKtx2q
RSooaMRWyiYVNflMyseQjdOSd7RDQv5Qm0TiByjEukwCLuZg2e4te+VT1Ql1YRpVJ7idS/sgKteC
Y8jEtC8bxzNadyZAwwmS81mewHOBZ+QfB/DknPSzZv1/GtCOLq7saFCVpepOsA8epT55ux7S11u/
1WG7hN/CNydQ6qrNNHO5V2FCtyKVH5sHiDh7cARb+Y9ILMd+1zneoLCixWN0S6EOG/AO88dpnvvv
n1udnQrLr0sfQczj7nU+fnYMLq1QyyawfonSYDdqhMLVbUJkrZ7pEjgFnqg/Pwuf7iQ0PGJGkwPr
gt5j/HJrJ2eJNSUCVFzDwKA+ZPqWVgWhA3AI7r6Ow+7daXqt8KJwoLGXjf4bizxCKa9NF6OTG2eq
6u6/zEGaABkn8LICI75xrsbvETm6r0b0ubp3FFkHwoohqg26q00R7thbc5UU5yE3nfGdzvnyc2sl
Bkz1sZ4pReoD7TBdznuV/0T//wh+4Kpk9ECvzrxiTtnKQF8K2jwsBq+HUx7cRfNid2/xq8fEOXdK
jEGhg+OmumSRrb/OskDtU/UZYtSmWsgzCSdxkGRRfdD0G4Ti9HY14BhX/7i7BxAYU5v4NZucZ9nd
ldkT/nrQ0w4Ubl+idQJiU6ierOHWO4MmHx3MQMBDaf/dEdwsobS95o2RUTrM8LAI/ioqd4PciJ9a
lH7Vr0Ry1s36eZPlbej7F4nEsI/CorPtSmWRpUXutH/0sDemAW2aLvxYWNLALxgN1WZt9cQ9bd7S
giX8lwOf7LuqroxvGRLfYEbsOzL8+Vpw53DqeZqTr4WwCdtn1Rp2huJ120aekNt3XUG24JH1Uy3k
MWp8MS3nKKWJejTMY+mcKWM2NSA9sojBF5AGcfJczt43t2psamxg1Mqz2esgKvM2vQE7G6ifoqKA
LMxJ0aA8EAyCtglBn8wqJmKrKy6gh7dJk0qDgocZ2xX8bBQBMoNvCyUmggAGHY0q4DXjvKNWYSP9
CyCwjg+HPSSfsP9SjRUcUi0COY6pHuAr2lmJv2hzTyiX7OxMqCcAFobJ1o8CTSl918Doc7Km6qhz
NKv7x1LkpaGa3CL8Ig+bdBwNJ4h26XUbXIXJsZlx1oi95THNz14Bhyue6cM2dCgSW5wuMtE7FJ+J
Z/zJIp9L68PAx2mMGEdROQ8AKTqThTGjH0hTwm05SSr2YvaCFgTkLiRekVD87WZ2inWVlT7HSYpt
W32eMCw76ZYff5iI3RLgR1qQ59j/rMUgKTfzl50+d0fVhIqZoe24uTTu7QR5BsztdQ10gxsU/TZ0
W9yGJeqSWQS5ss1MTOyTFl0eA7uYr7tmq0Y5dkC/2eRsgsfwAk9hXWQ8Yc8hKAbGkv4aEZCBuaCF
8rZho3SYZN6tD+qD+YEihEwqFM7zt7MA3xDWfdB5+ZBV3JRiDCszHDuoWvSgvkfrll9s8uOfNGLv
j9Nkt4+wv7ibOR2cLJcoS4AN7Sh699VC3VecstJ+wqh6B+I23lDR+oSPWGqgHjRTyNlcUqEvU6Mx
+a5wkfEfBMpDjoMW/sYKV2c3B1oIURLVi3HNYHFCXlFFh38hNJTm7pk0enCyzDeDaxgldR/HK65S
3MK/C7mj3aBWoir+IuXA6VKOCtUQjaCGvKsxFZmFdqDsRKto8CooB6mFgjoY6YjlSrEH7soFtuNb
B3NPBp2KCwOqtSgkIYWXMAu4tDwDPDuDdnKyPtBnOGYeeO9gVXGx9C1Tuab/Kyg32ydT7+U1GUXV
NU425AsVOcIb7WcyoYIqsxlUNYjyT0jSkLcuCN+XArufbuZ008ntQXn0CrAJCUSbn9tq+gmm7reE
oLRpMmBjDR1+tkEk8nfWeCAcMmTE2Xmz7IybzbVcYuNU54+W8KKWz3TTZv+CSzNvKajUjuWg4kv4
eGu85cD7pAbIg90JQrVub1r4RjFiedDO9lvcU26TgpCzek2M/TVpickak6/6AwQ/3x5ZN2U0x2/g
AEdXaS1VdKeb6qq+DfP9dgvSN3ccsHbvtecI5GMWYcJu8qcPo99Dh4W66B2lXdj0lIcXFCcctWbz
be5AiBpmfSwg30xfzBRHMQHlX6RG8KhuFqEGFlKAXgfdR/BmUnyf9Pu1K8ndr8kR2xr5dWCAZlzC
vib0wHcr2yGFubFqfGwLMN1jkjUErPMwIO3Pi1WXqCWz9VXz0vk+3M/Z1knqYGJ7auHqRq+QUV9g
s9cR4JK6LaLqRIeQIXjoMCrCbglrAXIXzyk1sD48sk8bPD9awTBm+F5/EC93zP3e23d9GCSVhwtX
8+sfWI0jmDGb7x78t8vD/aAQsEuIpDL8/tjHUipsjMh4yDJvwb7oQ/wCfHIoDCnsG8x0f+6Cs8XD
euNk5/AnQVAoGYJLSKLxEVWefRj/ZX79bXklT5JwjclxIt/dwj2pcGjnKbGx8xSyZCvBX3wLFdPr
biFDhZOyYWtY2sVN1uufrTn7cAcSDPuideuQNelSmXczRLqIfJ94dHGS1p5y0h0xWOd/nXvg6sVM
K97QLWtgFeZdmBT1xrj9uJnb++sgyvwlNE+r7W/hdvJtAOhU5e9k/Tnx7J8N8Ng79vhQXDAZsdX1
Je58lbn4NU1B3RsmdRtOzl3wuk3F4/aS6ZZ7me3O0xpYXWfgo0tk4R6EQaX1Yk0t+ACERf3NK9ol
bFfu/xJTd64NfmZYWUMMhh3x6+sB9mvxO0EOonWpbXSaYFYBrydgOMLXwhh2r17HX3KZrJ2wexKs
e1w4fB9hwItAVJRj2IY0zNeWdyu7yfkpDsgq9bNhskMQK2X4SahqlXVbsD8f7Q4m1Hh+6nMcLSAh
+qJkRRlIX/ukpMAm+AkpwhfxCXCUxZN+QgB3tT/blrX8cdSf0yyBXMHxXLceTTkXJaJTkhpu6N8n
tOWI6XHik6efWg+IddfaArMiUTD1Fdjhh9JQieWxUQlapoUNdtjXIAu7MHg4OJuTbx+IIAJckEkA
ldGBrdquoeOFldJH2suL4n964aSL2G6ebsO8GPKYDxHvybZsXiu3BrHTXn9/8IDk/QoCkCXSAsYI
Yv9ku8muBQ1hsCt5i7T4UpuZfxKlXttlJxv4y5rcfr/AgWpuoJIEtTbYZgpGQkOQfepYQBrzse4m
XEXmvrar9RmyL1xS64s1G/p8tzPQTP694QNFrOkPnm/T5zXgxDhxipwXBOExiFNQPTPZfGAW1Mau
y0acbNBKmYfV1USbVmmSua7P5uY08wfvATpWigirDYjOVM+htGdbmrKtnTAO5+o4/q6Y+nJRUfkB
zN+CmEf5QLmvPSmmr0B1wCIcub2FgrfIyYWulBM0C1KQvRK0XbPTN9xUmi7GPpxCz5qZPNb0WKXX
rltkscjHZ0FlnFH+z5Mfi+8rFQuqWRbkVGCCezD9hsFVWQ5SrAhF8Oy79Tn/raGZZQmCTwsTKzPj
jksljGt6uhxAGOQTvDwwYBCg6yjtTGLqCLlSTAyZr7nLrdyrO6GBbRfzaT69HOp1IFUky3Vs5+zi
gVn6FzF/erF4anlm0aAna+CtJfYSTv0FpygjafBjF5V9QMZ06F+8B8zJXFfNn9Xs2N2De8SO6bIw
qmGZrc+1sVHElRbQixB68h3d6nGHxNc8qiBTXJ0CwuXBybzzN+we7HvyxwmtTNRhXZSjUi1UzLGN
4i8HHVw/n7BB8QxBfwW5XRaDXxm19o0O1j4gN9RplyaE8aB129W6GNW8V/XmcHHHyrb0f5+pwWYM
wDHRf/4LmejFaUGTaOiC8L5or6Hipz97IUA6dxatvTxkUkvyRH8Je0FOg3ui+RXE5tJgEZyTUxku
d/xRAMUMu3KKJeppGiccgeoDwcOYQUZPpzaSd531oQsKvg+YDEeMHAcOmxlbqCwJLjI+mwOmCsze
WGrQCDhv2HIZGcUqjdcwNDGlwR1Xw27NRgoMwjaERowCf4HT4N3lRWTPIqTptvt4uxL6cIQ6kMpL
nMHEKayJKPbhv3wVQfpOsiQ6pCTwxRhW1L6KCZVWeDoMDEyxUc9BCL8Nr0Qa/EULEEiABWRnouR1
4qKgXoNwK2kGVT/33quHr7rQrDoBHlJCs+Vfovj4Oti8StBHJ+gE3VmXwrRkdHhfCX2t8KMmxp/c
uODtvqiCqeeEuXcYYL7mvC82myRGhBD1wYzwkxXbKew7A07kr3MYPEiagozGCL5X9k79Nz5jEimh
8R3870QI8WLb/3QWL7CS5v7U555xxlQTSSEhnReZTeGfUc/jtEHWbFD0wPaxMhJnN/Ho/yih+aIn
QhIhc4+DW6NzIaOVpGthP8qoh9wdAgE7wwjjL2j12t/Vgj/GIqhbNsYeazAkdBfOuob8UDZcsUz+
Mey8QEWjynSPg8MAQt8exzPriNVm/9ETg41HD7dOycSdAEfLFJN0OqM3nDFpYSKghFiZFnYNvYGA
l6WJQ3BM/0vJMpt8h6Buof3dK86Y2aFHnjN9hrjt3/nv1rDJBjcDzdFt1qYhzFmZwEC75uHHMzpS
bbbEhE2bmQU9ZpqHEhjznYgfv/CeHzOqqd/d1hfMn6J6v8xsO9+XyFPa/tGi1ZaQB5tECV42w7yW
eUcLZjOmoh2roFk0GjYDbIBhvkKmBdF1W3HB/vsmvaGRSpc0qKIXcQ8iXOCMp5Y20N5e5HQhGugR
tqMrZI6ruelBiq9NWpp93tcbZs8YNtxee5Fbv2HmMj7t9Axnd4UpL3khAIMPUysts4tVP7sf4gwK
UU6BA3Wv/7qjZSCsY4yma9OCIG7E+MdG7CxQLc07VtoFUG40IRUTgkDUNSNyFH1U6AQptFYLCRSc
ydYhn0UiqGqjiAXbw//S5ijapTzbs28ANyCSlYDnAZaY2DMQArRgEZX08LQgHmJ1YaUy1KKf3w4P
u9fGlifhiep2xcByNrO9/QWGlh5SMm+3uJaq517EVhi8DJ4IQxYGnb99TtsbFdVXYKig5q0951Wk
vsQcLX0KInZ+yg31VM9evbdyHCgKjKV1GJollL8Yf9HhQUFEXMZv+0gOOwxggEvKpu8YB6UnU+MG
mnXSFBhryk9hVHHacWTSz9UQx/6IWuADNuomhgVNaJ8YyJaDcnRq24x8H+vipfKxSOJbPqUWDEya
+uO6eeTQ2+W7O+Z7gp1gUE3NegTgZYvk8jXUmmHAHxbN3Ncif8dkRFKnweUAYwzO5KRhpWpm295z
PbRDOAg3XCfxhm2SzcbYAm4KJu9aeCKVEo9vh6Ovhx6BbjviqC5AVhk6OPBex3ewhBcZnHxS8R/H
KYItIu9rEnHH5Po7riPqEf2x1Dl0Mq7/lxwFXIUk4DyvT8gPbk1wQcCTPGdmgzSpYzZ3xWh5GuDE
As8O9IvNE4s66OHSzoDCUrmwFTOulLpSjiF5Td54cojz4TVutcw20tKUirZrUdHiVQyOCc1KcIu3
BYtjgY9uykZjxVwOWndAcwJPvWE+YgAGIQBgA1CKUY5MXU7DfKgi6BFTePAwA4S+y1bCwr3ivyZD
kBS4NuDSQ2ZABkJ1ReVC244HCvAEtR+l/YsrluZcTN7YZ30fP3eNNfV4k5PgsGV+CVOabhyG3yGS
QneysMkLaJtskDazA9oZDjnmUFxgZqdy6iFWso4xD6a2LvGCYp5JhYZbBbMxkrU0r7m72uuFfGSD
H5YZdzhbMMNGXYKYhhPE1abGFLuLbHjiGLztsmEF0L/gEa8iLVxLzNV7wv4/EHUOI+Vhmx0VlBIv
/IDIs80vY8M/o2SEOoD7nEYJQDzXM6mTbvRm5lxjcrIMfmxJbmNWEE6Lo2pwQPf4mYHHD99hrpiM
a/4Q2iSnzBezDKZp7LKZ2m71IaO0FoUZup0vwpqUVpvZ+K7F7SefVo5+vJFFvrV+78Rpo/5h9QPB
IWpRNaKCaCq49sSkhDW6bz9megI6qdZyZ2oWan3sJiQTKecJv+GKKEE9ihAkd1A4OzB7d9B72tKM
zyu/4/XnWA26b8TEvcL70AMm2eIV5uPOXB/sBqbbdk2uY5KYvZ9luF+bCUqlBg+ntflyAFgdKLzH
PiS6dsn/O09yH2hB3TZa9Ovf7dy/9CDD9q6rLsJNs+Z+VdudM2CGmocYoHpZ1E8DoRKefCQT2IL5
mDTg1P1io2fe9bUP7I/4Qlktu439DHYVfGjDOU5bW8YTZ2gYMjDEPtRvQTim9G9TAWEfUF2Re4kv
gpS7xzWb/jTf6fPWoGN3Un4aaxu6OLrBx5rjAD1eVHOua2QevTK84cI2pV4ea1EJAwAe5aLLeBaG
EUY3bacAotwf91p0nNZHLXwUvqhxRtCJzQG/LLxjNQRfSrd+08/PZnvHo/DlHHMFODL+3DwgtS+e
spmJYmQ5QAjmtWHZXySn4Tqi6JKpis7X3e49HMOFS9kE4LDevTuvPmnB8gPUoZrAVmBwn32Gr6B3
Scv+AWEfwaTX/g1rJwRatFLuZ/gdZD0Ac1XbdXpAJ5yShnXddwucKL/q71Wy1HAbwQXEpDGE9Tzr
xB3IpNr+TNFtPQhaaZqN3HoOJOCvcK/jr3eJW0jcYMne4zYN7TBXkgFizM+0sVI+o0elJNIRbGhz
GKZRzu9d53aJSUOYP/6CX2SugjUBVOwXJHH3bRsBOQUIDe3a/tnDJ8H/YCdiWJik4B2FIxJfEuLa
Dp6sQvkBGvz+t/fZvxz0Is6dBcTEptU1j32sIzH7j+72Bu8BBwUmqY+9eX9VWhAeIMyjbPI0a84P
THrz8SfKLBwU+Pi42boG6w87nijz63y16JVoSLCDMqHGXNg0F6kc4F+HnfWo2Pq4pG2sNMTzRDwb
HNAHTJy+MIMzqokYd+XkPn3jmXhYZKNqaswPCPg7/SokkZWhcxfbvhPyg+gxhGcKQwO4qBw2e7jn
qbtft++qnh69bIPlMt9befzHdNrYlej08wMzgM6x7B/MFQ4fV/MTcHSwxDM4shKSxZ5RKE18eYBa
TkAwB0ZdYrwETjXWWcv1uPAGg0YgPifoL1c/eO8tmuZuZEQt84bqsLKzXgm3qHJyvxt1x/gf5Mwl
+LQYWnhX7zPMnvDSdLtJVErHbzFA2rabniCWYus5Bz49HqzCq/uPwIju4HxDJlq5DyZ3sFl9Wfpx
gD8z6z7X+ehQ0IOv9/R0YmS6vrjABGNS65wWOs746DzGByq4AelD/tG94yUo9XdoMA3OVkZ8WjWD
JfvvO6gRKkasHsk5XTuLiyhnLsCipZWw8vnBa1hV7wMZul8bznX07QMxQZFc4COLgy/4vE1uYDHO
YamDS0SHsTFAdmR/pxJ93MDXpoEV149sX7cnWCQnjHi1iGlnBvJiGwg9Wa94U+AhE9cWDydH9QpP
4WJLDHHVOySN/04ateEhkUGxcLhJQc6JBx735yylbvSxira50WMsOhYAqlzI/jG3qodT9LXJo4+D
Gfz03cEpJUT5a4tviA5EeTabGy14H+x5g2WNX/pF5RBweTxtrDopE4/iBipKKeisa+hkD5w6SF3o
9hr+Eeag22CggWnd0irVY14qCvwls3lwagTe2tbY1iBZwOM+u7CKLkTu7Fq5aoaIusOTKiEMoUzg
uG4y1uQ4RcyDUhFTSzg1YWF3xjowbGcYzrre8LJEZjByptPCeQNTEkBGKXpt8xA2YJcgJ+zeguX8
s9Y8gCCeYYTn4pgCaxA3Ah45ODIoNJhhsRe4NdBpjn8vO9qsNV7qxrST0ZxlLNrRB3dxDafa1hzS
iXfZgdx1+91ktxv0iOcAAsfGiBoGPz2UXdDeIIracnBKjhzAyqu3O6+L8E8g+knkcPsF3ehJwfJ0
EZ3gLc4pahJi5c4JNGGjVhVvohkvvUrl/pWVtT81TTFoqYlMyGAbXd1JiYLsHzycbnTq/QIO0aF4
4H6VGBj1uXlv+9xHztNUDUyP5B8Y2QgLEAXxFLHPiJCujlwknz9085TWhnUlZ3ozbo3uyIDlpOzw
SOKk44jpmPybGRfpiMzvETKGGGu58v8kdfcAIwef5D8EFFgXXTrue6BMOYZeFyyyqTTAS0lX9EU+
yd/YgpwKlZUQQGpBlPV0PFJySvEmKCFGhEfbwOZKhvy8tviJSRwq1RwizzE0p+Vcam1sfrBj4Y7i
N7T0fq48QxiKB+gY0H7T7MD04lOJ9Pg2e6rrRIxveA4aAaomf0W/YQvl/xg0wzNmFGePQYKDq+bW
4BvQ9diGe/JFCMW422E3878bcXKSXyOGWAdkMp+/X//BRh/Z+QVDnDYyDDljsrQ7PJIM0JotzWy7
+o1v6kXqV9uqfIkNKPvXpIZtkq5+TolMSPdgFrBLle4FWQiUeQ5LF2o/iWldMHSUmA4glg3bjBQr
grqxeiFbDAnVIah7zfBet1/DVq8MNKfVqwZP/+Dxlpx3r4tldM398E+Fr/Qdi+YvJlh8FwFpRvCb
lP3PRN6R/H2D79JYFi1VC95+076Im0zwJaq9bn978h1FnzoibaJ4kuS1yg8Q4vGXsqbkS3LfboMG
mwyBHurty59raF7efsmKg0yJvB3NEkovohRcOP5rzlOS5L6MKiQjPsMy90opQHp5X4cjNK+lFZFl
f3+hukgsJOxUhLkdq0IE8UBmybQc+w3Z0G9r6IN9yRB7k5bGnWXTboYtJDZnp7MuKRd1dRucJdmu
whMlEFex+uxpo6N7mC7VLF5X1mjoIVEIh6PR6KYeluMc5fv5wOy8utlzkaPVHFYmcxrifHo5QQp0
SDI8khanoBRM7lhUVixwSEU05sgN8dgT0ylye8UgmhxRxsaY4qKuDHBjwxsAJDLGNRqSykjwY2qO
0OgTH0YVt0xzDIJ0BPU1R4MXzV88QuhvkTyGGVTuF0HjjBrHUsjKMypKah0mPyMkm8oNs4SDtfgj
EUhThA0soJxgu+qCwFbzTqAIFW4UEidyW2CExShiSLuEoppO54oLI8axU4np0kK+j/bpGlcRbTlB
rZiGY2nHH2CNB4KN0JpHWQKRf3RaODe4EuPKmJVYssuCsb97GsqVaHhPximMCMXcQedSSXO8dAV9
6+ICJAga9iK+sO0x+57c9hL3fu69MR14ID/JmXhh8A2qy7ehbRDCj3ylMOGw4xN/UDz1/uPSsg1z
ZxhA/n9DohwX9OxGUS99OicvPY58cStgl7Dr8OMWZDDnQh4olg/8A4aJm+SdQRMSdL71Qi0ktnei
UJSdUQq/F0c21Xt93ultuPKUBa/gbr+snIKwdKQYfdqcPlTVFFksIV6CEwkrBMIYqMh+yQ+nq2ZK
707RdGL/uOGqI257osmad5Bl1tUyfhFwKK8jR9iUDZ1uqqmkkOiITxvwujnGnZoN7IiQUPSIsv3z
DOLKxhR0Vk7QUFG3f/EUe9pyztTGuPtRJzPNQDlaKULr7I3O++a0ouqhhv3z/2PqNoWIxpshscp+
+zVkn1RW6Nnobx15To6hhD0+EHrJnvmkUPnwQxvU/v+NE3/cdbE/lDR7jgsAEhGQyHMAfY5TdTPF
7TVJwEEguEt7jRhYGlkZni5AKcCuZZQsUL48adKUCWkLn2o2YgRYX5uKCDchE2LwaP81PZEAlpiP
P9xHJN1DDX2/hBOKWg95InKrkw2nS7yK+kzinKfPFBRKlfaPpvNachRNovATKUIgEHCLRyCvkrsh
5AVyGBmkp98ve2Jjd7p7uqaqVOI3mSeP4QTD1IX7k//9e29hwdjoyFDSOx0uXLkLxFdNwRTxR+2r
YC4mD01uTyHwyX8h7xUfZR2ggLXVKeMpa/oBhyXcCel4KuEfA3BiQqRb04w/Nb4k6Qp6K3A9wAIz
BOBplh8/9s0DflNBs00Y4lgSO7k4SYIr/UJYLdynLFbeD/lHrBRNriWld6ae4JmNRqOPP5K/5hFK
0SkGIKsgxWinJy1c7WJeRsE+xqTty+vv0MO1dzqXmJSaYub3iNKhLENGBKCrsy0IPYGyBA8J18nu
7ATobvfIfOmJaVS7p0ETRh0/lr8zhg3ohnBbcbkmZBufqSN5XsJdl59UMCBhtTA7ZF8K45nlgkkl
kUtwGfMpYUg05ABEvwAJ61JYFfJea3idyvpioyStdQfoFkSBv38xq5fd9gsK1LQuJ7XhwZAtctoJ
vJOD38SkTeMr9GgMe/SkmMVU7KSaFdvwxshGKv8hG2wOnqc8y4+rLt9HaTVG+aDtZ9hC4n3PLuru
Vh8/SczpZ3mjuqYG/1ctPL37XHYnFuXYIMqrpJuPWAPDxYgXxFHh7PBblmoFshTHgbxwYBU5P9KE
tn12XmhsQrHKldNFzH7EVkYc9eTfBdozgQtvAX/PvqBf4Kb57/KhneTCkOMF3ER2sArZSQxAyCNd
PEO5R/TBeUFx92+1yJe2cOVted2VWNVggcNRR+Ih/0iMYvbv2agerKONxq8Z3G7macjehKmu4E8h
0ybhb4lEkPBgiRtQWbScm1wp+DdwXYiDQGsg2ixrAgtESO18kjB/Sq4VsfBlOkUNyJqXmbR8ZXAD
YGaJXlb+TWGEq30dfWE+NUnaOzEqFEPVYvYFlfq53WNFILwZtKw//UTutIzw+G19fXqMCxv3tdHQ
iWHXhIckY5J8JJHC///CYq3y8yUaWf4pEizuIC4XEM7pyplRnbsehjLzDDLSEUqzzCCWjFLCgsbp
4mvhFG7GxbUK/qj/AiKA8145LJypQpmDlFxyz53/DpqH79D30eF7BWc5ZhgVjqY9fleOgwF/U1AB
Ip6+H6jqFjn+FNR46KtRJ/BARmKEkjtYdnmUQO6es8wJQ9BYSA3QUJgCYxSAHYa4XJgThI9fNLMS
FK/DZbcSSYLn08KcnNWP+AGgL6Vq6peLhmHP4qF4Ll+jPej8s9kAubTFgeA32lduh1NLIFeXb/6x
MeXRcNb9QbUzZvA9iM1q4f3CQDKifQ0tChc4vXKkN+BqVC1RsYX1i11JCMzfb02QnMUPsQ+njeJf
W4ODdEpQb8RrV5d8dIqlW0+slmEmLKQ2ufvFVK6Of31FT4RTFmXS8LSGgmDL0Sd2vLDg9ngSAcwz
wqYiArEIzBEHCewRSh7+i1c/om3g4kFQB6CMExUUlBnhAzLCONkA9TmVD1Ny0N8CHgif9acvyICg
OmqgoVP8OIRNOBFZp8EQv6A7QwmI6pqUT2wXokIYmrKwmFlChuQmQnAG7Pv1ZIg5MHvqvLUkKBAb
EF3YmSx25/nCaiLzyZ9C5QKoh4WePWdCN+053iINn/bi43uWgEu3JPEe0aqe6TwG3CS88kx3AsrG
hTUWcyZriOfPvL90BllhZykf+My+06L3WJkh3GI/JdrrH7t4kcbNxys4lKYvPSCNEFn1yZ3HfTp6
gXa8G7ozv4IOws/wZNBrCEreQR/D4liuQZN53HLPgob1tNR+063cvd8mh23nX3v5+jYsDtn0u71M
K7JpD+1F9fcin4bNDC+MBhSYRnH+MKjsqYvLNPzGVynVgQWRlEGaBYT0xeZDtFEcJ3NZk/T/WLWc
xNuuL20EEn1ahRaTNfZsBrv1TS99VHYoXYHEpu3ebwkJN9uQ0bAj3gHKlV+Aeu6qnbpGgyr+cuXx
DMxYROdROu7sXvSATOpec5KNSIpRNzCB1fmPCu/4gGM3g2ZgLGGktyvO27OrD7hfyJsB1Ae1PqZL
LbPVZca7whgZGGh+xuMREpwlKTEWEQ+AfSC9v4k2+w1+cO81RK2pAM2Xvo75+pP2+dRjsPhyM8Ka
rK1Os9Ba/CKMAJGnRQbUO2DRdFyxIXeQYMHBQ22sDC9HMQjswueEkRNYkbGyRoJ+ITlqvREzPWLQ
GLbrDVEYoog7kWAnflRM2spts+qs9FG2VSffE7DNWXNpqDKKja9NmoSIM77YQLnMaGE1TKF64Zl5
5aStoAe0fAIP0Gre4sZvM3+FZw61OUmpIzFdY/bF27LM4gfhxhwwfTCRKr5zrZ3wK5qpI8iOpz7q
nGf8IsyKnPmDskDsw8W1PrecZqGtKnLxPraK4R/CgVGdu9oe79WQxKIl+TBt//Qk8g8HJQ9rn0cn
1DjfCuJfBp/CQ8dGLJzB1AcbvybQJjfF0T/OBeo5DSN2J6sXdKTGg2hsrhG7MAp/L0/zalf3yq+j
BkRW8MOSw1azHStYbrV3mmP2AFdmqpcu+pwWnSZJ0RK5ITEdJdlbg/rYHugjJUoPLFa+QWeG3CdB
A8h3KI9vdCjQDmk8juR/YPiSdDACQjF+QX3yHpU9Tqr+KWkwSq8nsGRuc/w89SHswHlx9oj6gNKx
gexdATJBqElSBoGIQPFwQMcXNNiuppMHvZMEAxEyjP9nEf3YtdNsYySdYefqNIjPxMuLyWcaWRNC
SwCkuzktZHdfWG6XZEHkc2COZQC6dUV4NuEp8WzMSMGqEfzoElSoF0kX3F1nPF/o7uOvyBJbw4w2
wXS6SqDjTcvIHEhT0o/x0Ykgtz5RwEDD7p9fPXKVJgw2PzKIbRaTj4EfFmQ7GCuMeiEuDbdN1+u4
3wN7+jDBhvoaj8yp2nGs5RoTU+Qr0xizU0ed8KYSXUZQzGU6NbdnO43xr4pJcQtuDMwR0pgOZ28n
6SRMraGxZ7AZ3uQRjLvMmMhk3X16OG4mJ7i5m3pTJVj5f/7IaovNFa09kxjvGpOaNqgSlntGQYJj
K6UsTJDCyWlPKw5GZGp4bymu5V8oVi49ZQLtaqcR9PpcoWZjIGhNc84ELq5RvWkWJ+9JQNoLr6ev
Z/llF/rXZc5H1V5BXMp9dJkgvmaSf3EZ5ehxioqCr9eZKhFqtA+selwwOVGAFQpxguD/8jX29YD7
MHc/MIb6vJWM0PXYWGabLg4oRKqxkJ6WXZ+d19HaWT6TiC8J5Gw16jnIc3hpw+RUnTOxhZ0Y65F+
l+3GohCzSmBX3Lq5zRJ18xgzCU5HMCgglnWj64Kp2R8z+4G+V8lRAvXhnj/bVodNZ9c0KyGvuj2p
e50Z6srfx6bUyAXzufbS0iPqfl0F2MEG3EQ5Q8e96VyXnGvPZTb4WXICcQ59ccvGtnXHgcXOa7js
1q1pwRjjFed/JUAweAuvUXcoSozZZZvSGyKg4TEMG8t+mQCrouUwDzV0uN1vlqGD/NlvAAp+iqWG
UdDZS7m8+f6q/wwU0i1ervUJH7nPfVVvfyuOzF9n8i5dnIMLiqajgkCFg9GEdc/P0/I/UC+fgXHy
dBz2qPJBXUmkLlCkYU0B7ZdK+/Dr6/MuxyhDJSbjyzsE1AKyiPPEhn1/P7wIdrFV9sHh2/sceVKG
6qRkq5AZs8HxWAeWxpGGtEQIhoVDNGR+dqlSNRycNpeGkadHoMof0/8O51sJ+QlKJ48T1dZ7+l1D
lq+Zic8r1lc918C6/VOMlgB/SJ29gmR1a54wMv/V7pP/P8P2pkuhSztCtYoBG940XKWQOglLZSLI
AXRDvTuubg7M5s/mva/gBDPPROe650MPjqw6xkRXvPu43yrOMrg5OO3hG6S7XRRHaFK4zSJC0AmL
qMfXFZkQC0iu4t4u0WFja9ukYq9IP7t79X7TX4dM5Hr+xXGF7z1+R91jOb/TBHwmGCP/y+eB9sdF
DQmMY6JSUbFh7EARwLzEwO8DzhA0FbSL9BGwKzGnIZCAFYaXLzITlL22zkBpgVq7wFrb6RAcuDfB
nA7aX40j4kwbqowejzDOyFNgAgqUMv9iOkYzXfv62eORs9K+P6ddOgaS7UvUKseYrODJ18VVOzvS
/JKeOjRpJnFJHxjTuncBuuS46qKVPG1MDIzYH+cAt1/WqHeafDaQMj7wLMfYGzYzrJYuYtp6eGLU
uP70vzDFitmrRCiuvBxR4W4kSYPNfx0+epDwzLmikuX0Rj/Htr072gpGs5pjxYli0vsAh6Vum9t4
/wGZmDSLzMNivM8mJ8/O5Vufd+3+e08UYw1rGOTrgfRHQTR5CrX5O9EcY0F13sPYdHp38/0VGdCT
UeceU7ezK0S5uqTW+Ded9MOOjUYJydO8DCEpf7l2eck9k83OkNkhgMzCHvIU3pNmR87xqEOCNiKY
bRc7NzT8mleMlPCLQoSUlFDBQ6vl1Icsvu5h4RlQ1Ic6PzgDN96MPuUOuYnze4LBJnye/okx0ifk
BB3zAODghWfv3jMHKna+pw0ypSt20eQgT2FY+2jcoPXZBowQkoa3Lf7ovHa06QihOBETRnMN9R3T
lzDHTXFruoz5tSkfGL+EUwN7HG2QBuyF5RS5jXY1eu4/9C//TgaDLzH4UaSUUBFxLPgG+uq2VdFQ
ksr+R+0DoqrWeBjT/FJ5Q47l5jo9gi8OThmqFJfTpRuc9yrm0+wCuYA1BH6vgJqwS5PBoBpNhPtm
2MyHsWbjEK1D/lxSP+NfxiSuQqPHfacMOTdfX/ei9a09RE2nWF94VHUIv4K4SC2+stTWgO+3xdN/
JgbKUCupe29iNYk87nHhTazpZdMeP5ePeRNrK8u7xyXlHwUThYE5fic8LzRiMe3E4DQxgzM4Hx4D
0QmD2t2LwHslrOJrnM7aRFTZFvz98LmF6TDkZMXAYAcD1FUmJeaGoydZsYQrhKT8hp+5drQgiD5p
2MsBCAUw+I/4AXGCaw2euHxyV3Gw4UAUo0WhmkLX0wFUw6rZzfrKpArvC2ocJTbCbz+LP+scw902
TyvurhrxKu5yEdj5qrWU7qyglIL+a4QZ4qICjvsf12a6Qgb0w0zB/Yys9X3zXZ7nDyTInra3PExo
KKwuh7zbE2o75kaLNsopghW3swwtp50BC2T0YnbGlP821hdvbDUJ2PnwjbdAm/1szV0KQY5ASkKV
GDemSb0i8qranv4soggYHAannUyp6uQWWeuGtyqpmc5g3wenJXUruoiug8aA1yoKBSN8rGlq15f1
m6ueClqihs4Ek7tdWlsgTZuDxYIxnvq8eUUHt+eUKgk2EFT7BGopC0sBq6Ff/db28+2caCXwhDZD
pT14Kbi6Qry+hp0mfjNhaWLqGQUZFTyeavzFdXlGjQsa796fHt7rH+leQywypIxO+2+8nISBhbvI
c1+MRKhlc/OoHGcUR28XaiwG1pA9284VFhjGVeJuuf5haWDB/HoR+MfhQlfZY4kKnXs9nBxQuaN3
Jw4Nqn/Wxzc4E5+VYcljeM/ue8lmXbPRO5f1PwN9KjUtkMPhN1Kmse7ChH1RWcZxN8DX4O2u73su
eg4iBoC482EGFXIkCYswY1tiazFC+sprBqddvmfa31Cd85DhRhhgRZTIvVedYJZe/vAQtgid353m
XOrd9Q2RIDcolkxLrMOOwDfxUjdC9vrav7AC7GzCVQLi2u4POVDhYPZxReExbO9ITLa3CYTJIaci
xs92PSHaKtzqMMdfINCls4ajvM4jSKJ4TXwm8E2gvxLAjDaM0CXh4Yt4FU0Cb4RFu89AR/Rz2ys/
q6ZEnxvssPYGtwSqU8cioOLumRBIOk6h8oq5zchVjyix8oiSLab/7HA9fJ0lUlC8CGLzb47zwzPC
LYsLNoZbZrGuYJ8t+7At4xcaJUqVOQfLbyhifnipWE5ALqZwn782eFyVvaG+hReJniHGXAcoQCy2
vkc1gGGH7RWYYU6RNbptjCVrUwSUPAb3NoDVjK/nDWMBWCf/cis4KjFKGVIbmASy2Cw8tLkN2FYO
/QMc6869wAvhs9C4zw2u6eUdSwJZaXwXmTggHbGE8tc9rnk8jPqQCbNb5U3KwnUf21Ap0zgA0RjN
+daw8onGqOdCo35G2ryxQh8UhbG2f9v0+V6EP0B8Ds01lhpzI8kdwkFZAEr0DTBnqXaslJcYT8Fz
H4rXAtODGViAZrpfHPbBl7rMsKwFERsixeHkegB24eaNg9xKBkjK1ZVEvt19wZmEhFPyndDp/Ams
prRcMm4UO51Ty2VlrHqG7p3hbakBkyg6KOcK1sJGY682Zf9ZoK+yNj/JacfEgIMeu/bNR8djodxA
oRfz7GVs1EHbEGWpMdWQ7X2HVRuiTdHvplh5XM8TpHOV3zHCl5eVjvrFKpqQ827/jF0lNZjBPOBu
bTCS/bjlUQXPwu1B3zPLnXRT7B1zOLpzVg+PQ5tf9+/E2q1Jakdu4bY4lu//7CMe4JW06YgwXr0x
8eR8ChZcKHtpuqItIaYMLJ0YO701yDbsK2U72659OX1SPQb60fnzPQEmesmRw0NyO+whHDrm7qUt
whGqGI4DFFoOTFUfnXR/KRY/dKWYi/3jw5LvxSMDIf46sb+FygobWsj07IXMdJaUxuymLg67W7LY
A+QgONv/oMZT0yG9htJ5YzVxMJRfG03Xjxe0XlMSbKtoLefhmcNx+bmE4NBvKHV+v1rK3ujj2CWq
Vq6Y9UwPYT0zGNEEU2VDby/XHq8y/ePqFpKsD8f1tyj/Zt+/DnFgCEsVT8jXkgS3blA6nPeUHQ1+
h4hpT/FQvdhbqsF2H4R+sMZfaCnbC5c0irYYn4vyQNobGGeO1ZyEr93h5z+jdUMt6AwZloo4T5Jr
Zlt+8tJh7crKYZlZnGTv6VD8is81XsK3wZquaW3ZHLLlhpT6jqvM8Phw3SWLIfX2c94SeigitvGX
aWFy5hRiWMgx2uzEIggaEiWOoKAAZiVKuusKrisXLROJapUZTpv+oiNqbi4Z7jWY1ejXiA1yOdM6
Fk+Ar80Z897R5ov6EVrwRgZd+YzXBjcY5KTtdXuG/aj5ER5zA/8H2M75THZC88/eGJ8zLhvEnD5x
KuPUizsRtKXuGBU7jm1CFOC9OWNOJxBJxn6S65GtBgA9gCaq+cy05bpL6+Ry6aXF7vOGZ6C9/2Xe
L0Dlw3H8ncTjDLvKPpMFsH+RYvSpCan4YhorTLyn2J0yhjju94UbczgOYeGIY01fn/Lrv3EqYiGa
eEklwF/LX1Nos5qW1Y7ee4lXn9vHrORUOX3i2Gn+6oenzO6+vsWO4Q2RB1MtUKPow1HzbLYpUvz9
m5oZMSYeXeXhn+6chEHk1RzgevxlCT3WBiUAxzkpCtPrsGwcEgwspBvc/YaXHRB3Q9ytJlxplu5d
r8lbR3PzSQfId3gm9HiWyGQ5hdF0sYIjSuOYXE/ae8RF7JFhOUDaw/cYoZKecwsjgZkIw36wBRhh
Df7NSqcaViZICYchVd9HaiZ9YNSj82tPqTYxVySJLlA7/nqtbfvqoRbvyCI1OPA7i9nlLzi0p7vO
GLJUlHLs2R86E6hAHLTQRDvrfKuDo+kM6K7b21JjkIqFr3uxgkrmx1Zvk7V9/rBKFoi0fawPEANj
DyBr2tXw0YpgkpAVK3oWSm+M/vfYiJTB++7ssR/CPoAca8zBSy5c4NQM63Ye/eN4I7pLHCjWNNaN
Rpvl84YD60BmwDB8QeW6WueEvMP6PnN2nXc0sM2eAs/waWEzxorfxe+SNNzmbIyidtdgZ5xZEDV1
umat3e9rBAA9SLABXAcx6Hh4CERLbNE5kMWVO5gV5K9BQb/EIGbrdCwHXf+L3waMEEaBZGmydD5/
My6qM+JA+wz46LQmh7x20iy4tUmI4OpCjiBqBAjNsEp+4Y1oqwvXXOG3dOaQzey675AW2Z6vufxR
YYuS+hSaxyyEVg8Kh2WW6ogJgkScsO/hr1jQcjxa563MgUoHtjwzTm7Swscj5/EHwAgBYXrDBYAh
pSSz+dT6NHKP3i3USQeVefSP2FtqyMu6GIrX4uTNCgHW8Pj4oBqBegCX0BKtuz1EE4iteWk8PXsZ
x2Oha8V7ZSQVKpsUp5wIm5/uvoXqYuhjSgnXYWLVkA5TWKCYd0TgNgxg63EdDDHStBYyDqVzrvFh
oKAeES+HaSXaEELPvGImU5JtNd0u3TgUXpTkN2ERlQ3OoyJZdpFKNV+fNvDnF6fAFUNHJvMbOSCl
OJzh1VEkpHfxAflveMhVwp/u0UcJqD0kyeExJy7j2Jr+s6qj7j9qwc/PNk/gcZ9fQFTo6BDOQLjD
ZVSV+QCXzRWHe0lSjfuhy8gwRhjmw18oeedxDfJ9lwEmvmohvnYYj8i/pk7ox3JEUYjxG9eUOJ6k
pjOkbOWpcgT0qelBkoUegtoEW7g+Dp8+doh8Vlx7rt9yxMWE6koMJtdDTM5mk2hiOAceeReRw+EQ
zWZ9bB6FGwofAqyPUolLmsdLoXtiIgk2IsyeHSpbfC3IeCnYYEsYMczou0PoE0x4jHFz8zrBed6h
xIzQGkTaVAnu4fPGYJ9iGnk0QbbGBIoWByJ+phpDb3RDovWWEeNbYmfOJauXWTh5m/bBnFn4tpNb
Bz36fLQ2tw9MAL4CgB7Lcg39/z4VswtByLeduJoKUaKYSlYqNzOVDIDfnfIfo0NOqp9JB/wQapWj
HgCvgPMBAYVn6Wt2EERUh2jVGMfzVQu/7itb9LFXtPTY8i2kI63HZzi9e8BRekioFg4uYG7McpXU
AfE+c4/xHB6LjbLnNLbz7YT3HVJW7PuZcxDvgh/L0KdjYeXGON341EET2yNej8BLSb25BHRm1Rby
QpytDThQpacdqhWZBoDqYGo0WxxLJ5BJBpssRLe9uSGK/P7JXDn7u+aO1vahQrS9m+ai79hpYJR0
bT6OFmcYSTaDJl92mFgnV1f/WbH01z46+Nvy7cD5zU14GQZnIagPLiuhFTQ39weN91tD68EJO8lu
TtLR7eIW1C1aG6eNBMsjl1CY6dYthKy+n4ik3pNRNVmr/hs4nBtwzyyZoUXx/Y9vvdqUjF6fg0EB
TXgDZeo5Vum3HUyXnG9cw3pbf+1p1XNuI7BUt4NlPZsTfQLpe18/bQbnryQd4t6hdr38Fh2y9zi/
h5nTTUNoMRBs4Q5T/NgGR8VZp+b69JVwkgFRwpnfNU4Jo5U7crZptUMN7qmFpZmnmuHPS1u9anMa
IZ4oX7wLHUjG89U3+UQWehHoaiXb0GmhvQs6/UvduxXjxMJLAYjBSWdPvjPGaO3VPa79BaFLTI9c
EB9Gdu/UaWsjkQoQ1fMByKAYmX5gHbziffGemc689Mx+xY+prXMnF3KB3HV4PW8+YytkxIZhZn08
kZRBkSWeqlsakQfZnVVEZjidEyIeaGpS4Z1uktcrwfQTGkeQZrGkWPJwbX0EfKVD5d7y/v514Lct
ko3TU7B4AORw4Fl87Lxfx880vMBZ3TMsbc0eMWlD127YMoF53tyqDzDCF36/JV3hG35LV1ogM7Aw
WBhCqPzH+UxX2oeKepanXB5orWH6hq92SKuiojiizH2i7fo32MCIoma0BKrWoAxzHqgIEezhxPx0
7/kW4cvVuz6Dkknc4/gDCM3o3aWwpAXdEnEdBbr3uA9bV2+HZwHNx2luvhENq5qvDw2U2Gqvlf2d
n73va3OOcM3K6JPTEuMWjrnCfqN8XSERgYsEmQ2vfi1sgh+J4Rcfr33H9Duwch+SnRHe5iXwoRgd
N27+9Nr0z5+NpvY6jAJhhBuuinjsHjw7ieQE8qAZSpmRVY6zdIpb04CZF1DM6bnl+jn9nAsuR+Qo
wm7CZPGy1ncV1CuEYERCapANBBGnKbxH0MI+Fo//RDid05p+IFhYN9Wv6mU79dp8p5q4EUhG+eL6
xKjwVm/bdZITY3I7KnXvVG/Lo/aF1fJQvVatMLIIM2bQ8FVPb79VWu6To+V6pyGBevDELfIxM9jb
Zpk5l8ecNaeSe4p46vJ8Bnnn6rfbY8XCAoClQsmiVAAyKTr0ZnBP18+L/8giHURNmcpH8++oeRbe
Db/6BwZfavl2zQox3nlUcy8Y6a77VyuYnZ/+qlekpzv9bHhNi95DHWifRDntfkZDahmI8Q2pWAZV
rYYh14Jfz0QmC/RupBBQ8f4CW6j6M9HvbZ+vABCsDvXr5METup7nILpla9lt//24mj5wx/Wzjzic
5rL1CczaHsdPJtOYhLzB+18h/2J8ei8Kh/Ps/Vxdz7usQNCN361WxbdyeqXHygpcKzqDN/rJCnSj
xWx8kqrD8zv8PBmcNByV5JO8/A9SMvuS94jdLDXfKrnGP7xYHKMoQJhv0l4x1uhCunPftHHE4YAU
S0nPyeogzMdyvpNgCibOflGQOYC6vToZpIzqHHO5kihagpS5Fic0F88RRTk+MV37zKi4HKBunOs3
SGPaH1gxIWkM5KjyKbGpnVq77pEfBBrDUsdxgtOa8s4psVj/MnM/UyavWxNQYCk/YcjADoCoUAbp
FxHLXdocsjRJaUqU7+R14uY4rcws6HAnq6Rffrc/yg0FViKjn3MnLCiQP03wfYctetI+v1cnxmKw
4Izkg0E3RzVT1fIdWl3U+Oc5c9avgoObGhqXHyzH9ujSijR0/GgAblF6xi4K7pcaqRXHSDMp2rPy
/ve7RZXe+704W5hYpU5eD85VXEH2slx+/Z0X95hF13p4H+lFXoZnMBp1VMh/Xe8ExlHZC+N6vH5Q
zJCwxlTA79wCUiMsUI+0/zK2v953+Uu9mwVvgOe569C1nYw/zS3hd+a4GTvldVI8N+/LMXM+qG3q
wUXxL/dNCq1Ds39Eg9/D6yP8EH2Na1X4hKPX9EyyjkGYLdM3IIMH1oBu4OJgZmIMWgwK02zEXPpw
e/gafBAoYimX/QttnuJpz2HLYYrFF/hT9ABy1qVHxYKXTu4L95HhwCJibJfmAbUMtRUdn7J4oKoS
68MTAe9I2l0k81qvtVuLIRv4Cza0twADqCcqJsdijkzF6TYTZhE8b4gFivNLHXREyPyLuEb8z8rE
hJwOouFlk3+8aCFxu1mo6cbMcRdWvyzGHY5wqKjJabTakEYu/fkXFT2Err9VckmQ0ZT+wlTsUdmh
ynTOHKXdMGhtUNA8Ud5Jmk/F1wpwwy/xye4tOUqzwZpeIAoaZoUMj+EcQdSlLnERnaH9pfS+ug1M
ZKQJFnAs3edkhadBo9vJtXQWXZvqVXEX/wIljduBUnbE3p3gQP5gv+GZc48TecG9pxNCCiTBgRvb
QWP2z2tL5EbBQqKVF7yyDzVkO8KJh2C/A5dkODrP74ylhHveK32ojeGosbMDnN0dKKWbtPGwWK/O
g2s75NOZIwN2af4TgJQE9vDOGWo4StvbQadNEpspTRQYAP9Aseuaxth0VosvEzgTVVAbevpCVdwU
lNJwRu2Izkllyo1QwhG3Ng/hxRydm9JLFp1+EDQwTEodMn8TTw4UKAFGaIcHg/Q7meQjJfg5qwGe
ackKKu6ndN+kbQ9GfBbARAcznaVL0UNFofLrZ0xAXOTGnWn3D3/c3fx0xl0C2SCnCUJ+epuCk5DT
Rj0ye8cKkyhRUECwRLZbJGbJZCe7yw6Ryxm6V+OPMZdwvWnDuFXiofgZ0zGEcJ5YG9Jfzm6cTpRZ
IhAoCBWyVTBzW51xV7FfADAeznOhsLRMX4TLp5ZNyVUsGnwrEcs5TM4wQgBiwKGPpncktgi58yQD
T3c6aWJ1lh8juHe5YJ3GcD4It6cJC+ut+9c7YqGv34I+Tg2Agg8aaXKpouIxKolffVTLD0dF9zFL
w5wlUkbmtGBAqWEsAe7WGmlGWOh+0Y11qDLEml39mzrv1j0lD1mnBBD8VnkWZfkWSlwNQagzUtvx
AfNbbOcSz8YPG2TW9SfG87AT8cEVNillMzgcA5v+yUhOl21exxy2WR+6A53VNw80a64hskfA8ccA
7McuZR5761vQRN2yvTTexzd2Ayc82GDqehZZ7ueVas1p+6hW4aBG2TeAC/Ml457uPqelqj9e80sw
vGmcDhGXUFSI43Fwf8AcgktDprVcSq9By1NbNm84BwQvsEJwU4Evjt+Mtj3oHpZIIRAFIN6yf8cr
NnnQBCWVSfUtrjhzuqDRZHoHqxsG9QO+9yXgqcL+IUuLJ8fg7zwlSbXRgyvDZXQ1V7eNoL/iiTlv
yKRd3iyatNfTN0/+C8wOr2ChuJwb/wUdAm4a5I8ef3de0g+fegW8Ltsii4e2kCuPtxsqLs2fQ0eG
r9Xo9B1USk/RkIEQfOkf1NEoB/CEom+3d3KAoQWf3UP+dCzmRGa9EBoX9m3/Rw8DWNMVySbk/GEe
Di6776yOUvs8OQ9ono/doawNZgpfkDEai1MHgrrYBbfJo0AAgiwEgGbGNFTycplqYAyRO6N35ewu
ZpDirAbZ9sEIEc8U7KztzmTib/0+hNlsa4XcwwKeUmLDhcbVSAIHjp8QQUPqMrha3eFCX7FtASLN
yHFGhOxnH9fst5ChnILWlNIeT2qJBgBcmmShnrxnF/Y/XbUBhib4UM2I7LV+De4j6q2G8c9GwZGU
BAaokMqF6h7h5xG+lX3mAoOdj14YoWPSCi+I6WLExDMmjVzQEIv/udt2csKkcoe0EBr76PYn/T39
+wyeMKb6zlACXwmf6L3o2EBBr+Gy7MxgRwgCDvUMbbwnaWygK+RDMEMTFJ2JIWj2Vwkuug+5+K0x
flGYq93riI4ErHf46l/GmGKxQS5AJNenA9PCLPyz2eP7iwLqvYWRypI+AMJtc1fXQl5WFhoxTm/n
IVf8ezF7nJC15S/biIFA9wRMRK3rzLSSxzq6HbjJMlT3SKeN0Wm4j/VR5+WeFFvpP50XZ+0Q0vzh
pggvvvz4CHWw3vg6GFMAYoCZXGALfNe0dmnvGakI1kYiLsDpFRuBv0E+oaICv9/daHgQ+DQwFoOc
+IGCR+R8Zz0IHpTqpxb8M0Pj7blC87a7i4tfo4PwtRYk43PXKRh/2pr2p3AhqVv9JUJxvCSiAerg
wm7QOLoqqUQVbY/bwSyB8EodAg9sUNP90TzbK+QevL+eNeYzbqprfv3NZb/RabDHZ2gj9Ph4/jsm
mmqoTD6irCsJHeYku/gZ0mO0r9Cj0oBINuRXbY+QPALIvvZpOm3efd459517eDXpIzhPtjq572DD
PV3q6BPz3YBpO8NJmVm8mGiymlujqmLUoJKK2gyZaJ6pI6nIscLh4XrHR+kVgdkJw4qpQcv07o0T
vrYnlw+f3BfXzoIErh8k7ItrahBCjmP2CaZK4dQM/7r00BpGO25d9FqQx9zqkXQfvVfBQJ8+Nh1c
nekF2ITVxpt6d9RtDryP+hwNGNpQo9fJg3crbOvry29SV9Ps7at1bECVyAea5apqWAMM0bXT/9Be
MJtGrnALTRk114Pnv5wpWMXa1bVOk6cL+U1/gMeZhU1nmaJ3AOH4WbZWOKdWoq1heRtwtt6QSn6j
pgozgxAyhROHu9gIjXz9QOxtRCYX+WMoGTwnzOsImVXfbiz7kSVbMqF+c+BQbOgtqPzO0ycnA/ue
5+ac9gwaauNEIwPe2Q3g8l9VF4NdEaOQCXIb9Jdm/+sIXkk1GtncaYtVSXUTYKm+XZMaKoGcHgUe
i1tmbFvNew8xobT+Gfa07VmlU4YczI7NoXyoFodmEuzMKalm0YoVmKBgMvrkMb69JBlRuSZGHx0S
dgjUoIuBh+upZ9rJzvhjxuSYMxHCi6yON55TNTftaLtVxHV1GE2yvwPjxzcWyYExmGCNM5xJcYfl
YfyfcK115R4osM90EqiLq9VpjyZuubqodGQaiOi1HQDHId3TY7GAeRX2Ip9/ak+BQ22foiQowsM7
tgPeAwjb2G5NnovGDqRYe+yCREIsC9tbiD8uaYVt2EkjvMvh3GBC2EISs1J6CL27YeWNZipOai/E
qFeWPVFL5hEKokW19kPEqcGKYy7djmjRgQpov/nd+e1SgiRg9aW9Rmb8bV0yOG6oTOlDJeWA6K0u
gbDA6TKU/seWoDnor0V74JrrG/UZo4x0rALDdfg7Znb/5md3EkU0B6z56cbtiTKMOWJB7BlY5kSM
og15EZdDtTvhsxT/vJchIuwV2t13hbgIFIssFiY9MJHNoI8p2hYapwha+YoMawtmyvUlpEkGp2CB
0ug7OUMi5D9BjbmI0HHML5BUX9JetEsoTJkT9GvUE/l0r01Mp9iRYjhnEc/PAdZM4/i0rcO9haT+
4d8yf9pmZ/r5YVzG1gyEY/xxsqvN+DzedwfuVaOAsPPSHoumAITM3kvKD7SMIvLXOIM9ExzaeZfV
LxVuzVuEbfSSt3b7FV+/xv0fS2e2pKiyheEnMkJFRW8zmQREESe8MRxKwAFURMSnP1/2PrHjdNfp
rrIVyMy1/vUPMA9FBXOMP2dcBXPjLlbkqsgwbA4hQXH/WTZtNhrpSw6m4FjwUvW6eJUpl0Tm+6Ql
bDYv5hqOKwMei8C9W+FqA6MGBjwIgiYctJuMpezmLZfBPq5Q4L1N04zYuLxRxLh+dW6NQdCNAAt+
3/SPNl4GzC5hlBTueG7PTH7cHCH6HkzNveNCQwMrEb05kGRxwE7+Qa4hILm8hNFrW0cQlWVYOSdt
dk6s6GJGzGI7M+RQhBrhOsKRXcu3JuoPEAC0zn9cFuRAbx/zRheFBGcfduokuNTlrN8NniQQuu1s
3L17UAx6F+d+hi1GXOTOg+HB0YHsOQl6eELKXzLvbTvptg+dX+0sLzUvrsyU4FgL/hHcmpFQY48R
EXTTLf3tgcoPr30YoP601twpDoqKiMec+TkEb2lNeeY7+DMUU5YHj3KezTu7KToDmmQeOeJbw0by
HPL8kQlFxcUZ80D7wn9dwo3UulHcBJhGTFZhGRxvHwFzA5JT/7G4MIW0hlDPjd9mkEzSZv29LPUn
7tbFlHtHtIT2YWaIc1q5nFOAogDrF+7b+eVOqocZQj7CyOhX5rZNbcw20aLn7HfZy5jWmnMlc2d6
8/sYNruXPh/UFLRULjjP3owe8kWLyobiEVkBQ2aGIBkjNSXAgsh2j1IgVLisVp4a5Zn2DG8tWOdv
XMTA4kNyjWzyNVvQklSYFENW2geV1tMo88Hri0nIfX7XwgLOBWwiMJ8eRgAviIl6hYEq3qXmoBc+
X/LJ2TNYFc24IDwCct24COuJ8oZ1KZwQpqPU/cN5Py+YCP29h4vhrPfBMtHVd1Tio5Rsm97H6e8Q
+pN5UfaMPInB82+blgnG/g/VQTkxB4Oq7RTJdWNQcdl1LRK2/OrNHCJnsy0MNeTR538PxxQx6Uw1
NgBK/U7PPwdmgUpWimdOw9inH2Co0I0GaOmgmcr1HTAYTfA/lfN1sa/9gNawNuLhZifus73bFlES
sfajNvG+zDgSSfoE030zoKUMh4wyWFuxEq/fqZmNnCHjcxWn8+xkDiyXuko2I+vcXlfrZofXNGQf
HYKccX5dzdSscbt3VeqmE1Gk7GQ3EavCaWy2OD6C/ziyQjV6F2YlBlBljQsWCU75H8M7hAkYM9Kt
iaflBioRNC8t1NB80PFe/8lA/xrv0B0cXluVRMWAi6Cdg/thDe8sRkDLRwh2HX6HuOnkhb3M2b9O
xC1fP/APhdxRXYvdy+hh22LieVEwtWmgx1vB/bTvFSIm+lcltvgdJHu1cb9tLyUK4QFcLrOkfcGg
8O9y5UTTw3tX5QgjNsBEQ42stIEHxnl1hwlOJtQvDN4Sw26tbLvPmHr3Nr56uFPW0RltIasD5c5c
aRvnCzrSjNqdR64lF9Mq1C32aUbG+LIilfLO+bJm54XcazNi2G5uME7gxmhGXTA+/vmPBYzCF9W5
QQC3AizYrH+cchPKcSV1+5cryASCySmhZXf6iQ0biZq1KzNPOATB4bllLGcuUusr5pndHttm7KJ7
jfI/5zdxiZWFH2EjC1Xj9tsUwnABcShjt2fu7oKpmfbQV5O5S4NJFi4rt5bfCe9sMFwXerThuMrE
urKa6c1LDzdo15AsaFsRajoMOHHYGBkZqkBTdxbKRHk3FrenXdLqyc7XHxp1C/mb+dMZGbaUoxut
HA09nLhTphLRlaYWQyh8xtrMo2Th3UfGb1aDyBhh/2Oerp8V7LzSC5u1cidiAWpGhEWJwzgPOwfc
VQLlXwK7+y3OoTJqaf7FR/UXnzjfpDgAIu9f3WYwt+WGKkN7jvtfK8+n75GLqETDwpahBz2kyuiY
9EzAatAdkAYxLz4Oqx+nHcXn5YBE6Vou7yaCgBvZYx3+KBNKxKrB+3wvVO4EAX10oeY2cwABcI/E
GLhc0ZF2IRhtVMjG7At3HxWQc+C7XnD63pr8vm0N86SSGgr8SHRmALwdllS6rZ+ccxyGIUSG7mR1
XVFDndt47kITOAHAbzMKFRaoVG96B5W8XHe6ZveKjA0hE5Jd0nJ4K/L3cqffBeJpEzPSjnrGVD48
RTujATUHoGaKeAHE92p7VJERQJOLMtS4CkzAYSplAg3ZFr4J4+HTVvPLsIdjKhUWrsjEXw1WqndW
7B3gH2U5AfVckYyMUsXYw9/k3CeMl2OKme2FfwZvDwEh7MC/+bBQQnlbCioVfmNSQTaqMM/U6xea
PW24jO02aq/+cTOolv+IodstvENWnXJr+ctse/Z2bfEHOWFxgL+Q+6TLYlBqLVC8om8/TDWGDqRX
UOWQejHexeNpHWA/Dq/zJ6ZUjtAcxnegKDnHAhzj8DdD/tz4zKZUXMRksl5YWwvw0RFgBE35z8jM
1hOTkzufrOQowQ/iak5hOmoWc1NObjXyN6GsPBX7qQinjxikCKNU5f2YgaVAw1xOrdEGUrbCPLZ5
/D4VP0UAb5ugY6rOSk+TaW8JvmXAdmqYoCuX/MVvTdImGiWnhZrJLOe4q0oGsoCfOVME86Vmnlho
UzwXulGjPdhAGqFvVfzD7oSp022z6lJg9I+YoK6UJbxSd/GXlAZVMH1jL2/0BlCcdpzBKIUIhYYj
fA14WNRZDDtRETywHSZLlucxCyh/vrqDnuhtt13Fxnt10TghynyUTs0kDZESBBLUJvQCDMYQQDEN
Qjmipk+APQFY6eyJLV8Bc83CeWRKGoPF1EctwennA7GKdII/FghDgilYwBUuxhVeUGa2HxZ2OfjJ
qEuqXHWhSG4zSGtKEARucecx2tlMiqFwF/TTXIN/gUR9sbvbv8YCJ9r/G5YxbFa2zaf/v00NyqtK
YWBm9o+IBTWaaFnQGx6wKb9veVEkaDjg0jVQpGgQ3zOWSG6ANf8sFrWx280oz6/OZtO6KnsDItLG
lOOqVKcS4roNuAW3nfuxUqyxMzpghSEp2KWYc0b8Y91DHfeeZtHI+xlaTskyGIGWoJis2G8Uv/Kr
9O0q+xXHV5iQk3fHoK3WoxVsNY4wTSTrf7cVj4fxvI8B2eE7gyvepZRVfz6BmY6Ga/8gvqbhfuxC
a1LblMkCYJ0PjkxyyyyXLxULFDLj+RRWhOm8sNbGHOvoUQN4TdusG0wO3k8q/9HipOb6Xg7/qy2Y
eT69U6WSl70R1G6H6b4bYphl9JUPN/rB0UOc257jrTacZZS0P+tiPkiWPGdTJT6WlfqRxNnNz49l
BG/jZlIq5O6tMX6JzHFIs/bBI5PBk0D3oeMOHsbOW47cPIg534e0thiuxaOODfoLx2JYMSYaMLdR
vTQslaJHk9w+xkxGzHVBNWr5vU0ctH2QMf69si1OinX8xaFEvtBJgSKz0kQbeEilj+wCJ9o9zGya
sklP3ewU1Km5z012bvT8KS5n9gBw18gnReReRoYbUIHRJt0asYbYtMbzTWAfe5pVVoy3AM5Xuem6
XB06EM+DCXrzV6U7MMMoDZ0Vs96LjPAlqA2J0WB4+lJkvdl7gFUvWHrCyp9EF6/xA8ZHjeMu4RIK
3PHUEV6mZgDpgKRObQmcpPwRczlSid6XsDU773SB/OFJqZd/bWTXXj45J8apR6uC14g8Ra2ZQ251
vln9Yu+CSKwvOkeU6RA0aJLtWjYdFzTnIYBtsp6yo8gttLHOiXDZfFIzlhClMxqf6XTohVFYGTwl
wwvdKDrxwsx7RnJAl3ago0OyWq4xHoeoAfRu7wIw5NcEIC6kpe6DIT9RnChPyPPVOHOdrZN+Op0o
Y/EvTGH3LFOHjkApPTEGCMy2kHy+u8XHqXkPGvgWLwwr6erwbMMSr1wn/P7hy05LLmlIl0B382Af
tQyUKCrfGwduAGSaMmMQ0I6G2FsqhyfCcKTrnPtjSoHlY/mQXXDPKhdgpEWcyD1ybZrm4GlF3KlV
p23R/J/Di4ndkXzvA/e7DSrc3SL8kK4SDxOAO7buPwiiIjnC4+EOKqiwMwGDSedxZ/Xev/bpz6xS
I5Dm244y8J+fEaVi6AW66xbWEqcSmuNVc4d6TytarEYRvPyWk9qn28ThcvE84+BgVgofv65DFmb0
mIQwXEd9WTEVXqS2rs36xg6oEvE0nacXDijn2KiN6uu3r5t2Y7yymaY0vxS9HRdsYTRwdpMnYxYB
x2R7m4GqUaze5+lpO808zJaXd2yzOelf0UGj9NlyvpCpAOegdyMViJ0LWk94Gb8tlKq7UnjQX0Rv
N3teHZpeJKKCTp12mTRbbgdiqX8Kc9r91XA7QDmXmCrxje9aAbIDUYHOcy4idilFx/93ik4gtH+U
RQpaCMAaRSFqTUFxlI1TbbeXAHHP4FU6NNHE7lEevd0WWFOw/Yy7cJDZdDebKexudkHmafRU5KtK
0jpbUF4Uz4YkCqye9TEmGMhfXtBddwNx6DDFJnuTU5yzVJmNfHilAxk1uBis1ch8odEsSQRLMoUZ
BE2PFDnMn3jfNyo/ua3ogXITshWdbldboOzlXcHBgj6qG3COJxSWdBk5FoEAEwLDJ6CoK36VMMhf
BriNK4eVDKBU8FjXEU/KuRb01hpaBBoTxhtotMZzawy5leJicht7ekcAa7em3SHp7RqyofsUvnvL
ugs+wZXhNx3I8B8ygbOBtc0oFCGCiI4i8t/I/pu+oq/HkBCbIJoAmHFUerBfoH7Xy7oCxzcrGIRm
Z/38Y4B3txt6qDtjjn/jJpjS5hi2MoAi9hWS6Rj+FA/HZu58vKjvfmvOnNbrwOipXHbEZ0BVY5Gg
iJvfVUy/KOixOkiV1fgFqiKQ9HhK2aFtDCCbxl1p0RvXGTIpbtTnlOkoTszJ9epox87QBuomhCRx
ulTf3r1PcVeBUT7NvwVc+934r4sJSu0PF4TgGO0P4SkOmnRR5PI4POFRQjbBfH6H4c7jjGaTow0u
JDRxBcnR7cEjq9GeOufXhCApI4MquaZrnhPvrYmT16llqFfjXmOA6vcxX+HUbPEcGgeehE/U/lLd
owM+1CysQW52lNbtQ3lkpDNGg5QplTq8Jwoz5cF/o9bFf8JEYlDPHwdYAjcvaVmpSlwnMgiLngSm
tTW/2+M/6BVkILbho85hvYGK2NbicLCoTlr+ieNX+R8BtbFKHbZgDrOzeuOnL1R0Ay/F8fxKW0nH
t4CUirZH7RYck1wCsrfBZU+Deb8vT6decGq0MVwLOubpB9aeYsW/YujXJRV0fcV74keth7cBNvkw
eO8Sxorqspv4CNkFcj/vPZvAZanlYo6E80sfwS+KCk7xj4NROiaKsBNzNZU6g+2KA7zHGaeit07g
nXWowjQmxnSKo/xiZB2+Pm8DCgqI5PcwvrsPKoR/KXSo5/oGNYozRFwxSU2+hCdnnLCuE8turtIu
1Zzo/IbCiNLJ0XrGOaJKwdkFFjCk0qjttMXdSEhTxrm3YfuiAIDe+Mlp9kpafrpH1SuxILAueqqE
P4/zh/3/ZrraHvWrcIuWET1Q1YE3SCW9GeTjm83nUOyH2sWmQeT0IG8jfL2N28VGdwViycxlglvI
1c32ncT08MkAJ+y5vKvFSPQ1qVHANzw6o67xGo8IRttUkNh9ZJ18D6FBrGEmP4rEyXZe7WbAcyVf
IH0Qk104ElkFLAwvuHfObuvqN4WFqbZvwAggiUvGoA3jZ2pmHK8D2H4VM0yxS61byymdiimp0WAZ
hGuG82wkAddPSyOC/IUWotm0yY+vrCf2pW8Dmfbra9/7E3LTwtSEgJVYfBf1TRO5Ya5qgZa/ajk0
KB9/suELpxU3wn3PmZqN/JERvb6com2PM9/JhyZZVYYTspuhOZhuVF3s7eZhWfPw6W60QwwBVrXE
EnYBOW+G8O4vs8CxMP0aYa1Wymj4sqtPoELgCDzn+k+/vCF0GmI/dHKlBr5Lkx12vOSHtk6D01Jm
MTqw1VPw3WIbfao+dgb+mskfjcsD+w/5w+/1hw+HGJ3xifrYOk65hAHd1j8zTaxnZgxU9Qamrrnx
SMcsNuiYubmkdMPAmi9ABJm+pWb8XgU0dHeB9zrmKijvmYwqN+QbC3tO3w9xaWbz0Hovl6wKSgnt
C50GJ2JNLt13GJi7KQymTmj7MbEAy98EGkhs+ruvxcQ1v+KKrJzc/xGz9eL0aQQUb2Wu+KsN+ElQ
qOAskIl8/IbHdVymhj98hO87BwOw0stYv3CSLf4g1C6CfV/ue7vl9zqujRYjIXx3g6YnW1Ax7neM
HTvMU84QmUZYLwotlb7p3kxcdtUsdqRy5NUHl2a89m2bUK7J/JjYdtytpO/b67+/oZIa2Hw0vMEX
Izu+4eBq/qvCdmJ/cSChyqXZCn/SJwE4olTqMAJmG2OzwLSb8afjxpRsT83391msgMe2EXQ1vw1q
yH/wZ0W2iL/m7ymDi74JKOSUdVbkdrG0XVYz9gWm2DgMG/uXwMzSXD/goAfSuS2dnnPbLu/U/z/5
Wu13G/28j9BfRK4bJDNsHXuRbyrIzpGhRxXkheGyQ/luMvVjTpcy/TVM+gYqRwCRqXs3AtN/boiQ
GPuDTbDcO61ZtHS5pDyIEsaZb/Kq8Q+HYsDgH9fWDJYy2gWR+lHfV0GYPky3uMQ8X94Nhar1fEzL
7Z6YwSqfaRPbDKquEa+7jBi/3N07++xkEEPooe3+8kvfm9K0K3+S7+mwqDCckZeNAmyQZ87USUR8
rY4C19r2cWOZEYu2KJXpEGhqZ36F66K8IiHXV1aX+ULH6B3ByC+M1vFpDjJNBKP2tkjtx7zxyxNS
/WaCJyjzU1aPAd+T9otRicGeswEonuM5ehfBcNPm1ATzTj6IvKj/H2KZcjN4UH1gTJG2p9qZMGht
pbnmbLRcr+NsAa0ulaRdMuFiX55ewvOKUKBN18VlUHbiE7cv4lYIu41zxNIW8X2MmmDufm11Chhq
2LTa/EPUvLelqq4chhEjVU3yWEmPStmIvraMR7bZ+GouDDUwmX3NBi2p+Rga/56jJw63k+hqdAU9
oo9s2OPs49K3CEf6wfAUgeQ0cTgB6IvonRwpXfVwsIY5ek6fWp4Sy3hItjE/nikv2duBcFRF2vHB
R/c8ysKsmPfimQojB/9RXxnos/249IVP/hiG4XH4kf7X9c1L26HHXLq5bI3ZdounsXcfwZ6dSzWR
/O8bLFlaz66BZgIzBlRu57cWBg/cWASjhgYicTRrtyyt42rQ/AbkqsLdBp1HGCJuv8nOOQ4WoMDM
jRVRDPtl2Egc9/2A9w4/3of8uOPuveGMSQZsBNaJYhbEaxbUfTbc9EEKeXRw+BxNuMtmDWlvNIGe
P1OB77yGL4JEcqgyX5DDTMjAJ1VhDEgo+BuTz9SFYOkL/kngNI9hJPmM6otZMzuSZqqYoyG9FA2+
6teYakK8gjEKGyuZzAkXrJak6MyEKXvcCQxeqWJ+CH0W8+uyhwRBHP8kK0i60WsS0Styy02iWSgX
q9a4obofWiNwMHhfBCca90l2Ne/8f9mdHe2dYxOFQcbQRi9mthauyUScD9A4cq0Gszk8t1v1N3yI
uSqFgXhB8TEjkuOMuPermNmD2Z3IaNCzv95p6P9hB9mlBWTK5fxAq+12rRR0bSguBBAcrhiGMeyi
ovonuxoQiwymlUBeddHA5GQv8tWnh0XtkOJDXMiX+BFQyvhkNOkWCzxOS3fdgzFvm9z7Y1xjD6Kr
TNrC/8CEu1r+F75EigKax/jHrhi8gz1SlQ2+rmpH/SQTFJrDi39bDTBj7kMyX5P5w/M4YADzhNkh
bLZxzivkCtQu7Hn9F6auRfqQ0HixjfVbjO0F9A5FUM+FOWjxZr+vw0dm/sDHR/m2k5Ap1rcV0N9W
l+0oAdyeNxo7Xbak/uXJ+gc0NkqmxlVT8Zq9MSTCH+ujyxROg8ebdkOWdQWsa4yQT3eNJL4n3g/w
qIlad2O/lEvekUpUabx0m9H4wfemewcQY/wxZgI/km62eYTgRGAM+98KpCiu+AsecDfpCPflBjkB
Fam9Lww3s64R5ICe2JmtE9EVxqcWL7AaeUMrYjW6OKGLbRn9BVU6RTkn5MfJrJqjImzRmaMW9+AS
AQ20jf6+w8FbLr4cPT+m7e0Ul1zEVaOrC53lffafRjuyof+MZK60VfmawGCjBzxj9OfH4y/guXpD
1Rv3puWGQiGAGo34HjyR8cg8d8T6OhZq6NjnlqVXR1UNGO8CwYsnAySYUnaJ5EPHjGw6gyWr+LPd
2RwmsG7OSgOhxCAqATG/st/IddwwytNaMxY4loGFB5JzXXRccl6QLmeJve70xYjJs6IaKPowo9Dr
02AQ2DozHhyWhnsp7AdqPmxeUXwVDSEav9JCfIW3fv8nNc4G+SkwBDV0Grm2keFpiNCDqDT5Ddx8
HpAcLO798YNqP1HXMYr2kNJcggFI6QiKD9vH/gcwc34e1Cb8Mym/dIY/oQs3YRDc/iKXSkI/c0Zd
fuaXoaoVDzRpcpxjMnKdunDTqE8p9AlKKfgXYAfZzs3Z5+SBuLLnD9V4Nmq/6SWcK4bexfz1xXpK
KtwpsUKcAHPZQWyngoQ1+sd6cX0oGCh1ucwNoR50+RwJ9AfgVSaWfFD7Nt5JMdlO3fmK2dr1El7h
2T9uWDcmCpur0TDIDujd+2tdG3r87gQfLKFr2GGt2jb0Kw3DSRsQJg6vIGL2t8YkdQMJhCyzr+kB
qex6dAlKCd8Zr3rzU+kyOSAcUVSujlWH+B5Xu7/CA8lGLs2MDG8aY5KTO6NLoKoSx2SNeFB679Ml
wTN4/ng538SEDaONT2i0kikWeomL3UQNJhhy/9z38eLjS7DqQFeSV7oOogn5aGvGyQSzK4sE5CH0
OWq0ApOAAZ9OvcQSCmuRROfovYRFEuLOSxcHsMO7B/AvkK/1o+TOO+YVQW+IlsRrxfN+J5XxToc9
qIGuz6UOa2rcg3FRyeEP8g9CEXLXqX3uugcroY3nE8ZIyiIClNFI5qBEdOu0cexP5jZFs2xOL8eR
12/JlEhw6Ju4TnVUsKcC0F6PGNmk+hEaMiYtim91X2G0ARWlmFaUwxHmJuhDAOzLFRNURHJnPvEP
ZC47g0IxZ2H4vapImKdfATeD+oNHgpMfvY/VFx+4qvCVyDq7w7T4MgWSq5ZFrAyXlb9mGKEorFCg
vHe+HGYOLqYkkJ/0zOaxSOK6s2+jDQGDZUviOWlsjzaTWRE9lqOPW8aJ8J42h7ZuqVECpKruxWV4
kNq10FpCiwfB/UBH/jmSRx23/AogvcAD0OA9rt4o3KGynU+gIVQ7B+QCYPDPl8cw4zFyYVe1HJ1s
pJeZIoKH2lXLBGYFyqfb/gGORniGKNFheQ1QysX86mZYHaJ2FwwDrHgnw4Slc5HNSz3wgwAQf35O
1cIZqoCmfBkVrCWoSB+zDWPd+P4R/5eL6nQBj8UgbM46VUFpqmBy1/2SeiI290u1+wosT1LgLSvs
HSCzVrO+DLp9AEPrWTrg8PWGIlQwwXCidm/c/VgKnagxfwZFUJ8VFv2mfYMgQvMETdkk5FBV20wY
oWShijMXxeTvT1WhME/Wc85HW4UjxyhneV1aBHs27rXEvGQ53lpoUyAay8HsRhwSXvltQX7wWPA7
PKIPkA2KWUr2CNXxD7+9NbNaxM3K/gRCNxUmQH24WmG3Yk3JnwBkPfyl+ME/1wxJmaEuYS2+posS
+qQYzl7rAqN6TnOloCktpJxtG/qpEvlyxt+NdL6DCjI4wuJ5UXt+L9Q3GUFsaEbxq8KIB09F6yHu
i38tLBWq+jloiM8xVw/ibwdCYjnuWW6NlJSJIp7l0GlvbvRYMh7AqIbZQC6/tQ3GVYt0uZu3xpWX
ReyEzmnQwE6EKMclDvvsjN05IRNvCw0zd3+EkI4HA6HRhaxnvzcvhxY/wLbQd/F9SLNjnTvFO7hq
pN0BY1zDbmG0NQKudh/G3a0TcF1iaFXcw2jkwkrqbQtvcAmx9c2mpXf7uqha15fC+jWANryPe99+
t5w6Y9GCUUDnH3DSjMZhn27fuU04uyFUn7n617bQsZXAKpzYJnClbMoDizxWrxb33+GToMnQfd3g
xUquexJ1Cv98geZt7YITwMvQPFXsxlA6WRAn4JElgwSNx5yTsZjRGI3+Cnw4UDGKN0SFnr+rXEAN
xvei4QyvDAikuJTe+bArrU0Mk7k2r/7wa6Ea+CB2AgboTdf5ioKs9Cm8YgRMwcDa5824KqGhjtFR
Xj8eQmcCbrPoZn4n5YUArk6XxFP3gdf0KeR0eZoQ2oyKS4DLOa3vQ50EQ0lHwyJE7nLOLOh/5LWj
lNVtysF1h1AWUl8Lo4LULHYLu5na68qITYmHtdMaAxoxMMyz1cho9eGnh4iQ9dkdNFk+LkZF02lr
jPRq0Xz999d9fuBjw2Yx6nVCw9aI7x95OyJnekAbAJQlIFX/EF2JFqc8f7rSb2IPOtD5yvRrUrqd
yQlKoCsj9wMSuLlqH+kdQJ1wN+bhpjF9CW05YOR24Qg/8+RIrXaTp31KkS3RQvMYdmIdgcQd9cnP
z1MnGVnkcqlcpKjkKaG6SOTt46ceDDxAWmMwsLMR7Be9B9tMDoCEMsZb/2xKlLSi+I2T1eNtNyEb
3gq9My0cx9kP3wqiWaA73IA+FPlZYcyacixRJEmONp2DhnvBjs3BrHV8PRWj76xCzj188UuoFWxz
hIENedERk+2fBXkBdB24mHxiJgshHvcDEzeIFoDfYKIYpz0OGpuTfMX4e/riaGm5zHU4lxn/jJjt
T3ljDH5RUEOYGtpv/14ybVaB9RQKir8gMZsewrlccgxPe/bARlrAIHZewayXp/z46ficI0YSdBtz
t2Wy/7dSiUUJTvn9CB0zhYyqVlbfmAXO5clw6If0FuYyOidUqzLkUoPP896Ub3GuyoAtBkekkokD
4D0Tex38B7doUFOoGA1DbbE7F/OfUX2M6ZthIuMTgHgijKh4/5ujY9R1/vcaHPWY9i3LKQttieiI
lSgzw1MCD4qR4hIWQAQGghlce3WbJeE4lIq59+CE/6L2n8MODAZGFbchnL6DZHK8b56bn4uacRGU
i32VGfcYDck0ghEdAiLz3sz+mJHqCwvNWg5M6oSvX3rPd3DDBphtZXSf44zy252pl5rjLflLSeN6
X4KE/L8E8SFrgbPMSHcjYp2At5XCoOKUGo25VrgyUULU8nfjEMSnVegzvB8Al0yozan7zDjWEqsc
hoQ3VUqz0IXIxJY9bTvvvwe+C8W0DYjOlUBkgp0wBdRxB3GPiExDo65vW313xE4EbrOsh8Qj7rB3
f8zLj8B13oULPFyzWbREdOH5h3S+HP1kf7nEHAdymbFTi+/FoaSwNRiHzMm5Hy2e2ZZ/UfafKCXe
0r0NRIB4lluBKchTQSsKEHxiFnVqtaETmi0ebm4qRSGUBOquRkIPwxdKGX1K6kX8bKNVy9dYdKoC
ikAUmMsQ6ebCSoZSxN41RqsMBTcGmGm8e5sS3QS3Cck2hENtZdh1VnYbbwXNgMytFh4kbRXKAqUD
e7Qvzlt4FDBvXPVZo7i+7oG8OZlhSF/k3VtBctI2SBgYYtyVMJewD4FxHWHo0EgAjp4G9o43jILg
QSPooMw7Etkn/vkdMqo1S8Z4qK94bCmU4ctfl5xnOm7XoFioLd9Io9i5e9kUwQkn5DSXRX0O9bim
iP63owjrnYsFayGhmN3CQqZMzfagprZnhJHzVlAQ3AqwAoDpfTVO5GjF8c3V4Xn6iXAYaB+TlqjK
LF65YDdITRUJNHx7XW2JfOenqKgZtwN70M4tSDQmHMxNTZhJX37rrMjrCHhqgAho1Z9oyYEqpZ8B
/jJEeSn4LYko7S7s43ufMwvMrRIv2FZXi4oarPi+nIu13QoB5uLrG2zh7q878521hmy6UopcVqKk
oebNKLI55rkbonR0PABIP1P7bXutyWwWg7ZzYvz7L3CXdO4j47bExXXoLXu0s6gM6Y9thSplBp5k
1KOgtCC/fvttq6ygVjjcyCAVn6vhwgAxd0dMYIeFCLoqIfI6jSTQuUJQesfR/u91gJqXRnP0Ine+
bQeP+ELs6AJVyuMMUCNyRPPiuSmN9A6gC43z25h+fbMuewTFjVmUHN9fEJm4I5eUrDjN8jmBezn0
S0UWfpm8L6U9pj7z/XYl/Izr+ZR75hZBOQYABaZlAgUEq+lMEmjdyRgfzfW5rmaM8wKW6fADyRnb
eqAwXSZjszXph61JDb2P4R/kBpDDvbqD/F9TCyHEkNmTwmeVl2DI3wL6STabwmROvc1nW6abHtII
JZZysE7he3aWMPcmJB/fdR3n1hLPacToisrmOdYpKUGMBRDUGp3jBV+ll0DMOlOeQJwqYH6gmtvF
JaLUDvTgWMaz/HxFGc2Fg2DRak/Kyh4m5us8SIz8TLwUCDjpkT00P2LQl116DGwEwJC+iMDWYFXn
BwYagtQjymBOcXximWv1qVeQqiK6SZixDKYFHDVR1N4LIvcNGDVgavBaKWBs/WHegc5mhKYImEON
b6AgK+5O/GDOxNDCTM89dZFUPORaZdXcY0YGsyfds+Fzo8xPsL98DfN1GwcqTYsXWqcruiQkUgth
D+DZ6QqciWsfhAkOLYgCM499YzDVSFLqbbTs3EvwDC+AOs1h9rJikngZB7WN1IHfpJ7Y+m3Xm/c5
P5sx9/7KrJnCPJEZS6wP4gEyXI7N+HvWd7PKALUxWw3fgE5KjRQQuEeDA9YnxJ66TUQYD3j9jV45
sQf/sDXgFV90trbZ10GpXrkZwLFgrC9+e76dtwKJHrEk89VnLs73Ygx3JrEvZIFCmyVkaQguxCVe
912TScfgMKQR23k83Ap3x5Vh9peS8oE1427296dL5ZtjlGo0sGFqwMWoTy8mzzb6PIYiDGd+q2uf
H4Vj7hc4KwBIhyzIRjwKfoHwQ1naXz1Tm25mFmNBdcR/7u9h8u+P3JjJ3Yy7vpi/TDvubdQj3zEH
kEepKjmVEuN80o1eap1HY+BaNlj2jVPo/MB0DWz8OadksDsySWBPoCdtzRi2wmhbKibTIFEG7ktK
7LcIVROvFCEZDmde6oe9OYDsW/ZPxLzyHuU9jmREt5FEHHEwgT5L2E0tQwEhKLU1B0zpSmwmlVMb
e32vutsbqDA4m6vB7j8t1+SNLyXOERZty7QNRUZJp3IfUY1YAblMqYBVe+3oxj9TlNAhfwkU7Hz2
wB8eyIhGzqlCXC0asIgRxF3hQQ1s7CGnWArgodhCOuZnBvYJEpymM853818felqSWVTnnBg6RJPJ
twfA5kSIGpGWghM6YfSF1lHsy0NCW0kHRL2Paqpxng8XqkIWfVBcX83muuh/4mJkpcW8VKBsHXau
qH1sgpubzGpoE1XmJb970blF9jD523cOUWNEU34L9XLbYrjy+lMf8jmy2o3fXmdIf7zUbV1mA9w1
0H9YDxWxQ+JANs0bG9ZAwm6l9yLuNcQ0DM4GM0X++HW9d+O+r95rMuwTz4M6yVHkvUfqZt0DpIOX
/bkFFCdFBVZ5jWn68I9iJ1DV0S0IOCB+tclTCG40rU9Q4NVWwv7SZaNmwAnhR0DrikYZX3QfxpK+
pTAaYq9aYNjkiaPS4Tv9znkf1GPgjBjnh3WG7pmiTBbGMqJtfh5QpvFpSMKiRTUekzfLEMbw20rb
BDCDSsF4gv9q1cbguN6xSXIcoEl8KCuK/kMh7rOEVCPOJHVMcCqqFoXXOkc0VPby4uy7GUUfJXcI
fT+HmLhDVXpWajAKQ7+2Pr+J+sCoXnbT+jkB0QVW7r1A/HdvWW4+nN/+GzYm2xS0df7VH2jDYP4i
aKQcZz9Lc5F2wPuxiBRnvBybjMLYO9UAYTs7qpT5GfN2LNgU3b2YAPzvFrMjxa6oQRzYfHjF9vhj
+uVI+PFDHYc4V67YGc3UaxO9MId/tyEdCt75g9gtihS173/ksfwfS2e2rCoWBNEvIsIBRV+ZERBE
VOTFkKOi4jyhfn2v8nZ0dPcdjoqwd+2qrMysRUicvXG4fQLSFM4fOsmX4YBadEBgNjjYTs7qXOCR
hWbNEKQ3/PhPhFLmpqnomldJM5Cpy2M6xvT3//4eF+bsaSwv/csI5LV0iFC/DN8CPUNy5HSYcVoE
FmkP4Yk0imcWbVTKwuPfvQ9upQqZgP7bfigt3k+0fpd0iqwHxNkqZZ0jl866HDdyrlh1eklQeNvd
A+fB8hirdtVz+ZvhctjzqWBJysyx5uFfpGEexalHe5W55WcYA8RKY9l1abdxqLfDJDlUmO7Bn9Kd
OHhZCLiHMCUW/ono/HaGwOKLqJ/PhnTLJwdu0KRFP/2WLF76Uno5mhEn2pm+16ng9FaRoLDOjumQ
RiSOVYxRAMWSzJ3czKXgIdyRnUIDvqf0nlyWnNAliJqkb5v+2X622DYaR5+OlqS/FwbE+2qrdFof
VmcbnpRhy26RlD+y17RcHREA0St50nDQzOG3Sw4b43yq6pPOBMSE04h+5tNob5TBy+li+nsyi53/
hiJzORp2zZjNFwT/pu6VI8frQAe4MjOw09K3ijWH/2GonQSC8NG8wNcJjgzTs559kq8z3eVrfBpu
sSxtMqDbvJ+ixhs3CF7TSE9982+RJpxielTSDoJki7PlGyb8G7udHmy8Aywpp5nI7daHjxAGjr+U
jR/cs9mDVn7f4pHo1WQvVhooGjBV9eoY7xfSqO3IGO/RbZFKkFDT6qDEGlc9fQw/Zsjh28rmL0zU
0bnb92/8gsofyyzEhXf6BFgHKUbzaX81nd7OllxIr95wfHX4XFxu+IAkR14tb4uYaI7kqsRGjhZU
fXPZv/QDuRUQXn6dG9w3DPqPElD0DrzHpnMEGz8aEwo+qAqzHeHGIPxvKgYoCkfq7jeuznhP/Xs7
WHhwS7Qhes+Jxi6mE864YxDdupymQzo8pWFwOpPqKI4xecA2h9/cj8dHm+QloDaU5vM93YnNwW3A
nLTH5OJUqOsexvLFOoCcFJ1Yrfpc3xF3rfnkeDWxuMPbb4kuT9bjLmK4esGxSIGKJo8QNyuDmEme
hrG5z5gud8IUGWDnUxn1+OMNypUlhUO0IY9qG8Mxc+8lQxgNHs5kSw9qcdRdgCVR0g4nJ0jAMJHc
4bzVNuaA0Q9aYYSrEUtjZwSQl7kGAdW5Hb0vbUDOiLl4GqrZcDCA2iTkb0wEqfW5mZw8xuYwGX33
1rNpUfJPQFUp5LvOq2s8wK0OmpwoglHRsPY2xvC7ERYA5Kd3LkbHVOkcGe6mRSIBtYivPBi8ptbE
cO8+KBu1vksp9qPPDbYuX7ayebdtxbzELzNxqRziDU/oHo3HXAaNBbwxuEWH/N1hNP3h7e34H18I
G4vW1sY3bIZl/A46Oj/vuJRSA+xySPXJh8EcgN+RpZgisGA6gcuURrp0HHEEjp2u6kxkHS7JjXYg
JgMua3wI/eYpeOFJjD0I7TDsADcNF4L3JXk7TPUGbOCWnIsrZguGcNlva3CTM7z7B9U8j6iFq6YO
SVAl0gDvjaSfofh8fJYdlzBg6NLwW8AYEiAeSv2HmwQqhjczlCuQe4hQ+g29jnij38B0Bau4oysS
dOi74lUA5oiAUY5hOt7XQ7ywodY8B/WIDAqEF5WFCKdZ+7snT5JOu8CInAK6SjAGy7ty5l4GwCXu
hjPHd43xv7DpltT1K7Bpo+n5YbaP8x5uOwmWoUM6OeNKh2cn0AVvAam+ow8awYP0YGxsfAUpvd0C
qoihA+cPszGQbpmKHFXIdW5X7gQ35e5ONXLE64c/bXowuPIBkH2f8elbxyTza9onIifbGwdB/eU9
k0NM/VM6IeMlPmGRd0UEVpzaeh5WS5kRqDo34YN30NR3j3H3bD1vfk/J7if3DVxxdermZNuf7pVk
9wlwtxCq6uZg7Hp8k8VjqJ48aRa4I3iFY9q1/Tkwuwqtzij76WY03oBqweR8zsanM2e0cko2BJF4
QytIfQ6rCD7pQvVkgNYEbuB2sLW63fD88G+Vc4GaUdxgk3VYsnQD/YpOdM8eq0UD8HZCGH2jBVoQ
Qj5k8IZaKAxQ3OIyshl/Q2Opff61OCgOltbLeRjlwxDh/CUhbG04qUC0mC2l6mPkLmDz0IGs/nTA
e4Ef9IOjWH9AVKTSIkWB8c8ALcLiZgpJ/ur+8mES3IYvbSlqvqu1gwt49cpav0CPcHekmMSyI1Wa
emUaNcAelKH5Mf7VMJSxAwo7HB2kQL3zL8waKhK0/+EAdQJzsAP60zbmEUTWj8nBxRFf/Q2GD1IT
cLwGUgX7NHEnA6oZ8fsacoIPxlvCLsYBFI1D+Hig8wQrUuousEkX2A/s5gSsdocZAccfs1ai/c7s
x8LjNHNk9SG0WXf0bOij82y04UrOIAPshJW7OY14sC60dRj7+QcbFWzL9Ww6HcGyItIRISC0ImgK
fZ+6igBImHdoNIywAxSU+1GPRsx3k0Th6iJDFQETwI0rBhbiFQTzASuqrYnWLzenPaoTYgGgKxeJ
BZZ0YTEO0Uvpz76ZS8OwnAeSHqw8Q7zJTJl4wBAs7xR8S0Z6uGh6rQYbhsENyGmYXqVj5Xsx+8yz
3hqMHcO3aIQdxMEg+gY9a98xppj7PPZUU2deDDFfHWAwzznrJReqJPp7HnMVmG/U+QtFTOd93fUC
0j+D1mnaFXxzvxe+sEva5re/l32W0VjGHTQ3RdSGRJGcAlavH75IUGmcd0cCnXPb+fI5b0f1NoAm
iTJt6/HhhCTI/XaOHROdhWZ6M6evOQ0RpFMoiDT65twINCkSGaqhmV0BKU3Vaf+9+jSgH3SPk75r
ZtWQkS4pxnbA4C4e1Y8x9sXeMUxgmUct4xSjDxUBBSIHWpIAjn29GoY+kyj5schjTvVex7r8iBGw
15uvP7W+Ts7YRaE7wdyJSTJZPepwMVXDAXzsxKKCuZn7nT5FbsVSW8GkmYAYAzyN3YMz6g5Xagh9
n0L4rGMl7o/chrvNadUWmqd5NOS2ztnqYgZ2MNsRjRA+657bpl9J3wLGRV5sKdMN23thz/wbyXLG
HRJGnD7VuL1hw0rTPnirfg+3Yy+FThlmFO+/kSiPOfbOqoOfev5O8dOkEheg9+hGSalvf64CMlgI
TiW+dpjZeOB/jm0jdmBgG0+hwOf8xIgxNAtw12oPoNxnAPDsjb8lcvVBOUhIIj1b0Sv/gH83zoqk
qzIo9PaQu7gboTyHV6YN4+3mDzsaUuSL7jFG2ra3MfYj0d5OkjvepUCfTfbn3r2a8RoqW+od/jyR
RScJI7/bibe1U692slAsRnGVg46MPATGlUwMZoqOVnwQF98nB7S6j6hOeOgJ3b2mZh/aHlQ77xre
LRZ1CQ+jRIVs00z78/OT+IznEDKyXHMLmkcg26hkvRzihWhTG6MwZNpAyZdK7bcXYWkGS9FCXJKK
fRsKnTwXOSNAxVVHhEZPjZ2NHzylSprvkihMT03uuNeLuS1Q62YzKkFnze0v+vYL0jLUUPvEoDsc
BGmZWapjuuN3ON5IKmD/nJvC107Pq4SnygdoAAeMSqVPDTEeAryFu4hEVZgaMuNGO8uGsqv1Ab+i
N+OZESmgoVZQm9ZMDILd+aXhdo/2b4RZnzevrjkH8xtPGsjkvB/gdna2Vm2IDRy7sxOlpNDgqamo
soSFpNRk0pA4pfhU6daQXk1G+G7qWpM8pbb6YPjVycQ3/BbgOyL3sFxmtp0muIT+NLm1w+6EQylq
DxGD3/nnNyKYHEfoJAePrAE8ijaYuStIjIBiLiL2a9J+3oNUkVv5JBN4nDiVOUZG6qPFYnDN01iB
ZjEpA5YQM1pRgKJ6beKkbobVLCOEP2nAdf6em9B+OraZaQEjXrESgKySydo43D26M0seXtONEPnW
Ft0EXSZQwTY+G8n6tjA8L3yhmE1xSPjs9aT91WOW1iR5+eu3Zu9b7p8as2Y9prfiLoWLCxjbR89k
3DAkIPYqjcrP8JpD0+yYnopw0Appx8DZ4LzokjIqgcmjZI3ykdzQDz0hOFUT8o8N1Qmyszmm3Eg5
pmcOBR8xvERL8/tH3MhL98uWaZ2NCPfhVXEc/M+qmB8xZ+SivK9nYxhycWssNL3kK+JncMwTuCQu
LSoGqyp1CNltQH1dm5QIRw9fqrUHR6/+N4Liy5gZTJ+6Zjw7BjsEAU7y1pExR+8tsN6L9Eu6nFGT
e3TbiqHKYsQCgLextbgVoVwl0qN0J6TTD+UPb0aFV/IPTZ+WkStFkeftrIXo/RGcAPTqYXqwGYZT
WfgL6WcSvhV9JHpsmAIqK1Ue3xGeu+SAfd3GdPTspM6doO3xm8LOVcz6YLX2jeI2L95mDafYeqSd
gAOIfTu9Fr8jltNjT4JJtF0ghyfVzvbs3lLPaytj3/mgartsQncgxHnZ5tMUDHJ0gr40oGWemubm
fLfLEwmi7ORLypmEPSd/02mZDAnApwFYhr4M/6HWZtWvq4vN9nR6TMeTcLA3icvwnBLNRvDXTOn5
42Xwax0/ZTIUT8j5C+Bd0v4aDFEu0BahaXZnQoOhykyVi9fPUOzL6df0U87rS1y5dnoaF8rsNN7b
NRACH51Gx9B76M7TDLTB3FLyIPY8Dg0UbkNa6JOLyJcYx16NIgDa/IDpBRk2NxOLA7PFSbS3khp0
xFBNWO8kYmIHknocLzzFwVtnFtPWYNbPYoTssz/8kDUb3Z3MFst7Ti6bCad9tn5a9Lnf6ujkhV2D
MTCVQd5JLCL6aDFSK37FM+UFjAHZyffnjMNzBPCZIXTG1706TV0p8M+cFzzLDi5d+KTQo0KowlfA
lY3BPbj1gA+LeumFRB3rIJqMg7veRqLnQDosp1lm50eXxVWNrhP8RNOfjir/dGys+MaHIGTuRs/7
7TEyYP0R8+A4DHY55wuRJe8N8EtHPZnb2p3H3BBoW0wxmNX7sFeGO/je6S9bpJOkMHRCV+z1LMSw
KSdApNfwbLB1oBV2mReFaEzqsujwZ2931mJQaxkGUCjU2mbUQxBbDbNM9Jaeh69EihUElIcymYpG
bdNqUIijVdOnPmInzC9gP3B4EYFOuEgADtL45PoojiRcyFFHnkRD2oz64NER8e0982LRCjhe4XXX
xS4/ThjMqbeDHxmxkFyNVfWGimpjDcDM6oWxuQBjb+pi9Z1vDg7YvdGh52TCdoNMJZRISB9ThNHc
+s5O377wGindV8xqoq38MaY3G9Ey+JtwYX9qOG7TaPQcTLOwzdNhKgWpUqHMR1M5o8KeE2LG1LJU
9nJLBkvkzMH4uY29sbVsUMMCx9MMp4EzzDMAE4mfkFPgR5p4kdlMpTvf9OYYNBx6NfX1Rh2uFFw9
eedrl9F9FKqjR+jWUA/NM9OAiv68RWnu+rV8B2nXQmHV6Lv+2Ha/c4YIsIVdaTPIt13Z9c5rl0y+
pJjumEj8G13z8ieU1YwRVN8MMgzeh7xVW1xTwh2I99GC5dHRexpfMNslR31UjkfTI2JrPIZZgjTS
CAEpy8vGyfbr2ynGi7wYWx/muODrz8szCKKcNIADbjOGIPPRjIdNToyH11NmqX6M7SF/0obChoES
wgzrTX5K+c0UiScK6p2+u007ClOWFDxmk9/zVi1WEDUmPW/CEi3icnKu8R9OrBn28OC/zhHhDapr
HAz04IoljUqX3rFw4ViuBRaUqT+Jd8861pqUEjeOr5sywyS8MiuIodgN1UzuXYPxWuFzqT1FrkzA
TLMtEY+0MiI24CTRGoQyWAcFL8lk2jyx4XgGTyoYt+W6yP1R1OeVi/ySI1c8iR74JzuiKeJI41XY
x9j41wzfeNyyXOAXdGxU0hALT2zU0rVrcu0UlfDVYMSI5F9ZHy8k/k/qzRWRC2IhKDv9OztFTX4F
8DOR3+MAw5Zm9NRCJlABoZ5KswmN8Zh/C9aDfg3TLk102VhnLggpibQIKNl+03ZIRX4DIXBrxBPm
TDahWJ5XMLqRbOCzYeIKVMg5I24Io7Q1pXA4D+s3G7gJIVJ/BxQwzJRT6J3bCLbEvWiCy+mSUp+0
EYBIlGiHs7FZPVEU5XigRFSaPdOTeXmZwtJomb0Nzp06UTIMGx9SVnsHDqxvbbS8dx1Tkj2iCb28
cSJHvzTu9mJwmSN2gNckJ+6AQhBdSjxdmVOrMJpoQBF6x1KqzeSxhICMw0yKiVtaNKzf9AxSlYot
VCbYk8i5mVEVssR5X+K6UFYofdo2Y8E+EwoYJqtP2bxitBQilCdF53IW5O7+3msxjvqM4HqYbZnh
g1yfrA5h+1Q1OuAKLKqtTl6OW7LIzEGjANN/z2xC2lE8OFu/pAq8gjzllH04TtiBDDKgH+8wIpS7
lVYjpujNd/pnHVEW3TfYt5NcQLC5GgmnJ48pTxEuNPGXqa0wouZKQ7m4rP1HdL2wuUJ1xEPK2WG+
CK3ZZ7218kAmDCWeAd45tkTQuO+eDAWJKrdIrxNGWYnjIs9ZynrigcxL16TFeQuuy3+mMHwoqRPE
EiokPaJ8ym8Pi7ke3KWWlX7OBibXWBNdOTbsXSI0oPOUbJokVFLKJGya4oKMQCVZBOstIcV7NTkw
7xMPa7kEb5yD9XnrD9k9bIuUmCCeYmlptcghS/jEYlNFQcMZToGRitOKDNgk788p5kgu184M1/bu
GBUniTHDYvWawpuZuw22WklF3rd2DE4CQyADqAZpOfL0Tng31+xaqtOHoP20IHR1vqBgSpF0yaJc
Hwq8THksO0AnnXps/Sh49XtMPxOOH3YQfmOyqPydjAvY1iT9uLBS4jtiNQMb/TMCYWDsIUmVQC4w
K3ZoSST3xDvpYC+mxZv4wFZLs+xt+33y8W7L3eGxxyhUMQ2lVYm3QWZqAXUFN1WHSVLgUbazSvRW
eP0RcghDKmO7hasnNz78aRji+wAQGesb2YCYk0grI01vDDT6mlKJH3iVpCpfmwAuPe2PcWKX4FuR
hxkLg4uSDrlSmte9t4DIddwasNVlA1XDj1VUfvS9mKA0WFrpCJHhTLHh8SvIwp4Bw2s7IRj0gJOx
FgFGx8s5/mnYFeLcWEMxbl0eFhxFxlVyOmmDO0MniG8yHaFbc4Ne7mMmVUSCvwODSpGm/T1tGrMD
+BSgvwpjIOHf0IwM2iOEmIynIc4AHThnQ0YS8qVjked0MPyH+x4gftspovXtigc+XVH4R6aSdGgi
AjAgqDQN5/nX4Rx5w6dhI5PRcW95k/XOaObb06q71Wc3653EoiGDGQ4xR1raispVWX2SicGyyoYW
hctrgFhzqU2Xr+XwYBkwFTbgnBsyjmkAkUIcIRAgDY65FPfJN3F+XmOJE9BceS2XwbOkm41oK/8L
ht1szgtYhSxpL5lZqCCD5TMYvp3ryV4O4B4NreadKFzGtblQ7BuzrDWrnKy7JeOVQPL0W49TRspw
nvlf13grBv6Re7PEiUQ/zeJEXC4ZtLhlR/6I9fNYXP75y2Q3Sdal8zdjUyHWgbccDOnVWo6zNb3T
uIlBxjGk5YyidNbpwFix4remI7fCu/2PFi02vs+/0nM8GVAWN4d/lK58FOn80aDpds2whkeImNrR
m5VwWRV1zvMHX9mNtludiRKxIDrHUamrHD2IwJ8j9jkGaEnPZNoFb0rYiohinreIFQPsZl7qSBSd
pAphO8WHk/s7/M6Vee5yzhZhSeZ5SEOSUJn48eSYYbwse34NzJRgouBiTCvHYna/6cyKYzyF+jBi
x2PuuFHch+KgRg3rWMshtBsYTMvlZEfuGw/o9OKiPEy2M8ei/WcAKhusuITL3o4J/s8c7XBzx3cr
WpOUKat88N7wUPN7dvKJSSDStPKbIEevwitUsparQ1eynvet5Cv3Gfvl4wQLxyA5G7qyjBlyGLdD
mWR3sImgVscBATd2NZLQOGYkQkXO9HI/cy+RFmmMVJAGfJKmhUwwDosPMK6UFZLEWsn2buCXijuU
qXXp0fb73EsJt5KE34Hmdk61dx4sEzSZzOwQCVzQxgciQzuJQLGJhqcj0wzkNenOpaqgEg+jIt1H
TnK3Y3gKlH3SKtdZOkl0ZuEn3BXWHHBbxR6HEtzwZndQJHAOnquiRxljoUiMsvBoEXYJX2uPc91L
lClQncgk78Es8BKM8UjReHJtfsRYw1+q7VbPeTPpCa5B3dQho7hrmiEm6YZRDsk3TjbKe3KNkMPU
Bo4cUcyG0r8BLFt3rD90fjWFMv7S6vzNFZJCFhwhuKMgvQ2CziDgICxJ+ofn8L4Ww+GFR561w0FK
jxmq1Rvk0dP5cr9uM5b5Hr1gvN3P7iZUEpY+0tu0cp/Lplk7Z6ZGIkUnChAGYqcKYEQzP214ganD
xqbU/s6SRNV1FhUWYZikkuwGB2atYA4lPJp7ZPEns4PvwM6Udk0Xag/EAQWC//Agot2rycp+FARU
XU0FO/mfIRmQHVYTMXvdFieXFokhzgXQYFoqskScRJG70Jv9tkYt26IfKggEbGF8Z6OeQSeGnivj
qo9mMO8T79HrXoa79DI9BpAhHigiu5PuwlbeVEO76LXw6x1wibNuNq0FvLd6dzF7XqcJgOyBwmBw
eNlSZOw6w+t7hP4ILmYDySmhyoEZANM/fK6Zbv9qWSe7D+HrM3pxtLyi8sCULXxXJ+Rf0Z5mN0uG
CuXk0QtgLhjo3KhLdsSDRptGQRuw6L/GdQFb+HO382IvxFiee5MECcP0kg/SijtWfs3gi/fRtDeI
pNBq43miUbwNOnrFgbZwO7fBRZEGRs/4xuVmNwUIVCi7mJb5GRzaRu/DVHa318dVDq1jxKCWv2kr
5JSkMQGFBMGInK0o+6DOMo+VsUveCGYRKsBokZT4jlNQowm81ANUQZq1anD+vhWbVov4GeYoFugG
4HAbHPYW9l9y4L8pI14AX4hrmElgY9qjkIjkO0n7wnDa64Lxw/vG5kgSQByPrkv2A777uOksZGQy
5Vgh6LU2o9wuoryxoQZKmyxjalh6MT2q6BaTfD1yHlL2PGfEFPlrpZkMXvvAW+0Z5NL4nTOxOLsI
LLxAhtX0ulYb2wPDx5e67cH7u39Nvh1aSey92N/sFsDB5MA0V8B5ShXSga7xHBX7MTLYL7uP3QXP
PIrYvxjsO9uuqwVfpDZ7xqODlnER9rVrKxiHd4L0BKpgKzMVU6ro+6XowknUutgsl6a+J6/v2K0r
1/2GuWCQKN3Mj7SviPckQZs2ik5/Oiojlweb+YtRL8xwCjYOoNf4sa6m2kl6SDkG7ZwTMpoHi8qc
Nw2kBOuuv3V86+c14kXcyMHZCSiV5JGcU6/4YEafHuN4xmDULSOiyE2P6zUMGp3zBcTLyF90BBg2
LigTBEo9UqRfcMVV0/QiQOy1FHwYkdKtuVpX8mQzSt+ri73nw2ma9vQkApxhSUl++L5a9DD61oFo
GLR3Ns6eI/pevBuultSDW8l4t38/ydz+KQNA5VBiaMeeHyWfpIrJqUSBpMUNt0tqjz9SnpHO4wzv
+yGZLiXmkfBBCtUfslM5YYH+QDGJ/J7uQSHV8tnOcBI5/psgvlqCvGHaiIB620Z1t2oyLwoRQcdf
LRY1lY40FZ8y/fZNjnq7kL9ymKCrYgOZNmdolJUbSjcKn+taThvMSZFjU27sW6AoyX3YCe66TAgm
xxfiEsXN3gYVtP2vjJOjZFvKsdcJChp+JcH35d9mUlsA9QESIj/th9qYugfOXYBGQlS6K5g9Gn1U
RHcjNWSoFNUjGPiqb67aKe2XTbdB77qmO7K6upATxt0ZIq6R61cb1uclYPo6nqr1msuIQv9mZybV
JixXRu2epDPqgwKR6Q9Cc7X68E7waW7Ox/3oq+16hFyIfaJFgDLVkE5M1Gg74NT7FDTb6BRoCcwQ
aOJIQw5Fxy+9YX6LDuO1RUrPkExjima6dhVsgND6zNBQ+4BjYmUUr1Zt+rSUFNGHu9LnDehHY8fk
wLU4jIShirLUoMWUIfaIPsMuwZVVD1/27E43kCu5EWBKtDuCnM3kS8dgtUGSBLXnlAtBpwYwoUnC
mVv5rzGoKb1si9e43YSJf8bnZU5XXJzIwhcthpc8QrHrkLEhlC50qTs+S5n66OSx8cNKyCdYPmKU
9NOhKCmIzHPwFS95PoWpkyO6o2EocSmbgqmVMCF4JwYcYPq74LmHuYnC3YUOpnjy3VAj8vE4Vb7o
VssrGLqJFq4D4wZ2AxffgcplQJQf4EYHKJTnDw8sp7gC8xGH70IeJggQiZEq9vcWXBO9H98IX8xK
6LvUTKCgX7O50zPFntJJuYSmywX5Ep4jajjaPQXBGXIHJIqGGH34gLb7HPaSpcQlhJ4Pjf4sf9PV
uHAdfSu9kai/XSl2Lm4vcCAuzrDAYdxh4hzXTJ4jYDavFpubze6QF5GAibEBupLBhRQG1OUU5CYM
ADas07pRRLKTKE8FP74wepiM2rPTs4PZhiQmqWADCktLtD7seGqEpHxgKm7xqijMVRTF9LpIwjEw
QzCov307qo8mX/AQZGiqhXStWoAohrTCgTrSz+ovkdoK/9+wD1BC8w6pPT1x7omdPuAhxFyP5gKZ
D3+6IhV5ZTe/H8yp/CAo7ivI4fpu9eLzD5Fd6F+aZui/6IdTNeN4MSeqgD9cgjeAC/YQWx4F3Zqe
pCP6NDt4MrMFvJp0gZ5Lyylv9v7qAaP63TdnJo7qAEo0VRYd3WcG6Okx6AiV4ETRDXWJkMQ04D8x
a7zAkDR2LSe/92g9qptWz2C5HVZXii0Qoa9+GINEYB6Yg4QfyOLibd/tfMetJRiCcR1hHa1pg+vo
aD3gBIN1E7KOodNSHMY3e3cwv312HHjYm3t/rVXcbdM/eVIcAdO9XHJ7S+r4k/0Yv1eQBB5o9QGf
6F3QnzG83eio6sm/1jcuKsAmbdpJ+n78mulNKT4XMZxfiiSqw7QmsOy+HG7I2GcsIqYmdHlKDTnA
wA5QWgMAkay9mRhgVPgEOmnUsoqeLIDo+ytygKVKlziq3NxQbL6nvuHCZ9L3OUyt0fQMukw0qy3W
y06vqXJ69C9UninZSRZ+F9GRbm/LDJuZHIO6Rwl5Y6kjlSd3TB7+mnQEQOfAAdXUqSqwRnaEDtIE
xQg/rDEevl0IhJBSu9EcAp4A3+jIToXDTHuX1n/OKHfOOAooFc+wmWpSOybJDuZGneBgT7lEOt7y
aBRw2Jo7h49S4TpsNA7EZV/vblrTxlIyFJpVZuX8ASvIbhTw9bne9nQ7BW09odDlO3p95hfC7uak
SxKqZmbBsxlozdnAbV9m/7oUQ3fjQUcHjO46EfR1fYUGwAgXphBQwWAk1Id8jkwSnFXHWubidk0p
P6AZhBWPOq98HHiZuKBaTEt0tF8Z9EawYVn7ZKKBZyznr6nQZ7VcmcaUScAktH92A92bOXNMAErg
0wzGVMPuo1Gncpi0+xaNU6zTQHWb0PCEOKoGAyRLakbA0cL3iCNWsxbwx3Voi3Bgn8ySlKq/B6at
moqhXawz5kbU1IJzaV8T4Jrs542j6k1CMU0TB2tIDmseb9Ie/lUlwyBdUj3i68W2GRrMRDAzvyCG
4ru2Z7Aba9CMVDlCaWDt94dnpwIR3SW0bfkgceWkTua+xUdiD+KqNc9V+n116L2liQk4sV4wFPM0
jyiakxZa8lIH/iOtEuwcUi9OlSxxM/HajPmidUoTeJl3l4rehXgqWfR0YZiD6g8bK9hQeDESi+jX
D/Yt4IQKA3JXuzkp2Iq+hdSL/Samj32elcSA7cPAp4BvTKFswwh/ufTGzRjLtMl4YBG/+0bXRPUW
VxMhxgCa0H4mZ5Do2+jq3enRbfd0UnqaczshjLBrOINILuhrUoN2PeUOiOEC85QQFoVPfTBz0tlF
C/ow7MojVhcj8jfs2I3u+lbTUWz6oGtcRpzEF9bL8oVGW6M8sAIM8dhxau2lC9VsswYUoyqNi8JO
vIcRUSQ6J3JiZP47bhMAaJjIldBnphCzRcLjE9DhiQ0Eib0CF7fthoHLBqSOFTlQGLa3jLzkPYBV
706/iWcEvrjJk7ma/NmTvcOtUr78n+KDxkHDOMSF+PvT12BX8A8O614mYunwgNB0u+c+0b3c1jrN
9tAnARMyi2BvK6YOiJEb5z9494fZB+h2CO8PQgnkCM0udtIwac6O4ARdhqS8pMGE5ZwFWYG7VA8r
t2XB6HXUjikWcZ2us5iSy5Bq5y962IlisWhoF7sg6QI1Jx1LKvatP4RbLVhKM/Cw2LAOOlyIOxqk
QrLQwx89XScRzz9B/liO02UAAOkAdcEguMSUM17TfxOM08b6YN4nZ+NIiIDgAyGdxQM/PtgZhO+0
7R9aBjAJfy6svruqp6CGDmJeC91a3xCiBPeZFO7r8cOEONgU/USddzRgPmzElnjn6byE2+sdRxz/
lWBwBMK1ilJ2z8Ac9sn8y5qlUQvnfT6o04eBhZ9D+ytJzyPa2Aa1l82xFUDF1AYY9jHFIxYuVkq7
YOcSdoGHAIpxqUgLHuMaJC/5Yx5YoMeU3odxCpgIpSvqDmxvHyUP0DyogNwhBp3pjqCF/CUEk7R/
MyF6pDZhL7BaAbNa1zqsKCYXyFjDnKpAwgibmw5gwt63I/iIZA4Ko9twVtFhpT08qiF+DGD0zCm3
Y2gZmDcNQRKgk3mydZ4KpyxioJme2HYRkhvlNvQdgeYwX2UxhTuUkBCLuO9y/pCvUqL85fkNEjM7
gdZad7X24MU8YlpRkijjJxhGnEhSMwL2SRee07swQ7ONkmxKIUBew2hvY2EmsTZZS7TmjmPuttf0
uM5oexKmji/qiXvemW3NilOdrixhMA9bDtmUahX2HaC4ZyaiGSW18yBwEVDxAE7l1KyHfEI5Su7M
QQaKSj2oBA5nPj0RgNatnUDBZ9DmFF07hxa3yMaGh80r5cGJWs22ZdbKOmkO18wHUkjoEnXvCDR2
zRzHboQAOrBLoAjQJOKA3//KxMGBWuxH7vhljfDVPbfWfTVEfCIwAMUvyzNhkeKTyzQ7ySfPhvN1
PrbuMSMM6A/AMouAedKPuMvsWOGSC5yBbHQ7603MjK/x9sip2QFtTafuZhCDDacrqw1/hXk/9E+p
K+nn5YTtvLjS02kWlIcQPwPm7CW9VeJpDHqiWtFh/ZOTo6rYrFxyf5ORKnjqIk1BcS5KRZpvZFhy
DdziRGNnwy12TstAP7nJmnvNfDN1wOlwHlDIgj0f4SuCLt44ERTjwfJ3NENHbj+f38254qCtYaGi
CWcAtaQge7PNHTXEAnprEOxZPWP6+XRKKOqNvBFm/XRqwt0GCIJpQKUpMxzR2x9ItYlB3HdactZL
0j15p9JQFJ+B13bxo32A/PzWLmpIQdz99gKBivFQyShpf1iX38Vwct/GkBvPo9TDyAeYN2nmQT9U
RvMGwhq0bKhP+HZfHOsya1Y65Qt+JTklz8SR5jO9cJyNaQ/MrYECejmENk368LTjqgYUvbk9xVt3
SUDPWZLsx9zJbWQ/mGjydslzOdCsA6pS4+bfa+Brh1YFxw8dNhJn4gTRpbbfxvyOMzpyXeOwYZZV
2gAWnwWPqXUb4qUp0jI1e1IsGHdIxmPAYCZMQkoxzs+wefP7H3ZBozY08i2fJUP/3HgV5aAjU1GE
3OFpJy8tOyZHN4vO6hT7BxOGIFuTFOXkLqXKlVn9tvchVz0hJ/Re7qsA0vkoIPX06e/GOby9IPTW
xGWWJrfywmmN4RbfZVcakPHuH6cDAk/WB6VDPgS3IzgELYh6wxMeAmdGwg9ufVtDIY/q8oVJyKDb
sjs3Z1E51TskM3rCZr07h6hV8dwrhonQ9lEnPP3OFx+Us/Hk+eMOpFbOAsoTykSsDWqr/fRP/II0
+DrgSTdAi5RRzcSYHu1arRWflFHXOLXN99fG16vYafr+OeanmGFJD8n+voxeaVy3sxfNyP2gC+ar
76ilVyXu/Rz8bVutzEJrwAPHXt24J7eu92DeRy85HKNHnV16q+9tXl/9fWXzKd2zc0W6fLPUdfFB
ZWo9GDypUsa03zE/dPzAWIaTjUNk8gGxXDDgZRce+z4Y7gkpTRd/qHFvWjYsfvctY35x7hs9Rg4r
w6q0G6+kAeGt9K89/07zFud/L790rRaOfxfoSFjTE59vZqf2r4fxvTXq6/tYpgVB0c4+I3ik7Pa1
J/1gsDDIbo8gJwQw8CXksI7YiAxJcYVErVABHClLOBEUGp3EgILzGvR9FRPTEnhelMNIzonV2qxm
9948KS5CwNMLxjMAv3volblEmV9YTD1PIzb88D7qBOEXkA5ttD8NzJd/QSagNAmnwX8EL5PyD3Bp
6uPTh8OdcDVDaPuXNOotOXwp38mrEhp/n1XcAOwnT8BZU45AIRifu+Z/LJ1Zk6rYEoV/ERGiIvDK
PIg4a/liiGUhjqCg4q+/X56+cSK6T1dbirB37syVa60sYrgXPEsY+MKRzbCCg+6U3by2gjnXd1kf
HyPBxr3/4cH6ZhO1yPur5+/tt8g9vZYmtAF6VyI8MX2KXd7AtNTGV/ab7uP3pqRnhuwGvTwrj37H
ZFlsv3bzca41PUj/+AMbLTGq5elZYtaN4k5fK3A5MZxKqt6PMcC07hny+GuqCUIeHnun4fM+bh/Z
WicdVQgPXgnjDK0xcywCyDoTSviEcLfWZgWqDpmC0YU2XAOCoZhGsK67aGraDL7xD1ph+tS/sK2o
JAVIyF7pzTOWgKHNEnykaz3/XnsaDhsmuKDWXCJishPmf1IEf13SVEaACo2zi2rN7zw8eupIbJjT
8Sf84ntLDsAxBUGFBiQNEcqQrJlQDtJbBiVZZBDp0yluZ6xUWIaYW1H4S8LBRDYZ5GA84T2Q41AX
QWCak3ceCDv7LUmBeechqi8vl6gTXlIPT1b7lpGdEbeYMVVDm7pWQx6o5qUJPZL30sPHDrjUJL/8
rsLbi1BrhN37ogu9WIDdY0qVuDk5fcTkRHOTHoOUJYRpQnzjlFgWEEdtlcOMeolRjKV3GaRabbVv
lzKgs8ig+DWbj0H57SgrZlqNctYM3zQ93phXAXfc79rpOb5BLvlC4qB3mMJK3yTG7uZdNwBUqk6x
R15PRTX/zLSVkEtPMHP4pbSc1ag1rZrU9lnFFQkxi5aJwtA9ZPg6TYt08KcB+ScysiOBeQRCCl56
npxmvN2d478dJWBzNA6OlHv0/KuK+N8suElH3HasMifhqiA7fMEkXo1PM5LGJOCxhmCKuK52KCvH
2X1E2wnd29Y/btG9Dx95rJ+Hb3FGDtqrU0D+FBVYTEk7mL7Lcd2Dm4iTFPIVk9aNjOh8wLxAuSIk
6rkyZWiZnXrYj0kvR69IDrsbug8iDb7H3453YvZM7mDS/gfmul6rKAnmH5w3lv3lK7xO4TsdnRN5
o8xRghCY9mZ3JpmyNCMhGL9tdQZ4/feOf7f2HeI3zm1gNYhQ/oH+1JSs7X2ntCu0If5JcLzWTthc
jYLIRrdkwsYajIuGEEYs8E3WbQSjdSUtMEgodkdQNc1TzHBgU7OSzEht/caq1sqy27gBLBi9us5m
vcV1i9RLsr8k5/IS6UnD+J6rEKLXSqpz8YMEhL1OJn/xrxmQKib3HQwtXDeZSrHDyQY81/pdLmH6
dh6k1zXCBAyGJq0oCie//+RT0tAnYaLpD6VFvVCGblKqRRwWGJtLHreWwVSiQKqHqIRAxskkTfQ2
HrJkNiq/BJVxk2Sh96EYYSfRuCFesupZYkj7BZ6Qye44azPEIadipOgLAdSytJpqHmjHc9cvx48r
/WF4pHb9oTSmvQARBgEA6OdLpEjMT2S0L3uOt81QmZyF8LbJhPfbLk7QFuEPz+HfhpmXNFT7TEkA
WvZkiBdsxkt6/+/EYUo5yApvrM/WzCXmWOm4JNMF02CZY6Kx1VVwPerEjszuJIO/wgroxfMrziNU
exkSiTlaHs+Mm0X2hmAvpSKpGEjytJfRi2v98BwAiPyxVYBwvKnxM50zlEBAj6k/+OVdvDkj5/gq
gB4p5PPpWWf1Q8+XddFlW2U84ylgxYH1YO5NNiWrXgodgT22qne/DwtgG4HXnhv4CbSlAGUO5tO6
ZQfgDRm8wYPosM23ob8fu9BhcLIWvBoGiFtsVIhZKeXf1BiSifUc5JepwA/orXa0eC5M/wIHZJjd
P5og3RnpfrLYEJFNZE22LrUhlffW6ZegkCJKEmQxOXMiu0U1alDeFslzRFfPSL5hr89p4pW6f+9D
DCOQpByxgq0SKAEFNRy4vKPX4mOm+CS+mst06wsuwz+L1kPAvahoaFy914HZHLgODH3sbp5F3P6u
lEU/xcHmZjAyxwM4Qr8orsM8L2BlQ5pyrEh7KitEiqsjd0+zw5CCBgjm4yUM7issRpSE00ccUkbx
MmzCywDPb4bdu8ODOfXh+hwAYklhhIpDdsFQbEokSvUCOSpLBQCGgz+EVMT3mRaudaij8f+/3j/O
erPj9bCTANr6luBVIpfobCC4e28/xYLuN4UVdku1rQPxiGYhb9NrHXJw0DiqoCHG0dYI3CAUII4E
neSVuty+rkl6kEGxX9EPhf4DOuEIyAOL0OmF0S8kKN4m0dKEzAwMBiQDgNXjMa0rF1IpSXYdTxlg
7rMVG2Gibrp/F1pDSazNSIrI7ednn5tHbQwExobl3VDj/Mu6+MrUYEBZgBY6Gqh/QRENYAy7DoUV
yTysWeQkX4cJjJtiRPROONofVGAQfeQIYopeUs433Lga5brCJNsPsvZRl8IJeK0PV2XKsRnkEfUZ
VEakDt5rTJcighe2oG5+s5u+o/GQOhzWWZem6Qk2A02cQRVQz52s/RFPYbTYPKL75F+mpgchQ4A5
/9kx1PpoxpBvW/+aS/1V4PwyKCIx/uhWcHFSonGgh+FzkwKZ+tC6DEsmQLj+CoSH9ZU2H7sXZAjS
6ClHKH0GCfxzWnOER+J710qlE8YgYMo0aDeuPyzGAMH91B/3AVvzA/oe4w4UwAzPHtQmarA5++xf
u0CzmD9FcH9y7DHc/ISjxPzFwPCDinWOhZTdZDf+E3TCYMB1hpPp9EuuSJtxTUve8BM2KNXXd4rT
CRBTmD5+uZo2oSyr7KyaZpKt9jI2oWL5/pdiMSUCCMF2XgzolN1oJQCTwM5ypofPBICH0etZCvps
HTRgVJ4NBH/CzGEuiZYsbpDV1JM+tSQZ8+nUZC8eV9vgFiiEU4FW6Go8HBR6TpVgdug8vScREh1H
Q8+eo9XVibgfGadFSNLtc1SHMIhoPnZ97IkDfM5QDZIKeX1f5lcDoo8+QR1gbxu9fRimgRFVu3za
/pnpYOKZF/s+YH7qZbz9O0/Po+/6NMSoeq4MleE1u4vRABvCvyRVcBx+f/qTh8NsWr8f5YGZdhiQ
dw3xkgs0NJpInkyAka7krRuG2PgXj5N7hMOsXQ6pQhmJe6M40hkfOfAbyCMXZ4DLM9Jr+ygzxvGn
nPW477RLUL51+TcGk25CV8HT/Re//Y11ZtyK/gnWAKYdDqQtCFw5Q0e+Lk8j52g6OQ+QUYo958Pc
TayO/xpEyflUdd4oOwpx+8JdGdjW/Vs8uPyuy9RfaywTslZNuDMZCpW7N/EdHPYXTXLlCO9xPqo0
5U6eGutxPjHt2u7GP4bTI+P8BJ+AAxFgtwdLmKOeThlE6qWedlry6xrpkas7wYdqBveWcfHXC7u+
Qt9qxNRO7wKa+HDUsFh2UNpepEA8BSZgc+kP/K5bTBSXMpm57UZUcjpeZp/47rfux8ODki65lBm4
r8bXzWdW82UTGBh0bBGNUnT2KBVCNNck3Xl4EPwHlxacLxDNsr+EJKMC3iJ14cvVw5rFhIiIHQvc
VZCPvaPzcss1gLnTQA/Q88DWH7+CR6zy/WVK9NfHEMzJI9ZtrAAjAwqw8ooJwB4vtyD6MQUWvgDE
SCwiOOZVSgsJTfCVaVtwwuK/cmaiFYx8n03u1JyeHQDy/YfT3SS60AdiVJMtLSUoZQ6c1ECDQimn
FTA2P8cjT7qfvl+7nDNdVobC4WbwWznvrOK5fOedPzHB0M/9n4GDoVH4pMY4R0+YdTfAeK7F8L/O
K1aBhe4+dOEY+nX0BqlsXKRxvE/HlgSPjJ4rvLrnoD/pQtC6+ntZKWpw8Zg4YJvsT3BHGX5rA6wy
09bReU3Pe4j67D6qh9XI+DPt85ApmWHjFXAln1Qaamza+uI4uofVsMWqiStM72HD31fl0jqP8eHx
eghIeT0k6NGN1Ztjs0yWapv+nWlI3CG39E8+zgDW2Ye32jr14gERWUu+kTit4QZma0RmIs1oBtPB
1tOXt9Rw375Fpa+HV1gHzOXCa6FyBo7bQ1gHqOZi9h3zWQ7eTY44MNActzte6xzxNDD9awjH2NUn
38hM+mkRfphuInrKnD+qX4MxRo0n9tf7eUaLwpHnCybGVAXWHj2qxtkxudL74YbwJ8KzZfED15c/
b57z08tD/Be4RQ2fTc7qmPYpPRJPeHikBiIrP/E0BGc7OftewGhOFlcuk4FWVLL0mNk21PjYhnXg
V9M6pOECFoRtN0si5xCVX6XWBEV9Oov9rg8kPr3bNN3o2lRwyIBaSLCcLZ/CfbXHijWvOYBt/AZc
Xszt/9oHJLEAL1iLE5BXu6j1Wo/eprWq/CfDm5ca8fzCG77sAwg4hTPR/UkBTzuKjaGwpGt39eQ7
YW5NlckNqoAISMfsMSGQB/ZwpxWlMRTx67/7NIargYUNORzU1QqfJJPvzIf5SMa4JSL8eboDvilt
RBRiPWv58ZAk2nMtvYQy4xFitLNuIOA8YV70+QTZuIDO/KJUtZCgeBvAYEcqtDc/Xcddb0axRmpJ
zx1wnf9b+TcHC01vOz77A7Z8F1V46RozBkrAbRT1x5Mz78ytehNITjxHAYP3RUKTafx0LsvT8o29
JTUERsJfL3dpwAPQOfOUuE5DPvSh/DrZ3IDtTSvh4e54Ih3CBIpS6CFn1jNTYt94Tv1bImKTtOiw
FhTecuvsocNYY56BfTBYsiQ8HDDDHYP0DrW1P5MDwlkkNP97Ld059tXqTHrGJ8uI5OK/7/p1MjlM
8MSz4Ev/zEQSJmuX0Sz7A2GK7Ecqjo8wHuHH8BeqNyBh2aYqSgF5M4VV/mb9Xp0x6AeGVjDrrR0s
fP764e4IXsavMYWOGhL1GJ++JbozaBNMiRGDLC0pOpGSfsE0eMs+vyQWmQNwYSpkQDqeB5/kU+kV
7isQK1cyA7CRPhtAzi4p4RiQyENgo8BVopnoyqxY7GyJPazD6JqoBFIR+Fb0UGClwAWh9jp6ACHW
28+jbViz2EziDCcLF1BiZA34be+FZ/TAIZk+HEtMbtAe09bdH4Nc/n3xq/dm+6n2PazdT1RH+bAb
GnNt1Jv2e5Rg2/kj3v52FJQy5ogK8sQ2CM7JNfnGamxdN2pA2TGpfB5CVILSPBc9hqZHz8X77TaL
EsLDI22Te9QmJaw7YgJB/eZp8dPHsSHOY8yop+fgFT7m12kelHMykZEGkeg1fIVqIP3Q7bheDahB
f86JPsoXGvTx22o7fMSdcX+skEx0I7EkooSxx7jYWYuzzzHC8dX4Fa01eYxMDojNkYyJuTgcM7TK
rewfz4nD7kqgMllsHGcCIxisiCupsGgO2SlQIVr7l7XJ6i1sSWxog9G1ZfgdZJGzT/EJG5RD2+k5
WeHuf0QcDM2XyD9T2OFdV/RarbuE28Jje3IHBAh4AP0Ak/MJ8sbIDQQUYPpFVvmcqVzAwD6gFt7v
MN/h+ncPBsJxaQCahFqUZU4RIHfjXINgwvWTsLYJhDuOnzcPGmIUv3Yib6NU6zhDWbLzgxQ54oXD
MS/Qxlm4Kv7PnnyAwhLIc4n5BsYlsvHAGPHoYmUtWIn8EkMOuNThkxNH5wVgS/xB9zTZ7F9WJguc
ypEQRSHMtXdZY6TU6DMlAgvowJY+HOaCUb5YadHRGvLcPFkOfbxVxJJFQhp1jFjS7hmO9I9pQvXY
j9hMIek0N5oqhQbTv5AgEjpu9psdSxZEIzz44Jsop2hD2kRrnY6o7KSK1OD4y+egftd5xddVbebM
tc4ZvzQJ5PCnOFgofSiROynzrK7kkm3anR1XdVyQjAyIZAjGJo1PXhlAe/E11pWsp5unrwbI1vBn
x2+eSez4tJLQsdMMnoikOcJeSFEyU7Gqzq8Snrm+gsENuUxy4HujnnUqGA1EgeifViy6QPyTaLWN
ikR3sdq0dhgprlFJksB5OPR45PXcbXqGLuuPh310gW4hCMZyFPb9E4CJRPIfUkYkr2wOqj0CvHdk
RVVJn9Xz4BlVvAssBs/42fKAOXRfnmEzpdd6eP0RBYpLH48YgjWzc2YmDfU5S/5jG54+MsIyuJAM
7bOn2wN9V+BSVgSzAQNlEVFw0BHgWHmvuPNTr45nu4d0nvh8jMynUGJaTvm0lz0XOplhyj/oeTVE
UJajfWHOutUSgvtWl3pMgGyaitR2bJaO814ID+TD7DH3+bHP9L7670BbdVjlcOkGIxrQlQsoUbit
xslalLbC4abw1y62cOAMr9FAc1pTxYz953Kb9M7IRLYIIURUa+bD9usPmrP3Da/XOIf4b75HvWZW
sFiK9QvgWN/STvPul1DZkvTyxv3icCvD7dkp36N3NT2Z9LOaWZuApn19hAZGHirZo+Pk30n/lXq6
nmy/0Xs7vFKKXeIbdgqfwPjO36OmJCFgdgaTWe0H9SM52nHe23qdJ+28t3SyTIj8+fwyWA5wBH38
bi/BYxueXlEz8K6v4alw3tdooIZK9XP5VbuWyVCOalQpI/Xoao3/vrl5cAGtbuP+wKtJI7pMdI/B
rFU5S9vNc/OdI6269G015zii5RRDUGsTyo4eTU3ny8bVOPt0zW2MtUF5paZf53kJzlPezXufw0En
vJcMeRs96Ks2N/euAgUpKc0cxFzUV/RLyvDRz+lXhltE6t+Z5p06zJmhlODeHsv07V6N9Umfqm2s
N1EJpV9JYfhcyMFM/1IHBu5jVn1mhxxvnvr06VG2WKa+CVSXxbMXfZ3Hc77ZGna3wulYX9fquKcd
VAQPFWj9Be3/+UOke0zOGvXKreO+u5FZTQb3UUf1n9157xF+uyAUl22kKt7FTGvFq3O3qWH1ftYd
GEmvsGR+LZLnvy/kKBau1YVafMTbGeMzwurdF+da/OLhIvkLaFhOD18/7C4Eb1zHpeMEhBnsjRm2
Sq/WfuKiaEez2a8y/63cJcr7gCIufcw1kjfLoxsKtYXcCwMpbwJleDELAL8R4JJioKeOobc+1sog
kEkSklU+aX3BVU3XzI6AjgWSlWAFE/esWPyY+VA42FNA6ABsKCbSC0wLZKymayBjDojxhZ4oaAgz
Rxbh2Q+RgsWp+CEhEBdvoCT1BJI+7YnFQcHgFusc4QKCECdh6pMJ1PZwfh1KA/wN7u7a+RwdSBRH
PMPsCT5odCcdr/R4iijIAFnpAzTcGviatCveZMJiqEPuvb6h9Hh4k16Pny2NRZxgtRRa28CXzB+8
EU3s2+8e2o2wRqZ+3/IxxHbJGmHCzIHHMUAaAyYmOBHhfiFtjttcnJIANXmlt+IwmsKLcrKuXYpz
yhne+er+IYMHe8Y8iP8JSog2TLGnWBJ8H/Ye6A20qILoSQiSdik5227zHpFWXkdLniye/bNJZ0Mt
AX2eJnAVCcjEzacIp0O7efxcfkD45Yb/6+LAOnFh993mIlADX+pjRgU9CB4JwBWbsecB9Uu2358A
hM4SaLRrYVhD105R60uW306WiIjBPl2RXOxhTZDo0wXcOujTzI57APDKYflAV0xpA24Q08QbziIv
7PY58b+0h7lRHM3XNR9Osw+AlRK4stc0HJHjmXz6bYwz1wmyVEx/BtwjXsPxEzIUyobE8cDePfh5
gqPl/n0tY62nYw0OmjJZDSxlsbpYMuYQ5EZZ9ud7v58Of7rY4G+D8mohTRtqI4ZOIpolt1UnOLpi
FU4WJjQ2YwY5bgxJ0e9muEJbeAa7nOLoU0kg3jN7dLq525m/asdjmB19DXkB5HYma9+u0HBVBoXY
1R3UANgTGOLlPYRcGJ5l1ZJndE4Ih3HPB1ulMKT1OOeH/bf9akBUtz+sATm8oT9jevq26owgwsQR
OoCvr4OfDrC2TmEq9JliAsOTUxcVc63aEMC46ZbwUB8qaRDIqKvwUklBUfq4jweNG07BZnHXmCHk
AzpfvP8faRZsfnqpbdux4ULAo+Okf8NYsKsrLcFPcp0odXybXU6e8h2WKQjSXFfsh+KQBUJ4dnG2
oW58uI+WKFt5tO35MdqjPrhC5X7gzwOawpZAyVZkHTXUzJCGXd++VRCar9EW2bDVe9mb02VYGPHl
Z7B7Pdxmevp5FsmmQUOK0OZ2pIbRX3ZVBAol9E7DPDjjPcqt388nXWWmMnDT6UEUMMNn7nVLMvyb
OurQW7T0o3sb/CrNGkbAm3rZ6ukB5eKfiR9VKUVmAd9a71Fl60gxZMjb/QgTFc1G4/2ekjcMaQsi
bu7Fv/jpqD27L0ZKyMSSLwSEIr4TOxnww5740v3pQRmFsAHMGmbwQGlu85Celoz9UFpQo0q6Rgm6
OrjQ9luGpZTDhBZGBr0cyP/fgtgYLcwx6K8eUPTzivYmo4zbeMiOyLiN8fPDfjt3qcLCcUEC7A6b
rrU6/o0PMhD+uwVvY9kBNUKoZ5eqkv9A6pQ4M58zOL4BeM3Dc3RKu5+58YaB1VzG18ojOel+I2g9
57TAHLjaNT6CAdUq0RtekLd1MPw3gytaPzzCjnN1iwAW1uweyk7X1TDXPJvxvV6emvA4WJqPn9Kg
zm/27cdRCjAZNTWrlETCZNXizPua1t9Z+XQGZcxZ/cW93u3iQK5zCKHD7y6N/jwnva3S17DnvXql
qzbRjf9it1WjZ29SUy4ZQV7Gl5e/5ei1jxpetCrTZep1UVEQe69iSpMqPM2JjsVUuz7tfrXsQ+5Y
K7NtcqInMnvt70tRMKIxoO5BK4InVFISgreJhi/XJVAY5dVaz+XawHfP6VN/S0+B7upJUJHBpNmi
7kueS2jHS4gT8HnmtFle+9qJ65/OqP7pJ3WZlGby1GJGzaBAoRXR/KFrZhCK6kAWfDX+ANE+AIwO
S1DNgFR7TktW7X5+teGHn9ch6UXVTEUgIwZYOiX8gDACtWsii+s9ys7QfcQL6N8YxDuayxqqEARD
xnyJ0Im2Eaci3cfTqo3WpkhwNpRLW3IoFxaJsFDodVA00JUVThGHKiKPSW8GB9F2vh5rk76xQLUB
nE+0xRlp24k2lynQA71bbcQJTSeWrQ7JGRMBCovVdC7VE6poJZ5LgszS96QHLQRYUX2+VgSGWc+A
3MYDIPAb/rqh8fByTvN6WAIErjUqCMIJI4yRBoEcVbzqOUqvpZ3RZ51Kw1SUFr1AIxrSnOvQ+ZQu
Ct0Buh0PJrMc2hGd2T47gbSBYm/CCcxTIK8A/IqWetfGj+k8oufzjhKa2etku1h2ov+ggK4YSjUu
uQLM3vcQ/B712gXrEg356wQqAkuHhomwUEWpogdQcL+OyfBYN8O0MU22k9ZmPgKsHNbjJkspKsAi
Avku2l4njrxVwOK7Bg7XS0lZliRGwiZJO1jC/FS8lLOx7nLaw+D6yUSXJXYFvS0YZDinSmH8ghws
DNdiEYmJy3+3/AM9hu0OXIJMl7IBKAQUgJKvXT7gS6F2k8+4wA0DvqdQhw916ttHkRkp+AhkZB0i
KMrMOM3qOczetLfirMI80T4fgGAsPRMjti6gVpqeWZmguMJ2ILEA6UJJtOGsgndGtrN57ujiRx2w
1oSuldXu2MjNl/mdxF68fwZWku+W6+0Bgw+isy5KS6jzI74s7ctPXDGCgq6ns4d2OdsbzHSVo1Vy
j4K1RkHJgUBdK0YifcbkwVLD1wxDUAzh6fXXFiOjcyo6zj+S12YJ284j0eII3Y7/UXS4sO6hLzxW
8GPxTkuRB0CTrKkBLGFqiLCvCNpR78nXuRSIWgdfdJ/45Z642SVgJ6oQMln0/aROsiQztBLsC5zY
bcJZ1/beEIExpMIyDzcyDAmOqQnZYMuOOar8Hp1wwlrGzSKmY5u8Osw7UI9RopJMp9UDPKUIrlTo
mNyMyjeGXR2bW7dBgUW4uMwKl7IPtxlpbdNvUqne3IGoG0zS0IKOZoaHTOvmJGFHUYvl+GjCr+b4
o58lHhFIEv4dD2rssYZpanrwa4R7gUaG/kQ3gkHylL0GRw+xHOuMhSFNTqKFwpKDn3iuWDHXyRO6
qHOBmHE+8KjozmIexKInHM87A5rQxi7rf22up+eQHdw8NiYomseiuwQktZSZ5M2fkCNF9itQQdjV
WOsKieJpBpLA0eWy1wWb5wF8CxFyqGCs81dG0oypm/xnn11mv35F4cS7ieOHvCsu2Xi828aOtf94
sc+895S/cnY0S83T0GnsqOkhSyE1lQXE7ZdbRfoB00Icc8N955+DB7cvI4sVPKuAP7bVCYySflV+
CCMNbH+KqoJtgA4sgUETs6/Z/9BolPXg5m80L7t8PLjq6CmcdzmcGz8NMGZCN2969LZgKPTOWU+v
WR+kSp6CGA48CQ3rwQZw6eG97Q+FlkxA20gaj1ZOMmsiUJY9Qrrx8Ky6nFI6AHHCt5kLlxNu5Mb0
AJO48iyco9Ag2/xgB5O/ZEIrc0ik1dK7Yp5xSaYwuxleDUOMfBQ68ftQz2iCcsbaGx0mvYZUGMpY
TNLCB4gGDYBZnAO7MPFD7v6Aq74GXZuTCqQJB9c1rwMP5KuRJYqr7TPHGgey+qUmIfNANwEHdfRw
mjsFbvUtexAz14cuSzfdF/A2hJsKn301PCMGp5mlKsN8iJOOr/QT0uquwlouX8urjPsM9A/knsGb
STh8W+iKH/JaA8q/1f+u0cmgA6IQIZNuj8GHDqQehWXH6RK+th5lCxd3lkVLI9DFFln31K2YNTi6
9x54MII1xUlRVOIioJJXwd3OXdOYMHy22MCUuDQjhWbu1yn7QQ8M7OxXi0v7S9iOn2yzQ51NOz8H
c4cDHw1metd2s28EPn+5agern+8fIjpmaSQXvbRM0EJ4pjk3yLRvKwSA9FcDZfQK0D/42iozDqag
ttcB6biq2CUZN5Qd65INnDvutienTccrMxkedyfaE42dX71mqJ9C9zsZH86kkzfOYc5inG3Gbbq/
PhEZFPb+yJANZKSAYShg7f5h+XS3rf3drx/0h8qPd2Xg9O81G8h8RKjBLIkNfCVM166gcOSUXAPd
tC9jWv3ccHGe/EdGX73E5+Sk2PCK7iwQKppIXeWwP3U4bXBQ28EY9zx5OGw6rK0AQ/k659H7GDQG
29y+IXE/aWE3D+sS2mNh37zO4XQcqluvoC2lCfmn5FYy9gIwcLssf+Wo7VAzsQM5y5XZx/us70/I
hqQ2f/95FdJLQ1cX9aNT4ULWPiFQ9L9Dwtr7QBEFjSBrE20Fsihfi10Ln5VYHGoBn5SzW93PHCIk
KSw/1qHdPpPTa6yP1JfTG53Ss5x0PHzT1QknC+pkIgpWc4DOR/IGiLze5fcVfkIG59Isyc7MMvE+
K+kc5xXv1u6KgAMammDWwOF4caqQKANMv5M5d+q5GRx6Q7n5+C2Rq3vn4Jp7HIovw9J6AbjnV1sY
0F9nnNWrkrGS/nZc9kM8Garo9HRe4/wYGpdxJ+kTYu8TRZnX7xGxmRBsYJDwhFoF0FfPP+pYV1JQ
Pm1/b63vzOx4d9dYdPx8qWJKYr+GQGrD2+x8uD1ignaXjirIb1uF5sfC45oiGpMVdntWRf2PYyxr
eAMvp5lw5KpHC5mToOKvFSkeeDoyA3QLx1kvBoN265iAtB0XiWSgHIk6u3cbjA8lpW+xyGmICK/W
NmNMHkmXqd8INPRzf06eORr88JA+tI3OrumVPIs55ALCNAwKk3WB1+BOpQ9POPWWpvNEPizdNoi9
ZGccG/wh9RVO5o2O3FV6XIDgZEKJMh3AepAL2zoDWkIa2/LKJRIJsKQefYMzgofnhG84/A47+GCL
YxE9TdIKuMIS3JH9EXT48ht1BRpNzAFWhiaioWM77nnzCMbQP4b8ZinasltIMYTIkFWJlzNFoe0L
DJLD2hkgBT2sGo8mQUGDBg+oDyeEeFEp9hznbXB2qk8uzAR1ACGwB8TfDMn+cInnwJuOM6EyEGYo
lcN/kBg1NkUDX1m6mT1uusTYWiZjRQdBGNiQ1uXXpGlcwRM52uKKLJPQ3pTR+pC2Eu005za/zL+0
BuYAsw6PT7pFNClKOOFPH36v35VymgTSnkqDUg5sMdMhKeJITMXYgMzNPtDz93voV7chQBAXhAEv
kAaRmkMLcE36i2QHtQ3HXTn0Cy5buUNYwcfEQ1k0RQsVFdg63+JbkBMJbFO38QdBrfz2BjRUVaeT
9vx2vZ2dRu+h4b2mXeeICnXehE3ag8g67ADbwC0Ne0BGf0aqcaqF1VpZXIdfFP+N1a6LEI2Lryzf
TjukC+9Xq7PXpeuBeg6JJEwLaCcfSBErGDcveyp0vxf1EG0F7pqMFuA0pT6157ATbL/c1e5+gBab
Z7Ys4ES94C71PEpDXk+zzN7OVIYoMu3J+foPqjM+vQJlatzaeXmnYfrBGcKgwyJsVGxsoJp7xyG9
n331d901eFk2jPMD+eQ5FaNPj2kmJXt7ra3voxcPB6BB2jAslwqSGMMDGULk5AtwLc64atGL0Vpk
T9+UNgycnskxRWvEJrsfaLTzy6EBPjxh5ZGN0oATsvxd2mE8FGP49e9cLiZfr0goNQYbSx77Gz+R
JRLFDE89VJ0HHlMy2HPgH3EPY5JOtWUuWT897splx3uGSAP8ricUFpqEmqtGZ0gYNOJJezJcVlFP
6EDhdwYoTemKDfPg/ddGXco2gBqM77xX2FmaHqVPf/kdDj7OJxQt0wo/g0MfRpZ/SjF8Ji16M2n3
/Fvuvq4RnKJujCMVLbIHpgji2CiwLFgzbTEyyGiLLzyAQZ/1KAPSXoz7sltoeZdwANuHNqsuu8xD
mRXc4sKu4zJ+xZ8Tu5Eo8hbVMXxkYJcnyG/hkrNwSqwp19/+4Us+F3fCbXCZ9x/WGvslRlwg0oLI
l98cEhX4XVvYP3fXXGNV9Pbb7fByQ4vbfsLOItdt04jyi3vnylLRW+vzvIi/rdPyiaoHwALuWB3o
g31rHGlDHRFg8EaVwGdfYLpUydGT9qCMTsLrIhT+0r+q2jdAPs8Jje4DTbUCH2WQQQ7zk6etLulj
VsCIRIbyWd2IESg5HIVjbwzq4yIAplfLcS3Udl9LOinUh+g7ebHcaOPWkTqqg0H4CKS1fpDXpUR6
awipR/P3XEQqNKB9jfsi5AAfY0WoQLQMYZvZX3ggLZwKpqjBivhAWLrDRbwxPHcnTCQyLn3yiugd
xw2hjyyZN8ALUiwETCgRirR3Yalc/SpheRHuSAfFzVzak/sxORcd33EpPnyNx0xMokEejmEfOS+0
wg/7B2XZmOOTu0AmT9vdcBiByti7GOsAodacIK1Kz/WQlA5uXuF1yVkIGkiLbDgQty5GvDGLBCEF
qcv0MhdiokbzgrTJWqoUTArxF1SBSCk5NVNJLNitV9BWm7ABtMpDGT85p8B/J1JAyRAxP+NGs36g
D8JAutIGIcDuqXNRK03aiKpkeBtewhIuYuuTIo0I7NBfDCg8qpDMOj8vHRoZsRY233FGPYt/EAwW
RhXZbWyMXm+rM609Lc3/NMecg7CMis0n7rvF9I1jrup0Hx5WXo+9YQNv+5OPJwNgOHQ5foTKwmRd
ti/yL78D0QMHkZjk0MuE732QgopNLO0LZkHAp2OQEkegylGJqh/yKA1lGt7C7+kBbzvXCFLWl7UI
/46D6mjXme7SKcAJVmd9lUGpQpSQqET65Osx1kPw9KirKvfloHAJbuN62NsXI3isJBOMwPy7DOnP
djaGu50a9nVVJvKAILpYiCTt30/yZriZFZxicFSnou9+ggEj1M1TRE8JHh2+vhgy3RaMYYsmD27B
AFO2ljGPZ5XRhs9Ycbojc2jic90f6fOWcz6EJhNgeZY8fCWaIVbjRtO0uCV3j/kQ3tG/Osxno3dR
8gEna+AJ7y5nqgVZur2NDdp+C4WBbtfhwqCbses6PcZKUOtARri4BntDTY7Bw160zim4Oq0TqYuO
84HEN/BgTeFkPex6z2EFSSefH6c9Ii4xmE9jthFUo44D5O4/vT1kQ+awLe7hyy+8M2A5rUymV8hX
vyQlvmZ2Gd7CTvTafwDJ6b7aSwM+CoXEX41r0dMt12p4TOoTbcI7RJ5UcbTxicGt26tVzDrZKWqD
c8pQ7ZihMtzJY3L0zVCcyo+TR3I5PA4lH/w5FN7F7bkn5mMryOzgoXIBNYMety73NkDvyQ5cMJ1m
0gOP3POb2ECcGHneoqOjJdyj2w8/YE8anDWb/qIe57EWqMN2tI1u41coAfE+GkRGpK/1NUb4AJVs
b08f0sMBS23d8re/AyH/hkWAJzdiEqiHR5tzZVBh2lvE/eVlX8+IySOwXDD1x1gYtuRBdnfXEA/m
HZqnpxDPvVBfd5YNg8rcY3SK+gG0X/sYPexvUo8qD86nEj0i/dA/YprSzm+TMuoOryUyB2bHndef
0SOqp5eABnEz28Ya4xis/5F0XkuqI1kU/SIi5M2rvMHbghcFUAUCgQAZhPj6Xnk7Zqa75t6qAqRU
5jn7bHONtOA8/a4HiX26cm9z5z2++nvDYSUEjJXfYTVKWCLG4vhiw21hQtLaz9i9EzX6zMpUVEuZ
c9tj4/IYNuwNY2XI4AQbq1csj6pZOXvvmp0RPR+uwsFabGUovuyH5Y/FAIqOhbDnqJrlDIk5M1mF
B/Mc3+ikEQATcfRHgjiRUgamNGB6h9XFq+mPyCMlRcarRs9zrByaVTn7YvpIjnDvDU40/FPVtw7l
2TXojJE3wh2YPSblKFOjDoTmgajYk6ct0MRcmr+ia1gzKOfd/NjMzAfh07X8R2Rjk3+eEzXDVPIw
CF5+truskS4LBE1PwZsgjNC21i9Rr3cr2kvlDy9J+VBN7Q2TMVTSj90g81rceYATITITZIp5ze4O
kvaJbW31bTaPfmshXsyHyhWtNPGSEKZzoPcV40BpdWOZ/lyPHdwJJ/95JRhPGX89GMMQ2TQH8kQD
aOF55oRjtOWcGdMs29nSKry7SUKha5xdwHdrz/IlKoE1nTk9bFKCw6mcns4A9paE0qkLefPaX37M
j/zWdmfQChC3VtA28uN8Oyb5Bqi4w2K09hl2o2N6SQWyO9f2TByLJ43eRty+AgDlIpVqh8KJf69Y
0PTRlGpwnzn7RRivx9RHgWn6k63VIb+6+f0saZU7zKbeC36yH9u8LErlvbU2McaxQTnVIQPB8hfp
XJOHNJ/vWPv6/Gb+voYwJwqhIqpD0AM8Kdh5chAt03IEfWb2SQ3vRoVEwPrYXA16qEOgSvodfuEQ
tOkQwwcCE0rR3ouG0PafqbkqYucIuRAC1qgYUW9RgTEadeCjUD5SnVQoL4oVfMkIEQT8y8OS3kdz
GP1fphssSoYUaILQyayR8cI8izgunX0JzUsQmQXJCZT3zUiOylnrsCc8/1FwUaWscOCD5ph5NGrB
1HKOOIpSDyCy9avoMlJw5TV9fU4NHk5FdanTTNMAAYVZHiQBCJjeVIoVjvksgABlujd2MLK6/AF+
44IwO52Cy1Nm44UArU40yX9VJJWc5hpuCLAIKUYoyMc8177tU+sYvOQAsmKBf65Nnady1q8454Mi
FFZC6QMnkWqDeW/EGYrLoui5KHrxRdoI2OJNWoCgbBVYi9Ecix5A9A3GFsAKdpYVV5vq8KH4pWXG
vyD9M7wsIKzA23xc5dh6OaO75MUMv1rnc4mExKWa3Jc9xcm62tME0H513lZxks5rY3ESYZLgA3X5
TViFFW7I0Fp0jqQM097r/jEcjPCL0qAzk90QEZH55gfsLzVGEwL5pme4t9Bl9VQGzfAf3j0g0hVP
wyAfnS7cLu+Gitv9rJoR28muoXUNywRPBqePbWy7lnkE4JL2MXYW4YMIqQfBmbxGHwN9eDqMGwVh
CmlYsIicrUWEM6XiSiHN9x4U9E7rnjrG4zNZE2NyJmSA9+RpE5m0DMqwwfA7N9qouzoEpaNitDyQ
p2KkqTgGg5heVgM1lkgbacYYedxD2ojDANx39Q85sy+BmsJcqyzGr4S+CrueM9S4DQ/LK7QYenNv
oLiSiT0pREcHkI8wuz1Hlb4DAbZfIQMmDQ2LFp/FWoXTgk3Uh6uBPDf6bMSIoazDa8PWD2RDYd4F
UvF7g6L39LAbGMnDwY99XT2XxvNkU55Wbk2vA/RoeYNvwJj//hpDFGiV3c2OLCNQBmNdmVYq4SrO
TQwJilR7puBYdxgw7ZB/2ikDBmkQ4/8xbG2xFqRg/BzLgwWOxd3QphRVGUdSpMa9THL1WwuAna6Y
dVy9P6yFukFUUGYjNFLSTJ/eqvB7CfI7basyiLisGcIQyLo7De8VUjQQIQ9p8naUXXLQEdJiEMr+
iPCYtcZnzk0kZ8+E5EwS6XMI5K9f4AE9GZQp61ahhMeVR3UzYkaolyYZ/Mx1XXnPk/6kT98UnZPD
bo5qj/XOgGv4AI76+c7u7cze68zhSTLd2aM3xOuwBCQ4A+/GJEHDfgUyWdWlc03Pv7ePhzlK37oA
oy3UECssB0m7tk5cQljCVxOshesmpN0tSV9IZypGJh4GYhk0IznCaQsoMyoimU11/3rREPQVYnGn
ZR+ZnVu4aI7yCqydRsQjCnhYmlgkfXnIP7Al1ak87q7+x6bspnuyxx/Zv+qhNn2T+Wr6X8ltty0G
vJ9JKSdXyzXM2Dp7bwjvUNfNOGsd4Jf+t9ZdvfdMssco+vpEUoJ2BAENyZJQVE3UFC7lc9GOOCIf
DFGZbyVSH2Q/BekG65rqdf31FbaK50Q30svSZK/vHfyh4xr//q+PJeWwQGWR+bfexUqus/4k2KL5
ZDDOvCfEZhnzGRwPeuHj3JZhK4cvy73WERFG1WtpI94BLKqjVxnelpcXzD7fhEoAGlbHAzLd9/KQ
41oRXDSGAvWsSN6bKuq2xsW7bcx7fNsUcBvKBEKDtMiM+GHGQDU846/K22zvffDgHOH9v4Z+cx4h
O5kLQnGxtInEBJu+COdUmxhcmvz7fHSZV0NtRo4iDJQLsjdwDoSO8o9thecxU2ZuXB7LE+W6uFxi
3IvZKjpSTaIbLjSq996eqcmzefl3hQ7r3Cf1hFx0Hv7tHU+Be/JlPqB4IuW+895mWhfD9yO9UkGu
IVPkiE+G58Yvs7FS4Yyx4OJ+xobE1uIR8WsvryKECf23099T/TOGxMia+QZ54+Na8bolNSndsU5I
YY3yOseFyYTTD79WcZspk02FcSO+mx0Y/jjXvKz07lT6EujewOuj5k+JXpMvTZwfWWVMRGuk077m
TmYkt/BzdUC3lN3atibl8PNTKInSu0UZ6rJnIOqq5neaBz0pOX0xptHoEMywQxNzeMnu8+9i4aYK
L4thB2Mbjs+c3cXlqn9+7oSvY5prEpJM5JTwdbpAMR3Div0w669HlxmciMi8o0Ot3muOdSn/faw4
L6M7+kJ0FeYcEzEIHxdGTfDwoTEkRT2WY9jOdwdLBLLWH5cAH4EbMG4Vdml9yIlNewdPnHcGjr69
4YrxTNroDv4SdYyuplnl6l43W79OCigRMJbssUavDGNBi7nLlDUvT+aU4q3dPAvW+VRIEJSOulBY
3snS0D4gQ1OCS08u1JSalqlXAEBBYMUfHueQPbA1JYrvHBCGefY4+fAa1uNr4TOQykePVJpVP3n8
xVWL3kdFuskk1his20tSkdyC8Q+TEYB7lcM+mz5GCGC0mJkHV0v3GFAxysBUy9c3Auh+hYoShMHl
j+39nORe/SdH98SGv8WYuF1ns1tcrDs91XZfZCaRKTsV4K8VNwQOQeyie7pJ3itsDup8/iLR+ecb
Kgtt8VBdY5Gf5J08zxtHYxRBjQGAw0hSSRrUFaX/XWkbMoA/1/Bbus224TgmFRAi0axL3mAIkyey
diC9ED/6zrnrcRPuE4K8qVK3DXNqRhR746giNfunSfMUtuHjxzWOA1Mc60z0sLdU0v7Qka7T0ZJr
GxUzlt1Z8c0OfXp0xrKEpg1AHRATMi8tw4veWSQGf0c8XNFrwQNWAiHteGCWeCgdtKEW8QcZrfMT
URhPW4ja00XruRwgX/W0lJcwqHeophcN83H5p5cg61vjX2WUx+akMJzHwG+GDL1ZNTyipjyEz2sO
NYrrJQuSBnzgqs/gu+ub6Abjg3SZmuzpoAehdBRv3Oizqjt0v588HlTTPP0YwXPcUxeN7y3Il7o/
I9Bg0KYmjRG8srBrXJkuYlj83t9hpw1brLaeaXtOHxkDQIcTrbwkhTm6vHN2JUVyBjAa9bHdTN4Y
Auphw/P4MYeQ5fCv9/TGo5+jLdQfqFy/2lhnByy7OPPbzOWPb8+hqvOc44M1soyZClk/gx3/Zsbs
K4x/55+pdpm1/+hXz+H3scXS+zkY4R4kYeLvMgW+mhNh5z34p0P4+HZyZ1xhRcW0BvxJL/hrtO6X
yD6VvBa0HVKqz9UrvDPfgrKewvaudpfRrZ3WjJbRTlHdx+xHD/+Vs2HLgpvhvW+jFj9qr6Fe7iDk
OfUfJErk/tI7Gkhu9vvVwhz7apCcWYOJx+JFVOfOYg8pIhalNtMvQ7E4ufHV4cscFgrbZd7EDRJm
E1nIk/7c9khRtT1bdbrvvDSHbVpXH2fmPoIG3KYNNHSYLyxTWai2+0AqPP1Au6L45IM/g7vlWJkn
QXvk5EQMf2M6BqdseDYcGV4GaVJAzX2iDwtYOPMylqsY5i7Gt0t2+/MXpqeP0Bp9huWSx94Mq2W1
VTC89qrphTkaniCZo1UEuzOF8KEkwWWhehsc8185qPedb05A7SlFtERJxBF31EZiGTBwhIR8RcQ4
ggmB5zKGMPqSxNf7Rp0aMGNcPVZjfSvgmA+/PY/P68vhFj5H5eqFk8dfH6lXD8ynRNiamQ4rxaYb
ZXDv3VY9WFk+u40GU4Fmln9tam5pCMypjAiN8mp+DXUAOBACZpi6+90a2LaXP/kw++tmNb1zoCDL
boJF7aE+7NxOHNrAWUJ2CTDrM2ojChmpCH7vbbROtQQ2tXdz0cyvfzkBwhcQTwtL20TfDV4V3FY0
ILgEksnugoqEr1Tl6MNkP+A9vf2cwULURlfkvV1UhvmfMb7ChnUeB4FwdGwNOk9+F9WQ85GLMIpr
YpBfispFsYdSBtgMdlXvJf881idf7L2+Acr7E5jcPgthhy6WTTw4IkuAT4cgO1Sm2RDYT3dX3Bs3
n2/wIX3NLYi31OdYr8efIZlfU8YG6RnFe5bAdJtfImWNpm5yxbnrS1eg7IWxXs3c2kXCgRA1ssIG
XC2n/BTqbnKbgt5X+U1F9BkaIN3MOiBusm2rpATemSk+IEFeItkjXxilgEJgBCgVIAcYPcReEQEo
x/iTgvizKxHjqxOrC9ApRb1IiVpRgiNA/PjXCFBAQKVXZ09cIrH1YZ8a/mlbRmqCjDF9TW7oJW5R
HVdzYLTvXj6BoA3tpEP/7r0CymnvPX4CcCRGKg2L6WU5GEmB5JWJFVTklHTL65y+HuZqoieyO6cg
YrojhqFHztrAQDOF6fHdK6aMemvnuP2gver5hEKmhxCFjqJZ9+hRp0pakEdPBOIvS1DgmjCVl49N
j2yB5cTRKuR5MN6FCq8AAuWMPxlgbYMYY7DgHsskOn3GVprPFHEdvI6uHWBRfkfmFPCtnjBMI4FF
22ipvG5m18QkRuOXao4BobRW305l+DaCNURvHE5xtobsBwti/llw6/VhM33A1MU8YU6zpyHhjqrp
mdVdCwERwBKrgO+Dr62C01y35RaOJJmKEd9Nt1duIXJP27EesBAkqMm4nKEAAAm6MV6+/p5T3kCz
NNb8yhen75c5tLHOuErYKkBa3JZTK8G4Aukk4teS4bIYH0vr26+27vYPNka4GkwP5rIn2Kd6oKz5
anxO+73iS+vXfPBTRGrQYsDLWGHMC6IHZfAG5osp17AXC3wu3rtYmUBSUAVECtoP5gVuAX0S7gDe
BePvsIXbzAs0yG8FZ6sCgfMJy7u4Vx4K+pnfnXj1LEToz//dGSd+PUNdbAFdof7Hew2Eg2cPYwW3
+qdnHPboODH+gRmzLuZZiBpoyQBoL/S9rz34M7+xinlaoTcl97GVZAwZ5eAyJ3mGn6zX+fTKFIP3
ib8Yzzxb5o8aCJZdkk8vc/NYDRF4tD5eGAmeHDNsthrMJ64xNKBhn+Qk8ZAaQHzEr7oVIpkdzD9B
sBOo9g1HCCYzTygqyoqRzdjEY2LwQ+ULwdaHcg5mVBKKxjTg48paBDZKqYd84LmAqnJPCN+EXT59
3SPjNWZ90UN1tmsPeJ6qyZdRC+rci0RsTMwhoyMhg+xTTe7KxLI8hGjvZfV2OyW8qewPtxgLwA8P
7NbMVhqTn8aH9t8jQnMVGlvL65rAtqJWCbkIEMd1QewVGq+Sl3s+RKvFBL+IB01S3KLyy8F52Rdg
jld52jNFuOPfd8Qs680UUQlhY7N5ylxMWtjzzwAk1S8K5hut/9Z8e3IZ25P7Ht0Zjy6WoOuvNK6w
0+OVmY6IT2U61iV5WKkMRFrBmMaGtMZbdY4HdO8xvIJjdkkLc1Hpw+pN0o9zO3s6A0Vrjmkt/nm4
ScIzkwLylFWmhWxTeToYTMpif9dmVAGgKHC7ja9vAK3c4Eklj0dY8uJNMMi9/MOxx9J5Iq6HWPYN
WLd3XrXVlv8jt/RjbRELh7U9fwX+iqHi1hL5jp+0I+TvigNXeYBz+AY1g0+EkEXI2cETHRrYPsrX
ABr2eZQ9tsprdO8XH1+qo2+GLL6lKkTM4mfHOxAmRitM/crQssU84TRgSQ0ZN0cflZ3uBjLfsSoJ
GEFjkd4PlHd1Kv+qFHuIvTgIB/CYnHz3oXcqgsHpykNwC+wyZHdTAvZNkjwA0TEwYhdPzpifhIgf
JMjAQCOczMjB7+lxWkb91JBSQI17FqHtNoaNzD4MP/eTlnYgl3DZIVPTVnXOZYTc56F5+UbCYJIP
AmIWKEy00eQtlLjcGJ1Lzg68MDU1N0DeLD3W8O33AvD1U49v0/7U3/1/DRvNE3C3RxMkbz4bxqwj
rKtWr5EglV0SHWgGqeZLTNj/F6fukFqXuDz/4wKP7zBWj0RjM5sPzorIOFfTImUkZjrglkLCj7PO
rMnEGc8mTpn7GdIvrqqFHQy4/1cP3QcFxT0VdRRl3rWLX01qb/MVQ1z56UioSrcECj9OJb9BDt+B
FDKVGlDNUAJCOhBBVGjOMOHQA8P0oAcyJn1l/hPWCwlSWipRcVxCFa4P+SwIv+kehSugqh+Kuy8x
w3W/Nwz8HPsIH71bP5cMCSYmE+r3AZGwFRgxdEdg5keUkwXw8ttzbPXhHYW/o3P2tjNl+rSCnuYN
ku78Ss3LMIdULMrGCdEERDrcV2QlYFXQ4ZqbNin0OustOBVoq1Ao46Rquer0REd9TwnGHaTmL2O8
I+lVI0avkLTY655bHacBYgzxn4axxCGFspOSpINIvDI9s5yfMh/TWz2uDwOvwBUIziwXEGbG2SGd
bERTCVdLCumy6kT+tca3kXUJ3jBS4Rz8gWrw51OGeR4Fare5PCPWLKhjTJvDWW/iPupJJtPDsCq8
bkHNcOcpS3T/GdWmD0eTWr+sA4PHOuomjNBicIM+S7+8JY9pvBU0UAWg6lGGnlH+4Ow4ZQ8kIZjT
w3ikhFrk+0+/gd0N/AVOD1j4QuVy96n1qeAf9VE6sQvIw0di8g5H7e4BUYxD6+PZE/Y57B5qfgpH
TSvpyTuH9YVsHpoL7Bhf9qjKSpQsQAoDcW4sYEgKtzhO8BPqHfUHMhwra8b1IcvjasWiO+UDqqjP
/q1YjJwIoxeK6aSEacQbdNDIM7RnIuNfJD/fclLSzX48EbO8Zp/VErXFyIvaglFd8vCl+YfJI1F3
nskJpiUdpAaYNnfo/g85lnNP6p3H+j1IetpPLSCdJdtlsypux8b6GRyQ40Fd4rLPDbq5nHR5WrR/
7OHkfHYAecpzyocA52lQP3/t8E0MMJqNc1rpfrmUEAHzHoW12K2meK48xZC8x+tPqn6lz/58AxmJ
0Rq86qtjlqSk1bgN0wge7nA770rYr9mNkULLF6+8AM1/A5xZy7d7qVyC05X34dYsibBAl6NBG1Zf
2HY6SJQhWNZzjHPNd8i5yvEg3ZOK6g3vKhh28887/DCVoT5+Y6IeGhxeTdTKMfj8++1IJTmzY3Fw
7G0ZV+Rxw/NZrd8ZUDQS7OiiLfNziobVVLw36Wc8aLfo/kyVIn72aYNMCyrs3gZFZaOARvPvMGYN
ccMtPXhakQABlVArQ/YNWkQ+5q1NPrAka87eoKlj7qXcug02MggU4KFZrmV6iPc4zzXECBINp3cv
4lcdIIaqBz4QXZP7Z2wisn2lDot81D3SmgC+OkL3RL+p/mQQbVkXmVNc3MeebjWnBSpDFjpo0heb
LXbInJBTnyXUnvhVYGtKM0cFZr5mD+L89ipsGUp2Oxyc/Yqxe15HF8omqgxYJ09GCjT2NNTup/Ls
QaB1iPv9ek2ngq6YRwQjsl32oOM9b4BlQZlBm5mduCfvOcv92Tmg/wte2DgCc3QU+QRLoK936C1F
rMzvZfJKwY0ThX1TYD6YC3vtwfJx9k7g+8UE5JI/IMNzEd8hlMzC4cFGOwn/QGEf7zkPePbgl0LC
AnQHDdE40Jm2UitaNKafSU7v+ctug2kBpISXa9IizxnohV8M6xW/3TO7Hd3nYAGnnMvNNyzIKRPX
BTQuuMUXMPi1sntd3YYDcyjH4vyWXKIOOMRmkOn9gns4IV+pHH+O3ckAsP59UTl/6QDPwsGZGZNN
IlhIehqSESjcNyy0rsHtmdxncDT95zBX4G7vDnQIEYMNjLLozDYQo2ENmQGqjU/QQH7B/wxCo3XK
jVg2/nHRGPny8KJuRMMz7fw2d8EWDf+9aC2sYQrEdni0HOiLhqS3XLBF9rMhQRH54pIMxravLckX
h42wFQJdMdmFqrX+uE8fowsd91ncpIitaNBSkgnqCc5hdCcWTyRM8g6hKXkxDCwCb6+uwkxWH12I
GoJHo7sfOnwK3ETHOGv3HVMCz58pNnGLV5xH6voxlYKKgh3foPAodYxp5Tk3ZFOHuFNBifoEE/xc
IGghNfBeUyoE3otgABMXjiMWA1mG2HD/CSol9dnZZykMDn4Ll43VxOdmNK3EPVSxS+XtmxmH9E/n
UaGBIO4v0NwG/hxTtQV6KUzLaFB+nms8x1xtKPv4a0KGHvjMRnO25AzW7ZsfZF93H0w7yeOMIcMG
XKSnqyBmgKfHGyyZ4E500YMn3xB6ZP0nfnd99vAgxjHgmpwnShkzp06lbIRv1CIL5LHh/cFCYx8G
wA89YdsiBpMvBt3MwLz3/D2u3LN335hTOgXQuueawtrCYagKX3xAB7JJYBylo6AWknJL1SRuJK6Z
THMT41ievpBYiVvn6r+d4fbG27gHZ7eEhzyvqfR0R3267Q/2q1vD6RgS+swOEhw5EM8GTWIN5Xl5
AGr+wFte4nAHww++3524ZGGbhkMYhOvJ64ebXHsdLiHxkeQtZvjOdVzAw/S0Onr7zOqHN2fY+Bjf
QKxpqWNvbnn3u9bpWh9Cc9egDA3t+ff2Uz+GIIf0WMp1/bJ5EUSEaCdKnMShS3BU1MxQGLvXQRG/
uVNMwfWvnxP+RgPBCsGsBwbapMBsyYdOU0Mmt0ZS46pwU0rxxQAyNw+3qFLeYy2QT62nh/m8mN5q
J8smg24lw2b7YbiBPsA1Q0uISzDqJ+sysInlxN8P3yPL7bW59u9rDQ1JNro0vmqBoHrlXOUZmjcw
rQ2wFBnY7RwUxIKVrjJ/ehx9PnMnJnXQ6mHx0Zy73biK6fpn+qI9ZXDWz+N38MVnssfqc3c5ASVS
cRAs66lHLNP9/BdqM7v4DC1r2CUiP49SQOxLHKROfHfnE6GVmo1PacRidp4jJlPNqGMDZUDwdJtZ
M+4W8opl4CyefxUc7gts4+Q6vywfU+2nVpzMhnOBH06zlwI+WFjEjB7ZRHruAA+cyzj4Dgr09QHM
on74ADCvxh/CxauxnVBsxFYKlOiXPmwkBr9JucqTQSwwKQh5REt8Tt0QdDuVgg73ODuxE919eHZy
mUqQ8s5TM8mO1s+NAO9s0gY6jD6m5VMlKKbZLdB7h/7qonj2zECYvGc9NQCyOM6d+lpQYa0F01iq
5oIhFdi8b0y0SXcE2jahkKihOlOQuZ69Cvaejs2Fsn2mPfNMqP/4AdD+Y7bELBq4jFwMVEPqmFoU
w4RPYu/G6kn72eP+YcABGgP9hvDXNOd0A5UUDMovFeAYdBqEHplScHVWuBEKy0DezjthweNH226v
BxWXqVuKoITtg3UXVOlzI02VWJro7CZfthf4HnvGygH/8zr8lcykBdarp5z009veDG9jMYPfnqc3
CDZrdYYtHsnlhbthRBS0y/uvhiJKT5QfuCZc03LeKZ554sZpWEQxGmcD63G7cco92dIGO5+4uvkj
lOFZyqP3jrjk51h3jYhiaA8hcqwElpPA2wPtZdAPArt4BNCx4zruFu9RO4GCHTy21bwesh3mCGt1
xYcFx8ndwyGiN/XewqGJ6wyhGToQOzt+akMzlCDfUWIK+6XISotAUCIH08H2CgF0U2OkXrtZFSrP
SNecB8U2Vk0lr9u+XeLWvo9wcNLXEvQuyIDTcn6dQ6fPfmRofIiHKu9Kt3WLGjzvlERuhvAXjM/C
nollIM8Yn0sTVkNFrczeNlM77x6zvs9TPTlPr2OTJ08a0cpXACPn0T2+K86AAkTzGYX1qjvkX2d4
h73b0vHvm9MT4o8Vt61bmZ5yvO7BVIEAfAaXTPh/XjjT9QEt3XX9hj7QgQt8Z9Ki20qx9CJOQmlc
c3dpcVpyyoqr88x8ZcFnNDx9pxPx2JHQTrV7hCmiluPK59BCWVgJrOFsh7zZN207iYzovqB630P+
li9eZsQXTOeh9/00pw4vTEanZ1aPiXTxk2ZVfFmKhfbQkWz7eqK+1q/4iwiFubkYCJqVwzWBVjwm
ZDBuehGJeR/Ce2jg005wlYbGKIcMkIzjPfdfnOlJ41fYTeKUCecD28xbHcj9v5tszxhSM2sh7Vr6
ue0HM/aUJ0aHZ/J/yv3TcM5TNanrqBDU26wPWLACZObGAKvUuc/neZ/gN5ke38HjX65b79+f8XVz
ahgyrCFhMPc65hantYwKF+jcl7pUeHO+vPp45vO7VymUmNKhoJ925hCOEf8tuNGOfgDcIx9YhDZA
RecpFzqvO8QnIqd1mCMxy0UNuZrnpXy6TPPoPu016Fl93E3Y0n5gqQrDuG7I25/ooT06c6afCPuL
XwaWgnLIDs3sQQRGDXAXED2YKPNg7vF6wk2lXMipqHeJly+wlTXcjhYcfREmcoP09vCuxcYElGLS
xXY/504yYUZuI8RZsOKj7wFLMCqERDisXfCFk1O4hVDP7aCdMa6JmkmluF+YfHAgxauA1PBt3m0h
b9TokTCr2OMy8ivI6f0K05TC+6KAecNrCMzMxX6DVtE3x5cVZXR1uCB7gfXfAGV6+hhyKDzEDdPv
1oOUow6owrE9AePMksccVFc0uyBQVCjIGbiOPHj2CIUEDTJ/VuJTMrvB26si05+PCMttPBVkFyE5
fAz3MoLhdUYadtyq+Bf/ceJP52diE7cPctxQm1T4DFqTbMLKI/ho+mL5XscfUE13sGK3LzP/o8SG
90FxFs0/B96GhOt9PoH9CrthhAFNhGpNPlBwIObFFfUAPY1goudBw8OkQeMwxBkrsY4XO87NVEPW
H2aLAQgSGi+MPgUpcSM2N5FpR4dNrqWGWvy+yrY2sMlARIppl1S9x+zUYVMs5YMGTxfRAbluMtmt
8RmxF6IUwU6Uo4YQv8N3Scvfr0EhDNB12k0a7FGFJfyLIguRwsrmNkj4SV6QTTU+h2G1fiEdE7Kt
BgPKEikO0UEbIaJHYM5K+QOWCxgJ7IHRviqSNaTXP/CxPEAghANUznPxgZ/pV0u/1fwK6UJ1ABcH
hEa2uKDCJz/KRdAEHWg9sqxn6zJlsxc19U82oZdkDt0nMkaiGvwAcojpGR5pbswlGAUY9y6yvcIA
SxNlbfzaQFTvCHMuobWhivTf32R1xZSkH2WgfO49uOJ2VW8GQ4SZFgZ0jmE6dunWG2MMHX/6MJNT
OXspbruo5trwakMnP/2u6aWU9egOoPfGA5svCie6rcgzzP+uoxrAx4GF7zICzcOWweV3ko4Olnc7
gB6gzny4lNHQr9b3NZlRTGnhWc9KF0qUs6CjbSN1ynAW0GWNy3bwHBWTJlRFEhTYbJXwLghubVza
H0h0oRAtwGcA/8TsCL7oiQYbH5YvG3BCcBL+FA98ntnEdf9mzJ+UNcXuUQe0cbkPQpZYYJQcCemT
EgkoT/6Vtw1RzgxIS7dFUI003zd69/GNROeqMeEAY6BzRXOXMACKUDciBM3Cdl+vGVzSHcS33zOA
1fG1LtYvH+I2lshzTktQuDa2pUhm4gtagLoterWwP2FRTz7/0zOEOIWC1VmnwskAGQpE4ApnIOh1
Tg/3/g2PfRBX7nsG6Yi1huCBjxjxmPkSGpA2ubnXmbr6Z6jpIGLDk8DYC74eI6v9Z4gJCY5ZoBVf
ClC3wRJe/jHCmiPQBtsdGj1joRw1wxruCdMwMSpiBhy+Y3Qx1GocBPXb4Zw5PqMvE7pqqQGhsd8v
NCKafBXXdGQHQBEPxlHP4WMNnwJ2kvBYe0TWGJRCnQ6wT/beu1Pn0qXxSa/Jg+JIn33dirErftNh
t9Exm+xPIFaPvclMx+XITV4vOjjWO71/KEgs9sLARVaoUeHyYDIJV1XQaCMlc6E8gel9YDgJZyYl
Aar+Ph2gTdoEXt6eignnB8zTGPPnSDPmJATzO8KnfVCFjRtkmNmFW/edvJCpR8mTNnh6Djfj3jF8
PgXWIvGHydZk4PZT8P35/PBD3DZu+hCd8NMkdwmCGp5AgiCOX4jYRkQo7D1cAjiAVwDHASeIiZ+S
nHkh2ECsy8k11mbph6Fan+Ap+NNnCAogUBKSM8mHtQ/R0V2b3lr8NLsKMiyhOupZv1ABOU4+wTvQ
RVS4FWLcQGhi+MB3gQeJ5Hee2GzGLDOohsX+AIkEYBuZIo8jXHbmMCh4OdEmwS5NfxdIZqbM7wqA
9woboCtMgsuiBfb/hTTgrEc9pEFfSu77aviM8fZgW8MfwsD9ZYd9BFFVDCeC97BfQ+cEI9r9c+kB
TmOGjSMCHtAu3AY4Uv5hIkvOEisYrpvN7FNx01/QZ2JsBdeKm0f7OrmP0S8jTVXCCt0vZj18VFKn
DsS984hwFhSh7VNaHc3CUUfqSIfTfgIXeF8Tcng5ORY1ar6dEkqz7y/RDQR2ww6Dq8Yzhl1hqtLb
fReXzT/lsSCRCCTI8IVrzzoPdTy15sIZ1cOU64A50jVUnXWJxEs6Pd+QOHHaEbv05HCZLcFUl8b2
Q7Iin/GGzAjghcdQ9I2HiyPCLME1D2dkZsLk5TxH3APNPw/ursmp9ommBqEwAoEGWCNknCQy8PJr
LPw77IVw3cxh9L/dD6DkbLCT0B1DlDw+8d+fy65O3cu/0LPG+foMHz8eAMsA4zoVK3g4JREDG6ip
fxsX0896nNjeyph0gTlChqz85HuqrvCuuogB3iwWuMCWMHkG8lmBwHCp0lvmXjfMDh4QmFH1FXhC
wqftPagKyCbnKAHgWTMQY8LnqrOLK0lQL6CLkeQGpW18OVEJwpeGd5bBkzc9Cj0u0zegm9YxGvEN
VHXAnOUxHz492ILBI8KQEwbDLo9VgqK+4BkzhvlgODt1EGQ0S7eA6VE5zN+I+97eYQcEz4iyHnNT
1gsjSqIOLsyZyfTn+D0KgTj/GZeYcsjIpQ88FGLDZR9lHYl4hx7bOtxyN2c0pRrxDGBEdG/oP9nz
zB0Gs05y8RbjYYHtBcM6iiTIkT+P2GZGhipBTN1K9qIYZGp5XuErPqUmGECKh0l+DXHj+2wM5CSI
yT9uFTyH8E9eawyIQEnhQXFNAfgYVtgo1HjBwy2oSucxe2Gqj7c5zC3/wVDzHNT0hXtFFR+VQAx+
boC4jBFIJ8VM1bT/SDqvZlWxrQ3/IqpIAt4qWcSc1o1l2BIUURAEf/15Zp/6Qp3Q3Xu5hDnHeCPX
uDwfyHO5vuRK3FrXXPLyvYIUaEzUa7eCWqwOnwrfydCYkVubao5OOJSPxfclorjSJvii6sKv3Tm/
z+IHjSDoGCy4mi+iw+54HDveZmMJYdHvhjgmiN0t3kglww8Qcwr9/l73nJ4Z739yotaL/Uwocvbv
O0IOLapmWTdNASDv9kBe6UB2DwcZP36Au+wMLIF9+9/Nc9UOPOJ7/oMshTaIYXqD/lyk27RBPpcd
9MZTFMG1KF/J19xdHOcnQqK45bO4iBvIJtJv0H4LqBl2CIEvblKItclg0btIa1lNkWJsFD45xOUC
mI1udJQXy/e8RGKjTh5372HsPmn4WHw8nfJLsofJQ9YCY/mo9JEkIWVQESQ3vvl0E60YfQ49Pxfa
xz9l1e0/oM4txzXu2WjwWgxAdJHMdqNJjizd5Cr7lvZgTUTGAW+oM4AdiLgsAiUkOSB6hdzkcQ6R
E9fXA2t3i1PkVKyl2zNmrSOgz378VXg8SdlbWm52kSPUkeX64ai79A+TCyilciquCJ75UrmYn0BD
Fh2FzBw0M8Bz4WuTd99JuUM2Bv/Hj6DpdraTfFp+oRQ23XGbQE/OVB+4+XtNnmLoquK6hU+xP6pH
1oHCog7gmNrV6f1zWTDT5Uf2WSvb7WerIoPWiMalg7XdJuBgcDQVxhyyxJaP0xsSrx+JageBpEgL
JXzhXcKg0cwFTAzY97u9cJey+m9xNagcCv8XtnI0A7JmhzbOXAspoUui7TR36lnhgrpVIw3dEvaA
sHNq8FCONPtwQpSIIs4RqBGqOQxA1XgDVtoi8UrGum+4qa+6ivPfRDwCkMljWZRkgHWa4Se2tChl
hCTOKbHTCb9BvhXQ8Z7pq5gNvqPGB5s63HtONzMQbtLcuWNvZg7gAhkyj6jeM1JxSufRd/HYy+a4
CSW/crfQjIdmlE/12KAvw5iqC8lXVjoxtxbK2yZUVuT6HlJ4d74PaCdCtYkSo+yIaza4HfnzpIkx
1T34NFtwGGlgTBkjPAiWclsx4B05PLuLMqtDnq7fNUVLZMPg8/lh5osb9yDXkTglMVP7+h8pAOur
ZF85W1gFBLVCj0vFnhWSjIaiRuIqewR1QT8rf4/g9iv3+A9p4qieDOzfSpsJenxw7b0mNCjAQnI5
FePbvmMyZRmy79Voi2jlZs6SmBOBaiBMxcQrgLg+yDO2FjJS0NjyOkJOHGWfxTBiNEKqqPCARhF2
SivIN2WPjpx/d8vXvNzfW4XYYEG6FVkVafQmpSJdZyeZ/LHflWJkmneKWKKtQg7fN+FU/xLvLDvt
WtQ73hdYMnvEnXYJHll5rKcLJCOEnopcCrqP/p6rJ/6SF0Iu4rEIKkrdz5n+I+JVYZhXA/zO4Ahf
vHP8Q7DyJ+Mh2WHtTEjZor50DJRgJoCcq0RDIt0whu5K1ClE5hBD1M6qA+/jAvGTz3+g4okB++U2
QkxjuI95FxiaYJPJpWCm4KOCRwthaHMCbttXEYuNNIOnS4giRC4XYwqOjjxzH9uaMkGG4q/9uTCA
jCgkOKJGg0dTiRe7x4qbrvcIgl/w+lQLPbgaiQ3IYo0CofgTZMsCphV8x/T5IByajKzUatwXOtPb
IzgunjDeBZOKJq7WxStKTnyV5VbkcQwgDRFLA2kArcX3qTZh396RYsfvkMAfAtX0fzxeoY6WCwSF
FKiH6PFCZAo2uMxilC6PQORQY3foRxNR0/FzyT3kayM85EEQRBWIjIvOr+l3Y8sR8jK7WiN144lQ
ea6Z44hWfZ9IuPF4vFBKTFLs0Z/Dm/4Z4kwC8ByGj97T425OD+zCXL2QlF64r5ZEpnAoo4nVY7wT
xeT1Hal8qHTKG3Tc8IZEZsS/fGO4HwTsFK0G9ZnxthGSy7GCd8IFebFA9BBxIKnGt8+0zC+HWJsA
+YTgTTX+asz2DJADV0tt1H7GjcWPTSDlL+FblW/S6hFZ0wLGcUMWGTfsF2EAUmG7CSdYsxAsDsgD
kt8IrOUb0zUXMPsakyOJRhfQhv9U/gTqhuZM4t6ZdTPLMaPSKXkUBFDMispvWfxzCM7D/EUJhdij
cO9hcgLMajnlSUggEVD+d590a3UrAhZPb7RdvIbFllefbFOCYyKI7OV9yR/+jBS4EWoQeFt52Qpi
hJpbP97eNqobiuxLg5KvDtcZMx+fc0udboVLxuCBJecHAiOxfzjhSGQSMRqClARwGslzaId5Knob
cQjwCUuHijAxUaf2DJ64nEKgjSMDzlKKiRAhsWngFssfAbBH9gWoKEIAxSf7x/ntI11xCdFYYgkc
CYpVs4/zYiOiWJZkGMvTc7nExIwIyQZ1ZjZcE1kifgp9xCObz2Gc/RZppMp8i24FwTF7mGBUJ5lr
i6ZOBZMssjaGK7F6Bi+eY0Q0rFFiFV1n410BxqPfdESXFmEZecA6gmTaIBJ+cBGSywFsZYgWxHT1
kwh+Sv/TqdJRxXkshMpiMam9fjMExmyw2UtsRPstLymploCaZGpj7axRWJ7XojWkY9cgnmS0v40V
Bw3UaMvdbE+zCZYdON8hZLQ3wE4t/tFHUhtdUp5FXeV9c+5vBQLQc+Gv+ZOd89+24dcuEqnELVCt
sb6MjT8IBMck++PtiD0WT1EwE7mGYo8Rcig5FLVrhKndtree10HEFwOXUPUGGsAxxUn0nzFl39pX
kW3xHF8blAn/X4FEnpDwSmXO39kckUmP157fCVrR0WOacI9IsxeDoMhtPAuO74+lkogIh93mQ2/h
GqlirM3+fjQh/oKfrywvO3DndUEVZu1RAKmdz+SCvCLLm4ocTx5GTtidTDGFaEGhxm0szz0l3CFU
d9blOCBvfiaiGYc2ogqDLTvzeQN52ni/JqSCjWacIba56gh1AId0ezCWctfar8PQfdpL6txXrA4d
ViVeMThWKSYOvneJ30KLNrpQpNY6S1LBS8ibCCp84NEtQsZi5yPwc6n1BgHjLCI8FFRGZ4Dn90zc
ini6UNmCqY3nLGzgthHWd7L1f/aet+qkjveV3T35Fkj7I3fsH6JnjEk8GKlNm7PLlb5/eMYSAtED
zQEEYi0NGmBtK/jOBVwMvzFWPIsuHC5F3qTCY8mAM6XkmNYbMlOd90T32r3KgcFVNn2e3xBshPQw
0c7UIAsQrrfjO5E+zYnwAwpJjuSTJTxlwgSaOeKNwoUPbWZBlBC47tQ8Cpz4GsHVD97EgUjvQD72
8xvgago+0A+8fLRmgRkODjkUyfDOKNnhgywZKJPoHpjTXU2ZJdmM/KBJaILetuPBktyXZeOx0Iwg
bxECSON2TSnFAUkVYKpbThEVYBgYuBlqEhZbQteRZuRrBBokwCh46dOZwleJMQdXbiqaeNMZ0rJ9
z7xojv9RGMRJTQK4I/E655TPYgV2aNngYybTBAWage+SU9sXPWH0irXBU/ypGvs/KDaqWCD3bjeM
xR/GPx7jPaGlXKdiQ2S7Vq+Ezi6+Qv85XKpfYJfXrgHubsfvmo+Yx+8rHM+4XhUBgKrfekOYZ33S
zCpAc7y9jvCy9z6Gd6B4hvFJrE7wEkGBVpjWc9/yD9/9J4WNep1qu57+/HpxpOOucz5xz2sBjTwk
nTFQL4MptMtzAumCu8OYSAvx2+efjaiKT5dFECaOWGr5UxoMdqZICVihr41I5CumH//D+cBXYvFs
tXQxsgYAV/jqCrchG7cwPZT7r9uQ2PGY7FQIH7Sz6em9z0/DxYe8puMVCo6nwApIxdoy8gPKsz2R
KsJmYcxqKO1sDWYpBbgNA22BR39L3gx5QCLqaV2sSVyCykLiIC3I686cAesMVU9GMPDIy1gW/8jc
opMJCzFrdMifj6aXmp2piDDi9CCfXRRZ4OARin+7ge4x3fdUiGz+fpyR3HMqR8ZLhtI52oMjaaLl
ePYH3scRTCwH72I5pn1wgkUdNJSBDtuOmMEELHH+UjkFfzhCMPfBKZAs94k7QahP3hjLbgDhy0Lx
FLEeojdgDN244w0br0l3ZZBgcuc2gFN/+cvCabzZfgKszqGAN1b0FnLxzf7RO7amwVYBQxMRzVi0
R5cvkgEUKPysbGejkbSYs73xTzr6Fc2OSN5Bwgz+W4gqTYDA/DqW5NCLA/5nz5YXR9//oIdghQkU
JHNjFJg8DDAkfLUZVFbGASxucXzhzEusCtQekX8vagEo4iIQjm9elCWvhUSnQ9siQN5/cydEksh/
ovNRIY0YWM6dzaQjrVrer/doNkNGhLBHkPWCT2Ua8I5RR5AFZTItdzBP7rjpwZKmorJDNIo++bhz
c4GaxCFvATKb84dPHtT8vZRuiNLqqR7CUHJLI9hDploxOogTeJvYV+xRSazexNC8Z2BhogBF52EX
2YKpCzcGooLZgURHPv7rvMxdYjT00eHUzMGiAfGoN4TGRF/UBCzKbgKg9BidLMh6UnGcze0xDi3R
OxjTPtgxVCbjKOIQGvJU/btEJwJLWWX70UYZ/24iTafyUufhccc+HDR749WKPXj88H8OA9RlJ7Rb
pKy9yQvhH1uNRFaTSD/MCH78AMl+KGXmt0IK45OvggOJ3A+d0kQtLBBjEZ2BwnUUEgVF1jenbLQR
cy5HBl9Rs+62w8UB89I4El+Pupa2cvAbh7dFjj737Uw6AGECI5VVCR73HFNL2YhgRDNsobHhG02e
txrJdeoSd4YyjjyLGAHBf2UbB6R6nLnmFLEpFZHHkbZVbT0Kv1AesFrjjZC28MI+YSLG+Um9cCSd
Bl7FwZLf8lsDb3JF6a0Gv6VQAHOvGhz9pFNRNVbPf5yGPGZjffXFKzElEuc5kq8CyRwsn2x3O7Je
HJ1zCNPIRVl04Zc1eSoeTGlhLrK5sR+Mj3sVKKm5vpZdnPri9tHiz4STOds8+KWHGTu2SIfhjaIg
tGatFUINFtoM/LxC4kgdjhgheV3QyITITKbc4Qg3jP07QvegiyhDGHeSJhGkx/r+HeRxe+M7wa4b
QZLW1O6xeQXQSYef08YpVLHI2IpRedkWfzkn4fo44zlwURAEn9sDImtxRPOEasJA0BYl3hvLP8sc
JykvOTYbMSZwM05YUNYfsvVeWP8RWgz/0N/xZSA6iCg3QiZExNeu3xfRAT0AuXbANNz3bzuD6LA/
gkWmCee36C/0rIaDh8fV0DqomoQ9MRYuNiGeua/5MCjByc8M1ENHAGqJemM0PLOLbz7+0HnSZPzm
DiJUGNna/uijUgA2F2cUCR6ETRz/ktNxUcRoiTlEY2UGm9fNjxynt1LY5yUoReK6ls/gvW2jIkZB
7oKOsBjrwPlqyCJGGeuWvdMI+xvxAHPGBM5l65b5nFSRTPwCNQy8WFMxzvaxOcF0y98jKPdukuIq
RBrI0G2RJyrFMl5idF8fGy/v843LR2SL95uOJvLW4XqKpD/EgKDv4G6serOc1xNkzGVpRFqF/OR9
kVcmwF8qhKDqQdVEP0G5UZgZzD3zT8yZMqn4wsCHuc+89DbkTMZRizQFy5absnzQ3yxjLe0dfHGW
p6yqS7Y9shWG4EpUWwzZS/DV8fkPQ+anI1K6cvJlptml3hMdHuBkeQJ5eVIjcAI5uNDqbC3Alei4
WPXLwfWI8gryUx4pvObx8Gpeh2Q9jCZf7IU5BvlRxlywxiGRct5TEXvTF7gZEh3tXaXYT6AlsZXm
9MLzCkDsQJ6RkLBP4j+Rh0iiwvSujrKoOUAbk507/0yMg4kplYX7LCWiDaciYWsJc7XI0ZVlk9dB
B3UiNeyvm4kfKZkdHdZzM1AO/DT4fY3lAO3jQcu95+b2XsmE+RjLH+fH+df6xyU5YhJ+DBMk1M//
WobwzevvuagJHWmQ2RUHZJ06YoHg859qlJuau+U1r+qApbUmB0PsvQDNpeKVN9XL0rGMhK2e6LRy
LoaH9w6xIn4pdl1fDSvakXnCNvdp5TeHYenkfB4mUjbqLmxfTt/6sk7SKuby0bd1+NTJv6PicvcN
l3LOhvfgkMMQGavcpfDRTEtEpyIjIfyQYVhxCuKb7nDf4w6dHIlZ3bj8l32dTprw35BiQ6hNjaqb
7RgAa2AnA/LafgArhI6SOQrvJNwXGjAkYFCUsfRzq96SyX87K2K2ihDHHwJyMVWInWHIzdi5BInA
WNP6zBFAP2nlRIYtlC4W/364yFFwSdCFqjAWaeBcBg0VspPvRec7UR5McF96lireaY78zi83hEjA
iHF733hfwSrgm5zUIWZiI6Yu6OF9zqBRRAyEDPK12DNDmEXm7vm6sQ/pqUUqNfzjaj114fK9xSG5
hgQ/soKTNzuuI/LUpglmYhKpkPwwzfho/QeuSWvzJ0QBx6OpoA8Hf3X1A5nr2eiiH5agNasMU16D
tIRZJ3qdZVqs744KSh7nMA4/zhOWk5PRj9QbUCW0COcHWMeNZBCw1p1G9ka7Py4gM2ODjacXAyEz
I3w21/SYhHosSTMdGU9Gpl6KV5pNi8GfgbdBdqM9HS5ee8AADCEOeEYom5uefjChOoFZes57JuL9
76gt75MHTb28OT0BFy+3vzstMd3pKseNZYZvTFsfAv36LQgmgpmHNDYQGxLOhOgFz9NcZf9UZ2X0
Jr+Rkt33BbqQg5975IcfABKsZFFE35Zcj7jWw45l+Cbz8bnANK/Yd9ypCLHxM7UJKFgLWFQRk+VS
Cbq1mDtjmoqyAiPQ6JEK7z5opPGJwANJ0AQHGPoGuQCY8gWQieHzCmsBUC5qLIdrA/L7SVHYccrJ
5yL/QLuNl3eM/MtJ0WMR04FS62G/Xr7MnklqIpXnsBC+OaHeiEy76D/s9AWLGLxPGFLSKwmMI4kz
BXIqYe5Ffg1sdRV6I/DeBJfamF9e97L7DVGPP4RJ8Kt0JnNE+OkB0EaWg/9+esMDWdX6WKakG1Di
hkfHQleLhZjQLLRHIqB0yB+QBTixKqbPhJVUckglSfeAxTrmgnqqEb1l2SoPPR/oOS9JPSaG6zdR
uQje/B+/eM5aUr4aG9WkmP4JRPaeNKpMyVX2M6/OqJ1liOEAoqRhghkp5NcqIGMB/+onLjrcp4/o
G8p/pf/2UdZyXEFFsHYb9puVd5+veSFMmPfwSRCI8pzxkpPWC0JOhAOENHskyNUjGKzMCFtK5cL4
o1PgYp2CNxdO2YPXkl1yec1Nf+DT5h4/EJyKsIoOEHAnr+QZwwUzRlyR6ZzxjGNyyMZslSEa5Bbs
jaI/qH1lkdNFEvD7xerCqPG1uxO3KyADFLVDQn3y1+16Pa7+E/q2Yb03ZjIdqiWSXoD9icaQO6Fw
yEOm9stX8jvor/muEk27MMqz58rANsIYT1q87oFFbAtLDDlBTh4FB5C27W4mODoA1/YB4PJay/sn
utD1G1qRjLe55fG7BNbrXrMmxe7Srfkifuq4Xmj+h/JixLWbUnV5re7/jLm5fGBVpCu43RWsFB4J
XQiNRMo+wNCRNObR8xdosndM8DvIqOMsFlIufBpMFir28mKZFy4NmA/25y3BjwuF/WxA0WdFF6b7
5v2f0g4iH/q5XDnGehi3hPHY/G/JFBaVSwgW1CLbOjRxiKHCAXmDtQOf6xCY2hvRCF+HcDLSRH94
z8tw1anXoeHfb8+LBV+x676Ex6T/CBjSaaSgXZMFl+8KoR9sGkrDv35AiABzBBhqxbXQujAM4no3
V9rq8SGo5L+9Stvnm8cGfQpoe5pPjGRUEwsVSHOr9FVe6Jk6IblshvdrrnEiL9/ue5bDwR+JctVe
SG9HJvJmsF3PEAKgN0V/oOXUqlUASjA8c+qU6JLroQcI3NN9lJtPuPYyINhHb2aJskeb+O0ZjSGb
SPYHpR9/u5H1jiysllATGEmpXXgtSevErIJcMB01Oc5aZB0UNBNm19/eaVAh9/mMRSLmMLz3QXVo
SqclU8BgBPrgFpJXqmVTYmfBftFaQ/9TEn+10Dg93v5ndZyT07bT4v6grncSu5m+rpaag9INsTlD
N1KLsXXQA9bDYkXkUzZ7EkfbxV8Se9QR/z9n1iQlb02ymSZTX7XqgV3AuiwcXDaKbAAYRink+mLj
vLShBgxFB25Auh263OEEu9cQkOLvNylQfKDHR8z7Jf+hxnsu+1CdussflGHxxJ1DYhBKqoNIMuy2
1iWPjRkjKMKFyFhzOvKGd+fPmfXn+x3jecxQrX+BpEVm4ykd2s11iPRbn9XDUdpzL98oG4ythq2g
379u0oafDakqoQCr5lLySE+fEwy7wGGtDwrKcjL9nLNpMv0eVMPx4iNTE+iTwsR4j3TN4b1nQUEy
ncL9DhcP1HEDYtuFeG2sXwM9HFye0UByBU+Fh9CyxscfGwR7L1Tq70DYPQciqQmcX4AwXNjw3aCb
D9J4EoLhZnfQExLYTRv33l2ay/BX0CDaWo/rnWmLaH4czem6ipraVZG4IJNv9jSkIplKIfBZei3P
SscMjBKqt9onCfjhvk2bEle93BaAhwhMsaPPfpeCbHHk7rcaMwzhU8NjoFNnvTLAilh8YMJbh7G2
m5vpSGRMcwlGA8qXAbTboJ3LBNVj0SzCL5LTK22MyzcJDwSTEoiD65vMH6gAK86nz578Xhab5UsK
ip2xREPPVTsA1+gJJJ7peLAWeFUWwyvhSbiZHd1T9pgzf9LUIMCknJTYgQcU4ZL853XCLlvxbbrK
THIhxrW57CGlg/LqxyIVTcVMtDb7eXUZrHnb84XMUJWO/AQtLpeOM0xHyXOy10arkqRU1kSFH0Xw
VSgSRWkcLkTmGRjzK4ZdZDzRepa7FlwgHiYGT58EFFI06mV9SiDgQGaapTKEdVT25t1ttiQok6IO
f0LSBlwnqN0nYAoVnU7Yf+gsfTtqrCmutSHEGwm8AyJbCOne/Y9CFsQD8GEWSqO/BIyoGQ/ySIFY
b/jGM2hqfqFjbEXjT6ALk+JgZXAC1iumBeZsSED20Z4HUEN9l3jNJfEwPsG94LeKPoSzAfzxAwmT
NLo7FlT0NpPjYc5FfDmCSYDcwEPZAG8YD0ECuV23Q/p32wDNTj3lgrHQGIlKRaC2lw/WTHT08ypd
IAYTCNh+xhrBlcmoIPCR3RFaJeErqBY/1SblER4D8ySNqaBCABXElngWG2Zch6/oO0XIBE8uT5OJ
NPtSljYmBK2CxkOnaUtMOEQOQ0HSMzwrNtb6a3pt6n7nZZTt02W6JWMN8XmAWwg8j1X2/c+gsKqa
NJnXk7JzUPxvR9hc8CMkVFpmzES0ocjGuNEm77t3J5ToOBmW9nuzpl6Rbu7dE6GGw6PdBlQOVFPV
wLRo7vigiM4ZD1/2S3Suf5PAeEfylAv+NborAR508z+R9mdSarGiBXVuG/jhFTdH8cLxTQByNX7o
QY5Am5hJjFSfk+Ujp0EZ80HQkf8rVixfgTE7WCwNDWGB4a4FHAh5x3FpsyS9Ih5ziPmwWy+ZLsZS
MS8hSNFkCqNLRmLOkJOltCBmjx65GrBzQP+z7nIvuL0Dg5DG2BIOV9GfUNMLc/8HJ/DzX6pDroSc
X37DtQrDOfDbly1sFCgF94xz2YjgGwNiKMxp+fCYNvlhihuX+1EkLurk7j7isueeHUZGE3/gKOCj
Q8K7ipWCdLeh591AWcx0z6HGMHqh6ttjVyzx8YJgFHx3SVjwcOBm4Dv42bxYFSSYdDAlXqMnzZ5T
fLkhDEOJt5Pb+8Sphq2GZKfHTKbHhBfz7kmWgEqIjFrCr+wl4GQKBbCUg3A6asJMiwVp3vHG1yd+
Gz9h5x7uBRFtfQWUzguJ1PtLPE/vYPcEnKDmpF0/V109HmB7QDYnUWjJObDhyRiVk+Fcm7eX4UxE
VvH9U2/Oz12i2FCOi9z6e1nhvbXTKiwQuWXk4aJJoNqDi1KIGL5ecneYCUx8HZVzZAjDBquQ0/5h
DkdRcpCoi33HgxQM+4+YTVLlIgk7xEX/l1tiOJZ2vJw8p0p6fpQkyCRz5Xg+1i4B3/1Gdh7m9YlN
/5vuOwNsS7PLFwgQsz419oVtwBCXp/xK1bh0LDB7uvU9qLmqdTr4MhL0+DEOLy36yiL8Ax0ADXXI
NH4fEdrTmJjgCYeRfZFWk5ls7g/knCd1MAHCQtqIXJTsJVyKia3hbVX8gWpTso58cLgncWSrk0QI
CQP+zmuFppSnCnfEh/6n94KkPyxIJK0TqTSU7BLjNEZrHr3azmlAHIqgRXaC2Qdb5WOsIV+/CTqc
pIjSnHS/GH98nY2FdBFH3AekA5g2QZ5Yj+4fGstasuUcPnH9pGylug4HTteEWr/iulZkABZ8nabL
5wPZ0qq1hHu/WrTHU5cudeQg6Pa4n4UR/AcT5MsPr2aqRbbIC/JqPQp4034yRAdJOmkvplKgiHvi
5nueNJ4uHiJk0h1ByoFOxY3iMFJDgWv/zTLLux7rNDUnvq6LYyZnRXXM5YuymjsmW9S9IKbU61YO
SDQPkfA9Ws2Marci9Z+lX3x9pfQ/SJQo1818so/f45atVN6iQC86nwUTDsTONsds0mBBMQjDvk/v
mKuI4DuXEIKgjPnLhyZRnv5gicoTXg/dJSMEaSvArwCr2FHz8Hux+EbYDg0E4YYvvd1nb78ZDojU
Who2IeJBhqKMRhcudMv9+NVZzucSVcAqKSTFUlOc1G2YxYiZh5KT/hq3W6Y3tlVOFkyfWYSJ2bxp
t/v1cAB+gBDs0CDTjKKy//2g7cvRdP93rqfqGtG3Wy6RgwrEBwIFOtpwwvtoz8QEt/qkM4E5PAlV
zMxkxoHOw5ugTjmbqKPzsQxMWjgpcC3mZHCunK+kvLSFsIkx2z6WNBWQwkjoM36F3/jx3QjTMRVL
3kHatGHOX8JB/MNe2C7I71HwfGfzF8kknHlnQnf1FC0XSb8Y9fpYf/sadsQsix4ENIpceOU0+Mw5
ZqekfQnlO0+01MX9c3t/ThQOminQDrsy6PAdWVYh9Phc6WZg1CahxSsqfH8reWhT6XtJyX9lKr+R
zvGat8ikkfmCnNF/zaKRuaklajW5yYvFwE/Y0/mfOladd8yeN20MyoP3EkEVP+eurxUpTJaiPHpw
4bctHd0ruyK1Qku8zePepHOU7DeiD/ph/EydH+HhK6YW3rx7TH6XiZJiWDsWrkvEPK953ngvDUk+
fnC5chE5QEJSyI1P+7O8H3c2mRXqb1pscYrkaqSiC6Pc+nzPx0Ld+IhQnSFrWD6HxEMKtLkhb+wX
qN3fMV8NOpe+487wcyaahOHmjnkKOTN/n5d7L516l4m+1OCC1Un5E7sdpSRc2QhiDwqtBHbvMXMw
sLcu8Vaj99OXuAGE5u0+JCfrjcRB8e7CNWE9PGRs31vxc4pj3Jp+hnD+0lQjBBpICRjG3VJacQo9
RbZHgfVUCrmjEFwZBL3dn+QLIc/i5y/i6d1wh+D6gJvcO1Ne7p2ShGJM7QnTPhxnnH8j80QHxlk7
WbN+PogzUIkUoBSrKdbUFqnMqirgzn7p9AjaDwSeeT9M0fBmOQrWl9c08ycZk8xGU+J6e3ZF0a4B
0vz1kCUj2kY/jTnboq56hs5WBYF7UDH3hHo9PYrdkKen7yftkAjDgyVNVTmuMTnBrQ3PRRMWdUAw
wun3wBlbEWdGoolls8EZWA0RJGRb6QrUrZ6Nnfp1n89woJMA5LIL4wnWLbcgm6GZlHe6tE8UabQa
lRgj2QzTeqObf2DofRJRnsEYmJLvfs5+tqE4r94zuJW/QWktTJgLpK7Zd/SRluADeklAJg7HiXCV
qDd9gykS4dbk+3K/91hSNwPsMq/lDzCBj0IeEjoJOspeQQ/NLDvUUhHhdrewDNNs/V4O62n/2d7B
GIcTTUTXcLiTtnmgM755rvJik30uFV25KMRBR8tloR8MZHyvm2kuv6cPSgk26zceKIxzyWKgRf3v
b5At8znXrHxEaiHcUmxo/IFyqM1Qs/t8g/4bAn2nTuVFQfCG/0V/cNE92ntjeYoSlKCbR1ga7idi
HhR4bg0tkzjvKa28iY8kEXL1MyfFjwwr3iEqv3nBwJ6rixGypECpboUz5DGvuSlH5mPcfieSGinE
Vvo/IkFExOpwjpmKNGq4bLC22xd+H+D77zkzEn+giJAi9fBv+lv2h+zf+19Lx/MnQjCKkESMv3oK
eIxi8rPXJcdSFyqbMf3pTDxLwrVMSKE9YwJv0YCIzNVQJelPcQeRAr72cIAbOcSzJX8ujN2WnQ8o
fnxc2rUQsrVrWkxa6i4e4HY2InJUBnMEyv6Rma5AwITSjbnEM77UYA7xWLEPPdZQQq56Fn4cIfck
z2BhfYUNFq76ZyexsdlP2TCEngI7zJ6vAkNG9AJMB6cnp8+YDPkPAOIXRsY3co+OxGi/YnprU9WW
b73isadJ30mlX79EkAC1P/91DY2XWkSYkPGbPVlHmNwRZL5fIrVPB/2/mJjTMD+y3dB7XVQXLHJW
4ZkXDlCJo43DJuErZth6LzA33T9nMGRS4BuocjIAQMWFnKOWpxzAONhqMrWJPdNq535qbj8KfFiE
wRIrhqBAhk8/+u/X+AhxH9LINzKuOIt9DuL2tWjQvg7CY+rmEK9svlOSaN8k1In1fMnf9LvIMV3y
5JnXJJGsepr3ggb127/US3YD4bBpRkiqCBEfKzNuLw0d2pE7Wr8QFIZeWHdS4AOfa2RbbhnIXQph
kIIuhPmojR5XMMysG8mdyBnunj5fCjlq6E12na8eKNC9a8ycMiZUOFSXkQgiqgvO7AYkLcUK29oL
zRZdV75Bph65+wcI9mSEtqzZ5DUZT/Q02H3Mg9kQM9+5EmxinHHtbdChRO8r8wAhme04BRpnbgmJ
iH5tLdK8K1f/jAcxeij0AgY+YTjVbfMVlSlnhRhXfNDfJYabBqH7mXnsJxIJpq9++Z1rC/jvbzNS
esGdVvwOO+dxI9eiwcuf2so4NNxcDdIelYLpwaJtK+eFu1PZprdBfWJis276Y/kl63Sp9cIXzcBU
pOSaA3YSPj3FysyTm1+efZRQ9AtfkvQh/mDIPn7Zz8fih74RKRwqvDIWde10OfmiEvpOCBq0qOgE
F97y15UxYgfJ+Ri6mooqt2Qj5G+z7MEObdKkeG0Scn81n3+kNlwnzaxmTdU2byLXkfSjr4Og0M7E
Zt4/eKywyvG+qER9VgHzh7od4MTHlP1DKfQe8hHpvHEV/HYsLMsSfJAfi+mWU3vdnqkx6naYrjeE
HFmd1+PAeQVJyGFjzckVQqSiHlGzHKTWvisRY9uFBpI31roTNx74W0ZGO2p8NDTIUh7OQHayqdS4
CtJyX5l93IW9yGwTAjbKXk45pNvpzIqsaBwrg1VlBuBwH06AftTuv3Et2kf60m1BZJT7oilPGOXp
seSXzXTLVNckYaPb0KYp10hpmy+CRW9yzfH6AqIbBPrXN3W/ArA59uu62L6nMDHYsnaIYwgH2h/P
FsUSYPeoQQjYAQH+V/7RUv6HRaDlXvyDyoDQQbli8Xv1wJTIK6VcqFbdN75/QI7Ul9nMCemDrZNH
n/OndbM7SuOeK0GDquHJI2PhTfYTJ0o2Ig9RJ9RsUV1AiJW5zMkJIKnQgRVks1IZE+8Pk+jriKM2
OmDnc5QR2cFFrrryuXqPVnf3hYpswl+EVl+NCQVHTZaYBCwbRCVBXAz76/0xUSzKTXadhhIX3SA5
7s+FRREy50LHy19T9jV/rtm9hpBX6rKmlXEAqEAmDoY0l+c1vRpAkpg48YrRRu+ouHnpeJLIWMEb
gcKPdec3YEYYv4lyenvsUw/CXEp08eomL6ZqeSLK/945Wo1QTcCMYM/WFekP/JpnRKaT7+Cwy380
0Ojouf7DtLQmpiwdWIgaElGt7TQLKyThMFoxqHBHu0fQTA/9kGDB97VHtfkEWn2iDCfqgQxGUre6
2T13pEH4K23l5eTG3x3kxvmQEI16uj3w1d0Rj56HS4kTlid+DlPyKfav48HgvdCJArUGx1D+Bk/6
QwZxWkzfQGdJt3h9Jvnb4V/UtLPCv/WhNFybrGhYg+8T+HaG+SSslX1BarSjIKSkB5HMrVRscGAe
gCu7PD9UqtMzDJFWcCc7ANzLnBfkXOT3Q5LdPtq55+6t5xyTJCgjqvu4g3wpESMhbZ5oNpM5m8aP
8KMvDRJjnkBey/9KlWKoQT6gustIqdBtE/CHSNQ+ZMn0kNjaBssidbwEDPVkf8XYuXp34DUfj8oU
SQ1q9Abo9UjNvEIuAkwzSKAGrJ0SedfQu+tjxtTnEYxP4ozBk8Am/z+SzmxZVSWLol9EhAoKvNKD
oqjYvhC6VRpFQVTQr78jz41TVbfq1N42QGauNddsqB1GvCJsCBzNdRunAZ9iG1CBDgY93hXeGKwL
8/a0m9p5kY4yBfIskcg9Dne/2zY8mU+/xtltfdsWQLSvaX6EMwJkywTZItxOZKujavga0hMVNJpw
HJcYpGNizPsyVWWLzSTziUa8hK+HdUDlFbcZ6A1XrSIZcA09Z7DkUsAhYTn/xv8Aydc4q7BpHOJB
54FIEqb1FeSL4piS1DLsweJxdfyUoGdRpWcGM6InSz/k2xpme6LvZBiOXyrnCJgTxAehnWWnaCB+
wac8wtyAsg+9y05RUtIFiPvyVqY4w0b130A7vFWMX6AsU4kf5J9pw0N8Q3SHrvMCM2xwqVvp5KpB
koAVm3pZN9GxUcM6YyN9rScusJ/fgiUHnnlPxmnIszSCWb/SPn6WO9WDnlpYjDxlVnozTiL9HbGa
fkfcjB15o0W8Kkay8Lpxxlnem82w3CJlSm9TPr1+fM4wKGVmPb56WWsQTs2pgbh1okInXygnvf0r
wWngMVOY7kYEMcAHqA4dZ3kOTkSchPnILs0VX8UlhsIqOSvulWxW7tQID446C0qOEA9RlAKI246M
6/WUDplfwRPQ6LU3iT65IUg2JajCkHRIxPssU1j6oJYDv35GFXsWwvPnrgLypQ94DN7GS4aHrgHp
3Ta3D8MoOf6ii2FAfyi2TnsmJvTDOHKs7bjbACNUYLizYUFQbHAaAUVcNYJIE6tCA9tD4wjomNdY
N3bkrqtzjSeov5KSMeyb/LflYnQYUy5+JPviR1N3bi/KjoxrdSY1Bc5BVt7O8/viRqH5Ltb9N3Q9
uq3Holi+HoSM7dPW13ZCPVovlZfVvGay5jR3rDiB3IfRFb9i58aUXfEH7bxQZs9i9tF3eRZwDlJ9
tQ/numIPxY5lhtoYrxVQ47lEtNKSX+V0MWlNEsJqAGg4h3AjAJwkS5j52FImbWL5IJOsdeKBLVRg
AqDJ4XZxEcD16a+8jI7kr/T04wjuHuFizyq4KktVETveaGQUf9ouXbGiEgxZSIia/zwsDx7wVn5e
7YosbSZZzFY5iz1MX1Az8AfEhXgAKKZAOFP+LLQJpseuanZzBEfcPwj7XBCEBjil4CkTUCkTqAyl
e9df3xdKYlRz4Zgv212oVxMsS8Qm7f3W7SmPq2mmmm2cMhwZjUftuAevJLFld/dBKv+CdXjfd0CN
RK8hdodwxEQSh7VV02Oqa9/CfDOUbY1ruKlJp/3ePSWf0fnXCFDhzoacu73N9zr7jKYJ1eA9znL8
xy59rLKwq5ItlccOd4+eFFwjSbg7QVtFhvo1KnU7xMzKxkMJlh/aUp1JM23SSmAF0W8qB2oH34ex
s6fVuErA/YhUnll4kzVMjAZeYVDiFMrJ41JFFL2DikUMlR7VKgXS6O4wZ9Hyo0LgGfxFl3PxA1+b
p9tPTgPmPSvGqFC1TFh+IatPR2O1KbeNBV8eWPXKYM6+Tko0hJcf+pY/bEaKmz2CBCOGJiI6gqE+
sg8OBKTsfeS85gmHjL9R+GbXu2H88IB9G4LhXI89MtGYaYF7TG/u40iCKh5G9r+8Ep6VVVeZMjA7
BAF4ssE/WbzE2EqpDJwbbsdu8ViROQgDrt+zyQWn7wCIR3JBMYy7s1P10HS8ESchoyynw/bvLm27
gTcaTUY+rtu1Yn0pPQo6nytSzYxleZ1iFzR7UR9+MBvKxy/I/nT/8uevxAH8Cp1BN7WYSp6dHSVL
N2E+2H52PyTJeDqPBySqtYVVPMCqp58qaKVFInlv+mWYWe3IfOUOQz1il+5mmwstgSy8uVRCCdEX
f/CzgHl4m+uZl9/N4rvCy5xIVVrviFKIVr/xQYrU8HvibjbYY9DrNOMnUzysa4x8S85PjW0ARBFI
B7eohLH7HqfEqGPuDM0KlH4HI6EeTXFhpH6Qx3piPZfSayxUfUhDjPeuPxx33YKgtY3EbvCPlU67
VBxVLmrpA2O/ugnrrToO2A83WksJ4FZ983ufpGEBMaRnZHlcK5FGiOJgxqCfaoUPuhHeNDrDSu0p
TLkrfCETOLnQChEHwXHrENpEQq6Plhh8EwGl/90h+cf3Jjc+GL5cugV+8C2CLuEyCGSuLjiaifnA
bVULgJ99WlDcCzZsKmQZHaRs8YzkTe9QHuSbeT2Ayl89mDdw9339GIOFNWeGVrLHIGpMKgauH5LX
Ql6q/Fv0XqRfq7filIOU/TneBb6snXgSuIQ4eNZuPgc7hhaNqOm50SEAjMXzSYvr8Vn51/1h0dIB
YIAYU/v+VOOMgQcAIpg2DKytgvzrSw5v/NvCFIbigLphEKqnz8e+/tAxM200BgIH++KmhRUpehUP
dyb3K/5RrFrjsYFKdhl/qvAJ/2wljVN1x0hOCcvEHoU0mQrONFcVt0zMi4QRjFC/CUPW2Ok83/FH
CsIDElIeBAJ4NKRIlH8wxqiC0a/FhUURKgxHOANCf+azRs5Yy3JQKfyZMD6440vL8C7ZwRowuiM9
TL1XIkYF+/gdxvylh1UCVpLAFLhpcbbEtIvYigjhqTg6MPv44HtoZLggkqwBXaC2cR2bYRL9j7AP
4giKNi4pgXnYLOUKGZYzbNvwdZ6T/R1+3/GzjBkz1ia3UWhF1Mr6MPvvxjlfMvdqg9F6ic6e8RzU
Z2inxU5Z8xg6b3dAA03qjXHJgiWGUbc9N0oxvEDfXeYKJSSVV2ET9nN6vJ3xyaJ5LUSIT4gfCemm
IJ38rITFPZwo8wpqQjs1WAUegKskcj0rs16+WGfQgrDOykYWSWdOtVre3C+0cWMOWmPMh2AuYXgc
jmdhiF0MWhFYcWC83AsB4F0kS0Qyv9xhR3CFR2dkPujeWNtLqve7cSmdux3gOMRwCjqPaX/mOXiH
ecCLBBEtA0Y7OLT6EZP32iyMNxyJ0bFnmGQ52xzy9E4M95yW4scKXvgRm/c911z1IXjD5xgS0Y7I
HxF8StqEcvPAOLdNIUr0tjd73Ly65w+xcHTbr2HJ7FpgkLuX84bZEP4irpA7v9zNOZs3TJLwSe7M
pjIVxavMB42QRpYjeWJkQjNd5ruQU/aYpa1BVvOzw9tJsmS6MJLTPrRg+Psfuw/2fTusJvj6bKDk
4TGVXvFwQA3BwGzIT2d/BWye0fz28X45pCmf0wVL68SD79W38829c2+qnT8hhcxrHH8mzLLLI85J
Ux2tidtLzGG5qAqsN82OyrQ1q/ukwPaCRTh9w/ti1d3ZFWHAF8CI9uMaDl9mivgTDT51nz55JYv8
DuDqdv3zqMW5WPp79FcFFiV9VFx8e9kdNNFVw3qJJ4ysOOSEcGtqInDmxQCBgg+LB3orDvc3q4Bv
RZRfWsISwQkwuq4GK0Cq0uqDR0dYyYMyVkCXj9kPrnyHJRRsZ2Y4L9WTZkwl/Raw+A6v0+Q9mPP3
b853/UrQKyYSuC5pDpzUPk9K6Uj0fjxAqkWwnKZiblH2Ig1ot8Szjr2WEEDn9YZWCuFoAEnr+vQG
qfW8R4MeCUj4Q1BwFzlRf96nYZ749ZvEGyZbqQg7ng1RBXbtXwfzBus7uFqZKvYcBR1g5z54BHnk
lD1AXMU89KbtMsrO1HvJHgPR17jLZ52MYQpzHLJqp+V90dAKl7ejwo3pj6l9OQDVzxkJ0scvJYSr
VDMsZ8VXS7ada70aVavnLRTETfJ34CVpKGLI10IUTAlcIhVdsgtuqJMMdRjeRmw10vhxnhla6tHl
0IVhDJlENASaE7OP7ZXHJA24NxC9b9c4fksX4U9IK8OPth47JVNQUTdzNOGFhfEYm+gy32czx/GT
557NMMIiEe6wD6YA4k+tsCbRA6tlx/e5SCje42QXi0wAbpTYzGj8ecUkclDehWKzhXAsGKJU7wja
Har1mBYhxb0Q/JWWPu68Pm44s3wPzxX80ITR+/xEb6pevjNmgDdgCBJaC+yceTU8Jdm+f2POOfS5
4zvZEN9Jn/Q42rjghYhs/sTLvLD6RwoEHCtu8/5m+PBuwLcchkxgbkvaiDmNQW36slfOketyYJPH
A85GMsakmMEVR4EjxNm/cR3yv8WbMb8uBA4j/BlT+7Zk9nHmh8asvp7h86mdGBSTz2z3xxCzBRjM
NYljvAv4r7yRuBD8h3rksEENuweeCHm9h6nzpV14zyxdPjfFGzg138+YFdhB/ACvOJKEi2Wl8cOY
FPGbV7go4seakK2SbyNOwtqUP04LzrKvFC/PLrnNQoIMJ17y9i/7OMBpDgjlYX6EY1IlCA+lrTvK
+ocVsTm7jo/4EEFDA46lBObw/U6Lv4a3JO/Y17AxdPxYfLDhEZVkuNA5TsUdli2czISrF+/DOPIY
VkLY4KgeBzO0fbBSFAxctCA+YkLAwxHA+3FYL5mzmHXx8WYNVrOUqPAJpX9UYkYKhWUca7l5jNEV
+WetDdJQvES5AhWYLq6BPH5zyJw5Sdw08DmuxeNUCxIWtUBj7IfbhzHj/iJSLVsjQnkMCRRl5Zs7
0v3jgqZuG/0RPxt9T3/f3bc11ClKFAkyJoY/ubMgTmPE3bjuYwi0kHv4T8Fg4PX9ZgUey8p5hKV5
9D/HmBVJGduK8Q6lDZ1kZZ8Ti79jHkDtMvPLFTfI45chNRG27LNg+D1eJGbx8ywoxmLwQNnOMyTw
/RRSPpIVhMIfHmK8/vM25oucF7DEQMA3x2R9zL09A6ujiiilWAr5rc+r+DMwa/GKM5gG/97X50HO
WEPpvk9sC6mKzM37zO5gpJxFocMqV7CuM+7HPgQRr1t8Z5ifPiFEAKzLunU/3tl3z0JQyRaWi82Y
x1c891x5Sq84USwfmVhmLPgQIZUw/GOWHn5WMp+dH4LvL+49jxNnKrKcb4BfygZ0BMdZbigaCGAy
74Xw7Y8JijuxAV5NdDR8nNzsPZGEUD2/xfQiMR67w4g5iaGrFs1nC5U8Db99SDErwHdNepjUrWZ9
xft3TsLwO4uSB6SzDoXJw85wylDXVTlOe2O1Hr93JX8/eHt3DKBoLm9qXA5rq5/HwCZcix94xa6E
+e8pu0byaL2GRAOTl2b2WFDDfWYx/+nXm483wuDK71EgEdIJzn0Ne+9YB0X+IpZ8TR/PPRNX4zuM
AN2+j4maz8BnnwmzKoI9zJhNg7suqsEMhTVPL88qnjTUvIjzx8YxYfV2G/iMQhZfOBICbrPBxhFc
l7W6YF/2OZLAk+yo5282wPrO1Mbe36iIFJy9lzlGo1SDsJcMQkvFqIkNgEvIZEgdHyp8Oz+LHoG2
S6BU6jnP48wBou1Dk8cKHfUFRaccySeyElZQWMcZ7qfzS7r02J4ZSon8KOrek6C4JuZl+fuEzS38
Qb8+4XbxD3AhKmP/moTQTFmE5qLtgwgsGudtRRgDihYZSi1fFnIcNne1sd0WkzUGn5RBJJw+jjQY
J1WxltjTqakPZxct4r5yK8pbfTef50cQFVIfMSbmk7aGaZo27XgjGcpJfth/b4d8LbueTKdBN33u
v4iHwTIeJSy1cdNYL+LrHq4YBciT++Iw8h7EHpYzNMrzMZYhwnhHwqPFDlQSnWCLr8gSpHj+jpck
nVsXtTVOw+iRWNRanD70515Bhy77KAbVTLCB7lCsUYwi6YWKhS9PmvviH2hkrflpRF+61nNkX7V3
uXhT2x2c2ujH2E+EfUlv0lZf6AeHAdxNmvhqH/FY44fQmShGzQr9BgPbSX8OFGZGkj4GE0kk/05m
J6mfd4+57qJIrAE29UAlRE8Bwx2RhtOTAlzvdMRYDHrCje87uhFSq1IIsHOzdbbT2XvFo/jhx30f
YxG2xtqOb8vCwc/DEztuyYleETdQ04RjQiyZsT+kLqGGMW703H32SloyNn0xh4Nfwv7Fyulh31Tx
u1SYpEL3jVnjvikBRHoeZyHHLMBegA0FcBpsTHwHZ4vr2aeaSMnqggTNxacrFEQiGJv8tNOcU1ib
DUzOngAE64CJ7tWG0FufG0I7+RYlmy7TTCiX4Vb4GcjC40ZEJI1Uq+vGuH/HtSGSlcMkrOAl/OUQ
lQKZBzFjTr6HCck1wbcItifCLTjyFiRXRvbfxpiFPeJBtZ4rE71CkspsSyPC0YPibWDMHIUTOMXQ
I+ZMEPVELLa83GhdB8urbQ0PAuubGF8bmGHML0Blwr46p0Jkz33irbj7HBfdmNsgCqb+sWanAOTh
webfXPGpPyNbo8R5wV9wYHC5qMGs+HG1uT0QM8GnvSKdkDCjOyD0yvmNqN0Xwy6MkSzmDDCOMHCm
NaDFTb3j1TuiW+V073txUhv+GRxALFHOrJYDhi0fFRbl2DKdxz7Vi7sQWxAPIQMibKOJBmN+Bku3
BrpAjgy0zEX7GpAcGM3LmzTjW+JKHadGLMw0KZ9rtPipvaAe40h1eDaUli1CixdDe7LjELiYd/vw
mpZIgbYS0yGMYxriSuAPQIMs7RHmERB5vw5JLRm1zcutFbtUFr2r039zJzpbu+1G6Zod/5k5kryH
iIXl66nTnCuyGsvlcvJcgsAxwRb8a+ivPF3UMjmmMzhdMGU0ksM2hGZNtSuq6LvD8fcwz+h2q77p
LiiaYdwz0Z6J7y9s5RI3JLkrnzo3On7ZwoSR64bqkAHfQrLB3j4oo1LM0KyYChvvUmy4SQvswcjL
NvgTod7k2K1wbWr7Tk8SUmDKLKxZajMWUtT0Z0jGTB2zuFwddwxxh0TzgI8xDLvMqYir3nD4hUJ2
Ncc49DWB/b/dEgVEhBFHf0zQB0Vs2C/9p8evhWcxIm6QtQqQBEX+5O0MZupKgrcwDMRGymMg+0pE
9wNtbMGugoUhb0j5bcDNQRQLJW4Bi/axaIR3VeEsPpszz6ifJQh8AJskhJ9y+AlQq0FGsJS3aXfr
Q85Bu+a0jzDPd9/OV3J6+QSxqgwF0/pNbyTV3YOaQGmIgpDQlEj5zOVkjPrr/ZpJusW+KC96HDw9
p9nl/fMbp5l0MtSjfu186I+aSO2t+rh6tTC0VykdmIomNrOSDzXZv0OXaouaVRNl6xgJhhGTB3/U
DjPkRzdjf8Xk64eARlpiGPxb4iW7eIPs9FxLc5ufuZ9hufVvXSw6AwuMq0l6j9Y3JowVB/EdE6QB
DJXlZPJaaxhMWME/eZdqLAmhJQ6DEzo4PKeMGoeBRt6lLQtxMFqTNVxkSCCwUAkhJPf4jGaI5YKB
f1rv9WEwGizvg8MPHpvJviJK8Li/IavJB6xryeXCc25+jONuw1BuBYx+/sBLRz0NmQsHJ/T13Yam
BETRbyjey/NtGR8HNk4+JIaNgj3mLzILFWJXtRSdSyyZZ9VsnHb7xN1yp96MaWttfnNyefqmEZhd
GNDGYn9ofcnpK5dfI53RBYGWgE0NNsug3h3QF32pOYi1wZJUcw6/9QEGIDaY1HdPJH0jw+5tr+RF
zHvbBkMovIhuzqSjzscQHomTCA1qXngfqdhz8nFYAtTGnFUgJZaylFYvO8lXIwEstFafjzd0WxKZ
mgDrQmfA3qyuEA2Tl9XYQwK8r54678g5g5L0nbYFZKhTz8+wlmyMhXsfBt8dFBip9LV3+NwwnaL1
GTIsMc+cvlFl53i/QdfzWyJ39WljlQ9I6P7N+AxILXHAD3j0WdepjRNvGw4Yx3iDg9CK08v9LOfL
/oKsB9PBBHMXGttFElUIC6mzXbanK5po1zXw8ayXT76Qi4URiX5CDXebPtegCZPRUvhPkbfOwlUs
9n5f7F2OYn7Xs+FkhjGHzaYG7Ot9jnRsPk5NRPwxwgLvtKIUhcC/O95hbsfehc+cLojie0dUaMI3
yxVC7YjRHFacqql2dg6nDaYaEwHvvACOoLynDKX9NI8zvgrnI3GJhjPgG1MrSPjWrnL7e2ZWgMcU
QB1szjPhuDIlowsCCkfE5BQoV8C6SUQ2hEQeAyfBSnx9xOoyujxihMhayEkXxT9pYUTTAxWgt7xp
9tdY2jvjz2WaIDw8auuvsWzZxHkDh7X5VzXehre0bRetRvQLNqIevqN1M6ZlPBX2p/go5S9zicLV
SuHkLk7L25zSY7s0lzfTy0JvTHo4+Ki1wrFVGKDgpDKpLpPdNQY/HGeGslmK90J8aVRwyvbee4PH
CG4qVFDm3aU23S8vkg+pUrMHOBqZDFdBZD8rwrxkc0o4NrDTueiM4GYTJCVfbDqZydMe7v9+RRiN
yBc3CUoZzhk5MWHrmzYzu/GKmfvVXLaby6A0SEYHobUu7cZL+yZRCI0xv6AINMhQmuwY9G5uPCni
vJw2uE+MD/KKxQaeSqz3HRMM0vQI2gOqFN6xOEn0dxrudxEsKk4OqEonrg4ocQPDyNIfjlc6QYF7
+Y71+rOr6RtvNmYXxlS/kPRTcXUxmjUvr9Voc+kZAMFslro1NwOwSH6Mq2vd6f6AmXvjPDO4fA9r
BQL8u0xXpndav+7Oi6mf+RC2rx9cm562im2aLcxg57fzEvUt87bKWn8D9K9E3t9PombBHVALx/c/
WqNoPgCS+9hg0nO2IDhwsnEBJg08HH+JmcAWRCRFA53EFJNCbifo0LpQT+0hplHSCV44ZEmYBBTB
QyN0ZjOa9zgOZy0MFQrkIkJB+8NUsvIBOEJmZ/hxvJzb9lkY6BblcpGyMii3BS2LQ8l8YrdBIF8P
j8QR24GDXASO1Ph7vK+kCHbxclgt+imX5bVaVggVqz1dAVf9fZwzRFk3Knj7/a+ySoS4cBxfjtq4
6cM6/cSRR87hCKlwFjJvPQo8X7IGL/7Rl9a8kjvwGjpVLnhmkx/Vma9wiFJ4BacRppUIXEo2QFmY
+7ztclctJPeHzZhOxOi6Fdk92R2fMil8bzcjPM2Eb1hh0r9eAXaLTaRY7y38xsQnr0l2XxcoXy7k
anqsmzddpmTQ2MTKu97LNKc0Kbug8ALejZSHu6nvYPGqRiM6NiHw7M/wAkUgwsFaex4PJSvTXk1r
f7L7UBwwEPlL4S1eJwWwQGGjwP6+DBD4+zkzxLJ1LpBx51w0BN2QrrDzYJxpinnAiXawbzIKr8xS
ZNCvarpeOL7pFGYaPfALxEjBHG7k/JBu0l5tOzsQTg9IJNCXPiGemH11vAtazRsNLAnuKwz3AyDy
727zQ/gjeL03BlXZvNT+Pnf7xszqZ7fQbzN7CEMHIjF/Xsj5zaalM9/s7sKTib2kDuhwqCLTM+RD
UQAC74GKpibmCUgBBaQV47D+f2nYASxA+4G1g4CTCltdllvAa1VMdXEpVFFO9nY33YqIy1n+ReBq
eHWRVjbBC4pAK5YawxSmq0a6hXHDdMd4D2wItWxWejQnGWjCGITOGRNs4/Jgl4Wqz8zn7iaLxIba
vlwywfPYslzYBSLjy+7ADa4Rio7MvLNX4WpiIxkIvILqFAIveRSfncrmH6+5Ma2x5FemSMSm75h4
3ukA1rI7DVaioxc5AlKsR5cejyOnHRtGaq6m8IJnxKPOJzS15l86iSbTScDThGbenU5pxUd/XMdN
4pyT07nnU0D2zanmrHqeWAkps1iE7PwJDjuRFGCTAosQdzZnhoMv9PryHvOtUoeoS4Ph1wDfCzgr
GG9mYXFmqMMg0M2CT/g0H7EcbKDVAkkSoiyMupIZDLDn2pyisxF5Dt/lMvh6rTcvzMslM6YMyfkw
q8P/OQ8gFA3A0K7GmZs8l8ulJaCDF7fVgnKpZUVcHY9DadpMeEASvKZJgA4fvuoGWJKxTeOCOH2P
L0tOCo4Ogs0NbtztzCBJmzJ3LUJ+ReySyHP5tANvsDgx4MMiDQ2riUaF6R6SRWotvMXK2M4INZo0
201PjOOltej+f8Ek5atk3s1DnDLPZ2wl/qiyL1fnYj5mUm0E3eHAMVRNn4euPv0aR+35t96su9sv
tr7BddUnUbH5k8V4pieMzAhE/PRDOHeacbgtFCeP+CUS4thlhkzXxN81nkLt/T4mzzl6/rR0VOwF
xooUJtvnIfOY7DxRAmL6/jqM7mwV/XAaSOCAiJH7JFq7+t0to2EWqpwXkj0MKpYwrlI4QDrZIj01
fhM/GyOADo+5jwNiSHH9NPJ46G5YhK31ZCJcLDq7/LhK6j5GKIEMma+Fvu1KlNhpBFrTm05hs1Vc
gjWLPi8pBnib0W9KRULRnkfo3HFi54brLHUcBSQIVX6FBUsL42SQujosD03lEjWe9DpKj/H1HTTv
4CXvkiHpx0bBuWPxT5KqEcBUU51aYyQYVzyv6viu4hpBw4EVGpsxLQIChweiMJ3LTzk9erPnDj7G
tN4RMbiDcbPRZp1WmV/tmOQ0XrE6mD+ZE+KzhpVV93oSIbds8oWcLJPHDMP8xAj09bQSsTfqzdqQ
WAn49XvTqU5StFwvTDheCLNer8lDO/JKlYzqE9d/W/q8zd3NsOXbcui+2hXztx/eMJmtgWBiwtJ+
HThlJd4FA+L2MsMU+wleBrad+1/I2HM0Sa+tPNhJVPgKA3qu0RSuimxmTDqMz2JZt87lfsVPZ90e
51fD2lYc3vpYRLgeVQ1oH19Jzgw8Waix2GQgk8UEfON/hObR1LPwoP9sEg+IAafL0KBcvY6yFJG1
SfphL+w5deOzXSfGby0xCeGGX8l7bnCV+y6vmAfXzoiNE9XZC+Gk2TMerIrqXDpL0MfuakuaTeVH
x6NxEhsNhjf6hEH2l0efGt8MgiygtuoejlTYZBnjbHE3ObOWfM/5j6R1CVyBhhI/gh7helj/AuZ9
nawbvxvAAAOeEbkPcvBd66BTiPFn7XUJOHcDUGFgjb7i66EzHFnITAp9gRqp5w4/4/49xqh+N1jA
XiKWQ53LXZCYT8j/GRZgAypBZ4S+FN8g3oNjw3X6oEUYT5hE5lq6MCi6viZ4OBBuw5DZuOse1Gdm
QXANvUw2EBBj8gNaCo8X1xFT52p9oNagDwZ7oMGcwFKECfuMiycyO2yCqNApT4gEMCiN5opqnCjF
LEa1PEDvC++E3AZ1Yn1sVOfJCSTFcyro1RIUtnTINbjQbI9VoJi+RZVG7IW9v3ogWNaLRHWzKayO
jM/lWhprXF4vezhDv1R5HHow7f0flrdscLApLEYnQPCObQLfItZjr2cv/qxW7Ywtdq7HF+8RPUWJ
EnjztDHnkhWY9mQQ34zNhDxR2r0Cmq8Bf4xwwuAxwUMKRo/x3jJGPzDsWkBQFICWFoOWiqY5VGch
yEgMWASJBCUqxkCRj0kjJH1mLS4gOHaTM3unkCKDq+hmZM5QLjOi8svzmUkDUzDmM4XjL/5UJdhA
TbdGRg4sds1crF33q3q5kjDsNTwc0TDyKKVJ7xuiicHZwmVujebSw9ZPckbLuzEhRfHJmT3szVKE
aEb2sGVtTAQjpo3YP55YK9ft6ocYCR227n+gK8KcK81v6moEVv4YU5pattdxmDf7A+xpactxfwVN
NmThbfybMh9Sd91v14Ooh+ugHnSLSFeR+1GLTDrFebKDsXVlo3Gduqw9xErsVwRNIhWAG/g1djUP
FxDIdvpZf4jHMMl4NCRV4EUwD/0EVpxwA4tSdH0thru/zJF5V6wXHi/3D/5Stqk2Z/bb58OKMPKh
O6SLMP8+8h7tC9yIY37OGcolDBRpciVGYkMcSa1zIdwfnAXzfXmBIaShPOK3haYDGfnTmkwwMUQ6
gZEKGE2usC6MgDoj3wncRme/l+xDHefVDHUkSp40Z6x1ZAicgShpq+33gtTt7QK2ckISHJa5x+Zn
tNRntMWIQXCodUQbQxC5URH2VnjbXt8d/HzVaHnAfJrrmYSowWIwOxjiXQ/5AJs+qkvr/RgjfPqj
R3iDRj8/II+CtdHzB9guorhaEusOQX6Nm8Bd8NUq8GiGt7T3FNJGHG6FyTiqfgVE3PlNknWyZr2u
GKB3BlZ8hRZDDGCq2NeAgp7L39jpG4417mbwSDL3oiT0eGN4QexPWMNslSAMZyV4txhzDh/WY0X4
lbA6Dwfu0FjL8ak8QniOKHrGy+X8vTmNFihsJ8kZNcieSYv2BWD/h0bAKUDJVZuhQswcUcAKV0u2
sDzL9yCXTLUkBrqFEVF24s85LLxbQzpMUFEZICE10mKizL70dOZttE05kKjHmkX/fXDzSoPahCrq
GtwIhBpyEto9xX5o/hBKC5LaZotk60mRl5bm28IJetdH+YZ9J25nKOKugYpz1dMZAAXpjKqznv9t
ttUb5Mce/PF/PL97tZnkyund2PKQK4OW9dyNKgRZXhfUA0rcHjZoCsOI/lxTKMsJ8pt13cCqOIAH
ECmr/u6BBacebXp9S+1D3Di37fKaBKMHvgiojxlvpug3yIM8w5EX6CdpVsoxkfEusiqdxfhSthHb
S6raXCTtZeoH+iWMuncZcBc9L5YJychDwmWe77LPomC8A0wTC8Lje05jbPpu5W3wqcQ2CMsmsycg
YVbiGI02GvqRZPwSs/exR2+wVIagzCuqMSnshNmbDE6Vwj7f+YGeA2J5ro4QKgGV4jcmit55OB2c
/hYPmHGC9nI+/6nmBuhvg1naH6t9g1AGdRXGAKtzGurmKxjMosTB3AGbFHNxTieC3zP5fbEqe4H9
RBA9cZTk7eqPV3wXCWG0u1+2gZLrKbQCFNim+rBdADzgfoaPDGizu6/b36jyPsETk3C71wQFLfjX
H5Ip9Fz8XquyP0kTrMr0BLnTbYFLTtrOpWpz33Djnzo0SIujZ2R9R5OnxEP7iTsU7oPsapwh/0Uf
iJuDZduCTtaFOwQRhLlI+2yp7eQJRQ3eA/u5tGLmiK7sAAvv680vjC/nyQL0ZAkuwpYN9gXuWboK
rZb5fu8GH0+9bUfvXXcHHxsngmLGvCduWr8rQwTxyPkcJmLMfRgxqR8nxlJ5rw2d/awOANuExi25
mxUGOcj2stscT03kFmq1UXuAw4xMJ7b9MkHYcAdzKQK7P+a/L0uKZbgRLZDaBaFmKwCOm+uZQTTc
u4DsjBSVviPZZw1vl1P2XAraUju/IieBxmY0YazAXExT0EV9zMdI94vEYnjyYkRRDq0alV/uIFJi
WStWBlTSM7lWd0QcGOwgO/gIIoXhsyO9NOer2nUaMIp/4bpLSGJh8z4yGW1ix9IUvD9nL565freQ
f5yvwz0T5oWgcjJu+zC6MGaMxggjABmDRtOw0KsLsHK2xt0Cb1n4yqiTQ0yIG2PauQyYP6FpvyfM
m3Z4K63EOYI/5mSDlMXA5Xm3km0TrNA7VS/rdJn3PJpJjfMkWD3vFoBjsk3fAbnvYLYfY8fxkaTg
LKyp3At6lDepM5B9Kp4LPEFRw85TjNospX/8Yp9PnWkEnykvoz0MtKzhbZoYX7b/X4ol9R8DoxEq
HiIYXQxOvqmjIBJ6mgVkvE7MGFv7owE/WXfFQ/8Dng+b2EX7xsxG5xipadGoHvFM0BOYikzofWwP
CfAy2xX8EJEsUpoQQv4meACRkcDYWQWFKHKErNxXGCbHDw44e+ECWBuQZPPOCqkA8cSNUgIJVSvs
/oCvtms0vXBhO8K7Ugzgr2v01I0H2Ji6iJEJU8GGnP0bAwbjm5nb+8DqAFjwe9E1gxjjn0FpygQR
QOfp/foWw9X97E7ZSnPFrFmMfOPQum3BHMD8YH3B5IC2cHmeb+dLZRaBmYxXzA8BFpb57AKp3wo5
J/ePl7OXANU7Zj/fbq7cZCN+LtGnpqY89PPraYbuhrPhhREQ1lWoSt93+x9uLxZTEi2ioV1cmS8M
oVszwzMLzXlQbmOrFpSmO3p7A1xkE1wybOTqHBbS+W8yuJmbequauhKMnsEv9yPp8B0S81v7L2ki
94LIz+eClUMm+YmgabfVQ2pODeo/ko3aMBa9U7RptwoPN8fAfySd2ZaiyBaGn8i1lNlbZhBRcfbG
paYyOAMK+PT9RfXqPqerKitThSBi7/1PzBYjFf02swDW48vkASBw/t2Mos694mZmkjpwF0PyT+Hw
GHDPIJzDVENPMQXzg55u7qRwPFFHQSLHSbRGTGkIXiWTHc8JH+G8OV7eA2eW2vPfcomb8J+V5db2
rR95ctRNNxzHtZMi+sb7pjPfxuFX+K+7p/a9qou/v6BqRrI6Kquktfa9XYbvwlVJmKUUg1mvH2aI
tb72e0DSk1PnzBJr4l5fbDbp0Hz3EN+wt5T1+UPmPeyH/lIFJ/twyxHTzn746eikkGFUzT0Hjtxb
2NmwC5x/SXUSRTdcrMw+u1AgNSug9OawnPzbkhaL7jvuP124C2gDStVjV4QOiaU1PwoDllY4mPLE
gIUIkOPpyetEsKvCgQgYwEdYYOtsvIIHCJXQdgW5THAeEVgKqP4fcac2MTzhkoPJPy2gf1hnQiAk
Nj0vwEfsfypYO3KD6xmJbmELsibsCxQy7WiCfg+4GbNjlSSqaVWMOqF1YGXdnj7YK2xRNNf35cJo
RFxAwPa/I8HjFaYpryXoEO3xbfFOB6NPMxYRpvKoD0QbBiQhUArOQfER8RUuf5g6wQKsiMORzyoY
SIXgIo54uMrC7cbg9th4vb7hDttPe8+ghBpNgMgUVX6O8ooSMRlmLiwoZrNF3KPP0uR5kFBlBnD6
uOxgPHBIWmqANITD//NBsiEyPNDruhSi7P3sNhL2JV4Dx5XvQbkHS5OmBm0eX4ypm6mHtc7apMnQ
vCYpRHk8DR4GMn7CsGiHqbTxHfjgv1dGEFnwOBZ1ovT3qnjAaF69qohBje/CcZrFAl+l5yfBPrh7
GEk5vTvvhLciKfGbEwl1q52Sr4fjxUQXMUmEDy32dqKJVgybu8k5Bx8z7qIuQAecI2c6g+CJNQcM
L1Fy6BH0m2Fq9m+gbwTCcJ1g1e63YsjLstphZ15MMnYNGMElWJkS64g9H4dhyjDgjYg27tNtD/bi
7XLGZapnbO/Wv8XLSJjxK/SBL7sfGxF5muKF+Vp+ZsIUn3tJwhUU8gIA7iu0dVusv5QjgVMyNwXt
zsAUmwimgU0f0uAbTRKd/XTuwkYBL1OzD1VbICOI96ecEumowe7Z7OD6sfCPC3ii412berI4TwfE
TbpHnMNYI9NdRyKtufkJAtEPLDptbQAXCD6IeKgQDPsk6p5q4z2AylXeZir2NLFK9m0oLtCUUbgD
uEBxtKtvZl+23jdXKwOAcfSL1wFfKFadu588KZhByUkpvc1zNcG2trFfJFymmJmiKxrufhY1Kw6h
mOnAP08IN7f1vSPpQWtt2fQjMREsH2zgwUCaMTyMvwdMnmnwItrfPS9KQCTam0Pv7iidi4DpYcZs
qj/yQWlHpxIYUsCTRzKGK0g3JrspczI0TO5eCz4nkeaORyeSBpHDUGruXaYceMFGZ/z9AUKzBpc4
Ujb1CuGfR8sgYAEFQcH09/CUPNnjPcKZHyElG8zqYp13WLRaQ4Y9OEYJTk6f9dBz9DgjzaMvT5Up
xsMIXQkJPlHe8y9jCmtrbPK/280Hs8BLzgV7PYqhNMhb5h/A8ecGHhbMs7c17feWqezPDMvQQuOA
X64/X4YDjZn+TLcvc9Ix1Lu9vR22zFvGzZsom38u/28AUT4rHoGeaTFyoW/qXPh2+3VEog2jPhgl
F8g51CJiXGLDjhjOFIgUeCUxwddOWmlvTfoGOJeU/pxYj8mwnVSa/3tZ62/pXmVrHZHXYz54lQvi
iljAAs2pGaxIFlA9gipvFGNvTH+t3hjXYro1Bumva7gm5B7dg9WcemDbTE/mKLCiSmRuetGvTHot
NF0rEj9iK1iQbWyMcC7a1Vb4c7b5grfrnqDASLRppehwCMpBOWC0LQmZSbUpL62VSvYzgvmEnNxe
G3PeALxMBhUaE9U4elzWfGPHallr9Mi4OlHY7J2PK3d+dpHABbGUYL5R2ar3I+iA0fzrImFsQgps
YzLoGD5WwxuW5kddMAjxs2soOrKj6tyvLp4O3ZHGKncHb3axFvHFkoXR9ETDIOy3Pw9XHlfu2uJI
F7WqtFnrO6RkNF/mdEjZY66fFMDxzTnw+XVv/QUrXP1Kd+AVouJztqyaMHNKy9pmSRQNqB1qpi28
AA4NPgbyhxQiDjwP4zDAgoReRhJ+JV/4JijdpjzHTmiFs5FqA9sLBLAZ4aCc2lYJBL411/qSZo4f
HdPNbdeO1fhzAEMWnBZfjxjDJv1d3/uEq70FLlHuwpsPsfOXTKXJ+yRCJRwTsurqRZurmyO/9MIY
wobJa/qzXIZj2cIzHU732H/crJXvV4DOLH4gLtSh09t4GDCKoNl6WiGUFB7Xzl3fMX+bRKE1kzgS
iIa3qhGFOt/lwt45ABqstgwWeBSje+BYYQnUX3oHh4W4g+XDFTXm2x8E1HD2GeW2UAXF6/qyjf2L
vvhDXj7O3b/K16czP6zHGbjk5U9KeNKAZZ5BDPBp+at2qjKfo5i1S2JcVzI3gDpsNIMrgIbbvE/r
Q30AmfxW7juADrfoR+kfv++YC9n63ebu49fKKNKMpkzHSDpkMW7jV4zjiw65wF6fTvLdPw08Mzgi
0UiS05TNwgHHh3kdtSGbkQXQelteuhF+jCN79vRthtjgb0AF8thzDpZ/kYZ2dZzN4wNo2DSNvqi+
bQ9sduIc6BQvn/UljC1nytNgJ6+jODH5umM68/nniG+jN3tjOQB3Fujc6QGFhQ4TFwhtFalhuiVe
AyDxJYp6OBmwejNzGd/iKOomXHtl4sS+RU+KssmeW8CF8BxgNMDaWOpv04rj6B5FzgHkhXvOZe24
HYjQwhleiNafBGh2s+Z3m30Fpar03OZasldo0xyoHpw2v/AzZAslqMQhdWCLXyDYN3w8hg0AQpCo
Egg5nPjJlJp7jaD4y7co84xME0p3YwHDdShjb6hgq+tBaFvwIhMxwC1iK6bIBa8e+WyqMTep5vSg
SA2h4cF0aU044We44Hby6ZmJbsFnbiYxSWImCUTsk6qlk4EtWH9JAKAfuYFZ3AN6Eepve60RTG0y
8GJPuy6csKSdL3ginHxhwUb5zdV5j83SwX7mZbISLz60NLhZAEnrCH0vmwLk2QXPZfcHyclz4Cao
i5EVvoOl7zP7e9l7BlDOYM5Vt7ZEE0EyeZnWH7eSZna2UkA/AijkPKns8kyNQpJ6lv7Qfh7v0Fvh
BfT9sLMP4dL/adzTGtTWpLcmn+jmQP3PfDMq1pHzdSxmEeG8sGbNGr7PB+zk5bGLcIeMycPkzi7n
9wlO0fTJOaiM6Viep/0l3d/HXRtmzMPUmOHS4aEeeiRKWSzhm1U+4FkPwaBJ6AGQOoTOdtrO+N7D
3PJvnhpAcneMIXBF/vY+OuNRpPfWqCIHi0Eu4+7T5rGA4qvRrGqlYHerhP/MuZuAzcC80ujeuN9l
btfehYcdChwTCiKTq0xQd0DmTIHLaoC4/EriP3cIPf96/32ftrUaVTpckWKJoF+1Lo8ldHeHVhDz
cbIs76NpAZ3G5XiLsYLso6XDahF8X6UmX+gP74BFDwBU8lYdUFi97w8v+tt6xNfpTfIGv90Q/rcN
ZCpQucdAAfwCF24i+TnKS6zJJ3J9VLF7Eyz3gQOONryQIQWfkGG9wjHdt9Nt/ld/EnBMtVm2z0tV
Ll505pT6/etSgVDNwxEBqEou2GfZD664QGJEji9UWK+oQsihNpdgaAA8UHOYHgPeWeoeeeEnRTQb
tMzTsCJeZAK2gktgJNcajDS8o6jj1uRH9lCYQA/LZkfYx/9CoxvFyzzGuo01e74IT/1wioh9jD0Z
gYPpeaq3jRWexdfNhjdd0A231xm2FVMjUhnFb/eovgXcQmOEZDgdTzmzFYIADwxZOYa7P+/KFsc1
18ODwiFm+kYyt0J2oa/jYFUfO58NNKuc2YwL+/iKEycwB6YpFQwTnNJUMgvhwjNOZa++T+P9xGFz
uQaclHe7xA8llpCxHNZDBj4NFS6naxcPEQl8KK3WaSkeasCnHIBYt00KWdhzGbSMiYQv221Xv1cd
5uR4tWxv8rZ6bdOSG8zK+B4o/xCvo4kELvag3A7Q4ROYWPVjo8c8GUvrSVcF9aHnNXx8bIoG2H1a
XSQZ/l7m0dVylhdOGw87viLdfSMqZUBt4NWxAPYY1BFvnJo581TQt8UexsZTAPbPDmMmc6tffW0D
cgaoryWgXALuTobhk60qp5sPan2kPhFEgsUTZRg8I2PCjOtNjWVaghjMTey7QKBUd2m37htHyguJ
uB+Goz/M7Y+PwfjzwMvZi6sp0BZXoHW6D/ZdC2OIw4kpZYcHSL78BBqWNCufduBPYmW/t+Ej7qkm
NBT5eQZy32unm77RNsXNL7E4JFiMz93TRrFOJySAamwn5Yh3dlUu+1N7oJriVy95m0FmoIAFuFdJ
Euc3Buzd99/whW+M/VGAmW5+/ZpW/OqxjyNMiJz4QGXFpKaExQBaLZOISe4PyTJPoOGXcEkcIBO0
eCs4OtURnwNLLE4Xp4leGnuqdztQgYhC05DpH6lOKeuBgjEugRv6enhwG2SaCVgB17tVpBs4i31+
audGa/As4iip7RkhohX25IZUordk7isnxTAS62Q6K17wNo/SPIm2IHT7koS14uF8mLPL2kjq3A5j
P2GCVDnUO323z9suoQyQoXqBg2Hd+gG3h4O0+FleqbqKbOkeS5InAdoAfquVz/7Vq5Am8Leu+0mp
0w3Jnbk/9WY40rHdRPp13UvHr1UkaJGQqLL4A8k/TxCCUWI5KH5h/+h27Qy00T311o2tDc0bVq8B
H8/h3v3wfuQvmR/e6c391gnfn8Xrlgtx309UyjfawidxTBW6+lN59b8Q7Gx4x3KBqzKGEEEJublE
K0IAyn6MAXF/A/7D34kY6izgkTwBRkt/0Ng85DkOtHw4ftXsx/1qkxtBIc3IVlGwAXxfdzdtxFyt
dphnf7wHuJy4XZjaTjN8NVUOXIhhEfFvPOFkOrQ0ULII5qXfoe3VCSFZpMzuEccAxgzHW4b3Gpke
IyyQr53bfPj26PEYVTTLHxjVTqomPUItJhzOvG/DK+ENpFmy5VuwyCVAGf9HSWJDU2dp5rw7FxvC
dxHRpHWgX1yRjuXAgLaIpJoD+7qmX+WzStWmIYcYnzSGE8mDyqwj6hvfnfWwigQGB642RMWzGvB6
crtrH6Mi5YGjwCsIrU0P6++FwoQxOpGbbCzpuMbKz25/RKFFVFBAMZUED3RUQgiG2EC+VlOPT29m
nYwsLk/WobaBVenO50MoDE9fnvPGUtVREyFtsmrA8mKuS5P+n0xgh3J127t3JZFiGML/1pXNpwqB
ulEjAjXiu1uFvwY/eDvDwKfDYn4teyB2zanGIYeMtdIddj7TyX7LhBDeBQ+wM0SDj62n4uKnxJ/Q
oXbYCHzFe2UG2sMvF5puib2WhQgRKeNnEHWpTWFTXd3nCXtbTpbezeMPssLvJnc5qaT4JwX9xtNk
G6Jbs83RhzXWD/kM98mXHohkicqxSNzDE0vJR01tA4+BcaBk+OGVySgMrKbw9t8ZAPYA1LgWjPDb
EYz02XqUkFovGGLqP8VLC43gP0/H2t+r4GNy5lKfpucUzcE3QX2Dx9ukmKXkDu2tFF+t3L3yWAds
ysRPtF4rmzIh21t9kbufUTEuG0tGXGP+tum68wZTLe4n2WvXsO1Rx3K+70fd3rqNOxhvtEPzF7Mz
Hp/NN5HPLfVMAik75wfmgkqMB41+rnf12ECFOLSzcZ9jFjvirT5l2DC+mvpEXRjLivA5dZ6vO83W
Iwhv6ZGkeRoFGpE+gkJHc2m4zGjZmRfVnqWUXIyT7fvo7WPcYM/mqWhIRRboZpI7uvtwwSzx3tn/
MXjsQxpdFV56vB5hrKiLmk/azHgG+KA90rqIq+/vOqyN6WH7yBulXT8p7foEKOt+QgxqRkWP+Zrb
EtU6//11CRTohfz3Kpxm9t1mkb7AuoEkPqf3Z7Swga/wMI/1k5qNe23V2/Jm6TC/3eaCF7zO1Kk/
bS41PiB6kC2uK2UsBxVTOClzn5DqUXrLfj4px6PXGbJeTQTl8jnNpx+mJbIHNN7fvBcfKJa0sko1
pUCHlvyECgqDR3Fb4cDrKlQbIaY2mEH0L+8VDrbEbszx+fPTyycc5lw4jcAGeNgAOPW2FzTIh+fd
qPDuI13QcQZuG9EyW9ef1zCpheyF1SITiZ/Q8n085uWjdPSMK0D5GMf/8Q9bxhwnBpgTwr6CdTVE
S4v1IJNuLHCnOv6OAwrYEaeK3sNvibf93eC/ALOsRLTW/UzsohkU7v8KOSiZ8g7jHEH7NpssGMY3
7gdb4NxghK+fHpSCf5B/iVyiDq8GVkl5bJj8ZMho69SeDbZ3guW8fYw9zY6hV/NHXLJWwQRa5oEH
9JWtkZd0XkF8SnLPY+AHGX2V8MwD+cf2zOGVkNMAbz3ca880aGcuv1Xh/8a33TXfFruXqFWLmXak
mw6v2OSbOF5mGHGZXTRUKWzUWeeyyWD8LhW0HMSzIYSAt4Lt/n6hEpNdFQiakE1BOcridIppXaJz
0yTOW/iKHIe3OItpWLWJPjbySJp3EzYZMGsQ8RcukL6BGR7X69Gz3mOc19cDwaRICABa9Tb7EJyb
bXf2EU5mPJrN7PVypL/+RBP2mSM5/CGjpGAT1CHqCOQ9oj98rGpOLwYlIic1pyEXsi6sPiGSYn7O
iAyyqY5fuDKv8QU2f7Nqw+SNiAl/SBsDmrumdQaf4HDGBhnZXOokOhLA95k8ATsf64kaU27Q9jAM
6LbaQiHMDN3PgqCz8cfl/KP5IQr9Y8fwcoRYnM1DcbtIXv3gZbaIdfkjM4EChB7GCMvpADITrgrm
M8EIymalnBUK8CJmRAg/k3+AbJlBZq53ppByTgZIgTQV0fAonCIB1aBV4b1rNn5twXVJRumo5U8B
skeKfd9wrmw4Y+jMh05eOGlUufDCnJrUkcVtrdFvorywMdJ0uxOtjc9VYTSp/KXe4E4tJMy6lD8j
QphlTnaGt6vMYIpFohxeg/WJl1+Stfo97tlVRxr7OrwNzCQWgJgLqGcKsRhgFD9fJ525tq4zMWvP
x4+1zrySMiVSFthlw95Q5g9ct0qy84RUcLr3dYcIBpwGSHDDehO07IqfQY5hA9yJFynR8AKvhJNg
Xwhu/EJVxLO6Ji0ofGM6UZnYQA/nG4pRIfnD8IIdVZh1fI/PsZAbiYjo1NnbvVgAYvyY0RMo6rPk
h/jCqUsMhPY+RglkXSAq5S/Qf3nJKUkmnROgMsXma+AP/kFNAjNi27OOx3ahu1CD2ASEo4Bw6Nr0
vU3rroRrEphRCmCMvY1VTz679yzbMHeHbxqRn2r9FoOoXmB/wzR/AY61+xGv3do/d5dh8gRIAoo1
2tvpWZliBXEUy7DC28qrRwaXCMMX3Hf7sBx9RThKYkz49VW2Jx+BL+LmHpJHnmDUhDb6dIRRwBtE
bltEu3Jxx4KgwN/G5YB8U/HW8ZRwQIssEhsBS3grrH1KGJwQevFtgvIO2E3IjL/uzoWyJts/Wwob
IdkFdQHMxw3UzYkTRBwKJ0HFtqKAzQZy7Kdc0eu5PXK50J4iGKWGN48PQkDEbwUwiHlDMcEwY8zc
CYeTG7dWhB7CNSO4ncWENrki9IFXQggp+CRof+FReIG727DUjnw0B89KxXKF+pf5O+AZTTOSLPC8
F/rBGusJQCknOR+PKMc8zEDAd7CRYX1hoYafj7v3silEGEtcrnc44JN/lpgx4h7CEypkzkKJLBKQ
B6jKdBcZbPQgJfXjiGhp7rwF8+DLQb7jAxETF7AQJ8G0cU9MIi0m4sQ8KeduSfyqyJp4THWOEd1c
zTrGODgLmi3Cfo3ru2I4rJsTbZX6OxIO7XeCkYm50Ry4EVwA8nSSoZlNFaic7MxXpzsMIqw2cf+i
dLcl/jhhEZhnoZBkKEcd4VKFISQSf+H/9GteWYLDfFky74COa98FXSILiF7nfcAE/heIyVPLDiN2
KTDk6VlEtwN6MnliCgEPgivL53TuzpHjFOi1x8dgYdt87Ip/sIcIIdWaOiuOgmY+WKMlEQ8sVj5Y
+uguDdC855THrzmN1JBOCkiaZ4wXdZaQWcXWtQTKlm18akLiqzBBWbyRMgvSNY7XezcR6CHDY3ZO
guoorZcAt6ibxTpn6U5Yxf9fBoOHA63lRjNPLV/DtoUywCF422MqirkTgVLs5sR+42onHnmxBrE+
JOlZQZOMd6r35YeGoPDOg+Wnujj0o1IWOmW2PJlrehTPiXiyfv6H60Krz9CVkBEHG/RBcobqCnVK
maN3tBRM6wYuCKPYwmEMUASSleGUdj8cs86F/0Ggx+tB6N3W5RqihMx5e0oELxnTf6ZJUD94Nfes
BaT2Jp8Nhx8Mi0UFSxqAHBM9BaD25VGU93Hr+v69KJ0r2P9Cavz6rpQtIqyGKuUOhrXuf33g4Xxc
VyM0jzBDQJ4Vvk31+vx5qUw4BlGQeRp56TcruwMstMkpg13RMGETxN60t7uj2R5Er18AL5B0HLoQ
KKp7fdLXD6U+r3El5oq0WDpMh4cciWgFoLN+GdaansZZvxjYFmJUfFXFYRwVe3Y3uH2mJ4xDGKN4
85QIOkJBzSe41GA8BA3D9eLt4sW69p+GW5yZp89/rfWBtbHLcA6BZZNCo77MtCeD/NeY4X5vAR8j
HzFl/jYe6poTwHI0jLSh/cfgHffvWbH8McNzZF5ym8FJYPrp9yJcL5IbsEk+mRfh3VX8q3aEu60w
fSAXNx5CfIXozcnRnzBE+96de/QcmlOciTNcjK1XNjH+zhWpx0Rmr2FTpLOEMgPAPafiNqk1ipOr
c1w1Hm7NmCsJmyfIFqyNZTD5ThHH8VCmkDlsvuiSvXplg2O3uZoT4zBGX4tfG+so47EX0ehE/8QT
ErMY5HJ0v2cfeHh3f0dUFBSlanfkCrBFoKnuM+AY4/IEfZ8momD5ZnD1ZkCAZWO+TtKsGYSQaEkl
pzlxVAkom9ZEgZHBwdXauKcwfHb/Lv3jvKn/FZUpuyNT5JKHFL7tdjiFxFJZF5hPq481JrIrY0dX
oR60jKHFBziSFyoITpAZoPxj6IAPOax1YUC1o9zza9SNX7b0YeOmTEmD13by3i3ELoEIshezM2Ev
tMf5C+R7b8OugYKVz4iV9T5nqCb33eQ7FwXdBwmOBSnUPS6EjBxYnzPJ2Ca4UNSm+5kNXUmYFcMJ
HBlnjKyw9TAI0uSESbNQWAWx87CdcRoLfD0nuZNYZ07Mp7BMzc88Mmw80OoRGQ+ZqdeWImht2Huz
p7NeQkF2qZYv4T8OD5tWBFIMx6V9Za5GjdE18CBIDOegdo/86hdiXSaspYRJ0uIGPg1Hh7uIpPSI
1xJ1zcBsMLvnnnOzv5Itu3eORLiVLfy094uzSFg/1H/7cEg3JXQVXxcwdg/XLT28cpQAlYO4NHof
8Bzx0hFcF9TN589uOKqnr790pGdOcyUZUZwmHDW1X4pF+GOy2tk32cFiQTaFQ4lbsyYfmFbnbosg
xRIEozCbc2mumMC4v/UAIy3svT67lBSCq3Vsrna1/FehYC/loXiE2V2OYIkkXODCxWNrTX2PAQrV
f8Yz0PrAWhg95HzTfjoYHe8OM/hQYsPj03MTYHeXPwwT0Iu4r2k7ryxOeZ6dHnNzXMfESwGWC2Ds
58MjR8H4oYjE3W4CnQj3CkwhkDsWyB4pIiYkLwsq0YPlqdcmNcorw4PBEVXCUnh5aR2ZwZwScGDw
76Ki4kYkxgoTfB6fWWHvt2++/Kbg0/ui6vJuEHKF47P3Huci+0M+wuJfoz0vJnh3A6fDTSKa+Ewa
4gma6Wnvs3tEOYBdETE0ff1gizANO2vKiWGeMYGzQKwhQmysAmqsGFb7SZY09iOWVCftRu0n+SCU
0hKNBgx8AEQb19owk2ZbsMThbf6V4HPicEBo0JLRvkJKpsJIc6ucICm8meZB7/4FxgtfBAwr1VOP
QRo2QYZFIl0/6J8Yyb2YU3YuE0sH9Palui0FIBg8mciPEXPEX9gvfaPndqKJrCFzSZe3cqqv89dg
0cJyfD3+suH6+1nqpNEtemVyJTHtbhwehc8kq+vNfiR9MWMeyl7VC5R6XNKtksr+XCp9YsXUIanS
5Zdzv+fl39keF7alrHNIrvWEjAoVHuE3gIWu81f0z+XzdZqCDGrbmHKm7C2ICQMtBDP4jvq9s9Ij
osJUkTfBxk6+R0p+/gcxiQjIllV5P78zalhodezJbDnoYbGbcws89OqSG31zG9YNRn2iWmTfmHVk
ie3qnoXjOU82ZNfPDaaslXdWPW//2HgdoHqJYpZhB1lI0urGiNNq3c2jDmv79rE2BbUi1fHXhkrs
fdGEy2woj/Hizh5RCcL49Sxtq8HoDaELVxJhfk4QhOhin7kHjXGN8UO6QIS3AUVI/9CT5ZCIngtk
fcYeFOZ2DdoLM23al+cZMULF80PLDsG2A/HvNnpnXYvo+3nZuHMRwGKmT7dmqr8963hGWBpqHrSc
FDoZqiuXFIgcq0sLLjs9K6WdnZQ+5BKeL8GsMXszcM9l+MLFYPmHyGzwjGbIRsMDCvwk/SBUrCqR
e9xa2YHhJslz69YxzP1mCyUG0pRXGAKPwhT+gjHM5dUh6HL7qUMp6T2jdY6kgQF9hP+OZj6jEj9t
jin7afBbND1MDScYbOTvWT2YVTa0JSRARnQ7nvMlYczfI+WYYSYYvZmnNbNp0BoQQZBDs0A3PNZg
Ar/NeX80XxqjMO6iLeMG5sWDzqps+ExTLRpaUs8rSYX3mCczvJoD8d395wCWzopCKawdjyEytJkr
YxNnEL/xDFm/LmsHb/t75oiwc1MMKAYwi5qXOR10UPiF4mfgtUww+GgqKS/WQXZQ41sFG8htRnQR
QQT8PFehEsAOx+zIesi8ws8ox5TFC094xmS6REil06P4iZWc9GLmCbw3G3D0eV3m/FWY2/vNfU/0
a/KAEGZqht9ErbMvlhpRdwrGjYjLFkg/Mbnj/5AAba6SrWwkLr2yeqgMwX+CEgcg8aIg+cAsU/g6
w0GiVOwXX0ApwV2UGO5FQ9bhlhG/Uc5efV8C9iIZN8N7TqBZCE5zu1ez3oiqnLEiXwdtuIQFVgzG
9wV7GzlcwLRfleyrF9wFTUbky3BnP2nYB2SktybBBbJXHKTNIxu3venggnLWEvSp2vu8ndOeQA3E
VEyV9ZRvyyQPAxz8+GNVt0Gb0Mq8eC7utgef5uEAE3cAKEAzvHl1CUaP5CDqjVsGPtwhtGa+uqtK
O9weMq5uEalSaFQbY3I7oDf1FBfzmNHeecrBD7WTTAf0xht4Vj+nqeDADEoXXAfIKJ2mwKRWBGYj
/yjtBbR16znAPUbqgJzcK6e88C2sgWFnAamBlkE9fAJimyITRNmkWyX6jWFGOhTcvc7XcaZFEi+B
+2IEo+PQgGPeChRHF/7oT/ID7+/xDdpw6X4vA/wxwL1gfmJEav3U0WNVOjDYjLctwRDTvVxx+rVX
CmVS+DE85R3IwBCNrXZAs8trdLvgVfl+LdA6FQe0chLys3PjY7F3kGYD2TbGNTKmzfPhZV8o3OgQ
8uCHEoRWhpqEJqU/khIlMRwlZqrP41ayQ/Do5oG8o3xukdOxjfLkNm4RXxeFjwYPC3YEDjquNGRj
Ya/wgF6Lb2fQgesy1LC19RabX9UBECO4AX8AdSl7gDesqo+aQXYp7nO0E0iG9fFgB7QIv4oYMVCR
kbLZHhTSVdLbRIIGfJ9cofgZ9nfXHAmekxj9UxjLAV2IQ27D42QwKxlXJBfYbcQ4uaD9u4FNMI+F
u7wErrqbKXy24Vhlf756nEAfgchJm767hUr+Ta0nRBc1ZFY5MyLRdwXlPSANtXoigLDuM8YEP7y3
FCtvnbdmP4ww2zQeCNziq0KG8HqplyGP1TD8RiU/ZtveNCR3BVrIJLy6kOF90k+qyEPfe6JtlmGG
krcLivfB8J2oYDFrF1zqq0OFSiGqWdKTVO+gnctUrdJZOesu9Tpt+zklEIX+8g6JCSpr+HJwQ5l9
Bx7rlRWaPQC1/inUMETiaDOfJ8aIHKTy6CqP3me2RoJ9X3Z9pNw5lnCXmvDbD7tJH2s3kFxYrkLB
xNH2w9DSqrY/DyXSvCn9h+qGyo2QJ+fbH3enPGhDAqfos3hp6J2RCCT0nBROVQxHtib/DhUd28iD
7QrWw/sNCJUAgt7IeQnYvwHoAJgxGI5q5vQ4fpCwU3stkH+F2KaTz/csqahlGJNc570d2/0bEBUM
nc2wcgYzPiwytOEYkHLbMs2k9sjWhGn/pgwwLn2yyQehMWei6oIpWvky7wXPE6hesUIYy8u/7WYK
emeSp5aDZbsdu3JlQopjPjGpXKYeYlLBGAXAcO83U2zlx5wMjGcxIMZhmDA4FGi6sMoP7g6zeWmh
J3Q9DFXVON1ViIvx9ikQ5AiyNiILMijKkfTZKnukhVZ9ZALMgdVn7DNBV2Fx7PnKFP86c13eHTaJ
X8fWzMOMd90A5hg0rdbRTi9kpeC42wHk2QfNd/uw4agw3G4CMvzWOu6GuBHjJkGbbis+/XpHgOj4
OZE/9n2Shem8OAvYdWkk8GXG73U2pmkUZD4s1Udl0gRXHF/wR4jbw5CbCHuGQczfK37EGuYLoPj8
O6D4BeWii8Qol4aZxvHAp+DmwDw9DC78R4XV05LwsLgv+rbBRgrTqUDNtGIWxLjyzajmY4bXDW4c
QEiqKVj8OjQxzNR4Mmkx9+GDwMg6aJmoMYd7hNW0jcnLturlC18QrOujlRbrtrqQF/1dfixIFL2d
q6PhEGFmMVffL7raJpL9YfH5/n5xN0k99DjiyOhPTiInl2U5CLM4Xww9bSNRcbErQfmdDIjGFvQJ
l0C8kTAvaulxwteSyFJeBHU9Fh1XXOvm5fLqMnNAjYBrkmB0PpYZGAi/KRxirN3nFBcMPNAU32eS
KBz6y/GdBHf8AmbDALPxZoQdyWNZ7AxCImawxIZb8LpqbSQgXAa8p3X/qBOEA6NjYOE1ANtjYJFo
mlOhp/rpu4LZEuWooopA9oazhnOd8RLFfbEouS+soA/Qlj3UTne2h9ZGEXFqmcnylBLxN2bwkU1I
qOSKPSMJL3i8K1iV6+s/Fn6SOxWmvk8rnX1HjzkzlJh9jk74PpOpyAFkggy/x9bHWZBmbPSak+zA
asfS9WG/ARLKEcMmnKuFZuR3ZK6McuONiIVReIrP73Ncr9NZNvnC+G+2D5+MOViW8P28dR9zJeHE
XQsJBJgDVm++TmVLZ090Zp5o4St6o9O/9EP4laeO2SzXKxTr6mnQLD+it0NyqZgIsylT7TcYdfOM
6ks89icE7YCvIQOIUopnqvR8QeO0n0snwaK6B6IUT8e48XrGSTntJz9HthjGeEMb8mLfpZPzfs77
L9+WCPBq61AFBuwDzYzwQXEIwWnjXnDzZn+gmdYBgjXMxvcESMCDLXwjY1YkKcBmvP4dCALxXuFj
BSXs4annlASuu301/DQdEZ1zXdT6pnbYE1mpH5ypjeCNl+VB9/i9dGp1+xqw28N+0XR/8POrX9xe
kMYTBH5qS3c4M5oRJrbOezjZvwPtO0d4VT9XyIRl4TEAXYNAjSzRri7RhFdlihcjVHvkJjlMjL41
xJESTQ4SzA8UVdX8jTnqVeblHBEAqvlIuo4HAQTqXxfjXOAW77HEU40oQiw/rAvesBd28H9q7dig
Ow83xmw4GZ5aW2ecJ1N72Op7TArrDdaMPWpWo+Fppf7iHM8/vr3PAM/UpRTXAhvzQXLU5P9oOrMm
RbEgCv8iIhQ3fAUuq6C44PJiuJQg7oqi/vr50o6Ziu7pqalWhHvzZp485+SSu0CC1dfbHHTWY7gM
lrvPSlqV53lTvUdn9CRAAhKcQZFRRd2ifMP0Afvh3JI9Ewqw8XVAa8aPlEEN8XFcDNCQN5xyxASN
IItzn8ykMSPmji5/DYElTsk+aKyZhYakF+iCG2QxgMtvBs/U2FWq7crAEwZMr74zXM5pSa7opYCb
TPc0wgBs/BulQJ/5ZQhm/UOaxVo/H3xwma2pu4948RI0vC65TIHpr2ss9oYlN65PKoUth/TejwNu
FvGQ3ZzeyN2HDZlTe4oZvAsfyK4xCuapsvixu/auOcj1Ep/ax0ddPiZFLNlR7uN3j4UW7x5T0hr0
LWjuEJz4FN++7l7xBEEwPCTE7B0iTnducGUHGAFUbvF+WG+pOlls+sI12rCyWGcCIXW7m8VCHYrF
IOAJ3l96kFJYirM9bU6YO/YZ0Kqa0L7EzIR4pi5ht/emL3RxDwswKXxDwv2iHp6SswOgtyi9tm9s
l7127/mTKmKS6Rs9ONMcuTBWR5zCVOMcOF0hA+Us3RSN9C4zGDGlKNqacMkzG+UI9BuOVHq3DC9l
JEmE9VWL0hSUDEBi3ECGzOkcLbcGvuQAW90QgoJqTOkHm3W75ejpiZldP3ZCsGe8jCikiGl4FtB2
Ap0js5Ur46i/rw1ml+0TVG7fkPK7jQEa/Qz0x0zzomlBr43xKcMW+kdYRaVaTZf2hp3T3/eYrYQG
o4Mx+F89ruZssZtzs2tbBo6Sew60X8fb6L0lEe0O4TB8Ccpr3kCL928ZoAic+ep/a72nC7pMw4+J
bHgkwvnBF/jGrGbW1d3vLApsXJ4eO/2iOR0kGU2/NWxC98mU4TOQE4ifhkPCjD7YQJ1ysH+NsTSn
56Dnm+VYf/rnqRhfwKiCXI5KztWYJHv2XgzawzuMx+SXjObsKAyx1ndPuzKhUH0F8CFFkjuHvO84
zUWXwx4WZurMsPcTQEDO5bzhPV4ig1v6qOPpHLvt8U3DQsDFMhrhHB6uzL4EPjpFjN5ZM0qyoiF0
AcQH1VaMegCGfvDG8/rJajwYgxRUlIsw1z4hvz9hWKZv++VX4H63yW84Ig0m7W/5ds5f/7PEu+4d
gIt9a6oCDaZr0Fm8lgrIhqqN9GufD6ddCCZNs4CKIf0nImCGeCeDEvcZwER7nwdTDCaQ7CDfqTaf
+l92J9uyCiypRvqMjlv4XrNsXnAj+P3COBKWBL6+tOkLxd07rw0cvm2UujoMfUhpI1Q+H+a/Ef0+
g2Ld9JtbojHerHh+ovs8WMe05T6QTFxxAX55OMAEYOfoO790hTWlxcydcBh8xfNo48fbnO8nZdhV
wNf4cYqPPPE8PkWQPiYi5wQN5Tite302FbtySHMNMAlAiSoZYA+Hg7p7g/6QA67Sc1NLvwuQucJB
D3gc2WIkre+mTXhIMh+oB4qulrwV3B1Gv+u9j18yRo3fY0w1h0uIGBmjM+M7BymEe2NG/tp0WnBX
G7vGDtvaGb6R/qd3o5rGYQVcR16QVAy6KlVoAvEZsOtgLZ1vMn3aJGtMPqa8piwwRnr/OUM81kha
CU8QrjSlUZSnnw3Ipb33jRGh4dCjZqEoSOvJ3tfOMdxpwYrytCCAbZBoEVlOuMKOmhRCbfs2u9FK
dy8zJo0CkbiZTysJtTV2py8xu5C+2vVj3TYUWcx4hNaipRl1AhPQ9LHR4xmW4Py/Ltq5GR3XUG70
Qel1kYxk7nKLQwR0O8OnYsD8m2ogPLh0RisGC7hwItYg94DYDQju9hnjlDqdd2nO0LxIbgHA6wv1
J23vcnvftpxyXOMnGj1G1X7ifdjxznR0r6PbG6tn0jfmrJwm7/VpQmFL1TFF2AoDAB4RjxAWoQX5
r6QhxgW4UFHoVLLq7zwl2DroINesNGYRFnWrfA6IdWCL4LiC204ZbSuZn+bhQg/ie4DVz3cRJkvt
o6sHTA8SzKXP5NkKYttDap12HnJ/XiNtBZmiZdP+xCOk6DpLzSQLxfehsK57jKigqfDGcD9KwUWa
J7bHFHwba6HLIwB9JPcBK4PgajQsYMtl3WbjoqLL24hdCTGtFrn882Q1N91Iw9TF0uu7Lyd6wZPn
KO2iFQPbi+s1pp3Y1L6CkUNQp/8OurnnVKnZZZcxhFcJ5FraSHgfmLdgXvWYNsHhhogZfiSd9ofS
cDt+W9P6y86BbsmCp0hsGcXA5JrwWjkYNvzldVM8vRlThsfFmQYYht7wJrHg3Dufl1puMSMB/UYF
TccLv3CoJ7f4jZns5JAcGAAat2SKl13W4OUzpqFXPyaov7H2xvyONlrSM2btEaSrGdOl1T7zj6V1
1lG5adYJnqTcQtKiOtqeJuxkC5OQZS2soZ1AF6m+MXRifItQHMKEx/wdM/hpAyUiJdM+bD7VDSaM
wKEajNGK/PAkQUlL39xiNgHpGz2x8WWMDoKI0LYx0PhadN686+IYnWwrnh5DAaFr9ovOPiY9KGAZ
VMcoMLGD5hPZc6Ec0PBW4gP+1PCD6oLdNajTvTZ2kNc0u40BB++Fv7xG2XlOcwMeMhqI7gJtL0za
d3dqkFt3ywk6Ja3jZBNa5Yc3atl4yBhqmrh1ziWHebtGCvTSBrCRb2rwujCnA0XifGU+AiLni8Lk
STSykk0AbmAmf7KhQncjQYdxrGopDKPt5ehV9jrLaTZ4A8xT7PKJVXvUYbJzQgEI+Ayhl1WB5FRb
XUFCd+e0V7BmV29QNS61Hj2uZuU3Tyer6n3Tw8tFDtBspnVNPXt81ooS5YThuNsK7pfdrTZob5hU
CbH9RQKG3xw5VyOFjN/ESqrl3OG2oX0y3ylVQ7usTEj16CX096iL5TFFxRnNPig2eT2FehnAXmfr
iGvVC5UFJGefdpTO5Iu5OmPVZxubog0+ioYLLp/xHeTHANHC9eFcD95+P2zqKbA/GLS+eWEZ9PUB
+9lk8Ay/PmqUG5aRCHk3sPfLj+InDJr6Ql/nhnJTmnoPMyz48rXZqXfffTJI0bQ9A/QxF1omyKaS
/Itet+Pmww4O7/GnAUaMAgPEgVC4K5Yj/vK+6/L7k3vCFXzUe8drAvro+bD2iYkUJ+iH2KQhiX2Y
x7p/GtO9YEgA9fIHJuu4EGEpH5LliyQBLYK0OTDZG7LPQXmX/cP4nh5XTASznkeHBh01oc6oD1EW
fKQDiHErl73v3egUYkHZtEkDSh7BlS/qN9y4i5jDCRokN3rBecA+RcPcR1LYAiEOamsy7uPiaF3C
Ch2w2+jX6UqxanJbp1ZqmY+P2V5QjkAGeFfMY7uo1oiS99zL7+SL4K+OkVTBJ2lGn8SYYE0QQhw+
n63XvI7rZ3CHyup+9TivrCMwCNK7UnyGG5nHVLqMppKRMFL4gG8ZEuWrXdBhnxwmJ5JjNGidXj56
6OGXrcPYLw4CUsHa0rt0/8AdKumd7PEqnoOX6X53IuMAJCBcP17mNwJo1oguoA1NN3+bDQjh0zlw
sGEOd1FthAru131/ONT1zfFrFbHRB+sq0i89IfSTWdSQTjHtNRhzwWFxSe6jC3dup2MkN9OvAM6O
5nU9PqvQ4urem/YhTTH8VE7vAMyS0IQS86IR3DvNkEOcw4LTg638wULWw0T1fywRA612v6rj/+iC
tSOtIP+/orux7zsg1choQ3IXHv9LzhudLDtT3cWdGNXu1QFC4GwSry/CdNiQm1FNl+pMhlYJKCpL
w/9+LJQE6BkEpqf2gcUCH1ougIFmqCxdOhXdAMwVlBGRA24uHa+atfus8pwZL2faqiYmZEuAejox
OfoEfM4c9J34BOUO5UMDWTefHmQDT3lMxJ/qGjahppL3NxbLS9SCaSw77t925/1bTQfL9uMXK6Lg
ymHJnt5BGdLfzhc+JhrSOwxCax8JX/DmjsuQPAXf9bBkAtNVeFNE9q4r7NrHBgFG66K+8OQ9gdVb
Qwg1kKFyS4eIBo9EKIQHl3OtM+QaKYt0eUg4WMg8Ca4Jd0NzIHw8Wqv0eos+1ADvNDE0k2Yw2zok
+6l4QwimpCvT494hHSDnpB782C18orThdZpxnqic/AWzP69pTrHFDTQ8G0QtDGtNCKuQHw+uCPRZ
usewmtNQ8ckqaoMOmVh9uGdb/MYx3BVaZaQiwE1XL2PQrMVzhElV24A0d1ySDGDOG+MKh0QO1DfE
APRDJ4rxxpWiPdXrvVxnZjHTD1shVgA98gpoN2ODwprYclf5DvYzNqke8qVQAGa6Qc1+PWFPnKck
B4e/Jf7iIQxc5xXQvJ+hx4CyLALPN1QnqsvanAnHDG+NXyT0BeN7yKyuhnOfvtso08LHH1yHAuAL
48WlfWGmeI1OeIsTdnFZNF99kpDngTUeAFDAE5Eh5eGXoQx457XEgxKqy/DCfF/cHxLsD6XLfXH2
7zE1HUPT4SS5cnXkcWRqlHDdoUHfh/riij9V3Wy+QjbL4PXBxvV5tCq6OTN9Q0etVNTtoPZYWo7h
RkjtPaBYZTpfPWwhF4apd4JHSxrKNKvwEO2jzK31awh5gZRnh8GjB1GCPiWoFxyrRg8r2NdrqAXl
cIlny9nOsz5QdVDSTUGqcFzkw2tKSxcJYoPAct/QcDigzQlKdn+Go9Kwma2016Q4eBn4ms3B1XA5
4blw+n2UFO+v16JDwYPR0XE+OswqpaFZ62KmSlOUCdaQPoDh9j6D0NBGHdMmciq6F52k2wob7is4
hvC87xQlT/IHs7OoNkS4/RijEFBG0olGgCrsQVufDd2J9E0ecxBhmfyxi5gzjR/m2ESD+No1Z63g
Mm7tOHxIHujksvRyXE0AeTTn3I2P+hhtGJpnlGCaAxmEvJOq7jXpHAAzuwvyXK77/liTN+M6SK/2
wQWTjH1I7SYEB72efrtT4IFP28PG8/ru35kzPW0MicLGIGciY/XHdBqmwzn7FnSsylAaVEuXI8Gs
/33JFMP338tlCGjAmdvcoEH87o4r3Cq+ng61GKspxm7QteE2anfsWjx9w8kNmYUB5ftLn03EkyVZ
v6cXn94aeiaAhEHVRG/iNnZNCHEzbj9ixPruja7VPMff9E0X3vBK99J//b3hEI0OGxaI6iA75XTf
08Mf5JhqQo9Wnbp7eNiHwRJLMx/tKQ7sqJ+PMXnBclaK+8kxzpZmh2sAM2N27x4RFszGsdGvHzy6
AHSSNlg6dGpuBb1TS7IvHdDGt38hI+3ltDmI4jpmkN5LGzRArLVpERMsaB/AeqmPq/eok5APjZcj
joTPjM+rRaLBhJBAkYqDOsej/Gfl0N0q0ruSIl/yxwQpQ8OtbU69vO6SEfEtmj2IPfZ+e/QKOhHr
5WlO5dzR+yWJCKGL9qUGw/VK7Q7sxBA7OLYEoDEW/YgTIMOA+SCJ6w5xaqSmEzsmOFJU9w9Y0kKm
Pvt6gMWeLV6bcLwTpkqBm79h5VAdwvtl73+20LRekE5A8GHmwp+CK8bUXXKY+CEUZReriRgQtK9x
Kkwlqp5XGM2ZYonytG+92uaqPihS8KMn689cfTBA1+c1ht2vSb0FDggtWOFgE+NDliW3CWih4LA0
DjhthdQGIDQ90Yg4WR0+gTE/TF4ePn8k9KRKdBUKGM4FU+OEjci1W0MS3ODoHHgJLE771NehhnIZ
hhw15j4SiMQAdINBw7lVuSgL6L/S5kRHgHZHdAsMAJIXRAWNToGxWczfO0WAVyUn4927dJDkdJ9U
HYjn7FIqacizmqWBqSAfAYPpkh9iGLN5mUClQsX+w+wXRAOFsgVRSrMGTZu15gn+ednI05z+wXU+
CQuZnziZ0pJpD+Q828PGvhM9MHHQHZgcv1773dUR9TE+44N5hjbIE5KB9d7BI8A5RnTHzxYuF2In
zwTmJtPD3Gt0GB1sak+z8rKRaKAO2BI0PeYnjaThRVsL+xL6WbSsZNhcC+3VzXt4Rownv3eOTv3v
pNrSrnizBVZa0MG34eWWcVaZudchmg2nDIox2F+i0JxoNm1dCj3QjzatziJgfAASAlhCvPoFrIGi
K97zGw5GHbO1bWxzhsENGWHBYhrCiDWGxcViio6rh+eJvtYGV/f8Vwsr8+F956S4WLV68ES3N7zx
8V8kwcYyEtoTsmm3iR0DcoXBPXpwkr4twzkNLn5rR2nZwLvinpYrjHspfjDdi1BM1ydF+I2KILMv
IXPHXQPCLxnN6IK8blLf228Z7m640r804hNJCkR9CIeMOQJDfqxKWjWpuJLxC/YDugoQZCUIUeFc
+y+0VgtdfR3y/dItHaD3k5knNQ5pp5s+Qb8AizuQkQD/oVUs/xroF3cwpfmFI8Dkin3/d4KRHiVt
iq7JMUZTwkVlTyrcKV4bBCtw8KwtJx8fHW0llNP+klT1jKWX4Z4pI54mU7m3GNphKrG3U/o6mU21
cAk7fpFU/OX6pgqMBeAWEj4aabssve14ENgMZatbeh0ThX3dPc+yaQPV5+CxziELqwySmc3cknPL
PkAjwiP0riqEfhiKjRijaZa0XsPci+dSWUooENdnPq5/TkXZjZjUCu4mH/DKYqXssS8sVhkJo9kZ
M6u3POuQPjqmEAa/38Ltjm7y3aWTmpvYUcVdjLru/7w/+J4oOwtX5oiAMCG3wHC897KhstiLbFjB
ua0UsDdCGzBgp2a1ZpWq1Ax2oM1ZZJfOTX1c1gdTZ1q+jJ1p+cj5tiJCfKI9ReLrHpkQVDHCXr7E
o0a6vnLpuLr8LpzyUkkX+G4dg0K9ooNdM5veiE6SmshvMmZFTIdOkJSaEGryOyPOseikOQiOH9wc
YaUsQ6AskFMkufy62Bx7/Bsil0OZammBfL+0Gkp+Rn6KeZw+rFK7BXSi7XRn9VY4E+G/AJXgak4m
AC7cyK10oiuPzS8TOVCr3jyDOe0M82HDd7ndlYnUlXnwSKEJKLnKFZM1vZwV9cGOllyQHnvpgrP7
GbOnMAIhK+4E807wTeUbPP45JjdMG1rVrVhUd3PhIE7nGOJD7bv5UK+syu4xJWDQm8fckx33j7tH
Ih2Rs3LPQHvAVeqqZnewVbiMcXpWZx54m1MawiaCGVkNZ/Vl9k/KTElsjtGUkk30O5ld71+801Sm
ljDelCiXOZW35KFl/CmzuwNtLo8J+I7xRp0B37HPrnzYvSgUXJmLQx7N/qMNyYVguquHuZK7RShk
TbD+EOpoHtbaitHwsh75dWVDFXj2b7Gz5zbunfvkMpIJOwc7kOfNolbEVrl5LINCeQH/l/8vllPb
3ZHVs+RLvIcu02bs8Qh4IB07Rd1s80BwuJEfvrusJxVMVqvJCOdNWWQeM5UQTjTMKIW/ejBnHBc2
dSdymLtDC4wdnXKZLuxhOtjYIIV7h/z0t3KQbxBhbVwRrHkO90Gfva1BiSNUwEOxArySVpgnsW5G
2zA9mVG4PZhPHHvOLhc/8oLvhPkJngFRQiYEfdjH3x1lFA+VES58fcwRY5YING3FhFTryElQBO3p
C6MXWeA6NjOHQctaFSYsiban22DtaomVB4L2mcz0ndRBtmSehrBRn72PrXSnJxyZqfK4RyFhxjyZ
NmcJ5wkZKuIrnGcd+dBNPGD4mhzdPHqELT93G4P32cL9aw1HM0I4vbi7y/UtN3UmWD1Gz77h3AYX
+2Tj9Mbzy1s2z0f2H4gOklAh6Yin0NHaAhc6b7EDyt3Lmq3Ed08O02HZyoUqIxT9OB+5RyyWqvHJ
ntQ8Xq/PHJiQRRBw6nrgLh9P57iuw/TitJW7qJHKOgzlLSGPnBcsGTbWaZBDOQBjzEPGmKtO8E4F
z2IgDLvaL0isGIEmbKp8+Eo/OLh0du09+0/vYXXosMl6L7BU8Cw+haxkYqmDrsbv9m5sH67bZedJ
SMEnzJpAVEjY2HiwQVtxmQes9mj+zws9JMR8oziWkWNTOE0kMH9jqBsOuSCZILK2r41whmxroOZM
JFMDKvu9tcGRYz6PVxdbXpO45nCfQZxYzpB+hhqhiDdoW3Jf5B7JqgxWOFz35mgweBnGALHngUCs
7rit3oMtZnEM+vGSpUxok6grceg5gmFLJ4mJDdsifLtV/5q83RsGUCX4M3HXK4JD/8rMKX29ezO3
B7c0WXvk3UruGfcSgqk5xY9MRLF3mCaAKKjsuHxxsFoVns4RI4GdLWcoAuhoxFnFJ0V1y7q8S05j
TvApYyQPvlmrVrAaYcsm6nLIVSRiEj1VM6RGh+ACpUgizJHdQTi2wwgWGH37NE0SbzSqmcGJOSOl
e05kHdZgGxWJWDOKXxmub4Hi9rqkjC73hydmAuN1/e6gWnMCdwejnXwPKb+SDI7YRzh/TnFMcuuF
GbJwbfZxZeHkaaERFj7DQ32CVv9JiZp6QSZ7sWZi6GWHoR05EbbwoSYW2QgV7/YROiMOAJpX9KCn
s/PeA/Da3Exznzkb3Z4YLhCxwCWDBu8isRFz41AL8RBhoTm5X3IYP1Ut6Jhw76EzXP2683W6/aNf
+MeeGEBDsFWGexw3KUXgZ8Q6cMssH3OXeOWW/6V7auV/8okeocQjvpuSy/SMBRlKp4/oJj77gNRB
Pqjtrv5HYb/jLxykAu+zIx6AEngZCaGIqC4z8jQ/c/bc6WLBNzkjsbJiYZARuh+bY/gIaR40j1QZ
MV1gTN9MCZEFLYSgycvF0IrnvyRC1KG+IX4/4UHWTYAeqPFA/cWz5km2/kbaaKCKP+EySVeZV+OA
82Eg+Z3ougP+ky4n2OE7qLfEmvkcyoxQ2QYy3YeHEivi8c7ztl6yTeyq3zBfg5SDZjQS3zPLtlhI
leJmbCV9CuZ1F9dNEzcsmyFwO51FUaigafIPG8i2GYYyCnRygDq6LKRthUfLkg9FEDg43CDJ/He4
wOlwcAYPLyEwcAqyBHHMrhFPEA68Fk3+kuwwDjWzXBDkGFileyX+HO/JdXFf3EaENhhyLxdSgb2q
kZlkFixD8+VOSFNoEstqRslIndixMMvEvh8/QvnEaJZ+dGBJFJaYqdMtISpAxHr6EwB8+6ho9quj
B2cdtzd5QJzonG05B62c6E+qlYeXu6Q2KuSu3NTVbpgpB2XCDilhXfHZJ6MAi7mOy3m3avKGxVDW
h3icwfCyMACUyA+UjbHWciSMwZ8z166T4HXvPHk6lvJGZBGEoj2hiQtbra6cpzHhgANUslOdfRvH
82tKR+jkY7IIR5VSsIS4m/klD+Qpjj48cgefT+xMOX1NvPYnE0vNyZq+1rIvrLjeoM5Ak31EDU5F
iCOXbeBrIcL0vuikGN+Lo6rVpipBlmy+MTpmajXJrYZzCd0RW/uJvXNr3fI4TBBZi8x6T21C7B77
Q3cglTrvJJU6f6QjmBPt5eNL4hhPzmrUXheY5s0liYNBR9HRTVpuycSbgyxpOLbIOTYt5Up9myNA
AcmVOv5k/cnAUPguarN509iXNf0ianIE2qsVrFCWJhAoItEPZ8C/kC5bDId7yZ5JidWLrId7i3yM
sw3DvsrHcwLz3KYjx6POwiU4kgfJ8byjWlDtYR49PVL1uIiMmOyPulWzYeVF5yakyhwgwTbiruRV
pF9C4uQIVb/qWdJeR2qOPbVzx6/TTFhr49ztjOs+6RiVhVwu1n1YeMqKl5Df9XlTa7vd7tBTUk7L
h2H7SHYmn0yyziPRqmO3hw3JQ/glam9Zp5R/Wf8cSSpHSU4YktRRynGWFJfBzA4SjpZ/WbdjqTok
tZRIBM38V0GwvNRJ9ph7ILk9Rs+Qt4ryP8nsz5E21wbZ4fc+9OzVd04xQ/TMeHFqJw5Eymgy33N0
dLvY8BhxHrX8wsXXhcS2gYL8pkpHd6GR6S6FcHJGDvXjoDmHYcPB9Cpm8IndpRrWNpBOl24xLnv7
IU2/3guGIkpFhuLEOXYPJZor6PNeZ8/yxKuFJVkpRPZBpSjDPuoDqezqV2nDecRZuPd01eJPTRbq
WsjA9/ElbjGIJvPkRzFuor5mzeMgXWdpL6F/ioC/xYEUypROufSWXfefQUWOXotxAaIOrKyX04Kr
KycUaazZGkitI4/niLRkSWYox9c/eT42nuZsT9cFehViWuSyzAdO6X8rOkkoxb5OG2cf7MQj9CVy
jk9wO72aN19zH/79V7zoVHK3uhlgk/eL4pjAgobcQWO8zwB6otWNxDqQNuuD5Sw5hMRHyaKvJkVy
qYTtc+q1EiZt/grkFfCtf48v28rHcNSB/CLFJSXmzWFPNMmn5eusHmQ+FBqOrCb87UIpoQULYIOF
5wivJcbn4tHu1EKZNUhm1CRZlR+Xr1rIguofkyUqUuE2OzWTnOU1OVPELteTCSX65B2hyGFaLfGO
qZu/D3sfMp+JLFFqNvn691HuJlpC4ul52HQEhH34nUB3gF9PnJUnbP2+QcO92ZnPYG54co2YMbk0
OMQXAMiRNpR0A6BVuaeZBJiO2rtZ1MEshoHPRGDBuyWKyCRLXphyHuqRgU2tBesCSPUAL4loiwkr
pgbyn62EwHZNJaDG7MyQRF6+llbLxjPM1Dw8hSnmTqEeXbyL17K73sfVPPEEwEfeKp3SEVAAaAE7
ztZAchAGRhMlWgNmuQwMtClSdbCU5o+pLK8lyJmGheXd1gF78h4dOyoTHLhthgvwXVmsF/UI5F1f
vDbsXv+wa2G1/tq0GY5UBU3aE/07ZqLLCFeIQMNhaNR4UubAVWXBv6nwmu5r1nTrG1mz5HQNZwHs
j//Fy86YifaBsHklW3so1JVsEtb1x6ItAXnz3KtB1307fMtO05R0nGyb2OVTtO2pk88R8vFq/Zxm
HG4jvFo50qIdvxN1SIlZHUQhKXElXt1/+bgElpzUcyT5g9SvXbsDgNKxW36L8HmkIhMxv2El4Yj3
SxvmNhUUTzCWoySpkFGbw4798EB4tjtRKvyqYimyNGJsO5ZfhtrKX36yiR8IGPKoGTOV+N+tReEh
r8TrdXvyOoQyV2phyUdpD3PXIGbxFxlzw/cBHHnANRe5MQ9ZvkpHokXL5tXlfMjs3W5k9eIgHnlh
GDJh5G7P5LUafYkU8gxKHqbce5JbgsOmnBW9WoKu26246fIrS9sRqjwYJVEtzqbLFeWpWRsyfk2V
+Bjb38EpNFQ5b4yfuB4XgADUlarTK+eIG8xtg/ujeY0tMgnuwGX9wAwLLAIESiPNyUbLIVChjfsB
7a/PgLwPcroTLm/rq7a4nfak3eSKEUsus0U0xUpjbRkLnY9fOm3Gwhn8ejmpLP6XI7m7LEPmv9xU
vS83pwpyH3q3XwWyA+QmvRxZgEWvhGnfxu6kFjRdapjk2sP59kmCj6oLfxJZb7RhbKbRuGBvzh3e
BMvy6JPMY70RkbBee8ikkrYLHxnbD0frd/v1WQYJUNVn4DwUFuRGOJBJS2JBq3js4I/ydZ6q2h39
o09b3d3HUjxgk+Qi1nWP/ixNvfDsO85MfgJuWtBMzrzNc1c7KcantcD2e9EZ6clFwew+cMWn8EXy
6zZRxn2iko+qeZedYIZvSpZGv3Zy8bypOkEGVlr36EyfMZ4RYwFxIrk6/0462tMkbxmifBRxqsF+
/G5YI+xQgkeL/Vb4cCvAvGUZVqro1Tf7VauPDQBbkXM08972CUqiX3TNU0jDPGGoMwsAajgkIDwi
WkAOyYnrAqG1ONva9rdPP4+nkI/l9BNLvKv9hgpN6GDmRddLy9l78wxwZmYMeE4Igowdaj1wJsFS
sY2hH7BomEhZ945I6pbqiZtukwNTC/EZB8rFiZeTA+QdOwoqSKTDkiNcmQlhLCq2iaAJrcET8Pg0
bQmm3MNCMnnZhyG4ufNh5BA75aZOYdG0L1O0cRFGIBhtBwQYYLgfyEaK7EHn955hA8e7aXNp2dq/
4Dk2EMO08VuPXkSJNeHgOOk24zPiRhIn/gfztmilgNUSrNmwftbPHIk/z9EbxPWMVAgcizNL8EWB
brrCk+GUh6grWB1YzpG/e3RpbBAx/qGg2zCMIvyOumTUbwfpJ3dBduyFTXrzJHLIf8NCNlMCUTiL
Zjjpumef+8U2unMTJL+QuEWhGtFh5n7LO5Nt4I1IouUBS1nf0XZLMsZMco3oqa+BjN6A4vhD7xnC
vhwygxJmkySBBTNtqOyfIScNlodS2TDA9XdJ2FZzyHDtRCsBruV8kTguAMtS0TCxJNOUXE4uSD4y
zDZ2u/y3fIkL0ct5O29UDKUtm6k7khOh28/HWdzFiniVj7VRfVYj45mBLMrL7BlhzoKSL0mzBGJn
4iAnGDCjIKEXJVfDWpely/VQds1m0WLd8SBWm+uHOAPhjgGn+CmeWP3oArBoJ2TWOzk+gDN3mUPu
nNAnwuja1TAwkaRcMFLJfsFZQNbiCXp2+Q/uUV8+8RYARbJ46L/kRlISrFaruRSUYnOPqsp5OGzc
sGkPeipmlsA2SRjGGs97cO/7wlGcKskKdE9QltFul6Z4floI0uSRC/zJHEBLnIFIYcFDODBvU8aY
se4MysDdSGoBLgC0V8CahlKm6WfYwG+gQlHSxZNVJzgOof2Ctla2gHcAZGxWeyCaAuFdS1pDY8+g
ifbBjldqf3ppXP/RpHco/OcBU1SYW0EaQ5Us40Yon2UwOggQ5dOeOpxyWNIyYCvBcHcjxs1Si1IV
C2AmG1kKDIqECeQD/7ReqrpsvX/9jN3uwEm/FRCaraAkKZbyg6fyR4XNswEGIWn8h49LdUzhLHeK
9UqhxSNgS23l1E880GFQCkx8Kpy6pRB7AD6BmHt1X9IhOXAQ4VKhtt17D30Ro2U5IuTYEGhKujFf
GmFg2nJeS2WLwoijQ36+7UpNW6O2+PGef0YhUvV+yM3rgkNyUkQzO8HffoJ56C8fJSW3JrQ8yYkB
xf5B/yxSO9mCL3LtHZKTG2hyhhlfDB70A3j2TAW4rSWVqI9+5QNnlhEwaQbmWVM9YniJ/nlsuHKK
fWd8GA5PYvd78Ek4VvsVnYqZhAmKCPoxCMF6MJJXIgishe11bq7as8nusZZOBmc6EeXBC2n9JxEH
HRA5X04lDUmIROLbbyu8PwiXLgG5YNHrgsMwF3vcbIh6XxwTdB4/z4pUn5IU9rh9m0o8pClXW4P0
Elb5ExoeyUokxVne5QGj51vLmfQJHgBZzAjsd6j8aX7qw5a91QbPdccnjaICp6iuOtipqmlz3PQv
JHgIZpHF0uhz2k9cFlpJHfMGOH3oNaWVJ00MJMPUq5MuCzeA/PqxYWjA98XjogGNG72AGIE/aI+L
mBZeY/CZwfvpw4QQetjBfeO0P9Ars0n4hjnAR7fuWPjhYFh6+wlkZGYe0YoXoAF+Q/6ApqDPwXAV
g8/6HXe5qUEicQQ5Yv4cMtQvHQQejNUOjfVRlUOBxentrI+RfsEWw+kMOnNI5BpjT+bdOXU51Ebc
3+k+vIhADRwKmR321wFv1Wwc+jFWKa6sl4KujkACGLf+ItSHVgYDUq60XIz4grCTe08rB7+7/Upa
knWqBY6fq1UuuE2PkBAnxqZEOe5YY/udk7UiZ2SOJX/nhMMVSSA7VRLD86YCJth88KQNJXXs9rxt
4bLlVI/SB5IQvyRwfBA5YmogM3cg6EoNOe/JIHmMBcxeb+AO3F4vnscMJSHdohs3rwGP3nzKzEAx
TpHR3COscneSeB+Ix3x5QBN4LAcTa7STxhkFw4h/dtipSst1Jz9MFCCAhB79rV1ijYKRxY+KJfAP
knAljHPq8uHlR4nvcFttUAtCEkQF/uV0ffmWzD/kz4NdDj2NyJPZBYgWP5d4DAiQnJymLzeYfynP
ShI5oHnrIzdTUhk5AH+9TF53z0uRbbAxjhFYi3Vl+ILkAxrYiiQ9Ws9Q5Bm0iB60lDL7sRbAiKYE
ZmVyOnNG/wMXf0+WeyIFDxW/wOw8QBArb7fDcKDAQZBwBbpAwsLBJ+Dj0uK+cJvs0g5Tzkhpv8oT
TrapZHguaWF6U22G2cjyIBVXkqDLV8097WDyppylOY1sWtC/sxaMnRfYSmlJ1LZ+UEY6e5Jq89u/
qu+pKDZpiclQCo5s2oG0s6UZKC1LqgzeJtRdzrWPG6ZhmCY7nlYDtTsnIETYgKnWjE+G1Nq10Dg1
ISk2ElDBI4tG4EBpy60mMeMxWE5SgF/Nad2aExR4AU404XcyAg1bTI1takDTGfz9/QZ1DsAZocBs
Bq+gN0VMIa84YPaB4lSTJUtXr41fOZNBIvlfijkNoHUOIUXRUlSBZY0STMzkVOHTA6dx1hCzJc05
WiHHOXAeRx5LSuA4+ZKSUjp0As7xaOTMlpSV28oaZbEk/EuarjuOgUSSGlnsRw647f8NaaHMZOxr
kg4vZv6QtH8SFrwEtWC0in9gtYy5UvRMR6yfJNxKH5JC0p6FaRTx3Mm4SdRIofs71iJfRSSZIFPU
OY5xtqlC6VNz3rpb1jd84JjyM/EoxuW9SANpo+JRI+d58BtXQo/JswJr0iC1ZXQAfbKYoSaWx5Hr
RSSvMz6oJPi/LJAgHD3WxaQAEZV99AtPI8UIKjDeNui3gLHMaQkCTwB/gAAWjZy4L1sQg4eS+uVJ
PyflhnXIMwQ6TSQ02OzzhAUtYGfCSrKp6FBAEOVIj2Yz0iWX9ZmyzeRuF9ztri8nm5PSTU55cvLM
djvuzZaXJlWmuWPKC+7oPtlp6O0yR4IJL8K2EjyAe5F4NC/6jkMJqUvl+aNppL9EGNRWnj8tjII2
Mr0cYS1MJlcyIPx2SCxhZrjSHpuwfEkAg92uA3IrG4oPIPvUiGVbyZ1L2WKCXcjjIuthz8uXRHhJ
8yQ6od3vP9c8QBhRms0bj8DHacdIIGRnkqbzWJ+/F5P1KYiFPJDCkrySxIPHKxGUEMitJIALDALa
wGvJxxyNiC/Si5HHtcvIcP9j6ayWlMmWKPxEROByW65AUfgNAY0U7vr086365/SZmVakZO/MZXng
N/KDWPGbWkh0zVAL8Eq2PAxFjbtmA9GrE2X69LgQreGd80a8KIeZp1NtDP7Nv+Jv+OZPCXriksjl
MglLF0ciX68EirIG58wrtRGp7hZn4RjuF7RGLDNjzk6ScEkWDYsb7Pv9e3u6vrK4TobMNUTJtcc3
xZ7dvoacUuLRuPYyvE/5A6PbmlkXEiD4mkJUiD1Xf2/nMv6T5dITRM37S9ZvCloG+7Da13utPnuy
w2JItc2TLFlqwbEwXwGIGdTmKhan04WzRYvlk69oLPwFpl4zQ53FhDc0r1zHmc9qx8goKzkaswGa
JskjtPBSmuqAWnDOUCFXliQsAd+/B0VIIY4QM4gt4jaleKbdAHPkIsLKEENiUVjeXFoQToZXxbsA
ysx2WPbOIZzBv2UIzIp7nibs67aiMqIAfBhdrjhxE8LDqLA5SA1jS84ycG4ugaIPLJGBTHtINc0w
nKAOgXUOqRtUUpGfNilE7DhN+wbeyHQcmsRlxlxqUgvvIHi7BBA385VUUeS6T7cF6zXgs/JiBoi/
8X6YnCzicRQ/4R4GL1Ldr3brPSlzZvDfkq6ObYJRo/6Dy/C7AAkkjFoX67UzC0tEn2MwQ9eGM6yK
H5Bgzh/7HXm6fw1yGE8GhP7x5q632A3sW7xLZm1eB9nn0IVVZEyHeNZ7jj5V44VezCxER+hPpraB
gadE4ZzIsYLJVdnzTOslsssY3G0NKoOjJFSQZjcUIRidsjlGJAaeIIRmdMOblAKzylSFJT4FkjXO
ZpWyzSaHAmKzYZSOHp6wV7hJ3FM62zgaWj/7uFvGeiA1xZ+7RfB5AG7EQ62ZsWTkbAjHxdoW4F2i
5C9L/tfiyp5qhqpfaGNOZkJMXYED9ZrJmGDSErGI0KcYBFw0ydBkkKy5mTLG8rgJahVvRjz3AEOF
DXF3xRRgMpR6xupJ8Ozi+rKvDfvOV+yaWIcR2BJViHtZL+An19yq24UYZKzQaORebAo9lXdMfeGf
EoIY4eMt/hbHgw3Xhkq0HpVZX3jxGblwhTZubycbZqN3zSSP/hLOIplR61gKoOk+hDQSXVNneybw
T4G/Jvkd+gJLBP1rV+43/IeIOlpQecraCyohnhGj3/NzTWrPRZTamjbiGoVEw+ytVoRC093fY2U/
9npdNcHUD7s2Evsn4D2Di4ZiPxnQ/jWzxWGBCRo3Xql38srQIV6pfQqpJg55LJu6gbfUjpQFd0vf
VV/8IVb5xdVwdxrmr31D19BtYOm7hQX7genjMZI2pS9r/2ny8h2/192Q7Wf8RQ1GqTKn5mVjsvMZ
56iJTAyagYB9EkoEI/P0S2tpbB5DkhWpeaA2TPEypPJDecrNKP12tVPHCwU1sQFC4Lqn7NmbSHsZ
1WFePAzcMkrRrVcS0TkacYnKZBK14b5F92BJBL1Ijv7XERNyhl1Gse6WcSkj5taTiAHKOaK/H/lA
BrHvistyi2Ni0gyGBDQOdPriwqvh9+WYEWPfzuSroFMmedPocfgaMUTJmOSwOuXxAS/T7WYcHy5f
3Y7uD+OqjJcPA8N36AIxUIiRzG9cxzMPp1M0+rvxfAPejY3PmZxIAteo1igN3ciQBr99TJEFDqQj
KNPjcF7/rY2XAbIqcAipCaxLPAuP3WKfeZjQW+q/+MdinpKBQvCftotcQZN8vfbXQjdfHzMuy5pf
ZErN0PPAREFxSddz8D7ugD02395USFPVeQnFEIWRBxICTU64JO+HcL8Rwc132GyJTI/+DMr6xd1z
ol5ihiH6IspMnhSxfokzi5wOuKjuzOH8NTiRNLaEGGeYfxFKIEj8ISXe3owixnmhGUC3oMYpMly3
Z9hcS7agEGb3pfQN7Cj0g1QdYDGDB+tdZlw7r0Ed8eaDd/OPFE6fLJLss5SMRNum+44Ugzu4xMxm
26Pr1K6o9gr9YZakW2e9Vq9BFUJ1g7yAdXnNsApUGVd+Bf1FgkgJ8RCANu0aQU8WaJjQMSyzjo6V
qmBxuzObkks/2jiptJwwlIA1bMICfIoYwKh7vJAqhsokRQmypoAMqEiOlDgHOi4kJyqJNrwgZlY4
CTUtdTeCJRCWzPBS5vDphXprFXzLjSojDm67zL6WJiq490YI3BjTeVC7WyEFCt0jChMELGE8jkHJ
50wcWUO1/PtQC/MN9G/GlrNzN/h7updiu+BI5mhR7hZNataaEZKizDZ5Z7P8dDYLQmWEGm24vTFU
g5E4+mN+c6hfFqKjB935ik9Wzc4IRMrMzBfgTlqNBEqUsfw+D3S3YypcPo+fEGlhXnOo0QP1XF6s
pZVaKDZsOqJfYHPh6EO3O+E7mIi0XKjvBrjrVg36HjpvLiBzMMjVFfP2nFRLAD+uKJs7m8iE+bF7
MXQFtmL+XiKY5hnJg75Hi8TkiQNhjLri+Z/f8zuOklauRjx92mfDcTp+f9VjSYb7RGDNHTBBzcGj
08TpjuDvL1xDjKejCdD1jVqTSwepbslk2Ja+o5UKcKaNBmUy0m2AuJPMIpToQ6Q4BAAR4VgDVbuy
HkmL2MCpzKwwcvy+BCRt+h+WUnJXLNYxnr1kzjk2D7sqpMfaDbO5WibsxQmTaKJsXnOFIWlSMLY3
lDACL0AqqlhgeLU0J20mQ3pUq5TYqAPdiCYSu1+N0bLSrOjObiHX+ifYQWjFvY3oht6MISpjHkii
FQNbqtKQyHUj0pqWIiatk/G8ColrpiyUY7wKWD8/cNKvQLM+7i2i78BkHSbYkDFa9PFye80+gzFI
EcSxhovmGLNRx4TUktwOMMXOUzBxnXj9fqeDPKFDKnOJmkJp1SS3kH6Pb9H+t8neCNHF9EF6KSkb
ksisSN1TCoecLSR7dDOLSRczKo2VD8wbzAPqIuZSsmzOtIrlByaaRKNu/vkkQpJ1Mw5IyXd5fbpO
PVpC0wzaWNv+VquX16OG4NBOLsZkJDqcudesfurnmUGIVlRRneiBf5x3xG/Rv03vybeLfF5w+SGZ
aOgz9TyMnjU0G1gAgeB0VcQqjjEYSu+tLbqr9/m/10XShw9boa4+CcKJcWqDyQX1v8p63z9z+egy
eiP1QrwKOieZwc19oO1hTRxI+n6Q3oXVCjlksAteKzVjZS9fa0X4ZOgTpF0VJS1BGipeHC0ochHh
8yeU1dJdYvWlB/rXy0lpRKkNFisJP6ARLdHGabY3Fs1Yg0WQJZNmjEFXNFhqROj61W2pdaffopVR
M08tbtcAIJb6tvobPsCXtOCKcIGTEA/O0KIcdih1GVqFlFXhlMvk6bEaVlh23sJxvJBtzFP7KMeN
WBuBSLRb6r+HglKhs1GbIPLhEQUaq2MlId4UEJWDdaDtkGgbXjtFPb0KEyrpILXjcPPg0bfWCH14
jU2bJVeI0FdPLOjsSseqhR/LEG/q6x0G6k55e7QCdLgeGwYbFUv210QIqikYWlAtK1z+21r0Qtgj
8k7ZGATzAbtAu2IO2E/ZrwFTOMRPLhDe4jplsiwzYF1MZWCQoxGVoW0zWDlncwSU8LEGtuYNzMw1
UAGrLrMWHOluJFYV/SyQQUTBVJmfkAIogIqQAhodUg8qELJvVmnxj4IxtNYL725yRJtscldsIcOb
BYLAbscHIiOGshhlWzzuz7n4LKJDPb7MIZse0SAs9GCwSECwmfNgpGyDkBT5+PeUH4iBBq6YC2NI
Cp3qjZ3mua5xBfiSs0Kv8fHg1Ytuk17g3+cAQ3T0M4QFa/FlOttoFf/pFHZ+Q6pWkYm8Zdhwkdv6
UDLYI7r4t+ht09WynendXXJ0GUyFkyPxRwsyRDS5qCrwc543QJbgV7hayQerIJtgpWDsJqw6ZMO/
vwaPoSdN0+USsBGl2xMMhCYfHklLKZVhVxppMVkmlwLlAuAGphjrHyF6RGOc83+l9MflBC4jUQXc
IkchkmL4G+wixmbA+jSTp50RVe02UGUh5jr5+Ik48vj40SQf/ONc1LFoyI8DLTmW+KCSZkT66U7Q
8dwSQ6broWUsqvT3nPv1yc+6Jw73wW+l56H4I6RqDE0wnGkHnWS/4yx0MDoL1lQoSMnGWsahe/N3
XS6eMqNAUUgy3sE7dFFF87fjz7iakPSW7LA+QbKXk38qjwbcftPVmX/b+7YONCG2xh3L4NFWXP1O
sQQE1+Nj5z2VzWP7LbHbupmfwB8ZeJW/A/cinn+n9NdA70BUmlMOJKP4OLq2RKYWPPFeMKN6CGEb
+vJqc1UK6iCQnLtPbqUHTJp+xHUA61VGp4awEz+m/JwP/9jjRph/rCZrHe+JQwpZNr1FWJ7WUyg0
+2rIBaVTsOsTMffZcqMhoKBCCoXMga8uqbTKFF1cWBJq67DqNeiWNBIGpbM+UiCCX6Az4+bOaz1K
d8yVfQgvVF8nlgCCqPkOm7RK8QdjcH843CgL7KDNt7QvPB1VJncr6jIGXN807YCal+IU8EWUinhh
jwBzg4WFMlOwrBA99gOWca1wxxwGY4nTuo4cMndxCJ1JU0G6Gwfg0kEk30EEx8jvy+pEeOfJJSgl
QCkPZ8xcBKAiWRVoqvKnGMAwtCPXcE1ZtiR3OmBDYk9hJ6FofqyqWs5AOcS7HpJHPBAkBkNC+Z//
Oq+P7QeDB6afoyMPGLR2/nQcp9y5ZXKsKFMYaMl+3p6TLg5Jy26jt8z2lLCJmZdAnQOXKBmvhSDz
7ogMC8xRvhJAXQuUtXL0j/6eNrLi4i6mjCoFQnWhgJHMqhpPecfcsS3ruxDoJ6ww+yCl+I6OgMBM
oWb32AKuqLWQ7axJn6VnkxC+4LYCOEtpGtWW6b9S7A544UWH6PJ/IkCaOZIu1TrxlEV+S3XFiwnb
+C1zllh4ud4UBRx7O6yxR4XG4FkcRpShI+B9ilGX1QW3kQ4qXcUNwFNtC9cX2y8nmxqDPULiV4oB
ror85FMy8AxvZ8QDTV72RJg4r4HGRXT127gutFBJOStqNNWbzH+ELURydZ28V1wNeXxt9nnlgPJY
qkYy1LHZySWiwitPzz8isuT113LVo2CBupTilEI1Peuc/M+8mGpTTfkfyhfqL9bKXeylGFsoss3g
2LfhDQoWzBhSg0hGjQuSdH6JHVvrb5nBjSnFHj+mX2L9pSQADl7z9YAnKVoYAaLIxRMwGGz/uBn0
xNg3nQHHN904hLzsUPwvnyMBxIIKherW/KtGtD8mZ/Y+sW8g/QkYasW4WKGA32GCWZIXsARsHLYQ
fTXNEJsNXWSNUVAriQdUEXArSTjAieGALonNQzbc8NeAySDlyKqbvVq35gOlMsp0ol3iueDgrw7o
B3CZojimRsDKhmEZyCBvkHOlvM5q0fsCSeOTOdTZ9amMzmHBWYrfoXxKhrMVKTU0/DuTb6Fy6mZ4
WWFYSmk9rk7fwTNg3yGWPRHtUJ4CKaI6MsrBsMxsHXo8fO5sC6zhzg1B5t1rTJAjmVlMNE7DFyrO
i1I7jh8SJDej/uECASk0uFO4YcwKvQzvoomux35ebHJJG8sf4nPEXEgrWgxdJbGUQ0/pRrFxGzOg
xKv0fxdmY4pchEzeYZ2jsvRP2K9PU/GKxyL0Y90uTkvpF7I9cyuTZlF4aKhQzuuCKjR6kntLLnur
Ai1U8stxhpC72UZwCo+yGZaT2bSOYk0qRyo/XE6n1SHGzqJkYpcCOJVB4oLuOP6sfqurU3WKUgsz
ZpZ3VZicLyr2Vpcz77zl13u8cjZtaUU/aJpmXG9siVuPCde9U7dWYCaSpsNkVss+kdq7dwu9Zo1w
bdnxr+Y7rlgkh1ZN1UHkkHQvqCpVsRUDBpEf7UJ6Ijn1x9Z4DjLzRQVDIQVZCYoPB0MN8PCLFCif
cYOeya+705pTZEP/mpxJ/DTLUlpKr3Y5aaRfQuWTJkGn5mtjq7a4k+7D3KCklSpjdkdE8GFZpD6L
z8NNm58gbYq5PjBcU01JxF0wGCdDZAmhFheHQXboSspMsTU/T1MZhExfiS9zdZJqdtDaJxcQeRkQ
cLCPupWYXEuzljxp2lkG7Io9/9Dpzzotlz6dXrTCCqyA9mzYZQ62c42u0bZ/zLvtEgsrTY6jhRJK
fbdCSdBtKTY+hnLZdJrtk7tPn4s1Z22NU5LFlD2iCATIis6ZO5Ivpc6FTSIBtJfq58Ec3XPnhK+t
bLWY4v7Gg45GvNiv8WbqZCXW6MgfNPHq+rV2VkeYE4GimjgfhTk9zuaL7PSFXtCWBRL0vzTAoOad
BgUfEUKpgFqeGbWsxtTwgntYBekR/XcKKB9qe5Z5oNQtOK3+eVFDDCghITcJPBIXuviVgiMlFVY+
KketDyJxcyo2HtMp9zsLKpGxKjyE2M5wWHQpTf90q+MnozT+cmWK15Ya720mcLY5+11s/2PE3wYL
ytfAAo7HHOkTK4j6CK1g//4rOlj7CSSrLLV6RS28Dmpc1CZpNZL2a8cOA1ylze7GdifD0oWwGSZG
gNaw2mon1dacVyQeW9X8fzUErQqby81cs5YDjGkr1WPCV6NvyDktdZQNMmoNCQ5k59D6KFJwgzoa
gYf6NWA0lTNccqEsW7xHNZg0hG12MlYEreagV8KuIGVpRzCo55SqehqV7Q1WEemh5cWDsZNd3q5D
qEmOeB9p1eb1qX66aQ+jONLT5ws1x0ZMeq6BjMRWFUJxWDw8uuMGxFPGtnIdMeqad4Qzpauju1S7
IkXwP5pYp+/fa6sn0pXzFTXnzJUhiRmVFM03bnPZOjTeUD8fcpogOPMaDl05GKZ2Z44cV6XKprz1
5usyL5ajrW1ELfisx2XE1cWilYvuOGZYgCw+DCoHnVLcOHpr1Hywqqr/Gl114QitcN/obbGY/ri6
pKsiSTAqONsFaZY2fwXSioeXyhDG90hFgGB1rEJsAIykylUgxpuC9cLwD4Fr/1x6eNfaA66SvKAT
p97WZfTPMMUfIEbkCkV7QskhEFVvjC5XNxTQAfcFi/7y06WbgrL9JwbRSYCXTI9O+k9+x4HSlUXJ
pY975+XKBiePlHwaqvW0rsvGqEpT15OEoupaSXXwYVSpVwV08xI1Q/IvUpXBy2CX5fe4YLj3hAcI
ehDNmPf0utr1oSuaqBsK0XLE3a/7YxCQWwDoom/iHCVzn7pPpVJ7PnmzNKrqp6wdsNTBtas4Fows
mIB371ywZAl4kcpGBYsE/UvgDy57cGvO6zYvOZb/eHToTt2+Oll6Q9y/fPxryXdmqXseVTh2wki4
0blEJfvRxQKurS90D+kG0ZF4INO72ldEcAKA//X5Aguqwba36xa4UMEC6KQ0sK6YYwLCOoQ2CEyI
abVw2evBdJC0wOgcsmga5zHFNzha5hEzZFUonQ+9mdFYC5rMejiFnYNXQZtfAQZTu/P078tC8AVg
I/PRL2Ot5Pp1UPQ5YpYpwyE9SnHKuAMPY7Z3WR3cGyaSzGViQHLunDuaP5AF+AC6l/g2QHn6kfyU
dBUhWVxbYaPAoHmbG0WTpXF5UubC+O5/0Y4M3VE5fC/f0aGOi+5DKN+guqBGyQbVL5LiHzOB+e3b
igfcG3z/DlMzeRJl/PIPTGcgBYwxikBFWHmt/Wit3eRiMLcdrJ4iYu/trt2Pnf3sC812XBy1GHJC
dwlxeLF/yzt6JzbZAqjIcf2hRsIr7GaD0sve4CgPTldGyRTLMq1bdU2noAat9E4L5uG8jOD+CIpW
a3VOUYS9CF7s3eiW4T8ZxX2ONlaZNZIbGTHfrcOqSKYW9ogFYWdQpeELpqllvl9csnV894U+Ixm4
amvJpgSLx9BK5kMfBk/sJ1EVpUH0CBugj0fnIZUGx5GIQwtL6UB7icrXXTjfdndM72EkEcg2qrFy
eMPV2cohcAhuMoKQPH3lUHKxt7e0jg7usG74YdYfVwkIA23+J7d6x+l4dOaTBh3FzphsfEZwoeyc
DOrhHKQUqLjqcwvNOUgm+9B7QZYAl7aEeBe3xKg7RjLzKsiuoxkkXs587UzClqoHBh1crU/vEZDh
au5XzJDqMZuU+O3ep2TXu83l3mUOI6+10j5AuwM/a6Rj3ex/oKOhVoM9cvmGRQphNS0MX8LH1zUC
S43rLCiD6gGaN9PHzbiPD+vC9EQQGBLGo1vYec30TqBhHXiL7m9YYbil+UB64WRkjeF6T8mLTGrT
F8UW4rGwMPgl1Q4hV9y43Z+54U1cIetE8BIijpK34DKbiantdpMsWaI8WYTXjDXxYR2AlIfvqOhs
Geaw7T/W16gUtFCmbjXNgfDVJ6Ni+NziFaGLi56OxqsXoSpOmsqE9fVrEKXGG92CgDdxCbIFQ1OQ
xkNemt6SQYSPv/UbQEzMENnk3fYWGv7IP2TBkWDGPGj/bb0YmsBwvXbTaXq3l3Wycxvx/Dp59kum
nH62ifTo1SPAJcC1c5kTrcvVM4Ga0Z4yOmJzPrqEVQPHmCRWg45ClsOaRYw5Rwr+dMTMPojf3MLC
whBNeAGg+vrZJ6labtRFH5GQZ47XFkv1PxPc+09MsrYuQj4oJX9qy8lt4ZY1iCSl0hEvKwZlJr/E
527ceufloT3R2vXh1wg/JNhhzov3LDRDYYJJYgwoRBILODwOv8tWQcyEtRViKKd1IS6RcXYfFzsl
t9zBIoyK4M3UlU2/RjxW09/zxshVD7LeM/oMSZLKPC19Z7iuM+lI5ilna95Q4DDiTv2PVCevMS3j
EG/E1z/SFAkOfdlHLH3YkCkzcmACNndDXuAzKjvMT6NAfUeXNjm5ZgvbYcud8SQVs4yY5O6feiiP
HVzvXgFehTdv1LEq8tl629fv4vXBSlnN79uPXcPW2AhmQK8mlJ3kw9/o4D1xYzZJ62H9Ziv+uJ/2
j0T1+KFhcORlyFgL1e5wVHBSXoJq9E4rRAacLeREG8eDsWCEQ3yyX8mLHAEqP29nK5+iuthBJZd4
TVTpq9f0QdFQDKsjac8uK2RIMdkS3WooezSlxIAl/Y3CniELshtGGHJ8Yn1x7d/DbEXySlQAVa6g
c716v24j+qUX+sqMfrrSlddOfroGP6X7o5xqTLA/9+vtJ3pYCtW2ZFfovsNjRwjUpw3N4u2mBb81
Wbe62mVO/PA5gscOvzSg4Guy5mxoYL68SP2wMDm4Kr32nQJWwHrvg41o8oZiKPjfhZofaBM063pX
tMYrXGoU+xX2eh6d8gxYmo4DU5YJlkAR/DTL0y9NcK2LmWkDc3H26u1jWOmfbVktBaRXiHRooZIr
tis+y2OKrxD8I+/NqRmJNjQ/k5J/D944rMgTEsZe6+Buw5Ms2IDpAsNmnFFhXdzPtv3YhpV7p3By
bmPJ+er2O6EobkuwnxTAUZDaIfAWZ1TriqAp9GtImC/uddQkhEY2UNXvpUmle/UIUQt0flp9XkPn
8XdEVkbH82RQjxRpURbhHuj9qMozV2ehieNIXVUddnpZCOuo6+Q5ZXgTyVCSkQyW44/VYVQZEuYC
0MZjwnZajw9+c8pEED62bbx3MpnJwF2kFb9EAp0ZCVJp0WUDHZgK8agmGEl7T+iKKgoRYxedxntK
Ko01ooieA4Kf/o6jun1zIA1kDnn6a/5k3yNrFtRpCLT/pyY9xVGJ2axIv1jplrrlXq54q/5AL/Yj
tSQlvxpjpgOjSQ7RZUzT7byBVXjl4PPpIXr94UF4QhZ8cR2qSq9dDFAaDPwb59O0j6nyhxBWhlmM
VtCD4Q/JNKWnOnvF9j0othl/ZWVRud3yjlgEmVICy5Bkvnx8h0hRK78/AIEthCAvATdYrwQ/u/jW
jVdENJjZYCIV8t0xTvEvGjdeU5lMW73aFofgXzaYeL5XDKqq20Ywxw2XfKPz3vlqgKigNW+QgsZ9
J7xWJclRPqO449YUwPKwZgmEjFNRm0zLcYjq2Nzyede8LURvD4IsDoPG5MlULh6OcxK0OnBKQD51
jDS1SSEqAkwNat3CstnLBjRBnCnKE243L2PtuDFMgQQZ+qaaX+I+OY3R1xVhMO6MLt8PP38vp9T5
dEo+mrvt6BiStXc33uor69Nd1KKH+Ls5WJM9SRW5de5evVeaXMP96DU5conPzCr2u/Z5pIcv4Tzp
VXBDF5Z0+i5OX+wLRCyZXInNov1L819gllj45QI7jr5kKVy9/aKq8yi3zT3cYpBZzdr13nEE5gWU
iJkaoYqy16jbiW8iZw8N6JLWkx7HJIUMlhPorda9gi8C161aTIY80dxvWGTQUe5x37hXxpYvQDAm
B/CRr8efcliB1H/zwfLlVNcfiJDMnpMaqvkUV/+LyOELJ/5BSER8v4nwgKmSTsmWOmhrtY2I3J0W
6Kv2cA8cYgwBJregaJqSo37BicehRwS2AHCh5yVbDymQCLpDveJjLcE7jgyKzXraiisuwjrjr4qy
TtVZd3VB4Dfp2i7cKEm56McYiGV3KeyVNS2fy8f4QxzkuzZxKIrAYFabUZkrE4WNWNwGTaYYDbHh
2reONEvGJbgE6vmBNLWaclBZkgWtFqJL7is4mMeFtKhqloTZ/l/rtny1p0J/N6RLQJGzp20c9MiK
Q1uLS5b4u9Fl4QaWV8MMPEJ9cIuVFiPuQbiqoHa2Ln6jxD9l79mkQcWlF8o2XvWq4FlkyV4CIhyd
Z3omSkstJUqCM6VFGdhNDeaAY9mv2INX+8xP+BhSqwPB66tvmoXi/iWwqrBbC5EDIozK1tsf0JR/
rf2S03joSX+mQC9t4vMyv/8lrSHX0QOX6cnyvfraAXy3AwmjEB10BJTkOIBzMc8OoTcU8spwAo+g
rKWXF3ytI6GjtGRtQvh8DmlotVmQQsE3dnzGttbDUu2DDOcYsTpQhQtcIGAL3j/XOY7bEZiK2tQn
f6Km/G0+xoeI3WncSD/jGsOgDbBUTZM6s3RDUrbS/bCalP5mcSvlh6x4O5+RjliyvwEmb0hi0FUW
/Z1/XYtTlTv7SSKizHZMPgyu/Fs0sfh1wUqAMtD86nd1XU8X4mWVevFez2pGAYD1BZU8i/WA8oye
oteZVbXVkbGs0TnhmX7aLVxsO3/TFlur50Mm6xwlwtYS9DZ5eebJ5wFxfhfNyt/LavJZmb3pHzWu
F4Fd48VSKdqSZTwqsj1jL0+qjNza4fu+AyM0zd/f5WnOprPpN6C95Bl+dDtDBVqVXf5YuwgcumIT
bgc23Cc0wYmwBDjvFjRBwatizN+uZ4OCdxoLrdZSXgjFECjmgeOrKBFOGPeKag+BRY3+C7YGEcG3
R/lxHJXb3hcQgRl8xoPpGFZpWfJbnNZdVKVij78uiVkAftewiK2j3Lu9DX4zc48MTTbDrxCLI4+r
uEmgGjbuIiqGkrPxLggRqrjqT6g979GHO/3ZubKwnPsn6sYv93CR+o4sqQGVUtqYHDClgfDFh0Fx
8R5hCN1B9+1gbnZJGeEuXgVMbBB/G5r6W91EYdiiShm8+HqQTfcpBuQNukcWSWAPNOTdIp03inH0
rPn/i4umHBSbtD6zijUXdJpoGUSLq/foxkTWs4nPkAQmJNr8PS5RYUbKqeT+ypLb6sIYE6yGPANY
MuNvrDe5rynYAtUiCHOlQJmXL9n1xe1jlDDTx9cOrroQzhUC9Oo0QwrozqZlbMflqDVEsAKOm0Iu
0PttCWyuBOqv1MacUJ7ghWSKctlprDdL2mlPArEP/7yG5IMjPSP59dRWmY/4FhZVUqg7YyZO8x0f
rWTWKTJ576ghBSiK5nt/lhb/EAePv8RAZ/Pyn4gBhuZZ5IcpVoX19MDdMFyLyz2TpC//0zYoEMPM
NRJnzgzxNFq7DvMEUxpqH6KWrEX4AzRvV0YaMwaBhpDXbK1QfxnM5mhhz2m4O17ktnukJ9H72i7P
3aJVCMrsYZcAarhHBO/04IEV25y5lKNrPnhlr+krgTRG/b8WcGA2w/2Y8ZFlyUQvQfrlMn2b12HW
Lfxlk6w7S44Iuzu1v0u0v7I21CnNqEwJnSBfIKOUrKSzwWxVnFKi4gkfsaGfAb+wL7IvjjaUhaTH
sqhSaWBUjcdysWpy5y8qMcaF+QMkuG3nhfS5psg7+ff17e+dgFEv2eTl4RfmmEWgYk/nYw7eC3An
l4sYrzzQqMegDJwK4M2D++i6IGagy44DPB3hiqO8pPj7MEgKNoXx35AUrT7mkzpTCbqbUdktpK0n
U04MrLQfawl75PJ1hUNU77Sme+YmML7QrH3NSbChHqtMqg3Qx8nR/ew0C/HkrcpMeieFZtb/NIzr
22wypY1xE5Na77JoXiCdrCo3fbs42cbMmF29wtlk1r3VNHCraZw/5j6pUlO268uyzwQMUsQZVZS1
i+PLsAGv0wYQ+MHp1oLLfNMvdyrT7hc2oma+mHHwYzKxsQUD898V45OUsAKwaHWuzKS6/n07z78X
lTq6/LtStcdCnJgWMAYxmo0/9p7r5GOX8dZW3CJjVfpfv0o42s29d6regf+W4vqoHlZ5kexon0Fz
8VtdEpInXZ48Jnsw3VuVVdkrexfSIaglSDOtjh5g4gSvgMMzTLYKni0TEyYrkVCEULFPgmVBaGd2
cMAhNBFEdkTHUYBAkMsNpVJE/h+bDFJRG+l+hdrFRPMttcIDLPg5gv8NTsEtOFFLlN2kyB5esR/J
Od12WIzYaIWZy1Otu4Cy2i4udnZzNBs1wTNvptrr6ggMVt3RtMrY8V3S9Cor1hRSIQevwetq1Ed3
du4PcfdmqarYLcTZYqcZzgqBypJUXNRHWUBNPYBPjbeg/SOUbZrVeokvLLAMgR1t6HooecnGABPs
NCZf8FrzGbC2v2U9BWoJ68vdiGeBPoTg49e4R/3DgCU5JprLp4OjaIJSbCt4ApswZYI4Hwqt1XNE
sQqhnuhZNinhZTLuE2YKR9gVBqm+eisePhsAJyJv2Do0A3212eqm8Xor6FP3S2NCD08QOB8dWgdq
tDfSQU4bp6SAjFCREpgfn9jz4UjYAl/O9822/gXXPXcJL4xYRjmcxKXB9V8QWp7oxriDBmL+W5LZ
cIFQIXLd0p8rIQaRgO1d3CavkG965JFxAFv+eQTKSwQSHQ560iMvEy3MgPCGEBzzTfbbHlKJdFok
9ISZoYcnjypF58HkXeKlnesCE1XwAnGRwB1YWBdnOUQJSuwmtKL3cSroyndRwjXNE2y75WgzOfHi
yrzsXaLQT3AgMJX36Au7RoeE+Zr5F+kTdLiAooKZX9Ayp0QBWscOBSGipgcnXJPrCNjytKIeU5yK
KF8oH6FgxxIa3bjUnp0SU34vQZFfwTzUllPhZNfBjUsAPFyKwTt9w8UrsLCSJ7edHR4M5naP45tu
PyKxhUCYzD8TKsu4MsS51PdMfT5SvLYCzXKuLvIUL9CUWfvO9ScNPjVKr96TCVH8cbYilApSVeEb
quXWTQgfTlfvuWjRInMNcRZrukfjM7PlsBVfzpEg9HPQoOFqVvzPJ+CSIKQTMzp+1BJnbHVfcHS7
NAT8utI7mWd+6h+NlEMwmduMvsJB4SDvas/TALq3a7EcsDI8F+ozqIJVEctPQHRLV9BQZ42gBx82
srF+IZK4B85P1J4aB0oDQCQrlYCVcaRA/OjQ4O/4vIZkj7ohvI4INCXiTxJYNZy8vRE3DY/Hk4mT
uYaCXbIYuYico6hrGS0LDHNVSAxaSXSK6FrUAzVN70n5Ed49jgedp0UlJ+LrQeHRexpDakb6Whn5
WlZZP4KLoklSxZ+KPOUFb0msQcfBwRwtD24d6IR7USdBdVlrqZRSWgNfRk5cnF6dR1E0Ic+mp9e5
Z81b6WiwyXGwCYZlhdlwQ/CW13QU3EMsGFRbJ5RQJBwOkOIuucGJrVixAdEbDaik8tB+biFHPBFq
gL0JVci996HTQvC1d/gShobIJ/cwla1D+cTaZ39nM83bRdoa60qFCLcVfFZHJtmXR9zYwClaKOnV
uO/QRzn1RROTIIMV6Fu4XQrclNy0TdTFdJbec8Epg4JFJhCGD0fyZ0WxiCcUcc5VwPETe3twJSzC
78lFIsKuNqn3UBPxG1fl/CgFADnUeukp4xUXMb/KEkaDlSupqf44zwsWImrpFdAe7A+PjA5nw7UL
+gIoAu3Oekim0dsDrVBsTjVecgCNAYcEF+gbLpTDr5xHInQg0VgDyW7jQIndvuf+WDRoYKLiKFEH
oa35jhCMsxlIfJElKOhCtDzsEc8Z0unCZNNBMM2dUt+RyCIEh7V71WxwijcddgBA1OLoMviiQuRS
/QKRrNvk3jVMXA7tNP+WuoAkXQ/mehWYd2hwRSM3CURla6Dsx6TheVJfppldR+zPGWfbG1T4ohne
WfMUkQqe/o2+gN8Ec9M4FKhzFQMtrSR6TfHkxBcz/ASvHwMZ+JlA8DIT574WzEuwmzMKB96EYYjD
VtIIBEXzB1AUkIDqnBkgxBlOkMd8zCI+N+b6+BAW+KzYzsE5wDZgoVrM0P5A4/xIvm1Nr/hBin/Z
/EthjTKQOIqbPcP+97ArLqm3ruglkr4oKuFRFN3xxXqlIQ7ExQJ04OPWMG1Yjyauvp2zD6p22V70
VS3X8dpAYEJMPZ3C9D1+M1muEL/sG48kFx1jcWI5wK5YUBRh8HUK8Rca4AQpp7+toNapBGe/CPC/
oYlgtlxuDixD55YjE6oCwKLbWBO+2K07Cl9shjQkZGQQF442jBsJ5ZBbly4neVB5H4JrWoGRiR8D
EtsHt9WBOqDKBlngfCFqYIFoQNqVw11C81CXK5vFL4auvexZdp/AJHvuUCoPLmeaN8VIFwDFyC8d
IBmqcZVLmc+ioVkaJ5Z+0JgjW+YTaMg6XxGMcWN9R+h05oy35fbfMUU2oJIuv5wCU52g/QHHmOsK
G8wndHoUMZsU8wKOCPy/FFs0Nlu4tZfd9s4o6cDmswSdWNEL+FYbjTiNNeOieRDI6QXUMxY2DMxJ
gNUomqes6xRqku3SqEMLHOwiDn56pWzK47OVA2Oz7wH3LzObpS4PG2Q5zG9+aoPvCMJVODMIf6sP
S2E/KkYR5F95dOTqrDdtsOybVWbgVJvw0e/XeJHvQl88Mx7+lem2dyPuVMYn0p+rQT3Y9D5+BYmR
ojIIlgPj0JQUXBcJOXOb9p4Yjptz+4P5RdGHI5tDNd0A7CAdONvVKZjwp9tEP3cnVu1q4x2XRA5s
Bgq7ZUzBFMbA36USu83NKsJHUPWneXLjHwO4X38AC1YTMfuMaDYS3oBG3ujF8XRh4ZyLgCBmNaqB
obwZKg6UQY4p+XG8NNjKo/Vct9ITIY5Z/9BHigB+L2MCE6uYBD5FtRxoDjcCG7vBoJqD9R084+dq
b/flOtqhzDsP0NtD8V48/0dt426mO9xK1tShIx9gMkI64lzdo3fqbo2t0WNxhz72mZtj10IOo5Xc
iFjZG9OZK6l7yTgn94Rhikfz3ibA3iwy8OTmn7rf+bG3/xlxedgMtt5p2QIQNIl8/Vm77g/BiE9T
yK9VOTvdss1AkuAJS+1vvJu/uJo9UM6OBPPojADA0CDi5ji3H37N+fjcI84xuRty8yK9X6NnZ4Z6
azwjfankvPGmdXddzn7FudeNs8wcNQBZ1Ij39qM/c+/DB+Gx7/krkrKjv3f9eFyzQsa4MPclKr5J
Giyx2QOvNadnAhuPYSMiJH+0ITO/30BsOVwUYxwp7oew5fiYoqc4dpqjZri5UjT+x9KZLSeuLUH0
i4hgHl41SwwSs80LYTAWQggxCsHXn5X0Cd9zu+02IG3tXUNWVlbuFJ+8qrWj0hcUjLrWTGnjilcG
SGFeqbtGMw0uRv8Gvq0QXYKVNQ1dyWnPGDVmyZUQ8O6AvJ+/qEi1pkXPkCgbSTkQ3ThlEvs1M3PG
vt9nddBjpjQVZh4b5fS1alhr4GOIjPfpcdveVW/GPYK3Yl9ncf/MqqSj7KdGHxFTr+FRBTWnapIm
dJCCpKMihE4jvQWiRVUvGka7Z3VmGcSvKhv8YLU442BiHx4ddQYqad8402rNpsTTi7AjeKkIcboN
YFAFPg3yT0w4ONEYIKlOjj4sFISSyAiQoY3qhNRvCoGixBPaEMIWsnwP5GgJENb9rsOs8NfayCP4
i4y8wkH9IStAQvvDsNQBFpc0ngEyLZsxBzEoRKQG4XJ+WhHnE6k/sWhTyXIwJ4+IidRC4DWw9c3E
6DCBgXEmGmhynYuuT744z6b1TbErwF3xrZQWx6oZ3p31CjyfPfO0kx81k1w4l8jhxZMqFbInclxX
wFLaONruY3GlylYNaHQhOmZAJVVW2mzZeHw2d4XIOutBT/w3FFV3b4z5zpyCyKBkFVStGzPsRmmU
RRS50anwH34vqLjx7xqW1c9zcILV3lp0vVMACwUJBxLXuoSrxu0NoVdUXRa7+qYkfLwjPivhh16F
JVfCs7dxQNQt1v0X49LoWbiTX53N1zK1+GxAaxJAVEtF+OkqBM54NcRj+MBjanLbGxAuaoAcXYZe
e4xmfRvPn6ufIMDcBcsFeDOBilBpQxBasuOwrlcnxnxOG5QRicWRemTwxuqxQQkilGTcnRA/DZvL
x/S0wk9tgG6iw44omDC8FrX3DrE7uqnd4dNMIGbTa9u2vb8xZVUCQbLJlyHl/X2/RjzDoBk7Q2KP
fnQDtmtijKBPUa71a5mdztNJNrnPChopo85XC+7vAJ3z2Ei9mnGe3sP2wqc9NnN9Y3fsaybp7Kqx
kAe0xuKh5p93rQ6YHfQV8zhlaNgQKYk4uJj10pRmYZIyCr1rPQ4QZSBVCL8DE/ypOgUj7KTzBiI3
AkOZFC5MoyvMCGnJP52L1TEvDSNxayBedgs5DfO4rPsJYxy7iHTbfGYbKWs/Do5hHNwJ6YNDCN16
3OC63/6DSQzt0njtGt5t9xhWqgxFS0uzXNaQOTlOs9WJFpRpY9PwGksNS2t4TzouackYv3Y3s5h2
F9jCxIv766CNqIlR+vRNoV8HPMcj9AvQulpm1hdqw+og7/2yN8x027yR0Oj6QFzMHJ1AOrEaY80/
flgM4D4v1J1boToK6+bILA06T8R5fn7FKKvYKa3Q2/3fHa2JBJ2N3mjPILWb29hkw4uZ2Mx0K401
7vzBiPMkSMZoYlwJTjLjvSn64Ggau7Y8TNdRl/PWZ/hbaVyGNePGIgx7gL7kM3RmUHpYHKMeKnmL
dVDgKl6Lqp15NStDobznMJCb/q7jLzc6YOyW1fzDA7Sp/hrl72N1h8kZJqvDtAPnb8f1HJj5dnCY
ocnFvJd+TPfKEwmP7sFFFYT/1Z/m6Qa3yWh+1zpGneEw2EIeOPRButNJczgB7mPb/EC8DCAHPbmO
sm2x2hMubjpEhCtI18wUuFmE6DnsvxISyhsrl0YlA4zB7kIgMYHEEJLoTG4Z57/HFmm8o+3miVsF
USoYxMHA4ag3ad6tKkPgvYq9tvYQQ0NAR4pukFTZh6h3ANs7hTEJaVgLNqmdoqTGSN0rkGC/2jSe
u5b3dG+pMbsChIS9/mG7XlSHPPRWnw21y5AD4VS8Ik7JGOLTuKTPG22TKPmFIpUwJRTz+7Yfs8of
OhC/KrCdGIb9i8Tl3YYqcx39CM56kcp5SBW+ibrhdAHMa8LP04KpTbgs5EbqmTF5xRwqEo3BxjJB
PgRk1vrO6HeHK0/jhN90noP7CEaPVectSd/J3gbH/lIZ8N1kzlQB3RYIZ3ame17FP31OE1ii6SQR
4gNH+Jdn0mQi4jPo5RmwRzVZXvQ3b8HBVOCv7tR5zyVvvzpTrmYUNa2lxpUFY5bV5mR3KBvQy54T
+QdV+nWBOlOKHYT9EFiIcUmTpwCVWFXBEXALXXW7vJY0MxE5L6sGfg9irqRp4fzwPuV8+pc5ZG/c
6qf1+sKd5j7OgFSkoBzRCJpbcdkYli0em9rnaJ2jaExeZi8hv7HzAXk1nqg9rU+fzvUKig5nTWPh
EoiAjLWXlBHzRmkPeziHBdFJLjU3NFSmz23D1Z9UNuB2wxADDvW7qFvC6jNq4+60t3ptO6sqv1aY
p5dVuTvZV+x25mtm01uVnnknBJns/0pISwyDtJvfSLtfNs/XtNermocLK9lBcYVZyID7QL3wG1Nr
+kcFObEozbtZhW5pFqjfZAeDuy5fS6pIr4v9IDVDRMdL2ID+c/aazrH3tn2xaqNB/DT45hZ648rg
54VGC7NSoWuyKkcg9b8m/fyk0zzmE8OKrFvPcEdzEm8DrcPlfgHt2djtQyw8pl5KOajbVMMrdIqF
7NvdAAjUznhYTQhmnTFvDROAnFZLyl64mx8iHpYVegBVezWBsMo+/BG7JJtGZAF7f+bNzHk8U3Yt
hiCTALGVaoBcGwx5XEpQhDa9bzJauJmw+JSq1lhECYwsEHrB2aBWwAvdHAGIRsCZIQO3eW5qThED
/ZtX2T//Nu3IsAc8u+jmoIrAW8Ca5GJfTlzA9ysJbFCOGZKW4YBicswM5Sayl6aruTtiBUFqJpKx
6YimAAnnJey6q2GNEAeggf/o94T4jLb8cB/xFwrLFInW/LYkOSQ7GNK4oZEjzqrx9RnHFU42K6aF
iX7+RQMuNJ+Opg0Naep5kLV8LX675qIeQCNcSC2O/o8Zph1pen5P/cD08eypEJ/Q5pDoMOf9YXaM
Sih6ljQ9Wp/8IIXbpF4ltfMMFTeriE1TcJiILsGlH90F9WhunnxJwyug+Hh4vHYgHdk6guVdt85A
CWqPZEFH5zLehB2jO9YFlTOxwJtB1mOEBeEEnuEyZhouKdP6Owny1C7uyH8fnISRNpCWQWfsFqDq
FFGIOTY4js1ZCgVkWevjj6mbMW2ZjiMKMLs9E0Zbjt5w2OjHq8uu9N7eKbzNa95ZHimLzWx1dM5s
Nph6N/PVNh+718VoLPFW44N1mlKkc+94+3xVY5a3fhvvH56gIXt4STMLLrH50PDsy1zaFBncEr+V
msxa3pDUjZnnGx5DXSTDsyc9lI/cnZ8YK556wwrjcUF0QfgMobCNEgUTTEe9CaoXN6KitxeSRL+g
Bgw3jFRSfFBbTnZYkeVuImUspZv8KREir9iQagYIXzj5MA6yrh2PY0o3VjpffzPPlegqIbA6Wik4
DqOf4fPNb/OT86/JLEdQgxU2ZpsqD4jZrLSe7c2DVRpulBOKHZyT80Aha+1nw5hwAsENmn89CvcW
Cogv9prZ5r0v7s1tmz1SyOP3ybkEDevsdLwiyuySaBakgCkjbSaUbBrU3N8W46J8tYOpr1yREFtp
NkFMCZGrEdmMBRGFHrCBosS7EW1ZcbQLMJ+gSVK1Em1IM9IRMwJWQtWEc9pxzR+0K2H7LqMdwi/f
SGhIQ0WaTlI2Y8z764uOZ0lMPS2JsDbQe5E4lQbe0YPETx4+AjEl6lAtlyALUAtZE847fG+/GSXz
op+S8BHEIImcTvKRsuLXXy+8LTJSxiq5sCatSIhfPTi0hqMgcB80/9Rwp2epiZgP2CYvuvLf1pXZ
KoIh1C7/NjZ92ogwDG/y6dnegtghAGU91nnnSKtPH8V/CZv+Lgp6+17k4xLep/3OXoFhkG6KYTJ8
mdZqJVGUErJHE7Sj6q6HqCUEpaPxAXeYKdiexXosJtUaO/BFbxP2pVBvUfgyN2TEFqQRhA0KmCCq
lGBcegD8LwSSVzdj1TOeC302HBLeDs4M6ExBGyNFaEdt8TfegMCPyxV+KqgYnBp64562CqSFAFEk
O9Aed4wwQ4tffYeSjWhRK9ekBxk69rZ0uJmejIxATvfSWgRN5ukJsCBZJD/UWBhJr0qzoR6wDgEV
70UzqENg+ZKtAi6aCXiBSgZ4YExc3uvIwnVYfnWaoAvAmn1Z4llLGtIy2TAmUDwYDKqZJuQcta1o
WHNlevB74XpMuX3QYEhanc9qBiT8o0q4dpuM1GEOLUz2KJm0QYgaZM+gJtVFB6bTojHoYJFim/nP
6BXclWzYKOM4dMoyazkJsuAxPIXn6Ss3G5vbUGOiW14WMNuZX2FKtndzYwwAPAeY5vglrcyEK1fX
TGPQYLx7PszmewyilHHuRPR7Mzdxr5ynU/hG5K79zSzqCR0SXm90XhJR88emRYMADCjaHP3UJRNY
ZsO1z5e1BaxGKAcYBJOWgB5/vOA8GLiY6sRjuBUgF+Lu32qKYj7Op5q3t8mBRZSDLkuxWMIwuTW9
8K9NgFyyX1r7aYBvkmHDbXEoGoA60qEVlMNisu84nQXsMdruu17NZr4xJLEroDolPMTPaj/7/tPf
98Uhf9unyQNWedsh/IQdrt+q0bBA7qmGV0nQNYNikHhgUxAjWCKG2dux16QbLunfJkLBYtKWus0+
nazpj205JGB1uwlO1rBqhF/fjUFrULPS/tPNzQm6PydMEWwQl/oP45uZeahWlpf1/S1xvKZR9xHG
G8NzmVzp0z8b7gy3MQY3If8kdenRBHIIb2517rpMz20sqoNeoElbipvFknv6DSqXukVGyWYqRHjV
QZMOYpUwCTudcnHCKj2I0GHQ3VgkqgxAGlAS/T3jJ2++xtDWbNJy3lP6QUyRZBPdaQGU0kY5kJG9
z8rB6+eCmWo4F4Y8Zdx8Pmm1UKc4RAW4n9CHHtih3HQNNKKG4ktKTzLToPryopYe/QMx9ufoyevF
xIy91Os4TVhrqMQHgBj+m7CABJoJVHyKIYfCMrOJc/foNPiAS9Bz9niB6g89xwymei1YaDu1k+Dm
5mOZjg22D49Nd/PNvIa3zwTojyiHsamh+0jrO/lHtA8l4FihJrG7G1v9TVqJ9qRj7ib+ZrNxYgNP
Sr64m7VRhrq4OOx+h9WRCqUmpo1iY7d1Ce8GM9ksRE6wspsUN5mbtGD08XvWjFz/Ig+IOuTtQhSh
qeiMGsBXhU18JEk2v1fz5J4PhB2X3NxP30ucvYMWJKcRFqvN5dGO/F0z7z+3gUHktmKEXMtR0CMf
wb60uXUGzOmMd5+KLBCwYkh6bmZzn7M5LHHOpIiit4jtBGxit61zv2vVYpLSZpS6TeYTI4l1XnKm
z8sjNQxGLY+a0bl/2siDtv2rJ8HKxD0tH3CPrV1iHvsJ1ydFrNTc2luVZ+qc1AftB6pgApCKcgmK
9wfnFDwNdidtmS/nu4Uy480Sm1a9jdIsvH1XfZqmrG3HPPe5uNmVCzP2mydj5nWtsYso5qDpX/nH
q9cib7XQwKQF0oznDXDIitH2k2FrlLjudsvM2Sh278auCWaTuLGLOD2XOCHgVlvNmTFeNPLZTlha
q7u/WYExKfDq2T02Ay+j4cWoTdrWYUO8NYl5g8RcFtS9OkOuUY1ihtuEI0QXD7yYi3X2toKjErPD
F91cfjNUpfDs7Tdn79R/u5yQMAcEGx2XCdd19ipvGsQKKqnYUtGUtNKnDZc6Py+TefM7ma/9vVNh
F/A4i2XhFf3epBIbxYafRNQASqAZdiF0FeJor/AAbbhD1CFtNRe14a6Bc311UI1EzVM3r0astdMe
XL22f/d6NiKiPXuirVrCgyq8zOUDJl2f6M9GIsDJ5r2OsXe0cfbhmsMCK06qaC6ct86oNyr6RIrm
hA6qqDLJh28PvJ+dXvNu7MYG5QJZzI3O7Uz7coK1jxruetoMITOyTJo+UJAfK2l60/71dl9hYxgP
6lPj8HfySFo7QwFY8QCUhlYiqoWUdWipSv2SNE0j1zImdP4TlMsoIjWDw6wTdsJ6INbqekgbxQ0l
djoBBr1QVSTptt+RmaqThyCg60mUolHjx00GLkmdGtIY50dHr4dyj8utuBk2Pe4Dm5nXWY155P39
N/ID1Dfexo7NQnoHCiJsWLomVODe4xZqC80pPC9GmZEjFsCE2Y4gnT/QoSuReDXWCNg2UTs+Ej1f
iNITO13dhsgbBBgx1nw/TRjWe0WVNB5SB5JKbcH2zEx2DQ/RX39n8ztngE3jt0gJWjjmbJi5orRd
wSk7ZAo8Od63tXkvcz6n5l1K/DgJEDYSi0TIv8dK8MQJbOgzRBRC17f2732yAHuydySkC6mNq5lp
QXhNbbPns3PzHAIIDhNbK9Vagilgux7ujZ9k8wubqUV6bl2GucsWtx9ulVEABPWJV2chb6zckwII
ucQRpha/lLuJ3WOzoU/bJ4AJi/BEgJW5SLSyFjyR0XF72zX6+5qRkQutqR3fGA5z7D+jEguBKMRL
HcXem+lXyR9y+iZyTvhYlCLIJsw8IGMZF5iQw6ZC7NQ19/SVKAe9hnwMNbjL6uy0lrphhrFl42L6
9ms8aiqlVofOSuIcj04b+81xzCGVvPiE49loDPJJHb9T4OR1YzUcwG1yG/GpJgK8iRnN4ES/nRsN
iaQuNWfV8hpW4V8mxWB/Nh4jhRl3P7wNT2Rh8FnI+NV22qPRriRcoo7B6Ae3QpEVMSgsMUnBgumF
uMkTH3gbZZy3plnMbqOb8Yk07CPofuZdgvL3PTsjOet0F6fvGptVpSefCBAfxM7mICpTOzqzNbpl
Xeg+qMpIR73Amb5GxDawcFatwf6r41XJ8oxL0P25BM9RzcuRJS6C6vTtop4GMfuLIillVTLwmDrj
c5LTZ0JEmfSrwzeJGeQ9BERYSgMKvPX21j5RKx+dspjFgN4OaGWwOkgV4FGfouuMdcLLvr0NIEXB
/gsXFJQJ5BF0tlPvMbnT4+EctsDhQTFteeTO9pHMvDnPyGULWi1wlPGuWHYHbX9PSbbm7weaGq/c
hHRgdDM7y8v4AktmmgW3Ya3fA49/e+cwDSI0ufkmnyv42MhZb0pKtezxcaP/mlM/JQEPMrcxqszX
xi7n0OB0KH1SXvY7JEbvAThr8HBRnc7G5RWvTgzuXpEuLo1zmAUdsr4a96cwHXhAYfFpGbaDPDiF
rQ2rh+nph5Q6OB45ypNQCjhXd6JP1oRejH4cpCXqzwKnRlFsNy3gDTShI0wE3l7GOTeHLWPRIakG
TKEaj5IQcEymST/Sq6NwxInFJvQbXraiXhHmApkvuyNHLR2nwZt5tTPJsfMDgyofuAkGncPOIaVC
P4THgd1OTGCXJ0HZ5ukWUwEAJ85RFoAmkCjVSDtFbJ6wch71YysP8hWWDYe6551ftooXDYtPITQ7
89KUffl0eZhBh/9O1K+obKO7Tegz8r++cq9jYIB0DkUPy40NReq1q5jy+H2NTpFwgI5TGwgaYMMR
aTU8YCsljsfZ27r7+agbFGtaJ9Q8QfsdDxcjx22U5rbEE3VBW3hvSviOFo5Pgb6wkFqbOilIucGc
lCaXliqMq3wkbYwmuXcdkAt0BUsube01EApoEo52pR4SIDM1Zd2gCuj41kgTUW8ju6+b6SSZICLH
G6OFZ3ePnyCu90V5m2Jl7YvprORlZ2bMrV0KYnxjc8+SxoegxegMqerR3yHJPL4eC17319o2uTkS
K9v5epK63rj/w0ydHVfY3XRi0MNHTqtZTSTeHS5LiXif5/inHkNhhFn6mSSY/KHd1zLqw3d43j5p
Sam79KicB9dBF2ITk1y7gRa05awDcQUGCDpSj6oNnm7pp/2333NSO7Pbuzy4hi3vCA0gDbIxeBne
NB+nhKknYnj6/NwsaPXzcUbmKpju4PCQvXx3CFMCYMTskTFAWx2sZE6xrRt1v7sRSu2FF+8IJBj6
rggbEhPDlfkZSPg83bXJk2LjWlU8RArLi3z0W3kqn//6XTk4PEvO94XXygll0mE6ZCsgt0qZkF+P
SXE4SmtLITNBGEdLc00RmQfPtImb+smwCV+YAOrqwSg/3VVRalNixA2jOK1Y+LQB5uGfNtRjCCht
vKvbpcWgh2B6a0Ti3Rh17O6MEAiXtMW99/VNjcBVmuSv3yYwd9siSvutR9WobVE+J1iXUDbq7sgi
oASMcA0qW9O5DdJdmnDDaCJgMRSlkOzglUdikrCkHEQJ3MpDx7bcMqWa1DwRQp+9OsoCtYk62drU
Zl5Re5DBKALDCm9Oa/hmOpRC3Rqx143x2Q9HEPcble52+Px8d/mK/fb0Slwm7eTiM5dk/XVgE/6e
R/cRegII4R28nzrNEGryktQtkj1K8T/yI1KWvS8gvn8y4Yor9UHay22kAg4cTsKq0u7ClNc8qJ6r
P88/pf2EPz1SL7nKH0IyyIvu+rlFQQoRu8o4jqjMHUY5gnu98eFHzhRmP8UVetkhSBV/mmULwA9d
YZUOyqBgujexqFetGVJjKAIY+2D5AIMUC5Sl6Ksz1t90s3TIT1mc8Y0FKccF787s+JfB213/1tMu
TEGnNO985MOpPwwo5bqq6GLZ/PVO2VX/hKw9D6JtrT2qFT8/iOkJAoBdQx5Uo3ij0oR6ViS+rva3
CqQ4LBjf01ZHVr/34JHOr6YNe+tTnBtBHBOmuQ7xkHy9ECiB4M9LGHSP+LQ075SOHQz2TBud6hua
DNKNVqGPRgR0qUMhdioob9grfLlbqad/24MoAssp2EnKG5VEdMiS/qWlOn0TtgkT+cj8KHeQGrCh
PxkIpVBHGd4WsiE3prF+pCV85EdteMt0vCZZVDooWvycJf6SxAA7i6VXyXqpGB+NhUVbEtxgp662
/gN8VaPX/70LitOkYzWAWxy/fV2coJLzp3iEfPSVy6C9hr89HC3uJFxtOKRdZZh61ZbzHlG5BBhW
cF2hdI5ShcGVSWif6w21M/RKDQbYUiZPB5SrPgJCSxgEbLmnxXjkWSto0c2k7azpxlLJf6EqI4AY
6Hj0o+dApyLiEpwC8z5KVM5UyZOyGIwY2rAXr8HD14gBMGMqYTW470B+RqVJYWwk0PlpVcbAyqSs
+py7He3A1DChGE7OOD2mW84B6/vhS0rGRkTjGBbH6Hvpl6icCsAk7sLpUWz7x0P+kdYcbUPgaPD6
wNLg+9KrIK0f6QWoYZSWCqh9/FJGqydkIOFXyPzrWqXjSJfW397be0mUz4C9Qyp4bgd4AGPHSgIO
EM7moN+cN7p1R7AYnUqk4eUoNdMfhKgADGCJeh3FTI6kWTht96tgVMhtmBXGRl4c6u6slaTctJpg
mYTudFibCiqf7tlJweFEiABH4YusxiFNUhqzhAaRYN1l0TdUHCgs3AhNYZ8xvFzQtIRcmxSVSidH
dEEdtjQ9E8zCFABZfiqPiIRetRw8dNW+QUlpDBwCNa3mPgQr5b8LwRxBsRJjB0fhEnyCnEIRsQ9T
SBCkZMJhcFX4Pb2u4f0Dh0h7Psnfcw6KC3GPtiVqSIl9cj5DcD7/Rp5YU8XKhijgZKDsPu9KFP1J
Ggnliczw+OFF8q5SLsaxb8AL7Qys5+AwWgJUOBnjd/sPOChHPp1IzXmSb0jmPAnCjeKHVThJuQHh
tGBVvI5/I9NCHfcEkinYi4X74G53uhPC4/TtHXA6MBcJdlzRGUqMRTLGveBq95aqT/8cre77Tfx4
JOlQYFRR/kpiiXoNrlg+Ec/4MSR6p3+VJyLIEOYJ4Z+c1RrEr/Ryl2AA9MEv+DBgqm9gETPeSb49
HQKWDPHA/JOZ89hZIRZMa3MCvyaYdNo/okBqVfdsG9iPn2xK5ZCQk9EBmycH+ibgmKwjkmfFDhpH
sp7F7tU796vfTKzli1mH2DnNbcH6fVxxeyCEm1yK+ELpM1VF55x7pC/cs1a4iIRrsjH5/KPFjiSf
+JQk9uHba/QT44N+8tRSiiSrSeH5soyxwd5zsKMTdIhwbTj2I9gBK8L1UaFl2e7eHT1JDyTJfEU9
hsgobgAnAeiC5XTsK9bujbT5U7aZtB4ppbFZcpaoRAhfib7sdGq+3W1GGpNQ5gsvbY6Pttoeo7Jm
B1/M2ezt61jduGwh0UxoETSiWLfoC28oQUtOskCkYmw2duphCo5GfNWha4MdwQftFHApPSQwYGXA
i8C9CKYSYrEej0qoRbyraNv2CQABH/bsxspktycHI/VhJanjfPaXsjL11ivUFifpZs6YtQMmyQYW
UsZpD2KymCRgtfidt0fB1XkLC6WmmY2PAKZtM2Vv6530gfwH0srIHhIgDt/DfQL4OAwS0o2CxXLb
TWq0XHvmCY4EGKQwwlMXqqNsrMKLBZgpudVq6OHT/NIHf/5gbjyZSAa4RXIGYrTdLZeDe5fBEbYx
qRlfFP5gcr6ZfU2Fmwg/Yac0zavfgypM8dsRXxFxTeApyvFUHADLDxF1znzUociPdDYJaNX8XH2H
G2En8gAr5ptodZTPk/GDApwKtTxhtlDwYGjCtLWEdAbQQTLaP1FxTewSq8QJHhccKeJgcF5u0jns
gcCgVh2nHbJq+6yK9b/onb9cwPvSttmNrssm4tnf6bAHgEBqBYrChlvKL0jimO5ZKEDb0rx9gd7V
VrXVHZbUntE0RXD6O/9Pm8K3rr3WsKSXgW6Gm33bQoThF9eEKANwWL/5jQ2AYwdZmnQBNPK+bKjn
06rSFb05HIekwYC0kwf1/tnZq4Yte7+E4rVfluMYHGDE0N4T5df1oDOPQV6+O3RlNlYMlrj0jBt6
RSiCEaY2gqfTWXVWMb9I4D3aqZqecq6SIWSybJ6yKzARJCTn5VXiW3xEY5TTV0QARxdGOntY+8U7
qFICIR5kHhGCTtvm7D2KsSjMoCJDITt+e89hp99g+FH4SI18xXq+KZyBYrd9bouzU8L7RuUToFTU
l4rdm/CF91YDBpXov3XIdBIQMghlHGPlsDLgFBCsx/xIBqYT+w/AgzlgzYTcADh4lQn5FKeTwRXK
hD5asDxZCu2UTKCnGwsa6h2Jdr7M4YwdQy8tnEfweeHazDnibq8QBJuRMqx0ThVl7XNPJy4XQyO/
c8SDyCOmvCzfyjLBq2Rf3fv173v/2ic8VOpkTahMgD+DcYwEbuoQdz5vMbtgqUVUfdqbC/EmNn1P
bsjOA2Vo8vUY1RSjwvMck8DN5WZ0w3Jwb4yDHLCOv6y2ws7a6Oz9s4ktNpLuGvyUx8DLdK0EsEqv
jn33HqQYdK53hC3hkPMBOlCaGaL74T74j/Cx5HLRzeUDdnL43U+ABaNB+Zf8JY1vnEldf9XcUCQi
rIYe80RMk3IYm7gEA5bVRSGEVceG4fJweir5YH6Bk4gcIIPD1xDcWoGJCWgzJvThFlUDK1l4Vh25
SByo8Ab2zbnfYBmZZ8We8lSs+Wd85EpVIwL1oDwF+CSGJWGPK8/vaLL9G9hSYvjwU0GG2EIUmVvs
KWylTnLTRoIfAy+kX1dAUQuMofQmIGnChXsUOYrggTKbEPoj6cgdHzYAu2KXpHBCUnwOBtwAkaEq
b0ngQSUraMpAP1SdcX4a0AyGR9lQJbQegAeMIv6fxoEPXYkAR3CFECdYE/7D1Zr2jDM1xsKi56JA
MJrRAU+b7atSu4RxpJghZJL6+wX0Fmlp3LAkMhQEJH2KihjbVUE4KMYDLRKuCnTHqeIOTtEU8oqg
btwnzBfiqDe+BDoN9hmLSST9wTA/bm/WACtjYewHdFeq2irK8fZDtjFhjJaLzcKGFeV/phBMrS6S
rYQl4xX+aliCN17074ByFA7J39nkYEPNgLUQSNwDdrnSTqIpGlXCU4gJIjpoKomknfpDEC0e0Yow
sA9zg2tAUwQfqTBGdkFRYwINl1oogPGbEiUOJGS8DDVI8HGOw50wJyUfYng5BxEUVUlPl73DBhUc
GHvaJALPeHeGeFz9Lvyz7EdwHDNEhczBSYPU0YD5u6dQ2IzkSMRqZSLd5YNg6FxhI5wU6UPZqeP0
NIVX8PHnTY6Q78/gcWy0C/eWG3XoW2LsLNsYYiugp8rg8byFMY6H3JhJAQt8FMIctUBqfKZk9MgT
78FAGQhU0ItFzqjCbl+bUIZAOSN5EiEStUy0SFkiZgmKFsaJ9lRdiYc7xR4pkZ8OuYJ3+Rxdrj8B
TwZTgulQGtUnRKtM0JHCWkyCEqseb5CZM4h0/RIOLKbU4tlS6CXUAvp9oHMGRQudNrWnSk9ciiU5
8mQ1H8j24jUnb5SiPqJjXoHWDKAOMCLTzP0rM27MRqR2x1tfglr0ok4OLloLaGgssw2Cv2hSSV11
P7g61ckTP2I36M6UJhS932gyqYe14rzc8SJfqoEdhTV70XYR9FQTCXMt6a3SwEbxViRZp3ZbaaQh
17J7BH26J2AInTmWUgNu2jOZX6wkHOajZrgT7fwD1dg9WhFFSER0n4MSB8KSM/a67BBZFTbnzju9
sT8txHSaVN0wSM5wo4Cvze+Ij/QCh5X4655xIgxhcb66gQSIBc5C+IGRAZ75dtYMJ7lhWKhGcy/0
bCHKWdMIAKgjdIoi3y7dVwSDPd7NUAsvT2XBctOp5nWs3xwJGW6RHmtp1VY+ujH9WyApX6RkOG8l
sz7gyDjCfjXQ5TwgYQSXRWuH69ElaJoMtRp7P9P8GaWNPexm2qdyUkzbnyMn+kTDKW9A3cpC6j9J
Hz9BfoIh+6qgZGa1gzoFnpazQemFg6/3bGwr0zcrN5IKM3drrsdnv4MU2s14LARM175qjgLFrnun
TarjvEbQ4kDmv1LyaSkDH5HnAVuxCBRrvLeoEqobbbCyVoOqleJqvsBjE5w/zkVmWOmKnnAND6uY
eIa5cmlWiuqESnwdwdsx0LN0dJyBTEMkAtaGnuZ3CE2VVr/57spa1ZyNurpiDz7bYM+wT7rP3tZz
IZv29k9gHxNl8T0+XJZSRQYlGvWSq6vwQbA87ZjwYXSCIUZt1rz86PPLGQkv4Htw+BYUQMTMmooh
oiyr4bU86pRH64Tz+pdCzmCwTA9O2b9QYoBLSdoF/zKsUKOeEwbDvxBoqn1N/1nQ8KgctrzHkNaT
1CyJB+rOZdXxKss6bQoJmPnwHpa/3R10TjxY+B5kXav5d2vDZWOLYOOpPnwhSxziac4sJqXSIJtf
NwoTzst91aix6UetCeHl760M6i1zTauQew4fT//cxbSsI3lhuCV15qHunrRGK8DLm1bvSnwETCxP
Zt+REYRoRLYELcunSjyo/lbB/ejhQkbpZpZr870mXu2Nrkv4HVX85SgbfhgrKbZ9TCHpvKfcBBs2
VXlr2BjstxQ4zQaMLa/3dt5+NTdPXSODzRswh3VY22SwnDpOZj9z8/l5OXgA5NynfZkXYf2nSek3
o2l3SM0req4qBHW/MdSxploKM/sa5ZNydo0Ov/fZ1VfTD/WDL2basAXfKLv16HsoWvYNtaTEPDTp
K9wjCbp9LJ4Q0ifH6BhBDdo+8n4B7sXUXeDNvdVgyBnZ02XY7o26FGletLq5xd46+6dZ9081/odd
2bboLKHUjjOWW01H6U88ufrPReWrurjPMqhJJQRLFXGUdhLTO1E6r8HbUjk3H1W2XBHHd3D45RVQ
GmpGdKa3oIcEEa3Iwc3PolaALCso6yj+pjXEbn4BMNOl3GI0nQbWATYv1hAyuuF62kArC18ONRrZ
1L81h/CrhtbplVbdKo29G8Sh6KkKc7RMG6tjn1gOYn0FigRoAPA4srXCANglsfdYPN42JVOLEVqB
oCsMTdCgZ55Nd/faVj2E0v+KmvD2kjl92G7nJpGa9m/3tzPBkd2X66hc7qdHVTbv8P+S8WlKVf5E
cfQS5AZM0ic9wa9P3zpdFNgUkiWFJ/OnBs4ulexmIiyEGfTlDckSM14BISAAChSS453ACxrQ9yFg
H+4/4HyKZsxPe8vt/Lyc3jidgfcff9ahmPNPmuoIVWBVvowO9OHRfkQexU9pnHg8TNoqECfiyEJa
IWOc0lcxpEIRkHkdFgPR/V6MiL3AJf9qaMUaKPOgFl388aY1Gu3VM85f77RYgCInfsP9/ha3n6fi
QvJfnsGOgfARDGmjBtEy6AiYZgOUhrv8Ec/WYRw1/oRl1ihiMFpIxEWJfCH2BSg/zyVnQB0dJ4rg
5s2/oEvYcJkAqcYYGAPBecGVxrOCUXoQ8NwTNYrLoE09DgayUVnUAYCE/Ctvrk9z9gXQORN0gbJ5
atSPOnZEXvunkkwzZByxh26SDQ+pab1HGpDYM0u4SqclGeu8/Q2bjWJUn3zA6/5C6SQbiv36rGUf
luql2C+rDWN3XYJhmNCTsD1YH1GqiGZ24gcJwyRXgXaU7NqEcnXMjBAqLiinA0IhlWoYlL1cmGBx
ZDIV9E8jDL+/DSjXA9o5Bi6wWLR0B1sALcjhBLdkdgP5CVquF2DMqTMdM6ouZVpdPAln/1AmKob2
qts16wR0Pube7njn6cXdTyl0s6tUnaA6jfURA7wJux6LR0Ai6PJmQFABiSQjogEPOjCJBMfDrg1Q
v7bfVImvEdaFdDJG7yseUh/sZyoaE6BgmNYu59u6UzqASDpPgRrgzNAIN4QACwgiwKMHUatFI9n3
etb1T28rmV8x0RT0AbpB5ce3ee6mK5oMGqBOBNGhsldBcJnHGGtNO3cvbjwm+7QeeFZq6hIci2D5
O2eH0+wQSdQJ9PFIOj1QzsAtWjzXN8WLeHjqHzZ3FD0jMLNRMm+d7QPXWDB+89OiXbfLabkn17jx
rrAV0LyPwHBwS1ZD7FXlyWA3ePcOnYc3ROBwI0C6oH6VCXOnR+uZKOo8dzoXz9OGehzgJCi6A1Dn
IfbfEBHy4XG6T81DmI/PqQmFBacb1pGkWAl23ZvEh2uSalg68Fo683sA0Kj4OKG2hTf7JL8QQXA4
cR9Y3UrIuv5VtImnlKOIF0pQBI1MBAIh4yDkbIManM9zhL+ynvNOH9tjX8aQQo7f8F5g1KSZUaH2
R1HOJ07qkS8mngBfqvt0/gOSYzWpuKvdPWKpAcFV+KXkDJUa8sPoH0oCdMJdrIPsX770HvBGOCTm
rYlrcKRFMR0pIFy7d3ihauE/OvGq0c+Dy8044IapGwiAgWF1e7lHgAEB6Blr1qtBziYaof+a/Vpg
ck/T/2g6ry3FsSWIfhFr4c2rLBJICGEEvLDwCO8p+PrZIXoud7qrKYx0TJ40EZHnrugs37xx670n
jbrxAitSYEw+HF70RMTecyxiF60FGdOHVR/vu6QvlP2i3BPd5gdUPkgLJYA4PYBfudlfzbyPD0kV
qYMdu2TnXEiF5Pm+1L71nuQHFd9Uo+L4BJM2DfgYsuDkcVmYNYotc5bVpIz3Qaa1bpyhu+QYfOA1
LdyILbVIDEOJtOqD7llnZ9uBdDvgTnEl5C9CjekdGE+6offAoTMKBUHLM4dh0300D/PiErAT+Rnl
fmpmJSD398L3nHxxijbBtH1pvkkozctRlWOYir8y2SB6Ivq/gy0X0CIr0xFVYaNIx8ek/oJSzJWx
eCPBa88B6eFBGlD9D/cBSU3+JI/GAPhCue9IH+IM0Rc2Bah5zIw0HcEBijaoUdJKFtbYoQlDz1gB
YGO1yq68aD54HR76Wp7AH8nWs3Gb9OJr30ZTEglpTGIKNgxes/8Ff7+ZwAuS/ShfnCOpi4uN/fiS
HGFIs8QetqQR4uTh1zVMYLnlqFgyyssbMS3ATAjLlZC8zi2huXxv6qVdASJiVWHhtXpbVKMCcQWT
sn94SbJPQKtSe17BxmSJB0ojtRjUr8zWEX+B+gQFDtJYckTJ1mH4+Itc2fKRKCtImolEIUBYvOhW
B6RzS0s0eJIXUWEIE2g2Wg3yNYInkrInCCf5RMWFJBCphK871Www+Jy04Jops5ND3smmMFzKKeNx
kFLOyivzIs31mFOqBXwnu2NARemb8Q8It3uYU04sipRE7lXrkOiQSc3nGP4isB2ltEpNcYDUPlR+
/5XdqawPOKcl9r5iBJO+iqJgU91oEcsTmSh0mLDHieRVE1FKBMrXhjQ2Z42/98HV8ohxY/4SyiO4
WFsC2Kw/vCrzNA4Ab6D0iMH4KU6Ff0XsjD5WDEvH30WTh/d6KRwxVjoMKVbLzvUFgGcJOwQ6ZF2y
IiXpsEaL6AFMaUpeRXGLomko7v08KKO5oHIcR1zcio2CucRoyuja6UQXvnUOHIUquwg3g11vYXzv
VMIL7LVaUml13mRK3wMZerJVMCHZjxw5g12Hig3Nj0GHEIYk8vqfbq1ZX9UwNnjpTqXZIDB/gWvk
oAAZwCVvIwWzpMcmxAIX8JIlIFr71mF8GKuFK4oUKJrRQ40+tmpcpME/G5MyuC5oiaQp0AX714G2
KVT/lIF6eMew0RHYtmo3lmhGIjCX5MZoU1yq5mXVgLN9Jh5HigbkwuqEGvGms++hhkb/mWITMYrk
RifHa6eaPLrPTnjjgYLoOuem46d3AeqA/qonpX00oqy0A4EE6baiBPHRkUNoKxNd2FURVJiaNVSs
8ggHIBeVKqmCwG+BILhTQDCi1N+s0QD2t0CKX6Ob9GK+y+LNfJIxUU9eyWyjhUlZ/OVWMqa0yB05
sCz15pdJhXOBSIElyUGk+8iqH1sIdCNEDC9Z8rjtMhyv/LBELD2hv2lysj7BPSZ9jm9DXfvsv+N7
DGoTeNWtT9aE/15t1HLEiFD24KZKlRzxqvlYgv5nEa0ahI4Zv4DcJQjuHl7JfnVlC3+9D0HaIyqx
VHB+KtR9Ki3CbdebkFVBHp+OO6ufHHgDYTC12mwgMVdFB/+FMc6RWkIXTqLQUKgq1t+YtEobsuYN
7fYa2jvo8lY6UvF9A/0CXJ0OoaySxPFLnVIP/Kp00V8jBHTUgEqpJO1Z6QWjzIPaLwBbvxqgdO48
tpaYVygPW0pUTodFmCVFovS8/Q4nVf8+TEM6x70tAN1no4oMcWF0RG7l1CcdTIfVC6kgimoaIpXT
1FC1bApd+gK3xDAU2g1nOpQXduEoPJIvqM0pxdrKylPzJOVx7BYHDedJaBPCJ8KrqBBwzt7DOlpF
fYLRKh0I1mT03Q2srTTeAE+sGUvlWx6wVJUbTeGzcCKo6Svl+a81Ed/rgMhLCoP/4kAiJbEvlFm/
z1lq5KlI+mCeb/gJ10Bp9xobUTZAhpcTlZnVofdK+v07mTaHMAsprk9HDPCKmwsITbxM70HRl5q7
3EHdQCaiSl2K92VLrj9JgM+43i+FGTG0FJ4SUSp+FK1Fw8YpOICOoMFh0kfwAaLrhZWIv8NnXIGi
EX9wQhpoHO7CO92pkKl9mQwWRVXzDX6jYL/H0e1jqT6+ckb7teSTNkMUajp3+pMsqt2saTBVGtzM
kBovtPYBh2q76NN02EEQila7LvO1fhzpmQfUnj+2y21qVTCaX28+RXC5kQnapU6B1GerSjWWNjMD
CdkgyMFWrpCOomHNzr5TiByX6YninEZbNBoGB4AjHpxmjPGN3FT5Y+yWeGqX5Rm572GJWGH8EWnY
Q9qIY8Apkdy7YN7mN4T/HPLdOQwtYrl1yVmQF7pBs8Ph/kw+IeFFdG0Vxnf/04VG0K1LLSzeBjy3
zHGoIRAwuSyqXMzi0N4Ma5L8LqI8tXiuSwC5We2YFciPdRJ1QD2f5ia+vCAjfke3dtXPAcmiLkCi
r4AfXOgjUcx5AIrd3bdSyGgEHXF+fSSvholmaAHak1Gm/Q/5P5Ra0LsT1oauXVZtdaOpGjllhKxx
bQFAkxkgwUnHPjo2b4b0MHZuOy4AvfO3X+3e13TDhp9/s66g8UT0JPc6ayzYBVWKDm5++A43ZDFz
88PiNs4lhBx/BAsqtzNG37K3nzxxCP9YwQpsroJwiOZw7hZR9gnK9qtzce5AXjiRCT1AcAalPHXC
784s7uw0wDsCuPNFSDMi7KgSdOXKrjACEI99PE6a7VAr+QR8iHtErQ3NUhbtDYQKezZDFduUrVnP
rWdw9PW6I04rVRGquNTIc8MDm6g8JgmyGQg/8UOIpYJFQKCoUyZERHgpkGfFLhJ9ifk07ZeIwkjC
qeTQr0NFuo+ryxRnumwpc3BaC0tYmEybd+cd0TYpScHHKA6Xr6RiyN59JFWPUJhyhvwiBULa3Jyq
uJipXWK3iff3NQigADJgKYC/MLFH8lzGSm+p45YgQkTUvhncKPCUxxmZh9IKfg6lQzI6hG6xm0S0
JCD+/7lpKmaponFKbi3qHwtQI1NnkVAPAf1GGRmHReUU+dN4QcoDxJBPjTgmIO/31URUARjoICwk
xAGZJIJCKDf9fp94m13R9BoE3XwPKAO5rHpSJUOcFWKQM0Uf5ZehYjBt/U6fWpEcny2HEe4igTwX
D/YHHnqMx+hSDAJHzvepnowXTUVbOIUMDMWSKs2hhtg4eXLz4ljhNciRrPzNL1tcMO9WfgCzZabd
byuOvcXKi2OKFvGRFUDoTOGHNblfiUTFBQNZkyOsW1d1FuwWM7aF/KQpyErdXjV6oHWz6XqvufDB
1H5ArjCukKfq0KdU9SiJiiUebJ1pyFFH1r+mRISMu6pE+IUY3ctcWMqNK17bYnF3UHF10FO82ahA
oK4IovRuJZc10Ik2GtSY9FrwHNUCKHJU0h7+QjY5RYhC4Ebhg8CitEkt85HAoUAok/YlqfPMQFfH
FXiD8wBPADJgmUxd/S1UB0L0PfmUDAarE7gQ0ucaGJIhTBzFuyUgJy5ZSSEFQNdAxUxw2ACf2T5g
vghTFmULaCioaCBFlP2UDdRk63XKeQhGTYCjl6psfmkJ9/NnrKjLCWCZgj7akTvjNigT8nH6RP6L
J6PWcrhsjVoQ0Dsd1i2b0iBTw4VxMeCDComqjAoqjiZASPHkym/WXs5kLRJQULLTdRB0Uy8nzcAd
xKu42o65FPAcQuYIyIothRmu9Jc20QYICQcPE0XRsQa7Qnn3AhueOjaVbGAghIvV9qkZUfcX7pUH
ayBHPPwbEgBoJvcAeXTqlIIn4sq+ICmUIwNGiCSZlgjvLLFXyR9pnFUmq4UseOIzc7Wi4pAVInki
Z9fAe/zA6oJZ6QtFABQNuBZqxmpsN71OIw+iOxEkSUV/ckVhnv2tn/XAaPB+bp1hr+A3cBNkZqoe
/E5dkFbiIdGf+0GOOJRv0nfpz7IHxXNB9radIIVwa3J93HsUsYvY49msZEZio70272t0jT+oo5jK
KtYgHcCPI/u7IDlhCGLL3Udugg5KO0M730FSl4mtFr+5jyjNgpX2MUrkFX39BmfLSMYZuj0j1+1C
AOEGeFp6h+/oKIaiyhiALICYhy0IevbWaNwe1/w/mjAUHVR6+I8mj9a+D9AZ4Xbldu9cAvD8EBl3
eqC/ZpcMZQt/D68SxLe+UNIx+lsvLJhnjx+BQn9t4LTkl3n/2xrXjRNcXLUmuHqzfHsGrFb9xKeG
D8D9ZnKZnLZRzlWtQNjVKRow7UYw1uf6iKPRrR51WD5W7dXJm9r22ZPIqQDjto1KEm4CYl11ww95
wQfwds/3ef0sHJxsmpmop/oHjQv9ZpBRxktUPkPa3SzcNh3aUXBD2puWPeRX0VHKsOK4cKK/gkRX
8luzaY/RakX1SA3LfRs6JSxju2TOxvygXDSKsU5b72m4dWOR1EyXhjdhOOj1euj679B6WXNZ9Dnf
chndNRLSTZPS/dMyxzMmAqFW8f4ZK2j93Os4cUEtrrhA20YZl6qzqXuSnO3VE8w/mxpp9yQRdk6B
v8DaoOQBojNwYOVvBsPJ+NM2IuczDj6j+GePi864bbgADV3X0P3Tvx0F+ubAD2eagzSqg3Vn0sLZ
gTZyjCBt3Xp0OeXqZzUfPoEKAeNxmwM+StDk8e0ePWJ6PdNnWLie0Bz4DLW9XhMJSS2KETjZve4a
tSkkiunTquYZ9IdEbpehXzebmmDf9HvqNYO8NCKLdH0yK0jO8+jy9hkKQRzSUdROQkToECmgcHCy
ycFlWP0epAJzA5cqUu9ZC5lEphOl5l5vMJv5miAtfBWGxH2QZkARXWI0LRG31bVe0KP4GMvu8mla
XUsDbY/V/lYYe5o3WAJs65F8aahxbbeTxYvBZsfiY2BXm32VWgNVYpUVolCFdaceCDGuM3EgZtHA
u+jWUQqBKgs0ROgaKWkAQ+H/UApboyDodJy+1+eEviT83SGZTypGohpwoYwRmkSIglgjiv+B04/J
5GHimyucIxtrIgups0Rhj0A2HQ78bXYixVDCI0yp0C1Y8hgzBqhVmC2dUmBtPc91XQxXVYAP/p+I
bi7kPj/GRgwZeYVxUqVDB84Df4n6jw9wKRckrJ+65boHdGNMloObVA1YNmqO+0GXTLv6k9mKfV/L
saJ9igYMLQsxTbNBtfUX7ASxF2B9NmB9AqigS8Aaag3zwSSEbdvFiBJ0ua7dts2QfZBazZ4/mIWm
2VPbBPpUC/GeGR3mR5knUXHkqFECWsXxAvwor4UN1m02+USuM4ldDDPHK0aWG2mHGJh1T6CHLp+N
3Wy7bTfmdtkeaHP1ejDyiahobDhAaosOJlgb6X5pVYlac0HqehHhOHWYOC82XHZhTDfY8C4GaAZV
vtn/vghWCXcM+Gs8pukkm0hp/3YyTrDEGjgRAPglRsoOjx4tIkei4M9IZsCc/tEjMqHqL7pZtt8z
14xWs9kz6Uw8k+nY8dGy1W3k5l4y84kkvsYobv4GKbTB89ESsopM54AONgNfzAb00s2sfzF3eaEs
xSXqJrlQxhlrikRnsUm/XlRGaAgJ+DPmTLw1n8TVXqlgf5Mp8QK55VPL+C1GTncxWTj/DQ/AbLaO
WGY2I8rxjWvHwOvUQuhtF+7CH0vlT+/wFT2jO4Y/Jz57LSjg5j2pVua6aSSjLypOOZvkbwzbRU/I
Eur44k5Zk+wHykpyZTTFpJIp2S0433FAxDHTmY23ihPM1l1EsBDkFu7NDO+4GeCEgrOug6CX1wLY
baB065kyD14r0YWqaje8gRgAE573B0qx3GcJUwARe8cAGZzCll0ocEjd3y6viA1BfIAD3pRXJgiV
rkor9GexX4a8jgiqnjw0S8lknpCLsIiSKMLf4VsBXbkx25MRZWxxy1fAxS62uuFWqA6oFqkkhdZ+
xKDSWTUbpqeTAYjLuJIxHh9DI88ae4Cjr5tumFGsK6I8ZbLNIccDCbswIgR6fH/qroRlXURCuRUp
noIywZRcqF7jLJnoU/lyqeSW5nGBKrD15L8KVEaUVMS3kgfFG6kY4PqRVCVUY7Q6c+E+7yBcxKIi
naLJInZohDGAYeXKN77sVaTbzTHmsPGkwoCJk+sMwZOHaBUEJNCxTtYc5YRJkIYTB6gl5lAkQ000
tQwQ60wRNEqZZZnFkxDwRxM3S551JczxOvnHgtrW8VXJtxPeMRg285EONgM5fwIJaLjkm8nJVr5Z
MSD574BLBnbMOzQSV2uR4/dTwnHh8fBFYWRS+xTAUGUTTbEgYEpjg0gBHkdsAu+QC2JVRJEcCHWe
gMHGQ43maCORV2t0WtHyG/k81Ml/+DzMRcIel/MqXpY+WyfSDcSfLk0rVu6vVppcS2Zy8fv0U7wZ
6+BTu3b6H3AQ7gy1T9K/d3+yCJmcsNR2aUxjqYEFpXqsMrngGC8JgAMd7migkD35MbAiA6QPeZru
5+qKJ41/dUGf0uBEjeyLLQzVRr1yUKFcDuvmEN9gynF/GPASxImeAPCQ1XvTTYr0C00GgsrbKL3x
2k4uXWNo8ZGdC5KZzA57/AT6KMHIOpCUVp+MlCO/YdVB803N5cUqGUDUpuR3yL/C8AYCjLgK5fOP
u6SdhZLkXbjewrqhlGvXwQ/yQSg7qm0XbSezrxlcHUSUGHp5CvIRLnR8Eblrm00L3zihq4X9ck/+
ley2hkN9ExClB/HwF0Dad+jkwiQq600rDbpFFDHkTTpd6B4A3UVCKdIbc7DjhKHGn7PyNBnhpvin
jkG5ivJd0YVhrNDX7Cmz/D8xdGeko4PNtH1aH60Q7LnfW6vpBDLXdRs9BAOtYjKc8w0dJqCM6QqL
xkzdBSVMKvdJUEYmjXm/uOpzwbDKY8tOBH510RTx5T2fQipO8xXC2RFQz+8hvVH1XFb3AVzdG1FG
O99JsMPoNIoxqQNNMpJJaIeDWU8tlCSQre4fFbrziEGnXljqxggiiUVFDwF+t3H4Rm4o42HShICT
6icB9YfnT98hyo7pCcXVcYjXIcsAHlcbp8AX5hFxKuEZFrNVCCkPNVN9NjctPm0WCdBghqVCg5kn
7YXvCV0hY5pxUqaoh+o6sLEOwbrImKrBiWS1LxOETZkOQCtZW847eUwtmAYN5Q90u7g3r3QVwMUo
RMtapFVYh9J+Vs1HOFTa1rGgmneQzBZq3vSlozkCM8zy5Rn2Nz1X9NDta7tlw0EjUJoJkAJUbDLp
KVAarNdIfrMK30adbjpUkwzwmcwy6eMnfVcF4s5ArOwspA3oMqtfM/c0WqKRkZdHuVsrgfYprHX2
HBdJLxltZ26Zt2ifKEgCGGVr4bEeNw5pUYCumbp3LwvEQvp8v9kkGhG2JxecfQ23o0XLLbjyyqVL
JmJn1lVDH8aCN5cVtvrB/NkC9p4WKW9y111wu8slzyMM16UhsNrdSJdhOdy5Q66wyxQ2eznE1Ol0
1Dvxplo2fPq+bGuYmfnZ0jJJC0ptUflOWm3t2R68Rb1aetncs7N9exASd9mmbQ5MYhlCIFxA3kAI
c2EP+WtMHAEX14LN4F7V5aeJC0k6natnn/bWfNiDplwIVmGdNVqyDzwpU/EzEWrswVPACZx7p9rE
QjJ/aw0vWXXjOtaYYPma2+AIa43KoBq66NKl/sTqt3x7DNmYgiQpO3QlVNHEuPMA26JK7w0mQ2bm
qe/jqnC4/Y64lEMZegQePu8jy/Nt9jkMFSHsqIeiNqNaN848oBmBuN14tYpJLndEoVSVFEAop6aO
0dVC3hSH7yKKXmakMwbXQMlB5fviiJzo02EHKjTz+n20tmiRZwUNCjzgFDniJwgDKsKhFyvlLGGo
hWX+mDUjEFYYNcCHFXBod4hDHGcivYUA5FMGWOLLVF3OvLWW2B1o6iGeB4MRV4xrS/GSVPvlsvDV
BVoQOAdqI4MkKDsUy94v/cYFcoPKgIrzkVL72XgROldAbCIcyDFa9GEbSxIzGkpMyZ8hENsoB5Vy
pks/V7z4ZLGQ2kAN1SKcI307GVWyz0p/aviFz5WfkWW3qpbLL5VqVbQV64TmMpXJZuTkGCkk09VK
9zOzX0ggjbCayuqoO+6vmo7yhkjlyq4Lvk/uCmdPjgofhUyZipdZ8lX3Jl9XuTiunsuBZPhzgrVi
oBnwcuUnlcnEaeMziKum+piit4J5+POKyC9GZBZMysiSpv9Qcc5C+d8JQOC+i8WsxsJLwvfDhHVz
F/M92kNAf+FkEG5wDCh0kJvydlJ0D3bIBwQbr4ZslboD39aNQLLLGtn/fVZ9mBQKcGvkxGbDIRHR
Pw6cbaZCCH4V7egqAtVF+P3oz5IByYP8fBMaXJhCUhgyoHSeYXNznXkYag14oed2HfHoZJGMpTBc
UYyqL6py4ajXK4lEqkoRk84ORVDIYBOOSiWhTjT1gRNPTi95YCYUflL+OaNTwl+/jrI19IW1nPU3
+pdn6RgBcBBxB13h4QM/hAYUWGXKwhJOyZqh8oT0GK/JFUPMGYJnQvGbo0CGmRPH9CNWa8zy0hoT
DfhI2KSAnpCFtfNbS/L58d8XUoVWiCRJrZqb9kX6l0Ub2KT7kFQCJHliVg2XuLbGE1ergCyUUuS1
AOAhCS7SsJHyiPlembrkK1OBYCa0EYwkQcnBGtshRhQNInpzEowWHT8ckAfDVMuLk/e2Xsvgckwf
F7K1/gC7q+5n/Ehg+0dGa6Y3nMwlfaiYLPXc2to3t0jTRvVvwDDKspLsGRygsw9KpHcwsF35Klmy
SIf+A9PK8RkcnaNz7ZRps6z+W+XkgP95xLDrkNF5ueEDMf78myhXX0vhFecPe47sNqeb2rjqdNfS
1oWoJxAqpEML6W2dx1tyX+MLUfANcW3Wej1LMZD9M8MZNzIwB9KTPFq9QU9+8M7PsoLKRmztYov2
G27PX9/cpjQJlCw8GIhU9oU2KbUokJJ6E34ToTG45lnmnbKMQhOsMxpLEjaDoJBS8yEJxJp6WKSC
5jDgSC71n67MjIyZjLHCMMI3KgrKO02cwGpleTbOq5YVOMiBp0Zx9QQ2L0CPCohk/OFpQdfhNKmC
HAP5JpW0Osp0tzmVAlTyEG1R0UA2AcEEIgjFmDxeJJ2zdVH2SJye6Bbe7Uogl5HTGczEasA58Ats
v9mYHSeELhuHJif0tTZnIfE/2FaUzUD9IQwLoy6nur+wPUSFv2JZVv8j8JPtjsmspcBpOMa4FZT1
rL4QPUCuwG9oQ+jE66DHgZ9EUm3CqaJSSB/7J4OsWJNhE85S4OtgwvFyBnM1AD5E/VNYPdHW9FLU
mAP1jpDG7aRTFTMMZChT8AYs+UcIqUeKZnLs9SvJnK8Us0Sd1kVeVCArFAaSIBO+ZCJd3ga8Ox1x
yvmhECx8k4AWwH34bw4lYiK+YxHZ0Or6Y1+Aenz4pK9TdYWWklxunhNTFkRn5wjzoX02FG9PCUTJ
8cIbEVUNHlu/rwhac6rQkrOfm9ORRwjY2QonRiQMrMmFwo9o0AZnwKc2BG+bgRyosqxjSWeJikIS
sdJcqHRITDmmksQwH/hIKdCpAKsoXK8Ah6zqY7+/NT/h3MMJ8foIpJPzyCAR+CuqjXlkXgjJ5auI
HapDNSJsVcr8Q6KCH5UqwvJT/jIXWmc6CfQniv6CT288wTQ4PIgDiGbLluGRTN3RbkryhTfrbGfD
AqMHoiaNWNVd6oHLcYLXI/usn2lDZDV6oj4h7Y5BrtEg/m6f2urBvYU3Ls1TsMpdWfZcTwwqffJI
7bkhohjV4I4y/Bu9RAFYWuQSUQwhTY45UJyCIgjOHF0UyV3LJE7xXvXo1vkqOY3LpSYQy7+8+8MR
no6As5L4A/BA2TGr7yu/8XPitFmp3mn5At/bN4/geng5CxE9RUtCUKKcgmpi1U2B0oh0mA9qgP3K
oHHVMGTTfLWB+4Rlv7x+o5rQslpNqxVQTYZhCTmoDWQHmlMeiY+qf509MuTulQ/dmigsb2IW5xE4
kfhDDxStbm1YjMhg/wE2qkBV+qAlK1jWPnyBUBfXKw03sZioH3bNnyeItQhwxSzVjWr5w0rDGviI
O0hdrewiRJEPRFYJbAkBJGKY9hAYOhTsSnwFkMWFlOLI91AizcqV3V1OhoDVC9ZHntYcnYrhplmE
9DVqBZzKRwOPc4TNUA1d4yeHJxez+gXOpf90LJspmSpZz2iVIHOqsho751ervwMGBFIgXwkTjRaj
Nj2mBx9OVteZSxehg7L1v8op9oEXsNW09dgTqNNhoPUBuubUnnMZ5AJ/WihTT/IX2qEikV2xUbJh
uhLllhaR2w5p3KGAnO7lRbwc8tWkQUW4eNgJa23DEcgJTHGmOCr3FqpZ4vj5laZuleuzZe8hEWXC
cFIm2WY38Mepk8UQK0jOLCBAcFkCTd8vL/vWAsnOmMjeZ4BPXZNQ7ECG2bwqhyrvJ6AxWaVsm6ou
pXMex7nNdQhCtfgpfyx+CrgqlDaokpSpxNfs/JgcIEhimRhNJVMH4quhMOBuy3SDRI3jqGa2XRvn
UYVL1Rbl2Uh/qWL/xfUXXbiAXpAv699AwYha/rtdii8Tp4/guGSYQiTlQxufTX198OSxIsn46Nm2
6/F67JmmlgNYmidef4VBAtIlIZZGnHnxuP3gSlJA3v0MCEJk0Z9nayCDbPBmjTSfpUnjl19YcJKZ
LMFyO4wdpOfUi2/UyGo2b8Rmalhykf2w7xCTr9gPKj4jaGm04gq4DO1rKZxC6L2bjMokyHpVcIZQ
EVKWWuKaQtnsSR8KyCC5IOk/KUTQv12qrGNqprjBM7sN2kEoXIhUegZ/x3tGSIsp9STXiMKaDQKA
RXYj/zP4gS9nHOYfBzYQ1tWTxnDKF2GwSdpWQAbbfEEewWx5YpoVeZjy6ZT4KcHbuTJDNd5BqlNi
NZTwHzRXIOyA29A/ENxamimnyrBvnbhttEM+yA4N2skraFksbjgX4Ai0FaA7s11UTgsgSouYVu6K
1aixK8FuhbWLBv7WS2c6d2+cGAswcTq3sR1tFgKNkziOG5zWWSWOg4ymTQCrZELFqUHDHQXtQluk
8kcmvp2d7Rxqc6yJMNJpLNL5NqM2iHiJVYSpefGEnRR5EfQc1NubF7Qs1eRo0MFpjR4oD8hvGEgd
8A1AnbouHYV9Qbcp3FkUF3HK0IrBrMOcxOGZd+ZKgAeT0Z1YC9uYg90nxf0aUDaRO7VMqSsELDoe
c3H/01jCqsqca9lkCkUc1CJmiBYqxxJSPdghDTrqktmZrNc/h3gMIAQ5fGS4g8lcaXTtd42RXh0T
cvTnczlk2eABZoGok/0mWhixw+BSp+SjxUX9vUXGywPeJDa6rN4RrL5QRpkyJs/8ypCcari1KCFA
QZXlRxuRTg51QiY90qZUBuj/yDkr9wZYtIimmkmVSRlGmneXfQ73x+hAQ2mS5s7PDWJ0SR247HzC
NGLfBC47FW2K0LB8qH2dDKqV2WqOCXRXQrTAkRdZSGaPUH/F6CBcY3cCRmUbTebzAh+pbx4Fjucp
0pIbJQ4V/o7Ue3HZ2avZxOJlBKPRy7Ecx4tdZNL4DgX4WnAaHW8FmKbzMx4amZ+1QlIHcBiGFOd2
UkQcU0Mw0UkvThbL1rpEFeZe3r+Oz58rsteGwBt1IVbN9q1CdgqD+2O5gW+0pQpfpDGcDtYf9XzT
vIcTlqZ8H3G05T62rBGRxIR7lGun/iSKPqiQYOOYQxSrmFW5zOduandIxCiV067SXpcRV9sITYZW
tUYJxxqzCBiL07YzmeAbMT9W0CLWJU1u7ez90c5t/Q2s7AIl3hNEpYN1qYa1yQHoCimYg13Gchh1
GHALZuKXnhB6btdDnIjTU14m0jwT7LJbZL+SsyAjZC4qdm4o267DhaJGwzwkxAvAsFA7UJlG0B4S
ZKJSKKrSWa8sEsOOcSf6Yfjr419u5omUNPQBoG28RMKUCqgE0pIkGcA5Cup4t+TEcMFqLdkR0KUE
Lr/pwsmg7qet8mIQdAYX8A6EG8f/0akhTDK/Zt1oc+Imcym6CZ2pMuZ5JAUskZWnaI0D7AxVWmML
8QLluKpwQeCsgDTTKSB2yzHAeHisVseBS7Jwy5SPOeBU7/szWe141m1jg6hfAmpRNUAFrypWjz8W
RWZ5EdR3yejyPx2uONhVcI36BJIEEIjNjdTxfEAv3RIpme1QtllHQpHNUPQi1bCUeQBRqYkwVg7W
UEsCYXgMiMqWdelJTJ2ydZivvPPgRxgB5dngvqBiOpIYqtkArrP7lNcBsg4tbb03Ow8u9rQpvB58
HIZBklQC26l8C0YTJw74HpYG+S2cMvXPkTP1C28V9ugZrRyNuMJDrWkZut9PULEpSFOF9DwQsWxq
LTNWsY4LzZfWv6yZ4lMdGBwDBn0s+BP5kvrwz4PvjYb1pqXuOg0+QcxEQF1V2VtMES2gVY4eAwyi
+zSsWYY+KXcKXakLMkJ8zm9A2pRpf5Omij2v2vTbeTrJ1Q2BmwT8SnDzONlJlpAeWWdZ8DVZI/gj
iiPobopqsQpXFApoCPqhVLYjD5LP8iRV+n6cbFIri4P9cPXcmfaY1FHkV/65V+dkq15E6wqTOgt1
ESVtVB2R/CXe19WhZUZWcziTYYEWIpdMYK48XdxU8nlbglyNKdC7oD7eqDuOZ7TI1p3U8SXgEABx
mHH3N9AkWohKBUixUjTfvZeb/J5TOfMN9xGwguCD2t2LSKs5wTMvBYLgFSVFRT5UOa6PMy53UKnk
wYhl+cIXSy1lPdGFEh3LEkzyH3qlzDf/vrtGl787uGNWueqlC4Rii2PVyy/2dfRevIAcZDtkVm+S
26pTsspwLLhSAlMhHELNS4nGJ24QTBvuMKFz4a/ixL2SjqyzbuUJCrarhSYavxaPLHvR5EAlnJPT
+WLZxnrh72gWOQGYKusZFlcENAfrA6A60pGr80OrkkSRjSJRAQaX0gvKH4xarSXTTT9aclUbq3kh
j0UHnZEzYRGS+CC9w5LuOK0hAdFwOXybgYU00c5id/Y9xxoNlzXSjyqx6FBYdpu++QMaJm2YyUOd
FWTDSG31ut3mx7DokMxl+P0OQTLZImjuHCUdUjOdIGg1msMg8AQsMgX0Rg0wAATeQnCe3e5dWsVI
eeupk8exJJW4eELhGVxHd1Cji0ZmBQqYXUEqlHFSzjGFyXtHSfdCSb3oXai8Vz2FIcwyYmiAsvUE
dghAp75VwE6KA0dq9RS/eUK2XoYWFKbEexdSuNFSYQGxLrdDJTjV2B3KP1CTtujgspPimr/IN2uS
C+SXNyYiBTR40d9FyDfuDAjTzTg0yQ+jVhrTGYcuMWz1uzemL104tgFRJdhQPG+yAhdDqMmb0aA2
rA6OZVphZZAaBXgZCFFrSRZAq1TG+wWmh6aQzbKDsGcbkmZXv/3LqCr6vf7F1qDfu9RdldvNlGJZ
e6CYOR/6wZzzXk4SfwWOKxOqIgL4NeNA00quWgU5Aa5+fnzCrlPShZwenf14OktuKrVJJbmMdC7P
AMvin/AitoQNDa8BTYskrmpYB0Er171fSdXqysd4UYIckf1RGehN9kRi6iVjaZo2OR6wnFqpKRUu
sIGDwSyPCeGPIo2L7p0sYUv1U2UyIRPW3Wdrue6pAswEsMtkVwiPpwYlcFVUp3hlD8oTp+Ds0LYH
kxGx9QaQIlsX9VWoAjUHvA0y6UsxUu0c7K+UGDlelQKoe7wGjgHybKwZ/IIG27MFXViVNG1QcrBN
UgGdOU6vRU4nA+mhesL5owAMeUDOVcCV1wyKuulv+g0aiMieSTp5z1Zf19xtjM0EekXkFJdRzTt7
5YUWhUk0ytmhsOVjkqZ1PDdRMqzkM91WJSgFlb1Rm+xT49PZ4MEFuSDtI5n3Mqro2iDAEdfWf7Ov
/cYfgif+aJY4upcfDAYz+raKZ+Myq7FWZ9XOblhCdHcLS/foNYLc5LZGGeJhN7rb2R2ofPFplHuF
8D3+xl/3z//ejBdrdpLiF/SqvQ8EtX6tu+m/U+6jIpVZ/xJ8SLxLd1Yo1HxbR8sDBmGNfmM0M2Rp
UBGveNfWAYBISPIO2gcFM6Q9dgCJK/5rWFnvozO9H6nO0BG0zPRVUHkoAKTIN0/Uxnf2lVbIFYrL
Uxudp4Qafeua7ALojZ0LsMpVneXu74Jy2GivH/aRkLfeRm5vTsZil0disVKTzh5sZ/fAqtbl3QaP
1YECzGDnv67GKwAB5xyX5yWXMqbMhCsmOsahcx0gVoVOxKk1bWpfflHS2DPyNRc9ijdiJY2LWcX5
/oClrI4LDWNXpJu3Ombz/z1ClG93d7FyNBkphUU600Cc2EKGmkhSgbw/Ego4NLCu6CoANb/9SaHd
VSmUpfjuaZjrbb1cj15wVaPIKdl69Wj70T37d/rjkDZwKhDEU9RNH/ACqAqVL7BJoLCPWG20Kz72
t8QnFuW2I4Dfi3nGtFX7G5DKOv9QGSARQaOXXPMT3xxIXp370XqvL3CjvV3/wcYIL+C4sLw4Dv3C
qERA1N/14aAupuh6EIgWaaCZxhd6T0CEhQJyaVZwEqt9Gp1RPdsZ57rY2xCTGuE3vltpv8qYceQX
x5IaLa5u0XSNDsBstyi19/EIInb72yfU2JgI+D4H76Du3+PdeA+pD7Kn9+dUrNL42mw068GBPG0J
/SQF/UPUa+7qrHCxpqTzCwZV0ThravF0FqyMDqB/8FTfFoUGYiJ2s0oY8i1/4WjKaRfKkxFhROtT
aiIbj832HFUCrCbZNLX7I3sGfApdTn6bhdfKsxR8tpNZbc7qo7OXC6q978f8Y9eKY4IAJ+qVNXN7
xsslr0xs9DY2yWFER8DJHxIrlDJoCnDlWsgAMhu1RXF96R+WUmX6oh8LUX4wjSSBsFLmikAAE4Em
J4pU7xBFTVTDF/DF4aGg94s7jIJJq97+gAqPT3PkCDhCiTgRWCh3drjgFyM3Q0TnOmI3Q1ErLBpP
Y+sVOtdmNc7oxGkHmBXH4/yaVN7GEU8E4MpwS36ge1OG/NwqedW4YuVpbfCw6A2E9ogJUJy2fQCl
Wy3JIkpPuUJlE5W0vbGs2/cmu986tlot0kntiUfdRkwUFWSczmioBsfCvVSiDGoCLLw15LiaEGyv
lNFD5o+IuoLOWWuIb9KwaA0omcJjttMYjGr3Y7YsC/QHF8CvtvAVHw2DGJwEIlkmzPWHbLNC+D/+
HI1otyjEhjxjEOlXoCXgSd44PqLasqtGN2oCUjBDPA2gwsMZ1oNiV0pqOtDKyPdJrkwlXgXSewTj
hhfe8XIkp3a3d2baER6le0UmbW90N8C5H86FH0ucfkN6UIxAkAinBtzNwV/HY4cavEWiTpVTHZDl
QPVh4Y8kVQdZ2quHNU/YIC5csuLwBzCvS13yJ9akbN1rc+tWw4qXa29hjkNKBmqn0oN44p0ckLO3
oc7NwsAJt6KvAljKQzl+RF1oqyPNamFUD9ERcq7y+kpiqfkGqoX+JbpKV9fajaUesIv05xZpKZi7
DEqjN52c2pvZzpsGp3alc+C47OzYssphSYONEtdcU0/boky3G6aRcuzCnCvBRw7aLJK1UE1NhSRl
yLTrSK3gG3McpzZbezQ82w/nyjir5ciD1N/Wo5xinltIVTIquscLir2cFGAHh03IIayMoNOfUwPE
BUTYRZ9Uah0n0lyG8Ugi/MRt34n0pGFMbg0H/dZXUl9McpGgKJHgs+PEBK1hri3xwWtTeue1ftW+
txRySZ6wzvMHsFVay1N2DSwsHB9pZj4kXooUi6QMVPKjHUqK9FwNhbydR0dRLFieqsofsiUq9x2H
UsaroGejaEFM7z94vjV+utubmeT+tLe0QErCedXYcjVZBY/0qPYeunvszbe/54IBoKsmx1D28wGa
ctSDqGC0yoSt++YLuQN683hTX5or9DhSJKoNo4V9szi4b1S6tNI/5OSLbn2CCrH36WrVKczEASJH
9pl9EQ2j8mmdZyfUB+nOgsbLJt7EamG645k/evtpEf1ZMHS9XKcOo1kXCk3W//hXVAj139PXXkJN
G3GDNPm4T/9s79rTAXIC0OzPaDzqhpXx/bjaIXn3071yVTcLM1OgR6r2WKHT0o9POMiIenUPoz/A
N+hE/kU5GM2f7rdTnmDK+MjpjMTx5MOX1W3pSj5RJKiD3XvOFTs/m/i06xvAvzXrCM2CEPaJ1UAi
cttu0PtMKWd6xeDdCljKjm50TtxZ1S27X/qw3jKFgqp/QhZJJTBZHs17wblW6fhap0An8UEaNbcv
nKfFIyqGxzATS0yNXb+OjEpb6n1wqZF+KFiSl/tSE/uJA2qb/FoHqVx42xJbwsZ3dksyfOwZtgkZ
U9J6ZUno/rGv+Ma12s6wCVgNW5KT0hdsQk2ISaiA/AJrxdrGDu5xBlSigNPcKgZVGwMuTB4dbwWO
5eflBjgdkAgHfClhgPk3KJI7Sp2tnSfs3NobIHmCDtZDAAfEBtYShN/OPLYKUaY/aeU4Q/b/8XRe
TYpryxL+RURIgEC8yoLw3rwQjUc4YSX06++XzD73TMyeMz3dgJaWVlVlZWat5HtR7cFwewccRTwt
OgzjkCSxbvvlDmaf9QsfYPmH84OfYSmhs7cQwE/kYP6H9KZ0yD8/twP4NA0jNLtGmMySdaF5xGYg
Ya+oV/7y9h2ZKxRxVsjWb4uzIuHp0cthA9vToamHVm0Qo1lcHbuiLJz9StNkXl74Iq7fvD1ZrqhE
F48KB5jEq+BeVvKHEfRMYoi6vScPxAQwRdWRviIWikoiDoODs6zC5iuMxOzhaHAPuIOW4IQe2v/2
3bNu9jCl6jwwsulgbMpqVFusNEuthvGbtJlfPG9apSqLqYOb9vaFZg++TByKGZmcgpweVIW5wgzf
Ps7OGn2KI81Xb4EFZqhWhDoVFt//pQGsgUaw7Z5+pT2ZwKrkLYhLhNAZPW5SLUfhuwIXuvSjKR0a
MkxHrB/GLTZJZLd1DFPe/XtvRmpyniWt547JSWxAbfefZRRnG/DwE0i9MQobsKacEBJjw4TKcSOh
AWgGbFsJa1ss6JSBGxPMpbwiEgrKsjs1j9iV1v/tuoPDh/xfM702giDO92hptTaAYdNNf8LiNGdq
+vAQkKWCatP+RU6d/yx2/2EBEPTBrmHco+OgI8KULb4JlPBHuCFA4Sj9j19VHZiaIXgEiaLfhoU3
tcTxTnwSpMg0JqTmt22O/X4+zafZ6jBkuiPf3wMRWgZqgjFUE/WnDTvTSOXOg7aAsb8FZBHkN0vG
gsFBxNxbEmRsvuuPqQpQDVSSlL5KIQ+IIfiX7+NlQ9BYg8F0cASBPdB8qMum+hWDcMmLeZzVVJWk
i2BL9wybHhlSU7o+w+D9Gz2o0he3IHhHR7zOYvw8sD3k5Lj4BrPEMXtmYJwisThJWIOr2R4OdAE/
f3BChNZrxIi57kJdElq2mlStfdBWrV9giqTiAXY4TjISRCXcSmGeu0z0ldBMPeMfBE9KoOL6fw0n
UZcA55lQJYyf37wT/8a90Q5ZwYISswFfCZEFdIvVWNPBqgOUsKqDVSep2hQaA6ZfhsukOKPOSfh1
ypEd4o536chEphLRKUwa8iRLOKfVXaGJ8Q4Z/ux/eklg4JWGGYp/nccxFIacIV1yi0kXQoOFx+mT
3dt3LpDV/JfPZEAKqvGGh+DSZp+AIgDcY4T+a8xzF4VWq+esrEZXl7Eywph/rROyjBWXMBN1iJVV
csYnUhuIao6mmNIJHiV+/54ZfDbpoP36LlpiUUCq3DlIRwISVEQwJvgHPOpW3smluUitmIID7rmj
61w+SmUacHt6nzmDR7WAhq8Gut7+g8VwmSFsep4JGw05HqyFDzk0/waOPxUpsvVxofz+nhaQNwIK
tCN1eBviYdEPowekC6HPyoXiss/sPTEn9tgPhHTo6euDmfnuH2qw8LcsaG9UnNVcaEb4DGDpJlIW
xjNtPtdK42b1ZnTS8EjFr1aLoWcXvIa+ykAPjOQ7qLB7Cmz879y4TKh33rvC8DZ57yr9bHbhkOAY
1VlRZUEWi9VVzXUQUUSlgnJRSAudY3SQx3yqJ67F6xt4nui4696a5pQeAwwL2/t+zIxv/NG47N+W
/cGtsKtoGSHx4nQ4nkIc6hfmKh5S194xEEBdte+PAtblQkHS7rZFpeJJVMarDLxEvaunSYDtpSmL
anyxqdE7cmQ3GxW8lzUUfrOpu7AZUTL2dVhuPDgvuWqciw7vvKe02PIqss72jtNCcAgtApBw3jfb
MiD/pzZrCtIVwR0uGTnrbKaGHUc9aoVGmTe8TQsbKkGroXpC5+wQOqTdvKOZbVnjZXPo1b1JMyY8
xNi0MICCjPY2OSF4dZpMcW8+mykFTMJDEjycwzZun38FzO5LhBQ9UC2GIsORng1rUglAUAE9EfeV
Z9UwmdyowRkgVsTiFPH0HIzp4Ax3fWo2zWRUqCKy5Tz/mODubO6rak88WixoNwzgw9y6rRCns6nM
qn55JFYrmZzARPLT8N1nqs8gxwQNbxTGSmCz8kKvvfTwVeN45PzB++vEvcZbDRrIDcOLy2+mHuK2
U9ij80V7DUFpHacYllRxKG5XG28kHlIMHYNK7l1IBKanbtyHxNM+Fbx7kI/HHXZ9h5xB9FH1T9DW
wmUUqR3k5LglNtnUkLjQndrnpSZ12D14E2XLtQXxFFzm9pTnx9DsVHHhcuxRZYOz3cocPCHEYE1o
jxIB7hl2qwOj90RoRPDulAa1J8iA2ovq2e3DD4Zc4FIahasgcwEq4eACYF1oGAzwFCgNTMAxQW7K
l/85WUg78I//LzSs4nx2QjgPHemEH7tDp9bvRBHILvHaRoB96J8SBB30o5qFBpXZAVn8090PkZDd
3O8KCcrwuyqQdPIN1zF/aV7bhbm8vxBvB2SVbcPJFvvZJTh55fp4/8Ol1Wyqtd/rs9PyIXML1hYC
W/41C6S5y4Fe11uaEFvbw2bD+wkC/oUSppbSiCf2Sq0gv4TEN/v4CB/4i1qwjBsJBNoosMLBWote
jZjPfzRJBGhTdjCE0umi41+dHQUC9XIacueQU0fS3K51gilpWPc4M75Mp8+IPb/PCE1qPnemW0Xu
3ssHMb01fs29spPO1QmtEcIHcBA464CBaRKG2mJI6OkeMB6NjuD0X4tA5KYyxsmS/oqoPs9cVgJ+
U1OsbkHPlwaQtNoX2a8HKcUvBGZGK6udRhuEibS+BDnI2nim2XANTI8Q0ZGYkwzS13G8jt9DzAHM
3MPXdoD6ogQrFMdDNVR4GgYfB5lGe9FuBIPGes1SbBH30kRFpCLhCBFHHFzlpoJsoOIt2mjjwX5o
W2v1RqLHctYBD4jrwGlOcKPof8KyVVQSe+EftZbIDxdqwfwFdCpCjwQRgCeGtaXQP4UTkkmdoSNm
oHJzaK7S31L7jcETTIfmDWTjqrCoCLjCk29BhBKlYtEluvHZtwP+S87EEa6Mo7taiYLIyNKIlENB
+c5nWClZQdwCx+G/ss1jBrpymp9AhPEu0kxoP6JdrJchFSqMxUED7T+8Sw5nL2hs2VcMhqHZh2VC
x/+DfkVfIxpn7ciX14BGc6vXw+pDuUZ8606nNm4baspeKEnGNFfVukH6To+SgXQcJLq/pv9Ha/Yn
zpM3RDZ5N3Im42Hv7EnC8Jow9BsunG6pvFc0mN7e1Hy12cItItWYdOUFWEpzffCYolnlUzIWnQdI
PARx9X6x94JQBlE8fsbAnCLUqKOmfaXLRoXNBdO94yf0wpKhcAnbHrkB2ekvdm71WPVQyfOUtAE3
kWTTKKOhr37onhCLfh5eERlm1QHUo6NI907tPwG3fHi9NnCoz//FLRJw9u2UmOpBOLvADlKdV/FV
3TdRfYIAwccZqMj9eSa0Z0RHYDfAONBAxrqC8IgKzj4AMoFLsYCGAw9d+ZY+DDILX3/qoexC7mkS
fupoFxXBEAfgVjF2h3+YGfxRHhKf6n2mI/xaqpt+HzyTj+Y0N6lDLbjb9PmAJacYam46KihgQZWj
CEMIZ3phQTuzFKe/DKOIiRFSj0lLok+nPBfEe6K+r7aj2LR2RKIGc2t1gZ8D1KlXqf6Q0HYQkOez
LxtOGE57oo2c/smeRnjKk/DrZbSnD9AWhAsd3C67XMUbDS4ygSVEJJbjKBYDwo8WTgI6ZtTTxGUK
NA+rwCjg3688LALOVoucT6WRCqQgT+F1ATAuH0DwG3Bsl+fpTsoLECFieLfdJdlA/YWIrtmnhfcD
8IArPQo5QjhlJ2ZrLJLa00IRlJXkgAFpVKhPkEOiDmn+SlCVvSRSNLZJ54TaHkY6cX5ZUJPJ3826
atnJT+KoNIdHUBiXMsAnANQbeMsAVAJJdAotEGDeV++u99edk0iv6ERLOpE/5xCMQfmlvrSiRGF8
gmxWCnvhgGTTZh+R/zjt38kdOmYfdsAU8oYeD5Eg1vxdKQ129HxVfoN32tHLYFlXOxyiWst1gcC1
LXT1goOFMIlEpRxLYjlxuA6MNhHGl3UZaANqYzkwrZ7wsYSYPbz95NDAdpMSnSxvIshUo37ASThO
BQL8CDpIEEROwvuZIkC/dL5pU7H9hf3+6j/20AXDBuoLCOUH1BR62GTQKJhJ8MqLqSCTS3O/knqU
6OA020G74QThetkqM1CMYCTjNNG50LJIOgDneDziWfrX72StXh6GVQttSdckBXu3SfGpIjjDRaal
1hwUUyZGocMv0M2GTsU58jM0jg7IDlVPopdnqpp838Q6JADIU0kuuBisSwkHCWBUufI3WEVMWoQg
wGmvUwQ9hNgBcKI40lHkqJhQ8SnK157VkMc58kh99H89C/4RntSUrB7W0HPLdCl4wd0VgUeJBf5s
hA48cf9l//fxuSuZxD92NzgdYehD8x2Pyov/bV8xjsVib/wajrQWwDSGS7RUKfrvVoiaKa/ClcZj
aUT0C08JFXrybRfNTMTRf7/0N7FCq1OCk76JpSOhTYa6c6wqf/8n0xg1eFum6vxmlxAe9S9wN/QH
f6GvpRHT+mWy9loODOR4aFW6UWNF5IYQ0X40Oshnug+kx77KIbWgyArImlnSrlro+qU4TWGlW3kd
/lbl90YqevkalZ2o+793B5Rg6ckL8tV/LCz9XT+q5jsXTs2rl2GooCtYG0tEeF4nGgn6ZNpeN1AQ
ccDkM0ySCl9OGMu/1FZGH0JJXk0cJDAWo0eJqSDKSC6BXTDYvupbiUtfzECr9KoDOVUX1Jdlt+3H
1Y6qdpAJcaCbn/oe2r7tyaAQmzqqe7r7vA8O94N/TsF0Han/i9RykJ/xfEBIJa+1moiG5E+Df3sJ
TGYMt6zP9XDTJM19joUp/KMHqT1Mt4J11/rrLusW/qMT6bu4brYW+fmv4NRKSQpVYryooC6tu76m
8MWodn/Lc6C10QMoah3XzSkeCPjdnEHRaCdNCBkN7pVuAddNKTBUsNfPsbK4gmgtqFFYyS1ezjxB
un8DMi+WPdDi6GnSYDlFTI3I4DniKwA9vAA3yOUz8ImoKuDp8V/hOj91Bdf+RCWhq+NB4Er//T/t
SEkjtA4j3hytAG+NV7nuBavD6sv+RDdOmYoI6phq/AaPY1zO5/l/piefQIs4oB0gQvR/bwv+x88r
0dceqfF6yjHwiGwyzkpEmCNfFIX0h+hV+b+4cyo14jfWd6B4fI885bhmvqCrJp/5vSD/DIFLW0Xb
js1CNsS/8+Ja0ht/sg04j3hj/O3sXuWnLfhtWv6JH6FGAyIkxRnAoedSPlPdNWVtF95UF6YlBXpY
gUFx3++hqKd03ci6tUf0FLOs/7YSd+e3dhyD8FvEeJYxiFIw5WfXuqY0J76YnjIMg2jXrwxNCMxS
xh7hI/1sE+FqVt0TXsaEvTLTMS6zUpsJhL8vV9CJoinjBbUkWrTf4rlrYaDPIOs/oX/++1Y5++1/
pFGMRFlbIigXKxiU1XYPP46ni7iB3zY3UIYpumKunSZ3Xh/AjCGlxKtXylUpDejGM4S9J6sbEbfI
T6phFW5JlcrqG5huKTIZH6L54ZpJboX7kSqjG0H7Tb//IQmZeGD6JV6EFLCaCF4NUxgLF17i45uR
ODxSB8MEVEn19p5QcQLIPIFe8s4Aln/j0ZWzz7+MUqmGIn7uR+c/I7BwUVNCn6LJFWdStnomI1o0
3vzSUFoFmdC7NZZd80u1pi/bsL/usMjkByeZMikDTMZlVy+sy9JQ9pwLg4DSv07KNSiUafCdWaHd
LbTFx/xHTXySsIjXoAx/YKE7/ZCpo2kOL0xvr7ZtoEXmvWj8228ByEL2jVKbfITJLkFhXOxKfKef
0d2DtMOtLy2yAWzHZtqr/eWdqwyOD1MLCXyVG7iuckcrDA2Ffwlbz+jFK9gIZb6QNJNY/wbScOFe
c8dDC0tlcTyXI93iG8M//mFo8hYFAdGsX519CqhxYOLoKqI1taH0U4RD8NBSkHsxQyVggsze/rLP
oCNquyIFH5ghbvHCtKXV3DczuArHjh22n5xgP7UYZ4pOURHoz+S/JrT54iSn20Z85beovKr27ijr
1J4WPV6xSGRxmcITKkfsS+g7H2KKMAb9rnZintN/CQTnZFsGa1nzM2UsCFHyuNB5rdHS7zb1qGYW
auDviQcbuicrwgw48dUpIUV/xB8IRZG0aTqgGPvqytWUp4W1TeBQFhs5Uhum+DDURpaQ4gPCYvTw
Rb3ialBz46nOtIKrLsKHxxzu43VKJXZsWGwmoBvqKYMfgN7NjdV78fNHyC/wpzhLqx2GmBIidSAp
0RroRiW+3kb3+smWPHTSIA/hrAuCkaNexuNYpppTwqtdqzkmIu3u+dy0NTwsDOV9BjrDVqEm5ADm
K/sfH0e749W0CLtFdgllHWcWJz6eqZj2wn3XjGzaGr+IciHoMVCFRRVQRxT6JWJP7rcSWBgLVCGL
U0RI4vopQZRtcCCKjm/4Ejd2a1MdkQwzm5TqNP41U7NVHl8ZSPJL9qLlPJ9CVmfCQe4UVhIdysG1
Qky7k3xVXIkAiJOKZMxdxIdZURbGyp28U+vG+cqV3BHV3znjPzSaZCNV0ZHWQFCi6XtsSc61imd0
r3UDhYLMHGrcLWUxH2YPVX28ynBJKI9Aapj3UcUgOd87xd5r7+jrOkY/TVEWAQMZWsE0Cn5GXPli
j1sCNGb5Rrd3xRfky5RKa1AEPuBOTT+8SAG2457dxRRnbH5v/RPe60d0JFXGkGiICgNuUECPalOM
C9VftoIPrVGwEYIKipf0Trp5qScM93g1rj0Ld/hX4zmwWk+nwRQ5NdtAudFbvMAte1bHhAOMahjA
PO7aApN4LgBViSBMLoHOW6SpTwUyjguuSbi5AVG7dFYOXoFJTR3EEK28/3z6CW5MQj8z0z2QcGK4
fouWI6Zuj/L6evqG+Xdxr8MM92kZ0ZZCnM4UPVqVwF/v24AHoPofTvbee32BlGHsqjf/DJrslgaZ
4V/x4Id55iWT95lDt2Y59qN+mxVCu86MsSIGBK1nkHrjQ3/583jBGQZDJViOT7Qu+97SieuHfq23
9BlVcA6zsQ3Tl5kAQGwWvqVjTMR/mDcGm3usyGGOh48tM8KGGn6V1st13KIGUHHpSBcHG40SMHvf
6ZLe+hVfdox+cAqqzXlz5CztcQYA8Z4mY4MlaRRX53Hx4kTlGfHMvYbPVezbvLPViyMcrMBUW0n/
23yEn7FcbLZgsNjKlIIKGPXq/nLS5qXJH+ct0yRS/kyCtHmATopP0Kl7XXxgGndbJzwQsklW0tyx
ooH7XuYf9v0s7xZnFefQqaxvRP3Rcx/eatSuy06ZKU/LoZUXnAeVHcMzy5szXMLbwckLvffS9g1Y
o0iA4XriFMuENrwHyq/IXh/yxdVomPLyyK67F192869T+uKhX14/C9FLY8g02OzeD/mu6aWEE/ir
5NTMfgGOxh8wBapEeKtf93RvQ86MT/Xrq5XBmtqTOjauZN237r3l3A8er1E4VBzjUX+l3gMg+NGo
2KH57RowA2hV0Sm31jFJqOXfUZa38rxda18o4Sxg3TLWanieTR5WcDvo0+KIUOqTWUBxyHsm9Ld9
YDTNdtJZdou0tFOv8K0XzSlzlRt72xX5zrgHlaq7X/rHs1NaQ9mnzLnREsYoEpbMrX+gr61lqvPz
iB6+7uu8S3YWcvR1NjjqWbCr/uXWStAZXpxi6qbvOQO1KMLkWn22R1c7eDOMDltGTCvbaeq+pozJ
TgxRYu+pC6rNyQXoE962V1YNa7o+I0tuYyYkNU+pPEDRRUBY3hWw7A+zQc8e7ZnDEXcGB6/ynaFi
+dgkRr21gkxWddY3RKZvJ+ubHc6ZL5Z1sKQZ7VZEd22CZWHUlToPyjkKSy5IGeuq8cm9PemZ4dTu
YfnToPvxaJ5JPggeR9JSFtlY49HiWrmTcCUwZqenPhTTx/R67H57+P6afmy47n5u/j2KYYYpAGlG
D3tRtxZpHh6+mmNedR+HOSYuhfGT2m0/rkC64CCsbyu0s0bnr39ghngyfJIkeyA1EFEh2TKoyo9q
E2zOjPrp0S9388EHpqMRclZYPocTzb1PE/9w2qSEZBND02opum3+GKmSV72E+6zEy+iW2rUaEtln
69IrXwK74L2Zp9U9u977Wq90NnbVcfGpSqfu+eb20+l79W3urcY5uj575vhmtCzLe23f5caNiQS2
860/ys4XEmvG/BzvEWaot8pk07TU/CIgSfdMs6R9zhrDr1NPFqViYH6j4id4nMJ3Guz33umKmmF8
g1cYpa3nwyv0/6CFF52k415JDmw3t4fLvXeBL0U6TKjDYJcEoOLYRc+/Wf5t2f3GrRq2AG+3SCiF
9/KYJX6Klcb0szrQTsbuEGNQY7hvoEf+O67frWp4ebtsF2NubPZvl0l6vRTm3uwwwBIk0p2+ega3
aStdNyKJIEWCnLBpQLcNCjeKMwzYoL9SWSw3Nr3n0wiucXCOlol/opeIgcyr/5d2aZWBJ71QNy05
fDk9nI7v8PFLkKu756g8PXqF1DmhzSo7ORrKVfLGay9jyUDyd+enEz8m1A754nMZvkqjGJJNZP5d
2YfNK/SP6N57/GWV5r4xKvqL+19cRO49qnVqTFu6TjE3iusZgo0n/dtWclOt8KZRxMDLolecnSpr
4xscOm+NOu1w2txjDPeYu8OxVFknr1ZuhqesWb2vn/f299G4LduVYutaadrdcnUF3fzzGhhr8+Lv
LwzvLrk2M21qHeNDFfCKytcu78qZ97TWlWX0fAIe1obFWvdz610J8UWHH6RMMftWeCj0rH757N5b
OmIu4WOXxFMLyPJy739fjKw1QytZX6veHlY7MpS1UdPclAXKGciu1y+L93HMZ5WWa5CaXkyvs5S3
TVRBZt++I5v62n9nBuG4pf6rxLN8HD/L67w2tS5JUB5eUbTW2rExL8HjTNbJU6qufXldux49ihBc
yq8jA8Qv7Z24QNrPY6PxhES7dI23/6X8ONOmogg/9m+QGBr5wB4hFQI/61BFwqxh2O4K3vW0CiWK
cWS9cu9JQxjzUQa2qKLfcmCRaanGzNBkalSCUBYp8B/zkqcBeladJAf4s9EYAIBjLYxXYkQEFd1r
CCw8HMMRI8iXfBonYREVRITLG80cjBX/NbiHKFaisy8TuAgNDQr8unqYmpFGuJnQtpN9rVQe0hwh
E6RutX0PCdawj/EuzsgJjkEEdQdj8Q7thX3g4U5Gs2QutpnadsNdHRh90uzTxP/ShIY05Yv1Kw8e
WP9DmQhKr4OvkToWwQsTS0020QfkGqTeEWltqW6i3k4yjvKMIrdVQ7qkKK9q9PL5r3Il+JaifMdD
hasPX31MYpq+gKL+YWBQLNuEXacye7LEVz8DiTg7GjRl8OxNzvXOp/PevAYJSNXkjbTl6F6weZ/k
Zr0GKyUOLPhNTC6qBXlaJ0mJKShOHhnD14n7iZvdnT0s/YqbjPfA8OxQUkTKNO7gnkjsWJZrkHLG
4dPEForTsMy9AMLiRVdfkI62yTM/JYHBf6P14uG5u8nHiS3/QpcQzisGit2kdWYQIv/GvJm2dXBu
X97Te6yXOL7wc0nN2VPjoFtHBv1wqqfgbYR8hcFNiCxR48QNJBSV8L3rxh/Hu9ZCa4bZEJqiSquE
UQKWO1wPT+D0fkVx3vzCjGhaov3u/RejKmdHmjCQb87O23YzCEc7JtwsXwPz1KpZg0MPA5scGvHD
OQ0eHIx3ZtYCJ7XzqlMqo7T7rBih9C34UJvsNhPSewdq2/lpao2WY9Ia77uoHamRj4M7d2aGvQ2H
pLMptF7V0GiOX4NKgJk6WeaXAhzjm6A2sqgKwNhNt3oM72/g6PrS9Jtx+8SMmI01utVvVAXHBmtU
hhx1oYmyQ4zj3NlPLQ6E1wK16n54aF+zsPL1buSadUzNDOgAH5FabBoWJ2Q5Fk49MEgwKGs9uXbM
7yIQePfyVznVy2ERWgVSn3Rlzs+zI/0YTrV1tobqcXiFpTcjsg7PesVykFTgRUDtbAEej+lXwAEF
FHtFL8RUo1rrXHbs749UyLlv4wKKMqHWrfCAwA9yjsOs4pIuF0glS445X/oZsYgRWggNqy63BOl7
eZf00sF7jH8KLXsac/eL91pG+ezUWSKmdVel4EGUCkr1Zxmgj0Q6LMy++CtcOQAnCahDUPazct1K
vLzpdE9bTIE3n6pTgEZadgLGEMPqFMeHdKDUy0Cy2E3wsko8Ax2hFBRedAw35zHBK10tS/Wv4bjV
OHT3Ylc4OPVRP0AU8XfQSgeHsHr0ssRJaY5uq41D7FXLXmWQx36p0MiqftyuNaq9zZPMCz8kZh4h
qRLt9c0ZBs9nFe/dV9ui89rMmF63dd+MxqKomda/q8vdN5oQfVFQBxcybtDDEO4sDL7U/0yvfJqA
XgkDESGLHZmJnfgkbBWALg09LZ+8Z5sWz8sJPqsVuaB5866wOtxHQsUZmFm3MK6QMCC1LTpl5FQX
TpEPd2Dv3Uk0nl6K+ug8PRfDy+aR++bO+jIMkzjLWOCuufSLy3Z+QwSM2LjLKGSEps814tNNpVXL
fHxjbOXj+94dSIuRF4cOkTQPvyZncfEdxlD+wbPXyaR896BZVJoV/M3dN0YckETubrHo4Tdou/vN
5wkZOPo6l+7BL50cKC+4e5qsGw/Hl1P+DewblqdXBOljjrYMaMjhJu0hGscoMetVqM2a/JePPq0l
tMPAHBaCJY2gm1e+OOWvF0Py7ZfZ+Xo+4IAXumbwYQxK6wHBBklNPPpGCTMSTSZv5TxJnSXl4wBe
PnPDn2G2MkdW0clxoFjbixQVzqFVGddg1rzku1uBhlx2uHfl6bfeZOM3qy9vicK7nZWk+GT5fQ7h
ZlSxg4iy0AadDS5MvurbtJ/paEMpMxaPGk36wwvkpTLJNNq1VS25t0EKc/t0xy/1Mx5++mmj3Co3
yx/yIKyZMWYEaoavWnW6WR0bUjDXBJkiQ3JtYtuN9v26StxgdgZKQ8scvWcJgqX+qRACux/vzrYI
oIF9ONi3kYEBFDPnnTkG24huwxD0HyXUtd46NY4joSWp/CeZIh29xuXW35m5F0s8Mr7k+m7tyqY0
Aa9K0fLtzgv976Ne6puw2dGtuXZJg1nMh5vSh332TuiNcV2C0RF+pubUMv2EcIfSgcHzvTsisZS5
wVHtD5rwOyAoURGQGFSlLvEeG2OyDJ+582gc5tlGnntGN644CdGS+7XO8M1EifUKK1lQW1g5Gs5f
3gXkGoIvlyID6mbI5mUgyyNn5r2b4WVt1GOjEUa0jYGIz8PKrLwPk84VUQukHTbfuX4kKL9bVoUA
38mK4RlBxLOflrysnQ4PpG48WzX3mvtJx9rmaCEHnz9mnuHzxhO3rdxJHrKF60q61zIQmLEazOge
LgelxKn17kMT7QxmEoVTPR7cvCoYztU53FxaSgYOkHz7rYujuEdufuxy5G/fm3iQkE88vmQOT3Df
xulZJ/nF/4NzLyq34sWrXRqTNVBvxJ1itf5dRodrCMZd1cxZHnILhNLyTYzFkzYBno0pmvy4vOLE
AwU4IgPGeI1S50AVzoZG3HaISuSWTE6EG+SZ88OYqxumqw/OZwXnPL50N09GyNdTEFA0Vgi6Xt59
sh9koxyZUXFwDYtXMidzfvTKUz5jZ5847B9pa32IOzEGqalT3BNCqLTbXOvwZnj504n+5o+/3C3O
DrSACzQA8EPodMpBvIez84bJgzsklQjYBvMmPaqLh8M/2TenY6V/yZ9BJ//Uur3xLbWXJB1sk6Dw
ODlLMcABLXBp4rZwFj0b43Rz8chMj/g5H6co9F/Bsg2NsM/1L/anqLzYP4I7tLzgDlgZ8wyF75uX
Y/1g+iasEueOQPYGpwLBAiQDp040uRBKq9HL9uNi0McJk0uU3D/O0GwsBxtsimPXACRQGGW9WUAH
UAsQawuTLyBN5wvDY5CurvQQnQL9mXY55xSoFLyoCLzEsIqtktB798vmHFsgc8OhMT2RzHFM7gpe
vbmB6gG9bCUeiQB7+GKzKrxdfZzYR51R3Y7fnMnbd2MJmZsTA9YDqkbnlQGXleGcZiS4d7wL4gVv
MkAQp6WhW9DkZX7yPOW/e9J4qJpBdcutS9r7gPk80nYhgwkR8opV0rw3CxuImBenD9D2dmq3xcty
cwxMl1SM3MI7dXb+DXe13uRZx8dlfGiQDoILMnbzhDofrAfrjnvA4TNnExcu+GVloOHFrjh7pRwg
+DtnvBX1SC930rIGVtJjZSLVFTievvWo+8E7aiAvm9cTkjK0wUObMl3uF8lOTZwH9NdF6esebJco
94kqDqXnfNm9/pF0ErF2RY+9WkBA7x7ZfWvTRmv/qlI/d75SpZdG+QRumd1UoWCs6mlzJ+t1MuxK
5zLFGj92r1mQukcGoeLFRZ6bg48yTLQAon0dkbWawFqQ81NmmSJT5z2c/XRCSo5GixrJvdy8TWHT
j8la3atFBCKL7w+P3YxTX08AfvccOqcuJqwB0Iu81m3uMTyT7m5YWWH0HbcZmMvk9pOHfDtxi9MT
hF2xiIfx9oz/aIFwCqMKggpymDNqBOfxcVG6rRqAW6e+rJgMyDXOa7Qo7649ZAoQPvjecmhp5qQY
zB8Pzjj/QZB8Q9q/uedOkZaqY9Q0OlnEqRRGMZLy1pNyq9UsVUSz2R1w+ZDqm1cbonpE24uTwV/N
SUZt3r7GJFGZzImZb4fxyEQiMTNL7uLrr/IXeWqDTwtv6maGSesFvyPpUAXMspl3ejiTQ1iPt7Ci
DIeMG7eXI98oNW3a6b7bpSmJFvmEh0zMhNeNfM1qvNGlFtsTShkSAu7CpPbB3MeD3TQe3knxdlj7
0/8bGzZ28EfvgZwrfbnj2I8jzSzQYzkk54rKzWH9EA0Pb0rSeq3AyYpOC0oUg2JwCGoB9LERX5Pf
w/fxkwna8nm+A+4hLao3CwHYc6PWtZAb5b/HoNCtIs3yX6Rcqi0LYee5uQPh5BePhqeoVSinIyiU
jAR8QiugVc2QekN8hWD0lQKAJt4Lnrc0kYlMExqDfUi9f5Dx936LC4lxhrf2o61tjy+Pp6XQqRTg
izBQDsIllYDifa84SudPeSJ93y7VW+PwoMeSJm3Y/pr1tZ5HWealL4yKD4MH00w0aOvEkJ29i/N7
6Nbxx/H9x6SDJ0gEaK45VkWvw8O2NjtkSrRsnLm1O45aS1hlbYuew2l0AZN88iACsuH6MWIgBJjT
naY5dToJI8p4hhQI/uf09D8f36q2vk0ohrntJ9CYvAy0dHs9M00iXxSiQtWrQfP1/94NuStTpnqc
cxx4enoonInFZzejhYozlmejSE6hK954XB2/PMuK0ZwY+/fA6B5zl43t3upmNN0zwKZGolVYkF/8
vvcGICjicdE7kSPt0nd0zv35cY4zyY3FyCfRX4WtgVu9RHwfWk1ZiwEBKx5XsIUxQG5ISGk+YLzb
szkoGN46Z8dYZwR7EoAWZSN5zcV7Nyhp15GaIcMKYcY3ycs61JMPZFMFp1m0A1sUe5Ljnyhwxtjb
2d0xW4a/SHc8K6dOiYcCvZ9OnSo8PqBTJoHsEmhcPQrRxPYPUV4MXnYLPOENWZvDzL0x5/o4G/8V
dkbRufdKMjEZfleP7RLCW73QK/SkpmY4relbGkLGQwhEfAyLnVu9xgjnEXWiZiz0lx3q5ywcz+nR
AioRrxgD7Mdd+DINOkxQE8A+0UpC+jWtCJjqFvvhBfzeeyU+dLRBd0TLkTYlnbXHgcOC0j6phhWk
G0x4xz2HhxiqRBkC+gUvM7WAY+AH94iPgIszx/qxqzCzTpkV2Qqj6ov4QGHw4Lxy/wCSBc/kEKYN
umqY0bxHHYka6yxBuCn1lg9kILvh35EUsQSgRVoYvU5OeXWHu+8CJnMkhCcYiVeG+DZJo4apRi9Y
DEQhr9wfvQ8VmP+mGCDBSWuh/+yN2RLKoyhbSvArOY7kLfR20PFdJ1Y/JNv9ri1K6xpZTHHGrDZ+
mBS/reDzYrLUIXoeg7tnNODGfADguPhOowdFcl6KSjZopXcbvT6DOU9BqUgJd0N+YHudd29YrH/6
L7dzqFs7OcPv8SPhniKc38FA+HokpyRujd1hcesyjIHntrOH5DBhD1IA3B7tArimU32tbE78EFMe
+CvgEB9nfi+05Quf2B6OB5/B8Noflp+cpABLYVzhVVMNa+nuUvbDZtNc7rultz9B2Fkbbb52cFtZ
WumY7nRZ4v1Jvpl9SSxEgGVD9vQcgmQcm4h93hA/tYMrlDbXBiYAzPf1+7ZbQYnqZIIFJMwdAnif
qPMZqaBxd5BHmFPqF43Ba49g9UvAm1mX6INBmUs5QKae9PNx6eRHxQJHz8G5DHfvVWWw9E/TrAfc
ZTU/gRFdJjXMNFIORerIbJ6Ff8ItXxOSluoJJkyGG4NzxIMKpeN1Rb/2pi67tud7S3wFldi7KQEf
Cw+RI9G0OGnqUPSik2OY7QsWxTG6UEONlo30w439wPqWS9sJTuRtjzLH3r2v/uKWO+14VvJy/GZb
KKBbe/wxi34gouUNJqeo39bNpxfDDE+UAyRnoweqBTpiXhlhj+WG1/o0nbXOxNL+ocNJZjsHVABB
pwyucPdCC46KzLbgawYil8RzuJajZziCdKVH06kUwgIjg0W9gkLAPAtS6ioM8TSEwfxNcTKppFGm
/jH2GxenYRKxRi8hyvd9RFONiaJro1dp4ZjKyEDA327sBelYpL5jnx726DpkvlfuXBakBjh+ONcP
fNx0kryjBaTPxujeJqgHrxZY4MfDDoCU4uqnOWPRSwf+/j4iLRdR2waImt13IjafOovut4PcgE8M
CFaBXBjdgCa4ISWvu7hD1hdu1cT9YPV/NJ3ZkqLYFoafiAhn9JZ5FHDWG0PSWVDEAfHp+1tWdNTp
012VlabCZu+1/vUP7XkxzsYZCGIx5l0QaiHsyq8CfQzh8JjD9uIOABniymzX1kAr8T3DOhvHgQz1
tcBSCApHlFevBAwCEXDLKB7GgMFgT1t1pVQa+NbtoKd4JFOJ8BkNQCwtcpE2AQpp4S/MUOjE4pLK
+hQ5X2PKHYAs2Gc7hDKgV1NWE+5OvBs0m0xLeNmfL7UQP+CZ7kYff5TK+mpq/M2J6Fr5KL+lmBnW
iGnhDhoh2tcfIwhcSy8i1toqJ1u5mTJVkoByTOXtPCnIGOghk2834Aa9ibHVrhCmnvz7vRUtKP4x
TAr1G8YD6CWr3FvvqSVPJiY2GKY4jS/O+iyd+gzno1/plmt9mOZmVsHdjx67xk2vPlpHrqvQkxyG
0WGRCpdPmJpY3/gDjRu7YpaUjdnxRrIyM+PN6gC2fW+/aGobOIDoT2SVCAlEWtCedI0S8wNxa2h4
p012NI9dk2prdVw22J1LuE39DcOVxwiY8s27X3+M20hhEPS215jPPM2ozfN1/lOAJBsGQCT8SLi6
1JQ0IKAXGX9Oka0XcCe0JxgQwB3vJpV1A/XCuJ85yG6M1KGOwgilafmMSFRhi2gDnLb0U1ffddzO
EhpRJDEk1S49/6W3lfC2yXGvdEbUGOvgXAx5Tihy3gevwfeuNeccDKdMDoa/KNU4X4DEqObnZfEm
FB7ft0ywZUh8o+/2z+nosBuUPrWiutahZQOoiqf9izQAhggcfdx6vFIhb9De6S0GByIV5I/du5fi
bXpwLgeNi2RUirlSFqULDF0M7AF1Rof4Kn6apuKxi34D0ZWXtqDITF8JLiVLRYvuXou9xaS1iW/c
GVu49iv2sg2dA43IahLlK+GSNXj8f6rhgxByMfFSUAwBV4ti+3FjpX3AUsfMU2lVVKwx+CxcbXi9
Rr57YE96GaA3GkGniU8HszGGQ7lFlksVDj8RNldpBIf4OTPr4KwNZvgYKDd9nZ4yvQ3t0bhZ1Qns
rQVriiWd9K1GcIlxrtOKGeP1MNA2Yw6SgYCPtMCoCRFr0kwnw3zbzIh/7DvjB56cPb2XXgxv3Wec
dVnQ/wNGUrhe7TfpXhzdl579y186WZeIgekBzEAHF0LKZ9MZGJfFVKXi6zAIa+9r0igoMCkdHpIU
8VHMIQYYwwF19cvtU98WGLJhVe1dG+Y7eUQd54UORe/AogSA2m+/S4B6tGuKm184g4nfMKff0FO/
+ulhYJ9+EJe+JjyCNh8cEKJ2NzVZ0pty2D0sBiik2wx6rxodMgd+bR3iQ9z/k5gy6JQ1BZWa4yKp
JuIe+WYIGTInXlwVLpn47nHeVlThxrx4jNhySBOkmGnqvUX9tRim1a7n3J3EedpgxDTSJs4Zxj+6
y3efo5oEF2rCyTUholDUtHMmiNT0NxkTyjwOoOyrH0f4jYHywF5BASBCEtU7LNd/NxdwSPSFF+hk
HWHV8TP6Q6RYfh0fzmaHLAneYBP2UdM+xdTfrEvKoUvBjTgsxg3kITvyzWRYJv4nFx6qeZt5Btpf
3FTwE9Au2N209EdBkesqTtPtTrrb5lWfPTyAERrs/WnzNhZWM4hImz8hJVqFZVAEDJ/33TE+or3F
sDnbPPXudFzatJxSGd0BR1qrAunV1eWgwjIA5U7iJ+OcoeqZTGAqTp+xm0VzsVE3oot7SB13t8YU
7d6NCbA2gJ3IFB55vT69Ml5VDxFjRIaJt6U32DdB6E8aBeDU2Fa18VI1MrXS25z2mdrdGDg1+Fgr
ubvD88Yckh92Y+JNSJ9ExuChSavw21pIqKdcgYGESyZEa5RpoM6dOEvPpMu8zbiKH1agrIL6BvfB
WB4faDPhwzBNn7OsGeUq3oZY3FswXKJl5m6CoW4edBkPp9tn6TNIIF2ZRAUwq2ExWkOVcyrKzJqd
oGu+YJVhxabBXHkXOlN58u2BG7QX2UqEeAqhOq80CbpC6igJW9IQh2ETdw1GNCOEhQfMDZtgLvDE
Ifmxg0xOuTa5mCNbOS8QBUOj9oJA5KMnamCGvg+8+6HAifVvWzUCyKUn/aWgiK1Am5am6f2Qtf2h
MPaZ1wyfenv2hHBtee/VZeE1QZuMd2JOs9ELmghNxrY9y9vkVPKhJKz2nBk1TR6K9XZP/8KtwTsr
zY1SpHMZDY63hIfARtbm46JLXbJsBmBzF0uQHjAbbhK1pYwp9s2zmYUO3UkOg7LBU00uGWtaq5i1
WxePCithd4849GD3uB/gksPmhUe+eZ3U5go6I6F+kPt2vYFeP7QaeYV2uZk1sryb/XbLydt99CxF
s+ohaoFL0nYgnqOkngsJCWDf2sWc1ji3n1TIwuzv7UnWd5S/Ex6Gs8ZdV0p8J7J6XDXcTmW08MhC
D9cvraw0Wk0PpxTmFuaL7QLBYlFR9fv0DmJI9gaGocJfqLhkDZyPDaq8fzjbQ2GCxQGy2pgBzBAI
fhclD1nNENpbdNkyNErjd4d/fw52l2LqDZTU8cTJr9ZXaAS5CjEr+OO4g+FEDu+MQbYFk5pScLMI
EboNnDDC4cLsBlF4nXDtsAfCPTrbd2hgi0zYpQ29jaBctVo5Rv394H5Ov3iCaK+Xdt03S01Jlt4D
RWpTH6JZzslCe01FNsnhZGobUUbWGo8qkYFtb1maMMkQT4xGlM0jHGGNkrHrjloe4v8F2kagDRMv
NyR6WLjiuDos49b2xdIkSojsPvrtZKwP4dAH4vf7cag+ECHnyHMELTqY2E9kyCcYk6cft+1Y8mlM
U0lQ45WZ8UnmzF1gKq/uBpujsIsxx9MQxKBso8/h25TFaYRe91HorJRQ4bi07jyLxklli9BbwzxV
SUfSESjmmPm/txTAmrp4zARNLKnTRMa1akD0xvavpNoTAnI1ihQNJJ9SmQ4HcfGEQvQGRA3XjO2O
Wf6EvyK18GBx3obgjEbi5IaDu9mMIjnr6Oe4QYmRpiKHavqXiziOg5sSSUfYcBOwUH/zPDtqI7hr
X1YEpQXHPY4nx9yC7bBa0XKHUdeX2Kh3nObINk9+VE2pRv0nBV87iNTF4SsSvyvOCm8YCZYaNZEZ
NkuydWTXVwklY/kEqqZEnxIC/rpmudU63q8+GH7f2Kx9ct0rZ9sbNlCT3zxSWBUc6hrDfma3MqPi
ROI73nB/+zwoVU+D85BN2vjUgMVN+l7/NWrXlMIgUVZDVwF/bL833SZkbsvR7gBj+uFHLrSKkgqP
sjvE7+iKjA5itsgC0gvbPn7D2NSLfWF3/Drq3ehldrBPO1Ke7+VSlJN6mAK1YMrhRtn4gqHxO45a
hE0PX7PXbJVxS99brusOKrNYx2lw9jQAG1htl0QqNoyvjMEaSU8O/Cdoj0W7NVmTfXjCgJSIXaQB
t7fbge+cIfhoi0f6q7IbMZgQ+7Zz19cvCMuHEOogR02UO/2rqT6cVRlQy9s+AXCO14czc5IAtLHj
JN0x20XtAGDhmeCQvua1WtqQgeZ+OXTGCbpQFTyGyKLS+M1PLhqua7IS31vyHEGo7+gcu7ipfFEL
Xbz724hCkhS6Ud9e3fEAlDAheq/TR/YIQ51fVjS2a6IJGE9Q2Vok+egdVjQPNvYhELGMshtxDbkY
gkCLjvC4YKdh6u9/kSL+QiAQnGjPtbXCDQgKjcGGxCc9aVc1VKm8zrR5pGrzAztgglrOLBGH1F9D
eOkbqzZtJ99DpA8DZvmlWvyGHe2zTVNW7G87gzPLw7YwxGwGL3xsYbgfRZS+sBFoanWY8nqBlUYu
5HnXwgw5nLVYCvwyjAWLycDDAOWjIesnamOTJ7lsXX8iSip6r3SUSyfB88Z98yQgG/XcQI9p32yi
f0SJtbvORV3KjIpPxnVGLsI7w1ADeEFkC6yvC10VEpCxfBffMOC7YKTStzLExrXAitYeT7Zk99D8
8XPT/iaV1xJRIIZvaFqaqayx37XG3rkKcQYFULjDIAI9kZtyr8FG2GKQoVoTWmn+LpoAK3zpRmgg
WymwgBJ1H4pWfYcUQHQCIut6Yx1h1gslhIEZZ74bNjyE8YuPFbIqHlz0SC4zY1icjRjCHf/ENegT
wFQC2BcdMI90zZhhdZ6U7OrYssjZQwu6WnGmsMfQJFOkgCqZLS8kVyMCx2HaUetopiP8JTG6w4mW
/gopzirMJiG7Di9NT8ZQCeWO6I2zWP5b5Z9FjnBb4rkWIe4RRF1gPC7BaqsIW6ovV10ZSlk0ckX1
iexuJOeQwAMPumuuKGcbUrwwHtlPbwSSIyJJuU2sWcedkNXAwB6jidoMo5ctDqKsq9v+n2nA78dy
VfDv1TgpoVnZApcNxq/9NVhnxpOZHydEX8dxCErZF+b0SbvNuEx/x7hpnaBw/TPEqHVjgZmpQXIZ
DC/JFVPHR6zuoP9kLq8ivo5thp0fS2HaOH5bByQ21mxLHTBrj+GEhUUgYneucshbpOZmf+6vju4L
wrPWHJ+D+1FXnE902jNCams1g2XCxSAr4huJ9B4QgKZVPrsvn75v9LfA0GX6y3lnlIJU9RSKOVo7
5Xp4Ugy3/Zsn6hgkL1oEZ20Ea44t8D2/K05HcdZvMyP4KB00WLNX3HakKC0D9CEYkB2NMn2mx+gz
v0/vq/dEAQRbPrcqBMIC5ET1eQieBJ81nUeIigTN8p3l2gi/LqeZ30CoJQIssmrT9fLMpo329eNX
MNpS9pp5nuRJya7C6YoGTFYJppN/ZG+mhMcQczi+hxOoWCPi0uLVChtKvHo0PtddDy+4D8wWPCsj
jBDh+EnzwyChHg40X8wQv1b043sBexyjymN/xY8YaAMJd8Z46mF1hwXNV5dqW/IUm/4D03GCPnwS
aaGYju7TCTIsHGR2gn+0D1rhyEWln4d3TzbOybvSeBEGwkAYLdjLHozWlDrIgKi8G2Ph6Tb3Xw9V
JviYgxF1kBOcxcPbtM/pnSZ9ryQNH7yE/nH05cKB32AWTlMGIkGmTmNY6QUBbD2UfU1jvcy9g99M
v+ltOgCxZftQzWNab8u0QoLTZRRd7L/Jd/TxHiie0EVFJTNGjJGwusTJI20xuQLRfC1rZtwB47S5
7IfZfQzTezBssZuABE/hdxOiarSTt3fcHFx+03MblfbY8QbvGNDTCKKPwodJx3UfH/Bar/6emdFq
GwW8gW0b0zaIqGm+a6lmQ3ExEjC/MPSWXCo0Reebe6rtwwpr7Rt6YAxK/noLlccDBRWE0uVlAUni
u+n8YdKtJgPeBLJlNrApI6fRwHvylTw4QFDdHyaP4L1/Mz1bZLMCcuolfu4PAILeacLUzuxtP+TC
wrJ4kebJI8Lw7EPj/jGDrm0y+is0/e4qgBofLOc/ZgefcpIvRCkqrkgVutK/gBF+lsZx0MDxfzjs
WVCt9ZbGXOxDNHy2eu/u49zozxkoklWuP4gro8TdFESNkicIwx3nq4ZFNwuFno4XFjpbCl+kFqeZ
Fy95BvbCBD6aRTimZpa8uCNs4+kjptsSqykobEw5+2xTNX6+FXFS7JZDBu64xYHdcvpABmVBYomL
TZ8QoPHh6eilK7VUG9hbdgp2fMmrlPOYoDIYcmaHEzlir38bfVuYDpCQn9jtVebKoMzMHQ4calnO
NOAr6NWcX5QITU7Wu80cgSoi509SfITldVOx5TkNOXXwe76bzehpicusmGBIZu4Tr0+gBdSIeKFz
uogtQkEz19CPMSUj6VGvmXj5rXknGKi2FwXHD/ANbqvw4G2xjEbh4Ci+OJx2tdqTWnYBQsdpCTxI
FUm+2gXUWxyH5DNw+DBdhAUgcMgsI79AXDYeEB/kA0uDRKoMItBIvNxB4ZEUyjX5V66wf4DHl+T+
8l98B2QIGHr/3JBlbM375JuqIT6YcsLTzlP5yBFruhhehxx7/w46gF66C2g/HDbRr/AnJxQIWL8M
86G8vHj0yWELYxCbQwkYldKxlluSfIzT8DyRVEZhK0B24/QVvzT5+9Cb9Z/RDMU1Fin6TKxFvtYi
dPyBsfXlXobsnIsQVnlNY5oYeOfAxJHkc/ExpR8R/xof52oBCIG4HH1MVshLIxb9YAxAUmBs/4jn
gIjAcnu4WbcUjA13kwX3kjsIjP3CwRe2IXwCqD4+MzGm1Hzd3zpj0imxphvr+wR7u7Ez9hgLElxD
VVvYDMpoWY0KOMdw9I1OTLozZmqn70GYXhKabL34Of9cU/2Xvv3GR5u++eFte7BQxGn4xh93+Rin
+YxP9mKq5kP9EOMVhnEM18RlGEu9zN7e5nlaaarbjvkdnCcFd1YccTEOt+nOROO15xLJNTiGkk9Q
4ZxF1ErNScHri7fCHvSSC1JyGZARah2nJFJjMAMfg2skPkKggo742WwxUjlj88pfVlzctxgsaZ1E
7M9fmlj/wWB2Wjasoo/VkhAu1GJfg/p0hdcOdKZzsN0nbc16jP49qiD3AV/5eYaofkQVrS6kjm5R
kYFZzYS1IwvnFzlGvpws4o5kz+EFzE2QwsKN6B34eRBLJSt0FZ4Bt0MIitTQI822kbowvJuI4wqc
yBiVOVMnhibGAOfJB0tbHDrYQCg0ooVh+Lc0KXQckaCG4nwIYLXwnfF0iKkgg+b9uNTZ9z7m0tMZ
q2pjcxnETy3QTDz/ZDOQ20SBLzZeuBqNaNep/8Jwkoa0yryvCBuwyUNbz1L2FmoU6WYojLEIqXaY
bTADkkovjrFP3Umz/WVSIf5q3tUDZHRhZr2MO5vlcrNsQky8Bx/zY8J9gLKx7INRm4HNcEcmTXQ7
ub37m4P1rR1eRIrLO1/ZZRqMkQP7fDByR0HA8NlFfOGZQYxUELfAzu8KpZT6w5//zsERk/Xo/auO
w7ZLafe0Pn802C3vxYPLnrpdwFULWUtbBwS/0Mee7mxnKIt+N6+e5b/qWLaK9+I2k2Gawi2LUtlh
ZV9BVe8BV/HubjJmQvgufhwTBp5+KuVyzlRWTEQkEIUijNaA45nk3zFjvAq5/JuZDhp0qY8pqtvs
2TRgbIsy3Zc5No+cP1gyAbDYHPB9PmrYUSbM26GEQCQSc2Xe++9rL78CYYWwLvOCq54hdVGxSz9D
PhEvrtls4TjgHRKJAz1QwW1S3NQloVKeCEzzoRO3kTjCNhErShzIJxNqmbk06BICDbGcHpw6TaxL
FP2aHnaQynO7t+QD+GsXSDdnViXy46YMrCXkVTpHNmsZZUZIqvgzBSV1IdUMM2bnw6cXWgatoI3b
p/fR5MIo7JDTEVO+NQW0RCYysfEwSMSxllegp5fk5K/zb7YqQ7ETTR49CRdXvnKkbaNVlqwwOQ3p
rKwPb09iaCS0TtzWxJZE/kuMu/pG3HAh6c5lXI3wf9k3DtM+Bh54QXIzZYom3h89WvOW2TRew+eW
J8DVNiZDtTVeAFIsIg2jIhNvU7G7oGBdEbMlf/TP36Fr9gOEpIyyRxPolppmenZAL8f3DnCL7NBL
lc4Jx7gv4nNiLVox/09M3gBNuyLfZVmpZWk2rCjT/ot3LPQ3qqyB+ZPCYz95wM0AHI8q+P84u8u/
b18qpoqFzACk+kwDDhInv2grmOPzIX8uEQSI8lEBCgf6SB2ewnZOywImiaUA1gj8JXV0Cg/To4X9
si/t9QGDP+HawVPnHzhCq6ijW0TK/pmkBs0FoBSLZchSdkeqSiKTcF0u5yyN4WA0oGsWAzuyt1Jx
FxqJbc5Jm3A05xyYktBjTeQamTY/6YSr+i9BXbKCDuZIGoGvI62TNOvncT5lhbIaxNHiKB4/vjj0
sCJCllSFNkhiAdlCm2zd9O80sDyf9PEy6OY+QqRAhCapst2gY+b8+rokNrAJEo5MtyqlEIhISkWy
AGc+U9h0f9UY57kMBeSXVDVSij14NbENlv0KTIdpolmAEyAoMruYacgJgHiDmuNjiXHqj7ODlR7B
FWLtRd1EQ7RoR63kPeBwWdM8LeT0nPHwSnFB0fQzkPVBYf6VGfC3eJ0WBdDHOgxf9CNSsoT+1qC8
IgF1wZrhkJHSgyvq2jEHiHlb0V/iGTfCrf5sEN8g4dENExs5oRRMBMkW7wepuMSx7KiHkmf6IYig
R3XDwwyXBeIzfnBCg3zJHRM8FoyLq0RG2UtfrEhAm4AHdQw7sO0R1Iv+7BnLioGFblEULigdE6mK
FpHF6QVkJhACllEYRLFFmKOJBW5BrSuHDjBLDzToyFIRIEtOmR2OiuKzOY9ZR7IrXFbH8YVllFmj
39cBCcWjUu60mJz8duIVdTj7K0CF/rDbvthmixmmtJxs9nhZ83SzIng5j/1iKTZSfDe7iCR3so9Q
X7MEd2I9IpuCbDZis0SHxhbEDr8Swyk5ksUQPO2w23Fsy74++UeOkJ1MvJjE8+tfLobYhMkSA7ST
olQIJqVRY/8utxtXZFZhQ2bhFBlyRybcK0pj8UnhhwguxSURrPoq71swLPGTQ2HNZ5TCW3yhacT5
Gj0X//Cd4gPKvAJQABzmNZKiWpgXhCBQhbEhWU0ug6CQAgYOyFNYSbpCNnmZSNoqs+THkDrBfePm
i4v8Wu+NbiYl7U0M4aHYSJ43N0wmFPhLShHa8IBkQCYF1ZJXXaWyENzJiGKcs2HA20wlmHcycU04
RIGmwZMhHAp0UK6OrEqe218dz7krdwTfdINPw2MpyJmITEdig8hN0l3ym7hT/3K3eye9ZjvUABSQ
5KEU2PRyo8t8m/Eyo4PmRFkA557jTyBPfPnSumtQ2d7mGtfmFw1N0El6STbpAsO7lxnr/rBvu/XV
eS5pgr7B883nytZo4nA1+aTQgG42hA10WAxMvPf8EKiriqjv2+78xyggqoZNOnJi2oze7skcDArz
GzameejpJdLyK2cTcUYzZabg0jpn7t2G+QxUNWAWyc7dBxJYAhdDe8lhMsBTvFnX+ZEw0e++4fax
KAXPR3V+1t0mYzSwWf9F1hYOPiq32lSd++4YWSoeM0+2dTwQQK0a1gnPvsIq+Fsfo96vwzq377OB
P2GnJdmpoU0UM5uXTCP0EYfGFvZZlKsAU7cQBhdQSMdYylixjhm0K/oHkKnJsV8sD84ZjS9z0HG+
QrXGHykGENSppz8F5WiqpFVf29G71A+kvYTnGYPeZm4MvK5QUq7oafEzBol/2+j80aFjEvEwtNZT
J0UNyo06hXyvnVo4qQTnr76m5WoZTXM42J0gd2K9/bWRTLQol8YZgPIOciUs1QEOPNHJYNJ99tGY
PII/dVpcsT8J7m6R5BaU1QJW67erV8RVKBUrZ/K8EIpy81H8ri7j3vyFEUmxUfdPVWcEq3cWTxP7
KlLA4itL081I3JXExUO8fLkM7PBKyN82xEZMowYuyn+oBnq2WReT++LSDNDrx8sKVmhUwDxjaNkx
36rxIWMggpXx1PESgTOjZ9PnrgtLmDFg7uYDm7/TxS9CiYsZLE/U7GfIJ08PsRIvjF3G97pTyc4a
DLMZFsgnTVmbPSZMBZE4RtN73cPnVww5LhQBrX3z67a+cQ8yO+Ks0xGJd3N5r1lIXwiE3POm3b+K
F8E9WBfJG9uobLwuF68zRF8EuMPu1b+fgyZNdFu/vOwKzQJT3XNwBCW6Av5EN06zJ1adff14G34Y
P2kZtiTXZfVgy2lO+hAHul2fCLUmvXyGxwff/yy1oBPVFsm4dtP+AE4tPt6TvPSX9fEyKK6DsBcN
wqeJIwhGauL++TSpvfh/iCTwSsQWuoRa0ov6kQQ5Ml4jzPELR87LUQoX+27STdZjSd5t2mUNJCU/
6IRzmRI+DBqJyhLHM2afegvib9ROPl6FMZi8IsF+rFc1/HoAWW61OLklawBmXtgmv+y4CVQ1M3rN
WevhNeCbdMtUURB5YG2tqHpRI/bP9TtzHqoVI8v3L+MEqhK1FOt7dqA3z2DO8x5PF+NQjc9rM2eH
PAVZmQ4em8Z6VbLXwp1ksnCDw84vZrqEOnfq+NxIri3nO8zZ7ppWa+1UQtaEsVkTtdXUhalH5OId
JR/ph9KV9MjvxttkCLmgDfVUhIHj6warmD22aeCL9v3v1nMYQbcraEtP6/a0z4P54774K2DCNANU
g732X3aND/DdPq9t/zDL2g1Cja+llg/CDIeL47RgE3Pb3OemgeNL9+uux9yG59V/LL6vKa+/blCM
lr57mK6tHo5VZAIcAuwNqVZB2klleDhqZayjHgzNvVg7tBIVzdZ5c/vMXyW6VjvjQVCNvBGrt22v
M2ItfnLzORh32D1RczVU911aA2TYYkdX3Ib9gYYS8P7XK5IzyEG2n3/tT9dvnT9wFySR4E3KzV/b
FvcZ9AzaHAL16gNpPmkdTDUsTRQNF3mU9OF0jwU/DRU9tWmuo0eAUXh51E+kPz4MntWXDu1DnOZi
IRCg4wkAGBBIXWYlNrFcJqCis7t4S+m1mohVGYXXiZP/i8kC/n6rVpSJo5f9+uOiYgjniHnXSZ8/
QEExL7hD5BluwDIlX5rFaGFBscakgkeCp6YH60yZijtLO3yhe8TnylSnh+AOFIEiF4o7EpOT3qxd
VF7s5SeDWp3DF43CIZjL2lvYO1Yb/6viGHbj5Js0fwG/c1IDYFOGf3Dku7AGexPXph0SP7tiH8SN
sQT0tYdZ2t8idhRImjrdf+zcL7AzDQQPl9O6WZ8Uo0k8Xu4do03dxqEA3d/AWgecezAUT8c+5yMD
aLtF+bA8TH9OoyaqFcxApy2gh0r7Yp33QvlqdwqNATJeFFg4Miqf83tyrzP92fUHd59AbfZT7hxS
HcUuHDKy60jFyNWE6fPmYzAN08v0L9biPFhHfU2F9971+Lf9hDZTR+e+Xi2agNCrfEEOsnOeoSYi
VBi1NL+aOn2RJLDkGKzNP564yeGoY8t2JE6Xa2FSuP0xTOkAhQ4zCbZloJ++3eG/uNs8BCqCtQdR
iR2rabZo5QlzcCD5WaX+hMHHLFr1HthGDJLTpEDBuWmzxYlq80aSYmusTDtGZ9wZF3tlCsh+/6uj
NscuktLhYHNgAIaBwFL6QJSvBTyFe1LZZfRRDHxvE7jh3nPcCE/+ySeEEvenTetqWpT+F7jKDPVB
gCozG7jPrlkxb1shqMof8AfIH6O1Z8lCXlUNoVdxTHE57jo0rLrvIAm4Gm9s1A8P/sViXdNz6dUk
t25WC1euV1Qm3/Cw6PtX7zstEnhPuxakraTnP8blqrt7jZu7Tzi9WfL3ev7TRtepbQCM7DcFmXtB
E/WyOtEpwFGxiVsleeyLzvgQNFxlI96eI3ve52DG0Ms4xeK6cZnUVm11vRshqH3rY/etyr3Fz5Hi
vSblA3Kk/LYVbOrg6LeCl9tCPYPF++To95zMzK0nNEmF0EWr478/UmKYIl3pg541MB5/6tnHLL+J
Grdwf/ZJzeyS3wq3H4S7ODnou58MGJZLqIXB+oBeGXBTREmoQAdnLSMVDSJPF++zBIU6jZ00iXvq
JVw1N8gbvGxVhuekMS+nuCmQD2tnySXKx8dVQ6wKJAqjDJGTRLXf8nPooZdxuTsh/QPQceB7cShj
faajXhAfFY6GSXeHKKflHDDAmrccvpi0fKyYEDDIqCO32kxQpnwqZ/Mxh55TaYmAUmNnOgVGTEBc
4W+jT8mcfKmK7PbD4Ibn7IFusmGtkZ7KJxTAGtcVgLq4AVanohVTdA03J/HnLDQRuPxSmmUEJH+0
oW5LBi4gFOFj2yp5AYsYKoHIJH0YHeZxbLdYpfMUi84Nch/XFOUYELWuB3MbJAT4Y/h2RjtAmJok
2eMmm1EF1BomdvM35cIHG0/4x0yFiI5v6mhOshFMOdPZYCJkFF7fypevydcUZRqrTWLieZfMo8Re
ZjlkaFQZQJqy8f7zHhe/1NJs2uzMBxcLoN816Gh4Tn5t3oTNoAkjtJ9Ata/NqUHYjO0nViVLb3gh
CiLoj+eBt9YfzouLrG80cxkDEUn81EAHDBk+ebcwsqBKU8JwhPLDKIWeJv0MGwNbedBn+rXWiIGf
Y4AiOjvQ3g07CcxMyKhQA6FHWlMheQm7lkPlz14uh1Nu2D8rHEFnuVP+lCOFD/mzo/94WPNA9gQZ
FZh2XpjzgAdqCY77NdllbaQwDkpkGUjUGmis8hOGYZHDMit0qIWyvklPr4AlM1uAxR6pY+CWdmGX
4dG7TrOdEu/Pdn/YRp3hDIhvE1ySnDt9+/BErHafZzZ6O6IDEaITIThfDysg/QdwPp7+zjf+xJLc
o1jAKAh+hKt/DvphJ/G7Wi/EBQ5G6iz5xjyjKfD4QnEOm8Ow5d1nAmzjxYLfe1fDCH89fEEGE1gj
ETS8tPwr2i1V3rvLAGGtE7ZDYvKOKU7X5ZUS1NuAqAk2QeDsCGHsIf9wmzwuT99iVXIJxgkswwdz
C8TdfBge8Pm/zFHcIaCBV/PBUnjCyPKIWXNJA0KF6/CFA8/wyWK2ge7pTD90tR0SXLQXp2nfUuIS
Ygp7hTzbNCs4EH2m7xC6bkKrw9NzYxUfIMm+Eyi4hb6VcQ1RmvrDV64Y3mnrYe1XacVPOCZ51MKC
UbJPS/3qvYe1K8F8PQdHB2g1MHef9o1IhlInR3xTIGJDar3nHpGpt2br4r2EdGoEyqDsu9p9RmEc
Wyck5CfUghF9HJ5CGJhcp625JI7jiWDKHlPYNHl3UxSxpd33P0Mkm9YtQs/OFneA786oC8+Umt54
WbBa1nSh1NXsemfzEeUWnFXZfenzGJvF/dFJVtxKxWQE18c8eig61+iKpPmMVeq82zHE9wOKdKow
axoUaNC3xynGNki0MrtLFRO/HMxpSNKeXsYFw9hlh7MhzXbw648mP+0SvcMyger/AopGLr1tw4/P
woFiZxU3j0I3zcCaFK3EJ/XAVahw8gEhgY2Kk8r+jMccd6EZd13uBGwZ9yScacV6LyWBoVkxz8Jf
ANuCnKu3HkpiDOI0Vrt4zay/2nNZWp1VgQOVvOMe6Kd97hiH9F3xWk2y3++mf5yqW5xopn2T/MVw
wIN0xMVpito3lDRIJPowGVzQO1AbljHjwYMlq+jMl482zGkZCMs5hMXANumP1EJTJu2Y/Eokq34t
xhRrE556DO0QIeg3bpGr2Bt1RsnmqpkcKnYi9MOPwexzJhMLlIGPp7Y/WVywg1XsphtvjzPLITpw
xExhMmMA2IAhDtuOBxwygLTq3En8AbgWDNvNPffDKqa1w++w2fKbu5vRRXcoe1SAN9hQKnHx0er9
HSbzPGj9yfbWthXpD9nqH3hHLpl0sWE/9ad9sTwiWySSuq91yUw3z07f4sFi/AOrcubPZOcikIIJ
CQ/uL1tdvzPWQI/ADGH00QDHFYYDAI0AXRR9tuzRZCF0h/BGeu4Of3Osogi4H130atke9oD+S+dv
TiAVM67R7mgJgg4v9ofLg7qLVJXolh5OrVVXpxDOeTmc8tkD6NLElVfiF1zg/h9MCs4A9CjirUk9
TYWWk6Z3geoIMvDAZxlWgwNb1RBmgYW/E1PpVRemQc/rAPLwF5RxVaO0e5g1COwNnOtLkrAE5naj
EG4UrhwEgGP4wAh8QJEqGRZfN40Exbx5Ys58Wf1GfwkWvqBZtC233ZohUD/O9b8RbHGQXOg52Njv
MNEEKKGTaYdS8ZBes+O4ik3dcciPcQwdeyXZH5PEGOssC4ZdPPTb9hL9PBxkx29rDsfBmQ1W9lID
dPlhMkPFQsD3mfxx2kIWwV7BDCoLKxds0DnWZLgjVxmI1iIbiDslwzXLIq844bYSj6XXCLplQ+7B
6+oy3HRdVL8fDZCLkUMCUR3eVndUAPvaTIW2LXzihY/dg7V/9bW/dnhw19bLotoEWyD0XTwDINhF
2p/4vKvTJwwftjzkJrR/NsPUPlxfYPiRBBPJipAsqxbaHBLCjuBidoeJEzZ4Hs4BHCcNbbxh8XJ8
Byot5FqKDo/NrtCHY0dnmXJWLBlHJ45Jo8iohEm442m0MLS4VEdtF7c1eKxwMoTGhjMQN/sOMZ4h
OGN4mXqz3y++npzkuOJi40iVjImAi0eYNic9C2TvT+AXzZYcAwYzH6sfHl26XfJrhKdhhALgv0zJ
JJXPnrI4GfgWzoM28ImEB8a3YHR6oLfRyDLNsV1RaB51zdKwNeDnsC8bS+oMvA6oRkYjWHBaypD8
Y0RWxfgdLqGNNkI3PQzll4gciMUjosmaNtg7jgyuEfNjzrkf49vHZNb48RXG1x3YXVxxoP1ARKmH
9xSPnFjj3NjvOeVCJpkmxjnWmUM+VAwOt7GcWC2HrPkgwKxbpktZdACpZz7FJN5sGOYvtCvD6Pdg
cYDuZ1zMbbKneqZe+7EZBga8hfA8RdJOWRBBwxp2odRyrLCXHiJH97DwpopbbnTvYo1LFq1NXIb2
5uGiddHEekmLNQ9PCYsOjVoMIw9WQ6X1Rv/oFn0TiuEXfqLgBhnzbH6w89TlzWMD1JLz05iaJu5r
2pwdhEEKekEknEiAw9GfSm4DG9OfDZ1WxxqcCR/OJwOB0I9Qh/hrk9GdcYrwXtGo2uco9/IVM2x9
FD91057IIIVp67TvdkeaSbXd//kSOPsxWVpHi41QVo/IyrhNeDclSpJtrrM7VlGoCs05aoWYihom
sk1zzJbw0VneJx5dgTOaOp1xF/f8Hvd88x9L57WkOLoE4SciAm9u5SUkIYSwNwTQeO/N0++Xmo05
e3Z2prsB6VeZrMws2FUlc6YWjQVQq621Uun4R6XJG9GmEEVI2N26bEwdSvwqMspgusSka9kwEbYv
+fCMgSpzXQMt26JZr7Lj6gFUcsNOvUJzzskLXxgl0H25LWQWNCvpbdAIMKMYz5TNkG4xeu/uXDIZ
AWjv8FYEK39Rlewtug1OvWEEdu/xMcz1SN46kAm6PIEBTq9692dyy83tgdxqk6V6fRlhal6TaSQy
mcPkaG9MXElYmLi3kcn2WkjnGaCkOaBC3IoIHE6mSRfphl8/X1G5bDbypjz7WBVOP9xWov8pm95g
n8C9erGQaBv/WDiMlQzMLM0Xq+7Vbnknwt/NfBbNb3eDY0UEDqX9RTBhP6Mdps1wwZoui62x/ofL
gm3YugYdVGfigkUOpnKMCbUeJXtiDBadehdGr3uGW0fYLEv565wc9rFkW8Zo1+g3R+6KAiNIXRs4
o7fZG2b/bXH4wTzccZ9YjHavS+MGrY7e17DZibvvsp8303yuDJ/u56QJtEZDU0L84RnzvZhQanDJ
8jlGj05WGkILgNuJ8HlJLOTnUGjezN7aMinFwelyfUwZBiD0wWcY88Rqu3EQUDUkxEwuayDNOyQS
HJmNALMR4GQiOTFYCrITARzQkOknFwn6x4mRKaMnKtPo6CcGE1YGTIz74JuimULuhLp80rnwHBER
Ye7Yw6PpAwtq50zuLP9oK+IvAKftcLhc8onNOtlTjvtrGwArGVPk2jaX2pRxatSELdZxNN1nwYeK
gg4rEcPv6D26DLQua+Ei7D1aJ1tVFuQPnVWOrzGDXMNOQoXzvLXGkcj8Zm//6AT9unMJcB3mo9qJ
oUbXmGEtxwZuxHWgIqYHFemvTdZqBya2ShceFtVMuk/jIdZq9PZ1p+nwTeONUZ/fTJMcUoZMaVhd
smHLmEc0KGW8vNyhmyne23zBy2ZHteNcZyUHDpzGlD7D/lDf+e8fUDte7hAffciV+4T2u2RvvHjW
C3oCRSxEjDT/ictqv4LLdtCWpQjIZr+FzSJHrYm7Ovz3gWNwcXtBf4dRWOzCY9+YHRgDPix0sc4n
PuFdk/Cf5RyhJnaigrYtW510GYasQ1WfTz+sf5WdQrfs8DFUNIZCb574tl5DVIg2n6dpfK1wN8O0
hZWTNeJ7MTz/feKdB5SO8xaGMYSQE63vLupisDhsJK0/kkR6bzfG2j/eSuryvKKIlx1KzD5PtUbE
c2BlHDRIcysaOoAXWfvJPIxMxf9B6SL/ERMRiM/vnv5GVqK0xd65bXk7pSXcR/CQrCVQeyQNzEtw
mEEcfdIgzkSnaJUb2excUifSH/b5ddu82krPx7XdpS1uw8Eju6lqwJ/TqHY4ba6/jeoi1FjcPIau
PkUvv0tJLnnQhfnBKd33FTtQpTNI5/GXroOCeZFwwUTpJQLg+NbKSuAUh+G6v7Xn34EsC5A1ZPwE
AiVslSYbT1LoBKJzQ0D2IKCY/A0kIm31KEJvoVx2/Y2Vwg/v7Dpwx7AjYBwP8RaGkHIDsWiKNI+l
D+0WJXc9abGRqmmloghAsJ8yTab+TpY7FG4mFJbA7OkehNgQGjdKfRXgG+fY5+3DB2KvAoSSAycJ
xrgzxzQgngba7ADJAcOg8AUl/+I/B8f0FYrMWoHK6WMY6W+SI6uwRUlrMJBurpytt6Y4F4dGuUvs
VkiEd/hmDG/Qf5SZTH/t3R/yIv8a67uqTOA7nX274Wz5Z/7bkEMOPdi//H/GN8Np8Ul2LNEgvUzy
eTzTeJdOw+cVO34SArIdvDrQFYYyT3O8NsnA2EnZSYEBBTeW6GefKNa0SR6yjjkcSsL7cB/u6tmm
KEVyOxgKsRPUGNgvWwbhU57S26BuJHeHS9vMCUvJniz+gXw+XACws1Pnifp0HEBBZJWBsYDrTlyt
OtjNMMQ4uT3bHtatIVGmj3+yABK6SdhUYGopNr7KeqRLlBSU4GHunGzQaYltt3NOyA+IkS5bEs1S
m4UaJ8wmRIVYd6HkQdXARQEPM+KqbiPkIWOOIRigdcY26nxLUb4G6DRQVYD8u0ufss+vmNofcRX+
cTPENR5gUAckokWYo4NfDMi/cZYuL+2HhytlSlX/d/GKPUA/4HBPq+L3iNhVrZj8Abb9hHY8aYV/
iivmQo65eQmXnhzhLfRv1cBpukzZ3n0yxkOD9o/SBcVIwMPFA6COc83FgMcEHY55vkFiipBZ8Y4g
+SwXp3aBCo1dyuwNB+BLKWU/sDJtN2aKYJtjQEy1yvyqUsJ5Zvfr/q36ZYINJTX2ATcAdnn6wKs0
42DMCqRQttue2FgsMAu4C0nCRGwYJhc7wfiyE7qhIaAyJZOyqSpgl4hDl8OblgqLqgUKnhRUbwjr
+aPLQIQJ1g8HvWlH54A4r+0e9tiF7MrJVU5nnkyi/Ud8Bzyh3yA+T1rwWrXiE6xjBz7YpvBdHQBH
MKfrUcQH8JvJEB+L9AOLyvkCur8hozNvi0XfkV6MrhALE+KCQ1SBpwMxC1PnyaTKmC3Rok4mowxJ
tISVCQr37J8KXBQzFrpso1Z8Rk7COyl00L9A280oi0ngogN9DFgfhg+fDCoiL0fUSmmI0vSHGq7Z
5TPM80ugRokVryEAvGkzMdTy83GM4NC2Qy4YzvscfnHpAmK0SVvHSaEDonHGy9lJGuYnVaHNjI9n
9WK47EZbssy2EnCqQvS5BKolPfAB5iChkRNPQUGBkI8Ji874A4t2Rl62ExbnHblPWP1ANFzqZO0n
0MLY1GcsEK3xtrSVimqawC3YIe/w7Hh2dWbxWCjzODSDwCQPYaTG/hsDZPCLXiKQtHgcLhak2hN7
igEO3I7PjXXmVzb6iczFdZpMNOMQu5pFxc4EBtkXChb0JAcgy1JKJ6ECCxndq7dzYSeP0NhIgzr5
cejzZewTiGvUVcSHDqtjyWkCKctWv4f4A1E05yEasV2HfA9JrcavdzCKnvYp/CIJe8GRJt10fHU1
+R1h9GuHoRzvQj1XFF6jiBOJpC1PcCWRc6PrAAzFM+/ULKhG+tIP4+9FiFH96tGUPywqZBjZbECF
5AfpXkoLKLrddptaFY4cOIb6VbI0d5ehmBeIck9w0Tmv4zikTwesA4kvsq45UXmiXuEiNqEH1dp0
5gR04B2yL2lBTQW9TpJWraWf+g7M4TOgYwQj++VRNENHVJ6E0f1GdZfmF78D2fIN3EcPqaWmPDFs
xFYrWMgJdQwJjaXLQaF+opaOuSrELoxk1HGxXwtjCYsooea0O7IwKUIOx40Ujk6zC8sezj90Y2pw
j3sQ/Sy+vHtxPVXcUG9A+8Btio4Zex7vAN6jZCGjqNv2VqsVAggwdw+FmGet9AMOI60UvqHe++JN
eAlRsRAHilAiOUM2pENqHXQLULlRPYpGN2FBL9VDWsCpJhpZ4PgHfrUH7a+5yzgK/DWEYZwHIBfz
OxR75A1TdRbIi9jT3T/dDckkS+zdhQsazikX0gdRfO3CXGZaywjryAIsZMe8kB/Jjq09tc8ch517
Ro+NxZjYmOrDUGbyRvRkV2I6AQiB4qjVkAkz8qdzWS6uVsLGLv3cRRhuM7oCckOqh0WJIy9wcMn2
lmmH1DXJ1TtteOoePq6q0pA6dnnrXAZr8LTX8ZeLpQFFi6vOR3tYA3wVu39/BcpnFB7MCziXmBKg
p4XTyDpWSNLr/o3omHXKJntVeWIIVVnCs6BcIfQmUxFBcxMt5XiRGq49VpeEJwblxx1YqCsxfdfi
VvLdA7HRnVW34Pzl8Ej3j0EJFzXqZB/ouXMtEiMgYIyE8GFUs7ifCBm08JRkqJV5C85byqHV0YaN
loDqIhwIbUissFhLaCQsq6e+ro0JJilQG4fhGEXvtuY+XBKWE3scvfmckv9qHoMOteUeDZSDi79o
oAr0ikTQpqkG+bBp0yJerWOx/JX5tRT94ly7Yl8S+7o5NYOxC08gi8u8yvDQgXNOlctCPJBGLR+T
GADdEmUXIlzYl6OyPZedVsZDi5542/157DSBi6tFWPJsPPstt9DFHMehS2XLhSPnT7bgsMVwfPSL
Dg8gFrnWhzaiDyj9sQ8xRdzPjsGdNIOB4g9cSF/F+nKyuzhQUBFg6HHT8oKfEYrRMxkfT41wkUxD
Wlxwp5vRG7R4sLB5sNF6sDqhjv816KPVjgQUSKUiXUB/SvfMTx2/Ah4k8Xc/jhVNMiKFK87Vgszg
Z3SmcR5A4AwKdSVOqmaqYBZbs87tATzku8uqdW4qGckgdQljlJqFJsLJ4FSBw+TjxpiUaAdGyMNA
aYoDSzK2OblIleKzP6MtWa16QTzm6eBBGeJiEtvKTUlqZEDdCNFJuHpcOm+7GdCR89BCNKU7IEE0
eBp5l/wpf6hMpp5CrItPFzRyUWGv4qdbhbGvqaw2QXIjyMMcRt74kJLnZ+5SZqBhdfSTGf7bgu6D
LwtA0hjSFIXVi/rxi93il8E3SxtfFJStiKcEzJaL8HKYrSgsMu6L6BxT2iLgABeIdTegoR7bMWxp
Pk0nIhWitwH85KpgicaReDpuArsfKG7JzBvnJUofpju4HzbAxU7Rl9H96sJ449L99L9N49c/TS7d
a+cRjV2uEKCeVWvjh1EygBqlHcIzvQftFXkiT7Uej4onh9u5eiduFaPpOwqdsbI8VxTfVqtmg31j
VcjV17ZRaShYpRirvhAaA5ca6jj7ao1DG0Db1LLLF5dDprMwzxmdLOBsx9uR9DtMv0/tG3QmVcqA
SfA0xB2CMsuoZMm0+5LuPExsYeLpKy4CJ32yqjIdp3tvYqAYNvpsouKtUSjvM+Ahc4GF9cUvrlqE
7rJ71+7uTag940jeDsyguzSxINnIUVBqwR6Grw6UrUA/WFsNknIOlmsgfAbbJaVEqOCQ0UjLViPh
TeZf9FFKQtGgwTd0lUAtLIUtAWtynRncyNdvs+gWmaXpEYKvwHTLUjECm4w/aOI2Q2pDkWP9GAq8
0KTfbST3fPMT2f2HovXGCkXyRdYUKWr6dyQhsy+6vQdbQtGPgHr0sqgHCgQ9CCZ4oozgPneciUVK
59HVD61PihOJmKhwVE2IRk/xSyN15/yXkSw34fKXKHEmEbbLDoY07ASXYx++JeTakq+qAGGU5j9l
G71pUEdzynCOxKUdwioPphTQHBhiPdWVyN/kVSkqH+gDa+R/rDk7rE7HUd3+IxPmlul7tmUBIOlG
PJw7liFS5L9FIIddxWjnQxtLEm8/rBHJQTUPs0RHWjo+y2hEhsCUlmXikEjoda02M1fcSkaTEVEL
I7nsjOcBaRjHAqYSEkKemUuUvDlSNqnLc1SK9ntYjAggLfthMPYx6J7+KUG17MVssRBx+dDwjjkO
y5VYIGkMZ/2ZrWd9kdQJiGVQtJid9MofPL6KF8MGKCJTgv4YhDGmYWLMRDXM4tmKq25J24XKXmwX
sDgbXgjWVP5hwnJlxDfEbGIJgefTLf4tWizSVl2RUdux0rT3GbJL0lCRe454Q5pCsX+Jqp1oANHl
0W6CDG8shPR8ZDjxFNU1woyKQ8LxbUhyp/W5mlw6TsrXHgE+uEc8LGXtd7Hpxdfu3VmKasQ4IXga
P+4avzNbEkXyO1bInweHyPZMC/xt0EZzEhQpx6l0Avg5RRe7iPYzwHHc0/WdDDg1RdCMm/+ZGu86
B05gJeMGn3IVC4ENp4fefZNjL4qBlK6dEULR8/BgolKL6lA4pFZl0BQ9WAoACHy94eCJV9+DGhY3
3YCR0rdXDTHRLoflEF/JuDTbgXmph2VW0KYS5PTmVfeBSY8KDw7pkRA3B1oi+md1LujVzThUms5T
LeGED+JMG7B4Okme1jjZqpGfJs6t/DTW21ZN6YL9YS1KCNTZXKtGkb0U+OENrjnOAKhzdR0lCC45
dezGZeWjY1ijTs8yNpoyuWAHNnK4/Jm/OaoyVW2cEqcDANWwXRlvqxzPthM6Sso/uWZ/8q6ZgohU
pkeYGIb4WOJuDNBrTscHff5X0bTSNKtR8eysVC/EwIZv0OHgxz56itEszyBP0yKqz6TMWmYcjqkL
7LQ+gjYBtuC3k7oLjWyYTeervGF/9u7Olcm6NjEyx0acjfQpwL1jD5vmRTTLGwhGwAfDKMHWvsDF
LrmsnuBFpj3gILY3Htbh3R5Nu8dZOcBPHx16xSjG/0p7Hm88HJmDRFfhNshIh8Y1DJdL5KTS3+Gz
mXc6Eg6SGWlPh+6Sp4BP4icJFGmuEvtYSz+jCCMbEmswhM0tgpgaNc14msaBGqsIxC2CVxmgWQSv
TfsTHa3qHFT1bWyocMSxAtV6+2J8lSnBZr1j70JlAhBCarLflkFNqodfZSTIE9jSqw11F6hO6Et0
ayPXoOp4IIfA0UNIALomCk35fT3aDcVOYEcaD0mIVINq//bDa4KrYjlpITGh8Wb7TckodrSFGO4J
GFoTLLoIM+eQ8yz6bEAk84HYgQy8LWipkLmHmi7Kk5HcqZXBSIjv+Hku/jHuFDPUv2GnBP4BcEVC
9w7tcg826xdCcMlll1fnOXo6+DUc7av1hm4vVvHbQWdw53GAbSpuW6Gv7a8Qi83yH6uP4bjerQbr
UwiRunpsunTfnJWf28g5GJL3XrNvCKXSw4yuZL/g+vRFCtTUtQmYaN3MSh/LTPa3xdwiFBEQmyly
xGwUBJKwLxNnDNx0JKOs0YKa2Fawz4Zb/oB43XBb+ERcM10cWGcMlCBCuucO49A1CBMbIcxjn7Gh
uQjtuBgW4Qx+wfDxgPigDsBzYoX1NPgF1nf0pm//6XMhp4Bc0nDegP6bC2q+pvTHMWRWynZsxqn3
VK0/2KjGQ1Gh9Ifmf+NBkgoPNV63HGhAN2WOJinVBfpA8J7d/IqK0FsG9stM6B2XAYePW/NcN+6z
w98la43AopT8moP53WwMr2ytuhI/WvysJ2DANyhqYFfvHnmuyLkNvpjw4dSGGktNqRLyzLGxBMU2
qdRVn6mHUSeleAujsGjWgNPVvFL+csfuoVqr4ZKoJg0v14mVQ5FIksxhNUoqYmLIuDrPOv2CXQd4
l9a2U0HpZgr8xnMB4RiPQ5enl18vr4lkpUCI2ZvPBy+VhzwNOl5wXIw7kZV3ltSQOcMySiC8wawL
tN+3ujb4n8onyfI34cN5oZesYo4GWMMiEU5w+8Vi5GZw83esSC5hcoEXLNcKtyimwkD8voGPNFUQ
BhXHGLS34rA/GWrB8sjy5VIopP1ugztA+cu39ZXbJ46LWHTyAQTAwNDDvPM+qBfb5cnZUxtTjQtI
gX4JeY939aYT2rwI9ExQgy+3pe7iXwGppnyjmtgPqhSWg3q30FNs1GqpFx/hQT12C6so4hTxK+El
uSVys9Il++GxCGJU50JpKIGFPjyRF+SZt6MIend8UIu7Oiu9Ul50yaJC2b5J4cdBiGRRoS6H9InO
lJPnftG/zy9jmd4Ja1NaqgaFxS4pMRjfQvFZe03e/TEtwueOmSc3VxUHF+v37BqvvTkj1p91wySI
cpPxGYUXZ8jOasOn+3bfEXY6bVyvJnfzmWI3gyheysY3lPYL3VjdbDnz+0RT4wPWWEyMO4h+WeX+
w5WwMLu0QavI/B3kQWENhSsqYgUnTkyL8n6Ivh++9gFDQ+AHlyasZtOHCaK/DTRG1Oqxy2CI+so+
+1i2W/hDOmf+62vh3mLv2tP2wb4mDwxv3wzy4PwTLGcvwP6P2ezBddkSUkv88JLbmtBpFJ0yLZ3i
AjyKZG0+Q+Q4mMDcfSAHGpyN+fJr4QnkncPNm9wMheaUIRTQkPzcqSdliBa8V6HgiPxf4U2/oDq8
AoVK2hWeNbjPHojIkc7kEF6xQxI75xRW3cpiO3ubP9qRO4vKrnazP2D5n32hnVDTWDOeUBN8/JgB
MXh07OfqReNB7UwzUqeKLvTkHviG18VOkHcOnm+9l0xJ6+YlWXOUefsv/z3beiWLS84xkrW5xkx7
r8ifVgAcHfCbmxnAWBUVUJSTlvXGk6MaP/NKaNDG6aPl3UjaIKnmZyGw7UsrhTQAWShHvkbLX8FD
v96XOwfGtz7kLTqoJ89zxQcIPbjrjkxEqPSaECjH2PGX1yxesTA8aNPJttt1fgBenLQEr38dSN4H
UCSi+j7S5uugT7Ir7JTmmFoIpAm2DWzJRCPWt/ccQnAFFvEh3MJOYf8qNOHXTrUZXTT9GisHmaar
EZRlTKGDENlWGKEkViHGAgHaL82lNYir00tpK1ypzHWEBKdxEMMJ81/zcglb+IV9xoO2njYJZuml
AYvFE/uOybnxYomfqSCRbPIK77MHI8EGNePtaRZ6RA+FdA0LVSyXnAdgBE4hNZR4B5CqBxZw55is
UWSAUaMovzkFQg+oqMDQIkMRwE7d7gYFfQlzs/DN6vBgHzcQ6eJXRjf5/BqQP27wv3JQ9Bw/Z8e4
jtF70bwPiBUEAhyIKCfBqtD+Zi0mi1tMlPnsAle1dUidkYTuUzdX+zPfhATh3YMBoWyyxdG/Q3z9
WLnxmi0zANERsxJTN0pVJWsggbX9Qbuq9EgfBof1X7jiYuZdLCbc+SHCW5DFjjewZOpzwFL2HhAu
ztE+arLpwJlPaPMQqOIZRvuLP8AHE6jxYugS2TfjtYclp/UJH9klYT5KN8qmQevarwyBGz8l6Fyl
OTufmCnD5GtQ2mwFIZgURrUYZV7DVnVR4M0CTiLgZp4DS2mIgTS8F2hPzrXPAMnZdxnOibtXtQAk
sMdQZo3kfoLxV8PaVeFn7JBvsSexOXWqB28dsYwXXtK6jabmmp6Sa3rmVyFvBxpOw5H+ugRASOWA
Fp38qWQg44pcnK6rSfUuSIbeXe9EzTcsHJkwkueFlsoXQXS1U682PHfffRTGR9z3N7iI9o5dLPbq
edOCOx1wfQfPyckdsU9VsvNdckx3SQ1Lxz09vqJ/cGO9ZlZy9nFtdMgO2dQlWa2uHNyp2xitkRAN
vizaw4033aeH5OFr/v15Ubnwd+QUTolDJD+nRX4+xY27gfCs7b8402N3pgs1OXcRn1OpHIDeL7y7
By3Vtn3rPfuAT3M1K5Q+Tf4YUMFvOMUBtqliFEsS36BwoBi6JE3MqPROyphKXoC08KTJJ+TP+Dsr
m4e71Vx97QrjzOw92yXPo8CWbp0w+uU0l2iU2QGhu7exfAw1zvRn7jpD0cksDuFc80BtV6hxxCpM
z8VqYNrKKPbYb8RY9fJEN/3p32m4G7ppssP3GstlY5HW0FvtRLZJiv6iIfe118Wsh8W/qrUHTU0u
7Uo8zRA+Iw2yH2y+IKA1xw0AKPjESNdkDCj2Apa6VGses+xNj0a5x8BmifIbPxTE5byybOBeJXzv
jtGUNmNHccUuPnaQcAw4JFf7ACB0Nx9Uyk8aRWDPmtDP8IWnl65hmeHXdAJe5ZFZOthv2du6sU5v
4Ojqm6ddbrtZgdRKugfjS8k58qKBAWLViFk/axowyMIl/+jW0vmeiSjkATouSvtwaxcZO+1Bh7/U
LRsKj+9qMl+ozE4a9LC38GXNzyzoBdq8MkIbJnMqKJcFQzBDNdWmeQLxSzuVEfaoBYiFT6cZluKC
Oa/RpWqhK4NtiDVJ9Y8/R7P7sJ+OMA1xmLFcJd4A4CgEn6AWmMDnyT7au0mS3C38vi81gzXqvDWQ
xYQqF2VrRBOM8NF2ITjRbNV9IF8aPTYxZjEO3h1NwEDY650Xdt5xX4sFmTLefepYegv86GCgF6Kx
0AdWM7GOEZ7NzgX+6a0pn+G5UF0sAG8fIIE6TIn6S1q0fsA6HTockElWg7EAAC8kScERbDCEhwEp
GtTVB27+GsPK0YZNLKbkmzIIU+XwS+feZPQcXPuEV7+MiU0p5Rw2QWrvfN1ijz4d3Ba0iKNb7AN5
txcVc7HHZLXJiboMYZgXWOdbBJX8q/+17M0cyXDdH6qCgaWxWBKCU9nAXK3FDTX1Ffa1Ve4kJ2Bb
ZJrLQsx1TkCI31ayIEbRD6pJOmdXlrIMXwFLQmFSzWjC8PCyuxfYZZhyVdtczg19FK2SdiyWR2Df
pWCDPz+6bujL7wWgASGRl/1e6V/LdfYxPQvuEaVAhY/Hm4QyfRrSvrjsidn3eZ7gWWx5M3zSu7ob
ntB9dI1qw2//4Nw5uLjeEnDeeRTXsH5vYsW6NXkspfVGcpCx029QdT444Dm1FTvqt4k0BaUGMt4D
au/9nQNOWSrPeQSh1VEpF389rV/wCaq9V3C3Sl2wPjpEWlgoROKksWKTmlKTDbimiHJRWbMtF0g8
3IZPB6H7JoZohrthA6bFL68Ya26NWrbIdl8Wnp1wJtwmd5pRXOL2eY2PsULytutdACLSZNSZMPgC
lVORKDYwtG+ws4Mosw46QAthWEmH1Cm5Ywy6SwHs8F73L582jw7hejZ4gs+unT3c6CCoLdkS5oF1
zorOIebe5B1vyDD/Ctmtxi5D3P849ebXgRvAdCC2GfUHV6doxSas5f6MaVFssldh+wdmkU2NTZst
d2g1qNFjZBxlQ4yjEKA05gcU+q/gSWdCPbP4BO44rAVASycDvmA43KLTbBrbbJ1IxIEO7YO0eNr7
gIsQYHEXt6vWJf+HvVVDmy2udx5eN4H/vyBAhCx0r1G+BxubjSf9/jP58OZsaKeuQSJyHn9g2ba/
9Dm0MkQq2C9vCZPngl26RhHyheSOc7jz2dRltknFJEULR4Mwai4eAyiA2Y2umImQAbtJDOczd2qX
8jJiRbWCzwxuJJgvtuB0Jl8aKwOfA1CZbcb2URSFPNBbxHvxrIIakTDBsxPiun+aqSdnpKR+BJsN
prV1x+zW8CuvMudhwbHdnUKRICx3KdA9niZm1nUwZybYfF6E0KgpGMR7R66gcyEKIKErWCiotr1D
H4Gdg0ME6hzvXTL3TbhcpSusXIZ9d+7YnebqGZ79RxM4EIrJ1Rcn+mdiOaFwObxRPU2dd8Ll54ot
hm8rBAvfWQLCFwROiF38gnSGUf4IgLllwtUEdWHgGXNzh5UIm/iykxip45SckYaKk9xGzxFqrAFF
y9jghKcx7D/VPKUmXkj8FQXPcpm0oKsUBi88FW/mlqpbcefn1tl7jXP+4u5c7BrQBU8Xr/ZZcU/y
vWv9aXvntZZoYIEzqhs0ozC0dYdqWv57J5ZSZNg/W8s8Cquv9UAHV8F01I5jeY9yt4STcMRY6SnD
BdpIxCcCu9C5NjyhjC2gbRCwH/zZS1pbVtwGg0Q8oOpLKh8KFCAIVXuq/v5ZZwHXtwyc9E9slNO/
fzJp39Fd0sAzCnFuljpEjaim3bo7hZ9axIsJYkpcQ99TtE9/P4smJSgeLVYvwP+C1xAxOilsKMWf
M5Rf9OOY/TKvfuLBjRRmgRxAA3TDXy7oT1H1m65jWNTl6oY0iYJFQQRpYqBMC4YwRj+SwQHDN9AA
cjWzSf4zbylYu0pnMLqvfvQXzPDfZvu3gKVRpG+9g6V3HgQkbcikd7EqH9pagd4P6+AXWLLFazKM
szzbZLDwNKsTnKSifPR+w18fstTEYTj1ZChFqcvo0pCHMA1fzoh2MibHTmcURRT7GwCGTeceERAp
8IEQoLstGJWCSDMvs7gkkBPQiGCMhcsB1u89r2wEzKE85t284ggMSyqnZZoBsFBlAKBN39j4AMU4
r7kED8SVE7oa5Eo2YlkOVEkaJngiK22egUwV8oJruzTnDeA27uBt9GK0NeHdCawE46X3EO6adbiG
OVIONYdPgAHWmq5CVeZpmKbql3hdsERog32qU//MIq618VxDIOk4zaXmfsc0WnvH+A52IZ/oWdMt
9J521OocNlaj8w3qXG+OtD2NSiypdFhe7rxXsqp/IOuajBiCTyfbWMeLpvuLt6G60skVg3pWF1FQ
cyj5DhCh2Q+nrjtNJFYv/mVLt6rykR0OrKtYNGidt/F+1uhs43q30VnHlxCxAWoyHd+qqwNc7RYD
vYFL+F4VoEQNcOFk5kj7Jhfy7UyypJe1yVh7UBpVKuZ71ezewhuaGGsAdYWdLWS0X0/0xmIgHO3j
nBi33kIxBDsaVuPt57tyi3tatq+bX/GolKwLyxYmxcEZOq3Gok/kSg50PE4Q13zCB2RpwxjC7s/6
sYyO1SX1gIbmT2PDTglra9r/VG1plYVV14CTWGauOGC6qnEqjDL87tCMUc9RjDDpF0mQ7S+dW68x
f2tBqkP7WbQQAIibBlkiJVmasx5lgXmhNFxBMzLFAdBxZv2Ke+5f3QwmhdAapHbGNd9Nx50qMa9D
6OBQ9eeAq4700dgepPMDxeWN+MYCgqBOx2T3NwWw4LK7YH3BuWlWu1C7Ct5RZuXYu8BdfeO4+ysx
Ip0zW/JQycDezjGl5uSHLYj7WqiQ2Pj34GaxzQcq15tV9BK7lElFjBWKWOu8sO6EmSJJHtazoDb6
nhsLEtYzNRD7LQsFW/MtrcuDQGdfhtSXjNQwfwTi3E4KKWb3H+9XMjcLtbPbBpgB2xkEija4JY9s
GjxjDdu26Xc1BaB526fkQdfL4wWswMwVrjDidqKseYsPKQj/z4QX/LXwyUBbEiapCB7MP3l+6d58
RltlNg1oo+vYDZOzeRs2rXp43Fmt/9sotfOCDWp6JjGKXGIDKN4qYzUZT764XDCOo5YkVXdD/HQx
aSBf1vn9soMVBh7EQ0jo1gV3j+hCF0MZ2+izpC0UXrBQUaG0/qGwrdnLdw0WZ2vG2uMYvAhiM3Og
rMTcZ7hMmclqKqvJCngn8KGbFMdrV1R0XFE8oAcAkrVdQVrjMMfReIwQ3wUTE5FCf1tIdz1+o2Ey
P4rNvDhAbulMmVSLYrJ0ky3lUpHxjtQLuiisJaLu1O1dZ6TOc1gehY+VStevQ71Lihwzx56urfKC
7gVrMyAQWlbyPzRi+IGG3FsNUgrF/BQDbuQkqGvthH0LmLnjNpjiBfujopJBZfpBdwaHhOzD/AFI
mWxKlITbopwNUxU/hKtl99mK1aWKQRChfWVmQIVyZemK2+zI+kkj868MbB58L5vpmFtERxjUupH5
aBzWDEYzPHxHPjWzMopTRBrmze0rl2MvC6eH4caTGSjv11+7vCef7tODo0emYUTsARLI0q/SvtJo
sUOW+V4lxqBN6Z8FV3CULl4lXTOIFHZNaH+T7hiYq4rhZhQTOrQPd4eby/CkQcmA0M1++6DSMXLk
A8L+tcMnWXAcLV5WDoKZwhlK/CBuuGL69EzshShbCSMuF6cVaZ6GRQxyEBtxaGOSMPVgCwbxLQnt
XiCpIayupe9S+RtDvbEHEIkj3RAm+i2bZm6Ln30Dfv8X1PsETB1jbN/BoYPhzzKhFFz1pjEDUcae
h+BGwIIUiTsQfg0mN5ZaTsy0XUxB+1khzSpZhwEqDkaIjRMzuue4CjwiuonYYRQ5XMwWx9GtUrv9
4gcdE/0yws4+LioOi5tf9ia9JqiODOD9H0bBm9mTSutm17oUlcM6AokWbmIo7x0tFSosf+5jjSeR
bE+HxrBuMJ4st/j6xoQW/0l0p065WpuBjD5YIvcK4Fee17TFABCsNN3BPsILv4qb8NmBXEQp1K72
KOeo5zaYbGyRdE8E/Wjurlf9HJg8nHbe1XrBd3CKnU9QqjFB4HXKvUpE/ZlW0uIfD7uzD6d8VYAp
D2sJGvYT85b4Q343KhMphb+Up1z98+j0tc4fh57a41Tg7bcxppimgBr/LgwP1pgDdZOrxQj4W+K0
cUA/3dcXcW3xzfvaqAUv4IlQdAAtGSdgsnMKyqhxd0bjjcmU1dp1D0Oqitfigt8KJ7ZINxQdivTP
jONu3rRi1bNpeBpWffDPJnj1pQ1G0fQNIGuDc+jjHPY+YTxY97fL6ric6NE4Yo1X4cgDcyFgHp6G
tbQVEwZwiF2u0cfxk5J1wNKfU+/ugkTi4Ei5uobSlhkOQ/tSAMXNIJJV3waqjFZDJ6TTwNPw1wbi
/VhUmw7RwcnAoplFRnjD2nIUdiHF69bB/IKROt72L/m57mA8q4WNqftzDWLyDSQgQtTaAG6SRM2m
NEN/iXqFI6wBptTpiBImiH18rUIneMPK4GcQvVL2m3eQgI0sc/VtH3seevFRRA4Gt+5ASoC1C0kl
aiYM+/0U8OQIXaiZVUkLyYL7d3fqvSe3l3tXmWApBZetXSC9SDv5jTQ646XhBNyK+I9hmcw1qNag
C1RZKMglWUfTrPxXmDFSb3O/Ki3rcrE3EOrh67rJZmpy0W87s5au+9ALamaRb9fyI27pX3FcWRss
jZCHccuuseaMWMZ/i4hXpWupuI8VU6luk8XSV6cG8UnOw3xBGYPKI/DQpoc0CoiKDpHjtcbZSsOs
F9qdt3XOGKmFX6u+2Gb0NnirDRjLNU0sG5kbr+hiqyC/cGHwtfNbQeFqfsHnDmnFvEpcfkxuTcxz
GgGb7A/mJr7fLJ7VYsXkN6WgusBXiN0Lh24RX5CmU+vX8PvCcqSI19Or2wfAWLOr8EvxyVsQ5Fax
H+kRT3q86+kYYKPKo5eKDiBkAKH10JW5zA7vC/yz2khO6Z7lUoRXpP+blaI3C933spnC1QQmHKsc
7BZdnP2aPGAd1K4gcxiWr/HzoEHYA1iZdYg/bXZuGeYrKrdp4NHmPaAG0tyYv0570O02Y3TazI+/
Wnndht0wboF9eq/ZnZ18a/PqoA24gemVuRwl+wuhsUml8vavW/sRF6cG/lNxi1TcuHFF39Y7ZJPF
ycb3K8LPxcEOBVLCLQj2fLDDEtaEdeo25w8qEqgT0E29XbAJWlXr/kNjWBmDFFeMEk8vtjWbCanz
Ye68m3FFo/D22Tg/qWJthY0lAqwZjhjLG7hcxZ7Kl4UsQGxnC863XQRAZosF0ORrbb4m68UL61Kj
srxMeuU2W8kFKhw7XEnxLS4f1l/DNjWb3n5cmlVW/OBrR/DnFeuvF3ctrrC80LvQBBk1LKXovjVq
rY8uAG27mPKiPDo+7F3aWO2TJ8tgM7I1Kfvql7fGLb4fnW9Y+5nF8M3dBleajQFdUrILAxGjyHAD
u+Kf1QweGXMgvn0GKXyxTz8hbcI21WRiVXOag8OfiE73AZJp55ZsvUdY6NS79KRQKumlAKELRgOU
xti3xZigwida2WOzBQp9Q+4EX/kFev3jKxjojw7kP2fHGJYCFmsDDKJHcziIqiOZprIMGFz7PGjC
Avix7Qk+uZuTIyD9qdagEVerqFkbtJGKQ8+gaoP124QOwhEjemfytjfJ1ehIE6n0DzoE0Ag7l0S5
xiSRuwh+SpsA4vaYwQ/iHQ3s5qiK1yAW5Tx/Jp5BwCeYi1IY02FZrS4ye1z8wHsld7J2f/MKu0qq
5uVPFAp/7jgTgp76LXqoyd1uooKRgbRBp+EC/xqE7CoAA3RP6JdajnwKdwyNCsa3n7MM6bl3LEfE
0JsHk26Fxu1Gj3nzz3dEVh9rn7Yc1ItUUTPRSo92FfooC7f+o+m8thTXliX6RYwBwr/KG4zwBS8M
vBdCGAFfv2fQ59y6u7tPGQpJa+XKjIyIxDWfko4wjtzpBfaG4OnrrejMTxtR5j1GN4E3gFVoUkLR
UQKvy+tDNaj6p969zQwUPx3gw0s5Tw91qzpbkt8llIZ/JbcC8Eoc+WRRweJvp4U/SiFEsW8rbkMA
UAp8DbnQPvuJ852V2HojfhdFD5Ck53Fu4tPWAxcD+8QzzM8HAhnZ1czlM1oNtJBTZObOF0e/6OYy
vrOwTfrlMeAXlGbDBoMyCxxM/TmLzJPv2T4DV00Tu9iq1syajBl5sjlKdbTHMKEK3j04rPc+rFIQ
wSm/idBFW2Dv78hlaZ4f7Nu0FrE3y7DP2smMAMUQ+9G5N8dEoIuBwWAE7kb/G2WfOGzn8No9MCYe
imqOHSL9s+Xoe7LT3rbof9tnhx8rRlm7GDWosPih9qX7mWAx182ATibPmodTnDFJECMzpcE9hnfM
oxpu0cS+7w39nLm31+6R33EMSyOjTrq/SZLwuab7mZp7zAhpRBftLG7OcUOFUWlcIMBUNo2adX3j
CEkvD6L65Gjgomk+c+czus6ak9xrAv7xgYhCWwh6Yq/klyO+R1rIqo9bBaccflcPDceCzs74NuvW
Rg4aJgNGnLfFdKfI7lXJ5y/O8NkmoSfTxm7Bv4ay4aaG6t2gLpWjN5ApJR9VecmndkG+gXvVw3r2
7rCfrz3BC9XJ3ZrDqbwzZYugs30MP0SUIi3LisXV0Pqcb7WvakAofehc21q4x2FZhIIKu+ovwtZm
7P4hXuM7bnSq/w1WZLRAsD/CbnrUHLyrn/2ceARTjP2vuIQpKJPE5WR/N5cQoeihOu1ZyWbo9vBU
dA7RLrr47wcdaEZfXpxr+OVA8R9d6DdPhchXzA/lKs2/djpM57ygkDUaR9Qdm/4DRH0T03k7WEW2
OqgfwwsR1hQmjDL0yMXwIRDIhmpSTUnyTppIqBdioPYWJi7XgAUZktD7RZODEILzrTVKevuQE5Tn
5O7blwlNEeoey3OoBModslOLGqjGngC/hL3bgUXtLD74ptBFa4B103mzb3QBGuaoGezNUfWD2xOm
6DAHcSuA0PNCg0z0G9HQEHY5Hr+7DQcYHMMoTqVL8iP0hQsHep7XWonyjScKOAplEAIS+d5y2itB
3D45+gaYvNU6vXzyXALl9vtx3dm8UYAT8Bne8fbpEPBWqtadS4LXjw0IQyA2+Pi2lRGC2HnkwV4S
kfjRP/s8vDfJV2NHJUP3cUNVv5q0vA6Kwd0AyF6Ngwp+QfbquTogNpEwTmaJlFrHCkc3vEd/8ZOE
/poQaj6qF3RndRHjCSCZvBgqk2TkhyPahDRhcIyAPixG9cXK5pwiqidunBfQM5l0TzOVxirhHaGe
wWqtLcQThlfTvwAdUCX6tVYqh1ke93fCZmSmuFYC1JJjbGyPrGGoMPBvNBSKcXs0yfqV7QthSH9P
wjeHP4CC0y2sSgbd5lM/QSKdZ7JGakMVIcdm3mUnkOs7kRZWfxLYF2CjJxLdcnfOSfNyU2oJPtoz
w0rW7C/2PehzvnVR2navDLZKMKUBnpjhD9++oMcFvWq/WvOwsXgF0ARm3wImV7eiXwtx12w+OYIN
q7DiU2PUp/yf5j8h+TRp+zvwOtXTe/eL3RUJOIu51OMpieRIWSB+AhxqlgHdzHBERf1DFxl2J4y9
ADou5uVnVo80eqsyhflrbXbt4vTLXuJ0R/GE8OilkKdaoc0f0p+X/Wfe19DFLs0APPKhfP0BfLuE
Mk6rLgktwj0MvoP11h8ocZUJxWIR4gmKK17un73BgCVy6rJa5UsTMT84ONDkQ2sKCcgV70ckQG1e
EfFLDA4V8Cwp9k/5CUgBcQhAnrnEP548pjmzWd4Hs24jUoJrxOPBBoxs6icZOMMn+/va7RJCHUbc
Aa50Z8L7x1USC5uDQP1GFJ89qUbs8T+qZhvr2N8N34VXi7SFG4oECNHYVAWJ0V0JtaHwXFF6HoAl
5msjNyFXWClXEhxGddWkm3I/LvUJMwweAiTFtcZF8diSHIcA2lv3BgX7y3vCNJOh1bnf6BT5sZ8E
swil3za8MfKQI7Z6kyf3JuK9SRNStJYFTOLhywlC3fnnFwjwOX4uZAPWNzmCET/ZJFtBE59+0hv8
JDHfZcTtkdEHEkUYff/qf7uHcQ54Tg3LZoeJ99cmwIooWSFKN38uDIROooek+mwkZpynk4OX54yN
j2TGtPPKncaalBLs7+cqgRyde2tLOTvyB7DxioiRvKMHaC6i3ds2nHLkcoBUbdYJZbrIP+AB8M7P
3blAScVtdEww7erx/Nd5mYEmU1yzrGz/vKFtuF7TGdxRSuydy+A00DL62Y5G/jjSlK45OlkNqCJ3
I5FiTqo4POZyn5vGBqUQ3jaB50xI0qjaq63U7ZLpceHwl1Ai++UWQyUYCCVKzrJrLPJ+Eb8xPCm5
Kyg5xl+6IkzwYroQUh5O9LsHrMuaunoFYMsOf/AXhD7aKghj38vrhlGEA7CCAwSogWYelABvs6jc
b3JOMbnQA5bBlJg2QUrMo/VXxOL5vjq0dtyWsIQ5BgmwW0NZsLqvCieT/8eQbm9+sevVz5RSjqGM
FDQgTD48vpLCQdZXkj1r9Fuzq7NT67w1uqWedIAw5S8V50klC6t89K5gBjbY31vnavQI+ZX8/CMk
Qf9wCSYe7Dv7mao/WRxSex9aGJ7z9w5QIyy97DuleM2+T49YsEGif0GsbwyO4/IeeNJzl4zKaL+X
u7CWm/0znCFYC5oMNB82AlgyMeSyJQiDdS9F+JvUYiCAN6DWtFQ3AwB2yEW7kCEQI+YCmteddQjF
w1On28AkqF0bPsCNyHs8I/6C2cOz68ebuMI7OXEu8fk+agaHsbsoZ9vw7uh/rGkL4ghkQDjV8wM3
KZnIq2StwswkiqMTs2jFcskgNzEQzGFtc/ahp3dZ6WCU2CyN9ieO06tFJjFAejzVN7PhASycfi24
5YDWzolNIjAJ9MRiuzxzC3fFSlCMr1UQtgtrY/uy9l89aIzw+FRlmET7JSmFN29lfpE7zn1997E6
59R7yM79WzVLHxgWzGuAXt0thW+GE5jieqHtS4H4gBZ7Jxq7V54sSkjKFdh7kL0OXt1pwm+HykvZ
x7x06zgp383a8MCXYHT1mauE6TcepB2ur42Rt3+G5UwgCuRcwgq2nhD0rfoSEtyMR+CzxiHnw5+N
mK3a/k5gF/aawKAUsSSwhI4onUJ/0R0CEn6bAHHSe2FhKa7NFdIUBviIInpr6eeYTmLVbWzp8Ei1
wkoLwnJpWw/nXUDMWhe6iXtovfv7yebgMRuEI72AZkx1rdkioxAcx44jDRRxW5v0a1MAH+M0eKEw
etN618iz5VAZUEIo0QCwBgStBr12ckn2UO6+tqcAR2L9tncPvJHu+M9/c4fEzDA/q+bsRj2zbc7S
rQGTmIcC52JvvSGT0ZEyy6jlRnO/OboxA8GbGxYDEfADrM4ubBOTHbMC+NuhJ27zy+KTPvlZN5iO
w7Iiuel/ure/uf/uZSncEMaret8Of3vG4Az49PfpVunqoEYCVYNngS/9riUpq7EGhiFcGMNP9xcq
Xh+2hiC9g5dFxyX0hrrJ5JVvJ/VftBU7d0y1YAhTwl65doBW4f7soRQZaxJtdt4Hmo4ccIaQsJ7g
CE4V5i6G9DZVifswN0w4czgEd6N0yQDayJjeIfv2DWQIHxnZG1OA1JNX7hsx8F/NPs8tXuBdNxtD
NTjQJOqoZPDaZL6u2cUy0B5jYqwX78nBebTcZwbMGTi3Zl9za7+sDN/IDKzi4J8c99Ais4Egscec
EtbT3E38y1/ix7DqE5+nKJQQC/+hFlzZf7GxjyX+QemFXMRNkbS1m+6V9zOsLXLWSqcyfgdp/B7e
YGx00nXTsJM4Xe+nRbjEaSwbPqwBTMQypQWoD1QZ8xnU3GucD+9DLIiC5/DRKS8a7tF/dxp775Z7
afjuJOGjN695x7DMMPoXhu/zSXmEiwTy92u3KBHtyDCv1JsPzzAfVLrtVDUHDiY34KsS/uvzZRIe
owf64SrlLnCXuYCOVbCpPAT9YRJ+wDUyNwcjnCVEA/9YZDInc42zH4J6Sz6DWwO8WLChHNIeGGRn
AATW/eHUSz0S/Bst/ckBdzISfwh0Pq2vNnWFF9OVhDzCZBB84ZCFU+D+iSWSgL3C24MOGtJ/AFc1
GOtu7YLaAMWVIP66VerRT6Ly8XPYdQ/WVA36zAW3GfBcItwNnh8kRvpYXVHTl7Tw/g/ippQbRtCA
vNxEMvJkdghEKQ4TOg4g5baUaDpTNQZNhQE9oi9TPfPIX1yC8IUabnR2Bjuc3kVanHconraE+abP
WDJ55F0mkjHLUQ5zvrBD/+KFpRxGAsS+wCsXrZS5Rbi9ktAZAcWM1IqTySYYlnif2F8s4eyorwfI
xyBh3lIDa37J234aDpOK72VO5PfwcWNR6eAW+c1FhW2t5h3ALMlYsYvR/08AB5mun/FQecSO/2Ha
54gqkKbN5EaRpVYlDutAxt6e+hMoR9IwGGUvucvD2+QiYGykPHzsfkfb3C/E1H56zouKSzvm8jN1
qeJL3+IQ5PAXExWu71RWmkBROOowLYOq7gHBCw7bHPIn3SoCZO/Yv7ey8SWQvRW4FUCcm3YwscMf
q2oJFwGlPWDLgm+53nZCDXuVJTKGHRJTSPlMqIVZjSSjBIVaaaXYP5JOSOGv4Yyyn6S4HixokC64
GkDU6lhdQMP3PxPoXDJt85Ubw9T6I/UtB02UFdJiS9lQRFxL2offcgWp18Sh5ciBW+3rdD41eSIM
4eg86H2SR+AaRdfb+1LanKAtATUgLNvHBUo/aXdXMYRegj08wPmvFavnhqmoEbASFEJxHUJH1sbi
gT5ohzWHUwAayROeJg8K6o3GXTztbMyVCCAHNffl+tfgcVOS0dTVfT+NvJUHs67MvGjaeB04f7Py
rKIWMaxdb9+/w5SCI6cm9SujU4dhbgJZ6zQsusLZH31BzG95NfAS9I1DJsbBy1Y7np4h6HKISV/n
NBQ9FXHnVL++7DUGRvcQVNsV+7pKncKoxpqu9yXuhOfBMl/VYNqe2XV0sp0XA+LovpYTBPTviJTr
Hd0wWyhYt9GX7K2E1Qm5M7poalMdpRXg6jKIlVRfYvagsrR2kED2aM+1Y/RdgmtzbOAZhhQTmlQP
L4F8yjwMDll0PLSl6SbRqcUcRfXF6gpU7DG/52tNxDukrRnTMNnFtdUuPiaOQQUNA5iWrejICqIf
7I97qN+QwhTQxyD28TBGTom7JKkKgw4FqHxnARHiZ4RjheBjT/LIjGBYYjIKVOgn0OyPN+CSC0u+
zhZhh4AhofUQmRvnPPTAJ47l/XhyHkOWtYD1gaztgofDPMAP4KT8MmRz0QxPsWyI4QWzyAd7PM5z
qjm9uyuaIP7us5qxsdHk3jEmThRjY4CfP6hiiuelAN8jqdyon7GRVjjLuRioXrR1rBFyUNtfF5jx
i98zwmqxXiCv2XjirHvwRCVG1blQjsvrPLpFtyWpJb+uQX3XZU4qRooQoazKhL4RNvWVyPBfzOWS
r8SW0V4eXCUMmgsBmOkoayNulWGehmO8F9eYPwkB80nRRJcKaMALMTLJq8L6hCZKHkbq4E755rJl
yuX7OOjegfZYFBtQX1xkGffcE3E6Qd46ADsKMXQEMLMwSGKieUgkGWCZ1zJHsDltohOmXHYDhloZ
mNxZDNJRyFwHoF1uyLbXHGKYZrXYZPAMiIAff/DwOCIv9Pgzyx8nMJUyzz73stFgu0aZSahVlPyA
eF3AfbVCtudwUAhYLvOI/tZIo0NOA9ilIAGYWxKHysHd58/Y6FeDo1eDqxSUptTnVZRZzSnWyNT7
QT1lvm2DOgSd2I4wB5tjQquAjgzK/pBq/f1XXp3GzYHcbWu4SDAwJ3ey4X4qZPQbSPlK38Ysr2Sj
kZIK3/11GaDFw9i794DLlNpPiU45ygi9GiOgGdEPenEsigVToktwOytuhw7mbo2/gJ+gkTjHhuWe
p1CO1jQqggdpryBh5hFxKhADisHtT1kVyV4lLpL5c/TW0J9jWSrRgOYnQJm+Y7lTDuFy41z0oJG6
X0g5X6H6rAoYXClDuIPqryhho4q5SSa14IR2QnSjHRX9Y3IYkbHvNtlExPZsiaJhWQkyfBmhrpOq
EYGcar8RJPjQOlT/k+PgvsmYBkIRgQPM5HrjxJcTohpWCjM/21xdzdktLW8jURKfjEk9hER6/7bB
PZQk4ekZmHPIKsa/taXA0LvRa1DPIyDkNEBiAp2ViPQbwzgEgYbjmnbLEVGIl2AwvUvmzJnWlsbm
Z14iazHlIPIFhs4AkiELoRXagiBYYj1l5m2ABYoeQiJgGAZUTGRPAr4Qr1qT1SaLhmjxBDTcf+Fy
DtuFGaOkMzgcCNvaTFnnDyjpt6AV09AfQoQSkfggw8QXqn1sW6kpAvr7JbMNSkn49IZ8WXLODaWV
xU/P3QAS34EhZBZFVmbKlJL2z2gBkeJsYp20ASfg1CBd2u7NzjRzcDFtOasVb6BgybkRVhO+dqQ8
5pSUHRBxGMCqouVPkrTvghA6TFyscx7z4GTDMBGWfqPdTHpdbt2K1mfGeMVLGbbBzaOEBgS54Qtz
boHI9b/BmWgZUxBQ9t32fN7ADeYYVLzqCtc4lMapYe7R7NFThACwa18sMEeE3mv8Ab+cq5qgp6kI
YOGTGIIbFSZP4+APMVYAVF1SvKPFylD4VXoPjGnysOI9YWS2S39p67k1tgCpwDuwGuEOQdeSkx/K
WDGSM7QCvfdfDb7nF0uF4X384L3ECUAxaC5cRE42VFe/RwzzjxufurveQWw6sWQ+0yZZA8/sOoJS
AYWBuoYTZcdJ/eOLwcejL1F1yjNAdHQnUL2seLXaBcn2S+ohm4EXXyz3OAmhhYXNXoXOMvo7+nRz
/5lYVOy7gNE5GoH2k81gKCCreqYGtEFfGHjGNG4cm+aDHOgTZQr49AxwePvuKa28kBCSE/Q0VfA8
nuD3ZPypug2mnWcwgf0Z7rtNzjqajfgJH6CfMeaK5soXt5aJrEUnoMFXbzkDMGcz7kK4fJRj609M
i338BI4Drny0XkFGc6bkvlrSyhELruAk3DfBf/Bm7+ZfbtGJZbnHfWkBNdWadgMJVh+AweUnemfM
KJ4eoClor1uOeMh4u/ua4H3ozaHspLK0bEwFA21+Q7iXbzOdSPV4CoHWQRyILMBC90S8ouuqMqgx
WuvuFsaU7mhxBsaAG+HVvdf4tUjogR7WT4wyQFzICNLFbl3a5sBlNfOwroYVPIiwjGgwmOMwLG0b
JGoMPyNvLIX13peE7xngB2GoOcmEr869FQ5y7CMrjHZ/BjurQgNVR6MAj8YvPmeLAtkNCfBh2KlS
aPD4+N8aPzXnAMWqwjbcY8TG08YGqC6hXk8RXV6K7DI3HeKskM3NbrG9NJz6ktAR4mTkMG380j52
u41NMl0eoGESq5S5oCuS6g/SDgDt28dfHDdP+l7xHpWZ2IbKlmtwZygUmhbf4KDaE6oAG3hFhrmL
ZWRBYREcO43VjfNg8Z1Naa6Ip34jbSQGeZVuZTCZLs4OSUF7RHa0uAxzu9CrhmXr2TVaSteA1Fza
vr/hTrxzZLpEZJQjLl3IJQIKmi4yFoB5jfswXX1i8dWqRwCyKdpctjEd+QM+BNC0WZbLF2SJAq2B
WeJ2M8yJiwT158iFwEoDE7MKSM4y2rxjlEqY5fo2dQce+gzV9M2naYDouU3z3sIfkzObVsDekhlk
wR6NrHo4KgSwBq01Ui3vD7MKr8Bo+QaHc8IsPnjklw7ZrATCSpQHV+YCpqQUPeiV6CvxZHxwAr6W
GybbOPNpnyNRJeKpt+f83btcJ+C1q77HZeInbfI/8gC2FuNWyL6v9LFktnKFr7/vTOI46LY1roLZ
3eaSKh39JIsdsxUKn07TMUruhgSVQalZtxSkdAU6LyoKP90wwsie9+eMISQFZPqO84y2BfKK0Ijy
CVkLfmEMumr0e3UsLJhNUI4LLgXaund1rpnZHjY7JwgN7mx9Im1qMiHH6Fwn2ZFMRF6me++wXOfM
nrD3JHI3vzRA/AifAjEb30Fe7oyLYVNjew1Pg71VwEX+CF7QwvdT2ye0qX34bJHhjZMVel1zW4hF
dMfxce8V0IgD9VE+Msit9/qT+RFOHN0q8wVAsggwtj/aMqfPBCHBkoW07uOPM8qBnIK0/PvuNJ5F
/qvnIwJy1/RVqQCNEVYfpn1m4AB2j09SKwsAg8l6rbDndBiMS+Hda5B2y9TAtkeoS0+A5bz3LHgH
Q2IXjlFN+8kqmB2YoF2A4gIz+GC2IzwHomSol4/geBkIA8ME5X4zAGduFzR5pDW7hj8Wd9Sr+ZQA
D5clyBiY3IpoE9PDkLLj0DmTjhS5i1USSs3kM3o4FTiXDkoSJNrhsVuvmxtcjNjUsNBthkVG2dUu
TuXpwJnWApC8IsS1PNqtCLpEg6uBhtc9ZoniXShn5Q2184JvaZixpBrtvWu2Vip4SIHs2vgRIIVu
/r2D0hDvFgsC/DBBA17G7A1MtUX4QYS7qIU3jgFgf1cmZ4ruqEl6aLluSlNtf3EbWhQ+UTT7QqR2
s/XyNkMPnBMpBzULWwdEOC9I55h28LPjXtgk/N4gWDf8rGf4j/ZpsLXHf5L08tJn646Z4Qn93h5o
EuoF9Z/1sC72a5N5FUhyGt6WMHywapcwkrhtjTAJCn7pA9R/Hc/b+fbdqoX/2lqGM4PuT8uoOZV0
8Mibr6HvELmBS8GRSvwEWJntF3YFuvk7H/pVA1I81OtCCNQJueUWayzdzmXkRFfjaGjLtEb0HbjL
5V4r+XafB3PCWex2bpj1vByIxs02BBL16P0cFTj3ybgwscbmzwqNgjK1KgL89js3dzevuX6yppnN
enJzzCQqnQ/6N98ud9kXgXqZZfMWbasBM59ptoeqO2qMxmGl3p39kPVCBd5A42JCYKLzYe8wuCHd
fNtIrbDgwICWjrV5jUrBODejfSvqhRpT/SBtITG3s8jZd6DsJd7oYxfZzwAckOxi6TCfrVZlVfVq
K1l9ph2ukzqhCz61FTaD/00f83lCQlSWL105rqIvgWyQm/dlPVijY0H2Rmw+xuMtMBcrRrWnHC8q
/fKawFQOSnE5IAL0UkbovezqgEbDX7LaB/ugtCp04cOJ3UY+Rm3G4w6afrEXfVETPM2ck2aWwWLb
D2FzMqh6+AcWsZQjTpPhizSaGUv25rHT9/yg62nQI+P4uPQ/TgU9/l+E+gLGxb+JB6qlmyyod/fm
FL2XC8aqobdkleBQZxCIA0UrtTc+HZ08Ys6bX2EYHWX4qQvIS3otdpTcXIRaAAFTXO+692UyIh41
HN5BMSRaXB0UXONeg+fDyLA1rKQwoQ/epqnnwRVzi5gKMWqOX8TEMWZ/H3gezBIFEgB7IOyxOnpP
4LjUi3Ag4cjq30E+54uPlyJnkYMkg7EJI2Tc5TOmHc0uMigdpC+72YU7yEWX+dU7u8kUZOgYiXen
SG/nwKAVs1eY5n59yilyh470aWmyo70G54OdhrJoXpXX+XJI5SPMLFZOwf/GF5dsxQxszCH20xIM
xo9jbA1msNKTamUYsdGjaYSHfgEyXZGH9MG/pKnXxA+hEp6DY/BCgiX3lOuWppKUlJ8PG1F+j5Re
CFtA95fZ3ixHlxljfmySREqpgzkDasIoIGtRkA/e7se60/GuYelQwTJEtihdijZmePKtbX4Db4ts
QZQkkl3/5lVJIkH9yL6qTnGq+QEkxBQhWEpMGCZvPihws0jWRvQySFnVl1TOQZF4A2rEmL8MJiOL
KwmBhsG1PeQdvZGRqXZ4BN09NSj93C7ELPlZQwuYYeb9/mPGjX4KpxPeOQ8Km5FBVOm9wVFxetKa
k9KNPj6OZYRDGdyW6FrjD7Uf/uHYmZmHD8Y19/C5Iw6sOTh2k++6Nrrz4HbmRQhUllivadM/0USw
egWGl9WgXtqH7Z5eWTCfsWcETkAyGX843nBfwaDF8IjMkGatF4ue1IJGJsMe5539iXmFWKZ3i0sG
tfq7xNyyLhMEunKGPQxOewU6pt0BqkDGBfqximTFRWCzM9IRsaXg/brsEw2zA7cZhExg4eTf2WvZ
shxb2DiGu+2l4iZ/724N06tALjgyteKd14eiLadgI2RuauMqb2i02Z3cuR/mv10XiMggMN65xbDq
y43FmmFfs/MPfiONACXc96Ax3h9Nm4plWHWfMIGim4g+429A9A/k9/G8WviNAAccVy+6Tv57cKQZ
cbJhfhqbT/u42v9hBCI0YXAE6GqCnfpkaMHLzzgsYKLKnTpvU2CyOP9ZNMuxn5y++jJntVCNELVJ
WZP0xHGcQG6llBd8AxDFJsl8t/JFE5OrOuXxmc2MM+i48ZvDyY51/ejnvfqx2tFnCKJJD4DTMQvr
+HwySevW3YecmkUI32fOiW0bcS/URPEavn4+OoQZzDomJgM+wZ3lTL46JzzO6JXjUlM3b+PkYJ4W
J06VnLWZBRleKelQosHrkBk5sEnPEbhP0FgfKPQuXiO4eOmyEdy4y23650jNSH37J7hlbKMRt6c2
Rcalb633X1RtvzKWWdmnEV5r8aNkXUlOAGscpqDQpGZen7ANGYTcuFHdc/cn/0F3UI72AyYKzngt
fAfJiml5MvLu2YaDS9LPjVN5oICD8QttYMizZP+H2ZNaFRIg4kZYSyQGbLgmh9GeOkDQkWpyyBK/
Uddy6msxyaureV6F9iFAL+NVBirhJ/rHhC5XvR3P/XI7gb2R+AfIakZQ6qd+4legIJEcSeLDq7mr
uhNnzooR5TC9+Za6Gl3+prDYiZpO6VUMKsFxmU+PgNV8hSaUGmaAZqXOg5Xdoq/RL3e+eA4/3VJP
vSaZftFUavEaqB3kFbKaD6/wl6tWZb3z4lIv2appW8Tda+cxwYQjmIEQmBb7m5q9a0NFgJIhwKhp
xaJxM4uRQqJg1dXf5anVaKV4oHuep9ZtMUiiuV6s895BcopXxUESJf5+iQiwvDMrqZnneBxnfuof
PDl4MItQfIeHf/LAjOgwaBWoXJT35clr4N8J28BtUBw1YngXYmk4LAU6FD44YUzbkMf+q6hYD6qb
DiEaD/dN1i2T3wRyElUT/BqaFgCAJK/URwLsRf1T7QxbAIEPBouieeL2wUgKvBHoQBPWGaVTgBtC
rYWh+f0nTy6w1vpMY9oyLhh9mBo0ollXAF0OlgcwHTMzw/VaVLKDrRjJ8mF7QE0UHsMHNZ6YFVB+
oNBhjaH/buBm6l/ycKrOOary3QJahd808ctZwRPJIgMn4DqOvTL9O2EaStQA36C20NrWxwmLHB1B
IvWp6AaGARuDoMEv4gYo79dAalquUInoDdmrYlcdHy1VliJOBylkfcZ38xzQ8rNYP8x4EfRK+Vi1
wArAAjax1glCKTA7HhqdWsoMxIjsC1BNeC9ArZGQWNk3gcSCpjIwjQabsN7f2+XCst8Umd0PVBDo
sNG6TBlcr7ePuTwvA/FiokpDbdyNmPL/bHRFW6BM52fYg78DGNuWDhFjHjDEkIvW4D7xneE903mS
zRS49lAuAg1ITJUWBcbw88WH8rmYh/ed+wKoe7Lz3+5hgsyNqAiT04BnePVzqPVlN3WDc7RzMsaj
5s4prAI83PArQw5izjeVXukPUDi1bm+Y3jko9IkrObRELIWQjaVgyU7lUKYhrwCUQd4DJqCO2PmP
9Rvz0EmBarIrzzzIGdMS8v5JLbdum5P/QicCa/kOWQidH8JVTJoqA927nSaUdN8DhABvp5l5jyXs
kQo1JqcQVljOEdMdtv3HrBnmFB4XBVymE+dLJjKlRcsKaNjXEdlMjJKEG4l8r93oZrCUV6Q0fv+4
Ugeg3m8QGqFs0OKAZTGoL9/rmsUFVieQ2p/UdmRtMKKWbGbsX7DDod19t50G+sWPyCNEhjr43xVW
1iuDI1WdnJp25W0f7/buYGGv1Wk+ONbgbhJdQTJY/UVOR2NqDHds/D6kgAL0t5dF0/lRMzNcYxyU
f/YpRkUar76oG3363Vbar1BEo5Wp9oAuvUK/uXeB2/H3YVeC1uH9bBk7+kk0qV/m9ysz07+7bZ5a
d0L5Hxf37WCSWJqd5xEx6oW32CGFK4xBtoOr7zBzdl42OfQKHeMHvIGaOsw8e3USYjD/bnQvTRM+
3Rc+SOJSU6MM/V4dHko+Ten3MnYHiXsD3Dx1SjBOURo2zXMSoXHcNTyUkYdK3Jj7VTap9S45KUVP
AU7uAB90PoX56LwMVZ38ocCU3Y4BSDtDmodynb4AjMPbqL9z0ukMqJplMgYroU2MjRFvpMnZgqUu
YwJe5g4Vq4/xV48GONfRWCfc8XXd+pBk0GsdgAH45+UL8LKvsk6RwuBMkN0j51Yb5JmoUbG/fe4q
hI0T4QV6lc8fJ7as/MhR+IgJy5w5EyoxNlQ/fbRYvZp8OmmdxMvhnWxoHRRYx8WEP6od8mSYJFZM
ECAMtDQMw5jWAK3VAiKZpp1OZCGMS8+Agp52JvGXroW8MHXg8hZdgwi+AacH6t3A8jkQoTjvCOyQ
lGRQ7BY6OkzqrHXcdDhFceSPEnL1ggpZTstXeGrtfi/F2EHELwqFguv5OpxYoUlEHrX6+S2yGD5D
ReMvjm4gNh08feh/B66iaXmx06L3WwTeAeCs4tUpT6KU812hs0LozPA/Vugkm/mdfHqDUFqh5K4M
DJ65RQ/4iMaUCyDLUMjm5mzEsVNP3z4Eh6AUokkGTibdeDOAV3OoeFwkpEMjwKih2kmiMx+IinYB
Hy2Ig2gYXnXOtl07Y2CXnhvdn3gV85ZIqvy0CH+BMzbmgnFbm+5IbO9UPDAEqXjKUQ2ftAzI9Uwv
7WqBPzLbRT0vnSsg7Zb4J0/EB1+P7ZDH736p84JyNK12Njq3GZockO1C7QoKHZ54s/ObIkJc5yXg
t+OyhZu0wPxC5xXp8BarEkNuDvK3z/nByUJrUp+nt6T/ENjZNFZmCGdndCXgmsI4hNyP6ZeGocE5
QO/JscHj0cvoT8i1OoN0eOrTdPV6JaoxqjJyPSYP+D81DRaHhAAtaSV7G+WfxA2/QLqg/EFJg1aj
EkeD/p4GA0O3pnV/dXbbZ3gDANaMhDvJMLMXZt9Wwbz40rvxm7DIppxjveioE7twdcNPSSmAGqYy
HKrwQc7EzqiyZncjJVrZhPOECbqYEZPmkh6JR/47/3Xsqun5z/t8HiIvQ80vn0UNMyjTsNSJuOe7
yDeaJBQ6owkLkC+XVKO6Hi6TSKITVgcvTZF//yG/bXCoYH3HjxasnxKY3QeBWbpiee2DJytfkML2
N5oCbesCUpC34heJwKfulhGrStbv52b/MHYaaXhVqM0KzZ4MXKggQhcq7H+3U5/5n0MkZXNEwglw
xMMhbdNd31tLjbTQwEGNp5C8gBKED1iSvMqPM0ZdhLXETswWDj+myommqVw5BebEQo+90qWasLyN
vjCR1VEGjwwdM2PMrznX02SnctaiEFF+X7HP0QfDdQWUlZhSCZuoZjeGZGnODtNOI2aT+lU4RQwc
hlNZ78DB6c/XSLdJcmSSDpOGDjqO6B1qGz6TLmtBZcrLB7WYAM0JQLINL3IK29thA9fFLiH67sfl
9vXvS05/4DN1a8W74AsioaB0aT//FFsQY/+9wvNWnxMLr0YficlKNVixMhmoexf0zbnNjELY3lhU
GS6dJagMmJ3BKNPCE4nuF9bI3udQtYvdT/dLzIIZ9Fd1vj36ke27i9a53wfH4EPJOXFjuNkwjfbf
OHguQ3kPB8R5onvGKvg3JPH3vVwgeghOkRhqwah6MQ8jOSSnk2LBJPSIlP0gG2L45ITOKAGBtJt1
LdDmlyD2RSU+OJfwSRJfgD8G3ItobClu/dMDUZFcDor9gb12o9dF0jGhUuAjpTRPB+kAHR27UEkl
LxxhI+rmngpAcA1CGhUYPs4IV9kZukDqERaxplYcSLYBvPh3DSExWb7o2XhotBsJVUqT47LpJKgd
TmS2GFbCYyx3lM0TaRGBKIk/T0odwjYnIPT8wQ/7hTxf9vI/+q9v2MRkbECqgKrMzGB2XU661xDZ
r8JCfE6LGBKcl/3Ml/FhnRSnTuXZhPZ9gG6kvP24rPNeOcj4SsbhpyOK+c+/o40q7jyh4CvGn2lj
CMGaWgIoH4SclkCNk74SV2INmVYBhnkk1wzZq0LYrsWFfzGKRqD+pdNPDaUfWx2nqLjQnweN3Eqv
zCrFhy42g5ynVehg7Y9+XafIa5IMDBjSlIZhCaoF9GoV2zJMrbuosrBrwm2pdR0fGGVAKMUdzevS
P7C9idNaXNdOwOSarDuUUSoHrDEkwbMmhR6c2hYqVkSszEYoO6EIPRCf5OlSwnmQu8zduPCc4WFQ
nBLbMfenv0FohZLf4Zy88Dy8tOECPVhFTtwCUYqyiWB3skjEKV6Jbz9PhqNbIv/XzY7Njdu/AoDA
7sSh8h2+wv0HkvHcpXLmqgkoCe4z+JkvLyOthluZjVWDLKOETEf0eUL5+3tlORzR8ebFjuuLHwQe
fVMX0ilvhVPyDSmTgK9I/fTArcAJsb1KoCzQjLLb2EC4onxUwnYw3HgTSIGI8MdV0hE2nql6FKN/
AgGU6CJ5IocDRzlbZYZDKcimA3mfUWFHePDGGDzHDHQqgco8IrKiqDwr9Z6IwDe7kRgxNHj/0dzI
jQmaCBzQvSBmJ0+S8QeJC9/Vq02lAjA9ZsAsmK/QmbeuSWvnFWmqU8l2IH6jHng/Ogb6lhENqcGV
krli8mc5MnASRUzaAEV8uTXGqmCOQSkLv0DJBffTB1EAmh5iR+cb0+fOJ0cp361XfAgJN1WnRGCk
wgWzQUhwbc93IUVoxNscV1uXUX6klgdJ3adhbUpKAOrwBQ3SwamypjRp0hCmOkWGDy8Spxy/Af6k
lIMS1jzDsTmEQ8Nhepl8eERxIZ3BqGtU9p+oJtUcb4B65uYhd7ieE5bDJx9ifyv7qzAXpb7iamR5
Q8Ju116OO2NS5Mdy5X0z2ZEsemY/OA5uHuAvB1vY3ZCNsg5wqSANQ6hrH7nbBChh5px9OA1gmr24
cL9+rWlk7iX2Lu4b4qtkfoXWzwDeE0kO2fgQnddkMk0XDDHjVm5KPM4MIzoacLBj5Ei3Hr3gbMvD
vdpeqf7vyBzuP5rOrDl1LAnCv0gRrBK8apcQmwBjeCEsGSP2Rey/fr7kToenp/v62iCkc+pUZWVm
Ac9josc3Z7MtPOrbJ3oTXLqtX54MGWE2x9fMT6Y0B5UOwAxdcMYr0cHRawVNm7Y3S4vMNsmhQQtg
sjwpSIjT+qfu3npEZmr7zhNQ4xmeSgdZAJuRJSxOkoCVC11JKS/wqaWEaHOeI97twkiLK5EERQiD
OveK02LsOoQFdA2bKejJg+0s0x9zrBioQ5ZjmHnfnNNyWCETJNLhyo8g+E4uAisLiKI1UHKpLKV0
aG9+VgThVxl4jdhhTPDoCbaws29s5C2LAwtn+ZWjsVNKJDuoFq4DouEz8Y50QkeFqOyqD7ZeMxQU
JfBz8UtSx3UdUFNcccOSH+cx2PlK23YuRLBUc5QU3CD60EWsYVykCRx6Z5j0pAbGlwxtKFFYecI1
ryBmC7ZGmwRECKnRUxJspOaMkxX35cmzI1rMnafHMGkOVyoPLUbBI6RbnuYy1RH3ozTGEujlM7wM
ruTKNQDrNZ77SHB9es+vE50qeaNdoICiOOb/8O4Qm7mKdRB+mnTosMH3/0b7/rO79lejlb/rMvyb
nsCCyW0LAEDLLrpwvWFNMBdFJgcPwDFchwg4B4v/xH9gk9adFzXs5QXxOjGGdMXoxoUE0zKvjdC8
sChLF/vQDznHCsS02QtJI98DRQ2Lv+bcmlDooVLSo2VOhj2AkIud9uCIuWsLxZcTke6WkycYLxwi
k2QZWwiva4IcZZpu/yS8LYlvFIzBmdEMC45ozF84MxDifJuJtDd1/Gt1RLNgLS8/TpZ3/QA1EDqr
PQc7gqDVePP1+r5dcP8AvjnhFoKD2/f2t2Z0LWPa3kPa9+LRwnFC/msHmFiifiCBIfjBs+TIqAYP
//nycOnWhPV2QDsbVKfoWPhDh7u4cYo3yxe0mYttxFW8QTBtNWIjaNDJYzD79rtmjA/szgwYgt7K
AS/R8+S8T49PKpFFKwEQBcKh2PGuoxsUM7hYQDwdLAvU6WLzclBvQyaffNoX/d3o0C/pBtVtgCb+
w/wph1Wc0qI9s76b35jhLfbuKl0EB0jtvppDxQ4/xiv9OahyVts+H7xHbXiARydCK5C6r24WTB2f
AeHx9cooQ3oZzKQdj31Z4TFV9m+XWN+nwlswypv5kABZSRNH2a9zvBriXLlaUvOr5lb2S3ijUwa3
j06i6EBszDPQvTgHD8cc0ih28bSKCd1T67cB42V2p4M6uTC1otv+XYCFwTiEekCTf/u17jHy4Hpz
rH4xprNowt5/O7UTdAzWr3cGFKnzqezdM2bOwnPn1Dni1TMrIl7B+aal/Vv1GVl/YkSd8MVqzkPp
PbEJJ7SOic9TsY6weaCiZrwyze4RAyEiK6ElZSUarFUh3hMvPzzUNctYGTfKK9OFfwmnkCj2fzic
JFezmRo47BdUQdIwiKmoT66HYAaawlKSPzNHPjLRhAkiVsFLRqBDBPIlgJD5i9zyl7jSof4w3Wqv
yKpps1fv8cd/YswarcGQA5zSBlKd4haiTAAWxTiKrE6VtgTmSoD6iL701YoEYvAbDWQ0YoY2eyAg
DMKiwOnRXCNF67ZmJhw9+j09M6KdEFVmIGFCDBh8P3tivC4EnncZFO49wyh0pN4ZeShlMMgQ3VQa
Nox0XHuvLhp/dPPK79WcVfZEkgMgwEDTITD5lsMaHiEt354AAWVob3DZ3mJGNkRBoNHduEtQ3pPs
s6e57iUnLVf5D2lXTw6Df+rqKhWq7L6gk2pUmprDMIW+NBpMWADIZGKMPjpmiCsSp0uTIiNPla0y
tkXZQMaBkx1R5eOWjAthfmhRBDzJeJayxheADyzGyYeuR7WoLHmUs8C4U7WKmMCtUt1p0gscRBa/
IB0aU8gOBbDlCkV8EUl5TX4QV1dNrtJxoiHkeJNwXLWDelyN8b7yt4C3TFPNkIAQzR+IKFpkr00O
YA7acWVQ8hR/670X5cKqizEXXvMfQzWrh6SVao0H09lsnTGPh0NOZQSWwENVMPQKWDeAC1hGimFo
8ndYABw1RJgJthHzKOGcwWMJIGZAzNItyhSJkA8QBN7+m7vIpsmAo3wFq4zdYrFB1OQXyEEVtwQk
cEoKUK1LKpVPyU+69hHNWERROckLijg7wBoqo1r/ACnYgyw8pbXMJ2QVAcHjNtJAtCKIRcuSZhIc
RMYMEBDpytNgejMFVyuekjyacnzxNhDdY/oq0D2f8Q047pbLiU/3Umjiv3cUIinEcUFqpHSUuhEM
0B5gvcchrOq2it3Ji656DRaJZOmaZJVCsU4KhgPp/G+wcYFTqJDoGKEuJeIJhBTOCcbJ0pG0WqDG
QBNFBLtU4UhDCxRRTRFFE2ws4gJ6tbmdArZ+rlKzv1QvKImRYaTGNN69E1bY1C+jNc71fUEn+oh7
kAZlYWpcg1+Rbyi7EkBFAspeVAqFCgq6uAy1jgxxu+Ajgj6Af99Gh/hCloGVKVlEza16t+gcnRMK
tEa+uNnF2UFc+0BJWOWMlzBq32XbAnswpuAPOTuq2O/dX6Vf6dfGjfEiLHOG30E7R3HHDmgwfG9F
952xNyOzf0OJwyC/mUpB5AV0djp4+uVAKb2zweW/AyprUHQMzBN+CncW4qHLKgckRcu67qpO6Smr
/qeCqowqfbBzNPaPqruvO/vSM7pSv90wc7egCW/JzYz5FjfNG0Qtr5LvLLe2iNtdY45gqZLXhwtA
QISPOHkft/7tFpbQ0DgauMIfYX78EWPEOrjAtdtK9t+n8u9yCh51NJIVJJhMubCvm2EJXkKc9YyK
B74K4RvXvObF4dvHhwMsjY3E+MmRx4nn8u+HES0vnLA0Ox2yILIIiKHDd5dsYQdxa+GY6O5+Ub1g
b7Fy4XAyzhMm0SWAEfBEs+yZYTmqdmsu5m238Rvj9yaPdoxZJCNE2sF2sKF/eIGCauIU+Y7r8zK3
JjSzKPdXXDjMZYMQg5dnUOKMxELWb7097JnCZxu22Cva5xac4Hu3HDUyvfGegfYlqhxIX/N/jIQ9
SQYjrnQV58F+du/tvL1vZvvRFY+2RnZF8WRObwVmUHw7rKHhMdzb9JatIKuWYa1XBOV/YkGIEJvx
8zMw9rfSwQVnjelcjY/Y6kww+8SyLrn+rH837LdpgRN8MK3kzb/rD4lXvbsCCLDgTtS8dU+lqqZV
NRlv+aKjh9nRy6kxr+wV1wJ8xJR0GAxJ+2be14VgzwGgY6Du7waEsnl/Ls8RDENJucYRRq5U35HG
fQzYgGiVkCw5A9AO9UyML5C4e5zTYY/Ew5RnpVrZ5Dp0ubZxebb3w2Z2C/ZDAyFvYRt3JpApv7A6
jQlezXi2B2OQBiyccJuhw+nN+3fYKz6Y6piTiCnjMMilU0n7Y7wu2B3IF/t9KIEZ5Aq820BdgWbG
DPwGLXORjvxrpeusXHt9H2bXGxYZ3QKf+gVySnW8Dy20o/CwPrxsLNsxwoGgdLRXvfYI5k709LuA
GFzEy/v2NfcPuxqc4YCIZGRTIZjrp1+YMchhDRYGllqQF7syXxbHrlMLFhMIQPxA54CQQ5SxFRxR
KGuxaMDiVumeA8D/7nvfBwzBMcXB2A1Xty4W1/qZltPtRv7S97G4advQbPmBILXnEVc6NjTZXLoe
0gK8h4VgSTsCoz0sGVOvMTl9dMacBkAJn5YAiAPT+OYW0pc72drL+IT+fdCYrag4gREvMJvUeniH
tD6BleJ9t1nvv4AzXbKh9XLxi7Idk4jaxlsvPw3BxT6lJ4klRvOZXESkb5CbzWDPuIdsCyFXmYJA
zOxNa3sFqop+B1PAr4ITsAZlBSj8mW2HgGdeAkL27GJrqgm8MQ20FkAqJMSxdKPkipFgYDqymfGz
mTYGZD+qS9eTCi7+HBkIp9pHzeOpEWkoVwsfP6hiNEaOFa6XfLIGURXlH+FFHQSjgWqd0goK2t8b
/U8lI/Faz0+AZb0aHYe2U8PJ1SeUPjGmOX6JtyRCH/BGNb/RMUeYWJsea5Qta4jpv5rkIbJq57dT
hoejjxEE5Pxht/R4bON+GgV2YA+AL9LjHSw+TZUCfogkHJgUdPQoNDkKNBRa3SqOzsvCl0osgpG1
3GI2EVittJnB4KI+tC8XO7qf6n5JwmAg8N+BByAWq3Pwv8Od2/phFC1MggfjSXBG/B5qjMAXFydq
HuywVa/VtSBBHgLraLjmyql0oRRB1ncCHjDgmaQVukDGT8KqgR7OgRqr7bDtmlF9by/Jz4PKw142
BssldjqyXMfw9QlmTfykjT4udxWWGPM2vhgSRU6yGJBMr/u3g4dNCpX2EXz39gifrZD7sRlDaohh
txmavra/Lbel/YJm9Qdybd2CqpW8N8/o3YKrimGKW94GEOws906TrECv+Xe1yIC3xeT9tyiRd1rV
rihUjQczVA9/r98dnWVwtE2UtProVIbX+Lyxz/malGNjr554/6Tnjcs65oM25aWNUZQwZfqQpCxs
pVV8mUqA1yKPARShDJbkmlYSnU+f1DrTtlOOJhcS8XMM78CCGywl8cGCnFtDtrys4R48JV+6Z60N
2d3yYMc2vBfo9HQFVuScn64TylRMaqHPSaX1Xb0REK+oQTgPqZueIQon3otSCjua6DTC4RcOCr0I
dvAKvBB2DF4Fejs1N+T9jLeF+uEgrdRHrDnwsZTGBcFHAU8DKVuxQv8lAcmVSyNS74FE2Zj2iiW0
QQNAqo1F13YwE/ymPF5NHuwRmLdz+jv9maPKqIlyZUPWYgxfyeWn2QIR2KXmd/EFd6GVn3522BLQ
2UHUhe2IwWQIuggOdzFHm3cKIU/QiGcQdzClQlMhweIhTablOm6RsOG98iDjEuqgFH3vYGJFgbmK
U9Wne+8dvZnVdZyIj/PugPu7vGavPhSvTOpwwA8wsnlVpiaWMlCck7Bcp+jjVKGvDdSIrQBtBP4J
msO7k2tA2B1QLloHO8vGldoNlkwf68vdQe40JXQkskAGlqEa5QYhec9zcN7N35k8df8th3ENP1b7
SgObk4D0W38E9xPiN8nX0YDuBzURSfZqAqcBiZoCNp+aD6i0/gBTUDU0V5ki919P7hntCxXGBHoU
muxQFTJC8ZBfUmb3aS7xYJtUKNeIIQrA6T6JfJAcSf5M+wOFcXSKtd730VKUzDqyc8bDOP3+k8n1
mJQPbJ/IrAdkDAc+wsEFfuWPtU0ShUcA+8ZH3oy4T17lH1NjQCdKv96eDg1gvKwmmD35ZaDvfCbC
KUXhEUurwuZpelAjaIfEk147qBLqT1+ylRBMhRQENI8ASZiP8wgyHY0IdCGzbRDk0ykWDs8WGjZq
7wB6zjuxfHDQPYGStaJG+SdK6uG/p2/bqtiPJfAu3WWQawfXK/YJFB80q+jyaOJUHMoR6g/OSKbi
fehYvJwF0sHs1nnx+2AeZbMfYWIE0u4sKFfSCEEfLywQGBoouJQqbaa/4JUnlHXfe4IA0EvXJ454
eCLdngn+SiLwMiZREcdMo6fzKQJYsaZX4pvQCM5T/GhShFIUgSXshLzWb0/wPlqEU6uL78LLLcKq
d4kv9j0t0Oo/0ey/EgskzcP+YmrKuiJ04p+JhjyhZmAQa0J4+jd5mhT3KmMPNCkYQXqg+cKD05NH
wEPQRRnseBNvto1aTJw5e50/RqB1TP/NZAlV2bUblTluiVDr4G1Omc+MA688ga7UbHFlRAW9CygQ
bDR2Q/Es32GaV/G/TOtMObexasLVZjc9kQH9njqcLTdSXILjTMudRZ8Rptnr7hvux7QRDa6shH1C
MemWmlFUi5hf9nEosnbL60vWLDCHVgkuRNRT4To5ANAJUqeWYPohigpYNmA9axbn4NOoXkVct7BP
RS0EzMTvRfgONGwux8OLAu095PY03MfgdOGO5IukiliEXuayfGBO5uQ5VZc4VD4o/4Kw0cZXZkcB
6LXfEY026GRwtdz1zUGztMbUiBps81fvUhBW5+oCvAaLtdeg+YhejRr703+nXp2COD3hJ/qLMRPg
Im5Ny2AT4Sp0AwHjC0PUA7Yg9DwfMyj9sJDpekbnJ30wsSwXaxoGq+BNj/Skeqo1zjnX3kNjDqZL
EgUywmABXJ0gInxb82oMZs3X3n32GnTY0cDwQ8wMAFW/DuO3V4Q3xvOqI/9mEz78ZObFHAD4tTvy
m5HDSpUnwbDPaTJDVg+fQmXPKPz7akbIDEfGA1ke+2xUCfVrMvPEOSn6wz5xFPMGDFxweKYJxyaz
Kn7wvl3u/Uv8YwT7q2cETdbzfrz9PVJyN77rPOioTMqEqVcHlrlcNdHISVHCNLULDg2m/1Nx9wNi
08FmwRvoWOuxh731M6DVmgQJTeREdNXSl6WqxpSxakGnaBjT2GCl5PJXq9ImhCiSH78NtUlo7oyY
YDP7QetCrhhg0TFFsYKTpX3EA+tK36HtWrOys3CqRMMQT4XuBsEWyhVH8wYf2QhbCNWl+qfaLfs7
b/IPY3i5yYw3rPWrAW9o9fT04FfrMuF7hU0W7mu2ybjEYgoWYLKUauOShGXztfvSlVmTKmMWWyPm
OzCfbfOjqZgU9PpmHXo3U+04C4HFf+6WjJW/i7Vj4nnwcCEWaj5elQpYv6lHqdEVJ3tyRMkgYevB
sah5l5ohg7rGf/fRiFYBcOzDdxFdGLdt+Pqs52kL3RqyPz5zwZ6XXIKsDFksQ+vwv2BV1FzK3Oek
Md0Mr0uJJbA1wjAjrGUYHeNXjr8Et7PslLiD3GfvgUC1JnNutlgUE5epk5DKUTFwqH+4ENtum54D
mWdBsQDJ+eMSfPBxB957z6jpa2QuhaqGlF05eqjHPqrDF6C+ns86k+cELhczdFOOMS5xJAHI6OmJ
ITkbnp5OJaRQp2dUCTVgA6t6Pg1pflcX/8TBCIP7TfDLImZh6U5hBG8zlG7TO7I8N8yc1PmVQ9IJ
g4TZeTN8QtfOT9Vj/UwAJrBYafiXFOdiXKBf4cXB9qI7eY121A74IHWNaLPUbcTSpHMHKyiwVKpo
d50wyjmipGbPBBAPMffVnM52z8AA8+lSwnfQknQ6CENAadwuo9sOMEUyaEghI+j7BxAHOm/XTHD6
GGrcq3eYYfMNjIfaiBbKPrwO4MhiF4Y5KX/WWSWrdCRGkSYO17DonIMW/zfSsBkhOPt0Dx468N4k
kD79egsPiNFtiSiozsMQDHnwS05fmKHUkht3i0X0ft7MdtQ3q7mw9NXEYJwFzpIpO0DUYD1euoRj
TkPmSjA8hbtIhKl6P9Uu2kisr2W5cgWbG42GepZ6flp8F4Q3RxqARoy/mRa1jj4RENsTHskqKKZb
h3pFfEbKG4Drd8cilpjOrXtgiPBxfu1fR3tW0CVCMAJ+AA7HMCRaohQAMjfgsi4h6JTixxOPyoA2
NAEFB0rmS5R+3uac0Y/pSwUdPD+9yTvkaey9ulvhSVm5yGDrrwP+9JSOXhvH+ifEayZdISle9fR9
Ojgvbj5d1gp3vU2dhgMsKABHMIzshjNHySKl3enIVjm+bAbbv2J9vdug+UT4eNWDIM57sI+o+a6o
4mSFSgPJr1LTpZiFdyvB1S+Sm234G3xhLgBEGhdlJbXU8J91vs3G154x/AvvrS7RJaK7Rh0uOcrB
h/LL8GBcSroFD01nVLXHTVYLwuAe8PQ48LFtYhQs56l4+Pr2dln0qUpH6/hz01kh+7CGro4LH7dz
1HdDxnf35StjjYqoElSCBzfrFYOnzhvzz6eESXd1+eiH5II2GxvRP31mkhVuE2sUROYLK3vse+t2
h2+IY6h3gQ3/2/QZMIAngXei87YK6yA4Tcr6Gg4m2jfqjWhktcHFoJ6N5v3xBvOR/jWSrpc8WvL8
moffR9XFLqrzArCiMYaXrm7Cv9sAsSYdq14TJtTtfAEIxXqu+nUUt4pntFTQAa5gA84/qBKt9iGQ
fbec7Fpk8sXJRadAY2K2XgKmUCMeqxSRbAiNGSH+AXJYuEiA/md0s4yIhhXubB6ylaJ0KG6eeMPB
bQJZuNcpfkiGVg0IBa9b9JqVM/gHLxDyuvlJaxBV0E1296jgoDgTV0FFxryB1Cor7tHZXp/tTVP+
YbCkKkdxf0H6q079aoM1mPCCsJVVwVD5a9sZuWRu2upAC3WnrUMTQLaRJT3F+e3BkJ53r0pR4NXf
XAXSot5jEeKVd4jvzRhKGIg7clvGfqekciII7MGN1vwDGQM6DXOWB/CNXuS8CLFEEUWhNr3DrgnX
2x7ElhWOpOxA52VEe/T3JHknOMmnjtI8qqNghaMpfUP6JeL0HqXfwjuOE+frRXcXwxMoCS4+G+Rf
be7fZWr1sGLje0Ah+l1SrZkK0CWcGpJLVntA2RbYSa/3c4tmiQ0OCbO85mQEj+WymZJrftjdNZid
CKQyPhNwgsi0oCbOQH/Nx6a3AmOPPqJ4EYA9UCQGGwzzxfIgfhKKNQuQAetHOkt0SU4zrPdZ1f9I
gAriYtWKKgz9O8b8V7+iFd6GfKjNxWzBAJ9iaErMdQfBFFla88XFPVQlotUrXowwDjHb6901yckD
t5UPf5ObRDuIfBjdF8UDLOBVNMjl16lQyI/S4iGJRVyxpmurilo81sO0Nqi/XFYpVS53Kt9NF4nl
6T32Ah8IG+orparTqX4imwONCplXz/WCucgw3HfuDc2N/RI5x3miz0exu7XHWoekO6BcQinFooYO
HLVmeqQmVdo9oyTGKgnkYEIU5ufUWlV/lJ6pf4QvB5YDnRKmNRAgr0LHjy/dDPDCVA7ZPELVZfhw
a6qv0GxN/aPv1ocFBKlUX+2Ns0QBUAGAvGSiwkOzpFkMaQ0gMdSX2mUrTuo99vHpU5QndaIoaK+d
Bv1kHnpHnWjV/qwPcnl4d6i5uEdLUNiMQh+KOS4nfEIpCZEXCCeiKUyIcFNxnMNn1i4Rw9ovSmeo
OewVXu0F2XVNlYAL6qETpERj/GZp4bEMOzl4RYNho6a7tJeGo/9BARaxEMfMdJkK0lvCj8WMZnkN
l9FyyRZwl0B8jUFEiDmRR/AX+nEig2C/trbJAJYcLUBs1q+4LvFdeazzYsjv7JSHQFT7UPDoCYDU
lICBnCcHYmmm1qgIraDS7CD+n7YDemgtbPUx9RhgEqiGX3ug2vwx1b8E6rMhtNw/Q0/xAABTDzhi
PVl++3qFzewMslXB66H9LarBP0o2FpkJ/isVXJwkxVdbhBGSvLf5UU4X7C6glc9q2fSZS7WyBykn
mvqVOf3Sf51LuX1KLQf6BxWPipri4wnLSEq6GQgJdZIKV6puYRoDLWmEhNT5qES5p9wZ0APu2Boe
Tyyvf2JLqNAfgdAJYrxP/wHDSp10Mf8kY/rcQEIQQJGKkGmwSjkkgIB2XCn3lkakGiRVO4KDnmc6
0C7jN2lG1X8W5CD0qYkFClGgKryOyBn8GjdgFb64T8feOrxEc9obtFr0ZhkPBhLGPn4DPIItwdi6
Q9ECxf2Q+7kCLR065h1RtcBDOqLrZ3qyln/iyGtyEG8Gczo67+ScMkdsvOsfRlvQS/WmxTDTNhCK
909C/k8qwA70SAP5JntQ8zu1d/+FqAA9yI5sDNIbfEU4SCmbReoe6qYVnpZaxANirnquxZcIUbhM
sjBzy0Mrg7qEej8niUZzBc/gNM3GtMqJGPSnkOMRq7OKSdC4Tw3OXA7Y39VyPREZvmpxEMAZwMaU
7dukE8JWZxdbWurWybtu+hcGbc12OBtuO3wjerDwO5VVvK35a67x6eyw7wwrXybzf2HbBUUGaLbx
LIZN4StPipqVcHqGtGWuJP3hazLWUaGGxxmGz/xaOJe9RwMYZIGztT6sMTK22TkS5Ckb9jbzyNbB
seofESv8AsSWh8SsdNoYRB7dhyG6Lu6YF/jvHKbYqTQYXXlF7iVNePc8vy0BqoIaP6cDRV2Ud3br
vs9eweRwztzNlFThMXvNUESRK7RxdXF2de4LD8KIKsA58DxavpgvaGMTvHT/Hqo5IzxEjggAYOKR
DEulc2UzTQmWEKuvNkc44M/ARLNVTGkMgxDRCP7IbmsDECKiJcQaeQmB3VXt1DO/0RMOH6QT103c
hAaPPzPAD1I+0p3NFClPygg3pAz3EAAfRB85aqdCCx0w4sp4AhheLsmNNDyXKbx4jNU6zaMMws3Z
rhkcys56abV8aP4LgjmpT7UqddagGIncg1qnxnFBEEJXkpfu65s++jERLR5kuVtHztywA/Y2SfWS
soDSe7TFOOrD8bjBB7SC1veLlu/pgeHL8jkaWOH253AN+g0Ln1tiyXXSCvN4AovCNZP73s6rGF6L
9wQNniNVSoTFjIRnS4JFGcfCf2f7ISxi5844s8j4ftEPR5F5xkykc+4yeRQyUDncx/w31Ebwc54Z
NGAeID15kHWOq88wZPo+QJchrTHRYN4o3iVUVXag45huApg1MuRljrhseSftJHkhNeMWyr2sd6fL
QUeD/+NBwf1gqOuYqUuMmX2ObgFm5SNxwVhfn9u45H6vl+Dc7OtrQcvtyfAjezeypuOUPS0tPXcP
w/ACx7cEY78BhFJ8w/ELd1u/YH/I2GhyBPQD9K/BcqrInLOO1iDbdsThyFmiMdK0kSkPLh9MAOOp
Oe2NZ6QciVFeG3zx6oT+T7zLEGNAt1Kys6YpO1qgNn4Oa/0SLAQJGzTfAtP0Yu8K9v66/LX6C+zM
/grwlztjoP7g7gMBRueLe2FyARhaQbEKqBIwqykwiDf/CiTiZH8bY7RF9kEXAWCQflB8+EOZnRzo
Q/bLb/Y8uCPbzfgSZN5MWd8DAOfGLxbi7PVDuIqMCaKbYMpN4kxx6AQemIhw8wkGt7N7zqEZksqt
EkmmjZ/bDMWWDVOX4bw8j14Nd7CT04ITIA4Cc4RWuBDvEC90IutId4onSjTf+e2O+XNL5UFGjf/+
MBU5isgI2FZkuB2CyX3amCk+bhYu0hpSHFYYT7i/YcQEq7mzHZ76aFZ+9jxpHkrpvCbipx3JdU3Y
Wq5mcOCf0KkfXf0m41rJ9MolaAHnDlOElhcQnmFl+Zro6BejCU+/AqhCtd0Jp/7HBIkxGa+3Q+Ve
cE5yRk2rmXqh+mIw2vgeGTTtF8GCITkP5g3gN0mhxxjcf+p0sijOFjWVjC/g7H9TSh/ujf4HPuNR
1dn0LiIZeevxC9OSCNXLMTkwhxG6xEjcOCXGRWY5q6g2vsATJlGowWCsXfmOXCdLh9cXHbz9g8YR
gYxISrIbJZeAh4W7AdnsOragaRQRKvFhEyctX1U7XifV6IWJGROjL3iu+DesVLFQxTDk2X+lX3c4
9xfmxqz/Hij6Wp+pEBTG7f72B8MLyAQ1UDkIe0mjxUBvkxngFQTaASau1JlMnjY69XGtZyRmr5Ja
0QPnqVG8dwGtDm+mEZ6jZvyASl0y6/H+hTfzB3kFoToF15uLR2z/NHmEh4nhYquDLS1t2U18GJ6G
rbAkhQKtaVVw3nfCo7bBZVJ4YGwTHIG6K8bZFsvmrJwWmBjhQlvrXcCRJUAHkk7bg0cIt2aLYAYz
MEZIy7dX6KlBfzoDlgu2/YPp4AMM7I+jFCbxeKV7zQFzd47TVjO+0wHIttm5Y16c+hjYsgNj9hZX
eozdhvnyAImD2/13zV+48wOHg3Q8BzBkHzX5L6X1cYPf4zBFLHn6xoymNnzzJqMDFuB41vTbVaiy
tbgYF+Ma2igIIHFtuMUjjsME6xlGoh/t9Q8CiPLhNpg8Mr/RNuvWgSDn66/rCTvdVveBE1+lB1+g
5Zmp2dsEuB5tvBWsbH83B87qb/HC4s7aMusz09XV/q1jQf4lvxzwhS49pYzBR78Yp+AeJ4fmhfN3
Bah2bnY7ofGKne8G27nmmGU0Bc0Zb7oAd/KhO0FpEDfxe07LOb1k0DNoRAHIEYL9bjdseRby7xTs
1Oz94qx6iE8BaLf7hwmfxSkBaW4X16YwHsRJXqQyo2LsUPiZe/TGcAogOGvOztM7uq+0SZsemDWo
tPw1lTfxlZdqJ2XYQIoxwaGgHt1Ak7noImhwhHfbfObJAViZkXP0zEftCCts4FaTxVMBLpaT9HoE
k6qJ2pfgTQXH2Xhzbx18dRBcYTLcZgKvfakDeB3B+TAM6lUofCfPGcOHLJkpOMeXY9YDVLB0boF4
au7ra9+7VQNcYnhON9yxECs9Ojcj2TJgjqu7ePu/Iw8C9yynGTYwTNn87YDQmT+KkPWLZhIin1XL
W0HPX7glxETACRSUkI97j2NSjFaMRNyM9nMVcmv6ZRCHW0x73WUcai/wgDsbzWlUOotfpVGfkXow
Qig2TSDqZWsGyxAxQD3cdp7Rgt5ySDZlH4elM9bBBdMA8Ui58T6zfO9hHX8hYuFyM2LI+0pD7UlU
N+zDmncYraEOZABexUCmkYjF2HvQgzR4b9u5jqwQKtsMzxtKNQrufgbNk7MiIAeL+hn1hUagYGPj
tPQ7KsFWYQXc3nYXwWbc+Lqlx9RCuXgO+vMMIPrgNkE0jwHlGsXeA/x5/8n3dcjsh9uYy9pPrpnK
ZmrHRUKSAS4AZYkDYG0/6LkCVfBhQD3kfKNCIRrDQr0nfdN0xltq/e38MiJTpAlIvw3kR2gYSRrw
s4ZLidcmqj/7xu8DPjOHjmFi5AX9evjqQtuAkM28SqrJrOa0gqzK7zKtDPho3YXfwq3RBpGAiAFn
j6cDga1ddXic/eebEVxqe6NVcc0BQu4PeCMV/Ji7iVn14AaT6Pq7pnogmDNXk8iKVq5jdR7pqwct
W3ZiDvPa7snzU7xS7TDl80dZiepicDigQcmypZYiraGq+1fztnkou0jahDnYJaIQjle+SHBMgEfS
O766vB2z6D/SnhtEHG6GACWLcPTxmsraHWoV0FDVgE/Aybd/x9NbJaNh38mThBxRvL0ArFE+ylzq
Hr3dYsaYrsEKaBXmyPfLkwdlg4EEDUQJ+rdIcdDq8lYABQEDAJoVdMhxuITmL2ovdWHS4BDmbnPs
cRb12vkpEu/8jiNpg7RvfPz6yNL68tsUv66BfxeUAu9K6HrEJQT2Jx33u7v+2X+ZWB0/fakPdxij
7CKo2LGiMjg7U7rgcrWG2Gb9NOLq95s5d01Ovzf+j8VA2Pjrcz9OUI7EfQcR5uMMqvy1YLMKBfMT
rt41qXAjpN6WGvLBGmPp7Idye1DPRJlGxo0XcbkVtEDe5IWFLQYJqOAEsTVE3YHaM7+OYO2QU7nm
D7WtGX/3ATxEHapOFYDH247uPGtQKYxyWBnK1rk03VIsnzonNBT6vrJbyDs/emBPV2/Z9q1QDRy2
WbiHCcjeg+vASyvBaXyY+QLPMlJgFhtIuU+RjyDyIB+vLOuSByN5kykBDGn9Oh9oz6FT8t6YBADO
qAoHMgIa0/HzabfNMxA5TLt9osSNZwq4cAfBjaKsZFINixfIhxmHXV2guOkaDbtl19+68i/AuqpJ
9wHBqMtH4Bbqx4+TsX6DrpJICv/I5Er+mAeOGR/NQcGh2qSgzinMamr8JOAq/qGm3EtvjLE5C+Xr
Zne5i+ATGCsx1g0gb4l5uc8ib8IlFdCX7ohzUmlcMlAsuJVcvzBV4TMMM2Rr+LTThNcgmAWp+5g/
qPZwlsQEAtwHopISHPmHgFRYDPI7+yfXFmtEeb5KmiXuHzgnkSxKHCYVFpUGeafE9LIJkhhkzGhA
sAFaUJLDyj5CoHOhEgwukzmGNES9Sr2FrEU563JgcPH/fpf3ABhSQaDaDN3gQIA4kHXRVw1Hi+ZT
2wAu6d1UzsHeZTxKkj9mDMRMeqM/jEk79PAhLUlaOzPpDotpT0mbA6hTHSEbp94GWoSkIfcVppOj
FgBUgbLiUuNI7SFAjF/HTNUjP8ByCqcRqNSTSQ8VaY3ZMaVrzNV8ZjwGQ0JQRdGWRlVlz2iN45QC
v6eJV9czhvGZH9HMqZ1kcttImynFppAZJCSGkYnWQLBcY4SYbSoyVjWQErOKwFg9/Vq/PtxG1vD0
BYHFx4v6Wx4vW3SSUj4OMDbmzgEVAV/v7emsp8mj4WTGHC0GUXnlTGSRVGtEW1f2TssoseHRt3DU
6lW5zIrfxnD+QIsRloEYWCk3Vry0EyxJIB0og2B7cCKJE3SXXt6CeLjvST8mwRTHWr9w2ZaCl6Q/
4QTUyQMsB9gmiTUNEamcdCNnDxSdTUpudTEoHFkujBsEUAYmb30qeAUiYga+IgG2edMU2JRLZydr
Qza9gejtpm2nkLmlpE4p47Vl5BzG6R8sZlwNixkTbK3LQbAYzXobrwdRA5sZLeA9zb9H0JTwDwqK
S9eETv8Tb9W7N2mqPuJnGFp7mWIbB3MWKzBcFLpsO2RLLExKXUEGvBLfD3LgaCou7ir0XdIB7i62
CzzebUT9xPGtSg9CqZ/mMixjHMeMegktLIceNDzNhAOSSNcUktKPaNOmyZQ2fHAIPbrGE81HQqKa
M5UwxKWOngk+Ah9lC1xOwkM2P4zhTtPjhbKn/gV3o2o/AoGNQEhr8ow1h3CKTQauVCAaSDTABqrD
AID3ATVg5dSd3gj2AIzFac4WUBP765jnmgmWAnBGRL/xIH1i0Pdw5mOY8+R2IPM6khWVYfQh/B1X
4FPy7ik4DdEx5BGwUYMZzJi6M2P7MA6Imybmg6wBPWeiWc8QMn9+TjakF4YE6tzgMaPZwUueB5oq
X8Pnv4/rHI0mjEGAMmy/f4p8ejRA1RHJRAqsL5B0BvDEO0nO2nQw+Fb4It2hncGZ8YsxDvH+4ypx
7Syv8SCV9wr2RTa6DLrtnFn6MMgbU0Hhxwj+ZtFpQ01DhQvTxWRFKNi0AVbq3WaXpQyaxHcmemKE
48Hg6QywA+DufpBHIgn2Qqjy3BZJce4hV+F1q7F4gkxu0eSvWvKTDJrAbQoHObtgA/7MNLc5qPe8
Iq1/erVrOIrT86CzhE7UTsDhhQlPsag3ucqKn7Dxp+dkBmRrz6ox5XyUAPBt+tm3VBEcdgK/Vkj6
loOD3fup2UyW+WHsBL93CQnKY6QM3jjKGTRCX0xWA9uuKO9vaMN8ZCmd1LuVaR77CaIPKxVnJi7t
zdixQaojrkPyyWpTx4rPwItCVxP1aAfeQKQaJ0nKGpRBEKEKDF53iAOYPUbvtMjYC2yhi2PwZqnF
H4gH16ydAssrHpkJSz58cUTI9gHKGfsO5J5LWy4HGHfsuEkKOL6IpBGxAV8PuFkrDlAoj1yuco83
xzo3Q16vBR9kmnBHm9gra83MEm+gS5JtEvTOnnyUoPPBrOKAoysScf0c4cV3CROZyQsiIxLkTcBr
hNxoq2f6fbB9aKsRrh72xGQA1P1Dka2rvyo2geK9qMCE6gQQ4IqTcG/x7RHJOZjyB3S8fWJ1pat+
ByaU3JxDRfMM9De8upaZgiBeX2gLJfg6TaBmFZ0aBEnUz4yPAGEn6tXD9GNQGJDOTzDoCkQTf8Dv
eKbcmhY8nJ+Wr/MtwZoghxlM8/ybbs6e/i23G/SxGvB+8PY9LLCAhxehYMi2rzGNO1YD6w2eLXGN
wXTiVTMZxuGI5mR+DDaWjXcOLh+z1CAgCYYcMNvtiXGmrMCAjOQwxUc5wXZV3iPxIji3PQWUGW0g
b5k+QQFY2IU0BKuLV9PgxeVSSj7hrMqr0gj5jp18xkTxhKZBME5Twk2awmZ20jGFTkTSA/EhSpsc
1gwr4ih3ifB7bMxYG2ykVZeDM+cDYJzG2TybTlPGcicfZy/qroXfSgKOFgk9Ra7TRuAtok+1tZTN
v9K5BoWveloZrPAAS8SUxyy3oIsnDWTRW43bw3rM5Dxc+IhYBFe6PhyHNDClU9QtIpyRr5Y2IHMa
pFNvJr8gPtMgv3T4eZ3GJmQW1Yp9/0tbWjYumDn7EVzt2v9YOrMlxZEliH4RZoDE9qrUjjaEQMAL
BhSIfQchvn5O0HNruq9NTRUgKTMywsPd42XwUGUv4xVp0dMGOZbcCQFrxl5llJcn46s7hkzcZAAO
DiZsTEmKLOaw8rKwvIzoaTGjOnd4rBJlCFVPyLINAmnT7kJUZJUZpUGgllERHdIGOHe8wgks+Wqw
zDlHxNiI9TqVBKi0NeeDsQHk8BAiaeDUNROeQRvIsB4LoRzR/hCzQFqPIoIUf4GHucK0AudU+rvY
7DScG1nljkWz3egmODCZA6M2wYDFQhPS/KDprZ5w+0WXuaZxI1FLSA5yMouj0hkPE7pN/CJGHKjo
pCfxJPmQ7+ET4bQz3eOXOsxqwFY1KjC2ECc63hNTGbR+rFp23OG36V4j6h5S2EvI9mYeC9GPNVFP
6iIOR0fCCfWzEd0uxRUDkq4UKHQfUG5Jw1g4Dk2k9vKM6SdyNpIXy9mDODp95rv17iUNyZ9rGr8l
zfKDQ5zjeg5Mf2yWJBzpGku0CANGVVu/7yS8EgWd6i9lw0s6Awstl8Jdwqt0J6gPmL0kyDd4A22e
1LEiWLz+Fg/1u0HKR9CRlJbdQkATawrNzNKE+QNkGwJRHUyFPwLJMjwzQQU4AohawWK4caMAdrBM
OqBxsVhBM5ECQDgWEofZUtxWUaiDkFEGED2+tJKmUxwrZdlLqiQTeXtREyY8ZQbhlijB6hAvvybW
S3QSEWTxZKQyoA4IJfHUpGUpTIBjLpNIZUiVsYPLBkBv3/gJMgrAgv3vgBGdv5xBwoX4V4QgVHdo
IckIDz72v36P9FiFPPLxvJRtzMeAvEILVo6UVc5lyM6Tko2NxTEl2TnLD3sjK1KjIcRYvLGn6DtI
q4EevZTJRxZJ1JBpd8OhatofC3J6CyswiLtrTsitkvcxIJs77FWJ5Utqv7ctsuo6cgUvJXMiY726
yfTNzooWxPadTe6HmTzPTPiT2PUvFjiGILXAKRP7RPFKIU0i04AKLoufJjRfv3QZSALpuy9QiDgZ
fakeRbtGmWw4EcKHiCXw5uCcdI1AAiU1ayy8CKaO8l+sCCtplJ2FuRkezKZIWR4ExF88emP6wBUQ
yoj4lhUNXXc8GEREjYTvEQNTuVtUMiUNhG4g7nqNOuOEoCbxS7SJMvmg4n+Lg0VAk5ceQ1Yl0Mpt
8Wm+9ul/Sj+dVaJWRHdo808r14cM3J3JjhZ3NNwdaYH/y8Plb7GJk0xU8Asu0UkcOWIVtGlnRZrT
l1KSc4Z1/K/nL+UtjxwrLjqIOwZRo3GnwS9URRB3Bo798lCOp/Wa3NIS9ubIWuxPJiuDA5BjGJn2
j4tJeQ3zQGCMChIg+TuJOGvGyWVTSMCRyCiM/Sv5kgF3AqPNKRNq6vDbaD2HyDe+1GQc2xH9K4CV
k0OphC1pUTkH7EPWh4P5WKPpwy3pMeottxOBAZtINbr+lmxivc35mAiK1shC2tBthtrW+PzdUigp
M/lQkNcyGvGYJDYd6bVcTZ2wZVJ9KE6TWY1LpYgQZ9gryk85Kl5GizbEhWkcjLQApeAlIJjEl00d
HW4H024McWXwyy4qMf6YO0IMJLHiob59SVZWYrqMvywJjXTRBG6UE18zn4mXJr2BBAqp9ctpbUQ6
LV55WNPIQYxiobk60RXyWz6abXgpFfPuTH2Cvwu4PLMbUVlaN69pF2oxOvrYXEtT6wRH5ZhioYDP
IKbcOBbNAxYRLCQ5NgEyEbtAtR6c4Y0xSx5KwlZlSG/4WJJPyA6E/cc1CEpDX3idNOl37cho2pAk
clq8cEy4wCN/4/jE0FHBIchnDAfEQNz3WCO/FE1m0IE3CQlEkBVKRKrCmpXZ9MTw9d86sHztdsqN
n8A1hInKWipEpUjC4eIDNmnHGlXCcHoirRX+OUA3IyYNfXIL8rZBeQdjn8nnorwSKo/skZtJ5o7V
krBQqD/YuzC8//7+9uoPxxSaKRxFKGCazEJt7lBHTFGa2NAT9Iw0oS+QTZqsptHC3wz0qAv93V98
2DxQHppG52iiuwilhSyFLMmrUxaEZT2RdAxGHEVPsJIWdv1JuXUU0OnpEgdQ+kii8zagAeG/KAbf
APTYIjGUGFr1G9Buqwg6gv0yKJkb0h3MlmhcC2zTgDovfEfcKQTUjHHAldMAQhppJq/9hKq8X7zM
lbcEwk3itHDSGicQ7ruVsZV7kyP2KBQ5TgcEh3rAZrv+UnapeCPSyxZDPffKVdPSZH5foNTGsjAE
lGwkRwQjOZwckKTLoh7BNm1WjObmbdQwqTRI8QQi4KNekDEzhWTyABNsAWIz1p1FhPVXgDeBtwJY
o1+gzmT7PMNYa1ESHQIZ8UPeNKIj9cd8Ufj1xj4StIB39VuWREmxWc9ml8XMS4xuLCkPB41MbDtE
+qBLaS9bSrQ/MkROphNz2CeOmE9iDWWvU4mE5KQdxIDesidwZOqs5A2uZGcrvre0UWg5XH1PilIn
APxx0IYqYidoluRBsFaW9Wn55LyWiqv7B9WPBwt6YM3/eoQqDlWCwJWeNFgQIxVS0WSQhqS8gmhj
5G/d6C16CxlHMMeeTozYqSQa+HTHUoyK86KAngTHJZQrVsQBVwuBNzu4R56sJ3qI3kTQVklaqV1i
zX8EDo2bhxxjL7PD8ZB64YwxhxajV2XLiRm/+JB80Q2onAM6E4vTctH1BfPXObjIc6KuwchGSPK/
omdFyw1pGHJ8yHNSXQn33kmXa0A+wZmyt2HMlojErISRACbNHJr8cJeHoL6XBQ2jx6LEE0aSfzEZ
zLI0gDUxR5zEVGjSY+5s1hQgtMPRHIeSvAOw6Vh+ivKyA8Vfc4pMc2ADoVycaas6Poc9Hl6RHtJ3
sCz8JWAx/dKhoOMUtUaKhfjwN9923AF1/gGFnP3Ua2KcIjwHUH7+xOg7KWruOSM+QfMyL+aFIOHC
guGxySsR/yDWapxABAGGHXLdtFlUGi9TD0cEmMfEFHEYZLQxG+iF/2WNXSLc0Q9AcYzc1lmma4Fg
gRuxqIwvCxv2LwFP+v51i6LoafCEpQqJw7BU43oXUYZ0YmhhEW+v/TRGiM4+rxRHsOB2UjfyZMVQ
hlF+sEo+QkmHww8owm3GXwbCMQ3eDismS3ISEjgwdiaxIZHcGO/OZC18RSkvVt6BJxAQ9ahlJR2n
QhIuyr2P2PvtOk6CnAr3X4CQljQbaJNI72geinynZRRjCUHL9GaKLklCego9mq0FYfxj4r+TsjJN
wIEHT0Xsi4U+jrkdvUaaVlfTZFFlXuJ1jP6gL09E8DWBMwEFf60EuF1Wz8DXIl7SFDu5S25Ui3lR
sw6PRldiqSXH8pXDrN8yh+YEsytmW+29l19zO8bsbXPXZtnbXSOLlUIfiMzXeRtngZ4bfQddBpiM
aNcVCMjHniyXfMoukMp2iZCPjRXkUzyMVtiI40oBuCeRHuLrGxwS5QpxYvVW27HM0uAxHqz1jnhs
eGJY6PEQJiaXwbOlCu9CASJnZp9zFo2evyjK4QC+LhkQT7LCwRDbjdUagAtXHi6PrgQ6XWA8Cl6P
O9KwbVEIUvKk5Aw0gezZRCbssBveDC7idjSRdwMtskwQjoP3xGHbkY4oRhppIpAZOBBxWb41dzhL
HrTpJLl9KO6JjNktAFa5gHRneEnqZU4i5WgidIOBkkWss/CCyEKNBxxKIUh19WaPBZby5+ATivz8
QJDQjc4M2eTLhg6I9xCHXx83Rc4x2qdgdhyrpJejA6cGbFix+aauO5DdpcRTcHnE3LPiaHcqte1K
DtQz9h3zysYPLziXkV5VLLaPjzuUX0dZRo7BvLiMYpN+BenskRgtmVNjw0O/mzcMrUTCj1eVEL5w
j2fDNj2YZj3VQYMGXgwGOXfljHyY5UQgMgptsz0UUTfPCLi7w8lz8RaWZB5xbcSMVAaWi5z0NNkj
1VWno9pu7swNRwm45WqBephfwqO9q9OkfBl3hMel80mLAGXfuf80Koy7tohbtxUJh4YPOr0VG6fj
SD6HOMjdJjRX6jGC2MZA49SoT76qNug5VyCZNu/YAtDg4BYnzS31S4VqRggf3UEHGtQjEhmAtPrx
7sovbfVsKDBGyFu9tBjp2PTAEtSMEvUZ6SXRTyolUYCUpHSwvOALZnTG5zQtqLaR9TAAgZwGHevF
POdoZucZ5H891LY2+EtTfNKIeBGqVmMOPDXqRT1otV+6vrxdrWLW3xt5KDJ7Up2cBx79G9URGu86
OSblhojaobDwLogLnCap2V8zOS555bRDOeVecQOpAf8CAtTf4WG0g4kOgw0qWUGe6l+BfW2Nc0Tv
BjurvKZvUh6m9smxOR8X/WVlfcyC8+IWwVDmXH6j1dmxb64vteuqLYsEZRhypHl4Gjcrq9V1zgzL
U7MYHhtSCs6A/4VGyBNwArddUU8OLi4J2mZ2iZa3NCYJAUywr0PgNlnjbJ3OiDHsT4o6eOQyBYEN
I45c6x4I7c/YDYlt0MKDIaHmoySH9g+acj3jzVBZIYN9JwTFk4wBlY6T4U3aIdo/e61DsKTQX9Mf
SdqlX+txtr9WX2SiPcYj/IiRM40D+EQZnwGdE/zF4a7OAL20/bfSs7wJV/AUv17GGhQy9zKtT3LK
qXaawM1IqEdy7nqdI/taU691m0IeQJKTnUSzNG4FymR1GdxoWOObqw6le6Db/DPSp9yilutrHX5+
O/x9uzxY7+UaGmCXBFamuEprpAIA29nZsamy05XjgIrxbepSJJ7cWXW2KnqBMmaivT7vsZQxv4Hw
E/GUwcmlgzisXyBP7MAmgsU0GF/cuwmdZ3IiYnp1jR6eDTugX3MnaP/ofeMgNDOhLR6t8VuGp0oA
pB2eSsirJww2It7aIY6OyPdo1GeC7mIhOPdgoL5s8r/r2AD9fJyV047BEg0bsRxMd49uENtUjyEi
jelo+lfjS6cgAzfITxo4ep1Aa3Q25FT4ayatEKm4ulwAyVgKVZw/Ub6S8MJCnE+i2uAS5Lhx07zB
TxUUzgyqFXzHRW6hIu6KIbPnaeSOxjplSgdNQk2sfremdpJkxWrkWZcgsGzh1QD1IiPcnzUP42Ov
AZsP2JZcwzsPPRj1NTn+OGRvNOexcEZYxhDo45UDCoo9oN+F9JInujNOhONMaA6UCMPLwLtecbhh
p6YnVcUJAmT8QHPcLR5TaRKL8xqAlP6bNY3Qbd2TAJisOxF3VDIzxTQSWk0codT6MS8iGDjQDgRk
CjFMDJBTGdpS42xrYYAMqu4V3YA8TFCF+OORdVRH6ATAyv+amKcaKY8tCM37hC6LWTTk7nfOEwMJ
V0rg6+CN1TI1vFPD2/pfT25LDU84BA0QROQ+RfUjoYCQMK+UVrOfDwtVJaLIwXZv/oV4ZWCIbE60
BiPuZNpdBEFiH5PX8cClDcR9PA+zNscvLBphajRWe6/pNAcNzSzGeEJdxrD3ieAbWIIsskbcpWAO
KmfM8EzHDcMZnpHGaQ14L44KO/BdfFyvyrPrWzWZZVzpev1oqf0Sw1l9yGn23TCw52TlHIlkbp3R
en62k+rvviWRoA2IeSUc3V7DAjbfGfV/3JQDhcDy5N6HrIsdZuQYCx+n9XGT3n1aQmjjDjxgswhR
Tvfr8DAxs/e3uxm77GbCKiWLwc40KZ04rMM4/IO1d7wZWCONX8g3J7fxhKGNkorUYvhXwCC1i+lp
sNa5M5RYrzH+JAe6W/RZzAR/ACNq25HB/iOOAflxB7SaYoi6YZ6DcNmzWQjr1zTXHMpUwh9R3oIx
ch9WkuWTSElki2c/9WxzMKEQwviLiacsYQIQMJuMXkEIwFHCwhNlCaYKffnxEFvvv1v+x0cWzN/z
KuAyg6XCG9J8JsunVXIJ07QGvkU2SFhWxMeTi5QVOAQgbBwf+su233WYcExKzpd49+y9fmcr3MuW
njCTCCypflX7Ho/fmOlHIyZdA/pgzTeJ9u1nWCsDSYzgdOcBVjn0Fa48+VoYaB2MMvPuUwQhmObU
h+Aoa4m9S8n6GIm6ZJy5uU9QG5Npl5vvSo6JJbeWJPvq3rm5dfvikX2hpaR8XpJcOCkHLKZRz2QW
FumkGz4q1Wel2pCyeGZfG3c17tGJjEw2DgKdA8EGAz9KX9YhBClbcE3O4hTze6asuujD1ug6ID5D
YVMwEXmKTDQHXm6w/UkvprRXOq6O31r/Vqm7eQyAkUjHY8ZyZeTxZjkIme+XQYOZ4yslYGZFcZDT
JLhj7ggYmRHJel+TfudulBazjGYsi44BppSsPYOdNNaSgzHuYPBnSp5P0o2+dO2VN4IauZ1a/fgp
Kz4xIghQJvyMaifIsLjmSUcT+Tfx89pQSOjttipT2hDRjAIzBJJm1yEOwYw15jwme5tp2Gep+ErZ
9Kbk2LIk8f7d/112avsHWi0hZHwEstnAZ7wbfXZSzb64cxSZDMg8en3Oq79mgRWvp+GhP5mcUAjf
s1lPYCG52n2DvJ6FiLwLyqfPLF+s5GrYefFikwujZv8YdghPq8X8Xnui2aHXcNPj2evuycw+wPhi
GssJekWSdfYYAn43x+UJ2Tfn4vGkJmHNfWLgkKI0p28bww50wqeuqFHuMM61p/nXr1jREAArq8G0
3uH4YtXTiq2+V+fJfmeMmSorVPUxwjoYLSIHKhirbX7PVBZEegiux77wKL34y7ai/ddSUHW0QcN3
nPZUJP/kQEBQPBjOaBTlb/SJnr3cT8PZvYC3r9kw5WCwemOd2oml8uCgJRHp18jS19/oMmlUCj4u
KFadQmGfy4ZAwDAjbACJ3fnrNhZXidnSQ80jnAaROlGA9pavf7mFkEiYn8KZAxv0F2+YZtr0QxvD
4RX8kZWUxVs6MtQQaxAQOTIgpF2+Vjj+DkvV5+bJTX11iJX9UzQ7P8xZy6VHQRXDgUy8iO2YGqt/
xVGjQnboEh3hcVOCS3bX6K/2Oegv/lg1Z6GYElqY7hb7rRyfgZsHxYCiwSh3EXDmY0Ioypaayavj
oEARnond7z+oa2a+n857wkNsYotIeDQciMFcL/6jATSio5knKaS8cJ8xpaEzuiH5MXAR+/2oPTlj
D6nspbQeRR5eR1aCDcyLVKcFlkNHmZq/RWsNl7q+x9aGAcw7n804+zCAjCkbr2kioq+VQzECboZv
f1L/o50udiZwuhpoV4/TGDOG9DcYEjuZl5k7VbLG6X90V9hh/J2WGwZLM7/Qt8SdKoruCu73wd4b
EEF6TknlJmgGUifeAj2L7yJ0cEeP2O9Orsb0fMMUkw/dGNDhaWcpGfXBIqVrB1bQUMxF8xmcaolc
YXixfas7YWCrOKAU5nH0eKjNsM6/Rvh3aOOfycfHcqqYoRwAENPgurEiHg+28RDR+/qBUfBYxvqD
0mU7HI/KdHf2eXTjZdzj7Ok8R/C3IdE7lTF6D5iLoKvW2enesiMuo607LKCKpTWVak14fOTFNIjm
dkI1fTZ8tbWGA0y8B2cMSjb+zY5KKDYXAA6vC8qKL9OJqharVZoIR1pH3Yb4kEweQdU0NDENgXTH
ZM9VMRPB2EjMkOR9KtHI0zR7mJY1N0pdWc8x9esqb1leuiXAwYxicWEux4w95j3lsD7IunbKak5u
Ww6hJqPAk07D+yxIYHvMFjQLLLu/0D+2Al+fJlagRqODPWoa17Tn6FV++eYdp/7pT98bWH8tOhZg
KAR1ELJyInAZqisHvOA+vnmWP9KXINELiAcyhByj+rxrbNNf16xjXuyIddWYU4MDM8PCAhZuGkrJ
ium6I+v2Nqbbm8KdxfIZWHKLLdZEfivAei1tA0CzJdV1ziClbCmHA2qHXSBshwUMQNe/s9wKSqKV
1vBfULQxllR3nWmZt48trtLSLoV24MG796hj8eZlHXfwQ7XUhfbmLoG55aPSclycSnwegH/1m24h
swc+5haMGKMG1Rscx68JQEjraFZHiA+QFis3QCuo38x6N4ag8Dwnb+iQUA8Lq9nG5Eo7oeYM3tSd
WN5XRgN2z56h8F69SS+qG2mz26qKzzuvgwo6bjHV+MNACxCGV2HWb+6TsaHQRJ6qjgL17h9u3rfu
809npLet895/fGwNs11ajtCsC5MC8ACp75Ecag66TGRnx37jY30GFX5A8LePFu9wBR5rmJgi6xhL
POyXzYOqYYfLSpxUE/qkp2zrfsOq3xjwaXsjNmxr9sJCFdB/PI+v/Pnws1Bb8AXNHpp6TGAfcYW3
1Q2nfuMG/d/UrDKosY3uzpWBBMiD2hx+kAhAPjEvCuv58cUwwrgxKEChvlhFf3AdhEbBwj5G742Y
LB+887jli6uw6Il2Sc1hiRBYeG/4GpFwiqSXVu/XYSbVMaaru1u/jhyqxwz7ltdNdzGGQO7DLUwS
N+yA2u7beTr42I52w9K94tZTd6ndbBypwoP5hiqA28rva2+N+Kw0EOg8ifU2FCRa09A5g226xytJ
pq7SmiUvChrOftFyLl4P62GZYHH9ZwyUdJLjqFswpPpIlkhsM2qUdghMh1eO9BExh1HSMiwaAfyg
7dT9eagPiIwBCdBRUXdKIxyF8OgcYo3vvOKnc7QwJx6enSKmzlCMWWdgfQ/zIVFSzdWC+ygjYzWZ
2WXXV0WGIbJM8AMhlR4lkBiINpvZ7tJhxCMb1tGdBhgdb9hHfxp8buAu/rTMrjW3zqGYKh39i40v
8t8Dcnjb2GN49caoq7vSKuNOzT9piSE2QkpNZ7DMA67ux8qlLgU2h2bYQLyNhDvEYXLGKvMZp0gM
Gsrck3oDigGtInbpC/uuu5V/GJOIzfPgsQJKuyMu85BGk1Z8uIe0vCHBOYCKI4CvORMcv9Fregex
f7MJ4XgpOQUqQ+Wk48KrJEeIgXLFtVFo3BIMZexiAcaJc6QW7jdIAVnw1xaJ9ZTTZ3y99OsM+0Iu
+DxS+7/HvQHdWRycGEBiHbL2ZH6EBxRgvI1zV8ugQCbrvy5JwznGBZhrrhuukdY9TNschqH6i8XR
3Z1V9MjQigfRYvEe4DqBnK53iDBNQX2FaqyPe/dxQ5ZD7lvHctt4icWVfV5XLgPMOZF4QHt/dLuZ
0bvNKoc7YN0iGlH00aZkQTRgtkPt+cvz1xpnJY4tDvBqqyL/YBNAphGzDH5iRwuQ3vqdVzVKFCzl
gk2JcBq1P/T9i7W80VZ6Bw279VIAj5P26K+RXMOtVcLzwA937yDIok6sAZHd8Nobyrh4bF8fN9WZ
tH1JxtBn+59AHEmxVKlENuKLIkNULTqo6KCiTdNA0dma1OILIMZEQ/dqNXqgNHpHXZBdoCwJG0Ok
fn450MMb0+A/9m7TnvGGeB/5nUCUJE+7EW+JMixdY/w3xgSJL7EPK9lPOi1KhhT9mqnifoUZkllH
ElgjaxtLiiSGZfIl+KrMvZJEU7qyh0XTPyzk3+7mZ8WgXPGGJCVEGUgNChBLjk7yLhtEfrUJluvT
Vnak000ibu+D5uC2qRB0VuocyMW2BxzXaQeg5e/rtYEv2+pKHYI+J70m3+D4h20Ps8roppK6HinH
9hjzzH43j35Rz6YAxIALKJX6QcT00OeE/CSyJpEprEH6OJZIasWVgaydgpjWO/NqcsfGj0OeqyiL
yvBoZkv8RUWX8nLkawcXiD9ou///RZqGd2+f7bN7wB0ZHxaNyRPxyFZJk/cJwIpJGxImGhCfYUGL
yOb1/lGv5lMk5KcRRyvzu/mxQ1qcTWr3JVsClhfFYFMH28HOmsvEigWChUiQbtF2+g6uiJKudg18
0wgsg6SF7JL+gZj5UECJC4fQDXpsYOHkHrewaOg7MO3pit8Ybinrz9upUnl6wmZhTgwuOy0KPxiw
9vtvx/uCQvoyLFrwggKFoU3aILAsrUvnYN1jSb6lL1/C7RBmx+wLkAguIp7iX1u0WJShOJEgMcM9
SyzapM7kdceQhQiQeOOJifTB5uhh6oAGlUDOCib3El/rgMrIOVFhziPksVhN97zK5UjiS4LrVXzr
SI+3mMnV2PVlTmwnsreZ8ilm5DcL3MvUnaa/iw4LnU0nvW00CFSGEOAxp4FPQX3OpFHMZS6jy4hx
I9P9EEjxn7cIUqebhWgt1y30QX6ZtgIxbtn1X9x+FiZIAVuXvEP14su43BSL1lB3DsZzpaFY7ss6
n4RipZ59oeddHwrVdyTzJHvWk6puSWh+/+YEaLgdEK2/acGwAXCnlmrc1YXeAXqpl4vLg4RyyC0t
InGl0dWRSQLzoMm0XCATviMamU/Lh4RMWcLAqfKsLh1rj0lRzsT0C/oVPbvtLRSMMON3zutpkhLv
nA/eSzA/uxkz926s4WcCh+WKEDrHmMckp32VNJdNfg2+NRTve/+4ZBQM8eisHjSZ6JvM+7gRtAr5
p17iyIPzBP/fOHPBGj031HLRkzz3N2O+B0ZogXYK6e8DlkDgSTVuAAbLYDFAtsL6Zl4jLs7PXK9h
bzWngqONAMWeSbJn8MmT1QN5wqGs6/BAa0NR1SG3FB9uB17dfkyFiAhK989sJ1nJWa3Dym3QU2+Y
DG0uXIiVggxRbWOJTCYkFAEsixCXgISgQKjsQ7aPaEIEQnHXmWqFQROtfLYT3EUn8Q6jdA0ZdQUK
lYpcFJLuKsEeVsZzIUxoDldJsr4vYVA4mKiIiolMWhplV9i30M9+XDjoKZ7H6JtIdlamBbQmwZcB
sFhNfn8CUG9O7DADNvhx0BTqDfqyzAq4wDtsRHXPoTSYx/XJFIQdE555TN1EDURp2BtpIaISOlgY
KH1y1jlNr9toZ4EjL+/DO4O8RXQDbR7+EyU4GgvoGaQmlsZkvsaylb9mwrqAaUZUmAkGTKqE4VzI
pq5L+/mfwsITNj3/81DeeQQfzk8G80BcPsBiEUcboFZr9lCAxGOkx8QJARQPwsiwM7z4dWRBH8JF
OFuKKE3ocyJU+G5IIKAP5EzOG0HOeYgJsG3lOa0HPIREEacB3WEFzqSD08coWyZQBt6DRD589+D6
Mq2YBiYPcA7FC3oCOuuRhCmADe6v3aCnsc0agHh1S0L8Px0iHBrMotfCyqWVpi7k0lRqD4jZ4nAd
BHKh/KxgUR7jDvFNzZlOmztvUm/wm3UivMhwpvtvLhvoW0DmDGwBCFJQfYpqhpLyemUCHRY5Vpf2
qSTrlq+GL7dkPpsSr1krCAD+VikyFZjKZgrySsAFd23TM4NuWcJQDqy6KcSsBMJKsyRBo90FJRvi
+M47S6+WF2lApG1zKnQNnJPVFBmRGEplKftbFh463RgOesjTSmGKE6wxkqJnDq0TxY6XNBwUP8I9
hR8siI9IKiVB6djfJ7JM2BQxeI7GyUF3yMO9RO73y05g63LXeHrgXPwdLbAZoETEKuYOflA352yC
IBdGlLRb5NCFHvqTfbk36T51TfaI4Rg/szIIOLLSYPdGXRPUO32UKAksxFfIs2B8wBmn3laDrupa
g6ErQrs8qY2niz2VdJmJzW87fuzoVelQc4TGTrMRitp1I9QmvG9DyMkNAAQ+7gMq4hRq+kITCQ8F
U0//VSwd828zcH2M6Q3NekfU3BWarNK02rTGxU32apRAVxfvu9HUaI+HwWY4cP9c1x2qozua84v+
EXeJu3KHfNCOKa/GmC5lwR6ucUg3Im4YyPRGcyBXTOeMBc4DdFnftJwimFnlEGxh+b95kp1BARKG
EyTL0WGvadAe8j0yRxIbtRauAisHB5KFKE5+wkKRaxXqCOg2pg6U5cYpa/sKrAZ3Y9edQ/HeKL+u
U6bXNlFTDIz93WTxhdgQ8PFl9ks7Pw62RhkXavpoGvdk2V13D0wmO5tV9Mkac3gZ2cOp8GEzznem
+y6XdA76OgwtphfghwUYPWRGB4qEFOt3WYXiydezoTZNDjyW8Qy3zzZZbo0p34ZMDblYd5wYolP+
94Jnccq7Fha0/fEEFuTtN6UN1ilJ5YEEdtOGJMRvkJ3iQMNB/LYlmyUReUWQOJ0LUhoi5h7KEu+K
GrFFuiRa7ru3S+kxODjHslH5WFKMCI1Y6HOru1tgoWTJoUfGTmgCqLQ82MLeVYgshdPDwEcoEoCu
wk9mMIRQGTnFRPkhOImk8wTAZYxBJ7aXP/Ufe/ofVVzEn4RrRbZjEVek8UomYATkPpaRiCqFti6j
pZ4wmdkMwJSZvQxpvYskF0kP/5sPkeRYjohEkbNRtV3zPRwafAmXzKBoCr9SFDDCJ5X1gcGeC9Lf
9dolgwPe+QWXS1aKvb2RFe+HfNnHmrohtKaEjpm+2LRaebWWJI/uoD4S/XcTmXNb7foNk7ZAijGg
iy2oXY7vHuJO5xCJ0gTpuWTwvj6o/PnsTMGFQ8jeg1LQDY8vnFrpLRJG8CZ62m2rbW0gVNvYqqA1
sPc+VsPQpHhA9F7wzILuBTWQ+hDyNXRsclm2LcUyo5jtbcesoF/P2OCm5kCYPG++PjyQ/MYGF2qm
xtjKcvWvfIdvhzD2xQ8Kz6vD3YVlhJUcbBtOFJIySBZyHK5g13KKbon/Z0ZZcQ74iFN8UKkroFuX
FY0htRDFeAAp7Z6EoCssEUjkabFGVcDTkfyWtRKT8P76n56Y34v01IJ1gJqL15MTkoOBboWomw7A
9jDu8pTl9LBro/2GKdQeYWm8jUp7Dg+mZeWwtQLh9PLb/8ZT/Cy/L/TVBbC4Wxei3IZbA9lVo8wu
mjKwS6Z3Ft4qoaOsJ0QI+iMnaM1SbLMRaecoUpgkT0A84M+kK2I4qhzALNrYPJIFjKFRofyftV+b
xEKo6c6VnJoqOWf9kjnZVEpCO+ME97y1sONEnqyzOaBV2xwg5AXSoMu8M3JUivs+K3+KYMAX7HoI
2DmytqkQUTsQNSR84V4vp7fg93xZhDUh6fFBiW8cGGDR4S1848ZiiRuokLeEuXoYY+zSx/BqYtOe
tvkwKWR+1Gmip+5w9qKWSi/QqdQ6/zDiIllD4XEKyCuIbSWnry9sGfpbEc8LPMrmfQn5HCMyDw10
0l7A8JIDZcqRIbjWdpNzvgnWKn6HEBkeZgvYIrLUYPP356qI8wVlREDU5DQOVnz8f3oHaM2wvtZ6
9o2u4EVAyLKD9afcU5zVyBoZ8QoiA8NYjjMSEtal6GFIikhKJsywM1sDgDyhlrEmUNOBZ4sqNMF3
xmUW/LQhkxw9jVE0CcoVUAWPY8JsLH8BSYwopFDrPyyBq+iU2jQS1wat1u8gcUQSQhacIOuT3WIR
owDj76wCi12kPulD47M0h0gVmPg03I+bsXy4VUKlgMMmg3MtptJ5GnbRzGGFXQtd5GqxdQh5GJtp
Ye4AqueOGjBYdWqhI3MApkkWD1Z/3FXjvjkpotC2DVEXcr4txYNEtkn3b/1lAemmONrDoA+shTt0
wZDx7gUl25EEwbPhVvI0eNhQwEmGDZbPP12XqO0/1s7GKYhULkHlZ5A5vzwwy11GjzmA10uwFV2Z
DJ+wt8uWRVyHBcZLOKLKBEJTr5YiB2lF3b9uOzg49+XcbM3RZTzda04Z9ffsa5BDny4CWBxTmxRw
P416dqTwFbGQvOI+76EG5l4UQSKbqMmwgeCDTdkJEwAxy4OlvTrTLZCb13DqMR6IXBR55qoV3ltI
uxhrzgSaPiXW07z3+t2dBcLMfMimC09lh8lnsupYVI9PtKxw7NAuBDvqsjIQ9wIMd7jIBEiQKfQa
EhqngILzOqXiWVtT/MfzK7rm0NNqt2FND6nrjlBsGEa3S7QXxeaboVSTVncKV/+GXdC+udDO7vE4
oblyZwrWbfbu2t/3+H5maJHIx6v03FC0wt3CwGYN5WjYbdhbOBnETXyUEvrwvu01ttM0m6NWWd+P
IYZ6W6oU+DdgDi2nq+NAiLICAG2fnBqFautm1ejP6Y8+o1MhNe3tadIOWnVbQYJPZEA7Ykq5f3QB
/Xpf6412SNoQ+uSMlhkIspyQ6hV/Iz3AwOvqPtqeILkX4F+1B11mvt0D2lEHX1ns8LHz2sXPrkW8
es6uH9WtZdgOfbwKRqMx3D3ZH1d656M6pCxKFUz0T3Bah5XxWYNXX9fDBuWJ8UFI8baLGDbgA8ev
kkpk12927GcNayjt5R4uZgHuGzwu5mDMvz5UaTy+vNycuJIWTXu3rqlmS71o9uMHrju1xfY6RNtW
7ZHPoV45vV0e1EWPzheRwqnuG49Dbm8LtuJVSITzmjgMbZn0qkP3g3vx4oCDYkhCsSe4VIyis/dj
Eo4sBiYRm5gvJjJtB4AR4CTu9XtLBthd91ihbxWce/MBYP60tluHg5j2eblVk0M0Q8MA1Q1PaYZL
9VhT3eDxchNmlpCanoL9Ij8QeWbvU78VylG2OJnV3dkzOO6AdBQwHgss81I3BmXd2JQ9++5oMBG2
9Cl4JFtjw2QNLLJokSoIPg+2CO27PRo1TOXZ4tMrG+c6Ll7q2CThcWEWPmnRp+2MptnR7NSCZ0n8
tr71kKOujSbhIOc9bNXaeAX5ubvri40ziMs274JLvYd7rhV2B2Nz3QMlC01ENJsgTJYO7UAF7QZx
//ZwD3Mj2jM1LaUZKx2MGn2FuWoCbvSHkj+zWez5ZLqPAkgs29I8MElYvXnDP2hTPAacR6FedB5k
O/d+nRm1BBUy2TsVAs2p2xE4mgYVkmqiqE3T8UDFG68AIVqDWnjlHqJGc/Rd2qp7dxn64zzHZVAP
CtY5hxYH3mewXnc6BkO+RBC0XaDzvptkRfTiEMHe3RQvrblZdaOKT83stENXvSrrBXPcgmEIy/ix
2jGZhl/NTuP7w3qRq9OhC1u41AHrfqI3ZfVrc9nseEVss2B1eMSQv1Zym6s/rW11NOsgcrGOd5oz
RkRPO38ymk0n/76ZDHIgZfu50e9aADTYtQH1asEjCk94yX+ffkPMeDpD2GMg638HoCk85C798ymG
ZFSjQNm7p7mF9hl72Ltbqt8Aj9vVOQPTW7XstrNfbjetZTR7gpv7KGCzacN7Lyw+MVTJSoV7rxNP
Pnezg1tmI1s+omrMuqYu4gvM4ytDJEaP0Rd7UZHtaD23xexGSUI0GN/BQ5ASLmEGKR9wagbDgbGM
r7DT/Y+mM1tWVMnC8BMZITgAt8yDM843hMMWBBEBEfHp+8s60XG6+1TXrnIAMnOtf/2D3m6ah/UU
OrJuFjONoefp32Sf8Nz/rAqNfAseF1lK+LOZCGjkMNaqwbJ7TMbL5qaxtpAK4RChBOlrLsGNVMys
1iH+cdOHVntTp9sUXlXA2wrRhzBJ+va5fko8UeglgLBTu5NpMx7zLPZa1WoEfbCH8pL79LsU2ZbN
FofOWKgH0zBurXIT84Rhlu8zHhmznsvXBDHzy8S17Ef92noSEBibElp9zGEhItd/X2SHQ+Gkyl9N
wwfe/psCz6OqtCRqKY5VEh2g7m6ks4Df6UDAfEZz/g3QLdvYujJfSTglCnWSmg395E5CiKouf4Kd
2LYuIYf9VblRfuagcOuWSKlXy5/e8ElSuyk3FawrPhoGJWfojdCf+zgRWpLLNtdls2gY9mG48K7k
o7Lh5Mt/Vq3ad/tiAfI9YutdWpVmd9lCGrqYasbapGunVeG9n/uW2cOIlLXvy6XT7ZB4YZBJoonK
JKCJjS9bU4OVVYmDn8vnAW9imtVMx8JHZ8TYCgAzA+rYMHaJDcjZcma9ZVDRWV+1GELxbig3f0OX
r12Le9PHhAqFFFRDqxiZxfG+bHAQ6pwfXr1j7AJV/asu8aui33v5mN+ljDZeUMLNjMJd+EaMhY9H
hkcv9nicMIVVUytAu8Lxp28Dsm8ZS3Gw3UDMxaknvTY13JHgA0vqZUeYfkVmKKFlY/BltgVUD6dq
zHuY0oujS5CtZPnijGDfIsu2DrLPolKtZwIoX/DAAbzDEIYd2Tn8ejCcxWGKCXfDGLl96vGFyHs+
SkdK0FtdPJipN0wA6iFGi3eVKfG3hIeiCSVxFC++P6ckTpFwpJ6Z98zMfAJoLFOLo7nJDjHd5NvI
yJlhvyAmwu+Ys3KU//7em5ZT2ORzGlrqfLmY3PdZxpw8NiqnYFW+fFJ6EDThlRjIXNBMn42MWfGz
yzWzfHOw5bAdW2AjJ/XtDWC1Pc0XUxDjxSvi6SsbCgjz7nGUC5dZfE7smnBuhGywy4lXZudxGnb9
p6cthK0nNvVsmHq9ePaNxsvv5hB5Zb3YvJ2hW3EsD5DRdy5H29MwNrMZHgc7ARQvxHpijkVG4v3I
UPdjefbx1zjIaD7rec7iGMcuDhMZjYQgOjJ1fQCWQrUHPUTadA/6ZC0vRIDDakVoxF/kjRSdRFNk
CkAezIMWtI2tvWM8KzR2RTX93b43QMRbMiY1npecpByYJzKGX+SoTXZyZQ0QN42cDw4ZwhGq+5CK
vPQfP6C+kfGbUi69QZgqRxsZr4+3vM/bQCqNaJ/AotaMjaq/TlCkf86LCrsK6J8VQcZnGvCWLNwg
gVxE6hdTbKEjRXD6vtsrplWOtGqA0FsWKsNtBwLkIxS7WCAmAnhDQuYVGzMbD2tCwtsICwABnoum
0RtaJQM+N1vlqwcdJNRKaKjx0+J4IV6C2R6jBffYnnIEgLAK7ITJi2oWqxGDaQb11qCiaRqUU6ly
v93s/gj3Zg8vPwRsI3RSDAV7izGN8wwMANXZGjqgkEGiWim9Hg/4x6RHWQnMGqf91ZxXrYjA+ZB8
4jIg/M36ORrXkZ25IEe0qZTpxkU7vq1vpVPVCMziSXIQLfsqJmT9P58Inj5cJun9gNMQSnrf8wry
MDodFUIXv6jYtd/mX4LboyAX5mkAG1ioUxYyd/IfMQA0uJd7UuFnzvCgXjPjQ4XDUIdutoKhYEHZ
H/bAHhGhYrDEz+AXBiWkJZ7JPqcEpR67G0BNnpmD3QPSP9z9v1adECyI974+X/+oY7kmDkzMwl6l
FKg0OpixPYdeMq/OnIZsBkgAfxDTfiZYzCtYQClilRm+AHSh3mGkoZdHkHfySyIeFB7eVdSyx72p
DtE1bt7MrOzh6ayOSaEzopEZQYUc6Mw65D96OckFoVhRZqylBNTLsEsclo3P/EslDNrHZFnCURTE
if0zpPnhHKPtEHP+qrG0COVAR5IaFFlSFPnGS+Ek2jj9kplNTYDWBq2RmPB55+NRawxcLKl9t5QA
+33nkJSWfWxtccMm9mo2fq6TfYSNnxCWKzuuEH+V3Z6vG/KOpHceuCKg+QTFLH6MDv5Ur+BNz62Q
mzLdd5B0Ofsf4eT6/g5TGdE+P5oreHQirwzO03QhHqkSNWFr3IQT94iPqIe0NmGDAagus/FMvuw3
+idxu10KoGffx5gOA1w//pY08asUs4G7WQRwNe877fpw2EPxvl2+p0MgQjaJBGK8nljjM4UXrrbs
JdMAETZSAOoZaBENfnkQ9l2F2UnlK6rfsXnpnJvY+HytIWMKvaGcX74XPfgCM6wvHRGzRdb5wyEi
PNs32Ei8p1gBw99wAxXGwQPq7311PEI3abmVGk4xQVnrmeTlb/tcy4gzPsQQDUwFAxqadNpto3qh
d4zOsjwtZzkGcTPW9jsHrJKySXPKy+tQ2SeL1noocJtqqwakh7JrRapx1C5PzfnUXoMEDfYSwPri
9XGKt10QDinrMdES0AHTlZxhPR81qw8T8+A1Bzk1pEl9olZ9TwYskn8GscQ71cFzKkwSyhtybJfO
eJ8R2CdMpk3pZ79zu7fXZKz8jXz1+tnJ3ay4ST97eFOp9O5GhvzjN8lXGtA1RWZ6Hd+6rUrQClLL
awYbAs41u9bjOtg/FvyBMabUIIGzoV8QM44VdN+7Y6az+ODnCYYu4FfhTHkU1p+qX+DMoPqR7Lfb
l4clK3RnDNcZ33M5xo52GXYMJSOHOpyRPEAuDqL4ic8K2KaXFDgB0kN+ekNtQHcKKYpPs5VqKzvx
qCaGukzJibR7UMgqb7gsbh1lqaR/LmWlRxtYpMHyFtIMALGaL8ThK567Va9vgzQw1+OZWHIuGcsI
TRN1EJBVQ8adcHrmuXMwVgkL0w9Z1hzz9ACiWHFjfNcOT+NG8KJqczFQR22aM79BPyfciSzfnXVE
9mFix5AG9hPGUcdS0uEXFpBh+p7hLpfwdvRrJgQuXzM9cE1VR6bUR7+65CnFT9lbuuHmaW2IefRD
uFqyffBn+K8QuKDfguU0EHxtRv8DE7c9F5gSgru+RQ3RuOOVArvtuhRfBVYNYRN4iOJQzZNeoNpV
hDHoFXY8pdVRMNwKFwtrrlNLqOR9nvhvwxITKMi4rL2RGe+KQF4NZ9dlaBR2O5emqv3ik2zAx5Zm
EEyPNgdLgiHx94p4kpNOaFaQV5t7dSOFhGduhMks7G1GMubU5EW5Lw/+h+sPJWgJtSJwYTKAChz5
Wx2r1YS/vw/c1HBdI9wYcEffRhi9dUoXAwsCsHgBnmeT0VE7fqD4oM0U80gxkfRDpp3b5Z6Xt+Kt
IAqp05S4FNLiwz2UERE/fz/dZ3fIFE82FOh6VLf6gzwJzM6D1uI69tyBDjND37eMo9EFWny6AvmA
CELLTx3BgO4SfgiPIwGcTI60t2eamhsE0FxDRpKrzRtCIyB5sBF75C0ITMoBnLUyzARkMSuOWKdQ
xy2IYuUqd1FMFr60HjMGEUKwlBWg4qxPxpnd4G95FEMnqhsTTkIrPKElLIKL2QD2lrjzpLmRal/f
gObYfmgvTUFZ55OLVYZwYuzTBBFepbGFtrfBXkZKky6IHhCy+8IXrpni00S+RiP47yuDceebNexz
NroQvylhD1LqKEeX2ZICiIaL80B429zF+Pu8HpiUJALxXzPEpsZYC7Y1GpCzCC5ekfMuy4zo4CTd
qSgT4peQeqBwPGJmjcrQtpldDBcc+it8q8UsDy4haAHkRBlVHgijZt2ZNJEeJuZY2E0SMkpXNR7h
WMJpf/0I6pGwHBEgvoD2M0u8Rv73z9QKkasAWn9LydE2Fe4t+Mjz5ADkiuka4I0J9CVsnwpMPjDb
Gy9w2Rw6FDfwXYgpAfaiARpjU2MI3xDnWTlP9K8qyRrUKoOdMMP5Q1xJBQHaQ2xgPh3867nK1qJ8
iXCaT1y6R40JO8Rd2FYXIsJxrDaGWw31F6PDdipUL/MHs/sTt4K428vw9jXzUy/s/DekYYpXe6iI
KVdtRceRkN+zosTyF7w0Ia3glotQIDgeF44PXLQYr+FuwaPzgsh15GbhAwBPjEwZ77Pf9znqZU5K
gDsP44Sndz/xKDERX3NDBeVKwX+fCeYNwcwPr2bGwh7drp0uhO6dp0ysB2HrcIawEOuLogheiKVV
F10gR5AtcVThngG4zl7/Zpgn6AH3VZMTHfW+PhABTu/43FjnocWIHtOfbApPB66Lc8gSBlJkbAmj
4GOMegjegKh6UbrgAchAe/GNkD/UYg4EEsjAyI2Zdn/OMbdeGGlBRmYIrG5xmYYuXAQVqBpkDAr4
FxU9xu08dk872a8LLgulHtU/nWZKLy0yNFC4zNWT4CMUx/U5Sakyn9zb2KoCxPpisFp6KKztg6Pg
XQR1/71VHH6CFcPmvIZTt/oDExQCFNyUkP6BQ/xrshBwrXqUCLQM+eanAxuIWY0C3YYwLZhLK1gz
h9gSGduS3v97v1CZV/OOkp+qAqiIi465NaSeNUF4q8gF71Q64wWCm0Dxn62Q5ggfdFgmYrbrS9OZ
0QnUTrab3J7dF0hjcS1h2qo/cIofGDDj82pfmu3XfvE6kg/4j1x2K3LoqsLXBBOsPqDPacx+urmz
Qi9KZAHlyiELRwGMFItRk04/9oS7nTPKB2H8xwCB0eWwXuSPd2emCh5N9Em+wayHGXG2aVMH4ci4
NXp0Yu0yog17CxFhAqQD6W9wYmmhiE4OUCmz4KH4QBQ/vDeorM4K7nACfKlHZu28aQhYuVY5bVtv
sCuACP4/CiDQEdhGWNLnwu4+RUHHftUHb3f7Q31OUfvEv45fsNzOvIKTq2wZDzAsCmf3qMLN0unJ
Ho0vUzQd01YvKNrxnJ/nT/8cK8Z5fOq+5nj79YRRebv5AERUDmAUhBbyFabRmgxpdhOCtFgELG4c
Gx1Cuj0e2s5YvCC/oo77qjbNKaTHSCGV4Ou2HZE+z6eOF750xgouDaSX/8EVlIZCSPHIm0IfX4sP
o9jp4Xs3+WRMK3k8/T5pMz9IWe+PjVycLy0YFGIlN6djI1hRq7YnHJD4z5d/RCsgTDSBICmeY+P8
vZ7L5c+FuMlUD8Ok7/KtiwhkBrZtY7xvJEd3tpIY4zkTjkpyCkQoWwJdV++TdOu//UOfOWK9J8t1
BekPjh20UIUxNPvM9dKHj78UePzzZ7SxU4zgm0jYPNd7iY4bEcMupsLzxYSKUGr3vaSpJTExoZg2
w0cM5PIwCLpQCjusvgbkRbvq08VllLJKAOfoNe/LIlkGkQ7fBoMquGv4ikZ6/NJh0wcRYI8+e59K
2VT19OHWQyZ7d85oKjbpj6LqDMvQC+IdWoqvjRIPoYfZnsNf5vR1Pkk5fy8LbJpjysCH1bzM8Mkg
ANFAavaDoUtvNfVPQBRRbxrpFbWBHh8GRg96+xcD4P5HP33wAGIUu0Uo9tD77K/LV886DAv91E0q
vQtzk8yN5zLsMZMhg8VIpiihoMZVDGsgqVyTIf2L0V+NN2OmB45qJZuGVDuzOAeBaPzIbGUUrX8v
pGxAq77j/4BSkKKGHpF8kEayJJYn/HFidozX33CHO9WX2VJNfUhaKWVKVdp1E4CL7UrFp9gKucQ5
1ycMcwEbxfNlVdiuOzxnNHBch3FpDXfvaSHpKDsyWzskCPBg+Iz+MhiYeybccGd1jGEjRb89juFm
SJ/PfQjCyrgly9imOwxvj83dBuW7ZfMOtZ4evqZyELJcIZjQIeu9h/+DtnCDrZ+WdnZJmH68jJzM
NxMUFRDZj8N+8KVUJq/VjfbtpDNRnmzu83RTB70JaglijSqjSq3BVSbzB3SKHLiB2a3a5bexyg50
3uN328pIJ9uakW+3KgVzya7I4RlvaqvckvDj1G5y1A7sWDMipcPHsXOTJUHcbO9cnCMX8HUs7O+0
DHPZePp3LEiWBfFhjyCHY8Qsm441Nrii2dP+PGmS5YlCAtYBZ5WB/tTEI3KHWO2wmxLPAwnFP8VX
Nj0vN/Pwh8qM++PX87GbVHqT6ANOjr/WQ3TibwbbVC9VmnAaWvncwVgWic49It95QwRuBF8b2nZg
dcx7T73SOOmfsc264P2yazXrJgqP5vZ+N8Hghrmt+ZpfL1SGDqcXEB7EzchJGBBQqV6fT1MrDdls
1qy8SPx7nFj5hz9l3Xn10hjK5odf12aBR8v1RQVCIOzTbNfNIj9oEBF+NosiX0hjeG0d5Avxf1DA
PVc8MwkQ30x5kj5PoyRPpFMJdP/S84E5YO6w6CbarV6zyJIgB7U0GrBdVGvDoO3x1vpYtnJy7K12
3gMt2vCISqcYFHL71Yx2/XBVOxIWyZL1ghfKEadnqf47je3mbj7IEzNVjF2YqbpPEsMZ1oZ3W2Vw
zTaF2u5tEPGVsu3gDgjQy2g2RECxq8+jRSvmUM0um2tQ+Fr92wqZPqD3Q5u8llE2jwcWK2SIkRcO
Lifu9P3t9hEjndiwnj9KQ6vsnWQse/X2U+pt7cqqNxjv5YERDRG2xPgcVsvHTKWD09/YACLJ0/7d
vg5WHUd6hef/94Yj+JI9r7ds8cm78dKj0hgnJnyTlbad/WggIX0Ar/4nVj9JWA7on+MAQpZZtw6P
G2Wkrmy5LTBSVpAe7CQ45dcWgPSQuO11A50PxUs/4Fos39ynp9nD81/sn+w3NlFVnkpueBeMODWw
jWPT91500wi2rpW7GEN2hkQ1QLHAVLPeX8gt5h9GeVNSCBq9pre/DdF/AasIAeKnNWXJjBNr9HOT
sf77zbXeQiv+clah7LOPNg/7EOHKGK8a23ptR4hTKntSt4EGiw2DIEvOSEPoVwwXUDOO5y2bKXHV
v+lTMe+JyaCUHzi7GM+QHnPibGBMuqH1zHxtSrbgRMiR3sE7WFGWYCBAzvN3hSawt2WVYqVEbiUD
PsF7pONoBL0LbsNfsd8h+o0RMzXwXp+j4K1XnQl4zujz77+sHUwUoI7QNUG0gq07uV9nAyAEXcb7
mSMO8gVUrcKEjh8DegMR3wayi60zNXkMKAhd+zKe7AaOiksJR8z1MPAPGLdd4JTkLfS8RQwjLXK5
7ILNpoaSL3ik8hwCB1xsWdjm917W+EBB2cE3gTxFPCX+6Z/v5C89g+i/nDQyxJcEwhNk5ABTsa8O
ZE6ZHV35GCTJAag2wlnhPl0w8rmgD0diF6lOt+c29ve4Uc0xh3ThMVprDYhCqT0qP45lWsPRbs1w
iU5ROF7ykcux60C0Q9Eldzb8cjEl+N2sgudVUOcV+O30lww/VX+0/1TmUzaFcl1kp6jI4vEt2sQN
WEbcml9J35pTukmgFiwPoGWOzRp7gpyglDgoZhVJ6KiFeqXX/rzemGO6cplHvys3q84PbmilePzW
T9nEQ4HxLxEY0csDIVLyLp8Su8QS4yLxw7fZC8sWOugrdgYCNH3yIqXRjyyORKftA3d8Lrje0FB1
Vik5Q0caGPBROJvL31Sc1b3HPwgMTB/ILJSXLbEVHj4o3nRUWzLrMawxSALBB+VREaauZRKrZonH
ukqM8jbMQSd6IMOM0C2pI3jNBiGDTREhb8qeoBbpNZ8Nej62uxJAwodCHbOyPnWCyrC9t/+uBYiA
BIwPz0Q91/eAeTR1K0Eq/NlBkxjTcst+ObI6/vnZg31zw8KALBDm+R3ClOENGLCqlsfxrey7Kolt
ZpRbx37fi96TIgqr+6qHIX2zUrNdDL0PTUyNSt7oQ8HL3BGeMHpUTcrE2BIRp03u51i1NZ5bRtWM
gM3kYz3xaDBKBfWb+VuMZKNOXe1tBBgWHD8T+6wEglibhJ/zi2qZXRgeagYbbYFghHzWofZXttQo
Ql04Xmv35VvDhCzfP3ENpYGTbq/IqiJBl7Hkr/1L3SGHaeq9ysvr59WkadFv5OnkuW06+9EdteeV
DSKXJ2wgSepJyJytdAvgNFDD7zMoudWVm9ax9emEf9oP4zn+MimEbCkZBdsPZWUbfCVkUj8x93j2
mG9m/qhzP/XqLt+SzpJR4qZ+2YYpuEkEsVATSvzviCmpA6VDWha1/0nddnSW2oZ9ZpO14b137CFg
VvEc46Y8rF8E1DMwinEGWS3u2ckXhSyv8CEUvjLu8aooPaWaqDlEc0lPbvnorCrzX37tD8yqv86a
ZdV3xiST5ouv7HUwGR6n39d6fHC+Uaf9HLReolAo3bznFI3XD4f1PxlzDhGgj7HDezoaykYlz39k
lY3HqKypCRejGiw9Pb8+SIUFGD6TMUzpec5P9vpEndaHQls9e/tLr7+JJsnQ6SAaPv33kI5NbLL1
rNDokqnMKKSw7VCTrcRyeyKFKHO8mO6XLDtXg3n6vfS/yJg+rjQ8fnBpb+xvNkVg9C7873AaT1Uk
WMll1K2Kz7pKcXgRU6v660hvRmXJ/K7dPkQSprn3yKZjswVeMsq7M3qFcc8bQCo3NPDry+i4Y24G
pgUKDeC0SFe1R7mzGVEUd4bPAPiW2fIbipFL9k+xG7X6oOd2kLoa88Yk5G2MGZkkmA88IIceqeya
zAi/sl0T12pWfz/6gK/hp9YtEp0FY+DvZqOitBBBhEw79cjC72bZ7wxytuvMHXekjvLQha8Oqbib
pJMx5B6vvxwiKPQhqrTGk1o6S5cRvJQ+Q315hI+fXRZ+X9F/Qo457swMpIqgYOvb82RglQf18nOi
rEVZLNk1m9mBXL+Lwm89Wn251A5LU2VPq8FO+zMUySsiFblBELiQdV6TPzoYR8DtPB9xH0sFexRd
vz1+wvTdUOnP4TmtBouB15+NrZHX6K1k1e6H1AW4IUa0YlTEq5Nm6LCcF4xqNhXUk3OCwQS4tLMc
6NvhsjVqnz0iiGaC7kt2irApxs7CXWreUjEfUw7Fr+GSeRmm0CgArnCezpfvl7jWVHDIgWBvCOn4
cPcyRpmpylYz98M3I0cTccWmsE/IBR8ECzhwKASVgaaLt5L+buHDWV4ZwdXWfqiYucKQH1vLuzsH
RKj/5sC4eWFJeOEYGmFuwLbK5W1qEgMDI+asJ9cxYfKkdYv27mX6F2edlnYusf7NGEztmn7QGdb+
tgONIZwNqhe6uBmxntc+ukUw69pI02DEqUu2ZMTBrWwbhdZ1COXCG2om/hYZLBJlMuZo+1CeDSBp
8sxNY4gWEqBOENK5sIMiiQ/bAD8NfL7NAY7K6YyWcRe/rIBnVHnpy2YX3kIE0e6nNcRTDc9VtHqa
F5HdmFEiSYjc362BlkXe9blId1vhyhswsR5MUW4578QHpnimB2ro74e2365PqjBr8weWQa19k1Je
j54U2HxoDwx/pBmpRTfMfKUNWBbGyDhRFOdez9kAs8MsoZ1lF2NEQRbmc5rTPz5F/C6hpbS+tQ+O
LySj9xWgZ+IxA2GmSfpZcxxad5Qa99V91vlf+1jPejZdH175Oe3qyCCAZSEiaHHxwCFhVtqbW29B
s0p7WDzMbQ0blatD6VIb9/BdsOAdf5YtKFm6Sep+ZjDtgrB/5sqJRzed0v2mfzyMeRCg1zyi79TX
NaY9Q2t+3D+96WC+504lRkC1AWvTPMLsusOL+rjEoS8UlMQI6xn4r19kDa2VCygvZQDrcvs2sZR6
TZ5rLMDepikz2+fEZKbVOwi/UGb0q+jKA7i+wCSMr/I+9vpeeh5hTfcAkDhZISMffDpe1nUJaSWx
el751oXzArsUPSikFSvzhEWeRgCeuYNE7PsP6wbugccLq43j2oGtnlPx/ssGw3v0Arr+o7ZViHY4
hcxYzeac/D2mN0AH4+vM/IlAeoQmigVo+gJ/6XT5Z/ZaHsMxuefUmJy8UFFQpwk2Pumpr8W8P8Xc
CjOMISKeviOcMHrTD3j+MUOjMI6dk99fd3qdiaHVw7mOxf5ijbkY5+dU4Ec8Vi837O/46Z8LxMIv
xC72nbMCw9EF/9wByp0+HF7qMjFCV3gSCzvbi+c1p0s+RBch3cTU9mO0wmHvq2cQBDd1QubeGATR
AOkVod3/mCYiycMRDxG9CFq0lWcPLY/2gbHGP9fp32SOMQD1NTie5eSTIc4wwO/U0GhYGL9TeYH4
T453N8WnrwVEh+IFogf4pOoaKI/+N5ot3p0pxh88ZKKkxnJsJaMhOUDaZUgC+E41BDM3IvNJWKns
RsufGJXpa52BCAF6fylAMW2tTZU/15B+oQfF4PMfZPoDpaZVRTWghgeQ41lstFcfV494DegsjL6/
yDdk++TH+42l0BAvKoKGgoJBK49IDCZU4it00YWw9ChQVbXEO30gBkfthnkI5dsdybXmwoDILb4d
UZwCx1wt1MnQlENgQa72UNPhGtEa7ZBoxsZGdKAJcjfkAtbi4xP8VDj130oDLCJEZYUby5cNADSZ
BhXBDRZ0lhRA8NsB7DujAJYQaVTC0RkTdzj3yOMEGQi3aqYnnZmMffmg4dWCg82UnhGBx9BUiYMA
m77FwumptQGfdS6jOoegtJV57BHzDu1iXaO2FMbplCZ+igmN4NkLUQv2u7Dx9R0e+uFEnf/8C8If
cmg4di5Cz8tc94d8t9xr09ZWNf1x+li7BXftSg8Nk39BCCLt2DPIaOiA8S4KrKp8Mz6kttBbADUH
HsoSpzcdzhfCI27BurLjhb9Jlr3Fy6gXo83Jwovjn2ii3N9xnIGfg0RExAiIwDDJRYvG0JvGNIfm
gJE2Mi+hJFBpvRhRYHWv0JaOrEV3ufyJ50WY7SvG5BAvNIxPSAHZ7US4BG42IwJeuaA9BjrpXDpD
ODFXfxcIwQNggd8qmqBgWs/R1aBcRRq6uCxEztPdWpGUg3RAOLpnRrdYjJzvTfi4oJBBCR7UgbKG
O4II058RBSNeTmDJKRJ+ptWRmMlgZC90SAfULOhxcKh6u7SsYN2A71ypipUzH4Lxrv46hCz4+8YL
nJBwloGZCVYXGzkOLthB6XiC9CdfEM0e6QhAP8VizINcUbDpbiibP8A23D03YryLjIZn8uE38xA6
kd967bwOqymIHac8D+GmtwC1Ay7z2+DlFPaLo7fvfjcAnXZsJ/7TedEs6s+/LEzRwBTmbMYWS2LR
iOryJSQlByy63J6HPY61OWE59WHjFnaeaHfZAlVsUEUqw53Y8MGiIysBXAAvMDv3AJRYtYpwvz89
ZyMoFtbIOYAgGZvMTI+J7s9ShuVgMg+eLFCBmbMSq53dXFd+QE2SgVnfhfNPmvIl6SjYZyl555a1
UV2jngjjFRphy3qcEIel29eNkp6n+ukudjse/fnHglxpjbhXLFzxLcySQxNezrpdY4E0FRew4t36
Nl+LqA7xVU6AT5Aq4YHAtOcmo0FGasIoGZnLWmLYWTNuZJYoHB9YpnjXI2e3SAt1LtjXegOfVk1/
wwt4bDu7nnA1OMNkO5q/iX4TsV90VAOs+iVEuMIDAmSIJQ3mBeQ5sFjHzT/NNIrmYfAC5bt1+pUz
xBjjB9ToAcwMRhUmdSjXkA/Po1idxJX4lzSyEAk4C9zHiL1bLHYTw38ffUbDML/8HS32AxulhPjD
dYFvbe4hD+B8gDcqpnT1tTPBO0RyHv0q7kLorJHc3cl/bPAEQoqvQ37lTQWRqtNPm465jEHTiVyE
6/Y53Vn26H4/UwHJkcYGCKBXWATJu/wt5A0PskKprz2yAPwNk5sx7lPj85ix4jQKYfY3RnS5a96j
CNi00l3e7noP8xNZjoy1FWFE2ccqUmKvFI0nMJug/hOKqExIacq/F1kHFvPMSEQd/bF7LEB2amJP
YTd86xVn4BhrpjtadExVxazhuRzzcYc2i/lE8JuILe13toJFjD1a1rVPkwiwopkt4WORMYiMuHXf
594/umV0LdGYsl5gBWRC9vW6dWBOycPvYxbagB9pmX9Qwx3SC3ZM6I8tTsKDvj/EsksQHj/Is2mJ
peM9tcTOPyu+zhMUjH1VOzlCrCg+K5RwsE82lZ/FLTkU/Df3VL3PPLRHJHmBXyGpbVBoh8Q+edly
vR5a0xSQf5/XcNXmmesxPk4JJyyMzy6HLYZVqDS71HuLWwqmySQK+JbWAtQf/7N19HZSGbjuTeO/
kFYLBJXldD0KzvJJsaPtwD3HnQmcZmTYxwUil1xCbvhdfQmJG1tv30m3u8MHlbmWM3jVH3Tc61fJ
91s9n8GER2U8f54sznGoO+HTaHXpsCW4XfsufswBOFmY0Wzqwote0OURzsKWZpiDftfMWltzSpSW
+QYef/hl3QT3I6QOqSDV+PMOIqw02Lsxlr3DKMEYmQBpliaBdDk0SiHWAcEbbyF+NdsfmdL3bV3Z
D3nyqa2PCUkW4cUe8k8PndU/p1Flr2gClUIsofl530kwgGFeioNhHN6qaWh04UaloiBGpupbXyek
TWA2FvxCiKgkHyuV21hZ32twBETErSL6fctU1njmFrcn3p61oj8KezxLNlpL0wCwnVqYDW64bgMD
xKjlYaABNMLYXNJoCl7Y97J/yroKg1kfZl7U96gVc9CyfPYTEtHUa41tZRcW9QRyLbveSYqVDHYj
EwBrG/3Bs5qPlM337QQwefSEc+VGT213VA0woWh1VUPDRxbkcCTsVb/7n+op6eRjgvelFWHU9RY/
Zog68DpFZvtxBNsLrOIvwksABhudMp37CPQjMv5R2WgtBri+mUw1XX/wFcuuJ9hrTPPmsd0zl/l5
+z7sZfY5P1FcFW07FnjgqiJF6Xj+zNfrOz7FFjEg/8iqtVEhUhGORZAKQAs7mv8OJ2LJ0yZXdaat
eV98WFtMaZR5by6/FkKujS0rbYnsgKF2BjBg36BTKW9bet/hFKigBEo/4OWfWT8puI+mybSi5Br5
itlRfAQvXDiBqTzq1toaEIdRW8/YGTUSsjX6dj66yCfPTskaNRm8po+ZzwR9ELwzW30n0FkGE1gf
aJKJWwoec3Qnx6L1SkTj5K/lhkfhGcO351mdtqviAt16krnV3axXpL+wf3x8shfx0Kc2BX+6L5+l
myI0ovvDVkKicsWNQNjA9GFpabC6xv4A0mP0L61cBJsPDR59/qwQx9jQFqZf5i4SXHsF8ZIgldQ4
8a+ZwgMTIGGwASOdymT4PGl0Brw4m0BcvC7bIIYJC+RR2f/YWzx1+KfgNzO0CkTGoroJm80HdvR0
sBMGUr8zYXVINKDF6GOmERA2ALP4wrHFzF+wWUv8htmWAnSwER6Db4gpf1TUKzJz+p4wFWE4wHkr
mDTcK8v7+2II0tiI47EJ1QiBY6V4HFIisDmaR+Gv45xj1sCRcnzRx88+KmWCInPU1Waf1E+GA7mX
rQEe6B3uV40/b8xOPQzvgHo54GJRKJ1OTIoWDZWdR6AfGroo3L2pCr9cKiHrSU2+60oznB3nKjL0
kTPwd4vdKga71jtQucu+sViRn4mpgGpjpntLj50e28uAR1EInSgK74jM+rA/EgNOBdHg73lCEhSq
Q2585X1U9zfpkaI0Ns7UGew9mE9VHqYEzBWAM721sL9lG3DkI7g5enCRlZtZQ7hVMK0wryVUhOt9
5BA/MHDbQQGhE0EOxQ3hqCCPUPRWi4WCOz1HWIQIv6S91o5CSpzvheED+w97EgOY57zGH2wwWZGk
feKE4HRnmgtyFcA0pYKKKMEOhGVFRo2Rors5YeeReTKtxQwqtF1OGAviRcNCZC6Bswp9LiMQfS0q
fP7hGReTJSLncBxnbm02G9FVDNwHX6h1hsZznS4QlGC50BrKpMB0TXBqZeyUQP5SGee10eXhjZ2H
J6YLMZlsXK2JdMn+x9KZLamKLlH4iYwQEIVbZlAREccbQy1LcQZFwafvL2t3nD7R1d21qxThz8yV
a5hdQv7zk0N8sObnqG45eYovOSc8ot5szW9TnHtEaYtau0si4Ss3HhKtrwrN5+RBCeJKLTVSrvOz
Rdr6cy8uOy3JJsDCbnFbQztkkTaQBKC/W8RMeVCxO+DaJxCzgj0hdhIJciB8U1mJcJuGcLlEEY7J
r7ixsUjh5chxXLn1/09e4eL20QePATktPTM4+srDcv7O7BwpBZyloAd4BsHcekYPp+h3U2Vp2Jz8
Qddd2ze0/e3BdHobi0anYVL4WMEPXD2ebUh5pie2R0KjgxlIqMJ99hhIFHCLEtldPrY6izG4ij07
FVsR3DjEvx1mIi7hZmwALmBchfQWD8VIi8/EbClzDdJXtoVTR2reFRuxciJEp++WD9E58n2tNDtH
tZXiDCLQiuJsR98AJiZrzV2FA8zX3x1ADrgcB36Z1BfJJybTeqtsUSNK8ICJQ4TMCHDbsX/Leugl
hNbpScnG3Ujhz8opAUkU81ZODlopFDFiMIcghZiHIQuboQQKsc0fHshOg+AWvCb4QRXubaIFPdJZ
9iVudwZuPJQZiNZ7OTDhD5Lg9Zd5u5UH7LrKo3C/+3Jx/vLfpr2YlPOI1wPl3EbugDoKot5e/Unv
HZg5dlpu0+swzPSg1x+x3wTyKHwe/pOFP1u4V6EGMaAaCc5OhIwzPw7MKKGlE0ttAhGCbZU+eStE
ZV7IqRQvX7T68s8AqnScEEaHYUez8n1KBNTOcicTwGEeTmN7Xkxj/ZepFCyjEVN9a9nyl3NcoVnD
iX0IS8bw8lpbCfAGTq+ECzwOQ+1K82mQXcPJMfgssASxtAjG1RdzZrgVZ9V5YXwpp8o5gxxwSa8Z
ww2wo3iyXjPAUOfr4oWctJkZWPbbcQSXJirTOr46tzFWx8zQuKLPBJs9ji94l546SOwsUNNWZsNZ
/85Q7r1tplBjJBxwCxDFt8gZ3SAmCO7OfSQzrHJy9OQZFFuDHty5rN5pMXn4k5uL1GyqBu35jd1z
2o215Dpv5b54PKLPxa+ymz6FWY0vDKw0ZMpo+1CnV0E1z0ftoBw2wctGJMbAgJsCR4fo6vGp1SIc
Q3CcdU65Tb0AmVQD1apGBXSYekXMi39evHwjYPD2Cgq1hSvqRJ0/psFnNK3mJ3yDn33Gta/NVIks
xdFs/GPFfOMVQyvCeVa1Nh0Pmu/CjRHH0QA7DKMRMPOFoeq8UAOMoTg3sL2AVWJz7CTAQFhoY9ak
2Dsr5a647wnMJJ61DuRe3G7FCegZdzlTuZvw2Tr4e+wPEGruaZAhouKFCAIsPmZ3HmgUS09cFLuJ
BBYgEzlZly0uQRYhZusfAg0x5fs5DE9C3RPnnZr79tEmAAaoqsb/ImzFqGkD0CuebDLrrCOAGsmh
DM0itpd2gbp0GT0mPK6PZCuGaLIg/0uppWnAYUsAQ8kkO+DmhljX4UxI+OgJWRvJkAwGpmZJ8vHa
3gUyTvZ1Nx/4H4BmbL+O/TVjDEAWTmZ45OC/0gDyY8WLJ6rrghLC1HM0t+0xpzIe08MCJa7Bb04U
MVQ+yaT59w+wAgKjP43IMsja0wrVFLxyTPpOb6+U7Ko1s25Qb9Hk2dof9fdfui/bOogmjORz4nGv
KOPERR23g2lndNyAyfESux4L14urMgUX2TPDX3s5v8zw1QIXeHPE4VcoSc3iM3LYq0lLDllIleQS
ClI9GOxhcLB5lt39h4Ydbflh8tPL+Htv2UcgMaRHH0raiLQGxx+dCRLv9ozPoUarduE0oQvEq+fB
1/eVAvcnq2ad33OKvq91EVfXQ/p2nrPrBkXn6BCfINqQ+9YGwaNUiAeqrOpf/BKx/Ry8PdluyO+q
ZWpCF65Sr7cMon/1+2htie3ZVqDnEqf8zUTVJNabRdSlV13J8kPUOfVg1Y2k3f+rzatb9shaiIBQ
gkXrCMC218exkz27ioKnPeMCLnveVu+D4D1TunlhxnWiXAQN9FJUAAZeUmBT388F40eTSKUQmknn
hEtMOQf+dlkwXOzOBB+IW7D2xEwSexdKOKs4sS4GN4KlBGgXEO0ImxWYE2aBLHJw9ViyWqYVqymh
KBhUafgepfMme6GN30ksJrNiKtudzrCba/9yUe8bVqNS4mkPR1scGrwqrfzP8DOUTwYs7csRZt8g
TdiPe4R15XFOBFob05mOSGNBb2/WtIwixY3xuNNdkBDeq7P/fODGwvzMDv6bKA4t7i5LnpAO8luK
RKfjtPkLvUYrhO0Fvlp53ZNbQBZt+TzEsgW4og+XUk0f4uwfaFXTXvoGqy7gcPe2oxRrDVkPoC8d
hVj9lXOI30xJnC4wsekDJfrgEGW9NsrM+V7rENGt/nS7roQ+AKLiNyGY2uvqVAOMO603i6yXoGtc
QhtCmXvdTaH8Qb3TrvSE3vnrxV2kZ7Dq2hSw6Jdl9QONJ5sTXNfZGq7j4uvwyfWkYNzsYnJxn0kw
ncZLV0AYdhIpfxcVznFzjEGyahdeLijZeUErG02mnObPkIldNMp5UIK95ZLMqX1wuJBg9OPmNAOZ
EkwOG2q2LB2sfvA9V3pQguPIBdn8YMkn0tNH0J7ogKE5KFrlMIxcSVNjYYDdD+eUDuS6bE44apTB
Za7CzXpZ8/k1JDMZpirnDejrKIfmqvZlJTmVU+xr+wPwazUxwO5goWGFgbPFrrvg/3x1/l9e1Iye
iw78sM4I0BP50ZjVRMcBB8ISZZ93OVPNtOjriRkKwnLfXueSSnEKT0yw391jAMN+RETRAepQT2Hz
9GWQVjzSQvQR5o7E27BNn5Uw1Gw27osZBw78H4/IRDy1kPIzIrvbrXTB6CLOM/FKblNeP2NUXbCz
HXbrJ3vM1LgeGn5J1Ja9Hv8TbhgI6/B88PiBXR/TWhRAI7jh3hbtB5lTF5p8vlmClzHbeiV5/4ku
2Sqih/e6DVcvFK7wQPtYMRrJOyk6k5YMNVckDH6I9MRvs7M8Od+tSBcUsYRgm4M5F4RyJE64+J5Z
5afDz9P7XAFs7/GKpiZDSZspNJNS8uChYbvJkPygIKpUTUCmuRz95OMxJ8sKp55X4sVAKA3xH7D6
mZq79ju5pzShL3QRVC6DvLB1xSOAf2mLgZd1inWGssVm8xvyic3ZSp4kgQKn9cHDTfyH4kpgwiCm
rdpQm+XUOmPUvpMS++ofXFwuRsM6t5gqD6m+kMH5HNDJWtl6BnWOZJ0bhRxhl7gql8uV8avDQ9+t
tgyUc5Zx6ciI3rTQu9Xwlci4UUASeZOyrXnaYBsSBQFZniuFITB0a0QCCB/m8Ob0fnYdSl8tfTwx
IHTP375w6XtAfizDLvjQnMOulV/t2wy5fIL9Jx5wzMQ8X1Y5UawTnHs+DT4tDK7p1EtnxIRAiUGE
JlqSS9La8S+CbSgCaIonTYPDCfOSxJKjt4c/8xfHkukDIQKiSmHWx0kpxSlOnK1ca4+z4E5Offa1
QBs2sr+Cza0bVlAZpll+lh/HJmQ/qjjTDhFMH+c9erFXtc+sEjjMIBzI8MDLRiPNa7dYQOVuMazY
TI1pRFa8G3XfdKwv7Fh0vS77QyTuR+4HvAZyqH2qOsnhpJR2IQFtiC6cVpwpNE7SbLEQwljq3X/q
rEyQCE0ISJU7Dm5UkLHtRAQRNtQ7jvkfWJfsBHl8QbSB4OOWmyRMi3ZcVFbslrMKSt3vE726Izmd
mTc8d63hA/GdsAjkIfVCf0+GVG+1o4vgW7x36HGkp4foMmpzTKX0YZy9KrVroZgMmKx55Wh4VPZ7
QS2rPTLOzbd9xuWAKrY4pJpXxVXMA9rDedJFBpTIJfqyopIrfo4OYy+7RxA00/aSt5LQtmB3n8Jr
akONKBFxXHuDD1Nwy2Kw3Ndz+Rhl64dBM9q8YM97V45eK8+eLFDf1mPextO5Ez5uoETGGxsAZU4K
lEnKgsXq7J9kJMvUUx9NC5+limQwbDNNtW5BNyHVi8UfaaZ4Xdd99siaQgGvWla5xut5X6f4tmqs
RiAyk9QC87l34k664zyE2EsO/WrXseDlxor7SqdLbuxzIksL043abIq+VBKKxe+DNn5TkvIJccB4
2iTB2EdgHfjaqAAozdhjtZI7BP5dfE/KNL5RTf7WK3Sn89fR9r/priM8WAi8dEfZYQya9CaImFmQ
ybG6eWlHnfDuuGQFUKTDoynGTC3ytlCLnaOLZyCssLQtW8sr4FnDzopNLS3NuQwZ5S4bWY6Z54Bl
gfPFO/nmlk9rs9TJ+u7wAdoG60ThdUGqLuNNNTB7GIct14sDTiBFVg2Y8Uhh9rkyA7ckb2VzZWph
7KnwlWH0U37X5KaX2PqKTnj9xWZ10p0Hv9DPe2G/1KgAUFlKe8pePYEfzEYPf4We5nPOuQMupepp
EV36cUY9TfY+N4FMwa/+/t6iP9sTw4g8qF/4QKMZtwUPvnhDlyIDPZAnfeKExyvnNb8O2QY4WmD8
ohPPg292xX+eUxioWYaLk4eNGglxcuPUFk2Sz1Xeff3XKaDdglx4PrmIyLoYoUXyWv4oI2DUfr3h
wzZaDluwAY0h7U92ri2MiajyDp6vmAGF4XrZWVa4XlocBjisU6l4toRrxZm3tlbXuG0ftQEa2o9T
VemnmCl/mJ2WW6vzi2YHgFBbYDVl9YHbbx9yHgjwOw4weKRzBK24eaM0TJslR2D9V32yLeWPw3s1
qn9G9eAreXC59ek53cYajor0PTJmwFz2k/vtHHxmcGTZinDSnvu9vjHj4T+rfnGRfwGhuRg3sXG3
qYx3JeiJW8MVqIRxD8h5wJ3ydnkeAACQRh2wDihCSHwtzDaZgwGxHhuQ09KetOBLMcRGeRJHZmFN
3eUSLnhSV17KtdYJ1YDsOm+t5kLKxtW4BY8txunT3+3SkCjbCZpKKs6Ww6FHX54krSl+GNR1HLuf
Q8rph8kWFuSJNBSLHwWGnzydc8CeDRclTGy8moYCDvOamo7F8x/Ifxro5BcSEL5ro6IHXiugCdPv
tEZYTD2YkR8i9F/1cpBVoU4vPqBjkG4k6gH+seyCiptfXJ0L3CC5oq2F9o7g5oCaIRj9fV6dYWN3
RBnExuLr5ekT0AMRbYw0jcUGMuZLYlqdXxBeeaFtGHQsVSYN1u+Dl6Pw0h7SGRVo41TyyV1UhNxI
EUZ1Kp4YuwOn6+LdOiDWtzusey9O3bidT791Zc84UHgjTciCC6Y/TfY13OnAwpY6mhMhhFLG2pjV
ICbH6fDgqWXLTLhTzXEX51eQmvWRVpZDYI22BtVOiqx/QQRpQCDqq+/vSN96P5KlfgV9kKZ6xzqK
kwdwD2qvf2qsLyp7VBwx2HlsjqVJ5rwCUjKvfQYu/O9QzgK2cwhZ4gTMg+uvPb7+XT4HHIdLJIpW
V7OPse+SqZpKxiwFhIlDVhCMe2u/6BLrZ4WyhASB4k1ZKQCsS2YsWDnFehxuD33aTz5x8VY/LuF4
00lYTTziM9iyaSHeSqZd+pW2Rf0HeZO2pyO+YzckKFwtOhIcxnSaMkvE7gUHLR8aKEXXOtx/eXC6
9IIg7+v3pvXhb9cnSH/WmLF666+/Yd1hoMtjYGR+LJNH7owkYh4ysFD8yPjoeOYElzkeQFg/VvML
/nhv/oZAwrq7Nvgniw8dN/7bdvcIdjqA+/AGl3VAwDN73YpEBPYiJLfTP3xaxKVisLHc0emvYU6y
gJLcaj4MaHGYAIrj79eIW6vl1fRfm5q1iLKZloS8scyIaTP9nN3OSBLSBJ879qldkeizIBX+moNO
CbHAdIKgtGUvPHCnERZTe7gcN3ezYesMnJ/x8Nrl73rEz0Ys5nYXS3ePP5EbihS0feB0fgJr0n6t
8LxWx2hsWZ09+/2ueBkUltcLvLSVprf5+mevok1BP3+c8LlqgWSO3OhgLZChVJQerwAA9KA4e469
OsA0jSALW6dB97u587ZPYILL96zt3H8ajJHhp7sGCVJ22bUh0lYtOH6sjRV7olLgmowXfCoSNuhO
haNovMw73MA8OccU80Dn1N+wa/3aPT8uf3vjNiGFeCsSOwVTAoE3EVgKgxe8w92OhoQ7NDv3Kz+9
79EF2yPTa40IPfGYBEjd05zhAjrkPcDPo5c0/cv0p9+ioaI9I8CJ40Mb3JyMqQLoVrrO24Szd4Sy
t3aQS6yxHbbfg0Ng4p2D1569BVRHFtNI8UrD6xgX7zwA5yBKAKm+4N5QV8dI5P8GLBJIIJWO8C7A
Ae+Iz0hf+ldeY/1DxCKcQna7FkpuBgbIU0saoz3YPnGdVzFnpOc9/kUMOPUcEJBOlSn/4nz2zyHc
PSqcRx1CS2vnskuntp6jO4DdGl/XpUsfTqITCqYn+hrPRTAjRsR8H2/ggcSP/2HjxhqJ+UjW9LTa
5/5qdUpkJ7SoW56261kH3KG45jsdmzDGRyxxkL+yqu4VgWScoCuVxQ4r9DurJbuLFRYL03d4XP6l
BWn2BwNwa2WybWYMFwccplpjDKxUI7fH+TpNCnGIStsnv42b1MHqAjmzCyt4nesEogOJH2fMzvlg
GfiYiQ7DxGDsgfB597hXHb1n3eAAjbgHRh5lnvGRlRvz9oGlgD6/uqfF+mB/aQU1DKoBUTrk+XWg
FrKivdeBogfNPstX7F65fLgMQpTFRXt1H/Ij8j0vCB4cXEls6ZgGSCD9BsAqBxz8sCtn5MRCtmGe
pA9gK7dlHtJ4YjIWegql8+ipMI6JsAiPbRwIbdO0mUm47BwlyANgTbnVAKwU9j6peHF+ipvlDWIv
J4tYAYDC4np15ELBIeGZmysy78rECzWURGzYB7zSVpz6HYfYELg/5u9fT+uarHey0+w2m1cLKClI
1tySpvZvrkcpiCEMGaJHsGQb78uv96EgjohbJRjZtBaq/94tWCUDi0lKxZEOpKmB8L4cyEywW64L
t37I0iRN81UaMkt1IbroCvgy5hdtLj26evDZArqyMWtye3TZ4WLLg6Vs74yc9BYFrg1vOjJbEyfy
NAURA0aZYy1O+2lMLuSL8AWXCsMvu7XBtZC56Rsw+oI+82u2py3TLpDgHP5qSguo2IkskAAD+g3z
v9KXbWXH3TacXyjrOCPAYZj9ZDNjP1vB5wQU8I39uTnujgg5YJnAKgZTV8SJqQRuPjEIgaXIZ552
MRMX5wMXlHrZECon25dBtTBrd/6NCFmkUgN4EslltcYkkZVPL2I8sa8cdeTbuRHi1Q5uRcGjdmBF
0mY/3fmyZCURfhavXxUfeRIDLz2W23Lz1/MrbTb18c+6jGjlIyvuHqQq0uxsV6mt6VKBy6OgFNF+
bX02/RNiC4++2wdQ/9vyYiW/ExidMIpJFF/54u7AkL3B7usxLdpsPM6vYMnbuP2S40b3Js3NXDVR
2z0YRG5XiyWx658V59oNkrIhnYZWshS+2N2R7JCCZTxtiPmd7ghKHA/4o1Qit1XLLgB+1mkOgPKN
YX+yC2l7GhzApYvPPFTSPSs6rOxsXdjCyjj/9M8vX78l6jOCQPyC4VU83W7LUx/jy3Wv+Gc68G5w
aDD1qAxEs3bOy4QxfnGOPI3fIXhxa/b82Coe7+TScac/qyDdr2W78iYjBDgVmAUE/wh/gLBF5nWT
s1Dwm56He7zpsrZvfunD20NMOkKLbnb+RmqKiUfSK/q7Mx+vulB+P055c+3YzGGHGo5mAFgyTTFs
/XZjhBAvbBTlQrMG6qDdV4YaxvfACUxLFw8XRW5QCxCitOmjW/QYGPnj+67YA8032CHtD9O/mYVk
JeG3nXgX8NrZRDJuys6XI4op4DCEt1aajgb6EOyAqNvh/G0PeuPBl9bXel+cpOFwxyn8Mid/NXeS
PCxdtSLcBHEWdC6+6XVhGw5TWfigyQCeQU0voZ3C9gJWGFDX3XLpWG+z5YebGTqsyZ3dncw5vnaA
1QADVOYL9FGazERovwxaIV8P2D3SnbYHbFCuYbVmvhxUdf/v25rEJ1rgJLMc6bLmbMMryZZQ+XhP
3zkHQHjaGoztAxDZgJ9XWwWWL8n7YXOf9cZz/iQ0lDZ3avLZgQ0T6IgqHGGFYiP/BzYfqvPcO+nO
Y4hmwEJ5rPLkUQIvTEsOcuD5g3eLSNTqLr6FsLhMevIfel78F3q/R3ppX4Vlj6dtbjGqozeFwP22
lhoyO/Lb6KhFumB+HPBkGm0MHIbG5Hx0yqv0bxvVseHIwQ/uT7C9Q4PeQEDGwWD/sZq701nbvywd
7WZrT6sfyMVVYqjWtEoOC+w67dO45VxHvya9sjV5Y9yN9wEeYPjhwR7QJw+Hrv0NGewZDWGwjWTj
AzzEuGg9wdCJIvy0bXwMRLHwYdry6pD/poRHW2Che7StKc2rHrYu1kIfGdDDRBvOjujIQQxsSG6l
tvzRWNCHhPQex7RrF47US3J0O8izcFj36/3Jbfd/8diAKNbB0SEqx5tXvCYtIbcPMr90RYSucVOg
6UjhZhb217CX9Wa9Mxs4PDTBgBxIC780r4Y3mfyc9r+n6DNHnNVbnkN8PRFPgzUdKDXQWsIvLKR7
fFrCn1szDuoywONZXYJ+bTg3RHc6VARYRZxwcw9Ppvav8/wy2PllqB/82mkdHTFQ7mJelD5TYHOC
uekq7mf3fsBvQyxTqNPgixRYMFGFXrHbtbWtOOaTsXK2Ke93fN9pwWh9hbx8HTAsLc8/YtZq+stj
zF0JoMMGHQnLOJq6LCq4GWKMCUrrng3M8bsk+qddOBq8cCoI0WpgV8OU16xAsXYRBHFteAhBK3V7
X6JXA56jrNoalUcIBSEfJh5LpBGBaIJS8spK0lg85B7sg4QIcsY2C3TUJ0D3Y9EM09fRxdV/cmgq
9nbbRfFEI0yrx4r5aGD04X7eLr1ylhGZU6W9t73tee/Jtx/WQbinVdnvyTyzcI7aZ+q0txUGxzeT
YITd0/NdIN7Ynnb6EQxm100epbWLH5doADbeJCkdUXpe5YjsnaNibVvw7ICKmBYywp5YWswwSPvt
41vyl0/XY9CgcXtn1yArfOK6sxEj2cIY8p2tkQaGKrO4SU/lnaPsPsUH6STV3cMx9ZEJ0zvvgiP0
RrLufA9Wq1cyCplEhZ8FNyP8JIm7LhhMjjc3pm5X2D05y4/HkWAOmdhZTdd/yRu3p4WqnNhVQj1Z
+1oJKaQ3Z+i9jy51AQsqN91rbTsp3aXWsPNl2SQidFVDMJWsMw5BEm+AsulY4P39ehD1XaeHIxxa
ncY7Zj0ADb3yGbp0PHLCBSLxmVgdaoJ1sHtp2LieQTiYmfXF6hV6ZbJdE+WFhgN7xyWjcIzzFB+J
dYMQxuIVCiaBxRZhxhiLPbhl36XPWPGC5UlTJW0+lqusCe+RfKAUHIzwQOfkTmmDaNjvO2IXfNiY
HehRs/Y7Q9yx7t94qH+YvAz8TRkxXig/4e2gk9VT5bCk06q3hygnkpyBH4jgOq3pWIjLYB3JA3NY
sn6scuZECNSP8/CDycZeF98HEL1EUXBxMn922PhCCD/2dxzt0vFJ5aIJwW1BYu8+Z++b0wwKLdnq
YrXi+k3ldgddh+4IoXZXMgH5jTimeTvx9utojqlCRlE1YPrL3Kf3XuWDW8fL7U5Ooev8QE9/s2Xq
DnrsT+2yRxR3s6Sc1OnZ5odCGIjV3uzbW76gXZs2+Dgub0H+sQtG/EozLZ5KbFjE5c1Mz6oXqh8L
BODVb94BaDB4KN06ZmFML2zhWSc8KL0MLiC/OPTYGO3v3qWdGBlmmDYLzJ3/2NL+ZyQ91+m158JJ
/rANZ9FCT38wXOFiDtFpHT3E6skXL4zWlDI0Bg5fnqTu+tKz0X19SZrRYlocObGePowZEBkOM8iI
1leh0+X9Xq0EHdnynA3QcyT72xwB1ByIA/0Ld63wE/U2f/rv+EN5dGZz46RwWo8T7MLOwL6svGpI
cxzu9Manh0tzoqT0o+tg/Raq/5cMmpuzM239NMa3+O7twQv9uvT+9QlWSUIS9KkLttP8FDqA5Mrv
lSK0+mbmvHjA4vMvhuCNGTsFZt5W/BKd1vuUdZhuGbZDeh/eY/gSD6+9ppFM2Gmxi/nbP0AHDNPc
kFRNJuc7B+FNC/aHu+1Xtd/pDuAy3iLidXNKDMt4kmP7NPQp8q49C/va0sUCumZ3/eDWaWFVCQCB
GkbuEuQEfE7kJgTrtef3ejaAGh+C+4HtVk8qEoAreC13GeVoi5QlPiINhNlOJUQX8xeH6mpwDfGq
ns3xa3GX8fkH/M9usphefnCcERHS2PMKfggTpl3SdgqsT+ogLarUGh7mkHqyrH/J/sFvK1lLrER6
naaWv7u3wO/cHlQkQXhVjjIMXx4oZDseTl4uYJG6FRvbC/kh6DZ7ah+985/P+e9tj/IW8Skk8cIa
2zDTLGIldq4VoQAo+Y8fVnaWkgDufuw1qFQguNNt/B5qeyTpSWxGcaEDj7qPFD6PMjwikp4E/LnA
IEDAK0AlPzABjqsHP/yJpOgRYW50RDAeoD6Il0UzYYZRvSLjiTsIdHXAo8m6j4D8wc037wmoClta
t0UPax/t1SEABiZl2vlS37DeJjpjfEQ8z7zOJDuBaEeh3lNYGWp/Ej8kSQTD0UETQ1HWyVzgScAn
0B2tYWD1ITUdxrLhe92QLqzlHhNZKdxvHoMDQ7msgOA3IhjjTVrPA7MA3oIvIU+Ra8JYkY3gmlYM
feyZyVrAwy0jp4xxHI4GfKl5CHqYrIFIyz7PgpsnLi1fDK0J0EZI+jTy8wNJIbi7iNIvrgZtzq5Y
jx6PWAWRv8ItQWEIIWsLG4ehHEHTjtUII7mNYyOz+gKYm1ZPpxJWKbtn/HWVxUIjmhzhxB0Js2nd
U0jLGhZGO+PjZngsYnWHeZ/BFSP5uW15I+g++IsvOKlYXyMn/SujF3uCvGlcBJX1XtajWX/4qHyJ
Oz0CSVgUZr4iGhHwYGVajeoLwvrQ3SHowGClEtjIjoWuUuXivJKs2Y/Aa6FdQ+/Xpdixs0T66uD4
i0U5/7bRva8H4xdsfQN8dsSSJYQeyoOpWCPjl2xrmHI6tpGUf0hT9upqAANarSoiaoJl9uiU+9uX
ah+gLhAsc4b4Sp+jgrakgDOcitkNyzBHgWYYsK3Ox3QQOXzWm/cZUl7JVvp4DanawM+CbHByZmwK
6h9wJM9nq04S5T8qQ361tqMGK2CCmND0lpPH6MOqNhuxh8B8G/aThAxzSlEDhY2eXXaQdwe3o4+J
o4Oi9WldtT9MUggKb+fjm+i6kQG8IXjDPbpgmwQBv4trNm4UdnYq8F7uzaW/O7W4f5/D9DjaYwuo
s4I/Ou85JRegxT3Q3tdZMy325FS/Rm30XhDZPnYNL6zr1sqU6pa9id7x7ooAqNXu9fBzzLEyzV+P
9NXpGXdGaL7YVmjD9rv/+MiUBHkcGwisIpRfzWS1Uw3Oz0D4+hzs6wOZqN0J2IxOeToFh1CHq95G
B3pfiBCWHvhImjmFilL19TWeZTk5mTI/Dk4prVXzmTAesrJ4GtMn/vkk49wv3lH3cihb9gNHToR1
RpirjvkNGw+TdZirrWizPKZo12lCffqNRNykjAmSLCfeGEHAbvPXiMcMFIyPPmdNqQSaHR94/nay
tkcrX8o0WUdz/giQBJwjRpZNZ4AJxESsIw6evqSJbzw7nr6Gkb6BB8KQ3ifFDAEbDy1NBh2Tu4cc
CUvLT7shdpe+qMI4eJFPgfm/rN8DlgM/z+3YBIccYUjHuOqbhtfgAceZc3Bp2/MxoMQJqjHaY5an
7EUhMnBL3nGPfMD8ErTTgXzhlqoLdzncFwSS20IZYOkJThuN9I5NBwhTjVWhIgsvJBSMuvgHguEJ
rcSqIM15RUqx3aqIJWbC7jtyKbEyoAoEl3VoXCO8ZjlkgFsrmgGayDV5gSHk7u1z1T6EXUnWYHUU
MZFrW25KAkM0xb4aA0+02/lY4LTxc/Wcwk/VYOvoude6BwK4nHwcJwlQ/pxdoxVQoAl0Fi9QqGh8
mCfp7CiU2RVuvxZy6z2dDsAHOpQh6Kd63MGw8fWO/yWmHb4RaD+JDqZDS/To07m0CSNctnUbULVJ
uiIwgay8ARKPbpM1GhFHj9s3gmcm7R9W72y92LQoKR9e0foRIkIHjZY83PorqbT4sZaHhdu0q7nG
OsTNqz3KMX3m3ELfAsmSrdUYW8ve1W0Uh/AiCNg392yGr3b46i2MZvIFIiDn8+td0EmMbhdX0Z33
ql5hsaNPcf5bdgYVg172Nu0Tym0DU8dn8sxojznvLRWnf7R3EJAQwbYJ7gABINSkAQ6gdsJa5nl8
Qmq4eq9hF13KeKqqNhw7wKfHCrrGfgy5XJzm+JbRKYgNqhTXkHvydPdfQBke+MTNjT5d/2EShMHj
NcEID67BK1S5F3YVy2lYzS8l4Inbv/1Ovzxj3VYbLuA0E6rRYmKqAPHdt0hC33h7atXg695/imRq
tgMb9rV+75/z1L0Xb6Q7JeRpxHsWv/G6OwWbA80J4tMrbjE2HKtuOT6YfCz2t8dZc8DrjzYoUU4R
LDCvbFC519CiRechGfKma+0Kxx98f5d0OMsSoWI7KzwEZVnci0A8j/Fy/sbg889hrHAIJsS4Xjo3
qNFLqri/DhKWcbfRGnGYYDuGCbATMceefzYXDgpLANVTPJ+jvIFCN+O7QYeowZeNHp2Cpxkg7FrA
TzOsyVPlfXXn0Eo0a1N2OZxqOECQlqAWk9IpoVY0zaSMMxFyQq8kTg530sLXkCC27y4d4x33FlwM
/T6EuyEuI4DrN6+FCiQocX6zNZpVysK1TCjen6k2L40x6TzN/svisY0OppkC5cOrw3YAFQ6N0dti
w6WPDiiqLZMgdsdse0WAVdZh7Ywbzi1AxD+fGB1OMpW1NYN+K0khVDoKrDvssw1dASz1Fwqk2lPG
dr12Vm0SX/gmHL8Zrh1lx0ZenJ5bO1yr2OhS8U9Mpjnqve/42/V1oBOyhEj8tgFWsjtf2kdEL3uG
4umWA6tjswygG7hkLzxYmbT55XSudMEGJvFVCinuwFvftoejlSFbYTZRMyFTbb0jTpm/T/af8H2l
YcEg2vzjUDy8+wNA2NleXS5PIyMPZYXt8TkgkgHaICfoQSbljPSlHDNsXELEL2OUHgRM+cN8AI8m
OquhGuoGWjzMuE1u8HuQ6YaHXIRtNfhFhxYUhELhH3S+7TaphmULfqO8ZASo/FZmcejWwQldntes
XpPrBaokx2/7FxIYh/LAu9Dnonq0Ky2ig50Zwkl4ZCXs8uweP0KkS5lSEkEXwh8hJ0KLFBraATkV
PDsPuKckhFVFcjD6edGv0jZ8sFfYbrmPZXt2NP1Lpuvu52u/f24J5JbOFM9xY1ZzuCAEMZwb90bh
1uFReBr101daf2lSkp2Cxy9vSn/aDwaRe4gWafBObipW0H0ch88ot6DxPRwP5hcTLs9lDv74nGQa
Zv9OTyeq94KcKihWBYbqZtxrHFIZL+cx5tlbbgMqGC7pIA6KFnQ0uj/7O252hjpgT/UFLy5CIP5v
dD74XzwOZZ5S+BSvTl4G7Z0S4eafD55LcIz2xIQId3MO+JsFRs1Ad0RU+2P0Buo7MEKzR0TIOyxJ
LSAVqZZt1InCBQlzTZiMYCGnekDVYJWKcFzNk+57zHx8myto/9Bi9w3MDXCxABohcWcIYnxfrHOX
kZEBF+D8I5Tw7kDT+7Qym6dq5R37u7kTUKLOsWfCMpdWjBH3QC+Rb01eTDNsYDOhUjxYUY/Uoghr
1KtV+oxIodE/j5jNrpMy6g4efWOAgbSslV84kcedySeBropYvvkpT5MadPforX/wJ2upAWGXry8W
icGj9K9TGH6I8618UyD7b7tNLXxItn1nNusOz82dlcy0GAOvtfpka/ZYeaehr+B7kvd5+gAMv8Ea
O8+MXcv8Pd8aJ6e5pe83dsDR1f/OK9wRvv4NO+Fy2ipchggeEiwbhHxJLB0yZABGzSNq7m4rWXej
0823f5urqyyeGyOqf2B0En+jLXoXW1lHR5Xn/552Iq4qsFBENaU9PqwaUS+UR9doQkBpM9Nxc2Xu
jgm46gBEYTTBsA5/1TJ2NWJKwqG966AFTRWFE9h0K7yQ53DM6pHaODgcd2MFb7O71z1YF5LNCox+
51/gXWDJlZacSOlbljmev59ZBQ8U1xPcxGCxg9Qb/Zu/Brs0On5Q9KPj9EJvkbX6fS45a3zTW/tE
sOisj67SF/FcKAWj5Tc4oyyzSYwit61dAdJhOL86G653GPOI3N5xB4d/CygW2TSHxvrjNnf3Iq51
dJaf6Rk6AH/8EYSwpNu60zk7/NAW22wueBEdq77S9Zs2gDzNEigwi+T/SDqvJVe5JQk/kSLkzS1r
4REC0YDQjUKmQd77p99f9Z4zZ2J+s7slWKYqMyvT63FMPa1m5fArzg5YKx8bXSynL9u2ikFx6Erh
MqfCWbPH6VvIuOQRQPdgmM2ZhWtssvkBlEHYUhszQiAH8L5gEzX1ZoyH8rDx9h/4+pYD/0L8L3N0
bTQijaNHxdTGuKlunF+/p7XTpnmKAc1flxQFapMKEDOe6Tmhtr32Id3j1tEdNag/FyzdpzGCAOPj
zSpv9KwbowMKIx4fHSMSVibYm9sIVh8reIukvxb4FOFu+n1yP93okb5viXzMTj57jNbW/Wqz3rHE
/zpwvjbw/qurrlfbuu4UY00XtgMTYwjPYx5Or6auRW1yCDsP1ezrBmSue2T0W/7IxUO9+cYSw9wC
CPB+I7wo6WQuEMk7v/kctfmAnujC5tebvszrzZiW8IFCHoKipa7uCalxX7fnWDhzID78Ac+J4d68
9dXk7l3SAxch4PuWfI5fbqLpegLfwM8D0QCFAmdQA2v/A9wx2vu9foj3RWPnvWbz26Reaehmcria
ejvv8o5pDD64mpyJqkEc1TLuXev9NV9k4Nyc3U8N3oFZOealRt2EYbnPUqoY5v4eCh+in/34sjbh
tRodqz/h/NqYb3xOGMAP7h3r9jQeq89fXhPcGrU31RJjSC/dDLo5jsjghG4T1y970zHPHuXkraXb
1pZMyKt+ZxgsRy//Yzzj88nuTyqB23u8gQBWrTYExz25IbOAi9PotpqhQh/STKwYVKYrIfOrZx/H
vS5b/J7dGc0ZJG+CF+F3sYVgmmP3wPmH38KMcI9ifmYxmDk8oRq8e5sKh9k63Ae0HNwbR3eOat5i
AsxheaOgfHGoezQWByB6yoSL/V6A2TIMk+4QjhLrvfvd5+uFBNlR5m6zdf54gQoSf76r/L3ZBu1w
rl612vq1AlEzWwxsmtm7xSp55fR8NYrpb0mNnnP9nkxcsoMT81cM8mKwGR125oLlj1AC8PezhBvb
cQgOwjrJbp3/DCVA9kDTeR+uDkJOhgw37meE8OWJvcGciZyRSJxR5pbn7G325vDLrZ6uQeHSIlBK
8p17qGPQL139+gpK5nMz4TJDW3UR4TlXTqZoTzWAfzBOXBvkkQIF4mzBxu+uIHbr2E9tfrbjtbMN
a7/XsvllqPU9C7eNYdM6U0916T52ZDF+mchvoyBAAYlZPE4x5n1yZvq7TJsk5hjlGsMUoCRNCCJ0
abZbVV/rs7euW7fZHhMQ17d7H/OM8dCMWz67zjkEIWjbo8thNBiCgCKtBA0g5wNwjVBx0PTpDBic
HEu9/+h3X12exo3w5KZ9bNr3i0o3DDLYh2iGoI+0s5n6rmbT2s2conTXn7Jtn7AvV61JU3w67iS3
hi+DO/pCw49f4uWsasEgOg/f9m51NOURYUAIUcSDGlZ0hQzdU7HUR6zkh0QHLLs357GG9CECFP8L
vAxCnN4NyGSIZr7n6WfDBAS0MNjqEUdIHFCZDqlTM+OFaZezq83K2ceD4g3sz6xt20g6xRfcre1V
bObJfdlNqRfqebOu68s+vdMjanMhnWSNHay/GahEbMXaIECo6yBmou9vY9i22GFV0MKi63mGj7Cq
qfV0Pqt2wqCXOghtS6GDzCZ/JG/7ZVR5q7halw8eHasH9gPqE5/36hV3w1rUxqmwPnOb+ZaaqGFV
5Frg/Efz/UIaoDuQu8P2oswQzk24shujFpujowEBf54blLhMH170HfxBvXLmeM9v+wGvBSX6Mrrj
2W9vVeuZz5qzxr0IxRfTrChdvsv92rkhJ1x7TxSfWAnc88fZ3UweI6zYa0f0CM6HcHNEGIOheHyv
auVmy8mu7N0PlkUL/rHFYNa3n1T8dWWdFk1kQjNnwPw+tlUaj/IeTvkMcDy9y4y0jwBhw5azTfzF
O/YBM4WTcb8Hd6Dep0hLPqMauN90FrWLXtoqL9EWO96MlrVNBShsAScjggqSmDlqb2aP9nODSCRH
vSIz+NC8TBQrnDywXLrbD+ZxsAQOXPBaz6XWrjyxmcOKMAw2SJjuMHYDs+CT4yPWH7VHHY/2slFx
K/G0S8w3iXCIWzR5jGm/2yDnDY9QVAlNPAXcAm2nzyU5vPw091bD/obXnvEqjg7ajUn1sx5f8Eg3
0r3z9t7mDfeQKf4FKIE0xVE9xM+5jhrL2uQksuqm0yeASkIWsH18xju+DNbXxgZcfYKuwtgsO2oD
HMhqa+Iz9h5T78IZOBDauyEn3Bs+HdacIVvgHSJPy2bS/NlsfFh3oJr7lR3zGTXsG6geajOS33H3
aKmCjAYe18v9lndVexlr8zr9+IOo9vPa/OCgL5lK5msXQ1cch+38yBR3Ixtkm2V/ccYSWN+kXeF6
NOuoLAg0aNq0+Oeertwj1Bw42Wj20z0EfJGK/qrNHTy84BamdiklFJUM0aQLQPwTQwFcLRxDZ2c9
auWQo8gECBu9li0eHRVpz2PiHJ2IQRSBjyt1/DgZVypBpLOLylzQ/8w4gpeHhyJkgbQGmT7Mmizj
PeKpfXpYvKMm0lzvFQ9+CAMgshaE51C3mmsT46cNT2V+V5A1L+I3mANJkI6dogc+KBk/CThLsx3O
MTwK12krfgWgSNEdP3jjkeCZ1efWL9CHn7AnvE0eSzMIz32NnZvjcWhvrHhrx0nsIT2Z78chgzIg
/S+j5iI7M+Nv4bMh8esB95cEcZCDBWAqfrtJkpTy5O3yiU2e+2wZsZ+cU+1k2dDf4pSMDQ9jzn21
uryDmBnQur+Psb1b9yB++CLlhgzIrZemDXOOGowB0Pnjh2/2oELhUSJSLI5ICbxBlnqcy7GcHril
D1eE0fGX27h5ctbgUX3Hm3+0aectNF+vu20jnrrP5287wezvQjpF6D2S1BMXgKBnc3cH0TJC2YNC
0lDmoZhD1jHjl+UNJfo8X7LBOdwfmBAQgecPD3PGrh49NdFMQU8mdCaqPl7F/R72gvUFGo/bTcU7
i0MbfUxCcQ3i/HFiv68yNLBoZJnUXmQ+fnYfJ6ksbIpx5B04VF0BWk0/Kz8L4DtkePx3RrOtkMx4
wMYohXgnFBV2BXh2krsP20KWWRHIzNP8bIhSbzDtgqf3ZVpDHsbalKd6hLCr+6QwKKWxoSMe7xwA
4/iZTu47PqPHZgIczdN3iP4vnYmXTnieh6Dec9ZAC2dBMYEMzf6DH45rAbkQqFLIhAoRt+n1MMal
hFxEfCjcLccDbspOHZwSHdw5LLi7gwNaiMvVCUw1J06iCMjWNe/Kux0Nde+pNOGF6riDn5Wv8Q1L
0vvXSP9zglTvxpdiwegwZ9vcGN6HTETYqYedowgQqZj49L2CsJPhSIvoRrBQ0HUucBom4yYhgJuT
hzyZM/eriYfhOqOFmMrZOa/rADVHfv8gK+14uB2PWShvm98tTw8TMyIcxU/ws2ZCxiuYezhDkxcF
D7zCco9fNycUKJwfTYbmmKSamWQHskyQ43+wh2WDBysnQcrP2+ku6UX4vJ2ujwCOi+Cbtbmrrx7C
tNRLt3hEmzhuMIcGUuzAjPJJFX8Q5vxmEDo7Zy18nJIPjyJlyLVivIcpzAHP7tZQrH2n6hulmhG8
k15WjtItN2YKwFH+VunkwnP8GJuk9GqebNiHyzdLGCNw7naCd2EQmiz3vpPuLGfSACXFHg0u0ize
6EkVThjGjsDK1jx9sqoPZ60ARIWzP7gh5pJ1sjR5R8q55Y63W6ryguzalPMAidor9mMPNzSkQH8J
lGSowhNTXzwMh18tu1Yncbmqkz4bl45qQRgrnmUYlydMmRNYYh5m9+hinFzyF8w9Pi16fnW52M2j
U918+XsVJpaSEoSxc6LZg/zjfFXiIHxVR4RqYFEe7zOmVuHU+VCocnK6IachpSYpIbJlzgbelKa6
Z3wt9hbnJOeNwxpAWgdaE5/O/I6jnd1r1ELxkWOyv/BORVhD+pjnu76dc0J5qRdvLAdnYketGi5b
4/j7Z5O8yoAsak79GE6+FlwnNGk3Xv/gwd60GRr7Gzbq2rWa9V9wzT++mYPRB1oIOx28lSLGVbKR
JUTj+L7ABQSCeTj16x81GVYbhS9eZzTUBDRNpofxcPJcZmLJxo/F1Mx48lN7oz9yGF5V3IEZtkJv
9HUAZo82wy+T6QkUnV+FtKrunSC/OKOv1ll3U6wCWtAxuGJfECpIqgKpSEdyOE8nL2GPAYVqXIya
DsCRbsHMiMU1WN/THETb4evEu5nB56KWVfsT5/9NOZTUNWOjVx2uCVkNKZd5erCY1n8xoGN8z+yM
95TFKH7h0JGsFanLld8NV8qZ90DQlcdm3nN2qPkH0vyqulhWehQ5Z2Zn2Nx3+FxcQpPuwovLMq4Q
8yE9SLynraqCs8R4h7KFPkm1pDcYJVc2es/jXH2GT8YM8bCWVVrGJ0c7KdpPQCViibR5DhUDvWz9
zcRrMA5gqN58vnZ6LG9hfUT43OHEfIPDUNS1Oy5LoanDi4tFjIePKR+Ja+9oQk4IUnW5aG82oTcI
JbEEDwJ4wmIXwVcGSM05AdimSY+GH77yNaoUtsmBQUm35NgzlULBwSv4ewnMcS62bb/fn+KdvIPy
MRpdw6OcXRtE1ONCATyWzfFqqLpmA2NmPhSzo1QpX9St5CoiTxJCSDwXEGyKIwtRE0cGBpDCNg0s
wcP06KXdAzYJRYGzgYE6vXjfLI7Nkx3OlqgRzM3NCc3DiWFZZnKJfkA0MSTYvvlzh4JOrmbjo4Tw
pa7mWjhVdt417PUBi2OTudUiCGx8OyFjjh/9pxU2Qw4OZ59WI5wjQJg5CBIc1sO7WQBNIMGeWSgw
YPAt+Ic3Po2jBQxlQ7lkczIfgXwSxkola9Px3zX+uPznbKsUlW4R1KYmUni+qGIhkA7GVcaQm8dU
kppvxzxnO4dRcscM0PwwJQTZRC0N5xM0vGDJL7ZJaFTsx9/faO9zM2SmHawXMMnmMwvXvkfzjOAl
7WQhzIpX4D6Or6zJeWd6BaUxzNIWFzZCcFnbRabrHgbzq74p5YbPgTCctoLRcKJ9nPtK/G+Ug/eS
GDb4PjUPpxKC8tI5cEb17Bxz5ShqIeP6EsBjkiqKBHMfsjwc3R7yIzyeWXamwEkcp0t3K6Ofoq/0
e4b/qPh9+kGp4zieh62qR/+QfWyc2mJHKVlvLESUqIodmsTOg37QR9HOxVW+fD0z/WaYOYygGZ6J
HZWkE6FaBaDhv68Rtcfd5lCOO+5KNjp6nK1RnpWTtVZx/HGwE3FYwVyUn8UqXtv+kHacAF69ehkJ
dmjcBBzb2WQWfy2rZ1lDfz9Zab4+lSBf5uQ7iUktxGthnylxr+ib3H54AdKNYsHJNSZHuMaIyex4
HM/JZlSuTvlKyjkZBJzo1TaN+f67jzpPyNk9/uiJPjmrFlVN4ikViCswg8RZHpIrwA7WZFJ0qAI1
xeDJGPq9tbFqRVgsVgmeeg7+5ZwQh593mefQjBGxsNu1FeVcJtTIcex/o5V8pY5mbo/qsJzxQvAQ
dVKPRUep25vm2CL3jSf6CBYwnzzkHkvIpQjfc0r/F3d5Uq56FDlothx9tfSQlGFv6H/szC99zDmz
FgX330XCB/ywsvgnqB+urDoxqYLqTTlWBy1DFkNlsSaJf+MiI+iLWtPx9xSILaOjWWpO6UA2e5ei
Qpj1NKP8Hdu4VoVda86AB8y0o4DAG9RjHnNCqlAM1fMEzIEtlQGltgkU1sdcmjd5y1eKAkP5hBk4
Ca/dYZ1p3pmfiWnBkMFpvCbIqfBQKlChUp2y25uT0NM3xz/jz8MeeZiTXqUn2YE5MykYOIHNHnuZ
8zC8h/M3buVhl/EEFfsPL4MHJN8ESTw/cOBkCYQ8vwF6RdyjKEWxD2ImUBkRDBMbBF8vKZSqUZnd
oB34dUD504nOHg4bFiEa34UjjrUkRg02v5JOjD0ID9TyTj9U3d4xLb1e5qH1V2Q0Uv9AUaCXWlNf
tdlFHwsR9DuOaHJCtVl6ZtCxKY8bdTvqBvYvm3inosA2KeclfkuOeRZd7N8Lh+miJpItt2Allce0
wpWyGfIIPg4Pgf0QFqBSBW04w/BTBk4JzTRrGYj5gEWNcBI79goX/ehVcJiNUWEp+N2x8dvVHBeU
OnHPdZj9tyXGImxPAtPGCAV3EWhqD221NeawQ1DiujbWOlRIYTj3OBDiTc5GOY4pcgPbHsMGR5HB
rinYPA77PqYTTZ9zJP0ei4nwYceP+dSKAM6CkokuTK6xjawDWbYifxahGgQuDRbFNN+togsCCzDT
h1vRzrEpTgUY03PMkKs1QA1l7Kf9XKJVJOBmoFnZoHGBfQS08L5MMY/H7mLUArceA92K1usz5KoQ
CfQzZ5AKVbS49jHDLvcryoI92873Co56c7kubSPgZmStS9JJ7AOT+SReKI/JnBj3Fw+HuKvN24l4
6E9R794N0+7Tq3Eydfh6/EFKkCwTfx7/w8T/23qp7PmQxay1bLNvzXBib0cwj7HpczTrE2eJopkt
aMRUWSscv1mnGAJGI7KxHXjQtRqBKIYOU7y7uc8U50SaXIfYLf2y3uoNc0VsOPfIEDsiY1pXFhvo
1uOkfQC+A9084HHjs0eUJOKPJkCNBioFc9RocgH6geY4C7lJgGjx8lak/qKSxxud4a0N4mPme6HN
7gAnhsvwIppHVHFClt8Y67MMwyj+dktK3GaodhESiI0KDZvxAwOFnfHzjKbn6GVb44uOzAA+F1CC
mXP2ohvZ+bnEL5sqA+UoQhOP9cEp5ftY/u7ApDg45Txna9j7MgjqVmg6HuaBiccr49Zjp/Ed1zH9
zpmhZOJQ6DE4l8Ufn8Le7gbL8d35m2A48GkrWs/RTf00clnq/FNC7PBjpF+Znz14jvNfiIsuKR/k
RmCYB0F6o0Qi4FLxz2V7MnBMqDsgl0zm1BfJndJz73g8Arp2j7BPmryUa4H0VIPPW6hw9zD5F3BY
540z+JyCvoIN+EMxXubBU4f3jOPGuJR+9hnf6ulpplYHPPt040RnCnuHke7GopUpPw3+7250ntKG
MVqtGRYyWQWKmf+0E8WrXpD5gi5II0ZQzWrPGnFkBk1AkKOZPoedVMz4enYQ9J6azJaAsypNdiM2
rsyM0uzzF0SjrFpnY4WNPWXB1phD6MwvnOYMohmnPGbih3Zu3iXTmuYRvtWgdGXZN6Vwq0b1xUZ7
xxhcSdgcDir8OTpxsA0Z7L7LX5kg9oZDi+uvZr+UHkAXJfe7jpND0nW+X6Q8sEBz/B1LIh3V94qS
hig1CLeahRQRPEfc8K9ZARZA+hVOZczrRtipPmNWC0y/DYpc06yS7oL8X/WM7zfjgr+aDKI3qZLP
00TiIXo2xeVH7PZnCXb74kJWs+Wweq0uLHeLyoCEql7N/iCTQcJG4UgPHuMpuUCNtaNUSzvz+7hC
9c4Tftrc3Zxt5ar2s8L1lpnEh9lXmwWRGatbDqp20rQZFHIVV13B0mBSl9M4lB/KTgYYMIN+AnSS
8ErjRkEV+LrSEbUiLnB3oCl34rMGXKo9MMLAnTzjlCj/vs1Gd8eSt8Rmr8OZjm6f4CHWMd0FhRWy
KM4N7otv2ae8OZeMaQccf1bBsBxTqQklSVlxR3MLc4gMF9vJWg1R+QwpQBHE0k51w3dU23B+NQ8O
7WDcha9Vzba9I1oKo3KWHCZFFA/gziUg9Zu83lbb8L6yR84canpWsTScOIFd4IuMt3aPYqxnskqp
kAa6TJqLF87PXRuQqrJWfUbA1cPf2x+6eW4FYh4YDQEDQwRvho8I3Mi+XcCeiFu+wLDwThtDFg4n
NVBkje6dmvI6fYYbGsALygn9HXIECkDACuPH3aGS1HNM03FJuAdPowbMtEJzLtmubAkyU/kte7rE
us/f6zviR7dbUW1AKrLRzx/X20LR4Cul0NuvCWIUCd39zSeZ3Z1LKwJP5WD46Kt3JAuvxw/lF5LH
in0g6YDhewhXK0HHRNfOWZaMUKXNgVMxz3M11e1gbQXrnbdMgU1rHgQbYrwSxBfGEYR4Bs1BqpZI
1T6aTNwN8j4IMRwKaPmZe9vQfdGXXTKatxq3R21H13q7MnGnmpOvatD59fRbQXM8iBg0ZoxnNnRr
rdbzt3pYt8kWAROAJfTqulwf8DO8Fcu2uzyR/IneuHFg8eNiRYwDA1uziDlZfGIA+l1IbvBfRj7g
IauTYbdHcKBVROzV1sHxdW3E1OoAf9tUMSGQlifrJJhZh5XJcd0bXj4Ram6Z+KkYeeEQ70ihLHpE
sGP8YRg4AGASdJzxZ8rL3g9qTna/kRE2x+zTlJC1W9kzsO7GQs84MfW4QyLNv/Bi4Kl4EIl3owdc
G7WCw+E+3XuU6q8zJ+lfdjiV/SgmcHpmdnC4Gu6+5BOox0nv3kHW4JxVMC7bX/qFAaAnA5zohHHJ
e2hmHQCfd0xvJizGpBnMGyDbEh3+uqMW/N4tQLQnxoG8/9tTThhe9dFqDO9hu2nwqpuk3Qe3NkTq
Z21D2GKMaIV/ok1SH0hi7pM1gG80DxsplLcf0MyeBpzkjb1z59+zuXLn/dr81IaN8nseYcEIPO7u
/EJvjyKmz4dgCcBeMIcJZwr84WwBdphtN+u6CZ0D4mMdajBD5ptpiKb9woJRfls9mAPcso9aqj/x
7hQ4QMzcjXNWEIY1NOGKcu3wc2qrc8NtqOvR7HEMxdimXvfeya19HTFvpDPAQfKxHQ/66ks9zDR4
0z7jODasv/0eJi/eE8uE14Msal419SPgPFqF6/wmNjiY43SZFmChnHYBmoQajVQjqtp31b856psV
XSycHuSTjc6H5BwCGs1ZOvzqL88JH9mmbnAuRq/OiuLyHNW2bm0QrhnpKpptLn8+Kzd7w2wm+ZU6
7suf+4yYB0U8g1T6blN1VsIEtmkPBxu3R4JSgwXzHTLXZMySakeFLzOAxmGAtn2GbUDUYaZjzYCB
VJ0zIrT46+9J99pD5jb1dvQ2Wosx82a/PYhDaH/gBv4ks/MCdDD7GvSPBIas+vrzQmaO9mXYRbyE
GswfdLyaSeWNPuakftmPvT+n7wFVGuWPtWkbYwakjOotxTxGqhvK+nryVzjSU9C4G2bODxek2b6a
+RsTneTvl/IRkBfhsSESVXFbfJHvpd5OF5qQNCSWCMwkm5OLhM2JwkzZzKP9trbqFx0ZwVczJty2
lOcnmDRGDfoU1xCjkGTm29jgkvJLzTjmYyM4VfuWI5PvAFFUk4wNw6+JPpYpnRHEa4BtBzbuF+Tf
InBbrhenSXXXjFvecfaV0vTBBDsWZDKY+jUQWTP5YHQzpnc1ddQJ8zFi0tCXZmQM/M1xiJv3hZbI
wv3hDSUrc2+Up5ehO0agGwRFSAfzMbw0pGq7AqvYF6TGdrNA0S9jiLxnsEobFzRX0th+mefh6RUB
HRqzgDYdBeQ484wKKSQnD5ZvTEMytHfMf2mlsGXFVBkJ7ehArLPbGttjGf35OZisEPFp533xn2uf
LzPG5vF3/MW+BGEQ0PHTQi4KRCyPxB2LVr6ncqpLjdvEOLIkHNA1xl+Md0iuGNsPCEE/YniOyhv/
i1PKIvntnvnKqI63vOPeeL/AVTaPaAM5qUSD+MrLxDOV/StZdX8LqRr+ovjge2N1wOalb5aBibND
R0AEFr673MKcoUnc2ErWFvlbRoBrH9NZmuqroZ7OrxHYBetNUcpU8MRqXBvoXx4FYmjaJ1gQCJS+
Ahf6w7gqXWKdwKGFcSzm+EOqGg8fXd74MhqP+y8ejORij+GXI94QaOEflUjt4ylgnq1dKhhZyfZ0
4LHJIQDQRrMuCuiaD6ZM5QFHZmB+R05L9iZCsz+lOV2Rv4i/ko5VSGbWywLNWnOuO35PO5SSKS28
NOCAcBJfEsfO/BKFDcalgDo4jARBoKZQFeQezS9kIIiCC5mCRgqDLwpCuISe3i0A2FpJ9ixiLPhS
LuLZqPDmIDolIyqJI93Nk8QsQmhZbEEBnnKlXPCSWw6Ozi7McdrJmkNco1/K9zVAuEnEIJFaIJoK
wgZjqB8ft8Sm2uHoKsmGJT0lKiByKWME/1ytMphOV5vQPoBMgezNBqA0KlXEoRGRB7guTNrK7zN8
wj05WK1iylKTFDUQ3sJG9yKll3DHYPGU2wlY3Ycs0gy6BUrBbzOFZ2mafl65A/QlyCYFJMWq499y
mNsvxgWOw3uj2HVWwFYPEzofE0ZBPL1nDEO3dx4bPd+tillL8A9GHGDIykEht3WUJODpNaR7eGBo
745t4RfTDca95ykamw9/8EwhzgXb6lrYcQxomzE/e92B1cg3YwRsyUymzYjqnZqmZefrDUDDcQxX
EL7Lu0mdsmRsqStiYoC8ZSQzRbLkn2CcOTo1E6TfC3NKpkkEyIB/+/jN9iLG6rigGErZjOwoRedY
C2I+sVJAA4Le2yxWBRg10PC/JSsx5lnFjmmKWitHAqfmCQSSYIsx0G+Il0DoAX2bBlkBvzsoICMy
AJbTBIAucTwV1mKhA3CJiJXnhU8Iha2hE8n6XduaX91BlUKYi16SFQ+GTS/KYmKZEEPL9U0gSxNH
qL+WH12qZsL9gPmnypkwRMxCZP2BNNCISUrOD8aYeyF+O64ctGjiuzLWHHHiKf6Hd/dYCOblCL0/
N3OhTK9GcReIyXP2vwn1AueREISrCxMpxmdMj+coDyo2WJ799koMeHNwB1BE1kUMzCeIdXIaJeCl
zuqwIJIIn33kZkGOfzQcnc6qPIZxC1Ux2yuTVp+f71HN3W3PDDGsRAxsjwVcwGOFw5ZrihYcktqk
PgdlPFmARb+HlAFijFEN7F1USC5riaSYxmlCr1QUEpdHxBLIYkQC4MauUdhyRMcuE0m/ex8qI29O
TDsiujriwnzn3GzMC/g1JRb8VFAGcNpy4wbGmFCvsWEaBTrHxtAj0RngAK4Vl+lJFMGAMBrLY8+p
x2FEgnPdxkJxsB3ekIh/xzX15nZlIvmey5AYkla8MH7gkniSHBVcIa4bHX1jLABNQ/I9HvYPNqT4
p5ADyWQZxVkgH0XmT7hLubVy3rERXDhD9x+TVYDAHjtsAD4TxFuOq4NPa/cgm4lOeUiiltuMs6uV
cYB63HcXcfrjvJD3u7pwRpYqxJaQUWVEFF6py46Wl2PaNlMB9jYH55QRwD0W7+jdxby1N9xx5OzX
6ljm2xshAZj+h0D3f8s+rTtHIJ24Gjnw7WbEiN7YFuCSmwX4tgpMKi2e1NVhij1/YAkLUoj+At1i
P1gOzK6bF5xlW0AkVhQGZ/Qk4ibTYhY+5Srv/vzdn8bwtQeCRrPtcnPDuxOK5roPPDH2XMi/2OMO
GDvUFGNgsqBMVyN1HCp+JxVYh7+HMR9fkkpLrPWsn1+My0zbvLh41cKr3BUhyGTLrjgcGX3dWXCq
ZiZPi9HqUHChVp2akvFFPDjJcYkiIDRORkcEObGXmCa9Dzgx+wK/V9ALk2IYsgBLnTdHfiuD6t8O
HUInOCUemq8sG6MTfQAM1vwErtsJ8iIuJ/IVUIqkZM+zN0haAAwXML+wIwb0XZw5ZpqxfxcAs5iH
MAX3YYJahR2Lduaj55weAfQad7Yx7gP6kavk4BKykVITka5/dvLLhGm0EdoB/peynpPG/HshS/Bk
e+eKUgXshx2ouHPOy51R4bOqGi2WF9ePKowjg8sn3uAH/h74g/fG0Q4zgRCOJo/Vub0asF5QO9n7
bCAAACnB7UydxfBm20FxiiJpzQl7sRjTh/kCwuJKrhVgI7UfECXLVBjyI3QPWOgm9zJtI+ucCSKA
LNgQlvUWBvbc4ai+MAWqo9Z0SeAlJJ999Z+Gy7QZXfCc3QRUP/dmJpBkyLtgdXDVezHgG/9J4CgZ
yPLb7n+8XylGOxwHoZrDwWKaSwSu498OpzrYJAADRQYqKwqClJcIl5wjTM65pSV4j9zsUfL/lAQi
kmgPe/wNo8vAiBAa066ElCnIZ5RQpCwrbuy7kttV4S/AW/CgwYRDfI98zPlYhfTGiHCpi3Y5BD9T
X2eDSRlVDwf6sUiaqPa5hMnI4iiE6QnYWAFtoZQW8IQmQCr+oTWL9yS1l+fQBwPfECYHs+VfzG/k
w22hI3HUH6ol5kyITnshPlVHxUdmThealNoIcPBPJMOly/fYYFZL2An5EIrkg98B1emTX/yh35Pl
9PSkvg65sk5ok+vAvC/UL1f7YnG3Y6YQBDk0lC1mH2PsVtDgMhUO0s+4Py+BgzvPEabjk5ngoCk2
UECcLHRZCxhlUBBznHsXpq9/xuRwRXjiQtgjbeM8GUK0NJ2qYYC/UJ3NRnajY+Tc+xsyK6isvd6i
YorHEY/sLSZeiMP5JNw6WK+33cqOdq6ds3TcBQlaMBLscBt1I8dk9UM7tabMw4RmTKeLIAdjNduw
3JbGMX3J5PUSSTtri6UAGUIZ5wlidWDgOQwFt5VmbTmuA7QaPy0+Bn1DPh6Y9nqtIrloHHBCLa8N
ITUniRDDok2qrPJIFLujPkFHpR0EpqBWUP7iT/cGIEJ2x9LH0FMUnBYS8Ghj9zWNhIvZzTqxuACf
Yjn2c5qKsV7fHeOuPNpUNFjM8E+mC0b1AfRHC1TQ0ZBjj/nBaeO/GdgSHJyzhEZPKCPCPgQf0lL2
igwNXJuQITQ2rLS/pdZOjAI1QniwyviWlygBUg5LWfmzRJJlUeSOo99+1KLH5rXry5CZSjrXrkvk
U8ekE7cLuME//+z5DsvjtJ/DXg0iHqNOHz8QFBkHk3lbS6YqPT1FUMPIQetZ4GxjXOvwlqMZkDsx
pa5gOtSMKhfOn3ZdvgUZDt8eq5yBY7l06GsYBtQ42hoY2o3RD6vo6dnBMcNbiBtzYOfUl/RMqnT8
01b5jp4X2IkJ8gDLmySChK/JfGja70nHGK4D3KV7ywEGXUYvgT+6Fx39aiKrprzkZkw58e1PEWED
0iILnTXdnRwC9uaLvGsOSn/rbvqKgX9buN39BFhXqVRoFmrRLrsUPR+ShLm3D8MQsaFPNdpQ5MbR
BuUc6XBCS2xz7ByaSGiUwVQUH1IiKIr+OO78IN6zYuRB/hBaHfkS2qa3NcxOprP6kz+2+c19VsHB
50J7QjNCHaxoTgiqeS87sB/nJYl7kPuQ2lDsayNbDVZgb+BwMDlQKJAqXCVSnixxt+meh03SpED0
7NbVCnh0xU0fyyAvuGzhQhwFfi2MPNfuS/DAGBkSGiVQYH7oxkrQ0slCO4PgP4deWjx4WBSVG4ki
wqWrOTm5tI8KB3bmI7grqygwcvsjsfVF9I1znjTtKFKDpL3gHBIlxwuAmlMUyoWC1lP2m+V7pewv
45WfXVFiTfo2Y7QdcPR1NIENZPdxOXPeXuluILLQ4Xs81uBFi0D11LdSvgIC0vjLJad6xZHCAwUT
XEHdQivQ4D69uEvoICPvi+SbAxB2zhDcBI+e8R+1yxrbiiVjQ3nqNJJvgp+z4Nr3IYJVlJc/q/I4
FA2Eryev8k+qK8IsJ5H2pnRgw4G3OTPgOpBuffgge9VHgRc33M8YhzlkKVMUwdJz9oL69GJeISBj
tBR4DmATymvv0neDvd5Q3km+jhSSZz1ToomDvNhA//eORkaVSfIIUTuMbwJkzX5oMIQslBHgP9iD
JByjml/KZ2VmNXL5RpOa5cclxMOqQle+Ndvj7AS6rt/CJROwd/XvNZuOYfXyk+PbKI+/sYc8tLJa
T6BWo0Qc2yfG5QW+o94X6dv/dF8qAQ5uLhIO+zVkFjBtuMd8HcHTpY8IopoZb+i/eptCqyciJrIY
b1zUhXjjwBIal0UMf/D3/3MPo5QDKriC4fMQrlafW5mTmLMP5IQYl437d8XTjnHzZzX+1ad1ZOJA
ngydHafeTQuyyBiPDsCCFUsMxdDnrPyNpL8iUmDQ+ZO9zCF/IDlTM1YaZfZ44r9ZYid0srgV4VBf
D1HYGKnH8dZOgLfoarg7YMcvMDVeDuXbB/ItPBNhjYgvhv2Y4TX08Lweknxx6+AggAxmlxmUVBQr
RM9OX+o+WbsZcuIYOpNDBZqQ7yn/gF+JoQRrHVGDsZFkii06m/Kqty4ozF1n/dS/mSyF5Vnj2bcO
ELWACvQCHYvCByDXR+KKAA4JbRudM7UxeQSgFeQcvEgWu2kYei4FmV8Kz+AjgCvoP2PRlyD3QCth
6I+6L++aqI07Uu0MpbUxWM3QGapB9IJ77c80jSgoAi3yo89QQZ2rbgp9tI+vQ2SjXtdv9o16k4Zy
O93oUo6S2M8eCMAb1hRniq9/G8t8HuODo2vRCGRW/sopbos18m4+/EfSmW0pyixR+IlcSxEcbklm
RUUcSm9cjijOCIg+fX9hd53u03+XpZBkxrj3ji5MTIjy7S1Dp3DxTPYkDclI3csaloERDnp/SjOS
kIGlpmkKNqWixJFsH3qPRhD1mlnnZK5lpLoGCUJzno6K0wheFe6IXUpxiyQksbq51fYbbQaFEqsn
Tnq2vCRu3p0b25DbY7QkLbGY2JRaPOX9KxvpwkmH6sZHPpHahKgZpBe71rHz6T0u3/aRsNyp9pk6
PeF8Wig11K0GnDCkRD5uYNBKcIBmV8/+Mw6KneRqUhX6jYlwyGypK2mCNJh6OyQGChkdWCLxYB/B
zxTWQo9diQuh5qaCclqjdMmQN50fQq8c/SftBFx4SiRAX0j60BUHxqQcA0hgrKHjhITbYEu51YZs
qCpXwPQH4HP0jQUqdQWvqLDqGRasGB2fvWnRtNI79aNqoFNRfZlTqkBPSR0BrO33lH0n1GyRTCMx
pRBHLc/V419V8ThGq0JN397O8JtUwMTZ5sq+gQbDKxA+QSsgoPraPFv6MCiemdSeQMejT9xd4iT6
ihjyvcsEAd361UmASyB7sidUoTNI2agOalDQ0VNM0zE8o2BmWdQ9cZAsDLZeFLJE7rOgjKQPdruC
jIdTkUnf+g66NIPuNsP8ZxZCmkQvhUKyGDIODWjSKr5ePrMc+xQn23h3AQwiwHOd4BWOXX74059W
7iMizzsU9Lbg/z0xBDTlfBzmIa0UCIPsrujfPlyOh5cG+T49Qkm4wmLFjUgIaT64+BjmCBpGPbrA
A33wAAf7oP5EZYulo5lrGnd7VDgc4LaLbgE3xwX0YK6AV91+QOXYuXsteiQdVpOGYfJ2X7mPWgp7
tkV2gy+6DgXvUKca1IRySEb30E29QZpiMC8QNC/FQFC19ErbFZ1WdvX6NuaZPLqqyO314Ig5sjSm
a9ETNpPCPtM6gox4s+rWqrUj2dXI6r8tirTjuHhYUxAj80vbunQYlvSYpdRwgENigUidpgx0yG1s
pjl/MSjDGxkD6ouDsUF+k18lKSRyQgGV7BcZaEpzpE2HO4WxA54+GHws4A+gfbOHS2xJ2EsCRelO
lq6RQJ+gItyeNYTSxodJcvcUgI5EIxyrmCE1VtQj2ZVMNsDla0ycO8PYDOqA78jH1qQnCKOoL6Mw
+rYhHataeGKS7QNcpimRKOp2Yz8dTijCE9CTxI/HCMHPKQg/werkM7O//2DGobdKd+dq15BGMgsd
Wjbp6pxDLjEInJpDOaV8znWHMYWMANPyVYbr1odt2dydN8UuFkQKnlLfp6LWUkRyMsGAfJ7iCKXW
l4PdIFKabz87UgzRH2YG3ciQuN9gelvHq5hpoxWKmgHJ3c3bS2oleQfVtjmYYmnUTaNHGH/DgXg0
NDydUuXXHoJApclIWdVZ+JPvptifIFB/lhMSJIbRNEUpkKrc/uVs5a15HLTzEDDU/CP1Nth5UqhD
T56SEABLBEdDJOSDvU6Dm24VsX5XkbfXyc5bIJEy26XkOqDQISkWxwJawyGmagIuDovSJ1H83Jwt
3cC55m/9sbR3mMhmVjdz8zVvHXwIxFBVwxqL7JM5fsylNeUBTMJG0HxBZmLUXo4I9nAvfodHwfhD
rhnkBiUS0kaDYl3UTiW6INHrU7neEpPYirICaAoibaIwSD/QP8wF26/Y9geLgdYXVCjKg0EAg+Lw
nEM8Bf4RoEVHLCA1QakEAtIbvAAeADgj2kGo1nUxmYktfbqsJ7fiNzyfi0L1sU8wyj6iZBef6EpM
19/ZwHRHvi+zJRuT4YTM1gXlDnxwOgWYQWC/5KIO0V8vs0ig6Gt1wplFOxnkvLPIGT5LkZ7b8OgM
9Wbv4A9iBfVEMCz2agj+yruFQF7JO5qkl+jlOEsUVWQOscSSpAciekOoog28naB1pvwg4uYkvBRL
olbCKcpdYrJefdCTd1WUwm2bK/qYVkS1hMhxH3uvHnS3MJ0wEkT99V4BocpuhdQWhZkPTpDQkdEV
gIwEJrAaH/DRNKuuEx4FsT/aSMRAn2DW63q9Z2/3CgiBAdVcx5r6NfIyQNqE4iT12reXKZw6uovT
XnRn2heSzZeGhRQQUF8XQE4N3oQPZvYvFMj78iVTKP4jxoioUrnjV3D3qgUplL8DRXOK6xtAPz06
V5e1lMspHyzjCB6vBUKuqzFQSqNRIu6jGXB4ALe7HCNbHONY9PFcH4FRwO/BiaEEFSVdii0o4oIP
7RzZRvQNspkaTKdezfc8fUDvHTvFp4Ba7d3+aLY5TxzWa8OSBkF/NDeQ1FA3j3wdbpEXVeLYjvuL
moG6piTBmaG/c+bVhFq1iexZkcFldMaGOREWBLYOPUwUOTcEuQ32BO99Dw5X3NyXR/Ce39QZP1FO
S7eN97yPuocKlaFxf3QRzBj3GODv1G5lW8ndklxUji3Y1XpMEchWkpIWgRYS5NGmAwQlR6blrQuf
ynh/BIt17iob+h4dAhIzUtUzey9SLY9ZXlStyQHYzYQJs/aJuKdj93DgAIAEW31aBNm6tV242pC4
fkFgQ6cV1FSqvqNuHxS9bJujt04pjKENDrv6cAwAloxkMS4hkC+hXXKFNIZm9bFFwA3k8bCYvoa0
//rg7/suvR3gKzx4yE4k34wPZ8eeB4CUnNB6R7tc1jtDRw+YP7V6AI34NWYXAtiAEbXbpWjiksoa
1o7sQyAMUoClst9d0dORR6xoZ2KuANhCdiILvOpuYYKGK8ivXArQNvt+Df2WQueUVSb5Txmv1wb4
q7loDqLUzZRKh/bn4ZC5ZPtUrRpqR6fnDLL9OYQyQZAIMISHx3MiReURJ5RNhRFAmYYyGbQEVMIp
VkYvOM34QbpOrTlnA6JWA1gc4XFMWSemCxzHLYcf44uDCDJoB+ngV1P38ijoFW2T7ZPAHeaLEdPc
tlShd91JdORNIKBzuvGxiSJnXvTfCFNRuzfB5Kk4us9nQGrBe0FRtGAcLXq47wO+u46IGh/IsRO5
gDwUohFxtoZL+JBdxAi00DZEyRN0cJ8JCH2SMVrKoEjZczNhiULs9mfdPnT4AaH96L9cEM0wjxqI
/R5K7TNzwXy6h6QjhKI4GWKQcJYQXXwycsxHZyxD3U5Wtj8cACjFwNXuzndPYpXuidslESwH5CF9
Uj/YhR6bPcocnc3vRbcwjtFfgC5MsBK/xaHc1hKw5bA1mIzkP/Z17is+vSX5Qi9kAYzdNsZ0SBWh
FbVqWC7sHXOUYYXsYqHDIqmw14FHL8GLdtzn6epyl7sZAMaCRX6bgcKuaM7dZ41FJPIlGnrmHSQu
geoPTi+fjGYc6/Y90GgncJW2HFVpHNn85LMSvBGMgBDaGRcB+lIIjCQlGmL0QdCaC6CBxvccByRO
Glk9GupsAP3oQGnhHqJfuSY+vAhzBf9orV7mThqkDOVSWHi2O3RKKhsGVZxwlt1UU2YtkmciVGTe
7fN8dwSYT4WB++xiXGba0sBWF2xe9pnzMXdkoBTfW/ad5jwUGOl8Et1jR6Q33sbYczpm5Bmz38G9
wcTAtVFZAiJ5cWt4CRqWx4C+JSmpdFJp3fIUCTeDqawihicGJyFOnX8mHGPCwQ/Oxvd4jusBjWfh
1MGpkULDhxuYFRzdgrMjIwF3/GIPzEIn3ICYGTpD9F9xyX89MLkHYAKQnW1eE0Wc62gHetmKg0BA
zj8mGveJk+5R6VrS6b/jpcBFE/AqYlf6UdwnAHqA8NQLSAl5Zfj3x8sYrYWwq3xMyH8tw54F8B80
wYF1MCgURUxQs3ZcnSzE7sCFTBnxBn5tuqK6DY0D5oEpECchKYzHUlqZw2ldq+mU3QIKb0YHRLaf
iihtUBzgdjzrQJjNYoFZAZ1wAIAfXLwpoQH4LRm+xtdgMGXvSywnL6NDMx2w4deSsdIcYy0plZDy
CIKQi5rGpAzTNUk2xp1L6LtUhan+EoXSZ6SXvnVdrD6Pg+xqx0rM8D40vDDX+Mrd7g5XF+sekQoc
Dmw1zyJwcvvUDzl2tKc4N7S+6WGiXnwGH6Tn1n4E/Qz57pBuLQG5xWbe7dgF/CZA2QlPaZdinjlw
GFy2ANsaVDZm+eVRB2HiFa/kOph1xaJILNJwKDNTi9vJwyXPiCgCgdgI+ebH7pqtQKIOmkaDjzqt
b9Snpawp5S3pIe1mF0yzEF54UpSnzdlBzCgO8UZSm7BQ/9mcd1huGdeWWblU6xwBsci7sPN22gAF
RE7d4USZVuwytzTbfSkLwUa1ZTfsrEMU8K48Ni5+12PDGugLlA7S6lFhC3ReeCQ8Y9mbMceY/Q76
hLsgiBcUPNv46FJspgLLfXVNRKMt4cmwaWX6YI8T2sNrhkvHERV9qLYQ3XhisnXe4DchFckh+f/0
2GiKpDiKe6w+po+dIntGcAkEeb/sAQIa/x6TAyvMqdgCHjeriiUJlww9CC3uCb4yWJi1wGvkHXmZ
gJE4EQ4zipfDZRjCaPMG07XcOQFjKNcsv8Nh27T4xfEmfKBi68kBlMf4V3f5g7/0/rhYw1+pl3d0
QQVZVOQ5TxE+0epx1p0N48meLJyshiwfqwCLrMA8HN2nZ/gdaFmDjt3hR+WH5fDK2RePJtsNvrWc
aJaUvxIOiUF5BTgxtoEEq9yqAaMLIDytmw/zVjNQ3LR4eBBUbdifs5lByVm2JmceG8Zy8YIbp2E2
k60ppA9MDTClL5UycfRsJ0wiu0O+5E3F50p5moyClh3nRXDiQEVAjq7FmhMSCdQqxj2xpeSnQCow
m51uixSaSEjFma0D/k7VEVv95sBQcGcPAUyG6LSrsau5OG4hZhOxfDsYJkBeYnkJiAUsDa3kIJbb
iiIkQdnO3DE2RtYJBJQEimC76NQA7AR8BNDfprDOaX/2UnfHdQF1s+F8iG2WFcPSwjFgueXjbqwZ
Hy0rI5eH3+BKZB0uSljw4mD4YFn6Z6+j7nPAl9bL432JDbhe4ojfP1Cltwz/GL56ncHK7nKgANWz
nr/x7G32yG9Z2X58eBPZO7uByvvRbYxa9hWnpYd3+4lGqVD2PuplX/zCbmwrB+IWB+N8oPz/swhi
GcSbrRi42YaG/uZgrsjIZBCnhoTawz+Osn46KS35bsPh9InUqExs+R3FOoesOHs3P0PT/Ty4TT62
GJ+3ffPPg+ZfKxN79VGp3wmfaNO8bAl02/zOrVv/6FPt5YgiT692QmyV8xgfuCNiNtocmmJQq+zx
2R+/MquwCzu3tKA21ALZ/uLOOZ/yJVesHTquXCe9tyKou08beRYWoB7obj3oVRgePYLMheuqK7o7
Syk9y13dNP6AaO8yyIyjOkRDnIHsNDm4WWcDfx+GG+/JjdrIsxZHlpO9vnR05WCKZAXkW7KuOfY1
g7RKG8Ge4Sj59hf5VW74/1XKSmvR77nEEj+2sKhiU4++2NncKZREqpxdw0o2htXtH9lWx1AWRPou
ObHKThoWbMEdB595P7/HSTCCLZYhky+CGDahu7Lb2EKNVrdtjApTIzjprcBoGoBQ/a5/CeVYJs6N
XZQQraAdbIk768GwDti6oDCsnTgCng4dGOwVJ53DyublNx9Ci87wZYM2R/rg6PIplphqbSAxcRMh
dbZgxjKQBnKLL1vs/tO+9D/BiydYDyBSA16blT9XsIq04OZrCEne/BJdWJSvt6i5zT42j6jJeEVN
bZYovW6IOnh8s5b7dTqRAISrptWhcE83G4xXjV561z67gtMGdEWrGyzuZsjyi+qtDFRC6HazwVP8
ihwJ9RCp5vCaJXvacizMAWYAl0VTA44Dajn8dYrJEIODhAsVLNyFx3lj5RE2X2puiM7uMmzq6v2d
fp69DwPiqF9VXYf5eGnMLEhRWgT/Ovz2pM9ceTWBxIrmeIe2t7tfOaN9Dt5COvbgzyiZ0epgOqQ0
x0/MoZbJ6QKgTQKZgpbYKX82mRx5tg1P2z8cFG9HR/UAJey1cUBvJPY3hYu2H/18Fm85ZGXAMC8R
lNCu7PGsz9qrjosTQf3SQlO2feRUN0S3LCs4Pee8f/Fxn0ghmRmPiBz+T6/bSB2/67DPkXZIrLIM
X14XlhkYEqKDLQ8a7Rd+FJvWTW0MIeEzGxmrTvYdeyTIJ+sixhUMCN2chuqcHDZZtJpLhCzUq8de
tlaMzkOdzcerwZ6Z0UNScjbeZUqgBDcO03kj73WI+FNcysEYzb5NEcyGcuLoDMaBPUTxiL3bGexa
hCA7RHrhyM9mKJW0LTBah4cbBzLmQswzHdu2lTecXQWXhfE41pcVNFdjuYArSa5mo+Mv0u+Pft2j
N3cepki/wDYkrUY/RIJ8DHMaruwOo6LsG7ZBFDDqy9y5ZmKeGgyvZXs6d+mjhZ9DXeUAazCc16+5
fDN6IHHDWsxCW7KXEGqV4t9q+h2iRkYXneLS7q77r01aWEhikTZFqxXX1ixDWoRW/L+zdEg1h6uL
7hfwTE3d0lbqOO3YGZrLZg2p4JEXk3N+R3evBLc9SNWT5uXqZoHA4mIZKCUtvwzj537PTpsJ3GYt
vvjlhazjqJkJh5xRHn4yq3Bvf+Xi6L7bZoUfWxFBUIVoR6vCuajsHbUZFQqTpPdm+rmLUO8Yo8Ms
M3rJ4Wc1wq0gC9vvFm4r+LXe2HISo7VIkNiYf4zwFqY+Vs6IdSSjfl3Tm5TUVi3+ABI1gs31K8Rg
3e7D1jypnDMjsyFSglQFQ6ZSJli8HeGNo5TUgAXINx+qZPFaQ3wwkk20SU5gSe2aocrSxo/fueT0
87digoNZey2MY2/WztGf/bvOmHvdMP/SyR/SzqV6UzJkSkruZRMCURSDB+lEJqa+CEDU9ciP3PlK
ayDjwctyFHgK+5X6FVza1hv6ZeGkp9FO71oykIP62J8mfXadzh8leSbJgDCUJ9wccbJarOrNi/QG
O+vdgBCJ1B7tcCoNhfN7S0HUdbDNzqEMKUe50ll/abj0Hkp91BWprpnpa7ha/RktuxUymvUR1TI7
ReBxtdYytUsAfX1Qye1lVYAPeM+OCcU9ojZiiRddc06hKCsxKbaZD4k+kkW3bUux62zLZqNZyRi5
w+Fagw/l0IniOxxZWoklzWCPEhMvJxgTqbEn70UQCbaDI8s+lvCpXnB4gRWSe9xSq47+vbVDv5dX
fS2CvlsDiN2NUXkuaFqRRqQvCYkRKQshGbzl8BM+UUvkZQYTG5iEht6vnarPGPZxj1k3y9lbcrR8
SnT632Od7ig70zsGdrNp5RgAkHX0TwMQB1IS5jDVLA0FRfu0vUWc8bKlKoyaI2TXJ3D+doBCNP8u
huogQv1UnvGN8XvjxV53cWgCOXBifqpmUaq6yU5LnJ/d4oZqPmExIkU9Y3FqUMT5HJ27x3PQqEaY
7wuIDpVqfR1CmtLdT+oRbhhd87t9EcS1wqpBqnefQxc3aGarN1dZCQwiooM2rUt3r4ygNNKpPqn7
BBIHpEnFYGqt7dF4OdL5eCe0PFqaymUAFMBNBFbnPwbUojIce8FggfeQNuUQILVDNYxkmdpKfIKA
Rv+uR1ZW3AIUqL0dVuNNcNlkxO+MPddRr82V0Vw069v2awNP9sPgb5am2+jRlORiu6MDQh0zjhM6
qnhAq/zOGR6T4XWQQL/CHFgjFPlUjdw3+kV0VJ9pgch8H8/mPztWiHNH0A/IKGglBneZVs4DZmDx
h3pNIJmzPqaMlrAfNAAmx9RKoY/1u01scSmnEUk4qUFiTwlZgFCkxEWfVB0QrKSkhGIgRqzWR/Uu
A3oQFhCQJ85ycwMq25xPNkgY3yY1BFHtzmzz/gbHP+ZK+UwLeoKZWDFIXSoh9YBhyJoKRcp/c/+N
bizAxpqdiJhVAjxpeTAFjbCaQdT3tQSaV1Her/yGtQyTcdcMm2ASliumHX4FdXSHS0WIYe7yxdU8
HUBEnElpMClVkEpO5YBSnpIVNnfU/CL0DrrWWSZHfJOg8IwcV9biSJBBZG85d9TubgnCZxjBVFhD
7GAcOYxspPv4KqfYUbYoHvfZ5MyqgygUvHttP92jYbGnTogpQLDBakO0Vs0d9fIKs5feTfanaPkz
Wrr4mMY2618mz7WmEFPeFINz78gAOtYK/U2aSieLmWY367nsSk9veGauQbRplvhIcwk4o7f5VGqT
QyRrQkWFYkUUIiq/FH4JgE428rBxnY5xZDB0PstVFvOidEiL7gPSwH+Gk2ExprewXr5fTPNpoOzN
3D1cSle39avdcgvDAewGvTR826QWy2y0DGtbABcfQtVGayrVCTQfxCmxaqmHCAaKq3hDBFf9+oGB
VZoaNvvsUOgJSA4HF+h2FXdB7PkMNdyM6dcGHRl+SagWpU7DazDkkY0E/eJIPAGvj0YNg4WqHhyG
hIFVRKAREei5zWCk6xI5YeYQmQ3Tb/ZPsBJoGAn+bEbRvkMKEZZ/zFTM+smgxvZwcrYhQ757snF5
KgSlJLL5H4mdg3Og21+szB2OOjK4H4oAH+blEmlhDwCBeV0fQ5dTpUOPDYPdXRxhWDzczkbfZNMU
z4f1QjqdTqyZHX1DtK0AMQCzChqzzExF8OMSfQHBeLzmoTQPM1RNgxwcgkBKplkd7TrnQdvg3dsZ
0g+BGkDwldpGwjRp9LclragBMNBrAazmt/UCS7I++WDq+tBDKM0VloFSYtNFRiAX9DKEzsQCkakR
zvMTqn32hVTdsJnpoQ0S7JGhnk2bDs8agMBM+EEP8zQRZBaM6gPiXy//Uh82GckCWuFNuTjIm+7z
7bYrE0VLanP3yXr93k1BJ6yh6g74e0ujyqgxUIJbpqCYtXuNmw3U55RHmoVqRgv210qE9eqawjcI
SmmEl3mAHW9tCDTXg+KqFg80kLs+us9/EG4XaCLf+8V3VIFflObCzSxgpaPv8YAfwlSE+fQRrWi9
T++7Lx082mIt0sinevX1DhhxhPDeVlGjowRrdYS2ivV0EGw4W1lI7UXwFvg4NDAOSU3F0nRAD6qj
Dxmp+8H0QyzH7tGxmyXzXk6aio4cxaROMLxmKvHIij/2cVRaxD1o0SE8dzFnXdgMd9sg+0Z33TWa
gzZvowoj1Ih0vuMOeR+O2NORqrdBM9a8ld8dMFKj4Tw2yf5dlubjHHWsLAfQcGWYZZRAOUxnICDo
cAsiLKvbgc1NpqA303Ut/EZbWK4ydq2+qKdgxKHAyKG6UhR7WDhIZsmRLlO3G75MLD4JE11u6ww+
GQovWo18Qc1hdbUeEhznmOkE9L/pgJNYfb3ntL4/V945wQzdXf4d3tSKPMKarB6/WYqcyxemJxs2
zCp+D94dJl9YuKAxY78qSw+6TZWMKW0gEnHrtVwt6HJQu8jo26sAY0dUaOZx01peT8opd8wtb298
uYNJBlzL/H2umIX+R4XntRRDVt+QcRxt79b22uZRsxCuryxGo+RFIO9YjjZi7RrzSa3DaLLmZogd
qpkMxqVa8UWKfJCPdFX7Y2oJvqu2krkCCT5cJstwaQtdnXtPGbe3bDP6bZwkZuuQQUuvrOwbL98D
TQanXNBA2DWvqmHY3MpMS5xh4uGoKutjD9PFMSVvaR26ZuOq8HkVuX2GeL6mOk/eMh1ph7JUZOQG
c6iVcVYvVe7qnZ6umBSxqGH/3MtI76hOm/T+jSWuxQycqIeF3WRqpn19qkt9pNEdo5jpJF5nRg4b
YRCDL5RxquhnF6aWsWHoC+RWsteGeu99iOUP66Ip7dwrHg5DriaMYdikAJYAlzHlrYX4BfIShs/c
J/Y+GIm4mGq8LLWE4Q3l4DcNDNZxVjrNppdaolP32j9DXn5xnu55eXvwHMzv5rrHrGPseX5dZBQY
siCzKIsHoxxByjCLDCODTkfOb6PuNwP23np1Mstx2hNp1xMZIfkV/cAcFEIIIipOiAef6ZBMjvik
6R1EmMGKmxRg0oebKEYsr+7YA3q4E5q+guhggDJz08klj4qExKl3zSdZmtPiEHf8xas0B7WXw7hy
GLr3ONYfYEW0OZJWlXet/yiZHw5l6hgVXXAsGsIEaJif/1gr/BzSDF34bYNq4B2f49z9GtyQu+oB
NwfoR88FvAmNLFFTpbk7AEk3HsxRACapuNCeVC/mdB8W5YFGpQy4ROb8Zs0bEd/LIWbl3hiX15zL
+qHPt+lY/DdrTd2GA4wP32u7PcPOKJNBxKbMwaInds1mk+KLv3+0UUaQNsFDZT1O49Xc1woYHCt/
DOWxk7o1PoNxNg4q1+aVoXqJcODPYU11Kb2pB/47ZRK7tW90re1nh4sBFoY8RRMURIdRVNV62gLj
2JvWXLD2JgqIQpYDkg0eYNqkpQoKDg7atvW3oIum0/cHTLiw98h71jjsjm/63LHL6zABZrlmIpiq
loCEcAyETsArQa9Mv02msPOTtQO9p7qTPXljlND5sxDGmohVczvAlq68HYraSnsAYSKHFfbGNgPu
ZO/hYgPm8S7AzsxG29y7F2bVMUtXkEZl1V+9sYEZaBAgklv4bls7UQY8W8B2ZxdBSz4LgYnBA74c
Q088PQtPpcLJJSgaKhQk0Pkh64I+Nu88rXRmrHCLt5ktsAvARW8f/ALSZTWhLtQiccJivjslrjxp
u0E5vvBIL3Q8g/bZls4DeF3q/FJVXxFFqUeiDq+Tgzy1VNBLMsrvnRyJ4FTKlgYxqgjMk9o94yfz
5VxK8drNI8OD3KiHpHQUCroEP4xYMo2jja1NIrQ5kEspqeS+7FUIIpGTQmLdxVmRNITDbm+Y9UEW
kz3UGub9jbQWvWf1YULb4NcLqm9QdifGNL/LjwA6qNbHxZyMFZAV0Q+NhufwE1eDE0MGBVf4mnws
YKQ8m2il2/NGgNjFq89kC4bQg8GCAn2prKPGbF8rrXsMhZ3XQiMFk8MsDN1kgMLJr7eB+V0O9Xj7
qIOApMd+JKhxjATnZtwWt4tjCCyqsPEFlO4+F5PZB6smpYcCQ8mUsJIEUeRRzGr7oUieaUwMDCSY
TXKiXuqB0CaBrYlv9BNRd6HsSGlR/F1i3mLaXZj7zfART2Ta7r6z6xQeahaIt7ydOSg+EJTPyZu4
qXu15wOOd3KVE74yV1VPQhXiJ2jyQLBWw7lZBm175AIIfC6/aHyPNMoN1Dibd2tlMe+wZjP91z1P
MbCXEsIN18NRB3dY2tUmMZvei6o7+FSFXU8g9iL0cKaSzTgWpyzszcO5paRGFM9W53nDea0vu01n
NnwM8Tt7DEVLjfVkd3UfcnujYzw+h3udgFNmXgNrBCtYyFxCwA16gzPG3MpKeLvFYtv4cMaabRM8
KEdpLDzpyeQdlrsjz9asGD7e7G3a1FglDm8isc1fiJ5OpA5sKBoGOi0F7TbS3OeBviie/MLwdoQT
pQoonYc2RwFtJfdtg0SQn73tlt0ts/pU2ymb9ks9lyzHcszc7j3zBkZaYWLn9WeYt635s5Axmy+k
70VcmvHQoy9BmOa3rG/XOkFwbPk6phv+lPiyy3A1Gnesd86a5x4mEl4xrDoSaSKNJw+dOY+as7Ja
pef/D6eofScPJ43LkzNJ8XUNM69ZF5HYm4w7NWxt+8UMNoJNUfwnyXlOZRTLPfrizUwUXzjpS1wz
oFSe4SXs+PvHHCIgZASibtV/Qnl8j1xmjo/1Nna8oHR9GiWlZ+BHO04LHGIRdhltAJ3RMq5QAfVF
56bGMFaPTAYXyYv7vX+eUs3Hqn+SPSMq/3tg+O2wc8PnngmVJFpEj/iB1MmpQ6GsglxIEt26k0fp
7JsfS0h/R1IN7mzylTGxbLzW4qQPeFKpe79s9ii7lF4rtQXKGTJKZntp/5z6tpu1TW04eqDMTFt1
Uhaz6ha4LaT3nEYTAwMKFOIaSiFtsz4aj553h3/tjBgP+gFzCJuMSn+XyQHq/v1rNL3T0zy/o2s6
YAFExqRdhy+YKsY9NR3DbllFarspulyMKhBYjajE331ow9cJ0r0P861jVvkC/uHhgp9gJSrCAKM+
qXIQs0SnqnHHKaTzlQzIToihwHNxk/YYGnrl5XdvtSg346qh7iHZaEooS0r6fViETo8uEh3dlQXg
lsMItLVBot54uW/SSBSl3xCVpKFhTbifo1W/80QugnBlUN8OScwYj0+AzJAx1T0qI2hVvRdxx6CW
EZ4UzBsBSc/Ry6gz3+eAUdnuRc27UBDUWZ7PvT/eE4RP9pP7FONQetk5yr3uGIUZi5OsI4TEkHZC
Tu5XR6CYoQyZ6Nyf8wD1Az2xWzUGC7XD/hYmpZZYyMyQ/QPAYT92eUbW7cSUQNNviZhKfhqepm/G
jpZevfSubu05rw1Itj2mX5wCZqxxIoPm/GgxQvW8z07Oys82RCbKGI+YyINUwoF1l5Exi/MnflsY
yNVwdZpWyoiMByTky+FFsRCFJT7Xu3Wth/dZgNK+t+3HXLup/YrfCfeAN7Kv4T2B9f+kDWIhX2yU
zgWiNvv1azJJC5Ub1ZRJR7UWdoIdvrIuJVaq6eVMboGmi6GZN0noUt1fpTwjfqKiGmHyzkyJPjJ/
lne5u5Pz2W3ObygfyWTlY4uGUBHKdNpCxG+IkETIpmYEpMUnUrS043Ru047Rr62NEkWg8qMeh3nW
BlSfiv8DNkqJU1qJxoLeNKBciV2YHgEStZOa5zD3XIIhIoeFKFYc4bdGDbthV5JAE9GmiC427eeo
jo6bbGkBeOlenW4544ydeu8MKgub6X16wFEA6tKudIv5xaUKbRs+Y3s8PrrSB9rNTxzQcwI4O1l3
6ekQPWfq1lbnkxugg3wCYZrC8MsG9T6jcMzOfFVTx5ek2W261U2r5TBwa6G/vJeG5NJX2dqWwFBO
VqW2tDUASf//4vxZwvkk7bAWi/loC8B7BN2XKcSCyjyuRY+DZw/VODehuLYIxzCGZAak97kEUSaB
On/Kj1AvlQC5cNrLKjj5L4ZV8W78TA04u0DaUWAAkIfYmN+Ifi/eix/rkODCWMaW3nJzTynbOjLV
UypkWES+5P/v2GM2cmOTOpMG+Yz0DHkVr6t4B9jMLev/e40ksDzybqepqEflPUJliWf9IUpH/oSN
hAXLvbyX9/SFMGW1RRIa9CnpVPZb/eO8U6q6vyL2hHP7ZVYE46HDMnhw1WD3zPmiD58VuDY1qQi9
hT47gpteAKEcgOaCuw+1H5k6JIkqaj1CnmixlMhzNAIUmV3UmjiHfI1dUSldMNwFSqk8AVlEXvH/
scAV/v+j8sg+cC1PEwISIb52ZJZzKUPAKJYQxxRI5hkunh8kIiRM+SkJwYl0UZN8WxznL9cxl3cf
IJezQClJrlXwaAtwYtzAfDtquA3AZmB7YJRSwiC34X9sc1DyUEiBt7Ex5AH/vzz5WNlI8i+FwxW/
eGPBk8ptyPV/FUIjFLp4N7hWfAqyNr9ptfJnRQqCoGSACqiCuJAHI2gC/OL1AiUDmp0j9yG6kyY3
DPgMpt/BHLG5+iyzCA3wYqiAAl4hAaUNQiGIhjYt7QqsK81tMJ5nmKt3q2lXAO2Z7juAaiU06tHA
JsEDYHc3UU3gtDRsUKaLQZ9PlziW9Z3PX1bJmF8dfyncf0JEPgrUnODkYDagU00GTHKAFAC/fizk
Abg+kY4YyFhw7kKesYneCTW+bghADlPDHcEvZxvMIbF3bXcrquZg6ZAfU+PtFiqJcCUAdIMWYVeh
hIZ8oQ+kcLwfgR2f903X9B3wYJh7IgmknFHnQEyWfQSI16arD6jLA6jnHdDCjAAXSR8XzFE02wFr
bBOl/YF/ChDzWQHSoodImXCAHh6zlsha4PxQPZ1+RXHGwGJQFT0Pv3cFsIhSFqLzF5NzLpnjgjXP
BaOUACaLACSJkjDdKvCCPIdSp1TIXAQvnQJijSN6f7Y9h79OUQyopAhJ8HgYYbRoW48ULEdEJw3x
S+YLTIPF019Aopb0FAZfPKXGpejHxTxUxKWOnBJIPGQxYETqbTP5YjYRdNetXdQYEpu2gHbSuOdB
QFJc/a1hWkgvKw3OjBAF223AH5bueEHFJIwp61LWXMaeRgGY3irV3YTYTP4f7cYdHHuQlRE9F5rP
UTzVvY/frlTGV0yX0ALTRE+cOQy0rNRZOvL0/73pfdQEn85AJkAAfHSlHvDJQAYevWc7yM5UZCdc
AHg2gpUbW7Y82y0hvaHJAaoKW9o7sIQUkx+KpjA33m6NrtSbEcCVHV4+nOaDi60kqzv/vUbIMMRH
6rPFHLmvxKPyArq7p/EAu/AKhI3IpCxa/c6HWa4cEpks0TgziJiBfUe7gYovYZlDhebGeBeABT8Q
Vq7jBVcD4Oc19pFOwsJZp6ZI/3j4YnUeYM5+LSYBSwrKrAHmZ7VcUeoDGOU+/FqTWhdpbJd8FmgA
5cC/82y2AvqiMgdEWZmyeDTt4d5SfLNrMK3wl4eL2aqcbclhKRbj1ms4GmckPiVauBSfahG1f10x
lbsS42d/M3P+1Z12eMJcU4id6wtcBzqR9FMpJbYI7YksxpknYuDowZN9T4Danf9aXsrDaZWD6fmP
Z8/QwIZ5bDqUkOrfvu51KOVK1py7GewN5Gn29Agy9Vo5uVs7BpejfwL2Yn/eTvsB1iOlArevP7ys
IrijxwpN8fDdIxTW7QXQ+g/1OU2DoPEyGSrp1QpURqEOMPiS6dwMVqHS6T9ZCrd+C49Ah+gEvJ1k
e3rxmP6xdGbLqjLZFn4iIxBB8ZYkAQEbRLG5Mdy6xA57RX36+qZ/1YnYp2rv1QgkmXOOORqsa28H
z4q/V5enk62ZFMNmJGQasmLKo3ziptx9chRgTjJbTLHFLAnEDb6tnlFnewL+b9pw7vnAxZMkDnZK
WSQhU3ZnWHghoqENeDlUBsiR8HG5pRx2LY5orGVpw4yabE1tNnk5Ohz3mXwePKmA7pg8zvGitfrm
DyAZ94kxkIiJv3q5pw6OevdXAPBCG13OCvXJxPMXpcAWdazwB2Wjcf7BDED/a7zUZxs7WIXeWb3+
Q7XrnW+9c8M9cYTf56UH8NL6As41duoJAebv85zi+WlrVoEgXOztvAe8JT8sCta9jBLhggx5GTqN
Dj8Jn6NGn/hHSLkgrK4wgMyLitkPr8t5/zUAgmbaJHBy4wV3CGqc0KniKQp34Xovhgx8ZzivIBrF
PxjrhrVYxuEsNvsi/NsOTR/nUBbmjO1wS7A4YG2+VX1T+QyATbUL351/VZdqd0LxQr07HAYttZpw
hGsloVK2am8YWiNk6GFABuCZJG0jkAAglJO8wUsi3w8NOqeWGh6C4ULEf0HFm6P+mlh4lmPMK+mR
twKtUaK6dg/zGRxZDiYP7RUNjlVylVPnJ8pMJsAZgCKP8A2Hix8EdiBpGeyX7KrGP3xmnd6V/AVu
JM+K9wRBBCrp5xFHLP16i0yrWH/xHkA8ikYC15NGF8dSEIidpYnOzKg+GO4rm1k5dhDPL44Q586+
t19OTnhFYCfE232KA1612bBUr3+Qw1ocgrDQMKlgPNtGb8oDZMFA2idMQURBIrwOvsOgI5UhDS9x
6ri6iM1NMFwlqHHePYIjoFemIG21EefgjkfENx8GSPJTsm9A+VbBkFEKvu+SrN4hMv2sDmwVgru6
EzmYQPZ40QSyrkk20IY3HzaImJU/3eZNQRSAFwmc0O90gfY9FETxq9axvRwi4U6onrWRsFSLfzG3
MnsoPpKIsegoOjjGYEZ0GsP9F2oq2Ue8cYy9YYeTJ8chhK6FuoJNbSZ2stQgh2SC/1NCWzaRggcn
KTkzhRpCQCbnPONvPqePuJkoPCgpGW1HT2lJbGikX240DcuQDunvDzj6XkUrAmJcuRref5Yh8hqO
GoVKo4cVVzeBEwjlWRwjqKVQhCy1HhjU8SB51Isi2chCMgAoqBAKwJgmgYVGibtNlAJEn/l7YBj4
LixQi3FuMZdLzcLl2MzYHTRrDB6H4f7xIcQdn7l7ABe6gLSGU+ddjpw2A3p5xUyIslwIcTX7JY/k
09G9Yz6jUkT6gYsGVNqK6mgRS0WIt+VZf8AXgRZF+kIfCpXAKMTQ+8YNWS/gI0022yoUVgkz4A0Z
oTdSzSoSmpzo3n8SWLvk5TuBD9+oS870dDCs5ihPibTDiyKZ3EF6xAw9Gp/mFAdrnErWIifhufbe
eQ91Eicz/yDlDHoB9uRTVGUROSCfl1slD0CD4I7H/IwMYFx/qRf0aUOqj+UyiYIRefn3opsMKpxw
uC1C5iGXYqwndz9gP42yndeeFRn3Z72+xiSG59aQKiOU9LAWwunW0ABxcKt2sMAyCezJ633nEPch
C/IqFf7nH0/Zeg0uJKdyuoNV8+MwZd8HzX36fOU2U0SYUrBMYqQuYVZHDov951poEKUoDG7e9glP
wCQhmD3HM+tpu+4yNxU7fw5uE35sy2vYwvopXKs5Mua2NxWez+NH9qg4/1s7Cs82B4wY8aRoQjjn
0ozSkF/jrqd79EXC0OwK5/XZ23I4QqQ5OiFDvfA6bLtlr9u1+1DRG5RZMD3dtTxsyDK1/nwO1cRE
WgnD17UZ73nnwm0ZSUmzzWUBPhjqdIXOvX1qHJWpQV0bMvJO0UqPmmrBkSxT6B4B8cqGskgvYMMV
HZbb+ERA7VHXrzGzk49JP+8QV9U7d6TjEnOm1TvlaNR/p3CFpQDdUMMhvY90ALE///C/X9Jg0+jc
kZBdve/Lw6zn8AHG05DusW6CeOsUcUNTF5SMKoMSpRfT7SZ51XAO3mx0OiOt7MCSOnhUqhd16y7a
8tyxvAAVZ8II2+WlWrRgOHCBZqPAIQDsq4QTxUqzxJ1ECmkToWzSSEmNYJFx6jKzUU8hrGVZQWmO
cSIao/8YXaGNGWyU4UDPWtmPf4ZqKICnIvOtJ223GM67pv43MoB7va2aw+exIplICCud1YJaYq9Q
+uQMLBiG4uygYmkOcpjP16tiwLp66m6XB82tH3TnRgv34escjOjZtcH0W6G5ZMz7YclBnJSQtR6K
fSTTr/Ge48gGQAuQ+Oe4cDt4sm0L2sq3tiFZtL9hcmC/xMBygideteLWt9NkQl8F1hYMm8kKkxx6
bQ1vN6QUyvDcXEYz3FgdbIKiwx24KibP+D6iKjm2FIYje0QMDCO+jL1MJoCqrA8sf7vrUo8so+98
jJYG0iwbi5SQ+DxNKG7+bdjyFJ9busITID3HdksXTOI717FElAx3SLDCAAaILCONLAsXY3ZaXAOW
yQSdM4+SFlWYk5JhFDTdFfD5Ny3ommVWZ3ifDL/HDn8vDpcOfxXVxyg4IBkCy9sZCi2OFbSnyLnh
ah4uWnRlnCUEHqP7QGd5RQLCjC+EUU85QzWvUCx67BC0RgyEfE7TOkKU8iWWXKhOOezf0U1/mDop
vDOxAU+MwWJEMYLb2jkQgzGBfdsUjg93ck4mlvvzR+7gOpckqMKAu369CzKYK4f5rFrxM3vqhELT
1X9I08BprE7AfMYOfjayGcVH4XKGZxyL/PqB/aXe4SThU6OBpAiGzl4ifQvv4Trd9U8cIewswjzt
NrwuJHvZPGAZxbD5YgWHZbx8L1nmUtJY7oZTih+Mh4B4notDA0+ESgNu4Y5D26SipA+/eVDqVhzT
sUeRqXRyo95rROAAkap5zJk5EyNFSs/W/XEuOT/kNSLvBPegrZbMs9mMgJgYsEPEm+H6M8yllYQ0
5BrU8um+mzrwIzA4BgnRMz1ZOfiJ7oI6QZ9ayafd8B4X7lp5mCi+1C/Ci6wXOE0d6LR5saEG2dON
/j4bxnDkixFVhUbpLYWwS1MHXRMKnUhriOJQGeacgtOAFyI7xdgz95B3GboLmS/OsZ4scMI1WM9M
xlnBS2m1eaNDb6yEisQFixZ6TcYHgW0bkY2ITAWKOmYJHH36mo03Owiz0qjuVvQb1V1l/FLKDCgw
xEXIKbTlwv/W9vpzolCDkVdkm3O2W+3pmM0JnWh/D6jDfJMu1VPljHrI8HWQ7DeAb7bLC9Fi8s7k
aIaBDAc6btLLlTkgw/jpr1p4YLB7IVF2wFzpr4FAgCLGy1kxwO4/+MKnRh786/WpojhQnwWgiRlT
6bWB9BZL3maUO7EktMGF/Uz4uA2sKnnIdNA4kYmQEKa6FIWsvbgxKt06G5yUH1t0TmTPbg7ZhS2r
kO8o/JZUbTwy1maFnu95RFRD8YeQxiM4C3CYXZjyYfEByqjXkHHC20QizqzWxIUPBTr7VZalYMFU
B+G+wKPrFFyYd/OJaO7JteFeV/SUdr67w+Ed0Y5ZClOnTE4M+QVWiAYIAFWXcK6orqF6//aR81o0
urPfuHcbnhEVuGN9Nz1dDsiatR2F/4YciQIwcKB6Y5qBj+yD/IaGx4j5R6Vm2/iZYLIyjgryach4
mXVngREEYo5N8Ay3GLrnltIzlqmzCXegGVSZCGMRUjs8Flxel3AwgGFmYNtsozHXy2HC/oVsbNFb
NzqcK7mkwk0fJDMgU0an9NEP/0ySZpeI5BKOtJCnTQaVCvY3KujvaQi1PMzsGp/t1lTgHKUknfMc
XeK4ZSE2/zFllAay7hCLggoP1KUrqnWKXOZcSO821USQ9nbFGmdNpDUo55q9icvZ/m0lCzfF4zpF
swFUz8XxBtD/solElIaYnmQt4eI3zyj/6OD38CakS3m6hBZ/s7yyfIZtSSudnBn2ABJW2HK5DIWG
wyIanSOoipHkHbQ5N/5ceGAWqDesECyTGfhOKNzZoZeNvM7ZaoQcmHcef/MFD+Mux8IflkRM5vx9
1PhEDQYiMBzv7n2NL9L6sVPbkO790+H633qMCfQCIyMSZ0Y7ZiU+AVJA444016SS/1I7qvXZO0Yg
UT4ZKSF2F9cJSixDNXaoiFtv8fWg8BfyZFTOXumYgvbO0UIXtX/Mt2n1jxeBh8P/fdLY2uMIWfOp
ykne8TXydkTSOPHc3G3MeTeuKlE9zHlUsLUNF+m8yWCD428bwhdc9k6G/tZx8iLrQEg5MzBvQFl0
HwIIaDmeRaEIAEVjwV5CPzZ+Y6wEFIYTGWwk3Hp4puLAZ4WXJUWZucLl5ZixHiEDHOvdZ9K2oS2u
ts+bmiX7JURzr3n0QdM5SwU1Pea06PAndXN6HbWjpUVsrxBLkWWc2WEuDWoCSCH3i2d+E2gu03oX
bkrv26Xh28+BQEy9hzTFBtgnE5PtGovxU3qF8jq15c180yzxlJY/5Ai4yY3aT0gnZIsxOG9zTXcp
EoA0aUYgRUA70LfnsNpJdJpD6EdQQ3PjMsFhOlnq1RtJqbrdfMQUfm1Za4OyU0G8FdlO4iVLk7mE
4bIEF+85HG0EO4L1yUa8vFGrztrMlfg10YXpIo9iG+JW2cO/Sj4pmwaY0EWKS4OSopqIRklA3UcP
Ayj4ReJ3hnUzulk7qUao2LMzBM7jmMC/+6To1zxjQs37pwiWw6ndgi8iwzjShJZcKKfJ3dT4OYRV
f0m8fXH3xBZ6ObvhCLFs+iSLOmBJRNWNF7CXtkCz7UHhmexF4BdKX5agKErynKlQfVBiFJIY4NYm
/V/5es7xwaFoYr/Eu49H82OtEbN3R/tsdvl6ONXduXAVi6EQGmskHbvnHAq3Ek5Os7v4E8ncms4T
Xs2evuXMwVZNChEekjV6zmC8cpAWHlT+NGPf4aTj5QJo7kR3TCMWgvlA2zjFg/0/C2G91FhyxOHP
ChVulWjIXOIf+1njXpa0ISdVUzZfXxIjaWHBDhg7CfY+xnnbP/CzBhcb7yWAu/6kYTGcA6q84aLE
VOop5OOb7b8JVJqsvj0SFDALYFaEDWOCUTgHZZBctvxrMlviygHjd8Nho5kLJ0ltzPlaYkoc/ElQ
yY2fCE+8HA8Hi8R1VZMVL6+74PNh5sTiN8LhhDOp05OTk/gtulpMqjjy0MisOSph9qJHx24OP2qP
5cVjNOk9uEsZP4AjDvAkW/xjc/VOqHaEDV5hSMYfTR7kKWx11rw+Gyah1C6oAn5KOq82g+YP3I8V
FScp6c6RNUFgs0mtHvrTEVg9WzdvD05HUbmCLNZr8a4vX1qwJplZXlfYrKgdcmAvqNouTsF49hC7
xSxkTx5ixHKi7uJz1joYfXMZoBZNfxxufgq+whMR6ZoVFe0A6jiVO+AEfanK2eimGJGV5DNjGxVs
+DIabyzHZRPTiSD22e+sRzaYCf6IjPpMUUbHwm/D/XEtS0u01GtwH86XTQQoo0n8ZRUQ5rdxWnyT
GEIArm/EtodzWezx5O5QTHL99w816hYrH2+v6h38bX3KE6Y4iz8RB0wrPd+uG36tT0hkXn+o2Eyf
9Ui01jfC3ZjWIAP6hAw1HoTA7/oH36IZqdMJ8epcfJIwrH8m6aZafHTaipvMI/j9Cirp60XlcqiL
MmOxPGOBwR4sa0YO/Wznb6hT83vh5pRS9kCg6kkm1HsZg2OmuNl4cmLUgOT5L1gURjY0PdOfQVwH
LRFH358jlwwMQ3Qw4jURtnDBoyGjRk7qAfNMYsskNTxlqaA8GK29CgLjH6U2Rewa3HMNBHMJcA2T
bTFLZu8fBdQOaJ5OnKm8Iry+GyyTm1o8dumfqTLXLOoowxaLSZB7j1J6wCzdj/mRZZaRV4iclPW5
EcKdSQdDP0Tx7RBgB0EQByKkt+2BrBm5MTcfdhWhLQkqFLWzAnYayp6zOy9C6IHS20i/LeIqzA6k
lK5w7AxqyemVctNeaMMMx/9ctPxCDreM/w8u9prlDfCWmr9GwbnBCRtmvzKiV0PZdexQzcCZ84Be
ODR6ObBTsQXRHfVm1GZ2lEwEtgpm92QJRcKg7F7COmC58V7yNqoK9luQNf9xcR6Lnu4kbQzW7z69
V7c7FyO0ecudy4ZpGGjzF2MT0Z+3jO7wXMQYWHRePKoPErvtQbP/tlmsbKRPSvZBttjNnGfv84iP
RSe7MxK7hFUlg70Gbohks90DIJETlRlTm0WNwpSaRyrfg1fcNBcYfDIUDCdMpzUcR6n2pNXIDhy9
DFtuQVtO66t/ZXjtf5evGgYrevxL8GhsQ/nST2d5eP2OMQkrQAfRkoqSb2Y+I65rWBf/jpb8o+qr
KW+VeVMlDm2sVFN9gau+MxRcBbeqwXL3nTpFaQgkCTbHjxmLJHdTltR6HkaWMryDDFTm44uhTObX
YFMUGb3Se4mTE8AmC9ULgTCRi3kt99nyjp2PIC3AKr4/fIPsw8/yYbjH869v/eNXqCewxCLGVl2m
8GUnOXT2RRd8hLmxWG5V3nlE9vLVL9muqdw30bgBVEBiCiXp9yaWRQkFFsU6UAgufDahwQyzj7Hl
WYaPSb1tu4At9MIwCk6EgKecZgb5vSviy2HrCA+z1WPswQi5EUy4bLDxr9Z0FCFA7pWrAOCVM0Oc
5+hB2fZwDMd+9Of/xwiEjFAFysWrJswVTVIF4BalDgA2DR1GsLwvFO10GDG4pciF4pSeGu/LibP9
OUwxTBEvHlBr9ty7vBA2heg6xLMEFgE4DdcoMQK8uL/jC+cTSVeSkAyO/Ksnje4niGlPmNLgSbmB
CsE9AsIAmW4n5z2UW5rABx1xFTHtvJZInED7sSqhu6fyJmywB2ud9M5OnInlmwZOJC1gX+qB+NYK
3LuBJMw74d4gKIusCCgYKkFLfQ0a4LpiuxPJeZfATewSYEoy/1ZtwnuoaCMMiScvJqLgKxFHAQSA
dAvsisFT6fXYy5LbBohhzM7IQeoCKHCKV5z1wH9IJM+8N5T2vM0MBcXdV9zEVcw1LNLrElEZUqyf
UdI7AUedzx8JvtpYdm828oYwSeWtx5aKPG2unQRZCJ4jPJUOYWvSRw7HOKz78qY0wcApJBniMMqu
P64RGwClXAI/9zrEY73t4S8HllNzszjGOs6gZTZA9wj99OjHZYkctXTMG3tGjixgG8T2rE2eVQJr
eCdzFXlMAMXix9hlLpDGBcow9ns8mbHaEKFizX2N5tKFs60ijfY97hBUkMtOvFc40cWgyc5K9+1/
LR7+70OD24SZRWfyDhpKYg2XP++uU4CNz0+exsjO9Y5bfCHYm2ElICShd1FFTxwywDSrLzPGZ1A2
/LrbXDJsBPynRKFVea63JAyPm23/1QVTvA8+ySuHjcU8Fo+w1VvCj+8eTvq8WgQWzj6JkthbbN44
ZXqzErEWdb4s4HoPilvwXUhgHuqPqxr+CbnGhfevyHOFFtLEglIB/inWFcnNxFp4Dez1T+Sh3Bi0
88OBWkhYnyRC5pEmlr0J54M1xBIado3HMj6dYqGRpvgKQjRfOyBCkAzYGXRQp4pXgfyQiE2LTbbw
cdDngOI1ocU6ME0JiPmZMNAnwXiseNQC3KG7ZyMVEy/h4rD7hthhgc6HlA64Yc4Yb4Pd4TqbZfwD
BAnR3GE/hK83roLESsec2Js63gM+3beSFzSwuwF4GKO/Xu/Ip0kZrnDyyY6J/JRhKrrHOM7DDUSR
3km6DRBR2l9Gf+w7hLXAF5LPC7/nQpshG1+TWR6gahp6PHCh7LNRKbboU4/ij/Gcl9bXvDjiLcQx
X8f6eYfQx6edjalpKX3VzFktcG6mZucXMFBjOY/RLWijoVpbNSk67AWw7tId2X0QF4A8dXAtcEj/
G3buwWi4mL3d5mD4YyDyLrP26Y3MGKQoYm3ooK2GnX3W+McgOsOOTIppGAwZ7RvjvIcLSvuG6Irk
GDgB0hBkmssQwzA+O9XIb7999bhETiQGex+aFnLsekecmwUkpuvnLcqxIE2mXb/l97n9GNkgRA8V
na1772DgKkFfsp/W+QP/RTYaCjrxoZlyy7Cx7Ij5PV1SjO8MJxYWHi2msYd01G/77CnlsksR4nls
0rwWUXYFLtmwsVOhw8IvuhJURJMgleL68G/9y7BRcO1Ig5+daYZMjz1MKmVUxHgLMFnsZqCOOoHK
hXGwBE4x8f3rkK+FUfCylWdZiQ0G4GsPYYBeOv54D67G7sch6EzkJ53Aa3G7ZNU0j27/lvn/ut7D
j8MNqxF4JVg2t0SiYO+jwaOjqpNJeg/Y7az1cZd19kai//KbUAUZXJaAhGQSU29gt9al1IYa05k/
EOvmccYhMe4x0ugtYqyteSYexgvi67JHke63TBxPSu2TrcVxPBjQfsk4m6QCnkStP91RJl41ufbh
2KBcCBWjNmJowW6x3OOkxC3u5goiFYIYly1qR1ouhrPNFYxDmNXQ2hmk86RNPBDoM+SU/Ac+P2lm
E4ZIyoP73wYRt240DZD1MfV68+nE4IMyPqT3UxE7tHhvXaWvyK+63v/l3UrSAt5fFHMA93Hsd0WA
XqY/eOtz0Fc1sjSlyxvJY+zlaxNPJOakM0rkLGTSuyHxWhxt8eqrxbj1T6eXImDVLI3omExJeU4x
0IdySX969wI7Ytvkvcer1wu78SKF/Ig1FJtyjr8Cs1NQSWkiWxeXMYlYhMY2CK+LbmazMSXPWSPV
I2cz2TqQJosBMASqNTeLaJ+gs1Hwix3xE7rjA0PwcZMFT++Qpfz014yT+OaywbVS4UEKnfjGeZsS
kZJ2uxZqVAzIsF2QnlgA5AORICFmtixQtkTJkZdfxdkNUYbT75NKLWFENLoBR+s65Cbg3MsoVIDQ
U2c6f4zm/rTl5i16XZJs+fHfQS6RMvEHV5F9Z7od3XX8zSBcbUQe/fojIjIg44M6jysXW6Z4upBx
mzyktYHAwaW0CGkZhE/5+Ye69ADmBxirgYeGXHQN9BhGJR0LTuE2SicsUegq8m6MmBz+r3QnC9Rr
0KX4x/s/Afwesg3EvLUCsXDdLYgCVCEcYIQqLJ3pGEgeZoTfjc9o2vn+uYwWxKPq2uuiaVnXkKdv
B8aTxyWVAwZ15OkwjVnC/xnDqgBR5TwQd73+qzOnZFDeVDoxweOFkiCco/Fr2IOKAt8ygFM5Omh3
OIBEOWtQT2J3ywQNYBarFClzQIieuuV6ObAttVWWLXqAWz8K2X1ANKGu8YAFb1RsZZ6X3z8KyyoZ
V8nhM6MXp6PHUHUTrvMC7ZvHTFQeqjx28X+c4gLY6eOGS5HCBD0xhkJdyD/RY8pXMiZfczAGNB/U
t+NZUGPjU7jH0tPGDMyxqfZTIACp7GoehRIuEDnUC+7NuKep9KBl3yj0ZdopzVgLy1zxoFxavjrq
DVrHyIU+KytOOmVeLvxFxIHsEPIesq3jtcmGJVlckjrNlEFadLY2yiRCygE/UnK28BCIuyfT4xjW
vLP1GV4Tfs13GgFUBZwU8HorXz75OPwDIo1Bfr+5HpdWH9iUYwYto7IHG2MBrrMu6moDjoKfP8xb
18GlHAtosoqElL5gOguo+2EU/M6FlSG8GLs7Ab48BLAfBrd/aLwGTPCsOsUsZQ6nEACLcGhb40Dz
pi41IvJw16cEaI82Ob+ebfDgUWxpfRE/kZ2NblCM9++LwPBgr9UcjnyGHRAN98MPodMA03hMpW+U
beBrDY5paCFLNidP+pZtJPU8k3Q6Uv9ZZVdIZO0+1EqoI++Agkt6ROr5vIwpU4909rZb4APHuRDX
Z+yZeAqR501uTxVcKfD34w0GI4wdBPRy73V9DO5C3SlwI1KbA/iDasbMX4hbn8CmUWvvGjIBYfIo
ETlS8P48WphesfJF5al61pT3lh5DUbyBDOHbz7HPR09PKzEiBWYJPtwqItovQ/vD1U2Y99ITvem5
illPBYNVDU5RW5F++wR9nGnuYLrGwFomIinoY5gRDr6svMdVLfrb3mRLiRlIlQK5VlJRYvzVnx/2
qJtPdC0Ff0ZkCmrRI6UWJc2CojAYCMHXHjOH8QR7lQVd/8DD0YmxknD1YsBNv2FuHFbIFWhyqOkx
GZmj6j7SIxjDeGoBVGNEh3/ciNO2u5bV0KB8++a8TFJEkloLLHHrzA89JJcxOA4G65pI7yXBNTwn
jHruLEk/Y5vkderT5NE2dqRA5eUmgwZkllIrGNpDcuJ0YEyFjCopv0LzSjcQgsCaQ/oN7OHw3q04
iXC/hyclTJduvxHjHzLHdpYxqt3wxPxuWi6dgK+eYs+OEeP6yRx0c4awzLqFyp802N2FV4cytduU
/k5Sk24+HUfL3Y5kCntZUVG9vUX0/6vKDXhhrAhoQBdoJccUD+kNDC6OFzp96lWL6ubBsiB4EYYc
Uz+eqjDN2JIVN5q8rYF98lY3LV1xLeCUysjYTb08l1AeJphggfDE3hpjCYfpr6YHOAr49QF7zMH4
jBYYW5L/CG9IVHe/3C8M4q/6cHOLiUFABxNodPfQLeitxm9GIpKWAlWBQUz6i639EZGwZOfufQc8
GBXq3sDKJpMlEMom9YDzMXoQvSIarAUso3KJvep7VUkBYg1ViqfQ9hPAjz79MTe/iKk+pi9wyFAv
mqzWMU+NZCYqAsopHyCaI+pEB8y5rZIFgavsHJSUfBEuSd5uwrM6NbjK41RSwn74D+ZvG1mJUrd2
559lm49xEiu0uEv1xWmlljZDX28fPoZUdtTQ0NbykhcBmGKUrnGdwiuas/ntErkRUZ9Bop5yNsce
uDtnCP+VIzHtYjvo0W9TwsjWUHix1aMT4gzBquDs5vcIiDEjM4ojBrgRi8nDVz31Cx+M+DHjd3XO
E1DeI24aTPfewtVvz3AxZ0LBQsceUVHbV6jmfG968wlNXlzw0zmCYT45Gmk1PnD9SLuihSZAmYOS
ai9tWz+AnxE+r/RVDgoqBxn7VTHpLBjKeRiDZzCMmbW36QQoTzcqAmqT7pCOYnOfoB7AbQ5iH0xC
wKm9n23eT6+BHuiqnWE72bfCe+6c9L2LD0Vm9lqzC+bs2orLHN7yd7rAK7+dgG3ieMX0abKtcwZ1
LgXer/sEo/7nXTnnaGv6DvDePqDmWlwCyOZlfvv6LVsfG57df0aNfrP7ImIK3kvvO3W6VpfmNq+z
t0rKAjj2zhJDXCCjdplQjBUPptneZGVU7F3X6Q5SK6L2GWrUBfs0c5E3f5aBiScTAnZ7iNYAXOwb
7R662TdhlPbvt04xuK4XJqSj0MKg7Og1DF1r+c7gu/Pv2/A9+UJIO0dF92sF9RPauc4rYnCHCLJ5
gqAUvSZOckHGnd876NsPDWgKtdmRHucQ1E2/UYSHDIsQ0FnzGnxe/n5c2wc3Fs/Ob70693PYfoV7
zlDTJ0SiXgt3YKFEvCXwpA/fsBabw/0Y94aSYaKJWwCud1a33qkNbt2zFVZsH/PLuJ08ozdoxqDc
+rXBnSt6dhz/0VKNE41xIzUGFaSGd1AWndMtKOYG1t97/2n6D8LRKt24Bg5MwvjOVr2sEujipmru
/EPbb+0D1Az4/51M/0V54ugXOqen9z0EBQmCpkZTsf97YN1r6jMGgkCjlsvcmhnE1QrrVdjYB0wn
TGVM2vS8XW5Iu6kcAzL3wXG/F7/1CWzT/0yeNCrjO5hkpTGQYnY4u3wCK2yaGpPEG/JmPit33/ti
x/ZWh0uIkf6dWPA3clK+RLXRbyA3EGGHMi31mFsvHygCaQBIaoWLT8Yn5UeW/fOT0fih5llt7MH0
bd7EZMNghOI1Os3uHodKk6ktfjN+/akW7NrJu2/d8VlQzXQ/euy875S/qntt3364ewcbl+2IR2Vx
0nXEZa4WNnUtfvnt7Jrb/Q8TgecEntJSr5rkPl7yx4fE7MYQ1exrwpICl8LuOtkCQ/ChcZHJty1k
T8YIkn+z75iKMWxt0Bjx5rGb3ToN6HaqlTcqfa38L166zPZCyrJWjgY9IptjvEstlI0X/8mamnxQ
mafQva3+CaHJacxg/FzzXjasHvfC8kDXcNVVzcNiaQ/jsc1DKFaXo/7a3ncbtm0Pgzr7oHcAdDsk
BFX/NOe53Q50IhVajwglpa2eSdO/MICc3brlROZKEywXEFoJ+9bxrzVv//KaGIOY6sn1IAvkbcBw
ECYd2zzmjC3utsdwAA+JylQXnFSxdxXjRa+4enzLAtnQTZ/aenvUO2aXL1iM3hk6/d07N0Rk2Xh7
J5DEwtte/f0+OhrRwlJ1mL1P/f3KpOHjEfCni+UXB7qdeowAT3eGxk7GysshiMJuuAv3g/2ocfTL
uw9kaO7DF64xh2iPsXHds456j6ksPq/htew0QNveNnule4ZYtT5a9Bxi5kBBO3gh9AiaYKL7eThe
sFrc+r+zeqAtdisGm0ENU0d0lo+LdjrHf2WFMYvXZkA3KWEesCngfbrQexwc8OnZh05mTI89Y3r9
+qg79iG0gPrbM+C2WoAE+7YqEOlcVa3U9c0Jix0Hf0F9JzHB9G5IQpr+/uFfmv7rpA0E4KZXMkBx
YCwE/E3DCJvt4EDwVTE9t4MnE6H+jdru65/QBh46dSpv7+yEBDM9bW0c/UV2OwVntKG5Bf3HI0/5
o4vRgaHU3W+ujI/f+rLxmK3wYpM7F+7u4evbaXPJ9eiD18THr1n+7hk4Nb9ohYuDX9+HhB4+H8Gl
DE67ScVqffsXy38bQHHabGqyZm0zPNT9wzs4FFH7HDl1v6rCC7abuhzO/5Ufr8DaWG0r95GNToKo
ib1DXZTWZG/j59YXhTLOnu6h61Tu3y5gJEOrjs1y1+/4eB7cGbwzT1ZSZH9Jh9Ga8lmAM4ZPzIDp
2cS3BhRJL58D7mRKarY7gMxK9hIhvl8gvAtHDljhNwInBoH/VTEp8E1mA/jtRhD+e6BZ42oNhMoM
AIzYyAZJK0jc1XM2mEls91f3WLluG8o6HQAJm2MZnF0Yf95643beg/gBixZ5yxaNao9gGDgWVGiz
L7GHM4iE1I+v1CaL65PwMXkh6YJqXUzOJhMhmpA7YM34gzh4WCi6zTvntsd/fwSVmQPiiTHV6tsh
9kdy90Z+qf8ViLqHdukOkQ0z/6Gh6Mtolel5hq5oxFjo+LfZWP8u0GY20Ccdjfkr4veYnpMsmSM1
C1Qfwkl7djAj+0pdYNjg0kvrLe65m2OaESkueO7zyY2ojQFcmZyw6ZbxBFp+MCH+mTFr/woNQLQX
V7pEyuMldJeoJ8V4cJ8G72Hw90ZcjrRhgEMSSBFMujpf1/svJ5C/H35mf9XFXZFfLI04pFGKT3C1
He5uA8wyW0kbE0sGXYcJ7/NiKMo9+jH+WTACwHCPuVzx0Kx7cUn65cLSAuH16kLwqI0tRNgBvIsS
9X4TYPiDWbUPJ9dZi+R5WKSF+8+OmSq6IySk9vCEo6X3hA11gWs8SbZgKDC2pD2LoL5GahNLILNQ
ZgBXkr8/aGZF96AWIZJbUtfRqYSgolyDYPnB8K827PxN+E7+c+gTO0Xp5wvOQ/VPVzv1AC4PIUN6
huxea5aujSH4BXgEbvvxJjv3uZlwRlaDv3cI5aWt4Z+AtjNfQDkIZCIlV4biMgTYyWNeGyRvIIFA
AfwNkpMuzvTHsZc7io6aDuojQyJMGIETFzNmjnWXYXm+vk+qkH45HHOQgH3c/hykn2rX3yxK2jVR
bf7eGnEiT9N8m8TTtw+Y86TGZ6YNVZdcCjlSL8gT4rV56ObrxR+t/H+435bXy4D48lU9PYZyDex8
njia5qtEIgG5FoavCERI025AXJ0p6nyRuqwfRAalwMRM5Riygq0pZl+VbOQWtKUNs5d2QDgZ7MLw
StWZSYQP/MGQ0JRp8xBiTskQzjxCd6Yi5wo0Q+Xs9Sc90YXAk4yJuLAbyeD0HCS2EBZzBi2Dzc8f
WhDgabfKccNwd/Gc+3Tg88L2eEbrdB0VhUzDBBw4/0MwRArHkHZvWnO7I+wqR/jr+N01KCPEHFEu
4dveRUzXr7l1NsRr0MccjlJdiFP5Z8jVIOHdcG9weacv/7hf34j2nW5OacO9V8BRsnLagzZu0+KA
K8bvNIk5B44Yy6AE8GPgsNaALo6ehSBiIFklCCWLlrGHSM5mL1kxmlmgqF7Swz+4MRtQfQ1/JwGw
BK4x+txnBZMkhH3p3FmoOwNPydk0PhIhcvG+GbhqCzDN7ObpMz6PoHoXL/gikFR7BCsIZyeDgEKb
xFySti5kVnXr9QJR22mXjZz1QjhG0mCkKmotyVKG6iH0HMbcGxokcwjx3K1dwaI2QgWDpnoXEPaD
UE1QAp6D+DtN9x3QoVI7Ze8JTv/wCsMt/7ForrRVLlCZPcA+eedDaNr5Fl7QXkalydDK/2SsR5q7
4IgdFqaOb+wsH5gNMmz0Zi84X3V0ga2jJ05IDg4ssyXj7PEZGzhwRES+YbQUHF3COSdIoMjygA4Q
b/WPqPA0uGeYYjNsFcL3/s88s0Ro4GVadJ0scE9hcG25JbZ1f+aQi6o+4evgL67+qeYfH4F59c9W
cMXyGSFnS7dO/hZbmUXolJ3bK/wWIQ0L9fzdAoRxFqo8h/cmppuR0eg4w2sjpAMpMv6ovYP9J7hV
ndZZye9zMGYPHsx2PgF3aHGO2rQbLx82EI7BcF+PvT0E71rS6DT6NWRyTQwlRoukGNxfOHK0w3P+
TpqpGdO1nvT375A9Xlo6wmbv3jnl+Ppkz2g/OgwRLzcGBVmulLy77D4pY8o1A0vXweMDILxNG3zT
LsOHOrdSqvL9H0SUbUrvRWf6RuJiha+gReaVM3n9j6Uza1YUW6LwLyJCURlemQdREecXQ0sFFRVR
nH79/fL0jbp9bneVpQh7585cudbKfXf7RMN4h5Fic938D3ruebimdMLm9uVxx19TkmAS4nZynd5j
SFFr+AiLo2nrua+llAzeHSv3I2qYjZAgWoA5LUdosGd67xZdS+n3/CnMqXn23AhAg/qMjzPiMI9W
DhAtzh9WA/hFVMIQOxHbYILNI36enB3MRTbm8R91SHrQUdgfekJBh3imWKCeULwBxD6w5SHEFC6o
PgnpWXTpq82LyCXDcwApgFw58mTCWmfECeynwWUYYReHPx9WKcRMD/4fabIlGfsATR7GzM4f9xtH
kzizyeD3kBVyw2JSW4ZYUqhbpz2cqViXZmuKHaBnIEXFwAGlj2UsRV0LrA/kCRUddokkUXsGbqGw
YVYvc9Qygqzy17Vcx9O0tzzQjXOF3cjoz+W+9yDtQD81XMoxT5NQJLi2MA/iGXQK+AS6owJc0ReY
PpG2pI+5dCHBMREfAWHSRhPZlYwtU4PD8QrBhTegA7uh4SE8H4mtFFRu/98ZFHyIMPFk+yCl2Fwc
uDIiG4MEMqQpOgcDHy3dyCBtDdIdPSzgPpo+ISiis2CFQZObFYoFBDb7DXEG/9OVEj3B7blLTOfG
5gISSYYWdQnt0PTprdM/ndJBCYCs9IrpAdIoElwSg2MHESujtR5AXQH4sGrdJ5vpD+dVgu5u1pvQ
+Z62mXbJzJ6SyQIEAkZkVqh0yQPJIlg6DtK/358Ogg3YoIe6TsGrVHicNc8brlc9lt63zAePZ3yB
HYAU+CwT6Qhvly1MyCga3a/2P8RKS8YW17xvgIVF+qMdSPIGGEcmiy/KnIoFpss5XAq8D0qWyYHO
l/Z38RPM5pA1oX1gQdOCCYC/Yk4Ocexr5+C4fzMXmD5JZuARHO5MJ4bLmK3HABla+gpPUqXlYyUr
1lY5wq/0RcG505C3zIwkP6x1rym89ZgIBEeBz+DsfbFtItn5112FvVJB8yh5eW9b1RwUf+T3hFvy
OKzCQsoWWgnvLgk6Qo0Thj2zVvicX6Zlzz+9PBXnLpY0E3UpwTCr6988OAltkGTwjNo/a75yRorD
mdmGXvFvmtXkZWSQldt+hZ+2R3yVuWXfANkcnQHOGQ5ZWDO4cvAg7Og5jp6JJJeQQuiSgociA9sp
jSsdULIN8myh6mYlHwFM550Gc/cE0/1Pry4M6UPaczqTXQydtiXpGOAwKhVx2QRpPjg6LCD320IO
E8TCBeSj8EOhZXMD1kVaxWKWvOrJpod9lf59koiPJXlkOexo5OUbKB3rfcHAUV7KFRpAyZJYqi1+
sKJhe0TRR9gpkjykJh0UYD1JT4+OAKCr5yesUawg2f/jCZvOGz3Rk3zm+fHXYGlLs8/gAOTTbdh/
ltbzDAXv8s9ivToiKaEWWOSg6wxKLfZN0AIqcu54rAdmoqd69KTWxV4DuRuUnotnousF3CODwO5K
xTwrxEIMm7iuzeOlIr4f3TcSa3Nazp/43CqgBSGlpAr29A4asIE0n64Z0Qw6dBsSVtX4tKqAMk3B
lOoUhCVvrCviDdo9YkjNhHbJaImjdj0mUTQW6wXUYztn9UvvONXcHZsOufQcqpefkbZA5me9YKfv
Sbp/ccCldkDTiJcCbKE8Hh7BUshb3PIepwMMLUcEXbCz6ZmcjxhtQtXL2EMcGy5jSXhcjgneEEyp
DEeb25IuEExxlsyfkkqSXGyY13argKhByte1oAOh/kNWBgmcNgSkO+hnjTdSJw1Tpek5sRGmBj0G
eeuC9nb8In1fcE1E+T843nXZ7YyfZheTFpMQ9sFlaVL+hiRPutUG/VSo+yllVU44npP+IBO6cfB3
e27n4R0zxiTGVfKOOv/uPe8JxjY24SwHaoB874pljeE9Qs7vyW8BItPPn1ZPd1+4BcbMGyFzYXpF
9P5Cr28t9EgZaem7r8EMicpNEZAGIHC7RhcoGzHpQv+ON2P82Gq6jD05kV8QHnCFs9/M9AgeoZI+
GltJgVH7BIWXL69ooHoHt9zP+RwME9J2eNl0hrfZDUk/GMiYdKZ7BPki/9Wz/G6/+kaisiZhD4GU
lIDg+rDxS6Bwu5wqMH+RVs9OfSXjCs4zwtJFzNXpYCFBhsTbI0UU4xQ9KQbLfERLE5bNK/qWHh7g
alxOo3O/Ca/TJ6D34AclNeLYKgKQUvZCOdTouF5nZZAvAMCuQT4usgokkIRqSf6ipUYkwJbhvUA0
gyLF/QaIdQq5hIIdLfhdcVub07QYk42ddy9fjQ9PhjpA+O6NbnA4+cp24+fjDkj54DrQU1pgxc9+
Jt8CqrkeFWnTv3uk8ABhSnaa8oF4sga3DwmvXdBNxJMhKBbH8SPqja5uG1NtDEyi9uKbKaNqVkbG
WPoDt1N453nhQNqFr9T11FgbaOmav8PjJL9iao7SB9ucHPslWVgDNXmshu85xNANRjGJMXuGeMCM
eiyYitlas9O0YnQJI4exFWGIWNIN7qSYGoDsfVclRmL2KfDMfm/4a2wT49xy0ITHieY1fTLIAPid
tfGw8j7zFAd5pgMJPGx+3gLG1vQZK4KyinMophFC1CeB6wzLSW9YgsOUctGpGZQRf6UTfqEhxqxw
fGVH2gALIBhuqJQDBjwH+ttutIiAot+8D+cLlyNwcbfrVxDJMafqQ2jQ0h+GMqbdMJ3+55q5v8ZA
vV16JyNgLZkeKUCb5Jgn/Ap5w6vNWIYmUrJ1bd2BK65+B+BP965Bl8tjSZ0wpNs8kaKo3JbvDp9j
rWPlOAHN6QBYpeGpYVvnvIICoHbsdts/joAODU9gR+iPO9wZoHYbDonucVhGTYhcTY/uyTkPz1ON
9bjGtWx4iZ4tpx2fT2ArLkaRp8ZbBz2iwRHqEggIexyrtK/Puu457NZSBWP0sYei+DiivLkxTSKk
uwA7vF15T5xC3y5rjWSfXbROgAEeMrOFHCl67MApfgXoDP/fmd6G7/n67rfuPoov7e6KVd8QHxo6
tFOqgOCbmdEr5RrOJ+m3fA3vPadTQTOAdcH8jrZHxUM9QwOjhMGa2yAVeQf3cCQy/H3K4yk1FqEK
gBq54m9fVh45wXnY4kjxTinqQ8wrNPtIiTkq0hcTmZ+E/Tqp/FaMfp4cPR9SYk+p5zxIXFhpE0gR
yMm4m5Yo7ETELjw/ieLUctUUxRgC2z1To2S8OAls7jAsCpvYgLRirYMR8LJvwPFMosu/nofm23pv
SXMZEav8d/xW03IPU3mI1sZntzparOJD1dpiFL6XsrM1724JijDws2r12l+8Kn2IhqgVtOYcWg6H
IUfiF7orRKQU//v9yVVj5DBnWBWPQIag0Nl0X97nH74QkO1yj78Y8Wokd/bp41QDsUekP2JX6IBE
kkvHmVrGGCMponqdPvfQ7svoQmAwRRWKolV+cREpN2/KV7v6PLYr3MttuSqQ7HFXOIFF/SLUIiol
dX7OOOQEo5GsQywkTRiRMc1VxpP4fAzv8g30ESgZLyDpj/g3+XSoDNVeFFOtWAy1+Qjix5PyUMPd
XJsTcB5DRiZsX3tGisd18ve5vEGV8JxxcAMHRaGFtcf2ilHNda848vsckXELdMB02qN8/ogwnZk1
rnr49B8urp0JPRAxlVzP13FDEJIngxHVYcr8i0GBsShlEvpeWRyOMfggq2LKCqNl0KZ73XmN80GM
F3J8dE5QgcvV0XvlIV/HR9665bO5nSp6vgtcC9osPr/PahiVq9pGicSTY4CT04oLbiV/0NrKk625
Q3TZK2QbrC+WEjuv9gvIZ/Io+LlnxfBv8ld5B3ppiG4Y2lKsoLrsK79aCY9TnasxX6u7PYMV4YXq
XKdCWSzCp/ONuiuqbdyboKVRVsLSHXb2WEtPkDgjIjIW4pZGb7xLbZI7zP3RGCdWJEpfXp07FYUQ
5Qs1NWqDIeCzhy5fXllGWoz2KaD8KEk5GdeFTrRtF2TWpCG8QFac6Sg7Yb/x9/g9IFxQ1nuIaMrq
cqN4lbyij/Pa/JneeXf67j53DGtQJrQRRkQciY8qzGKuUXWMxbffI6Oq0pL11+VBHys+qZmjaiPR
xzbEDPngrPSveypztoPkyZjAAxR2QtbcRzbYtvRPSc4ALDYhN1fAHkL35LLjO3Cj5bpKmf+GnALq
FjMccFzhRvrq4EnogBT9cJqF+MWKhxWLJfrw278ZZHZ2U50oI8IDa+OcGcz5ASZY8aODNROFmLF9
YaiTD9m7QG9kYjZ2/LasAFET1PY7vDlNtp4T+VZ8DQIRXrVj0UbctibfVNmdpkeC2GP0Glx27xA2
gYtq2dZ3jBDaUitlwpzEao6ikwNcHt9fAbprJsznAdJb/xNimdSiZD3u1X/ACrBZ49w4QtgJfB1M
rLslVDrMeejztEiHC/eZPKfkkTwtWsskopW9puN4xtL1RrAmN14zz0xmUYpaUQXursif0XjD8Cfg
8Ki/c/hZFCW5xzPZagB7TEQnyiSY1Q9zD6TcadMvH+eZfGE15+INO5+LGIRsGsIO2nvc++kRDAqq
ahwGmd/VGSkTc1QlErl5rkRwdU6VwK9qxeA8gtuqgFHMIyZEe8+p2CDtCYh4zvDH5H1dQj/Rp01o
7VK0l6T/6/GNT+2EH8S5cuu4B3GLBUSSxZcDlAk4VuRJDd/DkrtEA8BjhhPrxQwJiLJ8WG0QidbW
Z7NpWY8MOwLQSeZdONXk2RcjQBlvWCTGgAFPcrtgzCrwyBGE+I8MSCtgbxKFiZexMpJBv+wK7oI+
Wg/4BIBHU3S+w/u8vSQzs4SQ2Lj1hA6uGHyFwwQ4RJaBqBQMxqnBN/xvWhBk9y7AtNgINfbdFfTj
V3pgKxBmykmNAB/GrUcG0qHb6tIGJ9y/+KEO8yMtH92GSy4m8JgoT/EiSwpHC0nrsbjFo45qxvRR
1s8eKHb/iU8uyRIi/7EBUVFnFDfh1X4hkwCVlSc6ZfJi2o27eDpxoDgF5oE7lkBnSTEueh9XvQkv
m83JE6J/InoBa7R/BaORGLcF7NJgY/u+P76Af9FLhNNJLcwqjoKpa/H7hTe2RvitgkrD0IKjGrmj
f3uYklf6fQMoyph0YuOId8qPyQPwudfTgsZz0gDkCFOSMw3lA0oTcbH1WyGOYn+NL2TCsAC5qDTD
IxQh2XJO8w/XCNodDRxpaUnau9ktQHmXvW14drs/kntG6fexf19BKfE8oxHEa/FmsscFLsD++IXb
6i0cROB/glIFLFqCRJv+TZtw0aYxinapDwtXOQOjnSd9GmGIGwD3Yd7jBTMF/BI2Fro7pIm2QKcI
Hx8BSBM1K9xHiFQgM9GM0WNCHY6MOVuaP56wsum1nKIXWQ1fiwhO7N7pIUxtiD934WHXpU0k6PaP
S/QumDXQKjOTOQ5fLvU3dHocYU3U4J5Q6dCxHJj6ffVoaYwE56ppy8JKVUwMvhyhVtJSZIVDlgp6
o7S4cZ1pWk0FhOVqsOkhV/+zH5EzExiQunwLaIb+LxsM+vP2CnHYgFsOqmLT9q+SaQ9bu6VYc+4E
2eX8ZIgfQQFlDQOgBh/dcYvxcoDohN+FKFTbgSwxGV7/lOlA3ROzS2QJRTfMdw6K7NAfb4bHGr/i
6kgfyOxDnhN0oOI9HfE5RYmEc7sQEwAeQQ6CAfZxpYUvOqNIlsQBkR2Uibix4Z1IX8goHe6kx2nc
WJnDuesOtAXG75RgtJTecybAiSqGhc/HgIZObWE1F7Mli1ZCXADWTZ8VQ1yMMNZX73mx/BFcE/i3
WLXJTFbBlWycFiRII9WFpI2ANhm2HQwemVNO7STj2Bl+fhwshM3X2HDJYAwS+6f8E9nNRAjBF8eE
mg7dfZqJ4okWpsMFiNjmF8kaBc+6L21gy3gGbfzresVyBR1kQz/SucXf/uByoTMIavlM0NKQOaCP
AfrABurmnxwGDYRjWqB/HSoOKM5Qkm6ygb/HTSWbsBB2MRoHyys71laxEN/YkGKlkXBfym6Wk0Q6
/rni0J9y3S+qfRYmhibJAMoG//JDZDZFeYTz3F8bdy99SrY+iTqLJIU0T6HIL2b9Fvb5wtS/v5uS
PDbYItAohAEfwKKihYruKtbZ7jZhGL876QawqA+vKWvlOExBAuXjPzZCRB6DEm2MwtkIN7RFGoi9
HBkxqWSNJQtEVPpwWgC9feZ+ov7oi7CAYADORIwiPaLT4xEExcyRhUwPkhtYCRfygMYKGQcnqGxo
wQxlBbN8/i1d2v5CapRYRvOWOOdabvEl9EnvnT6lqMkCdFdEMzgMwMnoJAJSFsyfOZrIFCBXgltB
ZbVFNia+O0xvD1Ci2rZ4H5GjowqS/uCBJIuGAAA8MC9jFPG3I+GAFLk7KCP4v/gRyCQyDAqhcWBz
pV49lK+wmGkYPHgc36ODIJ3ewgha4PhoS/NSbuf/7+p/gJdrG0PY0zCApe99FTtOAEl0/VcPVIed
GU/tM0Yz0OL9rMYWzcUf2abR8BX5mdihSlBLca4EqYeqO3Vdim8UbQMi5dnRtuwMoqUPFB/U8GgV
jUBNdMW3Uuy5+kY2h4Cwob9CI/4PMsf3iVh88d92bhBB9WH8TR8g8Jda+k4ogk0mA4hRLyztSOwW
1jYDUK9utHEhn/i0+l/xeHzaigU8FbN/tW4qx+qA8ixiRQJW0BWHw850DDCT2YLJiyIH2+lICWyu
f1679Rf7dTGF20njlNUYc8UEbZJqnq5oyYkUuNz74hhGL2beQY8jjJrsapMAGEgd9H7DiDvutb6U
ao3Dgul0XIZrVe7YZ5YShAoxZLOQWUIzF7ut9MCmB+qyB2ogbQ6paFmekibdKELI/Wj0vom6M7BT
0eY8op0mHgy8AgYyfRGGvi9mXHAfqid0ytCADqNCklnqPg65uQ3Tl+oimpL+NPamxLBgk0Xn4aHc
S4udklCUyGWfoTkvCyPlBUcXvHHHRTgsXus/nMhznM0xbQJOXPZ9uPd8xbbcArEb5PiWMyWGe03S
wxnjQxFi26A67KNdo5LmAGLx8vS5mM1A3Nzfzo/ml4YPxyxVgm5aO5+Fzji/iKkTPkIh5p7zddHL
mCP1yXlphjYZeHpNDkHp4maGSGqBZhk1G2JHG4ZwsHvnVgB2DyURLTeewgfxFabV9tmIcXypyZHZ
s0saGNKjZ+bwevrynJXhi/KN6c3BiuQZAoE4CXzuDgfyjjssDSZWUNO2pocD1iDyCZERROfR1OD4
FMUhRhjwazGjQoOHeAihBndGd9+U50ts5AmMFb6IbHTeDj/kuy7uaUgU8MiDh71YeLjKyYR2zojC
d1KbRKPjnoIa8RLtmy/sqz9+fEaUA42ASGCgYGo/oHlzpLMMUrZfJAeKjUeuMEE+B5Jdn/OTh4uN
BkUB04hhVHzx24pI8NHXH0Ryf0cljAEPsgXwDqmOAKk5d98O9vAkkbkFoWuOQmPNKUW2FN+3CK+g
KGgJbIIOz8txOLTSo0OAYN7ZZYQElX2n6zY0MM7QZOrCLMJabrRuOf/ET0r24yajHktn+iQODshH
JPkk/XBIqujOLMr+7CaUm1j9IrmAaU64Y+hBa8LRmCLveYiKLDZpz3KUgl8YJC8YT9NpzbLHkPzj
+KLD6uuJeCN2IUePMEFE3/5l7Ejfx8xt2X/gGkgSK+tSupdCi1uSYm1UuF0RhwBqstqjd4lgQnzU
0A9I1QLTU6Crep/RlsKhgjIcR6lBychLGFh3cFagHMtc3dtO5X7Sh7fXXez/5tQKXeTalmgLE6+B
n1d4Rvhh5qHdDWUQzNqbt/7dj/xlngwdiAh0ChE1U4j7VANkTtV2/M9/cQCWg+UpmGY02iTPFFHA
bMaT4Fl4mDEk0huT1jN5DukVXgUMx13AbNrhvUqfjAfZ/0HRgPeFaIAvAxaxxiJEZ9SUSypO6Q5a
I50Uzfts7CktI+aObGhQweiiCW5aMtoNJ1vWD9bPPj27PoEmJ6kO8wiWVYjoC+cEtMOkNLjrYf/f
/Qd50R6I7eIGin+G33ZGW30q9ENsIGDgvQyqmhtz3KkumK3McjmORH0H70IaylMukoxAHdOowRaG
ek1msW2W7nXWX57GhtX5EoLf//ojZT8SmS6nNUJZFoVUc6Vd9aB6OD3nSeOa1jI7lme8gXNTz2w0
2JVbufsRI5Ws8YcaG59JFNDdEITfE3FKHwFRNHXwiKPVyNw6cUI9hwhASdq4gSeOfiEJ9bHZZbrM
fBJipcagnABWOr+1hn4lMmiSRpI4MmFp4//DFYl6iUazICbEMlZ3QPxKCZEZhamLuTJC4vFIt0eX
vs9RYbpYrsHFC7BU4hlClKSskeq4V/CXwebY2QgHvn7iJKo9DDvQ8sanIYzH7SrBSQHCGRrCAD2B
QByN9RvOdtp4t5NsnxbpPEVgSQZbhQvuU1xMycdnyQJKMbmhyLaf6WsMGCIOORmnDnLDBJvWoUOT
nXMxg5QxzViQu5R22hmRJGIciATdlDRVZ20m2gYOWDnpRnC7wkmZ4Y0L1I8OBNUihYef7hBsx2TQ
r9qhLXdSQYPWyP4ostIWtQsSZSAAwXMxauWkBQMZoLSTmry1Wk8XSbfGt49UU0o5KBQUWbK6sJ4R
YQziyykloDHE4OKvtye34SFHiY1MDRj3EKAbhPAQoXe6u3FKCrnDcw9aCSGRttp6IamhcCe+ApQY
dvchBaAYv13hKvDSop8fZsl5UF3sFV/6Fhw5bR9kXUpazzRSY83S2DzH/uif4eQJ8lUHk/SRP+cc
pGcJWtcyLJ0t2XIG+oZmC4TTC8ZDQu0Sa8gerAi+NwnPn5FbQypwTWjA3/CyhPvBhBfcGV72d8jM
HLpcngjNaRY6ZUCavOwcBAxw0Rkd+Bakyfqy9AVokaBWWM0Ir2myKlLrEoMefpxmXVL7wRJfKQYX
UknCOcMchUIrI+NTx7sUTyOQggHQC18UFyr4PBNuu/MU9fMhAM/FedOnHpGtjyVXj7z7TcQFHiIt
GDzdudDYkJvRaIdaMc4y4RTTKo6QTIt1OF+WsSJPD+M0jorKFn8dvEnwl0YXD1uEOi9O1AM6O0e0
pIXPyQo6efIfgdLnP83gR0HfL7HllyHQ6/RrnzkthYlHsS5KZFD6A9ZeMNQISRo11DWHCt3Gk3Zi
QMnrL+ea4++NUYgS3odiLDbMUFrbCd+W5BdCRhDHBW7/Ijc82S/yNWTqL/81fsIb4LzE79WlEMeT
4u7gnACk8rKYAcShRMZEVY1+t5DkgUwfWPENF5RzhqNOjD9QsGHYYnh4BwLplslpb5M81T5n5dXF
C1CSuS71/mX45Sc+NHSKfH/Jk8gyMnrEwTLnxrfATgXT0yPJtEgQLpOlRE8Shhl4TPxyOByIAbrT
I6sg26V+Eb4uFj4P/IMhe0nNI5wMIUILkhp3S4czkeqI0ugyxOhdYPwDX+Mvu1CJaCQ/xKwR8dQa
l3O4R67L8iVJooXOB7M+yEYPu4PctT8nHZxbdLGyQeevjHbcDq7tbTO2wv3PlPsELVAImogcX0QZ
WIL7DLtH3onaicO5wa1+h+8X2UN7OHtC8ugw9ZK7eaCwKVMDyJFVTUvMuq7E+7N4g+M4rwQjTZzZ
/ioLLePwZamTJwaRbArCUrLb/bmhHzFxxDBAEcxDkF6x17zEVOo2OBEAjQid2bKDeQ9RIYirY2Of
YNp/8FkERQauhLlM0zsZdaISY1ivQQx2/Uc1m5L6n1wNZyoqAWk35dvdBdl+zKsIR4s3W5LABtIk
llorc0HhN9iuMDNYcLvSDOGcsCRIn7gdwmHhMCUnhBx8DZH5LBZsISgz4vYqK5LUSEnJglkDVFCA
b+xZGhhCPAPCxF4AhTGRJNLtylUn8NUbzF8IY/6SCDpveZzhmUQfqnOO0izKQMhwamIU5GA0Ai7E
Iw1dNGz3fyMxw7jYugzxu9it0ehytUdylsqlxtAw8VAlZrC+I6bBws4OUJJE//bazu+5PlUWTiHw
MIiuPHoF+MfhuBVgjh00al091rboZjk9JCkGGMZILoGjhs0YGzxuYvjAN8uoOcPIqmesGk6PDLQL
QMnmxLUNL7d7wMhg5nwnljGb+gBoI6nnxyMLRX/RZwFB9mcby7wtGVdAYkspx6VI5wjIzQFF48b7
aap4138zEL6M1AbHoGBGkkohEUEyYQ54qyTTr/DcQJ4YUVW5m5p9xlv5qKTw+uQ+8oWJKqze0x8P
kNtEzYYdhNPvi5v/AxiyPcbDsYHHbi8jvkcmVTgEMWQJ7uY62Gy+QEbuHNxyTopLIHGzE/jj5k2D
AdiBKgCjxFkg7hpYBAyH4S+wvDuSfNyCkSG61FusucZdAToMSR8uU1IIsO6ui+sBJpVJnM840U+j
ls1xSwBRrnyzAdRvMQsosTC4a2R+xOmSsr8XEol3+YGPkgnfH+Z+Gr6DgRHlF/5G1Yazj5eCqMxa
kARxgOqjdsOKpFNY25UnQWGmJkLXVn3kbHJpCUQKHidP2RZeoRhLYJ6JIj1A52trG5gNuk1V2rN+
oWJdd8lK4Q1RBrfbzlWOgk0VJg9r20wnwwTNk7W4uwvKvz/HpgQBlWltL8Fw9XJWesZXpLd+sfFS
mKEsZ0/uuISfd18zfhsSNeiECJUBzzxu10RMZhK0AiDCrfFuJnM4xMjzY9If7OBJwZKxHIABlhhA
b83rFrN2iJcBkNsNNTf7/CU++HhCMt582/G8bvSkQ3pP3gVZ3dlkqgADxVV71e7azDDALv8DShA9
+8bXlYHz9mkCAf7AXS6t7XuAb2v0xWHXbvFqc3EbIGBu2ceHt07fENesn2ldKfg/DS/QKK+tZvOY
daOi0+8SjICMwjekpvtAtRlWnsPQgLrarb3HLzh1cJFye1rwts2nXfaxxYLrxvsxnmnNvLYrhFFD
B8GpHCa3kAY5TTG86cCgORMuresCrJ1jk3TPUUoeQleNco5FaY/8Fu+3c9Gdz3FaqfsrPZzj9FRC
XJ9xY0/B126g54Sdzu73jjvD4rp8f1ZN7b0W36ineIvGbUUVBKO0UUaQBvQF769GetuRm6MMT7Ch
73rc/PjQxx0DkNt7+nZPTYS8/+30YMxYX1e9uq+cu6fgcnv4UggxceQRkELQdtyhn6V9Y79C7LWY
NnCUqbUrHsl1RFx2qcDIQd98Wt6jv8MwCZekdqGews96+DFCcpCLo6j9qxGeeBtuJjN17deiPewM
aYQpDr7tX8beVrDA8NUFKAVRc58vnhugxB3KzGdxqsOPx/IpivGCRHlhFPyZIQ0v07S0X6D5fDPz
76v8XNV+jLVL1O4/aZNBMg1fJqOVg98P1h26GataR2q97Vl3pX+mE4sjKXEufS2at8OfH7/DIizD
0gj5DzPjGvUpr0Vo/mCeQb/lP4/9I1K+bgR2dHKPW9qtV+9jHD6wtPrPpXpKWH067Ym3Gh6VPi1e
PewxLy8n86e+SxvX7Oyx+GjZ5dPVa0eHrFVq8EsQg2lsgxOh6Mv2bmE/Rjpstz2WZo/xZziku5CE
klUZrr8sYZ+1/XH0R3C7uoZ/xHfB4OocffgikP8G99ugTXeOfPBYIK84MHCEgoGzYbW6D0xR9jNG
qLFlhtPHOxo26/3tdIY6Y30BpdiXNY+0Y/jEmxKKL4+ps17dSkct3boYdRsFS5GodySKNp8h7gO/
Z/J4DE7vSOss7p/hW7h2xoVSQ4eD40i3p4OJ3E/3u720clrv/k8pOLYhPqKQtO/npKLZ11/j7UDX
oFRAfk2cXPSwdqruuHWblbn7joxLfC7syylSilipIyWg74HeFEnWv17bERxvnaqs7Ld7HLfsqnDX
afszL47j2x0e2V2Lzdx9tNOLYbNMezVT1Ew2tRHqvbHJzmRuc0E7HEWYp7JU/nGzk1zDuoX9JKoE
sFz5IjQ3sUTCyJ2qLF5/OD25CLLsoziK6rC+rz33Xg2qnvs0AqIYA6HHqv1Ef+S1ivB3Qsr42fHP
yfvR3rSeI2IVolVTlDxc13r1+tcTCTJwjDkxAClUWuqkxBl5FYkprZiAVsz5vSdFIy25jo0xQtXO
29Y6oRRr0gVSgRN/nCcMksbxB19sf9vq+OiCAWqt8GpY4fluMTS3jtdrkG01U7HhY+jzz6JUbU2r
5QOpJbRzBgW4HSOgwbz2VfuNxs8/0U12us/xgw795rJBsff3rS0CfuUwL73br5jSgzIxr53+BblP
BWlUmRuWxg7136gUAl0jZzb30+ixJl1xlmKxrh9Jw6U0xd2VIiXVaDEun0/DyteO8y08MrXH9m2d
/2xNX9MSIkZOQSOy4OjrmMxZxcl7Q6tk7Y0QZOMshe2NjqFy2x3vzzL42bh5uXVlZtILRSTySOsF
j8SahPzhK2YqpAFS7GhL42TtQ3Ntjy3dHfXVhcr8eGuJ0fkVu0kmZQnxXEyoPh9yqnbHe3bQztgb
aMlFUKn+8g8t7pJbYy2IpREG8GJ0SrWplgzFFETrHPY7lX13SIMui07H7xUTEjxx+KwOgE3oQkEy
U2bEQwsUFdamKdwmh6uNVbqj1eFTd3DRpReofvAx8Xs+/lzw+5Z9kqscosWyTU79dDvUANZZiW60
1ehg/dnnm8ua0XbNwyry6D4v3pMO6QWVTKc7wHGDAWMX8n1Td9XnAF4LnoCVjxv9+Tlo92zT+FjN
b8tUXd0t4D0gQFn+nqTTO4bMTWFRwc6k3qCRCf8NPLHNwCKmDofGOVHHckUWwVILZ5e1S9KqJQoJ
RnsEvgD75C4SzeNQmGk15N4XIC7rgN4xfJHM1PusfWHf0PYSeUxvj9G7TB3cPEHmeAAYuj5Ne9O0
PFojUvxA4AK8AMz+vKEpsCt+JPu1t95wALmyvz5e++vBHcaqCIGj9UWmhMJg0YF4oDs/Sj33e3g5
CSe22mUigne/7mb3r/2u7R8iqw5OMI9OWFI/fE6+jsHh4aTZFZWDbS4vNfm5QieEJD2rAPjyfpnW
FVyl87D2Dy81vlcOr4VCbpxgVHXe4ZkOWoGOgiM4hNUhIpcW30KIV4ypVxhZBAEpq6aCu7fo9Zzt
x2emQolynx+SfOUdtLoBzWcoXBj8H5STC6m/ho4hxs8PyESWI7ZtHN/O9mj14juN6XqNnr0AbK+c
AmqO9blKCtW1WzMO1a8FgvYh77xTkpu8252mzfhQRF8xVeEh7anyMKCjAvtRJZqTzqThkT492lgG
PgI5eaTOTBn02llVpYWy6sAAs8whx5RPx8F7WO+PNSQ3sTQCNugZ6ERKPoTMzgjXKfkXugu4Hw8L
vuxWj69OXVnb64gj/ak6L9A2PXiRx9WeDijfIgV8b1bax9qqe7XnmIqt2c1v+jSDankGVfs6ejDM
g1XdXzwXUi9jn7XsyVy8xzYfCjeH/g3jQuk0Ho5QJ7cBrvi/4MY0baPrhJMJYyLASgmahJT9kzns
8yf1ixgkDi5LiH4f+1qLQQfAfst93twap2HryYZR3Q+A+MA8LE+qzxEboc3/1JYphtTRcTRg7mKb
6da3NyA0MeS8qwFkmty/vqds63xCP28tqqHfmdpHzHkBcdnxAODIXerga2KVou5vpJTYWFR2UyWk
pok66YwNRyPvtrlmeuOJfJU7niRbLC9hJYxe1m8s452WD9VaohQ40YszgikVVvWxD9+2DUWIYwdH
CPSBQAgQ5ehbPMeDGk93xH64ZBDUGO6e/PtFEFWwGSIedrrINtFD/TSY39WgawTnn6cQiM7kVM4N
rjX5TvvCHCgGfCNfh0JluU09WePYH57zEaNfafJCZWFSJzNPISe7CsRGJWRD19CTRucKhum0Jp4b
BIJDeR4cMjYFuiSgvTeYAjtQ738oOk6drLQ7SwU7eWaVK4t78KHs98tj/GomGpMurDeJJ8tc47T9
ulj9acn5a9etWC2G90LI2PfKXZ+TEwTk7ORfHpR8nTw6wM79jXEJqqeoiJrP7EcZdnf5qeQh27GC
ZYA2Hi7fj8Cmj/SR2LODof6s1qD2au928as6IM0s8ZNx38x1HDTtZRGqhqRsPz3E4u0XXo+rl5mQ
N5pttLV9o52SlB2t1ffnrswCR1rrobGLOg7TAnIrT4zGBX16AUxD+/kyeSV4xYz/lpPuyHj3+sGr
LtHkEw5X10lCOkneDqPfKOk9a6uHq7M1fxIiXhfvchVQ/axZ5E0UdEMKmEd0hckEfvp1VNQ+unu8
kmxobtOyeYtZvTCp96zLOlNbSYvFYlU4nFg11da6dJRjnxydZrb1q9MWm3nyy/2WhgRdAb3BwACS
atQ2rRY5+DrjvJFpa1AkZxcpW+5rZ41U/O3gtd0K6ceWKjYzkY4Sb3jEU71lJnBlmQ13jj6HF+Tr
8GH6nQOzxy7Q5f/Ne77Z9bqGX/+GUE96F6cr7hgUXlQ3X7d2FXRsXRd2al9vdoSXdWw0IfbQd+fR
drSMnW1hvpCTqiAdjI//IrTFjC/jwP3Ydxps0GYv4J7PQ4u+DxwbWGLEabrUPkfEKUGe+dszmsRj
00MCbuDU0oGs7E3xE3mO+GalcTujGPZ+Bl+MsqYF0U3xSORJoJVsVjT2+RQ9lbD5Ohp10YmM+USB
s5z9rnYvvHPpn3+3R6yH1et/JJ3ZsqpcsoWfiAhRFLxl0qPYYH9jLMW+FxXw6feX7qioU6f+2nst
hdlkjhxNiJSuvrOP8JEpEsePOdCM2f+50IMZN2FV0Ad0RekIcni3cQ7Ycn0JFdJi9nBl/fUtA8rh
sx7e3oHmLufn9NiDB1cryDpp19SyhTG65m+eUw4WQk83tbDT3BPKBx+jHK5bmU5HEVgQGrD8YHvY
Ybli7heSaOp/7oQBkqvI57u7xjvMdbJ8nPrOKVVuuFcG7G7z263RpTcxSNl1j/XRh2VzY5eY4esQ
8ictKnhnl7tkvdU3cBu/QfuyueVuzicf6P7rscqv3kMDOGru7JPZaYUVaQK3YHjYlPbZGelT/rGr
5eQYf2M9uJTqXQR5E0mhXV4GD4VnzOJtsLfUi+K8cHE+CLmcoCIa3ADIl2zrM/iiN6EQQOGcveq9
5uKdR2+vuTgT3EJvi7EiCiXPwpbWf9WUgWFY27noXuvlXD9MQYdaTe04QxEaYLxvV/zvfNwcvUez
Wx1jnFEMdKfd+z0aXeTs9naDy9jEn2F+QHHosNkHPx8UPvLee6jwQOxiU0GlP5Jk9MAQ6qbyu/cN
9vfg3R0tJznmsMFzvkJzhicI52j8WiEOR9nRCEaNjka+amtUdwl0rNCFuKcho9s2m7e7a0MpTA/k
QRKg7LRfkVnGt4uoUQ5NEVX0lv7dXBcTNOYvl9jIhx4uv2jBVdVt4+OkanXv6BWb0+KhEOVdSvtR
8etPVHApK6BH+c2V1KUOl7md9B6P8a0rThM5cswXErewdVntiLjYyLdmNdG/OLtS8S1Pznd62yl0
pj6qraNHXjTkXKZDvKLpgZt71FyNDlDhq+imlpqEBDMJsejUPQ5JiKqMoe+Vo9O4cTwt3ks8ABvH
8K1FT1Rfy3Sn9zEBf50CoVNwuX7Ue923rnjMVHBSl9TVUFQ1OFUuW2CIITgBapPOmz1Q4E/yMXzc
wu8E4e7T88PdQbR4piProJ4MrKTLL0MNutmXstNp1ynKljT1TWqwy6KZq9uDj7s/KSxcTKgJeK2R
hqMNLw0KYXtz1NWd+cM1vOPrwEwvODPMrUr/I3vu2MOjfGcftKB+iNtf7GIQc+tetWQOU59b4SuP
mw//jc3ZG5KfotUhZnq1w+GjXoysT3iFUcdzZBLR7FrOmWvrHZruu9W5X0KtoF1pBcsgJ7BpVJVE
f+mTJvjdJa7qSVlTD1qEFj6p8RUV0bDBC4Wk3t18+CkOm/G8KvNkdxlaLffyHtRbTecEFg39Zb/W
a+7twWlA8dTGK6Z6dUHO9yurnTUvQcNM3/Xknvebx9TYDSudfrHB+PyM4pd4Rv9skYU1bMCSlmwm
8wUgaAZ6O71+e4wgz2oOI+cWGmcPoVT9OVjO0CWghXtwUaNFc5vbHfY2FoPpC05MTdcwJk/8kpre
x8Xeof30Ku9Jv1WkSMNUvR3pZ8fYMTKAuyAQjcuwh87Nubfja55cNP/yCMXqyN23gDI4ihifuM3a
SMcwq9i5rVbQMsdXAnEeL52A08TSNxbzMN15XjaUPUv3gAGprbWTPevwiJ6B9MTn1TUbtMiX07io
9duP9WdHMClRVMeL8zynnwJMFgC5TuBZdR9xrX0V/jtWuwdjtj2w2n+VV28Oj8mHMA8CVPT+uQW8
aLLcHvPLcUj6nDEy8uBoxlxrXk4K+NflcjqbBADWQtpXrs1ye7zuCbrzLcM1XlHxGNGU1miZnjaR
Sq/ovie8rscxza9/11Fn0/e81cfwqsYBcdr+6nPSWv6yiPPcrRrcqfWdu+cVOnBUJAldwsq0LRTU
RrRPkIC1m/HlGXba9FwQn69EP+DR8O03TE5M74mU7RV9q16JSLTdfYLNFLF2TF9gSteepXf2ut/S
caGtNYcW1JTi4J3/Ep6n1YN1UT69A0fpJXxjSsRvh35xPQelGdN33z7yaXru9CqlAZEtJtVhQ1Gr
JqeMaTUUQbza0PYA2THlBsONirptAJxya9nagkYUFjb1Mviq7li93UUhPsW61v9u55XhwtHmlM84
7w04Oi+nr43fXu58oxe+P6KaeY+OQYNh1QFylkcpLj1Etb2ayfHu16EeGw9x1OP8ReozuCLgAlkz
qJEw20K9kMu0H8NVRioaTTZYtF/Qx57Baj/9B/cGHoFnr9qp8DrvcVzaoKgH/qNSVdRaANh/+xnD
tLl1Ef7dFR0FL30ziPEaxkGzpmRKknNkYzB09Q52dwF8rGbMMct5QdHx/joQ15CrBjes4l2GgFTq
aFTafUagt2l79DzSU4jOAA4XXPRtjRmU6Hy2WmegMcWiQhHtQCm8MLrPQp1nZIBlgEGXqgMRdHvd
kRIj33GcorS8CxpWAVlQw+y8k1ToWU7XnzIkBgCgNYd+Vw/G7VKlLbQbyPUkJQhClUkTrz5Utcx/
sIaZ5qa9yxUsWfjsyH7iPMgZSVLIV8GxwK4Bu467avf3JOAIXLHC5EFGMSjcGU8z7Nve+sfh8u0n
9wmhAzC11TO+KHrHGyXFCdM9juWWFvyusQs4wd4eLp1XsMRGbtNuhA2SIh7gXzvXgLSB00CEU+wT
+xZ7KBMp3AlHumUbmGx7wxbT+a/diMNh0WAO6Q9PY4O/qjj/dTu83KS04dyIPhC0fK7F95vbsw09
y7ZeuGZS4Ub9DuoLdz/pgzzjo0aZwfW4d3R+zWkDX3Nz+Lh1jZ/JP+bj/4+GHy4z7Sucn0t3554W
5ZRPwy0OrdMIJfME/A6HkkG5iVqeS8B9rUdNHkP28kHY+MBT5B39YR9oPxSWEQmB4nQ2XN6dCF2a
m5bCLH+pY/yCcvv5K3a+zMsu/YSWMEp2Wcv708fRLQUFAg3SMG3GwBDVSuzOJWvvMvoTVh1oJqIg
4jnh3OELITTUyjMHN/ihf3mWuKQclxf4Habywxsr2QImBJmiqjR6deZLak/ssbGG3Ub+p4IFnI4Z
ks/fa6lOz3+5cwgfkh7i3VFkXDg4OG15mEhUoDHhXbAEAOjBb6E7AcUDvUveUDZ/xwqAnv80vJ1m
b5oJZQhWc5YDh3faob+ZT8+VPcX1KhqnAWU55A6yw6GspPArpfdgKKot5Ko5IYDZXLo35V2is3N0
9vzLckwodS3dvu7Vh0ZjwKmKXr7AzNuug7veFRfkiadiMtzGUoWSP2AQA0Hn+mfZL74CRv38BS4b
VuLGCpk93NEuSP7JVLsrPMRVpdvNLpX6WxFGwjiYQexjhTu/ijpzTnJtcAcf4J/jBCbvMZo/oPJf
VPkHgfrji1pU+NPIFjA1Py4DDZa9OMFz6MLQKyt1A0GyCyukhNjeOtgpoVPn4dJ4tez9pMXT7ahE
ZO0/aYQoqTKoWNvq6JGiwtOBQP4WyvT8+uOhJGocwB6FeyosK4c4dDlbKmFe/VJelqCHiBCKlVAf
XE47liC0e0D15UZg9HeMsR23KvRR6ENw4LSFZR+T8dMmOAlRyrp/2MBr4eOzLEVnAFVzqS7TLTbX
hOGmT4XelDQLRIDBLfy2YksuG0bgSqyrJ4cL/vCHiWk/DxyhjDkYlkPfgfMCAGgETaJc1U5IQWI0
gcgrlpjYS2ZU0yshsuM6Op8PFBh2EnB0YkF3QMEFesMroEGFLTPGMju7Mq8cEe1O4twDvqt9eQpT
IgTyuHboDz8DwKbzV+UdiaCtRjDrCODlODdxOC4Uapn07BYwonajDlPu3VoBtqQT5jMQOra1GMam
mouVCcYnf8dAfnEdZjtM0qa9Jxbe1lNyEjj7n2Na4uwz59kLv8yWjFGxMTkAH3MXwGc4AP2bE6zw
mY3BUnLKgodRCBWvCvuEkXzcKBH2yjDCnMVmhoRtNHwFYEMSOliE4zmWOTjSW1wOiF/hOgB5E8TL
BELrXkIR+EERg6Wf/hpvOE1wgS+d6X4INxdds8dYNoZIytMf/0Enq8O9gubQhiNAO4f+BqRU9jqv
G4qCwlkhfaRohf30iuIzx64EdhlU6RRdijBpED4CZMP2ubncNJWPjgf+8y81NUkedQeG8z7G456f
jnjwyjfQuenl08MtEkgSBhQB0zgfrE6MqgNUnUfs3LYcBw8vMi3oBOMAjuYv9sqysbAR9x4mFexC
TG8lRDDAyqTqNCx1TyKSiEWVychNlFqANR+sdPhwEHt+hjAicqxz4FVOsSTDVY1LoEBwO9SZe9SD
8vVNRj9uDkfcOUC+HcyfkyRpo1KDvqYBhQvPEvM/yA0pH0B2dRlhxsQqDimwsG6b88H/MDYlXtiB
MUQg8YdogesA39o7x8a2WJGonWiejNAfLlPhJ3wL/PtRfxarNGdzspDED11wZQM2YgvpwQDHnPQI
xYWFjK/mMUFXgpLq9nPpwdONC3eMNRUCFfaF2+QkV2x7vtIYdthfnQExExoMpMUFhQi5I9p3wG6X
mfZEuJX1L0MLoEJmfF15lZMcCtKYym/MxfIH6fzJ/QJt8Drk3/a0ZLqDcw9rXKhaUNxIvQJtYeTa
hZFDxJy6LwgX6BJVA4SMKQsZUKhkgD2bqGasG+kXUhBNGljrDrGEq8i4YbGnLfLrAoB/XghnA/EH
f5fQ9V/4ovaGQ3AJNcVSz370WbTPLtSeQDQqoiljiLLzsrfqwsX2VnQmlCG9R0SKC+9r522j54Ax
BFx+LWOtM7O4rYgd5DOwWzMSyVEHgNQvGsHKcLkcHfkak0z4N3DwJMhIaL4kdlG3QROhBL4o+SMQ
ZHYph2faQIHDkzj00gfWCUR0bkoqyrtCKsTBfNdsSRONzI2kySJzuH4wvFVSvZYc/l08keDZywE4
ljg0OREueDwsIcfdXIHMyEehdsvQTPEYoXulZLMj9xSweg9dkPDdRPF2dB8eFxGj166YK3FVQDEf
tqmE1oZT7+H43QctnXKr4juYO4XXwl/Kx107uMeYkHP3WqIGwAgIOh9qaHYsZJDSe0JKplJonPnw
wSR7eq0Fz4YYD1QpKZ7uMoQFUYtxex/8xI8/n6Z2MJMnRd3YghmHPSJedTzPAh1x6SeaX/P+xqwC
KHQw9khdbTFrGvCXfkMOZx9C4ukuDjEcJihJhZqg10jF14HN9QschHEeQG1ktcKGye2KgT+ZXvzZ
LgxSVhN8YticE+4eFnx7k5yHHA2C+5OXmQmXWObdbYJaMlQf+99hPa+vYe0iJROJV1OSwt7UDk6G
Zzx/V+4+SR2Q9HnqZ42PPiim2JEKIM91muV32O8+mjeovfA4h8m4OVZvzOk4J1JO8snswmaDdgSD
urWQNiDjThiU8xsd5rQO+5JBdkNMSZ9kYXfxnh2QVWXHnu7A/rYUJO+9IYTFJ7wLQBwX8Nor/N6x
rlZtmF5HCg+NbS2M79HV6Vl/C/iXlcJTU9GFr7oWOjR++Ym8C7bJolrkMLoxKOIhTILtV3otEkQG
fDDR8pIAhC6RNJt4hlIKKvRu5ZxStilCfsfp7dXq6PT4KS5XlCaNRMwrnuDnSZv1l/95vbPD3Bmv
195q0Zh1yeQcPkg2aO6xXvIzqGpAfcLP6oEfsSKHrf4NCnm5t8MR0M6GkXVtM6IHeIKrjkRngQAT
0QZDzTd/FZdUxbCO18DWA62UYPBaBDeCbclpNpvlE+8T5mChGBeCuo1GNA2PrjyXNgC91Ehx5qBb
koTTbi9XPczv7XYy6nmzxvqG4Q/0nkXbq4+FkolCk0VMGOl53fWcmLsYNSbKlAy1We5q6VeARElp
8sDgHN3pHb1w54e2ZjOKO/09CIDhpIWP1it8cKjSPt4Cq+busK55eLyxDkZzkyPMipYPdwVp4GfW
hXK09HurkB7Ug7K/c0VtWVjqMpl9GJb5izaIA78U2h4PPgYjvzfJU10YyRJLI9wsXeMK9K+F1zWE
aW7BER3ghOCrFlWRMG1ukzuBQO2ALAYeghc1S1Y4cv+XfcW7zDIWet9qx5pGYUMMwpI15L3P3UoH
gWJKDcOc9YaRFs8f6DB4HmUN6OMTlRahNC4+N9jI4SpTTGkvxkx+xUOg7hq6wlV/W59yy/EXVwyr
TFefS9Zibys+F9bDlf94Eh/BWU3OeekzhZ4WX4csbyZkNu/8ABOC/UeSMocoA/pj0mpSR5Q7IgLi
fIUjKOsVm5naCm/SksnRg4kuWtSxBkAA5YQpPUNlZvntYkRp03bSU2vBAU+tny9J42OwT5U+lqwN
GvS3jHSWlb3Q375py8C8EJIfMQSsiY4+x/RVG8HzNqXsIM7I6B2bXm1WUPhWccN04IQY7s0MQOmW
hou0Jg9RGB0Usl6xL4CcShIkToOzdq/Za6w5ANpB1tBCKKNTxihyHxYnpo58F6Lbj7hGEA7Pk61w
u+o4KL94F9h37IhZwnOhXrOXcq4eF8aKkp+AFDSntCOlnZY7hVkoRdzOMxnImWSj8culrCl4soyw
FcV1m2FOK6mG3HWz2Sn3DBA52FLxibmXfWNiLult0I6WLMfzSCCMi8NU8VExFWXMxyquY+CqjpDC
dlj2VMEd17Amxb/2UvIoGXa1e8u9Ux1sJkutFPv4fAbW+MYB0m5QoK31pt2pQ458042QYy74Fn/8
JnVHSZEETvZTf5qQCclUbjFxutdgyrfafs1hxQdjXuMyeVH/MRi+OUBpb5vr8iugzBvrhd62+cHN
9G1Dx96PIZNTTDyVBowtj62UAtcQgfLPG5BXesHpy8yoHM7doAZopQp5JdBAnlROL3u7f0MOxl/P
OHgc2pZr9vOXnbGIcokcb4cVSL+6ie1pSmIC8Q8a19N5Q9HwI59oI0t0gyUWFI9wD2RZqckFJts3
dzlX3vL4L7S7VGdOHcnoSg49XjpOIyfo+CzykIW3Bixu2WLoNgHKo6fkKTMttQ8Z+kSjY25I3S7t
bVmER3d7oHKDqdFAUBK/bwydKSVYQfd7B98yfCgwetJvSoxam9SsBEI1q2i/KOK0VS75ui4fAH9e
h56x+w7/DrMx5mowDVmdz8UXrILeAC9f/eR/T9T9fFvgrAokLNPnTw+m6FsRTTFrr7v1v15RqgYn
/M33fKpZeBa/yZVu48llTYDuiOlE6Ab/BiqbHGOYDDag4XHPGTXmZbxaucxziGmTUj3dPdqOt2aD
0z+Z5/fhm+//0L9sKeGS55CSj4Kpe+1CHRn8dL8LhncU1ueGr0+kuCwcSbQ/T6bmoqZ3itkdmoxi
7c2TNkDCiJtc7kkK8Z2COr9PaMRzxyzdC5thAvsb/TrmtHqL0ob14t/gEdHeBvw7xdyICo/aNf+5
O9K9N3SfN9Tv3PoosQvkAmKKNN4Cdw8IMBwOJu+dSJ7AGQT0LClT4Aq9RBfatF8yU7+LFyb2P5tB
yka+eUl0whcXqyGjAxeeZgPVRTDh3H9TPXCeqsnL4wLGFBXchbSzYkUDpr4oZ5Xx8A0yY8JaTeGn
ihCgothK333+D7+U/ilmLD5B9i7qWHS/SCcyaSJmMF7ga/tx1krYMCv6IlDbNOIP8NFhzdDeFR0m
+QX8Usa4JzGDlh5oj8HQlcfUGEu3JDmBqaQK0cqI1zXierJT1fkh+Qb0MGwkkUlTZpnUgBco4maD
vgmPFsyZusQGOK82q4OO3Mn3nmRaUfiQkNkQUOTFQ1NNpEKGf37y36xrAtm5ih5um1aINCkqfUrX
9AMlhGs0tofM1B7qQrLAnlbCPcFiO2C/GjXhLiyhn2FLmiS6+3foo5OyOFzoR01kjqJh7z8pd2/u
8Wkfn976AHL8cBoDIK87ObBncFpwHI4nVieS4k8S6VtsNW5CexzgeNKwy0fIUasztIaXwQlm3CQl
CnWUzQXKyX4i3yTZWi8ckQLj7uRXmzP9s1hOyVf4I1sjeRKF7dCmwZLr4KEXmlcH6xkcP+ptBrcA
sO/gWeGUUnl4JqAAOqqqRqtB86gY3KuOsPYaVQhpJuEayj7AQkwBSHX1gaq1dOYgkcm4Tr0981+A
hxisfrcuslrnRoxM9MfB3lozomJY2ZojclEdgITtWwICXJZQ2dNTyLoYDznwuQA+6vahsMXEggdp
18WFAuWnNJwvW1/0D75Wc9t8KloftTUo28zR6RK28GhJY+h2Tr4iNqeyv4s71LjLOl2+4FdG+5ig
cOIaWLsc0XBUQNKlWzL/ov0luiGdxwcxgP+DPxvMDOa1szH5Q7N5yev447SS3fumk92SDyS+bOyA
ZvZinQQBHVjbR0GnSAHlrSqFkv/M0ouP0Ixbe3XtvAT0o10HeEuJ5TrDqEEr0PJP5BHQ2e8pqUxe
KIIluUMoQx6i4pBNRRKeoKForuLsDlOZoo8CFXE9iw5zdRfglNsNX2NUL0QQ0PuKDRVfGOFuv5UZ
TVBTTa11EOzpPElSDAj/AwdJ8l/sRyw0yYd+bW5KE48El2e3o2YDhEq3R8OmqWrVlC7ki8aI+43m
TgLhYBrhbEYHh6ZFA+XRRlgnhJjZ4zjsEcQ3d/sPXAmm++QUTuesIwn7aM3u6FX8416kNQjOAi4B
SpNpwP8ueQ2AYOxy8TRooOvAiFKaLyx9mZXg5bs6AUsNsAjS/Dfql3J7YOCAi5D/Me31Fwsj/myE
hzGJGP0JctFJDn+99G4uMs4aMm9x7OGJXlWD831DigSmkROiGMo5tk4oTBHJIhakJMDHHE4I5s43
NQC5uuicPh8OUQAlBmYNQiWAuSUzfgrzAkIbW6kWrptth0CkjZ4QVSiKSvRT/Azr7dEVSk3cDIFY
X96Hn1Xw6/IdF7tAK7gCyQFnBZe+QO/AxjBafUaIxzMOFdZaAPxRk5VT5ZyPg7i+iMU5Mctwb2Wh
sUDQYfWHFgN6IkQaPpgkUuUASIBhsuh1OdYxEBy8iRgRPT2NI94sRGrE2M9Pb00nxHekV49mM6t0
K7Wvc2w2ezwY6mfQN80nj97k82PUKCUMaV5Cr0dD65G57MqYprfqLWgcuAX58WAFErebMHwGCQOW
BoA8s6vF9CWrmwi2yt5yw8cQR0DGbTipCG8W12luDxMZGJ7s3YOXWquxZEGTE4M2EUogVgPN+IUK
77u1kIszQ7Ewoj+8bYywsZe4wYgqsNQEsDecg9rrau2T6krt4Udy/AGTb85Are4Ug3gxCkJrC/SW
jtVUT4av6dA+xz5gqVsHeAVAFNuWAd+VDp1xPjcSjn+kAsTbbaqAHO4JZbthTznVOyJhm4uvC+iR
8NYbDTriCS11K1rc326v7OBDaNBoA3aLbYawcJcM5/nB0naSL8gOpn08cT7S5qB3rFEtIuwvpiAR
bkMotIfeF6pyGhQgr8TgUTyydaaNAiSZ+hHg6kSoDSDPu3OfsGA4PelouLo2W8lleA3V1XL+bkDM
6blLlZsJ8ozT5xPengKHxXxnkv1E5d0q6f70UvEkUw/A6pinRA0MVjZo9LOGfV0LzPOw1A17FZDo
bzrA6Z1ubMvdlHXxkPT1ggOBdVCn3f+ZufL9AjHwn1hjB2B8503qycwz1GL0UAeiPnqWX7EAkaQL
uo6dAbkYzw48aRiQrN3guBkA4szaqLooq24wHZSUJSz+gCuan84Wwre+G0Nt4GF/vVnZY3MjxjN8
Fuov5Rag4s1xyn982f6gKVv+K7f7zrLp+zh3fZBWeoXDHCtAbMDUZwA6JDaJ6oy32bxRMQhrPL39
KeAmezt+ucUO6MnflJzvQKwczG2yK9it4YfRwG7ks4FPnVuOjyzxUGBvkFEaME+edPkcljW1Hhpw
MEwSfnwMia+ipV2H4RFCzOFHnAmxFsE7gMDgkcw4PtxRhyv/z8lx/f4+hZAMODLcYz6hfBCp+fid
jQFhYwzg8NQbYBtANUuNtGLKc3RrJxWJnDq82cto6Wtrk+U3oEYsOgiFhYHA3YWAAM8GJ56hT+N2
302ktVuRhMn+v7O2byuOMn44VaA4opC9A3jXxu7ZnYsE2tAxaMDNqgqp34BIsXfF+5JD4U652AdI
ktWPjO7qjGD6hJfo3uuVIjhs0U1rByyjZhk+SXKN9PjCfHxxsGQjbMXPVLS6AxHwY3UBGnOy2TIw
CRl9roAFOHTow+A0U7Rm8WThVV8wLn7ngEomrSi6OQl5/1l8Z0QOVeRXNu87XSpDNivQs5vz4G8D
D2wJIyZSsWdkIZBZMWgSWsHVYEIVo61HHsjdjoTPBAa4DMEbcduXsT0ywB6c8P2G23wXbE2q4Ssa
ZwBpzvfnAsuVBzWSOHe5Vy71AlePSUyY9wqd4gLBYYxj2/bczYAYJI8b7BKuC7Jzdgfx7aKQptb/
uSd0F3qnN9trCLsNvxIYD0oCzlsO7N7uQ90Wo5XkL09qQ0rxAQZL0HE0Jh8cPHzVmlp4346AgU7T
LgxvghUE5y6YtxB2a3LYZ2IXVF/xk6nHATAZobBLQAOAtHngiLLF78q1Oj6wMU3SvKEARNNgUvMv
FJAMKRCjYP1CswLW8+AV2eOozXYhS4UVvN1qWUyiwxZ48cfe4Kjy0YonTUw2opRjRo5KiLJtu/v2
4e/uocrpzORXhhi1cPvxjrFtkF5U7NTaGaGhcm8TTjuu6jZRydAepJIyQUb4l+jvqZ/ie87yd6Tm
YmQjJzkDDdf0p2+PsRjB9vRqGPnxrhF3yMyO+wO8/02TxlA8xWaXso/zg9QOfiJDvi5nXIYhh/g6
taje0mpKJT4+X2ycW6LLmoQSfBRoTHinhOpy7WL/AylOj0ko6xK5hH6Z6uDFoqJRui/AkGWARp8X
B9TBc8n9wfnvDedCet/XCMyxzhyDgFZg7A8D2LIlTgp40szHonGmrkZtHU++a5FFAyUkdG68XXBC
3nuFZm4xqYtdx8I7BUJxZMtNdMpKOim+MtKLrawCpNjkYVLej2KozhLmEWDYHGwz7Adl2MgYSgB5
r0p6p2iU2ws25EXGkzzWYipK+C/4AfhGmH37LGMG0T4u/PXuYcVbU8ixEx5WljGvAVCJXl4NUI9Z
YZuJGgM/HHNviqQCep2DsFu2aYt6E2Qdcg6G2z+ckZgtiOgZX8+0B/soYH47i/Gee0S424wZnHFQ
pilVzB4eHyAHw2vzERcvv8PV3YnwTsCfGVAxJzGcM4aMxt810E31jWACW2lY8VLE36+dAXPaFj2D
oqrCVYOJ5paUnxjQZQoLiT19teHZ1IQhxSekgiz48qw/vmsR11bXTf4gMPgljpCpzopc0LbRSGK1
i0/8D0Ag+xdndVG/8E/LOlSPqwhs4AjV7lBMYNk72X5D7taFdhdcyrLHjLwbivk1U1wqvLOaPO4q
oMeWdcEvfqNBOpcRIWNvhSXMwOxL25JCTiJ550WbRAcO5zk4d5ltG2ze7WUlO7dAtsyb+N48setk
HiN/4K27DLRlKvnUGEBieN/kjzZS2UlYJ+C7Gn6o6qXPwCWvEfHJ/iTaD78SFwO/Go3XB43EgwS+
e2njgPx3HyZnTvqXmt8fak5B/xqIIRqIlC02mTlbkHeLChD3MWeqjTuE7EG5YyDDPIZqJBXaDD5V
EhwDuEXa4dNmwrNsUFHy3o8YirYJOmwxAHP9cNk5KB9CCnknEd7IFJ0yn2OYF+AuR3XyCGQ0F7/W
AxooV7AapnceVRImEPJsvxpSf5IDPwsQxs6w6R66MFjceZICUsBUeWRcvESlYDFS6ySNrYvtJZPl
KYwQuoPpfuWvIQcS0givTKU0JMPBNvgwE2TkT40kuxxfoJ+6nzk0n/imYPgOrTnclBEpISPxIvi7
ULaCSktJ9PRmO6LWJvTp7RBuEN6DjPRVclpLKbPF3ZBor9KHcwnlyOVWTghlfGJ3B0BeG8acMhzj
xGeMGzTA9n1z8sA3+cl0dILpcInj2yIzQDd1MBDC+odAF5h/EQgVR2b683T2CVAEJqEz4HknPOLN
qWtiTGp4Lt4qc8LSpYIiXV7G/VsLYEFucIazT+or/GjX7t/tbWNrw5H9d3ZJ4ZI/wAwhyJojfCCi
BKdcfmHCuSyAz5RZxJbLWCyzlH1cbSh+QpnnlNNRI/ZksokvFPDmmLe5NYGDbOFWDTA9m6aKhbDD
vHaeyBh22wahp4jEzSGEEZwEfx2guw+cM5dCKOG3bTnn+WYOtcvkHAonBFOWbw4uNWZkuOdIhTXC
ApLODj+HREx/poxisaizdd9WJy8WF1BuCoyfIFj1+/qwL2wxlnmcGgHeGOwdX2ZHUdGL/H5juIHx
HcqrEjSFcQZ3S/wSQBMLlEEGLsXfptfDIKqilfU7zM2Z9fOPqeKY9oI19cVyCG5aOBQf2ys2eFwO
WM94ckgyVIYjCe42xRCJLEG2JQ82VVwYcmngygLbMT5MYxTAvVEIZx8ZFVyxldelIocf2Tc1ipkb
/UPLnSATZJDYdTgrqKHL8TG6++wF7hFqANtBZIx8ntoe+gb6A+aLDM2Y8wVL6riz3N0DcCMMSJnU
v4M8+KYT2ZE8LMmqgLBYcazyEHaUbA4XS6EYl7Wi8+gWQ74iJmrIH4SxyKtk/zgtl1rGOXmkDjHD
320xtiVcjbQ2jDiz59HOhJvJvFpBunLnf5IHpsRvKTvdaNuY22Jr9wNohAAnbxHvZO55GQvzRQGW
HKYCHDhaCNICC3JSICVi4uUPgEEGNLKFTdUAxgPqbnZ3msdCROEmxj8ahtNUPnfotlBqsAh7ssVQ
v7w8o8uwboaWHM6EL0LDg4OUUZhUBkAsBlDcS7i9ii9PzPktpAkUGHw8zFL+Guk+/NGouIdneNTQ
JUREPWLeNzitoCrhzQg1jH/BMR1EErJKOwLzTfyd+KrUCgM5eVD+0X/z+8k9lenvLN5ti+jcFVls
bcq6MLjqvVFp93Smw/WBeGyApkB06v6kplwieyK2GYBQguX0WlqPylxSEzlQGVxjHqTGpH5CpilJ
EsRFbsU2FbRnbGArjZDw91nEGQ0rHEHMKKhFq/OfpaMx0AInHJ8EzKjBTRtncCF4YAFNQqQ428R1
CNIYMwa+1V9jIhuM850ika+GhXNswIpikzHTlz8LHwKPWWBNv+qfY85mjhfRLgm7kpkHl2aTmRcX
6i5X8URPxe530UAzOvKQiajJxAxTCWwbF9hSpgauaXT7dPEzGbqCv1kmPwx4SQquwjWw4pJkhwur
mHXpVAOcK+oY4tBDSU/nQkmXsxCr3h4QCAUT3s7M86hSa4zrGfcDL8YpmAmfaJDiuTMuoWMjisXV
H3MdXj2KlZ7hdts2sE5rMbvuyQWuoB3cuykZa5AGqY0bvN8lZQ4CPyLoUPVxowHd6S6jXroqqtcI
mxx77peRFEc1zLz4DUwcYu7hwYntQHOPuGo0YUMwjhYJjahlhKosHK0skyzS2PhyVDKGhJ+kH2CV
pTjnCkyC4rvc2fWR+HwTNs2xO+HO3PUxqxFLRsoFNWGeNdDnn/kAMvh3gmthyqG9nUBzQWGH52Z9
2HK7s+NoxuiCMC2uMQ0TUgR8EMa3E8S6wBJwfZgPqB4lCq9k8vgNTrOBKc8e96EiHNe9K0eiVGlE
Ifg4UcL2+a6RBDIHAbNF7+alWKPb03rqu1hhqwG3yDtoZqASXP68Ml4mhyjZfXdYGM+wruBXEtHC
B+RXiunT5E3w3sVJKnmMXiDzCYp3TnTcrigiKIqpPUCR1dfNQwRMvoyZOsyLWJqcnm3YboPDCnpR
l+fBLVGFQJpTcTPkfkyx7sVDhoq6LtjRJFYpnfeWgz5JYJrQZfM4bHGbyaF1sSEwsrbwYWu4CYDs
0caitIFDGE1NEMAuZ/Oqsk9nK1Sva1PhlGt3DQ51wDzoGBx/7YC9k4oKl2KGXu3JGaRh87SLjvC4
12jwQObmERRDRfAAwzyOEglLAKfFrzcF3uWiUTCj7ePUF0tJrk9gDEeOdU40UO77gNqA3AvKPsyd
7WKFb6/GWv4413BBBLptrnRbrniukQvyIz3oeTRUGecwL/aC4FTQYbNz23Znj6svo58TMNGsTXF6
mDJiAh6itBkAFgyw6gFlZyZ8gMl0lZ561oIACvkB+IjWHrI6jnXrE02Iu2aaR+VCaEV06TT9+zek
gsOQ8etSzd6wD71HpfTz6b0L4fbKZr7D0BH2KWh4YPYCaFJfFSknYAUflRzeEdFMbsRJR0FtB/su
SewuQX+wLt7MMSHYD0CHK8Baei87o454zA5Yn4PqzelA32lyH77gWP9CDzVPFsCVK2C5iYGpX2Mi
oAS2hkRJHKqsMqZuT4pqqae2xvB2hWMzMXs7LPrQe9E2gLLQJB137EkYZkuHWOC39EBcGYB9HMHI
jjBn49bOuKehyG7vEa9ukOnc/wRmvfhBozgnE0bwBR45U34p9BwcPClru5DE55V3BJ11YUvT8NBE
3SCKpJzbRGgalDAmcwmbXiyihOB/cP+4D7iVaxTERAkB10FeQMzYrhxCCUobU/nNNcDVtKCWb3Cn
PRpqmT5kRmQAc/rgXJz1Tac2+J68XKaCBRWSSkjdAtb2jFkCV1Y4pk7W7sRaitA3iITIBlbFWbsP
d8k1bPf2Xw8DH2DamenkKdRnTMUvDh9NYIUX/67FrWldFi/jEphuGQOdPaIsMWLpQsGCpIbi3hrW
/GuHkfRBTO2gy7K686h2Z9ydMZBoOrstnZkcOXVuoD2obcPXWpKwHAtgGin3JXfbxYG/0OVkGNzc
hwulLhB8j3ah0fx5W3LOwztl2fbXw5PfwsbjpFCnIk3gSICCx9MFCfRx6mKoV1/w9ZGP0wm2wzzI
gMJi3DOTB7Q0BdQ2yCw+hNd+jxhWqOcfJwjzWe5XmheQceBjf7lnmJW1wYgY5zYZEzrG7FCHX481
Bevow5fcSS0QRGPM1Dvo7TdHwpbsvjbZyRZCyq+ePsjLoIhBcSbMrBulZ40tmTlyEcH4CUQzTGpy
uX04JFreyaTgMIZG2X1JbpvgULveixmZYCclPTabCSMLSi8LRYEZJRjTBxMMynqTQbCNcAWtezsD
eNMF6f9H0pktqYotYfiJiEAUhFtmcZ5LbwzdloCoTIro0/eX1bH7nO6urrIY1sqVwz+k45k3Yd1D
rX8mYqtAA55gQOJhWYjtD10yUIBzo0t4JG3RZBBsDTSOQSoTUMP2VtmQW1MYRS6x8fK2E3Ym6GmV
l2CPPggCTuA2CL72uJSi8n7iACM60Ylw6VGS7ZAHTa7wsaeqz6AOYj2PbHvV/CfDJgKkje7d76MM
FCdAnFNsFnhkmFsoM15WvAX27Tic08RSPou2QB11lmMXaJkLFoKcbMFIiEy1cM6dLvr1LYRMf30h
oJwZ/BMUAEt7DbqRAkQPgH/WDNkHvCgGGFJblhTcNPikTylH3QUaCB6q6O66DlUXLYYLtuvMCn7u
R3qemxA96hvmE/Kj4oZCZm8Ht+E3YNNA3Zkyjr4cK1sE78IhF1DDL0IfjzO3h1KndGcv7pHugo2M
Kc4gATny1prrFFDrUAfYUgQ5XZVHgOAxwXo89r/D6RQAHC2yH6Rpx8jGDXuTPuNxItFm/CLFnper
yeh6RDTwwqKZBNrAtsnDODtv40uEBYQHDQYe0oF3R73FkwDgsuSQpWDjvBPNJpc9Fc2NSTsD0TA2
6bipk5grJ67RiaLN9t4y35+YjlSA2UkZ0etnwwFRpjUvMoi/aCQCEqUCEBlETJbnHJ5LUTWsPJsX
ygNzrgpJgclgVcSVGGSHTBoIflIXXkcUfUzMrsHmL2Ucb+RJ0cSUrrUabBiCICUORTv2YFotB/5+
ysvgZ6Bwba/MqdDXpDQnjogQ3eVs7ZZSvtAZPdLMJPdFA8S2jgFGAhPBOFzWrF11WXnSBuU905h4
neaI5pDwIfUruQ1zf33JfHTwM4XzjOQIVeF3Np/riDG9xWhBLi1tR6gMS64O1N3rBH1g8NKsQLIk
OMyHtCtIsJiXQzJlVocMB7QG2b8lUgBDburNswBzQt/VYxLMfk7sQDSVOS8lzToAewUfDjDBGaX8
tPQulrd1d4ZSklmLJwMcRgIVrQ33r5Fa/JPWK80w4pNM5lGglXHEsmE7MJKPnhOKSKgyRrCxMPd4
S+5OkYg9giVnCQ2qcGnKrZ3zLQdECwB4QWT0wt7pwmwDgYEd+nZoC5IeO0phqwc4TzTOkEhs0FKl
CyMVWMbsK8W2ZHahjfKxRWyUJ0R4tFk2AbqksCIEhy9ppfAUKvd9eYLUZegl1/k+8SpBTYUOMQbJ
hW3adbbEWwb9fH22pFMsYcNTl1sYNx4SXXaYh7o9LEHX8UjRjHc4LTOEbmmuX+Z3siJ1L7AygBLO
fYJQGN9Xe1By+oIdBbU8nz9+EVRdhjRteGP0EDw9YoYqObwSiKcO61TajgwTL+Two2D0qzjP0yJ1
RujZjSInxEmdaZJ0lZNozq0fAEi6P7cVFe9ww4KhG9QH+XDgLv/RCEZIkZOAU26e+ZQihl2RphH+
EK133T7qkw5hBml6aRyA1IOmI7o6tMO7rp96yFi5vj39S6TOYryy2SB4A+OJYomhBSOCDjoSPNqa
zrYyEjygME56Q6lAPWLOiHOWNgKTkKePCTaLJxkP/78gQCkhnj7hRgftItAp3F3mBIwJcLA/Q4Qh
TTOaFBTr3o6aYUm9NVCGY1/z9i7VAeOV3uQsif+LkSaxVdwRkeWVspFH3kjfZc64gEGT6X0WT5Ys
f1ZXh/zKlXfrmdPetL/v/u2E4bxEwVpZ/lU+5npjHkA/gwyxr33PGm2kx+OwatITWdwAlVP69W2A
WLOcRNszD1Km+z/5neX1Y0JaoMLVXYBG+ZCMjt6+wspEyXVnrEkqpeRegsR1GW+8pqRSsFKZ5w2Z
RHsjfb+js/Dd0SpzPNifpbt1HNT6xLthKQAVEZh9hFvPdc5sTl7tbczXvR6HCQCgD7kTuzfseh/x
CvgHWoXWcW8kYyS2DNAIlSR009nFT3vIxqQpSZOXt0kYhxQF+uXlyrERvmuHwri3rGJaXiTZxGaW
1+R1WobPtaQs42SNSJs4dtGlNYfr4+52pHPLaSv4Ji6TvQPYxiX6zy7SVugA6PA9jnIxZiIt8mkO
cLyxO8utuMe7yF7TkVsyrvIwE7IlDbSwMuPiXpgywAmVVjaIxAXDjS2ls1TCLGkY7DZqSiSyh13i
/nYXffCIFGP0Bwi4MBVtYy0or/MFJDMHK03EJ1Y85PL0waQlQbnFOND5LPh00k8ggMf+ZQ1DQ5+V
Q2PxGoINWHL8d8Xfl/YkRaqUxS9PBpTjDa06HuTh5+V2otFRnOXzFUeR6Lac7zKnvQjxTI4oykWc
oAWN9TphZCfGJDXaJZYr7iHjYpB+QZzHix/xkiFzVSgA+d4LF4JhBbmSe5H5Bpfc8NhwB+M9eY9j
798IGJQzJCF255GoyKK6e8b6nHPVv0BxoGtF9J3YOb11VhB/zp1BupXTMZ58cLtlIRyR10idI33H
Ma2mHw1tFtrpHNlABqRPeRVt5HOHsAeFaXrmFGUY9cvB2dnlpyRgByClw1pw7j69B7lV6u6/QE3k
IbpIw4s6+GdPiJFqgudCZk/FCHiGqhkHaTlJCLC08GQIh5sQCTTvW1Yrm2r/2rCtzPEmO4KXtof0
kKnqw5awQoNgfB0RY6wVc9kF/G9ullAZFujQQz9kY34WOudOhwBwLkM6gHJYsj7v/08POFEwUAmY
P5+lW8j+if4qKWiKkm1A3QsNVhEzXvnVZ+ldkG0R6K8DrkQ6yd0dxxhpoHPoE0D1JzfHsvjjS55h
kyBLDUJZTCspDZwzJ9rfKzQ9JkDOub/quyz81B0CkoblmNK9ToKQCrsFxyxQVeoW4eA1zDmE2tVY
o+/auPriSBWepVcNqLu2SYXnjFn6c0i594Bb6zMY9nKde6gHHuAV5ypy2jx7hlDdiapHnVkCq/38
ASWZu/Hn36fZsK3wRJIxOhaJII0DBq83+C00l4WoRTSjRcS/CvxYSk9mB4nMN1VStq5HZyx0u6sN
t0Pe+gekVIEve18UD9gZG5zNHOI+q0bGDVWAmhBjKQZH7e9aXYEowndm1MNRl99n/1u0djscBMYI
T6S1kH5T6upfBuFEfxEhRXQZj1N5kcgUeiGO2OKW1mxIutFqAkviBGbjzDz7GNEKIWXAYajtezzt
ZPT4AawArrfxaLr/kABDWWGLSbYHA4iMNiHoYavI+6c453J+r+N8S64yhfPyuaBb+fZ4LPSnSlyV
dRo0z6c7Z6qIwBlQDtqkwIkZTSoDTmV6mJAQS+8T3SAUXdEhFSUvDDWnMvCBTSS8DL8KeN60gjgg
9mJsR6f84G1e/CSyWZCE3t7LY9NI8lJv6QTQAC/4ERXzXYWCWmMeRMyDynASa9nPidyGtTzPKwp4
5M7oDv3cQNSInVHlEBo/IZ3ZEr9NXxl0GYp6yZisFpRiDaeYhiuPAXtWek8PmZMCbDL4VhZ/HT6B
fgv7EzYMUGQwAVfiBusKQooywEdgzqsvWqf5zdG+QbgE7+LbvskdEC4oDPrJWs6zp38dfH0j8BsX
3IxtYTrjaN6HP19fvDSrQAXFKNgTroYbR2drDLKYn6k02+qHLYnH3TWfp/vXa2AkMXbvD7uIPvll
iVZzUK3ujyWgVjtDwnf5da9IAD+81kW8DQl4Lot+OvcPhsu+QRxoAcdXVVCPb+67tTv2d1Uyx39t
zAA2UPuDKvJXXySaq6H6BbOJXlY/LEZILmNZ7jxr796Z69OeDqrtE4Gc4bGj/4xWoN86KMtoAEk1
zsRsoB2i/nfwwd32ufheB6WMT72HJ/afQmzQFfQhnpqP/bLuNmDtHSMsSA/s/ldM4nTAjdIVUALl
FsUF3AfCZtdJsaZMvQdzYq0z45DSFe/RHzIixsEILrDpbN8/D1t/A2pGnzcEOwxhE6S00MD7cMam
2Q/giqcD8H5NBR8vsSWnwaWDTERERJWJnQV8nfdrLhieo4+H/n7LRJjBSuHUS7Fy7oBZJd27+9jv
BqwtWS1sWI3bkTcvgpWJ9zaJGzfvu3+QpXFzMJAcSj/xnoe8QL8B3B0fzP+nLowio4ZAhKPOsMSZ
iJ3R4bdlrHu+njLj/+PrZJQu/w7bnkz8AQd8F5oSFCdFJSo3/kt3P7fNs5n1GGg+TvVz39U8HQA4
jOVkqXNtp/oTNOrCABmBho7lP4GcoEG1TbNA/QR5j1YJNOWkDPpIdE57v9flG+RPFaCiobVhBt/y
RNkWv8NOGVynCCIZQPHm+cu9AjimPY/rTD/qpgiH5KrbImRTBcg4fjScwtwGscNpTA9YXzdjwAJG
yDi/+ATVGtUTJNvRWokASGBiMb4qvyRgjF1R/t/20AYavs15NqWB2AG2jkt7tuEnrN6yX+DIjilk
WD6HLcSSZqq/PbXxtcfPq/FLzSsQNO6P35YfNyTG/XRsHPCbzYbvfhT31uXVf45jJiVl1Pu6+Rcm
7NfVs3+fft/uN6T9CIOlB/qIrCGlnWvfUZsFGrIA1Cnt4FO4XMJbHzyJMhWqOV6cIyk3LAq/Kfy6
F6qfEUqjX81PSTTN6K26ejtgyZAdTwkazKIPqKeFj/6MlUU3iWQGmWJoAqb0VXkrT2RQQs5KUjdF
DK0AeFwZw0ZLctL25fZOHcT/Xm7aTBQOL7WGaxWQQ82V7pKXnTE6r6UZi+9iGqqvoTEs9hVbnwCg
ebe9SLTQBBPKEL0Pcn037KIRE3UJGRBvpsBRKt5QK+jIC9fEIZENkZB5F+6flKqBUzCI93W5w3qs
y3HNwpaKiGcoIJQXd5EP8ves+c2aySXlRp37tFd6iEtbq6JT8M29bW4S+3iBejxQkqjB/5zHLRKa
GtIiMP1Upi4EZYeY/n4OYzrcBfPGl+Lo2lDuDfQW+4D/VDez73t8f/vXeq0UowR1ai9b1pb/eU3+
lGKtbPi9zXIzSr6B3IXigKjhZ1mF1Zp3UKAi52YKykugnRr01pIoKsrRIw0frWcVPm7cp0LzWbkt
ywz+WzygRcEGOrGv4wHKsn9Q9AR0qcMCwWReB4DIK0WqftTTvOWt9TSTl2Fcd7R9wcORq5MVpNCd
MUeFfjFEzEXZtPEA9sXVU26zwhqV35Ea8juZupnwzCQbeRhgRMmHGENAkp5025WU8Idcsvlsys++
2fWvaW+rhgpiX967672fdLG6mfsyghsyM93OT6bD0RqwjNDJK0JWMNHoK8aEyz5KDNX6lkRZP9Kz
2a2L/J7osabXnWn53yS0UEVU3a7GEl+nz2V23XXe8MzslzFOe+u8s6iaac/yDy1KHStNZXjcuw/b
H+MR3NH0s7wn0na34eMx1+vl87aqKWWSqKIg7w4VzbMOnJuTQ+blWfBIdwWt9SzbfEtPS8LD5mEE
Vg1rc/Ay3SL1Xg83qbzP2ytQNaaD0p4P6o/xCQhtB0J99z1p9FGndg1tHKPAjjw+GuK00fuTrFi8
viigRQ27EkvkHie46qaPfxXK8Ye5boUJtFHGW+lYKwCnvR5e10cbvXR0K2BqWZ6fOvpFT6/UAgPd
2KfXQ1LkDqMYAcaO6KJFnxrirhnPY3REa0qoN3qM0PYiBiJIZWk2NgYa0uec61+EYRx0/M3776PH
wMQdlxVFcpdarnPWWgpZTjBOh7VqgrGB55/68OUQOGb/LpVZ4gHIikmgPUNoK6TZdeqfSXaKam+9
4Gi7/TNEqSuEXVEi32l9v0j+ta+BFd4RPfqoHmwdhqcWVQ6S/iDmtxB81E5i/3tYw9xE41EJ2j6r
HNUGp7Z+kWRscFJkgMfBhA6TY4haUxuiCsmCA7hsAyu2eiHeAsowtpuvW8EArh0LkBeEvKi7EI3S
Xep86IZfmsp/dx1rT2AuNyQIJNWQupWex5iJesllfO1GX6+6uzXS+ghvKd5XxVNhSZhAiu177D+8
zj36jFotSAxf89EuQbpDQdSOmQn+AJC+QONbg2vrpsVUjyySqGuNHrl9LJrRKxZTvuQ1ont+fCyY
aq2eONE4ReNy2j5e+8oa1QYo+vizKURe1yBX/eQ/z67fdodyQN8RwCH1wE/kOdCIblfiILIwk6dT
ZjCdzNH37XEYXvfXwpfDXHV7oD2MfLDkJDpwWnFOWQJdeuJ/jvqxjqqRr6O1iSvvOyTmKclvVRw/
9fbJOc9JLjD/Saot1M6iN+zcJnFnAcRfkcNwbB7maTxDT6u87T/K8Wn4GfXczy0b6PG/L/EdRYC3
V/OwW7sm+P7P/CU0FJJoPMcdSJKClL6rhI6MuCHBNolqFOqnKKsVczo7bs5dc725W9MJBYpngowB
atPwkXSHiKHjZq7HTv103jBrl6nmIFH1gt2BL84YC9rMKYUgQ1MTsEQXgiBySZ51o6JJwnJGAvH8
2uWu3Ys3Vre1qzk04++vzkuZg/sak1hd24G55XTrEL+Y7Xbsesrbeo65wz8SBL/XGDZjlZgqf6d+
kCOWBuBC5zPvrubmPK0/06x2faPlpXF6ujdotzSOSCNxzPLpgzKlpqNe+uR70KACuOg+V/GHMyM/
QxVqTLzlL24GkljvlEQkctc5JxhFDbN7OlFMDVcd5/BD0siHdZAGhsbKL767uvNevjhBySR98jn8
Rozhl3wQVxG0uUpKDnDTd1mF5ZRHC/o+h09IfcHRyi/Uto+AcipMACGICo7mmoiyfKGUPgHHGmGH
Jc6Zz5vhE2QEl2ucApzvoClwfC/kneFAtu/hKsAbI5EytpKkJl4SkSPcpyQIjyBBt43TDLJ4YOKr
8wVBu4Y5I9PS7qVBTZZN2WfzmTiRjVLw5U4ihOkuwGh5xvyO15KbgqfH4gHLDAWhHev09YZ9WQwq
R1+f9mHt9YJeIBAKnXQb1USvHMRnk4CJuMXFlG2egIFgiN2O/9hUuS+ryG9JsG9CLe5tMzTyWVeH
2tFO+JOePqf39rCg5odwustHBh3Qw/SGTojAX/IZKT6KD/JsXlPOipyVPO6suSjVlC9SSXClZEtY
KJDUSMKKNQOgVNzxHGqJNkXSWKRT0n8KMiEvu92TCAGjM5E8GYJ2YDpnygoJWGZ3/0F7q90/Awks
8+vfZt8DbIAywJnaY8k9g4LmUTmN6c5jvbX6uNlMdZ/IkAxMX+f1ck0aL/FK2VGhB8PVpS7JGTny
nTIX9SG3H0AoQy7R693x2zswbHU73i2UqojFGtOdpHlAQIRJrDm6LP4rzduxwZZV/T9YotWzDVMw
cwQGrnpatU7/ReFNhRPkWOBqESNWBCcfk/48nhXM9Vooc2XPSXfv1WelOx16fj2/nuU7MAFouD28
O/TTr10gFyvPG0MH+afvGLbFnhLMZZF+912PldsZl1Mt5DcTLch2/mpoujDmok+7i0Un3EslKEfQ
AVd1QzfNSXuOfmnoHGruYVjNWWWazZvk6TNp5I5gjiLJ1DkaKLanBKuUIemsRfnbcurzLaQq02z+
6jDt6XolZoPYk1PwOuyhdoJBhn60NjcMSewnJ+RAgafC1VoAiwrs9Hilc4IdmeRne5jg1ZDaVAnx
uTzYdyyXNt3S4a/sjDY8zowsEVQkZFWxznhBPrICX54GGgElF/B+hl/vxbV6TSDfzt4ZcXSoSMet
+DtQkYnp84ySGBo2j5F9poKNkTsYsURiB1gv16mNTJ9L1EadY7WwNihXGf5nYCSB6rKUnM+AZfu1
r6EK54Xvk0fhNBO+7S2Xfwvfy2asg3nk0rKdPDqmZ2Etn9vwqWyWmEZXyE7PJdSAI6nYgXyND/+y
NPnOrlyTfPWzKiDJJRbRMwnR9PvaRPXr0AzxHnkPbnxJO1DYqyN58j0qZ5cGMBBeWUIazhJOD1tZ
CIyAnCxUXSMFqbVZb9SAX0HyiW3YTPjAasEqT2SZ39HcG9131oMF+PdseVSGz5vvbjrHxnL4+c/B
hnDPvtXuzrsWtQx5kv+I6Zz3VFEqzaTnbxG9BtrUOCu/Fek1Esn42dDtNd26CfK7f82Dq+nqOJXX
c439mMw/qDlbpKpOcwvvz1BFEHFlEbWxVSfhwxUCxiEtj7vTS1B4tm/ce+yzprJBrkzNV1AZtvXd
a5XL56ocTa9IY4gGhGegFtPvLdL8doN5fWYN7rPCbt9H4+Z36AWJucorG8Wfoc6Ce2nEcCBiVkbc
Rwk1nlfvY1uc7zEzruZY84i5mQ7ZTYkCLtOKJgt79U9z2cV3B8Xca0mhuspewQtHLBxIkMgA1fRy
aixqgmByKzcJ2C+95LS7e12LWeEbkKX9ADozyLG5uUHn9T5F46jZnQvZcD/dbKtdwY9CvzcqV6Nw
/aepE60np4RFwxsxbGQX9jePw13GkGpFYe+peajE0T1b0fQ750itKHbcG4h2UW8Cb0IQKF9+fiUT
VQOO+zL2AR9wNBzcc9FzYYNo8MXyD2f5Sl30tEGmhW07oXEpLesOived6Nlx0ww5NQUhqtcnTG+X
LuijGhNxNaAX9ER/ebrZIJ/0/NdSst5nDegSy7G0SYNhfBpcr6SoeXZJ60mau4fnL15NXNaOBkL2
dfu7+VcRIhT/zFWB53yEOo39rC9YezxV1uW24lIwzXEIbAzJH7l/BkGLcIhT1k6Vj2Jfj+lLoy92
Z4JKE6rHhoXyC27gV0iStHbzEfMIWtdQNYCzpEtyS+L0tlqjPPKGckYeA0Y8pHCVlsvLpV6G23Sp
kgin2ksfaffxmQllRX4GpxUuOerxLnMUhBjL4NFzLXNjMUnOhzGXCMRgTiOf7ieQux1oSNiZ9y2z
GQtYJUqSzI3spp7SIo0LD5wRwxTiyEz4YNsHSBWna6BWYyfI/UD9KLgY54V6S8o/MoS9vJ12qoKE
0NMgJkjnQ8YMaDyoAk46596PFqiRsIuxE6VnnaDV7LT1TuiZMXAWFC8Eftd23GFiMLOGg1zeeEGd
qblnmFJRpg1q79p1sr4LW/sz6xdjZPAvjxtN2Tv8a9f8TPXYq25+H9wS2sOApp7VgIZUHCiK3wXa
Q5nGyWAn1vqa0KFODbsuocA93KJrT80oJy47B8TaYYofv29cKKBeIDds17aZwajrhF8GVchR04Jt
T0TXKA/6tJILN/WubgnqzlnhLkdClDm3KVv59ZGeW026znnoHYpRB1X3sFjW6wXdtnRPlkfXfY7T
CQrGTtIfK1VQdD11nBUBKcOxh9ybG8PSe4loepezzNd7FKcHFUeqO5ZnjXAOLXD+XkPv9zbTRb4J
Sz6svPbmBVUHzd0foiw8lSjHg5bEjhyi18nooVzrXtGa5a6UE6D8p+XTLbZ1bsU+5apz/Te1YLk2
0t4+JkyPUt6z7WtOI+pI4wKdKZiRCPzglvYPp6k/e53Gwr4BvzKucIrdjPECLJ2RLNt3Wmt2jERR
Ema0IKDv+eV6VS3L8WuNij3fmHkdA2Xd1Tt2XovEuaPBf7zjFYg2of0ZM3Jj8zgJE5wD5DVQeZRi
L2xJNirF7g/gvXeBZrb7fnjjrBNi85N4iPCspvqodFbSKuezU1J6f8CD8FcfuOrtlqoAatq2FKOs
ijOELNVN4jG66nXtIYcvMLLy5rcsG4ZTt8cZq7V8jlptBHF+C0eq42eYgNBhpu/MeqfrwbjpFd51
sAx3I6q353seYXjKhgeoVv2CkFiW0A04vde3RXqOd8jD5g3pD+gyZ8k+Y/zhVgQCMjgKEVNxrrch
DUoDvQ6v4XBGeMTh6BUyNswnchDGUjLaEymh+5LpbX8GSemX/k8VUCCsoUdg2tV6ae9X15HS982P
j66/FDLojV/uA+3f59+WM0CnzLb/JHyBlR7N6dbqg3ztr+mi/buiezND85csZ/MYWkdWtFtBxeqQ
Iro6ahGjarPbps4/iyWOZnL6jlC2Z7yRzlLGNEVQPWfFFSjU80Dkhuu/uPfcD7QxWpQHdHC9Pm+D
dIuGwx08IlxDr2y8LOiWQTbmAa0725b+Q/wJrIXJc3bK3/TlrniP/MxCb/zE5ItpRM31/kX7+RSj
/+Xxxfjt3UjjKQWRJFIWeFq0oXL4Y1XfwF8EBwTxvf2e9o9xqeBk9+kEgx5EKlc2UR8xtM3L61iC
zVBir4hRvMaO8Tq60mXpYED08OgyIefsZXkw/irRHoOlvi1WhI2fAhL5yY/wPPuNfToE727Ug+3V
CfZNtsZObkBnRHWerkXJIY43AhiFAY0aHRrUqf3w48qe7rNFaSeOv4rn08E9xCvqRhzIjz+P0dcX
nq+22U+JXqV7qoFi2Z/N4TmCb9PzKi72jd8QuJ/NT2w6iHBxC5gmkPWJzaVFj9y57fbNiNjx8XRw
wHdnj6wt8EF2W0Q+PyCldffschUxlVp+bNpn2PgBTpROmCPiVee8vO+PYQwPc0w38UnEekA8GLWg
z3GZyN3+tP5Hhyig/8M1Q8BFgldTnXLzIF4Zmz2PUcOEkaYaWCCktNopdvB/vo3khyi62DH+g29n
iHRosGxxnkafGBgb3EUOl5OIC7gbY/8mU/Cs5fBwBDAHHoaYIHPR57+f7r/7xoBw+oKl1FRIdOZ2
ecyx+nycAeyj1tm64kaRLxqqB9+gk8q/swiEYRx/kC4v9ycshn7Sxb5eiJoAhCbcNAmvd17NR/Tf
9pjP8mdFfKSjyMtntubXkSCOu9M/2IUANpbn+QawPi9nKYKAraBusAZmcE27GFQjoC591h1ok40S
Fu/l5o08KMNeWOyxLYjR7opGeconhRq7hYLKE9TQG0mZn+Jf376uXt7PUHeFDgxqa8Ns/YXi5dfd
DwFFJus3cyqALcD8Pcb+sNYreRkbUBTn208fZdsRgz+ObludP4XohC8RSBEkHhnuD/iui0a/HvBW
6vML4CUsmZ1fpQx5LkB0PBywxV36ItIpB4pSIIZMzUGnRgno+iEotENH4yg6VcbpvZT2BNNZl+ks
lUhgrCu3VwBGUqOx3x1NRQqi5532ZoejjS31GX8HJxSbMhIIR3YXKu7MvF/kkBvg/BBR4sVtpTmp
5WjcM15Wukg+fDh+vYxvrxL3dVjqiduNgwqPC0+x6IBycvUSKoKBYpyS1RPJgccBaq9TIhBGM6E7
xgfKOHbpdrl7PbXVSzHaVK6qei+LtW+rfZsOLpMVk4l55UQMPCMKVRdAreHiLEfAspwU3fDR9jMC
n9vMnQb2yh5I08mYnPHj+2BbaDj5zf0WHOAuLIZeF+o62Wc/DbpQj4B+zLJtHqoB5+vYQuRctlDf
bv+56r7x932/X3qdbNqi9bQ/PWcdzcY4CkDXYd5ys3eH4/vNMlyvUqiAkFDfzvekMtulNYUTIZ3o
6ddOHvbqvv/8dkKF+pSBa8fR+JZfq6bvHGS/CuN0pNce/qpZPnZfza7pmHCkJ84hKga6XwcoYt3X
FIZhKTr6+fg2bYfa7hn1EGU3Z4rXRRzQ6YTJEhWG2wy/T3ryVLxsylMclVEeMdG2abvD1eGT4zAL
HylKmbp/XV3PPYJThl8rKilzvAKJzhzc+FydeuhKnD5kqvZj2acbGykTKASPoQHxsXSqQW03s4IQ
Vtv3wBTigJf4vG6/s+Xq/V7QugTMiF0uoixXtznlQbtF6teTC7tx4Ve/ORkzjpOwXmNrJ0HK+7o4
a8yMSPiH8bH7chqsrW8/vQCH0cshsKYKfxAWj4hbIWgrnN3f4ClDCpvrb35SXGObThNiFOjDK90+
lTYF+WPuXIqxzt6ie+SYp9Ttg9+WnPwPaJgM3qBe8M7jtHlNzOjhXlfPgXW6To03XkZxkAbmwKSh
NC7XXPSyE9ZOx1WPxNR9bfN+COP4SQ6qkeaZPOzM0+RG7Gbbm1UnTBe9xzAdoXFfuhrQPexpvSdh
fqaCpMzIawE5jPQ5iM9BMUwwzzjM0nEnthO3Gioe00l2q+It4HUeyJatRX+Cb9VWHrd1Wt1/r347
7IbN7InZbPuj/HvyuOXZd3FaepyrHaAI02bljL/hC1c/p3QUTgTDSb0mrMJvYHn3IDU9Zju3g2tC
RB8/w8ep2PZJCKmcKGQWTBG9KrwHyfIZ6l7fObgNoy7acuMqfAxxtpnxlNYNyxCCQaCPa4hLX/uf
OmiRIIF5a6cpCvwOY+65aZPbkItnfgFY+HRzr77YfHxXU+OCEAgNggFQ2n5Ml5s1vIlP7UzQyOME
g+ZyEy/Guq8c7LRw/HLcHSKtq5GHkkAk7lMO3uHnT+0H2UpO/mvlklj0IixqW1/puOWlwWH8SvEK
my3i8GD95BApyfJmuccwJYRBLOJJc4qpF0jI7XUsiLwDPV2cgx2J7gg3CGMIzlXC0SFjxjCaOBT4
djbwiM6Qh4eE9L8PA4l4cSKwY0iiAj/DTx52ZUUYj9ZgtChL50C+50O+gUNizlJEUg9aY+zXYJIY
XkPgt49kXgPIERHQwT/SnJtEqQt/8yJXgI4OWFco6EPIFH3Io6f9HmJp42qJg2mudvfSyQ3xM6zV
D5PY3QnjQdDzuwnzYtoSnciEKssL2jZeMulGGoAQmrHSsTDtnRWI9nbIZ//88AglRr6dn589+1Dk
cvs2OQAlKAqqUGvgbCBmM0QJeDPki0A2QSJyhWTKy2ewpkcUkFqL+jiluAqqDwrqnxbMeDycD+eR
4NYyX4WCyay4/a14luBW+c6oHiB8CNSWo4+jvMEVkWYPpy34K4eDks/RhT8ksGrafYE2VimkhYTJ
K1SDxjcggkYGzqHtFE3vqTam7p5shpvWH6Jgg35NhQCKGhiMJtbAqlhvr6idueCLzqQKMGxK7+l3
lwL83ZTeRoNLhqh9zDtWQiv8TjckqvyRcxTtmI5rsR6HYx4czrGQ9YRvRONhKmya2O3saIF6nZni
KyORxmewB6gSgGPN/wTwJSBPDvwunEXnCFigYK2gVsFoXxbbjbvOAIWhOTS/FIy2xS/1EQASCiRx
Y0Uh20a/27lcziinQggwPXJTfhF9A/BS8gsrv7PUYXHn3meuMjoEl46i6uDO3BmXb4wcsUf1PsCO
4trnWCM8ZEcmJ+8h2o1VI/bqKu5Q7RDuOCX/5xvG80/Xua/fz0X6XnfeSzSbtGHz0xXdoKtzRrZc
CTGdH0AocDZsn+4OnSkwa7l37szAiIFWf/qvqKx40j9kSWBCjXlCVOQMQe12cD/+pXy0QOgoHKsR
nbqlGjVu96dA6baHxErhfmcbABpE/AePebmExqPjacJkIujStmb9gLedox7dmQlREZEy+BKgbJFs
wPoDWKqgiK8BbF3MOEnG2FtXZDouISv6wKonFIUedZzbovY34ZnzrM/zswCALdY5qxwMlnsh2wqX
k4moZLB128DALRi8IN/zYb+BzCIKws0WyxjmbsLHBtwvy4KcEtz32qC5buIE8XEbz+RDnpdi04nu
xP/xx08m6MM6W31sLPGJsV9+N0AZE7HI+6j2mf4TY8EVzUbbl3sf9aaMqRCA1JYG79wH2/NPPKCS
SQ8QpR5Q/TFsq/hFdKsaZjV0z9Ndjhcs0xFMq/CgjleHqXhKMRdW5vmqc6mOvZ/DNB8lR/0eYE6W
xAmP9zihLY6jVLa7DlX3CP3I3H4ZUWQ+ugogMQ85+o/KLBZFH/Q/fq+/n9AavMJ4aYAZ271hsLxD
JGhQYEMhBq7qCUTZBPghe1MA9jmkQEeGD6bf3Rwrh71Pi152xH0ZYu2QO5pp36IKeUC3Qwvd65EE
MMnM3YReVw/hBcYuGR2Ts8xKyARwc2DC2iyuYTu5nz2vOJZxsGMmkZ5pPr8H3c1b5lwdQJQhEyfj
K2AXagR2p1Fun/movbo6b3gnErEW9Jc+BtZBqvvWVHJHaiAQhWAZbjvQh2Pr5ShUM9W/tju6zvr+
gWb8UiUhgwM9Te3uyPjSKXYeZPM9uwaCyUylcgv8ngAPhnFoyun1GHT/QaXN6f0G1b8+E4obzg7J
ACo2tIQHqEsnPZE0k//AokTiRwviiURDfdZblAjHzboFTTVhObwwllwl6yfMF+TzzjdAm1QZD9qt
AJGFTavOjfVhHSd+djHXvf13piCGA3wBeBVATh97l++SALgtt69hsu5QRM5Kui9sgA7qyze+dfm/
Fhox5z+SzmxLUSsKw0/EWgIy3TIPzrPesMqyBMQBZNSnz0dnddLpJFWWwuGcvf/9DwCBWKYwboa0
SkfCVB4FEWZVwsSwCY64L6VI0SdcXobOkDqLIe4Wm+TPGRKP7D/0JRQhPEOYw8JWvxgLRXTvmGZh
grFBwQ9yDJoDVvIhyZe8a3sJr9WdNaltbblZiF7ADc7+hVSAd+g0qDsGq1cEWzY0Dkwq8ORjOHwW
OPrUhbD4MPo9DcNZ4cr0BaXCdsgofvdWsx61qMFRni+ZB6rPaYyLN9bsdcBE8Hn3itt0xGSvDav3
EQGk+AdZauCA4RMM1ukQK8L0cpL6z5GvHhyGqlsL/P653IbVYsbsK4NXCTczXam/0EFz3SO88IW6
E9ExFoOPzdgN44h5+m3W3TZE4z7qmaSEArrgRzD6HmtYQBKt2s3JQdo4lhqiE5mMfki2/cB9V8LR
2Hvzf792kUMActEZ6dKPKgdjZMpPuE/A8MF3bN9ZlbTB0D3iMtKrP23EbUAa8pnGYDCf56JiIysD
g9Kp3bb6Wcc7+Nt4+ardyO4zGBbo08l/iskbgEA0b7gyyl5NhBMpFzwy7NQ0JSwS4uH1ZZqG948X
Y4uAWSiE8zfRpb+0avF7kqVWF1ZA1ca+SQm+lqwvqVO/34vWhe+bfdcm2IlDT//Co1MYoz2LbaVv
7mS1tUtBXI/woIgP39dUK/2CfGOgbgZQpN1Cz80Ep0P9Pm9w/14r7/Db+HUOKJtit09r/vkAWNJy
1KktccqBUbsC0TqxPnl//mj0QIxw4aZXEuZ97ejQyag8eYdzWhdcuPEi1sUQP4Td12Xpt3BpZrEw
aQ00hjWNNlARFPHRmGD4xXjKIZzO+iNPZnSbdtJWa/208yXyW2m25ny2R+lAlVWYebSCn8OHvd6B
dJQmJEe17rzR3S/cs8i494sxQmNBjqqZQ6XA91B9vdc5V0NZc8bksDhd6fHYxZK/ZO4Av4lwOrU9
5WOvvYF/FN74tkQXoa6wjvRhGmY2MXvFFu1yP4X54Cm7sFUR03o4937tRzOTRVbCqdRdaoDHCxsy
v8bkvcB/g/6LR7Scl9VUMoJ2pe5hd1PRff9GNcP59g+cFrJp3dhMazKInygwEFf7TEI29S+RPFiv
K+8goUeFpKE44GuADNJrRpB1KYZYkb8gjvGfXl//LmPkHo0pV8tqwrhKOmkSsmsSrUHKdILh9ICU
KaMpwRYUI4YKamnzduxovVsp3HQTE42UPBgIqYrH49Um4b9xUgwC0E1fnauPVm96V2WWKcGbwRzG
4OqMOpG3CTAvvm39WlwyztDL5+czmjcDr94SzqJJdCk0O1DGOXk4LzpAFjx8gT987lu3Bn/s66j7
AJkDCcjvdZDTMfjvebv+IDw3X1+qyOd40is0pIwDoHLRuaFXzENlXsehjqAT9OWa6DaxuNndH8GR
+bjYnQBCDjOffnB6V7/mpWWPb5d5s/j0k4fCSI/NX7s8BZO1v5Nz5jolhg0YQ6i/lQjaldSTggno
Y6eZHW0nfL3GfJGKoU+zxh32EJj3MbznYUP+53oAi+d5SnqVgAMSCDH0GBONuLxtwVgY/iV7cZ1O
NPYu0e4PUr36DKNiQFoPijzwJh9EIoTJMJs38KTqlT9uO7buHPqyG3D1Kjkq4b8I1lewGKekMGDP
m0A4fzfne2afesnOWybVDCc7VrGFHUWWh8+3Ly05lx+3w2PsSjKjbdwKHrYm2vcWx9KSroPKAHWM
r0fPndrjFhcKVLx12JO5uu312Z1w9DdOc1ZChPXLIbmPmDjBaWDIr8e5q2E+xtiLNQjcJVDN3UAB
Fvp5C4dbKdzHd9engZFfmsZ5srlczeaXZncs23tqtKYubYKnk9e8hyXEaco6/s75w62z5eldM0vU
cwIUP09wepMA4E0SjiQ374Nv4auqteFfEMBsaL8TM9/eBqGFBf1Qkp3vI9I0iwsSttSU4PoVl5oY
oWKHwgCHOgbSU7QvSoUIXRxP68L5jG2tnmkD2imbT9GRv+Z4zZeWXfTGhBXfcoDdr5slEZp+5ulj
UO1iOam//msi/c7kzm4FUjWY2UM2bTmmPuvB1duSi+2tc5Kxb4xt/jAgys3nFyyvEThJ9wkSF5JI
Blq/6fdZ2MQ4WRer6ru/1e6dJm13vweCp4JaIr/l2jxkCllQhWSqNS6Z82z6uSVHGmS7PEp5UF+r
ZkA2xFfwZmoqWq2xETRThCz39EUEIi+7oRpCjJBa0lxZTpT7+vm6Mtv/GmtxNGX5NR/3vsPw+JeU
QUY9pI6owR3+DnaK+KKM4ckGVTwt8UZRo7KcCvFCQsSlF5txF0mVUzsEMM5KKkBr0R2MPBRTSwHx
MQYARCKNNUe6jiRRC4UCWiYB1W1lldMU8ifc8SctlQVrN8MiMchjTlvZ+5zGpTkMKwyNkA3zroYG
j7TRT7jzAVuHViDFDcq/4LFsCVp9j6338RGKfKW9aS+BHL2mQDuKYd7lID3fsTvJY8YeGGTsZeIP
9V1zs7ux3d0ijft2c6puQGyk9YTS5ye5FENLwF7wvjsFoDBoKQG2GZ7zVkUBrlucrNPYlYIvipCn
PxJdhZEz98DTc2fzKs0a7HZfvTBqbZBGbPvlQmUIKi4Ze32xp38jEbjKJ7EYwiQbkO1yQ1ehLYXx
EIasvV0cTRLN5/eexgPWSCXMm7GFe1sCNDqQ1tFAfG5HdbRKCFlMgYSp+90wgcSTEiTR2Sg2hsx2
NePAmsLJ+Kr2rdkahpVAF5XncmV6X8SGu/ratz+sMTwicJKvJmK2F29hi0EOVcftAJ+3GYpn/7NQ
KbwXCUS55JhWnPXZQhh7Reayred/SCFansg/FZxQXvdEyXUWGdpvBCIvG1xMOUm3m1XGU7o5eVhO
XvX7+n0nfFcKcgzudptVdH0EJgBZBM8zvDMk+lCWmHaTG1ueinNxn4px9NTditjdzb7HuBC8cAbL
ZlzM1XySLWJm8G3mZI1XGLOePsHK8SBmjSG8nmvTN7C+aI83FYq/BHLlCA4L6JcqMH5nKjgODYmm
DJKG7CuvUGoDbm0c9NFmyOIG0X4GLe3ceFrGYIJvoJyxXdG0EQkiMF6c5cqiQx/BT5UJopQ2Esxs
I6yL35IaqJOuhIbqHpggF5fbMr4oq2y6KqcF/F6obGHi3NYvKn4NODuGDoffLnqLNpoQ/DD+HemB
ws1fQGsWwfC+CyT9lfup/Kz1vkXUxF5czuXdd1fgnQjvWYcca1H5NS0MGshFhG9nTSh8nGFnnDwA
qqn2Kmc0z6sQs0seX/3AA6K9F+rDFR4IstgOLfYgtkG4PM2XGtFMV/cVgwjVF1KGL/VfV5t26X80
l7CbGKSwcQ0qUnkRNVb/dsgsht/BcUnJTaTLQ2JqDL8NJpPTeyFETwiuyCRRkb/2VRjVB06lwy5a
v//i1UAipZXksbMghCxOHZa2nXNoD1MF/gXeEK0WUC1xg2GaYdINMZ4jTVzGhENXPiDgJw9SDtNN
Qc9uaoeWNn212TzX7ELjhUo4Kwquzgp4sYrz1f5osxKC7YeGHXGbPa0ndwnJpcvM6lFP9LttQLa1
WoHIVnZtYZGvIfheKVMZpvnXLVP3ERY43yNllTYYYwGhT6A5MZQ8HCi27PbYLxDCpgLdqLj4Pifx
yLoLMMFmOg6+gq1LDsKXQZ6LcDpXPEoNXRvqmOIglDb1YBFP37Q5gVEsmRhT7abCVKyc8RcXuQnN
R+vmM2JpwOruFBShXYD4o8xUNtjcr+s/PfpMuJn0W/cZRUN3d7t3wFZTvuY6IxoYoZJbutb9T6jm
y/sf2c8WyR/AZ/1xLHtv1/CT60izaLBBHTFsfjvGNhNcScVjBDTVgodOSxR9grduq6md+tZ7h08O
gZGrjPTgCRs686dswlFSwNlbP3fYMpVBLDvVYYIY8PFx3wiP6E4KCNA4sFpcZrx2ybiKxgwUoVxc
nsh+hkBrLJz7IS8KHWgxGcyq/W6OPBPcWUBP4EdyQNIBXho0lmoRPtQpGjt8ZnoL9QNzSo5dR4Ks
PSjXtwUIVD5HmPfMYUnD7iaSe0t/Oj6/Pn85Xvjwnuxb79/SoN1ivjsqgCEr/VQikfl6dbHSUv99
wnhUVbba7XqTDymi5uMXTYj+oJYjPciFH4lhO2aIaBFliEfGXDNmnLwj3dO1IOujkfEzBiZgZxiF
tyuXamDuTW47Mlydx9GJ5+/9kGXcWp6Dm+HLttTz3XeE5SRvUC6MDzofSIKAbO/1eUe+5zXBzFW2
TO/VmSXjBlTkT7zo8BhJv0Oqeki3PfliIobtRbZw5N14xCnhQ5fo5vwE83XYQ2vA3wCNI7NESEY4
3U/PbsB+5RIONwVJRH/XRfITF6blQ7DaJIBhnBbuuIqyOSFWrCyN711KPnEl+HJRPE6sH1BGvsWw
qz07x+fzf+gTSXisdtuCrp8zKwCvgcu39teYD84kHDp8FCvI2IhZ2b6xMkTZ6mG1ycuDua9hXaMZ
sGokk5BsNFSnf5rqflXX+LLnB8UzHDFwgU2UAvV94UDd90q85uKMNdyliasvYbta6koMeNZoxhgL
rEZ7+OdL9mgwzbA4bfmCz+RmsI8OYGqBvc7n/DhnqTuaiQgLaqxaeMSHpuSghhAG9d23sM/9el5s
HliWs3/+IoBfY0q6NDa86S/mj50ZHabu+2IcGLrynZIXIVBWneixm0bSiiXPYIXrBhEb1us+cSOc
kCf2lAEsdvEc3ORtwVwK+bHha48ngQ2No95DoYbrAXRiJnuJXm1qf9dMoSWeYHoEc/ZImb/hsPVj
MfjRpym9D9B9Z5M4l8AeEuArIh9DgjN5/oprHREnQGMFKhLBOLwpWN0CNI2W4+ngXD6+MR3THLSW
gsnQEcUl/c2UnAhMcTur7vzmjLA592rGvkJOntD5zeazRUN5hVzI95JkWVlrNtEwPuNMrJtrMuYx
yF74BdHSRnC1Eg2rv/sfdiYRmIVilfjzR/mIZ5DGsiNXokZpie0CfoBzxkAAOLxssPSlc0qoK4JS
xLHpkgb8Sgx17PRsr1GZutKKM/p4eWF/R4QEo34wIVDEDuIIHknnYc7lM9XBIQyTO8rh3EKjyIfj
1mNBc8RXNbTY7i8pNlR4WQC7e+lJR/ZvFrKLtkTLnQfkNzSMyfoKI2mFR9IaiGSdlfiF4dMeaSyi
FVYq3kU74ozJUAba/LJxeiD0gS+5Xl8bWBk4qg6u0UP86DPj7XwM921dQ2Q8+GUovkYwm709Uiaw
uv/5a1zQiK3urBwyOIYTGqUoPWnf/nNZxXiq8DJQO8sIQOx9vD9iqhZPX92mIEqMjM68yzVgNcrl
WQx7HWZogDM2RJB/ElBgjh4zNGQMKE/nuc2jGUB0FHbDPcBEE7T7els2hotp3CXdlsz51ix4fs5V
Xy0Hr4DR4PGOE/hwAylleQnCFxmK4H2RMAwc7IcBsa/8Y/CFxzcUHhWF9WCMUCwZo0GCQwwTQjoj
98W2kH8OqpaOFADMWocJIbCoEQzDLw1HeHxfiIL8d2QIGhYycFj5GqZakaEy0VQQ5gPD558JlsfC
09Xsh74x+L70b7B85BIZARf+hOYz9xJjKZ1fc2NIv03B5q8vOgAHTGH8xob0ovIJeDOoIsdn9CDq
GcXUlEHUfcugkyHX21I2qjTH/OTWTMGcdFRpZt+STbPUxjaZ6dQBaMgxKWZx/0uvW9+2ywoYGSoH
Dn6piyoPyEq38tGWlpe9W38j5jO1f/xehvq4Qw4SFDTy3At+DeN/Vn5mf/aof+stArExI9s8mfCM
PXSWLUNCwB57KfbhtyM4haEX4i76ftuvb/aFGhSzzxH+Lm9zmys8kcpG2225IiGiEmg6MKyAmZlo
kqe95jth37BQW7JlgLtZXwI8bW6xQgXIE2QmylZ8/8S6OYL5HiqG1fF+TZwsk/mFNY+x2r9Pc6Ux
5j3Ml/IxxWxhoC4BkK9plXo+1VrrMNh0vwgSGdYqvkpHNg8ZDnfA/f5g6jf2UTk0zijmiaiXBtTy
NdMPlHQ0bjhS0kMNjCgs1DHAGBKzO0R4CqoD6PaJS3Y22g0mXMP1G9Ktuf6r9bDzsV4Rn9r3QZ4v
CVZxItdy4EsRXwcH+3O+Dkl5FMfbQfSBuyBczaIhgQMoCanDLZRKB1ETqBuQBWM6vJehXpMFBc/s
FTIHzWB9v3nM8mmlbSoqX9XBcWa5eyoYzTnyBkcTjWP1VUP16LhufqN41yq6yAF1abrA92z1AdO/
DUSf2/Q+fE04QAzhsJsNvqCKTfU5bPDObnRCxiQzlbhwwg+z4mGoLz/5Mgb9jg6zJHPZaFNnUGez
uX6iDiuRDCM7Fvp294ohDOzKF/4xBFotbbyn/ZAN3d/OLNqLI2Ifx2dg619isE1I48PPbQCYhQn4
3FeE8Mg6fj4nr3qhO68YEzR5hCUez53SBt2eR5+NZBAZM/jAB1ChT+fNLhVlkdjSsFG9k4uyEIF3
x54SlBEI/vAJyImtRagBQJp4c8acS15pHOUgU//tMJiFMjEBfFljkgA7jBEF1wdBOzeIbrCGdxFI
PplyoyKQUc7p30j+UcBMoNDStIw4QPFaG9TPS3xv/1HEgAb4Nu/+8yTYZpYdfzB0iiHdWGziSwWJ
7ItrSgrCYrCbnPqkLBJIn7/heiIqffKCpCV9qcEoDvfOAmgKM03RshD0XRWBzZM1ybMgQsMf0gLe
3oA6VucrswrqJC7Qk5V65++lYNOY4MuLuNIarGpMm6UBmQO3SgaDJecvakweuUIK0NvFgfxz//4Y
KGC7FaKgZzu5kRRpbWtrzZTQWt63w55Vz5Y5+4Sv79H4A61B4DBSP2vMrSh7qcKMWIMmyNxj0IIy
ocfRn1Dzz+qNibMzOkWvKG2XNdEZerkeiVsmh3i67xtz98aW1lLQC0z/cQI7XHUl7J0JmYoXg+2U
rsC6ExfD6MwuYg5rgHb6S5qPFgveiouQsCMwH004lV9KUJxe+ZHtAQi2OGE8oKC7V2epOLISph5w
/HX7sUDUOGXwCnxA2BMHByGk1boSzXGLdsgtEaoBU0GPfuzHyHEmzE2FD4PXIlSj56kswfb1iNdq
KTiyOccMTiAfAnen2VkLnp5VjQbBZgUcijZ3wq5ieLTiuAeRCIj8ELPC+1ZfKUc+Sq677HbSjOwo
rgGINQSKUZDP7hsU8vAC2NgTu8Xn/kJW8qwOdG8whcrD7AcbmKW+JOk2hXP4cCC5kPr32j1+stVj
Vc3aS6nCL/1kiNLZH502eELTyJCYmCA2TF9Khup44R7Kyixq51ZjNYC/AcnO9M1w/cH0u9JKMPCB
4oYB8kEbO7ngZKh+ZOv5Dm7xFNYmi96sz8osPasbfTKCAtO4OUfLD2CLvm5QX0MJC78h/2c8NHo7
jUsQRzQtMKjR3D13mHVGt7P4BsZRkL2T92HfzunesD4XAwwWxRKSH5gng/w78UBXnv9wwHR+dwuU
oqRjJ/7rJ/+RaaYhSlH92OqqgKXr4zs0b64P3rMKV7bSohf+fkg7YEdRZD8cLtcdJdOmuo6/WCdr
8zEJVbJdzEW/jQwiOSG8Q7ZnZUPwy6fNzenwHuYTbxNUy38g8pxt6+wUjMb2arz4beB67eCuzffC
6bmTl8VOW5a2OsBf6N3NLwyjHAZc5v2+Ajwo/IY6/L4Cp3VozAIog3PYbHZyArhMnEEuwEfrzXIL
xhvgBD9KQph3KPgZEum7vxWB0maGYASpxPOIGY8cfmvnuZDdjraIFGL4xfCfYXvD27lwtHBaxJZm
P0UXVq9c8wRJM2rGqdLCGvrnNFZCXCapdIKWY8Fgg9EfQcp2BwuLrKCDvjtXkJmJ+r0OpOc0gPKU
nHGLGs6gCsMYqFqU5Zy+I3NJmUhNJbD5cNyQKePh03S3GWUCRPw+J89yOfC7QWQ3wCiWvpuTbw5A
cjrFO1oUqxhbz8XJrZYb6Og8y9NgoVle47ZX8jJ0fPvIaVx8Ln8GklugRi5WbActWLLLkgV0ReSx
hJJw3jB0yszPFGru+mAP/PXz9ESO70BL40CCdAaT6TCdt4E7/ZdQFAEkXIZUpPuJ1owK2aZAvV4I
oo7y3UAQ0vMQVh4j2UHcIy2fHNub1/nCOUltPPxGGTQct/gt4qKx5mx+Ttn/hYn+NZc00F1ikhTB
AUkBsY/4SfBq6iPvhk7rQpUPvaa88hueWD7JEuRxWJfd64PL1fQgwj1D2URaenTB34Eqk4nyjgz7
IQicSTMbhXvv1ogBwKxQ8sBIXUHG4DLnGdKjsbNJ4YuM7M3g4pQtmZ0EqR2Tbo8RTx0J1ockWU5U
u7nN/k0WgCjObC+K3499/nnggmy+6OVwjwS8xUoXTmNtvR7RLmeqYIKIqavyPo3poSMMpdnck+sB
CIwxU7U7cUPbRR7Bcg960wwG67HVX3smeq6cgubTpoLGYfUgWKPOYuLDxTy2uAO49whA0l4xTmBT
uZuq/Zt5pELvBUtYrYJ4kYDzV9OqNzdfXkO/IQtRg7f/97l8IUo4t8atzYk+gB9oTGzNMqwVA2ao
xjCtp0OQS6AA5Q4r4745nR4OG8t6o7XuhvFB7pfmCTo0lZl5R/DFmNHj+hpzvbMxtmIVAMkBcyL2
snbugYterU4ikqEYLtYnZNDNpJVxr/0m4sHsljv5gqkrzBPKa+qaCLlydWYqTUiWPCi+OPO8DSAc
NwWwmU82Mle9T9W/f01T5j19wfvtmZm8LO0270WLnYHZaWwFwb2ZiXt2Y0jWfCtzh8Rx588j3EQc
C3nEsd3DusZFahIAK89Oov0KN7IIvxrAzxmoo+gSUGxBQOV2VOwuwy9j+IFkob0XzwvJb7rHjY9P
DFinLq8w5/k0uYua+Qcfm7k0d1J58p5gTw8P3unMhJGpLWRTe5dOfKAS0dqNZtAo2YBgQLMDLE46
z/w5xV6KMb/ZLOcs3AOxWgLWzeb0rEXI09h4BN5hDJZk8rBuXGw3gZpMprCJ88syEcw73A6/jq0V
SAU/W/Z1lX9Uf19z/vDnU+0w2AjDoP3w4Kb8YXRalv4Sdyy7QghKkRHZjXOaxuF881gGGw1NhA/j
m67Evtuj7TntSCPh+MDUEuEnVwBdX2sPir5NOQVLn93AJRoTsWTv4RWZHULYL0OBuEQjedEusIJu
f9B4aBex9qAZvF5g3jMhZrugcqJsohp9/qX4oVjYiFk1m7015LNciYCiolBglBEQqv463YEx0WTk
/mxpcWhMbUD18NrsMxix2D+4qLQTazarK/fHCLc4KrjkAPKfQiZZMa69OJkiiaB3o5d0qR/9C+ic
PohkWZuwaQdTBwUFGbJ6ujJKyiS31lYlUn7ePCSexVBSXy7x075Q0ZWiA6n3KgTISgtIuv8yXypb
RguLq3brDKw5MGuQxxmuo1RqCDIG61pqpgtgC08Wz8OQxzz6BHI2gS/8T1Byw/XEzM7kCI544pQ5
B5n9oCS/c40rP6IJWAHvwgTDZ5KpCwGoyEvAE4XeW14qAKwKExLnagyJYjGnUjEwpnCmZzzx70u9
V+bCq3NzUJkFO/SDYjQu1tSZzeYfwZUeHCnRE44l1S3+vaAsobLBZHdC8hgyY16LtqeBrLpOT5Te
6I3rfrN+zZlsOM/Z4BLNu7heyzO7fEdyQDs1eg9V3nxdTJeGLZLXQNLboEr2r0OMxQd0hyME7uX/
5+jt7x+1F2hkaEFpUVgfxZLXvHtDaFbzsin1cVnmx/XW8bjFZXlIeAzfpjWp8AimPYUwuH7McbuF
3lnfbWien0X3uz/eIGYOhjPHV2DuaY6odhXrN7P2RAEQbhz86cHDY/q0Akj1fzl7mf2xiTpcmm2B
YScNOIcBaV7qkDK5JnnmgVUJNp0s4ikNuDE0lDiNfIEGKNbBEhMmfxjcPdELYokBcPQe/LHQ0f/z
NvkRf362YDn4QeKFioq75sg8XhkuSA4YgElDze9ofJr5T7PRQbyQMHLRsVNIDsYO0wSOQPAZrLKY
rJlpsQLqYIgCDDO0teSLq+0CKiMcNwh4sGQb1FAxPQxeAnTqHe+r2atAW+g+hsw4aa/yeSC3Abwo
N5szXcUXg+KH5Bkx6gBG+PhQr7M1oNKHXAYuR5lbUtTPRhQMMEOAYtIlhhVboHZCLpIBjGqnDYto
IbkMepkKvrltkITNEROuz14+fiJ99dozBYACcJ+lM30OUp7g3NT445m41gL8iE4VgSi3JbkQXN4X
zTKgcBdAJ6guUJUwx2YL55K8Ft1cipJDbfVYaH8CLcwXxWrUmq+NFr5XnyBrLcy2WquQMTeD4S7s
DAhyx9iNRdPJg3Jx07BFMrz4d+Q+v1aeOqNfJtB6Y91/6ms815bU9hp6f2oL6mlOkDmaVnXdXgsQ
WEaNbspMu6L2gMgGbsfWjSc/Gzmy2nrxhdvBTqKZ6HlShNTmE8+U2i7OKsdi5n3pmjgz2aJVP3/7
LRUhcQOqXdXMwrxPGxHOUBt2gX3OmFMHUtPxuWccy590phxQRJJAPHM4Zh9P47jCAwG45BXeRUvB
bmRRM7c7o3o1P25rpdfer8/a7FXb3RF9CkxenijULmwXKSwXA7Xqof0ODSCm0dFjrmMRvy94Xmvu
77uHpshzjvnqYB8E9/OsiFEiOawUsLzPOZmzQyg4EUDtXarE2VUYpYxhO02gfbDXyziLQgZUQ22h
dLR+LAxUzXZ/c6CiUF2OOH3PyHkm6MCaCL1+JDNXdtOJMWFSQe3kp1tgPuA92l/5SMvCq2AkwJTm
646IAIDLPlim9LOWgXC94uiJ9zEqLmZda+yiKEAeZ4pS3uPzl0Ky/szUm98+cW7yPs+IxjIFDIdR
1Dsi7I8nulerh+pK88sPL72+95rSeysLiTm/7n5pkuIoqSHZ1wLWF5TI6cctpImyfiNLRpuGCNzP
4XeYTCw7jj0MqEtmtg5tGVINJrclXaxTHB6pi0Hwy2n5HOg4AoiXjEfyVU8L+4OWled4xRzeFF0o
SkC86HaxEHtzM1CAMfyA/4bY4+F3q8xvvla1SxfyoYTiTuf7IxwU3sCmpCJ9GRbUhsq+tVb589Hs
lkliaj8wPs3MwYoWvd4kXjK5qYM+GP2NpiJ7zih8r3u2m8M9857HO74MX0d8WO+Fvvv8lD/Vrsx9
Gf1DYj8nIvamzLpblBkNc5YPksG5sNbwLzNMWJjfQw5j/fo2zPoXQh0Kr1l1lhJ2BSFqf4V1ukC3
qsIFedsIgud3JuFXdSl1djJTl4+fezz4Crx+Wtni8jxmBiKiZmwqZ5mDdtFi6trbvLPsaWPzMYlR
nM2E9WPIq4hPxhztHs3xoI9h4MiHGTrj9+R2QaN6eboPrwJCdZJsIqkBRRWlOlCHF/vpXplBeICh
0e7FSPM/M/TB3JjHDriHs7izzvAoHGNTgYPeARuddjc4I0NmdRofMzRpVoXSEmJdw/2VsNoYeyom
08m5PqKiHttFFFPSg74hyKPdwtYBIgTwmNe/zecu2chLyFlBHanHG52A28zaiRQ+ZhLTbEdb14hf
Vjx/5hzDMe8VVkQG4mEGYlr3bkpzMcEZQ2lanpJ0UZkCIKTdhMzZ+L5keICaZgEpuDd2ULFl7LxO
THuLsNz0KAwdAgdRc7H95v/wQnY2jBWHEe+sUpFNUmhET2VRwYKYoc+h437THbALzXKoj0is/9rW
x4abUwo+3sd97fpDfaDkyc/s7+Fojz4TvycV5LDdUqSVcxFbIu8RwNqpKaXgi71d4xTDjNFwU4Uh
2EwrwlPX32tyyQ+cNBLiisa9XdPUJSNrJS/KQbqjAJSXNoJfZgGU9RuIcgLDdO7xobiiD0FpCyEK
vvVQH9n07/IRfnLIzO6BdjF36hOf9x7K1m0mKyixUHBuhUAdA7jhFffyRolXmAZ4Hb6/X4uz4oU9
j8boHBOAiRDvv1gXrHtccESbIkODd4jCfWChtU6JviIubcPLF++lesaDufN+ntjZYGi1nYhXgcUp
bRhkM6h9FgsoVyxwT15C8cBwsEcqoA4rNJdxGjSTjysv4+Ae/WH2OEO62bNm97nT7TJ4pYVuNttu
9gY5msnuHbSktctZaf1lwW32IiqsUxyOSfWghcwIcKSC2I4rNKzdnk5vMNB9ojgyOO2PJcIxaAa5
Y3QwcbfCi/D2thocmEqKSBasfYs4p6fMNEFFC1htKy6mwG2lZu4mWHLan6icPwYnQP5e46f0sr8o
BH8ZcTSo/XtrPFrjCIRrE8lF+GdpCN51KwPeR/jEYBmc9e5XElRr+qA/cq9uzqVjEEHBgeng9wtZ
0B7pEHetdJdMMDon1PWBro37iJOLI1wu0uoVabZOgaw7cJypMbE1em9vHFAFQa33MGdyQQKMENwo
njRaDU2iU/zHPh9K15foMCUVdVIrvG5tLNTVB4qh1/5p48Gda1O6wpGil/5m8gEEABxlbcaMhpRd
xjxN8mJqcpTOL1O+mzdo0JDo8TH7GXHMayh6MAn6KRzopymtcc/UfjxNdEdKLmBqY57WLJJxjoS1
w5to3Me0eq6SrUjQCCdo9J7f520LSmglmL31Xgv1u0O2W6duHeK5RB8du8r0EeSLx+8Y14sRDvNi
0KAaAZLlx9ucNwE0dR/s9mPddppnhMYut/HP/EMD5sfmbQZ1BavC8DhANXDImKUsgRpYg857pzCl
4EkpA/3QTEB+ab+XRWWmWOzVHkeSWxAuMdQa8Q/t3hSRQRd8kTlIh+HxSuZbDK1PQ3ZV5nKkUy9Q
yj4IeqEFHpN9igQDRyojzDZvurSbg00h9KYlV0RagGlDp2qn2UHOEbf1h3yPIZ/8B/z6wyMLsJ4x
23ous9+xq3kyv5Qw9QWc4HBfpZCuJux8K2FmrGQe9HPMxt+zsRhBNifVR1husckzlbDwRnBOXmRk
deQG3Kma/je0wANAWwx76ZFD+jiCSuVQG3u1U04MuLGUE06TYFYDlIBZ1oKinCEkTwm4PQ9P/7Rh
cIh3X9z1juxVxwwmJvfC7ZhFQsIfs11lDo7fOK69oNsaAQ/BmweFv7gLaInxl4keUzUY2/Ly9vRe
nE6M3PlcQy848kSg9i3tK0rDIb4uOUDmcFW4G+7IXt+mLUeErUfdRglbK5s8DtS1ThMMnv68Rzzo
f/rrN8RL2qoRH0Owm0pQBxG2cQM5Q5qQg/TCEY5Tii/5+Ermv+J0jMVavUoTM8dIrHLleFaTbixM
63tYxXPhAfwepM1q/JpLr7n2cUTFRctCTHX9nWcYyFIVQe35uPCAjS+u1rY4msKNynHTuJtfES9n
BybXQ2LO67RqlGGAFjtfOkfNT5jLM8+ecBlkOjdoR08cvuzhU402cm8aNGUM2PdkqlbnbN17Woij
oKecOvdHnzU+BT4Zmhw8R5XWf0a1SFkJufPfoJ7q5oMbsP3qJqOVFjB8Yk7FPjER2OKYdG2rs+ok
u2IgNrBLsEdP0BINSjfMbEaciyvcirlMyZxUH9SE5bEYjOio9loTok1yeQTseJjM0l0gtXv+5K1p
oD7ZfQLc/2A7oJZikFBwuUMxpPWAajZyRxkTMups5rP2Y9OiC5VsrtbtZ3R4s93p0OAtDXU+Sh1I
LwMxVFTM8e/4UMz6nQhElFqT+w+2ZllqC/AIgXx/OWyMKbFzCAAr9mqk2oiKJ1kAYY5/TyQz26hz
LlCQLaFoeYpT0En9x9F5bSmKRlH4iVgLJd9KxpxLb1hllUUWBEHk6fujL2amp7srwR/O2WcHnAf9
z6HecY5Ldn/sdjRk29LH8zJob3GA51XwRmS4en0//bfztLJlD+uGMLZR7wTVCKxqnu8eMI6+H6uS
Y0WDm2+YhTvx7niEU3NNLelPsksnW3/gAXNOgqRSFOGuzDjyIpEnUprDax1+rPJGtU+LHu7QO6FT
A37KmjngUZe6WWjJ8HbLMVWX3tWqeQco4dI1zfh5gvQ7DXic1T1EUUxIppUyf5HhIJKwxXz+cddR
q5/1XXXnq+q7ZKxgOURhfbTNPuS5FouW3pQLRr9VYzmVOfSpB57ZY/xyMPSa29uDPdbcmhs9d+/C
HxlbmYn5RvMHegV776ZtJihJtVE7BZrGlJM2hCah0GbRX4xYkw4Y/RZugAUcoNEoaS7OLtgKcVlY
C6Yqe+GxYEQB5QKJH/BSR9MDwSw0n/Pkli9I48T+l54VVAB3h6VEYO1X6FaHx0bliB19BezoGz0h
IDSKBbxV/l54Nz6s16HaCPDsKORhXR0+J1GdNSsA1sEsEoiHm2Sw+36OiW61Aj8sFFCyF7x4XDxP
zFH4lHnuxLnTJaPrTiotGsHmK0o1Xgte/RVRnNQY5pml4jjxAQBugwdNWO+Gp9+k+4oenKZCc6HA
drnTckD9pC831t1B9RBy8Tn4vXxixXQkIROC0fQD3EyAHVlrNo+towNo+kXDk9Uc6k/6Or2et9oW
uSLcg/413jzQf4Joz3EpbEYBzvIJmgRpqJgF73PiQPokjW0uXOorf3e6MhJ72u8A7KAvqKKpsvoI
/zAs2kRWXiH7gQFFei6lhFPgSPmyQB8VaaWyop9VPzbCglWR80HLtG2gpFCTc8b/tyEOUweO7cRW
XOE79D8I4lVXmSs4UYxZLH/9A0f8ZdtQLsabMyyPx9J6gbVhsJcvS7INWh2nnxGxIy5MhR/RKkvg
PKXHVyX40HW31DUi2AKlvLogEKt0Pskh/6IvfeHuDBoUYX0HuVeJjgVpXZjpO5BD6tZ7kgmk0SAf
ng+fBr68FbIbVajnUZsWIM+y8+ro6VDgTBFHed0rmFcL9WNOU+8putK6+6Ify/DNLIIcf9/EGqw+
/KCW8/rCRNlgvl2mZUFRO/pSqz0kTsVjrtFWyU4EMw3uGEyg4tY8KbIpH92JtoBUB3AmTsaUaRJG
BKyuMalWvGafYFD4QjmMJ3hMi3NXJY+NyGEP+12ykMW9EDhqfA5fE67N4MXlpSfncz7RXcbBxrp7
bkXzsaBXfogbtfsWy/l0GllSMqs3o80GHnIlEa0ztkV1BOf5yCuUKrkjUY7vpr/ZkhGD3tkVHBZK
DSaK87AHcRcxAZmY6xi16L2ZYhg/6732vYyYtrrrlqQViFX0XSLlkJM9HRG3rbc/GazHGhfxvFjW
mOjQNDHB+K9cTDD4zhY0x2tLdV+t+YUThlDbabKYaPjTNkGqmAgzM953jA1Sa6mlR9MHuoDiVUs3
1T3aBxCjCqiOkOOoUl9s2rX09gDPoWbBApwm8OeDpLJGpWzm1tqm6FbF/vlZ1Clate3ztXre4E8I
OT1WOgaDC/ismcmJfl0zgm60Gwz/0t9sJb+R0cmc+IeCJbYxpLszx90qm7iN3MEIg7EGaA4BnY7V
EJy3OtfWztzBaap3lDULocJe9MVqo676Y6afZwtdXPblel5MAyn6Bl+RGcZP74W4ZNl1YdBKH0I3
bO3H4EJyX59Nm/jjuIoE1KlXU63+xLx+BwgIGVukA7w/vuR0bJVDMBo66FdyEopvYUCoscqFnQIf
G1AA5MrYTUbNHfOB/nkdLS4n2EAtFBTGPRN4R7yxl1No2Jlt4m0UWIO2kOorF5HiF/ly7DIqzJwx
v5XdWN68+90E1E6F5VbscqgnxaLGPIy14zJG49JLbWwKo5GRCOEO590BNvz8lQQd5nPYeHjwzrrc
feSjw3L52GbxAoqxaGxzZe+16aVOiG5aZB2jzVJCRooZ39s1sIMULQPC/l1gvGSn9KyRCaILXxnu
FuUJ8dVbOratfm6xgn3a2KwPuZ3UQQbKbXw9drFhYrsnGn6EhnGwo85910tdXPXd7tl9hY+rGCPQ
hxq65keLl7Ch1xiJv0ft3GTZfeNPayG7poJUojW0tWdjhaPHQLt51ZuQ4ifhrodkK2+h2o+Gud/9
5NrkC4OOTxtJ51BQntPRqvb5cIyevtF8sjX34IHNHvJZStW3f0BNHO6h4vF9P5gnaWvUGSHG7tuQ
ixRP2sF+GjiBoU4wjTsm0nF0ls/tphxdhjuMFkv/fdsz2OK5tCHRspq8Omocmpjt33RIMy7Au+gA
M526q3ousX1k1If37HtJkYJsssXZhIolgb+KOfPuuYfkrZFi3/9BxVIzs18+0ZEWXs4AD3PWeDVM
IDwxRTgJovfGaLugftNdVIhdaOf1TXIn6hychPZkBcM9/MzFg5afojpAeIsBcWTMSq7ZJGY2qV8Z
chnvpa641XW4IrfzPAKZPtLY+0eXarJ89ZYcriN1J+V7DbBMYhQiZ8c39Buq0do0EJB5cgWbczeU
c1la0IRRk6Ggegi2cU3hhX4cdIE9yXOW7nDcMgiCFT+WNVBxKxtGW6A/3VK5SsjQEECha0dbjV1r
DealuJGVX0Frq21fofEhVJPlUOW2CZ4zZRCCz1CEuXpsiYtyg7E+o5FapsXf5zCeme9cWutM732B
GEznXcNXxk6DRgmvD3U2yjCxINKOhKYuc3KFdtgRZYgrRmFSZVBbT3bRojPPY+B6NrXYSlQKCngU
uawYY5ispDGnKCNtrZ/VLpGFxHPBUIsc8fNjQNF7e1ni/IekCb56e97zljHBggTXtdZfxJMef+A1
t2S9xDx+jywD/RecYThdI+jGyUxwwB+/7SF082rM/jnm802EewT8aty7cSUYbfX3MKxxBCTUHVM4
4Y92Ho937OyBBz7fxaYMZ9+8rwE3kobC2B7Aa+1vpWeQZ4lWlM5G+4FvSOWq3cpmADEV7J+rpsdB
RXeOz1E5hdNBt4rQyU/9kvSMkUn2rdHE7yDk/Maa89xUDC7oQqkeHUIHrvHsDyZsMnojUV2PhjbY
DtCBarTYdJ6/FDk8GXw7eo4XwYfAmCXgN+cU1Q66aiSliD234V07WBoGbYeOi2KV4tzO68ksJpvv
fNsQCJ+2ZvhZPKpd+MLjhLxjorXMT4oCnoU3hrSRbpYF01Ym0uD3gXOMOHuWnsp1LD68WvCegwXn
lxMIC12FcBRxG0/uGVjkC14If6xt9WwrpS6zimhN8C1APjyXgfR10+g8I/LCEMdZhirlrgSV+VCp
PXRbxlul3DGFHf0i3pyA35P35WNsn+rygQUElpJjNAbHtZTNSZ2JQa8TO7qgKMQG7mWq2LQRKdN8
FiK1SyvV5uM/NZmvOCQ/3KviA9sGf4KT4csKk/UwcSa/fPcZe7Jvgib1JZx2sNfZGP2eEqptdy3K
7DfQUJ0thtpq/l4GnquAyxo7FndBTOwcRBp4WXI6hNuHzGGCZgf2MK4cnoQtTGPK7R/7lTsnJ4Gn
WiCOF4ul9mEGYqvwL2JPlo71J3i2qzGxqLmWsk+tq4bzFtJ2vZYOAp0maK3sD5rdsZYlcftOAdHc
XeF2SCSs6Og+GI8lLhUoK5X/QFbzXdrVFRDkjqZGnh12/BRXuE7+YeQoOAy5VBBpc4eIfuBww6IO
4tNYGmv41ZZHQIdrdE2tFkYQXsD4zMWKz+k1tdvYkxT3zQVhxu0c8SFWfY/wQtkGqJYv5dLZZbBp
Mgq10PyBCFd8Cbm7OacnQrRqPhuio4ZZCrDFW/klRkY+cSLDE8dVvKQUAfXmoPxpsvE4Nh7uEC/p
6BKI0FazaPr5uJlnXfC0qo/5U89nvqM4a2e3i1IyeoIPvtVzGscFjq+7WTe/32VrjJj/3uPQCbUb
ByJ9XTCTLTzVmm7uIAPJ+l7R02KLyG1FGQ5/juHWZ8F29ZggO4VJGVWduRqFOyEVx/u0dF5IdSjU
j8/Xmucabnzh6YbWve0Dqd2MVJvacEoZQs7NCM1+ljfmAWx5K6ku7mvdXoE06kysBoqMBOPEmNqC
/I18Ek+2THIoSDExmKe8GEFmgtLes4BSNQkOA8IJFxfaEjO9JDAAbWGz2AbEReRTY044bRD7xsYR
CCZRIJbfPQw3S33Ducl0G5KLHfJesgMOtR9tIb/WbbdUhVl25KPxcIDvl9osCl22+ID4902lYb0k
Nv7iDrWymym20XM8IhE/b36e0c8HRywsJ2ftFwRRAPgzL2YJWaw5HsKNvgktZqykelT23X1ri51h
q6i5q2aFFyZjMG9Y0VRLZm1rlFmzqYG93YAJCIqaxYPKFp7RopR/KhvoSSOOzt0UgvujUA6bqLPv
0K3gQs0U73DAG2K9m2q2ANuxTpx+9jrvdig0y3u4oTEA89gewG4Ohd2YYm+ykPf90y6vmDwnQUO7
k7pEY2I6yCNFbDvvoSHwYngI4Nr2UNkleMv8o9mDfsloSySvFWb3FyYtVs5eh3mK9S0/AmDZOQOy
DmX76SZwsubrN//l8cfOyFKDlaa3Pju1slsBRpmgs+VN/IJQCnIzklVktcvIsNtjUTmHdQUufO3j
FcPy4/PKLjwgshvNtiuYxriYLHl1ZIjQX5KmsWHU88SNY9bAHDje8MQsgMfBbU9G56zXVwKSWOBw
JyOIeGY2XV67xsesGpgewpk9LNpvSL+133/OBrKt0Z5RlNwHjTt2iJIFq/n7OsZcMT3TVJd+4mkL
JNx1VpOBntJl0YeDJxN/aNeKT/zfIcxOB+iujBtZ0MKEGBGOSrLwnIM/Gg50Z7TfIOqX3UHt7N0O
cW00O+iXHqKPqWgsXL10BFt+86twMjeyLd9/acEV422qVOr9JntYvWozHdGtKRE5swGfZDM1fKV1
KbxUF84YIbQEG+PhD6kBZrzl/feN+4LmDVfX+vpqGeBayhrjCHOIU5oRAmI0xiOc9oXiqMTBM00V
eXDigy+Escccll9qieTLzt4ZmxPbcPIusnWZnaL3chivHu6GCJ6BoF/0iVMPFof0hwqLfhxK7q0/
v+/1CwsGpq7icWogO7TY9aRgUGsYLmBO/+LMNJ1P8IjZEJaBU1y1SsAyk/aGMWV9EMmipeTctiXn
Luu0QbWBbnZqxY3/FjGN3TXYCbHL7Mmi+y0YqlC6F3BP8cLwei140vJQlqM/OXYMm9gHQrSYUi1G
pFpxw1hR4uk96AV9kzkc3qhtSCGwB6BW/Lb8hnQmMNFldI45Kf44a/Ax4jHJ4TlOdu8H96Sr4ytG
GimTSAWV80qUnBS9zeCWg1vk3H6LnI1bEbRHQtpk1uAhWXl4vsNj/rhO6eZrESVQ6jRHiHlYsWKP
zQlmKMt43Z8HD4YzJy1Xz5usmwdsCAI3fhhgv2K3lIKMWVdh4nXZPXDnfWyq316yhsVzpcyZ9T8D
lbVBhwFEugYEUhR3Msf+noNVm9oyPk/7ZCvdFIzZGWC2BtkKdgqUL1kvvHnwOsK4EDpdJwhgNJfp
49yLVglJ9KxghO6UqB9Dp1o3hq2o6JYBtWYNFcPAzHl6EhhZksWxB6vDy3kn3lE5Yw/lJmcAP1Wz
sh1eO4/Y/cD+jjbwsuvOTDnXRYu9KOauxD3wWWoNPygFt/X6lckAEE2R65h+lUF4t457Z6IHQBpT
QBoV+5zlp19KOLNOsV/K1sYt1DZSsU0bN8IRsVtrZBmBeI5UhYceaKglgT3sx2Wi3qvOBZfUCvQN
KA0c3sh7vHjCjbZqL2it35tY8iFQDrvi650QGvObz3XAvGezNpoVPur5WIRNTBz2w42BMZ+n04Pb
A1Fy4/WYEq11ZinCY30jULPzPa87BHBmykA8xzIE42Pw8NYwUO0MSww9adVGHAw1u/XxsaI+eAKJ
cBm/2Zn6RXw43Qctsm/guIIXWKYR5grdIcZcPt8j2JVl+/W5dvi6MBDJ3985+wYsXQC6JRWDg4r+
bnoyrpNrwhk7rzym5gQUQMj94Gey6YMHoyLZlpiEMmAeCL5jwDn6MiiwUQDSmLO+XHE9OrmKdo+l
QTUrlpztybVwRfSqCr7jc6oPKXYYwwNhpaWHP0XGBuJ2huiZbqLWur8mXFzT6XwCYrhgT9RPu1DN
Q3e7FUssR4qlmzBDblfv9xLveI0aKltNbmNxwJfa8i9nnAhkbog2APtjXJhoTdLZYfwnriwS9DBH
0SOPN0MZ+Sm5L6E7qQfYViXrGmuHjeDm3mdU4sugY2yZMasTRShb0oW1VqsmkXLQ+iKKQqdakkBK
TJhPMyVcqjsmWMKlUdYFcxHlnMcY2eyZKfaEv2KbQLoR3GXiKKQ9PDl8ugKIc1Dq6iNdNFgFEzqi
8grSJLArcN0prJsEtp76lQ/kAvQfWzdm09bV/obeaiTr2eHJb5tnU+3PNTMg3u2KVrPt91TKsTm7
0Cza2uNegkQOQcg4JnMiIMcMv3nDUg9d65TSuYUvhCMefO8bdlI9IVz8X+cl0zluWrMEFy6y8xS3
6NaTRdZblK/4ti3iJ9bWFZQRh9LrXToyXLQLOCKgLmjgexShpDi5zCmd4K4X+DjB//55qj/TiPgA
zicCgycb4oRyHOzUWUZxewKKgGkf2fm4GJkLi84KmWtkLj4YQxzz+Qv2k68wpMPDAYVvaWsjhaHF
1p6BojIT7tKup4NkublZ6sr045k/rAo85Hawk6BUUfykDvNsWtUJ2hzYmnBkAkyEYEKGXj83IBLx
qOjkCz+CJguqxbHTr7XcnVKOvMFy14PwJSIM0qAzwgsdGS9EcwOrjmPzmkblnGUrKOkUxck9wqei
XLRMYbBW4k2/1s9ykWKmpePZEEj9zzNdKf1CBL8TPtZEwnzkIj08QwESg0iL/Wb3K6DzEbSDHjOf
ohfSIGUJ7emFdJY1OHkEaeGryqLhrEpqjWAn/9XsksfaSPz4VDJu5H1Lze7TBLQOahiUmpdPLqPL
Z9LhOUnXpK6xHCKVqNdNFaJ0V20elHEPG6ajuGCyuzMQV9OnwsHdfGYrXg6eLRxlMqo4C8HACpOd
F4UZOCp0EBRMOmSCUxTOym50y6gY88BZcCTzY+lrGJBUtw98/mk3CxeXFwasLUcFohhsf+HyArhL
5vvyZoQKp5hQPagIDNE+u+pWlg4dh4QPEmRkdDKQZjEjFGDJ2SqD5Lf57DzKUyRP2OjoTOhs9nd3
m4APTUpLxhWHWhmR6V3ktzkxPm7F6YJ5F4Y36M7/8yH5pNysDZbelKOcShTGDRQ+ctyYbTCss8qY
UT7MArqhFB1SMraTwLdY9MgWR3GF/1brRLja6eM3ywKBGJzdq3MbecUxW7I69yrdVnFkvXAIiUAC
sZMrOA25MeWwOBtgRwr+5xebH/QJjKL+hNM7cSdQDsTZmsdrYQtmJ0vBnnEck4ZsDWy0yuIKl7CP
U20AjBDGLvTN0KI5SggYjAN6GVAVeOQlhiyeFJoTCPZ0rUip8SIic7J0iFv5XLrKfTHTwIaUpY15
EYD/mZZ4a6xoZwUsGoTx2+QRJ8fYKXEtssp7ZHMGhCAFSLBmr73mEayh6xbXMBVy/D9khhNZwfr7
QXiFyg9AGVDAXhwrrAm/oHZZP/YgLMWRp6lfeOr5HttwmvqNsCuOfN/sVnx87D74/OR/laf/Fh2u
52x/I7fFyUz8fXLBgINANCS3zo4/ANAzbMmUpbwfVuGvYuOfxOyfdamhIAeLHzh3HDyfxIYNh47V
Yw/AjIBLxr8zBH5sni9IuwpQC16NUK8Uh3OJFC/+106/sYlqv+JvIbdw7+qePz0W4d/aVh3toIzH
ZmBk+PqWpzSHD7eVbYU2j4H1p6cYdYVjobtw/uHo1rEJUwmmuXblcMP38i/Rw9lregCT/fxUk0Aj
uwkUir8JU+AIPVheS6Mv1dN6OyJbxYHeBVcG313DLUdfjgX3wzdprfb0i/yUffj0+HMKzLO0mvrK
FUDGJ5Jlni0jF3JFUG5aw2XazzPB6kiGk8gEhfp+5F2zXWtmZRwh9Sxct4tq113bAylvOEat8xO0
wrX4VcAAw335AFdl9oSNzYyeo3fAd4UP/8DOaX0UuEfQWATdmkBcObwc/JJmfL7eqhvnvcAV1Se/
+irDPto3N+PQgfo0EGKYHvJx8bG8YYl0GNbT7fNPWIeuaDdbTO2IgPLkP7qAdJxfUveAWPsMnLMV
voVe6OpbeStCg+bI9IyFpp0yCrYNVIzqR9VxUsN2dKBumn/4IeFrb9EohhcmbNmSe39ZrXUI04jL
N/0iW6U+2rG5unq42XpK3ch8KSCY+XFULvESQGE53SJwGn7AFyPSl74m6wJlNha54m4gKWtwqnT3
fNjyFcMI+GKdKwRP1r7qYLrKL8FAI4dxYncpRDc6648gLLzJXloPX084yT/T2oH6ql7VIy6008pF
0pa3F57Kr7pLj/G2vT1vBaa2DywxGSwxWo3WZIzP2RY/NZAv552NOzy8a16O5p53GYjOeTWaKlfm
98dpnAcDGvhVyXUxgb6cEuBuv39wfPNlR3ApABbNz4C2AcP1/dAeObejBW5cT0wS4S7LTpE5fPh0
r9nKSiXrAdAeUvzDhvzNiLGhBiB5zXmjfGeKBpNjNIxp4efDvKq2EhbW0SW5EKE4r8mAuUOsgLrN
XFg7ZGescQgl4W8p44AnvY56AnqY+eO5QNcAPvtZZHt6rm3r61QOXyLsaAt9zVIAdRhjHpjJQ/eH
ESVskn1GtD2TYfwk7nDTYIww/RmWI6sG93HkSKqTNJaQw5SbZZvYa9fVdXy85Q35M8D7Azt6SI9w
lOYpkfUjsVWFJQLKLGEENbGJJOSLc6beOv4GvK3NI0Cwstb4hsrxm7+2655KkIs0ZKOBKllFFwDB
b0kBNSGu47GxwQMDLhxfCFUlj6JyYZPh32mHih3jv/7yJ8vHtj5Sa56Bwz/4IHh15KXCTgcNFebM
DPPt+7f4rSkLMPPG+TR0AbeZarUbgajyybI5kKG4R6iBzQlZ9Tgge/i9rCf3OiiB4r5eK9Vwn9h6
Q67SzdeJwEDdg0pEZYBGgrHwjEpssP+iwVIu5Q08HFJ8n++ieo4nbis77w9IHKKCkcSeImXvLsIv
g4oQCY/H3EAhuRdp7xQyXrWst3VAOoqpr1i3oPepO1nCTVv9juE1+Zb8SAAIAsJwoKyt/rvAs2UF
mIeVFu57X6OxEdtxylp/LjIfKv4GoeuwS/zk0P2htMAP+Zs1IToZrCHRyXewEe0Unu4MZ5tNORcO
NYJvd3rLGdDtWQ68nHdhhhio6pYRAxMuJ6TA4gkCMRUjLMw1yE172RXqNR4mqrKSlOBwV64lu/uL
VzX3QP1dbppNAqc0sXGzIm13IzowG5waXz6grMxsM+xuiJjFaHKG9znNPAiyBQ9I+WWdmTTWfg0h
GnhjRm0mry94fI3UIuQnjfXxX25x/iXxE62psHoR8LGVeVaEnZerCK9SsGZIG5plbHtwa/eDyOm5
gJdjx1cYs3Bxu134pWXeeCFm3ghAH6QTU6pVs8Hf6vg5jwYkDX41TFG/Yur+BywXi+Zy8pf9Thd8
LxZ8NCyO3v95HDKWme+RR1Xf0XsE70V2YM1AboPy44MYPE7dicBcr7zBdTKV7fSrtnXVh0xGiym5
K3WXu5T4CfxPyF8tw7di3x8/cGgh0ja3Gi9dnfqV8b6ZCp5KTYV3Ar/GOIBu7EjfJSOq5vw7Q/5E
HcwQPVFgMyCwIDSOHcCGaCsrmuAozMR2ZBgybuYq6k4xpSKU4pf32hmRiamBDNHql/qAPFCEQ3/v
lx1HsI3Y9S6/CL+agwQqgrX2G0kRVwIs/dG1Xjwz7boo1qhJel4eIn4q8DQ/ngDLf+ITMJJ8K+t4
8fRkDoWbeKMvrCBkALtUFk0gdwqzrvQOw0wR0ErB1NmmV5WD16mXBDC/loy7+hzH5Jnx99o1xE7S
nUo6PgvMOF8Japn6zgtAwia8/dSwX8uXPJPndaCdutWLuKHfMiZ8waatfB4w/4VTCCMM4ldt7uFi
3ir3eentn2j78IpFv+1NhRvpiD2sWX4Z9hgsb1aQDmmsA+iVK9VszG5e3Kl1tZ18qG0W2EH7TplD
mEnk5gR2umPeAHMGffFGHdVatGTnyusDqFIwizFhdNhiFeyDmWEbpujDKccmf5cdSSSkJ63PNU44
UFQjn3ZlU/qNQ7NNrMWwe0pzgTIU0dwxm2fzfg+Ux29Qrd9oBYABSsTSmGC2d0KIMGmGzpbNi2t5
jdfxWt/UZ2rp5G0m1I8MPYisNuYlkPnEof9L7h1rhjkCTuazag0oCJ4J0pBcX2eVttUf5o2L7SVe
/ZPpzJFP+Y8Qu82ug/7Km12RVlXigQAZi+gQaH9AGeL4qfLR+tJ635/H9tj7IfYK67I3S6y5R0KO
gSUg8hxiaokzkhavX/3v9Qt+Vl9Gv9eQ5uU+MMA7CzepInsViwfHOBPRtJMcMUC+hHhH/QNF04Ns
ngD1pyB0o8HBQoPTPeLTAZQ2BMNLP4bX4DZLOn5U7WwhffSRNXjcv9Uh2pWrzKv3lPJA0kjLjWIM
okJdggfD1O5u+brcvlevw4svSVmI8wWFFqm14Lkf5D7/X0T89doDDlDBAzw8J2RO0bNFmC+AUf2H
bwFXULUMJpA1AQYEZKrOBFYbIDRpKKk//ITX3J+aDYSWgFcHHwoeFPNARiQWIUQFgHwU0C4kjNS9
cnTnRXaMy9e+24jfOloRri2yGKx80TzNELCbI0ZC9vPya6xuk6vuG7toi/H0nHC6WX4QA1SzED7Z
C8+5coDtvByc+IJY6kuEOuyEJ7ztDxMqZhu0sfCqTUGBKcKJH/PxknbxWgj7F+pXpqpWvm+ZE13I
XNLN56nYpdjhkrmEGwXwAnvoKYPwzMKg+Ja3DK4h1/aWtDBu4vg+eNakYeZrPkV/yH9RAjug7L2J
8hwwhvnA/E0kFzturp7KXS4jOJrM6TCBJo0F8E1bjdMImZDzvXR+ecJ3+YWbcGX3HNVH0Ef/uePL
Te1srsyfd4lAMoRbSMqUL2L3YCf8MpSjRRms9oTpCfNdIET9L5Zm+KatR0wycfhWas6bjZbMFEdZ
6JxB55Tf8B4eb8RW7/X+fVfOz8CIbdIVT+ijmpn6pzm9V6C8XJbBB3dkU1kY9AHefzNji+yoeX9O
tkSbjS9oWx7BQSdIQ6/NUpkPfudnO8bMWU7WYrHtx/6VpRUF6bpgMIF6Kuj8GBfePcyQe3lvlpXz
8nFAfxwAwObt8TEKWZR5Ms+7YLJ4u4y9dDpSw5GeAeMB2v1qz49ddtabltGLbOYwYzha6hQkcpHJ
Re/ol6t4I+MHGLNWoI/bhBwHBgx2ncQ4E43LEoRBvTRM/nc5h9sZ4gej5ezD3NPBvHncc5WjoGxb
FPrXcwenh2LcjOYEgn1HDXL7guQMxNv71pZNyAIrwT7AMwIMVjfZcjg3brsiIHJqNy5VownK4JLm
dgYvo636j+CBNZdHHag5sT8cMc2KWX1N1I20/xBsRbXJYMskyJXDTPLC3sqCMT3V7+bCbuLBUiZn
pFky5DpkHtqhUf4T7/GNAA4BAgd4QI/KHBCg43WO90wJSITjEOxpbTbpRf9DHGR/EJ+FmzHuK1qU
XyIeTnMDfwqBfCDxOPHC0d+lO/dn6czk47Gv9rKNgYlvrLFTHFPa8g1zyuXkhgk1k9IxH66b51Y0
4sFICKW5Nlig5uUyWUqr8ic95zf5ki1HfjVnW00MW7liuEBUzVfMz1i6Ar7dsKkdFZo4gXEQwbv5
wNAKaNWKN4RxxpvON6BLkpp2Lo4TxCPHztOwkUi2D6vcESac7hnI9fOJh++DGR3FjWGnTrlFmQUU
+ttsFUY0L4+ZX8rqP4lL7VxmbgOg9MYM2fvQSfbeNHOzfEV4i4zEH1eXHYChzpEDBLVnPZDGu3vb
wn5gxPhYZ7YCFXVWBkkAHJI6hvM6tN/SV3MCNORdE3CwECmP/z6cASqOgyYTHqZ/hikfMXBW11Hv
y0BdNdZps0qARloltt57LG8QItAtcjXhL4NMcFMxd1NshKK+4hVSEK2Ufe5X/stvV32NK7glUtLt
YZLygEc/zmhH74EFqseUpnJIWx4Fw3BTZgVBx8xv3ozndYDgMeV8FrdcOunXAD/sJ/7JDDtSrfqC
wQwPsODO6IEztxyjCscHlECukCUXQ6ubcMDnj0vNN1It0jBQ8X1exnguuxCJ1Wv5N/nB3eU78p6B
fuIQJ6wYIWTuiPfP6rWBDkoSsasvpR+wfsy3i1XnoCCcBhC3EaxCRad6OT2ww0dCe6iwRAJBoM2Z
pesp138A/xIkg4LJLYLnXVjBBPJR6Jm4n3j9oR2NWTjQIy5ZMD3YozBTyWgu3MiWrIf/8Kc2NIbX
Xr7n+2Gu7UoXGGFYdAQU5rxH9mRK/Q6axlDbEn4gwU+Poi2PV3fCHuOWkl5kYDPZWXVrLA/9zhO4
scstZtwkF2w5jR+b7DtT5wYxD61b7jDetkBzgYDwk3KpI/9em9IEjHVwFI46/7WRrIgKDqKOZI4g
5sO6I2k3aW4t4S5upphGEZxJ7PuqdJnPWMkC0J7GSVi2zsBZO0M/4HD7bpsLBB4bUM2fvqncUF5T
/LHiwkutY+oeLsTsZhS+nGyKEoat5CVvD3xlZH54SE1ggY61i3DTztqNkVq0Ta7cBxTxUEh+CD9m
DmWRGHhs7uEYCL3myqxu7Pfdaw/doODwywIDljbn1gjVM2ugHiRHsgR+oFn7mYA5AEf/Cjd86ntL
p0XhdJyeJrO7FNzZXA78kSXFHZ/kv2l4eWRzgzBudCK2QlTuDFyQjMBzY91nZrznrOzPE2pNkIKW
G/rDmuIOTq5URM0134cXbSWttKNOcsQC0dRuEkAzv+pWtPzpsOibkdxd8km9ybxwK3gPMNbtkuSU
WXFV/yiTDv34g6W/H36iP2NfqE5+GRCGDc4UokDm4rruwLck/ivyOfGwJwMl4BmeGK0AxYM585BK
afTnhrGkgnoSO5VzvD2mm8QGm1uLDtnf/GA1Y3uqRnatfpmcM9USqX3N6ibsuE8YFzrCKtq+Gdlu
s0DdIFinNVg/Xagv6N00c9R7Nf7r9LKnVPtvlHCPHfU7Xf9x6hlBfUKxSq1Fu8mdeEiW48E9YL68
ISydk5PZ1oyUcYIsxxhWZpzolY1ZfNBdmRtN4jWaG8k1THUzfiBTfmWMG42dhEmO5Gqu+jMaJkh4
O78dEOydYOeWejcSSBRPJnfB+6v8kn+HsYPmT+TB5I/kb0KAaDF8qkZYQhjtL1RL4PTJ7PAU9TM2
Dxw9bjUCCsYU09GVh8Fc8HaZl3cwN0JL9A1Ot4GaqTR/9H28in5BSpsNMMx7QXEYwODhuGMr3KCS
vXAQPkyOTEGiZMbtl0IiR2RDu3qkW5h168qhzz8zdN1EW8VLv/6RdF5LqiPbFv0iIhDCvmYq5T0C
AS8EFN4jEO7re+TuOB339ulTvQukNGvNNc0guAy3uJx14q1aNiXGFZQzgGUQg/p8UsgANoO++L5o
jtqvsEouyWH4KkmsgNtSDeHMsAK9p4ufvnVtCSaCj7CbHMNW8QEBQcfMKwTl34pejLqAYh56U92O
+/z2k9UL2iwKTZQkVuVM3X/2nwP7t3yVUErST1OiYqT5AZmsoq29xTaB+bzQ3tk7ZhJmvB9R16Ma
dffRPNwBWdKqzcN2Osivo6smrutCkcJxqu+ZuC1fbS7fPa8YWaDTxrXjsniRKjGIz+t91ExvysQO
5E75ugLCsRc6uZDgMTZV3wZLYfIxPHsP76OupNRBw2PDokDA34bKIXrqXSebRNszenBu+Rsi3NPH
qQ+P9ZY7ehMgbs+fKDdBRfjL2HtEZdH+VfDE4Tf4hoNxRpch399lzDibpIUvfvHPm3Wo7Mbdrsmi
IZD0HH4v9g0rOrT5F/z/Zq2ntV9fR3OLB316rfvTfxw1GGtMpLk4WMp3GW2Jyb3YOmj3PDoMD0Oa
AWug4C1Cn3Dvzs0mFGGrEpSxOIXNHcqM7JJc2P5tgnyx4u+OkZAozLiiT9ZK+97PZfDKqBYHc27u
gSmPuWkhqIaP1mCjYMSiuKpI2U5fWCwYxe7vnNFDHR0jN6NW8rDek8aHeBe528n+HlsZsoQkQiDm
VYcl0TAWyaoBmr3o6PSoS0E2+RbVkHbadCl1AowMV72YpAWOHBqWppqf1ZvtvpfYR20ZA+ZUXjIl
AXJ1D3EyuaCmxX/qI5kZsEQ0r4+OlFjcEyZdrBd9/LY8M6/KbrqbzFn/EU0MqbJ0quzFGG5QnQH2
QzaD5Yrr4ZUSpo9OFScNWhom/P0xKTtv/Tm/DvO6478/8LBkKI0XozilENHgx3HzIZMnVcOCjzXe
LXr5b/l0e4xQ4F6qsr3aRgzoFOEu3D1oi1inpDBwR9b2LWDiBQ7BIosvQTuZu+/pvDfuUXEe+M2M
3TKuLvEmwfxBbflwqGLF3n0jlmc6xsvhw5NTQQdAo/9MmU6B7N0O5PIdx9cxnhn+yeKDH7Cd61Ak
Qxa0mJNHL/nzSVVkBs8fo3/BJUVtwNRWwoGmfKfXZZVwJzJIcOF/DhaaaLXk0LNrzCCaG1we8AYk
FiglmHjyHlNn8KrwUrGeS3gNPE9owlJvlo//8fmOqCXBYtTjYLWmVHa6CaFbp9jhjMO0bsfXQo/A
NXaWfy/oinPIZy0+DZFuYqfJmz17SSGFMnNnYcJG2aGXU2vUCff8HdQMjQrpc+UPj1cX7Psn+8mb
0wt1i9C/vzllWsPT17c/o3r9vjHZQwDFVbbHyb+bPLzX+JxWwpBomhk4MFtH53ktwFX5gwkI4zX3
fEPeFlu8GfkR2lI696N2P+Rv+YkaIPQQmOMXS0JvvaN/lV1mrjYSZpivoFv8StpwaP8JxMUObABY
H1/1oJCX7zHDbw7p9xiEgofxY3NQyXkw5UfUfTeA3VnHfQ7xfwRnFAaNF25eGLDoK0H/PuZL3NCQ
2+R2TbOmv5WmqGiWJKZInv7q3Oy8VtqLIXwGZrc8/qBTGvSYZ+fMTx0lbGe+xo//jxWQ0QgAnMDP
8aSQfdh8jDvUjU+0m7OjD4itrHdOa5SzbdDQUYnwK/uhI5A7EEvaGzPxN5xTwAEDVtANQQtAj2ag
XJxqsELxPsRmxAG8T0IxkGt41QWicXKA4eR6ufOw0754bZxQpEZ+cUNn4LwZ/cF1MXn83WFb/EGy
aLjwIBtE2D+e4RV6uJgdn/a54cFtO/1huwol74QU17Q6JS+KMqRO9j4cv5vlFYO8IduppiTv7OLu
eKjWnZSPpF4KrcZnAVsAxYwI0RGvX2Jt5KVTqRJ+E5RpkdZtvoSxPDALggBEK9ZiUM1RJarfP+oz
VT/WpgYrLF9fpWcz/wgSj9vfy9cUxgwr5dYJK6V9s9Xu3wSTY6+ywvDWjweLNdIAkH2af7aw5hSK
6LiIIgpF9o3X4OF/fM6ICg8RiPMuv8pi/M/L5Jg5IWPuoCrz9AfiQ97ZJXBB2W5n/SGLTwkQ+Vaa
CgjgxeLoTtcHWgwE5fK11AiF0VqC7kX53EshfJcifJHUzLcGRa/5G2qU2OegERvEw19RRX5LxDUF
38N+jVBaAHlXEcZ7iM3Qk4OnMzXwKZmRKy3uxYI8NuIsrvABh+6IyciDAuHrGxEzKVgGcgGTRWPm
MdqpQ05eSaloHHpqq4pGaWKZuT46LPC/sou0eEJ7SO/KYOsmyj/nz6MAg4lp5ZioOT9f/a7O6EXi
Qnx8yVgfBg63HSwn0BgDOJWg9OmnLZdsNej37JDCpBBig9DO3trrTkvZb1BwSaeWd70uxpxizev8
1HHPBZ4RFNgzm85uyWPFAFXk3ySlJyHlYojx5Xp9Kdc99Vfb9SRsDhD7QIgbrOpLWAW3fdLB/hpD
47eCqkPOKrYlAj9GU8KpopqwDg2nj2sZ3CuNLMynOMDcWSnWnq7yYr00P5k6xYHvAFdHg7D4A4EG
aq45vcgcz8ReCWeEOvVnzfDtbFkD0fUxD7Ftk91ArlL3MW3Wbrdp7+drXU/KnFNZ5GxD9JeSr7T3
4WLANdy24woLCv1fLgkvAEYKzKfdvjC7ZEMS1Nxy58Wub+/R1HJ8w31q6jB5ON9XuaZqA2mt6XW6
vs5LKsAhg8fOb/4mg6Yw5/Z+ny2ZZMDPYHvA+uip1yk6w6R/eWe5ZkuBcEJ9D9ZHNPbO7metUeeH
cnpwf+oY5cXDKbbiQyDbjnGvc7iX+R4rOqw6se/0kpkNa3mSJLCkW1zay9mluOd4ftE/a6NO/jHB
9Xrj/mhc0CsdOIHeGF5T3SczxOORab04+kWHoq9D6ZYkZgD7URQv7sAtw/1tRtQPvO6BPLsA+/Bk
TJdDvFjOqmJ20Rxx054hxg072DTNjNrnCA+XBqHUUHlksgVpFfeYT9SXnX1OhIkHI48xYsdqLGE4
f4pBmRgWbRiasRce6nJJE0Wi210lYGtigFRFzjBN402oL2AcoY0DOUug9XB1GMKGEmtfViYUTpbs
kUd2Cjovknjwpa11mcVoUn9CwwL3feAJF7UoJcF5xeyjz9T4KgLU62cxuS/wyzISwGe99AfarfTf
1zvnvzlgxADjB5yFkuSS8r/TK3GhtRtqcvC0gWNF7IrVEzeMnhScBqxbAUjo9HDEsJ/EvCyiHZy+
+H5x/n2eK79hdnmyeG9n++VB+8f7rGQ4c+H7gHXzPGnPvauYEQb4sejq9k97hoWYgWWzhXIJO2NS
Fh8Eos+WWG+pQs+YCs28otJba9tmKg5y7mi7eSyHnfOxGg2/7fN5em6tzKXTg12KZ/a+hwC8ol0M
e06sULbqDtxiIICA/YXUQTzlK/d/XbEYscRRlwEx64ACkEU1QpI4iPsQ8LtiiwX5uDoNcWXqvQkT
HMOM05QqP+xrYZ5Vwo35yOl8gKNGv3bi+adENVj2kK33uSbbiAjIx6rs68kGZYNRhAxn4PsmpkH8
LvRaTIbTs/c2rDf/ieMW2jhHAZiWZXiBiSHwH0rb3p8ZpehQETVzxvkOYdGSPx2j0PCvGliDKoSQ
BTcIVrk8O7ooa+J4Jp6Enumwb9phukTKo0G09YDTN2emX13vMUWp49ewOp5qbtMszAZxK71j9UsP
gwmffUy7k2bSy58Y9ZVmzs/Lq3dMP3pMJ5/LWzkPb2UvxkWoa8GS0EVYj9sPcJ+Ox4PA97oDMm1n
uuGvMYlCDeg+l8huDuWByNRX9F0NsEz9R71mWEKp/I6PTanR1PSZ3JJtVvGvZ/XIEJy3VwdDHa9T
QoSfdVNQ+S56lSY7HGYOVFCMgeKb9z5bUHhusLcKTG/xcYM93mPoXCBtby+oYrqL9ogLAv1L+2j1
NTsPMZvz1W3qm1qFVDsJvMwowETOvrdpKSjPHsx6YLiJZk/RqfFwaP4h+U2f+DViOol/X95KD2Ub
DymaHJh62B5tsF8hEfU1RMoWfVya3YoBKo0n8WHtyXMzGEHjAiaDlgNaXDBP5DDnwXOX6+FIY8nR
AJjnwtTKaUzbKKoaKkXyQOlL9unfeet8J8eHy6DcMko4d8qQQ0JIITdU8cC5jHuz5nBLtDt0T5q9
ITzLQ9z6I0Aey5Q7aWLbEL4YnFcyce37ZFe+05o5LCiwqlRz0k06s8a4T729Jl/cB/1zBgrYv6PM
jNXdw4QG53LQJX+7MsbHtEaXcaZHv6avfI/a/mH1KPiglaGZJlZ2aFK9MD9Ieusdyhsg+gfums9x
62+3uH/tQ1/763QcsqXt3gDPHZY6a5ZEU+TrnQwZLR6YKFD+dhjtfeWR6fAgm9v/mjCgcs+ISZLB
EmUguYbQL13KVgF98vFHbzt42vvBTrNK4aNfoaweLJOw1Vqz6a9UT1oLlh0McF0a6wHWEQEcTvMT
svbmKaRSXKJvlfNd7/uqcRYY2EMeIHCAF40znHrRx7TU9+v8Gvgn7kHpqAy+PkqX3vJwt6ohbQDD
Cur0gdTTsxtx1ALIvN/KNPa8ddt+O4Pbpd33Gi4mBa8/8xoZSQdgj2VPuZBcY+asHvPFufPxLsyR
f/Z5/PnD+W9nfWhDcuRP9JetyXfWXPw8nWHLfOQ1vOH9nw9AWp+ZVkeMuIBuuwBZQ3tsgqFcHHwa
yCPAsR7EHsLbd7HF/OuOcx3j8tFuwhTl/bFeq4qUzjUXzea8IKZ0OghbcTs6jlv+L+yPX4zk4CVr
HmonhgQMmcnmcCifAW5axe9KFnPwobu/CWNnV6bbrqNdx7m0ka7w1xzVBaI7zgvwhd2Sd3RaQtkl
4xi1IOcKPt79t9iaSERtNkE/7MX91a9b4IliaP+hf8fhFVDkZUET3226uxgEAzDUuJWQsZsfpz19
lZRFg7xytw1hZmBEvQwi1OphAw/jvjM6Q72hMRrY8H5pXPcMMjjf9qJFSxx2mJqDvyNsi018y9AK
sWmW/KQBd4566mUzOOdA4DTHrsk9mKp2GEuZfHrKp5vFizeoz8Nj22cFjxim4XZWxV+K2xVE1k1r
w2wZFwpSchW57fEMlmFbzv3Zl4mKlfxQ9WG0RbdDF2wtYd7rD8CQQ1dpsyMoJfDJgYnXN6KlRKfz
Ebi3VUNNWGYNIItZk/KKVRXr+h9/2aVUhiXMnJ8chK3H2FQjv827WH7p66eUV7Tx/aPLKVx5nQce
5Dd8SAeoObxa9SgOKCB26lyHX/VeMM2VxXVNFd5Y3pLiinzQ2c1VRa9YrplroQGgg6GUfOr72+Dj
gObwC6G7Ou+ZVhbq/1Byh7+HlrOa36gJtvDLQzH9bKYt2/SnZWPE4OY+OYl4cbVHH85QTAsJgaiN
sNlbtPFchEI5l85fY/zHXkYJgQxyfbC05pfuPO4iTpLs8xc3DoJ1OrxdneawVZineclrlZx9yucT
5u1t3ipHLtBdlxonuefJQDAE1egxxTpwyb+58HddMGK6yoRy0ytQXPbpXihQeoFZLrsyuu1Um5fa
2anZ5e1sgwtmK4AiDe5FujrwAUAzcAK3iWPRFOv//wEh3WHmD7p1zieZ0zSBzjN3hgInbzBa/SvF
7/VGpUuBVY+7+JYxxd2BisOr0P1ME8/mEETIYUkEth72zlrOuAJ/V6vtMIN4gsXTRqd7jW9W0GEM
/LS2YL0sYuo7vmfUXfyspvxwjOedrUPpVuxs9ipSvzY4x5nqEmcuPSYkcku0x1TcBeyC2imwj2WB
3iy0IGd1dpdQEaTHSJ4eqqf2shOZEQ7zVNQ58AXPF999JNm0YwFvqOY94JmdV0FKeOx5H1RMnTA9
1Gose9nfg5vQKCQznfE3m70KFG3L9uKyYqqDvaYpkkaJGS85C8CoQ6gn4NsX79QI6mv4bQP1Ohwi
DcyZ2EGMGQG39Fq86RFDQzLJftO9lroJX58j+nCHZpum4RvrhsppeS+t7kIdTYsNFQJGvsjzP5TG
L7AipsGIarf8OKiqal3gozBsIbAQWgbYGAQf7HUvENHlE//4j7p/IJ67rKFD16tzYIWBYPXROOA7
QlFOm/fTOastRTlNDa51sz54vvPynW1BDQg+xLpAtU7Yh8764NWYFgJX/SLAQTRAi7Vp/INTm9f2
KUjXDX5a4ybinZZQ/kKlieNguOyQnJ7z7PN/cmcOtBbGSDLQLk/jLyjBlJFaD5x2kTs1wBi9iXxE
xfLjGbpVhdvA9GRE5+YzMS0QtWOLMUVpzufToRh3HiTNLa/47HiMPh5iOQCw+gyNYtvDptrt4vdz
EMlgmRjQkyCEX2xtRPywsGpqytsnPX1sBMrr1/B9TpPeEv91PbnuXL3mmyEDECcuzYER6F71PSou
Fw4wGOCGawugDuoC5aMEEK1l65V2sAjHfa1VkUhyk61uBE/bJbWCLvvj4TZzNFW/GeJVez7ljUHo
kwlKfUxBhN3zwL9eiyZlVSd7a4PtORczyjmrNXz5mMvYH7ytAYaxRtYuezdsWcOe5C20Vn3DmVVe
wmmmTxSN1uDZfQG7pJPDsYEBUnTQhk7QdMAWmfRXBseNgB+DPEWDRujq9mFl6UQTasJJNLNvU4O5
/oLKGLwpQlf8GuIcBu39Z3EvteVsMGluWBRHJnv4F1TE3Xc/3gnM1zrOuGA5dV96/RpQunSwub4f
IP6AKRaA1fpF/TuKKfDq6RZUranICrZtFssD+/uXcOBBHGwUDpKhPV1mb2LYk0s4mT2ExsfW/cLz
WPk3ervxjaZHH6BYKv9LsxidVbFti7x5Y2H04lP5V/+lXNOp9ypp3+lXODfp9JlXVFvhhLHfd2XM
Od+TDlcKpwOH9vpg52bOycO0ufwIzzurBKDBuYO9XRZsbEk+Ng5i1JH+qeyb4v7WIAa8D40ycOZ6
2zBd8893fCgKIa4r3GtHOefsg2WtvLX+CbYNISeYGDSqf+DmsufyxXLc/Sm8cjYZEjTbAcVkHsGR
oOlBbyo62ZrW01+298LfRomSMiZsJk+RArewK8i58EBGyWzGVc2fCjDQQh97oGK5Y2TbMDx75VGu
NTGODemoaZjyTD0PGJUUcvBqj0kPExe+jb7qUcGDewSeI5SQPozNO342xyGrXkka09iUPtaigVF6
HMG55x2YAvCn/e29kmC0BYphqV6zwRjLGKilsl6e5Ea6I6UGWbyVMTousfX49Pk/LEh4eVsIdS3I
PH1YYKyLR8qckyA7K/eqISQJsefGkQXAvuAcZx303CVUGJWvO/G6YH1x1H03SO+TohHn3B88f64Z
/jXUuhx+y4K7Dwi3PC0AA9frPV8PCKnlNYelOsUq5SMsTYuvjnfCzvYYG5TQk03lT+swDvHcF3+i
OSlr+xGmJ/1D3DQ7qyjuZJJwxHULmpjHFOSRU4o1UST5yfLyNFT+RhtdxgPOiDiesqz0tuDMigrh
tbzyYYFWO9TDMCCgLeQeVb2+Ai5LvaYY03XC5Xvt5X8fn87XiRfYDSvhpJyCuiZLSO0Bv+aY0rMl
5x46hvNHEXqW7Sksg/Jt0xNP48+ChtEdbad9EXogxQeEImNoJuH9LPkTfUMp5az1Wa1nrkaWKt7B
v3DAjcZklcivUb5WsG4vixhMV1qu6Y2H8mzFYSMyv5zrHbIunpu+mLYs391YKIeOYtWZdqLwik/D
4MimQ4Bmjc6Wq/9li9jge6h+KnZd65Nk8Zs9aYz8L5kN1QhzouCC+VazxCvpt8aeSRIZATeddbv3
mn/1SYY5SxW709ijNvRYLSzV+PQTgCqsIueTlWI68KXIqbc1ZYjqh0wlNiZ1rc/0j//KA1N6x8R1
oliQT7xKlfIvvj8NoQF0TeZHvTw9Alalf+zKmwhTBhA6tuaaFRAB2HI9qaaH4CmHrWCzHUoW+L6Y
+l2Xo2VbOBCbtfMJzSAcBN7JLWA5A79RmJQeUGX5kWEYs9iNdch3KZi0MzOiUGT6Ru16sMX6EqTM
2EFoKmXOqCkjzqfW6k/AsGf+OuVbE47OkZ2wZlnfpiOcgpP2lWoabn2Hp5Rz9wq1eHvTkB2K+WrC
oEGAjPssS+U4rFbPbilPOO8JRanH3p6ySjyjsL18zyOSz5x3C0XCMf1YuRaJLONxNenLIFN4ADOX
ENMR0cOcEBuGHkMSKcUIh27UFMQtGlKJVBRFWyZgkazqwuEGmFvFayc4H/HoyPlQ3nOZpztOqLxk
ifJYKQ+y2O8sVDgPlZhP+shzU8QwTAukdRTjgNAZV/5A1obb4XCIqIns7ErLTsj1chFjk6UUmTbN
TAIcd7Y2WUBClBVYw6sVt/YifnIOmWo7wV/qye5ohSM3619RqWyy8eRS7On9rJ13tYduRZUczPC+
EI/FI/4KVr3+HSuioaMHdMx4J+8xxfSZjbUXMzrol5i9c+K97CXMPbdek3IUfWV0BjEFcQ4+6cGp
Azlsiq7rP0fEpW+6OWlC1fq15uP5e6tClST5tgv9Xd9ZBl0rJzoPX//8MiITE7Qd86qmNhGLR9K1
7kvXjX0kzAv9eLSFsoU18Fbe4sXHkZtNcO5hXmWSZt2U3P1Rh5+Zx5TsR9s3eVcjli2Z5XGV+S4K
a2GuEHFAo7Ykb16HOCHN1PNbnpUcDr/LkzOndVarwUHIzTxGNZJt2Dblz2dV/91K4ivtWD7JZbaB
7R8iW50id9gvK4dQ4+nO35xt/xXXeO2+Zv7edvsxooYD5E4BcsnxkpGmG0RR35nN3gs465OfHVjB
sB+M3nPhY0rnBrWYBDUOSmQSRZiNjOJm6FtW0JqR1Nazequ3cAmaIVGDdvsoN0E7Pt/UmHy2yTya
tEhy/hfi5LontEC+Tsb168RFnzbkkBlkMjZG8pxk7urOy59g/yW+zhhTWrzj5LBiNgi6u5XHVPUc
qjNI4glQQdnLQqyItSMbWP9mIfWe0GnovJUps2dxGpdQVdE+RgyN9GS1MQaEjTFlAtvqixJtDg22
HSoeHZ8pg2YNus54zftMvj7KN5ntSS3hSmHZ6pE0DgCMUXFXKF9q4cvsLa7lydlUjv+MsXOeMkd8
bQb4x02Nr1BsntWdmlB80oyUHleijbr84dILmA9yjqPNTk6izh/4vp3g1+HahwSRgcMQJnqrpgxa
2ecPEYrrumdLUtDHnOZI3YJ9CWqlvnq48HELw5pZHWtF6FAQfEH7I1r/KKhlxj/KDnISRKT9zSKr
cRHjHg9Potxa1Or9Sxpb/hD6ymtMs6nw6j4v4AXaY3yyWZVdFSCh1klnkyb3WS3H+6ZDEp//LYbD
DLgHl9svb4o8qA471rQjjGnGlz/TI6WbF71BoTesZsMvNqFEMB4xqULiwUETKppO8nEbB3Fy3HEt
reCqxyMgN4UdRfOsB3dilQ1SAmprotq67OZ5BmOO4cZMmzjK75jp/05NxgNI6rIF6scCzTY7MtOx
ORL4Hkt3YK26CpheEVrlfUHYfnoiURVMMtItsJweXMTmpCcYAGH3hMu9ePjjg1wNvIyOekLajQOn
atYRhGCxfDb3zbhhW9klysgJYKFM3punhU2Mew8yohGbLtuzCftk3bDeJJC1lsZd+H5n/FPTRjal
n9hJ7hZmDgyIwvIF6Js7fYqWtsXwuVuTEEyJqPMHHRFfU1/uMl674okRUM9PHEMQHm96wQdBjCR7
4uaPzkO/4T9zYptXgIvuOAKIreAJqvlcPa2PrtpJrGFPNeNON+yr6/ItdghoYJSLGtUKsWyf9Z33
R8PCqDcYHg7Mk3e44I8H24wgFaSuEs0WYWlfSwLz4jzs+4qpR9lMHEdHJYKho6YrLkFpOIoEA7Af
aA8jZouEgOv/bX0KGGywOSimpqPPmocQpmrgxCNzpJ0ZNf9MuqQDx4IS6u9J5cIiQUHMLFtKd2w8
JRlnwyGOo9C7IvdAxq09bC8lFjRNrr2mtbjici3vK3R7zJ3YpDs+H3aRNdECl8WJABFMy72L6mNV
BWpyH456Y/D08G4Rk20Kp1S7PJ4HC7RvFvZC/18HdZABrIoxLlsnETX1NkE5EfN3Z54qq94OXK6U
+5SssXWWEYU4+44NcBprvOLEmHWbYvRISKwfG8PaN0X2XTbdB6fjn07a5pLE606nyrXK4QgHmxh1
pZTES7iZKdpRZfWGBiDCH8S0prq9ZdboSOON7hfB7YYY4g4IBHSOvF5mDPU71vsoh/ukkZ7Zboet
twGcdzdYUrMnfoyZOBHR4m4aqTv6jdoluptJJRaVP3owkhC9sV+DAEx/sFPUcfUO+9qWbvq12pMp
j5lsvSvXxTWdow2PD2K0uTmu37WJTnuN72EZHsOTYG/HZO9xtX4DdLXxzv1a02k/uYyfqhddhOB+
QjFGZfqg7JPcez38A+yMWHXpq/TaT0K/iqmLczqK1IzKEEt4oqEvEdlwuFz5epPg7qRAPb6Wz9n6
xdUc+Ms5REP0vbpQ/8nSoHeRoZoqKl9fxeXfupev9Syr5Min3DxQSmSt3f+/lxXW8R0FQSBnqt2j
LVGjLo7Q1AkH99mjAmY17GY8uf6Sy1DGDVYy/D+fupy2iSqMwWRJDTG6Cb5bY1RS478tzX7i3vzM
FjF8DXxG3U3WKLgPOdLeHIZNd9TiyjIxhaZ5vI1jZaQuS4EVPryzelHPWioOP3x+/uk+eWPQ/XuL
1W20Gfbp6hAeXrldfkexiPcpIlBZlmTaOdNp0+IqGxI9P5Lh3015OTennWIUeOJd+Tce2t7m1CUw
HimsIA+PoodzJ3Te0zycGpK7HpaTpORckaxOsHfm8pzLQ1tnfOOSGqpLgPUcnYshcvr2Dx3s406d
K/5CVZHxmPErmMKeqGsILO9Z2Tv4iqzGAa4kB5ZnSAAKtulUKRhtZ8Y0eHO3yuMpMk1Rl5vN8EhC
I3c+AOeVJpazX8cBrQYEB/GvbbCKrJ9ig+s65zRpLFQQrhU05VtpqPQqJtxSB6RH/IfK5MHFKQlx
GMUH2JcChssAhJYTrC5MSlar9ZJDd7ha3dUEB00/IkGZmX2MZdAbBHVy8t40XgBIC6ixyufiXQ0K
hFoD/unX1W8dZ8AuXLfFJ/bPySajTuf6HIjJ2+daecAOhWtl4wgQZjxvv213JyN2+FCyQPKYb9lH
EJ1uk9UKAHdyOMvkWcz6TvTg1q0oPqh/avIgqR/0k6j+GnZfcX6jkidvaLil7qTqJI2jQ+kfA9nF
i7M10mfk8Ovh+IuSGoKsIvnw5my4ZLkbmOlXhhW8pgFbig2CmpkBtfiN8KOg41udnL4aB1QoHHmz
j7eMDgVMGR8Whpdthhy9mvQOO4/p4KOgoie1c5PxDsYUugciY5/8+KmA5/G0r8FKV6rY+izvnN9U
FBCUWGxXj5EnJcB0u1o0Q0nl8u9t+VGb+73PByRCx+DyjW5WhoHu8yNcfNsHKY4AstdJb+vGlKX7
cqT6KBbuE3hJHy1+k1+y2pZUItF10RPjPm+4I/ZLzkrktFbTinuLSl5Yn023io5WU2+0m9wQX7MV
G3XI6GiGZG8Qmcmdc7fGfWVtRrheIlYGvWqJxW8MY2pI9OQ74JTr5+2Zll7vV5eTTwBRDkJz/PMN
CXbIVWvtZS+bi2f2JCf0Xb4+TgeZ512ZmAwzOFMfriT7tmklkBKZSoY97E8uLuoE5xAw/ra3vGvD
q2xATtYiLyHrYg1A7koLhmE6SL9Bx3/6Xwj3dKrIwDvos3HhoUqGhBjptLFBdkZpTRadizIpahLq
kaFFLht2z6uDvuJba6Tkii8Js1dv15TfkBm4xz2gQBhpLH7gB3g4RYjrQ0yUXJ6UorFpuG2nQ3nc
g9TiaT+DLsll27giQxTDifUpPlGRdFGH886o2vscmJqLpKNAMJakS2IY6J9Gp9lufS/xiZ7hVu0h
lmFcdgh1r/Yuq5q0TLaw/7Ib9iN4B9fklbXtO1w4JAGTh9fI8IQeYxmW/KK++1tXo9v6jCWG/yLy
ZIAtgkCiLg/+ccjFcBNNaKNooi8jAhfqYI+K+uYfJ1/waeeUQYs7ZAjQcTbv0YzBMIYaOmuV14b1
bNk1CnRkytQPlQCY2sKavQXh3d7XohvsfKKbRnDvMOkQ9xRIenjAS78JzyDdMYWzTWgoW/uOPyCM
lG3ay1oTbC3c99ze/lWz/V+fSEnsDvoozPGvCBv0U1/mHeCP1n3O1j6CclqVTw7VzGxbmuV3A5GF
Wgdu0bCoONPjg+dce8gWMAmrk2ZAv6feCeGDYozPP5Dziog7e1v0HNCa85QcSZK4iAFl0JSd/A+V
Jn9+1NDKdmsBEaY/pHXZpm1OMueEK/SqtyDQ6/Rz9k2Lv44JlhXtOYGytAQL3HROe/mAwUw5S2MG
18fHOxOV9vThlXMA0lcOHjU+QuDtrs6Tj9/6e40H/juBOdBx2n/lk5kqUBp0Y9bc1fkFH7edtosX
Nrbamhu1vg27KT/RXXbSuSLDcThlmcobIavINUNQA8jCOju6ihZHLl96Rl77ZSurf0Shk7NjBqww
W5CX8rKEn/uwf+zXSm6uy0E62kKDVI0oZjCuD4JufJP4PqBsxLtSYlLPtJpqT8c6eX2h5VWUtUbw
ASni9V6yvr2AOur2oVHD4qcNfQNb/7RoSGL2h2H3DdORk3q7WMTxUXA80dsZ9LYAasS1pZNiMb7e
WmZx3PQBKznEOOHVLzIXjc2AQ7xmGOUe3JP7TrSRzotU1W/IcYZ5gsH99CAZ+UB6a9v+qQbG8gxF
mI7ZRGCNGvwdX2TVwwsU2idmLTkNPxoLDP1SNr2HnySn+JvVjkEIc1QoHCdWB8IMJLBNf8VwnrQt
tQXXw7/ukmGO4dRomneYpf4YZZOFwkvgvsnmahDu+BSvIyF9b85KwoTIpr1JEqyIleMWtGqW5Io8
lcXHprfHX6Hyf6o/ObhGBAG1MW2VbYAtXNHkvKbNMeXozhloTHurOmjhwgURmOnzFBeXLt4Fc03l
2GELEG8jxFK0OGEbW9Xav5By+MQ0TR1y3DtICtrLc3FEclv7VEp0oj84lrT+p7g1OcQPnCzq8A0B
q0d2iWBhwTFrOufNl6LySzQZwPp4/tdfoxh1INFsKrgquHBAI4AchbwKAlh+pBK8CQfUphveJ50Z
E7k96TWJWRGD9J1AYngSnsWqwJ9nAXeR3K/+307HGrUNC7ZDBSEkegBb5hSL3T86Hw65jnM4W/uB
aOow2W/ynsJvx3P4m2rGETlKW+ul7p6h+jarlIkmw3PrEtcrkhWeRC5/Ft0JFm0NWoO4iRxTNDLa
oO4ExyZAUrYCe3m2s24u1AfZQxVMoeUefIJ0iSni1+CV8ygO8Xxo+lyTwT6tiHBrc+Q9pc4ppDmb
HLX3K6wiM2thwgW9fWTm6HyWvwDelX3FhKqbzt1KYXRCEN/b5eB6Odc+67YpFoZvRl/UEnNvHxnU
JV7JmtHtAbA+RxQcJIcqh43dtbt2nxV/trjfgZoOIUia4ub76N5AR3VR3Ugz3fl4Vw57gPMd/jgq
wQYgia6bsfK29+NDiMMSQEM7H3iY6Y8G2Ta9Mnex8UQS7fxcXlWLRM6GzacLmktEn043oX+l+uUk
h+n2TjZbLgFiDB8er78a7zl0m+i9x9sp+kT7W/zGJASymchINMMDn2qhpXlnFn6bMOL/SDqzJVW1
LIp+EREKIvJK3wki9i+GaYeKKAKifv0d+9yIqqiqW+dkIu5mrblmo1kKSC0lEAZ3pkJVjyGfDSsq
Yz9yb/sFDQNmlnYF04gKiFwbYIuf01A9Uq64Zy5tjNQ2JegdH/TEbr44BDFw9wb7IQxHaFZEZHkv
QOaSNLEHMaI/hnlbMD3F0Yz0DJxT4MWiLrQGyxIUf1t0ITJ2UcKYTehL1415yXTuQP871djVN9Bp
LMmIPHjb4ritURFQnHj8Zn4AYXfGi+PSeO9IY3dRQbjbmKx2m6JnjxFWBBPQU0TQqx1eEjC6PSvO
utCi4iTlQtqc67yV3I4755e+bc5vIk+3gKzYKm0eFvsKsP4yq63jI4W9AzlEvJ9z8nQ5bzW8JxlO
2yVZX0K5pvq8umy+XUr+yFRmwYdNTL96ellbZGMbIugr/wZurUjUxuWNgbI9Wm9nMpfSi1JLWn/h
2RUarM/C41yhreb4+mBC5UvC+MdS8cfqc2f0ZgQ4/Em8tg/zgS/Hhk0WiqtFckr8l6lEJFo9FteZ
jmjN6E8KF0I+lM2TvFLMXkROwpXZkVO4+uxrzFHzgnPUE+E0s8V8rIx+UDhQcfNEFBDPYxG8p4KZ
ena3hz0EVZe71pVxh3WwsgDB+WpGR+wIp66KSbAoXzqiijGsZNV3aW3DabPEXSKqvC8eRdxMiz7I
GA0QtwROZ9bJCgHeGG9DMoEn4iywa7Rf4GCMcAjo+Nm7a0i2d9gtcc3EJQ13Wp7/nJGq4GnWSgL2
+01oSTxM9wJs2RCpbO2hAJ4c3au9mruTDaNN+muxYLjMffYxPjgHqNL8XfDw681K65C9AL1twgIy
3xieEH8FNm0HdUgMJQt6mHCtHhjiu3uoIyBKn2kv2WZU2nw6npB6V4+A2PF9Gk61WYaH/jtoLf7+
l+Tgoa2yOkSMIdCgAwPxTXKtCFvHrGyqYrrZGZesXWJnhKNoD0SIw4c3xg612bDonPlULWYfNfD8
zcpIn0g+fOgv8eWsASpILnXrZcnByP3/ndOz8J7wcvCumLLBq8zKVSXCpG5/eLfJmHLN8V8z86nu
NjFBM27r4TAVqcmF7N6zd1lKZw+8hgLz7KA4JZy15WDCm27/hb89OY+Ma1ASkIM8jFWCfW3KcUVP
xq8lIB1vGswEkKARZMe11Cz4TXgYqRZkBth9bZojIbq8qGjB9BDcOroPLGinzNtl5+2+56WNLoPp
UwDRuVjUjMWmCiVSvlHX1ZKay9yGLyZzV+fHTK8Jtw6yrb0GXoL/ol2glf9BDBowFxSzlktSOYCM
hfv46/sq0ps4/IaH2taS2iZkEo8xyeUnslZ7wZdqQQNOTUtbYduwOFwa3jm+p5zjLiJ1Tn54Glqq
uy9j34TYEPFN/YuZdxW/Rpol2/L0lrBJYrJLuU8UAfsB48iWHEpXS+8o9N8f8sCMb5YzILSum8oZ
OAyJyarLigSe9ZRGxa6gNwtdMjs890iwEv2K+SLAmkcOB6HKn/+A+5w5yZ5pofGCnwHb7vANOiyh
+EMUR6iOP1Gfk9kTS/2XtIHKfgR2KGhIlX9/JO0ffzgulqwlijjax76tiGkT+DxExdJnC/ailvR6
+e+aVg7ybFaxRtYryG8dYX3gXLJyTkICOS+IyBc78UWzB4RVGrLarwGkYte77QlGWTu9hPeeiRy6
dZUl8rMQRTBvuFpWEryxkTscpx8sxo27gxPaaPkcAwVgWgbMIv4L/FzqKRzS9SyFjHmo+Oktnh4y
aV0rEXuIl1hAs4AYVgEbxR3OlpKrT6IlXxHpQ1PANy2QTr8Nfu2cNIKTBjuPGwYinMq9V6aAoZ/j
jdJDm+i4JDHUE3U3zRsY8ebu4JlLVxneONLwteJaaw7locaa1m5SjJQ/8d0hrtTq+CdYf4Ep0Sz3
POUoMqqlSPXFys3D5/QpblC2wDOST6pxwNnO60VDr5yqi48rL9vwRvdtXe1IHffdbdKnl/rhEEUt
4rdLkODn06gplgTNzqLVAoUf/zDp+0ZkBFO/O2VMaKclHUCLyKQnBIxTiiE7mC3HmsEfzRCOs9Lb
Py7w8IvcUYUqLi5ZcnLNjm4IstmyV9N5I+m57Rt3wCK6UMDaZUl6jsHCfU1p5Tq80jF7wLYd8Ss/
bSKv5Nqm6Bwln1MvegKbKioJWsb5b/gl0rrlRObBLGAohI9r1W4CfS4TCAC3ZkCcqbDMqrYe/0Mx
GihlkGGhfmhmZUkIT9EH31wSE4SQkTgIc64hHR0scoScMLnQP2JE5N4t+Od9cy4u32b8NcIrcJnk
C1NFLAQEAD0E2xiSNbzcSZZE4cToFT4MRFHjC+b8C6jWoeJAKnK2QNQOOJ/pNbaa5jGe9wBZW/O9
plSnrLpPuoj9rb4QRou2bMD9AneCColSu3YYw6S9cP2ykUGIXtLlJs/u8ED2nGjvLwar2G4ct1bF
UadA9PzNyBtBLnaeKDb4Z8jbp3nlwaiwO44p+gUczrCwLM305nAr4rGHedTA/cKn/TB9oOcV2MYA
HJp96WD4S/rzM3j4YhsSyRWtRLnTYdXTd7jm5uWe25FpouZCqAdjf7pDAuFYGIWvipo0LF2ucXPg
6hhHvsakgtrOAR86+mCF41Cc52IjNYxidZcvxwImoXoYnthXUnLnuvq6etbPelNds5XO7E9GME1p
L+d44xrAgUg5LG4oFLAGlPGIAiYmBRAbFkFR28aKsXlN0FLwe2q773SL0u8FxYQDRHPQA1svHBQ4
HmcDapY60InNgNKLnxjOEkxvqeB6/FZXinJpCt7MdUp7HTap8MuTPaLMarbABFxGI3Edf1T3mj5p
pvuLLnnPn3Pa7q3NlSnHOfTaFVnDhVvjzzo4UwOyszVe5PJzlIGWxuTGsfmLQBTZPIl1T9hCYDdm
Mb0pqEAhAnXRJ64J0rDBK4KtWfFyaSS5BgiiPbbZZU/gM/F+u/wyvhy4NKFZiBoSSwjlKRJv9fFl
dp/c1nd4MtvSK8bXdOBdNdQ0WGUCwO7kFfa66B81eINMllfPnZ7+AJHxG73tlXkTM4F67vJmus2w
IUjwNG+pyd4p3hqAnsjn7jLCjYo83b5dePwIKJ+b/pyJF/3d0BvCfDc6JtnkDUBDJztXzOPOE+SY
eBvBncrDAc2GANrOdoU0JbqvnwGX6bL2TkMkRx8h1cXtYei0bI3ucKrDB1Xn969bXk0ZyEqc37+k
2WuJstL3HY9Os+ciQf84Pfd69iiUGoS2ElWDNWJ9aAYJte/5O9WRmItWqfBEmiqwNZc5twbHsnV1
8ZuGHsqM7L7F9t5QuVSB+fgouLzg35oO+cZJGvpsCXE0evDU/85QdcM2BAGrlxh2EgtVZXz75WZI
IpSKDMLs/ZUYeDHwAr3lPCILAmFknLsydeAMU7N3JIzx8BSg3wQue3oXsjk+RgeyjyEj/5BqN2CT
JTK1/7RvqX8c74bOH42wa2k8OPCLUdrDSsSpPVAmKnCE07Swt4w09QBnIZzgCMzTPY4jj07/M0Z0
Z2LAb2nT4bp06kVlHH+xnMh7zOOo8KoMcakDxMq3xvu4mg225lequ8OV1mZJYvHsNuFkr2iscl9f
UFxIxAFiD0hyOGqpDF9PbvUP06dRQrCovnlr1qC28SyI5D22p6iTj8fhvialm9vWvftYXw73rBWz
Cy4LNUHmh/Yk98+Lw/xnkhehpyAffgnyX46Hd0OkUVNwxTm7jHDxGbvkMWPFDlfb5LWonVfYy76c
cV+q/ircxqDPHHXcTvAoLFLJWHjCWYCmxbisRIOjTi6W/cWHHhQOiEjB8hYd0w6bWVPy+yZp9uDV
4iigMqfVKNIdNDOFHD+dKv5mgV1NMGadYsx5/GHQZH1ng6jgsAL9E3BnzlzqYm1jigu4vcOsH/Bm
sBFp0luyNfGC9tWJ5iNddX7j8xo/TIBPrFbrgM4qbD3O5TEtK4OJ65wcdS6nzvyOqNw4s4r5c/w+
UoGSzxOBhfnVH0uamDYbngADrQxkiJPoxQVHcV5GvbRYDTccfwxrbzuOGGt0ETvhx2qf5CmLlCRL
r7fpZ+++pUBhYNEtGojhCX8PodysnzWrnw7b5eMC+5z9HmksMLIPD8yqQH76CxUPi8pSOMY8fdrk
Qot2JqEGLLCNeg49+XwUXdzX3wBHz/QxZiCP2g9qOX4pZ/8TXOGXYbQPPrMiQ5Nxs5iAl4xWkcBh
BfXwP24zpnKBBEA5Eo36XIiAZtzX8dMFEFVpUPHFFV4sSlBhQwKjj/dIHwLxrHzwfTIvh6qJi/pE
ZU2c/Z1A/jFCHUsZXISfYgpEkp4ZxuG6hhebA62+OTXYuQA43ogbTbMedgX1pMWMasKAu3+zHhm9
bDEfQHQhPHfGgVAtv2ADNDSk2SvxmfFoTi6TYkoqv16cq8WyWPbKqFy+QgXPmAppFhaMBm2NOfBr
Sw2QniFOFpXCiwtiO6WanjxZoZQo7lxaYCRHAUeI6JjmiFVcc0IS5uaxV7EBFA0X4Btg00Ybi0EL
/syQJkdL1H6AIT8bb18XbNjuQSMvQ0PzPthxt1zuYEbslaSEp1gG6w+wxWsuh9Dh0nz5DFF6Bxq2
XhQkwjSV5oaWEJ9YNCc0gVSGF/cyP7tnvx8shRfP26tAGs6pBKLdd4EFMc43qU4wZrVU4mJA2V4o
+Kma7DO1xZb6mZ/HLKldarP8+LCHYw0iyRI0lZBsRxGR4uqkeoj3QUc/6cXvvTxWfazDKeL9ASgD
BzYmazA2mZr95XhTLLk2HiYh62T9Fk/R4Y0QpbNMQnAJcLLe9DW/+wAfODTSbzoXH6OT0u6vt0eu
AUrT43mlLD5cUCYAv8U/+y5HODGecNu/TRDAhtyS3Hz47NAUvZz3fjt/gHjNR8muMyoPnRs9z9ls
7JbMZzRF3NIuaEB8XSibD9/z538cPKRg/+zhNQ3oMTa46ZpvkmXMyvtNOIMH0wIQpOcxD2OePfkk
QykaQIOOn+MqIWJVxriEQ/Rvy3whvTXhI3tkTBaE56NF4Y+pc7N5jyHi9IhpOOK9DWHzklul6uww
SUDAiB9W9Atk58b+NUer947dxtZsvNtcR2M04NxEzUZ0rwEv/u4+xk3ycG/iOzbndyfngrmASpBh
YZmcIiSKt14vppFMMFAdS1H9xw0rfF+HtjK5HimLvkxo9V3ffVId/AIlRcz5tmH3Vp5GdMQR/KAG
LtmyX3hWCtwMKXHyYZMyqyRgYPJxSYhdNmMaTwcFKU96Tu9zKuXxyFJtziPaTHoZ3deOYpD2HAvE
D2SNc5umDLXn5CncjM+OMrkgC1t+3r6yzq/uEIFQZ4K09NcVdEyNMPd/pMFzIl+c4sihDqrx4mBd
1v/yualXr/P7kpVZNcbjjxqWIYV/uflXZlzsJ9DMK+Jtc/AI+m+vOBKaekfcLWwRDdovDKYAJayt
/3Dfxh4YlkIVaLnBHOhMLWHjI3/3L+bIR/wpin5aALvZUNsbsIIFqADFmFBUmWlStLWEowqiJXdE
2yMKWd0n+50d1Vgl89kSYeIashdV5lzknhvPeUlKL11fYYNF4CThCWst0PnTD3YnwxX/NxlseiCG
V1NYlVdeG/Yn6gRLgyjn/2MCOJWnAEoukdwuZuFgrlrAWU+D1K6+zLfO1hnBE2L3evJl3vTgl5Mp
bw1DKlEOrK8fw8choUF4dxVhS/knzLk5Vm9WXGE/dJuPOAhHQGy4ulJvbGmx2Nw8420ik+CKGWBn
tbOP+6KbUgCrkKNbv3UdDFw52I6bCFYcmAWqagS2Am42H0yA0WjLbrnHZ96iGc8ea9Gqq9ZtQQQJ
f7/9Z6b/JmxRJEo9F5zFJ5RILGzeZGsc0qcr3pPSdy/+0xaWTKibvytRMX1sgHNPmmkQ1yFcOjSK
LukrfxriBWwFwxNVPvgiCxjMYHb1Mji8QTryVP9prvUN3WhA4UrV+htLp2/0OBSL6oBHBhE2HDyT
Ght1xjHvMckD/Es5B8+WPIJv9kjOCTcgZwvSeTV+/o0gUgOr8cE9pJAqxtj31UC4krHZp8IjWzWB
l2ROJKQhVhOqdr3vEejp9XAMN55/OJ7MPuklUrHLfps43I+f9t39MD2sHWmOJjoaOB87g1yIpSsB
bQZXKYXLuPmnIx6DGhk7ULB2f5v8FiAqzOEiORkltxkJUKy3Ij2vSJkG7kZMPVjl3hkflwQVA+zl
v9b7hmcGg7hMzrZJs7tNGGw57CXwTQGXsYYj2lincVlYPsqo0xtfK6Yc/PRFfzHgoqZG4FtixKvO
odLJkRzxZXhUrlvSh4PyZfYXn/g1pjP4bLb7HgP4UDk9dbOa9VhTZ2q886xb5dPnbuSIWyk/ausn
UIILay/+MfdG69KHs9cekJBB2Wbz13+S9dZp4jEmnlb++3SLlHHxd0NwgqHwO7nyopeYjEfqnGdk
cx7P4E201VRIb48gWdoe1bzsNWw7MGKM852KRYEakyE1bP3PC+MhoakDPCRxRdA2qnnjUS8k30lD
JjHnzJ/C6YCiDn4bStVFGxUo6u4AKaJMQB4NNYJVw4gGPk/nMYxrn2hZbPyvAoUodsg1zGILqjDG
xV5t7cQB8vij+IG36jyRS2Z52P/xySFdxoT2kiXAEDJnbD5EHc9kxhbtVRN3LBm8DAA6RCFTO/hh
MSkC8Qn0YPehQgPsoaiDXmCcqlAFd6CWmcEAbDMR9FSFmWhSlAC5eLDsgaBcgQ6/gCw/MUWBZfFy
OlPxcTgm56SMznFr0vT1J9LhVcKvgfJzYHXGefo80pWdM74cAFXIpBx2kkVi+xobPRMpNGyRLwxN
yunpCDxjOy8oleBUgHrhfCrkqxTdZo4zavR2TxhNuK29Yop8Nz6YaaDaiHG0T99H7NmmZH1wIeCm
zmgSDC+hA/GHc9gHwSj+LhlpI7sWQDbNCm0EJCn6HAmQI6OxZy1KrH+m7T+rCCpCqZv4mz3x0Lqd
Xk7F570xMEJVaIiymIk0yWIsvOumTvqLalIEA0jywKmxZnFAQehSLd0vjrjBhGernGu+4jNQDHAL
X2HyjeQvB7nBKtLf8JngLYvJm9CBXxggJUOi5e/AgTcOyfvitntGZLx04S2DM6yivy9X99NrVSrm
LwPj6FafE4fZw2ey3SqC2UMQXxW1KyjENwqg/Q+88EmlKSYgXVL5eIVlVCv25VDE7/S64ItoBaiE
6l01FZUpcJnK2AGEDeASrSyMX0gt0RXbvpupWsoKXJp5a8vioZhrXO4UC04t3KMrM0RGKAxneEhO
pa2pRVeEjf9m/srQxtYg6a9qRhCJtpeDLiD+OS1lgRukJUSwV3TRzcu08Huu5BU+3Dr7vATb+QPd
838HBjMEYfwEMIO3z5hRK3DZFxtYlgqJFFRnX24AsTlpTGEvtaae9dzS34Ko0bBHQ5xi0LQjn62Z
PHU5xvxXDsZA9bUJ2O4/aD33b4tvSlzqpA2lCUMZTHBcZmaGFP0UHOchHpJymvTnQlCtobzAXm4s
h0zZOP3z4JFA5a0AuG72Y80skTmesKdUN/1gRF/J4BNTA2/5SW+MC8Uwo/KuwM5dcj+QRnWnTPAQ
eFrN+DnXJ4+lNFPXpeIMCcz0lfThF9OOv4dPnoOZGT4t01HUWwuvTcEn2Y1g5Q0ZWlcJ44Hd2705
uxFLXXhp8j7OaA6oUKeivmIGCsJDbhbezTwWT69ZWUOKCqPDIOMsC/MxbFpbsuolTdbpGZWzt8WV
zpuBZuHjgbWhT6GpO9ZLzdKi28tQ/Hys+PhhAmImT5x9DCUD9l//Jiqe/ADZkJdM3Yf0/mK6weBj
xqfkSKPt0L35I8KWwWaAIwZwds66ghD9JkbWokL1epCcFmIAC9zq9aFxo4igaXyCxkbSrF6OnvYo
FqMptjTcfIkMNOZWOGCbDcq9+ehmdhmTnLpzvhQ4T7JWTAGnsN3/2jVNsprSf7TmGYZWO9U5MbfG
h4S3i62Ulrwl0xDAGzEEbk8kXrr3HqYmCRfIFSYnVT9Pe07ezIvxtaxeRMGZ4O4a0LVxfdiMceV/
xCdOnmIqwwLA2jDKNaTAhszWIgwj5O3oR45LaviLPSDh526RXWSJIbDxmesDAwwHx5eW4LkdYvCK
n7fIF/nyy2GrMY9C4O5jrU259mQdCDoSjj77gdP6nJw0ifB5G8CP2q9wmSGuSLGX2P5NYKNS2XD1
59NXrHGnDIyLezvqtgC6+4s3giB2s8Xco8bUjeG1Hl3ncGaxmoByQCtGM3vzSQdgBEybxejLw0IS
9+eXtwX8wxv6Mx0kjwhmCUXpTEizrrgXb0GDN+8jZfF0MB3E9d85A1pOKoZbYhT6Ww1dYua9C/WG
gve/wLdGQG3GautKiLTQEHO6/tZP1uNjh43Wo7SruJx8qdox1loxDitm3x2GQJd44Oa4lXTe1Xzt
Nas83p1BOOBcijW/RLzLDGDMNLlRGIBCD8eMcvoeWPpEO0gdHiUMke77e3LdtKHOaOkIoEA5N/5t
Rgbc7a/g2mGmmkmH+x/3FStT9zmPJZ/0FxoFliT2+Ftnwl0HLEd0LyCptq/tVS+muaLrcZgAUdmo
E4p3/8G5DdFDX18SMcvccj1xSV140V+3WclxxeSMsRSQL1CWZsnT0q2yF/xHihO7jN5MP2jqOHs5
TX7WefWKUZRwYYym4H/jr3vg1o30g9oZL7xpJj+uFw3vy8HL5foCpB8C2XxOeG6YFVVo/FlcZrKj
LWTn7m+zSyN4VPsmZv2S+zRY6UE7gdIIYxtkXDTzNAx7agg8/ah20Oq90+f0smrZbVYPQP0OY0Rc
/F885AzxkeFkw3EnAW1OwZyAQvLZCruZ3pwcXyYWPlTNT8zTNp1Rg3HF8MfHPU/UJuI1YMia4guM
b1ccX4/q+gshI2mcjqsUNI1j1sYDNRvatYdbCeGs4KjOu2+MYFDN1aNMe4Q47MvcrAHkrbgzGBPY
7/AdysSQcLndM8QTHJn8HhKfwMohENeJUJ/cHUF50tdoA5ncK3yYO8zNp8ip8lOhH3pFiwv9FfX1
v+lstXgBbt8SCab/dvWNXkGzgbf/mT8c3DEe7mVzxWLTHfp7WkmPPmp8zhgsWv2xgN3oEKwue8Ib
kMZkOtKojdizw1A5fh7mA0CFhgoqkmLqXqpyNSrMyN/Tu8NU47V5Hru/fwkVI7BdPGZPQ+8Bz47z
mjIelRCMBG0hYBNWvyll2Co2loYIsIGD/Mg+C5nhZvUH07jjTTTjN3OXq/0NlbWyLt24A3a3KBEZ
YtG7wTgqYGrCbqZ45gL5WXTnX2N9EQ4cAu4VZ7fgkkbnaH217QE8DQo7eBpEUMxJQuU25LguvbUg
V1b0rO59D/t/huSY8TJofqKt+bk+1LNUp9bAbzncLhgfM/D4gjPnYw6MbD2EGJiHMsgEk9j3nK+X
4tuGR2SqibrCNS7tbHWPFfgozan309eq4ZWoc4+E2+nw1DPV7GmdXukjK4/PTRei7mRyhq9BTGrA
CgXb8jpfEabtPyFARhwe6iyorVzAfRq8g8Ku/zgOm1VvWtt1WBDvaPAqmUgS5UpnyznCSAPgg+8n
vdJl2vszBqUvURuwoD62CNUaOL0HZII+lCVAK6bfPrTtANqGmlYWc+M5EzFHIrEMXOj9d9ngGhne
CNN1WbwcvuBThCUm+BZT0bHGOlzjcaLionCbUwUODJzuS34RrDs6pZHz5s+8wv1gv6VKkMMqK8fX
4/VfIiznkwQ1aRBz53KWPJZPzb7/vbVouw3l6QCvWfiXL6Pcf9ZsOyRH+ZE5sj5h9HJmOR9Rg0CH
r2ctzbbfqlOCcik4rqHsAAcA81G72n2FeSsMSHhhgm0kJlBChIlncAaWCLjE7toMuQwKd1dFnY9u
k0pNAr74xJd1l0ACo8Hj6qXloffSlh8ScQ1J7GaxQM2P+7H1Ey8fIk7fHwh1qRjAaoSSdag+APpg
jyIPopseEtG1hXBR8nVDF9AoME9M2qdX74TVua/MoNilA2w+H8bwNNp8YPIzW11d1vckn8sc37GM
jWCDSsU+c3DTCfQ2eKxT5ITDaYNlCZ9FoI0COH05511/dZ0ozEXuwW/2kyM1w4kTMJPp99XsNEJT
nd4Q9h7sso8Lj50BWRe2f+URFvrbHQLDuNQfcOeK+cuVLep2UKRnQN+zhsdczkHqwXi4piFp15HM
oX316GMZ7Tp50KJFpUAGRPbysQy2wKgFqDeTLkQTsm16zIYymnjG02YbVKfzrnpxpN6ILrtGGtx7
ZBc9CFuJ7Da5JZ/kQCWvYOu+otbuZ48FXkHfBcaEWeP8Ju+v0wUPlUShv++UgXVUzygtCOZY1buv
3XJqa5EeCfUD4ByE2g7CTagktgcAcehZDJl1NKxCGU2XRQ/Szzj2UCCZECRt00y9kL6zZDIDWj2Y
IldBAIuO/J9IIyPVfNkZJ6ZjJ23dGYg/6VTgK3XBoqcJbVlaulnWP6KFI3mRFUDNboxo2Dx9jTQu
IsWV3spIlQPiI5iRBEE7ueQoswdG9Yp1QB1+R7v3ceOYwS4qmn/aKYi9dMo5Eoejbk6nn9qczgb2
gOGRhQWEN5tdbHwvLlixu9ueRQ5eF0JvNOEoVCOPq8J4FUy5oOqPjPo1puSLlko6cQc+lvQ+sjW0
/Qok4SeSsQsQPkYRFysLrvDwzOC5yVDfmEBe0T+l3YC5/yIP43WzEJI0fSzASjOok9sqSBF6rFrb
Qn1lCCUbSY9wyIVAOwvT8S8JLctEzIaPQAT4CwvxNrvP0PaB+6GIM1+owDIZfjUXv+f1fcvKhst5
HrY53MGRl1EVWSmeAOPrBLWjtToc2q1hhgvJQ2r8hg4xESSaUOLmmUgfN+UOyGXBojj20VAITSdf
bhiONcNaLTyU7DI5f7wT5pUXkGiE5mFqBrvdumPfQHIBth+gZ4EFNj99jbdQY+zmD4GSjIzz+rzn
Yq2MOWMPPDQQTMQ7TzwdZpKuBWM49ExOYRs9A0I8dPpeiHS3AV8lYtN+I7DdGnN1txMFdVd7b9Xp
oFrGcyEiB8hKD4CLe8FzPzGYTGF/8Nd7gtg+pHyhccw8fcSiRYtgAQOgkYcZ4nHrm1DGkKY9rYXs
0n9DloYydDUXQjd9+UV3wDHm4sjv0ZBpLiFG98LcL6NtVhpLDEW0h81FYHbw5O0ljHi2OmZTsyfu
MNCMA/ReVy2MER1RKOO9NxdafUGmGIE7wKiJRsnQoLk4j9wIG/XV+mnwlumlPdhnDz5CWrhpxlSW
NNMp/iH6BH6Ix6jKz+MfkzMT9IFnAzlrjTsvho1nZ/iRGScemyFzPJIFqB3JEsCjflICho3z0ttl
meeR9Dk98fmfuwc8z0OzGOGzJtxO3X5oHLWYcaVkLCnXYs/0BjJyTB6L6RneGB1zVGwRhOvEh0UD
lxqSNg4p1BoYcxR/V7iH/KeBFNGxjTfNW7JdImKNyzjGmAE2XBbEFHjIUfXxkn2yZvXv4nxqU7dk
adqbWqmApoy52IV4NdDxZyTukkk05hvEKSXAPNW0+NJzn3reWKAqb8GToKcaixWdij/G0+JwKE2E
3+RajtI+5xfgA7a/ra8fChZKOT8hxq1kODkemik07PDnIOGC5hr9EV/PDk5A9txwrpvdHzV7kmEm
ETVQiktUnSzSwAOy47cKkWO95Oy6jAzvVGWDG63KiS+L8w0TuC5lkWtZDjOR7CNn9XLSMG3GcYxA
9DJbDkgyDn49iPQfM0LLCyuQsjmYPzIkAayHh2Xa0ROrAhsvhxgHFaGvxbXzuoji0d7mcV4w8EwK
kA82YGQOPR6Y8Ezx3sHPZ06gy9AyXBsTGC823FEkzhEblSgPLypYZZLqvmfKbFxwBBv2NDtQWJYt
BV9rMmmMI1ERGHj8c5tiVupXHe4xBFkxbGGVd4lpC4s0JjJ4V2KtNDUuEZB9pVMyRQHGgTjYDtik
yAbiyMBNRyJxnCgUAsEZHP+V4ZYwyk9nQUUnUNGjwjWwTVDsqpsM0Xk6LyjukUguhaDymjac8b3a
Y6GTtKKmwk6mpxALEBcwkLEiLoKf6uAbob+cL6TjGKF7fseM1h9CSXYEZPMiFu1t5tgCorfSxY8h
WhQA+2ypoMwHfdc6TI8oD2tDo4893GfdC0oqLJ7rz8zj14nhTvLDp2KLngCnA4+sGoIfXiGTJ/jw
Z/MN/6ONMFPddVzqQsYoblLEdDaYp4RQbgTMYRBUSlORvqefHX32Gb5g3HyNwdmaCH5rf3oTSVbE
ssiQh5iDw/nHXheGS3ECJGg5/JCs4f/DR31YFfTHmyBepxdcxZj1o6bPwx9HwMt8/5Iv2o897nsc
wyoppDsCVCwVtIDc94DLL8PIsQiV6W38RgcYEoLTYOsq4dpZhGLaQc3MmFcMg8ASxjc4EdMOOG69
BbG8G8TWQ/HFKHjEsL/AQ9D8pUPri3B4omJDhE3CkrDP9YXJu/eGjfxZkoTm5NkHM+me8M8kKFMy
GZBFIjBFZWh+hG0PZyKPL/59VWJ+LC16MJLZZvIhR4sevxflFBRawnoDJs1lxm31lTCkZUrUx88F
MlxYOFghnr62QmqDBnYJZg2NDxK1TWgIMxTTGhGmntIpmWSgXZ0RnlOEbADTEi+w1mM1biAR+Tcs
m3/25G7eGOMX4SBDocMIJ2H20vksK+zHKPSZ37mts2boMjSv6ACcuFjAzMBq/XYcTfrCn/UZMgnv
hQPPLaEeGISkeo2HqoehECnH/1RBZPHQQTBEjua1R4mT4VPq/KN5iGEmwiwfliJ9GyW6GQ+9EdTI
M9eRYHSiWgs7LAQiErMykBSKPErHeRUqMyrE1fdrDjatmcU3FKJsR4ASnhX7YPrCf6xbGLKThnEz
u8mH3NJQB0Xdmu+c9SM4CqJBFMOQG3zbEmRqci/NpcDxa2aiir/dYcY4hZ64RzszfwgNVTe5CccX
IaJhgmIXwc5tvCEd6duU0t3Nh3QAvPG2uSfGDO9KD0bExSLk7QVuzd+nrwniQQSl3QTkZqh8rGYo
ATYPJKEMSAeMpf3gNiMz1vj9MT2GcSESRTVhB0WEULKn+fJbCC9yWKO+Eo23/LV0PhDzb7Segj0V
T37T2lqyDkzVByo5CEIr8oexZt2upofWS9R64nXKRKOowWMibAQauKTQ7rabxTU+34lQeRkHJVlw
EW5GS0jl3h1MrTU4KfoBnfcSKbB9AezCTgGJw9cVep+RK3GcfnGg5WcFyAP5xS+aMkggDGEe9nb8
WFQL2bwDvix+xE0z6lmNzJNqXpm0dCESRUQ5zIBgUzzHYrX0embDAjvVp9o+wMux10w24REK45Yz
olXUpJMeT8Afuo5PEfe3Nr4zU4HbHN//ePNPm1gM9GZAawUcNoaNtoRm85oOY6Rmn9Vl0dlDs5ur
joZRJvCe8JOvFy1rFumUDTFDELuA1FgTOwF2CzJDhROONCatF2AdbNJhcj+mO+IZxJRX2zxjiixY
Oy/mtY1j4iL3pm7EUdIGHm0YnbfehS+Elk5dF+49/CAWQKmOTLOAgcehaXI0w54IL0hZpn33uuhh
N7NAngcOTDWPOE/0JZkE3+vmgHHjNYLpJsQTWO78F3bQbNQHYEK+Q+9y6puPSEwutZS+OH3xqshM
HonnxRnqM6GolWYfioy/R+4EEXKu76HZ9bx2/7vzI0DGqEajGk4PJ22xE3wucom8QayuabHAm5Mt
5UAfFrrH7TDvp4LfxIBumbMKEBRZGtVMLyX1FlvJILnvZPdKWicEwTOw0WUJYSd34cz5uY3jYYsk
nJEm5SLUMVcjhF1NkVDAboIVe/e5LVuYgw/4UaxwJtLMFdw3zY39W0PisgfpwAVCoeAlFQwfg56Y
Q+SA6jq/gF3CchuE8A5R5wxg5LuErmE3Aq+5mefwHRDtMafWYENInhxUuwZTMIAi9INwsbzh+LQr
d7L1O71PAr4uKRcBl1jICL/aP/6N8uJG8iNirIyyfTxgTHQmQ7oHx5NhHAoFNkiRCOVSb/qbDOeD
jULurzucy+4lVjDZ9TGUV5zPy5JW/YFZHoqXVeS2srrvGkiYlDKFA8ikZz896B+kqDg+rAGhLwKO
sqXgGnQhX8SQVjZ8oJPPZwT4JHTJv8PtT1kz7nbpVQRDAMpA8B9L57WsKraF4SeyygCGW3KWoKjr
xjIhiJhQQZ6+v7mrqy96nz57BWGGMf7xh/Oh2yQyzHj6z/DpTmOIVZbE1YFVxsXKhWSy4gp+7gcZ
EyAe7QMOmmB6M5iAOwdX5a7KLTD3HdzOQ67trn6g4YhQIlYZkdr22KANAYEwXt4Le83KIeEFm09U
Esz1ToDlU7yFlHoxXJFsBxoqcMNpq9C3G1e7N+8jpztcbQkFyBWqpDt9KmnKVehWVAMzTnWhe74Y
FdhVfw7hxCUrmGqtMTFyZrOoFDGk8Um7y7pwH0kZfZPb8ex+IjyjZa7/h9aYnXffvaDkr9vDhzYe
m1RvbA7/YCRDs4ajNk+v5ltSaEeLZBK2m/N+YldQD4UgB6gPLn0vnMZicDAkzeNjVlGDPmE/cImy
xhWuTbpFFQzW7frtSbAzn+b5j7t4QLpoT6T1EsRottqDCjF+2Wf8dpEh9ZlVDOCM6R8RIfAmhQTq
K3iU+8X6EO9nfYY7OcloswP8RsFImgU1lH4ApAgEsTsUoLGF91jTFEh/AGowrfuAIe08t9/41ay/
a5qORusjE2KWC1TSHuv4xnoO64F5bzQoRUNGyEHVt4tUehl3COMP0gPfGwDfQXIdqUO0UnQ/s36a
Szr0++Efh1f9s9qnxVa8jQaK9jgMaEVm4HhyX1beQMAknq7oKOi4OmitzBDhlHHfLfB+u8H6QRwi
ueXDGu4xrqJiWsJkrHXwphwi0pXmYj3GkHeyBSTBogDbAU7cIukkZbqvwSxOyGpceabeTl+yIuza
6ubbFiig2jNgfX3t3wQDdwLm6SfUCTRFgJ+tBiZ1nk/Cy1i9Rg+fKcvqDfm/RrnIe4UdzDmyPM+h
h3GKfGaaXGjgc6CSzz0sKjw8pno3z73HRS9osc5QDQgH5yPyE7mQBuEN5obgGcswv45vk9di/8CG
+ECMEF6QVJBYJ0CgyP5uOsxzqNfwNhjUBQkn2xpFAXEU84k9sV/ad03OOB+LmfFxDNLHxOwXNava
uVNdX50r8zlZH7AsHIj05HMSYfcyOkpCSg5+5ESXMEImNudrwKDvTXSOM/dx+DnPSiNYGXMFZQDY
D+rOtbS8mXdMgphWCWLuGycDEPqGswCCGRYR3G1scYbO/mtZ0jGzRoOWS0ZMhwX9GXQOXQjOX86U
XXRjlP1JvsGYU2fRwqKEAnZCUDSZao83wUvmYDd1aWmYyNWYiJKVhtbIzkf2gECRcMLbwvKjT1rz
KMBqdww5q0Ne9gO6PIezSp/Oc+7lnwG9jai2KS6tM3WwI9vh4XQ7tFXwPlia8xGDj5k/gyrPTubk
us+5/qXh/sF35kmybbL+zK6Jw2HQAjELcIGIWwjR6H6mxEVsLVK0zNbZJpAhhuvXROuv891vhiRw
uC5CFBMPkfxjdUiVT5fTaPNF9RJ+HDJu9K7Q7kiVndlcMqWrBrgtgfnVypsbkyki3C7AHl/sxT26
EKtJLpYwJuCpC6rOagbznwmFNXoyPWd4hZB8hIQPydt4L8GL1eoQguF2fbUYAGn4sV3jGv8BiKSQ
d3zoFLRr5fpGXIPXyxqIBg8u26dF0fiLu03uTwOuUrB1hb10MwcbmKfnoSaaN2hd4B9Eftqibh2u
gDqZkwIyQLXTGObCi6GY6XlN1J61Dyc9KL+OYQRN7uYJc9BhLr1d8zjlQuV26MQDRYgAxZk1xcCg
djF9WONrmE3gJl8jRks2uBPiOkJtt5lQGPGWIAF4P2drToxP9EBSiM63Z7Qh56ZBSjopPQqmGi0R
4/+0QnyRPTXroJ+2+Ix+iVsn7Q7oawAbmzWJ0oKRN/HthAi1cBwfGqwNS5imNBjNT1z4kpzAcxGM
AJCokQ8ZPeYDRGNEEpVBXRtC3vGyIYoXN23gtcnIG4K90CSuP/Arcx3T7BT1pTPWpZv1+TFEk8Or
z/AJZnKPE+4dtUvw+iO6YYS3XQgsTxgIOs6LS/Igx4fXIlsRoPWAqGbts++vJBdOA81Sh+9RB+Mh
kva8MaM1psJ6dNq34Mwr4838wS+Bi07WHbpDw5lciW/N7RrO0vv8CskuJ/G60c83bbwbGQyrPnCf
MCltNSIpVo357fnVU73QTOUqqSFlpXNyo8MZXqwyQILzVWWDKTPNAJNN2qYPBysSexLeySL7GLIm
APOJ/m7UBvzlTV0inGTuMLuB9VpQPZs/PwG4i+AxCn6yIzMB71msqZ/ky7BAGQQ9TQgw44AzpuB1
8mrRcw12FAodPNcinACMNYst6eWE64lR7uiiV51wjbicmCdB1efgxWdy8rJuHtCYGMxAdEHfsq0M
gInrWIUTXLF4JZ7z1O3w2WnNMWSgDpoyrODfAmGHPqZupMwgfMYYL5A9IWqkg0JMvaFvqlHAJtAE
9aHgB4HexUs0fUAWVrC6uoO/woaEhgSP16qddzjEYObobEmEj287UWrBu4gvJpDEC65vj3jemqTE
d3Df3CIxi78vxsaPKfwUHShOfEwVrUHUzMc4JcDS3tLOC05hj+EwtO+eODRGeue0Md7x0RdiY0lN
jRslZNn7DodPMFf6VNCY/uL9153aP8m6ChXMxUFjh8aDaRYdBf/QlPS8DBqrI8iCrV8l3ZCdKviD
Y5pBRBd0UTAZApp/rJQF40+sYeaPR4bpNVKECv7uOWzWX53yH8HXREcwgreOoKQyTEvED9nGcGJl
2CBQl+AzcMlSnXssMsoM5A68QkCcz3wmjlpjEOP878ygCUP42+RuM0cGY9MVgnG/TvTXnFxI4haS
pNZHOfsxv4Obc3XEEbTskV7J+TmcKMvGmEVF+NyMRiimZfuq7q4Beu5CvyfRD1EybfNzQYIgJMur
xcCOMQ3ioHSwhJMHzRJVpSftO5/ZKhr+t18aHw4EMQzOdZoW/tjA2MRqRn8FVXi3t3OsWqB5U0Q7
VLc4Nwly5o45nf9d5l+NL3yLWXt/f4lg76M2MscsKcLJOWWR5s8hXAkB62RXbEqYAE4eYNag2kjI
KgY/+AcBPrBM8YJyZoXKxXiFLw7AaZWUqM1ecsGPMFRGcSrij4TjEnOn48S+nCC7AchNMJ8iTI13
BCkAo8Y+hpBRCSQMN0YVI1SouD1Q9pFJ1dsql+TlDhMEQdDSn8rWvegvuIkPYaS1ASmgD9aaA8Hd
kPqfm3aJ9VH/d9zqHA/kU1EOiiLudaoSnC+Ge4haPziPhQFp9eHf5y/Sq0wAqvLvfldHq99Uf55a
SPeQAkGT9uWJBrxB+ID844U0RXJ/NRPL/CS+HJ5TrX6Q+sHPW7GAvS8K7ScAu4AOhtGH9JyKeAx1
shriOfpH2cTxjhUgfSOjTXS0V/jt8LbGX0NgGkpBK4EO4BT12XtDFJ4TxL5PC/vV9UCbWNVJ+MJK
MbrqKQLDr1ZyLjbZkENygCS8TPuR2zPue5bxQKtWwi7qcSgShDx72HLISk+4ka2pwRAsUJgxkzxr
hVCWjpiHXyOhBppQCejjzkB0ohaUYIxkXWkPJcfGD0GcKoeaIQBY+UQNJKs6YDU1H1o4rhLh1gX0
QuA1ewnkwbpyZMHq4FaFHsj35C/JTK3P6GfNslKBh5/QGuDDLcs55zmI1+pxEpobZfTSi1wdkhiK
RGX/4aZEGuBQ6AEEBDwe6KCCpCkvW8CBZlEnmEVQ9jCcn2wo0wIkKTENC8RBoTGEFKuhykbzAQIF
YNRnl1MsCw8HOAZwo8f4v+dMpqiRgzvT/2OpMymGuFSA/xbrKTccbTE03/3Hmf49oskROh+Enh/j
GaLYC3pZWhGhnIZ64rQ7wGxmjRPu9ZkXPQEeITIw9WTHBk4JbxLFC2MMYudY9GP45kgsTcBO8pDp
v9UtRhw7xO/W/VQvc2aowkVrsGwWT+OLSdnHYmh36OmhYFR+1fOyNFf1QoJtAwHgkB2xkFv84RXp
4kTH7XDWhB1DEYwdSlvnbQ91GKP4YsB5oUjAfQmx6dCK+lsGjFuXPuPt537P/WJFyLR/ll31IWmv
A1aX3tHIw3+tjA2bnbLCH0X9g7SAaNhDgQwsCin+DW+vUIfU0EjWNtwvpK4dKw8HI0F48XOTo+XM
i8j34kiGF8E76q+Efu6Sznzs+mmoeth1wwkwhoubNTKR4SyYdKzQ7Lt10v2JXQdrCk+wGc6SiLkJ
duUDokZFkobKlEKeZPVFtSrg2I4AUy/KaifU4RcfvwhMaURCs85qGGF4OHWFdU8JN+1ubLGcGq/a
OTvnAicBazD0dYLfg8HLkum6CgUnbTmTvoGE1SkGZfAhErQr/yBfwthx1VBv0dkYQ8NF6jlZQtmz
rjj1mHAhk1n62T/p6dCQxOf99KVOg95x5sEKBTmujYvIs1XHHMHCKHgAvIVGnPEGga0PftX+Cioz
2M5TrzFp6qhaGvV2QMemFNYQTT1MHfPqjG7qgKk3vtecsfGdDo89CA2t8M4Is1HRkKCHUwF3Wx/G
Vq4PYXHSBBp04AojThv4j9ZwuaPD9Sk3QJHJUmTnHyHGR1fBLipiEa7ZajUuId9VX58II5PZvIi/
C8kpOQMWWxYXJQEsTdTc9hNBVesPeyqV/SOCPQb3H6sYQClbojcu9Gt4Dsq0Aswo5qNWKQ8PTDiq
+RbkVMZCc2Z9UpkKmyNHS++MeMdcPTD/9d9iBqlm4DPtrr0RkoIGSK32GLaq39PdAJhDgwhHvENX
Jxi8ORAOVkhl+tQt1AMGz0H4PqKDCcdYfINXUqalFd+RL/mAJAlj/mJVJICloFX5H92CU9sTsyDe
Inf7LpUHPPqedbMhdnB767lXZ/yBghVOMV4BV+9mj7Oem3A7MRrAoFv/Z+AcvXlGLfwTnAOiCkNJ
kG/IHyBA5z2rQumNNZIC8T15m1zg8xxknNPKvP/0F/wp5ADOMyaDxq19Znid+va+GHwfebCD8AVe
TD6OQUouE7P52yusqVnsKLhdDDRpaz76myS9X0jbF2MsOSftjjxSArE0Ao2eFjYH3gj3F2A1rdJh
CwUPIgW2Ud+ZzInk0ToXf3QMTqToCzhIOxfdDpIv/aExhBAwjIBiQDxeH3tEHB86pxvuXVUKDlbH
72SbYnaCJ4wkbz7kfgF2UwtxQTIUREAL7IYfQzskCllpqIdKiEtTZQaTG6GKQFl5pR0hRq25BaSH
n8X33MKCP8dw46FiUi6YfB+YthbmduuzOuVEAqZs8NWGD8+th5ZNSfPFFBzccDsi1adrZBWj3QPM
dgFNl8XLnXoFdsRvkjmZ4AlyjBMVxbt4dXAyGexp7xgqjfkK18z/TKhFz/lohl7jnX4piY7cBZ36
YxRNaIOsNTShEj6DFTMI8wu/sQoHVkmJAD464zsBlxLVOrABtNbkVkArpoD7LXpOAe2BLC/nXSvJ
HbvqtFmAOX4rB1CA9W1mZ+rrWlhmXvw7pPEdSwAjzLMBob9Hpz5cEReECRzEgQkqKYpc2gqhjNMo
60GDaG2smbI+X+md1xIw5c0AK2HTvqgIsVsj7y0UeF2BE7G8pJZtMLpp0taAR/859pypMawF+Ppz
QLP9yaFR8aFkJvKhr3mccv8fIY2fg4uESvm5jeXjd8PpJuPLAcpX8MEN7beahUybBBLCFAq5k0Np
OwRLw3EQ6upvPpLJHUEJzhVHBPFHM6q/c3R9M8qTsWYVc6PWnJjC2YHmJc4AEv5gbVNYoBJpY1mX
seTL8a7CZXzJ6HK7qUzyfRYTkIZlnjBgZnIqIiZYQGH/jboT1jcOAj1zkkKXNcv1G/+JTauij2M/
0EsQx7LVJH1mfOcvniyrodSJwzZem8umtL7JBKN3+OolEyoZYP5HYSL0oZuRySUknagmia4i5aok
65dITAUzcUxlDbhG2CSwiFG0hDCwd4z/sKpVRzDKXQ4x3X6ap3PDpwSks3a08EAI3hYeGAg3HFah
GOkjw2GfvFGyM4theu11Qbsv0JE9nAHexWmbQhbq0tvuwPAdj8DpQjYkp6/LArg4fbRLTHMD8ZVX
OH/4pBW4NM3rMbYkfbpBsyao8bH/uqV/w3cuoLbAeROCq6SstgqXYK0j/leE7+DxZ/EDL1yHVcgZ
RhUGkfGD3be9aoP2JMHzhubWw3VtoA1BRp4mCC3UcMZNAGa5I9mNvdWl4KyB02yIjzgi2rHdRn+F
kNFVfALEaI4SEJEp5jZcW4uLeg5ym9EZ0ytFNmbUbfBavki2RE0nZS1OoyhyoCRJ4pbHb1ZoEPr6
sZu3dN2IUrR+0DcfXgvjJRP6FRlEssPBBluV+SykgUOKIXR4jCmtDrTT7oc1penx5U7DGfkacBjI
nsWNMt6UXBfGO4DSTCiHMbBQCS6+8Jdru9GeXqG/wx+8dPx4EB7x8s/GKxaPcYpYemvhBuUM12JZ
FnpOPFw+79wZDBHCNrEAEhcJKpwBwr66BOMmaB0TBOO1e4O0GZUlpjtnJv+QEVaXBNGD/fyi2OVJ
EP4GYf2euy00SeLEaZV7lN7uE02pUIB38cPd2uPFltv1G3SnPl6rNN0GQPbobFA7E5R7XzBMycFb
NNn6lARlCRi01krm++eI6M0LKwGnCvXByH+8YGr/xI+FDthOuRF9ujEQFdwJY5Bnlx5vzRZxBwFz
9aMoszaUsso0JZVeYiz0sIRxbo3v5IhTraL4nwbidOPJ8rRFmyq500Do32XTwzuVtKXWAmBWxOfD
628+MOv1YaJedgMqy1VJVONDR5mMuF42cd8VAiGAeoM5D1R0DDjUZ1RzOpTC6gYlGT/yA0gpWX00
IGPzlx7RW8MS2cMEP933gmbczD+FIi0K+2Ih14txXemD1dRe7nLiEdVHAynOWK55VuhZa7HqjOmK
AGnF3wdzmdpXjkb7YXE93G367HCw+9mFIdCBsaXLvNP5eM67BKh8nG4nrDfQQ2p3I3xblZ9nzIcN
BKec7ZyaiCQg76vwOjaMImgsky+RRmNqgb5P0w4w3BEo2BNOCuEWa1AMcLFb3voCm0MV+vX5qvOc
SFEqlRotA1P9zrgHU7wbKbCw3dZnpMUyoyRHSJ1GRFKn9e7MB8TSayc79fHtH0c2YCGOsJ0xKdSj
UFb+bEzUmGDoK/IvMZpCyMiIgsIJro5WQwmwHsx1fyGWADRBmB0qnXDxq/6VflJUuDPu8xf3KOnA
wJEYG7GzCrgj7x3/RsWV+xUe+0BncDswoVORRaldrh44+PjuZDM4yIxTJEA4XQpvC0SfBg0uOgb4
0LCRLfxt5ygpqaCrlNnX1U5fZg/n7sg5rytNWPK4feQLSPQpvpvsbJXuCED37P52AwM3QYOzuGcJ
Kv3NPlYJuGpfI3dHBIp/d5hzVZtKSBRrS9bGZooa50QtubqKvoi7ioEpcBywKLoYybwt5jhNiEgF
OqKnPnXPq/4O43Ja0zMH+QyHuzeCDUSJIGwUh4B7R/GrXSBZ/PCTKYdA2VtWDKq4BLNEE+UrjXJD
dQWoHm7j/K//hBdyOyur8q6+9nevwXrdgZnIICUnLWJyrGROINk5U4AsPhQC4KtqdqNZ/lhTpoIi
zhcjPHBIpCTMkpjS8ERpyVCUAqCw8PkSW4Z2xAmGGSt1Xfhatj6uqUh98FHkQvnHrhGmTYJSIsHO
9/phPDMgC/DqJTz+kNLt6LlhiXhwkdDgAEtoFU7VfVfcRvy0aoDHwEx4VgjEDlHkCDifUAdBmxki
T7j4UK05Z5yPi2KBFvNF3hwnDdvhgGs6pp4Rxk2xsKaGFu916IxS0J0zVdTgGNWQLdDWQMOwW6bw
d4s6BCuysMNnatHZJd7w8r9JOoT67GKT4Y48iv5EqIfxVrZ++hswNnpSgL4MvlY904QIcD9tnO0N
0bFgpBfAs8ttcg0oNiLhs/OxJoqUPamuxRCFGJPfKpIpLoY7Zgm6YCxNIKYBtiG8Xk+zM3sjwuAr
Qi6DMZU28ng4jMvwdZu3Zp1Iq6H7xkXJZrLDZO1pNTic1sSBiV4RcQGTPczRt0hkqvl0hTOOxUYF
UHubbNFB+gOU/cYPzCEF0VfMlmX4FC1d4RbtPu/ZzJfc2LgmEi0EiImm8Wr2MSXn5QnIm3oSJ0Is
HMObUfzVmJqLR8bADns43FPDYTClW+cn+m9MZnpwb2f4Kt0OyerO+cLdg9ZqyZxstpER8p4V/+ND
M8MAg49NrwsGgOAgzW8MVtIGWlCJz9ETHIp77VitBosBhlERjKF/i4eS6nFMsQR3mhXKSm0IxSet
YhJLo5Kia/5IthtqXIFtDpTbYrI+Zyw8kNeQBwqFiWeW3fxtXILQGY0zNj9BwyTMxH8NIc6mQdS3
eyurpzDtgw3lDmkLBFk7xy3zhX/zI8aHVWV4jreKKks4Q+IJqG337OxnQv1BGs7xizhDNj6mlH4X
ZBdxBrIgOaoYGxnfQuvfmLffsUsuD9PVMxnuK/B5xEkAArNk6Nyt0fzqXdRlLoyZEetDlDkrubYS
cj6hj6qY6HEaCzsjzMldADfG/TMqMeBXACCAyElI345BKuFqD9rIFz0iyDMGcbWSr2VIDaCbtAdL
5N0GmUkgw+vu7zmvYCMJxRNiAs1vTN7IEzaKckQt8MX8DxSTv701x3CxrTujIZ0jlisGstkbMEuc
6006NbHfC6P7nNE8fQ7KcV1ev+2SdNCR1s9uB9RxRs38CEGFlsAGwcOhNRnmip2J0TVo1z4wD6cN
DhMm7RFLds/Ssi9HSe3l+nUjCi4A+lSCRRVKpJr1nakzjN89Uguw6qFaZQSHNj/fcOFQFiEct1Ha
2cO4XsEwDStNouDd8uZQ1YsxZw/crOV+ZI0jjz7W2QB5J+cwcsWb/SZUPPdEC6PRgnJ/Y0iQTqlK
Q5mWFrH+P4kp2iXl+1cTPTBdv3WMcNycaukc5u4MQ6pCc0QxMRO1CGJFLcJLDovVzn+Y12WpTPgn
AmgesOJeyupltdaVEVqrFL5wj/wZcppbGVChyVfhosiyhYfdwC7hFyc7Y8EdbTDOIiiyjwPS1zjH
UzpUeGXWHYBsc9bo7lPGg6CYuNayMPhowjvT+JlXmzHn2b2EF3sY9eZ1J+4DztHrFy0xbYigPqlj
LKnDs2i1fxPVnVmoPZmKLdjMQNfgtFIMq5L9dGYUfiNoZKZe3toPlLE2f31DssuLdr/oW/RX6m1f
TXSwwKzjOIQK2XBxwH+9uR0X4lDw8PTpXsYmsIt+a/peBVcSZumCWowJVWlPIjmCUBj2HG8Sn+Fv
McrEB0ItlhJjBvxK1DdW8bSRIqGDbwN0pudLUNN5MNE3CMkAwEBzbcHhwqf/jRsMhw9VA3secrKQ
UC5qXMS4usQBUBhvlTgDAxc3rBAa82H8dKyI/X+ieJT0A1+Mt4YKhx/eAwgTn28FQmLxB2h7378N
ED0F0w73aUqswknSzaG8YDREt9C4ozCHEbEUysavNkFtActIxViBEmkIIq/ICURojC3G/Br1qu92
4EqwAtUb1tWcQNQNmE0lF+gpnXkZa9MQHR3rsLHqfeO+/94oMgX7g+Ai5CQMk2GuEQZeU1crVJcM
ALElKjhS/gG1xnP1UHF4GpnwMQMAqMeuR3TL08DMD+GG6LbBhYxCHQU4DlMHY+G+oLEzli/9sgKu
XZfey3q7QlLe+fC7lRqqDTV4R03+JZuMjoAD7OG8MdfSpzrWAcYOsxh3NaVTfJuXqBpiSzVlZNcC
ojFXw+wXJxqEpf8IoRDhhHyZ6YHJWIu1/MuoqnTqB35xE9dGVG2pYEccS2xuBPSH0YKGTyjUhIJS
F1NqvScK3j3zHYRvZ5JUhFEUcajaFWhAbKw3wNUXwBTiTE/MYoWbFguKC79gjj4z30Hu9pycqoqb
AnI2jpQvAwacRGH54ReFc4k4mhkiFcLMmEKwtqkueGM8zoInioMqPHdU6rxF5wKLVH9z8DHZjSm2
GqZY1sXlJ8G5gZaBA2A5F2MoSCdYZfUXPw9b99Hm8tfzSvYsbhbMvvFXNYkt1aYH4WMvShbWDdYG
vbkUuNp6sK6UdMbifZkOazvQv9HuuyPjGUVGmHFdZSiqSDZ1fYM0uD+fxCktvZUhxQaJUGctSoX9
MZUE4+W/bYUFaW3PzE1RxIh0GDcLXwLE6SJ+8sZbe5nLBvWH8C57o0lGtAoFCnROL2DcC3v+mTYa
KUjiViOfEC/dAVjYvhUnA2YAfIr7FiZkcOFgjBgUO0yghU+M4p3k+KuctgRbEh+aNdaRlEqBNfHL
sxKvWNMwFlT01RnBq+KxgDZESHNdXZhACjkzta29RhkrRGTr1M1A6RWYPC+VajKDAxBZKgG+BIrO
9AW3tk1vYWxUIAcG2wk10C5AXMKJ6Vpvo4cKiiNAdd23tmZwhyjm6mxdrDULI3pgkQwZLBoI9hDj
3c3W2gTLhFgmyg+VUSPh38vXMllODT4JVSV1Lo59ZMzcnFlIrhbid/FLXfSl8GJD7tcq4IMghPss
gyerqysvXogQ3BAVkY6ZPKKnYixcJBi7tDzv3IPUpPMRn+QzWEkkOAul4nbGmvhWLXqYCamI2ZEc
zSO2MuhZMHZOXCTD3MYsVKMqGMOIkRp0oI75QReihQTYi7kGZGx787sBCQOaxIMatFOO4ABvp4EJ
x/s73vD9W1xXY41s8pkebxmFdIEZk4rhVCfyTOwW8IP/D4tuBW58GMdPpNjYltkFHmeSoXszFYHM
3SdFMqwN1DgCaPG8eqCtvHOIcuQA795bTUrlEJbm6eCZKMECIdrqELEM57DJ9V3NrT8njWXJH3gt
PMLE2em6OfYUgoy/IA31nAHjoDS/QvumiRaDkTo+ADeGM5/VEe7uT7mdWCYiJ0tWE1juJGXx52aO
dJKQNiSEaPSZG+oJiij+zYKakDNtCawtoaSDv++0qjcweU0bhmMUJW7nizHhxcBehAGKhPbc/Py9
CM7DAoAcBzWhbf+hwYPhaovM3sjKKlY7gXOaNVL89XXR6A1SuVcMDOLigcIwocmVBLnZkQ3can9A
FC6vmQ/NpGMkhIU055GTkNnBLthmzDDYpeT47arFT3uGA1zhmrlG5dbX/3x/TdmkRGT4OsOCiFCq
G8fSUsA9yVmvieOOLLIEX84OzIEZDceeAw9vsJul7JySCtvpm6krNJoj5ej7vqQbA+PPFcZECv81
SW4c7lYeJZWWQIgU7fHzaUaTkCX48rO6r0Rb1cq4S7OG9NigOEnwAbZansSMUxiK663L3SXHp4la
hBDKxMU0iN80FoBFaA0IZ2DExbb9kQXCNRdR8GP0KkLtquMZnbqdzDaYS5iJo9PVD4gGZ5iDC7B+
3tx0ubAS0ux4oA+HSUEDpQRwKjzbBx1+fj1/I7cowWibZDqzoEAB+AZFuUQwoIFDfmynSRw2LMfh
iWNdzIFgb3wWeiBDmSHlo0dJbjzXI/O6C8cLc7UigXeHzJOoXjLnjj2DDjhys54mopA5U8ueEuos
HYdnd2ygSXDxXV1clL4wduBnoF2v8I/7TOCJ1i6tCncUpCRss5lvf5W1n+IKBT00s5wWEZ0MvvxP
jvu0OXWn1CBQnZKMujKKjn0IykifgcqwwPb7Ot74lCM0eWsZGGMaEXp8B8J8aTAT6Gy54VAQLj6I
tczjjLI5uy37e6alXM+bjFVLVvyB6a/2ED1sd+JWeIaMR2ZoiIiYAYymNu79XSgKMMhceAB3in1X
Y/PNdqFeSMaYJ9AQ62ehxf/2iKAf+I71eZmZ8FhljqD9TAvyOI8HCkGXec4S3eVURanK9RJBV+LT
CApztZso80/w1+jrr5F+1PScTPtKlmjRzDu6THPVSHPTPqc5a1R1RLMlV/x65IhpjK3YWryP7xIb
jW2QlVw+4rCAk8xHTiBHMp3KyeB0E0b9M1lLMnwfhYQgcvumi5zTZ9s82BARB8WSYGrCUMM6yX6m
PL+LdDmql6QMJ2puVM4ToeArnR4GTgH8ddkTSK8vl0mCUqCxl8yhKdYFAAnTKu5prBf35yA7tsDC
k/KtWg/8237Kkj6U18IdxDZDJqptSFCn/U8DlTIghXHi+CBJGpUWQmKRMy+yOYm3VNz0tv5weHC0
gY86TpY7iTjX9GBibtSAeCILEIswWJLngIe05Yiv+3jB9Z8u1g4strF2nKquv/1zRdWjsSAS66rz
hjgIV0rA7c3lmdaYICGJzqyWhshNkHHTmYKoDvSEonQIqBhE2JSgqF5fAZ0do2a6wJNS/i7I/zYQ
aVSRiIgrBhcbzh3gkjhse67FSm/maG1ROievE3xcC/ku9TFMvAAVLyghzDLXJ9ARYbOrifvRyjRL
lD+gP2IW8WdlrDBoy1yfXJ1HrkDoqS8MXrkACk0lHJUdx8OiSGOuyhYUgaL4oFnguvLSQeBuWYQl
RJCWBGPl6ke5KR/JfrZBn7+nRCSH4sfTWNGR64Xze07px/HRIJibqtLB019Mu4UijEigv8FF5RIl
QBgvGMfhw+ByDm07JAb0pTr/gk7P5jDsiBFQbP6izpcrSKhVtqQ74gpg4LLlPYsLCK7E/2mv3Kgg
C6sN+nGLvUJGBiHoJF3LWhQBSI0wSTfL8AWrlxnr4KEcM373pcq924SmjtLeip6UD4RiJ2TTGFRo
xQKNMpeAUOp6ZvdSD/F7heP0YsSOugglc0YpWUEWADXizavUVA4GcIhnmY0x8xPTYRN2O3w2p159
yFb7In0m1YRHxCo6pk0ED+KqsrAReU9a/rPlDnmpnI0NSy1y1+sioNhl2UQRW5YjN7ouMduOEowK
kelT0K3M1RgIKSrWIOZcjVROxP9RXmW8cFKMQguhChl36yleufvPnFEV5K3LiK5U3KWUtzHGf1CO
Fq0x/okDdqR8N3hEcDqQdmhPBE8UDwLUhkKsyCO+KZQn+N2RjjR3sptppVgV+CODcZkhVmCWwWFD
C3Ps5waLRsCIFj0hpw4TEUU6SDxNCh01vkBUgYQVmpREO3JprZzzLmH/boXVwEblQTGac7i3ngRt
u4h1SpUsIsldBhydFDMsaGx3RwhC7LNz/rOV+LT1DuK0Jf/YQa2gcvfiEhGRokQROOcay83XgR2j
08PufioJzrjQaFeOiBzLcAjnOmfbeshzWA99EW5ecB7nNJp/DhVJoWGol7DE4QVC4+9CHOb7gYTp
Xo+zgXShNSxWzsaJnqI9o9bhFOuvLEs7sv/RIbB+h3j+XrhnUm393PFqx5B3hsbElE99jal8oJuh
ORwxdzXClXezlLgy4yf4GqXCl3kN/Wa5hNKoz14uQW4YovbVQ55e3RkaQBYK4WaHq3t67WMGDOE/
5fiN3lWnEqdeVwOvUE+P1ekUekrF3mfDE86qxHbNN91qp1EAU1In2FxbAvyxHK3L0kI7qpPCvfL0
4LMINn2DWHTYjMjA3Uk8JrdY7OPfAgR3ThOkhyaXnm0edAWLm0DxPHoilZuMpoN3ObXomGzlUSm3
Vesw/dHsU2+Hp0bAYT9kjrEDRagXu40OSBQzVjYoiuHxzljYfYrG7MGb5mjC4lpR9Q2kOdM2y2VP
PZ1oehehHZcOOcc6xwBnJv7kWEIMEtweeI/CMIOzf2aMThL9GcL6AxnJxZnfNva4l6gd3qX5o1j8
KMP4KBwPUMqTkY1jAo3jds9S0PGuy7EF5ibedRjGKfPv4u+2eAYUmmtIuhE/B0iXQNEE2y1lCyLM
KYXmnMPgRkoxsXR9XHj6yYGXQxkAFri0MoY31HrKMWWno35r9L+t81fGRumKApaTjIPU8AHEDN9N
o+eqSwSPZsIZJ1o13hU9LHeZ7tDrWJx9a7/R55eL8kd2GKZNHNcfvn2Pdo+jK4BHwoylCkV2Y7c5
4gciVJ1+Kn53NrMPxVBZy1QO2DF0JY1s4x4pJHzwXd+v4z/IF647xOnWvTCNRgbmTZOxOBQCh6rP
kvGLbHgC3CGMxQOP4HHoypshQBYWHFQmjbpuMowbprSvZ6qlFWdkEFD6vjhqYUtqQuCzo2Dibpa4
NVm4FoiD5v/9UbulqWZlYMX1giuY6TEWgYsHg5KRKAqFUQUVgYbKljmf+EX5Hxol8IXsenLP8Rx5
WkcRCU+k8ngd6CJHqJ23a2hK1FX88zNdOGogCBQgzpA6YbveMRDjKSTL3cdzuCfET+Cd/ARqGIH2
gjVD0T5CqWOFMRsDY2rJZUhWZsNO9nJrDI8bbCnJIM5iGkQ1P/bkGPokXsQXmREPbTsrEv4eXEcl
kYbUwYxLZfgfMCdc3DNU3sVy6/IRMDehE3mxWCJONmoyiPwuTQzF/2b1XEPLqsDVCH/QK31+V1yg
Dy3KOPlYkkTKtB9WJeIy39Iy8d79dcpu0qKJF7FQEiruyEpoK9vYMwP6ljHhpFRhwq3nsswsOm33
OK2pFDQVm94Nu5bOUdSZayxTqcBc1bpzUopfE5EU7bbug9P6DIBS618/COXZpdZSHUbzOIBMlisk
ApcZzfxGCrLos4qOgw2S9Cx7S0p2RIXGwhWl6eWU0eNwaqnB8z+SzmtLcSwLol/EWjhhXuW9BRle
WJgUIDxCgPT1vW/19ExNVWcWCdLVMXHiRFj0MBnJb+O31lIpW55MolXJKJHzSvmvShaZR3zeRmYZ
Y4anu0VmYYUtSgYYaSo1lCdV4ci6Wkgsi2Udvs5gVSHzbgpCHWQ7gSnesNgkHjSmCV+0++tKX+Mw
iASuzRdHTBMUHO8vKeQK2z8EtXnB6cd++AQSLgF7nyWoSIOkZ51FSUUyQG0XMz9NqOrwPNfySjzr
d3m7qqye+mW7rooGSUPqR+RCbrYUqzhDJaaS+QUHjwt6RKiHwm6o5N4pTb3jguBAcYp1PXcJcaoB
dZxEPPgtQbc31P2sO9jTEvcXGfKO+0i1504uCEI+Z1tkNJ0P8+/dCs0YSBga3WxCe5AkpOFdz9Bo
8ZP3WUPaAM8NcdIjxnX97TdBBHjW6g+mQJBAcNQZKpV5qFSySe8gx+HJhQmhoDutlomYU/ELP9LH
ehKEhx+7tLXbhgqc76E7hE4UomlIhcN9xDkPszLkU4RMMHw5KHVh2hW0DLQngdBK0iDVjGdWMdZp
2ek8ZJXvY9WSA7/isWQQqL7ZgHdZVwYPE3biCSeyvNMktYCRCuU7zfSPWpPZlwkNLHLYRN8f+H9a
nHzK6zzQQoPCd3ElmEsfWmENCiF7SupZN31wNZbDOYFfFR015XMT9Qv6KUnrRJAonfwDge2nI7bk
pDg7RfPFv5tqOx4Q90nJ8ylRRx/SDqM0S10unyA2vIhhY35/V6GIbED4Omos5E3k5USEeLEcKmoy
uXmw3yH0GbG5QnGKCBFwwzEkY2N2whYGezjI2AgRKNTJuDaNs6fklfbTxQgiaHVhHIljodyU+bPs
Ddyx0DySEjaXYcQqR8GLp/pCbjacNXsx1QYPHtCnoxejnR/2GskH3gn2Z72Q8jWVErrne5U18DD0
3s8nuPeClzVjZPYlQ13cHG4EeR086yHToyso40QSPd9JTGEJN2jOHyG6m2wkRJVhOvhTsf1w4Itz
8djjMPQP3TNpVTEmTcQZpIdbO8tHjQiPOC3mN2tlewg4YQB+YrcHmwSsaDXiqh21D7vqckMt00If
Kafq/gAE3PInhLbQkCXunvsqleXl7/VXc1DIRWxD2bSKZUQ5R8PLjScxoytllBhNUMdDnoRDBaMT
+OeUJPTM4vZ8twkVvn+s6YiFeyqvTNCeQY4+xrafmNMQZuPPsE3n6oh+UcwCRM1MsmXyLkv/1IyI
oVwxdIq4QyrHaPWEowXApi5xEi4UkULLdaz+KCUbpZ5lo6NPOO4YOj8g+NKH2SLTR3w85t1lD3XI
UroDflbohsIIAi2dsovDhwHUi2oqUrjskcng6A+QrAeR6OcycszPpg7kvvO8g7nyJIK7PZVXcKkp
QGgABWKckjtA5jwV0FVaAMiPghxk/s4zw2aCpqPAZBJoW2ew/8zlDvlFhWfikwtuxmPHx/e8nrz1
crXWnNborxwWhKGARv8ABvSBW15I2LaN9EC/qb/stX0u2UjHPZK50teWRtqYze1oBB15bnyRnq7K
kUfjhcEu1Ago7mKSL7qH5Gv5rw1wldshiwmnGipJuVu/7NHqzsARy9UcT4XFpKZCoxChaklwzOlg
+HqQWsYAnI94BgivXkyG3Syx/ez3hdhBeY4M22FnKzc8VfPNU3//AZ/lfFIXmu6AOTLFeH2AfjZQ
lOWyREKKgYPi+7itEPh46EVEpAo1eDFCtf9kgLUZpZXDMgpIKTzwHH/JVVBT/B80rgMdfg/4lo17
LlnkSCEP9gGJZerUShQBlJzJD/VaVti61XeoAWaAHHcQnuTiRxK4pMjnwpsJ/2grjqqFdYC9AL6O
GTBQ6dAzichPYlTc94WCmOz6UpYN/C9g/cYEE+ZsgCoJ2S0Ym5b6oQzBAE8Q2KOP9+tYp9GyzsgM
4rN2Jt8J6MBJj24qWnZemxYwKR9/CKahU0Y1wwoXoAE1j/laQRpUNtMnAa/9OZsNCz7I4xYFC4Zc
SfhRtJ5uwVLXQ7msWAGRsZP0N1JJDj8sst5DYcApstePnEWb2Siu0RQ0H+OL7mIvKBuMnXuy/PcW
elggP0OoP6xvi8dWUbgLcgi4z5cSsC9+io2uaxjBcSEipBdvrH+h/zDqJv5UK/HIU3eYTo/AXtuC
9cnJh2qm99gvoED+QbyLnmSL+iXnAyuNqDkVbgfX0ZGoyCgAcOa97OfysKT28e5aGh2pqp3xSuQY
AADQ8koDO6duVDZ+l25sUY77JC7j2Go04X3dV/iiyjN9N6kCPMYhlP68DjvoyKg5KadnjkAti8Ws
Q/RBLvDZSUSVO/ac1doQj6oQb8BdEg7Q1aHuAhBERBQeIXWQsafAl2idUCzjp2zJIWCvDf0Ly5ws
3VAii+EBSMPAmkXeio5hyGxMzl9wIFgBQIxF0lYfhhjqHEr+hJ83FHnniS+QxIN9cUXpckelkM0v
UvBERe2KzZwdwy638CuTDbyZ3Ee9f5cV68B/IqUjFviY8y0pSCdMdpMDwdec8hCohN6hjBUf28cW
B35qo33CRxHSgvlU9tKUzt0E2uAPozznenOKl/uy5C+xA4KGlMUNj0AvgJldL5+bYq2haCD785KL
l/ybc9wgkJtXnXLF5Op6E8PzWMRhh1l5uXBzvURB4XpNwZGwYWim08WMcZQZCXcWWeHZRMEEauJJ
b/bw2yB0iwUfMYtJ3sBCm+JuFWAycMVmzJHevBa9VJquprq3Er2lYyZvLxkwfkdH6U7Xq2F2w9hS
IYiAJ1EdRWnfj6jmQegMGoKft+QcOaaEKN7DncrpoeTugIn908lD/x76qqvZqC2WzkNS9jz7AuuY
ZQlL5zZq/LyDaJ++xeyFjzGJB0vEXBoV/VPoYZ3w2kHOSkGQEnU5oiaPOgvuYI0iI1O/njMGcn/o
MIAoeoMovCAu4T/ML3wGSu7d296BnzLv2zCXAkm+UkPfr4rPiOtHUUMrhdqUEakdCkv0v3ecx64y
nutgkXeV7wJ/oib+Oqb5Qor0vCB6k5AZVtDEMkWl+bC6SCM12PSPZWVE4i4IFbq1afz1/B9kPpjA
JjZObiHZmzHGZ5NdIepdClzkSFEHJgZy+6G6CG8N3k65P2yBbiqLTQdU5nZzeTqUV4gNPjgRXy7j
DGcIwGuKLpONPWWDzjvziQYoEbTZH+v+CCNNxKgFJf6l+AyvNWYisXW2g7aTA9kCK7lN9Gqi+5vb
XSNCIrosKkLFRyzbhwYL1yevUfoUY2zJikxSVELfbjhCDwCiIDwAlSnV9qg8z3IAATv4qZ4QuIxA
pCubD0G2cA4UPcStpyYcszkfM4XujK2MTbehcBRlLA2vPeT9asQYdgDBK4WaKBvf4hH/QUV4bFj9
uC58m45LwYiQOHz9AASJXn0PiNCyYM0znvaclCALhkdR9Uqzr16A3du4h9gtHEOrzmt6ajG4YSl5
Gl4dz6HS0M9mQGcKBtE4EY0Pk0M6YyO9zIzDAOGXl/qETASMl583RFK6S5X3eaS9oDDH8NDlYQIZ
ZmjhKkvxPIpJB7mKv0UCpeDdEK1EMKJGsZcay74kDa4kp5wtSaae1iAgoNMDUJwNoDUzH7osYGb/
i1pTdIqnov8HnkWzAXm6zTxfbVv/JB9Z+lOC1RqzdDwv+MuAqkjXTPM7gkHOQ3AbK1B0mMJ7AF0K
NTh/J7Z/ECW3TbxSFPaVedYwKBtctWPAWuf+D1Hlv+NaCYfW7qHd+jSq8KqD0wlSlcCZOaRM4zn5
Q8dW6pC1oqP2vLJdrIO9a9n7qHAAe2jwyOwYtSoCGS5UghCSAwn1Sgt+cEMLlNGoqWvlvyk0BR6M
kc/v6eN2FeIb0MqD65/RS2PZmm8tQLM4fJj8dY73ISTJDgPX3cAxsvxCdtGAlG/JGwC8I69iwC4D
pmvy7h8uuCP90ojyluncwEuUjhGY89YpddFuceAscD/86wKqgLK8EQeW10ajju/4X6JG3LG+shqn
3oD61ANJYrJDkSkrCsNfxHnEoxLtq0obacw6XcyMMiguxRLG6OYL4Ca6BNpXVdOApRQ+qSwUMX1t
+U04FyAwdJ66YJ/eXfyBDEu2alm22INxGTcBg36olayFJQbgn9TlRUYrA12VYW4Z4RghRQhmfTmU
NEqFUeT6CDS26qYFznRlgOnYCuq+olsxcOWuM4xJIqj87hF60U6jE2YkS0AwYsuCZ23WsmV1wJsE
KNSEWb5E/PcrD0kworUbZzRTjBE3dJ62mHiQ7z322P7HvGCP0z07NL2gqmKi90s3GJdrCtDLJUrW
YJO4mKgPK/gx1MfUlDLhyZz9DWCINZduP2lY5fsbnQA6JzG5P2RUekcgoOTtb7hvouNBxQcZJnf1
9J8C+6f+TwQrD02QofqykNmhs3TyiLlyovJuuHUgmp5+isX3QMYTJRNy1Xw/4Dzlj6pyCniuedIx
2WEOhnsCcVXMhTRmHTYB/7XkHvGeNO0qJJYJkdMFNp0agntMKDCudN1xgpoukAwmjsXSH4GE3Iih
sHGAkUxzKUo9QYszDDfLqP7hELy9yoF0R7wXj1PxVcFlvwGn1s3w2mZcQf1ui+z2zMwSDaAnoYY8
w2ifup6Bt71JQMFqpywpJTWjz5vgrSkmLV+UDsnJFEmgiZxIzvqdj8mEUqjfrhilsPwinFP1Cfuj
HHd4N8r8phAWgNSmwVsdcuZJnFzcfNDItE+95F+8EwGPAjCmIEKnfTm16Juf+EOYR8CJgRHCYLoA
8Ctkaniar5eOeiyCuiB4Ci2T7IahbNEC/KHjGrIvOpPtzZJZp7mvp/Dx2TEpyLA2HAz2mMl5JrOD
s0WyfPNqIP4dK43+eFcQvCmFBZKUcIxrqzJuLCkvxF4iuWuJAUj3lG2flon2v0UZ1mL3oPgBQD3A
l8Bgdb9woSNkXBzfXn5nEHwWUyAQQs/QiulXeFAlreASJ2YJwqakbUxKsLWCbFLUuUvozk5UQ0Nd
094aCQDN4ifNMNu5kcvDLyS9l8o5Ty52Cficqz0CB6QhhmSgC3SpJDz/4m9Uc+jTd12MPenGQauH
Ypf9QV2D6kS919NTahrEu8TwvGE7KFhygejcThCreC8+LT6FqJ7wbPgGUrt/SkbS33AwEJdLiVM2
QxtumagETeYkRVbrISFJ+wC0MjVE33MzE9qF1CAJZBxCYSX7B8ZganSijJ1DPkX/FEmWcqyfXYKJ
bh0JJsZUjEoy98UomB0qaiCFI1kcFu4gykDkTVCViQ8NgJhnGO+r/JcNE5xIHgo6dD5YBQBnHw53
ITqZs0xZi8My0B0rTcppIgvx7ysTb5Bhh1vNyzEiIF57OKtfdPIbdgtaeqTEHzKyU2zYcKLUKFUg
E4qFQdLPOeqTxABrE3/Z6a8uc/Iu8K/m9nkjGl/hPGxEbWJqSidMZ7GaMd4pD5bE5XIEl4/VbtB2
phARd8108icMjODOA0uSBfvbR9SBc94xxYiJd99Znke04kji9Y23i7WYNaZvoxj8CPHPYmMOlq0F
Y9smJedEoilFwTCqWe67O7zr0eKqk4YKEIMO3nhtT9ClwMdz14W4ETN/RqTDc6ghSELBRQ/AceEf
iH13geMwJNkA9HW7X35c3MuJ0dsx8xszocPtg6JHe7G0c+BqH5jNoT433zNsw2VjaNoFyYiVoBcz
bxTSaY2FIBNmmhhbNDbrIpFEtawS23qwUUNpJeRWK2QcGFTTj86tKEHfQbnBUuGZtlvB+wEEOnqV
weFczv/8Yt3IyKcfjirK0D1F+Om8SiHC7dPd8BTf5OgfKMELZFJkkAFXK08fK1YQWxzq7Ei5waHl
vlBpjaKsoFVLFHB67jrcXLp58g5DoYvKdBsuitnn6bpbfuX4tSXZrqxBhgN4iDvy6kl5E3HHgeCE
QJdXKMS4ALYmwrvrvsB3+EHQAEhz6HnliMSz+MN/xBFL0y6AwDMlOAkZhXNCnCFFs7r7Ru6subBE
ZXGs0I0F3+bJd6aLCN4wPYLuU+qJKz1LqPoUHjauSqDxnAlmhLlPKiTqtWOacWDBKzmoN5Qzdh/F
IPXrIivHoaD0uIzzKBnRu6eIEcDJxMGJm+TcEB1RLZWHAh9FM4Q1uxGBncc+UYqrJXMGyehA33g+
cvwZ34dcSejdKIbl6CUFolalEGUBAhaPT2lOXoEYMWPdTuM3AuwUDCFReomTQuer7E8QQxXwGZC4
X57Wdso6kgUrQ6eVWtgFsIzNd8Jq89cBAh+axOPnnihKelpMMnTd9UXkJHesjq3W2zFUZ7R6tYRY
uIZhYEH3pLHiyQA5RP463onvdZleEvp7IdnBbnUIMRE3GOq8OnCEphFoNkXiYGXgh+BOsKhD50pm
+FhcF66GarLxL9WS1vHsY8TC3p1NgN/D7YTWxULqfOmijgPMEA15XG4m04/ExEg5myxg47/knUgP
zP9CfmlY3nviCaxyQURj7RcZdead50i8pkm21BTCNckLpOvfa47+RTxKaGO9wlSRHFcmDIWvFumR
kSWlRY2fDeJyYPrKUkNgO+Pk+6TVPwrHp7cw4t8BGktW8K1LWt4SUIIUmmg2fAlxY94+Eb8dc8TA
minDYK5yPx0oEUQyMS+DMVBroh2HIWdFgnebe9eNR5ZPQYCHxhm64FEn0m89j9rsVIIACsAYIBUw
cGbo2wHH8SrxSOkrKV9x+9lglVeHOIcVPKZ0IJg1BDf7UqArwt9kdyWaXbUWk3QoMqL105zkuDqo
FGgooDqqJwbN+lU7yFXwY/tBs4Kb4GB+jirbh8Q5mq/+trwYfARA8XyO5ZDC9BjoielJLURy9gNL
4CiIPywoMeIg0EkWHoxtkOI9KZZHxtyP/Vncc2ZRX2k2wURZsJ7LyhxeFS1y0h7KaqNc0he3ROdN
iykuiyFzeFbez63TicJ6+CFa6MFQC1YvWE5EX8Cp9Mk8lP5XRa5eP2mLMfxP+BjXbc91bkRrlrOQ
TWCdXiciUoEuar9Oczx+yWCYVuH+SP7kVpJpnLzTV8FT2QYMSSX5XtbaeMUjieLlUXbIfS+rxQAK
de3K6iDDCMyr09etuLLyeUoRO1kRnC4gpZUF6FQ/KXkdcbOneA5gCNDyZ0rnC5WK/IY5aM7RGhGv
33sb/avxJaFFQPOkND5PEASLgWkFAguaGf9zFQEZVW97YEXHPbCMJu5NW0p4U9IZrVfoHjzN333R
M+tWlWAATvVKUp49iNTwDB9zwib4wk1P9zeEmvpQ7usf21kpaW3I/uRQQpN0zbZpxSh1ipznGGQH
lI1VAhbbFAiDombYT8R6wGFiX9ocSOGUzdEYha8PXMPFRhMF3NC+Xg3EkiCQNrwkxmANbKmRfECe
WsEXrUGJ5gdkzj/fh5aOFt0F8dWaRaAv3laQ1RhpUoGioMeoXJHY8ewrT1FEODn83eBHf9YelEBy
ATw4OnNa84nxUUViQMMByym5ZhIucxMHelPLEpOM9UP5ISuxq1jWxO+EwZsuGEHNS2/5L+tqCDv1
zJSphSSfyyuCvPLBz5ESnXKJ16KEUDsGZBZrRdcOdysBDjzodr4Izsmzk7Jaja/sH61TvZedHQDQ
HxTrsndg/FG3yvrE8ITFufdMY4OFiTRo0wefywNzduaTrXFkrtMqNEEt+gVTSn7nuqEB0GmxrsqH
xh7PUuoyQAgAVIqshyDnN2MWQ1MHpUwqHv8BHVifLFM2vgTIixgIgimIKvA2x8Yl52fdNT7PIb5y
ajZXNtHT/s24XmwsKngZ+jy2XZgFhHtn/qG1/EcdEC490SkQw6K9eD4AnIWWCXGDevmkRmQl+2v9
fER7zHK2Vko29FkEohE9svXJ6mSUTubaZRSfykP8Td9h0NsKL551Tw4Wv0pfVMmPXXblxMYXv+9g
DypPZTF1oHcpAfu7JXQIZ4tewQnRiU6+vJXtdlbrL+Q0ZD6AchmzyYadDlUVGKj3Ro8fkasV9SKT
dKmYIZxAGIYqS/DOcDBlBpn2eabT2UpERQxK50F75PE9+Yw3WIyW1Y8ImMRd6syoG/O0yxBuHbRJ
Uy9vytfB6LOyCoa/qQ1i2Mo7xIQiFsp4RzdrdRPwPi5m7LFr012fzk08XHDQejx9VOshpjAjqHbo
zoK/TqE3DTQ6dhicNNfa0u+JdkH0lYwMciijvJZ4P5zfRpJHGAlwMq+ocSjfsZ6Po/wy5D23EuPv
Cc5rAqBC4PvmEtxuuztsE2H4A8WOThi0HOwFRm90Jyg/1HyaV4sJbvWHhADNC1zcIaZTiFZRErIJ
/mVGKrOr3bPuM8HlH6s9lwLlbpK+uEDYUGA9Wh+Dq/NGdm4x2l17QmZX2vW/KoPhaQCGNplSi1/y
N2fzg4gTKyFl2d/eDy5UCbEOwPwD36cEdOK4Km0Gtr3w8dXETgH+PbV5Wiv7O3bvmGLJe15kpjHI
7ILeaAcJj0SyPL2c69l7UFivH9sv8g6SjYDmDUlNRhdSj8QMR4e/PQpmGgQauFqjXA++vuS+iME2
h0qul4t4htW0xHVVOJeQw2wckO9K+wPWuxXSnUVls4+qP70J+BUAOQOsaNboLJ2V/ARB8AGfWN2i
E6ugdHPyq68tX9xts0PN23l7d8Lorp8x3/6aDbqqGOPYwrFalCQoKY6KL+dEZ3FClgjBcsZbs6jM
ryo6/I2Ycsy2rwkoMJ2t91OKwp9ADRMCMUkpSAGAYclGQ4Yl16hdbWxrIMsB+RJfEauOLyybMd0R
2I0gWAjaebpvsbCUZDgBb/0Ok+Cy4l6Qx0XteFJvXkknaCPY4otecq5Szp62e1jJzLYrByghE3ir
mMsgkc6LTws2frlX0c97eNM9TtX2fIm8jMP+FEOZykB5h8V/1CuYTf9T40Eiml1Eh/oVteUeP4Kl
f/2UDH2oJdtfiIPi8pSNVwOElG5uP2Y60sKc4kMgewI//Ojxt8JpOHdbxv/TCA8Dr2cKFbK5VeF7
yE6rPRO7nKPwrJ/DO2PCvnXwOv/DLtV3W2cj/eyx1cbeBmqEN+scHa0juJQnHIIvmoQTxI02nObG
wYATz7aTypu33/okXvs4YCSv3SCYBs90Yj7SMVcH+V66Z/fhoxFnvETvW23mq56/Rmmp86croZw2
3Z+CzgPIQiNyivjazJ9E0/19i8RBuE6OcbUahO0W4UdG12+gP3fsH90LilBfl6ZmHYy8i/nyhmYP
zf6GJgrHGnQEt1PUPr/bIYMC3n+1PPgnR8oY2f1yiYCX8DQfykkt/wpSgPSQp/tzdstn9q+4Zker
y3p8CiyE3VHwtc9xfzMPEFAmAmxuUK2B63ghoQh9QQ1gwkyY9ejV1Hj8EVn7MdY9zF6DGvpjOggf
HtqoFpTvKr1sWnXC8hFmxI+/IWjkYfHAZRmG+Mx8x+d9Fb/w9znhp4cmAiquDfKp3ixpC5yxfnyu
6IRfMUIlVocV5zdEL8NFBmR5Ckc24p2g4oxno4qts5GLYhuL6sjAwkEbbyfa2+WK2jgc24iHsobk
1gj6baZw0RNM1xt5hs/Mg8aos9u8XuBDbWF+TA7KxvgJDtlLmXJMBhGyWp7/M8+MQp0fvt2NhdEl
LjYPLjyLYSxvncI3xVqHXav8202iUcBeq3fHyvyELPQZmbQ7OjaNc9cn8KTFsLxxhtlbv9Gf3/yn
PneHNphK3z4ujtopnORSyQI5HszZoCArOVcQ2N8fY/PtiD28P64TooZN3vPGapfd2BRa1szA33EL
vxpWDEI97snptlP/xqWBgZEOnRcjjilzWmofrAjmQR2PNeTwjXH29tBierJg35LCcWWaJA8wpGYx
dI6rUQh7DiEn7+tRacUH0tfXugej5QsB1tkSyenoqaFja32xtLjitY4hNQtMbxvhOvynEUR2LriA
SwmrqdT3/Ktp0OLLUxlQKX6wKcp1edlf9vUEQRYK4aq4R11Wucgyl9+LsHuUsErcUeVjpM1KJADi
iEO4ea3exnfItftp/XyIaQ1etMjixS2RkrA8xa0dRsR7V06CSY51LTuxISFX1EV0egQ/1oSta0ZQ
YOeb7PZ0xsGDLZL9i2IOzfGDfDwqc64kmMjuujjarfNwxtbHYDyDFoT74sZOWCGCYwLqUBy4jZ46
XSBmv2ujrhj05NGeqva4/C2viyek7K88YEHw75W+llNjJEYtXdzFZ+SCnOf2tDsFohaEadyLMEax
Aapb5xbxjonf+4l+3vKMn4N+3CTjfJz/Nmu/ij8IllSbxuu2jxRdxNXI+gIrMo9FxQ3vSURgT9YY
mxCcS62vd/Be6B30nS8qn2tTqPc9OBkfr1lMjipqHtk9I7+3GQLcqNzi7bneIFAyjnvWN8MSRGfi
hhbPzcJ8EyWMX9HYdGPIMjhizbNyphYe8FbrjLOKRYiJz3OoH1ezuI0+4c8dIEfc43v+2cLiA8x6
NhXwwHos+pvWu4WIeENOajhZb6M1T/5MQWbLYYuPBeehECuSLCE7XjvsN2fP7Lb7hdDPrFaAdazn
vTx8MfwvwzVRlAxj5Hl4JF22h+3b6oem7u/vyBhhzlN0CLi2HI2r04U/8PVe8N5Ji/VyGD8Dth3Y
J0FNGn69NbIJ0AWXgH1slEklVAXw5ojmAVLcELCHVAh9EsZ3cVnCvOrH7AB7Z6vdViyu78GNK2sg
xF+kkDuYvfKGeDDOUEtYEs3PwajACdsAB/qlvyWTZuNJVP0jgFK9TLxuJyW4WFDzz6Lrhmqz51Bi
SeROXIrjgTdYntC0Zb6qz04o5nImT/rDqWJIMctRMHcIMTZ6Z/7DrSe83LsYrg4p7ViH6snuG/Hc
TXyUGP96ZpcTUgDI2N5FXTRoXBI0pj19ldXnEavmHu9HVHcpNrOsbfdcrKTg7Ca9xWdJNA1uXpvc
9QaDhT5F/SUcbSV9tpIIpTOnhujMLJ3d/9FuurtvyOwPloTuYjfothSCtmydofwxsh7hDz21tVMz
x2FB2mrQe7iGY/eIPgXmOE8L1qHPkgogzxaHVUMyr1HLeBV2sckqywTYpUVgBXVBs4kORMs6mpEH
oE17sy2nmaZ02QiHPjI6o6MTlYN4ZLGCsiu2Mk6gM/PwuR37zZY9lSYbxxyjc4JvJDQY++jNbMkR
ZHJJRfUdyVP2ERHn+CJ5PDT4B/45pDNTCsc+K8YkqSELC7z+PJwn8wDY1u5HFKy9xXR/yXv7fnzO
pBHBcO425pvFDPYBvNbumY8F2yjeALmZadHGcDXjafGEG4KWweYSUVfBeqJZ/IUzFKjU/maIMsJL
phWkyJ4zvruqL1YZad5I1keVX5uyKbsAGkSLF4XaA8XgKxOZkqTJv8TVsy0hrEAYBagabLBF+mwQ
C4e5RKG/+AVdcA2rdLr8xYSvI8snu+Om580dyXlks6JKbtsqeydPpP+/f7PiuAXHbHfYL0ED6FKI
+aNyyhFi0j+DErhgwHpWzxhNYoXLuu3P42HDhgSnYvF81sGX/oGLXgfnAiddvv2U/zzYMMtH9i5b
tlc5cerDOUeDbBB9/CZEGBf3ZIyVQ77q06Elr3StDcJ5MfQ/8HEQ8R3Ho/zDg3jwD/7Nu0T97dDB
Rt6bh9IOWZDN3LwshE0IK53xU7/Co/pun8EnHZRHMsZSSMAsZ6qUXRJJO+Wv5WSLTlQIM/+2HJAO
b8nUvCMJjRxN9MYqGPe3/M3vj4wa/vgF44+k3tZB63I11vzkmT9Hj+oQ0JHYb5fv6JGpK2F5jc7D
MDsuZ84lnuyQgDvTUHlgydWGxxDnH/EKl1hK4SCZk3yCpGOKdwWyw0GTJetA0rjo9UJKOT0oHEEY
Rg8bXGnJjPKe9oiMfud+s9n2lKMkHI7L92IME9BtcQGBspvQoSxxrrdn2d25LA5+R0uVNzN1pB/E
49pbvMjOvOUJYr1k/rk79g5J5yGo0CSTLd+BNYk8jx9ZHVSry4oh2SWSFtJiEvWX37F8RpVrtDuh
ADTfPePWe5bXsqN/RWYZMX/8zWgb0HMLb/G9qBzp75vMORnEfSg48Wd1LlBO2h/j9W6dI8hdL+7F
KX+G6GxFI3sS3MN5eKSjHIWHZOxXLE5+A/yp9+hn/Z02TVxT8CYnUIR4kNDn2vVeWp53779uCXXl
ApuFFebks1pnyPXx+J2SPgJHM84xyY8LaX7tOahRk7SLN6gzwnLvxdf/ms/gvWzs1+JWzLf4W6S1
J8I854BHX/Q4rJutmkziI79yQbSdaUSgWcxtebIJCbb8pZCo/m75ZS/lEHnzJj1GR4JUUFG632lu
E+CZJuoolKNrXBVVeI5ar/FP6SHu7S5eHbAIZNVo0D2jfnlNL/kVXKyxP8Et7OWT5S9o4zkgLwL6
7xjmAOJYFvDwML3Hr+IVtstn3EeFb27142pfFR+UWXf1BrLgrWhf8i1/QqPDMqWcMZZIO2xbBU0L
q46+OFCvfROdDjLRfgYzB+v4qwyjuCPZTRlq+edkHNebMxWUzZV/8wk/u+9DAddfX82Z/2T4YlYA
33TP9VYCNovfizp6CCPrl3y0f6s3zfB7dVsdGhrSRsQGoaZJtLfXXmUdi4s1czCLJ4pvz1g29Q1u
2D2+B9Azn9r0LhOht7/lk16JJLsfQlOn+KOg6mfvFZ2PVJyToXuDV4kSvX/GMj3ixoyKNkE2Jazt
9Q5JaLOvz+0eUSke291fLxxjTQsWZx12Ervftz8+83UzK2fliJ2NxsTbBR0p5/2HZGUBhVdUE8tu
07OZTBHPidAHfkKd1eVjcd+snWbBSj4M08eSGb8/RncRXlyEQfoe5Sn2QIjEU7exPullBRLzynFf
857ZILn9vaI267xrecqGIMuQoilFktl2gg2KKB0NVOoJ5paUjxBuIFg0CzKKVcNV5zXPG+adLxYY
byvasrRZ8Jz1Fggx+0fSJlhuNHQo2/IGVbdx1mbvXDKnwTT/uMxg33P5tQMRonzwZvrcmvBbV2Tj
u0mdUIWHl/IO3iHBZQyBu6R2WW9+I6phU/q3fcBU47W7fZl9jr1zOTwq3J61URVXsyqr5AN9Brjy
b02tzDgsPNdKfzVCi+3t8ZDekDt/bRHFHbwxgrjnTLA7ti5KaXNNWI15VSpB5NCpKMTDoMC9adSx
1qWii9pDAgJ5WEkFnvmMQaLV4Vv+3BWMEc4z8UcwBUgdEtqMnMm7UtMrzuQWJSVCA7KhT33wd++J
rQdY5dLfuDE4LDyqa/gMe76BbMHKxhdiPX/xpPEr1koIF44mfB17nxk1AjQElkURCoH3gUZqgXwb
X/5NdKlTRvDDAJx2x/iN6SxLO0dl1Cn1/g4qT/Hyk6FFIFdDRyhJCv/9jFX0XaSbO+sExt57qpR2
Da0dMmNTBXB/xgh7oKKLeUFT7IqhrfI6qpOjwr95QezZTaToWUBpv52UeqhOGhnuBg7mUK2fdAMo
dj+V11OZUGU0OC7i7HSByz6X0a2Eg9CRNS7qETwYeUpKSv7IUL3ocXUQBI2nUR/hyu0LHbG/C7sx
OPpMsdtVJaYefaV6qBK1LntKgPGonfJIcNkOyo8NuLFcNf9u7k+e4IrJvUUzmNd6YxCpNHwpO0DI
Z7GFtRjez7ZbAjDw53eC5PJ4J5WfzWvDkZDSV4Qu5ii955ORfNzyfg5P+VNqA6Q0NhPRsPcZgKAG
0cp89g+TWvIdcFs5mCkk2lmjVHgsAMHv7zvawUc5PyqUR5DIrg/5ULQ7lovwiGIj9O3RNVWrKur+
vijCt/kEq/ceLPm/xnysXvZ8Bcn1l2o1VlnBM3lFj+XRG/oXDw8c47tA+BLJIvoys07q8EpXcFwc
zHuA4mkmhCErb+xfbNFUXROcqD0y7SgcWYgI+mv96178+WoSdBjWosyb3DYdjr5j9OPuXl2IJ6Sf
33zKC+cbtcZbRyZ6J3nP3TccJliwGogZ4kgwB6R6a1j7egcXfTCcDLESdm5JvRxEQjPsjhHUfySd
V5OqWBeGf5FViop42yo5C6YbywwqiEr018+zz1R9YWZOT3ersFnrjUNqmmWvFxSrVqPBPab0EE5f
2TSGZNOuQtrk1xVT9wtQ4aff/ETf668oD+lY0SkZKEml723pdzrGjMbuL1A8rhjpu2g2fBRMLkXI
I8ohCsds6fOcgmm1pKEBgvjgpjEK2N2AKKyXlwf1BcACNy2VH+7H4Q3luPph3ClihqiL7A6jp/8O
U5eNFgmLgAdH7ohEuswem9uHxyCzYffZvoGURdNnRbsWFc9sz33763Ob45cwOdKQC9HyG4MyrZpr
sh0tbgfO94iAwnVmZcg0Ca71bzYJVUxdX4Cw3GRrzFk1P04ZcKzOpHURd+vUfeg9+k96Vm6KmfdL
3nPAaIB94E6CTBKl7pP+MyUcBXALj8P3OgqfF047iiB6KnEa18wiLdIjcxznBIPF/cICbNxDtpPj
gOxPwmtDRf0E9e6+SMhWyoPJQbJpEEN5mBN6OfYnRkVFkLhropEH6nWqV++oXj2otmZ7fHHRYWgK
b9Ftq3C9cBHa+SF3y0NhVjw8Cmdg5vpo3jhjq7XoT9UriptuZqq97DzIY2StlUFWHGs6bQrB1AFO
s9KYa9uX/Ta8Odll5O+3e3XsIjW1+GfsbhInitMG1aZcPVd3UaH2RE13KpHrnm6wmP7jcrNYXy2F
jUO200vnTI9PLyekNlaav/ZYaYWubEsr3WZ+ubpFSVgfwKAwtMcJVluhmBUhVS2z3HibqkOtWO/P
d1Sle/UVVE7BROWLfsl1icmWLvJe0BHptfdoRzHeKiViXuVUWullDhVx9AWJBJ6SbJ07tbgJ+2hN
7ZLkTRaMfBYKPDMHn9zvxsxjH4dwMwoYUrvHZZAv2pXYXfvmNPqar/BhfXlU3v4hlZ1e7+pgQmNE
uiXPeoeB3n747+XXeAJcKyHCZtgGi1kNfAMJkdfXppvp5kkiQea99VsogwZnEXjAU5yGb1ijfMd/
2Vw9WUt4XDM1LidGaXeHj/9Mtcl6eGwohB4bPFBqB+A5D97LPJCOQN1WbwO58YKXU5wbpGD4iRpC
XkktQyT+ND+iCcqiUD2ihTAo1fs58bNDHoHR3f2fqujDFdUvQN2be6gs+hoi95MIi6bHZkm7TJwt
a+dF1vbPGtIs/3MacctoifYIW1uEifZ4wpMFpz+YRJVraj3CJ8UEnLfvxUslIo6sp+mqdiaGyMvt
qYkv8PkRsrCPD3igPhc1M3+DW7+JmOsIkVVIlbypEKVuBcGjcMaxojl9/YzjXZUPkqloNMTZgwvv
AAKi5TOeRGmY6pn5wFvCgC7iaXmHT99VsxrYjda3hpc98fOjDV7zJVvRoY2TgNEJsgEABeh0Vuvt
8ceFVgEA4B+OuTJE05LH0QfQQZWnTdx8RLgs3Xypfi6QD5GrSrnwG2kidSP+0EYuFr5Xz+3brGJ5
lhJAet/1rdbOPYWvkFmygLYXrUp4GsPXx33G7/Wbaxjsf8lIUsNXpJSCTVzJwKjWCypW+C+ZgDdu
FJEL3qxzx5yG8B32z0RzykdClQkhS/y/Q9ybiJ2B1PV+oDvDA0s5+/jvIoppq0MZKasPn2XlMcKI
kEjObEIwZFrZGMrxhCXnPSdZrb3Ry9Wb6alO/z7SXx31Gcl3D3ijgQ0ZcWniZ2/+2o3VwpFL9kTg
mWz5vNR2e652HR7m5SDa81pwODn9uPapbqGlhq0OeGgHeK031JDfQiqE9cLndNY6k46Q+o8gantv
/ni9KRWcdSTFnVbEA/rU7+JiWAqen8TW4LMsz6X/CKXZFHg6P7/D+2ayBtx/hUkkKiR7pGYTfchA
Qs9kTtDtp1yM7e4xH6z3pGoScVarPY/JauiRRc4ImBJ7+iSiubRzXJYPn8kwD8jyhU+uVoVdunlY
AV6ixZ2xVYdfFzWDwyhApGtqjVaNm0cShZasaJS8e7nJAvsH46pmWg+rewKUapGo7Y2CapUucvVu
pHTOf2z1EabWN2zi2mhteVsbN51DLfEG668jrUTbw8CeUK8sOx2sVWu/IMUK2nza+BNwefOJSdcx
BoqRRh7zKtvWQcUyyLK3RkJipVZ7bqNkS4K407rp6ba5naAoVhOVomvMc6IWPWeLKXZ9syT2H/Nm
Gn4gm0XY/Mgm5g9Gg9PodgLxE2AvmL9B07L/3vH4eM84OtguUZhsO3d0aaM7IhBX0l5LzgbtaSNq
gXkA9Uz/iuhpjFfjVQ8jleLSNrZlu2kO70CKJRZ4ELFl52Qu05JZBmgAWBW+6FQ45C4sZOx0AhOm
zQOQPxy5jaqcO37WCSAW3mj3OgJLgsexG2ITVjuLmQufEszTywauihnmvmse7g0c3Xv+JONR3kwF
ruygleyHL5igt9E/vte3NTG0PpEgAd1EMxJsz3LIjfklz3mIihOlyRnpEIN6g1d/oEmDP556TKuj
zYfwy97yxmPizDCURm+67SYYD+W5TFPD9n58rsi5s5p1YU6igt9nOkdLRWEfBO1xeL6x/R1Z56zi
KPtAcsDvSETX6ZzNYP7U7k4s23sujNXYrNbJpWfQd0q+a+L28SBAdedrJerDOhLq6+NkjqHsN3x8
x5469SmZ1Ab61JsKiFkQfe8j9BUYB/MHEZ/6h/fjJx6j+XoYVgYTihLK4Y3H/c0gGHuLTMBrLBBn
arU53YCOtqRWqYUIPqc4rrMy9NuSDlZXmSPkOqBr6yXJs1bjE0AH2cLPptSU2ifOKLxQObWxt+We
U2aks/jenWp+X08cETtLPjQsR8LjmvjoEIEXsuWeP/Z/PsU7V0gV/71iwx6eGvfldtfbCnBfYIQw
8B+ghb7dP3VraLdwZBdmNo+nYYvlmGDY696rGWULcmCJ2Y3hpa3P6bV6r8a+snh5Yw+C3a4PvExm
Lvu9Zqbyv94Eln79tBudxtkFOMXE7+nKbO9OtwJeJTCIN9CTGbDgZZwevB/x5lQFS3qykv2HCExp
Z0Mk2rwW+CYyzZ/XCtaVUx4uKNkxWluBibzG3M+ePncSYMwnSq0+nSuT65SEhRGNJc0csJe/2XzC
77ngcYAi2pRXuZ/4Ff9beDIkYO/UuS1R1p3JaUq0OAL+LqxMPLo4CybzB2BTb05IuNZueIXvVY82
Z97maAJ4fzc76iRqd7pS4H5ey6dYUTJQTwgfiGV+xHlof13KOND3VfE3fnrgPwRE8+SU1nxtZVU8
7bvDHnVA677PLx/c1b9tJItIBDpq8xiq2KvooEIFvWjn5ZxbUn1bha3MmKUVXV7XNE+8SC7/+Lw3
WuH1L2NLBmWFEFu9prMpXUdeZrYELtCKu5QPvFPFeSKJo+XJWnZAfQeGt+Yff8PM/aALBF7djBb9
ANYITJs4SAbhi7JBTZqL10x2l0BzM47qzqhDcFCtoxFP7CLASxpT+GJEGL6o+5JR9xfCBvRCiEOx
8VoMhT3m5FYj356p6LHEAKKavsKSNYZcfYYfs9IhctW3LYKdyaDkUy/JkW4MaHBLYkDp3mgmaWBf
leTCv8zRDAUQm9ZTfxDv39oUR2AiTelfYHnXCg3S0xgtJnruUam07HGJSAwdotlxD1k4pilA0YZq
wZ/eGPtGV/AYLdU/3jD9k68Nsk1Jm9h8myXdLGiW34tm1dvcQi4CPhnqzdS+28OSeWfrIQGZTirA
0S89fmw2ztjt0d3VhL114963ZZT7fe6+Rpse3xcyp3alQdZGSBi+3fAwaw6VUy+pb1vSh7aVuMTl
8MFTXz5SlwiX+v+kLZmgTLnfrAizIE9qsiIleXMHTst4Qa9FssiWzYz1wc/9TlMWoFpE4rwYJEU7
2t7qqB3s6Vk4Ub8u9WSobEmjCBQqBoe+rKMJ+cUMxXoH6PUIQRWH9sD+iHbDZbtr2cbvxODj7UfE
WfgjWaXcmEfOsvTaJdnwFNz87JYBNfcn0ItZmOnT8GMkPHCuv01Lg7DiP73XKvHvlKIlwdNM3RHc
0oEh6Wn3fPgobpqHlS3GOlJp+v/G8735iivuW6hONASIFgmZpybByRHmwpVSvEdPt4fqPgSK0+/b
r/vxGd7rOdVA27v51Kge2v6M/uptNlD4U6uOauNDW1pi1vO73xz68Su4e/WaP3ckfjy/s7VHp8MD
Dq4DPsx96bVTO6lbGz+jwEZaazd1qE6ZTAUy2NrjE7IHd8IGLetvK3PraGjnYOLJpoqr3ZvqvfL8
Cn/RW6w1f5PN6JqfeWvH0jzFjb76MJCBKbN1fOfVoSOBGfpx2dCK1HcYi+H3hVixD7Jz4k+qa4NQ
ImfOmWJbWRNZbVfH/AJ1B7P3ib+A/6NTtykB5YCxD7VLjcGasbYOcoDwCcB+xKoyCSCJ7ysACMku
wsFhEIM5sDdugDW8QviLwxoGqIJiKS6fuIxvLFN7unSLMNGoWQGpEadhyL60rDUSy20UmVEmk8Xx
N4BTA+7cO4zAlEZ4b+u1KqMXBU6UiwmYdIfz3wOc/m2ya+sncb4pT9Pz8PwAEAUmI1CFY3vKF8oB
3Aidzb3hHwJ/nlhCi3ufDxroPsReG5wk+xB2jicyYymAMykxIIOlwAf5NwFS23wmpEG0WClqS4AM
hiwQM9LyEYX1/whf4S+m6E8po6YuitQaFL/U9dxnA5QSlMDxzTErBzyLyfWKk+juU5o5+st3jxNQ
2ZjtvQKegwdi4IL8oCjtNmDoo7IXkB8J3P5Y7wBTleOEmX4nvmjHocpMGWfeBzSDqHoEZjV4jcSH
OPqKYmrEl0MKDrYvhHNYr9e0k0Bz/lj3FCOX5s1bAJlSNsd9i2oTFFnuZhh5FIA8bYPQwJROFf5B
xD7KLIPWwE2wZSqE5SJoqz68/uF/bbDHqLFCL3PbSuTrbTHNoqQTD8xiBiqRADEykQM+kmZ9TKP7
oekh5/sDgJZJo70MGR+2I4o/EQMxpMK+f9z3SaKe5TVPoUDFt8/DuwV0yt8yKp/4K9krzYEmb9gE
QeKpgeYSRbhwX2WbDym1xwF4qD7g6rduZmlN3MyQPLCb1EmpxkyNbksUcDgwE72bC/8KUBD3J/lh
aqNO2bqBuRbFYoCgh15oxOxDhE9J3HcxEm6kAIBCv6PGGgfYMOh74Pdbsd8Qdc19qJKrS/h+yl75
oksiVZUNRT509iBWc344p/pzRKWqEhZaN+8Z5ewW84t9VR7PKrOYCh6pD2jexn3k0kTA4CNZKG2/
JLdFKeUTaHmkYLr8XlEDbPCpJiAtvG9vZF3UjNr0SM5RnAZ9mwU5ZG6IJKfn92wCK8PxpaP2LrNv
WreZcAgqNKkkVjcfHBlA3cbobLRK/xa3dM4nmJ6riBWMS/PHR1LHGaEa+5gXpjWnXpysMoMfCg1N
+DHlfMMFPBBYQaaOTaJH3mqqTpZ7RwmGGyYr8hloGUaN32lfBqSOZq4nOQj1jG/hFCaBpmuqKlmd
mVH0FPKSTXBHoGQ0Xj5t1DbRvw8aIKPxquXj9OGT4TkJjkLpgzlBJUgZkpcfXv5TT6MvHY9f+36V
o8+xumTOBy0BPREmzys/ZXK+6/lKAL6Qw20wFgaNd1BaoqV7YqaL0eIJ2nLTCAZ5oYADjls02z1u
2Czeo3e8u1NtsNgblcYaMO+MfIHqQGi1VhTKU+dBefEcZI82ibfHGhPszaHd2qPrPcptYGq6KQYr
tAq81UPyton8cHiB6NpwR2E5RSLntuYrKmfsJEbq08yuYkrgcUhlnV0YdBqAjH11jlAPxaKVrkpb
FBLlPECk6webAuQepqkBGa10kTj4BOybMdKHS9QTGjS79on6gCWSrgSyOfXkK2dtuA9kFy1hePP5
2IvDBz7l8HN4o31xZUUPlbVapFUxT9FEbQ/mPZXePl7YQ7/7cLxoaKbgspjMJ/M9+R6VMaBXD+LR
7aNCevrJtuCn0CjFZfY6F3R5Vgf2avXt8tjUkNAxYQUiQYH3D5qNz3DLPYIuR9S8342pYvQ6VR6r
4w2z9RrAzc3fM8Bxt2Q4nNp9U+jvF2SwMn0QG4J0cp6bN61BIZYCavIcWiTUyUL34Vger18xrZLn
O1KiZjkCB3oHKJd/XLmVP7IGHsWopJc93IEtHt+TOXCEz+9pvbdFcNeBtVFewOFnKo/AEuvdjMCs
mP44nVtkWdgDvZ5/jzTDxGgs2B8RQlbHhv6yiTdU8022gvz/2dL1DQPaQ2h5t5sjuQ3xUlHvwT1K
/E/6t7Me7h1wBv7vbT4sZD2zUttT3MKUCmKRo+RhmF5WZ6Fy+fK5N24FpgqPyKc8XUJM5rABBkkJ
xlDlFVUzle7OB6WsqKYODwQvgpavVR7YK0BuiBrQz0FvkZ4/hwaVWg3C8DikofqJPpQAP7D3YPe5
Z7PkzKOY7/M+KMEXC3Z+ATPlCG4P7eqzymAsZnjQ6C1fjEEVez5XEYbXJ/29b4Pu1GeYo6iiQsbL
DmzV9F2ThI9J/EkJFN5DRrcPtUoZmsm3B86GmOceia2mNu6+ggqnZ2HZ9UdcIiGVqQdl83FlhJfI
1hxAC4bK/abWFOyCmGFY4oZ2toMLd8TTkZ4Qd2IjK/v52fXlZivUBIgdfmYaHbJ/UudC6+kAJjR3
DEF+yW7RCybon/rxXnTnUgNMnDEo9IyxzKYpURfp8JIG0WuIlUQyKeNdyKi/PquO/LdQqHUQ19Qc
sYz2JrJx9ccQRa6cQysRG2JiDDepAG7tKbqZjIrIU2Mrm4dPxyxNzUN2nQqa5Hdm0OdilFaKyfsw
ax3EFCyLCJdN8nPVySnxv4fMLYw+fkw6dNnTKyitLwvMxLsB4QKbs0MWNsoycCUYapXVmtEqbGwM
TYunjXXCx1VLyzXKGrTLzIgmiOOB5iXw+SyamgnfRPgxuIqBcivu1ZE+wr9D5VASjcE1a9qEeUBx
MD2dklv/a2FW4Ab6huyYpgTFU12TRRJ2FF7TWjsXZXLdsq+WlsIBOwTtAvye3dWUB7bkibLMN6Ge
zFMqEUQewj69z50tMuvp13HuiCFHZrbkKbMV0pI7FR45XbXIvAOWHV2xBszWfeyid6idPBjPlPkX
tSmwhFg1AT3y4BUNFyyf24EzBL3mAqLwjtk+LL1uB/MOOPpzhqC0e2sY71nJ0Wlf0I4eZRe12OC0
h8O9wrpzo4RkkWK/uvuYhTZZRDGRDoob3UCF97zdRMwaDVLdqU4LW9DjVVI1p+gPcdhmfNid8aTQ
+0PwRhZVUerXsIMS5z511bqyJjjCLmzOUPvmZm7vlHOX5266LQ79k3RCkvZxebYHI56cE06T7oB6
kBYp9FMhSz0gP6lZpG8R8EOWGg7mhqaoTLsFA3dAarI/ijJbCJ4RvPiZhyO4swCS/r5H6gPNxMA0
IF7D7Gvcls2CNQcp0kvnanZ6RmX+PB4DrKxPTMd6zKWHcUUyYQ2ur8PTeKn1KjtP0Ue59aq3a832
+IjaBTXLrmJV9v3wgXIa4VhhTydwfgxNilZ3/rhIxs/8cvrfOP/59DQKT5mlqBQkPxSptInKaT5S
pwHXFM8j5Ocz8pLQs6DaMwc8lF1F7TGAUeoDDEmsuTPxaeOx3xholoC19KRX1oHuUWI/bhDID2Ps
QmLOhvxQOFw15/IAOv2rGRNwBhAgMeQ5PJ5VnCA9dbSoLWQFRq3uzRoPZeMMYCKQqtij4DXnFuZ8
ZAoh+cTCIapRcjEy3+6/289iAxWsFXHiM3TbKMzmNBDPpxyGTHXvA8usBm4hMvZu0ZdROsoPU3zQ
VAaPdGI2FyxnPKnRilvJouIIwMrnZIR7tAb8DLeJKAvCTtiFxWliy7t80w+664+uzlYdn5rd3QZX
pH6JpzDcFqj6V//Zr39ilRQUG1CRpQz8SdhkKHmjOX5sgEio7C2ustkfaYSmbai+kKhv3rWMqeC+
AzBB6trX96EEOD826GUD4WPWRYyMPjOannv20+ANQ/kM7Hnz2PHmd2c6n/hfNKUdu8o9ZnUSdy3a
7cR5xsQ7O8QJC5IRtoIGjoXMFfaBdBkLYj9+kYE2sbFvTqC1iJew8/mDibJZYwJCXfS19iQ1QEUh
IiJz0kuEgJC/oQk0ZgsD4lUVcwA72LsvkOUOJwt2toa6j+KvBL4OqarmqmtOfTKTFcair9e3OSiv
o82boQuRqcZhyUVfLxLY5V9QMek+468KcTrvs+XezcxA0btLghGS2IKAGRpanWInKKyJ1tNKUuyp
M/e4nZgX8niCogz8jqgBaGlkTCMgwWK135CYuGDDKs2PVWFRGmoDS55nxmTxVKv4TeH2cw6a4Q/c
mzZERZDZPy2NUZWu9wYW0hkxdXOWoptYkNorFSP0FP+M3qyjQZ2SQGMADHtfvuwvAjDarLidhoDZ
z3DZ0xRLJvQ4Nyi6N0SnIAAlD1rR5J1wU2enKuL5o1OhjTuijfYmwzBiwt9uKjrauPmeLuPtnDMb
pQWCshl3HCQ6HXugHw22R8TmigOGth7rjwAqK5jofWdv9jzkfkdSG8O3vz+VQHofR0weZNCG/85I
qjP55sRpcfUQz9ao7bUxCqoHFZ3G4yUgVjgCXMlWFNzZCXwmwHWQRfeQF6B2kAs3D8k8eSTkMFF/
x/S9URCGtwyQuIS05TToOePZ9DwS9Y8DiADRS1qvKA/SaAZF+/CKYB9Rx9MBgow5WcDesPNg0Nq9
vCU7euZ9ub5pJyNpE3+wM4KYZCGcd4602ONyxrwLf9pq4tGdWGIAhUs9dmJSC39qsqC7x4RqsEWu
tMDOQEPw4KIr4JD74P94oXeinoyecPYOTQJqy7SfjgQLavvhkYjhJPMx4lfek1lK+JhQcmBcNgfe
0yG62J6CkxUOPazoR/BYoYPL4K9I+MPCUMZkrepig4GsM+l0BcQaW7laL4ZIctGZ5wG5rsv9Go8F
ulzwNAnp9pjG2XT2A5sVl/e/1sLgi6IH5hdewi+pbpV1eQm9v3zFlBmbN25o8c2/xAz05/4A2udG
Q9/bSbznnJ+pit9H4N8lQbcV777EmCgZkjqetYtEhaDSewTADWcCt4NlDtKgihV4YkYKOo8wjEWy
lfEb4GRCg/Nb9PkdyTjF/YmDCYK4Ia6SvmwC9yg6dl9EKgw4ERULvtIkRpBxowOdfnA2JnROk7Xm
cuQ5T62lM37gTt00ptVZpzCAXMxSHxl8D3Zk6+mN6KyT1pyJlvgAJOLxyLOiGDZGisZfcKqS/4aE
urPQopVxeuew66+fMa7eRd/Od0wjTBwjK9/dd/llH95mN2e/vfFG0OgpUkI3U68wXnoeQ5Sz+yHZ
WpcX1GI0o7k4nHzEjd11gFqWEKblZDtcPojN3od4kSHjLEKxf3yK4Mze6EiRLw5GyWSYH/j9I9Jl
7Cysvee9/bty+0PnwCThrMrCxn0CC4JdQZcUo79C/ERIYCaShwXL3I/hTN7sVdsHHAvnpsnJdqnQ
AiCFmK6nJQsMPeUXBNRIqXfvx4x9iKxVDruxn65aUiE4/ZOWP23A/BFxYVEZWqMLjdnTtey8D4VP
Hby+R4XaX394I5+0J3eH9w9ltYJH7evf8W2c5GO6vH5UBmEczWdJyG87qHZ5UcBtsMX2rjK3U2e2
jE+YM+InSx28OCZ8ryH5AJ4awXungZFiE4slvOSW4tTb4QZOJ+oh3zWZyhTkR4Uz9fKtfKmX30tt
pUxS9XrA+FFH923h12jGhsd6PXQ/yxqVSulnwQCJGvIljvJI4jDbI+7GL4S94u1O9JFZRlProQMV
aPTFO00saDVhG3wuZZbjh7W3E+TWrF+JAR5k7CGH+zHWNB0S7hHWwLe98Ov0D8mZ5e6ZgeH9dQiv
W7syocZ4prSzz05oHwWh9FgOLiA1aDNKo/QnemszEVqAkm/hXynghXO7RbguZqYJtFq25GLr1sKq
S+nuft0w0P+gyTmbBQvG2IazUIiLZdAAgQSQctfHdVTHyuIDYsGDTpOJ1FS095+F0Yv616EFQK9+
4W8IIQhKe7xhRvdxD6uU33EQMVFAxIzWfXg9gAH3wYaModIt/bGRbvZWHVB/HovWTfJO46GR+LI2
b1iJvv4UGRrEuEkG5Fiv+efKmk0AdiU3SGKKO1LoiVHlSKgYd7DuA4u/gybuO15/AXPidDEogBgY
COEyySbE+4djxUy2L3OCO2caZSLTMjH2wTeEA9uM3/NEZBI03R/CcWRJexOMmTHnn/clVthUhqcc
KJmjWbiP9rES7uPB8rnBKyeF+12K5Hl/+W17Z25eYHCJaY8v3LTREdIO1UshzIv4HxDPitseJgG2
dgggzXtUqaDRjHsPktT+IdOg2WDS+H7++Kt2O9o9Vtz8vw1YAEo+WtRasHnODSyEdYzaj5lADCes
kQxu7LDBkJo40kKmG1mEQMz2O9zga2Yk0PEP8gAA6l0LCxZzVXELjyZY/mZifEG9VwpJL9z/EFms
PVmlW3TARVC8ZhUL8kj8eUOQJA00qNrDrPsDomjGiJq/DHHHxzKGYdD7HATrDsM3gu0OFSmtNMRh
IruV/5QpFTtzQIoq0aTerPIb9tcVctUhu3GSLNCl/sCR8xl3ruLfVQEqbzAbx/jw+DyoEKjjcSwd
eaNwnBBKy69S3mbwyT2z5zy9ZPONMx7Pa/5FNJdwkPeYJZH4sr9J+N4gcKWYDM/VOxpjZW00Jq85
TSPqBXhlLm0nTr1q8LCIiryX8Vz1eIjigl4io8RdOPXxpcw6usZfxjRgKNt7z1Wup2RMgpbOqETc
jsP7ocTgnbuy/tPq21+y+s5llZQFHrZFMJM5wd8+z1XxbKWLcF3waL/BvRURgSRo2XqAseWBL/Ke
zJiYof0StdVnLhNC8oYg60yxHZVIvIXheWjmR/BitYTVYwNDkDc1MUahtLzHnAOc/2IyXg42BHxM
PVipjcxRv4NSSA+cLz/IAaFyQI45Gy1fZEQRlXD6XYsVrQDq+JwB1XBgcf3vpksl7khZWBKwIJmt
0VsWCG+ITrldFWc0A0r0Ia7XBZQfJL+4k1BwrCcU66oPQ37PCdB7krvN6fee1Vdpw99Tlfey0TdO
d81mGLyAfgXameDw/tpwBagYYHx/uAwkR67nt1UaVhqoxhVGuqHzQPjfB3OZk6daPQ3OYCKxXhZ3
1j7s1siu7Yldb2+rclMK887bfYVpOF0K9TymR+1rJ6Fk15DTz4WQIo1j7JZz2UsOqd1sJsEPqqGy
+2xPPd7laTB2RsvanCISZpEJhkEDys3IOOMDx6d/IwrsuUjMm9Fz8/XY7XySgFFgkEyxedv5qlj0
KdFDSePIz/mk+sM5ga1iaiTad3YLILYgz6dbbt/TeJ4e8w0Z1Ptdf4fdAQMSMiaP3BzhH0j830Zh
KsdmGWItisuT7DTYq5X4h9cEUQFYwTj60efHRr0VwFey+AdMgJyk0G7ZPLPbYBDI3jRGQUFhQ38t
8JUk6CFTy9fJ+u7C6TkMa7uhq/AksUAMGKUx6xXCBSp8ypnVXKdL8oK6MEXgyV3owgCuW/997a60
H8OCmHB5acj/ARziJcDnju8K3AUJwIS4BAwPSox74nbgoMzc1zHfYT1KzzzamCCGlyZS1jgP4Kfq
ELR2B1dVBxxE3OYowqjVFi7LBOCSvdicntolbPF905Mw1hS4jE/3AQXo+Zm0EtwqiTHfvODG8QaU
jAOYLyJ+d1BUfAYRFCFCZir8vsgpJRr0MEGsORAhEPE6cMBipcDJdb475/kMkysHOFOexzuTfGct
SZQ/TtC/AVkNjDkkf+A9J4DnPIm/U1zoEGfllc0/J54GmzaF6tiw9mses8OYirH3mU44TNo1sOvr
/DjzNV9fORKhwdRnjs4UoI42CqIwv3e9h+mW6s1kAY1TsaPVMbwK0SlC2J/Qa1zz6FpiKeCmkjhj
QVa/WPvBLrEenpvofZ5cMcjtbxqgawLHDLpBXwkyJuCJbMZix/9mWCSr2XszRaPOffnaQPnx6iaI
iG4LCXQlJX+Oc3X4VxmA1nbH9YGb4ffX52m1w4EdSsdyR10M/iXYGGogeXbwRoqEJBYJoUrvhznL
Rx9vKYkLYrR/ocCSjsC5HOSc7ty+PLbZoxXrBYadnlhqMSgfsrN4PS5sEValJvicfttWKOiX33WL
pG8flsHXr53yAkSPnMjnWfFd83nhyD4q4Zfxge8p2VDb7OrdktF4021+nLP8oopDGA5A53D5Ow2g
9FL3Hu3Hf1zCLbJa7J9EynDo8ayLcEpxBTAD948EJq5bbxRmEeRbNN5gf4WYKtlBH8fWS2pRvnKE
o25H83ssJhwyHWC2ewwNZMczOzPR3ZjoykJF+4Py2XgcoCT9IpD59rhLHzP0eixhPwdCpAwTiNHl
SzTTDWPei+EqPaHUHTEuj445jE8OkxxPt5jcWGOw0/6jyfeIIahdLAMaXB1yauD37ruUdZ4oFiRY
0HDo28fB7/o+FyEEwvNAYMd+ibZwS4eqXW2GhN24v+6PTBPUeRBtH+ECueMGZa/AuYdLnxliVx/L
dXKchMP1IBwGfWagcMiUuOVqSZhqmDz4z5rH4c+9RQ+fM2UzWu+pDtkf4ZLoaJkQeVGH4j1pxV0u
H+HLmU4SeSbUiAR1QTu/5hw+7FztqjnLvZno6IPywBvK24NsZc4Jlx05k7gkGR4ICGAoGM/ykfi8
knbWXl68KBABrNWE5Y44KMDnaqw4sxSRDhJKJAJrafCX/bOb4qbi5Y5/f9zlBSmW//6TxT23XEFQ
Sxv5NEZ/sRuh697bfE0v4MwYbkk5SPGVPpb8xl0IFoXWL7mUQTOayZuapmsey7jJyLYkzmqNvtmt
vckxC8vN05mshiucvvp4+Vg1VhrJ6tApWWZfR/6N09Abk3U3AU2HtZvtl5JXXvkVGnu8/efktKXw
pSukJZAGs27Q1g15UCM/nSJRo5IvmnCV3f8eIFX5DoTdHEFw4P9oOA951oC84EA4SdgL8QiSOBjh
qEXLVF+LQ83KgGoIphuX/axd9zgH6TQxJsEbXQnYVqHtD1OfGBQsDsryy1aBOpf727kZHZrgrEeN
zt+PUJVqLWDN4AZJZZSnDvvIKOQdy9YksewD7rLcl1YDozkOfclVprNuLTk8J5BncWQ4vdN9WeCi
fawzynVOFbnUAXMqrrZd7pUeFDWTVQdOgkf++lrhxbu5Q4L1GHfyDbei4jI2tn53nNgtkwHTO2t6
TRi4McAhRUtOgnycoRwjOtvQkhixgkOJ03TXdDMEKWAhtz9+XWnHA4z3kne09X/LAfFL6Ft7TnWq
OFAJ39rmBEGf8wlHcsMyf0LF+iEnLRHzz6PGmT1AmbGB2udrMfyc0y23Mm4Zjj2dOfFB5+7fi68T
NSYZ/e3PC/c5Rn1ewq536of9NccpakqEuVuOS5l/kBILt/v6k2YuzkuQEKh7u7eTT1AyQHb47ZMY
PSU8DACLp6BcGyXzD1n+CCh5keGXjALp2FKo+C+SiHyS5RPzD2R6MlOeMwRC3GyD1av4+5CESU4H
mgzcVfXic+gQmjbqzZ+adVgDcw3+RlRBGRQBa5hv8NzpGFPV4m9wxUvlvOZv48bFyO2A1KR2pbva
GHDT5QKRMIgaj+E1TwGZBIk+f9yRfqQsCVnmQa1ChYUy76XbfPV3pKgESy2Ea/Rzmw3RJNHka7wR
feCSYiQj6HDiES8PrfvUm4iKiRGYAysygkmfkCTuEBGBBZty6sEOILowxEqfU+xE0OgCHZrGJgT3
94RCejowZ1qPmsEhYxAWEfpFmVPOQkH6Xd88tDdcWge6H16QZtP5eC4vnkg4hX4+G8329Ln+GwDY
R/huE4N0ETeFigLzJIMANwSWQ7gUxDbgXkImDin5H0n3tZxIugQB+ImIwJvbdjghgRBC4oYQI4T3
nqc/X++JndjZ1YwAdf9dJiszKyn0Hsat5USeryag2TyCuUB8+D+PhzPpdpjnkxaa9cuwguM6Jfm+
iaKXRh40v4pSyuChISZGl+7DRU3yySPJvt2hZrsoxxer+HY2MGyJ2eC7bGNfDi+NAnAKuuaEYaPI
uPFxcAOyVtAcjhbXrON1XMMcoJER2kaHPRujisvImjsc5aLPRSJG50UgRWGIAwbrW6SLmFj4Zd+h
th63tb9MUk+AqUpCOYw8JA1mbR+oMp90YfXy8DlIQd5zck7+Vh8lLAoEu4A3aSvzVeA64cVOJk61
VmpZBXh6tI94HpDk3t0pwrqIZtS91n+ZKIX5eopUcCZoLfGdSQl8wKM1CLuPdHkOUrcdEQ+bl5cf
lfSPnRKmgeHjs/y5pjmYRyfTxzPaFLboyZSViGP3cyoHWJd3hhymz3H55xCk30vDE9t7pM9tiIlx
oVnq33qbUpBLNRvsxFBmOPf6a9627hlwK/PJ4Nf449UaNHzCRGXc6M+iJw3/kq7iP2jvgHrx9bno
z7yAZba2ZrF8+i5zsh2Hx4h2IPeFA/qZLuHMsrvMxqtWZXLGUf/k64PCBmTvbDsnrnmMLAE9Jdfk
HlmNZnNUpv3/HJVuuJm6kGhzNGxjC2vsZgJa7KP7KgYVoqKlTPqgFBebhVeKw1vys4j4K/atd+7f
ElSXOKsftNO41Nqwe1+hSEvd8T8lU0KBMvx5YcOsqDEFos8NU35IUOx2q8bjvEkYRU31S4yF0pPw
MBa5WpUA4Ac8ZlmH5IfpAbiFNAGnNwu5+8JwKr+/eHR/t2GqTQ6H1eZTzACk7z3ytmWvWw+zJsXl
1UDjHhzVlwoflUUmxS2XTqGUgzRnagdbuYoYMxOqfLTmPreygw8rMPiFYDV+U8eIR8xPY5OPKZzE
SHcnAhkMrn1jWk4q1IvNNZYGFPlpF6nd5ByCOiWO/pd3XhMxzW20yNIppaaFtaDiekfu0Di2CTlE
HjL5TpVfIGeGNlPli3cqmpXXH82NtbTpSuR5x1AhFuvwA+ax6G+AGhTjVTmqtEsIMW3M22vzxult
g73TnaUoySw51rfHcE4AfdBQMb8j+7bPawHEhobTfaOksANn1Ooj2oKty+qXZhz1hrMYzB8PpVrU
aAM3M9pynT3Ey+kYzngCJYcOQuKD/tyx+7QauH+zE8Eh/DVWS/Qt7l671s3YmXUyf5Liqo1bNP/k
UeWOK3CSQqyZQgGX194vxTo7w0ykFIPJP0Bgj6gYfafdqTokYjbXciT9evLPOMZ5S/zCeTdn/ws2
X+6NC0wMvX6Xmh4mRbvuBYdF3HD0S9GVgmnxDPAI57/b38v7/F+GQyMPsjiXzJYhY4e5ZaWDu4JW
2Six470irU23Gh+//8J8KwmacvpNvuUJDq328q3dq27zEWMOfKKo3nqLz31kWkxB0qGqX47GBvUI
XX1anJ/s59ypRaf8zWJKw3H+OzCK7VBsapMJOH6bOB8+o13r69AYla7hqH2ul1kkFid2wF+E0Hub
LcGZWqCZC0YMWmMGoK0ZSLOIC23G38u8UFXYpWPaQg+YqmJ2w0OcJcYC5zdTAcRFQJYQnz+1rds9
nmZebugYFq6/FzCTHJduPrnjxbGled9Ff/+F6aLZdrrw5/o5+51DnPfR5rNUCOdiCWPPuGJrWEZE
oRK4RpVkjGGS7W1fji/L72r9EV/71yjfu/WK7ylxmuRpdLHaRrX39DyvGS2l3kjHzv4eejD36UKW
R3z+u8clofvZB6/+9ySmA5ejR2T9ki5uvbEW/7FQDlkQT4PjY+FP7jjxf1klaTTJRsWXTAv9rUbB
Hi1ENRnm7qn8pQJ4lxbH0XIqkVNYeQS5YFnuCE7i/YzQSBC5aXinZiGNPJ6XYG5KvEjZ4fXHy8ai
yvpWbV2tb4IeFooxFdke55dbJvS8Vk/h1rCmGudx4ZbYR2A5J10TJC6WCF6O0a15IltHQ6YsOgdH
wCYIsgV85VWxiFRvYelVa1a2zVq0giSjhDAUiY5/5X6uBUprXxuzXoa7TDEapjeal0MFSCTqQaji
ayMTY0RPZnHKp6Sn8gQvwmP8o6piWpr6aD7rZWCPlsZ7q/7MMlhqHl5Acvg1xeAnlWYfLfAalO3N
1FjfoumzvasvGRUE3/JbDwPI2lqYqOcQnep7bEF3dA2Gg3LaeaRAqcs2nHVyr6cEIfL9Hg+DVevS
O4T/xg0R3/KdfZwOk/kUcVoIwC7pcPkf1BaHfYW0YTkfv6zbWyEcZtCJdvV/cNSL79JLRIXhplON
9rHiuWZ/okpo3Mzlws2NvfaxsekcOrNYpnH5ch1SvJdzY52cRpXJPXhZtvHC/ZTl72Vy3gen3qZ3
n2xP4XFIs5XSAOHIPa4Jn9kkp9m5ooGrIBkDvG/qulnozl7Z9P+6IdNUuEWHRB1kh5E4GYybRrLf
y+G2nX3D2W6lAagGAODWN2dwegtejfQ7NQjS7t/KRoLN74Fq0G3DXSHGUP+rW93I+JIgG0fwp9Mp
PA3Py3hdiW06e9vFn381tN/t5z/cx25q8j78WbCWO6Umiqmn13KajvxoT7LB716GucWfNq01cPYJ
tgVXInYYM/UQmjLJA5948265zmwgY3xAnO1GbBi7F///VL9cAm6KVGAuJvsaTvB6ZwvmTWq/OElS
+S6j9dsy6Ro8tl7vvRpAEw8eLpZaa9zqMPmkFqaTnrBb7VbwH3wM7Sf2iArp56p6TW1EN8rCPxj0
17ExjjAjOvs+G4ukS4UJrA5nU0J3kMVhuuk4hqeMQ1LBmLBWiN2/p/G32q29luLSCHadTPdvu3ot
fr6WlVdV344ipUU/WBQxmEVa0L/vWzctFMusrqqvBJGlSwyQ0m7lUJ8ERRjKIrL/JKjUGVJGpt3f
pRhz0j/f/2qz4B+xRqubCcvNWf3ZunsykZvCbWSaySbEA3ZsZ362jZQMDEMLXU0bMpHHgA9V7ykx
z3s/xWjRTM+SqbwGpRAv0BGWzZ4VPn/bGGwDeHyIG2AtfRoelPp33n2Ef9UG4CLxGR897XupILj1
Hy87oYPxut1AqM7h6+IWMiDbVxymu5U6jCygRe3UkO2m8KsFMjcKh045rQc55XkcH2+e9/+KuhrV
SimaccwrJbLmtluktL22l1LUPfqsyPEndAuzPNoeoOrawoeC/q3Sst3qXSdUfKHKD87NcauiSBHD
8LBoU07i26doDXPE7o0ReNQTvzvEG+KK6k7NDl2b6SUKJHWn2PZIieIvF61Zi4YGjp4FEfrhmya5
tsPYGvcmmZjko5cPt8mc4FbtGyf3Bqj35fB3sdLLZCajWbE9QWeGYEjNPSxO5nH59YTSkWl+5eNM
ub5pfMpwq6BESDBhVh+pq8L8dMuI7/ZaUSnOkv8yOpgnWCep0MiMiRDpSwaYRZ90uYbLqoOL/9v3
hHeWQWhHjK5RF9dN19oNwz+LvsxAI+uXWuP42S/WFYVuq2I7Zvxy7WcmY1KxYrCbXpWHLEdOndmg
fAveLOtA5Ql2r8XwUjdR365Cfi4gxnLLZLrFrTd5OnurcBNaTZ0slKCkQahjkO50wyKevS2ac1Pd
fXT6THfi1TRm6eT6rqHdanj5cgWHEPUVse0LjPxhxuy8TZbJG/VJLoGFJKVk0bi+5OP0KIybmoNw
rrCFYG2SHFFjHjf+2Fy9kzo1P4tWrhspYtkGmwZHnP44LTvUe+vWb3pxC8mV3ev9Y5/MYg/0W8m1
w/IKavHUhAR99OMUZsL8x7lxb9ymm4Z9AKlUiGN2KJTSHjlfk2dDN+wk75grngdp20YJ0CxBq2vS
4Jsn3nLxtAQ/pWYEjVt9F/KujpeSOxabm5pvYPvgKnT2UMIJz5k3PdaEW7pnz1VpY+gdo0lyIDwf
rS1G4CbIVwwKqh6eg4oPk8zvvFnr/9IJ00yk3nlGl431SMSvkrVfvDti7tRwQFGybw2GaUb8NhZq
gJKvlbj4blzS10vaByJOrHvcss2CcgP6V+beu6j/qi+sr6hva3a6XUP6K4vHGfdJr4NMOBSRlI71
UpEgeW7l3Z4dxwVr66AH3qae2mpz68jea8Ev9hGWEKLv3WNx/ocsh+fhu3ekMTxrgpRcxyR+lnxZ
ZNjbRuhki31jR992D3JoAFMt3XuBxFf1QmfrtyfhRLGpJl+u6vNb46kIGVza++m6U2BAfZOEoB1T
A5QHiqMaCn1pG8powl/p9/42dho7u/DDeWDsph2j62qMK2H+tdwh6UOoqqa1cngbbHQ7oaGOtpXN
BqoAs0spzBzFostK74Z/yTy5BzR+TJQ5rIoNRC9tsp03yKMPk1qSLuvqPnBZyaPzneuuv9KlGv+W
6jyXA2d9kFYzW8St+UCXnexUOx2QHGMv2eAbB/5mpldAvQXhcqPEtRin2rHrLTBy2Nht8fWo1+jS
onEbbhIY44y3jdL3EQWj+L5TK2cYPpFgBfdJ5t1JTDdC7OInITjWee9Go25vyDUqWtVAaD0pSPf3
aB4yELoz+J/1FP9I7ICl8asxgW/X0NnbED2TU/rn8b0pMmwGtdcNyRp/5mW0C4qd9KG6ZgM76Cfn
6OoaDvbRVxrGqZ/ahaLHgOKCZvZSP7TE0ISLIkMNw3uVSpVaL610zwQiq3gNej8HlU3w8Uxo91rE
cM7c2/iDQViwOolzx2j89Gw8k1qyGi1XYVVo5h/7XYsnostfumzjyyP+Oo6sBRYAMknlgw/Tl5uN
TVsRKS6dw3TWAqa86cUTvM9b8Ofx+NHuCja2CwDI4lVPeKy9j/Dh2W15FTfk0M71zxHGzrhrKHFk
+3t3XOQgD2XmN//+qGeMp6leXNFFfAgLQI7vJR8GUdv+DbfGTdXGj8n17QAOVvEJMU0ScGlO9Xm4
ep3YElEvd7nqa5jfAODpBhM661v4/LY6BBjAzYsn6jlixREfOv4G6JTDf7YuiiroVfq54XWS5x5U
VAGE6hx3CBatOnhdx8uBLZvNzR+EA/MHaEMr7TrZAvp+J5r9qAXjAdsll8WSZdQUT8BEyO8dVNVp
UVxLNi0e3G+5xqo+ySV4IKNncrVkN9O4O0opyvkQdlc/Fy1bShsD2QnBm8+8r64RhJcvJ5F+CLsu
U96wLB6PVq/j3pr+AAQKDKHAZPMKx6SNO7UFmqIB9/h9NY6wM0zcu9SFn95TeNVxv5Y+yI6DWWuS
njWIBwo1ANVOxNRvqpwqYWTJxmkCcS81oVBSoupsNRn/MGmNa0n1zxrG2w/CApKC2XX7xjr2yGvq
pnA0HivbxuP43hMLOliehgScrWff4E6rlz1CIRi3GNqFNia3QG3hasTCLby2teppLf3h5ewR6XOo
R1ZkPxLQxusNbO9JY6mGzrJkQKyYc/Y2FSjCxQJyfUoIJEtTTQnd9WEBDR8TTEM1tDVEv+1Z0t4S
F1+jz8GCzNluYivgyq+7+PSH6/yGEhU+2L/8HlnrBunrVy9RwUGQUXq3VarhfxWCsCcfDfU/d6Fw
DzBW2SPmnCMNC1Pfy2ArkeOLzxp8slLuPAj67TpChrb7ZFhrrvJAf5t+5PdaGx3K+oRMeOwXIrSs
fC5cj0xWh5kuF97GOPQ20gDbP9ZKZrS3CY4SXDnDYVAfFxbrk0O4GB0pj4dbr5Lyj0e3QLNrlHQw
U4YYuR1r+0UG6RP7BDINzppBQzcgLReiGUkDioXiaZs82+to2yw0nsJdGhAgnM02C1hHCTYWI6QE
1Smx3deiURzs+4c6vkik3hyai7jf53qae+atqgv6qw0lQVmwAzvghnLZ8AhaWJBWWwo0V9vepjWO
ohxI6Su6GvZ2y1JmVHp5tlcDjll1mvFKMP12q/YB5tdeybfuz1qz3qbzFBs+n988/8O/tLOSxoA7
4nrmgxF83aqZjuwCu4aFPK0nvSfkZhNFejhrZdVk9uZ6yk0V0VSX0QEoO+/XXvNdk/Y419hGR3Xk
VzWE0/jMs1fIxqBX6+6G3mFdt624XA5Z7MBetYEDtffoIdKmcQdoUShQw6dnqdDYxHwoo+e3dZyp
/ZLx7tTHHL/+ehBUhB3yNc0wmimTg0TofV20agneSWvVejZZQWkfzKNr7ge2QPssyvdVAb3sVAzr
mf/P+2K2p+qp9IU0eMqwrBHLttGhU3uvdhej63DXOnXmjqe/V58BIVY2EWTix3cmNuipO6AcICw1
V8We4hHaux9hp/g5xJ7JU0gh+uUSquU38O9oV8+pnGp8FkYrYK3EUBUdZdKkHB+GFY9jGhj90bzP
1mzZ9l+5IdZXjvGLDeSL9+0LpwdzLyhjIwXWimEFKl5pgNAS57AUevAvbQLS8MvTwZz3bdeBXEvO
J4dF+kh40tDLUb8Nt4mrXbMIJut52Q/21KGf81qC9zZPtpNdOHkmi7//TkDb+5+ccvo0+YhbFtw/
Wo1cwSswhlel6nW0jLbR56m90JKn8KDxpTUD3Lc8Di6cMeawvA+2wmk0QWFoqZyjg+63Y7kf8zMp
ah1yKqKCoz3rzUWN8Bazjtzy+RN5Ve4zWplFLpQPC0EmAd/joV9oDDYdqMlFk+ApUMUTVYSKXjun
3Mf1mw2jz8mEL+WLCkZsHpvXrJPRA90zFYyd6mdBvu6iBypbtDKGMlOqVU17mrRKwYjNkqcF3abY
+tyn5aiVLyTAPEdaIEJuckyvglxjM61MdoNZOdzUqQSOSVZVt2oVJifLXckLd29Z1NQ5yNa5aNo4
85GaPqTTGVgdsuMeh+qYrF/OCpQ0Lu76tSj1tqmRXpWE9UX7+FZSt6mDikEWMyaaSCxF7WDiZ6OR
V0+OlY2j+Vc+bB8PZnk5Y60b/hs81MSO+0cwygWZ1+Tzqo1CK3eBsvW0vbqh8KdC/P72X8Y0atkx
3WlW3e+3xSijsTLHUltGgJiil00Lm0ucjcf1LxvBUhb9w7os5ROiLo5KO+1Mvji0+qLoIebZJZCL
FGB9t6rBV8wuTlyFLLxWaZttozFgiAg1uWALFVSPlFKQZBu82U9yNBiSHrl9k4mh5KkefvMdC/OA
ke7EhUhnOzhCNyf4m//NH4bP6Hf8+lD4d8dET4iiD52cEAuCbl8mVY3uC2RgWc8aA6UT8grMSNhO
Si+b1rqfeU0PNClWg43YTF3TnEWDFMnq3xpLb3dLZ9WVphnWAOb7YUtGKEcTVG0MC724+zXgTRIc
3d/fq9u+equ+K8LEraIZoazmJt1sSEhHVp5PFS7UQedAgbpNf/+0ncdM7Dx9TG420tjOcIhVparP
bqlxmaIr3Vs8dyofmAzRH7BVu6UPKbFiO0dMnyvjoO2UK47Z+SmxcCV9qn3qK/EssKVFp097/YLO
FCpsN9Mcz+3x7lU0iBGpW7BXSOZDLoae+dU9HP2O3y/j6Kx5R6GNS85bjgG+iCc9TnYT2JpIxiih
SId1x2qJtzQr4jnE38dp+nDm1eqBq5GCTr/QqLCcLzF7WjCY3rV4NJaGGa4VnWI+KQxLkzToNZZv
BX4fhUTN2T20pe3uE+uqJ8Pv+rMvT4sJQZJD46Cha8/rUBatV7kWra/NSnejQHIPTvXJwmHaRjmE
+S3a5+Y/V4cBKi5UVcy0rCtiIFzkbkvJCmqwTLZbsbI9rekKbTbn/UUL820zwEFIU7URye591nAB
I5N5cHkLvptughr9OZl+vndHZhenyEDWXUuP/Tql1O0O/M+gbxt7h5SSrv86Og958MqesD9JIbR/
zwW1gEPBhE4xD3YD+dxHTfOv8xTVxAbMRLZwBeDAwxzXoqo3Cvd40frPqSJtYJ6ggINGSZydtTYd
X5kt66OrSK+URpg1yn0tvc8lGabBbyiB2pVs6sG7NKklXrqF52pybjy65d8LGlGU/txWycGpx5Su
39UCZc5msBhQGJrINUrvCg0zZEZR6UfaM4N5VoNjf/kmZVrUx3n8riRgLRRw9sxKO2ZMEfzj9RCO
PBT169ctzscsDzUld7H9EGzq+/Z6qCZs7dTv9+ZjWuHE0bpygpWYzBFTOfPib6tj1NpN8+mMunOk
7b0d0svarGmjjtu0K8xNdp3NALSthX9bjbz9A0b2rFc/S6bPbEZy+XTG2BKiL59GHo3rFMbl3l8J
mZQA9fL3PEHTCrKv52ikwGDdtAgr8PdZbykmOtMoCB6qAjjaDaYZ0gtt6v5VNTKYdYrfKpH48noo
p/ZTG8tFln5jbxKRXEScMS7sRhXbKTkzODylcHfY7J9fhbX25jYgzkR5cyh3VSPN8oerAuSxNszq
yyLwoEBYMeudPK1pPXjagchUVnOav+HKMLWd+zgbmqaLF9MmHbKIyJl5X0g5uzj/Li417295KcDk
959KKmsKSsxmmxxdHVnEUtJgM6W2Kjqz887jXYkjZ7eWota4fu0vk6qpxL69kUwWr+zqoJXSEPgI
RSNgG+R9xu8pUvbkmSOT8KhSjidnua/1ZBZxpf098y+7xblon0CXVUBlW7nSd4WOYFj66euZdwnP
VZ0/06xymLKO6i5NP/525eCK94mRLRM9w4OxLMtEXr09qzpT5K/YOv0c3h/xDsV6zE9roz4kv7l8
Go0XaeQYB0mFzzD7ly58o4ZZNWrWDt7bMzYspsS9e5+ZqprFyepv4uxPWt7ODBaap+9qtEGSHuY+
MqX4MvI4pKLs9W/BGExftUUKr7O0WS7f1qR4h+hEjHGP88bpBtZAnGKSGRwf4WYb7sTwbEq5xSJ8
vM1Pr7d9sNN781oQcG/hY8llprnjBG77nBs4TwrF+tMKbIQcSzRsu7x/7ZSExfrhHC1XncIuruZD
bK1SrzAPEelW46Boqqmrd8yiCjL93L7AsGz/r/NcvyU8A68WqrkwlZh/9zoXlu+tFeCtdahvOuXo
/n4lGdVcxeibFwl5o5JB8ynVLfizE+9RfJtlwh1PLIscU4Yri49g04S4s9CncVz3Fnr+m4EelRtC
brK334Yq18Dz0Z5fDZq8Y/+Vi8d/E5pvSlMLOSrdff1oiDb+kOlNcpaM/VLGK2GixanB+tWOtGZG
pdO6p5OIOUtBnBkL8Yrs15ML27dHsOiy48FAAgCjvVOoYj22SvFWj74JCqNCL5WSL9grVhsc0ksh
G1wax5JFfWzGmqW/QnzwoAFEP2YfuT+yj1JvZjDCdviUWMk1Fg5wlDifqVcJG+cNosnG/fMaz5rp
TLLSxNnMp1VBtrH6KtOdplyktQ04ChgzfzNOYEMBOJHaVJkDRiVLqI+kkQYcAfImeAhbiJDdQMMe
Nqrnp+HOCcuEcX53xWKGTQ1HnS6qGjqRxVLuKIDl0MnL5udpNclZ+uzJAtKY7iHCbk+Jy5X6v6Nn
vT6SU1LrPL4WXV98EiB/stOKfQh+PqimUUl9X4uRo1vVt/Vr9e3+V3k2b/kXHNL5s3GHbTMZB6XW
i83id55iZVgtGmpwVo8c08aM+8A/DaOnYxWWOkcHPLGlqpcRRA9f2+EVa8/eoMnMIOP32ssnKaXG
80tXnY0ORmA2xP/60HwZ+S8cdLKvDvNl9TI7x34FBRpY+ycfwRV08R/Ne0fWmEu9ELOVxuXQOayT
WyG877qFi/0q4azSWDy7T65PhAuVSrLDr3q7I1i9VaPl27lx+d4OUT3b+tJ1Pryt2BiPo+1kNtBF
lOXEnTGa0PlbjjKIyvMky+5zovHFkOPjc8D0j8+0d4taWIimIlPz0T0ly7/LPckU6o/vG9LuUEqf
TY86wqtSQYIiEtUxW9s6KH/MtUTjFlsQmP4idt2oIngkNdNSws8z2E3XajI0ES5u+3JrVmTfFZUz
abZTcQH9DnWk6/fx31ml/yUrU9ZnfKjlm0rg3gagtdOGTAlhFvot+ZfezX3XE3m9tgy3SABIEs8I
Hrp7tPa1pDBxDUxB+9Uu0kr2ewtm7peeka93tljK0x0Q4zHwekmVViksvGfipxnIA7Jxb1YmuWpQ
ejEUezzj+e9/47bTwpY3BYMKaRzNpj7+XZo+3IPDfwjAqZ77YA1n5e5PhYsu7yEpQm9+d0m2/WfD
iYzzbyUCIjTPhJOBnQUnHKe/2qDkBxEGttyPSgOWWAk38+aH55IK5fo7axREhRZi66VEnXFdJ7P3
x6cNvZwn90gkxU6pOR+oltXwjFhsF1LVvp4AlXvoNCiq2pk3H38sAWVOWa1TYOOKNjQCj2uL05WI
N/UwaqAhNU5fypN0WtYv497NGuO0o2KXwveKuVZ9N7kYxTA5YfYxU9gZ0KY9Hqz1uyZgIgiHODbo
lOcOYe7wNsGfUOP27wkGCVFQxe/PpNQ/wnXN8Du/auwywC3Ov25DC3kF1UERHpa2s6+13+xrihCx
7lekQHWmj4GT/2P4KNXxEn6XytUv0IhXxK11QnKbbT0QrCHKHyCB1NKpnq4QhY3G++RkT/mqPt2F
pZdT/UkZtqinirPqx7k9g8MIXHJ2K9dwCiw0PBAxLmKWIpb3Zv/MOor/5dzH363qlKw+i61yvTyy
/QGCNZuKDZwc9vGBjYCQyrevhGVq82wx2RmIGJxKtEkVztnlO9vbcCho57vlEpD42d7rAH+BoLSd
GOpmr4Mn4fk4Og7VK+AS6IwOz5jm9UQznEsen2kJsluEaZ0ORdhR2YE8EXk6qEXh7tWm7cJLXs87
1FfdFuGDRYA8emmh1OX+aSyS1JKT/2SyfDu29wrndvU738VeJbHDifkrB++TO1bvx+j4vf8+UanU
7wnbEvDlw9pgLnbj+vnDZX45mEyUH4EQhLYfIvfeWuk1ubwWkjxm2TG663/7VWP4bWJZN3L09GE/
GQJ0V/thbNJE3AZJNG5YhRbnGf7T3ttJmVx7iHVR7SMdzCLu0bliLRnErBq7FtHky+xn3PHiRVXX
RkNhzv6fLap15xmesAay5H798c+s1HqiPl3jos6SAfupoS+zqtP73SYw2XSofw/y5I7FdOuRCR2y
Zel7nwIL2698XYVbOMUZsBHK5/7b1Hv5RQTLW0uHg1a4YiFRax+blnX9GUNWcraqZ+GqSElfJXQk
xEmGdh52iupaULNyNMPO3MIIFtA20dvvHY6NdJYRL0St7rZ+fd9nw3xb37isP4UbEpGMTXgKmCXa
p12Q9XW6P9pEuzbNxVBCWyKxJB51ABoCGfRFFZOiHTP7um7ti7+jQlONVYIZql6q0nS9sopk3X0N
GxugkKJv1i8/fzONrB66dZRu85gIFw9T1WYssFm36lA1DQZAIJdK8Ew1D4i30cy8G0IYWh9EyZdt
3f+ZQLcyfXB/bRalYBoCBeGOQ7J6X/DoNQmQNWbwsfsxQvMc/2F8VozGx/XCS3a6VP6+7I0Ss/Ht
NZuyukwVn4KyDq1m7FVKNbczG+Va5Y6FpWDWou6hMhx/wtzsN5/DPMRtEsm/7E/1p1gLi8/wwU/H
9Veu0ImAovHlSSp41GKj6HG+GfCmq0J3vfH3prc89caF7z0X2OxonG/VSr8VH9QTTcO3ZjfnBfQ/
jL98/rM/OTaXx8jh2/m63dy1YK4y41mcC5zFWi6oMZ01ufk5UVuXO2U7dxdWUgAjNPC16LyMIEqa
+TUbmsHh+2p92zNdfltQqhkSAknSTYAsdyelNz934Z8rqyF4547chG7n329/2+748/SKzXgxnT2E
NFLef2Yh1hjQBxv/zk90TQNjUbqLTarW9CmzI3cSoHT98pdX/Ce1QhN/nkeY+c0hF/w72HaB68YH
ieDtkaqvqnB0irhjYCzluXWGzVwhB6jK5RFlxvk7h9XXhbcYHBe0RSZ5XyLreBseBpcfs/rFX0mg
/XgUUxnb8RSil+2mM4SXRcD7zKWV7R4UTmg+vzntxOTW2/1lyDG/QBELFYintONl838X/zOyOCH9
D4g8KCAzpY3QelbT7kv7ub4EmUnBu9c3749NxCjwt/Dv+a8wPL9ZaCZKj04/CqbDyAWhZP3BU3hh
MWsjHzsBg47MF4o4y7eutrzSll2spnStD73sd+0ZbCfLN5cn0790lv3lx7Kv0aO88pOZtnWBnWhz
5yH3458z2wbzXhwlkV7tUmlf3s/DA/7uID+4f6TGG/nBrQMuX/R833lSe/fDFqfzXz036+tB2k+m
3tQX5RrVNL0Ocb2pe/fOOXHfXX9cP55DjLht6e3YLw68V2GSAjHmdB1h6jg5fSPXvXFVAAZ/Xnpz
q5hSPst5khsu3vlAvFz7pYm3OA2Kn7Wv7SZNdukg11kmCf3Mj3KpX8BnbfLorK2FUgkZPOLfL173
b/Ph/z8TCA0K4gpspkdxBlI5uWSCx/cpE9zMAZV7kHIIiiojHaJAb4o8Sp4vtihcQNB+2//qY+F8
Hzkme79V5qafGWscy9+30R0Sm/254tIA1sfuPn6P/QixCzb1AXToE/I+pKBRppKS0uY09GyHB4Vt
8PzI/5x/b3YalD+P3SK7H4jP53lYGZTFamM6OcqAyMNrLkkc9q6LrQ2KH9l+ke6asGx/CKv/ltqN
VCEkuReOgX5q9rHQWCn3eRdZLNIhiIsWHZVA6sv5T91lHPG0qYrhF9tQ/4Y/YL0VUmZ7QUT7Dz7J
s8L6cFOW/879PF+A6Wa0uwe2yNzScseDU4L9AGwmu9G5GhRkdxQfAGwxxdON03fTDEB66quO6Glq
Q8RjlB2Uf1Yz3XZU/LEjCZtyFgdmfBlIiAtjrQTJFN7ONR9I8eIa08Si6U8qJ2xvFqFfOd9r3mzU
iy2n4TJr3MZHJE/w4iySWxeE6jRFRsl/61uAlmE+sdL8am5v4fae5LHsJcOTxSbw8ENP1U7GNNPh
BXk6rUqQ+fS0AEfSATwK5zMVsRbEor+akdvQVy3lmV7fSi+3aemcXpCFPpnr7hQLPesVJuvhXMzZ
q6fOEzFk/nn7unXXk8UUH2L88bC8uP2hNmocMMaD0uT5scxZwnXX204vszAz9Ag8BneLmH8eckk8
a9g32F84mJO11r27gPZAUFzY2+CY4rybkUgBUSVHVAPouzyL5W+IrwPvEz4GY8Ygzm3+Mwt3WA1W
U9DmylLqyyh3DTHd0z/QZ6UDx1zj8bP8tS6nR/7evoyeQ0DPH2utZPGzg8B1a+n59+wvADzohiKV
h+ZnNvxchhXza18yEuMUSaqw76WrTn5zP0+QUsrzIwfjpT8yJFBN8PUSqH84SBFw519unF7sGGCH
uTe7y7yc/kBR78uvI1NEBLlpfiBaXnpypkLn14URlZWZ5b+8dIayZRs38pro/K9IPox7pqdfh5Ao
5+38dhm49nvggCilQFB5mrndgg14zX/IBxjTl9j/HnUq/veZ3vfH9+HrWAqWf1vNbP/xmxkV+26r
lzmm99ULZbuPAZenz8trZfffcZ2HrKd30hwd8J/MLSkerD+zRdTlo+nxlXdm1lG0ez39pO6ij48N
7xa8WyqPeVigUeznWI1+VthFfBH1Xf+oAQ8SPOQutUlWWh2naiW/7qVQHr6uQyXdsRDKiHkiVOFN
6YQX+We6Nq+lAsS1hIl1RFdh1GaUaLz9X4YvVWLznkM1uBEpf6y+Z4QUgOdnquxeLkLvToCYp8Qb
jb8WvHSMkX534+BEFaWjBnv9Vn7QRI+j6tBsrPyq9K4SFCJFr8OdQo36zbZsskrPIjck+zD/ZaTK
UJGgYCtx8Pvvz+bX0JmZNcqt1Y/yZHeLFAlzjOOHzB7WOCMb+zUvm4Ak/wjffkRXtw0fbaeAZ1+K
hxvtYF32lGjXtG7TPBppNihxQ8E7oFeYFogIh95WtKgSDZDYzyNYdcZ013oDTNzf5ybc/1Y/rUMR
7K9vF9VWaej5MZW/ThYjs9rddInpPF0gqIWLni7vpEoezQtxbXLvj81cbqNLb4nF9emAGso6KL/s
irQ4WEirZ7CH92rjD6HyTi3IglvN59+zWghyVSDV/MiVtmdnYTZRNhcBUJzTaW35BwZ8i2VaW7sm
p46PVds2xUwxwRzEL9kbJ/2/gbQTnjfKPYYOeREZwExP/7BtOK35XxrTx29utLulMxD4xOMbeD2b
Pv/LSx/GFWsse2dH6AA97mGQXlogEWFMIJwnKnCqLDC0y6tqGO688/ftFOT5NYEkqGUAftAi5dgh
FLz9KMdx+qimKrx4+bv9PiOgrlh6AQySr1XjzuZ0Y78a+Q8E77MGpuhWf9QOsDVzmHv/9F5qUwLQ
PdsK8KEKbu16yGXpgLptC2u8aJT4KI17X8+XrOl/u/x5ZTNc+5dLq+Dsn38p3Lh2mgkICc6hEGVd
XL3wRd1X9pR1Cl+blpP4+GNB0WEGOmRelzYaHIg9W9VQQS1BOjrZSiTSpDXnJqwUwmchfa0yiROg
3IMyUmELjLu//T9Eu7QfTetJLDI18V/x9fq9+Kv87kSf3xPWkSmuckRz+G/ltDLwW0RrlqFewvwi
H9x4XSLwXbU+caEUn5t5dEqGZk94c3wmLdlG54+s7iXfYoqxrtar5uLHxuHzoWzny1Soe2B2y8Y6
k1zP2OCz7vrdEqu/6kfunewuN/JAA7Lhlcc/MuRN+oBXeP9I74Lpv3wuXSB5ByYgi+iO5tFsTM/L
ibvyV/w3w75qlz5ntcAXLPjoFQjq+SVUlRIfe7OYH8Dnlv7nwquqO37bf17oIUckN5cPevjv4/9Y
uq/lxq4jCqBfhCrk8Iqcc35BIZDIGUT6eq07dtmypRlxCAL39OnevQMEc+5bwJemfyImR3B1sMQf
HZXZWBUhxV8XP/arc5XYy7UYoPLvbfsC5EpeaWbuhT48QlqFeDFiSeZD+WQTF+yowDjmwThmm9tY
qOhpLOFhWLiwjDOGfgz/lDA9gAWtqmK5O2TGQ8LJAsCqXqZlemZjaZvX7Ie14Sb/0ix9cymONP+k
zK+ZO+3xzV4n72ncWRlvkWaD/08hBYfy30GEouqdTQV+/X5pu9yOz4Rbo6iP2xU4+RB2gdhcVrNs
OPDyeGthVsJihtd2YuiWXDvBOMtjlk17NTIQb7/j2aT+hVlHJEeNx8TDRLZNZ+O24kgC6DwaWSsh
JEzoTCKgxuJzmH3NPziWZzbLl1LaKD3LGbQy/U+XbUDb1Lb6tvlTic9OtmL21tnMKrLL73w3tin/
7JuIhWjpjQZh+1hC2OdAGPKWEuU84QzYePJ+nNX3/wzhX/U9JvGlegc03/3drizwRbahjUp/M99w
QuDb3j7LUEx19m0XXIYpL2eR99D7kZhTY0389InhLFMWlNJ8lLAN4rVQ9dRhW1pOLs5BjPGzwXBl
4duOD9kSy6RCtcepVqDvIR6MfIRVyZH+wmu2/NYVmVVSWddEsuaN4s6JD4X20+JpSZ91oa88t2+d
NfoP+Wfp3UYJ3IKWJCa41IepTPbG02OZtjx307ps8JK9IfU0OKdj//8i66QEAEz2o91oPtzedE/d
RyCBFH4xgikdxrEVX0D7lFIy6PxMBHmaGITA5d9YoyHIShyRWWiXM7ny5+P8TcdhjaJXac/GGwdO
QMtsFMa9QBY2lPpfyivPBs81BhebIAE88u+TDtuJ2cYjgaooqaw437Spo++ceEnQ+0eXnrz5gZ0F
ce8mDEcmNt1nsmuDhGoBINO+znKujfTqGy6cfh2M3Vzbm0jZNuT4tuhvzUm70WVIWc6xZhrIrmD9
Urfc3GNnOtozcp1/ZigcUCFWGiOI7XXMJsLx/qD0LdwuRrXWq10xMrEW1MxwJkAcdN5vOT+7cfmL
sZSCU+YOLLgRcyI5zVgo+PafUy65ellUrnZ+UTtndIjkTHO7UftQo70pfZuXTS4OqklkjwEEkj0h
jTFZy2d6EXKAYQiP0hVc13IpFd6LV/+L1t5nX2KAc3Nl1J378koJMQn98iP7aAG1ROf+znp7yKCH
B4gN4CfKA+8l1/wgzlbTO/nQiU/Ti49l3eL9k3az6uFR67g7LJ6YUSMn9j3YThxwpmQjZEgoW4er
KYrh9GnTEVArdWS76a9NlkPHGXfGngSPahGZbHtnBHwO06XDINF2eQDWOIDm3iLB9D4cZAWkJCor
dnmLRH82vxFxU+brIlDAG3IEltqjEKR2pQAKDy295bMoF3/h3NMz5bU3vwPGL5+sz1MtDI+OXoRG
0Y7UI6VL1EeYQYOAK6j8Y/lP9LHEdFR8QivPpZOlOBHuasL2gWuTYQ5ic/cMu1Y6TgFI/a5Lafxz
YVCjfzOd09CQhf/w8yoqJ/xE08V00c6sfJG/eZk+S8f2nsPMo/lFIZyKDXbR9FNohr+Bz8T8qm/u
JBQlN1GkkY4H69jwMgNNaxDMu1Qu9Ivr7B/iX9DZmPC3U03ObBKaG4LWCpfRObxy6Exvj0gutogO
4j9msNZ+EIF9K8ed2eq5WE9NDJFOujdb4uuzRFy3n7/Rnrsp2guVHKSvbUbNUyH65PTLWem2cAnt
Rpvfw/CrIJjLYe1uQRuQo/0b3/fdXRfrLok7kPDLuQhB3jvoS+8c1Pfl5YV9AKO31np0XyDkcNQY
6xOvw3wDxGFQ12fvNoW3JptBAP3rmnPvc3kxCUdzEC+OJHvyRRJtMAZqZ8/nofWAp/lsTAHM3uB8
HrK0pwDw4AYe+SyvaC77XMaYOojIWWzmhJZOn0uwdI/0rMOTXOtv2mTyaxESBK6/OpCgkj/OI8m2
vP+Z3nrWXfefY6moT7NHK+ybr4bDfm8kgsjE6ru9/X32D/2wDmP+XWqbnu0X4EiXJZVXcD0+Qz89
vzYzI1gFjO+9dPtdmduK7mqd2l99GPqZKh/AcVqd5C2HtoWj9HElqjowCly8l1WNnVEt0tEguMf9
iPsgrebdNHXtV37lPbhMqTme0+TIlyEtCT2ZUqzybVZXQZ1+0t2PcxqauEBiE3dktPYrQKvKzHyx
GXxBe8pl7dH9NuDzkYHcow4xtdOwQD51svGBFsZac3jvQvigG/59NkKTX2l5PTmI/ENOy9jKtcx+
oC5tNPA/c6hei3s/ufi2w52EZNczuymLrj0B0eXnPT90PeH71bP7/nk2FI2YlqGzrf0NX53UKtNO
9BJjM3LjW0l2ZOP9OJhhBh7r6sd2dMR6GIVslamAGWqfbrhj0xEyGetv8VFUBPcWGqQ0cu+ATzSV
yP3p9f/dPvvRbRxvKC3Twzr3jRZ5Uh2BY/+cuAS1KqOBmce2lfiJNNZLqc1BJxgZbtm61ET6jkON
R+HeC5ixpyoSeQwTSElPKzbnHvd/enhN8+o5AUG7XtWRcBdUa4DlWlSL8wFzCICdyc6zkpy/hq9P
FojtgVYAT1M1zG8rT0bN5IDUKhr8A0wg0npqC8H5WN6O2MRT44q8We64wm32vNupYHfgW6YmnEDs
2hbnUWIcK58HqVFquZOKsPxydbtoeWLtRxDAkxnzEYT1Ng4IbMA6CdrpWrr7qqbG26Fy6IRhrN0x
REwG6uWlceg8BtuevUAnSiWgxV18Q7lZR14ZvDzxKK1vRTC2QM8hLOvLTiJe3Aq0grkdcv77hl7z
m6/92SPywJLphJLrPkU2k3PAmQbx6InSadwOmsJbpAZkIQnzGnz49ikMOyZSRC1Rj8MM2NcJTY3w
mwDUr8Fruq3GyomyeTdyLZkKLcCjGGx4dKPjwHK6fXXLEoSf8yp40sfzwNvMGbPVp0jDx/7ys/77
/JkGqyn3TDFg+6ey7kEnJLqIwKt6vGlcA7dzQCbep3W0+TuVJa2reTKU/Z5ySlQSYbAX/oeLQppA
PJLseV5odHyy3V1DZsM2d5o7y/djTgjCNDGfRfPpkRnjMISgPM1Dw8vg8ROuc6+tfJhvalbiZWf6
HsxdGi0T26m/7/qT751rV9HxFAGU39dA8hQST+TunuXuHqoXGBDxKGi1PDLbRbzLE4dlfFBJ/WIO
ZPTg30Ndus3fcY7QfTy30q6xsTC12iz7jhMtQ5TzivGGCck6mzHuG86Nn8fczgDlEsDbxOg0Cqmh
19x3/oFjA0eUKwKNMSfPWur3NoyOL83E76am2zh0tS+RZnx1WLBvL79/96tAfDaI/Lx6LCnu/c/4
XqzOygCERfAIRgp6wYDdu87tNX6I38t0Opv6Mcq9tzkjCMumzJX2nhtNGDq6yT9/Y06OjSV+XyZ4
U9+/AGZvMmqAF/bu7vz29D4W5jAOeFHGtuX713zljuZ8f20/tMC+IzPqkekh7c3sRH48IjFKDgNk
OHDvs/ID0sYq/7yu/1fIdNrnRfCQ/NDnPZnXrnnLIjK/gykrvi3sDVTmJhfpo7lnizDMDG/NID5j
uxLmLpTr97OKVgRH1XyvB2BOWgJpIodrjKlWkxNBD0O6PMNL9AIeP+vlqxdlA7qIvbVvYXSfUzk0
QMwc3UWsMvykYPqFszO08okyEDAhRuHk7nk7Y/36zLwriqYzWwZZXxs+q3FpLvfxRmL6o3tuJy2a
vjkdQHTy7YQGs1UckSfSoUURix2avBuJeXL8/tVxMhyZsqupae+02vW//rMb7Bhj8iHEtnp74tqN
hoDYvgwRgZJQysZ6dRke+0ZTn8y7q/fWE6fZmJ+FQmx0mZuf1IRx12+INiPn9lIRoZDRbubfnHfz
REyfv/GF0+dWUPNfHcOEb78efSAbJLmIVhTa/6aU82Imsj4ApxgMO6nuBIfp23tM1E+gG6ltfMEM
PZIjfkQmVttf1tnamFtp39KIKAB6sSDheTv59G/sXJbnMWCgcO+nXvlnifRxwebRx9L5Wx0n32F8
+fTe6pQec3PLbLxeOR7p5f4JIpUW17ov14Ghx20Y+RXH29HGze75S5BsyK20ta5vhsdKSmzAXaBa
EOeRdm5HKfjY6i4ciO1uE53jNjiuLvOgM3sGMISNS2gKA7i2N6nc34pJTP07DyyoRU9RDl374mR4
5Q/SeHWxWrjx15U21gnPvTOw5qsfOxXAbklvDt+AbRsFEOCWYgu1KV6X8dYrn+xlxJtHhteWq0af
XT8twpPrMkT5JIG8fuGBH16+lqaOuv3w2AAW6XJDWv/Epp5j/LJ9/Tb6lmI5S53ABOz2+6w+q5/W
M2Xy+jRPrdsITp2hyUODqWJUVS61dOsvn5TCc+LkEF5iTP18T+XdSPyvJUJu3fHYbEZJt1LjUnpU
/Y0zbkQ8/QY9tAVrvTrgsy3s4l2NUi8LUCIzXpdkdBR3i2/Xv50JXEB3wwg0Gkb08ZB5ql+Mbv+4
W32rnHolDYQlu0ZyBinJelVURH5k6048f6+kW8IfhmzaWmhx4IlMGc0BcxcnMnspZxpnirUg82vW
kEZSFxaA73gpsfwXukMqVD2yBXAJNqLiZe/cek8yKI/1ff9sYFozsxeEPD2XsXhZaTHUKoXyhRwr
QV5TyWY8iA3FrozjKJ3n+6GuVNcA32Pn+VcwNHoZU15/vfWQK2Zj3csAP67Mhq2k/xJZHcoLaY/p
H/lAln7BkaE7dOMqQKpnBeb0yw6nbbfRDY933Q9WFGTm21v/Yk15o0pDywe33jnYFTiHKBemLfQP
z8ef3nOlOVEqXaVXMXiXjt58HYiQETW3UO7pcXkx22cYqySmiICcDY+t7xys4p5RVYCByEvvqWKv
ckZYqNijQ+ol9xqAfy0LByM74SY7DTNzNLDh9gmh9jF3tRhxnbyy24AldzDh/VttgQKSFcmSPCwh
DiMxejWyRPqLVGmGzErLQVweHSkA7JXzh2p85P2u2q43bC96h0EwK+DxMp2wCNDfMnxgpHIMglfb
+DeDSCdw+rgMo/VPRb1rySgcabwGmXLEpCEtx8M0m66byo8/St25CVh51cP1de4+5rNdfQ8FLcng
OoiHuhMwXViVZBgfv6RvSGmfr2uPfqqnEoSnip65VNN7HVHv9TZ9uLzlRHJAkeqaVlGzZtrLNKqL
rjm09dvgPAppUsuvTpJXun/pPXn8m5u0PrcfYF18ZGJqgh5elRRf5Rly3ay7k4AFxC3xcKLQfIro
S+O4fUTOJZswvm+DKytD5XAATVGjUV42YxXfflfe1y+jJ9J32OFDWkOkDXPqOxT4kk0zTXmV5fBo
hwpDTVN+IafuW3Jwput8TwZKZ/e7bTxJyJP9bePd3Qu1Aa3yOzp0QkXC+fKVhyH7/eq6PHMgH1wR
/H0r2jW2a3oilOynTnh0qh5bUtaGO81GsvYuPQVYRCWcOaKFKyvCpzCgc/nc+pTWXTYdK85SlVMD
IR0dHbWcujjWWrPpiCw3hXsFIUjG5Tl4uRV044oMPAZBrxHhv+BXw6x0Aq5MxbD8DiyrjlhcuVin
gTlsM0hwwqDuKr0WgQlTxl7gvdwXj/17hWtphXdz9TraNeTrsWvX1wjCy5R7mdKztJcJl2wE4umE
oy+/pfTJdtb51Stb/suuAluzXSNVCZxQnUXMjGf9KMrJnnb6rZDZC2DfNk/9VCsiV8r0FoR0l1WI
8O+HaCDTc3SDr0gOaabhAb1n3U424O0Nv63PItg//5wG4em7LcJzeZ2vy9HpbUygfDeKkJiatZ4F
eyztUYw54jcATZwRj+jb06kPW2bG5OZHnqyYUTrwBI2nqXIkeWkBuANeadXs6kCDK6Oo6/byzqkh
fHvobR8JCwUPJhjlKH0UIh3JeaLf7xxWDw2WOSAdTGKnN5pOgeXd92c7Ttacr76ykW7dfndN3q33
PhVvebcQtMZEK9L9VuNC6DPTeHszSlXtDO5j2C9Th89iPTnjNM7a/P5aGr5DIhfRGUV+1xrfFiGH
v8LtaF7IkIQ9KAkil3GO3r5/XoqGXW3BQJumDkE7Op7wOyjT/arQL9dfKtd+ZEdf2SnRgLHHVepR
YGDaTncTrUddfCEFGsYhh3fcz9YjdxV5J7sqn+Ytxbuyta/sFKkXZ5XBy3MWa55qlvh0Z2LTamKC
1sW/4kaWnl2ji+6vGC9aMCgy+xZudaH0yjMgYgV/7KkFxVhlvYgxzwpinD6LxOQ52fgmByfGJSXn
KtQnBq3Ha4H0ULBUfVcOY4jveSIF1+Atly7G2qqYOsKRtphoINLvhokOYL8RHI4g9GdX//YcGgwp
lDud5PjQvDRnskLx0UvbVtBGl/6g7XFmukpGvBuqsUw3Ky8Nx+tFtKnh5uYpbKGSaQhMzUfa/3dp
5wYrMEiEDhlBgm5+U7s0g7J5GOxH0W5gU3iRtRUoSxJ5VrtaYtfbvQaR9GZzUqnh4cmtRU0V1hev
Mozs7vqkFHnUI7Xhj1cl30N63l1DqED5PnwU7yN9bzvdXDe33WhpPwqX1aNS4DBoyVhIL6lK60IF
hwmZP0/avv0wITEx0dOqgVT4xt/G0YDRFQEsS10QxdqhtvNm/NUdTE8AZm2VHULQ7e1Hj/FZEkm4
vJbdDjZflxOt4+9zrINNLF+lSx2schqnB+qF3ElUxM4ViAfO/bXOdo7XiP/kN3M3PB7E3MXw1hDV
E63tYr/wocDQWuCA1+C7MDvr/nReEK/NQsP/aePs/VwHidGlte4mB+shD1NrR52F77D5STje/Yzx
RlJHTTakRnYZRLbLHWCMc50++nIeuHJUw7VP79RJTa41F2D7NQqwka6QYEAt/+MUS8D1AsA6BpRR
Bw/EVk1k8iygKsWLNILYb8gzI2bPGyJCu77pPEuwJ7dZ+7HkBIofiNtPijz1rgAfMstnL7WI1bGR
UCM1KEhoblqs0/Vcg2AfuAApaXCC3sRIUbJ84ccE6DZj7Pb5BF4ksr+JbbHp2nQ95pdffuDnMQvq
QUirig03BAyFql7QRqgYKPecF3M3iKzWi2T30RDvM/30NuIxZIey1/wsotkJa5v6o8pw7sVrjGxG
fBlXrrnrtlhKV2arWzlwqo3XAwfjxATLiQG8zx0qlKVw1E3+LWJ+OUKzcW6fvtnNKR+uy5/rHG8l
kHw1mc/wgAvgwcKJ7aSQ1WkM7lCIBhldOUPIabit1/HQc+t2pBprwgG+pQ+4+j14Nj71TzRfMJd9
DsVz/UEMZO0cK+zhOvU9oOQS8E18hW4qjrQZJJakbOzIy0rb0qx8z6ezHOQa4d4smstMrWK/GqJk
cUe9PevGJtpF+Q/TdREx/TwCy28FA1I+oCQFmwa4+31xD0iyz382ggeHkWGFxcz8y4X2Vg8e7EMl
WrVQLHw6uzqyavZahm8mm6Haix0wCkhH7bQF7s0G8c51eP+Nw0qEdtRn1VslyRDlXFNaeGn8ezto
GkLCIv7E5N3bZ6y8b/N6rxyfEqHXubQyiYEnqLEXuMixSo4UiJlk99DcJJRHaII6fp8A4Ku2hcyZ
d4VQ5S8IRx48lx/L8da7/qjsmw+8AY/dP7eE6qb9lHXJ1Kub6oe7eL3agwSt264S/5XoUUuhngKM
rPrlNYDUo55k2oh99zLL3tz4lWPh00xY6CV6q1MH5iSG60c2j7piuuq5KvKmzbspKVyP/KbHoWu7
eevKqQYGBEbXmbIT3IkbFD4BdYC5B3XcRdznpwCeSglXvBAp6Vo4Fo6f3Qi2GrM6DBO6b7KqpMGE
PRwbqVlBDh3UeXk8FuKdfXM/N5ZjoL5yHXhu4Ao6mHkfgjYC0N+L9A51oluqlb3yyV+lBAh95Y4L
UqhWhrySCY2FFhNbI9Alr+Hp3RjVbbxgq/EK3OxQiXe+f1kMWGRgoSax/HHkyzqrtM7Og7QByRiM
mOgGQoB1nXz8d35y05zmQbwf3xZCitk0qIQ5srOyYfw5jwhEOFV1FdverGtxYHB5TM7Ydazd2AZ8
sG1n81r+Xg0YWYVve/aD0rMexfqfkqKVLzzIsqij5eoRrXcffJzZKJc2G1LD4UlbspPaFqqLGHOY
eENzCFYvV3bbpzHafRu+ytydHf8nG+7ES3Z63+UaBz13IDvxmzLouq7pgC104QQsUHtXjhNiRdHU
2ExyAslfxR04KeuRjWNjkmlsK5FqqMrPtJT4ISwr/xvG3OVmqC0jQ1vEk720AJQp+yev+Tp6mHDm
h7Wcv7Dhki+jePdjP1ZlTdPb1wmqvF2kHoPDv0gir22XR2OS1fLIIYc4eLexwVFv3HwwNO9FMvCb
yoVkj+Hpl0aHRWQBKYlyYvillkXG40zTvPRDS9Q7yczcWlG2fFU18LDgA/b2Vyof7hzqb/pnOc4v
M6Z1Uagnwz5BIHGfO1N/nDZ8sXtrnkoU1uvsob3tbmfNGK8nrrKt41DHUXzUn/kHbYWGPvjc+FJ5
W78TbTd6uo0WJk313KXjSNTDOHD7wpkYJD445x50SF54uMGpprtGmxVbeZFluC5z1SBe7sQWfyVm
JPmbhrM1ZTlgW5OoMJzNBaBx8/ebmydHmGkgPG4QNvhO72RWcGS1Oqa11Ct7td9RVLmJJXOMqVw+
lwE4oRpFLMJdV6r47iS7/5Y3695D9w8eePs57uf88E/plancjk+DhKQT+eIk1rbdqbhJh4Ep8V82
M4Hh+1M2jXcrpnf4h0vKaPhncGedUD9yO3qOXZ7hKkQt1koHAh/M536Mt+D+J6U/uxSS3NPXpUeZ
hZftV4m+SxjSJp9ZBmHKlAjeQm5esmCb3/qnYPKE6BdjeSwEJz/CN4Ro925WOLXRwyJU3rbngRkM
xbKxtH4QW3ReBJLpWXfbCoxCbu4IfuQYTinJaSKBfi84LtWHSddeXrlcc4fd1OKCzPdstlEjGAgZ
8mCOUNhX+bgIN2c/cRlmkTFzHKviHDulggi9fKyexgmusw8viRinzSIzOjK+4IKRV3Llk+6pzqWV
N9+Va4nrLOOslGVx6Vu38ChnmhR+A6zmVzugGRXfQ+a05cso7VI8F81KXxsGi4OOjNAiKfJ9/jcP
ZMTVU937gpTsFnA/ZcgxUpY+ViWVaypPmRytWgndm+HGrX9kZ0g3KcT4PHeKDAvVDKfrfTlq2+w1
oMeeSwlGhg9dWvne+QSe1NvOlWvBtnbi6xLqJrqJAgGqNVglzIp+T0pTu/4k21Ifs0z5su/cGb+c
LXPjNtoz6RxxOC/NYP31dSy3VgXbs1XKgi2V5Tpb2Zu937Vz4zxIt++7PMDkPTr58YjBT9iS/uzj
dAOItyBaGNVQT/WspWjFJBWbxsRPHrpRzDAUZVM0MvYjF1ukytH5M547TNBUSE0kMydW1hWyXJh8
Xfrv1bM+1T42I1nSs5yW+iUm8+3PSrbivY9NR5XW0/Us2PKwWP+wHIoFxHKZkxbeeBuwCHRvnG+c
4DjrNwCYHjBZ0opiET/qqklgABZtRkupXngaE1mX4Iq/I4s/5O8sdSJFKD9Pkncef2+6nWI1H6dJ
++w/v71Z/slG3LUYKPBWgfIxYcpfp0/Z3vtmtJoo5uMdSfeTVHFd1vvyh94GXYD6t4x2HvzA7ETZ
p5CMVw95VeV1z268jw/SfWvIUqSbaqKRhLq41aferodGcrVrwv7vMRIKpGpvmChtos0xi+dHPVbf
lg/91PI1T5fuwflbFy44CjV6XaawUkfbdtJ8BGPFe5PBKOrmu6Ice+wQQXoNnhtcbipO5wMaqlN1
xR3ze8ci3uBhZyXcehS/LeDAtxWqxYw9hwYzEH3Mvnv/CZwQ/gpPmUTf1nYUAIeVY+tUEBPOM8aN
lxcWOEx33vjyae8DqaCeas2nJ8zX9I9dzEngm8A+IoG26mBxO+OJ8PklwGkLqo4zc1zrDhkgrpu7
+m2pAYj13aApIz1YjQsmPz8flN1ogg2GJgQ+/yw/RaguXsG6/nzOHQicnqBCBu7ssCaw9WNj3aAj
LpVite10Q035rsbbyfarjS6hmSV+fhWT+R8iXAZpQoIkr256e3YEtC7NRDki7H3/Q2OTnKT7p7Ll
XLR3FV7/V5GPYeej7YhJin3/g/P7PINr5wEXscDsG52Ju28HJdrsHA9c421gbsPkUqDANndvQ3fl
iX/n18qxgpRBh6wu3ZszDrutbXVDC34pPD9ZGbAN5LSs3T6P2k9z9mdE1TEGjO1yon6ucgQJnnQR
MnEN1GH1sfVoBlKrf8qqGDGzAGS6Z473u/yHf/RztO7cereWcqo9xG3L3rAI14WaWW+N7P8ougYV
/jQHOttkN/Bw7zKElRcznFvYs/8iOpiSgRIahMDPdjuPjblaFGiGtoVELVF0Kdy//EBkWhRPiULE
Rb9UFm+V43w/fy9RfNYloZr54DJAEbQP5AvAO6i8tSCfugZoDd0Np8FrFOWMPQGABP28i64Sh41v
svO4BeOu9uwG4XaHjhW/4ekOt0BOPesvJQyiVP54scPkNRf95gJuPapzKA/mCqbfQepZvIRyKTY1
tfU0Vg4Pwj9bzsrm/y3zqnzy3nu8CulE6RrKiQGRWWF5PsaFb0aV4VTuu8+px1QlkRqH27/BrJKw
yWnpI1B3MuXjJ//obdnYTZ3nTLr4V0qVZ5ZRbTeDkiGIaR5u3vLxEhYvSxdv3LEabiCO56Qc/jHq
vJavwAII3wTCYFk1dYtEjVrGPNzXgfcmZ2b4/fQijXuwdTre83if97bpObu34MWBnX+//ExlXH4q
f9hDpwLdO/8rTBxg76n6uZSxPONFnDCw0pBJvh+sBZUOSKSF73A/yfC4aKd+L9XHQDJ9J2Ht1LdT
mtw5YrWPFYU5gd1se5sxGlov1tvvxW3E5xpG9qiGV89AaL+vmLwtBvUWdzkmjks9yT5/bP95rX/l
RPu5KpfysxqDqlV9A4B8ENwK9BNmVgTw71ex6mcc6UR7n/aTo039hD9bSOfftSOZl+sZucP2eF05
L8GKwDr4KgSPkujT/qz2dWF1gec4v1fuPjh5bgFvNGioTJxcUUgTYz7LiL7HHCHmSI5Jc00YLj5m
nIky56R8Dni3AeQXYQ6bj4/vldTPuxAfS795URs4pdTcWrxPbRZlJ6uVr+paeELtW7uyLi8PPKdN
vw0PwwDD43/OFQoegwcXKVCU/hOeBoaFYtoBsRhBAUItBDbTFuHupoWsItKOH8VLvbEv08LnM1SH
HS7/Wur26/dbfNZ5C2ccvmM5Pb9Vtsydubco0vbaH8sM1eorV7rIPa6UQZNZoOICZ0+vsp2nI2h5
uqke84PXKvHzmH5jxS/smWZKl9PbFeyz98tQQBGG1X5qq3Dp+HuqnPr3+Venn4t2Ph3kPFlD3c0P
5qlT2gA/6fe9baAvP0uyyRx88MnfbDvObarCEtkzRYgrKdUTtFn69mz9S4cCqjqyc9GUmKs9ijge
KGlmWDI6rSoTEuhIywZMoJIeDIiUjxDJ2+BuW06tw3rgsCvYAS+FGtWDMt70Sa5zs+ZxBLbUNeb3
SwgOm4Br/S69SOTItfUtqMtbJLvQz6WWPDEo+i7SedQU7PGU6KB09jIAGIFIcXwlxFeQWuIIHp9g
/a90RVCoB2hm5U/twoPAvLUtHn7Oi54916doAVyHaFatwdKRwACEBA6jGqdgkPqJUDra2VTPeAEw
wvK/V1e1XMYgYPJu3oVCH1k2lZ5NSzST5og9c/Ha51RiP4QTxOXkXORqzQz7uc3F5gb6Qhjp/zfG
Hp15vZVVoP4mzDXN25Cfr05DLPcpknEFaLp1FA92tuiEuJrWHsPU3GtxwcLzUJwGGH6zuPzxeP2U
yaWO+ccwGi8kOgHWHbz9Z3OriGb7XMbYcLpG6He7cmsNkn7zUPDcBWnjlG13gHgij+mTbEpx+ZRu
hFOR5aEeDuh48nZik78at6BUNo4JyK+rLB6sc6s+gNfhIo4or01uFhWy9qIqFkTFcXljrE4XwWNd
WYsv/tnMVA3m7BE/i4Ddw+cTsTAkMSpMlv/uJKyi7y1Acx+4rKMXNZNHZ5GdDH5TJqJF3612D4K6
ZswUwvkQxvUCSab/cpMXHz9CKQjDDzyOGMeZ+fHwtlYWjJlGnoqmAbrhELM1p4RGmIM1YhhJWy9/
G5/AmrHOg1m0VmoegH+BxxKyluLh0ZB8/2OOfDCct0djWsPilkX19OHY4R+Z4m/5Zx3cwMMZhy5U
e7fvNdT3qFJBdobr/BNI/4GamQrGXJnrBA9SRkJteQS5czn4atN3yfJXhkngshmq30DTrVf1m7/U
ox+NGeNhzhznzruclHsRKcecp11xszwwOlk92+EBGLr/rWQunMzDuZX8O57gnfsocBPHmS1T4ejE
d0Rsn0Zqn9tXL3vmrKlaxsRy/LkQoC/cuHfpzSbEUyXqkyLG4xdxc3Ou7edo9ge7sUxbNMtKdJjM
YQi0iNIjU00JZ5ArV8NDdsGR7FbYjAMcbX0L7vanxUnnOrg2KIxBIbj19EDws3sJW7P0ovxtfeuZ
4my4m4ASNJGDcx8ypIPwWYYEcwXKExZ5xSCHAL/v3L9kmzba+hwdKxMtqQBhz5ifOJVn8Fki9+2n
eXblURPtv5O5x8+tCkfV9rJyqKo8b/wdLOxngOk2wvX9Pf8cQpgNZmaJTemSN6nscjYuSMdgpWsr
NsDiINHYYELeF57DYw5xqwF+gRS8amlM40cz9nNvResskKbn1mmQavcY4DYwGfOZcy6QEex71mbY
jQjdEbG5jUP11tBQvLWNkPm7j0PLYvqxkW8bu/PJhl3BIKVXv6BKwhcH7RsPnEjzEfit57+lUTj/
POVn3HVswHx9uvZ9Z8HmKPvaid7kBna7Tq68QLwBqep3HssUkqMj/kDA+kw4YLUgwjk9cv14Tl8h
WKi1e/15RYG4R0oSg0tg3i1fsB1zPylRE+v2LBJFLxxwWQPjyhuTjKgbLQ7xwVLPbazhUPAbzwL4
SWZ6QNe4jiAw9/KfxylV9IH9qzfpnPSZWZOvolVkO9kknRnus6t4Dc1L9FsTZ7PHZ7yXqTMUCM6w
V6gaJ++szpF1KXkwjHuxScA8Npwwvq6SERS2LdoKdfG1OOIbOkPtwGOFbcAHAJzJvYZnTJ6lFYdh
SQpC4O+3bW/TlSsdbwEB6pFbvYseq2zUTvuJrXIdcZ+YrBdWYJFj/WOWzmQv4+f4UKG0LDPhxPXJ
B0kF68K3TLy8zoabJ87D31ZycBojd54LHZZa5esXmJrqHxcAIWsxpv+vi96Lnix/CZmVahFes67c
9/hqdcT7xd7k0qbSt6ufRBwAQLglRHXX0Hm2/Dvn37u1Cl4GxdzkWQevqZ8FmJSuJF24lIKUst9H
R6V0lPf6nvRiO343iJgrdzkz92IKHt55V8PjdIt9x07/EykcObkqfD0bbPQquS27xuwmFelQSBZn
49sQhomRflM2N0HmC8L0dhHupmS6eNHzqDWG6Kzs5N0NkgWQeoPNMdHJJE4ZQgQZCkjGx8V2sSNF
T1GT1j6Jqt8QOL0pruEzvQxAw/SGXOUKFN0Ugf4Swj0YK6Tyn19Oj9VrwUQrk+POFO+vcKqff3eY
HwHJJnDfibEHDOViLI+5BHf+Sn9d1iVmH42x6JA4BA/TWhRHYqXCpps6zfK9wOSt8ucolYxX5ZfK
I1Tv51R6Nx5BWEEI0+YJxmvG+vcguu67Mh5Uo6zOuQKW8XaJH9pPPmqylzAWjotbUNqjpUTrW/xj
8eFcFIId1U+sDWGBPa4hkKsb41hbX51ZY9/E2Q3AaTdUddZ0fQa2JIFhW9CN2o/6iWVxKEV7rPRG
Z9OItFFB5xzPxSLeR1VquRxOpuZ101ini8daUDc+I0jnupeo8ISrP2fVyK2cevDkyx1T+Vi88Lll
nyiZxevcg0PVeEzw8vU6GPAdTwUru+s8tsRVECfGAcXxTRQhE0z0LvU/nxRs8Rh4F+mWbMRRNPbV
XW9G44EqmT+1MqN4PHuevhrbGtnqxrsRGDXvCxCnSgYkEMsTzfKYKQXBKTh9hbC9+eKbZWEJJNpV
otPtCHlkh6yVLkXy3/JjdG5gkrUjmyxQzFsSmCPS3l5U8RUfBcS+EoQTsFt8tEFWTRBDupqoR8r4
RuupLXb922dTaCp23TL9yx/6OyDOw2oh0gr17tlU+W3F+u0/2Kf71FxGkTy0x1bQNhZJrvrHj0Az
0HuPAmNHfS3XwmPpMLprU0rnQQhe1/WvBgaETMMKyHACqoj6hAK9Jhkk/sByItSK5GcBYmMHCkgl
oMtZjNp/mymIjsGmQbx4tPrValdtVP8ZPuaOy6eWxX+mMGvP/az01/wrPWWxhMY6wyBdJSreMPe0
aYPXlEydzb00hlklwCaiYIJ75zWNF5gtkjXBxxBS9BbW6kXe49JrzoHHZM5xYQLEiZu1XLqyKyYC
I7R1g3AzK0GjzCChm6wocwyQbpyRYpyWU61nPdSbdbzUYHGfYNG4KxpaOsxS60HG37t/mhyK6Iz2
EEyWIGDm+sCECiDPQYz09hkAvKliqpj2DJzLLgpr9fpH98/ddNvpi2w95qaQqHasXHziS46OnYva
ktd4ZMZP8ZDamaQ/Pb9jBEYcfanATzbCk/rx4YwpSpT327lK/ltPRkqh1nscehfTHUw5uSzqP0Wu
/CMEz4368GGk9R9J57WjOrat4SdCAkd8i3MmpxsERTAYMNhgGz99f3O1jk5Le++1ugowc47xx4Z/
woxoQpSwwadov/ybny/Fe/XwrjikSANHf+Li8RWLEWGcEg05tpDE0nxQeaJWoSciuSilAu7MLKYN
ag1E/2uymyKYIZqIp1hfP6YNoLgodaxcoknwIT/n6l91Bia3wC6yDXdZCtybxx2R6x+fR3bHE2TM
lOCRYFHmRHvvmbr4Qd8lF0Y+7fFIDBlHMXl4ELA2QPkqi3FzCroTASBroJ2vkdugUhcsIpn/+Iaa
GRGO0B+IyOTjznwyMy3QSgO04J0qnAqUQtwM3C0OVAd3DvPyz3u6WoKQxMTJyqrDjui3Eb/MJ8Ig
3asEKkqKot/sP/Pm7Qzm4GKdDwy66kI1rGdcbQMUCz+79F+kd4Dk6aRi8Ag9x78YKOiV1qnIpIZu
XrY+q/W6R9o8nxjgygxZEyqD0nmseiHoLhjmncRUzi9maZhQ74Vp5WsS6gtICsruPQcj/i/S/8Te
yTmUNAkBYqQq9Tl9EjJgDXKPQdpgzETcKX0baHlicCPF78++DDSdcLoDlby8X8q6uyOK9wrEwdEC
Sr1STgoOHeosiYda11Zn8ZVc8NVXo/vYWCuMtdHuAhRNiird4/4r6oNbsKa36xwuGJyDUun09feD
QaBvyf0YfDXK6Efi62OiHupQnlabGhAmUeACOI+stwhSxLaGfv/DvQ2I/LDffubprjr5CjkzDbGZ
9cI8xq1x7unmjpc/2c2fh2tMbHrI7/b8YGIw35rVDQXwrcJuIyJhigsUuDr0KY+p1lIf9SNUZkeC
L6gaV6ka6WQscAEMrCY2ELjsJvlU5aw6i44j+GaH/f4ONzXjbf6AyAxN8Fp0AwVICE2SFgssN6yW
0KjFF5HVBjEPR8W42YshijSMyS4WChS+WegBSCuUU1rt9zu3mTKNmyUSJx4bbs0Pg04wrLDZUx1X
ECeQH4akUwQvS0WntH/freHbYYroWic/Q6zREs2m/TW1CXw7uGoBz2rwxuuzHBaNqDe/vLjFEkqy
vsCnQ6Lm+/tcvHqZ+4Iik2kGdqOuCfzOWXjAsv0fNdXsFKRBqLO3vbwcAI7I8Q9IR494sapT6Wbv
QJ4b39N8r6f6jFNSTqVYlKMIdqxCZ6gtrpQiYCZGkrxS6UEG5XoKIpqRpn8uDJOUJGyGJn+aQIGH
q+nmMP5EApuEgJ++uJ/zM1elzK/Ttyue7E8Kierq0+wgHTMr/pmZIXRhNzReWnj5q9JMZMU1Byqp
0dtiwdnQCvVAvclF1Kdo8sZS0LPkTW7l2CjQN1tLbUET8viLSQV8iC87jHsob1A1LZCZIR/Z5n9I
dXcWfOBtJIh+eX6GHHPbAJnM/+KNJKMnuo2/aN/zNbM1KZEvDN14IZC5gdmsAZe+vhK9axOYBPv9
Eg9t9XCqOXqQr+Eq7A/nR4pbmi+/kd4kS7/QqULAF/0uIjNNU50WPz6ufm7nZlowunSkYWgjJhsW
aQy7MCcQHyRQgAk1hCZm0VF0uMzKWMxtBYKeu12kzYxNyDgpHlg32WlvYkgIMeAX7EFeuVhEJd6D
CY3SLgAahhgduUB8RcOKb9l75fYnpkubXCECSmb3pPLzFghIYlsZjsAEAG5+ITIoH7kj8wxnty1P
FevriNy8MtitEPKd0bAjFgCWjYyg43imiApfgIN/Ows6IAY2QrSt/JAi6jtKRBot9JyWDlDSlx6P
mFls1LOMneftExfsFwgVfzOWamBnzp8FqSLMm9xWNNGOapo1LzNMWeCzbxQrmYdVgYJLooh/DDGO
TjVrMwM/uwL5VcjPkQZbiKWfLqqaqOahalavBc3HIlPYCySnjzLYOAOY7bH6AGE/5gQC+s0fK1ZS
Bgp2tYN8okCdsth/GX4jXAZxxsqK1UVwBv3D81+ZCN+luHULmuoVhxQG8bPoTuMqumHrNZYfCOhO
G+k43sckQkywkIn+690ekezPrdEcsmS8cof8/RVOrRhWm4WdLOE+Tylgpv2a4rHmuWf3CUDjAhxL
8rm/5gilQgxPP+11PT9PB3HzT8N8vEKgEtjILitRU5axJV0IdebZRwQCDr6bKTPdLVGLUHNEFWu+
b2iXoa3V44+Z4GNkR+pHZj5RgOkXDtYiLnbrBfSLRCFG1elSimp+/tgJUKn0zg0PReMg2V4TihF+
x+3Af/tFpMLo7oBF346aA1N9vfzwPVQH7nZ0TzE0N2eACCEdgrYSRR00rLh0ePncQuSNb5sAaZhT
TMTRWjsssyhHYBZF0qkojqXgniTkzEYUjABEHEPKxAAT4Tm/8S+UKUhHr5eh33oFOa8UfPxjESuD
0l80wmSc8D/7Pr6ELVcAx447BODxr97XHRAUW0I+z7rDzWJGg3gZrKBg7rRHPTw6lzz1AAzE+zYg
1TxzbiS80xDN747MPhJjY+vpyXBcuK9/hb+tVW7qtPN7a90bwPv7v6UO1VVNX5vPPCNwCHx3e/Hw
d3Ly4m1+rR9L6ts88iPd7xlBudldlznJNsi1BRCHXwRMvqZA8bkAwKF7oTt+nO0tpQvWykPqS0Q2
0ZXcpVskH7Fqii5aF2NVeosG/vUgbWlVnn2XykQJyvnd2o3RCUgwaKf71am9Z0igljQuxUQNECev
msU1gLsvqQ3LbQLxFAuHhGkkD8EyP9OGaZX1sRQugtKBcQVTwEthfsLMYffiZVdwzcMYTd0fHnCi
1/Pw4w8YG5gt3qh3hOgJwrhF7pxt2QQN7rAn+Pm/HhFgX1SBL0Rg4sMtbOTiDkgDG8GUj3zgQF48
P3YJkogdmEInZhIHD2M3e4fkwlusiSI998wt4aPhuH6dlrT0lZZPMI3ubIhhlR7zMVEYHg95c+C6
MfzSRWhIZR6N4nyFXBmAmRKREHKmGEJPXIGVvvCMfZw2aA6RBkBJOK3zOyPjQ65RRyV6tBgVCh5P
UjSakVp7DfrzVR1rHhnjfsFBToQoODWWkVvmtYWpea8ES58HWDRkdQ7uMC/8FZHi8dqq+P7aM04h
3k+I/AnwnUPqJ8A9lwqhwydwGuASLJmju/e0s4CTHpYKOKtw7kA6lJlCtE4QrlG7KAVDkBmeJ2PM
Qc/5OOwsBKdUF1TpawsU8hXvgjQFJY31lCY7YAehaaYpaCLFcKhcbLymymsOTw6eBtUS8aZlbv/E
731xnqcufqcwHh8663tCcD/gfwOMU3JzF8LcIE3dJRJAe4+f26N0REo63oYTO7ugPZKr80MyTVML
UIJhfYkGgf8A9QPdq4IJyge6eGV0vVQ+0L7z9rhlMekK/Y9KXc3QzugAlKb01AJfi685hmOSAlDq
Dfi75nV/m/dSMpECeSyPbnNkXTv3QMi9g/6HaAkqQJsf2jpmJYMwyTpqqAPfGtysMAJJ/0Q2I/x5
fQSFQSFB6FJnVtP+3ZXRtPKwcWFOkWm0D9Roxi4Ak9xtM0DqKwtsf9kKwJbUoqXGOApjJd5OJc6J
S7uNy2hd2RIWldepWg1pQAVX4M1/HAjnod1AnCoSmFR857jZuRCNpBniFEbOMGZhlzgkB5TOaFPN
QOjXeE9zt/pZzyWwFQY2IZTUUxnDyr/5ihyz5/ZZmrU2Gjp87AQ4xEiqiLBHDMoiKIqnFV4E8h5t
Vp4xIOalT2TFWWJmflNX4vOnlPTnCInQBya1F+OtuvLZPrnf2Y7QgLFLoAekP1xQbDc0CsBJjko1
GBInXxUo2ItjGUmrBUsdtAjvyDN4rAxU6TdsJxzfooLXBLelokmGCzGiF+InlkfR38cZMzr+3OH2
cW7/qCUfZ5FOguTyi3p1iwKgd99gYoergJKYX6c9RjYR6znghFtlM0zH1tBVVMhn3lxB/GBV9nCY
Dh3lgPEmLLznHyLhFwk4QMZxRd3ui20ItC8CuWdj42kE73+eJA/2IkZVO8X0wb+cLZM+OrNZiap5
ohoXOzZP9ogCV0L9gnOpYFKj7Hif72K2J/Q0k9/5Pv7AhLvGz0G6S+YFDx2CgzPYAMAQDN6ZPeND
iezyh0MbG3iv74MAq9xNIn2OEKFufwF1ZWxafplCjCWTj/9qLFjrBoOKQEEhQZnBULsq7EPG6ALv
jgTm70kgN7PPsptAw1+RLLKVRq+7lV9sFb04yz8iVYbHCGUeMuEKwp3mJEpVFvW058qBbNpY8rr4
CX1Cyht4vQw0e7fFD+OJGAQ8MthYv9AQiOmSF7cbswZR0whSy325/0X9CgG9pQlmTJThMBeZX/J6
eVY47FtgAR4IUSLf0OmHvmPIGRy027cDnLf++i0EG1cH2nCJ6QVVB4DoA4HG6Z1+PybGb7zOTWnj
G7nFDewxaoQjLhu6YuDWd+HgVC+y7TC5BXirZVGmyM7uXjaPjVZNmNleLcF5tnEWqwKffHjjnXMQ
QWyRvzY2Z6fkyRi8mFDJZLcVT0J2ywUGq4cgHR+oZMkMII3V/6NSgoeD/BG3Ny92ZsmB5962kHOz
70yqzcufenps1M7MNKcH4yBys7qL08XS4ddZ3FFwqAH0zMPSOaavfO1aYSinPr08wfthwoPoaKG6
XMx6fF6EBa0ead9w+K8xn82JybEua5VIM6dmbwZkXDKPXipPH7g/et89BeV9FpRBzzWQf3C73AM4
8gXrL+ymNOv/sRMwSXMoBhBQAw5ZCH8AccTtwW7dz5ABg7cPTPIHp69Td2MiTf44JiA2kkv0tQy3
F5TT+3RHHNaAvyEHSCKn+nR3zFbkxygpiVn71iXBjMG3XRa9uJJG6EP8dvrmqqPtY9pbFMAsPzgb
lanPamnJ5jabZytmKqqSNEtC7Hfeb66AZ6wteGsi+WcpY0k1G9VUdUebdxN9C0fPcjO/c5XjKzmq
iKP0uPkjQeBfNFqLp8GRXVQgfUd1OcxwEL8PbGH5gehy0cLRhNyPgmmAJR1LnsJT4FzmQ5zefbK/
MCFY95gL6bVgcA6G9vVwWXF10C5+wVJ6IrnF7PirPN94S0uzz9JygH348pVhXdw8uTwRUU+VKWHk
KEzyGVw74z0BE2QlLdBd3Bf4bYk3eV/JEPrNOrQLXPCnYlPD0dNIg2tfRL7JN5+l7albGs7xFskM
MhPBmyCUesGoecD7uO0Uboe4OjDbPNI75ZEPQmeAOphCkmpgk1saYNcplvfo/QLxZNWYFTa8Rz9h
kX97LU4+pqpZp8E/07F1o6C3tKAqDvmq59DcKNwoO+71Gw+XEC/zWvXN1cEGGDCU2g9E+lDm0L4L
0mIuR4PwUfP5EmZfpDZXS4pIvFgQhEawx/xxbJd3r2/dEiClDkaTNIkbx9MMD+6VPCe23Srte0wU
HxGYKbOtRe/wfWAH2Dwc3As+EBOg/0m/CXepx0nt7pn1Ykj+HKKZ3yWu3TdfVxwMREJwfkn40nW7
T5LBPUQ21KMuujcqD/XqNgOJdonMNfV9M2PYMXhLSe00VzBz4AIn/S0SLC/2GF717qgq3SqUwuxf
088eyIB/dQ+dCsKP3XS22h2B7BeIbgKNHMZjNX3QN0a8xxy0FNQUOZubzenwAO/OrFNlNUhPCKLD
vqGEA7uIOMFRFarbn0PrLP6UdqmsH4TPNQJXMzjXTb5edIIzJcx6y2zV0R40+re588hnUCh/ueHq
mIizkOAeJkBISjEa/ovk/7Dacnb/onYrKgbZJ+TZhxI6CQcxwIU+u+I0fjHLkWwBUUVm27O2PwOn
kbkGMfCMbNicqZxc3c/qc3geXgiLv/4I4tO9OQrDOGcbOiNQsWiY9twPB/qS3ZCNkIuSpIssAT0k
m82vGoEuA8hzthx2ywFqy/E3FlnkhPFjJuSpmumQBQQTtIj8CbdfPuzMknyKQdwmHoS526fukMvi
FoLojDTrshhaBN67vJuj+tS6A/NP8S8Laf7909LPEgEK/MLXpcrp1LmkUnrkw7R84kkDGMEv8tt2
88FcJ0sVfyl1OtTj+t+4O3wXnyNNDd/WapIb3H5OWVfNJM/GMdd85LakGxQ1RBFVaws11DEDrMiv
sSUkWiHx0RmcRQUT2HnM3cHAIWzUei++ceUKhXPDxOU9kJgi2n52FlFyEqF8B3iLGiHvqvWyWRHT
lWjqXq6br1ToWAkd2/mXyZeHdPFDomer/Bd4OXz017vX6EaR20BINsJ7CrTMG00/F6HkvAE767rl
V6RzngEUmui7aOC293RY2wjYZV6LU45zD9ONTHT5G+V3teh81NToNkDO6/lTwOlPwlf3rG3Ntotu
pER9IdY+kj1Y/eiRVqP3tJrKIbroClVu6fMvZPIkmWVfLXupOqNEdFoEVP2J/Fo0038UR3+9wyUs
9k1jqbMcPlJGEP4O77o98DO6bh7TDgIA3w3XPwQYjFDvX9Dfx9JIE8AKNSPUFKMrV2XDnjsQry7K
p/2A842ccticELtJPn14evicPVw1GSRyzNSkI/n6oDVKK9RA9bk8F+vbuXG+RwEnRVcfOTAEXfJZ
1WHrNfHO0iknGNXo5we42GIeAz5/Itok320n1VrIfRlGeZyG80Gibps1iBazDbJ7UrT5QdmhktGU
PXw0kQotWoq/s9iizdykJCK5h0Si+L+joU5KoWQU7XK3s27/QHCS/rilRBE0XfLpOqktY1Ge9Rgs
D+EkTUwoiIfrmyBkURf7vC2I4Wmj6r1s5uSK4KgxE86SyRNNKs6Lr91GVN3xjTLMypLWWvqym01t
ZkthAnqTLEHWvbkybJ413daRoxGoMs24B0Nxyb5sY4LX1TVAWos/7ld3SMQpeasg5YcypJgO1LSw
UaTHWI0FreEQUMN3nUQqnuUL2GMhTBakdexmeJOZ+oAMze+mDrqg44ic6a3oLNM0+0tp72YYcbvv
2DHC3olIRsX/QJrWBz2REzXRTQYBk34pLBCfsO+XALHpcKaMpj0TIf0nvdCJbfAMyA62UAx3AAAR
wfc0OdWe0tBaSP+B4j/4PrIWwQxfbITjcPoE8tF3VnM1aJD3lpJefImfLGqd+ddYiKyD0rsuUh6F
0fQa8e0bMr+0pIW8LQO4bBihwp+g+XaNqTJfCXOPEI46u1lHnXH6RtJtCChWm6kU3HRmA9CGXcTh
wfzw52ZapE9LHGqoHPtrbsnf344ja/IKQWsWNCYqlnK8RGQ6LPt/uIBEE86VjvUi6D5jvgucJXx6
ilXbf+A29n31KUNFtrR5jpnzmB1gMDLmL91ULtbrrNKe3tplsTS2PGZPEjZcGrEUvOTajDF9jHCJ
zFL0uGM0rvc9EUH79rwDSQSS4BkBPGRdnJLmQ75FS33s+JNQ0BXhwGPavrvXlbgCjABp7BAU8euT
q5qQedtPGQXty3bo/zZ1iCdlXHu745PxaZEHOi4MOPGlZANAeaotu4yRWULUQMRHcfw60h/fRRcR
YvyylfHlhFDTuHDs0lCbVEstILAPnn9o1Sahnz7vHt/BbjrAK4jKmTuD74nil1i1cSbliywbzR/t
KJvt/Bc+28e8XkKgmjXHeUVp5Z1yQ5m5Jq5/Vr7zrgjj1orfS3o2C9xogcl+sZO9QeGQJtQp7CgW
1j10G9L2R1wFQQiPVZU5DDIX1OZPD6gT3cQERCgg1arCYTk8tIm6f4+NJ0bUx4wEOlSL9wUCW0YL
6FuUmmJL2GiJ4bex6JFl6qsOvQ25Bxp5Fj/Rx8u+YPhINZjeUNIDuZuvgEHNU8SH1NATgRgXi+cU
uJq4PHnOCet+D8/czl/I5sEOipK9gBcTVEjENTAozGi8CKhFZrbXFFmNEHH3tn2nILSKLEIatx5z
FJlCfdXZ9YRYUfRcvbmBv+s3xbY+mGENv1sN5oKJtniEKJcLhJ+Nx5z2SIceqcRdrB2I6WSUJVTq
5qpcWpzILHoinW3AVvIkMwAm4Re9GY8BNyyN8SgnieRFdm0+6xEXaSXa7LV8YFx8+5CMqPoxLDH4
e4i93gfgO956klJwxKWNAJ8rINktDnv8vOMcnYANUvREKgz8KGw7DFN+bUD6YiECjJCxtCHMKNFM
fJnjVzfklzs8ekhrsBYyu7rNis8Tu47V3jkxLdyl3gXkHwj5/9L5xr8tuo26IUHGE/YEOCBmXStn
C/WxdII38LKzEbasymLJcpDjEs3moENEvxiSMxVd57J7Dy+EsWQiMkObs9LvnBaDo1seMqQSSWEI
7XzYY0EadTrhQ1e4lKdD3NlVQDzMlurAZY78AlZsteheWN9mdF0QMLrblOFVt5uP1UdzxC+S4qX6
qdZlwjeqBElh2pr3kKJwtRwzKuHY06aXSN/W7CdYcF2NN4ze9GSX6i9Otx8R1BG+g+dUdRnuPc4W
fmx02bDeu7rOmZbA0K2NiZLqfIGBpie1XYuw7f6arU1378tqzc2S0f919UEwrhEIKt8xgMk3zZPi
jcaeMmbx/UZQR3F7ulBSfeiHDzYu6fBxf/71yPrbX79ZGzXe1ILHRUnZNcyWqEjwnNZGQ+2Sv+F2
tkT684XsmRxi6xnAMyS/6ENLqsUi3IuNLSjDlcB7xnAUuQDIKKVSQsgHk/JuqYmG0YG3nLGtewUZ
atd72q3Kw8Xt+wVSGLdo6FdH/4qqI8alsKUHl7GDqj8Onmt8VSzC96DQdlZ3MznXVbtYfzcEZ33E
lHyoGItbRLSv2SUonz7Dn10ET4soxrp0DbILTQHAIzegY/Ht5nfbULy7bNNms2hOuFP+VQ+jW/q6
wliW/ium0L0fARfgbPyvefBrJ9hhCEAgZMon/h/QcxdQzqady2M7b6b6QUzLOAzcHOEl7/yKAkS8
iSHYJewAbfYuRQMk9bSrT2VixPpRx2NfWM79TqR3gjlJKc/dcHZV7AFmyj6qZeZaIgQIzGFi8K84
bvEqbHn03sSSTPlaNBuN+seYIkB4CeEgvExeNDxdRJ2bpljivo2GR/iNx/q+IqkMg+Yc5jt+LW9T
xNlYoJHyk4YQDLbylDZFwDDWLLitzKST5iVUFlnKrEbtwyhXbD5jnjKzXL08fnKE1RdxVNT45B1M
GctpY2/Oevr+CfsmivLFEzLUOPZJUGKqxUpiEYI85KiZkUYekMjGNMaTHj+i/hoI9gvP2pn384dn
7u6BZQ2+VolLDcqbATa5jFmMBPtKowYq4EQrPXZ84hxAof/afTUG5GWnrblvOaJZoSniqQDlrzOh
ajAsqCOX5T23FvdEnnQssgVsNKTnDn+Tx68qkjTBNgkYG9KZY/f/qcNDKIWbC3n68IlK25FBMfx3
ZJLm3LdIumwOgM+hGM76EXagCefzndCBhowVxK4czU/XmF9ACCELrZzg3gsXnqOUuZnJwBk7lN3k
PIElvNiP20Wn4GaH6s6Q/9AMi5uEaPkVamnhpDDZpmm5p2MN20u2vcX9IgBjqSA4GFtBd3vekD3y
jXCStvTzz3s4sr1PGFT+xToyR12jjLqchuiZz/m5fy4xJPyc7syGfsXKB1dzwezbg0WQIdHBbDBE
6EG+0ZgpmEC9z5JYzlfSErB2RRBqIuEW1C1qpVV9Kma/Q/9A4hC/d3m6T8Tl/BN9inCUW3oWQnRY
piT049rhGXBt4hGI4YMqTEuIjLu1Nrlxq948Pl3AgItZToBP9eUDXOXBiNb/42ghskda8+ygAOUn
AD0L6J8pjUXKUdInidOUn0aPI3kAgRyj4bb1ZT3VAwUUE6MAT0ZO3Nw3rfBYYg9E9sgVcHORYelf
Gw0x/AUoPSqBGUxXm4p7DNADqS4SQiZc+21zyTm1gyL6trjMFGF6UERp7desic6VkouDOPSacruH
2LecktLNT2l+Jo2foV69Qecgkh/OCDJxaspdSRrmmnbwwogeYOc6BpqBUbohdYdebBGJCfIAvCOp
zhm4JirmbmzM0VbXmqmtcJjkptyKCYR3VnNgMSxIE6KDoiJqkE0A80pei4HhUHmVjrsPLa8CJM0H
vswIcuBnrHcxYpw3yzdTim4NiH/QTagj1MqMA0Re8P4QEgx5p296c3mOEDg/c8ujSRkA4EtWnQkP
jNBKcfLnorAioxELiUjnd38vv7V2ZJPU1Ci4GCBZsjAMzEnjIVxIcAWPF6J9aAaxttZ4I17C2FdM
5Oh+vB21oI2ujKs7tjNqPMZv5KnvpGMtXd/G+WjWmYMlJ0dncwa5CPHLuMQDbOlvUybSMxp61AWs
BsDIaRjSp/fXkYm22xqpvlYC/J84LVG9I+lVM3qhR7wWzOZ/Cg8J0hy2KuxsqEfCGpny4W0TXIu8
eeAPMPHjf+qv8IXFmfu2azLodszyEJLemVef4LHh24qi+NiMWmA/LERzWFH0NJxffO8Qr3QoNiSE
esWKZ0xIrjJAdPDJhSCRGMtwFTqMh4TCIEn0cVnMNJB29MBzNPYHZBAm0ZfxL5VmzV8GOkaE7P6z
BctcVTCN3fa6xnLwGBA5SryEwPR8cgFHOUvrRvJrM5HCHTPRx8brRF0yjgiWsJhgB6JqcsiLH0bD
kmXyxoaUwAuAZGK9AU3ivNzkMdg7gVw8HegzXjbbW3LZ7jaaTxUwY86cGMtgEPzgyogifMyT4B58
mM9FHJxAZXeEVTLA+chzXwyI/OFI6Y3ie/SDxwrlYwu5xQ2CWIvuNfJ2FvIBuMVDC8eC4ZcryR9M
GO4e68ZRgwdROQmmTOxolP3xmgo3D6q4l1xjVzdZTq6xMCIz50Emc3AQkoh447sWEWcfUUyP/09f
IXyIEaXzCL5ttT9ycnobB+YDJEsEnN8OTIgAd/XTu546cACiYPlxpH84txPUyA9U2ASEmr1B2hEr
2LX55NvI0G4+zCHdR42Jjxo0FXbpjZMUm5/YJj8/bHr2k8C9zgOlz9ALTpggWceiHwPGClSDcYlC
uf+7eqgQuw9G9fgzR4YM0j3HknOdfsa/rbrq2UJ6qPw1UKqY+gP2LlbmiiS81XPVJ0T6MPSN6T3V
V32E/4Z5QyjKYx5SbkjweiAjdHnjvlVyoYu+pfLAZklmzPpt+jPQAiKPc7zkrVMHJcOsC4bKWZMB
ZAAM3Fl4EvIOSMcisvZfz17Jdqqxd+rkptFeDJghbd6xcdBXl+1nVTKgW7BsDDKXYfQGCS7TAgTA
ADqFH0mZDk/dHJOSvt6iCya8JAQpGwb0oCKlK/087J+ahPacOrr5X1viTO7+GiQgyE4JmMN+YbZ/
iIDRB1fbjn1wRSNf6+UYudlSEwSX6KVcIZhUD8WEwl3E4s9VjzUWXBVMgPcMNhf/+agC/Gm974n3
6jG5buvQIM7A+1obypKtigRRuz/uhLp8B9HejqpFSSCN3ywfSMOSXB0ZHIS0b3A0i7eY9tE8uAp3
cxfyttOQmICdQ9XymagrOSxn38lrXC2fZOOraK5FnlmiI7revztbdA4Pl9VEBTYvx08KpovWU1fI
K4cAMwNvt3zjhn4e5Qib61U48IUVgKY0GyFswxTJP0EpJwDI4Meryi3ia8BWnTBzf2NA040yLsmi
rEfIYQktcIQtgAhkwNLrlt/2Q4b3XZRTvXDeQVxj+D/wiX/wCi3fycvX06dPjhwS/WC36YB6RToA
uH/ly3ibhG2DmQK6jKgkjATpFXsWZyFxvzNNdwFz0N2xBTVfGEHQQICIF5+BIOvz9XD1mtzuNoGY
TOYfs4+8KVYWGqfosZiiBLcKYm9paeLu5hvVWDKyHGfLJdRnSYc4xwEDgc1ObqDtTkGvTgNuHIgL
CsNJrKGh6gK4z4WBQA/iGXn6UdnfncwCWsq3r1RnXg+L0ZHMJbLMPZl0YfRjqFKEz7KaQ0pfNt8x
vdQzYSSi+DS9+diP0uW2t9pRVLTG/Xdxd6gsIjDhEmvTlpicOtQTMs1CaoeC975vS/DJHE4t4K2I
Vsn+iqAAyicqO+cZ/KEhpKQGXIbHLsMyFSnkowFejY2fNcTzhvYrVad8F4EgQb7wzlOnR/LOoopZ
SYCyGwL3Ry/Zm68Z1C1anNnaZlQzYBQp5+ihnfYAqMQ7A4MwyZZAXhSuNKBKb7YQaf9b0MNFETJD
DulD5delnsL4+/h12kw7AoDmvN9QI399+9fBdug2UbR8QfEQCAw1d+EQ7mEekXws8sQf6ycYXX3o
Vt+4nQm7gEOWwKQOIU8IeTEOrbhp+hZHqUcXG95E0wirxSBUKEx8L+nF6P5UyP14kJKtJf990IxX
MdyFhf6FQCkeXRunCF3ZdxLEmHwIvdzjz7DBe+jMEqqtYTJMpLg/Yci6r4lUtKDCiQW2QZgWtdvz
cc5qT09GXI4z+2vzuBA4gJIcQJ7LmtFInufny/l2sXvMW+f+lCFSBfLXzR/oEIjeneY/myUYl0we
YJ/hyt0Ioz9XEjmClwBgHAj7LmR5wpePuszJESx7wNHdISd9WZ5mTrUAm18QBOp8At1luDaJN4cR
+0MCfzv0N3njga4Oxh3/JH3QEpRRsZUtnmi8sGSvPCG2cMMGv4V2+sXNgucABO+tcS8FV/j7/uE6
KRYGtGjK1/oizqb2IP5jNlIPoh0gZ0RaUKryQH3IFg3aMBO0BSgIfpUPcLCBdYTwGAmRVRbT1fm5
0ybZrYtl5gv3DKVe5CnKdE6+V5r9WXdpMxFRrj+M3zubSgtreXd/EOu6JcUS41ROhpj8zwnPxzUX
su0cSlmavJGvzDQXK18s2Y0tVIyK+UlbwkwPioKP3bvx6PeZWrqJINC4SI3MAZt5wIysion+GR2g
VBB78+ZQMuKglXnvK+K2ZEc4bSSEVn0TIEcjlUAnG+aS24BGM8p2Xen0RcIOE4SFpSKdbcSuTVSP
UyNXJw+JS0ZbFuADKUmRpOG3LjfjoqU/it3AbJwrNwWK4ILIdWvnTcHx8TnOyBn1FXyIPtljzilt
CAbg8dqXx537O+eJQoWLCbLuK1a2vEJwABr0hJfR/S4QWIcvTzqq06GoCgSIqkPwJqacCHGS/T7t
/GsMI8BXvoSTecBKSJudX8UU03odlBmPm2DeZoD1SbbUcFy6lKipwWUuTzTrf2y8PxYdUAo7tU3k
ApGoWSKU0Cy1lFADT6FNYIxzATIEVrFgWnrHn4MyBiNz7lBFvF7QJ3N3rHQbFtaV3Y1OVDixWWDC
kMT0bmPWhPNFria5Gi0AfI+7iIILhjhHAU42EibKuTKT4+H8QtRiO5GOOlp6+nwB1LCxewMUzEZA
f3P6G8txMwbrgLJ+2VlSWbeVmsD26XZlZQmZFvnIxaXwsjdvTtK4JeRhVeBF3cibq+qiTlApPuf4
F02nb5H5wVFBLChtu+zPAg//zfpWFSEO+18VRo+aVa4uE2SzDmcv6LHuqEnJPcnO6xywkZ37E8ot
Qdv5WsFTmkxtPJ5OEd8taf8ODAy1gLyEPzHvT6BLwvsA6KebUCGGWIUVogmJyfUEiwsABCbsMgb7
wyUHOjk8JYiyZCV/5YFgHj5offobM3kLhdTTZpcH9rPgmW/n7xpU8CRUhcA7jHewMe7O57vjqFg4
mCJ1JyW740yrvcN6y49pV7mtkumBDgyrJKCu+wAfZxxFig9CYThMUPnkEXxjvlS/BON4iVhUjAkS
DBa98yuwo/6Y5244V+b02n5YnLpYfya3obn7jgrsgdzKy5Z6v2QASCrfrSeaSUTt8TDC0oe3E1CM
LKHhmH2WyS3OnAJrBNIfn6x31EnpNWHk43q/JNL5jSeTdkkbLRl+g6ffACytqycjIOEMtjavAwlE
EJKN78fzDJRKBj6/MMw6uf0A28T1yq5MPKdEdrDkGC5MzuR7dftpb8uU/gX55pYRWS4SeY826S2x
IdCF/Q2TQwI8soOQmtzJA7mMDFRr9G+oyyY1NKI3RGncz//BnsZywendEvlGzMlCqsyEx7ECb9tA
EXAUr+jEZii3IZGJVs5WzwP/Lz59spPeXKdB53ZTrBwLzm9harxu5YPoBj5wxim38BqT9ZVZTGzE
T5XzVwSe71VZUPCLkuzi4gS1s5QJDklnJwbHN/0sp8ocurIo11RyV8NNdMiDe/oJH7iRlPFQgSrN
LJW/HqvkGgDGotw3h1+rORmGKBBlWacguT7wUb9PfBviQdKHWmSsteEdVyIKqvYYTpRx5RBl7TFA
WUrEygM1Hz7dPW0s1h7JLA0AEufXwkCig8MfLcuYbRhNDXGUUgivkw8pgxyRGLAAmBYZnM+AKibK
A1H634l01BiAeK098/8/SPwIrJCO/RNBTngZiEDsBwo5XmdIlghgoF0SIMtHVhw1Z/Vw3yfqQcdD
FlNBM1LTajJdvdoIk2q+6FZVLDGSsPfisSyo2G2pyAElRE4CPyi+8VdQr8JDLk6bUfLj1ealEB5+
rRGUs30hDAKkB0OXa9DSbJj/kXRmS6pqSxT9IiIQVOCVvhNRsasXwl5UFBUU+foz1j5xm7hn311V
Fs3KzJmzGYLJt/CX5ufkXHK+q6M6fPQdMCt6V4+VGt1OCwfNzW0VmSdlYMAcVYG+kuwxYxAxbFHZ
5jebCM2Ujj6BdJpW7hjKBJRlxhGvjPtjmganjXhzh2zVvSIgBDMIBpzGNH/YD+kBwDOrhLCJUzyb
lliahhDoEg2n0AeTW296WTb4D4Gv8WSfQDMWbAE8Jha4VQv8b93SbjJUNepGzvAvEN71Qal7d1zr
Z2jNg5LW9TnK15/lTUXKusWfGOnrmbXym30UC36TvSXagzFDkQIzHQrN3+vfI6V8cdRoAzUqsKg5
lAQYFRy4AQ3hEleM7fnjQgbpEwr4iogu4Mt5sMk8ItgXVXesEYjDtzawz3qKDXXEuElfz2/K67T6
vpgRTA1Xj9K5l87pBTks/NKXr5WU96qj31d9nQ944PtSKZFOE8krhM78oZrb3PHTH39eL6Ufg6yt
TREApkoKssrBYb1w2pfsjfRXIrDCe2UG7ZB2B9NTF1M63MdL+4f0R1i9QNMdG5AEVI9ldvDglOOj
wvIbG06enuYD55vS6Y9vm9rJMdu9+e/Zpi9ghRQzKkSs1mtIkWhxRZg+fZbNgvB2tdcwPcYD8Bqa
FLbcWGveJpSlEAahOcSfhos1qj+oCH4CMwYan+WWsLJp7V72g0jUoaDuh73dJf55MAC3fYg2uiPV
8Ewvf8o/w/lScXRhQwZJz7/PjfRNetd3Mphp45didiv5WEz/Ub+ZfXEyA7EjkV7ozdcyNQLXwc9q
iGLgzfkXCmPOQZonNFg53txWyyKPEL21tqg31481xHhv16FWzHRsoA20a1wsVwrziHS3A9GgUA4p
anOi2CDCPbl3PFwA/9RUFqsn//SLsXL4PcI3K+ttNxDm+tqa8LHTjEUZKQezkubWVhdgiPBcDRvr
0MEe3/K/Z/QlGOIxlmxtr2Y/kGK7WDQhwCjKfy3DJOGKkx5BMGE71h0IdkPrgndvNxvspUhsU9ec
W4QM0+UgIDXnQLTv9ANVubHZU9tShvUaDygfh89vQaE0UkFpBNxVL7a4cdjc65wsnL6RFBUvkw/H
6Wak/ElzsXA9gWuoCz8HNsVsBEZIOoTZpxTfRuX27u37MBppai8OiC/dhGGzYv+yAOjsIWciu2xG
ZiiNOZMmwSe3EV4Kxv7cR/SkpcRIYB2hhnVC+fiBZxFJMj+zi0OM3H5hB3czIasZIkqoYtR+PEGQ
nia6wEQnzZZbwtWVkPlsufp5IoneSnJRMQJm4ijFfoZ9jLQv0Ld12G5h5y/jei5zlrLdRw0EcxTO
HCAxBDyuA8g5Oqzckez37M3qbftYPwKNk6iYsdp0ShaPXGL5r7fmomY6MrF+pB7mJwtquMvyhO1O
w+YJktcc16EUjBwbFPO8lOYMuvKupEM6CtLvzb9MiNugbaL3njXjUnD8Cd7k05/IoFEdzdsZoH/O
kNbMSpF3z1UmIQQw2KdQA6FAQtYY3ako6KSDB5Lnq8MQ/8QLi+N2MJVnn5A4qPiRiX3LDWlZjT8A
Q0Cto6xUF4OjAieYJT3HPuWG+sRBtoJTBeXxcpTHrGz6u2vMJmeprOsHZ891/kRWOsSAKxcwZyBU
CrwcKPnIHOTkUaYwxU9Yx545BLyCgRIORsGUne+N5OJW7u8gz/UN0JiV+4NR5Wsam9a6NOml6yWM
Zs5ODcY5vu0zSsBrqsQV+S+S3U+gWeMsUi++Lmv1j3Pz2d+g0PhCt7R/nhTnSUgu1gCqyCAchPAy
sxP9zTfBwS8UPuR4c1DPXgS7okh8HX+G2EXHbMeNP3bIYC0kMmA2jNXB382FiRqfYR39HNYUHUMn
C+IXrxF83fDLIe3VUZcomKB+wuFMGl0zooWwNjsNsCkS14J0FjIfrkERFKk0eoBOA+85DErz9u7/
1l2iaoDRQB73h91Ny5WcFqM+Z95S2XdsiIAvfuuhqA8n6EN0+MNAc3ZD+x4J/0uKk8bRIXAYWnHD
+dFKfA+/oaVAHPQp3rjTEvAS0IRN7thy3NLLqkGCiaUe1QlPFPAEDkOy7vt0z/SFUMUo4LsPzfyG
dmulTlIdbm2gBx3opTVcwMexDKswERhP6bZLlhStx463ncCKSvC2YC2GneQlfeCPgG7PzmMql5mp
VJ2gjgp23Vj2xa1KHp4NoPJDokMswg3djEzQBzKLnbQb4g/KD8CgFEqjImyq0YUYsw5rlUm3w0K+
xWDvSbSEKG3vI3U1RTOFa20fgsglG3oCaxKaaI1J0R/+kPrTALC9J9zLPQkzZORjCibNCoaDqjXY
EdAEAaUwCWGXgHPie6q51Uxw82qGkRNupq/AiL6YKwso4uRcPRx5M/R5sDTkoE9CcDxQAqMldRj8
ypjn/ot20nmMpkw86/uyo7d5PcSAC9pBX0QpZ9K4SVbZ2NIUpBy8NPxEkL0R7Lxi/OYV3hScvdwn
FtyIBalGe8B8Vbwj92VOzYRKiY53VszVJN/DKAQytiBtEFTUNwNp92GgPf3dP+6JEBZyhPoCSbmC
Wn/i1sV4esylxnDCx6yYL9VnLXRYhILgTrLFU5EHzUFiN89hoGRwuqDa4CgnMB0jKYhwEvPTa6nB
8nvbMPvESSj87zzGpvNYxRs5D0mhDDqUnWf3FdUh+5z0FD4ATQynDmEOH8isw+iNt8ZknLlERjhA
zfyy4t+u3xPcOguSBQsO8BGsW+AVTlssWhlrIQMS3OGqUbesWKZSbWFuKzwxEBwGyESlRK7tvsjm
VXk+5/zm55kOecn6/OPdfRHAIhSUgN2sIa8YXDdezvSWQEdg132zWZUoad2Dt1YBbjHwf2xWJ7/0
tSWRis46FhEQQ7+lnTE9GnEw57CZ4o2Moza21BCOMxF7xJLcZ0GJggKKLP9Dhcvb+vRrwa4OixhD
lXW1NWhW7z6UQ1scuZaQnDEa8kIDR35tJWPH0wK0itZ13GLDhlnPokhyr0rR1hzaCAeH5WN1RTTG
ub3V2RWnDb8Z4+FWuOC20zzuZ+qf4CbZXP/DBTKz3+xwrDjhGsHQfyOLBrKoRSJmSvvO1gbRQyJR
IPA8+Qi68giPCAZTaVFXMFgsGJLfFbcTKZ93ssifMddgLX4JL+rlcGw0tncHCePwxlWU1a/bmnc7
w9gp/YQM3GDP/xysYaWQ1xmx9mA++PLoIja13itpwplMooEE9UHIKjYDklNYMZHSQYHLYXF2E1Aj
GD5hvUBwxNNmPyZ8xnHp6KEaY8gbtRlWc+Bf2s35NcIaYvhynjs2d6dRf80jkdt1pARCeSKy7Roa
KXfZ6AxIV8mt/Cc8FJhFZxgmlw20LBU4JGVq6Ca7/l7f/9Yvygq91Pq7VmaP1XsNnRyi8TBW2qTy
9T0IdCirlgGTBu9USqZQfMGElDl5SmvLRWUzQ85sGbJ74lToz/g9NeuN5P8fVP6K8lhYBcTD/RBW
M+X35eQ2VPZB0qzVEfYP9hlbnz7oKAj5+MkCS5v+/2RfEYN2cJo6j0t0OYp+9RtDTQBhngic4YcR
ETeePIsue/B9dPs37rw85uPnLtzSChSo9jHeCl8R9OrB9ABNnwmuA2DgqVlD3oWPzYTnMf43qCR4
sfu29gcTNdNeTG2C5aOS7IAywbwvPxbbFkI7cCWhVVLFRxCBCeIto9DIzBlUr8dIwwDlgcYbV3+r
DwrmyOMvk3HMiAWZGb8AyGuvBaCfMeIXY4yDGyygqZ9dpIOwWmiTIr4sEI5wpFqdX41ZBQi5Jtsv
ivzZ7tsyT4FXRQPAEyIzMcu8ONwQNlKlp4lHZBhABxtzo0v8tmmNfbyhPW0pAGYU16HsAdUwBdfL
s3tesdKwXxK4Bn8lamgpcPoPeLacHrA5ivZgsGtXEOo50UuPzRaz2bSddp68KzIwPNg813jIxxK2
isKKWeBewC9Ptro35yMo+S1RuitoDiSBFBvtaV+P7JEUtgvYQsHUpCNgvGPGxEILj5ABGmjkleWR
kAEat1SdYWvyA1hAlgIQypCvQB3pW6cQHLfpublqMwB/15xyMkvMinUqpRuWF3ETe6G4oMNgMt4C
VF3Bk8munvIlfP6AwJnbkj/oE0ew5JsJKAtiKTULg4TKeUVd4+YgsvhGdbgb4At9s/R5j/cLYDJu
EUQicL6GjxGHOlWwOLD3d5+2BFJQR32Cq07ZjtvitVvORcwP5uq0hI7EkuZNDXozgv3RGnJ8C4CM
Un63eCFnd6gDO2nKKd8uGYhhzgIb6noMsa+GWKc7D3ySJ48JOnCYeQ0toV/4NdeE92htrN6wDFKS
xD1Ebf+cskoPQrlJozW+WjCRfRQPUNjJMre18Odidw+mXbKS0I8aGXTio/eSlkdwCF25/JoaYheW
a/DHAL7+Od90mAWwUSsmEntmXlanb647qzFAkXmmZDMA3FLxpYSaRet0NksLNbA5Tz6U5Wq5Y5t/
GEZyLCweKboc1e8gftqoRj6O4KRujTVaro1jDEyNza/svXfGH8zTnN7yg/8woz0vNtbpq4ZCrWQ9
TgXGE2oeCLs+AwNw4LAkaiq2Hd34Be2MmEGYzfOa3xxKq6S6rbW+W3N8m9l9oz4s7SIDZGdtJdxK
Lgukx9y73pEkVWH6gaqO9BMXs8+03IPbJDlUkXx2wjr6CZCt2OUYUBgiRhtKE4g0IpIFjgu8TyIx
q11jzgF9Koh39ZHtAAMkZK6BFf8P422uJE0MDj+Uvupark2wbE5JCRcp4CPGRWKaULQ/SP0WFrZH
4e88YIMFg5nOkpNbxRVPpDxJk8+RgxUyIXSS+RxMilQGT2AcV5ZpPAGkKAsPUjttnWJ/3RN05RTk
JEnu2QPe4NKcj2oi7+m/vR0pCqS/DDzMXX4i2O6Kb8fLlXFuugdsSbzK+sChhZ4NTYo1BYMG4qIJ
jIb06V9i9u3COIw9LQLEIfMv+iSU0sQuoMkZy1OmnVk1x/tUMPphwHycuz9gK4symvvIUgeZD1OF
EoExjKHqOs8Ve4XgZR4veLKhgIXvK0PaxkcYQ19kMU6RYaXDuUxwnjU7I5eFADPpkge9AgpXtyac
YxCwsOO7Iimdo9zkPoATMJICnyOiaDhUiaGVce4vKPfq5Mcz9Rgj4w5+O4l8bBGBVdjoKLPvZCEC
VGSyEPFYO2OQIOEDjWnNWihWWY6AFnI/WJN7R26FyAoCAICK9ItkCECFlWddwnoJtOph43+6x+V3
1/HoQ8IDMcmaML/hp4Lw2gEdvG1+q81x6PQTHmPYStU1uG8+xw2sb+LooKjbQpPDHrNZN0g4QTG8
dOqk9LCuToYuNDkcPG6Q4SDCoJvuuxf4WdPLlMwi67TEY5Gkp8acIQcMGNwDYRRbps/1xWlwuIB0
qfPgDx0t3pxSHLDDaqqDi90sdoiEwSEbHoKlSDBSce4n6OLh+LPOeS2MkB8P6wDDAwRdn+hjTgU9
SZoYZN2z1giNlDwVlNo/MwzB9hFfA1rbQ+/rRM/FJcM/+yIELHxr7LScBXAQDgNosogig7WwPPvC
lrg1MYZ4mU6T4Sbzj1VYYvf4iX/WHr8MVqY4IO8HeH4oFoJ0ezZEdinjb453QPB29twND6mIJ/Vw
W+qHGM/9juyq5zhBACqDEmGJlwiaXcvLJ/E1GClikUNtovmlZD03Iu5DWG4S+QRDHwOZAIDCOn/Y
VUE+CnE6s5hFWHnfMrwHYDF/8TBhLjunYBwbjBJXOqJpyAAwE+Wj9rKlm8iyyUlEFWNjw14QE2UC
J5Cw1W4v5Zdj4WMLAbDzZYOqrbCCkr3r9ucbKel93mDWG5NrkBxr8oDF/uVnLhjbKH/sbGCKWAt2
P0fsyHqrGmeTL2zR3DPGqxXOFvxQaxXdd+0a6OFrWtFbyHSVd+RPcvp03sAK+83Gn1hwlnypD47F
JntiELf38NUe28fIjuTEN7//oph5QJBl3nycDUYlt42INnMoiUjN4j464YMi2wUXnmrv+2cozLQp
nL6cd6aQpgx4wJ8AJYHu85rgMY4eHgf5i/eIjm/yg7H0AjjCo4iPcwsfXO/O/J497QjiqVo1eFZJ
nvAQOjLxpcFblBo+doW0w4EvIHTCF/+z6BYoayf9JQxdZqi3/UyBrUIFX4klCmTZB9C8zCVo2Uu2
n5uSH49/jnBhaqK+P3zzbhUI9Xmkot8/7TsvKK4a3Wx/DiXmP5iI9x0kKvkm1Bx3ZLY/8wTTisPJ
3w/xbOrWHXYbUFgF89XANgnYn+hbgOLtw5VzUHbVQ6P2tTfopuwCbZk+ajBwpy7Ah+BdBgvefBeQ
uj4pYq6RsalAeYg92nyCn9iAXeGCIO4HVcAsMWlTiAApHpwYohOUtyYa9Y2KwbDJisELGZa+t6pE
jDOMI/abLV4LjcjzcpW9sP+kFf9AiXpYJ6oKpEwYLhnAu7R+jbgBLQdx7tx37G6wTvvNsEkjPjCB
VU6nyw4nb11WBF0RQFTXTTp4BAjmA+99Jp45nmEkn4+erg4Vb31aI+WYG4cLbTxdI5OcC835HL10
u8OsCqgmk3kg7iHqFmZW3AceqYLBpjgwMJE4Id74LL7xa9qM9WXLrrBwX32zp2O0QHZ1hOJp/w0+
f5cIVHwAAbfn3alWQrUiJgzBN0yW8AhxA4Ck98FeTJrccNVyEbez1srH1QKivFWHwu2EqZo6KQdi
2WxMJC+vcZaN+h9PLpz6D5ETXjcg61zvvO/d0JP5CiTVAQxXUPVmS1orbNABUcw8wAC1T7f/MekV
5FVFpmOTaixH0DPOMawEkUeK8sOgnjuKbv5s9hlKJpZvIc0KBlhmywWIAdtz+wkBFy/j9mh4ffeV
YLw2GkyokFw67ogHxxwI7+ITOE3KBXSFF6yI8ME2CseX5xI7bu9imsjLkYWAgz6wYoFzyp8+iBeG
Vf4k4P3D3uvpYhUBYDF5cNEu0yJr8BrFTOQIlbiakkJBOR9RnMXfhQdN/BU88pLK10MY8wVnGP2y
Js7HP/Z1qP2o9ksOFSA/IVVnxzjHPIy28LdXJ4KjMGsgCvI46VYRMEfCVLHhovYp/Ktz8t2htSCl
g5wVH0mhMisH1odWJbosGldzIJsqknC4lD9EYDIk3Ld4XdJjQdUJuwgmDyQX0JnlYw5f9Tu0BsWa
fWyeliMW9chRdAThSPDY3/5GOPTKCG2RnjhgIUqoIa9kFSU8aFln5vZpYLesG6kvNFaVrR/6tVt2
c7W0ntNX9jfSWZW9xcurT0DyOPYfmzcPgEv8Oh3spKWXx2+ShV5u4o5IuoE5JECpRb2VNFDr3AIS
J1kI2XvyDD9ARyj9KZjUkBPr+petMVisgP6oIU/sWrEEg6bztnskyd3N11gVqArznY+3MWFk2Gr5
FWrrLjvjROTxdVXWDzGKdp6mOzBX/IJHTLgxzfqsRLLHasUJBqXMwoOipjh56oxPTeyVizXORIE4
SPaFd/Xr7LLvGu8Ktpagq1eOfLLC/wKoAuNFGNAeniHjJdoMFqIwaIHNYU+qQE+vWTkhXcqXgaDF
uk6evUlVYjWH18QH3JYv8moAkVHf6uLG+3on5sAEcVAIRIw3723W2w78M9yWvYY4HS8ymOxcQzTt
X+/JXERi1hvZOZzWgDLNd7yM8TmevIIaM+HTAbAJGtMebdJr3EygoKo1M5f5mNzwY4Z4MvABMkGB
9aCN9A2IRV9gdiVDImzQvoPIKXlsdI7TK5nYrFKJMLB58q44MKk4deBg9Hdmi7r6btr9IOIvcB8P
Ou+WR4Sad9/zs54T+E840E8rCGwtAxc4pyR4vqCR/Z4rGFbOFSJWQt86QJxK31abZsuam6sJqBDL
63oLDs4/MZD9jEXFYDGwSu/9By9ZWvY43TnfcXlwOMgWWniDln6OyqwL8zEMizmMp5mCO0Ft5R8L
zO5Z24/Ww3aBbwQp1oGN29p/GOIFjNI49155YngCwAiKqJxe/eHmjp4PIRv4LNQR2qCby/0VinrM
z4XmjrNzychtjXFqzlium8MDBlGWknXTF6u92mpmlbAzNKUF2k12zyktQPp07yN1c3XfW654xi//
JzJ+HrjxsmJhM6RY+DITpdwzpwfsNK4kWCKLcV/sa2BUSAeGXcq37LOyolo9lwRirzFHxFe/Zy2x
xjoMY+Jfh1YP6cG/D0q0F7YQUGxglbM86o97SFKRUHvVYqBZ1VEsa/B7QlhupBvmDbuGpQ5u0wh6
Ih6yCIqZpZYbxd9QSMHXc8J584CF07i2M8PhV0CaLjTZOBBTOHFXj6QYYBEUl7l2RawCofK2sU7Q
3vJTGJfhI40vk5AENzWB/WELhYBiY96WTtiFnkOCF5xHdt9oE+YcviByAXKwFoTK0PqAUuhKV0CV
S0Ge6Oj7Jc8KrbB0i5lMN/2OY8osdymV0Ocva3+JJmBe/aH6gfbKQ6NNROpRI2o7TlY04dRgXexe
LXaQD7+HoAk9K6mDSY/YiocjRTf2mlJM5sc/6/t6/aHkHzDBDEm0GUn7AYQssP+vIIsN32bEyHyG
1vcnzcByI4EznxLkO28HYYP3NW2f8QMl4tfBqLJ5ifZyTFdJpA0WU5/OPMNVJf61DLXe6AkTEMiu
8V4oJ8BlqEuddaKxYpUEliE5P+QKiq1WC+ytHvED703AX86aAv6W7ABh35fCkFHYBqLpp7aBM1Is
sSK64GNVJcqKjacxkubvFSJaPKD6bBeTT1jjCPxyAJg7hnvoAl9UvXZPY9dQHnixb+NykoHxjIBR
PLhJefZS/aHmGBoUDt6SclI6mewY4GWsadhjpuf91dHYQuDhHnNGk33lswF2H+EVsi/tL5pLGAH8
HzNgqdHXUyPMpfeDGCbsF97L2z6c/oBfeRJ+SWdWy/O4hOFKgSJ5Pji7OLti79wCE2HkAtsVwaOt
I8OFU8Y6RSw9HlYKKYxX+eR8Qbp5eGCCQdxBkAnxbk7Bg58ELQnvJSZR2MoWzSLhW0nOnkrf5/5w
dj7y1SNYPcz2wHSkHHJ0gEoYic4XpGx8LRhhyYB9Tfqw/jB65KcejJEy3jE4/BnT0gG+P3y25eFO
siGolFdMTqHYBmOCkl5HjCsAWRc3gG5yPShr7t8t4lxm2aJn7AEYqizaa3aOF52FkECuiLi/oyns
s/YGlELZssGhzbpPv6D20G1IKhpMrgHa8+54mcI2LdepQaVqUYrg0EFq+I+YKej4kAdYhteTAqZV
wYL77b945pUL3/X9zyePn3R22vWxhjkDJ0GjBQl7ENqqAyQtRncXhTXF3dldW3zaLDYGa9UbTA0M
Wxkcxg/3QZ99m3NUIKzl8Jyf3Caa1aavT9U179/dWxcBYWj07mudPTM+AZfRrHWA1Sxq3MA6kL/i
6FAa6Rasg8xpawixDbYgYAWETRHNOUdpiy7zGpeBuQUPc99/T+5Lxskomh12UbbGcd54uLv8S6/u
nPcMQ7YpDCzGoJjKAM7EEUUqGrP2xaRFZqs8r2YPL10SCozl681vsnaBBCfBXg7RjxQ0dLIx/BGe
QRt0N4TsgXSdHIuzg9iuNGdwowLoGhNIV2lB5djIfkIfyLOIsSqI9zBens1nFD4y4RFJsNEIdw+D
8BIIoyGRpFyvnxlzx/nlmwC7FTAgIYGy3zRC/w+GaHF2VKg/xCNglgCeqFi494yQWxx6x1e8okQP
iEm1fSBniG8ipElNoP3Aoi4m5OsrK9123AcEUdlXAVHBTYHwIobW8BuU6cnurbFo4Ox7bPEj7HAC
uzj6ttzdfIVGhiEHsSYmwAqzcjlzkpOZXq1/kNZVsU/XWOsC2us2PAUC2JPMc+WINoV1lgLwTpNT
ev30ergX7ulwHSFpYSOxVvZvml8JDJprZ79ru2bKhIn2jZcg+2vEK15B4CiQPiVkbzhNEbEivC9V
zQXULV1qJzFECH3++pkwrdJNShMAZhNZsbRhAiSy1yIJzhxkgrNRQDV7gIITXubTfbB+GyQV4B47
O8ybeRI8CeKdsqNcYtm3zv21oZozofzBP0mDlSc5h5w4vdYhTDB8jDfe2eYummtkzKBJF8r27j47
z9jP2LUTnMC/L2DWLI+jDyyOz5as9WgwHQIltH+QoIwFsILIWOcE3gqKCBtqZ7PciKHlb7hcowgb
0X/1FKdsLXkkD61gfLa+XukjVKKRtPHJh0NI2You/h288ulCwsAux3wSrpZjUq3Eksf/xZvLCRVC
ojcJ14TiAaa15IDzCrpocbbSuwOWP4mXoAQRibd5OTMeha/paHOuNGvEEGOTWNs31mR9571kdcZf
FNkLIgIwFrX67BOXLVTlLRSv+2i+rJObMC11gFdXiDh7jg78twKzcwbZjGMA9pVLtAtPbr5vraSy
5pDCcIfW0GEvwzL4h4ZFSeOCqb6IZN9ecMf5B42TpgPwptmGfxlRuRPgwG1IioWDlK2K7j5WbJxh
7626r4BjkehwaYiGw97ZaWF7M7z1wjUhfmJoPj7tXcWYxfvKFpdFZeOSbgWdVEovkw1dCCsEXud4
dj/MelYIS3gpIKxEP/Nyhidb3V+wtr6N7rDqjQmxUMh6QC+QIP7ct90w6gkGB+RGfi8r52u0EaSh
OloKyxgwfufIaweWKtAJ7GH05IHU2fCV6VkYSybzCZ2bDfWL+Lv0HYuWWCwqdjz9dFfD4LPEtQeW
+IE3iPJxO3DXMB252jA9uV481QmEGGD7c+XyQElgFuurt/uwtunMtLFviRR+PHEGARUgObk7HJgW
zWCGSMirOMc5JFAb+hyD3SGG98lO051So4gRYU5DuiwgP7I+JWfH2UckLVSZq0d0ttgJJ98tT6EJ
/Mlpr3rPf75lK1lMOSxPI8456GBmCIcsTO/REgu4ECIaZR70O5HYjnZMvnX0wVZRtp/ZL9VgQwxY
K17MDdq9NVtzl7GbqfrsHiDF1+ZSYcew4TTliNi8zF2PHyLzgMOY9q98AFH1DySk8Uk6kzq64/px
j3kbwEYxzPFzTuTOWltWv+JBGVjpAKXCCBawWCJ6kBR511l7AG+ZxTi5WkusdoQ3H0IariMItTnl
r3WWeA+vQbptZxV+THgk8c+V5cCshMgMpmymTwrVrmfFhxJx6gkzpQJ17UENFazaE6ydHSzTPTl7
zbGo5G1Lg+kBGjgCfpWy2eOc+/EBISwwV0QVBGtmBGjjEAu2Jw4iMzk+xshfzVQ3pzQ7vNqKW7P/
fq87zwHuf8PqWqMohRm1ZqCPftt+9MGXHct2C5OFz4jeDHqhAvZFa219429mLM7h1xc50dUJNUe5
wAGbsK5/AYU4nIDCozLjmn2mrJ5NffmZw/GLdFREjN3oEGxBBjfsI5vWFBd5poMlbmuOKEFnoVEO
CanevUONc4QH0UWlwiu/LxbXzftpiYwtyKoIi0ktBMHvjqCRiO8fy3OYdAlsHHAhbA9B18DKeTKP
9wSKiyNOnCc76t/iLZHhAisOLk/PBm9CecOnqkBeHB3o8XYgo4BGwoBEApjMUulfuIIRGOlvK4zk
YWkOgsomYgSrXlbJLsjDT7h94ypJhKPi9Wa6NSQ/Cua5owW8z6PceTj1+uRCme6ILRkX6Zc7hJcN
rvdoGv7lgOJhyDoCjyV2F1oKndLrI7rmzGFKCzC/iH/ZxekQZfOJ+p7dEcXqPxeQsII37MQzhUO1
pLUcQZX/6y/f8QDBMnRJgkDx6sQMn5kYNxeFh1ayqXlwky9Da4GIomcPcQR7MvkX/nBR+Hg5h6cF
xDB2Yzs4zCxJCXS7ESt5nnOCsKi5WbOOLN3siYNBTT/GZeYjTW5+S1RXzs+Vl5SEESawljQ7W3/D
0BiTAuS9bPy8Rw03BS6un0fvWR+zD/5W7dqj3AMiwm0RgAN95I8sk3tA4CL3ivnIIqK0JbTjDBMV
e/1dt+uNh6MPmnM2i9/9h5Fr6BC4eRTWyfRsXFYc4tNmcZrW/8dsh8IhAN8Ni3nMIT3kxyBvThh5
zGLabJ4LooSuEImEGpM4pESeaCaGMZ6glZMDt9DhpyKBgxUHm4/M5JB8J4hd9+zFAM1+os5ILxsT
SECs8DfDX/3wzxPkZi1YOfMfEfzBbg9k5rxvY2kMQBapETwmQGvMtD72ggDDKYCrS7AH/6LB9378
/XvWA5KaMvhBLuVCbHj+w+GRbcysJimtiODS4G7azI5RMW3dT6aHskMqO2v//VGkj5Pwya/cuXes
phHC2ohjnRNfBYjqnDaPhYDNoCYuqng4cB9JM60RpABUIOpA4+n/LNZQUPZgx5l7GROHi9cLBHm8
TmHqoSMi6mSBnYP/BGn3Xit9dA9OWNUj3cNfpBM5tFxnDbvDan2KlDlJbCyrCMCafFjZyeHi6y8Y
JDAQx6IMZRdOiEIPnXvsPwC7CXJiUj9tKdjqXuxBm/0DJ+zdyV4o3h56vQVhyBeGXgOWdUDLm80e
gaj95SDuUdrvYLpnaNlvh994rXtDT8g7G4gvw0kPLLLDwXyVH0sR9+Pmm+v2wsvywf+I3lgEtxN/
e/YvEYmGNMIY1bq4rBKZopEyKtjcj2lnL/b7r8ONQkiis0bGnBBthoZVfl+k7ZAFyJtyVLyOrD1H
W50hyHjFpt4p/8y9c94JxbvvjOyqYfZRLkEowA1kGjmVg23O+mUmh1eT45Wza4IFLjMGpGrBb4Md
F33NBcZEAWJm/UhIkCNUoZpzoKeDNnmPhRHPl1ypvo8rL/uEk2HquNKLHM9mIcF5sPaaSToo3xxA
sM+jIQzDj4g7zM2Z5p+1KztW0dCtzilpodaebO1wi5os5ipjZPPaiRPsyz/zd3FTyIZz8A3GopMN
0wvWUw/yoCt49G4+H4A0Z9etnEzI3Ctoj1BAs+oDSfSvPeutmZiyGTG7lib6bk/sH343/GkWA3sf
RUQJY4BLNgCrXt3qYWXCxWoijM7uoxaGI6jO8rklGxypOhEmy5LX1/uxmLzzrGB/NiP/V0caH7yI
E/6Fv9y+MCJBpjNcCZJAPykqmDs880ExHMmyWTf2nZaJEf0R6D2Hn3N6BA/FOV1cKIhYG9W/kHCD
/luY/OSd/braA8VllVKOeyBzlavCtGDYoFB/iCmz6fH1K1FPjpwZqDFlR6VDQtUFFgAH8/FBaW99
yAZm7cZZDH+XY2BXoBhBCtya5R+WpXQoHfIkrDKRpm0E5eNMh4nDjnu+8+Crwjz6hTWEMRUd9JMR
jBkQgvVoiMPwG6QMFomwJDnmbrP+R/OG/DLDSsIiJcuvIGLsYPhBMGRzK/6FkQb3aCJgPyo/DkE/
E8hVcpZhxVz/dMSTRVNFSAP3HsWRfX6a8GckuOl0dGZNA61aRzTVVBqetM7+Y606Uymz58lpzJIl
IK7F5FmjABCJAYMFI7+GAL6GdODhVEsbigOMOedOmyM0FAZJNZMesERW4bEx76WP7UA8Zg4hT1CU
MWezxemUIyruQJep6gABqKiIm4SDumecrVi5D/3ccC7MOaRYspKmv/oJ750OfcHokvu4wXSYY//7
t1aPGhCxgNNHK+xP7l/q9QORWr14a7MCvHJ9r+3XML6w5iFACLpJ3+4hCUOWtSbx+CubFyQSDNb9
QBXRJmeOsz4MzzZ4DZ0h+X3ODbq7vs5rGzyNLBZ2T6hnDyce83pSTb+xenymIIa4tz/HFYb0AHkn
9r9K/Ep+ik0RHmBic+zvYlruX/YOekgVzsgq2MkKQRBXntXweyY4JFd8qbQQWp9w3Bx4Z/zcS/oK
XoGYnQpFs5lRshzaMZd8epNx6k6phgDPXp+LTOno+++riNDF25JOU92891eCiPhg3ouejpssYr+Y
3fmcQL3mnrbmHlSw78zJwwZtIT4ByHR1wfwbCQQqY0bLagdziIV6yO6N45+Nq25Ye/JWSLBdCtzj
6dJSbMvx720VF1eJYoACmiAaa6aprHNwSejTtlZhmZ798s0oI9vt4XPY4JwJLc078eB/Zz2YQw4k
ur/KPuIJC6NqgbkOjSG6AxMt+5G4RxIqflRgeE9PtOrQcP6+cFfuQneI1AwBlcKtUxzV14BL7BUN
4XdyciX8vuvJC48sQekS9ACQGf6bTo/RSV4pbg+awxlsEtdShY0wGPgahwyn8eXpY2uI91gww1qr
nd5420+8xVAiCHySbX6tEQfe18xXOGsIv9sTJwJ/XUQToyDB5Y7uhotHbQnb3XVzIcDhIjg/r5VA
/OqjAItpkOjpLxPAHXbsxHqmrSt+GdJG7/FE1CxDZF/b/cWvszBa0bjh0qymijYAu5fsupBDUc41
rDCu20H63ZapeiRNyiXo3Z4AKMIgr+YaGwWSu14jLDevO+zRRvjLcOMNe4atVMLkau+V0J+xPe+v
RM2WbF3IpZhqo8ah6bT2uO0tiv1nymqW3tdqPZ18Q4RGoQGc3v2x+eX0p0iIxcrnrxdKuQM4apUs
DJbIarjUySdKAXc5ThH3nH2eMgYkfr6i+XgV4YyW82SlOwU/Y2My1aKMbL7paV1P5VilvgPJAJLw
LMJTwXTLJLkBHVcuiHMFemJcff1noNg9TnD2WJiCsO6QzWUVxeV/HJ3ZsqLoEoWfiAhRELyVeXRE
1BtD3YrzACLq09eXFedEnz5dXbUV/iFz5Rq2d/cQdinwjP6Ffoe+9AGQqUs5Ku5N6xOaMYLJ7RK3
ibovFdRhKI5XMG5cIkbHcJ2xPlRzymXWKTQdIpeQc4wL/PiIcfq4Gv4stLii/nvNbd/hm+DbfVch
4iEVhrbUQXAeCwNkZRGWoCwQNRElOa7zR0LzZFD5UQywsktK3v0fYgOm5ZwR6MA6ATYaoMAuxk/k
AhETBriqjoQ4QMeA7/8VFynBjo7LF1cCMA+aPOZM8/YcXSO6nZOHGXpEOCUQgvafTcATgs9JTw5Q
jIvU8+shS34L/i6YpLARr2xfjXY6pNQJDVnc4pdaw1Qs/5/1aB/sp/OgvB5AZe0MKHeQL6d/NVRZ
ZsuMAVxiCRkKAA/yPDEn9OvNGUeiqDWiL3NnxCoCgQrBBqSb9lO8u6h7nEesz2k1DkJ2XyNFQgk2
wB7e/05Qzrl/QnZpQdsx7BIFm1yya+G+IO1LT7GZ0WCEtDX2+oH9nlcQz0dcfUa+xN36cgq9x7d+
J3kDXCn0zL0RMAFUWR4aWEPFaEu8mwCqhWyOAyeiBqy3WELF4ETs/SGk2NozcB+V9v5rq/vjlMaP
4RtO/qjUaD/7qHYLZMM/sLtWBA3GweDNTDo9Ecf3BjhE/Umv8Qel6hYgqzkD9c5wvgCWBBDFJwVW
2AkFO5Zz3XFF0bU5TnhR+DSSQfX33xYFvjgkUhu3LNBZZp5WF5ue1GTiSkWICTggLKwjeRx1eJx1
CTasCeUmUtfdQ+facm4hulIRloOdH1HK3TFjKe8kVdWzCEc8LrM+QKCtTjTvEQjpjWWY4d7L+xPp
LGVZMbkkZF5TvnMOBI8c4rSruVq8aKNT1uY/50I332n6e6KQ0IsXLm5HVOCEU8uNh/zZU7YNJOiP
KwUxwuIIp3MbxLvOOwstpdCL4dGdx28Y5LRUnsGgmRNo+KXRR5LZcZ6Y3aNRf2PX3zoRSVHuXhli
0YBMWbbJagwPFoKt8NoBtVAzEvJF2nJWesX2NDpQBfTb+cV5DtVslStdiC+YuYTYmxPnMmABgN/p
BBJI0t4RjMI+YhoPvHJ9iHPv4mg33LImhyka3JExxWQorze4Ekc/QEZ6IKsErVttmYBDPrLqh31g
SL5DpvmlTBpxzVMDfb0u7zss8oa2zCCI4UDiCVczXc5vyx3hQbFy0A16j0xx28mTRB9Ml+oBnDOF
QhTC0kguH1IaSb0H6O7IxsRVu4iLRAgqfx8gRFahQCz8Szzbr38cYNXHvkpXqngzwYbp2seMqAlX
jQ8wVxETAX30vPyHVUHBRPBIpYkRIvIkuCbhezOEWdP2GYvAkkfuGJaOXN6YKhC3rkzrDX0I1akw
CbCFYyII7tlX+s3sE2DsBEUG7+m0Fm2gQRn6wggE03RYgAXnwNM9u6hCMXXiYsY2CdSB+rAXwOlq
Q+1ARzwEfSS8jBaCCDS2CwF8OCI4nYOIQU57tBPdAKOVEjJIj6o1ZI5/Ds+MX9quJxmgP39n9j9A
jvnd+kx2L9GOkoXBCQsWSxrEijQGMYI0AXkwMey3IEHBRVDgnZ+9Nxj0Y0zJTn+2JVCEPVHgs0l3
cJ7DeVjenF74jU237UN1hW5kXQgJ+qSX9LA+kl5EinC/2HHwgrkbVMrunWOv2RKAIQ+LyUU31iZN
wbiNfww1yu4518xw2pSBp/TjNMCPr9HZ5sbGnvI8xPfzyGjjwanLa29QC/ScPO4S82PCLNBnGlKh
MmVe5dIS4S38dFGRhXQxMlQk3/HiaWNuQJzFRxSXFKnrjFmA0+NrAqrC10eRtRUugQSeaD6uBWV0
SEuGGnNoWHp4G0vMG0kweEIM24CPqH3j59/FeSRM06EGsiet8BMuGAwzQPK/01ZE0dFmZE1eIBba
Y5pS4PguHFnOeIujosOcaypDiLeNSReaa/eHCqRt1ZYuAu+GK0JLTWffwLu9Rlry3GujhtwuJuwI
K4F25pJLQKhzWBJcrvj6oGHG+JZk6gfNItzhE1A4KX2AnO3xZ/jCUM0ucoV2R+oYhLP4ATyJRmzW
F/Y6k8oWcMBx/3I5EpuYqi6GU78BdKVSl4MdjaOjYNRCBwxfnpl+H4cgLvDOsCKb7zhDZU427RRf
LwRqlEhZAWEDAZGj8t1WDSwmYQNRpEyIcp7WACQNHqUP1MufaU1h48EKH6r4/h+GZwzq+0zH6Cfi
etTgebWkg83bDhRfockA7wMLgI9dUx0fnyrDgOg24ebFLBncs5sV65JR8hPn9famZ78QchGT+5hz
cG16w9bmkjx9xT/OChi2QKIwWgBLe9EZtj50CqNv3h18d2+GcwN4Ux08ySsgReAQTl+m7OitkVbn
KxDlqcG4BV6UBPydsvlA5FS8A3Px66v5stoYOO6zeb8+rHCweF4tn4RHDccbi4TbuFOE+NFDFL63
xqABtPnFg6zYflGGLTbv8j7h3H3vyh0evtkVQoHqoGe/Uu633XInImvGniT+rL88sBHBYlxycCkg
K3pPWin8t5ktvRcGLgoYw6rJ8UaWGOV7FfR4lLxE7qN1IbYyR9re1ET2CvsR8schLab3qdbud/Zt
+5NdeaE2u1en++mNbgDZiLttIUbiJDKFtArY/04buph1AU0loqk7/8EmhS9KuOPK6vHkxYt31N3U
A1xP1ASR+OBFuDre6MPzql8sFKiYfI4SH7oZVrtBJ9MidPqab4pvgaUyAXX5gVVQjsuu3YEygcHb
WKeUmGIRDD1niKMtI3WozEoYXhfA9w67D6E4IoP37uGRtPPOcGqBNLPTaW5HV8gByv4ybgYageiD
13h/CN8J0PwY+idVOibGKo5npcPot7xAnGrsYmFiJFxD3a7DsmOZPF8qVJ9MhdDkzGGVQCwoJsr0
liBdqDhYEyj6NZJ/XJpHjY+WxvnsD6kEBcoMgIk3V5tMK+EYD5TB3fmQ4q5yEpwFZnzZyYVWpsX2
HJwStBiIoOIfKAOfYVgNNUZyJ75wv0V85DNqcbHg7CpUNCWQBLNL2Mq/TMHsk49JPcQH/ItAkkHh
aI6/PiYUPGYONhbnGReOo83N003/h2tC2XvZVdd+L3p/bwAEivN0he/I33X4gQhWw4s+4CBuvzLm
xU65EcEfUA6W4gn1NUlsx8E3725KD2rR29NwkOZQeXvdzTdfMZRQfMVdcQS0I8mkgs2er3ikOK9g
50ztU1ggUaBI2NX7Lb+dv7zmD6thYu8OFeucPGAwReGhAJHYUtMw3hvcA3E5Pv4hMbCZ2BXW7sr5
zqQT1hUvHgBqQT00eeYmQ3ffiG+xMQAnhnB+AsjnLX6ISeGK5WKmtMU00qp8crWmpbtaYiDtY7d9
2108OmVsVgvcu3gelfjn6sjR3zbA4cNmCqSz49aP2Zfi9AyJsM8DMufQXXg6NWwKzW3Hbfey/sDW
Q1OUavjwiBipt1iN6daXLHmC7q6DN/MohjYJ4vjM5PB9BEsYqrfpF0xDplBGWAwfKYTpSF6tvhDE
8zJ8D7vYbPu6lJ4Ddp6CtQkDc6BowRD4Oyx9HX0nExuwT/w8WBw9gIpTRN2af3avkeaCRQij8RW2
/7jAOUvAtyGcLDI8sIS4lOt8XKjU0Pdf/fde4kHu2aeHYSW3NpsTNPruvjKYynBTLiMh91SgMxJD
1hkW8CE4IHiKnBkEZ0HYgSy+rlEetP8nVatLdaQ7mIpmorLGsI3p5wyVNTu34C7CuMVR/gDsYmNC
J9YGHO4Rtgd0A9aNmm16G/fCmoPNecx+ZCGfhwomwSgC1j1GpJi3lzN6cakfcNbDSmrItX8BotJc
WEr6CKb4gNSR/wObh/ectDarDR7jNPorqYIcZWFScLO1VtF79JyC3OWdD0N6ijo4OqiIEMoONRsl
H9ba7QoLCR0r8xs6HEbYjKCpufKjh1qqth+b7duh1J6z2lHUBHTYGGt2gWqu8zYeU8MLdAs0yrSn
/3vb8kk7zEDe7vqv7OHvSAqgwHoxNPqr7SFK3DaQOXoSPNshNCkJCWNeJ3vasFDd3+wRfk1gGbIX
AT6ZlTBIXCG006IyVGAArblI/Ofk4Kw5fvuf/pSkmsyg2wEocsrdf1eYyqcxfzoXpl9HH3q12LwP
z6jErgFiKqwzsQpkcnpzWMK0AY8MRzVXbJ5gmUrl22Faf8VHvu3KM/SMmDFD/LCRcEABY9ExyRsV
k/NAzDCzRjosvvzZE+KE6Np4CRHzwXLHmdlbUOJfUCZ+bYScsEHp2se95OWc0sXXXSMsBoxA8yf+
7BuaVEeddUEJMGVSxvIZu27r0C8TgPLXhy368A442jGg2zXolYqc3rxgtkScuJZT34H6GotHwnUE
pYcIS0527hKQYas9uuLBaQjUfOqjnz9PAURdnuRCwl4c1RMyxVl+2DvjVAFP+M57Yl+cy6t8ogu4
uiU8BJ2x8cs6LQk2T2jcP0ziKWP4xL/ohwrZGN98qGsXjJ24v5j4hPg40ju72sLATwd+0Rel3RpG
5JlxIb+DH8TvRlBbZY+BKfRh3ieqRsn5wDgaj5Zq+ksO9FeIw1BSoJzhsJCAzQh1Aa3ph+haAzEe
WkEEcRz+BIAz0+Iq42ASAd0JTQjkLsdIhIYpyoO2i/ED/8A6TViXtN3g9Dfk/j8m7jKtp1uItIjm
E3mCF0LfZuj/w9nxDHrMODi/ZKCuPH9cRAJaOItEkLPXDnaYynOeoAcps0tS58xnMeSH+vCz6w0D
qruPsQ26P5858vjullmbM6uApNgjxAJjQI7AelNm6k4JemKIRE2+WlkZXKgY2gmzJiQiTPTRkOxW
4IXizWGXzLs02yR3b/eFIQJDgollpnP97Wr8z0xXw1PBtF8ru5eu8E+A0MhJoqREIrHc4WFb+CWy
/swV8zJqJZJIPS4dpqfw2W1Zuh+hRiQ8TxaptJ9TPkkRfsjwRv97DA8unhfHD9aNQ9zoXd5SN6KL
8TFj5OkYUwBenIV4SpT2InCEtoGGyhjSjoAzipv62dtVmAJyABk0fKTBp+A0vDD2D5D5zQNmcdcS
U9mlQdIXjOx9LjCsjzDVErumJzqwiufXs8Y9h/UEM1t33pDK5GwUdEgZtuhudqvxLWmPuw5xhFdy
LuoN2JP1SE7LI6TELsd7wakpdIPLiOFaZ0Gy6JkOS3wlWXfThgMa9CQtw2IrzIrTGA25QxnMw9sS
AeWQVLTppm8K7yXj9Iiohg28RnBZGgrmxKhsVpOH88VMh+Wkw7KD8wmZE+OYrsUHfAFUwaRrD98R
RubVTs+vSZnLOKllmxsDHdGc00rwT3PM5gLthaQGfomVITZL1DSwlUOelv9Ex/PyqqGoX3vDs0IQ
L3JwgzOD46TjMDFKsLY6ZQcHI4xqfgW4xTuaKYZQKrG7SUAAJNBwW9lVRZ2Gx9BC8mxUmgwPtCpE
OYVtGr0VBJYtzgtYxTw2mhxv3E8Efu9oWjYlk0iQmVNKBDqX8MeRFyRjuK+rjFAvEbkAOgbXTOYU
UhPRRvOyubCWlx2q49uG05S7sdXvcLUnjQ+YVi2wABmQDeAu8NJPOuPtoiLa6tx2zgNni319g7lq
MSLOhKUFEzBEvMhIeXhIPov75sWn8eDLXoNXSJQ9mUim3/Ews/Fkhx+9ApY78OIZhBZVcN0ftSEx
YcLKpiav9kzPX8QrmKWKR7fpw+mtwB8eqHSB81jIK19ZHwPuJAdWL3R04duirqN558ZkZbNq2Z1G
n8GWgZ3m8JWBNjBz5azkUdmf0Z0HDjoYKYALwPRRFSLAjXu8T8K2fG0DtdRCDr/tJR0rPW4JeLYw
tAQQLilYAM9XaYaXCW4VPPE+z8wnCLnf5FwJgO3Q6TOYQ7uznRPSRr5qckyGKXoE//N2mvw8cQCl
CpBqjaOs3EBW5VxTglPWHdNKEij63Ir6WGiJqAEgKlnwyS6RytwZiFXxjPWRVs1ucEYXnwu++x2I
Q66Yds6JYtF8/kFlctRQ9Urodtf4O39zpHaJczdsbmvMkPi4wPDCXXuwWEOI3f8pvaLkfg4QsuVV
IOAlg+uYWlWF8MIN80Uh90A34VHhASzzsfED/eCgZWISCBs9Fs8s3iNmQCalMzJpD1wR7iPor1fv
RxqjPO3O3OIkYwwuHXw/uO4Mvp5c6oghiUmQ0hwmwKm/Ne3PRu4s2fAAvwWjp4ePBcLb37Hk3EcG
4/FIMbLAFoRdR90mZNlFL/w5Od87EYI6KSagTuzKc/LeFBm0VislA+Zj/QkrgWn833OCeSdakTf8
RIbtzAFWrurxwPvDK8YD1lh3Fow7d5rPUctd+ej/QX0d3BKqTc5LlBZGDINRnv/wk3SGenBKPkPU
G4cMojODI/qAL2p9FV/bcyoTYFx8CSGr4XrAjVLdT6Az7LoEyMzQcMNiYZJkgBd+swrZU2+AWKw7
+rj0jUjsamxF9FxjvIdv05CZAtOFKiQNBAj5hrlLb/zLL3bJl5OJxDH92a2s5155OVx5gwZ6Q/NF
M+w9T4FwJgxsPfQ+MfYfZjiPackLHZoG2SjH9Zn2wtHnumrjwGsTjT6GIAK1KHnEj+kqPM1/ruYV
yMvFHRtsxwbRfI6qccP8omR60UUDDjnmCa6O0WHaWncYg9TfvimFZjPWCE6AjDV+wrJZeefSmn/H
wDSOGiPq5q0O38Fl26xRo72mxrxgmuDXhA1oFEDWc3TZfgloQGcHo43VdQdMF4UYgu+JETVLQesx
60NTHymwmrCRo55LwDJ5WdbmnKp9c6GkJ/sZrtD8NelqLyKN6a+/Q306/4UGeA1ZhH0zwVXlB7a2
VfxvQSAeCTpDM+fpWgVEqYUeN+M27/HC9j3TKJvW3/7knJnPrFIT+72WhSe4V+02MKXGOIUBv8Ij
jbvhM70smhngHr/7mnbxICFDhtDEGWb2f21rTmsFQgUK5rXGlHIuJbhA7iAW9uWPT5ZQGPyYJgpb
oT0CKx82+/vRavbXMe/8ZV/edLIHPHuwwxcJEQgTbbTKCVZhcUjRccGEYvzT7N7fM9JhFMJCM73r
GBsZKuCB0hC3ICalVyeC+HRZUpJAMwLaO0YHOAbcVh5qFYxTxpJd1h3+cswCnTNdHDroPmWyYX9H
3UQYWG++csc/R8a8Ti/MatvLzrRgzvT3uFHuc31Bo6hzobCfoOR1+jdCTl9whnoLKAmZjNZk7d/c
74cSUhzKujy3VngKzAwf0AfIB8QcDnGAcR+6yw2XSMLdHdziWHrRIVMg6YrLpPG3R2O57ro0XYK9
YNWBCX8bXKN2emzG/mNyZR13yRH4DfVJCb/tOaFHxSUY7k9+pN6oSfc92a3UsJFFw7k+D1Zpb/oU
i0ixEGhZR79DjJAW3obCJcpnygSTJ7avh5jIfoPp42fC3LOYGMER57QU7wH+Tsw3vMde98jaI7/6
nbx2rbzFFEHdmh57kH+HUJ4McOFAiy6u38d43SggFKRw8GSuS2JaoUo+ZS51siXpqzwxQ3+5Nzxm
KgJjMIatMg2GoN7/449B0waRKjcW1QbaJCdTx8b97RrKgBd3VVh0ppQHrP+UwCic8LoIUWFEwFak
y6vXmjeDWuF+CdyjW4KwsceUFPDnwskg9tzfkZAr5LrhJ8+6I4NoAv7EnTIt7FZfwDaoowKEY5jM
sasPO6AccMTw1bzDMHwR2WGo9gn6V2eIc+lfJ+DKhWWFHOnnmwu8ykC4G8hDwaGGjYJkg11KaKH1
nFX78xPvaHIgQdUBYI2/HvQAjrdz+mP8xme0qn07ZOcFq7AZE2NA+t5xhKm7W3tvDMaPUZuoD/xE
QwJPvqTpvYYw/UIc8wK8C+vxFZErPAz2GnICRu7swI5Vn33NsBvGJQiYe5MixcT/Mv3B5Fh8Jtjw
vyuvXoKnt7NnWEAfJhPiPW3DEZ7+guuFbKP+BYuPH8JLmYXKisEyjrfFTnXaB0uDKWTY3ZPPSQeT
qM2xymcpotVsACGRoTLNDX1OUG6LzW/CBkIoFItfLmWGLzFdrVBLDpB9oM2zsfgaB7dm06Sw2Z7+
b4Bd4rwKqT2u4OCo0DkClvjpy7wS+fEeZ8ywh3yHMWnapi2OD8ER2ROwh9uE2sgcnTRnlUBFhUrw
hgr5dP4iQwEyfCCswV7daqcwFplOfBzQJSUGcHSLLW1lN//SmHi3zEzZEmChhKpmxnAmAsF69sb7
FyiSZcFKvFBhkUgrmwBGCXtC4T9Fel5/3L+HV03OkxM1pJRtDIkZ2/MTXJmkM2wetiFnnEhBY44O
UqyMNECR6PbfOphDjfpkWWz376yYv7PDsmc34R+EIhY0KjFSz6BWokqFKLuU8uUOD4lMdzZtDRL6
JLuD00H6WIyzZ9fpf1oT1C9qNqZA6RN+FEcnzxJeM4OSN+MVjI3dg7/qWIbIQ/VQ20J3kwYZu71Q
SYhB7SzfznVYQ4zGKZRbBA7tVqPcUBgzBeBdyNkO41N6GD/S+1DPeKkegVsu0D10BZdGHHhFBehB
Z6pTTYmv79VeCFzyoSUE8OdxeKXbjIgOntyoHWGcr8Yy1f5NzKTas6xf9r7Lg4creKHS+nJuHIY3
oYG4I3WgoMrTNitmUqTLjURFimL0/enHt6hCZldhJ/TlMoSA4FGL0yJZnaxlF8OOd9828IX4UBOB
xVlnHGegrrm0R6RR5K9+DuYz4SxiSoElgniT6Atp1AEOacFMNnCnf8dJ8bs0XIML+RR0vXLKnMIt
BqZFFsfc9Diqvs53WaclrJhQXGxOwTWF//wISF8JkfbDZgnYJLCS3A5MPnxKoPpVkD3fW3NEIp6G
4c1nV8xb0SGcqNme+lXvQy+ihuKbzl8YwcXarNc/01TIT23D37xYGslphIaM8Aq2UQ3SjFLqNVg1
nft7LBpi4hZTk3c/gVBpHbDC5yOwe4FmNcYIMMRXo1VCZMrkN0cjHb+3JdSS+LeALwx1jX6dOfzz
D1qbk3eY1X2S3/oWQtXpG4NHfJ21IX3/+mjeKSRw1qELqA7Wbc5lhWXMz6ETlHHpLRXuCrC7LwIu
HAyrmJFtMDzZA2yw/gP/kORXCZAEbDdKuk3FwrhGr4UOwbeaqfPPUPHJr4nhJKC3LaOCwrN2ROiw
NAE9hjKzvzM8btwf2YqF+4ygZPUZyxFX4yDMQJRwJiD4OAB2gQlgNH3KauG9fHMdPoCWQLf2CWFc
YD96gKRsxAWt0wv/CllyUooeo1f8iuHsiq8xDrf96xqbVjNpRiNQCJBQgGyHS4zHaWwNt/JOArKK
LF61W+EhuPu/YZcBbVBSil3TTm1tQHn/H5QctiGEi3mjU2pp5N7wE+BmEIzN68btNyXwmkiPdZYD
hwce4z1U1Q/Sy2tyvFBJgqaJL77SvxBlUXn8noCyfNQFXj1BIkFTgcUCdHTWYROaeEjgBGYmuFG0
+BkV/hV1v70i/e86WzHhvGxx5B12iJt75RKldg3q+G7HXNZ3pGeWKuNNu1pT6Z/4UoqPv7GzfEC8
byXPkU4mi6S272Ag3tGjdpFQ6RjlKgNaBRdkmLoADwN7e3AfHFC86iVKr6Hq9xjVNpxVxErac76J
q4qMmXqPgHo0RXXypaLf3GcbBRZbD/z/MsFN9QFBk/siK6Jy8ItAvXjAgxblN+c0mQd4YjGsRUdN
IBiC46en+50cLAtugv/Cp5LwlxB9aWA2oeSAmJQzxNVGeB9ie8FHkmAddIRt4AacUvnHWlbhr6fh
x/OiqxUTOJno2i+0YlzldXaOHsyNfxxz1cpSIds47QRG+/gxRS9AwaDaj4GKoQDDgs+gDYuXXvt5
dA3NPqJFxaKQ6iPgMmWcTejrlMzemJ8MHOprnMnAjAgbccGQuImOT38VjM1dnfGvQfJAQIrxiW6T
UUXAnEN0HU3bZYBpBWNNUZUB3zMkiVQc+NQN/+phcpYgo3JY4xD75uueU8NdYbCHroFpuPdYQpex
5r35d1aTyQK3hZGx3d0d0Ydwo7CBoDRazP6lN/htDhBVOkBQsMJJLJ3wt5d78NR4lS2nRMKIffFz
LSUV1QAUEU2sZQX5L8z+DHPcjHQ1UbgHW7BrixxfNaKPtAjRXSOO9UwgFbR01E7hDZ8SIfzL4yAn
gN3J/3rmEB0933k1E03sr7/pTZhhjrWZlpHmx+l9Tfllu3A+MavA5yofYDIR/9q2Udq6sL4gf8ZF
rg5RJRFf+yW1e4+afFETvI5ch6bybauYlf7gh1J6QmyAjAW/CHIRh9ey8YhfurExuywNRhIA80kH
XYWL5ecQ2Xuk3+X5d+jRuTwRWEG2SNpLCuSIncC2IPkwvJBnYUJrMKite6hxZjpBhH0thaFR0dDi
awO4ZH8ZViBgcP+7NL8gXJT2gaIbu8gIa9SrJ4Vlw1l03LQ8Njicny71K3uEGpeDmipuhslf8vUu
cb2nwjpMV8sD7vuFU4O5TCgpPzbeNf4F+sGU9hUTaHyagYBxyweSFbHujRq2WpN32qLopGYGdjtg
sMTF4mJDMQA8Uzn22YX5Y37/9uurY0wUDPJ49343rfJbdiXhlOUIvelsrXRP+Ckg0ZvTw21y5Q/A
aEKCuXV3CbfdQURq8dyWtFpf6B+tESMb+hBz9KZdvXg1uJu0b868Q+m4K1jKdJbcAg/kDLwk9OC0
FZzjLWveDcUkliiB3UGxOrlobur1fY0dMqWbT6XXgMa9F5ekyU/ek/g/+N0wTPnzQLWVgMKKnQoN
r8p7gYg40DJEBzoiqVp1Nk5PKoQB7Qg9OFtB9+/jR3CYSlrCQ2eK26MZgVpguq8RTBYAGcJ2eVUr
Rt9tYmUQDBz5oeAZhOHh7gNJ5cYq1aPbRBxqwjZO3Oe1mbBxuKBRTdFfkYB469+bAKmzX88+7I4b
twGnI/M3/Eb5Iw6YV+sYjjOWnVbpF0IIDPvZZXgYoo4Bkvlal/kKBi1po72JPlDFgJELFYrRasyD
v+g2L4k5mvyVw6jt0IryYNF3MIjWgAcpOsZ/Papjkfp8kvPkhtJFt1kGUozc0KwZnDvkWeKGzffJ
z8Wk6ooXuF1j2oMCDjshMzQ9lEjgWrSdKgbhERUYT53DAHtb751QvPN/uLp7zP6A5nitn369wrmp
zxZU4CoKafL0p4OB7OsZShFvRQCGBZEJOtLhPynpJQdfhwf1YubeTTjeR9gnMXFhzkXLBJYQkWd2
X9beC6eo/4dXYu7v4ytD9tmzK/d+D99NjIPcG9sXbyZJ/+1+eQr97wGSabW+DZH1ITET6qdbVs7R
tCCVHqa9rWi2eNoHq6NKri6yDp0c6Iellg6FkxDeK87PzYGCgum1g08AsvXnpEsxj8E9rIoMIzZJ
S4GWzpCc8BI2hj5sjwEahp2Goc7JVyUbApEVd/9z1kDVbnKaGuqMBr8pe4ZmRyRCiA+AIHzW33+j
FzMk/BLogjUK/RcVFpmzl/ln0F0asTY+JY9dO6+IDiByW5YDW2rCyzg5Ev1b5yoP/6/e3DLQCaIm
zkxlQMujYgrDGYGxaNQRitMhMWyCpoIYkXnTatz4D8HvmcA/Rey0Slsb+Cdv5Fyfvgbg6pShKlPf
WCdfSuTAnAVw586QBG/AvLV/BeYlLynr5koA3jfpTfVAGKJrmUl8UqziOCzZ7X19d0a4MRDyp8ix
wJzYYlryQxD4CeQulvEz5IYEnRwKTKr9DxBpQiKbc3fRGiKdQYbHDiK8Hm/wOyuKJzZ+TZrkihyg
RWcPfdZZgeDFMAqWulsv7x779Zd//CIhNwyp6/TNAbUpmKcBr6f32ROsjqjAkeJy3yQy2CeSmy2N
cOEwpeO9IvjYr0K8w/lzOPc+fUTWXKoYndWErXPLjhp68lY4JxBy0OuXkydV0XHHrbPhV08TE+7A
h870FZ3JUUedDe/aolq6wrhh2Dxpw8CJNZoII34DZ5QDFZ08x/6w8iDaP53X2z2PIN5jkdqmJn3j
PQw/hvr0SJM8UaPVkIEkSTOMpiJqXexqmIGzjVCBLgv0f1hDIoXrOGbX0rJVKPaZHEjq5oaYQdBd
qZfEPAc9dmi4b+DggPGw2TjV2W7xBVbubVCNSJviFJucKfLxc4TpQfX2tnu5itIYCTY/0Voh+foG
/HIPxuXouvw9HdUItUP4wtVh4v42Jq7D5xFpE1xAGz4iH61JT+wX0Bx8qyV0ACijs20AG6hpWXNk
sMUnMzjiMf9xj7Pfli7sQmgceAtFvuKqkxdnTAtwiGKbC5KDkkRbg1m8/0WbSWG6NUCIysG5JuzA
PrbWX3qvucHgPQbd5UbkMgQTeQMeQKnH3Y1xW3zMV9l1L21OOXwP9IgkPFjPo9auiFQXvAUW+9GQ
TxZjp7S/+JcUDdyFicPDOqxvEPFvDP+YCAJ0ykT0yAyd8wA6Hlw0SF7noDspD9Z3cMjf3OzoCxFg
UBmy0/p6bbNbhOVLlYVckBbpLbfhg+olXG3OA7ojHAY1ZMIHCRk6Tq4wBlYHqhSGjkWseibzJAhy
GJOAFKwh/+Fxew0uKYGoUWvSSxgMWdCh4BhQ1+RV/t20IGV1nArhIL/1ldyoGjORQlVUunsNyQTZ
aIAwYW/2DHrksB5mXxrZjwd+U7WgAMgs9Lx5br4IDJMPCAmkPYQLt91rh7ALL547WK9S2V+KGv/A
kE4YRj/Mv/TwRWIu2SO+vm+mH+FehMyrGFyr8Lm51UN1DoiIxum1fO9m15S9SPY8JcRFrjqi5d59
5MwzNtL/K7wJV9QlHIeuMSK4d2qgKVycRjUS+ETCfhW/w84ZlPhe4YUKJw5ZSqJNWbn068dBs4FW
u2HeTcNQQc+rjX4LT1/8+WjmSHYNy2FHBMYQ77jwTtnjTh56E3a2nOIAdb95IxePaiPoDD84zHa9
7ojO+Dr7/ocHNWtTrB88Y6gvY9MruIEpFgmXSw+xeFmaI337m0v5+Im60G+zT75cJS/WPaU1XkVc
FXj5Ds0nlS/qjvg3IEC+M3+meJbDsnPfwSNoGpJ3qSP6YAAtMny7e/SzYrzb9i7zzuBK7go/nfhX
nXlTD7YO+Fp4IMnHRR6Mnx52g4DVz8nXryjAgcFJjiabflABL4UcN6ifbPbpO6An+qDsPgWQrgZa
w3d+LcAg4wsZU4AVuMo3cQE2Dp0MrxsuC5hHQPQIUT1CZ8cAPwXJWBFwlI10lUUEL6y14aWaVB6C
ZEsqWAuxDpLQvUZPz+W0wtWGzKMJ6udNTaoeyi4dcPzRcvLtL0JqcICEDi0wOI0FLdyLO9MrhLWG
ycmx73Wczq63w54PaAqhPpLxzrQJiydN+B2aAnCHsrhlHxbriAWE5Ar855YxKHZpOyOYzyDKrS35
nmPiiK0FWS05c0igK4oVnLU7oxcwSy98jc8Bv5vPwW+lYScgyq0cXI2XpWvEeqAulGkFBen/0GPE
2cCsmAMoKUeMubvRa0xAfRsvxrgM60HZz3H/gUNX/X0nQ2G/UZCUVlsk1Q0jpS+ix9onA20EowJH
JjhOVE8YF1qtGG9qBpDa6BG3RzIK4l7FswVUWJC3y44xFfBPGWo49n12XR+WKG4dPFVKG0Szs+dF
sEHr/EAFpe5wDAzwSASZO0UkqQfIFxOgspzMr7CLG0wpIgtXB5mCO7SKrgMYlBaHNVg8NEdkK8q0
E7RGPR7AxbsyaAVJl2kr6XlMoXmAEDZssNn3rgX2jPoSwol9h5B6G92WL2SHAIfIJiOE5bOPuMJH
I4PpJ6j1pKPbkGBihnuYG1UDFYKPtSIOWwS/KJi5Ee3lwROmcSIG22Lbj6AF5kAJYHwTw308aTqe
SBnlaeQiRGbESwcPlcaHKCycSYC2r6XMG8kwlsVzHNxNqC5wZ1JJjdCiG6tKJr0/m0mtj1Wj/8Qq
KTmnnQHjoY3inqanoEWrfnTfOcBIQrAJTlaXJfZclDlIm9yrXyzf/a2Q6D+BgtXRPb0FoJeRNj5k
BMOC00AEIjwA7h0WWVJWHm0t16K1t+W8cFdRrBGVUGOkj35jI1pX3Gm9vWktBHc9OV8W3R2nWTil
sGuwXGYUxQeL6QbPa9w4cfMjovsmUhAde5isHn1TQupSIoqF3caLy/8OzmN5w61BxwWjWgNcuUfc
LWjCFBCUNjrz/oW4DwKTwLEPfvN3whqfUEv++klPobKAm+DB9Y3A2DgjaSBylTBrBINkrqnDzvRi
Wcf4g1xM7VdzdQSlTZvDAUgRjgtrEXp0oPx9x+XW6Pp35sGMX+nJ4/OUGcgIAxpWITysAYRKNgGx
KgFWp/Y3x+VheEp+f0pMaV9tcESLWlN4KxDF8lMkWxx9CwQCFqX3o5I9LU+ADbUPChEXnAWxOvn9
6dOWOLX2+a+JKGZqLPBqA5f78hlm6IkKGv4R/wCFCVqmBBJ2z2ADvu3r+MOEFduc4QuB3RoLVYxk
TeBKTt5ZZ9JatscPXKMoDfF5+uKQ/mYYd07Rt7p34HphIbVcLu7RMfhZB1Q/tf1GOeUeA1zpMNeH
CST53YCris/AznsySkRW9aVANnxj82Quc9t2gogx9oOxTHyc9VQGTEyMkf9yOn0WoPV0jRR66ILI
yoDfRqXJfbA/Rnr0zcrJO2D0Fxbr17ybMexFDD/nKsd+gEadptmT1V+sjS1DeX7fCttLRqzwnqGq
w3qNJaRChjgip327Otx2XjHDAjBezTG2Jbl9FxR8R5SFDTz7OZ/vUQZzQGyu7MKwmcPTr1UYOxCQ
Mn0+rYJSgLyUX3DfK4j6p90Q9IsgOZXIFSr8kEkgOJ+y/cVPfsXkouxNuilTLdiqwq7HZmuzrCld
FVQkJ+TabJud7v+mr7g3oGDY4tYLJFQGzBGYkTLmee/q/O8fSee1rKgSheEnskoBBW/N5Bz0hjJs
ATOiqDz9+XpO1czUhL0dBbp7rX/9oS+AOnJJF/dJIlA3FUYCjb2WXCiz0Q3tmPbnU3VtVua7w1Hy
4T4QVdmA6o6w63l6EuE552n/T2U8+UBUluswGg97nBPCRwjRb3OxxH4Asjvp7X6oWvC4P7xA+PN4
vIIGe6D/A4WqzeeMUmF20Yvt2TkdcuaHSH4y4f9Eb4HFI05w3mXn7SkuNfzdBgTfwoEARsFfBT9F
GQsORkqHkSM5jClwWC1nKo8UQhTeIeOSBVX73e45I13gtFgweBWwWI8sm3Z1cXu7x/rH8j/p432f
pqy3Yl90oDvgOzxeaMs7DQwA4wXt+YGoL8ylMaBU6OCYVmmgItzexdmgCeYYY8sU4h1Qlga0F+cV
DH5hFaxE3llFQbOhmphXxpM9Em0a3ru4UwInI9mrNgQC6KrLzJehED6WK82DAONWBCVUMaac3Pj+
UZmejY6iGpbvchB9PvM3R0NDrBLosrS9Blxd+Aun5XUw7QkQ2WrdVyiT6QonCXNPYJsZVKsF4/qA
x5qa2yjd3YVBBMlSmzsSwXa1KRyJ99+tzn8AjgiuEm7yo15dVcG9yUeovyGztN4NLfCVgq3BlXTE
W8uZd1AmEr6xbIEac2NMSNlrNXROOLaKR/meAI9Mr77MdP2d1HNhOAX2KLrTC/UeGBVWx2dCmFEw
hrV9NwilFdgi2w2NEKE6L0vgLxrnbDVvw3LKwEk1RYpYjxA5onpnY/d9FDBjQ3gRXOaJMn/ogKIY
PEdngUPC8IGG2kI1OK94zsAUUL9OK2wS4A6ghqMYx1/17rQ6c3HlR534byyHoyp5rJigsIzwgZnR
US7V8HzFowe3maNmF0mxZcrNiLpY4bn9o6osEZB/sxxznreTJ1BamGHXW94zmwTkE1j/JFDIXCee
BOyAC7Plfxlmm/s2h0JsqNyQJlbZuoQb69gss1NvNgYiVdGjLGpgem5BNVfGjOwnrUanngNNenlv
3ojp+/wNdftuUsn/cLMGA2OOeF0Wd+/FQkMQDJccE6rL7HvBYTfs1TO6R7apHJyJKEsYYBR9sIEA
vchvhoe74ohADhZIeODih1KmWvRISSVrsERafKgc0QNMvgazQua5mJ8JrTV8WrNEbfCcX7bvfT/s
gluK7VjzgCr9pjWGso4UQccW/Rz3sM9l8MvEV5QugpU9wEwXBwDyTlDK0GHR868qj7OC7GZ4iIyD
hURedkhY7ojpnA43NSNAQFCg3L1M4jKkVYTFqvFMoIkuce4l1C0fkpeEWpzOEnp5NrmZowOa63JG
ahREzWJJZCHcHNYkZJSVbIK0EAhHDar+Zn1kJnOUqcMU5h47EqGGDWgkpCYU1+9ZSXzwczncAd40
E0YTZ+zvmsmIBbQkanpV/ZFQn71xrhzjdS6b/fgESwdXNDb567b0xkijhrglNgRSiE1Njb7rrztk
bAMVZN4R30FbOKdjEcYgWCItkVPAdaIwBDuY0pbsSVzWr7tLJrAoeZFQbzKwvVm9CaBEsQLEZvQn
tHzzyrk6r4jmn6NtyYAMKl/Bg9XElcnwAsX61ZQcEHW8N+Bz5GK0LkgvyFOUAJxvB81cnQ+o6YrJ
Fy05+21tEE2DJpld/Mvxclry1/NeBtAEJgXsR5Lfpu/jISBqpJ3oQq9zcCdIAIADNEM/ND4XqjAl
ERqjHmk+KtqGpwEYS/o4NhoM6GGCcfLjEs2i+UyLnfQTGb6gCRXhkuHgPu2zCOxi8aWrWuRwhcAO
FiiOa7r0Cke5LbSDf0oxKkJQ5I/B465+oRyCd+96B8VBUP7sMYhv94JcqNmjmJrnzqR2Bd37DPpB
sUX3T1VDUu0MWAr+Em2F9UruntDT/VZP8nwZgaO9eWAUiGwe2uo34JFRIE4uKMTpj4zyT0Cbuqgd
oKshNKd7BGTh9H3OHxmoeVvr59+kxMhvWVznNDtDdamBsOVzFm7NZawXzWU2xMGp0muGagPr49c/
/UaNoiYvSrvSe8CqVScF2oM2oTstYzR6dKGPGDcnlAiPJZALvF0kFwLuAErWDw9IrPBo8ZhodPy3
oLUKoyBoLGe6P+buiyF7pZzJmQa4iGka/am49z1PuPAKRvBj+qKE+udZCSAqLsY9EuEuEAANyTAJ
6CAwJYel85tWAayrJ5x5oqVnJe4dcxESVSLMAC6C/45pXj6VNliyzRPhiIPJGhk76HHo/cknYLPu
IHqpq4KQUK/xB2ZlaJgLT2VGVByMr/C0V5iUcUj8tZPdhZRKRqgh61XCt/IsE+BXwyuHghEo1F7a
7OZJyZ2Eu5/RMiR/T25ou7cqRSWSlbcYFjLeHsyqhNKeubQPmWEYUq6/+dDjyY+KmGIOme1w8sp+
tBIr0GZ9fBhT2QPI/YJix4OKfnY469whldWqB6A7lyFSMBiixaAdPPCgngaL0W92vc8K8gkJmvxa
Y0gJrxlsJgKgGHt1iN3kCT8g6kjc3mbakqGuLQpwNfzJBgsA75oDI1JDEt8W1As2zi10yGPCLVTx
awGZOW7C7k8BJyvggPbTKnzv1Ah077zDBgzcEKwZ9QlvV2D/xLlA3wXf5i2xNlghjDIgRI1nfE0+
Fpph5LrwBqX7jK8HbmLqP5gD9qEhFL4+cCh5ACWHvaoX4elOd3wol4wXzCJrwqdffqdQsC9Yf/ED
D3XWMJm+1ATIYZSJGOf1J0+iUqAKPQSYyIBIps4EemEiwF8y4GY+wHDlcGIkSVHOzHWP4P5KdBwL
MchRXHyT7nhKRpG0ppwZ026oy7fVmkDEJDx2CU46M+xEvHaGt8UtoA2h6qjJ9pITehNLNu/2Haol
HrAOvITFT5+cPVp8DElG6IRGPuc9NIiAqYmSajtsAlxc8VFZ3kPiyNwazUrjFofcVCwW12n70XMT
dSRl13CpLfr0uN8j9BU42Te777CnsuVxnzAi5uiL+WjXdbXu80Qe7ij1j1jHE8mLazJqjZ9Z6eRH
or+vXNigbmn27I81yvLwYkrrOut8ZBK+5PbX4LJqQCqqKwPOU+sRfUl81LLlaNSsaq75ZzLKBj76
Kp30UmwVIdoSlNYaUtiL6eFml+SSSKue39uMN2c6xrC0mb4TOAcmBFoi2TImYPBMoc/lcef2UA4+
wI/wMWeZv1d38yQIb0qAKC5g1PP6G/xhRnlgtqv8C4chG7REtbKW9DpT1gzy9aFzjsnOjXKriMiQ
d18OBkJgWHcTPm1w8rV9SZp29UcqcYhpmH4lwvl07K9BuDeNuPvrs1FshihIy0B9zEfrL1Ly26ow
XiataXpBsjKcj21kqAgEgaf03OMIrSlIYP1v++ZAHzlIqgjWYK482p2JqFMcKGLGMGOIrlqwfdk0
wENxL44li9tfRgMPR2iL5fmCpEdXf2AhIPrSTD7v/pp8drh1Bq+4CMaZYmi72r35zM5YI/2gB+3v
6UOVMZ5/bVBHnwx+DlG9mA9Hb4SwfYscHeIvPmnjykcEV5t2KTPj6RkYJKVPQz7+9sWfusFzyZTX
A1dKsT2PIEoVnnj4JFOzz26JtWy5fZOLUwbga/h2IbK5OEDXBjUJsdYiaJca6uq9nJsPPSrswQQb
7bX9KCRn0YXYl6gGBhbLi1HDqRvHJPou5LjFj+XkD9cQirPOqmg5a+cavrGtbXhQ7uEYq2NtUdlN
/AI3efiNJ1mfVHPaTOXBbRPFvZkibkSNxjhe8uFicPWoil8MHQKCN1+UgLxI7vAc+UwvzbvbxYht
0EYHX/MkTEhQjDaL+984oFjDU49DJc1Zfn2rtU/6j0vyXQOIo/F6MGMSKqAHzh347jhAiXPZpUJh
lH9bVhFyYMbobw9hkarD/bVfUJc2MD0WBpwa773ALAVDDwwkejrLbn5xxvPv7nYULh860YA8Ngyb
7WGIFyrGNxeDvNLtCfcCHMMEIfF0uAa5ARcHD73HDnKwPSa9oU3pd5xaAB6bIiWLlQmIT+ifKS0Z
IPXBzMoAVbrebqXZenzEo3OP2JVOhXRonatiNMx6UXT30a2rKx6cxdtFOJM7g0xBIIrZT3ryB3rP
HOE48pl1yctWIeF8nGarQRwHF4fu7DxtRJNw3dHVU0td3Y5Iek5/H2TN7Lm0KPtTdA/obiCyu6/F
2KXrwQEJbbD1chS/cpTjdwHve1vRyeTTF4uvCNj5ccABnoEyRKAm0+bfLPHl8Em63BVi+ZPJjHsD
Un/z5uojA1ev3TJECh+zrM3yQGOjfPiMdU0lhA7ryusXVPs+ujyMz44/V1n90JFV8dVDcQb2K6HC
LJOnM3KLCI86qOqh6tIEQffO/Us8TDSMBG6BtPKRmHH2jRxOv+rIzoui57GFR9HA8FureKjGTUqE
IIlb3Qb3lSBngsl5rgRD/7N/679d+Xc3KRJvcZt99St5wwOcWIHC1FDaIK/wR0coev+OqNIfZlif
ntbX7SN++neTk/lGSF7uUtZngjTxplSGjFz+vTmbIbdicoF5pIk6xydlNHg79fEcCkW5thqEudGF
eBGvPu7QA/Sk8JLnvwXZ1JT0JjBWuWG4RmmBl53qIeizakcxWos/M+sNb38lNeNFpHj6GBV4gJ6V
83XBg18EmfdWXYbxLVz1aqaGt/3gwBwEnXEKH4LiADJlFbElsGNhle2NnI91AsnHARjSOFWc/50/
ducIaeQKo2tLCm9Ji2KeADb8BRmf80JE2UTn6GuL6fsQBHI9CJlf/sxR9jCa8IvaiNEBYwDuIxOB
3cjE8M6mLsQrbl3vKHG4Vxp5bXfElXlwN6vtO5V2nYF6DE8zDpBF/lfOr6FqXY8U7f0d1CB/EKgi
LAwKdVatL2JG4HhEYITWvGTI0ezP0SOW9pe5slGhzg4XvTWeeNqKZ+LO6PF+kMwT3Hxc9thTGS98
UkhKVdLDPqKC88qEyn/MVuj/MN2AdYwvL7XfIHzwFNSpzGtj7LA6hyUlQ7e+RVjv0rnsIG+M9zVb
9ZDSIH5TY8OpOMKnnS8+SQOFiFL0Ap+g8DXc4894SWGCA58i3wovMJQSqsuWgufNgkA/g7m/pf4D
2T+zx1awqk84xT1xhYbB4tHuyeHXLZewJAgN+K0wfC4AfvkeS/ML+iOM25BCM/s0PwZTNUhQQgs6
ZHT8BcW52sOgXPQDxUFJB8+vJXYmX0K+iQjo6RN4yReCzTXYb2AeIuy+HFvIhoixNvoBVA6mvvZR
JtH7q5/nnHOMkOFkTulLSDI6ITRU/JPXT5jHWZDbECwUKAzPT7wF5PU1vc8lNkL4kcnZzP1ruaBE
vY0nij/CNs47hb8jjrLuw+4R/0L6sz80r8bAVN18g9uO1V+WZOMtXosraYZ3KJuVMTSflux9T+Y/
wwzMHuhWmy28QuHODfmBOd01gWGDX/kRzK9OgGCroMF/7UlJ8Vldd6r3WmsQc/nJ4LDBzhvnHwDb
PL5leOI55xQGztc77wCkM9msDfCgv2ta41uJfTblDltOgayYD3bd/jsfoAmU0U3/rtBF0aefuPDK
nLzGLWcFWHT2zPjf2Rmse3JNlCO8MLyCfgawPhvZ15MgKrNAjtV2IJJhVnxpLWZfmlFTWuB4DF2l
mlXu2+i4xGxUHcBfHdwidcI23iSSX0BQ7M1g+DRmlZ6sCorjGMsCfCDmdrX9HBUoaH5xfGbdXjya
Oj3aZXI+DsG16XwfU4nOVNiYF9trMvLA7KBYnxGSfHzCw+NHeiLXvrcp9BetptNPNP+Jp3uR1stL
SIe3+0yT0bz7gBlXvgS8c1koOI89BC+QcQ5aPV0CiMKk6WSdk3YHF4uAsXKhYu6tbYeZSntYBZrR
RuftO+n0Pgb2w+zplhEVo9VatQ/1n0+9BwrsmcN1z8pjttVjR9OvIQHrrMFeCujJkGutAVBSpqks
bvN+bBK+RQ15YkwCtmOG8zB8VcKO2ylFKjUB6U6mFCm66mD/5VdWZf2NiTVo/uS09r9Wh9vv6YBk
P+KDwnM34WbCQwHxPTCCRmzSHGX34pEmHhY+LGQPOAWDCoh7Z8HuhEbGN3ziy+K+EaxOmCp1wneN
jg0TPgZULN1kCBOCMXmdyNWEB/YNal3BnBWjA0kT6bH8DQP1spwxe89RsfM1GM5nj/05fNqaLdm/
QHa/Lphu8O6LWYWyIZurTjAyX4Pc4HizK+PuAIF8z03ePPTGLuwf+RE5851qVRBxD10whiwUKF6n
a8dvpO7pp4chLBxrHJwNORg7UN4cGSA3umJ9gRMbCP931+3GwWMH3O/AVjFpZIWVC6FkHIhst8w+
VoR2kzIwPbsMlz4podcTkx3kk/SPyJRSqhXAlc0IE+s85uv7zsOg1nBGED/7wSj++ZDkeGK7cHCo
jwidun0OB9vno6UjHAVSmI15xGWWLe1IgcO1KS2a+SppOVRQbkkbFD9F8pAmTVIdzzBQz8n1WB95
KnlbYb5u/K8IJRU7eIfV0sC+bKA6ctBbeCBGzIHGVr7pMm3D0mMYEStk6UX1X+N3Ub1lEVEiltYj
a5yXN9wPoF4xV+PA8wBm+8lLJ0yx2LL4Z5CKkFrwInesvfFKBNdRdidTPtaLD1BSyp/Ha0XIVxMe
2ni4wBxtzSpmWrZg5uuA1cGeQU+CMRXCkcu0OHYkmhLMxGXI4DuMgp4FkfCxbLewTDCQdoaHly0f
L2ifuBm8qZsL6ekRjdOzDz/85Srx7dDjk89w17u4Q9KqMULDFGB4nQjBgE1iWYZChEa5uUwE4YNA
qz1DsJ8x44PykN6d0xqH9hgdTelr8ymm0ie621v8gJHGnUjrvcREkqkoY1DvM5gCNIDMjbrJFa0J
jz/wBzPrQnCN+ATALRAgbtSOtGJAGqAjao/yuI74Rx4sxO39lIL5wiA6z1TuC1VIFcJ84fM1YvMa
Rtx7OCM2N/QCHerQkfWkVaDbX87V3HmHHOfPLS6UFQe4YpTSJMuqEczjye86h1JVSEte62n8SC1K
+oHYsz2qam4cPIObj+VhyFWQOONHm9FRDhmXftJB8qDlfFvgBj67ds78YXujhGAQMch4AD4m2AKv
xAXD3DghbLHg0X7Gmvmm5NgSjuQDptx3ioob5i0uIyQEn+0/bfE4u6x7mUytAceHppAGmhLYQjuz
vR04Pg9sGOPwF6BYu824l29bwNMDqoUh1eP/9kqQREB8e6RwHYAwh4dGWwwQ19BNf6YAjPyLeOD5
DRKFclH+4c8KQ4MW+PQHeMT3wrIt/yjfTn+gQ+BSIAK83xFgSvxJp7i/0UTjUjNuYWJixr6j1ORe
d+uSVz5oDr6YPo5bf/nu47LaHxBpefr+eImzC7neOD4xU5qMUlxsus3wj/5wCPmbvugG0IvWcTL+
I16lhHH5nqh/eLqRrtXQRELgowlnMJiNR5MPRjNjwgAfkwJjReiSqGPw5D60BC0BJq8xgQMdg6fP
NADEm5uCPcZ7Kv8WCHcq5N7Y9hI0Ah0TnRXKRNxdquniCS8Ok08ONDLu/s1rEJWcoY1Q0nRTKIOj
7ZP5CeHmuxdPOakw2B7xXBN5QYmGCfJf/zxDIsp4An4kQVBySl2C1eVQm/QIlAXNxXKAc5O57J9K
KsllytRIipnmSn8oAcA7Gd7it7aTTfTQPABbiIKXGB3aC99gZCH3KbJqBRoTPt+wg+BlQs1nyNiD
vIAj4ATb5Xqot1D2uXhQRcOOf99UMpeE61P9I8EMtyfAEGZvMLi4XDTtrZj24GoG5W0jXWmpFYtM
6B/brLjc3IIx1YMyFe521ymCYgr9zaAmWJKbAsIH7Ie58Qn/bcDagUAKaQhOhIaKB4rJYafAsVG3
5zV9j0b70B5PgWz3s9oCj2D5WdAqFr0Z7K0ICo+Nhzd6w2eSz9Gj485UJ7Bx12fzl1AHOr3ounih
YWDj/YkjYLiX98r0QQmJXT2HxftI/ksJxbnApYUpw2tPYAslEdiXh5zTebG5fjmSbTljg/4smQgn
SvBO63S8GoY0mEc17QWc621K4qwwadOcIUhNk4wtdY3oD2CdpbaHMOfBNGLQlGkYrcJ8Q/lzIXOj
n40NLRj5r+zq0tAv5BA7ARhwVP7sChePU85s8WOAJQGwNNYHGYJ3n4mzqGD7NlDakn7NKILzDurZ
zT9nLUjOzyrj9w61CTAi5z3UbDnqrREsQHJnf9+IfeCb9o8va3BobfLkbc0pV2NqJ4arC56iznsY
71QMraw6ajmGzi53hx3g4zPbGKzhpZMFnF1CaQ2mBy5P0taZAuYRKh6nAkTKAoelHo50Ib+QDou5
G7dzOGGfGu/fAeCI1WWU+h9fvNT+GUk2BQL3976VQ6wvaK40Ou/OvDvU2x2rddtlbDewPR2RGCsf
kAhr8Tk5efmm3lIfiNujEbZwjqUl1YN//dM8qGl9HRFPBq29y0YbStrxQT5A4E1HeEGh/dv9qIKb
hLE0zErKr0Wb3e3BXtmMWWAsvH/GaasRYzrY3hjfEmyEKfUvg+UaD73z8ew83JPOGxt6hXMHL1Gj
0j7hn9rwuhV888rDruYzQxntwWoiReiify0RkXMT0Qr4I4JSVi4TTVsEP44COdTigS722LS3quMr
VBCPepVjXXJOSX8PrTZ+UyHwkH3RIzJ7mk9pUUlmcDmcCibG1La0eOt2LYf1D1pImWghQ9bskpTB
BQbgx7pjlYP29bJUN92cExY/4A3Z3zSx3EV9aP/WiGdw3h2vv7AG1U1LZglv4UAUDHTChOfjsacT
Rrjw2n/dRqSmx83+nYFvulfwywuWbR84zrtfMN43xyK9urBsAVU5EceH8o8zQyNb+xwoWDMdz3i4
ml8gt9kjwqPYR2iNaALNBGqMIlRSsG+0DZfNFUcPJR6bssXWrKOY5zI+PeKN2+gBvV9NRuZohxAz
JHZOf8SQaPoCO6k8nAD+wH1pfj8AFRRUQA1s9RThEKZQjk4ltwBjCSVK9Gc6WPbBEiV34F+Cm4Hy
f5enrFOkFJAJfe50B6tgybgPGzguQnfgr05/6gGO2vXYufLEfBsKWVOfxRAHPswp+khb6l275FOP
AuQu6XUne+dUDl9rvrXaqfARfdW8G8PwbfSI+203HP/OxfokUOz9U/hKVe6R/YnHqNYgSog1wbGF
uP3j0NeMoPjISCSOiG3d8/YZ9rniBCObyGH1a3A1KQNUU/obGQilSZY8YumyK63GP8cIzNSsOWZ9
FPjJebJY7ggxtAlxc+A8gSZg85aCKUxvrrz62KK57lk8mhReYnOkctW7VbeqQFb6y9yhSi3C+2rk
Y4YA1lDqUKEXxN+uOvMZKvO3fbXPJDYTfb7CmRxy38XmkCLXso5veIJxDIgxpgqAWG2bo5rdtyev
cvP9NfpijlF4WLOifK4SZNHhYF8ljwwymstMQ+RctDZwY4xKWgc/9W5+zc9HjPKFOChEtZLx1FuL
hYSKqTBrZ7wQAlRm6TNtXRnk8Oi58zNYaismWDCznzaFSs/Dmz0YujBHGLpDsv5DBQpC12w7D2uQ
xY1c4M7WSDZ6OQRYwG0jZ4Hgwo/L4fpCAyMiWef/hxUwhMPiCDdj4auLM76gRZ4MqKcrrEhiWEbg
BXAmH/pjwZ2zv7trfHE/tuZxn5edW5ByxvVFYIh/xj28LO/Qc7iys1avsc8DFJkPUQIXxtkWyejI
PF1QFFzJb9Sm9eJlc8V5Bp/MFyT4nHDedbpG3XwtRLoDuCE8edzo3uYDGKLHuSUeAPI4TTar7dN6
eKf9Vwe6gtStzlbwFVblBMauYsME+LrsxZ3bEa0IjJIH55TwqkD2qArfO5yC5TVE7uPJeuj3v6qe
fFMS2yk/IbzDeOSIWtH4LseIFEE2UPKzAx9fGaA5GZtXA17GKbz/qc7LFHAZNB5R6DwyjoS38cMy
4Hj9cRD8UEpXCTUrvMJLVEZDKMwyW/E9HPqPpNEltmZwixkkU3iTc1wZbVy1NvmmOvYWit/jvOv5
DfWEtiH9A8AjyuEr3FOgLfuZsVtIKJxY7jlG/QyPjcauNtf5OIKJz0GLizs4JNNLlG1YjmthWwr1
gH9Fas50xkbnTkEaXXcKMY/Uw/F3D8cQVgZxOxMm0FYOzvcLUH1LGwBDNvLPlCWFZpzOSoMVCgjj
VlEf+wQNC9qvK96Q03foTouAj208d19qmnNKl8yLOfeZxhxozLRPYsQyNEb7h1g7f19vbEEM/a7x
KLfK3+Sz7vwuQIswHaxZv9BS2KR7EVvk4MCOhuFZcNvnMSxQxUfQDqb9WQKLyiEY/x6nI9TvTIL5
utFtNeQJR+6OQVRJXmcfm03q+ROHJLxS5HvdmpOJqRiNhGjY9lVwjemy7/EHb6GLJ6dlBAzJcUt9
uhtH7V5eQ/2rdubdHB5auPdOw65RLGJ6DxBr+SB+8br1+XgBlmAEzx3f3f76AWb9PvK06OXd0/sO
e1yPTrJIOc/VcLzvIOEAg7u9AK1P+nTZLozTYoFWHbFAF1IXUMLFlD+WCl5XbCpEWTDLThZ3t11r
X965HPGBk1KHobF6Lt9Mavg3wHcEUg9dEPXgUqSSc/XVBQ/MK+utOHkey/eEuU/lP/Sh+OxUbNe4
RY+YjqEOwpDAoI22l5UZ0VL349ERTOvLbEp2uz03pRS2EDnueGuGLxta7g4/FZYdH4sTmLqIqD0l
KfCoGWLP06RN8mPyLBPwBDmOJoAzIiD9AihyS8N6X6jHO5UMYOUNW0ubNq8ENDtZ1CvMAWRCwTjp
P3iQQm8pDfyH3Wr9Sr7HmqFtoZ8t+GEWJ/MKsjSoO34KzCWSwmPavcnZzHo4h5yjnv86fnSF5Mmr
Sya7jYnFzqdEZme9/XGG9A70mbRdg3X4BDwdBTw/kHIef8CogzUPIT+gaObb6pj/gYtgzfRa5uFv
z0BgfcGb9Jn0U0gT9KkdBCnBiWHrYfaAhBD2ciAGtoAImLjXDkWpimxqGEr+06Kjb7MbZppKRG4p
lkj+EMiCtZQQmSVHGu8ho8gRp3smLXnAw7t///vZEOWeohgjPBGJOrp97geQAawppLxc6pjJMqlV
XNXPrv2TLMai8SMG6Ga1tFHPZaK0fwA4b1X3u885kbq9Cs7Vx0wJGjI2zZA3dnBuYeuXm6vJUHoh
Wz9miDio7W2FJoAF37mw09HSKPHT62YK2DyEovCKcz38yhg2z/6tEYmFc1AE/4U99G3jmjU0z/Ck
URovZTD0+u/hgjejGjx5oCGMkO0R496fSZjs/hb1sh8Cf2U+ThsbONYe0tx00QdT7PCEkxtGSUjo
wFK1ZV9su+Y7uFn3tIcWGpGH17f728JU4qEFmIF3yACsZd3f5hj6AT58BUALbmVdHTBMFD9byAOx
Ejz82qX1L/3H5iSoTVQD1+hK5QIDxylpqTknP8ch9i4yeJq8L7byup+eOIGFsd2bkuoX3AkUUNBj
1+7TH6DC6M7L4ToXTjGOxDZPOIFfG62nhtpSMe/go4z+VycPezvqPKbB5ktvkjpAOWf0aQg6/UIQ
ZxGiyjQkxi3kyWDgXDlP96IzdvWG65Fx92sfb3+snak30cZSf6D6glH+xXqX8ZKvLEfHz3ZoffdI
CtJiT7+6ljIG9hEGqeM1fDN2BtwLkEeQUjWFVu3/q+uxoH7QmV02GqZiqrnr0Lcz5EwRhme3iAJ0
J68l/0NFdbJuyE+PPZzK6pCgWSQiCMk9bE5cVAEWLnBOA80JU2sb6nZAYoGNpJfakJ0x+Sbt8rK5
xeymzDCdDpdoElPZdFtLMRltbYTHmxwyr3LZEb4AsV/GhNfZPcIXnhvemDS7R4lQ9H6mGgLXS5R9
B2rzCzC7Yv+iQ9gTo4Uar/3MVPa0Y8VZeyUDUsJMH/tsQvDeWBfBqWdkrLpjVGAYC0E9ey6vs7PV
MKZuLfzUnDqRHMbWBmPJcwRJxy2PSBrHmy8AQYNUgtJjD+ngWEW1XuzflkjiwPiJL0Qspr8zXIxB
noMGC82+j2HCVEY7+F5pG1b+NxvB4sWQBgaAYNKK3UBoH+oprezJU5bTA1b/5sDjuCPXQ1lQuRdM
ranawHjpa1kuBN/T4GOJAkll5Oarm0umJMSAZkNyRAJOTZEbfn3q5VU/qQLQUrYCHI/3/KdgRiN9
HJwo2wqaY5UU0idYOqQEgkksedauiK/cVkHrns2LW9j62LmEZxOdOSOAb/SKXlmFCR4+5pfVPUEU
fPGkmKaXl1ZwZ0SGiCXZqvsbJOMkh6PSpFgVQj7kQIXBibLQr5Mm/sAWfYTNsv5TKQzvAXq7VwSq
jcZ7LVtwbMgd4JMxOd70doQDLQv7FRHFcaAqs2DOHDn1dpQ0oFBwWF6UPUUAU18yPunJPnnNpnHE
9By1pgOt1bkcPvY3kpLWvTGZy8E2KW8NqABLLSRUDoZHa1OVeLT27yN9OrP/Z3LCU4jHLayYLSH1
wHkBvN67WDM2PoZF7gAPBfC1e1DHkN3Z73LO+XKKMAFqA5LwYJidg97+vgXPYariaj9AoZYtyitD
Ar35UcVtekuhRHHxhUoD5A5XyhfUFTUd7Otlf40T4eGry0GbIkGokQK0JoYlfvHXn9fJGO6AKzQH
d5KRQHnBeDmuOVp7M9Hws9pVr8hGpoYEVrIp9fINuZYR9wNLpQwEhMkdhRZbk3mzGMqsn8aVZQct
aasFzNlxBomYjOlyiHALMcENy6MnoEUvea9LjJteOzxWBFL22UGMAE2MvnvYox6QcHRaA3z/jmfs
CYQm9MOy5cJvSKUNBHn3aw1mXxeshjkCVEl+A3LFMBcZSzCIVAd2OG5ODC+gPeG05qrpJ3lEPNlC
6XeKcLQVsbxMbtnthTcSqCz9YYOxEoe0CArOBq+lsC6Ss/6UrhJZg5KDBWCJMf98542SvY3Mhi+v
EdABe3zxY5F9JittDsCvyHa7ZkQMR/jWEqoC+/Dymsn67L07kr/dm8K6ggZ+twTsJZxW8F5EE4er
5zTLLhHuU1fcNyi9qOGZicD9pdUboAiffYHUQCS/k3Da3ylIw7Fm7E2P9GcI7Th5ZmRABlgB/6ZX
3Ql7Xhg+J9P1PP3s0/ln5vwsByR4QYDQF+25gY4IFhKrbQWJbjpdtUuyOP2QNDwHPHTLhrFymJTO
WamGcyL/h2QrsOTpZbLEgjG8TVen1ZSMWr7tNTkeqP0+DAmOhwsW0whhZvU/PvUtB/Q5qHoIT3yO
36xuGOFv4qOT25nIyxOkTyuSHXRTZbSagSXM7Z0ImaePX9r2a8ZDqtvIvGxacDqpic9/kh4BQYnb
KI7QUf1rYmaJnzu4h1qJsjG/mfmZYp0oe1xbwrS5Z3BkhyOd0tS07TZa2Bn1Kx09nd0xqXaHA44K
+U5Je94Mdi0tGIl5JUZY4MkVYkXmCnNcTsj6Jn4bKOk+ydSwxqmSbFNshVaHz8qn0qanxo5xtuLt
MHqic52t/IrsDUxHQ0BqIrJPU+RoZKEhDV3RGSMX5Soerib6XCzhaKHeE1QR0BsipiwonWb+6c8n
9vbHSEp8PsYFju+HYSwuvAlDCcK6lVXAmNNTOUM/wkLAUjUAuxzA1chMOZxlX+s3J3BQwJq2ylxh
upHm7uIe6xHRWSDucy5yxpDjPEHIbPOtKqlyyDwwb6JvQtWCnwCWLK00++D/OhtnL8tmMSb5Rp3I
nAAMjxm5j3Asn5YY5dzm/waRnDc9jTqSQdsXPQEiDzoOZjxTSgDiikbGBpGjwfucYBgL13Liclfo
PcVEHrH4j7d2Tqg1JqCuVYKxtH/4Pebvr1VQSr4bjGAYCaggWdi8TCsAEpAyxr74BU5vL/eO13aH
62F9N35Q7KaX07KqXBmnVPuL1BzCKxAb5bI8e34mferxJePdFwCAaNV6I+uhzEalq0E44RGA50KL
cVt9Ea/lq9KWv8sDU8YPTjfqQTpNfWwvMGcMSOejRSBRNp/RK7Cm61CbNmZOinm7qgFeEBKilaoh
vX9fjBTMBoRgSJFR0yYxQKyFHm68uJ2Wr+IgDeKOPh7mLBeA7hCzoztpeU9M4lt9rHjMXmtKrJ6c
tjcen994qpwziYlL/kOx/AKjBNWnJ7lTFs9pevjoxbTo0d7hb3Ns0PX9kz78R9J5LSmuNFv4iYjA
m9sy8hIIISF0Q0Crhfeep5+vemKf+M/M3t0YVVVW5sq1Vhp3b5g4dVPqMGWBGbaiflJx/+rH1Jdw
sAUbn5q5x5hW1Yx6k/J71QgArqpb0A2Sz5zzQFNQNVE+fdWwE0y4aSaXnb/RH3aPwB+t9VXAd9xX
K+B3PJjq9ERxj8Bgdz1czcdIdM76PZfnZU2/Vl5/1KXgQp907diY17gTF1ejPS2meIXLhTxIvvsM
8gd7Y4AkBkO635U4pF/hcgHWjRrts7Nva2cj3MZy2xe8NRAkvmgrPem+JuR9Q6zBMFkTQxBJyGtn
jWGxewi/fhfhqOBB4zMqGwjRIUi/qJi478STxgdYtsZrHdmvHKyt/qgOVdNZq+vTGjManuqVtrPr
ukivxNh169vRGqe41oVaNq5vFdqb8R29NxPEvvzokdFpKGXT5lb1FbNI+L9B9GXbdvnq9niu2jyw
Ni1LC072cKsmvSXQ1RRfnwf57NP6dc918bu2xjRF/bF9YCgWjwotmuzTINiMkKWAyvf0Fhd1eqTo
josXm0Z0MGGiU8fOfqEV2QV199lyt/DusMHrzbZokHc8hDtQsKoRLZh2wpzLXTSxUIvUZVsWoWqJ
jMmwiDycDhaUhGTfD3dOqMKaQxlMaWCd4slNWABEFm5Sk7uL8wxT2AlzXwLhxcfemeBNdH2acEoQ
4171w7xvDzFAxXcUrpRoLZ+k2cRiWDz8gZ3Esp7rirwVnOPwyxNhWeOlEdmylNfhpMUDumEmgQDv
e1YvvJiY1WEeNk8dIzLZaegj31O+fYj45E+GJ2C2zi+rf1+Om8yKE6+509P2uAe2xDIg3WXlffOE
98O569rmSQpaNW/xCy1fstPd8fejBnKgT1jwitFP0BVTIVwXZgL5GRuBfbzcyTEf02dd6yMbYGb6
i+/Br5hstMviqnFrTHE/uRX8bQIIvZyAPW7rvMselQDm/uPBTYzMu24tfoT/ON7pMVrS5szFFXHJ
Cu0kOR7v+HbGYnTbit/xfQoGA8fN//3paNuebLzxeIMfHRtk3AcBUJ8t+xSzmnjj8SQPv11c7IA8
oZkUWP2kDR9HfX1k8mByCtuL2vQ5WaM0ZbiPMds6tewDlgH4iK+sK1yhjmqc3CODX/l87J1N+BY1
nDitt/mSY/L0Ngs4eUJGje8XB1vgfUt14QPh0IsX2RKhqz/k7zUmswkISvj7Yp6BN8ZtgbE3XjRY
9FCiI+PHFZ+iBq7cuu92QH657vY3PBY/NK7u40/Dw1qgb5+b6jihwd0csP1Mf3zAyo6gT3JJ0hom
yM8F0Wk9bNRhaGBdt8OEBSNjxB96ArsE/TzzfixW4Ymlpb/sLSd7NpiinoBBbbHbvi5sk61y3Zp8
Clp3o7ZR9P2g82PSzuj7BoMTdVDgvmK5VkJYc683ZdaHffTt6VUHpGEvF9bxR6xFBRjjOCm9GLwh
WQp7crF3mo0wsKDrIHxhP82DXdDdWSOoxrxhC/Ioz1mOcJIaw8v0X0/dHzHTnbuTWbVI/AhI+tST
eNRdNJ33ja6nKD2P6D+Lz4InCWKMto5D3V2ABvRVXS/nmfmCDAAkON1UwT7kUN3CdcJxY0bFq814
JTDuyaT9275bG6C/I/7zeE1lxYEZM/IKQoD/X48eEXb1vAk1RjSA9KS25bKlXOs9RVMOzVlOzjsS
PI7g+Pd3Hvyslzahkus8vdi059ONWBbwe0zBaPzXejjgMEgSG4f+Lx/4GwB/kYZAiynutRDbhL+8
BvuORb1jnShTTUmF0B2h6sljdXlvfBgmDWcCjsvbrIlsGjUq0fqCRRQqSbbYviQB4tRjiVa/yJ6h
ODFyix+ov3THb5AALfFvfHdwJ23hKHVCo/kctQ13AiPrbk1/aknvrp8lcqQ+GuzvUw6ailxqDwdt
s6jhziQvbzRltMp7VHO4V0EeQ5UdXQR8SyJQX43fvguU9VXFBT/I5UWQwbVBK6hGOrTO+H9fKx8O
NyRcomg8RXHmDQ9YRtYr0mbqlMOCdBpkPjtQhfJd7pIp0Ai62ZM8vEe0BmJ4OX5ct/N8PQoxQ8t9
gm6elxdawOVZqTxc+Uvw5Wg1rJSf90SISz4mqx+Z4epHwCfoY9iIJTXmP2XJPKnY/4z9GGLcUVQx
wpSyfBluzVFWJQ62Es36jWf+dJBmNWRJhWbTEvazOlglADTOfg9dFFxJOMbc/QddqzZOJk2LZbsO
l+cWDVB5oOnpPwAa72qNBLlH7bHH6gT+/EFBo1r9YIDd1LdVsFHnX0qZLmTyLNyT3Raf6GEPfGRX
1K4ZroYXjLXYiOHwGczReObwuwZEH6u4B2p+lqbyA30VmAzlL0nTOCNXdwC8K6aKvPlSNEardcjc
CoRQsIVgoLfVysxTZtAv3JED+Xoa85EewquOv+Zsr3LPqUi/qA23dNUSsDdT8OHt+BZ/81iWzG87
WMn2t5pDesSNFH0nxxSNvTHJocbCF0M8v15nh9eLtS7w9cETj0tyvA+po7y+szhH6dlzKEOw7cLN
Zs1ygAyNSlqKyrzZaspKEWZw6hB60UFbLTsLD57S/KySumMMjMnyRwlrmDzTFJsWbJxZzhg3EnHA
dgjMnqXDxCOu7r8Vjzjb58wzIGg9bbDJhG2xx8xDxrFDs+2WJEnsxH77JnzHifDzoSKNycJGOkqY
ywPkVskyPpqPf/T4ANiFC0LhAjNmfUIiI7SXNKe8aLMnYieRHtNpcCWZNeRx/HGTs109pnMdY2Qj
+aG45caOh0HeWcim4Hmh6RPoRuZTz+E/vxyaM3Tqq3uaDFRtwnPq+wfcaOricrXrImkKT3tRcyMW
zBiTax13mQs7r+uHqHjx81+pNlBxXAI/+VSV1R5z9f57PEdlaErxlWLf87R58AVvx/VsV200i6I6
DFu/dVaZX4awQ4FaxpzO0sfm0thiNkmuNFvYuKqk9/A19N6LxRqnbiST2NHQjjudneNRzyJvAZus
TgcWwxaIqWVc7XlkjpHnoaBiO4AeiKudPmPv1ilr/KI7W8nuXOiG1MFVz7wnT+dS0lt58YQ8T2sd
TLtJENStSPKY9r8x5bnUMCmo8h9i2rGDQdEpbKyKFhiZSU6bXWta5itfzgJQAV9ytnLS2qnEaZ81
HX1gA8Yt5jPPiytGeyZniZQPeUYEYzTleNR9yFT4USdRIPZi/F2SDu39Hz5FX0hIhCkycnvUiAL9
1hrftUBHfaGZ2wTpYICZDC5jgk+SMLFyZSVeU0TMfWRoz7evFs+MrxcE09EGHzvu1yro2dqrqjh7
N0hWBxyDRHaddHGZiwVyu51qijRiLp9MaGeYI/sq0+TMAcZQ/Y73gjW/a8Y9KR4zfXx1t72UXfyt
ZlEri2bdlpw1NJOIPHZw+BGVrItoN4rSx+g4Zicn1cpiq6Bs2DOqalor9nyJ7QXvoCtoSuRR9BNJ
CJ19qxz87Rn6TGEcw2usBm7Fw/K8M/ZUs6AWTmsxa+cRItYanoCcI8OMp7PzonOR+osxBs4HUfRx
+aAgI8zRwKY8bs0ePkcIUErRhARq0OmXZ5oehqyflZ7HkTlMGKF/5RtnMkZq8bQvRCGEpfUp4ykK
lu/IMG3oc+OXaq7sl0J9eeLnm1ZEESG9fVzR/KqONhNg92lF0wPjLX4bbfaKYAIWY24CTFN3itBc
92/oUX7XH+ndbuoyidBd7rtIsTaj2Tkyr7hI633xZku9RNm/yidcpP8h46hbaUqMWywSsHrBM96K
xGHLP9OnvevZB8InitytHjDndMedAFK2RhWNORNGS0004J2TbP12pxWeZjjpmaBtrhAjSNTMwmry
yetLOsyEzq19Qj9hTgker+L9DCsWl6UiVh2LtMlx63x5lAOJzEpFAGTwPTk2SDZB9JlW/9WcAjSz
Cfy3EoSLXvCuajACnRvRvvjMh2J5/K+9ackgYN0oSMRi9gjM7gVpO4opfQLzxQcMLIpXI6k9j4/n
HTX7YTNaMNO3xoagCh5p1KNIK4yy3z1ys4+Y4OItMFREPHcPnY9fmS9kICPk2xAh9pLvn6wUXOPK
aYLAiz4CfSteIRoh2JhuJhZXRBTvkFQvXHvOXEOPaUwMrjrMb5CVeUhr/XwxuCzBjZ4JqeSV6nRy
FN+WETiM0oWLyFjn0q94YLTIPoZza4hIHLITsv2/7KHkksPnKOIOa0C15eaZseb1a1LFJ/ITnv21
y72HYlebz8qlxM5KW2TrDNjcDXlpfmbJkY13j6jigqwzvRQSKhMxzb0g721VNvvAG7etTLl0r15i
glTfrCjY5ZuXq4jZ5ubAEZlwfPMySlGclhmaouKXU0leiyG80FGZIjY0weOCfIKW5wsqzbR/dE5L
gB4U9A/c9jBHyJlMZx/xR3duZ830uQ65zWCGsfCzM7od8vpzJR4kjqrZkImxukto68Bqbbunk/v3
iWC6Ps/WGXujs2724S0ylkjzPuWR3F58eDr4aX1+8EO+M6x1UzYay/GoLTQT/Tyuj5Qg22a0sziD
EHQFm+mTRDVvLjZtYip8MO42XNS9aPeUkI24c7jmOBsAxEdIB7Rg0sQhrzNDXbiUejUX6P7RA3us
MMUFp3wZZdkZDjssgKfrXMAwiWe0QLUBvVszELLLkt9p4A/C8byIipHLTGIc7sOS5WATEoSeDx7k
yy95h4t/cyozi4Eh5cKHEAA6YQa0xs2m48QMwmF/8bM94PEs88NPhpGUuDHID8TBVIEDJmPwRRca
87kaJvzCNFcJmNnifVToJUk5ggAvvI6Yjm5qRUvJ3J47KiixafKXBvw7dHUf67ZmhGAA1SDrXjXt
CqwguJu2zPzSl59p8LyK4ORK6RmIF8cVEcekLWw9xr2KquIsy3pPlHgOJ55kij1slm+x+FCyj0y8
1MHPa/RjYxFz9387Y+CB71jbbyk0lOLRdtwXaX1CZJccbs1dZ++rm+IzYh4a6BFicbsbTG9g+mRQ
DzmbYogqtlE3bwbcjOampunGpYQTgnjrVws4Xw+8yNuTvK01iRieGvIsuBuipkW8ZSo29O884kKX
jro4DpEqCj4/BJGvJJitSJ+O3t1OiP7k1j/4OMMa4axQMphIlj0bpIIZSHGjxNNf7Dk4q2kGxOj3
GOZGPmxS0+pY4Drhcnfx0daEubOA2kiN7V0eeOyAAEB0nNDs8aLWVczILwjsPF86OEa/gsmugmyL
ManB6KnmgXhzgO2eyO9XB9/p1jBrCUwcSjCjLD7UBVPuswaTpm/6f90Z+qDItMvo4eR7BrkIVFu2
OmH3RJ9lcpr6Zd0GsKK4t1yrJl3LApyCEHPkNb5YlYHqD81v7xY9ShRAczpMGPRRCz15znfsyWko
ALPb/pfhaBCyoSruZUbNYZ7C7mmV0GrlN7mqe47KyiOkGH91cvqbv17J5KAOP2T0acp9rBHZkvYu
GqGHrefHvZKE0lAWHvleGsF0CwJSX3xsByzRdutCbd3gtHj6aSsQ0JMafYYotQfsAnyHgimj9oCO
xc9Vf/dqEzC3dzZqD6dslCCIiO4OtQVZx4oHZ3pDjPyW3AhOaah+fECS4dcQo9Fl0gjJ17h4QH/T
q1zMNJafkU28wRuJP/f0uO+Sh2ho6vaU+r1hB9fsMoHxGxPhIntQTF/qMHA7Hdg3nItPwoWrkwNZ
44lEEhpxdaOqquZ6S5W020lKFnzi0WrYDBaFrjKLzwhl2FAMwNI8wD4Wtmd1/cnapq9CF+YkrOEG
AMYqQn8dXHFGw9oP30QKNWNCzhAxPIE2AhM3gMOtvi/nwILAzxADXgNYTieNO55sx/6jw7+kFGWo
TdFShUVvJ4tJYpJ3QUGIdyVFzUnnqgAtaadfd/gNiu3opXvsijzrMYVbAIHnITgIpWNThNgf5flN
g4Ncg81XhwWQAFtYh1wvWYu0gAnjGR+NkQo0vNhahmkeDnfOcLK1KFpD5cPSY1Pvc36UjiSv3l/L
/LKgY7I0rJgh0zbGNP6bsDHeeBEYtftHFMcnHwn+M6C/E7MSNHRddK0iQ4hMCyVfRQ/deSf1PiP+
Wmz/TmBNlvVw2QW8B3kzQjNM6CYcOYzKzDPpKEVtWDl0sBAbk+WZORcv6WPRJPImGdPJv+OZBTAB
p5EWbUnpQ2kr9zRMSvz1EQcijn3JBvQlhlizhDcPciKclsLMnlleGBeG4ikFtgQXZ76FxciProxv
06pu6t/qsVwpapa/mjlJjrHXOCrIVB/ntazOMjnqiArjHaWSpOAofRQ3rCteRhl8eDNyF2oy8kMz
gM7vqezMo8ChitmqpBVJ36RAyWM6gNAEd37PgKyqvaxiH1q04SrmyMX02u0XOctGz+1gpR6OmBi8
CGQL5tzE5ckE/1RP9x8C9jGK7jexiOY/UcRBENSbNM7WwpQQ2uGQZSFGa82bWNZTAL4JWHcIKi6z
sloNqSOfaeeCI1JRkQ3xIWq+Xx5TFXdEHiIHObtDnMOXWBFBCmd1WCMvz08OOd7AFPHrg/CuMjGr
Pl963q0tvWecfrMXPh2Lb9EUDoKWS58MyKRxFWO5hH+HxEb7EkHnkOZr1ybE3QOrgKyBJG4J/lnU
BE3XUsHyeg1l0l5yXbdmNNi2lLT71ElaqcSXnpLNxrt3HmDvaHObzH+wK1NzmtI84dc04W2TuKbK
mMhT8hKOl0o97aU/2n5Sm0ZNBRWEqnfPrZpQhG7cKXe6JpE1QFLMOPqBKhum1YDqriTN/I1jVikP
i4F1Hw5DE2ETBjr8ZbxIb+DcH9Bn5hsGAKBGeMnTx/wuX/m6jRKHd/hAy6O0EZSewU3p84KNRPS7
EvbWPelhCwzJiCTpiM0OlsnUr2QkZv4Npb6Kjz8ZCTX/YlDSiwU1gG7EGOr7eDGb2TTHNRPS+nx2
XMVJeR5+CSgWE7P8jPdu//TFLKIYJZBelNAU8LwJnWAtt1G0uHIp43POKo6TJ/UyQNw2xduW/q90
DL4RNDxtj0YDTeuCt9KLue9wPOncg9BkOAyL/Z8H40OoZM3ArHlU0WvxQxrow+FwR8d1UliNk2BK
SxESlUKDGK6ADGMgwKvFrBVsvfnpYgj4aw/h9amiWZnD0BFc/wff/1tBk3bS72YXlZ84o+PrFoWB
XYE19UBkjYQkvjZzku7Su4wW0aMpFnsOhaGOffzBiIY5AzPhSoClOUmyaGlyNu6pfIqQQ1+pf7fa
qba/e7khLxUwGK88SdnkvByANtFnEFugRxCIiFKmBKPuo+PlzfAQTqQysTZ/mkkuEG18bLy3zr5v
r93HEWoAPAK5tmMuo5R1fkwk4T4uW2celq6wfkKdAFLWSD1UZ3h+REH7R/PkKZ/YtzO7nQT27KM+
Sl+gQ4EnGPTe91EyOCX7okrYuIuL8fGxtX3jG7XzIPh6Qd0I49TLenCr9zydXiwvkKM2jFL8Gmmg
i/lFmRpwtSZ7paMwHozp5gao84Jt1QBD4FzMTGkoMANp6ANKU8nHsALGwaPNEwFgD2CLTIAQIMhH
sL+oR691mV4Ssu2qTlrBqqVY/RCZotlxEWk+OqUaYIic5/S4FUXpw5pG7z80gDnyVxFtnqS2pJRc
BZBiDW3CL7odC5zcCA6/1ib6yA4NaIatcil2aZaq81NwH7KJIBVxn+LpYagbm2nJfHX0ZI4pJ/zz
Txx/DF5IOYK9Mq5l7DEgZxhOIX1B2geQYCyUm+mQ1zq70Nm/ObDjwBkELXPnhsVtUT8o+gTe8QkM
XvR3DqwfPC2EccEl8UMlwIAjdHYo3nSdEQTBfm5IS0jswHjgNGy4Ruer8KmYv2e8DT82iunIB7JL
zJmi0+n7XZMg1K46O3ywNy87Lk4b4SYDEN/nff0ClX+E5UmDTjNFtG13D24byHTZebgPGNFISZac
zT9o4TtG/bJS2NlQOHBlnVkKHixCz98+lmLcQfF3ZNKDDnNLTEAe4F7G97tPiP3wYqGB0XYY18b0
wLd6rmhbb2IsAemBbq1dcZFtdJ/iARpNX/L8iPAqIPuhn/tmthzjsQRt2UdUrEesGxLennlAm6hr
1qgp61kb1h+P8c0/Kr8zHuQJY6uVvMhWaJ/JNTKMU5YjdsHK+Ks2eHXZXl1Rdh1U1POi2Z3hiNNt
xlLYV1Kn3PxhnQVgVEBZC8ytZo2uuL75jdMBpJeLG4iKUdGQmK5MYaNFcP49gg8T8rehQVDmEmTx
ebJQZ1QVzsjUWnhojs+yAnlITkTewS8z+G5AlEDLW4dy4rzgjQYZyFCLKNK0Lu6ahpD9BZl8ciIU
h+dFgSGixWGWRt+aXqyd01N2T8KLviFS0g4AMu5nZLGvxODIBiowmxPlAhgBAShbZTlkvvmHnPAh
HYAWgwlXabLwdPfnK+1N8CMYdzXmRhTBPAG+WOlAX7OZbAqQcYM4ZG2ja+kpLsWKYpL/8IwXC72a
zDiQbwMW4VjlRZBA5xA453lb2DiUPY1EZzWC5jXhrgIO5JBD1drNqfi3d+v51YsuQ+bxRRt9veZw
+vOa/YyoK6kdF6dR9DI5uMcu2ylSgSTtZTVE3j+3YDrgX4rPEDOE0e4lRr2QagUvSWJLUzDxfnHm
Dc41raNrjE0BimLBQwaU49qDsGFH9acgagfTFRwjMSWEtLyZWY07kHJCvGetLACAKnZKKAC5OmB2
SM4oyXJIV3gCMu0snMQEUT8/ZU8Vzr3CTBHMQ6Z+szu3E/Rb5LeSDLiT5xAGeJ2uvjimycHIaPIQ
/B7LBZUu4C1AGCHySz1E/U64xfUJyHrx6OiWpPnhKRAfP+Yuj2l3wYZqWXnBS3I/O5JiZ0OMrDfl
om1FryGQYwWwn1ZUKdwJ2FRS2z42Gszcx62kLPt0v9ohtosJilE2iI8pv9yHmHayhdI0alVnsUib
fx2VP+wJIpCIabMQUGHW8Cn4+NSEnKSWTkFkPuJC5f4aQgD2sdQOkc/4LPUDzpfYrgRQaR9c97aT
oKngj7cH+xzFeETtw8XjmwLcdEUekNqI1BxW8rlwQEyEaZERPOHiNWaZ35pciW6Gw4OjBsV97PS4
rR3aRAS+9oWwVB13GtQj9jtXuFcxz0Z4f1jDDNw89ci5CIQZ33pIYsDh9Toy6mEVILnMk80wOYE1
x48pW37BBlmALG4FG0g3fQ5wTH3AGnZEiA0XQxv1AMojAgf5nXTpUOuix+e1TX2N9H6FpYJN3FRQ
v1/odgxFr6zx61irMWYyb3AOAIieqoCHSlYQM98Mghgdz2JHSkJvUBjv21Mx2TlFQeYQFitnOLzE
RNV2hlW7BQHiFE4aYsh/OZK/1GreYM54RzR5GULuIZ1gtiSwEMwfcelaj5370Z3v9LJhEB40ufpr
0bB6zKe1/1cNF84Ht0Y3ZrsfUPXzkrSUoS9AlKKJC2vv525l7b88fl74Pmy6mMzYj7lVWDIsHQ3/
DqYD/0P1yMRjo4pgbIeNp4K1atl8P2KyhtoAORjCzXNoTSAPkNzBliibfKmBoD3cr5YMc0dHTqMz
4ibGVJk8bsBHg3sDpIYSvc8YKn25Ikk/UWJv7NrO2HiseZ8zCUujmey2E6A9xFB4bvaAXo7PeH6e
GmB5/zTFdisCtYMECiT6EvDwGRmTfiCj9i0MdOli2RWGaTjJmTk5MFRf6n4xh8uAHZq42/cTeg1o
64H2BwyBgC5NoLoSoVppnWlbK1NA7YaOQ+2Z06DG5OjG4HoIQgxOvYyXrWDyoJgKi5Bk8KSpS2wo
lbSnR8okqtAqFofRDcN8UFDqsv5N4XeoDnMxAy8dm8gPJTYgi05psZi09IPoEAxJ5PAIxLyii/za
i2JAr/jAiF1R1CHplg23RDtDZ6/FjHjOu2kY3CjYqCIJdkA6KWYCa/EOpYfnIF/SoYAon9zaXN2y
ol22j9+psyHUU6H33PL4oiVK24xoSLAA2oXAS6/qtTGf0/BvTYNSXj3GRcTGrpW8mfyV9gv2xC2+
Z7Ubgs53wXBN6EFYgSkpYjC+4nMhL9AkWRH4QIs5L+/Jai8pSXAVbhj4Yp+Xq7qgVV8Bl3vf4kHR
ekbVQLllX3APkGkjTbh0hyDcpf9NMCRCQGhh10EbvE4q6YFECI+WA78YNSqDML6pqPApW7yG1E5/
bX8CdoNPJGOSoTXDO3pUV2cKruRGQ0fvb4C4q9liq+VrGktywkiTF19+TI9ytqBPomlSYSGhkRZq
0+2Aoky5xFuDJVbAl03lOcnRrlSHXXlWJC5yazA4aLJQJclAKaTiv27C1vu2GcWoPjdJlErajHd5
lDxtXkt6f00mA2uXaN34qPFa021dGamUk7xJK3h+TkwmvH3zGL30DhxcgRBRQXWIhIBTlBbgL4YI
vbWzLcQL0KvqgRWnVRHAiJt7wIodYTZ9JYvdiLYzTomw/6AWkQs2eZIH9So5A8XxLAcNd3eUUZsn
rHazz2SDHS83C/uHpsYlMdsM39yCOtzcNBF/ZVy1JMt8QekwMNbhJ118s61YABIYkO+x5LaJNMBg
YiQpNgnCGaSYk/If/eeDmwyIb0Js49rynBUH1DaVLBjGwMlV1w7Bbwqw1a/VIF79USYeEFr61bC/
gFt8GA/vZU1YKBYFRQEE7v6ihfwcbAX6TsNn6ec9vgKgBx+Jk7d20sMP0eJGsrJM0nqQfr98Jo9b
lwVoj2MUpAXOATzYvY7kdkz+0Qc2R4FPf5+T51C50p5HsKBYGkTsDc2p6mEJ26GqQdtZOVfp0TBm
xAebhANbMxjQM6QXTMHNEq8sCtFuGx9w9rkDFCsDWgZg8SanOV6FHZjM0tRBlIE8Lq1fFlPBZqBB
XSgK5K0vWV1TWuuQu0zCe2VdKC65yzmHV9n2wTs/S7ylb0d6mBfHuwxBaEA8mNsuTfjI8B5rJTeN
nT+4BU5PO+xfJM79jAiALU3YgbNugMq8KC54eNZE8V0rim6qhGrAXxTg4HDDyAeUl4YMC8cbXSZA
NjLRg0HE80vGC91HQ6RgcrCx8NObuPA0zYUEBDSYMMoQYk9cj0iw+PG892O0nE25XBP9zsgP7vDH
XhFS7oPFHCvJDLegwagmGHmSxgzqkL/crH3jPbfyzRkaqIdfEQPlZtY9Cq97dshnaDwbZChWrzhU
wK7tDF8M87kmB681JQtgTqSDWOlrrUfFGSaVON65ivezpizIFYi/H7ur/Q9XvaQ8oDJ4MzbUdGZK
TK85dcgbAQJNwUJFiY325Soy8GRI/WfdJ2dPtO4PgU6859hJKoe52n7Y5h3+wIsh1lqUoUCryupY
VEuGVnXlSlZNklEEjb5j4jemPQcLfUmfM2XUvvE6vSOvBEfpbiV7ivDA9GxzR5j2I0JjJZNHQslH
IGjQelO1WZXsPbpoTg/WGfQN+rbwZzh+cZeplZS7zw9DqTCdVx3qEoy7N8ss2wZ/BLswfAcFCmFS
oKzmZzumQgNA7JZcytiZGIXpX2K990zmfU/5Sw+2Nr5T1T7sj7FlhDQitj5pMx/1+ktIaCp6hRHV
ElGkSacAw31VcrCONgI3IKd1Ng3ABwAErmO6TEAGVMkqJuP1d32ZgzrLsjnGLX0Ik3cA2HSDYbfS
MKLZicOaWOZvdkduuq21gJIpZgKHD2nt8gVzJqkSh5VYmtqdyp5VMwD71bUQr4IGBGGbmRV0kSx3
D+r/inC+wXlG1C8ClqSZY9Gj9oa811L4TkzauthgSI0PCRNDqGg/GXMzAsjLWAEZUAFzrhHiA5Z7
HhvsHuxq2DmyfV3eChB064YQRVsDcLE+xUqdgW+jT1Z7sCO2Bzp+RMAWciOLiT/sGCiCEkMzhrLT
SA2ONeuqGq4P0ow3SkgyR4g8ossiBXzD5TzOLuJzswrsleinSkxZe28fSH5X4wew0zE0xyNpvaDf
wCw4MLvJQQphCiwNFERpaZ2tIcBI4wrfmnP3NQxgk+AxoxHkhGDrEgzCFixJyLIEEmb4Ur1fAeWY
LqzBLyomzpoaW5Z0NQwCQsclI02Wwxz515pvKH06V88VgMgNr4cK9JQPt2kyeLl7FeHbytbolW5n
5Cy7aUzHPHHeb/o7c1jIO4WOfadoHDL9jcBGsYP3wopwYK5gCGpX9UI9kHe4LXt02T7VQfAhWOa2
/hQ9f4nwru6YlSTpXX50XQ5+yMWQs2O2BbiJqMUyi7WcX+SyEwCN3LHR+OjHzYIkBIK8aH8lKWyN
f5pfWWwnBLcNthug5jg1hNZyg/qDbTYQ16YKe/CZ+eNjz2agEbPmex4u5WcHsEeTBEKa1TaKmk4C
eK7fI7Y3FfCXi8YxNqaIQFyqp5rzAAFrcmAtzARH+CuqsjqzzgKSH9Qi/iGy6nLg+MwIZT2sArzl
7zFfVcYszZvXwOvfQJw3z0BbV8HzR2SRkaP3cE8qinBosZU4V7mRe1NVfMHpx7fFQCy7Ek2DIYff
nV8XaZPpA1nFfEX859Lgl/YBDxvZf6wAKgxdj2DltxD/9oTVIcoi60FhTbTlOYN1YQfXOaUd9NHy
S4ywX6Jm/tyYoe/6QoVh/BIb3a5Pd9zAplkJQFizV/LjwkF8EGQVwN9mXKxooxT5NbirkENvBPTU
bKojUCshBELCjNuUa0T2pDpnaIQ0pUnYDUujj2ButSz9uKqqJw4tdDZQsd0zDW3nmSYJMIHxpMjR
t3fBdLtnCcM7aYlGmUE0CYmBPe3DA2W3OC9cqdcemRKJJqOuRZaxpW8QARl7ADn8Kx/uDgnD6LUd
f1HiT3dYt08pnh9Ul5QRU8M/ofeT9B0PvnYCrZGEGfOTgY2gofnXGv5pGhdSxr1vHabz5GjaT4ti
2PPpK6stak9DtP42xXrGcrDuuIjyPGir8ESyGA4uFq5fhm+yMXZmE2MzA9v9r9ZYOeZX+hB78Wd3
5xuXjnRN7/HJtpqeyRKoZdlH+CgG+wGlJ8Dmyi9g9P5VdxhDJFxkWMLSK8bMcsy42rvenOzd2HiM
YUHZwTsVx4mH1aLbm0Y9m3wHxypAmbLcwui0mAzrtzh/57W+zhf7g1w3FS9pLkLaejxyDCs4XH16
gnNpsMs7hdcFcdAJx9sB/kKMkVbqvsniU8d24F/SRwQWwMx8ewA43+TcPvhFm4vJZHIdSLfkhQCS
JKW2oQvu0/oyrkraPnR5EWjkHEdowNwBjJlpks+6Z0MN4RwMnxMwozBnYsk8fHJd10fPtaa12YqJ
DhjF5KcXFxDdSvPMalvug+uTU0/RPKDMRRltbcaInMO8bfcLgIkW/aXDLbtFpqKGB19nLPoSfcnk
4DBElEoEzxFdawqO0Hajho/xxCC0B1gxTel+XcCEljPcsAuwxgOGved0LOM464c0jy59C7LAd9aM
2IoXfI+g3tT9+dG7tIaXuV+uNtZqHw4YwbsieGxg0ZErk0ekTQXJhaGy9PqY6tiU3o7ugdMm/lt8
hSWzZlcGFaV7Au2tr4/kl5Ag75YPgL5sbFRRKLrKO6qQaexAYQD6LgBCsErIs+bYp2UCG5vJMPJ0
cG6C6UBQQthscuMUb9rtE6M/v6pPV5l2kIHjgfDih2OSCLlCvS2oiYgYNweGt0+yFjYX/bvVzbYv
CmcyrOOEBVjk7Z7kNXB8PduHwQh3905wPcons3swXuzRvfcfEK5w4nqgFEedRybXmpgmLRWuCV9k
9cwfatmD4NbmFiJsQNqG/usAN1JTb7r2gwFh9vWhUKZCL+B/gfP36RcNAakdWWDPGI0clue7ahDV
V7C4T2dVbcOYuE1C9ztQGHUw1Veslmf87sTjNqbtndVNKD3RTyJYe6AMfPgRhdHNOVNtwiSlxPSv
FmCKCbgZVHcsmK7Bh+F3mM8zpETMf+cpPRTcnVAPbqYX50GdBomMirXT1c09rU5jnhQ2mAP6jPG6
MSUJTL1aB1pEeZoaxdUSCAHK8X2ID+mXuV2dEWVUBYGLrPKI4hRTibA7xSaxWQPsaPtPElAc8/52
0wMPzI7LB3e4382tuhyUf7AFfE44fjjZtVX/BJGeh2D/I+zMmhPnmi39V0581020ZqGOPn0BGpAY
jG083hC2y4h5EAgkfn0/S3wnTr3V1VVB4bIZpK2tPWSuXLnSvYiDTvj9h7/tksp8Pkfw/HDJgvTx
/sfMdigE1Z/dQ/iaVx32e6JMgkLaxKa0Y5jIq4NqIPzPgkQvZKydWAAe18uycI/EzgxR+ccL6393
SiVlgZeckpQHfGnCzLjQpZvgEItSBHnuys3fwhm79x7ENEIrsv1JNSqK2i/j9gszMYgO0xhEtIYe
9u0tSWXrzsp2B1pJJwfFsHpPc5QSyOaNr5Cd8Mi2Ms3ljfTnWoUeKa2+E46i+00RIQPbOQGJp9K0
mMfW5yLEoeOC3nA880f8m9bgx49HijNsCF/PuHFQWObsnWHdZ+YCpF4biAadIk7x6C6YuDv8AU4B
SAu/7jLt5mxlmHzdzSPowsjYkOoYzvvil+47LSqIQXZdEZGETTh/x2Glr7yQ0ACIMeWPv3ofUxvA
24stmFVXENK2Iiu7H8BdneAIi48o1SVMNlbn5aUAkY+gjBGL2OJavsL0vitDD77KNZ2PSruLBg6a
hQN/M+8MLru7S2y0Yq/omZmP1X8h0wReOWQ5OKzUxiausxFGmHo4yAaU8ao7yseEQy8TJ4bCDTWP
AOSaT6VwuNcfI+nZS7ufOd55MV6T8d7vjO1h9HJlw6SMBoUAwOlpGXBEbbGiGH25L0942HV4/Qgg
fVMfneUQ8m+HOHrHuhtEJEbjlBM8/cRJub7v4p6wagbVFEdMcIP3YJiMNyqIUl63+6//+J//539/
Vf8r/96hjlPnu+1/bEukrxbb0/E//2Va//qP/e3l9Md//qvd9t3A84N24BpmYAaO5fH+18fDYpvr
0/+jWJ5b3tY2Fk8u1ubyrvVCBGVfdz5gzlFBavS3s7l/OZ3/z9Mti7PhrtatxZMIOPmonilpvD1E
IfuMJxM8CjhGqSc2kIA7PKO/CYFrpjKj9f0xU6G0I1UlzT5yHKSHBf0yMV92TxUj9m71hPDO4p1y
8nfUiPva9HzC/iQLRuTzJaeM7EbQ87msFyzioPNw6hTws93EewSgJGMjmj6iD4D30vVig9J3RWZG
zsCLwVyJFjlz9FMwMt6nZG/OuxSOojyfEatsuPcKR3U1vkbXqJwUI/dpjUtAARBWVYOFgIrkL8YD
RHqkaKZk97eozEXMbPmXG2nZulN/upPtf3btZne089I+VBNUTJMCoX4DORmreRCGmNSYmead6i/p
1TpZIt9qJWgRUhJhO2i/H2brAZFUangTAE72gzUqfg6afXpF3ygo4NrqIVDDcc7cH8QrqHRZ9Pyu
k64/0YsjB2xOyc5tTIJTvIq24To20Stcx+f+CR6oTxf70ZHSyqvUThapmSDE0HOpodROTz1UEJMg
R5YlR+3KofAhLOLJNdn29ryhZ9Frp5tkykn+/ejnGSVM+SJVFJKalBIk+fLEjZyQBOR0H6GRxkHc
6PB6jKm9leSp8QW1WfVrUJI/xpvX42sJkQFxhdSnTUFSczv1hOf15WYUZvr3a27i8j4lVFhb3ORC
fcVdem1SK6yemFxbiNZBWrKD4pFMvKimuDqrTuQRlUDw921NKZaEktMRAB9yZXbqpohCNz8JOaDI
ME/46hnNU0pPJOabmx56evE69qJTDJ8l3fXMVF/+82x0zd+MmLYRWG7bNG3H8YJ/jpj82j7lrcpe
spufQo/K4FJELFAOBDPHwKy75sBC5pDSbzElQpNljIPfzRM4eiOI4dA1KqJplAxmWyLl50S2xRyh
FWtATjkpR6IOAQ122WPKzl9abvy55b7e/2nVMstznZsHt5q4THLEVJJ1fEgok8EmmeSMle3nQrU+
ei6OM+ML+jLJkt8lW4xJYfRtgnDeJ1R3tE50o3Zg3+pwJPG5M3PInbhZvQu3Qzf3b93uaY37daL+
1O2+88/Gz137tNpW28VTOBziVsUE5RBNa8AcefCtzp3ZWUP13JHnTDVZCLFR9x4jBIzW5PH24lDc
/NyFE4tyyeP9MwF8YunbLpusNmW8RBjUBHf/3Of+35r9y9LdzuvAX5isLzvGdcG4pEguK8Mlu7BW
q0LhNnWoJZH3bEp/HpPNO1Ozt/900n0z+53QfHejoqfJTTnudPFd9CgAwZxdJFQgC0vNTBBpl9Lr
bmKQEmLAwFtHlFAkbaFkhml2+PycJ1UL89xPy/48MVOmB3NIQoB/vmD3d3vVz/fplwW1muerMqgO
qyf2HRZAnH5DQqB4DUq1qADJiDpCbQV0AfuZj43obtcNutPYQ36y+03ifDJ+kWnxVbFIwpq6Zt6j
nQDHk3meYmY8kSUXXvdcCyIsT+7kz+0PfnvDTMsLHKPtW773yyTZlYeNfy7NarJ/pbhMfCZei6Y+
TPL1YD2YpwiwNj91bej/JnghVL6pWfTl3y/Ts9nxnoxEE2T7Sn1h1gXETlmGT72SFTXnngXvJaVr
nVDrN2Ko3+d+0WPSNWvwNWGVpYCnzYrJxplwf7nqalaz3pqZwSpakBPpJjaPPXceYRQ+pdV1yUpY
IvyqM9fJnzvF1uT6fyafa7Po+b5tm9Yvk8/1gnqxW25sIK5rvHzbU/bjEqJAf0KsEoy98AivSvIS
DwhJ9VkAdSn1nhd51wc6MqK2HbleuJpmOwLPME6Aic5deDk2YONwRUpD+uf2Nu35pb1+YFtty3Td
tuE31/PTSrdctA/2dctKd4opMot0K4WwKb9z7lGeeeSzo9rMlY0ChhT/lGdRINL1t6lg/2Yo/aMV
mio/tWJVHq9723WqyRbRKru3SxbZMTF7mufXnlbfBVuxNmPtvlfu7pUoFVmH5GpvE3GdLxAticCx
W9b9kt3tL730m6nqB77hmYxzw2r/uh8cjtWpXi38atJOqHSdehk8B2opTaljhJIqla81ZrWvB8lx
YEY+yaRq3/wvo+v3d+undmjH/amf1lbVuprTsnp6Rr2ZaH70iZpFEGn6H+Do4sSxOkN3BsXDi/3L
2c3gNybgP7pBxv5Ppz+2Whv7uPaqiYw0zeTpELXNuxpJZnzwAbWBSrQV3TtsieEJmVUqrSxTdM+Q
WGQp5/NrPNz2u8Hna0QZDVX4XQ5OWH5aEPjAvXfferQyYgVQrSn5t06BqSw+qMVD1qSR1Zl3TzVM
Ciyna44tQ1KlyfXXnm0i5ztCvPaoDBqZ3vO4ZcCgHDXlP6o6soVoMz8hY7LvnVlAkKxJDlQabac7
9nY30vKBliF7+TXCSH8tByUR9iAhuTd2syMxTSNekMGUavWx9hM4dCTT+omZ7RAKn49k0G3SjUTD
WXy0HCEyH5tZ691OqqzKtBQtYCHGi/SK3Sj7cUpD2KO+sBYH25mZBUOKpQ1c7NgLX5yPdiS5aI0r
42BYxjsYztrHaBBB7D+P9fZv5+JPY8z+5002rrlVtxnxTzahQTAjqiB6WflM3cjwPJiP4fPUlGIn
kkC5uv1k+QMK0Ij0DErwUFCe0hXp7mHzgKZdZkTTTUixLir8DpkvE0pXh9YznPmkc87K+BCOtx2H
5Bw7mz/sUgstu4Ex2BxDChXGdndk4qYXHTP6uIr5gPAHEjydxduSGDYpbdnqDcFuopOgeoNlJ/xz
J1i/dkLbsHzLDALX813HsLxflvHL4eRbh2C1GbnXcY6jYuy6+3PmFgTezOHKXIcriwJtSKad0U3w
7fS6ni1HxsWXKKaxfqrOT7sd0c0zaxOQBwsL+bdoUp7flzaiaatlb+FP/tJk09Cd+X/W8p/u3C+N
3pVF1fanrWoChS1r9abDVk8bsqwnTQqXYD2j38kIgq1GHoq1EKMKpBtdKpyzC2U2dIQazVcKScRT
JFJZ4gb6/cwAQAmV1wicUnPcwwzTu14mg+xEwVqHinf8ft9kYWgytpOieXnLIRAg56RoFLJ66muV
qPAniQ+uUcgEh5xtmarEl9oJpcJ+FOkCGd407yEZPpgmBu+qtQ72XztBy775bQU/Mn+wsn3aQvWZ
KgxaJgrYy4h1FAMr42+n4KUtXiarCfonWBcjjgMT8G45sbLlxMP5rGf6jgxLL1mNgjvkVFg88FGW
1Hhr3XGJXB7rPUXYiZ2SRuTwRe0AHH/B52l06879sghjcbmngS5wNXKpMzNa0MI2B3VoFqfXHzcT
Vh2jg1PlY6QL2KYcRctSczf4QZVprlHXoad85uaDAzzliUEn72kRUQ2PNwlcAC581ZlLy4yZ+oYa
FvSTx/9cFEfZ6+I4DYXkaUWG+MsC8VUtloD4867WTS2NxAjuKpAw/kBBl0Y1yysvo1DN0ayZjvBf
R6QIGn3kUIOPG5/Sv7oxeoGZ0pjprTuuDGUl7oRL7JjWLmiWbkabg1PKUrdrPyiIV3OgWyfTUN0c
KoDS3warvEM/a+yi8IhBqcVdu0A5Y2mfqLPVmg2n1RjYcybafcZM1i/qooLFSudTl3CgCYUefuS9
HDnd86BgWG5GGpochE9rgpA6SMssdJN0pxgo6jn1ZZsxsOEQujQKLWoo3R5qhD6geWJyA+yYK9Cf
NqwMtSv40l1Qzy34vsVkIQoFM52XqEg13knKF9nuYXNM7g0t0kf2KfKEr/oM1YYjsuXyh2KgOYDO
jNKcts2tUFu3tFi7H1fJNNEt0yjWXFSbNBwYQszp+Xg9OTGUNKBug0KX5dW0FoiMKu4t5mIxoKTV
tuk5XajuqLr2uuZqNAf0tLjFGi4B83bPjeP/eTe4y0fqQ6rtZDsKMmoQaUrzfXZnD7jHwFHn03Sq
DqFPrKnDqu1cL2uv1o5dk45HxPt2/9ccQAgRRgO/NcYDXzG/Wsh8ZKqeREN1ORp09GoKwFdG3EVp
5CpJto4hOJxw4OaEw1tFrzx+braRhyjZ1/zFOoQX63kLEjwLinj5jDqs+YCugEFKRXyeaQO3vrTz
CplB3hh0RsiMNvNitmEvpkjK0MIx4xc3WX5cqZpy257XM5NNWzu8XBg5KVMUbsCNcNvwbPyo6Luj
5cs03vfkuSIYFeeJM3FCChNGFs89Pk7RswAVBUqtX/S6/FmQMLxbt8YZKsConNR6w9nlTR32BILF
Y3hadr0UsEpf1qsnRHPlBq+Ss2qNjORcUVMdhUBKi4NsVZjUwGKL7/Mn5TwQyUKFCPTKBafapVWE
MjKGEBqqmDAml6hXrRgFGn4GiYOBJD0HCz/6+gySzR+zTYrb4uMzkE/Ne07sxdQj4HNBYoN5te92
A/Wo9yWDqf0lg+qAqvw10vuBfPPM5lwynW4P+Wzq+5rev86CpFCyQsAJVunyQ71v8+EqK2Yyx9p3
NWa4LDHu5HxkJ96X7qCZbLCYuEXNGfRTZ5OPqMcUFYrGlHMB3hDLoHlqPsIDH3rbzixsDydGvyvc
P1QRitp3aOZj8DfgHoNBl8vuz8Axsym1kDcD/17vXTMTe+/K8zYaNEKuPI+vAhAFEhKKYZws0hJJ
lvlo+aDz1TTrNpawGekWbgHnF/xLZBO3B3ECbsr12SBzY5OeG9DTerzihtiI49vhAVsWcTTufzv1
JlRv5FzHxkW2OHKQrKN1Qpo1btyhBxYVw6oKbYzP1pNFO0ra5EZk/MmQ5eV4iQks3FIN26XkbPE3
SPQdquGgJ23urpoFXTiVX37Cd6tHwsy2cQlWuwQ3Q52QhqFz+GyGOV2hW1TGOU9ZsNdo/+Dw2+7f
EyhPiwgdh8FusKT7DTrmyDxUJ2MAquxcg9ZQKoDzXxmpdOnDIql6U6rXCBPOM3mtsqhNJp/JyFH1
HjRAguRA4H4Tnu53Y077cRwcOEkdq8qRRswmXVOMqqYHNHudicDdPLEekRhg1mg+aY4JXprGAoOv
algDLWDE40Pkw0CVf2NZUQ5LZAGkQW3wrHFv8HvY0pIa94hljSVtir/hcx75H+a7zqhjCaJQ0xeU
O26O3rsmwdMx9oG2bp+AF9q74ABccATkXeip9rvJYXD7X9egMJWAkNZQl7+gazWN1KHLEcEmgGd5
NCSV0qHw7sAj6VbyMoR6CQ4rENGHugfT7tiD4RKkx34b2Q4u6dV5p85vIstSoDMDaTgHsxd6vAMX
uP0vCPrQM0n50t8Ch4Ts23cXHL/l4KgqKfTKoKRv9Kxx6kC/ii/KDXEUF621VtyKKegF8HbsHWDi
oOJKtVwqkA0vGRGOD53JBSkUgtOKT191ks8EgIMaAraaKej40+KF4O0pbj9R4ptG3B4I5ccl2RJo
/sMlbVoI8vF1e3NJMSPdMFCp3jydp/8FaFHxhnorQo0KIC69SlUyJo/aJ2BQram5uTIjKAkC/57i
zDAjrYga8liydoy5R0WieQr7DY5Aqtx2joIQfmNryeITjqDP6lt26PMzAFswIjeuMMJlnmzZJgWt
LVP1I4Dbm8G3pTW8xeKoBnpf0RV9ggJHDdymjbixgdlDbwAcVGThcvLgUYWn8dQoJ/uuBRYN04Dp
TnT/QiG15XuRUDaeGW/ErXfhqFPiKQqKbMCHgtFmULMzaOBp6qxSIphXJrfWujI2Hm9OraBZl+mo
kV7M8jRoRvqpv0mOwP0FdY6uickUNtgslj1C+Mk2ui0oTrxDnwgxhcjmlXmPqc5pdDLhnBrN+tmg
ndp8tQ3clm2WS/ajJaWbDuxSWuMNfq5ilzsge1S2goVxB/NHYZR2hNhKc2BNPFalfbRhauSkySH9
lOXsHbelXH737ZTsRq92BtPoqTXU5NpHu6CJ8HGliRkVyQ6m6G2ZPIx3NAbmaUiBgo9qFMheoKGL
9PBqPMr1Z6UJ2cmIj5/ofRcFCq6ZPtyzr1fs9FqDblbG/vnAam9yhOp5TY2FNWQktsSsBn04pMWD
Vnez6X02PDZexSKM0IrnPepasQHnb0dupputR8x/km8yqqBrKT6QeCtDR2vhihvp37tJhQnE1pws
ULBgeRkYrzs+JQNI26mCa9pTBFmwXKMFnB3ZyExupeJgi9S7q7g5C4rPCeNwII/worCPPJXxBID3
VWJxZWTPBPftO6LnLP8u0NmSth0HZzac5UhXZWEerEcH1ivVtNrzrq5AxsQ10m+XgRWXAPm7cMvu
6PXsqAJ4Q8Q22o2p0MVQmDOqPPqg6Ytmy0LApruOakp8QzbhqZ/aV5eqfEOfHX/oNepnhZeJ+nHe
O6SUQAo3Y51vq5zhIw27gvL5NOVNFsKRqpWHlHc0kLFieN2JKcDRbNkWt1QNEaQ0x4hQgy7pvHci
xUe3x+RSNuMgafFwKdihd7TlW3Er8WdBduSzDhgsosoh07RPsY2+qg8W97pUNd8KD1hoAppcNnh2
UiwcIz4O1pgU5UAzQ4OEMTvWfGBmAFeZ8KkZTSb7BqflJmsabYCcvLtFWmX+UPdL+5EsluVsOTMe
pakCQDXcsN3uGnj2wE/AWuZ4cF/TXF2oS++ekv1wjYWhHUXLMktsTLl2hYbfzUet/EHvKuxPK7Ye
rMWpO5FJQplFZLC0E9g//orOW7+hI4BgOoZrW46jqOQ/wa1gZRbrojpVT/AriYRJYxTK3xSh0AHM
0e0EAKOE6EtaGSUJifOPqzDvrSf5A2/gpV1UYv5I6KyDu0Fy9wPkt+fDx5wqpOmGsnwg9lA3yWaj
1AgiSWNyqetWdPw4UhX5wy1Ca6Y3n4N2Wh7jeZkd9iPkSxEUmdmIl7Qwz/FgqUE73uKuObMVOQxt
BNFp2MVKDoAQDLX2q9N6RFnY2mTTqru2EGB1kA4mKI5+M0LM36uuwnctzIOLcl1Ho1HV3Qzmz4gL
tR/NZNv5QN/3Q0n1m8Hx8piv4+UGe2EPe/ojGlSdrzXcg531jRdghgZsyywHm4uRcKC+AQlz4sOT
8fkjHL1AU4HiF0ec5q01jdZbDPw5cfdW1KYcWnztHgYIR7TJyz2DTquwQvtrcYpEwdmE0y+WoSMo
ATn409dl0LXJsL+Qoo/aWzkgs4sEftLSKGrJarqiZEv1sfjh061sBmVKyi2DOw2y+bWzGk/JQcE2
R1iDCtQCCK+Ijeib9WD5YCJWuH3g9c14/bD6oTlI+j6lUD+2mJ6Ai0zzBWm8LC9v0RTJALeLDjyM
XWoUUjF1tCdtueNJF7R7JlON/L09AhnpwzyEdc6eVTOl6zDrhsR7dz1osZs+9aVfqM3WinPqRhw7
u95ln8DrwvK4jg99GNKSv7ff3LE9Jp8EK2saBSTlDqQA82dc0PxNFJ4oo0MsijCPRv4/h3xrejhu
vbVXDzaUmL927f5+H7VInjSLLoQmck4v8OqCXfjn09p/Pe8vU82upttivnUv8EUU3YPlnDoRIxyT
4IotIdLFNK7fyHHrFfidwWg13AHBV7gtsub1OOHoyqpfYQtR67qJB22yemRFeQ/IiSLQI2oMARgI
oiEYgwckk0tAs7A4cDXZRKcmPLl/ldVqPnrvMn4IQ2CIg6wAibwKJRGiI6wI+I9yFtmUNtuYivtX
WXbYulhPRnaOKcm3R+1GL2A9YQKKOEEejUxh7CfMJvb/eWYh1nKm4lGRrDA9LHZ3vQ5dtWFlYPFi
japTdJzGJ9BfYCIgP3hwcpz2hL7W8TY2+3bPihTGP7Eskh+I2SqzbxUtvu0NhHYwgk9Uvxo3X4bW
tfnNI3oqm00YgxZwWTHLZ1kyuJ+xHGaZGItUzsW0MUKaeGpc3ctw8/HkrMdbDFb7ugwt+WAyF5T4
7nxpp5GRIN+aYrOvjZeGQyRXVmfbvYqJI9dkw+aN3gO7ojhM2tduqIH2PjkiRmzP9Jmav4OkYiu2
Qvl5y4xoY3+fWJDoIQ+eujv6cZ/Mv6mx2Rjet2A95HusV/gWOAtz6lRd4EVO/jyUTf93U8g0TLPt
KMztu4oW/BT3mrdWW7tllZeJ9rGCIXFjd8sNIMyFSyOiggJUxausar2q8SFzXB7g7XOtHlSbSRHn
L9OnoJc/33xDA/6H9a7j1mBh08SF2rSmiuo0pShQ3lmxuQrMkYPpTYQBnYBz5Nqfe4vvgL8MYCBK
GHzW/H/mdTn+gn3OPe+HRgcAEPwoz+4ERX+RbD+5t4BG14cVNeABlfRlFy6UNanusUjZyasHOfLy
G2XECL7Zsb7JQpK3aOAbLsAMWAMZ7QF+o7gukJP6+s1PyWOZU5bURX6OmDH+oZ9Oowsx2UsTn6Xg
kwCHZqogI9kK27hwfw/X/hq+gXUI58h0AmI43LEmvPPTDfP3y60fzAsqvzKtBJfa8WV0HsMai23W
Ex5MrVWkvzXJ1kw2OSREv6F9VUBkWqfaqWaV0Lf8Wz2p2YUrTl/fxvYqPaA0h82PiwGvEF9IDzG7
eIFtkyknkKN82/cMitUnB6T74ZqtXzwOrFvUYHC4VNfPHSdW0Pv2zDPqWky5w6KkwQtYDQ1I2dxZ
ARDGG0w21lHNebXn8CoURaQj3RjEg+A3rJlDgAC9pa62uTrF9E99Rc81QxVVFLNCv8vjkZcj416+
kofjRaVIjuh2hcpRLqS74bh1/yIvGG+bLFK52VrFmAnv+afuoBxhxCaw92TEyWnX6sgyijJRY/gt
XvRtEaDcFH7NHLxBDvWN1jZnFthABtRvxp7Bg6coY4QEneAAkdUaZ79XvdmsfjrcjqNrYd5FIsTp
E5fsBktQGp11UsjW9U2NFWgBC+6vY8z8DUWsbVptz7cMz/P9xtL8aYjtT9flocztenC53l0q8qJi
7u8RSBje6Pce5ucl+fMyZP2GhPCPM/6yCuXzbWWcK7MeHBGIIU5U22V4huRygEvud6ogXprdzSnJ
Uds/UiWZvew6QSTXs6vO1n6VfnlOiSw0Hy6D/eluXSXB7qPcZX9upTh9v8Qg/9HIX0hNjnFyjLqm
W052l3a2nLRlRrkV5tsYO2Pv/MXMsOz/Dynhv036X7gjxjRY7xZzu2Kua+ndRauZNleAH5ZVoUEa
Ks/yPbR7CqrRx7Sd66lddwVPeM4ydVvRzC8FcLQSu5R6CsnctTFAVky5BQ9hbAIUfKERWRu+tpgB
Roxkp3ZIMM2nabwYNOBhCtTSEaogTqhHeVGmtJYZSnyOPyvKUBtDryuEx42R88XR2HAa8VxMFoRm
Je9vP72Jvi2+KdAfO6tmq0BCPbXfCvtoQx0WV0Cuec1vgkdoKs6cAGgYM7RLQML6RWuYH82JP1xZ
6vX6FWuM97ATdq9Tyk9vIq9r0yIFyggiKUKnUKFCMP7dMhWForGHTrEiM2ApCfqfiACqNmay+HAy
wBWRN8qaAK93bxMTUhDawdKBLcLPOVR3OB+XTBCUoCiIIxmc36+FCHBUbwZ601O7JiUuZ+W8S+kz
okNYSuBmDYaY2nf8uqbkqvZbqjwDb2G3CffCiNIviinR+FvwT5HceqaAWRMUrmeKC+ryFCUUIIRx
nuxZLVhZyImWuKnAOu3gAunUckWrtJ8rNKtAtk/aXjGghnZ6melixGtRqF19pGfw6NyTd/cOC45Q
dLKlC5cgijqEGqt2Ohk1I2W52vF6TBgbeuyBJCwAQp0UoJgO0GCdc0ANWB2WiClZbrDpxB6DakAX
yoakbjYj+PTlDfW37BFZHa1e01+CnKdDRSAVM1P0TjE8QuCE5oin8+5SseBhnVVkD2HNQLGhqKjI
iDdStq6vxUTSLSs5rv6mSvWrqDtkLjHNuKd0Fuas3moa0ByEThnquG1uPMjnAGv7ngDddKh514Cl
A0xq/UZ3KA74en3VHdIIUkCwweoyBZMVcVZAke5kzOlKbj/Vq0JeYRrJ4jIpkrrHBhNtdDObPsnG
0ugtueO3qKSCxgoaKizfhBiTxUwYtNYEdTlXzFXpas27GirTllO2CUAznIWt0rQajpFOe2u/GsRI
YwxqzN7cBQOvQHuWOL8Bi48ewN+8JidE9AGFLvfcBkVNNSw01g5A6kisIRa3B/AV3+KcFjwI+sLf
VVSBuDU3kBmGl5I/EENXH4ldcYuFFxZB9fyBYrejhgXFda/pX4bPY51RYC11GUDNuncvRqYAUS4n
H5FppSHCrWGkuwy1C1fMZGTTpKauGmc+qkMou92zJ9riEV/V0ipQ38LvYUoOph8GGRTqw4Bzahg4
nEU2gmiWkp89vZl36tkyoz+oDWk+thmtAtuFz7eHLbKMUg1g3Tx5aMLkp08aamrFkpXC5gC6HVbi
0d3N4COQ4CGBpQNvBzaNtxKuR4OOSnJgBYxJh6K6Z26vZp9511wag5SergLSErmfunqfGY9MX4aO
8m3kEQtnrUObA4nMO61ccMs+tFhp+QO4Z0xQ0V1rEg3WQ1T6W0PUlHm75xTxZTtGVnFH0GkAyJST
WUV9Y/JMO/PTEN6QPzziIuXxFLUq8FjsKjRE4DcZEUJeJOeTW0+ytd9fLQjRQ9eBLm9EbO957zRx
48ODRTVhu4kyTLMp9AOIbQ9+vKIm7Wl8GW1DY7iN3RezZ/Zs8iS2obInlDUh13JTdbTViPCJ9Ynr
cO47GL0yKss3yNRsJzIW5cQJBVR8W+jwzXDUluJhxTaRZb4DBZHtZd/QbLVRKXS+GZPL1V91vxZu
9xhbd8cY3TdyYqDBoZAftshXzMqQBCk0xheIw3bMunspo68C5VZsbp+iUJtXG9DKO/QktraL1sts
8/q1Ljo+So/GeJHUgE8d79R9WHdSk1RfFGJ7rWhOQbA5VOmHTZJS0i5plxFJR+aySx2xaVicOsay
kyw/F6ewtjvuaJVQB64bAua4JEyG3/nwYflSL5LLYmyTN9n6Pne+qReHzuR4fo7P83hpfATnr50Z
tzcfB/ORoznjfNc1lknxsjSj0hoN2oOl21/j+DjRKh3bSSt4fJHzTGrYGwja3Wk6Tr7AxdlMOzUI
75c0Ja/djk8CUdm9zi6oXKKNV9/5JODdTUx47koyOmWLSeTfB/dA94RySdmfHQdIZlI1G0ZcNip/
BM9ksJGIB2D3iB3fcc7ddnwYG+FH9zJAyA+c7JBiol4G9PkxNFFCAdNDD4+pAokJI8W/bJHNpsZu
em3H54Kks/7605lU1yHkRPPdUpj3bf1i2J19f7WkbFS3RF0HsYkqPpNV8LrukDOHIgs6ZQnEgum4
elmHeYS8wSE69z3E4VAoe9uTJLrqXFqUzaoQo0VQlX8P46Pdzcdn+AWSh6GWiUniXtvurkdv6Gx1
G2VhSHSd0zmUEO4ycSfoSBQIuAQWeagt/+5q9N0fuA6bz7bR9YKw/UDOAvpxKNcgJzKeUoUGwQ5U
nUJy9k+QJ9HVIr1hidBQSvbd4O3yFXQZVi0juiw7D/V4kRON3gz4g9zJ8FqBBG79EHJIWBYhmuLo
hh+K8AyU+kKu7TB5waYCjL+fox8JRMxN1VxAHcd4m4ffk2PiDq4UXtuIAgW3FV7PA+T+bUiF3fja
P3y3qanRmeSRTUZm7H4ukZxoUWTu03lySJVB14ISa0vk7l9ie+SFzBWqnWHfh3H5MEcN4nSK6sjq
7ifXEArdAnqXlVFx+5JQ3PXUIa/9fnGfR+t9SL517zi8uzzZlOrizXbnc/mqpLbzGIWshyU57zl0
sQNMTvvEfnNiF6IGfPcy9tA1C42v6aNNMYrOBuC1jsiifJ2SkOjEy3mcn8IC4DUP6y8jD6/URfki
Y+EYk5hQdYn7UKgpeVt+zB+cqn8JcwTHOpQmYDN8JhSFeiy5cO3XKYVOugzTM2wSqgTsUCq8pjXZ
xoNOScJ6WOL1noBWw3I/bB2VEEGscdhxfoB9A7Yq19KNOMmoDLcfb0HSMZlULbLoQ2MgeBfOQ3dM
qDE+P9f8uvthMo0wD0MZ891yjSbiORLXZzfowGi5xO2SojJF3bHvq24wbA29u2M47bXnHfg9sCO6
c0RaPoR0XzMSSIlFPu7ISsYOJtwcHcLlx/oj2n5ESFFaMaBxrXIGb+YBcQXgZqlbGqGfHKgr3vFh
XVAp5/pMkInGVeDgH/mbtwDbPqFxSjuNmFDTGuLEYazo6IFYl8n/YGTh+UmBItJaQv97F1Yjk/gp
UUAiWvrMFbRaX59+7ShysSOn6ninp6KOilSe+Tx/NWjlpoEA1tE5gTWhI5J1Vdw7PenVtaj43sJq
3g7n70oKQCwqnQPYARWEJaLjCnI5MeHXUOGsalRyhiVHsMLjHfyTyEKkSmFa4eb6XAnWpM9SUJQo
Z0U71VIdQ59RDEAxQMAJ6DwHCEQN8EjU0kYrg41JQUUFUpUzMo2nPWWOmXg18nluENcJT0r8pqpP
3cVeRQC62fy+F9HufY1Cts3euI9XmXKLmGDxtUkDZJckvRMM9UWY9JpXtU0S+uK5jY3IgfBh8skF
8rGuwLo2eyL5hES7RT257Z8wNRLyOIQKKWhNiByMFX/sXUgpKwvLA9E5rIHkghHLJiHeU4vwm4Lp
hGtmJgFTBegUw1O4dkeegQKjCo+qg6zm5onM0X5RJwtshr4RnpITZB+B0AJObw+DyP4e/E3AtFC4
9fsGvGdFDpRBrqHXg7BNsZg930Rw7UWDRoFshfRuZ1HqXd2HJADWJLqAvlUkS0ozWBxT5zJ6VnME
vQZcm7VY8eGRcNi+4Fx9QG+dhnz1bpuQvgH3QAmOqKD2tk+Mo3c+9a0v69OKiuvQjPZsE5vDdSQk
nYsMHQpmMDhFENAEUIy01RC4RI9pehjvF2wa8VtXpCnahjBAipZjc1UOZReu/M5rTCKKYfJUCHg9
0EDbEspUD+lKDYY82e/QZESNufSXwyPQFYAzINM8AeMExPLHQjjFeiGRGiBUiZgNd+XfkL0P7kVl
FrI4KTjQwNfS5xJ0JXRCvylxU3VfwK42n7fsTb0sppbwLEq47djpCoVRhWnwkEOhXJdWLFRt9dJ8
vMHY1IYak1TnUDtuP1syxlFhQMJZdruoM8JERJeZ4/cIzZMFKy94/SrfTxif3E+s3lf5R3t+yso9
YPcr5rEeUgyq542I8vbRVueyhcmLKKTjY1Vjcjvv+jy1boh9FMl5qOgIFXXIf1TNnC1dqU6kG3Hr
hLPcJp6mW2t0AgYhAoKNugbIFCouQPQIziCP6xQLK6QYCi2/XSAdy+VXb8ISFSVRx8pPUd4lN433
2k8m38xnuk7hk0IqQQd79UPTSfgm+r/BMQGulTBb9nTbLwxzTQFNBzEEtQKJxycARRayrGL/yYbd
so/mQOytjw3qB6xAipkQ2W/uOfcavhAu4USHpKAppep4BBosvfXAaO7GgcFEwWXg8yLe4i2qnS0h
mL1jVj8c+qFATY0afYCbhdMoX4mf74K45G5yuSFvazDe+jYYCJvluiRphPsmtNVNkc9wii49tGTQ
3eiAunT9JgSf8faXLCrH/32Cwn9Ddb+IAeTuqrZzz6omc/AJIiYAP0tIvaJ653WnBHIps2O2oZdo
FHfqzRkeQR4EgmjoTp/EV9IIrJP9l7BhXYnGFz040DXdMGhAP+6r+Aa6ZqRINHjxAzPqRhNrXL7c
uLWLZJN43TaOILDTsP0k71EhOXzCearMJIAW3qF35RgDRW2iNT4fHwAhWNOnN+xFuUwN6JECyNyA
Fz6S4kBPAT90QDjVgkNE9eIvHU6v6ykUQQ/ynEh55yvgMrD460iMfxzMJ+/p5sqKlXbL5hCcIfhA
LLEzrta5L+RQNHaH6aYOFZyxmSkgNR0Wr3WGP6wLEGahZHzNyjacOKFV8mpPwDJCt4RGiAQu4STh
I2sgsy1SCZK9atloCZGL8Sxmp8uuaIfaC7WLIpRAMKPjPJKoGWuh1MyeR4iVi/c7sgkiCDFVcE9I
qcIk4hooDHVS6LJ/fRCw6WAoGswqH3tB804TpR2VnyV7BhsNM+/GSBK4KejzlkUl2pF2WgUwbswz
carET+L/14aCxAzVhire2AH2EKYTka0G8my2B7ElxbHdMad3yWaYk3i4QwdAwWfKiXJpThNqgQnK
3t7Ec9iW7aQg+KkML5Gald6vVYEjT27c5CObyAE+qQvJWNliDonXDS9HPFqfAj7s9kKStdlDcWV7
v7GjmtDMl0k5dMJHsmbMe12eTIkztoDMCpHKj0Jz0/LrDKEKfJlizCw1RJbg08lzLyJL/Lte8LQY
5IOc2nddYcXCpKc9Rd7t9xwhBB1zS3RYiPW6Dz99YE3ERpfdJFreGY6bzinSl0wy7YgFm9GfAwb2
byIGUHJ8p02wzg/cX2N1+WVbXauKfDMVCDqnVnQdHB+qgX2WKjUlmqcwbg8hdl+Bgfwxm/kUT0Th
ZEbpzHmHojb3WLybeIZ40f2fW9aEdX+JZfzcMvuXBOfj6TTd1MFBmXBSg0af8Kv1CsennSn/rYJr
cEBO5IzGK171aJq0yNmI4wcYNi+Ic320RLIrw5cRxS5Q6k0GEerr2OPUM22i6G9vFN+7//HnRv8+
fa9JK0dwxW//SvdY7pf7lrFabZ6ez/ExKiOqOkhpAcW0zf+l7EybU9Wibv2LqEKk/Spgr1FjNMkX
Ky32DQiov/4+A897331yzj2pW6kkeydGERZrzTXmaIaSv/ggRahvsCnZT5P2dmTTgdiO1sSexQ6m
gucOtNNjuH4m4HzszdfRpNUiXJNCfUokLhSdNwzjYdwRVgLrn8BMYC22UyibeUw6UfApe3UR3LTz
gI0DE+fGfoBHk/4mAhzMOnYyshT6zbbhH0OJzlPdMQMX1xnHdUz3RyvoXCvyfZIYRH8cXpLt4wk7
vpKcJPT8rYwpEPbTpRek0bkIaz2TIh7i9nhTn123b9k6qsHKye3H48MaEl7AKSJYwnMaxXJwuMyT
pJcEr8ttdHUIPl+PHAChFebwu/b2woJ1+uWmqKlN9ufQq96Jz83gB1zLWmWW8Ed3sXQuwTo7Jcfh
dT8r2QQYTzWnHRQgVeAG+aEJ6XJzbpmnQbCNXK99sYhOLFolMnGclcrtbwJt+9+OhzPquJbt1/3a
T0+JjW8ldp5a9emzxHvsbxvN6AHb0iS27eGX+7Jp5QbABWjOudHwo9ai/SFbifay618/EsnHce8i
GqTdxqcQc3u4Yph1HX47bT+JGmo9+qbtQHWqB6b1cy457/cnL/HWwfBs9Z1VvDG+MCeKbpvnYvdo
4CPrbgb5Omgsg8l/33U1kZl+XK+/vbDO3x/Xa5UE59rqavvDU9pc0QHy2t6is6o3vQz3+c5y3dlB
pE+adbb6p3iV/lJZef+Pu96uu7Wa67h184fVyrW2P1wMusNPeHSFXoN2cHScbj93Ex9YeD3aDQur
4WnuquNj5zSN50WlR6w/HEmeKcMmcPVrs2zJJbNByTpvYTCxIzJlT6DbpVNMb32kkV5jk5Iag6j7
hZhb0gIavtmR8G0J6+N0HJl5XeajJU55OF/X/fd0ivSMpk93f3xAoPZJONvqGj0sX97fi0UzwOQF
9z8zxtv3DeN+B+lE0s7e1nlsYjJ6ja/cgI00aV22TfpemEaeDr0iomfx/Lr8LImlGJQ84jTABZqA
N6BD+jKk18G9Z1pG7CZr1PIbL8ZdjBlU1ryS0vrAiZCVrj3LVzjCBs33VaOjrPsOCXNoln3sNsjM
ysbYy7rd50EPN+PP9jfpYbhUR0/ya0fPm7XOk9uKec/vhd/p12P3yW2+gS8BZyFqri3Dsx86hDU2
0vP7cnINWo7BHJgWEwh3Rpd4eDBMPyoCMl9jJswUNTtypeMM0XM2wguC2izuLq69oYld/BI5IaAu
jOVwvQer6h5elr1l7wBDpYlnMkzM8e6AnWrSbD9iAgfqe40stJ4N2wdHHZK5ZSRsgFmNYC168ahz
IfCGC+3Np+daA9BjOpkE4Sr0C76c261JgkG2YvaaOMtyp29myv3ZNRbbVs9qDZB9MorevSY2w4so
aVC2wWltWmDY28aNPFEg+3n8gusVOcirFU51zbeuucd/f49H/NgeLlJRIpM9iUbBFHXJGOM+Mgw5
1Zhk4i1ZRgtjnueTMl5npLn2jkjiU2LXguv8uhgeLpHfPS5bVng1H3DqzFlrVoPyzQrT2sj+dhKG
Jdbrh0aEQewh7mFER8hHj9rCAeOCk0t3P28Zeau+eDDzifysyxOOta06JV64cA+N10vn/cib25Ld
2zhxHTt7UEMnOi0fa9fv/NJhH/Bx6d86+xdrFXo4vL0URch49JDVta9v1zcfWfBzmkU3sF7193ft
dGS5jQIJ/AoNe7vcR7X+DtAXZ7bRfoS9CxrsS8d2G5cdDmJ+d/0CQdN8Q2tvxtlw8X2c0gO8NW79
Yjp4FWn5yJ1FGcIcvALP7QRY+WzNxtciMkKDiskIFxGI+gL5lxGaL86QfN3rC1V2FUnpUSt6hzmQ
ae/rxC6ws4Je1PfI4onrYUncK07KN+BJqdqODCZCbNiZUMj6z3UfQ6abnCYkw9tNkfs1DtPzLUxn
QOEdvOaGq5FQe6tJCGvzMCWra2o2eRqizdoHiPSAfVa0+ixmAlxh/0qcAKn2DbgvhMdLXk4t9L7p
UxiEmS97JnYAW2oGspE65GV2cJOHGUzgdchDLAR5WSeDPe90azOrL/EIGwWaQ5FA1DqgUPK5eF48
X2ZGVcLuRvn0MOXmKN7IJjOs8e4cewss0tOPBGIibbhNzls406w7KoBjJ1928iR6rF2kxnWOaVRE
tjWt4Wk1dPCLeAPCvw0tt7envgdOghQuM2lFgI2VT6AcMg4ZpDvPzR7gb4EP4GVrNeJsCnBb53Y2
kx7KkENUPm5qWIReWuY5vAW4lQaHsMYQJtMAINSBC12PS2gp5w+ju6pHNfOhtu16yfP28hZQ6Di7
x6xoWZycdY9GcIM3aDUX5JX5cLbLSGJO5dfiQUqxpnOjr0eAauLLzT6MabjVp/DIpeBikKrDo3xs
GLZcOjPKPgGg6SOhkuAQb0/f/718/ruvif9/l6+KbPXH8nk6b0/2Vr4mvWU9fH715DmLzV4TWQ1B
cK1zjMUqgyokAKH9C4OoFvyrJuCPF1dR8ceL+845CMrF4jK95CAFebcgiwOUSCwL7dW1bwYYYAdN
6/lVu3kIJjZbYPZyWbx2uOiLZWh8sNrgR3e5hgaQ7jLyeq135sOWRQBxzqhMJymsUVaq2kC50+Fp
0TEIPhk6R3oKrK3j40zC2Iq0U+lxoNyyK7SjO9FHtF11XQVoS9N74Wsh6Lm7xwGepTPCopw1XQxi
0QEEedyFYDpuuKUIxRweJ9pzKuqM3JHvTBDJ2KU7005eT1viggqepVfbfkv3s36TNkj9X+1xA/bS
O0B37amFhAmyvhOMtTlFH8LPRBe+/55MYyJ6uMeB+VGq2Ji35SMbFFpNA0GA0tWJJ4pJFeQsQTnX
SQ1HuhMGzSB5/z3QgJp+FGowQ70gYJ8AYb1eh7v394ttWpvCz6z1DgAEbXm3iK5dCEZ09VXeOA/n
iNytIeUSl5hOKjryZ0wFTm+nGf7OyQSPpiaF0MVqHN5STdXyhIfFQ+0bXeOic4lSTqUV2iG/NVhb
ZuXbfrR9UdV1GNb6zPA3prhO4jWMTbiKDVbcU7RDTez3qaoLciowPgge6D4Ols+bXkni66U3NViI
NuMaN4UHGa1sXb9yJobWih3b4XU3rtPgvxH0u/UbuyeC7ZJ4Q8ovJU9sxIyQ183X8tEYOqSi4rJ+
i2wsP0d+5JN1g8Xv5x44zHndyIG5fZlP3ztEoxWhDPg2LfvFr/OtRm+oDA0SjR0OfIgj4qDo1U6t
FAPKCX362/x8ht22a/G6ywcPQZ3NX22+Nk+7Ab9ZdNzoheA14zvBtn9k92ksTxzu5030/FmnB2cy
Kg7Rgt7WOXwqp0D1VC9Xud76vcX8RPkzNgmjTEl3w2/+lfbGwGuxxpCdRILGCvQCqXNEdNFlkI+K
1pW668l+T1+3OKC+H7/Wr9vX89eVqJc1s/MrnjYNBFaYdESKmbHx1F1MFrGP+SlIHqDCgRQBj3Vu
Sx/C7F3oRZBAdMZ76/HKa+4wUFYwYfJAEtjxyW4XAzJ6SEQCriJDd/O9wBXqgIlX9zA4mzjtMTBg
rQCCReTEL+IEXa2inq29wuj9Jq1QoiIay+aGVjHpLr0z2ecLACI85JVLkvWSKCfA0oW8QOVGwgQL
BwFhXOyQREt0cbKDf7GJSkXdAeEQuc8Lk3xLa4lFv4KwNCx5V01yb3gLNpFpj9sn+nbjVJ3Htk2A
qqLbdhF5RoPiVed3xykPIiPi3A0CuuanuQyMBwkt5LnaGqu5+Yt1q/9z6/bjxqz9uDEDe3Nw9lcs
ttR5ENh558/rNoWQAw/KadqxsDkmKRw5C1p4jG3AKlEePQkHvu3nHagfkCjzIn0DzCb3UH4gBQKX
OhBfZAdozO50x+sDWD1N9wEUFEBBKQ8s2qFqa+a9oOrTiJocQCYw+jcmogP0Y7D1p1+31r/MSLUf
tF53kR1uhQXKNCNRqwSxuRKYRhlxCleTZAKPnFJ9Q6kWMFskje0jvn9fSLQY443uMn5SNUTy+YsZ
+Yg1uYHYAhAS8Js9I5Tm/545K8jij2XyfNyVzuKYXrAr5KKM6ZQ/blfIZETxqyWR70armXDuZUfV
D+HcZeidosP3OWpOvibMViR2ELXADfiugF2TxAxolGxXVVNRvwCk+a9+K4tJ2NB/Z2GsQEd0V4jL
kmn+ceGWfNn0z/HLsO82XkKyrNCk5dGQzANc4+vkM7GZmPWuTOcLlAuLkQOfERvOXVQ/PJytBpxp
5HvmcmA85zOm6H6GLzxJCpt2YUXetml4bevbgt2xgW6Hym858vxO9lan3L41y7zvU1q3VpmKdvcU
ZvZLgjQpaXr0hQJslNiJOPQJs6lB93YZ+9cGFC4IYDOfFYN9QPCsDWnaL+NbtIFlsumwJx5ZRKb4
hB9EHEM9jUgyYoleDtgKTy6bvvuN141cethxZeG7gTESsX89wrGa5Cwo41qb2Vp0vUTBMx77m6xx
9WmNxukK5fmarcU79gs4ChdiEUItu0TlkIC9qGaHuPM7uijH5o09uXKDXPZOdljvKyvlEmH7317M
YIJsesVD/jqd7MLRaD7P0SfvRWPKrMYNZsSS2alk/5pBh7nh2ZVNk8/Vy3mYcW2CtptFjt0oPw9s
BKf0kDFsTb+23Uu9xVpAvF3cn4wSRjj71VniCYKIkT+ELTKiJ5OV1j1oL/7b8dMOL/j1z3Hehy+z
Hq0B68ZmfOuUfmRdGl6z1nd4H2XMG4wVYjKYfrXgATBF5hElyIYF/SH/uFGebcQ020HbqXwmswhm
1txubHvby2u5f3AplyHRwP/ABnVAGiv2jfUQI3Aiqa/RC3lrcLNkS2vbVsNHv18+wfegwX+F/9TI
CMXxIrhVN5qG7B47oBKfXveCkOLtTH6a1E+y8HDpkqevuIRB5YFsvm5eaTlAbj7H26G/FD3EoTfe
qAzBne6ZzZL1nDOCw4MTb8zh0o821152fED6zKbz0yMPYrQk7G+aYpKLQ1vWRuAIQZ0EhRgiTUqg
A4MpaB0vRE2Ey+sTh7GiKvWxBneBhqwW+R4I5GmXIsgimu5AI5QgYPI2H8GoBX+T3cjHrhGhAu3G
JFG7jflkNPkiYTt8SsAtNrv+pdb2EVBS1DSJMgy731CtxuMxt+SM4CnZi5sslPBxCYMRb/bS5BbN
/PDKZmRc+wD4CYtI2UFEVTZLmJjUZNj6AJ+B5zzTBItI1pGJLTE7BGzAfI3sVhS1n8L2YxsxZmPa
aTAzwj90uewlO9cnBvmOC0qnhm2EbFE5q9rDstguHvQm8OGn2niBmYhH+scFJtyNtZV90Eur1Xk4
NB46k48sQtQaXwG2IRplURqzHPPRiluwAz9GLLj9uMtfDJ/YLhHBl0UvfmPOXcI1gNyjlPbvz18M
c52fmOPPFfMH5rcp6tdLflzunqiUmV5uJGrs2sdaYxdfh17bfzOpHkCovkyEr1iGD6WbPHUPIGSc
AfbVvFGq8ms/6K6xCCg7iDTCdFh7K5gmPi+D1UedDguSr9rXmdjL12tvS0gWLZeWEf2G3Lu/vBfr
R6tl6wTLxM9Xu6dc5ThkfrYx2WT/CZe1FzQXM/isrUOXqWxe7znt/eORKq21GN1660eUU4PdwJhs
nhajBaJHLtF4NTXGdrMYWm1qQSSYUUpM7KGpAmeHyN9opd1isH+lelP0l2y2CSlLHhf0v4+/7C+t
f1UK2ZYNMOvXXK/u/qhsjtuTk11W1q2/Yh0IED+k587OBm0ihuNQxnvsmrzRQmKe3WDlMjV5aDHS
M1Ln/pWG99nq+EbRvS3YXHiT7bWHvcxpeCtO0ZntOSS0Tdc5+p3SfOWZrthls8zVL6fRbrl/cNbN
Rf5huK08t9uGO0H/62FcdQoX27mBb+mGRIj1a7BfdV1IfKdpdp5YyTh3ri0bnr7t9sxscob87Pau
y4G9Q1gA0hsQ1JMOLNTVa2qw+vHcKAqSnPaUjBgL5u/uad3noNZFiOLYwBPRz95ZAjOzc3NAoyBm
rhyzYS56C5r4QDD84RI5/d5/CpZOuHEdbjQsdtD2mu9rOqTOc3adpxeKo82bbX+b3mS3KqPCabjH
qX0+NXPQKBtM69aw6jUAiwXv87iOglM9vpVMx4BSHqnWvL9hCV8PQ13YcwEpHfuDy7xFmpdx3fUN
j6b+MHEmiJVWdhke0POq1dPKKDAXI67dJmiill6yodljJZriqwwQ6kAmLAimTObOfpQhMcEDyWuc
LiEXIyeikW9sim5Zb3F5XG/wHTlN9isWu2N02bCuX96MfYtnzU2zlxNmk5uP9uLU8fZx7hofzMhW
moS8Cw6ad+DtWsWSFRbuyDmfOKdZHrzvzzuiv2okCFClxPz9DSXvrXE6RR4FhvWR0W1HvLCk1Fk2
aoHZuCHZK/eti7eODt5rCkucuMJyvDqRYwbhv3EseD+2EZ3Xo30Zn29+Y5k//Pc2vOb+C+aCmPZ/
74kfRa+9OyTBenMup5LzGHVoOmI1GUh7xWmRjPbOdpAuSFsByTZEoBAYc26u5mu2A9lY/sDitNfb
R8p7sdrrc3H3ZEtRm8t5qg4/QZw+cPMIfh/6qowNhPyECXvnceXTJi4e3NCK8/EebgN6rIH48tpm
HFpJV5sMn/7A3VdcjlWYEsAkW8bXnvTJW3h0YtSt4Iotu0f+l6K/lH5SNEwzEietmGl3IfqDrJcO
bFfkEswyi0uHaBH6EAFBjh8iOupvMHR508/F8xN0Jy8QKTPRebJPEWPPBEHxoPj8xtJxfrs0P1pZ
dmYt0qV/LKciUIlmdZdvSbTj47cXfJhUwVIemHzK50u6gjVnX2kMMIwBp6T7rn8DE0/Q/hHXzgmw
YG6KJyWDEnBSBKXyxxfb6peh9W96wL8NrR/LYlFuvetucUL7KyEQo0bUFvGg7Vb2LbFNJUuBzyOh
i2gw0GFeRVi7k9ukGDy/GM3Li+xLRKISKqWvdgtJzohtPWNDH/eRVD7ljKc9nJj7udg3TwAyd/G+
9MUZo1Aiix1WYqJ3XAHV5T13mJ46Lj5CjCioKdL0XfOG8SQGmYga6LDXVX0qSoeN8tvFI9BjHMrO
TyCgtMkQ8yvJxhnqMyhN0ti/ly8J9JA6n/KWE9HpVFLinJ55UvkWcRE0CsFcIp/xJOrEOtYINl7Y
9SLkziFViW6WvEusLkGLKEMiXRmcgzpUQTHExDkUT0wXMQO/Q/jN/MyQ1IfobbLl3rYqsmPbmf73
Nf4XxsifV/inG3ey3a4WtS0L6nIZmTML4v86zPZNum816n3rl6ay/w/Wmo87uumYdRzdcer96XPv
H655cEw3i+nsuUlq7KDH3pbgPjpKzelg8Pya0Zdh//ROBHrEb3uD5rTZHBAc+UBwbIduWottTvgU
v8znQwgTwG4xFIlb/EZRyPZ9iAIhHIbfw6folwpRd+qfTWmPA7d9166bPg7GhPD8Hetc1W+LjZOd
qaKZGBdW43KMSpI206xh4Wy7CP/7qlj/QHB4ucC3XdszK6cRTSx/AATX5c1fn0r30D+mhGqZTAnF
ioRBlpXac5rUQ29NG5JOpeXNkIGYq1V4I7Kp3OaNY5qGqw2R8YioL0QcLb9TI4jWxW/jRpXWzxMS
0Kf36yaibd/7MbUVC++aHH2vmBpAJrUo/95Y48QkzPTovxk1kjybm2+DGE8CEjft5ZEALBhuD8Fh
WrAnp1uSxXibl3Nyd5UgihervcJyB6CGli0gTR7d3u2RjYKjnTTywYrIrpe092Uc5um+cyUorAyL
Xe+IJDuh6mPPadcaYRq7tb5/ekYldVPQ3cQmWiSJ17cY3OOaxOkp9Bet1s6mXZaENkm4bZ/EuXCY
A6ziMPNSR3hAo+zp5tDcKeFK0VSipRDmRZgiMj5FmYEYXTGEv1xvs/7v0JWvm8M1A6+6c/644v4q
9S/L/KrwAOlCt89KgpBcTypCTbRSEkp2V9m3rijYQnEO1XZYDY3HY/8wY8+JgoSHoOGEDimv34oO
Orw7/+JvR74dXRip8LT8y/EdsSomwWJNanqX96wce/X/xXgFk7GyiJUgWYQAPU8lDhYyJbIs4BBq
XgoI1JC72V2Qa3PExz5cATznfRksV3+k49bnXxpVNL16Db2q91AVIh+iXN7TLpadyweBiQhtKzll
+nz61lOqfYQXNDQF9IW7GXpPcUTvVEs9kTSxetfil5rdzez0jQMyK61WLb14yc85A3roVW+jHzwK
Y+M19DYkcxaztWKtcg6haHNyVCGt8QnM+ZO7iBkIlGoeN2FUn7S4pMyU8LpEFQqzlgdtccOTyTId
Kl6sIqlK361f8CMOXe9DolEdEwQMKSVFjOVF9H7uTbJtX/lP0mtKZWlyqi1gexK575puLbE1xoXZ
ch51eCr0dAzS7ZaVWlRLscaMiLhiqVooqI22DHvWsGX1pHqkSsWM3gzAo/jCWp3y7r1WUeqU/6Sv
xw/Uq4CT5qv49axfH3l3DcBFvUFzKb57kRlNdLoAuthJkrWqApSFX/rUD+SlNG/h2iOG5tnh00Ip
gZEqLra470Hbf7oz5uUAJA7ynWwPZz7eQdOHc4y14IXYW/ygcKZIuT+yLhpZFbfwz72KrQyV+1NF
hvjdFBm9A1yTtoeBxQHycnY/3t2anFcI6jxA9TFC2Qt0bb1psfUrw8y4eNFfijYNNs/dJ8hab3v/
AZefV9r1dEws4LwOQDYscB7B4yUIEOtfngjW4MZ0w6t4vOMd6avqwS37ux67omdzyIOM6ACv/251
SQYlzVJJdfWBPBhnGx2LnlfyB4ki5GslHi9hJzoc/eL0F6negfRuVER0aScyBA9SU9xhf7LEOCGq
NXRgInTrmPYfOtHYfsRXlIR6F2oatgOF22Q9fnYvRPS1jrWnXkzvkgKFxmKGs6nY4eK+48EzcmOf
6orBcJ3oLel1xHxXTaPL4HWMvtfZzEWU9ye6QGbC5dSD0qY9zNr2UIdF2oXBKddx6mSTxYnI+dQO
GNhuHGCFI3tJmY9ooGhnw+vwGrqGqqdMhBEJkQA8QdmjpEcIJDsWcMq66L/IZKta0LhgnqjGqqmP
R4doW+wW99g0l8C68xvet+5nbSJ3mvwF3ZvqPwvisDHTd2lxzU8ZbpnYOaVUlXCfObi67Hk+s15a
5z7Scd6p9KpzUzuSUOX2onesN2ZxC9WJFLgfvhQV1fgO2sdnDWYZr2i0JnOwQ/7PjQs9XreD7sr/
SXQT3V8LwbqDrprpr6KNbYbJRP+Si7oseqDL8WkBXIsNow1bvb9DZFU+ydZXaWx3W7DkRHexaPMN
exxUvuoF3Xo3euHYhfWWy4aqc4maZW99N0CGgYWBh1t56lzaWqzROaskXqJEk6ZoTzNag1KBMvdt
3C66PZHW08zgaYtbXlJPS1wGfRr2Eif3NrHRhpUvsubVFVo0dbp53gs56pG8vHURzu2bQsJWA7qg
eDqlmDPdrYRkziVLJ1s/paN1FyU4fxG1E5yCHAJ46kOFWlV9Lp7ZFQcdQye3sz43REzHCwrvNDk+
nXkQOtpgKFchmUDJJmqDQhsGO1Jpnn/AVgKbjwU2riKBa48hJ2NwEMjfjBF4+B4W5HCD+I3+r22G
+ymjNmuEyBcN7LEHz7xXoDrltRlaPDghRG893/eS/r6dVTR+/THxsX09VdLakNwpS3GeO6Azp2Ny
JroQizUQ3ond+wr1wt3IXsuBZgHduqu5phONqPMLOqeuFCncxFONOQk8+B3zoVY/CTA04rRTXXdY
GrVcaaHaVuuJNS6w9zWYyJiy9Le6B4O2NVjNNXUr+w4LLjq499lGyips+lLWBj1Y64U22UwxvB53
831G+oupgKBI+0bWv1eVPSqDWLCe9Gf2KxN/dazWMGgnc+4UVsPts95ftTIxcaYsPVfegd4ffr6Y
mRzYoWr11nsL+MDUCMpJ2oR/pLURbxBISLjYygvD7colmF0nflY2yAU3Td8NV12fQYLTF+c+Qayt
gQSLxJitOrLEZmeIjlsyAAcbmH2vmiG4ULfJtlcbcsl61bzBiNB204n3mEYx7jGqP32I3UHfpnPX
WFy6m/5f8xUiYMkTJFkwO6eP4Da2Ie2bHY3/lBsmbS/n2rmeexqEmF8xgDXoNYY0MHQf6fe6BWRA
oAEquYUG/v1xGt96JmY7DDEqQxYycOUHI52LYoX0cal8nOX1oFGhMylFFEs5KzsXXZ+0cP9ShjEN
M7cAFyHmXPDymh70MhinMX9ySFMJIxIOR5II7hhuc+m9VrA1ZJYn+aY+gsFdFYLFfGvTlzZEDrpi
70g8gfoECUcl09BZ507QBxZBXCCdpBOY391Il6d1UGTo1yL7iEIjW3paGQ9QgFCBJh0tEDnG4Bmu
iToEa+Ry0EwJg/M7SX5Mj0WGxOmGp1jS5Qc9bllcxO4BBOhD3tUBrzFDQPnj5CqOQPNEMtBlSt9d
PR1zhX7P74byh2OWYhyg0Okfex2rc1hDyZJfucZA9qwcn2BwBVYQQ0iiVcEL6sfXuum28g6GANQ3
Bigx0Zvgw/+sE7rHUsD9ZGhN5Sotu7kFmJHEPyIWyVb4UA8lp0/R1UOKeKiYUdjbosQGbUV2fuuK
KCXHIwhIkFT7kgDrUxjT/V+IVrgWwaB+DTVsVx1ZreN4+KrLkvA/EZzuzsVFt8DwVhdLeUySzGTN
9bcepQuni65jrx/DOtJdXWP9QL8+xueurqn+QG8ExAXpqZ5aF0sSXi4h/qYoaQR8gft8QA7jyl26
epgUvqs+cQLobG4EQ7kPRWWRvOlzpT/sB2RN4yWOtBz+peuMdXI2nYJe2YMe7xP2hws37gQ1iFjJ
9MB5xhyaUePmyKLl1XH9oJ5obPr1MbJ1XmDVWc94I+MaGQbSR91FRZwjjlTjd8cL+6Qa62CItkLk
wjHpRQ0U73K/3vWrc8U55Lh0UsRKy6srz/vlME46GK6DZpqaRgWvoj889VeWeG5SO6HlHsuIGCAK
QbNPYoJcp7mU/fJZVZCstlec+iXHGjB0avDhdKH3M1106a5OfYsACUKxxvdLxGRHcaQ5S5WR7lfd
W86rZEyrfvYs46z7Jb8fMxbV0Cr+eiFdHW+MZzX8yGqG47ywgeagZIIocZfe2P0gVKaBo/FzZ3yR
rEpjgHc+lqWefLT3M92qGmi6WXkgcyRbcC42LzKADvhoMvRUMujILAq6IxOlBkV1R+GcTvvjAdbf
oISvq8lQN/gONtYemoASXmjSa4mzqw8zFg7us5ySK8JTiXqXRdwN4t9JRq6vghwdwjPud6eOTQ8r
Gb86Cp0XgO3XDHgaZ/HYpCLCfPNVgmeLwprimTp46MZ3DTNFNWvlciDjRm0htG4qJFOV81+efaq5
qfxhmGMPGcCn8SirpHz2Rhl/Ib6fynH9HRZ+7cXbfwMTEPl+4jwVye9/cQl1G//AJc77a7HY+pY1
9TawM/olsoeHfLYhLXk1o6+FvTKEAE/mP2Z46wXNw6u7acOv9trFuxkm88PMjAlDQubT2wXh9oEU
R9ttZtxcdggfAuCHphG2zPYTOqHLR51oq320GLtemE5TeO8zl+Un7ed02/rbr3J+fjl9cxCba/sA
qaKxxMjBDl2fNIw9lN9HZ7h/sxv1nkXcGmGykCkwvQjPNK045GVY2/WwzgiermharnGwWIc38JBz
7NxCk2ToNCYf0uKtQMc/d8vgLZ2tSJC3oqCbJ61r0bJB3E9DM41wOt6W7Rpxd+/OKkrmv5z2f2sc
mGbNsUkms3Ea/oH/7Q4b67ze+PgT+uCx50lAerUzzOxot3ryFsOs1vAO3zShVrXfkEfvH8Aefp9/
vvSPC34zU9e9HUryIz/uwBNmudrBstRrw0JuUJVIwjaiDZSCUlYRhKoWZVpndbmA3FhUVpxFEB4F
jgF3dM/KwwJB+QChaaX8WHWXyGhFZ9VVaa3SSBl+LOhUJin+qlQnc7djDFWiU3nJFYLVc2hTiN1T
Q+SgrqJH0T8s9RQ1N8gv/F1VfvQ2TxYB7yyMOKZoa7BqYS8kK8DVIAi/zmwT5EtKCV1F+bCJYTG/
byj8ftJa4z6jQoVFnomPuTqWEJWFWLOq1iJ5+ovJezeiKJnzN3/NeJobWJSeCT6i2aRgcvm9plLq
95ZfdwNXj/0zen00+1Jhg4cAFWijd4KggZMehRlpcJWrHpMTwBtoDXGcUHxpjJXc/jJNEH9a+J8Y
fUl7/ald3wUh4gXvW2zdYOopKKPqCrIZdTrjIFoRUXJsmfQo1KtQT00m8+qFyelUpicyCQFXlkN+
Eu1owV3b0B/5uuzm7cXQGMl/ACkaanBNZlTzE+Ttv/QJ6vV/mXb+NgoFl/4x7RTn5SY9FrZcZ1W/
q3NivwK0MSNUG2F0369nMENyLytfOZWpCkcXz1zDVhtmIDc8Bm/UbtrQqV5jfGzn1xe2fO/2kQRz
lctVUd0r95hOsRU7t9F6nBl9lfdvT/+6j5RNCwvh2zqsKu8v9gVfokbS0+zJXvivipGCd8GI0hqS
dJeYLLCBPtD2TLoX9tSHqq2nlqlafGpmbaOpM1fHq9Y+qe/3pQ5sNr7BwZVD7RLwCgueJb/esDm5
cutpHw/1ZOLgqlnnczkSfacK0fNbLtl1ygdCfspQEGXzTmK3Ki9MXGspUrVoU4dNTlEwCAY2FYlW
4WtTDtQqNncEQlbj1qospaWsZpTTWlMgsPWhihRmqCxW9HFawlbTPxQCrUgpoqCbSLLdZ0lVlb0g
n2o1LTNMZ9ShRZYlimhAYJX/gXIFSxTdHTs8SnCPqvTqa/xs1QZTUA4gyjkSouRMlwZMSOuVLWG1
mb3vJ0GoPgt4SdPKIfmv/lnOE6XYnJwejlozwaXMIaHt8lS+++Tev8K/EGK2Zv3VD+6/1kMgIgBU
eRjrYhfCML/35xCG3Nt0atqBW/21YJ/4LpcLHc9/rwIVU+dHj6XOIuB4JtrpOnyXv98E+4VTrhNj
S6UcRziD7m60WtLoyqlFDHWb2vGlsZyd3R5rlb1+pXlxxDPoOvnvo3D/QVb16fEEiCEtC1W57/zg
F1xqNWO/2Fz2/ROeDdAfggeSS9+85zqr74vTR943Np9o3fKxQ+a8ez080ZM6vh/fuWOO88XL8hRv
vqx1dH5fPbny8tBMD60rncWwtVPo1euu1fPPjd1DMbg8uT17bs5T7o4N7aPG0Y+TYxS8LA/hHmvX
JyawLrKc9m89t39WOn9/n5Uu9I8pZ13a5TG9opArqBVuy2GJm1q6wwe4xmp7eTXtr1U+Lki2C9xT
s1xEh8P/76rv12iKorau1Wt1j0bQj0nPWCzz9Wm59PrOdh0uFpjYbCEqlGPDjdxz13VOPQvGpYUN
0C6/NFzn9b+vdM0M/q0d/MfiX/txBPu0MNbGxrxMbVxLNY+q7aJeED2ejwDzUFg0fGre1ZIvWOC+
+Asywp1V5h24g7R8ZO8dlwhiJRYHdJsURZlSLlb9msopUt0H+jA8fEXbpnJqdWqVJe0d3Kw3tQ5i
39g8MHfvewX7FvYE38IIFu1UzobamGjNxkmKyXXRYZp91zzKdNldw1BB34FOX1EGXhMdKtPv/uGE
NTiuwGzs5VpuDhxmS7P6QOrD/S6DGpZpjHX0L3e4rLovaq/QYWI5QceCAgg6hAB+jEJEpgn1Albs
8oASST+pWjXQNxB2sP91HwgdbE2tIdmRboa1Zv5Wp3ry+JTTpPh5C8RGanjRRsNqVbb8JG49bauO
ltprWtRkfUJJRdNOtqTqV8mDNmnbQC9wdnHi0qpzZj0KaAGzfNzXPcgSeJ5qMWCdwFP3BCy2mqln
xSHhGiPI7EbMtCJjBLPlJG8ErOxehE8SLku9ExZKPpNnhluTnJmQaqgSsecqJJTPoHQzkWgMcq/0
qU1JLjifZVtgtQugJ/MUdbnu7S+NKX3KK0Vj63/itlQSCpS7fy+/1YBTZ0TAuNpv0owB/OPwo1bf
vlOLShZM60n4dtLFgGzAKgs6rOEgDNtjhZQ3bf4tkE9tQIVgauRq1IJhgWCB3mtV6O0HC9yX1N1Q
+6I+3QMv3kenFtZ7ogV0erUP9SRqHSYzAfgayLTb+vvngJVGOOWVU0opx5PKmt37vJuw3C2zZfyk
k6+DYCdTnX53iLl6Zc4jfJJnBCCtXNnvXaCqA3Z+CTjJVnu5gTW6HqjFIzKOIt5zaokjC3+A/viA
z4rM7kGHq9LFpexNWnXQb3cq9E31svAVq4IiyKQSnpR/yNOkwo4oqEHAqidQa2CwggxjQ5ED+GY2
52Yjg1ExFqrBtaOu0y4RxFh0fQElghrgV9IkkeeJQAShpue2oFABYALKqUH4l3I7gU6wWNGT7cHr
jBngx+sF6LygGsIJhzcgsF7w+h1A9Qb21HjDZSUuR2rECCZSMyapXquswCKV5jl5i/aDsAjhUxWs
xCHWUFcLsBMmmnI89aEOXXsFmgeCK6uq69xefBpDd9TBL3a4leBKxZs2DUVPGQCq1hSNUpN0mrtP
ycLZTOW2IltlEFw000hNYXssLF3+3PciXA18iIFKb8q7q2+sNEhOBaOXM3DV06n6zDwaQyb+P649
EOsk2FV9XGBsRiU9x6F8tbQVO1TdV81C9OHA1SlPZG6GhRg38n1QZ9yEQvpvI1Uyh8r+TKPQHNKG
4ufqAxyqbqFmbUzDmssHtVY4FxTMdzxZ2yqBl+5ULTBdUX4zVOycztsRm5zry7G9xnzofl1XYOSC
QhW7gT9sVf1yEevE3p2JYkV51XexmgUmZwjJMYerIWBcjTbtte4wkKC/bU/jSO7qcoEHagFLFESk
3ZiAIsFACgStADiuun4mfLHWGp0b2UcdhKg2luJTWL3wGTonIDOKUxGqKIxOSN2mw5JeAi8J+NyA
Y2GEeEfhtI/TMM4/2PF9BBj9EE/3UXHBQJnknmg192g0arFBPat6+QIupDJaufWqiJVm5rWcrsjh
e22v2G7VY2Xw0UQDi7PwcFGY2X0Llj1Y+DaiQXsWmMlrV5/ug6JdcFtia3YhwN2GvuiQwmTjwaSc
se1b8a0oUVEZCyz89Bswcyr2rJ9hcKijtHkdq38ZnshkU70tq74DClTBb6rwgVPZDEo+HnRt6GyY
03CUxbjsLAmIUj7eeljw3YxOzQIHKW0Wd80Sv0sdey2WQ80Nt8nlRO5UR+iWirvIhDAC99UxZRSm
nUyz/n4SdJdtl/NwAjlbTaV5VV6ejkRfmY66Tnc/xMh3Wm1Fmzdo5lph7n5YUOroLpKxqG61/oOl
DOvsfxdCd3OTv1XefwdBfiroNnnmlodFUbIKXCvjbPW9yirKSK0mVTtwG6gCtMtUJ0Q/hZXwpSYJ
TWCaTcu+WdBq0qZev0y5p9mK10NaUpQQoLcQU1Q9+JQAhLmSVaQoFZtSxIoJSvAQGCub6QwQYMby
J1Bqk6Z37ToVQayJ/V4Daeaknaq5u7V/L7QrrfamVAPv9/lO97IGrnD5CikHtBSofv8Q/C5gXHeP
vguvVd8kpwuL+R49Shrk/4e0N21OVO3eeD+RVTLDWwbnWRzfWJoYEEVFEYdPf35L9/88HbsrqTqn
s9NJu2OAm5s1Xuu6pCT6QMYMNi2xyWJ7paEhL2MV3In4lRstFnkuJJGUqrTsBWrNy7RefJXmd6SO
+B3P0rf0wY60aKRS8mjEy1I7BUjJrqxIwpbAhviYiTeWPFDKnVQd1hD9kcERhkAUKWp4Z2k/0lck
vZM6BCGT+PP84hKyiaypOGGxlDoGVjzpz5vEKf9LtuTPYPktMYqON8vRDomoZYBZALGwWN/RThWc
kbTHJOaTqhgpk4gDLAwyJyiUeE0iN6dLMAEBDDwBLYrQwmf3GiEXHS5BZQkE6fUJDR19CkJuQEKE
TYJ0euGTgHtJDC6RlASPEmLCls775DsbVnpBSkl0dQd3JW9HSYHfKQGMnIbE8PKrJDKzhhKOyKsi
LiD4JTnMM8bfcBAI25+nJXHPKw6NC+juhT1SjkWjWA4n/1dOXoIzrun8jN8USn7ymxBLFUcGjf7H
6UNKXtKRlchJgj0qvQTW/Pc6d6NruFcyiNflsi5EcUKaZ1S2VEK2DQnftQkxH8OFBUVEic9eQC9L
mPgp5wsO4hVaIxZYYTYPyvcKsyLSfAUvnnTsD0kn2K7sX/mQFiIddp6vY1N2PoaVqSTpUeRfspnF
vDPd+iEGXrpPYmBf5LnyNwaXfzHsXN+RINNzOX1J1+BVPRFNTtG0lje9ujryfNCFgYiH40sMw9FD
KWNKw0W6ujoVT3m+pbUo9STGwaHTYwKFaun/oaWFyJOBOSIl1JbaWVVpgqLuMxzK+4S/l5bJlCbV
UuVKb1/SFpEYT5pM5aG0IR8D+V6uh5Pi4UMcFKoFvM4JR5oyrg/QXK5Kmk6lvtRuhPBYnIXIi0oJ
h69YiVenRNpM0lqUi5UWk0BuDjSscLG8Lj8rnllcrlyzeP3yTGpsRZNJUOm5cOViTc7EgI+GihJT
Wg+A8X+U6ABL2wgRevyvePGnVNPek248cltEIU/h9Ree5fbsxIppejW8ZbpZ0sMtPyy3VU45WYo6
uQwPCNuCdOzE/cuFSptKbqxUscSbC1qFn7ek8MwZS4P3WcwT8EyPbvrzrCUDFSFPanYEy9IAfjV9
I65WVl3WT5TaRSn0VSIWZye7T8rHrxhVVmRDTHyLsLMSKUm9MkdFQNAdiRQRN/2osSHF4W90q/6L
WJ+ZL6gVLlHuutTJ5e3iB16Xi63mnjmspVyQHPHVe5MllY643C2BMchZyCtS3nstMzv6y+Fuy3KI
g5Yyt1yJeA307FhMWkIj8SnPezaWDEKgDXRTOYfSWPzRq7uuhiJhTP+V9ZDGIsCpqyvdOjlVuUpx
VgppuAYNdB6qAcMiT1ckJydxlVo5MfygC282sq8CthcO7aL/0tw+VpnRJhRwAMLBetzeV0lQnWdh
QgCIuOoPwX2YbSArJiSggtMTOIjkp5KoS2kRMQ7Vk28l+Xumf8yqP6uOTxe0IZ4EJiN1PrUDoK0l
noeiIKGz8OSKe5c4XYyZqN3I90/wSiD+R+J3mEGfDgJBbvjbsqZSBzMnEl0SH8jHXSIEnJlE5SK+
Jy6Or20D4AxSLE/4jFODoVd+N4BMOAIrZ3iIiP7L/bglmba0/6QyKdBACfef5xhenvX/9OulNWOS
N8oHaSkNPDmE5Oryju1EGpH6gJqotAoE3seP4YblHJKq1lN6smxINIC1OzdSuCuaWQBIz3Lzmdjy
V6oqVyBpigIw8NDcUDk4NB1m/kEZAZX82QEb+m/VqjcM+ql0MbJF+SIOWFafyS1ZqTvfyhnJ34Ka
Y+mf6b4gev/PJ4sbLPBCUkqQsoR4LnlNWsKibVRuMKtODV2oEnIcCZNmMMTKNI5I84oUtKgLyzP1
lHbGMImdRpOBloJsa/7VLp5VJpmPYtbyyXgusyvCCyNzVTIPtYAmNWrYTPXUImiCJvKTGtUqhfxy
Uc06p7q4MRGpEeqGdCmFEanoEzQ+neGxchzK7xTedMHniW2QLErMpMHZXWjNPuv3kudIj1ps524l
6V0JCJ+YXakWCLhvUZdTOgD1uz1bEeJhSfGYp+RhFKhZ1KCuBAWKlBbkhzC0/8Wg4rEk55NrX2DF
czJBOcQLmSSFCKhPpEfCL3wpAYqdEvDa5mmt5L0vTydwO8k+xZo9c8sOdoxTZkVpEPvJRN6ENOPT
4MnZv1ot8gY5IJ0bqRhIxiqetDQ+E7/K+Yu1iqpMQgTY4RZZJX4fKvn2C+TySvO2ZJxis17Iw5cN
PdWuM6HSfXk5uAcJZrHoTBwJob7Q8Mtcj4CZoekmjaNPjH8DHAYkkE4iCy33gcYIPwvlvxBQsXEw
tPJiuQK7F1mWDA5JNrWpbNADpbUm03D3mnToXlzrTMDxbpmDy5FDl++Zh/PPQ34jqdi5KyTu9xXt
wefA0A6w7vmJwxMpIElTpGCm8qqcJUACwLVYSmELp6zXkT6eWDF53OVTxuAErPvs7YE9eF4aTomX
xayAUGiJAZFxs+1EAvQYhLPYzd1UCmrScpNATHapfC7Yp85UchhYgHYY5V3gVBnml6RSRAvkwjHa
XO9lJfVWMVtySLsjp2AHgCYAN4C7lu7KE+jQypqbyX0gEb2czn9wbt5UMLmBOZT3PdEVpAn8nifp
uxNqJBFi9l4U8IKVkGhdeN/loqUO8jwIVyLWXzJKKiO/JAzmX0M9b0nl2wyRfTn9l1Q+cYpV7AsJ
X4J9uOg4+IeUlhRXpt/0MWLRgUWl6cCzpQ4hH+bRlX1KUi+BmXTkJH4R5xylzD/hHlu7YFNhmnVX
RUOUixfUtviDzUQw8xhCNiqdst/SoGdL4O9U2dYVBpYYkdLfWgZ3474tOY51l5Hs/Dp83JrRLbgy
7s4mP80ZKH6N3HrbvF0CEfcbYEH597KCkSjretl0GKD53iVL02JnaQ9NFGWf44cYc7MqEzEi5yXC
bGi6US0TxPkhkHkNYKV45kPT8MWj015m08gKCS5UvDcgeWHhl63IRhH3IZpqEcpP5OCXarmdDw9V
92XA7TpA4adVA1GQUn7eNi5Vzbehc61JZm+Qo4gU4Zlur3wIOZgUC8WxyK8THPapeaylUwIopH9B
aY1eqbck4uUP6DYkmpa4TQolFh8L+DyFH0PCVAmQ0LKo21OLYpJ8lKo6PVeZfy2DWin7UsChQvPc
IhgUwSKI+VAh6Hm0D0g1iBnLhslcRmDj6s8uWvmLRhhiBWbE/ndz3gb2C7tU3puqKX18acpnAQjS
omJDGfYCgwioXSr70uAoV2FtF7iCTMoIDlU8sgivpbQs/m+gBUumuLupmCAxQqUWD3yIGhzo9lec
Lw7HCagxCpZjv/ovn0LLRCLUJ14QEKnUHSUAPdYu8GZQwMB9hRLIqgSoKICK15GK5gbotvSYUKqd
iC+S3yF/y28TPy/FcLlRkkPJ3ZHVl0JfQjlO5pdlllms2stOSqAltlIiS5mXgN8W3PTPS/7PmOiP
BX+LiRKnuJk71bi3jpEfk1qa7h4Aw36wYWgQwCOUFT8fD0ASz9dfBuB/R1TezJpyMBe0qcvXUKJd
GVWQD4lTRUWWWpf4Bbmje4jv25QshL7/1eIRrLrIRgoKG/Um9MNzsvRssMPuwbcKAk/YZkhLwF7i
eCUJEZSjpCGSXYNZZOGpzXIDmONAwou4S+KMGxGKQifw0OYekYfCEykVX4FcPqg2SfJFXZTh8AST
KdMKIq1MNAxFVVaTaQ3BtQiU/ZelUmXxf1iqd2qO7UE7nZyrIk+DNKNeYptSaKFzcAZORaXDoNoi
JsdG0kDMmXSIpIjzfBLoIF7AirJoyIm2IMuTSPABBUK1gKdQXn05XUYq6bnGoUndBJgW4aYEWxHB
yZmdnsOINZVvpK4vT4nsb3lObv1XNeRZGH9WNSTClczfRmavplekDIJhweC8wBySGkqd74X7kOSx
+JJ/i2mS1264ebE8xwEcKVghEYx5jfxLa+yX1XW+b0ThanZULI1j2IYOa7nzRnyi2eW0bNw1I6QJ
a1ezcyX+vF0ru2EJorkxHBPKyb98mYMC7p1AI1sv19Uv4IgQ5MCDND7N4mECnY3hLuhkeflE8/PY
f9QRjVaaIKWBlKfu8e7REKqhz9aCNalAUM8rWYDMYO2D5bO7CawaJA96vwCWcxkBbryPb3veGgE5
1v20IT20WuLDEFuIvl7u3udUfXM3QsANEcHVhQHeJVC4OYieifNogzdb4M3TEz2dw92N/KRpoGvn
lwfax8WL/Eu4+Ehzd7dORCkLZxtBY5bG8IFrjYXCZfAAPcanagwStaHSvj31HfZ3VIEgtptNlFE2
U1calMHXljlj4LsZL1Potpg/7+6pyBoDWj7Mp1XL58BEj0KpPxiGRbVot4Qbmd7VYv4YMQtYQGbL
hqRBG7laQH3eg0/DixvxwBglDeJa41ZNImjg3YftnUMEzqGS+opWu5ENhS0HM1PIodxSydWg+/1l
VNl+ixDYGLrOyDb8/baChjlj1d8jhP0mUxdG6VQKNcQ3mU0N4t5hrEyTaazjjPRqUWGSatG2mIq8
Pcc/yl7N8WmEe8hv+ke/UQSnZZmuNwFWz+glo3j0mDlhtFK6Rlf7cJAnk4r+om/PMwgQ29tlNDgs
9btbGpr0tw8dpAvbxwcIR8xPlUGCdFruloKsX2DuENqrHDzTvzVIMKGwgvJNSsGLxrW9hSq6diat
VPolutoXegPXzrWddBczoo9G2Zv2If4cbRh+c+O10tPI0QV9ce8XviIIsC6lo0VdcZElQKVOjKoD
4+QZauVb/cBcg9lDo8Nz3NyPoIimKgzvaVo79I/QLOfdQ/V88M6jrL+Zk6XOksppcgTCsx1d2qrw
dY6VygL7Q+E4sDtgJZAFtAmsrn2wzK1SWGrdjm42uWKX8jr0ZxTM4BIcPnzKWFijmCT3HpxNFzRR
R8Scy57IqN5hdHvUSy4Cfh5CeUurwjamA7tplzrWwBpcMT9AuehR31Za7dDY1LYUZ04+ZV9vVzlW
QNwZTWXiQEd466v1BWqAWXszetCVeFRL8LXJ/Uecr3kfIb8yoLvdszzodEg4bxC40WyRti7Cl7vK
AonNh2827nfMSdTcdw8jtXeeUhqluVzZDDaD+/jYu0JM0z1vA6fjMH6V1sA5z7cAO0Ct+MkwrkRt
rSM+Km/GSCejdIH7K02TGTxwmcupufFwUbcG+wlcsXlzpfkZYyek44AW97UNaaLdnDwLnAVfFv61
bdV2YYpO2qJuAIYtYHhDYTI4t4/DhDO0atsavKVJ99Rko23njqfDqUVZ04srh/a5TfEcqnHS701n
2wG14sG7y86KagXccVQdKeCRBPuHm6c1F1Ud2lMnSKvZCG86MpqsjGARNw34MkmxgejWso+HlHIZ
mmJnVoAYemDSaN0Lb9jByzxGK31770G+isaBwwfA/XrWhi5o06f028onaftF7hFT3kaQtYFaVdPp
2LPThOIwd0gmLe16DHQnqdwmNOx7xwmPEnIZkkBeFC8aaj2KcpBqLTobRPHgwGnzsHa1nuTmJ7Lm
R9sYHfu7xqF7Jal9ztDydAt71TBBr5oUNMiICRRPb0mdURAuEAhU7nDH5+0YCThYVrCIx5Ewlm4r
0REzl1fV5gm+0mM7CcyaFtzrapOy3qLj9I5VzbvX783FIIHYBljbQINsBpTMEOxGQzQcSui0narZ
8A5zsUk9c8s8HQ4S9wofgVort+yatrSkZg616qbCEEEARK62nZ1hOjl3T1WKRtXDJ2hNdA6d+WV2
n21Hcdcuuc4gGpXGpXa8vE+Zrzl5KJ/Oo9Zd8YtgP7Y/lC/CKkxREcCAV4EZtm59JU1w74bpbmCs
bm4reu4u8y/Y1vxT49THpu/6erMMdypwlw+ttx2e6UbvG7f2rjGCeUN0yk6wlNtdCs2+ghpdPlsA
KKbXyevDKyzYMweRR7IbAuNL8/PcONdQVfWjyh5q7KKTBNfJzgMLSMhK6fA8KfWu9WJ8rZOfwJDH
vEuvVN3hIoIt74GlqrXtnQZb/9pEda9vouuK3h1VYSjRDxCTAZNrKwiKEEFRq6SWAIqQydQBXQ3K
8Gl4rt/rx4aKQt6mG4+s0GptVtpQ7ROrkhQOOQmHrXFrpxyAsgFRLOi0MyKsQx04mEX9F8UvubtU
kHdTjcjx0ebWuRfPYgRhCrvvyRUCwd6GSs0RN5gFN7yMwNmA/bqfVKqpvUYVO2CD1jYrhhrru3YZ
BBIcm21GJmmS7TCBOnTYl0k8ujTv1RvpUxbQR+s/PkihFu2x0KqbCNwGqJuSVzw+fw6n3mjknk7T
KFvIY2i65jCI8DYHUORnR9VO5gLuIqSuTr7RjVtQPEMqmH2d6ipkfyDkHD/qSsno4l0bqWuOc2gj
r/WcfRAxdAF/ZmBhogv/AC1UItU5z6rGcDeWCx4g+l9GY+vvokoM2xZUfyZanSzcaXlcMmLB7h7G
7ROjrZRxeFgZkTk8VqUw8X6+UvX7sMXzSi3FLpu2o6uWCfzye3hwsGI1LcFTH9IGdc/VmHD5AmV0
JMDr6taHBJYoWCxo2t2wJRyq2T+fwZtEzd9n8Dbucczz6HY/cgZHnz4EmasVxBWNDMamC9lRYZwX
hbv7Aljyz0dW5S7+LyN5HVk1TJUk3VDLlvoWGi0O58v1nnJkUNYweHP9uDGCEkx3VBWu3BrPLFz3
+VjlMcbeVhGb+SUv+p6y/ncOdhkKcYhkHM18K+CUDkdL2WwLJ4TqBAqMT2a1+1Q+KuovsA7px/91
rX8c5+1ad5eSvVCVixM63byLa1491s7113T4l4O8gwL214dTyq9OSEyojvX1NaOETvp0RVlsmYx+
vn1vWjl/L91btn+4Rs7RWnBJ9/UZgu7MlSDgxrSp3jMOXj6nnaOmUFf+f7lKTRGJIImpEYr6/sjY
UeRYhZk54IT3n1aztCzNk8E+0AdW6+cr/J4xvy5Q02wLBlgo7gzrrbig7ZMiTvZ7JxQ1+2tQYrS6
XNF/2Rhy4983xh8Hsd+u5mJpSv5IOci9kY3Moeo/ej9fhSFb+K8j6CpWhgTEcfS3XVHs7ifjFCcO
RGoEaM3zSOmmq13dWqnjrEGYv4igq94ND+vN3Fjx70Mvr4JlXtuzY5g1iOeEYDbrZhjIQ9dkqrDU
z8J8SWWnbVaODXMaNy/DrLvrW63S8PB14+1x5uaUNn6+EOV7Dfu/+/HHhbxtuHx7uir7e+yE22aW
uQeCOCq9q+2niosFL1pGxugX86z8yzybhv5M3yzlL0dkW9nmsDPudkjFo36amY2df0LFzqoWAyR9
4vbPV/gvYwS7qGpzn8pS0f6+s82bFd2O0c0Oycqq29phlNXNysa3Zj8f5klF/r4j/jzOm9Hbk8Va
2fVqhykEWFuC823/VtuMTk2tva8htO1amqtcXW3225TBbxf4ZgXz/fZh7Xdc4KmeAB4GL46ezJ0K
5S8X+C/Pgt6ajk/RqAG/Q+g2i3Osn7SNHe7qNlla2oFN11ufIDvO6hlTcb/Ob/zLVPx5wLdn7FDo
u6SUJna4GW/G0nK9VVJqXvum4tK45PnJq+AOkCX+LYD4573888hvD8U2uW+cTcql0ino5b5DFulU
HpBoW8Hs4m/DNEyaNPkaP6/wG2XY61m0kWeDDVczFP29rKGryJQdCssKL4HqXdqLnjNg/rZ68Gz/
0dzOYx/UCGghbRLVl3bzUEHpyiVpIe+I24vBCRXfO7mP1SP++s1M/Mve2ZpmqLpuEFE5b0+RneX2
5b5YWKjTqo0Swg2H6s5HpcudoBifVwui358X460N9d9i/HHEt+cpjRR9sY9KVqh6OVEq+Swlg3xS
pscKKrbnMHv5246TDfX+CP95kW9P0kFRj/r2Ftkh5RKPfgG6ENovT9Ez9vnrGBblTFPRVdN5H0qy
leyuRruzFRJ2u0UzJn/e+eQpiFIhU0WaRnI7k9vc2AECu7dTFKvEmkAtXKWeARkrkCFXAM6Q7lbS
bgyB9haO66t3dUci42FSDaB6RXm2RBd03742+Q5xD4jBgivqHiA6fgse/uVD8Oj/7zW9PS6PvVEc
Y/tkhZyE90CKIxmuJ6pbtCP/502h/cN1MJpumyyeDoPjO7ul/Ujvxbacm6FW0dc5MznZchdevuIp
QEhmyPvHsAhTJqlK7qKlIyb1dQDVOE1Rhdp3cjDIedWc5CNnlvQXg59P7Y3h8blfeXZtxyTgdTTH
eduvO4bNCvV2NsNFW6HgRZWQdkVKragIylRRjuP7dFZQzVh4+ce98fgtTlX/Kpbr+rfjv23e3cXK
z6bG8c9ftBRi4ozzmBIQqqa7IamaPru3GYPbTg80cOdmJWkyUFlHZOVe+3kh3sRK/lsI+IvLBomm
fPnucPOs7EDfnJmhP53OK91Kt3v2ul0oGt0uGodox9Ur9XW9HrKl3UG9Wl1/DFxIQFGBhZwess9G
zevX+ANnvDcyvFHH82p+f88m9mt+k4fe//z5jP9laogL/nfGb0tnX6Ii1Q5HM7x7oG/qWcOZnEcM
yWzCuJm1nPaZkio50/mXQOjJMfpmC74d983B6cdMv57UgxlOm23+sFLdkOXpzis+lQPfb7an7Xll
ngbtbrjqsnIPCPfRoCSz3rutWdDpUC1okEqyZg1ZMq/hBT0Wsxq4QYNla/SvKP82+/8/1+vteT8c
Ng4jhZz3xTvOpBbTQwRQm2itR2cxTWpxU5Ax6Oj8cth/7XDNhj61rDJMyd76vrEMLUs2B2dnhsqQ
KekwGQLIAci6IIq+TwQd9/Px/mlsdMUyaUGVbeZl37II1VFPeWrpRth0hNB2tTLhsc1c05t/YICf
N2HW4Q8bFfL/rx0W+Dfu/2e6/r5F2JkGfQ7mSP/qdCTpeV+K1Qcd8bboTDBhwPTfmZ6VwGvzpowJ
lHswvNEmjWtpV6aISA5p+4ycXzzXs+3716kQ/DG/jHys8xw1/WOctlzWEg22XzN8ykQlmPrmxh3c
kBGxvOqkMxp+jX++Ac8F/vuIZtlQ6PgozEt/v+FanFib08UyQ/qp4xQAG0qSLRlYOf3yJP7DeJqs
r2qqkN+WDct+21r2rqRu7VNRDouLi2oNo88D+wsdTLCl9yAFsJlOIQkzaxED+o8AfhEKxkhB7K7B
wivZLSX3019SWP1vp2pKXqlLFUeW++0hK0GqfI5j+xHmYISootBf/FDRt2LWxPEWGXxB1e29+jj4
m4OX0mqCCsGc2TS2oJeDI9Ea6VPAZeiO6u6Zppzi3dAhGG4+z5vB9tOu7fqRDf2BfzO88yqZY+IW
5eDn+/dUFP5+/ywkhHEDlsMTS7jz/f4tTs453kRWEaJgcCq8aA13C8x2d1ibgsuX3XhMnaY+jLt3
3NMQTx2PH9SIUQCkAko/caUOqEasfzkpOej7STkmJkQ3LUWFmff7SV3Ni1I8NqcihPPl2XcvWmjw
hnYjrzON7pcYTYQZizkn8BV83fYu5IsU8bHIP5/JG5RGHKVlOpyETjhjCx319zOJ77a63cWcCSQY
m2AzSPuoPYAYuw3v65jCM4nVzd3eXNBk57XRTLr6540wcFSepmHRyfvHucL/gQtlnXajvVteMUoa
0xoqu+YxKPXOtdGvkZ6c0l+LZ1sWUtcmegjvdN+XdGde94tNEebIayDxE3u31IuH8LKUHRck2x2P
sDTGpc/fCi7KPwoVrJajmxqoMBAB75Psx+yRWuXMvuB0iooATOB6IqBFfmcKm1BABPz8FIjiiU9h
TxFsFlPc9PQFscVw+GKoDzID0U8tuB76BqvrQQziCbMflyA6v+hX1CDm9ss9EKMYNsoSaNqcSd/l
A4IuxD+vLT59o2EjFXP3l51lYzRaUgNH4MlDqMSb9AqvZ/TL0+uDwM9gFqi9iTrxupSBmUPw+Sng
NR7bNPVLZM3y1fZ+vVV/JzOyXjbGA5+J9XzbXaXHzcnvx6wIVdrhZltp7WeUnSC/CzbruMOTCEJg
BU/2bfRrpcAQ2/S2TWwMqk5tx7Ctv6pjO8fMjaSUwzowPyEBjDrkwzuPHe5c6t3bNnt7Yn9eZxoN
hTlSi6WHuyixx6N5snfpeBk0Ueigw8uNKNTNXcyOhnvu3xCERFoIjiQ9KL5OtpeirlWqENtu1hjs
KsXSExOGobM6gtgg1Tl4BeO+e6Ef39GLaCUPV+9xBDRpVRctrWN3uz5M8/Hp4e3H4CqML2NUdKjr
xgGygNrIWKaz7cz4SoWZK/bizpa5actTvs6fNDWKfj7H1apwSuiucXRpFWGm4ZKG0LqUe5bu30pu
Kitszw/oG2OJh4uru0Xwa32bGiAjwu3kxjWGpx6QE2vC1DugnDboFT8LipHygSSZ0nO6h4HSXSzt
jpq719xVZovBzvQe6Ka0URizOKWP4+iMwPAWxRRP6+llDyNwWGVoOZVq2ic8ugSvN9392Xo9H/Wf
7vGbf7rdHoZyiwrRJNwj8IbwZnD+OrbgHK9BzYBQn1Phnujor1kA0LcwHZrDffODemd9EdL/ptUN
oOfu3nvJMpnQEqwXXtKJQlTF2lpQtKUX6/RKs+PI6TGW0GRWoXtoqh04JQS6nNV+vh7tb39La0wn
I1egv9eocny3xqfj7ZJtdPbsTvOUc7BzquY+KGLoKorVlbFwSuNG7wo22xqe6RADC2SmbLtS+skA
kCzsSkpwplR1Ck6jQ9pWmGRLgiMQ+U2YX34512cD633tLQvkngrFiVpW31Is67S4lk5Wdgvtud6H
0x2Q87mJEHkND1ZH+ssDYga/UOHa3RQJvWsARtUH7t+JRnbIGL+fAX1U0LHPg1tQQAEpuDkdBpZ9
G3XCKlAgwO95ABUbrBE/r7P5z3Wm/G+C3yEoeNr5P8LI016zrla8u4XG0OdpiRDGA5DU2zCnss67
lyXwqg2SWqmbTI5ddIebpn9sbhv58DbZ9axuypzgFZwGAl6EEhfDu3+A8Ep75XAzJRWBL7tuNbKh
3bSqj7GxRuK6ea7L3ERojLYfaDHxQPIkaZqro03xwQzO6ucLVJ8RxPvdsQ1UFMqqTZ3CfttJsa0f
7o/brRxC8aMxVGl88PyXhoDHgJN50FmALKqrw0371kSTrB59gelrMk2Znb3riZEmnmCe+sBgMn+i
fmVl90qQV7lVERtdQ7pSeVTug+P68ZkAWNL7u+m2k9HENXJfnZdYH6QbG7ephVBdgiJv1DxjFXxt
Cnk9+6Bl9zX3hsQT5Wma4CaiS5/nr8Pg2H3EAUi3vLUZ39cgna6D3eexq7Q2/c1o34V5Gl2Ay+AB
nAURiKK36JmtGCjOHcdlVw9oF8Tu7bNo0b8GanQeMQOzG+4zX8/oej8qpYUL+wTaGlQmwisX7njq
we3tt97tE7HLjtIE5dDXg1OoNYvVyQBHg2RzO+4ZtXSN5lk1c3eVdAQlZ1n8ghEk6IdgLs99A8Y/
gqLBxit1tEmxUuY5GMoLLJ5RSAEPZDQ6gSbAenTDCKGXu+WllQO0O4Bqu6J/hmBl+zHdY3IeHvyT
0wU+ElHjabn18IanJnJ1bJwzkL/B5uPqO0sditkiuPMU3SBqfcAHUGoc4XZmUI1DCRJ7305qexiR
vJsCqCPu72VCogfIm8JdFQX1B1Mju/6imUSVKPMVIErTfbAV/SkPbsBkfh/qE7t2biU1gBCQuKuT
x/oenkZKm42N+Hd9D9lpFu6DBfzHaLb11BpyDXM0AXM3J/xyGqbjPtanTj7OA8ZSwh0BtWf4wPl/
3unPrOj7Rke0zbYVCaXhOXrOU//xKBf7zVHJMvVC0/Cy9yPSiNys5ZR9ROodYBQln9WCQR8ccbht
52G+Xd3BR2YO42b+BaJi2j2Pe3d7QvyX6eKPlQMbvzp2LO8D+RBybBOJ9jtTJWX/AVwxriWgcjJ5
EkBVri+EoJAIWNfmiaQcip/AIcr4yKlKKyiuuY9+ZznMEfLybxHbsmWfvALvDBqgPr72H2ef4Yks
Gv+8JiLv8VfwYzM1odIjMQ3VVt+FVFLndL5l24cebjvbmtVdjLZf+XQ7PnwpH5HtQaNYcu9B0YoY
5Du1NNSJAGt1hKka7sTmHtZ6p2P2FyOV+WvgvxjvvGVVhMM0qqoebPJA/+ye2jOABR0n16Dcv/f1
tllNheW6m7cI9kYMV9fLvbyhddA9Uppp5zTdfAHI6yVdxNw69MAayAR2bx8P8NFGLw7VzrGeDa7t
XTdC13rRMjrC82XPSp3tehMo3ePB3TSPALuMWtyDMbKXrvSBMtuOi1Z5qXUf06TF8MMoakPe10t6
l+p2dGvZPvxIpDY1MLfN/VAZMEo7Eq14u1205IKQwB6hzw26B3oUJiesytFXZmnTGdqMGwKbbikt
pRbNF5/x8NInH7IGBXxIJi0I6FPGi/aju5g7YLtgMC+m8AdOWayQydP6rql+UFzvZmsdxQxYnAYg
mmDQ56rhGHLg8rYGev3iR+1rL+1dW5ep0Yg7jAA0GPtitAxP2Th2o4Zepym6CZzBtg34jrkTyPwx
wK1jNxU4Zx9GpibDeS0G6JpZvZgcVwL82632q24YrgeDQXUA2s5z6wiRIla8WqUU6wGgHqnXFxWp
6NDV2XolT0hsFy0MlCvfr7uSI2TBxfMScoOtO57P5ysKpvJj68hF5RUAAmgiy53yX4ktdfaYovDD
CAFLaA3dMPG73anhgpAG32t7ll8KLf8xkxErmVeQ0RlEMCDDkGky6ujBOSDqJHAzIadDMpNnl/Dz
+WsZ9Ko8oGZluh2h4gwx9LgCP2tw4JpWqwywdQmld/iQaZTJOws/9yGUBevqTh0qlgfvQzTDcy6t
5MlQdUqzA6Y7EKyCy3y4K6SPbwJRAQlf9mRV5N3lgeFbvuHbHuQ27v4DSBKOYIyzd6fzuZSSw7Mb
hlwrwlPY/zVYw3nX4pIlm7q60+aUBUBvcAxcyc3ceuQOZLGRA/Mid5r7ghS+BFdAq+i+I0t/RgqY
iVOucC3rTOeAhRQRYKSFxaKBsnfnFLwK5Ma33qKCtiOXBCB1yKfvDKSDk3raQF6VC4vRvMqb8trW
65EFoo57CuSrCFQjcM7UD1UG0kjocyqzvTspXPmVEwTKbeB0Rafsn9xW5IZnLyR1ZFqcIU46RSgv
gmqSnpEksK8dE/sJOFPujL+urjdiP3fuxxp9rXDd6330Jujltiaz5dHtCCrcLUh1BbpZsF0Gr4uU
6vJ6/fGxPtYKt9fqtcT85tTkObMjH2plwcgActOT3rrX6ixhGAU+RPzgLu+oycqH4i1R3F6COUS9
/gR5YQtYMLfch3SKVTD9tdx1OVGW+ENEYp9qso1Oo8FDTNoFZSRoSaFDFe5Go77wlBmaI/7OQ+iI
KnenM2vh5Pj4QCCKSzSpPopOLUyJ7qzRGDYYPRQN1sj/Gsbu6OCPRily7cslkrMFHl6Ub+U9RhWC
k149VNzw9lxHuatulX16DHqDkjtn38pSx37KiSNjyxGRrF2gynwCB8iVi9ir9yknBiRnEcDE6pdd
1U1qkYd+5/MDpGCwpyEbVQBPEkhbIWhqHmxm0YShTNTu5X+W/BLh3Yavr3/La3sGjWBoZUHiAJlZ
4oUysQy/0F3OoI6fyx2Uz8xH85sJGJNR/Qf06Pua3TXZuuNSH2aCVtLfrR99q++AkyVXRamEYKHU
c3p26qoDlFt0oKSHj00L4yaBz8Y9jg89vbkfZBWnoYa7zrV1WqJ2CJxWb5o1ZlSH8VwgrmpTaWfD
bdfuEAg1igH+dteHxxB3Mjt074wm31vJIB4kTQjqe0qb2YLRcYD6I5yQJ0r28fjU2I9UovQcPQly
pvtE7ZaHjCG0lHa+dnosFDME5wmYVCGoA4tybMTI+6x4lbNXZsTJ/aKaQFbH724n6+N6MQAiA6Yu
r+DS0O2Ft2KWDdWawDvPE222XTlAPReTS7P26KmDfPaz6zf+Lo7h+A0qnaZh6cCP3orI19xaRHv7
iuPHRI2noIEwGgfQIPKVUjmmQ5412rdipT/YVXyipuDnjKfJA6ug7B27w6+91194X/Ru+Kh93WlD
f31d3M/tL/GbKmniW/ymOwrwpTK4UBEc/Z7yGqdrSbnsbnp4+CqmCvJetymDDY26UzmhZKI16RjO
09CspTLR3NGYycpaFBp/gwsqv53HW0l2d4Me+yHnoTGwsVkeOopAyEcp9PDoLldKjaxX+qWbof1d
HrN1x1A15kjoLiiG8/3az7tjlNyKhGNCTCM+BY8iQoXiAMQUxj7OuzebFMHFn9HmGXFjhl9fV7eP
VPfPG+eNG1kKwd/O5b2qmkT28XZTOZfxdJziaiorcbbh8280K57bBb+/9da9vcuJlN0Rus1PCq3f
IBD6vzbxH+tiSvr+R0y/35RLm/zMuYgbbqZu+1EhnEeknO8ZAUKyfBqGCaEIzlu6P3iamwcfjUe+
NJu1nqZ8+NXv/7xE+j+3yP9ul/n+bBlKlECeq4fTOV1SZg8IhcQ4E+fI4yRW2uY5+ujh5YJOYzga
9mtfC+9zbAafF9pyOy+pQpf9y2k9V+OvJ+iP05KW5R+rdb5ey7l65LQM4jUJNuTDeX50WZ6BnFs9
jD0cza5SrRIFjBpixbHtbqOznE1avR5OkZ8jjAlx0ke3wZ/asG/MxLd8/ryMf0/Uve00uft/nO8W
1clsn8pOywnSJFgT3fr/h7QzW05c29b0q5w490SpAQQVVXWhKRAg0QhkuhsCTCt6hBDi6esbeO3Y
adLHXOxkZa5MGzM1u9H+4x9l7CY58+TyatL9qbuxx5g68s2V3RF12xFDQdZ8DxqJA9lYBZstGCB5
buxRWX5Rk0W2wHXJS5MNJCPKfcns+ZwN6IssQ0OCTzmog6JkLcXvJl6Dov7S1a2Pj5Oq7dSbHfr5
bpHZK9CgVPI9L0ncKHpsjfKxZIZD6QQvliXHmg7WdrhYLDqfSNxud6u6ZeV2G0tiy0ADe8GbZc+L
IP3rmPzxEC+X6hJHh91my0Nwh2iOOm7PHrJw5acJLWcEm3GB/bjoYpe40PGMpgibnCPyJuXs7sCJ
lypzuGacdxnmny/8H8/2crP28U7XzrBVh23saNlkqoae/190SI24CxwYA5vD911Jdbd6H6zSvIZ9
T7l9Sc3FNr93ym8inIaI379XjMaZbBrpHuNFNZmry4k+FSbbZnE421j5LNG1tle+jzTG5mSTAs+0
PU9u9++35IfdKoAWNUhYCoL+if3945LkjXKSTO6bQpitVe7z4mlUhVZ/H+KHbFaJLLpWhH67nCcO
+jK/1aVorgwtlw8NnAH8GDM41iGG9DfUt7yrIP9pPn+O9apez7etVbzLWO7DpwcVDUd+n827AUrf
pUohl5l3LWGAfOMGVwpMOm/g1j+chm+r9aKsC/vJLlud1gVAc2mFQkhn7+N6qLcBrb8P3Z/DvAI+
VpfzLskezANa42XU24SfEUyfv6/VD6AGthyAPVk50yib2st9u+7u98K9UMiHJIEca3hsHBcXqrhK
MC3/PtIPiDQZqQSGABZyq/RqVjwuxwnbYmHeIeHPxAjOgrfquv6IlGUD4dz/fcCf7LhvA76IOYCt
eu6MbRzipBfsWVekiYvbhHfX+0/HellGrXi7GYeUsaTbdM6m1nNxs9H8RMvfac2f7ORv83rR8uVj
CvYlk7EIaKLQ6bKFjERvL/yW2Ote3xthlr1TG//DUfn3Br5o6+stja+5bTkf7nz4bpqUT9L6Br/M
MVq/75z5Q8zy2wzF/PpD5D2ye+G2jSbsnASe6FhHKCdGM3a7hBPcgetXSnar8dHoASZ7Z/7qP5ji
3wYX8fLH4LtLdtaB+YjJOQbmxgIviFZMP5bLt8g1kUQvauXbUC+iMFtt90ZKPBvEnRg+7bDLASUW
UznZ83fbZ8gR/G2wF7GoXR5J7npmUQlEYX2IaTjm+OBXDEYjIjHTjzdy+Cet+W16L3LyvC1vjcOB
EfPucI6KFmcC5BrG3dO+w5jDgaikTov/2NBe74219aMiyOtw9gDSK34xi/yxk/p1fzrm98U8GNRN
F9IOwz5Wfz+pPxRIicb89xCvd+KaWdqKvu4hXomY2mF3sSDB0sNS+n2kd3N5uRLl7Hi43WnojlOq
48SHuUyVhr8P8YNT820uLwc/m1iPeKcxRH58IOgcdX//+B8KbZ7WhZkvGmAxqCn4frFM/VaYZFs9
Hx46h5DANyGzK0xdZI7sQ/ct4OTn2YD2+me0l9ls42tBW+8ZDRkyHnONiTwSk8MD+H1aPxoDzOZf
47zc4dXOLGx3G8a5OhNaNeSgtqZiXC1/H+VHofTHKC+Xd1+8XNf7iZEPN90CpQfHcEeh9382xMtt
3RQ293OU08Rs2rco9a8n1JD/PsSbtcq/ej/6bnLbR6wVAfVuWiGKDGK4DGD1PxvmRfHvTSCsOTBj
4WZKfp6qkMLYWlqdgvP7MD/uSYGmNSUwDyBiX2az22zuVv6Q5cPLfAuX0+RI9U/pjSp8N8bLVArW
aQX3GGMklT24IQe22mnpTcDnx135Yx6iOP4Qk4focL88CsS7kr6Jy6m2YUStAjGnRjb7fcV+EpdF
rUSnH53iTqtgvlzK5GbFkXk702ahbXlGY+ulQAY/oIRok1NdRJ4GQurNCv4AFMbW/GPMlwt6SSPt
sbWOckEvdKq+UG/NPX3o4Ey2EDhBf9bTRzsozYglEmce/T5luZgvWvfb6C8X905Pnth8nDgkvoRa
7+qhLrCj/j7IT7Y1zikJXnSdKUXm37dQn6wPqWbFjOLcqwmZOAKHkpHpdiQxQSjMqJLQsNFK/f9w
5JfVnVxzVnbcX8Va8sYzwoRkMLYk1662jw0Kngo79G2o+AfZ/m26L4tqWdp2lysw3f0UIraL/e6c
Pv35v3btj/V8kYWF/THTrQ2zwnUQU2kcY39+xaSws0lISWisRCJHpkiKyJ6/WdefnJc/p/haWmQS
bNjkbkxR7AoxDiVqf3ceTo60IPGa00OV34z5ZlWtF1mjn4ztPc4xZO5TG52m1htF+e7jX8SMdl1P
Jlr5+fGkIov2O69Bzvgve2a9uEUAILL7I+Pztf7dAyzbmLzlopMV+G2IF2tvf9smSUGORXFpDqAQ
IOEOFLp5zgH+tLW3nkheHvllPCj+ddMs6+KtvkYATkb5gNwua3RSByR1M1SRZhG5AyweB5+eS71J
5B4hozeg5mxRK22CcMhccwRaPYJt8rKx074eIu00tYNBhkorko6dIySTliqOL3EFpPdka69m64U1
OgS5RhqWaoW+5qWzcrj+MAbr8XmWBryrOF7NrmCohtrFNqADWqsLWvVo66BTI7s41cCcUpsNFCpS
Rch4SK7P7qHpFGDkQg6RWwVqT6pyozYky2i6ltgGRTkE9fnKRuVJhJJGLtnJXe1JpGr2OanfNRUX
1CZnXzIV79QpdRKrtkncNc1WuYMrG0Y+bUi7VVKFh5mh26fMNmJQN/UVePnLZ7aGhJo81kYZidoc
7dwYttx95QrU2LDBOVlFpcUq1uwbhGk8iWNQFlC0485lcdQBrzboI/+7sDStH+6ABRDH1POWsBq8
hn9vu6h0irSNLkapvORiz6BpssdDosDecIwbQZFabLdnhpIoeHhuhmTNpQyLgrUxqWDC85Juroft
Nu9NKjiN3QV4g8/OAg/ykzCyREwlHSLxDoLkdrAXcEK4rtaJW96/Iugu1ZsrvkwuJZG8ijxKG7Ko
le3y83yH/FMIRCHcK2IZs3uV9eNju0Q1BBIAOqArcpD3zurdjoSrNwTcu+4DG8V1fZc6Ot4QLp5/
JZy9IJr8mTh+h6AB8UWJN+MFMsEuge+zs0FT8f4FbFU8+NVecKPU4l7rfgXy9ygU0pMu0IEd5WQ+
YfIbxI1ZJ9+7EaD+dD8HXyAG/FhiScQ+PGhE1BI7vNGgHNmWJEfjw1QffG+5XK4rm/byRLk2CjGY
J3bB6c+XcyLcxLhrfC0hqZjYwaSC7gpAxpvE6U1efG2+qgaSyVn2JIzUC5ZAAxxpmzzplgtQl5Sd
/J6f3ik4d3iEOaqBfENf0DWp3SPOFVW4MzIwmQhG753Ukgxr2UkBi0rN1nwZvIuE/ZSuIq1axO4q
cupwh7+bBzFg4m0qcuTxCaljTreLsX2ihyL0SMPcp+mvQR5S2MGNPAI2Vqu7ynL2nhw3OG4QkwcV
WxUNclfYvHYKps+MJWtkdeilvCjYAz4Ba5gqkuKk3DPSx1v7utDJFQw2W8VykNn//SL9pJ9p30pt
lJh2ZCtfVFW2Sq5bvciEVhTv0HikSAu1okrcGPK6TbMU3gM4jemx3tGqcX3XWDeEVabcKUMN9fuT
/JTQ+fYkL0urZ0Vrkt/zJKdhvEz7WSseW1eAfCqhDmqlTng4sTIjlaVqUlA5TV0mKkltbQ4LZH54
CU55e1+y01htWapTJS24a0ja4ZYGQZWqUvxm5X4o6i9RsEgAFg9cL1EP9f0oPC5l/VialDgK4NA2
3XWYG6atAj0StotVAD5tNKGpsWabzcLWzs8juB81G9TeoXYH8qgvtr3dUVnEbmNVPDrnmQFyg0gS
5Wdv7Gb9p3iVsAaVIWWBbxNI5/cnvRfW+dz5oOvhOiwPdT9ppu4l3HezKXVS9JMywauY4e2zBHwZ
2xYMMb3J9gMg2bNS9zHKty5h2o3HkOUdVbLQUSlbJ8+p/rjXHrNVc+MX2/nPSdsAFI2SiCm32ITF
9gQSeZgLazcwghz9i6d34891f1/fdc0GECUPXhKo52Kfwp9OcZZzS86hnbom7H0lB5rtMPNRI4Xl
unapRJDAS38umogt8+Asd9R+AwkBOtbI3NI4AQoYV0qVHS26Ds1cDYZBerdbo3gW94swspZaNDuc
sbRm+ObMyh6/mBVQ62gmxaRiXbyy62wsc7I9xwddglbyEgU0A1c2A9kVhl3Br7kdCkpHo+nHxxXR
+fXClJdfvz/M0+f/+2FQlWaxWCxDlPV9m2+Xx8q8WTwMqDueB5r3ofBkzcKjspH3LlqlK8iobeVh
o3lg9PygIEBwBwf1NjVqPIEWfz0OCQpIq6iEy5fFyvzDGV7fypeVsY31cN8n1DJcn+wtBVhopbNK
sRxajxlXeltwqOURAuDTbNPcL5KPTas03kCd+7kZlOv7dgQr04CuRbFkrh9Er9sGTASoebP6cGaT
BhA+wIptlPHZ6YDKZPXPz6zIjJ1A89ITCThi96gW3U4HnQeswQUz1vJdKqRYm6yZuDOMgm2ljnEG
mgdL4UH9K/9Lmjs6ffHNttgPhCO7Dz4M1KNsKxldtKVb8V3/Whk8AUDAFM+KXKuYEZ2FpVxbkgfo
NgBrXw4cf2tcSGb4JDs/SKU3egIoM3iBDbgovn1R1Jy1RiMCya0GgDt+8KP3wV8FS0eYvreuLHtT
weQJcE8If6U/AcVVxLr39VVHAH1o7ov9ce6cgszWPIQLdi6VRTTpXRGNWKnb3YYvcBy/L+Quidn+
256/HMFdto5JSV64D7NtLWfrPmH/cNbUlGeh+OUVAX4oANKXHPNOLXtQogLqE0iERyidePp43MRi
wus+0mODdWer+fe4qCBDpdRvU2GF+eMf+Cbbb0AhAgUfcF5EB0VjZctejY95qbEsA7tsU/NwJ/GR
qGNJlRmIxUPVUZR50VDdCt7Fje5sC+qhKWPlUA+m5VWtsFK7ho68o/Jkrvejoq1n6rTE5CVcbC61
m71HUm9tGlcvQLGtnAlIXIs5ofkrW3q+SFssSZZliqvYlDSdBbi3/MTTasoCPCagBS9gBeCtY5c1
mA83VPbylyf1h5NBA9I7KEwagI91cY5PaguKAcMmpSfMO9CYbvwQIRPYP5xR8LuVCq8+0tqycrtV
4S7ygyI0R6usFc46yNlYFbxLewsNbhvb2QAvewdgYigw4vxNHOqvV8GmLu3pXgvK+EkMwTZxpyBC
qVCeyO8IQv6zisCKkvj3CabIwRW+fOxgsYU/BfUqcNmNcjtkGEt2DNcnBc0UZpbsY13ePiU3JzKL
tYFX2RZK8AlnaULxR/r8sqwUR9/O16BQcS7Qgm4dmKWdWxBx8rlS2IyCX/ld/j7hA6+HXyh+DGSd
BpnOi9usrY/nNCpONNBekpjFH+GoripVXIMm4viI+AVLNXA7dc536PoDX3I1PgiraWPJWbg6Xi/o
TSu1QK7Em6d7YTR/YtFgWCkKzQJRVqv0Yujt1ufd5TGxNMJL8mxef8hFw5khEeiKyS9MVoCUQPcE
EPX+vjRUh/4gGP4c/cW42xWMYxbvMJacAkIAaPuY9NUQwx+4djNTTQGDUEXE0QJq7uvVrCLYJYRH
iKi92xy7M7j4GcJY1Cw5iLs9GPg0Bh24JL7FWxJfS/DNfBWErMPZ0YZPfF8LYlIa+FW+sJcAlzK7
J6fNH+EfCJ4s6LW29VawDJBBeJOiw/sBwmjMrk0UvZXBxiGaff/T51MrveWbrdG1H6IhJbaGjFCh
CEufJWL1D1W5Sk/JWTvvKHE1VbyMhpfB7qp2VO4X1b0kla4RSPKtc6KPFkXNSH788WqRS3q1tf6K
0mSWg3rAmjiST0yzgE6fAO/RE1QzAeAsIO9pXKeceYUzd+FPk5TBqfWoTA/di62rG3BvAaxPpSyn
8cGf/koZXCBe0GlqNYAM0m6DDjMgt0tIcPlT5J6J0AX0zl87es4uQLy90ewcqe3fT9HfBo4FmpVY
HswJJlw8z+//sUynzf100dd6EmrjcttLKoVeulxfK7f6JbzEztYr+Pm8DZyek7BzcLomnZ23pp3f
oXWcP/pFoo50ZZ0Ch1ZQy/oacgkE7GR2QC53fn9UUxTdN1nwfNS8iYugWVQLvRg/m9zudj/cbkno
bfvFpoEK8s8EHHbOvWZS1aZOuspV6HHs5yEEG5rEW472x6lV6B+dZQr86eYXhmgt5Cl8yUkjHkBz
7BfepUK/IE+vzwkdPwYs1IngVl5O3vm6TuNCsk9C4GsCDeQ3fPgsaUw9e15t5TocYR4/OLt/XhGy
PKIA4q7Z96sNz/Oz3gP68adYGfZFvc/nZgcl9bxMBExmUhewozAREh4Mqx3U2Ac0gLyOlDbsFdZp
p0MVQZvhPYkTpxSLcAOl5EQkwixciHLYCVxx0UUmpAk0OTq4VL6aVOmc8XzxrxGGHWGNOwUBHH3e
QmkBXPu8RJuMsIsMdMfe+eh5TZmvB9gtELTZUOptjMbVGd+ocxt63rwldnsrc+QA2ZiMg9GRr1xh
MxprHpeR3r6plPPQR244nMPiTwa2RYmxwqqeTn0EUdIz0Fzw0sKdC957Tt8kGyHDsnzFwstPGPnR
nntBXAMVDl0Avdi427B6vcviFv4K6nIiUUp4B3DskDF62WnT2lmHXMROr/0IkgW9fRXTOAzbpHRh
M6xN/BwEB0XEKiEn7FliSK47YMZUikisJwiWUQX8au9pf6R2Q+yW7J2i+MuhenlK0SN/XHH9Xojj
9Z6npN2MgvYQK4F8M/b0hdqTGozPwfrNkNZTuv59B/69Mi931Xrcr6tN7piQS6Vt32eqhjlY48dj
ndjfpLPCajkq7M02ZiianGOJru5zvHdqVSXwtWmfVFALgM+wRFhzJxcg+cWBgZ3Q3BH2fNZY7KZ2
VsECxDmklElUDUeOj8MUmB2qG/vgSDVWjHEkhxVuBEcAJWF3dmQ4Ma/kyBgu5xL1JQUoa5YDOya1
y06OSt0JFirl+OKh6LNnJY7cZ4wziUcSER1ihIvZsW6v20yHa2h6z6tM0Y7ESr/OJADWY0O30+a+
cXDkYaQsDLfGlZ2QBxQ9S9v3htFOgIoPhZ5jb99pCiQXQUDufJQ4T1Vq37oRuPvNys6ZWP38EeDL
RayZlPw4/ZPjSRFZW5cdRnlRo0QMtI1BPwMGzjzotUD/gUZM7WJCGN7RvV0bex6ufas5wmUSIzAD
dk0N0JRoJXfU5ZNwv+ic5hC+QrrIx4pmJLQ5kKoie0BFUWurfGhN0HUT2PRuAKDEqBxsibxi+T6q
KWXNX778uEv4tTNxuuB6ptMTFkAHYHR7JhV/YIwHLjZEa8SVEXXboSjL7raHGPy4MEyBaqrOwN9B
8D5A4vOSQjPh5S7YQ0C21bWqYlKrdp08n8z+SFhUdqE/XIPg6fchdy6IYg/DnM1ptOwkOFQJBtdn
clb4ITkisoUiXbGlKaFyKTTkHbj5cvbqO6dtOmUPX0qeWI6GhCS4T8/Y86cUoImPjG0qnhmAeqKs
YvbEvIeKHE5iyJ2wOvCgW/VH9U7jS4vPlx+ckTp7Vq/FGPNi0NNAgLUR1+zUCw9eoXmD9f+jgbg1
aoZnIDCfcfK6VBjovE/KMeSogZYmGD3pERpgH3R+iPYvpHblJQVdRZaWDvP87XaxB7Ez8OM9dPf7
znE+PXYuD1vz4/q5s64VirZqevNgajZ8auzwMD9KOXUfbyAlcaUzH1HsuQd2Kq40Hqp1ByuD6z3D
tqrH1EhC9MR3hl4fO/Cjsq/Dmt4ni6Lh2pUpgGyyp8Om7FsQeI0pVhK+eYRMwhGx0Sx396AwbT2C
2Rj1hKZzeBxZLU93wLz0HlAnFwExh+0OA1TC3dB7uERTUxZH3JXyqpbRoUeznWVDeEc2VVwYb9VG
UFDeTz5jCNoLwdHENiCUjtipYZL2ljUJuwfozL7HF6nu5/cOgsgdtXJlXitHnKPgXVLVhPPvBwvn
T33ykq4ul473VSb6xEOGScSJtZk32+Knc6fR95xO3HcCAMFzyjwtWmRL+QBPRiup9ngmhTBETI5I
mNX4zvvloNKBTUGKp8NBQBGfCH+iLANqZDo+OnhwV52ntMI2l1dGmSdqnPvwfGeHG/lQcqdpoSDQ
dhfnYU10SII2yBMiX1/pErSeqH+y0VXgkPdavR2OoYCz6bXZkSJMOfxy+ci2SLFHm2sir69BMRX6
fY9+o1jbG9sgWH2vz7BKNhVXbh66QpppwI7I/RJh+HxJ3AIBsRchFT7f8kQxSF5IckmkpvjRHKuB
rMcWYJPnfepyqBxicSUE0j6hJpgoQrlCA+EyACmRbWR3kERUx4ykLQjTYxoia4YXZ0hesrexiXq5
3dgWF+r+cKJq3saRkfgXflM4g3WOuJdu21EPUV/T7Tp3VAgu6fnsrfkavUqhLMVMo+KTni1r5eYq
8EWsFVQNPPrByX8Iex7/PZ3cq1Mt26YDHc+GFqnhjJWT6MeQ5R4OA6bleaKOpOgXWel5GIyS5Hnq
U+ANnkeDJaIopHh6aK+yva/IFjpE8AjjPeNsqGJaxdhVCfQI8G175uDQkmS+X7C5yBSSc8/wEJwW
pf66U1TbFhknQhPsVrFBkZOIQ46mVOzL00l5cqYSZADAFj8lOmPQEYanruVpVFo9Eb3+AJTOY9Bt
hCwTLGZBNtvnVJ4IUhNXp75pb6j2pdDFIHqzUgGRrecvq/4MNYjPmSGGNk4UOBTHkA5bUVdKjMKT
D8zIqmUDCiVnuY5Yi/RXcuZRk0Mgf1tunGCDE1Zb1vjcoM+xeCpahAEnWFKNmAlyFurtmUiLpDYn
ehB4c5Y5qTSr9/p6PgloBIT65wBVxJIRg4IGEVUP1C9CTMIiyDMiI70lTjHbkKCKxKJfgYwOWXZW
ljoSCRtgvwZGhVinHMbZ14XYiwaZ94k3Ej7Amm4OoQWVDb+yhXRqGnsUbWFEEpcURS1SU+IMAfOb
84GJml8Qv4i4f+4XR/fB9RPFLbEggkLdtmhQThk51O4Co/VfA/cLDp/A+XnWUUrMTRoUipIVmIeh
LhSeyw5LzZPMWmrY933agqHOUiEgbqTY2rSHQvrf+Vqmltj8bCYv+VN84ulHb9krBd7d2beaXH4J
YVC636sdFPKXBUmwawKONXGCJV5yrp6nOr1GTKPMiJxsMe/RPEJ3/BiKCaBB5yPmgLg2rC5KnrWU
6EemsgZs2Kx+PyB/6XH5t62hptjqanvWxjBpDosuVBzjcSjhJTQ5NpHN9W4TzsFxaWNE0ayHivWF
VPmEIuZk5hl6LlPS81U+XpqD3J2oc3dkTfgq7C6ywAJ4YtuYCaduQ9dNuQwa7Z3KwAzbUVWcQDL9
z9jeg0+w5EFLqi+/JK5kUG3PgRkcauWu6SUuc3uGy3N8apFcRIFuSGS96etHFTpmE9H4ARQwJRLr
Uf15JB1XOrN/2rB4NKQUeltHXD2PAjVCi1L9Ob0F0PWiEHV+is1R6e6RhVtee2QEI1LKRtVgnRJ+
Totk58UCH4v9TlBJDoPFw8hEx2llPIR7zHdlu30+sDPgdCHvmYSYuntGP/KoBIyxQZIq75qW3RHt
jTq+X8HflIgkLGO21Lzv2INH1SJOVXIZhuv2cFbu8bNEP6sb350geZkvQc22fyNxcFbcx7BzBVcm
YuxzEcJGLmf8yXzANZ3x4lyc7SbbPxyeoAzAohz5HRaBfEi7KzXvg678syv3cYY5J31p+QluOAf1
n4SUQeAMe22MDOCI3Bxu5BeJi4YnjyEG7/o+cylbU91BpTXFkPRHLmR39udexArWZb0DQRs2mBSx
ddw6KozR2txJ1rBKnpOem6Hb/RQ3XLzlgbuos2opa1ZqTzZQJtCRj3sPPH0CPZ2uzvWnwU44VKpL
uWhFm9Wmtnx0hAZVr87WVRrQ+8WUs007P9Q47C52lALWEIUyk/t8qMvd+LpDTw1qd6iA8f26u1cu
wUFpSu8PrhCZs2k6PAJ4CB+r4WlhLqFzQ4vWB3pgNnML6JjUAW4Rg/qPK50D6ZYtrdiIbpQjTOtH
LXVPqNF9qVJWIQsdskE0C2cJWAR+PW8YJ0vwZFwOfgSgCYcOWDaXIWaLVzyYnDABTdDwCuHXa5EE
Goj1Q70JbvaoJdQDe6w+rcZvm1YuH1NcDhFCJdsYrltHP9o7BXdQoIwDK6n+aJguBfq0qbtk6tqY
4Bdp0AQ8KQ+hPaTfGDNJaFLXzCktVZsmPE2b5kOvlNm8IpAQbqYQfQizBnxLFawqBHXoYhdwRG/P
unWZH0f0y3IZ8OXB4PlzYkVxODlmXyJbRy49oK8CO4V3OIOOqiaMeGpx8jjpkzaAI2dwrbj/SG3W
ij3EaPtSIm0OZerGwaO27j0sW+8+GnsoSfgZOd951mfMWRZlR+RXTD1UAIfwVJuM4uDUvuBE1PZn
QVlMHE5d3kE2SEjo6ToQ1e4ssKzEhhNRRg9goa+GsKVZgk+S5Wd29Q6n+s7jhGLvoV2+pmXxXo+8
hYfdsOnuOiea45H5gACqTm+QShxw71CNHTZQZEjRcQefd5a0ia+NjsaSqfGbaAFXjqcn0CJ4pLNq
c3geHrIUmOyZ0g3iG0xJXDZs52RUdHbTuJohLSDP9rs+n93zbRdhU4a31Gqs6aCV1Ys1GoZhJi39
QdxD3eN2HIITTQOKuDVwJgVBnzAW6h1QOHXT1HbOPTG4cBWkWBYrgqi3xHdaLQOfXvR9xZtTA4og
pEmunzjrFg3UaZRu+GQa6ewFBqNFwb5LGzC1HI1Sp3IjE7NsMEDjA4dGXYJE2CIuzauLVl5+4P4J
hCjn9HpTU7UyHIRjxSMRV6nVWtx7boCwdXT8M2lNUYp7inVwkXpLRc7zaaH6vg0gcNNOARkPAssh
xPLxsfvIXZ3nPDizHD1h1JEgCb7rU30N+3hi8gViNSIpxkOuW+qMNp07FSUnEDfcrGnj2TaNam2S
MK2RiefZavH8Ba5JBJMX1haeFXY+a9aYkl1GpGzrivYtnaQtNt8JPpM1TRkSHjtu9M8wNAu6CUsA
cNPB5h4RAUDZnQiXnLHqVD7B3EVFY0XxmX2clIc61oVFHsk0KiMjRvTjxt6gkyDhzQiOrBW91mDW
pMHdanhtFr1zr+CY6GfR2iL58o2k/xVYWHVvTtw/4KZ/gVzFacWRtchQW27Uilq6Krvr7mhij5C/
/AuOcew9llSKfS1HCn/7fc4RKTWMGinwXnO6goCWYcxJUFt9MdLwM4st7NeMWT/TmiidI26ARADg
eBPanvZYzKOn4/r8HKm+dnondxlQ5LlvgTEpk168Qiwlug73WjYNw4dXPlh3Hok6+IK+lqCUBES+
Po3gHL3Y6MQ2ghHxWI09HZyXt4MghOQobVGEVvK6ICgJr4rkBg/cDjGxSZrSAPUrGXijQwCWYT/m
uHhzMULhWpb8BjWnMGFUPi4ci9JWsSpz8q7cBfWBl78iXdLy8w4GQqVGOlHkd0YQ+aKu6tIgwsFL
UiUFpTnkkSsa3GYZrcCgYKyI1nwsjXoxzNum+2kMp0fn5vJ0NNvD8CQwBjcW2DhZcC4pWyIV9mJV
YtPi/w3n86U49dwvCVdxFOqbjpilVmPfKfF/nTzOCnUBlwyzhEEC+8AfPNXJ1tGYwYG86MGdtDIv
9bKBLAzRCBZFA2xgYPRPQfNNGyOal2l0weNSLo6qkfhmn/ZNMAGcUfqxzz2Xev5AzF5WibtCnRtB
cX9kZ3XC6lEr64hH2qF9Rf9+5jJtHBRZAK5hKqoOGXZXlUpKHpu5bKq9KbEcH+Bbe9XOr5gtUA05
QqT6nsYv3m/KAdTI5+IjEBKneSH0qVLY9zTo2rNh5M6Hw+asO4yUhzsVDIeRcxtAyLWy+0g0Yh7F
Sr8fKad5BeIZOYscSnnv0mmmgqzFW2fMMWHC2dXuouj4R84+QStcJkorKilBJEmYd1UF5cj8uQxz
zG8e9B+TMuCblkMcmLA+IV9T0pIyesmBZooh0DrkPoSrikuDW4VA7rMe+D28H1cuxX/AUWSqc/iG
NLxUQQ2RXXFEXa3JrIhKgPuqL3cTSCPzHVexiagJmPHZeO+kX7Rq+RO50/dKLANEGPgMpBDOdFYo
2M4QUwXmKHImsqqQzgk/F8+1EeHYJ8vh0aAgpD8BZkwVrSeGoeR/5CVRsVv14qR4SHiSdsAKIMgn
RP4JrzSXgnTo9xEVz4MLnVn3craNdlq11YhQARWtMSeq4WHb4x1ykkVIz/W6x8DSSTvvTthbskSI
apHSzTFvnPeQFhIdQ6nA8nnkjnEHr27cFi9VCOIFHkHbTQ5vDAXQBYUnf54Az1Se7ifahiAFL6j7
nzdpCc607BDbFEjpqkq4HM8GSED75AotVUTKm+Bcbe7VppLtaWEutlBKg8pJ5TrrIEXP0guUgB42
C/pbLLyZ8KERvEabxxgyQwTIR8/gAQlGHx2gqXi39BY4sms82PN5gjc08ta7fM4L1Gai3fMPOB6S
0GQc0QfiOvB4pNckIotBIXtNBqL5xXZVGt1ma9zCrxzxXn3iS6EciJ1Pv0g9RAJJNqG2pLcM68dG
RBU60VRlMuLeBTUSQAFagEtFdvdNHuaZvX1JwwA/gX7c1OFaghr/e+rncjmnSSEmoLjtJ60DDbWG
2TTdqMKVOHHaj13CPBQ5cjVQiMPjPPNB2RY8cIQBdZDdfO9eSXq3LpyVM6uecgCCXBuU/L63GQbR
4vEOVPl3cbMFhgKOdwHKaEBAJZP1R6YqOhei/d7cJuH182aw7FHnMczVgJkeK1nq7HyhL+yvgiN2
duM8Lgtfq7uH+3TViOC7PopNnifPusYT7lxGD8/sXgcPehITrZquvEIthtrT295tk07FGzryLtLU
Pps2aEsHtsRZbmESnwkufcCQu0CP7QRXNT6qi3eFtmwNIraIy1JNByn9Ix6Q36NVebY5EE1aRGaG
k4Akip0NuBlYC9M6vNX5SGnkmJpX59wvVB+hhZuxInykwfNWJkBwnl3cQ+OGMTiIuQWDVXsdZLUT
/aRL1UczqZ9OirbxtFR501mwKDv/18n491IXX/Cr+TXVtNeEow5xYmMX5gWS0a6Y4b1aakyaIMlo
73qc7jopsUjyFq161t92t419LaU/seVNOocaLODx572B2xScWnvav9DIt11A5ZebVnDr71rkEqCp
hOemv24ZvrwDHnJINQFhnWeFd0lHqEV+mhOkYrSvE1yu/jKnVRQbFz3H8SG539f66/mG/McyG6fN
AmgKn3aXBpDiB35Q3zra144Fy1uv/GmQDelferfeGh71ZjG4RQAtJt38YI3luVIT8iGziKIM7xhk
y12Hy3OGTzmVxklFcOVre4szAkupY5LHJTlANSSMOQR8Sf/ENXAVYO0TAMCA3Kq7EX3Xsd2Kis9I
p9uLzToUx1Y1I1xh2Be0jq7oSLDbVhJyUXDaorDPKoPSF7Q7jpCu9tO0u6Ux9fxBHml0Axvweerg
qB2pUfEeEyc+VbZ0x1pE7slUxYudG2TjW1GZH4AVQcOv+hnNsCy7ROPzon1e02DWnOcBIKNtBtD/
WlPzqGBCxwAn/Tl8HBTk6JgTaaTgTz98PiIhcC93tNqxXVM15dRqYLH1ijW0Pjnq+YEBtnk1tj4T
4ghbbFDD7QvDpJhzUYV2C619X5+JCj3TawD+Ufibd53SPPs4DYXXuWVqQladN+3dyaHU8zi9feqz
/R3cvw08J22RimUWixKc8eD7WD36V5n2RCfzp4eXOs3s40axSZtgiOwau6gCp/u5VhybulNCK80N
HqMH56o32VcAY3h8wrqN2IPttaiyziMwesnRpp+n5dwy+fADVZ/hPlitWOjDHHES3MND++DRFaCI
0ZizORAPnwqo7IOyn/vFPn6ubnY0URdIlFqQ30PUfrez5hErpn8bFDBABtFss6HTL/M8gvTmf49W
OeBIsY1m87LQPumn0YHjsKN1zFb0xLhflmB02K2DfcnbpRoAfTAuOJkzyKRhho0Uz6n18pFdmsYL
0983tomz0xU1EwQpMlJy8GJfnQfyhIoQkhjXqkFjx8QxCLnXou52ry6Q6u0rqe4XDo1H2ZvEzo42
Ycd6tK6VL+NS0rpt1AX3qlM+uOe90g3XwEp3tp1zNYf/EdVvD8AtTNvRjnbesHcPOx1GGBBle2s4
Zkk9ivZ+lNSth8rvqnwVIsWiyUPvSC+hXSGzb5T91RKq7YN/zztUyCH6L9AQT/M4Zjn7TrAxPMAa
ynIO9nQyuoMUTcM4XFNFSv3YnNOuQ97Lhb5Qil78yCzpjWKNKC5bzZIZSQdwpf/9X//r//2fz/v/
Xi2OnS+J+V+HhNzn5nCN/+9//w9Cp1QUNHa5SO+Z7zprbW7X8Disk/D+eeweOtcwbunhITxTNLaI
Pzi3SbDnQlHyB5PjoZK0c43N6AEn5ONDm922sDnSjKD0thjwL+CpqNLSvx6LTj3fH6uo3ffJUYuS
kM4j0U1p0HKreFKjNqYEvJMO4Kfm47OAEzCPKtzeyfTNsvwA1irpZQM9Xs7DPvCqyg+T3TU96Yx/
Cq808h7r3KLIOVC7wdXnbhxqGUXpvfviFiBfHiNkS847zjaflONYQz087+1EJBL4rNLjzZ79aBYZ
Jr8grSoXtNILqvRoHVKdnbyGt6qmIHPGzqNtkRMOS4BMhoWqjsVwc8YTXLUJZMVbN3aSquVmgPjO
Ve3/k3ZmTYlr4d7/RKnKPNxmZgYBbb1JtdpmIIQAGYBPf36Lfs+7W7Tk4hS27Xa3Jqys4Rn+wzih
fNgTh5+vaB2SlYkd/Dx8V+TQ7fH87x3eIIvMti8zqU4aDCNO0MK3gUIJnsKy3w1mAh4iSAiiXEF6
PwQT/kR1PsICc2pNz6StHibSWPNYQyXQw7fe14jw25EzSKYLffGOuOk2bLzjfOfryKb2I2ne3omk
v3v6oAoBxeqoD8i3ZF1Jq1ursGQGGDMqK4atY4+OS/MOeV79pl8OxvO/y9yEt7tL2zr72mhWj8os
e9PgiY3SRToEwrlbwOnsRo7j7d7qR/NJfq0fqp2nEos9pBiOFP7PD+yrfAjr7d9buZlSyrmqLzlO
yqsLcutv/cY9jXalt+dsGhym+1lPfnkvXBZL+Msc+efd38wRKTd2O7vnktsP7a39vfnjrMuRtOZi
98z31C9g2uu706GdaEBEsaj6vJtkG4xz6yxtV2dPOAbJ9LfJx2lmiDZO719A6MFzJ/hBvpek/c7Y
ijfy9Y3+/6vbN3tZqpRnZa+xGKRROZCmzhT56OfDSMUL2np25tlke2f6fnWb+vx+b4Hd6UbrLfnI
+00/zpEaZQP4lctDSC4SIOYekThF2Zvugw7gcJUHgq6lROhEjw8ByMsc8Ya/4PppRo4r5IyP8c9j
cl1BP43JzdS/GPvz0TozJtasHp8DeMgIvSNgzmKuEHw31+VYXeQPaNGri+TlRCOhozhYhcaTFjev
OVue95RHGdQB8zmfaAix1/EJdeFR8s6ZjCPF8a0dn1GybeeHhbEocc+zw2aSL2XfnFGOo0qzo0JY
RhzGVL7QNq5711ruAvMunfL7ef7f479ZWmcrOaS2xFvFtYHusgR84YiJnzUhAsRSiJ4EMVe4n2U4
sOOkcydT0u7MfftmmVX1uS7TDQe8/NH5l3Ey3/4BlhWkeFqgz72U512wmZdDpJOHamjN4YJ7HAjs
uA3i8Wfq14m3vzM/v934TAUDesfC7w9JxM/r0W6ls27mzpHsrZjXc2xgjpgD1E+Op0FeUilg0sjA
loYKv38eZRPJ12Ds/TwFr4vgdgr+exNi4P7J1nu9w0Hc5iakX+ZZ8HPzWP0wF+3BdehZl37Tj1TD
1WZJ6Z+xbDiHeYr7pRKXMzIgyXKPGxfvUN2tav+geCnF1otvcawVaK2TY0FYNBHOT4dzmKmRhvGY
DC9/5x6Obv4Leerng+npT93UolaRfWgvIIMpwr2qtLyfoDiClkLDH3CC7F5ozs/lX9VL/Ug0TYNI
uFuRpeNIuKXMdY6MLshffx4dVf7uDBTkA93RyUfxgv48PESLF6wSzwwPwG4EKwFVlYNkF537oN5O
sm6eo/UtjQ7ncTIQ6AKKqKzKB/GlTU1JYhQE5CALJapOW3YcspzDkwodh05J4AQ2/wxW51wmckLP
15g6iMY7V616y+t4Cc1zAfZjsS6WkLuHQ9H3Q2UKyhuYig/wBUBmKTZSg6RAOEwhoC/5uGqp0jGK
CzdQvEDQ5NbiH1CzErVFwkfqpkUEho4Xxb85DC/qHp6QqxUIBxn0neSTPItviHIgGTIOyyqGK6Lq
j/w6ySAtAJsLNKwTioqCiVWteyrp/VXAm+qtqAJTdOJM4arpLJ+J/wc8GF4bV4eZBFNC8CRIss1A
NEa2r+nrpXdrGrDGrEwHejPt2/Dnp3oNW2/nvKUq2N86CrLlt3zQ1jl22cVsj6tHyrsUt8n+QlLE
+RWE/BcCxZkAQEIKRDP4Lxo4o/gsQBM8WIiK0yGdheG6H6yrQDSoZaDg9Ff+jp7osDCsVLH70Z0j
Q/1uH7WIxKEtWxDSzBsceJfoeM05UrPqA+mJtHuMscg4GRJVLpqhQInuKEw+sr+HOwiEPw/cdWC+
DNw/F78BhJ/6c1qcxcUJuMPdkP6vb4yU2AgaenbkinE9NF2Z8/zeSXn3yjegyqqrNaVNOcsP4/Sh
jbRQjQj5j24flaM9cT3dwYdumqDYf8+jXrmquvz0rsUe8e8Wear2SaHzrpVxQpF4vN366clX3mwv
HSW0gRyAtJrXNIG69Yv307hcauyYL/jmjWVybxztS2iQ4itFDNfTeboJsixKD14ybD9G1kr7lT+W
Yxmy9oEFdQYKtfud6V5yDrBlO1LpHaHR88sIWocqZ0KJJLf9bSw9lWH5lD2RE6qrQ1zQwjj+liP5
pRxffiX0CzPv8nqxV4XllqPOcoVaQFzOX7cRP5FHp6ddtP0DhUpHA2AuFV4zMh7YufV5HbDRvptz
J6xCURbv36xFTn3WR4pzkbyZOIeMGumxnlTDBrMJPFeXDYpMv8wwpRIb5hR9eP/gg55xRmariLOh
9Izaa+Y1UlAhKkRvgfI/tWEj6hHndYbn5cam47gPk9SthpRGoA4Yvlzzm/EhZcwpeqEnvqgmOlAp
wrj5PQkv9ZtU21EchB6gf7K+rqnBPw+5vWz7RELfaiVVrkrH9eD2wlMcl9nX5lWdnxaYCP2hVFOO
HPzj8J94y98ptCkT+VWU317b1CXb/Xm96d+0Mj7d1E3QVJfa/pzjirvSUHKgOckjqFysFk+/srHh
N+Fpno3NSTFIp/2H8+scwHkbYXr53MzyYZN4mR3KwF92/rby7MaT0HaDIAEC5OTbOyFI0Dwe5/q4
W0tza67N1ellad0JvL7L0j+9hZsDdJNZWrrZmcdVT1eeRpHChipw+Sc8V8TRx8kYJAPwVM5vnMI4
bdBMeU0CPTr4MexvWi0YeaHdnuIFshS935+HWPtmP3XgXyJMLEMB1ZWb+0us5GjIaXdcHRS/xziS
nj6guTeJ8XnuJxeAtmDFvH5d2KKgWbwb02Puoo99Obud7T2bmlfkHraUzUNCxYuoBqy+cecmle9S
N0dFvQByn+3QWLnZgnSrr+yLU3GXISscByM1KgYokvCy8ciC9xAQzg6xEbyMBER5C7apfBURhUSI
IQVSoF0jC2NqE12IyETgo3UOZwGKHNiDw5P+nK63EXg8921D3DEn1xVM0uEa0APADQE+ZlXjtChe
guBoDApvi3gHIPrKA99JdEFUIlhlz6Kl3YZHDBUJCeFmy2wB5zifLTG6YekmSFAYz9rz7mn7pA32
8e6uADiuY2zKN5s2UtNYsRKzUb8wbw6MvN2qTrdnxIi3fOPalRTQPnsoPNqE85GKXWTFDrePKnZU
wTDK+VwtNy/UYqknQyjNF5uXHSCIF+W1bf39n4Ii7R/pwZ5TqE1BYE66UTe68NJG22ENL3QtXud1
A5jt+kF7gA/rqV9bT8ardn0Zr8cTbWYImSbGqPtxs3SexI9hg5zorkoipgjtKvv34fnvq11sDCgu
5yl+4IPuPR+pgYWxF74lV4KLiE/+NjKza8DJbfMSgbcWHYL+Vx8a+OGIlz1LV5nwGwXQujAyj78l
w1WKgbOoqkh/6z70t9OH+ZbOyykp43gDSi9SgoZoRoAjBGbk4AkYx35VPmxXm9V2VTzsB1Kko4Cj
hy0buYQJTRk3i8ta2fiX9WGI6Z9bBYehPaoX9WK/7NbNejPbLLNFvnTmpFjTbLIfofVMtd+Y6VS2
tFmL+tfCgGxFCtyjY6KwN2Vr+6F9AqcxEsjwfkSlkXYGXRKaQpTCqDI7wFFos2DJp76qr/IrIkHS
gIYtXJFyks6OdGHmGpWcKZcFKJUu02XObWxmhcBlTfRROdT+6LS/SLWGgM/3OEtzDlWTauIMij99
3GLSBKKBv9v4GCOfA8jJDO5VLVRT7Dg/zdybtd5mx3p3tJm5O7AGl9COFAhPaZzGeaw/amOHzq54
GeMGQNREnnRMoNSiONzMTrLfoHrZTw583g/F6zLIR6cBIvW4fWNQNzwM6gFCRvxtD08EjuJ7u+lu
Wsy30830QBRCJWIoI3jUD7OBiErKAfJvw3pwGHDA8FJ84S59jJRYvPaTy2g/ES8lRgMnzofsPVNp
apLUqHMn0B40MPjCeUuEEjDmWHqK8BcTIHoDRImA3zvAKcFT0tOLRJOehQgb4/+9KG4kz/ThCLT+
94UpGNehRBgjhZu61hRjPUDOAhOf/iGT2nIlZ3q6ni/q3PaRGEpW+SSfNJjX5ZNDbA6aGMUh/mlu
jcnJVvSADIgMySjXp9ViN3PsoJlcOGIn4r9ELDNrJpi0H05gCXsBKNzNjst6ccTaqV44kHz5j9N6
vzSfUuQf1lY6MF+7P+VLs67BUJ28w3qHk9Ru2YFVs0fmqLv+4nLREjePbBpq/Gv9tXwRf6zT6ih5
DTZz6oh2Hz065jU7qArCg+0BrLTuJkgEjVpex9Ee4vnuTpphfTsJEUxSCYjYPZWbSL9IG7mrLkxC
Qf0UDUCDOrUQtRDZErVqXlWoxXQrY9iyV/ajcFJ5EKVEYVImYKZ/Ibo1gFWB9RIYabDcdSxKbhws
OOdM1znnekqeAkeBLY8MkN0gFixfB5vwDWeLyAnvii58PRtQmOesdwjzbOjdNyssty/SPlUVFI7H
erD7072qz9K6RV7NfmAvuVd7+gYQIS5nIcmHLBpZ203d1ThoOC+ZMsJNUTm2zmGhe+ff2lN9BK6h
gLiv3ex3sXU1WqNP9HiPTz+HONeO+ecN5dP1b7WYjn2z3WImv+MoPOGROyiWJhjwempT+vv5UmLg
frrSTTGp7JzLvtV5p7vANsP9+kCcR5Fm1t+5zt23JJ7wP9G6fZFrW71wIWlkzJJImHimAHFBht4p
0n2jV8DgQQpHhULhiyva6J8rbXenfX06F7uVMSqXNo+qcvuH7BcCOgKknHq08Ydvh0e67FG+yp+b
Sf1SD5nrfhVANqRBV5zcYyM+cPGgcRaa0/bVfNB6cX79PPrftC8+3+vNvD42xblNxL1WSDSla9ik
i8sUMcBFGubomNwZGvWLdInF5VB0YWzwGnLMm+xEskq7aOt0R1DKeb3cf6SEvw/6y8VxSwyFMYyf
pS/pRJ+Vo8Nj4rh00bvS1TKvp20+BH5zp9+miIX0Zfr9c0M3sXzdJlaTbrkhYLJQ2N6KlbTMkM7G
wnWJdmSwH2wSF2fscooDKhZ/Pw//1wySwFzDQEdH+s7UrlvqPzNl5/SbNpWPe5ql1ADVWROld9Op
76/hmDrIKqajfjPvdXTgFc3Z7RH66OYO2ShqJot7D/abVWxQF5MtU1YMxC9u9n5DLzqbDWOPlGP2
rE2zpxzV0vXl/efhUr6W5BkvmsrImtsOF7p5L0qvnFWr2e6xG9Aouq1kAEfZQz8gmaomlv/z1b5/
T/9d7GauVmetaEqp3K8Q15s0EGqoNTzs7qyIb5/OP+/oZv7Jl51dJBYXkaPtgxJrk2J0b4fVvll0
QuBFdlB64QC7nWVdkdhZXWfiYN78lqBj9dPNqFh2ow1BwcAJNhMlagrvTzmqHn+fggMwAcjWPQVK
6dmcKhzd8yQgBYNZerrTy/ymyWIjr2cBWAD3p6Bv93lX7lT53O8l6bCCX7t/LN+rdyvMh6RT+8np
dftHq8lD69FFYO3BgE9teESQKRZFoL4CVAcuvCEdvBfKfO3CIx/E9qSjWi7EnvSbXbErrKy0pX0h
zOkh5s2ydwjKyxwtveBkxKW0uACh3szk1Mt+kcSZfzYvAGg2QQXFA0KW6UF2wrmX9DdSm0AH/A+L
vgq2oa1Tw8r9kmwMopoaqBkG7d7ml8Lqp1qguu3MRPrXeMLkvBxWre/MLYhLAAvvYSGukoGfdr7P
7/H2iN93l/qSdXWxghYAis0Bwp17q/YhuXh55SvjOrRGbepd6M08ZLPtyZVP7gERSaprzaB9cI6o
IfCcmnaaWJQKsgsKEca0+ugy7yAFbec62+ASwctYnCg0apKnGDMJT+lkaR3YTpM0ksAUdV5aeduW
5Vv7JGh7GovwQCB3gncLTzSxjEG91lwQlYe3lKLKxUunqR+g8DoS8DQU5WZlsFkmiXcqYIc+vedv
MH9PCFkeH+tIelbWm+WdXUj9UmKzkSGiwYNfiEZH4LYJt0+0gpmsZKsGFIkFZeXimo8IeFyeSuju
HhzI5rUCwx51gbcnv4DnYo+2dEYC9ej1T/bhXq3nywIHPIsQt8yuSIiK+MrnRWRlitWcnL205E7k
bbCNQR85FxeBvbPmHjvXHEum24AeEz7gp3vCR1+O0Jur3+z9ku30VVPU0hIEBHwTwHm16p5wpiVB
gmXX3tmWFePLxswFUZ4x2MuAGOEP9/ntZmCPbHvbOUvBFhKcsKtqCuRa8cLrnZRD9c6ByBP/ph6v
r310lbaEULMaIIKGKk+EbiS6RjCnhDCeDU9IqGRArWt9+dd4PB0D5P5du8H4CcS/YL2uSEBFFvOK
3IFD1x161JVK3AIAdRCN+esf9lfa4BVOHMnpDEYc1IWHB7ylK/fpEICsg234v57RcKXWgpTkahRM
Go/OGCWkAPtfkOIUNa89NVFFEQ0w0QITsnyCP5S/2tiV/3zYfW0SgdkR+y+ChYbjWObNoEqy1G+N
yrCXbdB7xJ2xEe8iC9NS2ChAe2tabyvBjlpuMGr++drX5OnzViSuLTR1gWbZOJd8fqDS6UIQVKj2
Eor7o8UoH1FCWGGb+ozCmuDDHOgU3XOn+FrGvb7j/656k2Pt9U5KtANXbalfpDEmORCMMCVHwUGC
vH2m6rDDmrujotX7eUQ9guenCr7DsAzkV2N1L+D4upA+DcP1Ef0TDSqlJh8dTKOWPADqcyY58G+g
mvfWz5cg6vP7vhaO/7lMsTlBGdhzGTTBIgh6KJLlqEKm3s6/tzVcA7Ifnqx6E7DtDa01DPCKLNVG
kOTf7aEdVWM1ein9DU7tAGo44IGXBmjSwNcTTcjjQDALoRVDFUEwItLjn6eb6oir3tyVgFAgfUfk
oX/ZwKvLpTH1XWYsfRg7kvtyDlSmvODsC+YHzF3YOy+vL6tVCPcIkZ0Alg8zI/OjgSh2s6DDECoy
SlRYsb2u2ihkVxFm9gPIUaLShYSGx/8Rep9sHAOY8+wDlJ/oBQva1JVN8gBnBBndsUsJah65c5fy
x3jc++NTcN2a+nAcIChoeNPnKfx85JJyLxIV2j5UwCXOjyH83NKlreTORbf/aTN4foICCtkU4Rbh
Yo/UrWjfxx8Qo2jGBwsJU0uxmcDggYIE86R1H/0Fso1Dmv4f/iKmxy4Yo4jOo3gxgkt01T72fYJB
vuVDwB29+xDsYIg5A4EjEEo/Yg/uYXfZ3iM2D9T7e8CUf7dllFMg607OwQR6ozBJ9kd+7C+9zOVD
0I70WBAGP+J3/05crYnA+eYZqwgmG8itcyZis/F5T9lis0UyZFUra7mh+5tP63H5DEgwAAK1WzeK
R/C7W2sTbbr3tsPtOo+O42qItcSseZA+9KcluvEYMcAdyCZnlEvuVFi+FgkQENU4qWT8FjBfuMKL
/12FVXuxLwBSsRW/zKzxdiR2IcDk6qP01P7RQmAiQ33gPOz/cKNdw1HqSo/60lrsVsIrAhQ9DFqQ
0FG92NDgA1D+2j4dn3rLvSx/Xi+KSHS+DOV/t3rdSP+51VS9XBCS0yriHXvYg8BKIzSlIdxS1PRa
St//x+vdlISacluXR8cES03pWA9wRYqz0GB30IKSPORufvSln/f5Udxmlfq5Ug5bg+vVA0KnBXSA
rScPHErEDRIbom2yX9ejI7rpKkCJfFmtd0+JJ4+KNRGrPT2/Jg/GvU36m7MA23XZodiIuS5I18/T
F3C1spcPp4q6xGnVvuwm6ct23Ud95Dw0UDz9bnF4AVYzA/jStP691vbXYpkYEt0SgpucScRbny9v
sKyMwtpXq/Qxn6pB/lKPEKCYmnRGfn7YX6V0r0K6lIIIPGRZvfaz/5lcdC4ttM3lcrWfNsu/KhvC
Ov1vfRijjvFTBKkf3+dfPW0XCeLF3RqY/M1egfeJTeiB/ZrCBT+/262inpu2kAomXDaAYXqgT96h
w3cJk0ghuKM06Z3JS7JxRd8cplR0CjWkwFL/ErAzOsRqVKOrAQCvgfTGSTI6CGAeAIludHoqZsYT
yBu6DYlvDsyBPtDn5twW6m2BFm+Glnca5gNpYs72iAVIESWngRblA4M/6iwf96GgKRvDM/gpIJ4x
+WG0w9ke1BTcwnKCGNN8T3MJEiyITHRl/YxaiBT+/KAUEQDe7AKQCcnWZZH7QHn4PEiandvb/Xmz
WZnDOjRmh9nRVwiKTsM2PAU2FXiVTfbw5/941ZuJKDt2lbYyVz2Fzmz/BO31Y/eQBnVcot/RxE0A
+QWZ1TsQx6/kDpvNmSlJ+k+WQXnu85tVE+2YXrKCfiXh5yU8V34z2j7sT24zsFDVcLVpF4MdJMOr
H0/gYHLEB9DF/QPUMKImQdq+nylUfnX35/G4FtK+PAUTXKGtmxZOCTfjYZnNUduperE6sjNuJ/S/
6K9BNWnZpxRfiKHL6K6Cc6I1nS7A5fShjfIONhkAKN3fW78ank4u/XWJOfPzvXEifDNFVMsQJU18
CpTbQpO9tbL+lJ03AM3SWB9qYR9ZMY2ZeQ0QtQt37CTt5DjJ0QDdDYs5HcOgG8nzfF4+UGI9P5cz
LVaftxPraTtJA7rea5LJbnZ8sH/L68OyRkPAdrvMbaenAR34SRVrU3MOf3uShNZw9w5CRR7Dbx7p
i2KMvuKgWxf7UNv4puIBS0xt11ggwhyiMbbUY3JiZ6h59tt5cKYn1sZysMFjg6ay355djcYt9lOT
bHH4kw2dO/s7Fd6vY2WgaEzR16AUDlb08wxTtK2tl/1+gzgrgIwhdfDMU+EPwnaCM46HFa3IC9pv
pPQ6x+ApfC9JzMhqH/Db8jaUvoZgj0eCyAE0Egy4hExYBSRB/4PKANF2glC7PkWaC4ks7HGQbDww
NROYI0DKaA6rwWVQA2YwUGXRB+iQxhkXpN8a6WxT5EGIblgRjX3ocgWGYvLaCVVoajGCxddfkaPl
w9E4lF71E2NX+YC/no1xtQILVQH3Q3wU8Dnt2ocT6AnRAs58HdwdInMoTeUu0hm9T0Z8Bt6D7hY5
QBPUyAKdZ2dwIN2wuHjHgTFMANn4WXx63C2N9dF2y0cFPIEC84DPAUxH9FtUEGOorlG1RAFyUSzk
kfy09WtQpnTmgzI6x4eXLmqiwzpn4zytj+CQeeg9yICG/AJWzKSOskXyQO9UjdPQ8vMnDA785KGY
/LxI1O8WCa0h7LYcFengL2RVuTQPm3bDCu7e1KEe7QPk9IYOHalmLFJvPRL27VoslALSsCED+oAO
ObAjyhrhZtpjJoRCjyhnwCslggdZILQ50pBZ68lRG4ieexLRm3eTIbU7+rDnoEGC6Q0ADwK6iS80
smiLA6TiwXvFvGVyVQMl3E63wQ58Cnhkqlh1mAw2Xh2b/ib4Q9WSbFjIRkn04zN/EzkcaAlILAdA
8slLSJQ2wcazIED0YUqmItq3Sbjn+fZs1DAkvCagUj/OyahR+AyMgAAygKdkILkhhyf+9OPtWOV0
rEf0OMEPpyQRZ/BAlPxq97gqUCKxyMQNUPXiqKNJxQ8XQ5tRoCYB5Ism8KRgl8t9pPEYDdrA/of4
9sdSBmn8LkRGqoh5gTR0y58+Ltf3NsFr2fRmg8aXXhOMGZCBJJif1/WxbfNdnxzpI71tCA460soL
a88OTgQSVkh1jjE6Ilp08rXw9aGJASwz+fNIwbK8ILLbAGuj8zYAIhw3oWCgIGYN+lEC9izAbCdE
96TBXbfVb/buT/d9ky8lW2krF9TxVuZEyPnJlM/gOHtcPfiA5+HW440rAaGVmZcFgqj2VXUviWAR
I3Yk/C3kAMXncc9ssheX0EQQK5knsVjXe/8QiM/HsCN3QDN+UAMGYQb+gg5NzRngEQ53vHMA04GJ
glgP6a6YUmEONoPNXA8PhDU75E6QTYF4Au5btP/hWwEqu7M8v4lyDMGrIBS12Zqdm4NfTw4UxfNt
sbLXRqiDM1FJBi7cmICaGKjQzBHZJeAGrY7RJoVsz0DAKL1zG4aYJV9m0T+3cZMCbU5aXsjnsiDl
4mSH0ezEgv23m5osTPEdNtfKr0RFTqhGP558+qhs3jg5lK4RnSg+F49QFwOaqus2lCaJ+7secvKx
GEXVgHJkjZYU9BCA+XB74j6+B5nQvkkbPw3lTQpzOBwMK7V4DyKIZt9AvhIhWv+VqcXZkLBNHFGb
N9gDas8EBm+zZSA0Flbeu7pg1+LODtH7nef7tVSObv8/Aytu+p90w7Cd9FRmPF/LTShWAJxGikQX
1qXqoOWWTt4OFT2cGZlgTHrBUUjDe4vtWvb68njpeNH6NcQkuzn8k81mVxebVDzeMyERd4Dm9wIB
VYHBdFPEJgksqcg10SY8X0/4n4dBsb/JLw0ohAaFEVw8wbF+Hofj2aycXVoUK7x1QIyJ3f9vBexa
OZ9CXyIgQzywZ3qJCnfP11po8JKD5CONG+Tb0hGwbhDriq+N4c0O6NzFOmEp3G1EZTVf84VYIgBe
KuGiFCbAh38QPxVYRhol7iY+QuliPlMERPrt7e0J4d1LgBhah9iTHP5VYxKlcegjHiBvqAonT4mq
UR1vUGcXmncbygPilSEV9wfng6fp9PeanbQR8hl81rzyQchJiSq6oJBAfGbnPbMbWy5CQSnl3Irj
YxeqoC9Un8YRdLciPoE4w8tNQX7qEog4Q/bFbytp4RVM1fNIaGEp3jnckqY5kJQMXjSi+Ffr9RKx
Tw5kwVb5+bF9RZzbnCsCYaVZMLx5eJ+fml2b57xstHyF4i/ShY+p6WbvPIwlKhKMN4N89A5H7xJV
LP48KpGj+iihws67RUpNMrDZOKo7ieF3dXR6pNRTBQvexFTk801JvamcgNbkcES755cP2jJBTQbN
zsPjsbz9yWuW+zVIaEQOZIBcxst5Dkur+o18irw6IKFR+x3QSTVsX7Xnn0fsim64XWmmRWaPWy2U
5GsZ7p/1Dpb8YjWHLgdLnk/bx3MZ0LotiD1ytybeLcbJokVX48iOiepAFba/yid1dhmC2O5clSB8
Zkz0txrGThlbOMNDeV2gIqdhSxVtEehbFwgGjaHx10mcNneyvWuZ5ebugYAJd0z8MbGRutknDnKz
xwJdzlYSrbUQCR9wkgVyb678hs+W/us461+zCTwCHdWOe1QCtgGe3KfLO5ZKN0ah3alplqrfbJa1
qW80ddsoy+Q8OICKvcSlOk7kYVJGDYsJjp6Jy2FwRFEe+dBHbDypaKT+niwFBCCUYTVWumDbhUV0
khDOietdWNLagL3Fuuy845Qp0uBExvlOdIqAzD7oZP+EmN0u6KHB5V5K+tgNG5YeQL83FcAC1JMi
oNGK+10L3eLdBLhpu2c02HZhzTWRHWZDsj3D8mUiUWXasMkagaMMTMzUHciEEWoXzWa4T2FlaPvQ
2AVJNdaQ/DxFm557jHOU5BHtPI7UjocetZvAUAIlD8+7MJHiPIvVdCjpkYSwtUrmNijSxUkbVupk
j9ujEZ8BvmaDDSBZa5Ieo8OJO/bo5St4lSKpzEl9CSQNb1I3Q2+HvT71jMaHzqI9HlcOTvcSXpax
UkSadieuUMSE+fJEVYUA1eChUkH4vFZ1J0ucyq6VJV7JtPudztUBmpLsAUeFX6u6tupaNIrZSXae
bt/ZKpg4d65/ExNAm5CSvXFQljUtzrOYP79acORGyJB0aaT3vn6G6ORvPkoyWPYwstR0WKujvo4z
K3b2fql5u3Nw0TwNWUOW6BHYO6hmG7aR6XadZ1Eky32+MIgzS1//zZeZE1dOrDQDIw9k3q8TmohF
mZP9ZgodM21nZTvX20m9G2rZrG8XxzwyUYfJkCbxjwj+JUFehgYhSeY7F9a+nz1kCODtJ04+OOlA
OcLUYvUPi83QBlUjDQo5KnHspCCjI+rjW7vQcQjO8kiS/V6NK0iU0kiDU56EtRYpyM6erlNGCxya
j0TC6BoWkY5i3EZ8Ls6R0waVErbbwc/74zWe/TwhHKaB7WjUlOiS3ALyCIa0bKM0zbJzXJOqBxOC
ZuAf9Hck4Iqc0i/4YrO+MsNjlSIhtqEPyjBkvml7te7ZQI1tv9E9qGmpLD5XsCdYnazU1u9TD7wj
H2rrW3TZdVehVwHoml+oepnkV3uxtEqMaOm7fZxK1/nI36WP7IC7IM/UbY5uwi0lrpz7l5f0TSd3
RNkVmCKRb+ftNP9CfSRxt4hf1O4Oyy14GkROyNPz/c4rZU9zvO2b+mrtXVbY3hbTuwESDZiF+AqA
ifDBDermzkq7QoR+GtibrduEJX0x0rpBXMpV4AMhgQN8/eBfMr+HDNN65xd2LqatevIZ0+LoHzrP
5D8FUsO76F72xta19Xdw3jo3T1zrMX9jdXqINyWZr1yCzPEsBglftdbTD75mhFkFw9ivOVanqKn0
NNh08XG3CnndJr68Oc5UCzMuQ7SxPm8j3cZujFTaNks7aqewuycb3tsblukamTmCEHCbQE0SnKBm
XbsnbNK0KAyL9+IdHbSuw2iNH+qWOZEgAleYX8Hh+9AW3Ufy1i3MV/11tyxGSKvZY+MBVQLkMF/U
N6QWpu1zutKp1jjz8+uBYtRaWTsfu7n1W1lDqQM6hW5Xh7RMP9u84fdcrH9eLvaX9BCBMVYKBCGs
aonbb2KdRLad9mSUzVLb++g4EianwdFiTQ+NY6C00aUZQnnXtwH7Waqy3OcZOtRNsCVBu7jtwdvI
Xn90zwhndK71Sri2bWcdMtcGO4uPZlNR++DIJKS8NoGqs4Diwg7B8qAponB2rETHicoOBErkm2jc
N962CA9g6tGeOPoJGr580QTlVNn6xyxAk+mETMew1wOofCmE9HNgHgONE/jilShb/TGgYZLBo69t
uybF0drNW0DlcDTVYE/ZpMBeLQzJtu+WQL+eRY6B6TMBjqPTizduoovOKQ/dpd83S3nRIyOAYFnp
ndGQmjRLopzG7Z930IUOr4enhkrkQzE9rQ8vJjJYL3Q7rXtQBdjQ35xNMqA44ixu60twXaWaftD1
Wl0ej6Zvlx/tJra2E1l62XYTaX940rvK77cURC6w/WQz1IwksHI6k8k2smrY1E6oX9aFFW0730oG
peaqyMF0Gqk5K705DHV+HkwJUjRpKDZBOdTG6uW3Uy1wWw2V0/x8mHOUSRse5Z/m3doCMmioC2bT
PLaEXhohtUUGxjTCLoXM9bLKY4MYJuY72EEh0BZGp6MInlI0wx8c4WhEcypUedSgLwin2qmhPnQd
tkArE6tXLXNViIDxa5GVKMnG3SyPyzfwN9MtMkzTw3MqfnUbESBH3Hd/AR5xGWAaLHjUW6AMDzod
IK4gCT35dtG85xDO+onWLNDOfJbJqr1ufvLFz2xGShaJLzr+0bYAEHB45je5HNvoRxAUjYgkH9gr
GpN6Zbb3lcOzvFtqxwnEZ76XYa1Nn40qOCfmcdI1cZUMVC3capPd5fc2ndVVWFThLg1lFE/Q93W8
42GqkeUfJ+fDtINh1v3KyAaLiXmYK018Pj7u9WG3eaj7X7UxVpRplj7a6sRUBht23ayN95Cfu2Fr
j2Qldrpoe/mtKdONsdDGh2x0Uefa4TlJCTfjdLfc6EP7+FhmI8OJT8mgc+KGH62WlfHIHV7yoEJy
9TTvbeLb3EeyiF/B4PGQ05G19WrrT9qNK2TCk0GiTi5JZG6H6U7AMnvI+qjP70eX/Uzaz1otqkHt
0vgx8bSKjCZ29HEhL3d45epIIA1Ue2SVY4kVrA8taL7d+FwOWmwSAVZewnQbF3l0YFptxztlduqG
8v9wdl7LjWtXt34iVCGHWyIwiaRyumEpIueMp/8/aNtntyi5WXWq7N5t91YjrTDXmCOoV0n2rIY7
Qbjjx9t6MZFJRmgZV/Eh3/t7oVuK0nrgZ6wVdxYWy7Z71epdHcb2UB66yROtRzMgpozkCwEMG/+1
KVh2xqduPYoDnN16R/U1UVWo8i6rd4PPBL/ikopx3apXZvdawwWq7/2GxXJVoz1IV2XjqcmaG+Jv
4mF4US1fAWd8a8UI4P/xx3UPDF26DSE001IOVkq6ayxvomwKvS5fdcWm6zxqdb3bKSaVFvrhyvQ0
0VYbW8MEi5rCsI/N7NaU0wMoL6sIBddVaO5S/7nt9+lwWee7ikESXln+Y2u8deb2qN2Hs7tOj0W+
cKjSvZgXy1hdJyg4CkcY7IhYFN3WKPZrW8ht0o8jDfM1u/Rq7dBykoHfPKxYrQ0oBbQ8ILshLQXn
rj0/dOvU0yePMqYtV5wF/Oaq+4ghxjYrTXAjcVULG1nYBMlKy5Yd7TxxlWqu0DvprfQp48TbbmR/
GWVuly1jmFSZe1TtZHRkCIXltsgcAZije6yxEwZYqewcolvodrC+B1dqvLB1xWYlAt9iTWCuRM2N
KmQRvq2TyKh7U7p5UXRPSlbHepV3S27WSjaC5tW80bHaqfXqqFx0ykaurwLDTvicybog84RFRvQ6
35tMp8Z8sVmLjZvpniGusuFFsDBUa7IbASiSy5S2iCHml1dgny/M+NlHIaK6/Bq0FyoHx9oTKq9v
l3qzyQQXRengBLVXCpssY0ebVvm076J1Fq0TecORJmCzpYubfZqxZw4eBbvf2hqSPslYAELcp0d8
6m08DtvUDjHu5lyRuQnUPxKGiNbMnCB3C1oxeIpG12mzPhI3SiDetMA5t3SoKytCBjonSJZisRJM
pwpXZbUxpmXDb3ABy5dNsiJmImBLk7woYlmar8DP8jmqyjZxu2d57hy+gszRMVnWvadQaUtM8WX4
hvnjqLil4tb0SBR3sNym9LhaUOKl6JU9v3fV0JVZ6fAZtdwg2RvEGkiE1GTv1ePAfMSlU3VgM1Er
JKYbYptAf4SZInt+5ZrEhlduYHhJ5hylRassismp0kUFjw3Ov+AmKGUZ1pYrA2uRR4UaHNiPV0Of
b3Azw4bbrGE36c+H2QlhNGjaaPuTK+9xhylwcYE7h+H8uMn6VSRv88np85XPdhl6YrEJ/LWpc3r2
sIFXVw1ItLSg+GjVtZBfpBbHKwxZl3WxScZlH3o10mYMfCBmwRE/zgwtxu6qlV1ehii7PWBS4XW7
lBMgTiywWKNopSVsgXQOSlKrVqPoyKLTskXdHpkw792eqbA94svI5KwvC9CUDgFycy17auqVKJqx
FLqedfqd/ZkTPkMnjDmAHTE+nQQfNptQuRCe9UvtVed0WDwV9DwOEU+OjyE+Nz60b5fx3Ogc5O5G
Rhvqf7ci/RQJwGW3uq49WmHVM3kJhriextspp7013XA+rqBTV2sVLXfpVniHtLZxhdFoghjUta6U
z/K2vdXAR3HTeNO3sYfNJMkWHr9krgaqjBfqPZNco4Fh4ZSv3A97GdJWsvU1MKRteQDCEvALFOY0
+2ajXFv4g6M+pydlbI51xeK/boGkn/X5hc0AmDYta8GpYzsLVjmvehckzjQstDtWDr1ecWTLzR0G
tW3oHgWnZQi3D11/rWFiiBUIEojQTUnGllwMJfwnVsCyOkwceWj1Qn9mfWfy26rBmkwVID8ze697
SgLamy/4BwkORzyWMvFCm15i6UGpPbVdjuxqaM1LJ4NQqLlT5orBLEBIWPxgZdPIxVvnuIjfdFoM
vVtO91q8NI7vo/SmJffDwIEQX84B5CN5S2vUlOJxUSO4iCWUtALd10KzJUk6B+79ckSEXPVvwXlK
MhFhWdV4+ck35g4zt3zRg7J5Fnpsz4AM4M+uvQs02bgGDcrrsZirQXQxAzQBZcXBF1GhGG7o5I7E
ls3S/BlPw6tgogHMcrnK+T1bpilTE+5CGE1HmM3jS5V68meF30u8TcGjLuLyUaDTkbo+/hVb7GuH
69ROtkdyDsruSkaLi93xmn/SINFX9VMM9GwPhodX8Vaj90RjLnOzXZs7GDKxiaw5ehJZHb+Crtc2
Xp7tNvkYt4y0Zilu0TSjW6WfuWVcNsuerDcwE4/juPnQ3zAsRKyOMVKYGY2c10P561/SXvAR2JgP
BcvQwi/WMTV1jKcJjt66LWorQhRMzOcTl6mPol/fB8vK05+jtXYLKKueYQd9qW+/H3/5cJYISx5Y
1kBZ9/34a5rTURKOvnyjgULQx02R59g1eOXA+GSps1vRtZIDdUHR2K/VoaHPVrqwh0ZAwNoGWxT9
ldbu0+J6RPXtrzkI681BxgSadCdcnzFGo5qIPCVYif1lNV4ZyjamS15ua8UpFC8oX0DMj91ln1Ke
3DTjRhLOsHm+aOA/HxJRFgoXDUnAyUNKadGXrS5IN7jvEQRULdoX/SV4w+Yi/dBxJ/Yvus/sxX9S
LxQ+KmLRqbeDM2yJLxbMz5uApA1NGz/ZU2YeTKdYV3pTupkO5b3PMVjYS61dhLM9dgxhRnckbCvG
Vae6x2klF5cjdge1byc4CphXprwt0S77TjB41sNEphnq88JbsPP11FqbcLwqaLeTFbXJhxX481Cs
/ATsb6XJrtrDENqEDFR1qahLVVhVEBleqMUEHSDM8fGQKhydxZBpdtuyTejz0sSftOyyV9m4VKvl
HYNZ7z0tduY90rzIy41v7PTkdmzsglC0y+izfKO/wGLYbax7Fc+6uyFzumsW3h76K6FnmMOcaYr8
FL2C6zN6//tWT301rbhJWzPWQGFZLWl8Qe/A836wkQ3lyF+IjMSz4MlcN/egBOz17P51tjPJuyzO
IMI/+zPcCsIlPANUWZGRj36fSmEiqkUGmexmtu/Gru8TZLcQXirtvqIzp7gKqGHvGg/jHVu74gmy
G7yZVF/aMqL91rmBurTkAzVd30GhMC5G2pOia27Zlljt2dWg+lCJdne5utIbdOVAJz1s6gg/mb9j
Q9JPbOj7o5xg6/6xUSwpYsKA/e/x2IBtVttQzSEpYvVld8+kOQE83v1/TRIJc1baW5YhSerc8/6j
xxUqQ1oOyKVuBuI/MV+AOAM2m1Alr+tg55uPUXR91OjwtvdDoxCNIgO2U6ADlAq6voB/7GgU+l8I
JGh5i1hdWKJXp5hDX/cs4GhJmcDrbp0cIhaUru4pHTa6uM21wMmEC1l5k8Sr2jxYBW001zeXE/4u
5lqBrQNaqdop5QNwReO02SrIPbNwI9lToiWVaBVvG/hOMedmO6Udi0WEshFwkimfJv+qIoRC3HMy
O4aOWhxUbU07E+AzL596cyWH/KAD6ifqm55qjKWeYMi3Jr/S2pWl2VXDQDnTg5Xmz3i6JP35tk8g
QNUPogaltXQT3yfvOYfl2yPB1PElzMM9vmN/H1T/Y378+21P6ERm1g51OHC1ObiANodv152D5LSl
tr0qWHmClSTTivDYY9re1aOlSLo3zKzCoW1Fu9XEWfDdAq25TG9McdE3bMmeqK6mcdnES4lqp3CG
eBnm6ziYwWI+CceCsPdq2ZWG5d8f54tK/+Pl4egq6ZJozZ3N70M1M8Uo8mtx7iiiJU6h0tauny4m
+gFMVRorohNuzZcR43QSV8y54Ino1mAgjif3W/xeYuHM6itwfLd1fo0dAXy7cyj+5vSCc6DgT6nn
vDz9cb8nKH5BJona+9xvdQu8BjgFMC9j6IjXZOewGBml67NtkEsAcRL/02k+6xtz62yGUSmM+Z80
I3pAHxqUoYf51d/f6JdA+ucbRcVGKckLNU6IHJoZJ1Zv1dKNBJXVnKW7FV4hQI4v8stEjBbUB5Kx
pAV4R20tJOgsSEVgVIROzREcjilctPmoZKeTk2VnJov121whzuW/Nzf/+R8rU6UWRVrXNJDzz3BL
NUuP/XgR7QskseeY0V/Eur+8iNNNrRr6IdZqXgSubAF2j4lnJhujuurEfSjsSxC09kKoVxoqXHKY
QcxBR2gLV07AYTZwDTRLMYUYuQhugS8nnEx6KqS0TW7WuILsqMD5qD/ItkicCu5Z6NDjoIk9ToBK
CwRFKHSMZ0TPRbH39eum2A/FnnAE+s1KdV/WayFeCTQGlAsFZ+bySj/u4uIQKVcT+h+du1vidhjt
G3kJNATFgB0sIbzR3LQTCSY7oV+zTg7seNaZIfT7xvXvVzJPNq5hSCMtLFvpBoXPLfk7pCmkK//O
wLz9hoygYl9t2lf5IXwUr88M3l+3zD+uLH8fH3lQGVMs8s2M0jn2DjZ6dUr8g9sDOqg2DTHNXMSc
BUwvF1YCiW2lk2K75i+DiaSUdeJD7l5w9O8QjNd2XLryeKaPJ//sUswrwP8bwubJitXmeqoHFkNY
otaHkUZfCxYsUAr81mHZaUuW3Lw9+PSxEB+3OHsuh8HJCpuTZtS7wC0yqUPKKujt9FwLRfrBZvta
nv69uZPlqc5nzw+N92fikIJLZrfoaSFNTh05Fkleka0/quku8e20dAcW0XOb4U8i28kNnJQe2MfI
QR3wdsAKNIVZDdS3EI40vQkQsXOIxhDDsKqKXP09vARD6T4yoi9jZ9AceXJa3HzPdV5/8g5P7ulk
g/ZzWR9MgXuCoxLBiYY9jvEwS+M0r4b0V8V6MZeVuUexG9ObhtUBIehoy5HT93YBdYVpT3AJgnB6
zUDc7QxvyUcKyYU02AmoWb4qIvfvk+GnzO7rvi1owyLyKqT83yfDOCnSkEdwI1KTBcnROu7DxvtZ
fOeWitKu9EVR2UnsAEf8/dLy/Ff/XDv/vfTJOGrLtMVuvJRuxKM7wb7/6uiP5ldX+rigf8lbk+Bi
z/+xw8ApEEp/3dAImECrGiyCX2FWnNtAfupdTl7KyQBrJytoj9o8/doFi7ZcLQKaJV80j7lfnjpB
6OqZy7ZHv0eBR23YmeU1Mz61aDM7b5y+cizBLWmOEr+HIS6Ud0gB5AlACDhAhOEwwMmds0LvMRz/
/mKl/7G2/vtmTwajqESyEUrMUJg/4WRjxColdiU7vFPaJlrjlrrTak6M6oL7Z9yBpVjLql4JpGeM
Hl1lrVrnGgwmT6B1jiUUsifZlsN5z8rFtRqvIv4q5KAgEJM9BC5ypUaGY+CUVMqKY5qO1NlxaEM/
AJ6sXTrIjGZ4JmFNo8ZmYsz/Nx3721y09TluyaZyLJS51KGg8DmNovS67d7LCnDXZvJQrdG2J53I
pMRBlZktDY3+jFOA+Hqy7AjJZgh2WXtRiQex2snC/PuQNtdx38NEJmVM3xYYegqX+vFQmyv2TBE6
mWnTDfFbus7eVHp5vwz19WhuOkQrEEWwjzZsTnJUKoy4XOaUeGYfNOaz5t9mwUmtTaqNWSQVYy3X
OPTT+Vg3cKrfVeLzjk7I1GtcQ+bplwMsOMOWZ7ONZaKy6dgcqzS0GtE6spa5ZWe+Q1U+WJ4VehGq
HtMdJS/U5rqRflU2OeDCDWDqsOAsA33FwCQvc1XZMSFFyw7syLRycqSvwjMTrqKXGtqBOPco2O/o
GtAYkp6OeBLxfckBW5mXE1zUabJTahkiWnUo1OKZsfw/dsJ/h/JJpUl3XOrBhL6mooWcp3cqiAZH
BiVu+naG08uR3oxNmyNjCRUWpMHBpFbtUHEAfnt86a/bV5MUynOLhPnrHq1h6KqK+LfK5smdDVNm
to0Aq43ct55bkRdiYOeES8170cIsbWrjfg8rSTUdZkgc7MR8Ww3bKL6o4ot+7pSBmS8rf8lE8sVV
SxFi7adpnxwB8fZauavlK1meq8lRXkLhoAutFSuT2OoWoqs3cwGzVaasdJRbZEPA8VDAy93awjf7
wGeBnpPJG7aVsl22o1fgj9Mu+b1xpMu2FMZDI+6y6SBMq4zep+/o0KIo9jKHVgE7Jd2dZnBTACdr
FSnLBAY9WCvyCHK3jl5/dWbRmquuH/Pgj9d5UrX34jRaYpCDJ7zJvSPXXg062y8oJ1Ri2d7jt6MA
9evM7PspnJlX+n+veoo3DkbYaVbI8AroziF0gSP+WL9k7+J9cmt+cYpIDjc/LRnOePtsveKSq7zq
KGzItW0WzSvjriOQ3F9EWDLvpI16QCd/JNyyuY7f6CvtSD9dYgk+3CVXMmD07LInvs62r+FN+nDm
Fc5Lxc9XqMs6QhJV16WTDVXX8zSqYpZ9RXaSaof5OmfHJHT0l65wQt8OCY1F5hI6MaIm3HFZaudW
55kp+3WZf28DJ2MsrKQ57QoCNOiQdlrZV6JZhUqawn7GF+cek6ppdQn14GVyGzQ872ee+vs8/M/l
DEmkIFVUGYopb+WP417bdqk6FmGKuIKO+vJ29rrAsBiHB0Jfl/fnxun39fo/l0MgjlOmrFpwz79f
To5aFduh6LjvdLeTidDdUXCK2HgEG/CLm6Y/h/D99nzzu5wXGcNUftCxM9U0TaXIbukL2RwB6CEf
vZZg8cLGCUNZBHd/f6EncMk/TygbIvmt+EnOvYbvTzjWAPDBsdL3Y+6WwacAfqi0Hx07yWRZN1ld
e8HUOaaQLSXOHVJ8mzGqpJLly6cZ/swBpYiomMKrRPbtrKJWON6HLXHBTWB3BBOMlbgbh48gHAFf
d61JzHAfbwKjOjO5T4js/zwI6nHFQPOC7PWUMIjNXRibQJRs+jBEMCPR7oPkri/v5Qh+jTsOG6Pe
V+Ohay7E8ilPL3Q6iRISk9D7+ys98Rv4z52gopi/H1r2U+lNYmmDmh8DY1+O9FsFr4czIAhXeXOh
CC85jZhWuISYhk3ioYGWaLWPIwCKMQQLU3gvJacOC7sy8Kmp21UaH/KQgnjQFkJ/LeDfQRhOHHqV
/Pj3u5a+L8n/vWsLcFfBZFE+BTfa1FKBbhl5I0SvWT+N+hLDqlnraKzH5ZmrzcvC6bKh0JiEA8fC
YZ7KTDIjGFMyYiHf0YlkI0exY3wJyUk4OrNEnQCc/zwZaCluoIxySJUnBX5sCE3Xx4GwP2rpZmg2
QUHwKG3buNyX/a4ZryNc1iEG01sb2RMq/f1oaCQJepLyUWHgXZH3NgTiwqsznTrtVs1v+uY9Ahcu
p0dF3NTlroV7VFkkHReFm4/m2sSULSOwSjacEutknPm7ZD0KlLdJsxiBHP/+OrHt/eV9qvORDsmv
yQw4mcaZER/TaWB6QsXYxDD5Ji+6SC5AFCTvuGFHa2Gva152yUNSdXP8Grpl8lQEe3VwkndOOVT3
vunwqO1+vEMYr+0HIFz4D9EWfAR2tULn6DW80xmqrLp3uNvivP9aX03bxMF/Dz+vdg+ffWVdX2Zb
Yx8gZiChHcD8MvCs2o4O4U69nHXaqittOXmulR339JTeRU65oSGLT/zs9iDSMsCOhWDLGC/81H6g
Y0uimHS0JdNLd/gTV1ucgimOSQl6TDvsiobCtu44YaABHR3STtzjQqU2VDa1B/kJyzMSxOwXW9lY
S5nG8Mx3Jm+ge4AHhi5U9pBsNxxZnsRrgm1RgqW3yT5DnFPOcvJFhcedBwb+URC2xnC9IfYSQfUW
KHnLsZDZIdyCa9PMf8RzkKiRz3xrOVzoDboxAUnv9eZ9hH4wufxdK9WJ1+IbbPOV9STcak8wYxyC
MnfZR4xXfYNQzLjE+MMlcyT1NKB4TnP88LgQ0VkvnqpVttgnd5AiSEcv3lAYbwmPRrmLftNBfQ6v
44GmNiew4i5GccYPy6gv+S+o8hy+Q1PTQdmwaR+nK9ID1sTTLDifkhy7HB/FQ/WZr4H+D5+6a8xt
D9+DOI9zFXs72RcmETfMjGW1tAhIGK/Ch+nJvE7nAIWn+IYKCEU1P7ajKFn7HmPqlnwPp3CCNWR/
J9lAaXSjPVQp4coYF5Qkw1KzrSWlAvsb7gmevIV/iX6uWw9OSfTavfaIOJAo+I5aovcXnLVRCm7l
L11u7VKGc6wsMGIIdqyz+IE71vvMS7+Kljf9OnVgc5CqxyR0w4CFxVifM7X7ag+fLmR/TryTg0Gv
KtMkJoWyh9TYYAdQuUewFXpxJItw5kYmsjYxJBBWBs4JHMSJBJqh3zm622ghRDh15iixXdHnNV0D
1AEkGBPP3o1pkajMHw70SDaWSbFKhescBVtlQ8ssdBgo6wm/BIQe5SKjaZmvKuTz0YYwnnKlWrtE
WraRq4lumh3CajfQrDwKu6l7zhDqlTAt4QtpHmRuVA5wp/RiU2pLXhcGZegrTLemnQlilcx32+HB
wvzWNnp9Zun64rP/eIH4nuMLiOc5wNT3AqSL41SUhig9RO1NYz6XPQjjhM3icB+NbzJVbGpcGHCi
aN1wti2JrQARKrRNPNwUmPALTmosFfGQESYOqaS7SMJdWa76Yi23SMLgWl3B4TBNrxJWg0WKz7Uh
ejTzAn2fVXe+tva1Q9GtdPLgFCivb6hmROuMU5g2P8PpM+I8iAaWQlJSTzn9aSUI5VSFFFl2gwBq
U1wqjvBgvGoP4XO5rA7iLtw2t+YniljajPec62/mHZjEZfwRp41wNdDfhW/Fbix7PTym6+yaiJdF
St0bweBh7htPwiw/Lewco0nmfAPh06mW5wri3/ZtTGtmM1CeRj/1UaxydHxxM2a3UMxZWmzN+yBY
+8LaFJtzl/p+wPln254rfRFDac43+nwrf5b6ZRWXUkPtXZjrIsfZ36mvqn5vTFs1u/CLJ5ayzMK7
27ae4C9G1YWqrYqz3S9J/e2R/7yPk4MWPr0N0kVB3VvGsgVHUj00iE1Fb84O6hXCLyu+KCpHfODs
d5huwMFkOHp4sUIAMewc5torkViZLXIYhErk20a1VLFdeB8ItK5co3AA+slZETXnSD+1dbDENWK7
hJOApo8AZ9VJL0b8KTjQmbbYzqdkJgh2yrmwMGFu9jTRPbVH8QPEYEPUlRCCoXqEy0zemgjzaZVA
orzOQf3kjam6Ff5NpO+IsHtd6MktMmKuxP4SQdovr4xXVhTkAcgG8U8hF9NYlG/sgjA3S1jJysIn
podQPBbtL9+b8WKauULDByTM2vQa7iGCq0ruIVB2hAsjTyjA/7Dbaukf5x59T3hkQbPSjd+w2PUh
a46L4RblQgoMGa2nah3rW4EY6djryPmLHUhamDKTqoKghNZeKsNbPEMEOkGo/zve0PBiiiaqrEbf
x5uidEkQEEpwmJ3izbtm3EtMLMLe83zfiiuheYBfH4+3Q7ZVZdiE9MHLlTCQXr6UMJGzFrW4Z9Wf
wr2erc7Ud7+VdxiYzR7ucCWUrwXmj7mgt/Ek5aGu74UYzcycVpbq5LeRrYoaS6v9C7B+b5BIix/0
QxEzLQrxVdBJMDVCs1lEYbzWO+U9PAY3VgsXkr58q32EQ7BOy/wmQENdmN2Fzr+GXgYE289cK885
1wVsDzrtxxYOpl4vzUhn0zVtVW0uC1E7sxf8NuNNNF8izk6YT8knqJChBeGRU3F8qKxNFt/FFq33
XYuBNb5gZy5lnrnWlzD5jzcqd34odaZe7QdmQxUhaAvTZTQCoBLFItzmfQKFN1wX3EANe1PgDeX4
lZRwqLWPyQdxkDXPhMnaKzuTWotGfJUFtiDdjUzhAaygbWJHbuFUQlkR6LCYOx9yYSx9hOY6AOZ6
KYYcoSiy/oo8S/qRYV/tExjaLSWwgnI96r2JNrtxtG7UftY1XiWBspWgcYM/9XG9NCL8cHT4ycD1
WiezcLhZTq0e6dsg/KgLQH94vOIsFTCNG38c3MiUdkmKGqpyizLzSHKjv5zTD4V5kGF84EOCLHFQ
ali1LDL2qCGM4q5W7sas9NK3rH7WxHgtJwjkeCt/H+S/TcAvnhZbpEw5cFoJTOIYV5aUp7f32Mba
hxJ/B4xNU5ybmgX2pIsn3xYXN7NR8Tm65W8oFubWCLbgN6GC/9oD/hwNVd5K6jjFt+ouIjnmwoL5
et3Zx0OA3fgcInkGx/plPkPnnbuqmAYonEy/rzVm70dwV0I6FDLSTBTAdhpszcL5+xuda8+TskOS
sHLgbZoG2NzJVaxC0NWhr7p9Ou04/OnycwThr9wl5WU33f79Wr/hL98udlIIB2N+PFo5J/rtLro8
zFE8C05h7h5K+uLm88yTnbhHfi3WFCEY6ONyZTJY5hf8xwezxkEyjqU41yE9xkARzvAYvdgRfkh/
f64v3OPHS/zjSieLUlSH1rG2Am0vPar36X3x2FyQmpmFy6JYIJFqr/0tfnHxlXbRXg+vrBH+87iT
tmK5aO+6W/2+fK5xngjmnL6GaOv98MrvOG/pN/LtjC1jQYLb5pN6k9yPF3iL3SNLLl7od/JPWp4Z
C/AtrCrYbAkEoI+KQ+Tc4O4b5rlNI+leuGHIyntzX3pzmpn/CtMZbi87cnOt8ifNrM5tX4cztprn
PsEprzJTM0mvdAAjDbsTL7cBtDDTEhfnjlgndLj/fGtwG0XjS+Nmc1IISgCMRhfgFEodgm0dVrpY
iwk7CF0L69woln+ZMlwDR19NxC5UPxlXSmEeRykEzkbVhXcgPZ7/+Irh92WfTZ//9WrmnAcIs0rD
GPT7KM6VaQiNgmUABmWDCRTRos+xdJ9KTiWt+2JXwyoIvVY4Kwz4ZfebCbHgpSLnElC47xcGnsyT
Th5iXF6IrL2YLdzyPY01T3cUPJNymIDuHfYz52aTOv/Fp7Ppzwur3y8sZW2g9H6QgFNVF/09SbTd
Gv0d+ZG0qlEHXPrXhgeh+RIjrA3EdQeX1m31qoHULcJmqeNYVB7QCKyVkQ10yQKqYqEXbIorwYkf
GlpI3t/n/wkB5p/Rh5eeiG8TpuU4k36/42OuBloqtNYePmFjPFf90k/v515ATeaftariB5VIdN9p
5K3VPpfhoZyuz9zCby9NEVWSI0GTFSbB91uIEzmYhJRBiXeJV2GChLsVuyLnd9sgWvvcR2Ln++Ur
0YFg+Jscvlhnv19QySpJTQqOPNMBti+MiPIzeRdaW3k73g+v8bZ6768NuDh0Pp+Hw/F53IR7E8V8
dpdhygCWdJlcDI/xy3FX7tVP+vmUL7AlpmwxvuDa02FWcD9Uc/pw8DSt6a2lH3CtVVTBQBkIwUmK
1BcAKnDGofSZ7/rNETgn+ZTuwzUuqTt1Pd3Xl+VTeVPcEQQBZkls65taOfIjEK3UYx4xJ4Rg74hT
ASWsD+PsNnsdrmM0rY/lrX9R3/ZgduRo2tg27o37blfdSaTftWgPblg6Oa2w0oIKjtfS5d8/52+7
sjKrHXQU/rjDn3zNNpTEQVBiax+ZK010jg2ArAdzDzJ+qaz/fq3fv+QfFztZz9I2kXIpbSxscA6a
dEl3FLbbVg8vguJehLsuim9KdiZd99dSQNEVMB0VgRGGBd+Hz1RrBrp0NudxMzhguC7ryvq4Etfj
ocJrsbDrh3o1YMJ25mF/W9X+uK51AiUpDdlffsab1Y3HXM0XKjZhtFBK6KiwPfy1iMe1Dp66C2s3
ba6E/LJRHhtCDKdz/uK/AD4STTzcB1g6OMicTCAh7fwh8tVq39SbNthFOYpK7QNvHEdDKan796Ti
AAIENsYsub7GtMYGfjoXMnRCDfpn7dIIXscEdhYSnTa8VSE7KpiBinsd3DrDxBiCWgC/I/I7SCZE
eCeuMpH3Md4hSI4GcRGMIhk9r8eSPonz96/ztWicLv34CaP1QYPxM5itL7WwLfqYHJ8EqHbRUQUJ
XkT6RuiahIDrNop1TCxEZi/5ovicmReKZIu0JVCIYDAoOBXCDYRQdDBiO+9XOFeAuPa1J2muJtgl
BP8OGqKnmZ4E63+66Pv1YDkBct3hRh8euuZVjXDT2vripV7eRsDN8sxStkynw2ztGtJP9clp0BKX
mkrbE1rJojYXULaCu4lcFtySAFZMB3hUtTgzuqbojuN11iCYX0nhth4urHYVnzv8f9Ucf3txJzvQ
fE6gXSbGBygbUNReigvMl8nXGnewT7TSNYmr6rFjwdbHhjhF5Zlv8iusQXeKkzj5Ur80cMachAvp
OdtWrn4Djbxyk8VFR7sEB5ddtWyeQW+kRbdjT3sVH4Ln/iHacejut8UHACNRn+A0HHabD4xTgoX4
MAIq3AUf59Yr5beJwxAhfc0QgQBOl46WxCw9U8v4cKzgHmm3I+87q7RFTQBvdhX7FEZeJ2wM5SKH
vViiKZzG95G+1XDbDW/5hJBkRHK5NIhpr+mCJOajMrxIxlbF2SFU7qdhbTJ6TP3aNw6x9DoI/kJO
t4by8PfRfkJl+mfqGeZXvpckYfN5UmGFgpwiggr7vYUr3mW3VlEYddvk1dqjB4PNjeAAwqW2zPZI
n/q1iZ3dUlxpa7lzhqfwnK3fCfHs5+2cjKEu9IUklsb0QvwEt8U0p32RP2G7TEiFGVLDm4604E14
C96D4xJk/Sl4h5lWPY7X2lP7ievS9fjSXRqvHGQqgkn1W/lp2iPrfJ6uxkeNvOajm70Yn+GTLe3C
JwIVj2/jbXMVPmUfabBg3343H61qMbw0V9W1eSvfFC/GbX8l0xnHeeDhrP7shOr644H1k/dvBoFW
6bFOC1Ry0s/m0X+p+TV/KF/n31OBDI/tZ/fISvzm34vXFC3Bc/5aPB6fFV5Dhg7mM3gUHuS77qB+
tFd4eKGYfRPvOAMiZIM0RNIhElTSYDOE//PpLsXU7InWqA9U4yNrXmQP8lP2mr2a75KBPsJG4Cpd
Jw/Zgx4trIfitcGhtH5s3+TbIXECFCmL6bN6MR/j9+lF+Eyf+kN/Y0IeGl8LkKeDcm/dj6WLhPX+
+Di9iLfHBwyJ5FfopehqQkRocEZeZ0zpI3jOPqoP/nQ8U4r+tsMS+Q4OCdtDhIXzfWevSno11cAw
qokp55Fp0WY2JkBicg6N/aUElUWgwFmTKcvGV1n+xwG/zLs4J+NUIHrEVd6MEqB9ma3j6+YGDrXV
vnfVhV85++LZfG2TK8OZTFfdny3+f6m8v93FCagR9rJajBXtDhO798aZu+n14gOLOPgvtGPPGdr+
Vq7JAFCqSEwE/vtfy+MfT33UrTCQCDu7bcgXe8YmADPIAmfRc+vB1+H8ZE/5dqGTDxkk4aCYetLs
0myvjpiZZsdl16Ezwraj13DO6+kBDsUyMnUS17CLoAdY3R5zutIqbLiefAJ2ERVPlONHUKxGugeZ
jgoI+Q2HJMG8qVUnSh5Lkoz7fhFH6kIbr9rppmCb4gToZgTeGLLvjB3oa6Ovu5E6XxNXaH87M7gq
rGRZajAZu1V1vGvKTT9GtDguJ+D4oCcbsbINQolNQd4OVn9hDDshUC/zFBPo9KXUn/++mP92BuRt
gaGTIakQfnfytuRsGkxf4LMAD64fOYMxEm7N9f9xdl67jWvbtv0iAszhVRSVg2XZsqwXwmXLzDnz
60+jN3CxylUoAxcbC7uwgmUxzDnmGL23nm6l3MaPBaL5p47k9BP/uD98JBuINvVCvxWQoZZU2SDm
yS42l0U8OlGL96xYmiZTcubcKfbZqlz+8DX/8s7x7RjDcuyjLfk9MKCse7ktK1p49RxNLZIcCFC2
zHP+U0vnWzTR1+qsSiKtO0jJEhlZ3yp1OTSSNIrd6qDKJ48MhoS+8qcWPJcKQ/+cuZTd10sq5ty8
EycLVVMOTgJjLdg+SaotZAEwSa3NA1O5wx1T8MKpASRGJoJD5ATVHs3efGD60QivVlgyeEd2xl+l
1QPDwT8vB+s4e+7BkfxwCb9Ob99uHDfMFKG4MURSv85G/3mDM8HQON8V6Q6UGtHkU468wJwUZw/B
Ge0cPA8CBuE4yRikBVSZCV2F2HpWYEz2yLq3ZuVOWmQzOjBz0rGm9iYVwdVcRo/adcIlN5cSkr65
lBb6wHIUPcK+Bq5MOuAbZfMyXk9JDdo7TJ10ndJZAap8TdfuaYoQnH6HKQDndiSmkJqb/2FYttPV
FI5g7Cc1jLXHUTOXTta+RxG7EBCJBEzk4SX7jwiEH3rHWNYOSnCbsFQCk1onvdROA4W/Ya3qENx0
cBumsLUB3eL091sbXTYN/CnMaQpAxOk/QxVEtxBZFZ8//Rl+DuRld6ZM6pvXbj2s+0NIAOdERRZ3
PoKPmtestPEenCaccmqbB0j8+2ob/rg2/q3fqE2tMdSXSPgM41vpIMQI1yqtz3B6n2LNt93ynkVO
0y0VDB1C94zmwO/3ffH872fnL688oTdEmnA61lT1q3X2nyenKs3eTwXra28Vk0013obiWQ+cUdwr
FWSv8odV7W/STz6QIT4ZL4xcvjaj3z5wiHUhV+Md1sk34b1581/VT3USIciX/jw8U6YwEZ7qF/+t
/zSv7juS+5L38S15bc7jfapMTAq4D3ok4U9r0VSQfn+PQD1PylsOsAhDfq80WDs8o3GTZMfUPQPa
+V7Btbvxy9C6eBuO/edAgtYw157+fRP+dvOnNR7FAWugrn2v28fcwHEes9Qr52z2JJCaMBKHR2qm
/WPc0V++oj5FYTL0khAXf9cy96nrEnkWxTs0NrJ8moaJmgqmA+Zw5n8a9SbrTp561yL41UnOHHZt
VT88A8xV/7Lo81tYikqjxjT44r9faKPva0sX4mbfUoyrybIswW0hGRBQFMicTUxOK7gN8XfHtMxC
jVlcrtgoimfFQFQO9GQ620sPHlvXKoBykNx+BCo4G2U6pmaSrU86e1PdG3iYhYRsUUb/fVktlQqj
A7BWEwlCJjhm/ZgZ3bzohGWfZFt3aOeVe0p6bafRwCloj8vIt4xmpSKLijSQQzDVBpH1SycEywuw
JhbbUtKdorVQ2VyaMXordzro5SBguYCVqDHVBAUdGiszxklUYZGBsVF9jtK4lTHCCWnpdJgPivcR
pf+QrjxpmUUbmZ/nteY8GYKtyn8RuMyaKg7ass/63aYHpop2h9ZR0/Hh1lcdaZfbDXPDuDdq5NQe
H6RsouwjqPgcnZCVOD1UOG7kATdUCcELZ6eePcQ9TvlIhQgZzkdJ3Pgu2fDZPQjBxGuwxScJCeLh
slXsBYDQmdgBm8UsGvXGTIn5M6uTO9I3l8LDCCvJSv25r3krVLgAWx9zYZ81d4IyuXiAqIWXSpZW
hoEWe4AcKhCd0StMG7pbPS9hwbhC/VjSbemKe5EtBc9HCyrYLYMrb0ycavL/w97WUwC6OR6YIYar
ACU/vPYVfXK1dJTu3MsQGz9LkgTF9th477WxaGVAtMKp1MWNqEN3U3TKv7OPh92Npk9Z5Mo87IqF
kGL4y1ZVb9mC+aYZDPegYJVys0i7ixY81SR5o+4sdwl9nkpElgOPbRQfVHrMPkahBqBnl0rLApC4
iWQuJdOtj8i5NlDl6O1Ch/UYxO5C9TQnWtbpaWw2/a6lTo07aiyNP0h9MZOSN6Rpjj+i93AXQ+8v
ipaGQVht3Zb2CtKEeExtP5w8LJfa5YiIBdBAtBnowlIBshevvBDbmh/OKylcy/66iy766BhSfQtj
dSaUzOg9VIohEXB165Tpm2XuTbCV2lGi7UEvxBYCby+jLU6jx4KCRewqpzGFpSFYl1p4HhALDXcV
F2KGeXQ9PUCjLCzyCkmYi0ExzB2Ph6Wj81eHF7G5xwADQ+USJIeq9x5QZ3OPBukiJKQYwQaaXuim
IG8AJXAokKdQ0VoPl554namcbCtES7GIXqH/pfI+TG7CQ8/b0mWHoLp0ujaTi21iIHbiS6N/XNXG
qu+30jUihSKeY7FUMN5Ys8FcBNExQtR4zE+jNm+tHaw17yXr5kM3F0FO9XMV4Wu78bhxtYNAuYVs
rPDy2GkIj2deE2Hb2Rkh5owEL8jspZ6nhvmPlzhmbuewsuU5BvuytkuQ2DjF5uWZ18QgnsRadCYg
pzlg0HGN/dASFsVqPKverMSRr9hoocHNW/6bSmIQSvGetgdKz5mfPYXxRZArTKqIEZheCUq7MJp1
N97CqXTt0nkepvuofTPByEpxD3kEY1pyrfK1axG8JabYt3kfcJ2341muOLr4iHznfRLPQWgjxBxt
vd0F0jqOwEabyhaDmIYDyydTtVk3IqbhnkAWCQNaSlcp19dhEu3c0KSzDC+RHi8tCEW/6SyCLUKd
4FJ3V2AjKM93hnxHyGb7fkrn7NNQUVgUa1YMNX/sS0Sg8WRZ9ecl7vLmsfUuCQpdtVWcsswWofUx
6hD4LGUnJTfP6ub6gHY5xtsQchr0DEj2v6LIdUT6PUGYLBNcsX5THYF400w4WcIvc2wPPUK3cZBn
Fk7bWuS2s46X4LfpGFW+nfNCKUa/GX354GbtGgkFW4U4c8VblEwkUx+SBM9lltgmtIXyTQjitd+n
BzPNEQYWoN4QJ/ednSQETxWE0Rj7JrmMg4G8NaPRnSWveqQe6uaatiQv1O89eQFVcWiwvcqspUGJ
42Hdito66YxZ3qH1i7qjz4XkWD5zZfKm2PisEUQsGFsDEWR7owetYJYz2kuc4J91t6nK6VQv7QqC
sMucvvZ6SIo8qMDeCncl0TdqtGrG/HxmotHxOCB36Nf7aRtk33E//AEyfbCrm12LnTAbX2C/79Z9
hstQ7B0/Nx036LdZhY5bOPPASKbyIqavevBriG6aCbwlx4h7roULfRMDznyTPWTpZWjvHO9pF+fL
Ii0ALq4DgbDanGU8FOZG/yyoC8MHsubp8453uiivboltvT8G6ITwM3cDvULNnxkiTF0P4V4PfVTH
4kuvQEJfHgOfZk0NwsuYXrsCWNYO+XGhXqgzeXo5T7IaKdVOpmWlA1pg8k1r4KDzI3XhpCbPjD6X
8CkFni6rBkct3eLsrgzPxUfZKLPC2vTaK6iUufthpruQijBJrrq2H3UCY1HPiCrnDFFbdFxojYa1
G1mLUtqh8G1oL2iuf8wmjpe8kkve3JqDjtstDdywKXaCskJFDvfJDF+7+Ar1bPrnAUiMMqQkk3g8
1EcRdp3qYkb12V7ZELQw3WiVtukdpl2OrnCSk2hqgj9iLTSYZZ4nYI5yULjcJfY8SaRFgha5by/C
DSSEbSj7iBcktHS2AGkvG8vKTWEC1ESHIL8STkO086ODq9xKASI7k1JIhoFJzLt7yos716ro3it6
cLopntwBQDGMihSe84UWE5RmvEIEcKvHHpO0OQFnSdO1aPSg+I8vasNj4m5dxbWL4V3yPyMKPAqX
jr2zbdYFmjeJsqiDq9fL1xhsYGYELxzQSLQQuwDUb7staw7gARzDhbqmmWdH1VFiAShbcGMwBQKm
NsMEUsvkpxavsuCk6qtIaZfq50HJv1IxKuCS4btfm/OhWWcj+5mu7EVlniKgneo70r0Rop4jz3da
2rQtZaTefEpsHKQWMp5QHjuNiQxEyBaoX81+JktIqurrWFIHrXviQHKCFnz/k4up5I8JagPjeazG
XZ0cRh2PAzKHGGe70FCPdS2wSQgsWrRJtYlouo8Uc9eYx5rKtyMzCb98p8EwZX4ZKQV2eKQ91UOI
FtcD6iklGapkRhfl2ZrQssxQ0K6czFBeWd0K+Z7AshaH97zV7FbdCF4yL2Xj4qYKqCVqDqOcd8av
uikxCcNBpb5hOc8RCKqgPkuDdhO5jGmMILgyCUqwnpRYBYkZ2sSr0FBbt8LwXleeY/XjW2hhcIGy
mkDCj5phz5HTTvIENxzZZtFFTQRkou+SflKYbpXjr6hmNyBcpXOx9XHGVcU5EHL+VQ/JQzerjGUJ
ICXVhlWa1JDrroPoz2uK8wQYZhQ4Q9PaqTtMvrWD1JtnMezWaSrZVTPYgnYyXGR9gbcRs1+FCHs2
f5Osp6S+QhIGqUkdsvNCc5azwVeG7jAitzMj3yvFsKwwYSUM5aO8neXtuJNY34ZtYBzjTMTvLx1U
i2Rcq+3t3EXMkiRrVfysuzt1os4hoTROtWHrVC0GW45uYKnwYaZoxTZq0wddiDhwEBFZVeVHYHwO
mN6H4UVSqkOVMODzk1cZfELaQ8tP6GYEK8JiGVoeup4NBURAkBRbofmV18rMtfKzD12HQqLw+Sca
+QSJOQeeNKsbBcM1ozQyoMOHWIHlTrRIAhRCAeCKh3xI72m+042PPGTAprykImKSfmFWqwhlvyZt
civDQolou32cFjgfGa4My8EKWqfO37SG1QMmdi8i4xmzj5g2rRZz4mruEYu+gQuTfSYI4AcHm2p6
1ODTASgpT1JNg8r0d1KRnkMzelEAA4SMczraL8Kz6PF2Q7iLlWcXn3gtaYusCh9gOuka/h2e/tx4
K3jdVXcnZEQGq+I2EOWllV5NCjU+Ph6fq2EXE3ktP8Y97DbvUFEpF3n5gcl3kYU7o3oX3NYWzTu+
/r1InECZ3tL06pr3SLkP7koXHxI9dzQYrGVzIwMWl8O0HyAc74tFKOXzQu7harezLEKhjlkoohgz
unU73SPvSpaiTfN5WjoSfZPh5Wty5UGsm43qHnNpXyrWym9LoNbwDYSbUWDeUbp9jrjIEyDjVk6M
+00GuxnS/6iDT11+Tia5iXacFtGAJrkgQgkTBQrCyu7JTMBsJfs7L0qA5l+qmtUOg4r/VOk3azIo
6SVnLojK7ISaAkgNJWCt/ip8MKvpSqgeAqTCZXQaxnFV+NDLmJNX1iqOL3kfHbKueG6fRRULFZ1D
CVylIR2pP6L2KrXgGRQNZBT8AOxE0wdwjRidFxALDlp0oVpth1OYvctQJ9wG3Abl9zTFYW7cVsqu
EZYRL43nswcTqRItQH/GCcltLX8zYkSZvyuMgKdaJ6gLqpeCaC0OyNk8ccel15ZkPDzLLhOr5tNV
iYRVKCHSV1XmEAa5p6RIEDEJkHDgGuIulKkHDX/Rd928L7L1D92cv8xvcMZbPIqihMP5ezdW0bNy
lAq6OTwPNTmZJFp8QNt5lE767JOx70/doz9bOnBMibMCM4nslln1780UUSt8K1XrDPlguev53745
KKROIhjlQPQIHG/272/4Z9OQD8SaTruZsQQxv79/YJXjBc11PpCwwQ2o3vlrtuAgZ//7U/4ylwKQ
yfoxWfwnyfL0vf/TKhTGKPe6rMmegOPPA4ce4Ix55pzJwA/fR5rUT7/3/QyEkIQZk3+iIx/61nxN
zVYZzZhPyucpSrcU/cI7UBRkbvi/nB++1t8+DLsH7K1J7Encyu9fSwxkplkJH3YFyvbGN5utX4Sl
sCn/P8xMZGHpcBosWZ+i9b4NPIxQEzA8c58IvYhnxlW2gxX10JVJ8nxNP0uFMYxFp7ZP//6Kfxn0
US5NohvLNGjvffU7/3PnZDkf6V6kLUqkFblqQBiF4ppSzzbVTjQrVo5oqZUkLFFtp2uFnkXQECIP
2B+b8ZTt0VD/4oXOTeA+HER1MpmDT9GPAf7EdrG0xhBzMNsYmTsD/CC1oPVHY1b1n93s6aWKxJli
ngWDUrN/6dQP6+SqJX0n2oYGxbQRL8agnKVALEb1KSBzxC0R9GTswfk6FRUgkqhCcxIdm7WRHIVu
4+bEvP3w1H3Zzb89dTpPHDF4imwpf/hrWu4Y9NOsPSjhM+OZ8tTEZ105DdUNGOesIObaO7vVDaNH
EuhzVXkRXDqj2kOCwbJ+zvMlvg8jOukq4ScrGZ2dfw9LoijICiqas6B1tB1eDNbgJhmIaDp24UaD
28reGnvnpL+H2Q/DhL809w2+kSkaZO4pEn303x/tIQp55LChH4xqKSUL+K2zVPpVlM9y9RzIe0/a
i9p2ULdhfqr1VSOvMpBKJqTP57C5S/6iy5+D/FZbL5bw4CJmSJJbqL1GykNUv8BzGArAQspLF//w
vH5faRicifTf4VAQkKtjxvj2/ld+pZaJVk+q8sE5es47x0wUgx//fi2+EdzMr4+ZjFRMeVBAm/I3
5TWtEWLu1SzajYVpmzBoQkN6lwfZTlvtEjLJpsR9iOg3iSn9Bu3WCL1jUnKzfTmV7y11UScf4FAW
Z0kjdckfVhEww3wM7MzrLoN/C8bk01ONmU7K2tiuRdnCJQbUpqPXW7+5+s/Bd9/2nq+vpFoGZuQp
OoqG/u93XNXdwKfySHZT5qxou3t5w6SPFh0e6Gb2Ec10/u9k2petNsO5fy7nw9c4EAuTjXlwtj8e
fz0BVMFki/V++os+LwySdL4YZ4QHTSGrEYnczT7bpAjL4nn4ZfNYkx1mT+J/PPPaErwr+6s6z5kJ
yldxMZBuimxvpm3yGSO+cCXvxLniyPP2ABdv5hObwYCZM439gfE7/eHF/j65ny6KRUK2aWpYRXie
vl0UObJcKU6b9Elc6qfszdwYs2r2dEcH7J6B97Dy2NpPRcf3GdIfH/ptsR9lrU2LWhgfgIq/e+nS
uwT1rNnAC2UqW4EmIfhWJG9vsjv2QJQrR0cFsRs+TexXT0m+VT9TdgOMSMaqGWbiZ0VyCCUEnv8r
o/H8A1AsvtLiRsQTTZA2susXqrf4IwHZu+RwTysp/BTX6S9ly9kvexSuA5F7G2P6r8vX8bG6uqv+
scn39aducZzcJE8gpICDdlwXaU4PsBWcGgAmjR4IW5SScAriVX3hn3u0EgVHpk/62b6pu+Ad2qsp
z7JjNIe8uCS0hAYrDWd5x/lXOCH7InBr7r4QIDGdIfHm/6SV+Kri/rN6/3G9v1Vdso+jI5cM6SEb
bKu4qt6+iTbuRrdvyckN5/KTWK6HgMQmJ8d5fU9/0Cr9bc2yFJkuG3INKpfvCbBmFiUhrH54CAea
gdWeFgS9e/lqruhlWqt/L11fpcL3b6tg6GKWZwLj/j6ejgR3ULPBqPbiUB3kJvyVot0rs8IJkc4P
0zQmUSJCYNRZWOl0KDks0W1WxZOfHmksoBuxlgVDhKioV53S8Qr4vI00cYwBmE+8s8SzAKi+Gotl
F1M2t1O4kUkTJ2lUx5dfhWFYiczxEtoc8lAsEbBbND1Ryqn5IiyI5xAPNLLA0dUUvwB/VQkQg0CE
UPxubBA6SsMjp4WieeVQC4NHqMDoAvMkk8W0khnzo7nSPmnmNR6FWxMIK6/zV+QcOjLyzyIGk1us
NZhDuYHigJPWmIo7IrdnWrOzoveMfDfPM23OJ4DCsWiLIbkS5k0WfynyDykNf33RqYZFpEF438AX
/L7kuk2sxA3VFYKZfA31ERcaWWkb+JnAH/592xHA8sP+uO//+bBvxarsi/GoDzzlwjF0l1AkGvPs
plugLWG3nCILSBGy5RXeaBHdSbRRK8QhYzYjLXBIH7gk3ksJMys8wjfQSicbV631mBsr/pV+VwXn
9okVKWLzW2nXGjdOv+C5qPq3ghbuWxC9jGwY+haI/riQy3fLAgDAszNsGfCcxW5FVpv6aYTPHbGR
+qO+YaySrqxwRScvpGFizl2IlKgFgGGonEDnprwTAuwzmwDEH50h7zkfb0n2mmnvSjtXH8aVEizS
bB7ccbpLA/LSuP4FBZkB5Cy7c+qWiRMdH4JqUwQH2gbr6VSfLYJ7TPlq7FLCa7S9Ky6Ex3HFwXRA
ZRsQUsjRm4yieQBGl6mTg9VKdI/9ho1tEf4iMyOgousuCp3sfmsGj6ZLJhC9Q3LT4RR3pNlVNP4m
dVq206LZSK/TGmzH2kQPKNm7x6Faky5lCfks4dFW2e0tqnsBodgub/eacPfDrT6scvkih2spvrH2
a+/5Lt1Fn8pT6a/Kbq2/VLiFR1AbtJVWmuF4czSyPdFVzJHIdZUPo3g3YTR/9CHJBFtl3S7SHWbt
jHzblfmjpEn8S2FBTfz/nnJ5UhD85wgRGGFgNUGj7ShpibBQngJjYBMTS25a/twuFLXiEB8u2+pZ
E9AvhLbxGjc2/fQoY+5NRN3MMwmyju2xuiaGuTBpX1UldTZUg7GDcgafqw7OmRHz68PvQYcYiRsp
RZLM0C0QlXOQlwu3f+2I442ywK4kVpq+WVIIvVa9vPGpyGKgBWbwRuYTsmuiMwAJwPpvT82DKfya
WjcR5EVlKQmIlRncBchIh2IAI0IgrK5/6OIHg5ZhLMk3qknuSF9TvYEt3JGYSkC0lGwETkupkN0H
rcWhx47XNHBLpXtDwJkOt1cLCU6RhnVhwGd/cRWnoUm7avyLIm2igS01kD/1sZj7lsZSOr6WpHoO
kWS3hvuklUwCu+CXwtyqV3m6/PQpxpqQ1tlPFdG3lsjXZvk/Zw6nUDxI3+5mLlejWOqsWZUjnPP1
ZP3ztt7soYgXUIIWH/9etv66aOGb4wwK7MvQvy1aI7hF0xNl7GD1csiQUzgomriYcfTDWf7L8ft9
edQ1U8PMyGENkt3vT2nThGhqQ6TJnpqueuFWjsbcBdlUbzxY/0l18+gByQyoNeu5gJZo1CDVvIMk
P1Ql9Il8Q8+4S+FHVTcd05kA7Bqtl1GEy0G+e5pFgAVvK0J3xs0cBIAbyY/IE7ae/BBGJ2qowYBC
2p0Ccammn3WB/bZyqmiTd/uIwMWRgKjiFEuQ3UdmlhHqt/42ckV4cV0UMG1KHZ7/4EPSvjU4vm62
rssiiEaNcuF7e6hxh1EbajM46fEm3CHk9cQ1gmqjckJmA7d410TrNH4qOZgww80XyI8EbQlRxHMo
MMnmyAUONOdYfBxCR4wWJJFjkBmBAaZzGSVFR97YUuItJkKqeh73IxCSN+8h3RDGbnVPWJooGzgE
bcvJz7cPlBUGjeDh38/Y9Az9fueZmwGDxDaCTpz20e93HoF27Uup5Z0sc1l/INFId+gx0hkWkOIn
bsS3YJvp4Pj7h307n3Z+EtNqNLyTNxzT/gD2NZKXibyhwjyYULcQ6yezKl1YN6apMoGOj400C+/m
T7Edf6k9+EUMnW4SRxyOfN9ONmqt6qFUVekT4Nf1Fdv5jFHNXMZtf/n35f0qKP+4vv/5pG/HmSpx
I7csY3SCdbDogOi7YWAPESgv/Y4LdKTSRBi+KHHUKXcvog4gadm650oJShrxS88Rw+XRC/hz9z99
m8apO8n0x2DqisfltVcUlgRK8/SWQXOTspsMiqIAy2GUlKAm+ihCqqKzXzcwc5K5pJ3iIt7XvrYZ
m8auRcwmMvwKFzp0jOy0W1pVP++V/dDgTg+Z/hTEyhTsqDHM+C4hZffm+oNjFqdauukmvfPyCQ+m
Lt2tot7JbraKWB+k8iFz23Xb8SuZaJMi/MgyUiQspf++xj/ezW9HGPKe6YK33M18N2ys2ZEX0knW
o3P+YT3+kvP962Z+axgPVisOXqmQftMiCxsoo5E50YV/Y4BhFzUjaaux9Z4JsH/osdAxcQ0S4jVN
u0uzTaygYWEyR7B8bt2n9DpTAJnO+KfTnqNEmSfh0VR+EilOZfQfvzNKJDYRw5KQZv7+gvuKNkSC
z4nSKwCzb8JCt/1E40hza7tlCbeEwQJKl/vQnvKaeDbyfK0HIV/U2a8mYnT3017zlwMf7x4wYcti
taGt8O0i+qkkpmKnT3uohXKbS4Ty+fnnbrjx5/b5+wd9O2DgCw2lZlTUnRuAWid2sMOVZUrZQ2OR
Nbol2YKZY7oKHvW4XJp0DIKmnkn5cCjVZjXSmu19XHIbqYyWMimxmXiNw6fSkjcCwZGV/hT67aPA
0WpskY5hzRiN8yjOcwt9B9lMSpasG79e6Ga9rgkI9QICLkcqsvHchTsfdmlRb6zwbngfff5B8Evq
f4g8LLG0N6qtTEZ7oh2GayDPwh4YIWSyHiKy7FI7IfaJl6MbHyWDRGMC/5R1g0RPlN5aTgi8bI6Z
XgImzgAJlG6mmakzjoMDN2UlQdj699sn/1kT/X6Zv1UpReMRVxZwP+fkgyEAytc16nyMXvAs6Xmp
R2MPr4Oannzz2Zk9ENLav38FfIx/POSipTOoUkANowD/6lj+p8qupLKxikQNTr65TPOnLVXgkC8p
tF3SamnFaA6pMwpKD9GBQS6h3Cd6x2sICn0czWezP7bqY+KVDO72hJz0HUFVa1dd5E90iPwPVush
WuGk9aIVjkSiJ3N1jk6J0bxUz30dupGdW5sEQRy0fMj0NXmiC3PSwb0WqIfCdTTcQvc4ENlIYGS6
pDMUknodnQPgdcVHZGwrnKbGFph5lB2Kz9HdGMUpLZ6G+NyOB7d+FK3DYCCs2Gb6VSn3OkgqF/Pj
eah3gXXoofi5e9VAbkLOLLmFB288etnddR+grIEDy/StghFJcHo6FcImkdZ1uyzVC0kHBn0BxGO0
l2CikRlQ2uXVQicITY/7CUAS/Ga5h9lUkCqO3A72vsfpGb7euoGDT+oupWBtMwJZM1oIOHbCnsdk
QwMusZVgPtyrvcwFBaQ9zNtmgfg433KI5M2Dzj6kyBrtEaeT4HSP7mYax856aV6/pqozAaXMQwpw
X3/kgjbKBmlfOyy4BwZ87HopJ45S7M106Up7t9757rMrb1ILOYGTHcL3Kt5YwTNNGpI73buQgS9e
lTqQxoUrrflANTrXxrrA4kJ/sDi65nx6Mghon7IEGO5w9CehEy+1I4ZO0c0yzxlDbNPMbWa1DBXZ
VvE0vEzPjQgFbkYeeeZfU6ZAyskKHpNkSQBiruzKYVu9kQSRoaRTkI+tesOJSJsTHg2BXwwYvkrP
w90HgsMQGgWtW9WzUtgE4krqt2r+wJlMaad0FAVFa7lOEbESrlguKA5U4COffrIAURQSfgA66EM+
WOKWznnsbyqD+PCVJ+4S/ShHT1rwkJELikYwe07klYLj5QltqY8eUlyj5DPMdSBvakTkyhkjMe0r
IJvrBFFZuM3StfUKtlfyFqa10qxdSqw8LpxwLt4URudTtEeik/PzJsv7QFpp5V4kh7rfp+JCTh1f
fBCR+GBMZIyzzfwFeE/R5afOVGVVwa+FKo9DMCawfD3HGy4Fhyzel3hgiAUo56y/k0AJVYJYvnjq
WleXNGqYEHWEfAmPYrYR+/eKhDeaEP6i8umyLIgoarKlynNZLdun9GOgN0yHl4Nm9yCpK8IkBfrB
nKgkZzSJtVsHPo6NbGXkU04bek3tRextUdp63iZqVxWzOXXZqQeiJi3Sy93pKW6Doxi+Mx+SQF8i
n0mvpFM2/LZDfZOql0C+1sg34yeUo1XyPpD5WzwCJBVgBPi/RvlB8bYyKAFzFYsHaxGqb2O1bdVj
0a0kZG9CvVUhNOE3J213XPDrSd3CZUgNSbw51O2DIthNsMmrpYoWpFjwo6ypxWf77aZ7NANupU3X
ZqAvIm11b5UMmyFfWN1nRAy1sUS4SGoJGwZo+7lOAnS3lGlBYTigH1jO+Jek+oV7WhGdPc4KOoYW
5s1l9Z50tHduvnRSi1VqPQSajXhF650xWRaKrYLVlaGksURt3HJViQ/AE4sRu9pOj22k5p0JTeLV
yC9iehzkXcPai8wsWLsALrStFG5UzlPupkwPQ/I6Sk9W8hGRmIttS13wBz9dkjrMUdXm54rYCaEk
KgiliFVzpIlB51jWPAwW0TNrjfi/aLVpuydqyIkJWhrnzBzB/ImVA+aUjOkOpT6oFjd/LQYAxZsY
ESDSXAt5Wyl5TCxRbXqdLVIwiIGJcVectF8lIqGa11LPTkH21OuvqfhmahxIhaVUnHmIKt3m4yJl
wYU0UQUTY6PbjbfOooNHCreJQG8xfMQk4caLgAyXaIOfE3kOowQLwKlxNbo3zoZwKxGTeVBsh42Z
rkv1INTHJHpK9H2jkGOyR+Yf6U7XLdryYHpbekNpsHfDZ890Z0KwjtDFljqZMOXeLU8BmZ39zMMU
zHdxSv/UybZbb6XkV2adOuG1ICp4QMlYv8gSAMRi55c7FT2bsi+8A3Hphci5cCHiVCMbJ1mk6M9Q
46i2pzuatE/IrGMRG5xCWJAuaa44mIvZPDUwPGNqsK18ocSISR2ufUMC3Hs7Ra9Pb7epLZV25alH
NPid+yqjgEpO8UYdLo24a4yj4K+tgm4UzQV/LTHxroVzoN0NHSFYZ1Hj5OzZt4E+VptfMnlXV499
deh5SWk0oampjqbxZlp7T8QI6TmCMS8Q3HHcQnAtTuHwLhvWOKMlKQIakxZ5uB39DTomFkBLOUv5
W+c+uSqxlee6PSYGHLhHSqz6ZKBFSBAzTWkinXvkWZpO+IFNxrucLAaJ7MOjy5MCmGygfNtY0DHc
QxnsEyw2uIWijcIrVS/DcJ2jlCbG/MNTcEbQ190I8qZN5zUjSFZw76ZCVfdPGorrteZfjWQjMTAY
mo1gbBPrF2HbCgkCNCgwDrAzuzN+L/K43RextpW3Bu6zvHG3GF/Elkz6bds5lDFN7vQuFuQfmiff
EQ5fzRNjUgWQjUm1/12z8X+knddyo1rXrq+IKnI4BQHKwbYcdEI5InISILj6/8HrYHeru9r11S7X
6tXBlgDBnGOMNwEaX4ZOUHNMssq19byLPx6ekANGziLdT1BouIDO5KdbEXFYOYOiOf+J3XPrS/jH
Idx0PpdaH6U24BAmj7UT7HJb3JfuC2RFN3CG+Q/N4S1p4I+3u+lrRiUvLteCOhju+0P8gB7Qib2a
m8mN1gg6Z5MM0xUmTN70usfaWcULwcMcYsWOaJc+gSeHH6lHfxth/fop3LRAktoXhXxF41BA2maa
d2lXakLk1qnTS0d9HuWllTDQ8n8cnv2ly5vyt1Hjww9CDmreTBTLfkywzqInNzeqj7+trbmdw2pi
mz/1H9PHeNvgioqCqFFjSAl34PcGt8zjUlUjM1nnqm5b0zPMPEWSsKGSD3VL35a4BewcQT5FkKEZ
6S3KSH3In6AV2cxTU5SDRvIp4yeUZj2yNdihDBgnAndFRlErsioPPxwzEpG/HDTSReRjIuwFjBh/
P+irUifQacbxUA08H8VroCyl86pkyRURAFGkqljK6Qe5pwulKMloOdBa6MtG3VgfEiOUvHvprZlK
RKhtUb+81bilK0eJ0NDsKCi7vrgzhyX4bZ7bjT/W9327Aw7AS6O6Luv2scODRorvr9FC7X1zFkJ6
SFalBjb4cKFHuLxpqg+t3UnO+LThTNjCX1ds5VVEaEyNRvtBYAD0a3t0QS0C+1U/s65D2GGoeZ3X
S0KlIA6m8Zb+c4TWyxPOwg55MyCFKZ/XB+SE2Y40JRJji4BAZG8CwWYNvFtULzqibvZLKhkvuq7h
UP27X/wGXW5vGUmHtkZqiynDAPz96qdlkzHpioNNjIuakiB7M+rrXBruwwsTrgwErTsx1GZQlnTa
fOTIzerq5SzgivrQJvRC7HIFEJbWXrxrMv5wfIhW/nJ7yCqEMyJQVDzPbw6wvDZJctYikovjddZk
Cz3V6ChIm2/bh6CU3DoQvKnoT9u3MRcWVd5vywwVOiHRchHO61qy8UkD5X2UzGNanFcN4baSTjhz
xe2u0kr2ve4bWbG8XnUgQaHyR7xpk+Fd1zDn1u6VSGVPIwpOTHd5KvhICarishIkOis1eG9yPJ+U
ZC0YIKnEaPcgi+fL1etCxhSXdGaV0moIcamCNwjzXHDiflNn73DbK8itqIcdYdwm/fpqxHfnDPxa
1JxQa2fpBaQ6Bj+Mn9E7arHhY3HvVPSPlyh3UyRqIqB5z9Sog2F7xV7aDPdJ6lZauFcTdIZigz6F
WrWkDu1Fg7iKdH3WfXr7GV4as/pM3m+CQARq7QPsjvoDz9GYoGJ++xbFtGduzcJYL2K21Cn+ost9
4kxDeSbiURwhmDPg+MvlQxEgcenR0T1eIH1dTyosZ6IfdR3vvGES+Gx7NFJMW3Hc3gXXy2LIzIWg
MX8bm6WFROfqaNFlPjTwANoyXSbUavhneqnZMwaM9yJW1aaxMzV5kXXyk5ETGYQ3OWGDNZWWhMCv
x1rKnDhWF3Fy9GzQm5idn1OnshRCQ/fi6LMMRJ9rPsBrxhCGLpWEC4VqkHEF5j49yEUtkpmbV9vh
0t+pqLSkS3snRONDSXXRiYk7tYKDlynaXEeCgrxYaaLZOBCSa5ENEvX3SpLOJdRqgXkMql2ICnjE
a12NfnTd/I5Jv31of3kmbhXfWqpWQ6FY0cGQ1sDzGEJcvYTkQYP+zg3frNoV3jOcdbgD9oRMgcCT
BmQ9qZTpqnVvOtdxPzX26J5VD5mkJWxC9QmvwwQm9wWpuqLMEydyBZK2y2NaPyX0vPGMSYdSgXct
U90HDctmyOHoxnocqMJ1rc7Ohtsp26L2pGZu4QVWLsVuUSK1C9GZwfh3ynbfFI5R4STWnmpCu9cX
oBX47tfHy5OhOtC2EBTgJnVVjvn11HYuQtlIQKHIzHLWNsvxFUxUxLKVGcDM0JEDT9t1JLnXo7Yf
1M+xWCM1HQjg3otePTjpnXTeKKVHUrhUeNkbJ3kadI5mhx5F3EKnZCsJVD/jbuPU8Vx32tY3VbBa
O8FVcd/5imscrzI8d6c7xOYKsxDub5PAeJokyuTrsc5Zsm2kN4KT/hRv9NfVGRMzuEC6Smb2N1j5
yzAvHwyjKrtu3NfvoI7hU/4u3YtLywuxQlQX2D6xIYp286LvjEP7YK5+Mi6Sjb/tzr8ewU0pJ1mX
oS4kY9wHRwEO/zO8jeaRiWx0l7xi1blmS0aJS7f5Xj8LH8nbAOsmWkVvhJC0tskNsomP2kMBMoob
PiSSg3afpfazsIp2uIuvzLn4pC3Oi1C3+evLS/dCwErylS6gsAWEO/NuIJzstOA8kTMyqswcq5ml
iH+5w6d8XCy2GAaUH2hw0W1IbNi0Hd30d80I5GDTlpI/asIBYMQOhWywyd2RuZhsdw/dxcfG7xHj
42BwE17hvS5sCRUYhZA0paByDPAEjAh7QLu/06FhvOHSbFge84vh2FxRqtuMQlrBjt8yadX20+eB
vE7msox2N0BF4pV8Og70pungNphzTT29dSqYpgXLcVujA81syHbpGzmlKtJyd9xKW3Fhl61n7s01
jU33RVQCMJiiTUGmGVjhpscQ/tOCUXDXou9qsAxLYh+9BTmripuF/vAMeNbYwSyPaTAiHBTs893l
1Vo2+/xQHxVGdIHDue8CBLe28Yrihgf0xO0+OsiNig95Lq7wZHUYTEVuntn0y/eIoh8lrFvaBUwb
CYUdHfx9tet3xSLeYnIP1MblO5CdRnXDjoEh6+AHD/JeOplrc9ZhH5MvWl9fhAvzXjoxDvJhtxS7
9GDBvrHlgqxy+rOgI7PXFk2kvOgdbJ659DB+Ru94uOR8tyi7IWLsk/aJmcuqvQ/umif8JlO2r8/z
hpG0of3kRPqXImRKGJPh+FKI6LcuIkjUSzlusI5eDW427/27J6Jz4Gf9uxj7G3qHwgTiLfMUQ5T0
G4S0bpI0yVopf+iX8cJ6nqyTwsXlayCe5ce83+m1bvYQTTVlrIXgdeM0dNOV4HIxyqWsjOv6UvEx
uW1pHcxrjGPAQx28BKrgavRHWfBVmFfinBs86bSXFK2PKBQ/cC7+tsxpmoR1CPICzOzNCVf5ZZlT
VON8LsQkPLDIMfkVYOEIx9w6QlY183tgBLl8h4mML4W+LpS7i4BHJb6/sXiizqZoM6IfPgn9z24R
nc//qzq16d9/OSK9Jl9CV9lhr80iYeiQ+OJ1eRZnTJPOy7xcjiNCWxenPmbLxHcWSxmeTv8kDE7S
OmHrJ53L057u8FNgR1UB0lhI4lMKRUudXZxzOBe7WQKQPRtW5lMTz4338AkQZfC1zm2lA2mC5wpq
0LYTt+dlVvnpunlD4PDBRpRJTlW5A07VULsYfaFT/Pd9+H12N/eGSI4Sfq8mdA9u+N/PXgnb0czV
4XxQSPVlhRtTD7OJPsFubU1eifmBgQ8DUEN08mZVZ5vAdC0NfTBxMbNh8K8yoBISWLI/AELIZsOB
RDh7ijXDB6hS7OvgsCAWsZeym4o2abFx5TFE0/HQsJZF7Ws9U505nhZCuICHeB2WjJ7q2O+7xzP7
ePID8fa/m/32hH/d5W560KgeBMtMUlL84FbhGxGW24ucL+S+X0vJsA4oS3RqVOzS5pVYYw7L7Nnc
hkNi0FqXywGB5BAjziQaOSoqxHzhkt5BIsmbBi6Fd3C2CNURro+otPf4vHiVrq9NJHTGBSQwKVBA
DijqaNqj7GmU7s4Y68b9s2yxnLflXiyM40W9bixmeklAgM0EjKSXfR4FjlgHMxUWTiVuWjI8EmqZ
Gjd2HV72WHu1Et9F0uBXeJfEUTurKeIKTTgqwVH2q4jsOXWdm8uLhcSvmkchnh4CQ0zE4wOBfVIa
ejppWWGLowStYU90thY+i+1WLa92SdRzl64yOXf6UpnJEeVb+1zn7yi8GMRvz+YBVyIXmoAjTrM7
ntLu/CBZjEDICDZ6dC6Z5lulORNNaG1l4nf9um0OA2Y/JQu6WTzL4F6qKs2Qky3VDuikQEeOTLCj
9O6ypVj7TFUjPZqJnHr21THfTVAcSK6whsg/C6/SQjc/YvSUMpYQAiYJnbGZxJSViRSYCOioil2p
/axxFZcj8sFw4IMmmuIuI2mhm9FaZelKC3bs+HlW4REiOMOgM5WgAqOxr4KjYa1xsfAFGWsDjpBs
s7pTV7nyPLIhD1XhXQc3nFr/WPDk5jkhpM+6roLJHwNJSDiovlGsUQNrlztMaehmxgsOrmfqU+Gr
GDvnwufRmREur8WswFEh84M0g/oGfhKtMEEw9cYWurfwgitqCSzGR2egjwzBzxv5faifBnI/JSKG
MvVoYogkGkDRqgkV0bDN4ASkj2sEIfTlVkcWjY6dUB7Z65DC85lW5WMCAyoLd5YZe3L1GCYNDoz3
ovys64rDfe8xcmJ9g+9lKK6KoDrrAkdp7r2xirHN0J1RCue6ClCDYqmHvjgoxqZCBASYOrT1ssx1
zrhYFFwQ1dBthv59HBIuUx7iGHyap0oEUuwZh6SGNZ8+KKF5DeKTaOALk8TYI63O3FzZNtlhD+EW
5XOIs5EVP13HuclsHq+JIdsYcuRmBKCH5WIMrzOzPhjAsoVRz6XW5NZ0aB16bCRiCJj/XkzVv5EC
fl1bbgYYmnS2xiam5VIgcKHqj5h+81xiVrAQCOGKcNMj6mnZrc5eMVV0+L8Wm/OMDxjT16dxe8as
fvTPqpd/VdKMScv10HiQm8z7hAy4s8uULsPO9c3qcLexARfi/ocJNo4RfxYLyF4VnYRoi0bEutmg
h+EqIBWSw0MMr1SDtKvjLtHfqyOfG/YFB7r5YKmEvoS63tLvuo78zsYbWqeqN5WK0xHzyMGEWUIi
NhYsy1baFMVKHnHl3ODHEzUefYUSHZXnMjJWofpC1d5bzjU8YiZNIOc1+KYOnb/g6Vbrrsqdbq+/
SsLOBBmMPPYXo7m3ZOoED+2ckGzSWrZ7zYmsx8b66g1XLzyw6172LkuJoqJxqzVwUL9szo+GP+aQ
Kf3Ub9/0YjnMA+OklXdKtwmElRIzIoYb9N5qj0q6nOZ8mSuUj8H9GTXiYzAnhxVXhGWC2eS47sgj
vVC1zpTyk9PfT0X5jCzjliuDLA7vzbLaF5q7LxY4lyQzCym2ia6i9ItN/NTPuJEV5wKizoMs0oOE
4yPaaWYpLFTDZ2sgHHTHcN6BDgEPy6U/UmSPP6EF36Xf7W6o4CUniiplqCre3LFdLst6eL7EBzB7
bacUiInOH3APBuLh+ZgwlTRmdE44VjGkBfWeRpVXX3jQtxkz/nIa0+K60n+V+4ZZ5ynUZuDKuooh
zDwMHW0yVPDKGvzYHhuuiH82PWMLJzACEkP51eP+4GS4xl2YodrZ83gXf8F1Bleq77KPoHXwSVoD
BVZevSmBl8mETUCuPfLfeHOa+jMp3ieE68g9FcbDeH2c8AG4OtBTTLBMNOo/+eASLPWXJwTtDm7j
aGo0Tb4p3cWuMWrhYkDA53kWHWFHvumC8K5vSRpRFKSf0ujxb3i72G/ZHNHBknCqnYGbi42ay8dR
fzauWNMcZFiU/dcDe5kTLKJD7J1n76TTLvMvTJ3wuhyX9J3fHpiIpz1b8IuFaT+NTrLY+097polO
Z1vuu4AtJ9Zt/PT+WDvHwf7Cosvubed1bdrbe9pzByrICnjSxuR8Oe5wvtliZkXAaWtre9Mx9myF
zhdufXxxtZ3p56v5v9fHvzU9iME1RruKKCtIkX4vNo0krbOisQrMl7YMl0we6fC8vGQLBqt4tfTB
QsAgMBR/WJe/RTV/3OW/vO9NzdcMQam3WRsf4O6Ue8urDu1ntgwBS+5bpgiP8ZxZ9yrFONpO3rSH
f5+1/n1D/Ovtbx6yJDvrYifhP1S5eLbPAIGBj+3zA8Q8UOuH3pWdchHenR903zzAAHcnZzbGHegl
Exf0cC7N2u34kM0VjF8F28PqzJnSj/N7WOexFx4Kn7V6zgDNpdDmK3HLe+MpnfXUkG7qkdo2a07F
AYOZJwSaB+QsyDQnM9fplaYfmn6lqnJzD5DdlfDylbmH48WkCh1gFU2H2Nh370+qzb0GqMtdUttI
xOzPT2yl4H7Hs9Dl1x2v6OPt4LLXHR+qZeZanjJrDyRIvsAVd1X+PBlELZI505z8RfNg0D7GL81d
NGdmsITtM7yG8/71sgi+mO30339IP/D+wmR08rjdWeCaEaWCS+IkZvToF1FRcYIOtlI8cpX99jCl
MGf8LVdjFqMimv6dEsXha1v413nmnz1zZs7k/aQxArq3p2eNNcrHrcUxXOsOhdT3a0L9+r5QifOe
8KLkTvvTyyLaQr2KdwjXD/8noqGZWDvBPnEsviK+JntcvK4ODDn5rulwDPdqP1T2w3ot+Yq/Z/DB
+04vkvLuAZLlKasVE3m+JoUr5AB7csOdvG9xxLTDB4Zm/H50znfT2qCT6zr5377q9tMTQiJ+a/JS
0zchP96KWOn2/PAeqTEfCCkUvN4rQBvy1ZAH/36bbkt+6lX3ph8lGvaOFYbk9nCW4pTLat/OzWzy
MJ19DfzUldhlxu6z7GN0R7S4xR4RP3+PbZ6T7HIfP6RN7kQzDOTtL2MfYCihsUIvAmRtxapaTWnO
OUuM6QpELCe78+F8gOD5NhnzBo7xQVvJG1uzif+z71fCLPQw/wkZ09vJbiDjucTNl/wPdMG+778A
Bjm8uX98ebn6MSfAmbQLUJcZY7nv731ZPzXe+vVVtL8+JvUypnv8amDAjqEWDsDnDRNLn8ZhRgjR
dOBuiULjNbdz4sHN71ekZ2cdnK7WdBkIg2B/BqWZxTbf9jI9A4QErfD6msu8f4gh8bQwE9BgH5fb
7cvy4/HifVBB2cQ3u+IbxEePIvqQ8DKpW3xD4wz6kDgzCbTX/t0+t1+nP4CV8/5MOnmvesNkxoNq
AY4OWsSXPHudvuVpOtKXmkMwn+6hc5BiTkvgNAtkblyGZDf9DZ0grzO9UsiJlr68klcwUR0Nc4xJ
QM3Mj4iy8QOyzdaYcTG88D7fCPvpnI3ZT1un+lduMh7JmixPy/+ttFrt8065BBnaQa4KWBI45Nip
my4OVhcD+y/KdV0CwDM/YU2alM74i06uZhVobGfwufUn9DywbmZYEFpUQ8rZrcVg3loTldwJca6p
Ju0hjmdKckhR79bd55PJMFqnRsj7GaHXopTdZz04JgrqYqYUsIghgFZQmEYj2fZvsP0tqD//3gNk
6XasiJ5cmc55UpeTrPMtEvllytR2Z1nMazFfN8szftvZ9rqe1r5xcf2gFCLvAm125kJFY7QgoZ2P
WaDERYk1NkUAPIrQmT5/xkEPkisR60y2yrKDQp4twNBZuvD+wUKbMBvWGlZ0icw7dgEPVYM3xSmh
0sEMNpznC9WX/esO/56nYtWsZB6Kvb6Veht8sF3pNIrEAp43+pZKj8dwgRQdSc+m3ET3wRY/Hw3a
/J2+LVbFXEfIJy4DP5qrbuunXuW31PALmdL3vrg66S45NEdplR3y++JQHM6tne/KXX+EQTocVQ74
vp3G6s2x2TSb8PDAty7DZeRDvZtdcABQvWoBVrAIyDlsn4Wjep+sdVxiT9lz9iw85ii3j5PEnf/J
9/27cTjfCcvcrUmaTzffX8fwHsfQXX0UV3BD4Wk5QPAnM3HGDXJ477qpdtmu2zQ76Zhqdr0059n9
+ZQe46N5p99BeONU76QX6yF6ErfCDxHf8jR2/bUsuLklbiUByaC1yqilxd2ovjeP6UvwknWuVj1h
9rhjjBFDUX2Ud3qz0zZRcpIhXxlrFU/Gw2g+/vv2vLXQwefFxNNG0sGdNEXCQ+P3wixAeNMUSmSu
TCqxTEcUxHhWGT+14c0IZazu4kXQXv0RMqp+iWAV/oQ+TRXYb9eCmDrC6gzsSckepR35/QAuBBWf
lSYd10g+z5pbIN82UMhBuJiIEj+c7e2ziPIazwsN7hIxqlAhbs426boGQ7Bq2F+AXzqatX3Ugush
AAmfAhrrToUc/lP25XfjfHOKkoyXJGZPWF2btzZFgdBVNfIF8SiXDqIdTyEzC2OXQ44ZxmUNziax
br+qywpSARs7MkBM8Cm1Pmg5EeabiDTwkXOtJ61DmwRcz1TOS4WdJDtSuTMfL3goXlZ15UsSlxDv
b4AuW2DnAiTCZj9ycIxL9wLOUri6yeD6+RKFfRf68sHcFt8NlbQDOYPt3zhIsYctQterdqJri1HE
UpRtzrlD91q6g+HWNL9ML3BP3LeyLz1oGjyKh9hcUnNC2ciEx6Gfd/RrOL6KK9KHcRDsjXkETRxj
kKtNHil625lM/rDLCkPeaHVZDQHE3Q0ZTMNbftCOMcOek2GuwYEesMTW35lNarg/J/MOnZiO++1G
n+bPaLBsFfXwjmw+EsbRp7IVYnmq4xZkTnJDwY9A5cyZgEedjNXEUiUiA0PHcYNEOgo8hkLXZFVp
ftfu+Pw12LMz6wWWtoZDRe9eHH2tbdqLC+Iso5yGfw2VDztezFEhGtZ4HANSHqTYPQ/LeMmED/qG
CrdPOfbWoRuXk6noxpzywdJj2s0P/cXpn+ip0/r0o3+JeduekgzKfcYNruDMPVli/f4ohVZkhFEi
Al9ssm2+MwWbaX5FvmzFYnx9ArncTH/i0yNTM6F2B79lH6qb2YBNS3GMd8I2fzLXmWUX63BfMs5Z
y+spRX159c2ny6Zn+LvKl+Fe39UrdR9uwnX6CI12PWAS7OlzPIuie26pVUySkk3ewtVRFuLdlaXM
Pm+YLy7FdXVvse0ADbPcrC7YuKyvO6Sfq5gRw08jLfG27EABZikG1Cf8XFSQsJuG3TKi3pLyJNwo
O8ge2KAKy0Feto+quKjSpfRcvMoW+93GmrfLYHPGXH+GozYHa5HrDF2KPmmb7sf1uEDHskF6FB20
uTFXX4NlbC36x/O+Yp/aEouVzRGS3SfHaCPd4Sa9jbMltmSMkNLHaG3ej8v6sV3X21Lx+zWKSH13
/grW4Lr0wYdkE27qVTAv57gX7iaKRmD362hPoqsOU/4u3AMwB/fSgQnhI+TfgKt2iLdc9nVEN7a8
YnoEy5cKD7Zyu+Mmf5N+QIv0P5dpiXgZXJAUlGyiKd8MBxVNrsokra6bjE6ssaeeC48vB1UInnXj
M3+9aezdaN89UG0X9tsCN8SP98917m6d9zVF6D0IE71R5jz5aGgICeHRt/u5SdU7n8r/ntJ5g5eq
TQdAgUrp+vVThO73Zvb7QvzbSSg3y79ayOQlBM11Q69IQcNsZEXT+yaw6zqrj2VrP8bOcr39yp1j
b6/U5eOUywJB3d4R5LRfP61xwmESCNsGsRd9OA33BN/i2uzm391eyhWY2L4RnTLmt9PJTSX41ES5
nPbVnap2UgFoeJ4N+/F4POTOV+l8BT8Hk/y5GGA0QliEiI0clLrbW1+K4MAPajuuT1LrXEF+jpCa
pHEW02IGLPBe/UluaSs5l58u8x90kumpYzfHJw+cm2zk6dB+qXjDRpS7fgiHTbtkc9kJna+/hqiS
TlXqpu/mKyUp+gq84zs8u4Rt6GorC0UA5pdeuMH5Y6U+iPfWxtzJWBqtc7Kqr362Y68gXPHATHwr
LUwiaqI7TMPhzOenaIaxp51vyXO9vKbz6xaWe7JTkylfbtb54f68Nd+LFwD2u2pFX7rHUSveCP8r
geD7vNGWT6UMNi/KzfobYy3dYCI6rhTlLu4gvAF27s94HM+xyWwOcfb273Jmmh79fjtTMJkGlYxI
KhIBiL9f56oUr7Ueo2AvkaBhCF76Elaj+TSP1/XTMP/f3w2gmIBQwyCF6fbs6ioxhkqVC5wBlpcr
oxRKAKNYChBClFLy5PEzFj7//ZbSnzcxoAFQKSFyFE9/8Bfy2EqKQImLdXpZalG+wYwuIKsydq/d
8azp84HmTbQwCMk2eZ7PcJjT2sO/j0G7hUUMXBj1idSNqR839C0tJIeI2OIYWqzJl7uYRyG13CBW
NkWJPvFgJsVn2ItfJDE7Qbq8SJi7tn7UneTUcIICNx2hcvpwWaG3uSqbGghBFwd3lHHxh+9COkZ5
+cz7o8Y8z8Cd51o2+0n32kTJXSirkG3xcOffAuk4XBwLFwj2AOjC5EyEne41Woi7drjGGabTTwr2
veOxoxhJfQ0KtZwcxPwgNxmxpu0PPYz059Y62UqJ2pTLRWbttxHALw95K+kSBGHss9gm9yalo5fv
zjuUautwET6wOy30OaxIbsW7f38g01N0c9f/9sY3q0t8Ees4L0TCRwldH3zooPgFRO1Pdk3y394G
tgpKcm55bB5/f7j6MTVkqNEjURPLFs/h0Efy/G35sbRM5G5wpiRlGZvuv8/ue13+9fRM4vwmDjSm
hiSDQZn//X0v6RQfJ5rtg+yLRHMFvrpMad3FJaSqV8UDJncxS/JkF4EU44TpV9MHWWC0CSGrnqsz
Mhpm+iLy//uq59Fn4huu4V7mmiu+TOCV5obGQt4RwPWVLTD5pFvwi1nsom+ihW7msZ/77W4kT0v1
YhfxGGz1YRX7xVvyRGmkn/olQm93fDn7zPfmP4Yd3T5y/10D9iyMYKhk9Zti43pR5fbctNm2mgSJ
UehZsQVhiAcv4VB7hmj95zk8svpIJeBTetLa+EMsUzdjBPHvz0P641gk2aRtJJ6ZtU+39Ok++eU+
vw5qHmpKFayuBEoI6leSovOGDGpGaCjPr4p2auRtfY7XSUicYYzm6fwaZjLyQP//80hur4rcGGYc
ni2Eorh3ob83BS9oCI2DOpmmeGE4ef85WNQnWW0baotrF8XqgATifx5gmBiFiljFmKjQJ3u5aXH4
5aJ0daMpbYSfFA4MlBO7EdXTRAc0ya+N73uiq/uYKTRr31WQneLyghGKnShE0Ue4yhSIjjOK3BEq
+nuNrynJHva/L5Zxu0pMt5CMJAcrVnYQ/Hp/P8JRuuojqYWwj73+MAmsAaCTuTkudGsLNxQkGn8y
3M5kbMmEZbmGloV9kmw4MgYNT5Wb0ptDOseImUQmbjpm7BXs+pVKHKvqp5fVeZcwLImxbZ1xTmDO
q/RJYl7crBrG+fk8SUnpnqwwKnkWKw8t9mjrIjlV6yr0jSXx0WfoMRUGQy57htTeKbkbi0577xRI
jpfXwqPTtFCpr+IU+o9j0LmHP0a0/jGauL1MN/dUWQejwEourcu1sKMlIz2tyP2rdYTsn+VkZhST
/RtcI64HOttSRn04Ux/zZM0UAuJuSfzUPf98thCnz9KzKwNBJGu+CdOWtJmTRvYld8cCRgeTjobE
prWKfWVpp4w4XAxe/rukSY/Dr9d6ClWihw/bOXPX2eChYjAMRM12/aWAArDJRE8WHyGEXha60FX8
mqX4Hdt12EEwFkLmohk8mEX0Yiy1YCukyx5wUXMDeN4ALpyP6miPxeUAy8iwwxYN507GbWyj/UQu
vK3Nvi+szHoB8VJD8HJzYbVEUATCWbNtm7lBf9QHcgzzZVx+XtQXvf+8xj/sG3/QK2/f8Kb4TDMU
XRg9ZtsaE8d6ZFIBLl+wXhZSC4mSRNDmiv276SZq7g9G4SXVqdLJ6VHJcIgQ/eBIS0kTRaoXlhUI
//HfTyQWhzxytzsbJZylaCwbDMNuNu667bIRAU2J52zrZPajcX8BE4XhCcgCP4m4ysuCUAL6xyv9
GfYkdr2b+kzoRTMJ9JNBOWgneJ+Nbb0dzwpHcM+AjxMkOgGPE+6XzuhLwe3OoHvGFimio+7ptpFt
6TbzPlgm2B2A9LWzqyvRpEUb/nWGLNRTd4PXA5xNu17O4AffGvAZvPnt+BugavG9bd0JDoWo5Hzd
L79S53HC/Jtl4IBWfX+dl3OR6Cgk6PPzYcLTQNmdf1/Hb17m7WWcjJwo/QFU6MV/X9nEsJeDS2MF
D4+rKfJzCukkqvP5sgbUdkT3mV7WsE+byj4VdrAZMfWYOAnjbMfFfDtVWNDsHkjXoQx4Yta+JB1j
9k0tGDzYncS8E9v52Cxej4huwZBq0KLBXh1m/z4LtH9/uRsMwiRZXaaBwve//7KF5El7RTBldZjt
Ut045iFdRNvwDpgCe6wM7LryL3PwVrdEOVC4oi+eak/winntyf6F/8xNSbZp7k2VT7eq/AnsyPkz
JqOLxE82Gf8lmxxIXPMI1PI1T/O6leGyGniR380Jc5++dfqL1otfRc9iWsjKjOEwXqyvGqAL7s4u
QTszDehNw9m28JTPCb/L+R2tLPVSfYpdeT6DyPvTbn9bX0/P86/X56buUI02VQcrzrfadXVtl/Fl
cxFWanAXq6comBuY515x43QKjA1jr1OfsK/D4GgUf6jz5ds6eDoOE7IYS4NKKXSLVYTGZRTPmtk9
UFSo15MAI+FVemh8dnsVAL3GHoU0Op8V+kyKq+WrJAoYTJHt8eUnFsl3zX176zNWgMyO997UfPx+
6zehEuhaMmTbSz0uJFg1clQudHIOi+upu4rYyL6MxInkWEPUEdlDUuJ23ee5NldnFj8ZLhLue6n8
kAULqbySPwVWnpxYl6c1shYe4sY3hc8B++4m6B0Uk7Y8/dz4WV3z1WAksyGNf+iq/7Yqgn2oEwxj
mTIx6b+fUwT12EisQlrjDLetUBywN4JJi554JFVoyhRNFmR73Vlfqoc3LiIN9BFW77Z77PKMH8Z8
8l+2rd+O5mYX0TstE4VWbddX+fMibDIVimriWgQ4hugqK6xiYQYAKgikzmvVGpFdG20j3M8m99KW
e5SSRq78qOH2yBYRysMItzR8hHFSYWsWSPTBT1PXyp/Wk78duDqhKzKTb1Kib1bFcZIeJ8b5cgy/
EP2owRTrN3o7Au5Xbe5coCKQirskseXlcig31kz/Yf/9y+Nq4KQ+GYjrmi4bNzBWgd2V2ZhGutWV
yA0YhAflJmdCIsC2zvsfZhLytFXePAhTYUsUhcq7/uEpJil6E5hFI0Evn2qy8X3K4V2qjxr2vPcX
GGWCHSy4eXhCS8dYGkjeAnxoINUV4Uyctyvx7t/r+d9u41+PSL2pt3tzrMjuPGfbCAJbUXgYZ55b
kESen5D90MhVT4hTF+qtj4MFFvh59qmzilxIY6PcyEZkmO/TWIMUblJM3BJx4E8JL99tyW+XTZIk
S2LPwX4b6qNyW5QNtawMrTxsGf36AkI1F37IglxKu2eKPbiGnS4aaonrKt4lrrJOVtQdO2Qzj+gY
ab0nz+bzDATOifcaRvcTv0iFNIWATGAoDpeKRrt28dKyFfdyGhaIctcBjvbb8o6ZfvYSlra4Rsw4
+1AggF1mH18YKL8OzDgxUnPizY+PxR+77HTGKDx0hgnSlMjy++pinuVavEh9cBc9Ro8GNDEKo3m3
ZESwyu7/fQtIf7RcqKbYyifvVnACbs3f3+v/CDvPHbfRbds+EQHm8JcSSVG5VKr4h6hk5pz59GfQ
Bxe4bR90Y1fb25VEMXxhrTnHNPQqqfo81881oenoHDtajAdZdsVwX+l72pOBtWfDjzDXp+cmzv5Q
78bmP+arvxR/7NV5Hoilt1AZEgj9xwjWEjxjaCBY7xF55u2ZrYb8MwENOH858Vu02O2Vh3M6Y4v7
L9j679vnj9uLU0w1DFUtXW35j10x0YRd0U/CcgyW4VFFaJ7Deqn06EME0y8U7yrWwiQbviBQYsEV
H2oQkaMuuzgv7dD66XuGLA3TNgLkgCTQIWbDhVPSWJ5yhTSWKYPg9V6EOmFwYE6QDtd919rTaDmx
THZsmqO3/q+N9N8P9toyZ/qnj6aoGqLXf17VrlVKbAflfB0z7OfV1WgedJq6MYwXIXvPYrZQN8m0
IThZip/3fpi9g21HuWvUv6Lps8WDoel4DqKTlPkLBor/uOvW+fHPk66yowBvClhC/BMdEKtyPibF
MF+n/DKT4Uv+MGid+iUM/XRBxwGEh2a25Jn121J+Lv1F5iH892P4ezhez5GxrpO482Xtd2P2/1vL
yqogFII4BCf91CHrTHeMBScA+o8AkMp3SuWb8BTjngyvM7mEAHSQWQnH8GX5/vcD+UvCv+obNBLJ
RU3m7udw/nmx2t7K9XmQxCPhQk9d2n6EJP5V+ikax03VqU4e8NyDvFwksELRZciFrdxLB2MJdipu
g7Qc9oYKViPu3tRw/Iqn5igpFEfkFtZW+K002qtUUJqMS7di/z3Nu4QCVGOp1yBeXsVsPiXIDSIN
RIMykXNYfMLEdLou2y456Uzh8hSjdOmkGIBk9lBo8Ychvfz7OaBO+n/cEbpCAVWWLXgXf62opsLk
jh5QvAnldaimfVa9j7BgwUlnX7FEuqb204yVI824SmbDFZHZlwEcshEUvsLejT4vuRYtnE40MZgh
MgsuCqSkmdglI8iAi3fkp05bsf0p5g6vSbqL2tOEYDFnAZBckwLUWh0dGgPhgFg5US1TuUTI2dDX
JU68LnfhJZKPMk3l5GROqA3melNoiaspvwpCNmDrwA2DX48nWVE6Z5krp2kRYcp4nikD4coQ0HFk
+uQIVNGmLHEr1hpi/mZhUqSth5EDDIT1bIKiUGnMrD5n+UuLjyVc8nkBDsPKJGGDQ6SuTpo3i3qZ
vSz5sZhu4zZ13SoAptlNx8gqT7UcYzAqEWrjoa6Z3IkzPRVBvdW7ZDsJ0l5cGmzQ713Ufy/mBqjv
pJfbNp53E5lHKbA1E+JdJCC2gYRNbFNKXPFS/dJrijUzSGIZ1FOxSeRNaok7haRQCXFtT3m6Xk5D
id7VtsR8X5EB1eGzjiVcSuJZ7xtH1JS9UVxH7XNWaBoXZC/NykZQCcErf2oV0xQuhDWPUqDmV0Qv
wrQT5ID5utlL0hOdS0pRzzzajpnf4CEkY+L10vMAIcPCdxP1ituKLFg6gMUKKy0iU5qwx8I07NQ8
O0sqp8BoiaVdrqEKek4YnKKObNUVSVrG9tDTAFG05r9kDf/XkGeJhKypskw/7s8WQTRJQRKmACB7
chSWjkUGOXmTtiuXD8lovLQkDJo7VqpdTbyUlmILKtXDcmuW/3Uk6+D/5+BrSYTKyRIQdevPDuQi
F01JnYlVLymX6GhLlaIgt8O+K4GPxs4UPswFIhnhzYQ+9O8P+l8rfsY6WnMylWiCTVB4/HOsk5qx
TJakohP3nFzTfeIG+MbvFdKk/1ja/y8e+4+3ydbMsIgFkql3q39sLmJpiSZT0Fi6SceGrW1YHKp2
n3WohjD32bXxONGRMdyWvXBc7MLcmwx/YFSBdJmQ/L6BZZLrB2yZfBSo6jB0vUqvEFaT9J0I3rZg
x/QVoG7qvcp8wjpWhMiUQGCShk41RDjq2AXQ0EdoCAxf7N02uIuWq8ZuP5IGOt8q61lSqBavtKFt
zXwrLWcCgSbmW6s/DcGuQIGpsq114LlMr9m9+s4RsljBJn1Sr1GyqV+tJyRV0Yv8XWJe/lxeiC3G
C9SBYhD2gKEwRoJprfpNQKU8vsF8peloQNREhgxkpjyM8t2wLoBYzS6zxXQ/pvsZYiI+gJYDP+ng
ZGGtFvc4XlGUff0RMUqWu0j9aBqPPM2x+IQ5Ymlemh7CacNH/Vv8Rq5aZbnQWLSG4gI6MrrcjrRr
M8MuMIgl10L8jIgRKneBdBgkoJybsPooZy/FESv8DMoO9GqWnUCYTKjMhrtsODLzl/SJ1nDRPK1u
bFk6CAHxRz9CsSPYRuM6SvJuICCFAtDaUAEUw5Ren5TmUR6cgGYarIhO3yeFH8dnC1wNXgf80rg7
sTWRPNoedaTU3SaUttZH9Ets2eOAUy32vyPvNgtKkKfiFDigu7AWvChvUbgfE8beDdQrjYgt+IvJ
RV62fOjWvTAdE/kvUi6C7wWSk1+49pK6JcdXO8aEUfO7ZeLXvF710u4MphfeKO62BLlv7agqYfD2
9KYjiyZn+EmG6wO2X3mSYzL63LZ4lcGKahCQjlkJMRg+6Fa8r9JY/KJOsREScng8E6rfZJujC3BI
RlX3PDgAHYkvOljnAlDJiGN3o5fHGIEvMyh8xgsWkIIKwS7E2YWdn6UA/mIKBfIh1SHAounbTwRl
YLAw91iQVwpt4xEmIInoAn0J7nSxMePntiRr3DXieziQaO70wa5JCFvbyGgai/TeLbeKRV2k7/kw
Cf7p59dxfm2Z2ShyB9Nr1BFLt16igR6MsuGjJbgXX22GhM30JR5TrGx4KwWMmzomYi5fRtL2spGX
F3bOlrLP6X+yjcMaTZGYuTdUj2F2LIpH1gSK4Fg0k+iCkOaSPIL1nKEZBBcls6fnChLmiI5IJKT+
UvGMBE6buT2iBdSIkegLFCbyhh3Rvkp3KtIizU4iik/y3RwfR+V7bnizfrRcyNoi7HbEA5IDHgWR
epAVGEgbwkLjtxE6N4hfxhOopjudFAWD9j9lfDAt7cEM33oTxKMnmc8BpW7UL9oZ1mwBbnaBRE4q
unFslPlHViUvjYGENocQZRAmvdItpj1exEbYtWxT2jVy91hKT43hbBO2+bRRrPYSd+cGLJiw/Mdu
7v9YyhFWyr6DHrCmspz75xgfRYhejLFQTqa50QY3+zX9YpWVye6/TyV/v4y8utJ0FeurgiT6j7pA
m4dqWeB6PlUqth80dUH/oHPezWuJQ/ffX2udK/45lzCT0Jak4EedCHj3P9+SMS+i1DRNhx0gyd5l
uA8YYbJ9INCG+Y+i2N8zJHUwWSZMFMyIRJ/2ny8VIkyRILwpJzhi5rP0GZlsP+3gAtRF+i/Rl/q3
tFqmrELDi4RZysTSH+eQRpjZxV0nH0ydFE8NbV+EkxBxczGAUy3Yo6bD1qyKnT4ipZiIgehVp6o2
CkXCsTxV0QO4BFuVr9n4UYZfg/kwAxEYk+dUQMxCiGw8X1JtJqql3dSEP+kPc0QXSCyo9MVbs/9u
ki8r+hVn98Wk0FWyUu4H79+vHdmefxc5eJvQ/A0aF6pCZuY/z+k8l+pSJd1yxNCC6pjFn2mC7rga
Og8fe52pEB6CZjiE/ZqUoj4Jl3L8SOQOINLI1JS6fRF5izVupLgHg8JETQOLLDygRGgcRi1lAkn9
coquipicTnV16JNfffQrkyK2av1GGUGdQhyKenr/lBjMdb9Vh/yXbLqZpDSNWh+nqxP7XdiOZ8Hc
lcNFA0WqCB9jLbzT4U1k67mYlItQagRSAecYEzpxzV02H3v9wSprDy0Fewh5x772lqFBFzpkX6Ww
CxQda/6IoG1NiqODPTRzDzyJdXE+HeQRJ3QSj47eS7tBORZLfx5D61E2r4omnKpNDYtSAsI2HBoL
abtih8CagrS6VlPFJPuWv4R6+6BU4oHxcZehr+kz2Cp1vGO7da3E8TsEYqipN4nlOgoIlPwbSRhE
bLYDkvcwgBjMrcEgXlBz5O2sUSEx84xUTAdtqN1QrggXvxrF5FnxVVcPrSJSQA0fFzDcCUgCXeud
nPAwjmCCtNW/yt2H2OI4i19iIAqqPDw2orkZlF/lFHwogn7IWhnCMTvuRPuIJtiRNHshPi5W6unp
j2Z+cJuQ9wob4qhJz9ncsVXiSFTqQptmzAtiT1CYYh2W70sNodMcdqje2PrxajgGSLivxArayinN
v3ELyM1zED+04amtbiEd3lB9VawvkontSmBz1eJ7H0NHrGmomq96F0Lo2ihMlYPxHRWACeTmFump
t4TDMdWHV2186ZZrahAiDoRhxEmgV4+CKWxLlGqqgqOwhYSZ7FZud0DAx2GZaILc0TnaWgdLTf3q
sW2FC5mlqhdVeFemV8liK6Qxg0vxCwmpNutHUVC8LC6e4gIlgw4RPz+qM+kg3FpqLnnI2NClEqaQ
Co64sCLNLZDCIszx5HXo00OjkosduqPxKgUnAzqMmHbXJf7Im3gnFMCvSik+gDraFBjmoM+1ATs9
Jr+O/9ZHbbl2DWgZ8shxEanTLrP8npXaSvwqux0FtLMgXlUrOmdB4efdl4Bff27OE3HldfVJz3oz
lL7SPzaE2gs8BtpUOLku4pVZnCGC4h9b0LNYyNDWX1aqA9FjdaZgHGhIx1vgZoTXmGGNLUEss9w0
mFaziqCaih2Agb3LpEql137YHDNEMrpqIKf8UOxRPNUzzVqe52iAAhAiT4eNP3zNxXcdY/ILQL7n
Z6XViL3R7QJyC40Ie9Bvhg4XmdVao16WgNu3eq6Bw4j6Qxilj2lsbCuC1iYR1xikGUvId6lFT3Ue
PWD4CZaMtCx3RfDOKEZI/XYx622X/BrM4HkVKY4Y8oaJNeSSoL1jC1qU0MpBmo4umjl/XJGas2el
h6Gn4673vMfFn0fYf/3ARgRBEjB3bbwjIvJDlCFRyaI02kcmET8kWsTekkvPuZzbZgVETf5hcxOT
AyKV8jYTMMxZ+54o2Nw6yMlLUz9FC2bC0R/Tx/X+FcNhy0OLQ8LVyppQ6sdliJwWDGhTfMC2Ac/x
ZBaBH0nqCYHfq1zTNQVSDXSmkPSHQW5/5VJ8lK16a+GgSFJtn8etk1d3Lf9pyO+N8yuHWMwYohTx
V2N9VYFvzb9M+dRQWdboEqZqdphwNJuplzcYQ/HbVCJxIFRP5kTeNuujQu/OWFfB4HAFBEJkPhvf
KNMh04jbNjcf4yTeVeroS+O0S4U1PZAwAaE+lFbMPhJpQSERb5hsCpZxMqEYCVF4k+ZDZQra2rGS
dxb6hp2TkaCOxtMg9bt2Ud5ipfRMhjMTEF5iHCtFOZildiiCD8mEcavsZICqK6j9XunCCXyYjf5w
HHmwxsktBx5e8ShET1Mu+Ab3fRyAlxOBq+ICHmKSR2A7GdBhIsSDyHEKddmlUAGZ8fT8XMHJnILB
jSV80rhmSnLMyOxukoVSVeyVenaSWpyEiT8ZXxYjQ9LAgRRJ7kj9sfsSi8fYSl3FaG7DrBym5rUZ
Y68NJagiL1kN2JdIiDhD2ZDftZHgxHY+TTlkke4A+IynjCEV/5IyO818a8mxjLrUiwLmuBGNBP5/
Q761VL764hhTOxarJ2vgweYpei3mc8FGRNISkKgUtwykmbibhvxJbrodaYiwJqSDqoW3hdiOIao/
cdZcxsULqtYOSUFaDEAedB2EBqeGYr1IyHEgmD5LBfkWJhdR8gQFIQqSp05Wj6x0leRxTq+L1L5r
5UsjL0xSO7vqpm1TZxuDhTgaWGpnlyEwDOAoGGWZV0JJ24pcmiIOj7ILTsUOJkQOjznVPrM+dXsU
yG+EAU3Ni64djS4+N3r0MFX1kxL117RVQNLz2M+m0/BbNQ2/WueZQHXwmkUh5iqC3EJKkCNhI5Pl
SiB4kppyKt+cjapXdONhyPKTAEW/JeIyozIc3PvI8qcp37YQYRYKH3V1HGTyGkmcGBy1ICS+Sak0
dg6ZbYzfBkEzyLSGeCtlyUaNoFTH5HAywFF34YX1SffS4Cyx5MmmbG9W1TFMvTDlJgzGZyMGskbv
yazZJVjVqaX7Ondc/RqJgGhL7blTtZOqEgGQnuUUKUj5SYptdVGr21h1l7Hetd3rJEFsCb1YuXUZ
LW+8iYtITrJGAk50lwX2nWuSbRCwOtG9uJsv+eRnxZnkjZ7efDIQs3Bmrg+VaVOepyigkHHJxreo
csXimZkomV7KLrrqJQHJfeXKa6UoJTU0Z3AjgyM5R020CajEqi29yYpZSgRxaRm7tnIndTcnX3r2
KSP01Gd2yPPDSIoP0zvt1lRovUC5mqRNFuSoKnHhD/Kyb0MgJS2pDDUARmVCx7DWfOksxSFFjxCb
AnOJdaDydY2H5liyH6ms+Q4MN8xcNcKA176gNZm7xVPhhyQaZX8CVFmvZ4CyDa3aGd1lagHblI8V
zm2G+mE0Nkr1S8gmlq2PRnaIdUzyrXxL7/PA9KMB17S2aUPJ3ULOpadOEIlOFCVuKuhOo7HqAG8L
VTYbGT1jqsr1MY8Un53TRtSC/VQoW3LabAUqKrqEPISuIc2cc3kzsT1fZIgPKBUYn/CzDnF0RGtD
Pw4rzBiy84e4pTg1pyUWuFv0FkclZegUISZlnbBxdPlHrN5TYTqIQnMWOLU9/FL6SaJMwFSBKfIr
FF9lSOkWb3Z+k2P1J9HTHe+rU6jhbQjtkIngWHTs2oOCOV2zAdAhjCy3y0Kc3JX7bFhOpvwtdKBI
DWJ6qlcxmtx6LM65CsBUp/6v+BIaVWX5GPB64oLON9riUeDotqHgAe9h5c7iXC2fSjU/VaL6IhW7
PhN/RZZ41MZ6v6TyTiXpl/t2juMTA4RTdCeLc0fyriI+L8tZHFkIsBYtGDZz7URMHxt5qX0VFYz4
ebarAel24zU1L3ABp1nYsgiFR7iUIAl1pu6LcQnHz0FwJZ4jE/koW5hhwo6pU/gwCEk17Sg8JPJz
Fl7LYvYUxsCShLHiaVL98r1IIked0biXFDlJDKmek3q3zL0bpmdJgK7O9jhjsZZ01mGYtEd63UTm
YNtHlrJyyhTrafV94COqxkMakiBEqKr2Uls/mRwep4ZZk1RpOSQRDcR7pbyXCVfEwoZHoI1ZoUXV
WOQyiaLZ3praYwkeuJRfl2baTuXrgvw0ZiUed69Khf8I7WoU/VrxbuFrjR+FlENILdkzVXAm9GSz
AK1qKrZvbIHrgi3O9xDi7U0CALLCuO2na94iVRQAGxsHwTr2JCvNRLUzJxIUSCKz8DSzUTIOckOY
sSlteotCG2uIwSDnxqQwt+hs8YanIv/VBRbTGYETorQxSASOSBI342YfV+M2nogz+ZUS2BOkx4xl
WjN8muHH1A5QxC9pzCo29zKm7EkybHUAcMFOonqaqgrhFETt5pSV3xP3V5kNx5bYjzA+GEICcoFF
a+iNzamMs22OX9docy/OQHXQ6xqh5xdCT36Iu94Jc3YhO5U5/wyeTaXYG5MDr7VbNZKd3NLOSla4
w8JllJyRIBawhtSixuWl6Evqo3KGAJD1UOP1MPjm0dprjHYkElLagszPqk0fIpaIyviSrf1laT5Y
8gOXJhtaGpOSN1hHMxpuRKx2i7YdVWs3o8HQ2n0Z575l7k1B3RKt62SN8m3ogafHrDP08SQJwVPx
MC3j1uDBBbiRWlcaQ28sg9wRQKimq4+ABp1K1Hf45OV2l2uQ2bWBVjxql4o0GaMC4oCHOsfRPWgs
D9USeG8mJpuKdWymQfHLVbchOaxl5dOCjYxTyCTt6M7QKnriU4Vl+TbQq2vFIVB1RtL+pmZY41uF
GQBXLXvRulGvMgTNXAhPo5h5ZvXUCMd5fb/KE4r670kAqBFGm3wFKjtJ/zTE/VFPRF8vy2stpcz+
Gn1ZjjGvK7KxCT6jHoOKeKsH8UGYw1M/kXRE4XaUNQTbQItUhDvKLJ0UNdlNJA6Pr4NOontb0elT
3bhrny0tufSafAyGftupnjFi88VnreSNU4NUDcc3Bl0dwyeqEAFvQhe+ouk6NeVPO1E9nSSeMuml
zUGcC9/UhpyeW7Nm7uflqfJQwh31k0VFQCu/BAO4+XxeJQYBR14xPSo80KZTt4+GBUCSYaicvooS
oJEwINXPNzwc64b7KmLyRbR9lGYq3Ub+hKQlZvvZvFescTKe5ITQDNtadsUSgp9/J/GthuhZatG+
hO9HSjBF5nRTaQyGSukPC/UScTgN8V2WiA2Aat+AsY06CjCJ5CoEXodD90gw6bbBmx6zmKpCFMgA
1iyycJZoo7dwZkLzrWmOVlMeTBldqWV4TX5dWgjOfbH/zivDk0ZCrRfKA0ArTbZxSs7kMSCekua3
RDMPqJ4eraR7sLrPPjDfW510jNRE6q4hhGGXfLSgs1oNntU6P5smSQK5cSnLjPgv+UU1gkME5s2S
dqY5XEdrPlsMoNTT2Fqy2uC1pEzeETrkNQYEvjnCYp/sEoEwodLOWNejvHKa+C2mRCIlyzbUG1sX
g30qY8gsuDABdZ5xIiQDJikZ0vgzdgzRjsZoGxry15izhCfDbU5Zz82puNWW1m9646YY9DdGBq+Q
1We8twi8m5GY6NoKjoz3shV4piYASZDPIfaMMagyliegRvR9AP5x6gl/MHKy3Bmoxh5UpUNQ+Y5S
JnsTlqbLt8491FCkSavBtZpmo1L1FqPhwYyPTWzsIkt+FufpRE9qUvYCiQbYWWgEpVQXujzdGjW/
WU2ybbjAypeUiyWeNGSlwcmatmnPFhcrh5YRQKuDooGqFOS7qfSK9p0/R1ppwD1IBo8ouynEKeSK
cJpJd29mxe/S6NWBYOZmfXuWo4V6VQaek15RDSIdlOik5+5NBGooTawJgtEZFtKTzMVbZG0jGFRt
MLbga+KEzut6wxqQYtYPvdEcFUSSrWVcWrH4RYQtVR62i4+h1CPN6AAptKQY4mhCr+T14rdWbYZY
3ZhWv0tI86qMcSvP1KKsyUNyBfvfsSK34GgES36rZNFO9FdJukyQTLXoQep0UiPuQsOTMnyiIHCN
hABC4DN0cex0KPdadysC85qK2ADk11Ih8YDROLYuiWm4UvEVjCPrHdMbdFjnX+N0HSWH8MEsP+bd
czOTaNC96tOxyK1dlzwLEP5HffInJC4YarArb+e83LJr1WsoWrBluQYaVQxV9gvxoAqh0+oaAPpX
STjJQ0kYItCckTIWLY4kAlxB20EvM1ea1YMYi3d1wKZ5SZT03BOMXSU6CwGLB/MxWItvAgVvCnYy
o9cQQVOGPakzcI1+Sk7mWsmYi/4wk2YTq8N2yMZrLAIQ+54NsBYIJqboayy+VdC2vYTI29JZdoXY
X0xHTm9GWzrJEm4Vgx+voWgoGWUziYDNyYuMwZ2M9HVkvT7MIcvTxgYPfleTByVLPuZx3BUdVWcZ
wDDD2tppxHwFnW8frsOErOHzITREoaE/jhNtzodVAt1BAZbhapjSC84ljQIExs5FnWl9fZvLgx7R
Ew6VczEPjA7LNi00ismUGym0vs4lrMtBJglHsxfaXEUIVHpZn2npYaDXJxqZE1s3wuFo1pmYLDXq
+j0s/4HjEDLDKyS2v/lDSp2OAGLJN+gXmrI74/zsK7TQJJxaJk+mSPTnYFKNqjdNPLkJYM+RKau1
eO7XuEDlpKNhF/KHqUaaSIkjpdAeJNel0i6GWj0Pu6wNdzld56xaK+nmZFuptA2b8pKzzI7k0wJc
sg9jrzIGT4MjNbJ8S2LjyH4pg/vZqJpTWcTJrKPMmxbfDYRxDVKMdf+mi+m5iIVTPZBO0ojDS6wM
m8jonywh8oomeRj0L8sQ3DHreDaJt53BJNQWDVXh1pgPeuAOcsWakP3UwtwgJu7UkgjPcqaCH9Gr
9FlYcNBmtpIGIO6TUQyXiIxCoRY9QTDdPlIwQrif0vbifrrgKuzLJzI1213/+cnfrmCfRiQj3UMr
cjt5sY3CFcUom1Tb9f27f7/769/8F+K+ud8gVYX2+oUbJUBQd/yLry02f9YbvpUf5yeSLX/7ocMX
QpvvCvnL58eirX2/gcO88TmEtPaw8+3JvvG1yfZv9i3f+Hwbf/749m39w4Ud4d9cfsT3/dpbv8r/
eO1ge7fvvAT/58dl62czV9j2nVePbR9Aw3pY9/t6jDefLx/W418/67vre7pzeOvP8EVedj0uvmzz
jXy46+d+v956aLzU+kv4wTtpKC6sh11yiR84Sb/NSJwQyrSAOH//8PpSN//m8+449Bt/rudq/YPf
vrIL7zkWCt4AB/a/n1pPzfrbV6IiisX1nd1WxCG/aD04PE2ufyu99V3wD2TTaHlXAOKdM8sx+PF6
inkzvF1+J78VFsUdnthqn5p88QQF8kLt8Mal5iM8YBBSN++nU2mfCM2w6X2yTTwVPviRw+qiKU/C
mXyH6uXnh/My2PYNsqG9HrItbDzf5rNcLvvHFzY3/inwPnm7P7cf3vVPvlkv4M8PF+7nB3qpc+P6
cnq2nE532nFaueru7c5p9jlal0Ovn6aD4Nj86Pp2843Nz/q+a7zom9Pl4mqH+2W9YNLvk3T/fSp/
/C/uFG6jG9jG9bvXn+V8cXPwi3/fQ7ef23qANw5tvSDcqw7Ht14dXgX3mO0n29uPt/4wj8LldvfW
u+Xm2WD5uCdBlts/EdeDw1x/yOM/fiP3/O/f8PsuQQe+XtfbelX5Nn6zs/6Tz92wxmzWa8hL8xD8
v5/h03yCI/KD9fHxOTpOzO2HG2m9cOsb+n1zc4N45eb2+2SOD7mQPMSk00fdY0xgBiBvvGajMyFd
mJJL0tFJK45GzS7ImaqLPjy0oMcLsd4WXesJC6ko1GH7AKtGeDJzFALMYyRZK6zGwbIU3S3XlaNI
92RQb6ORHBt2dyNF6GUhQzkv/BpyLyExmy1pjYmj6ZjPVzS0AItPoqANpqnIxT2TZyI9d+LE9GGQ
PZVvlbC0h4riGwPhvMKQdax84sK8s1lLHzq5TuXMUN4CfUT3oUw/UU1TpmHdoVt+EHduESuninaH
OBlbmaPS6PPlWuGnQ8bO8aIDyq+IE6nZySdUVAtxn+Ss9tuHrI8BsD8q1e23TiHCJNEgGmSNqyP+
F3Epx+NWWd4XPd80E1HMBIY1VnBesl/GiHCwgTCJDGT6aCRx07CfeBrJng3on3V4YPK23S7pY6+C
XR0Jq+lHcXdjFew13c+ofmVrLXBBKjMJ9I6arZoSQ5m0hzHUnguFHPaeSm1ZuUG/7sLuEuHzeiRv
RpZSYoTzKHoEYZiGaB6pFqfN5JrC9GmAjWMmfQyW+cR3npYgPywNIhmhfBnZrTWJQN/tSymbczyk
bgYuLBaDrb7Xl3dh0dF+EvWnudIyOaPcbzp27iIxm+XS2ZG5Q9E15jGkeVJF67UydzY0v0hvMtsx
kypC3f4Q4HGc6HGtvaa5vbGK92UCWWtB+Uzn24L3GXkDHSVKQ0G0NdRbW6MaaRR/WZ5186AgoItY
MEV2iAIi/xJyWOidSv5dsOkXkKlS56e16eZUF0SWQpZ+BSAup5KnCax6FWJANL/KlG3CSq+eduNM
v3bAdabNJ4MqTs2uO5lJ7pGImRFf0J9yz2Z+ONDTjmO7PyUJ6kwyfkMejkipj4EuxdQJT7Vu+jIt
qxEJuz71W0XfGsm9H0TVUyi368kZ3YZTIDEa2seKmmTDJrZMribRFQObSLmVnb57SCFKJvNDYR1V
ss/icW/2iWPQvBXN8yQcM8RhQ3KjgH8MZdQOA1URRd/VGvIlsUD9EyMAQvZQpixesuF7amLwAiWX
fjdQ/C/W+lx1XpqRPJ9d1x5Is7jKcXsFD+OFknWUF+3UxAp7GZAwtFD6Yjkion3SsGClknazJnAi
PK1hTeSjRblgrX6tla9Fp788i7bcyTztRXjJJjRIbDDrkqBn7pi1TgqJht/4iVbGLsn8meRmjb1w
ygRAiWpIjV2vp1h94YDTynxImsgPOoyZVFET2VH4Z690H/GgPFpKdVKjA+C9jIRFjSFMCtfs9pzK
lXpgWQXwG25ur3Fx6UGBVNFYsMvhChNn465re7l6UMpn7ICe1FWnDLr7Ilinme9mIU3kWeIEZBNk
TbeVouFQapMLEOAUEENiycaZLdJjUssba1buIWTW2ti0pNVnAhsNE9nyJF2HSnlewlWesMlUdq2z
jOQKIJ7SAtfBH8+/tVh3S4hu00Ckpds26WNC5jNb8VOFGDTTI0ebyWFIX1XaK/IYOGnduqI1X4Ts
04zeUOElgfZkjchyZngIpDE0cmX3IgpzeTst77O576krdrlAHAIryAreVi5f0wbeWG8oT6X4bZGN
I8s9QPwTefU6450SP5fU/KioNgJrQWdVbQ1Yl3MEispnpx+A6M3zi0zWu2IxNP6YbO3XMAk6wXYX
/YTNoxZ8dYliz9OLhli1Mg81IRoafk4ht7G2uGtOQ69/EryQVfADWcYGL1aVsfq2zngq7ZHeoybv
I8vhDrINkffPaDXPm1YKbOKK7HmJ7Aa7SC2kBGVrjNGAqjl2E08vxUNtdsye4JvlUYlK5yGj5Fsx
drdF6o1G4Yz0Y9iXzRYAMnK6/oew81pOHFvU8BOpailLtyBEsAGDAdvcqByVc9bTn0+998Wc3l3T
E9ptsAlCWuGPEnU7DY5EJEUR7VUYZmbJuGm9hva9wdUOdrdsB8LUG9LVkrU8Vcg/2bohuw91glVT
1ujTZ/zdl8Stoc+MqPP2vyJZXXbtqbZ2iDUsxCVVcKr89DyDsV5Ap4P97c2wJqfs8AuJAASYxl1F
Asbgjxuha4eBkvLu7n2IyZUG5HgsuazPbEIerk+gxDyLK6tvyPc6vGRIBdNdxSqo3dFkHKfu8N4+
TVTS30neDJ1xM4cne+ef+qP+8F3Tsc7eCjD6Gu0RGPeLn3pDnm+0sFbR2r6w3QDuCrE4PMlPhWMt
lb3O4LFE5OfAMUGCHCFplsH3z0+yPqkryrXeJ3KfP8Lj/CRsV1fmxSKxWTvzN0c7I6iH/MxDNyEZ
Rn2rvncMc6vQlZ7EJnWNj+cf0CtiYpQP4uez9e4KrLpp0DUvrmJB3jH/eg9spalAFr2ykphvc9UZ
OOtajaTiYV8Bt+pIQbtJvgUG/Cd1AnPa5aCs7HDaUfW48EP6aRiiokFdCfrQCsO1fKw2MS+UGiaf
BYhm/oRMgGxyqWdjTMFC4Hn7hKLMZgTjztvHqDv5xKWMXFYx/YHGSeLgAbZvImSyyFzVoEI5m+5l
n6hg7bHRxn2NcllQXFIo00dAPb2q9AdbJZ8ziPYaw2cywJvGyUNhU2gML1BU1qeoEaQzF0owVskc
XMZwzP+YGiAewmGfRxqYiOUklMz6ZvtGwsxinFmRCO4L01BUYMpHa2CyjAPsNtdKeau8AdZ3eJN7
eRfTn250IFd+5PazZnXGqDxEp2O3KtRkSxDzGUNCLSUbkbQbme1hNL3qEm1rdeAmSUdUh+ESvUpT
CX1IeXKy0AbJBMBX08o0WcrNBfesQgxEYKFWr8EVFwUTvG7ChoeoRj61MXEnDC0Wu0WLHhodXxrp
YBa+Xzgimr3MZ6n81sxjkUa7JPyRKvurrcsnmngvPftRgVY61vqNnjYEcU6UNPosajvtUvom6IWT
alO9YNBcJCp6nyT5rggFKWv7IdV0GRICKBtVscwFXkEzJV60atvkKkZIFN0l6nllE1mSo6Ev6bIw
AGFbCJzWIpJvgE4w5J1ZWDjFA7f0etdSjpRCBT4C8spA+FKfYaqwwLwJyXjtaCiGPlhq+SvtsRBM
5VrapjX8e0FNCKKIgHjt4RtN2mBTXKHmx94XLDEHdFi12/hfJgAcUV8ojiXhWP236BAn1YZ1q6Zq
CznamqtakF+nP0tjd5DQ3+tkiQm1f01fsgxLn5rG55J3G8fpvo5OJn3IPqiMGSSvvhPqPmIqoJrI
3sTKtKrBYS09faiK4a2QhZsIspNYZLfIeX3SXiX9iWBUZZpWNlr0MdsE/Skh5yWVgH2zfJMWEKUt
owMw7xgTn+5z3CPjK8yN5eD9+O1TklJWh3AOFOMa0a00i3OUEAw97WDJR7Dk4KHP1QevBW4Zktcc
8F+1VkEXL0akDE1p3EqU1Lno2KmQusHZEBPgqgLmpHmwzaZwG8Ynn9WITIEpSm1Rnwfva9R6JD0q
spiVbxAMEWZcAFR6xt0P4zpxtnVE6VoEH7qKWMVYbIpIULekg2Ji2dBf9eFUimSj9yjRy1cWZYr6
aiIfKSnl2o4GQSQx25H0AsdpetXTYOHaKvLNfErd9OCnYHM8bEul29YN3jAtPRijU5fyc6jEH3L0
MI6Tz7RXMgZ3DLKxCnlkXDMffsJJ8BTgLksTzMH0WfXDhxTs6uFbTBIKQ+O1pTJlip7GckKtyXUB
njZh66y1u8LKXMrQ/SOqYqgyexNCHjl5Q48laehjgn+MSHX7O0QEVeynQl2GkOks9D6GcHosxcmq
f4nLkIQmzD0xKd59ukbhY9vzpcPhgyIyBbMm1q35k1WsGmEVLTAaNa7FNbYuSHrU4BBHO/Qxi4hP
SR71tdJpB7vUdgPuAyQRZQrlq2nHyMt3qhesgLrWWgslqWdBgXotfJRsTeWChH31rlF7QpK66NXr
JO5C4ROePvCEKTw+TWwhItNQZSAKjCuRxStLMpwioDskHw4ZwhbJu5WS/TLp+j6Ixgc0CEs7YK/O
U0Kpdcqyq7a4vCgcW8dtFSEzxJJHmIPBqD+Knvw2wl4Qx7eJvHCagCHYu/K5J+DCOvMQC7KPJmFP
QnxVBSXNrhFKVcockhks1A722ZqUewlWaCX+QyyUv7iq9P81bSv/T2P8m5e+KUwprwt7eipw8Lzm
8Yaw+6RdFe2qwW5LDfa0it40kqWmFfrqEpdwinuQxdii8+gz3SXTtv8s0oW9f4qYdD9oKxWk60J6
gMImyxECl6XvN8FHSoyncOUfV+bIYmhV404V26hxSUaqbfBYxtRDFj39u4pa0f+gt5eJ4VaQiSuq
gZD6/4uoh8woqqZN0oPSsz9EkuK/6+ZXKLGsjFt3YNkDS64RPxVWgFL876FWVFhmpVKXcx6zT5R2
GuskmT1OF2Lh7IPXfCTtYzq0xVc/h42Oe7UhMI5W7Z7lw/dUJg65GkI6WJO5tFSWMk28VTLSJNVT
3VwnxV5Ymb3MJ6oLBR6NFqX0jjDlTSGdahpLpbBbJxWId0M5YQRNSewq4yTqtqbYlGbO4tORSxRm
wbgYMnIFNq1Wb6Ygu9QSYHXOKax+lwPiVH5AEhoLYGlhdgE1j8lD82wK9nR98iBb7UZrk3XZUWUk
gICzNfYCNm2MnSEQ55hTcFC6JL0BpVeG6pJo4vkFkoprJbZWpGwl1d9lNTYhnR7nnH6hghHaMDBt
LbGrgExQMpBFmMhIsIHSSSsSbXCbS0N4bNFvE5gyiX3TXHMoMalnXfI1RrfEdiApC51yMGgfnLLb
Ca7SpB9mkp7sLN5N7Y9OGfCU1a5eTOs+utKw1VYgDqoxW2u2vUppmRS/970J9zHuSe1rGwLhYFnr
4hqZRGSPQbgljKUlKKTOz2l9L/1dC6k2IKkaym85+25E6OSW8TwxxQdiPWjA3pso2jUMNH63tqYn
PTHQyr014zXrWLKgSKY0ytO5DPwvPR832hQ7sLE20ZwzsTFHdOhp5uJAyCz5KOEEMigVrtblGDt+
2J0DM9ho2Z77Ox/4Z9wzzsrF3tRJ3wGMK1BVZdU16O6iHrni6rtcYODBD2sGZLTEwSwf2eSJ2I/W
m419bQzWecOOQi1cO9x3FFbNEYZNiaXpgftQQWgF/RSLUrGfJIm2HLVHCI9nmFJDPv1vq0XhCFAi
i73Kk/Zsv7O7sE9NzKdOfP/g/+Qxfm99UVDYMHbXwLy2loqskULDbm/2R59NTxXMGgsTGUrJnCKs
rRa4PtxWxWajLoNb1zbuuBmbv4RqkkPOlf2b+0XWVaEbhkGEj/xr6PuHU94uozCiNF08RbhWR7az
rE8d3OghYcDu1GLURwv7gNIAaQ9TOWc8V5ZBGUs611RMTCes5W3a1+iPHk+QVBrgN5IC9hBL6yyi
TfPKJRldCHt6SdhX2y5ncfDcfhdHv72P16hwmuZXeD1lL1C2K8BNHIwk2Wl3CqCepEfvymAEIE4m
yIt5IbEfgRLYI0JdsMzXFvoWFS/rmiM+SI+4wHGh/QyYJFlo3vWP8my/zuiYvW3srU1mmNiUB/Oh
QhMCAnpRXRX/gs0OGRUzzsxFhgLh0JMoSc3Jq9AX+U37gX256i956xjvNnPPz3ThJA133la6mVfr
y1MXyjbAxUH17LiaXeEyfXV0Ai4nep/MrfQufbOarLEGRjtAGTqp0UJE5AZ1i/TSE7HPhIfgmvob
1hGYyhgsbS6jDjMpGd0ca1Jbc0cC67l3x4roDBMsF1ktlWtzPe+sFzmZB8930C9WD/Gea694RoZo
s/a/GbfmefhIjtVRedfKpfdjPuSn8K68JS/SVbqXj48tSzMcckf91KRr+QQrSN31dKqRSN1rju1z
/iKjc1pFg5NffG0pGrzvi+pQdgsBskheI07SbnY490d2dqJ+nuHKYdndpZ26A9gFd0X5goxZo+tH
cUsWZ3gfodCsZaM4rMWxQ/nNQu42qczwtJkj/TkDiddFaAOH9smmozhRMN+cafJOu6V9E5i6Ab3c
kXqGfLHywV0W0h3RQ08t+pv4YphU8EIe7RPNwIi1WekY9CIhdoa2AX4lesJRyOSh5AYl24PPmgZ4
zXKzj/KVbZ566MMnXFHUY41Irem4WSA27dEeIbBvljOyRu97uWFfH6ITfWISGH7MXf/Ija71kl6C
m7Q3d9YD5rj8aL1WN+O1OChELFp8z8Ewt9ObirgfhIdivPowfY3n4Du4Vi51LogoWSEi2xIPgOto
64hIYG7zHsoLqZXxp3/MP2gMRTmT88GQF0fXFCd8i2aSmllwRUK2VvVc8rcIShIh/2KYU//gmGPM
IHfC0k1NtuzfHHOEUeSG4aXiCb2xfw5hDp5ZBWi78ebt+nND5OinwiW6SN7EO9kD8a7b4J52mmnL
MMzGvSuppsXSuRgv6somnWhZnbtD+Kq+Ea7JIfj31Y0xG93+Z4gjJ9qcCweEIn5bvfXTFMVtGonH
QPyoKnYZ5pT6PBKu0AmmhThxkH87Sc2rY7Ku/WXn906UiVXWib1XffeZshMaXHmG6JSt55DejWpA
aW0grIgpD4M9IhK3p4fWYl3qYwod2ZXiCVLIwKW3rWwduYu2VZJuoxAeJt8riQb/yxhH/CHpHnm0
0xBF+lazaakGJPVRkxD9jQlYy94Wrz8CW1bW70ZoJs8AVUWOnLJhFvpmxGYS99+Jd8dW/u8H7g/J
PYpsqCpFDSTN0ZP024HT2UYqWovLfjBGQsQ0QjWcGhkxCxnMyZ+Es83hHR2KwCDfEkGymwLKxvQ3
NilB22MSRLJAPMS/vyoCPv70gRoEE2EZkQFOfi9wispETlOVlugg89ZdgH++s8eFPksbS4OZKp31
WHb6VITqa/bIrJZK4t76r6Dn9sYX6gLFzFebPVX9dz44XuetitFYKWHvTuIbhSTujJuSgwxEsSvn
FQPfYfZPDrJ1zlPku7eAoENG6Q5SjS1rPdpLXeRr1Sfewi9RwHXAVhe8PH36KiLaKKZkizLOS4GJ
gxSN+6At0+E8/+c1R0Eg6aSDKVRMt72kPpZZskSd3E+jG1jd1YwEXvrw1iW4p2I4BrNW3DRHe4UI
G6vuysi+0/HqWy9FdlGUeFUhxc/7ZF/OXqFUerFN+LVaC846Ksride4JjyGxmDMj67Myq1Vj5kef
2A/XdZ2P/fwn+Db6A8c98t+dW7jhzlfVVZb7+/6YL9xx5e75gb2756a9y53zN45LxiW3ufwE/zlu
fphvNHb1uzUu6mkJELzf85P//WcuGRjQNfAI5NQW2/v8CNx3TLTH4IsHyg/cwsM32/lRIcXv/MML
3d/tmSXn9/j313PfXV7enW/nH+frkYOdfPFVVXgre8QUd9de+BseZCQhbA/Xrizv3g6RhbbcTw5P
S58hD3m/c//8VGzJeALeKKPvAs2gy+/LPDM8/RzayT3HvbSYX8xcXvERLI8cug+e7MPlhcCQB0vX
lWGveW7ucV1KKz7cjy1/Q4bhXuavR5dl1fJ4P7r3CzuPXxKQ+cePVFzMT8JQtZz/HizvH3du4dXy
nbICsp2/3H/95sf845QtHmU+Lm7hu7syv2x+R1l9cE+9uKt8hnv+ri3/+/i2e5+bNIbtET4/3VxU
x/3gTiLWFrzQkIczljJ/BsuPS80r+lARqsR0U/JduJjDS90CMQdvwaCSg/fBD7nbI7fMb403OP8d
tpMDgLDj4v66fTurQNCtzPqIWcGyvaAe4GjAtP/6E85/FlO4M3/Pr6EE4cdmwQc8/ArpxawGmRn6
mcHnNjh8/pxZfm6ZlTCknEHYUwHAn9yEhGM3iwpW/AjM/YXbI2cxCz3+81tnfnH+bcQPvx4vnb8g
GEBGgfyAe8/oLBCdoAYYZq0MExmiF7Qi83PyDLx2vuFBeAC++c9ffO5e8xgIKtaLJQIN3tyCkvb8
XYrm1QSLwY8AFX0ERjji7/pGsu0IQAC6UV+LAPkYnV7TQAvBt6qfJBLX8WKns2S6izblJJjyva13
SeqfQBWPCjXebfSU5v7ZGEeMZjhzxh4vcL4uFAiUZnaDvg0jTcgmnbYymk57IwbEXRT12oQLV/hS
6G5G49wl34npn6aes4LVsShpOnsq2p86R4DdA5EOnXXAVWs1FSETGp6HAJVaFT5m4bxBVa7pII6T
KZadvPYaIkK0mar0lqP+ErHZgl5JghLZ3hzB0fxMeov6t15NZPtY6YNgddSYlmv2n70CQYIKf9Ep
NrZg1m2a9NqFOoNYdiu7Obrah7OpXBTX9DydK42eEZ9wiUjVNuSjvoU68ETRNA8ewNJAo7ohwqU5
sFrBY7Y0veAFpr5KnntFIOEDEWPjAVsVg10TnBZscgQAFnnHIzWPSvTYAH+pKpHlUbsg5QpMW10D
NWOSgSTSvK0WfmclSx8z6hZROmBaUajMqYmiMcQmBE6AIsEiLivHuDxaOIwrhErhBEBMBmNarNSe
narX62e/rR6qEM209UOBIlMAyQfRoB3yljWgGSKrZExo001XgJD7NCEYihPmdNsws+lpdTTtwqmG
5hAA02q4XNMgdG3row1fW7xf2RjsSAV79pP+5IGl9illXFrnFkxHJhZg7T7Vj/JEDCI+XKumzpkw
Kp2PnFimtzquMYVj3/VkMF+x8XxyTcaJxaa/rXp1qcj2asq3k9ocGoW41uwzG29bNrmsUZGo28aq
M9MbGlpX7pNVHPrXrqaFSoIFhH40TuCGTp/DRqaO1kP5VP5uZC41gZaCSHoqZPwAoG9l3uM2I5en
R2sFUJU3bhR8gLe48VA++8hvoqE/5pb6pUgsiXHJxzg/6c2C2SogOJR8dGs+lT4nFJD4haTkSHIG
ZgYYlHeLdQx15MRE43cCum4M+6lnRfDlq/Yql2frSrFK76PybPBRj4DK3dRgKJM+MvjzEQ9pRZpI
LILKrfB8hrDUOZdcuvYwAafeY5yxfe5YtpM8owpvW4MjGCXtzrgSFMik4DCE5WffkjlwxLSHhyFM
bxKE/AjDEmnzFQXInX+MpbQQCV5dJdm2JnRYnY8Pit2+6uIcapzmmCMNdvAJMT+a3L/gqFw0Palz
pti24ZQtMFaPoyuT5lWaV60tHTQnTxGCfkGcvmEfRWMtMYPCAu67XWs3aC/ZDZrPeYjZeHqFTf+V
yqKydJHUxvXCDC91DkvyQvuQgxOVDoKWj5UwH4ItqGzYNIHkTjgrSe2ab6o4dbriE0+wkjy16bsR
7Iy4pdKNPox2vOjx8zDiwo16kEZ5X7Q4/fBhC5V+zSm4Tg1apJwe1hjDTGZvQp1jVETpY6iKB8+L
13VAQJA1ogYi4iKnZQ2vm9C59ENM+r3hYop128lcyZim2EGLmFyefF+t2sp2oxpIglRUgywbW6Um
dyyfhzhZeSDRora5eqNuPUWIBBIcBgwMSOqnnREpbjiMrxru8dwiegK821TKoxpLS7U86OV3WvZn
k5DYRROW50o17ml1kbhuu2ZhSvaGa/1k0W9mgFao8xCXm4epg7ic+wMp6nyxCn09qvFaVfBvYr6P
vKd8LBYhqFqoL/shcATi4bFmmxhbixT/SmFRiY71F3OboQIDjlgyg12PKbrbyBJpend51jXMHQsK
kG+4zytSIuMfTUb0gL56ILiuisrHFoW0l9xlI1938r7O6ZYnRpFosck2V4VZrlQOJD2vlE7g6LmF
UgSAf1Kz55pLvhfAyXLlEn647YcXn2AeQ7LZ14e4mqtHL63fIZZR+rLDke9jj2OC6acoMQMqj3pK
yhw2zdLu6Re8Sj4DMokKkT03D0kLTXtNptdJdhKVEkUt3ZX1wSfsSoqp32GxVu+K/BowxUIpqS0d
y4Ly667ZNkPk6Ga4BiDlmnwaYfJMuAVlJJW+KNZVccXhPpXNEX/m0qtemLGOVm3vDECAZOfHXKNU
HSYW+EPUHU0f9s9TN3roO4F8ay3oyNlwyGWlB8GxJQDMnqVtsfmotoHrBbJbj5yHIK3yiFYjf88j
c+1JnDBYPxWtOViF5uLCRI1QHgdExp2dHgWheT2MNTEHB+pqVsL2V22vHYIAgIOHyfN4p+Uv/ovp
fY5ixDODrQctYEOClR/iXZkDButtgKq0NyHJdXNX6U4igAmgly2/xN2HVKuH5Mskt2mIpwLds3zs
kcG+JeiABoGLAHcqoTVyje5a+zOK6WwknksW9xLVAXcaZC156qNutG/qQ1HYCGggBZJym4akuIch
4L92KdDHddxeiGkjAjTP6S1RVx2GJaTVxEwRt7SwciADw3asABlAKD9nNpxvCsRFLFga8NZQvJcw
X1ZwMwZ81bgiALG3ph0sQ9DYKaVaF0oA9UCZGI6UlicRfRnRV0UHCM4rffCcVkDKjMyQk4L6bHxs
Yhuiij25TcdIghNYIflsgraUmMMkcix60Dm6ywN53VcsVgxYkem7hwiYSgZUIk2Nlh1mgfgOcM+E
fqiYSgRIv4raUA/YsYEsVyhkPIIPwg5ZF3qVbnzEZrdUY21pjFz6rEMUvCuE5rqF+qol12I2VqKJ
8RB81IG/zoofywudNladxuiWBVtwYStLALrS3FbFGa4K26Lq9t7HlKbgWp+9JoizDTlNThYXSsrl
miQkqUO/s56RHmpSGtI+XaHiKpInTU0fyjLeRnW3S9EHqVV4HP1H2Vz5iOPKMyfqj4njoyMz3KJ7
S7e157YEwKxJHbHLZORyB8IDOo5yxGAC1D2glVgp3KCxHksA3CSuduybVa90OwgORGttuUg8hPQN
uj2CIUz/SbGA36JLrI6c+bC7ZaZsVA/RHONvGOwrCRoXQ49QkucS+sWH0Q7gVQJ4dV+lb7vztoPa
X2e5lkESRm6G577Gf5LOqRMjrSODOdDrAkhlfFlyuOnxo86vGa5ZV9QHWWoWRumauHw7XLU+WGfF
WsYwYJRBlvsRVVEln0zMwKlM2Rtod1eAh4sLLdpIV1kFhfICrUuIH06q7358Gbx7gnatUaiq9Lzr
FBERiVnbMvdpYlJs8/hrv86gVmCZ8NXVMGEsMbE11tqPLhA4Ebm7hkgduc5jFGmjt6nhYUvWT3KF
wm7q9lNFnjEopQU0NaJGsTFfq2HKO2eTT5ZBwHJ4igkhdewYYBEAkWXdxhLPeXIu8GCjgHWtPti1
RrivZJPPwVz7kCql3C3bMd8mqe741Of0KfW0pYkWt+J3UNUa8ReKG/ym8Wpq0qe6RS2qcHwb8Qom
23nqf072CZYtm1YZK6lSw0PCtJ5W2aJOEMbpwjW4nie1Qjg57jNFO6R1vBFoE8d6m9d3Kt9S2GL1
OUTAOr8iHfQ5ibdxfE9SGRgKZpJ1UQSVnfnZavIJ7KucXs4d4lUWIlQfG0JuqnrVduaLCFnwmhXM
k8SmhKxIeqT0mQc06OEtome9u2sofWiULZpTWqNJPja2fGxhJ/Lp04L713sAnWaZscySJ2Nn65z3
DJhjQqc4L66IlWWRIUJqidntZJL4lIeas0ZKEOJyDIS0HwZWZRBhHZYzRWNLanOBi3GZpzZqOUjk
oXvsSQsyi4Gz1dulBWqKusAwz4BTrs3mnlU+uFyxCW0Dwh60AP1NR+OoRZE8vIGFAot8r5oxvdbF
qkd0ZFRkAhAG2NQEAqJcnreKPvVpdiP288rRY5EQJ7P2JHCUMnOGQnpU5+lRnTjpBbQ0dnAcSVX0
mJFYqKOZ7f1gbWpfg4VGhEPujQ96UiwNifSdKnfD+Tixn4sEGcuG5KQJDxqojo9ZSGPOJcp0iVkN
+Qu8xhTuWkpYAwLpl012r4bwCkJ2rspulp6ik2bg15J+3zHsCJJFtLTiaMnHutYJvjadAYUE7xCk
7r0AT5q2bfFe0pwrP45uqR9AfJPhpoOqtrepO6TtXmtQNcrEDKiEr6QCV7ieR89D0xOTiFRFUdah
zWpcVKTO2UHxkE8uifp1ei+tLapHnNceNlEpbvBQZydpLFCJspGI2En1bm5d2wg7sAhWiqI6ApmM
1pBmDMVEhs2gqjic22WVPgr0EkGmsSanmoBZSwtvtk1qCzuDqqoPjDny6H1K7JfbSmZKJqScXtkA
nkJqKX5LWe/GnkugsWOpYtV00rILcD0FpZuH30ltHZrxuy17sFvtoYt4BEizoHoJRkSeKV7yifM/
hugx8DOH5bYDEGj0iK0vo7LBqo0JJW0CZpJs65Pj8a1ncJTdrcmeNNQfkg077CN7aqaTygdSoye1
KWfMV56xaXVyh4V+EP6BPcwWW7vYdeSLdEm6M0viriJyNrL0gIj7xNIAmyss2XSX8R/EfuPm0aPe
PoLrr9tZM9GhOzVhQALaqD1hLnQrfGC4xCVuPRbxfPwWWCZs+R6U59mc3qvNoi3aNy9HGcvJFiPg
UmNEuJ8lEt2QWON+3KQgsh0pnbbNz9808nXSPRx6B1Lh56lr2y9FMe3nocu3b3ggZ5SgzikJjh8i
sGRhs1Qg88T7TuGzbDgCE1BlhIwMUeHIZ7N4HhL4RWWbzL1XqKj9THHa8KFX+Gye0djNJ0JPrTBL
mIINj15D9BnNqmEZY41uZZ5CRI2NPF+AwFsMaxJC/HkX4NGllQwhArfMncMqMnYTqFAGbPH+ehi2
VXDL+q2a4lQTKk0PLJHsWQNVX7VaX9cyXYJn/KZc0t/mF7jAu/ppP6NzN64DnIZl3k0lunIRw2L1
C3TgDMjLQCKYFPFKk0Pkt/JORlhneopLrR0i6RQ1abfaTJW8m50HpNg4BdQqMxf7Nl73YSLkpGDC
tPt1pytbSyu4GFAzpsx7crvKfIJbkBX2zKOoK0+QDaKBjisQTaxkCfMJWaAZJGATbOraXzW6xeHc
6MrNgg6sE5I/RHhMSOqODIyU1NsKFc1x5tQ6TF0hPqdEIIUeiUUg9yluugc+qwmOprYRnzIFmWT6
h6R79SN1ccQNOIYaPvv2dNBqlAuGzJuJlMdGUk79hOFmrmarbJy240872JsK50ivNGf6V1YjTeZy
M67GIXmwO3rTQ20z1DaxL4WjR9VuCqWVbrWcdotsJE0NSwbgEWGt0xFsIWYllE1Yux8StdoIm9U1
HnibFbuhSoTqVpdqOMSGsk80+TFWMB2WGG4oyCHaAXJBfy3M9xEMr02/4pFAQBRoY2U5VVggwoXm
z29tp24jmtZL8hwf1HYXjoyC5OGhPEHAayoV5m1424AE2o5m5YasjBCVRHMeu0/bxtiDH6WaslvW
bYsyviS2erIDVMVWhsdJwpx/muIcPRC5AfGLSd+xj+5dWJfJ3nvjxlO2hsmOIPuCVdsPAhFZRK95
Z9FDPMAOK8+98ZrVx2ygg96a62rqreiB+PLMOGkVUstozlMtIF3Eqc0SF+zCM0tnEI7/4w28JlN6
MTtWp4j+R4wi2FoGZTZz5rjMm8fOK1Ydz6wCmVrYJirmO4NMoVIDKJSk7RAMx876KVp660Eyquo+
KcWr2rAhHpnMia6Zk5AqVsTIDSW0HeqwgZ0bSYln9mqanrMVmTBGXvKaiZNUkAIGencyFICUWO6f
dSZaL+8uccWcaQeXfyfJ5D/JOojDJKrVNNB0ab+VbgRC8jzAKnXf/vjnaUu51sF6zC/VTWw08y98
sPwn9Zihm4ZN046lobeDgP2HhqSTIwCBqsenymLgubAvKHaQkpLLh3vGXFtuc5f8LZdsQund0zS3
/wR/eQ32/0awKzL9CipmEZmd6K/7//Ea/CTqUrUwiE48lO/yFvF82SAhSZ6sH7J0plfvp7iobLfY
9/wwTNQGGzF05gsCZm4088JOEQg3EDHfLWmKNqYjgIZHaILCeg8cdinezU00jz3L4gVLk6ptdc+J
h2XjOSpCD+TJS7Rb/qVCovjOTqEF3EGJQuMbh+BUfRTPKZfew7Rp8H4AbPZvEiwvW/cS4T0quyW6
WRhwmmQHupTRBi5xg5FGqPEqiY2LMQE65eSEBakzCyoMfGsh9xQh4IpfMCdjdsbCRZKPt/zLmTRL
/35nz+nRNgXN4Zb8P6nuWuJZvdUZ4rGhVy8M7gQ7bfLKjT3eLTtg0RyJ+5Z14iGkaVOG0jMWmuWk
/S2lV/5TzqtNFZYwFR2t4u99UrGv/TfynTIbv2SZ0dEux3kWraGaAxyU2dKm08A+FCbOgvovrLP+
B85ZEYL6GorzOL3U34KPNTsdwc5J20s8basGOoE1rdsLdYssdFn/FMqczapgZomP5q/0V4AeNoda
i30vrL4J49EQuxXjhCKWeLVitn99E7rjjNNIZnr5rDBLme11gruO7Noiujk8dr1yDYYUQ9dVI3uv
KYy751M4RqvNRaulY8PSW6AYQoWJqwoH4QzQEw8jTfUZnxhuKrEuxPiUeTIbhdG8x2nhdmWwMgx5
o0npX3L5zT9EDiOvkA2h2IZqGOZv+cZTHaVmkJnT02QvtFP6QzbokSTYx/RcHprteLNflR8CQADw
nvTP4TN8r7bZk/mKLGOmfzv21e/BG+SDuPXvkwLdtCgPk9Me1M0icKpV7ZgndT0SYLAgvt87GscU
CRLmnW18CbjkUGJWi+YHWkAeF0QLgWrSrtXdwQCm64DTfK88MManf8nE/kOqs4J2zjJ0QbSz/Xv7
QxFhMBuJ8Nqjg+sxg94M9FwX/adZTt9/uRj/MMr9v6f6baS1Ici6dI7fRoW1D+/2ryT8AnPRMjpL
2+YafNeb3lz4L//+vH/oHGKHoskaUUrILexfKsJ/jK4kVpZ5ScjLvqduk0nOnYtCKSdwu4VFsaf3
hGGCsk6DumpvKW1D5z37ywUo/6p1/20gUlSTVHCBKkX/j5LxH69BNsaBfm5ew3T8P8LOc9dtNFvT
V0SAOfyVmETlsOMfYieTFHMOVz+PeuZgunyMMtBV1e12eSuQH9d6o/4LQIEthTihG3F9Tn9p3wuS
EUyMOtjRb+m2f6IcKX0ff4prui0v9y/jhQgoNJb1O/uh+CNzXp6n2/zBFwYu599VrD+riFRrc9W9
INCvHmjsqvOtAyaC1JtuZGO/sEryc1/v/viS2oJHlJsPwnUgLRUhN/q92bY2optv9CNoq2qnO0Jq
PYXuky2yaOEQPVWOFiSn7ECFiSPsYTEsDxGRSwSIY52lc7ZtV9JL4UNk3LT36dK+Sed+M34K1Uq/
1NsigBzbNk/jS+lrJ/VS/Uw/xFT8KG/KVT0rR+WU/Qx7c3u/xBd0SdTzFs93P78Kb9YbjrKXeC/s
5IN6Hn9luLcu4dk4YiDC9WVb38Vr9DG8yucBtylRnLvYwx6TPY0UBgbtjXCpfcE2uIeIRCUtv6jb
p8nrrxBVXmSP23mLThYH3OUv1534p3vrv7/036Rms7KASQ2dfKo/qtN77tRBouPY3ZjKyx0sryTa
mnTH5FD0v5LkFA+/5OE8wRRzC4o9tD2pu/Pka7v6U/QI7EaFi/nrfsbVnnqihx6U4EGCN335F8pg
Ba1g+iv7Np+1G4FJhLtRjJ3BQW7Fl8hWvcdeoJ5VT7qCwAgWHwcGX4/LpiH72EE/+ENpAfknzAni
dqJtYnGSmo0JgwS4gqvZ5jsfrzJvcSFZW5CfCrFXCgj3AC37nBHgeYre1IfrmBjGcqJ4mbLbqSdu
GNST8WL+0mPCUB6Jo8temtdMqysY8zfxLHvjvBq+xHxb0pq3Ayd/QTrYNi+DeqUTKPSao+TrAMOB
tgoZ9N+wnpOYs7oLTn/kaIyw1ohOht9GGvazz0er3cgCw8z23AbxU9LD42rv2G2xMY54SRyRH7gj
jy45WOGqDgzVh7PK8PDynPvowLjzn3YOWJUhnTmXbWwmVfJl3O2Utj0ir8YHJhvQ20M0WOhQdJ2P
u4G22IF2ijV+sIMieCOEY7EJyZbx85eKh+Yaj9lnjDZSJPx6a0hbjIn9VvrmucaTHw5no1+UYZ8L
6+z136/Ev12HvxkkQrFQkijn4MX8xeAokrwwrIrD/RJuhb+4MfQ/zO4yUzRlkiqteYry289SMlOE
nk5pJ/vFBI1uAIIYHP+92sUnZIjlM9GEpCU8yx/phSBHadXuy721RnOx6tZo4NbmrXjRHN0utipt
usq+/hqI2NxrcLnSIdnsmnX3lDl4pewpMK8L8uzLg5ZcUw1lozAonsLLIqwSjKL+v3+K5h+GSVnD
oqg8pjiZUf2fm0JJJl9mVv24LSuG3uGj0DaZKW+bh+HM5K0NyzrTQuxY2Lk0spSqAV0DJlQITUW5
5CawILpa8vNVPheFhZLHklfDgNU4oI3wVTET556jNeiAmAC+eok84/6QI+YbNSJYEfpL8QcdDwNJ
/ZNmkIHRBZrxRXfWLgGxZcFY0+21E1IFZnI5JzHKEOupq6WgrWvGC9AbXlc0fzbzWe+CimE8ir8k
+Sykz8LQfpNzRn/MNkzublueowlUubErwpqk9DOseq9VxEMbkmxlGDs5QlVDKqPBdsHaUJIyaeop
aPGpiaNzi+Nmjiih4F2GKUdCnP9F36n98duwLDSUKuV0mvnY6/77iTpKvSwlTb8nZcK5J86yoyrt
JKzgmyiHWMXHdt+ucz8MMrRpsBk2GRm78GgFyVt2sM45E9p6gjBetXZyggX3k6t5QLqzkvgLhmrd
2ERPTNSLW9/hJbXFbs1j0/7b/GX8aSpiJv+f92H9VgEh5piJCzI8991EKx5wxB5NsnXfqeV2gtrD
5kd0hmaT7IvbAFDkXuwXy81qeuAxtK5lpA0H/agc0nId3om0W9VeGiTntAYAXJfEmU6bwo3Ond8F
rWs4pl3R2InVxBHemwy56fp+ABM44Evj/ER5IDwQwVV1oaime444hhOcnYQm4HKkKHgTT74V+yJt
58SKMbHo6yyiLWw9xkhT7H+/4/6klZVNS5Kl/8yN5n/uyP/6jpNcaeOpRgKBLwIooriRrqEc+6CH
9D8zjeNFOHKJWgfpvQusfXSTPE6KaKXetH3hGwGcBP6A1n3o5encPsBqDipNFxzKmBNX5Zt8IGEj
/SxexXceNP/+6qXH4/33me9RIUm1GjA8SuR/XqGGKJd0MFjFhU41Qf0lQEPmeyBWa9nk1X6QvQqp
q/qh/W3wUPV/Hvg0Blu0FcpcUghW6GsxHvvgf31umTQtkrSUPOp50mlbM9mEyAY/WsMmvpAEFI17
+L7Bh0KfFqtwn4OnBknumdA9FFW1xw6+VHKmAsTaKYodQjcUXzhPaUQgDxtnljmvY0qCHKPem9ZB
Folvww3YXRbxlNA1SolwC6OLHMktGWJIKAW9+BUvriif6/BAgDnx6iBYyGNqaZ8YW6L6JWU3kARb
0/60sx4RHRshRrfyQDFAJDV2KNNPysfajNF8rg64OyndxWsDRfguTjbgR9w5BSpvNHwJlKHbEcWu
O2Z/oXyMgzl6767AIyKnlWnrkIzSRnlNlhXvq74sMP0dNsW1RiYhlAFapy+YvlTyK8sHl8bth/RG
lzaJRbgvVLEDJKITEUqn1uS15S7W9iGBMBqW6kOKuAoEOYdbrW1q/Rq6LXbDKw4HGoHovEY1090B
9B+pRdRBcMLWnDnMFSPO4VWKl74+EHT+AGJ5X8U6nezxExOFvpCI6BKzPe3bmaAHZgn6TFylcVA6
KCoJyyvxgkvuwb9IBEu40hf7qkq4eY3u0pkjsm8cDSc/4g3Ov1P/S2XwQt31Lly4bZRwzfkxjlCm
tIF59HwAE9bojmEiFRZ4jwcU8kdzWJNHKCsUSRIT4DSqyxvtkk1pwGX492LbGWQO2fJH+SS9y8cl
R22xr9tAnNw6ddMWoUsw1htj3iTGRpZ2tc0f1OKxVrk9Y5fs7LneKFTVcxoujz0jCdlv3AaCnMIu
kzeAyIDiOHvpHRHcQFwrOCwpMSB9EVlBSYuik0ngDiv5OyFQvkXP5POuqgrHP61nHoce7Uja3Qsl
xxD8CuFRuMbhE+oB8hcr8gWwrrs3F5t5fgRdpKVNcFIxOHrvApwoxHzcncwrUWEkwCgUSzg4HoDG
H7mVmYPOpyNZbXHK0CuhFwUHs2fLMAx5eiCtXCLfRLp1GJ2XjYpnjMUgdiLaFFbIXwFkICA5imV1
XQOQtH7El547AwWapEgiUtHWPUQxr2e2AccbpEs1tTWnvvdmnHfNRje9sXUwQ0avmHE6GMxwbUBd
k3TDtcBs+w3c0Iw2ix90gjWTgQRlTyIHvQM8YEg7xq21HqBSd/VOeeZ5oHwgCam4Ph7yhFX6rfOs
+B5lMi9W5mv8jhSDAhe13shI31Z3idtiNV2Y8yUMM7Zoel11qLUfok6hQmlTGrBi8TtoFsJjJ0L1
bUqyBVeQzQStu8UcFGe8maQi6J/RtXjvffmzZ50jOPiz81jkpp/wQNkFFv/UMd5qvyHQYZXTnYSg
k+QIpDkKEQMuGjD5YbJdPz7SH3Qrn01A4AdldnylAxSOuC2i4F7RdnEUkm18P/TqPmwPzOdhd+JX
ovgvZh7tn96j/30u//ZEKLvFGOepla6hgkbarfHc7UbNrXXyY8g3fpxLauGQ5BgOjsntHPkUmaLM
gKVBJadTOpfYGrK42b4POCwf+G1KjGYULKXfcYtfuJCw5fMBE4YK37iEDs+76ZGdTyCAn86uiYKA
BZPEjtQ1FJBaegn8EVir2DTlbtBPunWr6Lotg7qjluFvOMh/njz//5n4/z4BRTJBQR/l3spvM3Qy
VY3Ujnfp2gEQb0S4Ea5Rya1an2IC7XV6hS7BC6YG8vuAnzFyVDYBYCGCYaw1HeAUdCka7KKbQUOi
oVbdCjWqwsVsz5LDgt9+ZvgK7yvUGCNpoCRqIk1C55Lb6RPu1JRllmqWkFadJ+DEWd528y4Wtka+
kTjKoPoXx2zwItoJh7VAMAXWSiBJShjWMJQhDazvYYEFeJ0GxiGJ1j0e13wt9rZADitUhfHJ1N3v
u8UmpG4BDdnPjFWLXY5kCwMBlpw9m0dMnIN2DEnEZfngVrRHe/KqfYQXrvXVzDOUVUFmRrQm8D8/
Cm9kdEoiQAVsenkdHEq6YLeeFyd1o8VGxwiPX7yPxyGYXpojijLTzkH3t/crpNAPPzoCmrXxr0PX
EGbDNGQ4KCCNA5qO7JlTgE+1t+cOitWNXB8rN32CawAEsuZkN7rehWe6htSneMalfWASZkPhICaT
oo3+woWo/4Rh//cV8htoIilaqc5SCjMFA4EQMXfN3B5NG6KeLIapW8vTmkdYQ4Q2eXbBSJlgseHw
esTSV/TQ2Ey19beACB66saLByE4KHHso6G2mW6gJpE3kLKtkBDJFlg7PSkglnilYFf99ANT/Odr/
z1sxgf0gsgz1dx5LBzQX6zkUr5aP6Xi56h4lrwkfmXrRS0c/NOKzih/9VV7fKZTwsWHaM5l6YJQA
ymRMQ/Z2Qf0xXrjNcV0WBzpp8d8OedBuWi44NeWLWoNhvrXSVi7WY/vW0s2KmZTOE9gqSt2aI1Ej
zxldNMRhraYn8fNO/J/bvlBNw7nCYwHHOg0ef0GVpT+9dYNmO80yJMKQ9d8oPBWNXp9UlQShxnyF
h54sa/xc6/vVeifWzZRW8xcrmIwBkYiTv/E+6p8GYD52idnbNIz/hUJoSttpk8pFJKrbTN610d7o
AllkX0c7HOjVSVF21HaRfjeIBzVy6Z+RzZ2GRj09DuwNExW5e124TIr/sEEnK1IsQmvTRtsiZnIP
4nSTW6RV7ufyqD0ST4YnuT5PNHfiUUJ0yt+BYmfCuA/ptBu6Y5vtydRWx92/X2LqP3eM/3uJGaqo
GJrG1C8Zvz1RxKwiklln0kfarXTrbJc84/XgwANUmlTuapKC149cMp7bTATIKIm+eM5xXXwJjJy0
8GDNHZwZhxhKgBlhMTV4axgIauTu+lY7E3+MnB6TNHku1BQQes+RWBL6QNnn3742Q/nT2zEV6AjZ
lFVF/Z2DSetQlJJiEq8kaQp8b9VJC481cpVD2bqV5YWEf993lDrld1YaoDxif3hZFE/YFq3jpLmZ
lOutGQNKBQeR3eJHYvmAB898wwTl88xgUndC5A07Deq+OrJ7qAKT7LZt3fjbIJir9fX7pvWFExjk
QCzuTw0X1RwpEZHGYFRd07A71BKiO+ieOd3S6ZblaIfwn5+rhjBnW37CXkPhcBy6cxIo1abQjylZ
P5kDhpnpEGOnUT8oZmCl68/4NRNt0Q3fDMFGecdyABqrk8kWekRtUdbwCMPC/E/GNEk5GP8R5fkU
uxBEvtQO7zXntKZhhvKc78c+HDsMESk+X5mJn7xFFifEM14xrFmcJnktQgcYAc0dceNYyzfqU4tA
lNILTTt+be5vD+xZ8JrYNS5MclNl5xaVy6DBXvbKYCqL9kJOpryW3pRNXfhyThOek/gFv3InJNue
JwJVVyCqOVacylfnAEcD7R7D7fMTJIJHDE+jPSvTPK3BNIrvB4cRrxAmMXhS3eXV05oC+hvB4227
UntGRXfZztHmsbkwILZ2w3JJ2B5oxOcEGcgeWx1mOeif6ZLLEQjCkBz0z95HsQaDaIczXW6BGJ66
6jaZXsJVw+BLJvm4nap906FnPebSPs5AXDwdHws62tBNcr9XApN6eAaHx92wWr7lfQ8ZH9n13TdJ
D83WkO7sjLrkZRHtjAF1VDQOtPvwGjk4x9lY5cIpZY+YgML0c9PuQSIymr35YAj08B6wdEvJWDCw
Un9pJo79NbkyKXPI9Bhrqg5rADpEv0PmydT/qaUODCB8h6l5PQ3WTIjvXbPhjdLErbJmAULOztT4
ebGtBMRXmxCJLfBdsbql/WMLZQTBFkZOfFPZNFiHmPjZIt4Wy5YM917ak7IR0HUGha/w4ZP2RfGV
xLqIWc5HN2Wi2pVcSItk3PDUlafAmHaGFmQ8aXSH4nsNWjmCzV0b75axQg04a/ZdXlPgmYgbjZSd
2dHUR4V31WMPOkb8wahniaOfyYdDcuognNdY0Fh8CUogGjii8pzyZ7Q1TsmFPCHkRwCJA8+WUeyK
63tjF9HaYhzjZpPIcCC6ky25kjaolcOXzFgnMH3YitdEqpFE9igvQS/PwOYhM1PvOyt0SFkbWI7K
dTKss2f0WcOy0Zb92AYTIsEciYBHpaFZuOUU0IHTSnaLV2mFIIOGaupAkTBy1wh7omyR9n8xZSov
ZKdoboThfdho/aHnFoh9Hin17C0vQAZM7PHKImeHI2Z2oNenLZbH4ZJ/szwm+gY7Idk+zXBEHxu9
3k16QV2VlEjACiLkDZ8YB7wCiLHjEaJOARPnxCPshOTkkmvdZ8RTai8aN3QAskKUxdrAq4YFiUxK
t5ZsouYmOCX0gyTMHZKn1CNL1qJChLQQZZWrDq0S6Y4PxoQo2jJLE6SPZs4wCCtymH/Nh3se6MGO
dqwnlJTjL+nMKx9cdd/MEEldgCWbJFihuyAgJA03kk41ui8ZB8AWrLhuNxU1B6vWorKaLAXSjkwH
1JUD1HKIEJ5wo08gOXbdeiXqUMq+HhsofaF45yAJyccMKDN5x1/Cd4xNiXQmhQTMn+gL+cRiOWnq
5mDXjhxv+94Zv+N6e7/vsyJQVHqyvdTcEw0r6pt7szPzszyc5ObF7E8FwX+iZ1i4tsC1XWV6yRqC
YfzwviEIsJq3UeTKksdtTPlK0mxL40wH5aXNX0fzrA376H4UkQzFPldlH94mDDbWjnSemOcqhuMv
5k9SocPcZZSYIleZVyVySF4pxY7vJO3jzCDKztzQZjCH6Db3Y3OO5iuSzjZ8hIfo1ZHLWG9tgjsa
5pT9/BBpXszQqzDLEF0Jv0jWGn9fdVes/cl5fmtbemxPhXxe5LPWXQhzvOdXxwxDBrJrL53m5qYm
F7k5Nz3UyWGJN5gn4uKaSWTO0DdCb8FBT3EykGx1VbtryYUeBbpImc7mcRy6TAwVpkH8cQHnE8qe
yjh1SAPNgyK5A8ltFnGVQDKuyP5DE3PzkooX6L05O3fW8zScF30Xtqel2+OpKnu3/kwpoWLDISJt
9jgGxtqTu5MxBkvoE5hVpudWOeb9X9ZzWfnT2GiquslmCkPDFPJP3LQzhpa40BxLAYcRGMWs32Jw
TCqMiAKiMA8BVOS1ImVFOF6R7Nl0a4Q1EN5jecekuiQuD7wEOdFI7uAuq/yi9aaKZPMgjTfIRdsH
ALGa8bA9FtSGqGxMu1g156B9J5yjIvUFjcuViO7GDFqgpPuroG1MPgR0aeOmXm5y6hEiSrYnnHy6
luElcOgw2ztjuSbRodRvLJ88Xl5EMoy5O7mbaQJxh25P/VlzFS0HM2pNxtkH4aEIsqlGpCitJsN4
2zXgIITErEpIA/KR5zcRx+5+3DffPLzoFW1O81PzVkRbKE5MTytFp2/IJiiDfUwozsZn7o/o+C3X
qK+G5DySAj84tYTwkauukaVMIkXkIkLBhuK06QUCuMQ7vtVf2WZmNLv6Crl5LwTt4mofBGnSQCnV
u8rLMq+b9iIf1+iqxj6uP4rFK3v6x732yk1QeXgoACPVLf9GL4FyeZU3HvGg6imTEDHL+5nisqd2
o3f+8KHhoXHJFC+yDcdK9KZ9iDloqd0EPDegPOLuq8iQm3ICEBy6M+QA8TPtiyoFfK7mNYdyMxGF
CtXHr/DkkD1tOS/LmSo9XecpvGkUlw0awLavgZ+30NV141FK9lL8IGH+EXZIzK3BqV8I1mCBR8ac
nhsXdJHCIeiJFRFD8mG42/Oqfmk4+N28+duCZjz4sd+RGFM3NJFp2zQN6zfeSaKKlua7VLwuXzHH
3qrtXEWN7RhvPVDa1jL99AGKN2/0DjITxeb7RGAmyWdHDHgVGSLDKV+XQflTnsdqF1KX9BP1x9JL
nfSpfxIO/eibm8yN3gFbBBx/5dpi/cbrtirfIarSaJ3+MNJVTgIwTweLOj6WQ4elq4/86FyDzp4A
cqltIyjhC6UciM04ecPLUnugH/Lb4lefPOSk/pd5i8793eNGBB5hnbSlT0vxM1eMfpZpJ8m+9QF8
eh9tedz2eKPS21e/635Zs5Ojm+kNv/pFhEndr6X1Vzltwy8rtzFTCk8ENUkfaNpKZvM9Fdw4nqbl
NuBE80vznda03gwk3Nvakw4fEO+mH+Tq4vITtiA7MIvbyqtfrDcLxagKn4b8wPiG660if/wkbrl+
ap4o5E6xUQX1Fcs9F2y2jj7xtDbqlz6+m40Bz+by75VkDIjr4hG9lWGz8IRtJK4y+tJ2bJ/g0x3q
A7T1w18ElH9EY0xDtFSYbxhv43Fi/jeTlM3qdI8T8dreA83aL1dy5Mmw3EimR+gwbfOMpyUGMObP
xpWILXmqYgeXBPs+3chHsgxx8j8+2fYywmHuLSkIq31Rfc2AEEy5YDy4fH6G3Bv7NWrT/laBmf/l
YFf/hEb817swf7vWjVyQa22MxWsXtxAHm8L0VNWNuUJirGEPEvEVJGyAN5LZEd0Eg23lafExkVyh
dDAvMNOpZBf2G2af5qWHGKlesMocCbq8A+fEj+hL4LKIaCGb1GvCJeiTMF1hizQr/EF8P8Snf9/8
UY396QY2JZkAA1OV5f9Izv7rq1nQHsi1xZvKYT9ogtOgRzwD7wQDsD+TxUWV4t2XB3vmeVR8x++E
WZBTaJleqbkhkNfXwvEmblLBgQV6dJSfFoRENvqW4drgN/5kiFjgomEIyMujQoikNA13s0NrWBPj
N2EtdhuCw5PzKHgKcwAUO/ZgbX1/oacg4o6cAtAUBZB5CtgXFtMdjZ14d6rtRAA9qATxrZ8cBne6
EBS/xmdxowCQSu8wcZrK6x/ZdCUlSgVDLMWVD8qDL5AsOfE/FHBJk5lL2fvwCVVlYsuin752Xx4b
yLuQ+JBN9MsZhS1+xxTJVd5iuHLoKwYhzXg8Wc7J/tjUqpNHXrnjrOcpICVQYCC562rgNzr3aKPr
QTdsCsJTik1FLzM8Nwb5ys1hihoHtzFYvqruiczXKEwZAzoClrcw8c3cj5rtSGL3sK/u24oTv3Dh
VQ2cJTiERTYcO97Lbv8Jt9XfmQFsOIex8PVxV4V/0a6gd/zT1YLKAI27qKFE/g14X/Kpnql0W65c
AlIXNMJe6z0BeDHeZ5YHwTuHDsgRbDA3MpMN/CzMLZuaPPIMRgHlDpMnvjc9qCPiFYczhxDD4VZ0
a5zTDDPIqeNNjSb9NfsiN5WM6hfxia+5wDGy03aMD5N8Whh2Owc4ACMOGlkSA4QjgyLDFBlheEqq
yLMEt2D/eGQAY0ZadYQvLq9gV4wm0o4mRDa+RVljCCsUsI+Vte2CJHhIivYUrHKpPqE1Tr6xC8UX
/fO+NYnUo8CCoJDEBQOnRhABfHrAs3YLT7jSub8rnjEKoA9Fu6tY+E97umzHUGstzkU4MkLzbAmp
HR4/ek0O3PMxPas5uJNNSHoqQ96ssLfBJIsYaYn/I/SQoYxtBfkdBWSprZVr2KjqEMkrKDCdoBDS
ir9hagR8FPhcOjRR6w7E/olDJITtRC1HABcm8i7QgfNkcKH1+BWq7OqINaWLlmP/JyeLhIN129mc
XDDJSeQPxzCzw18FihewGgX2xGF1taBTavYkW4SPZhKSfgH557hykPuhnbEcdH+E+yS1TVvnwh5q
Qj15cebjIIuI1WiJFLHvnI687da7E+FSEv4Lj0F7Ador0ELj+Q47jZf8iutdIgvS8NrMBjspKFNp
3B5p6uDgJPKBDecqmCR31Pbwq/9+JsryHxm2R7af9MgFRYb22wQfZ70Z5rogXokhg02hXNMacDJ5
95mkRLtIXXgnbOjKfZcxnUSO2e66LsClhB6C8AvJ2KiUbJfHrjy23U4sD611XZKn2jrU1hVBQxbb
qRyk1YHUsUbZKemuGrCJP64xYlE0stNUT0vPFowwTHq6FRJ3GHTOrpc7+TIw0dbZjDbtpRePYXXI
JHxb9JGTGUpkwGrY3fGKEUWaeSB8Ugx87MYk8Wo0+hJ8j1kR8soWIFallQQxyJNWcMw0sAxf4vbq
HLJlUF9EhYc/jGRJtkuKPdOHV4w4Z44ux8rhB9Hq2CHSJkKRSWimPBWt07zNCwdZSPwwxjmUyACY
je1uMjZ3Y1ON2yi9LsN1ovuE98Dt9zi0ytt8JG+zvGasOSR5r00kq1cI6aH0mnmfyUdEYi2kq/HT
ZDyIPJ06XWKUMBrm3Ol0A/vafOP6pm8j0hx6Gx/E8iM/G+3cqvpoXym/xRtCxcP9LMOZr0B1Op9d
8VodmgupomSLFlduumReG9fQmx0wbQDtRnzEGmYfDGg5f5A/MXxrnqkehuQo93tCGqTuUJXBxDlU
bNm20/CYpDuqhQ1pb/oRCXbYkoeTFd+xRb+K8y5S/fJbTNe5/ODhSvOQFW+adQzLE2k4KyF51/Mf
3bx2NV69wNI3lfDegavWxSkxr3X5rVU3XVvJ/N5E9A3EshJyio1pnMTsFE8nMzsVw1boztKyjabP
XL/J+rVfKDTct+o2sk6pcVWmkxQ9j80vuTnpFKPLB0vzBw1y4UwqNbN6E2gyMTh7Gae3udXV8yQd
lOZtEl/K8DVfPmKYwe6sRCejeZubH1G7pRTzxFuLZSv2tG6jmqQN8bzjiRbgBwyTPb60seCsPiX3
vZwHOZGg+QP5Viw/zqmbXlPSzq8r2c5M9kJ7i+OtFkFrXRd6ZcaLiFrb3PbDLpTQeWyo9L7HW7IG
cUd3+q9Ru5FIgExEHHboalry/M0YDuVJ0Z6X4t2E5SIlR1J3eKQrXnh7jppTZtJXuV/q41A/3uUg
PCVqMEGLLhh7Br6nALl1k14ysMtlS7FitOWflXyKl60QbUPZI8E/bfBIOTVvt9uYmc+bgFyksRdl
cNf+h2tEqMQWMXhjHnQhdWcua1EFDF16+bBTYk/P/LwDusVq5y3dRmYtHEhiJqDVETQHZBAgWn6G
XiF8hphH3vOSu4u6m/NgaPe0utfHcf7g5+XR0dQpmPBNY5vK+3TYxfEhV7hewYIufXyWKRYg2bm9
JdqtjW4FxnKEDO1NnD+mhBFbe27npyX6nIfPcLiU9S+NZ0xC1zK0OeUMMDubKNvwwq15q2LxsTYU
O/BJyUqQWUi99t1Aw5hfyvs7itrO53eaQNa3ic6YPoi7TR893jz/qSWfN4Ega1B3rbThd8XEK0lI
gDyoFYRSen3AiglDjxiLazzih6g3WiV54s/14Y7UQWLaOlfSwcRoJTyFND+bvm5s+X8zLl3LFyyP
cHoM9iaBvQlx9H7LVRefU3MrKo//kgs8GYVDKR114WqCjN4/0vkpG4JQPE7R1hAPOb302H/JZ2j3
U3uWeU3LNYsOBWE0rPLN3uAToEwr9vCCoDXjmkDoTseJ8Wjv9WquOnkv1gdBfTYJChP9vtryunkz
vBoNZoEEYmmj5e9UMeg9pWPBws81/UU4ztUWM55ELbTEB2sXXD6LE81PZDdnPCS4FvFK97uspRjz
1O06zHEfqP0nhJbZjtcq4JflRfM9iUcO5Fo4JOqZH8YfWk9ATRurOvIpRuoZugp2ohwuvBr+xDq6
3bvHFUTgEJ0oBuxwfRKf6boTcGbT4xGhkPF5nfxhVQdGc4AA472Y/a6XNiquSiXQWxcd3BBtCY4Z
m2/W/9p8RYnGicplY6jPKo+4VDqW/ANbwypvvqvws6rf7uGn1L+GxP93ywsb6/Movufxa6E99/Wp
bL55D+P0VHS+aL7OBRCx25LV1KechjKidwptlytf60rVy1UJeZPWPzxS64XEbADfkmha81XTfhQQ
JIkT2Qmjx/9M4tch+lyWF8gVkm+MPliqYxwdZHSExJOkT0LrD82N7yAH0ayOGS+Ry631O3VnVoci
fKrrwygg67gkXAV8ednLkHwM6jNXRKyu034nP6rRMHG/ztErulMr3fXxPhaOkXBoP8Z0g2RRz696
eOiVc6M+w1I2zW0uCN59CAqQp42WXTdu8ZY90Gk3Qtr0De+kfddwL4o/UVSt2AJCMprqYez4PAic
ZXegYEqdbB70BRsnTTa/CJegeAEsTkASQAi/3TBgYDtPtnr1cGCzq5XRGnN0yfJNj8cqvvYjOuEV
bvaC3gXZZWPCrdGpm+iQ8yq92twZVAeqdulpV+Zaem3kyBUGzxo8/m4MQUaMnO7kEFaSjcpS+zR7
mzqIcVoLIZEhQBmb+6d6JyvKkfG2AezBBaJPGrdDvnk8Y002go2sHGrDIZyxHzb15DK1Vg/Dv6dH
H4sU9MUR9d+iMiSRYBPUye6ee43s9wlF77sx2VJFK4/QGZdHKW5y3Ny1d7N+F8w3vCZG9sp/luxV
kZw7bqpmuQw1hmrSya864ViFberOVHnigFveb3V/ED20wMKpQUM2Bpq+iUw3u0AliWdSLwTjcDcP
RveUxM+58FWoe9F47oxbav26D98CxA7MT8eah0IJw47KMv2t3z+nhFDrK0svv1W3fsXTVxy9ZcmR
V5ukn3nITPeQV5InNXwrFBqeE3aOM3Euq/GxJlNTEwESCr/k5dWsnjI6rfGeFlj+hvFHiN/K9Cse
f6npQaHrPrpWypOYfHfKk6peG/GSaZulolf8R41+me27hbHtUQZzVuun6P491k/xyBTEX1V7VYFf
NRiiWXzNTdhieOg9CcE4hrkJQ2FVDK45gOq4nR4UvOSlutbzwVQvpQIGho8oLn7d5YC4uUkIaqrS
unXUe2Z1E+/vg3QTx5dCeoulN0H07gaUVN28RvKvtnibAXmpf2FRqqJzLh4M0U9bO5IO7Bn9zVoC
o7eXXwyrUuYny9aiwl137yAWN5wFNTUlzH/QvimUC1puJ1F3hMEVynlOLoRcY1rVFfSQe606Tcxu
q4V2ex5PgxdWbwppoPk14mCVwI494xZN+CpIXjyE/UVozkg/iv41wXHJibBkxBxtICi6cdNd6LUB
i2MZK+mnS9x8oN0erm2vTBumUWSDBTlDjJQ1R7wtEz4KpUdbArKy0eEb5eKPcheipqlcg/7b/0PY
mTQnbq1h+BepSvOw1SzEjAHbG5WhbSGQAE1o+PX3Ud9NpkoWSTrpNAYhnfOdd1Ri/iCeTsJnCgXO
zaZ9sdnmypvy1R6xwb4uG8RXtywYxbDRfRWTbOZM7qaUnEcXrvJ21nnOtxJBCG+Thd9yFNNlvK+R
sQxuX/sfd9EpM1SiNnQbJlvQbbmBICWLAdWBjYdfBCMEbPfzUN/ScIAiqu4CRYoEajQLaDYSczB8
eWZsUG1yixTqUc5jifw3RMCO6DhhbAPtc8i35IO15BsSmouqkhBPzpZQq2TCEn/Adn8NrugVWWqs
UGLzhPqmS010lWL2kNZSTo+9beBOyDwyE9BmckRhtzqyG7DnhPIc46v1nX2kdfQ6oEScVygCZ7pA
uzV2sVsS8YLVLQJfp6tgXf9S2+CKCmItnkh6uCgo5qjatLFV1/XE7A6m/TrkRPUYnoyxVXZVEgu/
Uzb/OU7cgTYAOFWgnyG+LwiWzjfCF9iByOqV2FABxlo+vQ442Nuox64HxUWpC1JxhFPbSdVbo8Im
SA1EaQKJO1i3zJHZZeBLRk+r/f4HOC3Zwbpd0KbZXOMb9jO4+c/0GVUHBQgFhrYMqhob/Zx8EOwW
SQpSFWsy9EzIdSbYyDzmuk81JIftC+67TfUpNHNZQw3AUTCslrCKbRM9zemorgszvn/yJzXF7yXy
k+gWx1LuluIyHeIb26+weD1iY4x6JPid+0R/CqSi4S/lyGTcZsmwBBInnySrZ8K4UASmdloh5pDP
oPw0o/XkCCKJ0KG+wl6aAaNjGDVpEe/9AfCmcAVzan14/kh51IjRQ52jpbxeoqEKHh/tIypA8/2S
g5nuI5iG7L1QpGKFzzt2Kbe2AjLhyKaSSZO8zTWgSs7wyXJgsmxng+qk51aYGhukr+4tFYLhDdMB
2yVhA7JLFhQ96nDLJQB9gZI8vKMyRmM2TKzrtIptW5hgCr8cAbiaxJmDtWkt8CzumQjhAX0zXAl+
gw/FL7hCLdcGEQWUNsEAxPORH1a59EhA6CL4fsGPsrt3IRVWJNdMnD2fSPYggBrLyXuy+wK99vSc
GhtbJJpbpQs9TE2nIVHJS/EQogRA8LIwScq6ecrNxZcl8VYSrwUopa7dVXUUS25Nxi4eeuJAuO8R
MxKXQt7CBBrSUXVBIjKlxwVpHcOcVkLY37dtu349uMdDGmBIk5Bz2gB2rbkp9IVmzosP1onbr5sW
Uct0f/i8eVhqjrkzib2hj6Rx9jBnXc3NE4imbZIp1YCWz5+UBdHamFOpYd/V2SRFVKl5jq4cGyzM
GD6LDQ5GHioFVRX5WjQ5cpKiUlmCe6MsmWcy0BhGH7xIREVGC0UwyTr9Oys/xSQQTJ88Y6z8FwLE
0gPeTlNwL3zDM0ZM/QnxMiPm6LlsR/9F0BtnLtG/s34TtuW2esQtf+MUQy6XFRalSxuBCBteIxEA
2wxRibTPiGQxZI9oeNopkILAuADJxaMMCz0oej9rPV0Esgv4CfUjkgaQg4g7OHm4l5ziYlhsSJ+5
mNGV4xuN312IknPvlxDVwVA7CM55dDM0xElAhIse6lqIlv9OOAb5XnBh2ZSZIQ9THBesAWADOyRk
UUlpiACp6XUW2DGIDIAIR1M2z1lRBy88ohC6nLaUwCAqFLqHTtinwzvizWbwU/zMs/SRNB5Ses7N
l1gag36cUTLHwmUwX8PMQ46+uLS2TBLtA98DBXCT5avUZ+Q696YDAj+RIBeQHComAriwa+1z85LO
Q0YtSKWAfiVfyqGsr3SavrQVAa0FYTnd7CEG2Q9mT4x/0mUy31gsqulvcQlm9l6a5Gecss1Ds862
yllC5kJm/rr+SdHogrXOmmqSGIJusvFyBykHXIVPREjAxYqL6wXECmiJBlcW1ktpc29Jtc9o61YA
aCTAgipp6JVcWFekRGg+2NevudeuKW/kdkBpWtDJN2LchJqjXZWwJRfZiZwRD2y3v0ZlIm7ZYME5
82xW86WlnBS43n4zbG4UP++Ak6AHvii4cvsbYSaMhFOByvMa6CcGhgFPLcMcK21Cl7h9J1JaiUsA
WGWGIB+8uKdrZJbimNY9zO4PP9/cMQAs1fcaTLid3du5gnystY3av/3ih4kF/MVCFpf4QFT2HB1A
ORw/uQRYSmCkmQuwcQhbMgIKEtqnBRAlRq5sUNaUuY/Lg/1besTcnXDifIHcTQDPU2fbG3dhicYd
K7hq16gtiVS1zZtzfzqJSR2mTdgNYxc5e4RSKxwupsnK6ckMhaQUJm0STcF0Fks9jbdusVd35LGL
NGQmk6CYP0axDkrl4pzSftiiIZxIE1lwzNNrX8lAgNQtRiZHBokCiBAqnGgY/q4/QtZP8TmV/TZP
X0JLseLf+udceyLTWShybHQL6RbrFb4FL+38q+7CkZJ7WfIcmzO5WzdK3BmzF1HD2nJAlXmZUZim
q6GZzlmVsS8K6pKekkd/uHYL9bXmv0u3Na+vWhuxBAONiiSQiPJMIsaye7Z4vrZkgrbXbQ8g3AYi
R2dhGoQu6Aqe1GPA+8T1b/SwEta6QE6lo6tec4+J9qjkjU5Lw+LSzKlHTniqxmWDDfMDQw3bXD43
Us5PxIy5w+KFNBqYf5pdc47dM4rgGataKxgxjQ99jLgqLRd3KeDGJjozM4OxAh4GurERYtV12D9i
WlRFI0xH3KArpSaxea2gHKo27MiMKpoUNjj6eFn8Iy7bl5JG5IoiTKLgjYvWk3BabLQbFAdGKACo
mQZ8AuwjLPtnfGtDuE7D4EdFlsTT4iF/IMdQ8qhTD1DQXcTpzQMCsyIPu+7pCjPjU1iM5iSgLtF+
UyQyeYA4P6CkDJiRjGTZicvx7klf1LxqqD1uXsvsSMwJunbqlACbX25a0zBIB2V0nVwKCJ0LHiSq
zGz8RTxWiMQG4oCvgWF4PNkSGoPEfTSxxLHpsaXMTLc2aoehZ2axW71mYj5/SSGzCceNjPjteqGI
K9ZULANEq6UXSt8ojo/Y7xIgK3X+ymemcqAwKBPXKjqqYXWFknrSjxziBbcAyR/Lmxlx9WXEpFKE
pUkPe20p6OuLNddexLVza/o1BCcntN4p2viashyuiVVNkL4q18Ml3Zn5hm1Zf85e5tyk7fy2bPqN
ri+M29poVxdjTXLkTf3qHxwCgINntb5g00IdQ2Qn7Z+IYNoyRGuScJuX5EXOM8hqgZoV5xKzJXE2
yC7xMAIZRI9k06XzOn+T2lX12N5vy7Hb1OMW+nE60KjRvZ/1hB9I37S18z6FDFeQ+zJgD7adskqK
SFWi5/B+eb3pJER387FYSdYM0qDbX98BV8WR0xMCRYROMM6IkxwMn5fCgWbOZ+jY0he2H5wuU+jN
lZKND+3nclTfLlvOK1x8isCYBDjmNIxcbWi13r/TRJL1j2SoiEVWEU3NMsW/6AEyNZGawnyKu8v8
vZsJK+W9PRCZRSA70VoUvWAlJbsW+2en29B6LacbFPOsbYXTooSHuARywVNhi0w4mUNv8f8Df66s
sfxp1cF0xGHTqFx4wQcXgQuCxg/lYuVPztnKJcZuYIAmBZTbtbZfhMojBcJ2AGxEvQ38GKV96GUq
+8JPA1G6OJSnFyZSHFQGUD8TCQqXNXE9UFKk8VFnjbeFVgx+i70GbQ6wGMzRfQeul7BIM1T9fsMA
xBkY0RM6tV7eQtUD1F4YS2OLEGdOlekKTE44NNAVrU3+bU8B4Y+2KOYEgeU2OR59ZQN5UEY3BQYR
+4F702HcSS724/1Cp0TnkmH1IIqAsA6qlX+/SP0hfFc/7fl+MILuzAkPfyj8E3pe5IoMdxCJxEFy
2EkgnDF0G5N2lMVQoLQqg/SahpOhcpsDnKucBhhm+RMw9rVsM6Cz0/AL5gWwAOy0+Cz5BeGKVHpy
eOCcytbM0YmjNOc9mt7oXWMoRF9K7GJq2exLg47AzMaKVu3TFWp7N/8PIY0y3VJ/lltZmkkgBkkF
BBbovy3bf1BrSLQv6s/rrdkx9qgVMiWy0FHr2ZRT/f/rBXShdXtVK35Hjf0GDOeNS0kZicRHJ98U
TIb4tyGGE0vfzcZOd+ScDNt/fzT+poAkKU1TJEWFO5UtIun+4id5DA+hNtWh2kEiwV7vivh2JELz
S/5p1lqchjeP4MjY2l5WRYDGa4+c667PMmt6ji0OcNtSsZMV4BBmhc7mea6+c9kHYabNciqcw2X7
7+/Y+HO2Gcl9omiaaJN0U6NBwdL/wvgqbU29pPIqdpcoj65rThSBcrowlk0q65XqqDO6RBWHcNUf
i5yQt9cKX6AS9+EtuAVqBNROtF2wv1Op7Agf1T7beWTbvU2dhRcfmt30o+z7ebTZG91kldgz9FvB
3SGc/oJRdfb6HnavLTDzKtu1og2MwGB0TFfKh3pbEEz6X7Kfv91I//+8lq6Kqiaa1MJyo/3hRhLv
xTiY9wblruEke3mTfg0/Lw5dGEDWhk8kp58EiPJ9Lcx3yPW0kDWLqBz0l0FJXSxyzmtnrx4zBsRd
uSA+Y1NulGOPgvPIzBewRRLIct2V++eKwBx4cZtCefvycwQTYqhzNE+lDWxNxIbW2H385GaoKJVG
rFHY/ekVW07rC4u8cKuDjK7zGRYB6r4iUF3dpb9V99EN0mhEdIj/XDKP0wLDCb3/shD6oRldM0gw
jjKIQpFxkETmeo05OXVHcLgMZYTPv6ChmySShv0ip/KOHdAmURCvANN4mwBcO8Dq+m9THwNBfTLW
4B13+z9uPP2f3Lwm7c6KqNBUJil/SSCxBPMh3ktz3CGG08zoOvqkqyK8SnqveHBkca5UoyJzA/Wu
UNNSUoHbwUNFRTNxv4PVTwBUBw/Fxg2PdWdrrjUnaxbaRhqRvIfFLUJ5ruEwqzbGjXqQ2RNmR1hj
GnlhpGZq6yIENTh9FLyAnja3mAQPiQ6P6UI98jVLLHo4XdieCEnBVUhDZ1BhqTn1K0wwl+mQQgIU
LplE9fUNtQEEdgvvWYiMX5oc1ZA/OGIybNb4aCl6sF8xZIR05MTxNbr1hhyBYpGzdj69dpH0Dulk
uDOznI4HV/kk9yqd5WWQTIYImB3UWUdtTpYBrUXMBMpxjNhoL5nHRloYAAzM/FTJOPeVNp/23j1y
ztKhRZR2d87ICSsSjSBTQal6bqtI6D2T23GLSoyH9XX8thwQ5k+DbHD5fKcmQJzDZUNeYLMiqOGB
AIfgV+paWbJAgkjIJEmThgA4TCpE3ee2ecRMlMh7QLH4OSy3jCHP5e0ynUCnyJ2F9gvxBbvudT4M
EZELnHV4Eb0+9mOQldQCQJrZJXR6SEQuECGYN5aU/oC3NyWp3E7ZB6cHQ6H19wv/bwfPR0q1TUhr
IjsV4/zP5aBsXoM9LhOEEJ2jR+VC7CHr0EghD2dECNqnrfFF/iJQ/kV+J7NycALTx+SW4V46WukK
Rwai2Vi9uoQ5JhNcLyS2VS2k32LtSXsgwBUpBnMAbrnN8+NJIl+64DuRERFNN84AlFja+tWVkeBz
TZZ4ivFQkh/6WpcLttjVgxwYvIBwYeioXfixC2bgQ/M+/hrRDASUJ2I/P1PPEF/w4S87Cg7sl18s
MfB239wWp/4nj+l9FSb9O2xTqvi8ycuvR7vF/y3PHqGAndGMxNJvD83FNg9yHj04JNtF+KSVpzmO
jX2+fZMCYnYr88c6+/d5Sn82cCvjwnv+q2kc3jW3qCA4HV8ksfIU3vg01GAZxE7jcc/hVsOkRIMR
6rJr4YPGTgiuLcIIzwg72CLKDgwyw957YtSpA7H55gv3NcnW6sGGU5gCRcbzk1AM0qM/OTjz3dPY
0HJvnPt37f0VYWEjz7Kf8A/k1EmQkUOvhRB1l53cojyWNJ9ZaYbGqyBOAVxzm+6pHj8ap9dROOip
J+DSwcLTB+kMURbIPdHdgGKRdOpN+y57N2rKbMu/N1FvRWzar2yPI1IXZ4zepHy80iWfr7QQCnmj
RLO3fXnva7dlbRdNLyXapwuQQsX4wiaougtGyeO+0ExYzFibE4wmbOnr5pFp7kF+4G/aT++dmclK
ijHo7PWMAh0ceHoCSFK7hERMURPVdFM/uhlfASbGy6oKUUmJEb6/05S/QxmHK25b3W2Put9Tsgb2
ZMu+SYELdODsirQzYYd4rPV8BYapwKlsbyeYmA9OpSYpB/eAEPnRyw/qO2+NObVzrRlvClqBWfCs
EefaOrJPhPp8nAnV8nJghMzW1y9arEDh8tn43YKC/bargGLAl/RBkbn9J1w1yi0Xufa0AIADoEla
l/4zkCeJKD+alYM96vpVfbEjOszEMCvkV6on/k+E2W6TwpzwsCscKGq3+QItwHI+1SVM+Z6k17Qk
fMTEX0i3MD8gROdzTwuAPWWg8egzzaYs5DDhkRWc5cn3BawDvvP6aglDx5SPbP6LKy02IaIrOeYc
OH42w0e7zkNCNn5zNHAMk/Vd+rrh+kKVQ3oU8LFzAWRFX22Pn7y7VwmwF4B2cLXHA6/2ymlGC6RD
wuzAS8HyUje5qzquqKd95x04mpd4DRF6iIq16MLVFgBzadEBnHCET965SFKyw0gOYH6jfT0450u0
9uJZ+7lvrlSTAn65I2wusyFJnzfmgQXua0wqDXgs+f5U09k0CyJw68uwaVzk84Qhk1MGRIi+egcm
LtLQTYkHhyE/6VY6VcKODoxg701os5uLjYlL9NZfPSF6nABt8SpZ6pIFwGmuAdJ5KxpfXsMj1rqq
4GjQL0wTAFokBoygm15WEXY0JwLm2c9kpBfFfwwOsvyPx88/DA7TYPGHEY42sbofXjq6h6mbwpOf
TpXZz8Rm0YzBOHbYi5o3VmPivNuv8vB7FFeQQtEj/mUSx/9jzm4xLg1knUhNOefccblSPE76l1cB
NZvbgZNa9kXcFWZi46ickMPx+KXEjsN+UAZQLKRtfxKcMS4WnD7BJcpg+EitQ3pbPmN4jnsotT4p
9PYUN7JsEoyWO3Ikxtm4ZFdm1R7pUBKmDm/EbmTDE/rijk7jcHtiwiZrjd4pF3aajeu2QHfwlsfm
L8ygFdEsfYTk4GoiSSCmZNptrKPZOQwIJYM5z8/kjPSoVj2xe6UbGRMjMO4tYJ8wn3Osv5hS1bf2
HVlIRcyBTaXLk70EHW6+5GyqckD5GTo8fO51db5hb/9IF9ae8yKnQONAUuWI5wd5e+UkwoeurzBw
1KvcwsiI85feQK/UooZsmfii7UD+rQ9ymU78dZz+WaxwcMFR9A431ILsFdM33OEoINVgVfMsZq7s
F3klEiELcDumV9MI5VkvKDeH30QJAdODhVJdSZcwQ9jo1ShEeR2usEcOr824zQSLDWQvivw8FtMH
r/vcw+jAzkBIkvpGvscWHea/z7P/l4D/+YhqkMmCbhZYRBLN383Zf7gtO/FyvSalhUQ88SR9j4N4
PLOfEMyCJ777yvDVW9POye3GVi2i/0oiNphJAHlidzMFbxowIJlLh5QZwMh+r0vhQDzflEKOLIzW
zG9eJQsH8ChGCVt4H5yes3nnil66FD1rBaXf71hdieJi+80eWLeY2xKM/y7AnGU3Pumvk/ZpilhO
ad5wEPEQngMsw2AtftFiDCAjXZZXTGajS7qSfwlEOPrgBlSj41RbDPICn12CvyOoDafYooBA58Ts
jPowSX3sTNPt5v6+0XgEZ9x3Lax+GpEKn31i+b2hEqQL3es1wDJuUxppmEVesH6W/5BjUrQEwr02
SFt2tF6VJAmQ/8Fz6tFfx7Xk2C5j6GGvtablHvL4+mUs6Rk/Cp/wmo+34hJg960JyLGrDcufegJ1
ZwvhdENYeoXGuJuye/fjAYp3Qk6AVqlM2xRnLShwm8MOTt8Ug3ZTTVo83uQrRJfOgD5cQvyE+ao5
Tb3mWojSJff5IsCW6tFTLwuWnoeHMx4YRLGtc4VmTISj8pCNL2TYlsTRKFJI4S05Uk4rQQdZE7K8
8EjrpPHymzR32H04zoBgHugNHdTubvHZffYoCOigp4roTX5L1xBU+2ePssN+0liPW4yuS0AZVkEY
ZXcgb+wE5raUFq9vYZ28fDIYd8W5308vx6oiOKfi+8rpEgLtflQZi4ms+74ex5nsP34NpNuk0PzK
Fsh6LH0Rya0+IUFS+V0qbu5RI4Zq4inyUO4tE8dteEX2B3dj2hheS3LkkK/TgKke2jdpwZYuuNkZ
bl+Cr+IrtDHaPpfszexT2/5QrxmECN3SbxD+EyKCFs67Y0aZnL7pbUuhDc5FfLNDu8xkYu6bPbqP
zgcluXrah/CYlgBkEzzwBGF3POawgqwz+BE4YZCgL3uNtuMsW/hdDDGia9hLZxnTAKoeZAnpZ7VI
jYD/0IxvYjmb+FY1hqi1xoBk/bt57Pfdiv62GvNGXhys/Bd6E+k/sAlZ/XP46//TSCyJzEP61nWV
tPk/b2xyejEHrRfHXb8i1YYKLwtPCA/oOG+JDwQHBWJd8IiO9K3Zd+VQ23lkQrO/G2c5yEl9DcTc
ZcnJ7i6ryoCFGqZOD9Ke5yf71NCoPKdTgnEallgiftoD24ke8JloqSWdb1giwe2LPXkY6i1IGOku
HF5tM2ost2MajYRPrH/o8ChZ3HCM5GxzIF3N+B2DmUbJmuUCOdSKrfi15gFld2MqRUZ81D9un1n4
8OrTcDR4LH1jNwzQxyTL2de31xr/CwdwEA0zUAixwsAnO9qqB153ymO/4gnjzESmdwziJx/I7pg0
dauKQ+5WOT2xwRPMAtvtmN8dbl3ymABOf9gOOS1ZoCynJ64KDe8JoZasLl84nLozYgdcyQeUD7zJ
K+P5ofmR/TP6/qnzkMmTz78lCjRUYpyX5Tl7I6Kxmr32UKaIXPnsdB5Igmcc+O/93X1tgEBxlmPY
k98nB76T+AKYL8sWSdQ2LeuvGKGJhthmRYDS1WOTYxe6z5AFnmXGzNyBpYaa5JKyqIHesvhhMxh4
aEjteHiV7vZ8JPT53QZCEdVjpwUPy+9OZczaxnOX606PhUZ3kNszvEI3Kut9qXjiSft49fZlA081
PCZ+6N/3Pu0fb1yZYgRVkgxL/SvsKbTCmNcDSlRUhWc04GD9/YqnU14qJHCs8fMxDEcKdD04Vx2R
OPhOehfRoiwqmKEVYunci8JoHBQb9oJhvS3eVAo1oQ8+oFzBoq92413JprhgOfCMWwQdN1gR9PD0
kA9EcE6UmWgXx3//ZMo/fDJFJF9WloggNVT5L49kfdWvYjU+xl1LhCrEYeqKXxz3OeZ3lS0g552o
C5UzPO4KbneQvvdqp78B20uM96yAkwUWrxDkNcsfGjZNp3jbwdeEevDf36v8T/E/uHYoX9BEVhHz
r/E/2pBWsmHyZon/SSznmm7NLHyiDSQi8ixRA/hugDQwp+HrUXHHN+uhsAn4dvM0VDlgseW8p+Oq
R7pguI8vTF81WY629J7ChQAypoy2kwReg9hDpzXumRLYLDHvZ0OY6x5a76qJ7tYn604fE+ommTar
zhi+aE6HbxlDq5pbPaqW6NL65Z3oQK9QXZW0PuiUkxG2GyAwdkOSyNgQkepyfCaS7ViesYwj6fsa
l0SFWF88rm0b3b8mAdfXMO9/COFIKVMNJ4olI6rD7kL9mMScqJTNIzJZw1GOQBXB8nMSQrjkWVsx
YkFYco8BYKFIuoOlopRDFUim4qZ9b+cDEuCYXDg0ON/1qaLYdvXYcTs+2GUevAx75JkGs2rG2fk3
WY8upuIgD3uSbwmQfP7obZiiHnLTPYYYoBpuaZATF5UG7CeFdDckGg7onVNywU5kU4h2E/dbTrq8
gzdlSru37+Hj4dBQsGxpuwagAvfc8bmsBboVx6AfhABs4hDQb3DD4fyjhIKjMJrR2zuHQd6pW7Pb
OaTJozVEH4MPG2N1N4MXfFxRZgeW+c2cpbCu4/3eYjzlY9vUl1ENUDx3AvFKYCH1D2m2+Xv5H8bK
f3i+4HVEmZ4ii6RfWfsLHJ/RAzcaWdns0sKFe/YukDh4cCd6M3x8EbtLSK4JST/Sb0jKK6d5yDx6
0hhxSKarQytd4AuEb5yQTiaP1Z1pn4nzVwWU5f77A/YP+/Of3+xkKf7DhJ9cu/tTH3izwwT23ulR
ID2UdG4QyOr3OvBcs+lwKEuz3fDdw+E8XZlwmHJffyNlOhs/6bldtzt5/ljTKrfAevRNTEY1Qyn5
+EjqkCNWTljNLNv9+zv/Gy+lU4r0x8v8lzy59GUlxmg8m11CGSB7EFFYE5+aFxONxmaaVg5gdQfS
yakCNTv8cUk+6YQeJ62bbqhYPFRfDXn0GEg4R89RTXTcUWaoAXfvGaLMU0Lele6A1LI5Kc//WNw0
mWv759PV9Al0UTcs8gDx4f752nd5mjZd/4AAvEZjFVZ4jh8xUCehInk7e6JLAJtEcvdaWSq5szOT
mhl9duF8PsyGziu565kR0Y9qSEttfHe3FsftloLJDfJmBp0ODfzkRm+2r83rs9o8NwXTw4OZ305i
Ut3jamNmGiK7QB/dETqGZNTuPwI+cRL/7WMakOpE0pHbrarKX0Ovy06XxZcqDDs2zp4MSdFv3pON
xR7IwXXJ/cZwRU48Q5749Y7WvPKeQ8zhSwtBsvtfoBoVVF2+A6ZcU0gMQYFPJluqP9V8+GFWlN6B
OsrDY0luGON8RRIJPjysrTNIr3MDwnpDUBhkS7Y18lZs2vGYf8FbPZ5NQtT8G/HUvlEuyO9qD8zJ
Uf+eECBHeQbWZW4bsHfG1NIBk1oy3WFYBrQdTeInHBnPUK/wj+vbpeXXN7Mmc+WTWG2FROyC7+Cx
FEj27nYceeutZexb3PFGIM6EWLWOXY7MmNq1baOd2iESfHoi0cFpr2hE1vKNvq/Zog9psR1zqiKU
l6ApUiLg8MPyQNPbplje56UG7AOWff14oXH9IsDgdb5xnj5eoucbUdEijNFqYpczBx0vifXmjNbn
I7scO3x7ecvq/V2PtHI2EtbsiAJVF5xcXzEU4FGLudbVR0trHdZqODuM2hmsjmTfNpyt3JHZk9WY
+OXOISEZdOkk/2JV+DQeXv6TH0xmpfB1BNtu4jNDafqdx3RkNO5AgBdpkyH1YkfCPMYQn8a0S7I/
htn+SkpqGT0s2/gs54ZzNTm9TvtBHgtL5TS+nHxHaxUxDQscK88Y2OkZGxizqXFnB/vW18qyOeq/
rKsjrzmg1nu6RWFP+qNyrD6YdlZsUzXvGUe6/pGfmtP1yKd7TvsbUqo6AuhEMDagVutcbcGsrG1p
Tfih0/q1aVE58mDN7p/pzsrQbAL2cFd+8730k0XAmuw6QlyiOBom0hsjfxN0xFW745JMhk26y68B
sJiXxzmH1oOxEZE82MRrZVkM3OgN/rhMv/stDBScafGmbMblOEMGwZkyFrfIPfBvudYU6QxF1FNU
cJ2j+kPxZa6ag5F4IK10UfJ73Rn7e2fss3LB2YWfVkEQVfPLiYt9EwJ+JAkKFQ9PPbvpobbUOfCM
S7bexJd/NSEXqYnzOHvjGzjyhZEoVqOwrz0rAEknB4IjbvkG5GbNngdSAHHBn2TiY1v/Zv0Cf0/O
lcf3xrD4xtTf8Ny1DuD2lv2cjd3oPdoWPQL3iNukHBJajFTbfTNJ87HEt3NzRwKH1QFZUIo1vD0i
bobIjBuS0xJXXuq4fDZ1LMR6wHTo1zu2+9pAnl/NIL63U0o09dGXRbqT1rwwvQjw4GVAUB5LI6A9
X1UmOc9AX8LLoi5ZAdbzK5IxuxgGGaztEoP3X3SX9R9ueUqXhkZ2QSm4HQmr+4JeRpdMTJF6Tnz9
g9y6XsVAxMnoeSBXKAb/Gxiqyd9DHIAuZp3POaWjikK07KJIy84k0DKpNd8Dx8bFpE1GC4Y1G7YA
SaXwJm7BQz04kJCjP3LjGFyHqyMQry7Mxo1AcVNmt5EYG4TyOgrLF3Gdeng/J7j/ry58yevmkXWj
4jx05VO6U6Ju4Bhzn1FG6Znbf9+RJW3acv+yoUF9G5apKJwwJOkvJwupel6eRvLsocB2QvHxVH4J
1887eePmhbt0/BSrcyHC3GzvKI4s4atCcK3KC0v7frGEX54vMnw1W0zJgDaXcr+6ZvOcapxqnunv
HJhFYWko+4EOgLT8KlCs0lhMhFTpDwaazV3T/+qpikHbUcVChyd31WaHUVndCVniGNXP7s3aFKI0
RQte2o20T+/bDi83y87tgqSowJW4eORrghBJ30rZkWT/dbrrnyxUTT+Xk63y9EhGpXuuHGZWHY/l
7qouVHNB6rkImzUgxAX/OufFDqeAIS6mqVz6YJolcjt9InvE3r/RyL2RcW2zIrAFzrrh+EzfswZN
+6xKN4qwK6jLYm3r2rirZqYVlkgQ71DBVJ/P7mpclwTqT5l17QtGGeV7ZOUw36GkL2/EiKJsJD4K
+d9rQWz9c0GaOceye3HqoJgfII2XjGQnTi8MyGq2eiVbbhaJciJ1IRVgY+FAK0BJu5grSbFALVW2
vOFSkOaJEkiP/ZOuLP3jP24c6+/JU3QDmSK5wAiM/gFnFgqJduZ7v8OOXDjPtzu0WqC9Q8Gqs9uS
mDJyMezaGcPPnJM2fjiXimcsZ85jQ9IzQnX7esi8doPpJSgXKCilt4szSRvQjnm5Wy4mSpcvNJBO
yEm/i72GYCF3CeUMMjq4pujLRTm7r/R17jZrUqOUMIkYKufoVO7+FVUsbTGkmmUzzlW25VzcYmNx
ANzfd4ZPfjghIDfKGxZYMOmKIVyE6G9pgoC1uADc0IImxj3xoh7tpcek+3eSKwXdB0GapkQJrX05
0lv0c4ukH4ucqT22oMIXyZpYsRtdD5wAe/rBnQ5NleYjKM/s14G8Dro25XMdaUCKtvYhUgwPRY6p
hAScq6tvadhsj2hM2aEYs0AYBTtnFVqIMfL/dNU+vUtAqYHXoheQpmRx3CJ+sTJc1OtUNrM7b577
Ni7jW+ajwYaaIJuMYyNZXxDhZLiszatz/ewXVUA6RUDj+xCz6mgKsW1wtpdZ4mm//uNOAaH42xpj
aLSiWlRXaib/nIbqPxxYhNvVTNSuH3Z9ySRzuvYX/84mD0tn3tiJKmQw3OfSZ0GMRVb/krQyshA0
FUeNxSZHr6QWd7+zOHKp5PGqDGopcaK3jz49KAwPK83kfhC/ixpxGlYh6fphYBShu5hWMD37UWR8
Towa9dTQARBQweAP01GJaPVV2X2U4gszKQZLFIUveISKKV3WEUwyc9M6iMrF8K2bBdLDibqZ/Kj6
7JlsFEI8xVQhcUqoAlGZsvDQPN7wrtEyono6Uq1OYQqkvaP6Mi+6IwOAgriIj10BJ3q9kidVB/XI
AI/CzPgpbt8DBqHWqMNb76kKyVTTQZyEUFVi1tAoF33dN2X1kxfkzCeBDq1ZQGkTHgNFmNScTRMg
QE5MPUhDi0wvqZbJ8FWrmztqXSpiGxN1ojhXyx+x5smCXHjGeo92VKzA14V+cU04Q2LMzAK+kEvy
OSYkEmBhYJwRKudav8nqphGhf5uz/JqLr22TtzaRDsmwF+iw6NG5V35efaiP3Q0pNgJxNe7z+d0g
N3LcDTX+6wdSTv2Q9UAiOC5Hfy10TGaAAIxvkDecfCwrkGGMxF0/xjJcdk9cS9CWsN8PuwLExFdx
P0pUdZTZu2big4/NO0ixq0CzGFu52Jk14Ak2owox7MNTmrcrUqVnhjG78S2YcG4oJQEXZs0uURZC
C962Zba5/w62sHIVa9b75YP4BUX/aZ6rnvclP2OlCSVjO9yiVpokvzTT3bCfEgLAAmagEqIBNguy
x+6aEk9cxmKxlFkJCP3iSwJv075F6GFl0Oz2ta1prQNDL1gpiYcnUUPR+cZu0f3xaUhrtleM9lq+
v370+MAl+BYZ3qMy2YCZZtuUv7D45PNi2MsEO6gV3+QFT0Ayor7nD9DvYsa37iSz1Wg+uQdP7Yc0
yOtHhogf9FL8NNJlhjf/mgWD8lHIiw7tPE4sk4+8vSaR2P+PsPPabRzduu0TEWAOt2JQzpZs+YZw
pJiDmJ/+DNZ/gN3tLlQB3rW7yrZEMXxhrTnHfBMJMFbBLuJzhOf7QDhz6DEZofPqkERjPW7L2yMl
3dR6AVlgohcbEeV6QX+5c25TNoBPPMBjcnkYvgecpMD2P3q68pQYn1ZxSyx8p8kzjyiUbzaBlAVT
YV099iL7xwKRL3ZKPH9Oh1++Jw1svJ8CPK/LkM7Wlxk6ZEUILvtEdDnxRVwGMIQxLSD4sM5QpDUZ
wh8KEQZm+rmoTjBF0QL9NKI93med4qj1/pAWUbmXLVQrwCc3qWpNhivprfriyeGxGvckp8vSczIV
+TOnq4Fa2PlH5DtBv9VvWnHGIznuktBjEUnGB8UK6BbGLMbxeROYz0NMlC6rdzQ44WvSHMpm0at7
jj1FB3wAwAYyrWZIbrx+QeNVqF2LnGzVBgEadE8syjHaU6fDt4PBfXg2YQWNdHGj4uA/NFxgFDU5
53cVmlqEB1go56FG5Z4pJK1eMrJC2gjQucVeqwaE6gvaourfpfSzlqMNKcJY6I4CW9BKW5dZMSO3
PHym69Du4nNPrmi4LBG6SMRImqRFSR7TjaQf2nGeRt69W7SRyyoFgVQqbAR/mQ27SNjCzQYxGg4I
2ymcLpRzyCUFFK5DiLDp3AI2pMVO6livOZispINm4F1mCiSUZtKEROWkVfHFDe7FifrmNdCP7xRy
aPa7j3EPIo+uwiSopxJPD4NOzeDdt768QZ3Tf8vGErp1sh6lOZuaO2KnKZgnvF8exCfpIunI4w1a
s6ASwIFfirI0d3q46YyET4ckisGxw6Q+wfE+ciBAtXyLo4fdlKbtx54eXJo7y0lIq+Elr55GQJTU
W4v6TajAYMCg1tayta31NRsuQpRIbUlKwqFNQoDDizFAV9q0yhPKdtQOofzdFztRYcmxIukhIfUn
nTcsLusMmI/TOobyTcWlZBV7PxXRJcBX1xZPjwcF3SMTIOLy7Fbh/mDUc9QBhT0657nxomV7zrZI
x3IqJvDW3TNqOkNy6GUN3L6I61PyNDxAWiHOVgStmPpJHQ3IUXL6vaTaFrV0ZVIvhM8RMrY9YjgS
xIktZjle2xmrCewKzUlPVgxLCN3RLBPxxVadxR7bc4SdwoSxl/a8Cn2z8QtSXhW4luZGG+GT7bWA
NhapjA+92kMtEhfXCvQJHYovHqIGkemwfESvUv1mPlY4UbucNrh29UFRZ/usetdH7o0QBjq2JDSc
yXerr7A65Ob7g/2In7ReKWyrFInxrnhskJHED5dgKUl+YtN8kzbyt1zAfGAo7Xqvsi46dQO1u+TK
UVG+ESIodbMKHywb8+8Kd7OMRCkvuDn2UYmuAGmmtTeHhVXPuZ8KVp/A3jB0ETuy1qzDvVqXCi0l
Kkq6ip0ctkMH4l3RkZTjyiyqhGIHxg3WXT4ORQOVJIKXXmQkktwB51WVH+SBohdnld7I/aLINBdJ
RUCbjTieOWPYqXnECPSMNE4jso2u4125WfKTiOa3MRDFbYN+3YUXYQAHAZhTwTwGceEhrPLyxsbV
Fz86APj1nR2RCXG8fm20tyaWNvfhaArIF5seHcELjtuYqM5kHpVeyrY5oR8uWAydMKvRy7bDVi9X
92TeiZuATXAONZI2QB7aQfiet/RfUtqACH9iL6z2Ha7Ygg6ZKg1k9tFP1K8y6zb9LszwBufGV4y0
lNuJvK2Q0I0cV216Can9QIWspX03PlfUfANKCz5rgI7/V9Lnh6YtBjyXPrNSa/qeGb7pPFxGp7CQ
2Ab6IvhlrGoZgWOsjIP/1OrPXf+VWZseCjGQV+xMPstCffgay3GWj9c2ueoNoPHdY5/TTPqIyLKy
0M4appsodHE+qgagFTQsVhPELc2N/tYEr3p0i8SVDKeub51MpnSg74qeJeingmP9rsMBUNaYks3J
MNXjZ8i8Pjv7ajULceWoDxYeiwSFjUYXKT2XwWFk34lSWh1RK7TyUo03HYCCZKGg4R15ZArWUc2k
QA6PgX7B9JLp0L08pduiTRCkFyVgWa9TG0PyHYgfLa7nJIqPWH5NgTTpXKA//+ST8hDQCIpZcrM7
rUWnetUMCAUB/OtzzoMaoX6Uhlsu77SI9RObFykMQF3dvSRCJ4SVRcgwsZYMCVgR1Wc/BONhTKss
jDHaiDjPPFT9TTBM5JUI2rvVgGK5rlmYdW7d4NbE3tRzrPeV2n9p5cVQDa8q3qLsXaDuCag8gRKZ
MrYEsO5LINkWOnylamYjzvb61WRJbnAkSv6eZ1scvpHY4kOAPzd85dN2xj+qLKsCbVOZz1LwjGDM
MtZGP6kQhxF7E/PRvkeKEH/U5MsB5TAYZONDRftD0c7gZjbN/hF54jvNnAe7UTZjY7ftwE3KwBgM
nWmatR1aqW1crlIk9MxMLf+j+lukSFazlwf6zyx7B5EXVV9twvJwmZbPbbeUssGrMMBipx0dBfFi
ckxC1ItSg/IWs9m4MaAxI4X0i0mzbi4qWm/09evnJr6JFDuKhYmEWfIBrZ8LAdI3kRnBkTEF7RtV
NuShm+o5X2K4cXlenQdUJVzm54qJk0o62NJqhfPV2MnCtvThFG6N7IykVT9QL40eX7wFKAcL2vtS
IBg0OWDDlNU9/p8BqQ/YlFF9HiFajWfWYEBTx4A0EYjjVIxOxFragU5UoM3uLeOgEUjtanVH1VyA
kxC7+B1SV7laZNz2N/VvViLrd7tNsnRkTSOLnW3Sj15e3TT5mKXFcFYJKme8TOYxi4iCnv89uUiP
LYJx09pI/feoYuXvtr52fiQfQbcnO2gYoRo9qy3ypilkgdzqU/YJw0wkghZpyTXlIgTFXMLSUpOU
208iLVnfEcwY3b3BnAz+gnDuq6vAEC7iaihuevgGiaIyuakyC2UlWG7VptBkZvsC+TM0uf4AR0FK
UJ6saOs2lBzSeXqfvOFjuTM6CCUkIl4TKE8X9D7JywNVTR17MTju5lDpNrqme3iMkl+lyBZmuYMN
3FevgMyngpHoVtI6TijMj4iekne/Y/PBUuvP23zjN50xydQpME49PkMSf6Jpk7sfh5Y6nLW9+RbH
a2p8qHagC7XLcMuWQJWZI2ac/m3aYwx2gwsAquQaZS6FcPFMjsnEHGf3mnMmPEl0WnREpkvM5YzO
s7DTUYAz5kAJQUdn8s/GKrrIzxZZwRjVIvKvVpzYbCrlxmd9HaPacyqYNnN/zeap26PCfKcdk1VL
mnYh9emIuXh+JzjScJtnVdn/+Xz85jZEQ6WJSDERO6i6Od2m/yh65GLYl4kl9+cudWk8hfEieizx
krJ/ndj7pMkc2iccQKAIg2GZ0NIDOj+uEiZPMjlFpxPdSHEJ0bFQkk7qr1mOZHF07qGnYGmL0M84
ZbkEVsqWIo5IgnP+f22qmOEArRGHuCFZLgwJFTRgV6KQ6dZUXljfUh+H3PyJzN+WF1Si7up0zgij
bMAAuUGxir7YX9PRAw+qb+V3FdMWxeoYeyVg5aWA15gvMhehoQ5zXV2OHUpjB4VmcTFRwoJVmrQ/
G/zTVs9HWvqPv9xuBA3+p6gEztwyYN+rnGRR/uHbMk3REGAh92cIwg3mLIteI+TRSL2KyTNeK/W7
qJ7SKW0EsWjwUqvX5HFUleOd7T8TTwiPUNqDp1QgBOhLFKJxutOYP62j8NwXi0S9QIFK6drGu6kM
44P+PHcj8adbo1nzG2K4MrItf/KrBBSibpaadeYJBNFbRznZZfdN0u0oT5MuZVg3nWYO2SQGlo8I
hrFELs5eirdBuDEDF1YM1AHSQ1r5SE5XLzxPkpGC0vdKSh3FeGnf7uUhEHfkDo7596g87QAYlBq6
5Kvy3Yi7eDyzUmSlwM8W/UUT9yZBif6FfxfVK3AXDdyiT6JBw31/6vw94hBiU2RzVVKzbNYPYzt2
Nyl5NzoQOdt79NFET7o6l3g2WpioT62xkbllgluszaVgpT7WpK6K2tbMnTylZVNeuGGi/AQ7PY6f
RHAEWA/p0Shn7i3xsfvLw/Wza/HLPmlYlmoqBMSZ6o+uhZJ0sl4UZXrOT81OvbbLDh9r8GohXkm/
wEUAE0Cjlk1V3gJ1i4l8HDUvJeEBhc+rfKZlgWdnFS71zXCwjtlJu0JF/aiPxSpbIVXf3JGFWsvi
Um2rbXKsLt+sNfA8Ao7YPqjQiwvzHcfoNvp6rM3d8J5sJXyr4kWmPptsjeXDJeWaenj2hEJDmwVe
vBcORE2t6nwmz4UNDC433MN/PEcrweuetcOfT9B/lBY/T9CP0RiNXJ7c79XkpxWomJsHPJ7n9JUR
WD+QEbJMV9Qx5obr0z7Mt8KupaFaLbLnbFVcAgrv77Ta2Iuru3xBK0KYEFodyC3smkSb/eVgfz2q
/+xB/TzY6VH/x1BZG+UYlUKenqNNsNZoGl3CV8CHhEuUX/0zPev3hLM9LNsjYsLiK3w3t6YtuYpL
OXQdv1My+vPZk36OLb8OiI4YrlBVl2Xxh8ojaVIj76wwPZMv58UrtuYodF1zna1oOa6VvwCvJVOc
Ahj+eQaYNFWdkENd1Hhb4jz+fQbaIE66sYvbs19fBnmpp4s4XN7NNw3M4YCGSHUjMu6LKYXhcZKK
41110SdY6Q1Adli9G+WLkW+H9NMf0RRkl05cdena0pc0Kcn2McVVCKhRW/viMQgIL0c0ACR4rwgr
YJgUgcfopLYnX7111CiZkIzUU4tv+Y1kxUjYdzgSh/yQ+Vu5PvnFFVY1nO1a3hT3EwT6odkA5KVc
akrLSnfZkZrhqjf2afFeptfBYKuKVUk+FWRAlSeFbWNzVqxjTmW9SXZVhMwUk9ssTsjVpKWBFeRV
KV0UeMo629Ms2pdALGjjJF7sSgtBgBzS7ltW4ZG2hEL1HolOYBx0eBr9rea74/DZl24xbgjceQBN
GjaVusjaXeSD3j1r/kRP7LV9G++b+Bp028R4FcPP6PFcj+SGcAQbqBliTmzKrRZPmnIZ/Sefp0bb
y6zJ/WvTH6E11uKH3G3bdif11/YBqPypj/ejdTT7Y1xs9PuqAOERbAJl3dzJIFip8rrrtiPAfGPF
V892wX+K6IOrC0nbC8nRzE+6tsvHFRukBIxKutXqtQEA5VGB9VxW8Z6vIFkD71QwRIJSlJH6L8rh
ycqXWXQrE5p+x3u2lUZmgVdcCpwSLYcbfOVQeFFReikAb2HrLTbxuHr0M01dhDQhY4o8y6Q7BMmO
RS7f8uP1WM1L5ALTB+m1pcFaqzv494U2bjS2d6m+a6xNe0CUJeK7IYwQnGLnVVy8WFn7nPcEbuCG
1zGq+ZRuBC8ezwIYLk4uu+NiUZTUjxZ+h2pqXbGZKTYJe7hsW2vLNFzxrhxJA1aS7KN9qawT4Sm8
s3fCUA3bBcHtLihPvE/Y8+O0S/hYhyE5COqiZG/PRjc5RM3abPeJgRRv1er7TlnjhkYJSo46FgcK
2AUkvsbhH41iQX1yxH3dOJHMlsBVqecjOET/00NjcTQ2XEREkcXK5dPnBVF4wRTaZEgnbl9WaSZs
PoSsFoZTN/JJ0cOkBjprzi8ahVMLzoNdNZZrKIZTdqMTk6oI9YhMO99DnMcv+ppzR1XAso/GDO9r
ubwLb0EuJGR0bvHQIjHdrmTbojv66y34q2+6bKc4v5TfSU4jOxr0kWATXdV2HieDg8VgPpXbsCuY
bhZ5RbHkB5Z8xrRfyAjSxlXACYRyhbOBVikoNd4UYyA1HsHmJPCJSIXkS+W0wHtsHZKEoopIe1xe
U1oWR8hH42gx9fJjfJfiN3kSSBBJsqpQsZaTsz12LQxPmBB/WXHwl0+vFzu4x3TpxaQ5ps5kayPS
28BB9kqzH+G6OuOVSYwkZLLjkmkObyez86ZTy8nsDmEyHy7U6ojpI+iB1wxgPsQOAkw8arwUnxL3
AcuA6f5mCGkdgMXooxWdcjmkPptKaA+iCLebxG7NmXoovw6cu4MONe/P2eNlUSzQ5+IFuQU4exwO
f/KthrqO5Qa9W1ODwfk9WZWB57ryl46kaepuutwH7GfupUMABYfJJWeQ4+xEwXQT6LwzdyHEJO5L
3o0fyLjqM/6dK8YHp7BIn/yD9SUfnWO+G3PuFFxA3BHT2aNJEBN4SKl6+q76hVuaK8QXH4W340bg
p5SIRf+Cg/n1NR9Q6WOsVwdG2hH0r0MTgA/JvYfjgvuTB4RTg4WPy8cHJuMjwYbP6eCNZWqYLpze
GMlHueG+5YSyCybqAHkZ2+l3+jWjbHtWQbdfWQwX8+u9JAcJUwBWIGTydPnMmZi4qDsnMDJeSaws
3Dg39rS0AaIX800JkdjTeHIQahEaRhnZmCeZHWq0CamC2nRwLQg9KCBIscjshicEZB8dGhqgGPfg
NsXTuaEpy2nkM5jcU2Rdc54Z3ClVAkdDnmcBulxwtRkYow90CWTiTFcXScBkuZ4+IH+mdAvYd1W2
Wc7euUcId+NF+GLb31YuNSE+AXdWdasql85qjmSn5wGfNdgS8cYpWCfs/rO48Qb8FsWqpMBzaUtA
ZGuv/jSvQ+LSLZoSa5yKtpe0DOmzIvZAAxphSph+vgzIMZ3xK79qvTMZ70loY7KC4U69HkE8Hxz7
JarB6XcVR0KNAZCBJE/ToS+GS1yha0gwAJGNurv1mjfIQsMbr9w8OJ+zfqMggqejPKvrJf96p/Lx
Ri3fSNF12/Wnf0XY6X/r154OLgUetz48Ts2p+lTfolv9SbqLh/uvQRN65ghptVofEKNimtPhlgvF
Y8LQSLWZczzY6oUWM+af4nGMcKJmN84XAx/WBfH+wnnAZa5pc4E5sljieiUwl4UAz4LEXH8/K4gi
OzIvZ0T/aEzS0HR3qYS/C/cwMak7sk5whWlzWpsdXBJ9oaLj/6Zere/rdb5BLTZeAwSUTwUG+117
iWye3YU/i1a0KrJLvhgWI/zYGSP0c7SF13rJqdbhEHIpvOSf9feDfWRKp5u4ueBG90d7YxVjvo9f
Om1LtGyFQ6l5wl6RJUWEPe6dyZesr61remNFra/9kBZj+AL7B6vZE9D1L366bGYNaD52LLQ6zRV9
lpEjYBTjQSXcgvYZmZApbRSPUFQpc4GtYELBbGIB2JeoylFVn7X6rCz3EeJAKp+zgIpK6mUmmQgO
4F4wrBQr6QdBIMQcQKcBDiHYYJzjmOrSQ/NUfoYv/St1FDrwWKmoEuI8qo/99h6uSt/rFFeQiFDY
FyNMU7Vypjg9xaVwCNkv204U5ZGqpCPLjqF5hTwfHIRy1Gt60CgKuYJzLtY9tHlREIa8OW3zB6x+
Kj3xFCoSkpDKig/F/1O/x94SIWGlmkvzr7T7D+PJunEFYnOGPHeYRcf+a7K/o3xVF7XodqOnSHMO
16AOTkTCkQJxedPYKwS2XeLMwYIGurJxynvOruYU91ijS6+dQkbyuVovDNhXwUk5It4ASgxbEggh
apk+dst0kx7qEyRhiZEeDyd9awrJZuShouc/bJgGVIL5JrtobIIQTwPR4yoIDOG6E3wi6DPNWUPu
ideka/bWuTkb3s8CZStmTaqj7wjYYjI98GtcSVSRBy9VrkKChnXA3DG4arUQq2VARxsr+eBRHab/
QWOhJwgcMazCnA3smYmWsE/KLoSS0OdcQl+TaWjzJ6b9Qf3IS0gnM/qRGLk0/LI8OaonpXO0njVk
zRqEjaejTwVNixeY5zNfQ+rS7ydglUY+x9dgsQt4PF5KA8m1Qg+j1vtlrqN/qsvvpKdN1qYStM7o
iTZHZ/rnLBN2qdZPliMO71aWiKOpT6sMOIyMwDtaJjE7D11NXyvloSPWrXsfCQMBnKN7pjqxsXOy
ZO9z7vsBS3IwQSnoDOfF4qEte66m5bWdi+gBADt+7r5b1ANpuPOCVSWZPfh8jZVGfJnGbA88DLTh
Vr57cUly2lZVFo8JqruaWgflqVDW9f2MaCjCrDLlNpXuQ7CpgoMqhJ0pA8skCXIaeYFlTE8ez5RC
8s5UziPx2oWVRi8HpvJM1VwePwwV3mORXtsbEn1qxgU2cWfEbDw1GiYitS3XJHh744kH8kH+8GHM
3rrWy3GcS1MfPBRpw55j8SkdFjl1O7wmkcu3suJyl3m+WNRNg4s6JRJAjWYAcH0WADzL7YRVpmeA
owNIZIDniru/Q6V0lTUcrz6g3EU1XEhpTmmhM5IhEsbTVNnxITyIGwRqE42RJF8W7MCPBgc/LUPW
U2TSHEG8ehrprN63EJ4r46XP3MFcIOZRuS2rhRp7Fjjw0rwIeO/o2ZoeCVhQiE0kjqyEgEQDsmW2
/kVsUDLWQOu7TAgLnP77TBXesUKPDDDRyRqMWfK4psj2SzcxnSKfd9Z7pd5iYjhOXb2gazH4s6T2
AKAyPCL3ATePViJilcKgG+0hV1Y5wCRC6dSdtVTa7agfarZs7CCEmxJfs24xCKjf3JLyXrNN2mNT
rUlC9++eOcUvryeluDov2mXSz9WURvJaZpaLHwn3/o4idMkuFQoqqGjgHwTaEVOWOwV6H4r6Ofhd
WVi3bDB6CreM3aT3zeKP8ka3x6LFQHuABw1Mxh1L0YwGKQ7oAaA2C7mLPyEO0KLwm6yv64l+rqDq
YvVdT6yTaZaAL9vbsokSAknVGfcZmfJfJqsXVP4v5c14s6hY4ESFPsB20nKNfHohgQX/ntdBr8QP
MhNSOm9ZkBOdVu8j4YuIp35WwxkDwMGEyP16/0zMZtusJWFhQUCIdnUO52fipll4HgQUEzaCKZ6+
5jxuobn7bJjRndk5DWsUBfQGO4x5jqnRvl+QuicTLe5zn86Kj/EwseVyUrBnWHVIW0QxQIyqjBIf
JLZBTBtyVm/kVSIHh2pgEiyFvmRGuSfE0wn9hR3YUsOwNKOsmUwYZIbGKbETXysCZg0MUgbjgQkH
cuKMV5z4qA9bllBHbFQVps8OjaTJUyfYOo8WK2W8gsO8R645Bdt53Eg1rT82aIzgZBnzaTDi0MGF
jBsBbtlZ4TzDF9F4SNVNmI9MWOg43UZfkSLIDaU0C61iETMnWTPM2UfOFCTnNtkHdMskKL81gz16
4yUY6C7Zhy8dExRh2LmAy9flEkbph16fp+GHvTDsifuqqi4Aq7UvfQ1/cSimpzsqBw9G9fitfbFu
oKEYWJ5GHzJc+vtiZy7Mao6sfcLzPp5TbR4Qfwo0hfwBdl2I8LH6xQBbPIYQgQ5UCPybgRHlFH1X
F60pyFADuSLsp2CRAWelA0+Pk/lLchtqwEgx4Hy0HkQyZlgAGayfKLGPFA8lW0FMYE2rGbgswzt9
g4e6UJ+Hd57S6L7S+M/W44RmAzoDVjk8R/5kDWa4U9V5388TW+bFQy9q2LqB6EUc5dD6921g15/C
L1wHFGLmVvDowGA63xsvRKptk0uzUJY6UWpkNM7N3oVRnn2TxgWciWmxnSHtaFb6MC0yMAqhx+BQ
2OKkW0ZRqMqMJVhmNTpSzDT4vSkXbem5suKg/SldOKPROGdlZ5mu0rk81tNOAGLbqqY1TfVrfEO3
APcavQzPXN2zuCED6KMAguxhl+kXEL/91KZpjdo/jzyF89Ev5YljRM4dogevaQ6pP6Ims/X3CgZ4
g7AHEjhqOLu/L2PiiIXreF88WNmCXCg2NTapyWW2Yezq4XPrm1S86MocDE+S3iJlJ580cV1C2Tn9
pVj6X28ytUvL0qdiKQHExo/apSXLd7/XteaM3Yq9FvGGkm8bhl2/UU6P8SG6nWj/+T2V34jP8d7J
kE508r/1n5ATqYuF4D60zfkuOWkKgn+C5pQA5lKHhjTQj5jaATNIBMkfB80cNZ1YuWYGnH1G5bDG
EUVQrTSLdulSw0zDrgcmknyiR8AWEsUSaiYUBCL3gvMY/mLg1KYO9I9qL0evEwarQeeEfPnvaq+o
tgGeu6I5tx8Ud3FwW/iLAa9ZjnaOT1N4kwfnjq+pLBHYNYb1ntq7PcDgZsDSKGDZJKw+IMOhl3pV
nfabvhIlfqQmq8cy+Cg9YR7tWBq+sWxhwcE6mCvBHMQw93+jd3QBoASniXWF5IV/o9BI0n9jbS3t
16WR4EeI4i/byT9K+o0sP1RB9eszBdmaYc022eZ846jB94ktxGhmzrACU1KjGhjtHKQLGVcYkCsm
hvZDZvxAXvLCZpIiNPsfNi6M4zinp9EO0OJUUaJ6RTkFBeW9mqfs9wuX1KA5f/FvrWSHPPDFKmRA
L9ycHM9pAPQmPonswdjrEZwxA8PkQu/PVmdA98SbOy2LapgLGcEIDLkui7mK3IMevzSbxguB5Lg6
ECYVFXafX1BmjEFM4t0nQQrokOIPDNnxB4sReB1M0GU9TfzgXmRxxhDGtEf7BGw06hRcRhAvUuz8
zJdsq3FBdbP8vdLYqlOxQYzC2n7WHf/y4Pz+uhiKZciggVT5R6slVfVHJ1ZGTauF0Q8RfP6m7cNr
SdN0hsqcXXt/xjTRMZV9hq/5q/yknSg3h2yhP3HcEr4B8Fl9rl+nbSL8T8rWU7wByo+Ekt3zn4/W
+tmHmbQEui4ZmjFhnpEX/PtBSZTIyNQMp3MJEhCCG1l8E6IPs3MMv091hxQR7WJUMe4TuEqSwSQI
5a8kcUIZAjM1eGK80iTqbhNpGdfn2NjiZE9zOvBWpLIg8e0AjzuMXQYKCcJoyQ5hLcvZWJh0RmfC
hXo3X6I0BWBj29cSB22e8HqnxgEqf4nwDmEw4NyM/QDZx9N+AOur3aCmOYMtpPqFTRBQMixKaMyS
A5drUOxu8GSUkLLzgPSMa54k5ju9CtaDKDltfIzIZtiB4VtjLY+nAGTMn0/ub8fQf57cHw10RfHj
NNCK+jwmJEXYlAQaZIEwyGwJdfnD5VkMv5kf85W/kegnALggO5t7n4kdviYBSDZbyuw7AVqCtLSh
mj4jTRp7G1rX+Yjig0KDvwB7z3/8+djV342g/zz2HyOokAqdNhhZfb5jarSoO7OCnyDlbeL1dyqB
E0UbpauGlJbaFZ7Oa/yWODJKFPMJYThCLzAMIp53+IdcTEJPG0rbEw+Ii4dsnyY8WmhOvvKNEk+g
0NPbrCx4ClBAgYUyZn/+QPJvGoD/utOn7/9jvNT71hjVFl95GiFIWeIYBihLrL3KANG4JgYWaKui
p2+seEYnMPk2f0G55T31iWVwqK8ktkhvUPx4QqtdsmXN/Jcj/O3I8b9n0foxzWd906Np5XaBRTuN
1Ax8mHPOwgmX6XATP8uPBjz446VlRntRNyWrPONGhN6DnbkwC5+r6C/n7DeckWl00CQcRZYuqtaP
HreZlUF5z0RGh+/HtXuDmfSlPTdfGS3AGn3t5G8WOyBzxisclPypf2s+u7OOWHDGynH8YN4leZr7
lOljX78iJXr68ynTf3+X/u8Afwy2KvLULoil+pwn2BPtgIBckOepLdJaS20ttS1zqvFOFdFpLTjz
cNUnT1xpFCMUUZBTx0wPLpLPiP07LQKUh591tWk+fJ5DrM7c29ashJXw7bKhxNUKs4rRg3sALR9/
ld5q1FO38ha/dGe2iGz6WJeTEoMGvygRTc+UL2YqNpFsaTCjGeFf7hrr9/c1ZG/T0i3zPzS6e36P
9G4YmG/wFhNOgmkXBg8+K9hcFCtMlGs8XpNxvwfeG0wWDp5b1nDZJ6J9wk/hCaslSdyz/ytrV/6s
Cp3okwpzjoPkV5Ua8S7nUqCdg6oM7SVbuXGa9ov+Y4xsCnZMXBidEbAieg4+RFQ4jPQohWacA84H
xZpPKZnOIzochnO2B1P2DDiKx4LRuXmp6U2wawD9ipKK/Rp1C4Upwu6/CwyHw5RiE/B69AuwpbA8
+WAXzTlNevsBp5G1SGwnbGBaTwAeIrlY8FiHsZNlK+hbTq39ZXT8j57i17RpyKKuYtGc/v/fg4n1
0MrOVDjpQuk01+5U7aExgg9vuOSvD/q+79I7VshJA4akGjU1M9xbdWov9WvLSUHYalLhtBXWwfVf
bgj5l/zyn4vfn9qKHyNdJ4ZFj4AYpfP1QT3qqKC+nMlcHlxZHyoEsNEGOCai94Z8RTmSyiPxBe0s
+swOkH8c/agBXcg2pHTOfUwFpDW8Zk+sKVs88LjjN9mh2/bvwik/9k65Fjx5nq/SLc20b2Z1XCgQ
JObjh0nRhf0KgxXvzpjpk0cyBUIkH7Qg8IJCzcROXEGynWqmDrFp+G9rMsRMdvqu9FSfxUt7ZpGw
pD6+Y/U0HR+CvnPzGh/bz+jGaspgt/lNTwrpKT2aBsLOL04T8MTum0+sf8tIcJlFR/vx3X3Db2H7
woHwgwWVgtDl8QdXBU75sYsOozPp0ggKm6lfNBtpmtEGREeGbLiC24nqAsS2q61JKZw/lsjB8Rh8
Hh4v/VF4HV6YlYtd/T281G9sS4MXefHYG9d+WtYimqOTYbyRHa+31EmnwoQPTqaeCoTgyYIbNVsL
3yqeCQ6aFj+OFiwh3+0b6Yd0Q5hJn+IP6RJ/YILl1eJbScduUX9rp2xBp4XC4mdQLuMX7dJ9kg8n
LtqvhrblCwSCgz91Zdpt8kpalIBas9jqC2yX63IxHkxXfUeQBPCO/dGOEAi6Bxzf+JZ+MvRZVLLR
MgJJfqzED/5BfBnBIafwHqrVheOkzEqVjhZQ/3qvbFL5omP8QTohA149U7m/KV/hQGDTDQtjd5+n
7/dtvsC8vc4Xf5kJfqtX+5+gSPoxeapZXWaCgaCIyuhHursvsamxx9n0T9lhAMIuLKOLf2yfYuyP
a/LKu1dak705oe9K2rjUod4RpcRHdATGLry0z3Se5y3RE5+i0xykLck5buWWTyXF0fIz9+RduLPA
HrCb2A1P6S1ZIIRU31mj18fubL4jy6bYID4Ltz9/0F8b759PN+RAtnwSTl9Gn38PPZHOBgP0V3pm
qbsSPhA7Q7bmAS6WRBW5xrllIrvJO26fWbU2DxQz7XBOeNwLqcUzaV4vgi2eqhkRIs/SlgKvcqVn
+rfx8edSZhqC/nmQP1aPj4qJue44SGomV9pHc9JT4KQER1gpqzuiWMSzXnVxJe7fN/pALBAccjH/
chjKdNH/dK5+jISx+hDbWpwOw6Gdg6Ux4E6fD1vJqVl12zgbD8JKcXfL8tjtmhPcjn6nbppl8Ck7
w4zO5F8unvaX8/JTVVnFQab1kZie4f155vwVRvt+oLmFox9ozrZ2ZJsBbIH22us+hAvJZK4EJpia
uP1FusCihD2SAbDn0LUVjIsZMqZDub7wHC65Jxco0exoCWUG03p7K9ePZ+1v08vPHeP/XVqD8gkp
LaKhK/++/yi2xGpo9en5qq/8VeagHvoCFiG4+Jl3qIAcEipSR36narnLwdpH2z8/APrvL+r/DmBa
E/5jIV8Yap2qOedQ3mrn8M3aay+s3tlSSi8VuxR2dBZFTjdjLwnrqGKbYkeO/1TjE6UK8KlQdaIY
lWMydKheUbFygemAfGFQp8+FD52tZ3WtaRbNSK76HC2bKmk/lbmJNc2flRtiig+KC1nrluthDmTP
1pzc/fOnNH43nlmqJiuSScQMVb9/f8q8trRMtab4Ehum0o4la3JAawQIHqcpvbBJzDC4tdOtGhcn
FTRYY8HcXp5SN3IoCB9HCpHEy88M23qtr/mSfvwCtQY6U8gec2zp8GPA+V5zr75gcRCmMJ8XUCiL
+LyiHmQnz6ozrqJdaPvO3dnIDhZ+t1pFJ2EVra+gPhjF/dOfP/WvUfrHA2uJikRJi2KEZP381IPe
FY9BYBTPXVQkzUl22V88Ps3n+khf+i9vBq35Z2WVm5n3UzXdmJwEsBP+fZbbXFF6rkByHpGG4eeS
nG6wr5xlti4lrgIokAY7XbcOXDFcdhFNMbc2lr3gNdlO6HeR6kqs7s4trJ6PBqAB/AKJzr0d+K5g
zIXeq1XXYIpUPdV3uW6VOc/jBXkj3K+gaXjocdx6IsxSkqEMuty09uwwhdvuhL0T8/hjUyFuC8y3
apuEt07UUnKdXDldETweqCsEKHpOy8E12rnWosiZm6bTEDFEBy9DnuLqvI65Fk1HoCCZenWNb8AT
0+f/x9OdLSeuNFsAfiIimIdbkMRgDJjG2PiGYDdt5nnm6c9X9h8ntrcbC6lUKtWQlblyrXyutVo3
D8qpiNRiB2xQh9/Kcb208tvYafczBYaYKlZR9PFZk3u+Ogf1Eanz+3PjOChiJ5KpzsFCPqRSX54b
yAQWm9aFlADOLfNtIc6VG/N5vUiHcRtfdNpzfNnGjsx2dZwDm13998JLMYG0yS9wwtR8XtARDEAm
PIbFxMOWMQIdayXgvjQF+IAhKv/zn4x9NhosB1QZh8nP1+tSfSkl9QVsqPjv0LqjDVpHspE2+zro
WGrfeFTat/dC4EwvUP1JB0n4koXaJuVANDZaYxsu/Q+NB7bGCzpexVB6W6bTD3KxlJWRFxdAQwkv
UswQdrThax0LE3Y/sF2+EPkeNi0rBdt1aryOHffBEd9WDvEvbG6egd+jUpYA6sE0ggi6EPjQmaBy
v4UAWKF5oDi9RhoVQ/fBLQKfgYz5AKXow30ZEHS3oKwilpdApAGO7eRkoei/x8V/MGdLAsSAfQg5
K/Fm8efGtxjNigGNBn+luXKFBu/v4R7L0Cj+w+u9/Lva104VAaloe2jgmElHkFcAbO7do7zcRCcW
5epjkZ3ntb6+trob8AS+WJRpcHNiFPdm+VDNHvrQYtjDHx3lZebV9LN+ovoTdwsv8096M5VifQxa
Sshgyzvb2e5eod9Udaf0cnij0FuIboCvpMcqdvnX94BkOdyKiwaU23FUxpgPsMt59nlPJ+V/ykeT
UcSnnI4vG7SFYhc4OaLklG1KMisuGuV/50w1C95zjw/bFgxUNle/5F4xBGznnfH24zxu7pavabQP
W6m4NXwO+0I7P0sq5wae9uW8c5VBih1kVwfG3hzBXuQ/V4vll4dMWidgvZBTSg9YlGvzjnWA9sim
kb1HmbN8EOoJLznSiqv+NdOZSXm41irr901Onn7ngrb9Ep8q0Bt/Zrs/CBSugcUl2WrwjfHYyFw/
FzMijMkcc0emWTbwULBkGlg4UhQYD93Dtb05vDwN3tNrN3etX2n8TnKbGvw4vglY3RnYEAHqXZHy
4LV4+5vd0dBbSqpbv99nu/59VaCD8ZYvp74wyrfGW5QJtJMPDMiw1xJcPM/r9/Ix3mbI85zeZvk3
iVUqfUdV8O+RR6d2XfKJREV+/m106D9Pb7s5WrfD/L9VBS2AJHDdcH/7RPihjovcW+VUbm4yGCEw
6AHAbT5Urb7powi670eezSDDH7Cn2Lm6VxemZmKwVEXmHVDDORWL7BZ2LUO0j8rsHSpQQGJR3V7k
Dr9U8m24Tdb+Zt1arpIxGrlz+5D6U84P7qd6MeCZGoU0GW8xYdH8lyLEURdbf+DSK/wbX/8DrKss
+uMd2c4I9u+RG2R1pRm1ueJzFtszY7Q6tyrF76I8glnK5vbxAgy6no6/HxO0FtKgbDe1RboIiXfo
ZBITfLVUFRmphd+ZhCRNVVi4+t9/96YwSVOa57CCSZHbvFbxHXaOqpnRGp/yGaioib+hfm7bwDMC
0pzKlU8Y1qodDjkerEtKFCfofEHNtbIu+r0s3IjCk792//v31BE87f33xQnuVnhL5tMS2GA+P8IW
lPVaeLeOxely+2X2zsly3WSK9SIamsp7xmSxGXcsC2nJTWe8iGn+4ZTMEn5daMVUqZHJAtsdC8Mi
LJ3N3+aZI+j+9pi9PZBrzN7m0upO8QMeNbv52F5fZruXPJN3Xaf9Xbbw7eAwuthp8tZKeFTyRqWX
3LU1zr6lCUfiiT3NKB1L+24fJVM81o0ykoqwhGXvt0722LnJ8mIRPwMEdj/ltMh+I0hjHxXmppeq
LKoXM0Z5iFqbQwDYL/jCLm8WjWtz1eG5wOvyfVmAgke0JhGti9oYx6JWhZjiZW4eL6dIazazZAZM
pRvY/E9nL+e2V/LttOwzxv6gA2TcjAsND7Dbg/JsYwfPxKW5InSRXZ9gw6Vz6IsCbPqkn7g5uH6x
5fCpFdkMHX3HIBy3bkN+GnwR6GF49gqVOk+mAvESzY61/cgGUK+HYoX+wVga4k5n0pb9QptvUyfX
WIdhzsYYjRgl5/59sLHMgtlh7SsmoWfwbuoxuvSs8Wyfmyu/Dx0g/96qs+hv+ulh4JVT4qY/bu36
u/5+UPnMkdTsP4YPvuHHUP2nSqx87ge3yWWy6t/bkRP2Azw1fdxuk6NPWvEy2fZOnW1v30NmoI1z
CUx79IjTuqH87yiX5JJ0/CR1Ma9hBEsyvk/XXoa/lfwZEyQwTM2u2qa6meTYlGTXkdne3HUIZ7Xv
7Wd0bV6bleTZ3vUXjVmjlJSSbU9T7wf7gQ46H7FLHhMQ3el6dO6lJws58iPCHN4VE8lvXeUxWU5t
E73aHP/NLviaHH2CVU9FTR3G4ORl8jhxaoHfrnvn5m9X8NJ950z2ja+5VnUhhc5HaW01H52b3S4/
QZN4zTevelAs02Tucin+3I6jZeg6f+kRipllKTpzozUEDx1Egr/C/gOABpeTrSaFZ1JAeWG/743z
RvOCPYN0qco54hEUEU5dAP+E+KPfSnHQZ+ekPsffyymJkWHqc9Nf9+yZBqv+cbDrzBq7Tvi8H8xm
2jL16THu7RD+5ztXuZF2UMB6qppu71vV4eoLTTItfq+nYVjAkntzwlizF823kocNoAubQ5GUB4v/
wdgQTPz94Zh/gk87sfztAZfT9DA1DwXc26F7zBqHTpgi08O1Cm97laqOu56m9Z1j0+3BZ3oexew6
1ELunh7uB+Pv1Odtogy3uU088+Pn4Vm666nncqLvnLv+ex2wSdcBm0raND/MIAV4mh5N67tUJ739
c28vGmFEzKerfrlVTjc43+XcLOmvBfnyQ3PRPzY3fYUem2GZyxX+ZY6FMFKL3/mN15dpID4W6o4q
wk4UrbmMsjyFiGBFSgsk22QQV++ZXi7VrWCITif5Sap7+d4YMccpOprppXObGIWWFR7+UOdB+e0s
NfPcPLZTfzKfKjDYjh4TbcHHifCDg/NiCCz6pe6jtW1uB5I5f/qiwJ2xWPgJgpQABzmrpzghgAeC
03ZeOw3z5dqZKowJhsjYNvDYbDdJNt318sULlifx1uhpi6CVn4K6YXCYRHXOG0z0HLgiRAk9OxW4
yqlJyEat1d21fjPtzV6GC9sE/ZV50cxjmjRGnZ9KvW57DKYHRd5Tgq6M51mze1ge3eFjguvG5iPM
yGakRShSFYQvwuuu/N1M1gOH1MQGCMh/1zf3byq1W2efpBEgBnLUh0adT9UIp72uCAuhd6gCUCWC
JUPl1JefkjKXzbAni2tM7V50jXDWOfYAtAH8ST4mZ0JYyBnHT1DH4mAd/HymO2b/HaImOkAalJs9
i1Em8sL05vB8tL8bdkcGaX64n2LXNFcUE1IWk9sz1h3X+bYGDgs45ZogVqdc901PpC3kh3Sy49N3
qquam/6BD/4OFInnAsd34jOZH82odjqaUI9KOGjQexdB0UCVTV+CRQ9LUPl7P2UfqVkmOQ19YfCE
yFEvO3k2j39SH+Whp7PNW/UzaKjlMbRWMdMBYGNkgrDW0DlX6RAL3g4Yn/1ldG2UkZ8AnkT8MqaD
w7Pmt1d4YgwI+FbqcvNtZ5fTYzv3t/Jna97+L9NWSauB0/josZafaEJUwopHk8DvrfOvNWsahRQP
Uk43rS3qq7JnafQWoh0l+zi0mg6GIWzzpU/sDh2PrHc5QWkaRNOfylFZKyfHLpOfoJK13Yz7vd2e
aljafptLDdPWcHtQmAEkTt9a6NCfQXN0zm3pVPVx3Y7n0Mm3hFJKrnSz34qq5SHXCvtlr2wgzEAx
xKY2yEKRZJoPSma1c+/WOXSex2jXKbaotOsyp2i1jdAa6hKGvo4fZKlNZEyWhdyQ+TTLqWZUw/UP
r21yiRMdz1MdDj1v2q1VID10Jx161zkNJVJ+2VzVNem+t0LoZQVHzNDGy3Rs6+7a0xjRf90T51V3
97XWo9vnv/t2mVdP0k7pRXzU5+b9FC8624Ge7DZGlRb1kNpJT15Obdr35qUw6YorwXyxPLjhDHpo
eOdAZZv/7jqzqSrJf+XfivWb6RozDGX5KvQAQBYxl09P9xheJhYWTyZZ6dJJD8MD3iU6Ca2toy+S
z7VsP9XI18v1RE8bmZy2U3k+BrfqmPQEiNxs8jPJ4ZIcl2upvzQGQr88AriDN2ES7uuW656G1nBu
oCX03ydlp6EXhKtrP6Ap25Ceeq1qTJOCdN1LjXmcFNrWdSr2nV1/1QepIqWlMX7nARWwyDIFmGTq
5eByepoo4zl72dqEvuhn41uYBngpsam3JQJlBuOWGqjPJd1Qu+wwpQZMQL4bQ5Ym1E+k1tSTL73M
1203C408D5Px7yv3+Ta5DvLHKmoUoMt7xJK3S7DYiifxF6ES1yK0b/r5iWTNRJZ6IlqWbW2GFpxt
k3l2raUv7d/h5u1yNW2vwSDRUh2THxOpGJtb7eaWU6Kg2MUqn6bs6+NF+fi8/DZFPDrXP1elpbqr
ybJnXdd55iMrZgdwNSm/kQ/6hIzvaFAMYUbhuGVqPrRAznt6yrZ5iYtfl+/DcNnzTCbYVaapN6Ug
hZ41VntoTyrJP62dX7dMEE7zfjeeuFLTQox9FFufx8Fpko6DkidTru3leVlDnACVP8c2rmmQ/QHE
9dRDG6KuVG7ZFkB+kxSux4sB4Xl+j///b8uEz6/a8kvDOtH7dRabL1h+2yjszywVTRJLNq7pECJM
vCezkzpu+tswQn8nfmNMKQrT6Qxo9bcO+1OZquCDHyeXvOGf0zy740aby13oJTmfMdA7dyWL6MQd
fIXUAcZVlrcTnOZ1O83kbmPrzz2g2XETuOjKDDKINJsDLTT0esISyjsupuASM29ISgg/2sMwnByn
aqXldWF23mN4YC1LZH3ZtXJtG1zYJQwL/fm56UJPy7BKXKw4D+DQeN0qfu+BMGx8xPDxFf5OCZMw
k7r5QUaenZAVLJPqukSXcoZtkqXOjZmwv+5Or1A/MEJNfb81nl9wZDHtbBxa41cwu7oBhJAyY6QO
ypP7wD6fReomqU8oamtUzVzWZ+8PLXua1EBxb2/QUGOoyvpRGdIq15obuGvmHDNLzGkfP1MUVXTt
5jrvIUx8mB02kUcNL03D/8yJHkAvMeUfMcQbPr+z6yYw/P02x6GznJqL9dLi8No91KRARPmIBjPT
dmPK+5x1uIdXHXO+C1TIb0V7NTqAJY2fJx/MOoeNOd+HYfdjeNtn/rSPJjLF+EYtuIx1vdCTd9Zy
VdfTwjcXRCqhR93bUrfswPQmlwUbhbH0Y0gFu/4EGgUW6oFUP7/CZVC9Sgr5Geou9uheildrxlYz
xzOXlkrRFvRV8F79nGk+YzZyBekMqb9sKI3lXKWql2OucEu/ff49bt4pf89C+ynHffWRwqX1azmq
PdleX2lE5+nZmoaJyGY0WvQcjaDjOoF5nyLxOY8c14ID9aEeIPInWtVztZpUuus2dYgfe8jkw6Vg
ybpGrDCGmhZSQY/EgHPX32ZRdwfNSSyE/bWOltZpj42N3o+hGdZRokX2Xz92n+/UaGmiOEU6ZtiZ
vEDYzoKdot1OEzySVvWfuZnFGUYb97eBpnVDmIeLQH/YN5lZauDGKhE269YtNhCDhmCOla845BUV
0LYB61lUUhVMbcHR4H36CWMQxuNnzfNGzFaLl1ID3EGwCEhqXNXli8P557VZ/N50rJY6uflJZ+EU
YFxp3wd3xuTWceK9mRY1JdDx95FrkWZeYoTcLvunVOd++UztRxmY6qKcrSTzFzF9XwwhzL/yW88x
u6bcYoGbIFgCYepkBlrXKs35rONFPzat9JAyCYZNf/nSjsI71ED3ZuEl05DmHHwAwCsFQHtagGFh
PNHvPVn6zoWYyuXPR/sJ9oT1gHPES9VM2v2RrZsc/blety/l8G6tIuZDpYQd0KWljiIoHqryqb/k
lv3LpPBpU7xOlj1ddQVhSUdcKqlE0BlNjbhU7GtBdwp1yTQfE61ldP3ualksDOt1q5AYIcte8dvd
1keZPUc7eCpL8tYelWDS8GctUefpR+dUd8sDoKJjGtdhrjz+zIe5NDlZYgzNLIFgtFubr5ls35+l
sfxtp4DAeRGcSQ/gV6NzdYWySHfKmVchk52pJCWzVzOnT38vk/D3jddt9rIBxvn5HyOidtZaDugL
42A9ZCr18WFanL8uVPS47JdvpWDIXcfvmnu+TofFtlQAdLq0M/vucWCWS6UmLtSHr207tdS+G/IV
MVB7Ei4W/Td9f/dImJ+/MpXQn38sznizQYrwWhrjVgzIMpO9t3hLoU8MLhiLc8Xu5sf82u3q92s9
80zy2Xpu9h8kGuUxRzydsINZUbZ22sMs4rQkSgY2UkvhpUDtFUwQUTD8MlLvOHiAcIfX6SPuMod9
a3+Xa5+n58Ghs+sgL2b8XSOTQ+kvZPOWT+nelIxSRZMfIYp9Xek68/i4TtazOvHfQfBdvqffH+8X
ztAv9BSv25dxcvzO1LO9fCQF7XvZuX+n/96p1YddKtrV2gqpjLjKaJaPHiPk3BWU59vaPJoDDmKl
eBUFgUNc/j3/4QvCDXCJbv/Wf6771loe2qrOJY60Z91No9Yoh8BV6iR9SvJbVQRrTTD+jta6FsJN
50DtcMU08O8RDsnXF2m6is/gN5GWHxLxhc7mnyEk9AW6hncCiYDbZyuxL8rQQ4FwAgvFLcfq1eqb
RjpfPbxduIxOjbCjFZcMpNIBSWHDZhGLD++zt60kLpou/2GT2KRr196s2gOgGp0GSP0jdAB4FQJF
3bHrOS9fAjyFZSI0lJ/cpwVPQnu6p0vQKgKPsgC08hP+TnHrXQt5f2/R+oeAmhyapfbFULB+LpNN
nU/c/iKoU1aPzWTfnA8uGDHRaUWbzuAv/1k1FxmPpQQ4s1HueRtf7lrfwlmAAI9CxFy65KtCG5Vk
ZcJZtGiR1w5tY6U242r0KBXRVevmQBArN04u/dvzHSMCCoJVMSpYw3LREfnJAHTy1OdQF/oRYitU
K+k/pXNjQYEEDQdc4L4px2Kfi8rDPWaJrSSFpEBYXILDJN9CIjTMNDOjkj4BCxL2xcgGAFXGzMzq
7TUQ3EXZuMurWK/EKfGBFePGojflKW1so2PTRvNtm2Re7v8t/gnFlJuHeuaF+kDCLSh6UCvUEVBU
5wkdhgvRuVgKmZZctZDvVDN2oxzYybKd66ZblsfBqbNO6BpdVvEd3PdWG4+Ojb+dXWL73T20L0yo
BHStLUny0cCEnapd3yXNtRej+5ByzWKwoG9u2f+eP+JHNxsGZpKeVq8tUjiD0xyLAHD48fv8QEMb
MkX24/hmrn3N0TYtNk6jRZuWoHWmLM4zLLymhpV8a/dJohqd3i5S3nIX5Xby8+PZMrqMllYIGt0S
R86ROND+Ucs298va7dLMDxY7k1Y19W+scX6ghiVTAiK2LZ7IWlaeJZWQKp5V6duPEVmk+UfuEflZ
3Ounc5RHZLpp7q7NzRViLyoxTQfLRfcGAF1sCzYv6xVYrx1Wr2PBTnvb3+TKooLPlz1l5WWUzYuc
Vq+ZGjlkP+CE55/P+NL8ub50NC3Fi9lFVlqtjLJciuVBr99nAu4wi/gcfoXWSSboJUvCISLuw3WB
AyTeSFmEd4WzKyfuUxmH01b/lEKBqnyN5+R9mMCoXuSb3Grhe9LDpXbxGhebqc7qQqshWuAAW6Zq
M/wsWEmXbFMzjZL9dUAwnQnJUTs8JTIDd/IWgFdFotFehM+OqH74dszbEjTx/OkqlzjhtKsp2HGq
jZsiCgDJoyFxyCOoinOWIfOK/7RKVil0yp8LZRP5bIOzwW/sR5pPOB5+Y5tXn22phbpsjQsiX23i
DoQjzbgZZotTLZcJgf3V1x5DFT0rXNYEiYhR37GZWMBClQ7FcCOfkdfhfpyH6H6YUR08FCL8Vfgz
leQSJ7v24RmRS8nLPSB1stmsVZ7OwffduMixzNRoPfgB5LoalJ4CLUUqSD1KncIXdHm3VIDe7ICs
Q6qZ83Zf5XL81ORcGiIBspfxGCHd+MEimNKxH1HmhQLAU+UgHKpzFFBSGRkvJtn/ABJQ0GCEsQhQ
kt59ucYZSwKzco9/iW04XmtQjQ/yLsWattItvOTF6/mlezTS581d65yLSi+grnPBl58HyeUbUN7j
zKdbX/eR0hWi+j78/oaQdDJWn5UJUujmh6MoixT3FlAK82MM1+BPDVWGc0YW8t/tXcU8ld9KQboF
ZatpJNspkY74V5lrSvjylTxw5oPr8IAOKMq1xXiScdNBb33RwvKT/7f/s/6TGYduuXufxWc4Asvh
++19mfxLJ8L4CZ7kHi21f5u3JS6bxvPl+d+2iwJn+efyz4srig6nAkHUgqgYnjMT/qlub7D+A/tx
+br+Kf2HL8xaCmqBDglcIw8b9V+pwTt+SAof80/iP3NsA1UPd8AYJfluuulzkySXf8+PEnWCF3WC
hE3Sr6UPzEgS81qBXO1EoCcBt1i82HB/VEroZMJqhK4ACcX02LSP/nMXypjXmJ7dzSu0RzTvLr70
SK+IDbyLSd1FcpXjYm2wjgA/q/fk2fQU22SO3qJaZna8zLk1M5bVZDu91TE3XQ/xNtnW+Cqr5+4+
FbEpFvE97glyV7eDAVBoA2SBPlkuttpjIMrfa6i+tBCLAd8VEMhqHbEMfOV5MSlVXhb0W3UyPFLw
Jiyr9Pum1fR8mjmLCuGVohD3zunNGxwdWss/666wxgVPoqXn81TnuikCXCTnU53C823eBPjAoDV7
NLP3BmasWZ64jiQY3NyBGIwlIykxu2ih+HHaXiY63AoCf5RQCIOukY4BzKLj+Q0gdL/JzQ5QGbRR
vkVfOjr2HosG+A8iMZxQDrJq3BSflmc+4l75WjxCLXASnedtMZMd/Ik0bGv0WGg9RyPJi7bYAyWV
5cQjAFsHAfk8i2a0X/exOfE4ZTe9J1F5pNjPOsQKA2B+T1aP18cu3hMdr0TLT4cJjEikQNSTLrwB
oXi0AI1ha5Xq80LAOGXnTbWV58ucufVPx9rtgA6h6cv8rLvZfQDY7PA/WzoFjIrR8VYHBbxPuaOP
I1AXelv35AoUmG8Vb917oX0/os6upsohzckuszghPkOOYkfQYxvslrwI9ryNrikYJwaKg8f4lI4r
gTMpvoib9HFC7bfJcfc2y3b/yzuSb12nLG3jdqSc8sLuF7PU9fniutMO3KVaziWlRuPwluJdJUyV
Tm6zhPdNGs7ziv888sQi+xpFA7gYDQ0eo/KM8kUd/ZTgfJaUDNMyLggRMji4W9SZeA+X8SUGVDC8
nBex7bEwPdTJGFxWu9Lszgnr6tAArIE+MLCmFZT6i3qCwL6WnQjteIn/is96MBd7lZf7FH5MyRWp
D5mkC043Kbzs3i4o7qpPPOJhS8HlpDI8nAXguWrA/Myi4iTg1S4xJ3ehradwZ6LSAjhIc8bn6uEx
s3Ycx97hx3rEceUV3qf/3ULn4MDSBZa5Hr54L81TlVCjXGKSOSIvruNJq9TYnepmiva+sHOVh/kJ
Sv7YXxBJ9yL0kz7pPV365X/l8kuFp7fIovPv45woE27OljsLwSpUha6ABSzvhzF5DAfLk6Uc/oUF
r0qWu/Rz3W4XnxdRGVqFy5paQk/p4kPWvfqtY6emFJX6CT4c+srzxPl3hu39p5j/BJmItCPeIvzZ
tPWAviBIFSIawpGFQrv4z2A6ZJsOeDDWtNpBKndNTj2l+AwURuDs0C+0cYht7f3PTe7cvssWAC+Z
j8eXpstP0JXZ+3kXxuX20kiz0ak88WPyDpRCNFOfuTcfX4U2aq379DoVO7Vl1wElhGG0bxvXp75K
uWw8FAfaC+DpwwJCk/OmzWtla3TpM8x14MomsSXV1BpAKhkL3jgxmaVf53+LQ9700IdHnEtQq63P
oyElFnVunnL1lXgjl5dYKYdgORKPNJ4MEHw40zBqizzVXbtWRZpAxEru8xdjFKd6fLAYeaxQOneO
7jBUkhdq/gjoTh7SdeRtPL5MV0XuoXV0b4YN7wltBsLP8IL9fnRMcsIMw9MbpKKHNnUUy2FDc+mD
t2kTE4x+XHmBgKx8mH7ACU1IFs/yP7Wyh3STTFvvXP+12zURv2cGGAmBK98s5vaOqzdmDWPnCOY2
b51w5yDy18rJurt7hcSLcq+V98pr9u8jKdDrokRWS72eQVRy8b2/ZcIj1GLO7vGY186VCHX2nAn6
bX3uAGxfbNQlzpoFc9VriX1W25igNs202ScKRAOXJHur77b4UKJtiQskyKF6dfIRPxe0QHUP0ZVP
Q/mtMrm2KsCgh+jxt/RVeMtnpS9zyNROR+wZ1eynFOGcTcQNRQkPsxCiaBydrpAEMxOXMeTXtdMF
qC/af8uKkRgqv7iJt2Ygw2bZoQGaIY9BfyofV6CXBQaLbpX9u+Bo65IyJ2c2h88vs0LwTlUR2MhX
zjj/Usv+pZW44OSfxe3j+IOA0WYepTn0jonbuXvQvrm9YEF66Bq8W7fo9lks19crgFZMy9IVZT0v
t/XNI0l9lf/kM9G2jIglmgluH5O7THTmkLsd8Yzr9OG4trjlEdDoO1S7wsnpMjWgeDxj/hEu7fJb
lDZ1ibtZOh7dQv0g83oTqxhxrBUIxyY+f1NWLRDvHffkZysQQ7+0Pn7R2YwGRs1dThL5NJOwxfBw
jOa4kn0JQjWO9zdE87VKnuJE4qJshSuIv6E239bpREn2ztyi3Tx6UNKB2rrZ8SHM4QgL2upauYJh
ehMt6RIh/xdL4VspRYfwSh0oHRME/xfBXuG1E5KRWHm7bLQoxA8uHLtTyvCI007xdRM9gtdUXQ02
e4fX3TzeAixTxghgsTcp5+ufP6+iNdjCCCUFhzNEcvhx2p27lJTtsyvXXI38eVvjq4kcTB2xR0X6
F96x0J34AHHKENXZ1lecSXDeChHjhKSQtyn2cdPuscZwptYiZqslipVqNs9w0VXlr8vqjFJeZJk+
WbW3m9XXp0QpY+RGuyqurNTGyh3fdl3FKVQliCDl/xJu0Q6/FXYFdnL1dGLqEd9m9bNWpGx1g3eN
b9ygao6z7Bgt+fTent9OpaTwe1STyeAcH5sy2FbhecJPWVDQC6IyzYlrXi7EcyRT89jBQin82BC7
wUzUS9RO3r5sDS4aMTKPwcsvGRxznbAAV2Fu5Ew07L71p89OHovlSnyfh2x9d9ls2G59NVGy13Nq
31Kt/Zp4ffNYLlibP68Ef9CqlWtpnW0qafshIpBuIkEbIJEwWndE4LS7pRPs/Tu3buVQm8BmiMUX
Enl4SLCOP/xdBzA7fTNRuYfv043FtKz++rgv2Cyr5gwFznnd2j7jLfeowb1Odpykh1PzRpR78qRe
fjR12d3N4x28Kob62aVVul1qR2EdzZ9qzYr90E/Hr6hzrgWmUv2cbvKQ7Med3O19Pe5knpyWIeu4
YLzjlF70bxL76HiSR3uGRPq9QMXx7brvXVItL7NQekTn3ODU3j0+tJGDC2GHWd1bNU7maNY+d7k2
FvxDbuiVH2SDmWuoejGYtqFHjRG2ZC9hlGRWH9tTkubo273MVu8KfOT/fYxGtVhAo1bvvGOPrPaw
ilTjzr5Kwfl912x17vG8cZxI7IzrIwLPI3pHxOQfCfqHK31XOULEO4MjSRnGTuckwaTQGnVGp/ah
eY8/OsraVkcjSZfV1SBVX3dGH4+oxg3a5v2oTz62yFd2A4xLPbyOcbF6i2qddrzs8EzG426mlv8U
0KhOkMvVRhyKUbutgkulbSeF1rPWLqvuqV1oVeqLgX2vUtcda1N1wifnmkNzX/14xh/4rDj7e7L+
OkgHpcyMRvp5lHrDfVltjavnjl13VNYE+2qnVe+MatVa3b/tyYeH+Wjh7KzactY+Ru3yX3zgtZB7
p2PHrbp73WODJd5XW/XWvjpy4ajTqXYm1/jsq3cZ5NX6sbqsXtpHQblqrETZtNG4+nFpl1zBI92/
tHO192fcmdD2df57+91QqVZaBmRr3nhE4ZHT0eQD6YF2UmrM21H1dabWWlbbbpKOOq2OZ1cPJlT0
p4PYp9aqZ2q1D++zPYmrk05Nwa3OstprbaJW/P4xrrrgHh+ro2W1eq61r/V6tjqptUbvnU5eO2Vq
HYUqv9Y5urzjtxf6XpZhB/8GhC8dWuDuu5zAS1TbCtlFt/atafKXRbvvtzhxVGzn3PSgVicWWOV3
rbE+qqPN3857+1yLOy1tjQuPfCYWzrs8lkxjLd0Xcx6dSQxvK3qets2paFdokNXLYtPioKnuLkml
GJfuvfu5ni93NuOPY7ZdTL8+l+9la16uXTk2CqV3afOZQxOt2HM3mINp5PqFzAfSp/UqKRfexufh
Kf96zX6cCq3l7n2TmeRW/83P0fryesi8L5Fm7IEOSrYOp8v3s2Jy14/2V9EeXNp/Cyk5WJn38/Il
T+8BzOocFXPNbOZc3e4muS0CKlvEQ4UjmA18Exa0PVnkGWrHO97cUjXIzvxF3cJ7juJtUOaRLHDh
U5EyC3zIhK/4brx+zS0FH/IpaRwPM1WJkheuaXGQfIUBsoc8JTguIj3P8MTsixS8kK+s+KyKvaxk
lvWpZHJ6yeFbv/+bSZS9rbppFD/obHAo7CeF9Od+1XuMR6vubvM2n7feCRm4PP0fptLlnaFWLWZY
hjWsdQj68vTt+AKDlz+Ih6cria/Cn2xF7i4+u67vj/MGerw9jkEOBkHqd4XvIycoYZGqyQK789Ix
U3mAdCeOQ7Y3T8iuhg9A0q2fZ7GW52Dl7hpHgQ0MkzXXah7zV+P8T4wT/fYf5Kba1j3yvJh5umiB
LQC12nbGmRfqfORu5D4sB2YndHVlCK9KoiYYS1fF+mzf2FC94PR6Bs3y8amG8yKczweex7TEgCIC
LGvQfRzTHudZU6XCrfhzyrFbKRinoSdQ6nEVKDZdtOiSsdoFDsKFaeWERDbU57njb4uzaTIRUTpT
e7C7CTmu4iKaepyUHxd1DwT28QEN+B8XuF6TbQ4htTtH/Opj/XUWNBKlMhsQzhIaQHalyVM1j77j
5tk1SbmrIUoFoD3C6johtydnpgk4OTPvX9evlw+UqgrKc5pyKyKT8yM1/qe1XaSp3UP7j6+Jx1tJ
ysGLhSeK27hY0yU8/2EfHlXxTj5fsHt65lODps0Mc73JV1mchbi8x4Eh0XPub7GGcEQFUUEuNeoh
drH3RxrHcU3o5OcllOu4TqRcet9bHiuUcTqEhhGjOJPprN05X6WPneS0h8/aOrQv7ogf8XmshGVs
woCAe3R4oAKh6XVDL0pHCQNz1vSnZvGDwvRPDo8+pz0XObE38TWdcd0peVdSwCRwIEi6oY+vFbim
pYvp1Sq9iuY/1HYbziJE2s82msgKjjtMkUjbua7g741zl0tQHif3O/J+hnW1sk/2wj6I18cU7eIF
d935A2+u/HtsuVubo/Lr/dYt3Ru3U12i36YhOf/BR7yIEeW2ztnm2NtfxDJar0up38mdS/GcLDgt
7Jowxc4755I+0MmO6xmeqU3yFJ3nZJmczwkG0BvRZWkEYmm2mVw+nBOZxgoFIEC9oIr8Jrgj4IIR
Np/L1ARcKkdk1edpoeBoD/0GMr8wOqtHG09BL7vYNYHBaBncKSYOAQNA3MD+tVnEZXDRU3SCW5DZ
E93v4SwkCkXYyE2yXjdN/GWCIXDvDBUuNUaktbYSdKowKZBpRtOKjGQ1WoFTwVIpC7YCrLI3FmTn
KLCZBlMUSrzWdr0dJ9MzPtikP5N9X20e7RLGBgBS4BvQkF29iJBndNpXNxjHQ/pwvBrtpuiezwKi
/O3zdqnYuXNbf6V6pWaqne5fSkI+1dRi3rGtZAEuEEtLGADA+iwUP+eTJ5wkOH2wB1idp/aaXXKf
FCCLi8lyVz8Xk+wGBbJr5hxBATiAlwUZ2wuxssxwf07GXGnSJovg9j9k1UL25ZfcMH+On5PrPZIs
U02tmloOQ81ijCAzPE+uWK18P9NdEf+QuhDhGtNKeRvURvqFP7eVabE0lq7wnQwtQXd7pdMblorV
YeQCr6byfRJ857GAv2a1nZJ7sUpK+cWuhEV7Ht6H+Wx1LVC/bsz5F5xb5nSPaYfdQZBgYUbPYdn2
ENrbNiDdUPYx1yraqNZ6m8E2qLHd2nH5s9LK4olltTDer0WTFpsDczgQluRrwR3pLuiagJFa26Ft
YOZozDAy6TbZ082AmJ+x3QbDvniM3Lwozv4MTOaUE+0Icvf3ti82RIFxGwLX2iGg4oB9siVjowIF
yuMRZLZX5pH52Szs1aJA0SGxVfCV8xWqaD/5uVhb7ffnXnpJpezCoqPwrI0ctxzcJKwiaC4+eYh2
ux6YLOYIUxB7M4cCcNvnomeXscgHemFnhCp7JpsRvRNbnnuORRnsW22CeTLtjCUulSNc6YiSPfz0
NrA1jHLVzBATz7hrO76cbCcHGH+O1EKsmPG466k8ZPmnSRTzhOqFLgnbvvBD8WpceT8B023rGRtW
rRX2fuGrfK5tt6bSmiyF2Wlgr6Pp9pMFBBOxNfuf0ovv0vbd6nyOb/aFsvG9GQpbP9srzaA53VKP
sFlamjLs4CFrgHacYL+pwTQ/ENb8/2g6ryZVtSAK/yKqkCDySgazKIYXy4hiJuuvv9+eU7fu1Nw5
ExQ2O3SvtXq1s778/ZiX4M7JKPlVhoTb1t+TDlVkd09Ce06BsiL+QGrAFdF1j3BVqSU8vcXLceHk
j/whP+UKfqS4SHtRiVNX/fdPPnMLvCVXhnG9fbfjl8NQomdJ9DN3z32z8FSABUA6EBn0nJQ8AOLI
Yx4DVu0MJ6PCPQvrexT4DNjfsDGo/DI/4k0ZGnJGvuYF878nzN/y0LkdVsePpdFmbonw6dxb9VYY
HqP9ZXvKxTW37gttG0DIQ6S/bzn4oG5qRAbMK3Fd28OT9dpvF1cCZFDCwzPBLg7mPZ0Dh5AFkX7/
/To3+ZzhJw9t1Nu8B29wBfAXNG0AmvbWjhHnIcCXhvweX3y7M0b9hnqLOpMOKnIesUXESCgpDGK4
MJYZD8j8jXt3jznCzWbVjNEmZfyp1z4AyZsbw95RDrfbIe7VbIPgESAcbHtgHiWeUwj0SpcPsiAc
+v6l96xd8SrSkHSVVJ/fZG2TkfLN+um37wnpLb/zJh//gxt4lw7zgKtDQMpm+RG+Uui5z695QX6J
M6aAaUB/Mi4EOgGgh+YMKBMwo8PTRlgDUsYD3OYCtIG25OVAXvEGgEUNpUlsV6CyZFpImRBLct0I
KCUasthAKNxkibCSxASupMEbD7kUkJUAcHi9y+gD9qx7MgPUoXW4S3av0AkbQWAh7ojvN6jmqQIA
GECMRmqP9Y/i8PH8Q1sQUZCW9zSXl1dW7K08TNCr8gw8mCH1M8gOMXiOiKiWD+E8+wkUPIkge0It
aBMkWP42Vn057KqWOvv5afhMAJB4FtIPm07gY4FUAWtxCtEIj1XBmmEVkao0vXAte4onRXcXKsv+
2ropFFIXYHWOeAafyWU41H+nP1c2eKaegU2CBM1py5xx00dy3OH9yr0euPDLjEfDsuQhPkyf0WcI
BSyHuAyMEcyVBIk6GrTtucXAgzfxTz4zRFww4yYDHeTCY8z8BXweCKCCwWdOUPAKnCNG0AU0uzN1
LmxPHmBV98BD0CgYHNZCZ8Kfveacv7QYx14Kj0UeAp20C/EBdAskl9NdHZ0iUwmkL/eA7e7vSfH4
Q+P016iX7ngcxi3qSR7GZXxw2f+wEUAT7sWMPqG2+nrMkueM8NcxJ7xnCO49NYfYNHXjjCH7uw0a
XYCogEtVlA0PwQi53gwtHAUCukDpuHFQTi4IOBDAFjhTXA1zOw9ZoofGuaqD6u51NVehEx4bXO5x
PyCyPQRlJVXJDd4fAqi8gFgx87g/ymIYi5yuuMFd9xgD3kAsiK/44L6bPygNcZvps07BL5nafJtL
4sUYKf4UtJF//rsw/snC5JEBPfE0eAcgQl6JS6I8mmfHAwEo5PssT3qQ8liZWmxdP7TFIJ1ncLIf
damFyyQBb2VoAWR5Q9Bb7onxEOuAaWIEXA5Dlc7/fY+nDHbK9fH5w+X+jR2/yAIUs/kea39/oeJz
9PdN5gnjwE/5HV6BYQGE/tA2dcyQtB2/PouNEiztD2cGCM4pWap8QHlweyYGd8lLcOu8JZNEMQLZ
CICpa96vsm8VXQYc1igTTYDSW2DTkDeg7wazCMga+JpXELh36oOOg4grBy6szEIVMO4OZk8ZAW9B
uEn8xJRfCV9TWhvmAS/Py4C3MwNIzT9G8KQsF63XL+RVU/BBcNMMK8uAbhYwAXnH5yq2RZQh+FLt
DL0Ye0oe1CLpDWgNfi9nfH6y2IwABgE6o2XaJdAY1YrOCrzcNr6FNUZXJMzu/XzZ5ZyOv0mB/BHX
PtAZk4Jk9mdsD+ia4tzNWAU6u9DdCbZEAPq0Uq+3dGnwoDswoi/Ft/nGxXCukCxf+4MJ8N/HC4QE
pJtCSVpkYBlbRIXkbXnjO0miV5X+jb0QbuURMg1pbxDTOHQnQTTaakRomtCfI0NlzUlMEQpRPCJS
1NfgwkibSQSA/BDMKyKSvc1hCsQUxoGEtGBCsMCvEtABWrPSoDoKKoQaBIS4KrED98qIHZIPFTUY
L832xTzmg40S60fWOYgqv/QkkQFvIQVImIOcUxxJHGr/PsSeBzssonkLaFu8Ia/MO/CZOQGtdOBd
IUaI1NgX4SJEgE98zMejijh1uRc++IIXFDFK2+d1COG4O2Br+UocbxJvXJ2aVAyjxpog3+J9eM+C
wUBprfhXWeOeEbAgwPPY5GnTKyLDL53TBKrNSrxTCAcIxH6gRCDvnTObUJmwgfHbT3XO1mxkIZfO
F3zmWDR8ncQFTS34GrkYDwkql10OyJygmdAJr0xdfIboYFrzNWgz9NOFMPcixu9deAVRFWHRl4iJ
FcrKPqpnviKC4gNQXT/reN4idrQI/2s6igPQWz85kN40ig3p2kwcxU0QhBJrEcrTsKfe8aeMHeEp
Q/Mc3auBfn5fbeN8PfIT/r78uXzm3fg5pwAhPtPjM1cgTVa/hKEki5Hh+LtWRqt6h3fm0XIJ/CLh
M1/wWXj08eq3o4kUcAR7E5MjP/u/APMU7FDK5C8uRux6D/CsFnbVa7oiItAPdDui3/KsOmqEgPmA
xhGpbhd4U+BSX1r1IodDuImuAWBNb42GFUB41oWGYm/RPCOTqBa1v6bzW+cS9m7mQBn9xpX7oupd
7+cAaHRQQEYn2eqflc2vX/dxJ1SwKbFL/uzZesq0oZSP6jOd42z0jbrDEs6UrhJLc/LwMrfpb2kT
jRm6VSDomX1nFx/fctxleXs6rHQyTiirrWlXgADA0ma9+nh7hsaxI3qMDT8IxeFin8Qr9nX/m3zx
zHDvGccGPP+6i00FqgnsdlAgMi6LT8duDbcwLCUHF7E+e7y01G3wffuaeCmd8jkuBb1VR7ThzlPA
HZI9/5VbuC21Hed6/pyxO6XjNqbn1BpvT9eE1pJsoaVvoKsd4/E/Lr5Wkw4bPp8rzhkimHFvg6s1
hW16z78lVIRROwX7+gsu8yfqdwe9mdPDDExyHzRuRTQyMvxbKE2NKSbUaBSov8iOlFVQPnkjAQ0p
ryipACG9/3oviphJhpj90IukhuPuhoKSULYdnn01/+LUBnIA6et16EZ8eO2MgzTO5sq5RJ/cstuL
cFznb+FlxwzBqkqyCTIb74cvtQKaOyq2oEHOLcnsFuu4Go8GlfqAvvehdJcq7yUNrRwccly6bJgT
zBezIRrs82+F9Yf9ON3xU9AwmZuCgclXD7g1HWdD1aoYH1eIj7Xpc9DYEdum5COOHWPeeve7aM4Q
Spw+ZA1m0InlO8e33TlobKdzynmpS+meb6NK3teu5mFVWY5YJkTeYe3TPHZ0nVAUglDXjS/T+/Di
v1efh3WGOkiaAYnWJoswTPzgFYm8eZr5d5/ewJZ6JBGEAA6fYd90eu7LNQ6YYtByxEuT56CEniWw
93/e138Fl1NCp8VZeaRYhC5dkRJlpCcHWihJKTf8c/R+MUUeSwzL1H0te0g7Ibc5+TDdG3WwQ1u/
F+Ii4OeWlY1JdaLih9hbPu3erOnLwY5aIFu2lP0TNWOcOp3fLkeDNJX5HuaK/CUyDe67+iMKLwEu
mB0X9ONN3TgwSoP1pryEOaI/odUMgLCAMObppAhpeYNqGuX0sEd43eU52FWQxg1dzfDQzX3J6c3M
iRJcImnCyp+8Ajydxk3/4kt9Fpf97T/i+DaGuqRtjS17ZaT72zGppoc4cQZW139OvxYVBrPUwWxh
8Ee71COg3YXp4AuHRpA6Fw8kkEvqHbg8g8bMdxckO7fLUeurC0wyBqB2xfgdpStQSmDlm5dFHy3g
MoZm+O3TUkxZAswyONo+dXKPlj+4bwylEDU0UJhDnuTXq7dzZpOyqK8cX2MDTsr9+vpY8Wsx1tkU
2c/ApLjT2lKer0S6NW0XMBWjLced//SJcgbp7I4yYdhlNoiK8cal4RD9Dlg3vSl6cGt3m2SBjPJk
+BxmTGHdpmZ0SBw7hkanod4F4yRKAVdP2LLTx2t9sHO6hka0jLYaWo0zQNtY8eDQ7NQD2HAuFlAh
c9njdZh7dPVkDZzrIXohC9R7jPG9RzjhXbEWhRIK2mEWXb0OvexKlpbGI0fGK+LWXe7DfKA1pVm2
ZKnhb3LHDvs9bEryNPo+AyyXiGZYbihENSoxvWtDLJnb1foNV40RFLAcJTXXAaROSa1ETAhIFEbU
dD+L5OTipJNsRjLOmU3GjBx+VU0UTzuwIqHHNvrN6e1zQGzBH1icK1Amgpklf7UfsemYg95mCrTG
3EGKA4bZWvIyHW/dzph9d/rxsJtiDNgrcovtKWj9dqH+URv3CCT1410BvhcSPpSIhNxqfj0+ZyVh
T0CM7EpD8i1SoWb5Zo4i2+MJcdJ4WcgTDaUgWSgeYWZym3zmAH6rT1jMwd36dKQZfoKem8Y0HjjQ
OdPl8SOaZa5eRsQItAV2Fa9wjOFtAARuoc8aU2VhP7xvP4tSgTboEdo50Z7GYtOffyGWqWO0K/w9
Owt6z7xiOAyMM+FNWRN+xflQMw3Ot91ttI0oXhEWyAOqm9jx8QK4z6mzPdKD9KQFN49qjpE+hXqf
VeH1QJdfZ2s30fTLNFD6T595PH/6VzrRsA3Qc9llj+sOZXwbplenHKICdWSkOvQiwLWyHPC6Z4ST
9i/IxttQXp9WzZkNd6JPzPDqPDwJdJD6kwUrvT3BsGQfS6U9EDUH/cLFHqy27qGNxSD38HDlsaiv
YC48jrSOHyvL3B5AEjkULroX7x4jAteXH/86fJy0tbHoOjpUdjEAD/7O6yEO/JRh9MvhTo3Qz3rw
NxYA4xSsKGyT15FapOh5MtbGUT1+Z2YQdDSK1KwH65o2VSCpwYd9ypZDY2hOBcGuEvhQGEHpEjPp
Gz9n+axj+z+MF5oN0UtQfSwk7Vh7tewbfRMmc4jxt3CevNA3ki6v+FbSa6akebruUmhz7px/dijt
Iacm76A7MchWurHhSrOH3z3yu0N11k5V3/D9en8dwnLYOCOI+SPIMN0elAFys2egjElHlIMQF4Cb
PWewDJ/1a6JieGg1QRE8BSRmDNUNGBhHfgKpAVsdIQ44U/6WkEhOt2PivdeEXCW+Vda2T0uYHfGk
5sEQdFyTbJg3YAEkJQNHt7hugAmzQ7I+/U3JYUaErjJFR265ua6wcEajuYZ1yKN8o9u9AyfF0XDV
qPbpm0SJ1uoJ/HY7cBPNkfnNe7WukXS93orFBgh4H1HMEUBbhggvZlm/iFvs1azOuU56B6aD5tWz
F4rn/meiOKWwNK1PV6puKLAFrkBko3m/TXuj98grbmTk1aKxJiznc1gsq6CaqGfNMyBD/XpXD9sT
T5SR6lKMAR5pEbktm4Fusz9CHLvPWS9g6ZWLCmenQIfBwyUGjIyfPejKYmf9ZtyMb6vfsIvengNG
r4DwKFpAoWzdZKeD4EYUaUAvbZrag3W8YXQonaV1g5/OlH7aQT567p6jX/JyMjfb4K7fBGZYsskD
i7R/bMMFggm7oeT3mVy3YQ/dZMyrS6bqP/vZWYtFum4AFAp//n5OxcxTsHj5RqLug0tAKxnDuhJ2
qQZqal+Hy6fMjutDU/jX6Adu0GwCfjGjcBC9Ih3CYEVwSlsXFM5d3Wp8S53329bvFN3avdrvwX+j
db+P3/d+/Z23JyIItn8IyRxqcaG3yOpsegJCt5d0LrHb1opFlyx4ac5lRPpT7Y9qFWw0Bupvh5XX
OamMVOa9NxzQOleH3vP0Slmu9COEhwnoSvCKYWk5YZr9BW0ALUAJ2tFKTtJlNuAkBbCkn8id09+E
jcEgfkA2SaoGrYIiod94BHegqIJ6s3mKNXzUkVQpvaKvt9sd06pjMUe7/Q8tM2DAKQOAraT5/Dil
c4Xqclhoks3kDa9z9+vcgy6aHUp2WrbGNWiTy2zc8B+EeFDarDAAmLDrEdDG5ZBGroIfFw1wgGm7
/XrK8dYgFR+kh9/m5X3GMM0Pr9dnZj3QysQMAw1TZ8aZ/O4esAp4Hdzc2YLt3h4ZAAd/e9JtlEjz
NkH5EZRDXpu7Pz6OMID5jPaAGDDTvQ/9KwQyZLdJd8vSep+I9l6ekdQ7SDEoNqhHjVJ3OpMxIyhS
XlSTaqIFHACUV4oFkio0TMPJbQIagryyWYEAIOrsjcmJhQ6KzZpij9YhW0foEbwZofeuCBkx25zm
CSk6yC8aPFJ0AAJBLnHIJ7CcbEbXlbrjLkFtRu2IdrO/obbUAuQkh+eMbXqGAc+JM2PHyiPTRJ3g
cRTJAylC1jaBdYlyvx1K/iUwuR/Z+Z0eY9p9kgjiKv0myumxWd8JTy9TJBFxEV4Cce6VC4jCAfe4
h9knI59Akb+HvZGM273m4YvpFhOkr/03kTyhopsTZ6Dbf0d6kXTDbXAdUnP3JmOiIHl1C9UvkSdQ
ANqfeQrgXCYyfj5TMucXpiPJfYbQDhkahzkEUBW2qK0gSSjgZ9LALgav+e0oi7cV2TUeuTv4YTEn
qd4Ey3GqeT69B1LEQHK8MWW73pv9SuZWcI0VNMJj8vGK+CkIwToBv9cO9x2HZwLF84dQssFvVzCV
5e47aGI1KbFXelAeZ9c7sId0wlQARX1ZcKwM78WawqvtVsQnQEOUDxK2FRcTd1MXiRKkFywh2CfE
6Q9tec/5QkVf3NEPW3bAKRCcOSjxZ6B5X5RQvAhQF3gGF08ESm4HF+Vo/pHUbf0Kf5G5g2+3YMBp
hIoSJTBP3wHEDMMDlNQMCOttbZM6sezkOwZaimj7N9zODHyet+isINxrsjVbTbjorp8IgVW5Q9fk
UCpHSETM56OeXNcz6L/S/a7TQbFCbKz1fIBRkGPOFKBlMHgQKikLAY0EW/Yn6+SRdlfcE3wC1KLA
fUGwYHJ6DhIlZjOsmeA9ffiP6zeGb+geQDQBdN86sI4HySEBpAKcC+WkAxMEvNb7DGEoBHyEm5dO
ubfo3oTMFFmlkDr+fRMojd8B5gKLA5/jp7BFfEdQrYBRpCOsN1IkJJp/gGFPdCrktEiP7Hhgdp8i
AISGUWT3o+2IRiUTA7pqigB2iYXaK1fcDNxyuR1xY1wGL4sylR/RFY4wVyf3cJbEE8Hubptzylmn
AP7cYPn03wk4MrcGl4F8FoT830sBzgGPCyCdomMsDiBBMEMka7m4NWNH9IfpADpcSFSMbJDvdT0E
bjy9L9E09BlNzX8ek180Rxd07u1YTMykmtxEyxW2DcAtIMPjlviZVxwpg5SrEk2X8hFn6IiiJTDS
9ZP+5KPOroJdd1PHmJT3kMLqPoiZ/RxBtgxJKi1tjN7vfHXkYGREnMmDyjMQCsIJFsTXrAvnO1B0
VIZPlA1nwqFA8pep/xgAABLaozIFcoWqgRDH1weXgLNgGI9kX+XO8Pk5awB+DSxQFZAf94hspAp/
Q/bShtIwW6P9uc3sFtqBF05LNsosNJUjBPtsE5BWvO59JHDzHYcIE+050nfqDqCt4kHnwJMhYHhp
PUJwDpGhoSd+7/hRd8UME+xuyJRFqgHWyxyuRyCrDJfi0aJaqLg4oB+CLYMhZaR/yO3BHEAiQW/x
JEXxQt0dpTNi7qFxfBzTo3nmnshNre2BK4b0ZRcS7D13fF3zQARaabUM8AxNG1oGXCYowXLQrUwA
dm9rhSSzcfIZ0dtop2NASoGPB3KqDdSFTOOcABeJx/yAT/vkdnisGS/1zOhw691DsR3zZTYjC2SW
oD4bETUyJBzjAkiOnlNa1xbjbNP10iMLgju+6xzYTjkllTJRHEA+2gSztBRhY6WTNJ/RyRAiIIDh
QlHdcMIe0fnQEjd8VWL1E9YxYAM2zu/8G2zd7uLKHgoYArD5h9Yi6+EmzKjD7Ymh7UBEWQwYyLPp
Y4IHKiykRpwBQAa5CGc5QanA+VkmFPkuNXFl5Gb48+dMRJOUlYHmsxPWw5cqGjDx5iAJ+3VOTR21
uJz0BF1EmTdqaTGVBkUKsxHNRBstuLTsXNaCKJfeCURmXT8/jR5d/93aa+IGEZHsVURjCLFiNGZI
vd5C5CiTIrDqHMrYTj2PvwZFzZxivC3dg8CCWlgK8vmb84w+ClXxHZfMjdf5LvFmOGl9fv4NUHT9
Fj3ObLot+VkI6yVoCykykuvH2e4vlIp2LGZumdq73pLQQwjp/Nrnf9THULk/olWaMhrezkBZegyQ
pzxcugPI0W3ZHhTM6JtQqP6D34mHzu9TPEfcKOAOBed/MoY6gWR5DRAaUnG1JtBkOpSz3qEXmE4n
lvp0WtzJqBYYaYQbC0ZKWhMQ5bUj3zhhDZ8YULh44U5NFv5O3gkrN53Qwq+Z3Ab3JXW4m8+I4qRy
jMNFTm3qd0SxGYLUmvnPBuSks194GV/2/AmkBvMP7guG/jHP7XqjBOQo2z6yq1DIIYLPnObI2KlR
WxKygn9DHLdDo7Wvh/rOxCC/Iljbg1FtR0TzqVg4XlOx1QjluaMMivgVf9bfeFAA5tgEevms3Yk4
j8D+KFEyTTUA2M6MR/fgb6iXwfHX6i2v4x9PUE+QP5CVqq7Ws3rBcwSUNmA3MCKkYajtZ/oOZeDt
QMgL/K8nzfj3seR+UcDDWcg/TIAQsSqLgB1OB1Sk9mwtm2EDyYPD4vxzrEevI0+Fh6Em7aicvgnI
UdlEnYWypKk0wmqw1Xy23XdOBPn1NaDxrzKgJ8FR322XPL4iVk/6Kd9U4+vhPd3uf4vtUl3ALxqJ
mrAa42rO2XdlqWTTqr8dSet8857dJmxc1yML9hL8dqwoWpRH+a63Egucc23OjsUedh+laxTdbKZP
VhpzAQSCKXXRaEMNSWShNpYQJoPk8u/uqAmyTRMXg6cIPdixQDY/g+swGz/H5bgXYUYKuCKs0h4L
dXYn2ljWeyqitfUWW4L73iB/74U1Dh1tiM1ZcJ1SU90GpG6YSxb+L7wG8Mx7mlSE33FBcimOs0vf
WDzPBNYcLdtxe86JbNM1Q9omFx4WVMuKytaBRPDYuoRJ12ObmFEzaN1qsOt5JTErLgoDYKjBx0tj
nkqQ/sFJzEb/G+ajn4seIgDKZT49wjZCUuGPt9Ms/K1uXA8trZ0OVihfV/VM6jDT6OFrIQYR/hYj
jsa/BSrOjaon4fj9hKkmp0chkp23gTzuxkyQnTZ+HT6HXozehgjmcRsI4pAHZooCJRbGm2pDmwEl
f0AxQst4vKpW7PJQWgChB0IWzjIiI/6ewASJC6cguiOBHWwPFd1t6Ow0qc9Qj4wZUAU7bzp5J7CS
8M/3Hachb8gZyl6MtgG9AHIabHKI4r+4yDlvXKX+iH00O7CR6ZEUW/wBsTUoMRMZ9y2yfIzIkNFh
6jd7UmROaSvVOMBuCIMQYtakw4AmJGestJ2RcDgxQ+tZekDHiqyU10Bi1YH0FKR7n8AmfQrZIucB
mxavx+MEd0OOSiUVgUOiRtfJa85BnZ/Qu5LBveawda+5qNy5CgaR4E/Ig3hvxu7MLd/QtBIn1T7b
Cpqt+4xaNvicHyIYrIj6zA7apnGGIk3BIA6BJ1kKBpCUIGPfLbRGQvxHAMFA8QVRSJ4oq06Exggm
lKHnnYu42r9Eh3brAVgc4GJypZ6A6vUzl829d4ZXWtiOeQTXdTljz9g6zJZIXtyiH3bVBW7bLx8B
zzTz8kln8AiMftovMLaF5IKzMg+faR0oYTemV82ZkMZ89mHECcqJj+87Es34ndwKoZyAmy7KqPO/
JIMgixyB9ayeOXMZZu4DzpNhZuXrfAH5SfdCThagXJI0the44o3BUYRJy7JaafEWlyLUIQ/iup/f
HeijgrQb6/KxdiyGtyiF8l3Vk17y16ENS3J2f0fdyCsY4TfBFx8IGP9IdVQXyDFQ+JCJNeaC0BBa
njFh4qKfI84TQRxDChCHFApkje9jVku9D7pgShhSu4O+nR0vP8l7xhq6UqDvHGTLps85CTol35DO
WzA0tBW/b0TuT7EAef3+hvp9f0OAX1pf2eJYhDIzjrCPXeKGxuazSWT9IKL0RFf0LQZz7vUZfBml
uYHRP14WTxsKs3PUG6wQBbzPwZEemKcCxEsuu+6Becj1NpJvUqaHxeSRwmRMEi6VVZ1ag6nhYD+D
jg4eKbX0UbbvzKr1fUn7ZPlJ5RtieIuyV9N0hFcNI8w/TdEhVjpdluaCIBvXnAsPnypbSx212Puk
wNUkfngkAONgYIBwjVSYKkwRcD7m8qAobb3lL5zrHSEI5ijOl+p3GFb0uvn5C/MK8o1H+BMBPnmL
gzRcoT6cQmTCQow2hWmfS3dmqBmOWyTs1NegWQe/a3p0tBOhFiEPYQsYD6eUABwB/p8CDuLc5JAy
CNllywjV8BX0NhWSk68wHNXIfxBos2lyqLHWHBMikjB3Z/Yxj6AcGQOUzDHQ2vfcUlSwY8/i/IO+
2e/Pr8SIX3v4FUgUek5qgBunLpj7nsDrR4uWC+JM67aqN6/4vgGxHNyvlkGxHXo/pN+kuUjaTet1
pgXSkYnEFALHbAG/aTkxTr0MQAZ/CcZUp2WvRNSM/ByomiRMsOUVdqOVxTJIuYDckhLlKL8tmlpe
zk/sNg9vWK0jWNp9/15u16l7m6pLHHbVpYlcL0aj8LcpGud2B0qcRc+NtrwMfoc0oTPPshzmG8LM
/mPONm0OzQ07SX5GzKQdTPe9xn7/XCHHJeNayYINK5Jrn5re4W/0m6kzZf04fTY0nKY4Ckcy00ez
TtidgxG9JvdZPiLP0jgaLxtS36AlmBuX4pIrr7NsFlSCX0kMiXIISjhN0N+yM32hnHGb437YsffV
5gvPyb2ulR2PCs+RDxD16dFaqigzEf2mMMw6AFeTugBmpvaPdjWQY8Ts1K/8dfLma67rgZ2ByJsM
9B9s03kXTfPPbXBGFEd4FrwmqC+oZ/Uadlv5oOrAz9Yz0MYCHKOmEYkScapqE0qysyO4ZpfnPPoR
gBLs4oC/M09UXQ2zTT1Fn9Eh2j5LZ/ZAdnc2Q85Vtqj7jgCCc1UUeuOAfrEp0y5QeG6HVIr/27bY
mDhp2f1hTaH6vxZCU04mjhp0LzJqEmRfN9Sz82b8GucLBJlMKWWkDPErjTqDVvQmsNrFe/jt92ad
yda/sblj7zDU/NbDqYUCHdFIkOzDJCr9A4fJnkpgaapYPq62p8GisjfXMGQ4iQDvNK7SHVIzJcpa
kFZogm5JGeFSfAHhf2nRdrmU1hCnVcsecd1cXT/232nFXuFLwm7oGZt7aV/GONZgbCItXxFf8SCr
Viy+HuYArHZ6/MwNBDNnisawJMDHQlvIrBMQUDIuycqBpiip4pmP2n2xqMPPni31zyKeLoCfXe2Z
Z5i4Hjp03DHRtzgA4MwAIuXtnh3CPFGhQpkBGy+T7SZWLm1EfgImPzZ2Nt9O2xUM5H3+npEqKam/
PeQJSwYQktFBSPPALY24fcGZF5fTuqVUAIWWA1/GWBSkPjRav4jVzRgERf+xRy/L4iW3IYU6MM+f
kxdy6jXOpuhkWlAGTh9OXM4sYmRmEIJekmfydPQIoiKGnAUfE+E2ccFvkKm/YaWY4IGTMjaWf31O
s/Gv31mmmy2hbTHUC1uSLZMnAyxPN0KGl70SImGJnQ7DXGygwkpg96UxM2WLPqQ/rjapkq7/iztj
eaSN1Ik5kP2btUHRgbm3lpRDtBYAt4IRJS/yO7Pe0Rih2HTfVMSyYGC/AMq9ckNFVoUUYiiLKdQu
2lOPPVIwGO8Nj+FD/L0kYSYA+C7lPYhu/3lquGAshCFpKHVDezL8jDnqGMVct0kyP9BUOmOHnT7x
385EvgcwdzYOV2oldt0zXnyJtML7k3FlP69xFhK3/ljcnfdxLA9lPBTNJYYS8ummejRgweVHWzCj
tMX9WACUILyCkyKV+jNwhW4mRgE6J96cdeDfdy31uaALbOHEoiYInnU5FBvlz42IKYyTDCmx+xht
mb/xd8+zl45YSRBkoCkjUk7w35wjI3izdPkOsytESsQDx46gg6Ug/YbtO7AU65kpl1vl4XZWNuny
CnVDSMGWHKczjcqeFYDAjT7hvzO7UrUuWSwstN1jxVG8HdOs0SGWQlwpTTEsTVCFUrQhgmkRZosN
A403s2tHjYqpWyQHBIpMcpIvipQoC+qiAr6F/LPefUXlgLkhbWMn/0d7QEps2ETv0yo2ks6ug8gB
huUevX2sG0b1vJ1/Ztc+FtMeYo1qycHFCrsxaBRbHd6b7fI7fyJXg5CjkiA2k+uRZQh5dYK3PxUD
c6HE993n+IyME/QOxynpKxuseSYqW1xFBnkZ3cCkOz7Mli0A5Mxlk/LYFkLTbbH8AzPWTHjmHBoY
6mD9m9Xovr+2xgUKYalNa1v6Yfw2nAFsqdxx0XWBp3tQUdRMbEOFkZjVdLaE32E/a0XEBTH43TrQ
LdLLu9LMh0XOY6FYdikezOVQDikqHTeB5OBn6UheXw1hC13JwWcEkRhdIv10fBmyJowBXWEdQJiZ
Cu1OFnsZcrS/6JFrDAraSS86x+vWVudVZn/2lw1aihIyiLjG7ew7e1bydl3uaau4Bff4jT7IT/b3
PhFAO1WOkNrymhyXmAB8g/KkoOeUAUZwjsqlZJvLxlxzSIAdI7DjA7mXRFQptkgj86stji7Y2Qrq
kWybfEJ+u8YB/IRZJ++UXTXDdzLuLLOx5mZrcyWNmwhP/P5rb3BZIBWdYc5R847AA/qPtZ5Adh8v
fVpRDymn5U74yN5e3nPl5Xd52dxieS/38YCBhSN0mncWr7UyyGdgiByinzUlb9v+6wiIV0zYqvk2
yRcCTOq3KUhCmIMUAvqcqMm9RyNESR4xeUg+zy+95t3Vi3NRngMkzNNje1ah09+tI/nMJF7qEtyT
fEdWxpkKSkIOBmABAmjQPmUNnW0IhKKayHPoPKJJYDGmAXEfGzqY2OuHPz3og0RNtPVrLGPCZKhp
K47R4/G2lwadiQn6jQpmwic2MWnyiPmfMU+Xl8V9Qbu7hYRrJH0T0YqBrxHpZ4sXwpkQBC115H4a
84c94A3K5aL7lP1xjxZqSk0i9AqsGNqt2JwgsmmWeshDzU/Smh7I8ODP030hrZlwXuoQe4eiHchr
9FuZA6Gyk4bN4HGs4H2KidInn+Gwunpq7fLHaP4Gnz6KNh9rzYW8vEwxYWBdPhdNvwmuY7hJHmSG
UiCH8QS/V+yYjZ0jsdYdUE+2dgpNdQGmvcakQKjOLmyiaJZJAEUYX2HaB0jbePIcxJXRhnJgH+Jx
PNb1jnAHeif780CBiSM8EjUcXnRPsL6Z8HvbFYxWbwUEgeL2OYIIM6J3Qo2TWXhkcAivQbxRYOtY
YSh+EVPUzK8mL5jCzJYR8mlR4aZLg5YV24VYcAQzQAoj+hj76hjdm33f6E7DNr5NRC8oMqihsf4G
TP+xoPmwYXQ+qiXZQPgYRswBEUJjqo1TBD8KP9Pd015xC2tOYIWoEwG6dhD2HUR9s8fkFZq08/7b
lxGQ4tJz/KACQdThUS0lmI272+vrp9+Cml49Ud3PWOnrCwUvW35MjbVLvFUvsilP4dvvIFckglrk
0K1tQO30N4Yf3varGG8YAJFqjldxpPTrzYUuk24RLq5sOtcEDwM797WAP0Yj0lD14lfERWQfq+ZY
bj5ciwzJB0bxctpTfQKpKmxmWbVkxiGIHGXu1fuxQUSEgRCv0+RhJVeP509Y9Z7ep+lzRQl2hS1l
rJKrvRGLNh+3XJD7Iqt6AUjBbeBrp7gEi0Dd6s2lbJrSdMqjqWeuG5zgpg88J69BwexhPiEQqRdc
RU24iSnm02piiTOfoEFGCNaS/9DEEl4WsdT6FdOBlFvsP5LijO4J5MlWTpqLaRX2tHw+YjGMhfSU
nqhnIf3CGtWTo65fOhhyOlmIgt8hhGPzy9y3T/7MAT24jYDssYFKp1vnOzkBgqHwU1faxd5u8Nwe
FPQ4B6u2Qa1AnyENeMmfd53VzhR/WKGE9DO7dkyrWahHFFzsefS9G7buawBQoTnob2x9euGsXj8B
4219gmcPWqJqcE+YPOngHZizB5X4AbkdHFv4ntV+NSYZwA5SWRRD8pBBd66tr/6SKvkAeJ3VJ++7
e8H3VAPEgcB6FC6GgJNY+ph2p2t9w+s65ZzeunDURkT+ImJ4/zP51lD9WV8AlpBBfutjaqKNdWpl
KRLoBZ3dtk9idTvEMwLJce2m4pmsH55JhTxTELHIigtgRlwigwYk2whj857/PgGzR5ymZoRWDPjb
fsWvcb0wsV8kuYqUJfthGrH/iRbINHXxtJ6HeYCeuZ9lpyHR8sqGcoO+MchX28112UPmRrXxjiD5
NnvsOKYKt4fABB3bRFDYoBr2Z9f1pUAnGcTRsg5RM3vtpDsDSFFm1yXF5lZhrRSXKPmNTSDkjGtY
zB+EQ2wdXEgUsAd7n/Ayep99eVL2r5yLPqgLq+M7QAb1H2fnteQ4lq3nVzlxroUQvFFIuiAJR2+S
6W4Q6QqWAAgPPr0+5BxFV+WkKiM0M1HT1dldJICNvdf612+YTkxJx3boh3sMtkoeD2HG0JV4Ik9A
pMU6XGuU825jR0eAbwhAkW0yVChfeY7yJPsI3wWRIHAgd4Z90q8ImJ35KvsDEAjHIIPUaXY2fGAp
8cDKjD5fag6EDRwi2jLyzOapU7/GDlV1t8EddtV8MClKlu2OvqQ5U6sYUObxt7he0Z9N9JyWxbHi
faPi4odPO35/wW8DG+Azgyt+IMHxX8LxCR6M6a1G6LYo58YAKYUuMFt+HmWhQMGXwD3MlrSA4tWW
PetpIa8gEkOItRbqa3xiUHHZsYWsmjPfLjlAQLKeqvNlx5fxJupGvuSvy8nkYfrnYH2VdA9EJc3B
ZWgGNo1bLrvzdMAw4+Uk/kySZzwHZsTUgCGXO3oTkbz3lY+x8SCWukw3HFO2uw/9oTxIGyrXxB49
4BnpgwlXt4EDzFw5sdntJ3zztvssv0KIKoQz8YrAHvbah2STu5FLguGJl86x7NhFmL2ZakxQKUe/
x+LXrdjyJw1TtEWONnH1gPzYOK0loDHt4h0z0ZA9Pjq+cFcmN6oGNH2PNQ5mDE527F6kXxOPVHfQ
jy8K2IVOcsRFYQXDFy4/s7/Ii47sa6fGZWCKZnjiTpnkvs5KjpOoQuk7kR16H9Hbe2JNtgXDsEDN
HwD9wrJQHCAxgEvto7+7vQzdIqIXWmoTt5NjnJeW0RfN4Z6js9nenlsZqHuel0zA6p35Kq9SVBEu
bOs3AYXRs8GLCv+WYN0T5/5YYm6ymhAAMBj2gVdSwC0kf9PveX24niflrIAGbUDblXTRhfPqAIFk
FU0HCseC+AADOGbCFTvYm4A9zczZmSUBbJJDRKf4odDBUBbVrM3rxiAtWcIU9tksANvuVU/02hUd
vgRRYTjny/qEKIQHrT+ApuVnujD46bQl0wNX/JwiU+KcwhvUHlh/yTKdanZa0BMUu45d6T5fjryd
LOcDcCJMtRUKB+rKlG4KReEud9mf5v1dteUmuOKKe6HYUFLOGAva5aaZv4B3ndi10RtAQ1nUK26E
q7znvKEWRg1Mmd0DwkUfGjR8vB3VNYvpsonZTi7+0zmwDb6lugLpcyoqQFb/BGcaH/Du7WKBubgT
Aw+fRKQCnIuJV/sXR+WEYnX7vKfFvFW9CpojHjSMM1G+4GEybEuklQD5LtbhPs24OavYCBBl3PBs
eqjaRXiicB29iScOEiR6zTNFoQp5ewFHhuXMRaz4hR2ZvWfCPFO7+iAHjaaBP7HapCfSFqBPg3/w
sgNigLSteKFdw48O4menxNh5VvvRKoW6XHLIXk7Z/J7dfN3QLJlHA8bwK/VnfIpcywsmnLz8AMcK
KImIvU9/Qc6U5hfYH2wm1CJ35pYlTSTaI+Wib91B83Cm419ehc71QXA0iKDZGRERu57OzGcDHEOR
W5ZOAvudZfjZVtJ/Kqj/5tIHpQpn1bQ3VjhDOlALkwN+L5Th9UPkQkwfl7TvcP4ccj+e2j07IpMD
CAqcdKy/kMEvu/7KZNck6ps9E8TygyfE53BH0ByckvMVUISZBzUvPQ3NxZWCl4kNv6JZGaeNDQaB
zAxywIp1UXAxwtxQ8TbAUmSWAAVzKasbT44/fMQjl5mB5LEfgzWDoQdQjOIFbSuNDiwqSnkXXu6Z
2XRfLLh3QWlnkZfgUH61E5K9SfmmT0X2gQvSEcSS13P60jzc5wt3JHVTLFNxuTGnQQM4X8IxAgsa
MP0lOVBKb6T3gPOPZsucLXlRFUriZsK+wG8o8yYXphOUYIp+lcmmtTc/W878fIMQjks9xwyFRgrN
aQ5Y2EPcDRYlK1GY/IY8WJCY4HAmwMulF1Vfc5iDfruq6SRYLjTenG0cFw4IgxN5ANo20/eF5fZr
ms6d7F0dmlCP/z5ES+bwvOqX3S++mThBMrS21hPsCJqvYJue+LZ0La/jQ+8Fx+mME9lWYBv62bl+
CI6Jax75FeYhtkQDlvILCnFuX8IAm+lCMzMBQdFesDBLXIC2XBRFbWw5MQSBcslFYZXEa8iyQhJE
y4clE7a1zILg4mIujulRQASZW/CIdWMCbxFlWJ13KxxRQtKI848rGKRAuhZ/rXhqseC36tXlTsr8
FoZC5/AACD42UGP3cwZItKVoQ/ijQByLh46fLJT9iJ//O3kPfPhKm/6PeRQQvFCigTLetfdiJT3J
x8tKPw4smgduVEqQQIETs3MTZhGy+GOHKg+12+cnsaYGWk2sdJnhEJzLpwZe5ArCW86sHhseABXM
e0ccSZgq31UNMX98scUg+IlhZw2mH06W2EbvWqLT4gpB8nk+b3GWU6afou279Ov//I///r//59vw
P8IPbHOyMSzy/8hbuqg4b+r/9Z+6/J//Uf7rb/vv/FYzRNGSRN2QZV3VdNHU+fnbyzHOQ/5p6b+N
9aWKzTK8nLo7TMNdDqK7jiFANbsSPDkBr+CGA0bRmBog0QMLN1nIk5U/wQAdNwMsFYfcp+G1Ans+
Wy+SG0T0ltVLAXx2340zhr6TkLOa668YMbHjsIFlB1jwu+iZ/cinoqCGax+KVbRmn7Or8/hKFxY9
hztj//eL5bq+u1rF0FVdlURJscw/rzYSNb2JyiY7KeZGQu3QkXB90rvzDdYSxMbMLRWOgAWJmVLr
8mhbZFyUbTRb2JeRcl14kuQYCkMOtzO8CI+XdK1ENlk64TiPboSGPkjW4VafUvWkBfjQO92wFov1
0O5rAd6ZHwhOybi91t9wYFBvW0V/FOQnca0z6MFHFBpd4lvWTrjtK3F/QRMMX7jyjdbWkq2WrILW
ka2VihyNMAM8kvuVzgmoboVmqwu+CRmayjBdqtICZTUlnvWBh5cJD5W+7R5Jk9bsLdzaQxfVNyr2
QJ4jglcxfMg8Bve66ec6fldTVTJyXFMWqYta8Xqs0zuY1Dw9+4cnImvfPBFTVGVZUxRVNSzxzydS
S3oWFtklpSvGnsQr8RxIjiQIpdVewSkRHkM0pZ2RCNBulbfu4rSQ+WufJDVslG/jKiOP+OIF+AKQ
m/WRa55Bm8Z6HTEjWPWcA4mTPA6BT2qcMELBJk3XMSJHsuD/+hWKBWQ1wu7aHeV2TbwYUc8kzeyI
uU8IIKIg7P2KcXWibwYAcF2FN/HQKc9FtA+aTcSUwbhLXjuM4mE/RbPrWyOsNTSaWBiL/vDca76Q
uiZEM4LhDORNXof3dGyjRqiqOafNAJCKk5i4NkX0/I5wnWln2A7ROE12R5WY9bX2gZihgESafGjK
qrLWMbIszZcnKGDi2oMjU0pK+lZGjVN4qrHUiGHu7RyRMo+9+6DeHN0qWurHxoIaMf/7E7Sk7x6g
pPL4ZE2zLGl6wL9tIJe0si6lGKYng7pPOgTSIRu3F4NguHVgnS63XSfuM1yJsLnbttQPuTmTCXOQ
Npay1kwvVvhuW625k1jOpdPlj8Ea2F0d5ujm5WYhv0sW0chk3AvCKqlPao9kfF1nr2L7RNfZY/UW
ekOxUN+lbpG8Xt8A74PQNaAFZ07ITHMfHQbmfdDxtxdizPaiRIYWQ/z5gJS9ulPCQyJvyIrhVl4q
ivjb5IQpJo40eLG15EhNGBVMAyc7O6KiMDCCuR2a2+FqbmpjUxJ3DYMs7vZs+H+/s6ryw539sjWX
qhn0UWslp/KR26VC7aToZ4JoYjmBOwDNzGcqrjXv9uOHsNUQtyxb3A8Lyol5raE8x6Vkzjwci+mA
9iCbQyGKsfgKnya00VhOWjPYMQ/gkAITsA9ap+YAXIF/4t8vRdK/vRbd0kTTVAzFMKdj6LdVMgx1
oqh5lZw0ApCkdSu6GunaFHc3Xx7n1VsDnAOJt52J+koc3uObnxD8tGZiFb3Fsq8NU6Rc/xLSNvJM
y1UJ6OxYTCoqcLDjzXLFaJMqB0z/iUdhaGdSmQQOwyiscgSY4EyPmAVgUSAtxmX0mB4CFCARL9Li
gvUjfQH6M7IQly18SRozeiP0f5gl6m5dwr2lcK9glOkrpq8VnG8Jy5glXASrcUP8O5m4tC7DL/Ye
4kBUHXHzlMdDIFB3dbtyygfi3EwQdW07fFD4H0xRWO12fAeazlsfwKSHX77t+4lkAODbXe/D2isa
zE1oBV2IOgWKLqhQ0Psx4AZSoZp8oteXmjVGE+1zw2YPz2ZYYTEWPpkruuh6evbMtESmsXxDa47x
ID0pWFMNBk/0I34nz9KIM90CabZxc2RcSiFawNjSnPhFxiomWTf0N2rOMAdeQQtx5lL7kM9ybOEt
5MU0K+Ehlzd/Xy7fr3xDtlTVlCRZMqY957fVIo2yfhuw/zhl71j2M26Uj/Sk1h0Zk/Iv/TJFlOKK
n4iUWGQk4mHH7UUkhOMBNq3LjEbirEDJoF/lnD5i63bkdsXvbegmrxPfETYdlGoGbtkBphX6pMf8
oDz9/SKkqZb4WlmZv13ElyUvkEeVq02RnExM/ENLJQoWfjvaf+U2oChC+GENm8Isd5ZmYCot++k0
ebvh2KTmxyQFmUnKGD/cVS6l279/N+XfX0dJFDVJlzRVEw1FNP68wUUa9q0cyiBRJ+NVNaEvoGZb
izoIxJotRDTXBAqUhFHFToQx5xMbiswScZvnW+9zqpShr5FZlrot8UqVK7U7ehcmV5DvkQxzHPn/
X1/YVE2Dok0VP1fMbysibtNiUG5jfBrbtd6/CK+idS/18F4Y7l5abV7gaWkm79fxLmMEh1mmwssO
VandVO3WJHfwV62dNeJdJ0k3jVcPnodQsWJeoSX3A39CxzY+9IeIAAfwsNr7+wVI0x39czVwx3XJ
khWFWlv5WucY+VVLzJ4LIBL8mO/S0c1Ol8ETcRx52OuP1GrXHchPOL7T+Zk/HNKqZn338SZFliVL
mqx9LXyztgvEQGvjE2gb7hle6WetHULXQzk5i6E+RDBI437X9PubddAZdkK+ZthINGfscbL0dMGy
3dJag7kby8t1XWZTlmE4bKLAiSH+l9dFUjxHjwkBWKYd9F4FFJsttHDfklYxcfnxO5sCc0aISeG6
/yC6S2TAiq2r5ZSoKbGd9yM0+eYTuWoKpr2spBkj4deethikoz8YpU38Ws1TJYvx5jZwVc4xHXIL
MZZxdOKOht0Knt75HbAIX7ddcH/F8CStrIfamHOZJbYZ6duVFpjRkb6NYy8EvTpXSKvbnZbsxnJN
+lYYf8gQqDWfhLEaZK4/lNVDtCN0TcS/uj9cQy/qnMCwL9lrxQVAu8L33ny/WROh8BrfW9273Pl8
3+kfJgUudsbq+WLa9XUWAWWqsHc8kpl4pWAJbXjj+jN8LRorljkDV4qTqyuGSDScOt3n9YnLjif/
YMiU8KTVXZn7N9MhU45bDZFNJTvrg2BHQr0UmXtvE4g03KUD5KVFOHqY+MATfC5MIiJ5tDcvZK1L
jB/0YdkTFq65BaOpkXzLUwaF8fYocwhp0hRuJ72C3afWR5k+6vWuQpaiLXmFrOd+MbjJATAa+MnU
l0K4xM1XEe5BOdrhPnhta5ciA0RGU5YBDDJzovxGCgTv4R4EX8W7FKdXMNs4d1okJQfGWeIDZBcG
WGyNLxjgGhxfcMLddpVfdmrymLcbkbyiSdbHcMmQnAQlBp0KeWYfk2cH0+joHWYTA4oLoInqm/IZ
t+Iu8vCWlllBO8CH6w4LYf0Bz5ANrsMhOtkcLtOkLSqfJ1DJcCbCA0w02KyrQVsg8mVrAzwENqse
NWsmeAGxLgborl8OSxE/GUAH3HWCBZx8ZuFSdVbLSVs74OOE/jFa5huh83HtaOblM4gJQ8XJGR1W
GHjdr4qQn+fmQ2l3wCjMq0UGVQlBxzB/iTKZD9ocSmyoLXuOegWEbSEBJQJQRDyuV8svkX4D6TEp
ersJfmEQBeuNBhKRlQg5YCQPedFMexuY2fSkjHjVhUvuVB4tsSm/3R4BmQJrUSWrFnrIogo9OEby
K+RNwmCYZrGmOPM7hqnLkIUAWJPPtXeG/WH8JMmrBC/v+nS9bBLeSEe6LamiM5K/4HFL88LTnmj2
wUyt+rnmiaDqbcmnhIfYvCSTBKndY6LdvwLVlOwPnpXY3E8VukZeOuBGnCwNyDmQiQecVKM856WV
jiw0mXE+XWGoobBZSuDkxkPmQS7FFuKyMQHBoUSG7FblIY+9ZPBq8a0DmcI+oPCjjMmi5mKjzuIY
Ndozp0veVNn7EW5Qv9l0FUPimBUlQ9OkL71t0VXXSy0rKZtutXgNZ8b8iMfEbJqTVfjhRD9V2d80
05JombosijTTivK1yg6lIY3inI4hwfQjZrTh0mFFlidbDCicG8rSOw2pcTN/JXdsUGz4pOQIlk8p
Ci/FyZH4n2owX5fzXxUI8HJy1Y/LtazvC54TcwkwUKY8rGZKA/aHZF9B/mTB4GNBByxJNm2H6Svh
wlzS55WvFSqoF4SUyN20K+nvK+SccKfgloyML47iHa2HjnP3lUJ5mnropa0ipT7U0KL8eieCizPj
SoHc7V6YT8SYcgOHrjmDutI7D9tpQAoJSX4odsbLdbJqwoGIoh2HHhSO89hjuIzBDcO9zxmeh9p/
9OBUudlmWnqXDRSBVCN3bZrRAusK8aQYiEAiw9kPFcC3Z7BlWrqiK6LJgviyHKJiDPO6N5OTiugK
d7F8Tu6VSmpj5EdMf621WhyFCoPDfRc4N8bc4YOA2R2qqCtxNlueFxWvZWxI6QrKlSU+aI2fXxyZ
Mde20u7BJ2QdoMRXsEsW2Mlm6EJAkiGCC+y64MSMI2HJMrlhPITV/YNCHpK8MKKFFE0HSaFujdtR
e43TVQnLtThWFkk9dgi/O3PIqKprJ7+T1sXS8IrlVLbuotONsTavGWQXcPN9V/h56Snqiwj4wLkg
zEqpmU3UEH1qQSA6YD+Ch1u7RFAi0ZwNDlDINXAjyRu6Y3+CDodmBEp0Wdjx0IPFHWRUj/lz1h/z
fIm5Ac9H2kf5MhpsvHIm13XTcnKit/p9WPpMUzNlFeebEqmYMe8rF029EgLc+R07r/YQh2uln8OX
Aum9GLOR8S3UpHQrRUv2KfGV0RItf4ZlHxbFGqFGcz5T1DbXyoWfVaQ7eSRw4NEKF/FDWP9Qpkmf
VeDXKtGyqMdl2ZRF6bOn+K3MHfOs6ENRSU70w2W0yGqvxaMAjv51JvZTQBpPGPOtCsN1SNKPEIL5
G0rtKY0n6TbgZf/cn3XwSdSQ2BJqmGqiBQKSYn65u0ZuIuJQaxeQREsSASZ2lfYINHTJH5mH6ojM
6w0aD07AvvEhhGfGPDoYBKGu2uXlvlwHLhJHdYsT6n4sV5oEZQS5QPEAvQjmb/sg+fXNEyG84nCJ
WDs8XK158ib0DsVhKiIoWYXK8lpub+WThtL6PRNPMZYTwJ/YhiscTWsxOlF5NsbOHBhvMYJDrCd2
a8L1tBGZB8OAwNFK6jIgkFWV7RA3SnAIwtXIYB47LeRcKCdS21D9hrYWvzaGNK8quriRAeihxE3B
8gp1rYFLaU6ECajqRBDMGSEyhSkoFj0xWVXtvjDWXUXKo9+Pk90AQ3Qt827iM2x4MrxY2UW6GlNH
ru1e2iM/N6q9dtlKl30PVMceirJpYMa7GSI/Dc/ZZXsNaPzc0nC6cGeG+1p0umBdR2ucRQbT9ize
FzFyA2kvG+9i4xfZbuz31uiGlVtQ1t0eIX0ED2npxRURX9ycH04Pc9p+/n3t6UA0AHkmgwF+/tva
q+vroEiBlDAJUNYC1hKoVfXDp9ogPqvaHITpdfALW3gPjhYSJaRG6cvwBj27JNQLE/sNf8mOVnnp
3nqmMw+X45Q+CwmYqgI4eSlOLFoHnc2DFs5KJgfky0RsUTO4IoKBDwCPSjgXECtPyYMJKvIErxXH
MkDOt/jJeEFQw9B9Xx5Gc4POhUQHrffHh3TiU2SpK+Gf8pTMS/fvG7c2IZh/uzFf0IibqlaylcnJ
qX6mQo+fhW256x6Fdb2UnNbV/dIi+YKqd57soh1cqH0Pr2gvOLcFf+96LjbpxpgrG07l3ZWG54jP
ECRUJm4udAdG6Rr9zaaAofFRYQ9x2U0jPVZQ4WcfyUdLTHP00z7z70Mf6gTrn0f9BZqQgkHtellP
TqMLUdzDk/0wZZpj6wnNZteu/n4D/7Vt/e0OTnDEb0srGm9ZUrQsrQj3eZ61gzXqUb7Py5mB45b6
lLrhMr/rlxemT1i23Gtv+qHyJS+C6O6NS9g0982634RE8gY+EaAvMkPWxeBj4vGkc0Iw4July5zC
ADKf6jZ34cl4So/AVZUwl1YxRaSfzLFXfeNBYUh4bN36AxUFjDRjJx7QUdTP8ZJZ1m118aa+6F78
IG46ARJOXaK8pIO5Y6AyWbamvlQ7WMOTw4Cml8Zmsi5B8JK96Jgq3ysv1Tk7YoAg4Xx0I+TdVzUc
uXAC9KtnNEr0EnCNGGEG28LOkx+WqvodyvD7g50q0t9udKPXmmbELNVx25z6c74TPyzQM0gkS5lX
cUx51tcDEGmzypUlICrtJmqACPUFhocP2PSdUImOky2DhCFNfULq3zxj6wdv8gh9h62RKAq7LVEX
w+0t5xFiblv6ATpTvt+KLPA/WbZ0SqY/L0MZBFkIm5E35g7dh/WGdeVS34qH63JKkw5XBUDm1rw3
HPVc8PSwIw7vMJiOn2qOpIlRI53LQ7IsFz8s5O8Keov//N/vNd3+325vbKlDK5rd9N5wnOkwF3aR
ONOQewxHRH60ZTRVcIPjH0YBkvnvYOL0xv7zyV8Gl7JUVkIb8GDDly5c3QKnhq/VYMkBqcUZzE3T
bDhDmaQQwFriSfye4nqCaJfRPtatiDeh5FQ09O5YbntjZaKpgGWBSa88K9SlwutEpS64+aS8aR4h
dkRvI7YdTgbNr1lXyiy8ThLBNnQELPj3AmR+cu4b56ouRogfw6yFPkJEEH8BLcADkJiwYnoFyKP5
Bspy2ttX0nWI+ynm8jsmKxPzknQwOt6bq4jH+rZE7gurv3LJ5k6yA2Ao+TjA1xMLseLBR+quN+yx
t6vX8T2NXvCwyTOofzZ2ISAdyroysOJdkE2TIvVGoP+hbmmIJ7gLAuF1gTV9cRdY0CU9yVzEzz1I
y1OPs8S5oZvn1camFRROsTvRLgGFNGJ/PDgs2l0JNIYXtoJw1lZ1O+t2paHMlRsewbskXGf9viOW
ENbMGPgQrNTmjnlfljcoTxd06/ENmdEiJ+BA8kWoxaaNaQLqKoZMuB6YVNClB7c5hdqM+x1JQnAZ
gb8YXA52A01Yd4EOJqAVWra1hgkcmAdADQPLOt0d0i3kiFHCRf+nhuWbzUQSZUbiIvWo8a81+dtq
DzrVuqpSw8xmN/6CCryeCkDxZC46CMtvoOZ4f8EO837axST9G7Tyj0+efv7bJ0uZ0GvVMCQnnar0
5ocxBfBciWftQXg0X5tuodxZHrOhUZ+zdaFFjZA9vIn3UYwQds4GrmBMibELFSyZwogKwoUueTGe
TLeDhmUdhdflra3P3WWtJc4AkRgC2N0kN3grG9y+Z10zT0evuXrgowU2THixXFcRS6N3CGFXs/vh
avPiCQGwEAN9tMMi0W3B3Cg8+MghYi1ATrCa3AulVQahIhuZIAKabFMdfPI0jJORm3j6V3IAPvg4
AgQOmku8AzDL7+BWMxHaEn1BwPgqNDx8+zEUQCWvkSfALPPi0fywyKFj8W+xXHJuCuxUzkR96m3v
4TQaZFpFa9ojxpasr8vr8DKNQej17mBH1aXPVkkbBa2IX2HqMF7Og3XC+JrVa+wzaw1Xqyg95lM4
v9GjA68AmcBpglQAT/U6qySsVJZNCOQEw22u5PPs7rIl4E/WZsqiG5ZS50Ncglylgxboy2SaTgKY
2cPbJGvTfqprflg3X0H2LOuEXIuq5FS9aZhCPSmTX5499VK8HdFlg2K1epUUEOzJfD5IzyGWqOZs
cGEx/f2okP99LC79voQ/x+a/LeGxb0TlMvJV1GcrxMfkVxptEjglRAxb2xFRBnDGBk6I+pSBaQoO
IrSueiO5qLw8aPeXh79/Hf2nr/Ol4rtd4kxOG04uiQEAfgwkbPYL48SSfGGgKr/0H2Dx2M+tL0e2
5AE/kGw2qakVYxajQnZQwag4FpMRBvT4RG/nogConuoPS5ofQ20BnoCb3LZcpfNJMBRCbX/MZdf6
dVV51xzStES0kvmiQBoBtxE255KznQHrSnr/+6V+Eg6+FJt/3PkvxaYymKImNP0nzJKE2+RyMDQG
D2jhKNcF71ba3bLjqDYkT42eIjTh0dvfv4L2093+UoZFhnKraoW7LboWclgiOCoffMncRhxntc2R
lL/Xz9UKJ6vaT5fde33O98ZuPCL4vaAb0OexSImm8/rfZa+GLT8KB+bmHnYUx9pndHt9IoYO2key
ArkCtnVQ0a3YO8QTSvLhh4NA/qYc444aqiJzHDC6+nJHL7e0SMyYg0B0RdtEE7mpn5WV/GE83B4u
wKo7cQGMM9K8w6KaiLVAdPAU/n5TvxkKT2/UP9/iy03V1USqo5ah8PBmDCtlF5OQRfeNDMCoD5n1
FhanigkCO9tmvC6ix9K5fAQMJPNVi5S0mg/lPBNdfYemEVa+HjsDvSiznhCbwqZwmUigt7oqC8je
8tH4QBxSLSN1srWUxcXfr+X/sUD+uZap5fxtd+jjqBQkoU5OBoJabGR7p6ldgczC25Jx2vXqZLC2
MakaFhc4GTUs+LlO0f4e3Efg/Av6Zbgv3SuONHq5G8oVZXohOnhF4MpVqcsQxzfug8zAAa6paucw
1vcmhn9oHJDh0nMPM6nb9eWkd1IE6EI+/gM/tH3qNzXrHw/sSxU/NkocDy0Xmb7I9+anVDu7M96s
t9ZNdiU2Kxso2YQfLQmot6P94A9eNzkDZ0taJASbUxmIqEdeq2jtDFISfY78YY0VxYaxyjDrX1sA
IlfC6OZOuNOxfg5PPzyn7w+Uf57Tl4Jf1yJpKEfWnHgIvW593aIZbF+keFYGs/h4wVvar/llDyQF
PE6lYWJDGts5CFy5UtR1D3uBguK2uCL7UT1E/qSMvpun24ssLyScILFolGcmHgkbjEGgnRioHoaF
9UsQN8mLUawya86T5HFN/Gf0cKgKGKt0G6ZRqAgDUpsc4acNVPp++/rnqr80G/WQioGk8r7DcFVO
hEUhxR8dfbSHuwDvrLfwdbSrd+aOJqZu42Ii6eDnz2Chd9QP5qzCQ4AChN4dftG+241bI1g0ZEPJ
04jM/EVbTamkT+QBpqHYC0BCQiKChT0KRoERDYOS8MnS55Nggl7miDXtYXLjxbL2jIvmvJLBNV1m
qel8hgE7bXnFNGmueFC58dEh1EG9V7zruVw1gNqT/wSmFpxKZH9QxBtn+GOMQsiqfBRyR5ocGpsj
FrIq0pcL1iurYhtvRbjeGyQTmH0MNqqyUwNhjwr/QS1/AN70b7dXRgK6QX8n0/H+uRkM14CJzoVu
F+R0CHY1xqiE9z3z8jNng1VeLa7suVgfZWROLvIYer2tbkj04MdXTFgwMeVgUGZFZl8UB7iN1739
YDhfnepN513W+q7FtwN5L1Yr4+RHZbDyaOY//4cVEY2TjqL00+OPNZjhOE9J6zO0Md94BjGK3tqF
X0+SKN4yP7xi36BrkvjP1X9iAb9thUEWpYaRUOszC3i8RbaMlmecpcpyxKKILLp0zTPltQu9Fm7q
xWHMER+6FQ4Lz7jrke4Vs7lP+TiVtmEe7NxcbYsGCQHXXHFxqCcKoEI8I20wSn6pjvpKgbwt7vB6
pPIbY7t7Th+1K4Nmipu/XxpTPp7cv5Uiv13b9PPfrq0ve16lCcfogZiFrRgexHTZICRGmcZgFDoC
9Qjj15CsDRBoslDgfuLcV+5a/GhxUY3c7rbS0rNJzD2+PMTaEKmaQaHY3MR1NE9a79I4VbYua2/8
xULBQaFhso5PWvt4yUDj8TiGwTEX77H4Cem1N9o6PEN6iekzrBnHoxH7+BjJFqIFXy0PVgrXYA47
UuXV/7Q8I12PrLKmxJjDT0FWcDPDlMNgMHsFiLiHuVYde8W2gD+fwfag2iPEsHNP2cBhv2sO0/kM
G/XqqHi4hStYABXPM/XM8USYaiJ5gLc/3Pc/Dx7TnBjtqmTARdUsqC6fXJzfbvtNUk0hlZr8rnN6
LOGqdfELBlt4DFxuugVDcNGid6etiReBLfyA1Xyplj4/HeK5Yhq80FCrpC/VkkFgeJHEVrWRx+c8
f+5NRvTUoOFzCNBhOeFwqPAsUt8JOgx2WfqhxCgYr8z3A+NZydxaOf9wO6Zz9p9V+F9fyDQsRVQt
VdKML4eYVStWqUdNcVcuugVqdpvWa4cVxQxuxHx0JucddIX6DxyzL038f32sJSk6bHt2Nu3Lx1ZV
CYmvqy/rQFuVtX+dfCtAidAgrDrh0OFqaaHmTCsshlNCEEL0mllgq6j8SH/T+zuzbe2hUB0ttouk
mrU1XJIpeQPynt6j6uNfjs07WolQPcf0201036fLK8QCk8XZNRtBxv0U5yUrf24MzLHZwKGGKPSt
03exAuTIxv6CcVOTFDSrx1tNjcT4KBoM6u98pdD+WogAL/SJ4TmH8Km+t+a7psJFYGwkXlG2xxnc
c7TxFXhMw1qGcxNASggxmIitH2iRkvzNg0S0oBriRCiQ1C8HhZ7Jats2CuuaURWqDPTWaCmYI3Bu
Tvq7/Ie9Wf1zb/7XI7RUBdadZVgatLU/968xMG5tLFzCQ1y8JZjmvXEEASa2vwQvTfDdmTJBAoig
s/Lx5mTvATdiuKvJkul/0ReEyUqGnqe2nmAtrgN+khlmcwMPdYvzxhw5I/RugqZQcSVQagIHOmue
LToTsYONLMaMvR/ehD/34/+6Hs2QFck0VBM68p/XU5dZVoTjNb+jpmf9c3zMu9kDQUhu/9Me9O2t
M0TL4H0TZUn/8lFtPxrVJeysw7gEkNRml94ekRkNzgvqbiJX0tnissKh4uOHS/yzmPi8RFliAqOJ
Op8tf8Ud0hHWaTtAvo9FFzhsMA9mfK8zrCDJEdPcpLv8tEimRfBle5Gn+6nKUHUt5VNh9NtuG7at
pnQ39bKOVGEj9uYiT6tlPQhLqXgaTUwXMtEbjI8w4byq3Zqc7YQ3MHbl3pVIV5vOXrrHwbobNDcV
Psbu0PZuhp9YwwqZUjNJTB+fk/ubCvGpwZZQe1TIYDEuzX5EJdSP84QU+WsiLvtyWVSTQLx8aiXT
+alp++aRyoqqqZZuSabKzv5l9eRxIVyKjOGovMDyqMdrX/Ij8WHq1XGltTttbVaIdgh+3qHIYoid
idDLXQgy0S4F9pYcZtISyK+m+IO+1HC+kglCahYqRg28vkQfKbYu2xCXYb4EyRPNmnldkh8khMhQ
mFKTcaQJ94W4gL2f6Ke2x+fdWJJYgeIuIlKtn/WHHxbUN++MDGUV1i2rWZLlL9t4YVTxMHahvC7T
2BcvSwsnrXaTDPqitVjY6+byBrLR/7COjT87r3+t498/9ksPIvRhnwcXtVvjg9njYK22L0q0Hbl5
yfyCLPB63/UgJcWvpl4WI/is4ibWOb5xFJzr8axV9LnKquQI0IZft0kKRe3SEEq2bGLSCRum77lr
xPd56wqXQ6dBJipZsTa//h/OzmupjbTt2kfUVZ3DrtRBGQkQaadLYOiccx/9fzXzbczLuOyqfxgz
A7aROj3hvte6FhOONvd20HwFAwXLhtDFqHZMJBMq+1OV2maIWqKR6WhY7PBwrqaeyP05vQn1NcZX
maW2kn8pgUTV+TNnO4tnU8QiOfAqPc4WP38zEadV/kdDGZVNuRBezOkw1XuCQjMYPhFYOJV8BcKM
2DFJ46WHfffn66os1+3nY7s44WRRN2myiT8mk0mrRXUudRU2vLJrlYMCEiIzXZTQsgrvQ/sStfZp
CS8ccDNOar5pusPc7ofFm1fB78+R1AiRm5mM7dbo+qP1FAfNtu58yON2aQi7UBC8Xl2MUWyHJXyD
wMz9uN1UcrqXlZcUUtyUxG7RM2f2T385vKUa9PPwVEPWZSYuUTF/+hrjUZliVbSqUzBvE5i1VSOR
58qYX4C5uIzxXuC+KfYkExqLjai99tZOh5IcHafZwE5wCenlh3g4JvAURHDGIm/2fSoAV4Jhas+q
vrXmo8KusCvI+us+lOwj/5tO/3ut+N+j0FlOWjJbQ/3HU5B3YSUPg5Q/YjWHj4bg4i5YfWQHiSRG
opD+Omv9bizHhKda6NRMUZeXFci/xnK/KIUqLev8Md6ShLtmxLYjxAvPkw2TY5f8ZZL84R37fsiV
Za5iva5IBl2m/305vYir0mr19CCKx6C5jlHzHHW3kbQFFnPpMVZiu+KeDLDWNOpbAntxJGlgmmdI
sOigy9Fdlnt+6ZXES2as+sL5k2RIJkgnNVlqQnGrt/y2oGmrgXDeltYF9sZywEXEpoeb2mcg7wHW
KOIXw0eL/SmeCHGA0KtNp1FEfKRgI/A9C5NNkwJ+0yC3ZuTPtCeV5hTzlU90qbbwLbv20Cvltok/
UF9VxlYGYdsn5+VhJyh63FvxrwdUL1T14CqEAh2Stj1wD/Ekwm42j/rIf1tPokYpm+sgQjuPgjrJ
il3Vc3Sp5RgiYdSz8txPEy5ohBJF5ylUghqwmH95fH5zI/DYsGUQVVFX/+PXEuWhHQZlGoCEZ6bN
rlMJ9vpnv100VoC2v6pPwNrdih14BCXc2EQ7dat45H1kWxKOWTTXs9NhqLg1MOuG96TYGJFXCn+5
gdjT/fcx18TFdqjLbG4s68fslPpTq05FhpXQNdI7E1T5CghbfqneRusSBM9TdeNzN258k2jux85D
M5YZJ1CHuEsF/9JU96LiRqlD/ZWmNZOHfK2No0hHQ/d8BEaWO42venVj4hNex3KDj1FQb1V1U5Bh
Bdss/tWmj4iXcFvFNG0XXZgzoqAQINZXz35rh6DhADYAK5dvVXHL39XYntmYYqKHOs0N6e8pVkxQ
wzrb3Bqql1CkZZfW7PxfhQLm0AZh24EcCmGeV7aobcilmLOTPrgLrkBnzQTjwQiJbZh2Ay4zZjLN
/lW9VyRO0nnxgu4BEfvMEZtnEStqtPFZnzywljjlqTfc4QLUaVV6ClwRxTrg2ocDlD1jL3xov8KN
MD022o3+YVFudUqYb3QNZ5ko8gPiq4b6i7DXkdojFEao9m6K71l6Ec5jQbVsrxgH+n2Rdpejs71o
EBj6o5oeCyofkOKmEP0WtpK9rO/80+Tv8UjRIUTnhoO/YDFYP2NN4zvTdCACl+8Y+b1WAp/SvDH2
CufP97z2mymDVbOisNGRFdTTy/rvX4NfoZatJreZfhDShsXEJSY4eypvknaoUADKPW6j/NQpOckT
wZZFBBSM4ADvIjTfJ3l8rP3xPFFa0ZvJbrrK0+N8YylI+v1zRSE7UUkdRGHVGUigZ3OjgNVswy8j
NIB5PVU4Og0Vg+zn2N+JBR5WH4a0Erny8KJMoisnR2YfGPz1kDs+DQncPOhiZ5TvxWNBnVbAni1h
f7SCv4pPfrPu/Z/z8qOOH7WCYciZKh674c00HsSJYPt518VPFrVvlNojXS0NCcmIck8qHxpWOnEC
C9r6ywL8n0roj+lQw2psfhd21H/ks/+6QkPip+MYFPDYEYTr14ASTiViFGGsz5GhsO7Tyx4LAHf0
RCwiqGNFWqtcE0Y5L0DNqsSqUyd3MyOwUopeZO6lkNRVhZp1ZOx7OLCqvsjcP4Klf1yL3K0GEwuM
CzThgdmfYz2jQpOei1qGzyE6s6ntqoHK8/AYNKCro/mugeWIRylPukuH07iGg5tAWBcxkVb5NUYN
UlHviFVUVuVWUMzHMULfPefnGulylxm4NgHdGMVujgk/FvaS9N4BFAoSuGGx5cQd7pFS02cqKceh
hGbIqCsmF2skOQEBsEXlO7ygSHSKkQyhXId2gojLpJDePs9G7HYVMcrdTsLlpqOUMWAiERotvpXU
MYLoElJKsUxEHi2hlWScTtqjRO5NZ4rbEjK1hjfdKolYbAnChoUHyWKusG1T6sf3qkzmXh1VwmLe
5EUfkCO+hyka6zaGBbvz57tBVI9xnJ6retvU2wm1d2JupWSXfX/m/0XIoZJ/rnOCxlJlY8CWEklR
US9CE6Jr33Z+b8vqZ4tZZ45AZnK3pf5bUzF5piAsoafkDRspCq2NOW31BBxFT+8spuNb5+FjOTGo
d5DsoLwM+lJw64vFnAY04S6Nt0WLWgTFVEotc9rOseKqS9R0BuGGCygmlRuaNd5wW0ooZ1nxQXkN
2Ay0XLYWNJ8amCDd38ibghwtcyZ1jGnBfF+Dg3umSACWMr1Q8/Ozl17eCzPgq9F3xiU1jMBuuRr2
QnsXiRDsdO2YiMkrKMIKgaGCt6W3Tmwugm72ZC5d2L9ZlX9SuMcjka6yMB1jrrXce1b2GSUsIvLw
oZW7u1mfjvJznhHESU1i5ZuEr+jT2lCQoDCz/HkMVX5TetWQryuMo7BFVGtZV/zrCY2HEQlxNpKO
pPEgMiCk6ntcVKsiJvhrYCvj73POD0Iv6gG8meyuhu7qt8CqesENuvjWBsRTQA02jaNZJF5snkuw
MeWcP0Q+EX6YgxLDi2DXhRg4xjnedgo3w7PJPlFrP1Jui8K8GhFk5WIjkmTxlwP83STBWlWXVBlz
r/ZzwaGo0tBrWmAesvkohSTZCc15KW0YtegpOtKyAhJQa53k9inp2dkzfmgi/jMpJpu1Qh0/vZUQ
+1ONm+jaCa+TPm+a5C2Wi485JKQbzRXTzMXSBxx4pRtRR2OuehhnCHsYnWoTgGldPPz5qOTfXjaW
+6ZEdVFSjOWo/3XZtELp5AIOxzGfT0LP0l+07gazJ9xqrcbxh2KISLG1vTqhgQuILc+0jTKzVEGk
lw2qKxeMDCnzgtBnL2Zb/0omgjxlryUhzmRQbUmVT0ma1eH39btANu7/f96/oYuyZqqyaqo/pqiu
jViRT1V2KLA/kIL0XofOSH1AbN+WAu+MunGSIIFicMEhB9hTf2WIYrvuM6gUsB8V01pyRWN4ANpd
igcxPUrjrpTcXELz5P357Wq/W10rbLPY9YJKkL/FQ/863WNVR8EUNsNxBLCTE/iVtYhw6HPNHTjh
tQJhPG6cPrgvqgHOoboRjI9meC9a5jq8iaYQgx2zNlEEcoOMiMUk4ZvhZtSOzdhu54A0D/wt4dJo
SZ/K8tAa6zK1dTCn8UsUfcWywk2F+KYdvSTEkhYgBxDKe7Eftolws+pq09bhOQhP+oTWDEoDdIE8
HB4YjWS5hNeHcgJr8J/Pivy7R0vDkq5zDS2IRD/WX3nRjak8FOMB3Lfmqg7tYerFBUqy6mii/Iwd
/VHxuvjQQPbDK43J08CHAGUMKp24Tzr3z2/oNxUStI+yKWLE0Si3/9h8i4UViNLQygdmgB6rpWDj
CBGGq/XXGtvvCu2arqrsgk0q+/8pxtTdVJpmUpPsSbFlQO1RScdY/wy7i1l+Ge1uWeGwhPHVY9FX
zhBDqio3S+tEb58qTaSsdQtVMBBAGqiHKUVOtCWSEIqheoFykhiGjnQabTsGX9S8IpqPM7SIXLiG
+dWEVpOl03tKslwrEdKFUMb0vzKTv6GI3gQggip+Z7Ioad4s7UhZKFMz2wLRKjXXaRUQFYq1Zi4c
peTPjJfceBsRo5Bpm12y0ZPDXemzIpuvPfFl7MS1YtfQyFmWOYloOZzUGLMJKc34okVI9Y15Hbun
jpJX5n9RBBaNq95dxOLagTs1npQGyu3gqQguNILBwl3ISrrBKjokx553Gi2CwwbF8yUZFlh6h2oR
i1wHksZam+1jDMEy9fLiJsIQDjCchaVTAuyIcVONYbwO5IvUezpmFm3Y1SYrlaM1vo24hBix/X6N
pXtZilArbEInoY6nNkeJGUCsjjqVAQNuAhoccg+QcS2/3VgE2i5/Afs7TrKCkqQoXylm/vlu/V13
CNOOpUhMwKquqT/GcHroo2TiCT0wxVAXNfTPvNotqzlVZPlD6ioGKo2l8dy+GeX1Ly++DLA/V+YI
RnRcjVTG/6NhiHoRwEFBa0q9tPajfN5Co3uubGfY/5p2C4zxb6UqXfzdcMHLaapuWTQ7fnZYwljU
hlTT0gMLmfVsB3uISQR/KS7CkSUqI4JuTNudoUR0qMSuRxutDBYRF7LxW/kBSwde3KraCG7oyffN
Ampz5wdY4DYrMW9+mV9GV/d0T/kITj30a2WFLd+F2u2guHeXz4TKEUEI9XJTfwauCUwbTPJq4tUM
lz3ApXTNW27jolozjfIBS9dWbJlWgf4k2cmeRx388UyTuj28YcF10Ml60Y18qflj2vWufJG9YY16
1UbNX+zN9SX2nqrNpVO23cpOepclxcFfg8WnkrCu9oR68GEQZ0hb2w7gSlo2iGUPteu9ZVvngFA+
3+meWeJ6tDkXNVEJqJY4nq3wCr0DduDyVQewFj4hP0Dgr5PBdsePWkJJ+cCKuKaSwi/5fj5L7Had
kvK4g/pkhfCZljI++DUD88ncZnz2D+Kr+Iqbi+/Ss4ULvPxu5gn3oZt5/jn7DByE7i5GCjdwAodV
ogu3yQnt5aviiFW1WGeAxXHj8CvYobC32/fs6FOY9F+z9aO0r9bSitAvPr8joHYEmMaIkPks2Ria
1hX5IhCM1bVy+OcikFYBV2JcfcqP2fqToXClbBh11g2X6O0FxgOgc8mu7iXuKWtlrTqHDCbahbAe
t6GLbpfjIGfRGTekf27NRxxg7yTlObqdcGzJNbYTJ+elRWe6La9bn5eL3pyWN6TYObjt2A05Ts7A
FUyV7dscLVom2O2baM2+dT2fPj8/Xq8wVAGyUnol2IiwAtQ7a6hO/GoeMTzYM2mlkx3fw+o/4OVf
QzrymKdXh34N8XaNuoQvSOvYVTSYcjZP4hPJCLbXuaTHPcVPndt9yHedO15Kp3MrSkCNO91pjoGF
xMGq6EheDUQSHopD6cVLttPL5C4vNK71h9YhRMglNX3dO5M7ucYFGQmtYbvhIzmQMeox+fCd19v1
Fq6uUO9XpIERZb78NGIW+KP8TZsy2Vo91LvMvvZvlOHW0wNSHXKmkZ2stSdhpwDYhobAy7KIJteC
TIJL64D1cIGs8fVE76w8CZeR/uZyDvRVtFU5fCwW/L/JKXglKsutV4CQvj8wLQGc5i3V//clj4qL
O4zrvNzD4hpchg0jm7u8cAo+00J6BULrpd/A54WT/M+TUNqVA67g2DjyBW4rgwc+TdpTyxPCk8nT
Y/G88AHwgY+UJ/NvYBfpN+1ezcDyT4FGVtG8/Kh/Gpk5mGmZdqex9epuByDJfwxjykGWQz5yrJFq
c/vzUP/bLd6/X/LHssiPeqFLLDl/pBrvzpgwbmjQDuh+10hNESNMLpZvHirzoBwNIOkpvGC6JCvR
Y8NwGt09DGe8wg838e728OvPb+6H5vS7o6Ch76aER5tfhBb0vxuZTGylKC0E6Yxd5mu6pfZbMOIQ
/5TRwTEMk9X0Wh9i1IDZRjh0zd4P3UVKSdmW0T3Zp+5A5QZzE8ucihN6qq6kKWGuxt6q2Am6bVIM
zwrCNBdsgaLZ2KjZxYEcedR7AAJ4Zs9/PiLe+H+nVp0VqG4CEGJi/WY5/WuzkHR61qZxNyD5gtIi
xZ6Mu79INlZgYGb2yYMIzzpwgFYH4NmWTyNdK8OEJsVUQH0+Hdt1ZnV0umBsKBY76XndkuwB9TAR
r8NEmZGKs1h9TZSwGx2eCWlocviQp7Inljij+sgWWDoMecbObTp2eU+eO5MKUg3uNKe2Ygq04Tk0
RltF36PVGFLMObw3DOsRzNQ6sqSOIMH8oqNgM5wZo8GE7DmNH0tp0fzg+kL1rnwalq1TVBEkRAL8
HFWS7Tl7te4yHcyoQWp7+ZVlAbgpgDFJdZ9FzDJj4+XkM3Ws90KUJPr4YsDuFMFGytN+xB1niS9y
SBLJXdV1u0KgqztLa2q86ybJiROG8In+IM7RTFLXmkCjlI+GZ5WYehrTHqjsWHAxKK3GGL78nsp9
O137SrzUgFm0+GvOlOMI9S1P20uOzq6KDrMOfHzjLzJ+MOOVeJ4NfaMNdKRvHSK/yQcsjB99nunv
mMOhlACU6C9z6SNBuhrSS0+VPCkOvmKiBqSjRSGgCN4FyvpF3G4nduStDu9q8R3KsJVowbb9o0wV
TM3ILJReRM2ROmSgktPTqUSCm+PdCGKNFJ1TK33wfWMRJCSULDrjVCmxq6PnC8Tnxr/w2pSZWKlW
LzGUEMVn8Ui0lgFdRxx8p+VcyebbTGd6uJp4p2oQAhpXByTd3H+gt0K6LnqlRGiy37MoPgnVyzTS
F4VVmcJGfwmyNxLm1fA0WnDOmq0+HeL4yZfvSrwgVnZQtbsy/NKJ26gRAT1hchAaN5j2cgirTXwZ
2mmfy65Rm4TQT04Ilqz1HyJp4TL5K/40VbNO0YCuok7KH//8JEq/WeMu20EThRq7QUP/UWQw/G6U
JXGUDjLF+qW/qIS3OOIBcMvuazAORnvqTWrM1tnIPYqiebZvZix8f9P4WL9perEc5l/RoDvHP/87
yJWJX9dtOqMZx29ZV8RcsRnC95GhoMJwtm7Z2+GgXfsD2NcxtJfagKUyA6ksz0bYI9Q7NONgMcLV
yVYOCdUlq7SOuEZDP4N9p/1QhN4IMyQpDeAScJgIAM19XiknMCshuotWHQDs/GiVInmpyUDd7r4M
zpP8XFLwmeEnQcXEmpuF96pEmGwebJIeYbEJmMcE/g7Kp6kwgklHWQclQv6MD9xD+iwi2Pzcg8Yi
FZwebtK0pfA56O2e80/78cE35F2Ij7yjot0hK5V0Cok9jmANTXhND3hs2G+syjH5zDuw47TK/CIA
NlBmmNzY3rFmFad1pyAuD18TWpuWesLEnDESCuLBV+Wd0sVXNZA3fpDctSqtY/X/Q8lHmY3NPqoa
hT3bMq3/e0zvcSlpdVM8duvBkVg1y9t7tD6rK7CuzZ9v2+8m+v9uzbDtwHSwdGiKqvITO9P3cUbF
UKSL1UZur5z18iOcYncS4boztFY0cVIQPb6BTUm23NAIEHDUv2JZfDICcV2ifGjYf4hY18Y2BNxj
bQ2pXksSm6dhsMMC6VGT30V98UwfNCoOEXDnvN4zWNtWUm9CbbrLGfmiKHEUDL5GihSkmF1x6j18
wf02zcFlmSt0wHHzOS45L+mJ5MFa0+0AxHa4z9xyhvGzqJVRn0wFeQCWaZdKfWqMnKLxaPuw2jNM
ySbJH2FhrC0reYKwK0XKAZXAVcKLOynXXGErXwd/qeb9Zg2GK0qibSjKgPf0nwK4PglCMxYMdNsk
i7a0Stdlv2uiXc6aCGlBP1zphv75oiL++M+qgBc1NTbcy9b3PzzBLqp80egi4AXsbT3xK6iQIDSv
QfqrJAWBlbZ5GOInYNSx7yZO8hYNS2Kas/BNhm0HKL96DWhtCQ4CCFG6q3/5RE7p96PNHhrpMpZn
VfJKGaDHtcVllXlThY3iqFj0Ota+7qrGC0TVePDiB+otzdp8wowFKFxAY3WnaE6VbEdzK8SEVTVf
FnVixuMeG258DFMX4CXeGYnKpeCIx8oDvBJgKIPUMG0S4atEGKcusW/7ca8OmwrlldafmZAi09ba
YVUt5p/ZYWMn6XfsPfcjPtyTmN/LmPz6Y9xjsKQOdBzr/SCfZoj4n4OwErJ0XXlq7rBD+2rrAy15
qd7nOHaFTTnRWH6QncWrObNjF1AF2P5Gh0tVMz7sNZFdk8b2ZA+5ZEF9u+Kvodm1tdvVGw1QHO0f
ZELPBsvuyKLezJy4poO9zRm6fuXBJajS3WB3bOUaV+HYgUUURrAajHt9PoeQn5W9kGwbWOqmtglb
t6HG2box4c39EQg0Z+o5A52+JtCzcPX5QyOXrnSY7qwcYOfWMg+YaPLdGB+xsknGoVI3yHJb46Bj
Zk6IqIhhB6kI8KmD10v+gSXt59jhX621df0ImsnUjvT1O9HW98lHrrAunGzSDBOSjjQw7gRVnJnT
0pMRPkSCNx3oh/eeuGJy9/PtGG40FlXTAe4bXt8iO8KtqT/UyWH3o+L5HA8qPuUM0P6fnwTd+M0W
yFCQ2eoytWNopj9mw2hsubelujyV1nFpHs1xtU2w9y71TBOKjKLlezGtvaiOXKnE4R3cStbEFuvV
rrHOs4CIBhGGgpJZZpxrpS/2TEqhbQPsTR1LQT07zSb7hHaX0GHL+/oc9KwAyvR1ShDsTROhBvO6
7tijN9VB9dlgMuOFRnNH3/C2aM3lwncG5B4ZlptWJq4Bb0sFTjrPX5sIptHY3qsBD+ds3sUqVj/W
Xdaou30Gb4OuQMQuJQqHg6FSRxPf8t6TFBgq8gWz807SQJNfoiYkFYpKhkh7gH61mQpeI0SbiNCx
iEKrIEsnetoOB4Hc0YBHkNApz5q3ChGVP1woBbeMVQPmD1/v7KHV3EyRNk0UfA0qisWx3wsUcZee
ytglD8tB42nuwKlF1ZPIzdWbQKXghDW+fhqH6ilVEM6V2Xg0AlJCevIbizcj789CG3CboWEIycWo
Kgq61kWDzmBl/laKsYgjLylabtoh28xDvBxlkxOfbnmlGkAhOyoqJIrxqAufOTFpAXhaFJaRetVR
ZskzjeqWcWAR8Uu0apmPrAoyOYylTYQgIcY6hUqgk7I7va4OGguiWYEoTCYdN06LfJjEOvmy2A6s
ZvbGYhMjOlNiqplhuZVpBAQIMrVCPiLZnBp2Oj4wlUT+8iNQ5gLbRJOimm6RDhwWAP903vKs7vQ0
XM+56IQQGc1Y2UrEtKLvSvLIEWZpm1j1ilq5X0P7mc/mJO1qETVDCFUqMrc6a5uCsnmaUosBBzQv
tWQURmGSb4GjZuw6YIfmY7bB85CJ/lUIx5fYH0iwwf7TPhlIqVkxknAGfIj/X06bJGMG9bfVCCwg
eMv1+K4G/KlU9L67a8LSdoYTyiG2iuikRe3WxbxTGn5y4ZUKzRbFdwqyNPpOu6V5kpLXNa3U6RDl
hqfIIMQTAl1sCuKIs1hY9Q7wrkstIiaApBXdzABDUEqWHLou6nTmfPJr/UEeL0LPYqt+U8p+D7kc
3wVFfF2+CozmS+VaI42zVfVHNFCiNR56VcDBBKQNI2/TEYwY6bsGWmaqakce4QYaqsGDppdIBbEr
cJV73WSLS/CInO+bVtzPMztTjtQgYW0YAdZN+TqBdqtLWFQh3vn/97w2Y72WzdQeEBQ2nGyDpkol
BKs60X9ZMmZ58XXIbyIEcyl4ov0hUuonvMRbnrNINtbSUB1VKPPLcdA9iYB9jKsYhY9G6yC81sGS
PXsRm88i/JpSnhUa/H047rPwoSARIV4eYODfy19UE9GpWacik9fA2BVIA9Ug3cbqrpJCp+EZHq2T
DjEwldLzqBbHUaJaCcZvuap9TNZjC3F0WfOF/JC02yFbhiqCvZvhxyJl6KYF4z43bi1u/RCrS20x
ni1GzxbYn9tRTil7VP2Iv7+FD3LyovP2YpW8wTF+1/IaFBztxPEa1iq7XLRCLVXyDGRY6c0i5fHW
i0QJ8q5oh6O6DVUKvXLvzoD1Ilmzm+KSagIqFx5WLI6NRigm8GbzVxqTrrMZ59keyYA1J5zNqCfo
Ac6d06oCMW2gCpXb0nGhX2XTmsppZLXtdZ4KZ2rpaReZO4Xe0hCTFl133Wxoh4n5Je1NO5yAswtn
WmQqnepRgExWT7bZZXTcz0P1mJX6s1WDmXX8hWnLA1sV/f0YYF7IcZ4mwaYG0U+BwGwo+NUO28QT
u8CmHXkhDVlGtyqKj5aeViUZKyu4tzrKvwbxji2Bd1a2n9AHRKitwy5/SFlB42Ww4MDXObiRCU+F
Jh3E5qaC54kaip/LQwGMRanJH+LBaJigyUkvc1ZvIQhOAPKct5nGoCbfFX74UHVvQaPt+qpaiXLH
XgrZxMXPJSdWrwHjhAlnPUs+AzKW9URY5ro6MdAmVpcBhk6clRBE1gVxqRIeB9yBFaE6xb1EblFW
+eeOvImgRApHTENCZzZPnvp8QhxE1TW4EgmANaNaDxO+ToO0alnKnDEatiNjVXBDehswf5apdl3m
zeWR7YQXIb3PDONQ1lepEeE7E9+pwGwQqZpgkmRJ7GSMvHVYXtj+b+dMJ/MHhXa0S/TPiXIVovmY
freRckXIGQUezRFq3KU6N9nEBrkzevDNvGdzdIMZWnyTbWICxdHxQvylO6TcKzKzQg9gJkLrLZ9y
BmGFypc5GrYUDGt92PuTeOWObRAw8cjgljqpBYodtHmInWH2JB5iHwk2i8W9uJyZ5dVNHRmQuCx5
g83c+utCMA7f7dwKEz8qlsWylkAHaxjrVbpARuaZBI3FpXxfT9fMeGtGsDsKQfVkBtCtZGCLJxyN
S5Qgfz6iwDemwp7jywWq1lH+S4zqx+Xbsfw1dcqBLR0g1AENKmu0xtGs3q5EwdMyIh/NeVsALkNa
2lS7KKtcM7TYqiWkFgzENqm3JK1OPdEqUbsVUsSwPQtfibDCDlg8qnqcekmAfoUBLq1iD80TJSyW
8dmGZS91MHwrgMQDBNNdi5lZthyx8uJKoxTEqAhXs/Y/2Q2+L0MdE2gfCn/ZOv2meGJg4iFpBmsm
LrAf5etWSbo4ybEVRzEGnmhnJBeZ4bqldS5lCGgvivqXEq6k/m6Jyksibli0UShUfmz35SqMjBIH
5rBunkw4PvKquidnITqxlThQGSM2OKJttyBr+wP4bmtl3MUHBg0og8BqwUXb+Gz5HcrUDixOg75l
/slabYXuhtbcksbW0eHob922cNkhOTU1bhazW8MdN7nNDvkC9WXTu6mMbG7VPElusWMwoQyHJMT5
FI6YU0/JMSTHGhLeBlhRDrmKopzkzM/NNWNb9Ga4yoaCIhQ2jKQMACt8OF64ZnvpBV67aZ9hBV1p
A/kPDctvSHwf7BNoFOG+2PZf4ElgHjw1v4wd8Z5oDqcD0vAtwZZ0d9qnbjtt08LBqYOLi3rsGgTi
X/YK8net439rIbTAZXwfi42SzfqPdkkky0OVCMN4aV/8FJbxaSIuEROXSZuQxg/r2OEe6CqS91xA
hkZkcrtlicKAx8apIG4N3RkVWP1T2zP6VMcw9FSHClGJ0w4lI6wO8ii9bg/QXGXJaBenDIi5nm5T
41cx3Mc0A2s7XhBintm6WrHVQIzd2i2ShhZuJv0zwi4Jd4z3PHGgTjEgCKbHZ5V4AyoLJwapGg/8
kZgRZR9WjjHZE9XzT8QphOVoprttoGH7torK0eDBhJe2GsioRfzIrTaDKcxepM6F9x7UG59OHaBg
ymsK7TIAAWxE5xPF8fQO+HxlsZBlQ7EFQCHxuAKTxmRLpOGKqIAcBeRT4orvzTtF9Govn5bcNJuE
uB31doFcTqcuXbaXAh0xkjWB125uDEDP9/K2+cC+0krbrt3FFMN1bgAozKEzvQ8bXKCJdL8EnUhb
0A0KYnXga6864Y/htjTO/l5tNvMbDelTSFSJHYHAf+HOYsanbaGwNIvt+NI8NBXhUI5KlFeHzOlB
JMRKPwbKJovc4e42s2h6UdY7qGk49DQPzMBJdoVP9Bsjq9ICIb6ycLqN3fS8MPe9TDzHoHpIemOZ
b17JNhN2yR0xcGN2J42nYlM8kDp5qMzNsG09VoRJuWN/LLLTXlHGqr9k3NaU1Xy2zGwg5iuRdcWG
ufiCWVhYpS9/3hQjT/pvfUgCBE6mG5IQqtLfSWj/qjC2sVTO02imB1htmF0xFGzaLaHPjCDSx9Lj
tPiu5tK6cxcBwiJpYKrxerehoU8M6RtSgiNLGeQHLZIH5A728lPE9ds/7VFCe9AXGPyCVr9SCBVe
ZBjosdfNCjoxQdAaPU+GmtGmwukWNwowK+TifAweQrfv5rzlCt+qh+X1/3ldBi5GusZRPfEykuOp
IvMX3+hq8m5+AT+hEU9MID9f+UgfWfjxRzv+8GjrOwXgqugs4o/inm0GYorlByyt2cYhafsDkdB+
afNqvKX2QEN/QymalOnQbjwJLzB2vid4eq71YDyQd+lMXr/IGwS3eF66uWh9bHN/W7rqy6hLrusG
5QcIgZSfueg4ekZZC+w2CMTvw8Gc9LScOIoj3ydX90wvJ2uZr+WVzxcM0SpRzfoOY8XO5BvybtGc
tAyt1obCMOc1W/3qvkNPo5ynK3roOKcGF2Hpr0qcSoHLCJaL71Ku4SR9J9sznZTrr68ncFC8Ld37
p6str6EgrZTtwPVc9DJUP3ibNZdpecHe/e50c7WH9fyxHEp0v9wZ9eE4cWZ42m0JAcTjcgcsogqV
ixBC/LYcC82DcuIzmoj+2bctIK3WopFY81/HQhURrc2DwQAj7cithNOC8Z+PpWQXfBLRSbPg/V1z
aS2tl3u1Wr19Pj6+8w+VtgVRsPr8eH7WHA3tCLGbqw/N+Tj3vBdylxCVJGsmK85GsotdaM/8OFiW
K22zXFHFVp+Wm245SxOHPSDGkA7L5LXcraAzH01vYmJDo7NSXJO7aDk0dEJ2wZ1A+N5W/JK+HxGJ
35Xc4Qm6D5oindM328k9AwyKHkwAPBrLw0GBywFUQkFf4hkwmSbxaJ0WFYr1MkNe8HeLnCRbEU65
enp62l9+bZ7spWMkcRGPNXnq4XlRCQ0OBn/e8T/3VEbKOo4HJCWLxCXbuehcLDfZV9/P2bvAeZsB
cstrf8dVOREzeUi4tcmn5GAQvuYIohSuX7I5Ii3e8PyOGasMrjBVXC6kJq8y0Bi+tzxAywEtNWAe
35fhaXLInN4vP4nXPL5h2eEb0YaLdT8f0vN8kG+kh7NG3iY0gRZhU+mqV3aJHpAJb3yAAXjX3mX/
j7OzWm4ca9v2EalKDLsWmR3HjgM7qqDAYpaO/rvU785Mz9R0/X+lMe22paUFD9zgwv/kEvpTw7sL
KzIZF5gf1it8wU3QPAVczPKKYsvJ4nygBeVIHmLjduCXV6TT3hWv3oTr+BHJBtZ1LbPElke44BxW
A6Avja/l6spN+Ehep/LoCN0RJYTyjvY5iI8FfwKFk5VBu98WdjSQXPOcXpe1xKa03ODH8tw+qAL4
yEptEWOxE39ejEIXZNfAF5bp6E1hLbB8YzGe7taoFzjLJrBEaOuvX0sOVBdqVoMrM7aURJd1aqdO
d1iGpLykXsp8y1yCJiyzOdVWqdO84fvpabvlNctzBvB6Xr6TeuVleVV50T60Z6QXXOlZeq787qny
Kz/1pJ20Q2618kkZo1W8pV7nK+v7Nt4qH1Ti/Jk/30nkbOMD3ePlX/MLf8jOKVOJeska6xqW9fSU
OsubT9/LhXKp/H16Unb/+y5lql8Xu1xODFbrzkU0ZCpoePETp2hQWaNd+NUTfbh5LX1wMR46g0Cq
5nXho6eESi5GMutsq+zuW2lnYIV7up/TC8YBBerYFMcjLEl4LV8L0gscmVuBC6t8ghhscgpu4n6u
DjPtgEi2szOXzWW0J0aLkQtAW/HXlJ+/BnZXvhLBeJUPfsznOI+8/nn8MF+BbgG2YptiYzIdg50D
ezYbrxSsyiuncrQDOjkbEkC+iB6Oy79WTudhIwDUSPYs3wK31PDKxkGvzV2QTB1KMr3d8GuxgaTl
gQxxlNtiTE0V0xlOWECeFiEpfFPc+wvhrwtY3hO9agOMO39UPcWVcHWnqHqUMOwWeUHuVh4wKHnf
P2p2tFvei985qLziQcOYWMIUPbSlA7ELWmTBij7IdXHB/t9X/y7z5sY2/pK9+Kt9H7HZEfwIq27V
IyF3RU/z8T55GbzOk+hp1G7z0nn3jeFnG/0TeNZN29a0a1FOsnyTb+TvBv9h8rhjFIW57cmTP83L
5JW3ap+Cr5o837U/4Sc9LFgsqEj8lL0ML/nyIO7wvtnAKjjQscEWbNqVKDkLG5yhsLqPT8M65U/l
ocQDFs8G1A3q7zv+xZTMM9yxcwYHxM4KSjpDg+cbaEtsQ3AOh+Pr/PoeLuQSstvYOK8xH+b1y58E
X/d0r9s0G8lV3G6jewqvIO1Yh68t1mC35W3HG5RK3MJHt2C8BF9FRHgZKx7PIvnVvs83kSdl+fHX
7DJwPBogCx7gJT5ZQZOA33hM+MMu10fuhSu6m7gLYG+B6AWA1RYIW8hLZKcG0LYMzgTmjTOMtvQ6
XQ0OwTvTBX+e43DCyN3Vn0FieOZjtzrvvlIb32XelyrHcXmn5fJEr9gsM23iMVp+8AkPc2P53b7a
VJtFU+V/k6B8HN/jV7zmv5arZaJ4WK0AH1zggvF18sSX8rY8cMVvXQxXWAvTA5I3fC14P80/LtNZ
25qfll9tYGgtQyUxJ2N2wiUG44sDAmTsig0QV2hhAzfcqw+1vzy82lfXHeFw5VnfAOf9yisYEROb
cAJlR4WTWvI6sApudWmBM5Ip+HRveQ04QO552UyXiHL4dUb3pL1LgAJjga9u9QWQlUAIvcu30v9Z
b9eM0WVJN/ArcwiqURhN0SSO+Aks9818bv3eL/hwUhhQQJ7IQmhYLtPeZIZYW2HLinSsX2uW9hZq
ESsu/Fa9Lv71CZNpfDe9gSk0XJe/Se+yM0A/WKaAdeseOELjlcCzED2DqTO6s1s8yL92gmkzHnke
LwbYScuHpXmd+OzlEpXvIcL3ennmIUttmWTLz5YNpXFYkY5xWFCU6RELHezuYbM5zW49rdYEDJft
dnTBNJq/olDKVkDQsKRnFJYTbpllgL055yyHxWdDGGKEdW859Tiu7PB5fPhi3HL7q+MNf4Egl3Mx
50D7QwryrwkI1CQZvVDLMH4X4dIleUiydgZcauEh7envWIvJimte+h+wSmtLezCc//5IeQH3/Z7d
wzszQENKii4av5V2oMRkfSXxkcrkpfVGIORV3VG2wc2Z7+MmALQGHApuP15Xr+BcR7x4edrtQr90
xeto7oXmD9ek/It8CuhMQwHqoekY/yz//pc8LM/jIWsSbYL9vNMEkvVd8ZO0pCh3TiDopqgPluuw
+EDKuhjWBVLBtNGzLYqvkDZMylL8u4fSK7XDJvBCMKcf8ocCW/xzTv5QHqEY9S8DaEiyAheFC/6f
LvdfLnYYIXwOFclutBfmI8XvDJ12UgSQH1Q3qEWAkaQoR+BPbZg9D104SlZUSVBgVBdFeYzwtAZM
lmOgwDA7EVbwX8hpVLgHEoIBibs7FQxvMIpOI7galgrBMUD1MHJ7YlJ1+YGqflz6NCiE5x7UzqPR
oOy30lkCTN9+FddOyI8YHhqotoUbrwIHoW7zIH7KBP0flC3o0VN+VJ6z73xHOUo4Ny+wQPVLfUMA
ZHZV6k7puZV34hrY3ET8/w2/djBX4QCEYnV/pWBVjosHPWTSGu9v8nTOOfaq2m6klfLe4ed5tzWs
3j8UPOWvdLZT6MLWSiIPftaeKuSN8+UNe5rntOdwaMbtZpHxdISz2dnVtaHe8ScKxj8fHgAURO90
cWmCYwH295nWDNIkCI2eX7G9etS31xaJkGbT2uc/rLJlFf19lYE8WXT1FOhr0C9+m9HKlAezNsvN
Pq/X2bGlirk2t/ymEfYTf+arfieVvnyVNHoSq+oFx0ZgDz9oom/at+BYwZII1ygi/IEDKC1F1P+6
rmVD+svk1UG63bNIza8aWpEFlcnBPdFHd8PNctCm29D7w0D8E5i7DASSegwG6vi/BPD+8oF5mgca
wIDpDF2/oOPSuKRCGM9hGml93A81fsznkFCU5F5G+iplsy8xPhlwplsV7eIrQIMNW2snaP7ABfon
c00WVbSqgCmCVUR+7+9DMYFpkEshy4Ek0pd4g0NFuw7mMYSm/48x0MA9wQiHg2P90lT4yxhU44yO
Ejvcvv9M0FQlfXtVPjBiYbmH39/zMf8Yz9bb+FO+K7f2bH4gC629Nh/Jt/VlXP/7WtRfUlS/zwBN
FfEN1iSLp/LbbWedngBe1sbz7Fn6LYl2476gKTifwoaAQjh00VkCrYyDhUYhLn+TR1Acc+T0w+iZ
vCRP96F6FVIs1m8yAOdVwgYje7q+jTrHzPDzfGIEx9pVkZQsjtYaSE5ZPJoZhVObOmGY0WW5BZqf
ZB9BQ5ec2ic5Y3IsDdeUXDwMhXxx8wGBo1BPUMJVB9vmDnJmPRSfWrOlDE1lWJbWYLXZZL9o1d5p
cHXXTj0C3mvCi3jfkUceECzBnbTVTwZs7vQ6k9MMm4SPi10xezBIa2TqxZK2tuZPypmW5SBFpizt
8VVlutElxDydWgSl6rsnZH6p7Qxp22uozHpo59z1hxxjgRZdrPx8V69qeUzES2FAn8J9lfwqxWBb
vUxsfgIk69wJ+w/Az/X4YElHFBC1wIEb09h95eq6Pb1FFvdMxU17QVWhUs5NcOzSdUju2094Nx1U
MAfixhMx1nkHRZNF25GmpoWpJgqCr3K4HmI8fNzE3PbBRqCw3uEI4if1Re8xFVmZyLEcEwgqpjNf
OX4C2uxy/hi2p0WEpfQ17EktB6Q0VFtstDecHMaxO0jZkzycdNOt02uVreM3HWi99hwwQY45CVy8
B6Y9xs8DGIH5APZC+bH6J6Js64KO4R3mrsQubwIY26rdRhk/ZdAJGIzqttWBskA9QXwpOH7S0zBg
RZvDQrTlbo87tYBxyxq1BO3+iENUSKV18BQEOSdHvGiG08A4EBEFWamfOqLkkTtgcJK5JtJ329m+
X5Nj+DCHZ0XyZRR609J+IjbvLuBwkSiygSgolIZiT3sKEFk8kiE+VdN3KOEAH/nG+F7ONHU2wyWA
SDW4i+ud+CgkgTMVEnJ0tHNyr41B6W0UESGEzgf7gOmD21IZcwvQdhTLUVJ/71P6Fce6Isblu9q2
JXWxzWf1GcGme0vIOitueDI6t6ZAkLls+3HuTtuWoxqR7wZae/Td4D9A9YeZQQWR6P6Zq1HvVxR6
kR1bdctWGZ9y9SiBw6joHI4rcbwZWMrQEjN3CXyC7C2Ls1WpbrX3/hyVdnOhU4lj0ZpgyagQDLXV
6FEwHBHxSSqeGh7Xvto9kzdnFLZI+KfvcgLrcWz7dXAUOgQkdMzx9rEFkolYi06bUK35tRFXUuGJ
61S96FSaLi1WipW1iWNnSF8J5wUsgWjHJCxxcHf9RkeKd2xPCd6V9AAAKq/0xBvC42zApgAc8hQi
k3tTppNxFmpv5DpVG6Z1tmgl0N0gyyhf5flSb2PjICTHIVv99275L9JiWLuoCvBjVBpEdA3/fkZI
TWr0rQVjs3aEi7Am6qQKClv1Uz2JHi25P3zeP9uuCM1JcJSwp7IM/ffYPMvL2RjkZlEyQ8d9VdEv
fF4q6H+4q+WQ//0IAAZooikGGxVk9W93NWZIwercVeUu1c6VckQmZ7WlpYZjyX9/lvynz1oCkr+c
fWLQaVFfFtP5TsR1LCHVKU4rrYaDbLp9u1NgFS6BrKu9N6da8aYr+vzqDrvgHE/CDmjLH25e/rcI
8K83/9sjBWiVTc2Y4ANlbbXyLCHEYsVg9i1C8pgmZVgCS1iUb2hJxjV6Ic3ul7RYsMnrp0i9qOgy
jcJGHkS6/X8IG+Eh/+ujsRREQiVDRS7078NVVvD7p0luDyK2O0E7eFkn4hNhUXMHEY69g1/M2ino
Hk0YRx3Cul1R7tIpcspIfx4RrE5yc10pBUt/G6VnBfCI9pQl6wkEQgJoq9N3JfjZQDkP0lMk3ITy
TSifLML8QUZW8ZbpjASi9YP6VgS7IpXXo/JpzC8K3fjQPDc92hblxpIgcYJPLot6FZMW5Dq6YU85
KBCEm9xgXneKb8XR+6xkiFAVtPSoDRuxM5s08YNTWO/H0C9Lqsf855Hu+rLbjccqZHmBQhdVE744
YBVZw64Bs0JTQGDxMGCfOVFRmN8mKNRflfApy/vOpKiE9lOonLLVPD7Hhj/H9PuP7BPWph/OQQa+
2U0tgKWYZNna+NRUm7jf8u9huwuh/+TsvebRwoG9so79fImhO3Q4kWgLGMyUvtQZWX42vV7Xng2B
ndwVJskmsgTCU+D6oz0POuyhkaI9gFizosmfLZaNOL0n4i1fIO+mAy5JmB/kQVk1Ku7iGF1NZEql
dGx1ngxtWrWgkJSYTljI2xTM5z0wN7287iI+Zt4bIv4XADWxOBGwToM8CD4m6Ew7M7fp9KSa/iCc
U05ykLFV/JSUDxKediX9CXyHgh/LfDXYOhm/AhBu8t61hNb9Sx69y/D8ivZR1M5d8pIsZz8ooThz
05pJkH2bhR9HP1l5BLDhxU3sxuJT0lyVVFxlc4zwIzQH0Fv5wEWyQeNy3F1SQH9Nf7Q4Fx8HqHKU
l/UUCcvhO8upCNPfil97ckT0NJFaYlJrHlhCO6UL3RfAxPuAUu4uhvn8MZf04ZpNImMOrdFGMIEX
x5YjxdN1jmpb6xp7TD6NmlgHyWU2C1y7TZFp+i4D5Jya7kvP45WuTD462+jFq3YOjDZs3w3jIypQ
zZCPbfcCUvCuvwAVXQ3xi0XTQznnd4HYa/CLjiernKLkJhvn5TGLuDJIebEVi4jLohYV8Ljqdp2a
82rKKNON/qBsovpl6J5mKfFAU+6VWsSZ9dJWyrZSHd3CvaDZIz10rhSN6kvtptchpv5XXqeBTqT4
FlhQRhgdTJeVCFOre4CVb3upAiw8O5nJ8NJmx/uMKW8MDv5NxTk4o3GO90VuSPtIVL28TR7GEUk4
IIJKJDzIfQYt7lJNBONl7Yxj51lhBKvkJaiPA/GJBjUW/fdMvaNIcZUWDOriHc+6lQ6VRlGOZKWp
wd/ISH3S80001ZeG70hingjaGTa0TPM/zrYTk72jQty8DP2BOkMt7AtgzIaxHcf9DA8xCV90sn0R
Ok1bh+j40HFSAxflbEzO05vabTuVYmCAUA6xZRPlDzP8gw7UqdTTvk1+zezkDkAfgJpSf41cQQ75
OFpPw+eYjjfycrcQDnrw1tL2EM3vmf2krPazcs56Oq/BATFJSTr16OQqwiWzCH53ZWDaej3YCQsf
nUnr/lmyDQJHDhW7FOxSAS823BLh2cLeVW4Bkj5q+YdkCU4VHmvDayEWNsU+S3AtKKhlI+fa1ABc
qw5qltNO82pACSNNX8aMpVDsITLMrHaxU2xEP21Q0qhVfTftS0ZYlFN0HTJH5t0nY4/eqF9nL3ry
UBQfpUT6XHcgE+F8WzCrMVbToT9Cw42BsASnfjpDAmzCGy61XpW/KUwa3aAbM3pRTPM/fQvEfV4e
LeMyqgpwrk24LEK0gHLxLSp3TUonmKP3Se1fhjq3q5kkh4KS0G8yBF+bz9dplbWXQD+LyntofSo1
TAb9aRh/cqMCagIOHm5D0L4PTYwA2INUHYwGMSERYY3pYmWvzfjd6dTc4fpruKv5GncQdS9aTWcR
I5EpeRN7YvIuX8n1i65nK6mCBlduIshucYc3F8ijF9X4xe7sIV12Vb1SwMbMw+vPUFFEj0BHpQjj
bEZIUEO/jkVxXalUMp0iyvFCcke8XMX8VtJvmfHuGrOXacBvNjjFobG63zXvPiKAAkr9s+gxZO4d
pqxEMkIXw/xU8ktC7jhOwBcVR1TcGAKdbGFFdLfWU/Q+qpeZwxYg+CgexAZuFjt1CXa17DYjcNFJ
gH1VbhvrpDPRtk159yGVVtnjGABX0M+5QtVaWQCCvmAMPgbXHXpMQ/UQ4lqZRT9mq/jgtg6RfKvE
07JxmjI2TffgoqN21Dbhrl281No32qimLVS1PS8NI7Y1RcKG/iKGTiZG1OtQ+i+uUfgyJtcIWG2E
+YPK4ZBeJoZe6kcHq8tU/hFFlFo6sHGNxhn9I2fbfN7NoeVKUe6IwJ6MaWdM+wqduwl7u6i9sPqH
OTlOce/f5WojNr6urWvxZBaJY+jxTuGkTNqYHcNY7VVsL6X626iE3Yx1DUr4Da1MI6ME+sxuLFho
31iwC+bSCXHv7qMrGHSnbBX8ZB/TCrSwDbEZ7jOgYSThdHJivUDtVSZQqR6VMHSFvPbKgU50Orzk
A2AvQyHKG6E4KFupCTfJ8G5qRC45epYpjX3TM/TaTlkb+cAuiWxkB2Y9rF+M+TyCfR0VdZe4d0Sf
OOHxusUTsG/WRvg5zB+GchSNizzc0vKroGc0u4NADwyhbA3SiBGl6z7/ESkJVHd2veZui4O0yUkJ
oSnEOq1hcLUGZ1hvYl/ynOowO6DsrSLgT8lpACncgTacok/TBIElP4ZDZjcY4qDjPlVwryPU61Ha
jRdkbni17tfcjHdi/qo1RDNT4CIWTlb1lSPpkk4EUpQjqOh0EVtKTGtJgRg6hG9NDJwmeeLixwZI
FC9ugif2z05Cg1ptV+RdKPwI7RfLPu+CtQR9SieCM+4/6LjKCToGcumwN7U5UAIThmECzQ2namnf
xBQOgFsEJIuQoWO1t2MCnIzAQeJKzOYg6Oc4LGwd+HoVbMXpuTaPrfgq6PSj5UtfgnsmWSCvTHv0
OpK1GaBcEhW2pdPaGd406SkQX8z3cMIQVX0SEfs0TBxUSA0HbnleQjucj+uXGr79WE9Ic97RkEQP
kH5LNbp3Gbb/bTkExjwg6a/diYh40PdlQL0aGa1W3M5sZ1pOM9SA8rMxJm+0voVkn6a7CBqAKbtV
jseFyjG5nkzd1vuMGj9CiHmECNnDPXxBbVuJbwo1pnml0hHMP6tiUSOT4BrQM6j3s4m4l97bUnaR
6uNEqbwHS7iMcSUCKMV6csgKz6QqD1+9ovIvofoUmXTI8J3vMfDzE/DfowE0LfIzwTfLDr78l9C+
t3lA8QrC7rAa8RLLv+Pkluv0EcN3K8pOoP9F9dZI4N5Kemvprsh2Jaq5rbGpyyc1f4BWjbnIvmSj
lujoEhkZ7kDxwrK2c8RtS5f/zh9/uU38I1dFUF8zTIT1Tfn3/DHvQl2OpfaAabNtLCEPZaisNlZ5
PyDo+Kbiod7LjSeCbhleovE5x+eHAvthUWC43csWlO6rKYEDz3f35GoaSBC3hwD7zbtIIheC2V/w
68K5i6ndwA/UBoSPt50M1WYjk+4o1LoUReLsAPRSvked6JL+8DSfp/Q2w10JdLgIV7Xt3JKylsDy
R51+OVeWYCeSVJtndCf0VgpIfsNWH1I/uiNSIcIVUJzZMHaqXNuDgd1GBXUqO6lGa/cJYkIjFjhp
tw7R3K7IihRxi7PCVkHVOw0BR4eqI8YmU1E8Wvl3gbbrYHzM6rk0emDNfqofAz22y4zSzQRJb4hO
uYQrxIQhS+0URmz/96P6zRFtkRWhevGXR/VbZj3msamFS6rfghOhGc/dc7IHxE3/Q2xcwLj+90fq
/1pd+MtH/kZrVOY0NDi1mB3Ccxxe0Skb9knT7zuifrWYvEbC9xp1Lxik+K40d+xTSh5j9xkLFyQJ
mLHojmFJQS/rbq4s7XtoxE1xl2FfnJZgVrIG6DDvdfOdjFB8qXNlNXtEtB7Gl7787KOXIpm8MDxK
Wo+9BI6KJLTNCJ7lIEOLx5p2TGPHMHDdSq7yiLqAKXt39FGkxYV31uxUu6hDvkrZUgTY/vcUd694
FVD3itgF/zBa/9aU0lENxKcCqUZooH8vLhDuTVIvQiG7C/uoJs7vbV3DqrQ6ayTm5bjrU6oB58Fw
Oukw5ZcW17M9VpxTjXeyn84eKyWIMOayMcWGDnCPLihKKNNOtPDlWE+L+PpqXE+E6MM+05EGoOjN
RgZ/+NtSMZN4QKidIqAr/RRXSqNS/nx/hfwjD5504GzDIB4PQ6r90Gc2keAa/VM4XtJbJQOAMB21
XQ+QhnZ9v2n/5OLzq9P+2z4Da1ZVUYZjk5HM3wovhtQPVZHC3EHrkYgYT9xFpiUJ7YBWhbT4p6F9
EpfnJntaOIJWfFATgH50StrkOxTkbSJ8//fjUpRl9v71mkwJaIBooX9gwV3X5d+aiCadszKC2XJN
wfXRpnADLz60H8IxPGffSLS/UR6XkbZFvsrD1RJsoY4sCXr6tnwnNMOInDNt1V7ua6SV99Wtuc0v
5nn66W7qdtxDe8COaZX56oNxlI7iqd22W3Fj7sud+BBcoa/pr/JDiVDThornIT3RoJY4capVsdX2
tLjx2UssH+QJaFH4tyDZohN07QkXXP6vZpP3o8FZYXWOIMLTdIjX3TGEjs5xImMMqXiWB/TPvp/H
5zsqtZWPHPNsAovLDin4yhEAqGgDfgZw5xUYIy3qZne3BjUn7ULXOCpHQfGTxg6/hcfG13bVGeWF
/FQc5nVmlzt5g+/APvga11QSHOvYrvOdzLH3Eb8pz/dtd0a46IhwzZf8Y3xCwRen1eQG234D5R72
euY+ZvZn56mXcRvuC/YzP78hgEryQKG9xquce4bi9wWeHgq64CsAvWoHreUFUZ/itZi56ie2KkAj
P4UzaPiqI2dxAtDDaP5bdgZsGp7gQJJgd92RqZb7JsBNBnJFKsQILOhK09Y2VrmSCa+QgVcRCaRW
h9xY7bpPw/q8CNuhVLdAx7jqHKxRdKgpxgz4sdrta564tA9igJj03U/WJT52wLy/ql2MjNFaehDW
pPLSptlKD8XH/FrtaNmHgrNEpM8zXjp41e6iLWq6iwPqykBTGzmyR7g1P92WNz2koNcSejDPyZkE
6HGgr4RIIAR607U207o+4D3EzpaQxgPCkffDHuvKDfkFEtHAytI1kCNIFc/JofsQXinAYIrLr+l3
6MCaI1AnRZCJWf9Qlf69zs7Cgl8kyujXw20CffP3jVAwiijTlCw9ZovqDs8kWksVajQYJkWHoLkE
/68qqb8+EAEKw6CoCyDgt5Vshc0w9xofOEwHjnDUnWf9LFcntKr/e9MAzfDPTYOGBY1tHGsQThF/
O4UjecrKTrWkhwbZLXMTopwNRdS4WDBVqhvaQGbm6rV3Fx6EkdmsfoloK2selfkSm+QmfbY6KMdb
PT9q9VYbd6mwDSjDbvKrft/ENCVROQG/l14q9QWLDRk6PSUyerKbSvc4ducHbRPNL3yfBWU2XnZD
mJk5QujWuFRSs3Vwm76V5oL05oOifkWvbyTc5Nio2rk57CxcsaEtZ+/T+FaLD0brzhRZXR2iCKBG
fPDQSIDyOT1TS9Qa2tJIO3mzsqHCImcO+x2I1/k5QDCvPUTPKdF4d0JVICGYaudpNYASnfMDjdeK
DhLkK0BypAofU7nKNtb4tICdJCcVcA6uL5lGFGPP4Js1SujtYdA+hz1+Qy2lizOYhvbNKnYy7IRm
023ubLdD/B6CDrcl7EOBnYU+XVbJD8C9BXtEvGbD44wEdCecQzyt9rENiA1yBnQT6O8eXqKYMmv+
rG4T6VRRfztWsAvOdwqocIKvVeS6aPvRU+Nm0CdSGTe0R2yAT6FHp7MudxWtSP3lLtXc5DFor8KT
PO6H9kHA1rs+mVgxnO/IDko+hRIgO0m9F1eFupEmv3v+75nIWSX+2zr761z8LTyb2kGu8CxMHsMf
p3VAvxBP5O06TjcqXg8xffzVgM7+ZkbzUXyQUaOn6YJQbTm9WNFN0zf954S0oE+tItMuRrluUyTF
4Tz22LKL2S5NnnJpL8DID/2qeyzVL4BYOsfzfT4J8V7P6C85xpWnnz0O9aMg37TQH2kRr8w3YsVg
FyobihG4QdDKJJ/sc698iaJH4hx120MCvNt3/9MEBA9dWH0oO1TMFwM/S7EjGZPZlZq50ktrfI7F
KygSMHy/8jwYD+EOf6s5s++LIi7tg+aQAIS+wdgpXBVzLoms4CTsSbxgpropVrZIKyzVhDej8+kA
iM1+ApUuHAQQMfjHQIAFnoDGDM4+8klb0v8aCe7SLpHYE0Y/mbdFAGLDE5FIf2GNjqavA9uOHiRO
RBnTLkpdLDCZztYpxNl2g7dPlYdgE1Y+kSl8rpViHQwE89D1d3qQsx+C/Ch+o/mJJwF+Txv69fSb
dncSrsHYZYA/OtE3ribVTzeoPGNpLENboj4Oi9mnYuAYo882cC8e1Pt2eDSviCSZD/HOfGJBSUBR
z6CBWnwj6W1EjwV+AwWCRbVLVYUc9sekzzOvsZFThycSPPWWS8gxrAS6IIjgofpq9M816nHCZ3WE
WthvOoIjqq6w0WW73qh0hB3UixFtaRLPWqvaDvzRNLohkICtQH2vpJ7Xqre4sudyhYpxcCgRnKHt
BEQ6eWpg7JAjezOVScfML/h72fg3UAwQITxhNKWKa9R8GDcu0fwBOSAkb2X81txA9kQXzTNzlHpW
CMqmzPAyBy48kxFAosXABlrhW08gIPsafZHHlNIgCBvanWtMhdVdeLK6g4xPIOkhbLNB3KiDE/8U
4mq+5OYG5yW8UTp3Bjvrwzy6ybKPW0HG7ak7a68FqIjdHSpMEO867VClTrlnSnf1TUvtmqoebA+c
ayYXBUTN+ACW1k0bWM/uBB3EWKfBCsRi+SlSjAR+zxO8b2XR7ftDHm6yXW9A8dQlG4sZXBsxV/ky
TsHb/X7RERBR6BJ61TNbSgUu86UzsZBm956Bp5wrzZso265penTtkRq2MnoFzqHMwny6dPipiZ4Q
fDcoYKKobT0X+dG4CLT4YOQxDZlX3OMKIneAPh4KuS3ImvkoWsdGAsC1VFUPGcCHR0Y3f+k+QGzg
GqzhVQ+Y+ScJ3inuWWBGqFso7aLZ26CMhTL/LQNu3HmQ32EdsRgRW1j1FgwvoP5AJIwFhOF2FDrR
H3ea8tiIJ+Z/4PcxhQeADRsN8LcTxzb6bKPqKspnTMEnOFhw4uUt92FiTN557DOD1K7q6L7iTI7T
rUpdFYQneT681g05O+JjhV1wDdS4AKio4FTy7O0Obg5l1HA7P1siCNc1uipx4w2pY8lfivzdao+I
NZTWxsRXqqagt6jmuAackGxbzDCU9UdcI2Dzl0wHWI70corcT64wtdwwXS87GK6UUPzPKZEvZy+0
lzTckyWC0hNvYeZ46rROAOuLtp47nMDEve+YTufJCuiesE6cR7YR+DPRvhFd9ulxumVKjKSJo9TX
1CRD2mvJU8kCZp9pwhfksZTQrQG/JCv1CFk4wDdeW6MrabiIw+jSDnJ/tsWOKmbtU9X8RoHm3u8p
7Q5PXNqiSSW/m+zbIFwF7nDmFF8JdsLwxt8aNf5WOyXCDnir3F9n81ygsYhs+Zq1C2RVq2HoZod2
/gywJRSDm5S/jBGQA29eedX9uABqi01t4iCwyuTdHT45ZZ2F2mxTEhrRbIlnn4qSHeMrWzlTeMkm
0Q7zj+wM60iF0wKFWDAfx3hpioP4BX+UuQxmJAfrQLfLRSmwvVYG9FIE20pmBuxwdLrAhUWdy2yi
NoBODVE+BCPpwbozYRsIBOhLEKJ6QRt6s/EZlztzeLfMTWI8mlrBIu0p4mPN9o7XuQLKFH2QO1uy
CspT3wmhL1LxNBXc++TRFqi6p+ip5L7eUjL6brvJTtvIq8m0B2ZIpKD91GuOcZIgqRdQi8Hx0vDu
KEx38hm5FQVeMg1m3qdWBFrKey7TH8PUCYXnl0k8pM2LzFtuR2w7jI+EZEPap7QdYKM1IJYGx6BD
biGpub6XPzNLuaUtKm0LDgUcHX5AC14pxcxOuVGhFDAt5mSPQJRa42T3HbOTMP0mOJ01pbgxRGDv
1ZL29CtZZK8Bwke93dUfpMVLCRrSuM6Z1hiOMlJ4AyONOKMtC/uhpq/8+YRcW7zn2Be3avBsCvTr
oQpwjkUABobkGZsTsMnlqpKzRdwtHteoedyT0BvF2/jZJBvlot0HePkcTEckqexa/Gm2cw3pvf1p
DI+26oAoSAk3NbHFx6rAFPRh0Hb1SEXSzmhhY9gDQSE4oDdagd7Am8iL9D19DhMIowF4YRXe1PxL
gvZgIkQFYkejrndKYL1Xnlk+ow5RGasOLlq8RwOFwMQwn4TxoqFGxalDUBQWESmlkF4hj2Ub+ZVA
FFmcp7h8iDC35CBsZvc23FA6gIeu0xs5q/olmN1ecy3Kz3ShrBKE6ArS8xlebYNeOwrSKJQEhwBM
l53+H0fnsds4loXhJyLAHLaSGJSzLNWGcGTOmU/fnxqYxUy3p8q2yHvP+WNy7znBKKRAZhmRMq84
KR/gvpPd9NWWdJkve2VHDBOf6Km5mGRicDFR+DNuUuuWSY4yA4Avku24Ll+MAcNMMwf/1qtwozzK
dTSTiXuIQ9vkel+HjNJsCuoPS01VxkhIWltA3EBv/bANwVqpyQlNNACwz45+93+7igj3wqOZuVYu
yDqMcqEMy4xweWpFLuqeCjXCF2suwkdByRsiE/LMoWRgYnDlIZFoUWEQfa8iXD4HB558A7kDPi+K
DJ7KqUB4wGgNYvFUHGNwgnjdgL1vhMaDUyAI1Kpt6wgxzq1yJUAEv/+kr2CphhP+C30/Y9Ccj7Xp
qe58VW5lhC53o1K4fCbYoNRIree0bBsvaL4gEttDSQqFwfCO9eBIcK6A/wvB1DdnM/0SC5ErhIvA
CYFC7fkaINNcSVcz3rTY+Bd66eLQT4v3b2XyssLVQC2BVuYNG/ekryF4ZNSpUMSL/JRdyH54R59i
bLy1KZnCGwGRQcBijjIAHNN4X9oy5kr2rYG4tO20FM9MfjuZMA7/EiU3ntgxYZxjO+wxHL6LRt0C
DPqUaSwh2/K3C19KvSnQn/ZXiF9m2LI9SqfogzMpmFcatpvEpu/lRuBbrPywMwT1g0er9V3SVgjC
YZRMFE81HYlQswKzvdZB9DuG+YgLwGcbVIJkwvLBkEPucXiqyUlgvmk8CHVYA+kXXGxXiZvqAC71
/jxsDbotPSFa6syPrvcX4kXrPdqDETEbtGWRSoUe40ORdhphkpnbEZfK76wdHVl0a4hH5ChptrB+
VPOWzk+h2CO7MHJCiRz5wedzGIxXSLo7AQBkJyL+FZcdBN1J67iOF2TTojAiOJsNlPjfRaKuRaTL
B5VXXfwcjyYdnWRafVgkcuyEcQNTlqc4/1VwMuxwkcs0+3beYobheHmHLTT6OQmPzIYE7C0sb5ZY
n8mfgzZnJnjVyq77e/8smJBrpGYLYVsUnn5gRxm2g/f+7bEZM2thx+uvXb3tRxfWZzqb4HPzi2mz
QSwsCa4AtoRpsF4aOLDRmVi/Y3eroxMNorPxmIGvAIYb1m23b4968lzCk1k1Z2ro8P9Ll8UHV0jW
P6D8Ax9mK38zTXl2MeRrLKGqaJeziO3Lv0zFR0nIX3dQeq/YTkBG866+E+XD5KaPtorN6zJWTkKD
1B4TiU/3bMczon4GR8YmpiUi6ubJEbyOuDrCHr5qdrs9qwLur+/Uu1uvFHefuaVZGv3SgFeZbgM0
vwyJZGwueukxXQbs/enKR8lWrZJPzOLaN7FQ8Pl29KmSBYc/T4ZfcluAQvJhfxV82h+BE96Jxd9V
BCNINoeC0LqN8Wo2lLeR5ALheGaxiTdY0g/NIjYdJr6RXlWmDLs6R+cafz9x2aXjrzWCbxhlbF5O
cbYNm31hyeVIhzK+Z43p/ML+AZ8UHQgb5V8U1U+IrDS4AsNg9zRRzpxA5NA9J8fhavxpd1ot7u3o
WhhvbY1VpF9JJZaNlbrXVSAMe3pEW+TKMlPPhqwvTDM8o4g5KYxQjomGF9wKV2iY0dGYJO3vybBi
cFZTm0JWPB9K8Y9X1yiPb6L+U/yzOjcglro6GAue7Nraz8URdwRfU7d2uEt8MlnMq47PulsKtQfF
0EDYccqPPOyBrZwQXFne6oHgqZtICDzFwiYOsqVJVLiwpjaTA0GndrPdxqFXfWTRjZ1HoRVYtdNq
XcrIzxYRoiSNxHoHVRuXGSJm1ecWWCqGG+Y7QnaBZunM7jnuACFD7oxFJNloJvvgOyg/zgVvh8wQ
dOnytSb9yPFTxRlMwr9kVx9vFJTXRmJr6RApZOt43OQWwkleOuGiEERFPqlabOC/Q+tBV2eDEJCF
+Yvz55R9CMK6Qtjwp5OI2L0m4zbxUrO+yKFjSM6cjEvrZ6K85BRcVc01SYEQaJjs9pXpCNFpQj4Z
p+jmSQ8RCKl2i2IFlirwNmeE0OTl3SfYaKqugfXi++IC0MU7Mw5vKZ/2TOoXmL5ROhU6igCxs37m
HI9BnK8Zcxv8x1o4DYpXjhur95J264OlCMQWOgG5xecEAym7dXADKU/ndbMziVW5WwIiL7H5QNHJ
v6VPkLo+x8/WarEi9Hb8ns5lsiI5XHGEhrFnLbI32V3p9qv2jQ2GrKyzZ3YXwRP/ZXS7DNuAPhQY
DDI6yAEZyPZElc7+zAGt2f4v0+JWZphfcaAoNwOJJYukS9Pwlti8O9eiIW/fhYc8ByPz5vqZTV6r
L8fSQRAVOAZhDNXKJ0stWll64w4VnIT/1xck2Nwsw5YJYiBtM4pvY3xQDyZUQbwsKleK7TLeRuiH
leCnHc6a/8u5NpPCYjqDxMGcDvs++cI51w77WtzoWOD2qV2eg3IDxk8cEGRvKS4zdb0irl81ELUs
9coVv4bcCxj+ivjIz5vHq/Q3eqLI0058IBWFl35zMtlEVigWkOwaXFkFWrq9b5N1q7WvgGNaI0gw
PFbasNLvcFf8qjSGy78UMwQW+nW15fJoc/o6YjJTyErqPDaBJF4PI5jIlz8jjARLSdVTFF+rsgYV
Q0YxPcPhbK3UfB10p647ZWQyLusB5QlUJoEmb7uEmw2rhs9ieq8NYm6zBDZAF8VWeg7ZH3FR1SMY
72AS/VPCur0xnhr1ryOwC04kvQQbPRBsPD8D0lDnfWgde9Ueyocer40jZ0bXXBCaQZ1mf9lka+Y9
qx4SMSTiIShseMxG36qIb9RleRKLa44qBDQycGVpr5PizMGl+W4U7/mnw6WA+ACyWPVkJyaFq7Su
TzjuQG72stK3g/lEIZsTFlKdawuDElL9gBgHohEpU6KyQV6M2oNA2tHJT+rMUeqSg2vd0t8hX/MK
Vsm+0Vfzd9yuWDUG7BfljU1StMenzLOmEGPqFCqeQBMDeXtE+ji4I4vLh9nsEmkD9tP2y+wzx84Z
rnsobhRqHeTsten/DX++sXz20g9ySrxlV5C5kuC05b7EdUqVjo5snZcefS+TIzOKkwmHGXSLEhpt
8VWvEZf0t1FCcbaKf4AjNhW3FcLA4qiCi5vCh2R4zKqksSUIzN9NqtIa6JZW26vC2Y8H2zMAQaQT
YBuy7pLhmtXgZ5g9Y9zW+g+zdX5rQ6ID35NzOB1inuMCO3y6bO8JCS73co8JSV8BYMr38vqV7XFg
yQQa4TdpueY3fJoQ0iwU7biFf+QhKK2LxUcDTgckW5Ac1oX7Wf2RoaLJDmqJf7CBoACWpTWwI9IK
NXNbuKXnvLaW0Z7z8LPHZUKQ2D4S7DyEUWQq/ks+6XCQVsyKIdkVfxrZQtaIiZZtqnn2yg/ySxSj
kfDRdBceN0orifzGptYnpI5+CoHNdtBEuUN6kPw3SLdhMwrUzz7BPKhppkIxGh4R4LcMPcjPoV1I
Dp/I/4sWonU1pkMKfpsfonaX6rvsXR55CqML7xC3FsuyqB5L/KGcE+TvRteBiXvmpIVji3/n9CKo
l+FPfbDCEvb9Tnc9Ay9DywKgEETlVWf5YpAj/mVBmza2kR2jg7KLh5PhbDsOTrOgK1DwjAlOHiEy
3UbkvFlOqvFhlwClT9m1jsRgvUGv3vhLlHObOfCmi+os8CklbnIvOQe3WbHst4AEqtvhQTPITXzp
TCPJ2wdysnIvu5OLIiHe9QaCzY3TiICP4NhYO4bCq9VccWRsB9O0tTNKf8mVKjLut1W0aa1vM7hp
wdYcPVkh0WjDawI9LbAdYwmPFXgenVd8FeO/e9JTPqA+Q1ankY6fpY8ghSSxAasM6YTMVvwT2ifP
b40pul7H6a4NKZ8jcqq1FvOuvzFzyKRSJJ48LfV5mbNSMZXnsGgL4Xsgs0vziopg88VX4PG8hQxs
uL4XwpWou+xR8LUo1eULfK6/YXz8kj6AurZQsaxKeCz1v/5nlO0uOCIVoTc+j1Y1z24HBFZsAmv5
TqCnLNvk6OIZSQ54A3J9Tc4M/RV2S6aeyAfryvnFKuwKu+TcE3YlQkj5C4T6y+xU/M+rbv2e5Q8P
euLVgCavpKHMinBcZULzCQy5n8J7ODe2Tv/PIG6li2UxCn2k4osgzaY3nFj7Nyl42T5MzFuFdtK5
tXCvhw5cWzutDFswlmbjironphei5KPkCzcLBxFgAKMQKLNJaiX3V54arm6SZg2gV0+79gtg35+e
hbQV+YNjQsaXU+xqVAVNwp/E/TcpzUrsAdpxSRNObM0Xlf9VQYulxr/KHZjVI0SHMXnRylbsVnGS
nVUkBWZCD+JHID8xbIor8wFLkIPbW1fAAxEQDZrgmrjIKRbah7Ll92J6GCe7lKPKzWWbG+4eRF55
Df4BaJXCMURgB4DBcWm0a2aSkiS0H6c9jWuuibxG1u9WIOSbKUOZ8Cjna0WwkfGrRx6BpmG3MKhO
Ys09csvIkUd6qZwcjOl7fH/gTg9PED57/LSWo0zfTHoZ70ayzAlkPyBdfJcu/r5FFA1J1/JRVxeU
urnQGFF5DzYG8vF8CfPAMYk4s5dQ5K2S+CtY47x4q0Fouo42RB92TIp4RwtkI0QkrzTdDcgCDkiT
3MXTTuRSihcdwrLXjDUbwkZpDj1qC95kdd3g2TZuaXSMCQgc3HZrSXdJ32A7yXtgqEWw54MOs6ey
b0EfvgQSc0/yy3xZ/krJ9k38oFmktMMXPYSil/+wQT2ayMvkfbIFofaxxvTEA9udRF4I1WgWGR7w
mO50Kr35g7AEgRIzaQlqNLwq3RtzL1b3RupawtN3ThkxMsTicSZmxIehPOvM335eh4/iaezb3iXN
l5+I+LXtvPVPcN6ottWV0B1mhN0oUmxciSSqL9rtwJLcLNySPPPVuI0BEhyyOxmAULEU3SrU9ubN
2CsUerPqtp+NeayeA8cYmWo24aAONdcZK9qr9DSfmCaE18WBo6uX3ICYs1vkdnvWD/OhowckdIV8
SXntT5uGOc4jsUq4QWWPW50Y1GAjo7d4yZ2t7LEaRa3bSra5SjAII4Rk+H/bM/jmjNJNm7X4qC4g
YyO54jC6H4TCCheLCijSnbjlolNR/2uVI4h6onzMl28DWkGPVs1wDn6jiDK6yIZkAMTjETQ3EkVY
R34hzciDkrxj6K++807KJlF7NTwFhBp6AZrmgR8v1khyvob3b8u8FTHN5Ha6peAmT/ZZuBp4KBR/
1xT3kn4iDYXsUWcZRraJKFP3EmoZd7W6zgEDLpEO4r8uXJY//lP90kYwg+j8oEPOxffzYRftqkQ/
7IWHkk5eOjD67neWPUzOfGZUDDXtSmq2vXIs54uWrxJo+AACxnwFRFFFjnqqvzIQL6k9NEwvE46q
9wuEyS/jxRClXbAXlhcccgDuln4Dd44QxCDAXrXWVhUfjbFODFsFv6NTpdrXzSJLnAlcd8pfrXkw
GN1RohvWlZb1BGnNJ18a0aP1pZ/m0vbx4MBuU4gIUK2qpHWspfnF8VuXS7Xf8hFL2hm9bsxe09/U
9NKzRBOiXLK8IedI/S2OoYX2NcjOzNDFjHWP9eNwiaRjeGuju6LaIFzJp7g8lifyXKCczN+iPSqH
aOkW34XwzqfKlX9l+xn5Xm3cxmlfzuuqQBngVi/xI3WBo83uB4tx9CR0W2MCSB0THd96Fm0Zbz4q
VVpqYIP8f9W3hK1dRL+Q7JBJTD8i2wom0ttkbZIOQv48KuvARVlRcXiN5zL3GD/rYhVhBz8rI9s8
F3oPtUdIaWrLN+KVsavF4tlPcajBbfMVnFZoKJIAxbq2x1lnOAPGNwxMds3IReeJCUC2MPkQyIu4
MPRBYKccEt/FjjZHTXPRpEFLK8vmG0luPi3xoisS4bqzXddgToYnqoRmESvUXfD4dPpvp/1yTYb1
j3VGpnEb6KPXr9mukVYZHbvzqbJchX4SqhbRQHOU01LSCvbS2vQkIxPRlw62RrZjgmad+ZAFwcXX
LM+rK0YAGc520R9MxAMXjR6N99KWP0uqVvZGciJxCMhp0h9GfWc9tnU46tbpCzsjXX0fS6+qOYsc
J9nV1y4JwWunQnS6inNJ4Ychi8WFa8tXy+zbGPbZVYUCOyrL9pJkiLarDUJ8BQSCQjiSYA/zO4MY
1YN2ID+2v0y3lOQmMuovbbKWwHCqW6V/m1hvfIUKBUB2zf9oYVA2UJM67GZxysz1xOqlYVgRh636
rZYvkZYCf6OEmNEQl5UPXNukBvFp4gOzo1uf27nkdbuwfIjyrk43M8lM2Cu2qXYONALEfIJ/cR+F
qPVgsbQamcO01st9ilGVGwh6+NTCDZOzmf+U0jrzPym3IlxKCvY604Dg8PgW4gpNKe73FrNGNKe4
NUmPnI8h2xy4g9F8Ffr3W+sl4nhVac1wQ1BzgoRqJEDfhe52JOS85R8uWfcCNTRturA741vjCRN0
nkrUJyq8Bk02RY3J7UrWHRL8JID/Up06rzySIkTO2YXvTNY+rh2fYzP5m6IdQCYkM6DltzLZ0U+5
ESiCxuD0LieVilMqk0bKehyW1wrf40/C0y6D6pQpHkYt5nUMjyAV4ssAj3zvASSCtdybuFOdjJfF
zJ143JF2XDXgkdMKr02u7dMPo3vE5i3jKAz1jdVBin129FE0xEdyyskoTIpdTw7HO/yv1tkHO74H
0F8FqTRvuswlBm7UI9UMfukbYq7WglePZ7ph2G41HEbNtiObaOLl/X/wMG+/0fgEPTU+A3lRHz7V
bfMVkseU7TnF7ouq3ajqThsXYXhN8A1OIsdhfo7yM2AugvuVDKyBON9Rya+b8Zr9RASiLRBVCvIt
aDc4SZR39vtyUFf+i/3wfUYuhL/UsvszWqyX+IOZhg+7f4cwYDQkymByYgSamMrSz2Ag5oqFWC93
woEVc4/HxPrshO8d6wHQoas/BYLxQf/QyziUwpN0YeT0vGxHz7hMOB5QPVJukJJ4TSHCTiMkrL2P
1UmxbA3IVdx1J9UZ+gXJhmhBql1o4D7ZUSPXdK61r7KXFHsGFyGmHAQ4fxr9D/MJOValHi3fQ1Yx
XiXzKPt0hTAefUIvVfVHvCE6RSENMH8o5WeByIzYPG40vrfIbUiUOE/qMQ09QQODOVhr1PbNdijt
GJqDMMhxw7JNtUodEBBLPOv8LyUSDQFL9I/QD4kbBsIHtZzLACtjCjq0azPxWCOZD0PhXr9Gy0Gk
MD1M37ay9zc3GLeo8GQi/EgNDg5jvyLSooioT/uIaurH0z393RV5KkxB0zvQZR1Jbm+4lbYh8UJE
hFXaQrgVjIdU3HVl/6PHm1HWaX78CRKSPtJFkP6OXLgEFBuHSXVaE34iPsF+AHNA4LpBy5EGkWk6
IbJ6tCJUnCCz3ZAt+PLvI1AEYBXC2pIEZTTRa0CH1rq0/S0sHGgWyNNK+6eIJeISrBRHMmzS2BZL
csNwjKLYxWLJXreCLUIE7zYEHsv2cKS9IwwW2HAxVvLrUL3EcqYr428EOLuI98gte/mK3qKbvsmx
7q5a7TQ3chGR7yDvQLhX7XJPI8cXGVfY8GXb5qhaTpbcAM/emttVkewszalTCJaTjYsxztepTjPI
l5kcBAzIVGcz0sUrqTugbUz8X8U4Twpg20ooD9JfHm+kdMUZI+6QuABuhy7YqJGetOGVlQuL0tto
n8/HZCau0roruKMUgDFEVOOq1pz0T18xvex6LFVIKnahvCmg4TnN3OCm+vsGHg8OPWJ782Jlbfa2
fC0PKjvsKevcaHKsTTvzclYb69c012GxxXDRkAm0bMsPxaT5PG/+FJX9V1jw7Yt4ok8j7U2jWwa6
nRS3Ottayr/8g8pe6WNCHMGqy3RGKx1bxhjjJB0O5Oe0IQMkqazV5AqXsdmagofmI3Ir5doz0P2y
bGsenu0icQxabKt/qnK1ppi+kLcldtchgAF7/9LYKvDZr0JW7PqrgXHlVCUCM7Z5b8L3nd5y1QiU
9y2JRhONo6Gu/vrLgRe8gRuXQIY9wstZ0Td6fevtGSPRRWK4ak4xz5I7XtCFZxU/lR0LTLXjh4XK
4YBKSloGV4J3JWCUP99hb48LL/xLQjtaC/Whc5S/IYJZ3vCzqcIFbMU/AbKzalD/CNl3LUTmB8h9
HzQdILKTv+RsP04kPxDyKbgkuE0uijfQcBGKsXKN9VzshuEx9utccmghHQmMyMBLHmT9ItDkx10o
i/QOngSXmslLNIURWn7y7oMtgW5wlSBXGlaxZVOzv0P/L4eTfh1YHV5+7U3qpUvuWnEwkuvE0AgA
i6UaqWvasGqT1q8HV7zKbcfsDEdPkG4A569gAox+v9YsHlV9og6EaV+mv1t2hr1R2al6j3FSFf/8
4E/Z8oF++giAAc0CZDaUomNR/pw7wrlJxIAv09VDM7BVeFbk1DH07uHNSksuVSOiujex+FGO/UQ/
ZzCaEs+DJAFGaDcAffIdq/+wAOfX9fzBSltq/8Y3oJPuNfLIJTwuKwXAoXSab0Ls5dqjp24ulxli
++6mU7xywKRIyDHbw77SD8bb/4VNA0heIJPqDbzyI75rE16iDAVNt9yRRishW6LiEYH/eOMwmvR4
J8nGV5wkhmoRfzXjItQ30zxN+gdrMoaPNIYIXxSkBesvQWGOutcjZG/jWCjgaI2gdZeLfw1qFFpe
9/+xJxFoOv1DpqMEl97waEeDmxNoKwBcR1qYboBmVWEHDwkS3Eju/FbSJF7IFSH/EjMRtp4a8AQv
iSFCfEEwEpwzIIykPUwRLSktQ4t/0x/AcfKAi0PfpR2HiZshZ4pCzPKdguKxdh2V15ujIt6zZ0xa
ip+JcoRyCD4EwB8KXrCHTifCyDCo2dJPpkA/rOYfEPYtfzWl9e0JbmPbPZrEE2tMTPvm1yc4nRSZ
Lf3EM9t6lZ5M1vXUVucz0FmDEKVbAP+goyNVwgovcrAX6wW3JSpYZWdNDBnEP9P3RJyARgsOWGeG
A2xuNxKPiZv7m9j8RLdvLMprczacyU4JtaUir/F05SaQA3nSJwZEzNlsS92uyv9yf+GLR/4RGsEs
QI69n5XHW/4IF2Zeff4opBpkH009Vk8Pyh2Gt0Jwmf9Nf2hiZekco9fahAHWcNvYKcwE+orf9hsd
bhxUmlQG8Dmlw1Z2VfMAj2DGXpB85MM1NcjHRHMi2FN5CFhkpmyTbGXelWLkZs+m8zSjzGQ35XUc
hnX7kaEzfaPr1d76enueZNs00f1gUgRQuYu065VoT5Y9aUTdL7aeqDnWXz7ro0+RBzk1Z0qZPwAj
5YJMp8qWyI7KEcomW/Q8vFk8aj0RNipisg9Mtn57xOkYcq6wzWGRHqHnVmlL+8n0FLSN1my5GH1p
2xSwcMtgA5zHud1RihT9DTryEG1f7KNgTXb+ouh4XAT+rsf409yHwcv2mRvQK98est/WvLWQs2CL
2f7m+JQ2Godmn8ueGHMwORqVWspMIjN7tQofT+ENtxNOr3X/nurIUBnYK8r4Q2NlLPev7jmzB1B5
ndkyS49e3KI1e+vY7EZWdFzZyiZa7xoCueXfMvb4L1q05otVQHTuf2GvuMLkoRO6SbPnX4tdmWx6
IIj6b2Y68KkZtKC/sWvGXu7b/Xv0fPt4FtQ9cwMHFu5vrCp4lU2MF/bcUvFQr3X0djN7TUD8+1MZ
bdZ5SUYe3HGrdcgnUpABxy//JSoEEuHmxIsRtUgK+r98Xhl3eXL0Hb+OdNvbpb5qbnGxTRM6Tfap
jD7w7bJAlMiGwulr3oEVJWs7FwdCzJA0k82T7D46InhL2Kq8qEEld+Y1Qwzrs3KtK+2rNK8moLtd
vJtNZ0LegP9anywDhBd4pQgC2zSrd3ZJdDfSYFGtdHj3+FpDzcp6eM903zU639G5Xd6essD1C37X
sw4+K2HmAgcNcNouRA6SkKIeRbYbI7Yj8tLF4T4hjK9hPOMBiJ0JDycUHbpdEqysNKH1ubjN/U9b
0IZgyF6KhM1qToq4jAw7oJUrnJR98wIukM4fDDpFu4kwMmnz2je+yupbfxsv0O8wxIfBfkJxJvFr
jVl2GvkghLeSqUu1sHUe9P5aijcdHXfYYZsxHhqYcBMwwVqOb/34EtDasMuVtR8+wpzBlQSi1KMQ
ff6qx2/s7KaEZ+S4Hli1IjKxELlCtE0b7iIJnK0FpHRQRCQHBLIt8YEI9mT7GJxB77t9ewpX4gMD
Hr94A/1fIeAQbJFurLvPntITigGicdW9Fd58athhVsGGwMHcadxskzoA04FnfSPM0KarvNEIaVcW
FOZ8QzbgKriMx3R0e9iR9/ZLYN8Cfx61DFuVQg8cAYgKzCWtZE+uZiw8h5RHxTHUt48wsgdXZjMP
PtVzs9EVr7A9yNTh0R7ZMvlmtrykRGbw2Szyzm1bpOqLGtHhuniSjcEgqpHMLd7A2mjIc6dt0TMP
bQSQXL9em+FBX9MHFKJ3RnBPdEQVHAHDGLBGFELkWZ5CjIACDbWAWfx1pB/NEwKGmHqI+JmT6/2V
Bo9G2aQqTRcitYdHhOqSI926xGZuaX/wZATvn7nYA4nMyN8Ia9myOQwfRCxQXsX9JDlk+Rjb4BC+
q+YwaU5/MEmk/CE/NFyKg985CDyYzKe/HZKJPdd6xFYaP/udkvJ675Ck0Qb0vrkX8TMLNplLRLBj
wVbGi2wrremlZHSC9RtXaN6lfhuqhI93Nk0/zNMs+Jz4tNhk6Ajf/j9pFZ++DLzjK9IA2empgP/u
bIwD0JAZfaHFVp+9+Vlhk2jjfxl6xwV/NnSaz83ZkRVLHXWyEWvHojmI6Bx/k84HSf1VdPwIfEEp
HqSMDODP6dFrkI7DUSwdRaNMZvgJbLIpQdrPBX+C6EWMBeFqZDtSdlN90OtDxBhErCfzCJ7rJX95
Kzisdjmf8gH+fKKOZFrmO/5rr9tli9hoUe5CXm2oPv8Ac4PyqfjrHcob+/Y5zP9KLvmOG7nkuRzZ
c4K3edmcVt1w3weYDumt8psdD2aDK+JfcqnNL6XvqHvaqbyqyzraSRFCMo6OACW1dIJdLjVoVaSw
M05tfnTUDW1g9y88Cy2BPXx1kP/uNdNVoksIeeN/ZlyX0E0plQyZE5nbiOtaXKMn+0vXhblUsXDl
h4oj03qGPwQtEXQdvKtjxoW+k3/AZ3giu9BLhVVATI+MKAvwn+3ySFBpl6Gp+jC0dqHec/NSgCZ2
9+wcIGDH2F7bXfghoJ3shnfKGIUh5THCcXgH9yI7SkAbR+YfSthpPnXKr5JtYzIm/2X9x3AyWdEj
VyEhQeAuYo3ziLTJD7noysBF9RU2gQtabVcjO1gWI+VYWdNl1De+Yevjhq0xT+HSeezjL0DvKPqR
vlR4sdAr/VUXuzXJUXOBfN6Lv1QdGGdXM1NV3zFNiyW/1Ey1+/wxiiIBFIuZJ61o7L656OThTwdT
IUeaYQcnNufZO5V8/Gelf5LLu26gt031we6IikXFoPk7oN8M4jFI6IUJEyfqbwSsKN1vNW7QT3TF
bkZXprOUZ2+BwbYs14rvYonSp2xRv4TeCaaNGYE5crZ1jn6c9WcK8U0uy7P3wXpW3AkhVYnvfhaY
5Pyp9LayRp4GwdPBgMcdtd5bnY7P2iUwbNgP1WJdwwmQWZWiJpBdOXCG5ARCAqKIpiGQQOPtOPxH
51lbbSC9FFo2neouh9cBYokEKAugjZBP2USy4Ib1ER4x2A4k542fLfXMRYApQ3HrJN+TJYpxcmnO
pByE4DE+Bw8yC3oHsbc3aEUlApACZuUN+1Hu61tN+6nk2tEY/v3uLqfelG4koH2VA4dFLfnw6y8T
KjLZJZ8tt7nU4fmQNyVJav/QAkx/72sUeAYtXYjkRMLS2Dh4iVqJ4xLoVAk+RwvNw3SsMLcBrMe9
sm1qJDRQ7eJ5AOvFuqLDhXNoL0ykfLpBFg2709jv5R7xNZLjclS3Bugq9s70lONDOzfYWNB6yCSm
M1qWvNK5LUquXiLSO0wPGUtWuvN1roZ7bBFo7JnD+7cWCeKS1s0k29b1pqLLbBCgB4enSUV9KR/Q
AHUKq8OKMIAeBD2gXW4jL6dkrRv/N99px6h4NH/JIV+jP62Pefxp5raar/orhaxAFAhi0LBNEI0I
k0gmmdF97NX2CIu/m2an1Ldp/gPGi4nGRz0/K17anfwO0oxZjSSqjI0BQabxgm/h+ySHh8/0BYtW
Th7JGltIRCKQPf1YPBs662AFUwdDaiqQQPNKP6XluMxWyams/lrxSLtts5slV+jv6FxlONJ1rW/7
Rz6wXi8DtE6y/EdXJrSAxWQjzeso3tXwWSHoUIwOKD/lcHKzxPbAvQlMj50mJ9H5S6TAKwXMlI+M
adql/FJHN4CTV1fZb1Ehpvo1x7NK6rLM/J7SNIaXJL0wkw79uv7ShQtJcyRRogtV4dTDff4J8JXB
xI/iHnS+zvgEKPxE8Evv8PcAeRQwWpFbEG75Bix+3zQOMUVgQGRmFb8HWLseiLyVNgRDQiqFnOOj
G+2nAjGPU28BF+pxp1s/uu/kf8I+/tS5Tbqv+JAfALBAdE2J63p0dBHkUr6iajBcfyvOl/hf82Ni
BAE1W3zSah+Sb7nwdZsEhuYXzdIirZfgk+vy3e74Zj9qRo2DyHyGBf5FhWhebzPyBMaNvCar6VqW
9JWz/eFdO3TglsZKFTbSYCxjZO3SWa/XdNyP42etnMMqcLRSwhy6UBWU0Hv1uywCp4EnnhCsfGwG
1N4ljEnGmStpz1qPrjV1zD5jV6POjo4nyCxuxOegYGpdY2rOxKcsOSNL/vm0koVvCVSSjTUEImuy
r5E2+PErbVwrfgVoz38tJxYd8iXoL/KCc3gNiZZeZ/t/ZsER5hKzsP8aPwT2bJn6V+qkzJd2kURS
0hbJ3rBhpSlWWZg/+ReAUBVs9BfPIC/gwr/9x9GZLSmqbGH4iYgABIFbZhRnLa26IdTqYhABZfbp
98eOOBc7Tld3OSSZK/+xqTB540p2hqXRbhtMA6eo/x7/pdRP7mosUxQF+tHvY1KI3J/FHm5dstJT
bfyTRO91MeAQoabzKVIvgNyT2pNOVBjCya1UORPrvI8t7Z9gS3DSUOpEMoGq3aLhXE3c2iva9Cgy
RtdUOsSQzULeDDitJk6NgTE7zCA1npemruy59PB4zIhaO6T1RW2u4yYrfNpuoS8r6KHZgGoHsSf1
FBX22gZK8C9lqRQzBZ3lOsFYSq6INd8g5VOcB1NMBviSnPiPGnwYcVigPb1k3IwuorP3tO4hkKBW
mXLqucJYZOXiSe+9B6aV4DHG1ifZcJoM8Au4SZim9gLq2eZkrOPpc+dJm77Q6Qhk/udhKViKOp0D
cxiJBnmvnI2Lp5CY7+6XIgfYyKz7GmF/gOewzjHo4k8CtkmaP8RF2kdeSiLtTCjE0zURA4SyrLkB
FfGKIK6O3YxNsuP6uRHwIhQlvyqnCVIKO+LFX0vtJJz05ETIojnLzoAtRbEGIczLr0ffASX8y6Wj
EIN6ORzE6mqGgaLka8/yS4OMG29KdkvjRXUjhZuwBpQT+eyk5sQp3LT9RzM1ddGSUIfRIj1+4Hti
fI2mbnsjH0y7Ut6bWWpYKqb4ua8ybrBRA5zWfiEtZGGXMtMM82/EBZ3idWYQjxdVA4C4aPUWpnw+
3RsMR8HonPJF2+lrNyes1PrsFNjXqDw+ygKZtA2NFa90IRiQCiN5Awgs8l2SHWGqnu2GAN/yn8zF
5mSgeWdZGq9z9rm1WgjKjiN4Zg+YJ6pZ8Ek3g88TdZ49jmMR5koAfy6yjNAXq1SBmMhiykCXKUmi
jGgeEkuuO/zDJY1Zw6Z92bN1lk0inTT5QvaQrqp2i20hooRwP2JBAgZQbL7al0iqCTWibbZUtspx
fG7Ai8g7MbC8mXGgrekIScP8y7jihcbM4LtIerj5gtb0r90zoA1Lox7c/PekKuu93BDKYr3/1i+U
Z8IXp4JOHXRG6IGloX9PTpywRMqTvz9y1SdWc/qyCawhN1X4SeaXKwe0dsrWtQzx8tesM/Rbm7K2
mfs08imWTLrvJWoAK7mywzaIUnY6rnan+Vge0H2+PlGoYZvZeoYXLBC+OJ/iAP3boQLO8qLzF7dn
7NscmWzSw0DGy7JOuSO54PUyfevBeQoITsMP/boX0u4wTeHhWg/IHWzYeItrSbIiu3w8zKw5p0S1
bt7huDE5x6SpJaDI/yqwIavkECbtHyQR+t7ZJtLuhfZ9B1tXL39TCAH3vaiemPapnV3EcAr4QGl+
BIAUAybLKByWd3VOe1Vuwv6R68PKu7d3joncbBwrhMiEdXWMXRXvHulSQx+30TT7m/wqi+Ce7xia
10arU6OVsc7P0R1l+0GIB+UrkOD1PtI3WrojznSlcu42XNknhQtrFeWOWGxUay0i2CDUFaYb0oDA
TEtDGPuCb+KnbM7mjxUKaQAFRFxwV/zCg2ZZYFAu9gX4nFnGqg2zqzGuVECdzliH3yPEDSt2KDxg
SPY/lQwPJ8E5ciEkp9e5RwOvdsSwmFhTcehDzZLrz7ejTeIUc657CjWlMq3QLviXthro3vtFOER8
7IPMVUgct6KlWwRfD44pno4NsuFZ5MxRvuCrv2WI9oB9iLlyVTwCNyo4g87fy4M3D9gfNMRMkIB8
BPGUPCVhsYkW3Mrku3WlmkZpAoblpxEQyQmrQSkjodXcoDEj4oykmY5HgqYk1GTlmzxuVw8/a8j6
CLB9V73NUEDDMcGadBe4femOAGik8WF4XSOsETfGYP4zzqjNtD1Zv0/48i9wPD3A3qIEza3tPcL2
mGNS59Q0Ln1yX23rqyjfKLHMJu1mZH4P3gwWvaWE9+VHzvO7Ybzef7BcbmC8418CMVafPWQRm8p1
Sw5E5kg/ESLIwHC8+FScETGp59JiIYPgUrWEjZ2klbn7BA2drRBX6eEjeBUuwaHgUIyZ8lER6Bsi
gcV83x5e+127RJjRZxYg1Kh58TsAbKRP7ZSD8ggrk/pqfP7oStcQciojF0I21SOm9U7/zfvj8G2m
A2WDaKCEVWRa60KzEuetO/ibOAwpiBYPAEANy7S149X7Wh/zXbTXp+on7G5D4uv35y/SD6s+tMs3
hC+/wCHLthUXOeLHg2w7IPuaBwFzLR6LUMktwcM3ZM21ID3ybDFh4gdnttNyG/VALLs5myiumGfQ
tiagJyaOmpOTAMnFY/47rIGtcPmpHggmSzVbDxpiHHD1UCb22RtI9nYpwBuD5zat/WS6QiHlUEHr
7ARBt+7RLA0TpnO7NOmOiCyqHrluRvOw4/2wRY2TtozAS42ACusx22uvJUNz4wvNNpOuXXPiedGs
sXWe7fE5LPkc536+e1Os6ajJAqGRoTDkD9YAbgSg2IYSNhNL9kcyEJwRh0FDTO9CnzSb5LOdeMPR
kSkt2VR/emtm1/V8dNf5Xj29d4iTXt88aXBtKAakhQj1SdnVdIV02MCLzn6FfDVc/QH9B3JRuDqt
OfaVHqgVodILmTGUCHnAVtpbEADgVgV5PCYXQ7aPDzcM+WjWF22P8MzXdRJH1DWQB+XZKIcUj9YR
SljY6lQo6RvxANOyR4cheG1rvwsfh2FrG39c91M0K+yp6LF5eLLLW9k0aoXDLOA8qoV/6OEf/15E
B5CLRhrQbPUISclEviOBVcMIIC345hCEVFAZSEk8oQj2hNCLL4PxCiiZ5UzfyOztptiTVeK/yeXB
SsxHXajbN8HJtdvKXz2+2Cm0IRB/y7BsIS/cGlHa4eW2dhqI0uGpbNneEUaKC7woQBo3zSJ/zcK0
1q3R9EpgInZ50e9jYGUmtSVcPhDdHpk+ubq1bgsO4TdfksM2lbwnTrj6QtBN2JiQrebkVw8Oy7g0
9rAQI3utP6wqdiY/W8uxjdjpSWmn5Obikb85Y3P+NO44utxkeKOMnwr7WpKsqi8ue5odNVahXJjW
rEHyX0c0N+jRzHEbwc31MDdeckgJ/EJwIlgyAgoI630cjLFT4NDykRCp2UVKj3xh3CkMRNzZdGTS
Ezpxy2Bo4OTuWg6JbkZZQXT/S/e48XJTJIPCzbFrXrRrhIwS4RFlPwxP/BVEEYlhbbmqcBklWcbv
SjY2vVtMC/sOIuuPMKgldmKb43AY7fiHYQMSFbrjteAPYp2q6tlhQD5jLPfzoIFdP8rf4uaDGuf7
aZEZ90C8xamLIMMscDFtWhYf+DFQqnJJ1mAk11+iDIhfGu1oY2A4JeMtoD/xVo+ocCzjO3VhFkxa
fGIH95x50B0KPDOsrqLZUC1ZpubdEwnNZsgCRXFgvlAV16FG/fQJjJttt7Pg2lPy4Wzp5+2EfU73
fHtHKKFMUwyylVpbAN+x7piAuLZzLSm+wjm/jMqEz+oCNkXj4YOBbGfMcRfgjg8hiozdbCFgX/De
qAIbBqcPkXqw1Z0tL0F/PZpTMe5ciQrA6q0uFCC0o/pyGdudx2mYTKk26pzwyQjwpSO0dOdEBGnh
g3UHQrDrqbgkNh3mbIOc33nvn7fSVROrdDO2KBTKtsFOX5G17BSL5gdq6Bk+L1jxlO94O5+RkGTO
luxBsx3kmEFCntkHGAfIXl4+KhdaPMMyqLtyTJfo42OTnYvTNuPDZ/bVPNox0SQF0RLIY1ZZ0dL4
bho+h/kSCh+akpN3OqJ07icvf6SHh9RBG7HAy/yV9696KSxmgvMwEG5Z+VLdCzLaV0s70QvSckCR
d2arDio7MlZMYvza4LMYdpmr23vFxpDmYq6Y/XLfJoPJJSDJFujpwblKXC1SKYSV6xRvtjvfiWj0
vqoFKTVMcARNHJCBKBv5CL1xfqIlR4EL65I4WXN7BMYTatIXg8pBTUJJxnX8zfDiX5Eoc71dwkiZ
Jupc1dSedo2TACYqzy7D4jV3nm6BQhzZafFvViyyvQaTgZTQgzyF0w0G7LIIjANyTRBkcyRfEWl6
KVpHgmcST/7VM6hk/oBPjRTthOwYZnqMNuVVw1G5nIPe0UxiWMgbkg2jkfFY9d+sVyQq9aHyYG65
7ayzFRMyUO4m4qAjD/azyK8gWopkinwhlSe+g4mJNz9XheLJyatpFv/mZ7ZVX6i5N3AL+WttMYhj
dCJ2odlX6CWsaYuY+e2P0YcvrLkBXs/C6ezEA83fejBooy7HqTCtKCVAIAmGSkYlF2bigREAQjt5
nx9112V+pbM6ij27EFdhUxEC7rlzKh75i94o7JHHYRP4E+2XYH8GX/iH1CgTzb2EDz4s6CebPIC3
8Rf0CuLe8jm9XSRO7YZZmhwCcAd3gHIYeCmov0rrPQZINDmoSDifwubBXFxwgFBaVD+YuE6jqx84
fYAHhz+gVRVtChiAJb+dT3sF6uIggX+AKiatVSVykgRbczZHCWnS4AvJusVJNSmje2+rf4H1rBsW
CDJTBEkTPkYciCkTc8Bqc50+/Hw1C/7APt6msvnyHoqX937OL4Cqoxtt3LIXkd5C+ZYbFxaCL6hC
AHePnDxG2Wu9LXX+eSDh3oUtIkPES8wz2SvTcXlpi5B9+zXS+Nq7HSmmvAC0w7HPhywwcDHj5HOb
zDp87niTRyRKh1e34gTtI68djHU6vyuXATWcq9+ZoNi9POFHgy1vdDgBYjaWgCCGyDo7YDJmoAEG
k4C19L+pzYBZlcwKTKiIJtAd8vQhKie3SLpqrfsJMSWRhcdIDdPs4ROz3+cCEAAQhRANRJriv9m6
6r6E8vwUGBigdcV+UuhHqBoqhFCtRc4fwrDv97AZIX8QMZIwpg3O84lKHsxsRTka+CEUIMgDuyrD
RRpy7nqv12X87e2pAOSzqYk22JVkLOhWCByiuyA2NF7xc/gH9H9PHSXXhGQKmARR6dQXxkdA4gpx
Nqn5Ml0byjovF/22+0uAz0czr5giGbReuNg0jD5mTes0EdqmDAJtcFvw8AktaX/TfVE34S3m9hsB
vMu0L1Ao/DeviMXiamorspXMgm7Rw3r0No8BdL7wr3Hi36dC0bc2WDOOKF4LU1rkTxWWtCjv+PJF
N3tbhDgly/qoHFFiYHgxjeng0bwQiokAdy6tAKjkg2jUZ7eooHCtm+dxmzB/kHoI+dYHIEHbkktq
EbIvPDCdkPeIo07lRQzgIpcOrJTWISIXUkvHw+fgrGDj1rjx2e09DiWcBmxUICHdGYdKUHYOt7VD
bYeD9QollMPJzAdXADxmONH4FYzNJP+xtJUFWHEKZSbiHzxJOQFzAWN+MoRMvXzzHy+1wJATFxD1
AbMlOUCZCSXYuBxnFgfEG9HIvF/yHfA+Mz6jN41Jbxu4d0ZUAiyvuOxfkGhwZoobT4Tjy24+q8+6
s8TfF1AYSFcXcHObh0gpuH0aq26R5Qde42c3p+rFFK7P2IlQS2gBvBhzE7tKKvif5BsPZrfUt+J8
iwWsdJmBkGxDIuIBSWMvpDNPwy3FFVv44oF8nGo4YUdgFCJV90o0/ZtnFhsVr2mpXRHDUHW9Yv3T
UHCirsOjamQ9Ru7HmR9AdMatBJZKLEiHyBGxEJ8CVR4rjfl4hWTizI6LQYelNJlcFtLf+HQddgpW
49smpJubMDBa9vDp1nvdaUwRKUBP3GmU5572Y6gXRDlghuIvBN5DCxXUjXByhAXTG/iifjJG00Ys
likHLB1yNvvZHjU+PjLBsIR/PHIFnypHDUgDRYVZvIJULEH9yeIiVgtBBoIJ1OLMC/HEI5TplF7N
gzYwpFd/wtcLFwh3O2kJXqDuP4lbKKuaehGUDmQZhNK4qQU3as0cmpmTBBlNTKFEXDIGdUiGeNdI
eWM94DZg9ZygFTQYs1Bi4Q9AGNSBHOPEZMOHEcXJ0H4NuMjA+dsr3r+caBBuTyWIR4TP0eYKPc+c
t//x2AeH+QUwUuUqzc6Gr1+y2VKHL+Vp9cfzeGGCGpDZ9OQ9tnduDhwoJeFmmKhE6QtlbEL85B9o
tXwnbRAfJj+wZPdg+npdhCvS8cqaZKwYQIESIul/MOYA8MH9iBuf8NMrv1z5YW//inPVuQTo7zkZ
eN9e8RfXF07m58c1eBFpAMxVMKt/YY7Y4vZjf5fv01TBvtx4XGs+f9QuypfsS/2Rfvr8Kv9OEC4S
1+6IUOdFWGYaPsiDBs4ufB2DhHHtEvCJh1d9bDo2ZisZ/EtDyypNbcecRrVBZsSWD2ab3LT1YxEU
WNYcwuqMSShqY1ljQMCXSLMglge6IQ4YEHpfDdBAMHl+V6e3h6abl6UusAP9MGR0nGjRAtIBXy/e
OyzK39PFlpmCC/Um+t0nZ3offiDIufYvpq/5zqRXk/UKTAtMAvmmeqy88VITh+Lh7z29El8B/oh+
uX4i22CVUsx512/VSZ4v5vuRiTQ9Mv7xj7HCopc9FEtS5x2ZGCBOa5DakZQ8MzkPi2ijTegq8yu1
zs0CTRFI2mZ+jB+c+5pD691aBecJwSOpO7+8jtlSlJ0xoHRe+Et0pO77yd9Egxv3sXofczMGLIm4
zgLtolpKlixRVVrwxBfGEgVwE1lIq3RsKISZbFlcPKRgG8lfzbxLdki0B9DA0Uvi8cshrO7GHvZU
6TewPmvaMrlLsqiX/z57KT3LJH9m3IH2eChXr1W5fzrMIp64RSc3UuJAHA4YDpdI8yxeJnAWKmyZ
/0jM3SeDjD77NWWLKk4SwAbuAfUamuOfC9TRv+KFz2j61Fm4DNCIBPelF1fhgF/Ig0Lre9xyAVWE
AgLyEM+mwXD/B+bHkWiMliCEtXHluUaeN/KvoBFnrsXhk6w5CIY5h+CmHPFVLeti/4lNxsA65DGQ
9oqyZdBmzFJRcDrR5rXFqTVjBN9BFojCb3ZWjtrP/I6d6/MH98pfSlDH8qbc7I/9mvGaVhfU9BWy
YIZZwC7lp1i2LreTVNsD4lU7tCWH3FN8OcR/RCjBd/R0aQZjJkyWswU2LU5n4hSRIwDRsWD2D2s7
DVdzn4u0vn0ulBexQeVPt/yHrhM1/TQ+Af33FrptORi32g+abpCG+uG+QNRbxMN0vEywXfMhB8X8
LDicesJz2RPOTYXWpCV65ifbNDfy45nf8Zly/on3UAB2/GKJQGm4eAlRHwdYY+s7PUqo7uZvB/EH
dbKIAz+KC9w7wmE4qIslrqDKXVpHk2IcMmh+5DfSSUDnpytZoDfWAyngAiEJuFR6fB67dY7vY9GH
aaBv8w1poqsX8rR/MQVg33m+m28nrGLaTx8cnzydH/2ICvu7/dYPhA287oBbsuB1I35N5koQENZP
y3LyZj/JG60Y+C6OdkYj1vaK+AFC7ql1ZkU6aDuSjcCJzQhEr7buTZ91fMcn4DZPOyXjwAh4jtua
4ji4F+RbXnLm8YYaEbcpuWDTBjoPG5/BB2/2Ng0KFBwnjh9a99i1+Ea4WXivUJ45qF64+Suw91Ht
CH80mr3wrp+MQNnTZ6Ie1e92giBQhELuwUj/pdtn+Q06zTSf+EyokzkjRHVeKcc6cR58rKQg25H+
m36zC5CcdGhgYmEy9p8vwJT1/OnmT/KqnHxdYnCa8CLeywuVxI5dtCY/RbKHel9Mfcnm/PcpLdX1
Z5eBJKEgkwBvgRABsMJGXgF1D/o6lkMQ0bINOIch8jOedZBMwZv74o27cmnXt+KnWFT74eMwZcdH
CIHka0Ku4QF10B9t306IlurxcWNWbf6Aj7BQTLsr4XYoagt7kL1HtRk+G7FZkOFd0C4FRnmXonXM
0c2GfteyM4M6GwT7D5JkLnvsdhJHDjI93euxwHNIvX3hFHdn/hPtEXsAVEUKHtdYck8qqvFbQMwQ
F0l8jkSiFN2M4+X5mHlsg+THyGsVxiT7w9/EmZUFMQfONeWe9a0u5hc6gsowBIFsiHaUslWX7T7C
pbhJpAvU63ZYDNgRbnVs87IgGTLbyI5G0pvCLHicogjfpt0LSC/e4J+8WsgrHqFzijfGZQiz01tO
OZx5ELbZzuDePA249M2Xa0zphhDOdWrjLCr1+Fi+12TRpQ/QJIunXTfRCAFYaKQ+KyO5PtwBffHx
A3+DGFbNVpLnAeGZMN7QeKtI8x9bbSGpXBXqJyMnwxvIupU2AbUfLLucmRwtcQp/J9EuqewZVyhE
FD7sTBDlc366K/8Nf0hSBtIMMryoxlrm+OEHpo+PbZcDWH/hwuYWxWNSHHss1Uq5e/SLvCQuYD3s
yNyeH1QPsaCbqG4k8X46XDbGOQ1YgjSwW0zQPRNCW0w3NiCx5g+EnX9xaK4aCrTuOXKD2oivC2b3
XD+gbxrjffJ2wT0ZRPcsWPVH09aRbHnjJgazhm8AYnkjHkxtEeaR0T0OUxlO7WQg++a+In5nFPC5
pbhEGw4SwKUtrm2d6eR9MaLwo5LRjeueBz5eYF1RjtAnnf/sdy2im9Hut+Om4iIzEMqYULN2fbwD
NHl0CIV0KFcQI8v5e3GHdO/VfUsW2eDyWVWAAyhw7/JGT51cXSTad2ssiibkyaeDMScEA3wD7IYb
vrT/V00Mu7pXtsgAUAuI30ommELxFc/+8bB2H6qqtlwTmXs7Xi5qlmlPU4nWYUrwQdU5SEnWwQKa
If7ywYE/DXS1Jx9z0Kl7Q/HeAYgD1x/S7Q4eY/3Kls1nglbq1FOHDZEGwnuPAYRMxBFx6zT/w2hj
sHkRqkbW2JUrU1N9NfyQ9McdfJDelpFyf50O1NGdFeuS1RC/LjkwSoJVfEka55QJBwOKXB2m5vM4
P4YLpyu4tqq6XN0j8S9mLYyPMNZZXeiGyLDpGfVt9CRUEuDisMaNUKCCMPmeQYqotuE2MiuWOcMK
OX5ga+jA+agvbUomPefGD1d78M50O9rZ3MVYSWY0iXOs6FH5J3QPJ9E6POFraTSx76zbQ4EP88IJ
Jqw5vzonRBwfhXzmMiwLSRs/xsOmVzZFyyCG6eDKeFTroOR/AfePPdDKM75yLrMJTmjKG+sHzlki
vBhr8+vg1FPJpsG7k7137oFIpTmpdKQHvpZq4UkLEFjCvAa8WQRiRYwbZkUxHsdPvtCupXwD82oP
Ctk7xALHgbx8uAdNI0ZSIoMBiC4ihlVfzHpyNjb6zTCQKkCgqMx21Jps+Jfn4v05bCPDf76/+6NM
0lP2myvLxcPVyTAyMEPw9cNepjymV0NceTOuuefpZHOb9bA6HPSb0H/zxjmeHoj8aPmFW1amT5b7
J25uaDAYxvcfdI5q9trdQGZMIsMUxZ4FjbrkAthyEE/0kbSa6XaX/Imff72IDYsLSDRxYUl3Synu
/HsyhQuaVZFUgf+hIrmX4c3jmixecgzlqaP06xd94/03T/wHE2rO1hLibSNjEKOUqSi3FMM3iwLt
X3OW+eI//7TPVQQBro8SEWs09E13byKZcNxrdpxTVOpkn6BHM1nJnkSoVnfVxJXhAZVESWsu1hnJ
2pErR0GzIxpFXctUAr+3+PQwpX4gclqbb8fw2NRnfyP5YDjVCPNTrccGTaY9NacFs+tjY9hLie/4
uZ/vpdlFVKy+CbCAbpLPLnpcweeV5tBlIOkspN5R4lDNg6H+QvBRQ3zqD0t/7hZGjIjpIFbBs1tW
+lLViaphNUOxcRiiNajtgpGS/2eirZ9lxfVYRI3zWWkNV67YaS/c9svqaBTrdnRfdaD++2tUa5md
iCHGg4+6jhz/p/bVyN/juH6S6vKl/qn/mhP7AJJc4jW2eEKKsxAtW2WrlqnTFL+K/NdkZznZx9Ep
L/8tIijPnpIHDfomQmJptxHJaUGTO8ZWCgbYaRqHkZSMJvgVCZWU4r63uei0G9HMHdZv4flzMqB3
ZOOpQe0/3Dmypz1UbiY4KlIMVjW9Pnzircue7WADwtkz0y7QcUAmPpgvwgYqS0IBnvGEyb626Ock
8IxM1mE4lfWuIhuKjAcc3OSRPmvzzsZch63mM2rn1wgrbUTzDp4db8ToHFswCzj+8QbOdwSmJsak
0RgiorwAsj2MvmW1yPuFHR8k5xupAdwZ61W2BcT03Cqr1ay3yyNfVYuQnPsmtDxcvu53Vy4OVO/g
n+vJ9BfxVPzgmuDjQzx/wJ1NpErpPg+zkgsyAglbQ2n1r4nWU/IqANLzuyNz+u3PcMgQkaWxgehP
IMjY7lx5Uj2Yb41SFESB9fZxY13WiKuHQ6u4LFCSAytxmWbn0YBvtkaYPTAt/F81ugEQR9XX1Kk9
CNN1vqf7Oi+3HeaLDm1nOtXYIkcR7w1N7tN7NAgURUcHXUeYs00ya35hoqkIL+cPR3TBxJD/41e8
7Qo9FPDdpnv6f7OgUzlGpwsVkgi2Mn4Q6V7hwaF6a1G4fghbGtbZiTLADC7QYoWC6T0n9fxF29HQ
TE4wJJvuP39RIi9HzK4gkOIyOjX2Dzdj3foiGhKOZzZZz5z0VkFehjUITLHtUBxeuR8sSgR7PiZc
jWRXfmy+6wHNUI2mblOF/ZIZe6kSrJ1ucvJjjaUa5AkrG68cyANsAuvq1N8M1c5WX0K7q5eMxPX2
+qBx1YFaCLo/PpbkJLg2DY6EgdJjV/wjPJPGqc27oIDjf6QrQSf89HPnibPH5Eo5X5Tgduo2VQBj
P/u82tMI3S7ldQ5Bv+1NA4/021Pt+UiiAiYeTCAkPGRk1Gyxo5AgvAMvhd/fYNJzKpJ+vX4pdb5B
nIpv/GvtAl638xC0AXCuOlv77n2szav2GEfovE3opiVkYwEGyqzm6zJpAycI2y9oFKqZEww0qWsg
Swr0dJPMqANZj35619AysxQnJQzZYki3EmwCFdpf0HzF0wlDwYegbDKi2fliaWck5srksTwzY266
xha+kUXF5MuqBF6xZTWg5K4mmATPk+fQ5+SL0wc+VXb5Rtiyh1ToelCu2KXEhGrpuqkMU3wFLoSU
mDLVTC9U7SHLHp62jqLB1v2C3GL8o7QD5BS62MOq9+XEhTP+BN0HMaQ/ib24mpJR6uZ0EZUuOwci
v5jX6aO6PmvwPDAu8bDUvN5GvJoxyH1p16fx/aaadH/qA/Eu/KRJyA2tVx2W8ishuz9Ed0dbhku4
tfqkIQe5sP10Sz3gxiViqV4iaKzbAwzWHIEfItN7NXPnN8kgvwFEsL5nX8C1jyMjcdK4irDhUIhx
o8y9qSf0TQ4b9SBApoggO1+CKLGEdEn1ZA7oPWMAczD08sBUd2I3M1pWFq1f36j3eLsNqkUMH/N6
mZFbRRxuDNYxHJMHPkFiH5Y6WCAVMYhXlKmDRT2RwvMAGKqDxAeU4ItZ9vxiRK6zRQ+bRVby9yMJ
Ywk7wkVZvRw6rMOuC5M50hHmMDiahfCtgXDnbAg8MIX12RYXumG4+WvExgv0tfEnWjg0NrsUIm4W
8cOVwzJGh4y3l3Fl24oe3a0xYBKbCaRpoG4T6ienrplLRpmgxd8kVA2kFDku+ydbwx2kUvoSo23R
E37BAxAt5jwb5a8qohGBzI53Snl+ibtndO6b6xzry/MfPgjFq8LsEdbcTfSVzB7KfL01ZKthLmFF
/jzzwxAtmuEsqhhPrOVEA79dvK0ND5i65QXEbn4iZeKlrNL5Qs4kE8kGuICi+4Kwlm3iS+h8aNgK
dwICiZmtrJWVCun18dplrFskGpryml1+7Fyhowsc7G8MKukvxf1pkEM/d4zZ/U3WXeyXJLcbe/1z
mjvSdlRDZltElKgaloUnvxBBaqRyJfEiJ01rILCXtm7pK/5rpw9iQabGeCYIN4G4JjaDkjycdj91
84+KbMLg8xizMzUb6/eDuIpt2RI2MoazLkgxEopTe50CrsW65702jy0uM9IOmtLtyKgxXj8tmhUF
le1nYQvEt3gk5tYxA1yyU6BFa7IXueHH0bFAIcmoI63xxnL6xvCSy4wODIb2hPTlLYoedD0l6/Xf
o+IrdGrVQxPWtRt0GWm7ZWcwlHVFYhq5kHzQd7W3jb/J2YtgrdzwThW09cDNVe/zD77IdhlnJ41N
BXCKCNWfcr56Y2ik2T0J1S4Yy8XAhIZQorxmJDEg9CKqtp9dx3OO6oVJIk48DQkhFA+WIqwkr4MQ
NP965STzlj90LxqCL1SnV31Q85vaKOYHhfz7FDPOzHtOOnTBsCXY/sZFibYMn6bhFxQVkOFS2e02
xT/P+3AlcsXAb3np6ooFQwflTwHSgnEiiIgzsexh22cLeJLYlQdAYxCpfsVfSm88Y0iZjgzcYus9
LkzI9Y0xQywJc04Pcs0JfNObdVHujfg3PbBJ1cvyJkMrcy5UQ4C47dltK0Igy8+vPnw9VD/b0f6h
HJ7ivUAbqaHGtMfHMcnvUn5Pngwxx/rzm/3QHsRcAT919mlDh6Wu7G7mlhKHB/4Ekqxnu/fnO24x
OXe3QVpxmZS8ul3MBRTEu7b0absRNpMUEGPjWczpeLgi+mIB0KKt/av9GdDc1MJh2JyqPHCcAzwe
NOr1xFhzvbQTERW0cWtkWs58+YldKJB+kCOpRKPWZlHDbcvzX1QpA7p6rh8m2tT6GxqxaUK93AEL
PFp7WE52iCkpDnBDJtdj4mhRO0bOB6OdDcWLdvl/3nX4GVpEL8T05nKg1Ng9vZKnuceEFSCIbOBi
nDRzy2zHJrqbaY4RirDRy2RuJf/m66nUi4+2/+XRqT/MUpM+hugQdcuxipymg1+J8MN98fAlAbsp
Gyk3mheqC0Ryy6ZdKgkOhWu2rQLMlYkzJ/nQsFDyqkudEFU60X5VLIgejTeGiW/b4vo/XFLqmUEs
7A8xzbVJnQa3TnNAX7c1Yj8qF+o2y9bl6/BLpDkncivzKo+j6GRTFMJw6UVfRlDtlYgx2mnyJLpi
1mLu8mbIvmPu2ox3siuVKK2dmOCnmdOvHiv9G+NW3OLsphfkUhdeRxFEjgqYQGfwcJtrkwqIT8Pq
WkGWuu2C6OFRcgCEgQbxUE2dEO/If5JdvMCpf6UXRfE7AvIpxnoWy4F8u9qpGZ/pW+kJkUWR2PRn
TolHveccQF3UYK6dqmMK7gxS60u/GiQ7pldkDentpdLc8xJ/G1RdIKxGcRJnWAueOJ9IggcQ5/tg
HrRkdao7eFzaPMTfUF3bTbESEYuW1/nal5J7WQQdQkriLNHg/BWXItnrs+MM0LNGQ7GIswMlPInw
0358QlLU9DpovySW3HBKN7/9+JOnp5cI+rGMskOMPTTbVGxP/RfyK+ZPYppm6I9R1kBowzcUXPwD
qlS4Z4IQzZyIPQLqhDJWsoyVkGXCVJD5aHMql9hAiOMUXNlHWSjxHaI4D/kWyA+RsMJoWzH7ms1O
/boA8SaVhB4Rvo7kVJ4bxJwJ+g3ncePvgWjaoIIwrm/oAwdnJ224A1c4qI/Clf9R3neXlam6ojbO
tDlQBBiPP0p2KEIKsMYlFIQrvm6aYUbDKWFTNRzsb/mufqDy5F5q2uNyulaTXAAJlp0y7tpv8nd3
rACxn4Zt7ph8yLm67QRzydUlxkx90maYGczqXi5n8LasZjmyZuI/tGucQ1wGvPY1507kUtISf34I
B5E9IQmz3O13XFeI+X9Qm3Ykq/lRsLVa7U21Jfwl25ZIc5sxhbCnzNzh5ioJ1mZ8tNAZxiTaTb0A
vWhF6pLyM7V062HznkmmLl2FmT3TV5FMhPh/lJ1Hs+LYtue/yo07bkXLmxf9eiCPQHg4wIQ4Dhmc
EMh++v4p36Qy80Zm9KSqsk7VQUhbe6+1/m5HXa2qMVWwiiYFZ3C3ZVMR6tElNjH0p9IhiwLHoktk
bamFGzuk5+R5r7D+rxhwxfI0qzcpH7B+ua6KPjK+GV4ef1WR4asQbTFFJzgNEgzVa+6kLpa7d7bO
hUZV1LtrEkHhuWRxiqep6nSti8L06nPXUJ+ep765MLBNhdn2DEiEOqqwhyjuaagy+I58Gat+I2iO
dZJMNZmWr7Drkbq1IC89qOz6Mj6/Czd7K/hEqHDrQ2GWf54JMcZ3PDQP5gGOFlVwwZJCEWZXELSp
gAF1zviCBOn3OI/7vWKzJ6mxGpSj+ksslkeMSL+f+lwjV+iC/UtU5IAk7kudEJGIPch9e38tn9uK
ILg11vNKsVBwRwJGudKm4+JO5BoDRDTFQT+Tcrfeo1ggiyu+1kcfupye7xKKoowUZpZPE+FvUM2b
hRXSIDPvCsZkSqjAAoWnP8ZtccDP7flOug6GTqjFA21uPnyhCToSI/A6p860pc8GNvr2NpAtAlY3
MQoaIcIld21S7PP9MVIj3hUVNI8q1/AFEhEluOLgqkCL+qY/xmJwg66F+feCyu2Yx+fjeFgnzWvz
/CiA5PPjSa6wQzucm0+DQBJaFJJ7prfk1G6OnOx+R5JQC03No+qs8lmmMY9zsicZDZyTOGhQpuEH
MydqENktonsDLQ7k9jfmtHSsoflaVXqUmWvlNSNq5iyuH8Iuo2JjRk1d8chRL3GseVBZH9a+RWF6
p56KOy0GzaC+5Fy5PKPnB2Ub+SAQYaYuyQiwuNGxiTvWxarvfQJzetcapvkcHT6hHHf69YeHA481
v9GJ0FHYx2lhTrSUy718nGVMYc47fAVyJPVHf1XGfLtm6ErnKltkwetBt92VyzJu0xE9Lf26OpRq
7he0cR1b7e/iPN3e0MlSMl9qjolwwe6C1Z8+VcgvQgEBaofloptM7/dx+9rlUBzB2aAAoksk5AJc
fSl3IwyZkAU7muleYhWKLy1+BI1z6HVqt0WcojHX3aHVpV1ulXGR0D+7X2yThDHgLfyuVGFfIrl3
UniOaDR25cj47JY0/4y4J5zGzHI4sfOUUaMHE58NpA7Qucts+ZJ/N1zeUoymJQiwBLSAj2G/4rUJ
q4ot+4n8A91JBwUT9pcy7WCUSLuknovRa6TtpDvdvwIiVuHJRVQMQS34YPDrGpTQaynn/BPYQYlo
umcxqYv4lCuwZ2TsNEBO/cIMxrhOEfD0jK73cQH1hfRdOWwhgWb0VYP7hvCJS9OlnzcWKdi3Z9yc
Rxrj1N5XaZOAE/FW3qVHIsJIMiaFIVu+jlFBZaK71iSpfYY6akjj7LS8rMY7hw83lkq7+WICW/UT
gmM0YUTvooBKJY8htPbumYPdYcJDYxKfTo+lbzxcNcqMqXgia+Bx4uCio7eYe28RvvdfJMB2xM3g
I4CP6e3zvK3g203Yv7/pO1jmhIKIDlEz9p0M5+Dg+5iJIXx/ApVHax3+7WjMY8Hdu58wbRI4apj/
PKm+F8qaI0/6gpl529X32Z3bU5cBxnDaKzjjNT1SSPj2OVivyyRcv3grQvLs4P7QphMHIJ7KyZE/
SBOL2rULH9uLRHKjW9NAYQFoG1jkTGVg1W32ToBHSfzNY8wIJ2iHg51eWowM+GSDeYUcEQ6iVNBB
HYKk2EfQF0DoxB+i9eEEzQXNQ+C+I0XFhH/WTB4M+htwHXhhwAHM5E0gdVfswPxn1zwyEq+7TRUB
GjsDY1iXhFXK2viFhQFBCA85FO9Rx6hWDvgmmJ6qJAEy4Ty/lsVkJ1S0MwRqyNseItT6WE18HICo
5xvaefe2USVEedjGOQPRhF30TOsNNZUZTcHm7HDCZ6uK4sh57IzSP+/TSFnnDBcpiKAIE5czltRp
t8hHt8phKg087mJSn7+iO9Zohof/5AuwLzRWPUGoAFwe2uHbofxMsDYucRsgRGQlg9owZz3A5wgy
cN6AtLeBJzMSCfkwpiVdL1poEE/YYwTrIFO/Qmd9ueNQEZihoLrBSXPo4hlOPT5wsgzZCHgXjwcc
8UihM9A/M01kWlVLGEr7rzQ6NjMmy9XRGfbjJKzaZdcxIKEQGvJicNmHt4OZYA42Rg87ejyC4wur
Erf8LgGqQvI3H+jzbdSSExTmTIG7BUesagyFWh7ddOofuO6Qc9rK69gcA350V0aNyDjIgtZkDO4q
GL4syJahGzmw8lMzMB6jx7bLME+xPolhxPmLl8rGJZ21iQ1ChKQFG57EgvU8SnEvo54aagbMHKxn
RPXVOa6KRZ5tzZQVyZEW8t+3YnMGTzAVZo4MAQyfXEOGOFjDDA8M84IgEffsbE/oJQ3oAVMIWxnR
rRLaegcv8LBpkyin2NKnmFUYbveBGTRT+twnxxf3pKH8U9GQTNj1q606lDYUd0mGsmmFsyB1T56M
CwbRFVNDeIGjfJ/POoY75JM0DclD9FTe7Quzrz7MaK1hK5IvaLPjXsGdbzgq+Nn7rfWr50QYW8Cy
jCYfsTJj1sRL1DgqUkm/TT3yaZcilsXS/CwOUdOcPDjCmJJ9Ov5QkZDlzkgNHnTHAnvKXvsIxWJ1
M/HgD6QVWZUNCXKDpKF/wQN3yjK8MpJtlQlfjlqjR22ZHshpctVrKF5dijWsY9hZpOAH+b+D+tvy
bmP2ghlVQPH7EBztC0cfyubHdeR+NXDWXc4p0EIgwFdwwweIbJvt3T7e3OfpxVATiRftD0LUob7O
irejhc8Rj9NVx9ihNOOFdfMrnCBwM3GSE7NZQEVrv+XnDQnonBQL2HSGy8yCvKycrKAJr4Y0k5is
A+xCVIAhIRKVoh6AqTDXIeusU0KpQvBNc+uzzTMC1PbYVlVRhiQvI0mbkwWK1m2czgXbH5x5nh44
Dtu/5ksEzzDXZCEZI3GJ7RPHPYO4s68qodjOePrKFRsH95X75Rq7KOsDuhR8lio8Lx54Ja0l4b3q
eP5EbHiXXdrvqJPYVyRicBxrJQFfmQG/BYtHgc2OUCCeAiMGdoPU9I5EapBS8Bj1hI5Rq6cOdoLQ
SZnoLY152g0ZkGI6Y5rK/aUd5emCGVZvYjVnZaOqx3rdl/bJPWSoQ8VE1aafd1BxOoR4McV32nho
L3PmW9mQ/MXktfrgha88qXHKDe9mMxQRrzoEokjgkA/KPE+23Ofbiem7ccOTl9NymJX0jwPN9akI
slVGwX3mULEzX1wLzTuDSSuJDTm6eS7/V92tEXsoHvE9zMQ1lEA6unSCh+0hvwpObeEL6wf+1nQy
WnQXxrz1JfP/gGOvuUV8Wfe4vOA8tJKgNPMO4Pf3cgE6+SVYQ6QbsFnFq30SmHZptSNtlMzRq4K6
nJzC0aMDYFsRyMmhqwHNIn78HEa7HcjskMHNzAZLtTMq0hEt6fjhCa44ZWAaqRt8j+5L8CZugjdC
OlEtRJxmkJfgukXrY1HlhQxFKIsXAnqUp6vC2NsfMVEbZztrjjcmPebp8OMMy6YMN3CLuePoerE/
4nokf2fgMlve8AO523W75jEO8mT/PBPO3vMt4VL8HKjBsmNcZ2AzdE7vZ+oCH2QHZcqRUaJPOStG
3SLD2Q+ysLxPh2jwkZjEzHWf+apTYwliOEjoZfPURgJ2lcA2Vxdq6+M2SttRPz8yn0fhPxKBv/Ci
Za4+5l1lgBM3MIy4IHruczTUWRJzqvUR1AKa02d/HltkZ2Mg6l5w93uGkBev3RgM59JiHuGUBx1z
B4R88zQ4SRwsEmRxck7xSS+VJXMkctDVry7q8FgjI4zArc/H9Zv43OTpszfT66SPkPvFH0vVIX/5
9bGEOY037j3slVFBXZdGo4YQJyhh5bQtY2J4ZMVvaMj38IppK94JB9JImlLxj8CgfVzFo2PU8G4m
9vmDHVDH0m/XzpRu/gJZ/eAlICqVt9O8BHxzRlGg3FA3r3a3VJ7eEdYYMnrAGruLsKwfurEDbUSJ
zzBSjI1C2/JdGfNr4XyI3gNqA1bEwDtuPaNopLaR8Y7vR5U8aywXPFy4Tmi7YS3RlmmwdNbgBCDv
REi4YNUSozR+dtwkWH8DK4+Om+xkYZTxSU3MiriMHjCTESpY8NHHdOsQyLALhOf1Bg/AJJcVEslS
UZxyhJnn283FNve4FZCP3X0mM0qomL4yvu2184R4nOqgY/Wm+aRg9sQxkNeHdTRF06zniEKFi8gU
gya28Yi7gEdaNtSxO7LIqsGMFYJBCJhCxMRCerjiAaM8ZDHcW/wV8/VFPt1gpXZUjxyLnU24ZZ2R
VGz3YGVpCmTKce+2lSO/9+qyi668UO/pBP9uBjNaTSPkUFDa+vsFM+bBDQPySsFMeHux3jRt3Fcb
ixPlZay51UcMehi0uPJ9MoI6AysK8mgD9RJu5xlETnCoemxCdS5GnOCz0wQSPq7hDGniqAyb+eUd
bSfwg8eO3iuuSZaAz2j9KOHc5oulRbg256aDxeE7DHV0r9z2OY545QSzE1h0dOmoTI+zC0urZ2ee
c6hSE7UI5FT8m66BXL+3QiT3IBRYahFPzASZWK9iixcjLr+Yyx3jiqKQuov0vgf2W/cxlTG5ZJQ+
wmPE+aZjIYjtLCf+Iy7gyBl6+MC+lx9shJCXtdhxmiBenLBHg+nZ99CSp+aUqh6PTRqX84q6rK4W
qeodzVVSZjAhN4/XHLymo0tu5+VgcDa73ERfMDDfiKR0K2TkwIJjVoPikQOxxDdv1rq+BIC1szLq
qmsOd8sH+8G7jihLfhkMhwtR0XAR/QuCKY0AwTdC43pYAy/oPzvDlU2/q7fHOx7ug/pS+1a211F/
9NL329SEAHW2QQ/qoGeHtslYrn3qBYCXDIH/GAID0awpiD4TYIgdCRNeaAOJi6+N4USp11Db3T2K
sa7dwGsayYfS2HL8XBNXJeS2dKBO1ERin+e4W9AJ6Rw1pE/AvFFpmGTUXUPCpIqyNkhlt9kykTZm
D+wouOOjAlFkUCBkx38+9RXUpUzJ0I1C5jLc145tS2L8AjcWYdYrRNtobKHPj7XZWQwZ+jAbJzSy
r0JXXuC5Bhopm1gKRQmY0HOufYnneBjsH302RndVgyPzSlOwhIrjXL+qcHF0+gHnhy4fqSRSLY+X
iAB7jlEKEUf4ZJJVm5u7uVJWFPJWj8DdFo87pVqUVZjX3hfkpdkZds0wpW+qTU8qHTEn5pSBMmdu
/V1/Hx18mhUCzomIsK193UUSRpbGHmPqW3R0xpfNvd0CuOc8tz0KquwTpIvmK0Ex/0THH1Qfr8sH
FQ09Lc/sPi7FLRMW6UIP/67u5HSJKEyBWwCyxHQvcRtKHUynRAICGEdDXk4rV54akxQT8yuuk1Nx
iXKUxpjypD6G3YL8DVa57LApmgIoMGosH7oVxxrWiWzT2nOE4bNaLYv0XYOVzLaUbp6U20ANVjUc
pgJGDqRH1Q7QDtb686KfKhdfJdthViuYcDj0jc/7241ejxKLVv64FDX4Kz4AEVzj4Hpi+8reIVyd
jE9hJkZjtnBjc7Fmejnh4o6XQIb6TGfCV1yEpu4W6ZIu7nre0TlZ+y50ig2OihCkCjfEItxAivot
LsTXUsxHGsP9lOj1NdXSsKxPZx9Y6oiLINqBHg/WN3g8ELJqdiVKIGDy/BU0SLnXd3NPgSfApG5x
1ie9oJwRAs1dpZK8kAbmSO24boK7p32BfT0VfO2e05ythJoSXBU7VOZWLGoAWYsC36eNR46Jnucd
k296WYpOesqx6alUB+q7UE+AL56YfZOUZHFhg4kszUrV8xhA0ybSlaoxBsbsLmQ52eXuQpQUJYfi
EusG46iYoWe+EqTMf8Egc9ostK9qTAcrjmH8uqf+FdMWfTxKzKnijtwbl9NFQ0Q86jqOZfoyyiQ4
B7zzJWB/DfsbqiWxN27nyAvG5TIacCKqldnZBAsjD2HPRqWMbubMmsDbvuJfTT9KGGPuWXg5MMeu
I+tGM0Tl43RvGugyVqnnCbXia0IBQ9Iuf7033EFmCANUwM5Mh3xlrtRMSuukKFNZDiWmZ8X9Rek2
Kg1YxZth+ChSmixQ0p/920LZJEBD99P18yL7N55ywyKJeVAqxzzDkRlFbLk2QLQ0nxRkEI87bGwO
w50yS4FLujhhtzRPGucYdTtKgXTeGfsSmvlXUw6hkreYt9Ek1hinpSOoL26rCcuiBnqNLHXN4XXz
HqpTvncA2xq0wNWRSAjgWrDD3HFJ4cBShm8VPmbtg7nZXC/C+2xgS0C9OOVYESL6p1gwT2YWdaT0
ql9m/MBi23I7UII1HLkM1Qx2CysDAERLojBky8ijKplk1QI/FSggOZ5+aH3wUQ15FfAXcZh5G18V
8qwM7AJWJHkWvhrmcYXWtY576QvHCWPEBKoI7hojitR/qSuKTigmV7oxj1qWRPk6GWU+6qBs3L2m
Bpty3gWcPdZlKe1fcLqyAjcnHr2dpXl4+RbPi0sxeebAbC5y9k8EZAktCl5SGJpDDUyRQbwdsU7/
0M+Q4XivCDhVDlCIimYEptzogV7PtTqWsvNwTkHC18h2hXzJ+hSWmYICpkAQMOLiObuGsSLmk834
brka5Bqv0iY5uZguYzEmqW+ij4SRC+A1UwhZdF6x8U6I05cCmPL5TF35E7ph8/TUz1aYmwC1GJLQ
QPI6PXZSEVvYMaTO67E2kUDmybROkVCHJURT6PqHYTz6crPV2cUlwIgt7a1uQ8ZmpuEbhIIwKzqH
CRvhPMvg2zCzcbWHXaax8k2o0339SGc9MB4p8zCGt9wvA+3HUE7PW4NOmlH0ALoBtwHmOaBtkk8z
w76JaC9mwlalexUSAGNwY8FqSGQgMegANfgUck0KzWs91Xm7+UWbrl0yfrsq7xVlnzYHvMyymVqf
tGqgwvsCGc9zbj5WEHBz98kHReMzYjuQs32FE0m309lVQiyzLhlhBoyeItOwU8lnXlHBxydtmk3h
OuNsslxhzezyLIdAhkeqx1VvLXU9Yo81ojx64cl6C431cUlMhQSPKYKUHHG/j+/0ktkbECID+I2J
Is81P4hPR8iyvTEKH8ODqLQIb93CBYwHxD9OBwTlQxqREw34nmOJb/rNGJ++PI/ygzAnQOGmTMtr
iwVLAgCOLJidg/IeNdz5urPUN4MCSMiDHm8AstGLcWXxZFtX28BDooXrtsoFdM/npFSJcSVYL3EY
BzS2Ff77X//7//6fz/a/ku/7/H7pkvvtX7eKtNHs9nr+978N69//Kv7nX4++/vvfpmlKimpIqmKZ
smIqkiXy88/3ZXZL+K+l//Voz7rZW8ZrwYT0MkEIhMUaUp3XjuzNVwpLFjn7K1AIPAuZN0AyKmM2
BYKKmVSmWJUNrsskzevoh564v1MLB1CjmSHhQrJQ1bVQ7HucZTVM+gZ3Smy18EUaGPbQIsGa8PYz
X0GOcS0Onfn8ONGRUeLdc4Tee6VdGhMvbqOT0t4xkr+HFY5ixJ5Niu0xRN5fWd8GBiE4gdSbTlu2
/N7zawd9hKOVwUS9//PNkoy/3Cz5l5v1fFzPx7x/LhoaKLREuI7sLXaXDX4kWG7DvbcN8nI76k67
j5Fw3zTnz5cgm//xEgxTUWVJljRxeJ7/eF59Zd5SUU3IkzgRDlJin5b5irkUmaZ83DBsHBkMlsCl
e5Rpe3nFgusI7vo87yTN7QG1ICKQUaPMBwYO0ZD5p/T15ys09T9fofTritKfZqmLXT7glU3JSeD2
8H4hBoOZg5sSYryDvlbuOmMFqNUjuTBHlv+MR8yyOHHLtyd00iQSqdSzetHCzCu06DjByvWRE2dO
hgAUe7ZgUHSyD7DyxozwuoM9hHOUONgv3Uqf3ABgmxKQjq1t9IIKjcuIp78x96/uURqb0ibHwZcj
bvzyLRQVF+hFR1tdFi4FEkPP84eZx0w3YIHDrIIBok8TN8fRUPLrIaBoCiEXdbj0nP357qnDEvrp
fdQ0y1BEXTIsTZMU7ZclVlmi/qxLoVmbi+NCPN0mQGrJdJvb77W3OdsmGRF2soQrMMpsPFUOBBWh
1g2kU+tBXQ0ZcrkMDYIE6SkO9n41uY4051T9ZRlKf7tM5edlmGbnW2LV2n1NQteJ6aO//m58a5Eu
3/+ynBTt1xtiqooky6ZuirpuyOKw3P6x4EtdTq6PtpPXW9eyD/FWDMZx7Csuy8VY6qPvlmmQYzte
FK6s/aKzkV6c3PGfn4r829cdLkJTDEtij5RVXf3lIkrr2T2ql7yOd3Hvznw/ODufpTffezRAixDs
+C8fOPzCn5aBqaqKohm6zgdKovnLB4rFvbnImi6thfH4bg/kGn8m2evEXuruPEBQvvdezipcbP/y
uf/hixqiIZqiLIqaLErSz19UzAT1eLFqeX223Vk5W6ezZXCxg8l0GjFCQpxxMr3FX+6u9NsZZKrW
8EU5g2TNlMxfdoxS6FutTeTLmgJ0gueu9XmfMtoMBecWIjuE4YmAAokitA4wd/Mva1n9bVfn4w1R
NjTD0lVZVn7ZUo3WOCtVwsMlyNtr4CZtStfNM3vnmkHss8bQGxEQkdijpb0M5sgYtxNvKtue94m9
TbBHLTXde5Gz2Cr2///j+Oelqb88DqEjBEY/Z8qaNU9ymD1Cf/sdTGxvuglTL3T/9ijk4Rf+su74
QF2yFEsxRdb6z8+/ezSPLrdSZV24Y7huI/K+bf/h+EEfvJGf55V2uPrbovv9WOUBmKooWbolGbqh
//KhYqWfr20j1Gsk7faaVCT3w/KQhgeVH1G/I6Q4en/bweT/sK/89KG/7GDP4lmKaS7K6y7YxYZ/
yGx/lLqjoAx5sFPcbCOH3nn8l3pLHdbyrzfY1BRLFam8eMeGxfiP7exSS51sZbmy3u5ieAXAo4bd
EB1y6F3BHvGCt/ZcHgUIPCcee9oXUKsdovp+dzar8d8e94+z+Oer0Sj7ZFMyNE03LfmXzfXC939c
elKV6LW9h4MPJSknlMWXv7xj0m9lC9/ZUPkInrAo8ZL//LVbNcHkO79364fHUh7hssr27QUTvlVn
jxd/eW1+K0GGO2wouqEMuyj17c+fdpHUsqhMqVuPd09v58c31+cTl8wkx+IoeNvvw47x22IBouL/
+aMN7bfNbCioVXPYTYbd+9cCzbpo2t28nMU5DtIMTkbKDKYsdqfvzVLdiCf4meXu+A1TPt20CH5t
kIYBJMIqubThZ4Bvpe2Y8Us7uQfKtCVZ2WecKX1WJ9lwS+LYPro30bBvMaoKyMCTfFRYMzgMFTSb
/1FXoXk7IURgsvIkXOsFWGQnHy8YuJpNs6seHqd2EIStGAz0PGxYshJqY6BtHEbsdlCIHA/SirGI
VXqMqiGt3E9MPWGyMI+cgWrAAkFmf8d3YMuFMsS9gRcfANPL2j63Lswe4NnuORAoqpg+vdkf52Cl
8BCZ8TPXTzavjzqkXsP1aI4GGBayhJjxYL3BWVSxr4HjPCTMMH1PcL4mTMRyYCndvrofqTgtQjcc
aGxt0m1B6LITRJNc8FHPMcOdZe+vyX0pWPb1lE9AcuFZQS05I6MAOcxsYVWdjudI6YaJzI7iisFl
W2LaMZABjE8Eaj3zuX1mYbPjQ0iC3gXZkWAgDN37CWjONcpdeH+L1w0ePhMwvAxc0l1M6AEPbKTA
F+wnxTd6gNfylbpA54AOmFny0+7uKCj7GdRlMZQGEY+Y7QW4eoOnHW7KteTpA0iD+JV7BvVh8D6l
CWoa+5s0elpyldAZdGpIywpCdRhz28ANeG+wcs5+CUXZIurU1uCa6PZtDXPBPF3D+4JuHgsLbj+0
d3xfWlD5x6b+4Kot3Iw6NFNLbCKIqIRpcTrvSyyQidp4h+pOOgRtDWfw9YiYzYjQ6GG6+HDwnCCP
WsAKsfQRiuLQbGF7cUVjmkwgu30+LexcKkA3LPVFt7tMFMrotdJRspbhgzmfgaUUntXGpg9kvg7E
LURggo1iHG+kF7yUF7Nd1PX494+xMsOAlzDgErYo+YXAvo1dsFBDZkcSWnAD8HQwQrv0Q87NLfMN
2CIwEgvvKo9fSFdbR+ffk60nkD802P7VR5d/zs7TLFLeOmxyxwp6rAU3uDDidCdcnfJLBx59ed37
s8caBbqEW7uahD6W2JmQUKenFJgQKYijoQQGkSW3qXIkbIwJ651eH+888pLG583a4GiVgyNhEsMr
RQmPsf/VPa64t+iRNRyWnyGuBK3gpcDPjBzRTPIcL6seZ6gOaiWBSR5OK3ISoAu3uqEdvpC0xVPt
GeAK9hkaCBZa8FR2eO1h5iHCSV/XH700WLcm+A5BOtiTK3hcW4f2CvfH1j9rcaSc9Ktz3uO+LASa
p0BEQQWAJR2ATmGLM5n01HVBsswhh5WZ4HDFY3Nl/spCYsKCVewL3M7GRuAFxownqc5zsEmlxzk5
gwd2uHnl4bUw8cTEKBWYED56ipULyAiR1A5JRakU1/y3c2LvCqawsfoBc/OiO4xzU0zmxgVp4ePb
4vXNkE9bMfmCogIkxHZzHyczAKZykwnuQJrYM7dhIoMNNcwYi/DG186Y4H/4iOVY+HrFxIzN+j3/
I8Al+WaMW8knBqLQ8YLk22ECi/RwACAHtAMVHr8bF3z4jy+QZU0IFAboIDSNB8TGXLnhFQKrWTSr
5kv6fi1oQtmXP/ghQNiAwSPW+lDmd6Sk9uND/DDfahx4x+gc6vgC792RkBDj81N77MiQXhHj8FsH
qYcAZWdIdtbgRH8h4lbebzBbaJ/xyqo4Gty8BTNwuGODVZzuE18+baBHwcWHhPOJqb4EO8Y8oaVS
DkrMG0TKgQiatjY/KaGNbQbFeN1uWWtY4vRY5czrrRmCC6Inv0s2AiQoSbeNgAcgJk1AJchq3kTQ
gjum8BwRLGYWfAFowb0kaypMcQmzteHYgDMnnwC1CW0TL+4DcxZQaHy03fITyFv64iDixqffgozT
m416Tg4u+SQz3Oup/+JExJv6TBqnff1kfpNHwpqZVBoUwSVCDh6j717rEEBQUz9HNOuDoVPrGvzQ
clTWb+vKk7x0JAadPIN5gTcPyM2qgALAY/G4LbibII5HdaUF3EuIB8VBHiNy5nO5++0U8tzRtJOd
tOFLw5BzDeajD5u/JupIUDDrQbPPDYdbi+xgIvvdJCdJyr5sis2fywjlt3ppqCKoyWTLklWFf/i5
gnneJekuWk2+YKSzULHKTgIYZ8wIdwCZN80TbPfmZ4vj/ryR59Liucf9Spw3c+Wgz/RVG/BOiJMy
wvjg1Ez0mbxLGSwzFPhBD/rztf7WPkmqrFJCahZCSYs2+edLpXqX5cfNSKZQtK5ZHGNS/LoGTEL/
/DE/Ws+fatVfPueXW2Ikx2vxrPgc3vIcuUrLtp71wbXF1SlWzdFVcTPiTith/+cPls2hFfj1kxnG
mJqq6ZTs2i/fsG5708yLc7PKKCcuyDRs6rCCKuQE5Vk/h9XTh34Gl+Q2h0YNNwYsm6kIED98WwxQ
OaLWxpolb9YuBQv1kX4q1hAniskLndkOyDDQg3Kik9XtIrKjMKD6gXDJoXxS5uc380D9Av8EKu4V
+gImPRff5DClO1tCSVmIVAWUHq9ZtaXKkS4OaoDtY4s9wFcO+vMNOXQuv1PBMDyCqbETEeow18VX
CwOpgTuHdVLQg502uGKQHUHs98CxhHQFfcdC8cZUGkIMp/QJyrF5/2Hzh9kzGxfSa3CA2mM8V2HD
eCpPGVZi2rhEGgfVGAbEuj4V72Q1BMQrEasAbdrNUZePlTGXrIyFJRsUiRuY3jL6x4H47NdYIVCu
cptP6go3dl5fgzpuSDDBrJHDkc2toG2SXOgasCmrnXIoOYJwh5o9UQhiJI5Sj6QBGVewxsU9sXg/
7pgZJx4pIXwMv8UwIM95nEcYnZt8GB7iHPKcD9YPbwrQ+hVWfVgY8lmWBk5KjIf3QNycMRpg7g1M
Y98/rh/y8rJ5fJgbC8wF5SvDujd02MTFwZSFrTyr5gNDAw70J1Q3NlfsHupvYw/ukC6qVf/9gkKH
tcTqui8XrxYFqS2/YaEGcMSGw96CaQwyRnknf5bvIpcCTf/ETl+cMNs5Xd4ub+ny+GYi9bbFN84P
8Q3lP88BkJObRTRZM1BN6k81Jmi3ejt+4CigvIP2JF94qnNKsy+w47YUPnjwcrAnfxth/DZR4LU1
NdEw+Ztiar82vNYD77G+b5lkhVsYZbaP+YYzwgsvmATeeR5tnND98wv7e1crMboyab4kSzMk48dI
8R899tnqtIchWufp/RLdrMB6jdqsg0sZS91B0XB4umOe+Jee88dg9udNQpPpOSVdkRmg0eT+vA02
ev6w9EJIpk9IqkcCqpdmt4Gka6irmo3qiI8B3UaR134p1vur3i7LtgNRqdFaWMPJJxIEoMGvFHDK
ZqvIOtKbYN+fKzzL4r6QgdqSsQ4ebQr3laFVs9c5vEBcaXOaica53w5PjrSrST/1VK64vmlhqWbj
W01zYq118Y6t4IHyUcLtFYVANxLFefLg7aneGqwjVHn058fw44z67Y5YoqIqIjMdTfxl27zo17tg
aeZ5atD9lDajvahl0t/F3eB5+6DhwVdvX4yNWFpkWGMeZ/eJEWuetCTNyUXX7AlbFReomlEnxsNb
Ehk9LNHcLxJmPNh6URUJoRh0UcPfmelPrf1tMbw4X+ePP3+V309jnq2lGIYlaqKIo/XPz5bobvOu
N8V1/TxVUxy22MSQ7nzWzV9eFuX3l0VjKCTq4DqWYejaL2Pf1Oila/Z4oUIixUb5uqc4xsO4GzSp
ezXB3Sd+5nOrDOp+YpoTM4urdiRQftwOkhaI2bSU97L+pVwHs/tXshCLPSl2T+EdPOHKFiG1GHua
f1n50m+zaibj/7zoXw7mKj1mUvUyE2yJPbG4rbp7cFYLQi91B7+gButL4gJFSFZq69yQbde9TASA
9+dHpP8OSfy4DEOTZUvVVEX9Zbmlz1woVSO7TAd65QQFp+hBAtE4KOHnIw6x5un3ZQPxnoFGhvsM
4l2fJl7dnJcGMNKp26a7ljDnbHnfXt/VRTsjoe3eMDAB5mW0oHwV2MvskCm5ZTAsQdrb6DIz5yYS
rG6bf10j2YGVPa6m1aaBqXGZplnwrCYPXFFIsbwvSaY6RzdE6QeaRIiZCmX9F/pF9AgZ1B1Ib3Kg
E1G1u4KZB30KfOVAE01VpCRhCklVWQtENJthgba6RdmOLMupeoKbUOlNsmRRnicE8baYvDD+ePqi
vCgf6BsDTvrawMfWhwzNL1S+jkjwEKLZxLVy4IthWhIpMkZkjbaTwQ82GG9DS7IXiODCi8GtRhdP
Hd9n6piobAfTFbTZ5lLw0cABgHRjTGgTO3xGtCBRMekCZUZ1z0ACmuDsusUicNR54qDBsD7VLcOL
y9c1fK2MMdYCswvYH88B2pFr+BRBgearczyhiIhyYZy/cy4na/WzoTRwyWdbnD3JfjGYRrTldE7r
wwUPzKgezSASe0wAvBdoCfbtUOnwrN+RXLhE/+LCHzPsLHxOs7EG3cx+veWgSNWUbALPCAc/2nwm
hdn4PNbCftKPnnEVl7N0hhlgVOyvCOLC5/dtBSTOtiXA/5reQnVWO4JnOaQsMqfyqEltbEPnxPMy
R03ADWiQbd2GJcWf8YxwpYiqRBzROFsJog6b+DtWIdYCs3tkjIl1DG++4Dxd6FbroUWOsaVLvuj3
MGUB+G5vg8tSjf8wM7eew9p9QOvCcFcbGnELDh1mgC4qkeA4J9F8bEwf8THQ+RAGZ27rfP4/ys6z
x1Et68K/CIkcvhINzqnSF1QRY8BgY4L96+ehX+mdLleprZnR3GlV920c4Jx99l7rWYs3bZx6qReH
+RocPa97Q3E0v46LKRnUWDccWlExGk3EQnQJhp7Q5PRgzvOZ9KA/xe/XiLfL9CkjXlNZQkyW1+w3
ZVQuDQLEOVGTr7sGMKvQ6ns7vxH3NVZJ3oF26WG829ZbBtbJKMMYg9pgmvpsO3h7+wkS6qBwDj48
nFm/acP9hpRsqNFoWqOrfwhV5+qOH+YiB1j76BFGNUs9nS3CJC1vAPyKLpaosAwQhI4EEnz6AMIs
k8H6+Qwi8JGQCAiNKR08olFOgge47noYsEC79pXGU3sZir/63VqppUO6Y/fZPGMu8eWFuO7e8y9l
JS7ADXmMU31pqSzxKHzRDaEcNRfViAQ/2By8jPzhMMo+L4zkX8119yTNDsBNbeniAqI9swgxhe5d
5XUPe5oi0gCbPj7WI4Fk8sJvpWVPnxVfjjAEMW0L9UNOCVExAuJg1cSray+B/oBvlaPFOy03kLay
a4VgxigqdFhvNGA0qC1nT9eDVJ/n+YO0fwA6CMxYUjHi0yTY8ZgZLUy1QhrkQ9cEPZF/0GfGlXja
yVEP9etE7hbq5QH8EUFLHJLoCj8UCpAGm+IUOKrsN4CHno6UmJx7we881wu6FcdFS7XC0ZnETWkX
VbhJOq84ekcwWsi3C7uDq0o2lC3dO5z9PJtpiqRS8GkWJYYh3uyYXdN1StrqbD5SdCBfO7MaT0CX
qJPspcrTIwa104sBppRqiDOPhgXdjMNS5Zm7DhgYqducUlSzjvVZYHcoSdb498bELvRzJMBr1GVe
pjEMBPSb12hlvRGf9sdic+F2Oy4ObDnqshIf99pnoo5PCvvRgX4GdpzrqSMPD+XRjtbT/uN02GjZ
VmqCDucnaufUrGypfZQGyjB0ROr946A/vXILcC5DXNgU46R8GOLRd9ipwzR57qRtf1jJ55kgUHAu
s3ZmCtNL5WYtIdZOuwUPpJUTU1wV3UdlrUpW/wpEXgOQJAxP0qKFlqs9nfPVjnwUTCQ6+Toc5ro8
3FlRX8ADj0pt08sr+fSaXqOWKqNTx5r6uUtec5V2pPJ5KT4O6ba4vLQ8DjWBbGK7UpON1kSH6zhF
7I6uGs1CHSBiYUBA7gs5Ubm6lchdI+PMz7THLOfX46vlWxo+uig7kIw+0Ln5Uku7ee0JsA75+051
yLYHkQRdOZlSLZZ++vpw2Ud46hirKE/qMsO+owCgPa/Kr/L1in0ZI/LroPhHa3w2w5MwNZdF6iSQ
t52MJnhEWP0Bf7kVKNglkUxP8o34xUiHGcghCdSlQK7HTOrXjBHEK5w4UmzgdAO1E8x51nDvo+ku
n4XdilO1yfavxJwNe79OpnRMTO+iL1sGMMfRjk1bDbRkK4pLxONyvyooEvbMQ7GFW1/1Y3OegWNT
AA9Ybt8FLaGXaXjtiAdf0RjdY6/hA8/KDxqlaYVYfiWY054eolbyhTKwGMT7Ha5S81lCVrnGIcJb
w/5AwdDRaLYQRS5xYgmgTYR0lp1lBgocCdM5g6aGMQDLPYEFqXOSySZbiRis+zVGL+0UYXFJTTx+
UBRIPg6O0sClwbDAPzUIjtqyf6dNTkXDB0bvvDNn0EqOfD0WUW4LyGMKB905syo+iVZ+1OVB9pZj
VID+BVTfdFSdzvtm366V8/PBWgGkAqjAD7v9Y1LOGmFC+PsJdsvefNBP410fKGfnyoXQrkKlq+lH
2unVUfyqh33+dQoxc/Ej3hG9Na5wYg53ndMNOX5xm/QW+vvgKpKbwlk6Y2vdVRvpPVafKoPDGlbk
3GZbnSrDU5asjN6X5M+6f7kcxkYcScCu4QMzJKHjIySvxv6lPS6T+i3n8KUuMSbQhm4n+VM6E9LJ
abKjmTHR5jRWT9wf6QjsGRbg0rl+6hmnHmPZTE4vZcUPOTpu0n1E1DkLORjCPHZNerJRq85j2hTF
lijnYlgCJ4Iw5sB5sVhZhE9inI8VYXRH8AZvmj7NcKpDhFAX/BUNewAeD7iBzUJjBP1Wyz5b+RnZ
ZxlesNzg2TlwImUsjG0I79urtGFywv7eNQRYmJwfZWA5BzdjjXLJ0iW7LH9TrYfiZc9E7LOhk0+d
1C55OWf2ynZEZcxjzUAn1UckkjL0MnbzXT5F2dX2EworJjRl+XpSR5ZCV+hMucXMpCjsBsILdZNP
Lw21d3SaS4T1KFRYVZRlgdkzINTmKlxmfZrgL/dU4VMyATHgdeNP6d1IVcbqacs/i5deeWsr6N8T
bQQGJXEEM+JUxZ8xepI16WxpQVs7Ij6pq/TWkdwr8fO9+H5c7trZsXodjCxOTdOk9Yv4Qew28YFG
+3XVytvmPOf5Ua70oOHl40wB2zTb4SzU6q98GAcpxag/PACeP5/eOvjPscdZXBEmQr0Sw/QCNwc/
lHJ4QMHGLNB0jx2DVF8Gk0fLy3i48uxDpaWXx2/OOwYxAl8lVQxdoRxlP4tIE5LAmnvQdMmWrR7p
gJ9xMIsOjbZT/yYxmSrbx8xapZvqpQtjn4bd43VlkbBKatMguyO1xnLjdFyd1joKXIGmOeZHDbbv
RMY6xOzySJudMIk0UKStbn31MYDb9/1+GdPq6p4I2poUkLtn/YomWytGjREqhBDX0RC1cBr1AntZ
8iomLoj9xpruZunz+eFKmpCfLyTVA3g2i4GhOEj5gHJddJCGrrTsqFUvHmBvJmoIz4mLqI0wkYl9
UPHvSNFOXpZsoimLGu5A/kC/Vjq3mxRC1Knv12S6f7hGypJ+oFS/CfsoO7F2sc/ShiB3wM9CKsQ6
3QrUlNWUl5zstg1KbApeXhK+WZCGZyc/jMieqHg1eHFYVbqIiMtjN4b0TT1+Po21+EngOi3pCUt1
W7y0j/JCOM0MZ9eywy4AWWfF6wHRsC4/7giGicflYasoaPGX/NpK5uoHcbXH48se2DlO5sLDGEjw
5qVaXnW3P3+ZOFhlhwK3SCJGc8ILE9QhiVkY74ihxzBEWCPCkm6qmf6Oe1n06O+u5XgqfzBEFgc5
pFUzC6ZsU3HRt9MKvkuHOxrw7cMFFOA+KwDMUWmLTwLjIoO7uNde++unmS2u8XPdeYy9C33Bo8w8
+0pucTmhNSGVgLSSyUECDL+LkNuzajSmpxwDwsSvykg7jHZ0oVq02jKI1U5d5OYGQ6B8nqaSfxaZ
U0k+kQ5l+oHSk4UqJ5GeZDh1iCaYHnUnxkZNsGpyHk4gygdr2AUS03mhDR1XwGkEhmlIquFZLq89
BfGzSSx6F+5iVwGqGRyuuCht0id2mKLObsXo70wd7Jv0TcxZfgC+BhFtEJpmPGZipLxUDL5FdPCY
ULuXIWEBD0vLNyEEzHEzNPzVdEcAxbEJGsUj/Jyuiw7UtB+S/qxPBnR0lhnzmiRX41VKR/ykU7wr
BcwTCHiKG+qcHlIr2RWEhtLegZM4yY4RlLxsDt5J869zRp9fMgv9iYEpygD7BIEWmVxJc8PJl+2y
oB+E4HpYZpUDUYVm9kI2hsVV6ScCFlEfgJ7KLYab8AQlgPEJ3gJ/GMoiua99eE09pyNr+AmFPLL+
J1wmZJhw/wp4CsidyJh1D9NKZZMCFnisoLtXtkyiJi127zyBesniMzrCWON8vwC+zzQkTN4Veu7G
8Fo4bbQ4/JVBBbGfi6GE64e6AOwurT/1Ke05XApkLEpTMIJ5F2bMQnpvKEzJVkewUhOX4Osvp3es
Y2A1e8gSekiyQHJ8xAh+ekey3sfzdqB486ts0oEQlqCNzOVpD4sFognoexqrPSGtVLcZZY6d8ug5
2WPzSFe+BtroaFsJtuN4t2JFUCJ5w7ICyvdIuhmqmSfuEpVRw4gmOc1c6h3CF17Oj9IuMFoMc3at
+diPmddgk66JjQQ3wIr7cRJc4Hv7+elZWnG84zkmR9EgkKCB+BlepNAYk03AGX5PljhhIxh2s1HK
YkxbF9EFCw4LREJajTwyDjO1AyyCw2nVlDggcy7w2uxmRb05ahMhH4nUocnY7Mc7edolCwH2vQaQ
AOSux62QiY8XccZtCBL3+qA+PZ9r/5z4RvsHq6oyUfJwr3Rha3Lv2M1aeC7fpHU1kQEFXWO/WF2+
MLQ9q9KsrEIpRqEflOkbRwidixxeTHXSDsj5iQVCjee7AJPgavJUvGLeoQJVl0m2kiwHRHkm+hK8
Y8a5LQQ9X5OZcg2JQbvlmaqOf12eJvX0Uk+N2lfQzuzbN6YvWfxW7ZhiQscymHVXMElZQTkmnYtH
IX88Xta8bBw3BCvAHW+0MKaPItE73VToFeo6AKB/fIZzJzvIXLi/C1CmH/r7eed4zYZTCwKCPXk+
xG8cpl29tnQiEDZa8nXUg51FMbGpk4liTU7GAtqzwUCJKoiRCRBCQp2U4Hp66DVfk0KLXJc19wlj
Zn0MQPikO5BhePLh2NNh8/pIl736bf9Qlz4zJhQQiAmOQMHj9YVv3cDAwmMigKyYdGTRQ3W3J5PJ
82SGBhddYjSLnNkIbaIz4j9Ldzka7x0I2fZ4+AeFEUZCVDM25Uh4cbAk2OOxZrNa2YAa3MYef4xH
y9Hy68t8Y2Rkb+FqR+ACOjc/+SLtrKMbAGd2Av539h4PtudETrTmUuvOHlnuB84jIV9V1lQw5v2e
RgF6om5qJpMrbFbohpEwFF+kbZnl017d5JdXFb3aJ0FYhfhYxU8qd8M1ZU09CF7O5CktTEpJlq/Z
oeGrQxwl1a/FYc7XAzzsDAWBCUdNFeAaBHNcHgVtpeN2kTBHg+JKCkRpl2erDCxpJLGB126jvbdt
WLIlqJg3Y+3p0m7F/TTZLc0HpXZ3x+ciWcbta4cSal8kWAjwHtZL7RwV/VJnP80Ksp/g+mmgEcU9
CXBN56WDxIFeHy/vwDJ8QhQllMDalVl6XuXcBwd+0hFmKn3louQKqWkrIIzkYeZH3+dgkZVIQamy
bgiyZCfNQ9q9iOmmPKDKwU0oHjn3GhN9oJYY5MnDE/s4oIxT+4NdolXI+ZcvzFBk/nyTLaXsPaUf
o0jIxYgdEPaLc/YgK9vDMBHna6WDp5lPhbnE4sFdXJ/ewJvnh+dOw2mf0KMjbKR7b9XHffbenAJD
X3Bo0vYAXTbynvJ11OSzOg+lkpzqJQdKEaM5DQd5v2zx512fNFCTGiwTap0PUEsCeYWH/YJOFrZn
80BEyeO+eS7TZ3XwDsbPO21dZQvzMtp3y/IE7ZLeRfJpJJ+oDq123EpfyWWV8Y39u/PyW9tFlWRL
N0wEp4wbvk9tWuV0umq1DJ6ZZnFCgqd9fCev4gSm2lbrOxdTfpuCqHSgdFT7omLeGqmqa3NszIQ5
Jz5lxRnEvaoznR+XtbPiTtsQglc6NkGdnvfMqWxvz6yIHCz8lPjB7wnqf2uKqbokGpJqYem6lWTk
dV1cs3qXr+GKmEH+Xon2jsAz5tjIFUHfaR/dnSHQLxMy5e8r3nzWsSUWWmwl+RoZEACLYpty084Y
Xt+dkUk/9SbaIOnFjKEikvmhoAYYUhTJ/iqhiXdfVGdeBhhAAscc3bdDSL98kJqJzYq5NTeQodwM
/gyzPVbnuKQNx1bIJM4xXfYCmtWzyfoU/Pt2VX65mKnpiooMW7E0lMvf79eubaRS03HytiLntSRW
P5Qza8BuV05Ox9y1ZDwIEgFQhrqdHnBCxAS3WibTXthSDPCF5hp01FY7YFqq6SfVEdsVzfEudY99
jyFRn16b80Q6EqSAWiLex+ODftmoykOvY4oky71DHPDv9/SLaIfP7q/3dNP6THUjVoRKLud0X2TZ
7wlp7CBuOMkz/TdEVjv/3xeUf+jrhy/L4omX/4xrrZsLKheZb6zOLzyG0+l05/gbe/UeTDzndW+P
2P7uXO6374yhP/cHjz1Tx5vv7CjrWmkIFUrzh/G8tjekHn2u0IeMJgF7dOoul9Li3jV/PACDut0U
USMpliQq2o1dRtB6Xbk0WAgImGMe8oTmyJ+/has0WCTBo8SbLTaS48j2aPTxoG///Y5/PhLIoGR1
eCC4sozI/vtdehCuYlekBhCjDTwIPFinMe1g9+ICFrbrsbG5c70f6+pwKeRlOlNxmYve6CpE7WwZ
OxGLwpBUwYGTUVY7puvjWcHrOSC+794tK/MGvskWbi44/P7f6pG6q3UMeiUfbxW24RvHQUoiGWAd
iIA7z7w8DKX/dbGb+ycXWzERjIL7Z2zYUxw+m01vhzbiTGfiTWZsD19jLM533qN870O9eUpkc3+V
tXi47LTksgeX6YETkkztYWSK1jt7tFwuH+58kz/245sP9mZA35va3jgLeEDGLg6+VUggqOFhtlmP
XOXuQ/Lrt8gdqshI9jCz3bxDMbEaEyboBZ/NC5C4DcPYFV8j1qnX15HjfuzufJPabzIIzC2SzvUQ
H2k/pjzJJY/3XZdtGk+nL7RCHKB7xawlsDMsvBLmpl0zUW43l2k9hVgkEjcT1cnQQimuAPsc8/Xw
Ab8JwSmhWgxsF4g+ERMaIBzqJ+mPu+IQEllRf3VfmC84/9DeV1YpMvGGOhpiIKi6fs5AP3ltQViz
Z0jh9aMjS29ycpU1WFH0SJlIINCwLTcjIyy92DFXxZwgY1t5B4QN4wAlAp4oCOoPxlqMePkAo1hi
emYrq2ZVkGoGFMHVwcWvaXTSB5UqL/k0F3VwnAreOVJDw0Ff5tFhtouNykC6DICGeUeX8w2So2nt
04UL5LBGqkhXbD8SP9TFwd+thwx4HU4Rofeg9dEfYFyJii0KdvrNNKszvK5NgKEk6Gk4pN7OH8RB
vfMn5DyBNbPm2tuGAdNCmKWBfnaUgKir6oEXQgzw8IfTUJsKDo2I6whgFFA/J4vkLbp8x7Sl7SBt
6EkQpEtJ2q+D4Z7jiGdNI2wJb2Qb2WBsnrQvI7fzVfuAnUFG1uzooz7Ye/l2CxkKf8SXsQRmQcz1
05kzCIrvMTsu8XkOg4gRWdZ+ictna0xpNhq5t3uMR7q9RVXtgBBn3BHStj1/5a9KYEw5A/lAV0Ni
WR3gegzV6U00qBWflEByogTWmGybvNbdI209sghqTCljWBeTZiG6or97yMJs0z6QQxTooBRtK2rm
4Fc4yGWMj4WAPmn7kHvdmO5ScMQvfLK/jh5xQp9WqCy2ZYjDyJGny2befVz4RIoAH4/gxaPmiag2
D/l6yOz+nUYq+EMIDMbHaLvQMAH4zx0qkrX+rvoiXxzIncson0b57DQQqcnTOo44jzrPzK94ZyTr
gFDOl/1UnAjBxT0HzJD5+DkeOLr7HNNS6lCWKPaaFkyULzleyWN9BKtoRNwx/7r2cW74v1eDj4W5
G0Crk98C8wRC4RCPNKqCnbcP4tcO4xTtcjqfI4BObhd2k0dwlU7D6ydjj1eVOxHhl6RZEDHi9T4T
ovPw1RDQ94U1AbELM2T+emitzh7vFVEDZMUt4ykhp6KjbYRJ+ijN986XOQJ0znNFzx4I2VNjk/Lq
W27tVeFxpUaXSFifJjxQXrylZL4s9ZeHnVcurK/4SXOOKLgHKOjddf8XfZkli5hsKY6oWvRhif5r
b1OtvXnNz1RHT+4cvcwmXH3i7qU4Wg/F897594qv/lKMWfiXFV23qFmoyL5fLpM1JVNTq5gxB2RQ
q1MmwHdYViApoRHUTreld8Y0AcSfbJIfYoPj3gsclf19OaJ1zfwj/+qeOJSXNPQg3DHN1ZkcQHbz
FNkHKXbOBk448S+wRMSW3FGXsBEym/79Rn6rKnkHEgZl/ou07Gabvmj9vmuHqnI6dee6Mw9XIS7s
2dkZXdgq7xR4P/3QiEj/r7QzMWKrtyVWU+06S9VFdYUJeQR7qnuVntTP7vP8Vr0BFYPvDjkVei2H
EWxiog3pV7jzjiXxR2WCcNaUZByUmmxwx9zs1sVxX5lSW8ZTYcxT5NG2aUN0REw+l1f38korGR3c
zlYe647cRBhx6HvaR4ZRlumfhyB4l7zo7LMgLAvQKOYwm6YDGHSG6JxpTuOz5F1xJyHHWNC9/zTA
Wc5hBtJ2Y9ndprtIA58zJf4ZgUs3IS7pbGDu8ZjHQAZnOkUvda5jWZlLUzTMl0lNCFwelaiDlO1u
mNLaQucIi92WHq1rVUzjnGI8RPLyCxw3OFuMjbApU99khEImwNZYXJlzPENlvQyX2OsLFCSwXzGt
LO72Jn45GBkc9GRJV2kZaKpxU8Qfm7gUpVgVx8WFaZJGeKg+VXdjRouIxEvaT6kxrY9B/b/fW9hK
JF3DoEpxRGF980gmhZDU0uGwOfmNp0ZzML8OYn/XdBce+5uHMsl+FYLTnYrzF022YcgGoZTojnG2
GDdV9SnNdqXSlENIAMUBkP/6QBd92qVjiRKiUUq30bnTwfrceXR/dia+X/jm0Y07Q8tNscAoGeEp
JBgi3xQz5clcIoMOY/c4LbZggZYXdF4p3c8EP9UlbD6sBXEOs+LOx2/8OLtJCOE1wzAlPgZdvl2A
5eJaYsM+i5Man5SsgewE81+fCGCzZBrWHOQLes3I2ISXvbUdfpWWkd6+HKVlTc3XVsVINeBqXtl1
um2RQOXcvVYqMdboB7rYGJfkFdGlVBgCtsDZT0yqtjExjKf8MlEjBRHReQ/aEO34HsFNDXQ9eTEb
2nLZSMEEAnhmdMqy8FwN4PeEyHITLt3xkX4qNEWGvnuNAjS+BmaBtBAw0EmBIlkgJwfzedXoBXeT
HHutRPvYMB9ViIw7Xu+hNWGna88HIpObFmufEnCfT3YSgsGYYUGF7ULbE8tdgKi53HPwKD/3IcvA
f26oiklvzrg9pde1VLWtpuznsvhcmE+nBksaYtQzTLS98WoR/mRg4TR7llK8zb1JnUr+Xc+461KQ
K6yhwm4SXy9pVYOiOIEmI+/M3APAyyicaNHW73k2vppzAh4I+avV6b9v4l/OFhayMcVCLs82ymn4
+1Mrn9R9Hl+LA7gVESkkcPGRGaYBsSuUdPl2H+irf1/x5wlR+vuKyq2NXVdqQ03jvJzpTGWqY5hz
NDAu2Bn0zwsIrMooxnJjojOi7qp3oWQ+w/4cHMWxCnUPIRAI+QvTX0CFko4URMpAwWckD6C8ky+9
9++X+6eS+HaO/v5y/yw/fxU2+zIWrFg65RteJqpFtinDsims8Dzhkjojmm2cYpV62gwLz6Rf5m/t
W/opL+QPCe7tArvQlbQP+/CmzBC+lpuTvi7m3SPWKw5kBtaNO+uh/LMS+/b5/tkf/n7BepOnUlHn
m+oJyvhm99F89ajTLh4lj0/kNE4kjhDlYO4Fb+Xpo/2n8vHvD00eWjX/+tBu1uSkk8z2XAvgIeMX
2STXjudbj/G4nv0y8dW08udyhul+axymEoKW074IOsj4Odnfcg5hjsNAEYcHfZEU4jTDm16+gVY7
9R2ShXu1q/b7J8YzDCBGl/Q/S+tfn5hSHa6KfNwJS2aymwFWgMC7We7bWZyE2TItHWF26N+V7kM9
vjBuOlOGXFbkwqtucvGjLkRsR2IsM6MnGZDbtGkxHkth4mqo68hxLt3zcsgAfcC2Ou5SREZ2jN7w
WaFEV6YKQYlHRCfhv7+CX0q94Tb475u6KcjF3LgcsoZSz3zBGdhP8kn9BbvZIOYS5p69A4KQO43M
yTHLneJdH+uDEeHfL0L90Zj58/D8/4u45e+kOvAlqxDiZRPJqHXswmvXLbK9JbTPY23PBYJ/gmvh
q/gSH/xiGzPqXp1L1gTEM4iPrvKI9ejgCJ+q/ce8jv7lGOSQp4g282a6j6QIWNt5fIG4dc7GDDfJ
EhCIuAFoseru1ji/LPcWNZXCUq8BtVNvVku1KjJFLAbPi/1mhlkwgXNvhPduyJ+9u+FjYy8HNSKD
rbmdsliH+lK2JJ5sdqEcEVLn4HSaQ3jucCEc3L1fjUCPgUTIwt2rElmB6NIKCnjjd3re0q/PsS4B
cRnYKtCivu8OprQ32uOFF0LfiKlTXzvCinQu+5nHcy7Shc4DIDr39qShcLpdPQzTpBXKhqrq1k1h
1e86sRI6/LhoMqr9VoqnOmHT1TFSTBgDz+UJHKeTK8Qeu/W9Wcmfz/bHxS2GMtyakqT+YTr9tRjo
1+yAiQpstIZkvq0ZbImfhrgfoB5SxpkBCmG84JbM4uIRVyKWWkIsp7m+v7Px/Gm2/+uF3Hz2l6N0
brVzjjWsIFkIwxGsZjy6TEPfgJBnvWMSbEyjKpteRUc4P+hHV2Iuj1tADE5kxKr+YFvFDXFCFRHU
ZjDcKYVfTYshrvrExolfnwE+G8PJVzB80BfBib53JRzrpV+hr0TMT6SMCJxxGBzz7u8sDz8eJ9nS
dEzcJqcUSQcP9f320i8XUdppUjZTazSCVZa8H+re77V4bcTxo9p87rujb0HRkIfg5q4I8gw7dGwd
/VQjhlj4UMs8yJuYqrZHWkL+/E4n/SMhzMqi8XKMJ8LL0Wgme7l8uDIqJwNQjNSeYRtC82NDFA2K
DQXaZ2UKKHeyGIBmvt5nolukgDyHGnIPuvff7/rnPJd3zRQOzqJKua7cPlQ7NVcqLe8T5g7xEgHY
XBljD1pygJkepy2gPTaFpRTEPnHIkz4qw6t3nlbTdJ6s63E801cq9Gt51kTl6N+vTB625W+3HAub
qbIBUs6KVIQ3t9w13VeKEg999CdGXJINmcxGxYmc2ZlMRnSw2DFs/c6NLv/YJHjQ2Xa5AWSLJfWW
SLDDxWZ0ciVt5JfxUxVOgSq9XUehVXmh4Hxq3sR2EifCztAzB0LyAA7ZvTdB+PHOVaBZ3IGWSYNE
5Oj8/U7UklzLMlXtNkTNjOoVviMnuDrNpopOwfLOp/xjUeVa9D44KDFiVn/Mufaxcsnz1uw2bIKU
+LRiOBrIznUDqzKQaLTj5aMZs0bEiiO9CIkdDc23CzF1l1XlACS58xj+6fp8+9pVEK3Monnr6Bn0
W4Nx2e0786IkHWi23qfvbO84tAvTVbNNIj080mNXbSzdUeacvFNQOVfo7Ms8/OKRQxn0Va6rgM4H
UTx34V4/vxa8NzI0NfoKKoSvmyLG0K1DVch8LaBnnHM4NBTeG3cHC/nr3qfws29C1+Sva/3p1P21
8BuJLKt9y95O/yJi/B8vWCNcIzo7d6qin4POmyvdVBGX47UpEpPPG9e6j4LJCzo3Oi4IhhoesDvf
7s8Nbbga7DtOpwPl8s954a/31bUXQer22nBrX7w+JKZ5CUdjxFg/QI29pd+M1fLOLT608L7fUd+v
OXyvf11TLC5KbR2Og2TlYTpm+Igxf3O1kazbwYnJnBU40Wipzu6trfKPLojK2mryFEM6NSl/le8X
zndVLfSZ0W/cYRI435R8jZ9QTCePthehSLvYKM4aeynfqVl+OrHoAgDTpGJQBlnQHw/xX+9Yq/Rc
yGS1YQSZAoZbPSb2p7931XD6tGK/WaTO6GCvqZwSgtxSdxc8HxxvbYSmsw+X986AP+/lP6/mTyMO
5iJf//ePoT+0gtDupQPfOfY7zKALjHwbitV7jfifJ72bK9004nPrWsQnvUAzs58AuVnCG9w5YPvh
jk1DwBwAJevN69F3iJG4h2P42Urg4kP1MDy3BnfccBv+9aFfY+msxFI53Gaw3gMUC9OXuf0Jsea9
dZ5FP1p/sSaN75bFP+qW4boQdCnP1YGqe/PxtqVxNNtL0m8QrLoqPc6cg/2ZILR7J4GftQJXUqi7
Te5opr+3X+TOUjSlvnJbcVdNc9cjkcyOEnvKw7TY297BfZechw/N8w70omPnSfecsx119sOdDfJP
I+vbE33zQm6+52Ml9nVx4ns+Ya19YrQ/n27CckqGkB8K3uo8PNfBzLS36sQhsWL0YXrjO69B+vW2
VuAAiSpyDYZNNy8ivx7VrDFzaYNg0++cJ8N+eZm3cz6MZBnufBKSvOs4dzfp6I3tgqEkUTD2vHqe
W0yEsC9F2ugcE/2MlTjh/iyg1H2qrs0M1HuVXfyFhDrYkfXp9FdnpqFPXX59jK8fH+4wjNnK9rZ8
nmH0fcdA/czwAEEDAweb0V33uPPWr2iWcdq6jB2/+AQAi2nOB2T7rzUIezJvSGps0Mr+e6n9yZil
6Q1c1tQ5Mxqy/kfU9tczkOIrVbX8IG2IZXwiWfSEbMfJ7OvHgPd9YQkM6EMFTDzQYRwD4o7CkAl5
8GzadrQ+b2lfROSd2ZwFQmc0Fu60pX/udRqKHgpKCJ2maFLvfn9EywNg8+ogD3sd3qIox3iPD8mp
+JwyP13fe2B+WRK+Xe+243CMd4VoHfV+kIJgkQC9uokXIU/NY/Acle4asTEC6Ltfw5/1/fvz8fd1
Ga59f5/dJRaFNOuHXVZ22nXiJQEKSRvx/Ij99U7J/KNi5kNl2gEcS7PY526nn2phXnJtRwFxcZD8
RgtQSZTF//sufnOZm+9OLi/nXXeGnktneIJhbSTY+BidhMEadKrn4HUXkUk+Ym4fxG/wv3ym2MGd
h/6XDQbkqaEMBBwT6M5tWRaLvZhfVFZA4j3tj3ERxW5INo/3OFqvWPWWlu1GF3uyTtznO1wwDmR8
abdfKq0AC2+1bIk/lLfnY1crgkL5iYPQ3X3IkRhQsMNAhWVBczd4SkeWj68SDwlwjElbu9nFvWAF
6WYXb3SattPERxu80vyK4l5inAyqc5pFCzqHEQ19pgGgNh0VFYmnQOcgMa17OfLwyjwquPUjBRsh
Z8JHy1tkka6550VX2+f1CT0ctHDNR4a+gA/mZeMhVqwNtZH1lnhM3iXOLtBtqOSJ/0bD7pmb6rFn
bRS3h3mK3MIBbecihjGBOpwBNCjjtLDz58xrRxZmOSJDSKkqnq0eRgfOoUkS4Bu18/fjCyvmoGOQ
vMuT7AsRoyNHcI6fPVI9AAWOtkJ9DWMZH5M+uQZSFCMNHmQXxsJcNW90SZGr6BNEKFzgOkVywfHh
uBZH2JEO271HHMUkC2ukOANZFA0OMg4Xx8r70U2RbbymroJi47FGFuLFFDV4lCoPBqFbTM82Xneb
qJ5nnZSqEVLobs2yvlKfJO/gHSLRzaEvn2mXJRta38tqBAaXpYiffeYcYeIpsSG+SozHaXrw0MBC
OoyE6SA0ihf85aPPflQG7+Yc62SQei0WiotPTI1bTbuRtTkEZ9R89iuiJQwWwzN5YRMwV4RSfgou
YvawmF9GBZ9Z/DSsfuBNgm7JvSTOlOf6jRitBICrdwQoKY7BSvq7AFAPIr14tQsYFTSsJARbkUrb
jbnaVB4R2MuBnLRusCT+8Nr1lbG4vIkoWKpl/zn8DTL5oJgh2e78e8X2LzWByiP538fj5nRW1Yqx
P2R/yq8a+PJQFLxBwhhtzOfP0xhyyWwBbHqyn80ImrG3qfvlfrTPuLXu1ruD5u7ng6qpoookD5Xz
8Pt/bYKSAqLnoMTdBrdfzAF2deGDOTjoe4hiaVzwY/Wocv+98/66tQ1tWkmCpEjZf7M8JrVuqk3N
6sBS4LSbK8vSComRTDO2mVd39vlf1kGNBgkNc/oTKkfim9onLiyrzWuOp1NrTD5zmOwBMjiHebdl
GSlxm6B+wzuEmwQQk70DtlJ5/+HsTHvVRba2/4lIAAHhLTPO0558Y/YoiqIgDvDpn1/ZOektms1z
9/l3Tjp9hrKKqlWr1roGR3IPha1CTUQqZG03rcC9ZQjykb9/U20FzBzAcHG0LuRjfSE4XuJl7vqB
5gY2BDvH/g48D0Kf++6SkoYNqYUmsuzbj87oQvaCyoAsYC23H12qdhdFkxanmTJM3gGQOFc3P28b
fM9xWXMPAY7d7vwUnroGVCcc0TtndwZeknD10npOXMhxAeLG9rEnAGY553ELRq8K3n4a7V3uLxK2
CckZdgCUlbnLbn+qvJN3l7W8PdNlPXvSKx1gW/d4NEQgS7xD+PfGFKteWxeq5/hZaDLd1bss+aJW
iSbnHAa1swis7ufbcbZr2PtXbPTdGBa4K4TwwBHVK7dVYuj6fs2Xd8k55zt7uA2HExv0UFrYo003
WEa9gTftpM4PaTBUdXykybueG4sb95mQ3iYGmTLPPwM0US0ErXRVaR/WOule//XiDvUeYvs8i/im
76mA/zbsuQfD8cbXYFHQ9jda9TjTytJEh7Yh6lGnGQ7sDqVRD5UA/+8veN/D5VVp8AUNg3m1QKnf
7pfdqa1kuakxLYS23NfXIfBtEHUvgXf68TqO27Bj7puFYjx6HQD32DGyVjtKebJelbsNy8jTiGf8
cB7Z3xvgIa53nk6f2z150sjruS82X8dE3VUDeiCzh27n2C5XRRobK5FcaTn+flAqA8jK/YU7UrwR
VsEYzSAij9tW5uPhC9ry70W+L4zVfkAteq1O+S6utjxN1KB0kELuEC9Q7yrsT8TZx9tp7AGWWvyH
OM6lAcHBQNuOdLZWs5DNxEiyjaLO3D4iqOHF/YBKEtkT3Qu8An+I3H7PHegAX2FDJn3fUBLz/TWy
iKe/LsmWtiikzYH5ls4iOEXtcDeoZjKGiT5QbI3SavGyDA6vCCUG8YSNbWdPBjkfDtTiuear3eVU
Gr2feSdbo6KPOFcPYgYw752X9va9MyDXxD9OC2rUTZnGfUNUAPx1UnANpSOQ97VFk0y5XBHzTrO+
NpZ1IRmzjoAviCBKajhLfxAiWAaXLlJg7svTpg/RtotWfdMxuQvj4mfQj+RMUim/g0+uS8XIKkM/
zZCTcS+u5nxsnbMPXQTOe9M+adWjeG2s2vFQrERv7+Ur/4dmzGoyP9gkVxH2QC/e2yGKQ4enbMME
78unDKqqbfxZTEQpjTrVcCNfErN1oQGESU/fPzgIuU24PqPg0/Z6HcfB12LjTMvwpwmZeh/xxMg0
ewHyEWB53t5uzmSrS5VCg5Vj0f84OFElPHGgcFBhQVfdnnYbbrB72GBtwNr6FsBSis0BMs7WRuCm
j2wsAAP7iODg32HmPksWA9HWEs0+S1HMWixfH9uHQyqLA0/ZbE4C0uYdPVT8ueXPqFzN+KIjHFmk
YHABww5kfY7/TtPhvwdM136F2G6/Dr9llkWhWimtPVxSsJlaeSSswFwS6kFtSNmFt3427Lc3KOA/
629YG9HZdqc4QQHfhtz995pgffRgd8P10pSrmQrmV7c/Jzsr5/zc1gCLuot+0TMD3l69bak6BZp8
wJD7KEjbcn8O/cTf9CuRuxauggeCf5odA8k+eiKpAFLaReLiCevvSLz4AIqE6wD0fE8b4yLvak+X
SPaerejc3fr8l4FBxhF6KCg7otLhoovkW9OzR8uLshQSznYX/I6r/mD2hlP5B7KNdivaI/oI6CdC
3RBkUPIiagES+e020CeIU4WoPeFubKddk2r/5OQeO7Sf0RcsfLS3c1safOAa6Jy535K+uedFvvWW
nQ8EYmbWF4Rs36SfuXeNoP0qo9YZruwR0qGI8ExSe3Jw0lEGTswpwjQUr2pwlM6qx+O1Y72jvqNF
rUHRMXDQyHr7EmcMc5ojXwjA+A1tiCkCKqjSLUYKtIOOteJhBCkceor4H/DA/dqNVBeB6OGiS8cb
Lg5cra/82aKqo3fS51ZnN8OqIRllfjbcqchzSm2YHWAWW8/LL6SNEP/c4Rn7XPawSPDbjSf0LtsS
exY8MRgYuLKWVtskqiSpxzSpdsNcfpHX05jHcnthny+eih/IyXQPZxOpQWqqMbqQSS+HjLzc0bgz
X5U1/zQbGlg5AB1dQRGNW6AMeXiuUCtcJzNF75/1EjUqpAUP82LbTaT3HcykWLNXxk+afUvZyNr3
DFQHiuhojnb7UQKaTUdRsYsu2rntH1VPNnFyDk/ZrM0ru/252w3bWCosqHycEejK998JgnuX7EtV
v7fYBOTeBbkhKOq57KCHdDTDQ+qcEByNw0XmmqcOMkVnK+IfCu0b8rCku8cE5DhJtwMsHg5gSeNx
6/xkLLqleM89a4sZukwKvBWEqVpTy3xpoVmiHG3F7Kb7Xl7MW1lXN0Zt3r9m0QEivT4Nyf8cBQzd
8jI8LVJH1Rp8Bq8FuZungfhqFoBSmvkC5FCL5CWqWgUPEHUG73Br+/OhH01GUEcXtoOyREMz/R6A
y2igFqA1g95T2kYtc73o65OelETXvevO+x8SnhIXe8Y9GQS9nvnZo88Yz6fbaQl3h0jW8B64Lzcz
PImABV+cDo1RL/vmRr5tSxsuTGQygExQgouUcDJpey+20iGXc8Ll9KuZHCxmVV9jLhQY3bA1aNlr
t+ETPmuZodpANDeDOUCNjwn544rMYI+sxtTikv5qyB7v03UxU1QIRN7Dd71CxX5dIHujPKWLBReI
2991ZtS3SRAFlfR9yVc9dr/GeuP5fzRJKMHIW8omSUnt05YXo0wtE+UIROkjRNJcw205Tzktmr9v
o/uHwHVq/w5Uu6G11DwdLifrxEeUHeQuV+HGFVq5pq31Cu8N/AWttb/HvLLF777gr8nVMlo1WbbM
pVSpJOMoGsNOsalgyDjQZzQtThR1ZxtIK5R57MlIjsiELt5g6cCfTdzcmXYGbzYdHT089JUQ+0Bh
LIcnjv3eO7hvA6cjaLa4E7/8jDueZ/e+Awl9AVjco579NvA6KaAGLE0wRc/nyrdoV31t+uOG7/fw
aKLKT4UMIzhoQLW3+RIzunypMkW37/p+6s8U2Z5MloGN3syUlpnoxIRP9OPH7ldjH0is3936IlRh
4XVJJLq6E//arufNmiC3In2+ZrL+cLLqUxLjnibXQuvmHzATTDtaZX9/2YeZLHgLnlrEJR7xNSjR
7tw67zcyIeHY6TJvclnhrPnZs1MbwRt6/U1ejvcQdbF/UeQgiaTTBoX8NhoUqbVIpbaAba2eX1/V
ztZ+Bax+diqfR0M0+zZGn21v9GJOX4AUnRy6tB7eCFRmyJWCr8aq4MPg9Ovn1M6tvjQ3l/aakEwL
bt6H0zazP4Og4z11pvTjG1b7USL5e+61s0t5cKvvTwyGKoM7BCJkD4eg1ghNVIHePd1xnKXfOKrI
PO52F4USWNlUS+Ag3q74KbO2Zz1j1MIHctByacRkAR3oCcm8wDwIdSNoq2qXRbai8fjvSd9X38QH
/zV8/WQprd3h1FqIqpfiDy26Hm96N/EinkzUXrEhPJxsosUm7KghKSDAk3N3vPAaroRra7m+Cgaz
t1TgmyaOQreroC9P6eZg/vNmQy6FHxAQphyns/KbKlQPL9pfY9X3eLlXttbxwvUjoB7WtN/ncQrJ
SvCrxT3k0cBeTwZP0/HYCv9e7YeP4t9D1/bzRm+tKlMRB9rhSHPJK7yZlgGworw7GY08Am44lSIu
wK+GkR9tbsII97sBrkk3awsMoEs67ITUwDWIgaFa4m5Dp+168/bezr13Z+qO1aohhD3y1NR/jVsv
A5QLQ1tY+XWxRQgDBioNAiAedu9pbE4attHDgPl7tNr6ypm0yHVNPE3d/vAcRBOL9+h7h9cckKGG
o9M4tVq8uBQ66HqDwcoAkOtwtvaBpYk7yTkFjdHpnlnCQeVs0KWA3Eu7vhaZteqQVesWKczZ40mI
GiICCvon9hE+HBdSmjdksxadLQii/KPa4kd8dp/okA4pPZIvI0gZnTzNz3wtrDz1FR3HXgWTcN+F
22Y/iZS2PYJm2uXv/DPgkr+339XNpn6+KfAr4FUF1qC+/U6rfEvjXWTy/dZnP466J3c+B002+PA3
PnsxsKtJ0Dt5b8uvN6yPPHRwpphWj5swLg8P/68fUt+P8nlVLo4YLc/cbp83Oai+aDJBcIOMBy2c
qcvUG69xsRFuJ0+nDdyK6NiQfl5j8K8EIjeK3SVLVHYlT2D7Ve5glK24FGo19wX1OpOA4yCE839e
8ttRa9vTrKzLvpWLUU9+G3t2ok3sRNEswNfTCT57vdIloavAlnh0ygXS6mx3MeJqOibizP01exGZ
fs3+XO4XJorsolYsOx8LV7OFuFgzfLBplbXbcVaxCpV/yXxb9ivlsaGgwDO5wOspDnnsdOo2JAxX
s5a/ZlZLvFeH8zrbXf4ZkRonJVWCargF1dIikybZHn1Kwi31++XFGXQ82y46Lx7PSK7Qn3WwcRB6
aKN+gsNo2nDeHmzz249fezmb8botSSsamqJLeKC7tHXm1rDlt/0NKI1F7+0l67XAXkMij1qUY1Z+
00m7R9iJ/jLNQ8rseMAbRu27S9qxWscJP+HiHt8NFmWFfIlTTHKnYYc9eE8i3kVRRzgpqxQIa5PN
M6NVnLG+Y4cZnWW4frUSp9XFcwArjQ26J2jXRCQ23AEaZdFiglys8/dhe7jeFPGF6gL20egh3G4+
uZKOaBEgdxX32AkfQ3QC7MkSQOBVm3K6mIxXst1U6X60xJpuURcBF6eaDHw76u70P9mp9tSkkknb
xZb6rc47ZZ+GDXV9k9f2+q+h4BvcDrWylGJZHrns0ORI/UjjXO3tp1CPGsog91AIUhRwsJhkwD1v
QyW4HSiXpVz4c59A+X2s3SHGTIHoubNFXbw2G77bg/T3drTa1ilyXc6WGrdq7ptzI2j52rOuuqsw
H+mQciFRSKDvcq/V2Q9O7+lkFyVRCTZJ9Xcu1yiWeKjx4vf1926676HW1qDWUJBXSZUhYI6Sx6v/
MSOURKPeG8kwN2LTCtyDQURKyL0s+mG0xerA58NuiShkwet2+Xz6BPY8hzMj8PVR0HtbDAdSwpd+
cn7GTW/6R0fmZuDa0l/OZaGnFz506WAvTdcUMyR38dbG1dA1UCBSnIVo2bro/7pt7s2Ev19Qq/97
rR/UGG/nX1trKZXSZLm7vu6fwR3585nPQ4DqxuBd9Cv+Hu1BqwgmgRDTIJcTzMBanDif4lNLLVpo
loLtFEERzSrSs1UjC0kc/fp5/T1Q7RhtLrtkW53+yYR5uUcnm4qNRxNMZDj/4Z1+O63at9yhA1hl
VyEz3e5TKfAFXv9TqPw9OY473tOVaFjIh/u2TYxA4wxghqyLdOBXWrHKVymcP86IFHYFcgRcQ7Tx
/Xm3GnZfjaD/2h13x9MEpgD11FfhTuc8Jz9bnnzUMvrDIdhlnOjtIIpWZO3UILfj2YVr+/sMF5KH
4L4b4MhtG0b40vPeWhR/p+FX9+g89/fAGqTwH/3iwkepGx9Db/wVOs47UOjeRlzzL5Xzsnvtyb43
OAWOPWiRhgxQ6Fr56Bo3Bs0H7x5BJAUYbUF0xfyvVkSoSuucmRVfe23ZPH3YxjNe8Ai5qtMAsbww
bFj+e54X4nFUxAzxnKT1Vq/MZ3vzoGtnBgQSioblld83maycCU88LXD9Dz/Yh4B3PIKk80PTQMDe
3a/G0ys2Vm2b3/yO2um97OTNOZfENi8+scqh6Erm59uTNKwQCnzpoRTtmfbgKZxOGy6qR1mHriD1
iBMiSYdRz+qPUrXST6IN6tJn7iNUJRqwTFgUp36aAsejMHUzWm27b3XzrFgpox0dORDURtSdCtsO
EDVGtq73FLoNWdWDAMLRorkCgZN2RJ0ucirUS7Iu9hfqUsjxw92EKL7E2LLhHIudefcB0RYwKHDK
NCBqKUyVZivUULNylr7qgtoVwbCiwshHe+OrNU3qwSuafQtTVuxZYCBybb8UhrG11vnqMtt5ir9f
uSVGg7m71+nSbiuHC/87xh4x1xzLP/dLCOl+PDRnm+5x6VYL9C6z3uXpkngYbqPqJGzN8FQftgPe
zS9gi4R+DOamIFye6IHmnVN/J6HS1l207U3QsHDil94t3K+Z1I58cUrlZZKwIdgOr3Az2PRIrXgi
UDXt9AcvOITR0AESUCN8cmt3SdI6aSh4U5wjtPQJ7gAqotEIzgpcWmfcbXwvP5ra7/FqtwlKqvuy
ECcroRM2Hw5janOzzJlNPm12Rcc9I/S+JbA37MVHGQmCZXCp6QBSkK3nuOfL/85YVzwgec9R/k2e
JoE+GI2gU/JgsyWBIWk83PdnjeoA2s1CvhnkSp3GnSrSbsNTSZ09913s0sD8txBApPRcOW8offXe
FMfr6E+0YlJqFFfN3L9304Ngxi+AgWZC/JGFQzq77ddtmqdp0U6TdUV9hkgmiBlgXxPR+fQGnen4
3N04WbdpX91/59tBtdtBDVPaFGnOoGyr4cesCtdDFFC/wZCIMNrZ+iS8Z5wAjnaTxFXjfGtb+nDe
ZMlGFfN9fRXSsuK6lKcM2+mMqbILMvJ/WWFcAMVTGJn3OnZH2exOrWW6rcSm9kX+QdczvNgssQdS
JzzzaZvWV3y02xDB+uIy3W5zRwIZqt0ZhrZKdsUxl1nfuWmwq3K+bYSS5MjzTs/AoRDAUoUiedNk
H5Tzb0eubacTjjwK9P90mMhz0jTcfnAstzbOBbVUDPewRzE81YgkoaOQmPZSfl4UCM4XlbuCmi8V
WxQpsgYOzoPX8u2Pqn1zvTwcEUuAaqkM4xH+t/20+5JFKty+RlTSVQb9fulN8OQCkoqc2u3WTlrZ
RjekK72QFto8CftGxzccf/tNulmJB11Cb0cA4X5Ww7Dz9N4rnml3TH9+LDdsjqhian/9nNrU5bOk
GusjzL6z052rlIL8CLYXouOfgehtdS4UrEsyx4Yc4kFeKpb832WoRXJpoW2PxQ5st3hafQyH/iz4
9LjbHZqGYbdhtOs99NcsRbz5FcRWeXJJjRYCmBRhXucKII7yR3aOz5bt5yMIZ1Cd7LnsrUe8UGju
zSI6uBigDHunDWn7BIzFhd6igrlMMPAuME2c6RId2J+NEzZhIB40Wm9XpnZ9X4DQnQyLDfJM72Au
NODBZvVn+bCy/QlBkNrw6AU26WBvd5S+ELum9xg/PY9zvyEw3afQt7+kloHt9sZ+sZXZG+De5Z8h
IJssmPFeJAvrHXrAh8Q9LxwgwjJoGLphW9aL8VYZl2XeJkCJdo2GzW84i117svDtXjug3gGI8sMd
Hxsb6w8KLDdzrvM9FrxuiqRkzgWkOq56f+dMeCDbONhMO037sukUWLU4vM7KXJVOjPZM5P/wI56e
loMUiagE203wzJb4f/vjFNSv8sQ4ZstYYlGPgtXc92ELUlrZcPQmn70XABxcOgzeKfqlvXd+Nv3G
XuN9vsjqttHjAbaAFEo9yQb229oeyg3FUAvogG53I5CKzrJ/sjfdzxeOv4dZz1fTbfdw3r9GrZ2o
w26xKiWDUcFkfnKpc6VDH8HRndkOHLq5TWf4AZT8dp61k7MuV9Ki2G5bnBwXqQJ/tuvD2vpahCPv
hUnGdsf96X7FTXJOj/fTvzO9Fpl+xbljzok1kf4hmgsDCUA7EwoZAbRkzmmjJP6DSsvNNK/36q/h
WkVa4kHENMuAu6zy3bkP6ljo+cD3tEfbHp1EnvlhaAyavmnDTqqTVwrjdGxJ/6yw6BJunQull4q5
kqiJmuRh7XxtXhui0v2gvA4phkJJEmSSuvpsuj/F692FAySAeHN431SzoK9wXb/TJgPL3DDefRqM
zi0wONIEivh3jZLW3twe1UPSQu+aFm4g2qI2eh80RSPDDXp7m4sJty1o2fv/j1vznnlH4wDoCa8e
U/D+rVpuIFVtU5IAp4h4YfaFWlPqDmfLzoQ4TPtsUAKVeweBwiugsYOhibbBbbC6HbyWIGxj9RQX
1oY83PX7IjIChfiezCYUvenLBtSeO6AQ+dfPGMZn231uUqN48BK4/QW1pEGPrTKRihW/gEKWjz37
JPgMRNeGIb+agtSDvJDmEM9LXQWLzGOgFqT0BDDErmQ0oqLs9AWkCfi8eSYnVLqzD3xdT47qVSSJ
M1ASNpXH/H3QUVd0aMsIfQi46WE3zmyAoI2dgLvbGGyBIdpXKDjx0r/q0vw650tUHpdHPalwo/Dd
D9hvohwqCsfnt9HGtscMa9EjXvMQbjrndw9ghm7DAAYPCkPfuoPeJrihy4kmJEE4A3kPT2IOATy1
iIFfcGZ29D6d8pPnUU0+LEWfuukn3F0f4icAjIFd0QIPW7+kWyntCGl3hZrNzaA/rGbRTHg2waZ4
KhyhOtOUHd8rstSGrL2SLkj/VAny17PulsLlFQw0kZzJpUuBJbAvnD+RnvKHaEfC/NWOpN5RuII1
vdfuD0Htl9SeK1ZeyaWW80vc135mD+3ZJHYn7D7WOyQHHjdk6vecDQuyL4KMio5MWtts1459RU9q
DSFU4DnJxWPnY9lFoG00eul1oHriUIsVwrRh0Hu8jhgUmTSqmQiUIXhx+zxoFW1k+a50ueFJHDA7
+u5xcbmUx5d+Q1C/drdvApsYjIc+W4qJgGK/Hewcn3em1hKHiQrDnCuEpH4SoUV3scUfIY3wLXoy
SvDyHbQHguMOsh0Mypgb5oi66yE0PR1xJxMrB+y/+WfQtKbUYsZf4+e/b6DHK8Nyo/dNUd+Sa5+/
KtX81G5fTz7t3eh7AkCr985vaSJK3qcuYlkghQl/Aq46o7YsxqolVRIk1auVEAGXSz2IPkVnirpl
GP7fS4m347XFXf8rpuWUmJb7ipl1oUj2WxTVIrslFGy2T6JdYQed0/wpDA8fXxnmWH8v6309kcGR
wIM9DYeBmFrL+w9sj3VRtohqLo88GFtUaSf0RQQqhcpeB92yrCn9f7jCDKj8Q++n0H07Y05AcYCd
wgrv7Fe6MTtn6UF/e6F/7JzDn6ZO0H1jQkxSiMtSIIZyV4d5KMsFkuTVkfHEY+MfEAx36MuAjIHL
quFcPVxTyBlQNOAyU6ytfVDl0pKWCOfyWu32tc7rh/ouIFywN18wehls3zpQoEhUGk7IPX6NOf4e
tvYp9XO+0ZUF1bs+T1WfMmV3F4hHTUyvMKA7T4gW5ZvpStQLxj9HW+o1OpXcJ+K1H1G7LwylUgpT
/AhAZH0amNhUU/QPyFYYnDKeyM8aJv7w8/6eeG07raziKJmnlBotLNU5n5duKYkJN5IojzRyKR/d
iTcLXQvSuU433tyI8chEBYVBHJvhcEYuQDrYE35jXofSDJrTohLftL/uE1LWWBjW0elAaArU3u3x
ibXYKlJFjE8i3P+YpS6vZ7rDILuuf4JvnjyiOh1Of/bOlL/AZYfPP0v3p7Hv8iAhs/CP5GBpsjjQ
td+yPZ/O23Xrn9/iU7odijb1LMDU5e09fBKcB4bufjVErbuqsdWm9QGcijSQxpxc22Xng7U2kuQA
+MSlWDYckpcKW7IAqsWGdn55Lcg3jClO7e1tyZjiuYVQAR3VevKlHhOuy0IXamyvbkWRhOKcwIFw
KXqdljfFo9BtGPI+37sdsjbNUxvA1iZlSJKvNdKK7DIfNTPNfsHImNbjuEmc9sHWRt8FMxPIbGSa
Sp1Hso+1w0WRSHL73XjUpyYcA3oRZVjx1ilHSC1dOj22dwX6la554k4FOg+iWTlpmPvdi5NPTPMT
uMBV6e0KU/91K6qbXCvipcHcBY94PeqjuQExiIofhdCDOGFb92m8crtfjReyeODUvzScMlI/iDS4
iNTid2YtqNHQVb/29ozAsudtfzi0o085avVpNj1R9BM4J4LZsSmKP0hzsb5D2QO0nIq2zxV79mve
RTvbKkc5F8QzIAq8cKJJ2oXc5w2mtF/wjW5oOdxXeVno3wPWTrC0OhVpsVRQ1HPNIN0CgFW94QZ9
Geqck28M4iFZfFJAAfk88N7jrgfo+dD9WfrpE7z4hlh+j1et/ZpabF3oZXuT4ugzq4YI+xU5BXKx
9vwUfYDCDTkxmBGFZufB7Q2odUytUYgkG7Jbg8wPnZ+v/3II4XQhFKIgS3kvxpCZcpbo4tEVw9Tu
+33yI9o/HvUdm7rDEylh0wbUxZLXNiB5J3Q5Gp30xOoJhClk6LKERSAnmw9Vb5nBJutyCDsTmydI
2wlWEW7mKE1J3DNehyLA69nZ90oHRndXdF87AwDFTxuuXGlE8D80/sZH+/TmN9ayjbJcl8r5jHuw
gCu5/tyP/JERjcgcuXnCEA57U9B/EIARPsKzRVBfgdHWqiCL9mmXq5XA57tceohgEvEtBxlO6mxn
FCkaKZkPnoDtmxFrlZDFAZHkvckc4Zl9DAWmIJi8IK2LlC3NjrCxJXdfraW2JVh05MZIb+DVenuz
X066dpFWF9FkvzJ+8AWJ3WgEoc4eyPb0x4p+wi9tMm6Itfeljdthayt7SgziUFXw1HVF2bQigUIe
hlJmEkxS/A9WDvkbXFtZaK1mH5iAIYPSvKUefmAovlTjSZuBiN3OHgj+6cjhF7f6EL5T5kwioQGE
wuqeHvu4MXd5kEVYDIN9FAZt5t1q5xhBWbGxkfm8c0I8LQ/IbGzfwYBKsTNuvFjuAcp83t8D1tY5
P9D30HZMUCSqK6xME1wZeyiM2GlguU3Q6+tDtRZGqFaZaAogGoaeYy19MLNsv7OOzC+hGpO7/RSx
+UVniNgIpRMAFBF1LMQe+A/FH55Ggn1xZQiYb2bL/l5QCCD6Q3MD6dSRhfIr5pMZtJd3jp02tN+8
AW7QsV30uQ7Odhw03AbqXelVLNivGdTupqXVSs66lcnsCPEw5sdR0p8E3rtI86YhJba/T8Kjy/Bm
wNr1k5oL0xQ2Z7zF+3OaUhyFcUShwXMgtwP45ZmaCsZlr9PBTc8FdzLdgNlsN/yOh4GAh6PBd4Nb
C9vw9ijE53ir7M+xaJCR5Kuev/aX8wnZ5ohGhtMRrHC+xhmPgsYM5MHzgkX/NXZtl1YbCwRCSm9h
72ICaC/mr0dP6P+QBxnOxo1m22Aiv52EGlHXnI2CF3JR1Q3XnQuXYRr8tImLjb/qnpbIVhC4H6TP
SE3l6330Ky9KNSOR5dNBFKvEIz6idzaZ2Dy3vBcWxAkJD021kfvdJw4OVgE8sgD/GbWPkOzKmEIU
u0+0v1OX+HD0LwBlB6Hz9dVYdroPwrej1S6b0zJunxYrss4u6w1S+DiJ0B2IYJAH9gvYXC+3oUB1
4vEUbqvpNB01MZnbYMHwlNZpJwH9ISLe7rhdriyM1VFjffsCbuQDcmwPvvnUgTETrViuWAGRHStN
1/p9FBYDo+UMy0HREE++HViTitw4xMdrwvtBxDGiIvwW35XkbhP8fD1/NcIJ7i+a2yFrc1UWG7Ng
Q8kzJIkwPYl9lGGDCSNOY4jk9vqbKoXUC/+OLQ/KQhTuYcGAooMaidvO7USPS9nMNB3I4HPmiRaW
D17QnsB08gOEiN4ht3UbH3QPUpjbQWtpmlEkeWuTcWzYwwJQ/i0NJt9or0HiRayQ+NEko/wPBLG2
k27mWbt2difTvFQXjs3WpqBp2cgU0izcEzWtlV+JNPZCGBeh3NxR+vteBd9GL0B0dwSoAkDfxbY2
qBfsCxKQ75F4+TyR4Bf9xEVw9uewC8Xd/JWv7eevn46XDhZ2R3VRHuEGKtmhPym3kXvs/kyFYjyy
3wSHn69L6mhLG9Cc5H9hK+N0m+b9oKjJSlNPB00AQpHa/e3nrS6FZsmrEwhUgTYHu0N+ShmqjUwJ
JQmcops/7oN9fDNk7XpUl5d8dZBkccGXAU7EtKMmEEMEJV8oowhAwX/Zw78mWQuJZXaMl7tDm5DY
fRUIwdlyjPu8qLVR73q68jO5DxsGfRCHFbgbYLRUagK0vm5XFp31S1FhEiawKawrcX/Zp8BEsRi0
UdN77yrR/u/25aknK6K2BqCcwhZMvdp3NM7xcrk8IsC0ec0MWyr9HEbs+7H0ThtnAUFx95wj/tez
esa4JdSwFnM8AqbGeIWF6HRJLJlvJ8un1mD/oUXysNWXX9FkIsq0Ds4WIgY+9R/njE5qOlwPL10t
kky/3cWGqrvOPH3hHp42OebggSHZW8PRcHjDFexgH0bJZ1n1dNPb03uXnJbhYJ2JSeBlsGrZycFd
7m3TCpYn5zhqPSuGnWsNOUktN/rfwgg3ODpxkLBqn2FVWIm8qsr1dPUOVvxkV5ChoL4hRKvYJbLU
rR7Vg13maNgEY0WQ9Y+S1z466deu5awBzj7H7yrKzQi3GHaaOVhYKbvBMnb5m0y1D4hNjS7PwNPL
mdYQeq/U7ftv+u9Pr23brbTa7uXFCVGtde+8G+lGKCnPaxVq08avSv+w/8T51dD9VPLLhacWuJsn
cy0Jd4a/wDBM8RTNY8Zm7GwlL81DFLlS0q/dYI26dRoocZD32ssn80UpekrlKGcH1MfWxHirE38V
WGVIblZ5ytJrv+amry/sturmU4xy8+hiuG3sflTXotwxVFPv8L0onANa3Jl9Mfxq76nT+CDcCy0l
KDadRR6p1nCDjBp+7cpYxdorT6bFbrQzn45ItOVjI381UcROwjIBjLKOFLhpu+999ry/uMnH32ez
RoX836YQ3n1UgYUTze3ZLDfaJknVy3p6nrQ/sqdDfzWWoPWfZ9pLPJZfWk3a19cK5P2n/HfAWroQ
b3RagdphPb0MV2fXnBj9y8Ju9TJkwvcOXsCL/jbpSKPMq0ZqXyocpMkOzwniQQX6Qfs3+SlZOuqT
1W3zrew0TLASHCyP3q7lJr3duOy3uicnHsixpzxzpNKVc/BXc8gWy629xLRN97Bky78O48XKa493
bxfs1guveC9f92f3okXKGI/gtokefTY0PezsT952pn4miC5G6STu5vPDR9NHuBbZ/1qTWj4Tr45S
sSzY3sXnPtoNFlifPpUd9bk4oVG98nXNToW4q+RXn9sBs0CGgd0cu+Vb5p77VWrLiV0gw5fZ7cLe
xPZ25+BHSfFh0ZPxC3/R3uSRPG3F/kbxkHV7jncIkQL2OM5Uv3rJp7uneLDH7rJjIPUvjfcD/C++
d0O0Gsblzs3ezG6l2fHSWTv51yaK+/LHdpo/mUuBEzAni8o+loK7EOrPylvD/hRB6a+lqdUUNq1t
lq3LgqV5PaFgf7CPF1tte2o0IuxYKAMO9wklDVfZN4RLLqa/h64jR4/mqZIKi6+Stxz14FeLYLUP
Fq1OIjtrWBqFZy59+eIWin3InX3mHhPXrJy8cDB+x1shl+xCc+LKraCcmq7ecvLXpO0kuK9mfqpH
21Z3WwV7tDIuvf3RX6y6Gy3YKm5L6awrbBxD2Yw2lZdqs2Lh7Sx7dQmzBU6BXrty1qWzXzrm5ESR
hxe+bG9UX0YB9xxWFgD47mE7Z2vjmX0a5dq0ve5uY+GKuJBt5U0eWwdXxlNhkhhBKTn7p1bLXpX2
FsuTzNsvng+jdOtiDqP0d135R9/7Wy1MT/0z4lOVt5F9FYoW50mNtpCUprowrg4uOGpIbqxGO8PL
zn6JI4QVngtnUXjGpnfMPVlu+D4Q0B99H54cMK2Ev1G9jabm2z3vnZRLQXF38jhbjBbmtDKfSsPe
7b7V09MRlQ99cpBGS7lfLPraOlxYXmyEVjk4nJ5Uc1rqtj5VylGCUXLaPeqv8qHHv7fTN4uws0Ud
EUXMcxKpapArgxYeDlnsFht/8aTErlx6ePakr+aAe3IjdXTd07YYSmCImPrpYp4iQGmEi92Xsngv
8r60QYOxo5hRmU5lJYg1Z7fvWsqoJXVULtBKSEJKVOzW/T1uFlzEuWNtfQtHjItrwBDn9Zg523a3
1GZai2xkP2zn/ZxMRAWvWKrjg+TxVyWPzrg9x2VXwxG79bzhXoq9SnrX89kC5wf2RHEKEI3TZddY
faXnETYd7dw54WArh5bW22X+kqsgeW8rEyPulMiN6pGZdM+YSatxKLXnZ316zJ+Wl+iQDFRtQKqz
273H2nBhTeJj6humu9t4Rhxmqm+2PSmeUQCyF4Qv8zLYmINKfiuUzvLwaq1fjPbHdj+85BhWGKGh
PCtbBOO4AIxPK/1ZH3tnhGW4hMuX4uDLh+ise0Y+No8BspPK/nv1pe6HiTJKmE4pD5TW7GDwKiHi
JVJf0ru71WS9GKTokEodxC61PDzJfb2YrBb2JonMNfKbra1b5YlXabpTVH3p/3F2XcuNI8vyixAB
b167Yek9Kb0gSFGE9x5ffxPaPeeMOAox4oZmtDM7kgA0uqurs7IyuQOTzkNoZ+brMfNII+LMceOG
I3dtuFWf7T106MFyRNElcdZFb3mrwyiZhdyeZpbHYB0rZqd7m0h2+mWpGdJ44ASzbvWAoUpOitpI
GiOGx4jvaDD1gTVlZ3bcTlRmnaqAclpRn60opKNhHH3gOZqiiMPoXr1nWQjKSvukPCu1Lqa2X9oa
jNgU3ctMeZHcWx8m0F8ZowIb0Z6KuZ14i6GiBUuE8CYnluqumNwskmXk6lq8+z1GPwFO/+YQMDzk
UFVHE9AzPQPC+rwr+0yw5y2J07mYslg1Ps0GQ952D4Fk/GwsHV8y/DfmI9lhJSgfxUOe9WfVgX36
cOnMDHa13hKxLHJC1okzBCzsu8y2P8kfOQtljdTiX9y29B24+Pu2n05fXcQHdaa4wb4unFq8i7LO
CVQhQaJL7rLJN7F6Y9NHU99UfuaPZ7c7uvwsbqkMidRrk1ExM4eYVFaCQA/FXD2KTU+zJIjm8nAu
J3JlVPf6FAvbsTLVwVSCkrRqTlXFdt1lOq6r0XSRUaIl9SPaQN8WWeWbCwWCknDhi2AJneIfg6UK
dUHUo8CLe8rzCqVrPZ5Jwr24HVWrDxGTSTfAFiBfs60xmvxIlEOSGh1sxWZqSbSFcOQKXRwhSz7M
tQfkPmSDFefQhIWDfLFKbBebQQVH5WERhaS2MhioQPD3ke5GwRAKvRZoI5nlPRxNEQJgjcF0FEHA
u7WFo7kzVZwGD8qxHLIXn/JT+PTzyaNebS0cIoKWFvd45jsl0pxEj1Uc1WaImG6+8nq9PATIFBNd
+YgTysckvHhTQ60szLAzyVBl2ZQJFbESMlpCCZihMszcccjujHoe+rR+lKUZ8KQGCZYn4TWcs7Cy
gQjHSnRJlZEu1RUE+JPq0eTi+gTpODor+Ap8FA2HNVMl/EbyCJYl28254zhHBBVRZYeuOgyOKpw0
YSKkHlyTifWO02VP7y4DfqxvKDfk+36iZ6WDZjQeKtDzeha0Br/WfIrHVs+xR9vteIx8wmQzfrNb
KJD5NZLYTFG77/SsgrsugDw1pMF+VEju0nFboPdCJpxk9pGTtZZ0HXzC1rRcBsOi5uaiiCTJUDpa
3HLGbict6d8jwFfv/19ZGprQ/jO7npJ6Xmm8tGOyKUtjRINNLUYjeGWtZKjxTI5npfLBj/BjyuD3
InK0WAZHOD+npR6GBiMQdSAdNqfBjJqF4BvtOkAmq5jwhET82ibB3A8cVdBjWJQhzSodDkrgkE5B
c2FHEowhJIR9JPg0RY58k9+4gUS8XsDS7JqvSiCxb8qWgamVRgPWHFO9gRF4uMxCKj94nMNgnLvx
Ic18qlSz+GAbWs+YQY9tD+D8vG6I++HLhFeJK1s4E/QkNlQo/WCSfYpvJUdZp8/NGpWWpf8OI6eB
JXlPU5GU4YtRFn4OWP8b5adjQqS0XluIZbhPL6NnwAa7eLhb+cr3UCLCLdYQ6sZQ3QWftN6CyfQS
t4LUsDXh+z2GlP2QHsrJW9foWCkMj9UraEIXBt5HsP99PoBx8iLcPKXteSLmfhjhlDf4uDQRV7xr
TLCDUjlsu0ilk8wvB8GSvE1drFPW9BOzywyx3fmQ0dt2wKphOtpBNRri3+kmGCfr7xTb8ZaRDQWW
ytcs/yw1x6vNKjN6E0f1AqkRnDEyS+4UErYXtdikgdFkBsp1PmyBcTjy81nKGYVG3JQMqlUJC00k
sUdymYwD8VElSR9QCA9qIwqulbxjIOQkz8sRAteUFx8iM2PcPdIM5Cxuua0w3yDkjdMQTvD8sk73
FeRturXM37BnK/DK0E6R6Ei1rrS2kh9F2NJpZpVsUuA+40zI7VI21MJg8oXUORxuz12Uva3CBU0w
O7gOek4ZzDIc616lzk/E4f/sfP+dSF8b+h+1GK3ipVTIcaiKIC6gWsNWuPcAx0qiPtyaFCWR4P6Y
6Cm8i1sapIa/4ZHi3lWRsJ85AhOKymFM8hNwDQ19IyNaZgwEP2SmtF6wAy0KKiD50+ONiBMaaB/8
gZvJ0H3D2sIa/mA63UVAu0oGAkIT41hq4U17g+lCNyYiODm1b2FryxVJmVc7oTjtdL/EqmdyRqgl
HJPzmJpROve0lTsuXYBfla1AqVAyKrjUSaYsmlw1kwYz0GgSLv1byMOLmGnNptG9TwUaYEhCZX/K
I6vYUZU5Ixlss+D9bRYhi3Balsgj6WHX5FlFbHOV3gZG6uk92Eil5dfU62n3yUY6kuSiJypvwuSu
Ug0up/ipFWvDIauILA54RG40OMd5lIUTZatLuR5J50w1GMR9kEhCJ5TnAmepJn+WsFtFBicRL1oE
MBCLbGyiQkR6kYSd0ZSWqELlfVbJtK7nSmLghYSZEUBvVcGGJO/GehHjGdhNllC8nsTVx84peJp0
SzmcA3/qp5NFso8u3Y1HbPTmlWsVnaUJptAAytxhz8rg++ZSz6dMtkZULWnRwtBL5z/664iTJTMX
M92XqdJZdWoKgq4IRtUcy2oN9NUVLERbpI8NRNVqqxt1edDlxCm6xavw9GIKTNHrj/mvMB7TKtP8
57RZvgByRDU0PKy4HfZ6d52/Ql6f+ED/rjd4nUJTDP4A2Ce/X6/0aylB+wm2x4SGhyCk4rtU6H1L
vHQfVKTYt/i0hg76Qrxql5AnGOsLlh6TEbmg7Ant5AeBof1+nKtv4tu4GkuTjU3hXd7zDeE/0ke/
xbyZMhU4ULRERgquodqdoYySINYxdJDXAZwRYQ7B0N8H86lC9ffDPaXRo8+MKVvH4V6CP+RjOHmS
GX/megtI+NoeWru5cFOCMjjIYWB/I8x6IFC8rTgvtsenAs7fN/KEb6c536u5iBTXOyka0dbhBrqA
CUW6Cq/LQ6wnOBy2SNUJxoatDBzU3vhb/lmcXwzIjwHmj7f9lGqrg8e5VYy3HasOh+7UWbDKsIFF
xHW4He8ZWMalLRmdAJwyAvZ5lBEx98xWefQr0Z6cJ1+RMZ+0Ev4emqf8DH7qqGjyGBoA+8V11CwN
h8x1fR63keOvkDuOMJbc1SfRzJeS8/t4TFv9X/H2j+F4ylrYqEgyRsC1s9nYmvWtfqBIO5wTjr5S
3JB+POSA+QldcbRCgG7wfZ1JLuMNaoJLxZxeikbV6XKnh/CDglkX+5XCGdEDRyzvFKz8zTBLasK2
SCtR8qDKNHvlmLABDT9Cnnb9oeHNRgQyRDFqbWH4cB05tj7AGUODpqbBz7uKDhJFWspf4NOR8XrT
0KrBXuaI/s5lTP7SngTA1ZqZQ80PPKxXO/nPedYfT/wUWTzUMT3Nn+b8SJNHtEve2718BVKoFzDh
FGn/yjj+ey3vPzPpf0P8tNo7ryn9psRqF2FQAjNPEY4fVu7k6OX3deDSzSm64ujXARrF7r0ZVjKn
S7EeHNqBhCr1+VkO+DKgNTwudB+urinpGVhsvohK3JPD/d83+hQNcqaSPTbKgd5yKP8xF1ilaMEi
A5JwFBrSZ0vFNYtOxwGggdeAAp1iJCI4EDLKLSxxKq4zhxsXvWSXmo1zZxOfAXOq/jaSyCivuViv
UFlUqXjnfDO7NgopINH26EoS2Z1HygtKGRo/HXDLt2aLc6i452wGKkMe4XgK8WSc3VQYqEAyxT8n
W4ZKPPFi3Wesplt7Lex9FDjAQvUpW+JkGeCAZw+iw7+ptc5uuIGOj+gN9m9hScKH9C5C9gRIIKZw
qNezHBZpR0UgiUABqkRIreUPEZvKXgv1SjEkn8Y4CrV09JfJXbbjB4C1KrSKjPSJ7q79bN7Fpqat
6tEYQRRXTB/8PWVZyGs3n0kMQYIE9EqND3x/QqlMHD7cmifBRwhnooj4GRXE1ZheOcYRBev3YPJz
veqPCf8UXMuO7T1fxYQf9/IjflMKI4PEYYZ6nV6ipAEYE/kz3IteIShfjVR/h7H/TfynEJqHQxz2
Pia+sI+LyxDOYteOK6OQ59V0Rlix8nxkZl6iY9PuegLArwECC/hWo4I3Z2MnE8y2tPIb/HYA8Q/A
o0UfhZOzNwByXLXe0gsX/LCJRRNOwl3j9KIVurrgUvWSHpWCCFfvgpJx2S09hjI4xMOaAQ3bKYXy
1++D/MTV+nvtPIXsvByYOhSwdgDk9ZoV8HColM2CROJslA1xtHogIJKu9adAJN1FA7cM+BUkb2O7
0ywXaqWsURc7lCg0zy5SknFEy16t8J8j0dTLrqD7DSSv78E+EXzeG1If+8oDlUMecAIATyiwKDRX
aW9BMfH3UXnqYPx3VKZeS4hOoFnmy7Dwj6wx79QYB2Hghdw6PgTzYpekep9Ca95bSu/1zN8Bg1Xt
8Sif43fh/vvFlZ+SiqmTdRL+lTnw2L8/7dD1MER022AvlEYmEYanvUZyZBfZCmEkG2kFy+hAT10Q
D1bsCcqyXTpV712UNqzoWIe0MfOQjplRCCgubVt4t6WmCmVwlEslhAwiCFYKY0mzZWcp8JXGlt2P
sN/1SE6QTSVGmeioasuqA5t4cABYu9GODHMWTR6eEVKgCyh8LVBK8pOdcvBdG/UkMbEj32xCCiCn
bRyuMSJ5aq1WKxIKK0COIu8UOWVXLwbrO6/mnzf152A9TY2+kGKpkrtg78K4VjAGdRXGZt7QuKEK
BIz5RZfOfR93bJX4P6olbwt+hl4Fn0EvNI7EzKzXQ3iOq46H6vGSqWxWPEjSKa4Pvb/itPdgltr9
owGCmBpYvyyAv9E4iqV+9NgVZPkwShXgJ2C8UkWU0uxUq0aRv9pFw0pjLR7n4Gjy6+abWQzba0Rj
AbUZUAhIVznCgCA2G+yy1rVDzRDJ///MZDjhgokJr5uJMvh9Mo2+MApBE6Jy5lmcp3tgfPKzNtAV
FWZCwk0ZHGmgHhT9Rzr2AMaGPXYL75Xz1k+JIXqDePiKov+Mf0YhRACGrNphPeV6B1O6xUjcB7Ch
S4sTWWaNTlNQFyHe30Rzfx9Q0Z3JgzlRKUp9gJPeuESoZ5y+NX6fPT+u8z/v64nn12tekzecFuwZ
uzHqj+qRL5oKxfHmqK1wvqrncIt/pLAOUVvksS8u/lNU+/PiTyls0ucjC2HmaVCGETn6eOZ2wOff
2TPzCgp5UvH5Z5kg7UcbCBp5WemZHzuMQ1Dm6teDStBOg2kAcjhAyqaQkRo1mnZRXVFDu4NdIC0Y
QxWo8JAeQFd7S0C8R+mM+CcAVXS8VvfhBXtXmSLa84bLgzcGKyYVZkHPqp0lz7m80CPijSZ7imSS
nCT4G+7Vbb4vjhlNDHdWbrR5eo9NVGglQ7OYB8CrZWN5mZHf67t0BgkiBR6MbIsLaREa6oHRKLdq
kCMNGhEvnHHFjKcolsOpEKB9YQal1exDkBdFgpNy+Q4/doC50MLo1+I2hYdroeNzfOnskrof4wlO
ghCMfjEHptT0lyeXn5ZnESnpEHR4crjzYR0EW8Vw7d4jigUOAaxihU2tB/WroKD8NPUgmACBbhFC
v9Do+B4VoOOnyBFfY4uJpsw4hgGjp6uxjlLNKO5wuh9hx3RxZb0qSfZgH948nBTMof0/A6SDkPbG
2PmChzkyAhj8yXmiSoTfqksEWXU5asQPCIsId8JCtthttOqd8C5De2JWoYLjRCvY99qRSCqaO9q+
1IuVdA4v6tV7ZzxS9VbT2uV4Y9/4jnozV6I9vIIstYZ4u/KR2IDRtKnNUX5T956hzoYlvitYumvV
4Y10LedEXvTzTiTjmQmpZITXDlVVoOKCDvh5Hq5Qe/zUdtgIuZKgNtM/gKQBSwHlTWAt5l3UwM8j
RhYAIfJxGYiy4si3YbbSkpupJrKC61TBs/qZd6j0BDzYAmIqwIYF0BF8AhxMGVENMVGX0YCdbpXR
4udKR1g9P43v4lwRdRV5H5JIgkQfEJiYQ5shtfJG798kQOgj/K+wd/4+157EYv6NAf996X9p7vs1
Gyqp3+ClY1of8PJwkIT4dED50egCmoKLUBsizm4ibYG/F3D49FEFO0NBRQV2TODImsIJYSV+ACTX
lijLFIe610GVKMFlgPVmiCQJCmi1o3m0W/MJKjdGZEr678/B/Tx50VeAVBB+f8+9Rz76bPmWxeRt
jL4wwslArtEF6o46Dj2vrib8lGCAcfKfq33dzR+pIBtqeVHnGLX0kiBsPFAzFjHXfZpfxr1UQ2ye
BUKr+3shw9OTnoMyGehYksEBlHVJ42NdUQTS4J7pNTw9dZCrtM3vQ/Il//FXGPnjJp/2sSoMO09r
MSTy+2RIqN00UonEe88rGtekQfVsO+2mpgT2khE5AYxTA7OZjzlhQfW+y4aAbNpJ0QG+/f3Ovpjy
v93Z0yYHW+9sZKdJN370AWR4Ql0zIuw5j2t+1F6BvT/RhJBcTF1imorc+QkISLhE5PwBF+Njvf2Q
twO99fP4oVH/Nmo6Kvew7oAzCfqi+nX9iu4o/ThTJnRN5jVBRmf296AqdK7IdUmFZGIerMQH8ghY
lFzrPdDvGlBBtGLh5q5cil1/kGcMD54oEVGF36EeMHrQfUbGMyKlJgnMcBvIQaskWiA6aUsEFDWA
rw+kJJGZpyv1li61TRLRdOaZud4Yg4Wj+u8v7udo8cfTPG0RXldISl3haYCZ1THFTGfh/xTQyRzq
I/uMtlVPgkhXUFVAKV8Xdr2CTkTe6Uxvk+n5kSeMTH2jh+y9CGhYvIfgWxRoUE6v7lyRabJGNRiE
EZagThBVL46M/I8b6/9u/znvFYeCUxK5CPaJRKpHfwj17h0klZhw/Zw7gNel97HOzWBnnCDRp+kJ
OQE4quZ4hANtndGXZtvTRH9eCAKLlhJsuhwnfx3E/4gjWR8LYZ71iFpXdwBeHi/u2Xlq4FavEVhd
qPjfs5WGnakw/b3qE1Ij0ICDbZRXDqriD36RBja3BFGtt4Z59CoZfWoS/md3+PP+nmZv35WKGCi4
v3ABzoZUOh7KzJUtK7rAgjVn98PZBRMJMS9Dv4ehMLMESAFpUUBSdPA1+YKCejRx3VbiCPI0ahrY
V8aWVruydkqOgOU2FUB26aa+uz0dVpJIwX+LP1Ajy+cYflGvduGGEZDvee/pW3XCAn604FHd0ztn
ljjx3gW42q88xPsVflpcUzDaQErUGCxpPQDctpgoaTPflAxgkKBfNAm29IfEbz2RjvmKqW9SoicT
pxsipC0OdMyawcvAUf4EQMPz5vhncTQfgqqXgjUWpnQaWspW+tBaWmbVYFxydtHOI09PB0dNt4MA
9HXuxw5OdSGLOhvQHtJstLffV+OPlRdIdwFbV+GtAnui77FFDEqv4uppF+pNBRapsp6UiOt2ZcUu
iOOU3+TZLOuozJpeCMdmKikUSY3w6M4ZyoouZTpLHV/EiCfd02nO4GamhlX0emuwkXtC6KKcyyOo
b/h7vjc4BwU+bR0kpFD1rjLxiijvuHCFqnZcYmArBANP5klnt6n5++j8AI1DFUsQoEEBeigUV562
P16J3KofJHFXKfliLNKlWPF6F1VQugMfB3G/jUW78PgFihNmEcJmXHRfZCVfmfr39Q06C0SEJrMh
GWp8T2Mhcmlfeons4tyP+rC7EJit7G6igHYFlVqzy49MC2g3h++6+O7ye6b+rHPhoYGOMGY2j3Ih
k6GjDnzg0RVJXynQrAYfqtGIjHTaR6pdoTeFTfHPq6qqDQ7VdTgGpbRh9CrXeXmWufMg2jbhPo+k
XSnTISFpb6XRzc+OYfImo0wdwZireXPrR/vW+esu1yVMGU1n4J3OnxveruWFHLxKAX6IxbBnhqgT
FHAgiK8+94PKMT9EKjOqu9KMndxJdiKM7RMj2fKfnN3zNLOazIywJWyzAsx/dG7YyF4GaK3asCPc
BTAQHW9oVjFwWO2uHIRFSgM9LRB6Qy0izCGo09u54b7JuueAF3uOMhotZV110jN4ChsEEz3fl2iR
BYK5jDS9iAh7lFpaOoqdblLdN/0zDoEO8xAXysyfayf5jMwI+Xq4Ak0BdSB5Ia5R3l+AHHbEtlWL
urdX9LAAzYmiFA5KkFoB50FoZu3WCiUSGoUJRdyzu0MrWzdHx8MZpTAwSuPISvupSK8xeKt2ppmN
ZHGtI74Axr42uKf5OEmSQCpu4mnCpuJ7xIgUz5PysuJ2aJRRWUuAYIi7TvO1FuyEcutrduOZwRxh
VIUgnGokPWUKaxQtpfoM0MlStRyR0kcqm9V4Dnkn4inbmmm6E9mjyK8Z5sX6+RshAjDBAxyCWCKv
/kVazLH1cAGnsbuBdWRh2zHA1TVajODiGkxxHNXTi5gxrcfv4zNJmnGSIAhoHMan7+MTcEHf+yMu
KEEHsU7nOY9NDUvM7RSKhTf6luvZfgSceQe4NNQ6nOoaZCzFSgxfwGM/Pvv/buUZHYvDKnBVKAPs
sjwkle9kXkAqAW0HO8Z3Bs2sGef3h//pgmgcRj8oQjcHmaTvz+76QVlGWcju+OAsiXfZcwYWPQau
w2rHGG0n2isDwR+q0oiJsEpH4gNpWvhhfL9iLOR8yscBu2vbc46TpgCkM+EGm1m7J2+LkcbLLlOD
59Cgk997Fng22JfdpXPffn/0Hw4ksMoCGIoWdZjECM/QvpaoJZQKVKTdrFVK9z64CcBb3NCq+5uC
1EAMDKEedLHY/37hJ7mcabNU0BDJqZODAif81bXtBxnkmoSy3XGIYJ6hoW6NMipjAippIRsufCgf
yI9YI4sIx5LiM7MY6Hi2IHGuMpxreTvgzAwlPWDtoo76g1J1aDkA2Rzw9YjSpqtz/OR/sFQYKw+N
MjQ8jsbLuHWS3EhSO00XKX/26xcL94fjOAQpofML+aXJ4Vt+erU8k6dNAfGKXeK2NGKRJTGgXW5k
H0QhlTFdGIFytPMPvw/nj5eFi/pUpeOw7WtPZz2OjSRf9tpmlyK39Pke/V8Wx4NftPGH9wiUXbxI
pX2xcH4oNSOWQtENxRkED8hdfJ/Hpc9IkgwOzAF5hqPN5RNzGd6rbSYSULdQpAX7UOfm2i2ae7a2
8rGHpHTcKVTaDovQIyEoPhpBDl9v+VuE1yPiDEXTdwH6zCAohBSf5fTVG5rqld9DHTISGBRBiwGK
zGDvf79pUashmxBo1UG4KPtq5lrV0pvJbwKItAv+rTPB+FqqO+2g2b+/I1H8/cLPa01lGsbzS7eC
PRIIZ3o0E2xlDszZxvHcdu0SymRwwbHRQKKHemIUsEes5ypctooFOlecweKtzg42/SxZdI445y1t
7y6HLbsabBGN4b/f7ZMGy9cChY8KBNWgVoxU+/nIyPsKA0VtDJPPoxSKCn+7CC3NGbZjQ8A99+/g
DLpLFPtzUwPjE/yHxmbe5F1oMdDT5gmYP+J1uKZv6McpruoR0ArnMEQ4t2fRGTZTMlJ9iAcZ7fPs
XjwknwpkmBMHJeDcUO2JNH7AUULGeRjAmgvzMV/PCzqUOg8uHjoBH0oB5k72AnxH8P3pLQmwKJpE
+hRoHnyfHnlTan4g9dWB3daXwQpW+YLZpw7waGB3LsWWaHWzSdx/QK1sMCavcfW9OE0nOXYmmIkl
rFwzQoYk6kNIcBjhgMYCZq9J6U+4ofeOpsS1uK7n0TxacZfuBGQMSMG45bbjKj27M3fWQBI93g1O
vcwcF/X05XBVH+lbt0Q0BE4sMgQdJEDVzqMj3ND2iGLAQVkLmBTRvjiDAoAGYX6XLqrVeFAzyGFw
rc4f+L2wraBAFx3SnWrHW3ceb9W5e06P6bHyiXjul/myPPpGtPdn0kbaeOv00133s3he7uIZ46i0
MlTDt7QFb4GNDPjixpucIS54u7vVx/pYLos9r4MIXh+9fWVzr4C9r2PD89oFYKChaIYyHnaup5eT
RV0sM211EJchijIx9TegDANzPJUUbfwpmjEBwUPQVyCob+oo+MIwDxZkuqIXc9nIjGELt0u8xmQu
Lrk16j5gGQOagj3Owz36C9Hy6ZK3WhSDMqOjKAHqaFcnaF8zRaOY1ciDRdIylEU0l/TBj6nMz8F/
7gmaLGJdYon6hv0zYrBbgwdPwU8EG6bVx1jPwKaCftGA8yh+cEUBHudf1Ko4t1Mf+T2pcx2HeJ8j
+KummckWHBo+N/FVmmCXLGk6TB5EBpR2b2NElTlORgUORoCsQSeSzbrS0VEMHC269g2VLhmkcMUP
kP8m4kVOQedq4ccRErTObvJYj0eKjisZqvgZacH9qkiHsu5V/XC5qbMdBT9Qu8J4VqCjuCTKtvlQ
P9CnlKB8DCaQSoeWuPP6WPgE8BYHbMMAN2PizrZGBTgVTV2D5UEZgCHY8YZbDpoO0K1bNEG+OB+A
HYFvBfLffrYw5YLgaE2AtqP1Ghko2hlybA+EPw+34FYjDzzjbwnqHiphwJFHj3pE457iJ8hoj/4s
30WwX7DrTeIChEGJYscc0iM/jz+9dXWuzqBaJecC3/ZK2P0fRaOnOYmzHKyYka3DluPrOP4HlNWX
ItTk+LaBlgXEqAsoqnLAdUF4Mjhyg6o7geZ3RjPKUCx5CwA0YwAl+pK3jejn52az+dicY3JuKbI9
FBcbfdNCDTWy0AOPVmeGTsUdC78s5zwJpf7zG/ROOAxtCh3fDX8KNNqt0Ilhf27e3q4+ebj0pBr3
+yMwoZQC0RGB3NEpYN9humdtIZ8CQSy0LmHakfv27hp3yK2uVqvHdnu6JOQ03z8mEdhJwPJyeUxf
5ZO7RCZ17ARyWxke6saQW0ZOp1NEIEJ2uVxOk3bSpGaX/vfDhaohUjFyf7E1iT9s4QpkNSBpymJ3
Qo7xPQyoMcOJgRQ2BxyB0QsMHsZOzOaMPuBOS4sl/izHTXj6/Y6Lo4aLj1of0FLef6SLeCHhCdDz
i4U9PYsCGUAJvxV8TQv4uNURUKg4YyEomZDKQD/s1xO71vTVCQHkhP/iiQeKX9CXwt+nDwkmqNxH
Y8iWak0/e9nrPP1ynNCA9L8v0SC4gEbdZECxPqzhRgAREnijrX26xmBK5vodsvypg6epPJulsjVp
nIHtAq0z1hDp8h1z63aDYCF0tczD2pzmmgk1Hv70vp6kTtcJJtwBTUiwe8O19BGlj5tPQYz/spyb
ZtEkrMwYQKqhUvPpmz0B7gsRIQ+/d5CyJl/ahBBvxy8EKB3U4RuEcWWKzwFJv/SJc/PG4WLYe/fp
XrALWu4r2izB1MNz3fBU/055qOfgz+jNR10M6mfwX6IjnNKnq7gbdAjY/2j+TtM4sCav2M1ut5P1
j08LVgSbwNpsVhCKXCCEWTLp6bnRs8goWgNtKhOz5NptIZUwGHHn1KcRPYg5rJTe8B3nzQcUP0e6
aPTz5vzxEWHdTeLCQHtmk1r39LzTTUy3Mv2ZMcpzeY6syIKaD+4FNpSbM9YiIBAknwvXHGH/Mq1H
FT47Lj6mFdmST/S37PDDEWFxd+gpX3Qm2AqUo8ccZtq+wcISnSc8Ae1y59uieYXKCZl+jzSFL/H0
UaFXEsdoAxVPXGu0EKbH7T8/cHImOJePyZ4AxUby9lYtemPVoboIQTuYFpr4NGtzVPxoVVjo0IKS
EES2anpE+4Q5XXe6PvRXIHSLrBt/zkyWpDMfCzkk12NJQJ8k1zeM8dtqhW+acRAPfBNmq7erQFdX
XGyEc/IVoWRa/VAMIYEJFeYH5COnX9Ma7+aePqBFkoEEAorLAmX06X/C0GsyssBSnE9a3RDc76bf
5C6v7o97h1UKpMX08NHZ92YuQpEFK9XTNR0rdX46JdPSQn8xPqbVhmLALAfLjlwyY6qQJOQ+r+aa
oxqx5eI3olOIwQ70B2v7xkD2jD7FgcfeRq8b3Taw7HlMKtLb+/QYwD+/YhRSWMSlKVmASylyuSlx
CKlKATOYsoFQdr9rOtqewK/EpiiCPob38optKLFTLvm8dcjC5GCnwjhB/FL0+WPrENM8VcJEqA/L
KfzgCRMyf4cK0xRwLvMT9Jqhn4wRmWNc7tBdn+PP0KZqDATpy+kyjRe+YDLmhQD+5aKX+kWf3DUv
cJqZrC7X71MMwThOAvkQI75MET0jo47gg3V6u6X6+zu+RgOX4f2GeLJ+f7+A80acNULBwcOiRSDA
fraGtKazm/xjD5+73WEHdXQs293X0oBCO7FgSI01+/n5aUEI7dOxMKUtC4JYu90nA3QSDR+TyvWk
x4nvcT7J5+ckzvkJ4dXdBmJZ+H60jRsfGmQlN5/TenU0uttYn5tdRD8sfNX0U3qymTZRVa/tScEa
xky2q39+YhuM6G6HC1uQ795Mn/AjJyuuzynoIaxliD34z+6frRPKXbibr3+DTt3kBQTHAthiWovJ
R3rxNq1N6Bbjj+T/ODvPHsW1Jlr/IiQHsM1XZwM2OTRfUNPBCYwDTvz6+7iPru6ZmVdnpKvRpO4Z
MPbeu6pWrbVqoTdGcFwMO/Dt7WcrQophG2PhRLjEwIv5MQxX2O/32+2wjr6/CaFgoYRf93NiMkiF
pXRhGerq6mflOSMPIgi7A9ftXsfnttT3AVtvP9tjzDr7+Y3RVjOmEkn6foYbe/A2zDzm1TEoTM0Z
u289rOdPNhf/g6MGS/yL8bk+RM56bWy/t2tG6/B+5jfv2uo//5SWdsoYbaiQ+OB93pxaXx+4svnw
hcOBzcGfie1rovsBP97EYEjiENhrghpDoHi54S/GOjHWfwEe/xm/+vseYOmLKiJ6eXCQ/TWWt30d
RdEjfjKd5lQbkYeEwLl5ipOBjTeLbiEuwrm4UMm/XzvVFk3JqgLJIp1zxwa4Mct5+HnG4/GfUF5Z
w05izA0nB1F42B7/99unIUgPIV1wMLJjCw27aQj+h2hR0cAbMoWxk/KllBnkkn/gO4VVWPOnPZof
hmnkD4sdWA+3B2aPUYBIBZf3Q7dMODk+wbWHHEjjXg+nGK7nQyoh2gL1iWiC43m4ovCDzPjn1+ET
ECOvV3ICuC/WucOrUraH3AFsi6tW9cbkowxfyD3YRgfBOA9Rf3DuP8s2nRVr2OWxO2QJ/I1XK4wh
9RxtnvPnvJznuHT1rR76+Tx3UXoMM5ZNlXAFqXA7NhuD5PHj6wv/AWLhZieyFVa3n60xbMFhtziL
zmBOzk88/MAvk8lrgh0sFkPCikB18AYiRlFyeDG97tKqzMK86bzqxwchEtGRSw/X+FLML203HAPY
bhmNO/wqJTomjez1rxXTWlSLfQ7Wba6mxhcEfeI+XQ0D+aAxXhamwM8SrfjwFk8LSwFHsB+eYMO6
ac3WnDoY+7IthwiIcZIl75G1K/POGf6K5tCY8FOAPEmpM3JGjmSPnJd1X3VWb74IqZAJZrS7lzD7
fmI5FARSCqoW/gsi4dXw2kPI/Cew3s3UTs6p3UVu6Ty2uRPbBDWiDZKAi1W7ifPPD/GtciNH/ayY
bY0sMph4qjd8JXJG9n9nxNi7/49IApbFRLUpFv/y5Ld+dSuodfSqlWpXQKoQcXAJKiCEmyH1fj2r
ZhUxeiFux7E3XkN6TWkfrZV0dpLhSWOhceKXpxe15Hjlm/Qeh7aCHgLcRu8DwZiy4IaJUYPxYQcj
9eK9sH27LXFEnDFOia2aGiF7wxkFxdOM6K6WC40+1gdYTj02lTecUgROlevFrmzohyQM+ciKYrj8
G6JrDXp7YQKyR5NaBV5xJ7iKycbtIKHkE83RxerxMBv+Nl6q6/GyP9XtvIJPxqdbDvYAExu1JkkP
1SGkxJj4PzwO1Zt4Mj8e7lD3o5VeitucEDtyhXPvZCd5e9nLq9zMG0vZ9NKywDtIr6araGxiGPR3
6vGPBuvXg44aERMK+lA4LTIM6NeDTlHS8lU2AEsQCju4vtoMt4UikC+6Js8TqFOAR7MIQt991gjm
FBNJtvwkGIMzlU6ZDfDA47a67+UjHbvbNhrtxvvssp7a4/eCI+ZLxceqtQZdLfrpwqoQ3NStG+a2
gsM6ei2ertu/RaSVzQxfhAMPYAqzfXGhr9roYqWDqX8Udr9oF8XndNYub2dckcyDAhtvupuYuCBx
uvHWBqnI9+c3Y5w9yC5AK9iFWUPOR34FxAUKAw9nCFalQY/bvfM7enKy4acB6Yu9SCdxprjS8W5L
x5sVzSTYq0sK+PtSxVzgXPa+YrfEx23i0rH+seb4+f12nyev9augkaunT5LA1v3nZ2ZEzLXioDM/
ceMaMjlLsUb20+Zxo1NwR5zgyj6sDI2OXvg1whrsbzIZBg/9sQV5vrg9Mk9koDv9bihXpa8y0i5V
RSAbuZMlsOltUZr1rDWeZuaVXuw+vad3WxVBAR6nQyB9epdZPDR13dZpndoRXRi9FivaFvWhrEI2
atf7wmm/MvKvzB5KKKg7ZDLDID9Kpo+MI/j2PpyGUxwyPMmecq69LAGRHmuYH8PxR7PbTlz5kG/q
3cuq+ImHH+n/w0z4VbFJQYanw7Fm8qwcySWTnrVuxY+H+9ej6o9uG2v/h/UO853pBL/fpqxv83He
SC9E00ZTybMKJYmQBzF8qnS0ufczRZWdJqQD3R2YnItNynrUfKjKDTcUyW5Vd/zqvvAH+O8TdDgf
f9mcXBX8SQzcoeWPhR+K8L8ycW1SZq+kTfrNuN48FfpP7YcGbSDG8+z6127N/7oFY0njsB4mwvPr
rydB9RKm3Ws06jblpcMLJDHrh2aP5UAYt0adi74s+Zpw/e8P+EeAGD4giofBnB8ltjLA3v/6gGUd
dW324D0v7bLUkLEfymdQl7LRXP6S0v3tnX5L6EZ1oqnVU+02Yb25kLNEH1FmidX+8tr890f6X8+M
US8AQGP6l//Y2P3rIym11DLpTuo2TzzI4FdBe+67UzXy0/H7hUj/3+/2k4j+vkT+/Xa/tdhKtRn3
N6XtNvXz2mMrJ3fffSaZA1gLmt9+JTekLDTKY4jzt4zE5PUyR7g+9NpZbXdavbrBKki62EvE0Ela
TW+RkT7EEmHb/8di/veVDifVv25MXtZq0SIh2Eh4u0HXF0bWRBvpRW3kgBN34S/SWOmPMpa19e/3
G1bEv97vVhR1q0qvblPROVByK6v7hfLaa9nlq2P23kWzHl1BNz3Suw6b6h7wnFuhiqS1CsZ8ssNW
j0bpvHhV20k8cor4b0vlzz73b5f425YTlS7qqpvwz/LvEkgEmA+d2ZtGKCjIpP1W/QLoVirnL6tm
aIH+sWpopAmMa1Yx/B3o2/+6N4kYK09JfHQb+fI+wcFyNPQ/8wzHkTL7am4wf8Qtfm3S64ubMHrN
JTyjUi06T8PZ+kKrIRAeXo5g9eO/r+t/HUGMSIQepsrieKr8tkSyPGkL9X7rNs3IL0fv3WSfKbNU
PihcIvZCk+lfDgVpeMHf7gPdQnEgg01E7PB/e8M0nSpM/4q4D1XiNzHjRscIc2lutSUGeRiR9Lfc
zIhn8Idy0ejG8IpCbLGS0wOy0JDbjPaJqunjtsClDFMrdWTUYP/iPi5SyGGqF6vqX3qg/2vL89Rk
LllWJoI6GR7uvx5eqN4fWqRU7eZSL2LBmChOOisenNH6S9Cd7Cj7KeDTaREuENxfTDyORw8mTTR+
bBcMqyuO//3Q/iS2y/Rh/3U9vx3i7XScas2zaTfiSaZTVBsvHMn0m6zDHH1RB7/csl2RjeORAnIV
w8va5cGRRtOVYs9q8NgpnYS6AAQ497S/HMc/uqTfHvEvV/fbwR/196ZKI67uoPmwm3GbtPvUVR5B
Rgcp1h8w8Y/3zp3kbt1a4ToycO3sH4Cgd+d2fYz08baB47OWFuHqBYTiSqfE/YaK6qZ2TVcYdLFZ
aycSFcmI1i8IYzTMtQ9scEkIQXggiqB0J+HCcAnZCR2mv/SGf9oKf35ANowoE7kZ6/zrcigFOb/d
Y5ZD0Q89JpzZSxrjN6s41PA98VIBZRYsenjZVrwqRhEa5dvjNUOzs7sg9Z8/vFVEywtoenV5e2bu
U7UljE6oinfwZGmFhUuVT5kbD2+sf2VuAQsyMqBatdtkxpYZgTDD3G4PYWrE17+srZ+G/n99ut/q
k8mI4YBtX7YbrHqw4gmqGvYjHiyplcdmAUMb+UtMvlLrxRl3iPrlCMxVBtq/UCWW2ASBohdfMDdz
6s8Ck20znl3cBzNARsvGTnaYVV6nx/HhjuUA1mSOykH33i1ofD4w1ZsehUMYaE5y6lia6KxCPaNy
3zTMRG92EQgxPlG4zlKTRhAokn1tSNh113hW0AAv1g29kpfRpJv6fImNR3a38JxqFOf+1SKT753a
l/i/e7rmrzvyLOM1L10whFwf3VzkSxNYurjZTcz2qh7gLH7h9mfhXmV0Vp4penOArjKZKXdD09zn
5nLsj2OyjWuARMiseDXVLIPirbNkn57tfWistl4/v7kNBlr207kNZMip0xyPxyS4bdplvKxcAEPs
i1ZPPQm692ZTIy+mFQ3Q8bXHvZkvgGGAsHw+149lttfWJ5C6oUPLstBsFUBjcQdJx5wfkXG1SlDu
bjgUOmu0ggeOyaaV0xPvBhEzrlNzlcZTYaWZf6+cmJo9UKja7YqCLTRCjWIggnCQf0Fqx9XLZpZE
bqtvKYZigO5oA+eN8JfthMLuz5jAgfH/9tNvx2untdP7ZPTkOFvmUFdRXKEr9R+KHs7b/RQvjYAO
+NiI3zUn3z1YNv7Yqg/auX8vl8We7vfdVceGsEfA9dHmNpYV7WOTjN1LMm+pfFm489CiBhYohR+1
2XCDH15EDZvq+cN7XsPQyEYGFtvtlxzbgzvZ+jYyYs1CvjGnybTtzHqdnp+T5b3H5lGPltTR90VM
91Z0QUvobgFt4JEF2R/J0zVqUJLJKCdva6lz0k6fAjhalwQChzA2hbfEnuIl8PMqKPbUx6y5jlfy
Nb8+QeTpyJ7uzqqxcMIfLwQgMhMyBQrhh8d6DImI8Pf9/d2TLamwMlJJnbpZHg8tcbmxcsnOrB5z
oXaLqacBvRZ3aH20DLclPiwijHcDo8oa3rTRBCOzW448cT8yP0UiMDj0BvsGFOzOaBVjLo4i6Gvk
SZvpWz2Lc7Pi9F1Dr1uP5uEWKM0TjRwKDJJR9XNk3rmtlvQytfk3BxQgQm4mt3mMc1dfOl3rslEi
ekktxWVoq6DezZlqR58OTTvjMay81dRJhp4tChnkKZPlpHfydDVdpWbC3J7UrJ9A6/xRTMwerO0v
7WTxT/0nYXWYIi1IWLjKDDn59VyXC4aja7d7uxGM24oW7sATPN3vZhNZVPElaeE6zIBa6Q0vuhJG
SLSt9HCD6J/T23jZHZitbOK/bgrQyW4IYzH0tTPZ1ABgLUEzxRiVXGek03mOuqZXjzh1QmeUn1AB
9922oBs5CRdNYTXbXHGUcl/fDkK+IEI6ED3KbVHum7zT0dQVyTyeMW9hZPWYmAVVaEXZvHFv86Za
aEth6k+1ADvWmHvvhrv0E8dN4dTXzlvEyT1h3uo7FI6MHO/OH/ODfLjbtBM5PuKdoufvA+dbEkw4
loRspOnavBZsrEE1pEJVYmepjpWacH2eWZDDIbKXIBrZe046xRCu9ZWrG6g2lREqPiy+Zp+lTnUx
1Xhe5bNH0updixfBEp1nZoheMguxf/EUaZ/Dk1hE0EBgHmFToyd7rfnuEoe2INuMoQRHYNSXeTnd
gVr/NqD9f0a+H6UCbQg4geJvcT0bJzns51u7ieBwTCHrGPEG3tqXxAminhuIiXe/BEckHe3xadQH
hqzek8K+iAjrEqvViSl0n70yU5lk+LCmGPj/d3T+uYRfgzMdEpR86DqgsP9RvndKmd3Em1JvQsGj
xpzUQSVtE8g8iWLf0gNN4Hty+st7/llf854KlGgVutUEUPnXbTG9qf2lnchQWeNieRtXTj2F1o/M
tP1MNZr6UUleBs+zPdSX2n6hKmZtTfIeVvi80aZ6+vCqdvyXnFz8s5CgeoDjCktdHNRjvz2sFh1s
UYXZE5MVU+qmnkDBVCuCoY5sAIdRkWPScZKowZ/p2JAzMOUpDmjtzeoj569c9T+t8jFgZ9jpBNSd
2euUCL/eI/H2KoqpmDw3YSmTsXThx0smIVSbxUu9mKVUe9OXtpLz2C2mDV/PraIsjEdzcUW5/tsi
GeLlb4uETz+QjicQY4DZfr2YaaldwiodHhgNpPF77sGGQnXENjee6MT0v6yP4bP99nb0GtAXaYxV
GWaG//p2adNKXdqVz42AxR3eVsKiG7si6h0sKjJ3+o5D5h0Wo/yerRNoTX9rn8t/pg+kDv96/9+O
bQi+UYqbx3OD31APk/ayrHo6dDH6wMUFY9in0V3l1yZJ3vqQU8cTRYPI/IQslO5E/yJZz01qM4BG
9HvB1LpDJXxG9Ud9sYk309j877vFzPY/a26uV6KWHOMWPoH4/tv9uk07Rajvz41WLh79WUtcKVpO
FOuGWxYyudrsgx6yg2DH+5uNg7IhLzOPqimO/HNJihpb09dCat1cMMN7cFtOL7o95N+SYUvYC9aG
8G7jcef5aeYIe5GwNPHa75yBDDW2m+YTu7IVL9gTszp3PGsY5QDLa5uH1jhIbRx8xw/yqaCaFYfE
7yZBFHpy4qTHe2522Eg09fKZmJevaWrLdm1giw+WM3aaXMdM9Ym/MQYBoVGde5qnEwt58wNDGY/B
EJhJ9x0iPYO2RofPBjaNe3GHKrxy0qC0O/PuQ21UbVkFIU9f6MFh/+IyVxnqCo2UpPORagYzGCLs
p2zwzSHurPEvk7Ejl2YYLlgXXifZjeYJmiZv5EVIqlvjfugHvl/+pezr2M7pT/jZbBxkwcPs54/r
gzotdUat1Q6SIxwSTd/rvzMUWaXBC4xfS6Wzhpdmecmtw/0R2u94NM/6mXYxC6Jk6z+bpQDX8WLi
cRsekh0dHSB7hfLaKFtbmASE7756H1PjQG6u9i2GehUodjSTzVoxbNYquTaFMXnqoURcRI6reOEM
VfFKNsUr/r/Klz39eND8tsFlbrSuZLuD0uP7gOYV9aZsR5kdvckfUa4/9hPmJRiNbMTW7RjPZTsM
OmrFOWYmQ2+mtJvPjNGIAalWafMgKMRYPq9BkD0qTe0AaVvcgcLE6SBkfh3Hq9cMepIVz+k571Nr
at+22uo5R062kN3HjNy2/Sr2vAzTn/DJICZSUGyhrgZFOPx59BykAFPRwNEVMwC1wl5wEKmx7/SQ
uqoeLnZCt46k2b4AdJ3wjNyAidrhRsKwUjUrnBewKgcLg0wFEfGNLKKm0MLEDoaVQvNSg6idneo5
96e9kvgy7EO6olkb5rQom/DYnPpvbVZtKl97G+Hy8tS1VXO9r2FNr0pMyYnl35dZtpzig5oxCig9
93uKxYquefKevVP7BcJp4kfH5zXeX94gYA/Suf1z2e0Gw5hkx+IvYz0/4b0MdXu0qZypbUerm9dB
oHgbz9HJ+blTe1bscV+g87+syUxcx1Bvt8IpC/KAo2DOlSvUC2/Qt+XdbaGtX3Dgv6vv6aJg6ky7
ZbrUvD+ScKk7EqNl6VfbYnXfwUzSAEo6vz1Cta2u4AS3czKrltmGDC71+tNt3q+gopfX13UCWRaq
GfZ5mKbyPlhAu9NzeUhzvQLUYsgMzh0kOLT//Uk3JIovmH6KXqNfx/8Rq9opWSLbE4Gy9iGc7pAV
Bzecli9/N3Di8Yv8zt6zgOFep3ZOltg2NmgMDbvxFUPWLnXGx5v/PGPaF9b6fRuesjMic4rY2yI9
xN8PQIDI51ZALA9Gh34pne4rqtJQl99IEnkJtjjFD9EMNvH0U12UH9x+GRefyBwO0o+Ms8MrDtJG
zckp48NoUV1bVEIwrN5uXjHD4HDRfAjnboX4nBS0vnbsqxYe6Q3iJl7rC2Fz24vwLVQ7gWKIOeHP
kJhv7G+Kb+38OmX8i2RNR/Fb++6/i0A6aF8V1RZV07V/k1bilZHXnjrDDGCmzoW3bN6tpxuQn/JK
E1Z+6RJDML4KP9wrb7Gr7uThkYsrgb0vX1O3cIttulQCrinaQ2Ox8qVfelOv8YvlfXsJeufZ6qJo
T96ifX2N1pmv+AzayNZk5/k5WmOrEWuowHW8UxLAyiMbv75OJwZtrRfnbK7fr/dj69bGaDsCf4Z0
vWs8u8QD2RSOaFNYyh5i6VO4qdjyJt+5HM5MsvD81tIOvojJQssYzwuEk2wl7QUccGp3YM1M9cxs
5iiBFvleNQVse1lm94AwMZfht1z5dPvKTv1liNJNOcd2tc32E29I+It3+D3wWAAv/dtOWwsMF1u+
vMJhdJNtKzMZSrMVb0IVCry2ggf0QTol690iHgCC4BEwyW2WbnJbc2657rfvJ58QpSudDp2By3rs
O/0qGD4Ue5S18A10jMnM/ggFENbMw2csmsfWmj+p7kS75uBg/uPlgAO7rp5A98b7Cpqnhy5Xv0MP
WkvvWqGX7nj7gMrj2+j/QccekOw5sKHXcDcs+RquK5+xCIyT0xN7vMMuNXnq7QqOtzjYU2N2DbQC
95Apbev8XVmE1p3zzB5cXPXx4TEx7++ckgyr7WbgShhwHardaL3nGD2s6kUCQvUwBpfkyRzrxXhe
95zUFCmZ+/D2lIdibzaz8POIDiHd7VobHEuEyO93c+KoYIygDlaHF1Q+Jg6oeHia/DLePaU9pePs
7j6+wnlzvIc6Agvbl4zpPA6XV18wDt8iBlk56NWTWYYkfjoFj06KN1Et2etFiwWnGUhmICCAQMCp
9FQgu5v32vYz1i9O0IcMcnLHDbyYV7sHOMUQWx2EfuLi8sYDfy7YLiifN3FApVE7hXO1FacOhqhQ
6T0+2oA8ZsS/h0qqc00UmVqgrSnd9w3y3a2IyKPRLVy99d4NYa+a0oDfuYCtaqsrV1ZBaEJWcZgE
hYGiUTpiZiR76TzayhD14FO1s6lJ9qD4EzPGM2AuEeHtx8M88DmYcQfLgtGgHjV+xnXlYyN5g321
L2HHqPvw/ELvf+UmkzTMxgYumURyxNXkPMOAsuTani6uvIlgJQzeOS20s/hhTRbhGi/H7Jq5qgMC
eLyZBM+7r+xeKpn8cO9rnMd27P9LAEbbzqWAwLmLg5gbShqhHZif5b5IIFYjP4ashWI3P16Wq87F
+3yRfV7WAg+dcTS5t5ThHTDbdI0qBSyCtiakgNALJTu/tr0DgruBf3OQl4dn4hweV6azMDFRASuA
fOKftbGeL+OvzIw7fclymt1gZcaW6QnQRJhiSs1sJEhZ8LC7mB/DIsmCFQMFgvEb0VMaWPYz5ozw
8fjn5Bh4feofCVCWyadsPkZL1TZtGcrRZjCju3Awv+bDNKDGBr1jspGeH2Nf+pRnAp2Ni4tLP+O4
QJuJu9gssS1MT1qL9hR6fWjJpl1bVKuutIk8IkHkYX2vx9/ZYmx1V8RsW7jlY/3K2XZ9zUfYz11R
2RSbZblNg9iN18LDBs3Qm6saVLgnpxbFrsYDB9owVJhhA5k7CQDvPirkagNIOxGdrcWlJbpxe39u
jODNeWNzfWNVXpu5O5pAKFeN8UiXPPGMMS2xDpLGZbl/OeFsOn9sSDOY1qAMLufpItyRQeGv+TBh
mL/WFVAvL9zasVVxWKfhkivHgflY4xQIhZkZeWNHzqEPHh4H1rDzjdPAx3hN5mQ95iinWHBnKDAP
fZnYqNnbdTe/z8Jz+CXCFHc4Hhrz8k7UVNVFYkQ8JEDNxhVPPQzlZNXdbZvhkU9JbxYjsrJvwchN
NllmHGhIQSplmJqeBpy1zqs0L5t6Rohmdg25Eri41S0mLnpBIyeRulKCPJ08KOyRN4HABxll5Mxi
U0CVYequggNs5bazcJMP/JklB+sFPZeqD3FJ5TU+B3SXEfEPBEwSyyozSy8TddMez0qcek7iSRV1
qqNUp0HA6RqtSD7Pya6ajXZ5vtwxncmgJmnfVfungSZRO3Li8KkaCegROwl3xBk8S907tHNhhs3/
1AQFI430haD9Jn/skRbw0UmbJgdqe/k7AwCA61+b23z9TrutAInn0HpaEhNeNEOwR1wPJ2a8fZhW
sVhpq9B6BcC+2bdSurU9nuqJ4EqmJd90+AO116XW6I2pQie0Q2gPWvPp9McBthNMTvZsf7ctXvK+
rcBJv2qi2746wrdbDZlLIG6pAsAD14nVLwzVp3i0iaZM5FZukOYii4vQ9A/VUWwD8NlhOWfn6Vtq
Q3lck6dynTAcVgXExkN7SDwk2m9UDbrfW9EiNPHq3SkGe7a0p+ZheM5Lqs91PWd+Kv+VK17dEXYh
CYxYO+oiZjKt+zRxmjnxGi/7uaPoSV0ft90LYhKc9Mpl+17j7YT6pEIGv02h8G76gMKII6Bec6hG
DnT19mti+6gE1AVWXQ8OWqDkFhGYD4Q3tp6nA80VzOeNz8mS0vjqT06dbCj5inoC7Srh5+LgM8Hs
uHdVRW/PFBQDUBzDP/MJ+QzZDB7eBWOiSIdCWr/wcWeFM1ncg+rMkfX4Ips4EEro7FxEK9KD6T5c
lTPhCMyUfl6GuZFpatwb+zYx9zGExNR4vJhK0E0MeIaF9fm0eVLsQrhhY2u8X07MEm7dzKrphKB4
sfL17VwvAbc0mPZjMI0hFqR+crGe3Gx8y/YfIcSKQctSvsxcs4uPznAmQeNOYOUlHo4+lW5MqF2B
gE0Dq3uJNVvYncX3FzBgzRfNLw9A1SvN1qXXtpSCdo4pLeFwusuMagnU6o0giQ2qFnoN2c1RsJRH
imyZvf1a30MHw2EFAQaVs/xB/hWMnepQn/1zfYYemtgJnVrJUjyk4JKsK6vRnj400oBw38ySdybQ
HnnZxp/OykNLMF5Ojp1L3LOiOf10RDwf4Q6V5wzusrOnKTF2qVH2uBEgwylD0qFZsdgT2X1MAw5T
3Az5tDSMBqMUi6FR2QbmwMyCHVxeGarFfdWNYmFpr03u10PLWNxvp6ungd+SDIH72NAy3seGyoH5
2a/U9ehb0xl65jk9++QOUk3gXmN+KRwZvce3vqYmNruUdlDylrk+Hsod0aAr9QVB88GUHXjRNGYc
eiQy0wcN3ehhuy6N8jDdYwBE14gP/82RcdsIC2VuBVHKvG3IzYM8lNvNfHdjCGd6uZucYjchNQUs
kTkksZxExlaQSvXr6XI5ZEckphXH3tO+OB2KzG1zrUB5JkG8jpakZRczc0eyyxCCHzPN2Ew/im24
VTYZ+yU02Sx7Y8J0NAMDJUZFLuHsNNeX8zxAhT5OydUMRzoRyNF2bh9bSddhTa9yrnA59m53TPTg
jDT8wtMqyLys6SZzb0HnWKtqwVFzC9QDhE4mOyKBug7r65FDC83ev39umHO7MjFRDEg68nmxYO4O
cZMc+as5PFFTjRbtEYYiT0GwWfg7WB/GhHbYUWBijJ7v2YLrscHBkH7X87DXmWxC4Ce3nr0/LRZQ
4jBEDQO5VbSFabpInfoLdgTrLHHFTQL1ecRuw/sUFzn75qAWdIf8mIEieNchlZy1R90dn5JrbBDd
NX32pAS1LOe+wAXSi3QjKLZZambknTw1Kqp5ZL0bL3A2nLd6uzsKy5qidG8E6UnQ9IQBkRaqEdHp
rGZt3YKnH+U2ppevLeHPuOgjiuUdsBnJDT5H+sCA4DNxNmR7ypVjMpx03V53e/uj+mqe+sW+Bdwy
3bjv4g/Md0LDWrF/7CwgN0KIPfFGb5jKLUicVCMJcmr7eqfMo3M7wm5g2OL73q5tXonZRtrAR2gj
BrQYl6NDBKq28dCPeRCNa5sci+NoKZkz/ofmT+kurwCjCDnB2J+a7wZjooKLh9xAn01XN8sgJXq/
3VDuD5sPjh4Tqwkr6Va21EPpM2cJbrzdLrGcRUMGeYapT5nzWgnX9BStwdXknbSe05JB5bGoUVHc
zyOd5VDCs4gQGGr+eMawOlLaxustisfG1Izoa0KWQRK3ItozceQxbJvmY2kD5F1/shuAFSNzqu/e
Eb5jFUzJXr6eun9OLeaaf5JpmwCpgnMxZF2YaRZHj7icmnM4DJU7QbFfnauAqZK+rZCu0LzrEfim
1sUMKVd9IMrL+UL/2ky4pm6J5CSwbRaU8hWvpw1VsoS08+Wla1wmCVjITDm/Ktj2gEfiNTUijYLV
9F40S192pdNwislQb3PCbE+YZwyuqR5pkae6TQ6ENi000i3Y1/EFEcjvDkN8f3yj8nHnHU5S5ABj
y74Hgl8xjKHgkGhM0ADBeS3wHTCaVbF/kuEwxfwHeLTjoGSDviW4xxZOuYzXF4/vYwOIvdp0E5+Z
igCuZ+DGbpSUD1f+AyNHjRfFi/9cqF7uR3vxA78asBpqRBJ/51C9c2yR+Q4g5G0vBOGSh+leqfNa
/97prUOEiC06+qOKctx+HGA12Xc8IpcN/0pxuP26On+iojDs0RJyJcXbOVmPOmcAiG31M/IAnCED
VPtixunLFfo8BXnFnUBJAoDR7IbyeEapon78aNcXW83uKcexCABLYcHIdmaOD8v7+wFGAGCmbb+4
kRz6IUcJs8xs4q+AgQyABHnLAT+xC/qfNbOtfMXiJHYSnAM6wO2STWLgXmxRIXpDzQaiPSq9ZNUD
2hoXTkUj/pThZJzSJU18BLIL2RAoT4fY+/AeH1+KzhfmAmIVj4rU3KNN4ebhe2Gh8lzKq9fnk+Rf
qmmiR1uEow4IWmcJ3sgvVvWxv07euAUk5utsx7REc2zfd637sDS0TfQn59GGghbEAB5D5kp2amdf
WsBHJXIy6RWU+LmBAF4Z4go71w193Fg06O1aHJEPm5jqo4da1uAkg1MyF7kFl9UAc8nLvmOkITyn
21adR5AdYqtZhRvmET8AKs6QD8IPgAOMO3LjjUqFIWL6ITP2gItYGMAvAmEGkKfnQc0Wn29z7Pe7
WXYoOx2aQXUV3Esgft78nJl/H5T89MyNzk8CHBkQgcQkLbtH5fEdrGetSnU/JsEbwDsBkTfFNYBS
RromerpstyG+vsFw0G3vc04QbthwRk0KI1xl32Qr8ZfA9MTb5gWYeseZOcGSWLRS88nBEhwhccQW
F5yLVkfxyvlCI+b08mCWkht/iABJ5ABH8uN549++5tqGbKuz60Pl4OTWNHY7aAA2t12xkb5ex+vF
A4vlgI5KK3aBf6ItNSEpI7uhODBRttA/IlMMGFJgqd/RDPdmQo0lMVpFsljsWFPA0zE13H4QBz/h
BZoXXTrtEfJsMHxYsCpXHawhhMZ8lIUCxiab5Duqm6JSh4yH/Bn4qYJBKGw5C+aotPR6QdP02MI7
e+MGjdb4e6D1Ug0QDgIvYAf/zIfm5teB9l1skuWTfCP1a1YSh5rLbd6FDBA/tV65nmLlzZS7od6g
r0AhaMADcQAr18ls+tYSRRk5ZANYQZ/jw6vASiRzD1OYJ5Q3nL2siv9D2HktOctd6/qKqAJEPBVJ
AuXYrRNVqwNZIECkq18P/8n28nZ5nbjsdn8tBJM5x3jTwFV/d5Tr+zHlgi2U2tIC5vS5uVPDMDja
avgePitHAkygUBnc7iRQkAh7Zqh6eRC6VIbH6kK9yHZJzTKfRCfoCkX3uVD93gM3fwU0iwhl4Lrs
qTzp7NHnhiJqmWrz5KzaKFDeJDw76m85PRBx/ULIcmC1KORZgzcDU69Fl+mojDMmDLZdUOE5lC7f
4Wfxqfp8+DnChTG1h/Pv/vGtT9ILdGGHfGnwkp4RaQ3BuZ3EHQRd+OwAXBgVeErS55J81oKHPkT8
gO77mxRhEhgU2m1eobKwcHmcDU/GbjKByQ8F3/TTUmjEyuWbe2cQ1cOtSBYFI4edwvD0s+5ZO5el
tzEPu7idf/rpkVG9bAuKHcv2jkONjX2HP+5D4DHfbRxD+967bzErXV/H7pHvpANAPIgGtQPxBjQj
q2QDSaMHTxbLdfpDyUZF9Y5ggrDcfv49bXc7+T5pioSVD96zUWE0HNR90BQFw36ArNmYr8bjtSRj
/qispgRaS/W9NjADA+xudd9VAce1bmnz5MBSazff5Rf8Bu0TWN0HCGPQWAwNQISnPDKEgsKR9j9x
YlQna9nGbcZGwwJDtsK6bukX8QniYw+eJCuyuz5ZGCiQvZh9f8Z/pWTl5YcYOT9U5o/apMTtYlfD
41QhcKQeokA9M3xoPklTno7g5XZzeXoAoeTNBKitlsUEiWIFnNRCV2YsLZmTvkznxibElV8sQ/eV
2ZiSGKKIH42jlOe7Tkgb0sm/m3po6LpWAYGxaTtk8WHKwXh70ssBF4XHqUZh4/ilSqmvYRPAfHx2
++xXP4nt36VchYeLsCt7bqI5aXEQLBfzKNAenF6Im75idjKKGM3DrvzQzjMMV3iGeArqUeCZLjMM
QbA99Ar6fAb4EW6jlcEIpweCLM5z+0WS5GeZTYdhsnp90Yed/wE3aFKy5cBJCbVTWO2ae+k2NhzD
8wucCiyVkKd6afCMPljMxZwGJnzo34Dxnggm/aCUWPQIqvRjzCjquXrKPOI7SSB6X/jG1PG7yIHn
aJh37za/mYX0JmDBRFxkeuyu+mkfu9l+wNos7LL9tBEiIILmnhry3jmnlQOUOme5Q03zlu6HoA8t
xXTlfM0zpyGGIi1XjWqXDP88yJdpS6dwCC6M5ZgOYTBoOzuVYDu4Q2ublJtN3dpN+hkSM3IlIyik
kbm7yATf43yY9niO1pwezzX8Yk+JAdu9GAN1QYAvZCbGN7xcaBns0Fc0qzv0q+o9xZZHcLmP2bWh
Akq/jBsjbzzzzAATq/rh2NUZ/8DAgEtefbe186BMxkk5WgzrfgPWsto675XbAfNnCDFSP14k8Y9b
0Qk3yQpbagtzc8t/a/wF09SD8NBQd2h28ssiFFYQE/SeU2u95N0i8pLAHchIB+QDFTJlx7zLqJ3R
ss2uW6R5Z5lDQUGzasX7zBWQAT7njN1MikWXeqK5IjFJpNy6QpTldLN8HwcFJacQINGGR7Ao77an
bPP1lmJsZXioOchYsuIFkCrAJWUUZkQPYuJ8/8n4nRSBmlvu2i03E8LEeu1V6gsUL0BjHyVQQufd
vdKOKMvkv+ijiHzTnXTZHLP3CQmEYL+S8bGdbThaeee9aRszN69zH8HCyIwGvaBZRvnGR80z76L4
jBezicEJiQCwNa+eIgnHJWtXcKk+ydf1uZJ+oV8L6/v9HfHkfqcLNxcEZXjKXvwrFhkFK2Fh+3FB
yHnC2w6H0LKjxBusnbQGOjipcs7XoJI2YmAoDSLUlpqj+YrDVConPAzcO5j2BTHP4FDi4D+PrwgQ
1CIxSkOJHToxXYg2WjAO8p9SMefXycjmkB9vX/HxC1xRGPIAtSWFi+Tqq+5xeV9aKjpu9ASzu7qM
11C6PmD7LMAhj6GW5GiodshElBeRJBbK1pdi89gDFLQeTdomwsLeOeWHyOwDnqYNKkZMU7enen5f
KtM1mUJiQTXQiFHp6f/c0ee3On+gX9zG3KN+99YBUTM/W8t/b9rSS7J7FOsHjgv4bkQhs57CMEK2
rXDkU259cPYNG0B/FZ/llt9TbWHZMixsjil0IRyr5QOR8Hr4CUlAYbTGxGme3g/Bxb9/Ec9k0Lg1
g8z3PLiYdQSj6prBGMwY0O2huL0oOJxRTnhs74r1BAdtfd3D3z6pdCRX3sOAQfFQpwxk1VdB/cuL
jCwQknw7MKTOvatuuSJSbM+caV+Y6w/zW2Yz5E18fhhraQmTf3juSxuAljU2srrr7Xv5Jr6E487+
qbhOsgNy2sqOunSHa9xw6Mt6clPYy98+4wZvgPoeQWcgle03XKuLv9ogWvAhLeJNHqSjDQhOB6SR
Q+YIdsEcXm/bX6krNdIdgO2YnW5Fp7gCWxzRO0/P5u2ADbNldlRoUT5tJaygGuKD7DkLQz9Tti+w
Ci089se4G/44PD8LyBzZkqhpRjsLYDon2b4r3sDGiz8JHjjkO0kfP09omt1ErSWI8OfZD1vTujm2
Qe1ymsPIdp7+jUbPl06zj9kym8yxGw4KjfNN/Kvn2JjVAAMCH7kbTsPiEqNBRJpg2OZWBWtjCnmJ
S8Iixzk70+Ci5Sc2DUjBbTb3a8uDm/gwtMrVVOgPAei0jfQHocRaBsjhIA4YhUDVN5dAqN1L/xnp
S7lwCItjKnP58aPkQbcnQ0w7mDv1p5nxtF2tDqCNhUBUuX3GWaOR3CdU190eXQG4KinvX5rD8ETg
5iebGVAKHLS2v4R29T26MqyUCiEgePon0maldTmEEjCnzkFGnR65oHH3Lq16YKGYC/0b9mKGKtnK
N8ql3qckJk/qnlvHXKBmMcNvv9GIxnDGoLhJyC0Ccz7iIrhM520K+HGrf6PPFDVcYc8G6E2GT7ij
5muA3sUCLfyrt5DHvHhrwZsYoqsz8BMxkK1xU24NiuXCzlXYTrga/yk7MhVx5WGEQBLVrsVwIY0H
WQqITjYBnChKnmTKuSlN1+uMehitrLIQ0lOSuDldmf9GHOzNACpjf/jVBih0JFNHjbyg8+SqvNZn
BMu6/yix1tD6/+OoeSJSEcN6LlzF19wgMDT2e33d3Pf3Cljdq97B0K9FfO69m4+nWAlGw+9rj/yp
zNHAcfR1i5c6qxwTG1K8IEkRki2/PFFdcco02zr5lUpbPAvG/GU6eoIvzcPENye8I0QAMOVzZ86t
vhkInoF73xVXsJChsoG6p/h5Fxt/Q8UPR8S5Op2I09bDi9xQeTL9c9XCuiAaIbWv9iTYYNIveHaE
jy2kAO6XLgQ7E3/gC04fPXo5V6fpqzuQcL6fZqkP+CYJ1NQxZTv5eUJ/G9TdzZYLBofe6/hUWvd1
ngV0kVDjGNbOxhJvTqB+zFbimplCvzF8unS657bpMoaZm3KlHkUy8sg5+7FH+Ljb1BVcGyac+lbu
2Nf87iLMTYCZ6QOh6gs/cbvP5nHvrFO/+M69mP4shaHrlLlKSBb7waMLrdk/foscNRxCkH5i64t9
iAcVuZ7mv/fsz4knceg+BC6OXQQas9p1N5CWN3c5k6369+2NkNcs7XzzIOVk86aWP7Jn1UQ6oDj0
3+v7ihMBZPLSnAoold5S7/w8PpAcwyMlaHVfo+a6dZSedvapLhCQ9SI7UAP5iROXiSRp0OzeN5Ws
mXERrylbMH98oMGjHtC2qOTWxoXBCkhK7R3VCfrdcc6yw5uDGAdpkVVyU9jsJtDnhrBtttLJ+bKf
JwlFEL6V+/SMPZz9RB0/Oh4Wr5iXbRFFshMOaxxQcTBm2xilAIS4iiVln432TjiwpdvxmWNoWaHh
un/q7H1cFkUCFQ8ylHWxTm/c8ami4o/MG3FKkGyIMwmwKfLqajvlVF7kE/AROPewnUd/DQvmJDb2
7ikyl5l/yRPxjRWJCshSNhDSOIWz7ZaZrRQ3xOOczas2c0+ERGwPcOOc7uWih1PUvOyHXo772/V0
jAbwwVvblQJ6GLYc3l+NUpClDCa5LSG8QSwJ5UcmIO/ivbpgNbwxe4ULEKD6oH5TXYLRQGjTxzKu
qnTlr2z3aK8hCprYed1Yx95r343zGvBJtt8IP4u/+NAvw2ExWXoCgd3rJp9l5xT64KUbwtEWCcYl
JswXFq/8I7293oxBcIbUJnl1X7r1ur8OAHDCHOibTa6E42+OyTdrhz1mXd+orH7js3oYr9SprOaU
WouNa3w8j7eaEmqyghLIed9xT3Osoax6fM3tovgWDs8AJN0lPO20wiDaZVYJRBjas7VySiHAPGys
4TK5SP7rW7CSLZsl0Kf+yNoNNT8LRDsRvpNbKhNPggqSoPcy+eNZWjoF2AdjlBQdcpxL+oEvrBkx
g1Msc8RrcmZg2elFL+EZ1/aG/D2DJv9oZJ+INkTCexXrua0O7H23Tpq/mcYjo4conbbZlaUT2W2/
0jd56APDVBNf9N3h6fBQpcjhguDRd2eliHgkVBgTHzntEdrOSOi5IiK1eW/wpqiskaticVjtAOwd
Xn1kn3fl+CQS894tZOVIlzAwAwzsjARBzXoGKAvNwwT89ByYBFQMR/FxZ5oVk9OsuyuTKYzWTAjY
2dgaI/DgO9r//d1YdbEfxos0280YEItnCjFbY8Me338Vf9a5KTSgSoN6SVioyHatPJh9sPWRiPLo
yhUvTbHC0HfONvf7IqWoAc//a4dJ0KEcRYEU12UILsy0H6jk31k9iUjohXn1ONzAIiLeYOaL2BoC
mi1IM/6uyU3upGxCbgLdf8q2bQ66TlDvBzu0fscV+g/YDnCZWonuG8eCx7CSE1u4RBtGJLE53bmP
MUsOOPsC+kAFVv6EfsFZxU6o+HlQfEXkuVgFK6Vkb78fsY8WS8Kdfu+6l6COaYFvFwxrUAf72V00
ph+Hf9gkR4pgYDAMbtTN8NTMdYnsnl/rrAEQEd2s6lIND5vi3CHnwAV6wd76XM5WdbfuiMmOGWIG
dvLPfqw4GJaSrW6JH9nrCDNArGbmd4OTBgygWCTfFYVOuCiIT1redwhvkUBzfM6AtSaPYe2/H8ae
rTrbRjGGpWI1J/+JCXejN8T74lAcnm+vs/DZIiKnRCQshoTaX0TEWmP/pok903w6mCbdStpFwiCE
fTBbjS2zYb0mc2tU7AxC98FtR4B81HnZ9oB9j0N7VlvV5OmxpFN05DCIDxHIjZvo3iSJ5XQlGEXA
OjLvVVyR79YxKsKeCBuWeaxaazoSqcGDGjMxm1oa5Unb3eEe4BmifBHHACF8AZl+WahpzIzUleV4
EfHi1jXNnxYv0zS332QH1y1nZkoRUBVR7DTKq7GMGe/WoMqYkJhFWzI/hlB3bmzvRCyDCmZVaW+S
2a0VgULvTj+vAcYS9zCPJQU34EOgSiw05y4sBkHY9TqtImCikL5dE9d8Hz0tmY8CCk8AXqmEq+dh
qBuLbClbHGuQyzg7aulzN6vz1TWOnXgmuXWBnBfsdmBkYAGU3E9ZUXRuIIphzzSgiF5FUlwzncF1
1eNSI/F4UEHzhvC9HpXgRXpRG3fe7C1bZbgX2XjGWg5EIO+xAcZTP0eFDNeXnyeBEomLWcER/O7H
dTQ+T43BrEM6216aZDkKqolLhpZJrQ79HQVphvHgyU3hlY+Q0eh+Lt9MQbHk2UeXI/VEchfndHDC
+S7Uu+fL12rzkBTMRSQ3KmWUdch7/MrotZRJiI4HEk9w36FIDHGMlE8npaGV0M1RjnURBxwADXf6
qZ2nJx620Ar3GBfBXyiHrqwL9COylSpbcXzaCRLnKI22I9NmefmVV5BXIutWWXTPQ9oJn9VYBkWb
h06bSYukxe+orF93mIKhys9azlcTdk++wR2cCDopt0eFyrenF+Khm+PhLbx9odOWwnns2YFauJuC
8RGoujVKiXzD162b7UstiBjvgQRKqnUJk9A84itkC03ehbwJrRD9RC0a2aqzk5SDPuZGVuMik8v9
OBqYr+M90O3046de2Y15TaZJg91XnEvzxrDTSHaNpNhJueZU8XvfF5nbKuKmMUAblO+SHuXOQHbF
2MsFCtkG+V95jvPBnpmSP+qtj4n6J2c+WlMFu7xGqi97IdCSwofqmVUMTE0yIezb+hwCNNZdup7q
7kbAgtrqVk6xdefXzbcWzns2Me3yDJk4IxBZRSSL9mp94Z46aTM7ttN0BFPKT8Lw8o3aXAkaqGJ2
n4ugTTuGWSUtcpYZELaa7l/sBrWI4xiWu2720ztTZuFCNlBlt/rC7KhEJaYWSBo8iNE8LaNYq81Z
ZeZDOzs9941MIFMcWhG8mFrJ/nP4stQKiik/av1xTDEBwBSiDJKZOhyNlrCXUtPL1dJLZarlp7CN
9OKXidiuQjJJLqChFJS5jt6yxZHzJqiD+UpXM4NQeA0fM9nTR3zJLyDOkGHqervLlaU+SeVZ4AWU
acEh0fAimffXUQvfexbepq8RIDItbAxfftxwzui7omqcEvQQzQhR3+NdBGebBTgC8oo6REgcnRdC
VKwmPPVlvRO0Dn1cJ94Z58PpMH6bBUJl3VNf0vzOyawsZGw5SMJqDPmrAVl1eRCVBu0au535BIOW
wi+hqb/JR92YUuMCFpuMYRrvi1gTAwXRVj7G/hQGpfROIVAPzM7aJFeWGczOuauzr3DaPhErqui1
MqaBvBhTG/dupSVfBqh1lfxVhrYJX4tWa91I+JUxEQFKLhDRB3/B3q6v8LWK3bdLu3jMln9d5HZz
W8zn8WM/sKZKFIRBlNj6j3HQNh1vGYQwg70bu5FIxQ2mbl5YSQ2pcxeoUvOUsTUPdID8ncIO1J3+
080B9fXdTLWMgSj6dkpy2Lzks9ku6ytZIXq7BpFJBUsTAgnFwR5pPATF3P/THjXZCigVWreAriTw
GGm/VtjFHUDDzUI/bF2DiFjoS5WHQwMV+rOdKrmTLgLkxwrM2fzyAwFWYkB8yIZr9l70i+Ugne/z
wu7muMSA13MS3KC0f+W9Kc0z5tCif/gVVtla2PEIVvQd0l7df571T3L1u3kdIIo/9NyUE94J5+8e
n7gZpk2SlWnPGJG3riXHOBQPZNkOY8gZ077E0+yQwDYWLhcvI+LEHBSg7ijJUAjqhVxiYC+g9ZzQ
hpyv9i0ZB1Sy65JITRqqN7wXqfHl+X1NPDZJaJOjMH5Md8FDnNmSGL8U/56794XzCOHM7FJ84jDn
HgFj6p//jBMhI46YDTS0iX35J43xzEX0TXqYruhOgiMuEW5VEQx7Fffd4Nz/SKz4wtmvnYXVJGZn
ihUWX2MNIGN4KufE/O/LZ2Q4EN42tn3iIi3j08NhNNiyNDfm3hUKMN3hsGG8gsezy84ddwYYEoET
UKnBjjillcCMwFMT1byuuFxCGRIHMUxqy9ezBNcAlk+57RoP+FiURYFyffqQQ8qiP88oxelFST7c
CKULn2HAvzsc9PPm1y+ABfh3UY8XBNfWR3Z47XoPGMZwAEpPGpYfP2WwNdMj0JBA9aHpuniNUywp
OQItaNGzvZzemDJVBAJlzBP3aLY0UN+o/igsTaLn3osYz0Hzm1OhTFHRGm7c+ROaK15M4ljROpnk
Gk0QCa0Bu2Z/Ml26gtf+xa7iFPrmBFYFJoSrKsV2RY/JQDKUxTa/m3yrNGvj1I3SK5zfZyBf2sMg
hA8TUXRhF7z1iqt6+lpFiWfxc6FgBoE7reI93CFa+ZAY3kWEWwLFakvwszNQuDBj3WPnImmdSQ+O
0M4fmOnWEwdO9uorAB9csPxOILjlTSRS3lgNo82kssjx8WEtzvEUNEqtcEyCiFV2jLdvVFAXfS5j
s1hhPKHk5CTGP9FuXwdSXzftTl1MuAQalMmuoS/4ZmSST8gJH0//OlvJwGIE0jIZ7yQ76/RAlrx1
PyRTzow+d9vtGsk2CDdJ3tCZ7n0zK+d7ETEe5RHZ4RAfzJJCM2b357Ps9ob1yQDHQBvt1us3/bSw
7JrFtpVMS7Tlj+ITFV/+45frAooCAH2rrBEGO8I6IwGcvFSI+z/L2ezl+R9yZMk68P8cVAhUuPvu
R3Ic6FpafD8Fle534TFBv/jJH3/6cmAEpD+sx98/LUBsxBCK38RBqjFzkSvRGE3cf2oX25Qbxy4u
HoxzgyHV7az8i0NK3gvEXsU2Nj7vDGr7vtaLIH4zgkU5mMsYoNO0Ze+5mliAYZ5f2u+ClsgigHWN
5NzQbSBCyGsMKHuSJm1Gy1HuX3Tf5zX8mv29+FHw9J9etjZPOjkwAfOZ1E+mQ3GOo/EO/7Q19ABp
pIy6wEbkPxAJjbbbXbYuB3eMUddiWBczyvM9BzJeFBgOmJf5Gka+q47xUVyUiIF5YQ8g3h/VSp8H
TwvVXwTVz+knE5e+z0/IcP8orN8/0rreFtvEnwBqTzsom+Ggnc1Fcf3jyFAOCIwOzCS//zKY6FNn
Z4AThqN/tOgVkOR+53/CUSsha0uXqRviE0r5IsTfOkDunCwb4mLapcGgofpmLrEOdp8R2x6/SdVf
hcuh+OAxtnuKwpfqGcQgsxNwi+njkdLL6/smEeZl6CfCcjyHFxZ9NWnzWs3iOH6q9mzaXKwsc/pw
O0weLi/G+cH0EH4T/x8X2yDUwHWAo2bD+bILrfdKPHXBc2m6s+/3Y7Y1IaLgmlLbYKbgawtdTqQB
lWKK3EO1rOlv2SXUvopodXZBYXmTdm0RYuz3VG3TahvZnC6p2luGOeVA5Z95Y93zM7XylDRLcM/M
CcXDaxtBKd4t7cEXRWxxv1syDea5NVcG7Xg+P6rSB99LRfMxQrsIQUrq6ogd9cnmtEcbUjHHHIUU
31r9RdONe80zsx2jDJ/apgSBkXdmfrWaL9o9fpFRo0W6Vuvti5RPlAPU8f0S5aaZwrzrXyKEu5kQ
7Dwc8C7Ka33LSicWZUro6uFrzrWTfMCaT/c9Ubu5udVX5bomXwi3j/Xk4bmz0NE4CQbaEBxd5PGz
TXO0/903GmUxhOdSEObhdxGu1Et764J+93RMw1K/+j+luRYG8jJ+HxU4Sy6xOk6ObKewxYZLedIa
zCs2goeOfX9JcSIxr5jcrdB6ETrhlKrNE9LM/YBRhXtutBvH7kh1I9ZQtMUH/zFxMaVLNBdqkcVs
F5b2JIN+o/B9PxRPxkohANWw0IqHtGWpTCdH4s1+ntg/v4Rl9lHx59g//pGvG//gFEdhKe4VJsnQ
5RAWyjZYHyMIvqMkB9W+YoMmdoqpS+/tS1zNYiDK2dnAPU8nh49o+MsUEJWId2Q9Dt4L1u4oh+hO
XqtI30mh350UbU2ZJDKzHWWv7FLOcpHtunhAf1N3ISUSAgZVTlkos8fTQWPvVxRUOuIRUoLsyV6e
vSp0A0A3b1hpJMiXCGxbnSzkQxMwClO93rF3sruqubiUdtgdbzkCvDcCBeY6scbQGZX05jSqVs5E
z2mdVYRTg/cVxBpnPkL2ZeoKiffekY/CjLDH5K/ioOcA5xEixCd7WYsAv/rcKhrm+D0nInUrr3mz
NBCdMKhcud3VlFe3XOCaRgSCV1MKpDVPY4bujPw6ygtEJdT0BqMf7fdpqouUqeroEBUlu5IF2dgQ
axLNIbztgm0ji/z0quokQTAAzBboSgl+n9rVS6KrywQmJnvJn+/Znzis8pKZoPD+Oq/VwPvS36vP
UZYu1aDrTlJ+jZlb0Disw6yyQfXQm2D4pOBKnOwmymdN/noO7FZbzghoMtQHllEFqDWE6PcVoxAM
f/97hIP8/yeb6v8rwOHf8jUMrSvrpi+ag8l0nwJRYRe8dLs5vfYw8TpVx6GU4ZWWI8U12PCYWD3Q
jcxtWJMvdpftuFqns1/eD1GweoEjewLm/o9Yjtl/jOWQ/1/MxL+lag0mSJDcv5oDWgVX+sbdBJAH
6QLomRguKohY4Z7Po43JXFhCuNfd8n2ldSY2GCenbqXb+JEbex1jUfWRYuOYNhRe2GbOrvTf7+h/
uqGmrGiGyJw1jRiR/52I8ZbVWldTvZqCSvPQBBALVPPaDOuYxv2/f5Q0pWv8e1rJv37WdC3/kuX4
mulN+hz4LIFZ68lXl/sGjpV372pk85M9LD6G6P+YZCrL4n/4VFn7l0iWf3sYnREa72cmE0yDuCeC
qUZmUxvoOTHlSaFTEGB9Rvjrm8toibfc9PXTyHydT5Syb0v9biZJn/Wk+9hDdU8nwmyJ0lRjT04v
t/wMEkS2nCvENCSpvK8RgPylwRu3kuwJCg72HCw9t9HMrKE4fuF18IBSL6XLRv3BXTktDoqEWnWJ
USn+aqb4IgNC5iSsmk+obop+/HnQHI/Gai/kWsIS4oPGPPuk6eMNn8zoARVYdjK3/ceFPzxpS6Dz
P4t9/5g8FgQXLM7sRCFXMyB/Tde5r1Oes/GTiJhvhA9hO26FreqqCx3CGipNuk2cICUtNBEUvyWe
ISKZhUrcxRg7kWqR5gMFxxcRUclAQezfKKEm1yP5KE8PdwDlAjXkVMok54tJpCjCPHYO7iwuwNxG
2ZPg5IDggsa3BsMCw4B5SxqHMTYVrmSmOiFVpYlElEY9jVPyu8cxLcMRLIViAXL0ygktzPItI4Nb
aTPxfYmrosV136M/gyhFA1UdO0B8GSp/3A+mA09RY+mGgWMPR7M2/IZAybxzMwg/PnAkfcMzVHvs
dnG/FB78r6e6GMcVaZmRCMurfJsT4uVlvCgruA6HPgGluVEyDwPbOykCbkShraQ/In2BmO0y5m/C
cqYxhF21FSF6H+MClwFtEY51ztQtFwfhS04HvJ14xq4FZxiVNmxrkdr4DEqAJvrJlO8VZgxptSqs
tZDd/xB8Iuj8RfiqQFgepO5llVeayL4cZCAKZHHpICtIMCBDhFmR2x6l600XPhs0D+gaHG2nnWbr
fDX+VRvQyreMIoF+jj2ruKDyqPdPqO8PPITtR2lThr8PrQZvTTKaFh0Vi5KzhQoy1tB59ehJV0Qq
yKnQxf9S9Z+h6d6tDdqaKI8CYgZ6+3WD1X+I4bJJ3LLyDUYQBZnpi/ylbJtQA8ACJOoSsQEqGoQO
IqiEMpcQo4LI4xDnWIenSB2VbkUlZfVE3nR2R9G4kXsyPp8qEVw7KJl0PRsndkpBPgtLBGh4gj15
GSsg36WqbAvK1prgABKQa5JabeRRDWWw7MCScnNeSMzTacAg7EoHpE+sLK8ZRv/JIGjNEJtPyQ6W
tOlgx0BD8Lw8ymDYZpdSt4XSanOnHRwpsuQj7fCAaHFnMm8rCFMnJE0PKECyGjz61A5QI8ztu1sR
jS2qZskKf3M8KZEr0wT9Y69vwdf2/dd4jo9Tp/e60ksb19ePFnrfsxXAaQ4KucfRHksohQE7+54O
+IJspabYri184NDBRMZ9lS48R00klCk5pvlZ1sd68NruT0xRgwGPZJvBoPfuqUlQ8iJe81NtAzs9
A1C5hchnYL8QGVNoPrgHrCnMZ9AKCFbe53Kb3sojAmWw+RnX0UztlX42GtvcxJ7KYKGZt6O/Z1Rb
5w+eRkrBezGhYlPTO/tOD9WOrFaIiZQkahT36MnfREMi2Z3uN6PZJ4eKQKE5r3/hlM4MCNcXEY4y
WGoIOW2D6gRejfwKs7bV57oXTua8zHCPK5zx9gCWI83j8pEQf7TqBbvZpaYDFUbPha3DJGpnYLt7
lh9ptZL7xa14uVNwxfBZa5+wCik+8RSLc8taczRo/DVuVeyWr8MMRZONzpDA5NlmEnLQ3DN/N0IN
eY4zR8HpNvoEV75if0QNqXxlul89FDFgxVZIC0pKUa+iBjRcKOzkq51c1NBa7FIEYrlDv3mtSkf+
GIhRqH51u3sYqlds45mTgG65YU7vBP/PzNw9MUihsjD706dpP29kImzTrT92B72+4Pqb+RLUcEkJ
vdgY16cXGrh0LCKTsVTeaD8ipMjiNRtQycsweJorYmJIT5BC3pmVic6/fxJMYo2CY4g71fpWGVCI
KWXLEEsNG94LPPo1SRG91hFXuveUERRbgohhqXZfK93hlea9WIQ3HSI3s8TKfoK4MzEPxoqTZrBe
xfyqfNQgG3hMFGodn0JayJbh7h0fXtGXfne0allpgQ4DAcfd+yOLzJTcPHYbsJY1rU7b2pHij+3h
7uYMwF2qPv65/otA2dukNGZYpT8whY33KCWUHeHByQyvOXNz8BcAjwHVIwUgDPjlSvRVOEzxZqfb
1xb36dKwmwfGsLzjSGXfc2aO8u1xcHiMsp7cWag45oyD4F9Jl3B7D16gfxN6anyjbcc9GZ9UKjtI
yRbHErpRi/Sk5oSwED0eYiXiEIR4fot2YgeuIq9zvvxn732lcEvP+bn65ZWOwG9K9HKU2Ale9vm9
3YDc0A6Uv+ju6TwKW9gRi0giUf5ZLDU02dDxQb0lgRTmAgjyhcfBcFHcP6cwGjAziVxWSIdJ9Sat
KwRyUy9BIQ/QnROCvEi/O/Ivf9/bYpkE6tcUdCSdWyyOTPuo7P5P9aOAybQ75sjlk5m5wRjSQ7Eg
q0EQCGSBt8SYIBEQa2oZTvxu9oWaXlTXBSEsPAyPyoCbrhFI4Cab3L0fCrzqlnYyB7vwhh92212O
A3+yszWTEZq1er5vuxWGA8vM5meslipu9U3h3h0MPiiiJ+n1ZKpN30DUH8XXpKzEVgbGdAL9mreE
JDKH5ukQ8psE3CLxI121ToVb1Jfp/SUSxCyujr/99HpXnuqT0haOfYb9Jbb7zV/1kUX2oyHUFfAW
f7q8Bg3otgkpUcaiAreYxP4SwBtI7dz8VnNOl3ljT98Uc2fpC4sCqxsmIiy5nLy8xGt5E/0irMFy
QYn5g/eTuzmN8jxXFzb3Iz0o/xyjn/2HA43sAvaCP4Rxc9IO1uVm8rEBsSNejQ6h3a6TNYkDoV3i
OKAToqtFgx+R+Ga9FjWW7ERER3/HZh906CVZQVb4B+pZfOay37jG3SmY+eNhj4cA/VYZAIP3COnk
Qe7d+zFCup3bu9dKff4JurW72+QC+DPNri71jwKCThwtm17tdUcCb/MKC9NrSayVQlLwXMb0haGm
2uN+/9VcYV8i0HOZnz0NdZv57ToEO7HxX07w+d2T/iLnHH++OOdkm5NhmXzJR9VDHwnzzzKvT/et
+Vt+QeS9cO6F2/jyw0hu7+lF1VyObDw1KHf86e+J13Q8VL8NRS07GrvDEGDtdeRv6QJ2z+hXTmVP
DGKX1N3lHZnTddzR1kbeY3SF1ZSLMdjZhqQtajAbTwFtvKs9ukVCGNBgn5Pba6k74Da8oXLKm05X
MXmCs3COKud/SDvPHle1LA3/IiRy+GobcE7lssv1BVU0YILJ4dfPw+mR5hxXqUozI/W93bqhwbDZ
e613vWHGzwImt9NtJUNoH99oy3m5feCiiZBfJbaPLaIxZTHINQG4EaKQAIWmLvVm5rSB4c39pCSb
Yl2AZMWFiN98knQxgR7jXE4YCIOBoOg6Jsvyrd1aybiC3X8oikmFYdXRoI/BOwZPakSwgzwJk5hB
aoYP4SSzvV0/zHKOvdNhvzzSkGzijgbTYGpN2q0ZucKm3OAI3jr9A6MSdF+ApPjdkFO4kMCBmFVP
NupcXjGMeA8J6h4i3IRD6RDiepROzafAwh3ovdDhXBV/K5bjq+nik5dkGOAIewq6dnGFAIf6d5gg
IJK0bJXv0jbZHd+MQSNIwPrAuhs3ZBhBjV1f3gaVrQ6DTXKUCe6X6rOH0VWEnUgtjjbdCyrTZ+Z2
T+0EMd9AjMIiGPUMEDXpcw1H7hL/jHG24vWmkMKbNaxqCDGgyhCz9jrjbeZoOCZvgQ9m4I1QYXIy
3sxViLWWsEk/ehz24eqPoNxHMyC+ObsaguEnfQ6CCZjo4g602rSTZ2xdXlBQP+Qw9Lja5VU2kBZE
ANAIQeCdWhBgQB9bki8f6R5RxXygGsJvYBmsyzdlZnBmOJepkk3oKhougzpjBOLGOWYhwUauhbYH
/EDYhs2g7wcb699QpGUOtvGYvSRLZQQvAqOyJZUSEjEHFcdASB4mdJeNTo6T8QB8xJY9SDwW4dVW
1ZnPr99ccldfUBdMce78zxIxDsGgL0KgtOOU5K+CigbDeCMazQPniJ9iPEXUcMgn172wsLaP4fo/
Wz+2TQVMosGlBAtiN95YM86xy5swOyKPG2ZchTBpplnjGFdoFsO5pL4yp8Ovq3vw9+yLY2vK4ZZt
TUTDs+TFdPCXlVawmSlY93hslPbAg8QPyH00aJpxjmcT31Jyvqo4F++htbAGpOuYnpBxF55HDzGn
gOdqBR8CvSzWYd3KwDXpoVm3WAOugcEZN45u8dSUJwTaGcDalBAoEsbscVMfi9uWIxnVBMmnxpb7
vq0Yt0PrvNAEjjEd8Wk5N+062Z1Ld4AiQcEvkMwBQ/nOgxjFILObyaXemunUPHWvMvjsy1CfbBJs
QsjCRdLIrIKe+Swerk/EvWsuQ7VqksOsgawtTHTHOwn4aiX7S+yYTlG4/CvYzm77l0ChqGMzwTnj
6jmqyQk6pjyRFwwNisNg2hS76LrmHS0lxR6A3bh5zff5CriJFXNmQAh7Y9oiiXy4bIa3TRWDeMZ8
PlIeaJgExYvb4DJN6RHZ5ZqzWeQWapjzo0TGU4j9b4+3I/lv4uu7WANdz5VNOXwa/dMrjQvEphwn
H2YSmiNDN+nximoKxz/ciOE+ZuZgTSmv2jersK/7CKEXwClSrVGVulDRLEhlEEewrEwYq4GHEH0u
nHFMX1BNjRcZY2YntPlVI/rEnJdysDIX/t+VMh0J8Wd77ChI1HE/BLePLIIvoVnThFKOGVORj/Jw
Xfag+JGjCbZB6fvM9gMCxzyb1bmBukWRMwHtZI2mE+vMOUkNvGA6p0VTz7d7CqqUUDeoZNgxwO7R
ljfUdMxL/dl1U/Oe4MnX4ys1wMmv54NIzX4tXjILn1JHduOzr8wTQvHUscAxxYlP0pvbEYc9g+1G
cZK+a5/yUvv0KTiRT2ANYV3G3uK2BrAW3OtT408UN1yn74KrIZPB74qq5r3Y+s9IUvuJZdjsqMDK
OtO29pgtwm6eAiLsorl8olKO8VZrNrf5pV82lkO1zLRGZwybj5KPuTHXN4NoUz0RYiyxQJ6wYxUP
efEe9SN/L+QO5pQTuTtmkDUKBqsfxVZ29ICz/Uzh2rxm5igkix0kg1Nd4LtJdvw/3/bX98xhRWWv
qWSHOxU3HB3vGS3CmwQJAUNcirkDyzdy+jmc6jwfSa78hmafHUmcVjB4UXF+HKk/W3B5bSxtSDnr
rEVGIAuEAwXJp8jgZsxxxO9ujFFwas/qWpRoSduN/0gv/phi2DeKX4vB6jNcHTlM2aoek12963EB
MifSKmJoQ6nLtUicRPDwmj4k89IaX3Cv3KeM97HbBGHWOc5vOw5L4cC5/TOcqn0HbFoagT6yaCka
6cX/wqnXWu8qqYirvX/gK6LmZu936nSGpu/Un4oPpCE09EjTEfUVbrq64YT3HiLz8zbpdTktjzWb
GC44FQKzZno9MeGW8hlBbwfG7MyrhtoZlftuGPDo0Jq7Vx3302z688+Q1cEk+g4Wlv/+HXfBUMFF
Nnuvjqp9vpTQ9Mljk8nzEc0SMYyYAHdIJbNB3vZcbxJzWj3nh41wMt1mn2HJP/U36kSQwLJIn5hd
GPVWR1iW9QGrBpC/FwODQqfGxRKpYQrXYLDFsBjadWN/qdN5UCJPEGxSUBW29VYZEwBLHKAPtKrk
W+4rG3IMQ9onaRYcLVicb/lW4MgNH8ydt4U6v2Pu7CAcGOR/0UYnQmoE0jSK3lI8jRA1MsjBGiCf
XbWRYAGAwCdZ093NQX5hxiLjHb+ivoby6uNaQF54N5ZJdaS03XcUnMIumZKCaudH/eGtxnVMcwzK
0KGlm/n8hDn7dPzg40TPMYAvwWroVwd+6KZYBjMkF47S2VTJl3djx5jHxmp50LLDIM7npH1iV4MR
8zTbFNs/LmPI5qk5E8ok4w3YcRqcKJV2BIa/G5wHF5oiqogOo1s4Mxd8lFp9pE+vW3MKA/h4eeop
RwZOU3eKmfCyC2Tb/IUm8a2ZvITPmJ469Qv/NgCBPn0RnccKfkI4tdxuli29gXVDKML5qO+ALn6z
rDe+86y3TF3XLNNUZcW6c/7WdbOQ20op9/DTI2mUU9DqH5z32TpFxcKYFHu4lV46ZYAu3haeUnMB
8mw8BZRnh/BJftE/cQAL2aojxvgORUKZbawnrXeSg3zEQK3YN6h5NDvcNvsGvtUNsSThoiOJIlb3
V0iFkgRrs/EFMdJWBpTC6OgQOQrq8mYDqznnDIF3x+lEMhMnCUNkWBwetmKDLIQ1Ui/KV/McMvrm
o8QUHC6W5iIYSNj4O9vC9zWaqAdjBYlWmEcf0kwPoAJMw0efwKlBOEywCJ3fZQvyOIwOmGam2D3A
N8Yp4HEYXVqYNWjz6p0n5PYOuahDX25LL/LTYG2D1wVyqIVkJy90KDte1gBqpAdzqgzekoxQAOd8
GzCCOZW85oXjdBY8XEMHng7mTFUxueaudWwbm1G4gfIG+T1waj+3EM4Ybust5Wyj5Ou+H6VwCoKH
UJwXD5yV5jTGSvW3zAl1GPzc7TuKiGc+gzpVlch2+Hf/VOu+ldKsL/f9EPl54GWtbidjcN4aNpWX
4pF9Exa6wAs7lSeRfGPiinRgzbFFD1G5yRz7h3IyJFBL59pw8Y9ibLOA3ZZBhZ3yKcS05r778375
/W2TWskatiyFwda/tx2nSiL4AcPFIgfi0BcVc059oA0/rpjBKFOM04mD6FHemsiQHxLsupDp+W9F
NTWYcUSfEh7xEJPU9/KI1Zj65D+H15nJ+J4O4vIGZKy8Y5xQ4Is2h8+BNkJPoAH8/Cuk78ZyRAeI
omqIskh2wd3TNyJJLGKpLvfstpgxYPeY4wI6BktRJt1nNk/erU28Ryz5VB/ivWpf5xJORfKRee3e
hC03G1AX9wg8jQwalD77iE7dVp2h3I8j+/IROgdw3uiBGYB0QhIyANkBu+fYeoQ884JL+7xZW3ZW
w5efxKCd1FSEOSmTZtFv6XCwWXP4Qs7lB2VDvhIPAvpqEDe4ilQ7s/KZgghmigCd8YHvST0V/AlN
G+bF6N9BEeGR8Cg/5Nefn5wsfh+6QISBbFmqTmTOvwtAz+NC7uOy3ONyhf6ZejyvsJsZfAJwudgz
6aGrZPJhM+9D9KZMg716LB+iM9oumMu3uYJylJvlucmP/sQ7pGOyj3F6cumGHwkyxr3pwk4+fh2k
39B/Tgo2pmCT+BriAYkb+axAh4YIM9owIUO3vGaTUj/hOfhgNLgfrCFoVVSx14lwCp7zh2GMdabc
H8IwSDrfIdXO7EuLPjN97GcSlfKheVZvTgwBDvbeGROX62P3gZzWbU+c2Qu/GKc6rngZEqqOmZLb
XZ0PwgY1lIi28pwuG6fdQUwXdtyjbW44OWf07yP9jDYGG8yFNg+n2uft4tRu/iHrwCsG3HRkIr5b
10uayvpqo3wgOYMccvVVPPD6ElxM2hWmNKRqQPvYCtt0y0dNaIG/fww2GS4lLcBwDQ6OeMHbI4Dm
By6aE0QeIn8PwQYcs/WsEchyAQzMswQmR4HUcr5pKJsw8QbjhYMCvxBNWzihMK3yk4z5zfnnRUO6
9Teb3d9JHV8WjaJ5Rsrn1pOAhWDqJYPhSUgEPAoIqxCLgTN5LIiYjuAFM+6VfRzr6MJGjYTiexCV
I+cLxi0DUJrsemY80TMPDRscXVxBGFBt8jfmfNcCQCg9xthGHMultWhfjUX/WpLq9Vy5sDRCLGwT
osNHNU0jncBeoPKZGqxNlLgMdB+0JZ7Jr+Eh9xxyMWDr0rFuL+/waddVvwaDs1v7uswOIW2XsgIL
dDqHBnaCjWPliE/+PniHA8yRBaYPBZEXxaE2k6HybTiZaPlu0Aqvk8Hc6Fw/q/TGg5UIPCq6uUWm
zXxaWWC/yxi0VANR/PlVyN+UuwqZwwbxORw8onjHuDCSWAyKLMnh4DsXyZ/6cY/bOQP9kNmRKUL2
qLEcvnUWkQZtOM/VcC5j3VPZsCbUGBLOrXC1uhuaStP1hHasaMY217sHVdnU9ayHSf3LHX8NlzVM
QzZpNBBSaIoypKr8xdvwdaELUivN9re+YZLFkLen4c8yfPEVsCqUrLcknGmWv5ZBNDrlTbsFxLcT
fKDhJZt5kxbpbZY8hfhEErMxSA1+TVP9Zn2bhmEZnOOGwnlyd488JTNLxTLba90Vaz8VscBcuFK5
W80vL/CbTKa/r6Tfnb9J7ycXQSiyfatGTpvKthjZwaWeGpcGpsRHnP0SJSx9s2CoWVkukqxaJgyX
fx9/0QdBb3Tqbd94p+iy7mLa1pa5CQNKK2G+jFFMgNOchzL5BvbV8FXUz5ADf1kF3zxhgrl13dJl
S1EM824HCbvAq30iYvfXrCGrZd+lH7DaLnTXTf6e5k5QvVzV3dUggKb18N+f6FK1KHs5miR6wadu
UaJ4s1jbd/5zeQuIP9dNYCmTyDpABXXStc1vifB/aqG7Eg/CkUiNJ+us3j8t9F8rVwoqM0/jK153
gkN726fyLPINyDooBzUkCN3CMqcWjIEcUKpkPKswvS9XatGQG119VJBQL8HlzfdOoSThBMwMObBr
OPHGtRor0kLuE0flHBJuzHIwT/bj2y+r7buwLbp7UTQVlfPeUu+6Y8VXYqVXSVWM9Ne6JjxgGCHD
XeuPMmxRDYoF0VgomPxRDXaZ7nWRdAgG/Ulfu1nwy93Iw0u+f6DUypYi0rGLmnG3CNQ8Si2rsJJ9
2Cy0AUk1ZlbAeYWBaoG7NqYzkuRNc0STQrMJYDCYCpLm/KUiEhxVLPuWo2VHHzNrmrDqkm9idGE/
L9TvaGaWqlgqIeuqBQnvDhe5aJJV+22EYzXNJR+I2tPIdG+oOcHIYVPgHk8EoCb8Uph/sy/8c9m7
FxW1ZRT64jXdm1zoVs9Jc9Ywgb6ht4swDaR++vl3fns9Q2RZaLAJTfnuejf9xq/R1GTv8fWb6i6L
FTdQ1hLtU5HotiCffr6e9O0FTVU0dVUcNoG7LfYqaGVR+zpqVRSjFbNrg1GoWMyCVnQGxaMcExGL
9rq3ZhYQogGsPHj5raQbQP71ScsyV0+T5S93Nex+9ytSk0xV1SXVsCzj7q7a7NJ2F61O9kH+Ygq+
rUq3aSyQMuW9cOx48m1NB+IYqvbL6x5W0Q/XNe925Uq8BHEYV8m+xoGbcLuRSq3IgrfQ21jdL2fA
N0WDKaqSJiuaIlkqKZn/ngGBhOJVkMx03wLaUbYStkDHdnMMcxcACWj1R1CfW3UWRK81NtOq6wuL
tlhHvd1+mEypVdJkpIWnCHs5epKCX3Jkpa+E139v724tSlGgBIl6ue0H6W7StCMTz4O0gO1t1k7O
px76+bS5dc/kmzMgVit6OnQBXhJ/Knn3Wwjfn3f+77sxRV0xNYPIedP4smeydqshBD3ZU6KGTupe
nqEqxVMyYA7RQXOid2WJcrjDMW8Hux3H1KP2UDKWU7bFHARwD7l60Z+ZhOp7ojTt4lNDZXvW3r2P
eOG9gERMm9F7hClRj1imnLwOvpsYoExpm1QEXKTPjIdeFvewMby30Vlyb38swfBocVUUaRsB/18C
appRPtXPmHk6+WzV4kMGtE0RCAMPJ9lykbrSNEZ+gO39Kt3hxorni4JZvTynzAbJo8G5zqwdo3cc
v+VDvri4eEussXtksjPYj6pL+nh6IyAAF626ZTOi018xxWe+c93AlsbVopuMX4Kt5gqrktioaqI/
lNoosEZzDC1X+Ye4APKHaK1OASfd62YAB3U3/ewfimni1o/Mop6Tx2qaOz9/19+/QwA7w5A1WRPv
yw24yLeykviuFzBiVvhXo4dcwAdYmnPR7gZ3uqP8gnoMalmxGsz4DFINGghd5F9NkOo5dKVOPJ+5
LzM64DneZzam9TN1pG4YY40A4BbB+FyP3MuWeLEpIKnq5PMUIlD7UmyrTTHLztWs2DLY/ChXBvwW
fHJm2tbCmCr6ZS/55lg1JY7V4dcqMkzsu887rmJN07wkBdPBrIU4zwvNePLoXY8NKR914499sIdG
JRNHF8Zyy/yMwVLZCW4uPiftCwUfw5sLzUAD40LpS5u9af3zG/m6/Q/3qEmiYoic/dYdYBOHShG1
CvfI0d/jG8B+O7gMxN6MWvP30/Tr/krDQYCkSNCopZn3l/MlK/eriNPGGqlj0PPCRdNlRw4k4WSi
ezhV7x4Yvdv4DYEddRigQbmcNGsoAy/RBLk8+HyroXtSXlJE1Njk11N1C+9+CELeoAuZROa4qiif
RwXmz8BPWN/lNLIXrPLo5oVJ/ihsoaHFDHHt4EFegISBV+sT1GDg56OBkWdOL08RY9Bg4oMODaMs
edExU6BlW1wfEFFjIfb+82vg53+z25IKq7G98S5k/R4BrINrWqlql+xJBPlEn+hmR0T6g3ecMcps
SHBONMN37gAgRMhQpy+AJXFGNKEywQZwSlgFvUGeeOiG7bzZMfGC5LodfBWZzJ+0GQ97oAwXf1jG
GnX6FXIc7IKuxJARmrdvzqJHUwX7IEljRquNRgfwN9yTGYAgDdLwhJg3uCoW1KnC5n/Z8j6bWu8q
8qYpuq1mgbqG2RncPQLUmNjPlDP2iCds1Tq3QFrMpHfikfgkOAXeff5WH3eQRsSxaOMqP+EPR3UZ
bEzAM58qgkcK2Ncb+QbX1xXeMYg/FFMDcxbbn4lzyPpMmPMlebDLdnZzDthFRSRLw8/ecwXEPIzO
cOKU+MSTj2Y6cDzkR5SyFi5+EVsJOCO/Sobb4Y2hSk2LaUpWxUzkwfvv8BmIsCLJbBmBiFQvT0/N
fFC8opKG0+Tie+7Ctj6bXQvlIVzVOHOepLM1ZeA0pRBdywWk+XE+Q7KC/yNCxbfbk+oqT9EsmuGu
abrhuzpv+hWCqxVGG15rl8TecFvBTJIZsyx6YdQ/DLNNSp9TQbo4cyXTxt8fX1h2ZWEKDjkCwHsK
pQlMpZn3wa9YeGgb8CeZ67t4BEnwHLoBzBd/RlAGa3kHz1DFyF5+FReMelDhk0D+SrVHOAT/GcMm
vDq5iz6JQSEmeRvMJCYyo13iB1n92ZQnAi1xQYozt0VGJFwJfFygiUCsInWafgVfYairEi5ED1en
kXH1blf1/so/jjO4N6lOTGL3cCTaQTm9C2C7I4iCTUfYBPPW2wqXfXjeDta5Y0YLG2W4resDCjyu
YBfMcgchN4w5CPKDAnMILmCqxfVhQLnmStvSE8ywDQWTxOlnsJ8yk2RaISnzckSn6pjq4JOIkmXD
gUdUwbKY+7P6yWKYp4CEwRVGWh1urxTbY2UBhQ2sTB5jF8TuPK5WHNirepq/R5h5VN2qNuNHePJA
yExUEAn6A1TLM7UxVNyS07fWbYMpPhE/gw2+aIczTHb5J4k3wejIyYiKf1eY9TFw5Nni4wuX8DUb
v/Jez9VYJnRNWKqrZOkfGs5GadLPkonIFBIzL6zEmXu2iuvLoOb5ImoG2IbMJJJv++ITVQe2ubjB
UHXAYx83ALjsjca4wAg81gFRw4O2gCQ1YLe0nXDN8e/A1QCLXWzLvSGWyWa+sEZAZqt4WZIFSDS6
jlE1rMxxDg5HvucEjBk+LQWLuh3+VjHRwZ8h+mD+2AAXJgyoMzd1fdgU/RjkbfRmrWsKKcyjYNsN
RogXaJqYWZ/zpBnFSrQpggeL7b8kW4pprzaCyj7xMHkMVwgVuJNk0jwO2YUyYvhm9Ea0+sjncXyo
I9eE2p8XD/kFqr9ynUZ+iVB7qjLzF5MPzDSZkIPjRgNBlplO6OKThPhjjdiO0i+oYZliJ4LP8bjk
0xmWWAQ1rLMpsFg5SHfPWC3AqUPbitvgpoRFM++IUUr5APsh0j6bCDLTtpE0qd95lASWA+6NYMph
c8fIe8xIYgwyCscW0YVqHU1pgg8ZrJIxXwx/3+T0GbKE8PKG1rb0p2c2lxcMWqHntI/5WFxiuI73
8g0+42Wg75qILc1XCV3H4Hk1mB0ikbhSm5qbfvxIJtPS1C+byJzsTcic2MGOKSSoDvUntDiISrHb
R9d+bJbxAZoEknx/AXMA/24E+LtBl6AeBBXaVA1mmSAUgvDwdoKcP4UaPvEfPnAlQYdKVII5BBzy
qfFTfFs4ZCdqHCbSbJYKTIVn7BAmBByb0HUhsdmy280lWMFITDGNfU1fjRmvBGqVNUt0iEzvQnLq
Un8R9mP8J+1w+D3+PipIAcNx1IUDv6uacOW99x3JOgigcps5gd2gpD2T6zUSt/Sxg+PeSFjJT0PV
3iPKx5FzAl0M/8+LE60gkXgQJTnT+D6rEWzZwJg8yUBVsIuMzVCOlf20WF/6UfUSvjOZ4l/dRmdC
teDyU5ckh+GDNKbKKeYTMDfGwI93vCfshpqDdLy+q47yCb8om+kk8R4V3HwSSIQtZgtFhwwqnF7U
idRNYr6XYEGDqe1VbPrYTpOZti5M+ojCnJGi7Dv+JnptJPxVrPTc+QhSb+uhI1UvrklEBrSd6kU1
Zj0UanFSruEp8xKodiZo+YV3DnhJG8iDmNHhu4L9Asz3hFTxSXbSy7WA5GvBsMvCawGe5mbC7g0f
G2KQOFXVR693wnwtyRoBPKvrsjijLTtbJAJwttnMdm1wYkJ4U2zyyg8R5isT7hX1F3YBw7YcPcLK
N3C8fZZxG8g2nAauiDvsWcCma6Y713cCOlesPEcmalqdqkj3YMwOmz9xGsEew7kxCIh9+RQ4r+zs
dHHg0FkTvk5YnHjd91i4A+Z1Uyo4O3GNLScajG3Gs7RhHNWLzsM/YFD88qO6RQMJWMK5alSy7SWj
SeYvvUyeqU9M+jSXQZPU8Q3pM8/BUowKqLdhH079ZwsvEc+OsHWDLWH+QmL4rgA3ZUOVRU3XFVm7
K8CjUuvaQNPjfYLMLqj2Kf0YMKRcGlgRrm5omn6uNOWv0Ir5B1hhSKto2peKv1Jyj88rS/Y3lnV8
1INVIHrzvKztFn1QZO28EK9F5qZtenWNELDndtRwLdSblu2aUEQEWwpY8AWVR+9V059vT/qKRXJ7
umSYoiIyB72fIKuXtBCDMgSLNN1ePSat7OS3dlIJn7GP76Ex8WmiGj6xQEXk9wvkoQ9P+w5jkEzL
0gwAVXSz9/2p2VWZKYVKjFgB9v7VHBt9uLj6yorX4iXXbYxfks8ivdwELNgtyoQWpr8Z1Su/HEIr
APItauvBwUwjmVXFLos3yF+b3So2TYDoSDQnKew5U9SWXWb3vr+O9cdYeri1RxNmWixW0yQgfR3+
bgf3W5JnhWb3OmZkJLlZuFvmuIAxKSiSbkxlFpwls1tiZjfYoOlXbZeZ6zx61QkXvUolmfaim/I7
Uoj1IUOEQMsnC5OBeR6DWoAz//L6vo6xTcni1YEmWyJshuHv/4XNZ70Atm3J8Z7ptdEreEc++gSj
FzjSUywoayM9BcySAY90HlLRv/58ffm75fP39e8+pyKTkiRKuD7eamKIRXmyyKpnVTmFBRUCURQo
3TDEA8Y1AnmvMxCmFk3pdG5QiHHRC+ai7vrFq46gFtboz3f3DezP05F0Q9NMUwf9GO7+r6cjhl4Z
V03Gx04eJZxdTGzCy7G5riMLm9EBtWpOw8evQ31uXluYejTmsMUz8Zdd5+vYhxsB9BUNiBqA6nf4
aidpdZiVKTnA1b4I5lKIUjF+7aLk/3edP5vRXz/YB7PzWjmK97LXQIYjkg+VAU831X55tOrXcaYp
M8aSFdAMnT/dvfimzqSsMi7RvkVf14/l2BZxCsFP1duXl0fefpATsotL5gqQ21KnCYIgouEYGQkc
eNiCaG59wgq1Fx8LNIHoblq8ucYFWsgomyr6SjIWlfBqSNmDkjq+XE2y9lhDT0RpR6CprWJm+stq
+QYskU3NlCXZkAA9jQEx+OvhxX3HeK69kb6dnovrQ6lTnpT5JDL2hm9zyzgjpNBnqsxRPXyyUM9U
DGrJ6cLNtfnlZr45phRRHyip3Ao3Myyov+4lvLCkxbaL9xHuXzeXbzojm5zByyWz0+z08y83v1me
zNAh9MmiqImSNdzNX1fL894zr5IS7oe2mWJRkaiNRnI/LVGlPFxfLq/wsfTn9Ai9X0PM+Iamh9zC
CxSzSYqz8Yd8w7DK0chckSZyTpgEct5uDUsPH9Nu/SfdL2qXIdVTu5R2McULisjKoT7nIcM3cDKn
/iBGEPXU/EJYG7i8tTb60XWZHI1PsXYJMqBGQ58kwM+ToNg6mP25MlmnsCeHqzUgFeAKb3zOgFHB
FnInmv9qcmsOUEEoaH5+ZNo3iwUGpC4q7CqaJd9vLaVaXvCblJGcAHvt8jfvMXmyAvtKqiEi2LeG
LLkCKt8a/b1qmyxvqJ6cY4tkGz9b8UAMEj+ax37R45jGxgTP6DqZmWd4chX/MLY6HQA/RiATPZ/A
cjDRaqRI1g40liKDY2UkQaXGESu+Qgu0SdxMX9MTXd3PP1P9bmXIVEpwLDifv/DkGrEJAzlIgn0H
1JIsZRcDh2O4FIgRVnfKpprTeLmDosrcNaBjf9iabrwyCQMW6IPy1waNFy4oJ8yw51f8zJ+yQ49/
Vb6uDphZUfd6eBH/fNPyN3uTKhuKCclCMfma76ZKV7m6xrdaDPbQkQtlJ8QevH3KhnQv1PNoOAfZ
ZQp4+Bgt5ug/kJGFEDPF90sBqj+YSDAQsujfvNBN9V+mUNL3dwfkaFmc2kxY/v3Y1PJWW43ZBXsN
s04SA64kqLmX6FibuxYhU7AyuUODiu/np6IMh91drcWEUwR3NtnlvlBmruwoXuK3eI0TxlofkmX0
oWqO/tmt61MgQP27Tk1Qm2VI0u0ZO4d2H/i2PqIIOwfFyvq4ML9AGUZHvyf20CQ65ucblL6plFVF
hVvMWzN5OncPxmT2VXi65+9NWUX8UWCGuUqbXQk4d8sAi2mlSc69/rLEvysSuKzFBFjRhz/utlox
SmL6gQtfsrbH1JqtVo6vzrXamNejMYQS5WsvCEeHeVzX4zSGxjmsHgSZP//8oQS4fz2KJlOLK4rO
ln93oAZd5pepz6+XoSexIlgaN33uWS+5aY6EbNmJv1zw2x9uWJziPHJDNe8X4k1URU9vFeJwOFfy
PtzWZrKwMsOVsElM1JdUrMdtBdALyUMKmZw8eBFMQjhpYYj9Gm4VPz+BrwtAFaFZGRJvQ1P4Pu4e
QWLJZV/dkss+oxvAUuG2pnaIUParyWRZUkbUvzyCL7vbcEEqf0O0OPMl8e6CF69LoDdxwVKY3wTm
8DZHzfW3Ifef6u6fV3t3mbvCQtGyoL3EMWwfeS4luy48CuZJD9dXiHx0Ijps+D5FtzdXise4ITQT
TopHJ6hC8fQpNHgY/uGXZ/1lF7q7p/tVf1X7W6txT2qCplPBRyziuFzn0ss+UeZFvS49EDVz9/Nl
v3vgtHp0nBTCkmwNd/VXoZEEsSfXJVdVqpJQHtq5DA6+bWXSL53l176W3/f3lYbd8K8ryfy0vDGC
C3S7dUFoeIoRWrpXJBI+w3V/I61ol3dA4jAo1V/Kqa+DfFXU8HxW+H38F5/Rv9cOFFCGxI+8Hd8W
J46Fs4qGuyFm3jGWAhnRzuJw4GiYBqUoPslK1qD63n47aJT7HeXuNu4edqsZbZ77gYdD8sC3mt+i
F+qMtLYrYkr98tVC1QRQVl8+DWyxfnvV8m+Xv3sDUa+GVd7wFPIboE8SMDSLI8kR/HpcD6Bw9pQH
h7APRppWzLpubVIHJTdOwmp76x5LZlPm7JI8pki9S+nZ6KQ5te/Py/HLKrGMAfsAfRB1DTLefV8m
toIVt53p79tuzXYjmnbULyWs7mhIWnle9+fEn2MBI8svv1z5/uncXfm+UzMqWQktnVOHGkVKn2+Y
9tRQGVqBMgVVO1rZyu0w5ezUZcHTKspfBtFfypA/N2AyiAYGg5F6f+yp0FGFrjHQF5nr4npqUjun
6aIjvQpuIR9VBhCgH8b/luD157J8F6oKCZbW/O7buPm11F8sxd9r5TyxdlX0agGay24JkdlXfvkS
77uo4WJDl6polmHwgoci/q9NwAp80Wpa2d/nBH4RJZgTrDEvSSOK5n77G2Hmvr66v9hd+VJWNzEN
r42/77HorPZiT8erfV49GiXoZSqwOQi60bzwZDP9t4sPv+TvI+bPxeGxGZIFkY2W/N9fGsdaX/lN
SfUQPihQCiuyKUjmizMnw+o8UbASkx5KE1GQ5MOswoCsxHswdjVyX3tMVNrj/2F9y9BOVAV8D/LB
3eaTF1pnVD03dM1vTl7u8vbIwvITu0lXsvei+gtKG1AgvmmTjufnq9/XUv95Gv9z8butJyvjorSM
wh/Ii4Zy5L13kJizBcQpjOq75rcfO/yY+6cPX5rlzMcEW+ruekpyBTf1MmTawSnOP2vlhRlheSPX
7fJS50eFajkcGr3fGG1D4fDlutBywZagjsHc/vetV3Ese77BKRPlZBPxIIFqzz8/yi9F2fAslf+5
xj1F7+Z3TR4qKjWSOpRJAkuJEpmPSEQZnZALqK9+LU2/W83DNyvC8IeLfi/OKeTI9L26pjhhktzZ
oElcz6vctnN//nXyvwWJaVL4ifpg3MjFTEn5g4z8tUN0Sl4L4u3SrFQk3OFAJ+sfpUvmhIKraIju
iJvPniRQjTRSXC3BEU78tDCfYXYiDLmd2kkLcqJn4L8QG4c2cx1jl+MjJjMdNtPJz7d79zL++3a1
4ZlAv+O+7164qeWGFxlFckAxuX0l/20ELRHLkt3/4TqmxiWGZzLs1f8urFTv8iQrb1j+eo6k2Z36
ICHkVGrs9ld6MVMA4K5Esvx81X+/2j8/DpKaJEqqTjumGncbaKuHXnJrwmwpk6XlNY+hsfIAjPVm
biL7UTRibdNfaqTvLjm0fYOCzhhw7H9/p6GGl+bS5Nd9gcfPgNF4yiiHhLvspkhIfv558In/+Vz/
8wP/vtrdnlgLnnxRhAs2t9fw7KkdjnhbgajNSIKRLn3cAuGhUlZmXS7lWFgnGP1omGWnt25WdAQr
K8qqCT9k5bnNdnDFFUF/svDMvxT4+WbZniklo6xoL9JFdA07a/FogB9dMXzULZ+JJMl+cj/2yF+S
0OVIbT0RDf+/ODuv3bi1bIt+EQHm8FrFUDlIKqUXQrYl5pz59XdQp4F7rDYsoFvodmjJxWKRm3ut
NeeY5yTvnmfIl1qB2SqcDnVWrKf+WkFrS+L+lNfvoQKoAcqrMd96pCRDe+yYHY+vjaQx7qPHLFwC
+SJHqb1EjfjRK+0CsasIiSIhZRvL8U7ys1c6D+eMCANiu+LuzR893Tj0LVa6AbGNmXuZtcTfbKL4
56gchXFiKqN6OpFf7S2D5hph7io5JjGTjkby3lWEgNUkLTJHCDh4E2gE5m+rHxzBUBjuINNkWB4z
hxXo8gxxvCnXpf40LqoFXq2RlzxXCDSY0vSEOXD03pvDasA8Z6bHSn9V4LxbnEdoxhnzzBodApjL
GoRehRmy86VNL/FmqOCGCCNrrh7MULENdXqLNMQH8+REo3EXkeRZzG7pI+Yad8KEuEDwvYh6y+c9
CbP+zTUm/+mCpn0CzGAB0dJf+v2CVhU5N4Ou0rAGn3q5cvNfkWVtFD/00ik4StM2ho2nqfteiWxJ
zDydNSrxodqLC2eCN0T2r08+DhRG6Sz4ZBlH98NQHVSWQEnITz0OLyney6R6S9r9328Q/Ft/uEGW
A1cpn1iWjWXT/K/VuFdSZSgGOT0ASt6SlOxILkJjBCfIgxDmNdyjgMS81iUKzUmR8NZbvPzuImjT
ziR082cRnYDsEP+1qbfFKbqDMwgc7hI/wJ0VzmA4AcyHC/P+apz9o7gzr90HEr8RtR9Yzjd1B1vJ
I/LZWwSLgSugoNNs1Gy72g295fc+6FqEcSjeio1CovGiJSo2n2ot8GakgrhAhs5MMtbNykDKsohZ
UNc5qJDIA8FM+w5h0F7kNaa3sPgbxJbio+ZSHaLgIfDL4w3vCi92CQr0sldlk7udp+3xvW8xD24J
ktgYmxof6rBg+zfRvv1lAGfQ3HY7vWkuTIThbTkT2anc1ofyQGLPNkfKmG+Xc7cf1o8CDIKaYT/D
uDPJ2cgHlnPdIJsabcSxnM0CzNASN6ZwbmE+cEYFvPokTZdQotg9EtyKzXmvLlEPCIdE8EjVSuTj
URArIihds7bshI7TSpeYgDCn5SWVi3VYEpzh5ttktaG+QnHgsPlchzaUThfSxzZb3xXrhx9LIGO4
lvjM0cbtu9N8gFFkK3Zz1d9gpnKUIicLCSunWeMQgFMi2RptZHwPs128LScWDAb6pcRRNp1H1rOj
OiU4yrXGH9tzbmsHKN328iUiRBvQiRk2HwtidIfQT8hSy9d5OcYaiRnASu+f/0LGGxxI+fwgSBmo
miJERsMlboNkGRRgdxfvPVixKto5V8F0RNXGQS4HQggZX6kdu2dEEufIgVvKjyzXdfX5FbuYrAny
TN3486rHUL9oz5zouvzY8k9yTCgp59XD63KyWcj5m8Fb/o3UtrBSc6NkRFM2t5QESH7cJhDV/ed/
MajeK1hQwWsdM2c6Lqcvw0OaOY1nPCFn4ztjAFL8hvfE89amGYoN3NEOy7eBMOJNaPsJ6/Iic/Pt
jOC/BAM8Tn4HKjh/Jj3TNk7keeNB9W0epctfQmx1xtWd94CZgkS6ot/oy7ivRy918ZgO/LQcnLMk
BkrXaE3Y5VVjlV2VoE5BHcCUxBB1Rpm1enpxHDhsbu1EW2Sbu+oQXBDpTyuB9KmzcIV8GJ9wTtIu
UHbpqTtou+YgoeqH2bnLDgkoj2Q774QjxoErJL2D6qJO38quwXdABHI7vvBUeuETwA88ADgCCMom
UZgQwA71v3gvedWh4GcEkrUNz1gSMj19W29wBmyVneUJHvyQa+5UbneGQu5m2xc2TTukeIjOYIr0
XnffessX2LvlFzB1ZI6EOxiFXg1zXyZWAEIXSQgr7Q03OWJFx4QFZbrBS7hJN7mDCnQgUwhqpots
fVXfMd5C3DMg7+m2s4NXa9dsu371+cu22ZJmh2m74ZCNnUxA+UHwVHfmp/nj5/vn3bD52LVvol3e
zY7yIfN/C2iNRBfxImouvm46bMIJnVftPFloxCbXwU2MyB8XCrjIp563Im/Gd3VfH8PdtLDrB8wf
+TE/Ej8jofeNXHEf7xDSPbev/5yBzC3c+hUpNOeK3yGDtV5QqjqZm/Gn2GlvCb9LXwlb8Yg6hEI2
L/o3YJfwP+2c5ZkAHJbWJcmCdNdlqUX4y8QMKRTyoXV8Y4/iCRifvfJ92sQEzSz/LJFNfHX3//xa
QKGE1+zIiCxFQAUL+ozPPMBhEngYHVw+W9zaTyO9M1wixaEoVuMu2DZuqa0wzjuSl2wJ4PDIP/G6
B042Z7cAhACwCHhiCmCwtEcXCjR3qIzJheNzfAchNcsK4mxIjssHvhwa8RvbCWbcCpgTJPI9yivO
4cZ0xNPydmCh8HSpbUBqm+Xbl9On8wkAkHPETQJXb3m7MHZhdXGhwT1MOAhGNtMG6iXfnuD45u6z
b3zQk215syMht8o9HygeglkeeIjKPXEzbYQtCMytiWQTRSZ/V7Kyc0DLXyP85Yj+/tT/U02ji7KK
RJ+iBjX+lz34oCWzQsExHCTjltdXDKR69UrMH+SDW0GMvPbKlvd/ek0DZAmzdU3Xvmw0EnGSx7wy
ISJBwOLpozhj7xolabbHsXUbzRMN9+8v+YdCk2GxaDGAWzrCX9ttnRi3eSNZBJAx8UZMUDS7Xjoy
uv37y3zpPX/WGLwOKBZgPCqu3S8bwKnJyWCMl4qGKKzn4ZS9+41N3iXC1x3C1mPuTSusAt+86u8N
kP+8qirJzO2w1tHf/33jFqiTXmu1RMql23drgHSIb41j/hjexauP/+m1aLYwt8HTon/57CQGR31R
VfnDAuGscItdliqYjR08zG9eapn//H9/5T9vS5M0a3Hsq7L0pX+IW2dKxqyYLv3ElXIQZw/KtWk4
kWqrle2XD5jXi23bHaaWQNBo/feX/9MlI+G8NoiURNulL7vlf+2G/SIfJeJz5UNQrbkr2gzLwk0I
vimBjc8b7Ou7RBGJ9o+Sf5GT/f46YZgN4SSb6iEDyKROxqkRBG9QTXuYoo0h/KCO+FEQJd2lp3wg
VhKeuHk2BSeorO3ot44BXtQiYLIsSAUWZRBVIQLp6FqScBD1B6585J/BdpxzhofDsacJV49Y2WFp
LV5wAxone3pE4iFR3gWFiGGSlnkno5bV2ckIpLxIgD7GVx0uWJ6g6RsIPcs+RARjSkr73PAKGE+B
SRaoiWdPaG45bFCY5KOf7Wsle0pno0Ka8ksqENwP4bYaxm1DMjobjWGM7M5/blJcB7LiDi0cHJBA
urUOu8uIYjABXGeGmC5S4JT7Uq95j/W28z+MiajmEgf+8Gqybg8SCXJJtZ6AmyB2MuChFaRfyNRR
ijhfW6hH0SKEM85K3kHZnF6CEDmxX3VPvfAaB+OWWSWxvhZGmWtAoR4yjVcUuEkjmr6iIWkObwmO
EJ8+qoUYV+2fpIYTYbLdaiKwhNsU7lgkvYv9Q5Miw5ZvE0DLAPy5vkpbopNSuyB+btTba8lR1gUt
aSk4BXBh4mJXcuxqQUiHUNqaePTzo9BNVK8XAxKlhUsriwk2BS9lzptOBcRaE8vJBVma1XufTOBm
Wy8reEB2p0i7SubPqX6vJDwV6Q1tYEYcADAbQ17lLz2Q80tBjiMmjENjrdNfNf4e1GOjXQIOowJ5
qx+GaJ1eJn4jPmLSG2YH39HBeE5/mbv5QGEHD/hSnfoDkLkTran0pbjDoiH8nKkYmzf9USeZBJTN
eQbqsGuIeqtXXMKBSYpyspmqdZ6ta8LqzvlD/DDAMY2gNwlPYg/PxEDbwIV9JsGqijeTuBNJO5S6
ByKjWuE9gSPSZlD8zYMgIcsl8qCKPGnC5+W/L2k6I5EcPkzVRIdY0/xs8WZ011H9ocNNaVL2LqRy
FDWOFT3xkhEmHF3HKBoOMx0nPkSYTk7ZXKY8t62G2DuVNLkQchMInDnPHZ/U8HJKvHqC15MPXiRv
E5W0vIENUmHtBol6VAl3anifmX226qVoFUlc1xUZFl1A807FlUY8HPKWWAsOEtP8nILfCPAjmCN0
S7E9KxjhfKXe62RYE6Tr9kG9TzRlo+vYCVR2sb62FiDrI4wAuh0blicS1xoYlzKYsfS1xkvtI4sz
Am8mNLE2Y7cF9zwFmOuG8EWc5fXYEn+i7OKi3gl4plRqm6Vnqu00lSiYErGHOlKNOFn2gSt6rfbq
JogzXpGwqpkMiVoioFoinzi+CZiDEmJIVTylcr+KzedBBC6ksp9tDNjuOvnp/TFLm1sDhCeR31kI
Qa1AeiAnN5D1e6JhceNFrqrGJ8u/T/z+ZdBAG4xE8kJoifnYRul1mnFP8Z2xKZ+qFIwZSc1dCT8w
3YrqpmKA2+oQwfR7UwGcBeFIZ5nrKxIvsKHM3KIYIAJ4fpirDPBnSTYeR659gTBkAYZoV8tub+Cx
8Y2MRWNCnRSUOByEq2imK/TfqCJ1NzRsbbypjcf1hZgX5Fann5RsK4zA0lWB8engiVDJtDY+xDCp
Q5xsuKRLLoQ4F9Zl8TOG31gSpiH4EqhoyRbCslzpKDE1tqYqFgifBtdASQZWTxk2EzvIPpU30ZDf
hlDw5FIkJSPfGF24LcT0MDbNc5+WTiGDRouh6YwCDT15WYW6Qbg3pmvbvMZF8pDMvT1U8NwzkvZI
chCL8ZeBTUdAc9vKD0qHD40HQRt5PdVDhuR7sCyPBGNBPFgz0BtlO7D0hgOI6ew5pPWuFvJFmOAl
MhoYiUkJSNbQuulZVTsSw7RVjnolIMenawzsDYCqm1e9e5zK90BN3HQ07BLaRzXTM5Tkg0IGnYYa
VSRDeNQoUNXKFbN1X8vpeqoV7kSeJoFPWZ63YNPv+sJC7g29Nhw2ZhlvBlUhCpysBlLPLGPcmESV
zLlySqbQjfvhlBIrkcX1VQZBaOZspCPjEGlQUNdRRSXc02Lq6bpJIsGknsQWqmgqW+JdWCrbdyIA
lydMq/H0laQ3sSJ6I2Mk0b7M5EZUg0h5ck/Tz+OCWyfBLeJJIefk/AS4Nkfy5XBfFT/BGnXGdUbC
ifkxNMZVKQDu5e4xUIjLenSS+86rg3rd82SOaZpaBGVbIYhtJPZhilBioCGTyphWnrtoXCehilQN
yrkB1RLtZdim+yjlkOV9p/xQgg/VNO0aQU1AgEmhK3R5iQot3ThDIAo0H1eKzkOymzDYjog2H2vj
YKpMetJt1NP4MQ5GYK4IFrIzmbC6uX/oCv0ydtFhrlaZod2bgJg7Y97lGAEruJET481KIH4T6Dk8
TEShaqCsQ40ImuHamK+RwoctxoflgM30OZ1FJ426XTPPWFgCurrplKAvo23R40br2wdzcpXMuh9g
E6nG64jsq9bHh0pVrgVh1mG9F/NlRFS5TQ4BtHgeR6K1kc3Eskaua8cIgWyQ/LksDgBmPWM4Dp/x
39VjhB1aLOtNUVPGM+7vgvg459CGz/EINIfgElO89jSZQnNfRViPs+euvQ/GwtXiX3PQXBqz2URk
P9cZpHULgSnDGIWPRkdWIoklGhe8Vn7I/sQdtVNioLIwIR0JS9hE12yNqDo0cLGZ7dmB9k1x9fvQ
/Z9N8yLfUmRzgdt8nVERet9KylDPR5PEdyF8y5M7bTz40SEweeAlz3/fJH8Kzb/sXg1GlCyaqNCR
L3/Zo6eyoFZ+3SaH2uJ5XxQ7Q+e6NBEvRYQO8ivjhJFsmUIjCiFKPZRs6Jp+fbuP/vOBWKinLYUN
O3LC37fRgsyTycjm+BB2jGLHt2V706zV6iY272VDBI92XeZY/UwMFhOVkMT24Jva6A+nflGxSLIi
GhZgtC8DJl+P51YPremoDCQfkR45xD/q+Cy3lh3Ca2u0+bsK6Q+Fn4lw3FzUHJqhfi3GCkFqo6or
8gd4dCS1b+bV+wt9ifzbqu8PpRioRghq1LZUeJ9yln8VQ5aYUqYEeXGS2rUw4n2LiNikw1QmW6n/
iIadQS9D22Z4qkrpeSaVw2q+ubC/sHs+r+zfjuFLQZaFwVRJ8ZCfEmkn0C1oTWgXfuMu7Ksp+IAw
4WkKfVVki42dtvRQx6MvzZi8iJK7US8g3f7mE1f+9AEgl0XUS/eEucmX4q3r+rgQiiQ5BHH74s9v
InMOsZnO4kBPtn73Y/q7ac3Wo1ybRr+ukscGi+cc04PC8RnJYHolaoU52D2laOvxMT3wYHfGADvy
nEhrNbRY4QnQjY8WkUG8AV9S3UhNvhltf+pbf7+PmTQj2aY1Am1K/AR2/usDVuIyDsS4Lo+a/Kgg
e4QiZtd45CURFbIKdkGsbNdvxVfRuo14jgWMjKTGCTUVGDvQJu53BSy/huC8Wg+cNP0wdOj1WAo1
Ugj63HjJJML0BMVwy/5FKg9lhfYlQ6A32L35wYn4+8L0SRP6+oYsjIYMtBj64q77fT1Qu0FLqzma
L1W+J7swJzVRoKZiVstS4Ghk5bSOKDiwlTqK3frZmM8wNuDkm/WWjb5EOrrqCJpbXZTM9q1NRgRN
/+vvB/m5Inw5SAv/wgJ9YmjI4/r3g8xSU5pEcSwhdE4EKY+rziSGjn2ZI+XZJgFWnB66EtP4/KwO
7blXm7OuEjdC2aCZJDJNp7Em6YbUzRbYMWMQw46EA4W/wV5F08+VfGhN60lIxGMsqxtRBiQQjILT
Ke+ZT2G9lUwCRRrJmSx2d6hB4XoGJizgRoQa1z4JPRMic9oG/uAtH6bSPI7yvgLXh3Lwuy7W8mZ/
PxnQJPGFYqdjiaHc/v1k6NmcV6Uvixdp3OcvbCfVbYB6yyW1mW2MUIAKp7T5zmPx34s2rwoMzoBI
hZdE/PIAG4aRM9RF+rEXcaTPN1UnBbZw/Po6k1nI+fj7R/6Hfiuvx39M2CdAcr4u2ZWmwEIMuuLh
0b/mF5DYkAqKB7Cd3zwb/jCL5oUseFtcXqDVPgWi/7qjRTUzh0oOyyMbbN2qHCu+G5tNIl3jdlsg
lYJ2VqWFUw3TMaPPUHA/Duz4WmJzjJb+eA0cO1GdzmBS2TP5muCQTneZcsNaTDLMRO+lTn/CWXzM
/fCbg1e+mEiWxf73o/9y+wbWGI9iXsIJyfEBmFioKXrgdUpOQX06Dc2xIb+pVkjeY5UStWsyk2GV
H2LsaTrEnHY33xdDs9NTWi1LioCqH2aN2/0QNrorGceAOWquobQngEP+QbstZque6UuaYrj+0TPJ
jrO1dW/d69clM0f0YsYb4p1lLziIt/QoHMhTalfSdgCqwTwZBzhAH4YLzR6k4Uohg1u5AK0BqiA7
0V5mSNlv+60KX2M4UfVJh+ZU3C3jT/GxfhCeg0208Xc0NphN7B8New9NhSwBUodWjP82zfrH2fQA
kq18L7xkJ8llGE9MApNb21pLHnGqkC/y1QEV7+rpqTjOm4jZKwPGjeX+GB+sbB0AOVYfgdRi9V8O
Q3amt3YrM0VtTuA2mOrGF6BUy9R5XayOy7cIdG9oF9jDo+QCAKCxLK9fj93axicNdn48ZKfihP/Q
evY9hBV3uDgeJJfsJMhkTnuArsH/pfAXfb9qudIfu8eCTKOZPIGFrrialFtLbHNJAVksgK75IaeS
6LUPGoLenC1FmH7pjeg57hArR6GN6uuHwNWoorCRrdDNG//q9Qw0jQR9UinaRaZvLCNyRJp7Ec0b
XRke9SJ+6ioCElE7Jhag96hx1UH0OhLM6uRBkpnBdWk3Uu1A/kBXIg7pAbrnpqmiH33YXYXiSRnL
O4W2Usq2TpYiz8qSKwL3o5zmGJ871lKC5hWeJ6b6NMSUrJQDbS/t5jI8+bKjtgRTL2htqg85406j
19MjvCzGYGO09FwT8iFD5Iu5epRiQEjlY4/46xRPBLPH3UruxWOdps8jqc+5iKMuqdckJKlgBgJP
sYbD2FFGsVKabb7TSiiF5COkgbQrs82StgOk3q8W9A3GpgJAuJgIB1kCp2GbuUQiAhORiU4hzZ2/
L3efRryvizrmX1nFvmZpSL1+X9T9zFSsDInwoVa5h8eA+HQo/j0dQQ27udIx2VbqJWuI2pqGsjk+
jTp7uOGQkmrghhlMngQESzVxORirRDt2lfrNkqwuS/yXY8R/yR7aMln/wen/fowDtV8/9IJGugjo
nyTdxFOFLIeYI/GjbClba3Xo6dcxwKVp5ctE6KT2ccZpGVN9hr5yq9PsqAaPWmuSvVHvTD6agVZa
ShCyyhTemFZDybxE769GXq9HwLGG9gKE9JYRv9TJqdPXvzo5XwILdemublt3hs/vI4jvzHTDUo7X
krKdi6SvX4OOdhNdoL9/Ul/SJT5XXFXC8CrrJiO5/7JNJEBRYyP1UaHzISGTCH61FRIuTSLyIF8J
WYFhbxenj7UA/ycCrxN4fgMDFeR80G91ghWnewOhDzoyyUMZtxqVm0FnOT4RLTzOh4xUN+PVoPvK
ajT8tPRj1D6OE2wqg6d8e5izg8DAuEi0LanOLXv4DEA3HZZg3necmFm7t4x9n5/SMWRMe1CyX3X1
yB0q6baRPkdsWhtrk+QnSExTmq0l9Tzx+BKuHd+fV6emfKiKCKznqmMXNEaXoKFCK34WdK7iHOt0
9k1t/PmE/XpdMVDFjbI4HID3/n5dharfUiClyZ3sGbSQFdS7a1HcWOq6JiHLeNUSQEtbBH/+y8WH
zmja4URj/8NMb0sjJ4EyTX7qN4/WP21AMJLiHdc0XGfq1z3nEAa4H+aS6MqUXlJrax2b9P4habaW
QtD3KWOrR1DU368uRq1/uMn+/bJfHujlULWJPgvZaTaPclWdNatdq3BuVKQbJJ92XbQXZSQoBRKy
gNH8aHm1eZsCdEfsyYk06TC568h/wnp4aLGlFZKxKjWgScroRdprA9lMTVhl09QzpmktlpM9aaIT
FIBbYmjwElpFeD7lR5DNT50CUVNEUlQ0t5jJPVfETC+4iWJbyT961csGdZdVPd3AmRxip6omW5gJ
rEly9DG3JrfWTYXSijzCWAzXz0zOlzJ0ID3SGmwxitBdeWEdEFd8k2gqqS2MA1PeCMFb02Z0SIlg
nAljbXY+vYlco3k8XEMzOdeMnToZOHO7MxWoVIa4kaPrWMaQc3JXV6NNSeI371PWWclnqpRqF+jh
U1sCfc/ekk5f9cJ1kbQudaee+GzuWrK0DVsnC2uo3qOcFnNE/lPKHeCTheJHNGgTZRsxTGgLIB/E
YFf6RVKA13HKRVIiVHhX+HJ1gyRQesMjelVxKvby1NmT9ShTsfhywzxmXtcdMS1+u68TeuV0JZdX
msgLyJrXMeIGaKW1FRwGAqbHcjcSTjKmV6u+Lp+42iB46olNa8S1Zt1SafZaEnWjGnRQK28HCxAc
t8Xo3ySCseZ6M+OpkoPN0hC3DMBe6lFWcFbxeUMd9EpWlaXxlLODy89JJnpycEt1omFFniNlsZ0Z
zyhvuVa5pXUdp18Txk9sGwpe+PbIYQmvIfoS/V1I1Y2mvRjCxRjJpmBrkU2OWMEmtZKtPM6gI99L
Pqa2xfgu04zlDFmz8hJQxQUzjgtCRwe/4HGsqJcmDGxVfgeO65mNSQJ9ClgegpOMeCjX7VElYqm+
tVp971utPbAI6kCNel3dU0qss4yTJZJtiapxOhv1tFY14zUNzcuMf7BQiNlMgpdizOxKpEmbQRyF
8DW1uzJn6Tbkl6F5zqasX1UTu6MkeuPtxbQdtKX6FF8l9Hm18gJaYl3GpiP7/Ja+c4vorf4hhTdZ
BcsnVM7UjjaeptUsSvuJ8VnC861o5G1kDlupa715At0+rjCuH6VsVw7HViParpwZuyDuLg2WNtFm
4H5NlNkJy/AIPlGWb6ADtGRTd3D9gDRWCNhUTqEgQDbLSOxBldWJfP4JkULqvBIrzS25/scm+mwu
KlHBFoEkw+pWwvML+tHWJCRAANx7etDL2Q6BZJTfWX+WDcx/LfI6Y3v6fgTafD4E/lVm+XXVjAar
/3EQH8bgUqMX0BkjfNCHXfH8EbD3pOZ3wOg/LqY0aqhcqZONr82NnOd4LCUD8wSgXD1Dbw84sMVG
rrmPzxOCsTSHtUJIYvEjVvb1UuqJBHwg2Pr7sv7FxvbPpoFdg6qikKDKNL80MJokmgPf99tj31zT
fluSMJkvaP+rzNxejN86JOZ1fehQNH7zysvD8+t5X1wKi3dAw7GwyDf+dd6lMtUqjB/asY1Y+ba1
RNo6hIsOAURc/EqXIlG8ZDJiY+1am9882nlrf3p5ND4Sihva318/gQhYvdJMs3YMzWCPTSApm1Ok
P3fdQc5/BvVjKcPbGH70MeCI1HRnwd9KAsi6Bh6nov8cacJYxiFlzZ3zFzN70PMI9NQtpzuoVdCW
yKRC/J7QXrNQ7AVILfgE2+htQbuYjyHzY7OHGTq/MW52gp4M0ozWkcX0zmBLhcV7JRwKHi1G4wmk
KlQW2DDWBIHLIe6ptlpKu3TXkBOpWFSYbbhPpgjhucbkRzrE+rtIDkKsH014cBE55rPJin3uJ2ul
EXlsrP2wXM3zqfdRAc63KX3kcbxWR9Zc5Wb5P2rt1cffqquEmQ4FWzyAsw1LZ4psN0NMTnJ0M71X
PWGt/FFpkV3goOKBuZI7pj8jk6fk1aiuavcRa3ddybis0yBJhXdW1+3EcTszEcwNT48cK3s2I6r1
mGFOP3uQ0j/yut4k3PSJL7BSv4coDfKXULj1pbzJRpQG1iEJHgBIaqxei6SlkBhPoePN92JAJtlI
IlasbYeZGF66b0BpVtEEGl3/EWoLY62wZXYXef48CfUJciaDVd9YTcBBCrN2R0ByTTo/KWDY6La6
BN0Q4FNt0qY7hcsutUcKHMrrhEFwKOD9ncatNQdrkwq0zZm6pzWSZPJOS3baJrNTvBkr/67vEM6g
py4ru4TNVsZ3A6MV+pSpVq81brCJZ61Vj3aUEc3TMV7NkncRx4hZjts8Ux2DDZ9RM++MIltDOSJf
fMorhAxmmmysMroL2tRL85PfZG6b/crppccwpQQjcPpiV5Dz40vPIIsbhuhdstOlXVcRsFPcQKRJ
8oT5LViJNK6F5sKDwAfaVdb5WpXvzfCXLJ2NBeMnbWv9VY01d2DXNATzxW8IYPYRSGKzT9nlN4lq
c/EExlb01XVsXS0fjYP1yi2la+c+8aLuEGSXWX8Py22JUsJ4soKL3L9lRO0YWC/r6GRR6ObtvrJu
DQWUpa2rHmmP9NoxAkTdOzwmPY2U6kRXHTjmm6S+pk29blQwgfh35MbWErwkmbQ2IwSn4+Oovi8t
8TDcD8kj0iRTRUAKGk7rDxLZ4QnizuK0GggIGYTX5GLQFp8zR4lbe6q7rYjAioFlQbii1FW7ISh3
RsI0da5eGCSd4yayBTPwSrTIuOVWpbnsY19wEQlIi1RGVi3OxjohYJFoJqM89ZN/0MmrmDVz5TX5
LZI/BLQ1Y51tEWEY3TYcNJ77QItExJU/pxjlSvpiVYyIKfNN5dYY51x6nfNHS3Xl5lkj21VnMM4U
dO3ndEVIYN3FqJyqRrKnpnebSb0LgQvFBDMbCo60js+arVAYvQyCGwzZpraaq2p51rjt5+ek+5gY
PcbaSe7u6wQ4ojMTTyVEjl5Dss3vEoGH1qCx6SEfNnzzBX9VBawPKSMlFZwsEJ9OJ6UMphApcU4u
Pyfc7AV3R1+TF60RLnX26VqkhcJihK+zbTdCJu/THtdJY12ViUiwQnH6KD4QnYMLqdv27DTaGegp
IohR/awUTlLxWGDFr1TYRRZB7y3F13DgPCWZ5grEHGbNm5oRSEotG5eE1Ri5G+kQ9jNY+KU3IbhQ
lLU1DptAR77qQ+pFftRh1xCJiM9JCfF/aGyV5eSSW8hPmOE3Yb1eYk608U4aDjEUyjEF+m3Vjra4
ZPV2r82vsUKHpA5Xie50aIZapsat1t5G2kXDFK6iGDUeRJI4TO8EuKZt9mQI4iobWL/C9EFHnawk
uzkH/yj+jI3Gnun0+4W07umxaIXvkv5cWyhw5JFQ4KQmdwVScJfegzJ3KBgehOl18s+iCWQ/QyAo
5B+0z7eRsgxwGdZEzzqqq3ogrra29tnyD/vCpcWH2ZIZqNbqgzLi5lEHb+zGB73rHYnNiZ4S8S7V
dlSFWypAS2zRFBBvlMUYgkmWb1FqB+j+M3GfisJamsqNKAl7GUZVUevuJD9QzsLYo88ISLmOwZsT
bVnG1xkXV/1ihGCV68qd0w8tkRzIKuuOsLZo2Slr6cHIFVJcGBvqyj5EOILJb1UQJxnAVYE+AyIT
otnFmE9+DYpfW2vUm1a2GbPnacJxRWg2ipI8vEh14yZTQJkcHdDVsBL8HFNOACEhMaBRqbu0pr7K
CbH2WyQB9cOoG2+GBW/SE/cDIhzZdFMEaiZX1+wLazEMvfEZfne8j83NqP2Cm0lAVrOXEmYzgYCS
AN5XZFynUfD8Id1rrCRZzeKiyw6N5k5EXugzLvwI5nehM1fVA/f11Gk0SAZXE06KEq+rDkN6wIPY
VJApIX6sq8vYDq/SCNNlegiTUwPft0AVPWMvm/JnvyHQmm571+9GYsYRrpHRtXRmkLZrnDSLLhcN
dBFqBrVOVsurSiFgzdobwqaNyesud0XtoctqmaPo3kTvbHRCltxpTQhm16+p1gbfay4Qu32XvYvY
rnBY0AF9jfqVz5PxJ2V/Ptoq+3iZ9Qoad0zAvcA179TRz3DXsd0+Y4d9RqSqgmD+UB4JcX4g2ZUD
0nuAwiTcoVOBjozSpqrtUx2tq1+oOylozD2a+vmyqApJcVW30rBpxJ8VICoLW227rTnaekwci2bD
rBZe2mnXgI6CigzTH8wNnclZyzcS35YMI9i1ZzEkoRc3DMJbuWqPeWsditH6poXypy4lYmREwjK9
G4gZXza8ijYVKuqoYx6+jeJ9qu/M+KBi+Uy+Y1X9qbqgXysyldElerPL1vtfW+sk0MteGMP4MEhe
2z5M44v8f5yd127cWraun4gAc7gtksXKpZKVbwjJlplz5tPvj94H3XZZcB1sYHUvuNsS85xj/OMP
1GQTVDRP156kW4N9BPNfFdNQrRe98+JLcYUNWWUoj1mnSReJhTB8NKPnSN1amHq/ld1qJoUXBChc
G7HTwZ8tyBDfgAmJkxOQTGJtRWmjiVQ+nm8iogT1dgaM0IZ1UR3ybl+Fmyq+g9UZxPSHKyIYazrY
cCPiQW0eoHMy6SyQzVQrTJ85Fgt23GHZ6Vj+WocvYmwIhKyBROWNie8yTsconRCGNWsyS+sP9ay8
sb7G3xCmp2uL3fI1JvJ9sk2csNl7CqcZbHng89rODxImGJEtQqgd3CZxDDziTTejptGc7nMm+J1L
emSQUbe4dK60ye0IaDFcQbSb2Kmxu+a/fVcP8Bn1wJZbeUedQYG6TMK0dZ1sYGEI9LnMFgaXXTxF
GKOsYKalk2di/YfE5lRnDBtW6TOyWlYuloe8XVXc2VdOOMTCGZOtchUtydnJQ545/GqIdQrO0DQl
ATXmiv87fGK0bHq0t2bjlpYN29Pku1A8JsWsS2gQ3yYIpJj9SA5fdLeEiOONITkt7Vho17DmSArI
oHat5wEy90p7NGKvNVxVBXHZ6comK7Zqt/ajjdbaVA0sRm3KzreCEkGwelS6VWlrDJdaSIJOMm+X
P+LHL3nRTwrmAGtTUkUNl18pESr6A1en5e+RJMMlBFwChtKrNnCYnJPrXlWuWDg3+tPlnb3uTzXV
AF81+IYkc2kgf/uI5NDPtcEos4NcPOX5mzCo21Qin0J766tPfHAh13s58KWYX4b0ElQfA2/ejXP4
YsnQSArDsI3cPbCJq3OwZp/KKYjjAx4VdcfMrvMAE0WFXsNEUd289bWddwbR8mSeYZvdBtvcfCf5
yUoCYo8e/n06v1aoq1vyx+ks685vtyRWyV9Uikq885/Ex2JwiapWn3wPHE/Dp7ZE9/U++XdF5sjU
E6oLgTw0eOQT4Ki5jeH0PEzCSQ+PULC//4TIkCx5o11pR2a5GltyKuSK+Q1lwXm0oFe+9Y7qysND
9Il+XWCCcVep7qBQ1VNXE4lq8ZlBmJa7aiXK0JqIes1pbcrxcVQuxvxW421ZO+Sk4JNCnOrwhLn+
v+8IWSd/vyW/35Jr/lBiUq1YmR9fSkalqmctDuYvBVrIHWPpOzyy55em+DWOIe3F5Y1tKm+6EE86
8tfx7sRhU92an7qHW3vCHM/JnyWywHcsCnytlfVUDBvhA1shAfhAlDyj2YzVg7mj4JGGl7RxovE9
s/b6U5U7s3jKy3MT8600G9HO9L0kP41CytTdLt4nVHc+XfjK2IMjpNOPAS1hsVXMdVy6hHWZd9RU
qfJOKgC81wH2Ezkr5ET559GN8XYK36vsTVR+hhiWltk66C8CKb3Bxhrv8+YUJpcwv9O3c3rsP4Ls
A9pp0h9jlLvPZUcubpafh9RuceX8RuGYsC1RysLfgXHqZcFGsKDQrwYioBTsPz3czSQw94pEGy5j
U+Xn1HrGeUtjRuujRIG0u8tieFfcIgSxr+GzAQcLz6dVoN7LD2l7r/aArsRTQvje5qdoO8inbq2p
L8K7ugWesYhvOoOVa6LXQ1qNd/xlfv3gNJjDM+UV7kU0hTtt3iUKKayrRj3A6G3HHc1dbDELdYzh
Usz3zJxYzui6XxYOQeW+1DXEaBphW5+OVuzJxVY6J7T18520lt+TPWZtjvDQTU4SnwcRXdI3fTdG
vKeED2zS4hxuqX8Kp0KmCFxs7gTnm6zvpgtfRTfZIanPpQNTn9f6rWn3fXGYlTXl4aS9FXBpo615
QvlYesVZQvT7mIgruufcRuxZtq9qygxrE/Rr6lUaHYU1Fhl5thenw9NAyCsKmBADCsiBHqakz23i
LV/T92idKusauJxZjHAAd8reFfJiVjnZOa8UYTn3h+Ti0WDr31fNEmIrPeIkfuitk/bTSJZwCmOb
tXdZubPwsLeBUSL9xgz4q6mYtkjaMJVF1AaB9s+1yRq0eoYpXTxM6MFj9NTUfi56A+8WcPnVmoxL
EfYKGNguyW5/Hkiu8nyeAqOgNvHo+QqsXMhSpoqRH/+9uHx9Sf890rV10CgxkElI3Tz0BN34nkmo
trEraa7xEmjXCU4A6o1N72/JnAp96z/XZl4N0g25boJq1AsGvXQrj3n/VNSXMrnxrL6g9nEYy8Sl
xqIYBv798xYqYl8YrTHJd+SMbeeXMYKGUlELHXz2gR5r+IfhNQzXMI2L4kCFg50/5JJB4H1DTUXR
r2wl+STfi9SU2xs3/YtSVoNOJjFF4uRwNfrz3ESBTjHQgG/jreScSTAnMIN2gkyh+EY/8OXzNaCs
qbCv8Tm8pi3IkzlOpTbEB2aFVLMYOzK/3MkkT7W7Nv4cyl2XVzcO+kVrAG2N5gN+AKSyX/vZb1t4
F1ZxEdUAK4giqSZAo0XzIEYfvMAzs6v4Fl3uyuj814ABnSmkhIVeC0Hyij8iGloWKqmZHuBMlCFj
yFV0T48escyyYNLMkeXVMy1dJR1Xj4+mHYyrBg1CsKOb83oNMz939L81kLfGU0dQh20yQvUChP9v
JP5cRuusXsYzsh8p2NAYLqJB48Y+//Wj+u0qlmLxt9tWW35EPJ4SwSq6B3bHad0sHy1MQdIdjmiZ
8TYLN17EX2HR18WWqXLX8ENjVbseUNR8IlHWIteoo+mU4nwp0oxjvJcxQut2C9sJDuZWTaAwoc9j
Zjzw/gQDcGP0DkBTMEtBOCi/55O2rcKfAQ4980lFk5fSOL0yQ2De+Fk36FLV4VWtiJGxCkdAKOm3
hKCDuwQDO8lAiReB6ycruVIcNWaanaChVD4xNprGT2Nh5Gu6194vVj5qDw/AGDbUwwl6KWHCNQIN
XpsZmASlTp3v5v7W+G5Z169uk65JOA9Dz9B4p6/WEnmS9SYOInSIB7qs1TZw0cXa05r5KDkoNxaH
Lw/GugVXXJSx9ro6GOBLLshmmj9w1Q7C9w9spfDWKHrsHKp1dGM1vnIY/vXtsJkxo0I6jZ2bvmxF
v711Rp/MNBUcDq7dud6Gr0w8ljDRT8AaaiG7efD3pX2LUHvl6vn/DsvitxyY3fR6jWhHX9TlgsNO
F3FXrSoPNg9mHp1DwNpN+4IvthyWBqwOWXPxkdaubqkEI0sg8Ww8ospfqTs1m+6LODikpXBnmdgX
E71hRm9pOt6p6gdU37UhNETkyPvaVvUbydJffeY6PB9VIVJFhU189ZkXfZj3ncbLtNhOwK7x2tWz
SSijdePJfrUqMnOUoI3T2Gmou/98slKIXfVs9vJRmO58/VuQPEukbMgvE/pCaOATdMugPujSsWFa
bhiPtdKghnnRzB+xafDFHTNAyKR4z8YBRqS7jMH06TIoOxUtmGa9FTSGirjz09cUpksQPtUUplEt
bxXYI9ZAwFoGM6QoHM0nSsyE9po8/ftb+fXhXX+YsMHlX6bc0PivHqwxamoQ1zOGbOAJlvk5xdJF
1WB9RoMd5N9a2HcKY1E4n7ZeL6yO2u6IJpiU7z6zNHrNrTVgpRqe4phT1Y2VPJwsfMy5S/5gERxR
31jkgeC+WEt+P+Xl///te5tqrDQA7tULBJFGWGhweYe7HGNL4kbAexcgGc7XCPYbOnLuKlT6qg2q
OD/4u+nU1u7//gWxWeuDo6iuCE+wYK646j4J6wJmqmALgrje8zfAM/gbjPxCxsR0UvfdCBBix9Dx
TkC5ndccx2hbn+etvxvgvJl2q9hP0z2AELSyZJ9dqkcN6W2+vY9LhwGCyNJAR93YgrLBi41tdHFe
w5L3jIi5iOz+IShcYAOaRhy7msllAKjm+/O0+BIx2k7zlSrcI40nGmToHNVwJ2Y/9T7OtqG279Di
SmuGqxbOVeEG5hAqol5+TEtoVqv4W/auExMMjgSVF5CvXIzqosYN9T1Ap4wPFF2V+SAg893peMBg
I9ev+VVidDcZh3JPZ8e/xdEb+odZ9RhKzmUNtmLzc5xGLK7G4FVQzll80oG24mZf9EcAtfIxHRAK
b/38HvytL3fzdIDvE2GaWrk5YYJwX5I9WF3GkMDY8b8o4drvHsD1MOurEreM1jHmOejetKNCWnrl
RcO21XFuZDPczLrXE3D6iXdd23gxOKF+Noju1c7mAKnoaOLDpxK3feBJcPGAhJh7MkLtXhWwRuzU
1DuDuEMTWsO60hzkslwPtJzYU7c1/K/YRcYa1NtVRf4QoD9K0WyVx4TG2slHnd+nscciKIfEh9lD
v54hZxH+VhLIt2JwyQ8JUMzmE5hhbbmz6U7EWSCM4xtPnIg8D9kdzBXoXgUV3LSr0KsyLADtAd80
hqUkHcmM6twxWqS09bytoY0agDZ0ukuvHr4TFNLDW8UTQLxTQ9eSPEYjQHj6cp7ZeAKJJOVA0R0V
tghYAMRmfy/gMqVsNVYgRPWTOwTuUG3MyAVN6Ot13dwvcqsHS0OebUMRr5CbS9sENQxEXd3GUVAs
IRBvDVwFnrDP622CeExo1J0HgIhgwPQd9Ec14YqhM+HDV+5nfT3gPMYALyHaDZfEYDpgiMGioUM8
+mSwCzG6YBv7NHh1mTHjJ0g4uzOlx6nysMUEPozyba+iwPYkAmHZ9T6YmIj51iKxV9lM832VXjhB
6L5W+GPuXYAAMzoL0p4UwMpcj50byisCUfPGTVArtZDjLu24tiBGHOPWg9EeK2BfZ0N3B93JkzUf
v2B6esYSvKqalYnzUrOxkMwSFFZvG33Pij2+0m5DrZtIY40xW9zJlgOPOBmcNl8zr0rjE07Ffor0
eS8op6nYtXBS+g1SIWl0CmFBLxRhI3XHHhUF78Nu8vGMZyJtAwqD5GYw16W1CS0uPMu6w4sGxkz+
aKB5g7bnpA3FLQOOhig838zFgYg6rhwUdxm6fQLrRj8ApC0S/Ay8yZaRJ7wh/ZIT1ygzLyI0E98I
XBtXyg/9LXtnJV1u3AeaueqMHYCEZ6S5VpPLKGyaZg/kDedC7k5AmOmILN5WyNrTcVVxWur9ac2V
a5GDp4Iu8krAuYQWatNL/Hvv+ooVxfb8373rqvDq/QKOBK7ED8QXbc9orp3vC5xQrW8hvF+wkDgQ
/CMaJFEGU/hzxzFU0yAouxiOVR5cFDx0Wwk7e6xCoPLieY2r53DLuPwLvtui/yTbBVx7afb/PGSm
pX6B63F14vuCB8RWQHR1kThas4ILZGXO/H9QuWK1q8kU6RToNLtXPbXcTVo+GmAzJLP+/OhXiz1c
eM9AHguyfz+5XxXaddVhYe6r4LlM53SdgdHrfjLPIocinXwN3vwuPpEktyYyKLErR1xrPxkgMl9e
PeWHJae428acxs2q9sub/NtpXBU/WhiZrSRzGrWDDb6DQeb+++h22/L/0pEsrEVK9QVTuVaLhzB4
BKa/+QM0BwKD0T6RbPvqrxDU3wYslqr0r5trQpTEpEpREC7/+eo0Yak1Y1sVD40rfJde9kvDBTfM
Vrz5Z34vr378+2F+WY7j+PWf411VybNWhFncTcUDcizsFcP1ktqqEJ2Z3rqNXz6v34509bwaK7f6
WCsLTLFUmx4yXZH96vx/8C2/MDGGwCZBfOQdJZvsuoXUqxrfkBb5KpMn9lYZDhTa9mxwfQsOe0EI
a4y/QjJd4l5fZy0h3ypWM2TAMrMcqsvQpQhfMfock6OqZTtRBPlu2bzhhiVwA3JsCnyGBwqqpXQ3
l5XdNclKMCsbkClpizvU9IrPJ9BcWnRfEkzgJkmeVaW+CILo6CisUjiLskEyGQjCYLRA77TwaEi1
uT2NnXhEPCr01r5uLxOYzqBdfJV+JMeH06IZZfMQpck9ceUvKGomUGu9fk1whMG5Xkt6BzE84g1+
EDpN3D0uFG+zMHHa2egpU0fCntP2rsoetUBZG31hk45IBwiCIH1K8mVhOVgLN1mUtgaWxyk6dpX3
rz/y6/0Qg0PO3JgLLwkml5ACmng7VYho6eNtWryPveFa7EaZNCB/Fg9ykrpkRBCiQtAxNEArYLyc
4p5CmRHDHCnx/pn92AkQubEu5viCAr1W/RJ8xU8AN6lNsdHAPmKzPwCfU9KR2qa039IJP6hG3eal
4vViei5lnF4jPCOiZC2PhTeIl27XytBbaHzCxrwYPOsb388X3+uyiyEI0peW9pfZ3W/9TNuqBvr2
IH/o1/KiTMQEl/DpxW7RXIMVrZUbq69y64BXe0sSF00jdKxGxJSvu03rRPA2oLvbylpaEc+KdG1V
OZYrnNrVa00y9DsAoFM8Ci5J3d9rd0kMXKmnFntKa3PjZih/L15/3IyrrVZt/MoqWm6GfhzXkCxX
/cZ3auwpKQ6PArH0N463LIZXiyXkbiIlFnCDjfZq07OGTqsxXyvAilSveB/eOeIKeg51l5e7twS3
X4E2fxzuaiyRx2KQtxW4db0+/spfx0KwxPEV6Qauyf++NvWre/nbtalXoK41ZX6ZhvLiU65vRfho
gv5dGHZRe2g6bDvkfNtZOHpKNILRPVZhU2WhHbDsTviGSqxjPGYloZs0hHen3SpaxFsYeI3fO4Xm
ErV4p0BWbN0OvoQ2BNuUkFPw0NWQl3bXYyAW07F0CbGHyWs90w1hbNeLLyI2ARH0LX26Rdf/Ynv4
/eb+gnN++5DAhJhMZ9xcJtLY+H5iGGaTJri+kbr0Cwz/xzvza/P47TgRKjTFbyQGxPitY61Zu36+
j6e9LB6FdpOb32MZ9tYeSTR2O0lnBwSMMx0cPMV/hslBviNGb9Nb0bq69YHBDfaodHIK0uT4MtyS
XUq/qtO/T5ecELAytAzX9AT8tga5FlX5kksHIiynJ/M9/i490+KCJRTPtFMU98YPSMT9S/nCvLCK
l2K9MeDMM8LCjwwzqxVU2s/kLQDzyW0ts2mH5MeS6O7chjhQQQBOTkJ61DFhYiqZnGZjh9konE8x
8prGZRiGbV8DSYWc3sVFaSWqmGHrMTn33/32rOm7oXykCc+VbUYqBTwTJoShIyUbts1Y8uAeYKgF
5ZYzMGMvRO5Z8OMuRKM5WU6ofDag0/G4gZV7NhIoYg690LMc2Lm0AsnIohVapahyUki42sLAMQI7
IsRd3ktk0WlL+5PGKIptaCzZe4tLGf5MFk74azpHyDX06MSzmcATKSRvL67W0kBb7/RMO8R9JLs+
tQjEF9PWd6pnlIvJbRIvaEBpuk20ZvQaqwu3aqF43mf1GtINt5p/6hh7KnfKbi30yrJa/vXoJUIt
RQx7JBI1/iwFxUKXqlrXJvRMuH/vsL4S46MJ4ogwjOQ1xtX19x41Bb5gmBvPG2ZLkuUN+j4B+RLO
YkqwzIG85c1sDyTJC3tVd2G8UqvIj4P+Cr8K0d6sL5MWCwSDvfQxQJD/vATZrsynFkM3R3gyaBFX
leT45wInUR7D8RBsW5hBBQNgXwKG2EAKieFZ8GoVm7TelwyH49euRyrnw83Kn434PvQ/RoFwcRxn
2KBl7Kv9c4MlnNgcCHdKcG85pMNxIWJVHk10rEIH/lG+aGefCda9+Qn11ZruWadGnmYMtRLR6rbp
N0niTuNFgX0MxdpXdhpwheQJ31JskTGEFNxG3o3ITZzx21x7YENDTyOP1s+x8p0Rrqd4D6Y3pXd+
hPgLZYUb4Slu1cemurN0SAP+yYipSHBNxrtRDEe3HCynF5EFor+E/a+o9WaMHgV/FxQ/AhLuCajH
AQCnSiW9r5WTFbsp5s4qxKU02Cj52sC6nW4/pDPsH8dx34XHGe0FfoIwK5pu4dKH3xSe0PAwSfvW
37fiYyD/iOptmW1l6yio+2HdQT/j4rfhvJW8Tn+s0BAr9rCGPVsQyuVUtVskZ1G2a/Fc49yOianU
3iftTuveKxJHX8QGI3hSL6KKtOteROT6oTELHbfSRwrButmTk4xcObXWHT4m8bnptwWEi2JtYvKv
HNVt367kb0pwVERYzwdRcxOiJwOAyQuePeV7Zm6UiVnaenFL3oKgZ8oGar78LAGZRh668XrcjoqH
g/gihHnNpn0bXtQA8yvK6AKfeuUyysdKZihsJU+9eagfwwwWXvI6hs89z6hoLigC6gG1T4Lqe2tu
Eoe/mQ7npNvCCbebJSKhRAwyHLNz0O1Dg1XanrOTidAOYjS6jhqgGGNVnjOEnkH5ZKmyxjcJI2z/
fc5PSDAK5Uk2t7iNQ7GTt4LsSQk0dGfESL35NhRvLUXzB4haVG6qDmOBbfpW4dau2UX1bSwfBeVZ
Tx7kaF1HG3G/OGA3mBd163/XCl8XJsyvNJlgGjwQr1aKppbmeJh96aj0L7h7DU9D810Sn6NpJxDT
q5Y2wY0tePWiGfz3ob8CA5asn/8c+qpfteRJbLWGLlw69y89iQYJ6RYMWPYaNhzLeCey9bN5KF6e
4cK8HajD3Ztl4NI5/r1Q/vccllLqty19VPIo9xO5P04a7/aAhylqB3Ic3ahhne4fpaFErHNaBBxJ
1ICjxrYEGzadH4P8xkj5q5HMH/fjqsstRnkaYpX7MexiQiUI8kCHTELE6vv3APAAqHH1GWxxDzbP
ys4bMDpP3WEfe/9+LDffiKsuAdl2YgigXlTGkD5e8u3D92jbOMpudG/ha19BCGBrFCgqhjSaZC4d
y2+3H91FKkgTkMVgjy/G6oGJwG5wSpCfGxf1axj714NmmmfpVDwgT1f9RTN1EUN8Ub4Q6EXGBdxH
bPER3RwCAnpwLYUcy7jj0kdoqReqct3Ca7GL1MU9hOQY/qiXa5xp8bqJexvXUuOZuqSV3fQVyBfe
8oQ+7wKRkj8pwz6go6s3IWkPBFosmQF2RU2M/v4hA0H8ieCGkdD/TiX0n2CyKnMhwNZLg3viKiCV
toIzgPTJrUkQZCRRfuMXlS8jfG28bb4ndKoMmp6bcYvfB+WcmBBogZpuV3yiS6edh/Xb8L46JZov
Ha9MdCys+yv/GQQXhQdzyCxe4Vr4WAKfxzhOus2rNNlsEoMz/AAmgPcPNzN8YibGqTZH9MLlnt8Q
3qdMtPbDIWtgSHuIW5hYiIiLrZV4ll+ibyD7TDFlk93aHSzPlJdBgCLcNekavINTQ2le4TP6ncDs
hcscoJIAXoEVuVI+A+YM/jInyBMH9xpd2KfoEoHBVfxcHK3HKcAtH8mk7+H1xTdWJAqjv5eDJRNM
VMgo5h/tqnPqFanp1Voy2cPpv1kBi/xJ8Y81zpbLn+osP5nJCOfKRJ0DCgWDMuIjDRFSK/PJWlz7
4kdVzM4hObv9DBMSGNeYiImndgwVwHDtTQ2YJQy7EsYi0Lz+izyidRcLGCQE3wmBf4zOcprm0DT3
eJfJZYQCahHw/0zkzMvSo5ybJ5FK3YJj2YpP4uI1oTFH8rBOEIy3aH7EL0GTngR20HYjqbjPUPWo
kE86S9woRWknxexGenoqpnIdET1GRmcRti4v3hQqblSiykC8B7XFyaQU1j9z4QDGFZ4FUf/W6+hL
jGhboRWomm4rZ9E5wmfOGBFjmT9V7Gu7xHqXBv/SaEzLg0+fmBblPMaS7bfpOStyRLYd000wF6jv
s2/YcGFa5XGY6o3MVFaPGH9O5TcoCdu2gNVdR2y/crOLzWqjGE6AF0TO1LAwUT1BYSlqgfLkIkgM
LcHSaj3cZPPPx6wkW7p+hL6AxEFZL6J7yOEinMcC7b4vOwLyfUGofpqL3i/BhZkfDhSRgf3g6Fib
DNlb5SeHDL7z8hMWQ7G86fcKhwwN+VENXKWxzt0c5DD35c2EsCfQFDcWKETi6VRihhIll4UdZEZ0
M9jfCAIO0MMn+it8E4cV9PGVSBq5Dxl6eehYPtza4L9oBf54pa82eHTUcjbUU3XKwFGStwhsTx39
A3bRzyUNuxz9zNRhNcmfVZHfxUwUBcTEPnqNtIl3nKKBO82Nxfirrwz7VIIdaUwhllxtuma7UE5E
Cc+Y+U2McJDMbQli8jjacrtrMFzCV6AY7SicbqA+2t8DHY3ETrhIyHzw4VGvUJ9OyPFim2v9Inov
yb10mM2V/smKi2d2Yg+4TXnhy3BsPGk/4qbLszFc8TXfVw4iKAhyrJH4WcgoDVzDlR+6dXYgYQan
31VyeH2Mvs+P9RFhMe8Zsr3Ix5oa8yqWv3VLpMK98oMJ4p3IhPnU7OVbg6NfKp4/dzhyxWRDXwRM
yxp2dW1Wmqpx344ZcjOJGj/A3XBZs4YGanOcPItsFHlXbCSNcLMeB7D3mt7GULSznhIeV2Auor4Z
gMtCdll+Tovwyy4sW9ahIWufNBo+6sTpGXfQrPvZMNiWMHkjTQ+BCvOIVZrlrilsTIy58KSNJ3zN
dMEru37v1xahB5kri+E5EywkN4lNwvy2tMR3HRx2ppQOI74NqfDK0PBKkbVAxP7cuEuiwp3YbKVZ
JKcSr+/5bflsFEiHU/jWUr4XfFB5jgNSxT0Vf5pYIqPrHbH/XeBmNRj3dbrdCcOl7YEL+HWYt6/x
rc6DiG7kZx2JqG9y+voOQgGdab2rxacqnVCteMhliCDoqqcFvl/w9kYoaCXeLUBja2zPVaHvUtZg
/dQJ8HokPu2g3WRhvm1jYOQe1nEP/bHAxi4t9kwbSCI4aFJ4A5f6Cunh0S8OYIvNpaqaV5W0GKZz
0PVmc5yaewWth9z4GHwwI2DbyIO7QvvWJN39YOxDayMoJJIpxUs8NGepFLalQnyaMLhGXz/2nbzN
he5ASbbOB8xh/OKiCkhZ/Je4eG9g7U+KgVzci30ZGHBYk/ztlQHhBKWwmS2vCvB10cx7sISsEz8l
7AUN00knrG1Ab+j7qqJGta2a1CTmWidZkQws31jPz3VYXXQ5ZIZNMpD+rGNgkKLg7cv3tG9OeRDe
QdBdKTGOfflWwQTLGlRU+Tjklf4a7EjNe7g1A1NZwEtRexmbeGsYycXUN0FIfZK8YUodCZemZiZf
3sNqe1QyLKh7gR3Pt0Oh8mZ04GYjOB0ASA11pgwxphkxrlTEl2qi0oHkjcBKFd5kMz/0IoL6Uro0
xH/LIfLxPNbXbdVuRqV4jVCC0vfzbjhikG3EOLoE0WtR35uQd+ok3cvm24A3uULlV3LGVWfct0WO
UEy3rehuLtuzX8wbKyydMujfmjLfDZR+RqXwuWV0pm+FjILigWRiXAvzJRFZXSZDm7HJV8FMMc2w
qKngMqgzHljTIYqpKtFi9sYN7PWrBdWyGJbBIlZlbJn/LOC7nADayJzokOCIS0d/uGBWjOMTmh4I
0v/eN/4mR/OWW5Rl5MMu4Y9X/VE3p41aYS59rGAhRkBZSuVZ8zECKpC5BcvkSqxudEP60oFcrar0
JjQnomWSEyxebZ9xHepDVhHWatXdSWAYONAM+91xucae5Uf5VIPSnmsq7mhXR/LH0ksyJiOrdCVU
y/oESILtlSxfJL91Krx4EBqDeHkq1D9r+BySHUVmle9EzOlnrDBwbhL6XauGNpk4CtTegeqk44Mj
58VOGjwvG3g8JgXMS6c+1UCpUfoGx4dREiCb4PpRacN6Vv3XpJpcjDboRyo7oqSp0/s+Kuyf8/DA
rg6HDuEWL0uEqFexblHZv9qPGHujbzUNQ4E9evW4fEPtNcTfyT17ydln0bF1W9qD/Q7wVUd9FWAN
sLlJyv27odcwzAH0JhhdQ5d39ULWmkrmQ90rx07ANVR4zvgA+M5XHZnVZtK4ZPXgzsI3KTqqhqiG
8NcQilWt3Sg1fk3vrl+c30/kqrVtknAQMKlVj6GKJ79oI/+ajdrD84L4CaqD8VuEM0xCiaoIz/m4
rYWtzqwRs1f335/NF8bef96SqwcRqFIfqKMQ3+tA6/KubYgOxaY5GQlfTB51xaVVIa3kFLf3JOqO
GE5pHjSef5/Fr8f91/0gGsxEa0CZcs2pLdNMVye+iPve2rXfhfKioROcRE9/GjzaaLjhoksrTKgI
nMzyDr++TeXAbluozQ+z5MnSKkWqVj1jXqlCWYUF1bx005qmgy1nRRhQeGrOcNOq2sMTK1bx+1nh
ii9E3k1Ly1/TwX9dzBVGohTBCHTEWDsBmNM+M56g/16jgtQJuoAhLGgk35QoeaXvdQ69MP5Zj8XB
B9cOUBsLBXaFKmNudsQEK4Qc/stcvCiJyLv6fTY+e58yAleJ5ICD9ZuFc6xMp6IVwZOP0ZrvZ4sr
307M89UA3f8mEiXJS8Hwr+u7RkvKPNcQ15ZHP0vtWoJSWU6uWRibhLSNdPg5ELgk48eHp1GckdYz
4yx6l7E8IRzEEShAHlxEZKJIyrYUjlZyRgAh+DlpodJEWfXC6Ew0n2FGUKrgxGEm+PkhLNJeZp0M
pRwwZNY2jU+doGB4k2UHdeoPWjk/jSjkyuQBo+JdZX0aAdb/WoviQoW0TKRi2W8mIfze9j+zxvxe
fyyuMKOVrUmVIDUg2pt5vR9EkkjhTPZt4E68gymAj2VZLlM0vCONV2uaPBm0I++DQ2lEayHAz+Wi
8c0InpmSgYGplCB8juWpLr71A7QCePfBh2w99hlvn2EhcSW0ZQi8oic26DKJr3VM1DBG0JXlH0f1
NMNC9LvPrL4PVPw20HIo50SsDlOabPVBxs79w8Qjkcgku43hIWfBJQvRDMY4GsZPvXJqaBdNjHfB
dFIl8WIzf9c6Wtig4D8/KW1pXG52bcvK+fc7oRJ/B10B/dXVO5HPRNi0gSEfqaLXMnrxhCCEVPqG
6asXwWQU+4e8uTdMvte42aQWekge3r9XkV9+tn+fBHitulgn8K8/642Z4G7VmBcy8JRttHRkxszn
DZXkQxR2MKDV8Cer60ouZMfE2xdSb0M9nOnkIr0l80FXAHID66KmN+oEypqvbg+cPZKdF/LVtdF5
OVeFSFKRcYnmVQPFVl5BiMRLptFWNVBdfW6Z88yY3jBQ31kww4sNwNx2fhZ4yocPEbG4Y+Eas8v9
Fa4y2vRUwPv8sO6QUutE7ZYb+WOxi9qiPxWxcCSGmE8yWOd32nnAwv4SH3sU91O3Kg86aZ7GXlqs
n7biLnxNw71FjhScUNk1sdgl3gZXgWln9EzH3ImVxjwmxjaet1pzmPK1DLVKBwTYoWjxR6e7zICV
KnRaIopWSXUHi4ksXBwKyeDclfCR8aOuH2by3gjmIFonRpc3MQReW/UKh582PQYtzqsM1XbsykRd
3bWZW4h34o/izdx+QlMeOjv6oQHVeFb/SCaCsKs99OCYYtwTEmCWW0XCic7uTyOK4JX5Eb4Jjl6j
Vh2e8wuUYQZlFrJcmEP2/KPbyDibrAesxLfGaq97AV7Bdzh/gvUG7SE+6HtG9PWGAnkEl3yovVTe
W8B4mEmerGIdcwUvLOZScTc9YBJW73qXoCn1pX8k23mvw4y3GZApk90/hdW6pq/by40dfAjJPvVM
yBQn+Ozc/Q1Zp5Wr4oSZ34B1/oe0M+1tVdm29i+yBBjTfK2iNeCWuPtiJbGN+95g+9ffhxzpniyS
N9bVq6O199JeZ6WgmDVrdmMM4+fMA5f6N3OrZPs0IfLjeXszus9DF6I0Ak5qq+dQXwdPtEGAuzZP
5cghZeFtR/2atWf0/4pSDWwPm2hF47IBdltSkjz414/zx3R2K8R2YVgoBFsgPA5g/zdUpEdQdtnh
ZvycP4vkVnQuU291giMjRrH+Eh0hv2rvyJ0K0VTVaIvm0rpkwUN3p60WAiZtVIv+dgG/TLf8++aV
URpbm2a1nZ3TLUzPdRdwW81TR/lU2G0M3uyr9J7HuVpCQla0Td6nDIvLVbMkcgG34Jk7uotE5lTl
m48UIeBTkC8YoVORkkXwt+avRhQYVpukzv28F82VY3Yurxr0X77yhxv779f76ot863vo1nGqHKZb
M9kyxHDe1dzzVuHXhQlsGFPIs7PM8C9TlI7PaGpA+/5APv05UFYN95ZPTlrDtYnyIUDaHzl010Zv
s7w5y5WNCjKSdKZ3WPuPc0uFPABlLCW9UWteZ9Tl18Fdy5rX59mrNyAnYCLicWypXBnQrhsP4DOP
LHyqE3P5WdcGjQua2/fBha3LwLfUGP24WwASs+R4gwItC7Usyol3DvU1M3O2p5zBpjPwiMokRCIc
QvSn7bcrWZqZM1C+bKlLqMAyB7o06jPCzlPYPE/GCqd1d6+n3qlWQy/rRYL6Y1i8RO4aOiIgpHBI
nX7pOHzbagBDU/Win7exCiEy/WwGA1HWIcmC25DEKcsYaJhMd92/rbS8DL9/4MqqVVzt7biqoVi1
28bkfZd9k4gG3mOyMuPwIin+kWZ9rQTPYamLa9nWjynCTaHeEEO0WsczrXiANB1d83PtsyRnnhoD
lr2a8PVRvSIhXwHLMiFW+7+/rKUit8HgcckYWvFFoFNRsDtC6n9FZm+VHGHhAzlzgUlp8fdCPyCX
5ct+X6ly9rf5dmetc6XsTRpN5qaijXuQ0Gd5thxTf49ufRz0C4fzo09d7iqz/w0q1vRn9Xol2N/n
uxrMBkclHdGdTryVCENBb05O4xgSWNnvmmF30Hixpz+6wV+rNkw6lZTJYUyovKq60VbXy/XE4ZUj
p3CTDy8NUe6exr6QzaDgH2cRzMxXy1YN92tZQ2VAH/gBFACVegejks/a6ayoaaT4DUH310vae8dD
7P4uRE8Jh/5Tuu87Zy2CW/Ti0PwAVVcXL9OSb2f12Vjl5ilnp6Pk7ky8dhjeA4Q2RKrLJI/bEx4k
hVlv6fV6puu7seI13atsAoVy+00jaLXGEJs2x+6b7C+2spRQ73a7yIWkhxc59dcI5ffzXX3SSpnh
cn4+n3v1oGCISZIgQC3TU8L0bLe0jpo7z/yO0vcZU2+9vfWPcHzsZbcrnWVSgGdgzKAfvTLTL/2e
vx6pEhqD0l3Wnnn9ljKKJNOk1C7ZJPO21UqUpN2Tmdubn5xWr9WVxzd4bcQMxWzKw74ZviI4++Fz
q7tTqThss4t6Nlf6Lb2ierJ1KDPIYaOpCAYAX8Xd1azkP0vBzk2FCQ9YBShvzdMT9bTjgw8xSpLJ
R5iGvd6n67fcqQhk5nRfFNu/WkQ/t/m/C1a8wZn2oV1srIIpjdtCPwtIF/eA7tKLv2uuJtpJ1GNr
cZ+Z0QVRLwYOkVqIzxCzMDn/CID+Xpt5U4WEvwsdDqy/y4iaEM3d3t30t8BnQ1ssQ7TBTHcKwf4a
FThG610AXxQbTOfRe+FQqzXV6vaV7uDbidtOLbt+O54e6cDzPlJBi1+4Qr4FcmbJV9QsP6oK1cUq
98Ryml+eq6xxSy0fmFHajiBORuimzojLLqZpI92rXxet5r77amn11XtWvGlxN7QNHDSP1Ek4piqH
dH4VvmhJQvRu8MJGfr8xqHQpDe4LlWL1v7uqwkax2jQKNR1A4CMc7yLb4dLzd3InGWrCbbXeZDDb
fbxY9//xlv9dt+I/8/1Z2eTZXU2dkfdwJ7sg7IjxU7Y0oYmmEwz+Np6vi+/HUSCKRZkSWgKlGnrU
rcu9dlC5ojbi4u7E6O4kH6pDtM327mR4G+tYsOgA0/fHcXMtuJyDhT1b7JPu7Nn5+2F+33MmNkr6
FAaJtIpHnq4PtAKRCoJhqN2G9EF8TLmu08ylTOUEraMcRVPRXQyarxzvD8zQl1mjLK/bigKMw6h8
7ULfP63nil2PnNHoICbclyloqLvooZgKDEWEqRl5vY0UsXtKW/Lg9RdZe7ZMQI4KLtFu9Op6Mktf
/+PLfHukiiFkhVozNDXnkXKP0Tpswds7bT5KJtL04zgDnMsx8Mo7wdcd4bbMZuut2YfBdtHPfemy
aabs+D2rM+9NPSKO1lL0tSiQrpgGate3RKsV9AsRde/w0L7gefjdxX57+sqnhLPtUl81HkoKPBYU
IFNYYjTYLGjTC2YDTWH5HnUVTvGx3zvInthHwy17a33GMKDLOL7EsS589yimAtNvBjBsvYhUfrc2
y+KowUVB1FsZFHqat7V6vCpKemli+JbfnjAUW35qoYV+bPquW3dlwPXzIj771Y99W7dia9tVzTgd
lezOkYPiBCgcopcheoTh36fp92Di2zoVAzoul4/doSg9WER8o0svBXkvNm4aHvxeT20Jf+jKs5BQ
X/lLd1Fzupeg67xy21+HtmrHnGdEfmgb1A274raP0Kaf9s/rg/lAJzGF18Zzi8+Of2PkwpctJwgM
d/b3q//qRM1SH4/peQXVyMqrG8fzMUO18JGOkjQ9yND3kXyTrf4imr16P/W3aLs0Hx3AIdUcu/I5
p1a21bUT19IoaUOoRVrRE34sgyW8+XL24nrQyp9W3U0LQhOKlIh2ql9//u2yNy31iD4ib+aMVCfE
NfZ8K1ZbnbjV6nfVEu57fGGuOMFyu34siiAjw1FQJSnVV3xo9tMstlz6B47HjeswK8fGnTCcgDPh
txAaeNDfymTdbnczZzZaudHR2REZ0C3lz+xWDKlgMotGqmhHTCIGk5r0vfbUGQUjMD4X0WU6GVHA
tJce3tqzRdTudXYScipRSO8mRmaYLh1vRqcgscXO7cWwEgrm9sQ9IFBPrsFBznuKT9Q+ag9mdfaF
y6N9dczZ0Vn6PIi7fJuZPPpeDqJw/jGHxAFf2hC9TECB5k6lGrJ3shYU7jqkvSEtf9IGmOjAYR98
YEGZ6FHJkbADUTZlGM/PebMuElQOWgtN7+pkwdbp9aClaOdEQZ9qMCA0YlBC9vZRRxWDWyYGo7Mz
mes+jcRRY1R3VJQMH+6HIlUSkFE4d4h9LzKFCoItDkY2GyPZXudjJyfpzb2JrXC70cRRRBRlbMug
JpIgmMq4Cy3i0cG0Vf6r0byI3oMx7BXtt4nqnb6qzDTm5GgpIRh0FVn4ZGMUO1mmO+p9PPhdTYI5
dZ9INKqdfXwQA1QvYsW1ZEJ9iSokvrEm0qHNPycr8Wn4gOxEGj0Rpyv1FRPbsZ3J0p3p9IjjFqKN
mYjXord15mwW8ohrp80P6cJM7ETJwvIBHjgf4OEdJbzLjiU6T6m73XJToT/Avnxv2LqLOQ6DHR/6
J+fi7IXqXxxwjSuxkjvRjuNebzhPuFC4B3eQ8k98f7IRs4Po+Ul3MjmQ2XcnyUEQByfJDYsYJO3c
ubhwQhOjGs3oY+q2PdDrAAB8I4lUhCsLCSOky3ytmwUe715jb6iAugc+SPThh1EC37urSzab64u/
O0n9vfBbPDI7HWDfcnSShhgRtMisOcf7ZCJqt7H+rWxnbk3CZtXszeH/FAkpsnAGjOmRxN1Em8EE
9+a7zXowT5bOKEWukL0D02gQBUE97oX8O+QbYfw04tvhKKOWkYtwD1kVsozulBm3rOPtXDeTvVbq
dlvS8N7cRafvy3nh9BriY24J4Yj4IxNijKIlvztIPwW172OJCGfS43fmjt/zhLOTUddzovAu2Mql
JIef8VVnijv23HAcP/DfcdhL+PvNHr0xEZZCnDrT7hfRdiaYbjAb3MNVVHd6RyEejus9xZdFnzD4
eadnCDUJ1uItLCYhH1D6vZj7nsF8vxBOrRPDH+Os+7l4Xzdh4xLJqUv/g/1m/8Ybp3A0kapBPVq5
8dZ9KwTT9HD7iHG/OZDgnSRqLN6izE6CLef6KIbvC4Q/JcVgZyvei8AMWx1QsT6DBbzCG4KB/HRV
Lj5bQeYtm72D7/cX2KC7JYsqRIuN7izFsNkF7+m1nrihdV/t6eJjSMGczcqjMd0J18dT9DqQ7wh2
o3UIoeZGU+gKQjQu+QJIDeUI6QcsDjoPd2a4JEp72QqCUXeIkJ+IWw34BQzKDg/+3gLb8NEc4IeF
79R2nam8ivATRLq8u7ZjynEh3AvsGSVJGp1picNjji9+G0g54AA4gITFOJJT9xQ0ws3ALQQlp/FR
+p98sOQphkGrx6Rr7zMnb7zwfS8eJEV4mv4l6Ndko7cVC6TgxSLI+USfuftOKHwKub37J9ymSQRn
Ow2Wfh8MCtkqn3rM8JpYvM28xdSteQvLbX6Oexc5H+OeDdFkLNpt9fE87ttT9jopYiHifcoLncQw
dzHHzzdYOYR8R3POixaHyIJc1WfxuNlaQDuO0zqJ/ngt5i55gAOwOHNaY7DXojPOBRYwVEQYH+dw
1uKo38QTqVqRQmsQtB5soNUaL+qibYeTSPJ/dFfe8PT2bMX+8L1HhDwglW9NSlqCg4hsMauJUSHg
9WmmnIkp+1hzTlHbSwfgi6n/UK4IRiuBSz5FwTkQW38j3AU9VeJW0ZrjVcMHv+k2u24DN3MSvu6F
flNxRtH4fdHkrVo8cTxu8608xjeF34QQRbQgPcSId9yqNwxQjBetPm2MC1dKin9zWq4sm2M8DGO/
gk/a5XHmS5xQLkhRj+KtZ8tWtxeP03fhzt4ptQLMABl2fuONHbediabbPiVxac0yCii01GU/fPfK
v+s/xCzm27Jd3ZKVUwm2vv8epUsxemfQQRZB0Fw67/FizqJ5UF6H82ZNjvmm/U7NGXqpweZlYjhZ
OsO78JdOvJd8HiFhCGkKD3f1JmKvN+/77ntciNko5Po4irgs9i1Fty7TTshAgACoLpIBqALpA7Ou
+/2bWMC5TtWSE9MdwlokRhHEfXI8lvE4KOS75T7bCwsn3mdcGxIfDgX2EAzirQisMpmQAcfNFB/d
WUN0j2UyMv4EVyFatB/5QcDAnI7i8nff03Q+8YqR/By2+Wr7wVXEBKpnr0VB6OPEp49sp3v29dYM
vQZJstVsuv2rSBsi3X1RhHCYMTYX8L20+fQhzi3aEnOf3fYxbNvSv4vhgjXPLsVPUNfCyWVNAiBw
IC/iQLEbTn/pcyWJBPEs2avJY7CRSvjJffDen7+5XQbQJWffIYYK5n0Ox9bvRytP6s7JmXf6g/c6
TrF3dnOBmxjRInbfFU5Lfwo7CxOtxN3vrQUU9FQ2p+5e1sXEpuwpkkcvMITXawZnKfqLjm/LuDxl
1MvHIeH7EAZuuYD+ZNZ3l1QGtXGH6iBX8ztc5LKJ31m0usy44Rneg66MO80ux910RnAkY/Hk06W3
4gdzua0wFMUrPVscLz6bIQz7zsp3gVc2eC5KrShkYdRP8fkQQefOfdXz4/5eRkvisOOHi1uCppPz
xm7fZPMpwV0xz4qbl8P049OdN7uDZvkTlu0anuUeiCJyzonF81Bxxp+3uqMlxyX1PazUzQgtPg48
JEY7XgpixoUr/eCIQ1q8lw/MQ+I0x3ItR5xH5+Y0425dOEF5J2/EB8gi7oodN6Up2AdCNjmYpfdg
MuGms8dOmYHtRKTIJIQIzHHgu4J1zq+FZwcr8AG8a72Zxj1xfJmI/QDGlDUO5vj+N4qvpOSrhp7d
bgXF5dFk1CeeMdwkcsLBRzD5GKcnfJicbJ2xjrD1SU7uIurJO/wN3LPsCpHCRrZAEsiFcLk96u4j
2iYYFtN/O4nnod8KIBiHNB8rYh5zjP9O6Yyy3vwjB6E+w3yqBXPk159/S3z2Wn26zqGy5ICNRpML
bmTteSGNYTFJRlE+pnY8okBCURAuY2KidO3t2+w89nwPwnCtiM5VuK7pP913quaK6Pe70GaX/tO6
SE5B5izoNQxepKK/J2zfnrtSa2a61q7XLLoMWjKicPkhwl69pYR4Q6ovU7f7oqD3cr1KNZhu0+p6
qpP1s0/JZClTOl0m7tFtNZvkCi/rpNXp4dKqbAAHsE8BvvtRs8svJQPPhe8C6SK38cNN8BDEzH1k
Ylu+S3V20+7Lndfsb+WrSsoPjHx1cR2j+WYUtc3jjj4vi1NlKnsHyQeZH9jqNL0lZFIEudeoByMg
BXG8f7NZKl88xH7SJzTZyhe5+a+11O9bUWmZrFVzWT/aPM3DH5F2TNoXLt0uqWOtFdruXeySnrDd
z7LORVOpyfCG89alwKSabvTC7MoXr54WVGlMiqkk7XYVKokW+opeEpXUUfgCpPJr2QxmcSRoTIXC
8Vfd8tueF9qzkV/tvZIOEmfS1t09NxAR76cbN74KkNBLO91D8Pfx18pj8uOFvq1a2dvLUak/7vua
glk7baYyUwqfIcNL/pA6pgtVyM7p9xc2NPyY2d9r/xi+/bKyb2tXjnCmnRj8K5i4ZrKW5AacYKtO
zWGTWM7nO1DeFtin0OAze38vXP+t7vJ9qytn+XDbPdBdx3cMqC2FvVXS437qljGeiG2/RVYcc9/K
RSG6kf1q2veHfufXa9vwY0MrV+p3VlbfXR+P9WY6LVsDo7IoThc5TaekCBvoiv2NdMfjN1rI/SJY
dA3371fXfnP3jOz/7+KVPhOIFX1zWPO9y85sSvWHkg0N2aFLwTLg/geHNVj6L07w77b9bdVKrbLI
Tkf9YD9pvpBp00174q03ElYlYvg3KSmRwmJ0k3+/a/23mh6wH6VhwVDYgKvwXy92Mi6N666xfKQ6
FQGtWQ4olDWJZxlJ9jqGM7yRkzV8V8qD05dE49Fs8OIRyrv/x/H69giVb12YB+t2u/IIEbVibo3w
JNNN5IVTmHi4Plj74JCAlFFgP9D4BN3Fq70vl/jrESpffLPZW+vlbkm/oxZwdz29pMYl374L7i8X
lujCGZPoyD5djMB58frVSbz/mPp/v0Dlu5vZcn+Bao2hhUnyce/D/4OZk8iLYzD0h61VGhteUwbK
sAu2iNR98JI764UN2NVmRM26PWGav6c7kfWyKBMNUorrlow+c5QXLvy3iwpdggbgyf948Yoz1YvV
tFg9OFxRMqIqp7kfewdiD0Lv9CRDymdnl6LWGJLDJkUYwXHLvG5QtvxeffRfjvk/T1Ix/d3dWF2R
KCx7uhYlxXZN6G6I2Yf+MfBjt3XydiQHJKKzV7QRv3WyAdpB/G/wv7qlVmMH7a5xIC7lWV87IU6G
oNFlySYfmgUpO/xtZOovBs6CzDxrcL5D1VExsq16uG2OxX+OuZOKPBJ8ZOKAfvAyCPzFnr8vVcXA
r3Z3i9H3K2cpoUAbHpJ5qAvh7uln4cMYp3n1HX+5qTQoMhmpUJnpBkz2rws72Kt1sZ5mDwKxi0sm
kXx8hZ0kzTGNF2YRus6rJX8JcViyFL5QbAVcV+X7XS7F8fG8cT0dXPKpiep49BGNmCtiL1waoUGX
CO8V/55eGmTFS2nMVTGnx5A4l2IliWpsaC0drxZHh57sKFrGBJ0UwkmP0JemkPgMmMCA7qTXW/bL
PhBO+yEWtXDxtnX7/VWbYlKGNb/w378a8/fHqmyGtWfgv3HhsUZOTpZB0M9lSdgbx7LZ7AbO7sXu
/9ZcLJULiApgWoCCr7IPdyQa6rsGuz94kBvTP+X8TrC1tEF1gJJxZ+pxZxJzo/Ma9V1JuML0gPMy
/fj1e3x7jsqL23aB4m3xZemjdtJW3sp8ZyM7rsR5vaEVLPFeQfdFSFj/5b7UoJegB2dqekOvnuW8
aJxyczu904aDV0B495lKweQTtW/p620KuU9JYOYsAjJ5uhDOmuz+5RFgmq9ijRi+Bmqzrikmc40N
q3JtN47K455lqt46n5xdsRNLiA6ykZbd4QdhauEw17ZTyMyjqxlMn4E6TS0+zzJV1v5+CRA4/8hP
aUN9MCUP5VdjuNKiQ6Nz3CSn4/tGj2qP/q7WyiDH0E+DxgmIcbzZhsdrdLeD/NqErG+6i+r1oXlN
pkq3DmnSo3+GZX4FvuW9wUDx5fN29bbHUU2Nb4AFIGKBowoJdcVbn90T1HNKBCWnBhzJ8G0o2Q7R
SbsLteHdrj5dNKV7uQX1HUhsOb2F8JyDvN4j6+VSj9qdkvzQQRbXsP3VsatbYb4s2ag0pfVA4u0J
NRRI1oGRzw29DfXH9oAAQ7Ok7TuESiPINeBx7FIWbZfhVYseebNU2N6AFGo+s2ZW+NmxfVeSG9oY
VnqDd/ym+EdznGnDh+JtsvJxD4jdNryNOp/mwdJBTVutZQwHJ8bqjZ+lUR7XwzW3GuQb4NAVX9US
FjuvOzV1iP7lLaw9mFPv1vLE2LazQxdeOv7GZtN9WjFk6g/kB9Qeil5Ta8x/1M3E2qI/EehGurR7
L+6m0j9/d2ulIUGmgOiMTWeZoYF//ffmaVqrrXKxouJc92qoVq7qK8hZsBGteVsanmldXe1Q4gL2
E23X0+2nfz0NdOUs7ptLaGtY28HY9/RLgoLb38/2NXtTeTaGWHH1GDk8q1VHX9yez23BNRAdoNk/
Fujc74/BvQAeizVMfRMykdyEPBA7X6Lhe4RocPnU/JO5TI4Naeybq+3iCGHmdAO3CRaoTiEFmds6
EAKFgwrX/0EDbgTB4n14eHZMFX7dvlJ3z3l8Pg5MpOdqKIoHD7R8dm5mxEz0QsKCJCmCe5rd228Q
LO9cj2jtbXNI5K9wHJ78jdXbnW7O81BPFB1eiqVfSv2hAi6f1sazToqw+NaPR/j3Zqm/eARkaS2A
0g0mKfmc/37I9fVk3zNtZcawO0ByVHs8vdUW/t/bQ0DOwgz7ZdubZu+wmqn3N3WFDoflGsbOh13h
7yf5ga/kKSwboBmitQy2A6j690kUAG65pi2VWF0pQJifbs7ZVpRggyjwGkHzHD4OZZjdk2zTKd0P
/ffCX5pwumTC7FkU6zcWuIgCipysfTQ0EAz2vMjN5nTJaNi+BMQfwBwJs9bJb8wZPGox5Dp6q3G1
2ts70yWr/eSqenuz8WqPq0GrTcCBaFDDRMKmdLyVw1K7Tm9LeBw2LYYR5fqSFBf4lYzM227SzZFD
27HUOeR0JwVD2ne30ObB3ApD5d8bbP741PDDaoy4EE9qSCVVp+WucCMYRUPfpCrcfwCaPhvtgyJy
z9g5Dh1bMGg2sw+BuYmTy8AZhY3PpNY/DBrttd3Gfe/eo1yfw2ezy0Tbmt/1d7KP8HF8t+qitzdp
EDhGWFsFaIJrjdm51rnL5l2eB65UUI82wk1N6jnYPag+aVQ94IoaKWl2FPuW/QxhzdkgGRvAXNU2
GsHtjAC3xH3AzPn3Lvy8AlW4vrFzqMf4l1Klg9lccQ3P26NIYXdo1pnspx1A9jptAhJLa31NIkTs
1phWOY8KV2Pq4Ua8BkJKqsE92sDZjEQkRR0I7F0jNpOH9/6gl4en8DQPllVKxSa/1i5Dvi2aUN0s
XaVPIul80D8AQYNRRtKw/XhVFPhRAEGujhei2K2qkJhDCPLv8TmtnibAYQO+QPcab5jMgH5TnJkn
MYOTvEcFndaO3rbatq84SrBO7h1Gj2ensm/09w6r1dj+60moxDTqpagdglX/Pol5v52Xam5lgIwQ
//YgJhXLtbggH1Jv6/u3Z9Zd7x9efhLm8e3vpb9mw/5x/eUmlGNO5boGc8z/Lr20a/vz+dhQuzXU
b84rUe+bNO0Kef7UAOw9vSdgFbR5FR/IOZTHpymqDs4Kdp5pdGe6ZlXyzl6SO1SiWgJ9pAKim54g
nRpQTuhngruCEeru3WD13Xp3IItLp+gVE7QaSqnpm1dcnS18WV9+RmFkJHfvT6eUvcHaD/KW49cc
O3eIDw5wJAdHMIUlOdsprUNPAkbcMXQHhZ3iFsA5dNFdveZdlg78aduL2HTu7xqavsBfanD2ojbz
Bbp8M+L8LB6f0Ie+H6agtoR29vPJuntCt4SG0qtKm1ru4Y89JpHh6JT9oaqfXk2XjfN9W4NvtGyU
5+QwdIGpecAu/mrM9kfYXJoSBS4cFweW1KFSeLBrU/Ni5PqhrcEjbYhVIzXu+A/I9JkfQtLOdM8c
Y8u/usrdu9TC58pjGjQHjPp8lArdoKCKdXDOQ4Oc4wkI1iWSzYKG5l1MZ/OIkdauIWatv3AySKz/
skkonqoNZCAUdD3KM/Kt6P3c3fQCuYBDe7qb1WzgicZscxws4Y67X8Z7jgNJAhy0THQCbdFs2cjW
8An3D3n72bjHh9XOPV9osO6gxcS52LrQangOm6GkwyoxCWmNY2+l1d3nau8cTmeiyk1LbWzRFZs6
jTvNfI07m4gU5q+b3busPtUcxIyuiAcRKnp5qKjPlPPet5g6PNUA5kFlaCHKs20Ex8PooKrC2NXl
yrQB6zdobm5t52yMa9CDI/G2yRfqulVMYdG/QdRnkzy0zBwq9T2jeoZbW3V2dw3N4P0NQq17sEaT
9floq5aboRu57K/PcMltPcO6QOVCd+UW2RxKvRSeJnKv70iK9Z08rEuuZAhEOCS5fgwbyAKosxuh
eWHNLuf0odMWJgR+oJ++XM4u27W3tfZvteV8ZQCfXD0ghV61stM0ONs3bwk7OEJu9vUIex6DRMv5
uT7UjVGezQHoFRdhKEsfDL9YI72yRnbxuTx4x1UTsn5xvwBrV+mm2wL0//4Jf9wSCn21v6tvXxjO
j7y8NHh4zS16Y9xNjWpdZDd9aoVqAW2JEie5+akXhv5nR7ikxf2ymvwi6PpRY6qsV8UsNjbWMYdy
qKzDJI7ieiJcST8eU9N6VWP6Gd/xauT+HGRuJ+K7sqL57UjUdpfLMTvXV+2lEewb4LwV34aV4RHv
GlGhJndi6nPnRnUgRzRMPN6hZ35kTSR9UTk+nFpZht6RV9eEaobHndysEEx7vk2XM0sbHlZvu/2j
dUfdSKvH+Qncby3ZZykf8ApLQaa+vON+5D/ly2gmJR3SHzAAlYtme1EP6n4NhubkRqMJoLXeBdSD
BIN2oWnq/H2t/RhP5itZmk33TIOMghi5UrQ4Nmo6JMfb0ioSBj4kJQvD+So9rpxFNPh7tR8dYVqS
xODoaZJFIQJZbdhdc9SBLhf9DraB0cCUYmfo57TCW00QLOvkVVNWrxYfq+uVces3w3hcrFp9urJZ
7+pFz9HJLST1IfqhHzAXymR0cROR9obMbGzC8Y6a69FdDgxxX4zdZhMU4Ivd/iWS4v0JXmCcsqEO
NCuXznk/PW6UI+8/aIjBrqzWJJS5RWgyWEWlO25R8KWD5rwq+P6+8SYj7xo98HqjKsp02JPKZFbj
Tgg3ojndDudz+gmUBPsACV+C2n6Gabwm31ez+EVZu5L5kSecsuxiwvXvogUS7MdIkTSRUqSifure
mRzK5cXbhI0uM6LUJDMH9XnmNQ7B4tzVmACLO62rXHlTFxoQhm/gN2cO8mVY+6tx0GjhpFkGNfBK
n+NuZ09tejVLY0w8BpClPq65vhCxlDT1iO5emeMvh419+bZixU89T9Tk7W1pjsmItOgeemWZv4B6
+R0A199n7Ucr78v2LR2wg0HXHWWYf21fXQOTP9jY2igqkVS6TBm1oyBKZJACJur4JAzX1vs06veD
YLb2Zy83uHydf8O58nX/+wQV39LYX5Viv8PoRjiXk8iijwvXDlCallt/p10bvLhyfuA7vl6ZZJ/i
DFLT8Ln8+8qZctQu1p39TUoMzceGQfNQjE9xPIzHUpZdo1fDDb/cqrzjtyUrHia7qRtVfxrlJ/Ug
ncKM3hisiKfijaMcdIPd8EW5W/11V7npFGpkgFSrImBrvdB32nWaEyRPm6rofTJ1oDI+9n/uSpW7
CQK2lK1t4KqraV8+rV33d718Nc4HU049y+l0fE6IG3AcF9Ere/n1eJTKKxxGFWX6RqWEbBTT3e04
tfIUCR1IOj3Tg3SEsd4oo+k69Y7DoYEABBChWoiy4av3/SVgQXa5rFiRfNTBYlWWfxLFGaty+QaI
5yWEZmgo2fTd2eC6qzk77+jbncfHywv/Nz/0fd1Keg0X3yo73fGWINIYGzuUGATLYxjnb4fwY4ii
/J5laZV6HOeDuty/p8M85tbuCmoWXZviPVoysYy4uLNzV02oWCAIZzbp7loac6eQ7YjCOzPweGNc
HGq09la+TPbK0/+vd/jCDdUBRekQHpgVZ7gn7rWhtCtSO0A6KmBeOLLdYfxZlwrjkFP377f/xbiY
aKAyRZxTftwq3aO9zKgc1OF6OHsoVoY6eUrnCbCEUXufqL2Zu4aXza4DzcnBb/x/Ll7xEhqzUVdI
sjWOEtodktB7rqc+xAKACYPo4f+93C9+sHzXBuS9JWUiFJeVL3156miJK+VyI88G5xZCfYDfFeN3
LvzFq3vtl+iinBZhZxsaeTviQP+uV1sXU8perOeMAOekWwdcAFEd4+QEUc6rcP+XKOrf5Sqvt9ut
dPN8eJSv54EAIpd5immHGYlPETchyhIbr4+vD5iGfbGxPwObf1euHKH7Y/rQtstyYyMyPtFOQsZS
mALef83kLKhSvDq0P50DKyJTTv2aI/KD3Fpf7dZlSKHhHJK8D15x2U99PiVDMIE2LFU1F69u0V9f
EqZm+ueaTtG88jUt+ktGfV2+ZJJ4KYUryfBiTs/elc2lYEy1+7Iao5UHoOoMyHmYDoQYle5K9eam
enxaa+UnTZKGt2tN/TbZAdirnu50XPf63jx5wYJpPmbm//6mX8MVfyxdRdffi2NdPRnqIa0FuYNC
cusi8+AaQGTmGZ4eLJuvJDH0n2UumhAGZCiqUWebtUrgqVzNIlf3BJ43GY02LWZNgCkxGxylFOAm
2DHdQBQRiSOABHVid0vzGkYSuAX2fhEVH4tzwpydDgAqeLkbP6MLKOdKolHSFJ3LuDSObxnT6lGf
Hmq3c5EOau1jqsbhVuhewYif9sqyfzMzg4oEsz+EMqBI/13pZN2L7T3HzGCkSRLIXAX98nnppMCM
gO7vv2rQ/3LBExaylEZSYrBixW9czw31fDvkWjryEg9QVT7Ux0wGlECSDF6u5dsLy/qZyf+7XsVb
HJTdytAOV4yanAuIbDk9hjHLtz5J3uzvxX71wdzuJm6YGjXe4t/tvBaP/UW5stignBdsr4kjmDcH
OS7/h7Pz2m2eydL1FQkQxahTZiony7JPCEdGSQzKVz9PuWdjLFr4iN4dgAZ+tEskq1at8IanBH6E
39rfEb/+/tyo6GDRpO3JiiZIwPcLnoptHSWd/LyqPrK15r1HTuTtEFk1bEcfS/ObheAIXIqyTe3s
wYFVFarYH6CBDOajkTj0bvlJM0iDV8MqkIVDH5Y2WfDco5aUnkA3tCXcjx4Ub2YcNRGJlmnO3D+o
etgVBwZf0crYTY7SAMnk7mWe9l/6Pf/8osqeLHtJhQGZjcFJerQz5FbS2TZdodL572/8dz/x4Kyk
iqmfRl11/0MKtRtlaRqhFWNJ7lQLjnYIHq0tD/4DySNPvFum8X6Tcqt1S6xlAfCMlQGUIxSTqGs8
Y4YGHtTKReDRMjEnbxkHFTjVfPsMEHE8XLemTX9DBL8EaEsX+Bs17E8r/Fcw2kfqTQ9rHnj9Yz48
zsYZDL0nlH98dfbvd/ujLtLczr/XapyfnnGqykOXtUqnskvnQMsydWPIUexoc1QskNhsiYCPKjl6
bhr6IqIF9x9Iza/HU45lt1SuLFkLijR8XB0G1hnaDv51q38/3oOUEEQFum592h2qgln2/d4JM7rP
0YVugE3mAjMiRoPBBNniOS/g/gZg8drCbe+nm9d4pQY0DCY5VKlYZDQ2UtqPld4546Aqu499Za6v
qlnQ7+/Z7tGJvnte0TMPJxP6ue4jteirmzO6k2+7gHmL7honOwSxI1u15IWvdMWj50QZg5u4MQJ7
K7e2PpU/Lna52KGLrDn1zezzYN/TNeMXrPquvRfmcvnnbVWAgnjbDm7DzqJILSWoD1Nm/EXHohVf
QOReSDITzZt9wPD4Of+Q32OrfANycpTcOJ9fdsH2aTu4vpWD7Mk7fsXTkw4mIMbzaBqf6frTUpFe
b5PoSR5+JQw9TNTaUcztv50s7CkZzWUIlrvViQ70orQvcyZxsELOiXc4zLZfpVW/RgwGXUnytKnk
pZWZTt9DT4blhIOqq1awbXvTms4UhhOpi32kDOO/YC52mT8zn5DnzOt6B6Bd8/S9ZCjYNSs/1elo
XnNXnpeb/pvOc+FCd/H7MPZKnCSO4JpoeMqoTSHk7lVv+UJalzPEULkpqDsLplaM7xlRfm5dQFsM
4jruzsCA1FEY96oOyn/Pt9yKR1o8RRb1Um62l0V9tdVPfQatJZui5olUqHtx1Cf15uztDIocQ2zm
7q/nZ6QwYyBOlnRzDgvteXIARvN1vtmofkpf3zjKrpiKaE+7ZKbVwxR5VrfC+ObglAlf1Yy2luGH
YFb8Cw4hw+1U8SNMRBHFdhP7oNrbaScPpKcSrF23b0eSZSy0wkF7M5rKLwWDoMJLWhXKHjXbKKvV
vtzt45iCUNP98cIW53itIlpdw/HwmkNexPDEfC2C8UYoGGy2goa6NdMRaPJq9AqmvmbfJA5miGZQ
uCsk6LwPzzmuerbjOEkwGu2DEQJ51G26T/i9me7xK4Br4VztAdDZCaTM5xE0YEiKgmj2AYW+MN8m
b9J4GdPUpcF2RVNnQLEHUc6eoxnHmMc5mR9MYK4u+eSkoj8FdRUMeY24bMtN9SiaAummzwBfQ+nT
qLp/H6fwFqLYXZ8hbJwdyTXQytDo//ZQ57U63jVInfm/A9yD+l6AyAk13I8GPSvlfsVkV53LnUHi
eoRsX6/jkxUNu08lGlm43jnnoOeyg4L6ExWClqV/8vVmnEPOsS/LyIKyDRqxNQ9P6a5KyOdfUXgZ
p24ADYgx1zdY22Fbb/1Bngc3Q3iKAfnhUtQb99T2VFwVTYwQMtPeaJ7tuu5qAQ2HvVEHA99uu6Qe
VCt3CxqNcrDOSmV7OYmmNcTwGUQI++icRPUr4wi0OTr1dwKfdtPpoxyPNsX4+CYl5lRHXGdYTVcm
klBCE8J0mBzTHt1D5nBWBOCURrBic/0IcOxymY8HluXQiakjZ+RNJjSBPi0Ow/ljhw6BY7gOvGtn
hBseZJ+zC4cwsiZOF2yRmcwiK/Z79tPA/qSiGt4+NtLRer2NXiF/vfu2Ndnt7MlkZ54yH1iNgCF/
z2Pvs3W6JYrU5j749WmakIL9Xj9fcKIRxInhWPneT1xq2MUi8rwR6Ot0IdSjltGyrdMvvvifZRVD
qBWKZn+TYLfXI6WPEYiAHZUTJizIYRhuy+n6W7KyCcR/ZO5zJKoaxZoa5moHc4DLKmd6li/j6Q6R
waMzGzwf31PFvqnWvxf8abb+eSiGZDQ9GM70mruuyk63rB+KSdmQMCoUdMBGRqYMfzYMgpkz6sxf
BoAwYdu5yznSNy1tgT98TrJgECgM6sCIwCv9gbz9Ss7wbVP7cU5EZ2BoCzz3+1TQeFmejTtCb8SK
mMki9rf30Y2yUt+CvNHyFn7Gcs23wCnXSaMAUMKQuQ9q8kU94eHCjwBIr1ivJ1vztCtXyfgSoEEO
c4OCWQx1OFKk5Uiw/Ux26jPh4AXpBqueltTRn/vn+Xdh+U/OpE5Mjs6BX85sIoMm+Ekpuvz898eT
RCHS/NmClCASdwrtZoMj18rwUnbopAsdv9JEV6NyJAZ9bf24B4AhaiGVyb9CU5elGtsy20tFYmTl
GYwB8k/2ISDsME8uJj1XdlrutAfH7G6tRuA9yXJcyddevIoD1Y0Gkhf7/aDlxYnv2XhxrCHr/S6N
WzEovP/eUf+6jZKEikCo3OxsZJ6ZfXBrF+bBOzwVKAf9e8EHrVTGVz2V20uiJfWnFQUVcJfTVRC1
no6CCHzplacuZvQpiFiVuaRxIM+OfLi2lR80Y+5XbmQIt34iVWcxHJxqX6tgBVZS8KIt5+nJ73Zb
HvPhPhGkIE1iDkpzq3GOym6/uJ0URixi4pG/qIh0oXZgxv6VsU46aEOC/vy95nfsgZiUZSIy3czG
ndnd37Ib8DPuzK35Ch8ILS0mzAHqFfBgmPaq1gCZ55Zj96CJyiv9tWpj91yjUyiCGePP12h4CN4Z
Lws9Q9MSxJ8lehh9iN5ckv/eQ3QHHuza3+s28p9+WugqA386QW4aYIz5uXUK9Mou7nXQe9UT7+pd
LSHFtH8CvS45EtJDi+zrSpEBe1dBisdAp0Kztl/hLLSV1OlMQkyxXnRHWSrTwulPYiRPi9kFBO84
RvvoZhWRixMhcvz7QWoDK0C3I/l8WUGV4LSUtuppbjWIZj1bGWLFEMReasWUIZOZMYO+GZoHK3/t
2XUgOduVtjclhzSZuioHsYqn+gtzL/u6wU1mVLrnpSNhmQsyxGBgnrn53qp9KTjZh1GfQvRk455j
VnMKG/9o6dNyvZ2o5jeiJi+315Txh/jD3YExr7Bs3IOts4ynEC9K5DU0B6V4FOvs6qutIHlwfTL1
AZP7E0igFDaCVdb5f61He6NPSb7rN4Ekmn3lw8v8w3mZsA8gUwp5Kwb/Lfvhb5uKyK8JJBbp/1+S
hNTNk1pJaLOKTmTXCj0YeMBbBBFpIlizLf25B62N+/Uas4NeoV614/Uo2qzuFDjNouqaHoNqwc/F
bIcv+vn/NTW4e8jGWcuTS9Hb96V8pXnG4DaSbRniTWIlNOUkZ+8Ch2yLmA+O9/1zNr7pESFTvXPk
OTOTVBw980RMCmKbQ/QxG40cAXHIx7DRW16w8rcNx8LAcmmbCwj0DxHxVyqkHw/yUduee/QdAa4A
/V5pufmuoURFV2Z+eUaA7CkyZ32obhLJPrXrpJoMpJzzElk+muB2BnzdCnWQPkyPWn7eg4ro/uc1
3kuel2f5WorO90Y3X0tzij4BTO2R9QLI5KklC2hdrRHsupieHi8Fq9m24LMGi907hQyat09kVKG1
fW4byfT+ZlPi+ciD0X7GMvDn8/x6/eWhwP5ZTFcLWJ6MigL0v1DZHVFjIhyz/vfpfYASuF+tcXWd
lMs57kqc3rHtToul0LWkgxXa0KAdakxn4tPhoZ/wHS2/Uybldsv6f4so5kHMoDDMBqgGzOU+BTqr
aZkrKoBEYKObsdsxUXpAFO8L1ednaj4/cb/9tivsQbj8IaBDGRZ4Fxgs94sei94B22WwqqyIKwCD
Giy3UusrsUakCfAnCZZz2mYzHQHHW2G2vPQ/6hoAL2FOijJHTAV1pRHCDmmR75SqlgT0xBu718m0
fkKXx7HgewwmBpoxo2jkPMMlvgriavTc8tJFsnWfr9yv3zhC/UveK/IiuyJxIfwZEHbkCPGxaRoJ
yvty2HaK/t4R9ws2TpFcXqNITnngIeoKr6+XUc963/oubc2F6sx42pmQWw7p/S19uii89X8/8c82
+scTN2np6bWzN/o3fsB64/acFcZzy9RALnFR+dwcwocDTh49YJQWeAWkB21h60HDilTf6KFnQt8I
3ERjz131bd7vH3jnQqtoCkl9wfjMIelGXpq67N/P+yAjZWSEkxjDI+COsixyuF9BBBvf+HyuWG1D
A3JMMuDSjOPagBzsDMB/I+feemH9+ciKJtphiAMz5Phr/qEdwhwJKAKXvZE3+gcY98AFAihmSboO
3hJbC+RK3zBOV8xlKY7Y97rtuf/sbGaTMkpjvX4fOANkj/vn1m6X6667JVyrqAEIIRWyIIbqDrYj
FqOrloP8N1azHLVoF1Y+2DzMVu6Xy+tQv6S1uB161ti9+YGHgDchxBlYFODr/qj1dhDb5G4jU7YJ
iKfE9cwstt9IRG77ahf3CpATRwsRJCG1C5RAmFZwfiepTxuyXV1KbJbmmoI1A3KWz9prllMxBt1q
obOmLOj2gNTfVwttBqg0XfLfZzrZ8kBgusEpwDgy/XV3km9aNvSfWxELHY4PpHfM82gxN0LWbret
ylPO5ur7m1cFDVp65R59oWo9IcVsO61/ky+WE9SJvmi80mQTe/3X+emekig8iFl+Zq5heDpX0XkN
Fl8fs8RSnQ8U4xG0gNzf9n3/TmPFwiAx6Lv1se75g2ktermel9zHwpFEsQIhLTFFEifIvvaYrQUL
9AWsp8sPYoIryrDm31yRbTnW313Gr8DxStQU4Mqa+HE9jrSwK1/Y1yiRjt1M0DnwzNFMTVxSyCDN
h1Lw339hwEcUEnQnKFt/Zi6/XnmyU2JF35F2Cusg4bPBvRwczKPLxQQOCSmJfy/49xZm7C3Y3RL9
NnqdWmNLZT0AInGpC6mSLtKDwxqsvPujg33zERZFIoUCkYbziD5FjHQbSn1+axNZnNf7s8WPELkP
gvH8q0nv6p/jw15JIllcC+C2hTPBSvhf4PRxGOClMBgMEJLgPpq3vvC/sfJ+6caNZITZUS1qXrhQ
0UB60cQhCYoGtcUJ8bzU8ZefbXnAn9JCvPJfT9u4lm6X9KwdtA6129UaI6UYoOoVzGAlgblFNgO5
jHZ05IPIcbdm80pIDlW+E2va2EKNOU/EDc9iLBALSHrbyXm4mqHD0RbHR2mi6frGNol2Z77ncDPN
fBGb0QQhxUDFyaf3Op//exP/rYbFG/21XuONxteDftvnbGLoQ6h+OmM0ldhAzFqAZMb+IAIBarct
+mDn6F081BFfAVpFy+s+OqpYlpyNIpYJD0cHuSycUlwkZ54BRkp8xraS/2/2BiykS66M+QBs8z9D
MGqlYy/qsh48mjig7BtP6bAFxTBEnTbgkM6cruvQ7fKtb3/+Wbn//Uu+W7+RvkaXI2jNW/8/FyAg
UASCfSNgYk80ZOaaW98o8bZ3AP7eu/eP3biETmlXxrVeExqTW+aqG2wnAefE1uI6Q1aYV+0gbMNU
93vIzLflkcUjNeLS70c2Gp+YCqa6RT3WpvuACj8q0ZE/dYspBlnQCJ198OKEG6F1BEiz5Qz9UT0U
ZLFfn7s5TZa78VnKDqwNCLZrTV+5eLGRgb1EffKttlwDf1PlxmoiZv26d2igZlJHPKkY470qzjuz
lQV5HFWYJFa0IqSTEE9yPlte8YNQAfwVBAH2HV2D3Op+Ya2o0c+MiL9j9AFcIVuFRa2F/DjsoPm6
bbj0F7PAcwIVpC0Ojk90du6XU6p9dTRK5obYaJrHOZagWEB019vK+kL+e1LU5gwpG/MNzMWyMkcI
vD8l7hlw0tbOEG62/v30f7n9jZ/TSGQrDSmrKJYB6NsAONwuokE8P41Yu7/OkYT+93J/+zg/yxmg
y9ADYYbUuOwN/XYI4564eca8bOBQxEgP9JUj0y63W/O4v30V1qP4QjtG8A9obNy/7fS0K1VtR746
FHqsP6qKyAZ7gTrxnp8BYQ3EBdsJhLpcm3/T3zqMpYGZgVAQE9ymoo5cyMU1KRnHbUEinb3gbMvW
rm33/h36iQf8tUojOJ271TG69K/7FVDXnU2/Bs+inaW3nM6fkWczDv1apsnay+U8SvXysqfeOTrG
ABMNKkkNwfIuUKXlwWuLe+IU/Gs9cfX9igZaua2vOwV3WZEShaW1c7+e65FX/3hcKGSDdfBxsd4K
dAnlWd9OHUScnZa9Kvbiv35DIyKV/QTuiMD2Xr0xl/r0dYWiMNZJgYFS4BnJc/btpCCfOJon1Vq3
rP4gR/v9YZsZTLnf52VYS+RL9hQpY+bNjrkY/S8dYIldzmdLvFceBUJ6YcxBqXcIiY2tpJ63neRA
04SiHQ0FtF4v5N/h5/82DkDHjwXghQoe9mr9zvS9dJ0XBOUhJwyR2utjTND2CR79JNAASEao5HDd
n+P9axv0Yz3bh5cfcljHvOKTgeivwDuHQeUfzLcMzxnh43F+79GhbNsAD8+Wwp3wH8sjIAn3m7Cq
ekq8O6nCqDYPdkEPh5xZOD2O2jb7g+IDQfP/W6fx4qsw6d60LjwlEPmv5wlXEGwEorDo+9aBsBlE
WggZ+X/vsL+tMELHr2V/Hv/Xyz2r8aWXH35iI30TGr5CKsASXqzfw5a99ZMrNM+S0iNzBANLn6bf
OEtJVp2Ms8qt1xkma81RAwpaicHiadl1EOZ6jQOwjh54QYwCtEEGutOtnRIm8tHZT/IZarjzdFl7
iGsUSOrbeEvUkBJn8WK7ktfFW/wGgKkbZB4jkYFaOBdfn8Ro7SNDeHPStzLQcxPbd2nWH+Fz4GVu
Ot6+p17h7e2uLQ+Snil8S7QJGk21f2mxwnt46f1++OYllFxzSgPxoocuV9CPxCp4CdEpMn2oWm2e
jj+4oH+97UZKE/eVziHXRbR2Qm+/QAiHYe1+1J2OatcBxLnQFq3526NM9fdDNvKaUquUU1oq4oaA
IushoLRch/PI3+Edq7vbQeyGZMve17M+0D0hmrTzDvOcQW3LrhbP9q9nbyQ0PTm5nTopO214duRR
OTgyx2Y6HfTMzK7mxWD57/Ue9B7RWAefBYBEEUqMjfVQcNtKmYJEt22PIwZFQsvBcS5MpuDhtVPT
HiZs9Fbx68SomzZNI4M6pLJchBIh8fUQmzdfozcjaPt24eVPbca8krhmmy/z92KNCKjvqugKfX7P
NSz9eADj+mYVZs/sBG38rEe9Pl7k/z1YIwpu92ThCbp99K2vltB+Fu1FmA9MZADZ9sw3uhM0dJn3
tXzBRzvmP01NJn20dBux6bSjcpfrhF4BzDtYm8jVwIDjfIoePXI2Vmtl9eBuBzhIT4/eIhTv5p4J
98dOer3yDXVIAbmN2pIBfgLdsRRbspane3CFMt+Cjkq0N7jdG093oBCJky23+tC134WeOZcY4BSc
Qr+Zr7TE+UcbBuQxHXiZtJd/Nz6icguzzrUP5EeHzb2fCFsqdCPdHmSvtpz0UW7/a60/xJxuXld4
jPIWN7FsT8ubeZplg3iqzdRF4bxUpIadz449qVSk08vgNNF8MEfP+TjC+0kOWl7z34TV6OrMeBSI
7Kixao3wd+pcpaqfkLCK1JhP+hSmZMgnP/Lkk9txiuFI8ZGNhP89jKborVo98+prk5od4LX8lL9f
/P6nNCJSHslnBmDii7+upqDZZ7jAWm+oTczbOjIPygIIYYDN4dJwdJB9vs+QLmcp3xbb+Ex86LKR
MXaq/BkqeZUJo6CtU/qgIcFqHBy2Mk09RLvvV1OKU9w7hSCeupaOIOtaeYuGkvnxvJvsP/ezrd0d
IsM2u7bNiR9stPt1G/f3IYu6IEIpWoHVW0LI5R2D8iAZe18zggTBifYEFgh4c7V8yb/hlw9FOi5Y
PILS0/iSqrI7crCvIiS67+ArBKT54LCm6Ji27ZsHZ1dsC0RLgOtRLuvNsyvvo25YFpfVAeBX6oYz
/JV8B4EsT5r9+8EeNEHEVAegHg0mCc2axpcsjsdTHB0IuaKlRg/aLYnzwlkioreG/nzhg/Z1UnOC
AZW/1APhuvDvnyAe5v5m4xfQgtEQy9Fl9u/9XpL2eYqMGQ97nZdruEewwHTP+GjJDh5kYixjgA8E
GAaRvCkHExOQj3JKjBom/n6QDTBUoqWDn1vvx1UtHuhB2RKDH1ykBqqgSEbi5o1Va7dRO++OnUSr
dqlMS0dY8uj0LAWiQ7JNMNTyWDFHR9uhI20RIYcttcxfgKlyv3jjy57rtEjzXDvxZTv8G26mjbxP
aAudiwIvtswOF5Hddss9KNVYVhwR3jEKLZqIib9rmUtHzzMBhmTg/AYym1cs84jCDvff++ZBMs/4
k2YSTGZwun86WLtbT99W+u4HQLCBBoJfQrDQmS0wEIxwx2iT1/lBJDR3KvRBQQtXgC0027BlXPSO
Z4ObJTN7gxMaoBL+K8UzeMp6irPlvx/vYUTn9JMr0BAlBjSCgKrmeoJglsDsnp0Tjp6SXww1jDUl
64T/eui0Cck/fKHw0UWLDOnp/3gP//p0UZhE3Xx/vAK0wh7YHQdAJol0zvMFJAzUmn8/4IN8HY2Z
X8s1grnR0Q4d6YLQW8Z0E7XYH7AuNgWTpyfL9u028+QHkyHWEzYbkiZCQZOjdiUrSPfXWrhfv/ec
KSxENEEEUBJcJkuyZ+rnvNUm+kGZIJZlaowcCfi1Jlgg3J1PhV6TuRe2CkYfXqPzcbatJ9yRWl7o
g8wHDYmu0MYEdMKM7/7oRQpthA6PyInfUNW/bn2ATAsYnh4wFxJ2REGY2H62FbmP9w1hFRVmDmT3
B2T/a9/kcnaAqYwR9nrNaATQq8DaflFiir6cM/nv5VaIbDojPtQ/AV8glHT/nOE1j4zwhM33ELAY
3VaXdgOfUoB5QDwOlvN5W1TjQuJvNs++YCmjOUpn7g/BkdpBMs6hXkw7Q2g4ve8Mk9SFUloR9Vhs
ysNcNtXY7ul2X3WqxDmiJbhJvnQQIeqIVBTQ9kYbH9cqHrQlfW8jUA+mOroEfbcKlHX36QRi+kvD
Z6Zrb1X7hP9lFJzJUt2jt5tu0cYzXNnbepfnaFAOwkFvgFf2/HYgKNSGg7Qjak37i1UaTnawtzMk
eGtrq5ilakv4VJam/Kyi+TmM5tun/cBYyusIC+3xtbJ3i+5GnsAD1hlUjuLvcHQ6mOXgvO6VVncd
afDcbs+71X4idU3+YNYbdrlLZCs7WXvNkbeDfmcpl7Nu7adXG3V1HSfUm3ddJqso6Lze3pIXfX3B
qAsGK363i8u3ivJdYqeafT2j0u1tj5PefnBJnX1qSR/qJv3hRB+OVoYB6Hd3XiRmNdp9CaZvZZ43
F2871SbKGIFlZSy/KO+d1AyfEH3tv5+m8mYHzbiHUKqZz6TAeFKuzvYt8eMAneGO2xlKs44fit4A
LGYrdE/DepwvqVImW3/3cTqbamqjaeB3ZFSLLTm4vNQnN0aAeBy6GJhGZ6v7oW7tyxrz8ZutYnda
mwZMwEUamufxNbJLXMlK63qwbjerkwZFhrdwNsn3I7lzMcvzV5x8RlnbqRdh8s/OxIeRswdgFNbM
/WlQThftUEiENVko8uyFyd2CtG1EMizalRTNwljRb6nV/4KiYdwx8ObA06Puojl3v6xeZFLZEcAy
IW8qGLxIlzPZOToqnpr0DgWCBEVNl0yn83aenSXYu5MrBEbbL525vRt/x0+p9fnvEPioMLn7VY1k
Us52Un3aUvVeLeb+/WGNgaZIeRTzAvye2n4qBhX1sDX2PvgKcs8AW4gusRgoNmJvcgUfnqUG2BkX
S9nXKRA0kWihJFqBwY7sVoLeo0TrbsXGBzjfosvhJOTMUNJ2MyzvvwrzHOwRHfn3O310T98t1Hin
8bG73cY5X3pjSyQ9lD8BPZJnXTAMvv1hWz3w6MIE08DLBC1CRdu8Toyy6l9Tkalfra6TOQf/q08S
qWE/hfd7yzZuXazx3YDCFFet4C1uzd4a+f3Agw8TQrExMLtqW03/DxKkcVrvHq7x1aqQvlccIvF9
tKid/SLoDqI3xesglHi2sjeElM/rDn5G4fgEMnjHO1DpHat9zrbqIoz+vnV6bwQ442qegltgDKDW
X51omCwUlNM/9t8RBu1uOFcQjcgDKMo75J2tU+1olYvk9OU26VSBkfmd3O3cJt3t8gKH4Wbt3+TI
M9LgtLkcvNvHbaMMdN5D7aIwfyyt49auoTPkbrpKavM4Ido9HWa55hxCL+9/lAT42K7fiL3SBj3x
miCYmz208E8ef8bQ7d73CVl1iVuw+71dcGke387dQEKBeD9EKaDce2lhJl0LvezkZnZzkybSYXTZ
m5puxysZA+bvtLJ7lal/KN9XflPfKqhYOcy6GQ60b37jdrJTLP6x5B3XmX+a9RGh6Htc0Xrs1Abh
2uqjKv+Rr7LTol4gdDE8f512ZoZkvnl+Kgc1MgwvzDSu6MFX1okrL4U/tbVlV3nrjvX3S5DODicz
/zxOGH7UGWKuiH1LozNks+s6gexdP6HEvx2Ea/25BBHDaPRLfZawYP8qluX44qPhfRueY7/CTENc
2qtzZl8zOz8OjbOz7W3kDGBjMYxGdd9CUajrnCdXLBQQLs/QBrfqG84VdlmO8h0/h//Zi6wo8UPV
rorgfDGNePkuoy0LbPsSRKV7vHnZzVNi/1LYW3mo9hxVDboXq4/e9m19Pk/Lir9pdtcYEyl4ktil
XzudaYahQsJ3vJ5taOT7G6Su8HWb+f1lZ4posPF9NGzFsM/r7Zt2Q9Lc3L9li70go2lf+3k9rp8M
w7nszOtrvEPaH3MVwBWGZuUfGd/3PRlmBGVuXHUkQ5IrIQ9doA9h+mAxLTK3zo0oU5OaZx6fzoes
2LMjf+v03xOczU8MHhUn/bwE+1d1yG7pfWVOd3z63M04FJcY1XZzyw7dOZ1N/2jB00m4isbHMc4w
XjRUvisosjL3PuRS3AW64wzbbCU1haBJrVm7zCoLtwpXChblXTuB/hZZt+Mw/chUs/uEiO/Xbtor
zUoy48jeXhxeu/qM8QB+3Pxat7PhxOkf9SSX8UpZxJ2nDlv4m/1MBsg/4lR0Ga4lVrk+foevHb/0
VRIY60x6skdAP6Fz1g8ybtFwwOSG3j6SIePYw6vIDi3hOX8dxKvQM+hO83TedrKfVKM1Dt28Z6fa
HDHA0Igcl2nlKp4BHjaFM3txNf4CySSpOZ4kTjjuDnCzt3ajClbgZDfTvO+dl1uquQVl0591gtCJ
g/1a/9A7g+1EwZ8jQv1FHpJiDUssG9CVlfj7vXke5Kv0RXcjqpoTgCge8RDsK0smqxX8KPj4qEUh
g9U3MTCCXxh1gwsu1siSO/t1/yP+vOIVH6NoP62CAwdMseAz+jc7qV1MCQ6xoxKnTH0It3lUzU6j
ZNJZktT5hMbKPhqWEXPu60kyOZH23Cbe62lz/SbNZgOPpNFtFM+uNB46s3SsOdH6aJ3carSfIB1x
8oTJOpPNNS7bVuJpq+oZVv/y+NqRhPQpzhOvR7KG4WGoWxFSzQpmsxcfU6VlpJrKVzbsmLvPfCXD
B6vf8J4aYBll94JyLA8NcGmJ0zPsq2GfRv1pGujT7re6UTyUlfwag5KT2x2wOhKy9fcuqEalo4yL
Ddnuhg1BmdiZKl6cmEg/O0enYt4N4ow0NpkUKxFrN6qr+qKICD/lhbxFOZQW4YgxK71u25hlziWx
cUYoJ7vgwE2STUoUPklUp0wEvYObTHLxZy7LEupcb9nhnatDqpi4YOJLjP7AO8vbvp0t5IUGe/Er
GBFiZgCyseCz5tP3o5MGnC0Jx/mE0mtc2bjujutvg111csXH1HirPaQK0mnmwFQN2QPufl0FtSUN
8Z6x5VXyHAfnqyNtEDQSbwOKatCfqhv2UgYpFLsPXpc67V2d3Sicdy2Bz4rdxOpNF9QzG4UDx3CZ
WbM6NpahvR2TlQ/qTegaSL/13fRlZ9/8m7mb7ZaEKaTu5Pd02TFvbiiqB8270eTMoEGruAWjn7m6
TXA9eOb/ypwkfZMBjMoTbXYA6PKant0U4xn+I5l4GIWZg6WaTMTQrXPfuV58mc9ROdxI2dWOUZyJ
Pe6vfj0vJwQ75EDOxKFJGtSD3iLtcHJz8Vars7l3OEUD1S1e6kWxIuwqAwyanNqTn7fzy5CvM9t6
JUEqMTtbq14o3/XbabRDo/ZqYgEnLysybhKIT8i3fJ/eIJvIuLyZ9bymVNSdDIR8zp421jr9v5kx
v31Ubm9ymZVXq+a5/WiiVabiHf29n0ITljHn6Tn6sIwIZrUnkcXvRmkAf9YSQI9U55Ixd9+ZxUwl
e+q95M+3ie4YFLQxDGeeUuZ/7D3D3vn1x2mQvyfjeJrBUf5QAKXm7DTqXcPUqHB3HKKdG7u75/4E
gt3xYuVMx4P05bJKN3VkFcvrRArNbFH0bC7idGv1vm+jrZ/5auwY6EY5RZB/on+n6cO6hlpjXC1e
YEUC8daZcg2I8xaPQu5pj7qob3Ws932C/H0ecMctQmInIlsDESlCbgjZRx9qEnJ+z1TI9aJa5Suy
qNhSP8g69m+ErxtzV6BdLolCNOhiXjG8PW8H0qjCg2RFqnIkQwrYpa76fnnvLxT2mi8/79zLc+aF
gTRUsXU9ASZ5x7VGRjfrYu6me2SwzOhLKF1un8ov9Z3LRXeP65u9H+jD6lOBTp1NordTbqVBuroE
l4BwPNq5OU5P3m54QzbzCu/2uoH1Pan8KEi/D7FVVaY2kitLFb9iP87m6rDn0JJIzf2gU3M0S4+N
nRd2Qliz1HE0SrzYPo4RA7aUZW+prNQJHzngp5+d+msXm+o7DQup7+p46WHh9yFpTiXb6sk77z21
H0SczXxU3xzSUWN+cKNn1EQ3nWV+MsP5bhSPzmJSZElHrpg4OAIhjRWzDm1t0qOaz9b81Vd1Knav
4tTj8OX4Vb7Wi/JtrUy65KOyKxqg2frmkjmAeN4F1zX/eGcf1wkHx/DCATJoZSQchgJhnwsszEYM
zOT7DAs33lxslVFK7L7HVrxMBkJZO4NL/65yfPrk4joo4thN37WXaL4fnFZnUkR1pLDHukDsLoEA
v5F/E+92KFKk7iyezPoRLfXj5LK1hFQoMY7enr7J/CPnRnLJq7cTEpRTEOZsnYttkNBh0jIqgCAW
M9wUmQiQsPqSvyI6D79Q6jK5WsNB7aUv+wFJ90LjIlnVY+NLHXJHmbOP/CUnuH3cuI31SRZZsn+c
kBzezPHe29m9tb7RBolfXpxidhmJEK9wTsQ8UKFfJJnl+vx2XXffqDuWmW94kq1y1xreKTjOqS18
zT6YOvG8mpaLw8Gfk+KYt9HuyPCAvz2Uh97VXZTeAikhZ5Y4orTWLB4vEzmd8h0OuPkKpDfxS8Il
Sx9mcy+ekBc4Bq+m5hCcgRkphSu/R/PjV1ez0mkYhAUugkTe7pjvFw1PNMVIX9FNWYQDTP4WfLj5
1jmsqIs+ilDAkJwzr7Ec8OJ/shBLACIuDHXqBS+OdO9rS75qxlCFpdFh2i/sknGhl/j5kafZT7pv
8khZn2aX1WVZvSiR1ef+CT3Si1X8WY3O30Wwm+nsaeR2zNBb/w9hZ7bkKLpl6Vcpq+vGWszQ1l0X
zCChefQbmcsHkAAJBBKSnr6/P05ZWWYct4wTdjItPdwd8Q97WHvttTPv6T79Yohunvtxd20fHp5/
nr7iW9qE6dp2zniFQ0uImTFP51fT5tn5KlblpAmP/jGaXn3mlLnzMtjTJZ+d3HbGLKwr8yCYW58l
eMTlYHVbveJm/AAmOKHfRSL19LWjO0jJr5aPEVc30NgaM2F3ilmDAN4Jvmfj2Cg1Qj6J82Mo7UN9
+HxXvVBnpohBzWd8xJtfB8F1eplb4FaVW+7un9fJ5eGoNWtmHpqk5uVe0IL6d9ljfGj0GqUWfp9N
lXkuOIlQDFEI+Phkd+/lcSUWJwDJA7I2Ga2MdWDjKMSwKsO5vn9UeGXD8or3LBq838LjrEnedJYR
t7Im1F6woZVzHGYR9jKT/OO69siEIiko1tYbKeYTiYmx8v1MMBeYAiPZWnyCQ7vyDP/pYgLoYTRp
CcJU7YyvapJN+MWV6eKJOXvctcS0HJNTzMU4TfGEa2a2wamrIkJRlBBETFNyj9FK1FDlOOCbjozp
Rftisx9fDjoRMtHppBoPON0PCi6Ny9g6FBkxZaNexL1Rt1lyyj0T9+8DKxLrKi4zE/mYE45GmvlE
DA6zjYaktak8lINXPMndw2tJaM1iX+ZMvuMNGm6tjYOmwTzoMA8vtvjjTkRyp7tODJdT+CvSDDqQ
xDdzlglmrkMsDkNcDIwSKvZuz1NZWreI+vBMJ8/Jy3+BXXsqfMdfH6Rx9UCo7FVEOugUzDjrGAIR
9xyJwq8LeyPm25uRsrpPDkIXpmAkFQkSeIPECHA1Kjig/8LQhH1j5YlFib3envgT8YMyLgWLRwPz
zW/mBxJelB75tDwtD5SeB5tzskbnsSbrxSrf+IgINnTQlz6u0d7rJnhUXvDEx8/8g8J7i3CH8UVR
63STZnYLTRZI5Ri+hnmgbkjXT3R5ZsikHMGFbGHK+feDsO3hPzCO/BxoQHonj0TcH8NOEMgamlum
GvB7BPDyig8sqbj4br48zoHg2Vg2fEdlz72FLf+8e4L3xMb1YQOcTPntf/4MoER1GHzm6Ip0JSCt
ZWFkPpZg2eQsU4OLBW9wO84Pvybs8UxYLVIwZiBKPJUkF4PI/31xKrJgT5YCcu7c5v1Y8fHTg/eD
zQ8XfjvTN/w7URnlLU4On3vFfCZnT/OW5BzEMwl+XXO8JzquZoAeFHsvvCPBKCSJAnvCiXJfm5aI
6BWwir/OE+viFdCIO6BRXpd1EgE1k/Y4kkznC16usT2KZG5eEpse9t7Hc/IBPO7uZxxITG4XtyTo
1crisZaXpR0GQNQmrW3vQc0lJhGGH7lTbN4tFIFF7hlJi6FgOvdS4/H9iiVdPtMqeqYNh5I/bF3r
3wMVeRlxR/Dkw9Pkhedt3W5yXdzS6gtxHAIrnC2DqlZ7r/XtSNwWIZAr8Th9LPnQF3yOJW9zd4lv
0t7TaE3ib+EsM46MHakpN5K1j8uNoAC0yJLavIC0JsjDV/e+RUYjMhmdTOXh3ZeDdwwuWX4WM8dV
HNMcTwk+AuVEnOqcYOnEKSZSCHpfcw/dgsvPCWCMhNePzi+u44Nzxb5Bm+cR1AyOqfig4sAw6G35
jMHzQp1esY5r06SXmTD4d1884Z5S+aBlQfVrhgKZ8d7NQxsa1wrYxlGW5+jBsqObijjPcWJ6r53l
K0K2YJg7RK5oJMuICWa5U65aclnN+ZDdleERuvNlWLxhFZShAtmXgdniVgqovOYnaySDbK+kb3sf
iDV6BiDZA4fMkmcz+45K9J3PvudbIVhmHoy5+MbkCgmkglOXMLXQOad2fItEVti72FtHXxtRzW8k
/EMapfDgnvIWe5sXOY7MGfd3XXOlU/E0/NtH8Qkb2BP711BuE1c9DwbTK4lRIfYzx4gBZh0Krho1
1aN3DpmZzeffsxriUp1S25PoSqAs9+tNru8yH5mtGjORiTNkcXcsDzUmt8Uw9Xye/Ovm2B6zDtlW
uMjJY2aweUJymVux2bMGVJyUDS85P3qSZ41z/0r5n2GvM9l9uOJMiMiTa8XhM3jEhZOd8xiyoul1
Y3LkxA2QWWYCbO6OxFc07o4SaAELg0wVQw3SzNv7exdchzyxhnJjzZuoJ0m+HITUH6P8uNrirL2C
K2INAxbViK78JC/gaAs7BRQWA1vcPSEV3ASApRVrDTk1C3KfsZgSC4Lmu9i3/bgMT6uns6dSIQ7z
1bm6CnrIrALf8utBJOMnV5+e2TFzZ3v6lOGe1BmevKw4eYza5NErxoGyFKPMVYbieIj+1QEvevOy
aTt6rBGp5OMhz+u8XzmAm+PC5Dde+XnlyIP70Y0220fCEWS9Lqk0lxCM9V4HxLHuG4lJzs51Y7PE
ezpj3zMsPbVeVH3TMuGUedLS5NNev85fWXBamS75GXeS+yU0g/EVfhF2/KDEnsE752hzPA8SB6Pj
D27UE3cKKzyUwB2E6TyFrJ34vQWQgYbLM0F8evd4oIi4zFCMyAK6XULqhE7OdtlTFINZTKr6jEh3
TytxiHLubesZ7Lc+azGpzaj19ssCGTSb18j9LBCHdO+f0jNEbAv7KTzakZdsvGZE4Oa8IwjK7ZP5
hZInWDury+jIp+Y/XLHAMqKnNYvdYG+F6xHG+5VojjompXQVfsPFWzG/nUN5i99vHPLHfx918e/O
+VDHEgn73nsMEaWY70dX+jhPwHw0VnJ8X/5j3AQSxAh9V2xY4WCF0lj8mjVsbx+0Xsmn1uj4UHv2
1hi+bx6zK7OCCl79GVh83jpE9oijk+rTJ2MGx6QUQU2vABpmvo1lT+8cgMLrh5VXedd5FSCN7PKd
cqwhWobUziktNs/5ZZgFD83ZD7XICF6+9MZCfd/5NvSWbrEwOnLcBepH6V5AQoBUnat/Xr+zSL0r
LY0rAnA7ZlVn8WUkhcAnzrdNx0Hum4Aeeaw6CYKJ2KXnsBmim+zssdRTjWN892/b/eL8Xq8525cR
1t/nIAIZvfZu1w6pHfvGAt8y50sWf60mfTCYdNiELh0cIEJihoFBTIqPWtB4t2DMJwWTo0uKPQUW
RkdxsGUgN7b/JaIZv/gCw5PmH4ilohqtZtFKdj+IlENpbSypiyCwxeH4UMOTQ93A170F425xXcBP
zn7OThOHuzu75X25Hk9AxstBim+LU4Thez+WwXNbXb2BiiSlOr4FJrVt3e+SZyCF/eT6xjGk+USY
9crzG+8VWp93d2d4NSwZQBkMlF8O2+AhpMz0sABQRpJZkIrzlYkzXl+wwRbv1mEhWs8Mn95O94uR
+SYiAsklt4+zmeWRaQoyslOG30pg8FdnBoa9uBimD4zvXz47t1pgRQIRML7CY4jJTKSQDhOuF3Lx
4AByACQZ7ceQD5wzq1EsYSV4n52nf1RQxZvJY1WiwGENn/H012SGD+S7gzohCA06Z8mgX/eRPLfF
spiey1hhgvGRnycnTwADKkdIa9PR9PktvKzMfuAT8P4Pv12qySBQk/t6f3F2MWyQ2wzwlNgkOS+k
sTUVl63Y9aOr5SEr/mmzaZ83pPaOnPLXVExgNIbIq4P9K4kMWArE9Sl516RMHqsuhEUw/ARkW1ex
yirms6vTjJr4GcjYT2Fc0BIT+xMNROyRc+zuzoObLScGFy48BV2kxPJMTgZg3MVEitXpOTwng+GA
de23XDeyGqKdb9Mt+O7r2bFqYm1hOmpnJNzhJo+O3KBJEzfBZXL+8utoz4Z/HZMKgZGGuceFW4Ek
BTPTEdjL+rskMmHFiWWjvWNMLIcwZaru/pV6lZ6SypTVEq0Kst4ZgLcHJyA0r9oj7+SYhVOMLqN2
RJstzUBjZaFyaJ7xI2ymffxy99Qv0J0A5f5QABfpN2LswnlcTFXLbeOzf02UkTG0guYzZ1ZiYpCT
JGIo+GXRNEgeIlpIn1oe2HNg1a9sVqzq1jU44tiNZRV07v0rm4xfrjrriTeq2Ewzahi+7O++wHoQ
wwpHErN37ilWNrh5WgD2AUNVxGMoyTvicWLqNztzY6AYkRgqr2HL992mZ74AuXT44Nhdgmd0i+zl
LGcfTqlLiGPDBHIv8W05QCcejryXp/kjlEaIyjvVGXn7Z2AnHRT2+SOkvS5+UjSNNpeP5xQzQ8df
l97Tbv4uh5jB0SoD1lXeHtPIclpgndo1ZzXu1/ZeKo1UyS04rQuFz8rE4QQputUzvH4TGdMzaoZU
CogKKucT2fwplRr3SUdWcvWFO959E8W562y8TY6k6mb8Qic/eU5e4Q39yJPoA6c0AN2SMAQvOHpM
O6pNgNveK+hiDrIy6lx44kQn1++HL4igeYp0Mvr7D18Z1SFAFlF1DFE/zFK0ZMKSvS39AteIMiRJ
j8R25uPjVEpoG3K7cYm7gzKLICz28oxPf6yoX6NJUolwkhTr7fRWrkoDX26RqwKhBU/3sxsXXhf2
TM+YilqWhlrfaj/W4zKsPM7j22K6j4sVkF7fEzicnSnYTUJe41PA4N0Wkv/hE2aN82HhZYsnrVsk
HhYBFbcuGnj4Qsz7FZ9ehjcuKYqbqRKddKeM8jEWoIy6OcbT+5YSKyiCNWCgG2FwqD8DM+iHLDHi
TT6/xVL4wpC3uFYaEzxlmLnlnI3E9yuTu8/AbdeiTpLcJvr6yU71bj0Cdq/uroIS9NLY6t9XwPDE
TDRc8M0ZhNrTPa5vfg76McrTIzLEUVdwKunTpEC9KVcwkp53ZgccPVZywGNFinMJHxFGFyst4kju
9vAmjOrewQb750RFzx8n32wGTrEb7fm0D7oVvwV0hXWjlWx84xM/HXN3cjYNv+X9zAC9Z5hx+GH9
2DsjowFjJ6VCqhvBU5It640x8inYXqJ7dXryCyhC1vi4KGcDVB11z44yCmcNMjsG/YmMwh5KARWU
PuKCrRqsYx/I+Ik8qKNbICe70i02xvgaUEb77GMCV++Ccx+w5RjyqJGJ6veLvCeLSSwfCtmIx+Kj
udj4mqVMEo9C7kSkTmdXjgdvw7HykRE/GpRGW78gD7oEFtGiAW3+wFEb29NjYAwHw2NBUNt8tmRf
K7xgojgKB0R1NYQp2ujotVMjyoelT3Q0LudExb6VCXnjN+z54rpulgyzCHs6UgjJCbFPrKbuJTsz
zFzjRTYzMw7XGQa6JSy1Ip00SE207e3olOtHjv+/9p5Zuw0DB5r444nhpQvnPrxvDJ0yp/prMpHi
XUMbKT3hNgnE1g/fTur3AVNol3YCQEMcQo2TDLqYydF9g0tgxjdhVw2M8flamWscg1cn+JeA03Oa
nQvH2FwmldccfTPJx+32tO4IPS4sMsEj2YmCr1JzV9vWR6QVsKGOPda8DVlmmg8b4MN3imtvgyG5
DKgDYPLoFld3p30Gx6W2LeLG+yIdsDzTPa3z8UO01mNLLvHAc8tE29SGa+6MuRy/FtLolA6G1ua4
vXxW0/pdugbYuY8Wv1ilTeNUqUlcYzkSThwQbNVhtN9PSUH89+QcU0JJjaVGCJkjn3L3SUzD+nAk
WN5PnraTjdSQQGkEH1HnyXsMkAjXH2uslDt/gSEQf+muTu4+fgH7dlgrhcCxdGrSdJFC1265UiIt
ujZ8Xzuq1yUqZRrBhu4O2Jbrqgrez8TFnS+kHypPg8jJILYj8YnpVblHfvwhxvI82Y+K4QFE4J4J
EiYa8VWfZIismkiPzdECaXbFNsTW9jzuEK1YahPpzZiwz62HltPmgaJFPtNZxoerkaYYSEEfA6aK
bPcfKukdCMQxREZdJSZrPrL4RZR82WnBnQXMaH+BqsowUhUzDJYn7Lns1/Q5EHNkzGQ1OVwWOTF+
fLffXteuJehHUQXytD5H5w0jTZ3S71K2etmPlC2Ovv946M4ZKkpyO/E7yfTIJXYtcQ0Gpxwfl0/N
H1ghq3C5THRyY3B/ztaveS66NVZ1J+Mo7f1OC15MeCmDSxlkuWdTwR+Vp+QFgka5mkavztNQ/l3M
L7NseJ3C/cHcXTkJ1Pd1KoxqhBbiMTkCsa5kMDGqnw0coUvaHQpfZVRREerjvnbkMf1sozy6BHrp
EA0yZ8OzUxE6sw6K18SD7eDDwnqf4SZc/f0CkMPnySaHZFXC2OUatSPmukhPApBqa4Ic9q49vhT+
eaIDfWUgl5dUYWBM60rjhrE4WfKARIRstNdv56CA34+lsjoDyXctUtIirDbDW3ybCoBBwaKMirRa
dZHGiSdE9pQDR4yGjIt3WdhrpkbAyvqWKs+GSoHm+jz73E+Uj1funp7+DX9JZaNwLvm0o0IA8HwO
TmS4m2xVcDToxT8Ft5UpuM/qGbAuJ3hsvErBdMzNoH3nt/AVncEV8LDAxLlMpk89O1RAmDDXEUxi
gHbpoIOnkSKFgt0DIuJrcRfBLx59zF+jk+buGQIU1QH4LK5/F1LYAT8tsdFHv/qFOz78G8THCnyB
sKIilrzFGQD4tCJTldaDW1ybjjZl4auv0+LISG4wa1nyBmwqCD1wYdiAwzGB9dOMBpY3yNzr9OTd
QYTtoE/rnYD+yMlHZjLtw9v8SEVjCBsJ7sF5svf0OZ8ZwhT1hp06pFZqACzfAyUUAG0ZUBqrYxNf
jB2nLmhv4cOYW+K6hepRlb+PKFk/wV/vmxtlHX1jrPUhpWH657Ac8+d4QEWaqLd8ORpWk3z3ygDx
M+F7FcoH0lEQjvPiEd0dc3alAb9Asqa0gN01LrDo98T/BC2H9B4aByuoptm0owmyjhovH+vJa30f
39/ySE0wFReqOJPq5r5mt9rJ5EAe40Z6QL2DPs5gbew92z9HMlefeYgja9iPyqMwwh/S3cPT8M2v
Qch13Mu4MmNki0IzMKcgA1iLKm4Jdu++OstiTAFYDui4V661j0dSR/cIark01ugTOgnBcXlMahAO
wD6ytN50lVNzsAcjvBPAWUicJo6aJYzwWzHp3PO4B3FVnDsCJcDZ5aqAgDO6hgxRH2NDg/aOwTci
bWMFLwGnFOQWBg0gqRG9YNG5xZL8eFE+4iPkbcBpYuTHDiY4lYZFMVFIh6cPkn54+HtvDwA5HXiM
dkoUTy+8MdOuuxAf+CQKUMbwtWYcRfnmdW+kMVAOFPIVePbBYFstH+9acG0I4JNPLWzWQ1183nZi
Gy5RGcYX0IPGqbXu2LFFpqgGlMoC6DVTO4YaRp1pSDjkigTRbxc88zjJAgBCeFhXQpNmc9xoKYAW
1tuiLC2ILilsj6E0rUO1gZLpXFOutUBM4u5LXfE7ZmfiVSlaHyf9AXL9oR84LWGai5cgoaOVvfDA
ZPxGFCrAIi6Kc3ofBO30hLgA9cHehXR/pi675hzbi2eogwA8I3NaUn4Y9tHprWMSYhHbT7caPRgy
TAJJwoRvKue8OqaS8sqKd/q+8KaCM3FQSaooqEGGizpmGn7lw3cU7uOKiLzc6AARjNQKtEMZXQhG
LgvCLv+ZnMhEtdmAnIt1mj4Yt+593j1YQNDpsuCy4LXQOQhbgPYzJlpALoMAfv7DKfGVl+lOT+q1
mRqeFQ+m9thmXA/MTWZ5DTbEsK859oqZs6+VEWVUuAgaHijuSEmLWhN37um1nxl+iDAJ0iiTSskr
Ag7n/EH2T0UoUSYit3kSB+IVwEVuS/X7XPGzJS2zZnIac2fuSRYadElE5wgXO91HO1Yr6L5O0ZhS
N/0XLgHTHZddfp1JoF2u0M2TyIPUwqnnj7VuenvoEzQbAjFTW5Mp8+L5at8YcZ8fwODja+vqsgt5
ROMwEIHASI0kkV67+82TEEDU4ER7IIXslMED7+JGcZQ4ds9RNn1u7VRIRpQJ0UueNBMJBQk1fKFt
v3uSAlugqrWjJypYx2k1iHRXXucg5ome0PhB3n8mh9MONxpZBaux7h2DqpQQIaFkEJDsBHkqTVVS
bWoXRAfMde/CMrwMj4dTeoKkAYuj8lVYyNl7wwOB7LaPaU9B4u4rJ1d5EnPKANWkyvoxNJfE5kTl
iypQkcMDQYGTxx3LPDKN+OkLdiC14VQGV02fm2KSbQlwL6TC5G+jMyMYqHdeElIVjUsZPyY6aMHu
sjmlUnxfqX43BiMir78cmJ/KVC9yFiB911zeokF09nW3SzlpGemBfRJCJxFFnjOnky9pwMYi6zQO
7QRvzdISN3MkCBOpvIaGLaJGDUyGKFAdyd/YS2PSfxCY30gy5a97OgDhFCA8HJT0uLh+EXGBsbp9
LHArShTXL5vU3O22ugfOHQOzz88JeRUBMJHunlySJ13iE3UVj6WCxdV6wKVm/OiBDPtIiZqgnEuz
y0ie4QHslB8gdrW9itqHRDmgg5ethTVQZu7DNY4vcR8wvqJcTOGDTB9MDy4pW5FPMX7VxProXkdB
qAybKMP/ARiSvkPlwSuCG0Fx54ki0anp/AHnIElN2Xxi/YY6CrtLtlVTTGppHmlhRD48PKrbbJh3
533qsPnK0WthjvRY4MtFRjIreF+9D/tc89VIc1+BunhNpBE1AnLYE2kJPwpf6/KLbIjAW6oNX36x
HHg3iJBDm3nogGVAkgVvlkctTINbVCGJioXhnNdhtr2vGnz98DgVWcyN2gs3g+i89zpRAZlr0fd6
WwgltXRNC1OM+EB0fIfSuBy8FQd115ORhdfCuxPVTEzMEAB6YCbqZTjIwhfgjLEYxKa/j7uBY0yh
0q2OYOYFAc8jOYa2f3flRMVImlODIytN5d7JZ6QxJJaG84EF6B0UcsmazIyw64P4JbYTCXQ4qaai
FGEmzagfgR4WAapNznneBMaGNabx8pkc31+TvStMc2qC2OARw+riaU+2u+L9MopQGQZbj8ld8wRu
CYXpyXVl71qS7sfkNMreq/VD9k6jagjDf4m+wkY6C2ApKf13bWtdwXJO5E/alnCZNLuIV3U4ztd6
SPlsTDsYdb3Eo11I1PT19BncRhRTwVYV75HqlvfAdYH7UKL4bj6t6Ap9uQNygjR9p4jwCWx0c3NO
hlDr62FBTRef+vs5+eZYJJ44dcLL9uueEl1INpAOxiZYULFoIMBFVtDGK4X+j6DsgmZ69nGAcw10
jB0S6i6DCFw0bcETnrxGf6DgFItPStkVdhwzJN9/VTUmmTs1GVUAtv0g2zxFXcg4x91l+8D/U7uc
WPM8i2CX+y5AeoeGJAjPvIgNmdCNoTzYR5AU6pCAFAqeFtjrnvbLjqhGUGZwtJTtBPKrMVnSopql
T81PfQmBfKENqQ2JYXFUPqJTWntKmI0h33ly2qLe+GmEs9tCeHlrth5QweGtuHf1qI5hqAwl+KT5
7MbMSDyYFVgbNwPTJJoGUMW7elfoOoYPGE0A1HvGpFDdVyIKKtcvaddG3GKmPaLS39O6PGuAb3ra
Dx1bxUSd/NOwxBCdIZF3DvZYYr5u514m4iDSwLSUV924e8/nl9EtoIaqhTDGCSDqxNpAtPOvkQZk
QepP0wZpstA0mVD0GmZhSeysHqqvKqSE/i6+5/SmbF64r6gZnr7O6QO+2dvLcHVA/GfQB09Pd+s3
4d+GBDw5gjqrs/9aH1vvEu+poQoAXhvxzjFZ/HEp5670ps9EGHudo2OVgzbLwBDc3zICWg/OkRoK
S1UzBMOeDjYdN64ltsdEdQzkyaa45Ta2Ajk9RfxOv346pH7Xdba7HRnUU761C6DmGNRE1O1yX3Tr
yv7Ll/m+yh2MKMVBvxh24wzXOe+pKNygwc8NFu5TARgAEbmHrzaorEgmDK6HvZQeKajVQ42YBDbG
IJAhkpnwLoMBzFcSRApq9JKPL0sTKevrd39zj9M2FuUcwpoRvZdDUderndeVesBleoXU997nBEVQ
DMJTjMVxLq9hTf/C6xM16LWCtfvGvXyQ1U7tUKXxHxwvfKykmIoHhjXZjymcB6uWKhndusfAngLa
Ot03mRuV6AHKywdjTs+PsyIv8J+xArYatyMVU4FHpDK3IYa1p3oMH34E/skRVQK2hoqMz7D6GZOF
TqkZUzi8DfX4BmCFh9SYzGqsXvCeDpCmyYMHTgNfZWwur8GdXoNfGmc1A4p6EEw5UKnFyVSRaQLt
gJHPrFIFNT7iLJ1mzyHtoQvAVsDvmiYCuq5ItSCPu6tsgmsHVVUOVUDykZbgtTqORErJx9hhfW0m
0gzZJkpxPd1Vgk8tqAC5s+h542Ky6nwYz+DDFBVfnFPOgMvB2h29Mh3L4U640thcvj7PWzoI3H1y
HT1xR9pYn56wjhviHS1z9GULCfKtwj4z4Oiwd5Vx6T4dl4qQEeCVjtBESn+8qX3G+BGjzgQ8p3gM
ehD0CYVhT4CvZIXvLPxCORDUnGfX5DI1E+ZK8UkF1aRuKDTPVfK0+R1yF5fbk3cZwZCKSTaWHG6n
YwhdDYGFi32kRMmpdq4hNBSTEOp40GOyqxjTJE+JxkKyLPb5PKsmFP0oBVULIO9xO+3S44S/PTAJ
GYCWgKxMq8l9JYbpXmKgpHrNLz6JsX52SnTUbjsujCJcMWEx5zYRUKGIujzrA74K3BqMBdnrLX7G
GofbHn2+E4yDep8cWhDosGB4lXeZwO2geSnUInutWU4549DVaR9ZvkwIUlAWk2L8ASE5coC03IQ4
SvdSuIv3diQTDnGuCUBu/nm5xofaU2M8uMLdkWKseCLepD2osboEj6cChe3AspOrTgg1m2EF9JpK
lMIsVN4pTtC1v5/r018+y2uT5/zOOSYxg8W0vZauRhgXQeaY6LHhW2OTqG+cHWymRQ7PH9XwteNQ
GBzrS9BYS74sP0Lw7ncIP6/eFVFI93URvmjvS0EXVPAlbQqVNtUofvAF2yNPuLjF5GpM2wMf0Jpb
xIetS2KEYTd110ZeyXJq3SMaklenmURER3oqKEUQJSbnN901LVACFHN5q5E9kj7P6apZXgHThdar
WA5uY/Gin805A3WlNy4vFQliy3n+ZX5eDvtK8JcGh4t3musEHzoRKDkkDAsYMrENu4D81K9HMPCf
iTS0P9uNymroixMhosTNu84ui6vlA+rOiWIOfcQjJO/CJtCOIU+bAw3iuOab4g+GN16GynH7h05T
5QcJob91fv7WRqtLpfySVRSaTMzNmV6dDv+aWL/0MwlryEXxipQ8LMohpOh/FBT5STyJD2Cg9YNq
k/xvwljXbm9JZzGbY20x5uatdWKYfCtHzGd9oHAp+8kldtmU2d6P1n9S3/hB5QeNIV01Bgin0KYu
9BU+3ufHc9b+v/+U/5dan+5WndFnC1FvrlFh2lx2jLj9z//43//1fz8e/yf7ukz/1Ub7H+dbNb0c
zx0/p/60xsx9Y6i8hQKNbYou7b88ZXAtdEkZoIBBQeLuWStS/9IZ0k6r+UGMCBhgfbUVwhSPb8JJ
u3A+RhQOXTfy/vmD/LjZf/0gv72u1lg37aahbXL11mk+fUMm3JmOwt0l9t/Rqf3np8k/LS7TSBg1
bdCpzbzUv7929+zrp/5EEIMci340MRltOd9H7KmLIHnv/EHX6Mcue02I5tH6ryFp95vkQH0v5MFd
5u0YN2xSXw0OVfIxomrOSOLVghFN//x+ivh9vzdNo+uI8oZOP7hq/raa6svK5XtNwyzCJp2XLmVG
YUwhL6HK+s7YsfU/P+7n5RTTXZDdQSDc+G05czNTaqVgOW/u1nuDf/rFwBwH9dc/6w+KT/5vb6Yh
VTdAs3LA8I2/75yl3M5GUet0HsQveutproMqqM83A9iAJbXkP+pI/nhUhOoOA5eYZvL7u71u2rkz
T0z6GqYe8rZfHwjJo5eEZgq+5Z/XUflBj0Zl9DnyTAr6TMavY/SX26jIktbvlV+COwjXM0wD8dO7
/wVlfhwi6NhDjoq+TwkbaI7++dGy2KLf11W3mb8u1CCQlP9tC291U5/aJyd0u+XqabGFXjPbFxWH
zz88SZjt359kDJBplmUmg2J0/r6D1aDRCuPKYendlAxx2TgQRYBzwh0DvV3vD6peP22fgUY+4wjR
MmNC89+fpl4ut0y7/5KgGrjH4YtSwAlk/0/q8LqQPfi3txK68BZjs2SUgv/+nH0rKWbXsn5dsE7f
UmbPpOnwmJMj6kRJrT+UolcHsrz1mBiXLpGKq6iHfZUHOqEF15tW3A2WFVldl7L35+csejozq6aW
PfzDivxojBDIUhnKg/qRov22JMW+6s9tjc33gtahYhYiFyE2++wuSvePOvb6T0IfKGQZKHNptoxP
+/vKML7u3NsDVMfK7fYRbOmjTphMdPeYwRQsqb08ophg9BAD8vVOd3DmR3dE+rKBtQPbgDGVYwRI
mJDhLi6E3IgVWjm42Mn9gxEzhLzbv+2godpMLzYxZbZwlX+5fGeprZS9hvxbR6tBRqeCChxICEQ3
AC3R9JDAWw1VokW+ZPEfokkAEiNd0DDrAaCGFd2D5tiGJvcCZv6Q5vZY2UlwlmH1B0KRww73gDcn
aB75GzCQ4KYJgBC2N0UHqg+j/fgPd+0na4nM4v+802+SdqpyYUb7lSDCCvPdixLQZneEYUIHW6Q4
f3CqPzqdvz7styuADpp2vV/Y6OFWiKGdvWX88TEC5XHdwR+lb+UfIwYOFRJTYhgFgxL+vl/HGl1P
pS8fRAznWPbMoezdQmttPMG7aeeAh/RMEVeg1f05u3uFnyUHmlybuU5bSz/u6U+DFXCgQ8qgDWqQ
0n54m0PgGOUTdSMUUN8siT4KraFp2xRZBk0o3fLKTHc6nUJBRldF2zT8eords2NEaZViFyCH6aoQ
dMFz7jDplGnv6evHu6DO2rtmQWCOAjGU3wEcoYog3iHDGFDUpoYgIN602MFjHmbQnECentAlxtpH
Rq3gFL0EsXKDDnTmdjPK0MXu9FUssh0UmsM/Hxv1hysrAiNbYQoeWqX6b1chr65qnpkVFkJMWTow
6aJyl0uMhbBbEBxATM0QavaOmW0oJs2GYAb//BHkH04u80xUhcgX/TlGmv19d5V8f6pfBSKXeu5Y
+IlzINF9Tvv9OSqWpQ9J+E/y28oPBuBvj/xN2eaUKYNOzji/qrMWU2tFIBPPEYMjZmIs3eJPyvLy
j8v8l3f8zTI2Vd1mRsU7KiExaJMewwwECBrTLRpe/nQ7f4gt/vZ2wi3/xbyVRs8oDpm384Zv28lh
nntEhUskuPcBokt+En2TCX/+IfD9+ST95RV/c/Z23g72V4WnrtNTDGr8oCCFsO8U9Cw0oBBMQ/MN
fo4B2OJF0gjdp0+Yjn84TOoP4bCGCyL0JoZjsqTY+b+8u/2wuqo0X49lhfTEaUlhAa4Zna73TRcV
mqcAHJEZX+iU2Uf+KUnQ2NhElJwsLSSnr1MQt9r9/NNI0Z8sGB/LsE2UTm0NpdW/f6ymzLJTq5Yq
yRdKIvwJJkgei5aiEfrr/O8Pu/FTQvu3B/52wq3L/fXozP/P2ZnuNout2/qKkMD0f2mMe8eO0/5B
Sb4EG2zAGAzm6s8zs/bRjokVzllSqVRSVX3TzOZtxzuGlC7LZthawSCdDqKhcvRlOhJA3+tReB7J
e6pCkPmEo1IOLmUQDrxzC8JJp4HKUI86PuqBJTj9Zi2t62gk7fxz2HNZlZtPEXJ6dgWWNlntvP50
sIvLnQUnqkmED0AkcWdiVGc3TDzZ6XH8t6Ju2K9Nm2zJ1BAl6xxDbWgnbRsKLV9kVUUmSIdmSGCS
uHcf/gzmSVQlQDcwPtBzL28F3VcrCyP4415qqWU2zQ7yNTHuJaYZxZDdAdRO+kSFgfEgulVUSPvI
GZWbtoCgQJFNW8fAdu5Bua92x+PAyDZMCh+DUzDwGaF0N4D/QNAHTFH0UZTdvHkwX8uC2ROO8e8z
+PGlOyiLy+TAHnsYVnZZSK+Zo/H4Qx4HkEK7q+PTYXjPLNCqb+mbJgjNT/yYgeCpJXce/y5Pi/2l
qWTINufPMvBm+S0ZnRxcGYIszscdaoVCDMeRZ8bw4V7Mg6VCPavvsIV97YSXqHT978/o3LLWkpJY
bwgviRsd606UsS9U1P92mzdNCqpRCPrBJCx0Ka9vlBy2Wys7CitPjM2syWwuz4djTC1q7/7Efpz0
2pRbTowoDHZRTUe3txuGpSFsimR7MECAHW+ZsDs6zIgPaT3xjMR0NRX6HQBlMUsHcEZMy1H77vns
m77bxLQPCBggszc7h7xvksFZrZNmI/rNcFA8mkPzaTeK1oJFjelVGQE6MUyrPKWQY8lwrUEC03iA
KUbHtcUAP2hg3YdBabtJHoshjdr741c8zvxsqkBHdHr85i8GNWNTQF4dfU8amv9OI/jcGC8X8/7F
Uh+GWxdcT74xAmNV+RqliexBH+U775AScVc+fLZ3uXd+Vj4e09LXmaecMKH5Gg8/7oDq3aOdDk5S
WRt34d1+eRYsBchVES7atFw1vwbWBg3HQkiihDAjCDpeyJaiYEckBtTmRQgxNOtvMYZq+gAYe7OD
eGt0GlZDOmeiEbcdHcbnrWs34AxEv894B4Rr3ScbwsnzW7EGlAP6EJKUCdDjgZimeNQ+UvpdER0y
gXmhuwYh19YT0J8BUH8a05dZuagFewgiLR44ln9h5dpBTUtsnU+YCJrqECu80CWOwRwWC/r1YnZj
2L5UNB0aurMxyPoctpsJA2TD/aL9UuhADKb1VNpYa3vT5j1W99utdl8i6gtoPIiC1a/Kqn6wT4Zh
kv8+SiPvOR0LcesASV7fpwkzSUUq3HM/b6XcCFv/75IdfwbRcSiVF5ak/ve6HG5QPg7GZLZv93Vf
7U8Rwflfn9cx7pqG2GTVYNxVZxA807x0PlL6Z2BLejby9ldB1q7psHgOKLJcGxvEreK4OfNV07mQ
Pdl7G2Chs5fJ5P5r2uOkb8bK1o+1OimJ2iDWva0Q+9MCZtlWYuQ1AQMBGhAIle31ucibhvTneh2D
coItdG+Jb1MdUj981uv7kEPbg2yj/epOXAzs30ZMuRWl/lyy4yGsssriU8EnMu4IcPkTGMekoFjQ
t5B6yxUh9UFzAXl36mKdvbTj82HQ6kLa3Tt7Uwru3y75vXWWy9Zb7r1lgBb4iyGGERyQ6z4l6i9R
FO9zzYMbxTkNClgKZioE8b9LgWoox9lZar6jgmEzRrftCaqV9UfpkJMINdZ7Wit5cB8xXD3qlY24
GZXYKL5o0FPDzKt2spPGkjMlTTlkKHjhEYUqBcXd4UYZrRHpvrMAYFOep7c6vF+NVr3h/w3Pqcsa
3R1ZGSDd3C2EGq1yrvZidVE1R74HZj5/uP54Kv3S54KJb++V77mx4z/X/K7h/IjDLCXfh8X++4sh
AncQ5kDlhlMmkZ+s4uDf31f6u7bXsUVonyNrgDaHwTF3wpEUdbhDvf0uni+5XM5a8sfK7Eg3giof
2CSMLTWEe0RBppUzAoS2qp56RZJEGv3rR9DhkgVLvyabnTRbP6PIWP8nB309UsNQnPdwshwyqoFs
9MticV7T81n9P6jv/tpsYjAq6mh0cLlJZTr20R5k+1op7Qb7OKR5mM3hVbmPPadCgJHOD4A+qpky
cAsXTNNX1ecJvrOkqw8X6yNZxy+wDUSeO+8c8aZQbZutTIXMg1n6fQzN9dN6rYzGa9sPUIl6EN3L
+/uv9GGFCuLqsc/S/Ha1/AJqdJoJE/y3GMy1h6jKMtrLUiRKgt4cyVSGFeCdR0DOB2e1dYQK/Orv
Kzf4ddqdJTvuLzLPcqWblbKJti4tG1GJH68/dBhEMj8IdqQbotSwnf8TRC+7XpPWt3znsrWnXVZp
Nl9M/I1TfD25VNg34Tig0oLsJkH4wRvdb/3RVO8JMlThkrrH/XOzu4/tXCmpYoWiICr06G0HPXYs
yhj6l4O7XhtMbYhKzyL1Aa6svihp/Tv26z7TNO7+Dg1tES4cHoY+D6zU14cOibuSym2RLcNiCJ2d
agYKQIUToIkQlrgB5GjqwCsBf0vGPw0KmSPYiEvkn/MwiA5Hb1C+tRAbD7bPafvZbi76KjU/T7ru
XHaNM9iOcng/UxCa1jLXqaQb99J5bpwCLTk6MqMjUvaih0zOFLGjnEE7ZYPJwV6oUjotAdJX+ut+
TzH/Yni6Cj2HCVTQAmezl/xjflleAHSF0SEYbDeFFTT1lMoR7Fju6ZK5qfUVHX07njbqMN9ObMM/
DXK3ASkGMCxzCh3ErA1aZwexIUAbRNSgQPnMLjM1m0VMtcqLmnGEXfxvD3akOblyxFR/cvSVLbNM
KmMWDPgdDu7BgEF5rwTHS8Lw1Z0N3/Hn+QjpXAbgO4G16zCzyufcAohevKtyBksgszY1xCKMyZyL
6cUA/bZloBLeFOA/MWOfJoPQzb1WTVtldW7uMhU6kxA6jRNkfuRJxqcKd2bxpCA40Ji5k55iRzvA
fmqc3CZflObL6fJsaJ/bGFwe2K+4hqylepaLyNV2a2RDXOmi+pUZD1sO99I2Xp28pVsx6qyRNVgD
8M3Wym4h67ncbxlszu9ii3EbxjGL2Eu152i71o4bG3StPAsFO55N0MOQxLGZWmK224hBrkNLdy83
99KAQpX2kBeQP1QPEO07VbwONSaZkntFXmaM8g3i2d6+Z5jNjpgYu5AD5e9l+VjUYByOwHy11LXr
vSPVbxakLftp3U7LdtNjhn49Rh6BoLVXZeQ2UPzq2t6SjsVWlFspOtgOdE2qN3Q+gvr5CdF1NLDw
N/+NyBjVMlycEDYQOt3XD29rhqc4LFlzSp0Dxkd/WDog1mYWkErW7KkmfleJruyN+MQfy3Xi1VTb
nbZbjeVq1xvCDkTJ7FP3Zyt7/K/HqP9ypGIlcyArgFQMKkidOK04WKlVRxTKL8HuDalo02eoC2aL
njO7Zbh+LKN3/XXeZLF6icCqaesjcquMpuRrSxqhCLKHUxvsIcju9xJ8sOnV8KIhDAi7xslR63XL
EOgihiWCqTWeMyRYmqPZQ6WRe7KE78bHr12nK4OSiwHnv9X5kSYi5PtLza4jnQGwy6FDo34QvLoC
Quxw8K/QOC7HMDIfXWf8gRbZbDFhuskZufj8jA7KZ+k8vZiTmQ+PBKzjQ59ilO+8uat/tufdT9zF
7KkeQi1EN74P5nMrIDQJtImGLFnAmjreuT4jIV8ZCHzNmY67o9aKLsg3vRcaKu44yEeBP7t4C/3h
nsbS1gEiu1/BljOCB+QfDCA99+oWcMUUwkbaQFV11OM6Fysq5LTZhk29yXzrwXg9jdhMQjWIPcfN
ukGphmlVpgV2CGD0Zpg3irBCX/0bmEBPootkOVUDlPnMfYsAxndwBjEe7FcgroKPj4Cas+C0+rIQ
A+pdWWzy9RWi4aBr9P5FDURWO4ew1w6WedjtWvI/K3h9XYp29yegtifCcX8i4rLd8It8r68EeqPS
bgP6UFGt4/xFeHBtoJpG3aXgAZB3fCafpuI8hr0RcJkDxmvi3t8D4etrsg1ufezPNTvRSJJuD3md
fX8saa45XaPQdXfHs3ihLe24IgoSIyc9pkSY9+4Wk9SqKIMplJy7FmtwikKr1dKW8sHB4YARI3Bp
7gQBxnjBMF5vHfZGMYa9/d8Vu8YrKnb7c2NznRifGQrexLFTsrV4G5dt/S8kpa6X6/i3+sB3N/lB
FcEmWCXU5NYwhJC4z55m7igG2tB7e27uKRAsgHSo58jd26PsYiVWlUSI3Q7RfdgxexesqdoBxkax
efSvX8Ty1t3BMoCVQfCRClfn7pz3/3fFgwPHYcZQ9TIfjofh2AmQOJ+JJG6B8sV866x6ywOqduMK
/Vy8E86bVpsq2eX7QLlCoIaQkWmI5KHfcz/ZaI15Xs15Et0T+hXEWoyr/Hs0Hnpu8u9iETAAtLoE
cpHCuix+5o+KQZgkbVKHvJ9mOUWuSKB2qoCr/KkxMB481R8zEio6RpMveMQigWjo+QE3DmEgpCAt
gDn8hK612kVRJB9suqSPZ3hpnmkejWnPBUwXKwvOINks3BGoyo3l1j3u4UYR0MZI2YqlmAONhKZT
tqVrVQNMjdAomp4huh0uN2smw+6YNYdsjCDu8fHvb7115lcLir34sdmXyNiVRhMrG23OlcNGbo6f
GxQ1BAAjSFzdv8Njg5Rz/ZCBT9qxKDXcV4760isM9fvbabvSLhPNJLae7P36p0hWcchCnW1/9ujW
rXcBURewFzxTDXLpyGFn/t9f/xtAdL1kN7RJQ+l4qCyWLIeYzOX4E3q9p4/FG+Uhxud6FYB/OWCW
o+tuWyZAOAv9xusvtNtLocm7EG8EPS0MCSJLhjWIEGjU7xBE7H3lECi70SCTcbcgH/G714uVuypq
lBLjJXRN56gpUowp4CAIXIbm7u9XX499l/fXuxGVN2JEYnSCjN9tbXywHusivpgKsU9EzjL4Dsef
n8EscCcTHF/kraiC/H2Iv7EWLGugRi4a6rJQ/rz+0GRfN6pdiV0dBNO5FTzDRL+sA1SHlfXd7AId
2OJlYo1i3g/I+f4Y45eX0AkwiC01gI34IL1rNnWzOJYR9gqRNaR5N5m7jmUcYQSyOxqOVrrX3v39
yTfuLUsqMhKLaMoRTnWWbM+2lmTatt14orstUWIkxP4GLj5gJPp2+Bv5f32Vrpfr3Ns0SfWtIrPc
dP78St7F0TZTYJy0smlh0WYd2S/9q/6+wIoqLAHJpWlbCGZfn6tsSCZrErt5vE1WbXG/rOm7DIlQ
Pl15/9V3GpoBwA+tZUDlnZskH0yrvOhJu3kUzg+sKHSY488nrO/L4p6NNb3H3pr870fDVxoGGN4B
UCG+s/OVh/Mgrsqo/a6hDRUPRdfQG9+dIYWidEa8CDhX2L9tMHrsuUU3N/jH0p1g41Jm6kU5srQm
TAT9iE0sHq2TT5UFPnYxeRCjJj1J/HdY2L1MPz+4c3e1Q7xLwxNWopocIel6fmaf13ef689xM6JL
eYD6T/ByfwrC+rWIm+nL+PeT7+oho3XMZ0HkBzKGWaAeS3LzWTF3g9e3ac9o3Tpivc2yrV4oor3I
mxrT6Gb0/k4UNKigPCrjXncvLlRnLwyZ8zdJrklDDGFafnjfzNwZp0zlBObPZGTjyA/WzEwEL8zH
jdzVSu4Da/xqAGGYKRDZOsEsQuJdZEpb7/fJOZSVzSPtny183JvxpyNqtO6EN+US0/WUiG/V4ykZ
MDuhKxTkjV/AzlaqjP3JkjfTR9H0I6AhpAR1GLwsJuJ29b7h3z4W1/pjQXHpf2xpQfvvMijFgpgM
GOuDcbIaOobHdMiEuH3r339VorVo9MQSv8sk+vXCHX+b25e63aPE+BDuRmhHEL0x6xaaXryRJ89a
7krqevp6fHtF5WMjUK0oxTok/NLj3cmDx3F2er5TFsgcfQ7Aa599Q3cP2dBMUR9z14kBRGttzWaM
3i+YGNrxCPwTU5Zbh6nPh/qefwCs5o2ipRx6sjH/YqwUfmRI7au+mtWv8Fy3qPcpGCygcqjtdsxy
eizP5fEUyhhJUpRXYScFdn3NHs8gAlgs3gjMBcly2Adq+J3NszQ+lqYaLSb8XmdpK9UlPa2r72x+
ONzQkR9zvmP0of0JGErmBUe9Bvp3msuivBmNuipzTfr3Df9xodStmkeRLmqc1Gk29BOJSh2KFjaM
KJXTZ5NvvFBWU2li6TZoxO9g58dqeZtuy1jes7uMbT1TWNsgeIkZ9Jlh5vpOvC8u199+wLi5pq4J
MXrRGe8m8mVmh+YhFmuix3T+AMERrqZz3Rm84hOe5+8nxiYo4um+6T7tHwVXNg3cYDMcvj7r6IKP
BUD74+nsPuU0R5wXuGHGi5G3imdTvHSf/7hlUdBuxVeiKw+YwO48cDRcNbSlLYIRbzg/rDaHYHxX
jHASeMojafG/viMRHvjaSAOkQTNWtw3UrLGc1xblHG2jwmro71HNJ0kSggPP5KVkheOPzxMMfGhd
wp7kT1aj6b+/j+Y3XoHLh8q7mGQRVYguyqzaS5px1PlYlbVFNjwUYyvbJcrGKKsJvFvAdLcjKpiZ
5wJmbiFFYXag52f89lOULGkqoHTPu9O6qVkZG+UuLGji46cEJB/KeucDiCwlLfBE9rg/qL614kDT
RR1N1LO684tyqslJJcZEp9bD4/y7pzoG64NQzwsRp9v3gb9jeFHvt4Hx2RT9GSm8PuO9HpvFaS/q
hFuEpAAwIrVE9rL+vGNWw/dBZ/feY3FtOtdKJ2+gUU7qACKkEweFoW2fGKgk1Sdnwfs3zDvMM3ec
uZ/BBzrpi2Ly0MzvU7zkV+/+/q5DA5H4sXr3zVtGmOR5KSaNp1DCeRia8drxhZDCAl/i9qWGt46T
KiyoE6Y8sKKdj23NrWlexAQYbXll+DpUnPEYvs2UAVjaglDEmgwl/X1pv71Bd4NBiYmiMxOpWNXr
M91eGuNQXkSwA3WaCXMKd1fzx5AibjZLdSg/MoTrixaS5jH5RSLzpiLntHmQnXuGHnsHE8QV+uvn
dMpamqTt2v1e/Bys5nMoBjDAH5lTDLzQBFonLmb0G52SfMRTqvEUIfqClBs1FqY8LS4beaotg1+9
3pO2vJiNtOUcnilpgsYRD5k+vYAowCsK5qjPgN06eEqnmgHcCqR7d6i8yqO4MdVSIL/moK1YLTB9
yu8PIDFW0vDvI7/5eT9XE8HhD+/ZSkVWh5YsA3DyxBTRYQ5fvfg4l3f0tfJ6XMMtAAQTA2AO6BNi
rPSOa4jjLYWHC1/nPYvRRjqShCQRXJBEa+ZiTaRALE/ysoogP4bjbvXP9P6bHbZ1er6E1wa5cude
DQ7nGvlvRnifn4vZK/CP8dpknpGy/xuVJW/V18z5DW8X6CpWI4tgzk//DoR/bPJASQj3Iy4yQyT3
0DehosdoorR358OUwS3xru+eZvYq2qRQfrzU3ssbQ6aj3kFb7YbR5loBPQflL3xT57Tz/aHlMify
JvcKT1SK35fkkOJJjTkHMndj83GHsxDNb/MfJIqC6Hk2Gd3v3b7W9I3U0eIa2MQktsU17+LOdpEc
bdvD+cJvoSc6h/90yEUPKJ7OHqju/Re5O+txk3URtSma1nnIu2p/LA6nQqY4wpc/85Z5W1RH3NkL
7AW10+uubjxkpppVKjGmSI27D9lulDDM5SNBImFXTs4+voOZwSdvHK1Ct+dSf8c1HWNpMIXHhAwN
LdognUi/NJOtJW9NeYNj3OwxU0t5PqZti7iaJJMoO5LprGNvHKxnsxf3oWCQO+CpNw4wTrSAFv4d
82Vb+PDhYRRjxlMmvcj7YAdbrO6hPAKRtWIwOBHsST2//Ua1DCenUEFSuJwy9blrI7QNiyhVwlje
ANqfD1WPQgInY7r+y8x9cDEG3qrHDv1uOQJB02R6RgYIc9CdHfeqRGW2L0HoCGDnPB/PaVmIXvyO
TXl5qj2/cCYiue+Fvt1Itn/iDa3OujvtXCWWwBviYcMVQ37Eho6zYJh6FpwnBBPi6fV8rH7DkV4t
2rkbul7m+nGXkeFvZ7jSyp2Tay8Vb6mPNqXlrAnaZgIvvRV9On7EaL2OEmd9dp6C2QJzYL0LpqAL
5rj+RoH2xTo3AjtCOhIUmQCWil4nlqzbcxnaOai4KRkQyZQxeaWaJMo7YgLxbnYYv0AKDvuSS8bQ
s7jSt3gn6GnO4P4HGTfhUaQoOKQxBCp02d9GcL797W2Fiem+UYuaPkNW+Haz6/x2R+3cyHCobGCV
nky//v7DbwWojMjREaKWQ3n/2/j/8DKFtG3iXBcG7vnVdt4F2ieYKbDy0XvrNW7inv76lB+LdY5M
y0qtaJSSWBxHsqznCKSqmJmDQK5wn3Ff9/ewz90nw4vz1Xtm4sJ2VjepZ5D0U0IySWyvDYaZSuCj
5a0AhT+jZjgeEwv6AVbqwfvq/dQbThMDQapDqm/RQuhckOqcx5Z+ItPBji8PvsjlgCcE2Cb3nvqJ
qK7+fZK37CHwTIIGMVptA02+/jwxDSilMlV1ukJLyjaR86lWw088M44KV6XfqUhxXoK/l70Vm9Fn
AwpHisWndl2IXnFnTYllQSyZAi8w3rD0+Z3QjCYYuAgRFgqlO3TCPEHjOO3L3m/dYYpVFHYFHJo8
XrygH3c4iirjqAzOA1Bk3GIG+cf0FzlZAcP+8npy2N7VOsGo0hrWSStrVgMd9/o9Vcrr/378AGyi
vvVuxYFQj2gauD/uEz3766/bl9VgcKJSKLpCskvIIwrYcBo8UM//zikcOAcURjl2w8NwRNnV+dd3
yLfCLkBUzDJjhER1pvNwQckacVuDepkCvP7OZ0C8HL2XAoyCt+obab9VC7QBA4J5ZnqCrL0TcV6s
ouKyaSL0hZ8LVnAXkLWPtA+Pp3d/f9tXwh+axIDpB6rBPb7e39hMYz0Loa1JnEc4ct7fhfi3haqT
O87ROabyuf4AyUQAtoVzD7CzoMObnJb0xrjMf7+mG6VXfgwmSuWcoVTp/hg9u8RmKYkEXuRVdK7n
gMzHvCTmVoLZWwGyHrLG8XHUF039No7XCwt79uMNpXpoRQ0WjXIfBdHXxnsFD/xM5r4J/oM3EiHo
w5E5OlpEjz1fffMIfnx153oxL3OmViumSTxiqndRb8OJ30FgIPK6CdVYAavtbdP8ttHX39yx0Xv1
sL2YAzb7ccqyvCvW030lCBYuqCPByNfzneI7rj0QC9LGZjaL+h6V9etNlgbbQmoaCusAa595R7gg
0VAGnDeSie/74kb11gcaJkBIGubUFLXO1a5KpZbVmHcE9bEz9LbucZXft84GzInpBg4tDv8BtMk0
G7pfIyqM5DNV75W+8dGageXQGNJWZaLn649WJfNYhxGHS+/zP2R7y/WaQTTarsTLAqrw/7/LFBgx
HxojYLQUOgZTbe1ooH8XGXFIwkK/j4fB+In6BOAeum9ez3o3bi/rsbuQa5GPdIER+3N2NLai2zfV
qDbNGYeBBI5Hyy6jEjeBU1/1AVIxEtOz8O+0gAwR6JSlKoLio+v34u251My6/W4zzukPbdbrwYvo
0jCATiGGyR9UCfraGDf8EauSFdvAQKB96uZd5Xbf7gqVkqbwBfPhuzIivsHlQ0K0hlCQY3VdaFUC
ZmEEfK73eEUc03lEOgGVzVihYkOq1jnexNzKoW605CUCDmm4iK6LdjrBlYtCJ5kf4ZXX+9U3Dple
tU13lddEW6yTDR2TLRsd2SLMKSg9DOfv7DZ9RQ55DRHUBG8BxcfHp5i4o6ucLAVj7d49vCOFt+w5
9xvPmiq6wpUTs55sxPWLatVT1ByPImYXXEzKEyXlO1rnXG7GK4a1w8xdT3D57eC7m/5zya7lSuJd
ppuUJYRoY/Mh7AlEX8X4VUKy5+y8oy7kMAMGlEDzIMgWREItzMvIZxtLAelfTN7gtf2q3isiJH28
6tmR34kFaKgfOyLuzA/vJQrQVlTlLWWh5+f5PBntKBJyQFQlATbMXhbIR5JbCCRj3yO84Tivlu7E
KmF7MSN9d2y/zdvAxW0Kv70J7z4JfwGXiAIhI58rIRf8H0qwv7/9G07ePRrSQwqFFqVCqCGuv107
bW3ZaumbZb6MgitQj3wGce4K+nKAjcDRwBcm7keBtgVNHRsc/h1jFiOBIV4IRycCxh6TeCNGtmEA
tFXicZXBzG7BIk9zyzoxwCgcuuwuDXfJbCD6GLPJ24SoSe9Z78ZsIOtZsACR5TCzbnWup9JEYZWJ
9R4Ru3+eH9ZQmS+GguXp6D05kCDA9us/PPCxhGx9HZAb5XDqtOBoxTgoTbRuhp4pFciikBMAyHry
n4evKtVpJwBiIkZ0qI5AKf3ffDEHTjVKxblCNHR96rtDGBtGdVHg7SYvCAMxZaxw6ZMJlQhc3WW8
WNjB/wMn6K0QlboLjpyESyZE7+z1EaadUj9w4bU5dw0rEDFZPf4mz92NXwLFfeFWUQXue2jiDV/d
cyA8Nm4O1KPNCKLcKYKF8SGJzYoiGKoumJ8tfCsCnQ4rvsBMM+jy8iB6s16PbenSLgjohQyGh6kc
yr+i9He905EUKklBmjuv4PE5Lw+T2IOVeXiA5mLeV/TvPBwBRhCQBIqZeDiasmbnWLnkUhtKp2gd
W0ianVioroeN/rA/lfMBUmyFMS9NEiITWSTofORj6pxqKKCz1+ZcjPNLFFgZwtXpa2b0cJhem9jf
v6zjdKzDNsqjUxmtk4trn/yqcA+XSSlDpx0cjj1rCZP1v0f9P2sRIdMmZn4enuTrLa+lslCKKInW
ERJj+6BMR81gEkJT3fdRN/fbVGicWSR++PeO9bYKLWobbc9Ku/F5h4zC2Y3gt9mFR7TyXhXl4krG
pNWCqnaL85tMKLd/LBOT4SXzoHn8pJyJzL8N+rVD+c/H//xJnY+38tC+yPIhWkv2m3yYyPnbybor
04URMbZ0Xsa55Py94K3dJjuwGKQH5kEkeb3bdFsuTZRY0ipvFyylH6daOclbtn3990LfiP7uuf5c
qXOH9LDI1bDUpZVuBWbE0PxunZwZzIW6HyXdanUwjl6OgEqMvkCj+1ywGI4wrb74tlW4e1VzL0uj
Rk022bs7fZSaqWdulWF2ntRbzbdLCGnM1pPjp4OMmHP8XJxTV0N0KJps64MLeHia5X053XUQ/j/H
9WP3OuYhSRMlLxNNWn1/CWK7pTTJ8kDcIElH+PKAWjpgETsZh6eBr5SVu0cLtlxQdnX08sGyl7W+
3F3WTTyVwrWs7rloqWvplZs0H3/v/3UM+/unCgv7I0oyU9OI4M2RVvVgEhdPYRVYiGA1wd+rfOc7
3VPG9TN8JwbvlC4I4ag1NSyPe3ZEgzyoXNsnl+OViyUpIrJ4fm1+Nn0Vqu/CSGdRE98LZyhtGRA8
nVdzvER6nep2uGrbu+zimdqdEs51daEhcxPen1Gqrhfbyi8q10TvWltFp+EWQUf+o3iLmocxrI+v
9tkYXorIi84Q9WdeLdeOkvv86Kx2jwgLoSEkVx7WLkd0tmzme3jy4s8GMebyoz14VbTeMrxqLvTz
3jFTJEUk184C/m5pIx5TJfdYio5r+j5QU4z6QUBuEmt1M09jcDxtibXCVXYI9rvgnKNcjvrfpTiP
YuVFT8YD+1XbHr16cBr/fcjfxfLufjPjKM5XUDB/G9Yfd6kN871USWm4ytNlbsbzYxoOS5sHaAD+
hAM3h46qiIT4UDNto4Orpuh+aWtNXUH/51vFrDg8hHk1TuxwdNxGqEMaGCBkS50mGgRGIrbuKW8/
bFdPjq5lPtTVLkjUMBjsymHDALuurtoUTVc1GtrnF5WNvtS2szsiGXDJvWNm+5fq7MZIDmbpqmqW
ZwlJIevxYNfDJDfXsR370VbvMaUdfsP/nMiPbekmx7vGUrLmIrYl8vbcuoE0GkuD5QAZTORCzGlV
rvLBU9b2vOwbJpwqjypGqE0QOF0y7OZsV/k2jcOVLAeSzs4Xy2irOaoNf5fUE4j1rdWJwxI1a6RE
3YWrSFqE+9g5toswfI/3/vbcY1tv7iYRPY0peOgAjHeWErR0wAJP4Sq2gr3m7tR5aq8UY1JLgVJ7
NdLiFvqamaf0xWGdIsd/zpF4HoJ9JolI/DtFKy2NGkpMnKPWQg2B+Ik+kczXgbpWz8Pa9mV1kllZ
MJBzJ9cIFwpXi+80a4lEHepWKhQANVzEBZQLBy9C0gjx9wMVZFn/OutIPofbYVq7u/MDKjVa0IZN
zzW8EUKAObKJa8CZMugl/v2Pxxnvy4vWnAb2Ko1fT2cG2sPnun7RlKdst45zwxv0ecFfwSFZD00n
cBLAd6k4djwLXdh6v21xgqW2VtOT95/o8Cy7wj3bSc+9+OXHBFCRvJJGBNxDlGOuP6+1Y6k9gBBZ
7eq3QbOK5KlUvlt50bOLuiHikSsjJz4LmRCD1qv4q/NZaaPKTW4V0krh4FGjIV6JaskpzuiFqY/S
8ejG6VCR3q3LEfu7G0v56qI/R5cTAl4f9dlwyt00so8Bsfm0tpBayi8TM51r7WtzghJdmkenrxLF
9ahyUuXeLA/uhZKShrRm6hNGhIepUcGerkzS80QN35KmcgaImuqLbftQ79FkqjV+DLI/oeakyePg
9H5KJ1rqXwaTVN06VbY4S6Wrm+9wrZytlZJC1oGC8OGzbCZaUaCRiRJI+KGQRUAZa6GMtkr1ZZYg
ftXMVYvIjJjsTA3njLy0GjpG/UZ+5rTIhaTQeET1h2ynTgyFymEJGUiI37MrhZ+DD4I+tkGpty7v
iFvNc2Cf5Xl+fygb1zgkQ91eUiFwd7vEO8jvRoXyn4F+XMsHbF2VCHwwgr/Lb6ojjrkd7lttKMKi
qN4vbOmhAHBfhgc/3EGFF6G4itttFxwS+cIx2yN5CWsJUtl1kGTA/vg5x2S0T90zpL9687U1kKyv
54NSmubDqH6LZXuI9fGayyKRJQfulve2TL0knWeG6ainvZfYBKsxvIxR5WcaYmzW+JxAvac0Q3Fi
e+P9eHmzsrfjPvUqNszW5xKhYJEVfosq2oFfwWHG0ULRt0GzvXjQm8M787nnzy0aGO+mJB6tPifN
c+z42W6QaTzWI1Xdr5RmtzhazVABi6xn41NCMHsJAz2B8TQzHFWDTxzN6yQeWjbp4hH+0fiJP+pg
6fyuxpE0YGNbDu1MW+VwcXeXwCrQGavRn1NhKdfXctb4xyydXeIRrDierG5H5B3VQB23ij29ZKZf
adnkrL6lodY4yyaJYE3OR2GCSvoA/kmzciNE7ETgruf3lkTbTja5M+MTdzvZlQEnJueINtuPlgYx
S4hWp+qLQxhEJ59fGx4u3sWWRvsMnk3zNRrM1RxCnYcDEZOsp3fnwlgWDbCk0ECKdJd6Kro4OhIK
SjEbhNWMFLTN32oJuVULGegyGl1IIFobGdesdk4c+oHDiJTTpDCRTZdkV0Hz/tI6uRXhkaF4L55s
tH0Rkv5nNKeg2BcOUV5lrZLQjXVlrhPMhyg8FnO5mtSRPoLRzzkq/wx9fcpO/oHPiQ+Gn5gNXEbY
9y+k6u02Cg4tKvTKvBmMTfd0MLzcXlW7qRQ1d8phkidSwPTqMNkdx3lbedVTjm2w4pOb5ZZjF61X
okaYeTakppfm9I8MafBFZh/Xb9FFdmP2b3cWcQWUn+rRL9IJLymU4edU7s+nfBmj8mcPXrELbbHU
9LmO/FoSVNIk1c1hGfPGk6WyL4Y8m2PzmOfuUUIKqp6nlj42B6Uro41biJuSWN5OLzwtfDOIiLWt
Pd5zn3eDrSMR2gM3nloF6gnS6/bopypSi4ni2GbmnkvJNRry1otXpeuiMhBWZxCH/6e23rRzGEiH
KSaJYv9E3q1M9Q08JGReC+y+k1aKbxwGG6mB0ih/TE+PuQE3dTE/hQMiQh4pd7eOISy1ZfeQLAr7
SZdBSB7elQJqa+nh0hqrxHzdmjbFkvsjBkNSEGLlUWhKNIsgUKXO5LBjtroLTkKlusGgqZaf2W+H
pnCMbeymseFcMqeRfSN6uzCtfdge3B3mbICsrHQ+8WKGibrWEWY3t5vKXpv1wambYiLV5mOze7aO
cDkdj0sze9PyezZ5n3wq2Xlk5thbVXBoNaM6K2dItCAgD8uLabqVrI2lAx7UWtWq6Sn7fGZrTwTW
eyUfDfZ+mQ75gxJUsg+x7ZWJn8Xntb3bjmJEZEwUR8rBP1yFzTnwiBP4m47q2YnTbFjAYqu1A69o
Hwp1lf8fzs50N24s2dZPRIDz8JdkjspMmZI12H8I2WVznmc+/f3o0/e0ROdRortQQJUBWSQ3uWNH
rFhrRa1sM1ly9doTmdJqeFag2DE3YRLRofAcaqZd17q/bTDK4qNpDaa3pUeyW5uUutVfFcObuzef
6/Q6AyZZ0NxgsptysdhYY03SH+KApe7T8DfCC1cJU0Y5F8uP+P45w95KTZgIKDPgumGGYhXhIquS
zku/0+5CGEmUZ0n8nmY/IEbYdai4y/vvU/muxNgpnY6SGu3aFqPl4C0wDTcKfyb64IDlOapSOWrV
burgdxoYTq1JPI++txZIp5lck+F4lX72JR5VbN3PyyLpr+R4yRiwMliQK3C8de1r5Zgn5Q21Lxnr
xCD4Qjka/mEi+gn9UR4MW468iQjMCJTyt5YwC5EQM1a/s8wrpBtp0rV7wYUe3eMidIIw8TFNytpK
S4PG8D2yMT9/SMN79GwhZ6vyH/LdSZcX1HuZ52AhnwH5XyVK9RAVs6L5vkfWEvXf9VF2asHcphId
j+JNmZjv5odukWzSriedZnK8sCTGNSmx5fW/9HDXqLUNPsLwvCjudp+/lWsL8f7uFgjnXTocJGFQ
9IXge8O4Abr0kw0YV2u6uL59fqEVceXvdVihENLQZJ0Wsg6+OLji5DtkXSrwlZwHLsVDI5yBDNME
m7oHgrJmPYvhPZCMPTXMIiE41vLjjTvSryTLcMdlvE7IlSHvrF6NltYt7UyRVwNurCjjJvFFp4is
XWbCjWT/6Yl0CLPiKFRHrY8eFPEfealnxnOnYhm/T2aymohgfka1van16rJ8xkvW01r6j7gfDnMx
bn3xh5Toh4SEw/Inp4/uauE8zpodSejZGHbbXcr5ocqPFrh2ODBpW/7ajfx+jvxBZ8JlYZ5LQb+r
BADYufFIGJPljNmWwl1H6AlToAQegNxYkfLt0DCaMG03gx7+w50CJ07TeDAacReTRPc9Y0yG13rY
BRIzOadmbzJCUQ325Bu2lUdHEhLFaveK/1qH6Ubw74yo3g/+z9ac7b47ZsSGIWsORZJwBj/4JA9d
8XMeFTdVf4cFHeDxy7IISxpadGdZK46Aw2UgOLUiHjqzvy9JyKOs59BnVnv7po3y86iJFIEY743j
IQW6rwrjLvvZlsNvq+SXzzNwv7DRpm9FKHvwCQq7SV5y+QsJFCczj8HJzpfTSt/ziDm2BRkAM6hT
7C3MYQOUB0ZEAm4r0v0UvlW5uKXWm3E38zNPUbKNwF+PqR+qjvkHJIrKXO01rdmoZb4rEuk8tOAh
dXJnpNlhqDe47cVhZCMCPNNvc0mQlLA7mKVwSpPRVfNyP9SKIzfnifQWB4ztjc92iU3rymtpbaOG
05YifBW7JswS+36ofS+jRCGozMNzojka0zHtAUG771bSDTDtWgmLVptOngpuCU/nY5CYBDGYhwGs
AXCUqE2Q4ILkWgDhN0Hjv+pzwiUdNES2oHd0fFa4Rm9I5VRrKbhd+0AGpMeXPMfRMHogC5PlN7gG
N0rZaxHQ5AxgSAgSDrp2Hx+u6kVp0nzN8uLeYVso1BLEokh9av2Hz9/c1UdbGnTYCtGTXSuf8NAQ
GnNSLW8YvsvqY2OZpGebtADvPlsCo8GTG2L7v0GiZTHfXXH1bKM2aGYgz9aymFRRJKFBjNkaO7//
QTYpWKcmPZsPpWHcOuyVKx8pmAcfC0KvRZz0cVXVMcqqoZosL6Nso3NiNbMbJviM7rV8F3UeRQmF
OvBH/mTdeqPXwjrsG5O4biyahNXnOtd6KarDcnoGzH9V0Mb6T3lMBhy//ucv9P2FlkV4d3j2VRiX
DbawHtC51G6C9Jkzrc7sJLjMo8cR9vnlbj3X6rhKzUQrGuBmbwyWeoLApkab9tZVrnylOtgYUiJ8
OSz65x8fqu1nMZpCNiCIjhz9pjxpuj37zwp/J90F1Obzh/pjv7AKZ2jGwKxQkGk0zleAnNn6UmfG
4LOd3mxANe0Z71lRPpeKdilyuXWbwOtjcVf7qrPs/kYEwh5pMHL0VCRSciPbcLsdsyRiG4Otg0kU
aemWZXSpKV6q1otIm7PE7pX42MbHftr7kXFUu+6Cyp3fkdo5kXSp1YeBamOKlthWBz6HdHPUc3zd
QOq0nJu7KD7DFLvhcUlIBDavESUbv9+2tXYjXboSlZDBL5MaUMVbBN+Pb0GQsqyUVN+i9numsV01
97yCzPKm8AZjSl0yvPX6IzdG44SIC/+P1ZUkXomsxsSIisw0jCaXvCs0+03ex1ujTk8YAqdJccTW
1a10cDpxthPVcCrL36rlsBPHp1bvHsageAx6T5tBVKTAjazUnrPWnaWdkj9r3XNANjXxa6ZYJvV1
EhlbiEDcBNaTrm0aQ7H55hwZaCNvchem96aX7ihOp+oxLR7khvHn0a/PP7xr37m0ED/J/hhd+UfQ
9G7zGqAIxTS0fzavwZz1XSY8xPmmTuzx181T7crWXXyEoGHJ5jJZebXIsxCBntVLOJw2AJhsKrAP
ttPnj/R3exH09/1lVhGixTTWF/SeE2bckJ1xXGcmdB9KLAAV0T+LQe5GQ2j/N5clIUEIiM/XX6b+
mAOUUWLW9B/8IyirVQtbFado4ZwWMsCGOymHUb81vPVKUoJgBQGJtoD5yFY+7pBcVcoIhrLlJfFj
pG6rWn1U8nMf1l8rs7ZnKdz51lHLMcdWa5J4aSeGb0ULBINcoGv0LT0Ax4/PN5biyrlHpwm5BcGM
Yu8PbP7uq0IIW/d+1Fme3kfutPHTln6rtvdHn648yX9xDGpKH7y8l6S0jtpLqWq7GzdxLXgsXzXS
Gmgbf4VweVw6NBnRYuxfFqIMTzvW4qatY8dqC8pOvLFzqpndkIm2aAqOnGEhofq7hq5MQOJ+i0uy
Ugf+Kf4g42KAajEUlakpKx5Fwz/m2M6ml8kEh0Z3RwNH9hEH7jtVC5wFgFUbyV5gMaHca23i5Hly
KoGYh+hOb/MvXT24Y/XDT2QXdEAEKpbBVwspJt4PTpKFqrP8z+cLudJ2/Ou2ad6QsEnkpOtmUeZb
WjeNo+n11X7pMJjgN1RsEfhlXc+7n036YBLJtBgMJq6cvn6me18NiUvQihSKRtC47G5Bym/c2PJx
r4P20lX6142tvSnmMivVBG6jJ1hHNh1JeVEAIAjOVI2ONAyOpAdbqkop21uSx9lVw4piQ4r6Tu0p
9KZjEAdOBSw9YkaQNMGNG1xNW/v/K4cWlKDwxyTl4+60hESq4eGanp7tivw3fWoKQzpXjpaeBboC
GfP3NgtXZT/02/zX0N/Ilf5Iuv5eIZifbC8DztAqFOrhmOZaxquL+0cyGYIuGL4h7AbwfkBAimWm
Iy6UC21Inqgcbybfq/Fc/7MEWEkudoCYLTKm6+MSTEksylWPC3yLi1LSZhtN9e0xFWyDT0bpobiY
uwXMl6lEtbh1l+SjpbZqoSr0+QUk7YB6XVM2E7uUTs9To57nW1MHr0RROqHIdqGSwW9aVz95NwgM
ds4MT9XvptGZkg2R258veXAIb7FfroSlD9da1QRyWpcls1GMhRdRGXdDsVEBygfx8t/0XA1ySgi/
NKhR/i138i4K612vTFANDC/Ij5L2O56e1fCOE1ch1pjV4+ebEWrn37vxw+VWD2bEkexXGg8mi9l9
XYnOJHu9RjeRdsTwM7feohLzBWChLr/UaQfW+iJZ28J6rcfBzpXn+Kuk/0xI5g2G35bFizV8p03X
AtjKg93J9NZaC/D5tcwk11r+yjg4ek0XPWvu6srFGhH448ScS7dKH2trbxXkbPrbAmKRHI/JQwHA
IjIDLT1B2qER0zNnwHiprGYXA27Fo63Xpt3Sd5fmyNHyu3yS79v+YpQQR4bDqPV2k5r7sfHdTpBc
IduJc+IE2VspGE5YCM7QJ1+i4ZDT6CmEnaLm9py/jFMHdq1/MaG7GOVTYKagLLqjUADSzxQCxkUY
IpBb7WDZuSmbeme193GU2n3FD59TMdrWU89zA4kmTiR4xVTbafqzE+6mlLOiOMXTUVOguxjWfm5+
kd3eiGJXUkTgfPTzjFBfOt2r+q5OyyLKAMpJwrnfwBXbs6Jvc14k/KHOAkC/Ra64ukXeXXEVtYZw
nqeytHQPFlDeePK4b6ND2vyEJfX5R3t137+70FIVvNshSifMgzYIuhfLp7g4C/NDoP3sC7b+Q3aL
AfHHj20Viz+s45Idv7tYbTST2AvmcrHEKUC844kJ48LBL0O7F+7MJHJrkN5CLe9z0Y0i3RHq+mgw
oqLMT6LUOL14UehC9u1h5sgyBcXWrK9mTeMqVu1Saeyqyr/78n1afxPCctMxNkSphLd6fOr7zLas
1zn/MRbVmyXWZzXSj5qJn2VZ7MyS4k740peM7xjJM77mZWbn6DY6Eugo3P7naw4ljJoDMYKOjdfH
ZWi6RK61NjU8BiHq+mNTnMoOXFt0ZgGE61ZYuvbxYgezzNqFeiKvtbHi1JpSP/Px1s2hNQJ7SDay
ehmEwyyThUHSy2+RZaUli1u/Z0oqxkmgTqVuXH29iRFQgfR8vTrvuGGcjXrRix9xvZPMiwACpT9G
lFvtjQr2b6IyVr/YwJBz81+ouqvPK/ADZVLq0PIEepCh/iuR2q8zXv+2X7b3WfO9gQoSQpLFT9ud
YCpOYbaPSydtvuBhu+n86iGDgZmlJsN6YutGDFkuvl4TXoFlgEXR/VrTzwqlygLMIA2P4w42Dg04
kGo5u7Gdb11ldQJZdYqUke6bRyZI2gcODKXvZhV7daXJaACfgRXR4a5WuhSDKNdakqqEvq4OzK/0
C/6vunUPyt7MO0XOW6gV8n1k7rLai+d+n9THOP4dTl5BFZ9PDDJP/F9DdVMYfe3jg/UkLTa9Msjf
6uPLMBAUx7QyICRJjqh5tA/swX+OrRd6s5Vk2UIDx+JNMJ8/39XStbVHYU8JiuRE4rd/3Nb6UA+t
kI0GRUJ7EBWvbTfCiJ50V2cSB4VlZ5RUdfUiTjrkCt8JrS9DVW+UUnTT+Aaadm3Tv7+XVc6pp6VR
M6PAgF/cHDX9V6S8yElhB/qS88+2bMC/voFUrTyQ/uS5pFl4vgBtgGqvC/Gk0capF2LCGvymCK5Q
1i30mMCe5MlVjxUleJhkjsSIVL7LDvxooHde0h2XitLpx+6cReouYzpRLscbyWjtttqHY+soY/S1
bR9HeMqt8hbDh2IWhFsEEnbEwuiaevZLECCLQSGj49/dQVo8WqF2L5b7MXCYMkV+0JZvn7/u1fzE
fz0uZt/QSRGXQi3++Lqh3mlaEkY8bphfhnF0egsLs+U1lz+n8Skpe1dhgJO4KRPTKaXJbqKjmf1o
+rvO0redKZzCKdmGPZmeLp6kCmpB+bvTZmeygm3jd3as1ZfMKO9gn31+69dqIkYC/u+tq6sDKO/9
LDNV3pQvfutI4hZ6VlDtsvy5wpbC9Mq+2phVtp/k2s7hio11tzHhSH1+G9fAAG4DY8XF/c36y81S
l6Eo6jknUzBC80koVCGBxvFbKIcHpTF+xXX9Fgrt3oBlZ/W/QzN+rKxiP85oJpm/NXYP/kTHPH1I
y+ql2gICHZrMC/zqZMiVjUiKLp7W3LrrJdlbB/L3d70KsYHmq5OikzEJ2b3Ra646JptR1PbCKLgc
w3Y5vGZwsoK91LW79PcMGVLKmQ08CZuiRrMhngOoMUSgOpO/STDk5dgFov58ba+/YkNbwiB5Bj5g
H79O5N2KPOsJBJTpMtTPBudNKCV3nb9QJkeb5r5ZiBuEGdtkmrD3rbbA/ScNgsyNG7m6XO9uZBWJ
uh7pt1lSE+WQwJSvfnzgDddiZQ+WZaNEmRIaUdxC4BeOBiB1k+JxNRuh2WbShKXHTym4WgrBb2DC
8sKSYHCWb0ucj3zkY/Mg6rObM8eOkziOYfO1Nx7+j4PNX9/Kvy+9HuogtUaZxQMJb98xNUsPUpey
qcyKU7M0wqEqVXP6qmjtsVrkEstSMDKSbnXIxMZOvMRw8PzZcmd1dESAu3hWbKGa6aMZdm6dRFqU
N97Wyu3sX1HNZGIn7gs0HtYnexyasP/BMYhqilcZfN2Z4SCmhsxVgndNW9Ucvlhd1tvzT9Mvvy6x
oxQgE6jVsKsLYc+UI1tsoj0M2dZJZ/0xK5WNZRz03k3bXd7CR9+Z8b7rgpdojA/aq8XAQss6TrW+
VSQ8bIPCLYeXBTCtYAjAIS7bvRxlbg0bM2ue9WK2wwqHaWHcz5rktcN4itE6KIYzigM1YPTScgtT
kbmC5dOUEd6gkTDLZl8m3dEcNwqJiBD8DAwDEKbbBsETDTq9uvNlzekEagz/J/CwC53YlJMzrJg9
5La5Uh8rEa2E9YKEYqsSqKhCH6RO3eFSd4qMGcdffw9jVp3fGqVxR9OWpmdLzLeZWtpZF5PrNU4Q
n5q2shduIAafcsAodv8tDO+Vpt9AC6uqc11o9/muyypbSJ7R0iXBd1VqGfDXcsFfKQ0X3o4r9JiI
avGxjMMnxfAEiqFiUOD/c3Zm4wU3HLuPtC+5pjl9RTUvzOfRqg+xpN33cMNMS15ouHYVJQ+CyeBz
WI1aLG2iRDoSEXzyFL+kBrSqP9szryxnOXG1dCN20imvor2hQA0rmEmTPpW5tWsgjIzw5haehXVO
c/XnHPQHMxDoyGW2bmVuXiS2mR8GpXuKevVrmqlfmlw5JvM/oShulUJ29eyc1K0jWQ+3vulrAZtM
FYNIxn7pa55Eg4I0UxpV9zSmxhd09eCXWUW+qarMDovqi1DThwIDbGkSdsLEc6HehM4z9clBZ0XZ
wOS36eHGbf3RTa6CAwSHZafh/SEZyipR9bO6aqXa5yCpNHtsYL3Xx6qLD5JMfJ6Cn2Y5PcdTM/K5
SGc5e8HS8UlTpphTjdE38+/esHZSR/YUzAdZUA7VJTCaS5D0B91oTkKUsudaG5kyiYWwKTOEZrV+
kKzUyZsRwVWf3iVTtInD7k6Xoo0Q3Klwrgbaqgaf95ROTzP8+b4Sd11RbVoownJculqo/yPS7WRq
6DkIJ1tsrX+kFm4lJ0zb13bcdDuFjKftXuawt2trO4/PcQohelIQ+eWZcr/V5eapCWbget2O9fi7
NNNpm451UzmWIO/L1v89yDtNrhwj+F7X7SYN891swWrtEjoG0q7VB/QT1hNM/ay1cmYO+q6WaB4m
gJe+yV4nhhU2lX4nxf/0TXhWldCVoT00TNQLkDsKT4Kku0VRf+mJrMsJoNGX6QJUk9CUS87ICHqo
8Gqm0WkI+q2uOF1jwiWvvenRaPxtF1pbOYJwakn3RVi+GjqTN1XtUZ/LM0S9wnwQG1f2yU1ZlT83
w7MoLSWRlJ2W24Ax7kplsq3AeAUyLE4gzNA2uoqkTj2NAf1PYkTmH0R/si0eVi75YzMfqnFyqm0r
t6deKJ3C2M1pdspyz2wlB7Th6IvgfZnmlH7OsFiZ1HqEYhrYCYmkCOlYo9owX5TC/DKUaPuKScU9
fmgYdIoVR/FgLFh4628Ve+xolA/I0JRmG1idJxTD5UnLHzuV/kapfM0KdBU5GvM5uah5skN5twkV
+PS1skepZNpmMhL4YiJ6pD3e2DtXkgpqffATw7QUDaH7xyNdEHA47VsNgKExIC3bKsrzHiUEazSm
J7F/keLHKXyAKtSI2a6Vwxvl1bUCGKCcuemwRo2F0vnxBqTEN2YfEpFH8yk/tcX9XJ2F2jwkyW+L
RDlCTmF2m74lolQT++ItDyvbmI5+Hx6zQHM7u7l1S0sitQ4ndPrortFoWCz1Pt5SJjRlW+sxJ7fA
JmHoA70qC4Y+DT4S0VnPXSE5lI3dT7ubfb0rpe8iKKWlzeQYSqHVctRDT01YUXNHsCN6Zwr2JYqA
+EZSe/UqNDpQu4nQefTlq3gHHzZVHQ9FHFJgd0ec8G0E76bxPWmcz7+uK9grb9b8U5MYAL7r1Lmi
bYpihnyRNyccoSKP2tHsdjc7Q1eK9A8XWt7ou+fB5AqPgoQLUdjSol9aU9OupQTudknu0Lb9/Lmu
MTzMpRnC2C+NVrmxektWmc65pnC9Kcp2fSuRK0CPhCnZky+MwrbpINi6GaH5aPl3RX9u+nPUqTa6
uKh6MKCHDk9BoMMnPwzCP5UgoyOxYDs1R6HM3LEX7Ko5GDOWprF0aBvzGNHJoJyvcBgXt1W+jcZt
m+7C0tFfZbjMxDNXKrKtEiG0KG/EiOVh1tsB+Aeeta4gtltzevvQUItaLMDbUCXuAN1i/agfBOn8
XzGal5HDy6gX0fqbQWKVypQNSvunIoy6ByEn7Cheaf5aMosGiqjUbzvtBzwthTw2hWouNt6IZ4FQ
bgU3Vm5sk2sFDztRx/kJ2TPkt1V0jGorGKog071ZzA/NhBmRFdtN9SZbD5lcPySoM5ADMUlic7O1
d41paOKTrBgLeZPG9GrzlN1Q9LqFsASJSdzv1PRg1d/E+DkXBjuynirtZI1upN7P4a1i61r37cOl
V9up8c1GL3tZ94z2xUABFVtbTdkZmILTrAn0wikNydanW+nlFd4Ul4V/gn0cZIs1N8BIMcJCwKZ7
Fq2xAN6T1ctbIdFcJbDsoPpGF0sBVgFtV+phP5mJi+spctjBiUvphinItYjy7l7WdAAM9RPVSifd
y+aNnN6pSel2yLCK6KkoXrtockaSpRtRZXmj6422mD3jsyVD31vbg0gkf4ox8vVrxn2Ut1+EIkfa
ixDLy/KjHLV2TIs7HXbA/8VTVC8M7EMURn8SRpAB1Dyk2tU/k8OknVNi3UliC1KKrioanW7YZQg/
rf5tLHTE4oaTdPJG0ZK9aYUcZv9YYrad42BPcZL1B0W+UwZxYwXWjWT92snz/hlXZ2sKR17uhVr3
0uo+LBD6uLTI+ptUpmuXYd/8sQtgB62VMXxEkxEum2cUxg3xZtOaP3R52i55chdRlFGQGTFIKjKr
WXF9n+FO09NUmYew/55RBH7+aq+FUNhL5DeY2UFDWhUotaglpj77mie0iKrEX4CvRv2ggiHj9sOp
8Pz55a59vMv4MbojKlyDNU8iS/OmmNCGeEVxgYONmgJfmaHap37jJBCpipfPr3c1YOgQQ8jiWHJ5
PRAsy7iZLCgoGzh/k0fNf8OUpK1agISNUT23ORnwTSr21UXlkICzw4FBUfrx0J/GNKmKIde9LnlE
gxzp6Q6+sKZ3NgkrR4RV/1qKj+A+SDU+7b3eHpV0Jy4AQVsdFYhEn6/CtWyHLh0z0TDIQk6wOiwU
YQxyPa01z7f6XREghYYMoAREM6CnG7FSvxYrDQ3TfuyQF+776uHNXpfjKOZi8qC6S88oK6tNSCow
qv231Ig31fCz0DtUt/GrOTniDIfBYtb78Kq4M2C0Bj+talPUnz+V1664i1g5GSd9SPOLtFZUcCIp
N7noZeFTPaiIIe5k/zglpu0HkLR+jMA/5UVqntL0OGg/pMydpsd2YqG/T+0+aQ8Z9f+QaIe+ipC5
7CuoBHUhubLRu9EBEOjH4jDUUOb6ivZIbbAoUHSnDEqHP2ybmLIz6O+n4kZcv/qpLsN45UWggFPp
snfepYpWUcdJ31PhwuakMMTywVnEzlD3SIJHq7Jj+c7vvnz+aVxNJN5dde3UIZQg936ba54xXrbV
9CQPe2S33Yxox1/a9L9TYKmlxPv8un8y7PWRYuALzmmK4cBfAx7o5TTaxLwpjw2iztC20evOm3qK
7xpd3krq7EQVzSRobgVQW9B/T7qEtoCLcLiWznDdysrcJP1jaFr7MAZk8ve61DyGoNv6+EOfCkeG
mmrxibfQ5OpyO3bGf/PG6IBrtAIX/cM6eGZFXmRmVmqemX0p6/OUXEYADD5Af6Gnny3VDZv8xl6+
xrYzF6bngipxjqz93yyjbFWTd+OViNSQfqXDPhuGnVaisfc95OlDtxn7B1gSm6joT4kG50+BXQTl
/fNX+H/cyVIf/7GnXj9+EUN5DONA9UpV3vMOY6F7go2169EjJ5g3xOkdgGcgMLhF6O4qjRHT5nAW
CrAVRLGf34x85WThHTDVFG4bJphrIUjSK2Mupobi9Uu70KItGztmtG9VGsRz5FZTtRErpjAo5VFC
FY+1mu3P/pOCSQUq1EJ7WLAWxYodUREwc1uySc7A7KhWCaCQtwA6atbvkPQ4MTvi5kl16/6Vj7u/
bUepamrcfNCXwKsODbSCnIdv7P1MJWAZ0Y3Xd+uCq5M/lQUpLlJL8RTZif03pcdCJr4z1HMjX1KS
EY7jz1+RtDzCasvzivAjBo/EF2t9MuBcpEzqLGF91D1IGqIBA2NvoP7MtGxcABddNXYDFbG408C+
413YDu6Ne1ie6q97ADlhdLS64LGrZRZJcNMyayFPWBeooqjeUUF/HaqnKKi3syrSPPKG8rVJvZHe
ogVxrY53N+7hynGMVOrf97Ba+ZI9IxR0ixbnoFh/G4U7NWaUHrGeWkaSvvn+oZJfumCnVRG2A5tC
MrcS0Jcebifx7cbNyDcWZDnO3506Yq8YQ+tTQ2vxd6s5wFUyJrRAPzAWouDv/Veh2Ka/RuvXjesu
OcdnL2KVbsvlrLa1DJyEVZMKw45BePIdm2tZhrl/CjqvLMQbb/9KavJh4ZcX8/5Zo2EcKoOXH3eH
cvhOKWGFN87TK6nfh0ussp9ikQKORclyRmCnGVq0+z4BkPNf1e7CS/x8Fa/uYcZRLe1fCwnl6kuK
ktScqx6WGZu3KnbiM2vYNl+ohY0vnXzrU1GurR8aaQIsXdaFgvVx/UzAZvyw6bKg2nytJ8mVcuEQ
+y0Ob7FT1sNBhV0Az0/3cXFR3CpW4IZiezx8bxUVKfLJhOPZ+/k2pmUvSZcIn4iimZ7lzK1CaSMx
UHNqn6d+2MhRsJlEzdGti5Z39hyfKhV6eWMHYUVikD4U9bMW0lEWLnIMV0SDdaPGCBqig1W8LhU6
WRN2a1SUY/cSpcJFV6eNFEHFSU6CFexVP3ZGjCVmzXLEado05r1qQpSnRI1/1yJ0HX6gHE5a7soJ
BwNQZEFCFranEY+XlIaa3mv74FBP5VEBcR2QjvWsvPVVDB+SWbIVU34e1W8llkx92+7EpHGtOnLH
DKcYFCHj+KP8ZiyKtG6fy1Vlo232BkTb+Y9e/NqnlpPJDSX1k9b8VNv9ME6/dSw2UbWpWeqmYO+x
9C2vn9PiRyQ/DfFMcqodCnE69L56b+Hsh0H4TtBjTx9/DixsGKruwnQMGvMiThs+zZYxRSlRJvK/
JWTOEHrC/mlCMdTPxYOKEc5//q2iPcNLjOJPp0/38eMpaVTRTO7AEIStEpzgC/bZhn+t50zDt+bp
86vpVyALZmuyKxjpA1vrT5nybq/DVDaGKqQGS+vDrJ2wEMJKc+9ri7CD7nUK75kBXnW6zWMk/LqB
zvAJ7IO0+1thmG6J+CTOvw1y6eoYe/fZqQ/yQ6Fsp+i3XzWbJm3fcqQgQuol2bjJLG1ntE9jc8oJ
2EqP73YRuxilQ4EQnICjZCx4e6jZcenAmJDuXzyezDhBb7ivO7eAnGoOiS1jxdcazKgcd5F5pDG/
o2TGPqtwpBqeEQ3A6bdf4MOEnboZ3TiYrkATH5ZsFZLNKhy6OKhoeDSnOj0b2NKotiUcPn8z1yLk
+xezipAZNnfi7PNi2BV1sKC2qlTBWN/AidduybCvOVEgVqO8kLDRXY7cj18dqUjQwi7XvUH8Btt6
K+TaLhELPgB6xPKpwbFPgEeU/1OPkLBp2cfnevYCncgFkKckbq7/F3mXytgltMqMSWDax8c7Spqh
khINnCkyL1hO4FdZS7MjRt+V6u4PelneeK3XDgkIWDI22Qt2uhZIjDJGRJFgaTB1/yDFLVDSQOL1
INS+a9QXRbglErx2Try/4uoR81Hqa2pOakodgzLJK42tP94IJ9c+VvQe9DgAwGWQjY/L2NVDVZU9
wNXY7fLuDhci7Wkwb6Ss1x/k3xdZPYgpdvmg5/+zdFDUG/UnpOb/fDu8f47l7b2LU76PiRVcH205
wiXIC1zGD7+QhTbxg9Xf2Hs3nmfdNegAq+KsZtFQaqE3iMKHm+DXsu7rvO7d86w7a0lXtbPYs2SR
dUdmC7rbBDuV6IsG4POVI12/ca0lt323dok44OKYsHaIjDR1dnUtcKsBADkUThjfbUP610Yx7vTJ
Q/nIMCPGWuuPEIsp7kyXLBzqwjc2oNoFmza1njRs7Gbs9wbdFodh72P9NGFc23/zjS+x32yjzHJS
fYOWHMdV3R9fptb/JaSTJxtPI/qQdMItGneWqBjvFQxFFio+2aLjK6bTgJIbxUum/mpAu0s6Fo0e
Ml1yduL4Pm38faNWbhY9jOK3OAqdLBcxmGrg1WDct/BHa5DEfpsOwzHIRE9vRaBhqHQylou5Vjvt
TCd+DuON0C3y+Lc5O/cgAqh6ZPwK4hrqzVfdV45T9G1pU49VvVV8xpGhxIlQgurCd91MHRbULnFP
yaJwk8LqETE7xMGsmEhYlGgjTYa9qLmXH43rJ5bW0b6Osa1hF4fP1C66xM2hy3dKt4uwDgtOVXOW
ulNA/pJuDSRBJoCSLSa7XtoIv0wyw3qxTZWly5LQTJZ6gOkA8embYeG01ZYHATZ/ZmW7MGUeUTvj
LoerLkmjmlXuXH83xOfU+oHPW1PgD+cfmDTsyAmeXdmT/P84u67l2G0t+0WsYg6vAHPnVrfSC0uh
xZwzv34W5XvHaqpLXTPlKtvn+FggQWBjY+8VcGKn7KYpXiat2UzpWwYlWtHndB9k4bjKaBz3SE5L
Sy4+srxy/LoifAM8FKbzzA36yALpGX9ApbDx6JxKyc3T38v35kZBgRREPLQwoR18vXiVqGuUhq1R
CodocXIsgz02SlCdW+/OgXNr08MhFPdtCJ6gObwIYlw6CP3EY6CgPWAUTdn3wj1axvwzlrv+5xiL
KKbUHUZOUfRlmRYcJlDOQgVU8F0KyJxKEikgcZlQTzxkWPAcFrEkr+Yu8ryaSn98UKcVj6Tp7xm+
VduE8cb/vvl3xfVHfNBEP4xzDU/FqU4RGA2qy5H/obSobxhhbQDyE2qFcTfKCrc+LegfYKjwkox6
+yLp6KEWUUFlXjx0Kk/QHN6OQYsGD5JCpL+iYOUtpK4qgPC4AlD90oVYNFBQhVMImsOEtqfsCrDr
hExYZUBkidyTiGnKvY8A5DxOCM0uS+wW9cXgswRkT0hVyoAGj6NJ89HhZ3u3foKc+cxvUrzPO3N6
q16AbhGUTnhQyqBzdr1sh57xIRskiIdKABJnMrp8N6QnPwhIaGivsrbpKtTkJwqJur9HvnXg/xx4
XuY/PmYnt2kaeBgYGxkLCeQmUFfvn/jz8y9XMtpyPAgEgBP+4jVFYhKMfCmJkNFpSDwWdNLOgfAu
gQQZTme1fy1FoPgByaxVJ2xCCGMB6M2j0otLpJYBE8d89MzzKNeHYoTmomD61WuXtPseIrCJduBG
h60h74ir4NR7+pCLEI0VQXor3tJJBENyw06FHUfBRuv7DWCKeu5Bxy+qEY0cEZtnwjXPA4QvDnQW
CLhw9BAZNeAHj91w6DxwP3sO+mMAe97NpW+VbMBuBr8JABN0thbLGtTkkaujAVfLDIKD/IsP7BnS
yFR9FHzEMBWINMVM/XuqerdiC7jVACRDAgIOP/Nu+/HhewXouyRL8EVSy88tLT1z1RH3BWk44crw
9yK7VdMGLOjfwRbBMmKjMOvHGOsLNz/I6EY1YMgdZO3Hw6wE6WvYZ4nvFNiXyJ7gF0Fxo7fFeDyI
4j2A/3c6dr0WcV2Gz7qoAuiBNHfxMJoXido4+MKBgQ5piasr2pchL+vomebye6g9TgWUFYRq22HD
MZVoRuiCoFKg9gc0SBiI3zw1QFbHYChxI2uq0NQsM3BAe5x3A7RQWQfAFIBUSjS7RumePMbvGzi8
2HD5VnDHgWXMd/b247uJ0ijhRAAmIlZ0tLG8NxZFlABCbeN3f1msLVmyxuLOsQqVlasdDBlsQDRw
1oGxhgYJcIPzc/0Yl2cUucakTKdHxm7MZ4CTcoICs7GLXQjZ5WALwTZ0chjC0wkdR+Lbu2Yf4ULd
0OJFfPQ5G3ZqmVV4BL8PW6+GQGlXl0xAn7ZTSIb1rnR3KGudmO2lh0aRaWXw7K3odIFHx9p4yZ2M
xM46D2D+hablixuk5KyFbkU01wg9kjrrZjSYDcQg9y8KnKA66yG5wBgcmsAvX4GbbB4y9yHU7fP5
rXS2rrrqne7Ak5HgOj6CXUYKeIwrkKBFfD89/r0BFjn1P7MnQx8Isp2cPH+469krgK8p+jwRdokD
jwgHRXETKss6A8M3cG3sAUgbILmOzJq1AYI15MdgnZ3Q3dV24bG1ZApPGCfaB+veUsz+DKLtC87a
gzLqHGlwGyB1RPiH/Jk5BrvUkW0ZUkGB7n0Mj53b7r0PgdZr2QZ6H9PQOpIlGInRrwKDX/kPwj6h
90jY18HlP687eyTiXQGDWMrdqS0vR20++Wuug9tCS/MI+oMGmx1Qrr2rvyRdJwb/jAZ4+uwDifMf
ZkrXkyuGqIJNxTStoPQ0sqUtoPqjQIh1JsRpcnoOwDUaBEwmoKXa4Ex+bNZNuh4bwQwj9RSl/rbx
RTfIXjwZNGqgRdT4zGi2lz/Aew0YX3Zd4OKARE8BqH0qEopGAiRme8hk4fd5/9wDUN51427WCOHy
CQqVPU089UlLxxdosLoDKoydlFuRhKY9dBFZT7HGknf4urb4XDGZUNt3wH2yql7nhxKUtwqqXfc0
T67P+v/ME0iGM+UOuq3K4qRhp1ptc5jZrQbQZQBwTQCyBdoUGs5/r/ZFz/2fgQBiQ0V7VgYFQuL6
g8R+O9dNhOjkb1HlC3R1re7gkDactdPfIy148f8ZCZgQhCWQAVAHvR4pYOteFsFaXeNmVIHIiH8M
zCf+jvokg7csxE/ArACCiWg1mZJYQaXzWYPmL6/j7xFHRWj3jkYLBzfo6U4gsfRyREIBxUWd1TYV
aldJd4HevDNqO8j+Qgdq6nWIrjCckQLlMoVGVUHbQQMjRgai/nl6g7zO6GRg4GvFcbynurvgTv5+
4cXlnMmhh5on9QRHdfarwQueBt18Fw1nIJeGlPq6R5uWTF/GNtdnW8JsA9PVyvx72m9tb/QcIcIF
9+S55Xc960qvyYC/S+FakY6QWwHkgBYIYljf+THHZff/Mdpsfgc4KvDL3w3QHydPw04DA47rsI4n
p5ONqnDV0i5rnYFE/r0u4iI5+Gd+UdeUeBgM8thvi3w4bPgyZbpcOumP8Fr9rNa9oT+nX6sNnF6P
8NxTXtc1T5KtQSNC7XturzcmVoQJnQLgAy4BoGFfTyyThbB9CHt/DfR0ykIjHOJ9VbhLeEsBlUZh
MuvvqV3Q7L5fFwNKuMyhd6yg5XU9IAQ9k0mDweEaSjp1CaBFpVeodMSPddkisQ7tOD/GrfTKQuoA
Ej/QEc2QvOfwehfr9CmxtBpEM2mESvfe933qN/DmuSt7fSP1uHrIRcKmTqgWhLgLrWUAm4otVlwY
7+u0BDNn1mudkACFCuzLID799/QscN//mR5UkyGtCG42otn19Ihy3MRBl0+nmOhQ7S3pJk3IM2fW
byZICbaJjIcE5gUGmIL19CJ+GNb+6L8esVDghvkWvrixzpfGg93bh3uescBwYvB/89j/Phx6C2j7
QGpyeR8W/LKcsqIcdgPQso+J0z14cPU78zluRaR/q4/BRyHaQ3LAvMyiNRzUJPTJ5sqHqd3DN0R8
SUTHi6zOng5CQCH6IdHebEMw7oliFSFVrOEAcyo5oZolfkArBBx0UUdTUKFwftJ5htQSrTu7gSBV
DcYQxdav972NWh7OYNSFSFSSCgQKkhiDBCIbzV4zgzOEL9EUDPkJso8QsonAnqGVqKOoDWgPfjk1
OiyyfBBMwz0Dw5tLuUL1SQ4P8XsYUW8i6quPMh6oQEdEg8tdWPKNdGJOJTjcLwUgwZdy44HCsglT
x8NulvrjTnx9hBcFKgJt/MGoLzK/HUoIAOUF3Kj2kQgZlPChlqDIugde/M76u7XyFST7CH6Qf/mV
2aSV4KkjQIEnzZbIM4Qh9VeRvgsrzvbJe/DxfhxWyW4gPtmPe0vcyeRFs7YQg9tE5IG1xydQbGhy
RhJc24p+p3KArsqNBYiGw2wBDh8b+dvL80dgzmDSFSUlJ+4A3kv2IGC18ML4QvVCawzskxRuIwKN
R71pkCvRCew0aFASD7Yi0HISAASEjQWEifQkQN3IHB5YmUi80XRmASFLtGlbQzvBVqFz0wt/Aec5
LGigknpAtdgqJV2VdPAuwtENOOrnlIXO/6u4z97HkjRw8KBTZXogmz5nEPO21cBKxg3kqqXAHRIj
9iGRSdQQZVPKbNQn/wHdq2GDyhGi7VsGOXHS7Jp3uL/MiGG04lEbJtpaKkm+8l7HN5DytBXWLVZj
/gTKfH8cvwSNyIWe4fog0xDRcyCwown3xZt2UQ4CKk5O85DD1GcHEUEppHJp5A0IuahVkW4DMMgr
SB3wHPBfoIgwxEiYqV9TtrwT8m8dMSpSQNAbcO1HHnYd0iIobSmVlLK7DAw11m3STTSBOcfB7XOT
o2X29wpe3Pz/CVLYSDON5JtMshhuqEWujZrRX4fJk+827RbHWes9duNX/G3wCXZQV6L0BGM11VCT
Qzc8//0EKGbcWKYqvE6wjThIXS6vB/UwTWLchdNpFaYGMKgG7xloaWD4/NQUG95isbeySodnlgq3
SIjb0EZfBTA+guAx3IS9y6G2H9lXifDW6hVwO7LrHNMsrdNAutVATkAO6CeG7LyKbHZOojsXf3OE
ogXZma8TOATzTwHwgmYOEKf6fOMl75KNfMIBQ5oUqz2EYT/2Gr0cc2qau1fl47k0Vtrae3tsiR1c
PuHtjNBMWjACNglVqaQXOtyAn8cvGLNnD/NPguvyfh2HZG8RT78UHoQJ6Mli6BGuvQ58xI++e1KO
EEMDnwK/tSuJf9yZaKrAxTg+H0+pbcavcJY+HmGi4X3ifxzwbObOewR6RCavkzO7/0743z0npXtP
0GUdQIuBxFZKB1AJKSiaKyvELd3bbV8qArxgCP8y5NSG5BpPwggLc1l3rFPwgGHedwrIPTqSKoiV
ODhZSnK5ZO+wjf6AVar7VI3kydrznw1Zd1QkkwtbxRxe37UOuxrTWg+hUxnRI5wQKbfNPRu62Osg
fg4bXQBSkpbPDXRUQCE0uQNCBPQKDxAz6kSzN+v5l0+tqeJi94HGoERwPJGsMgf3iYXSf0vXE4UV
7ltBAvsMYWQjMroYZF16fohcG9JxKBNk1kHd4nyr7bTZQkvLM6rBShgAStYDaj+t3QKRYGonHgpO
23Q17EGIgwRLRB4FQc8N6XMVtyZ7zLRjAVIyYQ9AMrTGp7hF2Pi/6RP+dwf+u/wXGa1cpR6T9AO7
CkccmvBaUCH08YZkDk3KTLqz328VOsS5dYzbOMQQ4d94HV4qOSwa9JLCc7TWHrTZqXwizzVMGmDk
RQaTd3uar3IDGnX+G+9yJt4/cXqjczKkJumqMRMH26h/E9YlFlcZEeBvqUL9jeyAHYmzQN0VhmQN
BlpWLkvWgMFqG4T5gfq0st6yR9FsDPYzIwJtVAqtG9ujZ+ZwhjCM/Xdg+c4DrvIvFVUyFgXUmVIJ
qe9Fq4kP5HEsUUQ4rVbP8fYVC1ou6c50nI6sre1LF9IypTx5sFd3Tl55DprXI0OMA3pBaGAjZdeW
2INO8TJGzqZo66sQbJBraFzDfchz0BnO0WBNXNlQ4XSmxIkuNZPOpy3qqa9s8ypWInE6lDO5qDC6
J8ZLtpXqwS+MRVU2sVQu5gFrjnSVe5CGIxgXu0icM0DeJ1nSk2pinXwK7DEzMzU0a7DvVXHaJeCW
F3IC2taATlC/UaQXrW12Y/bs89mOHWJdEvJj7Y9UDNItz74NVUp9IbCmzki9VVXX74L2VUoFZI2A
nhI9BtUr4KbQpE2iAWIIIw0ifVRe2rzSuRifugycvz8m991hWc7pfByKcwOGB8vieuHWkdy3WcUH
Wwih0rYUIFyA/hn0PItH1LdIA6Oivj3P1V1VfJ4E+NAFqSFgPj1W2+cKd1RFgAQ1YIxKtFAk+FVK
OjeoR2jHoJgg6iIHbzoNpC0I52WZE6dbpjr4oJMit9eHSDGDsqN9qu2hvv5UD5XTh6KuBeleGbmL
UMu7shs3mLSHY9dDNkIMgWMaiNhIL0MAcxthHeKXfOnTFoJ+IdwlyuKlVa1QtoXclVkfKccJAVuR
XyIRBYsB7HpgKeXkdf5qI3rabUQCNj0VOK4S1UQzehXD7qh3EmatIHAiT2vzc1WmW459F/l2paXl
e9Ol+ziTYYrs6XBeOscijiBYqhLxPKsR5I8x+B199Mr3ks434nmMgcRuoD0Yu2NavbNtYJdd9ByN
op6j2qlyT6jMAyf+oMLqJdJOpfwCj9MMbZCvPjpzLXCHRU5TjqPyWDoibFagbgwPr7TcJQm6OGC9
NPzgyOC1gwMWaZpRRSr0oCB8FU/yCkodlpZwFvHHaFuoicWwJYRkAGADaKFFShlPihMoweeY12Yp
czDPTO1AzE1wkvayUphjNL0IQn0sKkkHPI4C3VBHh1n7hwf3boJmVhLictTmx0nqdxqLtLDe8xkk
PxKld3rYMzdZARBUbaieUXdQ9uhkAZy1AoDoosfn3laMVWVA3UBuBYgGMyjWMG3pkRfBP46VCjOI
M73RwPG7V2X5detBFU0UJYBMeBGmBUuKs98XDMBzY7CO2ROK8154YbsNLNFi9vPOVvuVj80jof0i
8iwnYrz5v/+4NtQ8W4y4ZAXQ439SUOCutkn4IqgMYbmndNo3+QVOUh7S6hnIzp3/Hn3RRcZxuBh9
USyWPSXjpMwLdnKAy0d90fDRWNAQ+Fma9RsIAex6U5iKgtakpxnDwOkB94QWZQsDBNXfcVDcVQAC
6SNwoyYJBpAw2wSdqYW0zggntMCDQm5Q7Wtu/RF0ot5E3UbKv0ZGJnX7XOQp/DafRPaci/daQ/Oj
L0IYqHgIYDA7gEfYEoWflH4XyE0R7Nj8ESgNjoUs565M3byDLtDcVt63zKbOkfNkc8Kdx3eqsTdO
RLTmwSkAG0EBEn9ZqZNaqctHDnM7IpbPPkd1KANlDOklETLZgavEr2UP30/4EUZxTGVgkEMZWiM4
CubAoUbhDArRC/6l4F5htIzyak7n1T5MZ5Yv72Ddbjwu8IsgS8G3Ch0Z3K+vF2LKyE3VJtqA2/Vq
s9ng5G5WoUUsYpDzmdr24fPOwf19ubr+QtcjLpa+wPhcPTLqcKor8tzpsMqaaBMYr6+nEzmK+j52
ngCvhloxRR23IMNbcnSprf+9BW6/N25EKHFCaxAC99fvLWcDAwgengJvzRpzxuIcRfJUGU8GdW39
qyWf0p0xf0cXkZPxF3Y+qhjcUmAUVdWhrjo/XDNcdwbFKkKbElgKDk1v6U734cZQwP/g5QCaV6At
sHi7DILNrMAV3rbPP8ryMw1sr3Ugg0UF8eHviVxIxc2xBHVJWASjBIK7pSIuFlAZQGJMUvsQ5doN
hxQ/4NGKy3LxNAadDQiLVQhwvGzfi6hYC0F96Dt4Rk48uPRQZP77WX6nhHgUFONnNUAkN+IiGWUk
eYrYAY8yVEbi457mreG4ScGBnS/1YFwBX//3iL+7PHj7ueUCXiWiOArW18so5sG4Fgqe2Q4KysHa
aLXjhgvMUPnI4FPEaj0F/TaP70S576rSYg+hFoZONHpYYMMuRekEngliLSlZpN1IZwjusM5peD8e
rTX6xZDpp9TO6GEV0b9f93fnRUWzQ0IlGBGOncVyr1+3AXgHn3UeV8fG3XguOLj2ycreL5Kxf1GJ
m+uu/WV7xgEihYc7keNX1QaDozEAxSvQf2V+CWtL+kqpQCDItxCdBINt8JCiX7pg0xeoYtw5Irkb
O+hqsEWUCtuczYW2zNdp7RswJYar6uzZEJgqeMB1QGBwBDh9aMDfR0xbQwEWEiQzPEooKhAA7u41
ABas1u99BpgKOk0sblng4yxWWicyNQCw+XB6TImOyvvOnMhOWp8ElEGj3YlDhUOj1rYgD+5QwrSY
PFD7br19vgAs192Ph1jSdIo4GRswqIfTOJJiDcQZVewLMmQyoZk+GTjX3u4X+X/V+OfvPlNSob4G
LcrloE1ZCVU7pTgwjMkUqerIOlxj9Yho+j1A4+9e0GKsxQIfmY6FfCJmebV6RR0LPqvkePmoTYPQ
s001Xf+8qzh8c1n/eL1FAK07SPvxAV6PpfW22xc7rdBx4hPc7wMbAC7ZLKiuQvD39e7nvIZd/XdN
/Tuzi0IFgMR9C83Z/rRR7MBML77VHPsnGCr+P7KMq0+4uFg2uR/FMs5cnLbs5eQ09sWa20MUFYw5
VvXk61M+3jkDv/vevxbrdwkGjT1EysXbRajGxlkXDKdnFPpgqmuJukoGq7drm70nmiPe2hjf6MQZ
2gKEy3VgLBseOhMj2588S7wopmjkZHQTU9SZA/zi7fgjvnPW8Te34lxQRooJZ5Jl40GRQI0W5nig
b0TqOPHmZGqmQzq6NtZbVqc029iHiN7NYn5Xs+ct8mPgRSAK5BhqHyliAGw6eaCsUWBlHemQrRqF
QMLbKAjE+lZedueFbwfAf8ddMgzKQhM71ivY0yMWEd28CvqppKcciHOkjc5x/0QM1jTchj6MBHJB
6ElZq3tN/5trSpkFTZBdsehKLeIDnFwjiZ+wpiTCUkEHiVsPT6JZkUN/+PusXWgh/bM5fw61iAsp
AxEAjfWHE7ODU+ZZ1ZMnlbB6v9J04UW9c7LfSJ0UdW74o3AJQbqljoecsyXrN1i/CkHTSVdQcEQF
0r5L7J+PzcWenJUFRKSLAq4cyz4EACZ1VXheP2O+WlpuJegu67GxT94C9BcfK/eewNC3u8ZfIy52
ZpDnSjwGGLF3+V4XNMu3ledxC4PwPLbgFi5aHSoXMk1MVFTG6HHi3sTPJgWMRIS/kA7/lXO1SXXN
wr+5o53qsCxPjIevUCDNuYp1RtSTV81xhZ72NRU33kBgRYMGGBYgqhUupz4O9zDxN2cRSNJZBwXl
V3mxNCYGuqhKh68FZ/ZtgXq5fpm2gO2OOlpyIB+8pHdSr9/IR9CAgSr73xEX6ZAHVkkljpjF6jl8
7PQu0CHdzxoc6ffKxjPlF3EPfFtlZG/dNmR1Rmf2n4x5Z0fcyMmuHmIOwj+KJmOUwVWxFPrTI085
AsEOEhhYROQd5lPs2XdeuM0Uk5bcGfbG3kBmD0AKh0sblu1iBVUtl01wBetPkQOUlDWPrKFvk9MQ
EADuMGL3R4ZEQ721AZW6M/j8KZfLF60EVUT/G1Ubdc4efryzx7ZxAzn+GiK/GzH7gvzc1G1KboPL
Y8xcGinRO2Ej95fsXvz5Zgv+NfIizgMFJEdqoqIStuItcOhJb2w2HcCtnrWpgXI1HQsC9R+VsTaA
Uq3ItjMUyzCiFUso/fo83MNT3jrxIJUPfcrZBAN8y8UDlUmp4h6H71DoI2VITgMz01VdXotExCEA
FIK/EXUgPEhhAY1x4hyIpG0YE8WWO9Hy1hn481GWVxEGOmFxWkz9yf8qHNEQWOKYlY2KIRi1xra4
QNHzXm3yxp0PpAEcvIjSKBxCivx6JRQTm0RhN3GnStc3SGnmK4CPrP+jMeAegNSfuq5+WHHOnRX4
O0m8HncRbGIgXKWqGOejAbe9jQ9MMpDqpmfcQ+P/3mcYaFZamacWZdhFjFFCICwUDxkNv2FaoqDN
yj7wuxf+TiJx4wy/HmcRRrSpkHO+FrhVwYVWW27TIDPHHERr3sjgKZghwMvyBQqIhpCmd4R9vn0d
rncVhKtknp8LlDOObzGbU1uGYg1xutMz8+HbUPYLnoHog97t27CWE8IBe4ZuoWSwH/KptAIavGT6
CU0gNHJhFGBjfbvVFsoCUrcDqgrtDmkg1VY1k1ffvPdBblQ3ZJgroDqINiZu/Et0VdzHQlXPX6TS
mZ1vnxSU5dITbvZ/L7HfHx7DAJkgwBtxtuFcfJBhqni/kjBMWRHwE2ltFgZHt/dSgd/HB4aZuUX8
3Kv81d1iEmbMskwOTrz7njzIH7mp3WmH/s7JUZ+YId9QIeBRipr/+49g3QFdPKhB3ex6NL2hKpwG
rAExbEi3/z1hN3LD64HmV/0xkKo0UzxMQnBSN8W6WVdO5XiOYHk7fy+51f+92qRCkxMGCALE1/Cv
izXb4yDgerEUcBIwdkoi5zknryanm0fmERFvvzZ407Uf9Mi6X3GYo9r1fkGqDVFgdJdQT0fp6fpN
EwFqcr3CjSt0z6Hn1V6G0uCgRA3/hTI8JkjhMhKCxXpngn8HvXlYlCfhxoPTV1nEoiLrlDoSSnYz
6IPDATui0XYtzqn3vZF+r0pQcP6RouY0iH0u1owYQnlRjAJ+o+x6I/jsTtC61D2d3fMf3ke/Lk3R
BntDv3e8/95zGBalUjg1yzIKxYukRpCzahz9YVzl6YqBQMesHdyEkEbaATKQKrv76n2/P6SMCimE
CdB9mn3crj9k3HCjVwUFIBjfIs9ptIJN8l3YPX9jvYDRBCVroKTnIuXivcqo1xpObYXTo75hiGme
fGIdY4r6DU9c29dXd06TG42EWcMb4ER0UXgsmcV7FVLVQpW+E+dGwiaYsQ9ze5rsPwxKzzTeJdbX
6vHO6vwdZ2ZfFuAuZtArstLF6lRitA/ZumJx5YY+TK7AtwhKhRu+H42QF2w4hcxWE1PXQIYFPCFF
zWgBAmHMJ3YNBOqs3fv3E92adhTekZxBhAiOwct7HayMEJP4CjiQ5w0SEyfQB+I8vWAOAvJwsO+V
gm80kQD8AOwXXEoNgWHJPE61sgvCBuO19HGz0gj7OL5tHGJZa85dgw5rvLg+tVEJ+Doc9DvTf6N9
Clk6MMGgwYkaALy4r5dy2rMloLFdu/NGOw7dPrKUwoYoHnRrYWceiF9p8FR5L7wIV1YR2gvS65ib
yvQeik9juBp4e5o2AW8lnV7Km56HvfMa9MZqsAPgMvNjGe0U5quIP9RwNwKz3BlBZJX8nbPqN64b
oh08uH/zW3xXlK/fwosrvxfHvN3JMZElkj4JAo2eZxK1QMVX6Al8qUfAKPIVIL1KQXi3g/UDTyB5
CKETvttMHYxMoMRk9RmF41bZ6MEjB5yn996CfQ3kGMzCLMjPFiNyYtn0tvBEnxUEUqKq5t/L70ZW
BSoN0OmI1ApeaXlC8ePYl8BVNDvuoYJ7sQx7CmRQwOmJeg8UyOjKzGcOJyW4VneGHK0EzhgKS+2B
MaX8xcdbPvOVjWNFA/hVdMbcrgsDYK24WdWZM8TgUPkAqUn4ZhBShWoOATWgvHes30jxUXmBUNx3
QAHTY3Gs5wFTCm1fYxc15up5Mjfhkae7Ab1JEqOuN6I9TIrt9u1uO3ResT9PWVRkcMFHTgqc/7fk
1/VawC6L89xH5yyrDk1v9dWrJ1w0sFrSTStaf3+sXzX2eTAJ9VgQ6EXQTJa6oIJc5WIbSOmaaS02
DmkO3m8BvH3HAv1SfGWwclX55xbkOSJ3h6qWiSoAblhnAMazNnxHAPzZN+KL3A6kZaE/GWSGIjFG
lKp3HvXXTsf5AU12dMWh/qhyKLZez4uPW7kcA1+0Dzg9BXBVPibyVy24CW6+DQA2cAw6ChH13SO8
d1TYQ8KGBeJ2RqVtp+wrgIGQDThFFTtZf4730/BWqKtEIslFrd+UddEZHpUhLO+tlHuKS0D1/vqm
cBuHOA+QLEhGIYx1/ezBCFCWFwbswfM3fG4AiRAAkXVKOTdTz7WRhKhWwbMG+GcIYMOJxUVZjpSs
422i6jkfkG5lq3QmkUkga0KV2zOy5xCuK4DdAL7Jfw0dfG8IAN9VYGktzVqDn1w+Jj7njEA0tpLp
F1s//+xyUkmAvI8kik1PfJIKN2LB0RTjR5mtKUhicQzvIuRYvfbYNVuQEiiwWBqQcjwQrXKjQ9Mg
gtbupwpcEPPMubJk1KcYQgcNVVcldixUxqwI1RnpWEtGdwSajzNk0iRgV2hEALBIGl9fuseu3Eup
AYFQLUD8bQn/LGs7aTRGfi0pusAOlOn1zDiXuN16Oh/qDF/A5XjvecBr/r0Jfm84aVZowm1ERqua
X3Jh1YFF8umVsHPxNjBpHvG20TTRLHFF8dym94Safl0YsJA56MIhi+dARRW1RfFgTMdRDLU6Xg+N
FeBTQKrar8+NvIGKjuIHtJYusDsp+k2Ab/r3qy4zzXlomKeDnShhC0nKYmgpqrtSBudy7sqXKJfx
LvtVrCAfkwWwu4vvbNk5Y57vBNfRbCZzzQ4csCID435+oh+3I1ioNFrJ1fmJtzS7M7FEy68Bohwj
7T5Ei6XIsD+Gz+i52A3vsdFvk8/BmZHpoBAR+SUwOdguwg7pWCHzHwCiRvvImGwA+iysZUyeZI6P
ilk46gHiGiYUog1vU+megWzLEXaTmR+BoXZbYzQEnTeeJSeirSG7nB66NR2NyMmABh50qJRrz9AG
AxieARCmPzQfvTG+sVQigoMal8u7Y2bIqa66M+W5OMk00pOaVk+Anx8gsGWwew+IYMlQC5JN+vBU
wwTvCbVsiaHdQ/QcgJLyWeDugt1nqYcKiHnUxFxIERmS3Tiji071I6P7eksj5xHQaLiIuIIOE8fV
qVlDudDKN8kDZ/ev2nvuei4emEPhqd3EdmoMRDEi/cLu0md/M6EeKtOcfgAris6X+TE5J8ifUHDc
yfwDJSNZCbnuu4BhUs+SD/4Wr/qYwkIrIgAKzg+o2KxRrUUX72+2hwh1j/IcY94vkwvdJQs1bmDa
AWCnxUpd91DWXsk9zZ4EuCV+eutwA70VBtQsjQZ6e5lWakTSTfEwIOuapYHAjaveu3dI7rCQtthg
FtctdPvAWvB0f32BEbitrtmHChWIJ+2N30+WZsToAAAdX1MGHYJzhCdFfqfjRzsSS9UTeA8cRboR
GsJTl5FeWMWJwUi2BMWZ3ALKHJIS6G+EEKIkSke8x9QFnwZipFaPJAtBCRKsjaENKxUqKwL1et1P
7DB2/MkotHOBMmZrwdypTPDHXNbf9CrtWjqJ4MlrwBtbcAMRA5rAtX00ZyOv/mH6YDm3TkGtNqTG
At8CjI7uuYVYUQsRTacH/buAwqbJVhCc0sH0AJs0y0mZIrVwctFMWoprIBoID7OW5I5TLXj4pZFT
CehkAM1Pwzf2Kx10nIFvwSf7KD+KIPhULndCdbrOLdhmaNp8GNQT7TOjEKFuaahuCw8oGHJ9wHYr
Z52M12F7VMZ2FhhTC4NVLL4C3GETWTxWluomJyQCQg1rMT3vwXCd062iI/kb2EqBXM/T4mWXpjx4
k1M14NPQdhYwMILWSrwNmCs+UK6K006Omj8y4VqO7DJ2tdjk4KjZUrwGfPDSeo13FqCmKZ8LjM2a
7ajjqIvBfUJKC+LwYAHAB1kqeYv6zT8MveISGT6FJbIDDSqzQWs3oy2YCx4tqP+CF6bqVnqBhSyJ
0KPQUx2oSLN3PVrhD2iOtmbWyf+QdGZNimpLFP5FRgDK4CsziDhbVr0QalchMk+K/Pr7cW6cEx3d
VQ6w2TuHlStXrhP0quioeFgRr/3XMdt2+o6elpYC/n5pfvRztGutf/S/6/M/pm6nen7o0Ggnm1hB
bTZfFr8yykNsphSZi4D2GjbBbJO4LxMY4VDxtbLBNqmPFU0fHb6dEsVH14zh3uGMzT/NPTyN1ppt
hP2wKa2aiV52deqQRJg5XU3lj/oN/ApNT4M8oIHFeLvg2U8nORQ/3S797q4zutNsyew90stk+5Wt
Kgv5CXtcv9Yzs141JtPWViW6Dv1K/VeZ+fn9JzjjQQnlma6FzBWxBIesh/4Xnu22eOqq3Z+L4+eH
9+m9VWzzcOGIm4+z9BitZlRBtBYP2rqgAtN4sl5acJTXDAYWwuYy0AW++CuOi8LJjkltcGbG2Jq6
7BIv/Ys4k2jGQk+nSUB/PWGw22BJnV0Fr2A8MqxQc+Kwx/SA1VlyUO/7/edEd6O68BJYA5DbkVNC
XSI2qk1m1msOnlUiR8GESWoQSFv/RQ5Pb18StL9MPMYt0X+YvuhoIdpofvbNOHqz8WjoNBkMwRfP
7LchGNW/CHi3NFRLDL3ZgaWYbUSaaRk4pmdnxMmMluaP3Cmdkveo+q116AUxF1hTyaqNdF2eYhyT
E3uiTyPdd/H12UbH7kv8EhgpIBn4dNWIzkOkI/0aCZPZAVzWokNfQz51W9lueqdpTES5v0WGqxYO
mgz5laO3hOybG7NNFm0KbOmfjP9UTXZOXBsidF4alYxlbMUh18zJGy9xWHgc1tkBU/ViYrdmPHtn
4VSqixV6ouSToo664qXJ8lAUmzKyEjxQbL5QMZrkYVav2Hp/GMoCcfDSPoz5JsUMU+EhshZg8Zny
Nwko/9MeS6NRK+h9ZHaxT69gBoOE5lmayjp77tGkKM4Y123MvulGsucbZPqPH6e6vy5kuOmZZjaS
XSFUwNNWySbC2j0C7J261eAu4Pe+C0OAOYcBswZ71RiycZjZ01ZBI3e3BAc8V6gA68t7tMvPw33c
MOl4lwUfJ7/N/+WRoZoPT3KUNatYWtCNe1++j5fncbzQC7ogAlhY2XFBrXn4iq0+1Z92RQ8dBN9x
Ndzq0+JXWI9Bc0xDlQpjb6CVLtMxZOIpMkbmrXqu4jLMDRmbeOl91o9OBfmehuk+cT9WJmEk339Z
8PRaC7OYnJuLtvsQpF8WDg3S8mYafmEhn6bHm4fT+unbrP94BJPFyO3cXgZ0s6R/jNV5/z2Pn7+F
n1y19SDqEtqxmYHWWnGX9o9A8DVnTg0I+X1dWMVm68sb5ux4inXub73+smmkV/Q4HGzUCr35d+1K
Ye8u/8nQ/g/DdhEuQvEf4ne2gKXRjLcRh/SPhYn91ud64SX7hTNummC5+fhLVw0e3nKzvDOSlbud
b2Kc20ZGr+X+2Iq24Es0CxhLV7MwFSEf5itr2cRctW5l5PbnptxanHNnjD/aarZND4gnGm+vcxLz
cersDxsQ/X0KnGpQr2K7ZfIqDf67maeE9BcoFhPHfMXV3Kf1b+C+GKq5nSSgGV24rQIJYcJ0L5oM
PbEZj3x6mFOLlqJHugPBoF6/XHH1OOSnDKW6yhxuNHIsC6+YGZlJW+t6CMoQNRU6gZS/Ze/05/ja
BARDTEmb+umASmo3/oq/ZMmYlnFeoWIxdYkVVGOBog/nMiRW5JXpZhJCkozSb0/JriXEyo6kNhtx
M3MlPw2Vv/FhpSjvJ5yVt0/DR6anYbYV1pqDSDq2lb3rPdck4eZz218HW3HKa+y+vPYah9r6vaMn
wUbJ5J5t34jnG+grB/Pp4NMy+pkandkhr3vP1WB5MxsTrPzQPTps5KNIT81u4S49lA5TXfSW/9Dl
dWJ2LMM9MZAQZl0aHwC9bhKtlILxYnrPwuiOyt8cA1OzF2GIR85oEwo8tvl+8Eq/ZGmjYB7Sf7/w
+u/8aQo0nYrm83thJS6NM4977i4UXRqtMiG1skUm8DXmY37us4NGiEAcEgDXuUVAfzZtN/0f1GXk
gjKzaZEzcYdqR5QwMMFTcFrBiT9gSSvlB/FUn/57A2nKxZoZUl70R/Y8Wnlsg5yhNv6BIPLSF41N
HIILsAonSY3HDodql2w1OBPVEckq74UTIDxHZoK6+mQRMvNjKU53V3bKGi/+oNE2CcuQZ+fn7mA+
joqDEIe/CDtbMDo2QfmLlrTbuflpuZe8YqXNaaOtVrHPD8LYn+2lrbqfqbr49fpiRSdfZSYWycwr
pz2WTrVABRKYeC9YmDn11qknF1b69xwuoORlNwVfs2Pa9xHXt6B3StPrxsBfNhFP2ZnXR7U33oLX
I7HO0ZT05XJDYFrU66zeSeIRIelxqa8UebXIzP7p5o39lmmFtePR7WmmSrxPfQMvVRNTI3/4ZkyA
vqTtbu729LIvbabGvt25V1pZIF4ehgyoeI7kLywRPRV67os1CVb/u90+bfnrs05X5V7xU9iwEs25
T/Pl0aV1YcGc6lif0+t4V1MbR9PCHUDH4GOq/x6T3tXSEbBk6nZBYeuEB+L70TTPCLbc0p5RUstC
9Tq/ivjYh8XM4RwhRWboMJm1f8Fh2rcdTUyUppjaqb9tAR9xkUPhULHIFEuD2S7flltxnW4gCD3X
GoJfHf2wkdG6tBmdPxp2TCAQpxXtryfba20sZ0/i2pjLzE4UuxiRlLXRp1+mAQkYf1EbkymqHKXv
xp65qv40RxJWTpC5tD6b3KgNIiqvslEIJ9d7WySzzuDGazXMSefYH87irUdHRFWZwmzCncnMzktX
hY0DmrnaN3PW/IfBwROskn2TB4u76I+OYi73IKbJrtzh2APO02raRPhw68UVpBRukQIxBzM+p7zd
J1iSPDJU6F2Lc98y6kivd02vL64jm5EJc9SZ0B9M/W5uzPtJy4KBZNIPA1ZSnDHyBBFBgUHAnjHC
icTkL8uNdEAVkdApZzYpU7V9DzmF5cKYTQmCIQg/iuB2uX2LiADZpAg8caIFb3aPHgZWfqjXQur3
5XYhHkuEBhflWcpM7Sf5bFTFfWi0YyC0qM+mOc+6iLAbUwBG94FI2PtLIbbOV9Lu7YuNhQTHZ6fR
ti4bM5ceertdMSoq7OkrJ6RGjeWirfH/bmZ0dp9b4kYJFXrfeRTGI5DWi32/YpIjdb121fNntWuc
GAuOR7cLb6oDLgw02dmddFR9dBCZHpcn+OOG7ulRNjQGy6C5Iq6SLyzqsHnD2D3WEXDehElrpcmf
Kpe2ffqxrZqTD37+ftzCii70reIwpF2NXxNc8ZdU84zKiWY/rQw/jMMPsd3JHyIAxsMS/ktheoO5
37ZmRapOkwMTCwzl8hqNhf3xcjs2ZW9p8kWm9EMkhdzEmnSNgGzdcjzfCE3r+b68ZsH7r61hqz2M
wU2tgpD4dVR8lH1M1SxOkfHe4Ro51/RNJr+E7v6N0NhYruOjZCPxnOm/o65c32ck93W2T6Aary/G
UmDotzi3RF8AwtJfFSwvijGsCJ3ZmAVxF8qXnb00Tw2JGuQ8g1kKrHEONy+1/3pDcSTOS7xDiZh1
GTa0qIcf5kBMgl1mblQ2TGw3dWS3Xctu6rZXmRiaJwqO1FIUoHfr+sZzov7sRCBLn11GzDEzFasy
k1DlW+A5Xt5n0e5MKSy/ZmaxfpItJGFrLeHIFcbDS8LGyy30OkBVRaKjGqWcbsAmZY56lEI1WBKv
8dAvzz2d+LiMly1eMLeoIb9nX+hz2gh2WS8etOjxFNyGu2xMwW/PQL4i1h2KLHkAQQOx1enxg4iy
/jjGe+ZPmw9zeXrpm7lNbFB5rb5/2yNKHH8N8M5Snx1G+7EtYodBqyy6+oOMNOjKo9fFVWrJtmhP
UdvkwApbsADGPqgynCffPtObzcNQ/GmAKEC5+akM8SBucZIrSTc+5kRYEo3HSkSXhRkJwfkwONWa
+WAkSUu0hWT9D9UeVNmgchW/TFCwBB9Bn2nzZJiplLEGxsco3fHlykBlD2jXqUXbNNaXmg3xLGn1
lJoB2TgtGW9+a/jMW+3EJyWoXPQ+oPARdl61HVtej75RJDDQT7CnPUkg0elz6PfiX4W6wtJ+/puB
AN4IaqGZLdEHYmqYl7AgwFKqC+ZmJeBvLMHoArwZ2mZg00y0LEvbvHyUTggobXXVOrE/pWzgag+z
wz+wldVVsZkREVa+BLFum1qq/VkvSnI/keAo1u+/N9iq4Iipv00CHpVkSASPIFODoIuY4YhpZqsP
yVgTsOjH1njaUwPfs+GBwVS0RebbQXktQ1GfGfX9ccPi6/OCWBENYVPF9asukismamJW5pUhaPyO
hZyELyQDTzvciw/BYMOiPOwh12dWqz+3TIMmbX3Y85VsAwZxeyCTIIAdn4gi0lW9FJDv6tUcI9Ya
9Zp4Q880o/QclDBQ/F6RYTvdavGtfYOwtaCbC4vpLupKDPqreGHQ7zfigdvRVtbYeZvigINKhi6t
PxioD0oJCFHxZW8L2RaK7qBxIG1NcCsdJscQ3dylzZ1cz6fkxzrETkqiTT7JKBMog0+zEtlIAlt4
lbjVcQxUtz89NzOccnz4gLT0+g1dDsGiLXF2zzVaoiniWlVHg7gDOpdeO9Ul5/uiad2e2xDWMHWK
UwWaP3ptiAMvjmrjtX/az3ifokHZBr/ivNmzMOFcEW42jKf4w7xPiGv2rfn1NW5tIhADsEaX7CvY
NeRWwEon80ghwUlIv6/xWbFkr1kvMZscTcgiA4ot5QqABTF1/bWJrYVHb7i/xPmj+s12lRFFwBm/
fZI6FVswemJsVcmJfw6qB+GquDzJX9CEMYGz+W95yK/9uXsZa9EcTWJCX7YxdQ+vucgbIvC3BWRD
oMtRs7qAeawIZz5Rr0hWM7JBLZwdIUJbhUmj8PvUwVBmZ30h3UI0yI4ukDQwsDRW7bYrtEk8lFGN
ZfCn2I3xh8iC01uH+hgTGpdW48xApgeb75sC5NcXHwnAyLdEBiN0VJMSujeY8NXt0dXMzqcu5aTO
6BC3844ev5t58XW6ONmWycQmyHzu9PYeQH3deIpTeFPqVq7FG2jJ9dbCGInRlzYy/2H9G3keABJ+
io97s8HwKHZmL/fE0UfpWo860yFYZsR0XJIg4q92R9TpKqaI+MrMiMCHs4O8GrzHN73v6h30sgsW
Rv3z2i4l8qyl21tvTlNMeCZZuWUvTqVBkGXR/Muumirynak52Xf5M+NbSr5lMMVg8Op9i/aBnp+i
fx/OvBsH/Z0iu3Tgr5j6t/6EoUn/rGAu7WZ6ANfIH48sIATV59/jb3ZFsRDRM4ovhoB/O2T3B9k8
wcNucaJT2gFDL+zUWh7AyTJA6ocpXoBxGCxQW8rpaSBWbCY3ZgAFk7cTkNVquRPYi4P5cRRnaD05
YNoRBhHK4mrStU1d0aU+EIJc7SWL74U8DsYCcmM062rdu8xUsol3SXzzEFXqzxqtckciUWXYPU+S
FNOa7adEhbOHn3xiFnprDHL9H5+A07jhs9eAZ/u3NQcJJ28mN5k8pQ1QabH+j++KgsfHefuCD3zj
tJwSFvnOfaVXwScAVSYAgfhgQmRHszooxkiOJm65Z2emJz538JeEPBKw2unBNEcNMZmr5kOGa44E
PaNJ2PvbrwndZl9Amv3PANJAbE7/t0d03ZtojZZO7g9fKNYe1UsVDPclc0P1KAcnlU3Byc+F12tm
sS1plGcWhDW/dGZC7rRiZJ01rqFrmbWd8EoA1NzM98IVG7bb5sFk4XI33RUkwY8tSMW0tKfC0QzJ
qTx8NfsloWflGYyUf2pfXUlUvJ7euFkeUZC7UAaY37FtgPcN0hhh7lLIAHxDHR7YCj8OrAQOu1Y9
2euIoKSaJBQ4hEqSancBWXmkg4y9QCUyr5psgK6tOqdgQWXCDcWnJWrX1jrnEHOL9MVJZHPZxWbK
TOR9cxtdyNwgsZO1H0nq5TA/aZ6wkTztH0Wv/Fd0F1bs5ucPxgV6EQ1H1S39LU/pbm7aA4Czwo6i
zoaqDlpKFv8yXqvppZU7rDpyMbfxVvCKt0ytDNsw8gFVzJJNE/mpVW3wmzqT8Iw9rnfF7G+Jxnu9
CYBeTXU7A8OeOmNqh6yImA1j7zXbJZefWpIBDjoFDeNtJCyKCRKBRgGXCO5ZfI64UTyojzGEoA7n
wev4n9bzwgd3x+Oiozjpw4qkz7bwW/uMZiJ9UOk3dWHeQIEOn/RZZijIdlYSDpeS/bwjKaDwQT7p
UGmg/iOZxTH7J1zrcLbUy7A53kBAFoMpnAaigsRKf8l8KNztKEM9EqvBD8Q84+GFcIOuwLpg4/7F
ezAfrqkJPufBSxheNlrx8j+o4WHen+Gi1Gd/73/v4K6ZMeeRW94+3hPCMg+U1GzKdfnx+lPtj4EY
KGcm4D4VHhW+9yid2XC3uTm7Y2ed+ao8MRzXbP4GQzNrh8JFi99WL3k44PXAQpc2EcuVDT4CkxEK
Y05/+j+Kr4XXeepFBiZ/0WzSnOdTmHMEHiVsoXKp7QqP/IEAYPp1N4Va657AblchHq8z0wROwirO
TLQ90l0SG7N9vJ7MxmyV/tXkh8CzqR95+wl1n0La3uru0Bqo8L2+HvZthwTQnLhm4d/inUD1UzWm
QBmsKshDkhtjHt5qMpSlnQDCIKWxi7A1RQAX2BBdkN7dbNPuJMoGzkisjL90QQkZPMxJrP3+RLlB
dasD+bmOrJFD5uTGfrJ+kc68M+sz6LR5TFEmoYCrroC6Wvt9Bunl3JT76I8q3H+pDduVbfvCd0NJ
WZBrRD+IO3PuxQ2GUvwavrRt8fXEMrJws3sS5ucGiz5uhZ/ep50Z60dRxHz5ShCj72ZXl/mm9cnA
CUM/p9nteSCo8iBqs0pbFnm3zIkXy59u+/rXbLMNmn3um6wrOk1rV+9iawoWO8TeQCkOfCVp8jEn
9qXyeJ129nECs8nzA9n7OC+zI6qZY0le29hK6G3Ru5Vq/N6E88O4gBIAF1CQ8VXMAciHx3nntLqx
dVcxcGU4EqKW6+jff4HWjgiLa5gOLnpuFjtg1KuvtfLzMRpgZmD6hf/c4l79xRS0eG+n2jBvYsLi
qKIa0Wm8P/5J5yTW3y+z2eRsjhZDmzoLz4scigI+UAPFKv0DtXRyVMTZBMISwLFJkWQaFWhPX87U
ErM20cjeziyu4N/ENZguND11LuUoS8Xps9PNAdJX7GasfxRsSIawhZG5+MaJ938UBYg/WPYwIsKA
VRSg+uj91IZd3Z8eknw+TttBeW2KuekkMIEJ76Tskv4ZKcJHiNd9uKQK1MFQJ0RBz9YT2r6Z2gxW
rTvfUhggAoPvBgKNwijCckA6+2yuX1QCziWHbNryLzz6y1NX2u9Fwx1CmvCnsBZFPUjSi5NIeXxp
gdxzJPjhfK3x1TeGOnpMJWTXJafYIjX3GA374MllW23HuePCnpTIav2xWSfnCq+Hz+6del/zfVRM
ajAmhPp+UvK7UCO+FbjSjjRg+gX5opu7nwlssTRnOmviFzENeut+FulZZ4H/PrYCFRhjaq1gMp4p
U6s3V8qtWv97eL1FEO9p4qZWzMXvYgkkfGOrtGzRybK/z5w47SfzHmBKdm61J6B+p/xN3demP2Fa
9iPKFlxte2p5ATNm191WGQz4RI/aRJ6JZOGEzJEEC6HTUbrC/mat80nN+udNJ4dbHLp/zSEe/RY4
gwh7XW1QOOAcCefCfsne/JaZw4zMW/EgK8zt5jAnRiGKNjggRvYnWwwLSNa6qEJ5gAd3a1ajOCG9
M6Y3rZLTg6HC9KYRoUIZwWJPIKuOxPcyBHeHIgnGO3/Z0XchGhnZR6XzZx778sNGHBz6xFzV65cn
q/qLAJLwLUF6oF6njvCNpicx/yYN6gT+gxF7n03sIPPJa8uXBSv0TSDwNLmwdMFEElPO9ek8f3FA
tH4tbJeW9p3sBHx75HW1k56mMQo01p2E53Q3C9HWENstOQIc3sFpvhhjRrtmc8tuTW8vIT/DwAPS
mbBqNNEiMwo0szwRHc9vbC9lW319vnNUI2NC/8V2Fmab95oc/jQ6VBAFHR0yacsSLXTNo3zqMcxn
tfCULQgSGT5PY1qbJS1l6UpUoa2Zzw9DLFOjOQyyp97idNJJtxFN06HcpEury49T974vPQ5oYHUA
QZyZbKNkpN9Dv+qR5SIeKG/PCBSciKtYZyIJ8gO9kgXMuSdibyyN8Plm3jaKRWhws44/hbZWlWtZ
3EV1o3ZHKf39REFT4TkY2Fl/1nNTyLfoz75rlsQcj49m083Nl2BHpK45fAlr5MdLV7kurlHuy50r
dPYip35Ko9N0yGX5PH85ItoK1WoMZHGbMEkI4alRb9R/XXZqaT7G3ElO/bppyIuQXA1XMGjYHcXL
GWQIdSZ/j6owV1eNhFIs4ST1uidFAONzpc5utmEfSr8EZVOUSCBnRaZyXh7md4gb5MPxgzamBn07
E7Zi1bqzzICx1T49Boq++Dk0mHB8OHPCJKKNasscsCXeS4ayjL7gX1MSnLTo8qHc5xT/lNGwu8SC
//SkG33hk2/BwamoIZEdV1b3V+iio7Fq1vyO0mJ1FM5ibnBbYu/PNXfsrOxltPU2Bk9geqTgia37
kq0i0omNKaTLzVpiMSDC5GbXrAnWX8Ey2SdIN/HLB2zUX65UfjFu2BkejkhovAgY79a2+uKxmzIt
bUWJi+/MCXol5xPbs3iVgP911LntEm5ikVj5K8jm5jI3eiCXt9NsBzFEz25pqFDMYr2opnoMRf6e
jPfGNlQervR205/ly0YnujcRoGkSWyGoZXA9tYyJSm7n0Tlh5kZlpan1bA8joVLKU9rGqVMTvFr1
wx1vvxQF2nTLAZij6LYqKrNCqFc268omJ2Ce5K1Ip4LMrJwCGODeh96eFohev79r1L5hrvUI5RlI
HPNnU1ucoKfsyTdkAKFSdZQKRl+DxEXv0gz6rp+Mzqc00Mf7vC2yp+JAvRTiXTwYwxeX0i1cstVS
stv3OmucLrEZZTCwqu/whS7W4bV9zq1FbyqVnXWHN06kM0qizPlqUBwxDlTV7yGm/ZJ+iZW5IGQn
SwQz4SXZdoqR3ui3WHHmwOKSMNr3Fwe32isPX8K6Ly1QZqjGyAfyy3eKWrOFHZ8+hm/KNlVBVcHk
fzgjT8nofyqBcYGmkJ2Jit9KKCihVtlM1evz+6vyyl1FrskE583Ij4AsBXMxGCRDSYYW1FQlwRrE
lfEqdlrJQPjvWNab/iD8Dk9qZn4R2SiGxUigpGYn7QeSGDTa1PBZmxpNugQ4krHEw8VYoU+G2p8d
M9gXlha605f33KZZhA9UUG5/QgBB89XSuIvlz1LzX6xavi0Wt9fjp0fiRnvvF4U5HMrPWkt8RduK
/VdJTi/AbJM2LZVMktrCf8/XDGTM5tuYHPg1rmQNvCb3x3Q/T/d1Q87/LsxUsN4tIVkcxjJjbd2a
6iyNjq2pknuUyaVvwtlA9RiT/sxPc2mb9vf3AtKxgOD3yyjU3+wBFR9iSjAHOxgaQ5W4HmzgB05B
DVNf+uFcjeh/tqYQI8BE836gQMOTjxU6DfwWdF7cRBGCdTXFKDzOQOW9+GFoXxVvFZGyAvzC941/
9LHNMVUU+6H+9pmX0qQp2DKZx8tBpS37fnaMPjbV9vhZXhDKZCi3MX/53K2wZBCvXvTuM9vPH/D6
to26SRn6SheXjLiz3i3ttudq7H7x9WpXONYR11gGQ/31bI15F0qkj88VnkmODK0z5YWTyetGtPr+
u32GPZ0mQISMTWfUbG/KopXBvmTj4wUjAxpJJBsS0hf4zMJd7uuZO4OkUjs99ZL6S3mas71cO9QD
qsp/pMe54tNZmqNNh5TAvHbEGsobgx2tyR9SInwbDcNBnmYzUtO2R5Iv0chBlnDhGeZ7plet0S7P
0TNUnmGU3IfKkgYGaRlDv5Xi3yf8MexIaSxLU42xw2FanfpJBdSWYIGJdvrL7+F3R3M9fbkt8B8q
eQXtS+7jsFxsGC+SvN3PewcBS4hdBTJFhryCj5rrvF2Ni438Zqc9na50O9bj4ywWYa5ZlLx5J2Au
P1y8d1J57fJLqRBzjXcsSk6qqFlEMjIFERT7x71K5YyIcPk9X1BKY3N/HDVDkpykjFrSwhMJw+Xw
nVrYtv7hxwMzfpUpugOPBCpvmIoz2Sz+hSa7kk68HjkAQ9aYHu5yByNSN3W6gjoKsC/DJ/6RCbQO
yy/19tyw2WNdQs1qqqsbyRP2JM3I9mMzfqlfmS08KVkIidNOo3CsOPaXsj//mDUhDVyZiv1o1/Sx
0lOz5XMYQOHLLrjkVrIo3brSdr7ncSSnJYjKXF/u098ZiWVGEWB0o63yT/Fme8AV4fA7JWmzKwHU
NwhqYwx8BzwoKFfEO9T3Sv+1cKKZUw6+XPo5W7G029jP0Lv68Pqv6JuNTBQ6mzupatVAE2BHa8Q1
Pk+rE61nth5LUwCREy0BIJxibDI/lM+wK6a4UhicFtClcDvsuVr6PZyKlzXOXZUnXFGS7cvrs/Lb
MnjwAk5NG/0JkOXY6+MTG7kjaPq8jfa94ySwBdin1QuolnX5f6VKowmOgnWAmcUH5+RgskVuY3Ub
YmEaNmDbkdMeJ1bznTGiF46UuahIPNkYcJADZoBY42pmMdbsQ9lH86Lv9hdNoRnNWg43xAUTbk8C
/GDQJxGqAoeAwJ8KFUe5Z/Ns+aDRT39mX0DCh9iF1/Ui3STcl11orzAKeTdbl0smv74Jkv3+ff+K
RP3UGAn/KejREEEPxTFeQRu6AsrC8Iqv+ZX4Co52sfnNdEabUrUNhx2Z+5FsYyJev/yJNMikMvvF
udcVfXltbcYl7JZWeWdUrS26zeplpN/pMQl+h9ViC17kg2roIjrTn3sc0IgO55ThWl9Q0ZmKkUCn
ZK/vEJ0dwpn39sAkHwiFl94A7c0DUN0km3YjBE1iFHvMKYHuw2Cy+fD3ojAmEpF+vVaNOzqJN1hD
mNCzPPpk9RTMPjaKFhVbszbFypghbD1YHTzYIozYyrwGNeefT76ZqaE0Z2rsuh/CSPEW5bpObV4u
eYm4GqB6brFhi63wr2lWzIQLirk7iFY0Cbu8t9nTEL6jY/I7F63lPkK8g6PzzeK/Fl7+AyGGlm1q
eRg45vAy32iFJped/LwJX7sg3sfu3JVvBGT/ZBS97fGL/N4Vtg1lxZq5b2SlfskWmZGq/mJn9q2t
0JetXVqv9pzK7icBeXLrRgdMFIMuglsO1gw3h3fkv80KTMogA3dJCX+ifxwKViUhkYt3xSHeYToZ
ZutirZmL6Xb/3pDOYoft7Mg3eIUu2VfFGwj+KUYCtURgnMs9JcopWfSH2/jF3cJqMCKfoa1+sstP
qlufchTHuByoP7S3WaqvQLIxpS3DcH3hEJ8WHtnTtfoifLZ5qc8YA75G9OPt285IMbnP2T7xKRKy
eVvusnYaqlF3pD3Pz/Aen1RLM1tzuVtsJoJ+REXPUPfqVB7gTYTwHonpk3cxCnut/L5h2eJooLLF
RkSWGNmdK5O4AVn9V8CLfzmwLj6K41LdnlQeIx9PhnIAkvKo4oM50FRhifvpyZqJQ46oVLoWDHvx
BxH87i8+MqR9G/8o8MbIhFWrkSc4Zr2ASNX56K2Hs6nWfNC84pY6y31xo3tgWsz0J/VnFprswjYO
3nZ1VSEcf48WEniM/VkVTKWLrdeGvEo6FYfou0NqgIEpW6BvnBqlYj4H1BDh139PYJ6ZwSk4gfiZ
hfu+xOT3w1e3Erx5OAuj7UDRaipsLQ7K/W1HSC/rmDzlOKcGs04w9RIZG6jTAqybipObeNk5Dcb9
w+4dgjfwOmAlqtWSl3qtSQtFitVLoZA/w5LkySECqj2w0DUdSCFsCfM2A8OcgXYyy5BAFRyTWHL5
9TABfSx1Ja9U+GXc4br/nkiO020LfHJPY+KlDlpzAVg/8PwRCkmMxRVow54HkiXq9aleQyCrkLEx
ZIo1ufW0c7bI4KrWvTdndCQF8g5nEx2zFYeU3UBTS3ebPQ3xq6CM9nn4LKcXnx4TQNf+5uygk4gx
ZU+7y5As4eUuDYLgjXRpzfabvx1UA5+GX3Urq8nYrtPDZQ8Y6p/qvyyWxe491enI/dl5xnJ6hkZD
RZWXDDs1ZNQTQ64IJw/aQdvMTiwbtcbr+1LOjc+lJhVF+Afkb27QFUfl7rPpLPpdW/5C0TXsj+lF
cSUbAxjkHhHVN/CYHpZ2LOrfqcF0vWk3WDKkBotgm4JnDzknhj2KliqmUOCjNRsAxlONx6YBA2Xo
S6hdogsZna+eKMtfYGhn+nOfbnOvgcqHCk/z263p5BKt+F8eRLbm3XGhZdCjDCXohUP146CF0v5E
GHxQP8yNBFCZaMgPwHKyfKTEYbHRMmsTxWuoXVXOgyLEQ0/tj3v63o4ijLDaFOx2K4Kn0U0Qku5D
aFPNtzvVzmi3OoqHzMlNihL64LdBa3+2iSc717+HE/FZrOnMp1NiL5sHKmPQFDse0Js7Lc3UE52g
M/7H0pktqcplW/iJjEAF1Fv6XhGxuzFsUhQREUHUp69v7b+iTtXZsXNnpspasxlzjDFrG+UgOgv2
E/KZwh+FxwTSbypkN0jC7n32ORNMIPrkXK4sbg4ryQAemldMvYYuy970yVldd4TNka7Y+ZyODICW
nUz6meV45t0a2Z0FWmX1zaeFioBkvGerZtEz24BiOxniaAFnkmULLzeF/+tLq5YxHaNuwAtG2aU9
8Bt4LJco3w/QhE0v83o5MGRHOvBx4B5/urAk70zHg/yzT/5SNDmR+poiQR/Ti6ErNaJoZ0Qi+Atr
mAbBhTHFxAKtBtWWYW6OXZh6W0Bhhzg5Zw2PwiXsw1F3CG2sGaO6O1FwyR0BkmsX9FLOKzKM1/q+
ljb9OUJOALAgX9EJQIEBwc6JNqN0ZF+i1+yHV56slT4wiOBAzuB+P/Wxc2NPZrHsn8kAeu3Xh/Hi
FsLtteRg4AxeekpugGMBoVzPKL1o7LTaG2s2QiOg5/688ckXQsSS5LHE46fdR5GFFBz1iQRsFyII
195/TTpjpLyidIPGwi6sWu+5cC9lQwqe08yKFYFfK1pc26pfbmGYgXWXwRA/Osm/J7sIUcDFvPCv
FhTKsThr101u5vHEGJ6gGPEz4e/gH2TTK+OYVzhodezbtPWL8D79pAPnemzdF+czepyQJAU12pWL
VoWfcICsp7bpaZOSSzX0bmxekazBGl2QITky0gAFAsSYUqzUeW12nnb+nlB6c/FdzQzcveHAg8Ua
S4BOm4obYd72Y49Jx+OpZMC+g6CVGZ9O63coBAQ5ypIoZ1e9WRGjTooZ2ILs2LL/5sH07TsF0i9U
/ijs9ihtht7DfSwmdl+4ynzS3SqPe50ORcrs66+B1ouHbIYJRvYoBHzVCg9TMuuSsriZvsUEInSG
Xi/GOdWv7M5vUuo0i3A0RVbBBPpOuQAswXtBpxkM9Xqr3vTvAlUZIajxvhaLoJ4Ldia0cBSYr+hD
m++YM6dy3qjy+I3GYyr5PbdNLigb+D+qHPhQEn0HDQwHo+ch/bLuxufvhv2zn28Lk3oSpsTPbgPV
5zR9wnybwh03Nsy8rTzOLOr56DrfMRYCBdTe28qeGD9kTZvdfGRU4f4FV+tmH/c1QeMTSj5EXoav
Y2h97XJo+Vcjj5uB9UyYXM9QO1+nyKjuq55ThIPD0BT18FvnkzPGZrXmIvzRUkec0uA6K0vzc5ZJ
kxTV1/UFlVTO9LtF5VMGPebxE47AHM4yqiPKVKoXe7i5HYZw8IgM1G8Ywo3nDXP7v+KP56SC0wW4
n4hpssEgsXPk1cMAbzHJfQ5rGGa53WO0X28lDtYEWQSUjptexvm2DId/g6AL8mjE06M5S4ccMsFX
gIvgXMxs/Y6A2owhO/f2KNEwglIY6Cn6fcHCW7vyJKNBiQ7rI2AyYH/0at/3mmVjikBOn2aNAkE/
eK3QpSMscHunnpuRF/6ocqwK7k/UsxMYoakc8XX5hZRNnt8OHFwZhtKKfFa+0U0rDJ2g93ustgPp
IZXObyd1jcg336tJFnCutMYeGM2+Xk68eq6oJBujo3bXBtjcwMrltVTIx3oMLkPJuZKSUF+iuEve
8OgZA7NVGRQFHdZHf7ADbWK9Kcj/pJWKmvNP5QqwFRkYsaMjmGJhI3EGmAKPcNC9N7rU6P3l82Xs
NBYCL3ueVLlPNCuI1SFsfjUZfgvCCuDYHWPuIWaU2DyispvV0a3krbxm77dRjHRs0H76F5fXQELg
Mb34bzCmRT4xqvnlm16Yl88VQvZSZq750yCHD67wcYxX4+wm9k4xZSr1zOfTqUDCEWFAF4Sl+dPZ
Oj7BZRJDE2IRdeFYf8rBeHL4km4W6ivu72vextUosZ2mPWDxHhl27Oy0XWZTgraU0OCwjK0ZCL2Y
RpgiN2NkhkDsbvGXuHE0Ikw0LHZiT8pJgRhy1a4vo4Mfh7sHmYp9NNzSn9jYw9lveekXo4SMctUl
nucXDCMFHZHZZFxhcGVc5mXUP4+Pdz5RU+VvF+oaiDbITtRFTxqOE9+fz8dDvaUmpQGFlT+XrDLi
r9thcGkPfQSsSOR209strV/W/ZvsvpY8XLJfAQdXo5Qc5ebg3n756Ze5YiPRhLpYnS7tfMy4cJdQ
q3yoxOU8bXfT63c1KJDzGOxAobf6cF6vO30C26yKimpWPXW+PPk5t4GB8ZA6FFp7DPEp43L+8Nau
1/mtjku6h7uxg2RWg6R65PbRzRk8F+hZUaPuprtP0oP6gAD6MR0M9Y/q09oOUFXR3fIHFEsy6ltP
QetQWPyS3/JeUVv0z5ngDwbwFbLZ9ZIyy1/8mPNOUIiVwbcPJsc2F20Mh+Ee//x6NZwX/vedDFn2
Us5ePev7wrw+GX9nQ5n2CwuE3rY30h+1M5Tsydu4N8wQALT1y50t9v74EZe04rLJ0hq++ly/ZLOP
GgXaUem3L3ztzAKZZzWTPgkrxR5AI337W1h1z+RxDSEWv1zOxaRnjhhvX8Pfz+RE1WwQnDAF0gYX
JhnM69hBqFUc3ce0p4DnBMpj9uFNfKPHZLrLzAYx1jqjjGw1FtUoL23AJiVLtIK9NHto19ysYEdv
s4vRHS+UouEdVwrtgc/69ka2cTlCKagV8ApAhpTzqhkx/2CQ0OXWzs4hXZj7hwv4m7lHrhtIzjAC
v7QbM3OhDbm58doKBfjdpvtEHMWwMxC/MpaHunS8Bb2/zKW8nA+9ZwCuA4eutYbz0gF6TL/TYlWv
KCEcudBfa17vONidgEsff0B8F2Omaj0bByCN1Wp0slnY4EbugH4RMGTr5k62twLrG/PukpMzMtwO
m0qw4bjgEsrHctm3AWnCPPmrTHWKdRsCPHLm99AjTN7Fm2IZSIePxXNW738QkakyPjevT5W/5379
TCCY12y3zhqTByHywnj1daHyA+InFezApN5mx+f01hNKYRZ/semnKsWuxv4G3Utp/2SNNN0xxClR
ClB7ODxrGD+U/iqVztgpKWkpV3hJd6N1uYAxE5tcU8KKRoEV6/Zxk+lNWHpooSk0GRvvrA+tECNR
KPLM6TBgvpgf+0Eeb2y0Txbv6GuxOvqLbBMkmFl4oz0SXpT+meZ6kvsvsBBwLRPEBLZxD8xC/Liv
P44+m53uXZwi4l63AXNYswhpkCjA1eRtti5ccX6M0GaBGtm5Bl8r26MoMEQqFfYLLzN7GOyarK08
yCfwA1/U9DdjU3NeBhZ1RzyQyHiDQ+kNzcdJIbD1wrc34gwCWNH6/6Lu2ICa0Fso0DW+dsmHbElk
UPax4QjcIBZljeff3aJ/0brgt58waj3zaSTYnqAlfa3K9G69IFAJr1jWGbIm4WIiNpSC1/RmTKDn
fyzVE+S9C1q5fm7Qq1B6TLNkuEFvpprYsC7g54RtpiG1eEJmo3LLEhzwinh86JLXjNRA3H8GH6QX
pBW9e+sFhHUWJRhDr4wUfbfaaV8wm4c7oqw5QwPgtC1/eKGEqAvlTHsCjDP8wsi4PGZIr3Mmaaxf
ZJ1D7pUh6tuee/Equ9afAH0UVJ+/bPpqtHZFus63nz9axR6GBXNRvTIO2Azc5/EFnspj1NT5eP5y
CrQiNeqI2/yNWrYyhO6z8MhmawwQeHyUQoEcjsOeQ4UzK8KinHNE1R1LXHN695tZ/01oCUXrTW99
OxVjgxR65U1dop8HjpOfM5ePYDlYT7yx07q5s1sNjM0vBkhD0EKbp1fAqRBsD8qs84stRQMPn11d
Hi99ch6vezaXcUsjYA6Xj0W5zyOmomEf5m/6MckcXhO3bhHd3Z2jLiisON25SeFOe9vfjDrtImsK
hIRp6Y2WKizCfbWsz2/6HFoPIENP5lW14Adx5oLTTqllpnTu1O40Mh+BVXwvhnykebZKBy4G4BAd
V4U0n1oNOaWyYTwhHXI2Loi9CxcTZTAFbb7lPu0oYG+GvCq2n/C23q36ipGjbX3SLuBqM/9SsGWU
qgk/cbujwUWr8HIvflnrV4xI7OpuPN5aG2TrQJo9jjtkApAFayNfTrAhQBe9ViDirOszYwivD2xF
UB7p1PkUsW4v5B9tah3cAoYu/bbz5EeObIRrbGczKASSISCFbDEK8AkR44kxmKDNKO3KHn1gArcH
zvKTMVkqSv/vy590+n9/85iqBzTL29f0t609moPZZf4MyCygBsAVKgH1Rc/SJoMe2MfIE+H0edP5
WYNVSf17XQh4obLbA5QLr3Am3pOQ9nqITfYqgFG5+jCGSRTcnCc28IQHivLUbgaFdUrp2fGOsvMA
RjLkVpxe6DsRUPUCNeK1h9CghDtCh9KBm5Drz0PnPBK0oFYx5zHzaerVNtNHngS4CggE8+Zf6U0N
9ly8Zqr/EI0JvJhNYWd4JORhHtYpQXyERpRxYfJLiY0L5fwKaMUB2or9y52c7263hr9vPoyP2Rod
ML+2GfBSs+QS/1JOL+MIf/gHkENFWDL2AKLZrZ9s9Yuyv91CXVTmz/uYijT9mCKKF2AuTKxXr0Mv
8C8U4nV8tXJbnQ/6pkIZPpUckFL486WWlnrT6YP5LddpZT6b/s55SFBrHysMFqrj2MQy43Honx4+
kvzOcQgf2VQhKusjwIux1h6+K8YRdyoD+ozoPf+l4AWm5KBcIxmFb/LoY1Hsfx5p74vGneBBWron
vRnXrMfYd4WY034sRt6TR0FYGrEc0flwQdZXlOYkuLhJ2xU02kXr7/QzvJL5gyWPL51LRAzZ/Yyv
33GkyEK4vd2s55TeL6UBh6mlv1Ne1jDNWNK35DXuODtTBradO5KN1v+uaEAqcjWHC1AjHawapnYs
ZbTLuPzGeNypuMRcvDeUgB7NinbHJn36BDKb2B0LEsbJThtbFBs6/f8EykE0OWUJx41wytg9gwn/
N/pT0k89kxZXNM8A5Ed9dNXrCAmqZP0Ak6BrxgRrnYk4GB8LYO2+nl6NoftaDV1maMuRR9cWsnJY
WOdMsQnS+IZgAmzE3EvP9x+zF0NRmwpa1M1+0z3S+WPSB/bg9ImTqtaPW6siyj5RRAp1bG9Th6p/
8R+LSzSyMz1Hwfb0yUDD2XvDQeB3Q6iaIwjjczl8YTWhm//th2bh/ffeCm+Y3vjYd/MMI70UvIFg
yCkv0pGbHUhnJEiOByUQ/wOOwNFLb6ueCzJCLM7/btaPZLkYwxH+aaIy9yhOfP4ew4FrhDDvFnFD
I2UGmJGMIvD4HRhXa+yATFl0a9WM6cN+3At30zfYpTVMZasNCHfjo2IPYxpd2psBCbVGmUai9BlM
2X3vuwaEBP5o3afEigL6WlDSNeC5ed10wWrg2ki9dsSKDkUbb3Hgy6tPVMzrfflj0axenQumPbGw
S9nhlduPu/WduONRp1IojI8yiMgETUO5fvBmKvtjfxm69AlaY5r3ExLJ4GMJKflodjFhpWMJM+bM
gzB9QMbGOtmUqmRkAw0ZV0P2C/2XoM0wKlagl/oYTWHfHROtoGjHN0tkYPy+oADxz/lVbN796mvu
oT/wVfC/nsiS1iSml4/w1sEQBiWu9VpdhbKQ3wJoyJko0Ty+fKgwfp9mWlpniy9VsiUvysPzDc7e
zRjaEZ3pgHrhAyD2aygpJaX2hhUH5PwvC2MOaahz5PG1TXoI9iARkJCxmQOaUQ9ARHdocfPCyfBy
cE11/fM6yoiB/5qO6SLH06sLBUL//L2mZJTFfXFz+aVvEqmZnwWuSUfPy3yCUsypfe0fwF9GLViv
c3qS8AYcTbjOQ2StAzCkhORJWsXR01IPVFt+z5DnL29MDXIDZcS3hjvwqLxxEX7BKf7yag4UkY/0
0d+Yy/UxnrJosjlCdKm0oeD6txZWggU18klXCqJpVs41BbNluMGwdwLSTwdt7lZ7xX6sQQQAUxtw
tJ9ZxwB0lKoF827tc2St7G+KQqWjiEZR0HefuPc4kxnEKaBuZJMDoWfdRROXMjG3SxtA5JoQcDfQ
pI6SLfD5cn2xLynwF5WTDLlt9gDZNOj8c7NnnGD+jkRYzaFrUeWM4TDAWzTf8XWN68EPYBtJFppI
+UgwvlF0jbwV2EzEVIXSd7DqtK+tGLjOmkOTvAdSDk3FQTh900YGTmbCgp96uRIUMqOGPOFQJ9YU
MYpNAC7DksfcvSgY2EnfBxj5YeusF9n0NjQUiHZX43Y1i3rmTZaPkf25OtlEG7+MuxJ0VxNlfguK
spYpvB8Mqie2GBMgEdPTyzwDgSpYQozoBebe286eG1ARFq5LuPJcddYr3V3lq1fLhqkXovpZf2yA
XsmZ3RSedDFuYJ5v+Ak+sEG/M8BILlFG2Fmr00HCrNH64lUO/3amJgDulqoR4bBJDUg8m7uFUprR
IiCelhb2179bFINlJK2/xm0zXgMxCBBObC+o9gQVRQwJVJAqgevf9KbRmPUiT2Du8zNVqsAnKZdy
s6EE/WecEv1wXUl+3FfsEvd9AJK+2diZdQlGRs/oE97q5Z3kUK9qWHd0zKOQaEjPep8SR2hNi2XF
+l4uLrQIynnJ2c2ZbFCGjtfs8CGfc54UdhwQfbAAEcJk3gYth/EOGYg4kwU1gt4FDJZ43i3hYTpJ
pFg1P9NsxZmkDoIJkfBCfHGaURIgxROqFe6dGn3xyMNPnGMJ9kkLkat6SeXKOG41piIeGs0LByeG
D4Rg3hgERiNPyf7SAViwPSCpxye0cihOf18NfKkRQCUMHuB6nuCD4c7LkmZqIAS/WCq4JSmN2PkB
giyjIQPAAXXot6ffDcYJ/ndg8Lh3R3F5USd+rfeXC6EDmXRH84Jvp94hURXnfcMTAvz6nMvlZUlr
w0M+Pt3rpvYUOsJpRrslpm0qZuHY3GBEdDHfJFWYxjSnKKlwD0Su2xzXrXAI6RNHi1CF7JgotGfz
61Rd6a+E7a+gg9dT+TN3U3lCTGutzEbOidABOQQDwLFGFEp5aFYvvKLT1fcXr0l/6W1937QBQ0K4
ptbnPLCkQLZoYPagaOr0F6NYYbQ4WA0wFwN85dEr8JWQHDCoYiq7HPMJApI05l4M/yabmsqiwUhO
e66JYS2AwM0aMrqe3i3Rj/fsm0WbRPBq6QcZ3+EcMnQ1EH2rbQVFgH58OUau3xoerWPMR26M7B9+
Eg+CxmkwhcYFiXnCEmDjSfyn379Znc8wEUoUGexN5GaNpf9OZUjplPqvoAaup0yj9yY9x0BqT/6q
Q/Qt4bnIbI6OAHX/gQFE+HWcq0Gpdj3u/JcLXEUh+WEA8RTjkisObQF5qyV1GT1bCsZEOd7ejIfv
KeEzkJN82a65Lgb1q7QqtzSI5zYol4INA76+GLk9lzNiTTzATTHKaBxoUIyceya8WVAlnGKZLsNf
pJEXMamxTg8wfnleHvN/0jKRbhRiPkOIhNPVGa9FpT9WnD2D24V3D76SehlS0lOP517FZUZ4CkR9
N95LecTsuQkbvYyY70x4tIIIIrMcXoU2ooS98GOaaUaH/XSEIcWY6g5Oq/EzxXyPwbZFJgeTKE2a
oUgMBsagGwWqQTHbHHLEHgQzUV/UUT4HLB2wB4Kv8T0Cw9mz7scfL0rnRdSV130ehKv6O/A1Wl3q
IabNCBXZZW/vkFrecIPiQDDSE0oZrti+Cq7LicMgBUXzbUpPL+dMFvAK8pntNVRQvfjmXgN5MXzh
zyxReyR89DBr/lpDepPe6TlNRKmIIb3RSaHt5tmJeQxy0vmEWigFevV++p4Dhe9QZgzTzsW3QlPZ
ltabQ6aomDCrTGqasAPXoHylgR/NKoTFLbhnAH4U/AD/ycNjKonKptLwh6iF/h++kHWN7V34gh/K
ANmaTBFl2viArZQZU7Cx9guBZfk2oJ0ZfnVmP63nwKc3huG5JlqSdMxKQVFtNkt6WIvC1rsZudPs
Ba2m8XBJxSWBQV5KPUI9DgWEQfNzkc/7Hi5TxnvVOKO0Xk3M15Gh76xC+PGd/XRhY0PAcS4hMFH2
1S52GX4PA9gEv2UR8euhVPPAOPLaBXkDol3FeIjGCxCDgSBgFXYknZ8za9+ZPQuLIuG3x7RzK6+u
xx/N5tP4nngI2mUrPQyAPhxO87RMu0PvYfEBdasalO6iKRhcdATrae6BQBDMXwsSKoG6BG6umfDA
TGvgDc769o372Oo9wGGYd8kVEgusvO9MMeGUVfDuhvOJngX5WQ3YyY4c3mPaRAIv95c5ydHndS/I
q+uWoyWCv3qEduEyRQHrpxJjmThw+0/fcMcm8Zv5E6CAQxfqS6A+3eIfSMN0dahfiWIv80LZTtEO
RQi6qiZG5DxSyndm4W4LRT/cORxE7UleooY1fow3hx6TrlH4f/xzxLfAQXkZT5cF5vRLtOCgSmIr
O15WzME8gVJiBqKt+rYI5oQFC8sVGxsUDCrxWUYJOx3zBJiR0lCKAQxju0Y3wV0C2m/QhwVCdc7P
+YnPTEuGXY7RPi9RtmEYSGdw05a5zl/jdaedqF3jc0Lp52OJn4fgXtwej1S1oezOTc/7GpEoDeO4
1ZZ0Upp/ZvzIDJbw7YJXSQBQzJ3BYwXqPvImdsEsB2f6fUvM7p9xZtbaJK1AuHIv17h5k/gybxlZ
vgIIw9qGa5hetLPjLJdjxNs3zSlSSKz854n2LGNcCUWASOudAXLN85M2JqOI4RIPYMVARSWBcr9R
P8Md+TrwDdl0W0RRJMrNTuNlO+crzeXFi08nyt7p07kKxgY/i0pTTyFGEzHu1m5F3hIMRYP/7yVR
Z5jeGRsuM8aLhcRIQ6/nPuIN/bVo3X0RVRofTAIcdZK0tMMNE/T94VI12uq0WA5plK66EqnGSgu8
i4bV11fjjQ6oAGptU+6hhm2g99Nrk0Sp9GbHvw+yuAe5/K7/ieKQaV7w8d5eZ5nfIAquC15SNHYK
uAI3UCswTOb+4DsUl7L2smgNbbh3DBy5KZUvvh/vTUdQBXT6ewmmkapFZs+LIh6MHrWzwvykYExG
t8j0lPo01/YRLZjL+3pyJFIpGBj483PMwcIoJJ5GiU9XhMRBO7ZGMNaipIAwCrAL8hVTEoKA6Qpa
eZ6JcC+iArjRwwq3xP2YX95y7FvrZ89oETY7yAdyoCxTJiXBfg8b2ObT+fcKXgaf5l6cOi8aw+6J
vHNc8RBINx5/FBJNyZxoaz9GZaMDEF0cPuGYBbM4MGojzaCdLb3PH0Z+PLb0Z0YPd5PyAIW1n8YT
p3bSNl+Lwcs1KLRgY+aOZMC1cmiqEWtyIzCj8X3ykgmWzjUhoTCDTkySxsqe/+WGO1ttoqG+xwFC
3KcGx8MT/8xP0k1kM3N6O8djEKRJhw8OHkbiNDuc3JLi+Q7CA8bDffP2LHEnI+p7nRXJkOS02d8N
MuOMGRIb02ipJ/ox0Mzoyz8Z+6mT8Gq4r4V9WqrhLjTizPDM1SqIzPR8xls1dxWNLAqfIvL0GPMw
fENyvRcACWAfpVVM7qaNQVy+aWeIMlrKA9BNSBNcXzNy0jNELQwCmOHDsimwoqO+10+4z7YCVHd3
/3TwFNSavJiBa3mPgEPQ1/deSXMVcYsz6+nzOSADsB2PMzkLNrWWpM5SDtfrhzadutZDW57ir5NE
wZFj4N1JwS0OSygUUfZ25loIlNkUctW2hwMmAgj4Ef4agMlwb30Wi9qNFbLY9KmtiWmn+DSZKbP4
1FjX5RDgDPjCAnFCIovDDLyzkQES7CpEvZG2VSy29ryDj8H2BA9SLz9XtvMAWy/ANgWmxyVUzR7M
EIJnj5Mi4gPYA8cFUS1Q4QwfSCNLuBqCDsSBEic/IxUW+umurafWIp/+cCIZOdQl/EIFESquUMCh
rb4eaapXu0MoQfNi8cYfZpTkQWUoxsW+QVOQsfwSa4upNTqnY4IFos+Iw/YZxekqwn4GVfgTaP7J
0eHENSC0UKK9AGOCr8BdP+FQmNZVmJ1BE9B7BmBbBoXnmoiLeJ9SdWDVP6DVLBmpkDssCLQ8O5Dn
JUAwnR0Nw90VK9yoTzgP1G5QUI8Q8ahCPcehB8W/lP/azEdwIuYknyUN5AXILNKdoWYQexO2yg61
E1+EfUIX5tdaymSbvujLokwGgbwG1S13+hNo8GqNJ35PM76vaM9L4QzHue0k4LYcJCNOuKiCSVpA
J6B29AR1ZiZaqGFM84Wub9dnLMsYljirMpS42ndAzI+DyUlu4OHhV9bgz1rAt9dm0L5ioUJ+s194
ZgZcfz1YkYUtxdwFcNfg+ojwVIJhrWYzjGxD1aghCcCKRemZsrUniBwwEGgpHG7ofrPPRoSJJGIf
KsYwfL9icg+Je6UO9+LJB7kpNGnKNUEygFvTh8ocLQY/Wud2R6y/wSJajUQOTvdDPaAN59+KT3tm
P/SFa69gwRim7p2hf+qjhHU2Zy9qTGoLNwhE/fOClLkhCQEMW3z0tQaRZqzpzik7c2Y0ctfT4RV6
0Jt5a3iMmNJ0ddPnF4MiqcGqesO+trjVY6KISKRJyxkQyanWZb+i3eqbycX7Hr5aQj7dCWh/YiRe
JNLWZLuvycmwTgAKL9hb0x1AmBwwynm41FlX982vqOD+1/MNZwosQ8WJZBTd9CMfNuP2NyXTykwd
R45EZ0bcZLG1/expdsSb5mDp+2i/98jp5xOBfcnjtre+T9nSaknCWjHWyYNxWb6TQp/hJnIcadeA
9HOA438jX8epWMzqt7gC+9QpThyGE2TYrEbFQ6MjzAvLBvC4KWZinFoIZTgtf3XMOVBnMHdutceK
WjmuwibcrdQVHi3AimNr39dpugN9n5CBL9HKfnOm/2YVV/Gne/RnoO0+RwN/bD54VITa6qp/OYMU
vMZqdZzhTUb00Y6rseZRwUtGyqy7W8UnVtZrsaN7ItmKMHukqxsJbkP0m4usS2Wrbfb7FGBuOCPo
sL0p5NO3z6eX02EVoxvrqWC7L6yRtsa6Yc8HdzoxUXYpnkQu5GadloW79GPQDTBP2GJES5HBvvgp
SR4xlbFCiOs4YisOEefCu67T6Ensbw1O28DQzwY2XMCNbDhAoqYtsXHCIwpXZPGR/nuWkJbRflNi
xPHbkuNGRGrxxggWe49Q4Z5OnWaYq43pCT7kXfMdDnBKJaAwffNOhi/hwv+zMEE5ChF/n5RQBbgC
QfUEMDQxwJ2PRGN28WAz2A08zyEpHOJU9S+iQQIKUkpOdsNwEO6+OGIj3m5csgHh7TKEQZbyAuRc
wwCFv3F8n3tbNUMpqjHGFCQBjGjjaqiPptf9FWxDeB8XGFvLFibHIUNcAEia5Z79pm2+UAVfnA+U
htYp1yPjSnWOubnBwAdL18tseFSmv+lg3ue+I4CXcZi+MaQmAudzapwYxaI3CAozs4abDKgZBDeH
jtquBGVUZU0p3Tm3kj4PFJNOFAdBtklg3/k845xOU9oXSC6mkrs5bEVqQvMV5LDWuRVfbTmaql+a
6hPTLaBzS5k9V8zr/KFZAu+yXsCX0BXZV8ithUchzSeezSWmT7z5Yw6IVAPFah0hHxCPS4Y7DAne
IUDQTOM4iSDbZbhDwS8geGaTfAw1tNahqa4Km+YCl7m5MsM3OhAHDpwSa0eqCQ8MLESSZ3yiS8Y6
KDFxVIk8bB+xvnZBchGsBQWebQVEGkL/hyuDKTUhBpQKeKLHjc2xf5apUJ4HcjZ2pG+Tjp4L7wAe
cLWZZ7JmnSPBWo0u7idvAy9Iv3F/axmuT1IWOnad0nyEnAClHD8S3WKmv6AuMDiKoJKb0FsZ4O97
9pWv2kBc02EMrWvIfCnnNa0ounkyggEP54ZUj+oZp4w+oiz47rgM0qkwhQfekkPKjIS9BiPsu9c/
YUEFM/40+kdf+IBgfuzex8vBwxk5ohn8YMHll9hh0qQrDDAPMEmZKr7/GHrnt+Wj8fE5Ay7/YTgB
xyTuDgzEK1m8BeqhvpURmATqWI50icSuuB0vjAbtj0pOJgw1+tBUmDrbx8ytQa8DKFUhmwyNH9QS
BlbaMBmJuY6Otu70wW4V7PS5KOa/s6Do8FMR9EMNcYSNVAeIr8xor7FJKVwOSX/6m3FQWv/ywYNB
+2Lm1XPe7Psg3Oz0/qbinIUdwzDJ30XFKOj3tFsfT8DmDQ2cingJpbALMIjPaGaVTWkLG1BhDV1j
CQrHJORu6UyLnYYzMGHJNtMBWuSnWWEnIFxtJ9rydnhi1D7Aiwo6DfQmsaqYhTrWk6oPW1qBOEEW
7iZGs7nY43l2tUpbWj0xu2D3AtcvkbCzCLNp+ScmFhXFIGc9YCauJwxj71NmAKBkckL5C8GHSJSS
KSjlJZiOn30OKeSRvIUW7rIdj8DSYHDxfVnyOnw6PKLtJ8YHD4cZPjSs5uarV6vFHoLVSjXS1LOS
ncvKGiOpCCd/qiXalWrLKYFdIzFsy2ZE8i2VKciYI15lEcorqFz+RWRj55WQpcgetxB8gFDM7DqE
sAq/hahOYMPxErYyPTUnfGAV2u7UMUizxtT4jMTZvAJxQGyo4EwvidvXY+6LgcHLfc9fQMaM0tKd
/wm/Gk54DAgHzju8WxOggR7G4rX1hBWkQLevqZuBTR2476BeTIsYw1yBDX5m+l0VvKU3pYnotXmc
mordlJWdUPotBRdCBdeiWeSPuqBAJG/SnIINuSAE7Xy6Neu7Zqqo7bkePEBhKXalEsdTwuaFTJkV
uUzTaKupF4hd+7YWZkIBfppBDdzn3rBkgwoQMmOkzKa1fFp3aMYPQz004cTlWs6J0tBKZOe2bhcZ
oADRNLPVCcx9vTxPwmbJoBkQHj03I9nnsbeFMyLI9TxrirhBIjeU0OgW3WpemFfDb4xi9iVDAjsz
d2NHlYdzmHGFrPDZfuj8H/pz+o6eC/gYUuDxoXvdAdLDxK1CeNp0y5Db3oLpU9gqTv3c9N2cL0K5
Yjb8163KsJFpQF+OYlyR/C2E0f3TlsZWD3dVRv8ByWSuCJLKVt5K2Oyr4WRDXaJVoNYTT6GNzqPe
VjoC1wLEtRP70xnowGBwSjI0XnFCXFiE0ANu6HLmH6zol9QFE/RCjQfx3yhoHJAWcohBdsiRqIeo
8va9sP4HSAzDAlsFHZ1wDRkdcLpGjAdBXWTBr0PgR+40OJZnMeAWuUJAtV1yhUoAgWTfuhMC8M8u
/PFpOP/iLCNA6HybJeCv9Js0akMvnWxQASPsGdmg2yP3vH+bQ5C3gQFhkhoVKNd5kA6d1q9T2Wli
Gb3PZQnDCE0EDBkD0VQfJSKJJBMLIg6VzWJADsLIyEfUSvgSAWchX+D53ZcDXNGouvA3mP4DAQ+V
J0aNVB0UJFcA51NtNNYDIPs2reJ8ZPXOjc1IzPwtVZ+pIZwpkdQbRvKKiy+hx2KKWY6qiA09+mfZ
uu/thJoPidMQZz3syvEX1z6AmMDwBi4VPvmFTIi5B5UaA/+YxS14A1MS0tT2p0RmH7oVp9smCT79
SSBt5ahz6pSKuIECS9IPOU+jzQDykQAvKu/9o83PGh3JFI5Fyz7hw4eyfmVK9hI5Qya8SXBPsxnm
yyZhNeACguhWlBrYREOs0FOodK6cMCaCfaA3mDBseBUgwACq8dji+8CpBgk0ZZVO7hHstCtaGEQ6
/83HoO0uGt2DtQik/tzIMIvIDXTTLJ+DqYJgVnBVVngCUJ9Gnf38H2dntts6l2TpV0nkdRPNeSh0
9YUmarYGS7Z1I2gkRVKkSIqTnr6/7R9VfY5s2EABmYmTZzCnvWNHrFhrhWsPBA3OOY9PnMyd01s1
ZkYPkBpwHShqOriBxcnL7VhltQO4MeKBYgX/QWY3AHtrXXvU8IUV1n8ygIE7Es+TjJ05nUO2bj/s
jOBFU2Nt2XW3U8Fb2i78zd0VsHy4vLmcq/eFNbwOgvXDNQfMvKJfokGYApukkoDCAjoGFMunz3YB
zjlomslQKQeAigGH+1yUXlBIxi965mHnWHaAK8iShFCoaPGJIMxc6Sux0gDTklk+9ndYUhBdol3R
Q/6HsxaW2JvHXDRc0AARy61JhdAOTG/VQNrlkFoD8pzIoqiVFhoiucfUHFw5Id7gdh2qQb0hNcBW
uXQLsEWhz6GqpjS5HO6YFEObKyk9bV5ONo2H4qBa4m3EqxDNaXMpnZBKOS31UPRwFmqHYI0z5NY8
JJ/3cJ/AKdlz71BYwBruJgTNbL1D7ULfKR6mx+tMGTobexm+Ih7tsCSUyW1T9QUhBdUJFB8KO+8F
Q9BhMqNZcGVNkNsANUJe6UV9fmv7rgnSPoHLmajEDoq7uY5MuQi4h1urdsualS20fgndturtSqlf
t9BJwVMJGH8xYy5pjbqKLjPvO1+G7/mSU94FQwI0TAAvJAhlmQeR0CByHJXjP92vbKjCJfZo3Zn9
elNR9EgTnWlHEcc1btZCEAdQPpNHQ3z6XtOBxCtAqwKpYVyfS3ypDhT0Rw7GzrrsAeBB1vBvPZPz
fRjBw+76BIqwx4SoAV1O9Dgi+6IkgzxM/eOSfZ5TzExo6DackeLoyaagpCHnCpmXP1dHDItliMuL
n0GgxhkcAil/+bagVUGOIHJs5k4O0+XOJIEDC43fHq7TfvQbeKGtN7NXHOFjUC3dhinIuLDsxN3U
DaFz+RMDPlkyWAW8UAPKEfUnRAHaDx16zb0QKMDdvlocB7w3MvpqLpAOwSiY3gTRl/yADAKPNbAq
ew9Joeyuri98a/a76JYIWEOZJaOsJ5R7H/gSDcCORiQzbKuCpDuihkj2sFpQs421xa0r+u/CNr+P
LyGh2gbJfgA9/6NxUkDiWbBAGN4e5usgWWfkgPGKe3bFQSxY40jGunLrXPaSrkcXgIRkdkCTD6ud
oSCEfUHtTLrnG7JZVHCsCxzqETXGyAxigCqrprcvj/xuQMaPF7FrtQA6uRG6Bg2BGt4EKliUph6R
9EIDVd8ILdfq+spENw6l+oW3RD2VjzD45I3REu3XkDHSTvRWzwVrGpXCaNunYyIu7VO1ITFbyWTM
dwY5tRLeHqTSd3Gr9KVt0XOkTrp64yvZDcwq9Je9eINvB8+6HaVHpEjyq263JOJLLsoHQaHkL+4e
c/sFWvhtpNJmi7s2GeG1V8bdaYqyTBpCQs6s9y2iDKaVIQJKoKkg+mX9QJRxoJeOtrZrMXYIIYjV
MfEExi/SHCDFvhLqql6uAg/knYz4JwaQqSM8nAi9QJhgmddBtxojaRTcO45j6zGoOgICNObYzOMQ
aHYqxgEkomFfthfeSng6DLD0QidvTf3OBU9MQWTEqWt6oxMVXTvhmANib3ThDg0I60OMZAaXiecq
7J8GplpD0Ew7LHuVPDJGxmxjeowgloJs7bQbUMtXk+OR1umAoSYw5PMxCgBa+v6LmA0onUC7iLnX
mc04jOgMMkl4YyswzqOnH+wCZhD6gHAgce2iVzKOZ8BtY6PLyhrYsy0+GNimYW3sYCrhXrsVZEOk
jhxwThfbioFG2++1RmY1oGW5Rmjzfh1QfYyrTna2NqbKHRcTY//YOwvc03BNUPZi+4pxQDZ+t5iZ
EIkv2NF7q6SN+X673scv9uBTR4EtJA4+mJJg2IJZy6uDbQzymzf1A3ZM13u9nwVZD/HuvK676cU1
XzFP2JejeC8OXbElCNH+hr0MmKpMsfHb8tP4nwKG8ohf0ZJVDwk/S1nc9nAf2jt6TqLyowTGyZ6+
ich/HjMHaEOAh6oODcXCYMQXvDhvEtxbJ4h683+GqsF8YhTzhCzPGc+RuHEIiDEWDGMCrwQeoIQC
iEWXSjK/bR0u4I7yIdox8hWf5i2CHJhs84BGJQ1yEF6yhB11woIdCTUWxKaZ+xrdGhGDttDqDsId
AV988gZ0A/B1SLGMg9ZCttKQmABlQjacEdF38JI7xRuhnj1LUvqCDALIlRknuKoC9YG80wjzOY67
U5pDb/iE8ipgNs8Dpm9QchBIkE7TgmBkdj95afq4PCFOweDlQSKgvkFgVnln5qoYOi+3QTkuZ8KY
FCCB+otgz+ymrKdPPRpuOxlgo+QJRFqY9R4HUgccMzqfDVl6up9evgy+4YhZ30DUqBaB1mvCmbCz
jPCs31ClvCQAXNsXMVri0oEDuZcIOfgpdTDb7Cq4asp0lyCJknlRhdvY9Kp8UcSy7n3jI7gWcugH
w1M/aaic0ttuDjT+T5eLYobgftlDSGsJPwaxjuaQ/jJGsPXxvcGDVB/yv1zZ7Ol0ErWPgokBOq0f
vhZZ1PXIvCHQqy1Tqpod3t+sgzucHjQi0x2DJbv3jzusMjG8gIlfvRKjXUH6MT7o/MrT6L1ZAB2z
enyS1satOXij9oocltJs6tEVhACG68BKEGZpDh2J6gJ+m8oD2rGU+wRmQW6W+CBcsZ/DKAsdZvMh
dKATfrCmdR/ip9vQi2SK6DJ9h9QgKH80AC0Z03jyaxYmNAbmCruszRuZ1ofcAqPjWwOSsq2huYtq
GahRX1SMyIreDboq5w9d6+QelTG8JjLTnTW/w2i9tLcfM7BBfCOc8YUkQWyWpu5jeFe5qvhOow6K
WJjXpD1HPuHuxuyBc8XiubvVOF44Q689N0DBKfo7jzX9GvByHmoAxaK9vu7AG1lLMYcWaKE2o+gJ
JjFiXFBZ+p4UnSIVFNV+ssT4nZOvoREn6FZx+7yWh4LrSV4ztEdam24R+hj+EDLN/HJmhCiO8MBw
rWRW7kipR7Wb8s+Kts0qpKMMD5aF2QyBO2Fr7phCRuIu1CNIGuF0odi6dc5T/XDjg1pz8UG9zgr8
fF7CdqHmbbCqYI7fgJOFwe1vCvAPvagtfTDEZXRlcVDCpZxhWDNBOzTnqhiDg2SDfwYmAKMd4VT7
pC8R8NHWEN431ZjayOylYwxw0AnPp1vQVGzg4E+FnTlNxTHzguakmQuy9+4DVhXHnXtcNQOFaiMD
rIDlMMVD3LvDe1xHXWf9oNfz+pkkYS3vvEsHOtkwSPwWZrRsA08oIOjw8E/ZEzvcnZDJQFltb18A
QNTJFtjhw1nllJQC4m+gGKAs0GHKU5FBrQI6Bf+A8EVtmg8F3KHSOzK6GIMxzwxApt6kiKBP1KtK
jwIzzKETj9bmsFpX7bON85JQDDeDsCO9Sr1bSH7Eq2N2BDUWxVu9JpkntAndHUAwyhOwoeK1esln
UT9d0ivF7DfC2OvVm8Fgn4gkLOnX5Caj+iMfVaPP8EQX2lXQC7d24jm9JYrw0cUHmuVvK7N0708g
GNx5AMKdOeKMgGdPTs1CdVwRqbS56oA6XDndxOQQRBNtDytPnGEm1/cHdP0rNjQCaRCZadyaUTjx
bWF99RSoTtiREOsxCRoy7hJtGeFqGABu6i7aOvjRkTud5R+cJi/WStukB/XVmCtCSYEUrCJSCmyB
zgmZODMGab6yQckGWZOCigMdnn7+BxwVdrI4q/hoZAhwY11BAxDy9mpvL5q9D18S8g8WKNoHeFY7
gMxesq0wiAkYys56Qt0/RhQ8jndjZgMyovhOM2/roSjKWmdnqc9D4lp7+HYZo8nyd+Er9KLiNZ05
bIkaWXpxbJYI2bGoELYyQzERkjFVh4icxZ2TYwVIPYeoiGBQZmdAE4AxEVC2J9og98Od8dR0i7hf
Gb4fCBGnHEzJd8v9hMHJydm4FcbLTAMD07BXDImYQx/tameVZiF46EA/iz+d26MAxM4Zw84cMs6D
A6D1oRP63Wgary/gJmfKbwhwJOIMdRjIbspZ0zrafbvVsNdpC/KVOM2hV01s8jvhIcGOXGfQWmh/
Wi8MKmWslMkHGDPXtpyiaqQymou5fozmBMtBjw5QlDHtyevs6AHrUN8qxp2wrYnAVBiMbT1YWHI4
LQZfGS86o1vjAV+4aC1h+mgAmEC3aMSxZIfAkqKbJEdAwgBZj0+svAhsWqQaBqo0kFzW3ApRCk1R
mJ8s9g2NY2pyQYmX3SPuxp23+A0/F6GTq3CUYBgzlK9q6DHWBr1PF8kbPRsqCerNe0/EzRJ+Hmc7
zTJ9bjgtbyE6OeAavQrOWdOJh7uqBxGWM4pzip6Rc8iAPnGnyEdCMip6MwrMPsxL6NcWJJV4vzBd
Co8lejSkN/U6IU4/Ph6iN8reaqsrlejudVSV6YUEAPxOxFSNI6juEDWc4DgY8DWo0JKXki3EjBbo
HHbXJI/5nGAT9MWO/dS0MDMChR9looCNweZJwAQVRBwppA4ieHWOpAHIvgXHkMVDs4GTTB+uEwRx
YoyVPXwHTYT0gDkLeSNAqgDobJy3PIgAtJ8bAv0VKy5sBI4CeBKgRjo5CYuiaoyZ3QmXhRk8PXqK
tEQvvWPAFg7AT5T2DOQcey0Hjv2r15plxHfqrOM/zStI0h3KHQyyuKLoQl13UDvGlHacluZoCeQF
vNM7U4gjXTwn6NNIZBjP6A/W+CKLPtd6nKody8CnooUyWxrW7lGsLLR2yjA7O2iC0A0DZWPin6LF
Xa4imJ90NMWHFOSW5M0ZrER5yywJ+o8cQE1n5vfQ+KPOINwbCIxR8WLO30KM2rBhj0xMefFBoMWy
RIvf03vGGWpHS3jQMzo9oloWqzHCbLD32ZOky/UuEveTgwHc5CAsQVSooQIeqt4F+HoU/BaaOxMC
wtgYgpp1SnaRez1G3TNAAblBwJOd7fYcGJ9PPb+2MrZs+9p/9Ko2ax4gE7oRolN4zpRGAi0nVtLJ
EQkguAS71Gg1TNHmbLtnJP5YELFQyMsw0Zww74VzClLiFt/+s1Ag1uQrrQcmKJcX2n5D8Xd9t+M7
zK0jY4SCQhVN3HZPlQuflxrRG5gvYHGioXgOWJKYIElRJ0IyGs6qgYLF34Yag0nvLRStcI7bL5Dn
Z+Zxe2SBvMIocVdnRnZSVbjkj/adH0kd0pJ6NJd02rarB009Kl61V3EyFgOx2lDcw8zgCO0Z78UO
u0fGHWg01I8YtHREK/MD3SUZYsnhUgBZqXROPxW6opWDaoTinJ9Y0ZI6On0otqyysENoKhl6A0tE
excbGxi8y9HMQ9OWui2KpRBi1GKaG/ZJsPoc2Nqig5508GPkVMr5SXd0ctepfTZ6zP8WeQclZy88
ptjSDf8p2cyQaMXhBUWTGSZMcUEc1ucgOvDCY3ddduCN8MWDBWffrWUs1AGA/RrOy8oDvSgJLwws
b79JC3/JWJr3S0s41989EgSiPeSTVrN7rWFEggVQALeY6aEzdgW2Iyo6IDaDTA75cO9864Ak84ZZ
uMS6M9JDAoQ2k6eyy7yl93BB4wrPH87E6+eRJHhx9NDpiAt+e4OQYRq+rPj4KJ5YsHgekOvTGXXT
tfNu43bYW/PXhyVgVLZGD4OCFIoL6Sh08WXe3SP9B/ByaAt8su/JUAkcA6b2QKRig5G1tOkX8YaZ
nVBxwjM9RzTwC/eFuWMdEiyOg3D8EcDEKsYfGNO/37tIxGYeL2Qm0jj65eBSxyHiWn50jguYGORg
D5mfIdAvxoIgOfvE4SVUK8gX4bKoG/HZFWBaPORhAgmV272nHAgfJjJHgTExOLATCWSJVC3uz5im
giDAmGhuiXvE2nJjfOKq1julVzc5U3OjdwLrg5K2C3aCFyY4pTVdu+2i4Fxdc3bsVzOcDSm9r6/W
2YLti16YY1WmskMiTG/YNugH4y4+FZr+nB1NrsOW9geg2u29ziAnUVqgiunJ8FrNF8aqtk4CwklJ
QT4QqnTJ7YFuxG7e7gvKQ5poIt52jjU191FuO7zP6XqJyIDRgXgKEZ0lccqhaLdmwOfMPWImRNZa
U/hHi5TZrOyYfgENJd8XOCvQJ2nL5/WKPgrnPin28EK9kXaPdPzew1fRFWz6FhwaQhETbfC55pBo
llAGqEX6bXzHQPe3C5ixHJ3HGFqXYDIKNFQMVMRsYVwtmPnGP4NFCn4LKSMaEPzAEnRO95q7AwWl
1sVcok3ussWl905xK5rg4mUBpJQcM8RksRpCvk0O4upRaRXgqKB/bZtkhcM76fGvTYYDR/Th2esg
BhG/eWSYdyIoEaKXCHbddJDFdH0s8NiQoLBHlr0ANX1ha1V1ODJUZtm1m3NDLvhZGqukAsbQfoeF
0ZX6RwBEbrp1LIHdMz4HPzlnBBH0h7e0K4QpLLKTAekSQeX4c1i10ZHn+Uh5EWc+n5CsGudkyAOc
INepNw0GYB1ClsB1nCFovjXMpjIoC+UIdVLZmTOWm/eB4JoGRcccFvRIGZGUwgTiQOU90P6DwUsK
YnezQzKS3ZDunDTmDBTNOpxwlja0RSyd0Kv5r85SjLVBTvNx3yUzbRWLf09PTYxcCgKCMccPA50z
El+/u3POEmta8E3unYpRZmOd9ChgvpnTyfuiv8e88g4nwCJaTIUxG3QzEFUxnPU2FnSEnRg1BZTV
4n19jvfs8ykJzJAfpFdFVA3Earq9CIZE2shAVZc5RgxmFN1ikc6pHUbNUVjK3Y3AWOZYnKC8Fbcc
rjOmmTJ0I94HzBiTxTw/jGh8zpdtl942Ic+Ebcwt7kRVErlFW4RCODnTyF0lAwiATt/eQHBA6MFI
7k64pybDa8TiJEEhO1I3RoGAxWTMY7Fjmvxuu+E1OfCEHi+51fL2nAjZQcJCm+mba/2s41a5rg/c
gfd2o9hCX0vrdJwdUkYRpgz5ua4rA9uI1vZk0FTAd4A2/HYKlwVnNqY8keybD6atGqgFMQ+Y+S7J
p0LdA4+Zn0RSMUDVt9QGmtKD6Dv2dtYyH+Yjo5qLdsmmrb/dN7cFUT08wCtSUWECk15hutMVpYW1
XSLOpFyLWC0quTQZKCzULqwB0s+1vTFXMb1k8AL83zLekjXzacQUWFG1fXTal97d7qa0XuUOKmTc
QRwooe9ZNCgomGgdIzS8IHfEY7bXHIyJ+gpcf9zOgKetvrwWpqtYrfXqIf1M80UmSYTV+x6d1QN9
KxGhz/FlnBgtaWx9WDM2jau8mwwWFnmtv4BthnVoPsa5KsH8+oylRjVLEYKubI6pNwN/ooqBkAMT
shvotma1LLkdU99fZnQn+fiINLtyx5ozc4HjNAZ0LEmwgD64mDQoV/ZbClQgMBfwQFHL3PqUnPY4
PdjLjBKIOka0RBCEkkqH7r311lAFHoypcIGusPeqkB4oLn8VAQiUe/TNt7WFYm14BZhdQqVAhAyK
/NlQgp4cvph9bYcfQd4L1sZGc42hkKmqePGg7kO9Gw+xgtDfGsh6cJc+qVnb/faNLwafHQGVaL55
PfGefITsdOxZsXxKaMHDcO/08ZAZM2t3iacf6ovAzZnHLJrk+uRxzGET9fKu6Yvxz8ZBcNKyCdl2
RRIDIoiKjyy3vzJAAHrFS30SIAbSBZKAsyDP0LrkOFTmwjqm7hY+YVoEZuklnG4nV9zkemJUmgZv
8d67jsL9Za8jwhY6qqiv9khDP8v8gIQvFBAnGDmHg5iaSDinWAZiItXHRH6X4jnmXvsiP0RtdcGA
o3ozPq4jJLejO+bgpBob+gIpbcdgTZMFXAfDvwGchV7xhrCYwESvGExGgkeRgffBv9cZiYb9bk8F
mIve76SBr7eOGHV0G8hkTJRqY21gDS6cDYK1tyZu86223azH4EfOQbiG8xRHAqr2bIL7DawATaCp
mMtims5ZoIChE8uEGFNuvWHzQ6sAKmGffKEnHpRI/H7BJutlja5SKNzUEaL1gMSEBhgIGBGKAr1o
w/1MWpOIwUxwjUVn8CIKGxGsiJ+4qTBvVSRbV6BS+nC8ag12HXzOqsOiho5GyiNmNJRj/9XHOG5p
vcjzAGqFME1K9hrhAO8g0YAQpi8l/Jb3oI8iV7RcZ2X3kPXvfaGyFj5QYOQokwVgDUS1tNExYfkI
LWzQIPph3ZBEcNPCZl0cUwkmUpdl9XbDL/J6UBlYrPdyUIHWIedu9PbribkL+FxC7hCDoBkOAOuO
NcQTHkWfECCdIcbdc0LVy6Hfpl8gAAokyGiV2ZyIc/ldZRiQr7GkVoJNRPxcCOCVggxDn2yFANWl
EUmZcMMASDoiUUL+zmWYwCSqgLT/kFp4tOTIjKHQCxoacjkFowKKeyRkE+TPYzhnANN+36CivwAr
m+6dniHMJedYQNkp3fyVhr4tXJbEYFrELa1kZ9NQFZvxuk/xUYFNjtERmEjVQr8xiCes2WyezqIF
Jm3bg4Hd3BQJEs/sTUOyxIBvGUITo3/dUOWinYAt6AxgdTd9k1zaXAQnrI743GAdd9qcSENAkdSe
TYzeXIkpgpEnv/lsAalzZwg3dgjYnS1JDHvJ2JtF02pQiGBbcEye+XykaLDXBXQlD2mssITL3p3z
jDtGgQu5GpkIoy7pjQwY7o7DCGn6Cm4jmtDodJvEmwR8T4MLjiDo1j7++1//+//+n0P9H94pmSVR
4yXxv+LiOksu8T3/z3+r2r//dfvntwfH//y3bSmyoZi2opq6bcs2v+bPD7vFJfb428r/0vIgUjxZ
C8apMnnU9+7L9cL2zbCqcw3C0yUZSoUr+WE/ipDLbAeWNY9vlISe09V8vW9G1BIe1aKtjzBEyu15
VLs/36LyzS2qsukYquOoui4bxt+3qNyluKpSIxgzQjK/2J0iOEVbLM/L+9AywEwfgLFy2tumQ48p
Ejo4flKsf7kH8RqeXpMqW6YuK7alyrb+9JqSpLyFYZMEYzlfmJnibuNttylvjBoADGdWVPS49yXc
5bVMDOa49e41C+pRHnX5GGYsT/v88w1Z396PY2uWrRuOaop39sdnM65OdkujJBqX+NnHE7t2q+sG
Rm/w69uXnV8upf99KdsO8iS0QqCuuboqTvo538t7c0PmnJ+itHvdOG85/y1OyYb2LYuW8/TUnFIi
zsnYM6jkjkc/NPxNsdDX8tl4Td6yd3VdMoiEaQgfrzdCLPNZQUwYXECXbi9+Bh0fbJyJJm8Zf1y3
avG7mO7z46RNOa9X8iuOqGssB5Yc3s1SWT92KX3b+2q7N/f2Gyxn6zV7r/bNwnuzXkH6vY96B4tl
IdgmJxpV5l5/2+6vS0EkZ8M3+3JeLJu9BqeLviu7/gNSrbznj37+cqr9y/t8Xs5yLUmlVCO+BODo
NsV+q0+yzO8ZKaLm9a1s2l5qrYvk7ORm28kZ9vXQcYp12nb2aCfe8LZ9jKUqGGyv8wszKfymW9wk
oC1dnaGDnsHc/PmGv/3+tmnJjuVohqM/ff+8zs375RIE42s0fKhxt4RvBXHRrzpePgk1QKzglx2v
Kt+8IkXRFccybF21NXFLf6zuRnlIdiI5zAw27yOf8bFIqR8qEFwTDxUf9/8H57hJj5O3YrG9YmkV
W8FLGpfjnAEuVu1a9+FVYwR1wWxLaROxQ39+KYr83S3qhE5Ds3THsp4DgnrJ7JvsJePIW+j1xIJZ
n+mb2BqVTKg0J43N9b3ezxf9buWojmqbtqpqtqyKe/rjtRSPwr4nWgGSCPGrQpeN9s4cJuHKjjd5
9stHcL77CJpiOqos67JpmE/f3VbzyKrV2p7UTOitta5WTW/KTM12NrvVX8WcYUkMUsj2ziu7l2Nv
1tPJVaWt1M48r33zSXormmHxeGv0NOG86r0WDzqXzYW5Y5RAjGiqg4PCDOfoNaT5qt8mikTS72D+
69HEfaz0KBfTHGUUBCZkdQvSIeepzx1EMtYOsd2XcoKENiktve948BoftM2dYARpbRuSfgXNWs/q
Vmh5zMByDip9CCQoDvndje7sRV42SMeVBpN1U2lrNb3DAO22AhcN14n7uLlMCMHdhLTvFjedovIZ
ggfruNy2JcUku7u1XjMf27CwLyUwFRBJplcDyulAbUBskvP1cU6dX5bBd7Ff0yxDM2xbM235aRmk
maSZoX9h+CUyOka+G4xfAzhgRAvKmp9X3Ldn75/XEovkjyXnGWXmG5mMvMQBsk3O3mVeQ8W25lsI
d/5aic8qk4Xlo25sgmr488W/CzyaqRi2ZckyT/sUKD3Z8CrHvMXTPHbaIQqhrDpnKgSKfHKz4D+Z
NJy9/8E1dU3WZEuxLNVSnq6py2Xj3bMkHAMFZQx9UCe83jhvp9lEgkQSdn5+RO273EbnBeuaYiiK
7DxFuszI4kKK9eSVigbAiUyGDiL74/Zq9dK2x/D3K2r4sTfP+gLCRsAAyowdXPeOib1g0ZCHdrJT
0P75vkwRvv7Od2zbwO9aUTVNtQ37aY1tUzkLHd7SJAwpm/1dbZ0CQmrFhEaQtnouX9iK6io0Ly/K
ZW5cd3J90mVXKsn8s5Unb3LQirvMDHiLLUNL0TZ6RbS7XeeMxGOqV55iYHmdp8gdEmHVuCJQKHIw
zLbMd4jmagq6smMiF2bZyKNTucuvc8hsJdN7WQg5aBQdR4QCNlR5KW1fpLDj3ZlLkmoApOa5YFjU
7cEgmSbqEhovDkLiijZgYQE4PV7rePfzC/samm1HUVTL1HhZjiGLP/9jn4SZEW6vtmNONH+3fdD7
qcRUO1WGp5KdyMt+vppYhU9fh3PYZFNoqqIohvr31ZzcUg35wdUUC3OYVB3K14NzwTDx58soXyMN
z2KYHAA6hzDHwN/X0cOiLJuS3RCo6YfiQ6FjnuLFtNGtuXfdbxNa2w7nb5NRHF2ifqGnyMogAsiM
scs3vItrcf1lyyji4Z4f/s+begpJObWCGVTVZQzEp6pzJ5vzi0ih0vLnMrMh9Em9pSBRzU61/eXa
v72Pp/deRFqd1FXF3MQaJmy4Niym420yQN3L/udX/zX2/f3mn/J783IL1FK+8eYL+gC0yO5z1R8W
lZvEUve6HajpL8f9N5GeK5qmpqiUWPznKRKFWlrntlNF41BmKJ4bEWQwUbvtnJhRvz1QAXj1uIPV
jHIqpj8/rPI11RDXdixWmUWNp4r3/sfu0SM/KwwzuY6zOutq+iko5nVOr2gLubFYN1beS7WVkuMv
NP/lyp850/NqMk1HcxST3fglAOsPKTOVzLNmMXVF3Ltar2ozybQ240EbFSQipTzAvFyGBnkZ+Nl7
kkz1ZOrFXSudl0X7bvcTG9arsu1I5ewKyauEmwesFsSDbdm/0OtSacphfIhKxWA+OC0xDBeOsMXB
t8ewmD3jVMsTreRStlvLrq5Ocyds63QIHx3ncWDEJQOx5bh3kYZGV39VMD7Cbd43+DrIQOh2SVzQ
jevxVhnh1Hdf+/3L1g2wMZmnxk679woxAwKFbSdj9N6gSft04ysGD9BtDLspEl2tr6FKoT1q0H4d
JhgKnjCn9KK2MFh0YqouXMlwj7j0I71rSZsbPMTZQ+mZj4XyYrmm6ZbYJsg9XGqzDTMlfEjq0viX
LyVizfOHsnVbNlWVgEQN/vcaKTTdM6TwDvOoWunq5FJutirexslwC1gBCfnKfo9+WR7f1Gq2Ayii
OzbnoG06T1m+kta3+BLH4djHbqtJ3FKapBXjJU8sA6ma38gSRF1i3q+DWxENOSUp0HTGQ2mjMj3V
lwz9CtYyj5ewyV3OsitC3FLpC5TAuovKeCXQgZ/f1Odu+fKm/rjpp90kBbIcS7fsM0BWzBf0duyn
oDnJgJEXZClq3S4kB+vQk+5PuSkRrTW6H8XKdFayOfDriQc3gbIU/XSyqJHtWIJE4K8SOfztZkXI
/OtmFcW2TUVXOcssxzKfwo6RV5e75TDOOMfVukE2U2Ut3UEzXbkaFrlBSUKEHb43kjAHu/SZfW1D
1TPdNFpcstwtKgwnZbPjyPgoSvduFsx+fptfj5u/b9B6OgODrVxYkbSlXM+6STRk6d1IcgKdBjyU
DNIxbextzaEeT67W5udrf0kqni79dNKFtnmx1OISjHU+XLF7FENyiks1DJ2V4v+S+H57LZJeMgpq
fEt/Snyb9PKwb4+Ya4kQNPfzyaWmzoc/hils+Mth8+V0Ew/2x8WetlVi11cnbLzryx2aV3IqoFur
oxLdAgNe+LTS6Of3+AlRPC8yRwEtM21HUxz56TQNkygPI1MPx3ck22aEuehN7RrOysunWYObdLa6
K+ew2okMM9lFUeEqV7z5rHgaaVknz52xHm2q29CMIPFFc5M1+pAnWTzM86FjoYGVVjY6jevCuXAU
0BPwHicnYiaPhgyqqFvXEC2At9Nz+LKF3w7SZBTTUarDj+YCJchc//y8365ZR7NkxbRMVbM+Qd8/
zlPvViYPp4ij8RYnHqw3tDbsZt4ymJpFI4m1zJgjeN75L2XD1wvLIl5yioOTKga5xN9BOlUtStFC
CcaNPN+iqMzjoUPNUA0DaWbk54Ck/9YuVAi1yurnZ9a+PR9McCpboXwjYf370k70iC5GRsbkl0or
MKCFlu7WokI2T/4WdvADg/Vu4a8lZfXQvXHKyCUDp1eNpi/gOjAfZYKXWB3FXiZwBPIQKTkyqXxj
0HTloysWeW4Jwng5lsEv+fz3740XZxACwXa+HG6GGXtRVQbjEEqbtDMu3OnEr4aNTIwp2w6Mzks+
aZhDUJ1/fm9ftiJfzNFlW6O+pth+xrHIA3OzVOporGK7bF87V9YL8B7fy1cnprcxjV+Cmtjbf+3F
zwvqqgD0CTP2U8DX1eYqBVsJOBkUHcCaCc9MhS4nvzzW98/135dxnsK2kl30pqkafeq/cnZVU6tf
vqTzbAmcXEyaFZNAh0GvmDtvDtqAWoDWDxR6SRtN0y3Enxm+Skua2jAHHx2vou3B8GC+gonhwzTe
M0JQhZq5rz7qefHB/F/GDVmb6gA4xciNdbxm3B0Z8w71w/S+Y8iVdr7vSoQl8UJbZ7BZozkiV1Dp
q9rN6biioLaOzJZrOrARwjfjaByh+AmKQoMbJdgVvaKjh6zO6hlQD2EsWK1MErwFftOjebfA/nOv
Ln7Nj7+rNCk1/+trfYKEf0QSR2mS7NqAxAJWeyq+ni7tIBBgkocCajSL5c5UEjA4G02YbOPhDWgf
UJD//Dm/gVtZpiAkuqJbhqI+f061aaL4qm6j8c15Cen863BiAAFqbaIicrsvtxjWqbufLyrypC8r
9Y9rPh2/UaaoRrF9ROPIdumIpaEL/ODpJ+k30OkTVfr7So4MemBqqqobumE9xa46sJqrnPnJmNa2
Quvf6GjjBz430LnNoae28qMRsjNbW3jW4ahpfilrv25JcXlQCxB3TdEU/e/QWWjXB6FTAIrKhIgt
g7RWq4YC7Of3+XVLchkuolqOYZmm8rTzY6+wL/WdZJp6XaAHW6nqcC2T5B10iKI2v/4SBb5+QXFF
i8ahA1aiO09JjXnx5JudieDGmQycJwdrziKLJsmvn/Dr8fP3pcQ7/mOjKHlU3/0LGyXEbCAmRxxy
0MTVKkmHDkxjRoAU659f59et+fcVn9J8LZJAZfTsOlZynKegs0AmYJzbzxf57P9+WZqmbAE2W45i
2U9LM8iA4pxLibpFmiXhm2p15PNDXhoWE9LHvgF9itnZ3rwpzuZ2kJj39o486Zd7+PZJ/7iHp4Vz
1c1bnlYSahIfLhWSueb8GF2RGEApuHSpYDBRz5fL7KQdf77ytyv2/1/4Oeo8HqUUbxU/FNHvPg69
OR2XBJmQiHd7+o4/X+3b1frH1Z7ijVHYefBornzQe7vAhVCMdHAGWj35H75Rev86bSSZdtLT6Rjd
AiB3jZb6NZkp9iJjRqQOjqHFAA+XfY1Vc/Nx84dYJJm4oKSDawTlWHt0f37gb18vwIvhmDopo/a0
PeW8tu+eaok941ZJ9wZ0UBfrIBjK6irRCULzn6/3WUw+L2YVPNtRNBW0yXh6w7re1HJ8DxDhoEhd
FnPpTV/DudQ36c5502kC037+8Knn18FH9hG8Vxv/Pd/cYeXouxjrWnxDT6jalAVjujfYUmxQDcgf
2d589deXD6ysNvmSUbEbxKYR01exeog35cmGdYVUEl+sZTETf8T/gYR2Ut90MXfqlraYJXMuGbga
dNVNsv/5ob/JLSl+dZA9Q1UNRX5uFylR0tiyYn0WsBzed22l5ZO6AJm6DMm+GhT4je/enHFt2r9E
j+827p+XfnrfRWCZ90Yrk3H+wKeeQVEa2L10+PkBv1Su8t/P91RzeFmiVyX0jPElP1ewizBy+H+k
nVdP5FC6rn+RJedwWzlDVVOkG4tuwDln//rzmNk6A6ZUpbOPNCM0aoZlL6/whTdgJqEto2SdGjdW
rDz8sV8rSBNpD5FOWvI4HgoFL1dihYp4LLtTE2sjAOb5xg43REMUaImMaBkp8PG52IiMlOhTcoB/
pB9lCMI93XveXMjPpBMmlIQb83DpCiJ1UE0Z2IukqaMLIa8yp7BUAQLH2V0j441aebYvkOlduTPR
Xtn3LVA3d59BNJHuoH67EICJhj+KHjTxpl1nSw0FDvDF8b/urOj7+EVBeRwvbS4yHVKicPa6hap+
oM9E/pstPmnJlc9ghskYVtWgNNT9c8R7YGQJngcIEz+jRPGm21vBR5ako4OGUw5grBpEKYQdTVq1
CFI39/kevYkXHbNwEHUzOMlKu6QnBHnTulEI+Lqtfnw+Cg9kOyqph6LL0rihIWeR1fRdHewC9ZiI
wCPfTFzquh5PaxnxM3C4uQmqy1jSVSj6YC9Vxlql285Wkdp3BZkcy0AtmHarK8Els/o/ZWzhCBxg
bvunRTNOMGArmA2q1RsXmHmHMmxvEaYO0F3ayEehRkcmXpGKFmTiwx8qPAOHW3/W6NrUEs5WrZxc
qm+mBvcxwxZYfi2FqdNF0yj46MS9zSHJDzlVZ756ptlRU2Rs9dfcy3eKARwnP0YJIDL3LQFB2HeT
XHrT8D641/qz+2rDzGkK+ajG4FySnC5+aH8kMlw6GZVS2Zk3Afq4lLGF6G+K67DnKHeulyzF+hO8
9fX1Kv3auKOPMTodHC1J9DbU8cUsN221YY715ug4n6rVbi36RkCCQg0JsRCInryn4uVFmDyHf+NS
wxTFWtJ1vPFEv3b31xMZCmeWqYCHG12LHednZ+UCDq2gTJEqUsjBTAxKcdHqF5U6VVmVPkDS4KNQ
zjfGHt7219LUwJiBtaD1PIbZ+FmfeLrTIzxG0Y1ClKLtwUrUwUajamRTaG67ZY0TSoyKyvWhVeXG
0KN7uADGklRSgzMIlU0F7BXxHtS4aFI6T6pyF+JAloMBVVayozwk/UNcIraHbpNBz6DBLNjEmSX8
aGcGmluO7a1Z/xriVwFo/cheyA6eH+Gb3B18B3ZFYB0ADU0l4ympnpIUyvuQb5vmoknA2dYWxguv
rSaR1QLkDGQY4H+uv650eaZp1dJI0BRLGYXqZlOXYmBxCCjUhfJmWWDUxEYCRTmz1I2ffnaoOYV+
sbHT5fWhf0V43BoALil008hQzK8e3LckwS+dPCubgozSiSbEkgFqBAFBxFQ3jtdHuvSSP4Ya5XSu
U+tSIShfyRbtrBqBQ2/eS1NdmUnlzkEQGOHOW7AB7SuH+7GKuYyJKWmDy6LKKh7m/tsbtrJYF6wS
+V6DpYJG3t2z+xD+C/ZFei7TmWCwo9dO8jcAXlwhckAMXSVveohecT9LoAMenTlsSHuFJ4dxjABc
Qz/Cpx0ri1w8Bs4pEJYNflIszfSpcFZaPyvRWnR2ubZsJDwSwqMX4Cyo73b1J7S0mYkkbz9JFyKe
TGdhrqPCgbTxU4T2tlO82rN8m0JcPJYT964FXequLADCCMIMfNB+EzmraLBdpo2HsHOwkkBIwyVH
6lh6dhFMuwPjjNUiXTMACnDn+78FGEYBv6Yp/vGA6HnOXd9vs3QLZm8SnZHIMREMG/62ATD7Qe+f
RX+mUVZsVzHIeps1r9zVPfX+c25UU8V56dU7z1+mfzFUF9APrudoL8Bh4L41vMeA3xEBTdrFIaMf
2O+67m+M8s09CxvIfLYjW8m3gn5EFwPxvWomIriJAImoYw65YJ+WAJlQqkjXLaJ9OCpY6KmiiyBP
RbgzqJo66/pvtFSWXGtieIo2NWFwD98DrQassYydupadYEH7Xxokp0VstcQZofTZwMv9XQco9jdB
NgYqPLpZ4kHwliZS8HD4k0lkTQk8cJlfmuiJTItD08wEBLO8O1tdughFVHODIN3bIJyc7Mone6aU
dKueM+LzlNMi3ol/yAR37Tl+xSai9e/TV5EeZzTPjUWHU1WG6doipmKSzMCgMGuB8HI0oa2g+NxM
+L+AXr6TQM7Hi9Z/aIMHPoCKuKC7Smvs1Fd+ocIdauD1GFgnIMTEYWegVYDyLwJuyTSFISnOK+3e
K2c5kFHEaexBpei1tebaJ0bH++5dRS9M2zSn7DAw6MELrFsk35VZ+xw/S9UDtT5hXn0w8OAKFHE6
NtN0qOwhbiQoZ38BblZ+ECD4b14gjDxgi2I9Rt6Liz+eZE5FmuUnLLFIg9fiXQpg30CVdBoCPCFJ
3VbORgNKn64ktKg3LZSU6pEOb8ZkAdGdSN480xaFPpOQrSlWtXfvKK8k12a0Ta13HV4JWhW4yrt7
B2yuMKPE4JizkipKP42gNtE0LCYuCAgVwwATRUaxO7TtnTWPIQHWa9duMSIs6FBPvaDH9Ko7pCry
Dc6/Kjl6uyddWLjJPz16URMfgPtgMhJHM7V4jom3EJjGszEG8A/szC6eHYSCdrY90zD1RhkmSYpB
u0aW5oLKGgPKF/qPEUyCvQmyzzt4yAF3kDQEiEarqIQYUEBuZr7gw6dnaCRt8ibiEp3O0xgl1hDb
XGCDJzNbopergPtNs3NBsFez1twK0rnyh15JgdwSaoMJqhLwKjYyR7j7XpZ3sgMUi5AtIapPNkmy
CYRny0S8TrnL67X2zi0pFmBVOEhqX5joyrITz2VyzC3yFdr86n2mLuPstdjWDQKcjx1xsOEakx5W
CIdTTm/eYO+qxkRRcAcQDJQ31Wrx6Z+zJ8wcWGnSQkxWwnuLVBR9jIZa9Lsj5dMS8ageJ25/65K2
rloelb/64nUnofhflBCHqJrbVNMUagc/z33Tb7TYVwGJ56gra+SXKcWDioPh4/q9dgGvAQ5JAwRg
6WRfyhiVSuoVpE6f6vvEexIsyk/uwoDTpM+MFJ2GZh0hl/2ue58W36CZNcrZQ6zD/RTTpYrUbvIe
WNWN8OkCcsYSqU2LokUjW1e+wqvvd16leqGvl8nDo/Ulq/YQLhBeLOdnWE2n669/eSydGjj4T52G
5ihUq6IkrwJP9alocsBTQJW9Y4Rgtksrq4yWHnQMQQZU0sc4vB8z6SixkK4/w68ghiueJp8CGoJi
Ap37n5+au19Iy56wHYw1QXLSHPvuNUG/y7tR4Pwdw4xGGi2qIAWQSwUheagXf/d/PzQMwN4QYLux
dC/GLN9faBQqWSDJzcivol0C8p+6Jmo1XkNLJ+rnASde0wV7lR5gEAhbYKBVb22NAYBc41nKJV4a
cPILakbZE+L/16f6UoHs+5ONvrbeBZGa+1nE3fNmu596B0lLEedqs1GN966OWPTa4vqQv5IykbBR
lDXVUnWLLv1ozvXQ7ZUiTcNdEc3pGHfOZz4cX0e6oze5JUOgPQoWh16tSIdas8xfVUgr1QKp6GkF
RtiqFUvqDBLEDu1GE0C7sGAVhXIflT+F3TmGNuRe0shhptA7eq4RosfmdTAt2Ds0hU/SzskPYEQt
hBui9k+LRgCMt7/SMttJU8zDUqSIXvDexDCKvswKubAcBZ3hfzR3g1MPjhefj5gdfaaIUlEcFmZF
P+tfrn+TSxtBMQZM8tCHI0EcFeGD1u7rRAAIAuKbq2wfxrSJzjWwCe9cJ59u/RqCJrqJCbmw/EAm
qxy32nDCjQtKYlgqfRcCTs7mUCkm2fmL6evc2n/D/hotA4YxKKdBMjCscfPbMvLCENs6BPeMWp31
CczcMJUNRQ3PwALTBkgv7gvRmuoxhqUdfKflzU7R7ymWJBIykI8DCsnU9WERfTvEXashpzHMaID5
qNXZKq1J1r9G6WdTk/xDz8MUrM+maXNjdf7ab/Q06WwOswvaXB9DH8XcMhw7Kmmw5nOqsx5pBCcq
VRwgJJQJry+kC4NpoqzQzx1uUK6qny/ZNq3WSEkW7qDU5zkxODEr1WnujzYB93njovhdLAWa/H24
0fGl1LoSglPrHvBueYYXOnldLCYnY77cTRBhnv/53K6uv59yIbX/MeIotS+cIOu1VkE0rFUOQ9MP
CHIeebDLO2lmCvemVkz7IsNeGTUcQjZfJ6PLZeyBpVgUp5RvgVsKUMwD/1Da2TIawqiwwHOgD94E
qXwMoz9O6uwDMd+BB2FBPhrVjUP/4kcCfG8RUNCn0Eez1lWuHXgR/DAalnRj6XNRWE771ya53Qj6
tcOHL/RtrNF8ValUV30qffUQgyadlhqv6+3bPJ6FFAEhtavL65/oq5n8Y7ePhhxttKwoMj0paUcM
EYweUddCaUCheUjJ1esRJJXvzQwyUbLRWwsbhfvSbdBeBKdz40F+XQvDg1jygPsF2y6Ojx2n8KSq
ThR3lw5KwySIeBEb9zZdt7B9l2qKbsVrhlRre/agm9VxzzOdBPE5BPRQx6frT/MbtDl6muFLfTt/
skJzzdTPuofZ/rWlVrC4O50+lNNpPplusCv7xNJnsvnz5/39+ri/gRU/x/3692/jipWdaorJaqP3
D8CVNkYVAVprEXggGatmwPizdH59UOXS1BO7mwTx3Pu/WDZK07pVUtvdg7XK8snseb9Y4Hn4cVpy
pSEyEEwf7NmHObvXvRnCYMJ5h6ExJnHv70fXOzT59PrjXNpwoAS452ib0B4Y/v3bFNSh59RaEIVw
e990JKeDeF3YH4L6kDUkpLfwT7/BHqMi4GjPFaLcV3Xg0oSshIG7K1czVzoFxHZ63s18GWkq60yT
qAuQ6oiwLmzmw5IzM/PGZ7i0+SU6rxK4exAZY+q361d+0VRJdpf6ZxuM28kQ5xSAZYj2WGu0N2b5
4jfXDTIXlYvnF3kx98XMcnzZ3Zn4mUh7SduDw2iTZXQLhPg7RWRJSzTo+JQD9nGM+oigHem1bqKH
P99y7bzerZ3JmvLCcj7Hz+68uhW/XFo/RJbikBHpQA9HXQNJqnMrMunbC4ivNFslX7d0WT7tbKp+
cL5VnCHHNqKqqZ97tJLKeRRMC4p9xuL6Or54tH5/kFHx1YzsIuyzFLJetSQvrHQsLtSDjXplTDcu
rSjQ39NdV9AOEtxPASm/6w8wrNzx0S6TkgO4gSjPh/65kaI+saGqa8Fwc8GJpQVK36Z2Pv//Rhnd
j2kbgiwt6fda5cbjHgeAEveA/2/BToa/c+1tRvvUUrmlUo23MdUjY6Tu8SZKUbKGKbk2yOg2tAPH
cVXLx+gbu1MsyB0KtnQK+yRZt1TLFXvvYWbmldsEodjoLXXezPyjS2HMUYEUVJxHYbcazWOaZTA4
0PxE9N1DYMl7jE1r4SHP6qXIMFL4l4ksIyU5EBHFGZI57Hlp44mkdSXd2BOY5pkjHznug9iYNRmp
T9hPQvnTCajOa9U+p0siF6cm+6ioGw89k6wiiCrjWZ7i1oa2tx8U95EYb1SxfgL/G0po8iVYUBUI
vfTqUfU3ZdDcm+3f+iVqtCPm7C5GbxF2Imoxc7W7VHggEfT3kH4XXUO5Unw002KrmupEk3g9hlU8
PDMC4cHx+z8qPeJEKVZS263bEpBcYcyyCLOvLl056VurlpsSebq4PUSiM1Ft9IiCbNrIHzZcMT/4
EASE9R2EYCkJq8YmiKZB79zXBorQ9p6vDXirMN8HCDwcxo3hoxtKbRXXeQmbDms9pN8JXVSqLoqI
KktivLjV2YEXaUXVfUQYoWXRyaj0iQsYPE82UnzsaZwFLf4xAIhQzEDQIFoyhmrZnPs4UjX3qrmu
6mYW9PeBUCwU5G+WlCdmUbpK4eXwqphC/R2eiSgtRkyTe2uOcjuA9bifcuwu2rA6db0PYegYE01Z
dJ8d89MHGBZDltcEF8EbaDq1ed+TZzixNGm0dperLxZTPdQ0uo7Pr/ugV2PlnyulqzCgPJzqU4/B
bQgguYWvn1p9On/UtLoXi/jVQ3Pj+h7/Si2v7YvRnczi9aC7+9nOtrC6N8VFIKPUmisLlm+lormh
HURXfiykaAFakkLCTEjWTd6uC4P2i6PO5UJZZanGBRsekqr5J9JxU2zzPhNxcik2QQni5QCxrW7s
hSuiAG2jICI/laKxk92Djn1De/STU+8b06StZ5kSnUQbUwQa0llir0UnWKYlrhapeZeX7UNPKfj6
FPwu9XGNfT9NRxFhnNSe3HZqvEv/YZcoYUcw9MKm/l34V+W5URlDpgoqT3njFP8NGPoaGMjkgJP6
LW3gpFVcmVFIjTEEX9dC/wtnevfCcom1RemiHyRCaaCpo/Yf8PJuvPblY/e/o49ORKftzDrLI8qL
hP2EYyQ/rX2mTcuX54QsqtcBHgFgdg57yuX8Jy9qs1tPcSmRhJKka7IpWlBi5J9XmeR6qSxEBskB
NaLktSIOE2iA9NUjcMNa2SfU3Nt2Iyo30PG/aQzD5GuGSFhsor4wJr2HmuBJWkwesEWbahEuFguD
n3eL9X09QSJsN5/jWrv6DJfH4+ONmR9Ke7/23LehRxceNACt6EtaxkpuTWo6U0WwSlDD0l7FIJoM
tRgvfUjUOYwgLtvSu8ECvZgCKSI9ZdrGusmZ+3POS7Pirik1Xv0ZB+6/wJdW0sqja9pSNJhOJnNM
Bs/l2UOMNTyvcK6+/v6XAlRF0gB3QfVTzF8AjL5PC08EwcuyT/rX0F537Re0nZDp+kjDRI4nmjWF
3hJ1T1LPUZykt6pdi2UQ73qzm0Aoo57bgMeLshvjfHUDrg007LVvmU1gl7HoleIwo6witKzv/0bz
9cJfnE7Ny/0OnX583J3F+2y12eA4jjTW6vEWBvDitMIskXQoQapojL6qIeS1pZjdF4kNbDQLiuQy
CtjRNyppF8NfCr0aqgX8Vx2DWv1EFQs1L7uHYp6uFZLKOxx4yrn3sDt4s//3LzgA9SkYmvz80kz6
NrFq3HiQFCCUeYgo1kvTe0QLByzg9VEuJudwcihHklyI8hc99dswqSwnZugLX8pXfYoKH+1g54Pg
A1R5DXaigxEi3Tj6LmUzQOMUMrShoTWeRT2S/NaIwKiUpbd0UcSn1wEhSEX+K+a0tW4h54c1OF6j
sM51qNdwD8BejdZoKHDw9AUoMFiNX0nhzUhevjwG1APq2Bo6XsO/f5vHzuhTq3UQojHwACrePMxo
k4lgnuxgGz1jfqkAVBTmSb2EBgSENEvvKhfVkXUNnmAwgUNgM5hRKEWqE4eS/81H5rwxkRajtzlu
H7JiI6l03HAHnDKJ55Y7R+dKePN5oGjaPUjNjdjq8qoaKvrAzEB6aKM0MVOzspJDerVZchiKb3GC
iBrgMnFj9QTfr37w2d5K2i5GM7o+sHxpYfAVRmdeSUeS/MRBXkDbqhHoMOnDbs5ZC2MIVbFmGRPT
Cq290MNXI/joac7cmOZL59D3BxitAUGt/cjvqfIgKqDTUpil99kxo3E6LeHuo/iLRvI92q4oheEY
h/zILZidObzir5UOIZMaiAV16KsF8W0Vykag9lres9IjbdlbOAh4K/prsbsFZ2tVLgKwxzpdwbFq
8R9D0yIBzjOJcXhxqdE3h4LQaxC+05Sh6Vp4XMFvhvlaE5721IoisZmDFvWUoxw82YazFsvXD7XF
VN1cS1I7VbnAzUJeK1Fz4PwVagTa9NcSIxIrB/NL+Uk9+7SRGkCGMpgXLa1nMYpINZB1K1+n2hzc
qdiiGJ6Cca2nQFJl7DYSklWR2vqsQ2S3eWoxtgHa8NkiEz+4ZdGitmPUzcN7B3wR6wo5LssTp5Kz
CgFaSMaZ7R5kQLPEW3W939qGxFI67RxJoYMlQjL4ue3RBJHCXug7cDba5Jn2w8M6ma6X9z0NiOnb
9PPzffZ+fZVdPDy/jThaZFapdkXQGPkdLGpq91mYL4B9TCC9mh4GYOC6ro/3xT7/vab++4qjmK0m
aPGtzu8ftnuM6pYWTZa7/d3dAyUvZ9JO+PGwXp7ayQfGNZPTPTWw6fQPVhcoi0/nuwm/MO+3k/Vy
Mp8cNrPNCnNwTNY/P4+DR832OLv+uOqFkiMyOdoQ3YkDBXz0RYy21fq4pVTWRrjKqfGsrPyDY9Sb
Wq1e3HwpqtWzX3rztAVpFKGPLSvLwgZfrj+qekDy0Z84K3yE8OhKg9nM3Dlz65Lo5goKBeGDUn8G
1NxK8DCJSPsA30IZWoPebPRyE4vaNBgy4QIHIiu9d8jbRU9eSqK8i0ukbJpj0O+14sWMMeTmCFKw
T6hRy3DoBtyYCfn3YfBjJkYrxQ31sNJCqkuAzZ2im5QVirzSpizdheW8+kigx8j/GVSDUTowB/Yh
Vof6hx6d5AZjgh6EoXOQxE+A04HXTbqCQkjqbAMNJzcI3gK/IFaIppprmlRsu96XMG8Gfzp1iMKA
L/sD2E54STkGev/RlR4VGzkFpVxdf9FLjdXhtKPHSftd/UXyqbUoTLTU9+CiDy3dDNcuZcVH7OQJ
ngT0U7XqaFafN0b9xYUYiuzfRh3ti6IsdCVHh2VXhDhs+LQ7dYwNLAOJtmVu3ocA7w37M9Kd+fWB
L9wyP8YdRbs5V5jbeoo/KBvI+tbWDqo3k0U0Y27N68WtBJdJN5Apg/Uxqjp3XmGFZsqFih4KrAIp
SOdDabBZF8E2yT8HWsFAPzC8/SCCqGDNIeG4nUNDiVHz1QfP25ZC8P/i9b891Ci0cH3fq9s2jnap
8ih6g3aaJL7Bf3Sxi7o+knwhQx/ao//3/YcN9u02NUOwK63cM5S1D1V9Ynk+cLl1C5pQiI5x/eji
dgsKr0YMCn4zVThMGqMeKL23RGTQA85hT5oy3nk2amrWjQV4sQkBiYDmPu2z30ShTq31TA45mPMF
0r6vi4fT6SSuly+H6eboT99vHKyXmkqcqv8dbjQbXRVJalmSkIjivjeRh7T3NLNj49Ws9nyCzNqn
JlJrKHBvkDTg0m9vMe61YUuNryJSFbIU6EcgiIbywrcP0rRio7laFewqkMauAfCaOk1lEhT0IEX3
NgEeKkxTJdCWtY7LCwBgGyVhoE2ini8CjHHU4jyUWS0JFz3Hm/qduqzMQe0NWWvo0I4CZ1hbyzKa
2ZgpF3u3QFjCcaeF9kGhcpFE4cww8IBEeJJ/Ja5I262X3kcA+wsFjL+jYs++7ay/A8DfAVjavFLS
pynSq8/o+Q4Kijyy6k+Hguz15Xrp5oPXTYOI7ojBxTdEDt9mB8nKrpQE5Itg60aG9dchl6q9emFF
4jz2i2Uu5A9xFSzRDwqzaF1i8YcSrBGRwcb4eWM/Qjk+QnRVQyFCf0083CnQP0rEbKpkS7JqHxvW
J+ufmB6qVp3guCpsBTOceRXY73pmoYTBLRBq8iBgIiavrtBNXaT0ShT5ewSu+7nX+fMaFaUaG9b2
7/XX/42x49b//vqjYmanurUWxzUkROFV6fFaqqdy/EmoO8iDaDhC1nvuhAC22qCL1GX0B490oPvi
A+CZ1tAxvAVjvFjm/PZI4zQItmkU535DuUv8REcuyc9m+kn/+z+QN8p8CiBAPw1mPMH12ZAvb5X/
uxjG1cXAC2rDU4bFYJwTxIysfyoKUmi8aaWFkxpfM0F3FCdHrQDxvaPg5rgGzeDPVN0PX5epGijz
LN4k+hQkZaFnc6l7COGLXX/SS7c3miQKkEAkXfjP6B6NCi8BcAwjqrUmyh3ILNnHy6dYkiX7Sjxj
y6ikHrcKZJeyRQPKKnoEgEwRRBldoy7HS+3ZXbiznJNRahMTa+YenM6g+iUg5+o9pnDpfASe22wi
FWcIw9df/MI9DpiXGiRxhKbRTv65XStZktJOQJAFlRIKPFG3IeCE534TknWpakXeT//doB5oifro
Hs/dUIrjkvoY3bsqm/rYxipzoT64kABYDMK80eYZfvMYuLirylxcf88LCcuP0Uf3hqX0nif0dvA/
cE+PzBgMBm35NOcsvlXhHf7a6IqAVQfkQwPNqCJ3+nNWLSvqKzC9IOjho4hmvBIsLDZokHeyPdNd
IBAymheuEG0iTUaCEI8GVE+leB7mH1UG4YBG4lMWW/Me+VMLbbritRJvBBYX9ub3Z/yqnnw7qL3Y
iBxLIEuvUJ3taUP2WTAoSWYIml6f+9/ymmAUEJYDyE5hBOLfKBsqSzGsKotVHgnuIijrpVschsah
6P2FJZKb80hY4uvAnYfsj+zn896vOCUo+lWfpebe2OuXljzUYQpCBOuDxN7Pj+PXqh+XdurfoXeQ
S6cOK2FtbmYQxG9J+V1adASsrARQxhaKJz9HKhGu0NFtDu9iCF2SfbLEamXaOdbg96kZHHNhS+xi
sCz8TNtqfH26uhKSfx5QTP8uyUz6l7fAipciKPP7Q40SstShDBf1urcLKlhbgT9VGmmmw0UR2yOn
Hbewnatz+rNKOCj5iSb9183Nq+HSycf2QNTVoAkyiMH8nJsk1CLdroH6ml0xr9tuCql/aUQHlUsz
ddK5wZ3dV5QUmn3AwzUDFECVbmQxF3IL87so3+j0i4KsKjSjDO+6flUg0Qt1MAyY+1ffLqZVTdXw
Vj58cUl8kwEchUeVn2t2BCjhrpGPivJOd2bi538K6Y/UOiiA393YeaMXZOUB9YJFoakwNgaJ29Es
17WW1y6iQUn8CMahEtc+OCQOrcfGD1e5QrgVDEp7NY16TcOejzJWWcGbJASN++HLWzc1fUcHz69n
Gk164OkZguSlue8EacPxOe8E7HqjdyXWJgH660VlU0GCZfXS22+FVE2iRiGXO5iyN9Pbx76d1cky
bLGLxKTQ1aYlYXCuzaVemaGWO6tp3Sdpf2g+jL6cOTgXyWe7ySa9rq8KG+/BEK4WjV3DxQ1RK+dC
fxeDuGjcZr4xg+LDacHKAqP4F0EzksWnSD1bIo14KJUFeTbaA4sKJm+V1wAn769/r1tTM14dSpIZ
bqTp+x6GlOJudfMuEt1ZH56uj/OFUPp2Qf36BqMLSlOaWHSFxtwr6UMVvUM+mRfmQY7hW6Jm11E1
gRksv9s9ro0D2b6IyCqcad2dUDMcrHOChEmvclA38azrjlmCQVLSLEWSnuBf5sI2LP8Y2oPReHM/
RNLJpyjBj410664dN5LHr6KPjnNFKW2pylR9j3LkIGofBkBx6OlW0hwxDscWpwZZGBfypKjSWZyW
HLPqIsIIzKWEG50EtBHcdKraS9t96TsTg2dnbgvUalcQt3PAu34Lw8++a1tvWjQ3QgVldCD8evxR
NmllNSS/jB1qhEjVBs8eLurUr+J/Kqter7157bAJum2DeF9pbFQonY51rsPH1mgxm3bqgy3s2ccl
sgpAdEptqfvJtBAxG4rfA9XBM+LZFTGUFDGsrzZF+iAb+0T+l1vx0qG5n0DS7bx+dX2BjW+Z/7yW
NgiqwXXQEeD5efBEplJFOZiUIU+ncGGr+4i82CHTMBFNI+mp67NfnWFUoRQCmwQc45Rfuv4U5qh2
8j9PMSTrFCdU+Ac/n0IL0XZoojrZR4iLRfi4mWpGz6nHDztUSa4x4oxWlbDLTJQ5nHfOw3nml9QJ
T42O310zl43HDCO6RgTWheSv6a1k/yAGcElnmtwukhZDpWYWi9gXOYsKkqggFTOdE0gR17L5WCf/
2so7lVGDqS2yZvFfxcCHUpl1vv0q2X8aZycKsLAKDEyzlZge48EGBfumZmd5WM/fp3m4sHSMb9H2
snykR9RiXjXdzpazrWDUiPfdt/q2iEiXY3Vq+29W9OR4rATvOY31WWvuzBhAnZPPfAcD8MDa1wHY
Ia89AEE3JxlBZj/ztXh5feLHsKbRxAM1+DnxbQYJKlXC4NT/QVDCnPYR/rzOUvSm6lvdLKrkZGVL
G/K8M0ktbOadFcxiKAkWXGPjeNfrmxrO67S5jxGVEfdutDFpaKWzFlf0PeoLzZ3bbTr8ppZavKiE
rYbprrr3g8cW70p1K5UzRThp6Zt9I2C4uFt1Wt6ELkMBaHRA570sJWnlxAc9Ogwxk0lpQinsu6QI
lkOtdYCcXp/Kcfr+n6n875Bjh4LaSeyiKylxD8545VqeFnQ8VGymszW8qBux8bic95/RjEG8DggD
Ukqj48hw+iiQYRIfmoAC2hJSUBY8hs5rEiSDsEKnAZ3ntgxRcyZsyDJ76zRUsvIPTa1mmvARN1hM
gpc0DeXG1H/VKX7dWd8ebXSkOEkkV+i2aXt3YJcXU1FFTMY5UQlWMKcS88FztJOOLpKC1RZpOikZ
otgmfkkEDCwhQxs4IKYS6kyDEk0Rv5gaUkWasRVNd+uZ8OSNnUiaJfToSJ+V+BNV0DRbIFc45TKZ
9oaxzVp3LXgf+GdtY8mYVpggNttEmFb6ntaqsemqbNMkGKXDwu9qZR0h9XF9OXyhc67Nwihudsyq
UR290Y/uDoavGqF7O3eMbXRw66mKcFu3DbbBxkL3QfwTgrVVTmCGOUbQRPAxVjOxLNdwg99N42ju
vmVrboah6R8e3YElNJXaDVoPKG2Kr3K3jmDn46d44xWGNXTtFUZBqWeZZR2Hpr4vlXhtIX6dR6+l
8mm5p0Z6sHgov563CsLcArhDTodMfNKiJexn3dho7jHggte7nc6n1/DKlLq1briIzu80/9lxtpIx
9+WNwIHtbqXgPca+snwTlKMm/anF59xYm5RI03DplM9NeVs5a9yp/J8dZMLzg2dHEXT0dp1WyYmm
Z/qegq8AfKWh55XKa8vqp8DEdSyUvUVU6Wu5khbpjIbuOiv7iZBbM0luAZ3Gi7qLn/JK+MNvLHsU
1YLSPiRiNFWMva2JKwUhNVtrqarCm5DbeUgpOYmMJytT17qJ16GSEhbg6aLhSpgcI93fDs2vkAqf
UuBB76J5Ix406sl9+Im3TSzGsyJ4HVrnRSKgLO4eBfkFIlZcSktfizZxd2eE2QMA3jahTYnKcqU/
Ul3PqdTqqo1P3UZzimnt5xtzwM568dzO9BvnIOpeF5fNfyd2lDeUCFujgiApe9eZu9ZKiO9sQ92i
VK0le8dGTgUlBd+bWd69juZY7RdYqBiLWofgpJsTB4/lqnsxKRm7eNB7ytxspLkRP6vKYEr7V0Uw
1xMeC0ubqK79zyXN6HsJEQ3k1w99gAGxFs/s7CM1BomrRWLvc+PVKT4qV1rnso6onzDzGmMiN9iJ
FuZMyvizaTdrinqa4QllSa99cN+qZA/igxr6i8g/ek8VzQHVPtRWOVX1cJ3bZw43sX7zAqR0LX2O
YInkL5zB65W7s6jVSTMwLZxTj163dmgbd+oiUJGm6jwwn5vwMcZPYTCaEY37EE0A7zHE0kkqwGA4
ytrt2lmuv0rFWy48eSLeYmB9pGjQYgG5gERDpR7URpv6eO6iBmF09COQnVHsdK3n9arJpEXktRMR
qXpSgDoVUdlGFUw4DaZXirKr0mWGga15DDIcbB6Q4fg/hJ3nciNH1m2fqCLKm7/lYQnQk38qaJrl
va+nvwv6rtFtKdQTM4pQT5MEgazMk+fsvfYyHwvrPSOGzuh0mGM6iXdkPhcv0pfERHzuI6+f+Fbb
q1y9xnoNXqwinqoEhDW7S4fJXwUVIZOmCaol5666AhURktTWIr9tdhpi/sYafSn50eanOkIoTOBD
sV6syDczneArNYhj8WyQMNHTRBC+br9XrQCrWTtMARbXK3JyRGggaVMDo1zukmL0RDadrHjW5a8t
ZoPNHhsg2ltpeFNKIT7+TNHidQXuyPosQ28asg9pso2hD8Qa5fSW+mCsfCIVLpUOHcMg48IdUOpZ
PklAy8gp4km6lys+sGVrcgtIdIWjlF6sOrXmDc964edWQEukWh1smbplg8IoCcCqgmTwIyPUiVqN
PBaXVIViSpY38mA7FU0e01casLZJpEXV7LXidZxO2QNyV8UDffVrA3JpVkVo1pZTqdQRBJAJEafW
l1XlgQzbOYf0kshqoLIQegnmjxbmveiQnWlv3KYlkQcLtsaqvizteJzpw09FtZuTlWqUfFSWtZQu
vtXqXtxaoRQN53WoQkXqH5vtOIzPBEIg7StvF/bUSTRc5jVzEZHPWpN2uQmobr0qmrDZkx6dpFgg
+KcgagRaWjhRo0tN95Grs6fPtb0leNCjnwk+3cbzrSq6UwLrk5rn230t5TSWUtbKLQa5v+gzEKhL
2r5Lw8+A204gO1saoXKvaCg6WCLFsSIkJFKUO5Ho6lTcvGYWMJIQgrtJxbdQx0ysyvNUT+dZa19u
IWn1mrtwfvdbsjx3GsCSGlWdsAAzmTFuY4SY0sGBytGP5yaOzo2VHMzlJ88gYVOvKBBYdPg0QyS6
ya0zvMl0pMG5qGVgCbV/g8eLNblXCZOqDvZEEdSWvq+W/qRJgVys53W9RD3w9piLQj05A/mSC5aF
RYpfpk2+N0vFxYDqletM+ED5aFSjExF6naWdm8dIKbJoAro+o3OuhV0Vc5vsd6PFnbip9/Janbu2
9zLYLAb/F65Nu87YReOzaZb2IuwSDCC3NYSXUKYCEptkN1vZnZAiZO7fFOT0xtp6nbdIp6780tvc
Ucb3vKkcQ42DvLC8SJ/ccmztZfiy8q9OPBgzmg1JfDXZsbJx20nFeyk9gotzTGyrcUdeN6eXAInK
BFKuTOdKFRx1qvbGILpVSeQ54AZJDI3iRY/e1+2cGu1p4ga9FnCZxvcMzFy9HLRa8o0y9eN0xPDy
YFqfxnQXj+cti4/lsB6HEv/M4A5FimbmQaCCa+VjHkFPe1rXM20fpzcmzxINukhAbaLXVlaYJYZW
bX7FymDHsuosJXnVjeRI+OD04WpRNTeM5xvSOldWTT6ox55MZQ5oiUhiRl66/KSIzR9qxd97rP8o
RX67/qablNZaKmsnjgelj50OdNAs0lW2/L7diQrEd7NyVD5bgz7zkt8qlT9RY/7KsPxntfd/j+2/
+jd/mzOUUtXLUhvH160hmfloLP7WnCCdQhF7S9YLenDikLkjJzbN1o7E7Jj09Ced6B3tpKR3W/Mi
czguflcGKAvdbDsVXE0+Viw/4fQzlN5GVhw5MyJVzltM/vky/el9vN1W//ErWPLtP8Ytk/K3FhPh
w0qcTBSsqchdlVdKmRQxo1evreIATUA6CFBf/cNdzLoVNP/1Y3+78Eh5Z1bi2qsno7fgY97Vo+Kt
oEQ1JiPAXJyVMkfeYndJvgbZqQVe1zgyU06pJl8NZXDMGeY/xjU6o+n8EWluzR/klmfBCWskWHDA
36zcDPDDysBglPJUYoWy/Dx9HbS7ooFIRihSksROEX0a2WMyvs5BXHxL8E+XJiy1L5FeqZjdlxfy
/Xyd9cxzVluC006Xm42qqUnAjGSvzd9KCuLi0rS/Uvl5E14j+T1nt4Nq1JpPW9E6xlmHqD+gYCpA
dK6cYHkEewxVkTVxXFBWNI+tQdQ3wmRL9mO8pfLyK8IPt2kvUX5jDWuLZ4x3ZiK5BcxB2fQtg4ki
lnbhXcjOY3WBAuBMf8IYoLn/1zYTAcX/u+T/i9bwtyXez4JR0rmRrvIVHcM4+rVn2PPJZLDTA9IH
p+YYbgrYbN/QBFJs5LD64+j1dr3vitm+Q6ug2d0jkfdtILzFd4pgN9mF+J8GTuyg7VRv8oWwR+dI
+RrRxwskItPVoMTqJTmRe3fRQi11y4/cctM92gqQ0v4iOFtIm+pRulPgzuV7QJvTrl29BcMJmcN7
Xp4UDsmhl30ZuoMt3WVvZbiZ7+MJ0ho+rDrn65rL5q5SMB1JxDWD4guq2rZDdNekHsFY+kHQvhAP
1tQI+Vube3ntm1M4trtNCbMHZfGozrZAXi9C5BFgriS7KQ/T5C91o3pXBoKnwpvDkicLoVpz/DGE
Ug6pp3wC4OPdqi3mk4adbcc53g21dUtMNolY4RiTPaN86i49XebsXtN/TFTsFO3uKu5EOk6kOKqg
rbPcqT4rQIciOfSru1W7BWRyfkAPnSqvQs45SaEZrj8UPjB5A0F0hpclVF76U3uqCwCxKKqoHp3C
Xyoi310zR2Xc28W83N58Xb0IXnaHhJFwjWz21dqxrHCs3HjiJPEF2bZWwW2NKtTb2Vce6EwjdYxw
Vs53eGLteaYVeYBPglhQX/aa+KTkj5b1Jt66DhGp1746PyXfa+vH0k5RHV13fhlqmLeHzNgPiifN
l+aBqUYxfeuP7VEfX5Yi5Eodyc9z/jQ8n1fC2gXNlpzysaTtSSOQf6ute6U/F+muZuAXOcxDiY8B
7Xwu0I6tht/IH5P1Rijdy2L6QzgdJMLgwdTEv4za5ff0h8mP/sKftoHUH3JS2VKbfqIURvJBeMnX
XYuIR3QaKHaORdfdj8gPyT08p8Nnk/rpUxuz9F2owxI0xHcV/qVneNLyRUmcuPES0mOyu5AgEjkO
scwqJjIhFym5ajl1TqfQNlnUN+kncQeOFAjv2lV1mWNfUQf1TulkmYON5LyVdiDSi/nSZSKmqV13
EIiJOa1PU0/JbQv3E68+D8xH/TK8DAeeCfJQpjDSHJl/AoUcJCd/IminDq1zup+zA9FJ1X1KqlHu
LYfpAHmDkJ+DDDZjqcNE9kzBFqjBBXykzEuO9Rw2/UPfAt4Uzskc8+Ztg205INbt/Jpei7uRdymh
uekLlHt4YH9ZXmL6JbZyT6ldng6Ch9XJS3wWXAErN8yvyXTOqB1HzeVCwfVhuaaKny3+qrmTGqbv
TXHVPhmLSY3bz14z+RoyYc1FdsUe258yHwVCfktJw3F8Zh5mXjj/p5F7EhebLg9aAouHwbPqHflq
nia8KeQGoavFNBsU+hPbB8/DRHJg7g4Perqv01dYfrJnqU6rHiCGZvGBFECDCFeBOtNJuaJafq26
m3ZKDa+Mv+XJ6yQmf98b8eWfGj4BGj4IfuN9qTtoI6LLGBgNf/MXru3NESznsYPpJ7CZ4lmAJzt1
D4XekRPurKO7ForNKilmP2thwtU7faGr1OhezWNUWakzKZsjla+rxpThG+Wk/iiJdPXILaRtsc9W
W198XfUs4WURG9plpj9CQJvsfpe1Z+KCnGrkHvGMSgPmuqp8zyq6AbwT1RNh2NJwblDtIeAbwnav
Zdf2tRMeirlwMmzpsru+Shze0X7sdqpCxRrM5CHaUXstOMy7n0zza9a8bLNLPaRSYuc7/TW2gnyy
B80XzIf+Us9n0PWwmfG5G/Jjq3435OVkFuzY0ULpacNhYKAVaBgWZr/hwdOxie962Vb91T2ux+4G
48/vys/2ZaR4OPYHiwwWe/yEBEc9P9u8FZKT/Yp9drwL0zqy8JZftVu+LXzLI3r+7gl0jGkPgm24
lLEzLYYDIzXmS0ftrtqlH8xFzWtKDJFMyuNr9IQDorHbLDSzk840nyQ5ZuuelsHatIWdckk/ZXnX
Fq4Cn1V5avN7edgbJ4bw8tegHQrroYBqpLn4kzAlO2/lzvhZ4NPZ8y6iYqm++VDk+J2UbjPIN38t
npr0lfAcu1EP0RrbaeSrcE5juJZvXXFP8oDuiQO9NNvMqTaKxTFzW7YeZpYV96DYNQ8kRxYh78AS
LBJXg1C+9h4jadWH221YdwjD5GOCayl7z+PTQvDtRcoumhAoNkZ/7pOSbSn3OV7S9U5hz5F5u4fB
nW5wzvzaqOdBJnYBnPnogriOPCx1CS3ZzFYqv1vP1p3RogN8F/F3J8GqeNpzJVzk4xI/9DnzcRvH
yYB6j578vjubYeryd4jCTUQnme+Wxm83WKWBzBbTCb72WNZulwVW7QvNxwwBfw0AqMt7ztKGfsKO
ccqpe02EXS89xfRSXL1xswNcSVD499SZqas8oR5N7+hWCoe+dunLAOg85JaPBNKmqzYfQsw0za/b
SypOJEFWkBp2c3jLEf/kszfhrPht+0BtvPV2D0/qZipjfOmKlNDdGCanKiCV8a1l9T5obwPNaEDI
Wf2UBVPm0owuSBBYj2RGWamn7Rjz3NZooLxVhgcSdQAqje5bdxBSymAZf3ERzl3xk1rZGT118Ntn
xGbPliv4UXo3nUx+R6xtNdqqnPn1vkzuVMw7wfiCodGgo9AEyS/DfG7eq7OXHeBK22LkKAqbiLMp
HgDYkJ9nXejIRoPtIZ3YkYc72WAOZm94anhiioP4IoRVMGnM4k4SGaQvqnXITsPJgtLc2JUHX8DK
MEHttMZXgLyeLBqWQfvC78C/lYf+O5JdFJHFul8uNLdicixsXdlZog+ntdPcbG9MYWxc68Yjq3US
vq15n1KyF5otUqeo51kJ+bRydTcR6TaHgvtjGJItPcfMIDOfBS6+iH6pOgVxq04PytZRcLofKz6i
byv20adafmzse4jLUG3N8SzSR2TJ1M80Dyr2FQ5eCJXxE6ea4lproHLu33C+F0V5uOUAzA6Zatc1
emyBm6PHYOcUygfkXr+4ibBsaluVcFqy+2j3gna4TSQwoonO/JkcXgq6lOR0cElcKQmafcKR4I+P
2nvtKJ0zeXVET9s2H8z43iov5gy4HmgWANQ33SU6wOEEynUav3flepl9mkzDjCaam7ddXbsrDWs8
JY7son2uUZmEncOG4urf0SPNzHhvOHAQhTfjbaGG9eLz8lXBXEH3EVpvnRAuKZHgAdhjZT7FYDzC
WvHUT4BvfuTQRRWbUCBycXZGF7HxU05YguQprN4j0dhX/b4e/V4MftTXJyULNaIgnVpy2ghCtR3f
4W+donuYzPYWbLQlBmc7ny+bzTk1ujN3OVQZNilAykI0lq2Ax86dIixYUY6gOYnobdVnzCzZ2ql+
/jj7YhsuTjAaYXyUEKAbdn6BOULlaSs4JLh5fYuOuh+ORH5Vjrivf4Z3aydyEVy90WEaLgF0dlp2
i/0Q8CHIKCRwSuHxEt9jYT/KruQs2S5XicvhJGBt5j7nLGS15iAsThdwNpducc5ne/IKqOF7LZBO
i2qr1+3BcknzPXTLqe8DHronTvROu5i2PXAc7A20OoZXPZGvi3reHZ5Kik2vfsm56tzT/jGbffwQ
E6/h0ryrdkYbarOXusP0VnhEflwWGh3CV9sfYnp5jL2K7oCd1V/ppEPPPm+Y9ZSzalwbBniCM5DH
Y0f+xll30donVdmxnmkdm595g1rCqzRH+u4NfJxsFcIU1n65Ez56fwC6Z1BXf3BZW56kETsjsJVD
7GQfomnnn6Yn0IknsgJLDsZihVrB5scJqttQ+ixMrulNtzxgIoB8tp6hPRbkATiy6azM4tz4k+eG
gylvvzb12yRp3QjpMRK6fOIhy+Kwl8PO4DvZPP2d8FzWoRi/Fb84PkRWa6uEk+H16w5YTGcFMIOL
HVIWCDfdqYD+dxUezXMMHNufxr3+IeffBY9rwiK+xNmhdNrOwX5A73qRAYvf3Q55KXbjnyELAMys
/X38PIKs0R9rXv/Tqgfa5KXmWw4KOQ6SXZXaMX3+vYoXw46uZb5jfNG+Z1/z4s4kXpTOQPHvWA+H
enNk6aTm+wQ6XayQ8Ec4YPsZv2X3S+Fha4MJJLBXLvtRDW9HwfcEAyU7k1U929uTpu4LREWHQnth
Rf0Cnb2p9qoFGRhPuoXZ23JhnXyszsiPcawjf2xP/vOYP9Z3/YVjj2xCke52f7c5hHptHs0O/qu5
rGie/D3HFbJ1TKFOcSo8ZOrSYku1r1RHlMvnInpZ/WZfdg/58BNbvnpq3NHrXlHg/GFmehvr/qMX
ZOL1Um/5laJym6n+rcWgS0k5m8min1paIRpBi6tR2ZbmydO9OjtJdjcV3V1nvQvxOaZK1SOCqpVj
0/UcGxTW1ivbuVRRFAtf4sZokoEHQq9C3xfNWWeW8jW3r/EE1zkJlbp2ELqh3nCW7Zgpu/5m0GBP
QaLOVLV6x/7mxFN1jA26nRhtWuv637+tZP77r6spmqhAv1bV34ao2hCPqZUKqKK23LGQwGlZ9yXf
+j8j45whs96nJFDxsqSDb9CG1SOvy88yfXVg5Nno9BnSv5tstBz9YuIK0xjUnarDSESUvvVuP9ww
q4oSmtXo60p3SFLFERik9ux1VUXp1HJCDDPhHgbN669CRmFlinsdfDvvWz1RmH+mMaZuFnTZXbrq
3eyxCejNSSZzQsVJL2uxWxsj/zuLg8TUQ1q9Ofu1VbOruMoUY/FBa1ZA4+EbCisbOej5jtGpot7h
ipHHymsj5DCpti+2yBPA+8eMfBqVhZ/Q7F4Mt9Z2ZsF8rmd/JrIlwTGAo9NFY1euP8b210reStmN
+p5i+LzgXNaj/C4l5CAa67us+ZoHQidE1e9UzekYQ2/tcixA9DcRYetm7OvU1NJrK5zG8kmoDgVp
CRpDRDkjHUG9AmWW+9fboEg1FnK16c5yc5yXc5csXkNPNkuA2tLTCw2a6M/5pvFEaje6QKXgfbUr
ifnYZvAIId7gLRKKba+pV92mgzE4GIrdUe/fjY17Z7FehSXIsYADvLvbaFv3E40wlVbI/Gz1zZ08
To+tyb7DGaMVz0XRoWRfvFgs6TumbsaWC7pYHM4i04OFZ+LGlbjpMxjWjOWZz9f4Btdor2E81/gP
io9CoVFWZ/wFYjhXkVpMdkyKk2qNYPFkZEqF6XSp2uIP4intX0W7gMf/z+L/bdBt9IO0iENqnFqZ
a7rEbTE/rvE1xxYhPPBamyXxqulccw0fu8TtRsXm2cxGDFZDsGkPrVrCa0LvIlVODlnf7L+05HFV
HwatYRbtdFXNTNVr+O5zGkrGV7EdzZ4jWf8lWk9tet427IQy7KMJaQVhMYIVyub7QEFcZx+LCV4r
O9S0F8wUugQfc9cd0/EnrQnjYFLLlT9FX1vPiZfgDu2bzIdg+Ifm+O/M3f+ZbfztTfpNiVWnppyL
0UIulEYZzIfd/pTbe5IRmjAibAOjqpI5txjCzWph6/mhL2aGqLul/5IaZBUifyc5pmxhqMaqEvAU
CqD/3sb+kp7+c9P+fx/kb/OXulEzo4v76tz35U7TMS3iTVxYlT2z2s5MT+tcOyiuaItanlr2p5Ga
MR50Oyd6YpLF4Er005ztouKWvHEt+3fVUC7IvYPscyU3a82rUNosZ+LLRlXFPFMa9wsXJ9F4KhZo
asuLRjgAtkEFbJ0h0BWl8dNsYpCmPLnwIdiGDHQhcwe+cHEBAKVrRB8rfk0rxpPEj9T5QjvutBKY
XlHlT9w21255z0fd7sTGjwbjessx/BPL/C/47z/fOgR2gCZR2/0uIExkHs9B0AuGfDp6TJPHnMFH
ZvjZBKENH7kR7WR8vrU+urf0L/YzN+dDR9SwthRwWv4mS7ABtsstJSyJn25fM4n0aEBcz/Jfhoe1
fUppod/Sx5bi2jCo3BpHqbk2UGeg/zJ4D5atfh7n/F5gc5QRxS9itlthiRQ0+hNKYS7901WUCGBJ
sO1ooq3V31vLharZT2iiwf/igTjdyBNKmvtZVoXWtDzeAtKr3NwJXNkmM3e12zgM6eew5n8S4t6G
RP/1Rt5mF38rHPJ6iHtFY5wLd3sGznkzzbYdUlwVb2yzvxGvlJ63uCi4MpwmFakz9eqfQ3H/R/P5
X6/ktymaVm09yEXLOpd4NNUtbNLnYXayCysMdmEh++Gsoe94QZ1Xp5y8Mi078x1mi5ElzPHVYO5N
riJIbZPNR/9CDYKURWfkRMhPj0wJljo7GKu8YoptlddE+2mN3pEmUAMGCsbWyw0T8clZ0u9HcT/J
zzcJpzYfyvXIewooR7kI4wtt+eNS9GFH87kuEK18GDGSBwtp+VQ+mYnyyOkQDEAS02X8qJh1JPnn
uHaB2TAHx1jLN4bS4Sdv9ERz47XLGCfo8udscOO6FhE9xNHRGvgLslfSzF6tv7QgZLTcjNutNxid
K99G2sxijVt61Scj64O63brAtqoe19I45DwJenUnfslI1ylMfAHvcGRUgc4tPGgF0orQh+BiOHUD
LUowDz1TtVRKMU5oh7TtXoRFdGIYEaW+OTSJlLoE+3ysuV8JveXxNI1NyxE8+8acOwN1z6Yg90Et
XDc+Az5V3E1wLzPhJEs9eVvMQKkprZr4hsjuKgUSxYZU5sIITuYxmrUDAvwyo2FP27t5SbsHc/tU
5j1fMafKnvDX0ninJe3U9bleiUtkmIZXNQkv4vgoxXNwazfnzU+HYUmnZRuZs49X9l5kAcARZf73
mlQEfqLWR3OnFzib3vr+aaSGx2NVxq3T8TvQcpvNa5fey8lDpXyqwALyNfVzkS0MPjMNllhzNuGX
xNQnE9F8vgrpLcdoY0rJOQpMYEkoRtIXU4BfOurVmyjSzuBdMqXhS5KlT2GldhSfk6Q6l929SuLR
JBOcpUwhf0qS2LEybuxlEj+oPhTzDqfKw2b5RrxeU43W3aIyvln18yy+thAegcg5PYRNmDTTSYy9
DDhIV7xp1hOxFjY/AWr6ROhilZfXQa72Y/ZrreJ3kCwcvUd+81omp0hHwJETDTV/QN6ASVzK70Jd
fs5Tf1Dq1WPQnuLO0JItRBof7JZuQJIFIf1GSp+5WK0y8p+CyK9Ia01HzhR7aKtjVVh7PZcfMxe1
GhSfVfyaTABHiJWaRfcTqdrXoHokCDgbn0tZ38e0yDZXGH8qApL4/lgTLNZDs9KiJQsKQXHWPs/l
e7pR/9JJ7423G3m0/L45L+Jzay0uFBSVkqSMAiqytAlzg37YyaLiHc/cuoqYsM4XUStx0k6P4yHm
g+RZchSGbo0aTpIDAQmkBKoZtohJeYyZKHbTg1XAQTXy3tbX+aWmIG3gJm26b9YfmkrR3Wa13RrD
TkKEym2kVM2wpOPWqh2t5PulYjLaYug0n3pt9ATF9DJOnZpvsBSFM6zSYQHd0liHpTtUnRHkLU0V
3P+CwkvWuNsjM9Jz0VvlgkaD5Mn5lzmA+9ULh7h4W1OfapAuGhKhlQn/QgWeIuCZzKsp/6z0hnoy
xnnXIfdSDQzlRr5W7mzTT8aUNke2oxYO3mr+ptE8RSUvW6Q9DeWx0s+Zei7VXXdaub1GAFQkd2Tm
Lwn5RaRpoa/tjriNcXw25sYvS83RY3zbc3JYsudYyS69QhVx0+pSU2ppwqSnYe0MTRkqwjGalH0G
FbeTTv1dOg+MHxOv51OcFzrhNFlwgctZQHadtaxHOVKCSj1x8IpKmdJdEs9NS8oZ6RQzv1/iyCvt
30Q4W3r9rFT0ciG9BlE67m6vWmVfbe41S7QzE6u06aWzSfNtDYv+A6zIp8SwNd9oSW2ZM0mjqzYN
13QSYUsBD8z213YnYdCnzjgMgKaKQF8Fp+ueNNlPUUxr+WHqk5Nl8iFY3HDwtOh8NQeICEShFEW8
Cc1dcxv4s7K1fLhLLRI1m2Z/20gNujuGI/3ZHfAnacpvF+VoiAaps/r6keK2sBf3kzPkCE3W/hNX
zPjXQuJvIpjfbiVphO6tX3XltKlexySIHpCWrbAzH4BIrnHuJHSr2nI9mIgkB0WxzXVDoLi5naCG
sHRdaVOJFeF1Mlua8+es9FSCybL8dVWRN2z32vSs6ZTjlREwTh+E5SJLt+Hl5KSF5ifbbqbng5A7
YuZntQUjbya+iNtNWgStIrmCyeu6r7m8rxaPVPMxIhcYGRhvlAStkByLltZBrrpm2bIMXlHaliZP
a9Qjo6/CaSAbkLhI6fF2CKhpRIxOlbDxpiNT7fiY34gALRC9LkemPb73CPS05k/Z6H/Zrv9RJf3t
bf7tXtM2o2KtoqqfkkbGGJU5XXJO0BnkPafw4zy+royC/pQ29u92rf/3U38XaVmzYKWqpZvnTOAT
GG3NALksRCe0HNwgYAR/W/V3mzeMOBUeDDXI5jeC5QZ9/UOjS/pXLQ2wUEuVyYbFJvL/16tlm8pR
1zfVWUo+hEmzE7JLBVJho/mKYX9iklNW71TXaf0HiKj2b3IrWZJvsn0yr/8RnwRBbSiLasAshlS4
3J5msQ1GBhhz0tBhxIWJ1FBgZcnS+DBIBDoK5q5LGBBC045ri2bAiASS1eyX4oOePc7ig5I+yzlR
bclZjRUm+EWs71MVdag8OTBunDx7LrJwju66GxnLdC1ua5s2haKQueZyzMDGMG+2jBFbGtUV1xJD
bC6mVJ63NcUBARVsagM9AqSOIn4p0RTdkEx4YeaSUYswJ9+ixYzkv++1/+oeveWJADcjB8/4Heux
VpFSb2Zfn6R53M8IWFPCDwXyFNupdLYM0YJlISBq/G4xfmEd2M1U16PUBgtboWqA5eLBVNorOIa6
epzQinSo1PLW8K0Oho5mfloSp4zsKZUVKnNPS6kLRiIx9S6oC8mJOdbQ//xp6f3bDvf3X+u3pRcv
kynXqShQijInRH9klkhQ0eKKE4dbBnS+pIIw9jjn8BW/RTyIhilwyPxpE+CN/LcG6N9fy+21/v3a
ls9dJqwW5bX6qmGMFgyo9MyP5ZWG3U3E0RwUceBkPWvkN+fFQVaBIuL5oKFgeE2aebLMSxsRcaRI
cfQ1MDSifPD5bgmIPPN7phWxTnpQZVqQyGPQyd/yAqeQmyqH3sqYd9Eva5yFrGqcexExmctPmkvk
fGPJYzJjraiFGJrixC51xtCcv4PG2Ft43TJUyfM+HpHJghW/FY7T+lQp/obinztRvwl2kj33U+TW
2LtzixEkKvayQzALkzE18zeFur20Hvuenq5siwxgh1CKk+e5/9JHlGfpoZxRRL0s8cfa0o/qxqM1
f3U0xdIvXVwdXf61mtU1U6cQLqgtY8bY+sHRCZ1sjhamwpX6WsOZocWvOcNdU77imMn61p+oCapf
pfhRfasiFK3xackJa6cd3MPqExaI84wqeZtrTAIdzAICWTeKE5UTL51+TMF0p6lAYbaX5rOYvcy4
OnU6vPpy7ZB9GdHrIuZuPd5t09dUvjYUa5q2z43eFeBPGx9ExcHE5KoiGQdJxVFYM0FDVZZWH3Tj
Kw6rXuaRT8vDND3nJl4cfAlWh387eVasq1G9iwwK1RU9kCEwnTPlU0GNZmlfZq952cDBPdxnxuaX
Bfdr4WRhkxbfCp4qI34bpMGWo8UfqvY6Uk7jmiMgdwozQyJb1vDV+HUVEu/WLaYbtFeX17nBncwI
t8uOmID9odZgGH4p03PJlycWDSQupZuyS5uPuv6MWF0CR3eTMpDpdtvEFXnfYwfQpWdB+iizBaGD
4sbaeuoVGbTTG1R0UbsWK23kvrqas/l2g3RC7Z8XlL8ssohOdH3S52epGu2Mlm2tvWftR8cEWqD5
uFzS16p8JoTHnzEv6PWlHT/XQrZT2vS3yUGlroyvu70Gpk9bTkLZBxr+XTn5GTsEOXqPJqMlWhSH
iykl9yk220n+McpTvBBw3DxvGYrDVPNLHVnhUL9M3UHMb7XwI9kN5zb6ZbJ58CodvQ0bi8FaTnfS
2ly1XZmygLWngzuxpOMBG8NjHgcNu4sEjiHFymoYqitjzIsw7Rrt4kZYNESVI3rEBCFtiT/cWlHK
NwYKCpbTjDxK1BAhIAGu48FDhu7E/avEc11r4w8y/45vbCYXKR4OGimOjYJqdPONvmbu+KOJnoXW
v+KBnslUboM+68LeeBc1xD4sPF0YPFOvHsvHSHmehBE7FLqAIiz7LRgYu9UUd4rOeD1ziJutFIrt
/8XZm+22rWzhuk9EgF2xuZVIUa0tWZa7GyJ2bPZ9z6ffH3OAg0yvIMHewEpWkGSGEsmqGuMff2MJ
T5+KrVbXGyXYWL7505yhYmbjoS0OmTISQxacaFUfteCSoV0rZoYgavAz7sQ+qh+lMXEzNeYHsHvD
SEcMz1UHEwNKeJk8hwnsRCuAAwg6Z4sgcJosYIy3TE6iH7Kkv+EDs69zeS3A4kS7G+T2RxMjOI+E
G3ZEZY8k2T4MSL9spqjz+FOpn0vCVvUuOeU1eEe/0TrzoZY0MnRVEj4KukWcEVJpg8HzIc0bCGf6
Yx9tSq086YX6aHACwg3PVjOGGyhmtI5vzi22Cmp/AFWGxnlMqeCfKjYa5W0qTvcyXbJa/OD31fYl
xqFMF18j7Y2NajNs4kOcBatsip0+OEXZreGr/BLzj3BD2tGRUUPpYMgh0OL8LAWvdv9R01+ZqCWC
6kUmsrtX9wM1r2q+xaj+W/DxSHno27dmaBylT9d3UyFhTPM+5dTjMC8jbEBJtGKNPQUx0tr8LUhl
YnWPZRlshpA9j1bWsNuV0nyJFtHsQvTCAAKxFNyEwqwXwGMX8dqYge7gmO52GpINZHeQVRIEcVN3
MMRJUe5V2v5UeUkjiDUBSIv/oALsIZSTYm1jddEXGx6Y0Uql/8YoijycxSkk0I5KvDNVC2tUAkBe
Y0CEGjZoJhnrX6F2pr0K08tsX7VeXZfkGc+c6HNFznin7+b8BWjPjCQ4ccY6hxinMeytJs+wk7Uf
jA+BjfNWpR3CIoGAjtDHnghpeJoWtkI0ePT//aC5s5R6wxRwFpCvKbQfo/1aJOda1YBXo9cMSqMi
V3uluibVuJaDz6mLb3FQP4TDJkrQhPEGW8zEs/0oRvxmSIyH9TKq8k2pI7LfK09vyReSVi18DV8B
fAyeigzubQ0EV5grrXuxMHSWA0ggC3cl8RTUYD2esnjBnfVi9EzKQi3OdwESaLkfX1vj3qqHc9MS
V99CFdCMZzOJLw1gRbcPKmoK/2pILA7K3zzBjbk8pfJLUD9F7dMAQ3hutmbxUt165T1nQDRwlIT+
ZQKboUJk4jwfZwD4Kua8Apwwshcfrd48+2sj9eQO70GcQHov99OtxB9M1IC+/6lrH7W+SbPQKTN7
Y8fGq7TyofY1A4ne4HQSFh5IbSTUK5Ydnsx6W4dPRvhiVgPZTmAh2MpSopLkRSMetF6QnWuBYlJu
PX2hqhenqeMVQHeLW+9BNgZX04KT3/3UkpbXuDgnQb/O2ktvik3XN/d1/tF0ePDWayvP7vinHE1U
qzzkNe505jTiWOv9msXhIJXigGIjz/aJ1j6bprZinEOaDJ0wB33FX5e7fm+LcSOS8adu6KuwTw7C
6G9BjT6PuGu0GWsdwFhtjlAxWumHMkW3UnofhwragVMw160aGxYpuPLwToqHGwztLa4rR/ar7aKn
MeOFrWq7JQfrIEWOnEgnMXudkdy3lAEZKeZVrMF9x+cm+2EzFEwLbLX0iyr4t5V9Jw61ATE+jDyt
kB/rajyEpbSLbMxuxmijLYwALOkCkLEKcLaMdUdjHCsq2bG7V11K3/zyCgg2wGEaJqfrjmZwtoNz
1rcrUfmenekI9SIaSIRePkgQFtkJ/ip2SigQsFFgIj4guV0SrqQs4aN3vnXkSPAxSKxR/1gQKwqk
9MptCsDXacIYmkeNvxaI30P72kGuVA1101vanZLMrk/3pdTWoWMJ1zQijbCrdYtxwTC8xkN01hBn
zZkNjIbmmaa/zGVkFQSv+yPxFKb1GvjWwerKWxP6W0Mdvqw830yJsgs0+q9K3GKGDL1B4BM6VT3Q
vT4QJ5QfWxNn716z4RaZEvCn7yFBQeEYGEzVDJhTMhx2NgpiDhxjLjxdfrRH+EyxjvYYKrAur2c1
vws7ktmzX2SwkghcWl44fvlo7GMwzAGOvYSWW8lw7LDYd9C+Q1uaB3KBfN0bc2jXRLizzUy1CXxw
sZV8Jwm8DeDYT1hpFWrgtO1LC4/PkjOWJVXrwLS8nbc4wDh2JZ2FCfgXpAZneXqnBfq9molzPHX7
uLfWsj8PuERVOyPZgVQ+jskgOwjTIeWrtwEOqLpWJraCSrMO4dwVID3yURk7RLLZTrEbsny6baFW
X3LGND7Xjm1t3gthbPCkfhyJY0I7TYXWn/oKnk3w1NxMmwp87l7qImUk8lYOxo9MCdzCYH3Ib12a
uZOycJVuajcjbjQPLbH2W8y7rnmPqC8ooKGNKKNybxrUuzSBqgmdaE6Hg9EjPRT2pWcTa1mM9Uq3
vhTWrVz7a59xRibjndJdZJ3eC51VbOBiFMmo+aa1DiKTW3dJccyCfRXeisewPCA5zCTNEZOzHB+1
sUiIhbUZSM0eFPMs45fU9D3yToDSGTqiPdxKtvOhghl8kvVPK3iL5AQNhr+VsamQZUgYRXQSZvs0
w5uup9SzZgkq8q0ufSD99EEdGbjrwfyVJDNXTFezXxxanzulJmuJEWQm7SQ92URxC+tJRRqrwIAL
KzpHFV4X+5E2/MhSWAyp8BoY2rmdY04YeKD1b0PGKJTH4dc5uPIXVtpZNroDhsIqAuIuhVI2hY7V
BkiVxSawyuf+aPrVYbG3jVplO4b5pcuCZzSrx163nwT8AivFp6inLDS5kV1pOaLIHXtxUFEhYLfo
OwnbYjvsunAB7KlBcm0V5Iv0PnX7dFf2JaBARakdn6iJjnk0k0cFh03VHb9M96p8He+mJoYjWW2N
iIMHp4hCxogqLV7hZNb5YWxZlE/uEZOelXf80FerD+/ZW60+vWj9cT7ye9HOO67Ox3b1nK6en1fP
3vG52fDz8ew9n4/n56O3/JSvvH4Nv/J41FfpyvVcfRXt0Eavz8ePX3/g8Uf9+tk7Vw5/LSuJNFIr
B62KeuVd800v/pKvTO8f1HPiSQ+W80n4mJOv/Ht5o3xJXvfY7OZ146A6OAS4vXjjAUo0yq/2CsTd
nJL9vA1WYFWevY7WfNbWNb3ZrTbkfa2nFdvtIlW8Hz8zB+r9Kj5I+8X8I9t1HUfTOpg26hVPHuv4
UfA+PlBiRWAyH2ZPY+JMP5U37E20Buu1lf1j0PhJ/0n2O9WcOePKuuL0VXkx4mWcorOojaMAuClc
hMz+MT8Il7+MY8cqg9pIkhy1pI+zijyAzhcdjNMXPw52S74VL78W42UD0Rlo61LNVNw1U2HYTjIH
rxnrm5D5FrKYQEI9cc4RFOmoBsYy2ft5WDADmA+6H5JpBmtP/hnKfHntVM7KvRk0hw4iCoEsj9Gs
rXt5OujQX5T0Wenqtd6pizhZgb8iuls2yNvO15ysfy2Q3Axtu7GqcWfA61fFsCp7OCSF7cio0CwG
q1ZGUYZ/mImIIAaeGInMrmmzk3Zej+yviqHtMf2l5AIwyDcqg8ZoPCl+tDFaJGe55mnj/JrhZJGS
uZvOnaf72T7sLoJlMJHcUcGt6ghEdTQofIsVboCkozDG9Sih1J9I8lgYY7HsMs5rQjhofCjhv+X4
2+HIZsN+iJALqBUiMvymkXxZI+Fe3Gj62GH+uVQdDEP7Pt8lUM9l6a4o1UMwWc4EOt+CN4Q4gmoh
pNe49iLra/GnJstpb2hwtZObxflsyvVmnFGv1x9de1rubJdZ67jInLo+1E24Xg4aZnoRfzIoC4d+
XrXFF178Eg4j9l3N7Zv8DUUSNPEIu8HyFCFGs2XfnTv5ZI0J+e8MuQYPd0KvGkyESJk35Maui64U
tY5fq/dWT7eMehIrS1D7JmZj7bNjO/pHbNEbqV/JWr9Z6vzQCJ+7PHKbWVxUKeGeahsF19l+Uj2h
fPngMIuDSGR1/EtbFClC2QDpFMTxpSLC7Mg/FoiN+2bYmXDojCFwO4NKekBZCjTos9+PEjLr5K4N
fkLzbjeL1VcdPdn07FX0DA6ymhkFV4vELnhMGO7rjJtU6gsdGj5x1HXPwWM4fvswo8+dackS2Usg
eQVwwEPUdHMpP0y66WoBVnrAK0s514KMmMiO9GDfQEeMBf/YsrNrISz7HULvqIPBlj2lmr3G946j
B1cHKlfNSta6xM7YrOvuri8/QAW4jidBAKiA/PT+oZluhmzs6ppPychDgRY7zC82dW5FVQ6JSk3x
0rmOM7V7c5cbJ4Fk3kffA3NswFu00C+++ZQHHzq6EuW6eCuLU2u8YIXR5md+EZBa2ZI8BFE6s05x
PjE+erONaxjjkTbozjgT0EyRqHYvgvGnTemXqyeph8cxI8CWPIaCjCC4n9iA2AKHDR+SIDqn3EP8
SlV3xnEip4SQUffY79i95L3TTQ+juOpQIK3gR5DAipB9Mmqj5jWsFKepluNEOyQKETHEX7c703bM
9DEDC0phnHKLU304luprmjxPICzi2s74KqCBxjNLhtzYascwIbACfllXHGPjMZ84I9kaZESL2Cf4
ACl18TkhvYsGZF+KwVCpcEzRuO2gbMPxfUTIvZTFc+5FJlGI9nthPHGIb6YCFhe9Lmkh9xmzGDU7
YbGo0KDVu8IGfpoQ6KgHM3c0CB+8lSuqxq74kZicBnX7qNeodE3Cv70JnG9WXyyRfZoMl5iaohBI
CU7wEfCKTYn9Zs5zridsiswEywYNmxhvHt/qHlNu46c0YsiGzl6uMjZ3FUz4R8jeUYaLCjtgwcgY
8/vrgra8Z0Cn0BLBPzAjPJBBQtubYb7KI/teHzk5yxUccao61KH4oczzOuLef2UVlhmZcQ7T+wG+
TBQll1l67WHu6k89SuLQv9k0FOOgrCyjc3MoJ4syvwO7Q64lCegZJlRHjqjFuKfIs92yXCR0C5i9
TLDu5yKiLb3LwLFSw43gED63/Lqc7keEoarUrrk7Y3KNIjZQCqy5vFZG6BScgb7+vLAj8eiZ4mKj
R9BxEoZUrFSAOFFgLT0mBxTuXfwEJwe7D3XthxbEu8HBWBXu2EFDmakC5MTI+Dr7nhsQdnd2/IMX
dqSjDxssSjimm/iu9q+Qi4XhmMYhZMMpi0OEkAW5YJAzA5WBAD+06tGijcjaj1kaNsvjVtORuvZr
8k92n1PnaeiV0blNbzlhuGU9H6ykPmvwRIUobjBF5PlLoqYOoAapO0v2Ydo+5aCxZWHBDqrheXwV
2DwN8ryfGyhVs3E3MUwnE9VqGNfW4sbf8uoGS1X6JZyk6ewY2g+U1dO1Lh/8CHrp+NlVv/ClGsQX
hnK/UH4TagVdax2pZBPHerru6N6jRYa5jUv7RaYYDoXkVplN49RjhWJddLV1IMacgoU1R7oZwS81
r9eEsCosP6U4Prb2FU7eQeNoS0cDRgPnyPwyya9t2EEpZ4BBNG4JEy5mG87KfE066npx/qnxzfRT
Y9NExjqBvNNYHKnMrkh4KvNgNycthKlPa8ReIJPcqd1awcHmrUh7H/401WZSkeWp4bKDPGbc1Xrg
1NigKHXt6H2N8hTsO56RvnZAra2jBtAERMhJMp/NIP0spmgnl9Pa9/P9YFquYU4X2cDjybdglXVr
S9j8wAgDFmMeW8hoCjCqgXmGXuJo29Eq0+mX2UeMg0OqbCqjZ0DP16p79GxQus16B4viUdivtrY1
+eItJdRgyY6O947JGaFiETC/mCqVtoneGKDfqh7L3sSMzUcDFuyHljefAbDIwAYB7sfQUYGy5zli
mtlgPPq1kMPFBDk7k8H1zzBgSGrYQ17Sf7ZiD5GP9LfhXlF9jOhghtEcxROOP1bPeW+2d3peOlIE
o01dxcrPMnxjPKhHpwzl6GhCyZK0g9Wnp370D3OUunmVM53FGLOk53xXhqO2cGj7Z/YV/JSZdhDA
RC7uiie/CYgabmDxY+B4kIL1HM2eJGRvbJ5iVsc8da4mv+XIm2CMr7s0dRU6oNKetpXxc9Kf8Li4
YrZVRNHOqAAx5fwhbMLzuIyLw3bhYJv4cyIOlBw5Tw5ScsVI5lhKLzWeriFMwvoYL/Spu4J+J81P
OR8/bg61ycrMCEEu2ZUCKdyHcPrtKd8KENyBojO0Wsh+fLg6AL3aLchSoVn4OWBuNbNzS+CSU8bO
UIFoulNSb6DRTMnb0FOrNRPuppY7vCjptMJ+aUkM8YtmQ2OPbrxCnf08dJoTLneO9rfB7clv3lIp
3sJ5QsFjkI5mhKwWXt0FdpBTse/pLhuQXkX9MfefrVK+mwy2q1Q9BXrmKKW4n+V9qY6XhTGrWvWR
itGc7v2BSh2KPaTbd6tTqLOw+J4zaKlvdoIcULqURebVk+kORbTz8zd/dhLD05oEBxOKD66h2uHF
j0vXkBRPiwpPAbbVKByk5NDmh4yXcTZgwxMkmfanoD0aYK9Wbd9r1S1WMXqEXbUJfEQUjjE57Dp9
XL2VyRm7vJ2EOYiBWxQszmSdBVhSw5Ve0qgsOdgmmdgquCPLfeJ1dKRFpQJy68Y6QPE3DLSwyMA4
QfV52A2j/2V0SGSxhxjx1I/CJavIXhxdd2lhHsccm15L3i3u5nmWYI7CMhLVqSNEqfNV2hB+AG3a
zKEYniqeTR1E+K8pHGzYJUVdQ3oxkqU/D9+C1wyGbG6pzE2T/kFgFej3xVVNUneawl3IIzEUUFi4
qoxRsktqZm9Fhyi4qunaIbQV8V4XfreSq2QnIh/EoHmSx+5YGbswzfZypW9yqj8f3VNg3owOvQ2K
2uE2BpwXiQqWW3hyehO1uMwdQHfc40wsYxKaboci2anp/JBBTgzVQ7NwKDizEuyYSno7C1hl4U/N
/Wmop+MEsibPG/LB3nHX2hZ40/RxbK4CjVIHk/jl+HTHGRFjIlGf9Zh1yG9xPqyVOnyskCiVbesV
Oyu+qcFt8TPPkMPQfmB+6wkOAYm7liQZNd27PJLPaie7MO5D/mkMNEaGHva0ax/y6tDoo+tzdSIw
moyi5ImcXFzQJyDocbw16meDLtuoSPkKKgkSJ46z3altLzA0Q9YXwQY/BgbmllfoM+jskKFzq+PX
MIA+bykHESZPes6rL4UBk+sO3aoKsaiPfSefQHESWspca+708Rph2DxH5U7C2EDr68Ypl5TBAW0F
vX2VPWv9mz6AL+H3MvI6iMcWRaImkieThBe7gtQ6AdjFoytzjJnavegi2tZoWBe6vRMSkl8rlAJH
pIsND/wNSIGA1FWEvD52MnuRQqk8oGjAWdXqb9MwPQYGOIEx9GyDcXtUJmNddv2tbOMHoxEvVKWY
f7OZCzU/xXP4EeRqSAP9VlEOz2jjab5n6NeMCRr/XMSq10p4LJbv4Xiq1e6aFsqvUkEyMnC05GUO
kw0qlrug0iCPovNI5mNUNi9pAP+gtN0Mzb52HA0Uy/adJuy9OWwh700YAtAtuHiJos0Kv/riLRij
D1DS3YQkshTyvV7Jp3ztFy+ywSxCDg5MoVCtfBFvjxyoRaRduZZ/YITjpd2jBY1cdMxw++gw+AI0
TkYEHiA+nm13ZPK7JXLzCaui8BMhzCz8lWUPoGUMIxHitSMeYfAy8B01So+ptIGNg+37bmg+FfFL
lRoYakKkmFc/mGMOOrrghNR1mB4N20g/XwbeQxn4XYj0PRXzZcHPJpWkcHN0x7xfh1XgQbXxkEPB
rq6eEw7DqJq3Qy0d6Y1QlwU454NEsb4zGqqFsRL0d2ntb3hHMPCzJjzLZP9q2sVXSvlYkMi61Bc6
RveVf+ksPtZ0tPjoAk4Eox2dlmpCbTxQetdpuU6j+WxETC7LAV3UU1nE53IcbpK4KzIcd9IASuuI
hQgXjuaRuKdj35ScJdzF7KBAHSmUtxHWX8zghTNtVRWNqwAfiDL8VKZ2V+Fg0E/P3UQx54+YYEwU
ZEI6LcIdCdNoWJl4uD1lgbHRjRe9RwVUwROyGzdTpFuCKs2v8Cho9dwNojZF/P08T3cJTasO+8Rg
f2RoDRllw8NplK3qP1cTXzZWN2BWJH7qdzw5PKniaevHt6q+BMYPX3Fp1RxzpIFQn+Qk9MJERUk3
XYQGqAo4Wy07Uhu4Sq85o44pA2YgeWM/JJz2JR4B2VB6BAniTkJ/d/WTeatK5Rlbk0s4N+9BaDtx
07hGY7iG9bOfzBVEH6f37wY8+BfWY9LLOEeVLqbuvd4cinZvmy+K3jhh0jgDElhLqAc7mTb0kcBU
sVPy4iAoLjT6Qt7BClec2uqdYXZPQBzRfqkyxrTcpLFNL2Pdj5BjbaSAeRq6mW3vAho2mdtXKuZ9
YA2uj9beQD0b+NB7TppCdbg2kA9a7TnG/Qglb8xKhVsOWXRsd7b0MjJqNd+bJWm4f1EMiPWMMazh
I4IHN+uX2CxXg+/lKrJVqnkg4hyLmR4N4EvC8qmJyMyR9Qj1ahfGKpg+7fQhShIn7C/8PqiGO5Qd
lAYwT+qTpYJfnAcN+A1iQPoRA8X5JX0GFkGGtmWwmclvoluElzRw+OWM4tXIEWw2rSdBXBGo51TU
DmP/AFiRIdBIAM6qdDy2ZMHqAEViuhgA4TolWP020oQnaYVvAu2+RRXcTc7Y0dv0GmP/n3HwouVX
ECJ4K2MxH6f51dSgpqjrLgHg7UEKkXsImx0T2DPvME0tvIjRRwD0MobjDqwnr7dz4qPKXjRsd4t8
RCudLGECp5zKECQgXPc1JnA9DPcNqV9rymxJGd8LHYeB/F/xIr9s/L+zVX+nqX1zo5Z90EN14RjZ
lVOqn3k2uUYZgd6/T4jx8DjgoUwU8LFib3ImPPpUbkwkKyBMLT1zU4JMULpA44XErnIKDlet4D3U
IZ1Fb5F+wvN1LdEDTpSaKVk1tYVpi79mOqpGd1n8VUKPGsz+qkTVRkJpqEYmvqJ4MSVI6sEDRvkh
mU7RsJxiiCgh45cAkz6UCLEx++aql+Y1gIYTDtm5FLWXuDZkb9QREINuoOETKGklZs6XfW3eFTHe
TDBcJkCcDMfSNC5cOqh1rEOEkaNNACiLLacOFTuBgZffdF1xYt/Y9ekBf8DWAqiNyQM+h9JnzH+n
d1+WSqQrCGhyuyZZdZfngTvBWYZR6U45TJdEXqf5Z8nY0N90VDR282DQty0057+zOpV/0R+/Ucm7
vmfnHebsrjJwADzl1T4jicA+lAIZBc32JqhwxnRDBc+3Yy79Q/X6K+P9f18lEn5lGUqpIn9jX/Yx
MLYS6+nRyO4gkwAaA5gxTCej/G7SHxmt4fp7VNglvNpEsLfqHtNsi7KBeUrqn6EgDso6P0k5LNv9
cBhf/357/kx6VWHlGiR6afr3LAl1MFj/SSRfWJ8gdMlz+xEf652xN+8Vx38tn2t6ByC+PfufjAf5
s/qo/qRTZDHq7rwH8nWiKwPakEbdqd6zrwYC2L9izr5Hbf2Sxar//6f8n+AFGcdXXx9bcTJkD8UT
KgofFw9kxM0PVdu04rOUjxr4VtFaD9YEsW1B//PLiDi9Dsu9ipzq7/ftz6/Vb5/omwBxJo8eKnBM
FATnhOppG4wz8EdLwGEQUiy29AAQ+/Rm/uN9/pOK2pI1SxWGYpukx/6XQSuLuTJzZc7vJGCJan4j
LFUI5ppvS94kMiLjXwTy79mPv+7971f8xtmdWjuLGIrEx6pFFggVZXZ7OmxJJokZCZaSX9oa37K1
KZ01JjJlnHm+8aQOqcsTaJk46XMMdPgPXvsfXWB//1jf9uhWEiV3R1ZPY814JryZ6hc9ilNCphbz
klyarPDWD/BqbKXFTOYa97u/vwPLzvH70mYxK7YhdJt0RUJBv/tjTiCxRdsZ8ZE6Vh9PiG3HgP99
/f0q4vsT/3UZU9UMvgxzeeObQkXN9Tri8hFABj5i+UMKHalt9oWh/6w0IOIAG5gBei7oxTypm4Jm
KoTW0FQwErE9asjRHfJdhiqbOb1kO1AQTBSSckLJ22JbACUt+Ji6aZ2VJ6Mnjrt6Tq3HonlD1rqe
cepWGeNbOL3QdlBoKcRxl/26ZKWDneQM6NTUPNScbpx4uNRuEvgIOqthkTnMsGtNWMp0+KF9Tidl
myq0/6i2muxEjI/793v1Xevw/90qQYK7jdDC/rUZ/0YvD6aB4CZIBEdeSpMNdKrdzt7hy7XO/hXC
88enYtuWbqOrUMT3h48jROMjGEiOZrtvozu9WlvljVUwVSdfcsjx+L/+ZqqsyKSwwsA0jF9Kl9++
mRbHAud1KT4uWk+F8hrOdbEvUJAsKej/uNYfXmxVJnPEZP3Ymm1+W1pB1/hdWw/hUZQXhre5iom5
kFaEs9ey9pCF18Y8z8kPWOsQoBxZ83y0k/B+smzf9l5NJ2+1iocus6C7i8mIbNHCxYTR6VqNZaZ6
10aCQTvVBEK59smCMhafl2HEEg6ajmcfM2eNTQPFzDbVpx3+UES2xbq8iYzPHJn1XAMSh14dWQ6y
GR26d609TkDjARbGFUyiIpcf2Ak1rT3UNhoUqdjW6UOIridnJocngkN249nHBE+IV3O0L2OnkEAx
7zujejCLjZgB1jCWTbK97S84ODM6v/9HYsj/iIJ4XVWZBElFUyzS1bVvK7vv8nBMuik5MuLWiI+0
mc4SPBB8auIS+KfG7jwNpUH2r3h1azkkft+5ZPLzLFPw6pILq+m/0o5/e5tiCy6LrsXlqZumTfeV
JtjjMQthamPq9cUuKMiZANUGLqcFDEXN2HZywMjUfJfyYj+qn3LYbgcDq7EQUC+CwQz1McXWZS6s
h5gGVs8/NUPH/nB6IN9mTwG8qY92irMotrGQoUWEg2PyrpjLHvXYwUqtjMaTzdi12/l1HM2d8H3c
Cpvgh4BqygSAoVOWHmqh7gvm2b7yMk/9VYrmZ1sVn/FAbeRvKwuDIzINfN08ZAbzh5xx/iTu/Qwz
2Hk+wnzbtca0sSEa9Im6L0ftNSrrRygUbuMPKDbxPBrQ4SjOpPtITGIvJahgowH8qYg5nv6+zv6Y
SvTbYxDf4qREbI8V8Lx+wgYWu17oocAQLecYo9X00KOitY1Tg2oP2mtjewDtDH9p3Oeej4w4FkeB
5PHvn+mPQr3fP9P3+qKMQruoKnEyp9KtKKOSeT/MkHS0vW/vy+Qjs37Sx/79qn/UBdnElpoGSjXd
0L5d1Va6wIBGYJyMBUYZdl3yIsLUkY3G9aEjzgaW2B0jiBT/LUaARAj2bqVfNL3FUxvOX/jSSZ5a
NAggj8SIVLKx1lpEHxN993TTs/u+Vx2i5Xaq+t5SoUYgQMZ81YPbgJemnR87sjwWlRG/lAXtrbpp
aEs1/zoDCPf+19D9KzLzT0+fQlZTFFWRVU3Wvz19o8n0rrNz86SoR6UY7pH93uV4AUe1vpZQP9FI
qew9GC6dUulFpU/wza/AYq7NUAqChRuQN6xVNMKTDLyv/OPE+VOB9Z/P963CNSd17PQMyWZs3zKt
vtaDV0z7gYHmoOJIwqgYrQX7Kb7PYhfpCKb/VXouotBv29R/PsG3t0KYvTYRRZze2donoelV+tAD
ykIgRblo/aPM+lOLQU60brMl2jq733Io/rYnonBA0qLP6d2SdD/MlsPJ15Rk6VBH4NAwYs8XID2A
2ycpl2XEJBikKB0S/gLaj3kIs4e/Lwr1e4nBLv2fT/TteMiKsSzTITHPFQ6F9TuQdZgeBQfEtJWp
anctyn/rog0fJOgN8cpcAxro95haMS81PqQZpMZjdE26QA0bzcNqBLZ89w8nFnNpYL8/pCVkm6pE
MxWCh/973wDc6jaIhuZC9zgHXlAe5iV9dJNVmyok+mdjV+6sgjet8xbusadCHuD0BS7YAOPrMYcz
+56L1bH+lPFRGaQNbv2aW1uUQQZDZdmpyg2UR4I6MY4OvyxoIRIBrtsqcnRYXJITTo4AT1M3C7/7
KkFEJF5QWkq/EMOGdgMVKy68hFuBVVC1Ln5C0qxHvFQcDh22mUDfTvoOx95AOgTqLQKSDvYAmX9/
nn9qtTm/LdKiSY60/6esMm21LO2ZOxXu4EBQIG+tExm1x+yhZgCxKR/znwRQxSuQNs+8U8/6Trj9
Hung/MW08xid6x/2ks2HoykNDjObfzxKsayn749SVVRTNgTzAf17p6FNppTKxthcsNMn3VALYJVA
2XMD6Gv9evDdFi/pZAPNrOcXDZbUdNfuAKEH1zks3pizAonB51vLqC8kJ76Xz9BRJP+YKJum3y1q
BrtwEzyhITqZ247vOeP+taf8QErsYS/KdD4fXcvecEQvF+83mEYyZkEa8vensSzn79+VSnpR+tIp
UFb/97UljdZiimNnS0K8n5CGxBQjfROkeP4/XMfWLWo8mkX7e40HCXkUmsR14BpDz2SaxmtpD5e/
X+V/Ssllr+B7KKiDhCUbv3a333YvTbNL1YYqcsRehsssfNE4ucTSmRxSZrmB/9pCdfz7RdWlD/h2
Dw2ZbksYlJEKx/d/72FXK8hKRZo/kHRscmKVBGE4aBW1/L54XlhzwIbQrl4JEMqsXUTOcfkICR/b
lUkDFPXSYQG8gJ5xd4OJ+vdP96dbYsiW0HXN4v9tZXnbf7slZj0PuW6FKDgxCGn3BbVM0eCb5Ylu
o0v3slo4dFGB/A+A5k8VlEFJbQhTXgqpX+fqb9eVoiYecReIjmPrLWY/cQ3LdV4H0YWOrUZXswzV
83/lT/8qkX5/GDSHtmHo1POmZoLlfTuuKZPE/+HsPHdaydK2fUQlVQ5/nW1sQwEm/Smx2VA55zr6
9yq6P324QFg9ra2erRmGSms96wl3ULMk+nxcMdd2+nCq049RF6vKjT86Y1PNrdcox6+DoHhEHEfD
485HdEa13iyE3MJeX5pg32INEed3FdcRC9HcSmWnqodiVJOcJ28pXUCvVNYh8uJjYRVF7c3vn+17
Cc9jGNS5bEAVaNzkq5mhHzou7Kt9Vq85gdNwqVsnKmrO/N8vNA0A4/ti80tjR0WUVGOyeNNSbxSv
lDCMZ4yBv0Nr7Wiiz8L2/b9eh67N2JgQRW0M/dNAEwiimCkIC2U06IIELbI1SRXwvQuuwN/WO1kk
gVuViWf8TdEnEhuxCjxS17X0vlrJO2Wlz4cZRjpPwzKYXYg28vTM/7yUbooizUFDMT/ryy9L3LEo
1kMxc48SB1JfSOs0C6DmJqvYct70ij5s+tEw6YIJVzTGNhQEbMWMVUOH3z9F2iEsESAmI3FRuque
zKiHq4f2XS1eiAHTBHJ6n+NzfLnPRvb7wBRVpGOGFw4orGJATjDgSPMdbPPfv/NP758Xb+oaG5BC
RpysXLlSI6lEFGkvDQFcnlUQvUjN2kAd2YM21o7IWPQd3EfXDS6FnGmmyHPyxcnBxk2j0sU/f862
lEOnGtJw7A7pGS4I9GU756To5epTZGQY7hrcLuiCu0286ZBnlBQ46EcDt8wy7JcaMk4NAvyqa144
/j4VfM/DkixLOMcy/pBIr+XpNmOKZYWa098P18pMuX4yZi8rabbdIlu09tfNzFlFV4/+9nH/fJzP
7+7+2sEaSbJl+N9XgoFOofXZ0rK+9c+iFHULn9ncHtTLuBE58gH8jF1PPgpEpAtrYUx6J099drnJ
Uze6bvhmOcR7kA6uYg/OCgRlhC+v8iDK8+5dvlRNSt/DmUzclzRLETWUJacNQqhLUlqjArX3COk0
q1nmwxLpP4ozARLiCQ3fhdoigdgBE01YHk27qMDwKFWK84SC68bF9OCnl2AC11MtjT6iNi1wFblt
ocFl/f3Dw9OwSmfXfPdba75etovjUZzNN5fC0vd3QBlNO1YlzdLoI0wioCdnGkIGboDrDKBAhVa1
CxvUHhUuBiiIHZRjxXuF3zC3IAHJOEcqD1kMs6w8pa0d1WgRNuKuH21b6KEfAdQsaG1bXbrsoffC
p7+wOab5E6cCbVZFkzQGCJY87XqIRZxYsBJoV5c29SW2zlb58vtK/NZl+Dx5DE0jMWRQoU2zoM4t
QsHMw3A/yMWs1G3I+kyT7aHv0Smm12UyuiMDC6HRqsIVPf7QfdGBvtAX7fEZcJMTJy/SO0CSpQsR
8/tRrzB2VEwF6jYl0fRzqSxBoS44GdHwzGHfBYfPr3LdOBcardb3c4ArsSkYmCljDJhsx6INjCru
av1IfCzbfNOn69798En2R6nMConHrEPZokflmVnRqKypNMEylBQMYo17JksoE2b+IvIQUTFplTr0
IBhylgN8MzS5MC8YxRIFNOhaA48CvdqHKKfJoIkGHO0VMk0fnceywnQmycAjLgVwlgJ0pKZLVqbZ
zy3fxAf2RtFvzREVjvhb7ieboAmufP2xi+4lyTyOUq9o1lpIhWb9OweZ1D44bQsSO112eYnTYY9L
AqiU1hhVFUSHEvxQlTDwcWACaTBcI4eyzMnadIXaHPsLcCRGQ89LK1Z5UEHkAV4vxxlpIHYA1cFT
rCc5TLYNfj1Zgb9jnDLjRIJPH2xT2jUhplZgnHyE4VzZNgwOOdQjQiprsZLnCSCOi3WOPGax54FV
kZCWpUNDw0GRtXFLfTnRS2R6kk7J9COCml55EAvr5rqxIGhmgFPBW6XH2gSuvrSG1wZ/Wqk7GeH7
XKowa4HoGfvRlqFkq1/YZd96ZeMu43bk8ZTjz3TwpNdChWBPEu5LgrymUrJKh1pdG/6haA+R/FEr
h6SOFwI8zYA3XqfB5vd9/kPok0j8NAoehRL+c4j45b3omaO3rHxQBTIiPeqCmWiFHCDmEr9f5zNe
TD7A2cxiEmONSi8Ts1HjvQjtGm3SpjgINZzxeffIXMg3VlAHhgzNjQsP+EOw4BCxCO2cbyrzkvMP
r6oiqiC67u/BaclwRQf5RGEglaeLldQPwUJGvIPhsQUGSBQnyVSYDJZRCspnxQ5aX8Xj7M68b7zD
xRLkp2eCdsUJaeqWTK14/kyISkp6ryiflSLS2D2XwszVLwHgXGp3yGP2Of1uEi6frA3aBLzC82vV
DVQ7xaNWR8V5dFEfNsyAyxxJAwMSwXpEvTUwknEPQAl+GQDnSNC+79cxmN/ShoaBlonAzr6Ez/nx
bRusW5USDN2a8R19Wbha3FVh3vAONMuaI/s6wpvrdl2TLgPpbNXt/7B+2SZgcSyRdz+dbZaR76Ry
ApTeoRXp7UYj+izfBbT+TYT49ffCvMEDHuani1DzhWuPa3T6Deg1KaoCeGMMYufPWvudkmsJMrgq
NFVhqaIU2qIlYdPbVlHsLuNVg+USDT8ETGaxfCEp/Wm1oTou4/RJY8L6zCC/vOlGEajbUJ/YAx5g
tfnRKEuas30vNqN+es6vV5p806QRg7gyaUZx3ELQRdPQpzsY7VT5kIOQl8RX0APARZAGFMNLUovf
2ubEYkaqLHPeMwnWtJHvql1UqHmMzZG6xFbAMMBSDQ4DRDIecLhDTgJsLGpw7xpq+uoRVF/IqW+6
dKki6YAqi7LSugJS3XFUYGlh+zHjMN29gHFUEz1gqqyk9bLO2wvr48cP9OXGJ69NrAbHFR0RQikw
TYA23o4SjcG3eWn+q/5wip69okkQD1XHTWox8PejbAHNSbtHjdmA/AzCdm2GG6f2N3rlsUqb236Z
dckRVY1j0cYLn+Y9dh9dnK1hftMsnvtCPzdhqffPaoyyN5yaUWfekYIDo/larxZjIpDR2Y+Fk4rs
khF5dghDedBhfycnSS+P5WAdR1qKe7H8/Cm6cCyDzSHLHnuw5zuu9yRtKMRxzWOUQ7wDPcs2B6Yj
dTYEjf9hf3+92qQD4IW1iPWHGNDrXcunyIAHQVzx243SA5KcC0aD1eU6BejdhaN6z9Xv1/+GNfxc
+bJFC1DmpAQidv60kt/GcmFyRvooiCGEt/SjGr28bicE/dxDC6+l6It9ENx4HDTIUdQyAiY3Fhrt
1j0AbKH6k5rv0GkKZBIMEB+Np6zwFFyazMAM+qcePn8W6aqeXyqFfvpQKmFJEXXyc0UfQ8qX4CSU
CtYmjhzsM8YKzt5hx7XBkhihAqm+2JQfD9ZpIP56tUkgrvwUnq7vxHuqQ1J7mgHdaE0h7mL2QK2/
ZK5/YW/r389fzbT4JIQl6j1OgPMHjJugt0pdC/ehaoPZCwwbPpqG1jya6ysppQBqVhLG3+06ZAul
4UZBIRadUTVwmHoya5UNGMP+VcKJnd0EHrQ19SSojIap4yksjJFNhfy2R41g1zl/IC2jL1dk79pu
SExYieg3oNbIOBzUV9mu9VqHisQYrD2JMG/AhUug2h0v3JTth4WFQxY+gINJ4OB0EGz82hb9P4kH
POQ11UDaq8E1+u9RcskoRja/Nw7GdwWCi4kGOZg6+TyiDClAlZIIsVyRYb+2z5XuFPsV4qvWKlRx
N2wFe3w3/jsF9qJVcfGS8i16KLsESqK3Mct2U/Yqusr6HlJcwwDQkIWtBB2+M8t15N7q+YM/nAxe
AT06VPl7WcAsxwGUj72di7E4/ZpUhztkQicSP4oKkUFdQPuFjVGh/UDvrEcyJ4zsSIKmCusgDoW/
IQpYsossvXnTBg8Y1LqzBsx9IL+OU+QCHycV6qVK+Tjq3FdSdSXVsHA/ZP8NQD0K4P7BG96TzIfv
lc6NXNu2+nOLpUGJO4GfXPU4lzUymH7o4APVeTqeYKgGjT89iI+qK6zwaIKxgDoUsm6Vu/YR949h
iisMgYJQXmcwfMZCckjEZWWqKLNRA0e7orIBmSC4abf9tQrJLz7qKrWKgZbirYTrMJVcPLy19Zvp
Qohvdm7yIRlk+gDd0Atu6KwwdZLkE2c7WZXJYjRV7PGC14T0ZtCYv+ZzH95+UML+1zcJ7BV2Natd
SLRtFiTLEO8izJJuonqj19Z6NEGpmRUJdGqRGDdxGBlfXcRr1BHgjhUDHZF1TV8iDa7QL5tVHbr8
HNA5YASBsqfnO9eONZeQx6xNyPy1AmkMBf3MEhE4ctcWiu4jKW0ESI7ru6zh78XRhvqwbIxDLzOI
LTjXQjG8LqCISQHFs6RDVajehASPZiFHQ8lV91Uuk0HHN6riHhsNSluANzckIdRAsOyNmnop48FE
I7BiONNkCqZEJmwgfRnIoV3gDOtl7canJAc6GhlgDyQo55/21a+1a+GppW8qSBOp5T+5I7vV7Hat
21NVDn+K3t88t4l7SE1kBzp93VfxBlYeUH4UNMdK08nhJ6Hrt4kRBFVRGhstUOjDLyqKjcTMSXmw
7KIHJiEiMmI6sL3JqOYa6UVBxwO9wq1Od5AiWkAXptHjXZHh7eiifUVI2qnCzpB3lrzj7269Ewhd
RPjtKILf1828AKLtdh+gt1EZPVkSUvkVOhHORmNukIEYLCT0kzAR957h2efVldMB8Wlwvogb2FCs
IMX8UOvXRrA1UVimRnVh2vQNxi0xlJFkHT8eEkb+YxJqKq0N3Kqv0jFVDRHnQ4+mmqXZerTXiZ0P
gMwWbpgmPmAoAAJBSKisb8T24feT+/t5pAFTU0bQKugnuoHnhwPeCU7QKm50V/jISc0cdsEKgeAB
O041W/9+rR/mFFyMSTEWC0ifa58n1ZejVirq3vI9L7pT3mprzsly2+LOiVwswrgz/Tg8/369b1Pi
8RWTj6uiZioW1keTo712O5PZlDLYzY2GG8OyRgdnpoMLJt+baavkGp93XXjT0YaIlgg7d5v4TljU
j9675d8gSMg06UIlJH3PNs5vafLV27JB1UAPE1wzCYMl3r8gQjlNxhg4oCVisjGI7RSiwaJWPSQ+
Dh67IROqVYjsHWcoXYfecBa/v6ofmivc19gKZaqmyaATztcBnlVm3Se+dzc8+R8dRElAVbC5owUa
Wkc4R3U1i55+v+ZPS4/PQlcFu0KDBXF+SU7T2HfhmB7jGP+OuayvRI2x8DIubB3kzcX+0XmjSh8x
p+PjsQBNamAU8c+vlw+OiSB3I9scv1qJpYf2nFmjVtQqT91F1y2RE4wgtrk1rtztbZbiqONsWgDD
FkjI359dOU80/rkZIFaWaDAxl8HmnN+M7FVh3DktQ3qYVDLopTB5IBwsnBD4BMmVH344CmJR3rA0
kYCOA/OmT6K7keIutIe0h7RmbbT8wQvuKsWu4EfCNV+06Mym8ZVnIF6qYJly29XdvMkQ7AnL1e9P
8Dk++/+Z7L9PIKsGX44PaH1ijr5sZtwXO8Nxc9kO479CpsJF3hTOXzr+KDCPx2vgqwAKXzPDutKi
YoOzfSRZVzWt26Z4SFtjzZEbwhUuux72GSoZqR0jayFVtwKlcFhdGMNNxlT/735pQxF3gO5Nh6Si
ntWV4ZcyZ+xrn6KIhsKmaDwgf+I3yaLFg3BQB8i7p/F9lSJtbnUfpNlCgrIoetKl2xmz7m+vj7kg
QA1DIUKNu+PL60P8xCzoVsh2VmwYEHspfhu0s4ECLiuciM08vYkSlByLd7EDoYsmcdNuLVQP+mG4
//1TTgCI/74aFSgd47IRhDjunC/3Ujh6rAmCLttFoS5Hf4haFTAkV1DiH67CwaK3DGD62CKcAlm6
4/3E2ihIU+C5gExpzuGK/tGFmzovW/69Kd2iOccvMYzPSPrlptgcnW8BBbUtJpfRMsp3YxrWscIr
3JRq4WDSI5GRP4q7B7E8/n51c4zD3z4PMxuJ05F70CZxWnO9epC1CkiTjr1ojGUN3Mc4unN079g4
OEor2qbo7ozKALpXkVWgkUKRHWrM2qWdljKPoenfIv5rtUh7VMgyvrW6CVn71auFp1ZDRFW+Vqsa
6wak2+ON71qzTi9nabTLvGav4tuQZN4W/CADm8izqJjJDbRbwyQn194b8IWlBSBPezcRZKnFmyLY
eiSTnZttm1aGtAoTGQpfC3xO+CgxuA1ymDTENtnc1vqHJKbLAYfX7nrwdoEkLwIyZ4+jsoCxnK5L
uj+lSt1e7PipUMElChyyYKFfgVAIxIrCQnbkPQXNTBl5rcoRc6mLIfu8W/TvGqCFQqIkGsTsSchW
XMeDGZ3Jtpo/dJyICo7Yerd2YCc0L5l0AESJ+eJc6y5lKufH9D8X5jD8PDBQT5gGCyXNIstpgNv2
8k7uDgFQiqb/yBsaEUq7U0KL/Ptar3Zm8Co1L3UCoRzzIsEdJXVu/PqoXWJz/nhgwMOy6NdL40k9
eRWDkPWtFSiS7ddw4EXkvWN0MVEszv0VJlQusnqtgga6st5KGJD3pboLIwjuJhxTJB7xWYDlgQZE
/qRpxQIkYFrg3TW8aBoes7dVcpv5t6h8VsjqtJW0/X07GT8cd/L4D5QTVTR4v+cRRinqRFQbqt04
WQtQ6QesBp5QdvNF+rLo86BChIJCts50lF3Wlr/S2OcGqJEsO4jw+KprybvO4oPjsQ4eguA+7He+
fjTDlQepPEMZ4r2MlvWwS8MM3yjktQcsd5et/ldu72TTW7QM5CX/US0OubzU6az2uMVYiNDpFLOK
iwQfsmDhKmYgrahYUFpg8/2/Fp1ZHeWdYYdWTHOQmmfZ3MGoVbJj3ezS7gM7bugzGTr5CZ4s9YVl
eJ4hfa5C3hkzE5JzU1WsSeembDSjyNBqtn3xRScx9PIlI+RBPLBBNT4uC+337zRBEP57RSbjPKNm
6DRAzr8T6tIN7sCBZMNXMqxTOnbiIjtHkLSwKcxcGXRDcOmiPxyFsmKJuorooGmwvs8vKnsCIrtJ
KNp1eBehxCCmJXYPS542gYRcIqCsJW+6B02CQrHYlbTSE8elbL5QC00QC/88vcY/HDaibPESzm8k
cMPWSoPYsHPMBKHuzCL/1hWwdXRkJHxeyRt7yTkVXkCL+jp1GT6jh8WEadG2WNKiK9BkLqbwa2zr
pV74b6XDv3fHXY1kbk2Ch3t+d03fxYNu0L7zzTsTafpM9B+DDupzhpMEq0MxbGM4ST1S6JhzdHJD
Dx2FI3TxI1htUo7RErB4t3EunNSfaJrJWUk8gklC60gmyZ7kskNUu5WGVYCN+py6bGrEFPYjHEim
a7vAcM7aYDag29JbdNPcxC/4KV3hi9AiME4vL1/QExTQX5pBM/oIt/49ifg8WHLgtKsWw5ANLnuu
vjxtLiz1H/ILhbsm3wGegkz55K41jMGCBpC2XYq7gFTGxOxeuJXUq7heY5NWRnasnwIEZVGJ//3S
P6XOZ5eeRENVCGo1y7k0qU3J+dXi9WEMw7aHWtWFz5krzkIXFXzmQCh8Ola3ezQYZhmc7vxETCfK
wVYgcpVVoqPWoFA56cPCL9cBsvoWh9BQGxcwqz+Eoq+3PCWMOWjEREGGWZxQIrG2lp0cN4ENalhN
v3boi5bK6+8v6adQBEYWACsIeZEcYHLg9YVriWbqI2FS7QLrryOI1036hl24B5w5ExcxZg9aFV8o
zH44+BVDNQBvGzJDvCkIOPEq38qhRI/NeWJQjSJd/gCeNLTsqLmwDibYjc8dfXaxSX/C72C7xRUX
Yypb5g/FHhk9i6YIcqfxplVvU//Wx6JgnusX5kWXnnIS6JIyzoOAUGNXwqHRPzgwO7wy652JSpej
X1g6YwtpEh4YdktAI3RKcCr+87gldF0hBK2k2GTEQW0XCNaQXGJQm3YXAvhPi5RRPkh0kNWMYidX
KvxWC/yG9ykGG96jVq7D9JZlSr5IdRn1Fx5sAgn69/sZpKWAn8FtiJO6SS6LvDHkTrFBvIaRv8rz
bCv7yapIbbxcerynQ/Rnxm8JKRgZMA5wEg8FHTLrFKBCVYhAdfyFj/WW4Qag8y+crD+9DxPoKRwM
YjNMifM3jwCOZcRBq9pl+Og3LzpVyXgskLeOVDa9WHjWhS/wCeaYfmy6OSYnucm2nb6S3AGA5Q2V
aoco5sqg/WrManNENyuMUkxn55ndRx6NjkrY9SbBPPRwbJKlfdC+wmarkQtECHrvgvoQEwl5NuvW
KoNXoa9WRSuuQsqM38PMT3k1iRVckvHQ14EJn78j5PQjBYEoZcz0VeiNYlCvQnoylaQdZZLqVNKW
YV76s67wT15lcFzhcEuWkgv+bsireZ3xd8NY9TVSeM1rqKGW4MASvKKCnMMDyBemVnL3PvIE6oCA
9U5pjVUnwDf6/VF+ipjjR4YUDRLf0tVJOEGXTjEccBY2c1JXPhiW3QaI4DdXElzy8IEQHV/a2z+s
MC45BmjgPTpGgudvr+0bzdHihEBirAvzD4VxyCLr+yNNqWRYl6b9+zNOQN2fWw6sGXw/E6kt2nmT
yKXpUSCmjinZbhGse9pj8yhNjnI2dkzdp8aqjoMlzz1fa1h9aI6ia9TWSw8Ffb8AFOguDXFnKksf
dQgI6B1yrGWVLdNC+EjVD6F+ISZ7M5HuZ51IsF6zq3iwnkuVtKmddxq6uLh4/f5Ik9br5yNxzvHV
aAWJ9CbH+Pml0dGabVs7mSrbsRGuEqHcamW4y93QhhPTJdQhGo4FerszPhmL/q7VLsWxMU5NNq0O
rs3SRXDyUEUmC6cmDYplldYYraZZNHygYbjU/ZICf5QPdiAv1UunTjDPZnvSZqwlhBAo0BJ6G1Qj
ubEGabGSGO+PHjlp6d8n5sNoOl75V1XmIFGhzC4f1T+t97PbnqwFq1OUPNXpDiDG2zZAW1XmPejW
q6QntKvb1wpI5MUlOJli/PO9ZBWuG8te0Ylz59+LRZnyUnTJDutbdBMXQ6EgvLcUWEaomXi3WViv
WvNQcs79DytF5hAd+3R0zaexqmjdIHBoRjEMhqta32JOINLQyUimtT/8G22O2T+7rigvJUY/JSts
cJoPKvNTEP+TQCmHgOobA9iC2b7q/pMnH8eoJ+PtoCrVPHS2VXhEOHMABwCZGTedSznLD3kE+54/
nO+WSpF2/t7DJGKMrQmiLdXzoj3GDtZIL6h+ON7G6v7SHWfivfD027R5VZObsseJAP3g9zR+LYq1
qqBne9DVO34amqmb3wAPk1sc48ythGpK9Cfkf3uAvRIHB8yUVX0/+FsByYn4HkT1rO3NWYd5h5It
6cEgHRb0e03bxcG+Y2bkbaL0Vuo2bXlI9KtKx2Fu52p/RXWvUMs2+iqt6MItBmevSaAs8KbYlsnB
Uh6LduOFH1J1XeHnLf0xex+9920tjCpCGG0daRWm9buE+V95CiTcgjlsWoPZ7S7xH9rs7sIC+ykQ
qNA5xbENPK7u81ecD2GJ77ki2kDWcUlIaLXSn16TtfkovQndnwC7e/9WQICOc84TXypOs26tJm8X
bmRcTNOIBGgetgxVOLfzbbGpAb2wjm+N9E92VcSnmqPMaN7ctVnYRXVyrPtYmNfDn98v/FNpBhZU
R6OEXhXvYDzwvgRjkS/gqn4r2lWg7U01XWdJtvGaudq8iOEfBaB3KbH38BobFTVBg8y04pH3YzQP
Dh6KqgizG4XWUbvBAeZUCe8DAno5atLuePhbwkYLksXvNz0ZKv4TkdiYskbmReY7xVeKWdK1Ck6/
diF3C4PcxA/ALqCtSPVqJS9BfTQxWEcyHfn60n8dFRNy6yXod2q6IylHPmn+3+8ILjdgU2vE1sIy
OX+NTmGpqdui7YaHceOOwp/7KjskCF6Ka7nZlsAR1JVcHfLa7sJdQoZaMQJZpuk2b/5euBf5h8BB
xIDkDqKHUdVnCvjlmw5iaAYBRTVjxXXr2rjgReZfxfvT0ODyr33v2nefR7PTVlwnyntV2F2zy8tT
1hyzG0/FR2TDnC5Ir5toT22h5Mu0edYQOpaSJ63uZo2GYUZ+lRT3xnDTyutQs0MmFW2q0MHfmGgD
GHem/1a2zayVKderZ196FxGnDdA+L+kwWs3fdgDGjlh/b3a4Y70a3nXh3wfOjaUvvPbF9N5KpGei
/iFG8c58UxGFaPHQMZiDYC2cvWrdXtFsnWm6Vx5z+YHaccDuSUIUWfIOUXxjFQ9VDhxDfdbIb1rj
rTDv2mLj4L3abdxuFQ22EL5ZnJ4Nt9jhwKsfQ+0UyksaDnWCDCrOPeteaGdR+Kevbrz3BlR22v3V
kB7W9GBhAZUp03Sh6y9FuMwwCRNQQ7Cyk1oeO+GvqCg08hBHx7NH3TX1ddc+N/xfXBD8up99Yl1/
/+zjKTyJIIaK4gGDPgAWxrRbVjeCbLhuOdgQoY1mXia3tYzx19LNl2Qlv1/rpxQOPirKHZIu0zuY
LveYHlOeyfFgM5j1fEwgnNfc3wiPFTkAE1oKLt/CUoYZUX6hh/BDAm6OwF3IF9C4EEM732imxVwK
G93BDtorMoLIskUJ4cRbAM4dSu7W7e9POoFUfIYaE6wKDGYUABXxU7/0y14Sgz6k7EWJnkjYYWBQ
LCr58w/6qOYM9VpRmQ0ZUDTmpnP3HtZJZUEvwMZ21sbz9t59xR4V3BPpNAOT32/uh09ugt3jOyCK
ZkJFPH8Xg2qAccrLju33OuArAbZS27XKR6+v/eZCoTshdn2+iE/BFoPONRqb0/YUwslhPUhVaxv5
IsHFZJP+wdoKOd0GFQJy0T/WY/8CAkx9qdpZgWvXWyPP+hPBGcXVRJiniBTifYOu7lMw+mkDRKGD
O6seGb0KtyDCGDlz0qDu7yD2Ys6gbLUd/oYz+RlXMQTM8C486emse/XcmfnERIP4opIZUbo+xH/R
ulYOQDWRRWQ9BjTUXxleuU9ig5UePesZtrak6w8YqVUvwUvyjhiR8RcqFzO/4ZTfZSdJmXkH3Z35
j8xYjfvwWnlunvmBELvlO3FW/1Huf/98zPS+71naFKP8B+9Xp4lw/gFLzxVc14lbO7FmJtPIYoHC
/cK4Nl9AznOaUo5EN8ZTcx/utI0/+6NssH86Wm/JTf0Q38a37a1y5TyYD7xk5am6b67T03CPTucr
/0Xw3D/0ry/p7XCfU9lIW2eNWpPdPiBtTNlnm38z7IexPx0/BD47HcH4yYdxp1Cyz3FMw6VWHKek
9HMWoDKAZFXLHjoLZk1gV62Z6kG1m+O7itoLowP+7Tozz0f/b04yDrgMf9aYdMGZVwO/ZiEHC72d
M9VghMoyaLc0gUlpJDq4uBzjC9ftkIPhbTejv8dMFmeokgBJqrN5IAAZmZUGXywUMUi9cHr/sI+A
gzGPGamsFBuTfaS0mKEmitbYOg2sBhOouVtsslfn0WEG/vs3/yxZzsO0DDpeHsljJDDGlKTdC0wy
nIYwzYRXBYhfwZJ2wLIyLjfb4ErN7pDLHhniOJ3yVYGE0o6HRBmGGeJIsbOqPGuV6pjcsW7NAge9
YJVlykyQQXNDMYit20rC4MkCSGo8ttkT4hxzmiF+3zziN7Lyi5xyP933uFLECys9mvmuN/JbiJkX
Y8ZEz3SMGSB9oHfR1AZtQXf5fH17Ro6qUtv2dmixv8VjEzTXuvSkd0c5b1ng/a4Y+m0n/nEzcJo4
f2iDfKh8CFEBDnptfI9c/5aZBvbwdXghifz+0RGI+FSjQLGEG5TP763KMd7QIquzRXFLFsVgBpxk
e5LzdJUgefc/AKBQ+2GIhbAkpKhvAAvHcRRTSsPWrpocjR80QN1hoYGqHS9s6s687cWbJBZXMo4B
Cna/iM7KUJXq0uIwATQr7shyhW7YRJisucJcxUXGEh4NMdiWarG0hBIFGhDqiXPbJvj6sM0y5RLl
55PcPlm/NL/IMpjJMbv8zD2/nIfY5QqRYqadbbRXOJWj/ikREZwx9/Gv8aGRyBwHhSnzGvNEc2mk
rzHh/vdN9ENHgp2jqawsbuH7dN3ISkWvG+JmjpMR2zWGVd48Z9DrE5D7GD4X2DoCenaV7YUrf0+t
z648RSWISWv5RsCV+3KveOI8Ndlg5osjk2cuQWYCUfO2uOB5QbbSu26BjsAsU64GAaqx7iyjS8K4
n2nd9HuApqUdj96CJE27FCaORFHfSq0t4NpcpBo2h8Ms74E09QT3xrB5B5kJIr4pT3X0NBTl3kDM
TlNv+YWHTkIaQlHRlcUrqXlyC2mFMWtYyLe9DpIde6YYs2+rEQ8l/QBPcTdu2Cwd/69TqO+p4u8C
J1tU4m1pyStzgXXrHZ4O+yTHfqi8RX7BwRgUnc2BX9Z4T0N2zHYRpmouzgd60z11rsX2JoUA5SdL
yhUgpIPXYLNUpleF+DaELc3ApwTflQZPBTF0Fz7OiqWzMtXRbmXYtkgpWCMSxFFeKEU3MILWydgb
LfIbSUE4LhYXbmxdFYOxy/xqHaM+k4vGLSLl699XxmerYPohVLqJhog0yUgMPo8nSe4PcqZ6jW1w
xAHO3RaChfHtkvKMhvi93tpqfGzrVwPkFBopub5Q5LdSFlFHglXA6m0FLAXIIb301DMsCIcSUUa8
TZJh4WX6vPf8TZ7u9cKWBrqWFl5Jg6stsUB5SqIlA5ut6jHFZTT5+4NJyphST54MMAb6qbpFH+xb
yt0n5tD4itDYDvQyIX1O0JsbiDSQ2pcBVlV5+aZ1MjdKWQO0OHRWtKMKX1wGNG+YRYCzvtYNdBDK
RYnQWY8sPfpmgvtcWRvnoa+jteS7Ry1Pr8TguRbuweY4IN7CzphHSC66+MtkzSzTKBzjWzP8KMhC
DITSK23Zd+7KbE+g/Y0S+0qBtOPZYlwcuZCaDAx+wLClzkxGXX8sYHOnojA6+Z02x9VxGXt/A6Nl
Yo+VngB/0u3Xgv4cePlCAoOWB2xrYxGxNWIoHU0Dm7d7E1p+Dd7fqusvpEom7RlzTvwBxXxlXiso
AXZGtGaFsudUd5sMb4Kv7YxsHTSY2nAq+7W36Wtny+4Iw5OSPCI6nzpXZa7dhfeZQNcNVTYFbJqT
PrcofJnCCu3U0kwXuUZOZdoGv1np5Y3ck2QbqBdES9/EgTr7UPSG1s2fjjulu02ZDRzKEOZOd5NL
T0L6EKcwPeqnGEKsHJ4yB3pCGx6sxLvQuZzwQj/PfUqEkRaHuqMlqZNzH9QGLgSyX9mCANIdjJ+G
cnrKG0UkpKSMpjtYGK+Ub7ieLWuc91QRz/MEXhg+KrnvryJOktrBmA5RRa8uweCU26qR1i4ZZ1QO
+0rGG1I8WeKDEXdb1bqQmf+QG5zd/yQhRM9FCkUrqOxCeDHMjVP0C/jaqnfruieV1Pz3HWaNoeH7
BkNRTOY40xEoPQ8ddamGA1yOhhnPG5O/uyZ2doro3/jWvsBXzEFnF/fVm1zABrHO9kJZXFsS8m9S
sKqJnHUVrXuKUX9v6qeCxBtvXhC84DiCNSZVkEewwwmWGsdRQZHDiFjtTLyWSbY1+ix2YtBSj9cJ
3pWuViyV2Fyq6rAKOhicqMfB8npJFPM5F6uF6hUYLmHqrZRzFWEyLCxWab70TCiqLxXBOAfSb4kU
wcgQJ/kxMps1OE+5r1dpMizTY2bhsKH2OwuVQc+VF6znMLlPMZ2tZXXeM47PInzFWgjEyEeGUHYS
f90XH5n4ZiYQZ/tVjlleubzrxGymI4ssif/H2Znttq1l3fqJCLBvbimK6izJsi079g1hJzH7vufT
/x+TjVOxbFjAuSikgEqFFLm41pxjjqZZRJv5m5BzY9eze4SYQTXFlRbhj3ng5TtiYc+cegynPgF8
bSKrUV9oAMP5KqWaVXGRzOZd+aTIqJZ0dWFm6n1d3cS0cCmFmiaT+bwrOYDmLaMW9EVTpIe2BRcq
z1PmlXYujCeF9ohtyBJXWv6YYaOB5+BBT2+7kEMECXC6afrngu/GM4tdB+Qvt1fgQu2r7Z3WE9UI
pKZZxv1x9XlZOFSBVLQnP79trGI1p382Zi1AFsfD0+5dc6TPn+ADgs0nsdvrT3TrfVAuCBv7cxo3
ZNzpSnIDNZU90hqXsb5WhdgpPO13UrtZjdOrcjNZCvIn8E9PdKIUtHibqDrFQ7GohpOekAA5PExY
l0kFJUrwLsvLPETvjN8l63cOWUVAsKzpNP2CbVE1krVB0qwleYtulSb9tY9S/eKjREFDeQmF8zOL
o5a0nOFQ1p76UHe1VtxN5mgHeeAmkb8iddVJ+ze91FeDRPJXausB+EZ0n/b4O6mdQ0E4+Soz9HZJ
bh40sVu5PQiivi67XdYlqyAH0RDvRctNZBju6Y2iyitiUw8ldOfScC1OLD60NSIuKOjltu+O9aoH
xjAClT4PVU+j0BThdAfrrFbRRxInxFRVxiOGKPAyXQjjtCAJvtdXmjdh09Q6bdduS1dLl3jCof5A
1OcTJtf+sqzD6B9ajKtAThrzKAinsicM0h7F0TGMjVy+JSNKTzzHSdzhuCrFnwYFmGEc62CTQufu
zL3IiSl5ZJiHtPaAM+BhBM3mWoftnIQ0zTAPWXAFk9K+fEVgUbjBEESgX0xv0iiVpVLAujAI35rg
qKQH4Zpx+BcngTmb7+EiAWT7iWEz6bURj5XRnOrpxSp+FOVS6c6NCU2iXAJJfH8QfCHZkE1we+Rx
8DIwa5rX5D/NVViaQxpHfXtKCNwMUlcmIFcJ1zERl95jiuTSxBdZL85Ul1YwrRBWL0R/Dp0I6Jiv
Ybxf7AsWNZ8CY3Cm+lwirT7S7c6XkuYUo8rwTqqnLMzEMartQPCLdjCEwgk8ZT3fQJdqL9U1U+Yv
Hj0uroykeO4QnC7Hn2bTaVZDOsLJLx6TEZxLJiuNpx9KT/NJ8/2jV79YSyjBcBWCkoBx1eVa0qco
kTPNqk+s6j4md72pSNerKTIJLIu0pY6fQaViJdWQvOrhzlLy861tav6QpXxv5tNKbwt3MnxGYdM5
L4mnyol1iozfTf7oJePBUJtfvfcaCm96M61hwS2yxFhO6oFcpEhifHBqko2m1WSIEbnGji8RXObJ
tyXNlCepm6R4YTRn+2ZwpXP5oqW1DFj2UJgQfsDJ+LjoehDmLDGr+tTUG8b6Oj2IVz+nwU4WrzVJ
X6EHXEdlPcG5nr1HP14LXRkjtF6pkXLrCCERROORE/U2+Qwu7btf+06qHXxCjgoPggWPxQo2MkbG
2VUS9jw9vzjQP9zKxeYxaH1VA63XJ40N2BpXbKJuor5RCJWFtsFtd6EX4BvyTmqfv19rXz8FtPZ8
U+bslXExc82QkeW6xFS+Mc6hcJDYtPE280kzst4Gy9XMZ4E5q9GfcyVZlsaeYD/rynr/M9f99PP/
dw9/oOl/thov1X2YFVINcU98DCTSFLHi919npIm94Lbx6xuLU2bKNJt2DQ1ej6mGtPA4/mFeq29R
MS9LGh58DsufpfigpdoyMpSFEkSrePqJLc1Rrqe11j91Gk7bIhk5pRAxRgkp6fB0GZVlPT0kIqqE
0l92weROskKXla910hfiuCS+s8AZyY4g48iAw2aTrQyi4Yhm9nV/LTFt6pMF8CHO/UXsSOgDfB/L
SX9yO3FYSBWCIJCoocsd8h+jLkHhJR4NsV326iHBwN2TO6pSsO6SBKuKUD+BQ5E0yoDo134MFp5l
LgfmB+p49/0CmJfWp2c/y88wj55BtHnn/efZN1aCSjcv65Ok0+Jgj5mu1EDA4f7KQvtzXny+0Dwp
g6RjfPJkCXoh6MckrhnmirsmeAvrxk00/ThpL2po8E5uOm1NSvO5YDMvYenRG4Sj75apbGvTz8l4
9mPqVwY5kaVjanCey9eeN4jFLGnNP3OgjtiwEKKT/okvfOJHByoWjDZAmJaRYrr57xz/FassF8F9
SkRft5E8CpAE1EjunKQ9BAwTIEX8FDz5afKZYJkwLNj4CF0w2OVTICC1Sg9SL22zHnsM667ALlBB
qdxiOD88C+Yts0i75ghsaiydMDOwJsxfKGJnK8YqqBYdatZc4i/4JRHEmCt//za/oGUxelOx5gXX
V+BRX3SLhaK0Wal0Nd3ui1ZtlPqhaAenBTCrotjxK+JDuLgFheLKhed94tPrJRILnB3TT2QzH9dR
ZZhoy0ejOhESXtNQidVZ5Oypuo3oQ8mwqJIR/hvdwetPFHmNwAGT/PSwJ7DCe7E9gH6zBq6JeL7o
/pmTQlgUdXBJzu2L55G0IVFValHNk2gPMA5eqIM6ft8V1SGS2nXPKNU3cIs6qegkOuI0tYJ8lcgp
C5P0y3Bp4lxVAWRxFNkYrTFNtI4SmqO5cOajpQbp8Rd80qJim3bdMmzrH98/We3zFzqPesFrZfhu
/HnxE7Ra8royFKvT3HvMoYuDl7ke2YU+G5BeIn9ivFs063F4GfxfcoUgVD9WabvIDc0dorPYl/cS
zDQpLc+x/6sp42UCPzhBqxJDAqZZWlrpKpHPM05TZxAlytoxHegc9gAXE9bXstbuEh7eTeBjBsHu
qGOq0StwNRlQ9DXh0np/H4kSA6BpY2rtAhaDR5RK/ltLEfwbR4vxUcTDjPk29auo4PwAPi69jw/o
4giTG0XEmlCqTp51CC3RgQEuaTtrQguj0rlGV2qUzyudyzFxmHnLs0/NBRVOVzvSObJq9kxJlyXr
2Mo3NMotaaEWTizkH18txj+XRfMlTVWGbICD3eWgrrZqYzTMrDqZ9V3ZTDcQ7Rd5RaiwIt5nXnjl
B375PCF3wmhiJiVf0nwtvxMGLcQJII3vp2HXlmefM3na+M2+ucaS/2IsNxf1VLmwbyEXXo7yc4pq
fUiCCvorUFt8kzDIoP0Luh+A02A7NIWHdt5Ms9AW3aaUQGyxZIg3VlXbQlQ42gC2sfn+m/tCXDDf
lU7zI+k8xMttNCEZXjRSozyZ1qFuMTkHpJLN29w4gHDq02IuEyEnjbtO2InDbrRI4nUpnis80OoG
9xgP/1XtEF07Rb+6MTYC+K/zu+EgvVjrQeqBwo1xeUoayw0QOOQKhMjKnbGbedyjglIBHd2A65AA
XwctQfMsy2yrUIIoTYR9v+wWHAeTtBOJ+OiujTL/ki8+fI70SdCpFfJ0ZBkF0QWG0ylFNxEtXlBe
oa5wwEUS4oxIdSoX6bp6HmO7M+3xYGmvhnTnI9QmfqzZEH2U5ksVx4UJdfYSbZEC6Qr5nLxUCDpv
HQ9LNZ+xj80sIntuOmK3FxkIfgiQQ3wubG07Zc4VYWznjD1ZcTsDlle0aCi5wI8y8gxJCCOiEJMZ
Z2Yqh8sSgsXZp+B7yt6yJ+ucvFaHnKEnXdZDUbpxtYT4VSGJ1W8jAa4CAt2tTqScdjCjY5wDh/G8
XSFk8kgQt5P+amsHFYMfrCAdACuBD0XSugCMaNxRcXKoeP2SfzUYltJMxwJ1W5A2Dt8dSkpJuDex
FFdq6z8e8P97GyZRb3MnBWmI/4rU4hNh2tMiMs9AtWq8Dk8KYhyEbBLRdgwhbB4hisTBW0Wp29yk
wjKpnX3dOfq4Gn51/BX5RroJ07XxVA4PlEzEDTXIzVy/5b1sm/hJq37601NK6m/+Tl6tvOpv8gc8
kTr0JW7Zu6O5xUzLChl2OVn09v1XesH8+vvb8EsRkT8C7cuXhmGaRap8ZsWE7J6VCtz1TUy3CFfx
SMbIO+ruEvjh+iK5tsQ/7safL3tR6qSJp+WdJ8ezoyaGjSjy8KwjLbOsrmzEF94Qn68038k/xbnv
ZebYl156sPy72TrMCwnExqEZoXTdehCSwoXglzud4nQaXzIMnYnbzOVhOXbwFwj1zIk8//6hf+Eo
CwOeTxwSGogMJrYf7wnNlZQESTk+7Bpnv3dr+2HV2CuKg+Vhe78+7R6/v94Fv/a/Z0BqEs6l9Kh/
XeP+eQZxo3Wel2InH9s/9qX9sLnbqPbqcNiuudj311LmN3f5saCi5XBXuRJJux9/W6SXRWQRD3RQ
pPehNm/AkjudUCnoD4E60AjsMHgO+i2G2G2yHONVP2xLYVOoe695qK13yiwHy7LOcgzzvkhDe07q
FKpbFP/My9JOs+OG5O2EIETmgozESN8mhSAXK+fKL/kImP19auzz88QLKAlOycdf4gfypFr8hAMp
OHoi3ht6vEFVTlj50G7xiCnBTGXSmeAWTZtE/WGGj2F7jLX7MXq0iO8kbHgRM2pSg9sxdsd0wcBG
He9NEDhYt4WGtZuQnb30lMRYSU3nqybJfzWmn14G/iMMpSEnIT74+BP47sdcj4LsEIkoK7DiErrt
7NI08HibEIemILllXdjiHGjr4h+znCphGY7FnWCoS6UcKFPx7cqC9aQt/dynG++2fLJjzEmCF16K
VQi9ISZjIX8vVsg3zl6HrnHxpY+pM0jnFIjN4a8NVCKWlz00BuZwKGsqDZeyJlrMbi1R3FOQ+7s5
e6BMcqDuAjHnm1xRNBBzyXqR4dOYuCM08uTgcHiMwnaP/ZEzKNJGN2s6H500ipHhKlMMbMCY0tcY
s2MHjE1hnaRLPyE7szlEWrBgWOuYMPEyRFhBEP0sJh+6Wmd3ymQbuo+jpLnUCtE2IrI8O8r5fqNo
q3R8DUZ870SxfVLIiTCxKBF1cZP1/UNn6c8ysb1hyLZPW5DDGhVwtgfDDUk+UJHf9goW7znqq8YJ
c7xwTTTOZrrVi2id9afC2s/Ppy4NHGBHxLP5U8EziNLOVcf0RyvGr1pkuEW9UTGaHSN3Xu2SUdky
RRSt8JaMXrE0sW2xhx6PUfay2PM29EKLWMKsmKeDP+GkGCuIr/6UPSrsfn2GGUh0N5rmqsR0DnMA
i/c3QbXMSS+qu3JVjb99+SUCEpqtBrF2E6RpoSKOr4N0aSZvqsZgmlQ/LdomcDqkwVoZ/BNmpT+q
lrduFJD1cSMGpkPqjZ2oGHSeq3Z0G05pcrC3ZTrYhDfUyV3S6atAkR/MLnKzqNjUyeuQbXJFYSCX
nwpSiFvrvYSEFGGtaCrZYTaFHJJ3KbUWPTK50GvXBZPS/kdlQrPiGXQikv2MPK33NqzOSTP7LfQi
lnrdqgldSTvBtWiDcOOTJ+KPbszCwKkvbfuFFx5xCLrRcFUk1A07Sx4gPLLgIC2a9s5TNcdXuDsN
cFh6FDUGJumq8IjVEyBZms1Wo6XBCjCL+Y9U7WI1WkoZTyZ1trK2ibNTp2NoW5WvAicRKetRmK5C
OmXEIlH5CFnQw1FudhD0pDOsCxuPqlO76GDTmsXK1HaFdWyTYBsYyq3H+2hjsuMwFsGBj5Vk6QT6
kTmsq+vY1TGaSOLfRWbdq53gNLmH4cq2UOptmQFS4ys5SNZz7L0jZ05k61cbDG+EUq5BEo/AyA/p
mB/x9R7axml9WbW9oTuKioftDvY8Qbz0ohL4SVjOm8uc09XjAwSjX38xo2GV8Ild2ZA/NlX/bciM
hWbBMhlhl5g+YRBGmMmRegilU8+eqU7Ctk+SU4NZCrabffdaJNp5NrkRsWPVNN9NI3HR+e8TtN+h
PDdt8IDRq1hHj4L3PJTPurrNGnj/HWXBSP76VFMfF+tKGW7mBSb6SymPthMs6G7+WAr9rGnPUKSY
A2yH6Nop/RHB/vzzLioVnEizUW0pxeR9JXO8LROd5EmnYgSRAocu0VrBs/r+mX75SC2EUjJaJRrx
iwOC3cWqLA3+KIHJXDGszx4MP3AStGasj+8vdsHz+/sLaU8ZTzA0oNia7+afOoQOsIjjyEhuuhzC
E1nmuGG/NNUK45nhkdQfWowTrP8rV5X5Vy8PwX+velGRSGFulII6eHfTvdHa2U366j1G9xNmH+C0
BLj7xysXnAuDby54KVsnL1kMfDPGcAxlb4r/1Lggn3kh1+fBSN06Ku895bc//a582c0ANNOysYP+
mi73go3+39NWEaBhBqHMSdkfn7afYtSllnpygzRX7u/kZNMBDMwB94QMwuiHvbTu9BfmxqjGGHM9
lCqesBRYtckcDF5D4LH9riIMY79/QPJXNSLiFgN6nQSv6FKkFmHEq5uxFd8o8YsXPVXCMZeOjb7q
IWtD0B8dHXEOpstjv1cfpumU5W6L03p/O6nMWH7AEG03A2myzHQsh1Lj+9u7AID/e3A0RZh3oI1A
LfrxwQVZGytECePv0iwGDKRnP5/WvBnTNQl0Lc9Qwcq+umZIeDFG+ntZACOYsDqgGGjVx8sWXdmk
eeV7ByJOInPVUqZZa+pMRMtFvcjbvZDukolW3YUgyHZ/PYftq4qX66s6qZ6gZJc8ryEJJUEscNrG
VsNH/Z8ZL0nccBrDUNP2BWFQ9YDDMbMWI0PekFbu1QiRL3sVMhbgaPAG2CPme/xnj5DMUBqGGid2
+IFUftXt5N9OTYIx1pIUY0IX2CPSEUB5eqFJrQlRLbZTtUyYEJXnKwvhq3VKCiW0ckAsBe7bx3sJ
MCDz+7SLD2JvOtE4ooEd17HM+DKMFpL62yySdRo+GoF4w4yZif54k2kDa6ZxQ+N05WYuYL6/64MJ
PnaLyA0w+b7Yx/QxlQStwTWsiMNHoQthGsYUIXjMN+ehjRYRxrtDiI9z/67AYiyUg4EaL541wt3K
bOrbqhJRIJjryK+ea095amC3znWrQIx20Yj2eyuOm2CUcBbVdjTnkHGgFDb7+SyUxfehKddy1a55
7ILOmE3lkgVW6SVVsPI4G0dbpsM5nFSlk+C0lyER9AMMBZMORgHMr0S08bTu2see4aSmnsWgIGoo
iRbt0K2RUEzBndqQqrCRCzI2CF8K92lcnKQemgzHc9dWt40mnnVkFrliIFCGp579rpTpAfXawk8a
V4Qb7Tm5gFNybro6+F5eVduxrLYLf4D+VFrevWrZMTbSCv6B+ZhDrB5YTB0uHvwZA+RTBo4YRVag
gBQWT/Nam3MYvPqeymJhxmcv1A7YqTuRnhx7PXO7TN/0NCIp7jd+py/mqCSIjrtwHNYUWmvPrqkP
bS0pf1xZEl99rzMyhQABPBO5y8f1iU2JWUaz+XHw0N3w4hfGHVSt6HFRLTTBBqlkA/v+kl/VC+j3
4c9A00GsdnGmdHXct5EfJje0wNSSGL1SGGvZqq5WJi3v9xeDmMIPuDxJsVomn0lXMN67nGrHgxWJ
Qw6YwCbPO0mGnZKEG2zMbbl6tPxyJanEo4hY8DN5Un5WqrEavNc+v22L2z7FS5aOMin8RaS/gQCF
8FS7ct0JrmFOKwVcQW1ueiyjvVWhlYtSuB+NnV780vJjY3h2JkpOReUdnvOcDk7VoKlvFX0tQBIr
tpjE2HJg2FbG3CJaSYe+2Zvee8WokLGkHlubEUKub+AjAY3SZwPnT59uN50MJzcYR2tMPV4j2oyw
wES8V+04Q1SDKchZiTHXz96z9D3qoOHjbD4y9RY6wk101rpqiwL+7srKUH9EmuJ2ICEj9MpoeKF0
I4CnpxOBzb1gaxTp9hG5l1G2qVrcBspVTJ6aHk5QAEvUQ8urWR4XzPl5n0LCQ+AU+DoEWFQdH1dl
NkmRN4mCdZhIy/GWprmQJBsDf/+1nBbxi/4SIyrFD9GO7vMzYLNS28lb9FYjDnjVm4V1UqA139Zo
Ls+E+SD3hTQg3fpH4B+iN+/I3r2yzOYb+rjKYIBiYYxmb853uixLB0/xENryGXVOaRtPI8ksK9W2
TsNSONXJIndEW/gFj6e/Upn+sWj7dGE8y01FJQha0y6+XyWuY5LtSuVEZsArzXC6R1FXdoQ1OKy/
4SYEJkZowpZoG+U2jXdCeVTPxbFq7KlzKmKAqNu2z8GdMS2kfVO8eSSm2urTuNZm8aN/H6174uQl
uz62/ISwJJDKdtqdUVBkXftYv3qKeBrMCDkMPvh7H197EyWe0WuSfy+u/B1IiLeBlJjepM59u4te
4mO9y5/0pXbl5c3/6uUjRJwBrY33hw7v4lCMFa8GSdXCmzmnulgBXZMDJvTnOQvq+2Xyxwvom0td
Di0rqc7Evuoh/eLfoIGNJVbqKNNvla91hr9ozDMypDFMIiVvLqCVFKPh/rWCXjsWFi0zlaM/MO86
gRpBrriT4+gG2+uFwjEKN/WYxijByp3aETowVQ1bhLwkAXcbko/wM1FCJzfJ1xhQqTcj7ExhV46x
hpfenCbd3PaTtp4xBdk/z+BiKb32494M1xNbQ1HNxhPKUmbQbcaJqwjaZhyZwBnKRqjOqvby/cOS
PvdAxPj+771cRnnngukxMamyAxkECWqABGHDn6QLsdsX4VEObws/2MzlHMktzblUr93A57NxvgGI
jhSzJslhF98Wbn/yIPSKdyeeEOWVr5ab3XvP2Xrk+Pds7ynZT7dXfvO81j4vkP9d8mLj68baT7y8
JcowXQaM6sbxqIv5Jo1+ZuSZFPWjBM8F6zQ6LgxQ51fXCztcom2tTJmUUWQrmL5cXbhf9DM8Cphe
MFpQZ0EN//hlhsxo/aRIeRfyCQA4w+8BLlr+Wkl7ldQgj3iVa6F5F7rYv4cA0QU0EZjxo+uf18c/
ZTwhNHorhu04G2tJykIb71uZrLjfCUBWo4DcKw7nM6kZBVuW6FBaWvlWGh0SxBrVbfg8SFgRbsPE
lbMHsfyRmqtKczvllGQrpX0rpHVZ72sJWMcW35KVBvXSj+w2bpbTs47jKakf1+aAF5qBz7/pYkm1
JspiUSymE1kiQccc1QluU/JgjtFtRsTpdFM9/5icOtqI71iEzD+O7y9yPKhM2QqjrzkoYXYRsIrH
5wxTmHIBpduJfzIhrfG+31nFlS2LoPQvluRsP61CTVNxFbzoKfViKIdhHKd5dNk4uKfq9NVLHPbP
6AAxfjWLR8n8mZIKWVIzoqwaNmPmZLfEX0sJO5ZDRZO56juvMDUdlfwS44c5vVTlg/yedFDR7UlZ
NEd4Y8Y62rCgtzrmZS4B0QXBI0gfGAV3Gw8l+yqWnDi6HeQ1fJLS9YzYtp8hxGTiZkq2I5YuielQ
1swTXixHflfGLgpPnrAf5vTVdShsI5m2+EFaGXfh0qsd9ThI+6x5NHc581HFWsY/hfhg5PA815K1
wHiyvYdkNN6F6b43kBw5ydxUEBk1rPz8igXZV58+k2EYRnN4NfDWx+WuDHKjphNZEFbiNhVzw5Um
2thV45whB9jwXztsPxfG1Av/XO/ikxa6IPGbrA5vKvExlPdMnDwdRBwv6Eo/hfWeLDzkBO+jdpXT
fu3K8777z4fdT32odE2hnDonUxwgSkbwyULZwt1Ca6Q6zfP3uypDwy/W8L+/9WIrYRoi5aXseYdM
hkTi4J4lBSuy4htyp9cjgrtwMULQ0M59dOsxdngzb1uIh/qGt+Dny7paxCms33tZcfv+CPrYd86A
95K/MTFb6J+T5l6FFjG1T2V1kOAchP5RKo8GuqhUolk+pOrzoC2RjRwrVXI8IBnifM+SFR/lHpeF
XN5W4M4jvBWBmrqQK7zNGtwOti0Iu7WJy12brCGZ1OJRGu8t2THiG8CvYLyPyoe8dsmdMrpVH+xr
AydmiBWOxBJSFqXJR4d6xJF+GLQ3JQDIqvM2abpOzR3QlW1UD11y9oUDwsWR//uEVdK2Lxe0Ndnk
Ym9CcK4i2SI5kogbya9z8V2XniVihrQloEBXLftkZ7W7WMRnZKdrBwtqxvA4U/egXmiHwMBxUz8K
zb3mOaK8y3A5r8Q7BNP2GP7STDysVjm+HVFJ2imUuGIZjDdw5UOeu15v9eG+93eVdAxHGreN6R8i
GScI/w1pLR8kS9TYQgbVwncj/hWMjjLYAXtIejaglaTD7WB1oJCHzEQM10KlEzf+7Pe6M/RdIa8g
Bg8SnrpLsWADQhq38qIbRdzI/sHXbqTuTU2I8NuRr1QUhEE+1Vgq1uvUOsfBq+DvM+9ebn4w7hK8
QxzsomSp+kSe2e/M/c6YmEXGIlJ27ayUYHzniAKb5XZEL+dvSHhW221U3ArThp1q3GqRMxSuMWw0
a9m3O1V25qmotjPajYk5G0Ecxa7gzsIR1goSSu2nkv6W4rUwHhuQvChjdIkISlA6YrveyuKE2t3u
tbcMALlaajXD23JlaGiXdsOwFvN1Hx0THDE9Z6S+gCgVNC6zqnlwtFRep3il9RtC4HLPTYZ9k9ya
5rbQnap0VfJqrc2EcpBxbekUaHWnh9Tcl/2qTB9S4zjzamiBQs41aNP69MQO3MHX7ZZEQRbpsVGw
9EVU8SiEDCzFN2Eq7DD/UfT7YYCA4wQSP2pp+G7QOhbisg4x70tQbSLrGNc3oYk84ly3TInGuy66
xX+xGFcjkM2E7HihKhuv2OIXgiD4SpD5hf3f38Mbcj6kBB1Pp0/8v7waO4zNuvgmo+8PG5SG3Tzg
TBgQMw0sSIirHixxH0bPAECG8Pv7XewLMJ4NeyYRYNY9AxoXtaGfZ6VRyDVh8uY+sM6kuJGdO2ey
mYK0YKtfjtqJ0nhQxYWQ+7v5lef+KxhBKxrrUpgt2BpbtXy3HdRrLrtfbrD/3NtF55ZFbVKPSiGd
DN9Bx+Z0TrExX43G9m06TQm9bnYkTS441rmb/MrMDbuRV9zI3XLwdqvELVpbZaKyEXC3IGRAWnoa
6l97I5pLNNI7GnnPlhzw+iel3oFeKDtamc7DqeAhepjE++RW32JRB8+pP0fCCvdX8CXf8V6aX0bg
mgCQZ1GyeVatscHoPNcX2Iv0zuiiafAO4fg0ZEsTDIfdohTvvcitcCG3MwsCgy3rj9DPGw6p3sV0
0p9+6dmG8alUst2oiNtBLO1sLJDsQ8xqN9+/9j8BH5ctwT+v3bg4LbtC6stGVUPiMveVlt7K/uD4
mKuJBpcX35WOz7fznUghna59DGSydBgEMa52AFwnsd4IfNNd4d2ayqngQFJj8YZQ4AnlaJ0Zjv8z
RpvrSYcZxq0ph1IAC2Jko2KNb15ttPsGspkYPfohnoswLQpxWyKFKWtxMZinqPMXuext21zcNCqU
p+E1ljZ1uPWBN9tJIrYpXCT+CzPBSn1hSqzV42qS1kbWuqXCVL088Ic3o/GDioQzdaYGB63oUSO2
TmcLnOj5iEy7FcbEySSo/Ma4Hg3FAe7bDtV5VsDnWbHwdHkdyrSHUYYJAj8YD6lQezF65BTwA8Rp
hq/ZXq/gLxdmz//tCRjGyiIpPUj15qrun1omMyNzRLY3niycImXblFfSgwiAe4II6SGfscOYyF5H
z91u5/cLJV2O8m1/n0zb+D6DPbxDUJlOVxCNr4t27f/dFoKAj7elIWDRp0kwDoxABOL+xvFliF97
IAQQDhGyUwBgCL3VwUVgNfBxVZCsNBDytCSVbtJsyXsTKZbI0iyMl54Iw0JUV0SnKnG7jtRzmYaO
5wV3lZW5Ar0YhJk6HByQfoKJFfjqzGixi6IcpznLAhq2DKG3T8x37s6kJk0htebFM41fgVFs6dZC
dUUi+0LydXcMGcRg0aAAn+cMi/pfqrUeNEwmYHblv4KYsBRbN9aqfifl9yMmGRPeU/rbPIN/90yI
7Wn3+GekkzmGWN8QsZ3lrwPKhhihvkUvJWuZnfmvY/02zz9m4LdjvD8ZAob+PyH0UELcgxhO9e+p
eZGJIo/GZwAZpHt2FYz23GcLwTuJkd9/6tJXSNQ/b+3PeO+fxeSJSc/xE4+naNNJ4OOLeHDGAyzZ
7AixWDQwgbBly6avyZ34R1lu22tNwbyZfNps4A2rKox6U7o0Yi7itE9YbflNn/7GfiyKzU3W1KtO
IHEab7dJ22pdrNgJpirgDzxkaBr/Pw8BhAGggRkBHOuPS9ermIw1Ptpx0C1GBFAKjCQmknXnwRMJ
vFMJost9MP82/RcfXs9sntjFt0oyrmKO4iu3M7dBl09ER2XB4zAkRKcXHXvnD6UyDvCFZPk0892U
ot/xAWjGCTLNQq1JcAchM5yQhjEdrWsv5A/N/7vrX5ys9RQB4Av5dFJXJkYLWzV+CswNMULCEbsu
mzzaflgLKnSgh0x9HB58/ckXt8FcXS/GZEuJMoV2pv2Kbv01TnoS9rpMLkwM9dRj8RT3G0O0q2P0
oz0YxyG40yzbNWxhvJcsJmD6Y7qUxLsi2KUz4f5ESlEcbGvNkfIXwY7XE35BGEtBvTLeCpz60n1G
dY+ThOVWEpY3G9yRz4wylPs8d+N2n0MBh+ymHLVi1WcuEGPwWJkL/eefjdvGzqMwHBD+XxiF+LUz
MgRcWic/cJLHcAOmP2HG7T9Y2/oh29VO9NrE90W8Dg6EJGXL9AEMjMLHrDbmz8lcJMYuITNMcfrm
Hk8i/2dlLauVgKe9Tdrvlh1GW9WJO/7AL7A6qOmiPoosJJKHVwZ7AIZzuVs+TMslrC3rAMoBYcpO
8BbZJbqT65BNbTYMkP5jgZlnfmMetAfc6OrFuPOJRSa0BRPaYxT/DFiY2j5b4YWMxcwwl9AMQx3v
TZeXfnoSk30sOBQWZAYPJwG/0DtQVxCo4Lff30bRLR5LvGlFuXJKXLj4/D27/l3aF2dXpAuCMgrN
eJLuJ7eFeIhrafw8vVmHTLHRTao94kdHHzb971jaRRUMEwc2nM8slmPucf4V0oLWRmKuv1Hb27D7
XWfomCkebBzj5fX3n+IXu6NEbipwIMJ+SM8XTXwtBoIg+g2FnXdu0r1sPIL9WgIEwHb5/ZXwpfn8
1WOfqUq4G0kI1i7p1XC4pSS0huSmxm6wF1dtBx+TMiPiXIVxN6292Vs4ufUwze7ivRYJrujf9d4+
nA4jk3Owd/5nkQrG7ZDIwwvYTGO+hOX7f5SdV1PcWpeGf5GqlMOtpI7QCRpsuFEZ3CjnrF8/j5ip
b+yGcs+c4DoHGxR6h7Xf9YZ6QKqwbsaNkm70kAN5/ivmCJG6Fa44zKyBMnbwn/pgEypLRaVDiH2C
GK7lYlyHEOoriqbQdGY9IXGvbJSvAawnD/+e9LHGXHMkjLqIlvV4NuW7yHgVWB39efWmA+if5f7F
93AHCqCmGXDUOTQkD2ZvkuZ06mg2tlTq6URadfau1lvfyJ6tIdjU409FC1Z+sx3r2JHM/aCm51bI
kAixuz6FoTumyz7tXc/aJOIi7/AnxOnWwFZGfcI9yraI9PS0BH7k+0yKVOGF4a6Lz+5WIH26XNVE
dKYYAnnzItNb3TKYs9D6RUfuJLaS3k4Wj17lhiXO0pCAO//cZjgIgump6UrAFjuAuSt281HoV2Ad
K8oxNXJTY6vF79UUOaq2bqpxhbckLOCheEJK4qnrNC9BCbsM9akoYvFflZyo/KNco3nRGpbHmVEb
mZ54a1Gft7CrNR0+tcrwQvJO/OXVmh72JSoydUruCdxAt1BP008Bs4yEVnMuuOGIe3/tbTQkOf8e
11c20J8znk2VVr8OY4rAhasZn+RdJxqcXu9HDokG8nIV6fbcb9blD3iJtH5NWDlz3Sa26C/zX/Bl
RnIiiorXa5AafvGLk+HtRzd0WxSsMaWcCfVMRT9NOaTS0P73HX/TEWTf1fBBUiBTfRHBDWJZV+RA
RfOb8vE0Gra58JT5N6DXb3gxCO3+uMzV0VpJakSkspjch1BdZla6Bb3+M8A8+8AAx50b72E029ld
ivyHoeW7WUVA9CKtJyUxDyPcPKmrMayUb4yVT0+Lq7HC44O+k2YCr+v6gFEHZeZlRiHsQ5oC7B7F
Vsl26SKxNhQkpndUjF1qQsrxdtN0jJPanoRX5jqxrZi1vFjiUs8pngjyEFw/XGKRHBjYmT50+r2J
Qh8kM/0xDb/nMyIJ5qG8VppTHj9r9Q+WWMV6MetXKT7XZWsP6kYcjVUq/zbRq2LdVPq/euugxY9t
eGd4C0/9bVqwWcgZ+JV22xb+e6l/QATUxrNg3mumm6aHcboT+o18XyrulOK9vm6GW5/l1yGDqaYm
k8dLKAv93KvJJRul3HsyuPawaZqT1AxunVo/G0tZVGnjwPpZkjXiBHICf3RrUsqzc+nk0iDNbpkM
0Y1d9kpxz5zjLwVnzM/QCsCjqzlXeGWX+i1x16K4k4cnvXuNuwEjkadeVe3SgvheT1i+QxXPkNdV
F5z0CUAd7gUpc8Q+h4quYqJ3zOF5m0TgtixnWoTbFE2VRJxwginsAbzX54/pZbQVm1eztBYd8EUi
gM0NHfXPrqguehuv2jxbFcGpDtQlyW6dHm1LTJVV47fY98BEFy16Vk34KjQQEctEsKSyoaC0fMqx
0FfUOZ++T04koTl6bE/5KhMFW0GBXWD5n+06OC5a9lG2BQ6MuLuWrwQhOQkQitbkWKOfumy4MT2+
Mh7nt6sQVjC7LJr65/n8jyNTG0bwYlno7uSJs5HnbyrPXxZD4OT4j7K/DBx8uc+ZfQVo52m4FkNp
F9BzZASg/3uxmj/Jv6Yq9wLsADRnKLPT3dVRQfQ6ORSUMqGv4JARx8kFYvJD1R4ZaC371r+vJivf
XA7HUxKm2EeQgsn8/h+Pbk6ikZamNp3v3J+7Q2hv4qeHeHVpbNtBliVsEIfb9d3Ny34pjXhKTbU0
GuPkv/Di/75sX6dFo4htuheFHBQucXsLb5Y2/YCSC9r7pMBVUOvG9RIPKQ/H/pEoSPmp9WOU+/6p
xDasxe3Dr0+pH6wJI19GIDuhdZha8eSjKpnQ+Bc96ROXeej8+6XduvmrhR6VfSDCH0+JcyZEWdiN
44otrkoXhbRrzdO/LybPn8D1gPjjVV1n9/phCrlEyofzHR+QZJ/RWdirI3Ki3F5snfVacH+fyujG
lPgKSTEj4McbfEYmU+OazxKUrRb3KdaiyiNHv9Z0UBt4r9PP5NzuG/Stg1NITkQjJ3OmhxLfdtmm
qcx0EWMnbByRXeKiRDdK6u/ehQoRFg4edC6cR65Ga0ksr1jKWf755iNYoXW2BYgGY02ozSYyzsjn
KBAIpTlGIDAkZUdgBgnoijKcFjM93lvxPod0FOnGo9EnK8sKHptAvrFef6WdMLxFerB4bXGnX44Z
mhkPSdIFxj6ZHoVq3bmYnkukJ7Q74qXbaiMMJ7PAf2FNXk12M0bhyyFnvjp8LlaQGVK8pit6VmNi
1h2X+7SCn+DjJZgH644ZEge4ZXhkeM0lgBFtrWbaQf5xsoic+RojWLJPGhNrFNpf/x7GX8kfn/dk
EE5LQBeEjKsZP9SNFGhmBSIze4c02zL4mFVysKSatObYurPi/wvn5PtX8b+XvdrIu2SIA40Up30I
j3EiB5wj6QBvXWIMFNK4yUgF4JjoeErmFPQ9DVJmFITlbd1hOZQ+QmIa0c79+2V8s4DMjhP/eRdX
u7kUCKVeAMPvR3j0oYqGFBfTNkTtwMJV9mi2bkycby/I5SQ0mDhdXEswupkkKVthOhPq57bxuO3Q
jQb0RleqcWPB+gpA8kkjVWfpEEHfEHz8vbZ7qY/4L0qSvcb+jqi6mj0Y/ZVEz2nCpJBglninGDjG
cgqMth7H/27uiBi/BX/bmbeIeV/L8vl2cNLBbY9QOEu8GngS4Y3SVKR4Rc5pcMgNDcdsqIaEDXMA
INsg7rVbiZinEyOTEJjIvSnyK4LzsiiB/9O7CNT33wPg84VfLepED2M0LiMfY0JcwRAtBrlBouO7
PGkE9vpUW3ixis12krBXLTZBb2xCT15gee5hCSzS2JrYI6Grk0ujwCQYSFfsN9IYnAMCLMau4C2/
l6XkptnPsUmPWlRvc306l9K0VQycgyb9LjcEewRj+PejfDfBJJXqgb0CYvSnkfgfBYSgW3U66nmy
B3g3klc/2ALzTv4pTW+Nqy8HXlYNGUk3RRGG91843yiAhUFpoSrG0tyhE2omMNMn/dWWgKpbiz7+
/+G0+91VFQ0MGRMMCpVPlvEfz+c3aqy2KToQgSGSIWwtdnNqZaNBk/NeZGXlDyflsxExE571V0pY
q3/ii6xsk7wlVNSebkn0vtaIMhpq6Lr0cUn1urblGIxBRKJjxvec3iDY5HzeZFY31EY56MhtKvWV
geR8/JgzcdjJwLBVkw7y31O6VzTBG8TM22ssle0gw+JYdN2+ittZHygMv6UAN2lq93eN44IBMDS1
gq3PyuX2hgn0N1urjEEEwYGYC87ZWFcr+uxT4gWiGt2r4iqKfuXs7Xn+A5CfQ4vBgSwZHmrwowBQ
IgNunHI+tV//HvNA9l+KMi5Dzaxhn0CV/llW/zEqlKzOy0GDzxFr9JfC+k4xV/q0Ccu8pYtOWgJn
FmSwGSh1BL6Fr2b+hDZBTYOzStGoCziIiQtJ8I55KD8UtY9br7mQ8Q/pvM41Y0SsHOxMhTKrVj7/
1RUBBxJxq5Yog+lcAHFlxTFd4+AFd/E8+0h4HLN7+eSHFwVmIH22Bpe9CQwtm0NyummvCOK9BrLa
+nd5/cpKF8b3bY2KJfH2dUkqzmAtRIWc5No/TRb4az4LmB9yf8OSPfM6sjtFeTGmpxoXH83znanG
pqWLII6s4uYlMgw6g7jmEBmSQYTJsZyWxE2VfCTLrHDp4woPCm6vnqNmNOloAAHk2xr/Mae42HxR
/x2INv90OJPwO7XdH5PxvQnJCcDxfjqSQZwU8aIepbdREmiklbE9MNcqOVtL5HJ5EuR1j3A0zY2K
SyQYCz1FL1xuo8SyDXL4KNqQTedkmMCwabv4LiN3gP7cfEgYWs6mKMpLsI1mWHT5YNfl6DTBYHvx
04w+6kG55PSqlK9B3NLXEu5GXG2oIrsOT5zkI8JdV4h1Fy+Fik5zmO1kupi6iL/wNCwUKJcS2qiA
vHFwLqPAiym2SRAWawEFU72otx5TufN1w64ZtjfG7Lyl/L3l4DaksOsAVDOP1atTSy+pvWGqQnBo
5Hv8FGvvEQ6uSQB4mM9zt4WdXEnoUqcVunJ8ETUvvLHrfa1C/r6D65mrF1pOpOXM37gkGekMR64b
Gu95fAZJuvG4ty42//4fM7RXU2VqFSG616Vtm+jIsF8HcGld8aBhJcvcRG9mYY0g2TqWP2Z/MbyP
fHywsvq+MORFqD5VycO/7+nbW9IojFDOETL22S/445YGz6hrbTCI8IOSlmHr/Kynv9J2VcTPXvf8
72t9ZSvCAQU9+M/FrmrMTB+TUKiU9owzu91i15S4H5K9PNxH9sNDYi/fPPcdy9n183607UXh3Dri
f1MG/nUD15uUJnlmroVteJ9VJ6ihOu58COvkRp6rf3YNuKImQkAs3wnvo2mFLx8O6/VTarxqN/vB
c835ZfAT5zxnI1ED6ldvYzRyhSVggDpmDe6EOV5R7ST/udJW8SWTcX00NkRyatxjnmlu3X/8+9P4
BmHiZRh86njtYPynyX+PxlbVCsSjjMYBkkOgiGcKcQPpbpWae4vrz/oqc6YwB7u83Ma0NjBM8CEN
hDhf/ftevh2Ff9zKVXnei1MnNZMAtNnOYlYpjR2gJbrwVvicCKt/X+wr3W0ehhb2lXh10qD69Ef+
Y8wHQ67HasPV4vZXBAAuebt+IENKOcDZavETH9F8zynqCXKryOnbG/Pgm1IJ0bk557BiwEzJ/feL
V6pBF8heKvYecGiRrlGe2aPWHzp5IGz4aVAJSTFebjz0/EOvRxvCYdSCOuAxe8rfF22lTNBiX2vP
qf022bmTrsgOsou3xN5nu3G9ow97y1cekPC7i5KiDK9Q5ZGv66Je88jhiiT/bJ7yPSDHM8G3W/lU
/STx+nHcjtv4edx6O+Mgbot766Bvh820idfdIV2z3K3lZwPmUWJ723qP0eNaWcevww9vE++KO+OJ
SKidsm2ew6N/LH7lm/jsvcdnSGMbZYs369Fa+Uda55voQdsqW2mrHqydeJhOyV2x1vbhbvjhb00S
uWxzU6yzdb30luG9tLJ23iHf9JvuyT9YR2/vPdQ/9AflaK3ztbYx9+WP4ehd+tN0sNbCUt8HO2GD
DUy1am/ZRX07TvT5fDE7J5O0+vdHlslFk1ZRmZLwaiMyEOO1mi7q0NFopKqEdGMnMtMk8N6uCkRx
juVBGHJ9czEKa7qEyY/sw5PsiLgt/gdzIBG6D3Eq1BjOqGNc6wz9GpJRqG10fef3S709Vt3Zz91/
D71PYsuXoffHc1yN90HN4wbOVrKvfobaEvKVd+p/wapIHutLizfxi9DY9Ihx5uPXkWqJcPHfRsfS
jID6UwnZoNyDLGuT7ocyBkvyDvJVuJSNRRgvcJ3hn+GuXsIHa48TfMYWipNdYjBHmfQQlZRx8P9d
WhHDq3ofn8n9U2Zdmt3AwcQEmjd5lMi5+cFxTUUO0TskDFiuhKksVsCSrS5IS4S1N7lkfGZkA9nm
YXoSXtIf/35T/90z+fKq6IYRI0dku/m5gf2xNKV+WpeN3BccqLMVMLLjF8SEeNj+5we8fBLhlxJy
iJmeUk5WQjIu5o5AUQSQ1pkmeKJqCYkITorEubovtN+qvFPQ2mj1rquJsDbRDo3FqsbtPCpOiv8c
4RthnUJYM5kQ001QZ6akKlXLWhg2pTxS2vo7APOXVjn1NNqr8iAPyiat81WDUguw4sK2qUDmn8pd
Prxix+SerKFzyuYSK1ureJkfojNWfpsurEtCzpGI5lh+p3odcChMU82p0bL6r5g+rKhRewwwOzFx
6dJAw1C0s0q3qB8/snjmQjujd6dUW6MzXBk2dtFTJQEnKgHUcniRnn6Uww/K/WM3/kgAoBs12xgk
PXSU9cT2MREgLSbHEVMeWYtWWjo60ApyvXVzoL/iKTIolJMtQeiiVeJxoy4jUOW5EJdlDgYmwRy0
uASEuVmL+S3FeZfBnoEZKDOOGZQxhMjtGGBQRONQqlRbgOKe+suMtBoaUtAIcxSRis/B7MkgRsPk
R0NuMIizUth08h7R71aorcUgnKpqR/bzjAS6up8sA9lyLaKgdA5iDSe39COod1j8kBuuO3qTH4fh
6Pv+0oAtiFuNHGJpYrij3zyA4hH0tMzMdDU32Pw8x0arvY+VzgmM107s0OSgCDDkpVSJOxq2tJMc
HXs/WW7dCRPikHDlaGRdyXV3fNZIEJyQHDCoxghrq7hc+mPh1GDePX2wGpJMNu1KHiL14TSVpPjF
0VpTcbqWYN0gahomd9BfoU2P5VNXrfyxX1RqemeGuttXr3olbbuuI8wsP+ZRhb2JtvRy7PFH5u/o
rTMVM6v+xYRvAfWzGISN5R/j/iCLuCXg5iUIWGnLBOWNbtOT1cXRJchObYcOK2EP0MM1QOhyjDTs
XvkR2ohCDgaWUN/XnJCDKV5kdbCqsschWXejB926vDeyRaT7W1noFjEZWdpD1Xv37Ie4LLhd9Vqy
xnj+TNbt3DQf1h6KFkKy0dEYJzmUN14OIay9eD6+xwGAIqO6tOdOZpy8ioP8OM+LqgrXHBD5gWKp
LhEN9OMF6i/DX+GWkqh9S7GDEBJCYUzkGcUIFgytdRg288gK+YFSdpnvPsnhjtPT9BRMDsqVxaTO
MBhsL1gJjbSBFQTIifYixWh4kPvoMAIgHhSsAVJFWyXwOTfn97CfUOiUFxVAECMeu45fje61qrEb
Y4meb3iQXudolLwP7vhzFaERpeqtIKXKOWAgRl6jd466YNUiXWHpnQUXNE+x2F1G83rT9yshuMxA
ds7bozVh+6HC4Wc/pBtBrJxsSO/0cVwAh5b9LiY7J2WydFDREz6MQTqG4xwyZ+6VefjAKaK4p7PC
ByG4rY6QxBfc2Y2LU2s0ESSXrJRg03qp7R9n8UtfLWE+4GYrsdojGZ47viac73aCB5j+BOqxCx0t
Zonbrl8gxTCIZ8tJLrj4A8Zt0HOyZFyrCblBhUBbWHhUYZpFSbDsJPqErXDfjLuWxpgPA0HrNrh9
2KL30uo7UUFjiCxzEl8lYl8tVp9Gfel6kv+0Y9CMC7A8JCmRW6BLmWlZgVovQ9N8jAWgkzpxG+xq
KW3vsHMr88whPgkzodQ11HATlTe0wpSI39Vwf2xJ14dWMR2B8Ol3tiSOW/PzjtEuDXd+/ZToF6VT
fs67jZVg/RhKuzhOVz1rmEw8jnKJs4UA/KEDy9QRZubBL724yEGxT6V4IZaxW0bmohootgixm9c7
+IhN/Frm0jrIZye40+xCEjCTpnbbTBSDl3gOiJrjzkExOul91KyNyfAsvG7Rl+8kENwLaaE5Terv
IlwAS+1nKbeMP9xaSVgy7nz9RapNCQksB794B0s9itwevWqWoPzXujvT/4mhYTMhGiBzuzxkWP7w
rZh7OJBRCRvqf0ustKRyVx3IKxTVhK/xWwowm/UMhaQg8PFHEq2NaYkZumHMi4XdFDA2EezGy2Im
cvcYTD+2FOK0+8qt1H9o+VrtFmnsmqGTchAfN2a6AC8UaEZVq/G1imC0uWJHN/ko8OPmxFQ3Omjj
Mm2wWYGSsgytxUTO6viIUrVAhpYUm0JwawFTK1if/WnofScby2UKaUDzrMccNVGGKDRisA7JqQZ1
8zukxT4OgFFmm8QfaI4cvQr8+dwrl7I5rGkSbEMS4GOtfqNHEMTOUDsYRDDh0zvWNp15mlhuj4S1
lOB4bmUIKH5I5lf9K4iLpRgQd0mCDEFubkzLQ2Y856q8FOT0Djc3k44X07dTf4rB79wvtqbGaopH
I+i9BmujwvStTpJHH39UblnUp7VCtdIXpNTzJHMeomQykbOlLIz3msbk78V6GZj5PusQvjYu6S8R
ferqtxo+qKMV2Kn6m/w7jH4KsLoxXAXwT8YQ131KExpAhRgikckdqchwux+IL4kWFk4CDRXsyQgH
8mwZO7zJUtuNikKpCW9zCF0fCSHGeIbw26pfwdXG8iT5ER3hlefrcyHQKE/wVyLt59Hykjs5earE
DerUzxV8lktCUJ4Eu6528xaQGv77qOCQnM2piwKC3uQ1aZ+mRnctoVsTEu9WbbvxRDKr2GcT75iS
YjJfecDMJdzOrqqzb6IUoNCrHSgIihFuSo/2i39oi2YB/QMr+2pJMIeCaxObv5ez2o47vAGzXIJU
XCxpn4TUDxBspGBbeqR/gf+Ow2VK95kIGbPfZ8ZRrX/l9d2wq5vHoiNw0QkaF8I/jl3CYNlWDRRr
IGKbdLsLg0takd/sG4hh6DIKySIzZj/Wj1HrfiWmdFYzwjF7kxELDRWkQkGUVwz1m5yWx0kL1p2k
3oll/6sL0wVJgATqqa7Ej9HjE2spkcy3AMsZE7muz2E30iWjgWea+vWRrBFKM+zidE+HjgrMoG7t
L2kz4NX6wvardK/4TQ45TpnS042zwa1LX52iBHPUq0QurT3cOHwvWCaDWbB3IFy7IPOlWnj+e4A0
DnAaURAkNyAVOzC3dL/y6K6LzjEFXHxXx2+0mDvvR6w8w9dEN/cUeZj/3evCW15t5em+7pca5+f2
2IdnywcJzZwqmI+ZSCLZPesbEjvp2weDuwkkIhE4qF1BsEOYWGJmiMG9MewB5eTw5CfPHbioV54h
b2ANW8aOAjnhFh75HeqEMZSuWsATc7zy3+frUcmbukR8cRdmCzrQsUmvVVvBvSb68jaJSlK+ux7J
l7QLaVnNzul/X09S2qJS1QEkBGPNKUUGuk6xP8FqGC5GuCC2Dne7ofyZZbAycG1oinxpBeRwHAtt
kRp3or6Mgta2fqgWONHC619y/4cYPI4HSbw3n4p6lUKV8FZ+uueIzOZiCW+EbdiZ+lBPB7V5iLs3
b3iR/W2dq1spX3jeL2Eue2aYHfsNHP2VsN6UaCqKZ19yZYopEwPd6CnUHzx9Lc/+xNYTu2qE26/p
u/clTZT2vvEW9GJEZaFbO7pBVfQjwMZaWtXSHVmcGIdK+bpUiRDb08YeUP42vwRSccNN0S41HOri
Q+K7bYS31BqhNNqNetF9RNOhyi9hsx6SZ5PwT0zvzXUhLHAc18l+t7I7CVsfcVHnriHwXtw8WyNa
zI1zHOApGS4bItRqThkRKm7kHbl3HiFqd1S9jGQz3ZfVmyiiqdxI7cnXt1VKEdND8AuOdXqZSNXW
SNCVbuX4fde2BIIjMIZeHczXa7K/lRAzF2aZtYfziqAw8Z4GtBDBvRissRqVwk2fvsYqRcx2mLaD
RpLNWpc3/15LvusVqhJeipaKp6JifJHcZqk5qWktdDtqADetekeVXqyYI67EyQ8jjAlIMpDVxYD9
bywR/4f7sZ7tJ99kCcdXUrfOrbKtM9b/9r3UhLWHdDfmvHPqfD7XRN40rowRid9e0mgkA97mABrO
B7jOcxrfII23WIhTelCREdLFxlsTr75YILLxxdCDjeEdLGF6buKHhv1WgMwVdhWsg3POIS8Pxrco
slxBxou26x6kdj9iLlQEKxKgFnoD4RNwRHNFYAEjY6MZXg2aZ3mh2XAcl34eL9XwWfNWs+EKztnD
2K8D01/mbUPCRsUy95Czscf9vSX2aytStihSPQ91veiiB5eH3sFpJRU/2H0yfdfKgq2aHBof5pBC
E9FCraoOTnBuzWEFm2JM3jkMgWZJyVojHaJSZMfXJnAbNHoIYMQclZUJew6MqdCXoreT5IOadGsd
Q0FpOU2zIuO5H59arSIm+F1OjuGsUegJnShkWmbvs9d7liVOKezCoHZpRruF2C1La6lYyn3urVKs
y1PrLU6pkzg2jHyO6phhu4KJ5c+B7JOh2FtK5NTCRE7YgCjj3BevRqQ7So1qirfhZaz/xP7FfBtW
i0ujDbCUoZBEGhZa2jNxoXZv/DaFF1rBLCmjO3KskzRh40PirTTjeGMMf22f0DqEPYN7i2nBwJjb
4X9AZUUZe2MAjL5nhZ+bBjLrUh/lczwDalwQJVwwLfysNeEy0JYtkPXeuIOv6zltBAmHIJgIOtyP
eWP78w5kJVYqga5/jR0AsJEgPOmeuEAJC4KPPi3TVl3+geW0dMk4LKknZXzJjVfJu6c++fe9fIWK
aWZgO6iKIvEJ2Mf+fStRJHZm4w1USNVWRHuBRXHxlGZz7DYcNs7k/77cV7di+iZ/Xu/qUOiVVu5l
cZadn0Vn2pDXevnh2Ygmb3De5x3x73JLVXCfk1VFtzAnuCZBE+WWin0oUCYbv8Ec7bT4Od3qgH7T
pADSQnqlwN0wacVdfYzqROAxa+WnNVWbz6haZD0VPsJa0OD6CQhlthRr1cBJVX22t+7//y57swzi
j1u46n+FYT/2oSHG9wJ1MVdP/L3FuTnwdoBsntC7FJqG9lr7nA2rk4J7xhASVAxFQxpufbRfezaq
IULnx+YWp0K8r/8eSr3Agi0kvA7Ra5ZeRWtwyigcgZiwszdBsOL2FEMKnA8Anqoc6vQpBxWq45ti
728+fQN5DFbDypzP8Ul4+WN+qUnVQ2npsrO6G53ajtzmMVz4NhwU21wLq8rOHP9Gr+KbeQTUQXH/
2ZX9kufWVbXYeYRZ3LfiFsgbgDuqP2hFwn7McdSM7H/PI1377hmhQMoWPDUe85rTnMeGOWqa7FF1
t+haPBSSC8N7j+hEGDjYxv6uqJNF44MXwWIuVNn2xRoOnnHwjMd4wHDe97dGfWCmLDJsQvpF4Ld3
jceB37ibPA/X/clRhHjjES43avgjcxK0tB2bIbC8hP8YDK1wIdmHQ20fXl9lZ9cd2hURpUswfTtw
L6b7AOlkd47cVWE/EY9o/zLthS3Zb2/tqj5Jdr4FXXQoFxftHiSa/w5tVoRz7ZzPgQv6s3ngVOKe
D+WOpINlyLeel8u3w/JiryabECU3tM+B88YVHh6ExUPgngliOgx3qZM6xt506WltOVTbpnu8FHdE
uTvFGu+NPUWGTRvQsRYml3k3nPcflnNcYRS4aH4ITuc0ixWgms0j8E2YMV2Gu+kO86l24NFC1MGS
TUtxqy4yF1Hvj+bAzogEqX99Q1CMZnSpLow18IY9nem9LSaak3SoipfsZX7KdME3L8L5CZbgAna2
fBNsohht0dm9LjcPFwxrMPkg3XZdvkqfD0rcnd3dXcLtZJdOvQr51V+gx+e1zH+Hi4kbxLeAh+Wt
DWtaWU53R8i606zJSOG7zw8N4PlbfSlX53CbO2TuIdTdDnf5ZVqHW9xM+WPDHVGiy88ur/PwkK94
F3wld8BN7HTl2xcwmXRlbuYfnM7vJXVWD7HzcAlcn0sHLh8Ysda2v7hcjnbAT2L/d9MVhDruVbI3
A3yN+c/6PACGSE7iJu7bOV28hXyaZ/6qnYO2fpu/nPDdIc9X86vK2+LqGx5jEy4iRtj5TJAw//d5
SZ/JHS7Oy8x98+3Vxn7YcLXl3dq9W7q5jS777SAvjOVbaft3bLAuLT57un/DUZPm9X3W/ghijZ6m
hNaJVkQATl9CYsqhFNPDy/F5golaAQBhgZzmnJQzRf6VIHauwHlFVtdyW40FrZpHFZCrGOmVGcbS
ylnmehMvkJkttZDNxgVioTgmhLA7cDgRxVeLhbgErJHmRqun2wZNOQPMvSbFvRgiXgp5WF4JIAPb
IJLxi8MySpDu4+KoJYBa40CAJ3lv6nEKf81IqLFRkUwqOm3P4l2ZJz7+ITJgsaAaKBiJQx/43EIR
DAyAWW5czZMwI1mZg0Xi15Tfq1RuNWEUzC/5xzakQO7e2wL8MQR7EoWFKmbrXnRremzatCLveukF
lu3T/CwBu3vpDLjIiTMtVi12VIZCNRww2Jr7Skb0VG1wjzZwPjLeMVDYwfknH+p+9N+txsfmmXZN
1QLnGj9ZGFJp32SlWzUGiSw0bkD0tSHe+gSVphNBYTgxx2K2UIVleu8BUBZps8CJ9q3LVmb+E29e
Wyp05OzNMgvlU2c4ccJlojt8YIv+w+trpw0gvFryIjOVs4rrXlZ6h0Ybt300OKVIzd8LqzBE522Y
bh8nj3mGIYxI+HA4eSs1RytfiA9dsc8TDjdFsgsCS15VHhZhHiEXE+3KKUjBBZpVX5MHrLthuBfb
tbgM1Tk4CD1+1uKGRglY/JTKlL6ztkJ+sTQfFFrMCZS1lLp9VKhBzXw5Oyd34bNEqFlTiydtAu+f
TfvZ+BMl2hQ1K5zc4lQ6lMsK0yE5g4+kbTJSTlvyXCsAg95cSChZI0LSUzRfZf/ua4cOVgABQkSt
hY8jTdR/b1TyN10ADWvruUwRCXsTrwo+PxuMJqjwaIr7J7CSpkFeOD2N/scYQ9wniai3zLUEB3l4
o0LxhCeyKmbTiq59SQRsirlXD5fDSSXylv7+v+/uu3IUTimHWREAibuba5o/KgWd3IzRI1VijnOA
T0/44mbuLvofyPvqFE1gerIIgOlunAA+D+tX9Sk8IioUPEQpVK51UFFYhcIYiViexckumsafBSbC
Mq150SQoHWuTgRNmnJNKOiDeKwQQCtZh+h5eQdASC0JsaIfCfwgGCE9NcG8ZE1bWrPPJscd0Xhw2
lnYpNXHdCqvAgyo6t89Zs8233G/R8Ur7kSCKMmlxCKPx1bH4G6TiaYBGgCKC0C/CJMPwO1gy9VJ9
ZfVrMg6clrOcnP4UxvNUdsRKQMiDO1LoOXD8pupNVyNUUBx/VNl7CsEkqDGvIg9eMUtHDm4lgnxz
jvvrHV7VmyNKba8t5PEUCkBgi5Tsq3RJHzfNlzgKspjgyKPpeyvCo+1GtfcNIRHsT4X7hhKDWIVr
y/a8wguhZm29z3C9H8UT2faLkLSeAJcDtTCQBmt2E2eumBH4MOWHVtxI2cnsYUbrLj39OStqlC85
G0hSk5ybAaT1yjLtGOWG9JHg4da1VM5ISG/pzq7oe9i0kVY3izJFVUZ9xpnv7zEvV2mWSlVXnsRa
YRnSHzGQ+hk3SESGk6dOx2Ty1i2we2SB9x1jqWYWJhA2eoJDAu3Gm5SuFoj/uZ05QpYTKAT4z0L3
jymoxZ7WE5RUnNTqvQqwQxnxf49eOdcQCdKRDqEsJnhM8RA6bac5UkiAZi6xB5vrpLdg4qT/xdl5
7caNpuv6iggwh1OGypJckkpS6YRQKTDnzKvfDz179rLLhoW9gEZPT7cskn/8whs4z+lrgdCIUIrU
s7s4I3qUWyfv91U5OjVQpUYrXZ0Dcwxdoyp2I9COqJV3OnUJDcOqLJdexYmZAZJSJE5aiXResw2u
po5Ca1duw2M6v6dRuyqBiakYDcPXbIOjEoe7zD/lt+H4im13wIWbjCGga/RmUC1UYnojyB3qyR0F
RqVH6WoAvz55/pNiFo5Yd17YQC6eEFbBTqEK1tVMUKvA1JEQP6QQGxnFi258xjIS+usmvFOgKwrd
RWYQhECgJ+7o+nubqXxksU6Rh1Kj6iasyyejvISc/HgcD7DYEyTntFigWMZcog9biVjV6dhWJQgd
sm86zeHi98RcdZqnVM5Oidl5ou6v+tYb8VMOrGOoVOs8DJ50ikG9E4Kjg2atq3cD9fZvDuXfU5s/
V8TVxrakqJOtJKiO4E7KIiYiwnAqOgsSjaPsiJmNoK56XNK0r4G6cB6Gtt82dtJ911/4vUzzn/fQ
AFpauCmjI/+Tx/7LyswMLazSWCiPVoCddk8vzbRRSU0wf8dhV+q+9LBzSrxgffVTlUdQIujLS4hh
m4hGxg7qWfRzw29GZynI/M/N8d+XgruDALelYGX7++7t/LC1SM/KZXAGU6GYdw5NpyODqxLrf/Ms
WisiWHrYKddKC70qSKksauVRU+9TK1omIY63avM4Ft/lz38d6//3KONani1SlYBamV4eo+6ecMHB
v7i2bvvwxaBtH36nzngl+/F/R5FOnAqaFovnP/kDhWzQGyyPQ/kRWy2intMqVvx1NbYbej53nd5s
xFa6D1EoUJBTi2fYdRW5APWERHEg6Nm45mFpeEp7XOIVbGXpBJX4ipmuRHOTpraXS+UpwvX8m93x
+7X331eH3W8ZlmpQbvl9AVjqMBSCxAJoKePOwSlFvxLQspPJipfJ+56a7HLgiPnkLauiKKWtisrb
N2+xLLM/lqH0P29xtUfh2IpwgnmLpD1EU3tsqq92APGOw5VI/p/SBTfWZfpeF3jB//9poPxnCOiE
gIKGyiZCQPh9CPxITOOi6Mpjap1aa+MTvHLANb383Vf+HrzyIJYGUglIfQOixX/1KjxcQP+KNvJ5
BAN4E13i6hzmraNBrPQxf5Bv6uijBSUS5d80Wn4vJ/3nwbQUFCxh2OrM8+9fGOu1aA292ByLGUEk
quiGdRHEdySYQwllILS7rfCbR/6xA/nWXx95FRYYqTSPkTA3x2TyRnyStUfLOgfmSZthfp3/vXzk
Pxbx8jCMn6mZMbhIk/z+fYKlK50CouJYCYe+G9fdELhl43Ln54AbRYH2XGZ4ZS4gtkVyRTM/i0pH
AbChlN6QvGYhaq5oeVQ59naSDX/KHduJ09n4JlL/47i9etFlon65A0DhR74otM0xV+mkak78Igxk
091l1r55kvQ7De//zvn/jMk10V2KZLnVlb45xo1XWJ2ncP2aRx8Hi3Bv0afBrXD+Dmn/50H4+/f9
jM5++b5UVztgnXyfmWxpdBAA+eHW6jESfx834fQe1SKwnADld1psXtlvy3htiiepueO+lUsP4dyk
9BpMUKBeqP5B+TEaeCx+MzbLafLbaXP1llcbPpLkQiLYb46BiVnUNksxN5BfWvRw/70ur4zS/jsH
sENh9kMjv64cw/VPelUvG7zr0TmvlUOciWuIcDr47Qgkn9ydTQHHVNlai9ghZOhoSy9RHFN6leww
208+YqKh9V0342+rEF41QAcEVRfJ499XoZLViVU0WXPs5fqzDfoVRiBuHQteNz8WhHlLA3KRHdRT
wwtjdYUTZ9sP+4K0wwdpq6gXXwM/VhwblR8SW+BiWA+H0QZaoAEqtupi4K7vuLLO46uAR3QyrYT6
koBKlS1KlOSfhMWT/BEFF78f7CxWnIKojLiw04Y3YTaPY1PRlo7uG+NBkmKMUBu3aN9YupHcPsA/
H6BHiTRA5+AjZJdKaG//e+7+dn79MkbXBoO9rNSE13lz1HxYsqW5rF6jJIlA+2mWA7dVvokP1WXU
r1elQRxm0EfU4RFfzUoe5clQpTJYQ095j24tqCf+Teyqx4GyIAww6r8Wicq2+lI23b34VfZ2cW9d
hk/TMT4gJTSf8mPz7svOSBZIPNstMigkkLCxEfMG6v4wFHbxWP2Q8Fz+ukXeGWPsEsvSb3bXz2jn
Hx+iX3VEEzGMi6ziQ9KAjr2dPJVb1Auob1Zeh+JhgsYhZ7BNkQ25C0DckYk9nlsiRVe5CpXazM0z
t4Ge8WAcEad0Ukfcmd4xHWje24AWO6IldOPQTLK1HzMd73XyMKhbHc5r7+H69++FcEXT+s8m/onO
UXAYBzRzdbnIesCMdR1MPdPRqIiSFgFetPYVxr+9Y/i9A9J3eC59Fv93N9vfTqpfn321JvxAjKp0
4NlduvXxRxaZz4CKIRyIb77yb7HJL0+6LiGVQmr0OW5ARyO7G6EA1DrUDQnxv/rQYN0o78viILcy
rORv2Kh/22i01Za2o6TggXIVFGkyJ984zyz78Y4kBEBRGN0l6iK5CHf6f/OwBfYC1AQVn2vi5Rzm
0kSjlcog2OnUS/mgWFzLPvifU6Bs/z2mfztmkY3SwZItV8BPHNYvl6EM8ERXwEEcw26dRMdcOfXQ
4NWL0X/zoL/eM2BooEZgSYpW11X4XDVhnkgd/uF6sp0QE4NJFCU4SUXwhYCuGSXQU3HGZlm6NU0a
tvIPPTbvRbKJIEjuhA7F1QoyW7H69wD8detYKncM/WwVNMBVctGOInw8mZNAjYFGbAew4qHmySCi
4mRTRBQQ9nBU4gXSaawL/xvi2l/H/5enX42KH85WV+d6TbB1nyCaTwU7odHAbP9vHgWVEQ1jTVOx
8rkGgWSCJgdgRutj266RIRXMlWIiaMwB9803/UxGrg5XHqOQsCMgg/LG1YlQRYqvqHVRHzPpHDaY
gutowvm7cdVsKvOx54boub3DBkVwwMi6OMBRwxL2AZz0kmdEdq/khL2Uh+N1BdWyq07c5zjreaSB
i/KnLbSwQ+LpS6vuq9hff/sJgAz/vOl+/YbruzUQdH1qxxQEQSNjUt8je7AKtPY5Dt9yLbERcfF8
2sVSV7nZcNFYG8P8GIm+a036+1ShIA4rmCsjryxIekd1rB56FHtI31A3TaRiqVP9/Bkqd8svzFqA
v9JpHJPNQDEZ8Cg8kJBggzvSf6qU+K1XZ34ypjO918XqMFJK08gUaH3M/UrQh5Ollht+f1PfdjK2
9b1pQH/BGN4EEtpT3+uS0BEiXB/VRwNp2RANXwGhmsISvUGqb2uKTdmkfOjxtM8CdqaE2xhFHbMe
PD8xEBHz2v5FL/f8UjdHwc0Im3tDgn5a8qlIl/bgspJURiABw3nYYpQwg1bCsJRGrkyXcTRWfWFu
xTLeqUAyrDBzzIy2h3m0AJbG2J6ABgQo7cPvgY80UUWPm20m615lXULxcWThFEa9HgfE2JvT3GGj
GcZrpX9oBTgs0R1CLfROUkFch2AzxfiQt9UXGTuiZta9FDe3jYlaLFUdbX6zjEUCjcaAhLnWuI4E
0OxS7QQA+0zxQ9AfliLbHPT7Hhi6VN7OEEosnH+ezU62K4iFgOx2mYrVo/hu4vq51Eda0Cda7knl
4hRBWtGPq1l/yQodiR8GYxDei1qDvll6rd7bonLvr8SEuL7tvbgnZivQw1ep4YbU1Vqnkn+k2m1m
ILbaH/ticcM5lMGLwikxg8tPqbRGGHT2QMK50+FLYckpr8tsncjRWkZGF521rsKnHJnqVlsoDq9S
1TsiDpjmvdFClSh2lh9sOrQ1RDmjoggBYDBwawbmqa5kKiimsDAlf6Q8UpOjjfVDq3P4IaanfYss
+ssVC7bDkiiwsBkRoPo93m/LwBrlTK6ONDm2MvaqeqsdhZjMyjophFUYfZ8kVBfQ0cSVUrsrpgRG
3rSS+mFldsYxsCI7yVAJUaxvyk8/b4A/jjNgc2CqJMQHROX3V0O1Ja/nCFKC0CEwYPnZc1cNK3q7
NKhisdqj4gZn03SV2NygwmmrorqtrHPFfkoFuMRpYZdBxOqI1iIGGeaxBWOXBdsGHlqDuLahCEiu
yzurqhytrpG0V7wlCe2byBsEUAYY87T+ysJOyr/NSuSa/QRSZblqiycBVoJAkgbnLzGgXjYgGcAm
piNOTpD6GmPemmP/g/qsNCF/LspeFb8q3a1vcSg0wC4L2avzAB9PCSYI9BOgioM2uSq190T3QKiu
JGZfypSbKUf5G3M00bxoJlpv2C6RE1Xfl6CW8fzXeF9FW0j9DlI2iBXMGlg5PUJv1CF16EQV7TaD
Z445y2MekSvnYk7BOQ2hh8jzN4HB31YkhFHaz4sBIZHL79Ne6Y3eGFJdHQ02bYUnVhZ6lgyyVp3X
6Ms6FYe0OvVrINiZ8Tl0L3nAa6opQN4GeEO+DSaazcN38cpyeV6PztJFJSZByYkM+ffXYrL6tvUz
VmN0CkPNQUYasihIYSqfuUgeEsuPcz16bRnuxLq0paDfxiUMrba0VQYvzmscR1F5TABYzHCj/j1s
S8Dy5+spcAQWnWL5Z/v5l4DSKrukUhReT9f36nwUhrspOH17P19Bw38mPJwT//OYq/LIUE150lY8
hrjVMDci0aTCgTUOjSs8Sfrk1sAfpuDWx747wvCk8uoqtcf4nbrNvz9Y0v+SlhDj0PInelRQCLmK
4XQ453PrD8xI66iqjeFRCxIjRBbDZiWA57YuQer2KnK9wG2opNnjHVxn1UI30NElzzRXZbDhJrMi
Nwefn64wOJ4zeiw2Fj/0RKGkAdtBYg7AdYphGLhjcFb8AEk3STTwFslVGiwynFp2aQrD6JSeFwpL
jGrlvpU8o/TgRhKNYAqs9xsYUOSzkA0yoloE1me3vajUuZ5lNKqE/UxKG66wZSqjVQAbsb/hn2vJ
awts5ezup/bTIv8EZ9wHIUObzVEkDxSaLZ/FbfwU3zdb8t46cRt+gWsUK7/0JsmDmwXko0ASWmXT
OMK4RnoKXrDVe/j80EKA4DhJDoJX/DzAAOBGhDwZKVbvTooXdJtAwVgCEhR8Xad6zKw15HZ4DlOI
qD6WDR5VA4rUJQi7+qBGaz9yFaiwoZtARUxt07ThbXclTrZ2wmagnnRsJOgyawp4YexBpJ3h1BWQ
A1eUbbLym4vkP7LT15sDvTcw2Esjw7Cu0vQU1bc5wcoJsbd1360VuLWqY4EOw+chJ4SwIfuyNYvS
gevF8olqp4w8/pPEf+rcQXNDjBL7lcrQlZ6q4t2MQ/tifDr3DnygDi96y9NT3NGgv7n8cSV0eVAZ
ulbgzYqjDrSJf0pDcHZVXEKwYp2cRgJcedmxcipsDopasO6GwStLdxxWSrsf5BVd3IAJekqhrapO
X+yj1vONjUVxcl9p2zmBrG3Tk0adkYsZDZx63EIrECIniKAZ4PrmGE9ozufyuiK7Cr0R5ACVKgrY
znji6ArxMmP72rRpo9Jb/vmM2Tnmx4Ndqq6iYO7haOeutc2LQN8X26vZU0Z3oI8Md7lzw95NHmp5
Oz0G/kqXHCvYcLVBYU6/EyP6WRv6YxZly0IaViI7vm6Sst2FsJYLmrUT7ldbZSKsteNDLexcU9qV
gB8DV8ChB3W3itFyK2PZPUihGyjH9VtZ2mfJbRJsg5FW5sYsD5BZh9hmqS5VsXQjW1toCCWhcL6u
AjeA9KTY8qP/GBxaj6pSIjkltajW7eGiQFqHpqFu23HdGt7ETX63LPVndfoI9Bvj8ZvDbjlX//h2
k+YQHQw8uq/PunYajVD3q+pYWhcVzWezP1dG74rQISG/1yASBHETwfoumtabuIb+/fy/pMugN1SA
VRIiF6Dcf7/8htBPNeQ7qqU3MWYlUkzboUDN4EE1z/9+0lUCSB1cU5YWsKqD8lnkUK/2Kkr+sq+2
Q3QI43vsryYWYlw/N8jGYwzi6MMOdUiVAD41wJFldhlBDJEf9PY7QXH590z0zxe5yqYNQbMSoQn9
25Eal3lnKjdZe6DCZyc9Tt79oZP3CbwfdcvfB/8rHQ/yCArZf5vFGwz/9ABxlm3d3iIaoioHWRp2
KgCTf4/W70HJf99x0bOEJ2X+0aK3FJDXipWFd3KKS3H1aPRALfey8VTK5zrfCd+VGADY/2Uh6osM
myRaqvQH+jwvFboDckJDNDvP8mcapm49PhggLIubWtzr/mGwHuB+dvoqVU+9fDGNH/iUzoS92fZH
h7S4dMF5dUq3MMRFr2w3ebOpi7OvrkwciA6LIR7FGBXEcPxVI3dET4GQrjxo6qZIwev0P+Z6bXQ/
inGniG8l8NjSlXpbFdDXcMmh2J9RvqE5Pig7X3O1ameUmyBBjRYvox3GwxXUqmHXqttx+AJD3eDZ
YgCNolJrp7KDy2yreAnEQ4jnRO3FqlORoljD3rHAryKVYjgD9fbPtNiKSIUU5PirwPKKVwQ96ZYA
c4OAlLg4OykIVyJWM2MbtSbd4C5plFXZOohG51hn/jD8cz/79gIcCjPSmvkiyJtkIMCFyQ+NH8uf
VT6spNIlnAGQqJhLXVwN+SAXtDD43CzchTGnIGNJRuFghAEHQo6hNbkyeCDDTto71IdQm+TVfJA9
/LyOA6BD+Klq3DUANTcTHGVwO7oLA5HwhgGqHeJbHkXjAJc6bIILjreNIdv1/KCB8f6AiKbDPjc9
jlLkXvpn4CoGcdbsmP6trpwjgvHCS4IV3d203SjB4qDbkK0lWxjStXyoJdfIbeBX0SV6+8/NmILU
Ry5dAyK0/CJFtnPfTj+UwwCuKrRjIiCO4Gkr1bva2vQRehog31lEJKc6cEBrMwGjMtYmEZa6zWuI
dutYAIPl8fY+ZatiPdPAb0BhkfXvAnZHu00sNynx87FDLjMT+KErEjli/awCQHT7R22lBw6Dyxpr
uQIHp6crgSWc71YailbOREw5eagrmKqHM32geUWzUcofQ+hq6qrW9jBIDXUlzdug2WLbAT9UyNcq
+Wp0Y+lkrKhxrLGjWpiCQOVBV+pOCw0ewZ/+R9bdRtra1Hd+uLKkvTDuVG2tMJcoSbUrUzjF3Tsp
pJSuk8BFTEptNzUu4Ko93+gvsmWj3qiYVIccCDKmhU2PoyvL/12aKNUSAmjomrwDcqZSkxCUgDGD
CW/X+854YgESkvgPBB1xsGpzF92kh/mz1NwITLyOHZEjXoCwo0MVJoDOUaZzMcJshoMSrfG1bdm/
qMQkGMStgIEqTwEwuM4xoDh2CDw4EvOsUeN12gTMpE2hIW+5zRxZtKNy05QkwsjPe4gKDubOpFYD
39MLIQhKcPRRLVrp0yoI14ybbCB543QmqGdHQ3RkdApj7c+rCYsx8a6YH6zwRhV2Y7MqMod+5Kzz
B7EgXhHU9sqqR7YwcbIKyPpeija9BUkTYQZHupmVvZTuKUOrMEMNtuheGjfIBA8orxk7RLeJnHld
QATjvMattEbbQdpb8OqxmLozXiiz0Z3DuN13oBQbnoVSguwhvGJ9iiGETxvpBbSIKLyqB+ruLz0a
vBabkFDbid9wCEXkaERxpne6w9R4QPJVenZvwm5oj3PkjK+8HQuI3wKtcTS9BL2x15TYb3AoTkwV
6ld2cZkVj765iDgGzFfiTad6zg/jS/FlnvxjdJED3MKmCy1XgsXuUdBWZrPRJkd/NE1835Fmi+Df
IhqyScwdAad8G6NdXJBEOLjbvAQTAHC3gBbUgeDn8Lqt69OADmoFAjC58+eDjzEzCr7mfC9DQ02O
6U8BWQil5m3UHJAL0TrvTNTvxMKGaLbT0UrzNNI10KuTtpGzY0AwKU09JwC5JkwOGQZqvA+FT7H/
qMWnf1+oV+HHfxLchfLM9aYDWTWubn0EasV2zHPQRk/ai/WCtFbQIzmJWo6dPjEX7ScjKXarOna/
kwT/KTV4HeT98uzrTgEqNiq8jaw89u/KAxCJRU8MxzPwQOG6WIp/bvZY3C1LMCM3dfhXTeJySWTj
rs22ybDP/OWCQ6mDkcrXZAZGDtmE4cIv+l7wUaF5Noy1IKzb5Ef3ncGVshRm/nh9KIoWzRyyLfEq
SJylTBNnYSiPyzU8AZcsbaCKmeVQAeEjJs3NFuUnUma7OY/Nbc3hy91arRNhY4hO/SUXkJS3wYB5
mWN0d91dC/MmWRfquhDXprIulE0sftM0kf9S9eJ1AXepKr4q4nVoG82KPKUd1d6yD1cql70C1DdC
3USh/CdQNJhrdILAvCoTpyCqym3tWVXqdFjaSD3AaXhsib8ql94ZnBq1GT2M43rIeMV3COa/LRD6
sIYk/xSikI2rYm3uZ7WZWzKLEy0R8aYUfwT4gY0uqjpTequGiCSu4PmgzVDPt2byIEskMmD0nGZw
SGf0nKaC102rqttV1G3NFuM6ALZUPBzkxLoZ7s09roLJgXo1HiAQNwz3m/31l0UCfRUUwyJDjrzA
8t9/qVPVZUrLYmaN18oHxBfTgCrK1T5SB5/8VR4e4mo40HedwpkuL4fwi/QdEunnlF4tVEwkqBjB
xJDx1bgqHCWVtZBKRSCZo5f6u6JeUUydbspHIg5ikBBdMqDAFPNpfDWHDGWZbF35XjN5cuVEoNdr
KPSuLK87JCxkjNFc6OQiWeW0E0kapZWpuIn8LObYRu9Njt/ws7RWkOCIyISTNC1+L/NTpx1Q92Bn
2OJz90PsnOadoo66rd+mdiP6W9l6b5rHQHFRFm85dNvvpkIS/1JBYyDoq0N/IqH+uaN/mQyAm4Il
iGN5bL6Q/BMQh3qqP+Jz82QggwPuJryBY4W36Tk9m09haVP+0p+wiy6OLZ7f7UsE8/ax3hp7AnDa
5TVwKTd+WeKtJ/mTYpz4WT60D+2jjjhqX24IKYlbm1ekMjEkogISmxieiouepmba4wfGn8Nb+xGe
hffojSnhceJbeu4/UtSxgJPf5c/jpXxMH5E1OAyn9GN8gdWg7oIncb3oA4woD/wQsWprD31vm0/C
M0ufyBtNJ0L24rabIbtQjnJMzQ4qMMYoxSAcQP/Cpk/Wg54JcV1GV7dzdPpFsz3s9BvztX+v3zOI
+wTBrc1lBBorhMCo2iOF/+f0ptirN9FTcN9ux8eG8BFZDhiXvh2fpXd/3d6Vd81J2Uef/WVsbWBQ
MPHT9+a+O/bPxSl+Mb9E3WZw2ZDWnX/TFna3w637QPl/vEPvnIoeUpQ2evLP43uMLOMXo40eOuKq
mgzTc3qTaRSErmJuKxh4oTO+S5AVIlusHBr7esVStgOqGr2N0SBmQ+/Se/KUEVl8RbikYuJqRy/G
Z/YexXbAvctnInA925T2DHiCn8l7vI/ObEfuYK5gKr7DI67hl4zYF7SeZEuf2NZ9DPKyrCcZ5XxP
ecLR8iRiIynZw13zwe/USXTO4uPwmH309yFlJJ0Ol02Qpgd7nQGFEsiwYDhdU16y+8Iz3pqHhfj4
qR7w0911X9J7jgjqZBtn/dKe4s/oQtigvnZf1Vt4JtHSPzN6ffcl+Ia3gNdHn+qZtZq+i5ED2rPC
u3I/F/CW/jOebeqEipO/a2dmdcEMHRXKKjzwtQNtdxcf53P1HH92u5HFuHSIOppESE3SESMWpBRn
Vxv0SSMnOi/X7RM6rYye8raMD4MAl4mwkTCtWuptFEiz83iTbsJX65GFNL/HaCSS6vJFFc3spaRc
3Mfv8qdJ2KHfcO0Ahpjfu+f+U3/WL+nnsEtuh5Ryh+2fgmdNwgTbVm+FH+2aoO9U7MdVfBC2SNKf
8htlmx66t/pufo5OpJHJsbhniVCgTvbmG0RAEZ7JiTbP/eQJHkpNOXtSYPqW69fhICgfWV7lh3Ip
L8GpfZ4GR/xoL5CSUWvCowNObWNrLyGr8BYeQvoxPbF2IXeFL/mWfTg/6K/GO8q0/FtJRqFtKb03
X021FOKBAEqPpN0qNEU4o2diA46D9AybDKmwZXsgQkLYgDwKdiFV5CTAEQClPSjnbj/e+fXKDB1k
7MYfxXPyLL2E7/lHzSr6UgKvmmwez/BqHyAsqHdf6kN2zxMZ3WVbfdFGjF/Ez+51YKW81tKySAxq
B/TPqfiWtsmMbOU35SV4y380N7Lq9hfg3vOFV7Qu8YNBR51m3DoJ3e49fi4v2nN2qDckT7W4HGmg
p6nD3HHyMaYwOI2X5H645WsRIQlzWz9TjFQ/0GxQXquX8X5QXf2jUmzxnN4pe+He/OiRm1dWKF1u
lJ30Jb4XTMmH/FHy/iwQvg38PY17xyfXxKR9+pnjGS4uD6O2MiDu3i5JA6A/7iMFu2ikh+zyvj6G
9+MXRU7lVfgsgMrhOo2zLtKbBu0M26Tg/UljQX4UTvwzrrqf9UW67d6h7yB5qVPtAiP4EvQ2njmL
g/sH7QjtVX3US2xC3Ag1YsP2H2lTTJQNCjt/Mw/8T7lHXymuntEt9LcxzTIOsa5bS4AWJKcDvIgQ
HX9HOld11RZtPGoPTk/qOLv+ebwIJRjgFQqEoewlg2eiYxq72oy0w2Hsb5eN/BQ8NW8iS+VUYRjK
cfwwPEnvGNixSVmk3WvFhXCK9vkHLXvOTA4BqDWt6kA55hJYesqWjcnIZWwc44J5dhwiVLvjimIh
sm/ghlAk0Tl9hE2EGrnu4NuC6apPgjUv5QKIVazhAZ635JAoRKOD8veZIj5VAv5i5egDOfdSiMk6
F80/1oeFkUcDmtGmdMIMpLjZa3Z3XlqYJIVMEUpEk8MsTyl5MmgHxh9YwjLXIDWHR5Jp/zI90MI2
dEc4g8id7hPOXQ1Wn63xnRiCUDkCPzXZwYRFAHQ1ptqhgk+CyIGadLb2Vjb2uKTkZJn9U30fv2GV
xEIsB1pdyAE5IiP40T3GXvlKc7r+rMgwT8NFvhceq7v6FrTaun4DhjmwyVNw8XDDwbTYMYd1fR+d
W0ieSGNOYClYaa6AESWCv+canS8Oj/f8GLyY3CQ4NX7Vyms2r9Ta7QTKeDfcqjoo+0A8jGjnIkaj
GRxWBEMk0yPKgQPqXmCIsYFGl5luDX65pDr9Lvlh5R48OCrfRuc2MUJJNqzm3KKiseLuQlgRaSjL
mZ8QLI04LHNXeSvCtUAj5K2/n9/KN36l9Uqax8Zhe9EGMAFEvZJzwzmdfQ9lQkav/yT3HHjmG2Wd
Bt9i8gQWH3CgBGMwO3sQb82U+hJ3zHIUvU1vxp16U83AT5dLSH3jlLGIQd7qM1EPQomLVuKiUmQL
l5+6adbe/zIKu6GyuZxZ9bs+29RFqLCAyKd7B4UfzaLsK7pPduNz86rwlNDx36Ln7Nk46DfhZ3eJ
t8WTFVib+GbWbXRHZ1sg8mnssLZlznpIbACkbepM2udyZT3xSuv8iU1evUx3eKmvMtMuTLvTtvAD
+9eRQlVBgaJ7mJ5hmlvLH8JwHBTZCRu8F+GNZau9TrFNEC+f04f5ufX0lXbTP+tn44ayhjWxVZa/
xBfhhI3Jp3mwjipaCyuI/FRXKsK7kV2GIiHiZx5CfriM+KfsidVWIi8FSMuZK5qyTlvZomijR8Ay
Nw4RFdXSpYCy3NwXik00RqTP+ijv85NwoOzz3K9xWd1QIdmkR+mGCVXeKpJRDiKoNScQPoNtPf47
w1H+0okH1WkhtgSAwQAt8HuGk8ToH5dJVR7F1yhjs3spxzBnNLKfuMVyuLyPhY08VmBPJ5DPkAxR
16XyPAJZfiaZzC/TxwwuG8RD6Ka0XUcX7iFbiviLQCqjycUoPMenf7+3LP6lyUMeIOO/CCYTHtdV
atYi1BVHklQcU8nVS+Qi2bu4zbsiVaxbbS8ODhAxNAks3xYO8Sd1P6NyaZl3ydZKDr64GSiudpyx
Nk4AHDwlGppEu5Itl66prclhTOSj23XnQyZwEgsgzLpKtyX1ZfAlrQORjaUMH5ntq6AIWWynfqUQ
QeYeQYs/eD8FBT2l3KBxlDdrQaVcTMqIpdJdFRxh8KLzlVLGEqjIrahRl9lpiG/CqfVyxevBY+Pb
/KSTtmW7QtnNyAg2C+1UiVzSgzpaoVEtJy5pO2j00F/F1iqmaS24LdbldOVLz+xRFqaq51I5jYAL
BG6OBL+20+D58jMj9oAIzN76/bOmMMfshwExBCjQxLdfcfAyPsndWq83wEUgjXOk5wQ3CMh81uWK
bjySClIDeoAarqvF7hzsRBoPVFUFyppHA+TPjOq6BCBtLwq7LjlEkVc1Lt8nGK6Os9d8W7D1gnWO
FsiATdWK4nyDAhGt54JXcYNmIyDGkGPjafcnU3YVn9YWJUgecZSHVQ3anhaESSvGSypvKF2OjDFa
6gOzskqadWk4qJ43lAY4HsjIPkEVNM8mIACMCQHmj4QKjozyfebB4TdrHuSwbYE/mTRYaKBzyZ8H
y53F1b9X79/gxAbZvLXoQumYeSyL+5dUNjeGQc9DoTjO5smkdh/Rh28QhyzKkyaddXPTGSdU/sJY
8/K0oHv/XWVDX7bHdVXBAD0OTVDSRenn9vrlDeJpEDUB+YxjJG5VGJKlVnqZ8qjuihyXSuLy2HCt
gut1up/j5NDrs5N1oosSP3Ic4VrOZseyLuhqrA123DS+FgBIKH4UIeFSI3kRp9ygy7fYbJKekePt
q/BpIXYv1agFbZm0JWs/WE2cG2Mic9OfFxyppO0LlXhRSu67QKB2jtl91+6UMqVZbz7WLOrOhFVp
YHBmuROIRLlQDynn00IvzbQBZ3L5leUgLwjOQN8WxXzXpmT01rdcT+uno9D1KP56el7VX/0k8is5
5fSsSjbDDt8bXKdM0CSCh6kAJm/6fXnTd+5k2Cj2W8ZasWwoCYvmkcKkU6EhmZip4KG5xAduRuzY
kCkl0LTcLnWxHPAR/QdUA5TjJ/BhoKuvuSRQ7z3eZD+UQ7UjsxYeEqSrm63GLifAYUzuOcJ3dbTE
WAO+O4OrD+4keI24seCKY+iLbaGrJ5sUXHHg8cZ1u0vSXYxUzLtPoA5hW3GirxlxYVqDH3PqlMam
IIEjSukcHONyw5vHXULTECmAcT3kGzm5ScnoWo4kuBWEymuUxKmkRtWq1NdkTj2ARcvJwBGnWylC
rQMhD5RgkPGg6eUBw5HUddY5oUSb+qZX70plozZ3k7Au65VlONBq4hlcnRuaS05AdkNTo7UJcanN
kAtlzDesjoTsxo0DtwZk/UJZhkag/ilx7nDaBi7XRFet1W6V00hqFjgRIQraa0xNRW5xD4awo+FI
CZo3QrKDJsQupETykFLxemq3QnEnKkA6TrSEu9FL9iFyCosPAmoji3syYJ1E+j+Enddu4+x6ts8l
2yHAXjayIxZRxbJky3WHcBmz986jz8X5gR8ZL2MmQYL1Lcw3liny5fPc1afKwKzfSCKZ1F1GH8ya
cuQCyAa5o7CVN44eEDTkxQCes4vKm7HIeu555fKer52p2swgbWf5In20j+1pupee2FdhZHlficsu
gb3bxqPTNE7JV7onyBXOihGRuj6K78gEDU1PVnwBXuVJCO3Gsi1aOixPhoNNvLQ/1OmthSyo9DoE
TIiDeocSx3XOkG0e27TYyDxe0QYcoeC8lzfr2/9tZMYEjbi+tro3AD02NtCZeSbUusbiMrv5V+kl
7QYdN2nm3K2V5IwzbKoLZqUBUuicwdxFrlV6+AmM0FuqQ0EwQ3IXB1sp3o+xE1i7Cf3auFONfWYe
ZzOGB37Jhux+ZvKso5fAbKEFVM9Ku+1q+rAa8qlgiEfUyWnDdtfAy6pgG8Y1QLRO9nY63+b1YaK4
I2RhMltzbxW5XyWEp8YVgzUFEKlwnituoXwryQSRPlM7GsdkgsVAavyKUkKU7FMXsP+zkxjWc0Gr
1HoqBxje5YSlrFN4bbBmkSxbmAHc8rsQHfFIysJTY7xp5VsSflV97a6W/V6gjYvbTkzu8S2iu3xI
5cMasdEOlRfAlPX9R5BL22EmbBfP2SRBFGLrVJD7puI2TZKjCYOmGJIzqV8qCMvQ3I8DYcELTGGM
oYpMsCZzx4m9cmC2A3bTbytzk1rSY1abaLlMwbWKMGAFEryWC9kj7dKsfLPw/BFjQKivW8y7QPNH
na+wV56tZUIMb0fDu4EW3gKMM5ZLy7YY96jnHmrEv+oR1scIp8++6xxJBistvJSMF5FIW6c6N7d5
/tjWDzSOb601SB9cqzUpFWh3UnAZNF9l9uJawJs34jml/RvsKNvyTUjVuAkWgOllOyJyjJJ7VVRu
6UbIcsR+9LxZS31bt347TFsKbAE0Q46cKjmLNIViyUKAONBSQH9OkF3bhNS3+qSTp57k8nakOjIn
nDuKt2bx1KaTO+s8/8opDTrk/pEzz5UrtQgNjmuqllpGh1QDwzWG6C4hBhcSkmpnlfOQOQYiktDZ
1qczUrryTCeRyygYM2PwpfNY8hrs3fnUlOxT1btO5X3MbaABHrW5tCt6QrGuQja60hzve+OQsjZq
ywdqkoEQ6IH727AW7DiXuO78pVUcVS/8SWPJ0NmOCYEqczdrfP4D4qfbBWlfW4TOrMZ+P187SKEF
7UUy3ZWd4MQik3xCqPNIeq2MOlKDAy9J7l+axi3y4o5gEXAbpi4ClvTiPpdQ7AC0qcU1ri1kk0A6
4XVMXZgPfT71KNBmBcZRShlxa2CqbYvVIqLfLsJ7a/G8dqRW1PlFV2NvBH/ifLWMN11j2yB1v+yJ
kQtpz3wbmKsNSn+i8BimlZPiZK8JfFnwO4iZ+V4o6Esgl4t5JhSt9wXGtwyVQAhkETFBKZxTdbC4
IU7fAWOMzs6dGEcGqdUqEoGNLDIjIc9ErCzoKnMaQ9HBhJepjF4l6o7mBTEg3+o6aQg4S+ZesDlu
XGj1EkRsCUm5aC/rXyJjbZaUjOBxQoFhuEV25p5kb2y9SL0KUralED8oJH4TaeemAqnNU/qW2JE4
h+yQrrCQftZ0dlajk8xRtgSGI/RPxmjwzFGL0qp+OMtOzcOevSAyAmiJXKItDhqYcVfLHnRGUl1F
5qtFPRnp5PeF6UXzhXAJnlSlgNGZeekAAhn6jrowXnwtwUlIcQCYSOfoUtHVeUC0QLdp7AHTCQx5
G0c4UzjCZZoLTF79buSL1No/i+eRQgIZbnvDLpx/5C/yvfiZMpQgH0WUApd4DUSHPwS8VqGAeUaL
giop3mfeRDpmeIecUzwmyjYxHZWmPFTMqINR+r4sIR4zB+M2k712aVwpo+vB5dbsU28Qt5nmWeKu
nQ+jtUssu0n9IOO1sCFqGz0BiXTmJqwcBiOqxsE1APGBalLcYw+Ul2HdYdw0HMLv5obVyDW42+dN
R4PHGzgV3qyE7ptVX+LKIZw1HKqL7ILEKhQMpuBFAJVsB6bdIsHlzEJlsOL+zWl5K2Moys1MeNiL
KaMTxjHFhLF5AIAwOYImj/UDb8a8MLwgqabuFv8Qi5MjWhuFiEsakhi7tM1aEAImorqi7KDJBdJ8
sg76G8ByvyaAc8xyZ+qfxSl9ro/Fe8fog4caXOA14mFC0YEglFxzf52zUE7tS9Ftci+Wt0SvQLQM
msuOm/DN9QQcgm55y/AwD/QFN3TdspuG60PHi53zjO8e9hgCABQMI1NEfZxLURbdFXjPAGEREKHv
RQ3D9cuDDXhN/Dya8B+2Ro7vqxHudMmW39MX40uXAWGNi/AGbHiWFpzxDiUOvG6pJwLv1Z/Hqwwa
T0b3b1yOPFVWRxJ60QIToDowUfC1WrhnCIXER4b3iKYwci1s/PPcKvwBEJQMFH87krPPDf06IyBA
d/OVtOx+zgkYLb+CoRSFW7HufYQ3hcmd4cCbG5YrqXD19xmDJUOc7s/P8i3oNVVBVr7lDiM4aiqQ
pDi1ue0RwK1+McY7JPfb/qF8td5xOHGTK2teoC08mY8IoRiVMeghMhKJ0OJI3ZSNE8FoQb2E2/iq
dtuJ93fE+AoB6zYIUTKC23l926Zia/vxlswOHakW8xg1Pzb3FB1ZPCBkpKc9FWmMb1B19hi9GuCx
Pe5P7n7W9o3yS/eD+VDIN2Hv9opj7PmD4J/LfXEFNga/YUrocNwx+yJsg1wiJJVVfnTIEUfxTS5n
oPE+cNjpBkK62PSgu/iSGWvwtICLZo5JDPh78at7qD/Bc2qSRZjokvUOMIUV0wpTW6P2qUQgw/Rp
R43D8aQ/dAqnDSm89pSREsXv7bWATJHTIW6iJhDCiRwtTGb84xd3LOuHMHsK4U2zC9/ZgG1C90My
kCTzNvOQzHb3kRNA+YlFPuehR3vOEcOT8i6+wobGML4Nf1S5AiADBZf3nJ4GnTiI5T6MRw4uoKry
g2rShU2Te5EuUhjBGe6YilTCO22e4YS0D2bbwV7V/wWYty3UoP6g6LgHHb4B4En+ZByQgO4VJOOu
gXqbxXBgHzgGBeBbY6Ur1PvwsyaUdcI1wVRiIzTH8E7oZ8c7kce3cSsqKFmUsANKm/iJQUd8FelV
33Qf8o3yifqJawhxNrzwKhFPy336ZqCsgsXu1kdaMf15LRBc3SJT74aPgj+xRk+YWjb1F0tECT6J
7+szegUY5Ung6EahlYOdy/bc2VCAY+xm8w50BMyGJ5gNQK8cbkOszCt2eR3eGhyYfAVgyq88itIN
gLvBqittsThBnSKuNlU/C3f9E3siKBDmjD72xHfxCT8o2rha5gB08HQoH8kn31BAGC42lJcYoFfj
CrsL0KzNS4pk/Xj0KipKtR2QqvXCL+yVj+lhhrNcNupjcy/+QqkaAeQy9EhQ+xDuMxEdLdM+dOT0
mYAv0cj5PP8iM1f8BQ1ffKK5HTYthb+1jdg++mzfaliLfsONnT7Gb9q1fYrmrRT65JFKbN4SMfzu
1OMvtaPIGb9KzLucoZyejcML2uQeBpELn8dTQoXZAL5k9xZqFbx0XiqiH0SPYWcxX2eGRI68WrDS
TYGAjbxavhfoHtb/vvVghFI29dflxdLsHl3er5kxscKoZk+h25nblTocHVjI9ZnIPAaE2HRYcXma
Szc6sqeu0HJo+waCnnfjPvjiL24+jdRmxOfzQIwGD+nTnK+LfEGv1rChSu45PVjv2YeGYIbNFjMi
IEDDlWCtF996Au9UaGbySbzqBaVD88515n5r+BU+h2t9B/UItgYdyi6HvOg+u+UhiogB6zZIEjIs
Ha+y/luaDJmerjztE/ISLnhGhC6HuhuyEZi0T3Kf2S3tYXzRHAw0wN/xeVlYus/gkR/0OK8CAJsW
umN4qvYd0A+57BuqkuCGxJJ2t/X1EFTOMK0aTAiNbHLRXa4VFdzSpQt306+HYMakhrwIFBFHuG5P
KWWuK/XEl9LLeyTc6EbAT7jHAkZJ3iJ4KRcXAES8KLvYozoRPcMvKCrjdj1YLDso3PbN6kElXX4R
5s+R2YEQgAX5LC8SpiFqYmwRNAZNJ7WScL1U8cnr20G1S4o1bP01YvqVodFRGm5Qh2Dnfwkec/wQ
Ln+Wrw4lWseo128FSFFekG+yuJPrz5lxmpAHYPVgq1HfwbAk3KDpUVkxqELjN3abX+I1vtfZzyKX
29J8m3/1b+UjXz+ccsuXNoGAr4Wv0ceM1pvAERw9sV3d82XXr2uZSIdpBHnwptacMPJjxgughd/L
Pp/N3FXEI9K1hmgXTobQVXTguV2BsPc4fJQ3smVQP/LFM/9BvUDlIQ4s37rndi+uqs24s1Hgc8bg
/kGxJZhuULOBbcvRCyyve8helwdiSXmTDPAlkl0+FR/tW8MOiyxbduD7JZYUmXq09eeWXO7n4JWn
BjKP2TbnBIo2yLR4lUkuNI7+4cIE3rx0j+pt+Yy9S8UvvqEAx59/zSf5pftSSCGFa0MSlawvsvrT
PFjn9ss85fdMifknJzfjXwJRlnkKfRSTI+VgMS8xMDVgdUQxhTvS6ELOZAl2tTGB59zmCQ97D+nf
eoyS5Cynlk+vjip/tJZvoIwEOw+ciDewQLTBlqDmbHHZoAfRTRRvbrZK6ecR0z/vAq9OqAigV+jG
Sv1F9Mvlycp2Q3yZ2yc+E2MMUxqLZwUXaqGZRQK2+qbK5jrNzGXnpPilI2AX/RkjmbhTjEOX7xFI
lzWpFeuZvyA1cvLPgqwqQry4u3WG3y3VtfXITuDJ/N7WKYB3xrNU22l8N823AS/SKrvPd1q4EmZ5
t+tI6zC3srGLeCe0N7V6jHxemczi3TrS+lxkPj+XaXnlDSvx2LSAvgRM+Bx/UDNJutUxpxrsVC4J
qwDyg9NZD1FzmeZDL2Js2MpczXQ3RdtuuYca6a7Z4o2WzT2xkjGWmwT7VPXQ5TfKhjORttl1iBN3
zF8t4wO5sctWpKhttE3YO2j3xpGsVfBMXw9xlbO0L2YPqQyzD9xlJnurkJc7mBhfUEq0YCHIGQSo
s7ytdy+z5F3hBvfQwRLq7BYcdLvGZgfQGYdComvQY5DW9ihq2Kcz1sFLk9IGxfBLVrEzdsxrXg4H
i3bGB39ga2GlQbwe7VggAF5QnsvSkQVlLWoaPZqYehyYtLJQEDhxzDlp+iJYx16n/u4Yle5q3h55
nW9jhfwMcqaYccDCtryXdexfoU99jcCwygR97oUba7mFazZNGrCpJnaGGnBgl6X/0qt+CwT+rVA2
dBrS9VWdTOrQNyOyGlmxalgD6kXoXAakYLcAlhS23oMkcbgM6hdqOowd0ny0Kr9pDyl1ociyx5uF
wOn8cdDw03hVvaV2GznC/CsYnXXPn7cTPcsg7Ks4wcfw0pV+ymDPXb0c5fGWIyOJt0JN7885UA5D
sO2zp4XqSR3foCNLFDb8ioTbLDrSwRsPH5p4rF7ASAzxrqp2Jn3mwmOMTLV+4KhM0luKKTnEMYcE
MtaqxyC+Ed9yE3b9Oa4PFknQlJn3J2qLBvSQptNEWwlVDV3Hnd3ededuOZjAotIKb6uK2wHuY4PI
HAKOB6LR2lt2Bkv2S/BRF52xmJzG9jWfdgX92IuDLCMgEr5aRTLAuVg4SDtvMP4tpyHZARWxPgZP
uvZa9udUeSj6W5OKy5bGX4xMv9fUwetMpkZHmN3R3C30n3Z+kGOOoFvqgJBMfZdLl+JOvcW0eRjm
baBSnmuzZxfZTqbvSHts5Bt+NkPvIG1HSFdaHrAh9vugu3TjLREV9CBW4X1NonB6i/FighU1X2vN
r5pT0BHRYet0KECPKlcqfDr9njdykp05EQftNGSPnElBdtRYJjKYOE9vd+lHCQi0bkwMmgOiE44q
/Ou/cCYEjAXGeTb2qexO4W7sT8UNXmH9PaOlR3IkWPqK7gxOtH65awqw5HvcgEWybeZtIx/K5p5K
Pil9bLT70thb/wyT/tPr9v/uexrwRMrmdbqM5G/y8iKDUx0MsbyYNcsX9vP5pHfHluVKn1/H+CKo
t4t5b0xvQvGrVvotcEAT3wjpuSve5vlzDF/+TjmqvwXt37kqAozQ1Zp8MHIq/usPzjEdhi7Xp7y8
JFQYTeLd71BjSvHGhfcWLEhoHjKw/jlFyBcTtq/J+AaXmwLFrEHZCaGSpNiA0ep4HAkPoS8xcugE
vRFgUwNxvmngQdZ/QTef1WHe1/DN+PIgebiLDCCLFMXXLB1GDYkSWIzWi4dyzHhE6AUZDtXygc4Z
HgBCSla3PaNVBFSqGF9Z9mZmHwKLPVFrIfquABd2LT5U1C2CVNEDswseS/N5HiFNCKaewpNqJWtg
UVaV23Td6Az51DUk3cHrZ/OLXD4X1YMAbjfeAO5n6nuJ7T3stoaFk2kEc7ewcpA6TrCMPYynVMuO
KuW5IwCCJT7QrOua46bPFVuSH9SkA+sxgMZQBhO/EpkBMZ0DjuyHDn4gKD/V9b0pwdsfMrTj6tA9
pgqXFUaIMAawiOGupQ42SFEKlTjewFMkfUegah7yL6VMNjkAQPoRl6ojw5+2K9gtPjOA8cEJTojw
EBnKVUd9kI4WzkJeSMTbW2jXemun6JlfKFjWNVRj4PHSZL7InMAZMoJAHTHqoSyOlmsHnROa77nJ
+N6+5KzHwarz6E8VG3Rf4yJLmJmhp80xvVlwPMxpdCMEmFvhjoMYSkAAO50iNmE9DYCDAQfqDrBy
KwCDUD+8WWFXFU9aQUSHlnbnNKHRAruflqLMCII95s6tlBUOuxn53gE2+4Y8pYq2taAbd0ZCcH+L
1eZsRi8pb3MrnvcNYmqtfG7N3HkJIcQ6gl9kpvaJIpmeHg5WvSa6ldrSn4u7uV52RlpQ/gaQG6XO
0p2KknFLPI2SdJMbnFfArhp9wYBSDURBjwpBr+qzwsGM5ihrXVF9p6eJBQTgp4EhvNJS7i2Swpgn
7JoSELpVtkWObm6GrGzUFGc5fhZRZktevqCtEfqWk7kXDYZgaWB7Ecl8uSe/NJ+tL0JDi1W8Es+I
THQwaNFpWJwTg4mAIB6hy4XNmDeADU8xYu1+BzuCfMAqX0rtaoIdt8BylxKqIyHwByZF5ykgK9Xo
TwMwPJk6VKfwdIGOkpFb6l8WmQKdJbhcUWE5RQELhyHY5FTpDKZMXLFc+0mK88ZgPx9LANAOCAOC
cKXsy3UYknyt+lIRFg7I2ArQASJSY2EPRr6i6KWSQfhi5cdq3giY4Hh/xtUmYSJTm2krfmQqAWPj
8rSmZnbLWyjyykBUEqCBX6kW6WkVEazXJJKOcjttzOC60mct4AqOh6Y8F8EnBj6Rh6SjJi7jYKri
u7FeeJGB6UyXLAIqV7kwegMgn8woORL8gnjkUIMrimNJtUNsmExnw5zV+zzvHDVcHMsT8+qUJe1V
XWpf0vBuC2T1OCIQFAC7EFXeygrl81PCvSLz3+ph7U3czAEl15F6jeZbObyrrXcelAJqBphMI8+L
g0CJpt36qK9/RxJWQNgAKjw0dDPEVPt2AxrBHP2AVkMG4gdWwWPoHskF2eZqvZkVXdGAQdzdf389
SD++HhA4SLilDUOkG+7P18NAMUA7mFjJxsQfpUuESFdHXN+c5OGYGrBcu07ZSeZL8GkC7gl+x3qm
OUO30ymS6Z76/FRlt6Z1zPJbJaT1vUYgfR/rT1OJp5Q8VX/l9qgBIEmk2cYESNE8lN+QLQJ4QL9L
He7zEaGkjcKHMJ8CEebTQuVhdpfEu7bwSNRUFdhTDNg2MlSyfGTNFQdYHEgBN70nKqWefTE/GMIu
wdhoHA3kARMFRNvYS+YtraYwSgKY4Hns9w03nnIojKdOuy/I1RL8ZrrOQQ8t8SLy9BjVsURbXb2k
7U2hn0R9L8VIwnZ4tWPTK9KDKoO2UM5d/SMnRvlB1maKmkSSk057xn/k76HhmWJpasoLng429vm0
HILSI4IDgIKjfZWNdNwq0JK25HOngNq90ufKnvuEt04vvab3aDAZOEgAqBQvm3ZDdaeP5045yCrZ
r9uODJMTOApbzt/vIW2dIL5NGHx2rHQMFzLtMd9UTfM8k0hmlnz2rb5HFirg4bAXCsLCU9JuiaPi
3aqZu0R26EBZuLN559DAG1NiY6NE18mr8klY9tXbwJNqOFkbfgkFbaFBVmxwLINDomblmWBmJL4X
EFMf8LA5XenKbJuK2ygeMKUQfeEzjZ+aD0Ro0T++IekHxeQfv+U3xaReNem0MFpc4u5Orn7VWNGr
3bTcURsXFV+JtOupgTi0tzChxI3k2m2a3vz9QhPE+OOVRjumaqs3zfomfpwgp/VMZZYD48cUUK7a
8LXIA1+DXT8unGq0SL4waelk5OALIFNnxqe+om0odItj80kwQGvwkgcSfshaB7Y6BJAHh6AGCX/d
6CDTXltqDgK1UhUIk4PftcCg1DJZIdomm8djBJi741hsC2E/OAw+Y+BGpNW07PD2hLRmfdujAlxN
FeYl2S831lmgXXXDD8evhI4ERA1xmRLcAFHxFy7ol0aO2VV7Gr+PX2xQDbYH3ZXXe96R32RQza0S
bpt+j7Fl6LeYXCz+EXQeWAGaKwY7cKAOMDQpMHI11D8pRrYJR16sH4aG8Vu0nBjxtYFsDpRRa7AR
SWvivfHaoxtmOD2R6ovJSrzB3sHuNxOGcA0JLlw73Tfyw/waPLbQ/qYtpnvwe3TrIAoDIi7AWsBm
yFO0uuVB+gDzRDEDBph98NkCrO1UVGWeUDtca13019KVcNtphIXbJTL4zi65eal8QqvYcwY9sxmj
tR5v4FEhmCH7NeAy33hHyQK8Cp/NIi1Bf5306wiOAGIFto40ItvE3Z4lEUG7jBzha/pqHmPMO/wj
oDYWMrrxIDOP6ZXtcOHyZHYYOXQCy7fFIz4KdOblTn22gqfAfAiTB5SYsGMSj2HuQgzKGeJyu8oc
C4k6Z827WG1QPL2ILxQwkeK5FDuGOhP9MCIToHHYF9QN6KDwqK+cBFW6Dvazo7qfWHRsBKv9K78S
XW/t4DOU4j1I022D3Qt4F4W1YAMtz79UEEi8K6ih8hvlonzVOUVhbvKIPrX+wMIhfVVvcLQ1WwNp
AVgVAN+R1cpbUDjEgJBA4D+FjRNBTVcGx4wYfRyWzcxyR4X3LFoIAINznB/jmmXBRa2PtrwAaZiu
QulJiYvIkSchfBEjEqKc9nPaTlv5OcUdRXYUSNRiC61Hpo2JPxVLHcwlwmI6zboj73hMk6zvwJAD
TlJuPcyFpbcWmC2OdiSwYXqaP/Xb5TE+zx/JI/xSz20NI5oSFcTVdtGVlwTKmXtrdFmdCc8qhRX6
lGX0gbvqV1Nv+O+C1k6hZMm5YEjW7JCqQpSYC1SCi85rAbH9/a/miNb0Vct70nsblnF64wRNkDzg
EjhXJqV+jrTYkMJkMXWLa9GYaq5YAh8/aHxCGULID5jiRw5huCJ+Nj/VOP/9oPsJPTJFVOnIZEmJ
U8xvbxSJqbOY8qi8zF/5HQ4rE8aZgww/1LLtdDzjvmJ5DfA6eQ5sW6toJG92NWNdWT0n003QbNnx
wQpm1QfTnEYfuABfQvD2jw/644H8fz7ot5dC1KuDVYoBXhHTXipxsyihP1TP8VhixUmk29JILlLZ
IDLgcFvgYTLrLeahQENIkYGm7kW5dhKIXYNNWg4kNC48p10pvmaz7o9UmUQIXdSGoEjSPWXQb4E8
17//EtIPmmCTIAFZF5W13EP9hhAMkWlFicVbpXIgk3ipsPGhgeRVeumRuSGXpEUTdnAj/UPNr/1g
7TUlBRu+LhIGSLvIn8OnrC3xJAkp71R2ZUpS6x1Urlg4+XTDAQAMZsoHHPngvbBxq65o2FbjVs/O
XXdvGK+V/B5Lz0Z6RQBX5S70JDEaurAPmkudewIzzw2qT1PdwizEqW1wuMR7QsgE49CYhylz68rX
52NZ+otJaPeeKGmZxJ3kUAj+36+xrK6/yvchSSIOjFwsSxMV7dud0qjKElWSUFwQxLnKJj0tzmyH
vuHT+LshFsUl25UidkqvM/IB33mfb9NX6UCS7aHAmlu/phflcEXCfy3v8HU5TEinZqUqhdvuWJ6S
s75F9mMbG5YM2j7DzTvuLFfxmjPRgM05XrZAB/Fr5kAYbRXfgBBUfxW4+OK9dJB8GAGHyiQ78dAD
uKqb+vEh9fHlB/v8ztzDIcIF407DzJbhbcZYeS7fxBvasc7xXbXT96siCC3ymhcH6NO8W3eIHAzm
5iNDKiYrOiM2LvSgLTvGIzrVjWI/iEeU5TvTY6f1osN4nY/JXX+0tjDje47zxjUu0nb2SifxTY8I
s1Pmkmaz6W463rSEn+9FB/oJ4mPT39IS7jZ27lCe+ICMcHlo9rLP4LtP7+NbqG7T1/3a4/97jKEb
zUZa6ZIcxH9GyesiIX2GkdicHiiat3G8uYpLW/BFeyCF5S3F78JpPm1k38d4vZ19jtFx44eOtQtv
swesIpveR7DoWiySeA3C23ETOglzT/aPMfT3PvYf95GK9d+wdJOqhW8P69J0uh60HI3Ik6Fvcehy
KFSFp8JniY7I90htI4wuPrE9cwDYD6+dkLfQvXZT3ElEQYB4kHABAqPZNHj8/T5Xfnyi/8/H+4b7
I8SXQs3i40HJIW/uUo8UpRwhBbZD3qBg2KQl555lebQUSTNbjVOTTJa4fERpjzktVteHsZtcRdmH
vJrWeFlnviIoQNSAPvkfn/enqZ6y9/9/Ob9N1LMyDHE8J+VlQFrQHpv6GrU7FPNSdqxh8HSC61yZ
6OOS2ECPCh4gHMohiaZgfIKCq0iybl0yg4AQJNFm00eiKfTIPm1hcNH0SAox13TcQUC5acdr9h+J
qj+9gGRqr1QFPGI9S/88QZsgyAU1a4tLA0UHWr4rZ6zC6FRnH+Jx3Wn/fsG0ny6YrBkGKSQQO8S4
/vkDtXGgGKosiwsKbTS1k4U2HoCPQzeNbwwZJVAF+TDk5yTCs1+psZONuSv3L8OqpjCYwQnsiNFm
YchV2OzT9qggsi0YBRt2A8BlSUUlo14tcb5rSWRLZqZoggSk9rCGDWc0/kkIImpIbWlWkDnBiRA8
0L6HHFP5r2X0IPcLpqycSIo1cRzJtcDjMJdPpERSXnQ3s3dqw61c+RH/9/fr8+P3gXxOVgggtCzj
2/dRLMEwC0TzXEpSArJfa2q/Rkin/FCFi9tEOxG+7u8/cZ2Fvh8IMoUQmiWKokmc9J9fSNjVlZlJ
SXFRyCoxnoOKJ22CtjKQiez+/qN+yh2yFKIPcS4pQEXq96c7W+qyr6vi0u61j0Z4m4w78swEBiui
4Ax8GsAVd5X2wqTKxyBV/h8//4ebz9J0nZo1if8hYvPP39VSzCXP6y6/SJGGm4P8QopcFxk8O36C
3pjGkxW91HJzaWHRqedZNG/Jef0vVJT9Y3b5yctlaRA9RE0ypVJn8OdnaZM5XNKWzyJIEXw575Ti
MqbbPP2Fy6faSkiGJ79m/aooSGpN7x+X4oev3dIsiltoZSJt53sElN7Oi45+Ob/Q2Ddr12z1VlsI
JDIYpazDmVlETMiNR0rUaRG15yw/TV1GR8W1b3pHbh3Daq9//0zKDzOOBQWmy6aKP5Pb5M9LkmVB
NGl5mF+4NbJRfOjhCnjyzDx8I0se/bszyea2M28H46OBE628iUKPXn6ukg7JL/wBd60Sqq4iVscC
gWdZyWjIU4C8ytFk5IhdchYkkN83egn28AN//wXk9Tv79izRXKTQQKIY3GTat3kUwfm0EMOUMQnT
2EOHk5uy3bUujqlWh3vAvV/fCKfgGh+tG22rfUHe12yUmBZZ5a1txLzx948k/fQ96yZUIpQi8OD3
udGMtEoLOjlbH29u8YHs9QoyP41OUfg5QyZLo3mj9KikiV/Ili2nAfuQ8UFTHWB4RnD03z+Q+cMb
nqIbsm1xEQL3/QaUP97u4iJs/+e/pP9WJkmdrWnK1ninJmTfvc80F2zGkBFW+DEgdmWHiABTlKbs
Pb5QbTVYfJrrUPGZG2G1ZrBfI65Dc2GHGJBkuynYho9a6csAnsTj0Ye1OBVjVeuPmVeJNxGYkYr8
b2fCi1tw7V5Pdb16nPHLao6uufyuurar2d/5k50vDx5BBHG+WvClr1P9rqKqfJ8v6de8Nz6yykNG
Bd4kdPh+eEULiiMiKVA9ApSgEmn1jRAKkict/OMEk9fz/887jHR2igL4X1MxdO3b+yHKFkmul5iv
s488PekcHYxDCg1vNRqNy24IT5J10SiflswrvXNjd6eRLhaLV5kUhaEp/TJ61IPgbGop1/UXG5Tf
YFkYoer+/kVL0vq4fv+sksKuAo8tKv8RSL2kCmacbk4vasvCoh+ioXuNCIQSAW16Uk7DLL8rPiUj
uck0nPgRYrsIQ17N7SmUok1nKGEHDJwz8l+iyWLh1MGtFf2q8+WPxzTIEllpwIg1MeUClO2uf0WI
WUKKTsmzNwp+Lvih4A/gEXr1yhBR4mHIVdn9JeWwT90NUU6TifWSH8lhjSTtOskRxgPJW2j9pZMU
bZsmv85W5KuF5vXJdsLMMUj4geTgHMSv+ocQRnYPxL4elgN2LjN966kgio0JAic8ROQ0xcN9tWeq
i5AKrk22M6QUX0qUmmd1gRhSCWBSGLYrEf9ceFvEuDPnCyH0KA/JRTUZa+VZ3apWeMxm9Fxys0v4
4ALC0TBcW3Yg5jBzLCg3ENo1zc0QyG4Zyf6MrVTOkJYRotccVzoQ5mGO8rNujv9ob/shEQCJgMLX
vMaPy5L+7d1KgUELPzakl+k29hVS8DY1NuUNvyqPbK8S8ZIRrHOeQGOIY3jPt0SNPg931SkhlqI9
r+uW+N4+JWAZn+U7nFzzy1g7Y+zmX4TDjzemzLQrKrpFMpr67SESJy2LuqzJLqV+qJVDBhNHqxBf
i0as5m5SnuMp3CTG01iCbiJl/vuDIf/nCSiJhHsr1jpza8AXf77mLKuKZmlSU8R4x3YaDnjKYwCz
iqghFubVFijgk59FaBB9Z8nXbHxvhZtR0VETs1LAs7U4CLtdiYL0n9WQP/AUBHAbrIYoUGTOmG8X
p+lyRWByAHdaQx3IZzTzXagf2gwQRYVtwcDN7C1btUMktLFGUHEjJ5+YEarq/e9XSvrPgYDPQsYE
0yldFNQ+/Hmlxqk3LCmQk0tN9jdlDKtwY7E8tSFABcOTiGJxOJj/qs36vfR8O7ioo+fQ4sxiQ/k+
Ei9tMLdZ1CYXJsQIbyfv+zOBRZayC6ncmO1UvAmj6dgQ5AAFrORuHczniZVT6s4Gvd9FqjkV1hdN
lf2kn23FelhbIWW5An2srlHeP9ZRuE1/u7AMTNoFTs2oqikJ4On8l2f/hxFA0iB8NE2mY0amX/HP
q2jkmWrG6ZRQeXIfh2gLy1sdVXRMTi6Z2h1EDRIbmluCddPMlxt1PrTygGz2RcY2b1jpP3bOH9ra
uPEVdk6Rr1cWxW9HRZwseVSoQXQhQjMST0wf68tJ1ZdzUe4069oZXxXXy2rv1m6Rqra28XQqWEyl
CJOS9Nir1T8Eh//L2Zk2Jc5F7foXUZWJhHzNSBhUnPULpa2GJARCZvLrz7Xo9z3dzeORqlOUihiz
d/Ze817rXpNv9CoAmao11vSJ5ByeUb1qHavJzrJGNxS5tHYYTzj2nXNWk+1IEHR2v+z9coIeI/d2
XqwIjtdA0N6Q50kxeAPKL5Ec1eOAMm5uj8UN51HgOw823aOc42OxDsHBmfVeeW2TV8AZzOzwTMOE
BSJ8CgzszCBitvHMO+2+nI5uAaWlddZDTRWVFWokwPjF6tfm+le/kkojzs3KqJqE27ecoyGQUKmf
3IVxTn6KFJ5QDN1t5vjxW4Cpem97S+3ypd37r4vKKoHDroNDwZJpZ07cutxtJxQ5j9ks8v7qxUG/
J7Dsq+MSc4ryZlAc4jwCsL9oaKCgx9T9AHDCOdTI18zbrt4EWzO4mDlnntnetqJPJuTLIS7IVFM5
Bf+XyrfHaoM2RE3SdZwgtARFE+f9XXUoiiScufOu3yvnfnA+P+n1437GvCFl0Pm03SfFebi6ept9
kdxM+DN3VjuihIm3ce6yYEPcevGydh527iNHPj7XHp2vj0uCTkj+L5FzPvtzz2Fs2FkxNnojfI6w
eJzMv++ZeOW8p97tJGqdz5F7e3ND+ML5vL39/Mzcxc4J927v8BB8+/y8BfTKvdl4t+S7eCP3c+3J
H3rnjelSUuw8rj7uYu/L9la8/0jDtUu8ka+Pjw+QiNx548w/HkuPn/LBI53Z3Nhbfa34b2f1sHGO
zqq5oAjP5ex/HloU5V+uQEmejdX1HQ9tOXSrYr9IdHIPziuxYnnjUu/uqs4toiAE9s2ZaZ7/xoGf
w3wkkMuT/LwPhiiUn7ZBTNq/ZpQag747HNgGspecV4+JXAP65wDi7bwLFf162jk30kQwcW4K//Pm
6aWUyXw9PDw0zqPlXO+dZxaYX2PvwtzOrZb/rNYZ3xlKmQxDzdy2i2JBldL1GIS3yKIocv4BZoPy
+vNaXBzvTCS2ZrXbN7I7FeCN5E67kxvQAIGw/TXJwXNzAUe64BuCIHNh/c+CInpV5Md9yZiy/u+y
zKB68rolwf5E7mkAgBckQnWM13qWMwkpbHI4wYBxOYYPaa/ryyek6POv72PnY+wse+9V/gP0KQ9K
s5weHW5DWqSF+M+Kq7j8+RUYIydzngkaIAEU13KMGcWCvAhPuu/XnKY6O2eBiPUWC9oyLgC6DfPo
ZXBfSC5wFhPnV+08vewcTn75enkCCMp5ATuQkwv+CLtCKqX71vt8eKW6qvtyxf12p6uVAC3AwQIQ
F7DbLPG+vhrnDsD9K+FWjuh5yex+3mFbKOYnaj/Tw8OkHY20HRQ1l+V5p+IUgSlvn/fO0c1lMXLn
kRRc50PesXaPpBicGI/sgdMq04/Zux/5rTzJAs6g8BGhQ522o90tbnbO09PBu4Fptk74i9Irh5oc
9wqeUZxZ6c5gktM2D+yVCF44J/O+tu7H4+ru6+eH/X+wtqlrBp3D8KHPhM3WGJE4Z0FaFKY6AJQ5
VN7499fvn4jKwXFu7oFT4tPeubkBwcB/o/zMLZ07ThSCry82ZeN8xN7WfdSdx8ePj9WlQLx55hX8
D3v/md+Z6BnnSdlnGZvxqLgc1zvv9wc3d+9vKb530Fwss5zKyUrl/i56Je3XPcn/mxdK01jXN+rs
XUp46VvDa+sirhHmX1RoocOASfS+7nimq4eLYhyb7Vs6+jP1M8mk1vZaGdYsrZwexrfCWEBgwWQU
WDrPEJMwHVYSvwljBa+gEnAlTDcOtNPFz/K/8hLO7T3wZAIK/7znIegDhLBcC5/6z4OHMRaRHsVH
wrRyGyHE5FaIl0x/FkuW6RZV+UKAkNWA7U7f2sfBf7mC+V7skFxpF6akkjmST9bOi3NlOk/wJN1V
nCeWsnRe+H710vu9f7oLFV8QM1xPnQ9v5TazlzctGIUPVzv3Z1rVv2fMPwt6JnqbtDwcY7EGqAol
D8iw/Rj9B/oNjc2oZOzdktx7npbUqzHHwDlGDEdHZUjIadd64wc7JEBCx4cN0+VfTJeyJrJCRjMt
oK/gLvV+nq99FmT8D+2eie3qqDStljNfqvy9V9GYSOnwt/gWiiWs7KXBPeXKcB4ARnwgl8hLde5F
5mTO6usDUfP8/r71CM041lXG9/Dzs52LPPm8fTs6IHWGGF8nYqbcOeTLJYfGfUBa5kLqD7BrFjyQ
jCXm2wq2/QLiz7l7yDHmdu4lmWJ/z7O2ZZL+MJ7QoQjG+MtcsI19YhIOR6agK0Rv1FAmhsPRFf5E
4bzDub+f831AwLq3n79CEFGcWzE9hZuv3zlicO5/26gVBt/RfwVCFesHlQdMRACZvlyhNSDGh9p9
4HwZSfT7e+o8vD3A0xxDsxiJt6ILOyLUuvn4uGB7fM/gf57zTHaazT4eelrihtTclhNnmIIduhWo
SvKFfial8fek/2eoMzG4OQyjVCEvJkT5kIwtqkhYW77nzqvlzIEG9k4m4t5ZIgRs533jhTcL00H3
CmdunSdgHJ6eZN2EtVkgFowsPvfSolyaqvz9r93XhrzNk1FN1YmrO5WfLpKrzpfMCtUD1oTXxtV8
QFvmqqfws3Kb5X5GHjrvqDb21GmgzlNvE6RB7G/Im1h7oHq7VO55ICs4oAp5qnvEh0OOXa0d1dV5
kRR4C1KNG7u05nHp531durWrOZpDEInoX+zR6dkB4y2qeT/yKDgN1v4lZQVqvtgG/7Ud/u8+nQcV
io1uZmMdmW8s1TsKE93OLfluLju3DUqPM4+lej1ck9OxqHz5G0BofhoBUeeCnumNPdIH+aTya89i
3iQ5evJfFCPzk6CnW80KT6doXe7QBm1g3VV++xxfga8Yxm/DLyNsAxkPeJagZuTnMYNpIfln1zGO
DMCOp1uSx3hXPHPme02yNp8efG4+W3/STyuioJjrWTC3fNZWMoi24sjmsfb6gNqdsCkdLTTCPpBZ
SkMZ+VMbbCKKZcM16PWg8M9AIffH13JFi7IC2ZK171zAd6M02kZAY/HVc+s+iN+SNzosBo2PDR8x
BF8AG971zL/is4YpY21/kQa9QpAAh3p6tdxUXsPzjqEYembdHWfjazCy+KfKV39toyMDyg2rr2JR
oxF2iy3LLv9Pl+hgstxEgH0uOlcWqvYaf8dfAf3wxRJu/PWrrBx9vZa/N+T336xrzkSYriw0qHWM
3HBHNpzf08ikEpHugIDWd5QiBuvXLashUx1+yeoUeOD+JmLzWCIZSZmZoTGjBtkzeVCacMyGwAwx
3x8H7k5O3oy4On8zV60XX8kcZQG1WbnoWFKZhSyUPA3Qd4H+SxatDw6PKj9brh4CYNm5j4wg43UY
SXAj1xszDVh5M6SJA/cyw3YhfznCqRZ3MWaTcAjWZJ4bM1k5EpKZVeeLe1FEFDBeLdVAXvWCCqmA
pIGAPA2GAnIr6BjGek5vmke59OjHU3IK79toHCTTkdNGIgRIdw3oljAgAygNC+JpPNUD1dsGIGh7
Oz49PC6P/mRG9pVPF6wwnnIUeAvmt0+jJu40LAaPKlwyqkiidejPzFWay+eeCi/VkcKo1JHTxYta
cX43wD+QweKppHmlN0ceZfDKSH7ur2p+yv0mM/LHfNLseR4yt0xHD9KbMuq9nuHK+3XI+VkUT3sv
v8qu5HM9yK9o7BYVkfXM43NFf1qf3luzoiDuPMu+qIH2tQ5/D/p7SXqGkWcuo5Kpttyd/7vPboHu
5xPzCxx0IjYc4UXGlxq0i571P/riyCkuwS5Wh5IJuXG7kBVimh+TrzrSwe5msbc35PJF65nOgo8D
qsGCwy3tp3h8KwDOlyXZ3axn8rvG4nXh5FH+qnrYnXxCZpEPFN2Mq7yMry5UvSLY/CKBkDy6jSvf
adxA0ZqDQPeHqAv1BanSXDRmN2h9GuxnR4Q6SL2BNd959pM+p4nCdL+ifdHDITyEVNaHw3SYAqLm
UbXrVSEVLdeUCxOuWenvuLO+OuUIwmvCJjys9ivScH2ZCxcH+rQKM4Cw5EbqNJ6Jzvh9JYnYvIY5
sJG+DMIBKQZW6okioQUvPyljDKqw5aRtmb9mM1E4VMDw1YXgPXFeyotYJIlfDMdzMRTQe34VJvwO
Bi64iQ/c08tmw3yP680fZskqmx1CcBdWZOszvow7TCl+DEc+ydYBUPJoN5k7rksozwZmBEdB3FGf
MiGIPuEGqbe7zmasF7eg6DwUDTjMY1+mL9cwBOtJKhSPLfNRp6Iyt2xRg8u2YxVZRypYSHXkanUO
WI43nsuyyThVSAcpvwjIUpQrGUMWMvH1eRqo0/KOO3N/UcMWWYvg3kU4guGW6yWXMuMzrn/i2qdq
OcxlibmS2SQyMu/l0eXBJ4+Z30/z01xZM0jc8GXumHVyi4qpylRkSjIxHvq05vpcqIqWtLBwgQwQ
WyCekXLJv+bLZJUv26l9lSw3HhV2XjEvp7ZPw4YpDRhcy91Hlde6HPMtm8BeVl4FYkUTcGrt03Zv
UXmkPGJfZhFdoh0l6LwuAIIxVALyGoPDgjADZsOI/MjkZh9pgbyAckIDnhSuv/c5F0eRk2YUHnz6
/KBh0giMDjokxUEaxoHtUU2PgtavQXB1tEDhRbsYj068mCGYLsGRjEjm5In5MviSHwmoiQ+SmQ+A
Afch49GL7zgz8jm8ud6GKdp3E3K3gCxzkjtV/+DpIdnwHnlIPgVeXsJzUavKvXuXO0+pSsUsUjyK
CKYybhZsiWaSP4m2mmAKjd0JWp6geIBZMi0f6M7NnWheGVK36I9YjSOzqzwt6BgF4H+flHQwPgzP
YhSDlcugZ2Lw3toXE2XsUdXKzC0vn48WuiMWBL0pXRoUonvKYOPzhORugjLtd17j1Y48vcKuKAHI
hvBl7Atxc6TAPMgWnSnTDZmeck9q513u7lsRAD4YdEWIDT+lWcbs4FOY66fBK6AxqF5ghNgkeZWB
TCCfy+/K1e+NE8sL9KyTMUOiQqC6v3r2IMdZVV0r5An90pf3h6j2LQJXpzXgWRWeHxAbfChQB8l+
Jd0SU4ys8fCIVUupFfpSCznNwlLC3II+ZNiDj8UbbcLV1k28nNEqj1Wz8bEUZ8T/py7Ib8RKYgJa
VB1OwR/xALKKVHbOCjtWJnPDXxRpQL8Js8mig8chtQ/QATgoIHkJtojXYNoWYc76jrzmaQLjwaQ+
xXM8/v6d9FjG6JyvOKimKSm1O5+jOWZDWQKkx5ay1JCSm3ljl+gTpZSYz3QQxkzmQd+uYndFLbPb
TYswZecmgWQACzeMIkkutsOBZGGaey4zPtvhXu1Cmg9D5YBLzneh/SIUJqnYowUFGkEeZB44C3wn
I5hnaZf1isa5DN4xvRH3YMZQIq1s/PW8dmUfAG5z2PUT/bWuudjOyVIPl6LB0SWsqizIPhrcK8k/
ptSKeyTXIxCG4qCjJ9OI32OPs/2TrUvZJ5zcBgkJzwn8KrMpw83s5ABcbVZJgDsQQmtynUOKSjiB
CoWrZdb7ICaPmTHY4VQowC/hSvnL1jfIfU6nJ76OaIyN+6HB23bY+ppHMmZAiit2othew8kqM5Ae
66u1a8I/cAVjykxJnoQrhadOMoS7pz61F64WACVFK3fwSqbddBSN2CMZH7cGegS80aVJSJjxnpae
fErOtyc0TTfzkI3mLuWSvxA1Bd6T57G9LV/yipEMQBl7FHhOAa+eZoRXqYYIevbBYjc4oJsdgzyi
bzlhHqpGoVJ56W46rcniVjwzoMGpW11TRQM9w+vcuZunYfckKyfrtyPsQkMqriUd2qNbN/RrXoN0
5GcBAB3T1Kf8h7VVFu1jdiP31uU6T/fHcCOZ6qGEkoX+KS5CAuIETm22ndhUuA+RR/xez0U22a6J
gxgvjRtariBNJh7fbzhAdPMAPHtWjN1DosrzA+HKJ0IF2wfZw9SfyS0Bu+Sf8pD+M7A9Yg4RuufG
IE4RocHEQFABkISgJN7u2rfxDHDL2xjESFFCo7D3DREAKBAbhhI2tn3AAWaJi9ER5Ajr2r8RXmDW
DAVcGE9Cty0/WzBvytkZu52DsM025mxeAukVEEKOYgIWYQZUHMvP3yEtoI1hKAuSZXMR7Za3SpHG
AMP5ScDZD+tLAcZ0D23VPBrZse7xSYMO0lmBzIF2vQxxUC7ZqZVQVcJwiSefy7sRa5KGYP5AmfA/
WgjKQA6CIYKG2yAR2Ef2jYrGyPTWd4ZHLoafhSRmu/ST4kGAZMRlF6kO8CfakBp4Hg4zL9hek1Qc
ypKNQ9ZgYfnU93l5lLhmNGHpRw9gICFJZIeQIlCUMUX2QuGyh0BTQ41awDEqcpCFYi+r640PdQci
U2XRkDJT6hAIDgxsACBmRIpkU+h3z//LvallgGrHNIQB6M09QvMDNFyEmreZjsIxlE95XdQQAaX+
KgTy5d6A1qlqYBM66FN0LaCcQbUAIIFtF+lABcTH2DWmsnrk46EbSjwmfEECDEAhzUWr0REnoqUt
G0y2ejCCyCpWkDWDFmq0ohZQZcb9kCNcIQcewmVYKmhL4b9j9MATAz4zl70TyhWpmQX0zuXZbdYC
SYJUk7U6zYPRiArOFaKDBjIKWEH2Dhkc6iJB4EckbYjW4ZnkSUGWYMVETwtt0hnotNZGMFry7NCA
aMLJL+SKn0cWbGG5v4AkQAaDlDWrML+s8BBZIa0juByNwwtcLq94pDUSfxWJXcHUHUYMAoobAJiG
WZZFot7EeOsCsCtZjOqlCSpUYR6xTKtDZM9GGEGcAbFJbHAgD0Ol18mk2N+AZ4qioAMMvgfnXxRx
i1FpYY/Wd6oHVizGAqlXmP5rDEdbuBdjRnleAxM1YrayDDIPA4NU5WuDaSKEQ4kjfDiIwYYBMsLg
OJBWiwMS5P5xCfIN7xNMJ7F48XqCHCtX9yiFxIAdORa2t2xww+b13AmyxTCTewlDikiUDcBE5Ckk
fiXPTd6bh0k82+EeiLyhpQhb0SMuIBRXrHEgUznB7iGflq2DVRD2GAoQYhe0sFSJpucMH/uelh7i
Y802wdrLwnoq7AnioWthOss9WW9mRfGfi0OEVwDLIqWEeXMXRuT6GinWYcQO7p5TvcnJwSImxzua
KuHG4GRNW9S+wScb3HbgIhhT9yTEJ3ISs54qTPFfWHtmQXEMvoY4Qfp0YO02wcQbptUyRYDrWCbk
LspKQ3SAxEaYid4IqYnkDMHdc0ahxP+OMKUVyuzlWejbjBshTi6eI9RmMy6CiPmbUIVIdWiOdSfL
mecEMNqPozGUYtyZiBoqGjFcxVSizQmikJxY2JT6ToxUVBpKXigDo5UVxtRmf8S/odE6DAnmEE6E
MEjqY1+5KDwEcMn9jhgjok5PJlUgEhroFe8lRSYb2B/gOodFKDob2UUtFgQvAh9boYa/aMjia2j6
NJTXCFlbLEU/i2SmdgptCdk49SMwljARwdBAiKP/Ihzq09ICmUgTLO6i8h0tDbeL/uWFZJMA6RjJ
lc4B6oL8fvO0ELhw9pH50HaCALLEvTgrCcVbYDGe6dfLVjBXrgI91x8eka6OjESuMVIpnSKV3xTP
+qIqxxuzWIAbwrhH7FtMtAfYKQQ+FfaO75NItk6YDaEBwVJSzmYf8W/w/di2dmqJLJyC5RcASEn8
YyCkQH03xEKjABxdcYktNtaGVIkYTyGxoJfSZ46CcLF1uJz6fL/AUOgQpAg9RKeIcj1cR62rwwXi
NQccunBf8eLFuS/ucIuv6e92cpS3MLhBfFqDnfWpXCEutUQhxP0XvYYtylzEWy1wnDltxBlXvQnR
lBjzVCVmpkigySUgRSSLECAeE5DcnGCI3wKIFkywRt/hk0LEB/HXTp6G2EYi08VLpNiZjBploaFf
BDNcPASTcamDkIfA5ytgAaA4xdoT7eFRhAil7NDO4jXQgeDK9LQb8Q2tkH5b3CdHn4q/I7sgAjjB
7xDJvrm1wxqdJuF1C7KXQPv6GnvNaxbJDZ4soks+7RGWh2jt5B/ghUS66DIMlCxo5ib2BoUGAeF1
LGSxnCe3dmTfxAHWBXS/4bmAxbvOmGUNbe1hPhm5WxxQIMTY0D4nFYH+sxA9tfPLcrXreCHcLLJD
JAsdFfWF5tunFWwITJBShdcmQZLdKYhEJjQ7RNBmWbCHOApceYpq3QOCg1giiIGwlgBHeyMCi9Df
o0L0Sw8UX8KCNFIRAeZISCX1Ej7TZD8JxGTLmJNEjDSEADithK0QlCGi0B/5CWKq89JbjLab/X3J
s1FzJ84JOznCqsIuR4yWMxVOkxUUgULyIP/5+4CjR9hKYhI4EYhFgmjB5ob8fpeOBAQhCYAS8dOI
g0ioT6K3AJTylPulDe2QEw4/iZoVr/2I197BOcJFcM+LxL9kbQhmEkmWGOt4LvyCqwxVymFDCb9P
QpXIsRwsU4axnmlvfaSzdAVMQlAtOKwSFo0zyxkQqQ9E7WRxcDgJMfAAhLgeNLZwgFgGHg7JjJOH
oRSUiAOauYZ7CAbI+2nMNmsBRO0ZJwOuQ3ggHTEqQIz1t7dGoCPEaPaBUCRog8zf3yuIBsAiZjjE
19gXLlEltlAMXVBwSVeYnBhtEiK2WLaaECy9DAjOEpxEeyaypBJc4itFLwI2y6bCymwsOGZorhoH
U8hOZPohOiLUFBZSZeMoYcWsxGVyi3mypC7id/iDOyLO0KS0wPDGt6JL+Q3vgGihSx19uIs2BK7Q
Etgha8SBWA0SfrTYPIL0xJc1iXxjY5w0G/YIApLoGN0L0GvyhJI3wr0e41u2aiGCpCDWLXG/hnA8
hxoQqwFx7DyNYD74lhBY/yZONu9F70PmkD2koyCedkJU+CBEWglSCHFZXCNnapDvgsgdMW45FCDU
T26BhPwRiAgHztecFf0wnXUUO/fkBMZ+pCHQAn7F0Gd1DyLGOFYQUuLQwjVnOw5b1riyOAzQDhCS
rLgQ4wH9KVQhpqaE3n5/9YgSdYZoog75txIQm6YiFEf3GQ7JozFn8gOabPDNBAoS9SOmsygmzFgv
fjZxRQlg4eLy6aK9onnBLe4kdCWqC9Xn9WHJ9ahMzGlRn6nfIrD20tZMonJs8lwjQiU6s8PvwI6H
CGkZxD/TWAj1IVpSDM/9Sf+Ss4wez+9Eh4unRCUoQNM4Jgo2ACEE3KP4en0KRsTXEiST88XN8neI
LA0tr5oenmSFJJBge+ObNU7VGuMdqHN+Fxvkt4uKs3AloUXQXwjg6TcSGpDf+U5Y7DDNuUs1VV9G
wWgB5C9peEQuxJihMZ/8m1zqA5/JO/l9E4qRI7GFmp8ij9en6Br9fF6syLg9zCXWZlwBPR2Oo2q6
xUIhS4AHkefdzoiBEHGSF70tid+IvQKGXh0WqxyXtrojIIVlnmMkSFCKhHSE/XZWhiCnyJKi0NgN
rCKWDZsIxcBkyNPw9/NLObjW93lyf05fzxLjy0O/qfUDp+RzUOZII0j8e9ImJPVAsmCoM3NuSWXy
3jnacW5Dcs+eyL8NyEE4JYx+fpKZ9fZwSoxRnDdSKk/Ji7lzV7gPb59Pb2X49UGiBVlaX19fxNgu
prtemv9Zsu4IlMhy03B0XhIClZCzHMJK8EoObRHaHPlxMIsUIAEIbuZ46F64Hc9lOl6IYbHDNm+W
YiiBcox7iecQiMW/uerhRvDGMcbEJRdDRrwMzgiuxd/YXIuU6zEzkLgwnbCIBGWAlHL7UN7/5qQ+
nMlboQGxSiWWQHwPPzMmUhWzsUKqKREuefdzCgSQV/+crU+kOs5WdeCwLM1SqQ49Syzo8qLJtnWe
LYwU/H1tTVcHe3+vZd2elsJA+ZTSMYDEKXWl6OHx+Np2nHcZk2mqfVUqQfxns4mjXU3WavZUWXpU
jGkXMgJ/f5jMta4P1p0ZbG2yK9JyWnXh1tyAZ3GjtF910gCZeBVXy+NIfxwBtRh3RJPbMDO212ZH
Qe4x/tolIdDKWfEFqKbfbPBswbTexreaGjbaKgdGryFbXt3jHhpXcfOmZszA+CqoeM+MZq5mR3cs
1aZdT+n+cWqpGGnmyqxncXFwRimmhW4FtjFL7IfxwJFwAz63+akC+m9traBt7KA9YlPZiJSc5krh
OsVO7Nn0FoXdmICKE8WlwGEYgwavfR3zfrFWV+2GMz6wO3SVjq08745wCMgW+UEJthn+PMm0Fi04
tt1DUy+1WKE7HaEfE8Ey4tCZxeJjvQEfrD20nkrP09FGWRrAKdH4MMrTaqZXwK6Bb5Sa5GyAQZIO
+P5D9b5uMLTYsX25Ccx7i/bsPElWLAEBTapRWOsPTXJVxUAvjjjl429HtaGHdzlbA7yg7F8ztaRV
+Mo0Vj1dnPLblr5+WfeSZ0QBaTJeTtfN10Z9VHJjOk7fJhCx0U/XNL2nzAHsIE4XupXMpQO6SU2U
ZWbrXhu314mZhAUAo/aBsFANln04qemaM3pKR09Vvsz62x3wnLmxtOO3bHhXNQALMt9obG8/UPko
aUDp46RcpbT/qGrFMboZKUK0RqNN9D5/XDdx2GaU329M4KXoB7CxaFPyarfb24k1VVVQjKkG1O4a
0LKUjmx9yiiVydX2oTAs8BCxllheDUwpY0PvCkqijeSxy7uganfBPstv1sfDrAMiJO9xWU0KuExw
0/JxGHMtE7Paibc1TM8afRoaGb/gWFT6w2hfPe56zits3L0GqNhaoVuWMYs1KjptmqjUq8pc7nYk
BHbmqw0ybWy/HHE7gRKeNCBHcaSQttcj5eDWCdjDAFRuQM9io5K4BJhHv0763evAotejJQU9wLsu
+3albDOPvn017vr4ajRMJ9Ru2ApBfo6gmitV+VLGy2pLHl9DeaYFoP6YVqrm1FxH+prTOZOz7Q0w
bVSiVaRhbyFb8Cq3eTPdlittO3qvAYewFGVqjTf+z7JI/TfN57+i6CwTUU1qsy1bI1+MC3yMzVun
vtbgMIKqNMpo57ZsurAo6LwFgbFhCdFTCv+QJHtQC36eyr85hv87E4qryeAViMOzXDulBidwt6sA
2cL9T3wIXbgNrjyu4wv5jJeGOkt3y9VqrMaTfbrYb2e7w4wKZNN+WOOJ7i9UZ2v/6sH/PtRZtpvV
7cp+F5fZYhe/bSwSyTNfSWm8AL1PgolZvtTHw2I0qRcqsPWFuuwA8oQpVOsxGZIrvSbSTuEPRd4x
Hb0vVfD+m/X3v5OzLR0MLUAC1LPJ5aNuM9k1db6oyHWgtQ3iILVEUG95t24vpNNp32u9P8OdkVo6
arsiVvbZorCBVSWnqPLvEhI8h2h4Xre3vbUEcLAHeo52CV6GMifNYezXg29RhmfQkwzJD+x3OB5d
Kkv4N83zfxYChBTWwKZ+TjnTx41lUZZAafLCquliF9V3FQ7GIE3LEvOWvdrM00tQAv8WWf3PkNSG
TnRV4GUUIdFff6rkSYK0x6Wyg+/Ux4ngQhuPe8azaRx9KJe7IkRN/8xf6rdUPwbK1QYSwv5tlfw1
5LrNil2pV1gdSmgj0vpi1myPbwmYnwWGAlqKhn11SX8ODK2knak03DRBhdC/yvS9TC5B63wreYAU
AxjUBNdlcs6E2wah0mX7xQgEZbqpA9JufibGw4Wn/nZv/xrmbG93ll5n4E9nC2Qp1tQI9DqVHsZw
ISZIlbzVR84K0Gt58/XzyN/u8F8Dn5G7fWQTALwg7Jx9HQCoMrz9bqFs34xfObkH3QUa/paX/xpN
mO+vzS3sQ2FuDD2R1TT65dhaaZxkJ8vGfN32F8Y6ieI/uaH/Q7x/DSZb+9dgxyyvj80xyRY5bWQR
aZYCflNA25PS8obHAdTyS8SiX3q+M34x9mpBwfc6W+wxR/Lj/ZYuMuBOA+JGUsIYU749OlpJMnZP
jOdIXjBn0RZSFvSEghZBhwkN2IDTHIC0XO8bzFxgw45bDwSIvU2ot8sW/UEH2s2fZM80p/CUDdH+
40dK9T4Noqr4YdDDid7R4PFeBarE5F4/k8ulB5S//7WmDZ1jlV1cbxc9+QL1Mo0nrtp+5ZweUO7f
JIufR7u4hWcOGkW/lVoldLxH2yb1o0IfqDH4eckyzXz7pjfm1iWq+Vb8/CEa+0zbaBtjXx9rLb3e
giPbXOuCQQZSc7BRL9T6nqFD/oc87TPyzI52vd7oR3p6WLSswD3UrOaLlsu6TnNVZQAQcE/7Q+BF
4vRG135bt8XwmrQkf26Os31DKCclup8+Yn1YI3CuD4S/xLUhOcX8REdvEtzCVnMubIqIhB/46lSG
8RcNGIZaZtUQk5r8ugMtAqTP0m0+88+xELJDF0rgrbPnLYlUxaWhZfV/GvqM/OzMKI/K/pgujsqS
UbXN7GDhz/WhYeBpVTTti8OyWx7Hs611sV78WyvJBFoCxAagHs9LtzTF3tbDaItlYL0dUvKYqtUu
X+0G3GB1dbSpX81X7MbPq/09PYLNieVsG/o5VrJetHY9aqHHliRlcoHIqjen5Rbw7AvWppDbf5f2
z0BnornaKft0MhzQQGSnJBTBEcOj3THtCf8/HsjCmJgAZaKqJxjuv6gnW6+TwqjGyWLXhBroOptZ
SXH9ZqUcLsh/7dul+2ukc51aVLpZdmZGunqf726aZGZaY5xNWHrTrOL1YjAqZ9LRUJ0Wr/nwDD4L
LYcIKauWdywI7IwJHFavJlECK1Gio8YxPBjKaw7G8e91k+DBAV/55uf1+VbCAkynG0By2fgY/0rY
NDHNzkwtGmXvQnCg6aGqEOnPpev48SL81rf8BGqqhW1HI6OTjPprM0pAvQxF0bOFtvYLahZocfio
cmq0m5lbd0xjroIelx5NFH5+Ru1bEfJnXP3Mi6pHlVoXSZEt1jFJNmXyoB9I6AFfS6fEt1lM6rWn
NOq07sIOkKQqN70xuKnV4dW0v5oetMKxNu2PFiBNmm+N85mhlw+DadBLb5l1nz9P9lslpCnqmEAY
2B8Ewv7dkUOfdaahbfLF5uMQ53Nssn1i0RviQd+G4y05ZnjENH28MKrxHUMC+2EDygairX6+Rm02
irEkrO1CHUwq7YhPbDgDVa9U8I4baDFrCZ/RtHqvk8vc72d0ipgeWmNe0lSVvzkFcZIWDKhMI/m2
px9pdd8PT+vx8whbctSSLj64hzyZ27ntpDrZHDSFV5U3uwYXeQzUCUlhaFzjs6L9XUrQY+Mq9WsK
EoUdv4Kq6BWHGcGWxiSff//W5cMnIMJ+3E03Fc0FmtesfKoGQNUJ8qWApyOb1Ryc4IfDwXKKbpkl
ipvvXnf7N6MuPBgyGBXH0KiWrVGGZrMybIC/iKbVM7sdpoVOPA6VTwhdVWTkJGnQfnt63j8MwFoT
DBgT57BsKuzosGrBn4BGOF0dKkQqd9vZcUI0Xl0OwtZdaBVHGgwQeqube8J9dH7hdJAozqjnAMXi
HnRDScok6nJOyisgeSZkVuWNNxn1qyIhf4ew59CSs1XNt0A5HSw6SALP3nYLu32dFKRJskc2UDX6
iGS6ersECLsrr8WIT+nlrYLhnMJrB70ASb5YFqYWZflKV1eTmKPk0RV7Hyb7yB6UUD1wPqMUT5td
E22TNlCt6340aS9Q27cRgL+J7czN0euNagJkmYhdV6yJqbSx2yoksxIEMlhJBfCDycHV1qN5ohDC
nUzC3pxtQFdmOcdFfaMlVIWAF48dCCxT9DMznGEV/baVAAKSjlRjxaLDxL8saE96swKPcr8wWg3g
fLeZ+IPOMSjVpy1IWVrd02L9GExSWprPEmyBrUXqrfrab7fThKR7onI5vTtSE9kNcuz6oF6wi7+1
/M2JKfiVQNvYhiijvySpmu12TVYj0ayccbDnR72gfVmgfL7amrQkz8MhRunto33zGesk3dJaK+/I
nNjSCNoyJAAb05ER7HeitCrEmLRv490xyhR4M6ZVSLi2SJ0GDljLncPwWIBfZgwfG3qWElPU4nxa
5qRQHEn460cojeOFTThr2/B7E0w8ch3sN9P4D6wgIOGVNXRERo50/qvWd8n6Tk0WTecZqWDN8szp
dllO7lJ91QxX61FAO0GdYA1A7NsZUccLNKGxoucGy9/TOaMJM2+LQkm7dGEOptfRGjO1H7QjyYxE
psQ8g4ExRuOreFIGXT9rY9O5bbN0fsxtvxp/GgPnrROgWxWKYOkLNgxRf7jk1n8nw8HI003TJl7z
H7rNmwJMU2OcLjplZtNTZ3jdZp23GdGvs6e34ePIWMaT3mOb6Xf0gLY1jIc1THXkHODn5QJk8dv1
Yh7S3EQ1zLP1UsZbpU6PZnndzEbkI4Bs3NGt/JR2kJDxIIfcHUdZHNZzQCV1G7Q1Jg1gEq0jAb2o
lpJPI8UmUuySL6UgRfJ6pJClnEo2CHKvClNgv/ltfZNeb+5onsLVksRXc0C9CX6R+h6R6h8KQoOk
5Y59jlNIY01IMZYkD5vzsIKUGUlN5p/d5nn3JnmIJHU4eXCcb19JLV5tZ+b/4ezMdhtHsjT8RAS4
L7fULku25bRcad0Qrkqb+77z6eeL7EG3zRQsoIDGoGqyO0MMBiNO/OdfnoI9/V+I95mga//lPdn3
2i7+S5Azf2GXIP4c6vam29j0rT/gz9I6Vt0PVejw2y1N011zQKH3I4AEkdP6RQMCz14+magFs523
QBFBV1bacZwdlZ32DONzM94oUK/Vp5jr/veFiAX+acsYrEn1/FFJD7p6AkoG6Kqmi0ea5XAD3505
Xf3ny7UUDc9PPF5BrcUy/TSSpKQtJnJadFCTlaV+YK5F3yA0Llq172QmRLlwuMpY1+ukRFvNC/cZ
zkw7Po/BhQr4+5V47bHpKOK5aem6rf8utz79GDP1dTPFLv8wtHuNL0E8t7yz2PmI/Px+qKtg4uex
Zms+niLF10P6Bg1Mxj5Z+do+IumUJr7sLNRkQz7eGOwn+H5EzfdyQJAXTt49yv0cRaCT3rjzXy0l
KSIdGZ0+1qzzUhJBeRZ5WsuLUE8S6etGubIccr2OVkNSSiNQFJUE4huzIJ5yvlPiZYu9rm0ruvF7
lj7N+KAXtdWXenRQrLMSnTt5bQzvcUvAGGWS9Mi2I0FeDcIbZ6KqXXvVGNDyH04LU7NnZX6dtlUx
dRrNEnmTZly20nvLvzi0Eh25WFHRE5l3bOT3gHKyzvaDtdftQ1GEu2gw78bs3kv2ljX+lFSsU0FD
iGFSFBh1WJ0lNlJIbL4IK/yh669JQH3Sk4WwLmFjTc/tSKHIZurqJZaB23Zkwb+RmRsSrQJhDFE4
aV2KO1ggresU3qyyl6utHj9FSbcvdCSteLmWeA7XRrKxCFj3SGhr826pUkkYef9q2uOCXxxRanid
ufHDEzVr2EoPSk4zsD4RPherqBYcXTyfqKSS5DTpeKp0KyW/SOohkLAadX0E4mgtyPfG5rDDSuNO
s7fgzPV4omGKp7tLmNYAV53MoTBZanTYIfMhkxjWUrth1wCB4JaUsnz4F1NE8uG/VmlnA/1BcKqr
jVzhRy+s6SP9LI3v4mvz3UZa1f4G5DFEOmMvuVvqxs5IXhrTXowRpAJTW1bFe+rvvegwpPd9UJCp
d6pefPOp0sJFQbaMgnWg+ZTQCoid81DuPdlZJWWy0LIP0pIV1GjRntiW6t3MTkr90iDakg8p7Anr
MY32VUnWMHIx+IbRHgQ4Ff3l8U6bQPVx26uqR7XeSZbuBkQKVZW6mhwIO/aiq2NXIXpLR8RJmi3h
fAGiSGeDLarBgwx3cblll7Nzuvpr079YFpt/ejEMWHfB0zhkqzgpqB9/6QbUoJpoGpjLFfE1OvkS
qnxqYuiB5bispXhn6/EeYi8QiLi3rOThIU1P3kC4W0tMkHz0vCdtOPD0XkMWOv+/olNOaQrDCb9Q
W/1o9NceTJ22hcu5rjDvg65sVfDgpjYenf504zu/BlB9/txmu10U1SYHShMdgmYVO8syuU/Nx465
8o6++tjbp7b5+H7Iqx+4SeqeZtEOtX5fKz7tLEnuK76ZxdFBh4GgkoR+5CEDZZeNt46wa4iB/Wmk
2bNZWjHWWEjTFiI6igZQv4lGjKHRt9YXARMg9iBIg0+kyvYS4WVDX9zYzrRrBScJgzb3IE2VSfX5
eop6Ew862MX4fJe6/ku3JFBqhyvQ+mGHZnbzHm4eG3flKgsI2nv4/q/7/Y+eqMfvZ/x3u3O+mXOC
Y8tPPcmFQ/v6K4pJHeTKluKH1nssNXSkCoES4K4OHUADvkdFSJpnr4IAVmH9I1VulbTi7/9jfIy8
bUOYolK8fB0/bZw2CzEFFu3YjI+2AY7R/XatmliRiX+vNlO+CqGuBAVNrKp4KbVbv+HaQndopODe
DUwGNvr1N0igRlNWxtnBo7JsN3K6N5U7LcOR8kw281SeSQ7/ftr/XOiYdYHBOHiXmsIw9+uIoecr
2aRzkk3VKmWhF+Swb1T9nf37+4H+vDF8HWi2yDQr8Mpci6KDd27v7cfwebgRv3dlGTOCJfPuWMuG
8ttS5dM3S9BGUNuWlB2yRlvW9g/HdgvjQRV+1eXfwYSpHk2qPvolhYorZS9WQ7K7/qBIy9im9vdI
UBqhxNb3aUtI6a9Ch2vsnKXq7JuUUcqhN2XwF+ERigGXj/NcDXFqCm9cRo0/VqF4CMsy+b8mNLXZ
KuxCgzuTQ2OaU9DK8R/d3K6a//zeGYNF5nCr5+XL4kL1eaICfYyd2qJ/+NH802mHMdmS68ixAYkf
si0MbcQo79+//lk2hSjVvww6r44bw1eHTCrTQ1nA/fpheQ9adaqLuzFZ5VDTyVaH7CWpF1990e0d
oIAU1jf22mtzq+CKq2uE3gsI+utzd1Geya3PxdqWHhP4jM45LW8M8SfIDaD6aQjxEz5NbW0Vutk0
TG3R/CTNUMIvIb5AMjScldesb0zptfeoGJpGLinABfEiXwfrfR2SUs0lXLN3bBVWsy8otjLRPcJV
mXPcxgrc7/dldWPTuNLi4zFNwHVDw6vamB+Po+KXjTVyYhA0ghHNUV4cuQvvnvFSfX8fX93DatU8
bfe9m2y2p5d/89ifBp+dmJmneuNECXOAmmmincAHxvrZa0cNIiAS1hq2WHKBaWnc6tJdfWx4o5xO
+K+rbDNfJ7xoCt0eUrp0nvSYUg+bp94glio7Q1VbCQKgbe5k6y0c4m1FKJuj4nHC9Y9w1o2qqatC
3rV0hpThrBDOEFKuUX4lNRdwD5RA/BXlHm5XZt6yRL+CcJEQ8OmHz87WSFebZJB8TdzI4/An7cYH
KUedxkVQSrvYFZW2IW9H9R37YUiKFMWeRqBk9RR0+Z2cDohch5co1pe06P/F6xSHHYWHzNE/d6su
LL8ZvUAQzwjnRIAEXlFg7w3guhvsRYbAifMX9kZxa+Br28HngWdHX9J6jVMP3B51Gi2TNa27apmo
q94Pl0larkHgaRdpAjmnCh7gGIq7rJRx/6AM+zeTYItEIosYEfn3C/y0b3hKH46KJIeQs47kro5I
03l4fgIsmcrul5zI1H/cegrHWX4/9rWDGWs9Xfvt1q/PK4DJyXoTwP4384GbX+iAmzg7wYb8fpyr
J8DngWbHTiYP1VSmUIFUNFhyDUU0xNoq9hd6+G43/uOgEdxqHYK0Al3FjyQr14KubDrJVitvYDXX
9mkCAphxEEyIZ7N9ugsUOeYrDw+mhwgeRjNov9gtYx7bMl6h5d54+D/LfFWm42hRZVHcQXT7unWE
od/YaQpSBWJQYbnR7VNu2oJXHXEgcnmFvtOZrwLiJ6QSy/gcktKNe9S1Wk8XZQVdfh23+tl5MRh6
7vVgpQcgUjNbSelJ7o6Q0R34ht8/7tWROJdIrBC2+PNv2uiIU4xlweqpViNZuVzmw/hvtT4NPNv3
Q13BYpjZT2PNPuOoS/VSdvLxuVq+/CwOIxayD3c/Hff4gCJht9ttlPt/2n8QJG7+Mlabxdt+u/XX
xutp+/3vuNJp4ncYtP5h1NsETM6qC93IO7/U+R0vy+Vlh6bNfbcW7mq1WHwIy+8bo11bwLptmvAN
TBJBtNkh6CtjLJm9WE/tGyBNNphr03iNZKJmOIfCotulvr20UuhFCqx+eU+MKCyxvWyDFGncrELg
ephGTvuDwm0ll2jM1eHQJr4rLj1y/Zb1QD9YnN8iflzB65moTz9d/fopSJZvtl4fYlyobDRnUxE6
U+qE0uk4goQglXZ4FE1ZmKxuQgREwkaYjPYqZZXWWbbM45eaDTgZLpH2qgG+JSAxNp29yFn4wynT
UeEk6pZY5sLOF2aMYTL7jD3yPyG3cNjRnJV5+BgpL8GukfFqZkdHGlwDnHBAGqlsquSp9QdXE70q
qSYpuqTr9GHiLSYjcBiOUmGsMejmX2S6vx2kNRA//RZ5+Tft5uuF9Os8zQ5tRW5tkiXU+DC1e0q6
wUL9Cys8KFdwC+UUnwXrMbTstSy/fb+4rpYLn9/QbCmbY4dqYehYXLS8SXDOVUQcWAxkaFnrc04o
aQoloZIeYukdypQ7QWngfgrY6rO1Q9a1hhpS661d5eaMiKPs0yk5pGk3qjFUHgNhuPEmh0dp+hhQ
DuIho6LTcn6a1t68dUW+dkB+no3ZBtMlclUa8C0FcXfMV2Mk0Owi3nw/6b+jpb573eKL//RwWuPE
Kdl+sKBZzMd2Uk6Bo8JbNZeTj0tSKpC4YB3maPo7/2hM2Qa9QBSiVa1OTZMtwMlBf8nFGtodqpew
33c6VggBX9B0rAEzuu7Mfm/WlMmmvS6MY2NNh74diTsWdCVM3vgCpOCkGkfkRhmfxKgC/aXJttcX
sRI9JrJI4MSpRZr20tTu+hoZnk+YezQiPQoBcukm0QbObmx21987yYbgcYqsIyj5OjWDmmRV0w/h
obLRCYxuJp1pP5Ic+QIISLEv1yedvv5t4FFsRfN3YlgqXCFSBE17TlIj60kapCyOD5108tUT8UFI
hQbrveyP1IZlV7oCA1UJYTJvfv7XxjY5OgU3juNkDmeMg6HVjiNFh6xeoSQTZEQAAQRiAviMQH3t
NUwzymIpunW6XDtcTMa0HAHI6b/fx6elOHpJ1U01VHUGyCiOwD4BIYNkg2rnpkhDvLz5HHOEcYkl
WoTqZFaKOUGnlqPFlVk0bpXNVJ9AoDiL3Cy+UfFfHQm4w1CA+an6ZgfPgNLGyWo1O4zqvoxfhvYl
RV9FvatrNz7mmcP4f9AOk/AWIiBtg9J69lCS0k9WXRm/G0QjZ1Qc75Xy0sQRsTWxm07WwisRhfkn
0+fg1hDK5YJmmbiZcmaqDUGXoJeQ2bAPghXojKK9xp26Fhh/09DSm6QF/z1BThlQfhns00I1QssB
CtL3G9MVYFaswv89y2zXbXyzMENtAKGmabMs4c3gdo6gc1ikIRHSm4EISWlR3MriExXxbF0gzqS0
ob+mU0PODqEprXw9tUHCaClWdDl/0crtisdXByW9fwO2ubLFfxlr9rp6NfIaOetJ/nCOHLV8YUwu
/avvZ/LWE80mslLoVaNxC9C57AUXicYWy5DBJgoU1T9TcX0/4JXv+MtjzfbNEaIdLC8/eSAIKmcI
9TjGd526c6p/4vD1+7GufFxfxpodX5IzjoVvd+lBC94k5C18xCP9TDk53/yOr82jQs6sIdoEMJJm
86iEkgf9toR8omya4sFTMlfsjHxYMv4E/h3h2d8/myLW2nwtCo0Wod4cBsSl8eefNkQuiJoNrT06
yPIRpE0lMF2UozRnbO8ywSH7T7e5mgpxCHVptmyCl+9/g35Ftvz1O5y9TbWFLK/abXywK9JTevMp
o5Lt8ELWUKxyb+UmYHUBFCpJpsGYcauslmlFqyLo3PZkSu81QYw499Dyay+9Sqwafk7UGlks9tpk
W5mnPBg3Xuxsi7x0tel9SmiF+n9FlLeFVR1CxoxMbR978qP4DWlE9R6dg3Td2FuFhOP7caQpqYwr
SbfXuv8SVf7aTN8snBJk++jlbygrVH8Q/W7u22mNmRlKXsghunEZsF1Km0fuJCpCAPBfNRJgnnbS
4nTDPkHb84OtdklbTMouWpAcTETCgFiDRlaYfqQ7SyzgMsbShb8KZIs40k2u0wiv6agbSzV5iTo+
6mhwO1ZKaQdHLdHh0wWLvmPflR+DpF748kWm7yr39jKbcCRl6y5GIIFmn+PXAGvS6BYjLszaMjcw
O9LeDXnDvpRFoneX9+bGMJ6429N+rZMVwu4RNA2TbgJQe3fAGlDhaVfQsEvjKedmYrfNejLGXUcv
Qu9dbmxShk+4Zd+lBv7KEkS0JHcH6WJC42C76DKoisF9EhHL6v2sYhFvOyxtSNxp6U49Ej35KUwn
cGf8xhv8J/o3g5j3KXswImudZyj5YlwNbTSH5mNE7rsSLVTEFPGI4jaAIck1cvSMtWzjwxhqu0hx
5Sp1DcixcGm8+hJmwJqsNVu9TDAoLW+HSoY5yXLjZaiyRUiyqyTkcxwK8HUWvQWdAPUy+FVMWkYm
cev0yZFNDlNOfusxHiGte+E+q4ddSAkncA9Ng9e2bck+rHg4L1Mvgl8aSHTbgU3L9Gw7ON7FOK+i
RXL6M6gi2fC4CEuPgdW7UOAyW7lAfUuzn1O/9ae7zLvvewKW6qNdHav8oy2PZdy6REQTC6g+pcgu
zGRd5RLQnvFoDtYyaGyod5tpxBw7goarnYXkXUanXHR7K5VhXL5bcDPUXndTCLdT+KrnT230ntcX
o6mJeL8v1ZeQ+JC828fVaxEc4QpWnNziFOsvinEEfinN55rEFvq9hkkZHW4gYe50j7BKIpaZ6yM0
pSL4kPEDKEscTPHE788SBblmYesSKYvKS5a93C/q4SUxpaOg7jskOvtQhbkf61gUiH90UhJdqlPv
QC2G1Rz6m1qDfU/enaNeqBc85YywJMilJSoPZON+do6IlWshegplvpjJ9GSMr6l/X/k0QmEqvOkJ
foIqEWI+8bDTRcHPMTnm6UfX4YaID0Kg4mWFyNbsUHz13JL1/i6BjN17rEfBxQ0++NSVKFhgjZD2
JOqcfW1pqWQ1Yn1aX8Yxdv3mXlzMg8q7mzy+Nqd4FosTOn0ry+vMOkrSWefDkNmAGwe2rIaXU7Eq
YCEZGPWgO5MV3LKxMZCHc53Bwetxw5D3PRL/xnkKbc6N4C4ga2PY5Ply6I6VAwMfMtmlBiZRK8yP
CwI/7B5SCCV+DKtsWmYGwRCqvg5gzHBbEjB+D94Qg5Xk9rtq75QMgyxt4qt7z/tTUB9BJYC9oXxz
1bLHrViyUNKm/C5Vo6PeZhvIZIs+Pxppt/c7/Ov5gkMu0sMIJSZAuIxTIQJd4yyaChoT7Pj1Ik/M
lQJ32l+Hdr2zqMniMV+M+btUik5QEr4g5sw5IRSSE5UcmwsYig3OMJm/7o3zoBNsZhBhSEAxLwJR
lZOFB5DvxGF19Vz7cO7tVoF1aLAy02l7Bi9xjR4K02puBLWs7OCaoLDEPQAO+TQcbPRCmhYsWk8O
XDDNsB6WVa0e5SZY2EaxMEf0baOrse01Q7mjgR/ZlAnVyc6rx1Ctnyd/vHFx/H1Hmp3blK62grZY
9Ljt2ZGJcqB2hhbAwOMdGrj0wKexoHarDyS2s1McKchL0HXMJPsVGsUqP+ppTLbve2A+JIm2bL1L
C57GaZVHwZ3pHSNMStS/O/66nk3w3EgBTeANhGC5WdTS0irOZnVHDPr3h7+oL/54Dm5IMN1k+BFz
jL6NFb3rBVytDihKNtx3b/bnlT/5D5QXpoEg2iTL3J5fsiviVntUs9kh1k8pve/izcRrYKpxaWMG
fM4P5HhZzDW/XpRj4wqbiu+f8kpdxy+w4REagNTK7wLoU5XVEKuspHXO4RQQ1JqveBNRvq8Mtkjp
0UtPyb+ojyEPqooNg9RxwFK/lnVZXvajLCgffDCUJpQWlP2yuQuGI6jev3i4T2PNANuiyej+4LCA
/Anqwb7BkWQa3lGYsDPHQJy3ySRXF82nEWfXXW3E90NxivQwnqgAm4C4drcp3AyKG14ewaJ4CWqX
WgsNBxIT5VYM9NW3aRvkVeu6oclzCVaBnU5S+lCowKA5JMp4VdwV8c555z7Q3WzNXl29jOU42CmI
LtrXVxlEpdPoBV0sn80Jz0bAq3Gv4IrJVa5ZjdPeSH8W48NU3ns/KtziCowgVkScS+ajP2ES65g/
9KfcupXBef3y/Ol3zUDcwFdjBF/06Ct8UdjMW4Djin5i28qYDWElGZ+j6WSCoKU5fCPjRp/risCE
mGU8FWwVWaJtmbNrWVlpltwNfFMKmkD0OFtHyVa1JC+TQMN/AHBcO4r6XGCE3nsEEmEbH5DijrUe
rRr+vKqOHNdGlG1R9a56Wbvx0V+7W0FGEZwvndcGB+nrm9MKW4KkwgwJDnez7xPTrdKz036YAgSx
TlKDI6VyFDTEmu75BNyRGcatXyFGme+wtsLqkQHbHH3OgZM1TG4aVUkOqbJn+Dz4UCDkWVvA7qle
F+3fmvHsxPm/2BQ+jyq+oU87nhw3YzjI8u9nB19MoJnV7SWn6eBAYabjkOKX8P0+dBXch+qH5k+Q
/XAC+zpmN2Wq0jai9akS0L5Xi8eohs2EGZd2hLGrbcswc2V/Y+qLDM4jBpNYE8sPo3+43eK4tkdA
4Ia/r5rcrc3ZTb6epCIqler3rJtYYdkStpAVdoXOrg9PWh8tHeNBt1djJmM94nA+YyzGLQ53vXZ0
R6yuNI0kG+MG5HXluo8aUqONB/iJN8bso1VzlkOLA8/Bp9T1J7JiJO3Ga1DFNP+x4AyZK6sCrszB
+/U1VFVjKIlqxAdys5QP7L6sZqtg0UyNpcaVm5lnw7hUhrcYsq2qP+INguwx13OSCF2OqLLbN87P
ijKd0u3GChHH3h8/jQ4xCg6b4smcIW+tE/mpnXjJQzjt8K5Z9K29lKf9KK8DD/Wc4q0p93PUPN+P
e3VK+PSYDwM+IufG1ylJHbuumCjo/JCsTYymfK4Hes83z4seJ3MbxERX0PurcUMxfHPP3gVJecKr
vpwoqxEhiqvoqZXfBVPWQffZlMMNTO3qjgrohGuKjpvLH+daLyf5KHvh9Pzy83hcr3fY5JATjMXn
Fv95lzjoH+nfFjEi30/OFXiNTq8M9KSJnHlztktCze+k0aAb0DnFhj5uqn4ACZuWsCz6fqQrZQM+
AADkFJsCY5vVzHapRf4gp5wY9QmACwr7TS8K8VnPFhh9HE2l1lMBx39P8adtr0g0rWhKSoPG2UGr
zYxNpB6N4vwvHuTTKLONzqLSNwqZUTrpiOZg8k9Td2OjuLZkQZXoSVHo0J+aV5BOENtyr0KEezGP
P5eXh/WD72524+OjO+1fx+Vqe5p+fP9U185L4V8oKwYaahi7sz0TfXlfyF6cPKjmHYKKafzhy5s6
elSHYyXd6eGy6dUF0heFHmwshYvq1mXk2ttTYE9yH7EYX58tRVuPJNMoAU28cWXQFC/2TK3tPH//
nNfIdjwnyh4EzagMzdk6nMJwaME84wPE737aZ3a18ZQCwzptCdnP01Z4/cnjXjd3bVdyK3/O6Ayy
WjPpI0fikCw9Es5Ct4qWqnIfnVK9AdL8OQUk6YQvQXVjsV35PuFJKJrK50mxNV/SgTrJGKUV+WGy
39Tsg4t/mxGupUCtu1XrXlG9qYzFLQnJGyfHfGaGMMp8qwSNlvq/KgvcRN4V9jkPj4O9TrSdHbwY
wDS6dU7RKEqrSjm1yqOXP8TDurzVHL/+3P/7LbP6sm9kJzQVPjIzdvGyAdmlZOuCI53C79fDtfvp
l6ee1UqpaWc5sHYivNxKBd7SWTVoBXcvaYe7rbbRCHQM9ynmQXhJWXgLfj/+b1uC+abFq+VaitoQ
evls/ATPLsmS0+RgDwTdqCcd/Af/S3GRa4pp2UmvfnGygMqNDBwSSVYOlxqTy8x+H8dNExMD0GCn
GhFCSGwRf/j/vBWPThCJxM8Qw8rxXDgCuoEZfqPeuLarf/r1843Kq4dylCw+WsPyXQf8eIzfJG7y
30/StYbT51FmW0OpjeY0Fl56kO3CZS3Ywjs0EIRumsc65pvfD3d98f33leizHX6UQqfw2I8eouLU
E7LTb2LvQ3X+rtqH7wdSr+15nx9M+1qaTN1gDmZXh4epfLbgwPrDg2M8BeXJQmumj5uwug8sLtbj
Rpnu0GFn1V+8aJuEMuUxKA+6s03Dtwyfmzq1gRs118aJxmqW6i059NU3oNgGmg666Vz9vv5QXSmM
rLSi7MAnIlpUFmozqCBGtkG6JJnWDWDq+l6kUZFYXCWAUWa7tDPoYxag6zjUJfnieFsA4otrjAKA
mgNkN+ZfAJKqde4E+uDcc0d3WRF0TpJCfkvpCWD8+f3LujoFUBxtjfY7bnuzRehLVhXTekwOVb2n
McP5FKepi5IC+qyRvn0/mCHe/B/bgiVzbYS8C0A32xaMEXqQ3dCmrtNNRUdr1E8GURU4WaQj+TXO
cmgRfcvqIhrpyKXFokrXvqwvJ+upBFIb6a744zIwEzeRnbuyiHAUeKCTo2ey6xmRKzUSHZQHT6a4
HXDsJbbZ+yUo5CVxenxebCa9sao6dJ/yKTf6NyvM3aTo3MTRHlIifBjaMukt9XQGcWdgxdWT8ZsD
aETxfmye++rWNnBFDswJ9b9JmetjZV+PQYmb8GAreyBLyhR8PikmeyB1OArVeLpZtl6jF38Zc/ba
iwh9p+cH3B4aJsZaj4j2bNqj+GV1uDU0uHnXobzF3HKQR8zl3tVO+9AE6W9Ilt8vimt3bDRIoBay
WICQfr9+hZGOR8okdlukr7iLOMWxde6t/IEWXmS7WolpQ4HTxD4lwi/fdnS6uGgGcCqIQCGFqrux
T16fm0+/Z7ZRVqHecH9AfAWU42PMa+EFo8sX6N6VedTLCz1FOnQIYW16XxOBnenpJgB6/QCn4gdc
pmYBE/w6KeGUYtcUh+mDrz0P5kaR78vmb3mBp8nwwg9QysjNxrcs+JHcuglcI5DBHRPidIE22L93
sU8XDsehekTlRsnac10kJLU/sim2ykeOK2VyVjtz0dPqu037Fi/6j93h08Cz3UGWbHFVBPVNrXQx
wKNMbcWtaPjBe3e13nI9UxI9TKdCS32rULy2EYJn6bJqaVxP5vL4JulyP2ym8ICBCG3LOEZVgHqW
OL/EX1jQz79f9ddO48/DiZ/zaZKlSEp0p4OWgf9BhFHRSJof7bvvB+EguzKlmqLjh2QaYFjzDbeW
nNaLTNZyolnHafgxylgIdv+EiFbsot//llU7mKYoLwU0FDrU3hQfU/9ppJVZpclONC75R5gccfsB
FV+X5I1cqHtDoTtpXnxHeggNApXAPjP/qR7IZ/F5T/gytTo5gc3ehqLVbqQEt5VIhsRsLg2pXsMY
iLLF1Kzqcq2VKzvYdqH4xszyBX52OmzV6r6u16l8jMhMH9dN+PQTRzp763d3fbCRgp3X+6uh+imn
wG/dtIt9WA6ExfSKq8OXSEbXkX74moJ1G2r11nX8bIs/LFjuuviZOC5w5USMg+f23aawkzu/+5H3
L6Z97yjkh6Btz6fgnvadHD+3pg1zZMRqloyCwnJ73DxttXfz5lX0dGVUoIVOTx5fStw+Me+epnLt
kBDX0qit6nIJWPqmDq0bjtVawbypV0nvw85t8M5hBuV/8HdxfILEUebhfqz2Mokr0j7Go9uqT6lh
Qh/VlxWck9hsXEX9pXNwIkRddMB7JrkB4f2koADSzpwfmla7mhw9WSlhbOOPRLlU/k/JWGbYgDvd
X4kBxZ1jXg9+Dr6xMJN7w89hDuSo4x9D0207FfP119a7M6qfg7NLuh+R/svzX9Fwgb411WsQ/F11
x5JOekoKYPdi95KrD0SygjA2lpv7zyVEcaux3bZ+9DD0z5WtPZAXsOl51SoYpf/LGDPKng9ff6CF
ntCrT+Hr9saPMIo2NEJgd4UY8uh7QaUJ+PRza4BfoJ3KdK3Jh0g+FQNJ7g79+iRc0NKEc30pLWnV
dyehOB7ZQ1zoOmXilO44lato/JEWsO9UY+lTCIS+TYtcxl8Oix27fgHuGKWLFWNhNT1Br3R7S4Zx
WD/GwXMizhn9TcdsIR4Ppbxpy2ppRrvEX2mvqYrRVOVK9aVVYOOvuZToxrElMC5aDWQLWnvAVvOY
a88hXVHClauNlbFENtkvSRUaaWQEWbrxLaJV7iRng5YpJ2dHOQT8c75rwoLfF5184qu86t4rkPnI
7d0U4oEBk71Ec5tp06bK28fOvECxRTC6k2BLRpPm4jogOF5ooSETmXAbnOmoGCczIa6i2Pf5G8w9
3bAXTcohi38WR6rjdHA4LqphLgZb2/gNCRT2BzSAh1IhPdaTN/g+gZRgfyHvq6q+qyRc+RqaDlRL
VoF6ciAlE9JKillaCrOi98pTbUfbdijxk3iJGQdiVQnVvUBM2/NSfchHce32+nhxnB+M1lRE5Yjd
voJqxaO0Efzq/m9aGlEXLOjt18FPXcsfE9rqofLSQenwlWkZp/YmSMnQsYuF12IZ0kRL6mw3c4x1
Fv6s6hCwY+FLbuUti4izZTk8jekCk5UCIoK/rAv6YL/M8Re0Bt5iXa2zYFnvQY9VwpOM1VC/df1u
FLsGfXddfeT+HDEfcCm6O+F/Bh3MwPy8KzYO9xlKVO8uDt67Wn4Oy+QvQFC00hwjUMBa4gHo6ltS
82DDJ4MYZVrSwtAj0fffBM64icwe7wbSnA3nn0Smt+ztG2kLA1boTdJ4fNTKfBdFbHH5Iix4+bAT
6qRfUSjq8ckKWGi2DeWK0EP1rPb+UpJo4JXRrq/WUYVg2bjQ6l9X2IgIGFiCVZPIvqBtgdYCVe/N
4m4Y+IjbDX+sh7sRTMRbKeaOhoJT7/jaICuF/pr4BJZsim2VN26BlcJoFzYHe3zQLwmBss66rPZ2
QSitvM+KOzgbug6/8W4gScp8LdCE/FXct8FSDYstx1/WN+vK2ecVWZ1/YdQCqA9lsVfivQZ1PJLC
zfeH45U4ARUICiY169XA2Xx2G8vUtPIM4UEqddBvGu1Av3Shln/33ZsgGLMtdAHcDisTy3XSLl6b
vqTxuWTahTvX97/mavmhImYU1h00H2dFcO6bfQPEHB1gjzW4LnIPpOgSKwTCSSbd1BfeGm9WX055
mFd1boYHL3sZMVK3G+Mk+W9q/oJcRVhutiHF/qSscv9tsqW7wT+NVrzs2lzcSeAX8KV8PwNXKyK6
BJqONaCDLuxrRaTnRaMbHdcA6gXG5yZqNwL9uclfFn/RvMzU/jfQXNnXGhWObJDBHvJk2ZXPsLOB
ggvis6at3PGB3oBDrs00T6Ri1q/Dzp7TYQPDHDX4VChioNwiM685ktHrHulQ3SRNX6vdVYF2CwmO
ib/D7O5i6bVT6hm6GDqz+MxpSFzQCEOjgxvCCWAmeG1Cqb+l5L/WuWdcqOd0ejQKzRnObvhOkyYa
y0mS8BH6bSraE4qw7Swkm1Sce9Nzz8UtqvGVqf0y6uwLrlBCWGPYRgch5SeYsBIOMPgcSdPm5pX5
yqpRyUKyDe5FUG6sGf1FVQu9abU0OyAkkowdxWo/YE4Ky19RKQIvN/s+1+f004izLYGGbq82YB0H
6lCcrst23Uj/QJMdklPj3CHPWPCoYb2hiPr+S7yGSPCshkrABI07xZltDhUITUR4DOix9st40Dwi
drq9EJpExZbYmem9vAVOXpldhb4Q9nRYawPEzUas8RDKigbnUTAdd4SsCiURy9M+OluQsgVP/MYj
Xh0Qhij7v4FHwbwxZI6yj0VikD5kg8QRSMEW224WIew2N5h4UaLyYp/WZvs33T2XL9sFlmsKgobV
PQS/1sTRYBxuOd1fu67RSv7vr5otaLuZIl8zPKhrxL5qHyYZSMCDYMPshkgf+AlUQrFxCOTLbU6b
6BjP90XdQkWlIBqzcMH+ugFPel9HfaMkD7GwwUu5bpUJ+nqwtno84NtQxM9euzNHcjeH4RhgXIpX
3vrmJFw7B9i+QIOE3wAmql9/Ru7n/8fZee42rmXd9okIMIe/pLIty7Itpz+EbMvMOfPp76AbH9ql
Fizgohunq+u4immHtdeaa8wQrTw5whZjW9w5aedBCtrtfH11ZQxMi+H/PPCvK509sF51DYVVyjEK
IN96qfsdvjLgk9YjpuvhSrSOLNMjfnrX2tUuPSJndXrkkNOpUFT/fcRQC/JykLJwF4Ubw9qhpgsn
DCPRoH8NtC5fGlK/rzWtob8SDY0rVdGYIWzTamyHvZeoxswpeh7idT98WxwxUk6GIhAFeyjoR+ju
dekNBKJKpjTZchpVUvyNwsruq1NTUEk//P0RLr4K6kNs+NM/9LNltSHPIvh5nN3GWWcH4x6tt0HP
0sDJ+1rK5dKUn0pR/3eps/W0NK2iDFozvo1wUpvmFZMqhVerDJON3R5td4+J09+Pd0kAIf2+6NmG
3LS11jYQqW+JlIk0Auw/2hLTM8RZtAWkxrvQfMe+ZLvJW6eMC42pJ8Plm7T5cTbaUlshg95K0osq
+kt80P6+vYsVCVCQ6Aokidjk3OhCGDDMykU93Am54iRmY8f6g5RvA3/vo3506VkTzF0dPvXBzjDp
Hodt0tMxIrrGMmjJbtR2GlypSFzMB/++p/O9ALSZXisC6kRddMrgWMjDvK7o506J1OJqUXmYoNA1
JGjpiraDqsKNdsVNuZgeUz4I62Hu6vgsjvmVTePiAKKwhZAFcSCx+r9Tid6WMdVDesyBnoXhEfuA
Wt+COaOJgi6Aq9vwheiGPfi/lzsbOq7Zl0ExZPnt2EmzyryXumetoqnWp2qxvcrWuzgREZhAuWLP
h7H978O1+DS0KGD/Q3QT7wwt5rxML9zd1R7Jy8/13yudvUZRrUexkkgn4RlpeHc0CXPSIZRBMQ2d
8MoAv/ZYZy/RxGVPHtwGuEaNFh0o4Bo8eDAekBPrbOx1iKEuyEw0xuGp8zC4M/XJ7qHiqH3VVexi
ZQEJCLxbpJOIt8/W4r4qhVKPqniqNwYxhQNkzRpF3+DujkRFoq2d0G68expjtGXry9cKLdOLPd/v
fl9+Gt+/toI07yJh7OhUJsWhvLrxI915sXrwdQlHga2CdqywGie9ssJf/Nw4WOCMAvIDbNG/VxW6
jAyVG2a3DZ6cxDBU9vK0sOGYjdpGi4Irx62Lk/S/lztHp6mVr4ytxjEyrDeI8zkTEDgZPaf36Uzg
XmPVXL4cmnjkWWAIz7u/yZ1FYx566KaMJQcuikTsYKwJVPHpJ7l6Crm8YOPE9n/XOxvPkOHq1Bxk
eqXZKRBCQkKgePfD+8DfsclxDoDUxsAq6moFtK228IMmHR9QqwKKNPU9J+2V8wJmnRdGlo4zGuUT
SZ1Ief9+41pPi7rDnvXBPfhPWL8LxKzrMbDbwPYqTICNYVFOVdql6Kh7fl/vZsExOdJI1/ozso/3
r+0rTqa3cHvJOtXDTXTXCPMtqWl5EttmtvaY3I2k098wfpBY/m0cUu/wH8cV4Vjf5s1S3ywS0pDp
KDmT62ZfFrMhyRcVuUQyU1K5KzWSfQJCfvGmzQ/D8OlJH2O1K7SbtNpbUOeE6KjpdIvYAYZ6H1X8
qQhvlrEp4nvVuNesvZK+Yi4pFXM1mgX91pLnWrJvDh2WYs1d1q1Sk+ScPWyD0nkSHtJVs1BWlPH7
deGMOH33cBJx5nS68B5L1Patq96xWUMLI+EbT+PfeKMECF5CO3l/AkXRnEhVLkzSkXMT12ZMgnEa
XITaOvbJj69S5GqgKCAd4zPt2yPWVLKT4k6/pTCWHKqDROX0RaGUW0ZOhdfnjfpE7XAWvw3b8jHY
WMqqeytuZaDuHhqEWS47Ee3134PwjFKnOnVbqeW32w/lBVYFn9CB6+4Xs+5UPiovseCU2ros5jHI
4jukr8VtuKOzDsv3TfRevcPi3Vh31DRIq2qzcV0t0Z7pbxlO8gt32S251xiz+U2x1AVbaxfiCals
tsfKAL0NLyt1Z/1LMB9fasx2yHt2b7zcyfYAd8lVsml34QLloPjYYuMe3ST4Zkm30k0DO9xONiV5
x2FjjA8Uj4MT7BX6Y3KJ1yUt04fwUV6ruxNj6km5LRxad8iu9+NMae7Gm4hKwke7Kl9ifdMg6Acg
Iqzj79bR3qmS5Khmy0U+7vpk1gtzChxPEpCd23ZvPHuO5DkBqQ/b2lvIl+wcA2zlEyZPb6si83Tm
PW781WP30oc0dzj+3nygutI5sCPnnY1ST34AMX0v3deF7T58zbCa5n07EOq/LDjYdrit7lfSGtHC
jfmQ6k6OAfQmezLxKLaTR/NBXoZLcentjKd4+53RPBEuU9V2X4tFCGbGyUw7Wqj26RNC2It4U9Kv
GDnlqXnEQzikCvER79UatvMayvHoQbuHomGn8FPA9XfNzNtU9qu/DQvbrAEv2MJKsZ0+woZdoTnm
3VfolrXTzeHRWskfDcqeWW5H98dgEetOtCgdaUvOlCRuvyyPxcK3I9/OdsOLKd7WoxNxNJHWmnnT
eot+tL1mbuAVkc1b8o/IhUj5x7eMY126z1w7okxoLa10zq+P1ZfebDx/2bRLC893f6YSQPd2Vc3K
Z0LZ5Cnei0/hNtwET91aXhlrcaVt6KStDzFv9gC91Vb2+Y2wPELbnpk31hK02e1mskwX7eKWv2fQ
5sEnh5+Dv1VXJfLQvUATyGFYHNvDIfsaT7R+ZXaI8j+deemiprgSQ3w59PVztqjLO5pbFaoSxV02
3ljCPPuCFyoUTokBOvXTahs/WNI6IPKfGZv2m4/0Wfh2/06JjHVwBjrlqbr3lDlWw+Wy2mnKwr0J
FDsSZ8NKaufeTuvWdGmntssp4VCkNv7o6oOLzYwt3mQLSlB2++3dy3YjOEPkeJ9a8hI9Zo/xvnSw
Jext01rQw+XbjDBt2BTuLI2mcVNvBf6iW6VdCcZtevDyTX4Qb0xjH27He0mxBWy4V5RXoKoE7gwD
8u9m1aysK9mQH8Toebzye1c5SyoqeiaMupfR/mwsXXWRVyuK5fSzF1Q+5eSzwe6FCe557DHmfqDC
aVbZWmdxj+664lgloa0JdHVuGiC1ClrLep7j+uPdspSxIMSTDbXTQjfhpGM1+T0OtzDCJ6mQ4AKV
7oGHVMNMdPOFjtESrXEbo8dYTmkXsn8laPlRF/z1qGcZAc3MSyGtPbKLnT9r/TuXwiYV6BoXwDRi
98AY3bKW7uhT3qro09or6IXoNVYppqvYLwaCMv87cr4UOP9++WexqhHHtSmJ+PtN3fQTlk7DUeWn
eZklLboSpl/w25WhhHLqwwmDQOo8Mq69sc0zsoC3Q6OA9u8qB7u7ucnWJnTervDyWRJFEA7x785w
dBLeJ5/rjmVhShaU0pzav0B1KnLVOcqKGY1CTt24jgSOOuy1h0IxVnFoXDvcX35HoA81UBcwTs9O
qq5eeAZyoZ+WyFLrVl06wkuQfLuW3U+JTKaoQOOEie9uMHhZ9pD/0fLRwz3Z1lqlCDFtdAwstM2W
FEQl25KPp/vU7JYxQaVyOSUkzNpYV5l/pXHh4imbMUvlC2gMhYmzEWe2dSRLRkHGdZhHmsrif9fQ
7F86vTvL4GZGqjjHUrGyNr4xETVlCcJktNSNfSzixxs+dwQ3fw+5SxlvQLkUL37cFcXzA3Ylynmu
u0CpR/+Bs0mZQ4BIlU29G59FEp/U8pGCYmxQsduY3pWrX4rkdWpvsoLuCRTj2cdUi0SLsxK2fN04
Hftio+xJvLYs4V14lMXbMr1m7X3pZKSbiOAtin4Wzaf/Rs1emEk4V0jhVIjKsAHx7gL5hsYh9BtA
2/9+t5euZUyXojZEkP4/bUrATqwiBtpDZXU6BPdLDt1DwVHF6b3yysS4NC8wXEFKxYxG6Xp25FMz
X4qDRkwn5kyi5lNjolvuWa6u5kh+jBDPF04DIRVlQ/Bb/+NNjZ4G/H1MwasUjkaHF27+zKuMk4WV
vhsykvfuXgidWlv4xqubOr3igqDoHE24wYvLxqAqXQhKMMMwjLZpzm0e4W/S7BL1EbUE/p94yD/n
o818FbWHgGS4K5jzXqwcUzJsxTvqMFnokK/cGcy3Ub6RvIDYlgv1b2WBlQ4eEB7N0tGVYunFxhYa
VBHtAis20QL+O3ZyNkerCYcMX0D5VFbNSsUt0aV44XX1vZLup9UanaCAukLqqpJMevVEjqxSrpzu
L87Z3zdyNoitIRqLwvV+YLyqnq4yVEAWSmX0JbxOM6btpX4uExxSoEIwBP4e1pcmrUlPES3pdOLj
Jvrva9BrI5UiDRkdZfNqwL9r7/2IK+5z/6fZr9Cv7FRXa2Nn5QnfryHfK/2PcnZqEwY9T5WipxDI
40bxO8jLLr5yUWV6iWej/J+C3Nn52tJTqS6zhBwKB/y4FmYZ4M0oX6UZBBklnVPkmgXBY16X8wwZ
hZXs1U4FBpSuJw9xI6RfOcMjU5cdcpWJVixSbtawvFmeV4j/1gEoTzG9T3L0lmlt14FISBGVT2Z7
dY2/8MUohjNzwJpSYDyvvmtS0orqOFLmlyGG6uSUsV0tyXaPn1UHo8WJ0ucWK+QXd5XKqLaHfZwf
C/cOnwFx3/tXlsVL+RRux6IYgyKApO75ABJq9HdViw9CFCwBJ67VDN8z3V9kxIDw5SQ8l0vJxIDb
vR8l4SZU8COLchaQk4aWqv8Ms2A5tVr/Pa4vpQp/39d5XSQsWy0cNVqkunCTxcHKlfZSWX7EfjOV
EdijW3UZp9FzU4Z3xjisvGoVUdL4/8Eg/3MfZ9PbJH3aFfWkEwGg52+gPiF9wk3IzZdXnniK5v9n
jP/3S+jnmS2v0rzWpL05pcdnsromAqhwvs4I+njkcjiBnGjoSIuSZtMGpc1My5K9Jw52Y+brv+/m
4s2wWyJpQBOs/FjX/kqVBhrG666sUiuSNsxwFcgMRNCW+O7v61Dknlbqs+emL1HTpiZzCt8/dMRf
lxKA3stKTlY2ktvNZFlIuV/jkOgHIjT3cu4WaF7deah0ThKaG9mFQe3TVNWMNhnVQRtmdBLNUpxU
8xjcIFtWMkDvEU8odHqtvpGDekW9Pkb3EQontSh2XqQjiDWg3CjLSZELqkoeFafv1IUJEHikAoqV
7IzK6EdMKdDNvEVq6rBqQ5FGOWoy+DxGqENVcGdJa+3ici9D8/JTaEH6O4j0VWwsah0gUMmI9DAE
lNPZgLWSmTwGcOMnkxjZy/dxP0zahjrn3yLTdGGkqIZD0BeiOChwfZoAWgBb+RlDE+a0KiiusqPR
cxNOCS8JZNR72OxLTdm0GZVKPKL8rtgKxbbGDjOzI+jHU3u4AW2IEKRUlTmqRWNarqkVmR2gNY9u
ODS9IylU2fweW3UtlDkqpwpeG4JBAw/zpKclgrzEyLO4SAUn6lS/bQTeYZgDchJuhDik/vQmhMcs
RWInRsQbD22ZOPQG38To1xXRX+dDrZDKgzwUCTdTrdfA5J0ER6puRQhbbmhnHGlgZ8ljtBrEeGZg
bao16XtLBFLk/S7dGX66DqR8JZF/Q44/0Wp9vbrTUXe6YrONh2Sud+lzOmGXwLMLTfYkQOWhlGEx
OqoKly/5wVDTtWSuyuFGrQ4d0sFeOyQ1p+C2d3LmmDesugHURgyciE+YC4eEHoeBzAx65Qaoq9s+
FBmC5Bx3qYMJampUn+5UBNlIyjkzcFNKoiwGzF+Yr7UyOq5BmUPc9hCs0dmK8MC8BAfTk9ev/RCQ
O0hHbyv48QqPUK36SvgrkZj1cTsD8z6K4PvY0gfj2EffWjzOsl5ZZUI469Jjso3QzDfWCP1NQDxI
gpFyWdYef/rh49ph0eqkeN1hbQjgzmIMx2+cLUYk3AnV1RBYlsz6YeLWlQ2nYNLhi3uJHI6L9nSI
0pWfbv2yAJQ1PCihdTvhDaYAh7MBmGGVdIpO8iTdxvXGc7NDrEHoEsHDYEUwHuv6Z+HKOwvfir25
sRJxExRkml26XLKD0ECqco2bKAXEFzxPk5dNmTUWOKTj4ZrkY23QnzqG6rhoiOVqVVikCFG4eIwn
uGd3jW0Yj/FOG7HLJkM2iLNRlpf0a3D1QcQJiZk1CXGLIZ3r1aZTJ7EpIECej1droiNP5PRGzt1v
NCXQ3EDsjeu6PsCNnsXBa54FP0rjLCabTbsg8K4cO2Mf5Dm6vLgDXkaL1vRbHvbqov5IR4nt81rR
H08gK00iT99uLfKhHk0jNHItXdSdlrfT1Y+BoSeoyVPSL7Wyu8OXDgX2DCgccTfSyyIxXmQAWVVD
ejpjYKvqQhbiN/TKlHQMET332KIBTo5S7i3UbOuxzvRV4HRCcRca+2KIZ5HFJpF+h+jO3OjAjGnI
3Uzze3ryxipvhRIYHm+0jIiANr0ZblLSwQNVgrB+GORblgQUSILw2NGAWErZ0ucnIuFJh+cYw2Tj
rBD2y9rqZ2xQrDBgHWtAgnxDBh4FoQm9QsWJM4AMyJFBEr2UOEsWj5Vl2K361msmec0U8/I3qqxB
hK6+nDdCPpOyfhE1+cwNS5znTf76YlXRfIQIfrr3sA4dD76kQJMgAWEKqQa8+ZC8q6G4EjTUy0rE
zBlww2D1E5J7v2PoqzEJ7/LBxVm4UN8nZkrUYbMqoEjQyJZaMMuyZqZ0qL1w/55Grw5dTyQcSuYk
fno9Xicq/PDhvWTTCDpSv8Vc6OlZGJYVfEl32LRuuMK+IC8x3m01GhZOI9lTS+luK/E5tuoFFcId
VSvJfMfEyGu0WaMTl4bY4QGBZLTq+T6otmoerhKQOmmAoQnNCtmaRlmni5SZz++4Kkxn+GmWQvAY
PE/BVzgeUuK1ic1NJ8j02nvKCG1v7srRpehLe0RyCEJjLnMGlDwZAOWTzugwm61GCcdMZnGvAbdz
ovGRoplBWUbw8A7OHb85BPUSsA1ejAXmL5PXo6JiyRFtxiSzPdG/p+yXCaId+uFCEDB9ySDLtdas
zsrViH23dOiIaqd5B5hsQ22N9hjjxgXOn2oVdPp+qWP+2+kJTJkvJfkaBWvFue/FLDY6kMgugZ5n
pVshtVYWUnXL97fmYKzcuN31bHMFM2EoO0QaIRw8/8NrliHtL2V9FAUbnbaSr9r+HjpbDrpSco95
dMhynWw1Kc038TOr9lW9juW1P86BvalvDF5NDClJ0NKhbqbJLWr0QQ1PWYbvTqDjOSM6Wky7SBLO
3Hh4l/xyVirg4BREmLm7GxrjURSyVTLS4V6QiSWFBT8SStKovYnF20hRR0JG3CD4wViTSsTBLd9Q
HG5qMKBqCEi70HDwxFg96W/Tsl9ZOKVbJG2npTWO39rxTsreUuxbx9p0VJlBqEr2UFEsiGh1eAYc
jaz/o2BWiO4yMXYC+0cTI2UfvlLWvtRobVUYFwOERUuD5B4Ni+g+JpEvJcGNa400mKao0kHdjTmx
fWDT5W7TzE4aDDG7mbMr+FCco2U+EaBGyc4s4RaeQufjW0w0gagN1O2EoQY9X4OwCmdNbs5zr0Nd
j+aI0rdeRRu6HpHMv4zu/qPKWuRIjUwdPp4LlcHiSi5oXJRtsVHGbl3JgE1Dzakk17H8eJYMrq3i
mtln2NLnjz6FBwTs4Bto3UxaO2q6+14uHZAeTuc0yPNJjcItygYaa0aJIyO4mLykvLEvy3ou2M1w
MJR4oQ/BjWLga2jcCMWTKy+N9n7ordvMh0fWL0wrnewhFpJ1inr/PhsUjOgTW9JTx1U91s6VyVKY
FfJCdPtZwSsONQooPWqyQluaGXPEuPeTWUsRNwWKp2TaosLQU/KEh5G6Ro2ksExpBWpetTh+NTKq
SmYEkt9/bkNhOZTUZfRs3Y7ZyqjI9kvxahgMu+w5SJY6Nrr7jlN/7ourWsKVIyvXBkZFaYhUaHJV
dV/acqNWd0Hlr3xqNohhCD6yDWmFpzj6sHq4t50ytybZ24OgfaTxbigWWS5uK2VZm/U8dGl8eES2
1al3FaB5BfCAH8hQwd467UXyd7L42MN18BK8SzXUdL6BK3u6oSIf6fhfFMk8yYhzJcacGThpS0Lf
w7AgoAVN3LWmO+9T+oMo0YPonbx+jG6RDpS/YXuZ+qtvgX/V7tCGdLx1FVqJWtWOXPmHqNfs0BXm
fQc+k/okwWVG/1DCxkx6q3mi8O+m0syogk0pqBTXtlZ4JFijUwdxNoE9xR1JuZ3mV0hBoaoPZrSU
TPLYTTir9VuV/0mGr677MtvXeljGQGoL+UmQdm69VJoA3YjLz6YrUfxopVetWRkNAFyaUNL6XuqX
HSNb4NBRSlhTdQv2os6zpcdqg93xHtVl8NLfS4/ZR3myjuF3/5Bg0PAkPsqP4qNwgLK67/fqY8q2
FdjSYAeu3R/Lo/LNEvc0HvSXet8ex+/uftgxvo1v6dl4Lh+s53bfH5p7Zk57rB+8z+4xe+ueuqcE
btRXf1QnX3gboC9uBPyENJfpOT16b92j+xG8jif1w3zJeANEc4fmUTs1993T8CQdglflULzR2md+
4AZzqE/BG2v2IT+lp/IkvPmYwJzqh+4peKuPzZP2XD26L+F7emJkjqFdfPCP8lV69E/dBwmQ4rt/
yt7p+CaMpPr9Ur5WH+oDKjvrq/jAooZa/Afdf1PN9cv6snJbeZPeur306X8xNQ/qQT40e/E7nKsr
brY/kRmXP8LTCED5s/vuIZEGNjGA8Dl8D99jxi/6T/e1PbZH1NXSNy+KB6Vz8KU/mS9sQcZT8JJ/
Dg/1W/7qPdesOtSBW5s/+ymDW4PIC0H2Q/8w3ppj+kXprXsXD+LJeml3wofM/eRfJp8RKFrKC4lS
nkP4ItHa3/ONd9F38V3yibi1kDW4JOCd7s76RBLSB3Z05ASjTf9H/e6+uRjtVfGXwR8g2GN1/oyO
sFmFV/dbYqGQsVyz+UX8tCqX8sqpTzmdDdgifPC22KGTl+KbqNj4DO/dZXPkJ/lvdRQCO3xzv+Nq
Fn+FbwFh0fMw/Uuwu+zwH/k71XzLDj7Hg8tL0V+M0HYPymc9E2785fQfupRey1eNPs8SgXIXEO5h
L6CZdwINJCksgcLQHsmzcmql/2qQMZjX37vmWdVdksnh/XTEL2C2GQ3bKou0WN+YboOicR5NnJOe
XREYj8fkTSuaNgJzrhp7DHgsDQULwbkyuA79Q7StIUOPGrJRnJlpUEpeTA4jMI9Hcd8lby7NeIaP
Z1j97RFHgxTIJ3p3OJ+ialwzWbKLz67TVjGbW6o3BPzbXNrnEIULQiniByGi9s6LzDoSt5xFCNiT
rFlNZ9eyefdaY2bFGwjIk6bIz4uZCzVfKqq5QERZAqFWqy2RI9lSOpuLedqaBHzpktgcCgDBXrCJ
ATmCUhQLcytwPEtBkFEmmA7fXbEfddXWsfnGF3rSUyTfivYkUg71w3ymxojgfcKjEkz/PqUiSOMw
8fGUZvbHbjZ1UgfpvUbpnPpGjMZXypc6VMY+2kzMdHMTx1+61LJXhY5iGnM3byYwc5c3juaygReA
WPpZwlJXte8p2G2EIiNf0uhOQfJACw+898zAIbvZmoX4EDXl57CgLRrUGk0wT7HCwhbORy+ZEV5y
PhRd9dHTiUq9/dROThtO2Yswl4oFrxwZsjdkP+s+RFVAwZKZbDIaSJOgmGvZd8ehTOEkLdqpkpIU
HeYBmpyY/ETKPl7FW891Z+VwiBXmlAqGmLOjmVTLqYJXWNQeDgqqY59NzMySbVnoz6L/IodrqX8k
++PbORqLnvBLxA4dkIGgnCaQ4nTw6oclXd0uBAZTW0xo2cliji/GbovT3GDjHh7zqicfI1G5VkS6
kIL7Jy92lmg3TXxj1bJEJjrM4cnDuESNP2WU/s7AXapV/U6/naXWpUERRL+hCCcO75zi6ubeH3c8
sinN/74QSvMrmb4zPYM2+GIXKgalErQLM5JIvsExDBSUtBfcBdt/IVMko62EQ8wa+sWUhKCvbFkx
rIPqM32q8ucEcVvi0eV5xKZCP6TKIq2OnbqSQ4dWQWEhj6uR5FP8XmsngZC1j96wTSdtU2MaJjtu
fVcReoQ+hRrrRZJTR9HRX7HwICu0ec2hsZ2ggVQSbFGQZ5UXbSyci1r8bzkKBB6+m/Kh9WFtrjSh
WxjhXvMxdtD6tdaTefRuzfaZpmXHLKtFI6Ezy2aaXM9H0gKl9T5V19zB2JA86VHq5KFMUiaa1ROq
m3IkurepsXdQzCV9/GK8TjlX5BifkZP3exZoAUtzfl7oDnkI6NKPXiW61qes0GQtRIrREYjDBUW9
H1sCRrITE+dsMmZn9UA1UeQqwfqD5yMqL5yCkLgjj9eF6rtZdk8sWCzaUe6+0pjXeuEnVIW1Ifjb
IlBe5YwjVLP3gn5uMlsDFAV1T/hF0rImHOo7Ol692eTG63F2Nq9kx69NhmkU/0oSawJEqqiD9mjq
ABB+apU0EFxzt7woQ/k9Gc5EH6ZgVhzdcJuj/ygqngtjQqdj/7Ok2mC6oMmBwTHZWbQwkpJQ4hF4
NEczuUvpk/97ulybLGeFGbdD2FOIsHitsHLCYN6NT6Dhu2bes6qSH9SvaVD0KyvBT6L+1zuW8SRM
zViPbtlM1CqaNS3yt2I6K9711pPQVbZIFmJs2LcaR/TfcvU7osA92Z2TX5f8TVhKi4qIum9z7vgL
D2/yckeBcsbCyJSb6YcrDbkoYnPrGw12LhaTJnVHbzytb3gQG3YhwleWjeWUupoyNHVQ3cgeR9Z8
1hTZtDkEQBGm8Z8E91Na2jUr5I7o4SYFa/lMwrBHCBVbANeb7y7auLW3GFU+YAGbn41a0arnYsG5
m5RO7lRjs/j7s13SGWACBhNYn6yOxbOBqmPOajA3KJyk81yAO/HtV3f/0V4Lpfn/s3b/utjZcM2M
ekh8nQ5JzOZYL7E4I4MaBJT/r7np/dTb/qdKg2pfBsUzEQvPqlNeNgoJXur4OhXPWsCpDcMVC71B
QW5JzASO3y2oi+whF+tNs2XVVTqOnIbhxMh7pifvo2YNoNBuahaM4G767TH4QNA2tqxgHMIowJLN
Eb6CKl7yzsYSg9X7xLUtkwhzBU3lIYK+oO0bFJCE4YsuW2Tjqwi40P3u9XeeXKsyh7zYWJQTJQen
xjIq8AdO3/wCAkobL7WWPK60NtLiMdTGKyWzi8giHZQa1TKcvGgh/HeN0qs8b5VCRVEEAwJOMFDx
Jb0V01r/07045YHVdIIdBhkvrVj+PfIuSiJ0SQT2iBkbHJ8zSURAN6LUhQQMNMuCLqNPlx4LLk17
RRvR6VVvc8xzqJ5hmEHXhYWQ7u87uLSAIILHlk3RNJpYz/b3sAX5lomEEtHYTAY0+DzI4Tspr7i9
Igi4qLrQZczuTIYkdfuzqKVV0oTpJyB7sTYq8R6wBBGV+iT6AOiV/lSk2bx0krRwHv9+zEtT/Pe1
zx6z9JJQT9ISMQJ9yfJUFWZ3oBFraDZdfuVaVx/0bFC1beOVYwLASOkfcUcR6UiDlKcB7pkwIs+B
uysocFSkeejm+fs5L0JVfz/o2fLS+40sds2EORfbrWLusnTctIB3tKRYB4p6Y4rI4o9CiOeHsCS6
8NuJ0YFDCvlXz0QL3lpzjanvlzl1WbKx5c7LTLREaH8lMrDofnsyQbktVdfu/fI3MiYzOEQNpHL+
nYueLPhSWRvhraUftNYBACAI0j3+IVMuHAHmlVX/IktDp/sFn3fIDYp6Nia6qBoCw7Nog8m0O3cf
ujsYWn754skLgeO/6cKRWUalNTObbEa31X9UMpomXFmEfib5+TqNiQk0R0miEeW8iTlV5dLQS5LI
0XgYvLXF8X2gm7lfxbNXtz5GwQoaUBXc+dKGcmulnDz5th8b0uhzgRAuVu7+HkSXwhh0rRARpn5m
DK3//RAUBapgHKGjY5aXc2QixDaF6RDJCi0Fe6m/sjJcvh4KSkgMUCZ/ZJ+/gpi6wm2k1ZF1xiZy
lj3e6Hx7gBOcqHN/f9Vd7kcI8T/ve1Js/ud654tu3XVyBjEwQ39n7GIOMJV/jMJ5meegkqyZitaw
jnZRu5u0sXGbrHMU1zLgHa/iG0jOVMcDMKaGqAUov9aeQEMK7Y6sZH768Pe3MKeXfX6zpqoA/JzE
ujh2/vsxhFjWo6wqw1tKq6NONsRMtxHnIU4Mp5JgPusSO9C9hdwBkKw39FxOMMTeoC2DItOkRtAR
ZgBUKlJtbTWHvnpImi31VqXtF3mNjxSlWzcR7kpr6QnAotJxTnM3WQKJPZmF0miTVavACXelk1tI
tlJZHPTU206lY0qlJOO63kdMowERUzQYmK7hFkQFjOIoZzCdmgyWVFJ1itrHqf4mpnt8xGYCRtAu
SRpsmx0pwZysphEq3vCnJk6NW6Af1rxF4pqgf3ZJYoF2jmfauJ/qZKNFU41LxSTVjElffZhqi6nF
UalHOB85CWcncBDQ0rblkM9rOV/9/VF+VK5/fBTzbKmK3SKvxQE+ilUts+RmasxG418ZJF7b7zhd
G3e84DLbM4517TbBzamr1hbn3oimKjQUJGj8b6O5IrC8NI8YJwAYNdDRiCz/HSqFWPSlXmC0ShwL
/AIpA5scCQh2Uza5wLgybS+t178vdyazUjKiJ3FIMDig8wafrPY96ybNrFQdCOn/fuMXZ8GvRzsL
ZRWQzNSWWSIhf1ftm5ctSlyLpfrK9qleeybl31coCr4YJ32MpY64hwzXRnPRVOaTG5Le0QDTFLOk
RXduRi8c9XcVwAndRdxiPOrQJos96JOFCdYvyJZ9EyyivoCedpKVEjqrSIlKXvhMFNaXwRgmUARh
Xl4pt3ymoThoA1qaGjH+GwZbK2NUHzPqkDUtAE2Qz5WIslTXkRDRlo0OYZCCvXQcr7kYXXvRZxks
o+0K0cv96FYyDohnMCKYNLBwf/7+nhdh2yb8BHZ7Uqc0Fv/7oqsg0RGZwPANimdkz72eORopjDvS
RfH4Eno3kdhTgK4phVUOAJmA6d+PKhaNGRnoYZ63h2BdqT6VXrVBvCLdUAPPi/hGiPKNsC5wRJQw
kpHRl0xua3/f/SVkEW6h2NmomBGZ6jkMY0yK0YzLKrw1FPLjKICWKulKhIZohhKN7N+pHjZsD1cu
O03g/1l2fl12Gr2/Nko51hOta0jGmbRLZTde6LSw4ah9wj2hnZSeuWuOtheHw68rnu0+bdqkhjuR
OPLGsj0lhB0LgO0wbXt/P5s8zeD/ebbJiwRVvIgE/2xA6H6s94IP11oDBidAYcOjBN4nnXV1sAL2
EbbsICL9M/+Ps/PqjZptu/YvsuRedl2nJpMesmNBSNx796//DvNsfDcDItKrCBQgjMce+yrnudax
cKH3u3LuDyTxJcNdnbXeVi2PQ+oc/Vsbh/4wf2j19ywev3I8bU//v97j1fWfIWOOYbnt1nS3twKR
hh9UT/mYvuCAUtVTi/dHe6rflq/Wqn8b2S2cylwW/NritetCmpO+XPSouDUyf3s2e8+SvEk/Df0r
UoJB2f37w/irwlhEp79VRSSdpdLvN5rUy3Ep1aReaPbr+fZ2j3P1/fTt4Dh3d19MIn/Zf7IKExV8
ECyAIQz8fqRWZlwvU3g2GeBW2enz23R+1ylIfbmq1bb56OrT++1QV9uyvC10MnnJ1YBgQ7EEHdbP
Tc+tcjthvzDA1o0L/VIx2m/q0Yxsy8ha3KHAjRDXjqB6/FSUwZGNbszKp2M1GLtOcUzrtlI+xvCy
fS9/0lnmm6F5nJrHNHxAA4f2r2/QThUPdMIk+N6hjjAQcWJFe3t662ZIrgoJn7Er5dohFy785BKy
dnj896f6l5uI8yc5VLaoB/2Rw1VZYSXKcZTdxvWtmXEqlDYSeLeGvegB91CLGvLfR/zL6CEDdCNh
Hki79gdhLVflXMyMBDNkfM9a2lvJGSrju+orlNtfb6L/HOfqk40ImBUKYUlvezQ7CSha/THOzmuh
Orn+xd7ob7vG387p6tGoyD7NpIljFfHZUn+W1ONzA/xjh+WyPJYCTgQ6FDOd4GYIgyQ7pUVMRHGE
1JOy7PSF3xTM1V/u6v/S864WfZMcqw3U+eQ0GdWdmJKsnFDiaE6lpntN9hAm+9gAI7yx+VW8hd83
pfTWh9Or3i7glIUK/ez5mWW5lN1IMTz523lQ74fIF0gRNKafmfia1y/pCwlZivUk46AufL06zsWb
ouIUxCrkW7I7IF4SP5RpZ4D9FJ916V2lqhAK6s7Q75EVboRqisrl+jIhZcplhIi7SLK72XKTmuDc
GLwupcCBCaCO8Hi06nEZtWMqGq7QP0pat4uy9V7pSzuKNbsed71gHVoV0zBrsNWsHFEtd2aeX6j9
G1uPNqwDiThXoT7mlngSTGJUmSEyk2BlEj7Ge6NEC2siDC12CZ6NlgBg6pAlrRHsUAGa55XGLaVL
Ce6zTo5qwtNPu3VDv25t3q1NLS3rbok+R/GwKvVB4sM1FQlm1XOe6Ic23fXit82BWDKaMJbeL+3O
qOAwN6KjVJu+NJsQJ4YP1ts8Pi2mcqvO67OFS570K0i5oQcThCutYdliz0nvyhqP9QhimMY4ocRN
vikKvxr5/7LE+A3GeLWoF6RwiTUtrrY9RDsFoSnCO/hYFeQQ0Z1co58UwEob8hfrQeNXkeM/o7O5
wUy3uHdCsPj+jyJIVdZlrJYyVorX2q3d3peD7Lt4iPfGQ7pfDvken/zr7MIa9hdPdhZv8pgx9uEb
1uagPOnB7Jd79SAelPft56Pv6b74VANeIbHlQNjVr/Jb7zceqvZX1jC7+RZlZ6AG8iaO4O95EWQ1
AV08Xmd8JUvAK+BD38X7zmN45GBy0MLXFfz1YjryfRqEnvHN9FDlOo03+9uXGYCRDPK9HpR7Mxg+
5cPsK++w2fz0sr20ypcejPzk6iuvgzciy+i8lpONTy0n3Xi927uE+DyHd6MLRNHj7bxKvugpLvAM
b2jshrbqIfXXXROsu8jD7e6ZrnFDQY5OJ1+AqR2Che3UpYTykHksnl3Zg6Xpg6X70QRVEHn5LfcP
GQB8xX4TZB6MDZ9f/Beebl9wBE+/6K7uwp3+9ZLc7mecDfAo5L3AAdDkPiVeEyT8PNno7vaV+/Ut
ubEOEGMHTYRbndmdMa3eWN72Qu/sXqBZvJx0d/gW/2gpWjjiN5KO+ertNQD34YwH8A875W257e3L
aFte6N4XvFSwt+/nl9RNH1Ifw+B+tLd/LBz1ItH8PjRu49ae5qlu56efBG8EtTf4jYtY92Rw1Mwp
j+g4uASR1/G+tzMtPOUknRRXd0oXP4NbPUUeb/YeEaQbPir3vGX+p7pdA89w5NvBl+5ajzHMa9zB
rz35QfOW24GoE6y9JHZcVHe6dKm9/S/5Il6207Ic82K6vJ6rXwDUO1xX3vJsfwjO/vHHreqo3g/V
ET3RM/ztS/NVb36k2Pcz2qnPmi+5IBZ8xS2BsnSBslueSl/69V24n4/jceYr3K9Huud8Fx0KkGLm
Xt8DxN+H3/je3c6mm2xm+ChQ9+0u4XfDa4+Zo+6jgPx1BMPbq6xH6QiV5FDyDmDcx06xM3xANOfk
kB3qX4e3fiSH6K45p4JTIc8AtFH7Jf8lOcAgoc50qM7x7f/ex/bOqCpDjNn3P3Bf73UX7Keredp9
+pIEBpdw8pdXI5BfrWD2kp/1TX0TOeKjbIN9dbevwpd3FOTu2reCP0lnylxuf298V7zc64g29ZzC
7QP1pfBTr/D7J3G37JYfyw9CcII8GHYpvzq+sJhiJNlb+2EXf+T8U/wROoZrOkfxXvfgYQfGfoKp
sEvP+Xk5ludNtLavz+IRRomwjw/LcdnVQeb3QR8guObwpbe+jXeIJUuPrSXvl/LARXZnzgAelZNc
gP3wfumyu6rf7MNXCj9Bwy/lIASyP3poAkePxBhX4YdqHFAYPLzpdrjNvT7YTgeKS7D9vuysPY5x
Y6/tNTcOqp3uzRc1s2kXvsBq8Y6m4zI7Pho/4emQfu0mPxiSOCdlr95r7jZQjdyRrrYPHb68EHJL
ubFNeHW2ER4SiBeaat7//kyq7m191x62yw/Yxq38OtguKxciKrlCaD5y8tD3GKXO4F0CBJHDceCI
usf65hF2S7Ds5JcYFEnmb5cKJrQDv/1c8GmmHvZkN/XEXczhcFF5fH58hgVvhp+/xb9zHI7WvvtB
II61Dz3W5WxuaQh7oZcHSBS9yO9eUogxyO+/2lZfLaF+TT06JQhZ09juQNb+fQ/StHrSUPGeSek9
5FhjC094zVB64LHSYazf9M/LY5Z9ddSr7cgfR72aaUtFj0lIHMpHoi+9lZHoHvGgj77V/fnvVfiv
xtr11AqoQtwotRug9Or8FhYhykzUxknEgtRbozvmlY/vmfSDxDMTOnFa5ys5pKuFYSx+jSk7Fdr9
gHY3RL8nYEpqOuhXq3IxyonAocbD3u7MEtZzIJHtd1PQ3X+/578uB3RYvvKG9SNK8uo9m4ZgrnJW
iBflwRrsGmjUDYFTMQp+13pMP1i83bendl/uw/v4nHxvTyKq8mMhO+NHt0NxqcVuTA9J2o+PrOXG
2CYvwvph0NjqXI3g229bj+uWAfqx3El30X7JneUWvfPD8K4+ZKMdvjcXnkxZdZq9+N69dzyzt5Xm
6TD2SdI90S6bWzu5mC/UdFtCrlCdAF3nrnky7/99LWRlK7pdfYDY5YHwQbyUoBNs//6fuo8wK5YW
a714kd/oPWiVTdkpY+leeNJ72bqYAptn/DzfJcKIdDtO7fQnQlpWFDFyR5rGzlo4/UWF+8Wi8+cq
e8MHrpMOCgBw/NhFztp972W30e360t7qHxl+KDp8j8zgbWkb/vxTo7YUOQWOJQepV/6ufihHg1pl
bNP/v1Fndx5Rc6OKFcDTNHe8qcJ0OLYw2AKd/+/i82ZP9JAMlw8ACSwfURXTCZ8JCKcngKEoJKun
ofJFrMpkfYAhaWwyLD5Zr8uFh+NLeG8fjR84cJhuIYwgVykp/kmoLG1EIXYoO9OFWOX4RUNf+K4s
jvga/YSC0FyGR9kVCf6o7PimNZ3yOedrgJr4VBau+WDUDvsd2EsrK278EtgySJtEdbLY1GojhXBa
eFGWsKkWNSS1ArqpPUwp+kGGjnRbOaCEDR9w6Hnor0Pk6/Z4XjEjgV+u7A5FBZdkciWiP/ggQs96
kyW3/6yfh0fFdDSnuDVbh6Cg+IPmvkoEysf6pH1o3xHNkZTdIBb+zPa9N98Qg9vUts6KiHsAxQ57
EhqFoS155Zv+o33SFYbmGBEOzRqU28XqajVxI3bK8SU7WuyaK4AwOYbXyDk42s/1J4aUYcVI5NAg
ABBR647xTfyqsStdbSq2oe63+/dqf17OmVC0S1M+oq/wzpL90bmDG9tfSsF+qRX+eFDI7tWII4Dr
Ll+VK5cpW7Vm6uEwZ+YONMw8okuU8kBubxaJ57VmV7YUIcEgTPkbhmh8C9H4DgR0ZRIoL+TCtYEd
LVL2QM5vlUx1lSa6j8VPul6uhh+qXcSnGHWnCOtKR7Y7ThdRzrmZEgqB3cnQwZyq+a6w5PfeCl1U
dc9sLWVyjmmlKTL7buGjCFVyR3Zi7bfqm5FquCBZ+HabHGZQVD9Z5UAegzgBFRfFbLa6HdUVG5uv
MF+aaYTwBosseZ90E23k7FjCuKkJSBFpP1Zr+qmG0V5RkdUfivB5S6SS3zRkWEPsx81Pwrt2LTud
yNjlbCB+/V5OJwUqrBpigCq6HYQxAWfI6kn44Nrqg/wsJfmwagX453hfxDibp90odrsCi4QRPgww
6MJOYys8uT0mqWoZ76y08KI8I9XIROLkFGNnk15mizEjEurbtc6PmoJatCNZpDwX4b6UzuF7ttXg
SHVRrIXVae2ueSDNT4YR7VFA03Ye27eh/5xW9htY0rLiLjdGZ4i2Dj2F14LijzDelThG+/i5JAck
Jvyt4hALmXDyiSazt4PS1NLSpjUI8aJC/T5gfgzRBv97zP7bLW+JGnkGNPZpyWhXYhdRM7s6krTy
Mbqx7B/ojfejR+i3o3x1oKsa2/ZsWRhJiQRh68zkvtWs/zM31N1iJF3EgWZfxD8usLGz7sPTGhBV
nfjNSxlE7pekh6tS4v8OCgMcsYYmK7p1tXbRUJPOOADXC8Dje8Gm+YIWPAgfLU8KokdvfC78idWr
sY/P7VdnfI3P+XVwi/RqmgRb6Nl1sDrpMGlTqPF8VnrNJS/pZzsOWEbFCDqu6a+NSY+MbrLc4S5s
huFFV1rfSMqbFN14qD/oZH4hgllZJKRK5keS8DAkGZbyzsNnxq15kxRhkEHg7CmN9XhCRNXGZ4uq
FJWsJNiMCo7563vSabZSX0txGPeDMdti+GGNhUd5EI+dCApiclT9XTs0yCP7RPL08RNGwxe1k799
GP+9Hlcl9GkgdCFZgFCQfTckKJI1lNfnvHuj/46V4EvR2nX3+48P4KoEmqeiWQylPjHSvS/N5EeJ
dVS613FsvSS/AVO38JQ1YgciDKyZ8T2l8FYrb5P8UUaz/V2PjrrGztGg+By/f/HcXZWCeW/gejVu
TXD8oNnVq8dBUZLaqMJWPoXnCQtC/F1idDLrz+RgkHFVB7gpCKYZO5+wYdaCNiZrfOFfa8D+nPJ4
H9CkaBNyo6Is/f2xNPKozfFWVo8ky31KbmK/T+5yCo/PX5zvNo78PuNpIuIlCxK6TDa1fvUkdk02
G+2wdqd1sHE7IXk+oCBPDlrosAe3WCXpturj7RBF1gVfrNL/8ihuRzcYdmCBiX/kxBimlNZKv/Rn
lfiySRVfwfaetSQ8qsJ4NtaMPDm6C9XNWlG0JEWKJ3KRKP0kn4rKwyi/DUjdEXq40+JuZj6qp4Nk
j+jQNBnhijnZLVCIpfhMk4/IcDuhcBbtYcxe10bxZIt9MxKlrIXuMiWBoAlBW6ZBk/zQm1CAkAD2
o1ae8ZbA/LwIibEbkvhoMu9HXzXortsCv+67TToMFc0AGm1drTxWiQxIYyJmjluvmVpHIQg1Vh12
lgehit2Zdv9tbEH1au4jTaKirDoG1gGhYany1T3x536WvR6ELdpZFFTJtvn93mt0GDwTcstHlsb+
fFpdy1/t9/wm+Va401fzz5/bWOKyFTbPYBCJDNKuBoMhk/NhTobhJLY/UqiUyXhbzXt5fZKKXUHx
iSgHRNwKza71qx30L2H21c2/za4qV521Hkik3090NPpWbqVxOmnhW1c/z4THbSutNRUdnDFlqgUb
NqaObkbgGQDU4chNbX6u8M015WHRBnqArU+lW+qduCrdNqfMLbzBf6jbJyotDXbQLXmQzUqNhmNr
ESKLsJADtmodbP0MuX8jWmzdCKq8Ul2muKQRUuoRcQPsyuLa7yXDJSFcQFssEQ+Bo9jdIL89EJcO
4sB0oPhvqYeJNMpQx8fzUeImmY0PozrI2NUYNNXouUXktVaXcXpjgXnb8linkS8uRxgCkBknxBMs
kCZx3aemcaNtmv2MKQriDe94qcxNgi22TAvIvTZiC0BHA7QOjt3EshydHwI1oI43AvtKNYENlS8Q
9j77gg1xrzsbZb3owOKqMwuZDZKRECCgEsv0vUXR+sWI9peRc4PNowBVwAvSE/79Q9XCQR+VSd7u
XvMQO4/3s6P6VOO+GLuufSPbE6vC+RMtlWAteJJXI3SbGpag5bN4aXGMtnfn/EJ5a8RFdJwu4wFa
Kw77fg/Qpr1/mof9/+Ussa3wnDKAIiT5/SzH1VBg+7Rb9ad0b2MK2N9IbaSe98Vx/jI/cJb//zhX
69BGisehiMzxlIIdPxBsOH3iUDXwQqcBiOrdXHhLFKxvJMXjK/zi4H8ZiFSiS9Bz8IySP3F1kmqW
lVlIeMAZNNDYb0RQuydlT9U0J9R9UnncQQFZQc0iA+/clV8OTn+5l1h6A3swRAWBrX51L9ESRpEl
VNm9/qYHywcixyOlm5v1qfjx71P9nzr5eiz677leXWhFnXhMphEQCGicuthH5rCv0n0nVt9MHcqE
GyYfORtIC1SQNsO2osrAfbnL6cWIKaGBnfgjKmkT42kr1xOXa2gEkkoQe71m1XpoREjKCYLJFccN
+bNtAaCDiEwDqs5aeKK4BEoh2jUYKmmxfGzrvkQNZSrN0k7RC4lTGwxS66Nj9VcI54xN7EyZmOBm
RNabCMEHJzJuyuVm0F4zDWiaTqV8ztysemcF8CQpREtP2q0ErkrJiYtkv4X/T1Tv6o4FcvFsJZcq
nu2qzbxCqX6gLXVDdpEp5Yp6VtxUJlO3epvi1U8yaVdTNKq60IvE8UHKs+OKyT9XOj/MAxzHN01D
rYPWud+L+kFf1puSO0SV532mSndpL9li27oQ7gHfMNy6C3UxhRpVBecISWpZ5MSAJKTzTOSTJtKr
ANwkhVKswlJSjEDMtNdasQ59rtNbJiF2QmlceWL3EMefEKIjGksR6/V5JltceFtS1ckkAUiJFswT
RScyIzaYAPbB57gnNzdLnc4MKR50yt2awizhvUzfp5CFzKKExAWvgM/m5nYslctabNU4CTl+b/pE
GB5bhazblmSLRjxB8rPlDKIqBSSQVl6yS6jRTTi2m+4jYqHUzBgiIV2vbCuAU2hMEaFl7RVx2FVi
casmQNZJR+qm/iSo1lNVsQ4mSiGKKdDBHr6X+YhTnXKqruyXBgLxeqn68CRje+SmrEQ2c8pzb0J/
6VYiPSXotdzFiUiLVKvuZItl5SknlUmHhxZFPaiId40ge2Fk15UNbkgjsgalYK14OABUmVQBq9dQ
1AggQ0DZsgLXhYEYp5vI0CHjMFHrr2R3e6ucEosOncYKc5DqfJTaUVDuJ8ngdmbB3k5uZT5kCyvI
YS7dPiNfhyvf63zY7eiR1eEpGgtefNXbdZHiG3WUDl2xPlARCyoEnKmE6TTZDauyU2Oqn5TFwGMB
tDHesuhnIsm2AdF4hl+xsuFb4veF2mehr28SNO0eckVYyY+d8TItT/1AU96QOfLLXFIcz2V/5W5p
yeGU6YtUcvPeVgJV1+Ji6oK7CqMjqbfSo8DCpBWBiczL3rqRBzuYcorUwujWiEO0rv9WDB21yvhB
i9pAXwUnHU4qMr+8GN3M7J25FNjBRJ5U0FvVXJFldVZQsDQPGcG8urR6E0DKLpS8LKGZGHd3dZ0T
tte5+kid2yw9pWBhHI1PSqow1ECVy7G7m6c4yZzZgmeUi3aXPC9r6jQh++lbxVBuYj2iRpw/KP17
HZqEBIhvohK9NxW0uIZ4CBTinjXv6wZ/efnICgyOTuobyrmWeyhatU2W7ib0QA57Tr93ouQUYurH
HecxdQdzfa0T2tYhwfQrezVx8VqTD6HcNwvs6QjaABHMSQ3tHqqHed83T530vi2iZ2pDrMzST1xu
JyWtdtZC99XCZ26O4JBzd13yszAWdmd4HZdKiJf7MC3tzqqDkIveSwQQlNVh2RY4mwNdLUcHyRLA
UfIADHIw6gldfbEbVAW5D/6owTyUTXeuw/w4RACoYpy1CNs8adxIMI4AIBDJIo62/qRHG6ueLsMi
Ck7co8vpafBr90piBWXdPqRVFqQi5VdduW0K89QXEo9Y8ZQVC+VkkJkx9DNeh3M5j1pKExtgfoTI
fDgMcnQ2NOkYhRA48Cr3qAqq7yuiOUurj5JIzyJK7CLBCq3LNAZr4kAGbYf07DBE9xMgxg6rvVQI
fgIRhpWpH5bVUSzSpxrclkpSwVbE6Ifl0bAIzYbRj1bsOE3AUELZs3TS/aIPSc33WtocLHzYyVrQ
J4zveuVxHtG+yzoFRitY5zRo29M6izZUfMRAoY1Yycug+c0G01dc5KS/pG8c9ZPWlW3J1iWd2yDO
sUYN6zep20xw8OMRS8fjTZnRt2eCNRk36zkmcuFhJV8FY4wslfvWvNGQJWHg8KxF8/P0UVoGX4+r
i0Qke2YC+EE+mlPtTgfwcZ8Fa6CS+Y+BbnpocEhtsKFxedO2bvnS763CulMRdsnKSavfY+5k7u+U
CTQR7gx8ITHV+qpo8Sj1rqk8ZeNnIyz7VkVqUcR3LXIjyTzjVvC6crwzIw3b+xbn3l40a9hrBX1v
/BIL6KkHaqROCXRGVL0medeU8F7PRL+fFX+SPbF+GIivFjEfqexn5eFhKV+TiPO9Iyl82KMsd0BE
2uTL7FEJsby3lYN26E50HJwBncTBOggHzYkc2e6d0ntiJX0I+XGDn6ISYg5cXVt/5SH1avu79Cxv
7Xe3vottEcacre5MnxWbH9X8v+kkBIzvNmo+utdsZOwnUtf5ZvVM/lo5mDbAf168+an7jPK84k26
295cfQPVy7EOCm9jeNja/MMebykup/20B0fHXxfuE6jOIwQoWvuMQre1Q1w0nWba+PZg01GyDQQ6
Br+n+96lLxTAZbPBm50Hmy6N//qc+KXzqfGDz4I/2JMtHzM39mhM25+FH9uc0k7cmDPyrvJJGeEM
RwQGVCKWPckRvFvu9L1q02vGvkynnIajTUAbrzDx3day3s4GrAat/+hb/OvM2vuI83oSDhRffJ4M
eztS7RC94eDud7mmq/d0QJbA2dD+tmEB+Z+0YG6Z4VfkIYiOeFYvtb0+h/xSnPqG3HSgI6RrRRnv
UKYZ18DCWksngbhpwudmQpB7X2e7WwH5Qxe2G+iVT/ljWL/qEZ399JgrCWBO9EKk1NTJRQfhI7f6
UQo/UjA2WrRbQ+ukpT1QziQIxwll3OroKBcpUWZE5Px7eXzts/212frv6vhqs4XrOyozje3O6COO
cm9XBDyEiLmQzd3E/2rjIf9l3f/fjYd5tRjP4liJC0gRj9Iteip38hAveKXDEtlmIvWqQLuhlfsQ
PlCr5D754mR/YX+v9gJb9Q97g6SbGobX3zd3PWXhbByG8TzJj1xTqEE0UjIiEqh2SQQCRFa5LYuy
SfGoAeS5asvSOY1O8hK048eg1a5MuglES29j/WxME8Gf0/sYkuojy48Y81UG6MCXgC6FbnHfhxOC
x1sjzXwro2YdPRtV6dSsW8Qmt6M22om0crLhlFFRMwDAKweYHW0HAUDQA7IfZPA3+nDShPeGbBkr
dmgbhQk2MpLQZ+F20gU7G0/TctdzBxYJ2436A7pZtIq2Ph8Eq6CeEqFThF/bbuvxF7Pk8Sdc6hAD
YEUCBWYnN3N/MJwMrWnEyBWfpyYBvsZNxyhTXGZQf6vwI7YUTzBoXcuaI4krEU5wmqTQMykhdWwL
2lcEzgyDuzWa7BL4SdybB6F+NmZup1n2lPp+Umsvkl7i7MaI7uv6pBJMAm7f7XmSxFo66SJ7btgj
5GkDADvJ4ns+Rm6OequyyF15UizqiJTpFHQwQsE6nBWWZLwUyxwYsnac0aCuybu+nHrONZ+fmB7W
bK/2r2JZOBuKvIlmf0EEXsqvne5OiExNr5NeoHFR3EzGg7F46XIupmonlC/FKrgQY/wcwOoX9+Ff
tt+wmUWdhigpmZRUfr8NFz0rVKuVaA29Y1MIOvuDrNI7INWMT/lXB/vLI0dogkzblTAKRVKuHrlR
CdlBxhxMo8f7qw/lvCSX1P7575P65QO5frb+e5yrkzKWapJWeVBPAlIhqX5k2XISu/wmHgy3sWSU
KrLdai9innvSdgebNdls8gPaBqVi7SvJ3A+BuWx4PT+JKVZTk2V7XKH8GvBU1B/x+j6Wd6kIxjLU
oCUpdjjJ7spmIOwuZvlRKQQpDLWfaYI96odi1QhgQ6+kIf5I8w9tfn6M9tFyU8MwzlgbFmJ4aYbY
lcPoNgUQnIcitEWmYdpINfdHK7wk5eSKquRK8X4dH+vRTZPXkPFiq5u2RbcfzNUnbFLciMgkq5UJ
mjJa1hHcPq1Efo0ZtVD+DxUqDSIBpVWJsA/5OqagK6pKEYSqfKxs0UPt6bx8qw8x8+2/P9BfMeu/
faCypGqShtEYur5ENff3uxT/3FxlzSKdExlhOoCuGO1FPAflrd73t4BdjkNNtlzXeLjzqDNIDGQE
mQHt6lLZVdbejdfcMefUUTELMXsmrWskr8Zg+g1G0AoRjFIBPjTnHbxotzn2qgCDERTPcClUxW6k
7GB2bDWXr07tGgRgYjv77dSunomklFYpX7PqUUZV/Kqgsb3MTvY4ezELln9fxj9nWGrvKNgkOA6b
VMi4OtaiAL0vm2rBMO+vAhTmx4yGKKwvI9BUWMyoe7weqdIm+YT98++jb4X23z5DwhoQmIFQkQ0M
7Nf51+qqpo2sgPqBEwNG2IpuIOq2zAiGW+mkm7XBv493jaXa1hNbUVMHI8FEjybq95tGmRetMdZy
ucQxtScMcTIsLJKK/SR/IYXJ7iVnjE7a3IB9O7DvwGVcLGfSiVp0YMtm4TROUeq27AxGJxkflOVx
S4LsXvv8Refn84ch8lRJso11R8bblPpycR6rU9xttQ6PNAXv32e0LQmuruAvO7qiq2gQVflqWFPz
ORHrtVvPbD3p4yLeMLK7fssBc75OlWYV8sfhdNliQWYyVMsWTvjfr18rwJzKE+R1YbZTrZuhuSyE
D28FxQxpee3MF+MxTgMKitlADCZzOoirDo2Fn/+kUjLn+DK9EETnB53F/HMJ1maXoLunT1FkD/2q
uE0IqHQ/LHv2mpg0PuICdZFXfc/AR6DIN48VxqiPWH0uUJ7mtzHCsjsiN0UxkCH5AT4cA9JvWn/K
PyHjyIeBSSUVziSXuhUhhD3YchKqFmc8DuNdAgqvAtOVHheM6sm+Omn07iXrZR0W3wDw/sOaTqrk
yxhw4UzqKjakb61B1ObIKEolxjEQzt6vnzIml0BltzH4S3pE/8ajol9UxUt7lhqf0XAOBR+uf2P8
DF9Z0EzzUcFVMr8mErpwRGSq9V1V7k0ziGv2wXYE/So9qQkrvPa8oNS7k+pPAeJt55MKvUZO076k
QOzRgPNBsGsRDumNyIi1evpwXI6ASJP5E4g5Ep0tyo96nEEQwYl16xAk8meOYTgufhL/VLu5fBRO
BnrdUN51U4qebQeiJ4u/cEHKf7bYoWZgfOXhw7j7Bx5Cg+q8CHLV3OhnlIeWBKrdZk9hfhqvfLLp
t/JWuYcNQKmQFCO6vc17TDJE4+Dc725TKIPUTgXka06zgS///Rj9RXdDwJAuyjxGmgHa46olWIVC
NkoJfXemhdF+e0Tc/Tq5rf35xXH+chHoPBJwgxxTl6xrZoUKYk3PFZ3cXI0qnZj749jBPPqMxEdq
G9zf3anY9cs9cHODVb8ZVftqLVx8L6SFsniYvzCC/Wrq/j6A6P99Q7+2RP/RAfVtMyVyN2vnHn2l
qrwCBwnJXUUEB+E9lCMHdl8JQmvSMljz51H4ZmhvW0NRW28ylOIrQe/Lq6knQXGuBJb9suSZ/QA/
mgVQLns9fVwQZl2sf5ubp37NebZLP49wXTTTLmmzH5IkUEz6ahX7a/7/48RAwjCzkL2DPPv3oQrU
8CII0P5upAVucUJDV07uDPUwsG9Hu2XplCrhYOjhJ3thS75ofRqsOl4RRX+lken2Y/N9ZC0GRUmL
En9QJS+RKWusPZTQUftiHXxtbGdmMnRdoSzKxGQwjl/NTLKZJVGGIfmULoprGr4syq4m4aDqnUzc
pTl2GJC4S/uhkL/ZRqIzUkjOko9ufFyzh1j7ppZvLcwA6bRWVKiNzksAVIcK+8SsDXoCIsfxTavR
zFIPib5CF22Lrd8v9u/v/mrnOkXW1JmGkm5x2xKl0hmR4xOr4+GWVT9gwk9B3HMXgKNiyKH/+++n
yvhTTMDht4Ugq11S7X4NPf+5ibH56XKjZOudHL+I2hEyjF1PpZdIB3lyM+HG8mdSQXWnx81i+fFD
+iNqXtsexS/yWPNm+Wl49xLcyPnUzQE6w6oPhvflEhkeyvaU5JJCpitGLqR+1/+ol1NMhf9RbM8z
LY7srWKe63O3K/3pvb0hHCX+KTVPaLgkluGynzHoLvgdVzJb6ZI4Ahu34ntDoK7xbcQqdL/AFU+P
s/RArMM4Yj9JvuJT/GV425ImkYGDnUBlci0rTKe0WZhNysczkRyXJMjtA7lOF/2L1cifK1d0SwRM
GTKJ7wxy1258qxzlPg2RkFBiwtyjYmgi3MNmH87O8au94y8Dwu93HUfbstaJFGI5ol8N2mP9/zg7
r6XGuXVdX5GqlMOpJGcb22Q4URGVc7Sufj1i7lWzMRSuvZo5/+6mAUlDI3zhDUkAgFRsdiNSgr3X
rkJNpkSQ1atTI1x5k8NkApOF6gBEaUUkPAM/plX9ygpOKLwD/4Sj7c90AcVXxGYKTyFP8R8xaKCW
QGlQgp1v+G7VLQbD2I85FFUjWkcwYWl/zhvwSn75Ct9QBpfLuwbW1oLzM0GQ6uG9ID+nEO/y6Mqn
gNyBWkMQ0bayZobJpKhTT6aogh6OGQT71m83sJ7p0lXbIio2sSddpRC7U5LN3lzBwN4Qky2SsQDw
oXzoopbZmqLN+5LKafY5SsfWS3eRRLG8wbJUSTelV6G2vrS6Dk3rJx+jobqqZhVABdiiKxEr3jJ7
pkFynavURcMal4hDLAt2Uq0iWVxcWJ9fnqbf35RumryjCXtp0Fc/a6gbGc2q1jiJh8RfDBSOIn9x
wlSofJCzbffaJpvMlbaGZafeQZu06dW5APT2GeZQ3dzAFYI/bEGmVNcqJgzFDmVQZat/nPqVJDt+
sJKWeF2cwkW+OymbvtwUoZsTGi3TpaS8+sgzXevBrjNecyTVfPGlKo55dc1/NQHD5uBgPquGA25F
sbXbCC6BQYfOTVonhHgJYN6NbuNxVdaJUzRL1PX9+rp4yx57TL2jmyrbGt6nEV6J8KJdZLmrcCkM
62hYthZH5YOKN0K4nRRUrdf0SmudSNkyQUR9Y47hl4Rtt/HSBSm55d2VLyotGr68Wsb5RhHWirX0
gptOcP3TMkj3Phr90ArL2I3qWz1908W9Nz7rI6cu/Ao0F6lluVJ1GyJ57dM+be08uznJu/paJKvq
6/sKgO3opFdCL9kt0oW4RmISQ5SuOgJwnsxfCKJEi56HTNSlQn/ERFlM9zvXGNkW5bX4WS9C5yNC
uMh68JnfBVvgFKbK95706Uv3hg45C9mZln5xgbsVxWibIseVkkIvPMULqNeaOQ/YE/wPDVOjDzQE
sZ7HwuT0YdUPGMePy+FVlzajOVceymHZ97cx7Todv2h+UrLow7UCF0GI76RiH15bVLPFT4sI8pSp
Dr64k1xwj6o5PLvPgbO+jayF7PVu3SjoM+Jto5E4fFIHxWcmsV7ovjOr1uMcNVwk7lBzjyckLgYf
Ctt6Tj+11+YiJVAAJzNcGdQZeUybfZA8ZtqsvUdaK0HjJAShWhQ7pd80VW+3iMnGRYL5teTo6E29
1nfiTNgLNBwsGyZ4e5cDH7Xlp3grPg6927cod6OQBewCYs0c6Ro82UuqSLKj3wKpGG64aJgt1GP+
mWJWldpiO2+hqyIPUdiNMLeEOZlWSJMgmPv7Yq2a9vhRlHb4IND3D1eDCvUKLWF3oLmd2yOcVDAB
1Vzdyc21R029fYnFpwaZPrWgpUrU1+azMdzqauQYJhAzJrYh5E5p9EfSKp2CbIhnzwhH5565scHO
Jz+5ob9WUgnTGbqgs1RYpeIGHYvTME/SxSm/TTPsd0ostdVmHjUv5WBgudtQWw3mLQEN0PwiXuPx
shD08Yre8Uj0FfYbS1z0HVU1vqQeDwZFWH/XzkNzLx1NFVop5lvFzlOv8RFCUENoXoJqjsmVTFtG
XyvlAtw3WpwvuEmklHVvcrB2B8uaNd6B/E0QDoNwqFBW7pWtifK7sQyEAykHbXEWRM9er8UPprEc
4mVfuX6Jqrt0NMTFaU6RsLmGaqNSdba7zEOiLKelPrhBUy4rFTVnbTOOS0mbK8q6p+8oDhyGYgts
mDmRBtc0WoPhTkUoVQzAR/R4ztBd7mgemzlvNVoZ0c2ATL0IRpbcz/Nf0KiIhFkGuyNniWrNdbmd
gBr0bIxnhZK9Lm0r9bGt9zWWZJGaMn8d9b5a7fS1KDyU95m37599zfWHtVEuErxxKYBu09pBc2of
30Qjlk92LDj+/N1YxeG+XZdIog0PRf+gkqyBS72vF+aqMGz1dkxgWporWX8c57R2IWRAdD940Qw7
DW+3kdeC/gokMU/AMw636ToJF7E/b6WdjFNB5195yhOQgHpG1fLWW/nqNbpVb+M8vtLUGQslUZh4
u1Y/mrTKwTsQh88F+Hlz8vdP4a2Ah3yjd1jtLeRo3dG76taKt6PxbIsdfZDK1k9OgPMm4/74VYmE
XZzL7wWwhe4u4QT2LCi0zJt3koGgehPNu6S7E7xtxBYUuC0c0m3UwBQnGW8WZvSsRRSI4Tpi/yGI
u1aR0OEeELHbq5k4U81XH+SxURys8j4tnlhpeiVTw6Czob3J+wQYu3qQHnQ8QFzwziB6jasCSapi
CxsyxUQ3xD4F5U1g370dP0+5oH9aEDAM+qZi1+qT59jb1zTnxmVO2UGAcSCtsS1REKqLd0Z5g5aR
UN8IMHaX1SdVa38nYwIS9G5UXMVkDp5TBIe6hBRr0RulGUxL+5SULo13v3pqxcODVb4S1yKkaNk4
24XRwjcXhTBT1XuVpkS2CbBWHQ+UpJurkUPkNgdDlvKE47ga1/7kB4eTX0ok4QyzaNkdUU8X85VJ
6FvsCUs0FfU+dM3ukmghBJvog2K239OgwhpEeIWCWY5o9N0lJUJcMWtkmJX0vKAPgSyNKlCV2kuv
3FkdiwwXAZARp1dZW/UCmMBFkzu9dasdcHehWzMKtohaXj9r022/NfxdpBxnvvcqmBu/ubFWsrKk
Zh85wQLTe58MocCqZ44TkIb6Aq1a61rylgmOIJXyIPV2Fy2GnDJ/sos+BGnj+SV0LtNO/H07bg3s
qIYlhgxEDdX42EUbVUvsGBOI3lb2ITgm/y6HfEcEQdF+CO+T6rk3jwQ5gFb6EZ+IQyFvtOwlieed
9/Z34PWzuksJjzqDhmn7BDFXp+7LP4mRnlR5nUV+dTX5eelSPLOs2zT+IIU326NWfMhM2skHzog/
cgvScnS8cANTQfBH4Aeg3KLsSpn3K3P75wZOfh5qWlj+5waMAHe4CP1uyEUGKBdes5UPTgVIKwkx
IRRfBqKFC3fwMzechuC/d3BWssQIKAoDEVXdAsHKSctFHo5DcsR3B4lDElKkg63R4CC4/vvCP2vb
3697FvIm+thWUt9XVwb4Ex3pAwtdHPQpYaaVGqY/3lNyScjx1yLCVFuaesiglM+lkqs2DdFLUsZj
aT1YiAokcB62ljZL1yad2F3xQHcqaFCVaLEROfQT6Wu0Q2FOvyOGz9sACPH917zbgGTwnKGwa2kW
NO7fA/PLpKQkY+o6BXjFsuC6fJ+UXZhEoxRVww6/xrUaQKcUtlbwYgQo6u6UUweXFqgk0RfAvlkH
HUWjmPx/uQdLodYHvpj/nr0dwhtPRTM4u52UVSDsz1X0SeCXRldUfpxLq0D5OQmnKtR/L3dWjGpx
EUmLMep3aeBtKx1SOJR6LS3sGNXwDOjiSZhO/MwWG0TzxWDTmGyBfXBV417Tmda88ZBWaJSrEj8G
6t+pjrcEgJy6XFrQ7UNrppZYYN7KI14/YK2iaw3kYQtBOtN3uXGTsf9S3rST9BHKRZteibH8BX4N
vGMv3socWsrOpO5ay7U7gEU8+VC0g0fC8ojOh2q9a/mVlN0EhHaSK/qvFkQhNXwzNaeb2iYhOKAK
76TTMYyv1JA/teqskBCeo/6fBxu/ekylaEZpzQNp2WkVm/aN7H2YHUIW5ptRA1sASzfKIDaDdds9
+3Fjg8PoHwUTnZ0emFyGm9BcR3zEYEbEewFgKr1vWxO7TRfdKhlCkDmo23YCXEJVIBbAhQ+1HCAJ
vfpmFpoTW/suXCa+6aY95E0sYo25SBQD6tAW0jcCNZKkangbxmdAkl3JwTUcRstbWymqb1DYK/Oh
AYSrk8t3aDdemJK/zREd6IeE5sKkD3m2USVZHwWhVOS3lSvNrcfaLp3D6ITvGgWUvy/1S210KtfB
fWFTZlKqZyswg9SRgXAPt2qmrdtImBvWXfucQF2xICIj4xv3MGCLBUyPtsahtW7mRvypxSxN6CC6
34JzdT3sMKMBBDkMAXWV95+t0FwYk5976Pey4lmPN4qrWBfrAJOno7qubq15JjljtpbfpPbp7yGR
pj7n94Pq+6XO+qBdOhaGUdGKpJHWoA+KiGmQYYlug7sP2mOKDFKOp/FkS0VQVnxwbCiJ4Vy4i18K
dd9v42yjqEdt9POkHo8NKFFzYWqQDZcZGScKUTGgAdvPF1Q2DX9mKduGjqPkb8TRVott4G+9lfg0
ErDT2tnVzT6Or6rXDIkjzyHrCrBqTlyT9iRHr3bsacUB4JMdks3TPgGQ30K02Hq1exKuGzB0JrqZ
dkidTJ0pzyGwJ8k1k5fmoU1eMr6lcVGIG2deMyM4xLyhmXl73z/4Ko6tcwQMzL1KHlhWK8QQBnU9
taI2VXcb7QBOWGDyU3HljzhQr1V5pRKU4xQULbro3uDQyde5CvoYm2oc/Y6oYurWk2Jdi9FtwvG1
51ySbppH6yYASv32WcRznA61wyWmzxcN7PuUAAFDs1PG6ICukHK2IOPejKz41CBUnO3b5lUgXu1R
ArFOiLwNH1IHXi/aA2wq4wPaSIg6mivgUplwowILtdIbv9rxKaKM2t+q0ZzSuBquEmGF4IJcLSRp
8/fk+QW9BmRMpbpLqEfQZ56tarRxYbAFbXxlpfsa9VOdNEXG0bvZWf3Hojpd0ytByoAUU7qlbzxv
qZnciDn24emxr3Rn4q/JD3/flPFjWVmqJYNmo0uNncj5WS9JTZJUvhdPHX78KUoyRfCrqvYsa8e/
r6T+einFgNg9afGo+tnjR4aiByEVXrig0AwcjH3EBSUhLFuN2wgVTqpz7/0HXeUis5Vm1iE+COy7
X1U4mmR4FTpedFcpRytY1sGCwwBjIIA2dvQS5GgJ2gDLQHDV+aLpDp2KQgfAz9MaE8v2tFWLdV5M
XVPxgSIJCol/P9ovuwKjqKJ3KsEQNfFk+R4x+b4aVCdNxphqeJblIzuzgowIp5UfIWlcIKfoav2l
ns6PzRcUiqwAC0FpWdEk8yx3SOI+MKB+xNt+mMF1xOTDr++InOEeouE+wycYhmGvveNyF2GAg8MO
TCE05EPtuWxGynH1haDt3KTiCxcjo0akiJJucEtnd9SLUWAqmjAeffXRL+6DemXC5G9XJ4QkesLV
VQEmFA4U9UWgfGxzKgpchgtduxln7W0oH+qWYrfTKu74EYrXpkff/5gWN3+/rl8HDtFx0i3oreJ5
swUgfHMKpn3DHHd5dk/hftokEFqLCLatO8bn7+t99Qa/bVTTm/rvBfWzYFaMo9BLBu90FE8gNtc9
pV67P9J8guhSuZE/o8Bcjvs4WSqPTTNLW6JDjF/xwYauuSiGm4AyjHzfIpgTr/vFvj8tYh0FP+8W
I1jbn0s7QQOoXb5RaEvLoxEiMjuvJzfh3VguisQVAXFX9PWWBIexvI1vy2HTeDN0cjzoEH30ApHc
AlmO9dnMvEqcrBIdNkJgyv5eUi7kF9r0uGfDQb4rmSadKIUpPL2ff3JOdNhNOffH8spX51O+h0gL
9UcqlgZUEldpnQqgBMI+iPxQYMxcI5lTyVA8OwREbjl5OffMWVQssQ4BFgL8oyKuzOzqiXAT2Czu
7pOojyP7sy2esFW8FJtlAUNnnJ3MpY6ab70axGVqLjXIiqKLGLxszUtjrVNyM2eDdGFZ/GSkAuGC
SC/qPDBnlXgWJRlSlsRlL5VXaCdR9qYv7OWO4rmc++QGuAiW+LNUdgtO/BmwITgKet/VpQ62NO2v
P4Z9gi2LE63aVM8iqLC3kKtVmvy2d0TnOXFz5w14jR3P3/+e7j8587KEw4isaug/Eyaf666d2toS
Ww8giWLcIaWyVh57kyIODWckMturYcTY+4oaXa69ly38A58gtbpsovZzmdN6RMfElA1gjgAev08z
MUxKI2uM8kqojrGyQ3w15Tix+2bXnBQwRx9/P/ZP7BqwEXmC6enE7hxwZ+ebH/p6K3eivsskmoYP
Xob0oHy6Do1HXGsVFVUxs1t6ZWObeAQq2IWPqrwUFHmR4nOqmM8ZsLCkhT1ntfu27q7S8F4lEBPo
XuKSgKwAQpKUKgxYto3XzGFrUR0Z6w8jSI66Ly5r7cPyHypnLO8Gtd8bSGldeMIf6DKecAIj8pSQ
fqVzSGeQwu7p08E60BlARBWYJi7iV72BUJgdonhQUWd142taqGZlP/LEbbQKYMUslasBxZDi1pru
zM3ShbqX60da9G5gbliCdbuhU6rQcYoWFP8AcWcXsYw/wo/p5ic5Cx5A5yWdrcJCkS3R80RlB0HN
kT3qaij5jsgMTXoxF06Yn6gd9JYMzWQNMPOo752dhFWZe2bqi/IhsGwUaJGuw1WY1lW/06jwnrbS
RphZOGoGDqhYmXAwvPP2YTuj0Ibl/Yd2iDmoC9eC+IjU2NZc5BQQFgU2a1AritIBtPHy+ffb/RnE
cM+Egjp6H+C/5B9Io7BLIzMZki0RTDjsJG2HT5JY7kDIlXhpImwQXBLd/nkSIG4ioiKmWSCkfrSd
IRfUud71EVyymGq/YZtZTdd57Y8GeY0480ooORDa6SGekoRuDG3H8u7v5/5lXihMaH4hZE7d62xe
lIrq6fmA5wPtCVrgQHPcKVZS7lCa/vtK0vSjvu/APC5qKthjIBT1wxwDyFUhmbGag6WXnXl9jI/0
ce0HZTZQW7E3FwUwf+74oHeQzEGlzeSXevZolpjUCTULIu6AJgDd0xbJCPmOgNBo7mkkYJ2sSasW
osbfD/rbkLJBIL5gGFO2czb79VgyEgFH1G3WLkp/P0ovNce5d/t/kOPheAHKAjNBE4knzvfcyZZ3
aPoCa5zPmNZxgxIqIrjgxYVDVixOrBRkYP9+uCnD//4S8QsEozMJsFDBPR/UMUnyNioMDC3CGfUX
nqzod3iU/n2Vc6sGYmnOLi4CLmhCXp/vtT1WGVpZxdk2lUGniBVCVncSGh190SB1biD+i365lOy/
1M3ZNMajyL+aarQ36PS2IBFQ+NCiS1Cu6dA8f/p/b2sanX9iN4qo8K+KU7yVs89ehkCjHPX2/f/3
2UkgUBrVdRDnkzPG2bxt1WrQ+pKkNMBqnNz8RHO1fmY3Sod1AcTvqX4C0lu7fnwnZ5Itynct2vgx
IijehSPvJ2Dq7Fam8fjneRPUBOo2VvJbtFHt3U522Mdtw4EnObu0/05J4reh5VJsCthzgM9C12La
LP+5VF0rg28OKP4nHvXNVZtZjoyeA/SldsGzDw0KBittvCsuCQv9CJSmC0+CJWgf/rKIYisTUDRj
40cuZ3hP6oWMJgxORebN+Gw16oX1o/zY9KfL4QczkZeo3ZyXbbCWFbygihNs6F6jCm1MRO/z1xqM
k2DcGkNiV6Zh1/UdArL01ZHitvLFSSoOXiMQIwP4n9IUVL90tB/SUlxY5NlasW04KoXktYysObCz
pX967yG+y4hCho2j3Z9aYa542YVl+mM5TM+CcCtH2BTonlOx5EzPgR+OytTEge6CdAI9/Evl4B9h
13QRGjHTitAoC58FloXQJiFzpthrMOtvEzqnIO/phGIYdbHv8uOI4sdTwiB9/8pXfgTNGKE0RE+s
7/TGy94oYPrBOh4WCWmKBTMZQmFxQvNufWNFhyC6/3vl/yx8U/QWJ3gtBDdK7eepYS6JqdVXUXYN
iEXMZyhBDA2MdWBSoU3/Qr5T4BJ3S91CjUHcINZbgdoslyPyE9Wq1FfMnKhbUoWss8ubgfbL4Px7
d1+eHf+sUMVquyhBnGGrk4Z6/Ys+hggVIgGKAafVibsiNejiprCvI8+t9H3c9q4QQb/wFcyYkRIE
EtRLCGNDW+GEqij++ca92iNkjBpCtKByw6msKZCJhh5vUea5moIoe5Y43CQYMXUCPJSmm6mkC60A
iNrp87T9hJojx1OtDDH/bCYXvCqaKNQz61DZIejomAGwxyCY556x9DAbq5XROSXtBaz6zwzz+9s7
38FkJdWkBgOLrY7+C9U2pX/06UGZ15l3paBTWwA9Qo3m0qT9cSJzWckQVYrAUF6IeL5vnB3KMOZJ
kVNYPDuc+RjLSXj0Eob6l6U+VdvoiFKzsDD2/X6VmDGMqjzPJgeNU7dDCqwbLpT0flnoTBUyBw5/
AsRzriUmJiZOKFilVMFMKNcdxpPpQoIK4sWPvXT391r7maYzbCREPBLxt0Ji9/2BejOJ60hjNlsI
3qMlrH3krbQBJLBIjzL82GIfgZKQF6a/SIoesRp/03dXvSVd2EN/1sWnG5mydAthJO5jCif/WVaR
Z6iCHnDGto616fHcEOwVr9FGXl/F/qJ2y5U5P06GHO3ywhj8iFTPLn1WiiJyDE2vTrydWN6X0Jcr
zcSN03KUwlgUUET1E84LLTDW8iPUYVI028qYWagtax6HTnIvGZcG47c95p/BOAdkDIVRVVlvRFuv
IgNUP+ugmuGdjtRlJrSOcgLrju/nZLMpKQC5ttBC3Eh7FtqFIt/RBBRBjBQy/dvqmIGU74BRTfLH
uXrBlPLXzRA9Zl2XKKNSXjmbPrlhRQHHFdaNhKb6DOUYsHPhXLPumn6REX1PGn2II+MQFOKbmKra
YlIs1qi/k9XlvTHLOo0awmRq+lHgzyNqT0FwJbNDYBBr1Qifo3+ERB8MWQ0FnCL9zFAfRtVzgoO0
+J0HGAsJwTE1+JFUjbEZVQIFN+RyrkVvhSCspGQ2moWDc+MJOFIcKGuR/VGJ4WlJnzHEyZsL0+m3
PeLfMTmbyUaPeEzsyfmtYhv262pw6QfO0D2yt+ZSoU2cLf6+4G8bBjEBFZmJ76d8lSH+WTmCpnZI
LeNwX6Pr0i9O0b2ATVJ9oX79s4DJKuEVqwrVcpGC7VkAknYIH1aqlN/6nxMeMNiKzutoC/iv+Ltx
AfoxtO8yx7wQe/+6L/x72Slg/ufprCKPVSHNsRmTt5EJKMqaaxSqe3RnTpzvUl5ABs3tbpiQ6q+9
CQQXq82T9i6H8TLNBFqZiMN8eswU6n5/j/wXPeksWmef5kAgksVe7qtf/c/NyVHjCYbv6Vc+5An0
7836/SSaU7Sk6c2yK+CzSNAAR8SoEcMyDzm+RtLM81Mcb6n5T3yf4EZtD9kYubq6CFFkKFGgCT70
Ht0GaH5/3+/PitQU4BuKYegW+Rsiut8HM9IEJTrhxovExLqXntuOti8lFUhkqpwv1PElAVUyFEiQ
5BhBSRVQZ6CmZeaa0kNnhi69pKh6lYRtQUZiAo9T0Emakt/2GRl4J9ZooIIANhEekm9RtZGbK8i8
uzHGgiZ4N/hBYpE6Vn/8+7l+5snfn8s4qzXEWSKZrYEfXOJfEwcV5ofYPAsJJmLFSkIhwtfR9FIW
FEdzFZfecl0kIfJWmRt2gaPXi4t39NtIqwppK4g+Ymm4lN9H2hfyMla8PtnCUDkdECzNtQyUDtuy
gbioNmCI9jwOV00VPgQC8WIEbDu+z3Vt0SH4qQBkp4kX08uQenoz7VMRq8sW3BOWrS24PBDYT017
LdbCsaIIi6I8tqRC28whpC+wH55M4NKLwcK01s6mO/V8CJHoz3JGnxda6qGPvapKKEegKFcd4TEH
w2cHP0eoaOPp9Zz7GNQSVawXFRDIhZd86erTv/+z2Pw2OIlJT6uzK4+EtRwYQnqkXU3mR/ueMwDv
0mKkWHlhf/1ZE1VoVENf4lXirwIe5/uFo0RC1zBQyykiQ5SkQesY8kRLOeY/6tLQphBjuvC0v5wi
qk4FQJYslZl0LjNjGKYQxrkebAcMg/A4G+mLqcWXXG1LPF+sk3GHjCyFSqzJ8e9Woa6rKLRUl27k
l0ydNJ1kHYCqRAnqbN8fvTDjUTNo+BOmhsmpyjvPUha6XEyG5H2iL7WIzi2g8VM4OKeM/lt3//do
fCVV5zMPfAKcKZUI/wcSUDTRvjWy8nS721i4lkarx/l+frsAFU3tFLE0O3VWoM4+Bntx2CLJ9Jnd
fS4pnW+Xx/imWBzdCzvOr+t72kTZ/HVy//N0o49PvaClPoaG1k71/S3egluxbQ5NKc5k8O+CAN4e
eezedGWh31Z9MEcoOG38eY61SYUGbzpRNNIXcr0+32nA7XmnnhXh34MLFTxWP6L8XYn7bGxXTQQu
QgUYjTmFp1bbpiy+oqJi4Mcb3rINlAtE8F8eEIL1pPhiqBRXOeC+T3o9tSo5hTFMYsBepHw00O4a
dWaqc6pWtk6jWC8kHBzKuSh1oAogrndPmf6po9URU6ARtEXQ3mvVPAKS32CgOYRYdATobME1JiYj
NYvSl8mco4Tv5XmvRXdPQ41qF69UgkkEGahaaEnhXphKX6/m+1z6D6JVJlM0FMr+35+syoI2ERTg
7qjmwibCKiBJHTBcFhotrWMudHrgrTOkOA2gVARS06XukN6L9J3p0r6AOLdQ+urdogUfidG3PZKT
fEJB1Cz8VtAmnKkoepF/jjYiq+InMFC4ZG02K8kZs8VUvIKtVmM6iUXG3Brn9Tj1tU/3/VUE4Qtx
UqjOE9VrQltCQJ+WnO9wDHTvCnaYoMmgCz4RMjce3GKnegfj1Nzk1+ZHaNiJiOqnK4m2gULcsT2O
22YjFS4RdCAjNkEtYdl/CERtyiwu54U3V/2VsE8WFc6FKhaZ3AcyVrld3ndzcafeC2Q5kCsIWARo
QbNMgF5n671zEuwIjT105+nO4472UGzSVb1iL1igUwlEdp59xgftRcCPbLgL99kMuYstWDR9k13B
6Z3e+xOMsVIibLNRkQXnhH/PSXE0utFQFt6H0jH3IZVvNLSWo26376dVOccqbe/fek/pnYRDojnM
I9OpuGP0IHW3w6QM5zeL8MVNYGCBrDDc1LL1Er7dPBkdBQLfyebsN00ITgDrXMlEIg8fkRkMGACv
kuUSoJX5vO1mxvPpzbqrEa8LbZIoqjpACpClxxGvj1yGIdqLT7A+GISJRwdMYqUc5fdT7/hAXYwt
zcvmwcJwDUchLCqLdRhvQghOoCxAsPJNOeiN5Ep7zkCtMQqLul8WHkboLt8pXUvrfGuiFzSHrZPi
pYSO91t2fzoYfPOrd3t6O70VV94N1H4fGvmdflAWcFO3+lbct0/6NtyFt+G2WoqPWTXvTnaHLPot
SKniursCD8E8fTRvrBfu/0Q7PHLLbiaVCxQnuTOrvAlDt7hDYo8wb9PeKE8mUnQH6Q6lRP1BeBIf
zFf0kkQbuaOUph1FqQfpveoRg7ETuCa+G35q76SnOBQJSKRhdIcg30N9qI7Rpni2DuIrKnZH4V2A
zZk5Hvplr9KB3BpNkvG9T20sNwbuqVwojauiNcH4QlbeDzsNNvaX3QFs3kdyPq23hSdfXXJj8Rbx
psnWFjFJm1MIDUe+D0snb3QrmBzQGo11XyJ8YKuvcUZKaQ93HTBBInTT5n+UbqW9YQvvBGNsxMLT
oNogliscMnugkLb2DgnckB1Ucff+/elavJbXp7V47V2jQN+uvWM115+H1mGHSB/6o//avHkfp+uR
EJC4PiIshig7/UQPIWO0Kxobcbhx522knfmg8gBA3uRNQyEQEnyLNucMxWX+HMSuLzjQUIq7AWNS
YYsLFZIqWNDjvoMIT+3Ag/a5v8AG0zjhg2+VW9TjKL75D8kHbMn85rTUr//eSH8yBKbSLPHQ/+6j
Z8mESYevhjaRbiO8gEkTQscybTB9ImyRCKG0zk5rd9KxpCfTXXKn+NmuoOIgiho9VPoV5F7fN/Gu
HXBpUWDhAt/qp5OFFZw5BERRgJY/kUrvXTg4fqbZ/14RCcDvVxwM5STWiko/szqK6ZoaozVpf7xl
F7OZn6Hf9yudRVxJ6SFmVvFsKc/Guq2zgxrdWHQ8TlE7H7yJdkXmUjLJHa29M/mHfiBTCC5UIv8e
Y+BC35+4T9tc6EMhnkJQX4M+/FWi7og7hYMouv3FCH96sLOTGZEpEiYaUdiYG2cXzEOvDPh8ND14
IbjeyZgPNHQwMreSNX3jBHs26zoTLjVwvgRdflyYLjWVUGrITKfvT2r6aa6khXi63Tw+7/arFQXH
N9u5unKW+HL+vWzO9CN1Ojj012Tsa2gUUco9n7lZOXZlrXXqogPZAcT66+PkGPyuLiYZ1OlDsx/R
1rFvMZR9O8QOUhDQMe23yaf3IbEP1519/bbN7Kf1Tea8a18/4v7zWNjbB9O+gbk/eznZF2LwM6T1
/7tx0BFgZFAAlM5VcQr1JGiDXKuLRnFO7GAYlBG4+LMG62vERBDBA3HH8qddIzmYg6iwH2soQjYR
IWaAAgBdrLtRi24dzrOaphJdeizxwNDrF3LFL5uo/77QH/d6DmPJwtjCHqNVYQ1NHxuI0TZey4P7
PI0wlGt4G1Dlnc4eSCBuUWF1G/uNYd7aT28PB/x8Z+QUi4+P1Hlis2VAQ3cSEz226NXevwf2XWB/
vvf2Jy7S/CO//T1LzlrOPx/gbA8Ihzbvhg7x57J0WlreyGc6wbx/NNbBsrTm9T75+PuKF4fsbPH1
ahZ6J4Urwlt3BPsVV0EothM2hawqd6ZEi3EK8VPeS7ayDO09X4JU8lQFvBZmhwz12si++Sycm0nc
N3bXon2H7u/dDfa+i5ubENXd4/H9HZK4/c4g/n37CAZ92zx+jtiUx/5THkiyQDRCgemJzcHcnJWz
lv+Xs3E/YMmNHrg7uX7XmHBnGIv2EP3VtckaBPd7jwX3HBGkPZKss+QmPlIRW+YLzw1wpB6XCcbM
REaYTOeLAeNlrKYI3HQmzAkj7dJF9pS/dQBxwb0t0Dx19W1/KGbVrFkbznDkXJxhG+FAkZv5u+kr
/tcZ23L8XbVE0xor55jrdcvwDuNuJ17AfnJw00NG98s7G7Nq/Dj5c+iggbEwvv40fcb4ug9sq/Hk
pUIOp5d4061n8qJ1evzozJngMvALVO6WWCTvMDZ3UGdYak8guexJPhe6OB9oq84bEGbTGJWzwqWq
h89yPsPlAXPhE37NOTaVpVu7xq520SiZdc7g5CsRwWMUzREoKxaTmLLAtSYT33o2zrv5ZKPuu5Pj
Oz7u2KXzThysGmambewoIGCVTDHe1VCuBhnET+o3LCnLff+8exqwF/dtJlUw7WcQIqffTvbx03Jr
WruAZjF6ttzJE3m6w35puDrXYnkup89OhsgJsREmF1CIEZqjbzT97e9Jd4bl+jnnzpLkQPG8TvZY
MzCPpXAe9rNwN9YICBTkfrMGU1X8N2P3k0bu31dGk+XCdD8LgE5VBxB12iCQy3M1l0wRU2XEsd/v
T84rKzO37+97575w32N7cx+zW6V8AX8wmRj399Pp8hqyrjliRntf8vVoAfEx2rcCi5plTXPJTlzK
K9PK92e3lAGmzSCYX9N3x7kdzqPDDsmxdNg+MKsJZ+0H3Wb+JnxKcA4fh7fDdHAdDm9v28MDvw6H
B7Rt+Hjo+KKDN8+WB92ePg7YyznaFeduwySXFvm23hbsKKbN/ov3rv3Ed04/bqvzV36gysn4Rtxn
v3Egbh9umBvMkBv2Fp4X9QbmzOcx/h/Czmu5sSTn1k/ECHpzm277TW9vGKTovXdPfz5QEyem65/o
Gk2pJYpmm0xgYWEBUL0CznGrcDnqrTnrksq4qIfsvpxuWbez2UY3KTfQRMY88WJ6rF6mbZeMmChe
J6ZKLP7V9vi52ZvR4p6n8qfezW3lw2bSTrw5+9v9/V+3F4RLeTLZ7GL1jyRSKbPf067rJLf3gu3a
OFL5XO+fNaanarAVSEdJimbZbzQ3ZHXnkxJ011+OovJPCPifBf5fhyGg+L+M6rb6Wh2WFwq9ThwE
ylQ+6JuC5aBo2WzFXLz14BC8dc7lHJOuLDYEu3oi7fXGpjCmFsuKYA37ubYlbOnS0vwEO3swlL1i
U7f8tWAqdIyg+xGPnL0V50rbPbe2V72jofeG52/MBku89x7+yr38TR3ai2H3ZfN7VR5YTEZcsIKY
Wo91fNHnMcf0XZRMlkDXvCy1vO7JfPaXlan0WX662RN2t6JXPpEoebkCVkSe/8KKLh1hqTnjK3Lu
aRnwx/Hm6G3+4t/bMhoBS3JzJ0Pb+uhkCnXxJ9KIfBc8XIm7gf3UJf5atbQL8PK0pKcXUHhhanzG
e5p9XLJiu+/ubJ6OODSQI715zFFknCfFMQiAxcLKjtgyeXPjAABcpUedaV1czyztemtejnH1TNLT
NK6hYX2NLvsyXh7SzEA3GVp7uj1BH3STlunt1Cn7R2bKo/rgrG6Gyo5AbiHtk7AXN4YCHE3eiVWn
5wobUKw7mhuuVAbbfTN5fEGVWfBy5mM7ZBYLB1fRNX2xZYYLsCmRq2DvV3/h3iuyzv8PkPuvBfgH
Ms9nz9t97cUCfOoifXbp/xXc8eyHuFCnRIQzeWq8itrhfRi9xDFQDoZnYNwIa48KIlNwJbe1n2iD
L6cLBStmj3dd0x9py1YiZ+Xlg6fDNyfi3YoK2TrX72FLHqkYe8evvzTUAO3Cax5tSswR/1jBzzBa
Ap/zN9EsBPK/n/Cf89zLp+r69HgJynZygixCJ7CFekBXZAH+QhjZeXe77Qm0KXsIw9MsCzRrS5zs
x2R7JZfDsediukTpS2MZVfj9FgBz6KzlF/H28oe8TVZ6GxVMZ2/v3S078VCXXbejlfHV25mD2XHl
tuGdn3nU7Nq39t27tBmInOwcvZPkMZ5/9tYh7aB8QUqbNvoikAvjiMVC2e1/sA4Ts1nx/Asv9sV1
v7srV5shWQpqrpmty4qr8QVW0hW7ljsEximquyvx29bbe3KnZNHVdLZRsxm74phAZRwHR+qYecTP
YgUEmWX4JMFY8g/lqGJd26K76Z1lNgxd7gQT/CKHpVuFTILS98Evprlyv8mJNiv65o+Ds3f0dm2q
eHmftXfz5Riu7JVduGzTVB47AZrpZoZbd+dcxB9SZet+EcnGo6Wit2EFvQfSUujtPsQQjPWBaBUk
dDI0Npnu2J80wmmC04ID7/f0q5Y5J2Az+Zch+qRATHagu4DqZPfevxj2rV/ujkhGFsIDpEVXXZ4l
ywQuGoS3rrP3NR3JnIwIBgVhtit8+kaXWb/iwS6sYc7eFizdlDlK2etv7AiTTB1trsQIVkheAiG/
MHLpCPjN21DMa9/8980NvPGyu3nhhuTlmFrMXQ2wJ8ZTPpBx6GYH9GRsOkZD4Bg9Lxv7/liXgrHe
OzRxLBK5uQKQf5cIqQQWxg1zLUYaQ6gpnATajXm/KgdPazYEQMg/TGX4jDLBynI7LMSh24UkQbk5
WcqZ5LV3U6H/0xsjS0XKFyrLErwAOWV7j9v0hGKZ1lJMQiBmgdYaHA2w2x1xQfLIMhGAXdPFRtUU
UjEcgJ7WONgD0uX7OHhFZDFwWWJcxGnV7BiXJl8UbmOqxVh/DEJaHmdZWYYEcx0h9lkMN03HUAHI
3KINJpxH5Jh5jwzuZm9PrszSlghMoNXZZB1TUX2B2Qf+/YL6ax/2G8AigQ4V2ziPG8NJCFadLKyx
LPPvdSu2VsAEWfoVc+4Dn7meYqzHutKpYtgznd9Fy+8sS/l+jao234KzxJHJY2Veu494thZH8O8w
A4nxX4zeH9Hu8lHMoMHCyssallVeJjK7mLJXI3r7sNI/oIuxlwdfyF9KhPKMvcCKZS0JMW/sZfXb
FkEPG5fhUv+IqSkTPokBWgZ3hz69/WSTflgt6+91uLMmdx46SZX7XnsgAtv3gvEnLcBmRjOAQSxy
92icJVsMR/Lyy9wfHLc5MvBbwETW5L+baOvo3gr9ziR6zEAVs8aISZMlFJGri7vA5Pz7NaOI6C/X
7I94fVW6jT+rIwhRdvzVZj2xEBK9iWuQL8TBdv91EeLBL4a5FSGjBfGZggE2wa87eXCChYEgt7F3
CThdk2PhMsRW77kAa5BXxj78SmsL9kJuzTLnwrJx2a6hWG25HBUPK8cClU13N5mRQIIMj+2DO5uZ
y64Zo+ByRIcsR+7vU5e9jcTg7TcV4I8vynqy0fdsDcH6HyG5rqZ/UBN4lu4ka1IKnvg6EE3EMaS4
yrSOek4DbK/R+sbGPMQjZ++lfm7qFZbVN+Bo/JBhUbzPQcVvFw/5mVCFX8pqMiFauBMa9Mjn0VpG
QgNYY9WTYImebJAgexWVePQtEcJMri3cxt60F4s7Txg8+XuJIGs22+lNCPrasjFJpGHAmDDnCh6d
tLhyK3PtwhF4OZYe3oetJ5tw9zec9AeF+X+Q+p/NO5/F2+O1fl5+Awax2nehQRKJDsVplH5A7/bE
RWfaxIT+zmycHACpABCQ7wVuOFlXuCbmcFlyDrqIe79+LduLTBuBoP3wXwFRy3DFRjtChgAV3NUD
AIyEINkC2GXJrCFKVgABcdJCm6yADmsW08ZtXC46esB5tx7JO5z/87XCtortzfC1p+t75vtZ9Fjk
6zqXZx35EsvMq0McfSiUjIAPuuIBh6/4EAEpXyDAIwJfsMDY4KcnQcWKfwJn7hzlBiWeWGmKhIVy
iV5Al6V9RYQl2HIat/FpK/ch0ODTjXyiEEG/n76qrxwEDX/nSNOtJyAnw36H8jFFtoWAD7YElvzX
qb6wKCcrYRrW3mw7wGmPEAMwILajxKwpZmY5mNDZCz/wciSf2bSy1MB/YD+mYPJV1CWfzNYXtMnd
Efggd7hsd3g8Uun4Erq98Y4HDIFQWUV9k63s0DtiwW5YPFRPdD6VMGfdwGoRiCBkdZkGPQUBAYzN
oo8M7mPMGzPJjj16AcesQrJNX8dErzg+jJiHSkSO7oFNlJUmxwAE4r8Cijf20GLUN4GDhFtvzm+P
7z9H+GpDO2W2yBuLuPNOXonjeHHUG2BPtYUnInQR/0TOmvBF/LV4U4w5/vels1ytiocHxOsLPHm7
vNvxuQJ5JAKtAuskWOE6u4uS82QUBkBsK+gYcguJl176VdCzhBAlroqYScHWG7xbFbIIxSph4kVd
vCoXAMzCEQtEo0JYwmuvZmgTC6Y5EW6QpAZRiA+oQIgdejS39C6ApxsYRlaAIKEL0Es2OdPEuNdM
twz2nRevOXN2d1fxtp2H7dr4pftwJzAgRdXAnDXmcf9sGjXtPRQUNJMGFf2FsE5HBWVDQuCtR0xC
G8kDIwZNKTIA0Co/sJBfI4ed678dfMkkZbyq6u5sSMtCszhAhS0WO92EHDnodncy6Xa7X6JkJpBs
sXiqnb5GTaE8BmSiFYzuEmUnsz1UR44AqqimaNenxSqK3ZvNejUfj4K3kCXLevGXiAiwbVw0OFf3
xoSI2/wFDwJCAH2dQiD5yt8vsZQVzKlARhhGLOQ5qIA+1yyNPbhV/BW8GouNHC7Lh0S+eRN1Ccyp
snDEle9ZmxK1ccm/i4QWu4Kz9a1XY4mdiHuFGUnzrHdZkxS6sy6FAjjzuyxocJRDvQWmof89xlvQ
qpClQqqI15b7z4rFaZUJfjn4vxAsFB7/Dy9OvUKVquQy2t0/y3qyuUzpttofip4Z9NjtCrussyG9
NLmIkrkw0VNHV0tVqt0rI35JEkX8eNc9fu2VVDQYPEwyGIkbc2flEpNRzrhR/aiSl0mcm7p6Uodf
GdWTKzb+ym6Y8uCozp86BISQeRD8XiDm8CVeFIpFHgXjilVsveD95IGlFaMrq5I4zwgrmIsCMgLh
J4JGFGP5NbxEjznlmNgb1dHX2IA1xLM+6sBcOCEYnfxvyn/5RUjFTscLOqWbCjpBZ2kD3mqpghWN
CVp8citozTN63qKRFTJqTLTC6bfmY+wyNlstQxA4x89v3/fe4enJdiMVoKk40yPJ0S7RA6znVZRz
G3Wajk+qgrpmT4Mo+U7LjwxXEw2ACvAKDY6mBZ7H8gR7rdy8alqS/SALx/9JcrRgOz1v7il+G5sx
B8fkMTWv2TkHFSgP9VkLKqEFG+q1Wo3G2RCx/qg50aunHE/h5UKQcsgtzlIuPuge0Rr2TgWtgLfl
ksP9i4sS6M/z9njEVqfVaLVaYBwuBt0AX4oGzDtuDZ22mHS1VWumTrBkptfuoX2pI4ijq/uWNBf3
Zj369Pfeco60ZFm1S+Y3o9aY09KXDkm7eqZ1ibIB7UlJVdB/hCxyRJ+7I3UfBYAgmCD6ROPg4Rcw
CBW6xuA0gcYogvIqWy82dtPqsEpxYrJFRMEsdzIJNPlMXw8mmjL9VG0Acweo/DmvPyz6+5iWt0gU
j40LQ2UULcpyXPtRZbLUL5pgXFWpdwpvSZZ5nHkn37dmzPcmpdFFhqTSVLrLKLpL+kRvB1NzsWP/
o0FxJ5Pxq93DzwGHPdbPJgqSBz1RPqbCzENuMA3yypqWGgzCvZUl6YhCJDdHTKUnlBeynTbBPSTE
ae26562+rtA9q80iq1DwQLBt1PZNMyla/5lnwNyGWwvTLlH6kkwXyfcLMbFXfQKsMFq77/mU5jvF
xMtuu6sJS5FtMG9Td2USZhqmFwx0SYdhN8zTaoVz79qlnuixSuN0qLT2mzttZlHvrqPoSwBANPtJ
D8Ma3TEIEgJjrH22f2Qi45uZAbICWvlLbyZGK8Ju6ciY5NdamIGBqPKbTRw8mcqTlmwLn9++aG1t
qsO2iZpR1DQ9YwaDQTIaJVOMQyvodOouGdVHI+xIclaYGPpUe6O3TVCz63KIN3rru8VnCChYwX7i
jJMvyy4gH+PUM0Bo8bQktOWHm+txrHLkArMFZwjCXgWrgOcJnmZWpWDyaIA8HkcjUFzSGJi531/k
WRfzDOVlvaQgjpFRobwdz3sLFSgkfw9TKgkROQD+/32Ui1lQZtbrcWXGullsCTuBR4xmi+aMSdG4
wWY2Oml/7yRXGRrL5Tnp8nSl9L5+wuO0fZIMbW45/9nXuY5ee9HmetLGXlJTqzBj/KbE4E3/qfg/
b17DcTUPCY06HX8kXfzk2z1a8KfFM2pKQrTCixa45RlN3uV4eHCxNMbX3JuP5TvrYSYLIoqiAbfa
b0az3l+akv0h5fkNHv7bC/0RS+7pWnWuFfBCQucDj2DwkBdCl1BxQ6B8/0v2imaJ/8vt1ahvRz1L
rV72j+zV/lza5RHCFr1lml2Ufmr1J7AKtw4LxQcX9aNTnex+lqC5bh4FERHfQb5fKYaMTu0au6nK
9qavgC5MsQq0Yqf1H6OHuvv5ssl8MOn/c9Tb7jZBlHCL1t0sjX4riu84hAylk//5DfkbDVYLfN+o
15JWJSozyTeY98GUKAbUTkoV9YjKw89eUZFNu/F9UKH7aocRVKxmbj0j4Ae5MAsSnWQgSGaVSYHD
nZWgTVY6k5Sat7e6DxgeVFPLxpnWM6gh6E44PzFWkM7Gz8WuUXLPybqFELWIBPVs3iFdoysYxvrN
3TbYHLVeLBf00meENiPy1ovVUS0X2dFycfq50OtuKZYOe1dOV0mBFucbdSG8buUok462D7faIlRX
u+64hdaMYVTZ6bKdv1JrwKLeNK9VxtbmpzzOT9i8NwuZQbrf79uf54yfNn8pGcv/L66H4uL/f+tl
afxXSqm436EoezC14QS/89ZPeyXLiOwZFyisAoNzgeJLbFSNTPYSrPfvxEnln3r271qvMeMCaTPt
d6U445+fn/3kP7f77lcnAFR6QIszK0yXIiYXHNp81XM+TR1wwcJF7tR8m6yg+HJIRO5dYnm9DpED
+wVfAmbx4LQ4BcCXYIbJ+6qXV3Z0FCMbsVEoIB7JFpi6x74siV6qWB3Yu61eNU/e40yH1MtZsbkz
8dn/W+OP4v/YYwh1pB0Rmh1pofDPE2WseO7zvEIQ4QhqanRyTy9B/nIzAyj6YL4ygSDnaj3WgjAL
ym+3U/piMdfYj97iPtr4p79kzAv/VNH95+r/10H9kTG/3c7n2+vCQQnbQgfYpFJ/mBHCIQQ5oxzx
RE0lDgGWnUzesbYF7+4Ia2reJh2Gut38i+H7LQv+I7/0j4v0hyE63G/V6/HD8WSRCl3QiLx1qS7s
+qpT9rK0sWeumV3Fx+gaopcYlJOLyzYfP/tFiQG1mlmTxOm0YZKh1LOzXxiWAOY5wpyzL+7t0yYA
UTiF2Yzpca2jRS6qE9f58gfCGwQiDBHug/QCHSWEP7ipGIwrPMfKERpK2CKZkvklWlH23kEP3pkf
ExqHpVvdGBsYL6Jk+/PQcFrkOsh9+N5uCuRCzQ0R/iOfIV8n/xBd3Zo1XVY5QNwP6JSkS/IjLy9B
laqDX9E/Yvdpga6vjqEPgRDg2aBoaEBHFqTQqulDf/ml60utSir5mJyXDfqbxS3kRpErCzkPlFQP
3iMePs03gw+ZB6P3Fa2dTR9dc0D7J3L+UHRC80HpoWTLu0k3raohIm1KWzACWUdbemXDdrPZKylJ
tp9MT3DG1cK9keSfvRqSzb/AA8CBg430DCzwcAALQkqROghYKBPov0PMuBuAnhKSt+wABvbAiw2q
iRABJfOqr+LoHfIuIIiLWwXP8DE4L2i+B9+B1j3cxABEquEANWRmwo1mZHNDcjKb+B0W6lfgDR13
IdWFWOeDCyzugpqlw5I3rlfVxF/cASXZ5po5VYBKpXMhcmzO/EsODexwG5B14V4fg6EEs0/zCZ+u
kgiHCA8QLJUnIhhSOoIf/uKNC7Ln/m0P/GGR0T5mNwUxFCXFFBBOtddLkuDoIfEigrzbZUqACbOw
U7mQTm2ePTKAXkJpq03z360zRVV/O5o/lA+HN/2XDvdz0RMgCLLj5peU6fV6kaBdwXn02wl7ALyn
XGqBkibhtwGQ0vAt6Q3yzV/YySKRWJnaP3naBXQLiOJ/me/7JITcPCwRdEkBleUrSRLQbeJGef0h
hnaCdZ0ZgXwp0JEIO8GUCv+SjAbu++SCu6bg422LwcPeITj38uEuWKYvUnbES+n5S8BLVM+xYmZf
36j+Fsu0+5djFsnFrIIt7cGKTXLZrCWByhty8yR8JZHGgcPbCwBunu14dOaNRM0i6xZcu+ZxyHyH
mgfJTryLCXtjUPaAvqpers4yD3fxEVCch7sbrIKav2H974pkC06DXVxrY/EStNuSRi/Vq1JXdYhF
H8BkJd4hG64CWfzjkWD05WQXo+Nih20pDnnCqULdP+Aix8mKZII8XbbDeQHvPALErAIsaYi2gOZm
3rZXqMtdQMgf7GIihqxedU5BFZRUp9qGipPjhAcXq8Y+3XWYL8JE3WePkNbk9SsmkvVxYVv/FeTU
wX2YPY6JTNZN2lv6VyheoUdRR8QktH2SNnf3KjOucEcX8Ma7u6MqUj/zLnfVhfXKHHaOKYiesMwZ
e+sHdF0LSnthHO1INeZE/K0W8T7heAApgAaSH/lVBQFxv9rfgvIlYhKlfSU7y6gniNWiK0M8difd
rSFaIFeB49+bsD3JUxONLE7IOIm6DrBuy/aKqW5ZQsBhg+KdCDHPS2ODi8NfbYvnSWZiNRIyCtqR
+Yx24y0WKzKyujwQ0vhLbyZMaI1E/pR1cRXCoNxgPHkfP0LaXP3s9foMXumQ6kfKuVYdUbqWLHQh
Z0L9kWWUp/AL/pJhuLTUh7hRwjFvoFmqeIWTzXQfnPkaIkOuC54mjsO3IiY7YuFE8USQskAhPTz4
kg2q4FasRRsr+jJJMzMYS608lFWJNGTur84EPFyGcPgjyZiwLcnzKlA8aG9R0q6wjLsRDLFKJcWT
A0s99JFMTi29ROskSwTuVZmIsOzC2icvhnjN0RC9YKrGdASCk4CIJ9tPqtQ2bjbdKH+2gsoV1rFm
slMQ8BLo3IYJPSVd/Obaa4kKRF53Q3/5E1tmyrUzjZ13nr79twqFiBY0N0FfPSbhTDbfiqQMQBrR
GVWP07fy0+FDizwBbqNq5o2YCU56fuiLoG6aCH2XjJifYVoEIk0AZLQfbUO6lHbIRwxYsslxBAF2
VWMPud4a8oaCILSnJC2O6hTUVEcBKvtLfPAJalmUDVezDZ4/DzvM6YkfEZA/DLjjjg5FeNwy4HLZ
zkY0DPclXu0eYeTDIn61256kb6f2cYOpgrhwPzssBod+/qSY/MXyiycId+mG3ag1VjSha+5Gm1HW
pzsqqYGVSp/BO6DyDYTOvRHVFfCCJM3a+zmRNaWKUcUfO2EkG2HxqinLu1vq0fZX7XrCR1MUosAa
TO8gE4QQx3hquPKJ3Ei+0ptJMUKM7yj3wMHI2ZARhXt3aMLjw/K/4NAl95cnYw5vkjXMQeO+jKH5
b2ieCBDdcM91/5B1qXm1UFYXgSv1oB9flnjDjmFnyu4UbtTw1PMKaZ6NRq7JW3clq7WGDy3aWlSJ
6J0RIfvVn+iLbC6R0PmCY4Tg37O68jnVZ9BrPBSRBHeAi5YVMkWFkzQGqcC+35CbDfkkroQ76YuH
aJzVJCT82rWxE5Es8ZWf48yhvNM+ecj4hsqB5GQpFAHFsMTSexu7Ux4iWQRIAoeka/vN8ub3wbDR
/3g/fQ+55E9LstuQjFSOavIGiOAC5JdoL/v9krdLc2RYaJgrPI+/hIdYOl9XQqtaD78DKesCL+bj
gRugLuGg9saYaZJAvqAnAL2K2xU9LhELy11Y8bWj1VKThTWZXFgVRpNh4F7kdPyyQ2tbqku21p+k
1uN6xZCzX1LWdlaGo+SecLQvv9WqmgYoU3DmmVXdiF+LD7c4R+TxNCmXxnBB4AyTvqybuedJ5UPf
Dvv9uBD2i5LfbbDwyqqPwFR06Vddr2+M3Eq0GYQ1cKyiOYWjBQwH8KwelyWGZJ57DWhXjgpmiy3K
P8HZHN2DTxCTP2dzPiCkxZqI7KIP0boyonxvtTaOsV6w0qKPykUlFhdj0BKqGLV88d+EtKfG0Ep2
ksMicb4SOl2egb7k4WNm+eMBTpZcaJMfsWTQu9xQ7QWioIth4rAqzQ0Yc9aEZwLriadoS9JMwxit
EBCx2vJ0/7TMinJkjYSqF25e2osE9akAFSw7bLbHeS/tHE+w5VYMH5DU/JeqTNV/caX7DZt3VS56
LmxjLmk89d1W8pjklBpUnRwUNwzS46Zg38V8cbnsB68LSV7P2qVMg1TbcIlqLBeheZZilcCNpLqi
aKcMIFTfXdXcEyjv/b3d+wx1JZNZFwD1tNsFLWOI9mrUEXTYrVDd9C7nHQrmqniXZJUgdskE3+RU
u42BgpVrk34/oJthXDe7OoQuE4lu880zUU/iGan1prMW8sdwrPxQLHZ7S4qpq9OhwNWuP4NS9QB7
jF+JXkGFXGmdfIPEUJwWk1/JWNRfpDnwhqigGRTASebJMv+HDVcbwAeFALpTf7amNPCacq1bcPQt
9KeqRf7iqsGMecR1Uzrok3ok4ZKgYg15VqxSuDzo3TBM8XMSsS0DnKb/PQGEDim2ksveIKZ7iQXD
kWxHskoPjreRDDc/Sw5HMtt3YI88GiybrL9IEvDyRPyiOPyXuP+Hz0bfOdeR5AbZmfqUEaL6rEQs
OJUodGP4S6sz3eP7614Qf/RPHE87qvV2/DBWKpjWP5AkU96vI8lxUaOSfOFcBUeQzpAaEfnAaYdj
UXT5RUw+hV+iReKTA54e+IzzN5XZIs1hLZUhxMQ+C5mUNDcx7Ja0WE6vc/UkV099iTvrXZtL6sF+
roQdaV6Slb3WBQJZyzbtFHy4GkkuXUciDBYzw70LOlD7EBudzp7VmeFMi8ioJE8VeCf/huZcsYvl
BWftCv4BNUApkk6OLxY6d58xs3zJTWdWD696sMcpD1dMHGMxTA8Nhp1qlqvUDnU4dcpISQb97r/G
nAYEUqlzVScHlnIiO31bMnEOr3kg/v1ozpK98YpdoGrNnG5xgxAsmY73Qy6JTWw7a5ZawTiGPACq
8JfQsDn/JHA32e+s8E6dM5munM/F/27DgCQal1pe2XGw9R2uHcfXYRHn1JQ/yr+Ef/WD6TgOjJ86
dE4g8yRfrsN7rxXpuSU/dwgzeS1JRE80HGLUSNl15L1lZ0riL8ennfVA2obzF15JQo77zm6Y0kuF
68ZF/Gb2pvLmUw7m0ublVxKOHY7IcSRyMHKl6x0OlJUy7fBI5yB/CupkHPgPhwADpMigzbk3QdDq
kBUUA+ew0hxxEHDgGLuyHjkSFdOpcwFXk/NiQFRNdbCo+AkOK8CqKhLsYiHJWPotbNkcIy95NTE4
/GtSy2ReYjplWyAxY6dPO42HzTTN3u80mGiHfZiL6F7Sgm5XF3GrWIitBBy+lJGh2OM7+5OrgR34
RLyCZNuoRIE8tUOsIL9gznJ1JFva2cotjH7FNAHbhtJ1jk/2UXeLQBm9TJ0L7GFC5XJPOSUn/NiU
FCvgDXkAa403QlAjRhbFPIuXQrzppU09Fht+659V/c6LKxFP4El372BO7hwWzD58J7WvThgLRWSQ
ndRYkgz1U9VweiJzywmR4V3JLcmxkmVDXHFyogpCWi/KHo5QLieaG1b7VDb9r1p4G4qpmt8iXI20
hWrtk2/BYl+j19ipp1sHZyD1R6eTE3ioyTyPZJwUfkRzBdBcUgS0BM7VwrObXMIXfAckv3rW82aP
qPE8K2iAYDQZQ5KM2VIvDZUkTFWQ+a5+zOsJAVFsuUmSDhos/Sm3geTsHKuMG68HeaMtmMfGKUmv
ksbtTcLUBqpep/ylXu/MGy3Pvk9qzj5gwbHAv2u81RHbwrLkmgSyc/iW+/2tQ4c62RQYD1Zwpy6P
1vmFpdXiTUAWmfThzwMBI9ba8Jv0A42n+LHUhuEFrlWnIWiq292AaMUJgx6hXfUkh63LIQ46qJRn
hVbwIgduJ/xLuzok0JRMok1DK7BrkQXzQyq3dcoLFefCKpnPPQTtKraKV4aAbNB82CbfZ3FAkzSH
nCDI6XOABPoZTNKJyIMk3SmYfOOXXcF+elypc6c7Bput0j79Tb8KnTJFC4j/qJAkoeqfSLzg8CoY
1EIk9vAWnXzYx94NHEs8hxoFfHnxGluvTDFrKS03EPcAf8YBWPCOauelIT+BSp1LwODI3gClnBmx
+JAfcOsQkmXsxb9E0JwlL9OUqiAq81WaXmEOYTLFtqwx5WxGH8MIuG/9bvl3Qj2q3QxfMeLQRgEl
Fb6TDSNhGWGaL9b1xO4SrdTSf9riRUmNARO0Qtq4WAy+3UZkoxpkqYNcPLpS+Ej/MbY0DSu8ChLU
Mu4C50gQZRus/M4zeac7PkE25jrKT+gpgv9EX+dGDCDlYCiSoREH7NIIU6qSarj235bKDgEW9NQY
bnkRQ4f1qfMxr/jUkbqamsr2pJbm2Nq23pb62njtryNxMIweXpzTN1rPo7p1HvGIvgngJ3k5Boc/
0PeDM699A8pbkNejzSDPg0v/EUgNwN5W+hgb9PwY6Rpv+EQXeJiV3DisuDNCg6ConxPaq8Jbr/1z
Ci/GlFoOYQ/fJZmrvB2tOKuXGYd5vqPCDQsodYV44GJj9bBSHIKQMFPaj2RUzpxm2V4ySkYFU6/2
ztw4RAeuGq4w3VPwSLxrCD7hpC9BNVz6UtGAzCh8f5AffcwjfsUZasI5Q047TEoyN3Yc7maXQCoc
SjgVMFnhJu4J6sN/xcfWx0xpWstGPYZ16jyRxo1DlkOMH6IsoqYeZtzM62QEig6wnAXKkbI2Ea8j
OhShP1pi8cRfcQQV+cSaOgSkLUpueujkkKNKFP8IZCW9KK5h9jyFKlUyLwBSgThLviBL4RuFzxN2
L9m2ioiWP2bpfxecBgYn9WeCLUqedtNgH+hBgjVBw6H2RBPv5KpQAfXG9tSVWtpa0BTukuwJ2fm9
Sq5+BGousFxucaZe9SiAgYJ4W7i7aIZx6GJfkCGmiOsoKP+EFe+jczuFFQI3b7Ajywa9Bob7xiSv
8mC/nU8oyvBxdyb4zyFU3DfeZhUxyUEfG1SAm7LbN55xEUuRWSDNZTOeiG1fvWsnbC9dOCQu97y4
Wi+jikHW6QWjwhcNnYOTOjsi/pVt+r0srPOb2h4Z7/hElyz6MzryPNS4WWvfLZRkhZMpCqzJkmjl
uU8hUevZkJ40hKgX2JLph4VGxSIIYx4PY6/FnQNhjB5xXtcZw9wKsBIgtS/Awda/ey8+5xBQ1Hdx
wtU3pSqW44HebiNOYFdStqYLIndj79krRKSww6N6nRkXHCAzzNFh9ZqSs/ebg03w4FWDJiEIbV0a
4TUoumtwD/az/NeawlWk96ASin2dSBUF1MFFp92VPdfhCYmqPVp4IWhDBylKUS4PfOHaZf1wZ7PU
l8MdSBJRnqmPiN5QkmSVz9vqbgj70xuIbHTcXDUQY3z1E81nBEnnvRV8lXDkIqwoqQqZrQHhvU9B
b/j7Sbvw5o37YvJvTdzTrvWxu9apBeGTVkLMLNxMCGZfIJlI3hp4yXVNbjG5euxYuEwh0FFPrJJq
WjGEqG3OAh6oi/u6Bh9E4JkQYbhJxZvTdQbnNpHlVECvehxC3phLq+runTJ7NSw7GiHabPwO0hfx
Ld1NIHuk1qQKyZOihclKZ5VEdIjrtEKbb7bZx2Xq+8mAAjDdbLcnpF+Ja0thpjk8M27b+9COhgyT
1LKdSCl2C3BI12C4ZGQjCJHEonB83A5kOaSeWDiy1xmoR9D806BRIWQqq7cCy1Wy1Zg1SYkcxMOQ
D5LQpL3xfCLTkLPNOtinxZnMFkwUOX93pbYvtm29qKaUmMIFl9H55vD7Rs8APrJgGLCuZxuIUJGV
kNrRKW6tz9HB+jRIoq1Syc+BcopKizhzg/CnqiExV818n0t5CvHYJzxzVaVCpF00q8OFE9sQMuHC
6pAywPaC2huiYikEv3SbG493kqqyQa0uqwIJrBq8EWu+oXaFv41gO0mDHe3gEidgbJc0Z1k/erkC
M4N0VCJVYGasdH9sewRnO27Mr25E5Dfk2xIWHDKWBXaFe5/CekGBoUJtQxyhndBF90R9fAJ6eCUb
x0Mu/7pBo11ltZ+JznZHDuFm5IgqUAVYPMlN1/xnuKHKVPJv33w5RDr8cx7xU5Mbzz6Aq02HmLYg
RroHDjsjcyTa8Igi8+qIuUFrpcuOqgz16O7RBou6S6Z2LnySREwfrw3quHbcTg2rXvta9E/8tsdW
Do9zCc7pWR1bx/TRQTAfS54650hYCzAQI1HUIiKQoPPUIJfdegVS9SN11Hcv079771EpqkW0GkCD
Sdc+s/VLzAMyjzaB05dp4LVLP293jWuKNxt+zBp0IYUYUuYCBMF3PzqjqYS4JSLEHJFWyZ/ydsQ5
TAWFDpDQOYv6xDtvkbqfTqj36cSTm95xwiNEMpA0OPv6Puxcu8jIm4f2Gubg3n1ShOddiwoljd2/
0EDcyQec4aqJZpM9bNWrqkp9GCD/ldFSHCjpl0K/0j+GlAy212GpD6pqy5TiQn/L86/da1KZIhYV
skx09+YKObZGnS8cBskHi8iQo5NYcZOFl5AiAmFJiCb0pU5Fn7u0r4mEGKXoGOLOJcCRz+3cMWYA
iopPa+h2rU8FgEQ5o2Pz3HwnErHsSAjt7THcmQt8AYfAUMA1vyFqnO/Dqzc9cmIUAsyfRCnHRNDi
OSnAba1DSB/aptF6K5JnnLk2DOvhvvryjs+WlDtKhQMYMCpF1+bBMfe4/fRO9XOT8WQR14L46p7s
bvqevLt3bvS7y/m0S/6tfnCF6D66J1xSIk55K4ETdy8/L7JIptwbFoNcKYkpr80jLSjQrnJmZ7z/
uSnnCxTj0wFrvAEvPrGw9k2mJHKHCEm2thAxEcgv9A9URRzcDZzto/Ak9uPDyyUDzd19JzcOFioO
VuTVZt00K4Bf6f7w6byCKdCo8YTyogRgiGqK4SnqmT6CT1GPw1un5IAmtwCwZu5pvRAfQJjkRvGT
bIIR4bNAtbqsToDQjU1Qn7pcON2HlX4+RLwemerJQ81+8lQLWvEYE08JqyDKWwVeVy7HfBN1PouE
l3sxLfThX6i/XIfLEUJfeqTK/9dJJZU63ptPgAmRn8/AlC0p8JtWhLKpCgpvQEe/bHXwNtvGlQhn
18L09rbEkNeANo2UaaFrA9NQKIhz+n+cnddy40qXpV+lo68HMfBmYnouaEErURRVkm4QKkmEJRzh
n36+ZHX0UVEKKf7/1KkqFQ3SIDOxzdprKdNq6/Csg8OS57bJk1sn2XBecMj7Y/RW773Hdg87HCdX
PqoXmHJPkCBOtvIEsjoRuZ4a44R8hjyJXJGXsGcKV3J4nsEfyJM0vxOfMjh8ZGymyA3cF4VKQEwx
lFlJbSjH/AVSA7ylW2OjELtuZ7cw9M6iB+HkPNFL8Vir18ZSYEHQe+ARo4wlePbOC5FHEX5jNktx
A6uNSEfcYlzQDfrOTwcBYSVML8hYXHIBwnHEeuAPdXQAgoq/x8MZkOFSBNuWxb642S/di5so7EIC
qURexXfISY54niQ80rgkKWPwGDvxzf2Bk56sBmbK5RG0o6lybMBshFVZjjt81f0YuwBCYz4i3M9g
BLQS+6XEsOAJxcd4MlEOwE98giqSXTYTUVuGRR0HGEwXK2WjEiUAQ5ss4W1Ldw0J0NOs4Lr0iW43
82RJCRafN1d0hM+O86W+0l3zl2gL1r5JIy7BB87ByP7dbJBLcDNys80m26fL7Mb8jXD05kT5vYgf
q263EVcmyQSDof1b9BMJLB5imDHiWQtYbCe6dpqJr4jYc3PwftMKxZzJZQqYZgEDqzYiWh0ro+Y5
mzXzdFnxLXFZhnCJ70dMDQCxnQCLgfBxRbMN5xzf5aYdzJW+ymY2X2nmYka6je42fJ3k1y6lIWFK
lrwDPdZUZ4ConNIMduiNguMhDC8uPv3zBBTmqOk2d9Hl5uRLUTlUju2Vzb0Q2TZRJQShwPJQXQxS
mmHu8p24NWQTDZZ7MTNdm57ZRGzEv8nJ/SmiPN9q7AN8g0nic6eNcb8wZy8qSD57Jl6NcCjyO9bq
vfAliHNgDBhj4WuwQLdk0ScFn2NVlvwS137RpnyNKyyxQVmAW0bjjUSinZVLxpAsCHhqYhTa+CDq
qETgQnxToMulORe+tOKNXgiSjJ+08Xg7oUJKIGpZtNhLMKzixFAmggG4Jbn58vLCqznXeAnc5ctA
qCUn4rK0H9fTX0/15NdpgdUoSkxImI6mt2t8fjDovyAfoZwdahOCPGt+j9ZEaFJgANvtkv3GUuIW
iFUhfEC2HMOajjk8xtMnEN9TYu7s8l/1hFCGCGwQ9xFpANEy4alyNFbXjKDEyByPCRIdWD5ctmSw
Ng5ANmFH8x9G6OWe8vKSmRBugbDpxwf+Y5FTZsk7uKBcYHzY8yGxbtjz4mXxA68umeEDgTfTPSz3
/HQYu5wEB7EZSnF8TJbucs9OPrDPLsuKbSx2dj7Gcr0cEHtW0V4eicg+O5t1fGTwpKP3e14FPb2H
BoOL7vn8fk+mMBiVG14UhtgeBzWYis9RYzkGVy22lDgZxAkDWN0VhwbN7ccTdSXWtDvm6/SPlsWH
uBwNj8zfoLflEWs6GPHCYcxP44MYIRPPRHGcZZMDRx3vwLkhZo9PMn8E5S73SrxxIrE55pgSZ4U4
2Ri9OLOA61+OywmX4FLcC3EOcL6Ol+xNXDO6iqfGcBnfEea4sTs5TlbpeEUej59cgd7akYp1QeLz
g7sbT7Ce+Zm3BfCb3/xzsvOxaSkwwE0TAHL+uPyNIuscBKkzEQkRbyqusdpRD/Um/K43cblJ8E6N
2h11/QL+dhR1TdK99rRzJ5MxXmr2++2CSafgiwZdXhMt0+hxsjuKxneY0jTNlWni7ZJ0hGmJBnlv
QgksA3J3e15iDHTb5w3xSdFrfqYXKy5MXYJLYzt+8z+jnuxXvOLz9pFBcykuwot02BLdEr8AtfNp
UJJ8nSu5x8meV1z644qXxGRJIOKlhWjMZ2pEgR5DT8aXxo814zji5excwJai0K0Fjk+EJCTrLfp2
5OvpnD/wY/vVkSIIMLgA+FMKxPbHo6BwOwbcwJSVxm9u2RGQDulW94jrwvsc9EdeS+d8Ecg/gVaK
BfY73pEmZCVdN9gdXVEK8OcVBsElLj8fCRHQCIp0c/ropyO8N3Kawh0SJGlEbcUXxaJhX3ApUZkh
dsiR5Bg9otaArrCjSP3isuQUSrpcV/y6lHLEs+NxL1659GPPHcrx+V02ovgrEA9y6O3HwbMHG7Pq
j93nSN/T/p61SCf4dEvLvbjCkUmknzTMIC9Tsj9KxGHFj2L6ljzsxZTuGdGfecETpT98k64c5d9i
9sLJmKGOqbzT6SCUraRq5+UmnLCZZ7CpRktRKQ81zU15yElx3pjeROeZRyCfeqdp0jFPYKLfBTw6
3aSb4Lk9j/N3nwlyuQmCy4JNdGTQE0awY73Rc6btuBPeLS8RjhGv45vvmGkxz9w9so30+3J3uN28
wjVEZIQ5FyMXN0eMiquJoQVTBrTfjbkx/PjHdd3zirgbeL18kz+X3CRhCOwFBoIDwuSsFOcFEGoR
ARGnr87kc8BwvImzicnhm3tOBfpF6I6t0bqs4R3LXuwkb8um4Q6w+Fg+E1cEXP6cCtSei23Arn8D
jDE+8idIqo04G8QEiB3CZ9lNxSqac6UVe9Li7zexZYPNhM/XfIOfxivxJfa2uDDb2H0T25sL23dv
O/aPILXhnbdkDs8VkCeX0va5+LzY1kz15L93PN8QZ8VZfJw23lZvokqWEqI3Gp/Q38kbb7F/jzuC
A29nV7qHj28lKEBcd+VyRS7EPl+9cdDtuASA89UbBToGEJQV0JP//I///f/+72v3f/z37PYPkPU/
0vp0m4Vpdf6v/1RF9confCu6BUi02UJs+opdoo+KsyyXkQ5Uu3t1SoK9yX2ORa5OdEJu4SRpxjng
bmtEzuM07uNDexo3AwmmAjZsdQIb8PcdMn7qkHj/9eUuROn0v/5T+V82CmFq2MWigpqajxt5rM0a
4iSonY3ju25SLsp79KpJqOhT0rKv4LUx+B0gDRd3ARRPDnzgUuJLITRAn/g2B3tEqAr9a576lyXK
U+T7XitfFG4IYab/mcaregIr8CHEP9Fr6CQwxJbOr3sZQlbXMUY5QK32h1lSvgQCf2hPvP9hluom
SKKhpb3HRxmID8lbAsyYAD/UAPy4PK5KAIzKL4wsY3lY6ihGUmMUJONuD3Zge04JB8Lnl7qeNs68
kXAzzjcRFbqEBWAtP9TuD3P808q4gmLXZu00cciYQ+pgXBlA4NhzdX2iHLGB8QkAY/w0z+oXFFsO
FVo6coww7+rXcnv5OTbDMmT8BcbtKGhHMnA6En7DKEoRJxbbwyc0Qc6hHr1zx+XHDi6b4hZpSoo2
9XTkpRv9MaGadppguE++n5IvC0b+6Z1+RbtcUBwtqxLlQi0yrvOM/PMrDM/RJvlhuali+X46JT40
dHVKGLZySpMT00DYP1+EhJzCUXinP5Q3hMkO5Y39iOfjqo/5djjaN+m7vup4tAU/AOAN5avboSmo
vSJ+ivzrhSDsw7KHw7Q7Z7GpUVUvGF0E1ltwtujU2TfUxDcTARz/QwTWL3l/mYP+PMMbBVcnVAbI
Hh5EvX0u2J6osarHlDPAC6WQ3DOI9oggkiBFAAO+OU2DR5EUbbfDQp3yChlKkW47bUUWVF/WRF5t
KuibGb8myeU6ImWlgbMQoTaidoT4jFVNPDEgNGW4BqExg6QqRBwE+uJptQcOA/mGCI6JPxU3meQw
rJJHoH6ZQNrvCAoR8a4I0f2h2xAACzj/lhm1Vh0pWgGCAdV0Iec4E5oU3xTIHIGV1dz4mWpnAbZL
RXk4zCSCiuwP+i4gXcEFfosQEmjQmfIrhHyQD4p/QOkBADTYnyi+iecSVOojfwN++kCqCgCEBNWX
PREEgVANgrngdF1AREZKQFTpWFNBkuev+Yl3BNGYxSfTVeqGPDY8eIIGSjfkBaUze4QeULCLFyKu
o80F6EuAm6upttPwIP+wDmnPf6h0gNdeXvHXDbhaiGx2kKDBLGKuqcwB2j1RbwRvoPjSMBcXKyG9
aHlAiBwHUNG5CWRYkGf10FEYO9IHz/nUgcYK5siGnvGH6CD8iDQuKLzqibYUjIgwBkK4JROaF3xl
vLMu1j28idlieBAxMSgUSEplhAguiapZtcl4As179w8TVQJEGhacOYK1nALw9V88FcGjkM6dhSh/
9aF5kBaC3lCUwgpDTnCP8NP4Uh47cRaCzQuLnU8HzwFsKOJTjnSxzvjyQpiD9W9xkegZnsSZz1cE
dQc1N6x22BZnYqdoI333Z3fg8i4EgwS88OT5BOuvYJIQ7CYmOwWyB2p1RNcEmVbvtqsWK9HhF526
FTxFojMCkNxikYEiX7QuUPZFdMC3whNzFslGGEzRxnkSV6Ef23YFCvsAEwZ/XtjlpiTJ7igtBscP
Zl58ZuqB0RY4bfGKx7vUnDMCRnUPJRpkKCGcjSJx599E0E0YsA1qo+/PU4R7Ph10kJw7ENibGgpg
jnHF6ZmFTVf3jkYhB1vBaFZq6krBygpuI8/NThOpnJzSfYKqRa77CDG4XeWa2socGpSsVOK3y5SE
fD5OzBF1rxUValARAJA0l0U01+tpJE1TeXyGB+S870ET6XPJc0u2uEVQEDmPaKTAoezPC2tRclPM
9dAv2mDqQZlJ+JtoW7dSrYVSUxzjhv1959WjytkN8tqTFwGEMhRbG/q7CWde4sr2ypAOuXorh5s4
eJT6lX9atO/EvZV25vjbSt7rsasigFG6EkKS8tyT540+SahYSKcGRSDtJu1mvj8zhllaTpQn6rMK
ArvaLOqmWoeA4jxnrDm+S92/9+HERutAGwUQwVDKHa3q6NWMqUJHtjXfnMmKRzOjXdTOLMtco346
NceeyN+pDSBBv237SUUz8JkBl1DnmrdLT0Sf1EdJvrOaZXObnW+7/mFgQdizQf3dDe9n6zZsN7X3
4Mfbyn7if9VE23RmpKvc32ThwdFnibXKzhu5X4WntZ4cAmele4xnWiqbsFpISESt0OVy/Puq3IY2
chTilVMlKHVQnDifN4E819NNA70Z0IhsruKTReOqmxvKSpZWkr7tT7swQpdxefJ+ML60v1nMUG+W
0RJV0ZZiRVKdaVwZlX6gnpxM8pO1DA8gSiVDb03KaicpB62rR2p64zhQAGmbIsjQwEpQsdmgc4AA
gW70o0whK8Ah6FtuCEdcsPRzIFNQL2eox9wHRjGRLDAp8s4R+i1ErINuE6RAfydnBfS58ZNE4t9k
LmIwGgKJOjq0FLpSYXxtQgyRkdd6k97D3YQpJVOXcDieVg8/7OC/DePPzVy7D2YV1n3cpvfDjXIT
vpjz3zwe5+F6TbpbsBilP5hGyt+m0ecGr25Se7LavLQZl2CNbkHg+jxkgIbgexauOEy/H+DfB9Sf
5tAS1dBmQn7KuqZArf08TFOpPwmR3eg8N0lLegsv/6GVa9HAy93CI3TQdENTV1auplGrsjp0SqZR
n2Nd5mMLyNDcILkIwRl1rTCVmrju4ezs/sSrrNh/2/liiBbEB5qpObahQPxzdQYnldx5aXFO12Y3
6d7QI3waFvpLu9XWgkl8Ut4O4MZUDLLiLrur7vNb+cGbS9TEeTBYabMS7JPG3yJDLPMpD9eRHx3E
mjDNwKTdkUfkKtq634JCO4/6rSB4S15NbDHvoS1maHr3ILeKpbDLiBBhvWmU5ghou/gtkE84waPX
W5mo96VQgOB7u9bIcsFxeit4kmVouKBSAky7qB4y+K2gTk4Ipg9AMMqtgHQcLXTct81Wg9p7XNwa
D8EKzrMXUcQmUmfByicIa3DJeqGukX168kgIE6aGi4EEBqI+JF34+xcSn8RZdVd30yV/rlTqaERO
gsg05fXqirLaXUAEhyjZXgSCRLRJBGvyTXwj/xKsHvm42oj3CdAaP6lqKp/PMPa7KLO3VB3VdEdY
9B8sdsN0Es8+sT2Um3Qt8ANU2L2TpyRRIM0TguLJj7zIf/NyX9aPhTy0iRyrhR7jZX19aFLR21Np
nNV4jRBihuAlBpdy4JjkYEzjaem9f78jlc8nm2VpptiMSNyzYa585M4W5IIKewXiWLBt5/FrjbWI
9NTs+4aMz2ebaMhUxQPB5AC4akjuiyrSk7jbtKicW0N6pxXdykHVs36Xzy+55d/YbTjuuww99ZmZ
8pTDxVCBSPLACyrVtVABbJV90EtIv58QcsODqWCyS4Z5DSOIUd0OlJnG67aEK8+XJ105jCWqCTyl
HWNaYLRMLJLD+YOlbQxFnShSttD0YtrJ6UTjoqbhj5xuIVu7TnvNy+f8BCGZ/jqktXv24qmalBMH
/WE//uEM1v6Ovvy545qJZIxiWbJiXj8oY6dztLyrsrWabm3c7rlJ4BE+3WwUu9lGsaC8mnqLM+Wh
7a8zY0HrnZTbb+N52HpYsqvwqXy3nnTYc6BKghSrHXXtyKh+8Navgin/3U08V+QYdWi7L0Gdjwsz
L5XCj5XTGs28Phlprx1b+g04xO6EHPXMe22O0nP0or9WL96r+Rq8x7+cJ/3396voSqrmTy90mR6g
mykoZq44Pryhs6U66djzlTUuq8dAWSdnN0aqW4M+zcexA03als8K5cBVHozPljOyMkAzJVQFAHMy
DNLeBJHaLdoeA/U2DCIMt22qzIYwdXVi10bfjWoCNKr9k0Kh+tVm0xXZtjXUVlVFvuq9lFdtJLVF
tXEqEBcnmCMk6kZ6UpsduR11etJeZa0dqdmzWZI07B6V9l2mzNYKHjNvY8v7rvhdYPf1/fT7eb0K
Af6ZV1Nh+TmOZlufrLXGL+yokTnpHoZZ6N4L3/wXPF/kMr5vSPtkAlyMQXGgokFpKRdukw/LKNTL
wrd8w9nGBKXKEIkQ+60t4V3pX3Jj0VivdXOXDfMMcAz8l/FTcCLlGiVLBFml2PXVdQtikjhvMYvK
sXZeDwQ7Ts92mY90fe0Q3M1ArEa3YT3MInmX6BQ7FrsA/cTvx6H+Hb1iwsQ4TM1wTI41zVbEOD+M
I/EiM7aG1t5mYNibedg+neLVCY/Q8Ud9t46VeWayT7ZJiDRSWY507VfYjht/RJ8NogcNoltTC88Q
XOEw7+KV1SZCeCtv78N08X1nv3imIGIttL3Re8Uqujp6Tc+xG9vA7LKBkJ5HfjRH3lQ75s/4LYb8
w0H/1RMFVVGDM952VAS0r2xl2zKKQZbM9N4CVISdM57Dsg9g5e1fH5Th8B+2lmzhaPx9A3LNt6vB
TxnUsInNUSy7TT0Nzndh8hzeFNkPU4iY9l/O9Z8dYsnQG2mKjT6dfTWJfu5ZhTdE9SZW+3knPUup
sXByZ6IHFPpoKnv0/GI1AGMsmFMrd5B+d8GL6hA3baNxlKmLVH9tChhvjGBSCiG9Aqq17KHso2mz
VlZ5b85iw1tjIo8QJvVDwGRWNM7k57iH51556NR9eYK0JABIYSCsoqjLuoc7K4e7BGh9lY7UOJ6n
TTG37XBmUtpTEhOhLNWO+1GEkqevWbNTPR+o99BunNpbhOEx5Nwzz2Qn2TX2uEjh5zRg7IRFM7PH
Q6hslLqf9iosg/Kor4H1RRCdc3o2QLkz6AEqbW3vaq9xZd+eNiFl7Kdmo0ggTxpkEFvSMj6eL88F
/FGjDZcWwYkhthd2Pw6GAcIKZa9k2aTWKPz2KZKzgwlMx2O7RYCyAi5DLZHVz2N6KFWgPngsNvAH
+nBnOf7vxDaXjZWMC31XD+XM0UGGFBuVaKYAPo6rtz4kvWLAcBsgPonR68DtiyKlZzMYk4oX40Fl
NhIfqg2C3/bB6g4ZqELtFLqJDaF+jQ5aOvWKm8AvmUbkb04IZpDrDTzKmM1dYR8K5z1qXyxrJdfb
wL9vG+Qcvd9d7v+yPX+ll4+dX9xn/qRv3iv/TvZhx22RJegBB0M3iEMSPsW48hmFUFG6seJqgrH2
FJ3NG8VuCT2oE0efBzI0Hsre8zYSUjC3TQO5SAB/hPHehUAtzqiM4yBITGCL0Y6rqBWLUwpyLFbR
jlZcMwEkJIU7GVIOTacLDs5e54DFx4o/M/yqR3whtEdVAkcikpfS+d0qbkuDrCLRYvsmPrG6dEA5
HYpfzWkU8uhKkUVy1McsfDVlalKpHs2OBeApT8pHVQ0zS76IE6J2HuKN8VFVyqmTUQNnSLNK+tXm
lBgx1TGnZZonGHlAv32yyvCSJYZxp522WgH9XnFzzu8rFFyLcKpm50kZalOfMF/+eq700Sm404d3
tcpHRvKQ58dMhaIzOkqOubKdaQ40QZoY6i6OqMqBWQ4jt/eYLw2Xxc/dru6mcTLzkrs4r0dOa0/l
wJudkpUBb0oZ8IB6CeNtkNlkrx/O1i8zhE/Jfg3M50LBmYOV444ze1xqACHTZhI40xY9A+jZpPQp
ju6HczpqYSK1h/1QPPSwssTZVHXC8bnNZplhjjP/ucjL+zolDZ+/p+1NAxDN6TTo8NaFRblPfe9H
iNiEP2Upr/Jvf44yW0GoUNdww+1LHPHDs+tke41+drqL4GWQHrTgpUUGTHs/heakdhZhuimqHQ4H
woySedD/jWgKORCkvh1hxGFQXkUdpKFMJT8Xt4NCKVFl+dqB9HFc9/snxBdGDc6/grq5TbKF58RV
HOBU123Vt3W6NrjrEnlfZWOwca0Z/lSk3pfe3rY5j38wcb4Iqohmdcch8Qb57/XwTG2o8kLlAfjQ
PcZbUeOEXO7otZ1hutSL3feDND7blLSG2WbJGMUii/v3c9C3pSEYzNNpjRGlP8jHBu/qFdtDI2Rw
+T96Oj975rh/hzoXz6F90u+dZ9Ofnh+9mfraU32QjDxOlAcUyX8Nu/itvRneq3fl4Dz0+/Pe/O08
nX5VjzD4NKN+J0Op+m7iKr0Z99+P5OIB/pOnu5hUzBqqWJYtm0S3r6zjtM90/3QawA9DyRRFL5JX
LGKCJv4W1Hy1OCW3nUP2TtHKse7kj7kCX5Clkj11Vq0Dj6ze8cgBlVjFe8u3V5mFX9LYRA/Ntd7G
T2V//sEn+ryRDE3BV8SUx3MztGvXrchjUzXkPF7XZ2vklDs/QAr6d5VTK1Y/yATt8mEeqgmy1wup
3UXRtkzuvp+0L8xQQyPOivuIxql27VE4bar7aa2H6zPoefs2QAKmm7N1RSg1fPi+rc8mkBjiP41d
LL8P50Y1RKmSNbmxq8uRSboQ5qFZ9AjqvBjl/SR14/XJn7frHNoFyAiqUeD8ZHXr10bYpQcaZoKh
OgY53b8Xe6R0TSPX+UXOlcp3eJxe32FUmYsaE1DQO3v69iPI5JPhh14tjophsL9w09UrS79zaqm1
Bi1Yk2Q4tchemw8Kt1ZLd535LJfhWmvs+wwurDz75bnFuSA+EY/6fKnIR79a+dnCw0Q8nzZCztf0
FmqLCX7eFrY/U02OeQKU39+nz6763z2+hOY/3Ke4r/PYsiVnK/cL2X88VeumcPEqbGVpdCsjWSfh
k9TwpA3vbSIM2Uru95H3a8i2w2kZaLCTbqXqBiLN7/v1OZwm+kVqiugWXqaiX8VG4zpKNCwq/8Yo
hKfnM5/DEpg/VN/wrlJWGz/LzRxPL87dLL43jR9kj7+8k8SFFQL5Bkvo6oAJdamz1K4O13mzrErS
RQje7njI9T81dPH+ro4yyzIc+E4VghT69Zppm1bPq6gObrLwV9UVM1nZOer72SSwa64SmFhPuohD
yFOsjhLlXFt/C0/+1pYONpvp+2m/goFczlWLlYuitowsMcfE35sm1QspDbQy4VylRjUw1o7aEEnM
xrKvj6UmXEpZN1EjYyo3mLisadUc20oELy0YGXlj+8/tUECsHdw2RbuKT/I0czZB791YSbULav/W
svqR4deL1Pgpi6R8cl3FksFQkVWymrL6Keqk+VIsW3F403ZoJkRHPwE+4TuL2lI2pg/SsqC4COF3
qmi93Ulf9MNdWFN/41OXA67k7CMK1XoYWKcf3FxNGA+fbjFRUw1bhlj/9VMeH8QPvcqRtqfyrjRe
5cjlfDCLh0EtR3Lmw8W3Pse/lIjczS4Y9oq8Dc2ZpYzxCWzpOS1ezTwfnWVELPRsZEjQJMD1qxDq
R5ksm3aBe47Gub739MWp/qHvXy5P8lmGjJcOGsW8MsBU8ClZ3cXBjafNLP3Ns/uJ1Cz7eGVGFmby
754MQESNKPkZCcdtOIT+Suk2iv/+/dL8bKFxez925Oo8x2iTC0NJpW1GhQ3qXfApozgWMSfzAFUz
eeHD4uH98Mz8bKBdWiUSopjoXePN/70hgoEHTBMY/o13OrJBLcIiUeyNS3htYp5t1AqoTyEubmI9
chjJwb83/f+0f2WyZUFrD+ems7cFRcrDzCsOSe2Pcqrom+aNLpzSMUP3wGBxCjbpS6VtpXSdyz+k
aL/cXCTIsFK5Cwr67H/Pw6CfAif3TtLWO604khV9EqHbggQKMlxItStzGxYM5RDUt229KKV1bm/V
aM1a8Mx5qv4wK1/tdGEvXx7uwgL8uzOV2ktd0IXhOqqWfnlre8XEYGcE2TbXV5b0nmW/vl98Xz0N
PjZ4dSzWWu2bSqNI2xLxluGm0m90gQK4yZun7xv6ep4JUcmOiuIrJszfQ4vVymkjXVgtG9hIfPhv
XgUFEhUSAEu+b+tziFncyw9tXd3T0u/LItaScK2qu1CFFiyXZkEFY0NzrAgC1URCFZUD6WC1xbwk
2KMlc8shvFGF4yrc+jn19rk6DR1/xj+/79wXxip9M2XdUHWSXPrVbg/qZoiGgRlXswd9uJHRlPUW
QXp03gvpp7Ut5vT6eP7Y1tXdPZeqHIc4aFuVsKoB/zsios5BTabmuR95KgiS7Ig43aipjib7P0AD
6aTcRYfvR/zlGrMJE2uKabPhr3ohV/aghpEqbQ18LXPVIf9irlPr0Tz/MN6L7XQ1XrYw7oahOzpR
16szbfBMRWmN1Nva/aaAYiB/SPx51K5M5HTzXd8c+nJUN4c8zogb7QLtjvc6f44xqBgPGQJi5lI6
ASdZaVR5WRCam2tuTgZXR+TWKo7kCdfxdFPZeymbOsZS1SeDseGkIjbXGy4hLkneAOOocTqbak1w
Oyqf2/qoxd0P5q2iinXyaawGoyQ3y0FxrYhm2kk7eNY5Waf+S4uQkCJP3z2AIKe6HE9awpR+ch41
wV1jH4YTtdE1gqVkGbJpW55G52JdlAfho8mZNgq1fkqOd3YCKaieSBVBjqWO0wK6MK2cdwKJFD3E
6rEbqBLFwWzIjILdUzfnAK0IwpjEY5EG2WkSZYNk3wZCs4qx6ZKjgd9HyhNcRaQfMDWbrB/ZYs8l
SCqD/pKJymZLFU+iOUO+5shblTC2lbU46VvTfqmdkaRvbJpomkMTvedtNbPCTVAoU/286W1QuZRr
Grmrdg9Du/Bs5K2KdFIBaGrtnX6GIqnSfqfoEajQoFVLBS0EwjqYu5ykfgUuIH73yp0WvmteTxWj
M/aqYYTTmNnvdnzAgWT/txqZvn6nOGtfYYAlhA3qbvCfS/nNTqlTD4mxRaprU3GboM1jv+fn04Lu
+RmByggWXPLXRMVSwnz/8sYigmUYIDwUXSG59/eRqkhmaTppn6ytamkmqCm0x0Z5ZpoY3/ctqeJp
fL3aVCxnZDRENsO+OlENM5MIHSRQMMtzn2SPP/dgzAxRWTsTP58U6o1XT9TW9c4TB+SWBGCLooy2
FOFdXXuJDQDOcyP9QWDqYrV/7pZD1QNZCR0Q898zkOj9UFsRM+CX74YXPg6t8UulOJcY7cKLIHYJ
UoIOD8OQLp30QfinXUQtOjceU++cHYcmm6TReVxJ/UjvNvkA6qo8lnF/a4i1k8MrUR/D052U5ItK
hi0Y7zU8nYjRL9R0Fzf1eaKRzMczMINyLYXG9JRAYkuu1VbjZRdl01MIWDmKd2NDuhXr+6S9d9nU
FFssiWeayZMmJbQM4i9B8sNzv79vF5TP9QRpMuehiHQSVbp66g6Bmg6N0QXrWpkrzZwbO4toyQxW
52Ba2rdD9KBYt2n2cmLjf9/2F8e+TaacICeBa6IyV6uzqdJGcoKeeEiy5Exqkd0tAlCHm7Tdfd+S
sIo+D/J/WroY2B9c/TxxmnNXe/HaQ6IcnC9asjnm+/T7Vr7cA4S6bMJzDqIul7n+0EyUW7WayUSM
QwqO87lYTanSTGz1GRM6iO4A9tU9CLV6a9W3Zrv0inuVB41JJl160jL4akFliANBCX7KxH5Ge5GJ
/dC3S98/9K03KrM2+jbgmTO20k2WvUQQgdsq1B2VPI5qkNNozVgPubxQJDdpYTsGE4nMVBth6pqh
K9XnHx5RX7nctmbKQDoIPqufFDqcwde8WJUvxqyszTPLHndxBe4kf9LMZycKFko/SrKVmW6oSiR1
5kmuONWLjcdDRLePSXswyn6iZ0s/Gg7iyaLl8jSR5g4PhDip59/f4C8sM/pLbIb1ajjGxWP6MIdt
ObRSB2puPQR3Xb30UeOF18M5YBblzQ+L6cvNYcmk/3VcZ2zVvw+uwkmlps3kVGyOqN7ZFFsMz0wE
Y/1+UF95l7jn/7R05eYWoZ8bupkEN43xu6gw7s8PMdzh3qLq4F3sVsKrRTlcfvw32tWJdOmyidVH
vvjvEZayHxSqMoRrpRpLzijeYnrEzz2lmg1prvMmd9Y69vX3rX41rR8avTgGH27hKR1kJbTrRIQp
ffk5L5Z1uPWIRGINfN/S5wy/wD7YMnEZUwfEYV6Nz4/yzmsJs6ybCPg7uF1YZmyIMEuwXTtbX2bS
fWH+cDO/cA8/tmld2be2551VX6kSsUKZzhMn0GAs2TCh+W4RrzQffhjkl/P5zyCtq+dr4ARG7JUM
UkTWIWCpx2BSAv8WAyiVDoQPvdNLmk8ztmbXP58rtDiDJXpLLUCk77vy5ea0MXJYUApCklduU2/H
aqPVerYugykHXJdAHw4Ph/HUeeBKUuWHw+srd9XWCJLqaAxhX19Pda/65y5OFG+LFlXwSBwrVhZp
NVaKX7GOI4CejrpoCxdkTt2tWn3Ryr9lY1Nrrq/Pbe0HVakvb4Nsk2IBDek4F0DYh2VdRJF/SsRt
qKQNgzeA5/k7jiWe3v/6LOsKhp4FBg/psqtFrQ+R31atF6zTWpgLUTHFaM+HZwxKR5p/39ZXmRT7
Y2NitX8YlZXVbZeUROh7ctAUhSibghAs3mi8NItFBMug5lrGkoCEWk7wpfCP/fr235vcf8Z8jcdu
AWWqiVYHa6lEiuHBtx6YXPZwiAX4w4i1T3lKcWioAo5Nck8h8/v3kEHBOE541sL1aehXWvacKvtO
O5Kz6tXlcHYm3FC2VjvcS3l9Kw31U9VTFZfX6zMFmSfDH590Z2cgvlY3LwXJJe0k3XRYnwTvba/d
nyKkLdiLbflg2MYry4bCrwe7ye4r7YDF22RUAvkuQwwIAMgaMtjiyWOgXT681iWybFU3IY0KiuY0
FZ5hkW8j1DYImRfWLu+WHi8rQDEQYTBBHDgDcjBDsiqNkW/EN6ee5k/7nLSrtvYySnwzfybcLfO5
yhE8os6iIgpRtw9p4QB1QFIO40gbknm0yox0XPTvPpf+/5ydaU/j2Bauf5Elz8PX2M5EEggQKPhi
UVXgeZ796+9j+upeKkREOkdH57TUXe3Y3t57rXe9A5tno3+AgAkxiTICoglswrS9MppO0aN3octs
ISxGKTY9krwTtQmVyecsIy1PfB5jTuPb7CNTWpbFUwMZqAm383BUr+kDTw27NEW+P7K6sn1Y9ksx
rNY8MjpihuO9eJT8cSEL3aYV9TffCG09lBxf8BxDYL75Tr5xR+yGRLkpOPo1XsDFvl5VZOoQ+FUm
h9m/S6SNW02vlLigpcE0MoW0o1FKtq1b+uEDDJIbIUgxdex0LNaGQ834xFCNdWb1S9x4feFPIdRb
yZSeQp3GXiz2vvh71I17KxvcMs1jpJ/p25VlfWlvRljLbJBxpCZ/FoJfPuQxKVR9GhgCAi7FleqU
XWiHdFN6SMBYvPBHjCONk56+qdYpVE8mL30uPQtJh3FyLHocCIcrJ+XFYh2timWKwOeAJGePUdAi
rdWnMtwNMFkjFeNWcXoVtA3ARWQuQ+U5oSZOSowYuie/3qssRmCCPoVcX6+E/G2mEhs7/foeMHdc
580KxNf/x/08O8gY7YdFWvbRrjFOarkMhlXS2/lHdAsj0RJ+lcJfA1f+1IEkYxI1ZF052D4VxT9d
/6wjTEtZbcdOy8GN+CogP8mluNHUGcmxYJ5rN5WpLmXEbmNTPOpK9BQ04x3juY0yDDdGWby20Xsp
FYAdPKKuah+9HqvrbHTTnHg22XLL2HAo5d3m1Veix7BAEiuQHaNP+8DH2Feajn0D+8q/S0aJNEjv
PQR5n0J949OYTuHvnxfn+dEpSYwf51UJ7xNK7zm1v/QFPY9LI9oJmNNl26GY1VUevnPdlTP6W6v9
eSW6XfAYihTrvAUzh8hX5KjhxUofIVWDL23Y2PthG6go4+TBHoVXsKYkSt2rbKLzL3C+tgzfhuqA
Vptxzr+bBtMzS9AmhSA36yTVR78+USOMENCk8EONr5S+lx7p14udnduWEChWJ5l87hh/ZW4dbk1E
pPhKeM7P7+4bteTztqDDzPMpdsRzzu4kpErWVH5CjqTTGWven1Ahz1K33fSH8VxnGG5RHtR8LSeY
kgJygjH8/BM+4fivn8t/P4EOCmEC6oTzKWFfa2UhKUG8qyfrNhY6O0hzDqtxFRoAgSogZhBlq65N
bsNAdkcRRx5ZcaOJrO5Bgtw9dY7o/23FajHNnEGxsT0JfCrHOw0N6iQehyh99hgtgZK7lH62BRA7
qhiZyZrTlNLSJ3gzKQ7yiBWBrODCpgOWKuadUSTrlkxvf7z1Jsmtga4EI97H1TUl2cXXzQB9jhXl
XDofFCpBVQtCAruGRo51jRCjRVspzcS4K89aPtsaP5/1lyuddRuy6dd+WSnZLh5LNwjekqGAqTus
BaNd+5VAjgJPdJh4Tqa+CirCskx6kr50/VmVW4SuWix0uLpNRR0ZGs9eKThDOcd0Y/U+A/Nu3uDB
f6eOpA5kmWPxx4VwlxvYTA6M0/PQrcZuOe9DjRW4vd6s82m6icXho0eCq1BZXbnjc+Tq/I7nJ/Ll
5JTlojPFUQ53ZklkARtwbd6UbbExcsJDhSYAvo7WVjK6XVmvorg/8fSzagQI0T3bCDJXSDQW1gdn
IGLeZqkygigJQAdxD54QHAfkMPQjJ5thy2XrhB2auLw7JcQ6gv8N4SmJYUJ3wq2ffYjlSoyjI4zy
TashrxNxT9deorxaZhrJaaVk+9eKnW8twHz/CswGeZ55UhSfHUbEJNeVJKOPpVrcRVm2UcQ/lG5Q
wvnIFdB22ttKTl0LhUCyTktiu7qPiPq3LChE/fXPr+PiFq7AkRR1SgdZ/Czfv7yOfpI1T/GEZNf8
UXCnENdN7bDp1CBBf5OPSNoXNYZs8RUs6BOnP99jvl72bBWYTaAGQd+VO6ty5fq+hJU5PmfV3mDS
gAFm7wrGq9re6v6DZb006abGCBQb1wC6s3Iq8dEJ1rrqZB9et9II9SrfGwsk/F4L91HEjz9M0q/Q
eynF36H1SEGRkSvUXFnJlxby11s4Q5ni3ivUyNeimUwRGH+a7p3vcSFHtz+/oU9U5adHdVY9eaUe
F1Ydp1RPHhIA8qa9U92cWr9GPLMqtJUIl1+4H+UbAWNUXPolfIj9VdI4XewWQW7Tyiiyk1XWIlII
pgyPagjmH6PE9Rf6LsLvVK1cVWRq1zh57R+tgJxk/EVwnB1jR9UPbfrHkF1t3RfLPMBus7cb3GxT
u05BnW9a66PXyF8Q3vVqO6rvrZk/JK2w6LvUYeBb6vtJZzZVAP9X/k7FX6BlKNfpC1MeVqGUbTWt
xdt322pXntw3hHj+1FRxhjSguhiUxP9uNXHQ5n7mi9FOZ3PlBpNmS1NVSkcpeJtJaHBvYLlor72g
I0MQbSFdeUw7puZVCOaB2c8v8lLBokJB4z+mRojz2a/RfTU3izyNZmApIn+H1JjBjgmzQ53YX6vM
5nPjfNGoqNZBoZmVad8oHoogpryAeFcUR390obgE+j7VyU/EOkRaMfz30uPcef58j99oCJ+P/Mt1
zwqlUkLQGFO+7PyYuJTKEYaHtF4qZK5hJE4Z/I7aUg4OqrdlzjlFG0W/mepl96ZONzKC4OhK6X9x
t6UMhgMni3MDcvaRgo62zSTn0Q50G8cxZx4G6zdW/YvNlvns3NbX5qnS+0WWbNNJsbMuX6kLw5xe
odBfeTqXF6SigjIxwEYjfvZrNGOMmrGsEasadmGu+p5meilgJy3ahrg3Tp52Fwk31W/l2Ka2hiEM
NVe16rMrm755jsl8vqUvv+NsS5Eh9OqC0sS7OMXzgwGxFUa2mG77EayhE24mxDNitw85dabchSbG
Y8FFCzpJJL9NCkPHhZAeMXYQzJWhnvL3xJd2VT9BdOCx7Zlb0g2L+XKs6zVzQ6t+pRaRk9rlIetV
jZfFKeFfqoNhAoCoICQoS1y6UDkTllZ/4q/onsPEHj3PGUNEfjGtayU++VnuxNJWnqng4M/xaLfK
XqgjRwyDZZUaLyNmhKr5pEfPynQXGQz8EJH4GN4ijBrFOxcEAZ9tS3bAjmsq1NR41QB/wsZjqeJH
mF8BCv5jWX77EnGRMBCAyiJM/X83Ic1PAqlskwhahSsjrvpF/zCktmkSsgK8o/sIQgi0ANfGpAnj
a3yDyCmYlppiM2sWvFuox1AIQmkT3hsP+gGRW3wb9ftq3GZopg/yXj628aZ5bO6qR+suTW+NwS5e
RWjYJ0V35XuEDoqyQL8cRTeWcldFcD5tYLJ0ssen+j49FHeFbPc5xuYKUZV7gzi4Vfzuv2a/1Tui
ERfxjf9b+qtg89Iv8mZRP4cP3sF3Gqri8amTl+FTLdqc2pnvaA/W74xeQF9JO/XUntAdxHhGmQtE
kknyqJC+8+rfS7feh2UiPrBzUrbiO2PEEKq+x7hvwh6/cvQTKJPodj1+7bYISUM+BY/TnXdvHqc7
6UW4w8dEIVFAsgdhzbGmHvrjL6NdmKQlgKzO96JHK+9uUG/D1sluU9NthXtM7T1nkm/1u+DBnFfM
Id1n+jZ40A4Jcr6XnERSyS1iWzgo9yxJ4Snel6coXzfBi/rS4CZHuq1lawpjdkd+6fE0OHb35gMO
OQaWOE9jct/8jgrH+zvdp3fpY93aVmB3hwpLY2NnPXrTb2Fvzafvqh22lmgHz+Ityr5AW/rWqnjL
7iGDavfRgzquMGyLg62g3kbhskfod5eetJvy1N2JuJnXyxIfooN/248b4TZ5UaJle8LUrrCWanSI
nnVvWbOQpiXuNgRjHGDtSPdlQ1O27SK7xQvjmJhHMGhzoRy92+qtVLAYJ/DpVsRvc9+3rnjrP2qG
rRyFY7TGhvpIpK+xGe5UbOwe4pCqof49kKAxpCtjJf8x9hYYEqUZsNNz8TzdRA9ZSY5kifgQmNWp
BCcSVulWj5xWO5gkNPXLoaeiRxHn3YQIsExXVQ/iC8r2xw4dYmRX5fMYMfu0h/sk3+oZi9eWjkV9
Z1ArcrsR1sDKQjjUJ+E+P2k8gdaJ+3XzPISY8djei3Y/3Yu3bGBqwtp02u4merLGWx5AVdjeLuuW
xkH+WzxXorLQH4pDeVccgeTaZ9yIvGYh3LH6qM+ffMlJd+Xd+EBEjuGk8BMXsWoPh2qvdJvZCehW
ehH/sBJq20SV/1uL7BHPH1skGmavP1bPLZ7vElFOy3xyu0dSBm6jGA6OnT1HyZ6xpBHeerI9kk+A
0cQxuBeNTVItE2lVBXaIkLKAFoyBzgJxJTHJ2OVZuUPkqeXqsaOUrnxC7wbpKnRSkfCnJc+uk9xQ
WPdkz/trD67xsBinVfCrwxytQx264PBprAU9tfBLJSnbMJYxEUPmEoCra5eTsm8R1ukO+jQabFwA
k1+CM/l2/1vSbPPA/lKicnAKlNjjuhIxEJfxV6sXYrVGKshk0IJS9Nu7Yf3nD+GteGtsBcRtwVJ6
sB6mh/K3gddb9Is9SdVfs9jJJRvpbOVvIdxm/roJbxQRCP1g0dxGNk9HdEPEVAILRk1+xZ6qrVKD
wJSx39O8bZKCg4QzJfHX/DnxWLVr9egFdjEurWrdYO0Es/jUi4v6Ibvn7bU4Nw2LIl51wn2dO/Qf
bWRPwoID5Oda6HNn/7bzW4yCweJmaHtuIL60VqPc5KIwailElNdU7ZZCuY00aceQaT5NO3jPZQOq
XosLK9nmfANMYErOKZ1VceWnKHNl8dNvOcOGk1pNWgQo6U6rLCfWIxv7i03g44tmcggOiS2RXJ8F
bBvJkz4cGyHfzVSysnyuVAV6MClhgsiZi58dj9IsYj5STgwssCZiN3FP6MOJ0UZrF+hCNWWRp8Fq
CMm4wDkLrj6fOhySZrppPLz1ig9Y2LBOhwMarW2BJr5PSEoLrW1dHSJzeChZkHkQvZl9se5VbGpS
3+nQmFYQg2sxcoQWo3RpU9CrysNRtu791TxmUYq/TVwtvJ74iyKxRc4roRkQfg6LfdxadqJE92oE
bBbg5ALrWjJQMjFSoeJQRuzjKEkan3OYaT3EOV+NoTrqTsN619lImpgYjjyf6RGS+NYKeLylH6FP
JASARJBgTxZD3WNZJ4Arlbry6wcvePFlt9dwy5lOPsTCEMppKQtLVT+BwMtUn2J9jFuOCZxG4sQ1
SrL2SlgsXuOGqsK3q94zL1BQO+gNEVix6fj0cCOzZlkQsfB8msk1qcGuoAkzP1DEDGsc3ksMevQ4
vwJOXoLFYMJZeOPoIv93Vr4qqWU2VWoxkw2IZXM9f8vonyklMMrP6/VToXm+XDWDsQosDsn4Zphh
RrHYB1Mv36XVIjyYWwWvUkdgi9We6/dEdguTyBqFNOX4aCI7FrCZTvatwKDs/r3Alx/63W2/YBoU
vFTxwfrLlkfF+IvYmzff8aVt81otS9d6yu9EYrWUTa+iDb0RwIUc+Wg8lEsIkhvvrWsRmqx0daNr
+2za6s+R6epUi9KV7/NSa/jlds8FdoofjYbU8mCZQQO+GLxijUwhw8nQ8Hfl6eene/E1Gsy7Z5ac
pp73hvrY9KEuxeFuzA5M/3iTIPY630+t/y9tqA6qBJtA4kqflIOvW2A5VLnYwdiFwmDiTyizdnuP
0GwsjvH0g6LyfxVx0XBlCX0jAc09zuzDhREufhTgbf/uvk1lKdZk6fHMi5kZtvDxIuPozZ+L98FX
N384cUs60jVs65vK5vzKZ59JYqWMREwcKvTXSXoX8eEa3+Njl/2Kisxus9AWKpmVjGtBstIpxFt/
PgVol68ZAZ9zZ/77IQaaSV3HgPZTyvTl6bd9F4+hwCAoLjjdjYax5JpXDW2QqdVg55T0/xPKga3U
/7vm2c2nbYnuRAQAMPx7ZqMzD5gZOiR0zrir3dU3W6DzOzxrZCWdpaxOIDxdgym6fhgSjln9Vs3u
0/gAOmbmBKDBUG79R36J1hyC+D5pl0lGCmN9Z6lrC+8f8S6p3gdovMZsyOKGw4cRrJUsXAZ+sJCo
k37+/L7JkM5/9FlHaJZCkFQxj6hlFNn0M2uLnhY2pQHxnq5O3Q+kYk3+wLm7LaorX//lD0MxNGiK
ONlA+/v3w6iUHs5N2Ce7IMDI138DGQEMVJSVMe2Lstin1RFORjddE/p8Yi3nmzrzJEVEUItLqXj2
surJrHJZimMqIAE8aNrXQrFVMjxrQ9L1LBoKBhQieoOgylYaZ3R+A5t2keH4MDJgVQPPloQnWQxW
8FAPnH8LtRrsoIPoPHtSUXUog7SsQlywur9dQwZoQwaJjx+Ft+ksGNtUWpI2HTSrPrbGsPSQL1YM
KkPTv8UuY1X3mNN2xtKa+ivP/FP3eX7rhgbuYRggf9/dAT298z0lz3dtSpZc94d72asefr9CvAum
ZY4bto4ANymea4G4JG0lSbltTIXjYwSY4HM5axCm+l0ajkmH3z2WprCoW2xIIHHzt8wh2Py8Si8d
SV9/8dkqEfiusIXSGVPIq9oYZxzIwFn3k04SXKVTXNqpDJQdkFFZGPo5cTpQaiXzdT4J1StszgIo
ojqFWTe1S038O5hH3WoWXvoy40eQwdAtNZjwGcQ11atZ/aCPTn6VsHrxEehAdSh6RVU8xw7ldMiT
UFOS3YCHSXVs9D0HyDS+IpHwuqefH/f8zZ8tELzx8BiyZkkeqqGzjzIJ9UgzSs4McPjIZbRsXDsR
LzxjhvTIxJiZw+c+Z9mkUqE3eJni/kGy4LDXgaE8MAGXMkNqXq9PsucD9tstqeZ89EPDh5Hw7y1F
QaRqk9z4h5F3pQVEr35a8Yq2ViAQ8TCVkKt1ZB16KJRd3C2AJK+s4UsdGMwAhgAKuLuu62c/gRar
ntJAVXa++mvw9kEtuGLKuFqq9zXncIvRTaPcKgbGWLq8ViXmKyKe3qRFFNPLzy/40qANe1DMiBj6
SZzuc1X25TDuulGucTqsdiiIlhJdMg1TO2IwzBvInyAAsrZ550LknUrVsK9c/QLi+8/V57X+5eqy
giwklmHhzUq4zA1AzerBrQq3Fm77XUVK5PXi79Iw4J+Lzivyy0Vbv/HMrpuUY06D86uqHIbPIRF5
vVNryxyHcu0XXacSLxvfqf6AkOKwmzh0YMMf4NDuT/FrLO0itWnVTI53YZGYQBkLtlBGNymBcsWy
47wnisxappqTBuupPSjtnWow4HYHQD3FSXm83GjqDgTJFQv5ro9QKNGmLikP/GBd/fb6laI70U1y
n/7pzQVORIyoVNADLL/BirEax06wXZv4JkjuBNUVNBr8znIUIuXu5dKZoAfWCzNkg7IZHzEh89vF
QDAi0rHCRX6ieo6HrTpzVN82SPmIbuS9x/QaDyRzp+abYFo17xODutqWMBrWFrJh97qTRE4CKmYu
lWwGKCLCqYVN0LmUOvGzElwRaV7cHgxGUyg9NKxsz1dI2eV6Tas6cx4gZDINoCpgK1KLI13eLAP7
eUl+c6ugDFJmET3mJRgDa+fEdZQhWGyEfn4/NrtS2E3mWpB3Y/GelLddeipoYtWD+Tc0NmMsutZw
atX7rLipDLvsDmV2TPx3PL2y7MpRfWlGo6izuIpSBfrU+TYpy5kllBN9g0+Uashxs4JFqsJDtfp3
StkqIkIkffPaVcIarbJtCPZUta/MOHhwXfX681O69Fa+/przt2IK+IXQUMy/Bp0L1SJ0ru6pFd7k
9i650q5dOPA4IGC8YN8H9edcOWXWRSh3cZHshHq2aUbeyAbBy6+Vk6deudbl50yfIDIPnQ/98zvz
pCbwCgn5jnyUavwkjugn1eAgyScYRl49k+7y+rVCWzmcogzrbf/DQ1cavlvdtd3x0umLP4iOK5WF
NcA5R9kcqsJKkiLY4ZSS+K9p4y/BhR3S6UHnb3GN6snUVt6TENMUz52ptfr/8J51zkmOfhk973mt
MXiKUHe9nu1akAhrVVt22ZNr6frCgrJLy69hk+YFEED5esGzYtzyjDRp0im818sldJkOhz3+uxQ9
NyK8tycaxh7YOpuVjzUFQSIImTAh/MhmMzxbI5fhj/FrwFf1ybplhoiNP9a6JbMrXAqJW81vGv43
WxWqTdjM+NbdNr/VjfKqHDl+VdDe0YkCe/yrPk5sgs1CftFfTNVpfofv4Xu+b/fwxG/9YXGPnSCV
rp6TnRO+ajtGddjWRQTyvnIoQCvASw6aArQ0/kEEcO1efBnJWiXWdZfch5vxj9wiD4Yo5DL366WF
9SZjsbsv/xS4dST2lDJ7d/L+QfedmsTokZ3eLltEj4tmPRyLD89aFCUOEXgAg35C3LYF0zYEF696
fIZr7nla+qFrIUHjxHqrH6UEU7rFGDgZY21taSAiCZw4cGUV0Mr2m62FcUl9b2iLPHBryBwHIYLy
Y4+iDQYK2c7/TUgDLixTv2AEAZw4kWApLPiL0nISw+XhQXW6CZ+Hl4l/6gX3a2ICX5RHH/NsGpjI
HY+zCyQi1HiR7BnaiPx+WIS3ofESy2vw8Z+3qEu7xteVdFZkiSre7lo1hDvxA1EufGMmx9QyIW43
yRUa5sVLyQQMWFjWWhR1/xYUtVZVgZxikl0XTwNUT4TS1vBKwwot/Wq9fKlRxjvOkGS+R7aFc1TO
yEC2REbiu5ml1uEwxtaLQjorCIxjMgIHElJtBrcV98+fH+klFug/lz6jBUaC10tqCG1hMlGuZq6U
v8og26iPmmxrFnuOHxz0RfW9z/d1tUr+l14BygzYoEW7wDn474NOq2DIxlIPdkQtmIFObMMHMKER
H2VGjxZl0VXc6BLrVNFnIdsnXCefmxNGoRjldS1yHrRkd5PU4YfYP6qZ0xJnEiXaBlQ6g8VFaDkG
omWso9rAjQvaTkeWS6SfPI4Ka1mD9qS+z9caSrfYFKgdsZnCsAF1cWcp884kBFsq87VvfkwR8SXd
KuD15tPf1iJhycwdHfKCBlve58MUQhgQmDw2A5wdS9wgH+5N+RpPaW7uzjulr7d+9rTVgr+Ja0a6
SyvF7cyUilKCmvSKpRtQ4UntnwvJWOgGicSmQ/fJehMCPPf7Z/XaF3ap3qDwkSgEEfnBCfz3xQe9
WIZpBhKN3A6SEuyKkkAV4o/1jTSc5GtA/yVgRNERY866jzkc60zeF2KIGcaNMT7Gi5v9cr98TJxo
+bhZ6c7deItZSmM/rMGEiEm8Vn9e3EuwR5Z0A3E/VN9/77SKWkEK/eyzzpunPnzcLCCqnfkdX+N+
XSow/qsuMC0G+zpr74067KbGxKwRSn7uo21ZXVW9flPRzPW0bkF4o4SjrDovXEEQDD2bCnnXlA4E
1BspFm14ti7kEU8QOBCcLs82xaTcK4mwE8bmUMrdcogkJxcSJCDZTVhx1FbF2pCSVVWlD42RP04m
U5ESxmwuOj9vchdX/ZffO7+gr92h2rHDWl2yK2pXq/cMPCYfZcy1OvNS5wuTG6yT+YNunotWo1SN
dT9MCrwgVcfKb7GYqmoMeO84oHN4Jumi8a8w/b4JZedXAZwFCM74iunvWeNbe9gjxAied4m5SjIb
gGnVd0ehwibF2szzvBjrTb+4dmpcvFUdpQ0+1ZgPmGcfb+71g55kRnEr/SoniDcL+Bx5TkYro9Ph
3ayvdHCXgOwZrTLIPGFWh1Tz3zcYwUruO1VLDzrGndOEXE9KOIf/Yj4NnGz2mStq5UtBEMuw6qb4
F4XLz0vo0jeMTGL2tpPgOJ6jZsLEoWFMHJNoKbXOhn3W9ivqZRoWo72ykC4tVywEOWUgkoo0rv/e
7JxiEcaymex6aQW7heWqSRvopD/f0aXhEWp8OnA2Q2qPc9RsrDy50CQvmq1LFxZdZsDIHR95hgQ0
fzGgKOUVFc/YDShdjjOlHSK0DMkDzdyV3zK/v/NzyaLQwvyBRQyV9N9bVuOKmeTgQ55ssNEoVshe
FPkEEqy1J/FTgd1rp6st70Wk7Otlz5ZxAGrXsIzTWx9cjCpPn04B8INcjbOIXkIjQmmf2JRixHhc
ueVLG/XXa89//8umJIq+UGgVpi9eVGy8rgTwqZetuIVzPbt56B6uEqRVggCYNeW8l685MTxtc3W0
dRG7/PpLzoqCQRDEKRZjfJoaG9hwYcgfLABxOPkMM+vxlNW2OnOWpzdNqWahaWDdQSD5+XlcBGng
DwNBzJpCMpzOnkdm9rmVseqDRyNe+of5wOAzx7UctscMxgXpUUSCUm38yolzqCALeFar+q/+HMSu
al05M84yPU0+CFnB+2dWzBBr8G2gXAlJb5V4llEY70WzsNMg3HsoJZiad8JLQfcTQ25PIg1nIw4y
rXBk61bBC2zMGJiA4kz0eCFmS1rxLlPgtTrNWgr7t7/y5C6eAeiHFBErCMyqPp/sl5Wky3U7TGJt
HHh/vLup3VLEg7izM84DnYkR3/XD7lJX//WiZ9PXQo4LSQ7+u6jQUQ1nW0k7auoplCEwUAjoJ1AW
JAAxREE27YLYnSnN1p1wrHEm+XnxfPJBvu0fCPSwGscu4hvdGa9F2a/61Dxoyr02PIjDJpfSJQeE
oWI6dqwY1jLr6TIMBdi5C7TdUmknLJrAq1cp7DUfpqJVbNT2DdKUAX3bIGawVsFjrY8yfprCweZ2
Atj9TYkXsVhuDTx9QOlUDthBJxf111QcYP8jHlqQzDeJm1oiKiBleQiKGxZbPM/lkjhPoifFw4BD
nbD3SCB8D1aSAA7ahq6ZH5rpIPt7XXwJzWOT/Km6/sqyvnSOwVEQ56oNs4fzgzsCflJqa4p3TWvT
QDcQgqhFYU4z7MqRFP/8Xi5eDb01S5MSBTfMf7/p3h8KpcCX8FY2iA4DTKG5qDB6TVawe3++1OVd
bDZv5kSDAH2OKudBOGRpr32KHmBgyMG2p6XQqDNDF7M0OguNVo8Wtqm3AIFMJ+Tpmv734v1++Q1n
J3fShrlhFRzVMSs+RPnQHzvDJC9yJfhbqW6WP9/zp/L027LH7RBtF40UntX/Pt+8icXRiOH9AXCS
JHEykgjZxeySdFcyekCqsFQUWIj189jA7QZOUMw3Pxnwj36CeF/iD6tNyCZOhbSVsGsOCnNRolAQ
vXWiiRAHYbg+Nre9/hAjKZdFVGr5LiABxfhdJNA59b0wvmL1XEO7Z4xcNmuFbrlnVBx75DzAWKst
cse5tiwUG6sjxhN+nx/dS9V9i2EB3m/47P2JSSGZrzVeqxsv9ZjE56CAUFl92jmu0lpSyIlCmer7
R1CFxLthyBKAsoVbXPsa48qZ/lmGfn8f//96Z+u9lcXWIHUof2R9bWU7udO3iqPdIIlZpqTujsv4
7pCsidM6EC/iCFeWg/S5xs+uT1Mm4whEANQ8X/l3PRgesSFeQWRQT5WsS65EpRwy5x60E00ATPeb
FKai6OE9yLRLsieR7iCNlyr+cQbRrFkuohJCxskmzhmiQ1yqhr9VfEs95uVv1rSHWxMK7xybNnyu
FiuCPPioshlihPU2WylQnaOnPEiwjIp14UG/To5NRhgLRKz5HPCrep2gNG3H/Qg3xuPPlRrNkTnc
iIkrJCKZGx8VbnBabm1VHfqGiCMPDO0eNmhY6WupjtaGtfQCf1HnAmbRyUIq6n2Z3KudZ9fiEwc3
WapvhMHYgb5MEo8EduJrWhRsKsbkZnLbpvrvttFtKyZGRhg3crJXooMmFlDu7+mbY5OAdh+OBJNi
t4DDlPeFIyh/qlp1x0SyW3jSCoc/RYOdlzyZWSqaur5G4mv7WpkaV3pQyFCJhdCdhtahrINzcExL
A2Jx8ZzBDYdInC4mcrLbiAPxbdRbsmj+1CLCcoYia2vZhvuwuBNKkGQg8XAGcCl/UorxXPoTly6q
u6ldC/q10PRP26Fvi4jGjvk9Yib1E6z8Wk5oQlckox7tJN/1fX1pzY4SfbpmXKEndFjGsQ/Nx2iI
nLQeNlpgbUVpdHEUIxSNszacFqLUMkvYUwL4hYQqRFg08i3OAJCfskZajd5GN95rKV97JoB5OvvB
zH4jWetYwj3n5Ah87qfLXmRWDCucP1kYKvEw78yuOa1m6Wo4+6eIBnRNZrKUyXORUxs0n5O66ATD
6QHyI4ExVid+CDWYjnosoIapxWQXPvlZvxOLxHDWoRK22yjQQCGCJezSJubLuIYMXAJMcOpi2mPh
mwsf4uy7rPPWj2Jdyh9xR3eUbNE9YINhZ+vJsKH874xtsZXXlsM2eCMsyzW566tmSRDflf3pQsvB
kQ9cAEMSE2TtrOUwBj2vEtxnZiMDQCiUUml5rZO7gAyoIqZreMTOvhDnJkdFacqC0ifxTow2ebau
9UVoueqwFSMXWA9+NM/951PwP7ezbyv2yzXPHm8pDoVlRRGPEn/RSKzu/Ta0MaNJInHh55IbmNWu
eSgtNy6f8uwpmYi7xzcwexK8dqeUGslXT11ZLos035YJRh1J5/QjjOkQPBrBRWGe2BVSrbbxfgiS
5iaqV/TmeqtuZGayeYUjq0nY9RQtLZIRzTlr+JHkqgUXC1T/d2qhSqQjqBR6WLuRB9tsSQsvjhb2
q+2+8/XFLAyVPQMRBtSMDCeiX432DvpqQRyYanffZ8GixHMz1wbsiZh+IfyQus6OyFSaf2bis0vq
byLmOsL4zpRTygh35aOwplnKw+YUmVA/3+eCL4yytTfQYQG3pzEdpWTeoU0FBq7H44AYhOweO4ch
p/TWWqmRMpbHMH0by1MrwoNAFTRIjOXU5RijzjPkp7k7zFXdxisStqng5kG5mH+JiDzK4mGk+h+x
Zcadhpsumh6rHAJ/TtgrvzsSV2EI4Uv4xeFEYMsCdbxt6i3gM9mUOPJHElblodvAlMAWUjEHh/SV
hd7/9igno2X5rmOaZhmYZZR/+WWV9KfPf3tJtq706NbCHzRFK9SI7xa8enkqlg17cOBjRRxAsyhz
uzdXMoMt5jt0MGniuWoyAWrKazn8GFXuY+6eMNSdN50i/RhMbSnVjOMJvao7yie/X6i+hqACFZlm
rjyPmJb+qBOtSq9owMKNxSWN/na0ooX6N4N918PXmPBYgzVYbpUSLxPlRm0w7XkzU82uMLlM0nSl
Y1ZR526nv/bYxY9D4iDdryZ92QIO1LBo/P9D2nv2tq21bdq/iAB7+UpRXbItFzn2F8JJZPbe+evn
WHnfmSfRFmwM5sYN7L2TOItcXOUqZ5lTr2nb1UjTwkzfHeYs1ABugFjL64sD9wphBnO4NNmLifiO
6rzX/oFNQcDoqW22Meu3GnvyOTNjNzcwMQT/N8gY9mZ3ZOlEAcskVNd4xLIQ0+GkW7jRds1W7efV
0L6WGX5U/XsX6eesmz1D4SMMJx+lhDb6aPgkUfsrVKSVqjc7Bz+HbvKpEZ54UIvTukQKXPhldoXM
csW9XdkK8QhdfVCRCqrkaC2GE1fsCPlh2Bjpzxon4sFSPB1H1ok2Mt+ib7iZkw+qdosEjHNkNV7a
FRt6GaTcxnxq+gsEaztP8WHLlkrwI5exJ2F+5PAVEEUawuPBXpdfyErgt9gngoYfaX7VGPASVmjc
SfrQrQJhwS73izY8S824Wvg0hEceR8LWSAT6MDuzwPnmILVEAn19qAHf4hRF5xUJh6sEe4CJ3xoN
hXyxvR2wweL84aCaIcNG3UddHxVzmcsqWCGaU2Shs2ShDTZRvoGMEu3neDk2uyneHOuerBTfnjB5
1/t3H1Vl03iznJeizrzc+hA/W3fw/DLw4nazCmzcAJ33NJ4WhQJ5bbhApx4TPNyI80YLv/vk5EDp
DOFd19RonDuzPFVTvgyECjp3MBd1Ox0RafM6DgnqpFnzjrGG1ISLEWnvPCjJc1sUKSzqIwaweOGG
etEMHKKqn9TKZwir9Y4a+7Zkhr++LP5ctf+ZVlSWyQawmQWB8m+IXNZ5b9bqZN3lFjXrCHMqv4Iq
EL5mU7tusbaenZ9Bp+5VYBLEZ7jNpc6MTS/sZUEWlM+oBOY2jdBVqfWopzrHSQfI2zarBFH7tPsM
k3xL4XJUSGhqDujGFfHJ2GgHNcTXbxaWdHAoXb1fRNHPMswABYwudKNoXtU67r93Dduy9pvVkH/U
rbQz6mAldjSHf14/+HgbEusO9O60fH7udPkcpqrLStq35wk5imP3hIu2RK1irQ0nNHOIi0CTBc/O
SH03ijakp7wukjdrGXKzZvnrFAWgipA7BRb29XQrooL6n+km+WIRU9ultf3vdPu50/a2ZJARrTk1
CRMXzmu8gpPokp2cEXsM3e6bT3wLqs/ioCBmwh2y8U/9d8xQDa2yxgbwqLNKW+6mEVjbMP6U9cAL
bVGBgBbVHlLNoXW7t+2d84GHCYu9WMVMXfyWGm8ZOG9IQRF9XC6SRfOjaVkk8SYWUoH0GQwD3Ib+
8M1sidm4ni0AkmA2dZ3Q6Xq2UsyP69IXyDhLKE2p7ESKryHok7B5AkBLBAUkiKLR1+PeaDgYoPMx
E1IQmqP8fjVhtp5ZVKIpRVMh8BOhzEtG6NJL+XqcG/GnqDsJdjphqKZdxWmhrcd1MFdEKt2O0oiU
7rgzvh7iVqcIhJdIXuhqGHCP/n2X0ZocI41yzEWGF0B1ZJ+6dRaZgUSUBpDCSZZW9sG4YTaTKXw3
/I0K0N/Dm1fr3fFb26ZqTFOlfdFy27V9SNL+ogpnr509e25R/oeuLDdez5Z3nAlXIXCos5eNAhiN
gPf4rRvjn9L51bLioYQPD90VEpGr7wvqoh+Ugshr/8M70vl+ft4+Pl4u7vptcbfYPX2eTp37jVvE
zSWFzTMtaKpM+jXKbAqCvgdSkR+GERTp2ozO3PEUwb7+2reaBlS+RF5lAajDEPHfr22NUlVbCayc
ZD6K1qBor/vTMw2tNEIIeX4Z2K+F3x98q190REttnG5UDJWFjZ+phWhEPPH/usW7Mz0J/cny5etH
ZAeJK+Vq+kWDVqctj0MHXa5/H3KuAnlWR8O8s+2nBGqhMfk4y2skuZlM26fT9rEcYDntVdbszlb4
KwR8ZoaOVxR3FYYeLbG+pkmLgNBEwEMrxRIWhG6nho9FEBxKxdjEWrXCgKUPMSNXVfBqeFmRJjhc
YqM+LELttwoMzqjMV3lOH50UC8R4WJRV/mBl9W8xdX/8JepuN0qjRw4jaSuh3e/jIWdileoftept
KvdhNizTCYFwGZN4p9pOWM1xKSroiiA266lITkyofPgQVXO52laoCnRa8jp1L5lzF4ae0HNGAZSr
DxQzJL19UyM9gcLHIJQCapNMBrb5PGNpTVgzm/eGk/42qufB0tYd5ry2xC1WZvmRsH9ZQ3fP+vs8
s9ZGkBwMqp+xBYYUZUfUbdvEOfDcWfc5QAuQIZkHcw6Rh/i4gPUom0eivylBVbVtkPKY3dwxFxZp
wqSRNkanPKQkYxJfSf4mc8b7qv2wBSZb2GlAAgF+J37YUScKyRdaL5CNR2JNoeeq40DQti9+VQGN
KzxDFHGKj741VojxLRriqDSIVnU9EXkjexqIgrRiH5XsjiwgJ72BS5xW84ETEn+ECaVggePQX1Id
7QMj2CYg3rT0tQqHlybNl5C3hOeBQHSPvwrVX9ma9FzX+lGHzdpAs69A8g7PckhbYZeFD3MEQe4w
oD0WrB0MTtRj4R/CdGH59+aule+C8DT690jyMeOuOrx3Wo+gU7jICB1TjbAI0JBYoyqAevTVB8d6
DvMXWCt69kG+zNxFxKFdivBS8/5TS+zHABhmiAnIVIibZW2xggSTKi0kpP/wkunfObcoExx1okAp
fiPdTsc7lBzFD8XmRQKITcAOLBE++1RkK4kMAqBDBJF6xOAqdYQ/XM7+190I6V4fGYnGfk2qnyhF
erX/nsSv0ryPxoOmPdFHHnRQTgY9RSBae50fyAZ8W9oPrd6N2pMWPc7zkzQ16yiwwIq3P/Io3UZT
+UCOqPLlsnCHLtasz0sDUWB8pVdBOhGLjahW/8qqVUe1XOqy36HxSQesU45NRcVTHEXDSfSPmhCw
qYmsHh2X0vY9kSRPNqtBrdfqb3nMX/JugN0N9LNJt3K2leNok8fODyvDK4bCJs8RCz8Vtjf6FcFE
cFKsmzL3MnVNmiI3j0i70AVBgJhmF9mJW+v+kkq4RzNLHI1VaYpaQxKdwwH6IWUxeGOsINyENXPR
ZkubBAhgZ+TVKG4UwQdqdbpDAwdquUbvrJwuDeW3kXvMvlcKagWgPRu7P2IO2wZriaKpGrUnkVSK
I6wy+52ghpqYJKuUOoe+9NJUWyCsiJyCxWTFqz4u3DbizIpsqnPN2qL63IJepQpiIqgsFAF69kY9
2sJRqs+o/e3CDArEdJHwRiHIdTiBulzx4OJ4U0frWI1dlcJBk5qLJFYwp7mrhDv9aKywxvMm2caH
6JeT+gtTQcslp6hjLAFtr8xOc+u03CRZSE68HWbIOy/APnrloRszevJkZAYnq7MFsZ9J57r8kSmb
KV36Ej3ANzn4JFkXtieULBA+nlBRz+1d399h3l3NE0ocb3q87xVMlAwqJSjoh/W2Us7Keu4+0kB1
VfWwLMnHV+ZYYqKtU1tPFiHdszhoNwbNs8xO9gXMkCBudmNO6Yr0OW9erTZEpmK8A8ggPgjHyswB
7TPDk44ftaWtIhWPaFLYfqsErRuzvcSdObW+m1JmVhtRn7pTcowCo7u6yN2K42zSZZyEntX2cTQe
82q6mwXtFeJKm3SeadJfqHzKY5AMU1y7sTvR5qX+mvaUeKTPyCI5xDXb7n+Ngboo1WIXoYObvenW
KcbgVaS2hfPkDxru2BnHVQD97zjKonGMnrBwQZJTlH14ytjJPBb1lO9jeyvLRwVxfqehRVBB7WIS
s5AwXziAfMTqJ0DSBtGZpFu1KEqzEVIOM/7OZjhiKmKYF4FwsWogfz4yLMSCAwbj2Wes59ta2qWo
bZd2sO9xqLSrfaOri4qbasyslYFi6tgdWg1VlAG1aE3xMzdUwWtXs6fL0zLKKTEl+Way1X1K9xvV
pcZSBQU9R3Nbaex1h8vlABe7TaRnQX8trA7iMNZozrLvNWg7ygZtBlfhwnf6+E2hhVPIyaKwsIIH
G59auwDuaaT54MT78Fdmr/ykXorptdVmOzhYfisetkZrpURpGVtgbVW3qjegKauGXpUa68q4mObF
UeqVKf+qJm4VWngAWoOZvGdQAQGdx/oBPEH1GAy0k17k7MXGqRF7XJx4S3foUKdhXUoVSi2Icehx
6BnBZ9rCgu5eo/FBg3E89o/h/GwG79z16IYvevPNMB9m/zNnfclEXuOll2rgRAs5PU7RSk6e5TF0
ZfUhNGmehMsOpZBcUKT4RdoulOASbo06vlhRiDQFW6x7aOyGOy08yQOpdYgdfVutJrM4JoDwejLu
qrXOStas5wapnKz1MjC4eT+BsYfl5fyupNeio1SM1gtFxHTgtsBfjAI5IgJNerb9uyEYdiBiF4LE
LHxInbnE/5giivIc+vfIwm5l6RWJtTBcyMBU5Jav326GdN2l2HutVeKAoPUcwPlGOy0L5TltKHPW
pPDBaw2fYJ76w9Q+TLaElb3vxVm1lPSnCMUxH2WdXkeykPM7JKZtVYW+JWisAQGcUUbtyKGPBl+l
6V1lfmqdT1N5kbS7fFTQ3ML2Zay2wqis1D/1+WVGHITTf0CRSniAtZB8giF3G7fRAZxDNwuql8Dt
x/6PSP1Ib5Z+wcKvIAIEv5HTDaJ3K13J8yadV1VOZQm5piyFn2Bgd0NxrvqkOt6D7RDK+I6BiiYq
Z+iF6EpPuLNXU2XVI9GkT/kTFBz+7BAjz8U1k0CQpNKqJ7Fr9/fpdA6mZzmAyenva2QhR6FKPO0I
LLpGRglFfHU4K7orhJ1Qosq5y4FYj9Fzqx/TdF5YGmeiUbqVEkOLe6wyrx73eTy+5jaV8Xxh87Nz
+1QPo8cZTzWCN/GnmIgTxZj+ebYkV046zl86GEGKLL/96Ged27tB7hyqUF0ocbvM2+wza8y7iQdV
qXXHQkQqVVDlZEvTPFTYU8lcbCcwpylBQhVT7SLlVDmHtVA6tp36rvuOl5Xtc1hWbqK+R+k551BQ
tW5PNZWN0Kr96wCw1q3okibSxdFZ5k5Cnx2hoWGGUal48EnDlU3JDKl1rfA9w2gfitxZ2UrlKhKq
M+yKIv5lt2y9Nwu6pwm1r5/TxZAlzxU3iCoN2zZPMBKTUG26q3nuzNr01UOzrQscte5sfxNTniaY
oGJlXPTpNa0OobqxWoxwB7cuoIWgIKCQz9qm7woXuhBpNNmgI+ds2/gSVAlttkvj/8ryckFneBWH
3Wqs7F1c2jvYYcuxKFdEtupcvQUq8ntT+RG30UpSjUVl+g9Da2zMkA8OJqGa62VigYXbdvVWm7dj
Pi+MhBYk2ASJK0IChhrK3HFmspWcg2M+6Gq9nJv0aOwoAKh0ehDOKixrLTcKXQtqmGru5eO0At65
tmVpMQ+kXI501p8A3eK8gkiWtlSG8i5sgPyoQfxiag+p3xxqpG8C/OkwKnN7WsJBWHpWCAapPfda
cafYztLJ6PfZ+kkz+l1JWkHcs+xUadEY6Wq0QKCfZRXVskajR0Vy2qiLTkcCywhQskPqP3Be5N+N
l6i//Wje6lL9YnMAjVAV2r7fp/1HTQejZVZka0M9LHI1TtPeuc8toBah3CxNZaY2mXhZJHsuZQYX
ExKvs8MlYcBKis2l4qDz0yPW5V/amoQQqe9B0EJrhRySnpe1mZh4v9eX6qAveyR48l5bZkLCieKG
PiBpIyWv9ly76lRt507aFSXacvlMTjmumnjcF4q2i2zp2HTxnTxre1n77euZJ6E7htI2WerTOL6H
3c/ahHKrEx91yHWmoZBKiuZXmE8mZ4vdHWRF9GvcDvWYrDp1LQ8IL6XbE80jfe9O/rNj3iXya4j+
YOSvohSxfOu3Nr5xhcXomQ0NGb9+iQBfIWaGLsYajq7+qcnZfZ0On0i43KVyhjZKHK7DLlh23SLn
XA/X+KrDSbRj+lBhSDfzd0/vo9IKb7Z+SPxVQ7DO4h6dh1+ZzrlrPebmXZv/TItXOJuxdPHBA2r+
Zaa5FST33IFOFZIhoohB6Uefq9Xsk7cSGPdhu8A0NFz7lhm5Cpw2hW6/VRr7yCIfcvxFN4SyaxnS
y6jEuxia85xqz0z8albrVSDZy8yXaBCt0Pb2zDlZyJx5vAqKLV5uJKssSr2I8L6gIZCA3Q9HdYFq
KSHbE9LWCbc9XtHp78zWwPpwCcaXvCYhmPdZ+pIURwn7QyK0wDRRb/NpIo/boLC3E9KLBWpnxtnv
x7Vde233U4DPgfEL5RsHdPjwswAnKcQ5M5CST7MWLBIrpdsA5BY8WKimWwH+qebLLElLlcBYnvea
ZLPjcxerEWQp0ZirFc/JjKVfAVOFpOZIl8AAU58B9dhpyF0FNduGSk76hiznyTw6T72D1pdbengf
z5RY1NfSXCAmpgtpz8UYL62HBL03a6mGq9D4ORo4afXOYvwRPNbb9kCbUvvRTDlNpk9Vf7dZlPq0
NdRzwn6lWozJ68muf4XUCNBt8Knl9Eq5XPThFtcWjZSq4v5tEtK8YGVJAeaHT6O/yYOAzpq2GBv/
bs4xRNbv6vHYjqgjnZsRfa9Bf22z1xqSJF06jG7RwyzWig9hULWXyKl6Ebl+gLKc1bw7wODLpnkR
9R5nNHFV5B3UUOOlEiYp8qwUepP8Uydt9gkujM4A9mitUtlZ2iidGKj5YVE4hk9+kyx863My+QfX
UY4E2cyYgd9BDn2b8nMiURUie2oBlBX5RSZT8K0S2la8iz40Ni3Cc25CkT/SMzgeHI0tuo6EOpi+
sfk+m+Ic+6T8mb2wS5UgL3NLVEqljumBBsX8UCEbjbs6uLTWQ5Wd2haVfxZPVfyYtSfJuWgUrtpn
XyrI1s/TTCqYPkrV4BL7c8h+GP6H7z81+rFOtmpCOemMDan40/7dNPzW6WvX/jeFc1G5+09lTyjM
oCNiY4MiwBB/QWWiscoo1RTsd2ut6Je0WXNH0tzVs0cuE9En/LqYeAN0C7pL1BFxbIDLcdXZIJOw
gmjCHGJIdrP2GSBlPawnzHe+hWP/x6JLwRT376Gu6uia1dnU0xgKS2VqAtpWslA5p+8cm/clWnlD
cmTsjtVNlrKQzfsxqgmJL5x55RBvhYIMzjQ9ei7/b1NwVcsuSmlEExAAa6G/QRjT6ie73ij1ZaYe
9fVItxCloNFBbqBZjxHdNelEqm15qGxYmZN8pIYNJfKPUkyLaNKO/F4gAkCVUvzTykuvYQLAL0Tf
WQzexA7B0NSRUqEmCR793zWW6mYAJyGYny2MFFzv+L5abXuXKoT+vF4vl3cvi83pd7jWvnn7WzqO
+t/jXk10UJv00YQhJ441qGnY2S4xXyMd1LtXpEj+eeOToi/ZZKeB9iYoT/wV1TuUj80cRAp6eF6q
7VQO6MhfFD+53AnTyQSQ04t+wGxG17OP119/sVvb4+9Hviq008YKx3Gc/re4HcsDYDPF0W9Jdrf2
PWRCW2ja0Ui+3ocA8WSdkjDyhM0uDF4ydIGm/sRiYDDCBY162NdvdoupwtfAnI7+go3jkuiz/nXS
xPUsq5LF1zCrc+Afht7m9MxXqCYgEim6RkNJcvfW9WRw4fnrwW/BWv8ZXPT1/hocgTvMGCsbenJ0
0sKP/w9ArZXes01TGpUK3prmZDOtO/MBSzu6bD0yo0jbgL6G7sBvf096uNUqBecPQ0pFyEjWrhpt
k2qQsvPFD8lnAbRZAIVcJ3OlDyCFYE3Sd+h2X0/DH8TF9WmvcxjQccLJlH7Tv9Og1HM1t5kTPwLq
t8qjfNJMzDxciwBLOzgoiszbat4WmwG/uEf7NV4Wmotkbu9xyVJd5zqjKXO0h+fYfzb0zVkiyFsZ
IEzfgFUlICul+xB0brCQHjW6GAv9V5J8kLQHb6EkhGOFGWKT2lvOVJBbw2EclvV31qnqjR6t/tdL
XkOmfbVpm1CGJmu45x9HbxUuttt4tX5MLffXcvey2fyOZPf3dz37W+r5uEFiHwDYhfHlK7RLPer2
CGkaJ6ngw8/PkDCE3bodnSecBCrMV7AahZIlUxURAjFw7mCKycaxkp6/Vci4RaiBwknHVAEFKzwN
/v3QcxfmI4A6BB1pxeRrcfZnx96iMOYifFo5pzz45lb70/r+z9r6a8ir96+EC/0Qx9Ej/dLkI7rT
P4s7wChyuCle1GCHl/xo3E/x3m8IRxEbPCDg4TikMe68O+A712xqda2deyCFbvX0JIJuAjrq3tKw
U/IXSr2+vqY8EPgcu9/0em8du5yDqmk6iOxgOvnvdJFHKwhvFdlhCk5UacwODPOuDz6/VdrUbqFJ
BHAHX18L5ZLrc9dve0zp8jggU8sXWkk2uG6oOFZKsLbDBzt7LjDLCvivmFJ5UuXUtZGzlU5Sp62y
+SmoMtpyhzrd6jPQ4vZHOVCOAGwjPzi5sQXM5OFCRLCD/BHMHkDmcYkd1GfA1CPW9PVxcusOwcgM
NyVotLDur7542sQw4SoVfFe5l8x1U0luSDDT7sbQ9jpnPX8n8HNzWcOBUJDoVA3TvP5ORqmqY07Z
5zASMVosHYHRFC7MoLqBRYh9BbpE/o55f3tceODgjrH4Mq4hwSqMlI7uc34AblH2u4qGX8cZBqQU
iTthgSK4Jf63QmS3JtgEdQQjm5XJzfnvskxUfSjbLKmFqJ4Qhc3v6kzeh2WHAep5is+4yWgIpDu0
BSTl5Mwfff/iAICB4jCF79PG/I6af0uISEf0h5DB0Ikor8+VqYdwY1R2eYjCAEdS09W4tKKuxPtJ
2kaRsqPPJvCJDjgssBKtopGLoS/h+F6TJQvFd0Qvfoiev16Jf8Tprg8fdFXQBEKICm7Y1QY2lcq3
Wgj9h1BStkZdbY3hbEZMC3laVL0b6nRfOMleGp2FTPdiiAX6l4YINIbgBUbZHtrLPqi0TaaF21DR
QEpxWNrOqqeIpajbSi4+yYqUWVvHRIejouyRt16YarpLcyxA0JsM8Ez5BA149KldSyXKGvSecpzf
4ZFoE6WLHFgxCq/lbkqcXex/mjRsO4O+Vtut9nUyorXbHqQcd/qk3qMD/jFOQsBtAOwvQS/x09LT
ArC/vSBvhtOhpsIbfOu7cusoNAVLXNP5B+jNf9ec1UdKFGagj9CnGa2LHK+FKUl9+VbO4mZA+PdI
VzGZjXTY5LRhfBgQucOhhIasEpyBMaMehacQ2H4EWwIyeS7Jb5YL7/Cf1fLXO14loWFkmFlb1fnB
T3e0kEVVOFpOwzdB582I4O8XFFP9V9Dp6KkRpYYWiqmMQL1AatwIOooCl3ak4hrm6SatbA/o8RKd
mhn4v86/ys3HRMw0+3iOgGb++tVvoLvEd/0/n/cqJ2rKSekrK8gP0lx4USIfhEm3eU6oSULW2uOb
9vV4fwB/X831VcjpjFSL0jZKD1XxUADznKyDn98X5Lo1OBIsTySvz37Gwzcnws0j+68XvbZtziRD
6QohGRvHLzaomVI3vCik9ZY4a6kSFt001jA1GcpvbsWbSfffI1+d2gCoSj2YleygVJsG55DYokS8
kfyXtn/QrGcFERGhE2fDDoc8gy0GGn2p/83iE0v4i2n/g+j6a+0VzqT1gxznQtEbUIpUrnGtnvtv
NtI3h8V1BEAmUSrzpGF1TG1veumMB94M3dtv09XbF8//rNvr7DHCyZopRb2iAMta9bBCnmJrAwhS
bz7ZXlWr7ufxIvAEmfNiIbpkxbTCYmsVG2+aWbkSugNfr+ybl/NfT3R1fBmBIpnI3iLDG2VetR6m
HZhpMNJ1eSdQ+L7y8vV4N3NYU9Ns7l/8RgEl/nuctCHuuUMNNnAPWZEyCm5Dq8fKOxze7pa7jbf/
rlR3ewv9NeDVQp67WsmdQq/uQ+ulGj4s65HuYwtX8SmnU5ZIL7bzza7VxKT9Z9n+NeTVPe60CrVA
xKUO8A0His6FVbqW/qtS7NcZvLgABJrYTw3BsR7auzRTnoa4PFhhSZ09goK+xUJkE6JAWBvNTgvL
7dQX9wpWoMRphVJvwD2zNgVuBFfhbe5LWyP7kKvwNcpAVAPWavt1336HIf+Tyv/ntQiYNP4n4pOr
SBkd3cKJsMx4xp5oAcVguXrfUmByEe2TFpeHWV48PCjr9VvpLne7fP2J03rpntu3r1fQzYooMlXo
smiESKDZ/11BXRKgUFIq0/N5WPw43t+72/Va95buMnSfvN/fDCYChf++syWCMYuazzVUOvK1apby
jpvGPwbwvnRl2xtH3IycAOiQ2346ys4csY6+m7v3Yjx8M/wtFh91DtifAFfJ6a7edQh9jEFtMzpU
y0bBdqM/NmD1UVOu+jV0CNwzva9HvHkW/s+AxtX2RJ8+s+m/RAd4KTn9rXJnOi+B+vC9VvDNO9zG
U8SQSSTla4R2lhlGGmqsprNHJdW5uzyIZfPkbX7Xq6/f6ZaECKDf/xnqaj+2XeID2dCmZ29/fG8W
z9ts3buXB3X76r4tNpP7G5Pv398Vbm/OpE2CAfQarNofdsRfd1cmK0Yxa0okSJ7gEJdM5SCr67EQ
5ZJvXvDmKf4/Y10fqpMBaBETvAle6z5zf0R3P+5/rgJ3faEMd0BO3j0s73ZPm02zt7bnTfFNdHRz
dEgLFhVAYNXX6hLklK0ojeMAWd7JQeYhuABKQfeRafGiARGW8bv3vbUrLcVhWzImwjBXH7QIDCtC
XS08aAgFj5x0hdm7jYLp1wgKBDK8T5mAgGEgvbXQYk5KONynfPhj+2gq/TIehpXsxRNKjgBV/KgE
CXAB91/ja/f1t7kxOX8h4w35akONRtAVVWhjmN7BWoUVWu2ErBCN2ZALHUo1Oj5fj3hjY/0z4tWF
Z6l+YWaynAkHlkF5h2xa/tH0TUCpfU+pvnFC/TPa1adIO70ywjYRnIYf75G72j76q/Xy8LagHYJ5
4DdL7RaPieEo/QhhdZTIriL/OZ0qaUgLNLkyUg+0ofJTYBpgR7CUa99ZdkJpB10kITFjSVSNQKpa
0f99WPrPQ1ydyn4U2LOfUoevMWj0twjSZMLa5ts6hXrrdXWLBBbxDCrsaPj/e9eBa9QdC0TkIcNo
WEtXQMssVKhCcB4021V0yjGEAl2aTIBDzD+CVX0UexRLhUMUpNHBxjIJUqGU9Y/kiYJjSGU3sgb0
ISqYA/QK/fdcwfSXPnkxAAGyT1YiJAQAfyItYfADFlKcWO4uaG5OHXRn2BrWCWfduTk5FIcLrkUa
VEtacdJseQlqEgP8rQFVYUFh7IpPPQc2Bcqzqe2dKV3+fw0AQXYoc6ho0UW8j9XGiFOMrlYEz82g
b0k/FjEofTV4kbBNjboTFbG8PhnjegSdzLWU+KdsBexElj+a8gwCuQQ6bTQh5hqhQGYTUXPUop8V
zhfmqClg+vK86Qw0DXoBPyNmR67gWg2nrJtcGxR7PJTLWc2XuXZBRtDlZnZLIdAh+gH55GX6Uqn3
VHVHhwbaeESvDWnR+xaFIh7DaqikWM06h6ZYZekGoFuMQG6wo1wt2OiU9TBsEBriFdCPLLLA0Que
5kKFPZAgAdwUJ3/6reJXm/UuEG7JmBHY0hd1W++H5lePp4JZKTA/HhIf2zjDwNodHDQMzkA9deq8
NPkQGFhl6ltv4iA4/LKkeJPx+5rZYMv2CXrIxd/eGkvRSs2h685wnqexBpwdLP3+FATdXQ5cJOBk
tekoTjS0NBRVOUYoaiCqAkIVrBP2n761T4Zj17wPg+Z1wx5u10jxOcP5+TH3XemJJRvg22gsC/05
nV6T8iEXPov14FqgRMS82/MxBxMtTl0xZexn4IiSXGGR8DlFMu6p8t4EXNnADDcbxJ1yPBAh1wgl
fRv/j2nNNzbR5QNGEWj83cUqzB41VpMs+JZ88LwZvQoACat5EIC47jQXCYIIbBxEXyl/uoV68c2H
AABRJ29DfQPDL24APYDhwZhEQByl8yhToEaWtTzJNrlZ854Mu1B+x5jQy1Goz2bKh9UfqxnQmbYw
DdHYmtG4bMwnCdK3pLzEWAkU1bzE354CmCwSzaKbdo4kbzu7dgW/QgjwD6cOioLYNwKMWMWmK3rd
TmCt2H3CVZuOi1GefEeDDz7uSwPCOH9AeOsO7af4T79c46VSWiHcICwj2WRip2PMxE6JqOL5RfsA
LdnEPDZcyiU4YR1GsYOl2kLHGStC/MC06xV/Rx7stOaFfKLJL43tI7bIpjFPdXuqGEdsFLajxECz
jq0n5VxeMc4FHKGsdoI52a8HJEBQPkKzTtC4+a5YLctr2O/IN8I2Utmf7MxQlZcQlsRnUE9iz1fZ
CyClIP+MOaBCVHAF9UpvXgCLQfkQt7rW2h7lAFDoQhyvxyFTAMazETpzby7yRnpQKyE0U245cGTI
vywUmND3sAJYW0IDFovQQSFaAB1hsc55K38QeO5PNQbur+ubwSw9ITkNe41HlbLwBUjdupLmxRj6
6DM7TwJqQcOV4lMOzyK33h2A8VOnImtqvsnA8NvM46mFlKEgnfjdkZz+WbUehD9hNuE/BKi+HwCc
vgs+HIT5gO0ZS2iPdJEnx2e83DkhwkWnAtDCWCwaPIiUki9WRsJaBNghvSVsDAt2U1YeR7DPGsrk
Q/ZegqxSe8vD5gbrVHE7BgsUHPkyUqQeAAxjkf4Grn9C8IK0oprfexNmlvzODDBXYuJxFQTAKWgu
MwQOE/a0gnS8Su0P/treLj9b/R2Wqih8YrItgbKp0i3q9cVuACaHKIDZy+hme2plrCgHsnl7I+Dn
sTaux4UqNd5sYkuWIeXGEHwLyjCol07A1SjEVDpAzl3LX2NBFfvzZhU1r13OlRFk00ZCFQGzCiQG
2jLbz8qwZOHJPv4e5ZJyid+Yi24EX1cZnhmshWPjmOyMQFuVHAeN/RvDww2/wba22rONmfFMmRLo
AIWfhAHZ3nqKBDdwtqlY2KDVtGqtNJ8RokZISDQN8McIFRN/ySGP/pwac5MFZwcSPdpmZfARFDEc
ZgLLHPl3qDJgEWiVCoM0CDrhM7ol9nCZ/JUSf8Zs1HHqthWgjKYC5JKrR3aeOewKtMYJFYu4Whlh
uZwcTHChIzYPCnoIsvUy2CamSI5HCamH/0Gk3eqsoMTcVBH+rea7MNvG6pPTsBQLmMkN0kLMVETn
zQ+RKMNzQyCXkNiGg+4JMI0R74hL+/gSYeeLdbvE58Adk6R7RVnQCx8bWHAOa+O9m5xVq9wXwIlp
3eS4+7JxYDKEaGYAuMUtvMbT+32wLkJWu8mrRcPKF1pCSJmIJ0y4h/PB2gBeGBXagUH+WConqGku
8bqtflaAWGk3CLZQx9oRYRa4Dt3eIoIpkH1MddrHCAYht8A+p2KVaAgOCfUFjfoS9AKiMgMoswgJ
6D/NusGdxCzXa4VMjE42R14D+LDC5LnRXmo0YcLof5F2XktxNNnavqKOKG9O23u6EY0QJxVIQHnv
6+r3k2jvGCh10PHPPzrRoC/IMlkrl3lNtmRaEIVv4rlYEZbWrA4TkHImCK1lBNxPiZelc84K6Tlm
UuUhThkEc+RRxNEjmHhEKF1PZ9FwrzSCIaPAfoPS2gWPpGbhcx/u/PwxL9MNYU+1uyU14gdEn1jW
1dAt3ktMzJ2ezirmNTKM0Yr4IS5H7D0RIYHcZba/MlX4G1Mb/TiUeWdYaKRC+sXWl9ygHsIggG+R
gfOuLrl7EWLoMpw9onaSlXvXWFfxihBA1hwXZzav0Zm4474Jj0QhywRFHPknE62Jt86kZIZHheCO
aElCxZhXBr+FiOFeHH6vSAT1Il55VXoR28rXijtTAwmyaQ85TIcwZayKc7hpxCu9vnDO8akJQ9kO
4XZA7JSPTKr+DNIhyAe+67nxSpWkD890m4Z5xEH/4pVLOVoM/VaqhFZiF9oCCABcHeJQxis1MXFA
SMHNF9wNLTJ856ZB/NJIk0Vs10hxzOT2T6Qaq9pEXAOeUEmmHKr6yWJ/T+LwY3MksKBC4yDFB4W5
YI+JjyuxmfpkjScIMJc5FjnkvUBbUzKb9RDcFROMfkhGY861AV8rZWsjJ2VUhDDO9Tp64Z6wEXFT
fd5Hl6p2AO+rcKR+tWSx7HI62mw1cXDXU7XlLOM85nONOqgE8TljnvcsIZXXc9ZYBz1It0G5kWMA
+AX5ZXwWasEx0QtchghWspXCa06WUfEj4ZjgOCaYaxOcPruX4BVplcyA06hthBaG5i+8zuRTfc4Y
VEFBEjGT0FnYwZ2iaEvw87LZzoXzAarwk+YxS2lBa+YczvRehf8iABnqhbAqvsu6eQNgxNcu6N3B
5BQab32XLESqQOFtwC9KenfdU4/hrKbi4FFBZ9zyqtJ5pQKIL8IfJvW4nEYHK6Wa4T+KtCVOMPgf
ICIZRi5CKWLo+Sb7OHeVF85xET7MClw6D6fvrCn2eANaOFv+qdWVtU7oRxauJkt8bAAjPRzDYZkg
0KN76FLZ6EJxbIe8KUKZ2MCt3k0xZWMDQHQVGdgb/e9KaX8ylVcGBSBphNVufBLKLpBkYFY1FPQG
v2Ln+T/cFNfu8MSFZ9ohMX2yVn+T5r1IZhEqnQLJiPTowRj2CNnAcnwoLhXkbUoeGdtkHBKPOm4e
vAr04JYMKuFMO+SO9H6XMCz9eufW64EptHcM3a2nLYmZOupk7UlzIZHPwuhdR5rP0jG6RAemOGDo
LHJiPmiB82YW6RObrR7lW1giFYlfCmDcbO8ISmzAJvIOIl5q1FBNbMxVODJ1exLEjDKBl+AfiS4w
gNn/uV4uCW+/RLZpOekC70g2uN9u0dcMEhXSabMnPQOJR5QXlSEHZUjGn3C7DY5wH40PynSSv6KA
7o1+TQXY35RWoTqr8Jcpn/0qvhdViAoLo++h31on8p+WbIxLFUEcFY0l0WNSS7N6KFCTQBuvuRi9
CwNx1XsrkRAnlr4JItj28UsBpa4LUkbX7VyBwWWb3bwWGUd9UEkv3djdoJdE46qWnmq9hJKaTSlF
+HYmzS/4zCVE3ADWO9pa1pt9pxcbilEoqEdRgnOswzn3MpTQhTNUdcacQ8QU8FNsR+p02CePKao7
PSt2+QU0Wfwrs15yFL4YB2jqCiUR8mWhhMEZg5ixZQsAK6d5MIlgC15sAo+oEGqtWkVQGMvsXTbZ
AQBGQqoiGLN9CAjNPOba78IslrwccQYG8QozNCd5rlDLQvVpwh6XoBAQ3zM3na2Psekju7MdAjyI
YTFrh0mubBsCL8gfKhnzQ3aK0haQ3zphjw1Wcij6beS9fd+yuqYW8qXPMeqoKDWql3qahns8Qtn3
nKS0SzmXyFhjea5L29xbgF1ELJbw/v3a11Q5Pq39T4eO98rBCpYflj347Wl5Hz/HB2J2seBYre5s
APH39sW7D1/zvbGMT8WqWXWr9G54azfWLiDrraY49nx/Vdc7PwJorKHgh7fAqK/mZUGmTHC932v5
I7WiozzbDVE82XJgk761yptJaUduiCS83YZr7RZc6ErjUuM1y4pE71yCkfa19QRht69Do4oE6jrs
cSFRLnziIe0VTmGyqkLJb9zzNfdAzSRDVBBNxb5BH3Uu9cHKTLmXmA2Wi6fl783mfrUyZ/vpbJbN
1u83mnjqtQY9HUSMSBQdLcixlUCj+rnWYcj+kC52T8nGZBxpPP5+2GzetNO9OfuzN8/lnNA/Pe2t
6WJ2tufndve+C2byqft1a0x5pWlLO9PSIBSg0ayNvSI73/HKxAPJjB8ZbTd8Ddj9LcKbSSkiyPeb
60P1ZTzVMtGC0vHoBAw2bisOdZP1ddvjvyjX6ANsIc0PcDXVx7T60Re7uqB7Hm2G/ocHtg8SXBwf
Ood+wFFlcppN9n6mzDPlvnB+VemxDOnyo4j2RJHoRst0UOBQr2DX1CZ0n2yV6cFcKQ9+vVKSc05j
CNE/64fMp0agl6C3TuL/Zmz2+f5G4cTJIjClVh3sa4rr/JEuAYcX2QoVNpUNWm+zmyCCa1AFXh55
Ecg+vHtG36s2SaGDFz2aSqi1lgwahLunQSF549VdG318Xkf8+6exkhwVZWGjq7n3zXSXtuVar864
yK1d8jfXjJdVHK/T+EfNj9rJQo2SlZTuslI+5vA0rTzZSX04Mxv+4zqaTyqqNA9eUC09F6U+r6k6
Qik9qZUC4T1ZJrp0rhuYilgwuJE1qzP3gOLNrOPkN4dwXSfSTPzcDxRvGndLxURgoGuP3Dd0PBhP
ydP3t38tKCEqhaCYBOsGqNHXu5f0ogTYhZwRxNk6wZdv3obHgBOT4jpayP3q++WuRiSLERMjB3xr
/rGSMarSRe3T6B9AYIeLTbq6X2WLPZPm9Y8zycXsxujm6qSSKIA2rYZ2tGmMNm6mSU5f2hoRUMUd
6fCbcYq1CWer02J/2a7f33fWjfHUtSBoyzgrfLhUa5rY1p+2E+I2oSQ3GgwK/4VT929GDmKNLuL3
j/LqEf95JXEln1bKwNiaZhWjRJUdc3mTnycv1WOkLCimftMd1IzHGnnHW1PYq7QdZpOa+OAJ9R+h
8NOyXRQMHhgigaOPp4fDnTZbPriLzaqa7lfmanF5AXSibl6/v9mrKJfPq46+Uj0tq4TJMMPtYv5o
Tg/Luw2n2XA/XSx4j5wkN9bTeXjjgP55PfHvn+4yjaQAqDn7ppg/HdQnKOfT5VuL6srmTdpMZ1Na
bj/Cu/V5vfNWN1Dniohs/6wN3UcxsT4Cfz661zjMUoSixaktSFEbd3p/H85Oq+niOJud0cFf3Fjw
6pYVcpykaoqtWaMsgVaynSRVCLYzOdCKh+VCvj9Bt6q+MWa+Ch0S8sn/t9IopqOfZ5hogbCSPTWY
bCEvQrrPwYxUakkDUfSSlt+/yatwy89rjkA2teUXVa1a8R6NEDJverIMOnFQkH9bJ7gfiNFk0OfR
6uIf/oD6lGF/3jhjruaetiEpJCSI98Gu+rqbyjJ1C6lp/noR0qgM2i2iO4F2STvaKrQP6TmRgwob
cWgGQkX8xn7+2DP/7KlPVzCae4ZdWvaQnYK9EAtnJLU0necB22coT6KTh8AQXZTn2EE6C1kV+mEU
aGI8wTFfuvqKitukcsJaaWah2wHCPaWY9PR4OwDqd+BVRzB3UsohpM9g1RMbZp6N1yCz1QhN4Opd
GFZQQ0tK+EGeRoe/rVHYZRLhvjbmIgtvZKPX8j8b/0U09EQkHks/qq4wrKi5YdFsQysxQ3CH+kM0
OJXsVhJx9Qv6tNjolEkcO0p6DX5eiixSewAzwa0W7SG+Zfl7Y6HxcR3b9jAYZgoRsDjztYqvh5WE
JvxNTcurgFXG5DIKi+ic4nPyddMagCw6vwQq5TkHo0Kda0DrBmjHI2LOVccExnlrspNQw0GhqyAr
EgXlf/PxfrqG0cfbB/jTeLHj73skaYsTeg40mBx9hagDmngJ/Ra9HNZ8QWJ30nSqonUZ71UUYrX5
95fyUTD8+wX953GMonIo1/UkrSOBHEBaChNpemx8FgV7augKhK3OkAj79hIiMnX2tI7dfkE5SvSY
WzqmdvXqNE+xlqARQhZfvqmy8MOkQgbN7vwSg8TvL/h6sDUlnSQLZA8WQl/fn9z6rpT7fAEEPvou
5OxlH80VE0tQb0EDLuFrLaJbzjjXT2oCLohUdGrhkX5d1htwgpU04q2JMIEllUfXOdoIs5Uyssnu
gHQDVlPOO121onoRmtl2TMhDBwrlIYWmdW23D3JOox6NQaEb7tfGjSdz9SOCPmPCWeFKxqqhCZoB
ViRDUELMXMzQjOdCPsRCbetGJ+RKCcOR+mEYoFMX26OwH0uu2gQxyTVDCdovpX9ks7jKy/cv+lpO
/WWZUcppkXCWdiCFfKjbWrSdCsRAjHnlXGLl2WkvbNYWhca+EZPkJHWXTGlA9CSZORuAvNutOZVo
pt+kG14JwV+ua7QBcxpcTpmzAf+XV6sfgEKLkWk2u0kbufJOgT3K4Jd0dvw/aTfUlChW9ByqXnLE
dBVbFx640O1GYe37x331pX5aaXRX1tAh7NbyUqX+2VFWJPghgp5Rf6OlcKUw+3JDowPb1dW2n/R/
7YPZpEK1ir69MJpBdIgO580U4Vqi9GXF8SGGfcNEZ8PuhWCqgFSrNcIy8jNbQ945aOfkEY1QzIPp
fNfIOQGd52iX421P0etZ798/5msMES4HZwTMWMkXzdGuTjTfrzrD9AXqDtwVc152M+ZvMuqWbCJm
vWJIQtf4xrpXH7wKFBr7SDLVD/mAT5l/16vgH33stti1LhNRyf6p+T+tgxJBVqtWmfEAVrncIzay
V2V14w5v3H4avADolSf1EmOC7y/o6s7+dD2jc0fJIknKEU1hAnAhhpNeCGc2+pRtlt+oXa8/c3pl
2AICj4O/+TV2x34m66Hlo0ER0affgvRKkMAJF2AyMMlg7vNh6Eyv4vtbvPpJIaTO+7ZlbFxGr9qt
a8Wqc1gpITJFjKbw22OMdZMqIa5+dIITHAwiPpWEKY+Z9QjkT6wijiCmmrs6pdpZuc3p+zu5vsR/
BMdHd+JLaR6HCT1eDlyqf2AMeEl8v8TV/ck0RgFgLTTNR/EnDSZuogVBtBcSpAQJAHbL5I4aapLI
tKdW6PF+v+C1ME68+z+E6Mfx8+mDcI1S6n3Lxnh5MteCn0IrF/NWFjRoXd88M6/dHnbxdGqgbXI+
j6KQlwMNKzOwzwJoxSMkrK9l6UWkUYBUZlGDEcctHYhrDAhdRhQGDoRsUJ+NFlUozrS0z+g1Zgel
uQTxZJPlDyUyxgOTRcCMZj+PwLRXtT8LnW0uZDSZ8sCcNzX0VZmERwzMpUm8+f7RX78w5B4AsoJG
R2P76wdZ+Llae0XWP1TLRwTOf083xny1mGbT2XY2X/9/LjbK3Fo9Jv/yWGy3S6dQCO6NubnYTxfr
WTul73CzkyR+3/h7lD/d3CiyTfIKRkog+hy0c9oLjY7NSj6u9sftGluDtbc4v95ykvsA7v+zpg5F
3EYunhxwVFAMPpg0GrTA1QCthL0CDic6aaSfkhOgHyomfdbSDeItEFdLoDH8dx/wTxG5yzJPt1S3
CyYcAsyUCgBUuqp89SDg7kLGUuBBGEmuqK2bhvrvbEc2X02yuPGirkLEcUGXZCDM0D1GYTpUmkmC
aEr4kWILnDEoEtId4KRmfIyYNJLdMUP+flXrWmzDEluVFYWH8I+SReubpWF2RbRvkB+dI/gP81jP
ECteWkit4bS7qGWMVoCelqgtD0a2ShsggZFJMXYS8s3Wq5DERjZS+JcFzSxKgXTgCuSq7SLHZi5N
XwrG+qbSTZU421iDwahaMB98vZs34YOmIw9Ie6FuHoLywYpB3zNfd2sGTd45Th5jZtacHuATCRjC
3YWJLW000Vnxa/Pcd5N1UlWrpAHpGMrLmrQcwvofdCEn1V5vnoMB3J0+eRGDOK+UNpOy2TVDfpfW
8rQDrplLeB0Y5xy9VbtWF5mi8RSeHebQHKlTBPsYWpKpCMhSLW0jN7nxgV4LjZ9fwOh7IR20gxpP
vr2bzzr7uX9OKJE4xWSk4Np6xyD8+zd+LfNQZcokSyEVopXyNfhMKssfHG8IxHp8DoAHKRzF1Ptm
mS+ufPxVfl5pFHmQJzS6wMFcArV55L/S+B1INUhMAfSEPl9GL6GzEZp7CF9OAoAvt5L6a+owxFdF
YU7K/zh8vt6rlSZ12Oowmh57OHAHY3a3Wa7e/uxXx8VCnyFFNd/d+J6u1edflhwd5MCwNb+L9HAP
fIdkS5gcgBvLhDM502DEjoTs1vdv9NpR/vkuxb9/Osqb1g3LxiSnztNjEz+T2QF/YoAHKia5VcBc
rSc4smTOcDGEHo+DnbBMjNQz6T/YFyQ3hSq7QC1ng7zZI1aC9zgglMgPUDoQKA22Ly2kGoTvgELD
9/ctf1COxzvs88WMHjZShnk2sfjg8XQQNbIwptBiDfzPPdZNJPYYGPYpUSZbg8M1MoSffAd349+G
u+yyZ+bTIh3Bdi+ug6nfu3P6baG+ZyMGA/BYV3gGSNPqT1afNeMXWi4Ac9IFehxBkU619r7BKRRq
Q1ZQkXoPoEujLEEyMFw63auMB5ofnhvkXFWUkTaRtZYBzGP6ZvUrgZTXhrtSfSD/N0wVe8ytiJJW
756kSl7oycFGAzFXQP0h2Zm/MTpkokzFiGsWptncjcDbiu7LoKM4bUhIAatT7yR+KqUorU5MCPfv
iNsYhvmUDiujq35hiDa3invWEk1gycwQuqKnG2J0kF9waUJ1XC83Fp2Dsn5mZqDE9yTtAsPbF8pG
NsjVEp6IsaXxPE/zQ18uOoBK1ItGtY3tcwVPJEXjBmH/soeHcsiNfKZmzrSI83nmWPPE2RQ+MpnY
c9Z4LNJgqwUySX7PQPA3UjN3+2CJ7AtOC+Ce7BKRW38tV84swDSB4bijqlsqMgzRAL3nWFo0IHaU
IABrDLgf+6ROJzV3F5Jl7PICqCkZXjGBkZK86f0rfYqm8VHb1mogk9mEeI5nR6ZscaufFUB6JsCe
YAABQIYc1clrbRLhaoUz26T9LTftu6iTPO+9ZWFOhFRIeqC6EisNatHBoiRuK522ee2qOeCczNCW
1AuaCVHoTWreNecpNpx5hyzBjc/g2hFONCdpsMkozQ+38U/fv9kOqtJYCkf4EwBgZEgZ3Mf9toCP
A2kE3RzYK2jlAFWiZaj9tB++X/+jkBt/hQwhkHxCf4qYMMq+PLnstL6gUyUj9yrw757Gm+QAN3jl
VpQB8F9FwQvvaafil+fUAJizmeNhBUnVRqfbRZe31pspXSW8ylGwB0oFmBcujdfF8yZfqFm9dzUg
eUjWM6XwjQGcV7SLcerTmslGBteMHdqHwcAECop0SBLu2K2SY9p59OayA4Y0eOsyZvNMRF3eMt5V
C8YSkVR8OS5RCIAf5wBFZucK27gJFjxkAN8/qGtNVP3jHSGqo6PGPDrq6yRTCxn+wMNkfZjfGTOM
jZg7nvz96dd+O3vtgEve2BvXDns6lDp+QzgbwQP9ejSk0aSK2ga4ReBsswLGDaD5LRxOMzh+f2/X
zqDPC43OINvMej+3kT+hLU1rB040xxAnH+QAhl/fr3VNTEY3JUaogA3oaIxTGB1gkG+ChBWLAbuK
Q5o1PU4VKweEL4uKaEASTwt0AXbmxuLX0vTPiytfH6mjFF1hJLiPxdHcQRfJmSl3+gWKRt8sq2oO
3+z7Ba+9ws/rjb4ux23Dio8PYRmUE8sD9AoeNrrH1Cg33uHH2T3+kOEL0yJD+QrM06gCYZoJXU4m
YYvce2G1ETnqDpCO3pFx82XkzloSrikXG7VYxhCzSvtVScPpseOo+/6mr42pdBidEnWQTVT5QIB8
immOOQFqkoQgHSc/kmIdMqkCbdXAJpwUP4fojmOu01aljXV7qc4Ruo+iatp1zX/z8HGzlCA9YVI+
FkgKqDZ9tZf8vRvDfZrs4gS48ttgnvrs5/d3fK0MwOHRAEYoCNvqKFVViwJsv4/amdMvVHHO5Mw1
od0A70bN5R2s7Pfrid83ftdiWmJQ+QHvGz/gMIqNFveMZG9aK4/WMByhD5j4rXWuNjtsMDqi26vj
Ejj6XgwpTKJEhUhF5lWC9G7ngsP34mFuKE9DEN3qOknXvrwc3EOD9ZA2Q4cSMrqGWVW9/v6mryH6
9M8XM/qYMI/NEgRl4r3fqvumUne1ht8iRMnOzI+pc2wGhLYnijqtgHKpgIZd4RramGiy4kuAiZP6
xH5YZugpRYV7YOdMFQ02YBdCcX1XJmd8iz7MgmvfxLtGnxdZfqcV1l54Dmd1/bOVTZI/dy71uCbn
AQZa9swgGlfUCt69WiTLISKl6O0bZ8+1+Pz5xkdHjxybGRIh6I8KGSjyULjuNvmSxSQf4HOp3dhd
H291tL144yiKoXmqCFTY1ygZtKSJbk9boSyyZdD9kuNfXm/AR8QXyP5FbQStWHhnIe8u+JAR48Bc
T9gJL6JuMp/T0r1XYPnRPYD5R3u8lp8V1Lo1M9so6aOvMKCOcfIpjB38ScFismPvAGlSibeCUvRB
nn7LDH9uh89VYuxCo1mGhQbBY6vBjcB5IMRYGFZuPdceindb2nJoqBneMfdyo8CLAjOePdH6yeDt
WV45x/Ys0R/yBupiJe1SDKI1VKTdc+jVU8tY99JjZ0gbvU9RDyghOwIHNa29pK2zCKcqx9u63KMk
Jctar2CR3lIouqamY9ACE6BYhhzqR0T9FDHVOJYpEkyO+nJBXuujLZaS+ixx5IT17gYzCyoPGPpl
fRy8VX/B1wtVZr+hufLCgQKDxd6ig2cg5WgsyZkRtNOreUSdgmkIQHikOaeYMX3/QV6TejIMRhKK
TO6qqh8p06erRtS9x99bSpHkiF7tJV7WS+UCMXs2oHZ0CTFTRrorXsqX6MYHcc12FbUAJhNAqGlN
jyVrolLxrabB5D6bayv/JdoU++BVCEO/5veYft/J6+DOvwilTnxBpt0WOsxMvygNT2iTLt25jsTp
zL4FaB+3LCwGGJoEKFcXs32JuefXD6dVB1+n4sKebRZOn54P9eoOk4clSOvVfrGYqYvtuztf3xLw
GSMq/1l21BXKAy8KcpWu7fxweJ5MAZVv3lYnXL3oSa/f6RS/fv/iR8fdP+uN4kNjV53fmei1Rz4s
irVQWrBhfj9BUoPS6bfKjYP8Y8j1KSD9XRCcFjLYKqOA8ZgoMiKtklugfzzVw93zXbgmsssPdw8B
mEPl1+rPPt4vEAWYe+v94hQ/rY7y7KU8XaTpuz8/n4tlW8zAtP+61S8Sgfef6wKQo5qmBVJ3TGCo
EUWkQU2iowGBwUOECKbAoj6DOdLpFOFWA1eMFBppBBe+J/CjGy9CPOnxBaAQzW5DB0Ej6fq64boo
qmOQ2vg9y9Km0rFeV6ydkR1tHDfKPPjTlpiIFMtc/5Hqy7jjwkCgvmfpr46qOaKa16nYOg9qboA7
rK8uJyRpTkepVVzw9Ci8BGJTes6j4Qe9o18O3zsDrmomJC6l1J/1TbiMCFJpvA59Y0U6t7Hg3xqu
+SvPwkNlhOuCg9fp9bk9+Wm39YMdeec0TvcNygmG9MP10BHHcC9sp3VyNDqsIdVpmNlb0p+FnpqA
qKZ1pqxsY6nAFqQKFNaZB9mOt4KhO3Rz0w4vXo0FL15o911BKyGT9lmZLWsGxDS6uz8uzu9tFkH0
pNCXsgTqPaxB5x66aTBwMTuv3oZ1vu2zYee5yjzszOJGwBrVAR8bmFQNIVxdWPaO8aN15mHBirL2
3gSYwAgN6eBseGZb3B6Wiyzony2B6pzQjlFUTuqvWyLtIlvKJR3dIDmfOUryQ0jxhCrIJu3SuYhL
wFID4BRDkAryeGeB9+ut6lYJMMpQ/97wp6sQD+TT0RDkvaqmQRDsleK3qmBYHuG06u3k6uIHKmUA
doTtVkJ4QjplNDqGvMZucJNIayWMbzz7cVf3n2sZlbeBXTmarKH/h94Dra22pQJLcJOdVv0lcX9Y
8ZOr3yo0r0UG3rWs2bg6aED1vt7/xHM9NwYQt/f7RbMUg9MIkyByGHjeYn6Swdiw6a0lW+YVA1no
zUL7o5D+ZyN8uoRRQYiKFVxXy0NJv1IXBbOz4p7R31TH28iR1gDwp88BDxudU3ygIVdH+TJo3uru
PJFwH1p2yJ+3uD/WoES97i6Q7ysflrr93pavur4ysBprkd/Bf03M2iqZRtwjDR+MWGXj6PzE6Gya
dXMr29TKXTHATvEusYuCFSBWZe74SNWEiO+elAEBreYtRxGkz344ujm18PvppZkJJi+pEJbA4qE5
QDSJZWRO/BelOYPQlcqNIBVH9FSTme38KDJ3ir7g9+F17Evxd+cYCkmwYhFjP4D3n3axlZZDakxU
gHMqEgXHqN763pNukcS+ZhiAYfto6EvP/i1JdyYA2yECR1ddhJ0pr1juLr4SIBqyn6gPsTe3o9XQ
z1Xj3Blk1OVUzzBPi5dxdU6ju1JZwND//vKZll+LBQD+OBjEbHLcXMyGoEiUHHC3nbVwV+5gK7lT
YXZcht1C6V4MPZujmARsVW7kF9FTS+mzosKSymd8sMk6ObfIrAVJOae64123F7jHup9s2mpvFusE
1Rrf+REp8z5Z+CYyyufSOolqQNTBwleODYACCc1inJqDWYa7prqLtvKwwrKbxPWuCOfuZKbX68CY
dfW8DX5B7NzYKlPEPf0YXFHtdEZ40JSFqx+q6FmTUVZxfiLiMvOAHsiRtBFiCsh+TdDZkbQ3qLg+
7lIVHG2A3QpqO+6LMIntsW/jiBZKS6DzQE57M5hoEsThDMXnVormaBsX1kX11I1qniYYVFvQ3KFr
iu+36bYhVsJGcsAklmNePBglthGUerWOUghfEIJ27mUctsJy+RlFpaSHLVZeGjQhkDytuno58fK5
K+8qRJHCJ1NyFvp9kGPwqyLA/a7BjS3Td0/yNoEezmrAoLL3sw9OintnyTvBzBejhyLAaUrfR4hA
qMFkLhn7wv6hY+wbSw/45+XBPJPiRcRItSfGBRMVsnS5Qu2hasy10BhJoN5bcffDcvcKBn/8ChdU
WbZx9TUGcYG0KLvlpH4X95HglNW1T5GBVTD2bynuiT4egXyNqF4AePLBPQnas6jhDBSw6O/T8sgK
Gmo5T01ghgzDWUgSKPqLKyTZgbeHUzaZlV187leDmYwCepvNef25cVb0A5ro/A5fu9gmneU0XCY2
n8wzcghoPzseMhazlNEVnhtB+jTJaVDDr85+og3tYT9J0KBJ73Vr3nQUHiFvac7LxEdzYpghvSLh
CoMO0Fa6ix/cYCr9nvySduGT80dGVpnvgrGtDxQYT1VS2XzlQVNPtIMNx60poFMHlwJFjwQ/KTrf
eU1AYu7T9FDJQ5Qq+4sk9whYPiCps3P6995zZljLMZ9FzmRpaVshulJEGgpbL37hL7UynqsAG0rM
/RITFiFEAAsdK74+R4vWQg030bsbx+G4jfK/Qe0/QWF0NIVyrJl+b8b7POd4Uqs/Wgoa9SUtXpXq
UTdeTFR0OnUfprSWAoiLZ53alw5TxUBOvGsNbmxHXe3Jd035R853rr6RMRUhgwtWhVpNy18I/aDy
FWCt1a7yfqn9oMNroaAVOT9bU56F9rPt4LA36WaqiuLrrbR43GP+5xZHR19ZuI1rh0G4n3BK0fWr
n/vmzsZEd0DlWUeyFvus5xIMwq1zf+zb8ndlkXdREUsGFhVfz30gK4oR1U6w94aTbT/7+tOQXMzJ
LKlXQvxkmBz6ST11J4tIDehF3NvDTwPXAARY3CeZz7WtpXmOsp26xPaYZlJiPuXWnnATmNEa0iz0
/XCCu2sMPflOKhFIPcvOjz63mWG6UymJZ0q2btSzx/GrD7hpDUeuiYb6H0Av01J/z3OKYLdbas4p
8l4LBbSocmOHXSsP6RVq9FxphdIg+PoMJl2g4ubqRXsHeZoBNzwE1qZONON7K1J0VW5Uh9dyax60
IVjVHErjgYKRh53ityzH40EPMwaTIKEgw/CgaW4ML66dpxaYZuFXplgkBF/vbPDw4+2xad5rON06
IdoUjwWiUreWufYAMV4SfEUDmN+4r1JR0U38lmU4nv4ODirjUHuPBlN79/kmjOhqgmzhK8f7kvCi
MUabNplUWeLVAvagllMteRcwSQwLCxSr+meBj88XN7mSVx4lRAT6iypEUHSHRRnzKbXKzEkLz557
bOh38SjxBhFSY5yy3ydBV3bHl3VGm7F3jLQ1IifckwqkEap+xiEnFxCamZJy+S/Wwr0KECg3Zo9x
oIbZ16US0C0HM4PakV4KNXdh8xHnN+7q2tNjLggDiBELfiOjp+fKqYe+GokdgpS8qlR9S97ESP37
+7myD3UYI5IOME84j43CqJHIeSI3YDAbE1zAY+Rsuiwn4Tlj80oQeea0/37BMW9ChE+WoWoFXY0f
3j8wOsdoHAc2D+DKA7rpy401N+Z/Fj/3C6RWGfzfypBH88C/69mQHKnQyJMN8Zw/7cKkktpExmX+
ASjn74cHVL7vq+l0T+Msmb2/B7MbtM7xPOWf9cQT/7Rel5SyOthN/6BOn6TZYXl4eLhvpid/Np0d
vSlatjfe4JiRLBakRQp6XCUyaua48ZAFuYZQMFNBcCfERzbNh2Zw8QwCT9RtgJtQLoo7SGN4wENE
+v6FjlvE/6w/2kJe72hGQpdoj0AY2o9CGqmIesY0u9RAygp1lj3JJKJKfYg61GQ+QREP53f/LJBW
N0Uhrnw2NiZbtBBtnSczdiUKgrQxaV+F+6r3UGS6kFOiMBQW0o3bHjOy/972p4VG32fr9i02ivB3
gdejPIBCcfBYMjXLqT1SFMk0E2ir5s77x7y4tLGQB0Oimc5Zy1xEKMQ2ISOAqRHmc5U6w4e75oET
mYICFWq4/88vCTiDTvsSVgd0nTG/wpW9tPe7LNuXE2sVAsYQVBO8BpnfdAGFGo7gbfIylBmyfC+C
CeC+JALyh8oUIUBLJggzVTdCwZVDCWVMhbEt/TImkNqoqe0GdLVjRwn2yZ9GY7i2SZlZm0ur2GrF
mp1yu1z+kHv52jH5suS4fS+1buPIqB7zHBbOKrwPTt0+vXfXzio9alSAe3ddbNx1tfF+lUecDKqN
s6WGSe9B7hjv1hb5kFP/WDwkD8FJr2cAf0/FQ3Rq9uVLtkk2/rF/T1+iPazMTXp0VggsiV/a7Em+
71VwPnvxpzzKzlTeuzt5bzyq+/ro8zd354OJmrVHslmVEeC823Qbc62vtUt/CBCiWFWneD1shk28
jtek86thE+6Gjb/rNqCqi1cTR/lds2k27q48Vg/Si/h/3Ubm99dHZBvLe4QjV97RPVH/5BtqPH2b
g82ZlRv7vdwwQ933e3sbv5Ybb+2t8YwO1gF/kRflRlvW/DA/1Q+TrbErVumyO6Axu9NX1kZfqFtz
2zxOVvnG/dXuk/v+4xf1e/mx38ev4WuFJu6aVbbJPQ7Gm8lqeGwe2z2zBFP86JTcy4vJilHYUd3q
SJGdoyO/7IEEzN72MdenLR3GdsfiCAtCiG1uq6P40z70m2At7RX+RGskDdcon6X11NgZa2Ot7Zgq
ytNoW62UNd8bfzloO/En2jYXZZ16U2UdL4OzcwOn8e+ZqhB/hKcDpxwc6FFkkAZZyc0+R3JoyBdE
ZPgoZBQo+/3uhjWe1sqt9HjMICIWfV1xdMaZA0SeNkFlyWvtZd1jLhivsCT7i4YwUD4ROWUSCVHd
7+PKlXEYxpXI/YDdlQ2mYaPcqw4lsNEFaGUDB3nZes9IvDrr4OOm5Jf6Uk6fY1pldfFoeQlTCN4d
TRNNO4GMnBbaMxhExzN+lAHe9cOlAKgulCHVST+rjeeUHsP3lyuOovHXz4XyvCCeKNL4cIAxLhl9
rOPyiegKmPYJjbFbAKR/s1GeyKc1Rk9EsaUqySM12tvuPUJ7qOqKc7hA3epGpfJRI4zuRpz8+L+B
s7Iojr5mGojAJWZcydE+NLQT/QhKwPI+QDyUyT4sC22b0A0ZCEB1i8RBYaw8/bkO+wXNtiFOVy2y
svQtclfd+uYZeN08dm85Tv17GjM4Zl/o6v8Qdl27bWtR9osIsJfXw15E9WK9EJZjs/fOr59FzwAT
yxcRkpubOI54SJ6yyypQg+HQx/05RIoOWi6TptIDVyBo7ogrUVQphvFFkPcfzxwdYlEBwwzwRkAt
f16Gm4W+itEW8VAR4msVYI/JQ8FFfNVn+L2yUelHEgV1c9AxfvFds7rukbaF2XHqSbDvdjQqoxRJ
LsmkiocXU3V9ND/fLvI0HhZ6qOpiQj1r6CTTMoVhNc77olf7Lw2KjycK6oKCntG+Ipt1vGEiDTbl
EPxO9CBxJT9n3DRT6V0IUUTuEIdOBu+7Q2cBv1HQpACPpr+UtR3LJuDeGevQmkhr8qNvzBmxGq21
wE932KiVU7oclk6DYiNs2YTBagsrHoyatzPqxYJ8xpFhJeJ9AXq0eougxfrc5R/bmW6yvgn8OP8j
Sp1RjJDAHM50eEODNYvfKuZ9ajroM9oy6lIK3+urTGv50gr9GVu3DkSW0GOF7BVa0JCK+zmFoKYY
FEOyUD5g3ynv4BytTyUQOKhsxzLE/bW6hoZ2zGq9ZNXlvsMS43pInEbGv9/7fzwRvHIJCgJo+YJo
+CyhRsn9gGQdPZ10gWvvXpw2sdz4UC4NYjwH+IoqGRC44hlVx5iO4GuL3+3DOD69GMcafP2cfz/H
8dRSWzghbDp8rtf0UIPFVmkAEzNchQCyMTpWMRCOL8sUv9cxroneKXAAssJhS/v5ErgU6OuMbgO/
RKF+2dKjzkQoqv6pqRdZGvd7dSEFhUgApJzW5v4z8Fbsxho7Yln6fQewuJRaNHSnpWBbhUxMWCD/
wylQQwnDKBYgcyESG3feLKZ2M9e6MAqwqS+OMoSlWyijogeEXoi8a6tVdryEEivHodPZnKUBDUEl
g/8qs4cs8xgAM8CqEKR/8a6gLPj7bf24n6e3xUgVgEflVPrdR3AP3+Ht17FkYgm6F7VoVANaHIRj
NRG2Nghks/WnVJIZpX0U6C8ZQ7o/MEHkQVW4sPqwDUYdlPTekT54aMiiuQClXy2B/v4pGgAEojeQ
kt7nvrCddtE9P7KWeKV4Mh9TjXsTS216w1ylUF/itYonxWccESh7f3BH2WeO3I2FFLGHQjjVqRGC
5lUc6F3YFl7nxT6quZ6877+KEgUcVToF94iDYJvKbeV7lRkiNNRZcpe/MOTsI+tUGYL0DkRod7XP
65OtEOo2nGh91lkng+ifQvqLnJFiF1uhxarQsyYc6Ulmyn5vob3g0Q6oIvg2SiHtF1poIoSiRRVK
8zk2T8pW/kA5ltkVt2nHHOVz/iWe46/WkTyAI8zOgLEoJM46ozOmj+jE71HooraDx5VEuRU7DpB5
v4G5GLIIc9ZlpAOQG3JBrzVW5APBUbzNkAkYvKqQWXVjrXfbK9BcCKDe8VSYEv8SAzQKFc4VznRj
9zhAr7QvnECyy78gB91/5e8SZB+pLXdLD8hgFngS82p+mLzBRvahMyy2b20ELZDIJmrCTmEviOyx
xetcTLIdrYuqYHEuq9e+YEzedArMW6KWZNJicgC0SUsMiOGTTrufchVIEiAL1MnFEXhNnfIcO8W2
6TZSYtSSURjwmGZOYBVUb/0eus0jDQMSGDcgEaF1TmO09b9ZFwzFGDfQurPFWJ1OvT/9EZAJhVZs
0e/1AXVtyVg8gLq0RWMMRlNItevs1AcD5JjZncaay41vIHTJqtlJdkBT9PCcLoHTHnJLgswwER1e
lfBYa/IIdYht4EdJ3JTgJhIj2SZHBAkWIPdI8xQwhS7sJbd4NXQFb9iO5y29Cd1qh0YqfWGMEnfP
qkg8SNVZs2hkb6G1aPizRqv5pfMYDdBrc7EekND1Ujc/8Bf+vdm1CgxH1OYNFZFL/846nUGbrT7g
hpbvf1CaCzFYJKElPgPsZiffD25hVG8y1Llb0sF0HmC3AZQZfRD0NFaHyZ2Au2O1BZgKgG4ENPE0
ebHQ5e+/lA/MOTyT+gJVnm3i1TkYF34NomgBd3dQiYGVza/pddpJdnGL7EuodRpMcGwOz7PV0Y70
JqPRRoyn8xC4Oqifrs+egGapMtp4fnDGapLXqrDI9DkNXi96bhUaVqFWGBD4UjGZCaOBzwQV9WsF
AIJN+dkRna+NbMsn6YBW/hZZ62e4b66tutwWO9rm5/zOXTtX3gmP3EqOAV7b1JHhGu4hlrIdDAWi
6RqA5fJolaEKT5buUUMMG2EKJIjU8pzB1Rf9Tcj+wFB0L0BOfK2rqPxnf0dNJflodrGbHgQr33BX
hSacGxniTt6Vn/VnserzYKjteRz1+bPGUkbX8lF+MoSz6jvFqKCWSRZndVb3kFoVvVGohsbAbAJW
1a4/gaHi/8D5YzvuUCpJHvhSz2sKtkaYK1Cwg0ErXZ0eCXDxwL4/0CQpMdCzotPb5B0y6fCmvBcu
q8CcmATHyq29VTCZV4MbxDY6vEsoUXaq8o5PXPCQ0Pz2E1ZncN/QFacImGb5Wf7D+Jk738pIE2/T
e+FHfnNJT+NpjND5hJB2UaooyFU1BGdIsql8XA4n3vLF35gDDWN3Unyhsbt8ZZfQRBbhsLfGFwGA
BT0HZB8cDvDp8+HUR0VqA8l0+KzgfPyg0YyaSQWgE9rlPVHA0ok0Dv5M8LuGvuZAooWEgzqzJLhF
Ckx2oHNPuM+gVYtJxWmKU4FGz6gjoUwAUZOt4cBcBlXQpQ2ocNq4Q/M2RteViJ0JM6awIiwABLHa
QLR/MeBQvPhhbkCXHf2SETEZq0EKnQGSDdJUoooqVoR5ALqelYPEdE3/FCX2W4hWr18E3KC+1ju2
hBM0kUA4xkZ7Yd30iFOqPk7vy1fyLnqsvfiLD50tBS3jgIDIAEOSDGcBmNAnutIqsJ5pskCHoCDy
HzZXJUnnUnPFymDZAC3b4bPBkSPZ6h1FRA+I5sAudpQOCfnAQ8mwowmcO2F6qQbX3B5M7Ptw+ioo
HLWk8BlYExUqbYzYfr7keH0PiUnhnIZz0VcEFwHSY41hOaLa+k5deDwhGEaR1g7PqNzgbaECirXC
Ock1AONrl2wrvfVik7mmG0GVLfkKTLSbA3Rh4X2gPJJYoSc9uqv8hmXBuVgDgOXdl4Ekt/48qajR
oIqDOtN7iwcHZPeBObRQFAY8e9scWrs4Vttcz/XF6lzaFm1oywNccoo/5ZOI4nftpI5s15qitp/1
GVSx6dF+lvcWSvyH0AtOCiyIsW5hQYwlApWsjrCDrsxox5OhhOuIRlOk/MSsb8/yW/fgd6jrgkI5
uZEP8XwISdncnpG0AqdWDJMYffmeKzOv4tFh9mAuJ274B41RBTVobFpfM4N2P1HnBhRYdW2YlqQ/
ytemJtm92rQgLp2YL/EY2sALADOevwlfwwbvGmiH75dRn1DSibFDw35pl9rw2nHXh+g0V2BeAHHC
LWIWdA8RG4EL+FvIAxKHzi3pYDl6Cz1ujw9GMx76VEgrCOMsF+EyYxzo/MpAq0AHEC72RBEJMBfz
oK76/AwB6Lt9yBWE18jYqqlMxg5AFDUuSKiF2/xabJYvuANpO84d3NwWK8J9XzrqiGhP8wYYpfS0
QCmeB3ue5JyGiRsVWlJoEPrHhUKOTHcG9mNYPkB5Iero1Ya2ZQDmW2OAG1pkijSgF0SEiwscbgoi
Af79VaLG4C7nMsdmoAroH1VkHMwQDyLVAogXNmrXExqcQrQm7tmNe5sf/QOwIqki+ZU+JOcIyM1K
k41iIxvDBtypVP9qPudje+QfMNe6j1vugnwMsBTCcyoAaGFA5AHSkTPWLF4KBgTMwbHaYEuxYHfP
jUR46x9oBgI7RieqeAcSPGyM5UO4VQMpj62rHMWNdAsght2ipjsZtDu7id3t4gMQdMOt/BK8cD9Y
smcKfmki82XsHBvln0CHWwmLp0qhmq9BgyH5Jm7SsQH8I94Ffq7TBKTybQIbcYJIOLG5j4KFtxaE
/kmjkOID6BJE03IC+y4C1OqM8yTVIzjFoUw5kWWG844KjEaQql1LUKKtcxWt2jEgxT2NSPkQAS/s
tCbRM0mnX1QepN9VDnQDBU6UJPjO88xzt33m6mloorL3EboZvKzyTu5T25XRcZoxOGzEsO4F+ofI
b8UjM/iz8IgAxaffZK3vCaQ0tclR9gC4WGZlYQva0FuAviA639rLGfGTD1COm5ypP/yh0rqPzuA3
I+EfkIEw3hOHIzAchqiHSruB/gfpwjFRaUKZ3BdNUqN1gTAgCJSvIJJK9os86lf+iXoLJ8LHVZYA
4IWk+M/8U87oMS3qVdk31xDKR7CeCHQZOmOUJkItk3uXU61bwJlVK8WnFpNHkFDB2uxFY+RZyx/6
sxiHhDa9KLIC+ljrG/qrh8gXRZPKRRf58pjrNTAeEtKhRCwcfnGU+WMZA2um7BhkFxy3qS7JlRHI
y77KPxlMwlE6oI6RgFXSBKxe9KL1VS4fkYgOhBTb0mrdwp6XePDbbtL//QSFX3noz5E/yxaVykIX
sdj3Pr/p9RygIr3YySbk11G9gbGpfOc+ALSr34MvALC2ncvaoGAf4w1w9BV0f+CDonZuuA+00swh
6qlGjwmSAX8Kl7kzZnrqsLL1fDsvGizUDFSINtmtt8pFk3aiL764mWcthe/XADA3sP8gikG28KnA
KgVZR9d1PoGT0CJ+F8gtVcPNxwdPkNRCAxluJS/qYb/r6VAeVvDigasGOYuRnnoHwlhCFGMsp5Pb
QxEj9e+MdrJP/NvBJDv/7b3fORG4Hq8uywB08lxAWC/Mo0IL5i7opfxTASEtIqwJOKyc0ALbh+cO
u9YavKO/BTkBv7xARXcrbyIbXQ0nsuU967SX6hRag90dW7PdtBu4/BiCW22LLXNNtggjDrwt+bRd
WfMOzFSb38l2eM+23JWxyj2njZvS4T9rR0HWI1jFMXQCG9IvbmBRe8GhzNFe0GOqTMjXXmGcs0Uw
O1v02rFxMrSlKFMyJQfdJFlV/GK7tsZWUlB2rDeL21i1VxrVJnJYK3N4K3EnE9B0XTTWfag2ZKsz
BxMKQw76W87kNO6KozwGu8lVDo0lYuDCITZ5jki+aPP2p6x1GBogzeaamg5etEPSNhOcJqfoDVRC
i9rK+2DD7wES5J1kV+E5ogHoNLZiKG6KzDa2BJz0Vuim7rCNkRF3doXkdfBQCAjMZBfgkwMbuq9+
dEgOawcuuK2dL7TGnEUfLpLJ2wDqWaWT6w1eTbXtTcEV3HzPWe0dqg4m4yoPmCDgR+lwFg0DSzO2
eJ2+FLv2gOeNkNFEOuOWKlyw3HYjuIvHOoV3qXVgxGzJq13BFuzgczYbg3KDDbuJPKjD2LVbu7k7
m/y9d1pH8YQdt6PWFJPd8BvuyG+Y7fdfWMBOmmhu+6lNbdBk8dBl1CqHdykn3kV+4isXlKLxf2rD
b2N7wINvb8Je2Ec+vxW3pcc4Obhbwk48AG+IAfEbcSPf04uAh7uOtIKqCSIuIu7zS46vQkEKf4Kl
uU8dlW3spz5ogkChvcOa5h1feJe2lcc75SV8V47xe+VBpQOOOsoxOiFJtlm8MWkbXyhLOXLbyK68
yOZNN76gkYBvFj4A20Nx6CN+zy+VF2zGr/g99CN7+QAmdnaWD1i8bENfOdJO8r0wxA2sMBFXwFYT
4bpdeBj+htvS+8gbndGBxZyVeFC7OjZG4s0mg5rX6KwfQmNNiRtAAL3gkzJov0RQwvqzI28yb30H
6xh7Z9kijMpd+Nu4KFztmS0GbjHH1qlu8RdzjOzI5vC1GX5GmylT00uG6lF+6b+YD5xmOFYhw+BM
hrinjnA989aRo350Qd0Lv0cMJ23Rq5PxNwUwsmj+x/ic4D479VeCY4MUeATTDSeRvMGfIBcjHIM7
Rog49lZ/4buH2+ys9XsHX4ovOLg9cQ+rvxlp08LrULme4UsIBifKKXWFlzWwBKjy8QJKcaH1l8qu
uVPq1++zrM5fvEMjljJZBPXrtyEB1BuE9ki+teUKhzacEC0ETHYUSJL76BgjCkMdnBRXKNqCVioD
hU3ZsA6CWkvF2WVowaRy+bYhnA3lXLdaKVlo1elQJwlN/Buozw2FEysEeiJGjRMeXr6JVaV2WG2r
AzJFGzq+eaLmAnRdSXpsPsejkpE32mAAJdg2781yAj6z8mXyNuiQVgcTAqlJai8rsNgQjwwONA+R
dDVCyUuF6JlyBhZ0bW2EXnIZtczVuStqChGzlhFC8Jig1pIQ4G9pUJCt3uYgvQxwG3JYNUGWz3z1
nuRU70gdHGmj3KGuZnO4RGKVRmnIiLYKH2ifcCdvx5t85LcA4uEb5a3k5k5hcBby09gBmW+Pqsd5
cstNuSmOghu6jT2jGLfiIABZ4ATdkHJ1Sy1a+pnYwR3+A9kJ8HEiGM2f9dfWx/v047W8+t6iqImy
VI5ylceqtI6TGfVN/C1imLVeh4o+HKBL0uo5Nk9evefvssOq1cmAKJyFf32H7SqrojKJO/dpvRlU
4EtjAjVMAZXI5UQR5QN7gN2xGuuUMGYjqJng0jXlsyhlQg5t86A/Twth8N0FiXUFcY7JXRMj1DPe
Sk3FHyBIRrJHJREBvVJWRYG+zIy6ta+KKTaIYc3ea7FRfIwGEkMkubcJzMN3Tp10JBm5+va2oKZG
Sg+4Wwf1FJQYjF4bLsjkaE6djdQOUApTB10AFBx/C+ewXAUPT9JYgzV8yQE+QpNXOcFZ694DKMzq
KAW1oCYQxeQwIw+wl4EfrUjMQaUbG/6Dosaip4fdDnq0On+D44TkghlL1ICku7dFhwPjDmOVsEmS
ATbBX0DCq8FHaY/abGSYIozTfFWXATcACEWfq8P7aMc7oCxQoraxMe9RKPAxd/z8lO+SQ+9lgGo0
F2zJJkLOTeiVt9AcHHnLOP87lQKLtTkfkh4WOlVe6dE3eUvtk0PlcyKRjXI3exQO8fTEOZVf6LyF
jBZHemSNNqOPNqeDbnNckRnldj2iVzgJvmeP3+/RW3KqTbwN9H3vKt664ZVWbXE7xU7O4AQEfuu2
bmnxvmDThwoTxaH9ed879J7CKUUfcnc9syAqCUwIZVbnQKfeZgvUpgHnU+GgKW+CbuTkBu9CJR+/
m8x6m2qpUW5hpnrtzMZcR1btUWJZB4VD7Y6CWGlAlQ7BQwIsS2ujq+Jnh/gPKjHhn8zXa5u/RQfx
JjjJIYbCljp6lU/hXXO4HPTvNuNV2mVnt7cCn9tF531ylt6iDVLg6JODL+0hOvOHFn+NO4w2vSug
UoveA3Xic8LtcL9X6Y17a6/Un97NNpJdX1s38OXDaDEv0qDfEM0VcwpoJn5F+Ms9g8XyCea4YoA2
3IKdnnCyySmPlL1XE57TMKkTuBlLDY/I5QNg4jihLVjxgV7aQ18FcsGPDKXGBbKlX//OLaCE+ztG
BbUSeiOIj4EWU57Ss1RSyqbnksHn7+IejuLqbFIgp8Lz6k9+zFSIB2s4eUJYcO57FNnO4jnlDXZD
WcMbb4KW8hZf20ClUD8UrcJsH9x3rDMx2rIF04jbQugU+wt49x9KqIl3ep9eev0b85UgRBNug5ej
U1Lf632/7880yEwP5ZCajBZbkyHfg0/umF7CQ+4DLIamk7i20rRGQ/CEVobkLtpkdB/S8Yt/QMkM
53+gZyboI1jZBNb0dmaiUltsAmh+hv6CY7rWW6u1aBMSZLBnw7wBJytyJDSlOAplzfZaW+N+QHMj
Ir3DbTMbrTUzfNBq6UcILdND7BYaSuihDq3kmUDIeRf6opmdoCVpKB/zBXQNDbu0019iYMrQPYIk
GsLHDIpsanyHnSesIK3CEk+Zm5r5RvJlKKHGdnGF+JqWbSMtNFuD23MHBW2BmMCGdYMTGzWPUF+c
0psc0RP2gy4eU5v/oI3aozaTHlnZO3aYkoQsmY14N6n0n/CzsQaclTM+xGu9XmNPkML43nwZbZXI
ulXv0EbzFETjzCHcBEa+CSxpk7mohfmhN1j8kbrXHg46QiPyB+dOq7fYWnUU6YB2QRiPMi3ZKSq1
QZ8WXAUj9/gbfVPMWYs1jpy73gBGFFZfjTXumquAQQsbVDwzksjqLkUhGwHQO/ZKI9I++OOoCXfq
3Btozuj6QD4Rv2rgShu5Td3pG3tboDWGf+OiRque29N0kY1+F+CAiEnjl289bGzQa9Qjwl1QanCV
t9mVtARTGNMY71pf0CGEWboqoSWIaNJUNB5JUKhVL5Az3wicH23+da3/tabWRvlfpYagyYN27iAM
BYMxwIhhlOx0WEFRREKQiHu9Q7GNQ8oOBlfPvf97Rf/nxVka8o8SoB/YaJ5wO3zQZ5HcINtNiUs7
g5b6Cknh/PuRTBpKgy/2td9Iadzr35d7yufHCFk3CB6xV8UHiRn0epWrb1lEpKGWUmaPZhS2LQ7O
4eV7zEuvcvtfSPT18gwLGS4QtwUk9z8ftSw3k1RkuNv+sG0Ccn8YhJi6jgrym1ro6rFQqRdvl13f
3vPbZWH7RYPYCv6M/HRJRaCEtlcGOHnACbI1I+U8l9+q9tDBKxpW7xCirORxAfFM2MoE9tcTPMlY
pLZNLGtS8AWTIjKhvxsTBcnBquvyYg78rhgBk7wSKiA/xELs8KnWFcvMwsoUT/klSJhw6pzUAbXy
YnbZ8cSKNmzS0Iy6FguoAQgjSuvfl/9d8YPSG8ohQHMBFQ3Fsp/vJI0XIFJqoG2UJNOHfjcEx1GC
g2xIgO1+cav/fS2YYULNgWXkZ5Htgk6yBoOh/A6l7OwD0JZ2crlp0yS7f9/Uf66rVbIFRzenQMJ6
PUj/WtR0yVZKV65XYj2c3WCQtP22oz8TlMs7ftsrUOQZ9VHKIDN/+ve11wf2POMAeZWA6BZBqH5m
xyX92DYpi9cpAxuN4LJ0Q94JhhOFYjdAMdkLFv5/PVPIGsLmCUZz4Mk83SnXQlqa6rPSg7IxiHN9
AW2L3sQYXjMLfkPEeBbzhOYE+LqsuN6n7aPMhwnUOhllS7StOG5XQyq5DtEeXB7FgMZst0spUQ3j
82oYLQ/HonyMmMpN3cNl8AXkh11v7Ok5r8aBWDAwW8LKfto6hTShEz7vo22RnRc+IovkLAJoFQPQ
3XdAftVwhD1kYfFQuqyvQ+lMwPfUwTam0BwNVXr8TAtkywqloTKbpvCzhJ09XJeNf0+H9Zk8DRMP
aw0jIfDLQyzh50wMubCpO0FqtzHQ3DCN/4bTfUHS6t+X+Q79nq4jg+wBhwGojIOTuG6Ef814qq2q
tMwk+uQahlEdT5F2MgxNS6/uMdof3b1Vuq67uW03p0w7TW5I0Kys1RAtWXsHCvfBRu8OlcOTIRnb
Wj2hYHGNNNOW1J3HE29XWCj3qujPkKP1lWz2hRprR+bziHbvcTofj6hDqxH+k1/Rib5j7ecbw3vm
0Y/AKSl/Exr+urEyFah2ZGkawj+TdjcaiF2jjIf8Nt+kJuA5W5jL6rovqFaXak6zd46ru+ufy7+f
71r9/TEKSI9zUL5b5asw6binyJum07ntYQnlF9VmWC4KcDsI/fvJhcwIDZWHf1/td+H927iHxope
1Q6Bifv5NuV04qiq7qLVK6iGVu57jb5eANyjCNQHjjJoV04SUdJbXGV2hviwRn++BO0UWuH/Hsr3
xPlx56j8w9J2hQpiEsOk4+dQEoaqxkjpMz+L9OUPxA6hNJYbsKeHHFLVAEStMrHBycbIa6g6SeDC
fqHFLAJ9AYCHSDDrSw6UR2A2LKbXKhmea1qOBiWnAzoKS9nXDlS/ltw6YhldBEaBsx+QlD9HnEVc
LEsDCmzCkUN2pAAmeqdAEM5DqEKmMCeHdgG3xUmkzotLJ4BkLSf4aJvhK1MX7tfmjJHg5fHYnnEU
AaT+cyQQzJ/acUD/ZOX5CW5MtiuWayx0wyC7jly5PaoaOoohvpU4X4VqWbKL9bWPNpfkxZT6NYEh
nrSKRGLbVhTEmk9D4SolHKSxirYp+pmZRYef+bKjUgvnX/HScPG/LrbiSrFmcS6Jz0EFIKVKH/NV
6UFmeCx1fsm0ToCHzR328/EQANLVWQO2Y8ggUIJARlk2FI4UA02E3ZxWOiW/CgR/k/Rw/38N6Zn3
xKZ1zTUzZMEhkNPRmuDOIZocKcCXsG0C4myi9wJqn4DTgHcVAlTCJpQ3hwqSND0edn33irPy4hk9
e+opvdInVbpEXo6UdeasDO0/rgacBWClCDW54cUE+M4lnhby30/guwH210YaTstcM2Fb+o2ymSi7
nO50D4JwD5T1CNwhQN49P+qrplcP1aiixdKE3LQU8WTpnVU3BRrcFHOOZVkXu9gZp0Its9ySe86J
oKKt7DpxsscUSNXhPgBCMQ8TyYUaXaLFDDvY5QnoIUsv7up3TALGAwfWJ4Ln1V3jud8aMlKaKAGH
SnvuY2OsvhXtaxz/crIcEX1oig7yZVxsKKiPx7wW5PuQhhjX8lKcdg04fj5fNM5phPGgKoPpIayb
wV/Pl8+juYsCKvaSZZemTjX7/XQXBugJLSaEOzqlVWMk+U5WNfCw+MoEjWZePI3fhSuobwHJj4h3
ZUzAqePnGPqOzudIGMdTrfMAvEIkxFBUYO9IqEs62g5kJLJeqOp5Jq82mGe9QjjN/bz205kVDVEq
NxmFzq2x4bz7XbkZwCnuHql+CjTTXDnH+jnvkfKfU8OyXvm6/N5r18tDRhqW0th3ftXsBDiSwAE6
96CtjyALJ+TSHoCFEl4pST+bufzfjf7/lZ62UiXoMY+HaD6hrMUChkx4E7KUpnbftsReXNsM4F7j
velQY/EZHeqElvbvM/l3Hv/9qP9/BE+xL13RPJeKuFfYdEFQyGlRwe3R+APeLoeN1Qa5vAjvQ7YC
/DmHNOyL2Ps3RePp+usJ/NdU78qJU5ogG0HxRnfDi/XEqBBSytoH5PcJCF/Alb645/+a2uyap66m
kqB6P79fUSgzOKQ042kwGCMEPI+x4Ol3LdzFBPYNxQMo3ZmI4jX86vevFtZ/LG4QnlZfeBRqZKBS
ft6xEDCdIgTKdKLcDQy9IxVhdHE8EbNNUMJQJ9MB9qpQ97K6//e7/g2FEUUwg9bbxpVRxXh618E8
KuHc475vow7MvbrhgJQvAcbOVcUojoDkQjRIF98Cr9Xe4BRtpRoDNTMn3HbAkf17ML95lt+DwY67
brlQ03iqFkAPM6m4BIMRgKh8oOoJdrSGcicqdy+u9Gydsa4yDoRtlG3AZkf0/bSVtQwF8+20HE/I
ykyA6cGsBBmg0IQH5IjGA1pbykAqtEshS6nCxp4gnAAy2KnhhKEi9cv39X44RkBTddZ4UdCOtFI0
EmgtBKB6W3+Wm+YamiHKlYHBYlfSEi3VKZ3/E9ggqZIrexOPiFv4U4le1j48hTuYVkrmGUgt9KnR
PP5CTXpi8Kfa6l3aOrbbFeX7zsYEvadZj1m45REGQNH9XBEQ5fpEU/zpEa8VY7CQG71yAfeUdMZk
VmVls0DDedYhGKcHRqNDuggfZA5WuYn3K+PAAoWNtxu9yTWvtKNLMpMJ3S9Ih72VjCrrkj29reD2
GprQR0ACR1TO0QvaB2qxaT6rjaRFYGWL+L6aUdFK9NqvBmtFeUMKV9eQr4IelJZW2ghYvyU+2CuU
zFBlR6sX2GkAHmUg0c/A59b41FoHFgI4+ehPhOU44x4rkj4mSW+xA8Hc+sXa/49DHnNhFQIHKkxG
/vW0Bpacgs7iLAgu4GBAxoGBw10QV1bgqvQKCgzipmAzlY/cook1ut3nI6p5g6jCHpOfDv+emSyH
pf50zv89mO/N+a/NLy/QNEdvZjo1hiuRm7FhdcnamtgGqL3uR5ajWi/IWt9GcL8uKYFziQoCqpjK
U0ZTyXwaBCGWHb2n0SwWXIXA2OoDcnPwGlEfkUbvRFSLO0yQyu1cpPeOAix5anvK+ySQRkfyiMYF
kOuYimgHqLLRofkCHJzWWlgZ770a+OEDsAlzXqkS20AFi4LcLslGsf79+P5zC0GRAjV3ERZP0vM+
Dj5v21dlLrojOiGRuQj6XBlZd5TCGgHRlQ02UHIrETe+uO56Kj8/Q2gWK0hJcFlaegrP0mAcIT4d
Q7QMQFImitx4qOxmoa5SeBeqxcCZyaQiUWLerAOONNBm5doUaOrx/O+RfO/Yv0YCCi1I4yuJ9htC
+NcE6tJaHOUFEwj1GERKQJBuxRJdlYPJ+UKjfn6e0vsn8bw31jtGJEPgTaDvBZ1fN1OZXXx1Xeh5
Esu1Xold/05JIIm++jaLMN6GJdXTNIskZZi4ThZcJtjAvZdC47Xkvyhg0LfRqyjqd/0O+/saK7MI
2+D88fw+pJGjl7qT19YHvYedpD2r6MoBWg6iAdmAa4PCVKV7sX19S1J7bV79+zX8V0ABBR5p9V1c
D/Xvg/ev1zCNci0wUtdteXTQm/natKcSvewy+gNB9yHTZAB8VgHCGuS7rP0K4jMfghwLc74CsOeF
V0Wl0mqQP8rixRr5Fh16niFwCoQ2FhRMBWiW/Iw26m7qg6HGs3FvK9jLLGwDmQS5B+YdTAoE9vcH
eieH4IRj5TDvPFM/qxiXtusrAgl6BNoVgVNjZu7VwdTfEh9f3Hpv7466Fw+BuqdsGCu2EnmxT/0u
vMiryhW0htBIAIhyXYJ/P9FO7KemaSV3dVeZaLWI/oeyM1tuFInW9RMRITHrFgRoliXPvlGUXWXE
jJjh6c+He8c5NlKYsyuiqzuqu52QZK5cudY/HGaQPUZNir9+0M/50WGAUkwVJxJuhMO2WdDEaRRr
gboWkNSAIoTCPvqyRusLjtIcRZ3dfFoyrOvf90UxpHdoaP2vl4/ORY/KGAxlFNG/rkPfXhbxt1Mm
RFq/i7c9R041l8sNzVAdQfLHxVgW2H/x4RtTf5N7Yba+BDnIhlI1ONeqx4rI7MhYK/cvFJQelkvX
CMx/lfksfqAehVucPpKG3dilvOW3cQd5L/IKfjfzp7TserX3L4PO/YNhiMuN82yZ1m6xKMdW0VdF
9/pddXooqLVdn/ZlGk1JeBkTDyL96T1ZAZh674xqcWyMu/aOWrVvH/9R9BUca3V/4Ep7RPLEWi/M
fH8Pp+czsFPzk8U/UgMWb61vyrEi5TMEcymj/VzfeiiLpxp5Kz45Tn3Kc7pf+vPlUbMMS5w/EqoP
gGzs0Pxcj33+65yDz/Bt5EFkbvO0qGZnpuRpu26ACOxAZSJfY+9txyAbPH208+TElv9fu7NyFiDi
QkuByq9O6XDISM+lOuncLuvfWYTBai+Xx7uNUS651s7GrGBv3HUYTEPygSu8Bvugn4Zve0qIZmmn
SAy2nb91S1h/Z+M9iYwIBusSKq5hvQZ/pxaQMvvx9H4PTkCYH8ZyzWH/ThTRWETOWlYU/mL9DZ+h
78i3nM6Bsd0ScCcWlrS88658WI01N67q/MPBBisqbC5tqQYMlmJrIOL+GJh3jmHtXHPx9/d41f+k
75vqayRJ6Q04JA1KxeDm5upqqZ9mmsKd474Qtlgp91Z0l6esHVurwyziayRmjpK3ApB+SBqYtXWa
VRWBEWLePMLM4H15zNbHZb9X6CdtjNdH3TbNw+daG8vxbn07bghqr+UnavROfn67sJimCAx/xeR1
vNzuc2Z06TjG62xlisbIiyrDjBJ5TPr2XMs19oZEzvRztFwIpEypGY2IvAUIv9yuw83Li3d8y80j
K1afczzfla8b4Dw7zoQzifXKXFmvzw6fuVr/K3r0wwoSHpfHwvhLy/L9949+BX/oH7HPtBUR1S8V
8/Gfj1hJiRpm/YSAL9nGy2ae/+nmttOYzzF9GouwRZowtoOGYbIfFN1GVESmlP6vKnGqHtKaSVoq
FoCqLJjQEe/bUXNce/ZjPQ/msaOMjCn259/P5Q1ZhGSAogTlIXn4onmTVJNQ76ElXGLO5qy13zto
F8g7/G3M6CUXjG63gc+4aDcYecCZW8xGMAdX90JeW0HacYYAYS/BMzwdIrmKpbMu1A/q6vR5OYpm
cYcMvWcdjTvLiVWjcM6GuoBCuMkQ4qpHC6BXBdivB/gisMzkXtJjsB7RhAnEJOUBYF8DC35RlqD3
UANYoMtuUt1YVcDBXLN5NPQlvrYWRHKjoHQl3Ok7cYTBdSVt99/D0DGl7cXSG1bDsyypmpoGwgP4
yQ1SbYYzc2Ajczr+vsSvoB79QH1nWJMQtVKB0Pxc4l0Vzrq2U84PE8c9VkskD3bd4dW9E4Gp1iMJ
7q39pMgzTkNyXGhpwy7aJUlipW55K5QDeomL6abeBoeZneyahyOIZq4Pd/LGXz/GJtRm1W6NkTB+
+3W/PcHgapCjJ5imp6/XlVfSvFuLryc7AYyLwjqQ4JHJHSK2viYXGxJ9inEmKr2D80lAf9ULK/n8
QCFl1WwoIiwTKDnR/DxWUr4RTBUU1KcqwBKsliaDYzeu2knoAfVY+yKJVI4ea4vIgt4Xd7iURweu
58kkdUrxSZQyy08/vT7Lz0dW01Vtv39h/O5poRDb2UKDx9CyLCh1qRZJtLyF/dBDQd+7jU3xBK+h
89HcPS4m75G9oEpyGFlc1yc0CRbixOxdFjSIhp8LWZaLyUyPCm3diisqWtN8l063XGIm+Yg831U5
jZdE5onSqt4DemZaH0y/p1laXpxjmTUEfLhH1271lQcDjEqfBU8NYlK0FBcUl35fTLc2z49hBztV
qFN5GuSB1N+YUvshcZZGvNh0ZmyYjyQ8iwNkhJFay60whB8N2xXRMtpzw2zOC5oy9FIVaZrVO5DO
7gBd39Z3Z2e6/P3tgBReH0G0+8mVNQ4idssg/HqylKu+WhZ7fMv9ZblON2jP5o0ZVnaCWTIWD0b3
UToaIVkMFyqMKaDNq+lsOavhvWlWMkPawvHjh9m6ShcBakJAclIaSoVv54/Td2gz1nFypyAU8Cnf
N6vEPM8pcIPQ74c0uqN4Lzie49LsQ3PemX2e3ruL3S7PKKGgBAv+UXQyfZ695ahTTBY+cNuT9YHq
5f1kQfqRCgtZfqwBIM+EhYZ4wd/2mLeLFA6OBQz/XM7d3MwXs794zP/tdOSVevHPwEoE09ufNbPi
P9BpPxQoGsjzMyy4Q7uuXBP9ld9n+krcH1t4MBW9+jQVYRRuBxsl0pL0csLGljvpU2TUK/g4b73S
0NFeUjI3Ktqd0/5iLP4lvTovdp1pruj4LjKSzthZ3Bfm/apXWj6ZT78/2RXI4OvJcBpmvcGdnQ3P
IjHV3ChVM4/2K3bQJkpXc2kNbNys7cqSAE9FcCz+ltyZfx/46mb638BwApCwBkw6jB2FnkgheAyR
8sDLnAzUrpZL2zWWrLYNNFELzo1vrBbjQetG1kOdh2ipzXTcAK7KqrrrC5qUsKnnb9rCXjr/gIqB
FMvM+8X8ZMLuGrszXQGS+ncldiFAKHMuXRmlRaELB4Po9rCeb9/21X3IHHdGs3AAtzvPG6Oy+gJM
awAD8ykOxKbv/O9DNcDOHnOpi4j/86EHAVQqY/2UlhS6EDsQ012nbBu2t1cgJDmWSF1ntuSzExle
MoL8NMUGV/9Kzmv9jE9qXy/P9GLbQOwrp05TIwfE4TB9Puv1oQHKKIxZTHyd7j+SapQJUXqEbkLw
FJHX/vmaXagKeSNl0kO3Z6O9UAEw396WITUA5wNaAKpicLj42J/jM3y9rn6OLQ82+QyJeXjajN1f
w+23vtT1D6TfhqqTef+5WI9Wuq7mmQFlLEZFCh4A74aoMTmK3BllJxZyZMDF7Nl7vOjSwNUweHjd
hYuxzi69q6sTA2lQwOnA1UDEUwX/Ob9+e8qklIRoXWqUY9GyKaql4t1H2oGKm3Gp/57Suw4xvSzz
nFRBB0N8juV/7XmZZ9oOLJchxcupuz5RCDkHM6NtHV1s7eRSWUJVGQfATWH86gbPk+5dcvkdBY7m
Tg8C05+uc410VayNSwjDo5s8RbMdwvQI3ZkRAhzCFFRveN8pCOKb6fk19B8R+A79Y11v3e7QTHZR
szzpj0KxO5e7C8Q/X9pEsiNiZ0+dnC5diCGI0v2bNuvT5PVUbLr8cGkB1tOfmgbIs53wysmBtCtQ
f9qzPWkktNck5V+DmjFGvBfETarwoW7h+0XLuqrpoBbotWy9Nzk5zlrFksWz6cfrlPpug6EfN05L
c8/3UUOlMsqNrNb2aJBNccnMYlhSx0wI50KFCUOAhJMCT5VW4SufOz1ZYmOXVWh5AbpATWPj97Sa
JijndKj0uL6tAYPqGm/rieLGFRdt9JxJmDNGKDHX88wV15GQ0YZVMJNpsnmcdlZQV3cCj94kli9A
2jspttsh/ysDhNbhg4fSKpNfdSx4J1JuhBWiM01pFLVnRZPG0YIPLfozckLcWGt9j4PEFiABAOFB
zjdVL3mFgm6+7yAq4W+cmsJlWYV29VIjMnU2kftKygd8siWUVUI6cUZUmmpmIYe1opss67aYWvUY
quMLN/sjxJB+fn+swRaY+tPAhaIhPZQc49yYMmNCjGmWUWS8A0I+Lh1pa2xoIiCabCN7MHu6p9Mx
X4yc3FfNIA6VH8/RX0++pcSXQC6aBAfDfvdrxnYuGA80WD6cnqK6uh8r56v9NeLqtSkWaJwdlMiu
agXiSQulWUrvqdmLs13mb9ziPVOPWASXXMwD1oJ9Vrdnzz55jjq1W8x8QRsEtlzZcvTSdsczLnvp
7lRkJicRWjpon+d3Sf4nS2eG1IC+hYHsqc/T8EWPNnGEbleamCcfa6gUYlHyWqECdpqgcqSt/cuT
3DzL6kfePrs6zL3zH1VFU8QuupWfbGp9HpWEjW2SoT0p3+vIBx566zu1uM/cVV7eCeVDLrIdvLVQ
jtxArxoQXx/m20wNjr8e8R438LMe5rX5JIUmTELaX1vbOT4HKFbZm1fv4ZXi3ti4V8dBvyC+jTs4
+8Q6C6Znl/toGJxI4QHrQf5Dao+vaSBpntaf1RTIe4e/ofd6rFqkMJKUBH4nasEcl6wLLOpGuyuA
VIraYWQzX1+WeThKKxgpA8UhB/65WgM5ncrdlNW67jF2U+Nh6d8fj0fHMzd/FJOmzOlYG0+jRbZ+
rq9W7bdhBxc46TTJxDLjW7QOZ2T3sk3gitKE4Jh0qLJuZof0CfI/AIjFfGyDjr3yIFBkcuZGbsQr
kw/YCG0+RM7x+BGv6XXuHldcx9cNr/z7PF/h3MQecAWakloy7DGi5895Rv648iYV0Sl5Qsrnsqvu
pvMcFqjfme4dFBfkSZ36ORopBHwVK3/Mcz8sEBL8DEVqWkofPb4FI6ULRK3ROulBo2KIBk742v6b
bXOUQfoD5KDayciI16VDAKu4r1NgAGTCwIPVzkIPPXpM/dVc+WjoRaAAa+6xfUBgbnn82EDhRyVw
Jxqre2jNoNxGZvp6m/98AG2Q7rlnrwTj60oP+YrqwHtuLiPzqD5Mls6G64u5mi8+15z0Y6DR6xsb
lVqU07FnokwgU/z5OdV1Ws0CVeIL94v5TbODtbH0TMe0Lq9ng5LE7wvq1mtC9oOshEoUt4ehyFDt
naqzQNbHBXHNgPrq7f0h3T8cBZPeFtIIyiOHzXxs1KvKEi9JK6avSfe4PWmwniZZk8CrYVTJiDhf
3c7a7qu75X55NJhgawPD1ToZCK6Z3Za3HmsIXOe5pNYAXdhBpLu9i9nPSfajRC4SnfGf1m/KC3oR
q9zYX97wDS/e+yvq3QbYaGLskHbyaEjsVGMTcq/YQeUxDot0Pt+eDtv5wrzs+SKL9djau0qN0Oan
b4CNLQ8JanqwBppL1Xph0z/eC7KFqz6obe3cfFg6Ml+lxBKE1vp6bMv1wfLnJmdUCpoTLpLQ14Yd
iyrEgjOfIvhCKJ3vbW7rkbl07pznnYkt0/pprEZwBbyCZYz3DRSq3imBnT54TXHi15ROv1ItREio
EMxsdMbukXAU1+exW2sfMAZvB2yTQiZMHIhvw15Eo0uFPD3VBBT7LUc0F9spjgi6DyuEBxZjALkb
EZMLKh15xOvx0ZGGJaGy8VzIf6diXwmHWtoKCV6pIHVOrj7vws9UATF6ORTxCm7HWZxYIX/++86+
LhzTdvz+BIOjYpoHUdsGrUTzBaAELJ+3fbtjhdO1Xv6DRedsEMox/8TA380FBJ+xPd5/vcGE096D
wwsYpd9og6/bnFQ9URUmfD4nkLXWfusxtu38k+cggEy0/IwFUK6/I8u4Dx1Xw6rksJS8YHcPsWxt
kjczIaICKTvSXEM2xX/8fWKvM/M+OPcdPZ1qn0Ilgif4dhhOMm5XUsaLYSf2X7Zj901yME/IKC4W
f0cm8queMnwjDgOJCl4Pfhji0vJKU/zMJxqskb8w1i/+2SqtianDzrE5IPbv6f2D/npMKlQPOgh3
yw/Ui593cLiKxHrsrNUqsFc0eXfM+cJcfM4PT7nFbgaNtUZwff1SzdcvgPf642Vkqm5suv4c+7+P
Ppiqi+CXVHN6DSlDm3KNyTaJsV/aS2MTf5Ib5rF9Zz2/ngzC2YH6p+KNqincSiRIm9Wv4hhBZrge
LkoYZOKkn70Gyonh7WCctm+2tF5SvdnQdQatIpfmjtRpZS3mo/qBXyXW4efDzg8DGgqEMw6dn8tF
jItZ6DZ94KGwYKDe8tZs9tIc8AGUV3v7Usw5gN5kawq+8Gj0WIt2TkcemKH1+mqtQMSmTmsAkIVS
kI7VLm9PjwpaAAB934AZPF11kmFNdBVR4jBbPL104MZsWCOYAN7lr5UJ3rExXzcrtBAWf8corFfo
ml5m4osqRZuaGtdXD/3bToovYtiFuOmArqmtN6TNuThU0DaA0S+MDaW8XT/up/DKqTsf1ZK8SuAZ
nU9CL5G6OHlt/++/jR5qYSO5RSyuc31HpW3eRtpjw6UWiU7zHHIZFZH9Ql40OIV20W61pnLg1sbu
GO/uulY+eJBBpCxALHhggeUvKN1La27fLnAHAJy6hvNhbSzwRVT8ANONhMrrWsfPgYdMZm/qZzNR
ZHt2e3Jc0dqrq63dwwaXfIJ/oDaVQ2FZGxMk2dlqgXMeRmLbzRUgg1TBc65PA7VBIujHHsW9PudY
QyR5KzzyjiMbM7dhEux3l+WfXeWY8KcPoXl4GkPxf3FkhlsTtDN1Fg2EsTy0BcuA+oltwcTPiIMi
V8hqvu/mKavQNgpKPUubpNR+fmZPZscV9/ovbAxIqL9I07OZ2brrNQngo7l73oj7jWrsSBHHconr
NmX/mejfqSCYKAQPwaU+cNOzeCGCPL30Jaktz+ccPzzzZD+HnN0LbRma87G79ZVrZr85IctCmaWh
AM1okD9kLqXOMCdw4jtgK1B8uOXuHdSGgRVYjxMOi5HlePM9YTJxswWOT7wc7INyelK0siUWzal5
ve1BkwYmDRSLO97/B6rz5jnOjMp4YYFImgwJuLPyVLiXuh/u5WW73dt9QOYXx9Hq/n4MxXdVqaCA
PxFBBAF2g0X0la19CzbRrHBxxLrk+7LJLSU9ABCWZqrTW3uTAoaNM3Ly3rhhgeanJ0R+ovABB1+v
UfNJKkhtsefGLjZ73Ckm5bvk/YkxcyuEOY0afWKfu0Ud4uiwhAaqu8f2Q1DmSM5Mz8vZdAntFqMS
tCIReX6varMe2/tX7el+Svp8Bsw0v5TB527qC3bWvtxHf9sOAQ8nJv0UY1eY9Mpic7ShciMZoSNI
aoi2EqnbbFAs0oBZlIFPZijCKVHNqYGBvJPMPfv3qf9qQg2iCl24PveFAQypYnCkulIne0IoyWyc
l5cA2bA9XaryKcOWZL/HrAK/W4gx1gZLRpQpkepzEAvcpb0GIGmQi6WUNaZzc2trUUjhhGVRgSYd
tmOb2bRsz0WfjIOY7u+TF8Ne4oHrbIBpI6FRc8n+fRqudJOJH2AQaUiC1gH+9YU0/bbiL6dJXhQJ
oV0B6Udw53yxl701SdcnOg672quNe+oov497a+FjBc1HVoDCA8b/eaq7YZhFmctXziMLBRqXy5WG
slx8MUetFm+dn7qMUTMIO4qQ1Kl+jlWISRuoNa/4VCvG0zqPDGGhcDJUFAh4R1TtAbmZ9d2H5/G9
G4tylXk4HMbOsZtTTf2GGAaBhTv14BT1oDXNlKA/RV9eyObfvgqgXwf4K2UUbriLMfz3NbaEr4s2
NXh4uoQovAxe3Z1pOZWjerLWvUUgOrhKCurKFedNsBDwfqjvxGIMUnArhH4fcrB/PU1oZ/WllMkV
MD/CjMhd4FokkS9C+7y7e0Xx0Yqt8u6+X83rsUm+FT2+jz4o93p+l9SdnE2gIq2gIqkNxmEOQHdh
Xi8wfvh9Ed8qy6EXQkYCkLdnrwxGq7NuOo29mnfdbr0dtkl7f34EQcJ+de/IB8mJEB0fKz6ODjtI
idtMqC6iUovr/xFYqK0ywgkrqnBI67C1iIw07ZboGC3KoN4XDSYXKqIzXrnu/155mBOVm1dV/zhT
PNL2mFEELqYWWWX9Pj/yjVu+jrwCfqGAekH3DqqzuRCH8Uz0pTXJxEID81CUzUJG/UlG0j52a2vS
Cca5eJGTBM/JmamGMyeoP3ykki8TRGpRdRTRWEXE1vVWafQphTDYZnakCPb5hPisnNvdGTjfVDQu
sb4oi+mX0V+T3leG1OI7xQ9piuXlbInF9I8fzGXOWU3cBtQNU1Qop3/rrl6IY3p5t/Jl3ptNR2YG
Zn4oeBWUKTJiStKthaRYKjSBhEqbCy7ookn+kWFu2nkI20zAcbWVU6St1bAPmypaz2bdVuzfpsOQ
p+L9Cd5boPYXuV4qujWRTlbuvSuF7QZ2ecoNrV3F+Pb+/tluVcV+PP6gHuBNwtbrvHyyrU00MEEk
y8CARerb2BJlCG+OYSimN+543wecDdZJUUazU6dnOP5axbyZn+BUl1vsf+aI4pp0nOejbNKbKxNo
ChhjKsuYaP48Ey4n182yiSCuxbO8UOv3LqiMQBdxJtmJvmLhodkEoNLyx5Iit+7Ff3JZwEbkUdHx
OBHHZvxW1FIwEKBnw7EgDVUC9FNQdHFaTdYXfP7iQ9o8TfG52+bCdupyqQtG0s5rBgLHwvfxBgHE
F+pJXcaFuK4n+NXxorLolBrIwdq1lFlzL8cfWhnhHb3DkNm8+BlfHg1v5DFaBCZnUXbQA6qkYTqf
yeE8l6bmWVBMBdq3TvBxp0+BO9t2M3BsBR34bBW77VyJt3KCMGtczgFeGg2uygi+BHXsiLlgyghi
pFOs0tzuLprcTarnVG/nvgZYCbJ2fRGNuZ568zYP7UT+qD1Ch2iVgVmdlZGgdfNbQF2ipwOcl8z3
58o4a7WmhZ00WQfo3WMt52MW61ITmq5a1ZlVmPDBLPp9w321b4a5qKqhzssFkuL+MEPR4/NpKhec
I9B57O3FeDgGGCc8bO2n9UGb05+8LOit2UusnQQOF6phzx2F4Z1F26elPjsVjBCM5ViR9laShqEr
vB9yB7C/g6nIm1PTnf1psU9zq5dGQR24dpDMqxC+/H0GbiYq34Ya9vGUQFZdLavE9QlAi4L0VvWG
vuiJI01p3xEmrE5PinYZS377XGQ478DTe+QtsZpb2M9vXcXgypuSysITELXJH5oNSwe9GaiYu8Yh
3/4cq6Tcuq7TaAA63Rt/I043uHVoxSRT3PQ8WZfJh+D+ATSCdYUVpgtF7syijebUadH8X1bd+zm9
r6XPHE3Z8DIzO/80V+TE9vJ6JIu5Ge4RaqMFQvrPJbtfBt+uAOK0kdKLoLT9ik9lK2bSJ+nOx5wk
Qwde2mH71eAA1YCZTbZVMIYqv7XhuAKw8uk1wvoYpMXupEnpBUzbdSdZQNjR3JSaz0kc3WdcZ6uk
sNps3yoYrObbibzw5kDbi2YlwZORErsWPMtTx0Qir9kSBMjvzzT4THWQgSMtswkeFNq+tMiWzXjB
qo+WeIbNxzDgt1Jm+M/sMZIlVuHgMIpnYeFFQdiwKNbaR+6tCtkRureTi5HC2Gzf2tN8a3Qx+twE
usDPj60LlzZW42Cydms84YTKzNGIFR6FciXgpFltC92ztepkeJmCBRjBHkns2V3anViBiHfU3Ui4
HZIKer9mrijcyljZFECGOwLWbFi3IAE3ZS9gjFRh7P4RxUOhfl7qbdq9ac1b3azCGPdz8p3mrbvQ
UZm89b2532PQELY6fJJhM1DWM8LQyU03guaclzBbFo0QrRMdi71poZq9Gl2tlGs1nszLOLMvM6Di
UmhLaC9Mw4Pk2hf9bKD2aCZKaFEywlf0FGE9esa7MVmf+d9990QRKTf9f78/+jCBunr0PtB928Kx
P3HPcX0+71Ez6xGfrfsy9eH2ljg+RkiYSt46DHdnScSdTjDRzZ0kb5fg4fenGORU//MQyPahjEAR
bVinlhJdE7re+NrFMbREya2SnSzsBWXHLl7D4+JqqMHJdAmpCFIq9DZNZgFZvUBQxDCv8zEktDQ4
Pic7RnT599cb7NL/xuSWpwO67RHkys85PjVR6fqB7u7L0x1lXrCult8cy8vDRF2OzuWw7Pk1Gu1R
kgL0HOj0D95QS1QtD+Hb7PWTlW4atz6eM7w/1bXrLc7TztJ8ir0Tu8E2sjrGqXNG9sfNuCjgcif9
I1CL/l4px4qBgwPzv6cCDAAvFFg3jIGfcyCFLcfr6aLs2tzjMme28sXQyn91bZbOCeRgjvZ1HPuW
EB38SjdzqZwryhsPJPWyyWfgrlH7pKWbXhK7E/76Y/CBvp7x7UD/7/m+yuFTzhPSqZ/Pp7eTTm3F
ItwUIixwfF+CtxShXu/Jb97ELjMCNOy0sSqu3H/530YdrAw1T8EtlPps7Qkb5bKYaKmZcFpOLpl5
ylJsh5N5rOObNL3YYRPaYSzbuYL6kZeVVjjBcDOu79QSq/QO921xR41XClfpKZ2rJ7Da6VOINXCL
yGWWnR700wSnQ9zXk4WYb2YNlDrko6IoceIUk5VuOg/801oKZZM1IKdAdjPptNGq5DHBiVwR4m1Y
p2MZxM1lQSGEbgAFWwgjP6cdjF0inaeo3Hr+/TndJ+hPXQpTLQ/16Y9uqLkDmQLCYznWk7sVcYDd
IzELLqWHNf4ct65D2L3BKdgIEv7huJ1k2wywRvX0+84for2+llXf1oETDWeba9rPcWZx6Z5T/zLD
n+KPMpmr5mRm1vUSCPeJDhhm3toiVyw/scTk5fQee5+ChLdTbpxdbyQI3YwL5I9wOpAk4o4yeBRm
2k06BWH6pPhT+ZzK9XkBd908ZytXThdarDpV8ekq90UMoBfrMklyGvA6bNGFVx6KKLc6FSvhMdLH
EPP43xx9e7BBFjlNszY5exNh14GEp0vRLfTTfYfNVodR2yrJ91NvOUvuYml1qdaSfI8V4e9fSboV
oEGx9M3iXvZrCBfTL/H0nHa4ryiXZXra68ldgvUVlWxsrBOrTNeoNfEP0aF4mE3nJ3F17tao+qPr
ThxXegfqmruHW5szXLKn6pp6UapZDQwsfRPioKcfw4tdCAtdWXWYAOkHwX8H06rZv7/HF2hyGE74
wDCxka0GdT8Isl3nVmJ6mbh7sX2bSv/c6faMMVWwRfdY8J1JOD9jwkUWB8nAaZNd66+8dF2DjLi4
e0WHhwdfQ1xIk905OHL5vkAlTFeN6vgqin8Sxt/Vym2WsmDE/qJLdrm+LCvzUtv4chaX9Vm1A3d9
jvCbWgoXW/IPfrY+zbZl8OYFb8KZfa3gVJ44Tf4Um6q/d9WtMF1L04Vy2rUKfSwobNpjqq67blFO
jRyHD6jkmVnO7NC3RubqRuRFEwyGmsyVChDTz43ptuQ9k1nqbdCvVCNqn+Eq0d7O0fH3YYYXdBa3
THVX7MUJ6CRcSUNPZlEQi8JZ32XN/XSGyzdGRv6dig3uZCEBTGz3sWddZDso3mGhmT1PEzPBdtvi
BKWkZudt1NjKTu8XHHCxeHaty2mr0lTsxIfXEm35YlVN4YAt4s6a5A9KsCy8xhBnaHNvpulTXtuZ
eJjhyQtsXsQfZzaXNBS0rXM1ksLJfcT8ufZ4UU2TaZOQeWhDU4mJUp9rj57k+lL8aSGHVepbqLoW
sh2md5nYaSo8ukgBoASIlNwMQIaE57Ym2DAJN6l8xuptajZNvAwKjfiPTULq8CMmqJB5oR1pi9lZ
Pcan6N6RKm8/DXCucEU7FMvlWcZ/m3u/n1oZPyeQNcOXEcC1/DMCb79/zsGN87+vqcMEBexDHjfM
5CrsRAS1UM8bt/wj42UYWBFUOIm77QrZ07b6/H2467jEnNJeA4Qmc4IMe13pLImnly72Nlqx6n1D
9MZRi5UbPwY52uEjO2LY7epfDsQuv6P92RtZ9Gf1t6tAODmVM7+Ty4eXp8rGaejBnwPUQd7r/SgY
y4fXuXWa95TSl9Tc3COgdn9fLn5/3xuBGBC6hEgael69yMIggLWdq9WZyiO8+Xsgyniaorx0Md87
447e/R/6PjvP2Jyh44Smk5kHavJL8+M8Nx4lf36xxkg6NwJq/zwAV+DEkbYOCxyl73eNotQl8q46
EcxAHL/PP6fzcrYrMxsDRxymlhOzmWHJrTrRbtJhjBdZ9SO+gotqfREMlP3S54nU+5/buKEak494
JyLAPrPUubLC9mdi5LYKyt5xTcT/5sK2MgQLwcT11HQf8KLH11A5aG/xEzIeeBGahZPvdxXA1rM1
1tqeTq7zsZ8vPLg8xIk7VWM1K3b+UqWLHm7W69pCIxTqcmWToJrNfDqX5tW8NDHltE/O/gXw58OD
TQe4bzy/PfBnW2Bw3RxTh95GcL/d1w6cET4jvXFjhqFV4PzDeN6gcbHKLM4YipKNCQD7YzM9oK27
Oe1rfPuS5dRUjXaOOMNKtifwmXsLP5LCdbR39+2iRGxD3l0WoxIUfSI0iGRTGLD0t2FhUOkYHA1+
m01mQReHG7konOBZciWj0BzOCbHKTRlfjc41p7hiXjQirb7MjrPiA8XjOHBHos0X8GfwJD0FVwfp
2+P3hhBb/ZKrqer52EwSEDMq4m7BYZyTjcfaNtW5MRXNZxdhuSXdtdP79owk1yyDJVt5tpvK6zj6
bLhnVcLJ0aFyKXDcvIsV4CMuJH+ygvuAIlhT3gplQX2lxbZGiUER/HVY4nNP/pKhC18Ewcg2H1SS
+kAjglnp+eoU7+h2/Qw0Uz9NtAJruXVWmpF8yKJthpRz8JhLj7/Hk2E17n9Goo/WI4CAn8k/R5I9
2U2i8wVH3cKcSf/IXzK8lcXPs33SLGXieKFZwGVVpyOx9EZO27/i/x14GMiySveqwA2+Ineto20A
UXvihAQPv1hN88OpwNQvXUUSGsLlpxQrK1X954rpyLV2iBz4moCeo0/luE9ChvoAkzPgXE0sz5tO
zBaRW83FCtnaHLzj2nOf2/O9li9667xudQrvuJLE5XPpW5r0qpV/OHS1di94952bGwVq/aEHATbC
T3j0Hth/8eFC5+EmMp3PHkGl/PxORVCc2vOsRiYj2EwRolA8qxQWlzA3VWxyx8pNw7r1f7Oi9kwn
aKkswsEOr+HYFr3vd5/vB9qLr31WsyWzEqdz2L4eVou+IQS1yf1TzUdQcDdSCDy36B3218FeHfbn
q9Jnj9S0ILokbGcv5lrQGlSuhfKzntG1FYvlaQxZcaPohUrItzEH0xs0WpgFlR9ucG8mjnU5Jw4q
FqUzwd3d+9fmkGDFkb03ZJz+zyT/vxcd3DdPUYBhkhCGG1Y8S3PZd0alzzj5U1Z/kkC1Q4HmMA1r
LZ7LEyfHyLm7GDqMzyR5DmU8dyWNhmkAyzQzNbe3WpC6bC2oT6n8WUpbLblQqLCKqbJwTxsdxVFv
OUlgWwBaiKLC7lKncL+c1jBZFP2MNNJpsudognB02jwqiTKfTqIF8SCOa7sOlVetxvRRWlFyNZGd
mOv1lEpdbGRdB79VQ14bWday2KoM3FKgqRom8h+BVO+0+SkNRy5zt7YEx8+UbusU7M+wJnpRkBc7
VU2w6SdHOrTupxcdPcxCokNUjuSZN+MkThJKj/lhTQ6hkmWZiK6o5kFvDZKg8eCjt32+vFWUoVpm
zrNOZbKo+SDnVF30pfaROH1dfZM5a//f+IO87wwJ2AW7F2y8vDWKzAlLLBCTuY5lJXn1rEpNv11R
hPDHuhq3jiJ0H2kkcGvh1B+0a/CCiUOvzNMNHT0Huz7e+Jzq9jS0YndMcKp/iWGQo0vWm2X1AqdD
CnZZXLKwzGR9V6WHgoMn3fc1Bex5BQcN6gjjUZKJeO5zc/nf33aZ329DD05cX/EEoZxR7grdIz2b
qHEo5xjsud+/461LIONQW5LpUoIvHgTWzkc4PT2JyebS6PdthjUrtayKey72tv+HtPNabhzJ1vUT
IQLe3BI0IkVSoiSqqnSDUHdJ8N7j6c+X6jjTFIub3GdOxExET3dPJQFkrlzmN0ttjOii/KiDFyOX
QA5EMrUdbcYaGzSwrKtU6d0m/+xgjVgjUBbbmYFwnRv4NdEKlhvf1ctorwbvTvWhF4fQDFdRH7oO
zrG21T8Y8Weg4lMFzEKzliFi7BakK83zVmbS7GL+resP+xWp//ye/z7s2UvtVU8mhlGh0zL1uBpD
ayJY7buy2tDtXxs9I7JI3mVyiZrzKna+QhDBS/bizwGzWobVPeZ5dk+xO26K5r2wexAOO7v41LNF
EwJ6knZpQ7ucKyIz4m0hBZiYA6fwPJchq5kh+lMCE7dXTYwF/cEa730jWhQyrg3drktd+gDzXlmN
dA5SnOiT9mfxQjgRU3hdIaN07oqOEalyV+FBDbGa6UCdm6+e+ttK17aN3U4Yg7V4QttYL9LdML5x
TcUWSjfT6JbjR+eoi7w9mBb9CAAgcSUvAq41L/b3hWirvAW0O/L+Z9S/Z+/5oPzw8QdJ242nf6id
ikqFPuusUtw9ura68XUuHTaTWSwWTBAezzOKpEVXSgoqb+9py7E70ueij9WYhwhhgsbb/y+ACOLi
/mM7nKx4dt/JVavoeWVbtLLXSrSVJW6Muyh+MPQHNVpZiH5MS79f0Q+U+jX9mOvPey5S9HXdwur8
zwOfRbLc06QwTnNrP+r3ZFGNdaf5RwqIVYDQiB+t6e3F4MCiv2ioRvmjPD165a6ZHnJ/0eJDHr/i
V9k3TI9BO67tel36C7xo6TZ5yrwo3HH4PUWrtny+/rO/ACpX3to54d1Qyyi2tFYStQBIkSbJ1npF
0ceR9XysXnTV9ZXhLq0f5Pall5ZO+IPryPE3Udnj7Vtk24kT7nfjaqSh1Hs3DvnF1EkkajpNCXHU
z24mtrLl1aIEKyrhgRdxxg1tpapzLZn5z0r02Lb1jU79xTsJZBkXMapj8tfQ6KQPkw5aqYSWHGyz
6sAxr8yDJT32yaHWb5yRiykGesMgi6GSwodnR58sVJsYpjUphmDEGUGMot/G/acZL+z7mZzcuBzM
i/cfQx5WQrULRPX35ewhyKa0VBAzqDYx3ipS9J5Hdx0e9fZLKSET/KuS1rB4Z6p8zMv7sfqt1S+k
JrMEcHcZRoDMdnJ0L1dzOX+wcW83l2nz4DnI3GQbrX2Mi3bW95vafpXDe3lcNhbUrk9VmqUZLeSV
niEThNTNvaK+BNahsd0sW+nd49DiP/yYZBsp/x2967sK8Cue0baCVUX56rWfnvMj4AoL+hevpaOK
8M4trZyLBQmf24IYQ2ZAyPr+aiYjirWysby9Yh2z9qdDMO6t4MHI5taIWdymdH5BsZvhxWtJr5P/
cf0QXlwerDc4ZBhajnrOaDDqmmEiZhV7vods70fei7zGa0DV5/9MitVoq1ZzPVwE/680pK+4BRcd
ZLvJjAyuyPdHb9oobjtDjraBc2z6T2ZxVVIsGLw6+iaVVrClZply8CzgHUwBx3KXoEhjcPczrItJ
7ZWSrN1eXH8j4n2fR6XTH3XWCoXaHXUdZq+E0RXSZwSmNF4E6jvGblW4kW/ZNv4PH4DpnLAfglNx
VqCFfmJVfZXyAbCDt+4H5w6DLWEgyd5GVRjP9xBTuXmWkBreinCXwg284/+sfXZvdX6VkK6g7wXk
RFMe9Wxe9Ut7nYTLUr7Pg8cmci1jac+SYJ0Wa7LTstmb6vr6C78wKGUmSQMAbTIHnMRXhXISi5Rw
AAY+qBJmKU+KMs0t/S8KrChcEHTpkIRlNre9T0aSU0gPVWU0fEfHxKrfECW68fEvhcXTn3L2QsZs
SE0JRcA9xpXytBjkJ4NGJrVJ4hKpbjz3paB4upj4OifP3VuTkupxbO7LCputeFqYzG9of5i+OWca
Xjm/GmtpBRVlaOs6Zju/2Q25+P2JybCZLDBT9tlebwbD8aqoj7bko1Uvyj+ScDPbdbeKkIt3KTN3
BCNRvoD3cHbU7aGzxj7wq72fvyYSPWScnBmhGO1H6zExxYecRCPtb0S3i2eZlhJyAUQ3KJ/f33DU
F3kdBqq5r8o5mWCSuY3zy/bWzGn5orXz68YXvTAIg+wKSE48qfbH9V34sUppQOsvVw7B1/4N+8gl
lBE8PGNNA4Qi4caaF3fRyZpnW1ZF/i0dMgBUduDNvP5Y2B9OdWBEHUofRE/w8WOw6jjaeJ/Lxo2L
/QKGTOAJmPnBhjPJJ84KIU/RYt8MJmdv0Loy/GyWY0XGyamk+yL8wdsulHcNpqE92a4PTDHvke36
r177vz/iHNGhZ2VThVmNqKC21OutTdnDFKZcqMFeakM3mdDHvrv+2i8GipMlz06OWpWSE4QsqXnJ
rK5IUKaN0i71yMZX7Z2U5vpyF7s0KDarGK+DAkYV/PtORjiz0ac+DbYjIyT1oDKRCDa9AeA/30wm
GK/sYFtvTg/0/EZIvHxBgTtG8B6QBD2p70s7Ya5mMoyGPSwGLkT6cVr0QPO6gWOp33fmEp3DoncL
+admuNcf+1J8Ii8CVE8DA02hs/PrdapkFkX7lSBY1qGbEresdlP0Wo63GqUXqxEuQp6SsQvTsbMv
ilpCYqG/FW5jZZ2N7UZRcZ+FJztlu4nRi2M9yzFV/ZQDDaHw9t/rAvO6zL9Tu8kdwxLYmD8XJXs8
/qWr76Rt19/FpR13+vtEHDi5LQZJSow4zbx9M9xDUstJiskRiWS9ufLpmV1fTUSNsywIfiXaXEgo
ACQ8P1L8s8Kz2zjfmuXrmLu8fObs8q0h98VVNHjM7C4Ewo2z6JGmdSCZATBe+sSFlM6tfCOBZsjG
GxXyhXfHWPnfdcQ9cfLudLseMkNDXpAOiK7u1OFAsYNu3mht1L+uvzjxR/3x4jiOZPJoA6nnA65J
rjqpCXosG9W11D7L6q5MFoV/6OuDE35Et0DnF04ITyaY1nRukXg8yyGitvLbVomjrQTbItxk3Ss6
7r19MPobr/DSDc7RQNID0Bwo93OgVJmkRU3zLt4SfgL5KQh/dbm0nHB5zHbhoK/79vVGenoBtqaj
uA37VmEEjxnp2WdrjDYbra4BqJO/9r22LZTXTHpTtWye1MbaGpCulIrgzqrCu36oEFkdZ2o5vE9F
NItRDxWzDZB9k6+94v19G7x2afee/DzzLCYLv4IxchrG2nq76LzEjYuCxPln7zlLIC4rn+2sSxGI
KxRPq2mXG69cDHKSLE0bl6GsuRWpL7TSkS3CtRYmkoPtyVmIiNu4lGNO9d6qytlgESBCcRHTbkuT
yO3HJaEix9jzln/qpU14uq7+/XihJkHCJ4FV0enJijWLxUCqTsZDqP5/P16nS51dRmYum23R2tEW
Ue4Ztdk6lj68DGloZee5MW2h68tdunc1kkeY7gosC3b/90dTwspEnbdNtpBMAv8oO6Obgse3ZLdv
d2I+AdvFl+N5lKKY6n/eWP1CPilUQRVAqoJ6cZ6/VlBFh2YKwi0TMKnblNVRjl5JJ5XsE1P0wa/c
2+f84iY6WfNsV9u1g+0YTYmt5NCnDiHBvindZ8WFmwMtq6tV5H0yrW/sG1/WEJ/uPHKePuzZBZzr
aREoRhxvB/OvesRVwNsR0SSVzqB2xGpdnPs++kitRzsJoZmsUaGf+a2Eb0G3FFO+1PhRyz8bI1uM
2XsZR7DAEjd0pPlo2m5lTjPsKWaDks1TKWKuoK3adNxDanS71IJLSFOP8U/hbEAHzzoG94IN0PqA
Ec1dlQMCcXl4IyiEqzv5fJH/0IoP3kRWDEvfqNf+WC7otbkxQ8Ib++BrFnXt3Zxtez9V/EjOhhCI
eukWqbRoRn1hTzvYBTPisYmFwmTgNqTlizirZxQaEWBLJUpcS45AFj7A921bQ6Cq1YZJAhMBLokk
VWFEHk05w1oS/U0FB8VjC/zebyfXSyKGnIeAyBEWn2VvLfrM2/nY2WOe6vJOjPRdbd/tyl7mjQTZ
ZZjbLD3a1fpnGiR3csl82duE1XivSLzQRNPAOwxY9h4V2lp8UzGiCNpDQqiGvxp6TAADgAj23Ohc
K2kWTYeiXZF9oVZlJVmn/nuXgpzKVkFG1y+N57K08cMUChyy3nP1kX6BEb2DlGsTddHAwcW6WM5X
CS6rEn/sYL5Nwd7sMBwBB+vVDnodh9Q3tp0KGqtecczxb3bmXRq50/Bhcu6hRTyNcbfU8mle4pnB
T+jpHlq8MVhGGhNLUm5z/KuI7L8tetdMS9ryMIbdhomt+CtJO9a82jEf9l6BPotSLE2jXIZqsAyN
wDUAYUvxxiqresaGstiEzHmD6aj4PkqZ+cq035wYREIUuq2OUW6aw40I5jQln0L/OMl0OA1zAdB8
dX3LnUsMit6cpkD2AlCMzgckv++BL+s0vW1NPdlqCNr4r0Eiu3L/2jGO0tGBIDDNVX+ccf3XMufN
LOe1DkKE389Te7b2tQXVzyxeWGk16018QBjpRwuleUuqDw5SVW/yctPzSm6OIi+ww8RvRwkFV1ko
Yl/CaCfpXkYqGeS+E2wle2eOOy9/rVK3s++izAVpqkXuYGHc/DMIlpaOW3a54yOm+q3S+GLwBnek
g3X6srj9/ga9vC+9zpahlYTvvEEBWuB1sf1B1sO9mZj3TuF/kX1C/wFJQ7OdrvJZwZSXhZ/3nu4/
BNpTRwLQ02tvW+hAa4/zKKloq9+qhJWLFwZDEvqIZKIIfn1/zhxCvN1PND085aDkxV0n/ZIKyS1g
3inq4dlO+lmjpcueqcn1PXox7bAVIZmAGM8fndOEoY3RDTafuX9Wg5JVjkn13KT4r94yK/5yEPsj
ALOrqVIEKOOcbC/FiTz5kkV1WMBpjj9Q5bbpC6um9GQor0ELz2Y8agFAOiAoFIGG+TFmlGi0Yvps
b1oHNj5+9kvTW9cIe1uqDy773as+zbBdJl111zXDLCOr1cLOlYrIbcejZOUIsYMo1YxdGNSHqU5Q
qihWElNjMcPP/W7Z2f4i7ZxlHf3VeupdUCoLDe8Cc4xmWMO8p0XqFqHiMjfTvTcJtj7oxcVQa89a
t/PAaF//InQELl3iQvtJxqOFHShy5pOj16hToWVRQ0cxkmdZpR2ajh/zqx9Ctww+5eF9SA6wl7nV
F3XAkF//rB1tQVlWxLILRm4hynzu3IA7WFzHAg2S+jW+Qlxe0kceKxsptlYW8lZ+IL229IZjVPtK
vkUWJ2u9hNGggtqpjHDTt8ldZcdYXMkzO1mNkiEhS6msEzO4t5rg7zJHwCfJ58AaZvWI35Dez4za
E2ilHh16k8wh4hpqU5lRjL7q0g7ONZSEoJk5IM4RfpzLff6iKkvV66CNTMiRyAtFfm8L7XeiYIOH
m6xz9G1g8Gjqq9khUX8FMTo2XFiTp99Z073pdgr/w2pdNEuaYdlNARi9yoULF8vmyzBwiDQQyICi
ptgHfHQc22JhWsaqryc3sXZDuWupw4yOvdWDKGgGOBiPjnn09U1j7poGf74IY/FP08o+ygEYk/1q
cNHJXYMcSuHaEFMlr9uVPrZQ2D2ZzbKesTWt6afz2PiLxsGDYz7gyjCU9kyLt/zHNw0UFKGs5u90
OQewVqk9um07us1gL7oMYhGfzwRyKkUmnuIfvkVbpDp4FRIOOFLwfcb6I9PiL93cJuH/K8P45KKI
pMckfOl/hZ4D1KFfj2jwIB8gkO8ANUPzQyLVaKdpngAW863XwXfmBFUYHP70IfI1/v2qxtFgpNp+
1ZRX1d86wZ2g/+J/goLNeyL/rSeYTdCd1T/t9KfqQEhMjgU/VIqrhfg/G+rOjNU7v97RDVuUxkfG
7eu0tRvIq2piLpchO6URSa2lAITp9T6K3juNLzSQyVivJYLA4tWSWlXmMEclWLeKNZiJqe1Wqvwb
IrLYQ3m7IokPeRBF/hykepUCJ/bfh0CbmdqD3+iuJcGKQhOjIJXydrJfPk45llPmo9bIrmZKi8xs
f5oVi0oAxMH0mvpRGW38NNploUXrmPMUst+0cGd2K7+AdilylNG5T8jh+8+6wTlw6uYGz4clxbxT
f6hTNFOrjXhhfYYZrjo38VbJ2q2tle7XywGSI+sfLeHKI/mstccCaYtO2gCJxn5rqzEVZ2cALJ2s
RwAluf07qAYe5WPSP0iyAnUCPnJsOKbxxraXplJ+FLiWpe0+1/ChMW/0LS7BYBGEA3CMeSqi+ufz
VSNv9UyzHDgxrdS6QzhsOp8AHZTxOmhnteE/amxWNlFgFRtzHN2ec2bp8oI0f58wBo3swa0LaaH1
7KsoX/mafwdAb56b5sNoHWruuetR9Fzv4Z/c6z8/Wf0KsidBVB+jcFStMBNlHxVY5Ntunz1VTQJ5
VwjLvCpOcR/0SwuTZJmx+RKtEXe0/KXYA1JH9gp1Jrsl6nfuH/z1s5BlAqWLsiKQ4rPkohoUKSyn
8B9Up5ku7N71zUfyvTzmTin7e03dpYEzjznYEoqL9TPQ65YTyrYEw3D9JV1q6ZHbUZULDAMKEN8v
Gr/U4P+XQbT1slfF2wXUXu1OUoGTKTsNUtf11S6lGoDxxXjSFB63Z9nwNEr6iP5guKXisTq29wIQ
re4cR/vGY13seYlmF2QcyCeQub8/l+kUVoR1T7zFhpvQ8SucjgVJv6icStQLVBD7Cp6zQ6K/UIQy
jHJJrntC8EB8q5uAZEJ2zbyfSaG1mGhXXH8Rl7BGX824//v7zt67Milh1+T8PiV4l63HkctpaDcI
83wkoXmogvg5hfZlZu0saj+HLN12BiopDaE8WSrKS4X4FDGaDHZZ5v6d6DGUDvrHWfRj5PIpvLuy
C12/S1fj8JEzBh+5oEV6dXNwdnEDgUhxROMZiWDxyU8OmacH6VT6mOHY2SslNDWnYR30YK8UHze/
6sUcWYU7Rn6MNI55Pr6p0tYIFIfhAuFcaxYDSEXSR7wTRSPakB5HYs5QHofs/frnuti1BVagWyDe
xVzj7HNZ6hjIfaixcaHWVaLi9ZBleg19YxWQN/V540r9IUfd7frCFw/MybpnrchJKZKhBYW3NeGy
kyxDqPcja0GSfBP+JlLK89RcFWxum3Y7NIKzLnHuy5WeTHzIXqYv85SA8lO7laPf6EZffqL/LHNe
WhXhNJAwQlVmyBj67dJm6hXvAPUsk+Du+su7NEPAuYOWH3MWIcL4fWtKpao0ihXRTwWw6R3hGwEN
pV+FpBEZw81QaoiY8scbPFnvrMkJdD4y7XEMt0WwMIcdLZu5ggaC9i5pW706xnm97IRNV5Lcd+it
AAR3g9SZMS1byoBz2jie97E1mxAIbNtkboLVF+jWvqm/UoaGdh3ERZQpXPWnQ6Mu6Q9VdA8jAOhn
kutz0VSK1E8jfcodbRaZ89Hz5jp2nj2XRySVJKmvBn2owft7bB7HZt9KMu1JZy7LN87LxY988ibO
atksyA3GbFO0LdNF4AG99QUsLnbSeZ3e6g9cDECYSKMdDPwCL+LvX3kyzK5ymi7a6tEGYRq3yPoZ
UgybOpXuJfWo9OmEOVeycAA9kUtleqbgwYfhXL8Xz57rHQqB9aK8yZwSD/nHdkAeWxhfClH7swPV
pIXiZDFd569pZv/utPeBh8letuvJUtXAEncsWjBjasz9apVh0MSNf3NbXr4KUTizydqIX19tnpMI
3XpyMxUd6BQONkGTVmFBhhhZ1spTV5bzYvXZ0iGVG7VXpdn6sFrSA4VuTqcDuBr9Tdn/JVu3ZPds
cRr+fD3//izxXU9+lj+q2RAnarmPZ+0Cv0R1lq1H+S57MX42wcKqF00wV/wVJZ0k7cb3+j1bhxC+
c8r7eZAtE9zg05exvB9UN4rdsZ/RGKk7t4Je2W7lbeEs+md/aTwGK0Tsql1zUJCxCmetOreoYPbD
xtlJB20BXneN3JVrfRavEbrd4Yv5bLyNvw1KaJfreTUux3yGVB9+dsXecIP7/jk7lM/t84QwSDYD
r9Fns2iRrW5ReWGYXXpF5IuIYsOwh8ry/RV1dTIwPoZzoCm/pYLsFZfH2nqJsuChg3elJcoM7uVs
ap6RJ5+VwTzlJ5maq6UvJgXeaO0Dc2tVzs9Jp4iTF03/U/Sh2wZPvjr9YatvpVouUPifiYYo2jFi
DiLGfUO+4g9feBatVegFVB1qDOhbSqh85EWkHwV7Z7KHOSwiNQ6B9n3k1MT5yF9mgduT3iu661fF
HlysqFo9OuW5qf9Mi+GpGgGujnEyE3UVbCDyLyEyRQlY1N4d+oaV/Sg0aqDkLbPgk60IzUopV6IV
IIphmOIALZeJ1cwDIh4MTY1iyCJX448J5DcqvyWlVQI0vgxKg2+nkETvYOfMogzyvCm7QYPKSzUP
saisUZyUjPUoBUujeWyjOQjunOfulWEBO5VhCZFrtMON3cy7JFvk4c/hn1qH1JXmNcW0WeNiuYs0
Unn/jfNSVpVL2ZBUrYU41QJhlDR89eCJynL0mQxPmTYtHFJs0WUq6CX5/pHkIeDRqJXq8F31j2J2
EqrvgZW5VoPGAZdxWK/aTn/rWxo8xIlCevLTbm627cIKHVfOo2VXdvNwmlZW/iwhhVO2gygZfPoC
o9/M8ZpBxu2ocREaO4v/Man6slPepm5nqn+PGSJV+ayi+lR6xCjHj+t38eUM6mQvn4VpdZJQTtK5
EuBHgbsQsBuh6SatQKKI29h8E9zaG4tevBsQ8RDaOMLJ4izGFNjwjV2aMtZPIQbBsSDHBrjwT90R
0L6pk6cgo7oqD2mGutnvieyZb2HvfJTPqAau/x5DPOQfMe/f3/OlH3AS8yQrGrt4pNpq5Q3zB3LG
fJ4UDx1Hru9TTFR/SBBv0CyaxdWThWwFvVh53IjcP2nVWQPf2/rFLehqk7IOnXKmJ/ehrC1sY29l
FewRWkYpkzb+UEZ2I6r5vQXGZm+Nv2qHCV+zrf3gXo5wUzX7ZUjjAUaYjlttMVMgPnMYxaYxEKmW
gr0eBK6IxMMqTXsBFfhfAEouNfeFvQhasA4arOca/G2dZnqlAF2OTeZrfbiM9NdIeTRx7su1+Ghb
3SpvYPJ3nls6uzGi7zbos6xN5+BYZcZqhu+axc7qOe7Z0hjbJX/fgYWIQe7AdVd89CZpX/rV9xL9
Op3uDVnCLJqOtnkk2PhasqhKC7BdsdD10FU7b2n0zrHNaPIyYOsfkG6OoOGspK35kE1rG0NcZ4a+
En6nBClt1Uy0/iD0kUVA0mpmZVPf+epuxI+4mSflTPulNDb0v9qVxOwuhspVHHSnfaudte8V3Grt
UcqepFC615z+QVfq9TAVb9e33sWMDIoedF3U7eF8fL9KikhRpLxOgm2oHqoSvd2xgVpVzGpzMXh3
19e6mHefrHV21Ec/k9NpEgwalBgmPEDMHTFUTE5EhkrZSsi5vuJFfIEKekeG7AEE6hy/ExhdVfk+
Cr6ZKmS1f4LbLLtfKgG8+hzVLfPaoX4LkIeID//NyqAaGJPxX0rg7y82VKamLKQO7WB/geRR598D
pwgRPG9WFk12REXLBWyl+hZY5Nyv4J82koPpCWhvqNDneMLE6BvZDpzgIcgLbj7G8nbJ9MSByeev
YwfIufZhWDtVU4EHH6M4nzdpftelz0r42zOaRWVA1l6VocHFb8+72qADctMVU2yr84BH8YUeIfpd
Bunn97fTK/VY5hHuQbwaOOIqbeGSu9pbG0ioBfu+ol5/Syeoqv3L9Q9zaRMCtLLpaeGtgPzI95WD
tJWjumMTVvYxFZMemviMSAgFYA3AWgkhgesr6peC2emS4gyeRHd7SIM+DaHgwx+TUrSFHovsAeBf
rKwaL5zp9rNiv2v5C/JcQHsdCZWTvHj3na3W7Adj0+WPff9smC+59aoibWb9qKv3uH+O/VXQNvTJ
0VpUHg157ZOxjA9xPS/l59F6k5qHm9v6q23z54cTHiC8QaLG2RlWNL2IIqdmAKXQ+NbrdQiCoAbV
jsalacL/c9yxQ80k3cAb1zJUODFXc4pVWzhLwUKHjpv4GIg3JITVfYdiIT0LnKw4lpHb+elXsdrq
HBWjdi2InULgejCDeW8XCDDtpUG7izRvE4R/d85w40tdwuLiEywEd21KRvbH9y9FULL7MtcZeaLI
xVFQHtXQ7R5SaGKu781MY1FzI2LGbD1d3yM3Vz7blnlUySn6gXhHl4KbykPD1c6rT69+G0G/xZu6
X7FBffBuN0Ff/8PiXxBgTRCozz4qagJYWCtZJDg5uQIZdesfoKNa5b23nOSdTp/hQ6HdicX8jce+
1BoBgiXAx18rnz22NWid0VdetHXsZqYMyBlo5XyQd9AHkFNp21fDewMKlcu3bF0usWKEJfR/Vj47
lJNKbijXkSS4C426Vc17zp6sxwjLKVsoQmN835KI5j6MX+VHD2YlBPXn2PVcTftFb7zfRCBfjEzo
PUMUQeXrDy1TJUZCwOwm5n+2JgYSQrRCw8GdeEgLs5PE8Mtb3fgAl0pJHOT+s+jZB9BpgwxeA6mW
Pr+trtTsUyUPzt9rRh1i/ljvLWayyV73HqRuJ63F6MMupOWNn3Hx2XG6gcAizGfO7+lk8JOOXxE+
xKJZU8/C9HedfwihMpk2jKRGCNvvE79cgf8UvwlOlVrvBjAedm+v62qigaQgTG3c+GGXYOs0Cv/9
YWeVQtz3QdNqfrItckoEJua17ruRknFODiFwHGeIljKy+TnodEBNpH30dl59elvG+Msj83OMwVWt
dE4dodXHfBpvHaFL7STUNkHwo4oj8LzfY1bcBmi3yaBDEU4L2moTxhWzSBNZ1XommPHgnkDxbKXq
KKwSynRdjUDxSLhkWL3XP+OlZFIzcC3CK5azdV7GqNXYTfWoR9s836Mc4nmfnbICpoqSx/WFLjb8
T1c6C9Rl74yplGQCRSliJYWbzTDXYA5MtKRLEYNryAx/XyU3AvXFUs0ktwKNg3iU/AdiNVfrNjRy
VI4L89nO403j7dQULszGnPeU5QhkD/G7x7zbaX90/Qq3shKtshYxiuw9VDHSQDpBgButuRIeDFOY
2755+jAXLd2oGenedIvMg1VO4yO3kfWCoCg092uuVgfRhrDo3GQ8WNmvrtRALmyEQBZdX7BgQTyt
++xRsR7FziPVgeKnoKBZ3TFXk/iz9OzWyb34ycmlFBBCwvn4rKPLRjP1UZKopJ0dRbSZlAsziEAh
/tM7uvHZVfbyH9kHxpfMW1iK0eT3vV4Ncax5tgE8mcNIO4KREtFAdHsi68B7dOq3r0PJjE6GWfj/
ubr4dSd5nNHLmZVO3pfyFD0yPfxwwMoojLZhIQBKMHh4ohLou0S6Eacvv+Z/H/zsho6o0wKvy7Ot
Za/U8MDTsn9Uea8CKbnxlBdvhJN3fHa0qiSuTYR66EV0xRycjIHOSFFuZJhedfsG5h7+pvBusory
TlxReXqQ9Gjh0xHLeO83fs3F6Hbya872V9k5gaFTSO3rvJqXzV9W2tFrpKDhkjAG836on4cY1SAF
xQV4CkJx2xCgQ7AGenLjx9x6M+Kfn35/1QOnkNAwZzabexniSM09qCPItNcf+tJlKPQiyUCFH4B8
tstzqzesoaA7RTco8pYKgsGtGFroOyKbP5rLdmpv3HMX23Cna57t7TJXmGQaIv/0nqVwWfQGhQkn
TFGPoH90Od6EZvoSRb+vP+qlRhxybvQdHND/eC5+f6VlOcl+5SGixojYL95No38SVAMFrBc9l976
b6aMqH1ykHhY5ILONjezhbQOoSoJ1ToyXRmPwa/jSwy9/mCXmJuMhCmSbBkdPjAN358sVKpCTSTF
29fVshqoX9Ifavg75ErUJkqIdQz0pxR5buNvKn0/9M7i+i+4FDJOfsDXFz/ZrVWpe3HgMyRAHa/W
uC92fbQQoOibz2qKt3Yelk+XOotOaW87kTyEdOsQhp09e2G06JyPVkGAsu7vx/5JBIY4y+/IMJve
BFKPS2/6o2SEYHQGDefmzul+K/xC8y2s9FVeS+glOnNQKHPdQadz0GZ1GM8H7clA1i2mNUVeQ8EI
sqsbo7uhGasZogZS/hiQkykDWo25vGOM+TTlv8OpmDnmoVZ6mmyYLejvJYAHeTRAooeuaWbrKiiW
SeK4WvG7gboQ0FFsj4p8F8PmsVRro+EdIfC11aB+jUGuf6gvvbE/Xh/q/aCeUDYEcft9qxQVf0tp
+njb5ihQMDryn0PTcE2lmAVJfWxK5JmweOkc4+/JkbeDrt53Wr8MzHBeOXifpNaiZmBholoKtd0z
m11rI5CNKQ0tblQc6PBU6VxQTKYcfDZE//Etn37owS/0jBgMNbM4/pVDrej81vXinmhDS67DFD3k
DNLtTkKGw3G7lvSAqRB6SHK8qm9JhV+KepRcJqhi4NVYBXx/C109GY2VIyvEBIuuEFmdA9g2XSfq
C/4JN6utS5HndLmzYJ61xFjE2GhkwI3sNgkAILCxDB1q1KGotK9/44vx9XQ5cVpPTqMky7VTTWO0
nYInhz2Pvt5gH8z0XTZBc6lg1aPXAfzi9WUv0gxOlz2LQl3QDMVYKrFQILBMUD/GIVO6eZI09+QQ
qhc+1orpFvEPnwZ1G8gH2MLzony2wcSis+WXbzTGhCi2ZmSzrz658QbnYxmrNZnmvoqtOcwt0pOF
2iGq4GTz6w9wEatnioYM9hYQWM8pylIDKb5vsvHlfjl/WH+oj7Nkhqf08zxyf9c3YvblLfHvWmeX
QzuEtixpRMyuFHglMG8jmFz4MBBmFd7P9Ue7FJ9NxhvCwAA82tcFcrIjEMJtW8OzYwjRG4oEICiU
LnRbbrKALw76T1c62+pxoARxKtSn73fCfDudYWa2eHoTGtR7bfG0kmfP1x/tIkNEtBRQZue2Rfbm
+27vUhTaOr9PhLo24pBixglFQ0CEKYKGsCIIk8gUIhYJoDODTlGwWZJQaS9vHT3xeOfh9fTHnBXI
RZs5GQZLgE6KV/gCBlQbE9Ujc9njb5vOqh9wSUPE1NapUjIcGwUP7WZO98Vg+ONXaFRJ5DoIXp17
+koe+G3aH+jQFMUPR3415Y03ri3zL73jkmEAVKjHJrivIGXJIOKRuXBJsEfkzdr7Pn1NymYR1jpk
PNrDQ+ZmkTer9J9Z9dh7ri4/Z8VGaZ5S3Z9lOEP13izK7zN7H6uvVfzceD/KGA9AFLbsajUl8KmQ
NAC27yl/qfZvv3+VPZqtCKFQS1UzLcqQL/6s66epzmaK8uP/kHZeu3Eja7u+IgLM4ZTspFZ3K9iS
JZ0Q9lhijs189f9TWthrJKohAmvDgMdjGy6yWOELbzCo/XFTSPZjFv9oq5vK38L55jkX1SrFIf/d
LM0WTjtKLfrQCDlSkUpxH3N2TnoXFRska+V4WxqbId92jodgTpTc1O1Nt5RoXTwDyC8Bh0LLBx3z
eeVOmR6LygbCXaHsRfodh4Bo5aHvQZ99UQ/n8tak4GpoyJGxX2bvO+bQeq0KBRx6ugFo8nydNs/G
zwSfGeRYOVo5sA1CGgFMLs3MTVSomFAF5VsBAxe0BYEryJqFTOciFln4Xv6/55rtGWfsi7HpNPtU
lSyMm7O+j0YQ8nsl24X5Low2copqOOW3TFrthuQ6zv602m7hFBFh45fF8O9DzL+FdNars+rrieCn
SzLVkPpN8BJKpQDM1SBRN2K9p1rbsRvcaUyOhZJqbrhkxXexBGhaAjBIRwCXwNk30kKrCXo1tU+p
/ceST1EOQKtFRUy6b4JTP27r7jbuX001usqMW93AacxDhjfbnB3UbcNxF8lwiaDBksctfKZ3XdMv
MwR9UEdfTKFmPHu0vCjCxgjAuKHzt5XODpSTEe/en2GGC4l8LHt6W7o7gKLBArRFDtgJ1/25cS38
w52ydhsjdgtf3ojkvm+unUHeZOme+pVc4V3cv0WYgxYo1pKdCeZVDv4FlueI6E5DY9uSHDS+fQ/X
hrVePWZt6oFfpJGre0P/agEsOCfFNm4zt1CRQe6OaeJ7afASngc3tN5tF/yswRQ4WFVtL0qoHnvt
nEXrc/CW8yH11FxBaIGIghj8NBESE8LE+bob/iAQglZpZT+IsNbGy+r8IPgp4ikTwDwCJwQm0pqe
Tf8GrMeWMIamPsWiJLZczRLeK4I2NHphuD9TZ7YAc8XldBo08yhiHWV4qMNiu4z1EJ/kyyfj/Be+
4lRK5+i/xBjNMFEqwKDRvZ+spXKbkbwAZqJ+t8hXvNjlwNTSwLOGZt0XhSZLKktAkIQ04D9TRXEh
a6wa3CspmCIKvmFKqEtHgLvosA267MF8h2NLGib+siMNLnybhV19Ke4Bssb1gqsi1cFZNKIIMTYr
QJANaxa08NDka7KftXKPSKapnc7PZXPfVI9KdRpCPHBOvn4lUfZqFpABF09ewfwHu434jqKKw+dD
+NXRAkZlV8sOPAv5T7f2UxsJd5Cpu7aVTrkyHIXNcG+Ep7zoNj2xi9rq63DUDoFWt1SY/D3sMTuy
vULPr63FtvHFeVJlGJ+QP017Lk6QT1HQJAq6QG18Rd6MtY3t3FB3G4fD919kaaBZ+pm0ml0ZNcIA
BuQ4EEcqBmd5kK8pxJzx1Pp+sEvBGEqE/32r2bRPWhPndCacE655vnGCOaupR7m5/X6US7kkiTlV
F7gAGviCzx83z+pJcpogupHKJ4H6SEBDYwH3KGVvzGAsvX4/3EWYCUxurC3QgleRwvk8XqE0UjRl
9GCwWpp0LDGbfWwdex3BZAAu8OrtFeNm1R4m9PdDX3zTDyPPPp4u+XE+WaqQVdpTFIfORN+YRAKs
EyDdRaWfi8PpiopMlS2gwyJ++7BrMAXCBAhA+kHgPtHVLx/L8FnFiDw8xQ3O8EvKQpdn9t8B51j9
ybL7XpZC/4TwGEdFXdzJRKI11ECHG+xxAOuGbJ+BEfX2+4m9uCsEOhvrTNarPCuIBqrdybGFdhIX
YgiwN/5j5VsyA9Ff+H6ki3P6YaTZnDqVMvrnqfRPR8XcldZ92++UcOOMbuI/EOJ+P9jFG4H23H/f
a3b8lok6aaWBl7CcvnVJic4KLGiod8rQrcLAQnTa2ExT4taFsmuzdtVNuluGUDkNTPXAU9cpZicJ
AkALe+jSvYi+OcQ3nQKQPafwhBi/65ECKr4016pzEBg6Rz9ic5tZLxWAxIVpEOfM/Bq2TCEiiA+U
oAd8Xsh+rAAFrML61GZvjTSs6/po+Vil5yiavJrRg1RiY360KwzccDUoFioNF0FaH4efHVBNpg7G
eaxRMhQQpH4AY+DsjPMx7OGaR4ic+0enFWgTe6dGb4VhUAA72gqGiu1Lm02rOh52BAyqLlxFp+FO
She7XRc/yIcZmsWWaTkqaQfe5CAw3URhQgzeIGbgDG2GP6j7B66SV7ssklfTKe0fsEVuWoQIH0Rv
WUkFqVstFspBxsXrAzkuPpolfpodd5UV18ZYCykkMJuS+rdJ9Uc40qEDwttQ3eGc3WqBup4Mxys1
3811YcrabdoGUwncPpP+twhaaVTvphSIWb33tdGTaHClhlv2JxM6fVicuuGfEeEUs3Rb6XVIqEpE
qGcaaCCjvJGBuzaptxYp1sMarqER1j8kY1XrkDWriG3mmzrx1xXecKK9K8S7QO0UUeeqWb1uwAOW
502q+2Cb801vTy40ne9X9+VP9+8szS7ZOnYCm2pfcrDr1O3RnDUkkHz69kxyb2fpCiTz9wNezBeR
HdUQ2RVKs/N7oXBymAoplCqoRELfBb9oKpyK2rhy8IqwPuRK7kJ9Sxzfxa8wtEHaiXUCUfr/80lm
G7vOU0Ouqkw6WcaINIK+koMnZ1DxTLxJ4yfh0IusX+z/gC24MkrcrfMXhJ9tcmvUS8qHhae51Bn5
OC+zfd4aJapLCJQhmrk/J5SxlWOHepzx0sl7AeqSHyUFVqTblsLEKFi8Wy7WnYUhDnJlWJMiN/P5
nIMVGRfjKDTLkk2kPRMfTDQtux3umrb+l6CkyE1v4aUvna3AuaCYODLh9XyTGmndp35j4IwUrM3x
JZX2mD8SEiGxRc88P7/1t+QZbdqvFm1/L638j0PPXjdrz7VfSai1stOh9qLskUQ4qxVbaJGgB79/
0UshwsfBZvXi0PLN1BhapMXNSOCTguLAwgIBsGyB8L6B5vfVx7Fmy1pyCqPGWpZErk4xiy1WcFNK
zIVDkKz+rR4DzPcsu10LqFESn/cBZqMr1Mxobzrd787YOIbv0WFFH6RBaIObzxv9xpMl+JVJ4mns
RSHn5WCJN06/OO4xTmL2KrN2b4USUYaoR4gig1CeKJwjoE2bwq0Tant4YwK6IpoECoiiKuzvzmm7
RkliD47YgOzYoMYQQMXJukf4ua12l0D2sfQbNYp+jvY78ltHRiHVzi5IrLWCJksa0ZTCy7vbdU4K
TnqfNi9V361Ik1ZN2dzYtGu6mMK5XW1iQ93m/uMoOz8sGntOeBt7jrQkVXd5ZdGh02hCkLjPQvze
VCLDamnKCzUJ7c2ASAB/YUXPCDurp8WeqnrpprMBjmN0xu4lVvi8cacGI868FgjpBIkW6dXExDf8
I2Y6oStXhJprB4jQkDHH69GAAr6OatQobnScEVciKJi2JUbf/VXXZJ5d/gqMl7Z7lZe8qC5iRz8+
5yxMiEKj7xU9s0+aFrp6YN+OhnHUzpLH18QNpBojt8ycq3SwsYr6MRT5quCyXNiIYjK+7A7ovCAZ
hYDCPHjUybmkwcdyVpSj3oX16HMHe6pQpEIa5R0hCJKiY0DTmByXeWlPkXReocidTWdao917OcRA
FKSDIjC0j6Lii5dPBI+Eihe95VKXV0H5HCI22VaZV8f1TlSTCMls9VZGVGiVnbHoDRCoC7SVxduH
XP699RqbJ6k8BOyboMMnpUdNFg4KJjWwHfz8ZUTtlkxNyHyJ7YJIC7eziaVgaU1XomyHiNF4/nPW
dFcLftMcwuclbv4iL+LL0Y80PiVytS5R/mgAiEawWCLrf7nc0YBCmgELK2Fj9XkpRiZWf60E7iXT
zEOi38HzoyCoonNZSz8HuMR5+lsUkCIhXwNEEp5eDthMBbvKOZGxVb//3BebgqhSOVi8mchiza33
nKGxp2hIi4MmZbc+R5wk4rKE6h1lVpE5SAWawRY6CCqCeAW6zQD0zuvaKb1KBnqgPUzOHvEyO0gW
aikXYR8fH212J0h2pAUcSvZJVgoSmH/kdK8qu7S/Nf37rLtjWSApnKZXTnpKkvtksXAvjqEvO+HD
1MzuiT6ROqWRuQAreVxRlJWlN5VYnAUM8YSKTohVG7qWCx9EhN3zUR20XyCNoI/6RexBrjK/yiYD
ppp6J4q8LJJs3GM9qclCmx3gaV6/Qh/+fthL9+/HUWdHTzNo9rkw1PAwNNswvq/NI0uhz17SpSrE
pbMY71zcyxUVlO2cUoM0WS0jPS9d83q8FzWd1rmCLfn961wEtToQsajUGiztdwvfD8WVCCJwqsDa
Oa3Qm7/Su5c6rTzMMjgRUMG0hIJF2T0vpFSX7rUPg76TVz4OmihnfRoRARbA/+Q31SO/8+LyjU1s
LqW9S2PNorM2yv02a7r6hMFzjlXq4OPuh9v0FmYrcP+F6bxUV/n4ZrOtaI2DbQ6q45/gplA9isvn
yb+jyqwUL3H0LID9dTO5Do7qoQoKBn443pR2tRcRceIHq9Cm3IGnwfePdXHRWlT/CSMsU54ruBVJ
qA5OavqnYjoiAPmXWBwjmCQIXxdrPUtDzc5ts08TLS2c6HDOICKfxMHIt0WrWYGa/f1bXdwhyFbT
ObVhdWmzY6fKaq1MdKU8Ff1DkrzFNXyu4m5Ri+TCJ+WSR9TBpCKnU3/8fBOZKEEPjkhsKcqhHVFD
SuUS5lhTwn1JSLusTHThxYTvOug25C55s9kiah3EazFZL0/AdMbgronvaihL/cLWv/ClkP4GUk5R
w0SUaLYxCiQG9QmEmzg//fMjfHWhXqYI0vj330m5cD9wZ0J5xrSD8vhc1wkYiEJDs0xPAyKA5Q0m
WH571OrNUB+m37a1EXHKwpDq18vh05Czl+tjtZkmdchOnf1gGs9jmf0ws4HO4V0q3YYRICh8lJXA
ow56lWrV0vCX1gytbFXobVhoTIs//3DA1ZxutAhAvzzlq6v73P11E7m3r9tf0lXr7Xv37nHhdS/N
MC7rtIqxYCZbmO26Pkgku1aS6pTDn1Yry3Pi0SuayuVtyfR1/H9a6CyATr4f+H0pzi5hzF9o2Rt8
WGz5Zks1DAutKHS/PIUIMFRYyoH8unYSKhtjOF7lFQ29/qScz29VMB1tDUJ/8SLi21j2135QsHXb
1WBlW6lGTeKfxLrCDPG21+J12E/HvDRX+VhvYt8AsTqt7RgTPiX3zpnQHvMre42glF2MXgSJvDxD
qCdehS8mGrE8SiqsGCcMsw3ZWVfRtPv+3bmELywycWWKzUrKNKew9Wo85HKqFqdUSlbOeV2qrvYD
wOlLcHJ+RI9UfdxmpW77F+kf7YB2ppn+MH0qYXm4CULDTfT+to/Cn5Z86x/7/FoL1nIBwsATZUYw
ulhmEui/nN9y30XMAgoG1caOih41pi2naf976NyY4mHpVrh/AiuVr/CP1FRyYi/s0Lhw0ZOMzm6c
eXq2mpztpK6QZ3BUtEe8Gqt1Z40PBIovpbq2EKQxYAmvkVqWtJ1yDS32ZB+UAKxS+gNZQsmraZtX
6+zOvtLuz0/+Vf7HOTZudmz+3Jd/YsVLjoHp2UyEG3m/0LRzn82/8o2x9q+qV790+RvAaRPgRAib
7LNtsi13hvzQPtP6Y3F26CWOtPSvcuO81rTgagzkrap3j3qgoaZIIocsgdvfWntf7t1KjnetTV8+
WZ3HZGuVDwVaJDGVx/ROtApkRIi7ZBvEEFbcqczWLRpZbbi0zy/uO1PHxoBtDmx+ts8tX63PfYGG
d+5jK4IyG8EgnmaAByg2lUi7g1ZabrBfHBWPLxgwiLF8SUUiWTnLmuaHN0QYYAaxA8gyCRDKP+1w
jRZwF1retNhCv6SRA2gQYjva0dy689UuR0Go212HDA1adTmagIAJMrhBg2bskIMVinbg7Xz2nnYG
bj0hvxKjGS1dhyyvGhVVanJos7zLiDYOzMYWbcsfKnRdQeJFdfV6GPWrGKwnGbHQL6APtzHzewDl
CKMkaz+0XBs0GFshTKqNlfycEMVFpwM/RzfXQGSM5RobEHDnJCAojAqNTcTP+3ojJZ3b2sBO1YNO
gqxSxDgXG1FMEoKvktJvBXdKmACIEn8MLopiVI5joAX0pxiB1Gj+WsjW2uXR7+/s8hDaSN2wJCNE
UnXQcMCEVLTixTJAhkbqpwfiWvGP8X+AXgVnRY7+6EjGFslWZ/MKEynBrKAGhuKIiCaiOxRX4BNl
QoUV7Sj4l7XyW9CTUQygCTikGW7YRwFa9GvAeCHaGtFvrTzI4bABbLnqUYTxnRLn8/8oB4bk9X1o
e0YaenTTgKaYVChSQAUpkjWqVB1Eqx3Wp4zOIpqu2iPELqr4gjaIxq2ooItSg59Pq+S8lTWKfW2z
QaUF3SyZVmzsoF1kGi6qM0JrJkUA7I8Q7DFxlB0g86I6A4Yba4F6iHEANVcJs9kNV1a/1lMD6/md
hqIquvbCHpxC6bkshbfvOnKwH1I9+77MpfezXLQQIq26x4wh5p0StHeqBLT+GSEklH6EUe/C0X4h
tzTYQopFPwOvki+cr9zK21QQ9k1FaLQknCgQDNxAaIryXRp0P6TgVQoWrpRLN8qncUVY8ylukO3R
qKXiNCTZrgnke0ltwJ0Zj1ybfTHtkb5aqXFMCfLFTygzIKzUTRliCse4vYu45uzIROfN6we8YId1
VQwPheow3dqmJ9qxksmbnI63GFmYf1lX8DJX6GBvjDPhQTh49rkEqDXeSMGwTovmUPfxvirvzNDi
un4s/GpjK68YcO2m8rEbjCddvTWHKnS1SH5BGvpHHOW7LLaeREyFg8EKwR/XH5xf33+f9+R3FnYw
T6YJ/kyl/mbNYnJOoLCOVNTtiMmtGAiXwNOz1vhOTud1armudBxQi/5Oi6FYOM1hHMHMIMDsX6kT
5a6O4xr9/+hsC61EhCipz/hsXhsR6NFY6LyKp/nuaWe3RNBoZ9wezBgdMMg3WyrkDkg22lIFrRDI
kt9PzoW4/uPczIvGdVLnNbqy5imkOlZe04NqrR3IItRfvh/oQpBL5MSdIIDOSI7MXmsEz0p5E9GP
Wj0k0ilSngC80OgKyhtqwYuAl0uziKmp0P/nqoUN+3lvxGElZ35RFMzingwZJgN2sGhpUQZf9JH/
mrIAfsL0XMiicr1bc2II9ynsNBCYR9xpveYW5dv1sA531UZa+FpfxS3wgUEERwHZQoWfdOzza8nn
Bqfp2pB+lo5r3TQ1KOx1M260f9S3DOzkpgvd+Ievue3dtCOG1I75Y71v7p277ECbYzBcqrHPxU/E
S6pbISn3s9vm62QjXZkn+f77D/6l44rWqAksHAk4jWYEyInPz9o7Z92JKvDkcfWUt9vCt6+qAZaV
o6Mg8mSlOPaWg+yG9fQUBCFdUJfukZdMMOuCkobCta8tQEvU+Wr/zyNRJWO1QeV7d1n5cGLSDrSN
IAJo7w/6bhJu8c3R0EkmJtzoUTR/weumo0I7kgck/d7AerMbJFez8x00SmPYm92rMK0Quoe4qCTB
C3giOznaNG2Vad9WykLVgiU7Ow7eHxm9ZZTGuVso7n2exakISyX3tfRQT7fOeE3Z4agF1/DHOB50
7EesSIJVHbmj8zzmzUGJ7gVRSB5fZNu6LmTDE72x3nyeJGGQDMggfuE+D5KStj80m7G/gq0rJ5ic
NtkVL3wos+nGbwavhsKZGI7bkRkEEia4rYLF9lV8Ppnjq4NSvo0r0URAGWP+3iKhZ9wGFt3q87Vz
KzTacnR6VjS7Aa3ertseW0SzXg0FEAj4dcrwl2qvrt3KxltMm2O0WtcJotWQ1G4LUTkbIjcOsRTD
4KdeFWhhcfQqqZcrxjpFo45/Zqpat0ESAjyxNrR09RThIe6DCK3yGxsh03ayKSoxVpqslHO5H1E2
l1UvzxRQnQfZwHNcGVdW+I+FLLEcAGAxpYVDD4LcwueblZ3kvEtJ79X08AjG2H2xyPKwevXEfzP3
8Sm/ctyXyv0DVMx96a6sDTro7g1/V3OL9Z10lazMX+V2dP9CeXOhaa4EPcbiL8vr/HZcU1zywDB7
N2gMbn7yDfnxp35ubo2DtfnDr5nFG8QVPbCzLpDmFdY6950bbP/p3MzDEuV6cO9fB/d12E38OSB1
9+fg3p5Oz1f3g/tP4x5s1zvd3m8C9/6+4Ze4Em9id32IvG20vb/qaL1enTfkb1tvTwr3G8cxjxXl
PoTu29sjT42Igxu7v2235Ae/CN3Q/aG6+5N7ULzn52faWm/ylb76VcTu7a/zSvF+sf9dkNyuvDHd
YX1Y6ytceVxMRflB08nDj34XrqUr8js3WKUezvQuF/T2kWxqm7hPL4heet1KTHDrSitn9ffv9ePd
tZhmkk238hTXZMaYxsfHx7u/b6n3oq1emtXq+u/5F+D0demFa/laDETg7AEI90CTLa2Mi/uao5xi
mskNNVfIjCI/aYsee524pa60pcksIRAau1W1CVPPfDTkVb4JiZXuA92ryQs4vrHQ8NlY2+5OKpee
Z54minOG3rRmCZVqotnZQlV8c5Sa3pGO5yJYx/V55YwnDeL8+bahVarXfLju5MiNi6urHrcr2ASu
rMUbCWe+bpP4t0osr87IIhX2Uun2feyPIZF4NoqBNPdk5MrAiXw+A9uO7N7yKyRO7K3TbEdpBw6x
s3a+fhzVXTZemepG2WEL3v8Y0nUAbSzelP5d+qcgx0FADYVQy42eerrR2b2u36fj2scfRanc6gdy
2GjzVdaLE6z1Yq+aC0WvLzDu/zw8USe3IIIQc5gmnl1yOqk5H9pB0tdwB2T92tFCCibehRRVxPms
YOyCnNEZlgLxad9SDBqfBQutL6IrEijBIvZRSJXKJVvZS8uQHiVMfosg6YvafIDQcpMnan5wgntD
fwD30yi/q+Jhwr4PoT1DgiVBTLEIVvgSM71PC+ueQhk9K2cu02X001DrBgQ8GEUCE2weceSAOQHg
B3kYSXMjf+EuvXT5w5hSEKJBa4863OdV5CtGmKNeFB0mWyiywPYgP0OibBFrNo89318NtUJoWAoq
M/Ne/6SkjSGBVxfuDQyENAWgzTjfIkpOg2whylIvXDBCzgZ/QJP+5jur70NIo0gVBeUcfXdd3lKK
QA4DaShAXPr0ADNM71FvsaiixXt7CQ87hzT85zX/HXk2n3Zal9Y5UPIDeASAsICPuyX1+nnNlCEI
dIl8HBoCvN0s+AlCcwr9sMoP5Xk9tfuofCAPKpPH7+fwwsJgCdq4kmsABOU5F1Qr9Fgm6kEwp9mS
cdnYZtOBMgTh+fuB3n3HZgcZjA50Heg/wbScK9XLtdzquoqAVpPmblTi86JvjeQPmYOohOnxdYOh
U1VRB9sP6abOQDFc950rt/tMedJB1TQduNYSvdEn32+9aXxQ0r2s/PAnHesVDPxEjH9eSDq+IAbE
V0COAisJPgKq4LPjVy77Uq1qFQk0B+sW5dgoFo3J3AvA/UjWi6Hru0JGLdhpVkWTCzklUbtZBLNd
OjJ4DshksgU5iYn8vIHLSC0yvWGpF/mjBZireC135+g0KtT91ywMe4m99qXf/Z83/3dEEd192FyD
rPlB5ttYRIRCE6LYZk680kEIieD6fW9FJgY6FN6l9gE7xO+Xi33hcP70wrPlb492mZSSVt6063Zd
rzSXtGMDhW2F7/RaW2mrbC39Mj08wAmFfH4f3t+q9+gTr8BrExka18ZmXPdrhb+bbnCBWosftOzd
xAPUw88DZarMO5guEuPuL8fTV+1G3uibasNNvgLKxs9IR28SAi3q8fxOfVJX2jpf64di03jO0mK7
EId8eudZHCIXfhEkKqZ5+XAaMhBhWAdEd1RYS4TeKSAhzuaSgn0/04sfWhwRHz600kGILuoCqz7r
vFHHq8x5aiRdiCynjAdGiJKqltyiG7kw8IXjG5MXoRsA4eirL0hF6c73nZFPnIbQRNFwTolzqze1
/C18LEqaUonzgL894VftnbEK+/4BLoUnNAeISwhE6Q+Ys81NNlSFPlCcn9Lu+niTrgLXLXeHX89r
b/9jtfu7FPdeONFtRkFRQKcapJqzz5urUmBHYUo6G67r5g7BFwdWjq5dff9alz4opgGUmYhmOSvm
oBG5HiHh+nl16BXbVcbkRi67bazJHm1rDVwYLozTG36WmVX+DyuYohNtHqIMQZqe1WhyQaMuM4Bb
NZ5uES1kuJr3hHZENr7/jK6otKQZdOmEtlWQDUQAwJlR3f+8fM+jJStZWecHhWnV87fBV1YhCX+C
lQaO4D4sGYlagYKhBDTTRE9dM7kb5SWe0IWLFHNE3Bq4ShVEPWa7KJvUemiynIhAvhthX9AAbFUS
Xu6JYeku/aLgwNlMawkYEoaTeA1qs9sgAYERDg5Ka628Z4DgHq8Qr24bwQRBiAqdCjhtABYj/aEr
1jESw0P/XC+VNS8EQVwPJqIJBsVl0qfPM+9r0thqZzkj/Io2ebXv0AkGZ7awS98Dg1ngwDAOZSuD
MA+22edhJC3rO0x8kFAMENcqh7VWr+LyxgRXG2EW2FaUTWTMy8Alq29+fb5mb+W9BBFUuZNwapMa
k0bNj7Ea72Vtq6f4SsRo9wClQOAFBVcDd5ezbns+tpShAOZOtqcV3KpKtg7ODxTrttL0u5SPVqnu
5fyur2KA1hUdqd6rS38d5q9JSWUieSvMaUtMfOyH2zQeVlnMEybFRmo0N2iejKh6jFLtGhrVdRHl
3iTTWkLLof2TYTCS1Y0nzHHj9o9W/hNbq0kU4TINfriwJVChs+iZp6gUOhJ9M5WDV6jPcjCs6gzK
tQP+bOf79UbGuw51p7zPV+hZuDVdHy3O8L9EctIqFyD2F08aSnOK8OqCfD/nL2hmObaD3mEQruzZ
faG2cmgvlsW+p+McgV9fyQNMRH27cMJduDmIyJAukTUHcc05g7Ro+H1MqiNOuC067uq01VXLoyFP
IE64L6uDC4UFxarh7/cjX9rlBnqjlgMxGe+s2WFTjD7IJwwlhGwXmRt4/dC6A24ojAy/H+kLjFbs
cS5HujbvYrfzPQ5ByrGVLpl+Zu7Rcjdn9+oKoXLXWLvr9Y9d/+t64dUuHqSkwQZ2ctxS6jzEjCNT
y8aJ6+n85qv7odtjQI5BS0fvl9v3Vf1HDq5l2sPYWAT20tteuhs/Dj6b2Lavm3KIuYof5e3q5c/V
Nv7lrj1KUG8Lr6mKs3F+nJgmrXmACIi/zf2RJYyldSlhJErdHlo7k5tSJpQ8Y317Xh3Wnuruftzp
GVHl0gxfWDxkq+RYqMEipTVHd9lZURuVzqqlUTqO27P/KsCVnEPLoPALaThDUdAiWdAp9s/u4T61
zlYL5evgKDjrShZt5pgDzr6244IwwFoJCwbktDgBgTzlqOCmUJBkhPCKI7hAK81X9JC/X9GXX9/i
stAhH+lzFeHhbIVxIWB0bfFWSj+RVDLTF8U/LHo1vl/5s0/M2/870qz7kjRF3uaRHB3Alvr6ppjW
0XAM7Xutf4r6myIBkLGpopOrShjz4Qbbb3Nuag54zF4aId+q6+htSX8COKch/dnv5+HSRhP4UoOe
hkbIMM8pESMN4gHMskB+xuYrIb7hU82mHgZ2n0qQU9K1gL84VMnKSl4BO4ic8vuHEKHtlyn69xne
Q+MPQb/kGKEFcvpdvSXH3RRaqx/sKQp14K6K8XWxWHNpQAclBw5tixN0DoqZnMqYYPXGnJxYOjwE
4Z6qN8c1aI4oP06LujDqhRf8ON7sQIFzgrOCUow/n443Nz+z7f2tuXLXzyeP3b0Lt3et9/2Evr/A
fEY/DjhLWPNCke3GGOBhKHs/5GLoyc0Nw7XK46A0Vw5wvBghAmT8BqLgh1jR7xtzWuH74OmatJYq
gCzJXT2xJgI6cEF+XYZ3OUsB6KmnB4/reHjD5RN1wBKZ6jOG23ThTJpVDgcyIB6j9t8ZFdkA6KuL
fwK6RUZzTH4o6l+DRRw7NtbvzTYD2tLzDNADqVVQssBkuMGIxlwhnfzz+0m5tOU/zsks40FvyzDO
XRtDBSE0RBlSO2r5W9S/LhZILo+E5yIJAPYa6mwkUz4rXaQnxUHUaNB1rjAUBgy8X+QwLg00O1ty
B4e4Nj/D3p3uYE1ipUAx1bFKz0nW30/epfQUx8V/32mWno7ludV8sJMHTX6TFH0zVm8OfMkxxclb
DV0mcxppgup7FUZ8R/3DlrY5WKS8f8AA0p9+j/xxyRLUsO1aeLbL0wCHToFQQjIitt+H88PsNL82
dKH8tyI+OW6OP6/c187bvibbVxGheDtgq/SPlgxU9At1IWFD+d+B56lPmDSYKjGws8vodx1N72ew
pq/n77ZX2m4zucgQPidb55R54+12+3yQNyfQV65HPOjdTaBzvNaL/mgLE3IpFKZSK6qo4NAFGurz
hMhJk0G2xROJTQddEpwf+sGebq61iqqV9EjhvbBeFhl+2oUk7NO4s2OnQdLdakYsaTl26LK09krS
0x33enF+oQA/goqjtCtFuWv5PzsQtu2bUjxC/jn3RzJ06HNpNnm9SSc5QAJq4OR5Ues9sQGoTJpM
kqri6k72wBWU5Eefs4cIWyDavl9RF29FWiFoeZHGo4Y0W+1mGI2BWTTxgS2F03tLZS9AnurOOk2W
a+3b5KHRJRcgEMy8RU7+O3vny+ntyNRriULBaM9GL5vK6pC2iw8q7ajCbFclGCf477lRXSOW3+SV
56f7orT3ZWWstPN2ondTTyD8HiQF9CyMoHDYkwn4NnZu/R6gmdiKcnVMzy+j/xBQKA2y3wpiDcm0
ziIL8ufevguLZ8If3B2GxlpZJKDfT+qlMJAiARAU3AcwhZm9VVuNrRlranbg2c/jHSEX1X2JFLc/
xsP2+7He84OvU/jfweb4HH1Me7XWEWA3E7p5A6oze1N5deR6Kyv9OnGcDX0gghm/PD8l4DQSgCML
j/D1fenfygjfIFpNR3feWCvVomnOuZTizeMJzbV2yxbIzQd4U+fmATSq5Xss/bryVOX2XCCbJtLF
DHkJ+EbfP4uY2s+zwaOgk0tRiiOSMHx2HvQ5wn9tVQjXFuS9/iO1yVmdDi9IdgNP/X44TZwvX8Zj
HF4aa6kvCi0FkspxBcL7oIMTDijXSxYyNVwXpKnvwJCu8lpjuGZrIcW2itrfZY4/B7X9rFG2522H
VJaiPlBYAv49Ynr/RhmFq41WzlVwBhGZprtefTWMbM/FIzj7dbNJh+SIaGdv+guvc+HuY/q4yikj
aqg9zlvylhNoE+DLRJTCwwCxR/lFzoZ1AIo2pl5ThG9qiDInwOcwnVYpdVQLb55IRs0bDuevFE3T
ajI3MjGS3y4kMhdX2YdnE3fjh7uvQ5y6LifotJMJ1F7d2jbktC2CNL55j9Hm9x92abDZOsJSsvND
GMeHvL5DCRlSXl0iA7QFn7nYDHwHVH1dRLaGdgugNRKUz2+WdbrZSj74S5YrQNoAOrY5PfCFlZqm
4DFGBMO+aoq3Cm/yqXkxpjv+9YUz68I5wqfXQBUSVcC5+sKUCcbByP0pO4Tg/BwX6gZLWH71ew+I
r1G7Frh5baM8hPrC8XEhb/w88uwutUuT9eXTogzltz4qrwoz2VT+j8jP9qLu6CvjsYPXIUceoY9X
9esRBSYa9tPv7PzUTTtrEtBtEFxa/48aT2+NVaFZlFxhZvy/nC66KuPXBxgSNtPnD0WpxDSlkgIw
4W5uv+JtA5Wesx14ORYR7mLUe+F2Zmogb4D1pGzyhadlDEOcSTI3iX6ESKO/+UKfEePrbZi72VMb
wem4kv1NlqP7tfBZ3gu8X1YlEGYNJUC0FuYyrK0sS7Yp1LlzDfYO5HEJRQBFfw37vW90BzjF3Gcj
Tq+FEq+rZjEy+Rpi8e7EblTaUfvT5xw1fZAmP9UUCtDU2k1w9UZge07X3YgaMmoE0RkJlW0HVDwA
cpCZAzQy+1FL/vH/j7MzW24bydb1EyEC83ALzhJJibIoy7pByC4J8zzj6c+X6n26JZgh7t4XHV1R
5XACYObKNfxD11wZ1v2ddn95lHlfJ2v1qBzhb+6LdoOgHBipoNwgYQc34Puwc2HgLFYC0kuHlRn4
3AOwCzIdzYIi3cOX0FQXlQZlIu9x2WRttSrUNZ6r3y95KdIh4orwJDM5DDZmp6/TJElKcvpDaDDF
UJz79yg+lXSVu5fWfPl+rb+k14UjzufFZmG1kBt7yH1wD6bTrIuoXI+QRhx93BkNXLRoHcYJ0oBo
TtrBeqps2GDnHBK0+IGptQWOCVh1k8EzOCPzZdO4T53flf/sMXXxzBBtsipzTdioCmQcibtXN668
woUhkHgFfJY+TgaWO19jQFOWTlaoHIu6eZX8VyQBsYGhHaAf5ADpE7oC9BM0buok8Vaivqf4EORG
ro302pV4MWh/fhj168M4HopdgSEkJoC/Pnd3IV1Nd3qw5IX6B7B1/DxEq+qqQZ24j+aR4fOqs/tK
xY49GDpYZSLpISHvtQONJeQOMcIZ/XemxhQ1mOXSYcIN+/stdDEs4YArEl7KFvBjX185yJIyd0o/
vRM2noBbllYIqhvN/YRwWMfDzqs9VHVu7Gpa91O9MWp5/f0jXDwxn55g9tHjVImBIZIbpKBqS3VH
fiCRy/Lagx8eeuP8/XKXgs/nF55/bSXSg9wgOyCv1gALaSXWJQPda2AYV+UWLv60EHTJRXAXYJd/
/bqpWfTCklYoH5yU2NgA5BNBSPyw8LIk5VwiDBfb9dqGjJMxxeuvhNoLFT3n69MTzF43k6I0mDRi
bQ5VI8teMHOSVtBEUXEnBCBBPFn3qXGlivoQjv1rS5N9QaHHQh7M59f3xmo6L4IQz8UGXds8XMQj
PuXOufTMYzaYawBu4NujBnUXRpZUxNgw1u5oJFuv2DTha8bXoPBylHOuvSnGKWUMF1FsjaG/zbIO
lTdzZRgwNOTRdf2hW2d1AC9vXHjaW6xSDMRnTZPckuqXbdRXL5ZEseAd0OqDGOjcdANJTwPqvnKr
Zh80vwt4sjGApDDBeoJKT1npMJYTn7upWA5orBp+zoUdLaZivJIEXQ46Gr7IpAVUCh9Jy6dE3Ddb
PEFT3MlJ/UW9TlO0BRELtZFMFY3VwS/dRsjKkK7SC0Qve/H9ibiUGaCq8O8HmF1Zcpfn8ZgBnemk
g5GL8v9q5nXx0KFsgCYoGwIyxNf9EEBF9w1J/TAK0qa3Lj2XjHQa3vTanchT83f9tfcweMRGBKFA
eBdf16KRHNaFZmZ7Ix8YRAcrYyyXDtzUgT5x2zR7p5UIs5y7tF2rNrYo3NVPKNDrZbiKm/p2YDSe
ocg4VtaytlbGMAEy/SHn+SIjced3kSQlcGMJ5WZ4niklZwnOD1E0rJ9W+Jg3Y7wdTLBZw0Zw3WO9
xZL3VObeSoFbOTor2RiXchyvg37dqPpC1WpG98ptVLT72APsn6qwis8plut5Vq6sVnKVF72BQBDY
rtYdJ5Ms5p+mhKXtofUz2CslgmVR97sRSnLR/FQ9H/f0yVXteuNA1ayUlSzwyUF+j/jDh74Xbu2d
Gru90T6X1ejqw8FiXyV0gAvHX0vJaaKm1jYmCDX1Z3hP+v+hfaGayxa3TH1669NiEYfeOuFD5nGN
OeERAJ+Y8vD3cGds8QFaIfACszJ3NVi4XSNtYm1a0aoQ1pWCOYq6utCkYgaOM8UIPtTZVgEPg0Cb
X8a7WG7XhYOQlf9ORTD6cCaMg946Sz53IjFo8N6h+MHXd+lOka4sAm1clWr3MzKLLaDalWXG19DW
ImB/t7lmG7musrqoO8y9imppjndmttH1G6DPhBmFnnW44PfnzF49QObFm+Tfuxpx86+7OlClZjSj
aHoEQ/hBPQEIJYgnjIUeHyEAu7gHgwR824SL+z9v940rusbWpl8S4tzz9sft7e2z4z7TbY7dp9P2
x2JxPK62p1PrXkWIXY5on551Fv0DGmhK0pepGA2CaHasF4sRvNWcqo8PVXbsUgcmEBrEN/V0FVdx
qYmE2sb/BABG1V8/lVZkLUyJPN2TTmLs9YrBENdDki9zx4U9i74AiEC9uCnzbdaevo+lFyuOz4vP
7ttg0Mo0Aj22R8rVoM3QbzplYQZu/+zXS2BMiO/+X1YkubAgyApVjlm802QfFVmHAYuCJofPSWNN
Giz0vrVkU4S0jkS38soNfzFpA7OCdiBDDGVOBkWRUklLhckrZY7SrLjQQcgr6kkz1/+1Is9HlfOf
tT4++acL0tbaNrW7GEdOSraWSqZZZPGCJrSWOjDdT7imfP9JLTFn++uUf1pxtoGlyjbNXKKFAhaL
cLlC3lAOfqIxQgonyneL8srvFSbe0J2zJ78v7u0p3xh4ivk6zrDpTU+XP0geW3MRdi++0i4c8x1P
IKc7DEGyA+5A2nJIgmyndQN6HKCe/vhh+rsEhV0qEeoAW0/DmBy+cklFZpk72KuLKvcOZbXBL4XM
5QwxyR10RG7SDYK7bkGj3uS5Om/cyPaL4J4QahGDB1aW9trRAA1B7QQJnB6f2pe7yIfSqagb8QRR
oa1ImipDSLe912GxAr29IimBv4KE1JWi76MD9933nZ3QJqwiXWk6AkTxVKstFGxza9cl79wTM5Jt
bHvPERKKcqwhmf07VRDxymHja/vKiTepIt0YcsXUsjmJ/TB45zoq1i1GwOBDMudm4G4ypvZoV9JR
rt+UVLBxHFQz8O1Dq6L0mV8Lw3Edfhi4XHqCEIyjjslyctLo142/VKdeIy6lcJpgtGCgITExUusz
f5SvFxTc6nl4o6c11HtUd/jtfaqXIZeP2CjvEi9a+BYTtJoun+KTamsZ2hb9be3pi3LMVnhL0+kF
kqRoyzDqTiINR9bZxvAITCauFd4mtA6ldqaVsKjGfimQWV6HQ6r9Ehm/hFy5/jI69T7tsVvSNnZY
CuEFP3nHhOJKdvjBqvn7xxLKvjooD4TMv4bTMFKlIZYNNGAdYx2kk2uN05I+rkjifXQqNGPZT/0q
gZMVsTVNf+v3u77fBAwQ6X0YFLV1/AJ2Bf1zofqOwysIAFHSFicFoB+jjBT1HEgRXrvxGf42CANt
8q7a2hYpF5YlnrbIrTclsRZ5gtj2sNHy6H9hn3Xh0OvgmkBnYgWHN9PX9+T1G9VTIpylH/yTflfd
TL++DysXyMtAmQXKF40omMrzvleH40VoDE10Z4/Sja1KR8M0bxL0fHRmag4JYFysm9BY6r28lbNs
86cNxn2uarc13op6lu5l5Vc7ZS6iL5DukZGT2oMfqrcYmgfqbaS+BMiTfP/MlyIhk2AIPAAtBdPx
60exTU8JdAfuG7EX/g7lAa2zqyCBS7cJaGtdZgYL33yOwDRtz860mHjLQIdt5dXRa5qBRRigEg/H
LHj/P7zUp+VEAvHpQkmxDfJldMv37FD8cdL2gDeOFT59v8rFbjO4BwR0HFtnoDX7drmU5kFcwHYB
ZtnEyFVoyVqwXpT6NAGNpTxoJB9m6DnKb/Cmv9frA2y9Kw9xKW9knMY4H8kqiHqzXW0EphdWMtnB
uIgocaiKw+Sp7cnJUQ6qFhE8VBjwXsC/L1e2cqXZcjEd+rT8HKE19p7etSYoMStzVePWfEoMrknA
zwvvDzN5RKavvO+l5E8HNIdCL7A0aFpff9ssADPoDzBNLdQTYjwOGnhg9BJQ4YhgDSCFznzQqN9z
mi7UHwXBiGbnlYcQIXEeMj8/xGyD9WE/qo1VgCs5rNc76Nouafl+dbMg3a7WVxa7eHg+vfGsfPds
M7NR1mGx5/U6dHcbeSfI3IttD+f5/zIQJhzQ3EZ3nbtsdnOnoxUQJ2hWAErESwKoX2uNwmNRwOYZ
YBhhvvr+/S6/ng0aCrQh2i+z19PrqkZNNqWFXz4h9hCZ/toX2kTxW18gMHVNr+HyT/ef5WaHVm4y
NVcK9g+3VYPcBvpPSKPK1C9yeW2b/M2U4j4QqvnIWaAeOCdHJk7QBqZkcrOi3M/3841HhK3bYW0Z
t4G5njAZTy33+895seH7edHZC/p5V7ROJWwUpkMJsVTVb0hFbaAw9ANxfEcoeoiP+oiaQv9+Ze0P
HZX5wUBBBu6Q6Vioa85OJ0mfmmgFOB9CYuZb67I6N8abUAhkTg/Zlo7vXWChCoDGL+KtfuDcgC0N
x1993R8dkU3p0Vax6MJk7374XsMti/xlJAfu2BeLKMFCo32Hea2g8zWob3JQAmPaBFOybMnTCPE5
HDRYmRl9WMvbWZ25NpsnatQCO/DQRq9QPYPvgKu+zSAd0GggVakRTWJCYkzYz6bpUqYFSOym2+Er
CXlyBt0s2dW6v5g6mkrVSzUimbQBr2TWt5it0PGw1kqWLFMc0YTRYpi9xk25mMCTNPoLw791ubF7
gEmGeTPI53g6Ffp7jKpXGjX33L1Ya9TrtN/pPrmqUh+1Ol7a8ZnuKLJbnAPwULWzUwEJ9NjbjYMK
ilLZAMENsOSQ/Xwjpn1tai7FpI/U84Dn1wpsVfiW9E9lUq2D0NoogY9befvcNfpOS7AjqUDc8f8W
0x9NRbegOti57jpNdJYTfU30hZRV8C0HN0UZu0BhKffL2wz1DivKtsboH6PEO0oG6DHpnyn8p9ZQ
iIPQg3afmaK3PyYb8LX33++wS6f38/6aBd4wjGNbMsdkD7Vl0SsvI6hGGlm1/IZe2fdLXaA2APxk
mkzlxRVvq7MisXYSK+9MIgVFjEOhVuXlsmdUBLdVaYZ1Hcl7Uz0EUfUTQHJd4wmmF6+Sndwa3Lmg
TwS/o4xtVNauwE7ECf77kP3nwWYxGpByEKttHu9LVBLiVe7f+N0GvNn3738R3CKkL3SbiboGmvHr
TauX+AzmFllURdMarfSFmnXLXikWyTTtMuul0l+q2tyMqb0Vl4PI5mriS6HcVTRIBaidaYTyVNXO
ykHt/vunu5h4IBMEe19n8qvMaYrOaIdKq2JbWVDKqXrmFgguyRZEG1yPXirzGVtSDHqvVLZXlxUb
9FNqqYVOCrupYNySPSFWBuajkktK9EM7IdOGMueQr5JrGNuLQx6xCXlfFHcpMb6uaiq+hPcPs/3G
f82rjWU8yOaP2t/qT6R4XvigmCiqyNdukkvXl/jCaI0gR08X6OuqgdaVnR34yZ1inbvyEfnnymiE
9U1nYebrP5fSrXG1v3YhHUAJU+XUkVZDQp29aiJVJRSMPkO5SKafgU6q/6pkp9x/szCen2BETioS
XvKiRFeRME25Arp8MJaKJW3th9K8EgZE+jE7bF+eZxZxIt+RZKQiE0HiIiGCDmsZV+rGi0tAshDi
KaAC5w6soZ3YQxWxBDUY1RFLSMGVt7gQMhTz0xKzKiHusyrwPDPdC7Y2gs1sm7E1REL3/bG8EJ8V
9qkhhDUQo57PulTkoBRPLaF8aidwu8xShIJHB3ngKrBA7L75D/N5qVneOOQSUNwOJgPzQrS0GK92
HMBV/WdQDwgGFnuaNP/9y8FT4j4g5PzNjAo8Q+/CmAsBOFNavwg1FOmebuhVnMLH1TJ/NxuTAKF3
AUhbm5280sMFh/Ii3GvPNYLymK8vLGtaqswzEcFGeHgzGA9a+QvAm1A21Q8OYcdRmE4k2bFmaFRJ
JQjr02idlGtwhks/MXRa4hB4R6Ec9zUqZEpeNb6KXhYJNKM+Rt0GuibJCxz6K9/7UigAWgcbXaim
cAd9XSkahj7EoOdDe960fnKdksHmzNNUVzKu8p0uHRGaIHg0k7lCuJt980IK5MjHxXCfKHzlZAW4
sFVeis5woe+ipq4WeDeC8itCN2W2SUeB+sSeSFl332+zSxcv3SCqamHgQO0w+8J+PZUIkoH64Snq
cjEoxSoAmC28v1pnOqat8Qw5TdO7pZRX7uQ16zrxNoUj3fpdfofpEfrUKr99jBDGtVmyWHu+M6GU
QqO1TUYw8/I7EPp3ow2WpXJuRFJkAKsQ3WkCijFYdPM6YUL8/Qf52O6zRYWiCKxP0jFYibOj7od2
z5zenE5Tter8h/ipW46LZ+kuHpbtK7n5UOym9ISALsB346cF6oDedr7XUcB7nOQFQgIIsZWLVDkm
aUL6goMOJwZq7Ob7B72ETKUvgYUr7EnMieeGS7JT4naYRnhFtFhLn8r+YPY3mB3m1ZmU3xIIh6Fy
S4wWMW5DebeiYqjwHfz+MS6NN2zRaUNOld/pL0tvR9LbWu/78WRZG8dierABMoZ+2VBjS+S2t+fw
h+esmtxejPZPvLhxWfKZeyz97oEJd6G6lr2RK1dHFLhZjk8OPjzxKjYXY31n9jJyszfOgw8x3drH
/k4Byli/2fpy7LaNt9R8NEvGX3TgV+W+lW4apiv5rVkdMnlHpp6gEQ8helhP8ZbizZzuwejt4mHd
nHVlpd7qwca7Vbd9uJ6oPIDuyr/V2/E36srTlVLiUqHMV3JodkDCFCzbr+ElS3ARwVosPVKrMjav
rWqNYdYNiDn6daSRVF5Fnm4a+h85tLfvf6O/3DsZen1ZXYSjT4nkVJhBKemZccJvjWgSQTOUf0tH
KEJ7dWchZ7cb1/Hja1iQWC9L223DtXGfandTc1dewzRe/BTk0KoJEYBdOwfqGpaTeYoXBD96dA+R
o3mJh0Ur5ps/lHN0yPW1dQ0UdkF7VKOk+v9LAiP6+v5GCRCPZmn8Qx1Wk/6PfaOoC2AbxsI66NLa
vAOJEapuMa7kZ/u2U9bmVcOhCwGfU8owAFloAv9f9Y1uTi1DTuTFNyYE/aWd3SvP5pt3z5sjs129
Z2At7UX/aG/95fe//iUeBPQPElyHb0vImO29aQitOFLz/BjjbB+ksmv8aSbnWBjKSsN/q+uTm5D7
NCW1TRgNwYoxc2dhhtUGAXKu/IDuQZE4ixZ4hZM9eXK5Fuy+dEi3qvUPmLomeEpBbngMDSd/dPMq
2k4hvRcECIKTHl9LCi4Vy19eaLadUfUoo6DNtJM+rqSOgJDk26I5Ir5kyIti+lNG9376UC/tn7l0
a+t3AaBgA6UmBauX5+8/7oW04cujzEq0SmvzqgiK7CjbQFj0EzM9+sFY1mg0nq5DAC/koeS73Imi
a6pRK3zdyHbeenT56vwIpY4wUsUfZJYCWxnuRAt9WiasPpqBVw1fLo2bbFyYDdTy0PEHBPh15S5L
vSCaQhief7J04Uxr0/hp3KrhNpI2lr/X7b0BwdRxYwK6vBuCZyTPmxc0uKYWlNIJ7XGpOANGx8DZ
1YqrecyFVOHL480qJ3nARbWPbdSFm5sAsfUBvdi1Hv5Oq22cPl+3URBnZpYlCI6BRg4HP0+Zq16Y
tt0PeSIHezl/MhjDIAwxjXv/VMKaGomgKXPazHpG/EzqTxDLfDpfVxXBPpBu3z3F7GTHba2aUYyh
GB1MS/U2eYWQofzamy9lc5qkd3yg24YL1VC2PCdYWJl8RUpNXFYUMLlPrd9spuY4mBNyo//0Xe+a
bJ5UewvrzMWbBVUAfWHYzdaX0UbAIG0qb6zpIHVPtnkWcshjZLkfSs7Ry0B2FCLriycOggpl+hzI
z8LCAiFCZurdcJOoLwKMlRR7MHFLvLq82oRl+WJVtlsP8aoc34QLX1/8EhzsokaCoK63aYUZR+Ys
leCV1qcrWsnIz1wJkZc6LQ6sXVkm9Qcv8ZeTGbrhfav2yJGXS6u2t0KnMX6kr0Y+Fee5W2U3V92u
LoQORzSvqfGQv9DMWQ0QpYbkBE3qHSf7tbAeSvkZl3j8WAFaSMoVqNklHg+LIVsmKCsahtRfj68U
ek4UVPhbZsXB1zdjfpzq7dDceNOWf8iTVShtVQwBvJWEOpKzDvSNBjRFuZHibWHe5g1UmiWDeRMW
v7T9PoZeygig0YA2UuFXYHA+iy1eFasVyZN/x+zZMT2cMkY38zaxvdLDpUw1gkSHa+X3IcY21/zl
LwQOQeHBAlCA1v/qO1Wdp4eOJ0vHWtonOl6yN7VQTmyZnNz2RbmQsmuOixdiOCtaiKEjToe+7uz2
KhpFnxx+j6OnrUPnqJbHuNzn8RNrTmxAHEdwxAXX/P1H/pCtnMeKz8vOdkA2Ot7Y9YV37EIZcyAM
vjVzOYUbw5eo9Cpg+o9pcR5uo+4tQOvFZy4SdIiEbeLsLvQ3CmfaW+j48FQ3tnlHzmxXQikdUE/U
u2qhLPPpz/ePfPFUIsApan82rj0PslkRRElHW24Poudg6zkhyXI148UrcjdkyGztnGtud5fuOc4H
mxDVBBsZp1lIlTPT8qNkCO4aaxek6W/b+BlRx+CTow6H0YlBAW6Bp+J74Vp0J/VSQ4YwX5vhORpy
F24D1mhrjnAlBUvT28XxqYlfJP9PIT9neewCrbjykcThmP+unx94tp0CX69KfQqCfdlArm4tNyBE
5rXkZg19nJNq4G3Vm0tPOgvnEQBZyTWa86VAptEsFjx/YIPz2sYYqkHOAzMQmrNgnygzEQ1OhgeM
X5z2mgjnpXaVg0kZCm/wTGT6018jmVcEjY1TiXOM7LuJGGV/4JBH69nEw9O5FaFMvW30TYLum7fv
+x/FiJ8qQ9cfcrcxjbMZ/Uqnh+9/hA/zgvmPgI8XbU9LhPQ5y9roa5Vr0qd7pJ1qE55+EgnOAT4C
CiL5CIK5Tcd+yk6NUu8CCwsfz9tMXvQjtfGdso2FPbW34zD8Ezeh74J++vC7QXdAyl/rdNeqW+GB
g1kO5hwCtw9fWSi8DTWeqfF7QIdamNgHtU0Bh4DOuAyqAU/IHTy44ix7mVvqNLD1c9/0hHOw5gio
2P2rFPvLzkuXrXZjDoiNyy6XMAPyhYPipmY9ff+VEOm9sFc/f6ZZltbGYHkDv0uYZaWrLjM2OTVI
rGR35LKRl60Nr7n1vH7ZSkDvJBwguseuU1de9aOrXpNu6VlvKrJwJ9xhJUyXBGW+Tnx8zQ5avxAG
KeAlsW5PMbCrx27H36ppw6qHx9Z3CY4CLy2ewxITJuHHBIw+7faZ/JM/5is67LVii30LjBGGuSjX
Ig1PxtT55B4meHcrOo7O0jNe+7ZdiP6jHvxKPWyjyXZS79ANIIEZseNKkEgHS8X+zJI2gQ8XSFkM
A0Ks+YFkR8asOXoy29L1xneNiKL7+5RA2lThxiaQ2uGvdmyWUcDI2bvLjMRNM/3eotumP0lFvZA9
eYmQXVpEnhvI8Y1WJcI0Sa0BFHKhyxYS8Wq1iJFmmNysCO+bgn1HAdfVD1618phZ1a/mgHyt/aI1
+QmDv4wRUjawX2XjvuZCEiY/OfvXqlUEFOng01RRna1FemB6L1hArXWQof0IrI5pFJBet+/ulaZd
xUlz69MYy+UXr+82DOEnNuVY9Udt0Ja96VMhqrtWf5+EI5c8btupWQ7whdZbJ7mPojfH7PB6YsJ5
VNoJQgfVas1d3Beig8VuHrmPIa8whl7Rz7L5OHr6SM8/AnTKdEZPXqpUWdrlNjCdh9Arb2rvWrS9
MKZC547IQzealOSj0/Cpk4IudGNESR3uyUfRLPuXsuTRntZk+mWxunJgLkVWwolQhxISPtYsRcz1
zqqcIEOKWn3SmLdPBtvWVoULUAgzSe1q4QRkAP6tX7ABozdvV6cQ8CgDauHk5WfXIFGXnwjopkrh
g87hLPoOymTDu6KrFk+HRjo0DsMC4yXhJkS1iv195QNcys7owZqIPDsoPM8lRJHQt3NJqhHiRY0F
54xHvXwCkd5oZ9UIVkqirBAWqSN71+n0FMclFmjg1Cm5kJgQLBWdS1DFEu77x7ogjULuxlBCUL9x
xJ3reoDK1woocCjqFEe5BauEdbZ/62TrTkNXZKfrP2TrWac+kpVw3QjPwu7BHnb9ZjSOQ/TDHu/7
dtdodyX/Jri10p8xdKw6dDsTqM6PrjxG1bEzT3a7sfBymaRt0ySLuvkx1tfkKi9lD5/fRPz3T/u5
qaxR/J4OnsMjjUHMyHHRvPdQfMZgoBr+Qfofoqp/igfFbZtrp+lSKsxoHI8JiiAx5Pm6ej5VRW9a
SXBHddrRBM6nTSy94ZAbwqFPrGcKjjx+JHv6/vcTqe78tv687OwayuoEwh7znn1SnYJYX2X17wL0
Ccicq+TFi+cFr0UwhPTGkQH++oYdjgpJIwGQipFvtqoTBB/YyIZ0n5UxIlTXvDHwv7j0bsCrDQXs
8d/dVWVsiyK3A2wN6lMEZCeB9Dxi8YOt8s6Bhx/3r3QIoIK5ep9v+cewD5/l7B0fwnpIXB8m6VBt
q/yg4c8DygyDkRQZtBfi0CJUqx8W+qy1hOG0Be3Kw2BOErVaIDRVpp5RiTNgYXEbtje2FcEZKHYR
IKW8dtZsIgPo0CCfkiFdKv6vcdiY5bbOfqjJtA+WTt5BKlOXhf3Hzrpt2vK46SKWDKznW26twCXC
1T3GVi+dhsUI+SUDp1p5Za5MEhH8bsuTFULqgH0JdwTqlPBH7LqzBzluGs690h8k5yByA7k3iJ3v
/tS4vvwyYZs9TPDVpA1/FdbvLZkbfVyAcws1LReiAI2ihaZjMBQcLN9YTTZsCrBfEGx9GqjCFC6D
VFo16EI1NDxGt2wwJuzWltMsUohnrCuw7t/vYlxPLvzWkLfooptoJlLdf91cjYdlRoxE3T5WbhSS
W4uEqtjYjO1U617MjVX4uQ5cg+YFtaMiGNdwqMbMdBlCRENN0nnQjHdM74QvZEo3BlnaPH1Hj3Ph
2fCbBCVPsFzFF8BncenBNkBR1jDfIh0TJQmjd32hoGOnUg7S/EQ5WLWeCjguJpadXYxPXfOS0hWu
8/ekqtc1gCZhh9jk0LHpS9lYQqYtyn091R1PhTtgXS2Les1d0pQT+ezxw3NL3/T5SihN9LJ1E7QV
olMbfzilChZUAAsMMmD/nEEHhPMvWkhlbq9b297QFWP7ZCEMTAmePxdmn+1MOYWCc1BoTeXRP8ng
k2QcQ6tfBPlt56jLvrEX8FrC3juZTro0prON1o8MGVKV37UA1RlsZUmABp0sJM8zFzEdZ9IWo4Gy
QSLd9k28GbXiILpgZtnfxr76PPbTk0VJliNHDbSwbk5lifHuPtiUmv4zyJrHK1vjUntSeLgwNwUA
D2vx687w6S2Z6VRgkZPdDXV7zI1xbfGqHuOczC+FCbkPx1SLoKr0tH3szj32U/6Dufji+0e5dIOj
uYoXHh1rhuuzFMaJdSktVSojRtzMtsGLw6BW5FcUn5IyW4ZEh+8XvBRxLd5YpqUjk4fPZj1pn0Sh
NRBxqUYjnGS0M6qa/9JbZ4b+369lY8FHGmJpdLBmzYIO0SDfy5REKNwBmnYByEHvEXqO2CpUm+8X
u/Ql+T0N2NW8GxnY199USyJuqIHUixoTgRsxqjEw+szfo1BYur2E+ZW3u7bg7HaG/IrDtE94CbwD
4aUElMp4A/kRIXJEs/ba6P1SOLNpiMloGyBZ9tEO+pSL2G09el0RJXtZ5o4xymWbiv7wdSngS3ck
GEsSSv5nIDr49Uvi1dtYPaNz5JTOuNVgAEpOKfJrh4IStYzWfgKhmmVgYOEn432ZOtcO6KUU5PMj
zHZO6E1hVw7IgJJE5xbFpI4jD0q30zFOtR2tjKFEzUreodRhWsOSqp4J5wqs42MDNC411SvH9OJd
gkaawTQLPIjzQcP9/PHlqMsb/CX2tkkjIVzZnbeYUPKhY7upzf6c4Do6oPqSAUsepYDPZKwGq1gX
Ggbhk3UD9iCYzlZfbkKPjNjm6mnI6JJoU0vGrdKbyCCNxbMIz98fi0vjTaHu9u8nn/2aMVgZEzSs
eSSJhE7gatWNWd5KUb2gSwCLtfFJa4D2Nfa2KYylXbwL8+UR0rDe5bfIli2tlWmh8+ydhZSj1BQL
u/wROPdR9WfCqAkgoJH/jqEABn3sZtXwQHtP1t+q8fT9m3x0/Od56ec3mW2KwugkU088+C1Rshyr
hyHQoSmmt7V9HyhPqvQce9JOkgzX9H3GJaGorSGOY22nYY0dHm39V2wG256fp8p2vWluCskdMOsa
DWcnJc9T82ow789vgrXW124Cy17ZGpFCTQle23xLxrOR69s2013G5QvD+EOzTBTdop/JREhXTnLF
rtgWTK3t7M90nwHXKHR/aUvKFsGCdQ3yHdgQEhNUD1UBCQFZAAgWETvk+491Cab65Wef9T25ydTU
SByUyZQnn5tFRCg0HLlP2vBYGm9MbmAfiJnRlYVF2Jv/SvBVLMGPRuXmg5bw6aREmdz7VcQFg4e5
bN2LvKJofdfRkoWTCyx9Ssqt4a4j3ZKkDl2/vPIAly53BlJwwNBqtxCk+hq+DLOyvXJQmOUk63q6
I3YxQDCjIzObMDsL8fJkpSoPrbJQrNWIvKN2pWr8O1ALNTwuIkQ0EeyegxnUpqr8UAeXRY6Z1Buc
kuX6f1H8/91rwTIFKTe8tKmfqGi+vmfu+JXE9WoeSW/p0SGCioUZc24agHV9g1DlVZync+nNhD+M
rpumCRhwllFX8tRZIoF4iAVN1i38lXHXvgM9/pO+Y0yNx2H+jwJ8InRNlBfjbf6KvaS2pGgaz+g/
LmDK95B0CX2MoDfWIuLvuK2fHZwm20WwbZfxIlk+grtRXOcc74yHYRUerM1Gvb9vVvmfZtvug6OP
OFTnWpgGJw/Owd8r7zeje17Fu+YmfOxpzu2jbeZGPxf5jjx6hR+V8p4dceW+85fTD+p4+2G4790g
X9CQdJaV5Da/rmzBC6MZfhsQg2DhwcSb89IDhFzeDzQPTv1NlKwbePv4L0Zb33QnGGq6a6VuZa/t
x+BZITVWdkW6MHFMQP97R5MPb3v7LUAqpbwJoXycJUq2cjPeNz3R2pWO/SYF65gOu/KMYqfl4tai
8yXLQ/aI1l2x79Y6jf+N8jj9HhsMoxcmM4efIzbwAjTJnzxWzsLP1s5T/0NWVh6g3SVd2+ABOk4u
ufJd8VTiILpcFG6OXfkCx/iIm/+3s2x5qLO5prRbDk/QpG8bboxpjRF47W+OtOWtTdcunwJoTa5F
Q1RZpPou61ftuG/NE+i6Mkd+hRJpdeWLi+zua9T58sHndF/8UOzYL1OYVunRb/apdYsgyVJBQiBa
GO1D59+ZQEmx8xnGK3nnhfHs16Vn59BqiqBrHZ8mnPQ/Tom9hIBv5Wrw32nFw7SW4DcJdaNybK6E
2wu9NrE6nDYmKEggz4En3lTlAqLPEFB5ipBIwKfiFvPwbZ/W1IPxtuyGhaUxFWEUSS8YjSc1XtQt
SiXTSzOUsKLSmy5oN/bk7JPxTnPShQ8AsXrw6hUKcH2xtGjGF1sn35vDXkhHVaazDPVi10knFA+M
EEOdGMKrdk2b9+/8mlSXosgW6GuwzbMbTJmk1i5TCf4a5TNZ0hqs/L8Q1pZWrYvMW11lCf6ddn5d
Uvz3T3dXmFiUrUPAT6mp6PTQX4mOiPUV1ZFZ65Vf7sIN/XUxUal9WqwxndhpU25oTcJuQnmEKhdS
qnSk9AysLJBwCLTFI/iULryy9t9F4NelZ3Hca+LBkx3eM/Ef/A9rkcg6cW+g7H+1CLx0Z9Ckh7tE
3eL8Ba0IlK71+hBRNAZyCETAhaMmE5nklQhw+Z3+s87sc5qplhpwEMfHcnUY1rl7eHzT3U2zWq3O
i+21HOPSSyE3CylGxxsdg5Kvv12axT6Ec3QaaKQLzVs979cBp89BmAESEgJRZwfZdHT3W+WdDxuh
yxZ4e6cr7k0K0yuv/nfGAw8CYhjKx/DOkXT++jRam8S58v9IO6/durGtzT4RAeZwy7BzULalG8JJ
zDlt8ul7UNV9yqLU2n3+Bsqogu0SycXFuWb4ApojOP5u0XZK6cvMJZJ5a0ZPUmZbFwufYUZttG8Z
jr4NMGcCOrOor2/kLcouozCZAQuizFChpfTYIEkRHlhEYU1M1m0DaDj7bl1UJ49WdekiC2b1ko3c
+ZSu1NxDfK2aXlJEpurLfvJtqksDF5lM8oaJwWEj7HQr3sNN9VQYbEXwY7Yl66x1KeJVYK20waOm
T6hC2/7eFNfGPO3mXMyDXSuXG5mJ2NeP98kOQxEEvD3GcTJZ0OKlC2na60Zp8NXQO0Mbu3ZIuNCN
Q8TtOuNxfmeLpYRKR+MECB1U7Dc50r+ig6GOiPiLBqI/Z3yZ0TYumJaHOi5HwcP0qvbMzw9F+60O
d+Y1bs2bDduHa+N2RO5KlveBOWTFcTqq7cU/adgKdxweqvjSTCWc29JWQsQvXjN5jb4U81+/6R4M
MV4Z48iE4Jvo5CD7zJHCrH9VUg4LxPRa2GNqdgeUaMM4KuEcVmLTNYeVae4qXWeaHiY2o/haLFfy
5eIW+XHWbux8/8pn+wnMC36iCosDOV00A5ZZgiEMrRiFAw6lwUPaP+nBNmBGWCoPeGa4fVTZYUTg
N2LUKuXbjLOOatNplRX4NiXYGODq/cA1aO2HyU8lbHYq2jKhHu20Kr1yq5/tNYoXoJM6BHIGFu8/
abPvC6ODhH0Y8xPJ/azNSms5m9dOe/gftJZUCfSqRItuLpze1u2vzabnhubTUcKDOT9pZN7xaQbL
Xr3MJ9MXrqPhmw7WDsXu5UArEkqrUM3GOqnC3HqVi70R7LNwa1iuMR4Vw6mm1ai+dpItoZN9DYjz
yen+7uqLMJl1cp13Q5TOrU+m763yyFiUeQlTk68DhfZJafbuSou3J4t11dNb0U9d2QKdN5yOJKoY
2hVNPKdKnkqAyWQzNC9otBzChv3WHCWpOqINKJso+oAxSUQg+JTnk/89ErTNAJalx9ycQT4U9dtE
RDPRBHchlqcqanawFI1Ahy8lPCNlNEuK98Fw2yA7mBUjSfhxoKNR0H4oRfSA7BYQXy+b54R91ciT
F5RY3UqUGeaPwLg2ifnksKSxRKWKuI3BQGbZKK3pJWoZjUvmPATNWRPx/6Ug/gT6xO7SUcoQ4RGg
0bbIanpLq7VSSnSYReV90jNMIQ7VwPnU5lHV883sgiTUpwIaGd/27G06MeWwWBSca325RZ0RGHb4
Oi9O08uu0F+LrJ+ktH/f4bL5Hg2pHowDQT1hhtSFwq4DBof5jj8mewAwUd+7WX1livzJ6qONjZwU
LmqQPJZ4ynBQzCGpWkASs6Kb4KojvRf9D0I0X2/6T76ud9dZnI6McSUjDLXwgGmlXr4axq0pv5r5
C44wX1/oEyVuHoRgZRrQ8pD7XVyp7kdznOCrYE1/cXWIBIhZ1KXgZq2B4E7lQQadiz1Kr3kIMAte
JBrLLPXujAhJQlKEufGQPE0ZJqDAmC6mS5fOCbofl1z05h4sCszotTul3BwE1BaAZ3/9DJ/0k+EJ
gBFhBIMZEsf8+/iu9ST/gxhmB2XIGeQBO9eCA8TvbZVBDEu/x6iMyn2VenU6aG5KQ1sqW08sfvjK
fS7KZ1mPsN9B0Ks8DIVKwolIXz+PkgsJkFsqZU6WT89T+Zj44jVX4s/C+LubX6TajZmITT4q2Qn7
IGRixATb0/aptlZ+74TlH8BHFE10F7NqB8kPcsy1iPJZf+XdHSw+9VxQdT+fLukBCW9iXDli9gAI
Y3bzVPMjmm19f6X7/Ga/skiKuCSQJg1uOGn/Iop1/tjFlYQEAzaNR0kJ7mXApKSw2lCuNT5cJiVD
TYZrvUyxvMaF4yiY4qmJ6XvxBsTWBwsWHHp5WKl1s6mCH6wR9VYDvamRcKroT7SRcU+3kxQyQUpr
CrG2xl/XkA+UnKZRSNX9SMVdGLe6fisp95Vurevwvg+3tebm4Va5PAg1ePn4lINF/nrDvuFGv3r8
xeGpClOaG/r8+NlJgr+I6idklmcy+aDcq80qVdzWGpyqfPWRrkf+UEKjxeRObwIB0l65rsttA9Eo
G54TDXMmjjNf6lf0K2XlIKzl8pxVIvbWKThqhTHCH7FE8EX8pX8bpsMbbUr8pSRekD4IcEmj8nKl
aftJaH73ehdH9lQoSVvr4DrhitJlgGRc67cIGpTT+tIDT/jx9Xp+Fi3/3k2L718YhipLDNo2JHfo
DNCanyVK5sH6fz+mnCPNv/t28bF2sm+E6VyTzd6RdFDSWz8Bty4/MvRVezhhVxs3/5f48O8lF19n
j4hPfxmY3g3juOfVK4xFU4YBmPtGP4PyNsY/DLQKkFFDQPVG+FMU375eXvOTkhgeFjD1txNCNuZT
8a+MtvdjeRQDmnKiX2B5Md4XOQXmABG/f5qVjDLar7CiGBUpK9US3DpqXEbwJmO8uotXdO6jqd6L
SeEE6FIaWDChGA5OehyCO9IJ4I1Bc8rA9QGTNYXfCWjcoX6SaITp2F+gtZDTbIMLdCNViGCi59NW
NzC+4tptMg05ImDMoHQC5KYr7PZA/cwOIQwOV1F2p0OYmtXW+c+5JzMr/kwvfSAheRw6Lbab6hEV
TFfUJnv+Q6JCgYY/qD4dhUocyGY/kVhTbdzjWrVyFaA1IHdKOA1aSkTuwzt9qsmGXroL7Oihu1Va
wQ6Y78bVVWrp3Pz8EDaAds2my/i0GfLiPcjK0JGC0BEAeRv+qGiKbtH21G/0ZwXw7BiuryoOfn44
/HXNRaQugypUgUuT5xtOFtzW9GOE0ptFDmGwmgAGLc8UrmRZn9DNIckg1YZIhIa/xjLNipJYas0W
SAk9fiW0remCeOYfItworoz2gCpSI95p404SNolPzudI9fnrPf9ZBPv7DhYhxa9qPUJ8MDr00+RO
4Z0KSxVt4jHajyjQ1g3D2Ws532c9TJ4a1rZqwhL6YKtdNqGlVRZy9iaPHRnoMwzSLtOKVS+rqLmu
wQ1C63Zry9hPsNW/fuDPOu/vrr4IbahNJXWhENqQDiahslU+1Z6BdaiAt0UBAQz/H79/MvL82pXf
5v3Lff33gy9C3GA0SZ+2oE2KZtWhU5btqvJAhLCb5lc1hets6GwcQNZaMrmZUditUeOgfE5GmH3Q
H+5mYJ1eATFDPX4jjt99uUMy26uKb7HyNErrXj+aQWg3VuLoQ7jSUs48WbKDPloFOtRdCfps0NkJ
AHDeCygzaa1ydl66GxXGxDA9tpKwKgzrvmGWljcP0qCuu1GcWRF9flf0u8HkmOvQuNnWgElbuI11
QashprcRqJ4o0AYZgGROLloDeQLFzfqjEX4U/1lunxKGZoJsrqLuWcGImDY9BluRawwt0wFYktaj
plk3o3g/yTKt81czeRbCzO2RITNvIiJdDNQRFBj7I10N6mU//59dReyNoYNq9T6asptLFqIorNst
hJHI+j01f2ZaRyUEbjvAm03yTYwAogpKERQI7sOWsP56f33+Qf2fzf2BFg/JI5omHS2gKvp2UYAA
DvijrucCvAU6gJ7xNYTPP33jD9uK2hX0DXoRH8j/dRFW06RO5LX691qpTgAl1VnIgdYymKZAse6K
st7ORYsfo0Y9hm7Vrhgwx8g5zAgdPL2QKl418ipL9jnngKaXe8OPPNFnyGr6r7ECJVo28GOXaSoa
5I9WbANOEa1uXRaxp/grae4UCPAL1zPyZqbAM6JZIf+ys6aQ7hykmFA07ga2rqwh5CGBjXwZtVtf
vbei1UjrYj6r4szaIRGTh7c4F6p1flAkom94qlZ9k2I1CzuFW4a1g1vEFv4CsIs4y46ieuKwnc0F
CnWbhuILsj6xX1KWcwpD7JgxcQzS5sdQLQBB3tga32h/3w+qv5OD1DELKrZdVuDIAEUvRnexPsYo
47GYqWSeYcHMdmcomGxmzHzTAb7ww1UZUBhSLM4offqdc5tPbtFulWtXsPDquFNUty3F1UXQDvie
O7rcbAswvQ0pviWlaxLwEkZVFEXrjnokTf5omXhQ5zUQiQySJ+hP4UM+5dgL5XOiMbKkRl7di/Ij
bHj8VZW09yxUBMY43Q7teiA7qDPEp143VSxvOqXdJEWA+IJ4zuPgrrWab9Xcn5Tci5CSOHQPX+/9
T/qPEBhAJSIeqTG/XqT7edCWtTWSn1rmGjfTovgxVkf2PDnFpfOuXGs+kD/s+r8utkjW2mbWly2T
8DATOC5pZytCS8qSemIS3VWTv1KZiAPYbrEOJPMSaS0PYHBg20AmlICd8nmAWSWV9jGalQUHNK4t
oTEeGtUpa/D+KL35RyjIbfJ2TWDHenVrRbpNM3JFns/J6fhYbpXkUXqWzZDZIH1p4Q6ZElmTcDMn
aWIgg5L6MfevZy42wbCgx1TNCA/+DWYzM3ySwM2kK6s5hQNnA+aaeVrqD2df88yytzMBl5k/iPzZ
mGRqUFAuAvA5GsoVLO8UGNkYrBS0twfFALNYOEA7mtacN1GjPCrgqxTENq8yFD8/SOHnyTrCZMBJ
lqlDezGxqR7CGSmttPQfbiFPMWp5QqvFMdvd4Lv98GD4oZfIVwqhT8RHSJz+uvbiEDeK0JqE0LBO
w8XL2kOKmJb/AxYTBX03a9A8QfvuosdLcUIwoKxOde4ygBYvrfv1Lvw0bfz7RhZHupq0giAHsX/q
4m2kr3BakA3M7T0Dc6KCW8NR4MolP3GA59lphiO9IjGOMBZg3DoImW2bIwIFuuikwakKX+dMIvzD
USPI46kZ+mMbWhtVWQspfR1MWKTbvAeP+TrEEmMHEwA2SqnFj86k/m51O8T4BaStAWREF9Q9h6Pq
b3oGyElKWtBvhfiohd8S+ZXY3KXs+tLyfB+qu7LJMuBrrPUl98LmFQByFvebmUeVRTNlaG6LocHD
3h8wckSHuLyyEz4NOX8txlxK/FWyZUjTwUcCT0ujUpWPOWkVNZQewEotHGrFr1/3p4c72ngG0HnS
9iWpPsyKMo1K7OdwF6Q9MYvRTqJh98AmptSDB6yC5fsfXJL2NIptpoSY4+Ir40Muelh7aAv6jyoB
LMT9B04avLw8UlZT/DQTEr6+5Bva7kNo1WlJMdbRONgXoRVwuTSY2L7d+o+y78lHEfzQwXCrjaJ6
zR2FbvyLITUSQ/WsVbYK/sg35vayxwvgLIATsc2nWnHze8ORmCJYm+lFBz/pCIPdlF6uuthX3cB2
yXcJhPkbf8/RWlyprD7rX0Ob/s8TLFbNGHBoFvHqmhszFQbjPXPGRxbr64V6w8l8tVCLMBRng5bH
05Ag9CbbEIRQB0vXYnJqxfw8GcNKSkpv6i92LjhDGOxipiR42zlVKDuUuKtoEkrHKVTtHqNyEDSP
eahv6+hyzunwf32rn+7cvxZkEaeG0Ih9qA1gD4Rjr9brInbzbyCbImtVVJKTXvtSri3NcmoRgiAu
SY5o/VVPIgYY5GDzQY2VIm3NF12C3OnMjNQc8BkHnKAHb/Bok7KLJgO/Mws+M/Hppm7V1g2oGjIX
cI1XPi9tzkm+eIXmIoCUVVQOgZ4MmNTY4mMM3Cre0y5Hi088qi2DxefoR+effOYTOVqlh58UT5K/
tRqUO1Z6wMpRbzlSgYHwDkuZUnTr0G3P6f3FTr81xwHurHiwqpM8/ZbgmIu7vOXRQ7vHwDY3ZhVx
vpDxvoalWzFjtPPHeHgO7hEECaXV13vg8xMbbwv0HxipSUuVMCvB8jigIAPycWYMQOqDvSIE+UJ3
ZunqXLqFUGaS0WYA0r++9iJOMyCeBWhFTEooU/ATXnRKS3UqmqrSxn2Q74FB1L4MDW0dysfpchsq
3/7/LraIXxhIagEwMPFIvu8EXms3h2HTXdk5yzbGP4+EH+qcg5IEaYurxFIsSuVQiXvNXIeKW96g
0t62wixtq7c7fAsi0HNIVHz9bEs4wj+XVSSNoTvXFZcSN1hFtFZc9MqDuzqet5zAt8XF3gb23Y1n
73zf3t1v9uodTkhX3uDyS/nnwihSzOhUfhlzQv7XUStlQqQKCJPss0vgjbDvc/2nmqrUaFDGDGXb
ZUw3mAiPuS2icYqxN4gNOxm9rv5pgCGVS/i2yu0gInWM1FknUrPUT4Fm2kKjudRFwK01iIYy+HYB
zrmucKrOSWRLyVXU9OJeEkS6JzIrvbMrdJH0VPjW9dV9kpou00PZip0iACh8kV3IxF6tX7bKPMhT
LIdBoz0Wz1qvrwMUL2lkXHkti+n9h9WZ48xfq5MlajSYvSAdE7Q0I/viwi5vt9rGv8k3jRsgwPN9
PLR31Spyy2P0q18nVyL88uvmDtDvANtt4cEg0wtY5IVB3rW9bAXjMbxRKi/ftK+mLR2hbLrYSLvD
lQdeZr4fLrcInLKf9/S/y+kgZntDPDTqPfNR8J9R79BTCC9b679Ntt8uST4yw9WY4uLR836NA+QH
2t6Upv2kePwtO6p/mMUPrdrjThwIZzG/HfprVJg5U/jrfFhecwmp6sSktmpdEfejPFMku2gPWQtr
6vGaFe3nF9LFOZzAgF/SC7OsVoXebC770P8B7wKU2NB5cfmaXuu/LiEP/zwS9H8ct5mE02Z/v4y9
aAaqWAzTvtdB18svpbYdM2qnItuKaUYn+LK7GH/oWmnSrk9Tw0614TDpuRsDxJA1xmmPUGoQErnH
IAMvpOlKaf/pTtY4y+EKmOgHL53Yh1TJYy1IxePgJZvY9d1y03uT56BB516er3y4i6HPP6thITHD
50N+/QHelRR9Og6heEyeWsSGcCXAAOLuchjW+oN/pthxIwfriZtwH57KV/NMsrSRuRHxdE0ueTkC
e7sVQ515emhmcUeLrFVIJn3su15Eaqf2rKwn/0E0FJNU1r3LkWD52YTJfgw795LDyEVzhllwpl+B
GXz6ZYMNB0GG+O9HBqbQa12ZN0DCOavh46ARnSUt7LNflHcMGy1CrHa9Lz8fH8sPzRT12YgJBQjA
du93pe7jPzG22tuHxv5PYTwZsGqRYbXTn0OLNjB2HzUcZd+OLsOmj/67kuFt8UFMIn9EhxX83CKe
ieJFCXqtvOzJkAOaJqW+EwwVmuKVwKnMP2jxoDOQGmU2HhUBmMVJETbtaBA31Yfvx3N3OlNl7yYM
iPzt3R0Ei7V9+OZ5u9je0FS/jc6AqzeD/Vu5cpp/zMdmHWYSCBNjcVLCxWqDUfYvUoZjWUeVVpSz
RPYYbOTs0LY/r7IdPslZ3lSf0WZTmOdJSzCXHBvJMCax9pDYx+Px/HN1scPz9q61bw6l7Yi2k68H
G/tc+0qB9kmONl8YlVZRwegLFcL3m0rohI5uK3Yjsb7Jit+6kTlpaL0QyHPJq9SWHdW+hlMGfPPK
dnr70YvXTFrIQYwZgoiow2I/jV0thWFfycfaHbzLQTq0rmIbLkzQbtd5/WHwrHN8Ez+nN4LqlQ/B
fvgxRbYW2fSQ/F39fNleDv1hcnvFNX+Mymo8pmf9wXKiA+3OEQMeF9/e+hUhxSB0CzKO0Jn4h3b0
rFhqo/yAmcmtGNmootz1azBcvgMO9QYVRtPJaWieFad/EVvb2jSetBUO2c9EtOPj5bk+Cr8DN3EH
5CGO1zAhb3Svr9ZFXrwSVVCzacy0h9L9fsR9609v3/xZH06nzeb2Ws66nLjNH/W7l7B4/60vqFar
s83T36hthuC/8euL1yxR13mZiJqcA7hcjJ0+vnKILUXv/veliZ8y8pdwChfpshiRKjMN0h6esPQV
nVVl687PbPdApr5Obft02llPO+f+dnNl430Wvud65D8XXjzzUKBI75dy/IDN6Dp+yHaWB/tNXOn7
a0Hk7UBavkvw5oxwddSwOTPev8ssmeKqMrr0KGwYV4Is1Y8zYyjYAM/PZbtFqYNO9W10Gu8uD3Vu
Z+iLocnc2gIQcXShu6OFtq/kXfaIy9LcUh/D5/C39iv8XT1qx8Latpy8hR2Cy3dQpupUR3gNRFf6
E0SuHnp676gGSnzoimLxadeP2c9M3mQU1y/JlTk5qgo8y/JZFcwP4TFSyur6Yt+2up8y0Fa6s3Qv
7LvXmqntDnMgBabvPrOzJ6OdfV/r1k1+ohVXfNPcbB+njnwS15WH7Mtt2Dni3YDkEiw3ewKY1cwU
ahqWfuqaR3Wtr9OHRPDE1KWpLQIvtcvQk9E7Gm0sC/rCllZAqJgHzH4Zr5Z91FYQ6wgDGHC70eBl
u+CYb/JuVV2cA5zHyVO5t5AQt2nNVb9J96WXoPlJf47MQrH5DnQXIWl/Y7wAI7xnJr2KItt4xHni
BZcg9dx9Zw6M0oNyVF6EdpXuQXmDQ7kjMdUfhhvphJfUeMbJ6r6EGgbn6D4CmvJ9/N3aB11y29rG
ZQHPWwc+ySzed4P0yciMzG1/qi403hp9mEOFWtpLdB/QTLHBggnPG5FRRnbEiPc5vNDycTsESuBc
Fj8Hc5X/qb6lnfsq3TBjMX7vLYYiNH/1GwyUwERWNnU+/LIHa/N1mvhJ9WuhJ/vv6198VWMj9W0Q
GPExPAw77ezf5g/Sodpp+/I+wmbYQVPf76i6UH9/bvVd8zhctsa37kUGl7dT9ojTGad+Z579c4YC
w2Hs7cnzv6ebapXv5H35aCK7dU53/THdySLSmHcK9up2cB4lHOtPUeNYVzRTl8z4twBFj9QwZ56V
Tqb9/uMNa1PDIzdJDsFkZXYs506vi/tsEmlbyhsxbFBdxpusy4OXNHq4aP0GmWx3zH6ZiYvevN2N
N92qN3o77Q668EuO13WOm1tM/wOgPGqrrpjvJ86pcgLzyd8PtVVQBE4sW1spBYUaFy6U55tBDtYB
R3Cs82Fod2MugJBUnFRsPIUPO+ektvoMNPywygYCWYAmmagzSK6taD0VLcR8M19nCVKhahSba6Vk
2O+LXoCWDiIxWwUQQcAANQob9+tN8VkSpdBJg7JugpfTFis4VY0ukIknh0Ge1S6Ki+Xl1h5POi37
iWDKtYbTxxYDW/Dfy+mLAl8etUvXyqG4jwUF1N9PxFMLIfRIzEF3vMEAyZmr9srM4/N98tdlF1XJ
IPmN2eRUJUEU3lRdAv0dBtGdn/OxG2Lu+EF42zEJqcd8X/jNya+l29K3E0NE2yk/+mH2fQhTRFWw
Ejpq/g9fw5ugMLzIA0J2yKe7uvvhy4fCD2y1vxdRjmozTx6VXY5sch+lG93/mdJg1bJglYqRJwzB
SmsTZPMxbZduyqK1ZTf3TdunLEOQIpxKFzRxUuTbLv4RoHWZyzI20SWJ3m1qmOAUstuYsNNXNwZM
ZDyMv94Wb52/D0cFeF+4dWjlQOl+/2W1mVrGymSh+xtljl+8qs1PSTmNveKF4qr3j3rFdBnOH5Cv
srqVxr0Yy7ZWgCYAB90jcpfusbxVU5poY+/m8L6ti7+Nxf4B9NLPMdOfCit5Mf1NYmzz/JuSPukX
emUSYT3RkJQLHfJeXGwbr2ValzeZXbbMp+V9fWlABGwt4MGJ/MtIx1VU5whKXWxlLGw5W7XleuCV
isarOt1Z5T65JjW7RET/E3X+WptFyiBjmyHhwHbZWz2D4UZZDUPgXbRknQYjsjDiprhkL2brU4S3
ICCEY6P4v7ukW+lFe3vRHlM9XOM2PtXat37KV/gIHfTxezi5gZ47UW54Zf9rlCQixLYj3wsAq6qJ
dOry2As60n70gofYdGDPzUhzyCdux2Sf6dAY4s5cr9BmcbVUPA0axEI9eRTM0ZWa9qB2v7/eJZ/m
aYY2kyzAhgNWWEQPrfeltgkHmLRO511chPIc4ejb+MFd2Y8fK06oYJZMkmYY+F6hMPF+P8YTCDAF
XsvDEw+/+/59IL2gCEu87WVTOH9uys3NgabtqrRP5urREba3sXMtFVc+9FnmmzDQ92cGYMymUO9v
QlB0WTQu0OZKN7OPK1xmjvStV+fJPVMD32HCe7M+2M/O7jFZpd5mkzuUvfsri/62qO8+TXXOjC1W
A2lEuO+L7Tc1ptxYDUtReN/d42raPpT3q+3atp1T4TremhuJV1v718Fxxq2z2Qyb19+xcyVF/1gb
LO5iMToItYscZtpFhXb89P1IKncGpWfHq8v+7tevtWdLzun+Pt5Fq9vXK5f+p9b+sAIwROl0IA3P
vnj/HoxhavPEaKZ9I/SOJbcOUuVSBG1/AmZkrTB96xXt1Ij5Bjw2yr1Qg6cQ9ThtI0XiLqvuTAmF
udba+Oh310p0xE3qoRmR0UXEwS9M0Fi3oxLvFHk6F3Lg5qUJC9HVihKhe0jPEyoQojeF5amraUuL
UDHknabVXgGEIlTBuPbruYuvot58qVonNVA4g5Pl83ujH3tRV3pSIqELltgXPXKRuLcwaDLP6uWk
moWbNOeCYVZAghAJrxM2DJXSQP3V3Mh6MrQjAjB2JX9Duh1pzByMG9VI06JvR1dNXsuRuR4ECdl6
DjSopaEIfKkVVkIQr8f8ew/iUpukxxJfGamaDeGjXxRB+8FPN4YRf1MH46hH483Mn2mnEAlTZJ86
QzmO2G0pyuCl+CyIWeFGYuLOU82vY8rnG4tQgrTr28e+eLkq+gej3LbTXh5UNy1fIEwU+m4osJoN
7tDkqiMIgQOA8Lpbp7PWBarFCnlSr/yQsk2E8HrDIWpCyehiT5YL99JMDkxPN08RBIH3V12ewJxd
uetPQgNMv3/venFe+lFpoCzQqw8UJSAG7P2xsFdnymUCxNYuvTVtqu+5jXjLbnMlr39TEV9+DtBK
wV8TEVTUh99/DnXIBPiCPtheXINyPZBkBjOe7jjhBCocoxPihD3eFaaLrN/lEJ3M1EtDt5btcqvj
7HehXyP88KczXfBZ0fqs1iv+0Nzlv+GzdIFjbjNhlRzDb6obIUCzq0n4vfgklsdkawxuTQUg21Xn
lIBjEOk+hNn9ZXJM2S3c/o5ZCslxozggbKNtxs8d93FjK08qJ0WzCUWvZRqduBNx/b5dteivyGvE
NuFPuJXoArLALKa7EkKWo30UV+lp4blF/5J/M2l6v2RyM0pDhugFDQaXN3VcZd42XNl3hnOwS/tH
bO9uc+daW+NNBfnDi8LsCTUIKOzoNL2/amKFoypUg/pQr/YMdr+fJfes7VO3Oob34T2O6r9uDt4z
b2T92CXOK7EzdX5fe/QPGf/86BLyhDg7zsj1xZmdikOZp34l78NkPFVUJyALM/lFFzyrfM4qRNn6
b6Z1i/o3YvrgHRxlxJsN+GAjNm4CEAp81VoHO92xGabSBC2GOVgbI+5ZPXVYZAXFQE5Iz72/ksa/
Dcc+rt9/bn2ZBERpWatTPzA3/k7jWTucUVky16uXn/bKXtvS7rlEvOc0HXevV4Uvrqyapbx/dWqC
42uhZ/I+iO+b9i4N6NUUt/I0UUMeoxi/bMGxoo2YP2vNwYdpC6mtZcubg26L+RbRr68Dzsce5Pwa
GSKKsItJ8d52+F/DWj+Qo6DWa+nY7VoXQKwLOsnBMG7DOMsVjpLT3MyD2sBVT/89bGBx7UWwC8dL
Xor4hez94jTDIDT1USjQOOtRDf1BW34WapXHwul668rpsKSb/PPhMrqfbT/x4RAXuzcq+xAAdjbt
83ozkl2rTE7DLZ6LPuwWRcBeCmKi4hXRXSM8Z7k9IleMA8bq69X/PH78extvifFfqx/FcpMWWkc6
+v17uX0JHWt1jt01TSMSUNk9mZv7zbWU65PEb35g8HO0hFHIeBuK/nXRRE7yIlAV0AuoIaieXt2E
4WPSojyLJbpTBbtI/l42bpHulZoMAB1dGAo3nbrrML9IN4XvacYxlNClcIN0ZfqPzeWmljazzaDm
NlbkDr8zGFudo8FOjE+msIv3ypMZlvbXqyfNueH77xhABSGI5JWZhigujvi+lxCVVUf5GN+Mp357
cedRpeD0DlX1odtWq+Y+AWLwP7kqrV5iP6NpxFLff8Jda/aylk4y8X4vudKhXJ3v1l55au92m2tR
dqk+yT7lETFEQzMFlX5pyZptwZkok3YR92H1vW4jEHWtCyrTnYSLV4wQ2Cqiaq9BzcbT4qKgdgY5
sc7lDSKJwiyHEMCs8+UZCdI5CezYoW4e4onxC456wRC6GfzpaXhS4ntYJ4hffU+7GKJDutLkYgs+
HDe15kqS83GozUPJEomGhW+gxKO9X8G+CTqpjCQ2YLqDDJiRCMbBY8mnr2gZd8jsWem3tOTWI4A8
suWv3+An5+d8ffAhmLDO9j+LIBwKPvBATfcP4SE4aYFHq96y8WKN+PyaU7IBCLiz6DjeJresqqnY
8jZ8nXa4gOKXqxyMXbyR99V0QLOSVtD5GmJT+nhIzPdnGLPpKQiPZX1oRdZkJRFNkwBMqAFTSUaH
LM/2wxS/lRZ4Atr9xMysMp8p10lrMc3FjQG1uElaUcto8qk2wyvB6uMEcX5tWCWADrAM2nyLmDmm
mtlkfSAeW7d3VUf0TFf8fiD9c66dDPNPWn7Yf13pTR/krwjVJXJgBF1y2ctN5HIqNEUDJBI/+rU2
xmBqGOtd01qW3lw6P1z0bcmRpJIRF3i/K3NGlIFf9JejximobSv799Oxt+/I6rSt7r34juTWq/sn
yf39Qo5pj05kl4fMY+joNju0STekNy6WKftw1dvnwKOHZccuA8n1tKncP8wt3IsrnOQbyX7OHO8A
lQ2k2o9vo02de+9h7rK6f318zu3cPvCAdmp/QxvW4ZenOIXb8qvaxHbm/kIW39Hcrz+Kz2Ipss9s
uLenfzNy/mvJ4ThZfiIIE3kAbicbfCHkK/XFxwnkvH9IlMEtITHywVHYbIbcwpBIOaaZw7iGBzXB
rtm9Z67Sjb9vzsO3a8578vzSli9VAxso01Wi/7gc7kdVFUsjjJ+jeZSYVBQcE9o+OWontFStU70P
jtMavv8p34n7WgWC62jP2ZUcS/v8JkAXyZBbkSRaxDt4H40gmn3I2grn6uQ/5ef4nN9jWnDwd+lN
dFdS95yKdhXtix2V9Fn5SZcWMia2weE5eTTuUEbcXtbxxtyAHz+bK3+v/JgtUZnwbIeccR9zkx0d
QeS/1vgzH/GLF0/XlBo/C0uEbMwn53T/wwcSj02lR4LIDZrruKfDiK9Qe5qxN7V5c9X06tNwg1KY
wV5hWxpLCFDn57GaGcYFfWIkKVvbxyfNCF50zqPAeoK9Jg+aLekXR7Gevv4WlmZ2b6eujggtxBLN
+F+cXddu40ibfSICzOG2mJWTZUk3hOS2mXPm0++hF/jXorXmYqenZzDwoFlkpS+cICnTBCtQ4oBl
QuBSzpfl2uCx031iE0czgdLAelV19XhUtK/lfmalvIgHIXkKZMiI1gcXmp9ExKHP05TcoCbnrS6X
7fZ0OpDhMFbkNuj7AfyynHngqykFZwkWkaAgi9C4fj7zcAUlFHYIvQzTTzrSIcsxisxn8TLlv5jk
4+/P+uqI+fmw8ec/jpgoTAQ6Z6JuKaebfDBLdoMDnZf2fz/l9eTJuNkR3aLOO02x4j5OIbaBb6hp
mb01DFeHVsDStin1EK9dAtlcXWcJ9ruvjW0xssznDrpX15fEAQYNKTABEPNJfEH5VAwWXkwv0d9W
nE4vhk2NWznizg1azrXCg4u8RnWR5zYUsy+Bqod0x9ir8bDMYWWDU/HQhHNZ7ziX06Pw56gmawtQ
r1ZmQNM4XRD3ry+NdlsnGjAY1OYThnHq+3X4uqrQeqznKs2vFtnPB0/m3U/SqIPTCbMsoEwCchog
R11/8JNSi1hzFtM5lTf63rxYzKjrQjlYQqjyvMx6TkwGWWj7kwbAz2DmqlSR7nGgVM8A3etgEl1d
0I+j/Agvx0AvzC/FRpsn0+c281QGcBzIKNoFAB9KehKyheeBFAkdOCBjt6fByGxlWyN0KFVqQ21C
oA2GPdajb7ELXoWO1tK9Ve++yUPAudMDi7dYmig7gHEou3vz9hRymVD79/dGeRWGo3YF/LwEDSi0
QyYLwoe0hhflRY8GgLwXrBpNCN9ED3vTHtFKncm4X2UySDtpsOmBj8ERN1kFrd8Xdc0U7FraounC
LvLz6EWvDhpDBCBbg62jtaEhbxsg45HAOQqYrMQ/5ZcOVttwSCGh5gERQAHC3e4Zu8zMmc8xrovJ
/sAAcRQip4R4Iz35HLDHE0GKB0Aqq0DZjoEsKUBLVWoCiaaxKe+wZuVyKozUMNANaMpQe+NJDaVu
DpVxHq1JuDOTvwf16kLAoCT4AdEQksQh/byGFPgCtgKOszW7SHbuEnJJkGPTE41bpmasVpDxdlfB
V2V6nw5gA3oPP2gSHvk5meQXZaKR1wpzd4g2oG01VSaN03qg2hGqdr7cXJSid66J5sxRPf4D23jm
pX+3A0cSLeRuARUDKvuXzCTMV7qorADb8ux8I8M/gTNF8hbp5Ry8dwy8fk35KMgOwBYy+u9E7MeN
FHK4hVGWZL+DXjDZtWqZLYtNqClYZX/P5IuK0/hS//OsSfZEJT66cQyWV5EymhTtB9/TKyHRG+Et
l1MDrFCROztJvmRoIPGiGkBQBeL+lPw1M5BxyUxfeoS6A1Y++uzxk2MpbkuBboMsWHHde9nvsW6L
4ZD2F0pcuLBZZEW9L/duyagQHWfAzK7kbm6CXwTEHG4ENBtYOA3A1fV5Vcu+K8iBy+G7o9sbWi0O
6RHNme9EK1Pnwu/xD5u+78+HTe4DsVagrVenMZrjKgClUr0Zso1Yz1yvvxHrWLQSMhwJfnNoJU7T
R3hUNUmQC+xajPFShrGFKSZyOPZSfaW2b8xlNi83CeYQXNgRc4ho4/kbClKcx0mDTdIZIao9jpFr
EObTJeSqfy+YF9EMDkUYUii4xrD5x8n8sUnEgpW6GlwrbBIw81S4XVmd2plzrflX8T6PgA1HMMSO
EHpP1iXYeByd4o3Wrdpsyz23hDvCwiGNCUzcDITxNwqb51D3HXEAMhrx3PfPf7xT4gpNnFZ8cIKm
f6HmJSkPRaiGb84pescFZIRwxjEFVbofITq17oCvG316ojUHM6u5427qCjFuAKBjxhQHEvRj2PL8
gfskFPoBiwot8Ms6PazXS1ldWsrOUc+KdbncbilQ8QgRyCGEqjPBuW8bhkIuMWH3y9tpe+jITtI/
VoK54sknRIuI06KHjq7KBpz1sVsIQHFLLL4kezU18E17baV/NDEx9cURFIp/gnZeroeUXNbWMT9+
WY6OW2Rm079aRgCejyJWAnIcabINO/S1mTCvRxB4gzjIQ6Oh0wXQsf5era9uTCD4EPihhylhb0yC
b0i5OaEgJ8EKlzkp85pkbGGOILsOiNhlI33K6YFmjx2+UVQci4ghTQL5fRyDTbGU0k0pfilZrndO
9w/CsjpUOY2in4PLTfUrvw+9n6OcnIAA9RRSxnvCCciLkjxO/uIUmwd7B7TFmJy0BEGp+bWfqyf/
DsXHsjXim5Fchb02OTTkkuEyjlfgXgY8rkwdUFSr4B2aLxxxAfG+mSl/UX3B4wQIPoJGguL19KqJ
AkV0B0r2V3EPTmPNQc4msQNwhllUpT3PgGHwoOHCCWKI4EDohRatGgDtvPFNzwm0YcQ6+MDgjtoJ
jqPssnLmIHgR14wjRGUGJE5+BAo8773cV8K2SQr0gSCaTGE0sRTZkPRnk2UPAh0kJ0gFOECJgorD
imYanoHYKAQJJo2KxY0gqU44e6iEsNmcF+4LmBA68TQg5TJK1JDNnByIjZ/UXOLU3Yr3bfSqCC2i
MM+ZmbfheZgubkvgruE2At06KE74AKOACpof4BnM5hcFHt2x7Qs6WjJSYFbpKpGOcXbxxUUdbFkk
phS35J0tBx8mCaLG64DfQ6Pn7734e8vjBTD68ebA5/3eBD9O2YBnqDaRCnqLOr+opuxWpj7LGqJ1
N9TZ3HimMfNdtn++6AFLHo08cLrAwG6qD0G1de8FQTicWtXZBycaQOxVZTOnyPC2LiReF6XqnAei
qPA9W9Hgz6l3nAotEa7gUOHnNUqe+JIWZYJ7PhP+vdjwUKXCJQq0EYotwrSa1YdDL8ldNpw4ApRb
saJVeVGcvOv2ke5tUmorJBybfJccMoKmX6buZ+ZiqhODE0cA7AznoUjj/MUJ/LzSnbZW5Kxtu1UJ
HPyge9UJ3FzJuUNVO4CIJN9rdQY2DYRaTLgD+/AfJ1Dlr1AU/XtRfAd3k2kC7A3rAtL4o4r85AxC
olN2LEvxYEBp4AOtcxChBgP995KcbLC3d7jmSmNlXq+5jS5oQI5HXF5gSZCZTzIVufz+JPIodA3t
dpwAymQkAzW4kRAm3ZZfpDfJCK6JXRlCYHY7AerB5/TGn/sWwEDm4Nh0rcUmAgMz/ZQbu7GGgySR
+LOHEZJHAOXmO7VMVQrcb0HtJCOLtIreN3CWwibFhasYrQw1OLX6alJV1quLYsv9Kn+kemR7V8Uu
Qg2xRfQJpaNLpLeWrBcw1zqwAsn1ei8YrOmZfKD6UKCzaKvjSWmBhWCzumgKcIYH8FvSaVqfpTb/
Dp7RIwMNEGIFYwVjWj+vAW/xRAqrhg2PjVHT8AI7B/LCr7deAEFeErtmr5gAspWDgRUTZuAm/L1e
vgsDk/UC62YQutHoRVF2yh6LMUeZ5zfuW4WmEyT/dhBUQVulBHWE35Tov9QwdIIJlfaVLSh7jH+b
sabwKM9nyANbEGKzUAPScxNQ2YO7MK8tllWBomASqv6tQ9aOth8gXRq4vhbqLyptgB1vAl6nFTfF
jKywJh0gausW2iwtqdSeBGqugxZpwnnD+Pttv4tCf73tZJs2cQbPBOCXoaOiVSUoMJDUUbf0Z/6G
4ll7pTBeDsLsBhMRvbm9AbInQZjTn9kaLwJkzDsSbRqq5+BHT4NxuHaz6JwmwmkJZpqongLtYNL2
Dq0pFaWYo/YlafvzXNvvdwUGrRrAMUREDKhGTy+8rArKqG377yPKhStlr+FkAvArY2e+8otkDU+C
nA/Ks6MEyLQ0F5RxxDIe3cGTCQ67OPQYWwlAo6hgKdl8CqMXR6Ry8FCAmhUkjYVNJcxcCK9uK0RG
AAHTUA0TUCR8Po/rWoRRNdQfTygyAe8KEKKWksGgSKzKmqLHKMnKWxQDDwn58HVFzTW4RSIPKR+1
WmiRuqcPzG4u13s5KrjoQl8JGRj+GgPIH1d2V9dOVfQC5h2kQHILNzDeuQGSezocgATJlplFEMWR
7AxBBXUhqAvVorR/SoDq6Vy76RuAPNkKWHrog0DZAyrv00ie8XpYMpT5gIvisixWt8cDWKATmMEH
fRWe9EIVLRrN531t1WSuiTAe/X89e3I1sEKMHMJxx/gc+mCEIgYq5baZLIkOYB8Ymkfg+vbaXBf2
BaRFQAcWOb0A/OVYnXn+/kEcMh4Le6mtUmgCWIKdVgMwXOH0ojZDYnueSrMrPyDwH4JQeyNowVzQ
9gIijyHwPFYAjZAd2LDnIYRJgPQYd/SKcSHeuM3qBYP7xVM7UZdlCGvuBNZiBi2B7iXkqhxhgwh0
jCCyTx8LWdZTZwkpJbF3yRC/42YofBXe7ZoMRzCYPPGwPj3PnJnjR5lMFnJnoNfQ5EXxYApoyocK
iuqOw4PqtrytaR0h1SlVycFXCbmu7txdPWK/zDz1xWGFh0qw6lRolA+FyU5Bv7LpodgOTzfaLCHr
ifBSgS+I7jD636/3onKOCRkz5tHJjUd8+zwhFDQme76IBsA9RZP9YgwUz4mChEhvdYTVEBrlDvQO
KGUUqZmNu1LW4oew8CzoaRqSHayTTxfvTy2j9RhXzAxOfPXtJdwVyJ3QKZ0KkXhp1WVunAmIa3FV
gKDJquwXKEZXuFUhoDvE6gERkgpAanbHtUuYM1CxOYoQNLF846sl2kxL80UBAJ8LmT8SXFR0QSd5
/lysgxQyQA0bI9J6dQ1Q3fY0YO/ajWrqvbZ5O1KaNnNevKjuPj10GtTKcszASrDoVnRutJKmsISR
FqX7WUngqILNqQAYRxgYp7ZfHg9frt1s3/O7BD/dBSJkpXBzYu+itvr83orjURJcCv03FHIg3AF+
PzoV7pt3T0/ZWfwHJ8wSVFoTQGnbjWyqtAe7Xofg3md6uQuAZzcA1l/VJw4C0LgUrfgkGnRF+qsA
6zNTeUOuWcDUyEKlmgOzQe2w+QOI+Go9subU6pd+QiLo4avUp7dhPltIJ6IlsgMY4R7sQW7Vh62E
CDExhV0FQRX774X4KmIZJTrw93h6MlN0UlxKaVHxCB5Q1kNF20Be05XgDxNhMCqYRuQbhBRBZYPc
gfQZsQUvWjiWEF5AoVjhMpDGkA1npG5UaSe0M1nPy1WJKi0OKPTcoHcxOdgVwWsUrmeAm4dTqEDv
Kk6lUsGOIxscZeTfPfeVeodCOjbSSUk20J4UCz0SIBdXQGsQ/Aw4XaiQjXag6FxDt/fvr/cCcoYS
DZhIsMFTxgFOFk+YgsHZMEqH3Fk0e53XPz/yVbhuVJmw6JHXpNCgwhHNBEHfJ/N0zUKbFrgcWkDV
bipvL0uuQFdxSJ0q48wYNwOYKf3QWR0JVf0K2hGrvVnArs+87HiD/XoqclD4KeKcQBfkead0dOHV
Sg99nx7eBlTcamN7r8lcNY4gj2oNQweyAKe2Q69SOdiC1OHvAbx+bX7ULAUCcvRbeh4AW6eZWIZu
f4LctJpbioXTfMHrrh6qybJ6DwH7okwQcgwZcC9FG3Z/P/9VLWCElMLgAdUv4C8nVS+Gr5DwQSD1
pBxrtTJukKvUBuKveQ3cI1syaQN5JulnXvtFywIcP7wu9F4AMvt1V7BsNVRKxHarON0V/RERBEjz
8DnxGyBPFh78j4XW/PtVX9Vd8JYy8y0vMz73+VO3uUKXNY1EBqZd2kU2JVxQYFUTVNSJjUrDjlyF
RW7TaDFbx+VckPB96kyWGlIZYHfxzlhr0qQa7YthDKuluNs6Zh9ZiTHgt6hzV5ycnB46hAfBr7Z4
FPV0/twcy0/nGkGb4BPYe0ntDvyRPyXQSw5IMmi+i1odOr79Ba6Pn9B2QMWAatYjpxXtmDXKfyBs
HWDJ5sGNgvTW319SGMOMX68C9BrkkNCfQc7y/CXTMMozqi38N9qEQXXxARt47w1SqDqYQZAWlDYj
vMG5wrNw1R/QR8SaAqVBr5bQAtUFI1f9dalGW2rjvjW14QaaosYpgulgWYSEfbiGt8aFEa0hRULA
eIC9IdpZ+Ta4wTpwrkvwotkEsNPoNAHWDgqsU7kO0fd81/G6biWwamQLH/nYB0UBrIYSTAS1oXpO
SfZFLfTnA6fyO1nld3kCg4lvTaVuHaMcBO0IAGC4bh2FFanmRJxeVRIgzkGjwTtyPOGS9TxfNMj/
fV4N/NZtQQEGuVvtF5D+86Ac4hBIxkk0kQONwP1ggOLRR5DolLtXcrAwCEXNXH/f9h3TxfNjMN+Q
7B95ZdtyQVV5Ar2FoIcDnX0IdWANOZA3gIXCSBeDr3h/p2SDQ4Og3vDpKk9hcWhxicXIRs9rcH0J
IPnO6C7wh4Hq3eFhTttRhhOaoAjCJ4AEwxFJrTo1cdVkpDga7aBVgSYxy65bQPS7anRQvKt6ZmO8
iIB/fufvlPrHq3F0kjFsiFeDw81okgaF3aZfs6Ce/70BX+CJ0B8E8hJFblTBgI94nlCpapIMsU+0
8lL3SjH+IUF0w6U0PBAPilwTOqpgX1Mt4FMkJUtJqdWoAr5dYFSwQXQhh7Kkk9tUSq8KBmIdNQNJ
lbWcAt/ygO2uJ/sa7blEzGCgzr+XLQNRwZwUTfUOZL6pJP5WiOHP5SOahbE1y/hzCJwXGdXT+01u
RToMezEN0nDlFZCRR/wKf9S2N0cz50yYgX5Mfb/H2u/Ph00LXGmmdHWnBN0Wpd6uNhllXIFjPdYr
NPFGHxoDbCur7HTmkRjyF2qFCpiKBLq2eaDRR+XGgKzjqcxXdfevxaaOjfoknFlIWpqiXi//X3fn
j8mfcib42I+8vEP8CBsqbzCE1oBRC3IKNt1CYxLGiz4zs97YmfmYFgLg0Oz0pRRQp3OjrYeVeN6e
FMhiaSfTBkGp06mebMrdkV0ekcZ9AZc/E9KjK/niyhmjQgmVZ0gNTXU84RSRxEmNqJSDqlAAwZ5t
fq4M+pBd+kW3a4xwIxjNlr87pn8Qcbd0vhHe/H3/6RmQczQcLTC8j0+Qro1a+8QFtBSsEDxJNPGN
VnUPODlkvUYht1KF1UA+mIUEjaFLapcp8VUKJWJQnHUPBP2dshfQCzHyj/jS73roAB0oPUEJrFGR
NP0bSLtJ1Q8UlXednixRGzsPZ+7MLAZ9KEmAIv4OxfEccEMBIhgkvPoAQn4O60iHjOZS1rlTmWoi
+KtHcV33OkjWwxb/KYJo4H/5IPZckb8vatSc/j5SXkDyv8UlAXmDNBv/yyO+aOUoqEvG3zHH+qy8
oyeO66AK1PhCf8Q7ZHOgW0Sz4su/YVd4Ko+YaNQEGR/9fJDFrJvGdOv1px4yYMD+KWqDxDyGvN9c
Rfn1C/541CRo4ei6V2hQvVEaajQRKwBiKUBSmIzaQofWmikDfGdxk2sOHdtR1gFECqDkJneuo2Qo
6uLnUHZYonB4iTdrwFku1JZVDWmZA2E2YM28o9ffAGKIUm9FBP3dt6+tpm5iA4GRBgWSzLSo3VeE
jte/uaLqOIC/BjhJfTI6yyksg2gFJFQMARAR8jwQ6E7Nhi7VuJypxbwKs358D7T2nmc6jAouzXrM
NAfJLg5F7hRvPO7HRP+aWcovTitlRJaidyBxEj090D2qoh3BR06V6p2Bmuk2JVvIj8cAUyw3IhnM
69dcFPkqjwODErqsNNKZ3yqlPsu7mTAIPLokiY3nPQxT0ndAUgOwj6blXpvDCuFPfTGBI2hvxBRj
2/6S2palNskZp94WsgkBOV9WWUftC4CcTdkE017nIUn6Ibx3WnXptvWp0roP4Rhv+rt4jW/d1r9z
pL5T/+hB6/ftvf2CHxTXv0NdJkRQ5vdWDLFuEw5oVLUBHMJHw17jC82tQPw322Hj3bs9fWHOkJ+K
7s4H/9Fe+GNyb/bZrX0wV/rQ7rsr7tH34Ro/hCt0E3oweiHR+ojf3fPw0W3D9/rRbotDcg/O/U48
DYfsnb12DwUYD8gvPLJH+ImeavFgr9l78i6e5FO/A8N+1+/a8dfFu1O3YYNfe/bYb7P3bo9hnctL
cJZu7Y4/trthj8QJv6Klu3KgUP/W7jLdO/cftUJq/H/1pZTN6kuJ4e5GpGwp40UB0svN5opQPLlF
tyaBMKSK0kBdG06yECWDDdaRaOU9IiAzmI2Px/rKdF8COAgYGPrQKPJO9iW6Lh6VdyWFg6MzGCjg
DCv5Dk+AA72u18U1RJKMEkFg0OhVKowOs8VzsojtWKvfnSWQC7hjvH1peXqiQ1GNnGmrHnmKyND+
3mavymwgp/xnoNMGUcxHfoEc0d9dauLZCJ6yk4OGtPKmuBvAWAcJrvRmWOkiPNs2KK6BTHqpShiS
qtXN2zsohwba30N6VR9/GtLk28l84cDGDqERamqo8aWyo7a+sGtQwUGOk3EE3Qm09LIBwB1D5FaJ
c6yUYxG8Z8l5rAOiqAZDNB+Sa/yiFT6T3OAgyQXJUVhJliofjAHWAMUJ/KtB6WAmffitjjrCRf/n
i06DHKdQZJerpe50g/vBotVrNV+mUMiMb60pGMwpXQjvAdQllgLagyyur+zo6pSO9WArKlpEmrxE
AnTnyUdn5bBqVOmdb94CG+xs/IekDothgajtA2RVdMuu8B2xENyoO9qAkSXZ1biKVowKw3SjPQ6h
zg7woYPGYKYxxj40IDD2DyPS5zT3Xl4NP197DBJ+pE1BJeUexwPdhP5JP6goBtGehZmC5gGE8tjG
/D/FtC8iyqePPZYGfzw1Y8Mg8hiJP+HyJWtm5L+g2H04HETtY6Xr9yOKGvoxMl3DUf/Nnd4vEF1j
Pg4LZGWs+qH09/z0qBs8yR+wy7dwnSOJDUMs7KIPb4dEwqpWiE/0zvrggc8UAea9R3ql30VLWTjv
YCeq0Gs1CtAg3FnUwYv0XAQPGiMDL0PGNTodWF8MIhWLzgmEQqjO8Ob61h3R9D+VBAIjIvhCCgEd
0doSu0SASCS1NswV83XVVVbDWQ1shPWPP1gWmlA3y5or2P4OGEUa4mAKC/oIB0faSXWa8RvoGIQR
xJVQL32AEaA6q1WoOdgpf58lL3rO45NkEPAE3Owo1z/PUN6GtDNI6diVB6VXda0MSK0c1CF4KqIq
22oOKlaZvln8cw0cbQTiq4d05kSQxkT3+TLAILBMYWw+oiC++aQ/FmmT8ZIjFNCSCjfsnlZji9N4
vSMwQYWJh2iOiJb6zuoNQMDhsl67i09ugQqS9a7Tlvrh2DzGyFsrRU9NX/8AnGXFQtCs0Dvs9zuH
2Bd5yKJYgC6iMaps5DZLvmpMZGtF60hN9WSRgF+cWpLtQkqnMea+8otC8PiCCqBwIAONBbjnrwy/
dtERAiqAM+Cdh1JpInRmy28Kbp95qcXpgpwTFprLf0/uiybd02OnIaLcCj3cIGOkk0daZXVsOUvS
u0WGZlehb1qLuc5S+cf1Mp1KtKTAIxGgZs9/5yc/ppIS0oalU8lfSdAQQV9BkFBFAWQJHGAFhONL
DeHDklpXm6HT+HqOkzCeZtOng8OJLgewW7+L34lXsoyTK80KaN86/dfDELG0EdANwsINQERZVlgh
19mO9cvjBIiWMRFCgVWYwmuawGMdseyck3hbd8b65i8f7XlbEsMzbIhZoTmfrgfyCdXzVadCblHf
vKn98l+mWdri3ugb1OKLdbFYaDM76wXcVxwF9f8zsMnxD0iHVzJ8EKygrtrGgg6pUk8CH12BzKyv
t4EEi2cSVxb/QJwnQzh4RN3aUr/w/O6Q+i35f22FnyOaFL26ofWzSAnHEgdEW9HNh6gxcXBVzyUr
L1p8IrhtAoQ3YJUD9v3kaGMTmS5jxe1w9XVaSVqTVoOEyLhorjEQcQA663ffyN+V09/b7kUdCW1p
AKwBtlIAJpzWkbJG9KSO7vutKxIFcPuttIu/hB1subVsJ6yaY07aT8gxu4v8rQ5M6i1Far5FZF7/
69HKSIjvkfrx96C+JX0nWwPyLSLWJlCx6HyOgcKPjRmzkI8duip/g9L0BmpHR0io5kTeNzu6I5Ri
+PvsyCXwA9TcWx9o3IPhkdsNEJbmibsr9JHIa/AXCHXDMQDQrPgDUEHkDlZZaJzqwaMDHrJasu5N
Dtmoo7sfzUFc0pYYk36BymxIAPH0oa6Cr8BAa27jme2D2xVnSIDD+pknEQ+cqLeEkxAqI/52lK3P
l9EigjwFo4UHdiHeRk9jtbeYmfYg/zsZgVL7iNeWgCIQEbI8f5uGChQu4blh20gI5VdhbIaOngcq
D5NFn6BASo9YMP4s5Sn4vFAVrHlSBagXx72Wl1sKHg71KfUQeONtZWBlG62V3+oxF4xu7BZO07CH
P9aJncgQn3ESNedtNlIISGuAs/tEBtmy17I5cb0XiQKOYlC0EEqgqMh/0xV+zHkkiGETNC6HHbAE
/fm2tY30zX50oNNAsQ0avu6q279D/3Nzt471u4sAo6MIMFbqMBfRvDiZn4Yy2fZR4mShD0Y28r0G
XUlEGjouI6ie0isaIL+/F/sLAYoRgI8SKicArqRMm09BGjG168rFG7eVdXnt3511tHJu2SqysxVC
UZ1dFKtmZCmDlyPoIiKc0gAEXAvt+4eoNeTdBD/PLCwRoVepNRirD5hspbJGRUZxEih46KwFZ+6Z
kb+6sgHjURQosoCsBfeA56UYBqnCJmED2AQclQoiXaTa7KmMhNy6zgyXGVeUgBJuEVvQwahM4CT+
/na/xe5RaZEAhASZGy0XjOV5BDB2jqpaphwc0JdSh2DsmlmdcvPE37eZgULeyddPAJmAhGV7Kn5g
u2vT5Im+yu0rwOvtdqGawA3iN8lX5F1Yv2/eIBSVPvYtScy9pC39r30Aro+1WChwLLNgfK4797/f
AlRdDHN63v14jekhDEtpp8uDmt6Ka9FTxUxFG8lEXQYmBVxN0q9R6QnOfRAbRz8ExgX/Ep9AOTm8
1wuIkVe1yhV2BZliEYcjoeA67quwn8lRWDsFeEs4BvJw3FWFQBVSjYK4Cmp8jIqjIGJ0tHshriop
QNWistzt5RMNWU1e41KNv3oPtPbqRI0cFQr8+YVB3fvonkSPCDhiW7WHlv0j9pcDTGsdK6g2LmXV
HVgsSI545QoEh3+EXrafadFNXmYHahFegGZyP4Jb9BbKBAqIMgOoKHVFQhl4luKOZCc6Wv+jc5PN
TamCTaoRCmaPdIKzeJzqkMGbw/+8QBw/LaNpzVssGMaDjlkPZQ9Iq6Ifzmif3UJRP945td4F6t/z
/aL5i8dJIFegvA4phKnkjMcGZVXzebgT2wFEetaslYY8JMZb8UW5hkluJ/iqB2im21d3poUluQOj
2BBQmC7WIMdyzMXSdnnLDekFz84Rw74TtslqhHYkck6Y/nAIxyabqvGiBGnwWDg9r6HKA5Pdza04
NXaMnoxGL9bbds2tHmgL3x5b7LUREg3RUGhDrlaFDk+g4790+c/6snT9ndtfRegEZIQygSxMr4vF
Sn+PcYgD6gdIR7+0jm/KOb5CQOUrM7/AhWpnFZ2/u2//+/uAXPd8SHilFDWc41KACytATUMKSl7c
xM+tnX8O0G+99fp6izZSatqJcTp9mj6giB3KDZwOx4MIWq57UbfUSJfub6zxdj9a+1zfq7G2gPDz
3ytj/LLTkbIM5M2AiQEJ5xuA/OMOpMRKApfivw/UQnoMsLwJzmDo5f2xdAzamUmov6PKX8/DsYkC
Oai9EF17/jJCy0Z+5wBNnHRwnBG0RP6Xo2DrmmhiZhkBUJIOl7Gi1r4qiD4EQlUFvvSJXqMQ7Iyu
hzv8AaqCVRkZqBEN5RF9T5cCo2aLfwZw5mjNvjJDxZRiM6LfkN1EnJU0hgTGXo8mKclQRkl7U4Lb
bIyeuE8nqwzqzT6wJ/CgLTQmadWSOVgVP5d+8a++NWTG4dsG12LcI8/vDlFTrpdYvwOxVyG+7miF
9eGuWRsBhmuECPFnfCy+qTC/PjZor+A2ALytyJN2i5AqEVg0nAM/rU5b3x6ScUMXar0U31DsCjc3
AxUcG1tpZ+NQWKK4fITI2Io2NrQmoJl7R7HpDWrjvqah9dRasG35e/F9z/ZfA5zs+zbgUHxrBQen
4LcVkGMCJrSDguFWsk7oKhMDU356RNAdR9CBDqtDrtVmg1xAX3Rm/e+tMntw8yA6MbMtXoihoAOK
PQEoEDRAIEv4PFe16LJulnjdqV/0+mOsnB66BYAzuKPnyoAv2kZ4Fih4iLEB6obW4POz5JwNlbRF
6bOpCQUJSYgSxKeU3yfCqojuQmqBQ4bWfgHriLi69LCPYfdcaTCgJqHnLxGFy6HuOGfv+Kr2xcEk
aoyRAWYGLeV5WKySRIKACiXC4+1AtppALhew1whEWr4RmTmAWThXWXJs33HrGjNT8ALfgm0CsUt6
/Doi5E6eny94PBtTyBVRhKxADASQHEIngeHYMD4l1Bn+EZp3/PyoiH6/o/e+uOJ0pFbcDhRvTRzZ
Wli4Cn45+t+r9tWRCXIBDjBkzTCpmyTOLSN6aZ5jaQB9rw7ImN9ZKOLOYWFftKrx+khPcB0i94Lj
4/Pre13EeYKI/LxCIP7wNNEWNWfVasD+md7aM/9+qRcyWaD4oGwKsDTqvkCIPT+OKZoikmKgjUEf
JJeURCdW3crnExI847NYDgccDbq+GW7HZm2NPgjmzGHwQobzaQRTP9EhKxIxYzGC5Y0HRh9OJLgi
D84pNHfd4Z24KuwPxMfX8nwpVutlvDwnZj9bWn5RoINKF3IMiMBA1+a7lPXjPvTEyg+FwoM8E+6E
klXlAZ4kZ0H8bLm17J9DutAbRMtc9gmbtFq8/T0LqLzgM09PRGjMSQDsoz2OMTxPg5OUcuSWQ7/N
YcJnALcfL/o78mj6jXOgfMMypLOk99CE0v8XMmmLookXqf0eyEUIKBrpunjkn6yiB+G1FjSnVRNn
/OeBQpcHuyhRJZAlB02Idwlg3LwOPirM8mAeDj+WsLJYQ45URi9cdehG6Ltidl+8IUAASZc/0KU1
s08Xih8mi/iLNWgrhwNptgLwFB4Ah66xKdsJ1f4gm/QhsH2kh0YNfPpBQE7pQrIpUMsHBdYKjL4V
PXyXYNajp3Ccs7JPxRZGlr+FHKRKUQ/R5xprr1IeDtBbaMxKcLP8Rbmmq1bimjjotxQn3aX0mrtE
TvhD3IVqTl091h7QcEpm7uCXT8V0Csi1QSzG3nqeUJCnAGLLE5i8abAWGayGhKiuJWows4Ffbp+f
Dxqjjx8rN2uyxMFd75zO/O2CLaIQ6LkhI4XSaKifSLSMCFQ8V4OqqgvAaaEn9vWVbucgL2NIMV2/
o2+WgO8M6ZvpqdUOrSf3JTj+BWgNoFBy7jr0NqKDB3bVjFrDN4P/r4dNAqq0rDnWy4EQrAZOS5VN
IEUGS9FmXD/EGvBPGgyUlIcKwt2FpouvRPCYdHQfLltlsqD+i7Mz221U29bwEyEBBoNv6cG9Y6e7
sZJUQmfANKbx05+P7K2jKldUPjraS2vXUlXFGCZzjvGPv1GIoDvqZp9414vkJSohqmHpDf2bWE+w
l2WwQjzWFEfSKJ54mlw+XsSLeSRobsZrOWmKxytmk+0VnzKit0pG8Lq8VJi9i0LKOyUthFnoj6zK
81F8PoXohDG0n55g0/bxnfbuu1v8+0YwCiO6ZURzb44ksY9TqT3K36AERmp2afT+mkkdsE68IiWw
sV/RiQhMkS8utcwudX2oA0pAuuf6ee34PpEYxpOgGvIHAZlnUkAYbF0fIdHKRh3Zq8hD2MkI+PEE
PPRrfpnny3spBj+1qEjvKY2JG0bXrd18h7NaV2WOiSgQWOILhN+cLKyYX5q5ZgIlAKJCd1PQiHWM
qy7Gv/fd79Pt9gZCn+ECCLsYdWJ/vjycjHpRSKA6j6oRv70y2wyNtR+t0auRqTYzXXOFFcToqDae
vkZ7SC3oQ9viTmnxgz5g/Op40yLrI6DmdvifTXP1corDeDNsgVZkEkYeBwiJD7Nz0B2i52qjlKby
doUs3ptxQKipJ/emhAccJFTchpeqaExO+/pVV6wEroJ1XDe1Ic1MLfYakiA7e/COR6xajSi1msMM
ZJncuqfz66m12kN1OB2JWrjnw/HDkfbHd7rZAbEO66SoZVqr5UbvlEb0UDNxQJ0AjUBYZ3MZptJY
SI0UTZjbL5pJejPSwMRDhLUdHMWprWFTsiIfaq9J7jz6HzasP67uhhGY1lXSX5V4tq7G8HKzgPGQ
AWFXyynqtiq+0wP+Tdfi+epE32IpiPXxdyvw2yatpto17tSmXxQTkC3CAs0wd869OSve7qzo8bpv
VjRMfzzzZpIyHbPx/lzRlZSfonYAUhlVLq/1Kp77sb37cN2XC2EphhlyDJDh9H/Qaf9QH/PJ2J2S
tSpiLnRzEE3qRJ+WCvUxxAHzguSjMI4mQahOaTPl0/1eAlX+HOO8zuYBYeIO1BGeUmJ37xfvHmL8
E8j/x9XcdDFxUyt5I161PfytR8xF1u8SUp9sqZ4hzbix223IaiQWVMP8KrMOAETd/AEBuXI1fh3t
7b+fyg8083HggMifzmbGPn2zyR3LvD6FOU+FkK1nzXhdo6VPnMRKFcP/5Fe76cTYKNaHbZgNYnph
bGD8r3AUxmrCeEH3dr4f7Fe4IhlHIVzcESPeDr7CnKjG60wbu6yxvVvWxtkZ/Y1x5IHwHMM7MtWV
gSk2OcQ4UW2HeeaYXM42WmJx/jR//Pcd+mnxjFwYyB3jnPyW61CnySD3QwGvvXlDONvgvgbHSrPr
5BV4Bsj23x/300AB8toY1YM7J/r2m82pzuX2LLYpuvbZksSaalIRr3UQtNczgquCWBqYYxOmVlJu
q+rLFdLaGY+lXLpzHT/N2LgORhqwbcYIi5ttSAsR3is1C2PeYOR2ddgn16Xh75MHfxSuu/aCZOaF
vTIt75wYFsMB26D9fuFY/vcd+antH1MsxvxT4ED91phVOiIhuURCcjgt0jeRsNXWnx4ik/jtinIK
WP0chIejc1WNI/XBglx0pn1LAcSe1DFatMk9a4zvk/92K/s2fBjrA+WvVKWpVkwUbLngdn7IGB68
FW/TzG0qr5Wskklq4mv4hImm+KqkRkE5pqFUMcK3JjOLK5ZvZoffy9GQY4/8tDZzzqUF01mLnQwH
/pxEHSdOrYvgMVGY6M4M9XLkFZ2fk8FKvTdbD5qv1+5xYjWawRiigTqYuyc5CIc5itBhXcwMbsZE
Ctqvc+iEZBW6F2l3nlpRa2mEIqdzMV0X6rqr5xp27LmpJ6bmX+/pjqSfzhYVqhK7PtYA2vfv/3a2
DHmvlakEvIgLmYmG8+Ns69aoeRBWDGfMQ+hkNerSfy+X7x3rr4eDaydcMZEAxdvd/txe+3OhlqhC
ni+Pr+n8vTQh7uLmt/d7f+9unnrdXBA99RA7Ics2sU3vl7i7s2v8BKGR+MJ7PONYpbe7eX3yemCG
UPTlgcgXe/oYfShm8nCihpxLbmeVzrU0Cr9CuYzE2oGBfJnfG7F8G2bd3ggYFRRuhEXo0Nz/PHDD
pmT+3WTX9US2GtHRwnk4dWTdqiGmYfSUmfX2BLL3VEi+erSk95bs66PVw2XA/7nDsrPNfT11euxC
sWzUOyMTPGHYDYUTpo/J6TmRvVk2v2oo2dz8aOrTsaKLBUuUrdHN8CDD9DwasbKIpVVOUrYetLJD
eHsjzafJftb6Uu6Ugxld8BMvAiVjH7Fkye7idaMt9OZOofONgv11O8CdGdWO4Sm3fjYYJUvH05mJ
dgaNHNAiXSK9o+aLUlv1NQN2QAByaY0n/mASpacWRrHbu2FkJW+yM0WhE8NYO4tGO9+kQOTphhfH
1Ah/g0Zh3rVPHVvFf13u+HL99vII16pVL+PlQncj7zVwmvlkpxiZf8Th6Z7O5qeKGEoFaZsSNBh0
Nn9+2FBfjkddvV7XRynIY/csLLCCyFP736/mT9ADQ4b//ZjvM+e37yTFXXZFPdihq1ke3Zm9IYVy
RB7udJ8/zTLxV1fG0SKl5l+EnijNeCnQsx5kM5ua4RhzcoLGtm08fV0+VL0ZrnFIvPfIvh1V/npk
v33sTZ0pd3Vf51fxusaO5uwnL5fOiuhbkYBifNjZ4edRfxwlCyfrjHj4iqcbl6Ykbp3aYboqh2BG
KsZLkxn5u7Trj3YGS+eLHvh4MiMcYGUkxxUQ0czoBgd7Ej3Zn/RFyp7SGdILwBcYVYpjsjWL51lq
dmdP65iPmlLhJK7GOlLc8v3fT1T9YWqPikhkkgMojPTz5iuHVZvVjVSXh4kRzyXmOaohQiAyiZoR
zJg9RKBcO62RS5DkZMYczIZgXxtjitnJW7vaJETRXM2jxzHNAC0Y3skAbj+H919Tly7T7DztV+Hk
5mPpdXfQXf2n0+n3S7/ZHidCo4RVItSHkUGa+4O91t0LGsHK6p+RoGDrYBFw6uAvVfmaIz2VxmSG
ULzxJ0z6nkX3yrCqegAGtxRDdZX90Urtq1+YrfGpmY0tmcqie6jhh3HUzegmL9vidURMa4p7Ouln
yDQcvLYrboRH+aG0vt8Fu17Ao34SdSckVLZyGfyvaY4Tu8QLDrOcOzcBPOGHbUYTacpojlAmfXcr
v72SVZxdsvMwlIjmBRISCQ01MAuMHqb+cZEyqnSEszVpqCfWum5rzxI6cOzweYLpisTmoGGluRwN
8RJDuh0u+PPIUzaae9lMH+JAQiEf4dc/PCjP7et0P0xNzETKs1O73WoyigHGtJtkTeIGjpdTBwZa
yP0aPioogLykzQR3QZyNvalxeioX3UKc6xwk5sQ/LvWn6bzYRHZhiZ64EPxkflkPc2mN48tBWjfW
bD9gn4EYBh8D1cw/L+t0Xb8n/rAqXqEMrLrV7CHpTG1z6gnkLDKTcG5T3AvM8N91D4aXONf8lsDd
2pRfJ7+iYObic/A0xdMI7VB3Z8v6iYOIPRS+oJQLaOFvqV/X8BqJl0qVCOrscLzA1O59j6dZM2cU
b4wTUBulimdu79lu3rQ3CLXJOxj9ocRvbv1fz59m/ZQg3F7l+asoOf0lNMQBt0jdl/ptkZzd4unf
W8bNUfOfDwRsEKdjlhMt559HjSAdhaq4tkQKQ/a9cNQchP61Lu70tbfTo/9+DHZUABsM9ZWbjekS
RrNZcr2mi2MyNcqsMUmbk8uJ2zessLLyVZbw8eIK0VcvLrGkjWeHCHMovK6NiFTBLK8PiWgIMubz
xVejC1482ydHbd7MZFsBwmqPgpX3lR0N0Z0C9rZs/s+ly8BtRFCxtX4zFn57JdtaTM7CkGerdki8
VsD3WrMQVgfnaY/fb2JJQ2+nYmhKkoC3Iq4Jgk46u+wq8oYjb1YOnqzPNv9+aj9fFPgASny8Spg/
//nYoulkRiBKEy+k6ck542MQNTJmUQetX4S0YXH2VoDv5dUuKjpnUocjSju0X/Sns25bTu883h9X
LVa1UET4LtCI/rya6XFynDSlcl51w1KN3sbM6Z4SNjJRWZk8mVg53Pn+N6jcfx6KNs7gGLGi4Lwp
xyZqLRT6ND+vJlUQKZ9pKTld6kM+atpATNwEnLOpsayGQXaOzcvMn7YR/+Um4deEaCzB//f1/HQD
Rid6aLBUtPKtym2aK4ma6kdhrjUBQT2hMJggGGZBXlDkTqJucTe25hYOR0JKNwWUTzNH5BV2h3/e
c1lnAKxk+miLCyCwXErGGlGSYi3MAzvTdnvPj13565aPHygT30sGKjvirQlRp1VSpyVytkkroybz
bjRmNjMUhaXJDK/sLegHOY6r5ESSsxxZ2vzoDy9XwpSoQBIjoUcZvUibAb2W0eijG0K2ULcI5cLW
OA8GDsvwgwcMVUizs86H5HW2uTwlJTZkhqwZg2YwITxz2uz//ez+3pvY6HFPxGMYIpYyE2+2wIhz
OKyEa7dGb4qxOnS7nepTMyqPuV8iIOo9+rEpANuZmlHKg+5kJjvxEuio5Ug7xcCGEdDMwHBXu4M9
/7WsWOfkOo7nEEaFf4l34+x6STW1vM4VXDyrR0bMafaOB/uZIa10DQb1DhR/i3aNi2r0wKPwQGaD
NfbNNj07z8pSTMJ+nqs7YpcqaYBVgr2yRtWb4H//JB/XA482t6sU11Fy5SMFMrri/vuR3GoPvq+D
wwiQScL/7C9FUzdL4vo4JXNkyhj4uNLdaOoNOHykY76362ftYKnVU6mERlqxQITgLNkZlgldsbyr
irkFvL4vhq2WY1nEvZF37s83LY9TrdbkQt0/E4GFmbCzd3Y7JG02yVCr0vG83PXm93DXH942FX9K
bsG4Lvn3nx+qT7u2ylSFHre21dhmJVhKE9SdO51BVYzuTEoRMvDzfmuWxi+J2IlhAFYEI73j5slf
9XTIS5Fwp050C15GcDMEhpk9mZhTOCVHqu3D8KV+aAa/FlB45nZKAHvtFFNDuwCk2dfIDq92r/sn
GbtRUtmdq2R1A++5cTphQQzj1xmzgB9OE1NnhtPbsuJodZCGRKC4p9ZoLy6UYj3xOfgnH5fBKE7G
5WvyXL5lO+WteZALc/LEXEuDQ47PYOenxLc3RqWur9PX8mKVZnYoOHvhBw5umdpMdi/4TsOjHtxU
HZ0UmMWm4ASyfSlMeQjy0p7EDhnG6BHKA343mmSeBfMMx75ywfkqMsDKYEY7cvZQgrJpofz1lNTu
GNLGDv8UGJJhqZlasm4fh4BSXe6WdWg2qVmNxbs5TfEQwiRjNe0IhQr483LqCu2mh9I7L3h9ngcl
OAYNzHqRVAnCUYFTTw4mncv1ZI2U0sy2Vy/CDeuyQuw5b7yzXdn6HukIvoppYZayQyzmpTQ48U6O
5pE9YIZBsi6hNJ/N5COcj9vyr1YGPal+dY/DGwNq9bklM1fHVh5lD/ubvnk9Ljv7PTMrb51HVrQ/
+40PoOspdFDv2ECqRr5QgtEGrfVm5rO2vtivRHF6ucggAH8USz9MlzVBNrnFDmpKsSE9j15VTvGl
8TXeSXk3cURHGHkqsI7jMb++CvYRZjxsbw4wU9rFy2Ip8DG1/RpZqbvun9fX+evFXoevpzVBldb1
Wd4SBcKQurfCxyUKiHlBZ4uDEn8vC2Y4E1kKRFg5uDoIP93ewdmywXCst0bx3tEKXWEXLgS0s5fl
2Oke8RKTnU2EX7JgnmCItUb/hOOYOf7gEwFj53lpqRDxAdLP9mSlbJqnK2dQZMiKQQSC087XYtA7
oh2fSXstcVb9RO1goAUie2t9esg+Q7d4djQo8qBy2Ju1xkexGKVLsCrTQ7FsC6v1+veTJdqjG1ri
9N7JeiW8dvk89urRU8jfTN9aq/KLHcDtS/sQo3vix/T2LOBH4RBSIwKLTe01RSRXu5ettMj3F05g
a1hV63oZrQVbQ/fd+aKTLWI/3Me/zjS8zvR5+pEtru6A1PNosrDe5Q6rS0vYRZUb4UkDDuiqWODA
5ntijbGm9XTe0YwclEdGoPpjt5RZ/AEcnrdkk3ri8molm8sqC5hB27Ubbgu3sXIAV9k+8XUlo961
D8RT2Bmdt/5L3UXW5RBuw0/KA/6ZbljpFjTzN9WOP/XF0QNgQTF7Wp5d2BELWJ3xPnqLToZIyJrN
l4j3AlSr7dGb8RdGcXtlZGuMu1bHmUvWadnYp9X58QkhwbxFfwIpaf6W+T3gf2uEIP5OuxL38YYj
LN2nkZVrlsyNFQ3Jf6N7xoyC7rdyKyzmsj02b7JTOkkgbEpi+SxYSVZEDhXIvpla5NLodoK/3iJc
i0+JfZyXPqJJs11OzGxfrTKrckNTY0+z4oeZn7gSuQ02HnavmkKtE0V++AydqvaV59l29HKUvcG7
eDI7xCFfNstkPvin4LzMD5mj4y31GE8sfupG98KP41ycnw+Kp70JX8pCrF2d633pX+XUbFZn3lle
mRyBQ7NLckuP7GbswMz45bRKZavGwhHa6qLbK95pO4ijeO4UNK/KO7aADZlG18fGbA9IsXCgeeyX
PV6XnvZYSkb1Ki+ymABZgZfFS65GsmuuZhm/zYiJd2vWlvwsOzL6+KOpLeo5JNAtGt1mKy9yXuc3
LkPl/oSmPnMFrMHPK4YfQbWrW4Jrz9sT02EsCBZa7VRTPCyWiA9qxYwk/5Q/YJ9VCas6cqt+NIqe
TYJQXeAZUSNkPvslPIEZKZpuSkzMOgfvSdwZhWOz1ooFCNwE5WD1ALks+dSVNXriWY7c1QK6m+4G
98ph9RViaPaRps+tOmYoaC917MiFl+VG+3ny2l2OXXJmCSi9sKmlYnWOn4p7hBqy6oIQ8s8+fu8h
NCVW+DC8pxGMIJMqtsdEyqrJMoqCc+ehQOkH8szNqWgwfggrO748tVcXg8tOsBTd6EOzFK0u2wuc
OGevPe/6z0nkqR2JDhegnIDHsOGm29miBVNJAnlYCKQjhwZfre2MqjO6O43e97jzrzJhrJfRYYwE
hZtOT1fKIc+v+ZVpcAYPzzgtHvvRyfkVytM3qehb3eQqm082Jd7yz9xzF+Fmhcpms+r2+vPL4fBA
OMed+c4P1RKjlW9GJP0XPeGf1RJxD7M2i7FnbACNTj4+dyQvjjY0uTPc89f+9nq8vQdIE/j+aMyQ
KIwX8xsgUOqldilyTGitpfZ8tZZQewEnl8uREjSZ8zzN1idtYr5ewoufk5S1LFZLbpVfGM5rWMEb
SiKcTGEVJsanMVKk0X09yE8Pgb1QVeOlerQle1W9BcMeEYo8R440GFFvbL3/x12jnQP9ATDGbfK2
8WmLY1aqaDumgJ+IRM/zIQyUysbz5JLdaS1uNYXfBSa3DMNlCnsYNTePSBAqKWQ6GB3SVfIiPMxe
dHPyQUpR9EumddwLc+STu2aBv+PJSH6JHPLv5eRBXWlBc2Tz8VveH80gX3BwJrhBus1SDU5vKVTJ
bfQKTimp8AmNCY13wFZ1fa16Q3tE7UUU5q5tLLQh+r1cwp9W3YRZoo5RM0ba3y36bwthFmGBrFWq
vC4zO728DSTdV26OgErX/Nm9ac33iPJ22eFATPoEzSA9/00bksVilECPE9c4MMUIsURvgAe11Vda
44mPRbzMSBX9SgEMe2siIpOxOnxJEuacJJZI+0x5qDu/YH/AvQ0lW++JsL0k50rxUZCLbSoYNzOa
UILwWXuZfNZPDYUEJ+LTtDUv4kN3ZPq4bqZPWeX26oPs6ZfV0G5OVNJ3NZQ/9CJwC2DDjoiD9N2Q
/XZfRSkX+qyqr3M99voI5xXc+0T6uy+t2P270fyhwWYzw2mXiDPi/b6HEr990jW7omI4Y8ofI+Ko
aarR3EArRNJKG3BPT3yD7Y9vAB/G5gR1Gyfp232jKfu+rJNUW8eXN5hkx27bVmYkvt7Fhr7Rr5ul
gpQPOGPUBWg4Z/y5Q4l9P6SznFSI7mpinmcq4bJvl7n0kKZnV8lXas8J6h5nVq78uipmRecsTXda
sT5OjfzMJPrCQSebSYr+snsRhd1EPvSDVZfLKqKfc/rcE4/LJp8jEzWuxad2hg+kPp4mz5MMjzhh
eVKNIjXDMmhn0D+AR0BPcp95DRvmsNLFQAp3oRZ0sR9p7+2FWbbokh41w4Jr4gq6haor9aXTg5pb
WWpnmBX31nRwimSRoDOtwrMxnW6G3p0RAtc/ZRNiXxqzHFLr38vjW1JweyO/JwCj/g1t5E0XnhV9
k5c5zirw5OmI1HW8mgaEhfnVQnGVgLqWuHBY9+vYz6APxD4jjmswsS8LSj9XtL7uyTBuZ6nfi+j3
K7ohiA2TdpZ01fW00CEvZ/hNSKm4LjXKFFhJXBvy1/JcOHHExydvSr0Vq+B4tv99X27VT+NVoIgf
qYrgRKMU4c8FJg/STItVuLjsyAvJgjRs4znvN6vD6W7QpzJCDzcPASwK8jKbLNuffgNNDEoRZRhx
wCAhWeUV3tN+tNqMafmYHcDUy0zarOmitmwy0Xq8dmQDUVoID/m1WYAomuHq0YKXhpZTfbmH0/z0
QHRsMohyxR8dNPbmXFN0knmyCUsESNQX7YGIjc+PyNoMVrMTja87N36sr27vxe+fdnMIxBelP+WF
Nn7au6/NQ+NJJ/H0vtM+Rv4/fdLIFp/A9IKuf7PQrmlZTSFDjyomhPSy2wUXWw/wFHs4+VOGYmfr
YucbhNyvl4LvTOCMIbq9FcVW41/3Y26EZnSm7s6cFJOq3nvVjPOz9FE/Cjy6FltyYESUHpWfenHw
Wo3DXaa4Z0t70F24ZJKj4GY2MKe1f33JmDeNLlYtjXzupFsB4ijQlFO6IAW0fdkm8nLjM7HUpzhI
3QaP0NyJ7Xo1LFOmHSY+1eQhUftvcAN8Uoy3QF+/JfbJxSbVzVfXQHCvb+kzGnAjX01sYas4H6Nx
wciG0HepBbMQ+I3+L7fp1batG83rRf9V8jWCeiPwnz2dUuUO/D/DqG59PbSrrjX0i1n/GvzUESyC
mO5YEt9ywb9fQkoPMvEQB46SipuXsJ+JoZJShz4un3urBK8ujVfUm/OvsxkZ0/kXU4BnJzLftfc9
gNnlUJjuxjWD1AoOK9F5GT3su18PDwOV5b+X6ffA53aZglfDFtXxxALI/PPSzteia5VLI67Fx3Cu
L6fuCAi54UKdX9HpHw3Sis4zQ/ROXzT1F5rRj3yJHyDDPijzE5QRIy3vvKZwmfrpnnG93yD81a0k
ddLWapoHZqJgXtH77FAcZCQV9H0NZ4Z3Xk429YaOK/4YIiN7GQDfdNBMIzmbORz20OQXk9SKLUI7
LFwNXLyytudlteruObiDnP7wCpGNpSNzGUm9k5tXKK/jUxHHqrDu+a7FvJRcVXeHwRZVZyIEdbPo
dff6i85zkpugYKcFUB3AiqKRYDo6vcBS5GDVg0GwzzTiE1t+gon1Cq1RaiwVuHJqAguHZ4xexECY
mLlsiZo1gZ5b8WdhC0xdlABAk3nlgopqFIVAGDJyLXcKbuRQJzdv18f4ucTRgdk+6KPqxJjpYShJ
MI9kaK9DEyQksABNwrcnyO5k4FeDwhTzE3Aj9Wo0QfOmS4YoGSfVVSNHX1An1NYFfACvh4ZJTvtF
B50/hpvaP9nHFSm7CshSZOwuiZE6H8EBq7p5Y/JvC19lI3tABwa6MnUIDMg7u+TR8ibeGfBL473/
a4Xi5EPsJ3lM029Ptd8qv4bAHyESdWFdfJUnY3gEVG5o9ENs4Y0WCY9qUBRhg04J9O9345u89dcn
K9R/6EM12F03r+1FauBmju1jahBfMDaFWFwhsPYzM1v6xEg/TZ52KEt2yJsXK4Z5wem1XHshGtL8
dTAewvU9aY36w6ky0qnpYCCD8ek3C7XsovycTPDfelwSbWm8p956SnRaaBgE3OBIAGC73QPpGaH3
7ieW715dY49oLDQ+F4u3zs8+DmdTh4SyxpKgYPNhJEIeHkrbe37EP02GZgjHmDPTeEMnvanIkqPe
tImCZF3wnpdOxnFAzprx9MI0AXL+vTvzXVvcPCz2LxQ/KPOm08ntnZG6o9QNMWTn8lH/SgPwJ8rl
j9gDH00EM+0Bo1NSSEh6nP0q7PPisgJZJ57DCh3BG06EgWJ9s1A2WXD0qwca2Y0Ir8cFbjR7f+KJ
h8IF+QzdzG+Xg9eQlCQn1tEZ8EnF2els4tKeLzWXzQ2LVC+0kk9lJWzOB/XXbJE60iYmrcGQB4eN
0j6+Mizl3dIdoNHLXnxXN/fOHPjdf7833BCG1ziDYSr8LWD47b1J5Kg6d7kaHSS4R8/haijNviAe
wo0ys12UT41VlJzZ0jPyvjOOrwoRUkRJydinT1V81KUHuHGrtEKabjb7CeylcRZxykwxyHFugUmE
i/jEGD6vDCZga80ZiJwcYB0F4v15ldmxh+3uU2yHAaYd3sxVfO21xhlbwSkM3ATLMDv0r3YKTUn6
qsyLP/nqnOtOelKuJh6oTubjeex3zhno9/rIIR3+YuEilpri6WtUuzgmVaf9VdKgkfg7Cabr2EHU
5eVUWt0+8twyCF0J0vivCuxScznA2kBdldbJHZypV7OJncxqJfqT0MB7FVksGEUMyez6le4JCd3I
hnpAV2WVmCnK886bIHMBuSgIBMjNSUcQy+WXsD09yiXQ7Pib+mBdX4Y7ne9PdSvcTng/iMihkNwy
KKKk6PtM0dpFlgb/FVKc5phyERSdaNYRT7KdcHULVPVQFu+JUX/afvl0ldZUQejyVy8sCI1QiVqK
PEA3hb400po4FSwKyFMZ+E8ps/rOqhcUXoLODOaeZODWFpvaCQSPDZhvPrr7zW4aGHXSg+qETX0A
L7JAh6ZW9jh76L7G7nIxcaa4efbz+nDctIZi7MaJE2m7DpbT+Rxmsnue94hxAGG+/fBYjYRP4C9E
95e8ibyMGGSqm9GaubG2TN4cIWBtwhgbSKAUtlOn2VaH7CHkD3janZ71lur+/dVk5JHQgkYl0Td1
6Lc3tJPlIq+L2WRvOWvFdPCbGpskuEq+a1z8w8OWxTZd3WEu3gqX/vOpkgjYADSMgO3mCLlO+uGs
6kl9yB6rRbhi4rWoVxLTRKtndFVCw3w6MSrsDTfezFzVFdwEdnf+XWSvTt725G8vJLRYFPrO3R5N
/PuAkzjaGGuje6CnkW+uLlSnNVzzeCSXztan/RUCSmO30E5a4/LY+L3VBVMXcZNzdBvI5/gmZ4zk
QnyVS7u2z349NaL9ad+9HQfj+IXP0DAJsh0Tb82ZPV9Oox9CZ48WsDndj2QVolmQxwoc8Cw/n96g
vCz0NYRhcjlpI6Dn70TZ0JhjOQ3WaccHZkv51bzI+KLFWPqFv/rH+JfYGmBfHTsjHNTD9UsL2pJ2
JfJM+5DMW/bU9+azP4h75rl31tB30/rnscf9Gtk+aHxGz8MbAElP1fYYNd8GcBBMtY9iVa4aP3Ol
lWbnj/044AvkAD7GonOSVYHnhI5Gzz4bJnYDLrhigGGNrzjx+t7OgehpfFh/XRx5o1QBUJLouvn9
3xZ4onbH8yQuc3QsoMWPRB/bmUdNbCHX+VAxQHAuX+FKeJgAab8Vunn5ap6nW6blg4mrYHBdx4/i
VlHn2sWYYajyMHm4BO2Lsou/BpcbDp01Oqh0kKb8XpI9QA4hf3dVoXR+mz3DHXAJiGeULX4lv84b
wcBve85cTTEmC9Xr3Mk83WZ2+dpBCsCk4JOB8XFz3BApv83XMTaO3KuN/mu6mb7AkfOzwpxpRv05
eSrw79bm1X5yhDwHLK450LSzgCZ/hYcjXu3LLmgdXDAX8KuUL/LXcAjqnyKm5PxqG32eSJJBnx50
zPXhpxsnRvEIepgg987zo446Qibt6+xXe/1N9WaOYs6YmKtrOm57NNfEkMFjnGY+Rvwg4eJ323yR
riQ6yHzc+XBTsfaYQ5ivV2wD9s6eeAqH4X5QrqKH417eyJuCW5MFqXfFyqCxNMb8RHpiHeQxxqYE
GGzZVVF0JIfZLzRTdmGLLpSH7PG4RWq+Oln6ZkYuSmGunxtLcBJqY5mAv8iZmbr/yd7LJpzsRYjs
3+0/TIeJ9f5+xYBEsFOX6fBOW9BqZfC2Kp/SYvgKcS5/RsmyPoFCEHwNf1ReCXN0+EsiLR/SXbPv
mJBXXsiWHruSUazEx2bTuVd/VIEyjx/j9ZYZOMPJUXk410XvtxttfnbG3y/cMwyJ9uloKb642WTL
eDdxos1pj7rI0URzAvN8MOmlkq/L85F+4g063HQMLcg+08/MDZej97ryMluBO88nr31QfXUf8vq6
nS7y+XQR8j+KkvpD+Ox3Old1NCFcTEhSP+Jcj0zH5B+kFPBAUqbJoZm+pgRzpob4qaamUi4Esml6
Q3rKDucn8UWSvUxyjl2QUTyFQU2FCtmEyabkTAlEp/3R9w0VrMqx7ySlzUfg+No3JD4ZYY/a0QRL
Sc8OlW+G9+lG37CKGcAQ7lt4TesQOEcmzfvkXbxYNJusBhbwKKawq8Ljwq5PKVSOEQw6otnslpce
2qp5xLs0ca6dI2LLSLwbkMvUUKakcRmqtpvR06Jyz8hcRJKHuy7MG4wDjai2ABHE0qxqv9e9qbQs
0ARlQfKicmTbfeIo4DayeTnMntSFfJ5LVyfGvpLhcm1lsan2c1k3ibDgZQonwbWyqPAj86KjMWBX
WWkOXHgn9MC+SkLk5e10YB88EqY0c4vMohpNMY0w2V70wRzToAykhyqu56U53V4qPPToZYuMFV/N
lkW9OyIfUOwjWXiKfQ3taCGL20v8dBKcdhbE/OzFsK0RoMGtTAPpZM5Cq/0o5nVQ8bOx4xjMNrTE
1hJfGS5/Nc5gyqx+ZhXbGOpIszgvOrQKlcfV5DIdgSF/tQvOsnncmwJS5onHL44IibflIXvNL+Qq
GNW+2E2D3iK2kkxJ/DwthPY20fZ+zNJEHWlGfEptN/9D2pktqY1t3fqJFIFQf6teiL6HGyKTzEQt
qBfw9OeT/5ttV0X54sSuqPAu2ylYktaac8zRDHQaq4dvo3+NA8j/5hgH2xeHV2y9yEl8kXphPq4K
SDj9orTWg8uyhIuSrtCuu4qLjgsfiXhE0X/3uwSfiWyDcLj7JEMv9Xq6RGPdwROtzegwxHRc5S/C
brqLVX0+Q9g/G+mTxK1pN1UnuldNhYV0HP/ANF2j4ZjcNzz3PKmMpwLNMXbjoPKVNT/wbT8ZtTNG
P+hBFY6IAnmJA8n0RTgpPCpgwk9jHe+a8DYj98NT5vdwvFE34402q6EK6VtiJkfB28PZNFAXCrTV
JaGTc32hL5I50v91RVDCxU0OEoYJaSj0e3hgrWrpp5Lynus2Jp8CFk9jXg91Yd64f411gzxaWF1n
G4w512mgeK2bhf0yOcRWMpC6IItZ2pxmxBourS+KfY3SQtlDjViphzG4CEnN+5erb/QGgpBMbPLT
4y1kJsPfZ2+oKq+W0QcSSAWpx2d+s4AoFAzNUXrKfAFohYaTxAov3xkol7Ez/0oO9zCfCrMYow9h
Jg25VuROUYwn7K1GOOpNZQ095/N9KGeCVUFB43PbZcCTwNrif/305M6XoeWnJiR0CLts4ytsTrnB
+M1DvWPXaz4blmQOMyN8kw88sBZSixdzzadPPrPPyE1cyHJKGMNfE9bG/Ha+ne+4Fm0kv3BVhph+
7gnOY/bw2EGm8UynIkEcvxEhyN1YLOGMgU061QganpIhbZwzs/ppY/NdzLu9+JOVV1VwsXGBgKUg
ZzrAGvKgX4FH956MVf6AJuTWVV2ox04dfGp9KWjD2MVLeaJMhJWQh9HB7ClcKfUediQ6ycWCq8RJ
c9QX2c94wy8Nnp6KpvhHWyV7/s+1m3j68mJTB4g+n5xeE++N+RO+xLQwmx/8YxoUkFuK4lU8jaiS
n3DR5ogKV401spGPAQ68jqIFSQDuDhKkBNRZPcpX+PX3H8jIWL8JHxe/CTEJYGbaQ3OEwVbakqfN
lHBYtO/eVTzNy6fqIoXxdYG41u44WC0QdhrqLaejp4+nUKZy+7H5RZmBYGPtWIIg+3mwqAaJLGZ+
fM95nHoz0VY8oDM54PizFc0aBfJynBDpyRNY+IwFX0EpBMpa5rFEsRFetl3YhExtJrGj+MO2qkwz
O9kY8ycjnGlb2iWPMd+PFyDBxNVMsaJaSnM4YO7FpbOXVs3P62qc26ux03bc4Pr0OvUn73VqadRY
H5xgOx8mg4gjO+2Op7EJCUDJ+Mx+1admwkqsVIg96JqMD5FvQSyF+sXFCH/W5tmBQdqFk4xa7QRt
lFMPMRTPsiFa9fkxyZ9mdqdISyfGoZ0ZnyMCcAmSy8EIfkYMPzhmVqAWIfU/KatQQKSeT+UK6nqE
r/e+gK62qU76BxLxbb7miHLBQwyL0vpV7DtaXhhTGSV1Nc3YkgminCdHeWeE4vT1tLWbl67pO7Jt
dDHV1WU2XrVMX96tqW3eTEWg1pPBcQllvsIcwhgWd4E4kPS70/MkFtDWzfIz2klDvyUF0oLr8TM8
lOkTedU72fZ+SlQIxk6Uai5V03uar2O/Pb+oSZsDBz0YFvUKfhgiyOy5wHiMhTnA70tN4QL5cDhV
HtYlEBuGwDYrQDX7qX2CJUBwrWvzgcNMbqkfF3YL3aL3SqkSgJ6/ii/+U0Q5tJX3ycmg2uPht5/T
asoA6ObnTj9/Btnytac2ZM5qOO1QNli32etUheUsGq7tNo6ywlBpeNiv3GVO3Ct8hjFxU5DUqRPW
758CyTkTouhmvqbPPV1U/3b1Ciqc3XzIRzbz4SVMA+MMkH3PHZXbNdHRjPIkj4MC6cEi2mNjMPKI
2O5GHli3OOc3/V+lWb+8h1GzjGDOzdLZ5VQdbrvxUr+7PMzPwlG7QCqc+DXRbz4kZCjB2SLHq2e0
i44QJre3MPmKvoQrTOp0HREd8pjp4lBuw3e5TXh5z9JhvNM/DAiYhAfqtjjN/QZ5ZDk3wm7ZLUaz
OJT3l0l2UnTMk039G3YxQal355EGqujFbyvl+4vUPU4vTh5vHwUskLd0VY4UN8W2+MrXApv9R3v3
KHLiuUb4g8OAgT4phdiSmQqne2ZS8mhXVNjxut3LP9zU10fHwFOdqJNo+2YCNXIAzW6+/DKhM2/r
vcR7zt934kkXRoPmtD4nwiKL13Xy5HR0jKMmTwUMVYuF1DhDxjx7V7Qs+90tt5V0ZNbiZP9aVdf+
ueBpv7+WY8YcoZ778mhbXVPZzXFmOVUMJJ52NbZG3+iOjJEJ85pV86sT9NdzqpjNosanPPIe7Rq0
UqRu4gjjpRhZ6SRexZMSpmpdmkwAmJI9dtUh3o0SB4kBowDhQ9/q0/oK47S92UrmCDe3LoPnigME
yTIcOMMWPphkcP9xItzdzqhE5N7KSMfrHJXS1DXm9CYz3WY73I6IDWC3vIcKpYW4vn+O8axaooNm
MmVyZGWJX17fc6KmEsRDgxE2vdP5tkpX9ewdll5JIJ6AfLUFxhwe6Vegu5vCS5Bd3k6ax4HKlnJl
csO+Ks07zRI1KyecBVgemHomzQgWoXHEG3lnMGPIFgyE8LqoMeGhy5oXYUUs57oKtXm+K713CDrq
rCkJNEvLnBii69Q4D6VEHQBOeyg9P+/QY5PJKwDT2o9R9/xUjIim8pEj9KPsLNUtl6gz5s1ew4yK
YdCLoejgM4fgRzjfP4xV9yNiK/Z068YTVbu98lI9FZPXT4DAVbrlzQEI7a+/vtV7JXod5cegWzac
t4302lG9YroAs/1m81aX8QzXZBpNedZwDgIvsaxTunzxCsGNp15DxIpj8GBstmkd6RjPqwB/8PDx
mYd0wOwag8O9nU37whp7z+PTTeAUuOk+wwSR0hqroln6Qbe6phnpP9p9vS/33dZIrTFeb8XQTRmG
XYtum8w5NV7fQ09UWM/MxnQYqlV91M4imrSIotxifqzsQTtvCFcoxBKyQSFpTZv5HekuyRacahxm
dUoFRLg32108qM6f+zHkpHO76VYJcQ9tyM6ercR98fGGXhyDUF6+hjMQ/inrSBuBuwnQG5SZQzV/
1f5lUe+yhfFZfXVf3VI+yRv+0I2SiDxbiHPRryuxPd+djteKfDR+TTsRKHPiPgdLZUoT6OSJWUsm
o9c3lACqYUapm+xKe5ZDOMZ69Ueh7oj2/E0KsAgGNsC8Zr8nup078sDwS06vebpCshA2Hc3KnfMa
Wf5PNayzSd/OvytQRMZIC0YLD/+OOx2WdKQLXF9jv7/h3GeOybYQBnp9BEWNI+2bs5JBMZgK374S
rRsWr2nwZpDZmuxcOp4RkU9XMN5jWf8aDieL6Godon9vknr9ellvAwI0xEyrzWwDVtTX+/hG+8KZ
t4r9xFsVjKj5B1X25rFIXWNqY8M24sNMu2AQUu/6ifaVaitjgUb9qp+ZjfDPfXvhzIbq2zS26scL
GSecm52/rAeUYfqpU32myJ68JfMpmkJp075Vx/e103yFUSyECT5PZDWUCCNHuvgX8BC64adraGhg
/CeLyB8LxOOjt5kZy5U1HjlFCogZPMIKCj5npujcaS3gYLS2kdiVNh3hsYHJIyOH5X0aXQkJ1B42
riNBeuhgWyZOxIgXKjHMLQXlpNXwPMFvb2wJhAwDehlmx4285zqMmG4g+2a7ghMleDU/no6oDxpY
Wa1NH0YNwb1ak1mbEd7aOeQ5+mBWg0IGmPSFdY6ZtzN2GFh+t/tUMXAxcZVxMDbWycOW2SIbO7/5
dylomqWguQMVDSxHn6WNB12PWL4GWpuEW791qT0pmTywL4jnBtO5MWrCqV76lJivp6uqflr5yfOc
GrNRaWOXkshulYdwXsXch1t6ZxVatyW2GkSPneaCr5QZ/YiFJ9xtiknpbb46vymcQp7ht1LkgcSp
x8KSOyDBcrO13I9kr27sgqDAGJf8IbfgjrV4Z/GFBMmj6ovcnj+bzrqx3/Ak310aaOVx0FA5VGGm
8cAcRtFyJC2lehmjlSdYRnPv/bQWvLGETyd/Ked4zokd3mnwMOM5vV/fm1k5Ybdh2NbOsACg2WXb
rgWXDO+UzACggcpphtYTn4A4/WY3e0CrNJU4gDR+u/865iikruwAsGj582zKL+yaMLsj2INDYn37
bo/CUPy9Z2kVtH1YpZN6cMJtrGdxvT/mjRIKmafTSXbnVPCeT+fFxItqvwxlaf3IT7q2uDTbN/T5
u19V4XgUGlQQ0lCCt7VZjjesQNTuxDysu1DjdMtpq+AcVvVajA/iy69Luys2l7GVQahJdnq8wxJH
Um3l6dTFim8ri9OkdXssIBNvTGubuvyxWv+kx+J4Ut7BLXPxjX9lu4adRzuqmv9Q1i0d0M3rbrMk
PYjJoaUCkNc13gRaoBqTe7qRiUtNzq/3cvxeCmQsGotRPenltQCNslw9gH7Hq1froSDpKxzyp5d6
UupeAj3OsMcPN2eLSv1kPOnwE32dkQfr5faiez2SqZ+7MVc5HJJJxlY+y9iECqu5OCmAkhAH/DxW
OpPdF7cvcmMCCTq3il1dc0jF4JxXnGQOsTeCBGM3IBCbfpuExUo/aPuUQUzKGNqN2X1uDtZBPOkJ
XjojH05FxnQUNsYYj3vFKeHwAbZEjhRZ8F/70VJ/uTWwC/UlVgujIJkrbz/LJneFJ8oeob7Sic00
y83lbbeGy9gf/UV+8YScnA5vnFP/uikHcA1WNhPoEG9eSSsbOTFztJelojJjRsBJAfGlx07eKd5W
9h5GHpw5mepK5B2hk4gmY9XLjQkE0HvjZlCBVFIHTPE+fPxLBmDgaIhCFedBQam4SjqpNPYYikor
14Oy9pXx5P4I33oogomLZA85fPXOcDDfaktWFL9Le2T2zDEMpyzt+iuGBMbmz3Avdl5vN4pnseq8
DUuixFFdpZ2qDT8iSIVFKU2j2iV9sqvde+0Wo0CP1hXmpOKkF23ueQ6pDdJRZiulK2QO9Y3IQBjL
gLcpPfF9HeyasVnuUv/BDwRJiKDtWAZVuYXe5fPJ/J9pA8v+cujzH/g433ACdNhnih918Xb6gCou
d7iSGttdP4Way6Z7URG8WMIIuM+RUkvISWqxETrKMmRRoEwX2oKgmcSt3Oin8HfGyA98e46pDWc9
jwePSh0QNPWTL8UZ2bYpYFUgou3kiK1mxihoqM8jK/lBitX9vJ7YnP3ScEP4S1hg/6EHLZOzI3un
8DGgKcn8dS237zMoGEM+FN/xl/jdgCUz4HdH5oHiYqWt6M/6dHB2Lr6VnUR9GFn1y0UQzrRdxmkt
s+jg2Z20wnqv3j8x1XlmCj8XwEXZ5W1Du/UTf2Vz+QrAE33QAiZkYd6OOE6Xp2L9ZgI7is18q+JP
e/tpDE53eFQVzqgMZSUzxSAgs8dzTkXlpATClJGLIzHh1zfCamwL0+epO1EWjH80zKpAwuYM/n7R
0iyxtZItwqTdoNeayj/th3bNETwNPbdk9qE4qfYPN9o9firqs2W7y07J1yyfa9NkErvZdx7e1smW
PGY0aGDcVDVAHpL5ph1SrR/SagB+4/UZ8jR0MMWkJTPAhqjxSNYcHLut+zXagjwXvOaZHRkmRcGm
P3PAynuYd8DR3YlCpwAW9BH9LWFts1OUhyx47ZPlyyu8Vb1MsJScjQ7Nke8k48M1pSy9hCLtH5mP
7ad0RWYZ1tjsj5z64wkCLExuGG/Vtq64TF1arNtu4EUN0CHPMC8zZS9dzweR9T7hgdMChS8wwE/+
gS7nWl7Mx1KwYcXtDfArJlFcFXolER/XBwIn4FGduLPSUpgdv60oTFaZP9G8fvp2tCAKHgNa39n3
IM7M4lpcu6teUf1a/AwqvRzuGR1oFBhb7RSZmsccZGxKOu80PrYs6HtBR/u8Dd3x6//kzcxynyG/
HoFz/eBsQC11ezm3yh13tiBQRduPX0B/AQSrmElrCc1QlOmF1b6we0ecwv5jNRoFxDa5+YJiPRbK
B52uIpipBrpk9djabmi5Y+GgDp5TFBnu48Vgw1JqJ2mwXHMM5mcPDtAJXyO5Anlq7+kIQsvNZQKh
IcMc79XVUzgXjVczSmDAeV+OosMLX6OiOHfPYz36eEb7LF5K0fWmu/LYT5Iw1VdaEmapd3kEouQq
T194WvrnaH6bv68qKuFypl0mUclU7OXHp+S7XzVHYTs6t/vyDJ6Dtjq70qhLofQJoltSGOIlrFoj
lHVskG+3qun6ibibPMRJDadf9enM5WRVdD5snlb2+5Hdxo4QW8VzKJ6jp9VvGhlaDP96A5ljMQA8
wNgwsfgLGVXMV7rBmxrqGS2oatKEpXQPN0eXXZG6N7YTzWGtCYdGmiwTZh0z87DHYOmGKf8q4yMB
EeBgj6QRVgTIUNoJ6V+aZUgUjGgOLVCzNzeMXhjrmcp63/wHYuTUjnhu5806PlXf5EKNQ20qz26w
ep57ISjBCL6UzciGKumlh+KXijpjDnVx0LC3HzxUY6/Yqdhq3a38baei1YIfjVcsz6XGBcTl5ayR
c2Mo9babx6BOK6Cl87CwG+tmfM0N9z7DJxLicLxVgfcA/iAda19GgZaR/YsNUGHfIQSqDqR583lZ
5BtNdEfcxs50ezq1wchn0ObxnwYK1nf5eVetBHxyWR31M95jy4ejr9DHz1ifQTH9kTIhbx0aFb6K
nGOAxsHp5qMZzRWeT5HX4BLY+Zc8EEZhljjoGJXOiWW/obJir3DfiVMwNkusHputz8uZ4IXwFcJl
ahBmg+Pwhx6+kITU/iPCOVJbr613unwi0Fc4A20ZR4Dje4f9JK/NDb11Y+bT5PNhq589VtThbStN
jODuDaCDshSBiLH9K8339/NE40yXUkEdM37ZDPR2pvkdzu0EVHMq7esDrV4ZPLYVwhQ20nM5NFLu
62NcUiJ7jNbeJ2wkLrl5w0ogxjXGASDtL04E9erIJpzNUrh69DE3i5FIelROhBSEjP+CJxNRM1L5
b1lL+q1xfD1NMAlEH6vnN3fQeOCnaDJpZlZKQwSUTMwZzOTc6eDsUedzk0UzZRwFK4BRPrhFYUfK
QJxNO4TCAsrn+/W1LjevgPMofF6ZTtJupsNMbCF/GJDiqAS+6m/GX0BXmh9jYs+ANLOekMzGJoLU
hq24tboNisPuIH7+oukJ4qDPr6nj7mHSgJH7j7GXl1ZGHwl7H37CgW1LX8tMr8nPqVxMXniuOnpr
pEEzY17zsnHifXS+cqRTR2QEj3FCgvhGP0dbZJDJsgfIHHp4i/Eqz1WJqps3aKuvlMWrQA7MeqcH
oOvqyH6bLTtGBJcvQK/LMj9rc2P3XkULfFFLeHK1VyJY5p8YFVsKZZZ668rb0B6kk7iJD5edugcj
oe9h3AyFTKZRDfGT/ODF5wVl90BRSCYdH6kGfcLiDzofABSzWvCo6cWrIOe/HOaLQTkBN4iA3s4V
3JCD5EKkgKNAXw6FedyYbEzk390++ZcxHVuGW85ogSlz7oty3/4omcXV7hdT3tXf4J39rt51mtnK
9jBAIPczZljvPASHMA4/XkFgB0gZn7owWXIGErOnn8frEVsMdX3qgrcOIKuTE2WCPUAYzzky0CDB
VlSG0WaFIFKg7hjzelJCWyOdFhNDidv3OKE+BoVxVZ3IgtmwDmOzfTMZHKYG9PVsmBw543fAZWOs
1gUHqKEczfreli8O9x0LYYIILrqrPrBYdmRaWs2UNu/rbV8J5rD40KXp87PhFhcZIeyWwiKB67BB
gT5mVg+YibocM0EW/4E5lsV8RXrbwP16aY1rt61diJ1EDL/egcRYrp5IOjHnCrRIGJS91Ylurk5a
yKwKFAEE4HZJrikPLTB8Hgqqo444UMJ74o2e0+wxfajcvH13B9kTvEy2nwSQiM67c1DmPyYifgHd
Sewtzn72pcsnSnSlmFEq8HS+Ry6z6YRCsHUjsNvtuLcb9Bw8nmw7UaBOQNDH+vxOqmHjlRD4seVs
PZ6j0UeXcgyazNMHe4Rv4cj7975yGqU/xtjCROhCUc2cnHDsxKm4PNbiG4CghAFw4b4huj+sBEwX
wTYp3E+zWkE7r9jaGJee1LkA+RWqAx5oFiA8a9Ncx7MU+KHzS8a5kK2YERCGIB4pXSXibypL1dxX
5KalZyShXjgtGDCnF10xwBPZFiBL7eqlrkp8m3FwaJa6POvLTd/Mo8f0rk1j4OKHcYrf64foyHhW
aObYsIvGvsnuG8SU9ineXu5+OnYuJWCbG1cMgCxKywr4K0yxXyWYkZ175CQUjucOLi8zvocNDsWN
kdqZrEye/PoC7rsEOSEKVCB/zfc5PpBCcD8lxXo+ve7hdhzJcvBEzRafNB47Ysg151FM2G5x2jSE
4ZJvATODYZWptQllzLGDw8RlzrJl6lBBJt/5Ic49zvucb1JZFZuyaHWyLWqOQn0tEyZuyyzkOWnt
migtdnAgHygFd0QASyW5Xtpl9PJE+dBhAX3zOUgFu6ZjoFI93RZxZOrkma6jFYLj8YFbIPkSNKUV
v9GDUvd0el5aTMDRWCa+rZpYnJyINhTieXqr/yQE5QaBxlJF5zF4TrvxxZbkgzzexfWmR7NRW5wg
EoaKtfWCDv6wGo6u2rrML5GrkrzKS9UuqBCzmQg5XJvSM0StrecsmEl/TxIRXjU81rSF/WCmxTfD
ZFE9yPhGVF5bes+bX7ZzQ1iPqkODPLtwyezJeIiT4uNefLxABfPPjnbgHX9JKWEtNmvcfYOFsnBc
AXcDfpOPV31zSj4ZqEO0wAEHt+0FtuzfIw4cSOF49KLUwQzj/VGttT0n+wuXkW9gm0WzKt3RFGue
ebXXVozhsn0OiTvxqwlrBcbNurrSR7l9/rwM5p28nqbKPjO5+Nk70I1ZWcxk25h3ob5c3j+kyfPj
Ob+sW/PiXFAfaQM9xx6ByJlUUGiAkB5pOIu2TrRMttoCPaetnG6G+2S8Ljm3ZRwwbrPg4kAB5+if
ow+bVTN5Xk/GK2CdJYJhn/Z1LnsPh7ATj74vROQUPGeZD2EoGIw5ejxSe4SIr7DaGcHIB6W0yoPw
1WJ/cIcnyQQKrQxMP/NmWxJ0CqhWjnbKho/ApSlxrchrTR82j1uZ2C1tHqUHtqts009QXiEUv+LP
+PBcEppcH+qG/ewXpo07/KY6UtLRro5YAimASjejTpKW8vr2Wbns0bS9SGpWrMOUKemMHSqnIkWm
Nnwwa2wbqzxop+3wm+QMoEFRze9l44zcdEkugzc8Vd5jMbkgi6PmgZFfe4/ZbQXPQB8kXItiJpyM
ZX0YzXWnZbxSUkWPvJoVyc48M92OkOrgssBE0UH7sIugXRiQHRqvDaDjf8Q20yqzsjtXnyUQg825
aCnek/H9adV/Rs6ptgmCx3ifQDdXgLd0xjVHhXL4vMaHN18Tf1qkivC4GM3j9DvXzOM5sRdQBOH/
AaiTN+FpXxzq1CHYtZyT8w1XltFfPK7Ff2OqwqIlYVFFmY/D1u9MVS3vX6/IuPRbsAa0q6i8kOnR
BznL6gOHqb+wdsVBVfcnMRYrQFGVlMGrUvpDddff6ntulBqW2ubFg95hD3JYxYKy7PxFw/RPcaiI
mbqKYghlzD/D4KR3qtzHjSZsk+kxn88gzEPAmlRfrguzDzifrRAFLjHGNdks+hUAYYN6CcFe76cL
q5jcJy8Te5sv4S809H/q+flcBCTgZUqCBlKm3xfcqIWqN8bKsAJUNjvZPm0AC7z//vbiv377sYpj
hoJxBkYgv1/leS8kqSgf/bR4zbHhNEWmydXdZbZP1mhLcSRhfOkTPPwR1VeQw8vnXz7Ar9TVP+80
NgJjQ1a0MTKKP+7046LJJSxoYSuZR9WbnRX3TKW7nnXugyE9ojZ4FAtXdkrov4tmeh6Svr6fHLCS
6V0Azs3b7Hu93n5ugzexL2Zk4cS/1izzdJrjk8y96n3rkAZLrAZ9gp/eFq+bbEozx5vvLCe2iD1a
ep6js6vuurPPI5ZZX9RkD1+e7R+fhr2hzrCsn6Q0/ZG58Q3b3z//4ln3r4/7/y7CH1409+IxVvKn
0G87ynfeKj6hCIHpRnTQf6/3rxv6z+WWNFLhiPxDQvD7DZcKQ47ath8ke3t5RS7LINpbJC78Mw/K
0oLt0/rWrOUdmojnECP8BTAhmX/dT4b94h+fQ9b4H6oZdPd/yBhirZObUY1qpqZXgNShHBpxB/2W
WAoevhqgqcbXf5YaLrnmr3YHriCKf3nFxv+mpeClJ61MUnEi0f/Y1Irq0eWEBz23e6YwLgqZMId7
DQDoAE7ayqxyXq5INvHL15Zwj5Ttf9+Mf7vtPPMi0gSCUAyMbn+/GbUc36qLVIxmt7CGTog6ybpP
htNSt/77Sv+ymfzvhf58ye6pHN1u2dAWOalfIgcbB72Nb/Xhvy8z/pe7+tt1/niO07LQn/fHXd6G
dm6ewa+s7WcQeN6SPFunIMl2N1n9hH+5jf8ipBR/u+ofm1h5advXpbzA8bgQQNGBZ0bvhR6PguLV
e3F1FkRms5DYJOHYG7uRGugAzJ1aT+uhySBMLK7nxrtf//di/NvHGinEBBCbSig9svbf7+7j+VDf
RczeSolzu6Mj1Muv+uHh11/m0AuxxoI64txBHXr30gIibtGIbbBj/+/P8cs+989XTR0bQ1SKKCHi
/uOVJ4GhV9/COFreJaJafKMLOwJloOsb9gMyKvDX5bvvSOggiD4sZE/YyyCVz0n2XDPyYQ6UG4F8
D9TsKFz8UeQqH+nnKFlRr//3BxX/5SklZlYyhldhxEv5x4KJDYlRkjbq2Zvan4GEBeHejBbxTJqP
F7VNTUh9mSHIbUPx9P957T+e3JuaRa+8f4rbdnKcnSmvEATTb3rmFOs731/9LdJhOL7/vCnY9BCN
hkG+rMjy7w+HkTWCnr9f2VR6HgwQL2ZNOlxNLF/T+C/bzN8u9ef9J3m6rZo0ndZiPSMgMpIWYjGP
itQxytvfCrfhh/3jexGljK0y3qu4Sf3+vTQxj+5xXdU7BTmaNEYzQ1mtOBgMfqTbCsMGwxaD/753
vx7gf1xTHezLBhNpFHu/X7OJjKdWxnq0Axp7QRxSzQ7/wQ8kDI8fY5N/tJc5JBZovzaiB4wJ4HLq
vfOELKhd9VWHQBma4ESVPF1z31/dETQSIBCqTu6/PyHWxkCd0A3uY//+E2/BEi5muWVcirV/b4+P
Uma/Gf/BiFC1PRyDFP9LCezMattAmcHKNAtMRWjZSMH5rpuQFhiCKwSW0WGs09MK7miibaAB9SHA
KeFSM4PYIP2sfPWf5aH9a209bIf/WK4hUQOlLOeO9sctMjIlwuE8r5YN7bNwAU6UJFfUGDgBcEnw
MuX4ggGFIzR07PdVq6/++36p+r81EwYZKlyb0lP69fv/I3uL7m+5z+Ku3t2nKKafKAuu+p70586s
K6tbMDocmQs+WA1FCkK9x1jBlCeQh5wW/ujIMkzjM2qJ1el8/tMMbvEudpaXxfoxuXjwuhB/BXdX
30dWvBrUVJDoHEIhZkOWMLwwO7HzFXydHA431z57sHpjE28V57LMNvdN+f00O0ucrAWTIRVyDSNM
J5BFJDRlUElZpM1zmR8uTrYrsMIcspag2dgXzdwjIaE7Ur17MJr0Dg2EN56gxwlba/Z24XSjtHrR
qTNGD28+2kyO4mYxdqopWM0VcFefPY/wrqaaDQkifNiFBXvCVOkAKxfgHCX+PTh/kjYlOPFKu1hr
tE0omuB6u+PJwABk5EQHigbYQ4HsQbJw0hDrfmCtN2a1Enq2IZK4cRlQIZd5TAD9XvPXHlkwYvKX
Q1gMEbpD7ni0eZWmAEc8d7LFYE3budH0K1/o69rnkXEMd7QraBiwIoYkG20H6FkMwNd2mOCOrWoj
Id8nlASNAPv4GXgBAuYZPoTNrDmbYjG0U+yZCn+QD19+w8oB2C8xdmHu5OKDQ2qGbJJTspviqTJ5
HkbugC9EBBcyKj+lM9g1NtQH9ItLRFXXGvecfEcQmS1iPIxDHpzU0wSXywS1bijzN+zqO3UTgKLc
FofBO+76AdqPeeTAmQggUpjPz3hyc76nwHITmKjft41o7WKm+srEmDxB/2d3WGSTztM+ClxSIaNa
uVsMuhEHRNpszgoa/dc0CetNB3XwI/GhjpwRxm90/z5PzlzYeWw7J+d0CR5H5nZ3E/d1GN07cG2A
gmK/S7CfoFCCasJXIVuMu9vbm4f7MZBFrzfEgYOMez6MvCd4wpoGvSlCFOuAsGbFZ+GSkPyQ2g+X
HrR4/sV/h6r9ON5/0oBCxJ7cIMDUNiaz0DwdNDh4t5LSdjdbc8Jy/eAEBFCE1yuimMEa9MaNlWer
+STxnNcCqplzVW2V/qQOfjbldJJZfkmMyGirk6O7Sya3hRbMVfd630NmWbBVuidUVG7DsM8bcDBN
NlUfS9RuhlwPiivJKvr6QmYS8HswBnkarDaYNkFxLR3SWtC0A1Zf95NHwPoSnXVUFzfERvcf3Tzd
rFPqeZVz/1GhR9nKpA3e59T9YprpJIl5XDWrbgYkB044SzfUFeZtU/uvNa+ArfF2JqcqUDpr7ITg
t35zs/DP4XN9YDu7aBlwsTKgnWjmQyG4oViVV9KVmXkRnFEG824CAtjtJ+xKVgNjWm4NUO0RnyTC
uwa/2P1lVu+LbbQMv3IXG0M/LQZLGO/uXXSTkSA/e/jBOtI0dQJVjYkqyvrM0swej9h5soUiQaFO
YOiA+1nMrs0ws+4IJiMz85QgA3rZ//f2/H+S6D8PiP/dnv+oTVI1UvUsS+uduAF5+smW8CtR1yS2
HuDGDQGDObI3bDX5TPo8ajYbtDWTpo+JhOlx9vmw4EmCZvVWyCDTrYLaUqYRQCMDkxv6Zsl9umyk
5tfrQC4vNErGgwZ/406ON34JW+PwRPaCfYMlooeFqduFTIdhPnSWtkbmZP0/0s5suXEkSddPBDPs
yy1AENwlUmvqhiYplcS+708/H9TndElMDTkz3WWVZV2ZpQACER4e7v/CzM0lF/Xre/Ghciy3gsaD
zHb5xuX1vscWalwcmiVF6wVUNWpzB5WfRFWavYtIBiACEMygdUxX+I0VO2qz8QOt3Wb98ASnNaUd
9KZT66buwg7JNlwA7dS+C53xV8yuwiPgdpi1jro8Lo0dRT+XQ8hjI3rlrnQNp1/R1drjX8GO5H1v
qkW8Bd4/qxYCW8l0UIpynk9rLt6udutvB+/PRr5DuHhebDCLWGB76gDZhoH/mxMFJaHTtEn+PCT8
IEDKBPWJFnPt4iZNn/TvT46LLY4Y/H0us2hITS/6ZZQ+NAOYkdPCOOj3aLoWaJvRyX4x34F+aGT/
4pXLyWch76+BZcQdNPRAUWE5y7u7Y28GSShPaGPwuEgkcv0WyR2xjUS7HhFuHMdeONBsWIguiElC
1hRlWxeQCf5P/S5/+H15/Ss/zsWXRzq7TrZHMQ8a7Vg+QBSdFJU4Edfgle6zfQMBMFrBjYZv1uyK
VW8/GZ5+U6+aWb0rGlvdqJvqPl5goRbuWUK3124N6o+Z05dnm37/S+YkH8O40WS0KcKltQDjMVMd
4QYGFtXgdiPYb4h7TJkMpgDwUjiZWmRfwlfCmj3MQQE52azYkOdOJwSeb2TliwesrX5ZG7xd7i/P
4w/6OtIkImgolkqS95d6x1il4RD5KC80fwaaDfpLugF7twh/hfd+a1t3tP+e/I30Ht8HEOlUd3IK
oJ3ImVdsAUd6Jyj4kTeuOI7mR87CdE1jwFNnhoc6NhWZbo2aDH8KYt0dYB30JjSEdE732kpaHW9Q
w1v5L+ZO2HBeL4XltVuHMq3Mv1auSvlGUpGNpCT+/VMYjaBUmS+O96rX4LYC73shE8QbFwIRYNJX
CbowJEyPJMhJSH44so52/qIASIQ+4C+sRyDDy+FK1UEW/5Y1YtoRZcVdF6EQ1Tq7DRlDUqRiYKDu
tzHmDfjIebhBhxCkhblKFgj3L5TdiHL4m7ROF0ds5oodGAsuPMUjIL6H4ildEquW6i74Ez0WXuPo
u3TJfwATCiAOJjkH+ZU+FJl3SKRb0hHeI5J2a2HpEN61BH7ICLMTPSyTRHyrvkM5Rup8ElDTduay
JUavpp0Dj3aRHqoZiGJhJuxJJeub4iHao4GKuoRwCPb898Yh3Zk0WnLE1Ee6hR/iE3hS6r7HO+I0
KgKLgEMIKJLbescbaYE/AOJZNQ1j5ISBGLx0zyWi//6N/Ct+FGfhYw2xqN6TReg3cIvvaedZKoCo
jkxHcf1FMxufJm92wGWQ62wdiKA8IP30Z6DlVm9NKNB4gcTEaQHJG3o6pIHA92gDKB5uQs47mvgp
PYoJwOjQB4SKAwG+ulPc6IZvvonBFEAlI6d/zuC6S9iTcx4gVosSfUI7atVTHLrz9xHOF1dqzD8U
VwzaNypXc0OSaal8X65K1BSBpkbiusNvQQZ0BcSZCkD4HICk5RMEzZWWkfZDKeDbiGd1Bznwj03k
n7p1UVR09HCyiN0i9kSYljyK6/d/avhB6GJiR2oXIfoYJWmw7ikBHiRAMV4GzE4ET4dR5w9vmjqu
ROlJP/4pQXXEeveMfi62GBW9cq421aEs0P2L4llRep22qliJYSd6kvQoRqpzZBihxZIBFUUhfKPa
DrisXCgNhiN8IV85WBYH/xEhEPwJ5HRe9vsS3mI5kllo1bWKxd+h49vMnN3ASyvSAikoEdlGgwR5
loU4o6h15Wi9Wl0+O8fyPEy1LOtp3dI6Q/zQANAj3SHt3Rf1RKXrCrwRq2sdpSnsnYXFr8XYz9P1
ywklKG0iCPjvbMvZVGoGkL2ND8Mawq59+Xz5Ic59G+hseVHOLzrTong+cBcVHOitK4Q6rtSWpy9x
6W3OvlSjnjIjqhTgtPLqGLkKlMMC2weWz+WX+aFG9/VlzsuBYV9KqW5I4zqSwaCsu8bVUsx1XFby
5YGk6atfeKNPKdYv32eI+qQatakV4JBfwZFCYba2zfdx+/tKnefaUNrZCVnkbT5UWT6u8+6pP76m
3TywHpX80R83ZbZTyNhBEf0PIs+VlaGd55SV34q1LCOL0s3AIDf9ivkcYzcG+3JtFf68yzB+nizG
EK49L3gqYaKIxbTe29nUxQlcBNVoPGKwemUp/tQpRSfqn5GmNfTly53iTDjFQTqs5VRxE1AQo4K4
UbHyhROiqgGxLXR0ZWedbkoAXkjt+datmuVuRumiKe4uryP5hyz569Oct5Q6KTxV9alVKNY/azfP
mb29qZwl6oK3pYsPhLvbLVbWbH9lEn7cJ//MgXr2aUuz1STVYraRZyZyypRbkqfLb/bjQWmgkP5p
72nq04t/mWa/1rSM3+vXKlhWruSpi+iMXiwLf8K1cjJfHu7vNyKdRz0QIX1TRKnsbJOYUgTQQaj6
dQkvpIsnhwCTi27+J42uXOz/jmXfRzpbP4mh51bTqiOeYq6YrNLxcKIfoF9xx/h7830fZZreL9PX
K7FSdhKrtKgP5BgIuSsKDkYgsUEMHi7P3ZU3Ol+DQhHEYkXXZs3xhmdZrXqt5FVKfCU4XxvmbOKy
1GwSI6n7tVC5pb7l8xC1AGlefpkfzBu/zdy5qYIRmoGeDNKAUe/j9mU7j9Y3kyRsv1jKS/pQQJZ2
U8FRtBfWsrN/X9lZ8pQAfj8Yvg9/9uGUJNErw/eHrXFTuaRSfxqEGdr7GsFXrg0PlB63aj9Hd3wp
bbFlku2J8pItLk/C35vv20OcHxnKsZHSvG2YahH3dnLvEdl/cHv+IfXBGJ8QIg3//GdDnoUUXe0U
PZBDgNa1F5eLWHkk7xTKXQoa8tfV/OjK9tCm4/nL9vDHo1XUgi5v9Qdg1Kd2lj/F1Jd6F0T//+W9
8N1G4xZl9fNQedSO4SAUpriWjtshc1NfWyjkLU0CvOA0zIbuMeyM+eUxtU/8yF+rSMfp09ImTUPx
LCs7Gpg9YuyASA7q3ZWbPE3uSoD36ccELjoMNqJilFvHzWkdLKDTziXs8J4njFziKPbj0TlScJ3k
pEX0N8ZZZcsuvZwJOQ8wL51j6zznkOWmTUdnVh10dH/SX4gY8zN7VM5EHPJaaondCs80VPk0vMw0
7rNHRIW1GUBxT/WGlbXQbuRVulSeMZWfsHazZ9+5Txx7+bH04jV4zzckgGlfWEBxMMFzWofLAao/
5gyjVFfFmb1coCp9LyOv1t/RT4x4kxFBE4sXQabRqX/1NGQGF96xQ+Pg86/EwSWusp8nS8Icoc7T
gu7/UvV0r3CpK9sU4al9/0HIB10s8IxUn0nS7cfEfpNslNDfXpgk+1l0DJpMMAV5dChLKAFTJnVe
Bgf4FNUg++0NThj1oJv7t8DeAppCtdAWl0+7X4L3+vqwu+2dD0g9TkK5hcv/Z6EI5DYlFlQAqSR9
vE8ugTg5pfbT7QaDdpQ6TXuYvb4+Tf8aws6nrNO7zj8KTvoO4Gcz65BRAxu7MvYtTdFuVlKwgxWF
V0HAfRpVKMe2b2/psfCdE24FBc/9hur29G8O9SLhMT6Os3sKAjufns1d7bxOWNHgfgKTqlQUAuf9
6endAhkVOE/GhFFyPo5YOiYOsoyq/cTRjObVZFk1acmhJsdAxyVkKz7gO7oPdPQoGKKaPHVNKCYy
R5O+hodK1VJBcXOcIQmAyGPmTZ/8HZEYe/Pw7t1C7p1xiaFROD060PQ1wiuIIFX8ChuZ8Jw40DFs
ERGPT8zA7fSCgEARPosmzX90vqBJ8N/yoifb+3gisNi/kLWmG1PMH8CJ7yH60T/qAaFNE91D1RRn
xkqcw5KfWytSnN/GSnmUNyJTfXIeJGf1CpzVjhfdcqC2EGNTL1N6hBG5sKj17Y9P+X7c6ut+W91U
N+M2BaWor1Hh2qrApEM3mYFyA4sD/M1175w7ZPHpjNBhpM03yZCMc+l5IlbY6OywmFHhBF88zrtH
c6XMVTRJ/E3DvxuADHOPjl2dDzUewm7ZqQsEV2Ga5d4AapgKtoNkvyfMBmoe1bqxH39PDmPWTJtd
DjzSFKUvxZ3pDP8SVyVtHLpTMHDZnXp0EHowngsrFPlc+YhwwHMXHsJwBaz+8rg/pMEcWF/i3Vlu
MNbKIDRGLXGVH7lNhaZt0dWFi4Y/aE7v7Wj3VKYaWgH4NDBjp3kMwsu6cmx+3qovvP7n9Hx5fWAR
Yi4l5A7r5+0zAMo38zF+n4cz2z7ENrXfTb/a/OpmK9R1fPtOXIOkudkbV+GFPxh5fJuOzyvhl+co
9ToaK4nnUAlWzyMYTow88vkbcZ+GdOJRshEOHxTKPGXrcUmAS0NMKTabjQFq+qaZua6juKu7zv4D
4t2p4Vjsxls4PJl7+cN9ehNcmrGzND/sC6MO1X7g/kKjais6SK/HParHkUFoom46YqQ6qx6KyFN9
ip0n+wAecgcU9E6k4efTxIQ61d3QPJ6knmNrI67voOTs1/vLTypNR+alJz07UuMcBJGgnobt8cPc
c7wtkR9aK5Du9sLL6VZ6FWbUap+uDPp3Gef7hzzbT0WhYjNmRtK6QTFNfuFWUsm7dpwYEg8KbjPD
Kq7aKxmLdG3Qs81U9ZlIUjGMU6KtHZdNvE47Cs7HgyTv5dPDCIimGd/+928qi5KCwLikcIc3zt40
0tVTnqdit0ZUGamxvFmdqodeM2wjezrCDddBIhdXVp88vcnZN/026Hmy3dWyVuWqvE0ex2fqksaN
dlduOpQh5vosRwZjkiZtnfspCXnydxCAhk/SN6KXM9/7P1hRyF8f5xyqaERqqvoxjyPdHPfxLapo
q3Gmugw/neDic7VJ7mvshLorceuHEtH3gc+S76wPK10YGmnbuPAh8ZFYU28l3UJGpre7u2tx8qdj
4tuLnu0lObICs406aYvF8x9jDbQEHMiEdkBf4dqR9MNd5ttYZwtLaWT5BL5YplZxXEXrN9CMrrgt
nMnoaWLj9K467zGudVHCuLaTfhj767H0iXz+EofrSs/aTM2Hddje1RD+B+iLYYeQZpBMlf8xf+pq
BDv8cC4hS+Sv5Rw2ZX7noxysuSOoejWBTIdb7eXN9sOy//ZY0x30y2MlJ0HLjCO1ldD09NQlqhTm
I4DcOj1cHuja+5/tr2boh6M/UByeoAY+Uw5+YAWN+ErxRrryQufVG0NWQknI0Q0pzF2v0zqi4aOQ
V+ZeWYDrtJzWV902BBYRPnewQXUsjZO9nDX7qhYcinOXX/sHms63sP3ZtPwywVapSH06sr5hHJGD
tFxqAlAM3bTCsdm9Vv38AVv8fbyzD2oZSdorZY0uCC4EhvJo5p1TtYpbNC8mJEdJHNAFLefqONpx
XczGdQmwC19zCf21foAcjouTFaIi9ScDbRC9542M+vROHJ8CVDSErHItvZnJBSjSfrgyWdNeP4vB
LEZNljDnxALmvBIuVjR4gpyyjha4puDhllLVV3pg/836+PcY5/UMv45PPtBb4ttK3Z9eZ8ku20WL
eA0KEXNwyTHfp+tT6l1eBj8QG6bP8s+w52E109n8KaEHbqE3zt4Ee15w8yaHsQg9One20pa5AlBG
uhZ6ro4tf9/j3dBZJ60LJbaecAMrG00mej/9pr5tZ5gvHHC5S72wcEb3eGM+0wF1kiulLHUa4sKX
1c5WZcjoiSEF3VqBfWuh/VefuM/R68MlZup6Ng3iTqcbRX41DdMJ2pdWPQjDRwQJPFHxklOGed+s
apTpJEQKggHuEDuqf0vghulc8g1HkbctFuVICMjkJJ28jOCudpBFTzkCRWK4KnTuTQ3SAn0/N3q0
q6D6AyDqr0Wg6RC59KpnaWyedBLtPMrHKuKN5p5EiZLV9bhybZizc7NLmiiRQhIE1ZvgtyrXbMm+
P6Az4Y5cXiGYOsaV8/PK9tTOjs+TWZ7aWBfH9THbdcIfK4ZBfyW1/jl6/7NNpt//Ei3VWrHEWo37
dSJ7TF4/HBilH6DDv13ekNfeZaoKfhkoUeuxLypCTTF6/yofD6J7eYify8cGeBAoVZPj8FkjIU+z
StYCTd6WzyX0JeCWNwm6QvMOwdRPE43WvvVf9bt8nS9GsnnKm3Z2L62ipTgfB1sCBltdS++m1ffX
6vzyTGdxKFVimsGDNIU/UJwrqm4OQvY0vFvozugqLYIri+bngPtlxLPog1msrnWRPK6lfEDCqLJz
4w8yi3dCKzm9gaEtOB2MG3sffbQSa0LNRF1Tg+yf7I/9yYYOeS1F+DEYwS2VFZB1oiKepSKjlOlR
FpLiliBZO1f6hIEHD8cFDL9JyPryMvhxo/4z2ucV68tKU0yAfKJpjesan/rskPvbEQeoa/7PP3Cb
OGAME5yRYmGMaZy9lNno0qC3UxQESBvtKOZiJiXskJyHuVhioCO5JrLrIcpCl9/v2sjnVxU/r5VT
a4zy9vlt+6bM7u8PB+8Jua5ifpdSq/oPRzuLEI2gDomoMdr6udlBSKL4N8neB84vxTk5qRu70Tz2
fl8e9XOr/rVtICVOWB38ifWzRSy0cqodT2W3ro+6a4QN3pmHErJGU4B+NEBh+Z5cYiG9DA5HMHTS
Thz2Y7W20PLTiP2KgFqCj8xNT3U43Kk9mfxjD/pmwIAsqBDqmVKwYK+LumeWH4oO+bCF9CUgL6La
xYDO4/iRJbiC5TESR/ksQ/FYlkDoG9isIu7SoF9Q730gyk360iERjmiRXlw5xaeYeGkSzg7xTlPa
/HRqpS1KBUQNyshEjOY/HOQsMPMJUjEcZXFtIFmHkO7giQooD2xycZ7wLn/Wz8vApTc62zSy3g4n
JaBWmCL8sGlcEDKPHWA2MqJFBcac+gNi5UjuryPcl/w5dOsFbAEMjV6lyfyhmEMIvrbCp2n8+6Hw
zJy4QArm1N+PpqLNgtrXApEbeII1lkXRcPL5QHg++TWVLK9dGX6+omB8KSoT/U0+70ulhlga+ZEW
X5asybLaVrePsmd1iB3vm/QgxYuRnCvdttJLVY5XwqOq/hggvwx/9r7xMKraSQSVRmsfeB/MTzva
DSsMt+aTucvIr4ZNvfLw8YEkEf0RJGtYfoiqf1bDO9pKJX82RbceTWeg7FBhaFghyzaf/knG50xt
GgMULosWC5qJxpF4yYc/r2hhTcJz8ZzGAaQYf5Z98JNpXBSQ5Ch8wD6paEJQS6abRMWUPsY8nr3J
jD6Rkqcn7unygKSjXBF5vWqfzEme5LhDk0VLnXre4WmS7WlcZYtkdypt7W3ASokxJssrgWcBtTnL
vPcDlKeZ7mBpuRtn8e3UvFIRmCh2R29qhYhuu7HeIaM7xl3lThL6Iu8NKBsiwDOwaB5E9YIdv+UE
jxVdLjhKXrycJnTqoaBN+tmWmmod+Ogy8OTRYrLQLTTfEVVhSgX+hihHKjkAY27cdi7ugZKgfcnb
Ik3JH7jncf/fz0Jkza74FNxgXO8wNao+3g9o8LkS0PtbqmNz9FfIYET7IYPeMrVYRgjHxVJZBfeG
p62mnlSB4OLRfoWm4qYulETdfufSCnuEUhuWh1N7iL7PafP0XlCDg5M5wfypwvWAPul20Z6R5wo/
qXd25er1F0jCvQiqepI48e1XjC8oZvdIc4b2n2zOb+c2ciN4j0y/RLPpV04o1ki8rLmdj/MGQz4w
pHTtgMdCR9GoRBs0LCf1ktJLZgm0gWiWzBAxWeU84jBPX6dfG3guiEDRpXtf3i9xRvzXHE4NQYII
GQYOWMu3+4P7RNcLi0f+geIBrimSM5UBsOE90WAaeHCkN6FUxbVBN+nIrRBxGJ4fWeuZ5nWzJ8g7
NKmymfNrKpE9xHi2JDP1ybc3zexpKmBhRg3JhS7lE42ea5HpxwPgy049uwCEtWK00kCO8Sl/wr5I
Fm/3Hu1LyaH9deLhUSK/HKKvBqez875VxiQxjh1MzNKtDLSKOEotE/obXfMIQVI9aEmr6F9PWoj+
iz/WcyW8hvL/qUoJIwJhAMKyjgrI2fmfTcBGra1IGefIlE4gSu9W25c0yC+/7vQ2f8X+L+OcxcJx
4FanhuBnxHAxpRgUReWdaj3U8dvlgT7RxZdGUr+fMnnnG3Jq+R0OgOMzSpZIlUnPA4Ksi2obHU6v
7Xu0y+fKOludFvky3MSNww2pgAvnL/t4jT6TdNsWvyQEHMlD2gXo77KbyxhMbvtVv4jnGLjNvCOO
zhEOtmDNWweLAuVj6jQiqEizpnypbqRHy+tXKiS2SQtJ2k9Sveoc6coFWdzCXAAd3we3/m5ibrmK
177q8/HDXFS30qP0WL9m90g6Z79DlJCuVU1+XusWeApSDtMSz754kXZmETWKOH0J7rukIoDOuCkW
wSEdr+QhU5rx97f4Z6yzr55bbSnVYTihj9vlJDZi7OPV6epBr0zPfGmcs2/e62LbqoZx3DSreGNu
0425j3ZIOIbFTdHblWpHWwmjiO7TnQbtaDydOH8xp4p34aS2a85rgCCFa90ed5O+0YeyvLwqf9pn
ssiVbIL6Kfhwn12ZIaiogebHnzNBjR6JJaicHCX4k1+ji/wgbkCn48tYZ1fhSSciyqRkgPlFa92i
Jh/qhwTAH+UnLmoqTNnyJW/fj9ZK9eHVyntf3ir9tiE/KlCJH+EwXn79H9bBtyc6W3NNWJRqE0bK
1ipmJj6w6qxDTPl1uA8f+vDKWJ+F57PF8G2ws8VgVY2ZF8dWYDHoW+GOuqC5xc5kM3jKzZR3FpV9
fDQWcjRLb7IHAf+WetWvwp0BC81aCavqt75Q1/GDfwWuePW7nFW22qKMY1PNFDrng/uyvIFfC6HY
Rfrmbr+4FnB/Kk98m4azM806hVbaS7G0lmPFFV+JzQ5jL1NLd0oTlVESgPYxtgoPxJsivoDg1Tr0
1YTwT1SbbiSl88tr4Afi37cGnHEWDOJCq2RTbfu1dDfeQTeFjE7/AmZ5aziIuYO/WSP9iJjqlXF/
XHxfuq5n60FTY60WDK1bi8bOLPHuVB4r88nMRnwx6VewLZCNNrZycjDlqUw+AWLN3hGrvUlXJZcM
J43yzZWH+un4/9qy+0S3fameNMrJkPuIMmcPSktcDQiqokA1OcMnr+bLcR/+TuJFNLon8D5/ZFL4
+C5ZZTt1ZcKW3tW/VWSccQByCjzKHGOND99jCLW/skvKToITeROs7GmZLGvYSPDjndQDkHHQQMQM
C/RJSahwxfkAcrVP4TZmt6VnAjNAitzVb7BnFxBz9iQPxz1h30KMw+gGPpLXriac0AlDm5d4H8yg
JSMoIax9r7hJYZbmbvn4irsRPorQrcQ5tEC44/6iuIOBPPnPXJ7GT+2mv/b6P9/WPEuixlQKonhq
6up7TGY3wbpzQabvdAiV4xz9jdOhnFk3vtNxJUBb9tPQriQ/r2bGQJsOX7Ed3tF2DlDmWrn85w2o
KJaCUbop658Eyy9fWB8araQzddqi6YGWw27cNNvo4fMQarHELDbxDpOnLefNNUE36QdmHnvty9hn
m784SYN4TFUZMeBuU8uA96i8mCWdIPE2ph4bLET4JWyIltOhbbRZBrLQQobBQppeFlBnGI4zysjo
aO7qhgJP3khILGMxK93Af0J9uqR2E6vYpvSG7WfTPQr2ot2mSIHXk2eE7+jBg9R6nQ4nwLprBWFe
tFxIjJdG2YdYv2i5PB9rzRY6HJ/y0Q1ClE1BxPgIEufCOh82VJNGGbGD0HgftMyzihU403lpYdwc
74ayBbIbyXaqZjAPjwVCrwwEVyFVEG4fV7FOmz84mQu1FJZCVc7kPPW6ERHpAFihTFsG/zY1BTLX
Z14pP+syHyJ98nsgldFTjFUYdeQEbdz7MilvgvHeyJR5agBYLgWktCHPT/5vMbrFiBdFFHRK9AqP
G6PCqClQZG/EsaGJldVpkj2xHnT8OgStuLIBPhf4Xxvgy4c+qyr1sZSMUnts10I5S825KHl5vRAA
q2IuguOd6Ejvxxfh7rjXV+Fv6z3k22OCS1bgU38AOYY9aOSKrr+cTsjoLXsTfqP320CB3XcIcx6R
EyfezDFvI1uxcKL+JRRbLIF9bWNZN4jU4jMslL2dd7uR9vNbpW/wdZObhYpl9HFNVzWgL4agt7II
uVB2jwEIw8k2VZ4bM2QFVoJXev66fGye41afdfUzNiuZsB+KlaZcOwmmNOPCZGln0UIw+qMqHLns
TD0C5KPn/2pZj9xVm2V+5YL3U1L6dQ9qZ58mtoJmyAYRoNz6Zt4d3gJ3aYLYDO8OnlahfLFBfMNZ
BAiQ3Nz9OR5+L+TD78fy2qn7w8WLpzCo7gKTFhGA+n4dUvUgOfYR2OwJrThaRPcuRcJ/26AGFkQw
IbPEhnE0k7LIaSyEWU4Yi0GAjEuc0U15PbSoBV2jhsk/o5K+PNZ5gBL7IEh8JkfCJ14gtsyQmPeX
z8/bbWXP54fEyyCvzpbzZ/VlPZ9DuL2/ke7v7wM72x4QTNCODrIiwy114TkJ/dP7EiwkSvOvW4oU
QGv3SPEQhpx7rmkNaFmttu/TubRGZh0vbfhga6Ag6x63yJN9H61VN0EMEVvcuc+iqJ9gQjCUBJ7j
s7K2xav9tvDuI3duzecRzPx7/65+Q5/8Cee40XvqTlR28HW+hXOMBLONvWVtPz0pHpUbVAepz6SH
3a/RQfXkESCz5NC1uDOfqCGJM9fx3EO02ni1rd9706pw7xB/RNEBpacZOtdYKIYz509HCwvZY7Qd
0ADmL5oQgABPyD3gO4ZI9XGGkrqy6BCq8TRlR3wOnd8L3ybDhLi+oeri4psSvgQzSnl3d+rTHXog
2NjZ6JEAY7d9c7PfT8o/l8/on0CF31bg2a4bjkHYZCq7rqfEeeISeEKmXl6CEsLUbdKpEO6vXYGu
LfqzrXfKW2toe/lfEN2683JwbiYY9oys7gruQv45qPx7g52T84WT3ASQ09hgyGeTzxGIAX7ZAsTn
U97NtfHWBAZVt4gPcxLqyt1x1h0fxMnhAV+9tJLcDgCxkr6HA5XWR8V6vDL/U179V9RTRRTLEHEl
G5le4EsecgrLBnUu9HTxVZrLbj6fsOrdDHGA2pvK7leGm26Xfw1nSMh+6pbIpXtKx78M54tZLoky
IMck2506qrVZSSY2i7ZoF4uQ1ieVe3SalGt1jZ96HrL4z8Dm2XtmZhxESSKpwGyJIrA9wAOjDnX/
sjy5S3w83adsmdu72F3lzrBASnf2v+/xf3uAswtOVQS+lcdJv+aGAdBHR3lIiO/G9tfV/s7Pe+rL
u55F9VST9Ebow+MGz53TCBBcwixWQKziHTM67RUrkHRrutbva/BN+Qd4wbd3PIvbaTMkStD50loJ
6FH65i/ZQI8AjStVQy1qSsUocjiivwyLBbUGU36vT5gk0/sWFJQpxNsmzBd1n2yoBC/6cLhJ9Ad5
rSF05Nc4iEa1fXk50si8vB6ts8qLFo+NL1XA9TPST4mmfGXuQLBI6b4s0e7TSV2SWW98FGqw7gNr
Bl/RJ0OMQnUKFmP+6rcvTU6ppNoeLWF+0jGrxjPqpQ+Gta/Jc318MKczFDO22FpE9byqYqdI6eWk
D59FFwu39GYFtczC0lDs8SpYA36Mkbmh/qkeyRIzcXqATqRzwCEtpLkterIp3VbNa1UgS81CqvNo
AvjgGQ0FpdjUNyBjcG7rR2yUSO1bAH9pCMqCND6T6TUpiMa34a8p8qjeKUZbqqboiL94/ZozD2Nn
rsWhQFIMcFK2ycN6ISoUpCYFTrLjEH8s1H8IeuRx26h7JcdtfbQwgqdM1EAacs2ScYRWy/mkpmAK
oTPBmAE2aWJ9d4ofBXxZ23RHk3Mk0MGOsPhxWrqtTnT8UFULIRL744cwqC7h2UxKLzc/oKw6cr9N
ktiWDDu0zFkWPYIIt7iWWxmqvPh36BD1CuKoeHQSIKXGeEsuMPW+evD9Ki3k+xI4VD585EqJuk/j
djidKewMcaBHQyVQpQbGANOfKrE27QLKArcN/nNm+NyqGL639yqijWZzM6DKNTE8FaVzx/qlnJxp
cQ090dQ+nWZBjxSJggaerHgBl6ZqROi1PshH/C3Yg0By17pFU6UQF1qqzwYFllrw24g+tHCXqZkr
Dp6OhaV4RNJKwWz2RLAYlNVQqEs/equF7YQJC/TZsUaxQtpEEVYO1v6Uipwej5bwELOYMlQLQd1i
JpFHu6iju5m7sr6Vsa3JXuvotgYYhkmYoD1GuOzh2qO0c8SG1BJxc22uUHsWEHV7hD7LRS1LjvOw
1l1LwLhUcXHyisqdVDebUSOfIPHQRKz0jo++MtNO6xpcm3TEqsF4EcgeBvO1yvbHIr9T8SPKKtS4
9HGFkkFUc+vOXmHNBrG+ycXBiSmq6AW6JGm9yHSQBp8dfsjBwbFyopjW3c4Pj9P3cqYFEUyzzxo6
YUPTd3h7MVHFmC19/j+QOS88Isagkb8Cn6vrB7wWs46czfSa+E1o0VIm262ezey2L5+i4oF9ZhVb
OVqkLCgFDs2x7gEcZAcS81+1WSwrAyAjRoHIQw2l70ncmEpYXIK8kMd2b9bV3BeRSqxQaRc/Trga
puWH0p7cwVBm2VLlybkqu6mI60CG5pq0VwwA9kD2pvDz+fAyDCz0PurAWp5O6WxaMRUeGDl9shYm
T/MyBumcbZma7GMuUE0wggN8mf5cl207Hye+ZDK27Bdyg6MS4Z8Qiz0GaBGMtH2y3AlJSC5orMrj
TXZqJlRgXpv2FF0lWqYYOAOcyflseY4UTRNsoha9oMR8FPx97g83pdE7Ffs7YLPFYnonh9FLF50c
03gpu2SuHdvblJ/V6r+ySHRChOSCCu9EdAASLo9diGlL/F5jlhdFR1ROViARroT1awegdVbjTqIm
T0tRsDa4Su8yy0nvJCyAahur0+NvidrOyfGpNmgz7Te2OJfPlJ8rmf+cvtZZptHo/ZizI46bcBPt
yl+Kdd9NvhS6bGPpvRZusS88otazuDLsj1ntl2HPMish7nExONbdffQn3MgUA/M5l4OHfB1ssPH0
NujF3WFxeu1txcsZHdIB3zO6XOnpEhaCvE7KYpGGwq2P4XlEtVzj80oGik6WsNZRl1SOJke9GwY5
S4VKI+agHScQGPE2pNjbVXaqK7iZ301wVRCE6xL3tVY+2npSIxldrOMeXmCLr1nReVGyS1y4NLgC
NIsqLjaagSFHX9z4VK4GzAPCdBerrS3KgiNVMKpEcSal9W0h1o6MyU9nlodQOmhyhjk0HEgCqB/c
d1J0c2JfhbpzFA8xrh5HDciC750k5DonZ7wKjSSxxAN8Jwp7zUKzjBTd9NHu9H+dCszHcTaLC3qy
SDjK9GwzYLei9dIBIvfTm6N8b+H4i2Oc5SI3h1OP4Og6tmep7g51MU/9FPs/LABP+zz4EyfvYyXO
fJW45uOJpN+P9eAwWTMtSFZj1SwN079yH7u8iszPr/0lP+96Oe1TI/sExTSS1wQrlI9ISKrSu7xe
f6y7/3u5mueNRmsk4g8ay/Wx3YASXSJvmFEwvjzIJ4v97+sG+S7/U7EaOAsEWZhFo2kK/TpQqI4b
jRsO1BS5fJV+tG4yvInaB0gRpCD5U5AA58DFuvTbgwIBXwFB7Rf6yipDLK6LjZq1q1TG0x6Jk7rm
HARKXVb63ErGuSgQ5ZK8mg26MTvy84lriShhShg4BnfvqC7dgqV80ruVHsah3WIkewyx24ko8Qz4
WuWdvJFCzU1C41nFBMQyVmHsO0OF+xVgYE5A6/R+eXZ+LrOgMPL/Z+fsSmKq5WiVQiCtC6i+QmqX
nBJhhBClFtjaf5F2Xstta2mbviJUIYdTRpEiJVHJtk5Q8raEnDOufp6lv2pMQxyiZuage/d2VXuB
K37hDQomOvgHD7RA0NJYpPneafem/ivWwK10f3zrzav+WOp9iF0UWR1HAhMgM+E55qkt9dUghTcd
9pRmN8xc75f36N/PnqQ3fqLZZqj68lE0NPJbfGRn0Wj/h0zGNmXV1IRa/eRWi72w63pZgYxnr6q7
6tSG93VNxXYrK/deRu3XSpZUnwtQc13y7kHU9B+9YJt69dJ27y3zyXSe6aVhCqWFq9l+sahQfN/W
f79usq37SOlyo2UG3JNzI2QDInB73ikSt/0xv9UAoao/EH+cF7u6nC/9HXnyuMW+T8pUQJxCy4tT
g7+7Es8c2ksActDjVIVsNA2dbzUCR2nQi9ASjWLJLk82CugfxFThk5t7JT62EHiNdQ3ECM/iT5T4
UCbBqVqYQQ6oc1pL8b+9FcpHby2eTDjdYU8X/j/VMf5+47ScUCnEb5XVIY392mvLKFm12rDYtPk+
zD+L7KSmO/dx5rSK0/ht0c+GnGx7Z2ycWOka7TlZvP5ExZsCBqIKwtWCmqH+8269XM72iS+hFM/X
YurZ0BiVTUbW0YsHlkC35Wf+kzasTfi7x5aSfrm2QpC8fgpg6d82L1RJn1xQKR/hk4ZaAfa4ByRs
vaP/O/6EO+ohSFA8U+H8tBctdmI+cuo/ygxb33xr/cKkLu5m7oqLJ+Vs0iZRkSwVktaZsixElFpp
L7Lu8BYwi1yKK/X6CiniUriyQtNLw/bV0atTjmW/AVbH5YT64q39X4uW9PWRLrH9z5dlGuB2SMNG
ViPrz6/HY32PssZi9+AsF1ubKm602mNNcbpB5WBm1EuTqasGXljI5JrGlEFgmV5qxf2oP8vb1fEI
lyuhPu5vFjtrvV1/SXXc7ZdLas8n+26OfX5JFkh4VFDDc0yEXKe6kb0ljyqSPP7ReZLuyz/abXXM
UJrPHlHf/FHeyvfAdu69h3yvYip6oybL8hgfIexfn4OL0b2uqYYsfAs0JCz/DXfbsMMiybMEVCdC
7YXG5q27ym8VrtwCDr59NwsFvBRgn484OfeDPThW3jIi1OSb/Fd+W6EbH/0Uyu+zY6kXdvD5WJPj
orUweooqlW8jLb/PZcDGPX6nWDDDSqJUVNjlTY+nNnXUXZWYa51W/sz8Xrrlzr5gCoXqA7tU8owy
aTNGGzv9KKmphE9D3G1T55SXiNthOguvBKF4klUMEH3vx8wnXHrjzj9hssRx7XYE4pF622vYo6IS
qoY/Wgz++nCtUcKo6UeFWE7naCNizEtasBz7U5o1i54a3fVv+bKamV4pCCex19AtVqwvbeOzeLwx
G8zXqP3ddng/6R9++VQHCDpbb7lRLtUceaLgT1s+5W27LrT/AutND4Yl8PqFkagrK+Jxwl+33yq5
NHMQVFHLvfJl04NQ2ppbqeScQl+tql/6FBp1r0IspnxU/x7iZN27ydZysSn2AFnq+FFY/o3quwAq
cZHI1b1l/MrJbyR14+bRVh75CYTLceKtXANZ38xYMK//f/NpidjybD69vO5qy1ekg9IsrHv/oYXp
H5wwWsQq9kbeuTfZYTgUv9Rb795FsnmOS3LxiThbT0tcsWfjZ6quQfUtlVuqLpTxQv1FR6c48/6r
qHtG3h2kP7VqZ3bRpYD5fNDJqTbKzLfrUlJuy+5HDAq1EIhOk6LbnOjqxYyCrapZYEcVWZ6+EF3t
t3CDEDNB/oUH4h6fjwUBADYmCwpbi8UazDcAjuXnZ4wBvBGu/8z81Iu7Uqf8bSCYSPw4idubbtSD
uk37W414Jd33xt4uT3H2OLONxJ37bfOfDTO5IpIBadk8SbVnOhM7A5LF5udms0Oy6gcWEMD37xb7
m9Pr9UHFKl0bU/z0s60jBZYe1g3cTVpno0+umsCtO6YkkR41ft38oAB3fcSZyfx6ks9GtOyscCWP
u5gOhQl/y7/V06PmzEzmzO/6inXORjH4TUPoU3KgzRx/iiLoIH0o5e+ue2qkoyiGXv9V33I7oEaA
m2XH0ik/aaYtFvdswEJNPXtMjehQAj0Beg5Gh7ZB/d5aGBt0a23AI8YSwgkoKWBRvlQI5eLuFHtv
nQf23daeVf2DYqs/Ql8P84OdRltzgDLVyGBjgs31z/0mtyo+V1cMmfas7ahIvP/7uZYP+ThrxvgQ
FK92+mphOCBMfjGmpaMXJrgSR4s+3+fjW69lWHjDDDJ3VSwqRTOZ2Tec8vRTJtsenVVJV1o+hY6B
597RfdFAwVcdRLJ8h7bm6Aa7Iaf1E8/c29M9Mh1Y/XcOVK0Y3CjqMaSAZwO/qPvUqdbAj6uDvRMC
85jjyH1RG85PmxjRNGyHEphwfzUnP9XyzbzV3JriqbWtsk850xZxC5e5hnUY3Kk9uGEsOniuAnyJ
CvPm+qI70wtGDG9pVFMB4mOIOpVnbBs30wo5Dw+eRi2z3LUyuKl4Vyi/LCA4Ststs1GQEuLfTuSv
rSxe9Z1oOXnrwMHZWEUOrY93shcvrOFXa4JjG07h6G+l/DW3USMu0pWHo5dReahdZOvaRHrCR+x8
fGthm9xZEf7TYmljjEiiNQwY1DSsnVr/9MwWgEanyNtIURdFWa69oljUSrkM6MF5WOnEn5oXL0dK
A0BUnJQt8l+lahhdvxdgINzkIUZriOZQKh1lu6QQHyw7LIarZqF0j6P7p6DSy+e5ESD85udo0a+q
9jpU8tZ6UVv+D7S+8oZSa7ETFbIow5E1QzC/TjYpzbmwPCqdhhD7urXDlTke6uoRGQ9CioU/d3VN
EyKxSmjm6qyUrZBFTh7WwKG/59Stfz+0Ly5dI+O+146NdSOEqfKX61viW+jAYPSvLeESqkOrn5qV
qaFeJdxUwQFRF7BRC318qbUXV9pKySc6sFaQ7+tgBr8yjRymY06uSrdO3CrozeCgohlnnIZ+79VI
zz7PnrcLM/nPjxMx+dmd7IWDDO/E9Q8Yy5R0p2VgR+CUG2qJ3Z4u3fW5vPizBNNBFnan6jSXTPpE
rmqZ1haagU6ztYBD9NsQlkc1VxMwpsnE1wyeDTWZwcSrRrUZdP8wRvlNWYOh1z89Kopxtek9eZm5
cP6VvRHLq9KyD75krHsfZc3kLVOHZSbDd5N+S8C96qReq2q4MTxkC5LPcnixnZugdxeB9ZhhLBZB
jgwhjw5v/LJFH580OhAp+VlmQY1L7rUSLEgAStOBQWk2m6EzMZZeWfkA8pdGIdmURH3bvin6YJ12
JzM9yg1iOcErDnxmIAMHnHtOLq752dRMApo0UO2hiNzgYMD0EjeV8aakn2P1QbOhb2berm9yMF8L
YQF7sFHUBhQ+OatEMko2dim9MWtl9kdR7U+iYSPpqFa29SZUgeh1e8BXnX1yS5Pm/osvb8u4XCTG
zuJSNROcqZulHB8tU1pd35CXXlb4Voag2WmgwafZlOzkPlhoPzqgAKIVa2WEeWYyJPiOBpR0tqQh
FS0k83Vm3AvvDOPaFpgrmYD5a9bOzt0Y9XkQlqwBYUWjHT366oPkbzrJ3frVHSyHLt8rUrfzVDjv
jb/kZivmxKIu7gN8lzDoMXSu0cnjXhWRacOwjg4ikkklLJbffL8krNg2nrNy2v/7w6+jB8yNTZvR
NL/50tSuHtdIEhws7xHtL+7QMVuTJbDg1yf3wu9iIEdTLJtth6Psv3eaqrt9xQ0UHIDfaO6Ra1sx
9hlRUrLHUeH6WJdeh38GmxymOHQyPZQc/9A5P6r83dAPXbfV9Hs7OyVAabL3IJvRCb9wieqyglu9
hkIE52kSl9oG6UgoLtHSfqmbtdeto+aYKQ+Mdf23fTHxJ7HYPyNNYjFVLdzeBaZ0sMSJrH2E8LNV
OKDr2j8m1Zutn2w9vneDYj247BtH56AomyRtllVdrWOr20PzWQxhviyDYinFwa3jHQuVxoy5NONT
3t7LaDQrAHCdI3+JGsVrq/wYw9dR0tey+uIDQEsqlIYIVQbb3ghAmir/oQIyk5p8Q4VzSf3zSydH
QWl9HNAMjqNbozAcdMtWwvw3w0qy2FdJtNHcX4BxQDqlnAywUYP3OYSrFq2CsqfADnqSdqJUvhgS
1D2vvg33fbQd9A8oOyoOqj6vuNzt2/G5904O8eT1hbq8I3hQiVLI/p3JHpQbtQ+tIAgPYb2vxq2V
FIshuI27lyYpZ/b75ZnipqQ/pNhgSSd7wvI9MzUjAmSXfuPQZadQcgG1KTAqwpXSIKplgLNAM6SP
zAepyW5sRJqVaOV5LyCuXhz/aDpbST8KexMCYDvsFrZ6o+u0hh174Yf2U63ra92zAY7Bhe/9nZzC
DCq3hTPHf/zG9vpadWGMjeEd1khTUGxmpZIKTjg4aNoHBJMuQ/Ch3hfd0Uwe1WhcbL3sxdF+5QLz
NHNHfatnT8ae1lvNKkThPpPCA9xOrv1qa+kBhLuvrIqnR/H3XvPOHdxn70rwp4HMEVQz2icXt83f
n29PljK2jKDVywK4jAK4cq32J804EuAghXR9f34DAU9/7OR4dYXX6XadBYe23ubgL1IfGDxoJ2vs
AJJEq7xYU41TlOZFPIQhhnUhghHmhzoKopH+lJSnpAEPigRgo9041Zta+RsiJZEqITFyqxrlTsSs
PPGQnQz6gXM9mLm5EuXzs/c6zWw7xM/due3gl4NsjNZ6tx/q3WzGPTeQeNzOBspLW/eBoAcH+PgM
JFNsoGJY2g8iFLq+LBffybP1n0RmI36PsD2q6JDV79xprRADld89CPmkdgYh0PXhLm95XizTAfig
WdMtn0iZn6aFGhwKZStHe/Byy2ywFqXaYs191IZD1mWr2N/VRQuY8cbQV7G0nfmGaavwayeefcNk
zytt1dR6x57HBovfXMJyUF96eVnmr9xQA4ALW59pT15c0bMhJ5vfiqtqMBC5POiyyHhcXRZl4MbZ
mRS8/j9/3mSb+kWG7KtWhYe6OLVSv5JsjMiBz5rDqmzeKoJ93NGsubROm/uJk2QroJRROmUZH8wx
XSXNwe/TpY2ILKDueADpC22NGp048XhoWZF89Dm4voJBY3Pqzbc8+zRwkR1fCuk5swFOausxoqUt
3zjKWqoeQmVZKmthwRM14GbVlWnciOQJjY7B3I/eTQzc4PpMXkpbdLia/3uzTt9UeUijFrbYAZCs
rG2BRZOwytkryN0EuR3v0SaDM0lmBvUjAzeXAy2krJmGVIGST0SyIwUPS0BtCTWh6992qUb2z7dN
7oiwznsVRGx46IujSB5yCH/WQ5Y91o625vHQ8XJvUqyIQ9AB3Uz4eTnixc/TRjbV0ewpYzwFFx7G
yiDdpflxtMYla0T1JaQlV9O6CSNA+nvND+Z+tJjwb8GoYemqotsaPNpJVB+2vtppThkcAuJMGuLr
OrtpqY112KfgD9uA28KUuD+2/TN0V0+Ll6WRvoTNfRpWc1NwIXvTSdsoYABuQ4pFnIezS7qyyXJk
pw8PvvJqV+ZWIlfEYQUuvwuKntnngKfx3k7fqBGhK5sOM19gX5yNv19gTpKAoLaMRgVkcVd2T0Py
NFbPQXFrBQcHd3rbfq7gCthwBDXg5L1eP+VUMirQ3eOu5PntUxyMUGBN5HaRZ8QYRnGKO5iGQ72S
6Ic54IWVHpKsYh6g08Y1KDP5HkjcOs6NBZ3ijZTViOW++Dp7H/EhW3nEEm+ZW9hj9jh7B8g+WdUx
Ntj+ZXjn2tFW8HsRbbEdeO3YlzladsRU6bctvRsBVtb1R1N1K9Oi481p6quXVmtRvwCcndHXrLBO
cXgZBoeyaXiQ0qeKCkzs47uSPheQoI0c5i94dMzlenNTOTunMFdGtItqONDFZvCNpd8UN4nyW4p/
683rzIG8uB8sRTHR62Pttcn9V1Ptcouh/grAgdYSHQT9HnpDqb0kEG1rmkbsEPvkVckqdf4kxszh
EC/1t7NxNv5kP8q+F7ZVxBMD1Eb2biQTmrj9YqVr2ThGDe/onFLCN37d1zt6NuLkCiq7ujMMXXXv
RDW4w5mp3XsDRD73roh/2APVw7tm66bNzmxOofskujbqrbDgC3/yr1ACMJq6RdI/i56vr8XMVEx5
dW6k64U2hrFI/rmxJWQ942RPmbEAl6LEW1FMuT7ixTDq71RMFQVap8z7qhu5mOSt3FC099Wbpjhp
sOy8lVo+XR/t4lN7Ntpkq8keJ1/R6kh0pVw6MFSLWOckOQUU0maGEtHC921lC6Kyaqo0l/+95pIw
bQrMVYlcilciF+oNPrQJq6zQ836xHGkRBhtZD7aGuY8d77Ux/bWnQyTrkOrQFnZogeuVV3ElLSu3
JeKH2u2+tuP4amT73tSh+5wM6SGu3iAXraUW4TwNDbk6WWUKfIXihUA/aE61Jq81Dr548QV7ozPf
6mofwIwefG1TFgNRDu0H6YNHtxg+dH9RIrdXngKHTpVGbPlZ2xBRgmWo5wsHlhFWB+vMyZeE14lq
bSwrvTPUT50SMFSNDiMwKWz3IljBxrkNlf0IluP6zF7aMgqtcpqKwpnLnExsljbwMGSL++JQ11t1
RLoD3+ADfTVzdhU1EdJOV/FssCkVlv0ZDRmGfM+gF2mWCxcWb7Grlovn/ubxwztS09keFksMelIP
Zav44+Y0k2heLCQpdGwsbIfZRlPJR9NP8rEuNXyoK0hYEGuFHUEMg6n/4VLutmCfYUgT00Xt9o72
jO6EEqGK4Xgby7tT/Hdb32cWTMYBLYJiqT+VlcXiC2LecBfpLzVFBfQiKYkpwSkZ8rWhlUDo70ic
VOqnSYv/WAB3TZaWzdhsov7Nn89u1EvTzILyO2XLVM3JHezyh34Ow+7geO+eevTiNbu8iB9Vb1gY
UBZh/LjJKVLfHbbf9e2kX7oUFM3UdZvqqo4AwL8HFXKnkSrlEB4SGPjaUOxyzt9Yo3suHZvQ2lJk
NvJi4bf+LiigO7vWbUeTDp+epW2kK83aW+1DQf+iTo56oeAmihRhXX4lgaaIc/XToDmLoD/mpGiq
/CZ3PqTKdM0M6w52Zc4AgSRbW8lqbH7TSSh9cxOg3oahy071ECYPdi6t6r74jKVulUczD/BXqeLb
Hj+bAHGTnQVkfRmNw+ATkNVasx3Wmu+sLVda0NPblPxTzaHXSz9bJ1txAWzzpH82PPNVGe5IQFT1
1JTGWgmxQ1K8ZSOXK5jj67xrnwdZcLZA4NP281CqifT8XtE7CI73TvNJLa8UCOlK/pEK8mLz5kg1
FxI7Deptzt/T9eHSbdmxqrrIQ6hPKWw9T/GITSyoBtG6DfK1njxaab1soTBmAwyw8Y1uGDbKD9oD
fgS9G69bHV6mf5+32cKQwnWabw3pQ7LVddgHO0vqNzHDSzDZUi87FjWKjfSltd7ejhn+S/VDYmG5
5f2XB3vDkhet/+Ek9vb6FryYk4DXt22dvEBT5MkKNKnV9YEbhuLd9ZqYbuLSg1XLR2L/2bYv7Cav
gHj0Wgb26vrY3yCqIhg5H3vyJjpeiez1SIspV+hbSkBlUNkkA6nsB1W/c3+VJmKq5ZEiopN8DhE+
gvHeKt+6W7AAC3HjikQSnKe8L3Rt4Txc/7zLh/PvzEwSFymKksCXYjTYtZNav1E3Uu0dBZ0+fb8+
0MUCC8ef7gq8HvKzSVAWyUlueX0UHspq37TvTYbgaLsnGlVSqkhceRkPJdTBFcQWCleizwhjdO5t
u3gRnn3F5HHTxn5MGodqtGxatwqmSpTNZc9ehb6YaP1gInhk6MEDxGMrE/CZLn00wnc1xvOJskAx
vPDtLjGz77zk0MBESdC17V3jI6nFYuXZj9zHx9FBtjJ4yEx7Z+sPbLK4/Ci7Y9Q/0jrrrI8cdEzk
rVK93TDfSoJodxtuxCwEzguPg1T+sIaDyTMfKKhwNdGT+9slnY3HYRV2yr4aakyWTYr3kNPHYp1H
tIetXlCK1/QDMyTzqZWq7ad4XnjXloWrI2QMp7kJlnSa/6fL1dNCTASNCDxeTaGCoCfmnKLuQ1Hj
+vJfSgnPVn+aEpaZ3QRlnseHOnjPpVWrbyvjw7RmarnfBLS+Dtvf5Z0CdFS7VYe+86W7iIxfou3B
xU5d96gBjM3GbZBtQgdECjaR2Qddy14kpwE8270a3nf9jGLbl7v2t4ufZh4ysYB0sX7+9+J3MidT
ypSaIuFwTNmyrE95cuoB4soO4sUONKE+QGc/WxpKDoualLU/WLLL03AylGE16rDfBTUd82VBsNAR
0yWD0qp+idbApuwFJXgfyXTqaWOprSilLUOUBTTrVVDmax9RgrxEEb2+ub6cF68N7mOa0ioP+1cj
5uxJS3Xov9Cow0OX3omTUOzB4Dggn8Z2pkB5eUltHYsCQzHomk6KCWaj5l1vdL7IYOLy1PV4y+X7
Mvsh1292c+wGjf5WCQv+GMBethE6ps6ua/xqlbeSt/H6L/9Kl78tKlwDU9Y107SnTfk2zscmbKXo
kKNt5nfhskCypaGYYKnYBC1b+TbV4NTrw+uIbgX4gCAdN+QEA6sm2veBj5KnkW+L8HcX6isLnGCQ
PPq8SmWwr2z9RkZRwh9fxJ8MurMvmnBTayctNldqq+56c56teyE4pGSlmDaGEkj7Tt6AMG8ofZtt
cEB2g1cpy4gC9wHwUcfbg+kBXefMs7Ev7SBVoa9lqpaDZ/okKlSzoPMMqYwOir0Laah5+V0abFt6
gqVlPIQBXrVMgGuT/qRbpdPRX7M2o85tRQjjEUKbcTMTJnydx+nSnn/TJExQW7tSFbWNDiaN1jhz
H1LdvDdDLs52E2jDujS8w6A4j01krRP2nmp6d4sA3nYd8tnKMSuDtzHbeOSezoMNuSgCnoHXAQIG
vah1CgRbJb+aaQv4xnl3Kb4GmbkOJWCEDbwpngHuZt+mboekg/xm+BgsREg3IEibvOmNtUuGZuPr
D0DsF5mJ+10y3uvoCV/f4l/g2mvzMAlZGmfkaIesDaF592hVCG3xcigALclixCMlJYkwo7Fad2mY
wbaL7bXUnToH0pfkrBSKC+W+qe/q8c74bwx+t9LCNuZoKZfSVJWzbJjUXAFsTT4yKMuskePaP0TF
uFBJtDPO4/rGaGQ6eOrM8/UVnXybEkNTIRphX6Nqk+iF6H6UCSzpxqI/OBQoH6Y/dWQRi0RamOKk
gsj09V3UPWctjlJpcgxj/UUyHO7kX1IJySxRtlIIdJiqu2gl9X29ChSUIZByaN4GtNOBSKonYeLk
Iv8nNZ+ujA1VWMCd3Su82qpvbOtiREkFvBcIzZKiLuuP8QJClqG7sSRlWdXOTh+j1UkKm/3Yucug
hHUeZ6sGk5Uq045Wc/Tk5IaOsR59Apa/qYO56u/FC1s9m6rJq2fIvW8HeRIeNOrNeW7sipqyb/cu
IbyIEAhaowjgd7sQa6ZoF0MAdBSMiAl1hvhlthZ98Zr5+zH65PXozKJQR4fElzhHwCWiQhho6AB2
7baaOTcX0wyYcLiiYG9mgV36971XI1/RWx/MEmTYreq5K0tNdoWvnzpfxYdrSwfdkoqleCyyKrxN
mm7mWb4YZJ9/wWSbDm7t+UPAVW4BzsuyOzD6vbvibTYRLwU4MMrHxP1svZMqNPqa13QOlnMJswZG
2pIpINkWUAwRCJ5FBoFrh244ZuC2lD3HRCKx9rghDQ0zF4Eby3LUDeg+ufPTf6mWhHOHboD9UBTZ
mjwprtd2pWR6FDnKE9qGeIhTRKPByGtWtHtJWhQF0hDRXCXyUmh7Puzk1eiyPEPpQg8PIMIpQgCa
FgcYtOT1W5m08dI7ffb7JjeePwZOT+8qQGwCNlT+6ub4xWXqPrf8fY9ihmSQFKRbu7H3QY2tx0CP
zygBSg9LJDR7rpJAV7bUIjX9qQA3kvbGO7XvUUZqkDZFK8HWbLFYcaP7XB9xvdBcaYkYxqpsdTwT
9WVjJwswiQsBgEH82dYBIxYd0AiJPg6wHv8togyaDfEm6f806T6v0B4Mf3sI4kia8+LXPdQvMFhW
ImAKpfPL7UUdXD+0zavVvxEsIBDjUdRA/qsBTaVoa0BmB/Qmd407gHis1iEEsKGTl4Zj3LkK/iTy
z9raBG1yk/jxVjM7bp1qPaI0UifVIlDNhyEwtqP9w0O6oAVDUxBzKSFtyGJnWdEm7KK1W0krp8As
BHKfgypI8GuQN6ltrRvjd6t6e/5cVY/8d+P+NzT3dfWECWRHm6pq7ksHpeChXZiUTYoCG/XIWQpN
aJdOVujgojOiDQtQPs/wDHHzg1qTzId4kqdbz/M/sjG5CQ3zOTPzYxbry67DCjT2b3ztsStqTjDx
A1Nqx91GJ4Whcr2UU2WlDvKtl76IP1Kl34ZyQ/9iZreJi/Hbg3e22SZB4VjKLbJtVEUBHSEb3dbQ
teqj3B7hsquU0pzuVCT1zDN78SjZ0Bu+5I9p4P57eSglW5okMTggA0UkShpE5KtQo7z+4y6FDhoN
MeJdQLV0q/8dpna6vhrYI4cqWVfGsAI951IDoNzfqekaiN/14S6+C7pO4QPTS9Oy9Mmt3KV9JfVu
Hhz88FHk3DltQK5h00ce56QF/crqt1n2I3Y/k3xOS1MTCzVdSJ3kybB1vPeg6v77Y3sjqX1fET82
+7TVt6rNHvi9mXJKqldTTzZC01jeSCaeNOOmNdex9EsUQ7jJSsp/zovcUUGA+WQr4YLKhTbg32PB
FCzlNdf5YOzd9DWV9aM9fAzuOh7ReVo7Amgw97Sol36JbQDT/uI8qFNYsld5TtY7cXxg+Mb8JaSk
TTq/KFmZiE4V92N1ykDnxE278ehxS0q7SCwouhw/FcBBW/+xyCMKFf+c4aWF6yknz9bwPrSvCVJz
M2s+97GTx8iQtczVDKIgIBqjQeKu0Kd2X8s794diLiNKqls3W6jNsnjO6Gg7QBNmvkCMMF14ymzY
OoCD+G656A5hbZkmLzFFR4NuBfCpxshvpK7dRa4FPrRY68Zb5xi3RdahUOjN5REXo5HzL5hsvSHH
Yot6W3hIS3Xd4+IQNmjlOsl9QA5h5v6moUARVDCMAFsCK0+zcamzqrn/OTMXl1YDAioOF7TAdbo8
/x6CAXJ+3PSlDYdpU2nPmbUxAwSG/FOga0uFaFob702bUtp/zfhRQKuqIfvOkvYu3akOvCDWA6VT
zuS/X9FHnmMDSQCyTO/Hx1ysWjRcbo1NA3NLzLz2oVnNw8ouxQ3nw4pb9ywks0ItCEMt9wXGCzAI
DNi43lOYyKiDRem6wf9JsOX817CCsJVAeu5mijgXjy5od+4+qr8swWQndIOUjr0EmFXkAom7RA9d
hChW4rMvTuzMorsxSn8XD7+phct0O2SqWRJps5O+ii1RU5gUVc24TJZyLu0lhF4qYrwyfqy6md3y
1YafnhxK4tS38DiCXznZLZ5KcFqqPjDiAdvoT8t/GQ1zofAfK/oVwkWNlDclzkWzN6/J/yjtxeqT
bSMwI+v7qk2ezOGhoizn0deSrZeYLpWDNGQZvrv6jzEHm2w9+ig1pjb3EZaFKXgXszZvAp9WVfgR
OtqW49Co5NMo24ScEh1qEDgyWdLnromLm1Lw1bAAlYE+Tjal1KlaiaBLdIgQqUn3rhPsNJJSOfjN
pqQTIOXaNqyMzcyJ/CrFfptkZtmyuc8NovZ/d2UTRWla9VlMeVbf5CqnkY2Yg1LTwK11VY54DvPd
OavRv5NYeYhIMf9GJpxbj5EVfigDFfO8ufcR5Mcp5MVCcFJA91LlFIfyIcnkg/jrGlpXLBRVSl/1
N1I3UIZdd9ZPo7FvPNenBffk0/arovamaOS9pOnIxIEHtN9GbgQQDPbgH+RKuvf6bDV+it49df7E
Et1/feBvS51lwD/ZqLmvHYfgUSrxEFIsOKnWMsIgoU3HRVngvkHFX+r3drEt072Mefi4c0lJ241Z
PiGjKI274uDl8c6l0TZGxqIxza0qql9tshqccBlX7k2cZ7wV+VpCFtPPkyO2DYuG4J0cJ3I/RTWh
p8Xmo2BXwRhDWjKMjh2xtO6+qcCWkWhHlKpeCHBG3D+62gf9jWqIV1F4NyY4zyWfBZQ0n3hzZKar
DF+bJyuoV7VaPOJavxF9RP6/JrVr00RxPUehzSDVDHDPkKwHr7f3YOFWWbHXo27lQ6kysqWaKO9R
0y9Qa1mJNVQgtlH+Bw+hcrRROTsKSqlXuzc6TGm/7Na+KT0QnKVauqb9ZZTDCmLYShT1ExNZNOo7
oqsomHNuROnNfmjTx5kNevlc/N2fk1vTH0ZpsDpg4QTAuZKt8tTaQGoWIgmetTHyT4mjT+B2fVhx
tUxOhQFJggwWEjrt+smpqCLq3ZWX23cpjdP4jTRJCe91GsT5L93dZPpMweBCJEx/Ahc3eE+Q3qf9
kihVm8iRUvsOWGSXPJH6MFauClZBGT5c/2mXSgMQ1sElCvY0FbPJtZr4Y+64diLdBeFTWzz3JiSU
YtE5KbXFHwCv8BLzIQnLlTpzx32TJaEtdD7yl6Xt2QvoutrYjI5LMhPEH1FTb3KoP174Ghekq7QS
mlT+JDy4Sy18/Nx0PfwPxS1W9uj0bQLRqPHxEg9/ad1eV+znBKGz0svuqsG8j52PnpYLrgnr6/N1
cW3+Ttf0zewVjsmowf5TI28BJ8319q6FSSXtUXdV26/XR/tmNfU/cwSpHX0MQyFe+Pc+RnOw6BSn
lO7MAeUwrpsKFBLcxkXkdDQTiaObB/JiCxKeKt+5pktfEXluYw1hVELRmRbUwgDEJEC21z9NvXQo
FFVQqTWditL00+xq1JTSUGm5aIC0M2qhpr4XLbQISUGBIgE3I2frhNGzXrvpR4N/5kupfRVf239q
lPtE9Nvna7c86fgGq5q7dnweZzX9mWeYVlLZKGxvI3ru1z/+QgESyJsK9EUFWqRNc788Gb3CtaBM
pPpnpJ+y7kROJW57bwZ1e4kwZKioAnGaZUcl5ft3AWVJsktd0qKD5L2X0CTHfJklYF6qchFm+8Hu
VxR7BiNYglzDwAav5LfrP/VSnssXCNNtWoKI9U3yXKW0RnTA6QrmCPokpb1Rm3xFz86pAM9tkXlG
zwfmLC9AZf8xksfrw186L+ejT66XwaFXWirZV8XCxF+RWsWYOOJnhrBTZsnpl7IbQ0y3YVDy1biv
/51vzYykIBpL9y7taNM7bCrqYNRIdKCFCneYT7PP5sD6WrKXzd3wvzg7r+VIlbVNXxEReHNKAUU5
ebXRSUWrDRSF93D186T2xIyEalTz7+i1Wt2SWpBJkvmZ1+jDeqRydbXNfAnzDtpdNjQZOBP1hcXA
1dw2JcQU4v00zvDV1rXzUg//0CghdjAxTSiIQebkykH1yepc7Bfvrrrsy9LrGs4pkhQ3tboHizgf
b73SAHkAL22/V5sftbQXBT2xZUy+KDNGf0UpK5pev37s/4/hs+jYGmyW/mL4pyabmn6u3kC1ERmM
ADhnD0O7zpXD8bf0U0qu1cbEm7Q8pElmdJneN1HzEk3XlPTZ47mJ92gMurP2j8A1bVYD8WovbxXj
AHXYiQlex3VLTfXKcC9kc4aBfRfYTMVUkH34uOymLh3NWS3KfZTSoQWup0wK5VCkJnyTdQ5IEddI
T9Mn3jwwLSdMRIb7Sf515TZEIPJpDthloPmC3ySv/ngbJ1myjkTF571xfKmdX1DDqPVD10fA/j/4
DpH0UOSKwFBqZDgEibCKrlfFReb46T5EBqEjhSN8Jj7eB8F/e27GLtn/p9sBzBs4NdFwgnNX2rmA
qUSzq9WvVCov7nVAyf7PdcUaeRdSkL6U1HgiKgrjXaZsNOsgx2F5PjQ/gR3UaXhsw2YIiu5K3nTp
ODE4RRyE7MHnOotpn2GrDnU0SzugSzoaJ8MByFaNWMrVzVwWAe6nmRXIavBagKw/nVyNMpymo949
QYN2n3bp6kW/2dXen9unW3uVIl/5w6t8pB4fyeURfLyNb4UP9wpneAywKXZt+lcFpYLNCU9taVX7
T43npphi30Tez594Tfv3WFXbvne3x0jI/SYF/1LXfzT9EcP5/XG1s1f+XsIG+1HbpKt0pbm9969z
w3W/wjEJW6T7fRB70XobBf4UHlc3/+6/XuKXzhOot44IHR3jkzZEUpskAFNyvCmjX+yq1P+BD9mo
nBLwGPp/ExzDPURXWBTsaCF+XE/1eWzzTEdFCdaOsAVCGAA8npBzmipboMLAcwE4Az5+vrKkLm2g
iJ4gUSXQkTTuFgfZLEfVnDSndJ/bCecHIMDsEa0QuoZFfTCbNVpTOCEat19P76U+scg40C8kLJL1
JSQsheCbdB0k4xjwU0RqA5yavZs0ll4QIBQBJ0ise5qm/+kcHvVDgcQhnhr/jSjDh1tZbCJtNSbN
1JHng4sDoMZWyi7e00Di3KbI/fXAL7zC6DfpmuLIwJr0ZZe4xSvVtHNqYTH98eMxW0naD5MiaJMd
MML4+loXIucP11pEZFZsFPUxk8HDgVGo3G70svJZrOEMWLSgK399uUtBATVlkT5gW0zpd3E4NRyL
JOTUWY2yJOQ6jKpXlXeV9Cc/3ypTjA7T47l/TE7fUyXU7J2C61WWhGpzU02/6/8mhSfsVgGNgQAQ
KJGP75TeVvY0pedUpPCndF2gPpUqJ4+KHG0l2TikRGeWUXlfT8IbFmSxcaIOzmmENK2lO0vAu9xo
qOXbkAFbAeNsfiRy8tCVzWFI8aevvuVoDZ83WY8hZWMHx2MeUoBxqQcr/T/CZFDrRi7vo1jbQ3qf
svZWIG4SDGcBxut99GazoXXPBqmKgg58/28cQBnIUjAMlTsem63d1yHGm4euPVjHf18P7sKmCJAR
yBZFdNB4bwvg3bEn8Z5WQ4kkU9G9YghDhw6MrLnTxs1/owDDpTiAZOxQZd6Vj08viRuUB05qvAeq
j+t4Z3vC5meo7gHEdPaVzf7SeU60RnLJa0lQ92Yb+25gEdoY9qnSrJtjtqtVL832Y+kl+YY4UgfE
66wdFKlV/7850G0bnjvSmEQwqMp9HGVuxgiZyHRp6BMBUKEohx8Ne449Pnz95C5JBtqQergKrU8N
gMrHKzlae2ylOc8Fu7zGw3WYkg29gKx70WYd95MRHqCnZ9ZKGr+Vpx/I91O469eZ1FHB/C8kCyit
IbYl0OC6vOTpZnVLVlwbmVDSY+TVvG5ONwRrp/xK6+HC6Sb2I2D/Km+EytA/DnuyzGJUKIjiZXeb
eDFOi99rHBGvIcsvpIPiOgDRyEGooCx714jPpXlZmgVectYtLjiH4zrx9I388zdagRtkxKJr+8zn
CuXHKy5ekLLWKttpkaysJCKoKfadE2GX8MIdQE8af8auXzk6Zku72tDdFN/Zc7RraElI1qOtoQ7a
uVF9W7ypsGrlOk/+jLZ31G9be41GcOMRYjbqnXT6fWUhivv6uD9+vO9FjTOWJOYqFU/EV791a2GX
oOMiTRfgHopXFFz1NRePeHlBVSwzRPk4BZaaS1Y2S0oDGm2f0DLIx5uZyGI+Naua8AYf4y34fDhF
afPapL84Lf2EzApN8etY5s+JIwiAdzeyWIvJNPdaWggVbe2PdLw96veRoAkf/x2n7SDdTobfObUw
Tzgb6yuTLoK4xRxQg5IVyyK+5E1YhDjGSSnj3qA6oicCfJOl4E9b4MqjtinJ1KTeWAEOlJXck4cK
1VLs+c7qlfDgkxKwwFzYCqgSaOnCxWGRqo9SZCvzMGSIbBwM1c1GR8WRC2c4uXi0nGe1AuIyJU/a
/NeU/g7JaV3RMYhE+qhIZ4w21LWdSo+y/H2MhKlaZdA+1maMx0bEARN/mJXAQXIbpl/w9fR9jtm4
cUMXdEiTYPVtYO9OBwAJp2hSciqQ0S8FTQ4kBfJ1Oa+N7so59Pl85ULWG56VjdG0FzM0W0nr9GQd
e/D+UuOD1Mize9BMQ0ZN58rWeHFQ//daS2SIbHVJVUZqeWviHVit5ORbm+HntzaviYJdKE1+GNXS
/eocjTDvU614KjeVuzZX9YZysmu6xVPil+tvXz+rzzEvF6MKavGkHBAvi3SmGrPqlBBX70/dL95w
oXpI8dE5uvv7qb2Stl24lkOpnIWB2AI51OKtSnMlO6Z9lYuOPlnDcXhGtyVB2QIxYMP4adEq+3pw
l44ZEPoU+VSgzyRri81zqPWYTsZ0PAAA1KTnWqFVpDsrAw2mMcy6p2HTIaQywdlFMnMfyb/b+qo0
lRjVx70EaUACW8p/OmXAZcv4nJUgxLEh3Nfdqs9WcCtz7bnKaYytEUHMYlc9esr/vDPGRWlPU14W
vaNl0W1O1VEqylIUnLZO9BJNT6g0UrT/1je/StMr2AeuTPXn3frjFRfpQ2xLszZqZb13yqcYG6dy
TFyr/83+uBqTUJf5y8ZWhdmy1G2+vvbnVxNcGn64VJYFtHS5ho9ql3WA1yC9QGOdn8HwwueEsHS1
a/D5aBQXYj65jGzDxOBRv9vYnD52ICkV+b5ItyOdgqyjaL6toYb+zwdk4vBrwveg17gs0uYalgWK
CRQIDAo1cqi8lBeAekz5NX/7NxjYx9XJEYOEkyM6mnSNlu//cZr1cw6wAB3X8xyWeMOlHgVS81iu
2nOCKMEB36CmctUiB05wQ3ifn+7Jw2dl3STP1Z+qwJf1fGU1fd7YuRdKdg4K47ZjLRu7RaROqZpb
wCzIxI1SBu/0Fw52N1helQ7+1UbyBREMmw0Q9Ux4Zxz3b3vyuyeryFPWlFmj7hPc2wt6euaQ+aWm
bbPsjO2s/lM9g5VwrJVmTJsE1ns/eHq97XVYgCqqHDmmdYzIS5LDMTe8aO49dBi2jVSsv14aF04H
7pRZoVJhQCdbTk1GOfvkVMAj61iAkUAeVtiNas0Bji7qq7U6rjT5BXivUFHLrilgXahDicuDQlEo
ZVNXX7wCmVaVfdZRQQZpkNXNLqZHBe06Mf8q0bdj88JCFTiJ7KXR4xWWvvFoAdih5YOIz7Uj+UKP
/OPNLPacUkry0YETtjexBO4ncxdbf5A09JCfdAvtrzI+d7hqIrK0M6prm87nw+zjtcXX362YLosz
e0xos7Kt8xxEC7VGuyL32XgouREeXnnwF94Jk9aZTd+K0FQ3F29qWZc6YAf4EhYVKUlCteN5eraU
BwVdhFw/zOPfzlon82FGpYasSk696rFC9xKCeZlcg/FfnPr3d7NIp2x4wXamQhVBXBxE11ldz+bm
VO6RMNeiH2nqtejqXZO5vVB3sAVbQhUcUcWi+vBx0qsEXP6p6fJ9PIDePzm/ChSHenAJUvxDOWPZ
kiDhHIUCdHNuUWi+1sh5K+Mvtkvkbukd8vZyvC4hIHIx5Ar09Oy2PNZ/y1kKcBoBVW9WJxpYajDL
3c0pg5yDRHQKOSlFIP6Mw86ReoFe3KDeTu9hTwtdm241Rw/T7uxNcXPfdoUPiYkYkzO6f56jH82Q
ABQ4u3JVhCbam2UFIRK9NKPYN/Z3u9pqUnxIE/RYRoxyAYZkyUqDH0uXaaPVv47dv7SO1haEA82e
rhxPF2p2sFVkyu+0zqHuLA+NpKqOM8IKPPyi31sGHk6N5jkmMKg5D8EOICO0TUB5VfG/lHYqQCCz
aXCb27K4PdtGZyxxYfiUJjwX2sHgr47VE36PQheGYM6LKPnRBE0mJaTEUQtdmAh1QSQBZhkAmEAQ
IqrdvFQMvOtj9+s37QKC4uPwFmv7rHZWT4vjtO+UF9MaXFXq94l+9pry6A9I2AgI2Bsb/gSz/SQ6
D6feeDgeC08Ck5srp1AVXOoUKbkmEMdBnGSCx0598XxGDRTYnZUe/aOxwW51q6bX6OMXtiYeD7sE
GRFi3cYicTbMeZLj2USQVDnE0TOyfEVExchFTwcBn3q0r02Y2HoWb4VgNhNIiEjCeKN2v9sL4yQZ
VOmIujDlgqhQcB5vfQmCfYqzoFOqfnS6Rz9LpKb26ZupNK7BI+zMaDVOEPrSX/nYBZQqtYSVxCsw
Odl6MtRQkq0rmemlDYRognwAAADxxRJ00SVRZ7ZtVe7T6GGQfFUGkIpkdoVgPo7kGQoDlNWiIqEp
nv5/cBsu7OEAmoUlBZsIenuLJ0NQHjm6VExP5sHzDs0Kw5vSX/e+MB68964s488VL6TrhIOQTM0U
i+5FutXSyehovOd7CRdyw4zCbsYKV/6XVRRNEnFoYR+fGC/zXONXGgX5jPQIBPgJBKSMylwS4xT5
Tc7vk2vZyeeA/eOdiVzi3XrRrGa0lGLAh2GA9bmhBy2KmSf/ulnVhVcB+xGRFlCAp1C9mHDYqU05
Yp69b8dqo1EWcdhI8hmJh7kOVPX4QB2DUgmgH/W8jXtkNgs4YCftkM5IWni9/Eo6TLMLr7Th0GPv
IbxBDGKaFFtzInIxXzEer9JwaONvgMc3Xz/ECwuGTdahoSzunpL7x5nqpekcmU2V3k7yPdI987if
5XsBETHX1yGHF17jDxdbZMsjvotxLGQnyAXgu1Tq5M9Yh5b2VkCKcwD4yG+oTFJ8zvwW9L0wqvl6
vOJ5LHaSD7eweF6D1MpzOtJdLY+IG6LhSiRZ1s9lfNWF8MLKILGg5iFSDPpei8GWUR05kaq80QvQ
THBtmFoNJDHI9ad/+XwoYHETzEpYqCXOOj+PLkBCiKBebz4P5H5npffESfT1+C/F19wQxHlHJIDK
G87g/atRnAq7wg5pn0cP1fxyrB+OFBxJAmM6WIkZBYUJYlngVU6Hprg3m9GL+ArclCs38jmfJ/F6
dyOLQN8ZJMCuw3DeR7kdjHrql10WStngKdXaOhvbxJE3fR4FHNtCOskGZv31HVzYJISdgywoECLb
Fqv13UyoRjrKJx18FGD0uduCBTQJfJH80a9W3K5davGWncvTeRglFTlK81mEb42hbWSSGoGRbw48
hhk6zrEgz0PZ2wEodESxrNDQOijHnTWd/FGZroz+0kn1YfiL9ZmWTt0nZ9anPR/QHUL6QjisCPHJ
7OWk/AVZT3aVI3YgXwtyr83G4h2MJBo3dGABJkIIoNMKsw0mNOvtaj3lQrsJe6h3z3ixyBIll0GU
MEgkPwhWIC+0NVJX/qm8R/wWiQ+hxvX1srqUQDsCME7lmIog0crHdWWccdGwjgxPwzymdzZDFoss
GhcE8jemNbL+6PIfS7oDuTJWz1eufmFD/3D1xVIzNIfqfI2+KNTgoAAU36FSgIehCJBV6BZGsqXd
g7JI7abji56+zLHtjek/EyWF3JD8cZ49OPrXth0x6I/7Lk1jqttAWgiMlGVarzjDpKPjmKGfv2oh
ZLPOpdfjsCKlRFkuGT079pvHTv9VvF6ZkGtXFhP27jWP294ss8HO91GzH/NnRZ8hs0KI5LShnGEC
CJBQbnhGSE1pjyS61xT3LlTAMLLTiF5pKJNdLjvn2aCatXHs3hL5sxmALkBvbCc9ycCg+5vB9uIf
8s/c7eAfKjvilKpZN05wBGbUbq7p+F94IcTNcBOwvmg9G+LUejcbaHE4dk6Wu6/SrYmhUHb+y35r
R/3eBYIxVwfr9O3KA/j8un+45BJZlMz2BJkIHRfewajE5UIOleLFJsdRQQ+ZcTjoBnEhBLM79npd
Hv2m5wiKcmphOFpdK3NcWg/vZmCZYbfxsUiOEbQ/1OdKVuI4RKshuqcLR8Nfq952QOfVjnkpUOmo
11/PxsXJsJl5Tl/g0W9msu/m3xqzadStuqDIsh6tv5SSp87HYwnvzSsDvXAlQD+K6FsZ1ByXAIMu
R+MK3Uz2d7yrOGTOa/pkLC+h9P31mC6QFRz6h3TzZWQ70WFavGJHUlldyRDSNaCia/qwMtyxqBHZ
Hl12njbf2igsZcQVncWbH5+E4LWcPndU8CjbSfNaAkqXna+lqRcwFo5CpCOEL8BA0YP6uNgp5QxK
rVhvWOTWfuYAsNJypUng6oZfhTGuCHvAbPbkJ1birHKIZ+r810qj+6uYtgunwsd7WcyRLMDDWOlC
/K4s9GTW5yQPz3aFXE0bNEnqFRC2qWqJGLAx3dRemzhefv2cxIm+2IM/TMfi3UdwP0kyZ8TEAf74
m8rx9Zf9c074YZhvZb1367tJITKryqDuB3k7ULyWQdv3B1ZeVRmQ4ERNoj9dbcPJn3tgDhgvwdES
APBPaJqqZON98wsd1W+qnW1FCXNSFL8I5f60qkk47bjw4uMhm4u13r8U4xRkaoLPk+QPPbSuPP7Z
ak5QODKePT/ySd208/dE7UK9aXbTefad6IH/0jz1UoDVapqGkPCCRJnXFPK8I6mMElX3UrU2aL1R
NkJCyiuztHKPFG4ndb6fz85KsWl6TBrIj3RjDGVgzPf1dA7tcHTAgZzi1dg/T5LlQhB1CwmGa4fk
uuAA45rgmgq6gIitjhVJpsk7NPrkzig/WJWM5ZnrtPjkZFSOGBPOFBRzn+r0prqVhs4f0vk2rvMA
1WKJlDj/Rq2MlsfpNEGkPbDzRsAcBhlYWz6s9PznSVY8ucnXnJBG+XcqtZ3Nm9MjsJ60wck2qUOb
iDRfsxm59MbiruOQiAoDRctaBKXSqNkxvcWTqP6no+U1igVBdDXK3hm1LgTCiRJnSNoU787tNrL/
ge5zFWT9S86Qr9+Wz04V5GxwpDGfRZ6cbGlR3kimCl+iFm36o4YTZ6R5MZKA+bMx3vWJsZrbIojP
uTsYPN7h1ur/VdHolYTP4x4U7Sz0GTA4Thz9RioydGgejEr17Lp3pZYF4FBF1+IfTSZtmg5uhIWR
oHdyfs7WPo1PO6pvqLzyfLRVdY34/ulgYFz4qlFdpsRtITL3cVdMrfpsUyLK9uxCQrsvcum5zcXq
qvvYp1ybC6m8kegvKRCQlrKEYyLrEkCXDBPfLc2kOX9KziBMUv/rB/UGGPqwr4nrCDCLBRZfdKQ/
DqgfhnKMCi3b4/nsanVYtN+qs2v0K60Je56DsO/Oqpuy23Uax8w56PRHx/D1+MYqQVmvsvJgdiv7
eKukN4jAxeMmOj8YygaF38FeN2ffwM71e+f40vPdKfLs3a+53E3qyq4O6fQgF09dFpRaMOVbqaEr
t+2ydWv41qMiBVWGqn2Q2AjH4XLlOpVXsMGfQ8yaD4DotRulvT1d6+5+lkdjQrCoQkGbV8kGAbyY
kEy3R6XVpnugJMdtdSPU5vO1FRq38flh1HAcuFfRMT0d9GItUfZ2FT3svSOmCgD/sm1b+83ZM/uD
bqycaickKaZdA4NC8ywY3PHatlzVmym9osY932YnT33dVvu8+XZ03PMfGTSzhT8Voj6+robHyRvn
uyms2cUU7L+AGHn4yBubr1fB5yCEQQv+l4I/I3DuJatUiaJs6Hp5vLdjZI6C9Ce71FFCE9IlzTCx
ub0XrMl5jcyzC79Z3xu2P31HI/Lr+7j0dgHFQC4aOUqYGouY41hXdd5X8P6E8Dw9bk4/PfoGACWL
rknDf0afMGTqh4CpTR2yzZK0X6qcKU7T50+NX9wcKhdvl1vIJ8FPZMS9Ifzz9ciAV7Fuli8aquw0
hWVd5sNiRzw2fZz25pTup9Xgd99mT/ZPYbs/rrVACwafz/nUt/fpRvyagzmo9+Umu6k35naqVu2+
32uB9Fv2jeAU6v7wMPSeFUggHn3xOf2f7KME8u0cqn7zYK7oL8JV+Zut/uK1FuRBtm3WSFWFRpht
i20Wpr9LzR035/C0q3/CRbcCfnMC9FRClPqDGeHWQPfpGwWal/kZf2pW5kpdjV7vRTfcKppahnt2
B9cDbrlCLWdt/BxQcnKF9PF62PH3xHU2/K0JTUKJwi+9wi/8eI1lXdD56mr2zJW+mgPq2S/2quaz
peqK6YjC2Zt8YoIAaME31ddX4h5OUHPqx5OPOUqg7ZzX81Z81MI80ELre/OihQ34S43xabvyFv37
/wy3WxdiwHwSI3TgIKjDhLP4LQ/a2FXCVHzAo3arhGe+yQgRk9+WgbVr3n7WsK6YtdxjT1QrFzsk
JAD+GmH8u38cmFAtVHZp0K2Z1lD8Pv01dqgi5eg0rMWvunTLIP3d3unPTjC8OMzpsG5ezltyikNx
iLbFQbo5buy746bftWEdOr66mX7WYRnmoeWzTdShuTluzge+vCt3p3UbImr9irWAHwdzeLzrv5t3
/PO7FvWC5+wZesTz+Tl+dG7QnOL/+DETn31AX5cvA/DZHnmn+Vfx7bhTdvOuOczhDPUvZCq81EPN
sHgZWyYGYEmxRsZ1jWXe9zJ4bRhJsz77YpaBZ637MPasm8ifXcV9fT1+Y40wGeKXxtzRG9wqLQoO
bnx7FANYWz7Q1PUUyIH5o9lr7HnGGgOfTXHgm8Zw5l7m3Rj2O3PTh+KXGOnozt+z+9Szdq/GXnod
XgDc3Tar9jb1ykfSzefYQ+Fm/X3fr36mN8Pmub03VqVruq610r0mKP3mh/Q8BMOP1u9X4nPWyvSi
feXVvhzMvuq1K0LNNcGfF/vnAEsML/cRzjocd4V33J2Dci1t5F28nUJUbv6Wa9H13ckh3xqkPlHx
LlppK+1bEppsjYn7y1gd3dp9Vj38zN0ceRTPWOEP48meckAUZH0KkEsL4ucoGELJI0gMJtqorvkq
eVFA29E/PuRrNcyCdl0EhRf9GG5TX3tO3Mdte5/7aThszADpFj5qvvIL8ckwDp0t1QjnnxmITzv/
FF/ep9xQHHZ8WfyDJERD+YTgi+tsmw3uP3xia23twhXfQU8w5AeUN80mvznfGXSa/lnb/Ca9Megs
8FlpbW2jO/7Uu9Y2vUkeojvpPrmJ7qK75EbZ0ssPnLUaNJtuE4cNP9EO5KciqNfTbtqlB3Qzd13I
KbZOt+quPqhhum1yN9+26+i3HhaMNfXlcNjFh5hvRoE1qPhzt8Nf6C6+j27zQ7w93Sb35eF0y+zv
+MfpNt4m/DrddmETGl4TWpvjzbBjD7pNDnrmdmG81jbU8ErP9pN19dq17sBP7Hbip+EbsEq2cii/
3VR7oLD5DECVR5+wDKZdicfqZtjBpQeptqnX7Tpjqcies9YDPaDTvzJWGY8wXcdr7DT8ae2EyUbe
nm5gs/J/vTe3yFsH+QbBEQ/j7a1+UO/bwPA094/l0aoO88O0ixnSJG6IQZ4eS24Mt55de8hupzBF
KuhQH8rD+TbZpvdRu0q37UFlLZ5v4/v4XqzEMOZ+E199jf2aVZNsxapUvZiHbwdpKMZTUjVgOck7
iaF37MXn12md75NN5YN3cMXVxfoW0xpvxZjzwxBOfDfu9tOr+C0cGqDsYnVe02t+q9gsDkXSTtSJ
MEa+wJ0Y8gG2d2TlT+o6vrPgVJ5uv40BfFC6Knu22k0D6NPtyVk8+e2Jfn0qf27oqCp1VQGYgiuo
I9b5MdjLpxaW/WgQXO8733GrVePaW3ubb25H9zcC13/GagUa4kp2pKqfY4H3l10Wsvpx0o5TI7MN
PhIDY/V1o/rn7SmMGnd+anfAh/xsc9yrj0Dc9FV/X6+T7f+8msnYUQDG2JiiE5a+i2J37tSUBPQm
f1Ief1DLXDvQVRVGO1wZ7WdAiqoCHQEWRKuUTNBctCzsvjjmsyT1h94x783aXA/REBJ7uZHi+Knd
BYqNbpdC0/vc74Cu8PHsKlloUsxVic9a1a/TTeQEcfGkAS0xHsc2gUf6Mhn8O6kMcK99SwyPU/zY
5Wqga60fY8WgNjKqldUaXl5L8i9pnkb6m1zzpv6so74Y4CJsHTWEOvuome71Q8XeWfmjukJYCVIS
vmxuElEVCZCIaZNAKrdlH8zaZn5IEdrkC/t4Xp3/AP6Y2GtGcxUNAX9Qx72IowokmV4j7/G6taHI
UxcvnvAH552zLUp8y7Sv7Mv8FOcnRICUp6FvYfujqYEwmWrhMQ0VIc1WtgtZ1hLHW8q7n0d0ER8a
dDLT7oB33JVFculNtJlGHQCIwJbqojb2rvYF3UmbDKtJ97N9GKt7WMoWMkuGgpATEZgwaJ3c6c8Z
Wi9SNnS6YYl3Bv6DDYxsHK2+3hc+zw4tBwRIQKE4dHnf6pHvbibX8QFurBm43nxTqMlKH3+dtccW
+96RPZPi1NeXu7ANfrze4lVMrCGp+77InwwX2ofbEXoqr314d6P55FvuT32Xryqf0lh47eX8XDRC
9QGlCR09cDw4rSVz4pxb8AVPdFd7WV2nlE2F7lj7Bjp56UYd3X7D1RICcohGmvFEbZc27Jjlnh7h
/2Bda7G/YT4+LkzuR1HhDWOxDfd0sSMrdj4n9dGy7yvfq39r8OmOqTdFhzx5JuOZBr99je7PqwfK
hkEZNibwIA+2Bx5VZEm1Xrgwj+oH51tmI1cX9D/K2jN9lYD2D9L0MnHYzdfPTvlUGBYTSLkNxTlI
wsBOPy7cLlOyGeDbfIDmcsqNLSzI7eFU/oX/LfSTy4PB8XVKX6Zs1VZ/UwMJdOPK+rmQy3IPqmkK
ZSFTMCI/3oNSKnMNAzF/YiOkiLpLvfXRbW7b9bTazYeTd6Ur9TlN53IApeiDcYIw9I+Xw7ZAyiK9
ng8J/pY0uamCUQXt65fiGqL5c/9PzO67Sy2qMbKcV2muxvp9ScIzB13j1ptZ+zZHO8zp8yGIigcM
4lVyscY3pwABO/N4b41hcWeNq6QMzDj4+nlfGruFG6kl7EjZOxf7lDxJbY0vKS5D2ZqeyP8WF1Du
ymv46bde2vJNcGDwYv4OmFZbgk2qXNJmuYq7G+cxutECxSuD8/1wMHanLchG2avuETPOHtq9ve3u
Sdp/xHfpRl/lT9238019ch2ULCK/3mk38gaz+kOxL56yu7JxieKb/fBDvU1+5b/kk6v5VLqfkgfS
HXX1rzxk0gr/HBMhMMREsfLbG09fz+HnRipP9f3QFgfmYFF0RKZAEEypvvvxCrXp1UDmlV7ZyD93
jtjF4e9DuXageFPR+7hUz21TyO0UOffJRtERnPZkHGoO4JPzXxHOpjenH4yzvsabfyO1LJ4dmxgc
TQFlpFq8eCGbkyFFkoVzcIxAYzGtI9Qxh+kn3hriT0oir8zpp1Q0gZLi6tYcsOLwC4D4NaGKg84R
VB33RAdQbs2VM75MFCGNnCjYwG+I0kavvBiUzgfjT66+dBQcnMkKcEwfGutQUfYWZjp10I0cJ/Q2
QMIdce9Q+ZlTkgaF8LgHlfT1MxX78qcRg03QdVkWPKrFvq1JlZpH+Wk+OHQeWmOfWNAftAot3vuK
ma/roztL4dfXfNOlWl70DRRBgIkI7bKmJlvncy0VfS4MdTTrVT0+lphEJRN2zKCDchVpO8laHfW7
U/XjhBandf53QlkA/zQ3k/VVq9Jrjf6N6e9KexVkhM65l50ri/1CLAFmRZBEkUKBd7mo+4HblDrL
wLO7y3w8DKDWsV222RoIDU61X0/IZ1wSUotsTgplTdRI0On+uNybSLPVpm3fmraavTmpB5rktrE3
9xgk/6dNQXwcXdE/uRS/wAZWSSZ0gVBxxBy8i5esqTuVaQM2sa/ureNLXt+XPYWmZ4TPq/Epcm8y
6RbwDgMXap10TNLzX1S+VuDH0wmL0SuyJJfO5A/3s1iMc9OUeiyjo8UEJG96UsVpLagYON3EtOTi
NXQXzmuakjCj0YW5untfyAnQJeBdoB3HcwAe+nFKHKhj2FTC8ZuPM2oL9i7qMMfTI8xPBJx6BTG4
zCf/iHKfFP08ZZEHSyfJD2OUb+rW2idquSECXVH/Tmm7OkAc55H+pGaT1ozY8dTrjEC0aX+dIDcP
oD3g2opuzJleY2pIbtH8jw14WVzvh7Q49s/dETpYDPyTmYMkCqEXmQ8eZgNZ4Nrpd+mIgMhEB0zI
cyDruThnbT1q6cHV+dNL6kV+sULK2aVkc7iaeIj3b7GHcCFotkwdWn/L7NTs+g4knyZi73r/enIf
9A2q6i4Wu1fekree5/JKPHfYrvAgDWSvPi6J0raiyDJJuH+gXRNOz6dty5D03en3NbACwv8XRkU0
LzD/wBYorny8ljTac4VAabbvIrjJkXJn/W615JApx32ZWL+bM30eYJI17Xh9nLZm9KPvfrTF5oih
RQGrzmlssp6DUDUVGpQtLB4kwlZ9ba8GCTKVU92QQAVq/u94wuhUaW7wOThzvs74tkn5ylFv+p9x
ddCVrZO/TJoV2J3zY0bjDDQsPwdEO3y0qWv8J7PXwkj4LNWQadIXQuUBEfwpnvwy+5fj8HnGaELb
w9wSC78F2WzngOSldDUZL+l4j2Ru06KkBDBPybYn/a+OiXF3zA6yePO0v+y1Q+JrpDXgKYBuZM6M
t8V2uJuan4b6HDWhsLYHZUFznw1pqmNE3FEFLTcJwOZYPd/ZqNrriRzadmiq7mz/iPoSskuyEShT
HTBYYz+nMtXdyrltVfVZYw7OkHhjRmof6Xnkqg/RK4H9Ojc3wCeVEqgwev6mnmCkaHmSOXjHRgs1
FT1iKhX28aVAR578IR+eBRtlyAwP6QcXJgvQY7EJJCNNgjz3jHIiX4tPiOHT+6lOD9dzsovvIrhI
KEUI09mfcG99dEZi/si76NweFPeh8nrS0sH98/XhdSn1w46KgFdgHYF5LvYXlHOQb+hYs/1v89+t
sadegkNL9VK86I/m0/Ar+dM+Fi/zq/KgPznPw+/+X/nr/FN9hWVmfy9f+NC8xuOKHhS6488YwFIV
unKPF6J/9EhFCw9kA0Hl4nydolM5GQY0P0i4SUN7xweWA/AO5NHXk3GhHqKJchnenZzkGr3Kjy/w
mGtYSZsd0fyKgwBAXexhLCxaGO74C+R9YFCit7aF978IO68lR5VsDT+RIgAhgW4RKi+DNzcETt7i
4enPR825mOmZ2B1dXSWDSTKXy2X+9VePwCga/lNMjSYcoW9EFfAafyIcSDflWJ2m3Fm0orDyK33Q
LkvKFPf9m2P981P+t9FIKJS+JdgOI0T9b2bSv9kNJ0z3qqGebKwNjwBnv92XI8ojkM3i8WvUzODL
//Md/9saGzdtIsC7vwXxf27f5vf7olP7+/XnIBkjLh09T0nhpI/WYowU/K1f8v+wx7jdYjan0gtF
9t8NuV8U/tTSfFQu6pewSga8OQuD3CPtvvybM/1/PRoJ2wTPKUiBT/+gzWhOZdx8TE2pBJenA2Tq
cPway4aotP0r8tsvOMN/Ugl1WiNw6ugmU8CN+E/6rC/UwF4fZAZPNXr9bI5LMKWWqj7X8+T+udBI
nTbJEf7/f6JebN+29IDTcKsPRMhEvIuqdtNvusRf70nIDFcuEZYDv8dIGGXCowp+iwgtj7//mQp+
wSz+bfRAjY7tPkEnwVgmefBPUAKQ1+n401YPZ2GdNn6jl476Lryf18LHNW/eIuPsi9+3pbi5eqiY
72vy9A4/j11FNoJ2+aSSeR2Z4udfxvSHbPnXmCgZh+0IifxXzumzpJPP7P6a2If9079p/vqyCbeP
5fmu5RPTtut3+9N8lz619x/h7Wf6vlnWWyWWtP1eXWZ/xRn6Qwj8DkaljBxABYVq/z83Epc55UYR
PcTtglA8FcTvDbVwcy0m0fzjb+0Ppd/MtD+X49/v9oc/oLnezkea2JHWbbh0in5/C5WPQasd8p1X
WLLzt8eGFL53PDuaS6Kf8XE09ll9074b/ZsCbw3e/fh4Gif9+n519t+1tjhq63X189D8xv/+/qi/
s2z6WWv7i2V8fF80/Vt9p6z1a0yyKN2bNkboivpjps3Xz/vyqd80RXtoz89BVyTtsQnvnwrtEVcU
AIDcKRN2b/X1o9S2gIZTcgIaYREoH81UB28dpMVBbzeXD6wi/NeqZneJaR6nn9dKm6wua1PaDZvy
zQNkWTG6pZdSqKMpJs7B5KDRfEtfOKcleT4EMCtd3nUfnxXBzm33sTBpJ8ZSELjX5CeM9Mo/88i+
Lc2bk5+T6lva5eUbWI/I6vfl6qgtJ8E+Pn8I6kcRP7Xb7pDF8WbmxIBTaYIfTJeS/hW8fjZfX/uD
/vJa7eumO8KHs1mp21X99logq+6awDxok6/g53j7LPWfyo3JXgp7jQq7Kjxqc0F78k4Wl0AtSeIS
H8VHVn4r5Ip5hn78cu6rr/nifXP+eNL4RAt4uXq89drzfX9dt9r5PfsLovGvg/hPWlrMAaUUgIYC
ufsPy7cpT5OirpvSIYqyFPEvvagX0L9Z7E9MW/omA4GgtS0BrwPLcXk/Wt59QxHNUlxV70c6O+ye
79HmumaEj0oDQ2H9+P5r7O0Pp/Evey3IBiL/CKwQUr//U3o+omZeKm3T/JxOnwuq1iRtnlN93fT6
rf6MiIBdaWKjDzhtPioywou/bEXQsn9sEMYR/ObRA2ElkGL4p7+mmhyqy6yQxA9BWR7i+0mLwm4r
h01wSESrSqO43MvhIZZDIby5gnE+acKm2ymZsFnYwk0bdp0vmRyzPrn1nm8Va2aVNOJLO3/YTuwm
bfyZRblmj2THUjcv3gAvTtKbe3Jbb5Ep9rAV9mV8ihXrEAtGt70+tEdyc4eAGFqhS+93XzD7/WDd
YtHio8qfWqozn2kLu/NP3sETTDmUzHrfXkFA07qU82tvfIZZSguEWIqVbb+UuEWH7XjN5nvZxUd6
1gSnNE7xRf3u7HNQWX1M5pMcN7su6+zGPhw01ZVdOom9zHNWmxN/vu/zJilDyRHyl0EW0cKbJSCe
eDW5xLRIx1mnR24Zih4XC7nKkSBuGXJgmbfO0Sd84RxI9rOUZJI022Mw7qmso39M1VhyS55xdtIa
m5E1n7Lbb87BPajNZsfBVmlep3pn3+b6YEugnJrNtrEFd+KfSFdzF+wgXDUnnenosws7Zgt6pZjT
k8bo75lIHxq3NLjb7GfhdXa/qbKBzoeb08c5UGPZHexmxy3o6mLVoepSRddvHuHEA/HAkpwiOKd0
7VnQG1ZT98dgTj4JW/CMboDHQN2rk9UxI0pHyuM1kJjfJ5N1DibAp9uFLZ5WdHoY79lsi/FpLCmm
haZog/9BcHfCVDV2abYxIBnJ7xSzD3VrgwWxObEZ87eYlXo/fncOCkvBZ7bFqa34F/f50M4B43J5
Qmkv7M/ZHLQfTzCak0aJDFnCxNHP2TUTG02I6VB8bqhpH08tgRml/9A4P7x+ZqVZZbVxpE8IH+/H
nLH8fmRx5P14Z6aX/jqXWEk5i9HI+94VfeUxni6mi5EoL55kROFlc9lcud8jvsRzTiws8AgGO3Ln
dNch+Se/hDXzPUuoFzI6Uz5rpKHVhuAKcUs2ePaKoeGFDZrOyb2oMMshjvbcnZGeb2/Th3aMNKZq
z/Pd4joW9jhUqx2aRkxx797ia1rmxHCr5KhqU7JcXmyalOQRTr0XnqKQvaMaRDbdn6fJgsO2dah4
glNYjKLN2/wW3knFBq9k8dQnHnQrOK0D9qJwWSneAnJoTclhDe252zrTpEk6G2z6fgOr3JlCKNOp
tqUpuVDePZv99BvBIanuZUCksNSuDM8pm9TOAr4LvjBrQ3ZV90JPBxYZxjqylFVGLyoosCQrgN27
ITuyc1vNPuq8d+C0YjlttMpW/FnK+hOyeGhcvNlCyLTRIEkpm/jSKAle8TRlYib+XV4eWZBJWsYT
H/mw8Bc+bgXmixqyB4j2dHPWpNkbGAfM+7CdcmFeNIXepJdERugVkibTcgPJyO+Hhjyzy/0phpJa
E04o4+ExktXI0aUxSWpnkXRMOmGZbJJeIT0qHdwHLk8AgFLEHLwJjwZM0jmo76sGJe9DqJDruK50
B4Jv5dWz0RZWBelTxzr2EaZaQhO5y0Mb/Fs8jDww+aZj0hlpidcinUhLwTi5HdJx2E2yaRCFw+4S
Iw7auLJH9uC6x+CKUJHie9DY9HQebDWHjasdU13tmu0CFnnCf8dsTDKN9n2nQ/H329u4Ltg5ZVwy
beOF5JEGS3biONOZAx6RoTIJ40+hT1LydhQ87V/MdjoPx7mjOQ3awpb3ZHWPcuOeRTSH1pgFxS/j
RTpWE96WTNeVVkvDiknHuCqFzxu8BN/y6CJ6gysdFAoAtIPLvEkxawcn2pMAJATZw4d6iF/xMQA+
wWs92TwxUSc3cqCUYVf5d1+xWAJX+enSg/vYH9xhe3ALagZZnZB0i958edK6Nyc2vaUIZp61Z35w
F3a7r+xjcIlvCdonGLZiijJKL0zsPWg3sOfJ5fB7DuRjIJszm/tiwrlzl4WcfL+8M085PuHU5wEZ
uHJcTVJWVsCbZiA+Bl85rF5J4T/9BcTVpcyuYvfGkMqmYBw8NXwlSLuHd3FL4JG3cCdsqvjTlGS3
JaMpoXzIpEnv/ggobIyrkT6QNdeAxWSSHnANAdLCGxK4bYrmku0jqHb29Y6Cg5iEzWAJGyXo8SQk
TcoGh7md0KUniIJXjmCovAMnJgd0IBWHTcJ+5OAgZdSfE9GdZHdYP5N5cMmnnhqcclxvyIdkcdMe
uSIsFcxY/+AUiUj+ad4l12jJ1fiWSx1CNIEaYN4WHp+ISZsjIJBJ/e6SH0IEsTjeujRKE62ConOV
BkqCZm9xZ5XhNem3xDDdznoZoITQJobmbjp4fZd4YNUWluI3dhFMEWTrZ9BlC681SVNFuiDOhLyw
yjy66A0upY5pVRKwDLh3PjKE4HDB2uBYcnXDxpJjnHWCqldHWt0yb/fsmNX7aqRNfrGQoj+7LjGi
BuybgeSU/bwf+RlmhiCmI+MGnV9kZX4NoIRjVjWa7KhxG6OxZfcStqPeaZBv50B2Jn4dq25ldVaE
HVPtEDeBtB811ZniOxfpa3S/QgPFh8Q0K3viLZLSQNmSoD3qvMh+5E+LhOXaKKzKQpYzrY8QoVzn
ba0rTHWb8+4WMsGXcJbMEu5/wrcGbagBH7LwIzYQ0xq2Dt89loMHAdFux2NqTpyF19EiQ2eoxmP5
bOpdyMDFLHoRYAtfVMauOGEy6PzmiA4kVqbXwem7UQgwp5GLBG/NcY7RCHP3SDtLUrYcvuwswbln
UixOlpxzDWT3Fr74h5DFRobahkS6rHqnHimIy0PLT065Bij8aofOSmrGUUxXsiOhPUaLpsOioW72
sbyEi6SPpX20r3bAomHxCfth1A0wMz2+/TZW96hm58Tf+5SxHdPOqsc59rElnizSnCWBCo6ZNBpu
bVxwnVGfyu7LZBnyE9rVVjzJaXhqq8KOq8fVxc565Bfn0K4uObM8Xc9gMtbzvDo4ZDVJFu/b3dWL
7MtZF6xz/PQiqzNmYb994UfJp+tTPiYzL8K5dcoaV3SxJUiL9Oc/w/5Q6C963+5qBrSbW60vpw9E
SVhBmsYxFtJhMxiyPewHsxw/7+EbaXuNT/VyapYpzRzt6frpDWbhDptLrlqiqaZHV0g7U/y6fQrW
DXdMvAgnjuDLVu8LVuGuVGswa4wTjxumgj+Yk1BKu/0IGGUf4+m69VVrHijgrsWmal9dyZatKbY2
0JOhZEm7JyrOnlsz8+xNw3NyTcTNkaKAn8GYV8t78sjnwdRod4ef3p+azA4/T49ffPHTBvdEMUVa
7eXImCGZjSKEnLVPNVMcNs+V98gh+8aTA9nmppzWO50n7OYpuCX8CSa3UcxVD/3q3t1+d4xFs/bF
Te+r/hD3FhlEAchlX6RMX+NnfAgeyBY42p370ff5rnebKly4M756BZ3bUh1jHrJLcCF/0i53T/NU
r068L+1X0Fr19h4PbuPOnNqmkEZNI18ez5h7lNPOk7pZ3k2OsoCGIwdPeOqzeLZn1w6CmnZC6zLj
pd/tm/gWtNvSmid4SJu4MsV1C5ZVQsKe5HVOkQ9Ou6XhYxWrvsAy73s271yFFSHTW01bTJDxk+le
xQv3+pFSOWV/T/qUK1ln9xz328GE5IolhQf9TtpNb8j6J+mA7BEEuH4FoXbezGT2mBZqPc7I6Ev4
kt5U8Q2nhISJaZzy+Zm0e8kS0mdceFOzcxd0gdxMDQmCaJnpSxb5U7dzKOoS49Kv4sddm7qXbOb0
lppcQzDZDoHKo/v1tt7SJwDQtfwUVOYlbcKuXTXODY4HVm10/b+QKsg1e/JasmIxazR122xwZhjP
+GJcypWIAeWt1bMMh4DcdxLxzcdUOw4rERWMgZJFaWFW+TEsd1d3uhaN554FVdMiZpW6uMzarfxT
7wa3ilk9yQew7+iW1Ur2r/tz3Lis0j2GeAzB7/CZxNd4ujm6z7jbd3tCS3LaYKlhKsWRfwhkf55e
Y9WSUpj1VK3mPqvEWBjIsFf5ktWqKfi76VFaI+bdQ0bhGD+w/J5TGAFZbrfbkovCy2D/nEFeu+k0
lbzHkk8H0cltxXc8geyT5cPFY8SAmk4NYDFZf9kv9mq54lKNOwkZtDU1+lQ0HpiY1IK6p+BpMot3
lyMQMawaosPnGWsuV7A3n8GG53iAVcofsM4xo9JhX+PCQI4I6RSDDiFyd69xO54l+Z0p+NyXL0pJ
A5A/bne1fx+58Oz2W2SBP10Lvpo+3TMDGja8tri3sGv2E+e67ymS06Ag1bqQyyfqPMla9i+Iem7Q
xGo69w8ZZO4Wk1UVIytfDU/bF7pSjKcJaY9QmluHn918O6OrlPXyp1yUEfEwalr73AtRBB32y8ia
OJ1R7fmmwhFg1cE9vidXV0ZOTVwkHYJnER49KVUQw2Qgp5xZ7cX9YNzjuQUyFWPCLLGf8dkb71r7
SE7RQNxl87QPev+AdeUyZvsacxTPK/ltunCYHEb+dFHO7y/mouKKsLCwVf0zJHmOmSrMDVPyEVX7
477a3z2WLD0mFFwnc4uJniODRwqQbWhNsGBs0bjADQhMVtMrEdxzi88DCZVR+nOrcSFSSFTYCpaa
Ibr7Zb+9glCeKM6RMfbBKBgH8/BCRPQ7zDK44apPXORIhxxPJbhZNM4xlHMaKXUSCr6wldNzElmq
LduS1QFbALkNxqTQpK1oQDTbiaNaMjfvkcV3b9igrAKG8zMzp6NAj7LKe3pIEn7kALktgfHXjgIc
bYk0SlAoj3Z5x9yM7BPvz8kxuQtaMehdcnw7bvsdx44/Zr+TA8bjR9klv9E4jt7DZ/AwuUpkc8nD
D9IfNTA1ueQ1ieg4kA2bKIvsKhk1hDQubuFdXWF3QP3Of9Rs1BNXT80E654Uyai9RJNhPbBxZQu5
WbAUUEc2VbT5j7ArMIVfeZU8vTYQgvkPVIcGF7Z3+IfWm9D5dD01e3/YMMeQ6Fnn0unBYZW3wrbm
1fyp8XI3M1tErXH3sKQN7B+DuviXqEs2EoBGvQEm+M/BOTg8RUZy0zjUKvm1LvgaFUkdmTcPqt8J
aDwMXxvRHcn6PLghrUc5XpCWXmlXiwjVXTuppNlecFONk92MRmE9+SjIVsC8GTZn2jJ4UdYHGPuq
/fReMnpclnWsQpA1MR+J0GcLR7YPubBTbYnNQdl8RmwoZOzScRJxVly/o2DicKl2hy5RnMETMAlG
hbLBvsnveyGIMm7AHAf9DnbYPKbYoLLNuVgBZokRwFYE+sRiIiZMJ2t2E3aRyM0KUwAT9jluLC4y
cBUaAJ9YYIU33g5wgFoXk2i0cjH4KT7jgXsZmxWbmdT9pFK1eTBasDMBrwiDm3pXFSuZg7FjFwIb
FzrEzWu9svC8dRgZR41NDNYwO38Jl56C5HW7TPFeBhuM2pmOTsICeu2Sk8OsXnJ+3fIK1cjzQu1J
JTDLTN8vJfLQwk40m0QldMBEB1D2Jb8mk81RZ215TH6LphD0dybkdyVFYYlSHnUzM8B/rk/dQM5S
OFPz5LQBxtiuM0YamWdT5BsKAeYbNU7kdy7vpLRwS0lHmJ8yEVVcxJdSx5LJTohWbKCCYF4225f2
CRV2yQ4BjaAvfms9SbUW3cGlQ7Pi1tbMBXz6lbW24gr2FGvngm8tPgXRaO1I0rIyFbeVl+fbxylA
H9uXoDAFm69+lfg95CS33gGrlpQWpW/29aY1xhA+w8YUmGhDcasQeye5+POkMDpAhDXg2q1nWLO9
yE9+mVVh814s1URlSh3ZK5x7fs8FT0omGfkA57BwHmxxBp0SMl5gbWE/VPkc82kIGoeii0XQe89c
sdvk/ELTEkTlI3b5rdftnvi8OUROHsk9b4Jzjv9vvQie+aRZTWzFJpdUMM/5y7vnIOSdif+MngTu
U+RyInncCkT5eaUNSNQQNIt1lDQM/5JWTuRFCaVaVVjkkSf/PhyYwdhF+csqQkCbt2qljWC1jHR8
dVmCn3zXxLxisjCACnPq3ACoDabO4AzdMvLabeQXYb2Vk5rZtTosUKbHeBrlbohv2aTXLsEUmwIb
YNPsI4y1uVXs5fQeY6NM9y8bvTgfqydHk7FxsSAb80p+NQOIUtVf7AG6umQqhmN0wPTAdoj8U3bL
qtOyHi3fXRcXGNIXhId1C07VEsul99lUcD1VL8xy1xhTp8TSnp+ofMfkOAWHdJ4MTuNipcfi+gSd
vXaHtN5iDPJ9a8uJYgPhUcSCj8HR5Ef2on4XkwOC9xx3LA4j7GZaP3uTgEkWktoa1vVu6qo+43/u
GxeTCpn5xPCA6s+u7KOZDkFxXxVxYY5WxJ3/ff/GjmpqiMY0pCbeZhMRjAoHAS1hPgip5Ef+EXOO
qkkwyXwM0qBhAZ5mfdaruGOTgJLFLJlRNRiLMVlWIpc/+c+wyxuDRzlko4mGKzEtMCElf7QIkdle
4d1CGXaFrUcbKOI6kVUlMzZQj1QIFCdChKXXfetfJI0tHwl4KUbNr7HG6+ubmtKOGpN1XCJ4Cz/D
uIq/C+hXbrcXR0NyTnyA/jgpKzLdH7LjgDQoYkbUrU67BZ9gGAuz1SmArTt32At+EXPQnS0Ol+N+
x/jOGlVsi0bTa9jP9q8ZKdVyuloY7XacgSKuFstD0IxWDNvVPas+9xfHJW+nLjQrL9k3bWrCD6tu
U9pi/GKVWmsa1xabm9rqBf3OVsgDJQQuhpNqvcj7hKLHPjnSVT3/mNLCWnslOOsWwUR8m+MX8i7s
hIhPOCV8+UhEvmfbkgjkol28kXlPRI3mZuWfkoKNmnFJZsGwawk+Nf7Nm9r4/xyZOJiSddvWmFl3
X7rqXTqkLzwGjT1NccjFnd/vFVG/EAvofLJq/SN0TRBBAyRpP7PE9AX0yn6avvY3F7/pNO1Glyle
Nd48oeO1GpKAF5c4ox4xzkFctYP/ivEDCz1u6opDCFrhop6MZyps3CarR6z4NKCbYu9LeJUHXKcc
r+6VdIphzQ/yFWt99IqOrlHShWYrdS9Adqz+r/u634tE3/ikjMlJf8U4Bxd4MnGZ84r7tNxz8B/x
AZf5xcVx2aVSQYAhCqdWF3DMPBzSmufDbfvl4iZd332CxgYttUS/gLdwj6uOZHaBZCJJg19ROHrE
LGktMvtIQiDAq6BMBksmD2S7sF9e5LAcKGt3XK95KIdK0CbDLgplkwpecTfLOE0yI0fJWF6uRvVf
Wscdcfc4CsdQJM56l2fgAfC97gRD2BAlDOkSa5YJkjr6row+qZPnlURa7ZoLlaYEM6vej05YhXIi
XbEe+4gTptaRiTfnzm1/dIatJCxFYgLS+hZX/mDN7GE3WD0jaYkX4Kg9eWiHgYa8OHIrfxz6gGtZ
sS7uNR8C1MawxT3fG7++/It78V5JJWtlcvMq/+CJ6Xpm84SyeYtG37eIZ/ngEnc1G2di49MedrKJ
X5gg08BEddvebAVNDCaZkhXsCkwxwNmcTANmZZIRAuD5VUVn7WwkIjtj0AB3Lelv2HV5iWePhN1s
mt3GKUGfld4iKCttZrMsQZHzCVym1CPDwV/PHH/6NaebBeW/uPbwnyaLACWanEOuKcZ8UnCL5JpT
Uk3teunBg/xEikbZNO50wavHnfkxH+MRiv2A9cbnvnkvj3sBKlPCa0XaGjWK9FBpU1swT/sB7hrj
DEYUS2tc4gg3n2VSCAAf4oM7I/TcGpIJd+FwheIee8GglQAsJVoEQGBjtLSEC5FYsxQ+9tNfylOy
3pSNb6KA7R5qZml7kyj/OT949b7xSeCc2CNLdttDfPMkk9GhsWbBwl5kc8jz5PZGc9ZJBVCe40PK
Zkd4G7J1oFHiz4uMRdy3Bo99q/CmLwIxEMyp1fijIHl5E7vwq3SBQFHhGdEa79bPdRLzdzdskoFW
T6zGzB6FzxglF8KDi2DaS+sohmSPUBORAKhdtFqDKBC8GV5z1lGxmyBiyEDLM1W4xHfXXPIQisHJ
m9nnvPVgtfOqGxlIMh/eMYfguL7JFF3G5anya17kSvBiWUauFDYPEo/EAGyCpOVC2cJ+gOk46liM
mYGkAMW+jQJjQnqmgqrGWxIeiTaRFgDbSokcLc95lwoGqFqE6g9unYi4gbVJwIzKCWQNuR5DwmiY
8ONljyGmER/gNRppoh7Jsz69zYJO1s8hOgCGwLR55m3yW4kOGs4E8VIL9IGGOJv84UGLjfM0aqtz
Kqdix7IlYvJr1GHacVvlh6tXWF/1Fm9dLkrf0qhDIlyJOYdX+W170QUPeq4ciFuwuxD7oskb5+Sf
Ukw1Jkqm9Ny7h6WE7dPkXX5IC5Qc7YFU7xW8sF55xgaG4BUuvWRwwVqAlWChsDAKc0I/VFseTSMU
nuL2PJbqiaPzazRNsMGG5dTFAIZPRWeC8WS1VhPKnjBZ9lY7Xj6uMB26/Bli6eYvAjdw9GgAhz3j
eVlSonqRV1q4AZ85E3LvyMlh3EIy+tUuqy7nyU4+9nKnieoK3xmPjyUcVsYrGBw1eUnLqVOMzD3H
Hi3C6Kljcnm8v3DWhXSZbQmO2ABw0QzTot5hsNFXbljL3jWsQhHP4WgC1PacmjyWcEves7iuzDG5
nCYxTKfotFa7fYYDAB0YH6KL6t9VxtBxaYQeY3lYDFZNWhyAT9o3YpqPC8EKXvNrqCaiU4W8gUD4
SvVqqzFEp8YX2jlzb9wJMCdzb0rY3VnU+jjytOeYeULdMg7F8Vl69hZMZ37OG1ZGQXzHBQcMMMGQ
H4Fw4iZR0j71a86dJKZWcV/BCJ/AvIZlMpofMAJYC+F9POLhIfuueA15LQ96QYUXXz2SNmGI5Zbb
wx2IhW7HWQubOe+cxvh9jEdyfD8vo1CxEbAfkdmjF47hyUO+B8JGDeETmB438Kj2FhmBTDLqM3jM
vA30tdTGWO9gdVvBVIJRrLTGaYxFLmxUG7uLgHuJwT+nJ87/bLzwmzE0lSjJUOjyACLkHzlLF/UA
btT19trNNBIMtGTtXgAl2UdLUvYemkuHC/Lo2lWnU3hI0lWoaCUZcwut0zudUS/DFpwi8UcESeiq
l1xBXgJAhMhe/QtaaPpGX3WQv2bb10oRtWKhTdiYv89BnQBeaNlq7OP1+/Kk9xoYF9qBNFLnuVwA
qGEsv953HuFo0qXO44eu/z3VztTePzRj/PX29qm/rXXgJfSTvuAiI/qGQ73AqjERcUuJa2f35XdG
2uV3RhrIpnq7Li/aN3n8XIfchbeG+0zecJF+nkDeub6B4fNaUk64lMnvGIF0Gg93xOzj+Xn8HMaE
kcP33F1smx8ZE1CfJpPlZHVz7m+KiXtJazRb1EjQ1cr3E4g63ffh62DcrQrUnNtK1vE7Tdaz1fBF
xfmGhF6wa1Kix6uXPnuXdfH99jn9erqRflo1IAbN9eJbmmgXY/h+rIfvMRzHVehaHLnk3NQhzRLq
9X3bvg8/913xSS3C2+zt+TbRaJYxgvpQKSovJSCeZgAujcuDuluSkgDs0/jdRKsyGXCp8R3dFpen
5VXLL8vb++39ARYQYRVVu+uiflwetPy1VL5PJNs1P4cPebklQ4rpP9Iekx3Hp/jWr26bJ39RClrF
X/W9/xK3URitjz/SV2/07LOx2hzhq/jkElyq2oI+xBYSETsBN1C7Gb1zTPHCvA5LfDr8dNo76fDC
W21fP9Rv3P3EYA5B/TMxlPfha7Z6fguf0VtD4rwnfdJ1ZTXCAj0WGn0FnoUmbylnqRfak+RP0pvE
5RW2o9c7HkZVW3yft/K2+MCLu8NhgIwpL8uSA3Jaa0UaIQa2k1F6wl1/XB5v+tDqbKyvo3AsKFHp
l7gYv4rVCCtWv10+1W3afdHSASysjzJ4YuFuHnzSrZSv8qfV93QQ/Bqc4/f1o/+R9AhiI0pjz96P
vJf9xsWxrRR0Grx/LYLFDmsHtTlnT9Mbys8Rw7H2jgYW7ssiu+T9DoiMjJcAV5N1spTd9FPecPAb
GvAXeAh0zg2Mtq18mpF/HD97A/L+bkjc1hQdpJhv1P/HdQ36y8fru/+4AXkjfZxgi/vSAXnfxiIC
IPT92i4xPN/G/zXQNZNPC9gjA/X8kVnLnPxRMt2vS3cbfu9dkhq1EURmpmcnHbWrccmRXS86Yn5V
LFuSeRdQpUL+H2lQ4KSV2toXPxc/F80YbyxovXYCNAlHzspaBYKWuXsDYKGls98vq6XVasZH5usf
B51hc0yvWffl/rqMYGGnh8kZpn6mm0fPuCb632rJ/ioi/0jBP3fR9KRISuFIa3hrfYA9b2t8fo76
KQTV19WN3l56yUz239Fq+vn4HgGEAAn8KJj610f5l1zY3yztP3JhZ/ICLDpJlmdzSfwjr1oa5KKc
i8XEltfn12f1hjcNiUWyDpmxOrJh9o1Btp2sDiszur8VN+39dNJ+5ngDfkDUUq4rFLj289RWQFjR
aPi+ziAS44N3Xx/3d2RmE2TGGcpz/1nZ/M/s1JkAQIkqj+DD4h8TKb/67t4Lp/Zn9iD7WNSVSFvU
JD3jjn5R13+35QZorufntUaBz+I5qFv9UQcdU1YMAeHbk5kAVDNeIbWrVk9odWjBFLt+4p6UC30m
rY+vbC4u2eb988j/qGj5VZIzOkHPqKGhPuhPOI2b9CqqQaUlURWtB/mH1hXioDNyRvicU2T2/Es9
y589r/51Q4X20ywzNTvKH+nOQKV2QzSJSqcEUq9cgmL3ISzh5nfM/Nfq/AmgIwn8X+I3aQlsIb+J
g8gtcG8XA1i2bB4c3k8/wuf0XXlfKLqkUyrygYFRJnAI+8cdu8D2mxzEVfsJtBRGyz9P15/1+f8a
/oh6PKVGWhIXfyz0WBx9oFS2+YE+j7PVQkUjlt3yKC7v9RsFraBK16L2rPXZ7C+3lv8o/Pw/ys5z
yU1ta9dXRBU5/CWjHDv9UXUvdyMRBIggxNWfhz6nzmfLXVZ95b28l71sgQhzjvGON/y/Q5si3ke4
jfyVwmkcqkrqxLrYD7NmVk+O0XWu+PlWDk3vwOt7WVq1k64V3OZEO90Xc/lq99PGS9ZI9Fe3xDEX
QqBNpKDEq+kLNKDF64zl+bgheOa18B5cqB8EGTh0/s/Z3kmsMavMjkeEiDuW3KiyjYXl1P7Vlxx6
HLd+IKC+l+J9XxtMgRQJGZ6MhFn5k59+NPsbMbP6cU/Z40ewAeDJL813tBgofYged1IPDo+t+idn
cFaS/R99e5S6OA/MLkH16+gZke5VXj1RflXhv6+E8gN3XtPxBBndTkyMYu4WtYPWI12rLjKNtGaD
oQRAAfabljtv2e4lXiz9gVUtd4JzOPsWMPivLAM3t53Vs8VioofOg1X2xwfp9xO6uzUKFjlnHI3N
JSq27Ox0rdfoc4FkMUE/OfVBYlK/zuWpweZuTBSc9IZJU03S0Sl3TPCwsCm4CV+nHNZKXgYXXZse
OmDBGzFt2o2wiTI6W5bbYbaiIE4ZJvF5fYOveTDeLrjpydOunxiC5FjCJhNfrO7BeyL9pBT4/euN
S95vIr26scprorGkxUeHiE9MR+B71IItqx5DIEW1H76a38v7/b6la6NAQkaZwGP/5yGt7KJbAlHw
u95PdjiF2k3IqH7GANt+Pzst+zuGgo++509L9/8c9C/D++xwPcWYjvc7WDIcEjm4+4beONS8K1Mc
b3azzQVXfVOHD1+38XX66/tieSsiyVDovO4W8ZMsd5J4qSAEuC/uXLCXS4ZMV8csfLqFz/b1uXpJ
r9PV1b/5FLaLSViFpmPQ0nZugqC6XjyqZPRRvnd/RqhnRAWdq6UjQv3zDigloYi3tj3u1cqvvWam
TmqPcAnQ6NNTpcGatZYKXqbEdE0EmwUB3tYV8RLEmEW/uZ6m5XOT7IrOKxPnyu53cpswpp9AEpWv
hY1UuLcEVbZbwUR41ZdKGmrr5um2I9mJuuPJBO/B/Iw0vtZOSajb1tNbbmvGUyrtpTbKPg8L+YGP
070/7/eS9/s3vrsHKpkZRt6V8u70VVq8XE7jHnfJjs4AUx20i7tNh/TOxPB0Ur3IjYOcyzm4iHaM
Re7Iir3KG3dlsxxTco4IrhCiGrfoOTUaSuHBmiP9tHmhDFYRMSLAJCD8z/tzTExByKzDdfeEa3f4
UTmfgwPFYhr7/15t7+2w/+9lkUxFRTGLpYh+d6Cu0hpzMCghpZZX4kSNcLHnb9fN22HygZzDySeY
tKqvphAw+uqwEcXL57g1Ds5/iNwg4XRfuv2M6MDwZ/aBTSLcCq+U6QP/nOdfwq8xepLnR6c1P9rh
wNO8OX7+GrYPvob+0ytmsJaQsUEyLx4Mf16wmFQfI5dut6WFK2cbNEuQh5a1K3HOBzfpFhr+makn
ty5WY1/laBZ8lB0BUsTZ7ixfNmflJVCEqcbkOA2Q2qtia+tneWLZZ2F+toJSdXhDANWvdoMklom5
YJ++Dvu0drTVMThH+peYY7FnK7WXIQHYH4HKARKwI8Lbbcq8+cnyT7S/N5yXXDQD6vshOm/F2m4X
4lykYd4I2Prs0naW924Rxs/KS4q1w1c7ODpERfhgituwTnaBcpvG8fKQRQrttES/FLvy8Wb3yVJo
FuWwSWW/G9xMcGDT4lIm47d88o80R/W8y2YizrHjGfLh1tE1T87JgPnnDuWk7bwqI4bBH26uqLjC
J5E/OTe99WGHNFyqk4/DMLdeAzBLndOVgDovxrFXjW6te2TRJo7v4nUYCpfuaY3B8rRm4k1TN/Jj
089BciAaHlNHhzlkba6vJcCQ5qgC387O9/H8hBmzsbnOZQ96ZwBjlA4Sw2cuZOedgN9YpkWyoaGD
Hlv7Jvsnlm/T7mfN0vzVoYspfC5AxuJeBaLKjXCw/FH3Mv+qvJvJtP/Q9Elv2BaoyFaFi5O4khq0
fXAjAlGb81WPH0JtH1q7rG3jc4AzkjoAv5i3/pcN8E080pCuRng0HXEbvx3OzuXkn9KFls35qBLH
b+70mQQ72BYmNsCoIMj0YVZTrlX/PCk3RXRiaH5c0KHgMxFbtgzMwnAnDW6k0JczjLmICE16J902
WEP2jsapMxqd6EtjzhxbfWkmsLEOsCFhNeLZq4cJvXK1LF5PLxoqIHNsioCeyUdYV76YYogFZKxE
t49mc16LH/klOJWuvtBWwmsi+zpQUE/IntNz+/owxnihnNA1Hd+SzzEa4OOSedhsNrz+l7XQzLTh
TU72cjPRmtn14raym+XuDa9nNRI2Mev5JTCvzq3zCFVlxcxJsPpPWB9eypGimaC6rHwFnMFwSUS9
tUEpRsQ7xJqX6VMipKuR0ixAYBnvMA9EYWcba1IswbOt12qpvR8O9gEkDzr0EfULLFz56MJPhhW8
ioN+3frZFGph2MzPm3QHxKZG0MHMGUN+iDDz87oA2zGhsju8mhprNyGbukNurNW4yefojFu6CL/5
tRDmt5kghN1tkvdfSR+eh+Dcewe0UW9A39iWnqtZnfhXNmycP3kPjpND4vSaM2a270/bC/yPfX+1
z/8h/tRit3ntLVxufa2145udf5z3vYL7p22+xV9d6zDaLbBjOXgXn2nG7Zmd/3B0NCPs+22u+ZeX
Chghm4uLeHFYy+szO/EI8KO5hX8hfogHx2BJMpzqRnKXjVXLuxDpjnFbDC8mlN/rVoP63zKDR9mS
BCXGhRBMVt1Gh5rbreEEwRPg8eI2pf8xO2P+Yk7P75UvRAemVRaA/J5J+EaeiJtszWWrJ8VTmTtt
5VSUB5KrgbniyjwTNynsKdnL9fkxnYrtKou/jibfXJ6KksN79tJ70lwF8IojUydcg0Ar58qnxuB+
ODtfH7QS2k+lrUHmhYLzr6bhA/znpqBU1kG+aEK9rzxt2X+jnxTbmM3zYDQe19D/BAyxPwmMgVyY
flrObcUO4Ui17X0mvjWNPQtszwjSGVGU0FMT/Js1mu9kXeF4X99sbZldbWXFdveoYPnese5LNETz
kqSLo52FfIfHX4ndLI6HodqbEMdUlvF5w5tXe6c0ynaIgg4goBB2QXneTJ6rOJBbu5DtOg468itW
PbBiNtcflFE/NvT4KZOOiW3hGA355yU9K6drX5/UbpabzjB7s8Axrx7xkyzkOibYF9ZBQNuwNXb/
3uHvPb++C5XfDvzdxvzWptAg3xSLBJ5ZCsgHGd5oHKXyWHVjwb5ZS2JgT1fbrKena3DTN7U5YYP+
9yn81ED8fgZ3FWRuCFrSEEVLwkNJJ3xyjI/GAHgav3IxPDKI+akCxLp5dMrRsK3S7trgS6kqJcBf
N+vaESGzZJuIIliYHFLQiMKL6Mza4gEwIP/QF+gilnu4p4jGGITz5+295JLa59drtSev4n2pepcI
Q6O34ZmNm//Bnl1Cu8I3ylafQaFZb+YVk3P3YbP203mM4WQyUABJR+bdt1dazZLjy7HYl1HxRU0W
FJ8xdcCrviMuZ89smV1Be/33/f3xy/92UGtcTn57xPRzaWlielV2T5o9r/B60G0UpKjg/GUUNDb2
CIa1oAHS7cqfhF+Gu/73CXzf07tXHiyUTCUcXkgGMu9erqKujS6RjvleXN+cMYijx2A+BvArngRm
Le3mTZwwOsM/nQFQ6nj57GzYJkMv6KFHtDhVYp8h5CtPtAov7Wu8q/8724vtiIkLMwn5qA79F5Rd
dBmhMH08OKD/NNwPXpRv3PnP72HQWI7AkiSrY67lnxey6Q/CuZOKfte4l0hy8cX24nk616MyvHiv
HPuMWbctzB7Cjd/tyr+OfPfclBjy1KfcPK2Kfklw9M1wh5eL4HcQmt5yaXIwF8U5UFqnei+USWW6
UI2OQKS6/WK0zsDcu85dQfGOlg1zp2mRmHiSttEUByWvJK6U08Gpm0113SuZXw9ON7v8utJLtMXX
kbgAUkUg44+xtVI2O9S+oc4OvdueQsriS+okEiTGWf1eZd8C2Zop13nAJ81nyzSc5FXCCE3wzpHi
kwBavOX7an47byjLW3qNeGLII1Knu8LCukyNesHw5dUiQIj7WdqKtVIN3sdFZ1f/yfqHCXu8AqFy
i9o7Q8ul39VdBWrozT1/5PvbLy3QXzrdVg9z5EeHdyP3itzBcOrk1jxhUaKuBc7PEhalPI/r+ale
5yf0F6fcEczEqa/TonUygpOuua2jTKbKPqmOMIEoLU+ASbP6F4QCwXimcLpq5DQ8NeZskH21W5i1
A0E3wdh7lQW1SM3qys9wXfMiujGTo+FtxhrsyghHmoqJoym2BDdHebDCfsfN//2sgLmqIrsrXeOf
T6lc3cwh6czD7mnufz+m0K7tXTrZbYLKfWYcOFucN4vc3Z58wSU3gfckffCmfAOt/zqHuwrlYl4b
5WpqiAJtlzn2EC0zP/pEI+54trfQHAxX0uV6/evfC408vgb3hzUlUdTJgmK9uY8djY9xVbYn+bq0
/oMY93pdF2+6F+NZWC+YweKeoivfaA9VPsFssFzbVe5br2IQf2VRQbjFw+397+2OAYHBMAvfYE7M
ursQSW+o5eWKo25GRpkywbsrHuB2DtiwORp++02Dycb8mH/8+0r8AO6OxzXxZTINlSsxntdva76Y
nU9x1gnG95qvTip7nv03H4foSx4EUnDsTzES9md7cBay7VircOLZ+nbWeZOLzdIprL6+R6qPDJp+
QOg5r9FDGVtjHL/ul9DDIBQXMFKRKUXQSzM5n56GkLXrghAHChucolk/FRHmJdMOGm6zOrRRLYS9
Oleuszb1k6urEYIyhEkxldJwTDq0s2N4BE6GMVT42qphVq24Jr6I9YM36+9C6c9zvysirEuqXbQ4
vs7ycwCqnUhO3YXUSafOkXqnlh+U+T+AZbizW+S5KiKQ2V9uzMe4EIpDmV1HBPtCiOjJQbWhSn5x
CIVbRHOT4ABmPNisf3iFMHdjMgeEzXBLvNvjTnmqyucmyWc8rXF6ceJmSVLyuWIGq/7vi24eABx9
JFUS8QJV7lYqobm2tdhq193VgTnBQrETHOr9CLhcDI0Hd++HgQBHIzSQ+ex3bu3d7SuNQ1zcrhxN
YfBCNJXhBRPB1aJ/v3nf/cvdGvTHYe6KnXOmHa5WkY5GTlgnZEDvgG15CGZjriBCODWeE5NqVZGS
lNF2iSGsp6dm9jQZHoQBSz88r3+cyfjff1sDDo3RZaVyqfdgQxRXF+qSqYwnbeX+l8/hWE8UKAwJ
+QyPfOp+KpR+P/L3k/3bkWu5PQpdQZFfJ8+HXhnzr0/4jA5u0/r/Dbp7BQDYiRK9OfjT4KlXv83n
9SNvb039ezugPVbEsdrWdeIo/7wAonrszkqnjbdCsLEgO9ofjct4z2te82lNLq3d+bcNM+fglnvt
pPGfDms8D9zK6cLDLPs4zVS3cnM64QWipZRmeCetby/s59FhGa+w6bZT34r2VcSXIwSJ2QBEv0eY
+TdD7a8nCovE0VdzdMm+K/5I2tZvbcGw+XbwaJnEwBRvbkpbaPWL3upcSxT8wVrWvXthGc0xNbDq
KfP7snEOIviUHGiHV60JBSa8R1fAceHqZOTslZ/o3kjI7EChNMRfGIb1riJ/lJDQ1MaR48lRshuo
RIbXmZMM5Q3N8W1wznGQdlRdCD67J3FwTaMlVz6oE7joG6GO1Dp2h+E5pmw/YbhquCf1pZQVh7+t
WZHm60h8hqAx5wU1XnXApZPQXoifLZjcSfWKYTI0TkKgTpUFN+P5lGZT80r6avpeCFT8UL1Ako8H
N86mGkjB4McqCSe1L5ozjR5CkoMEn5+Tne8uZ9fInqVqRQMvnlqqTdFXiWO4Pd/qqGqOvqK73ZG7
CFZOv4r7La0RKNdgYEhBgFI9icGjislBGTlSCFuy0eLJKTGn0sEDjXMD2BzmOZ3z90ixlP2CZDa4
c3TsabqUKy+GI0QgMMSODv63JUD408b6c1Vh18y4Lo7EMgKxzDKyQaGydEDrJ5gXnRIgR4J0UyER
s14gFOj6l45uOVlKlJuou4DmblaoKvt/L2DK3yMHgywbMBBJ5mdZvVs2TuJgtUIcq5h/YlUoOm/1
AjDXXb7toILyAwUjuBbijTd7MVs0DmFeMclga/DPKc//v8/me4Z4//D/djbfWNjvS8lNF+jsc3XX
+O4Uyxtn7kt2tEmd1e3XZjPYpFB+WNPlW+dy7f57Gll782SW2/48nRaTnb9pwtSh7ETyHQSbTbqO
DO/4LEbIkGeDMzuEKxsnwmgF4CSt5ZJ10fOqlTPa8W6T9ZfgQgp7ss7+U1VCeWJmrEXH4PD+oHKV
pHEtuv+ebLcjIKZgrXdvTJrVQymodV7vAeQWGu1sFsDFjujpYMe81E8Ia8Qvppcvw4v20vu40s1Y
1kn/O+Pu+ARdd5a5A3TNLoz3wmDH+9vr7uJKkbFToqvzJpWeuDqHrVvaqbs9P5OMfWrcbhIHJr7h
TQj8UkLXxCv3hM0h8LrDD7TPxmQMMDsH+g6LZ7blqSdGI3kCjNwjadE17fd+nvpcrWRihiU5edcQ
32eHMDx8KSt2WiE0RmOz3u9foMkBNTZO4UNJhKv34Fn5cYf//RreLZStLl0rLWXbkaxJo2DmbZ/6
qDKfDmdwNE+8Pj3cYn7c7UE1ZOg4oqb+FdRhJZdzISopiMUt82rj6pkUayoz1XM7Eqje2xQal/Bx
vOWEMqmbaxxeW3NW6EdmVVdHkBFwSZ8C/PuMnOusXuhqWCH1lvOUq38+O0V+fFAHfVdVfz1pKva+
MmSvsUv8c1fUkq6T0kN13gN/40E6s6btnDF1OzmuyLBbHJeqc5gn7mFlRvmM4oR0xVDdMg4nNjPq
nsoJBEXImERHPih45b9xbUPDk/f/n9ndfm0eykZQFNAxy79+WtMcc4F3gicIR9dm7Xv+iWr7q+nd
9NUwvZEwi4Zn1Mn9e8V5eH3u1r/LoZKtREvqvRyY62xHVA1xQUNQrYs1Ma7rPFi9PiOcrpig+c8H
W5wNCBc2t12PqxX+JntksW9i2IaPnHa/G/d/3Lj7pTBJT61SFZwY+/OOgauyTJ9YC6JumXoxsbLp
JJ8bPnWO/8FkCnCxm559eCgf2nQIP2HygqHMVgxH3SDAYt538l/FLlscN/kv9CwBYZPPhw301oU9
sj1xe3aTaeJZ7hVGK+4lbklxgfXp2akpC4IHfccPCPwfN1+771hr/aYrB15erZ6cKQ3Pmu51F28o
g55U3WTfDcsSgOm9kUK2wQf3/MfVF2dRhQk7/uXWWEn+tstopN6oRkZQ2NPFJSr4tBC/3t6G3IGj
lUbLo7Pr7UiNVivmk3QnDPRat4dYYyeL94XxvsXnTwfSCMMH76o8fum/bvlv53XXs/SFSOU38gwp
pKrB0074113m12FJeRSU1sdghRBLKawT3EvxDrQ6xY6B+5Se+NB2UjCkVd1btgZU//cV+3GtHR2f
mZZw2UC0/7ximZrIda0p3YyaD/+y02WlEr6kOaLknnMmcy/NI+ajNH7k/cUgaQ82xBh9zezrz0PG
xSUROyU979ugxRBl1X8Qolv70Pj3SXjeaw/25J864TEpTFQoh/j/u93EuPa3S2adz3s4/x9ydFw/
BnaVR8e4W/Gs5gyNrsf1d3zHBHtn4EZuPV+iJso3+DH00VA74p6iYApRBrmXA40CBwJM76KUsOZw
FIv8guFMDvUVPFzc/Psu/+BKzJDi2wge92uDec2fl7zvS1M5HmRxlxN2Zb/Euv32Ju1qRgdvZTT/
qB17g0jhv2f41zfKCDtvndlrK9uUhQjgnG3sr61fv6BbDQ+eP+OnN5YsEs2QZBnf+HuU81D1hTk0
+rCbalsiuJG9K06LqDKvySC3FEfyy8j8Uvym8d5wbgD3q5y30gxlJ+afbsU7Mt35eRBAmvHt2XFj
Eahs1zP42NXs+C68dQ5BI8/Hdwa9rweFRMuAYAxfR9vlVXUofZ1tIoXhQSy2iRdS5R8LSiYiaG1I
QV+Q9qdwqCCyXPx/35IfK47fv/gdQCP1SqJfjhbCy3Bq2GOk+VtkeYan8WP1nEbeItyu13zfh7G3
MLN/eAMtkVQbQ7Ig2N6DQ/KhPVnXYhB30yOTQki2VYTkmjb6EsEeRcwrzq3/SuB+D7fMdgK77gne
JVyk1Ev7EGmJDXupdxQ0GA5VThTlJIfyewc3d7ALuSXTPEj8i7km/ilZJu7ofmNbCbRGC/qOfdwm
W/kawY856Ct4GShrbJqSFAd/vj+aANeQvN6mvcX05WL6Pf5zlhroEC8wxGhdfXUpvQZFydnB60tw
lNYX8kgyyOaE/pWQYHRwLPL63EN0EsKhWUhH/8xsSSgDDSYrOlTn1rifYhfyySoNXVAfPrOSkRW/
BSWL5QgeztDPyIPN5uTD8Lk34ZfMDPmV0Tw1uB7pyTTr/MLZRJcihPcjFROFRk7Y6F2I/8lx2GD1
LdXTDYz/LhQWpruL9HginaOMmAn9lYa+Lz2Glng0Jk6MTMY5up9W4e52DFachtwstvjDa3SyNzGp
6E77WTgNSci2GcU0jeOpCouYigFDIe+wKiUHX5bNyY6s0ttxNW8FjdRzXwVYyPQhW8vB1YXwk78r
eRW+/i7gwubkaUzwwFT4wGgXXcbPr/kzB3K14UqgYWWwah9NlFdd7ZxiGnu+s/SML/wu5Z57OPYg
ytlyTzE0cdrC6alZpBBHByRl3ujteAELRA3h9s88B59aPT4wmOt/RgeBE7cYnn4KJZ/D6KiYMal2
IqUIq3nh7IiKV/BvNL1z6hy6OZbzDg8SGgKgr9LnC0AFgrg14QOPbslh7Fz2q08QugaCGnAyhPkW
YSxbeuHkqHx8yinxY7xGnO0Y344NEelOsN54CGnxUU15349qkZJF33IdCtX2d7vu+ehGgKdbcA5D
C7h6Axdkd1hFO7/jMnEPTfQ+3wfI5+PF59rIsGdT9IOSDyUt2nVTGRKWML0mU9DmK0OzqyPjoEMn
BWONHF5iXlNfrNyVNZ+ZWIygJ3TNxtP2e0baUO9U1mFsZnjSxl8Oc+CODL2cFyuupONPMTvYkmcg
TYfkF6NvsqJiF0OIv/4q3AJV1LvnnSKm0pPShlmUzN/b6Ibnw3iMxmlXw2f8wldx6l/izHgKJwiX
GCAL0dFz9ubBpo0BxHiXYt+5ua9GcFwI69eJJ6TuJHbGYHbnfb9l9UzWDqGxechHSTbgRuy/n2Mf
TZrCs9Ta4B1mqJTTdyG4RrftNt9u9XDhvZpbLKDd1/fttjBHnAWXkNT9kgdXHulydh/sTb+mlj0h
Y/FlzCAJokf6hokEzSzfNuid9jUgxWDKG21rz/5n6QWeaXfvVPMXe5H17kJxIC+dXIaIKnws3Z6c
GFRIW3QmTdD1Tk/UsO6oH6XzZbmaOqo0G/u4LrYndytPzxOEDjgBsirRItvYLzoGpi22oNsolvkI
jbSBEynlCGDTg6vwdF5Hfp5B3+g0n7Q4WQA1yWBwabOrYAXxQaw5u4xW+Kft7VsS9yVE1J7nPTwR
jMT2ZLvfAjag8OSGhTDlLwUQrzaSAEfRg6laSj6REuIzOqgBAZLHfqWtrvx5gBzunrqZkipRuQqi
1kMI8hHrE9OJJS9pXHPYK+LX7eLk4r5KHPkyhVXez1q7RWl/WTLLbPggKM9uS2VSBeNkMTX4aV1/
dFBnkfdjD+3UHyibsoArpiXu1WYWmjmcxS8j4m3Au9WOl1+gcIAKZGZcCTP4ZY1/LnNkVLGD26lu
Gx5Kjz/6xVfKAkNZxONZYM+fILkdzjOODdL4erW361pywm2Y7bEe3sQuV6EDIhmvMrK+K3rX7YWT
iiHQodq1Y587yJ37AoVr9YmcOFWyW+Of8As+SN+F0iv+xdaXmc4LfSJKnmgQJeGc0EokAe4ZGACM
Yr2q9C5XBInMoboxMKdfNv9BYOSFk+yi3AqHKDvuDSbSxbOabMnOVPMwu07IkHKfbriMNEKQKm83
pE0Ape9Q6xoDhHqq5LNKm2T6jGyuQdoi8MXfJFeDVPJa+yg86Il+BPEt0nnlMdZaIc3pz9qPVNI6
SbRhYIbL0N1DnsYYartbFbKbLK5+4ylOeEBOv/p3gaPel/k6UVWiLgN2o+KRiOv587hDZnVJ0Sfq
VAKG6PVn63BCfG8FxoHUhkYNr2U+NSVySEaPeg1U+jQ0vlS81cq6hug7nK5uU7ZBKgS9guGZBnaQ
ddBXRbc+AYaz1VeTlj3C7D2N5JOEgbyqDk6JzXI2OyJdKbn5pJl62VAtmzPGBZLaLHuwWaMm7qEt
v2rzUTn716zv/kvfXWztMpSDFOvaosEhXcVCO6PrYEGjFj0sSpaCZq+c/VTMHtTRYwH/e0+lU9xD
xlKppC2oOfe51YZ6HYQ+bQooQPu+nFBiXKS5KD/AlO/bnLuj3ENOVizGl8NwLWYSy18zifs5JVUs
r+pL8O+HR/lr5qNbDHok2dIJI2Jq+j0Y/62Tv56EJukkpnxyIH6dpuTGIvk+ebfFObrmgbC9yWtj
8MVz0FrjKKGLgzyDOXnMHD244QVwe4brF90oZni0L27vH2cG5KNA4d9nOCtDvdHh10grS1jGpmtK
gYAv0eY2P7tXEm4HVyMkihF06+MhfPKhH+O491yrFFH/feIf9tyyUrAUH5xrPOnLQIQmPpoVfhe4
jeCUxEixYEv2eUsAry5s2iteWO5FCobs2ZqMgx83jV34KjKrmEW9Svm4Yd13m/rZZHNDR3+NKYBH
7ifcHNNG0+lmKEEy2UnEpxuWIWymicds8vl6dlYaxlPY6Ey14yxLNnG49D+MMiwo1z+Rkpum11HW
iuXMTD0l35lXODcTKrjB8QlDmDAkgk7fSJ4ZYVqpLvioUxyd1QAd0HEJrwc7Pkj5hT2DVl1FgMeI
o+VVPhu8AyN/Qtp1nGcb/Lv6AJ3mRIIY8hpHn5cPsEfU1dYK9njzKanEarUfRlT9UlUwttsUS43S
qVd4dWDdcYQGNG9kJkCTnquLAqe7RlkWYCQkIEFYnTmZ2LkmfmJQM3m8Vwni9Of6+RqaCqj18HWx
CWt0sdLlKz+nOPqyeNumP3rchozZL1l06b1uHutB5ZcLNGSKZzLhcdbZXmvcDC3JMxx3g+OsNRwK
NpcX6MwxfQ77Zhcav7TIaCPMAi42OyTzsnF3Lii9z0jCoK6nIYJXE048TeOTFcG8R5KBBQ7yiEUl
2ZjScTfn2/2V0mhltr8oMc5B3FKiKI1PNu0NGe0sJffJTeZbo2AZcws9GPBKRrpnebcPc4GwfitO
m731acLkh11P6MDNlX0+8oII5+wq+A28bCGRh2tS6OPaobq4OvDmjYgKBAMKAYsW58y8cWWF9de0
jyfmRq8fLEh/cXh0GA/gSYZpQuPh/b1b/nXjLOpmN/S7M/5UV+wNgnnvpwvDR1OSm+5b6nUILua8
k/SbmX8MX3EwkJzJQna7Nf41/15Q5B8WFPiiLCiqpRrKKFv6czuShVpRrF7pdxd87Rh+9lM44gRe
VmtFAK1hSSCgN00xz8eH7BxUNwcjlDUMQT/TncQxtuQgUmLz+HpV4/MhYuayLi1v++7odtgL1v5Z
dmNaDKLb0J+cl1Dq6EqS3vd3Ps3IzWsQJSx6Y3Jaq1GZhobFaEZdxpmTr6oIqNSkh1JdmrBSjSyD
uUHvBP3zolEjk5lPsrjNcPNtq+jWBL3q66JfJ9NLuCqnxX83xRFws9Fn1tFHqWgveqfAk5BuEzPr
1P5Ac3Lu8d/kHXY+c/IFPIhUBQiwf0Jx/TpMV93HYWVg9MW0WAtmR3+cXgASVwFuy6WnFJ6Excoa
7mZQQvW0z9dImAwTBqw4eeOFEzLL3s6V1eTFhNZ9mDI2SSYveP440ws1uXvj128n2bmki+LgXz/2
L2IP4oV3wtN5L+pz3hIcjSiWp8leoxt2q+Vlj6FO6Qzy9AUzIxYDoXEXSbDe68DXhZOl0+pjRGbc
/CPZnzMPbQAKl+dFbuMJocYU2+ph+jJRFzip6J4+Z5ybTwtuduHSieS29zIRZkrhG8IXxCV5ihAs
V8PL2SFxasLbb0Tph7U6rt9f2g/ar3Rpmr70AJxEw/bXzs1zqYBNjvPCkePw53PZHetGjHuBrAg/
myVRXDnxopwZy3NUf6nB6GuneyLUBj24RKUvhX2YMCGogxzHlHZxidQvXEzwKftPR+Ule6knIU6q
AgIK8JkKzOAyu3kZ7inEwwUiP+de4ptRExrfWFMJ2mRxE4ks59eG14T6rAuhhnrl96/7jbU33uLo
5heRFYi+EOSwpOaZhxzfO3saHovxKz4arGq5j10iooxriIo4OPkosbfm9LrNvNTHTioUIitqUQTV
Yf+qe/9+vR9exTuA81IVZZUcxX4HNRZ0E3WdMeUJPsT0NfbB11uHlZdMM4Xf86yZ9Mua/fsM/i7A
ZABmHCNEYjYl8T5nvSyQ/pmUbAutXDNlOrEDCCvh0VH+fljIflWgH6KOh4mt3A1XNL3VmxICwuIw
zI34TdMALuhTLHCX6kGtp4wP3p8l5Z/HulvA5WObVpXRNnvDNkIJyucwzffdh+me9qr7CZPYEV8/
NaL63lU8UMzFcS74KSi+yAwKWk54gZBaY94i/m/pZtTYXAQY6GMg+Mhx+/ONuVRimxuDmi2k2BNI
XaHFrM+T7hJI4rxNNmjX44XSvbHzpeYD1PaHu0yJjSRZG39mRv3noQkijrv+/3B2Zsttat3aviKq
6JtT0SOhzpa7E8r2ShCNANEISVf/P3gf7ERxWbX/WvV9q7LiRAgmc47xjrc5m3vCZ55KI85G5tOb
qn7/eS1J0wTk5tZPrRo4PfCsrn7RyP8ofqVLk17ERqdA4QU+LusrzF/kvl7nVE9WfFzkwW/MZoR1
7lvBzx99C8d/9S9MlDVcL+BaGTcDtLaUrMJQO315zWlPf1/P21KDTjS3tGVd3CG2ff9Z6J54a1Au
3BJUhGtpqsMl15fEFeEGc9Q0MNft5bo0yAXR1Dv96DdbBHRiEe0C3QQlwO2ywUCslI7HInnEXWO1
1e0tfnIu8BFIkNM4dxmytxj71MBAjoUQScGhK7d38pIPVp3rfBx8yCcJCzIsqklVfYTDLUGoeJzN
8B+yGX0777LXzqJiBqMiuvM4JXF6YH8vpb8v4+Z4EfJ2L3UZSu2r7HTya+80i54rIi8DIcAw1Ty6
/WaODowy6yVBX61ETF3y9Tl8ocDfaVpIrk6ZYNh1nWDSk+CAayulm8g2/lMY9trtHLEHLMw19WgO
kuznAV570eHx+DkFPqzIk3k2VTd95PdtBtaH0qYER+hAUxLQsfgWfAQuAIwwyk6zd5SLHL7CYmN6
J/a2KQ+TRBCEysrsOE/eoxeQNNVBmmfg9xY0tf3fqZgbVOOO0MyGj4bi+d6w5p8p6fQwCdwWLUMi
V978emH/eCHFRNGzrj6Vq754I3VQqwPj1M0uopeobn+JL91Dnj39/CZK3z25Pz7zi2Xxx2cWU1Wt
1qd8dbkGVzbSsy2Jy/zCPK54VDUy7JuZVrk9lrpYlqsnuyfr484lTFv87eLhNNMUYKPJv+nmuDFS
9ZIgpstX1XVt4TkMN3uEXl+9t9Jrlibg0Y8gurjCnPQ7x+m/OyBf749Pvjl8jsezfOrk6ZOb+HR8
FK+UM/PM2p5RbYzc7frOxv5Ne/D3B960Byk2I3o6XMtVUapBqnAvpa4Kz+fSNdKPZlScTK8CTgWv
Mnf7vXOJjGsed2PtK1kV47IizxpZ2CqEHZ7la6ildPJW74I4oUKp4hSBfAPrO8cWKWvNIMNJKk3P
z4VEg8e8oyqMoDTPIZZxsuaejM6WG20pK6yxPvPHOu7a0jvylw9XbWGA0srtMazrx/xA03zsXzMZ
IlZ3aJhNEUJ4TlbSyNxTb+8siH+PPw4jWSROnOmh8Y/orzqOSj8YZb7SjiELgQmZpDPXuBMP+w+H
jrcNf0fTmLJpYct+sSn+WPlNUo4ixmHnRYdh90gpj4X0HhJJLEzmqJ1/JcYtX+jKYlp87ecxCTpr
pgzbqnpqxzuSQ+ublfjXxdysxLNcaunlotYLfddAOh7tkzdAoxmeLq7okrWMIOoEtUaZKTPMlHF6
wzVq1vE/azbZTsLExa9Ita+cAEcb5MJTgomAJLimozuGbT4K7jT2tTBrm+zacFSE2H2yO+findyR
Ix/jwNMet6P08YLUl6gdETm0r3oS2IW6yN3Wh7ZJx4MlC0K60iev3DVdA9mzHg+26Gv8bvowzQR4
Ye2fd4gvNs/NDvHX3bl5bep9Vh+vp5IiaL81NW+PB2a2yKVdJ3hkZOWPAn0rzotKwI7Vj/81iTMm
24ZBg7HQG/rVXTW/1ItefSvSwBxeiXhJX3Q9bnFrQV+VRjnMZjGUgarp+UjYYDygb6zqXZXs68k1
0RtWr6kUjYN3rnYX4/FQvlwH4Gb/LN8pO43vFoJBtDNaCgNDuy++7R+r8lgcjlkrArFqFuP6MoSk
IEfaZ7s4kL+qRjL/NItm0S4YwOGrflim85FQQOaTcbGpVll0CtqgpWE3DpNRRKrO+jnE4zRWH0EL
AtWZaumTe3ZVuizOSt07eI3f+Bcq6d5WvasL8oTh1MIMLuF+3i755Ry0LfqfB47NL+p+uqvEzTFK
c35+0P+UpNShlgzIrHMLcHxRp63hj2/fnXW5uJzaYecUVKPYQ8y7zTUwtkqs+XC6sbl1mTcv5k2E
n/7Dzx+Oy+vNQXT76Tclf3E9DXl/0tqd9LJfa4HqojteGC9J1G2nXtl4EVYX7Oz360PUPBQbNtOH
JNBXsAQC02+mn51XD6eVBsXY+KhWxx2wiPR82DSr4g2oU8FAtYih4GubAibdxXmfQtB/YR/v5GvF
w1qEx3mIpjf3EE+chHk/368SqGSQbYOLl8OlPDr1YtKR4rA6Oy33gRWdY+THc317WOCQtbuQJHd6
KvmvJEfwiTD9Zvl8DOV5tjrOM08KGZMsuuDqNssivDioPDHUKV1CAF3Ye7zW5qwJgJ719WmuLE2q
R9j1bo76o3Yav/e0EBQDAjdwH+5nUiiFFEqhhZ9Gvriu9j5/Md6jKD1d2ohlAtn76I3zM9BAyg0F
TbX5uFjfXjbVQo87e/C7peoLARNqH1sBX2JOrM5Fhx4f07nE09yzfX0aGV1e+RvlEOSKgag5A+Kd
y44Vmu5X9xekK32rrIe5vmRWF8vbA7ck0Bwl7O5s1f9QD29XydRw/LFG9aFQe6EQirVV7OQxceQs
kgRHYNyUubkYVkf7qso2v0ih8R8P7T0Q4h/i6+0FTFvIHxeg9lKtNGo1QAPjVAj3L/VbY5EJ1X8Q
X/nWvV1DERiZKQQ2bbH4nO/wiXFHn9/aSETfGjB4x13uYWu0MTx44CxLOVKcajWQcbQ+2FvmX4+Y
VNjq3kkTTgTJV5Ei+SSPzff9DMsXbckO85zZJkNtpk3uzqIcbvyD46rrjB/GWCJOH7AEigWCZtC/
2cYrUJg2zgBtZszUHIbYHCVP5Y5pPpYseC8eVvKU8Id366ycLXGMD7oANvjq8DTYqYcfbf52T3l0
u9eCG0NJRGCoGPqE1d4cK1UntWmmaM36Wm+uajI7nlKvOkZY11oHwhMY9EOS/HmTua1tbj/ypvMV
uqNpHetrs277TZEvy4yayx9U/+dP+WdA+PUxEkxz0AOdoezNTnY6NNWJaW29NtJt3fxXEV4mdzsk
M1UZKQx3IIhKZwIG3+587m03cfu5N+9GnR1H4YoMcd1KTOvNmSJMSQ3RVQGmMZ80eXBbZXc5xvtz
LJJTqoNcX5TD/7F+/LoIcDJxchFQFPEGPmnS5Dg2TVquLZMARHzek8uvdn+hkbqHoNxiC3wSRSrG
cYYm6//6bXXNWVHa1OTAWAkeNgXUZVRuVGCmU/sHvwHmNOIRrDK/84CpB/45qzgiJw60ygBc1W+R
wPEonFi6ertDmpajhq9/Db7ikCUeH+N0U//q4oGCINu0SHi1efPQeEXAThuJbjo3PMPL15C/o9Gv
PJAX/qQ01zyE/AvL0yZeVDz9F3yvXWwDMMoGCMY8u96evN65LgyvcjDL5twqHQnQCL4eL7Y4+13P
4g6NQA1iK3tQYXjH+SvibFuFFTvPBChXDDkhTeJoObqJn4eJC6ck6oKSn6hCFSB5uo6EoSHXy+8l
yxM71TWYjuMiOs8z/lSzyP3JIVSPCVWwG3CVPITB7AI7wONMfD1KA06bqMU4ol2o9sE1/WqhxlPh
dKSiloIJwYaaZWcutC2qrL19DhhWOPrvybgbaxw7Cdu5sCQghVq6nUMCiUdqo72vgS6f7HH9jAWB
e4aBaK6T0FgCV1M8pfYh7N09RfjVI+MddmLhUz/CWETP7wnLfto1d3pY2MqymiMyQVApOgfv4JSA
mWNU4CE0OVEfAwEnRljjkTkTwsHB0G134dDNHJyq8CYvcHiGpcMhbXHQKpHoSbY45xh+FcIOYk4H
ax+kBZI5LF/qAKbaNgYJc3ZivB4FbgDkuUDB8hV/+cZ/FdzECRkLM2uKco8akmO/8bNV6WZe4dTM
WHD7vzjZm4Csh4IhEIOLc6DopKDxC5uy2DVXrcvs2haDwmn9xD1wIhBC4mMDzpOxfAa3Mx+CPjNp
tAQK09HDCt9dHL5nKqTBxDnD0xNcgw+4cq38cZRTwmMXvGN7hv1QM3UymOup0Ay5AdQgF7vmSNIZ
+/b26CSLwj8HiUOXAwsS74TpprsV7vHNnNm9bWwtF5EMN5VbyizHoG4hT3H2egg7hzAFzEA0e08d
lNgtn69TFxXIfVEVeNZC8Pg1i7X3JvqVFewXR9wpBQevP48YWIfRWZgsEk9ZJo/NXA61uPP6IME4
1nDPUeZ33nHhjs7Z1ym1KLwZZ13mBwe/aTNofXWOy0pY+7APIug8s9YtQqK/FkZkRERlQoUjPtnj
Z7jG2qNQsnOfAohpLKNNr56uzE1A+KYxFvVc1PiIKGkW395Mu/WxQUI6rPuJf/aMmfo2lQKHwMCV
XnNYRo2/nzOxd/R57ehAauRZsRgmOUfr9tRe0rQEVpsyRmHGWsLjyz3TavYhyq/5YXVYjfPCg6zV
w1hl7WXeyONXqNNVRjc1smX0PxR3VjjZsoueYV/d3oeQtYTNtDSXQ0CNgA87xeT2nhHKF3vjz7Zx
2p5xYJncZGjvMRH4u1Bqq6zMyiIfdsoMbyRHXjYsi9VxEr/UdtI7ChTUxacOeXh6qXqXzLRibX5O
GrYaprRq77E7lB6MR4ZKVJJ7OAcMZjGBSO/0Pd/u5pOWSRQVg7bnljmfS6c61dKqXB+vb3n+XpjY
3xkoEU9PHvPdjKU6ZXQ1UaI/1YNvtb9aofP7wZGDXpn34wfWdMA3WedLqXzn2kBDvjlqDG1y30Lw
gh/SDT6XGOOg1ofJ8N0tnVMYU8jN8hDPlte9nURs4uvmEQmCe2aLR4sVw1GeK2wMp6CORdsK9/HR
1dnukfUFe8+aTSuvYJ+Dd+nu2fLhXEPLS+IqBHmyT+EKLGPNa+iXru7CmwkGP4sbV519QMn1p902
eUzjlFBRCHSOQXQ3HoZB7lwY7J/5TMEVvQZP/4TWN0GvCCHSP7sVFFLSKeJsIwXCNvOv/PVHL5mX
UblpdtkqXfU0HxUxBUdiCgYOPcDO6f2JiwcxmPIWp/WcOh3vIVQydiyYvkAqnHLsGPjss/Z7P48N
9mnEiupScD5xcWeEmfvDHZX3tHBvF7Yp6YhakNMYeJb+vbDVQVWF41CW67MEe7jxpYosLozvdGwy
hN8/13T/UCymtwi9Ijon8DjMWG968mGv1+derIedRoLGsK2jYau/i+AKkxW7Nc33C/u5C1V51uvs
2/jY4sZItIkP6aaM86j1N/8/V8Q8x9CYZCvaVx//RwMkXrWiHU213YGH+P1CWgywrAW3CKArwbrk
kbCVxt2iDM5xHzc2M+MZGu+g8Jgg3inoGbp+9zD+uJqbLmJfJcbB6tNulz21C5z1Xi+WPYiu6jae
GdFwOSttkRKO83JYEpTiVg/5Sg+nEmiMzlQJ9aZ/+KU7hU11g/i4+Sj87m3cpdGB43J09sHZPhAN
f4qo4Xu3WqqfqBaWpXty36dmqg7Hz94dGdaNePaJAY5C+F+9I0HxhbW5TPDHFx6oLFCTr1KkwpaD
/Mzl6IgwbbSJLCffaAj+A/zZQPm+BI39mnjvnKnEo/FkNd8I7/n6foOz4LmMCgfPaxR06pfd/x/P
ryj32qgd635t4L85Evl3kM2ZUylPxoU8jFZy28aYlwcxyrLL7FhJ876J9gaK137XtgjpMJUUw/TA
aEnGkr22dpaceMygSLit8Bs42mNZOs2ZCVJFKXqscDoQvdHMQ6MXg5/Xov5vHY6hNfCxpEzj2n9s
V07aaJmlCeHy6BYY5jZQfOzj70xwj6bNMIPcOyX1k4s7FAG2lJBD9g3+HirSiJfk6QT/jeeMzcfC
4qqp7nQn/ZXuDPdqoyQS4p5o74cD6djJar/NEgzNmt/GRvQO62usDM4JrNKDxadjeBmq/BjMHTIo
95zjp1+Cc8+fX/63YcabX9JxM2M8hSv9zVZwlPf1oa/ZCkwEG+6VjGUR01SKTQgePpJf+50J+U4H
dnQcbTGnzkJZqtovJ1o9zBvm1Z3Z7hdG//dGiIETlFTEZpqqKeYNFHISL4K0T6xuvW8gWZ1V0CBp
Y3S5O3mUlbIWtAoGfUnuFEy3G7l5NOsxNFkFjfSuEGCTlHRBp/ZjIBacZ3jCUbKW3n9eIl8ctJuL
lCW8tSz1f/CGmw2iLwdLOrF+Huci7uDWVg7bKdoFAcDx3rlwy6aYnLJZjSrehbgxUPr8fTDIo6Fq
x+ux3wH+0ur01sxYTdbex/j0Ue+qFUxRWr61NtFTC+iuKINMDWY7am3ohHOiUt4Sp5pLmxEYpv3V
2+la/iyf0lDaXqACiCDInUfZ4UiuFOngSoV3sK8bfQUSZGdTLpeFEfp2srklbe/VJGQDcPPXGUOV
nqjL2j38xqGX5KGLc8UBr7/T+UvT97u91X9+/5v1sNezS5vqXb/rvTMcJMxNH05z6u/XE1tdQXgP
3dWzdGfm/4/Q7euuA1izmSEBVW+H8EOfnjXjyqeecKmcOMu2Rr7Q6vjO6/4mP0mPw1u1St/0V43h
Xjr5+l4QD752n5OxFVvZNIWhAoffkmyRGjS+7Fx/jwty1HzxudJtUDJH3cKe/3lhgq1/c7sAhzBV
YsXI7GJ/L5fyoA79cb9PHhGU2tID7hFEWJ3prPZksq6Mh5ePbRWwMJZTlLlgE8L1GVIuP4OMzQp/
/Tw5FGkI2sKV97IKZ7/8z881FhqWuyUSBsGezwHVzN6Xr7MtMqygm4WffvgR/qpIOvBdKLv0PJBW
Z/7n3lk/+78es5nvu69rGGahPzjlDOnTxQ2f16UzW/rwGT4EcsnW68XRg9Ow+BU+viX+2+rRsj8X
Iu05vnuzdTpbja4cvaHDggxMN8lQi1HZr4naAs3Rfq6creG+aTMu2XJLYEw8Lem17SIkDCYkSAkV
exkny6lrCQTaHMxuMZiisJmjcJqUIlMUFH+eT/C8wX7K/RqNTe/OltPqpuIdbH25eYnD3Ht7UcLN
PvpN7tpoY72hu1ooeCL5CvhduPwy/a3M5uY00NvUwfQjjbOxZ9kC2yU0g/Zi8fDzQ8fz985Dv8Ho
urOaooxOrEfMqfnn5e0tm7090bZv0CzwDx4uH6J75N8x0M/sAypJ6L9OSXT6bMG84jTzPqY0kumn
eSJnKhmSHCaIwSdFKZ8tn9eo8marM5F4qo1Q7+2FepgXglnlmfIfZAlpXg4OlKwzF4eY7XMz/cUL
FwHwdPcvs2jxOZXX099puL/2YAP+5+J9D8Fzz++myGY2vyPb/8WZ4z/C6nW2/uvzlIOC+GoKw4qw
hXz+9Ys/toCbjYVJFPkhlEeuks9bv0b8UDklaZX25vcO80VAjQoyYQMCcPDobPkN0sf4nCee2X+p
c2ef/of1Nu0YCPVlCiDQQ1W84ctIdTIWud53u+SNUEP97ArzRghFitSIDDmv2JBU9yG77LcoB83/
MGRHayGv0rARfQZIV21msvl6vY2j1NrcGq8DVLj6Tm2j/dtmTFdpSvjgSqpJA/339pB3UmPt64Z9
zZNtQu9gE7ydg/ZZxRoR2egE5+FqCkGOjDf9cejRcTlditLJU4nTXF8+sZ6zHyVPopnqA/E/kxs9
3V4tTL0Ugg2Q7ALIa6291nVkDLFZxKar89o26AtnHXE2NOjIx+7c/W9PCYOGRpzqT/Dxm++lS8kh
7RvdwvJG9/GyUpyxY0EKtpzMImBL/cX0fj/dee++u5mQM79SoKh8b8GIjsPjlFm4S9XXlaK/V9en
tsVDfl6K790YtaJf0FGfltV5I3dz2dzgeT3UYZ/f+fLflUyyMXk9Mmi1JFGehqB/FN/5UTq0kMko
magOcH0j7U/RZpcuc49SnDSLTE5ZYk9S1TpGR/RoVjxQLBli5+rWDlsvP60Epxyr2b7GIagYNufy
HhzyXYMwUfqhz8mTdcMtWxnjLr06H6mYQHYHW45eNG/YgtHO6FieeF9I4zjCfdA+U1KQlLgFBWRK
hWFYnIKNPgQGwT3bu/Ss7zZOGIRgIFhSWupt2wkZZj+kgkQeNyjII8qC+Rp/UIYc9P855oB31+m0
Dm+rGUB+nFlNBEqycVM4dlXStdJBsziep3ygSQH8/IxHGk3cz4tT+aaLMSC74miOZQYvxs1+NHbX
friI6nEtdJFJGO91ru8js3k/NOQ1GW8KXPh2f3SGanest+gBej26VF69d2tjq4sP2j4SzY3RvGvG
WkAeNbrF3mvyuTiuWxH5uTt2v+XjQ8fC1h9/vvRvpqF4lv5x6Tclr1DmXVscaAGkARYwgZ0kqDc1
NR8uRSf55PaIhLr0Mh9q7zAiLjgvuNf2qacNrvcbc+BChzeFlvv8tM/vsDm+yKU3T5AJDRQjg2uE
EnpTj5KSJx8VtW3XphQNR/Gh0WBoCmRAdMVMzyqvl+mcGm2RiRdvOCkuEvJWGlw5Nx3pOuLIIhGe
sTDzcaHmiEeLC2DGHp4iszPQwNP1uhxL8WnQCIUgPpxh28F4Ew6iYxXw0fs6UkvS3LK2nJ1gONVs
rcOjuFfW9V4IBiEuEFE0ZWbnwvk/ZYi1kthQlZZg0N8ynR3fHLY/P6zvThRS/CYwaXqrxS8e6R+b
j3rsi67K2Hyyk2wnZYQqMxwka1M3hp10sOotnXmDjvJqex2luKF7S011VqbLCQ44q1e3PT+J3IVW
PWyvWswAdy5rOL9ujPPZkUTgAr59c2g4gYAXR7o64ISOcJi9U1mKe8xQDBjAfOeeVVF0m4lgeUjL
iBHhYSgVxvZM0pVu0ewN4HZhYOgAf+b8Khjr7koz36N2G1lVZdb7ewvEgRdAvWbb0ZBxe7g3Lf7m
zMCPlw2H/5+Gmerfe/VoGolyvLY90sePyU+b76cM7zisDubm5yfzDxuOigQ4DdIp8VAWh+LNSlXN
Rtex+jquz+pWwYQ0fyfETWBof0i2LeHPPVbiHJUSSdGQALG6YhM4R/1pjrR5uNxbJ980JpODDF7E
uCFjf3dzSDUHvemHMenWB/nimSZNiKmjuWVOBpKmqWRns2DGKvtPqpIHXSx/T29EYpjzQecEMPfz
IiOABJ6bTgSpfgZmEcHQ9WJbtceddaidjtQ+U3C74vwg5fmc9CdibkmPKZMXOTuiuBshw+1/G83J
kfK9Lew3xzY2WZwlGSFXSyAqJu7PX7bdbB+jwjzd1V+SHPMS7EDMZM1D0k4nHytHxzpeAo2OL8G/
5HzxexVF+5jdg0K+28L/vGU3h0XWdW2q9n23bsBk93KLF0CtzBMut1VbW1IHu5KNWV/QgJ7pbnIQ
vnY2nMkbfVeA1fpHZHz9Gen+CVl++rjX8melk3Yn9XynrPwOD0GubcE6xgsKDubNfH68dGZ9EIxu
3VrvfaXtinJ8OSSXWGtKb8Bw8yDpD8qV3Mnj0/VgPlyq4/9ZQM1qJ1WE2TnkCBimt5XtJauyEVJ9
vS6Sh2bvS1cP5xnt8gmzUFFgiytzjvTG+/kdM6ZVe3MaoHeQqbymXANdujllT2p67Lv8clxn2stJ
/c9ihgmzRZ2nZCP+MgSaJOJMabdxpVdmQzMrredRWeujL58esYMZLhvzVQz1F0RGht/noTW5PQQW
c8nSSWsvAckp5j1ZKGyD/+WIw8OkCxqOi9/5h7ZBAant9m8X2gchKPJH3BQ2AhMU3D6w2hWAxDx9
d1CClGmNZOtM7nJnUMO9QVBMIL5dqkA+BBK5bwLmBLODNvv57qjflFcTrChxWGLURI3192ZXn691
USbdcX0dyHxeaDT0qaON8z3clSqoPtV2hslVL2J78WUBI9u64UiPJSU0YuT9GsagwUi29qrLgtAs
I5Nmh2ZXMqOiSTqRLu/qGn4eNn7/TbIs6/lhD7CMny3BBcF43soDgUoUOokA1ejn7/aFAN0++f/9
bril/v3dTBSh+7TLj2vdFO0ui1I0iqkBF6M8uoOBskitHqYhjpxtroa5RYNHqK6oC+4VL5Cpgkmu
534mFqco4fiXet0+Fk+S8ZqinDBPoq1k1qy8qmGaZkFW1q7a6sEgNW+nUfelQ6RnpGdkuxpoGoYz
W+R06pfFr4t5mV1H2VEvLSRyvGEs8mTai7MXCnSKVlDLV7c0QCdUA873YSbywXLbIXROgFrIsu4Q
MSf25YzN+Ii0z+hWkGJr7rwAtmdwYUIL3YcUVXaTPov2aeKcLGgZIz0GLh0DoVSWdrqDx00Axs3N
pjpHuoYvBC3erZFz1x8tvSyO9foKebTjjEa2nxYf7elsQ9cT+0v489P9J0OB3cRSpyod62gTvvrN
e13KzCgkNR2ZAWRP2dP5MyFIFj7AowIl4Rqo/4mh5F8WLV5jvW1FUQoyjzcyaeK4kdwp5b+hJ/59
MTf1sJar6Vmq6+nbu/KB/AtyemZFQUiYp4JqQPGAEnGdHfVYb+2fb4Q+1SP/3Pk/bsQNnmiOnV40
WTkyClM+L24WnOATJRsFTIO8KAWrhNNiorUfSObu52TWr60J4rFPOFLqC9JRFpTDYDgIPW3Bz/xT
pPnmI+UhPbqvr1IYoRiOOh0x820sz9Xl4aPmMypfwkDludqpSxlLKkzkjDuPmGbr26+Gzz2p14jy
vtqQPyrXXkFpZYz7cWesyrDEWDnInqjh49MnbnX7hflmPGBG+amskh2ShTVSYHXZeqI/2J7TQ9Kg
m15dIrwBvBoCM1La4v3wJK3wTFbjdiE5kjc+KV4Wo8mGrVQsmaowKELDZNkZhkFrTGtCa9tHylJb
au5lrRFprRHPXNL99jB1lWX+jJbjEc7+gwIBI19ar+mD5Jv/pf5lfd3QA5So+uFgrAh+Aw3X4iYS
59lC2agr5CPzam7F5VyJTFx8jQ2EHc9cXrbm9gK/o40nqu/Pi8X8Zr/nrfnfO3qDwhzaPKnbrhh3
ajzgso5vhh5fV6SQPejR6eWyVX1xo6zU+IQxz+mTyBlXWimh8Di6WXwirhG5uQNQCR0o5IQMMUSL
hadqnmCGwWBedq8ElimOMr+sWzypJB+zMRZa+/Xrs83AagC0lUMLWPjqEonjiCt5lQPCkyTvCU8w
rB8sv14dnovEVh61tX6nyP1q32/fFhJXMKSG7g4P9QaIRY5dUc7m4+7iz9tPbZU+lQuP8wee2iU6
zFgWxAMGytzEWbbCsJmww2W2+8qpFle6w6ay1N7SWOa7ZSQhiOEjfCocl9N1G1RzjAICc3EAF7+s
y6WwUx/OGEltqg1doMxWTi8IdvKIgl3fClC3Cbj5LYWtd369ru9xppXvtuSvb6lgBwgf5+b8U7NE
HaTEOBGhJzwcfkPhg/W+aj4nWj0EX1eN8Gz4NLzMX5OEODtvMCq7rMwVlhNraWlthDdh0y2qGEFa
pL6IC3M73mONSt+gLfjAaKCCigQ8ewvQZWqTmGWXdmtV9M/JDo8gqyFwevh9xtxqOqnoEU3Crq+4
fvz8KnwBjrcr4SsnCrYSylH9ZiUIyjWphR4R9HmF6uv8uV8IkCiVYUZduu70WU8a0snRd8UTPnpz
3PUPNo6fMDeJFMXgzlwrGHTHZ3DYN2Nnia7wdPW1DaPy5snY5IjMcE5pON1nGe7r64ZcpbVMms01
lp9xN+meD8/iG6uBvHcrOH1aQYvS6B5OM5Vvf39H1FwkYVFzqwY8p5teFnWTWGuCWK/3JAjiCNg6
Zbuiix8LB1mupa0sda7kpEmhNjyE8hifakdCYS+m71Zf2nChYgvMLXevl3VvVu5V7WamGncfJa3O
3aPsH13kZFiJuQisJxGZMswXvs6f+/1VE5Jh6Oq1qRNqOURJj6EJ8zxNe9uPVyLN34dsCU5qXGMz
fZtKne6YBj+vi3/fmr+v4Z8dUrwm0pVCRtF+X09QItWoYeSfqbtz/nSXNP4/cMLNIyJrjsE+eYsq
sv+bR5Q3wsksB864Afotji4b2bdW+Jph+SCFZyZx5+dLBMvPtYJLVDzrvr7B6ytCyLEc5tjVROmy
jnsHqxx+Va518tkA447+YYuxOwQ861FzWMGEhvnWXPLIjg/Vj/EZe4yHfqG8GCv9De6gS5LkunGE
BUHzO+wqonQlLBCou8UKa9jtxAlNUOaQDeePzDwqdkkocXA1T94Iy7GJOSkSv3/RVhfYxFfvHOar
U4gaDu7hgjQPCNn9Tp4z0ltfIg26sxF0cecOuB/64ryeyza0NZijpq+6F1/zqKqn82Z4GiJpJbp7
G2dJ7xL1Ib6SkL4VqEZ4XTjaSkK4V3l5rK2u85Zdu/LK0MRW2/Kw8PzQcONvFqrPDm8wPcsX+3C6
+Mw111gAhUlYvOEbta6fi4/9YozMmMZl0XgiD+Ejc9ugWJgPxBTNsi2NUAINTtilC/mBl2EhrNq5
ttw/XnwVIcbK4i8/BeL6iocqDDunwG5JxtqFamsrTSEbAsIK6AF2/gyS7llLaAkzDd8M1ZehJIkb
ZrVxBivagEMLh/2/JMwX/AmFYVwfNR7PHRdR+Id8R5iwth4qznkuOWYI55lpcB+1gb7JQzGa7lMK
63m6C4q/+JX5+w+E9zCg29Dw9IgH8yyv+2cmS1kMMXk5/iZw1oNzjtdu7oUHf8CBswqP74flRA9n
EyQr12VXdITt4VcLH/WBP6vBjkLXvTmGVnzAVMZwUTUG22yjeFS/CzTlE6eVJgAAHW0L5Os0RF4G
C15yDnGxaxCerHUcTMSIosNtQvYZiO5Y3fvYnMT9szSvd0mgbakuSDdIYLkJvr0U0Nol/2mk13Pm
LuBIwESEQer++tTwrDm5esCtdoma2/W+aTdhEx89kCnPXCGl2hDpE2L/iS698Y6xAU2OqfiztBR8
eQGr9ln3jsyDC1iJBrxaIyRdPiYtYSvwc/2M2TnDVhlyGNflG7vCEeAm4rOJ9IpMVO45DiuuOGkB
XQac5x1RJvN9VGPqlJIAzO3rAxRKfhoNfrIY4EsaIRkIS9ynsFnB2oTrOmLBhTMNrEfDh8c8P6Nu
O8/LZY0SbZyr3v6X4u0xMebdw5ISbG5DjImjwVnmld8UE8HMZxCrwm0goYQPaEPT/l25NaT+jiQ5
qMCTxG3AlSn18OopbFSKoeZ+4l7GmL9mgXHOsQSq5eBAro4qpG6EzzoufYDkw3eF2dcwtqdkcIBx
/TYgZQW2fxG36Fv1dRo3kLAnNdoJvWwRKIG8koP9RqJakgIOTOieB8jddLBOucPk57ymrJC38nLc
mGTe5UuDS5Jfr0vYTe4yZ/a/J74ij8fIeHD+H2dn2pwovvf9V0QVu/gUEFQWxSVqnlBJpyOLAgoi
8OqvD33ddU5PpqtT110zNWem+iTAf/0t3yXDTJLyyssI+9fDiT/Z4tsW5PbVn87wgn6RF0/Ya9OI
mtoidyV3BPwjPzgebO4I8McPfVQWICYleh05my2ZEPgv9+kkTrtsQLEO1sQl8xnXrzhOrzMNpOUF
Nl5ujSSpkZF3mxeg+SpvAC1YL1g8gMlv4CPybYc3dgpMljIuuzddZQtqfq4EPFxZI12y6A+Ni+4b
6grs9uC6qPZXkPoTX3ZrstNiH2+ASYFTB1J2hFqw0xbqXHbLF22lh1WAVrH9gIEnz2HbuUZA6GjB
gQAZOy8CbObhKSKTu5Bm7SHlFWoOEuLSEGrxTPRGJuuUcwQqYajPWSBwva7eSD7J1kTlPnzTb8qj
ypj2/utug1JOaIePBX3tf97nrdj1cXyT2r2yjQPOKjtpTYl/vR/P4ZgvDO/ofM9p59k/H5ChjYV4
0oJ4OzBcMsL9OlbmiBG50/UI1am/acr+ofY1pSz437f7EgA2Z+V2EYbHY99b1xCPopRSFCK7slns
rpsxieGktBsfwTroLYhkzDn+wbXg96sCYZa9ZWqRBqDwjPLFeaR9OCxWfsESj+BlvSuuJvpfn9+q
j/y7oEkpU0TtDCyuOpG/tg2nmlIPaSe2e2GebbVN53Sr9JAgIAUQnJ7tlIAOkoZOCF/6iG6QctkD
djBIStAyVeeTU7Z8HG6edPp73PSHUP6f7/VlsotCqAq1Ne5r5COrdinfbu7ziUwtYu511OC7Lb3X
mWT3ejr7+5P/AOT/55O/VED6XM9uz7PR7odVigqdAtd+JNdU3n2Gg2qQhLpP12p2AaUsht2aoBu5
1+8+X/5DRYrXAG0oiiANSGnGifsteo3vUkluSSGm5jaTLYXcEiDg8eLD0CqR8dpqrCdxmSzYuGR7
gwOoX1rVaFRTsoPgoshW9SPb9ZQJVnlYgxtW7Nc40IEIJe75Ldvdd5jHznRPWt0+IWvxG4RttS+9
rWargbCjorEqPdQJySZX0IUDYSusIKTtuV83l+NYL7n4163g1B4k8ulHv2mPEtJh0lZZ959g/rft
ng4NGSEwugTo9hnYyPREMcCX3jGuPagbwZn3m+lWjdJD7z5HWjzFpQpE2o9h9VhMo/NHbx6THZRp
L8Z+oPA7HntP2VGNo4dy+JgV6/zt7BGZ+OUmhqgEc2rZj7z3g+rV25t33khMYv5Gdw8yXQvz9YQ6
32KM0LpVy+1yeZ8gFHp+q4iitJW4zEELAaiKo2RtRFlQ+MlajTD2WbZ+TkEiW8XusHgE0w2K0pDv
mjliJyHezgQ0I3rnHApOtYAAbhfE0sn6zJthN29NuF1hR6dhu0q9MuiDBww3w40RAkhDpEk9+klU
kVp2X7Wgc095iqw6vIbSXHEhdZlmx73j3g9dhMDWauKQdR9zFEcA9vUreVFxMQ8LIbwfasImCHRU
HjJET60UbHLhYxoPBT7ZKiMPf5MGF18dJQsX01CZYzDl3Ubu4AFOzSbDfRn8vbnSYGHky8SiXzgf
IaYn9NLxh2QAUePPo9v+htBdNOrEKXOiZFs99bPamz8sZnJWHSBOBVdib7R2CB1ZZqEIAR9Zlnm9
vHrZ7rxM98laOepL3K6chsIhCheLMgQzHxQHXNmDmwuIOhzvYHXH7ckuNHaxr8NRCmWYWpQUwtwV
3mDvr9VF67EiULpDknQhRRsSbayl+dawdAna5gNlF9W+vOC9uMl+KvyONcKE7l6Fi/7kBjb8aTiB
zf/krZHe9yAGohA+UuloufM9LANiAvIg87pE0pWgvJobGNtVyOP1lu62JAmlq1pyIFvXnxMnhhDz
dNNoiuL9FXrNk/ubhp3FxRgli2QhrIq18muAz3PFhyU58vE3AstHml+pjXGbL+JxYfnnDS7EgCFb
24b5FVV+ySdJu4wVV/no0zppJGygf3OjdIxEw+LqKCJyPi60zRgg0SAlLFctdSZsJhif5S5rdn5/
Vxf4A7n3d0L2TQc5MgPdWgYA2efVVoJsihw5/LcUl078/kDv7S6rcpz4eE38uL042aqkMl551fx2
FF5F6xzqLrEklaoaMN9LgAYTBdMcTQIHEKE0Xw0sks5TT8pGsGCchtIy8TpiRCDwgDwlV3a4Wyh4
iYt+pQWqnS4UtEnK+Qi3xFbAus+qubwg6iO4QqpxjDbE14tLxIXEQINkQeyU/oWK4M27EFKpyzRE
s9LWiGfozXn8fI+Zx2TZWac9OOjdxCXqXBOV1w5qUNh5RJWZsrHPr8M83+MD4f2AyrGdhM91EcKg
sJ+gENXFQKQnO5PFWGOTtgB7/ca5YAU5XYtzpAzCEQdKcgaX6APh4A3M/cMNgZJ1Ft0IgCmHrRgx
CsRlELPRR8HOHIMhnWAX1uF64hI7LpCdXRHWkj1QTt5C9z5h6BtOVqo78e/udf10slD0KAJKJ+Da
pdMijnpjiZ/3xsf9cwyOsxd51y+u2wTfwitUHlwLTIogMPVJHdLt9JT9zB1/pKwYmJJNzOtPxC04
TcR17sOqMqevBqW7fK0fVZKODHurymMtRU2gHxsYoPFKIF8x9tICDDh1yNRRbSUosc98+r2n0yM5
H1LkdpWT9iGH2U9CfoL4bkY+NH8scPKZI0zh337guvIC9dRrlxD3zrtJUO7EH0wlwZC4wnJz2y05
3nYgPdIdlj/h/U2ILgjZwIp5Y/w/lAatdW19m3XHqT9GwuYMSDaDP50//FsKD5O+KEwdfUW21SCB
Io96z2bpPw6Et2jnKm52wFWSID3djtop8mZY63N4lKzB9mVKRH4QaVWggOsbYb4S8LwbSW10NrAV
LG3FLV4e43rYcMREwvqNSsMi3t58nSHsj5dwsry8NS8ZahZVoPOLMlKxNiid+4s20z/KBQuvDW5Q
XG+uFgjBKKFBv8Sh07KiZhz2XhEVy3TFyDJuWVTsK09d62ttY2yv5HX9kWq3rztLYZ07tE1d5SM/
SB81WdIQKa/S0sWo4YA0FSeCvOuW5UJlNnJYbmfKsJwX8FNFO12xlmr7HHCouh3inZclN5I9Rjkx
hE/cBiLE6q2ST9es1L+8kBzPYpbxjWutCNH2n6yzZbcUtxy4P9rlJCjCdI3khJdET7ZxOmYoqS3R
CaiseJXuSGot7cSdgNqn6j3etVO6AJ0eFu+pX+zLQzynTPL69EXW7kE7xfN+JbxUnxrdJb6aU+0c
ZCEOPuQo3bJ1L9GUtKnaZwG/bl4FKYdEe2Adv1+8Nng4MmdFvKlX5VanAdOvuALXsqfP81X/LvBv
9B1+qmtRMYfNNIj9eiUehFNGJX5M/8JuhtDsWllTZtdOlN3l8AxRfJN/aqvbu7D7jvL6xzRHAcYz
GkOOyvhjFfa3wE9+PlVJT0lzxOgM18hHYnZkKXJta05OmqdzCGKsHm5+pK5hn0eGpE/lY/WALAeF
6DBdw49YaLvpuj5QKfp7dPyH3iRhKf1B2j4GxVX9S6N06PW6luS8XKfFrJ4aiCuV8zoBOt9NFuJ5
BrJIGdSlRpd41GtQpSlWGN/It6j/UtmjsstLqBJmhpgGINzwzyG61ucH+ilUORuHre9ww7GVqwU3
XHgzCx8ZddfGM5MWHNIBhj2ZjUEQEVyghVd3igkwxlk0TwGboo+wnDg1WgZqRDFrixtPMCwUyjai
qwbiq7HH78iI4r0O8xR3jDAhSUosZasG0pYKk3+d1YgZEDpFJWHVbZ6HHRIO7FA4+OmSoIB2Jwfr
3ZtGiZOz1KYUdtK17txD6N5juYTQqZpD94GAw2Lj5Gt9ioGIW1s6+sy5m71UL5wMyzGDxQuFrPE6
j5cGr32djT4NT/f8mi+LVYNSEKcDB9AlnC5vC93B6M+nG+hMURfoZqWL9niYnK6bzm928q8aWRed
/XhNFRQBGWPd81xx/aSOdkZmQbHPkb4QItl5LPKF6txsA4ZtvBl9QFVTXY90fX39CDD1eaeQJ8Ho
b7xJKEW4H82vEHW4Y6Ga3OfySYmevjZawUDp5USEzeHLK/EICmH9OJ45fPPFFbkg+D0wjvOFMW+D
LNLWVIw3qONT8Hp6md8Bl1/OKfiE2bKy0p1MLn/eUk321TCl7zbZpi8c+0t6tX00kHWQImyaY3M0
xrrV3g+JqZBgUu125O8HqT9xb/bgPvyzTcsXgvPdkkOBipAc0Y9eDQfNeaLnHVvWywANs3zPoLmP
yZiD57BVB50XL2FmLnCk3E7XE85rmbupdZPcHE80YVe+c+Xe4SB38/Zwp3aLWtNKixhJDk4ElfjZ
BK6/GsQ0TRsyO6rCCWW5u2NQjZouUE0i2OgZFnxsoCxfod4rNloWBAvr2oawDIMXOWYXGOjY6WXQ
n4gnoSWwnwCFWtNOp9r29KgcoYu3/q4d9O/mL5twoqEkSsdBNrQvJ4H0rLoLW/O+Fuuf9E6afmxp
fHPa/KHjJIMD0UiA4WjCsvjnRs+HmzGpJe2+bvCGabH+OD+UmWS8PsBwDo/a0dLMSfDy0CZRgyvS
8/qqaG1wT5cTNPLvmnCC8271AAvVyTdoy19nzNdqFIgRzmmwI5xEXzo7gyI/ktgQ4h0mxfBt2oUM
F/FFnUGkcV2/IEOPcoo/tJu40S9vWhoePcFRFn8foT/0l9DgVSU6jtCo0V375wChitgBCo0179m8
p0Vnotc+vXoVwGl5+Flejn9/2h/QIdxIvz3uS5FriG/KNZvGMRrkQdDsBPP1Zla787yz6/C2kV9G
1fBr1FEzJyakjo6QjZkT6epr3casaokkib1cWnFi71H8MKk796YUcPufYAwvWbSkGLY1/7Q/4GRx
Arx8Zxk83gy/zdpEhI4AYwK8oKoBXv7aIc6mSpqVw1kMciRsYB9732Eivl7f/3rClyG63O5Kmvfn
njspjoQfgz8AvEgRFOLgNyluL2uc55wL1lpUB9DvVNEziVcatO95O+DUZU3RfktRkZnOYeOwyTmS
Ft+pN//6zr+Mwy+Kye9BRpsPuVoog1fUOOuGWYkDNa1RMX/vp6iPDpvr9KVDYXC6v04jAwyxkoep
gcJG6una3f77svqKzPk6Zl9pGULflNW0EtUdbGM4a6/FGlp1N6dlsfb9WfjcQRxb5s52O7WjqPrm
6aCR/74oflErfhsM6SwIj4eidl6J5Nz1fKhgHiflxClL4BUFoHUEKcULJjKTcGiQ2Gsxcz4PpnHW
MdqDVAVBok/pu3HqVuRTz8cD4ePEMa6wplqS4JRotwj6KhTu23RAca4OqnSjCxe3aapZkTyseHqa
XFf6pPcSWZ5rdbvO7runhjMQ2oDFXEgw4FXeVOg6Oj8PquCJZZiQi9ZFVKLrrZmXz8u6AFv5wCT+
rCKHeUNVCWqSgCPKHUeaAmD8tQyVyxkx59IUC8nma1RND3J4DNe31uhs8SGYF2XY8/9/WHe0NTEf
muA9KMuRUVWRPAxmzrlyXwPgf3TLOHsvz7C7gCerwA76uLdqQIaXQvdlEVsmGA1qgr96d1kOk2Lz
qBA/6tGlydt1JxJcZ+9tEyQyCId2ecMfHATvQ3qYUlOZU+VFIyHFjueS++OxPw75XT4I9ayvB6sR
AuOqmwY+aw1yUxQxGhbn1JSk2LwjxkDYXPZsbjzzBBk7E5T0VM0wa+NQX6kZ1TORoky/HIyNYXhy
h5chIgP6T+GGr2OGB4CIdLBUWUaqO3WeWFKJWmqBZA+A+uHn40IVIXtDZE6lE8gwT2Jfu58tqYg6
uTEF6a12L9rbE4+QAe2yLnGkdrp/3vAm53yWxXKBm2eAMZOltKi+kpvH06BKonQALNZTO9Mn5h24
aKct0ovXaBQd8BkaVdgaBkKL3x5X7HzwwOkySL4TSqwoKAgCNg5t7ecZw/n8fIqNI0C84AJf3WIR
Y6QCWLuGIG7LuczIIhVjFtPWGvLoLtYmq1G7TP0MMuAZp5jrZPYQ0PDjQBjf+azR7hP6pViHVSZb
jPKnXoBnvdj5BP0pOORJttG56QrpYk2oh5fuiL+Xsw4PnZcByfR8de2XN362Q9ogewrHS3G89LEp
UJZg51ha//5ooRbys2osmzFKCkP70Y9AexeguYl/FPRs846ct8Bb3+V9188B4YNNOJQ4F9EWcLqW
HdAPpiqXdq6wJjXdKtXP2/StlsNecDJwDJIc1ekbUULH+FU3MoYkejCqhYYtIDZiT9SDawkt8TKS
GfA6i5fKxX0O2xbM0DO1Kx0XGil7lYTYSscjU1bci2jYw2NiZsCUkd9NO3ipcWypQu1I6SfciEXc
3Gzgu06bEO/fAfsUgMT7ZNNruvnEF+ty/zk8hqCP6b9KGCWBjWvPs06Ozt22edpct1aHoeHId4q1
2kxYylKpeXLcmA+Im/ymSRLPJg2C5vfrTKtSOwZDeS6FRSYjgjSCTkqcc0STb297uo2MuojRjiza
Uj2Ynbh6SO/colhxvo6ffS9rs31erIbfWvWVPf5GLoI8ezOwzhpYYgnVmnqEpfKn5zrQNcEa561t
L+b4VsMnA40yocDvbKEx5d11jqu1dSOFrt5UuB/y42aLdVTh7JeDzWulbDl00TgCMdSH8U8bttm5
+2wm2JtP6fPxCyVl1fbYmM5YiOIFRCEzkp8pEaAIP7m+o5zTCvSSOeIyump6BQJhImNDgglSojuy
rngaBm9ytZKTy6q9V+HtRq0lVVf3+rGJ5WxWpdoqE3U3lQZXavD3KoNJAbtfX6SYCkpGN9dSweUQ
VtkJKu5TxR3LUWD+VJIeivs400NgtaZDOdewlbvF+LYDLc1lsEeZZIrAuFuNlS78vE+wWYX/0qfT
tdBTtuGYYItoz7tzB7mVXnGBjhN8YLXNrzOWGQNAJJyx2wbuwgYursbmSkakyAjaogeuCBdL6u/z
Wrsdx/sHozs/S3RcE7vPSzsf1Ca1sybbJ5fwrtGSyX8OE9kvKYWXdR92pW4rdRtWCK1knFrG5DVt
zyPT5e8X/Zdw/l/3/Bd0Uhs/EwDwRF9P5K7zkTxuGXSOk9n//TGjoAgOHAZlgq8aJ3h+XIliJnKg
rBIMw4MBw78H1DuaUGyMvz/rl5PH10jq94d9aRd2BJSX6+Op7Ybt07qazMPEdILK2W02m7P7UzVN
X/rEt5Twd7Yk5i2sj2+ypK/Yw1/D+vsrfAk5r0/9Ujz7rt/R41s1xFDB7WVitnQKNdq44B250Kby
ZrfbLNaT2Q/wwofR4fp00LK5axTwwxBzWB9OQgQOIYbhjYfaqKDHpZyhBp6vUifDrVNFHnzU/Kg9
0gsqHWb2reP7uAC+DiZUelHGzI8N+RX3f+6KyyOlx+8J0yW3vJJt0vZV7CKO8MqgdsL5Dur92cH6
OvTiLCYw/ft0/qIN/esNoKtNSRNwVhG/ZJyTaqiHh5CdA/rhfhxMUFx6BDWKnNm2odb+mkfXpYCe
XiAi8HdH6fDttjNW3IHTKAtV5+3mtKguZgHunZCBls/ldE5ZkrT89t2rfi3F/Zp2rA/+86pfMtBr
mV7z6ZPBEluYYQuh3BWpr6LiDtJHW0rpgt6IiOxIERAE/n2YvkDp//VomXn8LWKGfqdLGJfgypfO
dVoVmEld0W+fZf03tT7QpX9aEhIKYQZFR+i3X0hxhpbcY6PKmRDCl7WBd1kPmNMUIypwq+kcglE6
OmHx1wY8/lsWmxoWC+sGiBeikat8c0fqhFw0rF/S8LLrxaB8m24HhMAT//ymB82R7Dl/a48DMBI5
KhOLHjON7KBFeQd6PQKrT+RYn8yugLbyNBRQRFsJGxwnBAtdQg/CFpRgeq8g8Us/X9/WN0d5OccL
7WbdrhaBHy2AwjvEDzZaUArLWxz0x+Tl8vKrQGoWHtDB+dW/yEtiWJlO4Or+0uqeFgl7ODpE/68K
gqx++aH6AEJUpEtjlLPLneFUS9lTTqWnLBSy5+nn3yf5F0f/33vhv0P/5biG6nU1+mt1Dqbbwo97
M6tQcy8+pk61uuG+SEcRYu387EvRA4Kzc1sRrN4c2ctX2f47hZ6vgJD/t+T++zJfKh2ZPAJCoA97
z/uL3ItWNuVQ41Y1Wktu3QF+cNxRx1X3Wbn5+ziof1ztaAODxYA8In3V2Cn0uGtaNVPQ6wLQY6uG
LYNAvC5EqFSVc21n2MbXqjnkFpETBN/mOCB0Aowst4kqBJHTyjN6Jy6cm2A+Scwu87swS6kxt7P8
YWXk2RR7Gy87L6dABHI7e86ECSTVpjQRWKcddwRHVEIJNMwEEdqPv3/fH9Nvinj/+b4v98ck0YRz
HA/qzvNeg4BgwnZ2ADfNjen7gzVboqqK9+b2OY++KaJ9hWj/76Sqo4WUgSSZ/rWQnz3LNB4qOdvJ
CSjP13a9phcsrkZ70Pwjt78rzvyx7AFf5T/P+/KleS32RV02klcLrZXGtXXtzjPEMHQMjlPvPN1o
gPMaEPnTQCWolUh54RIScubyxUqr7d8H/o9rWpOIU0b6Gbj6L2v6ocZp3Qk1gE65HKFiJLzpEBVk
gNRe4Pk1ZPnNpvs/gtJ/jTqAeEQwRpY4KPl/nt73Nr48Wrnklq1nWmuRyhbDRkzeKPWI1eHv3/in
vfP7s77cFMUEtxqtngIY7NksIckpG5a06/LdTaH88UmKhh0Mqwmdti9z2z36c4szU79LE+Kw4+Ac
B1ZUihjW605739Eoa2BjbcTMXFdz00f9JLVO4XYIighL1AQX1Miwvqs3/nmKNViMCtVGRLq+nKGU
o6/qsxFFr5eXOuUPoyXDZ5vPBSkSpOCefTISmuD+fdS/ErT/d4p/e+yXlRU/pDrOL9Xgd7eF3Dip
p6qmrNoSHdvBkTqLXLazjOr/I/DWfnvqWH39LSyoL02tX41y8LMGv7vxW8WneUai52F2BEbfNQL/
OOO/PW78898eFzdPprvBoFVqXbKnnK48mPd++dS+iUL+FIP89l3alw2j3kQxVUoZIQ4hqPA4vXw3
XX+oQEKrQlFjtEzSALf+80vSZ1b1kzQRPSKdGcINRfuR3N67q5d8yvoH50/G3K3/vkZwohnf+8sF
r+gQpRC9Uwx6OF9azQlSMkJaZVjdwusked2KaJhrq3IubZNAOo3C3zDLHDkSl3okoHcWu2IyKuPd
Ph89GpmjhGQDuITbzoRQaZVohNGzn/qIlOJcIkCTuEPctvRXfNCwsA3vF6teilEPrEhbyBvRbZ3b
C9xSwbxh8Ts1k3XHfQixbJvwH75hoSPVSo74qqzhh2pPPFyx3UUHH9Nb95I758/WgbaDBGfzXtRQ
GkY1+GQ93RpBvC+OavipOpDn96P3DQ4WWI1w6VrUtTo04uVl+wPPZHRFpDC3EgccHK32+u1OEYgW
5Zv+GjcOpbetPkq75UjDJotiiv42pPx982P4MZGgjGTQvBqUvCkZB3IgJCYUEtoacxG1ddX5yHwF
Lhiet7fYQjIRrAz4dBERm48C6/XM1PdG8IYmiBm/6u55/j6SHIgNTNxan+Tk84s2q3bXOQEtJeDt
AywaluGrCYiuAQW3GzA3cdZAjkk3/Lf0Y/owzy/wAAE4XhszQqcxWSL9MVkj6ggyZD2aqdw+M6tB
j5B/2lgSmYbV0cjeDd7r5QgxyETQ1lWu1N+vrou63nsCxUECeHb307f8E8kpHgLCzr29GUDAp45g
wuN3kacFqrXWaKZifGzWI0uGeTeJ0GyRtBMTJOsBuXpYsUJ6V3ZBhdngWn9IUEEQFy3wVh7pxYMN
kfhUHQpAQaAs8408ykSxjn5hLJGdow+/SJH3f77gdGu3J1T4zPbwqs/ISjVQcoWDPvUsfe9RSx/X
lWwZrvQDSwc+qwakh3CDMwG6z2rCBWmp0YJCYMOagpyP98gRnPDoNmqzhp4JThZH3Uh1EaqFjUoX
f8PczMal84S4q4c9QPubKXm7AKX7D2NG8L7vfgzovm5Z1U/knGnTM1VIteP1tcGIGMX963Iyvy+g
nj1MDRyBupEnptHbQgFlUPAYx4b6DZBbdBPc4eP6nrBLOnwaEvsJJDzUATSeZ5J5ZnTOM8zYMRd6
1xDSlkdJYt6zWoCpBVsqWvCTxnSGr5mC+1eQUDEBaDIiOVwQsOZI2DoxWpHkQ1B5dOvxKhxk66hu
niAe+JGAb1mJG0AvAo4xaOdfFmgFcCC4GksKJi9vrAbj8aAuizVuY+E7RNCoovBgYlZArYMiATKD
3o1P6U6xtRylryY2SvPJAiojeuIijJ1OcCDH7iYrRcIwqzZvATNqt46yu8EqfoJyQDjHhKcyO791
ZGbTUUb8mdk6opKyRaGL7eK+SvN+dn2TXQKNProf70RUaE0AuMf6rn4Du4xcEC8HASzsTuzAcbZY
FW9x9Byp3EwaFOUK5hkLxXKAg+B7gZa/VwJXzOC67xSoYtIWUpQFkfcnEmKN/YxEt3rgVGkaudmC
VeZ58MXHJvwrirXBFFFv7z0FVv+wIGQED3Qikf/b0sDxkgC8MpOFSs3qCk5NYzmOcfbzkPxkNXkc
sIzQlERzYr4OLHFwei1yNSuMiktXBsMYplG8wBkMfEm2ulmcXS8amwngSTTQ7sB/Y9mumkWLZcJz
HyfWGSHNZCYdKcUyNKTNHRPFMrXGfV+GKktb2yCy6yAFH2JexgpjALAh+rwnNrnIBdj23ZRb+8o/
Iz1Sjupn+SYd+SOxnxnQ+Y5nIBjq5vFusLhqrzZO7anCbwT9dviAuBf8OIcCaKzr++Q0LXEBLm3j
KNoNBA2kkYcX5LPMIjAwlTUR+prszu/TnYGVd72EzwgfrcOJnouGYxr8CxpqSFLe7MlWOfbL+rOz
N+egM1HoAX3NIoAAWLOe5KXwI+FqkhhHgfNjBAXzv0wmjXLmULber1YJY+nm/wDi5T1eRdA+SKx8
yC5zvKB2DZRXA5W4vjjtGo4/I9y8n1knA0oAKifmGZeRlEmhBIAHwRO/PiR1HX28BW+sXJockPIu
6/sau5Z9GiHjayuOury+QCH0ddcbRTPpnK2foWxFxlKdPcnCHpHmje4j7nR5mYdQAadApUWzer9Q
fqI12qBLgTd7ARVq/1SoemDAak0DuErB5dAX1gBZAd/1fe6LP/AVA79UovGWu4/OvAh2f1k3W72j
qzCKS8gAaT9KFMQfs7xHg91J2cB0ozOzU+y+sDvk+E/3yjTebopbVYTOLmVFfqrSZwVdLsUU36qP
vrP1y/zSLPoH+55z8uzdY7wCRMSSAQmUy7GAwIq6B029UMS1Lgb6ML8C/cnp5szGe381nCBQL64v
8Bb04HLksoSYdTJCyI2A1uulrYYDpzqkg6CwTk988ERqDikD+AIGZUFZ2fxIzGG2/2js+iW6WBoJ
AGWcmWY2Vy4gYY71on3/OTklgBxhCKjOA1X81wQX9ZHtel9QLKo/yfSn2xYC6nlzhl0qzSfv47ag
SfqKoHnhwxPYyuD5pxcUQZACoVDIocjDQaGHrS27I2RS2I63cx8MNrldzZ8f7wsdcw4DbNfmnpgX
5G1wKzyKPzWaJujxYruFTme7kzG2GE9n+hy1E9GrU7APwchwLeAwI9+BVt/m13cRqaE5EpweFzx/
pyvAwAA5RTifoqVB9nq8J3vO7oeFEtZjqYBirYLkFUCQTxAG8O08rM5X+/E5HAsaRAQCwQUCRurd
Nugus764bhS0jkHqTuGAUf5ST/r6CrNK490oEdvdqXFuuIX4MbhxtuR9e0nAEk9QleXQbKDKIk7V
wNIBf3fEIM7k4ER/i6KWbSxHYx9+zikc3UKAjJmJ31oNZKUYpvRRvRYLiQG5tjUhwLK3xqOzBdJX
ho8Nvhoa2Ggm4K2wBAQlUP+J1MHUQe/eHVh8aPxuk0UzVmBHKoQBIWO0nbjAF20hEnKuT2dw7Tk7
OUTxkbhiIwSODuYEzeHNk3WCxRB0xCkyHRD/TOVqKaN8Azy7YYOlz7ZCAOVmKc5dQ3pp1u7wZkMf
dUAszFSJUMp96/XM5rY90GpCiMeSAXzYyQ+pslNEuyFSCFYXDS75UTy/I3ADlVRaLiR/ANMPYnAj
g8OLHXndxd69MQ2W/F61lDtMWgGaTQcNFrKCWeKjg68S3hp8GaAbtzE7AiBhpo4/DoYCpaFQu3sd
NzgzBm85Me8/Wki4uBnNS3eyyV8xRtqfATpDIrR0T0Bko7Oq2fN0OcSVKWxoNoGC9xo4Jlxzz9nu
V3CIADbETlPl1nNk7kPUDXr2TnbK7And8m0BoZSmMhEgJ8rmsm5t7l4gMVhGV2APb25mP11oJDez
mRcwPLNDebx7F496tZGY032LVCYh3uzBI1/yzeSH4tRW+tp65+DsJi/3T51M4mEdONy2DQH16ZqF
GV7SaI/kCHCxPIyf+Sx9vWF18U5hrtpeTkT3h8JR9x/3Pbg8GybZG81FVBceJ+GNaA/J2jn+DRhh
rQB+FB/0k+Hh3I9TqO0wyqNbRD/2I2Ybc5UipN1FPwl9WcfjWhk8zFtnyny8dV8788Hk1CGd+fH0
6H8CZ6lOg9/4FHjHDdz9mNjX95GshcuBbWwQUhJ2oP5eiTBI1gG1bZGz/eAUdXNYzt2iJexp/In5
AkvXGdMgA7hqYmUwtnVb92FxjG3380ywDN9YpFB3q1VhI4T4o1tc1pN5vsxA5npI8AmNmb6W+Yyu
BtLPUxPllsQ/H64AUY5TSOssrZO6qVDwCUraFlhCIgN0nV+XMC5DI7YKt1giD3C4vmNVhf8j/Pe3
8ZgjgdvHa3Y5GA3szAyiVOIU0hriY3gkMlwtXPp81t1aM5nIzsSRaUwPoNYdDB9BC/K483yM79cG
BInc7z71YzJP5gajKVjjemC5t7sHvJOCLAEvsWFeEvaNcvfyTt2qqAud9zHeGazXbkFkUyyQ4+Ym
pKPlyXi/YEZD1H/G6bImAyUAwHoKp8XBt59mtpwQTsjL0RFtaorLMhSO3UL/NF7qqNyQooAsJtd8
mX5UhI01gcLw/k5XAfWjEcQ7+nzJ6NMT4NrMQzHilwrI7asaFQD8yEh+x9SzJllgyhYJFfTEGq12
wFe4wot4ohO+mETpIvVrxn6V+xCPQ0B9ew4d7xoa7n0B/dnjJiIizUGVisd8t75yOAE1GQ8gZT4K
E5WR9B4vQHmMZK0BfzeUAWaXLdQeIrzbEujvInuSSRIietKBkB/LeRQPyChHq2FkB511bO5/XqB1
McKcJ1qUA58xUXkKJHQQlPmwwKnHANwncEg0XvcOIYwZnrECJc5T/ALaWUmOoQKG2BAWLLQRi8qR
Cjdq+VTNnoPMiFKeRBOF12tQdBCoGPQYupG+Lwx/sodrTFIGY4QWagvdSkRQqbFfIuF/ODuvJceR
LE2/y14vzKDFxd5AUIBaM3gDC0kIgiAIQhBPPx+ybWcqWbSg2VhVZ3dnZQVBh/vxI37RZ/X1RTLV
2XFBH2Uq+GOWByEM0pFBXwCaLXSSYlKtmgE7HpIZZT2hD5x8dgQK3ukl4EfqR+vztFo2XoVCw/0t
gnmUdnwR8EOdHjecgrRXDK8+An4YmmJDs5Rx4EpRGZJ8pV98YlSCAAK1Ol+0tluKifUF5Vf+feS6
RvxUcR5uCSgoXzGxRGCYHQg56BK7KxAks3Svz5DVd059/+2CUcidhKDzRD06Y8s57zqD1G6Y2Ho6
RcwSxzG8cmUcno+I3EuYGF0nomif/OSzmnbQDjRPsfmcIwinUjCvRSZXEotPTh266G6pxNKyz2WG
aACwcPabuqrnFYkR0O/Kxgi8QFHMvs9IWkdoGezuczDL+JFdnXFjU210uYDMxgyneIm70Vz91BZB
CJ7IVr/A1zIfmrYDhNDhyPNjEo4GxnzkuJjx9Q/cu/PjJnI657YjHJt8CHh8SPUWrJulsNEQuqJV
wqmB/P52NLhh5a8zwhkYN3XaTje/sbE6dJO+ypQsGifDctw4CIhVHhuS8rFyycXgN9LzWZB4+Ujv
rJNl4QA9PZBpFJPuvMw7xnJlB0gNQj2rRtXH8Vuw3GBYbriBQIiXno4sBocGzxwRS7H8UwesWfR0
omlO8RBtMSTAuorsx/KUfjZM5tX0yviNbMqdXn5EKE+Ri93p1w8qoePzoF0YE2Wij6OhyE76yXfT
nTJBhAH2WoRwHjd4uqSymFATONJgAnaO+K3P1/t8hM6Y/RHOrmDG4aZ56lofK9P7G44yU2VyHFYk
EtB5R8quXmKMOD2Rzf2nVjzaH/o8YlVaV0JuDah4THWDGMdAekMQqXfoDLxglOIfrg+5NSWkBPJh
uU7XrX/EUn6zuPYU2zuu6RX1NH9VU7nT1rLfcnoLJYIZQGT6Zy8cVNuQbYRjDZQ2rHHm6ca8ucY0
I7AgcQyf4Nyr1oZsCxDGK3pt3d0gDU5QFI8bpeBM1T2TYyGvFZD/hoNu2eHqsUO/O58H7CXXTWgX
G0KJhKVjl4tCvPYwsJ12fgrHzC5OTsphRbTaQUQfUaQAUYaj6yuk5tvWq3E9xMEq6TE0G7K968+W
K7ejOuOIa8A0rc+OujaBsh1KDDyKfTZuFuI8oyqcakeciflhUB26UP6pz6/spY3pmpAisE3paWiU
0AyZyzDgBWQE2q6x9qMPItwS9dEd2btasr9nzbKey4BOJLv4jMa3UfJ92ZUxl13nyHnCeVGdn0ZB
r3MRgfhYbS94TvhvmnccK/3/f5OU9Mz2u3n3GpN+0Ct7Vj9egrFiFWjSGYiikNh4wIc5P4F3gn1w
WXa2UDA2kK3oNELOUCz2p/eaRsgWcWwWwNzfe41PNxltEMWXOn7CNmA52XRwswbHfjQx2Wlmj9WP
DpHfDgs8r+A5Qo2lGAhX55k0OkEEx93hxkE2h+Sm/KOlOUwwPTI8MeaXFokyT/7Ka+f7ODGHra0N
csaas3RB0kEdGy3iWYIsx2lX4zmE9xrci6/L3bU2Ebxv0I/mXiciKw4eSchdKZ72HQ4kJ4INkQ1D
0CoR2iAVnY/TpIF48q1zigCtcS0rUGxwTkd0hDYIqThWBArKPJcPCeU9A40MhYrH/eyyCXKWPk5d
JJIwv7CmsuVPVAyd2yTYZ3PNTzhpqBxyRuMVjsgrmZxvJu85KnOhX3LIDp3rHLowvA9ixr1h6Xix
A2mUTlgEYu47jFeyk7XodKpf1bhxhdV/+uKlh5ZQrws40gd72Ef6ZBG8FRt9josPDFy6cyAKP0Q6
n8sjt2LiIWc7o1k3v5C+2XvAJDJCSVQ1gHcHdGmozY/cs6Ms4fy0w8uMhvGq3FygF45Q+MxsSMZO
QGMCU1TSbb4XhuXd/ilpfKhzc42C4+DoB+vi7YJiwOIz2kCYtt8hIDr+GQcrLgjrPRoe18lY2DLG
xqIT+jxxrk+ApGNtgh51TrsrCzuE8DO9gUCcrNEx6lFHka0ER5jWjNl8X+cKxKUDapOrIFQD/nFz
p1fIZTnr7jbsT3cNP/+Lbjl9Ec/yW3TbZjLPaZHvdqurghuruVTxVEXEJHMRPSFFvCGVguktjHwU
ybDKjmcWfHh6vvQKadUMNMxIqPrwN1paRHbxk4scn46aMFjs2QUIK90RDWpmOrfBRzMwv+7zZhFh
awKVZIACHzHED5kUJBicdgeHjvHSP35B8nAMt10FG8UewJ3clvvumkxcaA1XeLPttOClw28+I7Qz
OHMJyasbNTyto7cjwUidlew/SDzFuPupwhyTQ2b/E9Oes8R9FeZ5uO2uEmvCl8b2vVOPQYQUJQ7V
JVxZhs3JY93nMk6JLba9KqARfSVMyjEk1zOMV+PtkhHZRf/rPAknOg8BzFO6wy9SZ5jQxYdidZso
zhxresu+/LTod+JPy8to/lSF6iggkObDy/aOAHH/PgMMHXAxculPAN9Cc+pHG5Ds6KUOcoIknFIM
WotRuqp3+c5aC18a6RyGwp2JeOR6jTOmu8d8QnA3JTmUTTKRslVQufODzyvhV58mu8KvFzrqYccb
GTsdeuL5ZWPM049oZ0DGPU/SVZGgV2Ms8G9YqBQBre5ah3LfoqtZ9/C6Zf8An11AAF0lQzAzWFQm
H+c+csEaPpXSTF4II2NNswTa7ejat4a0JQU41velNJcYzUxV3LYFarD7IOvJrvZTeTUojv/cJ61z
tRmiBNgrXxg4kMtdUDayhjfEpdSvFtfVW58e7VhamRsamaDpdsdVsjofrodk324br4QRfWIhz73y
LQOlj8NuPABH3l1p53fJR+bYsCFU8x0yVx284ykLHISQTsIFKP/zypmLqIXKSbiSY8SeTLho9Aw6
E8F0lpnAjN2Icr+PnRet6CS3DW5RtDJdepB+SmCOIEzzwf36w4Lpprlo+dCIQIzUxv8Yj+EcU6sL
rEP4sz0UCrvjnoyDlbI4cugDcv+SYsrrCGlXaI2wDzsm4OY22OVDhkEuO8UVoB6iu+BmbwJXPW+c
qqE7ffdePcYEkcBwnweDFmci4DI9gCZT8RMpbHUmTMDX2lrMZnhHNhILW6XuZovJB0w3jp+4lxHI
QRN3F0xXbJxp2SORHJw24UThRv6wuky7LO3Tx2ftwlWHzlvuLrRkYH3O8w+J/HNpVR4fkCUoINvm
EgW8XbS670K8qpFPQ5KrGgpf1voOw/6CRIcmr1raz/pBYWfUA5EvI/WOsseMLeh428YcVQKO4RKt
e1iJVOnCPJw0McPMPeUjim7WQCs9CmyaYvKEjxvwRyg8cT1W7RwFVw3l1uuPgksKZ5xJxCD60JcW
qkwocNFOCx3x08LgtJNnos/H2js4HLAPvQveHvgPl2PLv/olyAZA3PWAQtjWqfohdN/dK96/JCfd
rOuyuG2u9KR3G14FAHKKV4eswvKzHg7U3yfMrkAkz0UqLsm1Pi7zxq2dsB+5YJ2vG/OjOpTz7Evj
Ev4SuGAKcdrSLwmpuZW1gvIgRrbonCaDCsfpAO3/7M089U7TGzC9m6eeegBbEKC+BdOzdLavgleh
vQZqr3Y1VCBiihDDFbNZiSOo4KvBRM1m4ckXMoBRgwh+ejbKBV/BOxZpNtq6iS+rXmDNrGwacKkV
PSF0rrRKUB9BdXxPikhPrtgHg/JNZDo9u5bHYa6DcuWnHAF2A/jfJueZnPRyYxMY/Yo2H9227oYL
3iAd0F/nGtYZlSKod54zC/ATFI3R54QhMsb8TUrtmortupKzMTW38lEs7pOsT2RGw437kRSw/IxR
Xlwih8wxWaQH2uOJP9RjV9uV08tX+FYN7xMS85ExQtSF2XZDtdOZykl+FwekZdk7rutPfu1/Ryij
NQva+QwCxaF2SEvCuOkyVejotwiV3X5O2wvtqeM3vfVDvD/RPLkR1QGecZPmPclJ0fVKu9gQejpn
Ttve+glXQmyrJBd0396i3u1gflwW8cGK7ZwewBw6OYqtSAeg70WHcXHcl+tq0VnmxA6s2AEic/TN
DuUqpHtCsUdqQXrSOk0yxBTpTmMGavqnhNiK1rvdbVBvxV5FZaX4zvvNrrl415HhvXVUWqIbldlt
AGoAryDE8ex01rUmr/0jvFgIvvYKKQe0zimNloeIgSBjkQEVCHV9MgQq7JI2U9j7+szSqFA6ujz3
AqxrjH4np+13NKBv1uuQizJqHl2nobsY6hEqIL0kstOh1WcIB4gh+zkN6Ze4XFQ/aQ9lyY/jjEGE
e/ukMJJhKTjXH+5RBiLs7DlAA58IRKk4v9C7G+UzDlFMZi5D1rKL4duZodlatd8j0gbBJdnmtusu
EU4bNF0GhZh14xzOK0CzJ9pcOrlI8iIMzeehjcgE9x8NfEfwudRN5ACL2RHRRsqidnniqalVMXDc
NH9iukAxktpfJTPUGAs8ZAtn3HrXA+IOY1SSR9abyHW9FIkGOucfQeLTCHGVDVuLC0gdXCcYuxtv
3HyOhehLbm+Vt9OGnSAvCXHVW+CxWSIuj3OfcJmJmMCXA5PsCYAtrVV1Sganp/Z5U+9Ggcc0s4sd
yYyhCype4wS7WtqIXTQh/hVcN5Po40ZTWvYtelZpnx1GYyiDHnOCQeFG3CYHUt6c00jtm7kA+O5m
r0AaotQONfKm5rqg13E/DzO83rW5QAVy9OXzMEZPs5z/CKgwqoN7xd51TKb/9UDC6B5pDNPO4t6d
ektwLM2NdVdS9k27qJD/o8WWYN+ATYzfKf0zq4ecfvosq+npoCRAPuCfeOK1X8B90Sdi4VyYbGir
FHJVPajwuD8OryrznUVh9dTCudWTQp+ghGHEuGnWF48ZB6gQtPZV0Wlq/1ozDuqdeFAG7EhbAVfD
XDgYXAQ7K3vXaJQGDjlx18s8IQFOWgdl8C3fIa29OI0TW1x26tuH1G4/EaxCYAfKPyk1hcV9CaXw
inBgtjlVXsSc/wKEpDTtFvQpBBgaVzebv2NsV+DW7G6Tpp980S114YrYF7IDLhsSuHiCXMowp2d7
GYp9bQ2Upeoe162q4en7OJM/cg4w31b8AHG+PkOu7dJAbssF+CWnHvHCz9/avLBceYKJ6AxsXrs3
VtYg3fGtAsxhHN5wYXQTrAikHHF1F3rVgsystmWu27k2bL9qn4Yh22JIL5ea1W4y9He4acIFgheD
875dMX+WPNVc17v7DgqDOE7BJP9EK5rX2lsOq9bCQVVya4+p7AyrJmWOJHEer2uzh9bA4D7koOEB
2c4ygDzCGz1dbmYO7wC+/kTjJtfYqkzrJ3B35lcUQUn4Zl3OzFSVg1AMjjuhJ7i3xO2eSYW+hobO
GTWX86aAbyzj6oEZRKfdHX2oU8SKiMgM/z7ouf+O8JKe8G1wZwGwLBqdoMgjJDLLDLUSZVilZUle
x6UX5vv2gobL2YOueM9orQYMDK+pI+ZnG/hrKWMBXr3XwUZrF+2R8fnlNZruP2LY/8KdwSMXdZ7M
wEPxb7hbrcptGulWMxoBDrFpfrlgyiaGva/c/V5D347BwYiy5s+AvbOdnEkdoBPkEbN0mTY6EA37
wJvo/ppNZpY9w6Gy8z0FcNT9zc/Suj/ygbdo6HzMhuvZYdYbfvf73ygn9Of9+dmeMy2lgur0ZHfq
el7Z/dD95jdR43E+dReFL/Q5kGl9m278zUZ0/be3aUgabk9FpIZyVKOOjuZMKZJlmyYZO+Rq+28+
TWf3h19De7FY/CxQRt9vobNTJK6oSBarlfviJXdQzofF1CTd0FRFkgxg3A/gxFi7RmegvtH40iC7
RD8YrnFOh1GDzpqXgwJSQYMxUFnzTcP1uSUnlg9VG28iEGi/P4v1hF6v4f6CT7KlAMHVHigpMYZo
YRZqHRlqv8/tYQ+8EtphH739/Qf5mgMgB4ZYyCUAzRUdwBfbgsnkeKRvQGJ85h5wtdBVck5Xxrvu
qZ69hLEKWpb6PP80cX7dMY3AbbtP3gqYlzrFPvWW9DF2p5+59+6tkIhwF0cstVHvGWwcj3J0XIzx
Pr0P63VsUyIMXsDn1SfoUMXAqcSCHYA+uvYAcc5bTZPjPC9nN9Qzpe0xHh53IgVgvKl/5ASHpssU
Nz6N9jjGKvq4DUZn7VBm7ydlYzXj+21iQq62ZmY8t/LdvfArZWbcJ3E+ltp9lY9Va1CD4ap/Glyq
zrD75md+X1jgeXU1ZgEzaGl4QybGeAHmfQaW/+t7PTBv1GOVxPlZk5FGKfkWCCv3ZrN1Y9MmqHun
u/2uOS8YJ8qTvfzPj9QfPjLP6svRONX3NaAezRaug7AkBQH/sD+IXg8Md9j7/uawdgpluwyvKbI3
xY8YWb2XX6hLOIP/xelSLEXULNSYdJzVHkJVnkmFji+MPEECkoEG/vDv92ndFxyGLUwIpI58Ir8i
FT5auREVZT4Vnz1UlgDhit2W+3xfRudj8f/+j/R/reMZGv2pbMYFqDfDbZjSrKvUkclIALfsQvVQ
UtUXvnXvjGCAcpNswaK4BoPfD7T0DCGMzZclIqGP9enjg+RSkmiJpiOLLE6hhwu6fwLTS7SGFlFe
R4kIACB+IaUrPUNDWxquP6ICMhnTvL+//Vmsj+lRMBHYyaYh0L/sALq7is9wZPw49nXwu0b2jhTF
71/22UGGYYZ1polxqQkj5e/PNc0wq/KU6AVIY2ugd3+Q3N7yvOvTwB7ug8mkNwuGS/Mrwia5dcaO
bPuICo6nR8dZhYfQw5J4scheHMMnIHf4kJicQTwSJUl5iC56UuuVbhHeRZR5T7uTVTqU+xqj60B/
AXN/tu002JfIAGPxYWGD9PcCFFmYXe+ihix2NBauE8s60yXUPtWYaqpIe8cAu0AGOscUd6jb3dES
lOQoeaNyquGofd2VheqGcfWS6dgt/OMVR2QlVbFk/ATNh2ulsAxYw0LYwKJyQgkWvdxtijrYyuny
FO9LeRuUfVX/lk5bAwK2TCr8+9Z4ujISjFRJ4ppV/nUOCujzchDDPrvWOyV4lwpYOhsFbfJL7wqM
C9UHniNSEPMG7NmQTvkJu1SpRaQaUFyEAPH7A/251R+WhKdBGMlUDNMSjYdbv22vQajL12AcoyCr
9U6mnVLgoXb4cd1ddkdKR9wdN6T1J4Ty37r79cUDdKH4Xw+AQB0eexah4XGvlPE1a+q7Gq8RSkM9
GGSwD6KMlkrZA08FFgis9TBnhAOwyVNQsxSG+Yvo9KiR3IVJXbHQgdMM0kgIFH/v19aqw0YILSAV
1X0kpbFbabpX6lXvXjFZtBiN3/GEZI6sgk8NaXAIuX8qjSGs/l52/OyUFKyTX+VX90qvNZ0bKArU
Ml1BA3xz8yYxNkiSRZKjJXmrXpxr5cmm/ufD/4mC/4jx59xoTybxaD2aTMCCRMCshmWfOy7bICEV
Obb3ZvWn5JubwcJYfw3kHQ9nD14EPfnVYzzEFyFDpiS1Wgha1jyhoQNpB8tGp/PeLYXiI0iE/p0O
XSqWbtN8ndvGVRo8+i7TiCkE/i5MJU/lh6Anm6iulrmuM9lYaG0yTcx0+Puek7pnedxzqiiJvG6Z
i/GRL6fKwb04m4k46bSR6KjhGgX4B4iQ7EJCfrXDnyQj+j8/7ZHNFOuppCW8ICQwutJk0pO9Ge9n
iW6cDSH3bfru/2A/v/39Wz4J+DpBxsKt3bQU7ZFtKhZ5IubXthnFiAojY6M3/U7XBNLRSz0G8+lX
VBD0ItXgI41uc/xjD2q6ptwLDba7vIiml7mFm7ED71EZHUfZMgX1tw7Qqy+myjgdAKVjOjFKFwBp
EL5oh0hvJLi1IjRw32oDGegc2CBxEhl2DYhsp87jXcr0vDtXPmMhpDuzueULflkM42m6PkbudclN
Ys1pd/jmwpygVLj9g6oYAzEbGrktgm/A+SoBuDsskQVMUeDGJHYZzc6HC7r+fjajx775ff2fpR+8
gP9ZlG7R/rEo1qWJhBZq8eiczs7MX+WJofUljTo+V30BU7XCyfSQxtLLtO9JtvXXJz/suOwcqhfN
vEqTgzIKe8i7uN2II3Be8WDN7gf96yCR0ZHUcp9ynv7+ilHaVEJyD0DhCQuQ8qDdK1fcqk4IbsvC
aCOl/mpc6Ki5iDwEhTjai842p8FXgxyOxygdjk9YUiiz2q9Q3u7AXR/fnfOFNr2JU6OKRhdQUK0f
b5EKXqh8k4ppD+KNNlopzHpr9+wzlVnQVqODDDR5kNrbs3NzUjdk9IGMC4Ph7g+WjJEA1zB4e/GW
O0rdv5ZAt7g4OrEJ3XiMe5Z8zeXTLRgfKSZOIJADSBwAwHNGmpZ3Gd0/kzHjztOyXlUdQ+f3j38a
djsFVY1LDAlT8SGlkeSLIFRxJI8sEqmb2HTqMeNKFztOLmYH+0B1MxW8A+n9SUJTLNgmZr8T2Gmj
n1yN9rdkKhUbMTeHJRJCYn2di6E64sJx4rrq//6wT+OuJncig6aIl7PxUAQZYn26SEmoTOoOCopL
K9hm0GSfyBuotLdnTNZeBd8nNYCuySrirnhyWtqjmXVZZbdYvh+DsQXzZy6B5gGqMYECk0+EaTqG
rz2OB/pIHMWqHUyrQ7oKpq+OybNIrCmaSGIhIiOjPVSj5yBulLuIXI0C7hloyVRGlu/3pVWfpVGa
Sm0J+51Yrz0EG0HJRLUpRLIAdx/0c1ts3LKAw/Ih2Zii5ZvMuZzt9SxcHe35t2cDEryiSeeKTAOo
OVbXvggOwsZRxq+mm8Hgf3EXaapJvqtZXEjywwpkp7Os46QZr+kq+/lEBlvhNvPfl+DZQdRg15JD
YhVuag+bK0WEBbXGWuqqvePp6IWob0gVJRiQUlOeavH0989TngU/WMN8LxW7FnKJv4OfVopxVqs3
ZY2o7B682h1uiLW6O9l2QsE3my3XqmB/9wsE0vcl0lPOW/uj+IFNnQd+w3EXvz/Ps12m6zwQKSyF
ntqtzz+umya8ZbfkZIigTiqsLOU9w2Tn9494ds3r9Kd0thnF/ONhCvS4vd7kAl3/aAn7XA4mL1f1
0f/mTy5uWLpkqV0mrj8ayTTFsc3vx6YeWcqnBYbAODvNVQGOz1xcljdmDYxFnOMeGPYTTbTTKkVv
a3m1MueenwYBolRVHLpBsDzL7zc4OLlhMloXBvdOR5BhCfWVChehIatXVbytUEXTFUhvjXDgXQ9i
Hbhf6RwtcF3SdXwSaM+Xt7esEDxRAkBsHqjcyhpoItgI2isv4vmzApHgqHelOqK43Ct/v8WSYH4P
zlE7ogh0AgRqGmWb489WXW058rFhdzohL42cgTY7/s69m45Zu7K45cxkJTRDYgZ/VfDiseRnm+t/
Hgs3mb8fSztVplIVSLhgqTFoxjVWFZe3jjLS4e+MCdBJofuvWYhDJ7CdkTXX0C2F2aoTTa3x79vw
abAzaaZ16qt/ZDj+fpqoLNW4LAVhfJxCSkyW59QJSz+eo/e/IN2apX7uF1P6oL1qLOLxvbaQ2Jl0
WszSKJxdRo1/mpbDvF3FU9lkdsFYtFgr7+IoneWri8Jt0D367w8tPQsXJt0odqmK99RjnaaEeZRE
eixNuv5fJ+NqfnXIx/UZQCIQACSjj3A5RPHFmX36sYZkYDJP/4/uz99rdZUDuVY6cYP23nXeUHS6
SK+P7dM+gkmzDTt7zVBk6yHCi0hzVPrFlEZqvg1j0b+GMH1ATFQGIylEdYoKr0ZJRxTw68pEy2RP
1xfF1cLES9T3ToBLPX9KsWF306IQHdDfV//Z/rVEno8aX9aNxzZHJghqdjJu4qhVPFH2s3pSl4xk
J+fE+/2DpK7UecwH0bPnKsZdTOFS+3u9czM7xeodCQYDwmKTYky6UGCgZO98IMKJSrzjf4T59gI4
gGFkrl5fpALP7kE6zVRhf7JC8eEBsiwJbqKu/9E+0zuocKkMok5DSp/IjOCr8FVseFZt/PMDH159
2rYXQz1d0nEZeGfdEyK4aML3XYFs3wKkhrwUZ35Lcqk41SIMvzRjXJjrqnxTGNumJIHFSgqWv78G
5ekL/8cqPORDpqDepUvRlPggle/CHmsheJKBffq63RyOAV2IS+uaN5c3VCuQYSXgClj2gJBpf8pV
TDNSRHekd6ZMRLz3rfxg9MVwXmGWuAHbYoDIuI/FV0/9fCmNrmmKXLn+6AOtXMokzE3mFvs/Q0mI
D47uDI8+EOWGVML2vDf4f/bZhyRw7dM0sGjlLF60cp5uINVQDO6fLmd7iPUlN7CqR7rMPAmpCbSc
wSEasMsR3Uxe7J1nksk6N/1/f9ZDdCrPF/R9req+zjzhbEOJrf2E2gDmbNc3tzrWeG7P6slNcNbo
KZ1mOpA627o6SjhL8EKHGuYw/4bXrmbQB9e85WX1sURd4ftoDwVEjG2Q4lBP/OPkm8t/1PecqT+g
MgSfJtoS2PkPfiydCGcDaBEf9W7iSgu+3q0GievfOghdPvujW3X+Zgo6+oo+2ANi78V+lZ+FjX8s
RPfP/5G9mbF2vh+LRmMhJqO71xM+Oqck5zvoob6X2DsasRt/sBiIy69BB3NOXRBM2tfvT/H0jrLQ
jZEUwpchPTbGzFNTS+WNJl6n85uXdQ/n4/6t0MZodOTpIcyvC6mO30z0bUWr6CEW2WuDanJLrT6z
frE4vViWZ5eXpalyl2DLXPcPOX151epAV2txVAXXfit6Wr4NtKESX198ztMOcNd+NsnmKW4fGxnM
XoOyvtzV9dbdW5AZOzI/UiMtHJmjbfeViWdPr9N3eYzihL06utsXQfuZRl4Xrv/7AR6zdys2k8qQ
mpHFFPBmtrYIO0iMQC3fQDZNrQIZ2ca7NuBF1Mol4w2bH0u5ePF5EhRNXyuItDglIaZbnoSBWCxO
gL9vFhBu0kUp+fh9o8hPXwxe9YznRYOBdXcL/mO7qlUe3sSsk3rbTib7GeD8dboRvGF/1/emGnOs
jknfSXS8iE3PKhDrH5/7kB5fYj3X0zsKSlWwoQIhlSnNF3XU01zXYvOTxJiSoTwOj82S9ll0774b
qVqvZ0A4WoMQGPaBPc+91nMcJ/B+wCkORi/O39PIa2p8KEWcaP7ZJP9YVVlKVeVS5M0YeYy0Y0wT
nmZXTJl+f3t/Gg7/ylEYTIpMo/mP+hB1A7Ftj7p81taKvZ3si23j7vE7ORwO68SD5AJ3avfdTuc7
vDK8qe84o+0FGODdH1kD7pvVKra9qW6PC5ixtuN1ERPFgt+f8flb+MczPgTEpLwZcWKlytoabKve
Fu2SSWHP1qnznTg4+rqfJ/tNBbrt/yC4tn3x4V3K8tsCPWQPUX0+pkrd3mYneAywIG/oMASk6EdX
Bi08k3DjjrgF+hAY6tK+yTP9PteKMYblwMNhNOVwuX5/pGcYLPKB/3lnDztfOl9C45jX5axGv+Qy
PA7gv3K6exbCUyHYS3oqtBmTL6F1Qj/+higgvyolumj7r1WxZJo4lDAkBw/bRrrrjazlJAa1Zksl
8vmugKChK35q75f8xft/OtZCxEzFgd6imfOI7YqyU6C3siCNkgpfdeTtrBYpGqBSae2leAMkyR8J
ffW9uDLqQiFckd87/XTU9MlxXapj4c6q7BuQsEZb+EGUTLIURk1T2Ga2s1LItQUKETgnCoprNFXf
1OuJJeGrllxcyVr+/v6enbmuQY7+rCHTonoUS1QsS763wrGaGfJWLZcXTJ0jJ+hMCBZB/ZZfNqaw
vIrAfE8yrVfU8yfSaXLN++pp2cibFGyGiniSjHlvgotYurpqI6He6IT/qKe1qPePTGzgdM8qXSvu
y7CvGKQr2btpLDJlE9w/7/X3tZu9OSd897JB0Lr4H1Vv5QDl8gBzlRtEOPcSv6iHnuwZdBTpY0iW
jjbl455p5FpmPgnuBZ48ih3I2gDgxtX58qLAe3aDs7DgXWjzKTIh9O8b6SKX0inGSWhd+ts9RhSM
2Qp7ve4vhe2ugN3wZtoA8JyfQeC8Spif9bWxEsNIjGAK4ObRPed6uTe6eapqdKbuzgc5aNZPJvBF
QMLCa3gVCf58lYdz+NfHPYSCsskaU0mT+7qSvoBW3GELXuihe/qkM8gNvPzaYyNh+5nZt88g78Ww
ZHwU5yxIvHBcxX5WjHUNoG6/xY2v9Uw/gTCwDRI7P/clkOemm1+msuDFFexfCR2XK7ozWEm4e449
jrZy/8hUZxivkDd7D2skQChQ7lv29kcxqVHOu7idNMk6YAZsq8cBebgJzQTvSATZUpQpcNsbQDU7
4XxGGxFM8aiGP2CNLpJ3jEewCD0Tct9P/Sl2nUxfXigrBHdwR730NBQfYt0n9elzQWY5fYOeltiZ
2a/3McIYi1x28Uy4bsHJ373yB1bWXvWkKaywE04W+XYsr2DBMMzXUsSHNqXqebfUrQQ8CmzzU8EE
YxEbLnHtevLJvFuoE62j/AgIX6LH27FK0DyX8LhRt0eTFLF1hMgRzl57qA6A40+JB9ge0pHZy+XN
BbXDGF6OqysDfr1ISD/arbHNi1ftpS7j+m1TPKTKRpEoZypexOrRqqLB9A3x1gSGiiZAH21r92hC
Lvs9pklPsjGDyTIVnCpjGmU+bMSmMJK2bE7pWLw4qWj2jTJ2I0V3YwKOQMM0hvwmuZe81+rXSZii
nmWi8gifhizuxbM8G4T99SwPCXR4YkgWHaMOdDUagfxFyIyyz7YNz2NK6Di+M3hdKv/JlB5XXRU5
9roEpoqa6e+oEyrnSDurUbM+RdCGVbR8EAm0jwv4wq29h5vFGPTkIivYuMj2uIazg12BVo26ahxy
vFWAsST0OHeD5yvKbjjRzSyg7i/eU5crPT4lQzCdpiPv6l+jAZ3ZwFGyLmhINjs8Q+JyqpwhbOer
JEw91GOP921YUPCdaMop7YtPf3YDoAnK3QfmCfXah1zKuBZ1cMxKkI8eOjJuMq6Z3AZIqPz+JfFd
eZI+M1sC0QHGix6K8nAFZNmtTa6FfietDSEYIC1kuKCEa/emIBsSttNsm57xdBSRBLn2oDj0NLvm
Ldh0HelNKU48VONBThiYbPNOUMdwI+gtTOz4CwVEpULozcxHW5DGcR8hZxQeHDxD6dvSWnCwxC0C
9wfT3p+bCjVZ/xARA17Vo0W42Wpf0rCZYQy1BU3UB1KeTy27REp+r/IQzuj2ltj0zRwE3NaBMyr8
LTsKtSovT/kOhQeKHa4xI/biBz7MEKlTQrd9p02CqiRb74ycYPhHOXU5uwruRzucHUhcUe3wJ/n0
MKuXJ7dObGt0W83Md01FDJMRYeDLTkFTloGkDc7s7gUGE3yZMQJM727xcIAALo9BIb0Z5yNfIl4D
Y8cJ8u7fd45L0Ix7kPdt73AQoMk5hwSL37HEOAzNJhV+A5YCINevgY+4EvISxtG1hN4kann4KzUF
9iv7bcn7+LlzcvR4WEMj12x61Zhg0A1yjuICaGgnsyPDS+ddkY7nyH/yf06dBCXk4x5tRGRWz6gK
pv0cQQcFb5pmys2IUmXYQ96sQXEn8xIAh6wVtCsGK/yQcEiXL/CsQQJmixsKQco469V2I/UMRDzx
TBuNqs9tM9vC3zWp+Yz5ifdDZo00idjjNxsBrbb6PPgyFHthCMN0tzj2tHlTrfMP00s/vn5U3pto
G1r3Xim2mjlv+b84O9PmRNV1Df8iq5BB4SuDIKg4D/liaRIZBcSB4dfviz6n6nSnU51Tu9Zae3cn
JiK87/M+43UbCgofrKQP875brEQvdDEDq1XjXBxpDi/O8abPC4MLpmmsVK/L952yJTMBCyQ/wmkM
C7N5mV4T6B/KeHhIjXpoVUy4MqUc26GtWr+uNoQQb+AOYJkZ2H6ZZTNXhTV3BhzDfak1cyIqpY+6
aTf6cN2aTDrwzJmbKFFEZvgumgVshEArDPBrriZdJJG2BggOJQ31ohE5QEklHiEZVP7rxMsbo/fe
cRLBNI7OHUaho7lW/PfqhLtHrSl5cCgYukjHGZIiyemm0nuVzK7HGUuwnuBSqG5/EjLUym/i8mFa
Pi0c+9oMX9QN+Dx4/rPKGu4rYD8SS/vS5hgtvZw0jdXTdMBEMyYDgG1VVrWlZe8BlYshQpgfjP4z
f9ta+Ulmw5+QAcup+cEGvhrZ+jUpQjOFh3LU1asJqW/2GInTO3xW1WVybMgkf3CRF8dpNkZAYUZO
8k4ainkkSINaCMRY858nbqSIkKpkVFAx6aUsfwGINaeDX/XHfZRBNZ8f4qraSB+kLkTDDC3zawfP
VDEBDFliDZB9kUBvdjgGFplTj9mf1rasodMxGoedWmV7LNGVfm1xwt4q4B+VZiFb+HoDPED8P9Yx
TwjhqkV0qYpuT3Rt1nBBUNVtjIhjZmDegd3y522fbV+O4rK7w2LT3WzWRKyO02Y07HpzjR5dE7VX
TB60NvJv1wmJMlK3CUPqpwPzls3I26ZU2gFwMWR/3CSKRxr3cRDRvQOPhjdSTjL2DWXVqyPx/OnJ
Eqj92M/GbO7zQW7JokPYEff0HqNYH7fcZMgswKVkCWCje7a45KVMoJWZwUi2ZoJEkGpdshKEW9tD
zwzdjyEUE5FXEBirC8ir29tpwDD4DZKj/HkG/+benUv2ltlDMwDoi6w7rOfd0ETaCsbji+LIuvLr
z4YJBT92Krqye5vr+LhHXHdSASydPVymG5G9LmbIqttXP3R5UKs7xE1m4oaQh47kZJlm5AgZ+oXZ
2BrYtjt4qeMC5Q8LHs4HQEG9QKPeT/et35F4uWO8+47L446ylG6Xyj0ynxpPOYEY/KKfCWJsJ8+6
Kz61+QLQ7EieqhY6MCjI+ExZM1kniyiSh57bRxDcKew7gNybdZzWPhRiJocnZKsFdk6+fbq4ogF9
lvq1hFZhIixzUJcI4gZGxFydhbuKzD3zchG9GSKav7kJ3xnozwoRoHdgqVNAlH2dGcryPTgzjo5O
s95RYmjGsggPMqZGIdrMatTRGe3tIcvNKBqj3/N4MxwXZkij1/UEm3d/P73GD2q0tScylLhBsdyp
18zSrlKT/hztbpbzgcs2BRHOGchP2jI1ekDSlS4s+6sH3OBpO2cqsVl04tlsNQZvx4/UkG1QPGZF
Uc9gK7iar/gqWOwBX765xALcv54ncHIRefRplkIYDF7Kyw+8O0iVJ+3V8KsLUb/eR6/ugNUDtMYw
G1Y4HZodMlEaBR5ySFtcBQ4etb++I9vMmH3KbPiGe/p4x9IGl6BhWlKnetL2zfRulYEFLjEXHfGt
3NfvbLJAGNMBhevBmRVGupljk2iZm6aRd9e8K2f6lB1WowyjE5Nf+xwlTDYOIJB/aKiTUaTgG9RW
34eT9qNhrv9dNZgRvp5fh3ASAaydCJd6hKTfXDkAWmbetveBsBmOToGqGGO1DE7COngnSkzH0orW
qOOCUUSzYm66MFzU6ZAOXSGuYM0AXllqVyd/Gn1SCvN2q1Jxxwfwyk1GPx7OLBmTuBtDvfGIfIH7
YmiAVm/eU3e1RTAvT4NIV53BjqpCgk5xhxwhjgpnihscMkhQaMSDnHvhgmD4MPvBKZgB0NSvb8jh
pHQS4lBblOpuxls85ePkII39560TUfKkkbLHAeo+h2pHToceTkv7cTQ7TtLgkDOfSVehoaxfMWiG
wJcVuyNtJBccvd6qS6OBrguMSjEVinu7ju/bWxEkdyt9C54460EX7B9YOE79v4siQXwZpN0JKxuK
pvQ+fOo0nAw/KqJnvESGlcNNdY7Yn/IovxoFApOQUye3uYRmPXSgR6kfR0JkQyHj6cNxfj/6OUwx
PzwxzgWEaXiqIRB9XOHS2QOoUpkDhsnuGxoT24XNE9oQZjK6Hfg5oJvPnKmJlyP3LYaCjzOGvBG1
7KLQYsoAsbBj8p7Yczjn0Wcwag55buI6YP/K97wcia3ukcPkdRQ304GB3wLXHjFAmm/xtd4HFiZj
GlpDvOEY1n3E/YpgJUaOto+Q6z0uWrDFp2iLZBQOV4n39DDxRZ56+4EYdelwwggug75bYfsQOak5
Qnha/7PgsSXqW3SpEwjdqpXZqXVF0LwwtqXZdlUY1ALe7kCIJsp7MtswsD56qLAbYXMl6waYierU
/XERGXfSFIAgwEu8mNIVJgU5QVgUoILQFzzCB+fugnB97/hnTN1sWB6Ut66f6hjIkOC/YAgcVz1F
f4bm4L1CLHTWsYCvfms990/zEtq5c8G+A5J6AUmvnYd3H8mrPr39wJAhbBoBqFwgvuVYmsBa9geH
bCciu11TncEA6PGMPqHXpb0opZ5PiosyFeaZk3oDXB0YjrUTdgZK7ljR+0d3O7udQEskKDti5WpU
L67w6kj0cO/WAjg0N7MQj7JUp+eia8h8MDaKc7nRt5zqpeZKzLri/X4cS6KJ1sfJTujC4BwoLO0j
d1pf8rPSzIedT53t6SViABuSeW8S495eOPaFWQU16YybEMVOdLleMBfK+9DPqc1esne+zg9p6+Ru
3OGQoeq7bhaSn44HicNzS0PzfsFwUsVo/f6cbDiO6iSF7p2avU68WjGuu/BhZh0veEjP7AIjiv1+
8JCAoNARQERzQADzHo4q1qINBV/GLNxLGF8WzkbTOMer9+QqaGIEOnYzpsGy957Q5F4RtGDwF7V/
hMvlEJjJMywkoysWIGM3B1xCreK1F2z8ns6bN8PPp75t7BC+JK45ljA/kQJbCiAtBbxVaMTj50ze
vtbK5OETk31quzuHxnMBG1I00GKywdINjPJMcxR03PfATj1Z7zhz0TiftG5pVXsmUd/AD22esSXP
GxzzwBHimYSTI1CcBuDRoy2jvBskypRyRa6slf1kYMj5iCMK1BRfgU+Gu0CqX2FUgQQ1s/vTZKOQ
Zzhfc6BbWgCH0RyQZkv0mvwPqV6SP+rkJrM5jJokcQRjGYk1UwGvgIbhwLhDbw2dQrRepf1CgQHA
F+AIWF6NC1sEwA24DwjJ5/Jm0R4hnTOGgYhxK+fIJ1Ct+jW6P83r07zd9Fti5U8/oPIAIIY8Ym6A
hiU/BzGtMNuHR/PpA5LQKnl7IPrNZ2V5dq1s2FwJOV6jSmx8Xq6v/9BJIMYrCTQ/8FMuNKk57gw2
bE4vxvx15sPTvVHd9PBh3BeoDlcaro7REKZTKn/p4eEOAJZ25zXk1mgm2lCcAWyD5R8V79oEwshm
MFNCcI2Vy9zrNJipC/KgwN5xO9aQ0njIyqxw+uCJoHaRRdxjRupLtR+sjk6867CryUaQTZXQLNMT
PoOHJK1Ev0hiImyclAZN1KQE9+W6fx8PGr2YSIB2MfuLcNwbsXNCuz/ufKLeKDCHY+DHwjK2q502
xjx7N+fpHJfSPHfSCdYTRoHm49fzR35FMTkuynEJSwzJQELocQr5aAYfzlM/pGWHCZPHLWN9Vv+t
gCRSGOjpwc+LzWaubcKt+F6H+C3cMqAhWM7sNNiTKSXGckv2a6Tj7CZjeZVd6gagWCDqwh6rOMSh
GfcvA63jlWgL6wYXS7F3vzgnoJ9Og9UVnlNxwlQt4QavAX7DMl0eRx2HL4TURESPixPxpuXplC5b
0DEh6QXa8yfgE8GnFcRtu4cX3fS5Nk0m0NTqxXNok5I9QsgzEsz0HZdzme1aweBAREANvteY03wV
jWMGe+EgHK6KcVz3l01ff7k9EDaTvg1CdvJyRZ+PBrIDKWi7XgwmtB7NMuf+3jG+JDsaU2IfVYe4
o92rH9nRaGJdODoiAGywPKX3689Gr9WPlV3heQ31Gqpe30ozh4Q1KFCS13ylBK81Z55c0swGHEmP
3lQLIKHWmFeoYlACYDQiNgEMWzCusf0CicmZi3L7wyx3kP+GKN7QogfJizSJHnwCROM7npa7x8lw
KdEWcGa7K6ywqQjfHBVBGpewDWCqNgCG+CMvjaaIiaMv64v5KPrkrNpFn7kN3Blfm4ww3CBZx/ON
oGCi+8ec3+66wXS8znwTg/HaDbPxMbY/1fnxUOND824b+ENnqmj8y/MZHFTwnXAKITAP9VdONpz8
gtUe6VWZ4HN9CKSxGMzoda/gw5bq6LgG6gaptfTEQ5s5TT7iQsUDtkqABc84LoEdtw1LX9uYu8gv
+shyzO40t56PH1JuDsMRxYOCu9WavDWTTAw6cGkgjsCYHR8mqEkcROyoQAL6aYKd5IzXjh5cXb7L
5w2ve4BJBj+AiX3ARos7wwXBb9iVEB47rCvfGMReWNr8OVT1XmGFohUhcUWuSETDvftihIgH9Be/
+yPmCtAwjLQbcYSRFyMosd1rN9hXeo7im1Voo7TXgcSfGMvzHThXMcI08yK8V4wmlpcXdv+q3R+C
YpRxkk9B3nb8ewmRFd5X1vlB8EaJiblOC7MAXLnCorc43Jt219w2aABjKZ9oyHxiemtBx3Z+3sHN
88gK8x6MGTuiczmZYV6z0ua1CfqKvBk2eTDNwc2s+Ji8S2f6EwubjrXmQyhdJUsis0kNC+Rh7mD5
OQ/44Fw+X3/cUH/hw3QXxc7ihABFk8yyfHxn4TWVE7zdAEDzs4o8vtbdbwhX+Sc3BtVgB+y7zZIt
eZykEmOLzLDbTAPvuVQB+/IG2qgPvRZ2KDwgj8VIUa1ntUt4nYDvUXzYHu+Amjv25Z0yi9E7mjk3
dnMHALcg/cT4TYtyDDwIVrv7SQ+dqku7xKWLTDr/OpQ66x29caJxxvIccxVfjl3A3tOWoEBhu6Ks
tKt3smIMDqwOLlUe904iwtznrtyv06PDUaRnl2Tc7I++6j8n8ZICUnQ4wiHb3LBcb09fiZwrCkIu
Y2cjBdnRFUMmjEHt0prOR6PZCUcz3UQ0KONMnQM/nd55njcoNeByjkta/Oa8rED0RfSyTRdDmXfW
5SohAADeM44Kmt35bsYBogZ6/NmbA6gZEvk9d+l0iKKz3sVpO17UYCEqZPr09FPYQf4hjIBcBHto
SBPuCr1I0YMwFBIU+3w3fJPB5ohesSimuS+LlrwTCjNFzpxFyhzNKnVDNwBNu7v6V1/wajgGSzoE
242ojQZwgBayE7rHGSGLuRI8AhRYiKTNN+Q3jkYMSu8tImUAhyAwbiv697spObP4FNEiqaEJYmWm
XMYVNUw6TN4ogIcLETDouDdHzrB4k889sqXQ3+ybqic9Ktv680N2oh6mzshX2ljpAfN5hY7gBPvC
EM+CV75lQOmEHXqzsx5VAnjNRkIMZQvOazM4K/APzkfv+fHsGNiSdZIhaR79bNY/xQjbk5ShUmm/
ZvlaNGPyLS15D4hb5wsBpKnBLbMYTqMwOJLJRZjKMjv7hDs4Mg/npkDR5YkZ5axzfejfm4II09FH
m9Qjtv4CFSXkMB7OQz+EXjXJxyAhVKC77DdYbD3WCr31kQFha8Ckli7jCo4K6OvYRTYkHCKQwKzO
bQ0EnI7FVewS5/InsPfOY/uyePRsuNDnvDCDt1p/B7JpLl863fHbgd6MNtQrAn11QnjGQzUdnn7i
5lPeJvNvb+ucVku6iBeBmyCp5PSXdFfMbvZzGR76k9viBZBfOJXzqyVNZEq+V7uDpXduMFVcXTCf
o9uEDOxINfFZ3QTmILizHejILpGuX1F0kZw+lMZf6iVQQAfzATxJuhdMjia8SLbkFTaveACTR4IK
7ZNp7eEKH8fxOZqI4z55Qg9edMcdcx8utG881zP7FfIeTVvp9maCAhegoApjefzg/RnhtnCnj3Ow
fBriHMIcLjPUfz4X9OJfkscW71qTePp4Hoabgf8cwUCMwH++LPwWpGr3A7M98zxKDxvdya2Ja3wg
h4NPsbRN3aC6pqPG6933vc87w5DEs/tgrU3xzdAKkcfpBb+lt7mPsl29RMZ+xMoZx9t2oWRmb/ty
QDVPhAPqIo9zDuvrnO7EA3+PjehT6SjJxBgg2AAPtaYIONW9Tttz0mHkOwQbjkLhiAd1XbuFxwcR
xh1cH+0xVAnQsDDj93tHcl9yZsmfoMum3V+DDV7Ia4eJXiEbw2N2nm83g8mlQB91CitX7D18PYOs
zYOhyk/ZXCaIHtSrxA0W5bnw4LYvhufozceh37QeZ+bTfk4TNua0bwIZNiJMOAToRQ/KJz9qvkjP
CtM+mW6RE9HtdIImyGOtXnMUxyN9uCekRCTjBGzMbkcB7N3h+3VG5z4ZFfDCK5JjIHxP7fq6FEhM
rqPlbXY/PdbM1+rlirnurUz5bCSceHtEB16oah1JCWU+2TbkkZiy8VQ3X4poQGijCLkVfC9CsnTV
BRqce0Fi0cNwswO6JcwHPY2wk7nreE/c5+Ph9plPublME/I0Hh5kHpwCkG0EUrHRnhEOUOhArnV1
TADTPSYinO4vM6JxlGJyo94RjyWLaDFgTHN6feMEa9C5YHJaGz2hvrkKpxOVmTl3JjuM/BsqQtUp
4ITaw8X8kLfQ9WhQvJHhlPYJgG0EkMgZg5QiKUgmNPKOUPkxFRLF0GmLaITCPVRJhhJpsVX7XvdE
S+/lARZyIq9EE4ucpfncPPzqU6KyM6C2xzo20JaGDUnP2Ube1ldaHvR2zS5+zMPIfMEwfyeOf+1R
b5ldrecWDuUbt27O0vZyVHGGRkWmOFonH+1J3Suq0Ywku0XqujjHENomgk9w0FA7If1G0sBlljWh
X4WSKrVygIKcrx0iWrKbERhksyQBdJ0o03D3oIq1PK7h3mZez8IVwyPZKDMFbmPHD74RIch+hYDi
QNemmp2v8VS7LIKugAVCaX3gR9SR/N7n8528nExfCONk6N+oY9iJWPV0doO3jGXMphW2DFfRfvoE
eHrwUQCgD/Tbupg91yT5em4hwExurUg2RJFa0KiPulpk0op7J6dH2WWv7kXyUaH5wsjmgJbo2zJ6
lNEu0q/9BEERy8nBua1p5p1x4FwZZ2bYnTrqqXkhEU/eNfT4n/yQj1RHfun5PCENPi7f+rUuTlJE
oPAANLPkqkNQGaI52Kuj0s5xP2IH9qN5W6lOMQu9dJbPH7Pr/HZIl3AqT4/ZjQF58Ad3CO8kIX3R
5KozzSjI8UHqmxHKvN3ecwo9RFrZKN8DG66wMV0AYqL6u8K6g2C3osmVZdUSbQlISTyM7E0dDfbU
GJBoI8SZk3OaMdXWtUuMtEm8ubvFvhw90QcAsYiWVA+yHXhlfNTVa/MMcZeGrkR5ooLuyJg+uKBm
nZH0ABcwoOJlhHmXZHseSVcaGtJ4qokDRs7tuH9todryMPLxY1uRNKtMpp5JtGanfNyj0k2iDYlf
i5zc0yT16mI/LgVjsRZ5bu0tcxir44DRDJynCYk4H3gk5ySOLlWukbJ8ORxA4QrHERUEU4LfFs8A
8CH60U478O3V1Ny689k6emePfGI1JuHdQW+Alau7jtKbANtM9RnwG6M8ift0ViwzxDyoTjB08Jw0
48ZEOMTC7XHaaTX+lf7kdHfaLesoh6EerImCS8u9Q6Pm9o7SE1ETNSpy27bigjbmH25E174EGTc9
JeOStS2C95YW6iqn0kEpk6Ksn6MWECAcxX2w0xm3Bn7yEyK2xM0ZFQjSNx83M5yxzAnQHhhBFF08
raMuUxzTJzPR4QmNgw9eP/CR2lhk3pPQj0KGKZEOo//OKpbp8jpnz7G87u/pFjF7uk0QdgCCbqWz
cBnf9R7Z8WXodLv26Ahdsry/SCbkHOouC5OSvmhdqOGpjijK6vmO4hVQ/5dBUXD7mhLvzhVjuE1d
bsUEuaulMKm3DS4ae39BLiEy+E1H/7gKkrcc2m3Hp88n8Qn9Zli/rwtEOFyswNZItlDGQ1anMUAB
Q12V34X9Y2imwhTPLtuSghbQk+RXVCYWi/USc0xewL8kgU265B6aVTqKW0Mox69LueVlDc0Oom7V
QzO+mt1dpdyHlKMfz8putz872OxtEol6ENgFPPR9ern1zeGGzmJsksVLBsQMI4DYTt947lVfvXdl
S+RnkJ7KrCfsc64Uq0qGmd8gsOZ5NNFcW4g5/Wbm62oW2z6J99B6cJNPycOiNnFdX+nleOLjKmwy
XFuo0PoLC40B4+6AYFm/ls0EiyOYoWAL5NdqXdrITuGmRDU9s9xEvnIguawc4g1DU+m06Qo9O6oT
IVHcUiadSyMADbpe3phO703oXFnUxOhGCHF+cKmCce1y+zD7+bze9hZg50UUHKv1fd6zVVSqCveF
+33vrpZc01IdyY6IWEoy6q6FOjnqrfaAv5vtZ0Yiz9QOCcxVgpy312exuZ3lpTLXusvrSm3aZLA8
GhgT6uH807fDJc18Vnf3x8H8+C6ayYHWR6RBOPIm2iU6MC84yWbBOlyyn9h2B2ABJFYZ4H5MQRGt
Cve4A6W3ZJWhooPPwuE2jhnRMOj62NSWtog9wQm9o6fuyMNTqIKG4dCpwTJtMLSwlJ8TakVsYcZc
CNiIX/CJfVG0xF3Btg7mglm45PYpLlthZwjTN+FMB6193xXGSdYx9je/3ACQDULkp9KFfBad/rSh
YCAaw88aUP+DmJ1xqZ1KTsHHfMqRxcMc8KUJf+uCIpC6VvHGkJ4edxEDIn5eQH9Hq7cwWOzqQdex
wwkYFUjB6pklO9dQb8485HQqOJjrFF+fO3Hj9jjXVaHSLEMAPQkxZqSQ3vlR+Ry7itFuKRET0XSV
wWQuTpqrkTo3cmJuNsu2HZZcJE8MzPEGsqV/ucERhTUfIZxCVhC5NNoiQpiaz/cUFc9SB1+/jT6O
lInxici4m+mUG9RpOg5GUUxAWEu2sqk3z57xwmaR4yA+En0s3TI7kRQku4jnAf9bgvHMVjbuaySP
WA5ombDx2U7qOxJxWERUlC+szP42/5ihAURz7HIQmmHGQ8zXrZHRYRyedsPUnICVvB8A+7nEEku7
mg8NUgJ3iwW/tAViDmdyOFi0PH2cTv2b4SIHYeOtLVaIKi4ym8F1cjE+jNmxNKcWwptbC6bSSOts
TtW6mcziAeMXuemucB1h7Yfd8BrRcaM3qF/YF5IAT2eRoilAC4DxoW66vqnBoniPx3uhbyNSRFVn
ty1oaADsCwm7sekglimpb6/nReU9z9GKs5fl+aLw14upOZZkqD1trI0rJ8KxQPeSg251W60uxxmb
G3Vpu3IazwnfLixdFoZO1fHCqrgkpvNaPgxG6ZxLsFLm7Vxc3naXXOEHVoVdGBf0PEgW0zuBkLSs
LyoQMY9KvzBmQuL8jcG7DShdltpFdFCvmnG6w/Rx+VJ1ZgtuGi8aXYj0Yxq2PH4jNGYBiKo8KQWD
W5Iz0L1K6bAwL5VHrWcz7OkfL8QFzcqRu94K7YC7RAWbL4efbba8C/olsy9aDSZ89XzBfDbvzcRZ
3B46IqBUnz80OpXHlEiRSjBvJA+MmujMQPLu7oGURp4b/vCjP8IiTuPAWajYG+llscJi3bwRGYyB
984/rppJ4VXpjWk1bs7aJEoWaXLmyijrP8yPDzCvhbEZnlaXBdoCqb1g7Cx1uV8RXRohEGFuD42G
IYtHMK0SUCw+o7EwP4Y/DNt/076p9mER9EVJ6Hrrv3S4PvJhGCVtWq+ld8pV+sNtRjRpj3o/TOBJ
3/So/vE+X/p3pUfQSkFTN+stGszT7NBGRIxhYNarZroe2UvLPkiXWQbAis4NWk4abkjiO463+IkZ
83dXM3i+ASRcSZYGUCi+fOJnKpSt0mdi/tGbPh6zmmZ+xf53s6rYtaL+2ZErKSodrFBDRGkoSF9a
VW9RMHz02w7aZk7f4ApDA+sZyITOLR14EaVwtgz9df9+1/7f48W860BgsI2BDGgx3VTf7/NlzUBV
b9KgJe31JAKswI+SPAEdv7j/gID85h7+/k6DL02/atSvQHw8ak95uL0Kx1kk6spP//48fw8hdh9H
YhZiMOxLw8GXQWWQPy/5eC+7VBBnXTJT6uX/ZyDw7x3w59t8GXtqhuXxmchQpofi5aitNFIyRaIZ
aWX2yDlVo+r+w5Cj2P3Gv1YHnwmaC7NWfLQ/n9Oj96wG9+jVn1Z0t/ZX+Jo2Os4WuVmTCiTZgyFe
ekfYF/Fjjsbzh1767+/r/73911GC/DUserJGAgeJMbLdig3dMLj90LCNEfnuY9KoLfRZC9BSvzy/
5Ng2ySAWCOj226I3imDUGvQ/ANanEXVKAmEJJpWMCD2m+nKM6i5emmDhxO3W+Fl9VJyocgPyR7qA
Krpau9dOlCaazwk88PAKK6dY12WvqETFEbKE/DKmxP37Z/d6yllXigTUwMqdaqbq6LPesQ1HY2ZZ
I5cMlf4+tPQJ6FJjNtvUtnPpmv6YaV03ge4sGt2pbdcgxoRuf7q+E2GSwmb0YbS5HUq93xobYErO
qmd+LGhbrPTws0K8kbHRyDwOGZkMRq9p9eug/PigScIO0Hpiy0vr2EBfhBYeQ8xNZd4/UHnIJh93
L7U/7g7d0JD9aZQYcnb/ZPm+N0u/PZEvS/0u3juOLmbJ3Jtv08pe93djmwBP1S1340Zm4puLn6zS
3137bK/f3vOLKXzljZrUD7H1hGJWVDgvkadkBEE2XNpK+cEu9f8+Zv58ty9b69U292sqPPtTyWdZ
TUKjEzVhFgN1P7wpzfm3hfoG5/Pn23051eKrcK3DCHK+GjlJPquvRKmUjAYlfXVMLSkMTeGvSzPG
FdV6VpG8yzoNHIVRIYkm7GZbKdN/X5L47e4eygJ4ISi4TPv/aVyiqnqq5fPZteyYe5VeYsogbLc7
lHVUn3jY8rvqD/xJoVtwqn4wbf1vTdtv7/5lhb2qVr6HL1WY3hm0QtoNXUqi304jNP0RT/jrpP7L
jv72Zl+Wliqkeb+Oh5xC0nLYzh9mDgBz0BxiSu3HSh/gABevd1kkkXPbAlGq8umTtFJLHrAJ/R/u
+/crbwjjQcG5EPtfDt+wybKnkHHfPUYbGO2g3Z4ppbs+YkhJM0CRZzqdawzPOz+Z82/trCrDOVUY
weGw/POJi1IK3lbFzibobejB9qrvs/GU9ihKL3fyxMPzOFgsAVJjH4FpUPsJ36dTTuw3/4zsrL0k
fU1r04lkzhvNFMnIOiTrQid7KZG4ypJxoXcz/04wwnEP7ew53mKjfpo2+3bd/vYpvmwlRVNuShAe
W69GX4maMplCyuVN8V9ZiE7kAm6qKuIp/Xm30mt2ldqYXI9EMeI1RrQWNHxBgzdtROZPR23/22ej
gYOCnCoKcF/+fLdQyV5NWKf9DhcUMawR9oJR09jlHR4uJdtQnPaq6UBBZrw5c7mGRqn9v1mYv13C
l+WR9qLw0WvvfWi4ij/0K0PdPN1uhrDzN+hkyc73977xIlhD7AYz2fWJ//sSvj0CGEzrPG4mo79i
Pl5KIN6uVSzg7yQIXTIXMkHd6Idt8E2EgS3WwMF3IHoIgd2j+M37TZOgSsUbG9D0+nTB6+a0svaN
Ub8zPjQ9U0fVxyS05zsxsHbkFTu9jp84iHJ3L/+ySL9dwxduhnQdvOpbIfUmxyk6bn64vs6uM0ZB
GFVI0EaXvBsiyHKBCONxDgZiG8+Fy22gxx/tJPKQ/kGjj+4fNJRlJjfaWTQnYR/TuWPXdH6QuXTU
UU4/jhehOxtPy+qHtfIN3erPe/jFr38IYdO/aVHTEQD7LxvXMNZ2wyNjRpsaDeU+smo2cniVTP18
LtfLf68T6dsA5rfb92W3VJVyj4IG/6Qwp+ZUppZ4HFNDM7TlMhZ0+6FzZs1iffWYRiYZAm/B0ESN
Rf33ZXx/qv92GV9MxLGM703YhyYmZ175WFRlZr4yksVkpmVGyyqqfC9xHQ5GJb1iSXxKaenPmHRq
JuVroSZ0hAo/eVHid7cGsL/SoXglZfgL0fzb6o4iIb7iVoiMvr6VB0pR6NIm3niuGSSndKtnPwyR
Bu0uXPhhUcjf2TANnQkY7iBsmLP9c2NFaTWo8TNqrxHdG62QKblquZ6+aFGBUtNQw39UDP+HjD7l
finMIb3dFQTqpKFDyFYL06YejuRsuBskVFbkzfGeTFGFMcRC1hOE925Z31SlS9ks2td19BSJvW50
YZQgY+l7a17yBKh1WOFClMyb0MKTIQhWC0YrSoYS50Ae6h9iF+U7iwVNVmH0F3DpX3Iej/Ba3QHF
MBv/WMJkWORC46g4dX114JZl7t6FyFSyd2WwH0b1QkUhqude23QtHXujsibB2h4vArpdqRTvS/k6
vVbD2VNup8c6PqTaohOpaBW6pdOWCmhynJQpclNyz2bE11DI7AYFsglx5IhXZAQzFLL6u6ii3UkZ
LNv+8NI7rh5NuWKZuc9jOK5j2YmHAX1oopuWBJL36+yVPfVEoq8IUHvcuNGQMdBsObg9R+Gxdn7c
ut8cdMxJA8EVCPXAzny18VFdypFcN4zuTFJTZBIVOUFYFLNidp9nbmC+Dv/epNrfA/F/vOFXP1dU
+ogI9Y/IADr5RV30989tsqQ+TtP9BgJcvxrd3MC7zcJ55QozaSwxuaX5j3WCfmKHJ7/yXem971OD
JU5AdLNy6czngAyW0bKeiNa5XAkyJfXMT30Elb1bsc4nvWntHlf9hTIt8DEnwtCSJf5fmVLH6S2o
QRXgxhNfpclpU0zpmyJ1jtEuMyvGmkfroau51TjZP+lLWDWJ0cp6MVWX4bQ36f3gi3/nUMGtJtel
CpCc/spz1YNYLAfkucJ42UFF1ZdRNhsckJ/sw7dvpAlknrpM118eVds+olpoYRMn+h6RAtWlR1XM
zHN8Z95HuOvMBzAeul6Px/YEOcMunrbS08E6nQSzZVBFp2AuGWT4O5FZ4FsfP7gf4t9LRRpAtVGl
QScLIqpfgpJn9UjioKxbr2hnSUgj1e2pF1H/nFNyv9Lg2MbTJ9UFdZiM6uGnUC+0wA87zg8WNaj6
tP9o56gKYKiQ1u8zNU5dKszF0UDb1bX6QyDxK1D44kP8cbVf/LV4kF/bMhC4WihgMXVg0e/JdE3Q
OSIMEbpjjPUpL59NTCfhrkCoPXxLKdHlQ2U+1LIfLOF3Ad0fV/PFLZfvpTbMs+pXrsoMjcxHL7uT
3HwL/OEPz+m7eA4kMBQkFbUQRZXFPw+aPKrja9UPmmmxf1o9n+lh5/Ypom+q+vTpot6kjhJS+439
b1Pyndfzx/t26+e3s/V2Va8vscFDZvrQzN2+1wUFD5e0JigDkbrCT77qN8fLgKzmYEByuCMgffmg
RS+CNvG61V5SnTJtUXDUxYzKFYYwbHW0pX/4fN9s0IEsYp2Hcodu/QVW+O3z5ZmmikEi4jY+l8MA
u9Vxh4+IIie7cNiRUoOK0ShoMEeqPbK0RD+JRoz/cHZmy4kzzbq+IkWAZp2CZmaM7bZPiHbbrQEJ
0ASIq19Pwv+t9bV/73bEDhoag5BUVZlZWVmZ73sgWHM4fidP4kF+lu5/38snZyI5nOqmN3fX6fVI
BsHwuaHqQT+zU0VCrkIywaimVgj0mWLZU8a1m+TNYNwwXf69S77w08FoUkEuGgJ1BabtpxHPd0ld
bcvBBMSGkxLTC2n+oDez7Xft/Soc88eVPunPIdUGxXYP2pxAfs4gqyM3be9DFLVuR0EwH3o/NY/t
vwd38h1ixlduLEFmgkCC0MTQf/Km9WarZIcLyy47cPzdJTTelLlCphfZn2O20aDrLWYkBIMolcD6
/vcOvhNOfR5oGx0earCCMTt8Wo61rZbp53qHUi2qYdAns+GvZK3+7ilGgeR6ky+v6lgnL33VvwI1
tPW3y+17dR6rLMtzQf583rLv5uYqWdv7UN+okcXN78M2Jsdgrsz32qgiHKwRiFhe1jWTyEyFd/bt
3IwHE6HrDiHlpNQZwtGJIKWT42UsE3f3g1UNJaYgvZGQQFXAbBCRsAKHBR1zISNMtmvxmmKdFGh4
6inJIQp/JZcAzLEPFa4SCkuwRw18MiCMAfMCgmjMzmZKOnTCtq7zrmzMuT1vZw07fNmigyNjkrkX
uG21jYAF2GtIxblBciec6RZ6hO8CHKJBf+v4Txq2uzh1UfbVkBXoFkg0N92ky/2GdaSbAVbPnhfb
1aTCrPdMxBQQfmfEv7g88qaqwLoR+WeX7U/V6gAMUqoU8G6QG05TCjp88ljgbQ6OHhdmtSK4WQcf
2rClFf1d6FSxm5+azrXx25nroeS5gez9y9Dlx7qAK+mgbWpX2JKIdq2DDzbopxLqXL1/h+f4hV1l
FwVoJIkmAZn/qanZUT3au1bMOGGGLmYzEctZ9N8N6BfGSjZrHEGMhyPyc2SxLNXDyTir+QZUAepF
52AbxD18zd5wVU3tH/E4X2WL5hlJ+3t3fjmSuEvMG2wN/1dcsU4KZQ94K7oa6eNstHG8ZEN20zeD
9t1VPhnI4mpbmp6zcGDKFxkdE4Ikw+G7vY+vNkeJyloGLqqpQaXyabCafb/bn/a2OutB5iZL+n1w
JeZ5AnGHrI9mpPt/7zztC6dT0OqYXlRxZW6Adv+SxctQGeTZxewnxKXG5pZgW1aO7UFC+dV2VFJa
avVUGFuvDlCBwx0JJHnak153js0eTy/P28fKNsnfa+2pubdn8MpRlKXvANteW1YdXystZpt58rS/
1OGpYYdUOdVeme/e7W5Lnhj845rtVc7xqYPj/u9t+2pSY1fWwYMh2i3wf3/qeDEst5lSCJzueTxz
F0a4iZx8zAacNQ7GozG5C/1zPSP341sI1S8vTaaCPlBBUJVb+PPS3Z75dGCCGzr54c/6+WaBjkfL
IzvrL8OxN66ZS393IWkW34Zyv4jAQI+MB0XSgIbOf/IZdEcp7HwAP8XJXjjwyjsJlQVJWJPIVlzH
2bnwrqxhLqn5jUX9Sv110P0NZJd19W118y9BavNh1eRnolFYGVh/miwWhHnQJL7Dtv8CYxGEM6QV
HH0LiuDP66QsPevb7lr2myO8jlTQJp6q+8AGNg1531DLCGZTnFO4QmbwdpwMQUygLqK1/MY9/oQ4
N/ePBvgiu2RKZKeZlM9/F7uvVBhjALwmXD8GS4RPYpfoW2d4LckhYY9jfomOm2ZV+Lv3DNLx5hvb
9/+4FjaXJTT23fg02kpxafJB0pGnSKScGgX2cCTNNfO347+36hYZ+TRpORAhQ+pigGmmfUYFPiv9
NS8Pl+FE6ARqyh4dIxqk4DBkgyi5zGRP8VTrj4b5AYVTfM4hNFNOjyrllRQSDOBeyIuOLO0C66md
ogNg5xJNStXuWSs/8if2x9N23lU7/3TGUwFmdUdlO2mBjW6QIP3agRMGEC9OfwpVbHBbAjRBXVwe
y7Z6y64w+RDqcCw1cpTUS7aZxyJhkDsYo8E3IIfmf0+oxHTobrgNVBH4Tza6OKi61qsdnCwPzuI0
hYikGQFOHh9i+2c2uU7BebJ+mSt7ZSxAvHlKqO8gr2pB9Xu1Xw8n3SynleQvLqpZsQCEZZoCh7XZ
TfdrfUK/FKvyF87+BLNarGsTuJPKJ+kKd2QBsVZEGXQ/lUI+EmBnjjXNqHo7zqxl+U1g5ot4BM20
4TGCmJPgzGcYdqvVmq0xxHySHQRV8vr0/LHc4aTsR/M4Dn+/K1PiE99YkS8DdNoAEEcImsjH+Jwc
ZA/p3F4b9hM1fxDUcScHXAskhvYc1OZMiN2hztmdtqC0/TQbahx+/l3Ov3DO2JQ2uLym64Sjbhr3
LzumVmozKM7sz2hszmxfgZVjQbTxR0u80iwiB2E+H7vh3y/6hRrDigJzPNtOzMX/RWl03plm51yA
GSaQe9R/7/QVJgwMYfh0xnvAv/rz07dYwP9tsLkmWO+w8dJMok5/TlGHvh4UnZky859/phU1uaTx
DGd0aKp9ozDfXemT73SpL855XxmgymtPu8MaAnQuBBHIt5zHt4S1P42UDu4uWwBEK/CurU9XOlS5
dT025XliX3YeMCIDbXEhptheAhX2IiryjYV6DZwBqarOTwsJYtOovaTB4Pgz66hEP/+2CJplZ1J/
iO+X3Y8j0Hzc7IG0SVD/lfqxAJNIRQPJucyvj02+HV+prv67OPy3r0kryPzDXzdgATDFZ/u3CJZp
vTWUbjipde9wDE76Pj6aFCxi33adD29mvTO+8QPVr8bo39f8NJGcy243UM56MutXBTSZssmXzOoJ
K9iHbcx8vt9copKKueE6m7bASi3qp/O0i4o0snKWi98Fu77YSNKFf0q0QjUHmv1pJFPtkA7q1hIe
sXZ6OQHy2HlA8LG+tYBrUB5TylwO7yoQUdAkrb8j6mHLiD7+JElDjB97tKikNvycFdY0ycFpcyZx
wOYlV2H2Q1nkS/bR5j9+lKMJ6DS24RJyzwBWPfrqZWQc3SjKXqfjeeHVY2qKqdOG0q9dV0QjGxYm
xpRZIiTvC1j21+GoUNzraHN5Y957ILl9ZL6fQJb4+GWNR8GxGD1TqdqyNZE/Sb2Pl66BCpv/vJCJ
f7TGjzsijMegH/2mSvs3Jdz7MRQxPXGFy+PDpBPMddMLKfqBYiQU/oMOaJ6/y+gX8V+Apv/VQZ+i
1ek5tw+HrQYM+7j3pK6y8CEKIQ+RNJrKZ1OM1LHvnNuvpEIIt1RVFZPFTs6fmtH2rWFtrY4yQeUa
mJRvNbtnlVtQto+9BUlv+aaDvbDL3lV94Dn5jxMOhJVs2hoEDeUSboGdynOi1Aa7VAPl2z65uXaf
pAZCbV1l+TZEdh1Z+f9Lc+kTLJ2uAt8H+Pv2MnCJ1TcGPC8UQCZqYJTwc86GJGlfvcbwT85imD+q
u2i7mzSnt2Hl1elLSiVA0r3CCN5hnIb7lQFozxn4GGNU2HGWJaNNrj8ezmcKfMgszzPqe0CzzF4c
Elz3lf147LFcOfVxJDGqNhUcpBtqHwSKqhxMUuB2ANMsveLSjy7d0/5E0uH548TSYH9+vOSAkyjp
786JmuInK26wa/tR0jxejnEH1t9louxmBtjcUN8ARTAEZU3xi8Z3SvfAZqsyrgH8guL1OrJBajPO
L+l+fQRT5uSDLHDs9oDqBM5+nQCWbSujHXA3ZXyiTtxaXdsXQNYIoqrgdLcQMx6nzsV37EUJUE15
IOhKuK1u0Cnwvc4XHWwSC7SLJNz1pPZe50X/oZMcn0FZckyc8JTqbnW9eoNjtP2Of+CryVq4Q2Fw
H0C6SGTlz0FOjMte1dLmOtkVzwY9mrOlrDtPDlldJfVaVfnI3PZtePyLJSWLOn0gxJIOCSSfV7NZ
sk/wi1Khy3B/sL3+2ozLOIpYy5Id6nlsAYzih/NovPouXeQrl0jDJTJuvA86dCR/Nvhodbtzrx6M
jTGa/BiMZwuFLD3JyByJL0iJZfidQ/RlYzUWUA7ZOGznDz5dslNY6qhtdd38gKx66M/ewNSjfpsM
3MChwc30JZZqld8h+3Dvf7dsX6wvJUkNJ1BMPwmKn1ITTf1gbo9XmjuZ9FKtxbQ7mvnDEWv4aG3M
g+VlTJZcN4VB82H8e7L6++W/mIj/uPqnlhuXvjGVa08Fax8WaO2+ik/m5qICjfTNlb7Is6WhFoQB
Q+LvNsGAP8d1UEsylLqVHdHZbAE5GblWfpTRvzaEKi2towbl/env7ftiG0uuarHFaToa6+RP6jO0
jtdueD1ckeOrz9gqI1AexlupafUo/R1/M5yaeC6fbfK/r/dpzrhCucFuHqLkMovbwcz+/ao/bq7h
KBgBzHR2j6Px42NIIdADNC7Ags9/Dkbf0qJ+karxZ6s/9TWhgnwHp9p5sjMtTwOByW5+GVs8qkpb
WR017Puim6S27ZFBEzS4eRDHfwAI2tjZ4myAS9BrEGVQCWb2+uhsk4gPeP8xzzeGsxiAJ1ftgfhq
QLUFRrpNK7crn1RlH6qdTRIMXDVqD46frQ6BXxmO2iafGsrSKR5qFhiNovjXHYCJDjnwlhMqpxMA
dIfssS5bV8v6xbksYk40Th37WTcpX7tcM780d4F50FbbHeh01Wlal+q41q1vosrqQMThv4YPQHUW
KLjEuIR/CmmVmfXgml/yabWF1eZ49p02ZRvl/LDNwOU+J/6wTT4Gxmmy94f9+Wc+VKZExYBAA/h5
30f7qg6Nrg71AZXU23x2Un4e7Of+rEzO+97PL1TE478eZ0gfm3qHZrRz3nXw6Unt330U2iAwm41S
hCoJpYfeTwbdKAMXplVi9uBsqKw1AH6Vi0t+NbBONpiBJNXv9+NtPXB1Dm7ax6FzjYtj7ie6vTrk
adwWC6IHxIJ+2Ne1s9+NrO4yrkDqbK3p8GAur6ddZLCNryeH2dHaAhpmCsxSeZ5t0+munlEW6pRR
C7tqp9pQxAJCexg875PtMjFwLS9NeALAYQdUcdUsnCtARqtjC819fLE3uqK87I6v7GDWSbK4AEc6
dJyfBekf3aUJsh1lkHVG3TH4akR5rKvuKgkwEBbw3QfYLE6/VRBITccbpGwa6ftIzYBxy/M4KUFH
Pfl1RrE6+7HKKfF1ih31kzkuVPC3QRE4spGWsplCDoBxOK7blCoGEp0zkIuqD4Pi5MNCza6j8/mH
fnrYKo+1XYJdbacT+YWyv3gl18AsP5fk7NjUG9fHRTr4oSfsdoFzVw785NdwSF5Z9lMxhv7Ih5N3
XGbgQVQPzZaLrg7A2LebUjD8WFsd++skBW4T3xsuHgrotVl9+HXI1k0Ci892fiZ5+HqN+curAN44
noCIKg8oDL604Yzba++d9goRLb0IEyUfyQfb5JWyvyJjiQLwM8ObHponYPmvL2pzmRb9URudarLK
knZmUV26dbbu343rF6mJmBlnaPDPdohRfTIz5bYdnnI7v0LgZz1cfuwB1LapOX0s16flzitnoLzp
0dbvfuyHAcWl19/ZlqKUsWKPO6AdnmJAOpUpe35VaL46m29uTi7+WZWh9SPZhywXVnWfbq7P9vt9
0uDBTCQqPpiVHhVnFNesTTcYTT0yXR+o4XwQ+m/34X31/zXzkJkIix/RWZ2O+tOUZHat4UYX10lu
B2jwhdxyNuJGzFFAfT0d6t919QylSjY05mflGlL5oYBe/fdOUAeycv13L8CNrbEtQP6IxiixnPnz
LpSqV7Os2p03wwc1GAT2ax8PeCTzQVz91oPqtwoAxSAuIjXeR/vIhCrCDnTeH34KsrgZw1DA88h7
55cZtFOTb6md2M31mMQ6cOeLqI9Pv1r//jjHbIwFRZRzsiPg0fKogRyGcur2zg5qsAUCNWj92rdB
T7//LOckeiBo06V3COiNyAYj1vEq6iUCy7vewmFDwFAEFpjFwq8yyn9qwRlIFflMHlmkcdTRa/zG
BxqPnxNDtDGO7xb4yILp4GmB8sqa8UfHz878oPaAowDXUUNbx3KA4VkeFvw//xMlrsPimW14LJYP
HqOv+kqgg0EOQPtUBY0XgPcwj3fAjQzCPZXkRdAxt3fIFdBk4TFQQzJQXYAEQpXf9vyud01+X/o7
fwAAcRpr53ETpoHp9evvch00Mve/GH2hdiTRjQAjTtCfo69r2/xyTdvhEnz0xzxCAuL9VI2BHFnc
3+UM1CAGLzRK5gAVT0880qVg+cuDjEn+St+dxWVznh39LtDCJqhmSdwC1QTcqwvr0WkJHt0FMCoQ
LX15VrPd7BSC1jTLVqANxcXiOtkugfqZJasL4Dt2dAqxg/wP4gzHXiakNICnNCQHY2K9HTkFDC2w
gcHWMVI93bN89T9P3Su9aqZQnP/b5J7rabE5YB2jBvCtLijaiGj+wB6bQBdl7v79/GjHbVRHbVS8
Z4igPNsoAw5I3ll+G+Uv8rfqyRFtZPAJyLDTLLRj9Un+un8mx8uxQDHxGRg2vMpZ8peMc8q5EmC4
70ff/wYzmivLry0gnOQzOYfAELUog/wa/jVfnoK1K08B8pZvuIMn+V6ux1lv7+WK93uQY804Wdeg
od5OqXq3b+73JL+3Y3mV405TkL5jOy7nXHV6/0T+ljuDoDgJD6Pf2/XxdFzUJdMDJCc77TLeb4Gu
L6YWcP3o8LSn9mGu+UPgqX3ANSbM2yEpK97RZ8DCLiCiq8oVcJKi8jEDFEtG4kijbYRsyybROlnz
HzecrNvpbi7P7aqdlnPBbrJjA6Sq01JzdQY6CffghV5H7TRZp0s5rpzjaBIr3q4yjs83CtD3yfrI
985CWUD3xbv7X8lajperyefyjfwFQPWUUBpZXCteRKblDEc+6wlgYQaPiPpxyin4wuExiH9caLjo
hDzFNoqOtHymYrX6uPX1wHyV961/8O7W6+AdAFhPUX5nOQhVcluN2ATGI1mYXj5NPfM0vgLx8pDG
AA0Wsz1pHiASYhyC0s/j/HV/CbUHsG/HVPYDhgiuhCQhTZx3RgJ0DFz1wIqA5PZ2z61/pANrKDlk
KOEbj9KloLIvRXLJaIr1R6IQQGUfZ91EJGEfVaHD/YOsgu7u4i4okdQaKXaetVCDzF5mKDCkktVh
xpbAbBjCPxg3gQg0XPMgZpU8ZEy7YM8FxAQkqy2IwLpreXfbe/bNCCDeN1H8cqbMya9dAJaHalez
K2feRgC0YH7FxsoDzCTgpi7kHMvtKNQZeSL/ohtwjdzGFP4N9zw+eE1IImoIQuTk4AGftMgj07t3
h1hNY2PCcHB01WA/lVEbIOmEeyJABcNTSNCE9orxSMKSsT9OIatjPOW4bL6fEpu7/0wG++CdV/1a
Bjb9z/DLgXl0miLzcU66c7qQ9iTIeMpmWvqAS7eg6+g//qR2BSzrubTKvF2+xQTKjcirHR1mGT0H
3vMRXh7PeIBggfE0ESCuCO8Donjxe1qUBkBLzFJYPkykilkyIhAx0b37bdEKLAc4NIjr9YcaiPju
0G/R7iS8C/AAfTTj+3FZeLdw559iUcQSie0aPKK8kyHh4WQlKiuDzpNPrhMN6tf+A2g8VLxDCOT/
05KACNdFxsZHsado74mnyNfdul02GcBHSInu7bHeoswIl6s8730t3MXyCixeoLkyHFlogR2PdUCp
9XgHjthCZqU9gi1SIFKarICupcsGY0tFCPr4yESEKbjpsmgpzgJaK6ZNzJk0X65ezeT8cnWZMy4b
Mdd4HsTMRdTlvlpcmoz894T7yVaQkrlnEiVMN4utsKa+jx/IISVSyMzHQ6yJ3CrmQ+yETJsw+OG8
5OhkM7HgqHHIGURnk0U3uT+a0ERuVTyn+6WHoXSE7qXLkw8TIcN+XsnwNyFcJDigAH/G+1mBxnLK
8O4PiK2RQimD31XMneXsMNOYqaAjitPtKEGc/zRC55Xc1T+nFvliS6pCgtIoeYJ9CFeTdp+mMinJ
dHXkxA1a3ci4ANQeA5SJ8sqcnC54It6i6iIFjAczviit5SnzLM7ibZTd5n/SnwJArNE2+Va6EzL5
wFmJ/VOCZqq7zYv1egiK5XYltp9+vc2JYu/Bv8Q7EL9AFCQL6tAai/uVgQlhchcnIPrkVc7a+Ifp
YSrLU2Crs+AUbpdipWRMB48yqvfJlbEFuA/pR1iYJWX8ZJYRD8COZT4VLYD68WYLZDBRccbBcGtf
RmT3bDI2YldkdCryrVrGS+y/6JnYD6LqkQF+ucE4dWEVioZic+h2ByIRCtA6UlYPMA4UMyCdZ+eJ
wbQhYi0NFrGCdwknSeysdHIJfuytlWIKpTnXyel/+1JM8t22yFTL2D/KSSz8CNHH04N4Y3e9zRcg
KAPMDKw+WIvLcoYLhoJnMdYKNRJXSwToBC7hYdzYrvACHN2Dt13J/Hv0z+v6pfrJ3Ekbbea2A9ZG
fEJkRobMWchkZ3o0LYVtS/rogNXN4ZtLb7OiGtTYIjFl1jSZGDe7IT7VCWwvOlxuW6RNVEC0VGYT
mUtEK8UyXCZZkAWHWb6Qv/kUfZXvuOMQofDOePQHWC7zOXBzMbDlS93VSdwEATFRRpe1vinedFeE
8C680nK8EF87u0MA50A2pmfF73S8Hd0g1lq6/3CT8SYQjbejI1MZPGxs+DUsJga+dZuswPL3Ffzc
ozcMQJSeKisrtmIkOxp6pr8XGiC3idpAhXGye6hf2wBw3zyugzbYe5pnxFS44L1U7i4aBsTJuITM
mKImqNIjeERri9WGqJEokMyKWTB4kXfysG4zZY2zLepYYQDElsrty7z6z/8Y7klmuDLEKV0oZk68
2yOg3QeZfoF6jm+zNwWmt/EGHnYubZBXuUUtyOdVpARwOXvdUqNVuq95/cPVG8ayVmr8yiVdeWl4
5kZuSp7bdwBdIZgRc/EgdzZ4lDE+AYgroycTRk1ypjhOwBVGykIcFBl7aYPMBDocrOL2iuZaPDT3
TNhAzJ34GjIJVJi8/EGMQIqTcr21XcRfHPa7N3I/TmSF4E6AvRKNELsiTgzvEIQhs3Mu9mwht3qf
kFtsjFgr8PwwgdWj2FfRwzbcvrdooDgwNhnVloc2IpxH1onV1IjHzXQYJ0sRAIrM/PqNpQw+wHAi
jLEZhhAcduKtN1cnCcDeQnxNBNNEvnCJ6CbWOGDs8AE7Rm4W7SItTkPpdDDKPdiSeNSz7KH4SB4G
r7jW4cGF90SgMtl5Vpb72QBgtTyWvwYk5EguDiSn2YLlJ5LYBsdZEVJ8udWfrEHoXMc6y9ajV7kW
YytiOeCUoEEz6xCQxYaJPnecRAWoe+8Bf7XSvKFINefLwbpmfmJWOnPEcUbuxmI/U5bJA59SGQQw
Gz40dyiyboJ1CZHggpPg+IJiDwAnbWEFLP8Dy8lTPj0vTqs0VFkR3xXo4Bf84uCTCLFXX4zs5IL4
l8I7VgHPKL2+i2TpDdlzAJwqn8iCX9ok73ZRFimvolLynpknPqNc4CX++icocHdPRXs7X34vR4ry
iSM6WDjwkN5VEgRMvlMe5a8aSwDZjXv2DVzVu7KK06q76oPuOo8Vs5FYhP97EpSgj43bsUfw2sXB
BQONI+5P9IZv//ezPdYL20UGmei3qNT9IcIiE6C9AS95fbcIcoL7t7pbPCeBHCHSIxZDJt271bgf
IceKaMs5drfXDCHsX+S4lkDGjinWjiQ24ngGK753OwKe924WYfhwdzPLI8yOBbopx388V5k95Ll/
O4XMVqz8Z1s+MHFpRUe2PE9g+6JA8rbkS7B+cb5RJB6idPyIyOXtjXx0n9VPE2C1W3oJd1FCCP/4
ms3r6UECADJlsC4E7L4LRKfFbEB1OSrBLRatBlP79v/dlsuraLxYeo7z+g/55R5jIeeV9aUYpdNS
fBnxc8QOsIyhW6RjpNPkrnbws4n+igYbHlj9b8zBwOJwr7duMV2T7rtNMwFZrcQyIEXQJoSdYeIS
K4Sx5URio/E+JzLo8EXzjeGXAVjAUcK8pN1cXBz6mw2rQAMRA0vAnK6tqVnWfRsuj/NSxkB8BHGO
7iN9e0f3bVlrtQTHRDyPXgnEbfkgIPqyVkwWNaoOM14kAoQ/JQcZwWFKXl8EM4vg46KqxhObffJH
Guq+4Gk+dS9HzJn4WlrgvArNCGjFzJ53jUMb4x7mEHsqE7JEzeRsDXNGA8QrSdxsYdy1EljVuzHA
cNmofeFREt1PgPIPxVqlMeDzJWwR4d1Jlv/zGVGyXyQmLLS4gCJNTiknvl+g41JpaDDtNhGokaiG
4u2WA6BTmFB7n9b4AM1PGw6634/uWxhVnuxJlGNgD+cGui36LWMrroPoLvaA+ewKbDKqaHnPMsuf
l6Lt0qk4Gb4oy92lkJn1Pnfc/VzpI7FN6bybyrUO9GmB1aTlP65jKsHFvIgQiVG6d6d0pLzHmRli
29I5lBbzaloxobDNVjE8IJUyE8dneNvF6h34psTu3e2f3LHl3fRSRwjvLjIhNsTy/17RTnEg7q9y
74ym6DfaiFgzBa11tuVk1pF5Ry4uKJxq+BuQw8l2TsKsTATizJBduwI/2qcmZki4tcEW3/vt6NXJ
SO0wMHfbJg6MGBxzI33X/cDbv92p3Ec5a0NsHJMPFkvc2lbA0oPLWowzu050IfSS1LfePP6auVdE
/h//QkybKIGBt2G6N6kLICfiWnf/Q+7oHlKQBkk0VyT1bqNlvSDjk89FaExI6WS6SUN5ABoJmtZr
EqmbASQX/+k+6Ss7+k9vydt79/1jvxj886idHGiRfHXztADoqlihijMjr2KhMm8jTrn4tvK/LJ/E
D88X4nZmsDcRQDAj5VFacPRysqvOGPeb/El33gdvu4RrZWEEAHuLe0O4c/wh9lxcCPx5tgPpI2js
53dH+C6RYrLvIyQzkY67mcb9hIoiekuCNMeb1WpDeWfE0GhqY7HL4m3e5xdpmFxfDMAuyhHsisXb
3TSiDj86OrjzVQiga1TnHnWXTtbi7UJc4iqS1w4nyYp1v6HzD7zvphKLVx/uk/Zl7SAc/cs22i8c
8Gqx7ltOKg9mR4ggsK7QHoH1Kb8UhyWNQXUFFlrDA7o5KDgp7fpuxExcVHFZRU5TwJ/1g+BMF85Y
u7jVKWhIFzaxBEpgxXcfV1xwifiLpIgOimwoQf0qJ0HocVA0fChsFtosJzVpxs3soCZGPBcDIqMk
/SSdKgQGMuXDEsV9sLE1r+EqTTiCRYn4DeJFsPV5s8B3u3LXGcO7exg9Ju9uXbEB2Fr4IubbBZU3
xTwBmJw34vWIb67hmYn7J66fmNEa8FSFFbY0XO5UZLts3HRdNz7YETjz3LDCIvy+VJHFiqgByKtd
ORZDOcRUic8G6nQsXZHPD2S5yBTRsa+Rxy2YtIJJfTflsseBn8l6VpzAf173s92CclT5WJa6bGdM
7s6p+SaOn7iocnCyENsiMS0JZEqEg1he2E2cl+KxrUZiaSpSzqulPmXIWhZO+LL8qgklFrJ7blhj
y1RhEmE1WLlKnPXoGiwqxHeVb+R/iZdVobUxIvIZbr9SfGWpjU0YaswQy0Zi1gnsVDBw1DChTgPA
3PMY6AwYAq1N+Wav99u1fpkq2a/ccHOWxObroACa1nQ2++LXqSJjd2LjpJ/crIp6llEwxwzA2QvL
+vm8sHCHr7/YvAZhYuyYAlbvSg8fYCMRePqRzBDiIMPy++NIC8WFVyK9HflOpChQ2nRvRGm7gaDl
fST+vau6EFxbR/qLzPSo+CA5boHjLUSAI/qTt+wxVaMn5v6AWz2dZvUNDldmWXIMAsCpWY3ehUZ9
U99qlgfkU1CoMiMOzeWH42EnuXTOEzj+2+c2yHw4bUvopYB7fIWe5sBOVbN4yFkPiAu/86+P0OOw
SOmRQbLjf8u45zGlBu/5egsXUO+y+S5qJOuAQn7mmm8r0JIXgLgiOYJyD4Xx/rFDOMDPfYO7D8+F
dgVg6BpAGUsIJYUxh2wGpKR8I95AcShsigfoxbUXCm9CCb4Atuwe3m5uhLgQVgRt7Zvj3qXGQgqs
pbKRv6BhFAhcNw/yGRWm+etNBi246JCgD1iDeCcPWHpm95Ae4xBaZC9yTYcvCPewM8Jlm9svG4jq
HO6zm/AMuzcIZ2aWoBwyKIeRfCpyW3ysRNgL4LKbZ5igb4crkfIilyEwv+hCmHxoINPuhMu+yMnk
AkVQAZktlMa3RnlpNZoNX5x3RPxDk5vgcXRNkoINGlvxF/xBJ6/Tb0pQ3fqFWpTFWYJTb8QnXYp8
pS8lXqX4CNT9HBZhdOVFVAuKSJaBynsRcH06jCu/cWcht4MYhtYL9wfML9+YHojZXEeOYVi4Bxki
WUDakH+M8D/pOhaMSmS8KIhtzmAiifYUcPLBBJHrQ2DEE+SAsZ/sgIN0xZiwHRIV1Wh8FwQlMuGo
pBNBtQ4N5dajdGWYIv73jzn1h7W8HQ15F31Mb4LR9ay4aBL93Y4ez5MMj5iCyY/X24p1oUTHDxa+
9/WzEgnV08oiukd46xaMUr0FbOJkXZvjcj5caMt8dVple6FhOn3IYlh7uj6xsl2IaZNVraxrb5s3
N8soN3bvFSuSMckJE1o3pwoJyFmfK4SIxfZJx8mq+y6n8krnzVmJixBAlCjDOYAIz996jmst87i8
raRZTbtihXtOcR5dWHqPHhwXwGlZndueOU8D24MnlkjmkV2TividCetLvZEQi+x8KAvZJZMApES2
2T/kedtJixr4xIhr3zd8HTbV5D0kycqinnYsuNmz7MmmHXd7oFFHg5XsdYk1Nj1RYRm/ZJHx+GeC
gPIKn7WJxPqfJzcZuilCN8GsK8se2ZdGyy7YTQ94J9CgcGdwshK+Eb5QlpBBooEgmnsaYqd9kxtC
WtF/b4zrmmVTt0gyPjBOnzbGqUOt+92lvC4hqjaPv+qexGnfskKng5538Ar9OqDeYM1CvzdTUezt
GEZq/To6sM+pBJTKDhqpBkze9N69LKGDV2Azoob2xlmprk4dmKbnGLIPkAUjBlTNgcweXV4gnU3I
nMvH6KzQMzvj/Y+88dptTBaUQtCsGV0JcVPzW2zd8iPrZ9oric9m5l6hox5ZY/2Mv9zBieKqj6lv
jXGW4CSBvPEY1qRbu4OoeLaa0Uc52z8kMdA7KByc3h4sgN0JpEevZ5ZoR5Cywr5Vnlfwmw7JxZlW
11HK9gckACN17wG/doVnc1OT/jy/UgUFZWt0IXHDq0nQIvmDMt12mkN56YI5AGGphdhBr+OyDCZF
C4LnlyQuXAuS4o5E/QqgnRec1tfLfrRXxv3Q7UC/h4qoHozAnD0aowEcnKCKjztS+SFWh9927zfv
Ujs+Glajl94eobKmAhPc6Mg6j/IEAHTIP0tcEO+p5AOqEdj67azqn+1qBt0J1DTHebsL66cjPZR5
2lUm4q0dXqG42Vx/Zqcx1XHJqriO9No9zdmP/S715hsR+1RTciqanXbWzH6ZbmPVbsbtEApY+6mk
jsCwC79InpRybB6uo4w8ttQ5L9UmNiBCyRw9yIAc135bVuXmieENmm9KpNRbacCntCAdqBVHtyht
oEr/UzlWkdhF25YZ8j90BwbJ+mG/VhbkUgyurmNF7Y/aQsoibejWdlTlUQPwbmRBIv6TjXxDG2c/
r7V3/WXDBg3LQT2+nLzsOrXfTq8tHLpAiRK9/S0M8NBrag8GWgUIpxGQUt9lvjIla68qXG3Tnkcd
JN6wPARkOKaPoIOlUWULu7y9gu4VeaSUqoWSFY49t4Md6Do+EXFnSPfesPAP5ijdXMHAqUdQ0cOK
sUzWZzIKINgZvjde9vOwD6B9hXMcDpCUXR4tCS6RkXpkd9pQUWmeIz4bJL1pHVAkIDQio8vbcEIN
BB8388G4/nH2cKnZLsnBgQR6UBt4+kPPAgxWWVYBQOmzfZtB2TB0JnovW2llvNkP4SQRiuRiON7B
0UB0cwEpJrSR6mFsKePmAvXpuJ/BjEKI4rnQvJ2QoKtkCLFfYI+a5Qm4MGhwgbAbPG8nUPXA6BJf
yDMgh3i9he0PUhxEu8VFJaM5usK+M9UjuKKeUAaI1X9bwbUeKTvKN408tq3g4g2N0WHoQjyitzEr
+/bp0nv7EO7XDfDewzW8Xdv9VFtbr/YIwBmoxLcEequxs9rfiGxBjs7cRMIligdnJhHE/iioGdn4
ECTl/Fo/AE7zVvdj7bXt3VM9hjHsoW2mWyL9ELnAW7iAYpAViPazzKVlrydZAfRQfcDHkQIAth/A
S9J0kua6Wz5DbQRHTdv4w10IngTroUcaOcnxsIGgAiNoBH82SIfWlK1nXD8E6AN3iVmxPgD/0F6A
wx530YkdQXtk5zBGVAwuFLWkWr5/o+zqVxOKFFRSSkchICr1Z6ZVeT3128RRL49UbwHzW8KrfXFr
dz+dpf9D2Fksx61uUfiJukoMU0Ez2m2cqGzHFjPr6e+nnMFNOqm4ciBgRy3pp732AnOlWzhXo+mC
4GHHfEFPXoqdPs5muK+KfY2c5QkPi8R6Dez3TWov2YXxHyLUB6bcaHehhVXYacNK4aIu3M0GuqQS
axZR3douSm0OLnDbibw4xZY0uNrBIZoMBpQVkHZkwa5O3OearBnyzGWC5bzRFpF0YLtD7Jp19a14
9anz5CN7gztonFjOSbQ2G45U59VeeT6+uRb4tXynhM6itoTTeU/si1sHzgvGyQG5xuaKQCTxoliu
vHUftmSPLknScFGgC+snMoDRmlGXao4y55FdnlrOwxBkY5qATgVPjsAuXFeOZUfA+sq/atYL+VS5
uXp5mwM/Mk4294Q/OPf3yC8uj9LhYvPljIzCSs/klRzt+92OmzU5OpH1bQX73frBdmtkBfvtw3pO
yVn/WP/7ff9hZAGtUsU5CkkrshykGzc0f33wJMTkxnAOO+DrZ30Ili3ps1f04vocRa3bBghLar8I
wRxzRGwRojBip8D6CsMmRsnvrIhcsOu59vGPXGWDo3jLQLUMDA2R9/nrIfpGCvE3MuCsUtWxEsMj
QrlVmjSh36e6ko0PDLyFbJ8O81v2lhLqQER/netu5wesz77tF+ffz+unXv9mv1FVBB6aMCsxEFn+
Pj2aYMo9teLaHFGtg05+lPOqL08EyW/g4z5hgMOuCFxxzH5+im/E5T/F47eXx3hHhYlrqrh93ahA
GhkRVSqrw8MO+cDKX7/2rvPc4TK/u/8q7HvHmTUph9O1IOZrsu6q3Wf6mdskZ5N/9iIsCbe1uss2
cC/fWUIZt3qReSBpOjYHkqQjRzBvDqJdKejiopqCB+V1tsiWYC4cWMNgUtvJGTE4WWOtjVkvlA8y
bDgoHWPrMjI36b/9iPa8ympvPi+ssLLj3YkuAqEaaJXwXGKVdAjkPmfrOQAdT6bRPovpblxczpWr
nKbRevp5dtwTq8ZjJwxVEKxtcbn/Cl6bwxcQANxZG3yExSq8yj9YW7xvclbkv6yarJcyjiUirimY
Svw+LOJaV8pB1QLMl3c5i+TgaChRKT6sd82+XjcLdwVm/fGUWB+cGKFtvxyl5XGrraNXhTic5JOl
xP5msPxtKVdx+NE0CLU4f/wh6w6lZmFI6fjgCKvyixX7SDIzYxVPgjV2u+fGffoI7b21bTcP3SFC
vvPvyaLcirLmMaFDWsedDKdV6Lu/P5U8rsMELUbwgDvaK6dGX7cEbdltyKUYFg4Sse3VdzeAkKsn
4z6zXghvi44k9trH9oyaqFhNQM2WsscynPTdt9G6JzyY4hfoCNN3YI1vVpaf4v3b6aVr5HaYKMgV
JtrvH9is+vk9DqQgo88laykh29xNH5v5xGasXvEyQ80Ggu69xAfSoNBfgS2fEXwSZXFECRMYzpEY
CYvPTYzSS2998wHFP/xE5keKSl+U0J6ZGOXcPFKzF1JEvPrw8OyM7ilenxBSOtfAXsrL1+fHsLIe
gw2nIzbFV4nzApSE9Hh6P+WrJWb1B1ho1jPhqzH8qtfHi+lcdnjtUMTauwP7d7cOD6ixLWkO5ZDf
uXU7e5KuVu3sX9q969K/kM6fZ/Xw9AJabe8b6/NuWAO8r/YIV+ecCWN5tNC5r4Tl8agtbZeEPUKq
l4P7YiwfqPVByZbrbbCj1jnEuDz7y8sl2DwarF/3YFD2OqKZt1579uWbyfDHRocXIIk9eOgL6J8F
DMx+f7V546uVHtfQJEk//cC+TPnKBVfqXcQoFSHp8jIg8vt9eMejpUV8S/fgc7orfyjvJDwZrv+R
oyt/1d5hFlOv1ffGO5Ak61f0OX1n1P2fF+btOOR3BRWHYlx7fk6sXwTRo1RPSjcpw1khI+8tDO1K
XBwWY3YtiTpZZIiWYcYQcIpBw0Gu3cWwrMxVENe4LRMqVTqpaeccwzD5HozPULD8p4KqfDpGPUvy
gk5c+16k1NrDYz8tNQrS6cMMRlj/1USuuWMOiF8s0sNmrt17jEGe4GhsOBhpEU2dphsZj4hytLpi
I/lP6cCxkO6jsSskSEr+SqEDSqwh+oi0ae2kxo1hU0pHzwvtmn4GmY/heogdg+JXs7NubWqYYG0N
zenlTW46wDQ1kgpqNWihOGnRX56caXLmfN4JK0lH9d2ESuqnYZGpbyXkiDAoMZZmx4+d4DnWllHj
+qzBmAjcd6PFNzeRncdLEAaSGwUq/cIJQBuQ8KR2jPE68ulgiZqJ/FOtu/j5MoNLSV57igdSeIlG
c1mgUW4TLuVzoWGJgw9R6NVxUDdJeii01aJwhuQSDeTZfYTmo0QCs3wqmrNcLtV0jbwuWrg5qNjC
7aA8m6c2eihS1xCWmrdUFhdNf0DiaUkFZpkDsfKnvr6kyX54k+HLU+WYpLq/KPKnSUh7Vnzk3mnf
Rw9T8WMyjzjShwZlxFmot0RLxoHbetvOuO+GkxG6UXyJ8yW1VZEhxnOUiCBLjrqHAq2cdyCoRNQc
H8CjX5FQgHmCyvIhOWK0mbqHnjYD2cmCrfiu0djRHMNoa7iZIXxCqV/Nrb/yQ35VCM1UweCX/EUd
6Yyv4CWVTYgPwckVho+tBaZDPTiQEEjPmZKvW2I/LxEkHTOQ12G/1llY832p3Lcg902UbYKMBsfi
MRrwr6gx5OrAC39MiooEdFmEbhfbhDkHfGrE89pm6J+bKbDk/Lker4lxQcGXDpdmgaXJplbvDeG5
jh97fLhNu6I5ACXV/5KHwDKC7Szux1Ry2QH3t04N3K9sRJIhDVYHWy62pfAsGhc9eCn0bUQdRx0K
MwtVgWElw2NnXpp8zT0gYyRuWskcJHoMqUldaerRL++C6bGaUCA+hFhDRzufPxrn59li8hcuAZvC
chchHzUuAp6d8mnSrxylWzpz8soIH/tw39GOG5bq6KQ0n+FmtOeeTPj4MLaOLL6J3aMhLnPVGRob
WrYWuaFIv3vdtMd22CbCqhpPknGYUNJhXu/hbt9xq+tePsbiUsjoJEXSaCmJvOxl81SgdU1EojIR
GlG1v2u0UDHEPlIPKGQsEda+eJSPmZPh4HFPOOzBIL1ZRAVYvwgbgfYBffLcxjU+fTB+VHz1AzVQ
90X+yCl8Jo4SlMujm2XOqbDz4JzshujnM35NDbV5fppiQk3jeD0qhot8/pCULsPF6G1gxGYtU95z
wK5wpBeYPV5/qeBP0+lhvz2DXegANMqG/PMMOz3m9w/xlSRV6hbt5BHco7jqVzru6r4/hb5vR7GT
FxrgiaKAgLwGIGq+recrzbNk09V7mqke8MzCMAAadlEvbrOu2giTslKUhyGeLSS2OPuGObiT/NDK
5Jr7+9jPrcBfNrhKTJZaP9Z5t4ybrapffO8wACCK07o0H3P/DYOcgnjgIrKbwiOzVGdK1K5S1E5N
PhYG87a2FhN3sdURJU0WEskhXU/pWg7XCGFNnHX3+iekjMrqTxqBzSoiZZ68HX+oj8MKodyb/iY/
jjTR9QdtL+3BTjdzGHG0k9+mNw/1XmeNHiJRdwBK7GwTo+6vQtnaPIXNrOnN1oyfo/cRn7VnniEP
3gPoIz+VLgbNivtotv/ZCLnCDo9mmroHNsieBjZs8BobleSgueVOPZcsBNMDC5d3141sI6eF7tTT
krBVXplYF04qZhsApLLp5sMVeIwIyAs0LHDQGs/mEdYVAKu0sEip5s2SFqGxVMqoXi1yUy/ibg7V
YA1d1+f63ID9Xf0PFLLyp0/+7mdywLD1Qdlp7wn5WzTnzsoqN6ZtNBTY8ZNSoH1KxmZ6L3jMF2KL
x5N80PYVHI/gHkNVyDcvoJkGu9kLTNJH8xPzRhLgnxfkt7/xDOMf3kd5jQvSWbVyVS0k1wfXSUn2
jZihA91ZGNUoob2+3Mb1fVUsPcLoOcNiULuwZIYp/t5Y3XC37L6pxXmiiRyBCATwMIIw2IPR7xGS
p1gq+bFgkq3DrGO1Q7As4vT7vnj3vljLKmMOsB9zm8nK8tg/lMRZKOB8OFJiCEcxdjbpQGbhW6d8
1SZeuhM6PkoxXEwm9ZqOqLnhuWSEvooDfAiJvbFMlmq3lmn4EvWUrXvlIC2e24hMbWZvIN+l8VMu
XYTFvQdNUxCdQpwcT64cCRxarl8Rbwddg5sigQcrohaqWHEoyGgx+jyDzh2YYnMaeObiY98mRPrS
IQJIie4XJtYrPcirSrpuOge9BpNVnwBUy8Cu22Opv/g86dLR8nWmOoR2it2aGR2idCccdcnpwqix
yUSwfvByjiVrebhGSGng1CANnUgXP8mLzcBSq2ya/G7in34jNHZAQrxvN3x9fw3hoBlQtVZls9NK
V6t3RnxR9T3+QUHHnrPq6g5QbvnvuulvAAcyX0OaOzqKoOs3tXQvqoMYClSTWC+8dnt9PTtKf05H
y9VXLtjqw4X00MdvDfrm6ubm1IlTOu5xMtFiZHQovx+R/Wqh1n01Tg+P4ZdMEetdTKt/fL3SCHFE
a8AnZnvtfVucx1J7UBmvsKYwcgr5lKJzBXRe7dPN3sdyxLSeGLAt0Fa58bBffeCQKVDLJbkteI6+
mONOv+ZiwHcEHcsjCAzqN9Untkp/ux8djIaEpvlR3ngg6H1T5io16ENBM7F0a9c7KJfS7W22PDum
8Ww1S37hti5medY7m55NNuH1brA+Vth5fH7iXPI+l03PjyV0Dcgazo74LYpYG48gQlr4lmvgLNwA
ar1B8lFon5/2ex0k0ABiF+0Xuk+URa2Dpb799PEZ2+fOXt3dgTWTzITzFKdVF9jmobJemIOWaBMV
TXX5bfyW+Bd0hgCH/z+Km8JWElpJTlVtvCrEuEtfYfzUQ1Mw4MIjoWUlNdqW8MUH3T+U9UUxMKB9
iLK3fw9rbQZB/hhf+EYL2HsS1vATW/ulqgkWsjpmhjgxrAU7JXXdSfbotVcydq5htiZqY/gJ8+Ic
0+86h5Kl2LxKGAf3q+v4yUpXYNtNkCYBJKeEoneJy7q/oW3zPCzcF5yvCb5TRtTJtBOMj/1TNr+H
ZOFuH8TYAjXHJPrfdyT97Y5+dp0AA2enjZsZo3dalyVZGzyY69IlIKN8JHVtsxKPT+ZhsF/e3u7t
9TcQwN8QAPwzNZAdUACc17XfZ2mRjYlWVuYEAnnYJVdAtnj9aqyezfvnzsEW5npXra27fBVa0Qdo
RfyA3mEAmkz3k+2Cj63pCLNQMhl9eC/r7EIV7tCmsv/9bP6C/eiComgKhmM4kEg3a9jU4l1o9n64
l4cnDFYyZI/TUUy32Dv8+0J/gd5+u9BNw0JMtLSMay4kDCfdP5aGaWXmjitRXM5h8v53XgR/WVZ0
ASMrshZImJNu8x2wSlRjr5Hifag+F93Wix8lzY2hIeN74bffdDjnt3kzZ3T8rGfXc1KcAbt/f9vi
MBZmGCXRnmdY0HIb9ffZS6MnMuzfj/Gv7+uXC908xiwsA8CFHlv50TU4cyzQnXXrVh0sP/ouBOUv
0+a3m7rBYjpRbbK6SqN9unhqYQAqiU2fsvUeBem+ionqC0ZqTWKNKCay9b/vU/wDwv+JBBGWbMj4
geFTdQOhiVh260oSlXuHU6ZLRu/S/PAwg0AXjpcNvgGkfa7hnCCYTc7ROUZ9p4ywBIY91kHnln/T
O5He5k8PghEPglltNqu2ZzVe+Vg/JtfkXN5V5/4o7/O7+ftn3kqDRtzbtsfqXOIT+VOHCPNbXcEU
YZdoXPCFnkjGr/Gj+aLhSRwZ/3Rf2of2rH9JsNJ/LL50SrL555yb5S/jQ3mWnoXn5FEj8jN5jK/J
Haf8XXqK79NTc+gOGQDzTAiFtrbE93BND5kNBxWOjdOx+yP8bse9nRm3T/ZmsC68wVdyfcr3QQm6
0uTR2uixoZneM/Gh8xKAhNjtk8uCwKTU6ljtJam+x90mjhPHHwgUUlEXhN9FJYk/G0K/TqLbz3Uz
3qK8iXU9LbI9mNWUWyOAVg6KYgkP6rt4ZYHwDUeqrPFSMu7oA+N+2GHdM//E+yrflhBGGBqITz8g
CQynGoO/wFZe/cfxYjxApgF2NR6kryq0xq80sVrI0POXj3ewBuZoisyu+ZvoS/QOprEf8eK+yghq
nD4a6BMS3yR+8G3gsh3ePZ0l8FG+hs7iQ8JM0d+vLZ9TeGipN95baVmy4n/S3i+eyJMxH4TCkglG
hcwiUXK6VGnKR/GGOw0tuuiNuo0gNYpgd2B/NK0qdYyP7I2fUZcjQhXYL3OL/jlIbV+7Uu3K1TL7
Ct46yAD30ReOITC0DWpPbM5gs0Bv4QtNazqS0SbrVv8ivHBt4UW69j1osZzO5dkEUehefKT+fBiv
nkHlZKQ2Baz3Dg8NLtL43sXuhQIIAhzO1v2mrW0KjP6dfcmP7egz8OfaKIJx8/7v6a9rfznl/rr4
3DpjJVEts7VWwX4CQVVigudSwg/zaCnXh2gQocLSblLGdQkDWyCHDUvKfHqtU05rJgcKjq8DqKyx
KGqK1Xv8VrToQxypEuFr5Bn5L4a0Mli2XkuYDhOOT0nZPDe9AN8gPejqXStDfvLipanBgPflLY68
ThzUdpcqezOEip2Je1IhAKXgD4HEjwEib7yx/B4CQZ8CpqEAaqalAaewlDq7MSc8yOAuhNm2A2MK
6FrEDMHIwCeh7ygtTyqocCXL1vxtOihuJyjLEF/LIMeYJoafVfgxkSUQIjhktYyHoojWgwKNDTCw
LzNnDtBSfH/vDxXYbPKc66BYWrCte3mJtShCIDUD7FhNTwmEkFD6EZiJkwjQx3F3bGuQjDpdFsOP
TkzvFnF6UWOIhyCGteITlRdvxy7ay3q1T0VQmcS0InXjh6A2QgGOXdlyiTYkqlguQC6LHERIoDLe
LsJNii3bBMlLFGtuS+Nlllsl2PLRQrna1eyUFSiGQpyLWiwT3VjKcm53Wr9aDO1LW2HyMJa6JRvq
uwy9saVpXQ+mO8XDKgtpfz+VC31XUrRU0GtaSAeSl+wrobR6OVo1I3NpDN28E9cZpA29xSqul+4I
DBQzFnCpgVm9qyRsHVhLalw6FVxmjBLLj3TXA9eYIWKI9OSFdybdrCDUViljQhEa2piSAVs3Wgn5
q9c2SCOLY2SUAEDTfaPr217/VPvYHZVHszp2cM4iJT21bbv2lWFn6CyvA1OdN66CVChTe9TkEMaI
5CiUtdNdLVeHtNAcEzy8UggNFMpHwa+JQ0vtPtPg4PSOYC5WqYBbaV87XgmS56Wkg+aaO8ANNBaw
ktXENSCrCUT5yHwkdqsxSZ0sCJbjz7VG2NQtPlkYn8EVg7oGVNs1TmG8a2LhkJNIi8NaQKiZB3sM
/1PZRrDmZlvQVJNtkXc8pcJdGEIQyXphJSRswpnx3OholxfiKvcyu5fMbZTcx8AnEbYvyTBdMdZz
pq45MhMUXIAjnXHZuC1FaRdcxy5hXqCVYG7J6Y8IN9I0SO/D0AOIzZ86jG6L7LnH+0xJxpUQeUTY
TSdfH2xzVDdekTxNymOK+aveLuxYejX8xp7qbFX1K4wGHWxnR5Yvb0Q8UW9T9SmPHyfxKe0+9Fp8
86KGGMl0OXvUMjAnQ3aHDsS4mWOC4dZnCQ4ZRviZD/K6CxG6RAuIS/NTqSoYP2g+mL4VZBG//Fxk
xUoxkUFEjcXi6R1H78fsRtuMuJCZRnMsBOUoRR96dlB0cl7zdt9moW10yjoXOanIC4iURM+OcHui
eB21vm2KgZOReqEplz4+DkA8QlVaJKOajeEqCmeNfji3fmA1KrXvkKxyLd9APwtZQmtwzVDHQCpv
T7BRTwt1E6bENvihAbMJUp5+VyvACB1SFMP4CJt8Nwj5Oqr1HW3O1UIKV+MxZbzXTewwwNeqUgdW
sZB2vdxBw8vvp7b+ElkpdPoURS2sh0rAFxrN4ygeiIW/19V0l+meO2qgaV3ZgQZZ8wpbDI9VOoFz
o00Q3iXgx34aXbNqbIC6k+mJbpPRvtVjALw7jxwFNqdBhNQWsnMG1ZNHFkjjwwBCTSFMxioOsxMZ
rlZbyptopJktxU6SLD7aRKKGDe/rIt3m45shGbuOSAlPc7syd8ZcXomtdgkFKFuVd+6Yh02OWhRb
BONHJHZ0q0wwbPyPrazbzrO2lQ/iQrtvaWOZ6F0aQf/Rihwjmrpb9qxETVQyd5Pd7Flc4V3c1y9K
me0WQ+lOGlsyWzu+D0O99TmLSB1UOr1G3iGuQiPcRvJJDUWYgHQWWNEMBFIyUznpz4XSrzmc57Zh
/jA7EaJX2L80JDuha/ERWGTI/sb0uRngybOe3htRt5T84b3NsvPwNYYLAjc5W8Spo442KyfevhQS
BaC4l4Lo1VJsx6LpFI22FxR9EzLbR1htU42ZofpaauyFY71KCuVJ7e6mVLcIlNtpJn2/cVqqEuRy
RV5ydavvBkvoRCvkTgMoiGbu8xo/5eSsN4IjF+ivG+aijEfonHW3gISXz+MmxTsZfY4XlisliU+F
4m9YTYUm2FSBtkqE/Ay5xdJoHcqyAJxYCSsdy+UmDpckfW/ujby0/KFzKnijdbz48NvyXYYOGOrF
S5rOty48S5IbSWXlVKPuBkpLwGt6lMKFo+e6XSCkYfcsQhmwdnAX2C3GJkBZz+6rDdKzLGhXk8PW
xAxLIsLRNPyogsQNuldJSecNwVdFh0NznZg8q4xlBt+V7F3MS5eYcnZdhYTLwrT0DKseQdzMVzHW
UiN9tlGw0+LAUWrAngIzyIUmWCz6pS31zGtfRhio+BaPgzHiTEFpF+WbWIyOwNDFstxg1qQJ6bRB
tJ1MSu2pvhdVDpwCNtotHtJh0uwEwVt7PDiP3N+xmRwpGc9Foe1rlZVpEYw1LTXaYTRRykrwgGeg
Qk4iR0Sj3xqleL8gwamYcKzuwIxNARblglMp/RCTaGzWCmn67DvDJfAjK8aNz8FHMO7k8Nn06h+L
Mr/0ZeWaU8vC/dmb5T4T5zPbe0l2DUfPjM7mlNAW6ukTTBA2x7ja94WDLeSp73xrLcDnqnK8OMz2
3muyvRDBFA+Uc8c38tdgpW3rqvdQcSbq6L/GTecauanY0oJ+Si/1a4mjRDzFTtWpeEOSQtJFu6J/
0Yd6zT6sQ2tk3omJsDGS8hGMfKyDB0oZboLHJ1GYxMVWjvxrK4+b1suAo8eEBQ/pl1eBmoY5GS7Q
zbPCGblp3a+cpqYT4NX21LPWKpkZOo2iXXMJmUt6nTRlp/jhKuLMy9mfODxNDYnYpqWl85AGYU6u
ijZ9G4t0H5LPgkNs2u5iQccPPl/Q5lAVdstdFz9CH4ghSRpSvEw0g5Dh4iAW8r3eYrMYE/sQ5PsM
CRZPioMbI7o3MRA0BQ7EKoiCX+8zr7w3MXjtsvz870P9bd0JKQZjTIXQA1UkXvSWFVer5cKf+ina
l7pq5/JW9za9cixk1SVbmkTzf1/tL1gqfCqsdUG3yI/+mcz4C4zZV6Hi65EY79MBhzfty6dhnUCA
+PdV/oLH/HaV25pVyRfBpCjRfjbPnc8HdOHbxVsVbjvlG4zpb49PkyWgf0hFhF/Nf/7LDQ1SJgcL
JYj3sdZZSluxrECrXovBQFV4IKji33cm/sXMEfSM5X32E8Ug/QaMjoMylLwuiveGcDUw0QXa8oXE
SeUdpdSQ0MRkLZ/AVbpjXOWOyUHvu09w+3RBBEgYg+AMhVMmdevmlgU/jBpdAQMKNgEmgRUlz14Y
LflZBsNtQXCKa3yXnJNzeNc+jiXmf8G1mo3ZVtXSezPX6a7deodkP67MvX6FmlC6wlbDa4jN9BLe
lRiPbJtnrHvt2E0cwFi3XhFbva4P6hqka1WuPAe2MkcVu3VM6FI1SvzKHZC3lpscLfHsSamudH6M
KJ2Ru6+LnbcXjxmmnjqWAvpj63S2bj9JKDORcKJVrPnGfMNZl2+efRUwbkHVvFgZyH9zVOrTVjnF
e/qex+AuPAd3+bWD83zuN8ayXM7pzGRpbsRNvv7mYd8W3POzNgx1jphXFYD/G1SIBkxnqD2n3Gg/
x3NHzsIOoXFyxD8srv++1i0WzKUMQSYVGzazZBg/40l+GcllNtVFPnEp2ZJPuIBbvitsNMv7ZgQr
c+foBlAi2YlIDYEwK4IAbzD4GuPmvtFD7A2OiIVwIeM4hz+bD2woLo0Vag8PD9gChy6IOJsYPFGz
a3ugCzQRKQpRMDzHZymA+NAc83N1XIwWOmV31xz+/Tz+CF34+UB++aA3z76lok0azSd/cdu6yamx
lCuV/HoOSf33lf765P9/oVsdjqDl/jBWWrpPmi1Fh1gybs0Y7ZK96NBR/vtiPzGaP58/KXYIgmZe
6c1teboRembaZ/vmQ/wY+LfxDjiBCm90wfV39b3IwDis9BPKWHeuOR5Y9Z32CNMPJgEckvYlep/m
08iyeEqhp/HHtesbm0SgWLGQZjWfiEILXGFnch+iWPTN0swegPLnYS7x2mB3VmJs/Q0Gf7sQ//e2
/n9bN6uSrOVNWM7Dd1y1rr4OP+tNt/oWpb2djyy7OF1jWm/gqGtAhfx9ua+1ohjKsFTvjJlc2JJO
1GzNQ3KEX3Tyl/9+U38MwPli8GhJ39BEWSNg6veLibKQimEVlsfX2pqXPMUxrC2xvd8N9Nvxd3ud
ueXwy8yvqtHIK87mRxmKowAHIwVAjRb5uusXF7+d6UyBtk41ChGzc8qSM2ODVDtFjTsR6zqpoECW
6lFpt2OwSdXpm1f7l+anLBsI1Azo0Bwbfm6Kv3zAJC7qPuiLdo9/vqA+a1WzzoD8lRw90GWoIF1y
QFtAlK9osQvd60g6lA9V7H0Y3yd5reb4Ae9VtBmqaJvqaqFCplTtjuQZ2GUeUbHxzCxX+l3V0UgV
wJEqJ2qWvrauRsBE7aOmme+EwrmUcJEqz77/iHRQrHBhQSYPo2bBkS0KXEN7rcR9Gz0H7WkUXWR0
advbgXJPIk2Xz7D9p4ADyL+Hye12PGcj/vpwbvqoYyY3SUU04F4MEXm91dFXRQWSmSrirPd/X+rP
htrvl7rp/gxy3EjyGKZ7/Pir5sI5x1DvlO/adpybGHC/LlE/bwkhlU4gLYPTmAfsL++7bNI2Db2s
vz4i81prD9WzwvEA180NIXw2EPNqWA/s0v95XM2us7PH1adpg+jMJigoiCDGK1fotMRwsumzp/ur
/kWkW4HN0mzdgeUJFh6z40t8mD3aOn74eFHBXPI/+enn7IUyWz7xB+/YVXE9cNTPYR2jCpn4VbpC
Z4Ejy8Q3ppi/wEzjZCK+E9w+/38dLbG1XIWvw/vw8y/v+LS4xXEAMVdz6gilLJafUBhQksfLbFWs
FpsR33CIpitYPj6eEFgj8GP+jeJz/sNkhYUSrahxvXiBxx8uw4D/8GtMFLBTwOxhwfdQjc6/NGcz
A7Qb+EfAXUNsvqOVEkEbtfTNBP3+fZxdAIKVegXq6K2fLroTZOfZ1nG21/hP3p2v1WvyXH23st0u
o4ilEHyQ64PkQ5tDfn5/wZI3BJkylNO+DsgJeVT7JbTTRreYZ0p+WuSronXa/Jtgjz/PzjdXvdn5
Bi0u9UalgjbrVS9cezwh8OgacKI6hAEMu+E4Yoe41bSDpF/+PXP+aJxyx0S9GwoVwpwyqd+s5Vk+
CFqbqyxDpxjS1t5A8HBGD0uS50rc1Ughy6W/MZHWbWKsZhRMpHsUjTtjWUFaPkyLb1aN26kMk0TW
TUkm04UF1bw9xFe+WGSRPLf1iBrsL7JOYe16xerfty3fzuT5MjjSS1QJEgm65s0jJ35BGYRSyPed
BA9dXCyHWFqanCm0YpqTxhZoelOEu2UePSiDelDr6bFMHmv9XHaDLWoI4tM8Bgd/jYRVE3XOohBM
u8SVxGh20wQDPMLmfeHtwho+GTmKyoPX5stY7JxANWyvn74pf25X2/9uCNW0wO6PbOnmmBEOhTKE
Zo5VsXQp+0OnrLz4IYu/f3R/8GN+XonIhjlHXRaVn4/2l0WwSQO99PMhPHDU8A7BedgzcJcpVq76
ncnQKCx/r53C82JbLivaYagTzvJZ/0ad9ZMk8etafPsxbrYXTffVPIXee8Cbeu8RCUmiIK7eD3yE
8HW2vTSBFqHRhGhysZ0lmRfHCMc7x4BMp/bQibZ6N569pb9XL+1eYGRPJc0Gm2cWPRhAJ7NvRHgy
ZhOh6CBu6u9m/e1aww2oGmlM0kw6EXT55o0lHgF5hdpjfhfTJE5tT7kY2lk3nbS6qNgpSPvM3Gvf
Tfg/jqO/X/VnFfTL26vrXO1Vb8DArVvl1YPYfcmJm4QHjxUvjL9ZXdTbE5xGNCEwDr02ajjAiJuX
JAUARqqPBgDcGN3cTGuS+FmJmMlbzf/1715RSu/Bwy2aWTB/qSPRKX2egY9tzULn+FFY9KOsF4Wg
MfSpFo0j/v+G+ogjlbVw8HFZzrQ7wXob4d/9+PdC8YcE8r87IKMFHApF7e161JdmbHhpLF/8cDPa
DiD5vfeqluse49LCjkZl6S/2QYj9kuWPDk3RdN3JtoHuMV4GkqXhTg1RkATA8eiVH/lohzUiT80e
SeugWrHp+XvechHfK7XbpejO8A9c4BGqH4qvXge/hk/9minI8bNTzJdoTruwGmMpReglLWDiIV7T
tYfKetb2+hxQdcJuzjtJ+E5Pth/eSaRjaneLnTose530JCfF0IAHL10Ydsg0A4K/mSCm5X38+9Ep
0s1p6b9HZyIXpIdLivHNqaxNJzmOJq/et8QBQdLwrEnbJC9F6ODzTRPhOL6ZMy7l1K94AWc2JuK0
hTHLVQkCjWyUG/eaj98o+SiysoS0nB0H/SgZwPFn4z2tXFw3qEqbecpmsSOj+v9uN/pzn2AAz5p5
9iOTMOLbA0FlaHo7xWN59B6US/iWvtG4LCe3neziWt7l22jJlP0fYee53CjXtOsjooos+EtQztHW
H8pRgAABAgQc/b6Wp3Z9z9hvjUszHo0sIcKiV6/uO7iMDgY0UNHKD2h0s/yn3INaWT1HJcGECwo0
9bmonF8Gp/Yj6CuKrahMk1S9ZOayb2DY+JqbVmU+ooWBBvyDFrqgp4b7cG7PjTXYc2l+n4ZY2NZY
z7vS9qI7+SsDDiR+edJGVCwA2NcTa8wuTixrIoJgtKIm/2u5yDR+zOuiioPD3v9f3X9LnYHWSUYV
Gtn8OIDHCDI39YFXEAEaL4bcWAEbpWDOzX/D1xZtL7TAQ9QnbiOBxSUG+4jOeJTWwfkmrjR5N/ig
4Rw3Bi9V3t2nxO/pm6uzewkdWAK4cT/AooJ0QN8s4CFehfLpw3HBo8IBpwzVwJUAqPKODVIMbDbG
pTVxLx5u5l7g6lt0uYBQ5l6NZhEwmpG5oZsLuEzAy+g3or3RsMUHnwv4HLx1HhDpOagjaCKH1TFU
CP73BEUB6DWNgq/g1jqvzInst/JGWPQpazE+xN48XLqWAkXl6VPsdUmDBaRZ5qjoTQp6NSeonVMT
QYgnGHV+fewhjHbY3RtD3e0nWAK7Cv4L4tUWuYGHj2bcjY+h677W3dTHTGWFVaZvHeVFhuhs5t02
9QHij4ey1PjVhknce5Kju7qveI+l7spsvUU35+Fnk37YcuQJLkwtzyC1jAo8L7RV4V+O8kico8KH
L0cZACKZqy6ARbj9GprNUpoHZPjGWshGsX5YS143ZlkBrP+KetufB3qCVEppS2FcVKIfUgKcpq7m
6qva63gt9m+r2E/5HY7Cw8sORSdPXGdxpSuveRLDp2af7NXDV9lvlGM4L50vv6C4QjlPXDFhzmse
Rc3u6lI2ciwGWsqMc/Hpiq1EURe4HshxayPtLJymgtHjCI8CJBEi/d1R1AHFZjRqg8BQ/YiPEZ4Z
ZgP0XwrOsz6C4OFhE7U1QdRHjG9xycQFum1F1ZjGjFtwWkE6p1dA9mJM3108KTbiGmjeACOUaCx2
/Lrt/GgLRu3xNd6o881LD0qtgeuyALfXDMgS/Lu4DcT2s7U4YNMttvVSYZviKlOfBs/+tQ0xamve
/C5Q8n8GmxiTrSeq2abLqBghrST2lW/AaoCtwod1xWtizN44RSFbHczEPqeLZHjx4Wt+jRud42Og
DY0Vl8HrPU6xa4zjN6GyDmBQFMbFQz3kQ3tYoEeq+w/+Cv1jsTCl0ciXVh5wdRfNKduRfY0tJMPY
K9Bj1xEqEbveuSJ7QIaBi6l5f2SWhT2DMCEQRirGDIVjzoAxbOc1ZwbBvZM6wLsNq0Zq4Mje+5EX
eciWcWfnbrESgEkxmgQ2H0lcTot8hu5MHHgXMlPwIdzCfT2iag7IXBg4Aw3gZhThRjzEFSC8vIkQ
IP7CumMccC3c60uwEZTsygs272LrqARxEsH54E/SzIfxe+/F69bjjLE1cdsnmMkAYWCLIgRoDoVC
FzyACEckNOLbxTPa1byLXjT6ewz8iZDNs9cXQhQiLIzA98T9Cq2yD0JrCMWWPc3mYou12+/UpT1X
JvqyQpqBo0xPaDB41hKekgOn81zs1LF+Cv1oqPIT6fSxiIAxg6HxWgYXWkN+utWJLtdZ74l/0R5j
KIjTlHk4pDPgaJgygET84FWOWpxG3oNkxQBJDdl5gwjmGcvsFfEHn6WCL/nSlmxnFKI/bRHhkdwO
hw0MdXFbiC2XKyYJLgPNFhcFbEjxALNctIHgA6ZiehilByR/Dj1FjWTIezfcYps79zLStn4mhsnX
Ix4WB+BchDt7Jm40JM7FIKIrvrSHImwmnjErXDHKbzxXnMFMHF4ypEfEuBd2YaGYgVbQY73qNRXv
Q7/SDdDa5QDYI4cC/BctBKVk2i8dygGtTzPkKHsq4av3DayBK8Kajim4RpskILzRYeSB1kDqvomN
pGRx1wNuPC6RZSFOrsKYFw+RHktfw0gi0uhunDuolC3FrfvYGvPMS7jdKuQB7xv1IEITRhWrYoMh
EsefcDtlXjTTGWJfM4iHaQZTEHc3guXccUxa6Ku51UrcePXmQfDqBBuUs/5RD2lnkZgrvA9+JqMK
Lc6R7tqziPjSO4sjTD9+J4a4TGzjboU61DtnMe1QouSpuJ4xpy9d9A4XFZL1jCjokuQzIj4a5w1i
B6qy4pygU8tEHTvMAyLnZ2S6uGi4YF4djdngRDfgOi/d0Jmjn8ObkeoHXIbHvFgYiPmi8W9z5gxk
nVtWD7kjTr09shysEb5+WwmtHx+FOa/Gm50Fw8N53y1NFhXtVFxChuYLNVjsD7RFMGzYUu7P8bHn
vS8P9ENzPCm4cKhZXNbktV6IGC4dd/I+oVHT+td961/WwQqRdL93e6TAW1590A1sfWjm3h/97Ma3
NxSMh+URnb2vT0b7aF/fHAOFIWslDoE24KLhJ3VDxFKgcg5pDbLJBz/FM7AQ7vLwuRkvBdD8DzNJ
nD+gp9gqdPPLs8Z7IeD67fTuiUPjZLfcXyKpCjzOuuUgqsLhZ+5n6BzmxggO2ovsHCznZSoCIpOF
iA4kSvV4x/B1Pjtnd+h46TF+cJVINGkviv+TMPnNiA+i1sdFFApLfA5RLd4B853HYVeTBPN+h2/4
xHR9JDtYhbrNEjoQCReIJH57cQ8wfJ3Ds7gxTmLZRznQQ0iF3SQs66PNfcX72Z74nconxLe/cPCM
OFectbsnLTjalXjGsoZmaoEMd8WlRVSGz7FFxCk5ghlLRfRkQ9aP6Sry2E/Xc6+IMcW+cHxAi3ak
o0grlDTToT5LyeKG6C6cBx/tueDZ9a0/R0/tCEruezJGDvBCS+l4jaGVSqi+UR1LxslYe8ku9HAR
ej5qPlgS5aijhow81KcKrBts60vvi0ey/SKKkZCzgoRi9qejCDzIx4iR17JlzojrGD0dIyncAgEh
uMjkStTyPXX4/IyOh+9jVO0sX6bitFUusxs2jli98L6OkIMBPF4w+lBXHZBf1/fmBfo9oxJNXN6L
0Dpbq16qF5OwjfC0Cu/68z6J785gqn3S3BQq05mMcD0fSiAA0nzuIAfzzxRuHO8eCYFm0az+v8d9
Lg9vGFO2nw3l5WIuxrr+9mfMK6W4Pv7dS44VktPaCLjcOp18nQD/sf+zw5ycY+vLsL/MJ/OJf7nJ
9Df4EYiPiFhBeODBEIZI7PQLlZ9i2IvzRCn76/jk4WCjuAfk4pj2upHlKmuSej9m1GWEF5DczI/1
VMyT1680QMy109g5/FIKUX6Ue8QCCMtXqsr06bSv3/+n8PLoAttO81BdFNOLD/2ZmxUNPu9CTqJM
/r3yhkn0Y+lNOVelpsR3GaA/RPnzv19WW8bA7C/FfHH8szxCOK1BgjCZVAycqUjdgafBfUQMeBSP
pKH9tWQ0l+ZWX26QtsPt7TFN5uT1U9Bms3CBisfYHoeYLuoYqwqbMdzqtiHuUyUCreaoH+pTuA3V
pJ1EM3uW1468GIxVP5gWy8ssmvWTZlXtmNE3NXY86AYZQmPdwBVDmd023YHfVUw+xtyeXXGwi3fF
Id1os3r0lU/7iEps7gfWKitaqON8LR7luuJvs25W5e7Bb+6HGBudEj8BkREKNU82E+7Sg71U19pW
XQ+2g+Vgaa3tbfU62F4W+czg/zavWGtcQ8aIgDjB/DZKRxIm7OrEXoYsbs486Kfay2CNg9uiXJnM
CsPyGTxLlTtJjO7o1e8BQWh8qwUtfFN/dHRsCHccJRKhsmBwa3A7YI0icPTF3H7AAWC6qQCwOpIs
ntDiFAVlGGfwMgBVAt4vAK47bIqNDHBtrpw9Hx7IYlsK9HIyA1JiqvCZozGxoZcHLef//0kyh0Z5
Amn8JA74egh3uG0dbjwu5/uhPQVr0VPCkmA/QH4fbUnfcqSp4RqusHy7rtRZMbSn+fK6bo4lj/6z
CP32E0YmINr+M3jrP3lSYsJFDvOmv8UvyVF+kt/i42Ahr3SkzaUNFmtfAvAiTvjGyHZpWzkfukeo
xmFiDDZlPVgjtrxqFpVQ1vUk7zEOGISXXbm47W4ra3ZftQf9FG+CrbUdYGZnbUOKsdK8oLekFLhZ
ybhSQpJYVIf4bKJnuYs31113QsiXd+cHeP27YnVd2Q8HYOghO3Sn+HzbpbtiZ43bUTC7ealXr+p1
+kyJ5v36HD3f9/e9ckzftWP0HL1rn+XL9V3jIOEOvV/eiXVh72PToEKxIWKT6LyZO30HbHb30Fiv
Khv7nFKO+BQQBAibL+GLEroS4oKDTbhEwWWKdwfCHk45y2bBmC79UTp3T8k25mDzw2BtsmCGP7Wq
DtXFTc7J5rITx1xPtZW1COfyUl/WyOPOzIW2q56ux+hFeeufLsfHpqXMjt6AulWe0Rt/RlG8fu14
wG+hj5R/hGf5NT6rr/Jr/tGd8kNyNl8fklvsmkWyQfjYFav6weox1UAFc7srE7FqgD4Ix/qC01q8
DzaB4ZgbkxXy9SWnZPtmHcxDdOrX9h4V+/Q1fbXfpXeuliuhootoL+UXNCXJYyjbYhpBjk83JBN/
aAgKzQAGquTSNrzuxMUJtsH2giJ15MHB+ndY1H4ougkshqXpqgmwVFT0vpXci3sX9J1VZhxQuI+2
i2bST8j1F/3pskFgFUOvq3s/pNNi2k5EhCm24hFlEDzcci8f65dEdys0QpHGOeb7bP84Fi8PrPPk
z8tWttz70QRwXU8r1aPBk+9jwGb3pdE45tFG7sWpCIH2rJhCZQXMshvMBmOeDGblqlo1qxjEGQtZ
YSx2XZSzfJyjQfJEUZHszRmha1n6J54jmYKxUSb0W6VtdHOlmydt29f0kNIBbk+3Q7BOSREVN1w1
p8v5dmhf4x0Crytjlk5losm4WbUTvgkvIoglNJNFuL1/RBsRYu8fymuMDTWlC9PVTfd25l/IPSfE
KmoC8G0zONmv4OE32SpZJTvhXIbrzQjazlxahMtoX+ARkfnBSloESG2ES8Y8EDX7BaGJJ3tzWSMK
Ha3jbbYUafFjnoIX3oazbk7Ve54vi/1jfl1Ha4G+Xl/31huEK/7wscg1nwTE6rq+7dN1upbnxTqc
lVt5Xi7LpTzPWcTMqqVOqXxizawZa/xN+hUNCslNYU8mm556D6/EZ+ETZq9jfFut5QAMcuyaxBXh
FpGubvw01soknJd0fRf9asDcqC+LV3Nro/m9Nbn/LqxjlsXJ2t4UXtGXAzTBk4OJdcMqiN3HKdpJ
Dze/udnBXkerUnfCc3aAcpQvSu60dJecQWcU8DkhAPNoR+SIU7fDkSPCnGQwNcfm7LaCj4L61KY8
NFyCXXm47rhrulN3sh9usC1wdIXmSpSz13wp6i3BFtzxLxgw9WcVX7UVWrGKrqsKqcS3wu01tZp7
kga3OSoSzGhIgLlhMvCSokZjXB8m4WCUl6k/iBQ/DSZF+FompYe++P3TMLZKdJAj/OdMqvsotCpd
50vp/ZdO2s8q+F97qH2rgtuhkl3vso1JSOob9wXdz/ox6rHzZgL9dwRBlu9nYvXfs6GJLO8/iZVi
hzejjorLod+FROSKnAphFcWRhv1KFJOlYZGixCdKyw4LeeTDT6y3MJW5klVEi9Tl7gaaEXrFgYoF
gJ6CFTJLccp1VHCBeVxQ4YCpsjUnOLgEJP/ICjfwiaFsU7VEhQKrapapl9H8IPToP1B8uDJtEktL
ZtBPc6lu8QdwP6Fg2s+87uGe4E1Vx19C12J/IAYeJD9mAbsI5qjePpv4f3ykI2hRrFWg4PnJDhkl
inNuilvYZTrYJivEqJFVxoDQu2JKZG9RN/Pe0GjwAAssuz1J9IIqwJXV9HhH+cgR1pP15L4uzxR3
sZCNvGISeRvIQaOlWK32U0q70+t8cBBr3GQm7MQ4ujd7W57MdTmLAMEiguRaEw7a7xZ4klJVKNzJ
dr0Wi8zRFttOhULIfuLMWVY/n+aj5TR0dt3sgMHBw7EnYkEJ4YDNrpgDwa8EJNvB0l5z17rl8D7V
dvJGWzVo5DnhRJA/KXII39EZUl2xO/AK3C5YC7jX02/p+Q99f6YhAXFUkFFAmOWHPm/Wa2ZTF2FG
SffhLsCWPvCgzFBVXKRHa6NOn3heXXxlpazkjbwxmX27z/tLvq+PxXHwZr/dX5L3YhuvFyjxzO3x
A5vhK0k3afACLjoTlZh4krUyN8bZDiW72R3fQcSq9tKGhg8dlc2D3lSwCnZoHhOmhX9ptI+XV+Tc
AasdJWTInGAX7dEJjpfNVF0Zm2zJspZFbTzOtjaakNY4n1aYIYS/oP5+Nva/nZ1vk3T0SLI2SWMQ
IDQUhL2tWG4EqQ8Df5/D3w+YnEUdOcDNa0AtQ2KCpEcwJDErj2KFWGIyJdaWYnGruTeACGKt6IPY
oBUq0EoWThS/BAb1fyzv6HTKsqIJ8DBN778DQ5dGVRxegxQT3mZ4wQy+OMYkCBjXWh7EDBhfg6f6
eHuhT+wVx9tR2tk7RCa4uN3mjhcDMUNdKmuF7M9cDp6jXcSMla4I+iTHzaZZcjdtazE5HRKCfLdR
VmxgecP2985CDRvop2Sdz5N5NhHmxcIGmVyfREJa4j66sLGOzvBXblTnBl4CMt4sX6mHx1LBrD1c
2yuRD2Xran+ZpeN6maJwgK/0guSS1Vs/SafJyloby2CevZqslkoS7UN04F49EeSXMoXq2QPdq20w
T2bgLDVWXNnMmsu5IxAWAqGuCdcsUTmQNsrUGLEaOJNmMOMZmwjXqz8ZhLkabIKd+lbXbveUkmXV
rv4Gi11+ivb5MXux3lIEEdoXed6M9Jk6qykVTfVZNm0XaIHN0FajWkAhYxRh0WR4gf/AwWfHrD2g
apWNQkxG9VNJItXiflQCS6t5VzUMXOQKwbpFVKK8nWgG/DI8ZAF0+AutIgb1/w0PXcyy/5k3Htq1
s6v2XizD215Fryy1T3Z0Vq87GSE+hBxiLyzHkjmOqnlVLBJWP+m0vgyvN3TH3DZFSMzHD+CezAb6
OMTlotxFysygU9Sh5Y0s3uTWja72vG2G0vFeeoNyWFy8MvADba3QVMRKUfLhf1+bXSYLZSAEEj5g
AaUIwZOx5n5krGFvVaRI2ot93ffGKub2O0dU6vNxEE60CkFGvyHnkqd35BAHq9rG7gOnETBNoKPG
mu428hLlzQwKXea18K/oGxmOShPVHBvhUqqeVSovMyT2Ue5J0E/SR721qGN+6ZUSrH2BljUMIA5+
qCz1wpVTOvw+tg/pYJaVi6pfol8X0QaleULkzDFbgGoFMNg38DfpJrd4oyOvmPu3Zzimwcn8vB3A
EQCWaIxRbox72t6de4G+B00Q/k06RpmxCVyI9CEadOUmVZ8vzSHK0CHb6Pqqyl8GzWLQjsp8Pgin
6Vt9Unb3foxaaUWOC9s3QO90Vug77fGZIaqgXOgqvQppQ/vjNoDGPe/jSSgvapvGUTaLYqZxan5q
NLs2FAjKtxTVtnATqOs0XN9swGfW2w0UUqqcguAubDecgXoOtA66PVf3HAwWVX2+AZBsTGqz5RXZ
S0qn4jTUZMkAeXNpW183erUOb8N/D+EvBtSPEYxGDigIBbak+a2kdLGL/NLlZb6EDHCnXtN07qP4
aIvNAK4h4s9pfqhVFngJXhq4S+SPwyOhlhAt8vIAjtsFE/rvPdLFN/69RxiEqDogNAP0AzrAf99T
idbf+q7o2z0WztboTqE49NSHZ2Af0OtzKxtpECSWtN3QnUBUagrepsW9hAZlMDbpJO1pO0z1sUnA
CGuWEYZbgLoqNjZYlTMx6tME3Xd4h576nobDMv5l/5UvhNd/D2DAdAHwC4VxSnU2xcG/D+BaZPUt
NLNoXmsIGqito4EAUrPPjgXYrfMbygbJRWgHon0b7y26ecVnHz1T7LncP/WH4ZbaRr4jvXKgrIil
xVVL5nXIUvvyZCm5c4X3eO8aBEjQ9Wy3+QPSTHTW802TbKL7QcEdJE/BnEmeilbL/T7Nbhs5xiQE
wl2Xoq4GSMe6xa56G7bhMpEbXCwQUbaMiRQCj0AsL86CiRUaw/L2CYe16C6uKiNqcbGHmi6t24BI
26E3u5QQrhwck/u5RPghNih8tausE+hJrT7krYZUsOFqd9MZ3GgMYX126/38Hs0H3LWtgZ5Bg1qy
fh7krD34tCK/lFSdinLRmM/FShWxp9a8MkSXguKmDN5mQJE/n16gZoG2lEEOc1Hz8NMMJgY7Jm8k
tJBl9Y6sqG8RC+rmpbt8qg3ad4SCAQoFID2Ucylj4nmpnOKOQEgwqQafnU6LMz6W92Pd4CNXo1Fw
Bs6OLJZrpOWwamwPMRwdv5f0cu61Z5QAvfbW/jKffBl2/GvkfLsZuz65ospTWrMMKFevtgu0A9wg
uU8eiHqEAzpqD/yb7auXZeSypjq6NOfMfCxk2KpXfaMEFP+RMEagsjknIYptxqhDLfSGLoqsnJAS
QVEiHbUQKOxb4qcS5jjZ1KCCIecvOuzrJp9m0anrRkqLNPp9pBkYi8hIM0KfKcNiMsklfMNRcGv1
xyihFHplHMtFTeZpmdDejGQhJeHIpAsgZYHfFhSbNbwqenWvm1dPCaWXlvX89fpyMTEotVDBblU8
JB/52Lzcn7qg+gVOqogJ+F9nVEzg/5mgr4HWBnUYxPMo83PJuz/uaEGA+1D85Ix+gQkno0jpxHfT
vvsttv6IZCSMwEAN8GXEVx048t9fnjRRb6spdwlaRS0aDdPHZ5LMVeVcb0LVfUhjJLArfaUDmqAg
DWUJpBDgQWbG1P2YPoDTF/t2igxysGtHsQ8f28Agk6RMG2aPcYPi6+E6bHG8WSJeVH3YhhvjbvJr
QDO+R+Rvx/F9JR5lg+oB8bTdDyoi16iblppYDCsrjMVedBSQ7kPAaLJvfTZeFvvB5jJm2q8acAKh
gTJrgs4oXR1amOsPSRu2zNyzQHdurA5pq0+05X3RqH6LOS8yg15teNr88ZlnKCxuIHtOKPk3zbpX
XTt2JRWMDuVvgCqwLJBsqldY3IPwJeh7dTcdUHpHpwuwAHCYjT2VaJCkIAtejBF+QzjKbB7DAtkm
+mf98LoW4WaudK6fOHEyTdthNytUPzl043KqbdKhoTnV+Y754eUTYEVUuYxYpRtFNq3QdDj4UOez
RnemjxMLdfwSFxK1oJHFzQjrgTWULzvV4ba6eDhZwEmnQWmI3uR09ngMY9s9oEnxETONCR9HHbs3
bVLpTjUY6ekvraMf07y4hBrgeBCbshAi/HYf3JqqGmSx3O5RHGphfg8RSqMSkH91HYzOA4wJU+gE
wzcnJrt6MboNfpsYvyfLX/swgLVsIBQiW4Nv4PyqkqOwkuNkHqj51FSMVUKykRLFHyDAKmBYZGx3
vfUqC7EnDX8J6swBAmz5L4Ul9XtlSewIVhcwBQTnhxTj7/tStxO5e0Da3q8S4uXF2WrLreNQiX3L
/WcBFMTWsALHAzAr8j6DX6L8V5fur5hEtRpkJ1YBA0XTYdr9/fWNedXTOznC3GIM3FG4vWSfCRa6
UnYWaZZk2CO9SYd9DyA1PCYlsgkYzd8Psnq45ChvF9NIXcaq6t7KeFwiIXz15WL07yxM+R8Xyx7A
H9HgHOi4gojA+p/AmfWBiiBcjHPj9XwP+5GZfwzMj4v9cU1bN0BPYNChqqThfIVHi9SCfx415fmX
nfgReGAk6ogE2MaXgY71bcRI8kO7173UzVFtY6ndsWySMSW7OLruSBQmq9H1MrMKbnVgOtru39/+
c5h8+/Zv4fvex31eyW2LT6Gfg559iJ/KYMrPuCFj8WNQpa13SSfMgOyR8fhspWcMEHheDfa5vChN
Ki8g9TosX+WnvEs8pCez5pfSys9rxY6SK3ODWzo31ld/5D/XqogeVCmyrp3nofdU0z8FTEEiZLG0
b4Y1WvzqqETuybyss9YtfwNTf2kA/DWexddbCsybAQqNjOy/h0rbXGtVHij61srdDGAcwN4NYkOs
IQe5H6xpZT5GGnW+F4Gkq6dq4pGXSv5QboW3A0Fc2uogBVs/nVjRsipcRZ7k9Jdg79KVxIwIwbS3
CLigNhbZyjD5ZPlXmsMSzt3VKWO/PgXJIkQ6D9hA7P97FPxPVux/KLjKt6NDdF+5hvIDp2bQxAeo
nTuW1uKhj9vnf3/Xj0YWnX3D0A1I+ANq86b6beVg612mowkXbdPUT0GUKZ6KmYGDUM/JeCf1I3O/
gESGeMgMiKM2JIOHk8rubcuCmeIvckSbYq+4Od4egU8GhrBN8IaeMypJGKT76qw/F+v+WP02Bn7O
L5AoFHDgmNERMFj0/D0G7MzqVSOz4NjT4a7JScqyH6ELtig1MoErczZ631UykiFgPYJJyy0iZ5tB
1aEIdXFJel2ZxiDC0L9MOt8L+8IuTRE0FSyVFIbot/2yolDqOz2ATFRsaHHIjZ9xf1oT2Gd9/EvM
/NFF+P5l34aKoj+0ThoY16WQsKZ6u4lRF+1eriAhgE48K147b/b9XptrNO/z13AHrIB620hF8SFe
RpPb0xslc3OSj2vgO8K6u6BVHszUcb6g6f1xBfpTLXCl98JpsAXhRGtVfsWq+5fm0M8x//dZ07+d
NUQ/7Yv4u8zyhVltVemkBSNOX55DLsJ5Jaaa8ksQ+8FY/HPySJiVgaFDnfqWoUiSVChVwnde2oMK
jiKvR7CtZfVZCwF494k/yHBuqjcBy64LYkyvHVVI1vvWZRT0c6V1k1TzLRiNaoamg54tjBRtj4n5
G/npZ7T9Ojn/t6MCpPOfaCs9bKMxOoY6Jye64wlzh4+zQUghpAB2oSloUo66s2AOJE8BrBEj3pPU
v5wu5YuU/FfUNTRNg4ODLIrMKbO+ZRFqUVOh6Wp53cOAKCc48ZR3vwOoDH7rvTgZpp/aXoNcuzXK
kuFA8S6o49F1ngtZfij2X+FFAAJQ9cOP9ubel9oKH0skFdTX5rnGZwQ9ub0Co2KPCfcq6h0mPtZ7
CZ1dFaIChkKmy6oluri3A8UY6lSXzu3B7cGkfCUwWXuKZ2WJcp0reDTUdF/pP9OMUjFWZR4ESlh7
zA5VhtSSe6VRg7Jm5bQIXbFcYAMaizVh30ub9A68zbl/2hRyr7NJZGA7gJqSi0sMKhk0NWALUTJV
XaqizcO717jmrCLQGqUTKChbOsWwOGEugbgYva0t61NMScml7tTqkNFxenmqotSs+xLH3PkX8Omg
yJkycf4BfgpAlcokM9E2ei5AZp7hEd5yBIUc6ylBW3QY+9JYuYGg+PJBUz4Qn6jpW+Uj4zl5utBg
fQOkh+OzQwVokrB0cwZXv2nHN07KgTUFDGzcJDrIJODPKQAZboDHK9hGOCgsW6iPojsbTnA5WHdz
ul+/3fEiMn0bTKxPFc0kSuq2+T017zvpcrn1jGmpptJ64La6h76CaGi8+fcUh/3Zz68ysGUkAadV
hjvit/u8quzs1gQ2yJ6huWjfbsfL1n57vAR45GJFPW7m6bZDBW8K6sQRgH/MZHkwViAkCGgzcm4e
oHhoBcNgI3wI8z30FrgElMe/mA+LV4Gs7r0LMLUemLtOGxYhm2UM9yDfs9CCHAJIDQyp4B6imQs6
bBXtbVRQ7vMbrgg+9VyQuJbzXB2BW4zRBgQJ3NLq6BgF8hp4UPkCt9QjCwCGabgWhbgxXJZpNjK8
3xixTP6/nLFv0ZiSUEB9qgKj5lFbxyPns/jUhHV8VnrmBjQ2BA4kwHAEcIJ17GW7fNW+m0eU2xBE
kqiIX3hbA8xpm1LBnzNOVWV62fZPcTHRR+H77Vi9oeoPFApydOmoG8BC42QIEN6z3RqvoOtcnhgU
1ibmu33zK2pCWCLMslekg3HW64TOwe02j3cA3SpIQCx+ZyBjrHG91UheTvbpRjXKiVcqZseH+JWN
LeAwutY4kr2km1SgPp/CbZv62bEs3HaUTyFZTsuFCgvhfFvdVbcWhm5KOy7PyiGE34hU6ei2Ug5M
42E0TqaUyvcYfNE8Cvx/D1j7f41XKNFUooWH34+FkH2Vr13ZX+Jl+pnM4/1gpea4ZzmIYBkAbD8t
ylxD4QgJtaNzBm/y1NrA4YRlYOMfBIR+sDLe8AyKsauA+/ZaPD3e8M8JxtGEmjbo32IeYc7X0bRF
sPkNoT+HgOJFc7JMfYcksBsOE0KoA1IDMqdDw7tf1dP2rXYi0QadP7wDJRdX2ZHq0xrHgQ4jpxhN
ayDh8x7IAgSFq7C2uf1yZn5mCUBQTY1pyCRrFbL3f0+EtV2ZiXrPAHqmsytFBS14kYBYGdO+zr25
pR1r67fo8ed0f4tUQmAfR1UTDCzcw7+/FOJx0+hhTOtznE9itL/s4eMQAozO0d4URbT6g9oTWWb5
TBoAbitnbOBhxIoeMWxqkeisUjrH7VYIfxeBX8uu2TvZE//esCxFs9XRl/ISEVL+WLAdbK8YZ1hM
9k7L/Pd6e9WeEzCar/Y6ZGI3PIkUnM4fXZuPx9g6h6pzoQl7hUWwU2b9mKJGtAmBxZ3TDyn3cVPL
sskdR+gGZ7x8Up2uC1330JFl4ahZQz2e4XCnxm8pFmSPRXqZ3K4j25wW6vBuLPXbNjEmpjXP8jHW
3pd+qnajsvA5+mJj8BtcShKECV0Ukds5JDcCnoXHBvC2ACfnCQrMzKaw58Gj3EaDyLFopVzmhVYC
+ha8vDlqSZhJNZwmbVRCnguOj1H5nj9n78zBrOICIBSRm25tHCzaoTaRhhXW5/FePmcaLlBL1DPR
K9RcyWaRLBIFyvbhl066xgQWHckr1A38MfAcxsRyAUGMaEb3Oqe+bJYYS7NWkGSY8yZOPr2rPt+P
MJw3+kIHIxnOEXVvIOA8hetyTocQGmS8v73QKmPC6BxzirT6iAzMGeVHpNiQX5Fck5cqscikUQQE
5jLNLUc7kUUWH5pYKrkyOu3JkdQkh/Ry9fpo2I91EHLKGHotzKGV+lhEGw3I+2ORWY7KVbeoYXsp
ruoAzqVxOQuG1vPlIODIek6hwE1eY8yemMBeI07hpL5MBY4PlZdo2IDIAY0DSRJJlXpVfIQWOuqI
GzS5x9rpDggZLa6VwP3OegBE57vl96fsNrlu+Nqc6uTujhHaOHhuqQV7QI5G8VA5XaeAkFv2l02M
MkhGgI3lg/36OD8AbE/oPo5lLuC8n5gvNlWv+nx3SshE2liH6VJMwQHCpELgT3cQumcGpJBKX3eN
7gIQSkRm7dThdGHPCMVROXHHpQALwR3KMNxaBzFc+QDUGxXMC4bSH/WmEz50JTJHBwYGlhFlDUrU
KwYu+sMPeIgoZlw8i2+7eHxCIxGqHTRXTTDV0GyuLlepktwBjC0JTXy83saoKTXVLFn1r/fDdYoh
H5MKV83sRuxejHexwiHYrzVn4By/SSeol2NwY6N4JS2bU8q4Z0BsLmc22I7jXX+icQshCwtDfcxh
s+ZIHsN811pOt2AjxulxIE015uxw/AaUG3kdPBCxSCCF7WeK4lJ3bmCf4HMLeulkxcwIjj17HQzr
EeRPX9addIrYOlZi/m1DE2tRn7tzOjY/8nXzfl+q/4+y89ptHNu67hMJYA63okgFKluWbN8QdtlF
Mef49P+gz8VX5TbK+NHoOgfdbkuiyL3XXmvOMV8bcSUAnr8kyVwDYtvOx2BBvlZhLGZP4rSOGB+k
lhSYbgERSVBYcUrKhcWtsWiW2ObU+Uv6PNj5e3VmxRsvkp1pCzDuBs/80eN7XVc7iU/mM9OdK/eV
3/Md2LzLrp+uHBGqN4bdebnkunaIbdRFftALmwt5Lzd8dz1Jc0zxPXIApk+aPSKxZ0qZWV5os8B5
HYvqijuciDMpdHlyfXVhyisf6yTwNm/RdHaNV8BfQedgAYtNziFAk6wYk8sHl5iMBJDMDyyRIwXH
9PfkaIts2Z1E8juEAhvhylp1P+q4TtHbomLG8gzMdw6YZF+vuQrglcjpnCNTAc0aWDgREbHsejdG
JkbSOEhqBKggE/EJYc7YBmjsjiKTB2ldPYkv1VOEc5w16SHgemM+kjY15botV/N5iJX4kj1hVXaM
Lc+1txUeOCUoB+Qr2TZn8pVahbIg5c57bqnhF/kK29glemqOA9DHYU2c6Edt5aeyolypOMr3u3JT
v6CiveWn+wklN+NRLstJutX9PDQpuufI4rn3N+qrcKlPHnKLXZdwsptnR/EqXoeLuKt4VE7xZqLf
vSCUQfwaPPlPEVKHwFJos3GZUL9ZLKHgnpR9Zqcf48skRI3dGXMOBHrrdG9gJmsehEW/N42Ftupt
bo530caXN2nyqRmPBje8UxPgZBW1xYlGskYG/puaiXrxXB3VK31p9RoclUO8Ty4NZ5MyXUQXhtJQ
KpzmYAUP6gJ4/i3fmwjkB0TC8mby98zW0jmzTc2uNr0j4Mdmn25Q5iHgtYPDnRouOcqb4sjajDqq
wKdVLlfhDvXf6gqaBmeQjrkm3604SC6IkXVwWca3fIVFgnIKqIRdOPjQ7H6ZQBApz8CvT51r5gw9
ZqvJ3qudYFix7LuDK7yhy8hZiJ0GNlUzp+qk7zJZp8pN1Mz7l5R/gBMMUVHwwFc534YAaShRKfpd
iUxHDz0ydjJXcetPGuH4iHtBYZM6JQ1KYIxwIqLJ4DleEeOABYEI3K20wOHIv8TmdBreZgv5uVlB
AMbJtCeNcfbevE2FBejqlBTGBLsEM69b9sDx4qV+aR40l2EwAR0BY0vB4jwbPY+v/nN2yQBBP2aO
+CG440e8GT+qh/YxXuW+I22Jd1lVDzU6uXLHrCpjFsUvn/mr+APZEv+E2NzxI3qoP2rWUtT8H4G3
kDjs7+6Ps9RSYGWpS+rxJrJ6lsaP5Dnf6x/QwLl4+mx+J+oVAP+H96QgTHiRkUhD0FQhY8/JYk4I
T7FJFZGoQeQF7Iy0dhoezMc8XXA9S9PS8P3CRQclQpZx7vS+pd2447pD9x5yLsaZfK0u+Tlx2sf7
CdOhS+zICaw5/q89mqPo0Hd2yS7Uk4kwr0/9Lg7IELT0V/3z26hwFp6JM+3WGgnG8wSW0bMWzJv1
Rlpw1bo1GO2ndmkW3PJkyiKAzCMsKyke1ReBWJ5sMb7e3bs722SL1FZc8OAh7X6L0z1nyI/kIWcQ
C+aaYz+PMNVgPjk8Jp23uc1fkkP74d3ql3Iz/e7oKXOqB/ODbzB0FcVSX40Vd8G7JNrNm0ldOLM6
kPIP2ZGwz0kirtyI3dTeMI3cMZCqi/Yl+ZX8KjkXrwbiou90ha2S5io9hfB9ymq+MVTcJA6ukJty
A0+v3VClc2lYLAJx3jz4vzr+o5P8SHDuW/EQPczW6a58FB/zycIZvxA4wU35wdf42L407/WZLG1M
qFj6nX4vzIULbs0TVkk+c/7IjFSzhBWYSOKFb/eP+CNwNBe2lztepyUmPdHj6KMlLw7dhiWTYJl6
meMUon3Z8BePGQ8L/R5p3lz4UtqrEWEB4C3yzOHvWbXMdjCAH7iyfCQW7tt0e6w81CG+09ISgPiP
2NpBEqNvmoXg3LhSRPUBhD90N6JChresXIqGzb1LpuoH9l0gukwL+NFwBU7X5hpKbmrLduIkDs3W
5f3DXPT+Cow/X/X9I6KntZIPE61BXNcO7riLsQEgSxfp2nHCsjGmgY/oHXFNPbu7k4J3alPg6fNK
tAlSpftwSZf+AYgszzKCxoEhsGGXTreZUA+0PjCC+y5UC3oe8MWW0tv/wqDKpWfzEN53Aeqft5GU
431wnRS0yMd25sHYPPknjO1uffBdbDzrkRRSoBXg/2kr4UtoP+S1yXeTHQbsVAIVXDifPTdvyW04
Dydv9+Ms6D/t9ulIOJF1mF7IBDl+GZmNkjLqmRRWuzx7bmRAycK64/yFKSraI1/799H8qxtS/+vF
RGE6uf/RiK1D3kILINWV8n0Q7j2qLhYd8QeF3H/HtV9eZhpS/vEyia/McjltejfJ9r6y8eOrwtfR
0m/MfBogZIYMG3VQGZyfZ+ZGJz9lqM4oucqW2WAPXyOpFpD3LT99LJLQUXikw+THYeV/hC4qWHi6
FIqC9GmaIv39LqsqZ0rXx8I201BJ9N1aRJwXZcqp7lPnTvGLTDKWyZxuCAE1pHXbvbT3HeNIg/Bb
s/xoxepqALeL+dZSBnJJ5WT9T80USfvmO/vrbX7pGQz3uI2VMJBcKapRWWJeT9nmhGof5mTB0M3h
pWF2oGfypWozBd+qtCTVgVYb6kPNdNp477cc5pOrnr3ei6e0Ds9x+NZz6CIXWg33XalbUnhLZ5D5
OMVxOm/J4zadqAInYvABZ+V8bNj/wniveq/+zCPAXqVUJzOny4utFCI0LmIi0LOnNlSIKjyZAi7R
ySDjvWaIY/mvAlm7dvloezzg4/2sIoo127stceQbpI3Wo0zULIkWjNBPXfE30ZMIq792ghU1TGS3
DCsbTi9GtpCwVHJAUO5LP++faga0LUvH9BJT1M59cPsgXJTGbsq0H1WkfjRa1H76RyFgsXQJzG85
egefxOuJXGggt+oZmOjkgkaiFXiAH5S7w1WetwqEMYLTc0bDSYTaBDbnQJOq92cLtVoanWxPlNsp
XMiktzDKw1liBlunthqJR2hvVPGYYrSU0GAmuZ1EvBXvNG/te46WJtU+05Z675EoIKpQiMytSCJw
P58NH9pApoJn4Af8XRl7RXjRZXBhAq8eqTMrJJzW492EtA7buSidEDv4M8qMkIZLvlD0XRxiMdd3
DfDtqO+d6Y0EocF/4C0yzbxMojJEgYIKmoT3lcvRqsZd1kf3JULKQaHAKJ8F3lbpj28IGDYN6kY6
MNWbSCff9L1biUZSq6+jRopDPr8TVZFH9DF0kAHappvYakUN8g2CDCfY1POw54mrXu4W95z/QmET
YB4kXfxI3fo10Dt6eWPAeKCCF1TDFuKnQAMvfI5P6OpiAw4s0UYKdmRfWGX0O8Tg+W4EVpoxseEo
0hgrM13yZ4E7G42tkiFZ5OTtDQRapRwUC/CG1bBNJWEdV/VjFYAweySniCdD2qTlRz+7mvQ1SK0b
65ScjMqu28a9V6GNXGCjc9UFqZ1LYLXxClf+Kgj8QzQSPzJL1jOBHT7xXBBkVodzJE4xYZjSr5YT
EXddCdmhERwjuxnS4MQeNqJs2GRlu/j3+m5+u6ZN4Gt0KNDQtC8LfBeJ6uClkbgdiuFwb9IlaEUE
5b4TiBYuWm1uiuYaUN59g1WrLleDZ7dDSsNMPzN4c/QFvn3mXxn27Xofpuo51ionBl3cDbpVFuJF
BNdX9sElqzLXLNv3rm73aVEchcI4FSkEnCCxQ/UlEdysJ0itPUaI8bSC+iLH7mpqRL+EwTkXUM5r
u6x4TCvNyWZQvJRwUSmk2ES6FdTe3sMtEnyM1PRZDQrBQ8Vn3MC3zFSc5mK/obWmNuMp1DlBd7Hr
k5smon5VovvO64R5Ru6AiSfmTtQnZ1V5hvRNStZqWf7GtUYukNY46V19Ih6EAPks31XGsBaS+D0p
sINLwI3QqOACHjGJ16w/HBaqTPph0v6py/7SmdVZCU2VoQ4SL/3LDtQVXdZLiS8cacQNhiUhaPIX
BIDLscXRXUpdleqE4eSheq2kZYTOS1qQqUcLT8f8Bhjmg7E4x2m8sFgZLsOzv8PHb0ehPeKLJQB5
rsByA8wDx8hYF4QULmZYf0wrHx5JcoreKeuzI5rql4YjHP//Fu4Ws59G459z6C8f8xP4IE0CDaJM
ppv2j3LAuA9NhvS6P3mJqyrnBps5KAVt4SWLWl95UF1ecypFaVGK+wHJMjgv39EPrJlzrVvMiG5Z
D7ork7T9QseZRphKjOB8NC/KI5epW9Lha4iJEFZxvRquLeueYcz7p2FT2cGetm6x1Kgv6VXBS18x
edHBPAfH8JVMolbiDnyYYXnJzXnrX1XtIwBEkO21TYbHorjWQLOAEWDxA5DPfhqQWVl16zDfhMWD
EC4jLHPxOkaRQDQT9Xy7NrjViAHSNg2Jqf1yTNd6RXu1tKXiNAZrOXUrAgXp5CjG4v5WB5c6t5vn
ZKr6QvQCw05lu20fZfXBjPelvKNNwcBUKE5euUjkuSQsOD9rG4mvNmt+y91JIJepGbd9Z8yT7kMi
/FRZUskanAd6flXBXjlePaSkd3I0twZDJjQxwpHbwVDttPlVzQ4zzmTL2VZJ5gYsjI6IvIU0PjR3
d/Qd7da0jvFWvXeD40FRH52hWlSBoyoPHMDH7gdJyH/FAixcEgMLdDEq/yt8EQtUqjxkyZiZlBpO
1CBG9Wk25C7FROc/NDGjR1+1DQQx5NMM9CJEP7A74/LvhfS/VbmCoggJncC9okjylwq2zytZSVqd
M472lkJt44vRNi3H1OG+jKOfxkL/XbV5NSRASBuJ7AWE+/cDYgZi3XXSTDsLFvkwSFzCW8KgC7wO
+xixj5JnCT+k4vx3QoqkFb63gGMY6rX45QPKhXTPvDHx9nflQw1sBkGl7ujNWxb9cCU/p9N/P/1/
vZL0ZUsSk1BTMq+VXYwcWb5MELCF2KFA7y6MmI5CaXlNdDQTiGqgS5EPK0G7u1f1TkRQTPkwastU
fC3Z6UV9X3SguWrlXNKiSUm4iFB+qjE0eKebydch0WyhhaHJ2EmM9/092SiJ9sNEbaq3v34ew8Rn
g9BTl4gA//vLqpUhNDhF0b6a7cDOOH1ckt5o/HRPfHfdlClyRDEVkySWr1u5qDRiwA4LD4zJxJH5
W0kFfDWANaHJqGV6JhZ7BglUqonMA6Gk+s68joHc7KKwJjBVh0yzD7E6avUCcu66XtPAHuDHvGjP
nAAvTNRmGK31eQYszLq/m7eAvsHtfkcaDst3GmKIeF6e+bneNc9qcYuWqOjUG/7TRaXbIGnVfbSu
WiudpM/3HU8oBKQnME47YdVsk+dioQMhMp+TBx17HTAm5n5TTkC77XbyRBjNmlUTwCgC5RIxLrGF
p8HRX9KJMCbRPl8Ek9LgqXiW/XWC3v8+F6k0YW2gVoJ+7FB3CkuOZHu6/Jqdb8Ndf+j3/kUBKnU2
O/v+qPcWXS/5h41bmb7jL/cA382EFFI0htxf5dCqUN6lVunCg4IQfFauxBFbd5GC+x/WAwMFPXoW
acyEA/A+/7mo6NiVh5Yjj0C0mt6/hFBTVDZcg+5C2pvk+P0qamptxg5+c6mKA2fkGUoWcxY5nfia
j8z4q5dERb5Ttrb6XKc3ugZLuixxtAwUfdV0xs7AsFwmTxEdMb14/fd6+I0GhUCwPz7xl1V5Jpt9
MBur8NBzG3oEdYfnqiF6l6KNemW0AvWqZCtKrH+/7jdKDnJcFEEQJF1Tkdt8edqEmTCBh9N83/t2
CYfwGkIWvu/0lgTh+TRSe3lTosBqmQQ3jmBu2F6RwN5xYoIaHDda7RYg2WeWiF+LcQMZD9oPTypp
CP+9GzSe1ElXpiGZ/NpIGNq6FWd9r+6J2bnqh4lDCr/UgVD6u7HNeQFKJsWujY8NgKxghethI2wm
5Y23pJtMBLvooNSmlYU2fKGDlzKoOLC8KzvhZTz6b+OD/ND+KmOrAkFFQteuRZjKAoDYp7O05QSm
7Bc7CfylhJqGFvKDsWufIP5CrWTetHChbz6+v/N7eQUEU3PROTiXiUzJL7kZSCGCBTIIanQIcxbc
Jti0Ot22gga/ZpurYbOQNhOpcH3+IHB3sRT3wa5mhnuRgFJNZMN2vj74r/HaBEuqWCA/kRf9T3uE
ghMY6YWii5d7uVuHF8ki+nqxdt6CuXNef3wgv3EmGOKdwXEKI/P8SZhkrAV+Hks70Xv8AF3vhf/S
Mo5pGXlNqujOns2naxYDI6enP58YrRN2eOIyHuiDAxPNrnBGF5MNPVy7PXqnFjqpyXUbIH5NIOPG
1pbT9UPPsFSWk79eAyYcnTsbev+SRLRLTzfBUelVQpfZU44uVHJJyCRxjYWx9o79CmYuwSatO2HH
/weSSCzWMgMkp/cugcTCxfOmnvNb8GgwT7nhsvV35epjUrr4DOF+TSioIzBNhCwLzpVH7Qge8oai
L6E5zkTDvrwM4HRBLDkdZIyJAooy+Vk6Bkzsei7IBOqMbCbvh/7mf2jynDFeDjjCtPw1bp9phMfF
Awh2zN0zrApvjvplYhVOkHjPjpeAYO3TfW4ZEDkRNViQpG7DCoXM/JUxJuiNhvQ2nEG7W46nfMpi
k1bKSoEXRXN6HjIlFNb9maGgxrUlzgWchmon24nvFKyB9PCn/uKjYJJ39abfjJtiIZK6Hmxpw4DA
GBztqXN6ksOERTh/TZHfCLALonV8RY2zmRCWpLv9rnnt5wl6z2eC3BhiQvlA+WjdmsUkPuucaOtv
cYbx1+Slj9YTGFL4hEWKm+nXDU6x1hwomCC4+BjO9FEFh+hNuIETcRnL5oIxBLvSybP9xe9HrH6O
CuUv2eZumix1nR+sQIMXTswVSIh1uYNsRj7C3/SDeOxiC9knEiOkb0AHGXh41ru5zVboHZyZM+nv
kJ/t/OvE+UbGz9NLKhPcWg/q44TlzNYyIi9aepvOrVx5jSPK0Wh6S9ydwjJzi5W8HpZENdvmOnCq
FUOwI0KqJd0FwmWYxPFbpsAZWHbWZgoHQDJqFa43TTb59d3CtyyBf8ggC8cSmRBgf0EjwlaBzQqS
JNwRZsNubq4jR3KF+fPEEaXpP6epT7rN7MISYjcuYBUeD9RDcKvJwJEO/17zp473l831r+V0KsD+
OC7O1Cobklmr7mvmt/mqQ5yKrSeiXyXTfmuXstj9sJ9/t7v99ZJfdrcuKGW1IBR576OeNBa+76AJ
KsggQjgzs0eSjRjoCs6/P6f0TSUJToiyXxDZ43BX/f1Bu75qWmUM1T3GGFMkS5jWnpOMFtmRwn2l
IQQ5jsXSMJZ+uMTRK7wHod0huMkWPnXuRcLrANWuf6ArJXY/7GrfnA8mzdjkxTaFyXX193szKm/U
h2ZmuEn3mk6p824RnPVh06k/WMu0777uP1/py7VX0jA3K1HM93CzHcgf4NSGpfwLkrfTXIWNhz4N
arkAxRjw9Wt76Vu8gvEus9E2A+o1ntFdngD1ctKdwzl+pMk417Z3tAwPwoNxQTq5DBtnWjPuqIBn
xEov41cVw94Ds8cuvGiUrvY0ej6Cz0BnkPwypnFxuAHYBuvxh+v6eeG+3t2qhl5Yx/2jqP8ZwZB7
PjRtR+Wc2b23lPwPI73VzB/b97ihkYMqiBO/TxE3Rm9Z88M9pxiTIeZfr//lrElQeW2YY9HuSa/O
t/cjGvDHatO4YARPhYtPax3sh42bA8NsKFPqp3jN1I6KT8TcjjSz3JYX73dJPUPy9Qq2+glnOoPZ
RYxmCMEfw2pL2WT7ccFA4rXcihOOep4fso28on+fdHYxiXy6ZXup9uOlOFUfnNIo3vO1uJVd/zHa
AZy+aJvEvh88DhAMjtzI6o7Jtt2kDiNbSzrErnAAKhgDQmGYbuUs/zihaGs8D6zlvy4igKbJKYv6
WHLurvohw0aqbW1h7uOHokc7Q819TnYBRKDYFREsvI3L2jZfgh1Ql/cpwBNM0C5lo2dPRqe5vyOi
D58o3m/BCQL3h/J8J0udcxQYqxN9IXRv94foo76RMt1ZCZxeRu3bS7tgioe1ex7Mg514/iDf9k4/
qtjdH0ybXeyB+OfnUpgbz+z1/Rsw8H3/RvvIPLe3epWvSsLPuGr0f0DbgHbYDy8avoNH77nayZO+
iq2JiTb0y2V4Ew5TW8mWObQdp/JM3MvnEs3NAbm+8AsO3SnYVuzn7II7tHgPBhMWBqvZTQQvLMwf
RJDJYDUZ47c7vv9dciuc1/o3ZMtiHZ5zC/KH0y/j881jW9U3+ka9Fk7+cn9B7+nOtgJF3kJa/fbO
JQDLaoPpMHJQL1rCkrOfYQJpwBRAybEvrVPpCOf0lzrncUf0P5eX4CKX/tpbiUt506xTdlZwmOhK
koXCXhgsSpse2rxeIvJXIdlHby1PCPQ3S1+HO2Sctoq7c9W4gVOs/EV+6taxPWOLuhP/NM+AuD+i
VZk/E1ZD9RGTmjNVDWgT2B8zu8Eih0Lpemf2a27B7sxO+R5GDwqKCUucLFB8jI/m4oisfa84PQWF
wKKrUQsZq9/mlp75WXEFd4LIEhnHBVHXvyUn3zf8lE2Q3I5autrManI2DGT8s23HzHxSGksHiRPC
trdLXLQEbGy83pZO1XUK0+s2M9CTHO9RonO0j9f99pMYPjceQ4qMhX9WqbKlZTbpZI7mVUYBhnp8
qWw1ShN6yFum28pLPIXMTb39H3X2364ltHaliSKp/yeibKwKJai6XtvnjJFyjft0WI4gWsHL33Hi
n+5oFMvwhxm2+N3pm0PY/73sl5G5pyVt2OSmsoeAY42chQjiWPD4UMdPZ6H8SHYCZ4J6O2UwiIs3
dOSC/SbOcTmki7eJxe6DmM8sNHscHAp+eGK0TxLBgH/zi6AaimSR0pSi1JoI28/72/FSWW+Zda7n
z/YWNwPV6MCjJBJwnG0RDeOKQAdskR5ogRiz0ErMH6PJCe1Zi9VvqmtIyq+59eBZJxff0YIjGQXY
I0/dbxxtn6ejpxPFH5hZCnPGjXPOMLbz5D7un18fJqozZdr8+u8KRJ4W+/9sBrhfVQKrdWb/X/be
cKahRu8SY+9fe6innATUp0jY+RxVynJXlI+SViA2eh7897YN5uu0vQ7w1UTU0/DkxI87E95oSQx5
OEkrX5T2Y6ZMoq5rnNneeM1oRa8JCvz3uxa/qxiIVFJIKCekUPqs5v4oEOteiIyyCPR97b9K0FPK
4AVIlIqsjgPd7L2U5PloOOK4zofeGlACsdzOroO2NOV9kuyiH2MLv3sOPiO/eRAI/DGnYuqPN5SH
2RD499x0dabBkc5Bmtlj1HtIFV8ZWmr1ZpzdXW/MHv59Jb6tILEJg7U2aY3A0v77havILNNZkuh7
P7Gl+tzSmMfmuy7FMwWkaVzG/p1vT+dQpAOzIVLVHiHsAdmEejjg7OrWn3ARR9B2924V/+gE/q7C
pYsuM4mklY81/u/3p6ldUjZlXezTdXyZPbVr+JBMVyyCCJQtYHhcMM8/jJumW/brLf3nS35pGAFn
knHhj4YbtwQ6zA5d+RLc85Uoyta/L/53LiN6T398uunT//G1h36rSY2uF/uCArViCGE1v+8eLZBm
OVU6gHwBVexbOHH1SgUIJ6xJOXNVe5i2kXntMtmmc/XpV5kiCaqC3gc8yWypLeY5etN2T/ZTt4xW
NIBdBtjWR7MjBo7AhO1ZfONGphOAwJ3wjVN4aN34jTaDytEzxSmTrCNAztUhtY0ntJMAnuNlYwH5
lyzPbR9VGAjk0K1nzA3t+458k4XO4XpvWB22AgehM+UbBbB61ME+YaiLH6Uz8SmO7GRkyaCmmMLg
6XedJaZs1dsdufkPj/l/0O04NCdZlCDSY4W0pH65ueUize+5b+r7EmFtXS0T+LHVzjOZIcIx2Rjy
cpYwMDZcYbTvPYA1Zr4tNzVbZu/q9NBi77EnN4BCsaOdVW0rzNT5SQcsO3keow0PhapdTHXThHtd
WsfCs+TtxnEVUa0SLpsSn0sdRwdOPI/mNW4PM3kfm9hfHAZlNZjT+tVAH5oejKiFQbHHwWfV5Q+3
2bfPOJlxHBU0VVdNZVp8/rjLKtms+kFJDZcCp4+zjUesMvDlu2LOuxLFQuMUxrXElNGYcB6H5VD8
zrvfHNiEkVCUJyN71cvzHf1QPGwI7b2k4a9B+DUQiPzD8/DdKojhS2HAK9Ma17+sgnGozvR7FALt
RuKQWKq/N8DFYNWowd5SZCPnl1f/fk3puw3sz9ecWrN/XJzZXa1jRfL0fYYa2lia9bLAZoddrwOO
t0z8FXtajty9vsTNapR34e+s2uhI+cJtku44TJegF+r1v9/VNzYvQ2NgY4oK4zVQRl/WoHD05bLt
5NlOCzcZgdU97ln8HF29K3nmEzTAA5Wg/8NJ+tNj/nXp+/Nlv6xHY6p4YWYWIJ+Jzhol6G74HKtm
j+wLId4kx8rpGZhJi9cpszT0RF32q5BOKTa5qqdL2GWb1jdflFjdVOKqEFcSBEWj9h1FYRcbUbva
ZpfMmxhAVnStJYtuaLUOgu5sBsO51BobIHxkJAvj/irl0C080qtG1Y7D/Kol0rtijoeQ7fGHy/3t
TfDH5f5SxeRdJA2jX457NNJ2esxpDXImnHfbqZuW/vBq3zX7wdRNc1pTIcjzy/nZCDoxNaqWBVcK
5ikmE/XGsEYf7DDcFD9qJ75rw5hsnjowVe6jz/HIH/e3NuOpUkRd23uKW1RHny61sYQJV7cWX2db
PCTtqagOYelm4Vak+R7YjGFS9aea+5tdFVoKCZCAiKTJh/z3c2bOuj4X08Zw/fAhisnf2gzZUp4l
LKivfHwzxP6NdKyN19IWztO4TSkcW+P+w54gfbPG6BKSTao+skP46H+/j7IsZoLfd4qLZnDGnqCn
GBVzCJFoqbE8heKmivEuN9U8MpeoO6G6kAKTNZY3/gK14s8NCdi5qPzwvsRvbsGJwaDQM1NVOEVf
rk+tlVk2U7LwULakugnDoi0uEhx58WkSRbWM+loJ8bImzbtsR6X8//8E/PXyXxacahjTrs70O4fJ
0BKRIA7+U0k3Q3JltGnDwUSpyqNf4s348Tj23a3x50f/suq0jRFqzT019q2+igdXrk/jbJF6C17Z
G102yDvHinolgB0dlwwIZYwg8k9sh2+OBFQIyDVE/kAz8uUCpLJ876WZKLlVS7ikeknLlULbwRwd
c9LvkVCSsgtgopPjWztGi4yppaGNzqz5NTbQu/WOeOZtNfzUb5O/vTp/vLEvVycKpSaUxaHcdxva
aOaTBMR7XKkrkKv0d4hUQqA2L99jB36DBh74/uq/ZxB+myf9FByzZ+6Y6tIcazAwU3aEiNVzjZTy
B+if/t3bZL6qKgp9SbhnX/bRQkmbOOoyfc9+iUk0923UN0G4pknZaQ9qthKjSxFds3GSwijevpQW
o8/sd6nKVm+uPHXv3zfUYfx8O04kitO9Oar1Ps434FBjlqfqIGYuKxQyzxBJlLQeE5c/uTma4qIy
XkFrLKwFYc8JZcRegssts5EfIYONxwkMEsFwNnasbvxb/uTcOaE6pEUys9Ec8nZVXFjyqp4CnZ8F
dQf4VZPWJRoEIDB4oAwbmjnn1H8/ep9P9pdNF871hCxUKXlk4Uszom7C1pCSPGP4Szm8p1vuYP2D
BNu/+67IMWBTkcijvfo2tknjOZp4hTLjMP0UXYQn3MgHc8l0e4ntJofPSXjB3e5u4Lnd2XG2NshY
o6tz+/ebFqe77j9vmhpFoKokYt78UlOmSSFqpSoae092DPjn8PDNrSw/RobdkZA5roTa9rtlCEqa
idJsFZQ/nNK+K5F0Xp/RvkKkML2HvxdyPa3usCzDYg+OhBDFwxGRumU1839/0Omx//o5Yctq4Nj4
qARB/f0qXmyU4ZAMHBFgZJtXxFv//v3frvu6gDBCkUG/SV9h51VdRmGh5gaWKqulf5S7YWkn4Iua
HcgkFryqc0Cm+g8/vO50ef7zwXCLQBOQyHD5erAutUxEIK4ae/WzbTM2djRuRHNVBNdcXodIQ2TS
1M+96Kazn6pb6durCp0TUQawOeXrJhxlqijHplbuvX4+6Y4OFdMBCLnlPF2HZBZHG/FB2Ki/sLJL
g3WFvYoDUVrODq1qV6+ohnBVMQA9GldQhY/MZZzJZE/85aL4DGEFOkIOC1bZcUW3XCRMKnRSQpvo
OU0z9JXHjPutdJU1ze3hgBj+0LvlqgDeQMqQ9lTve1gj+VWnY/YrvcZ70Q7PmmwVW62Zaw8FgHz8
a6Tel/PowlzNWBlOffYYbBdWePZ+efMHkzmnhyFKtbrt815w/HcwGaSUJbjoAOmQ/PhqvCRu9hbS
NSQH9q0jMuJdvvz7W6aa/O5rnqjOkqiZovgfYWDbyrVsRMVee1Qfwq1/nW37Y/wUA8sI5izHvwGX
7/N1sx/X0We0GBZ38l+ho4o0Ed2GdCt0CFvv4l1kNNZH4YhNYKetWSb5F409gxMwc5Wl6QA5QS3W
bDgpFwzJkqWPvCCCnT+7BSt4IQ6ChyPDCWJyIkYzsqOuO1c8ELSdbqUNSEg7xY1VuyrtezACxB2R
GThaMfOIiRg5onyJmXoHNsGa9hSWFqxgj6+DXTh1S2B/kCS8xOYDeUC3jWMWy9gbXXTLc88WlnTM
XXNh0uWfMluzqXe+BGJ/atyEGTShNeZaWA2oAPW1uk5cpub72XpEqtJuGqgf635ZLyt8Idj+aKxe
xpOwDt80wDXN1n83noZtvM/4ocaNTHIu4FZQpnyeHdh8+CTIC5gm3Df6ulg1dP9hwRyZioTcWQrv
RX9W9kTRukiMVsBcSNJJflguP3mx/3nemRfysIkaB48vC3agyXcR4XyxJ1LhLF3HJ+478DAzphnG
WidA1ucLIwHC9lBS0GcmKMvGhOvM1vozAT+ohn64Nb/bQQCTTh4D0xARPP69snbxLFNkDkjurLzd
4xJG3G+z51YwTNjth1EzFmNF0oPwajQIXZpTjk4/NeepIRxagyzKyg4B8nc3XT5lrdu37ZxDqwlr
OAHz9MN7/W69ArbINFvVdJnl8u/3quDN8bUiKDkfZuSG9HeycSf8hzLvyaF22lULTIDaa7aTkPwf
8Xcyo+M4/OFH0+77E/Tuu4faQOyvi+j+OdN9rbWGoE+7JuehBUNGJmXkBN4873/Ymr45OUKm+r9X
+fKh5bwQjDwVtH0W3HR4Gs0BzXSbPIjB+w+X94fP83nv/nFG1UHXVroXgKGDZpmo8cLoS0etNyod
RrnRnbLOrUrcZdpxctKlOq6deaZZvB0wlWb3KjB7NLObXNCxk7GhE/PDGAuAa1sDIYh+uC7f1j4G
J0j+4lwtflYmf7zduFT0WjNK/f9xdma7jStZFv0iApyHV0kUNUuWZ78QaafNeZ759b3oArrSsmGh
G4VK3OvMm6LIiGDEOXuvfdCHfRYvCjB52Rp1t59gllp1vSO2DttNpcERsQRb7P5/JAAGmZRTAUGZ
DowXk1ku+iJydS3ZpQZkRTefTyBxLTwW9zgSkjuxWrVowEXsy5N7y7p2YvuhgvHl4y+mriANllu7
YbJT3L3UOjr0qOwxsO7F7kGIz1cGh/jTQkHSHIUDlq9pv/B18iW6GLuxWLWH+gls/8f4BDEN8LRg
o65BU+AhFNBWyKCmze5r7BRb6ZYX/1FaZ9vsw0sWIwGoT1Ons9tHN+4z6IU75eAuXvO7YOWfTKde
17fCq7LK5iNdV95AsE9OADyamZnO0Bz6a9KEV+MK1BeKIvbe+2ppzfk3fe3u1Gf3rkAnRjLVCXGt
fywJCNKcN5fwTGDvszd1zW+zMckc4QyvZOEu9fVITl55O60b8LGz+wgtm3w7LCnmEyIpPtMKlU+R
k71xBOEl662lm+q53QxPwo2xIT/yI/8wHMFp7v6zucagZrP3PsG7fqT6fuMjssCP91Ssqlfq7uE+
IHZJdCRiXFLSaeOV+RodtWfrjoz4amPeN7Qh5/cqPfQSGadykvcwJNC8WE55KI7JLaJpC1c1koJw
YTxXKzTYdM5V8p/yBTlda/rz/u7+2b1FdzTLnQbG0O9D4MfhppjTqXJq2l7uwdVB9RStnWoT+rbL
7EJ8qo1l6N4aCMmDh98/6+fJrVIEgPQIAFK9WFvTotH0xIuSHaf/HIZ/RLgwBgJPeiAMTcgdHM90
K2nIKeL0azo6pJr8fg0/uJ9NzgKI9i1F1AzWma8jnl2zG8S5Yhwij27CiRN1Jb5o8c6Ij5qxnz4Y
1Yh0Yp0r0QGQxocst9oJ0SrnvR0sveYU5/eKQUFx8fuVST++EyiT4FuQsS58Vtf+Wfq81Bvxuak8
/NLGi2VYxxghT4XCZQFuS4TvZayscisUy7LahfmW+vjobfqrbcEfX8g6am6LF5TF7uHrHfIKxchY
2tyt1yELTtEKZH8i5dAr5qwyH1rJweWpt3OY5yHp5WltD9o1tPrPl0C9SJJkwu2si2WpcPsgrQpO
hm1CfI54E5rXIvJ+vtvcZg5Kls5rfnoa/9xtISgMXwVafKBkO7T3aTqnPGZ4W14xneBE4YKIDClY
u9bG+hislWjQ0lrRnL3y0H9cgOmlTcdskd7MxZQwW06vlWyoeIgdhmNIpJl3E7q079dyfGY4itmx
8zCKOqAHGILitRoYoTh808vdqyXjZZmA29K3F15jCrkmJLVx6M1jTBmEayj6BbYjCkulsDXR+cQ7
1gaPM2CSzs0hn+WotArTp4SDnsBAvzQ86dl9iZCop8mao0hz/6pETVLpDeZluaR8pJerfpxb74Bt
PVoc1YJykZ6tDSRj2synQa4uoDhtAmGFb4+uH2d0aVj35NuT4lY7Kbv+Gj+bnRZLU7LxxcvhMY8e
KgpZ6bnks/J7qyEYj5qJFJ8jyWk4xehL8k1BeAXALHKiHGbwmKlwUnYyS/RZ4Sp2XwyBMtkh9ldG
sBVgUUBDpFurI5Z3z3qLGoWSUFEfqFxRaqn7jUj4oblh9zHhgZgS10K4pJ+qB/8+j4uyiF4M7E3V
njIecVHFm2JMUg8KeHK65Jio10/wpgVzJ0hbMOy/D0fl2mdfzH3TG80kNkf3IOYH18lAWiXCAdxu
Fm8YBG29oYzMnVSf8+BRFB9YCNTXSvwo3E2SPPOY6vasYwiim20tuV3MLSldmrAEKUZK4U58qaCM
ydeOEMa0KboYwiYjmOMDsAhOEhe3LE7DTo5NrzwA9ZyTGLMdDoiG6PyPS5qx9Y6QmfWDewOWbW3a
1mLsyFCsttq6XqBJ2aAy2nDigBaGi5xoQsb2zfDe3McLWF8YfBVsDB06OTqly2NA930WrNRNv9O2
oMFeImK1adixGcAr0jkVE3WW3NcIKRzCABl7RHNH9+bfyYsQzx7BEtrPVJHXISYsxAILHOAz7x1f
MD4FOHXl0Z/rf1S+BbvxpWxPzg5KNqvsHeAfmr39BNT2bhAkNu/eC4HJS5VQ8CmaE+fFI6wwD44Z
R4nZY74BM0v8dIaG/LFcnby5snmP7l0SB3mPqTOJcxWury267XoW//Fgx6ESJXxshazTFnDkzII7
zQEqQ+0zuwUE9reHNXTn8T+Spdew6+cpJYAG7Vu9yGyVREBrne/xLJzg8Rz0V/8FTNIsQT83RcjH
zs0HlabNMC8oFNDtX/2tkd0Lky7vHioRDBxhU27ghOGig2O5IgrJSW/EV/r5iB3IvkUjMT5DPeDY
x/iSJ6LfIpySE7aCsatW1bbgR+1qUb1qgBzWtJQQ/4uU6A2nWldr1HeL+j6+EVdIJcNtiE4/dxS+
Qf1/x8dP5UwVPySvcpGEkovzXRRWQV5Gtbs16o0K1CE33yMyccyA26q7m8x7syABJspDNb1mENwS
WSoSnkFeXj7eVyJG5fDp97n9Uzeephz7fJEuIWqyi0kyFLKJEy40dsR1HOuYpL5UtEXwF1XePWli
aOs9GnczXRX+h296dle8xLjzm2HYFQDxVPWjGP1F3dUESA81nNp3A79Mpl7pFhnTvfk2mQ24Lzp4
e4XDydc3s0lAXDb27gB1vl3KG7I018bKWD51c4KQV8nWWrXLejc8uI554zojTi5jka30vXArHIsH
zPpo4eqdaIMxZ2DDoVswVmz/FKDU8RePFPTt+JGqr129QKcl4BVB8UxaebDkgEBAzzsEpwKDjP8Q
8HVTB1PKh/7pKoFevxwSihCxLWLI+P35GD9sxXHTSQYRLtKUonKx9pKuZGRJE1nnEPH2uEy23rFC
pf2gHYMH8SbmNgQHDaXhc09gd/ASnbP3/ChwYkuPyiMwzVN0A0yjPCkr/dn9656qRbaWof31Z/kk
bUxwX1PaLQREW5dmpPASdBntgJI+SbhRAsLklQ2OPSJns+3CIKHd2pGPe89QAax5aMG5kFFp3eGJ
/P17f49aYK6Y6ud2U2Jwft6Xf3ZiVh13apml1EJioAPOKO8kd8++XKhWQ3xQrYcGvTAhASwT3g2t
D8FfJcQNbXTr2g78h/41aR/MDU01ZY7/FzOEQm/WA4IYdrW7Z7NQoC/1l8RQaHi8YFWjMm6er3z5
6a+8HOz/fuTFQ5eCOkhMj0mZ2ToRknG5yZf056TM5swfyy/E0FTJPr7qqfn5c9nd0w0XKbpdlBlG
CSmK4EXjDuVVaZxr3jzqZwZNhTwXUqYSAh5EI5cTEnnlNn9PhZse+ESamPpLKoXIrxOcRq9lZKXr
7yTPbkKi582TKbzHsTWXyGTV/UUuHs18L0AeS7OFTvc3D6r9qCJsjYxFmfcHabQgITnxdH5MtIXn
Fvc+E1+RyR7znLr7cB+McduBI/CMB9OCxVHhYUZw0FJwFpgk2UcVvirkG1Td3vTbjQEpSoaDjs4m
UBP+QmtRxWewKfOC3xTeNYimRgnPfYyeO7AnQZTaMrmFqmyhWw2cIMlpYJKoOS/ycVuawkKIyi3q
yn0VqnfKMC5EvpqGlej38fPTcZZ4EsuckrAUXTEuqlViaQj8fjGitn7tWcO8jblW1/LaWwv3tX2o
Vuzhl9rJA+nNZgcZYLb6/Qo+hX6XI5iscbS+EscocoW/Pk21703Bk6R+14iOm45Tqurg7xtFXwg1
GD45nfMTnZK+64g6vs7kIKUUP7xHCtgzyyQMVLkv9HkNkdFCk3noJyIl2QQldZDtONypQGTMJZOP
KVgFi7R4DzqHU0QWHZPuKQuSZenTt1Xv+kbeKOacwKJZOb4MeTKP1Wf+O6t55derqpKfXlMWyDZk
Jdx+qpVfv3eb4g0TK4nFQl5YxqYdd2O34LOLW+I74BD9fpt/EhrCNfjvx10sFH4gjaVnMmHr8IXl
SYHoDQh0JNkUOAyBDarj1+dh6AkOnY44arAWSB4Pb/FjUK0AWinG7XSHx2bHn+BuWMqVef0fK/W3
ofDPNV4e2622EC3TlbceYoGUJgLqRqDZ1bR4pm8iUWAVThmUvxPJLNBImUf/Xafhoqu9z59nmXZT
CuXZxdJL7qLAWCbeuy9WWiEcLUoxZtIdqkis5qYvbxqpfmiEeGGp6bopaYShqJOhJ7Or2Exhk1Xp
v5hJf6p0FPrjODMM185c0nfDdl8ktL44fvrsULlEpOAV7jaQYZaxkHJMhjoiJWR11r2BJK7RbEDt
j8LINbXlsjU5g4GOCuLVKGBmwxgm4+XwtwmBJMYYr0QUBroBPv8+RKwhKsqiGSn8aYR/1rg//LtR
8YBU8zJvPFs1x6VpnMWwAUfAAYA1qLHi5aCDkPDPeUIWdHgoS3NdEWpnmemms6JDEzd/23ofExFS
ZqWdj4AHQvh802VnOKilvVEmJ5/9EHt2uPWd8oEosC+ChXlXuH99jSo/6k/+AGwtJar2FSedMqOd
p68bLbVjvTgGPSf8odzpyGAaaEbEUXkh9VNBmQNNugujd9eI/rYhIQzxn1BLnaLTZtzGiY2QyDoC
WKqZ7NTiJdCyzh2PlDMEoVlPvLtCIuWZdBeBFnxG4TlsNypHqyuT5ocXOqAapg1vGcyc4sXqqDWD
WvhWOO5INpNUW6weSElxndRaw21mxRm1bdDOPXkRRxt+5Z/pW/Kg3Lnfr3P52hyexv/F/KCmhd6e
DKeJbHgxh42kifVUTFkpUHtBao3XSKRbQivCxyASlpU/90k3z9H1MOrMRWGNcPdgZ+dzgcgWFjFo
eiCWgxKnn4SGyrj5/X79VKCdDK+8RuSp/XHJc4giNFyixP3iI1jWdE6o+daPdm79p6iWLDgw/Y0m
gZ26S0DWNd6pSa8cU34gDE2snf9ew1Qx+2c7mIuu1uEgokqPMw8KAOa+uH8r0jkyXXUXTRBf6VkD
ytDNr3z76U11+Xh4LgitKIRRe7x4PKOeGJZemwP7EpTHM8QS3WCT0cc+kGSQwCmsc0nzUfhc5tkc
EXwnuzt4c1eu44eDANif/17HxR0Y6lQX6wrFLA4qu18r2/zWs+VPy3xBzxgG13myG4HRv73yydM3
/H4HUEtJk/9V0S52ZmUYNWrnW8OuG48moSAaZz0eOT+cj9UpqhbU4EqQtNgQxHG6R1c+/8cBKDHu
JqzOlNV4sZmImsooxqiq6aRTAYdaUe5AH+5etWVkH/kVYp3NMWcvrYyVshoxHXsd9RX9ObmP8KaO
Z3o862opri17CqIwzujNV/hR+dmbB+5AJ5xkslrSXKaXND4QrbrF6rlr/2hI/Rz5SXBSe6R9f9/v
Qxvf/Z13i5LiWcHVTwL7zqMr45KcSpamsKBBvFQ+OR7IFtBr4OBYhg5mHQfP4lxao/ldZ4/6Acsj
pn9eXnthNZ6IjXeuNfw/1fvfHtw/920aUv9MmqaXJLcZKFNqkChEWCMN8AKYFEh7nhoIJ2S4zD9S
5/PfUCNx4dZRJnrzAcruXXToF+mpmMk2L7GJV7HxF1AsQHuQhvM2HmCzYalDp7FRj9WCdX2B9W4D
yIXET2yaxQ66OdAGjUChYn2fLZJFTMGnA1dyY+Ly/Pv7IPlpy2shMFYm9he6sc8a5j/fNZCDsh38
xDpT7AXs7e1GQObpbC29+hLG3L6c9+N+qlpBg99T/REAK1T0/yafFXvwaye4nxZ1Hb2VhQtGkfHD
fL31cW2MvRZ7mKPD2yGxnDhfBWyCz0rzp2zcWTch7QwDDuLJkCAiVcRIDFdKB9ZUErl8/P9ew8WK
IUmdMJi5VN9o5aZGfuQeUYGSOpVBixgOVXXmNZ8fzZuKrTUKT8pstZ0AoSrXTc8cqlAf4ZplJ00z
Doly60gBR5tl/2qiy713DZy/mJfd+ExIY9A75SvxAHG4tA7GXktsITn0mzDbGg9gqY2dIazj94EK
oLGNmC+O19js05pNTkEU2U8G6iMBVo0ALAh3GtJ8HYp6AHJ9GbQzuk4VYH4XW217xKcnl+fuKKP4
AdupgMDOVuqZtzdW3IhcTUKtEvSXSBT6Z9248ro2vt9VC0EPL2seLOquz6rzPwOtIZDP8hNZ2kXF
QwFk1u1foMHWlF61KoGnDXvGB8wtjXPE5DlGZjHCcW+qs0HIbDGfy7AxBsdsxWWmRPZo3YTdSYmj
NWlkgdnutKpZVOmURRHPIbJuct7/yUT+ptwgZOlxdAtn9Ok/B3tBv4+VEPp8M7erAV+ZTw5QFt6G
A7Xj9IMKgQ5Sl8ALa0U0jjHFTuNwj1qWaZFSSj+HOZx2NxCcwanq5JOAUi6Ucx+VSx92cgzjmQIg
6h54JdWLHhaExj1JrraTwWuKI+Gd436kREYIV/hwZTpPY/Pr2LUMCV0zTThwbd/sOEEh11JYytoh
nzAG6rmSjqIgzQbOUdbgFLlwyBBghOR+5dFexzhWEWJi+eltUlGWEaGlhPhJYqo0FBBCRCl+CKrM
XVbE3TVkyEbGtdfUp6/j2yUjn5r0XoiWPita/wyMysiCwQwj7dBXGz/kYmxrWFYI7DgpBEtf3tWc
PaGcwcQ00WnPk7emdGKYbZThJhX2Mh+40nlW7UbzzgAKhydpERH7+/ut/b6P4M7+c5kXb/M2KuvW
0BPtkBhP9O9aZUVDs+q344gd9/T7Z/1wPrXQQVI2o7HO1uXz9/+5J64WdQpgxuEg7zNeLB/QhmUk
mmg8ktkSE/3s1bOBHZHHjROH3bjTwYJIN75trKUr1/Kpt7t8PpSXLMK88MOwk/u6JLduSJNf09rD
MEc3OXfX4ZKU2ZnyWsxo9lIYDp/Cv8Ire7p7YW9CJBr+Il3FWh6eFVvhRUgxDMFiQ6aT96DMhL/x
vXUS7q49n+8VBG4Z8nQRmCg4y8thFFniUCSpqB3M7IRwP+EEW9Hubs5d/1hTcBqU5MoG6weHzteP
vBgSsuoaYwZp+tDYXkrO6CqJ1w36TYzgRJ1QZndt3T2nzTLKYFoBoRDo/tut9hq3N5W69v7vW11s
l1Pap4wshAbexX5vVIQu8LqIJJliZQjJiY7AslerZRgFm1LXZznHRL+w/RC2aDvH1MUbtHakgVwn
+tIuqSe5D8OkuGLW+0EdwHUxv/FSTfYu9aK404U5Eu4oNw6WBEHwBuMEDwjxuBXfSMmqxlmBcle1
rYyz+TImc8G0DX2HOOTKrPre2Px6HRdHksGKSyXiCg/0pOlp9x6Mx11l7UhGDE9jv1M1RCmzkmOs
scp0e4P7Alk7yhDECqrFwenKTuOTB3o5tTC6TUc0mq2s11+nVp8qnZgn7XDw1yma7KfoHN41D/2u
PtHOwhpNxfUUnLCWJRotRAxVs2sCvU+3y7dLUCj7IejnGV321oa+LquyHowD8hhW1CjcyMk6gP6q
6LwngC4J1GmNrZw4BMi6Im9IDvoEZyors1mP4iu9LD09x92O2ks1nJD2mNW6LyHZSJsx+RiS59B9
jEB5Cis9WlJyRGaIxiDv7iTj2stvGkffvgv30dRxWhimeDH+hSxvpbLAgm/C6nshV4ozDRa1fT/b
TZkgwDohu9zjHF7ex2Dxfh9dPygNGF3/fPrFwwwyP1GU3oixP1EsDP+aD/1rBbqeQsNHriMMnhUk
1lZXXku0QK9864tVKFVEAQxARqVo222Q1HkPUbjuProP5cncSHcEm20VcOLaE/F5WUH/PjsDio6n
jLATBvi1vkEhU66NN2WZrKDvzP07angW7b0771zviOrrPkBVP8GpQrmen8LnEbo2p5MDYPJg254K
4nd37o2576jRPVmE+W7IG8MlidKGpCkXxDQ8VtTvgT2p6UciKDmKhydrWRHORbt9T5Jdi71BXgdI
u5U9jKOFhX4wu9PIxEV70MzLPwb9BIfQMbo6cJBnFeA7gNHAetj3LeHpgPupOVlBnvzw/7R2JS+M
G2HC2uEOwGI1AUvi2RuMt6X/ID4F8qKrbGCwsOz/pLjADtrGX2V/8VduimX017phyvVz+SkebRUX
hb9o1urOfUWqv61viHYhWVODn0cxaU2uHSYMpkq26G0SzA7KBz/aVEdylOkaPnJEJiMovxm2VEKI
Q6R03O6CQ3pHP9Kl0d8/x3PvEVtF+pbuSs/u38yb9mk8Wpz9EOFsAvhF7hlwEht3c9vN5pD6r6xE
P1DhGLyUxLH2MITZoH9diXQ5rOWwpPMxsXdeMT5gZ9DmH/D+rrw0f2jMUkEUOW9i5aWYaF1MExJ+
Ez3A6nvojNuHADEgPAFi02BRenu1W4UEdms3cargWXHEgTi+aFEQ+Qc3X2sfu2Ff6dtGW9TAkGpQ
DepKABEf9U+6wQG73UsWhOwpyym89eI3E8sMKVy5PNfDFxnMcrpRyPliO0IiALlJY8fz4PyGpALh
nYzqBKMLZVcSXCxhWXqbZrwdMSEHEImD7SDZGTnXxDto3R3RTvEIRkKbqQUQLONZpsksLktjFxPV
ZwcEorVoUWphF6e2zylBxZJ7Ze6bP+32YSUgLeStSrfoYuqPk/K7JB9jEjkWFKERm9HtbfHjFn8l
/KDWmzLucG2r7TPWRKEn0VN7ZHsytpsuptp4xpUYAodoyFPZBbCwAG0QnRs5ebJPmhdpfG/Udq5z
OyqWsbKPbxRP20I40L2X0KTvTZNPLu56bSkxTdGWVc3K5HxZb4fqlvdmw6QDSkcoFiZGwpOVtTxQ
CV7Qj0Yuxl4oF7eGSkvhxvJ3iuHk6VEVdgq9qmxVFE4QHRGHsSeQ5KXQ7gPzRqElZRJ3qw9ndggT
0MWXt6u+3fMfZ/UVJ8qnPP7yfaJJk24C2YnOsfXrpFBCCiahx+2tsnd2LFV4GsRqgQccb4GYPAmo
pkecVb+/Rz4l8b996sVuKVQ6NbfCukGeMM9LAq7mrbAgy5N3ajKui4/ij/VG9KIHtY9VSb5pYPul
xI2Temw5ZKxWiK7J9yLYnK35o5wcPc9GRKj2h65fWumDqq9A9zQEro3bHuVW+xRaCwV9AuruwXGT
/cDWNFjSg9FwMxM2Ei4V1v1rBeIfrHUsBHQ4TbARsgpE4+vdRaGrqiXA9EPCrmIwOd6H61pHLjYs
FPdNkhBrwySpyXRNJMXOPJm0SfI6YmyHgF3Md0+O7YSycg60LtceR+mlBdQwFTGuFPKNH6aZicYa
LAvxSfq3FnuaamWhacKkqfjoSNgxp/8DXw5mVfNHjW41hW2S8WrIH2TmSnSnWzindMUiMGUQDJys
szltp1i35CPFjJak0vERMSh7IkSak+yzAr6pLTEIC+62R5gvftB9l5GwZQct/StQdrBQrR6F4pU9
VR9ZRO6R9W2b/pkNV1gvEVCyaUbnjOCy7actK8iNRmKN3DdDRRyDw5zsGMKUKCKHSTVoeyPbo4lE
rakoj9Q8vA7KPN6ZK5uy/7Ssv4/n/z7niwXfBRg9erKiT+AmoCURTjllB4tzwm7FFsb51aSODTl3
LCWiWcQDumEOCkH+4BvVLG3Q0K/Q87bFirXBN9b8NVw0X5G26yjfqtmG1YJ9OiZeN1nyc7aXSCVz
70+uvRnBvaWeteFQYgaYWF/CeGJHSz5322/4a3rvr4tfFoaRJb2H9aZk7zLaPBt/eM2bJf/gdUwI
Ep01bJyyjapdBNTrnq2aLbJ85JTHg0PfLhi3/quMqqfbt9YS9HlNCdvA/0mK7SnIlv1IrPKWn1jV
uRyPFcFJPkhZZSUSOawacyG8reI/bXYahgOLMUJlLMs8foQ6WArI88Cq7HAgkccdX1c1ZoW6zLKH
POLtB3lNXaPvx8rDTeBFZL3Td6OngM5XDHejfKdSEuQiNfeAA52xJCgbzll9tB19/q6991a+oAP+
fSH7cUP87wS/eDsZVl5aBQEYW9E4tOqZqlnSKrMmIEVQow6A6MQ/1MpN7hdkukSzQr+iffsBnvZl
hbm0flthGpq5IFt36W5B4vWiIqK3mvc7YQadKpoT1fRQnUqsWM61/dSnXuHboMfkqoO7FSl3Xrw6
RCNtY7Uc4U9prx0r96iUttYVi5pETq0xZ0Z/qKbzUFEvFHkWg7biBSOMCASngruySNdFM6xyiyxn
Af2gk4F1MPVlO25lhZqLVSyU3LSTPLQTE7DqueF8arIFyuSPmkSNXpqf2nFNyf8uMO/96tCLtkJw
FE3/Eh9rLhPj28uU0TWCqMAjd8OEHRiCcDn2qxohYqKVC6V4CsZ9wWtoPPmoZSVCAV9xTv0+TH48
v4BV/N9bdfG+s8QkFwdhkMlYuum1+ylWSqvSOcw7KbivCc6h8EYWTTmvFWj3wp2fxXtdH5Cfz9Ve
QQz64mHdpVTe+ES6HvwEwvsgLcEmwkghdz0N920oXNsw6z+cuqb0FgAoKAxB5Hx9e8GoG0RXV8yD
r5wl495Ah+H14RpKTqpNkQbqIC3o3ncEH5DfQLlm1mj3o/ceSPWVDQObvZ+uRccDxEtKR7l9cQfF
yI1quMvlwaJP8Ca9yZv4brB7mNslQPoBQLwG3FdYDfMefDrBGLSTqKNSRuxvs5vmforApv6/8pfu
Opi9GrMj8k2gh/evIjVHYUVElG1sEZVAmBTn3ooUhC3jaRFsEkeDL+ncmQ69o6XnBADiQ/7UuJRR
WicONbd2m+1ho6x7AonMRZ/b7k6w+1UD15UxVT7i0V5EBC+Lz/kKRb542+Os3CGrtrU9ePQF3kRb
cqCFcEITgXgPrx1cb86XaJxHm0YGNPGH5k5eKP7KfTWXgoOl5yY5phv45jino9sJAd4fK+TrU7OO
juHenIc77lW7pBI1+/BwgwVLRJokzjd2ubBW47N57ogS7WbCjp0QccEEfd6okEb9exRC6rVD0Y8V
MpT2BGyIlGGQfn0dTV6vi4Xr64hl/5hOenpFOX9ScQoi+EZOsaF4in0YVfj/Z+r987EXBTGq3XJt
FUlxgJTIO+YuvRshiszjZ0p01fwUHtpqqS9J99DwbYGnFRbdjEmoczTkqL+2rnUjlU+HzuW6iRqD
UrOO95tdwdcbIea91KhiqGyVcLD1sUccDQouRSQd3+qqo5wiivuZDIs/xyjTdzPWK984JeHzAO84
PIhBAY3NKQuSO0J50+mEANSeXRi8+dGrV+FBw/7le4yxbTLWsyJjO8LWwBoeTbgO47Sx1nHyx5i1
sHlrgo3Gde7Kxwx5o2J9eHAcPXKp5ES6kT16SQUAIF6uecRZLyXbAXBNWj2nUjrv637pxaRn3tap
Rw5MSeoc/VNtbrRQu+l9ApfR5k35V0pJpVDOGlXbMHr0WLf8Xl1U5luebnXlwTU553r7gQBR4zFS
gQqI5awfXg33UKebut1VVJsefOvAGXkeBv0iK0mJZRV1u8dKopvbPQTxQ6Avwv6tGUh70B/1zIn1
Pb5p8o5JoK/edYW08XNkQtXyccqKBYVzQuokce0VNOHhbIqmt7ZEbadoH1774hs0tis8nOk8iYxl
IBBhg8YEY1k9RAuL0PuWRbqu1i5pdF6SOAIZweFkO0qL+Zg8Zhzap1unackirW9S6yjCLJyp6k2A
bzWK+1mZP7UxibcCCnG3QUiFbCTAIqESz5cch1Z3BAT3aclx3rxDSGqzxMdvw+jOZYG9TgnXFuQM
X4Iiva2L4aaMXQ76lAR0e7CKg5t3R12cmn94OpJs56LLecrHPxoiL4lgOpzK6bnt/iT+KW3qWcc+
Mt1K7SLP1yEZ7DWwGklcxBau6sDJVLC72XPq90jjgIKcXc5rGVYXv2AZBQPUquZjmv9VSD2I7i2R
2jbRDjT8gxjLBelEK6lcluVcN++UeNU0ZGGwqQvqVaWi69pJESt4lM3JfKnQBjQbDF9djhoTsUWF
MNRbiso9JgIFbVMJArIsT2ixCnlHFt0s92+ykNPjEDoq/T6zcSS0QKLuSH7PFlqdqeJBFId55VMU
lB3d2DTpHZGAM78cAbxyL4c/g/E6qh7HeW9f6NLBm5w1yaNeLOKPMrmt6pXf3euNkxXHVs0gUJ6j
6lnI/vr+u1bSt6ekVZD94TG/ePnkJNDGqwGDKtCL9twZr7rhBJOBNYpnucU6JDazMQfIqS698qgr
jhXsJKWdG+lHmtm+eRKCBHPRCnqv5n3I1qvWLsbWmMeSnbf3vXyH2ksdbtP0TWj21biiAqnV4jyv
1kK910Fl0DWsdqbqjMHfqYqBRmtWt6vf19bpVPNtIaPGBYdhasl8+jL+6eAVQiDkeVvTjtJu4QhT
L8/lycpVMVqDu98/6wc0j8WiabJkTvZOeglfV82gTWRTbz1zi8TLa7K5mvskZi8xMAgPPg5psPTk
k4I+Kvpru7dJ9Pf9e/73oy/2QVGgdlbcu8Z21KJ1Z7rDwhSs/eDLxNc+6pW7FiP6GN44C5sDYcPE
QMHI0NN5rgVoJ6ogIJhX35rljWdsXPVKvManeuXb1VkaQl9qOKjALuQk0AfKii23fjDoNrkvQf2e
pYQFI6U0pv44oTUIL+h8yB6+8eE+NvcpcyRwd3TQERVk/ltSHvoS9SBRCaU5s3pvU1rZVm9vi4Rk
eZUNCzugWHjQC302GIFdJv3chKpy5Qn/tN1kty4DJpwoJJcMqcYNh7LTfIseN9TvFitUZUtlNRXY
o/yjT2maU9tPkfPRbc2rRaCYKwn+sJ75x0K4Mt5+Gtv/XszFXfVT4n7NgBLumO19hLZWXC0HyEH5
saXWpEZX6i8/fhz9TBgiWFpoiH8d3aLZxbWp8xABn5EXUpVzjuV8XiADWlGu8AU/g0gvhgwWMyT4
yBPZ2V8OmbpTzDGKsbT7jc3ExWepKOdo9hAN56KECUwALPUKGGJwB+l8CZw5mGd++mTquxRbQkK+
Rpf+KZV739zQOcu1v35+1LINcgFtWAXdNofMEicz7PBdsxY7WzR3HoBNXXVnPpqiUWlnhYzB0YIW
1hMFh12PhiQG2VB4x7FMACRVCwnrUFGPM5AnU0mKph1xlkl1V7Yv4AeFio1jfxzNfegZ89HccdQv
KjrAlAs6sgAiFEHwslLMmtYz1tLfR+t0sP92CzFroBlAUPaNXCmFwdD6WZ/sDO8sYYhEApUg2RHt
hKNQPwVpX+sw/7AKwVtg/ePTTIPi0dchokVBJBdi7ZOlt4n7kyH/Uf1ho0DfaoI/PeUbTRVWqipf
KcD/oLDErcCGHX8Z1gXxskLc5l2aWT2VGqoxY7Ui6RqXdFs5lHbIOoAFaEgbwPHUpTBb18KKktzv
t/qnKiq8H4iW1CcBj1+2ABrRGkO3VfVDqlDvqfKZ4b3qD1XwRJlKCZ6tmK2D+iIGpAQAaaPVnq70
U8+O6JR3dmKhw4K4iFfUXIHCxZ+cXVm5fvAnAU2C5AT8AB3wt9mbDc3QlRKn+TEkO56ilJgrsxwo
MNVK2PEUUz/byh3cUHryAXroaSNeZndV+ZqOJyk9UsrmfuJTWEQUpdN+mjbN/1B2XktuatsafiKq
yOGWICSUU6cbVUeyAIEIevrz4X1qH1vuctfZvZeXV7stJJhMxvjHH5on7gkJBq2Ksug8GbKzqwgQ
uhNcf6miKq8N54m64DeUhACopbxtT49h/4jvNfbwaOIlbcnAH+QVI1lsKuQbVTUubCWKYWHLzQpG
ApTKr8Nli08OInGE8adojeOsROeaXV7C8Lm52kX6A271zX43znIkQkvZ781fGqHfSofsFsa5VWFn
hDwcPGF0NiVZXJ+XVHc/GeRIv3bP+5sVkEqij8F4FzbCn7dOnw1nS6ix3RWH0UGSoS0LWTkFGKSL
o9AcS8mkfC6qD63irF+dUG1tgwEsuDc/qFlHOJHh5Y0ZDny3xJqopMWfpWMmboXugS0QqqSCY5c+
6lNeOF1nTLLG16nCnhJ9WwgemPf5tuPAkA9AbZMLgR+4LesTBSQnC8pL0JU7gFe8gNlMkaBb0a6R
FyNBgTWCFb0xAluUzG9ArQRCq0AG/Rw4ORJdcGXMWdE84luoliUVR2rLWeJ0ykN1G0FZmeEIaicG
OsloUCIaDypyE0B3tFCOAPNK/tKYc0dgsD7orDqO8Vs0b6lsj98/9dCzLlvZQu9xWzfVA24iWr0Y
mDKvyO7t6hnI7YhPJz4DK3YA5P+t/AVMTxPB8rLESSW9nrA6kzbXcB5ZmyLfYkSiV3t+bbMNMzB8
FP69aXw37aU0xSxS1E3GWvfSiapSr4I6pPGaUaElnOwas1xiOnmmdlfNPg+vvA8cIa7nH/bp7+ox
DqyodPeaNQ5U/lxsWpXL8U0w5XlavxnXZtbTJ8ObcM9mYOW2lTIHfBPPb7Kw1/T1Cd3ENX/L6Z9q
670KM1dESyL0NIgaEe5BqrIKLwcTh9l8qV4nreFX102vzIdwnqI9qiflj7Yy342CQPsgVmLwo0OJ
+/MDYB1bF8wKkdnfnFvEoztctZc5RCJ1C2+qe0wKAurkyVm1T6U/xw3jhyv33fF/bQoE35PHcM+i
bas2DgUBB2LuRvW2phIZksZHf8NwkrWrXY9DctTfMei2BGIWBrod7Seb/u+AfQwi2Jn+903cFWRN
fh5y6dbRRC/RC0yhQe+yOVmE7spyr3Pj/19tMh/ETouHLO3NfXBL1pxJdbmI5rzI57drIOXM57Ej
lLdVfixgTfz7DP9y9LzfDxHmoCvCtHW8Qf68wkmZqaHFw2AlwmgxfXAxZGhg5j23STrNX8uD6MF/
mhmVL6y03ZnxJLYthFHo6xtEbCAKJdBu08aTJ/w+aJbtEfP5/W158fHYO4Ekaj/w2r57XmB4owLk
KaQn3OuMdEUX25soU271qwuW4Gdr24F08sgfpWfDD/ew9t0S/P1wd7fAUFyT7mZ1PJ60Ny1DxZJs
y3yRylDYcMNkON/qi2sNIFOvReXF7F+Kal6fta1QEmAvbi89zPgzt8hQOdWNJ/eVXI6T7PU0EgkS
hEIRoVmIcznNnEEi9lRoyLownKSYSSrE3xvkUzma1mXLjJskkq6ctm3o6Zd+cjqplECkeqpAAE96
K00yi0EC0JwBK/ykkXNYtxP4L07RPEXiutIip2x+IqJ+WxSCbI7puNhFMtr+cwV1aqjLUM+11blJ
vBKvEtKi0uGQS+ssewlvviAbfOLCsS4PiY6p6OVLqF6z7DT590r+bvxFZNB/38d9UWwVmnaK8ixe
a9JDRkCGSbKnrpyeGEvBWyDsaxCZN1sz82JN2qS3e9O09fgYJgM5EsEp3+TZ3jgF9cn4oWj9rj/4
/Y3d7R/tIDcGcZD5IkweMU/Uz57UPRhqMJZmmd+ZP/SP0nfdwe/Hu4O5Qwof4XLGKY14e916sM7Q
AqO5QlwG9K1uW2CJ0hbnnzaS7+4THnQq1pRIyqV7cmdC5GWeWPiYomfCfheV5kO6wiMktUcLxMez
aTdvGvK7lbhOZ9HuVmyY7N2+DEdZleD+4TOJaZMjhBrP3GEyvO2ZqdTYylQkJ9dvIMTKJn68MD+c
/bBuxtN/vwPCguURxyxJl+7Xr9ILdRxdCTZAg45H7slvJNvCI5TM69P0POr1PPR6A/kz/z7wN3mN
IBv/d+D7BSvcqA0LoSpW2Sw51HjhqsHgHfBDYztFWEYY4BJ3IJx9KNP3B+jWXraXsJfXHqMJLd5j
tNefQx9s1CVmd5avc1ecW7DY6pk0JoaLCw3NizGL/HinO7LXHMKp8fTUzbNgLObcZnX2IKD5tOYo
WwfnQ7aLzRibh/US0Xa8EGP3n6Jkfg3n/jrblkbpDQ1G4ZH+524hW+0Vj8qigA/YHrJD95DrDOYu
5I3byfMbKUiBgfvRMdsr89g7bZopQyE3/qzgnz0KD7cVaij5PdoNstvw/Fk0n9bmfMyCy0uJMK1C
du3Ubwp1q2185HN1RXohyaOmJ/2war67p/XfPsbdY1NX46glPF6e9yeVkg7PjZeB0gBh90mWHJIg
1B8Hn99BNZaKvx+/6GMexd19LeftpSs1pfoVO4kX2STNbVi/K9y3Sbe27KuvDsRKFQ6yEqbs6sNA
EPgunpuFI7xhTNV9HupjDbfjE4+nBt+oy1ufODDjvepDCG6vHb58LrGRe3nxyMj+QTrK87K3iSx+
HOZW5wjahuaDEGRxYvhkR++1B9KuPBYL8ayuaZcQVUkjpCj6YQNVxG/uUaaFQKOSRCjcX+PnRtba
0iwEc7SZ4xErha9Yi9Hy5DE2/NHspt/cQQpnt8u2VReIoON4fC7TtVIqatQsGbL2WwbombH3Msli
uJgu6Wdz6QhD5sJyyRDRIzR7v5yxUHF7a/3U46hpBpfSFbspripp8tR1awV3xwGGh2tZ9kVE61kF
eTY3e9Ysg9w+Jydb26Ctv1zxySZGy9hUMTxLpHynDcAr0BDmfJCnekYo+jaFjZHfoO94MlYbyeZU
TegRDUZ24HBF5mX5Qu4P6YuJGQkMq1slOOdoFaU7qwrwte0gyZ/4GJtzeNDDVWQ68NWjIGS8g6aR
RD/YjVnbuJgBgiEA2DXkomLEd92E/UysP8PoYIb7PMTrVPHrbDoCEskMz9xMBwhYIVmAr9Woz3W4
kYUAVg9hgcPwNH4zX1omWIC2qU87gmpa1UfXAPpgqaMkxMIvj+RrngPwtcAWVAFBWeIW0Rf0J4kl
g2144fE0qIoJHj2VOBfgcuEhnUFTntExQ9/i97B70tDHDiIbplC+6Cvj/CMtRwJUTna9NRWyh1A4
1Dem12m6BS+0wg+o9kr2FmGOmpZTq3BKfS4bR0zmaOThJCCE5zsMfBxN3IYEI06tT35BIg+durig
5F8MBL8qNh18X6yM3o7FBUMzMifA0B1EZcm+vc4gYGbaLmYIG+6gRJzJrMcBSbrZdezBkAJgMWT4
Sx5tZdNNibwgIiMlL73GdnOChzr5fEK1ORd74BXe8UgexVijckYNTT9PpPUpPV6yKeeEazhEL5BH
M9NniSTq48hj6jzNnMOwaqNlKNQTDhaeJ5cgzhwDe03OF+eulUeG2BD6GC/CgjWFB1wcIn2p4uMw
jiqPkmDaUuYNp+2lSHwzl/2SxcrZpXEHyoW1h3UfFDTMXGHMWajs4m0fzapugitIGb/U+DrLcPy6
MQny0i31em70P9Tff220On27BdcDSQ340P2mZ9V5cjVTREf4bNL+oTTSr3BAD9QyRXr4EYz6e7Z0
d7w7sD8Ow3OLh8V1VfaT4jatCt8MHVWatKJ/OXkKEXIEwROYrP2wx4254PeFCIc21BGLp5Ymimnc
BH8DwqrW1HpDSuqVJmF/gft+hXvfq7IW5mPjKXpQspckE1MXqHbExOsDrPlmt7Nmoa2V9+KrXFgI
FLrVKYh34VQbE2VR0AAfeMm7dLisywlpzt1u8MAc0fU62ugZ7Ha4BKbbN+PpPBu8y0Z3aPQ8fRPt
4W2mnykm6etii45i38x4VKe9W70OX/WrJBN8jLZlMiIDjMMPMj4fD0TPweGbNpvzR/06Jy76UZwX
qUPIuR/NIvi7o2TCgOCMO2IRXJeCzWuRS9O5CI5DAC+S62+eHOhLY90Q2brCf4gd0lGejD2t6XlR
Loz17UnWJsqTttbsr8Jttyn+RO37aZmB5V3phpDaN3yLHOR16N42mDMF6Q7vm41IMdm4ehBPzx/M
CHdoQfsPgq3f6iVC5MhnIwznl/3pQZrWRPyuVc8MNKwSaiKQb2txq9g4M+teA11N2KtB93BdiUfO
qTWBwDE/Y/E1j4+EBa7yIyaO84jkRmklOLe3kBBzonNcHr4Cyvjal52cmf8a3sGjQVi19HZy0QW8
JJBN1r2jzqyd9NZOdcVWXWMF7+hozhChLxpYR/qmWJozafUpTYmnIMZ2eFKxXWywJF2mwe3Q+cqb
5cV40MWH88PnmIULfQnO7UvhE0/90k9vjyQS5Ty5d+VEWhjzyo/cXetUOHfjhbQVtsrAtmC33gbd
yShoaTadH71bIoEdYaA+m8/5pyKhMXBDBuzMFg1bhD6UQAQmoL191BKnmR8qRC8S6RDlvoOHWO5x
0tuNdmi7206f6TP1UD2pV9vYRq8ZWpjLdZIVbtHZGU21q+/lWelhJevGvrKzvGzNCD5++UW/ivb5
UVH93I+ZPG6s3cjPgR3sYJ7jyQ2WllftsZ+qSHkjSpzblL/JYc0DQQaYDyC33nMeA3mGIXuHIbgR
dJAFcJo9uWOyZ4/zpr7J3gSmGIvU56zGQbK3iD9vuVqAdoUf7fG5RaUPo0vuAx5iITXXkgrgIjmX
fmHickuM9SSH4vmZvlRQMKGZ+RUXuHnjhOmb2Cfi0sVEkO4f54nYwUlPs3VXfy4bG6id2G8rHAMM
Ul8kmON04IWp/oPQo+ZZpke4w340IZn8Ld5hj77rA2vbYnReL/vRPYBijNBQEw90wYmDYYlPoaey
rqoYN81ho+3Uj/pJXGMSP3ouQEzR3fzq6HvSnVdMClLmxba6tyznOj7gHRHvc4wazqtqEd2cziWN
DQuH00RZatt++6gE0UpfmxhwEh2Otf2s1ezTtDQgc6nrdrCFmDyk/it7PYEku0S7IF/qOkdtp+c3
wZPmxRFJXUxUTLYWTQ998TTfVj42uTbxSsvK13aRK+wUbqb3XeYqrvUkeqetYJMrM+VyXB4v89uq
BQ3l0jydFvzGkZ/xogSjnEBP2QCl1O8K8i+3fE126XMyl9EUPQCnedmxeKM3oAR7zBt7b9ro4p1s
yYRzWz12bxiFlk76jJTJGUlxjCyPWJBifOBGsV15R+kB/aSbLM/sNANsGu0LmsdMJlSCDuxxVBTV
nNxl+3VGiNXbrKTZALQbo+nCFmOvphNtiw8G6/JLeFG26aLbwBUxEP7QL69Ac6fsFTDtHSTGE/NJ
C/T1ex705Nsz5js8W47wcnOO5o7oi2lDSC1qk0mxEfzT+vli17hNdotqgY8Uz0r6gGfC4deNV9qQ
up4Xvtq4Bqsin6lXULzcLSbVAW9Un3gMqNV2YuO85p1n9evgkJjjZKvNY73oH64ztjHolPokwr9e
X3V2PqFJWFpc+ek5EOfSZ+wmzrADuHblaeGS9eVj4EWTqTxj7bA9EwRlrHF9hag4usoNQenuJU9c
ZB61qkcoq6OtU048fHFIm4b7AUFxT3gNHvgl3ikQep8UTnFkr3T7WXxsjmN2Syjat/V4yCRQPlOG
Zls+Pxawv4iPyCUW0SHfofZz4pfTpsKBzys4ENzaT4O2ZnPaxeuCv09Juhf29YUY3Nvk4p5QfePd
+5K/XH2oZh+W/YCDoM9w0xNhUJo7eT6QayBMBmLs5R1s9Enky0tmPjhhfol+xecvnesjDg3w+eyH
aNm/f8DonIn2x+gurPoffGqGLXwezlHQTxSceRRHJuSdKZT3ldu3J+m9XFTYeP5KV3g3fexLJyi3
tFk4aY60W5F/hKlUwFTsV8RrjMa7+hQqsEM5bifwPfXlR2QzKG2Q7z21PO4vrGAEM7TEyE18hNCe
SIdyZBG519fW3UKq3ZnT6rnadId6j95vWY6nn1PfTVfjwlA2XDmoplCWHH1SOvAR7ZbmkwNOq1nh
fj207vAA6BTkgEHz2GWsOG22pZ8syfx5VM92j2jLvgTJKJ5dSHD0YJ7SuxSzEbGAyogBMOk/LsXs
nsWRTcuVbOuP09TtV+0qfZY5TeQarz8wS54AYsyIinP73g5dFkK47g3vq7QfS09ZtY7Jm7xOTFth
tSu+1Lmf7CxejGOysgxnYxw89KhNNu0OzTbxzkuN5AoRIvEJa0dugW390a9IiOJOP3mVhxFOBj4S
T0r3o/G3sk+O0Xh52RHqr4vk6r6ietKThn0NzucPKT/HVV0LoFoW/FGBsmS8P3DDdrGAXpzXNbrd
2setZFU/bL/UOfegI7Cu033ik60VpJNuPthf+RzrySkkNV97dtI9EUkOPSvCyCAh07nwCJmwTy/6
0pr279RN0gSFlDZ54khEGLWsEER8nNAQnIjg+g43ZGr9xQgelG5hNx9octoZJIkJsmX/SeFe6KbI
BrnXzaN2YMfzyi150znbX8Kgk4UlLrqWbYDBy6bmbnATHsLVRJ23n6wuO9moTglIxZq/zmnFUI4u
EJQshdnH4OSrjhs7yD+y6QgxJEGGtSxOGK6x+LWNfJbHdiuzbgY7WF04iHexg+PtFdM3F4+7jB13
5DhH3DjB/ogazPnggzpT/iyerBg6zMxNDuuCjTaeJWAUoZMF+TpCS8tzEJti0TYOjFXkpbW+LMwL
ElD8TxyMLl0yn4Ic0yZzZ2xSPlPrRbsItWvo3D6TF8U5nn3911bGnhi78nzclNRpzbtnlvrYfKYu
VhDx8h2kYa84V1dyMrZc8R1s0218ZOa8A9mlMHE1t6O/tJPFeQEMzGcYd88Lctvc/Ur8YXryeH1g
uIHQ1Xqu2LWnsS3FLCDZl54uM+p0ItqWT8QffmbLJBDcel66+stDyonkQJ1oD29CMopJBZe1woST
65mi9Dzoq2G8i7n9xcfzFj+qKytbW7dP5Gmtt3DoAz3oXWxdaEIII9NfWHsLtFKjGSj7yYu6hRc6
AUHwWqCejq/iMfnEkBNfYL94u/HooHibsORd0VYn3JKj7xqbTA//AFiA3QJPrK8y4EODPWF3NTqM
kjgnTBHnxTZOQJ0dHa0par0Ag5PtcfzYCjZZyvphsO0EfDLDpEp/GZ8KaI+d4g3rFpjqqMFWxAz5
bAPQlz/+jdciMPiuQYNXR0YwRssMBP9s0CBryVbdmfDHHdJpDmND0Xx0RKylOxgL05watH4aU98z
Wod+L772s8vamBJv8wL7yKV784nEQ6NfbbsVtbdL+rut2jtECJ1qx1syGnP0BKfZ6ZlqbpIun5Md
NrqEKHaVna1TvNwJJ34c423aAItUqNx28jYqCcR9zsMeA6uUYi2f7SEeUjqHi3YaHqUVfGSqkYt3
mb7Hh8y2QFTl9YKgmthON8Min8SIr8cnRnQQA2GurOmill8ahkJcPqrE1zLIthjXHuFwczkzKqY9
TpIzDFhCWix+GilBtpTnEiX5W/tJCutQefpb9gkEp+5IDdVw42bZ8HzbNW62GZz5Nl1fp9Gic9iu
Oqd95uK+357Ubdq54EdsOMYrr2zjSbTFdj1I5uR5fIaT5Afyif5t021AfsO1Gd/w+/ln11jW0Jbg
CzAVrHpGcBIhEFU24h/N1QaQS69gb+jHzCW4YH6dICEDgkJRZyA/hVVeeRdpY572oj4/1auYANRm
aQHLX9fDLbjV++pyBFEDfLvSvyPME4mjgOTmJVQi7RzKw6jlK9eAQ7W6u9Ben5b8DLwOyD6QKYDN
gPlwlwBJK/stl6Qs5nDfAIHQCANMkYOBn/0PS30kJvyB0o9QhGWOQ38GI9DM/lzpGvJTQyC1fsU5
gCgDMAgzhzgZdJ2wiSDnYKV9zrwfjjoC2P866sgK/Q0AIeetqqsb1wLxI8pEwkwaesdoys0BRAgr
+4Q9WTXhE/+YsD6OHe4PDbWN/0HUwI747tAxBrdnvSmvq5RcqoVQ+QmDF+pg6SeR9V/Ta87s7we6
m38It66NT1Glr/Doac5P52bOXS93M+BdMaLfj10IdEg6O2XKZe21VVrvr9cN8GPxY3rLd/uZKcu6
IsMixHhp/PPfzndsFSfduHXyPMKsVQJ9PIUdE+LKrbpol/GcIno7V/JRQGCXaGMUA9ryGWlhKs9P
2kfeeBpEdltslZE59e/F8Ctb7q8rounkceAHpf9FpGusRLNuN1ldoYe95l56nun5GHQDG8ocbLlc
IVwdqYf1oSLtgXKDoM/uURdmOWKqS9B275fbtrJm6nmsMsGRr65svIXCPGt8Blv/frd/8xLHy4oZ
E9b7soRD6x3TZ1B7dbjoSom1DUnUE+ztduU89kFNmcY4TcKjoXPJxMBO8EipDjrBM8QrHs8/mbP/
7XDz651AwpdFQrJgSv55UfG+MbPrEKFsohzuXRGDvGx6Vh4axQHS1HM/Led1Nr8ka11zUG+jwBQa
H7LiRfbQzuDTimOdVB8GhUBWLLgiT45eb7eZGh1xub1Slc1OHXh7TcoRoFczYE/8cJIQEf9wTr+F
YrGY/+8nucNDkzwTS1NQCKBGAt3Pe2sGvQ0znlCaoCUlxCq1pnk5Pf8YpvDXAH08heR8/SJGK8Qr
/XkKobgy+msRGJpL8YvB6FiUJ+SHnJY6VVixAj/c5FNIMvlr9IEdDIbL5ck+Hy6bImDWxrVW18WC
sATcZ0QPuyWQJGVKELZz/ipgxWGX4Vq8EEIzDKi354cUMtok3OAf9nl+kWI6wJhyTtlgIzG7vAtT
Fi0OhvYwzd2fyALyd5sudYvEUBFXJOb3f35YsbWugxkb5UpdIv2KNqetgT/JC6rInGEiJoB0KxGw
7ldPjXbEyf4JdzombJgNYZ5lD9tkhpGq/TY45NiOwEj+FROGEYRTaXLaAvgKEX04vc+cMtOuHPMZ
m/7grXAanEHxTSXj5jzJV8aUWTdVynP78Jhv86OBG+tl3gTdc/2s2uZ61U1jd8Xjd9vD0+T++WKv
gjMj6S5u8efLRBimYFc14pvIkXLP3BeWjcvJRCYTWF1ThFPOU7kwcTuJ46S4w4USBAMl2Md1Wry1
wgwyekHEfGgLPzxOfz0u7/YyNgXNYoMwSWgT7xaUWYm9cRavkILR+jdBY8zooSI8YonfzRYJiAWM
X7V6uFbHQUMN1by0YjY+84pkwVytrzdx8nSNfUgzpTrJT0fmPCNxMvrqwQvr9PkaQWXFgFZ9rKz5
OQywgPzhbtS+eULyAEauOVqaMaW4KwmSPrJ644S2PYcsqhwqa9XVuxj447ot4iehDK5KkLM3EEJB
3vt5inxtfMCV1rsG4aRW96E8Jzb+0qzSYWPkb1IxKvuZrzEf1JulcXYpKxj6MfqjuGC0lWUzGWsU
MoP1RZQcqnwtXB5UKGfhxdbKd1VZYVHBC13lcNKi4rsBSx3NBjzluoz6rWqMI9DDv/d59PzcDn9d
yt9Ow93tUhiNGOUnU13NO2cLSNS7E+ydHMMebQqZCy2SGUmzHl75k8FpXYvv04/bby+sfXvN/0Xn
ab7ff7kfQCMvywfRkbnFDFv3L0/SzCBnu7DnAXKGCWgyI/WLvZ/Ox1dnsszXB80196gvOiaKZvIP
3G0HGjL29I1r+vNfnXCGXa/zMX5fcLcPxOF6XcCA1uXVFyJ4Qeu2LkQaW+OLXc35AE7hh/cYRP3n
wKRAAYyINhBdR7/ZQopB4GzLDshG4j/M96/PR/6MzcAGyOBDvvCvCYcBOBk7QroB8I/QGZ19h0nv
jR/lOUOrUy2SFZFpzhexHL9+kmRon4eUpyJFpsVdX738Veetgs7yGp3Nz/FvzO29aVDarwCwAGDu
9aHheGIgXflr+jLFrfhKMzoiNyNw142CXRfKuyP4A5A/fl+2bAecm/HSwK/bI82bmD4ADxdHpvEh
mZMv4r9sgf8uRsk4P3nlMo7fL7h0b28vL+Rjb943DOedRUsa0DtiQvvZe38EV6IxCh3GDPb7JuH5
jyfy7EwlkK5unG2Z2CrOu5u5tIb8Q4iOa/CUQPRChHYyETywd1TfAzbTCCgddOPTwu+nwopEreax
neZMfE58kxTzCe54fhigXSe5FIaM+xl7o9VYNon4o9RhXk2Oh8BrjEeAiU7C2I39mRsLDwhx84iJ
E4OPcCO6ho9Snxh0k/8uFo+V628Ay90OtKwDL79x0SQ+UzcpsQYbF0RIs42dHFjG683DAm+hPp1X
KEPtx0esOVlD49fF9jzP8lcrEOd6NrjmB0ZX9vPjRrcXm11vW45uMzLkVJ3tVSDy98bHgGk/jjC3
5QNz412m8416hsiEJdmDoHCoieTJ9isHEPk6roLVcwkABDgyHe2q//Ol0fZnzsfXv2/6vxmOusjW
B1WLCo96+b4esDotvuW4oa7o+jR5QS0CVT+/BYPu1MBMBee4CXp8ujufWTiVKkPxH97Ct7svsgXs
rzQN1fzYxv5WqiMwvOjaAAd5xO6MX05yGb4AJ5B5TIARpw8h9wo4bf4jv/PbQ7PnE46H+8Nf5qx5
mOl6f86NUTGhRo6BhSYkdGRYPiZbMEBkBWaQTc7kzVgRzxcTjpC4P54B45tGXaK+/u/buOvQ6iKK
r7e+KcY6ZUsCiD39hTAp+5DhNMA79kQYJ/upHeIpkM7jqTatPs1nxi0uE7FAmqLD8DEKaeb9XP4w
n8v5BZIYbgz58fJGhQYRSvEjarMNI5rBhZ8DZPdJCnpn39gU5sN05UPMGd1dhc4hfxcuJZvhiDya
njDHP2T272v+XSX/xye+e9Qocnu5YnBsrhQLxW65Rn+SyBv8SzBYukg7JHdZ/AzOAJuGwMuyx0wM
+GSP3g5nJfIy+TUtXnPFyUZrlE+BzwJtH2Nz6amS3nWIxfVKTQnoCgE6hZRYjeDWIyJYWebnvz/K
34YP3EEALKNqDBI9vLk/l+/VkvVziVR3JQMZGmyGkl3j38PmRmLwmRH/4mRXk2Z5Xpoo238oXcyx
Ubh/Zv92dP1eLtd3FqwOWsb2veKxrXvAqWzqFKZ4RCl7Ykpfyqdohiz9Q132CHYfoCqIW2tt7S8L
iF7GOl5dZrDhg8jB53FaLwlO/GArg37H84enxpg1AETHYLb+7B8ZRM/YotdJO0Ete06X0Zti2F3n
oCPCWI6xYN7amhyIkSs/JR4TDoYa3XrABsQIisWwp0itUufakKHuVI//vhbWd2dDUwjPUvAjxDr7
7lr0VRUJvV4XdDfSEx55lCqzfta9VKEdPVuT8+TsXiBPeRBD9ud4wmCbGf/t5CKyrj9rX5q3c7Tv
jjmDWvBWLGN8UiyP0S+ODNxdb7fdyZVn3UbzW/gQDG6f4sDyhNfmQcQ3YjcsEib1pD+m3EtLazaI
dvvSr07sYthTpMwdhrd0MsqBnE72GH880tHjgyJOaf9KNMdj86wdyLyFPQYUsVEQEtk0n/Lq3+fp
2zWrqSKmbSKZh9K99kTJq1OGwbu2ysrnizhXbpOz6OfxQzug91/3w7IT3uOG8o5rG15lu+F5qqyN
bn6pXn54K98Vnag96eaRBY/uh3/ePvmQV2kS0z/wAEJ/Zso+DDuYfJD/zYZoEZJyJsBGIcS5H7Wm
fytEuHdhYI0B35KG2/rdxtsjPdDPQq6MNsun5GJH4nmmmNjkpJflmDMvR8xa1G1Utl6ThJNSMw8i
qvDh9JU3xJ9HvKlCCvQ+gXWmp45aKR9ddwhtBXoq2cyHm4EoHjGwKkcfwhAv0RPMEq2chakw70vI
Q4KjxfiLKOGXecl8s5OOar9ElzG7nYVFfkX+pnQY81RuPgQXmSczh7tpESKlKwE5LZoJ0WkjfV7F
H3G5QIvoqAlFMX1HNLypFTqMkR9/6x5a7djF/QM+kONBUpGkMeMyqcixk2TK0FPrX6/Qw4sv9GLt
jThSYPk2aWzRfBka0+krZvypFUg3ki2QKWk8E1tclNHJOwO0scZvz4YtXdHVQwgKZTR0kfHcXSM2
AkJlhVl8KaYniTdeLPqufsv6VcFGdMb9qlJBkyg6NKNyU2sb8vMZXY6JFuVTNrT3uJScCGDK0ZUu
SM/RjICbqrc2MffG+K26Jd1DwrWDEIvsStzcNV6WJtNnJk8GPklQFFSr30ihuDELV8KQJEJ0ckuy
Jy2hElOx0oWAabWCF2EZ3YlY1IWK++9VLn+3Mf2+0O42pts5JsbyJMvzGpspwIZiV8Jc74+99lVK
YGc32U0BpeLTp1EDSuLykexOWF4lPTfghRgHtioZ/njjJPIH2Uc/PEak7yqQ39/fHee7OEuXJMSU
YHUulwQnpJoIq3Os1o3SF2nIsbg5txffgISRUIfqhCEmV//fJ+mX/Ov+WWaIMpbnOElq6v3uLQ/h
kJ6yBJNOYVE1b6yHC3yRWvBGdvMNzixLUncJtmsIsx3jEMmEMG31p7Dnb08GJH4RZqZk6ngV/Lkl
XXOcJcpTxZaE7r6fhDBCOj767Aod5DpBrKyas4EQTm2Kmyn+mv8+DfI3EB070f8dflxLv9XDScEJ
EqiUD+ZRDdQtM5q+tV+uWzaZDcHEsDYX7ZcJzIbtBeNv4/Dv43/XEgDj4LQhyYR6si3/eXztIg96
ea1HSCNIUADHqheKT/Jt8DoGmRUIGFuXrRD8oQ5ndFmRG5aC05528lX/aV2Op/puSfzxXu426K5J
hSQsBgzkkgUy4lFD3aGkdmpEwyjifgly2+SnYc14N94flVA0lD4kpLEA7p5JUi2pcVEPFYg3JNWn
86Y5YAfydp7fAunLCooD6RUwYuTdD2d+/DR/HRejGSpJWeFfd7uEfjIulliSg5am+57QcMYUnX9W
mVY3kwoDLcEuxWV8WeoKP7ETjQCu8o/Y9Hfrj9BMZkX4ruvgxONe8dv6C40bziQVebvZ1b/MINk2
RdDbVAKEsBKt+5gKNjpfCwQnKDEgtftuesXxhe0//mFH+NX63Z2QsSuiJ1Rx0SI948+3kqlCOnR6
rMz1orbPyQiUQ8tUDomwVrTGHq75pLog0G0Md3T1xJTNlhnDn/E+qMcup4AvJdZOB+ybQRtWYUsI
g5PmDKdPEPhPqfPvK6iMb+j+DWOUwZoBY0dUe7dedU3W67pSqm28qk334iJ/YCyMJmliCK5UeU2z
Dy0vQXtxW4jQKAWvtQF9aWTqWXyFySSsZOjP86Lm7elOKQCirsrjftj9JDz5a5ej4JKpeXROLqo5
/uvPc1tl57ZWakVd4d6ApI1hCr0XIRdDP6khkC3h8xOrh5fe2RF/HM/d32G/Do6aDktmSyMb5W6L
vXSZlImypK7aJgBzuHTMifc3iPwMkjl+PwoKsEnJW+K0CABGL+p2iLN/msR9dxKIpzIIH1RVXNN/
zWl+W+utETdVN0inFQqEuJyHoo9cRMRvqfWk0sMuT/wf0s5ryXEkS9Ov0lb36IEWY9NtttSaDJIh
b2CRkRHQWuON9jn2xfYDsrozklmWuTNrVskKwJ0ESDjgx8/5hXAs6zO6vNAgNO83FVP5tkppauho
WNzsHBm53ZH3+enwRtJWZah1+oE6uxKAzRpGSRShj1VtKhmonAnCVtlUmYBNlzLNJSpbfbpKNUyI
MeEWsvAgh9naK7WJsy+7c6q81HmAztybjyyN3LgTo7KIa96z9qwVz78e7D8p/A3+RIwhCa8EFluo
7Pw4gjyrjnErKMp9HyHJkrBmwt/CSbaOPrNr4DH+RxA8BAju+8h5WN1R7RCf7GY62P7A+RqicpQW
ykSK1qkgTDQpQhZuCOPiSddXCwdYYRphRxEuw/I34dhPU9x45kBaqAlZDED9Zvihk6HplesFO0WG
GpAY4IG7iaX4cwfiphAD6SDBYDkvSXNXGeEznLdE0jykzIpN1v+Ob/dTMXA4GwUB0qH+wKxzW9ZE
M7XOdcmPd8hgK+SD25mizaNuJjqrBs29de08IenqO79Jwtzeg98OC+uOJ4AC/+Tm8hWl1EZZYgSs
WueKfF8x1YSbGvlg9Tc8l7/+gog+DfZ0vN4a+liNpMUt89gOZMZUSWEqVGQbxBdfe/EkZaMjFoEn
hJAHuEM/uGjH/Xqg3k6rwxcF/YKTDuw7alU306oSe3qRC5q/QxCxiBGYvW+iF9jCvz7KTyTt8TAo
OWBbrvK3dRM1dGWm+2HlAIBUgyODRw/Ks05BztadmWjhXca4cvQMYva8CNIpK8apGjXzQLjWCZSE
OGP91pAZaSeAVn7zE2i3Ab41GNMMRCNRxEJUvQ3q1FRIOWcv4HkxT5r7HOZTjMFIlqIk9KWxd7n6
pry5ygc1cl/TJ7EMB8brjjp8/MzF/qC3FxEV3aanUFsCkkIfMhH7Y6U6+8SHmqcXM5xyp36mn0o1
merZS1+Z8wxYZExRwHGniUcI3RO7wXYVToYHmwIBzS7EjjjGyTR5bDp/HuQUmtDWrELsKiqMnkpi
ywzTdX8DAXsh6smghv6b6zZcl89ztmVJBLlIlDIXorx0C30LiqZX1MLVLs7BXsK+mTn78FVciItD
urwTfvPIl24j2tuj3QxG3zUjk1WsdinJqnX7dEtl4E7EB7PaWqvffLPbaGQ4loxDB/GIMuQmb0ak
2/uyTbRiXOx7481b+QBZ5wJC4guyoribzGGY/vqIP91pSB2RB+VWV2XGmHmzjNRqLrHoyfkhIqMm
lOiynnoXKejTrw/zU/6KLwa/WuNZCXMOWaWbR1fVFn6TGkoMtTwH6gsDCEKJR2llY84/0F47IAwL
VvTXR0W79ueRggIHaUXozyrYottrp9amxyjKoW6B5qTa6OLFEz0YF3SO+A/3YkVC+3LVPnVge4Fb
v+1rqAbgG3BmBDUIwh330Zk7FY7OAfeuZbmw9yQ2gMfL1HeY8J7yN3Wv7tHGXOvzCvwwSsWbJiZH
76/kVbjnsCgkQYBfyqTLLn4+c0A/UiKwngtKglfUBTbKW5jPQmUaPw2DCuFOf9IKk+YOHyALm9on
5VI+WUflKN81G/TrHopDNM+g41MGPRiLdFGuES1f1OuczAj1tHCiKFP9jnIqpUKw4FOkDRblDh1I
RJNCcA3uHPvFapPPhKP5UYBomZjv2oqq510BUaVeAWyZaQtrEWI5R774om3zo7et8ocoWIPi6dGx
4yrKyw77V+toLPotAqnZexHMgnairTAGpdCozQMA7S8dlAQKvRv3VELgwIxhRm11AnRuUV+q+/hY
LcmqaY8ybL4evdR5lU3bpxxIBVw/Cn1AIlB8xHhWPciH7Ev36H3RLuHafsnQcrcm0lDaDq/SLj9C
B3sJgmVz317tDxki1qZeGEdzCX9vg9oE19A8YeoAQkyd8EUP4bO0a87NK1EC9oYexVcygNDnX4Vj
AWbmw//q+hRpsjsenAi6wv6BvAVWdsmp+vWUX1l6s978r8pM2jZAb/GoZ1x0U8pwy/SoPwRwIlSM
aNA/WWUHZQZp41g+yifHGSiTSGERPUbzBOIWzKFw0EqfNIf44s76Tfwg7ImmIVSec3Bb1l66s/pJ
sM+/9F/ax+q9u2/OMlZRBFz1jsu2bPbcvS6FZI8i8ImHM65ye7S/KEJzYYD+SMvk6pxA9pjVtEcs
E5SzNymjgeDV3Utb8Tl/IDkB71hfl9sSP1My8bAZKaSyHjuRT1EoUl+Lc/Qi3lfn8Goc27W2BSIY
P4c+qR50yNWZdCBOROpW8hbWl+o+eiENRopPQD+GQyYs7iA+hHfP99qsWMV7dZu+p3cKoPLopDzk
5+JaHsRdh1BNhO0NihHpGfrzVV48vw8opvd2CuRXnDwjz0G91qEg3E2eAdKZFIM1St540FOQhWM8
mPouB9KOsXx1poN2NnLjk2U3Sfdf+f9yevn4uL8MLApg6bPsmr/aTyyOK/yUq122zgvEy1bYuUqk
l7kBdt1ChGYWrMPJOp8PHJPglHvT+ox0Gm64cAU+hGWvLcriy6OvPaWUH0/Wa/Gs7Ku37EnYKxv/
QZsjPbMPtwJaWZPsraQE/shvb16tQ3Dv3Blnjbpyu0QuZiAuTmyg0cUTl4tq9EfoTlFGUKh+U/qW
5ojJwiPQgceD6c8A/k51fU6ylc9Uv9rerBJglk/bcwYePRm8mnJpiOEZPY8+RLD2PE92kMIhmFsv
9Tw6aR/CPj3kAKvx+HWKGXLj6atyF26dK9XHEzsRMubS+cUkRcK+X7j9BPY6WORF+d4cnQYW2Szn
3i2wnYY6O9NX+hcsmKpTDcyQlRF8LhV+ZweJCM7NKloER2wGV3hUbouLtanjmfGQHft7GZW6CO1q
NL6BWCUzSA/IOLST6rHD0e4+oBpE2GLCJNAw+rVn3kXdkh6+91+KcmKmcxSexC+ktffaOwIkJ6yl
lnE6aD/q5aS8D45IebsJ/l2RNHUuIlzg8j5fqo/mo7SHAnRPllReyY/RMb0zH3VQ/d0Cf/C3gSI3
/2gX/tU5iBt/Ld5pawO2QjcJXzbPz/6mgZDXQFZxXpFQeFCXA4UAy2I+CILZXf5S35dLZ5pOTvrF
XiXrfl7uxVW+zJf9vrrcPSkg8EWwKumb88FjDwhmc9fJaxUg3yraKutka3E8TFUX4ja4DLydX8+R
PyW6h5nZImND1lRBqMe8mSL7Rsvy1vARFNPtqSo/55ghBi+tayLIfpKqbUe+Ks+ZN91FTFamrd9V
MDBo/glev2nERy/aZ96RRL0nfm2t9jfxyU8QJ04PegMym1DQ5QEv+uOStU3jWkVRHoEWMDLSrF73
kzdpCb1nHc5jeES//jX+KthDYY7EOsU2E2rFEKB9Wt+bdVQVmejjfjfBFv7obQDUYF/oHb/++kBD
vHMTwqLbDNCZ/JKikTH78ThZG0RVnVnpIev4TcmNRk8AZ9w32S0wnrpPpGT66wP+5TeDJoJB4xAI
/bR4FI0gMuvWS671rGBec15OgEVgEA6srf/JoUyTrOhwwfAF+/HL6VrWZ43PoRr82+VpvZMY/ccI
YlKz+s2h/iLAMymSiSR9BxGf25ViGYhZ4nkcKp+5J6BNc2I5+NPtNLg6z+n0N1ftr0bjgMontUnC
UMa388dvJjZeIDSNFV+3+jLeOQdp1k4KzA6JukB0/i44/3kZzsobBgDpDkVjPXB7uLgjC2HHHA4t
k4k7/QJYdZbB6gLzCgb4Nz/lcKP/OCQVkW80wLSp5xi3erqK4qap3SbR9cGY7BfXM9TE6bKd7u4/
7u7+B0OEYgUZe5QUKSXr+s0PqQda7it6H19R/iQeTKYDKZ2K/RQXnv/+I+THY6k/XjRXdTMDb/P4
SiWSyFYFRzyMkXJuH0U4weZvhr/yE1uAdRsujmgvk4wn23aLjxLy0BJjq8oO+n0yh4O76Y+oIxMs
i2ierYoNaI4VzkBryNJzpHXm4l2xKaHSCgvcAaRjzu5iY61It6D0kL6BLOiW0sVdd0vx0B6tVbKC
Jy6trZXzKGwFVqHynkf1pT2Wz0T1i/q52AAfppHFSzAxdsjTLJVLsWmPWFLgUorWzAMm7+ZL/oQm
4JO9ty4ddSvhApFsp0AFU5HhyJYt7jGQF/eUsMy1ua63OfoQInjGg3F29vYVRYBnbymftIOKpkC+
Ug5kJYhXw0f7al/NeCE/e9MTgLu1uu6etXN30tc4TK7ktXIgDl5iQ3mCg7/2H8U1oxoueQrusN6Y
u2zWUzNjMklX9uqEJQgEtHSlzihhT2NEuOJVuiJ9sSg38QqRq9WfrXxKMcP1deXsrBfx0uNAOrwz
2PVL3jF3H+OVXRLQDUnLtT6TlkB7Ia8N/3CgWClLbycetZf2DlGESbXA1BR62mSQPwNegxxF/fr6
TG16RvA3eXtfvg00thOSVdDpTcQMlm/W9E3GvpN2/gGw33rTfKUdBuhjv7Rg2us7uYISFyC9XJOS
IeM6pdohg2pZWc+5Ns1WGOTMHUCj5lTYiUvtKiys3bD2GdZRUJBnQP+3QK/QMAm+4KaxVCBiAglY
pyxx8oWxc5fCNkFURZ/nC2k9DLv6eegHLfdq7CBN0pfR9JvM5F88GIchPzwaDYMiyi1wv6myJi+U
BDmwbt+mVynby9iyejgoHlNKIfam7o+DZmypXbzwd3m84Qa+eXL9cPCb5EKXRGXXp2rGjwSrRMNd
oDIvNazu0IShBu0vcq+hdDVQJbLiYFaV6SQrZr9+fP5UGfh20//7F7gV0CtK34qtwsZGKMcqK+cK
ZiC73KlLZkHBdjbEfljy1Elt2lBZ3pHOiswHEytFIi2BEeD3MXzgdVwYgAoIjkm016i4uPal77E8
BNPkCEu3O5XSpZcuvz75v0jPcPmYPakskQYiIfrjIzLu69TqQK0cHML80p1D72qied884l5Y6CzJ
nA8bLZFYvBfFk5prE8OaOd45UWY1LhK/OZm/vJxDSZVSvoUQ902uP0kTIEatoF6qqYjTsXc3yJrM
020L/re+77bhffG7MOIv5j6SrUxHg477ADD68fuHPWpZhcwTO5GvIkJLzp4nZWMeLGvvqu9ZhHj5
vQmKxVghKq/ZztQJX3QxB4n2u5lR+zkjx5nwrcF6GTIEwCHi+RSBenlfi16RmwePJ3+yzVmwtKjC
NKfO2pU4PXvvNcJGWZRzhUDmuVcJAZ0aU90IGT1T3ljJs5I+S+TLU6DjHSphCQIl4qbKId3b/TSO
AQjs80m91G1v6skBrCprFqvXPjt7xj4gG+FKPJBCbdV08TLvyRI0r2E0r9RDmqzFHO0SGG6Z/YZy
dt/ehclryiK48bndFDIy9tuvh8PPRStm088/yA26ATCYXbuFQW0/VdBRdSayjo5CCkI2Q3MoQAfL
h3HQBnPXPxsVZlkk9DOgYTA2BX/jeeccjWsXtVkblakwQGzPntayxvchw5EiYFJI86wH/YghkMKa
9denP4yc22eTolFkoF6kmfptgCoEkZJlXYRkmPYkkTpqiPfdGjWQAnjYJmXJ9+vj/VTQHp5Dnw94
M5Q9Qg/fGA4oyQ9S5K3LVDlJUbhWTWXqpa9lkM/9LJo1ZTHtxXu1zqaq0s4gY02KzJnKWjrvulPo
1LMEVa6+eKvtnYbiH6BrOGJoHvb1IvbVmZ9Xk0qU1lVH/YEMWYdH0G95Pj/BCcYvo4sWtwEG2eJt
dd6m/ORWbpwdeoIH5QlDFaG8qigKeNW5RD3P5AlJPRM41tHvZ7KwDqB0cNqwB7VNkD+lwcWU8Lgm
3al8gJ9kvGe/ucDqX92wqiYOSpiQHLVb4qpjd0qWxE10UAp5Se09xuAsNVowA/d5h/25EGxINVda
NEV7ohuF4zpM4gWINmb/gDNnn+fzVgxmRXWFizsBKjcfNAqjLluYIXkuS9v2Zm5PpPg9DCFt9DAU
MnnRGyg7IdezFEkAySp69pR5GoMcArnTFHCFCDi1864QwePmrjfErQ8SaBxt//HW/qfzjsBq2DlJ
XPzzv9h+S9Iu9xy3vNn85957y5Mi+Sj/a3jbv7v9+KZ//q+qKPPX0HuN/4aP5vtr9bfk42+X8rX0
itJ7K27f+8NHccQ/z2j2Wr7+sDGPS6/s7qr3vDu/F1VYjofl3Iee/6+Nf3sfP+Xape//+OMtqeJy
+DTHS+I//mxaf/3HH8Od9h+fP/7PtsNrxNsm+f/534UX3r7h/bUo//GHoKh/N0zWqIiFGqxStSE+
at7HJkP5O9kGTVHB1CIravB4i5O8dP/xh/Z3qt2DuAPTEpBfJoM//lYk1dAkKMrfcXIfyqPUU9A4
Zmn4r1P74ap9v4p/i6volHhxWfzjD0DEPzym0C6HZU7gBpWOP0U42D/OOmplJk0oM4OAJOIRKuXg
zzmxRZMn3nMpgRCtDPeLJPrAn1tkKcsus4+1FwBjGBrsWj/baWheU0dRMGUgU1jVrHbkPFbuez+J
N56Vp1DJMUtTGyHajK1SrcvfWuOoSafivzvbVZ1OUk/7sNIEZkek1XeKXNZ3ptuAGZKcEts49o0N
qekWSKWpOGRUss3SrgLYnuj9Vy12p53QUovJO5zVPv0pRc6wNy/MTeTGlrzSnBhenJpU81gqXGYU
wMtwvt9rr/dfeh8xnrgEPI8ObVWQ4xZa9+y3ofCsiABvRc9PLloP6A7UR7dX5RZxwqAQAH244UHv
rWJuNpF96cTanASJG7wk8qz1W6zUTP1N9PqTYxXf/nB99iAHfgrS3BibkibpJmpYR/mkVCX08OWm
OCp2WBxTJb4ri5rly7CraZoWdUAl/bZv7DH2HVv/3Xfc39ZGs/w01v8cUJ8H0Ii/+D7NjeOHMShS
vdRJx6jqzfjpQ8NsNTWBMCaICjUjO9hYbZdtxxenTrOtlisZgl/DTlM0Prfc7Pv+vipvYmQKv5he
mt3LboI4UJR2u0RLqvswSBF6jCQU1zqpQvgwBY1SyfFmbK0LcTBwSsP12Oq6ytZxqn2TVhtAhMJJ
qBzxvjOrnVSl7cnLSrbc7tB1dfCtzTGQxosa1JKGnk6aXoJKzo6BWc87N1HQyZDvhZKRD7ud2L0M
ypNsxNAlUqOYJUrhfimA+DSSIz27aZvzsI6ydSlgZPPrH35ENn764cEd4oE02FFQMDaYhm5AYaHe
1YUbGOlMMUqUT+Lc3Rul++dLFEpkmmMN7IIxq7nH3tuWuyU1nPQaNXW8cEwsO/JQb/FgXKWuyN0l
Ii4iuEXV8xhvoSQN22ZGeUzPS5bkjrwyjFrI51WIECFAkaU83MXA3MHftBJW2Q5L3FgnjuhTwbnU
meJejGyah50JHhjjtl7Tm70vhUE3aV2QCF2vyviyU8tQ8wK+o146e3P4Ci7x5xYh0rmfZ/pWiB1E
kPoGI5u4vzSdUlFMZb/tGk+//k2puGs82z+FbaxfKRkPaw95IDowoof2T1G4oxVSovheNofzaGMN
nlVfTC3CzqvU1YMJ/Ifaj6jOBTFvHkuEMRolC79GefKcNXpzjwcgdMHacDZSqRUnwEvQR4ceFGYd
P+3fvNiup6la9Uc97sSNjLjFIu2i+sEX9UuOC+rXBps7J0zaB19O4kWq10T2dtkehV5EsLAv2je5
mY2fWVoOMmCeWZ1iQv11IpdvVQy/pwky6yg7jgDHSu4uleThv52U0mM/xHJFIgZf+ig+NGaMzq4M
aDlpalQAXEDsspljbCd4d1UpVa+NQjRNkOI+uh6omIqg5OLqajwfoJPHVu7Tpa6jDi3mobruM6dY
u1Yk7iocCRduLCCSnSPW2pssNQQrgTJeSfXVVjT8eVqG5rjpGV56lFpzb1hucx13GZjjCKaanxU7
qa+5AERUjTJtOzZWicEqVanVRdCZGwIwcWdj/HriGxDZWwCOy6510nnMUzEy/eogRVl8GruInsmj
euhiSp37qUsXCtHJrnwsQ6Wm3UraXDd9lI8BNdw3/acNU5gbkeLfZ02qDC3jRhHa8iWQ4kng7lU7
Ivbij1xX+KME/SsnBMq5sivHPf/dPkkiG2dL6KgC59T9LK9EHMyopGvctPIiNNJorheGdK0UW90Y
nkaCeGhVbdE+OhFiXMPW+JLF73WuhRd16B4n7Wsc2ojqDe3jR+dVAFHcQI0p63sIIaAXzCRAA85o
hHVsVjae6a75rEvd1bUz6ZypZr/3It2d+k1oPNsaBDrNhRvayQl6qiK6vsPn5EbVzSxR7DYofCsP
QVTOxv297wuLRlaqpVhX3aPrw45x8HQ1YRniSqVoOX808bIgrBr/+EWTNnb+9dt/7hOUCWtKgzLl
58P83O/nU7np8//5dr6tKS1bzfG+pjaWVrbjSGe1tcylkBTumitpnfI6hYri+8pbG+xqwda/dg3l
WCkQxW9d1VT8s2uUhd+7OlVlfPpUwZfN5dg1tVP7NHZ1gk+f+lcnMHYdT0Cwe/nHE2CK0xZpH6De
kofSnVn4u9aztQdZCqRdkhUdTvdsmnWOKKyYyzPbaLSHJsBh0c5qtMnHzqkuTPpI77djK1nGc9DU
xWlsDOtl2cB3Kxw/2TeWcvC0cqlnIrREqfA2ue0Kx0DDkcrQhWTaiUm+hkdUXIUM7SRXDUH5DK2N
7zv71o3erKzIr+MuFlYhDoWXsXuABR2cMrHcjW0k+IWZ0cjqYmytoJislZr0z9hqgZk99U2xHBtD
xYtnahjg6xzspLCrH+swMvaG7JDTHza7SABeo7f4PwybTYOCe5Um0nbc9DplYRiOdPFE1bzrLXVv
d0L9mPpevikFnKfHXpWjOXMllOrV2Oq49ptke4R/cd08cFy7LIJ9pmUkdjIPh1JQ+GtBK527JGBx
bxMqf7WNmRdyrb1Az6eF6XsnWUz8jebxLZXAxNfJGmTz2uJrk2kboVXhZaYh2ZUKu2vLjrO9HuK+
jIWc+awJwqLuuvyropECcnTBvwbDce2yR/Q61XaqVnsH2E84glVBf+4NtUUbSdQeq5gfWiol6U0M
UIRr8o7fPbivI9X+KCO0kmAVvUSSIE1yy4junVhoZgIR5Kk0E3fZ81zeaRbLCjlJ+5U+HKVpY+jW
FlEFK5xwn0uVt8lSZOvFvBaPup/VMydnPrXbdHiQdMrXAliKbSaUSgKt22piEL6mvWxNQA43lzwX
9DlWavlSlrxjH8So7FR5Aa15p2Pbdxr3jC9VJ6FTEHfx/HvD2FUf1j+LKjOde3CM7r3dU8YLcvNu
3JUI3WNndfGhFxL3XtZMTDJsxdmOm4qun3qSN7rsx3gWa+pOrgEkZUp0VYddKnidwBDO4x4LTOYE
C0pzM3aPkqpadAr5WyFppFWmtTlK/npyRoo9EMtzmiXlmfWHuErqDoLKsDk2NEFhTlzFQrJ12FeF
1HoKo1GDfeeYVyMy4m3ZJrvECcpj0VbFtxcHfTpXTHSC/tYCVNP4jbl0PNXcVMXXtBKTQ67EqCBm
1LbGTTnAZWZ8qR0CTtnK3WqNBZmPMRIhgpiW2bHIc4jHfbsx6qh/InKNV0kVyizM8u7JspqvVomr
q2v1XJAw/fPFUGN2xTghQsTrHxIKkCDbneKuK3ECagIPYhhbRi7ld82/doVlpq0qx0r+PLm5YyoQ
OHQWerO6FAH7Fu1uPJA/HM0zoQXLvo3urd5jPpI6cf+g14K1TrPmbLMi/vZSOBV+pKwLZq7QNdDZ
c02diEVorvqo+rMP0FZm8kQ9jm+z0qrbVXF1NrNpZNobVxWFcw6092j3GN9XZts9KVGPPIfum8tx
syGMgCeLMnHZgNgj3toaXYEqCpPyrPY7nSSoGQrbseV2e9zpyEQ7ie4eGhezBBvz+H2Siqj7N0J7
TUqfIlXmqm/8CFMLys9Hp0THAej5XHIhpsw9yZ2OGsXy+9sLP0GK0ym6q29ALIcOpLwJCorcaqJ+
WH3y6e2tGCd3bUkGrGiLbqPlBZCXPkKb0JGXnkPmWxAIe7tETPHXMJODIvnKPDWi8myRGAFbh4dV
qwuoIFhe/sXt3Z2QeyD8dCLjzDP4o/RQxtK7Ny3jsZJGGAXHCng4VywuPuZ2pIyVAN90VVrqeYBt
Tew9RGJL9rBKu5dEjOZqqbmPddXka6tGk8xyo/6v9o/9Qyn+1l9PmH7Gz3FU5fZzvn2+6XLwtPDW
mWRunUQkj6nzYNYzpDNkTzpZlSG9xAaVllAI+msS9dYsr5Xs6KiCsZQEgl41lcStUSvJMtWT+OQ7
YT1zu0q89wS7nnhCbr72jrH1E9egAKXoSEjinm3EZFqKNk4fY7I5CyGCMT1u+lWtoAgrdLtsaFX1
ai62jnWxXTs6V1W99SM9eXRKDGQdJdpAAhYgeJnag2F2yjI3OxLHZqU9aG4E2DHN4c4Pm3pAgJLk
ab8bN+0IIKqQ9nd6E4KWyhfj3qpuqpOol+dw+EC1FsXt+Pmsa3dZF8t3odkWXKw439Zlbh+zABaz
6/fRm56gHaRGxvP3HmLt2Ej0C596MKO010burqmGopUVSv1rWKhMA32r33mKJm1ZQBCfDg2xmMxk
pSuf2hZxPtEhAOMnqB8rCdz30AGL2HhWm322U3rfvRs/UioqzO3iqJ2PU4IqeRncE4ep6d9zRSWZ
3aYp5Hu0DS3AVcOMIpQCzrs+KPvKN6PT2HnsV0rq/djj266h8ftnfm+IrR6W+b/6ft/v9fVF7l+C
uIy/dB36PoIjvFedekkU3XnCu6iZZbHYHahHou+aK/0y6lP0FMMAArNT6MuojU3xw5Ny+NWqEyJg
Zdr7rM21SxHzvKmMNF2Pm0oVlGvBc9APSqjYjfvsKTIG8iXsI5SHEoF6ge0BYTAi7Xn8SyB99Odf
fhaeK4KQCRk53MV17BHsFtmJYSvsomBXVhrRlOlDzx+7jC3ji9nnFhn0osR5xpV2Ya6g2y5l0s5W
k3WgxNV63PWtcdhfQExdluN85gwPh5qBmcXwUitubWU2zk0t+9IE7Vy1xMZADMuz7IjGJG1ycxVV
bXlO/Cg6109j0/hSpFw9vU0dHuWGsGqDEvHmFr9ZR3WdaeYq3VNUoGLptRU3zbDZV0jAmI34wJpo
GVa4sBJlNO7UUzJQF5rRzKUkD9HUrVMEEfscV9/0ofTVd5fM00E08uTQDS/jX2bWIy5j5CcwLhqG
hgVqFJ2Wr9MUz5Q2j8SlUSWMtkhQDlatmseAQM3V/JpDUbHGLocKeYPLci0KzUIDljZDa4J1dCyj
6uTLCvJ1bH5fPRdwQORCEPbjrtQtEEQdBkhOQvhUF7Lybb38bWkce0BWKyncIuy6S7MwP5eZwQwn
+Lugl5VHTUsQ3TBBxrd+qjxSwAAMmofGWg6o4CuFP4fzyKlKcQeeQcU9Kh63xUrV53aTIb5FMnsq
lmm2GEc/YpPpvkQ459NNZg2G15JjAAcXe+v47XRrRdZnmmUr8zwIxIXsivL9uBkY2efNsVWyHIX8
ozvLah1FA7u3t1UBXa9MCsxNhs1xHzVkZtzv2+PO8UVjgibriaJPlqAn38ryPvRFZnLXK+aJ5r11
QehtYPaCRBci5Pf6GONHlXX6tge4tAhUzZUmthAMHlARz28vRIiqy6J1LQEv6OU4P6KYhEiyG7Wv
hunNUu70r7IvIjPoNOU1czRjodhSvHFKzCmcvCg2keE6m7Ijj5NkcvcSFB4EeUlZhZ1tK5jREMLM
CJYFtBtsb5cMM2IuC+YVimoM+BNjzaLP9CVlH19cVg5iRe2pbB11Hjc5AjNSTSiuakKzJ90zROWe
KU2z6uSTfj6Xjryvw6Z7ysJMW+q17S68yuue7DT68Nk8php0ugDQwtxL8nbfxm67d4a/0jovF43i
McMNm2SAm4RwsysJednpth3HkqLEmNhRFM95KgQ7NSt5fox/RkJnrCyy0+nQMO4aX7rQDnZRmgMO
EpM7retaUpFGFiEpWAh3LVmlByPHjlsqZXWjFGpz1Ej9EYLI4hva/IFU+vAjcTw1IjM8uaoGa81s
WszHFOFet5OHscfwWdzcD5KXV9Ncy82r25J8S4zQ+Bp68TwqbOGF3J0wFaPEPqRN020yGWd7TZBO
jcBqKBDBhgi+iDfE8CL2iK05LBbGLT004xnYM6YtI4avpJPFIluDMI1/doH+fi3NaOb4ZvrWS0MJ
ml/76jWOPle9yNhpQq5vxIqfU2iE7k4QA7S0M8oVBXLAcY7wYeH62cx2OqiAlRDsMoKPR5KoE88l
5wmtG2yaEn61Mkt59KlAL4Ok7udjr7aX3iLTeK4k0OiNWjfu3M4zaXq77Wog3NuOe35uCBUyIsO2
VsZnsnnasZPSak3cUcGj5RiJhSW11dfZZtx0I21tha0Dtycc3Oyyo6xn6uPNm1zPQ4wgUT+9KYos
5xIFuvb9TX6Zw3us8lWZ9Yk7s+P/S9uXNcfJc93+IqoESAy3PY9uu23Hdm4oJ3GEkJiFGH79t1An
8fPmfep85+KcGwpJG7rdZtjD2msxdvSKaFWWHdkPg0DaeZ4SBfIFt1U7TrOG7YaMnoPS8zYxg9SL
Qf3yajd1BkmnSDTiiPxJe5XZBBYtZAPsYl50CMq4GdcsHsW29Yr+jUBObfYfJ4CfNmPFwPYC6cE3
0/xjOgyG5F+s2Tyd1zEEYOD37/ALAkNG4nYZDNpdo7Gahci/oaVdzoQ28+oYMrRzuKc6HuQ2QPgG
ngzevLHa2fvg5XqaokqdtfSBbcvG+i0QLvjt8fY6hf0AWnfP20rkPt5qH9eP4sVzOWTJLnU08oKz
3+hzr98MIUff3OxdDkwBlILXyNEOtYT2kUkheauq5BrnIBe0PqiB/zqG0X0L3xBpSFWd6FTSp0ID
IC96962NUVpp3IjvvHnYoQDOeB+8FBAwPqhxhCRxKmA2BV8D2D4AdJTcCa57UFvDPmB0RGUkgO7B
7QbiCdBMjpPqfSpxdwGQXu3x78yW9vYaptp/pLd9O2HNCUMiu2958Ld50iAh7C3tkjVnilyM7J+V
29FdN9dFXNSEz52EQJIHDpPlSFsJ39yju6zJxOMwIH80cHVJ7Go/r3qJ0btxWtvA35c9ikoMTx0b
+PNChfc0LzY2RWAthtrcSz+Z7uxo7Kd8lQftTC2XIBRoJ4J4vSKrTqZq7STzy0k5VXtMOHvocgcl
ytucAFEwJ8XJzgW9O953AfUQZ297oGCvqWlqVHCqfk0Hd0KDWZBtiJDmQuCZzYnJfh/lZCa61QS9
PRJNHWDvoXu7PLVovtVInt5WpwnsohV6C8Ae6IcFxKjwBvnHJpiGc9B99WnW3dbKoBpuBvmfPRX/
w4BmHwxd4gBGyfE4l0KO0mhoiMZ+v8lc8W5Hn/N/DVmllbO0k0IFFzIV4cHlR1pp54KnF71v502N
wuqigce2D3nNHZBMxfhFTDCsfo1bqKcXiB3Rbkzv7cYejDNNFaiQpErVA8qa2TrC+x+emmF7ZC3l
buR1eR8nETQTvKh77V35bCPpYXzRk5t9yBYfTEbdXXLkNhcokgDbOgjciHDBVzXN0Iw41eErn5Z2
enRrsxfFINaO6es3UpXftVMm9wP6ue/t0SzrAalVbnKfkR6MMbQsnv2gpOtMFN0pduvwGHt4E07K
00/F3B4tvbD7KCDH0jnsEeDyB5cpAMOkCFA0YeDICEHX28KNHcFZ5aTXIU1LhgRxcxw9J9tVCV5U
72JcFfDaT5OKyKlmCRLUWfTkGwPXfvKAgByRdjzlcUV+7U6NH21VkzzZhf9anU8zadMuRuRQ0J4f
P9+uLyqSeBmZOv91vQXoeYtke7XX4ujwYVuQxFs29lKtiX6rkf9DAqh1rzxP+hPpw2fkXdBYXVCw
/08ZfyC+CY5ZVTyQgqO7LyFNfInoU14GWLNTIyphpfH9sxN3HBkTHFQIUNz5uNL3di6eFzyhzRIO
aHQ7r13ou7n0xOCL3U4V1JCCbYeQLOxp7KZOIWNu4maPqmUGXl0SaSjgZRDzGTN2SYgjQPUCjZmS
dvzuZhOPiXegbvRwG8KroZcmo2RdlwqUiIGmFzbgf5ImITRANGTnF7iY+sNYs3XcR/ws/ZFDaQt7
gZzKdr7U+sNU0DUDSwP49/7Y3Mb/tmxtojpPz35Jn5NQQwGSdgA9kREgc+s5epkab7t2XFfuLEr7
e9ne8J/3vzXJcKo8SyHp5Tn1EXm9Cm0uva6PbamBP7C7f4+lXyYRiCxhJSAMNTjBIZs8QBYEyN4B
wwL7nw9B4IXfCLPppqq7BUUh6xHINxBZaljfnDtrw2abNAXizAZIt5riXJmc7UY/aM6AdHiHQU+X
nALNsGmKzl9PAgAPUSODf5ukeAqv8bOCXWB+T5QKzb2GJXd2lPtwBagU022RVriQUME+ft4IZTeE
y6bnztLeQHbhdhe1cFtA7g0RVsRU0SlMQbgm56J614lvWANzUhc7COl1wLdyxDscrEfs5m91mQHT
c1NFB+tYOaGzcdKRPTK3Fw+Jbx6tq1fHauW1IVjog8TZ2NACIAGaORStZRFDsgrTGZHT1wpsRblm
b3ntsm0MajftjebOpln9CP2JQQwHzKZ3GcMPHQSoym86t8tBJOaCr5OmUrgLm0kGWR3kZ0W7u8W8
8vfQLvKajUs1uGhAbsyPchz6n/xR5Zz+7FznPehZ8QLmhw6dk3l1yRwewG9xIJ1QwQV3o2FaIZ8a
fonyZm2yDJTYebrOEzzQF3JOK0Dc1z1JBBEnVXI8nKibQ3ituJVcI2rcTZwi2WcrrGUb+uiZa5BD
mwuuWZ1El9wdj7Z2ayuyZfsNsKHy0a6PWr7DsTG38mwhGjR8D4TdKr85cvddgbjG5sEoYrJUK/Xe
mjCEBFuen4TqkjsH4dYtU5aC45JH0/9iIWaLJgaYw56jqzIHtOblr3PMn/K/W6STWtfeoJ5EkQDs
g3wx8LZu9OoEuVhOfh2f8IhDSd1HHbDP4lcXZZ4d6nFmPTVD/KrL6acqYnWfI6fxQBv/yVpNqQav
ZCDHrR1K3EQ10gCP0cTau3H26fiAk6WdGVaAOaQHa1Z3J+JN0YvfqmFfNYi50W21yJDHrpdeHS+d
OEwfQuIMj3wIAmhU9KCjNtPwCEdW3AG7eG9H1iLI2Y/cmdQpClCdiB0abo0r0AI823cTrx8R/Myn
staJYICbNqHa2WFdAboAEAwIfuynzcdQCpE01fZ3dko4aJlJvFys7bBTdLwvoIj8aR8RighQFUgV
zN/AMZG3t3/Ppwno4Jep9jYBYnDQ3SO9OE5l9TJ1SEtNTPf42lmyCiYm7lEloZtMtPxssijZSSTn
D6xs+qN23GibdZm+i9wkXLNekwfNuxxyN27xnGbowW1zqt58FX5nkWO+g1Pk4GRCQv0MLFSjCxWl
1uMrJ0jjj8k4D9FI9TtXgAkTCh0bHzH4fjSuOcDpjVc2p04KDz1Lpn7O4TceghbpbptTNwxkSvM8
o60BkaZG38EcE/2x51Q/V2PoLoifTo9h2meHJPJRNiRuW6M2jA7pCNyTdjXKWwqQUQFYowymx7rt
yRnX3SMt4qZeCsNeY1nFJ2uL4E3iAeiBJCHWwBu1DX2QHApZ1haCycliQKC6T1HrfExQIFnkbvaW
Uzq+GvqFI0x/qVDNOQnpQS5sLls1eFeviEad5beVTpr8RUaxPk0JBC3sNPLu0DIBOOrA3cyZSzL+
IiYQADVKv0o36JZpHIIXgEGph7bKPaOOn+3dkvT7MEbds8pdsLijVH4VMwckQJT0JQjdnxMh1Y8R
5DCARqLY4EUzDSnlH1EJRWBOu22c455h7a5MdPqmUg2qB1yjIL5xw7eoTM6s7eJHOdXQLhZZv7Tz
BdzgRecIfSmqyL0fAuSNuvkAr0Fc7IWkPzq12zwnSu0YigVvVRaXGzmUxc4e78ZIyMblbup5sXP7
AIrleO+8TvOeClv+GmUJ+OLBNvVi97J57v+hnf20PvZQoTBRjVofb3f/nz+yB/DfI8mwtyXXCPhT
qHm14KvXtQsly9qFAkM+QIUxDyeAxtDUPo5Zc28rsj6rikPtwqO5WcPfRpIqrUE4MRds7ebPEXml
gm3nQ5hYuyjpul6BvP3sTNjYUlTjBXA9erZT0ajCHZi1flnYOZWTm4W1/+sc1qL4bfF5jnrqv+ZC
H2xF01Y6A8dAbyDUevs5p2UHDRntn+0UFKj6u6iKt5+VUXSSQSyBsGKZ1mhBp4S/fFadncxsqyhW
J79k7YXNG1uNnud5U+SIUeCVLOxqC4J4O2fNwj50907DngFbdM5BJNR6UvDUch/5bDv3uWE6MHiH
V/B2Yfu5+bRtTPsi0srdfU59mqm0W/MpcyWqUMRRO1OZ8s4mcO0e2s/lQQ/5+a/5YTaziw0WrX0L
uExcO9Hx0/SPgTX/nP/PU9ujfdFAWjP2l6Vu8aOgnPQ9GQe0H9QVcnDz0Cfs91D35ja0TheIgbIz
KehKtw56SLsaQJEou9pNSqtg09etg97F33NZ5EaLXCuy+5ybDxdovLlUTSmvLEvoqT9PEzl/Vu17
guXBbREJ/57/LLf/mf8s9Vv/0M73rXfuO5Cf9RmKG7ip7sCcltwFsk7uaAeJw2RyT3beTtmNNEW3
9EyIUu5sSyrFID3iVtFOMfPNzvnSb04+jzddbswTKt81guqnFNnlJyDivyG0lWe71BqBzssxols7
lCYrdyqckqUdAijKzqA6frGjbBzjs9ebu3xUK5dL8S3JIVKeljI49Z1gF9U50Jmo3PRbpYOH3OnT
5zHg0S4DWdTG83j0Oh9JfVmsQzUM23RGfaNHHTKVEftBZ0R4r8P2YvcIS5ydVP6PbLaCTwMUpJ37
Y2sP753CADw2gCRH1tBxyHvghgpUhVoPBG2LeAIqAnTW3W6SXXyxKy5HIYl3b3agQgUzpwm/mmQC
gdBYokoRenmJzHUMcvaqgjzJRCTKA67UW5RMIBbNh/LOAbrYwePmbBJw2HQdBbVDMNE7FSb+bcNC
QfaSOUiR/ce8zgmoqQEvpFkbuZuxp81JVFWHTl0t0N9t8gPa45pT4FDogjpdokHdjRa3XnyUJOTv
PI1//PcOgL7p+0CdfywFNWoYgBwPD6XzkdnaRAR9IEJadP1zkz2bEpwmcwmjiSmUq8kAzXZ8KdCf
tcURkfaRV0H+wfl42/kz8987/2KT1Csv4Yiii+JJ+13+FOXhusy75N6ORIQ8GgIxSMnJMH/KIuVu
a0ILUFlhmPqsv0NLFVJT7nCgKTQOQLIPwiWUF06laJJ9GxX9rg5retdQB/LD4TA+4Z0L5o/e0WBE
Qt3VdUNkq/uHrBv1T+l7Lz0Ssa9Ox9BBHnPI27VUbRS6ljziOIBnAP2iSP1hIo3aegOSfu1P7X0V
xOGpoE68tAtcxDvj5/6XLkvqHWsRQcZFkL8BVY2+WBwphw4M1lMgj1WqMjw6G7FB11m3zjyHoLsF
e7xHC+pfe2VUu/dp5v27XTofm82r/2c7PlQXaoJ4r2ktDn6OXMBY98kV7WNk0bp5+AMEgGktuw8w
zqMfozLoMhaKgtE29w+oosq7ZmqRM8nLAaxfxcXawmU5dpqMb1MHEt40q+I7UoLTT9XheQxbA/Hf
Ab34Fc9PqB6Ypw7ciyvVcwGqdqwmpcP3xAvN0q4OfcXu6mi6VxTX9jLtwRGUTtG1IgFoNvwCVDdx
tRnboXkxY4N+9444m4kNQOyQb1J7zXvjM7PGHyMOpoybp8Qtr04s23fCBvDuNkl47hPiXkjdeot4
XuDx+CGRL766QHUfR4Ju1NuJ8EEB7/p7IAG/ZYNwVymy89cSIOsV5+WvvbJ3yiuXMVnZvb9W/2/t
svnMqJXhzL1k69JBoTQJU/M4FuW78XV/siNALuKtwwxb2iHSMOYxgAJwlIjHm4EJZjmYEt7IfHTW
ZuoMTtYvdlTIAOl+FUPPBRqfLFNf47iZtgwN5Xh2mfHr72mSQyYVkhYgOjXx57S1/o9pLxjRiy/b
aoPn43A/oVnk5JXN2aGQHYtMhb8iiJt7QhSS0oCIJ4vMC/gazJdgMZiPKCL5oQ2XcI6RvcZF6G3A
DojMHaAm59uc3W3A64o6K3S65lU7GocIR1RZ8coiMDFWEXheZQK9Vo/0HN1V81hTODC33X8siXSg
K2SgR5C1k9/rn8fbPbfp+o1b6e+q8PuzsFVXFCJAVVhCu7afy7V2peiTbMSDFOPP5X8cY3ft5nO5
CAHAXAXGPHdKmIBBXrbkC9OR7J5xEOna/0UAuAWKzJ5799cCnsaQycrbXwteDU1te0Qs8IZtZOqB
sHlCwiFJXQAm4qLtVqnp6GrqcKl0GRmzxzyCnPVYNcccILrqrnNKuvJK0C6I3Ieqgus+NWM33HGR
P/J5VDTNADqMaSzdJzsxyOChTvF8tVNIWshl2RDQX8zWkZOGa1OMztqupp4EJYOviqVijJ/RFv/O
O0quevhuSr98aGrpXnOTFUjF6QqNeFizGxR60Ysm+/xYzSZZ0nbnipuLXbRTnlNAvazNh409iU/r
FClEcYIWTFp01YsKXQ9CKQjch34qX7p67n2PwKRrVxvkJ1cV1R0EHLBKePEmaRtcBl9MX6i7oSCF
3v/6GRsNQeIpxiu4zWq5GGd0E9IK+X0nhvw+jvjXIS/QjT0kIdAof+y4HVvDqE3e0I+SHeyx9jBR
tNC0YWtNJcp8rURPYjaJL37SHrjpm/e4c8Dhlkz9aUA+4gHQNqS45oXAARADb0Dv3jQkPonGoIFx
XkDK9pRKd8DbG6U97ZdiQ3rdvkevMuhQCkLCahPhcbEz6IK4JRxJNK50lgXvHRClUfpNVlOx7mUE
RvDYza6M4M/N2kZ8C13091Ze3CPyTsbDqAsg6AoGbc48oPW3Rk3NVmTOOq6E+2Q3bk9XyEn5D6XN
BqJ/ZoGyQ3GyizoWNbgim2BrVxkQn1sioUhtV9u4i44KfWkoluF0IyfVQ5jzja9QHR/CgexNOdGL
U0iDEl8kN2FfozRgJ0s0WPky0Ec7amVCLwrA73MwZ/0U8IYo9XR6GyVoI/k0iXTRonjoilWfo8NS
C5l/rwP9GErjAb7st1ukRP2dJpV5/LRAJ+kjnNf/slANgI6sLZCxyXfo+0FZqM8rs2gK0HYD2oW8
ZtcU5aaYQC44uqW7C9sKNQ+LlEqBk98Z0pNFkxDAgz7HeCg0D3LI2we/Bi0dQd5COhAKsTmj0Mfr
W3Tui0JEsysqD/+LGc9ZCLYUQ+i+RC2B2zzb2/kk+jX/aQ8G9neRlxQPjiaonmRUtAs517dTPCK2
3tibdTNXrrWEsEumgLJxIG704ka4jUmX4l4O5TOnHqjiMe03fDzj7d8CigH1QA8u7SJAOnkdA0i0
TlHKBS8vynuc0quNse2iHDiwkP+xaEN0CUziOhFojoCUlJmqk1Iuu4Y+dNjnBL8vpxA0Cay+zSO1
+Y95YypohWj3PWdtdTe6XrXClQdmvQmx9gwlGjl976IOajfdmG84ovEjKdoAt1vpLgM/CZ9onG5u
fvKE5DmJhVj3s3vsTqB07AzL7zRz1wT/2qupm1WDhsGrO3f85kDH2dGtkRAjXqTRNUsBdEULJt/j
fwOg/kSq730fLbq2Sj7Quv3mo2j6MqVevDJNG5zxABoPbh6LLQ3S/CrzTeA4yRncxu0jHlR3Ue5V
b0XqgLKUTMHWDiuw1JvG4V/gBcdHCeTzsp/RDUCeUzAeOODZL80GtOnsYaLlD4uByhLk4FB5UmdV
S/bgqO42L3uvW8KDUOeYGP07+M/ZqFCuCA/j4LmAFuKn9MVm1KX4QQAkXbodyR+AUQx3eFGJ3VCM
zRVYWrB55O2bCVT8lNf4b09J+5ZPZAQxC9SB/EBV97SGTFFXjgxyL22zvL1oQ0UrxL0kwQU9A6Hs
m9WfezlZHtyjD6/eoBmRrsgQg0mAdUAdU3d4GKMwWw8VwGMPSlX6vvD5Fy8eKniUTnutqzw+84Ye
7chuQMsAXTGA9FZ2OI2VONyaANChUi0HQPh9t0xe8NCFdheF/MVUZeNp9IA2i7XrvVBh7l23C37M
pjXf3kKtkQOdsHE0+6iSiZ/xQ4hTBxo5NK+cJY352U5/bsC+j4SjrQh1IVqhWdAkKzBh+xsbJhW8
7g9VloIZe46LwMLTXVkFz32OqGxsBSGhr25c52cbOMUumBVi3R4J8peILX1oeUYKTfFwbJsT8HUV
HPh5N5Qi2yGKR3QKbeTZNcxLHa8Lz0/3UxsML2OS3ubTYfo1T5N2eCGYdzQQtGQEdXvgd+kjZf0b
0GcIWeeRAdb/ABYBRJr2X/Rnlc6rSRY7e7tqjXMn2tUjdffMAtwA6AMoa8a1OUODvJczPRczou1z
3g4TXDgH5/acSPtyWggjpxWRgMYkUYMXuBuBwhNYUxSxDXTKe1W8VGP2LS+o/7M+TW01/ITj8kOq
Nvpij0W8SMo6ubrAHCyEIv43INXX4Yz495v2WIw9+dojDkC40vJr2lKEfa4noQ3imdNISzBLJn51
YmWG+glkvjuknt4HFkCDis0suNUE/Gad/4g4gcwsVWgD6wOy8mof33Eo9C4UBds3SvXIK3VkncQ6
fgTVIVtAFQhJ1Siv71DB/mIAgH2AgER50TXUsuwjAO54CWmUjh7Y6HkvbfzNTneBZruYNMBjKTR5
en7L5BnYS6+GSFfVLG+1R7dw+JoI112id1KRbRvLdO0igvu17gmIVcU9ANV4KENAj3f53ravinCK
Nx7gqCs7rNDsdxrQb7Cw7a9wusk1w9vQLtpNQuoLajApev9L85S1OV8yP0Gsk4IoFZUPb++MFJhp
7VZgtFNjs0wDLMmE71UbByf7YtSFGi9yQEHhz2tSdMFwydB7dHuzMmIGa3Eb8nlVYdW+Uv/lHKqG
4khlwLNq03LR0A2LiPJ+a/N1Gl0kqCsFbp1tNLg70I0b6b3p66s7A5ineSNmULMd5lR2+0iX11p5
/5y/WRj5DRqC3vbz5g9aBo8kpiJaSkDFV/YBYR8VnzY66oFcGMcCdGpDKld2Bbwa6TK5YYxQtSPr
tCjkXroJ1N/wjeBPAQ7OlZPtBeY+v6BdvX1VJ3rNOBh0jDtBWNZmy2xGrHEUgKYkzHd2WAsWX3AL
p5cAxcTPzFqhEN7bYyFWd7w9+9TkFPuqzYvh3HVA07ReA/xt6sIT6kunO7oQ0ikFde5Igea6kAh+
sXvxvBeSVuO99nvu3+wUb/m+FOT9L1t7png+/q9z2rP/daYZ3r5ugSOsm1YdiqJkzyUFIeEMIA7G
Wq4rhM0HRDn/mGeBlOvWSdNNx9IOjijalGzzkRfIsFnYcWEkH/d2Fnml+5LSR84ZEquWPQCuNApM
1c6pml/li2kCRseQ4W8L6wjZgz4tQIWVh10OQJlwWnD2z/cJF/Pvevt17Y1DNMmWDGjKXz95E5oS
uQC2s6ASj2bDkU9IKwwDQtMb0AR9+MPY/sTTDPS/Zbr3tJveDQOglDOWHY7RsHdRGlsBeOG/1Ohl
XFZoDz/YoRerQ1Q50XU0MXSUh3bYSFeAtWEMw2UkJrkqQsrPdmMX7F5Kejymah84BERWNk5K0BMO
tUWnBiwTc3re2D0KiUjf9bJzm+EbC0KiNdCaekF96KUnVTSs0f9UnnWjusMQcRAEpl32IIB7XEZl
1L/lA78H7Ij+9Ea8rYAu+h6naMXmIDRHjtA/qqE3jxNSy2AJA1eaaCXSKfNcUHzDJ2YgSMEAN8kA
+IQfbGovgn0TJuepGgECnxfnzRjodJGVvn+sGw94sgzcZEHE9oYi6cYqBfb5Ok7RC8BeMnTQnMAM
lz5+Whg/AHCy40ADV/l0W80A3zKltwZxar3jgIy91QqwzgF8ewKiHcAAIkdv5wcvGxbNkJE7Z+jI
VVB5bQAcflMIZ2+HV/NwFj/563A7/3l44op/HE7IlKzV/OksK9jSl8606dBDeW5ahnx9qh997YXn
vGqB/pzn7Z6dY/lMwaDKfmsXdJzCeXMVqDqNJ7denoLwE+72EY24CpQcGhqIIYZ27nPzb3NVXCOn
aSNRRpc5WGyrxdRG3g6dx1shNeg9QYYCDWfU0Y5Jjy6A50DHu3Gsz03nb2r09H3tAw0UgNuYuxox
7iGUdb0pE949l2nzvS0c9mM2rfgA1vskPQ3gDGxQao7ZMYs9viymHtLsn5N0MOWv9bapYRrHY74j
nUBC2C1fRAHmUTT46jtKRfXC1V0ovOJLwdzsnjjZi52d0Dm6pzqRK3tMHtZ8PYLEauenfrpLklCt
6kgLVFqm6ZDhA15Z9gSPtnwxsmxPpJD50k7j5gRtia/2PFGPqPkBgt4jLF2it+kIPhT/gv4TVPLH
Jv8Olq4lGlvlVw/o8PXgjeO+aHpxzIE3hKPbDxp1MOy6Wn54hQ/Gi3lUVY7JV2Go2lM5j+2kHapR
3+N1v+ojb4v3pAAsRoMXNHW2tAvyhaGIsAE+3vnsQUzNFwY+vDWvime8wvQ5ctwXBlf1SEOx6GgR
bWM0Arodei7rtP+SMgNNeZdwJOHQxOTFU7NomAcGdlAwaHSgrBU4AaMS4Sc4Aspciq2IxIN0SwSe
TOBZ0cDVaNkDsCsX4aERcoJDDOayaIEAsAY4P9+OoE866qJHK6nkd0rFyYYMqPDKeNeVPiByDFSu
xnRP6DkHhkchMcJ5/NUDswxxAUYBLqLR6LNr9QTnTwnxmCegMQjSZp1AfHWRAgS7HIs43yepV6wi
Ei8K2j3FAnrsVYlOgqFaG0AzpmlCgzWAerG7i3n/OJTJSRmJvr3Sgfc1+GqB9iW+An2Nv4ic4FiH
+CvBVeMdvAaVduWDiyAEZpf06SlO5VI6wbDohwZSJXW642YwL1zSRZE3r2EiUVTPmtc6FZARIMOh
8iS5l7VXPAfGfwWkolyidrZnSfYROQUgX95TwoD3j0ZSgbeQISOVoIEHKBlolr0rDSJYxBpqO8ma
rHi+yeHqPQwAlaBusBgYQEyq9p0jb7MVsEdg209Ba9Lq8KFFNoN6rFvnun0qcZ+vBu1Xl7EoHkzB
7gn1tgkFUWUlHTSoikXVxhVYIfMRPqPM8fzT8lRIIHHKZFhVUHoAmhB1QS/fw+Fly1KKN588oEt4
X8f4zYgH/zlQ6FImFJ2lk5t/8Vq+DNBCCM4QDuJ6MKshrkz2MeK+ZmwCWCrw/PgfcZQMCAdBHQjB
W5DpmCRejay4Jg09+f0TfPefYnAuLqfLOA+fxiG8yB5BWYgycj3U3RKOEOgZyr0DfbWAVI9FCv5C
j5df3dx5Ii5dhgbiab3YDzRElI5ESRsF/nIo8NLUbfo1c4nYiwj8N25c7Pp0gM53FXhLgWJX57Nd
FkDsIfJAS5FCuUIGWXsJA0BZJj9hqFgmm7gj00opfFBBujXN4h7BYblPldmh0xlKse0JP+q9Bg1u
3IsdB8B8YaYMdN0uKM1Cz5xRNnhEKf55RKJ5kUbxD59ChK1uChAN6J8al8CLSnO99Ifo4Gaj3AIa
UW485NsADvPFGgmPYVny4Qfo5vQa+E5QZCUBKjoHrzL5xqNIUYetVy18gjbqfHpBIizfJEjmcO3W
IOk5j8EgVybIfWQLMRF05IFwdg7b5IcT81VN+mzpEmQPMi4/iA+a03EWWEMOPPOLcasDeR+WEZLs
LfrxIH9mfAeyw0JnKEkWP6JR/iiH+kvg0qe6n7FiAGwuWIIfsAUD6xIxFUdQie8EFlGd1i9q3HVJ
BN7vWB8qqDJQdoo0BY9OCZlt2Z/hq6ESCRKrpx69McicHSNfm21SBmBZRrdAxL187abxAuX6dBmE
Lerl8XCWpf+zH9NtQt67wL8GHvh1o6KLF9p0H2E+XjmNfhiPbabUB9F0BYmLOvO+eZMCWyCQgT0E
J4GZxx8QG9Bfoc0SeINwxer2iAa1mZ4R2CcUtx+8Dn2JwYQ0WDVVq8AbcD/n6J1qxhFFBnRwg1f3
UAA63sQVboVCu5Bh3Yx1c+xZNneEgJVrGp/QP/lWCl8vGl7dZyJD43NS7sOQvuO9sTQSUW7YjFDo
4N3arRn6z8xOi+aVjxD6BPHTI9CrVw2ca/nggBYf3RPDeQpYgWyaOeVO8paU1aNX9uECYrnfgqaY
wC4p3nO9LievXJZGF0idkA/avfpLNdbdPo6QXo+Q5qUKZC0BEvroIeQuOkRrXMssiiEPo9tHCJlB
OioDNBT8jPgD0WkJWo1w31TsI1Aa7Ng6AAM2qCbXfpQiFKjHFfID13wAn12jPGjOB/0GENhhgd7f
fpVWKUBNwQ8B7PY2eQumkayqHMxuoQwOMXoCly7laxGZGNh+li01BZQvhF/aNrg8iCDVAjDcnih3
CexMvJD+9NXnaKAmUJXpgwgqmUKvI1dmoHQqIdcIrJ0HwNFqmNlYy6GEBFZJv1A4g/9D03k1R4p0
W/QXEYFJTL4WlFHJ227phVCpWnifkMCvv4v54j5MaKZjWiphMvOcs/fa0hn9nTdUwG3UvE8XkNuG
7KMOqsLOLZ57Noqjm5Kpkyzmo7/2xeknM/1vGoY/I2X/ntJWO+4Y1RXAtLhIiUyxexDm3vDkWzpl
loecr11vESFRv2bBHLF9NOE8f6T9Is8+jfMwoN8aQ2U69mkx0NEmRxxfcGlKjrDUCUYcV6G9FriY
xyfdWdU+LZM/E9/rGfvJowFWIppGboBTT7eGObgRK73auZW1X+hn7QmLz/Zj0rOw+Cu5R1gIz2kP
Cjgx4mObuPNJZMYzlj2aghiuKYA2H88cUdtbj7lVcbLTh9UZJC4Px72Xnn2r8ymIZixOxlq8FMgW
4n+G5hVY43VfdUIDWxLPKj93SSlD3K86jJfxgd4EsS6e+7amrCsjgk5zywgHnBcuPdgpErc5s+C/
VYt5B1MUM315aPz1UPfIx2dnjA+0we68hsfPE2BW8+Fv2p37Vjl7m1pscsifLXvKQH5HAnLWL08Q
mzWPbDcMwPwEJxzShIe0mEghcKiHe6yaYWeXVxImksOM0zBauHSL5iwAAu4Tu/IHFt2EfL0BQhW6
Pp3/5cnPULhiIhZZVMdoXktzHUJj5QejiHgo0m+g0ZzfVlPSca9pmCUJaz/z7JaB4KhJXCf1L9JD
9uv1FCsBQz53qMAT0++1Yz+J1Gw+9BI3IsNQcaASIYKITbbLLH3fTH63G+P82W44T5n6vXA6BMVD
+WKi8Vzrwrpv5PKsa8c/xtK4S1TnPg39KV8EGEhEoULVHzSUt6Kw4EAxoQvsMbg6Nhk8vgssuJgl
AExHngq7uDeNj8zL7jou4S5JVH0WeGN33mS+TZMhD4OZfiD8d05OexzNpD92XnrpEP3uQLYXRwHz
ISgeMQDFx7IbDiC2jgHEgKgyRr5LU97MpxIhw/aUcSDnfCb6HZXKQ+wGG3i0+2Jk9uvV5cnqmjMa
3l1JmF3kj/ZP3bQny6u/8gBJjj+hDxIOK5UFIj+LCeVuQOk+txyJD0XuYatzF7jBPtk91vTc2diG
JpuctjbNYpplm+GUuiKaJUF8CUBOCyReFExofKZZ75pmHfZLnSyHuKwjw43vnVJU+JOZ5/vF/Oog
5o/WJb4VgfFPuE0a2ophQEWnyxtf+0KejZIcxzrIztUXlIL3Ik3MiBIEWYg9P8VCPU3DPEXGXNw4
NoIjX98vQetx5l2elrTwIhF3a6h6jHEWJ1COSLF8LScH3ZV2+nBGxsyKihqEDS/gJWaKJ3exCclx
IBxad0BBnA0Vo4NDbZ4ycq+gxYbalFTmwZgedMm63s3qVXUBYW3aeCdEFi/NClqfMwLSYW0hmLAv
rnTnQ91Zms37JSZ/vGjIyMt8fqW1G0+t4f7IBEhQqmYmCqn5NBRpDtDYb0kdNOvIbYpjvljiQevu
mLdusRfwsiPtNlmIQGYKAyXXCMLnZyn7vTaF+NsJeUOGDiF0MBKjKm6uaRF8G2r8srLykpbpe89x
4XHjrTppiZItn0jthBLR+AEsRpfOBFv0tNjv48JKhBXtwWk7krAKjIw+bfJj6VUk+Gldwz3w8if4
gqAdmEc54yMMe3xRWRumgvF3WtpFpDz1GKyY5oES0AoFfCFIwWGiFbljXuyN0rIOsxYflftQgcHK
50+3iJ/zwLSjGmd+Tati78R/Ssi3+67yn604iQ+rzXPYWJz3qjnmbULGh3G2s3mNnGdAlIgLQElC
obLrLhqZ0XLSLL89hyBBEwHu3stVtZcYInhBUMj4K/iLmk4T1tUkgsugQhjwwNSNsb0pFgih2o6I
i7fO8VDfB2W9GbFVi/sC3VIXsCLLJa93KtF/k8mVaKIMBDPyy4qZ4mJxgqfl045N25ulpKcTgIwv
PPSrKGtm1IG3cshvkzpY2e1weSonwaEyHNzWJlcgt45LzJE/cZf2Vp1BNsChT5o7nfQXziLqZPXz
cgBzyKy8lOPZyS1wlXMSuSXUm9FhCKG8B21v4iXiabuUM1lc2GxIHecKOUGi9V67wj6kGbHNUGOW
A5C39aQqP0c1VLz6Pr4Ux12YCtgGHueBtstgNHtrccy9M6ynoO3ZP9fu7E6NiW+4Dmd/kveT3b1h
ckYCal6IDuJVahj9SDi1cL2+YuC4FHxVHJl2glywQpWSDdDVdfyYyaH+Wzgm4STwL3JvKKNNt2gb
GJkH3Z+qsoIhmf8ZIBPtKBDSfS0ETSLyvtFQHqTE6OBTNkw0WsM4+9Z3upbxHjytPIpuCrFUeiFv
hOZYZ+4sw8EBmmBfCor3xu2sY4XmiHCJYdwb1X5ZfZ4Gz7cf2ip/rUl7BJIDCG316FC2eqcHJw8b
ieVssW+HOBE3c5AVu5Xz9zhNPKWOlYSqwGNjpBbEOf97hSxxNEQbvLbMQJj0PJhTYkCTmSQsUc/D
I/Zord2XbY2H1Vv+MXfFXgDb85jVFKODtNObZvzXxfGPgWPqLRbJh+r4bYK5OWXO/Ndr4gbDOJ0S
ogLo8hIoT1FbQeupZwRRyg/nymhP4D3eYtMhPSl7o71U7VzIRa964rJg2rTj8sT+bURGsKcpz9hk
YT21uYV+MTzZ49AchAx+0QtjbvTrDxSV7tHOs+dMVmS65dlj7TiaCddch1lRHnNlm4cW+DsjnZbn
jskiI6e2pbLzzdIOC+6QdkR97ET2hBBgurMVIZDxskYWYsCoNMxTq3Offi/DW165ukXLHggKmHxE
DZEZ9q2dL6yUhPx2dnFjA5JOU9q6QtRhrrj4ZqrEjlF2iYAi70PH8Np9Y1tvpUymfSvMB2FZlAxC
nNp5WEPWkzmq5MJCYo9fnZU+doC7iY5I4QRaDhEQfX4Xpzn30GP8qYeRKibntB004mzb+r1lKLfd
B8oCCOC8W/HDWrJArhzho1T5b2x9L66VBHs/3vhOf2vgvkAEyEFAA2kSg0a3fMw+SuX+CFRvYWCW
zrlxzfjYqOwuS3kak/rRtcRTVRVz1Fu1ycBBXFmvCX1cN8Fsnd/irjfwb1qHuBV/Lbs3T960fIuK
T6pX4R2qiqBXXxBU2K/rIW+8L5z1h74Yqtsq4QA06EufYcFf7IADejI+zN78Yj2bs8chkDLAriq2
N+S+7RTInQsnYxf0zqs2tiUhGardOAu18xxnCH0FPCgLOLuX4AdzNzV2SUwDCjloFQVkeLAw3pew
/fecKhibm3tpeA9xww7sxnIiZIPpbTrduWM3H7zS5o0DoJyPFzvz6yO52+IGPDVIOQw9dQKeomQW
YSSPjTUR6ZFXZNFIsNjCX3apZv/HjvDE5ESe6r79mTK50xmU6hrYyNmIbe/OIDfVtdYkZNchgqay
l8hN0qfC7y46KLFkD15yjuf+VKTvnTsRKCELsglMVBnKP9sZOZVeXCN3nTasM6g6ukR+YQ5Hs2ZG
4CpnYltAPi0KOibyHKfzyzymWIimABam3ZBXQGj9DUqfm3rFQY105C7u3BeWnHLtMHWtXJR5qc6V
o5eTPfLn3ZS/kMlW3g7d/A36MDvXmkCPFI5cMic1SyXBpuPc77otCGhlPwj72WQiMgzeQbL64avN
jvNQ8X8utCotj2TWSfmRgSggbk+tW9avDtWW0fiE0LhZRM4PsZMKkanN5DrAwXqUru8jloz/jAOd
gVbSRxsoPHYtEJJgKzvLxEXGuFD8pnn1OO+r8axo30RFneV71ZDwFac9UoK1ayL6qx++WZBZaxvD
Ka3Ga2EsOw4hOF5nbRx9yuy9k7H6+2tK+HzMZr1mGWHCeBWsOSX1CVnDXog0xKqwdwV/IjPWHRZS
jE4lTYw82eI+wJny2AMq8EgfBeJzG1qrJqx1wcwWMz4+mbjtpMO75VBUgyPyzyD+l9MymyifwK8n
ZmYcfN50rY4G1W+U4ZNHcuq+Opt/gAzAJeR5p7nrtU/Zij7d9GV28JY8iwqdnpB9bf3eUpJycw3W
pTvjI7ivHRd0ovNh18O3L4pDU3LkEclKRFhHj7Qj+sJr2ElSH76AaUPDFkkXxhMj4DILhtCMxzIy
chnKbhxpY9LrztL0c/YdfQ6C9bR2tKIqJA5DTmjfxMqHzLoMDl0mZvILUo79OXp69kNrD15rcsBm
lnf9kDs7p4BXPluc7c1yjoKFtTmXr0ke57cBjMugkaRL2TndMF4WZNHeMRuwi7ZZjiOY56WS86ES
/VvbOtmOUcUHriwSZi2TRn9/X2Csi/pgV88VUipAV2Ev2MrKrAHefvHVvO76rJsxWWIY9JarqSeu
vTP96prOaxrfsvUO0RqoHDorTQGYdrt2aetQlvKzNiV3xMyIfIzb9ySQYGt8BEfNyBEsdZGt2ePZ
7I0lxPT0gIH7D6Nshgbaj1D0eWGJhW8CDhSpxWV7LqvPAKm1nF7dyvzXFYJ0tIK0gymbT23ZS5qe
xT4xjND3mk/bm/DReHnIUkBYqmo0eIIGcZmHVVz5VAiozAwwliWFr8csdTPd/+RNyUeT21hosB9T
DMGy9L9mYX4ZYiUtYlmf7Kn/k80eB/nO/fTy/j3guQaaWOyGGSYqhloYUtlvnWMIRU8NiNdBHWlr
dSAHZkUhGjzCzrcOOa4lWhPnJugJclVrE3Vedy4Fq1JWjLd9njKUa7iS1GM7EpJ4lfWevvEdHLx7
m+KqYoKo9UNDdnAsaVZ7Q//uJU0bjitrlA4y1jjk/JFyKCNWad+vqIzQVrJwIio32vE7owEW9bW2
d6tOz6Yxvg6DSELiWQn1bpIXTNjX6ew0iQxhosF4cUKngZkqKzg/cbALUirEmV5SzC7CDcU8Ybc3
vdJno2JB90Sa79D6/9ZOe2gcnR9JMHiMBcMsfCM3iW/feA0aJ4SPYaYqnjrf+GeTxZce0dT9Ma2q
OOX6xXSJL9LZWB9F8rCotj40CoxmnJnH1jWjLEcBWiU1cTe5eyxxznJM4AJ4jnWhGrZOZmHjsnRe
2rL+ytZhBAgfX2g82XuvK05yTKkJtDcSc6Fw6hl15JjtfYLscLVYn7t+33PbidOIBS8e+73ToDA2
FI10a/hbix6hjjlFK9oEZ+6vVpd0lLVkDCqmqDFHkQnJbug3ag2dOABl5PFgBc793BB8BS7+RCV6
MLnBYY0slx6R8aaWiqlRvNxNstrbsjukxfppO9JCnPTFJCH0B5JzR7TyufEGWXbrF3Shi+U5RLVH
49qtH5IgOCWj/FfjnQjHrc9pzkxOBovSSaK0lHn7ZI73YrXK09x1/9omWno0MArJUTl+xoHl36RK
h0RrEEGeBhnlR/KLUHzarfOdXQzNsXN6vbcnQHpz0x/n4A2+TkCj1Ptb2QiiTCgGlOsAdOdra9JF
rtf2xq4YBGveiNir0tvB8d7amCWvXklyp7xG67HSzQ2e4qQ6t0paL/ZEhjLXIszHwom0F7ZQJHf2
wG4/LSNTTpuyZFz3htyjpTfPinNJgLTBaDl1w5z6ESIgtsAMuIjiIJZNEUko4EMzb79QeYoZ1Vju
OOx97TU3mMOb0ECyzstMNHTPzzbiUt/aqiOshWwEWgXsi67xW1b3bl81R23T/Mo4hK7eWJzXADcM
wUUkvTgtPUaNJDZfIUhh1ukY90VeTgJYotU/xo6vfjBKGPTJA4pSXluWU7qBTTh1vrEXBUeHwDcu
VkpFCIPXIIjEI0Q0SYr6VNOA2xfQUAMsleh1oRowRY3cyafhMkwnz6EPUmevLk0Gyqdlp7RfRGYP
pLtkwhxW3dLg+WXK1LY0noz8u0oXGdrL3BOm4fOKp+TI002JUB7f+CvWI4B6sGKra9+I7UMQxtev
9DBNVMg7qyGTpoUqu5XoVjydwBKNOxzhbwx4cAxmPyNB2pDy2BMafWvO22PLwSyrgohVeYTCXL/0
yXAt58CN2rLdJXqmT5t79+xvaeSjZyXqoAg96dzZSV3vi6ylr9Q8imnTxJMqn5XaDAfaCGbfmwAL
3BQhqjwPhTorOPtV2/Xg7dezCEBxb3tSSDXzXlnrvbkATWhyt9xPTnA3Bv4+DsobnGehB4zldhi7
BT1BCxukQxTou9m7a2dLaFn1eHCL9JXggVvqtZX7w6Xss+WbEgpjvDfBaYQOlg/Tc72yxdeu+dwa
vNrxrA6TrqIYvnbMLC336zNjE2hGMR+uHrf4BrxzXkunlrbcTPwQN66a0qeUk+GuqDEwyrm8lLH+
Z1Wct3pbvDXArnIowFGulyc2Pe55nmeHwLPN0JqMMPaM+8lvPtQWggITEtAAAALWr9/FSh5sNywG
GjkYh0IVz4+Zbt5alE4y3buTmvblYK23xA/dl/I5EfJfn82b2rP48gp5n8926FFwdybZTG7mk7Ri
fAMf1WFdMMQbSKRcCfBW1uwBZ2W8IdbkpWtIMe/sxxW8SRUTHVe9mmm87KgOPrbv4frj+2RKbkBy
E/TlFyLZY50MFyirLutlECFpvYeiBMjKLD4YaZ8ZrwRhbseaZmPwI9fxUNrD6zxlxybmcC/EipFF
s5lS3vEojqERb2YWK/tC5MRIn7s+kwzbM16ssmUNvT6ggKKdt6vAXCUi6UOkTrwtDZVo1d4tDMrP
2yagJFk2zqed1RgVBHRrZ2lwaJc3lVE/cDfNUNFjQknHWEVP6dVyxNEk0COgSg+czzHr7voi/7Oa
vPKj3z1qd0ZG7UxX0LCMsiw8zp5unlWrmjBIWyMaeDjNeHPOmlIekJV9jat1xvEH8rX8A+qXpW/k
NNpi4jEtTo2mMHYZQ6FmrMSNRw6oM87dXWxMlOi5jhGgxafY5ZNjC6sjGbvNfhnzIQy8BPUxrSDJ
dI/y6UFMyRzObk1/trqFHCVVbeHlZHvwautg9czjc410aWqzNCI0kCWdgwypnrgrLaSz5Nv8Nh+1
U71XNq2grEBEloj7jGrEjDlRBhb7c+qmd0pC13YuM0hQAvQEnOqMV3opuz1zhN0U+2jAxj+VWAte
J0ugGeLDr1Cgss3CgTz7mzMzmX2M/w+DTGe6kPNhbIgyMJj+I6dAMs4rvN7AIGTNGBfUCequ1/nD
6mL6+O/1zKy/sW/iTGEY0dfpTeqypk+xdYfhZgsFIPhXrnc5hKsQ3d1undaXsnqLp1m8QImJMDgE
IfB2zt9W+jK65BqPVIjlQDcnR/6s3O6m63FUNtV0b21j/f8+spf5zq736xuLkq5vqb4sck3CMYXg
ROAbhSsPYrX2Xx7QrnkLTVCB2vvgYFrOdQr0RSNcY18o51hLdUO794nZ/78p9T7SZHkVbfkemO0N
rfB/vtk86s7BguYXcH6azon6QuwH99Xy/eJWesNjnzxQL/Z7e0aBvHr3hosxGEmjYmpI64PkzmJ7
eenPib4g9YwZCRCR/ZK1F4UKyUUNOCEwh6Tr9vu2qq5p3x6RrxZffqO3XaV+LJQPLsAjTiZzKqLN
6LKlNJoka6E36UOPPyTyoA6F0mTrwYvB6bZIHPqPmxoSc3DVC1JJW3TA/pjy5GrvoUs2DK2aHmOl
uTtz2oWJbP/QO6IbyYx4kM6ZfLUPA/7EAk6Zk5G47ymfyLyYOTMH5r03m+RLZmkbrekL6GD6V3Jp
d1lOKcOo2J0o+8b6sUUbU25KiSGxSF2y07AmVko69e8C8yRY6EqlHftS5ojvaiORojHl6GFfF2jA
smmKUCxofw23PCy+snf2Sv/Gad8MQ93XCeEEyJaepUvjHSrosBOe/zHW2cPQ2hHCbfugiNmLul2S
T8j6acVwIoA841CdlsmNgsgzBvS356J8RRATQpmF/j3ru6luSKPW6nVyTUjPSbOr1uwxL5js5gGd
Q2MYECeQUjNlns3rUh+9FUu17bTvtkWHAXjZJNXDUqFhyAM24DTor9pMWDttG0XCcmqSoA09s8wO
VXzXrQTHxvPIWVKuF0e4b9l0Zy4ZiUWuHE+6zV+zMTlkNHZ3jTleJ9E9Tdi/d4SiRRsiTpP/QeoY
avW03lJEbd6RmQCp1lwpZgLrzhDjkxmQGkhr/c3HvcO3eVP5t5fJNezEnLMIWd9MVM9lxyY65TYS
BmV2bP1MFxPn1qvbx1HEiGjM9txRcDJ7HPbbdWXFADirnYOsmt9ZIWuq+/VL2TJ0i/6Niv/WqOLv
RqT7Ln2SdhGDtwaArSwfKxA8rBpnTz7Xj5IAJ5iC4eyVZZQo+bSdTcG+B0QNwxZzZk+cZtv4XnOY
OXP1d0b5OM0MqnTPGHMEPNZ3hHVCw5r3nem9WEN/bpRuD//xtpcVYZWeRw5JNPpb3+W4HJu4Y+0l
rJvqJUiK9pj4gj1/Xmk1020rHede2qCwLTg8k4gL+jUchauB+wJi2o6ENyJb9fLvaVUNQwvaydXS
w2k11wvS73dWRRhCqmwZTouflZSvnd+4Fz2QGhjQtQVMfXGL8bfTkh3Cnl7B2S0nH4lk2I6W2Fny
Ms0tzqWiCt6G9H7aWFVBdatngqynhLbumJfPgeZXh/d7GTSjPR33T1tbMh2bU163x2CJP+os/bKa
4kop7SxI9TArDYzX7WNCR11BFQWSUYZQ6wQ2XbbTdqaxMc/yj1tWRMJB1r718/Tdzx5lLJBkiZRZ
zoKLrXhQor1xGiSrMn7P8V7sLA9YpIDzOsLiJnsQ3lJmho4HtxwQsxehxCBtO8/eegnFs6ThgdLo
NRvifywTv0wg3rLZ2Qs6+EtXn2xnX5fI7Cz/RLNkbjP4M2Aka7+5bemk4moVO8GJJVRDDkEWvF4u
S1CLVf42rzYToPrLNFgpt4dt4QbmPvPqcai6o1dP9zG4XTeD+rXYd1hoH32h3iViBaIsO5zMu2Eg
F4TW9toxoBOKsU1PM637mQNo/amNko7RAwmMrzGZFcgiETym2+RnAT9BEECKfThjyyiuHkogyEHD
vxbjR1xTTmcFyphaqfcUjRrIL2bWpHXttj0lmILPOrN78IdsKpJxtc6BZzs0WhMlzh6dC0m+0c7x
UNp58fhEO5u5uHrwzD+JLBkV0z9x15UsxhKIW9JEyCsKHpUW5guTblb50C5ZuGugzPPoskrgcw8X
O7sA2MPb6DfRYBh0DMbSoVzjWN8uNnSE5heEwk1cZi9Fy/KgsgDSAfXlMukIoSBJAdjjIi+ozkOD
8TE4677LwYsI5qaqZdqKYqFfGr1PNo0gTeGjnOz90DfuzWE0WIIsA3BuDKfMNFzS/RpM0PX67DJO
QxFV+CfOaUffWu4ERXe53klHZDeFdG6SZaAIlKkTMVtFOdSpm6GcXmtqJgYtNEIC+iVIO4G/JQhD
lTyOwv9wSZguCYTZoQhH56aMP106ludJJUTDC+nsi7GZ96MeWVNw6CgnsB+djuFwQDehmvq9KrS4
IxmptmtonjmPbUDcBMCMFY10f2x7vAvlFN+2YhoePARssZ0T/Jaizh2MSBeVCanFuMvN3iIBg+0j
7olKS5ach8HLK2bBE3IrjAQ+TAmjhrKMMRXnc4bjGHnFzsxpM6+kahLHoTm0ABVH79NgdgumT79i
Vu/zu4a8/R+qCBiQFylJBmZ9HsZxn+kVDaByyrexynhmaNnloylx3sQfyIhpY8j3zCHWzNJgFeNu
QdaiPjFNsRIbAycWDDP0GMLFWh/7Bi0RPL+drVlYCv3c+WgzqyR/0g0Dx4CplPA4+vIEpwnFAslW
mzicjmug1GuAYCC0eBWw7pInqrpfsll59VvjWQqT7t/YGPyOfCed36ModIjxK2rUgNmvWbLGeEX2
DXUt8FNxZIpCid0UmDXBmwsFusR0jrkvyY9hiIt6NN0LhKF1HWXFOkSlE9+3E+UjW16/XgPPDP4q
h/E+Sc4BRIGt24qQYvZ4BxLnXEpr7y0JYtImiFaPGo1RSe86MGbI2sXja55GfI07Ih1+5RJUu3Zq
z2UG4Fer7iBa+PQcLO3QsIDJxeIGywMO7olSRbmOeoY39kgQ3BsQoAspX96BE2jodyi5qsmgBzOw
apv1EnY63eQO3bNhiFu1TQKYNtAmAA6EsS890BD+h3oHklhLRgfxv40n32zPeSPq4REhFFUNDRtH
zFd0QZRR3qn2A2Zy5rVhpLt9dT3naZO6jQMw/JnMEky3gWaM7i3fTeld5hwyjE7pfZgHUzE4D/yX
pvMutcguRlxfMBtTvi5Pzlz+NdrpN3Dl55QttyZ7s7s4l4XDRtkt16X/Y2j/j9d7t4PBWqmWqx23
n4WyrjIowDMp1h7/cxDGj99PX1NLSIIaDrxxlzadfstm+uoGFRZz9mTa/o1qkIJU5QVk7mX7Cvnu
msGVX7yPzLa++2a5tn59Gbr+zUh/Kba8bnxO2+yq+/JSbKdBE4WY/nUIK04tvorqrmRnQWnNMrde
eye/QGn+XRD7xoKp5BZnkF+CNbnGNOya7SSv0mTXFQWdUFWGa2M8uFn8s/1lfyUBWeLaKUDwa7jS
7ABpOn3nvCkc5PTV7qoLkXWIy5w3jLHbWP2K+HBnavN9WOfvRalfZxzu18VHZlv92/57jc2/Gard
RVy2b5EbxR/RPMalfZ398Tvv23+iYIZmwDh29BVk+DckgPtyO7rV1WX7swyU6JjXD6klf8BnXLpF
b/CqS1JsxXXwVK/FHwuJdj1/c5q6jrTWgsxmymnj/vR/tq/riBdVy4NZGzfbt7Dq5EBy/NlqxcVf
xm8Fc6XugnNerf/9v7knf+zUR7rZcNopTvZg/fGXR1j2n9v/4jjr98CMkNPJS+PySbL5m+i6C6Hq
7MyfViN/MqW+tt+XlzYkKPKxVgnk2+r2f5ePCz4765Xc1d+ewJug+LZaZnatfZVgssdxBcusfzOf
oRp5uLwQ3xk3lFHb72J4oBIEe+t6HfP0Cvk1oWmFGTdpH+2xvDAcQa7vTUSokd3KD8HteptW8rjd
vO1ZGMvhz+p8/v/93G74uvofDWNjCPK7Mp+fh5I5NA/D9lBsd2D7q6aqEJvom7UZH11S8P77+1wi
ox+/i7w/dwN7xEaj4AJsF4Gq8+Kun3kqXi3+VZb5hQ7N5W4uxc92DceYJ9Df3u7qpq/az7UQl7rg
ZU509d5ZvyB/f5BZfSKyRCOWHOWwnIy8+Ry0dekH9T67f5GFvfoxxmm1c/Be2dbjdm/XhAvLBxhI
zZGX7Sfgw2XMv8y/pkG/k31e9BHnPzVhGScMUTO5KAXHV4dmLblRFHFdSXza9le3f3RMWPkWm8Vn
teKf7Wvh6Jdaoz/PC0JP+ZTbr5cMcNZSMuzM9KrT5cqxdIc15z02SJFNnP+uzPbh6EjeuwC21oK8
IPRb0pY/yLsugJF+hS0+V2O+9uJ1abr3LN1xVUiBU+afzJ5/QfJfbJufbxQXhNfHZUY+uaZnK4sj
YkyI9iwv81TeAguIHINnGXLzZHlQ0axLwvux/XiyVy7JmxbOl5uhTl27+zj930tFA+rW9uVHbzOy
SlRybbT62n6zwbC2yeXRUP+7IvYw/laGFS5g+KaUj1WRhV607v0IEvm/q002xe92oYiQaebia7uJ
/70ovDByrP67ZP0gfwQ3WTc1vh/uyOh+LnbO+ScHXB7gGuEdJyhyJ0T1jAj3WvTJdbvBPg9zQ34M
9vDHVo9YxCDTN+ZdqvXvsFaXfMCwEo/NoW+YZC0Li0NzCRbjZywfRVa/bVtAazhsIdlnd9hWbkfo
X5uexK4qSzLH0F1LfhTGJA4CbDd+9W/ydssC84V1dMCvxKwx2pYwZyC9uRq+5XqzLXDbJ8zz9iFP
aA5zUbclafvV1VxcpvqGbI9vk5vrad7bpOSsnb2KEiyIEqxOCe83j3q7Xs1RX/1yX3ndR7Es1Lz8
PpblXozS2xPjc9ur+Rd/64XWMZtknbOEnZa4+mNy0TE7UfMvioZaeiv69CrYRGk5XQQaqs00snWg
WBF7MX5vV98yuq+6uZpFRhqL+7k9IP0S/0xn20J1zH9lPDqzqX5iCiUfaiztX3dcr9sKuS0P29fc
zC/bv8/72nn2LP323+6yLW7TEHz+t9+Y1lNXxh8t68+2KdAfzSz1hUPpe3u+tp/DvOVgZfIYJ3ji
Jxh00/z931/drsz20WIcQghGn1mLL41ZXtCUvAz+O/jnHxSFn6QYPjQjJbydXOCkshD35+0Ry2vz
OlXzb13drML8P57OY7lxZImiX4QIeLOl6OWllqE2CFKU4L3H17+T6Om3mOluCgKBqqy0N2+evdGn
N4HTncAr1+XWNtpZcfL3ozpWcMnyn6bsuRX1I7lOTrMvumoy6qcYtFyoRYuNsDXKWe6X6LL43XKq
T5HRku2TpZ0q9Z0gyruHIPEa6g61dPaFaX/7wIQijiUQ6+awkKJH5RUduJ7z80BCo3JBf8StcVre
nAlk9GVgVBASn5G002vAwNUMSZvZOvrAr4Qtb722qCA5Y7JWpHofHSALlT+c5eUhbPwtAjJhUfZQ
zOM1iXiztBrxI7qVritPs+1/Lx/KoYV6CXzHjesDP0Z65CMROQKIB1WLeQSgUcvSLCo8zT+1cFsN
3a8By4OsX199lLH2qhMrabn/zMD4KyV4hgn73+VQUdJcTeN0juQZ5CjIdyQkUfpYW1dlu5WH/fe9
uv+jusgNv6qq6k5u43uatopj9T6c0c3sjlulkNnGt3TQPNl856Kg5ebLS+n1c9sR0LMKXoh5aZz5
12jfDOGewE7LaiU9W0DGQ9XPipe+0JyyquvgXXSEGok1c55CWv3EiRBprZLg6jpvqlq//Dutcpd0
hEfS6GiZhswIdIXshVyu9t0+n+Jd4WlXx0TG25PoVR3sUWpWm1Cz77n7xcoRkC68QKf3nhTaVRSX
eIcApTQC37R3eBBzEw7aLemMdy08iNbyGavTNB+i9tI6/lbc/ztaoqrkcBppcrSofYtG9vW/O9FG
xNUxCL3u1y1zjh9caYPifGeQCWVdDBFMdBDdIWen06eHCHyAiE3l47VpyY9NvjNgk/59RNGzrowH
WcflrTX93S+fuzSmO8i+E/FPuVM+JB++8qwE5gUfdzHkZG7p7YbZR9FPWjpfRawTFfcuU/ZNoW8T
lQGmzi2Zy+9M9HM4ji95M773P4y5gUoHpGkPpiD6Q+1oJas1mvlJ6ctb02cyMS7STHNLHQd31lz+
kAH8NJKDOK1y6Bj+RuRgo30ya9nflHJeO+FOOfVV1aI3uxrIFAPCnPlmEDWXWMeojxYRpXd7I9+m
hTOFV+3aKOqVhH6eZq81XkSApS5qBz50Y9fHqP4ZhByq0253pra8xXSdPRccTn3vSKVXC4+Z7p1G
GdpqAkHvrfxi+/V6Nqf7xGm+xHjR2XzxOyqiKXOwWvvCXNdzhrHVzlPsbVsaJkRq9Lg6SagA1o/p
aN6xJjZZvrPTovfc/sNsqrPIzd/3tJRjBumRfABbwXXoP0elfRuoxekqOC8JFGS1FBYpxpOk+ZnW
ovhJFsooxe/s0wcdtLAofyWXoaDDQZxYFf5PUfUDOs6wosdJtQHqmN8tzSrxpVfnM0yKV33+7HQQ
zNCBLM5gF2Fcp5gRuMphwFHXEYDFxPxnXkSaG8M/tflOLKVRQtuLK8sda10CFIyAGIOO6TaG2b7Q
L/AtfqD4bL72MTTl56JyRD1MXfOiadGiKoiwfkdUSa2X3/BNoKzEts59ch1XWYOFrRk/qCoUr/hY
rEFco0bk3NiUBydmY4tyNLDPQTLtQhCdfuCcHHJ9Kxrub2uQGVFgbGLAt3HdwdtWrRrCPMlmMzDz
6rDfekJUCaQdJOMt5FV5pXwXBJBU+a9g2s9ubH155cbA8WMaxiEGhSiK0DMthm47P35Q/CiZ8u0Z
b1GTr7UCDix/OletgUsZ4YKhesv2XoFj08u1s9vQi/m3AE5Ol3C5nnlULa0u0QiQSDvLEw0pSXjh
DEQiO0alMo+CElJPNz0/m6FfAGTx03nll0LeiGsY+HEEpwf4AFXCzIaLwnoMxVbcHflSeV55RjoT
1kZmw+8DRiXeQRx3WX5f1nYK/J+eWmhgfQRD8qdwN/JbqZ1cDF6B7NmyVnSy7Hq/PKSe/di6DqXe
aPk8JJoeho5CGpOWOJcNkbqb/v1Z+mgowZnmhOu8z4bivCwJxl62HeZ06HZgKAyQPKW4o/X14jPp
W57cZXXkT6PrgRKRQmbuoLwt7T8XsTyLPAXYVcPvHsXJy0KfTCfGatDTR6YhrByDPiOW105y6PjH
X7moqUkJ986rmMy6wqCN9SklCEKKRDYXLy4b7yC5B8WNuhAtbBBCtRTo/C5+WaTd9ximIGcwyOsT
Q5L+mo9mvKohEmr1tyAAt/L3CXhrV4Z7OeCTOW6jCbKVltsu6tElHMmcLXDJg/xbTvtApOm6wzWn
/GWo/jbpmJ9AgIuAXsTZYYDAR5ntxAUTe5AV7ktbXZyE3lBzpKWft5XXyC3/uwMy6U/O1nsYFWgN
KoMn6H7VCbqPWP9M29vaY83Y2LDcO2b/IedAzoT8qenNlzwBQp9xJIb5XXZF5G/ZgrkezoGrEBI6
OxOeiKmExVv2RiRJ5AZ84afB7F/svuGLIpsHGBypntP3I9ZI7JntZZcJPJq8ChZc/AFA5Qd/bmgE
IGJBe8ifRm1sUoafiZ8uUZRaEteTeEgV6naWfWniv25+4vsHqn+bFnRt0Bm3HpZucIez0YREtQPl
B8yEkfyU5Yah87eqo6zFHxJ5WeSftZmj5EAj206kTtbJKUlh8Z9cA2XQPWWKG2hdIzoW8C6q+EKR
+VFJIYGthFs1vRfrKU6h+PVFOjJIBAi32p0l9hYLK4mT/gYU9Vn049T4OzDdO1Gt4nD38YGZmyfR
uoVSfSe+dqFvbaP2KoONcJxt+5jR/87YDtyNv3kQuWHTQNUK4giOolWjqjTl/3WsYnt+GGjBEidY
YRSEhbQXZQrbHsPhOAlLIKSfy6l7K7v2qDb9LuyI17GhogxEsbmJ+SQTa8w+fnfyT6erLgXxG+UX
dErzGYCLxjIHSo72moiLJ4aRRzDyzecWo8w8g0tFPk1hru7EaJsmGe6ynCn3Pkim1CLKLZnuQdaD
uagCye+/5C7OyEATgMIjhlRzvZOLKonM5k3TL6ILgUSfFS0BFNo+iPaxVecjTh7lsehsOvlkF02d
lfCD18HzXkTZiyKymvFhigBsoMwUlU4Oyz+KcoNo4AcM0gts8eTfUZdD8CvmsfH8d69/70P0FPLc
ATzpVe0zKN46IIRBnDylDcqD3xBH3syy1ax5r+IUL2ppxuwpAGG13HmRYNPzbRaTPCmMtrhVr0uY
LsG7AouGR4lZ3DQcjkvLZ7QFoJwk3If49NozTsyfmGsPIg6vUDzFJZzJ42ELDR29TtpFtnZKmoum
UocBmloAkxmsHyM3NjRSHxR3fCdH19Wk+NzqK1HtjTMbB9En//QKRPnPiga7LidO9E2l2ayndqvS
wibSrk8BsE+Wn9PJQPKjp1df4orLn9xavgEszLav7fUMjl7yUq3KHM0MC56RFXUxptw29gwmbJOC
Jg3iDNgJZFO3TZprYHPsvZ9FWQD1uYuaUPo1l0h70SyKcYYj4zSP0VdVrUS8xFAPjnvB6aNcX9yL
hYFC9tTr/ZVmmUvO0FvLPMnul4l7R3MiRcfpCqMmTYPzLbnnnwYLzdiSL9tovtO15drl0bLDXae4
7dbFfpaEjmhEuSwi+VNMu7nWznOqfqjjTgztzAipRelpar3L6EsXVSFRmESzYuCKyIHcpAB9Ue8k
FBM7IycMptHXIWV29X8qSA5kXCpXv9uIVZINXdaij2fG8qT3+mR/i+sm++NZ6NPiSzKxYFS+pxQh
aa5aA3gpDa+6OLmBXx1AWO6yXjK13W8ckDUPnxTBJIj/Kg71kOk7RXd3kvam4vSdjvkFTOy3Ftj0
pWT3VOF2+jwdWmyth6Arznht413nm1TCjF/5Z4JR9Z3yeSKL5yDewGxf4bxYageUga8V4LU8UJ/k
KyQpLwn8RL3rpupd/GR6mS+z5X4D/iQcau/lycRHpkH4AgVf2OengvQ9yc8ngGgXDxNkY4Ig9Vsn
lcJ8cEJQo/my2B61AutdTvTdJhjebi/fOBf9r1QbstCTfL7EC5Bo/qjITYec0HvyZCTfQ3ur9sq3
GZ3an9r1XuQ5JdtnaM27BjqQG0XO+NvhG4U0u9L/qWEgoWL/nJX9gG6QjKFjxB+6+RiFvBD/7MNp
qZUofnYyjcOw9xT9W66VG3s4qDb5UEkjthVNuf4+NZ2tvJkUJQpCGnkGy4sOfsTEQj6fHYwvckyl
6dmzsXvTr0tJRd5kCm0mU+CyIngpAyQ0Ob/hx2iFt1mZbvWiv4YzK88a2Wr7YLkT6HSqtPqn3ZE7
YFAw216w7ZLZdPzys3TvMmS+1CbYldtbY/I2jY97nSvfsuDmMN7lirdOUJ7yK+rIvC6gAGL9YQGh
F0q5EYkJMCXyTCquKNwzdDj7f5Z/t+XJn14mUh5wIb4WIIIbZH+cSVni1WdIVA8YACapZ/lcfiWW
dIIH4J0WK2gLxxXQOMw/TbPgic9SfqJpX/Pcq2yMmVQXb3C/4/I8huObrKTqOHeQqq1lweUVEs/9
U40/Sfb3yno2ro0KwCQG34vTDyLwTs/KjezTwM7Lm8qd1Tx7GIBldg1RnwpsOblQECZ2Z18Vk6yM
aj/mxXiTuyRjXNKUmUdqG0H4b3Fb2hJtukdci1XjUVSzOUBPvBfJkh0Eu4kpbG9N1TtJNasegW3k
F4jDLnND3qEjgdOr67ov76C8OOtleiEljxt40AzjJGEkMOQzFuZ1iDIyyKgBcUGXYFNL1PMECp3+
YHrArr4WApKIfyTHJflDmpGXdAXgizW8V7RiRcToEkT+80lt6enrKX/X/vc/XxWGtQPNRjv5apFO
01UvBjxGMT0pM6pz4oh3SHTgz+9O89bHxBNzD4PtoF2LfEvL4ZekzOVzd6CdOMfTpLommZ9oHM7g
jFdF0zPFM5WUBbUOjl1eHiPaN/pu0+IMFP1wlsvJi57MfeOocJpVJ1EjURQ/QLRAOZy6QcfJQTOG
t7oZ/dIpjJXvv+JhPBiKshFV2OO0Ab2KzqRtNd5m5C2lejPb4VMJEueft+77hNZZddeAbaMrUJL8
FMB/YwazrzrMEsmQ5+Ucz3fA0z9F4FIc7JqCet1rR9El8pnSq2gjd107RJx4GEMJX5U27OU8iQaG
efeqevoNI5ceE87ilOHGFnTbh9OuRKBFSkWwHb+/m0JlrXna+5jgIU9X0Xdl65wi0hElPp3zaVKW
kk+tiOWE77wonvs30RqiNjOeBhJ0hS9c1JHfvND7tBJxl387XDIG00fSP4mEzk1xHvbyzUqL4IsQ
i15RtfwrTYBF93tjSplFnS6KXvIoUmmlB4sGLfdVGYyL6Wvnxm++ajpJhqJ/kRUxJ+PFg41fjhq2
WFVfrHx8l2+RO8Wsnyh/t8wefJoYaNv97yfyRHKFZtAEOd3qvv0pB39I4q1uZLfyDsulYXxvTDBB
IhViCidbv0IuZanqlyzUkq/p9c8BYDC6wbL9NyxC1WHXa4A9YRLvFp0R3Glq8y55pxoLJXLaNuAe
revkBlcxwUzlvZ7lwMlxCAz9GtxUxkyXb7IH5fEtlQ6YHbrgK97kmv8lNeyl6gHo8sX3YpBZF3uy
3kXs7MxdKWn4HPJ3tQAdquDgktCXn8lnTUjo/7tUR2p6ZJX+TY5pbpmXqHQ/q+74r6bslvPvVIaX
Kcuf4xEioeqk5eW7XC0R6aIjWnVjVsqJ4bFXi3yV56o7N2BONIdXlq/3w+/6rYFpPK+q19CGvklP
Lj4JSIrXgDtnoEwYrCFcF1Z435njSw+AuizDVaEasE+qd370bHrU0PFeRku7hoHynFqXDkdXjEAe
IEmVEjP9km7r/IWj/SsQA1H+CYbFc99T/ClGLpyptUVyx6tWQ7bWTQe5LsH9Hnx4GugUoeH/jmrY
upN0Mx6L/HzS9FtQ72DwidvkpnIDx0s++2JbSeqI/HeFt0X4+eJV5MHn/M2DEWGAG5XM8K3ZFBeQ
VJvS924DnHRvDN/n3P1RGaUx2LiWJJqTqvzQ7P1EQaXyICqpqhMdDM8MF0LXzeeQKJXRfOd6tDdd
Fx/lV4DNkiZ0TnEekH9rH9FMuBnOaVRJaHbbBk4CgxgZJlqi7uSPy8QZefBGAnz5MDNLyh6w2aDl
S7v+phOJGIwoypzeZHPkGfyk2E8Ng2jlooTwtx2bF9ti4invKxcRnJ2ckdneRvKqUVWU5ZE1C2kC
cFDU8Dt/hGQfiULqmTGAnntsC/fRjisAKdzTMps/QD3otCMbU7M5cxS/NJqctYmR5OOvvP04Rs9O
ROMTTyhPas0sWEfTdRyCr0fvQpv1rfbNwcqYBtvnP3Zbfhe4xa4e3AUqYHneW2yxMG3DcNge1BKe
sVQ9Sx45tah+UXrs6TpSA/iISLiIhv97CN1PFPqineXAdiRoAAHQ9w0dAUOPUPzkc+9Mmqrk72KL
5Gw7Lg38KsPTaBaJ/AVcMiTOY5ZRVSjx7fimwB3+SIneb8k99NEeY3CUmlEA+govKLvISdXre7hx
YL/7co27UuBfFAXk+ErBQczGYLGEysQ8IQdaicUznx+jgl7XoP0Ss2Z41Bg8RuiE9f2SYlrSrRS4
KnB1zPl4kZBKZV2lzFlSsqzPEpVK8NDk072i1WuJzyS1K8VQSvX3No3SbnpTMZ5MIYHRDsWl9Fpg
CjG0au1ekivSf92kyrPUajKasRpff/2bIpbui8b5KmEzpZAndUNJ3Ni2/hQHZC/JBUsJQRIj8mcF
ajHQCDUpMcjP5GElfJHYT/M3fTh8SbFOB94gRV7bfAcA/rZUL2V39c8kan7EOxEuc9eAqSE+CQrF
gH7CLYybJWlEUkVqOVKZzrUJwpPmOJd8l/TU1+5SNVrqwBDfx4VFPpgkDKkWqQ+jdKhpBOVbEuzy
5enLHEcGV0iuEOGSqrKQbeIPQRK3XiAykGgxZ6mk3ULSNmqaXSRd1+q0jmXjfrR6AN3uk9xBCjKy
FgkclbZGWpgtqNLsR7ZnVptDnXQ7SY8vaysFH68H0N0Xf5YYj30z/fmtHb7kPaWUqIHRKIRgKqQ3
JcVnMryfJeFnV9nNMBlPEkMuQeM8uk9j8rskGbqqe5VEQwwdk1N6j3JzuaME/2MabO26PbQRlVAS
+FI+CmP1NckK+EHavVmGW0lbyY7JinnCWcgoGnb2UNmAD03klDWrJuVZB2or2xlnw4466kGnaiqV
1qHJLkpDtkr4FyJmi0Fo3Sn3SaZ8zD2ZPaN5WLYcEPtzF9NI+s9vFWAX6mHnT8pBjOXMEbXT+MMZ
XuRwy0c09l9S1TlJlCtujpzeQGFmC26wFKwSF6EP5y9GIsNxfhWr6GakkeaPTlXfQgr30PdBTame
l+O3KIpQPc6e/S6uAR3iFATRVqnkuj90JXqJ6H0WF7Mb56exoRmzUzbwRN4uVR7xDn0oXZPyK5K3
kLpg5UgxhmZy+yRfb2h/Lbg5dEewPrB7tL+AOfeqW+8Dv6XFtv2VAn84gsqNzlJpEa1R2O0ntNFi
t3VLWzuTfydZQpE8OVmSXiyVCUqIFqIdfBpSkFlw9tX+TWAcvsfgnfpVdqeOQHxxXuS3KO0SlRXP
8nezinZZPu7lZwt2DCxB6MDnzLMIbEm+jfkHwIJpL/O/lx2TgztWT0E4ftRpuDNz91DA5KYJDcKb
3FSSlEXsPHsTBCMoGXk0+VwOTt2fwb2+GrvRnr6lGi+HS34gWBzJasy/nZesmEL9Imes0KjR8yyM
hfiW7606fROWHq0sAIwFICf3lQskZhFQVSrTrvr0r9oE8NurwYc8eTR5Dy2MWjO5d1l82SMN9NdG
vltuYhUpPRw+F4G8ESMnyeGhLBhuXdMK6FHorti2/CIpKAcJWcodUMekM0NUiNMkA9kgu6XfPZRl
unaNGGyJfk0pzfnotTS5C/30lBN60UK2p2YB/68OxDC+0jd39UAfg/DOqPKN1AKSzrqGyryOLIc2
Qxd5ar4lcxUaNCqtzGw84A0ApgVGI8F45j6bFW0i5A8lzb68QK03m6pTmbKMr4xAQV5EmcQxdlkY
7uuOeafnCKxhwIEeRXWiStvh758wXz/Tnvq3+O70r7Il8nMRC/kzgQV0doqH0JYtIOk9NVQRHVKF
vUzHkdFpR8HTiFgJ2k/UtxBsNpXyKH/vNOAteE30B32aj3Vb7WmqWDCCom5E94sK8WbjrgXUIxa3
hjtPccsXM3e+pSoqn0nNRKqjtmI8ahywOe9hZq6Wwn6ZG/cwpm/F5ooOWKLhWi1OGshAflfkJY7s
ny7tt7M7HgR4JWLgWgnNxd1e5HZOrWfIzqDY4I1R6hoAxJ4VKtvgAJfKNu5ZVDF63rxLs+wQJsXJ
N7/Z7DexA4XYGTlEtCuFa5hO13Nu3sS5txPDJiG4fKEcFjkDDY1xHctG95ussFQ85E+5xPO9TU0l
RI63APYEAUCVRMACW8kCS7UlGkjU5faNDHkrSESI9ErBTJNEZTR/1qZxHw3P9HZTUMcq8CMpAUku
0+zshzqAuUKcZFxWKVz0Gj6S8dN39kuk2N/ykKIKGHeAnFg3s9Lf2xlTCEflWVZS3tK33R/bUk+q
u2ygXF7EPnUTC1ac/35dNV8MWJ/FBtnlALjzPu8HmJ3ynyoMXuzUfZyqEqZJKXINi9PgwKwyDwwV
o24iR1PMTmC1oOhwRMpfEGLQ/7zEQBVkUeU5RdwHEUd3Zyn2m2xcPz2mnvLHSpI1PU4MXSk/0Lui
c4lZaCofn6mprUhYLqW4RcmJqXQbjut00xP3AJe7LMANkp3QQ+xqxzqK6ZacrSuAnKIbgcz+BW/A
7bmuwulOQGL0e5wFnhSOybmp6UEFE4ZsdB0DUUrjRrEpo+BxCPDUZFR9m7+KdtIdcTWsR8k/SIwp
hi+lG9Vr49fOzC5icUbdedPrJf8jmRRxfoGxr5J4/LMka/iVQctFTcMvxU4XxDum96DdMzEc4oWr
Gmjv/ylIWQUtrH9voD37Fp9MVlc0JDUu5or7R7/Sry0MKcDwp5MJdo79tmkfM3T4SKjPiZQubh75
8zCCsICqgZSoRGJR1zSw+itZ0UUvSamjCdqVP4VLbUqQTQsKKvEJSYL5RXLp4tN4Lr6xMwfbwc9v
pZpA89j3EOFql1n+Ghm/otXkHDXu8NHYL7Kwy+aJSM5GKCAWKZrNBV38Xb44Z/Lk/4wb4znezJaB
I4AJVOUop1C8lEXBUdCTS0vDO1D9pKB3sCznj4C8F/OHBhJssNrvtFY9hyknR2l/NS98mTyGs7Jt
EmkI9F1v6Emti40kv2Rf9DmkoPLX3Qk9+1BY5lZuKf9ljQF8luQIhBUIp6xq45r3rl6sl9Pn0Geb
0WJHDCG7JK+5yBe6ik5ReJl+AqPZxsmw/Kr8+sCBVSvneaKpRGRPDkgmPaVaxmgNFD5HSolfvdL5
sziMUbWSO0qOMIrdAwRZS8lGTuRSFbcYtwBhLozDbI3sE9QDFymZVk3x5FgpfYHeYbAVvHzqIPhQ
HpZSrlH65HveS6mmtc1TT8ZeY2B8TLaKKBXPQTpm1N+6rqhThNYlcsFOdePzwELrRr3tAkClwEPH
Pn9QYJ2LxPbDIclSDlcfE8p8YWKrgiGDMuulgB7NvPaYVxvVM6DMZJ4K7XSP1ejc5M2zUjQfSRVf
a9c/LfeykXhaR+DmnGkvwY3CDrtF+ZBbjO3Jp1cLGk21Ly9eN4PpI9ZS9U1hWLc0UZ5nwf/64UfJ
HCQKmS1+orxYwCRlpVW20UZql1JDl9dfCpNe99kMG9HR8k/xKv70vbrAT+awR0fOKzb6XJN/F22d
zul7qkP699faV7TrwjBxK7CYpUZmBmTaWutVbijugEDwKNW8+kRxcuxEAclxFLML6To5puyPFEDl
ugIKucwES0EqUwyJIMiNttgokXuUmEF+TyJGUK/7pKyYJMzOi+qLhuHkMX/ABVFJGCqVPw9aOAZ/
wi1R/MhhFN/KTbdVWn/bY0wbPFxn7INojI4eARFQwfK1yd7UGaNXwvH1nzIRf0IwsBaMrnHW3P+D
GcnbZKHx3Ib2UrKMcriXnJmRPeOiZq26vun6+GGc4p9/Jj0O3NPI55qpMSirfjGGjGHXxGfh/Cuu
hjylk74GXfkq1oXE0p4k3E6Oh1zG2LkfgPfYHLlQdIebMmLA0wHmkwUQX6JJ7ytMnYCwRN+Uk7tu
BvR/V9IzTdk2Yu43fosepWuo70FIo6a51g3CRX3JN8mD6IO1T8AGmLYH4cTrX6WK0xUUp4yy6FBU
9yMw3Xb4KLTpl9T4ifUmAv+SqFDcPi+C6aWLH1uPFKjskx82j40BS6joYZ2uC6Rc9UHe1x0s2LwJ
McaY9MQbi1NUR/0BhsOtVBhFU8hmMZPsHfpheRiazxY/yHS1qwXlUBe85IAxBLBRF+2DWTPMzsMW
+jIuzx6fRBzlvwXqJEIuAuwocLIEyrqtmMWFByIXLJDfvBNUEiz0JOQE7Usb1UdBr1ivkxRFuP6l
HWp/ZixHvJEtF7+1d7pD147bpSr9pQTZp9S7xRoJ5jG4Kwz9c3ksM53ObRnf2rSdp1YH4JYVgvz0
utLgFaNWKIZe6rS5ZMDJLadTUm5KDsuKQgtslHDc38Udl2rmTDRoJODc51slUJyD7itPkB7r6zbw
IccsFFga+8q8KfXqxwqt/MnW4MCP1UNWFv4DY6PoAVCYWOHk7qZz4JGCrhEuV6A3ZnFWgfU8O3W6
zeO63jguk5BNr47XXaJmu2gwmSyhT7tmANMW5EN8UPxagZS6W41zHjxDJ4+kDU8haDOyMy7UwVvT
CMpjATReByI7qcrwJzS0H6vUlENppvAZAl/bFGF5NJlFdhj9RFiHDciNmszdjqBQRv0W5N5n3T3o
vMAKziPGrzDOYhP3/iHLQCPqQxk+a0Ozih141xk6TKMY1KWhRZuan/Ym3OA8tAI5JvrZfjT90bzV
yhEUV2c9xqki5OHeNjXal8zvra2RAXJU640VlzpkEbF1Q8AHUevKUXKg7+2Llun1WnM8OAPpC6EH
n4G0il68p31trOagPcUp3dODM+/DbtCIUukLIfD34QB6bEbjsanJ8NiM1NkW4iLB4JCuGRY53k+A
UwotXfdNdU1hwUrLCSY3lbVmAOMa0i51RdNpD2i6XxsN5DXZkA2rupx6aEJdKuhOfDQmirW2WeQb
Wwntm4khtQykQa+09IfaQ/BmaN66NWCXz9M3GF6gMsuNxyztD0k0mSuPOdDwQLsvmmcMXFd/d3b6
QCuhBtM8jZaDpt9YuG9qP10Md7xjWhUEeaERb/T6TaGoHSXRbeeU4w2QoztI/d80WAhXnTvwy3D0
K5a9H6romtch06267BXS21Qy//naqZxdkrg1bhx9UPA0aWiDiffLzDc1oMtzbhTYq+lt79QPuEJw
40avXQ+R2q0g0942UfHuS/OLAR1IVTGngqNgeLBE+W6X3s0+fZiKin5g8q0MLAnpkCWT3FAn9yBV
jvuEZueZ/ty5V54LGrEHlVxPqgDfj4NDYiA0KdwF4URjo2Yemlkfj5DGoqVT2rl1utAgIziHfas9
0LZNUmYKgkPHCQi8ft2bZ4Yp29uWpkDpdj/irG3GS9DNdy52bBWZHdiwsgYIpo97tbYgEivKO9cB
tu1bk7r1O5Rp5sfw6FgzQyfy5uhoabpVEpj/fDTyKobPciPM+46PhVIsDXZxtVgphv05zemjVozm
MQmqDUQ3tIVUJUNRIBjXen0d9vawGgPjD6OIoWwmSo58mjZDhnAM8QhBFZWqnOInacn9EDnqtlfp
lgjK4KaOAWdq0OrPVW5tmE4GnUQDtL4eeuYE1/s+y4q9qmX5ysqjkX7eF9U2tV3Ek9FZQvKRp+hb
KO50dZp2I67WrA10ShVQN3d9F+98rZ9WEI9c5l+9nj6hpWV6hGMyIQX26BEmjbQdtjRsI2pwM+sC
VjOGYVsaiIuTx7shkAmHCUikSNXfB9ohpdFUpW35WM+8tWM0zopy+2Mymc2NmTJTlwEVFf2yk09Z
8azMBd2F02vh5UBX5krZqoz4Np6LamL6T8iwl2yEFqGKaU2sh4fMAa7vjzAkeTVYxkijDUCGDahl
nkHwqWnrfCyt7QC0MmxToOYG82hAa25z7WSSKD/6Vr/pU/gBJkhG17MV/NG6eQL2rmc3ZjRRyndm
98az9FsQIsXB9Ruab6NhW/QaI4sgnNAG2GKNnlEGLh1oiEMS1N1rvFYtT2bLjvHKrkYYNxkLYZZe
vzLcyluXjkauOXEK0Oj0nFhxl8H3++v5tEd1jHPK0ncjtYJ9mnSADSaIF/pgOoaZsx7COgAn5j6X
dJ4bNcyTXQyj45SSPS87k02OvBt7yJnO+YDJ1Fa2Q3UxpY9tpdWvoac+DJLID2HdAck7018c0/PS
qTo1jXwNe/ewbmzt3a7oD0+w+2QE/LB0OOAMotBz88urVJgirfpxyPJ3bQA9wCQYJU2GDZQur7bS
u9BNhxA529Uv1Mew95feF3MOjXWrPDiUzDHBwRslSO8m8Vtgj0yNZgjQ5EG/Djj+Xsu/LcXZUldT
WutZqZE/x0HUFAiToLuxaHHXfwufycidDRVXQ4TgW9puxuJHsU6Ft88Y3ABDUAGcBB9/ui0fSrBA
f2zHRsG74x4oIqM1Y9jbYxsEoGlCl+dl1aHXlG3dmW9kAWukdmwhhTtW8fiq3cdNsUlxKnEFvHgH
0e132PCEA2wWZo4r6xnOxrO0+y5VKHaRwNtE6bNtt3vXYDirMz3p6bFtomjLa9PIp3enzrYYR5er
X43fbuKpBCZGac8egwv0QOWmzt+zoNOPZZbqx840kpvKUimoJeOx7FzUTQ9jmcVMdwXigZFDB01t
Qd4A8hQvNbau5ZbH3DX2xjgPO1qNnwuNbspRgQLIhtIQY2lA/KpaMzOdoGAnWF8NYdAdcP29lT5W
TKWOuuq43Afi7WTFIGfYGo3mgxkpn7kJJaNJ63PVaSdNDeb1nEHcq2rQqtMopabdZzFQSKBu1jMS
FS65tKCZsokoWzdeTXiaGww7+jPahbIdkvoWMgoahZjEZkXarvXbPwMchzdhmr6kXQrpp/wvNPTq
CAcPrXpJ9VOZuKOwLjxaDZ0oenbXN7F5KKq5OXpq1RybOnlk0iJMmQRAXQwhfJdQ2+/pmCqU45jH
JSS89cECrbCCYpyCsg5QS4cFf5OuKmKEzDee02S+MV3iibmqjJ1jV3vdoZ1fUyGoyBiTDXgnqzdL
pqO2EQU/RF05+KdqNWzYZTLLsopJFhZbxVBfh7mPN7jTWMJxoKpvdBol9ZymXtsoWuI3v0BfJVDp
eAW+opagHsriCO12cewLizQSzlU6MTgjGUZjpYfOja7D7zjmzAIs8oQhNNmtM3QwnuEiGnP3bRnI
GxMo7kxQS2WNLRwS+IELB9HxzffUpb2AtPQ2NJib5CkPAGSA7I7bufHXw6z9yVyGS+WMcCtABoiU
9KVD2FWSKq2tJtmoZUZBoZ/hJ9VW7aiv0RM4HGGxKumMnaak3yR0s9yoJrRK/W8grGLMLwm3dLs+
GAYkkxCjZ2lX0eCwnKW3ABv0bcP/sFInmBPDJoVGuPkfV+e1G7kSbNkvSoCeydciWV4qSSXXeiH6
dKvpfdJ+/SzqAnMHgwP0kUq+isyM3LFjbfq0sbXsLMpYPxGEp9SbtjjJwJTqmo1grypxMc0Cbu/c
Q9XLcuZhomtnLn+ydWWIYag/HcoTt5d7kZkb7Yx9KIkNM3D7NFzInGABtK8YgXWAstmXKKCijDpP
sui/dYcr2zM1niPrK9V5hQbPe+zs2QrdDvluQzFaix8JCpOCGKhmcEgKIJ+yTM5lRjCj9t4VjLnv
Fm67szGWsFHmegRqaKCP+j+PatuHmp/PsgdebzebuPp+3iyy3AWGs33C/3zBz9emesvcZPM8OVjz
BLpXkVCuG4m9vd4VZgb8bewZVT4dV69zfWdDu5iG96pP80NM/gD3P8/BTChnX3U9xTm1QT5YPqCB
yW8VERne0Ps9ZOKErWGpsiXUNPUwZDGa1ow1pinUQKYkQmPWHxRKqLGtrJ5DyBLFPW4dewqzqfo3
pu5zZpTRJU6SA4F30Ctl9J0v3tPq/VWKicco19xDvC44TIE1zMq6sYuLXVVdk957bSR+qQ5HU7o2
R8VmTxRbclQxnXe0+SI0VuAltXtmK+j1aj+OOFWqSdnkRqWfhZa5uyU2QtW0nzJsPSg+djZ51JVU
OoVhXuJC/upJIdsxp9qfZeX5lojcQyffYtQQX9Fn3I3ERB4HQapOwoCNNdEDBsFPXPXqHpeReZOK
fAzGaT5sknU5EbscJDu42zNi0TbYGuirZV9XweJVLfq1wqCPw3O9OO1hWLzm4up2G25r+RLriU/s
mOaXg84KHwiQl37d0i1kEmrwo4VucmyBUiqeeklOxQDupyDTz9SLF7fTC2hU3bdsxG2CX8W00DGd
egRksMWjHb/04jXvCaYbhRmYmw3MELVB0sd6RXi62tILprYCTq06WORtSeLyKP2ysd41AzRXWXWP
jq69gEUn2atk41+t5szoz0e5TG9tqT6jqYQeWqbnnPxmlhjs+NGCB8Kau5vRUtqv22kbCqIJMX/9
Fka27Igmqep/ejoHbpJZodZFMPALX3PqLNDH6aqD1N5FNUoqKLCnuXEo1lqi13KcuDhS/EIbOn/J
1rfGTXgutA2Klm+HiybxwtbpDs6cqrORxzeX8x9OK8ExrYkX366j/1JtPXnkSQWeVuxq4T2aalYh
7bg/YlIJmchg2FfDPokxDRj5wEHeENGJxTIQxSD9eU0RC1Hm9rE4VlROR9XKf4SSNEW0EqsqKFMx
0jZcD53Tfvba4Ply0oPM0i9eVt+nXmIQKcCQG/1DYxIlOM/jUz9Zz1613hrYX7vIJX4DIw06Rtjr
FhEhPXgKNBZM0/YJt8Gx09oGDhNGJHkoi/lGcva5XdS9M+xPx8uvagSBBm+Frb+9VLbJT5T68whX
1NAzuu/jw1Iw1UmEoVDlxdHsBwyBUA67tgviTD6hbu7IuhufTHP4FaPd+Q2qZR3ZFAGwm1EsjHAQ
PPdRgS00T53qClR/1J5TAruMjJeb3k0fdX+qjEgkoG3GTi9RAcamv6zal0veb1rU164uHjtDWvvJ
i/sdu+Txw1gwiKZmPnCjQk5zvFPSLGnoqHEMSMox0B8T0En5yA935PBEog6hXn+HeTLOtSBftXfr
z9JxfF2CfuyXu6g0muTc62lHlFBHIMeQx2xJCM+7NRue8O2HVg10k4nYJynkCaBpGfbTcNEd7Ixj
d9FyBn6qInoiWXfkz/b2InXCHJl7p7u6COqYXBDXaPVgNZuPyu6fe7PDjEDsR1UuFe2HJtAKarmW
63vPN9kzAES0REKt6v7T9ezeW91jmzn/DOvDUxT4HDGeAJYdvUq2oWQCH1b21RK2tx86QiPzWH9l
db2tiwPgDLVsK8FGO7ulNp45Gi2cJ7t8B9cfZOLofzTHyELKUA1I+mjfpf2FksrJIIIDbGlpt2Mi
IZIwwA7T7TKKQ6NksWpJmdipBMDWTDHgsCQaFn+Srl5mG0xlYjEUFF87ZXKaSJc9flH8egLaYOfq
zz+vV5TV1F00k8vmYGyHwsprP1vBXmT0N9Kijl3B5qFUF8AD8lMbyJlOotZOy1fULbO49VX05ZKm
vjbFe+9gT8nrk87Qz4HTTn/+338EOtj/8+7PBxpb29fZaB+HaaqqvcrUQNIjIQH+Mhmb8N78z2Mp
Gvll7YoUfXN7kximiG1w04iSHjrbvHjd+ecfWY0HE4j/UTjec6tly9Hi1UfURgRvrRofxbl3l/pX
5mk3RytfW2vE1yedc5YC29IZMnlieDRhPVnOeSWZWFNEdAkr8QjjzYDdu1EZ5jAdPdNkHLf+iFOg
gROhilQgHhApOlmwbNCu3eFAquhxNUUBPJWCuja+RMLvAeb0D5dtfO4cLRR9TeKPCw9zTKoTWNDi
HL0wK1ZxJqF8AgCX+iQBPGVKaXfTesTVQq7DVMO9nZpfmamRNLrEB7L68lOdJZLIlR2w4PmwDDMg
fgYRJ2X1nGwLgH1uuMB1nAij8vuxKnAjGs+ap16rsr6RIsTUQxsftblS/tgK7RCpAdCvlT6sVlaF
0JJpOHHH7jJ8eKujFydg69/UDSfZwT8xmkEEMTLLrlUD9b39HRllHzKzCvcrha2mRc9A8bogmZsb
tRnD27GRBeBe7B15ge5WGt2yqEyDLKoftuyPLU/AlfVTU8NKgz5quNGzNMSzzpKL/+FpiNtDPTv6
bi6Xdzp7HQFZ8YOnOGUuUVftaqn/wfDx1dmfpU5NiPmXX3C4TkPGwDfH/6w6aMoJRVfhNvCmA/2K
0oe5K1Z44q1p/1ltumFyif+Zpv1QCHKNmD8Ldaz3FAPzXcTfEEjfKnntJ3Qmw0MSc6rq5M39BWh0
ccztECwr8TADT9uUoZmIiVFFC/R6WoWa8Sbt+lK2UMjtFhWqsVdx2L55aavHpIflvKnLRKJ5116q
+9LSyeghG46xvP/EpCWpugja1L6CI1GrpPKbCAPDlkVUKGoLrzfvs13vPThTJ3Or9dtYhEsU7/Op
e7Izdc70ck9vVhAJgQgIFY17n4BNMY+/HIteZNrr3x1G693P8zt1gvk1h5Aj01HByKpHOoX7Wd6b
OD6bnrYeXUd2yJDTVRPdwR6mz4Wezd5U8XM8aJE/C3TSGTDmzm6a/GobUL7TXH+krO/ORGaQeZs3
pMootR4LxpLDhu8cdiAbd+MQTXtjrecrG/8ziSD1YWiLKwTtJFAV8CLZEgWvRfZrjErvaxonF1Gy
DgmMzlQu4KJdryK03VtRfh1iXzCi2/D+y2/E5iIgItNYLfm4JNT+WVKiyC0d+UM6CXeRgHtMBitZ
VoNBXLA18JRH2e+qXuwQDzOppvQIa+jebczKRB5Rvu+9dd4t9igfJNsq6/aEDWB7tzXyZjhwskEJ
WR5+PuPn8dwtOMw3JfmUfLIWzFu0NknhBGIC6Na40YJ+FunKQaK1H9zl99gS72lUhvXw8w9URft/
3ir7LX2ROK/dz2PkVC7MHXWP/9/nliul4ih7ZusqRyzBz4e7VLWXxSxAJsqhxz7Ht58G78uq5W/S
RrlWMtDpM7GSD8b21s+7GIT7q0O+4897P49DvZDEaCNCMFwDzpUbBFl9ldn+f94nV+5aJ7F9WnTb
eFg8ZmvWmPPmMhoPgxEjAaduqyMRSlKy//dBcDxATfLSCH8e/PnilI6JSx13ps3nkC6xIZD0XJyn
7TvHZdQtAfW/c9KqAhPk9ik/X8uNM+2jhGSIcrC8hxxp1NcySwZuPfAXZhoHmHr7yMhFe+66/vTz
AXNNowdlY9ww5u7p56Gfr/c8649Iqvj4897P421EGgz5L3rw80VNPVl7oiOJvP+/39YyphOghfyx
XYG2sownVwi/ZDlMQ30Zt2AWZS1giPlgimkcRLGaXljB21NXDZzB0yIKOCWXVxEtx1ywzBFu1vrD
ZL+S83xIu4JTn0ZroM7qF8grlNwNaGO7ayom9XDh4vvYWxlsCWAbz1rfdfs4YnwKsKgA87xiQU9r
YMoj1Ms86Y8t9JFdhBvFl3rxayUKdbJ6cjkQr8h58htB938tSA4ykuetkMwLqpQx9345kfskMxYW
+ildOlyQzk8tYUiA7/t9PK8eMSNj0Eum0toq4iZJr/S7p43pPMsSRcNDeqgo2En2eBi2PTknqH41
NBo4nGS4p140OiNASuKQ7AmSa5vzJFFh3Mh9bOJh70XpzRD2Yz6M+6ld4fwU8YPhELsjzLuKiMzK
W9P18aF8RoRHMRXCYHIfIU44LdBvwcgqyee0eE5lTFU/xOutz3O+qpPwDnr1YZQwrXQgOikTW9aA
Uz+XH2NKvKnuNqdyKA7mXB295HkpitMwieIo7ejoOFrsN/bCzAqtYGWbj26ljoNSn2YiH91WTkRx
92eCFDWWadZBmu1vLmbYIuuuZWF+xK1Lnc/LyeEL7wG/bzw/0QakNFaMblfYC+k70AG+5TMwn7Xg
HIXRH+27PALBr0Z0m/6neTTrDx6MJYtTUMjrbZkk3/RACM15vNFkeRNuAzHafQfy0IfwejC01BzW
e8VaZscLzPX2ppz2mja/zQIq3kwuw5QG0lXD0c3EAwlNXVC28VNl/M4iEmqImE8InHfZuGcoo1vu
r9cDgZoRdneRQdZmqi/vYmrfYGUW5MLQIWoHMTI2qgUM33MQbqo/LldkYm4N2HJ0QDyn37K0SZCk
lCKkjQzBevxOFoMpXDbAruaFZk6QU4MGv9mSIZv1uU44IXkjOpzJlE7QMATPL4IhyQObmiKNYmzE
w6b+uo0tdnG7jXJWFu6M9WC2c1BXaXsaQJe19EG7iW0zsTcx21PIz8t+WodDRWPn6giUoNF+Xyx6
9JYAUDH2VyWSZzmkJ8NlHJZppHnZEL2G9k54zc1QRVBPCxSV8kTrC67BR+2aOf699hbH5Z726GUE
QLKT6FJ7byAHtFT0CnuOxASmfMxlS0+aLNH8Va+6FzLXNqHoXRZNuuf0i4+1Fxw7JRER+Vqh0CWB
tuhvqrPvBLruO3M8R1VJKwBIbkYuWtsZVzooXsA9R19fYI8nxbNYzyW0W9KzKRia7ijblvkXSfJG
p57crGEqCR81i+mhb6b3uY16Rk/mTz3tAsmLiJ9g2bv5SCd89l3pgeSwYP8N6quA+QsxNnl0SRoH
JSkeosZ8iMGKu3r5z1btdXKshrMtlFiomumYD75uMpWuO4jjvWyIPosYu0egIojONnK67Xl+NawW
HEvt2jsdfe9SW6Dr29V9lJq6lZPxEanxAEq3PQHwoS1QfzExA1m80V/B4lbH6XXCssu0AQjRLf3B
Mlc42071nlNpaxLxfs5qaDZswfVwZSy2QLmh9rQHCXO2eO5RcDNnOYmCdSRZEmboNsJ8Xbf3tSNL
ibYcA1XkDtv9ygZtu8z7v0/0sCSUwjMB4LQREYXbVu29Lc1PtY+ZFgc5uX9wt0GMt5Z8caT3mtHZ
paPb3qDnkwJ2W9v+kf0Q/QZa5SGXzr2dofI0K1kEbfxXS7In1dFp8HTahpL4rO3q1UrksZJEspR2
fdajAENsf/NKByeA274hS+D3REeBCM7/9zQjCBtIkE6KcQlSsXxK5mjQ0Z8IEmV+h4DEHZhGCjKi
G7JIBrmCe2m/cFFhlSBtJcus3WprpH7DOkdJRVDxrI9UVwTQ9An6GTnEkz7+sjvVBgROklLopl23
c3VkzwrlGzzT8m6Rcp0w6dXzowadf2x6nWTU0CxaQUATddYexmTMAltP957rPdS0JXdu3L5RFZ5c
k1as+b4ZkZaYcGLHcWVIkh691u7J0Oovz+HCHpwnLNrvrdn+XVYmzMRaHHt4Gg6O14Opv/QDVoHy
S2YlF76a/6DjPQxxWLvZFwXeZZjc0xRnoWNPbNhF7PqgsO8uxqC1yO62mxcMNNONy5fLpMA+tlbP
QGTJYplPNxhJX0XxoDX566z/53Q1FpGxPMV2Q5CODoCj3Q8u+jw22VsRWwcH/kPIdwD2YS37pkk/
pV4x9R5DL2Zg1+N4Y8e/aZYebXfhTzAIdVLZ8DGo7lpnBSZJMiqlW110HBZOLH4lnvFOOuUvO+Py
EBv2nOj3HWTsD28ee1wIvBpzov1peu1z4NyC6RqWSb4roZeQk3EtSBAvjZl+1XLFW3EmzJkh/nuV
jyS2qOEdkReAVPpuodH4ZWbcMzv71eLVIKKTGXU67F1WPFud9lIbTCQklCxND1sHLHFNbHK2fkUN
bU5+sdMAZXhyjT8ios+W0utJLIoiu7uTDrSEsvxqOnbMHjR8zdZCTBUV1MFZmn3hliSoqO6o2cMn
IGwaR+byNTmKk1VVvERGp1Cu0WXZwvwR9wbHYprpGpcVUtLJGB7X1g2z/JIj/ek6Ap0OZL1qCe9s
F5rrZEjtVWoI35nHELKz7SM465dqeFtm/dET7NJuxzPrqIGoZ97Q8vI8mPr7lDuvRRsx4WdfKE/C
fB1vtJTqxzi+pqiBkpZmZN874Tnsc+IWz9krFfKDEbdIeICy/amxnhbuXaNCpSc+g8TRfwSZqqDX
mJkCMT51yS3XREZu7RKIsfiYYR/uKkfbz1F/dXGJ4zKjrpw4FfeD82bY3FrlQvt29bZY49J+jyuQ
ZHVBY5ohny906FMHANzMq+5krvXbitw1N3VznBqw5lZ3thKNxd5+z7IsD3RjfBwdAErMUFBY4Wpq
FlgEaaICSDfvzco5vU+WT0UOWzLW55XtYu5Tlsc4HKci2yNPX5i+7nfF7IktgJ3BKNy8aC5yygYM
V4MZcJoE/UU0Zp3cGOqKiCRj2ECJ4w+bltqygNhJktIJ/R9nyWcmIQSvRCNsoxnmvBkNavfd5SvQ
MTxGReCNdP1ywSa9NSH2xeQ8QEZi60Oa4zpE+MgfVp15dU1mXw1jypFFJ467aYlfLGM9m039OxcO
dxi95aZiAsLwnktNfpfzLDl3YmYAGEXtOmVvtF3+JdQC246jyCyRnOYFxbVnvpaARKK+PqVywiCB
W7vTuNhFfChTtUcveCb5eN1VK1Nv1pj7Ks7+rnNLR3H5ntTHYIyBxoXH5MDqnpz+lGX2k2YZVQAb
tg5pv8FNsyF0RFhW/FVR1NS5d8t6FAT+C2KtPZraI5FhRdAsW3xVVbqhaX/PuvmZmM5H1DrXrFOX
oVJfo9VgkWXKyh6pzIb6K7N5Ws3YZg4Q74hlEoFjVTnCwmZcchJyO5blxTE49WuF/ga9Pxyr7Ja4
Ne6xgglvquB5qe7uWmKy2BrMcub0o43XwpwEiEe/V+bAKsHprnJHjujlxAzwN+GW77ZtHeOaRCqJ
KZCZjyetj7YojE3tta2TZRd04AowjGb50iv9mi5g+6bIva3dcmvboblas/ilsVOTM/mYZFxm61iw
F2HH5AL8lfXmg9Y6xIuQ9TEP43c0eO9SJGHWJadoqf6m5sK9DUR3YGtnyH/nsliE2pblJVp1GGRO
ge09oEteFuAuGZEJFC4zDHyNhg8hek3ErQyM5DFyH+gu/cF5S+1EV7P9i8DoV666zmXxpIv5zTTG
L3ZW0oKPqWEg167Mp2KWcBP8k5oszh646I2iGSE7idoufVlP9ChikMCacXT78qtzclhlOTIj7QZX
wL6v83k/VoS+CXWnUH0u2vXdi9tHb4mOMp8BoKh9saSKRXC84PMLMRReRTOZOPSopDSj/GCq6suM
2kOU59ou09cwt/nz8T8ilnfEptJL1xoL3WPT2bqT7rEs1Gl3hsqEzSF/KTKdvzd+w16YIbyRVQbA
9UkfEo4ajAxFhTo5Ouqg5cwIj+SGeJkMG51RDxvZ0XHvhALuCHyA4dqftLH4KzKQz53h8WNoakwr
Ifclch7Rn2/EfmEU4xWRpsvwWBGqLcW8w5FEmtA5FclrhBMBIOUlcc27NZVHu4lGyNfrY6xMyomO
KCARWcRK0pdLi0VcRurTyHX25Gt1axSUi8Hh15zvZETYyFLWYTGNg5lORDbDtDWDarQAoSD1Tiy9
P09iKlwo41jf2CPTJGNkxNKftW10fHMcuAtp93Q2+o55zaoT2dZQoj9jo3UJFjnbcYc9pRqKDTnU
nqnfiALbm9l2xSapveNuopClC08p9WBr8o5uwO1UTZ/mUP+xK0VP1TFvsHRYsteVFlUD+4ycHqlo
CW/Dzt3wbjpIlWU+4ogg/JMOQASIsfxyxy+PAC94ajTYCP/C/hFZNzU8oREcYm/YE9/w4oBgZNnS
kBmBUXJg5JiSTY+aGJ9aPDQBgZzHCX3OHOSrnfQ5ub0fpbTC1DOLPXO49U4KTlkpoqDF6Pyu95pT
Yw/3dLbM0Fj+cBjivCcJkamxA1DBVAl2RxyqIhj1jrWyfOx1WNmJJKh51gFE97ggO9rnUfbSLrTd
h/lWV0U4LeMf8tSo66nLOfiQ7Wox2wMvfpnTtxGl9NAb8jHOY1pGEwmEi37EVcl4dfMsDATNRZff
VQJIv2f0ZmfF5zhd71hkDOA2DQUmLLAmfksX8V8yw3gbze+8IM8xwkEykw1JFoe9q9gzkCrR6BPT
2skYlVVkX3NtqYMLngHWKfUJeT9qxA0klksqLPdQqTlBcVk/13X8bhccLBVrTAaEqd68x9Gcf7Ln
7eMuek0SNOCyHQDoju4fzx7v5Azte3r6bfwyVKLcb9eJVXGN5EtEvikTHsNK01j00e94NZ5WjopF
0j5psOl2AMS+AfAFBMWzj0XDLhrrk7Vmn0QJkXiILwJMLAZJ/H/jULOaFGuA/4+tuU3awJ28576y
/pVOfk9Y8nbj8tZuOEizOK99clrJ2HXqCp3IhTimmlARUbN9ENgd6aaJftxuEDthDsMY54Kx93/c
+8ByOUS3qXz4VZODfWLq8tRotr2z1PxLgL7Io+/BXZydGtlSrOmgmOHkGIxhodHjL9rsWBPrkoFr
Yjs8SG1GQk87bwDIWN1RSIOsUB5g+eKa3/aqIUpfHZhyVHX2oyocAF/lUVuhQVcw7ObYCsdWvRVT
ECnz29j2hljSqo7S5WlbO0ex3tuI3ycS+DOblqMtsXAnTvxfjqyP+lLjYJ/JbY3UGdIV+xun1Z07
4sAZ220qlV55/V+5yJvtnDWRkjbf6hGmDa5wfWg+wBhpTbIelhGZcBmprYYekE2cy99Wc6Sn/Dbm
Rr8vOLV7jMcYFRi7BmwIMeyoZrNBqGkCBjov+71bTOeeGD+Wg/nQF/2rjKeAqaQ/RLkyN/raydBe
Iv2kueU/p6J/m7e/Cy/PHlxmUpONgrpypL+klbgPLIss+5RdQyF/L7kf9+Dso+k+YFIvs/RJSIzD
tSIkPBn7MImujSYwWiNaHppooblY65goslegT8fMyBNWRKawi5HsqKLCQa7H48dYCk6zzXB2YkYb
1fCfNrX/tR5ZKGle/7Pc2QR/H+iT3vg02k4eHo64bQ61Uzb7hua0nxX2eJSVRRIb1go3IUoAlyX8
guFSbacV1Vz0rD3KYn6QjnvysJQpW1ZMVmSP5P/saf7RXluYxK3NZec0xVVp2bVel8eFbEouGPXp
AuHMKxPckMVIN/FkVkMOoZlktyX7ohSNdjbZC9uFMmXeP9ONmF23Pl3d9ds2e3bgsGtjLWniVwbd
3tBKyi0fqGXXyIiinWRUHuZwQRw7mbF3N+T0qtzB2IERLE6AufDGGaQGlR2WlW7Gx5/Z1Mfdva+e
c61g62PFQsXl/iTaVMczXIyE9FJA0BK38EGPBJRM+O80jd5EPZyr1q58myVsoiqMZ5y/ROEBo+cY
G2RafXDKKXDx2hjZRLLZ4H4Wuvc8MMnLCPdzs401ezG47IJbUgjvJlC4wkWkWZi9rIlD/GIbpUHs
qTP7I3MRthv5Wk1yoBbzImETtoj2Ai48tDXUSpl9y/7TKSJGmcQck+vlPiOr7T3h3iuHYdK2moiA
WrIrfIQ5yByORLAnN4+vne1p3x/E4ronrd5I7iEUOPUAsDosZUcXrDWe5rxmfGixPmswzAFF8aNR
GLhiKPcyG/aFXau/9sCM5tz2ckcAOqTwqZ1vK655nMZ/Ve0tWNCBcdich9ctX5Oc6+lk2v2xqSmn
4mKN9j0W1wn9DUGrN/wZPcYwotPUaVRkVvGOnX1O9FBH4ie9nR+rn6d1utU98p5JQaLK4cjF+Z+l
Xruh+7Sy4o6tAtsZc23BnI7qcctysaUT+YPN6vLT5Rw5SeF9JBbo0uNj3bfliAWFeEFZk5irtweo
VltJIXFrvY3pNpFsBrYbYzIrTz3zlDtsUa9A/WDbdn6Oaa0rPgbZpUFnmnrYS148Y/be6QZKzqW8
YlOuGNGokhfqO+KKhWZx8XLjDE0H+p+0j3Uob44l2HSYt1P0MKoxfzOZswxHhsZiDmEDY/QJmr9Z
LKc5Tqk/8wJ/mzU+I22HWI88wr9w72ljGQc0+QIX50FAWyLxhxSVzazLQxIzn7Q1jOirhdh6PmCS
HlstURxAp8gXA4pFrOe+kUrbT4bhFYaJDIgEL0JPb+JrIosA5NdLWURvKz4On5w/b2+L+TYIS7vG
7I3J5t33Mu1aSNu9eiwE3GXrh531+vuSE+dAcMJ+YWTyaG5F/Gxx/yIEOYx39O407UqzpkacBVqR
Lg5Lor96UxpOAtcTGmgWGLZDGypLSceVyAeujcThzeKbqWRmOkna2oSBwQOfN2avWcSqKuJYHYWo
Of7k8/OMi6NoRuBHln4nooK/ekaISSqN8O2qjRlO0Q32MEYoJUVa2CMHBKQv5hxQ47fViALNYv0e
xy86UExzxMzPaHiWzQrFTHQZPfze3mXdY6nFVONrOHSudm5S4x++zeHU2x4qn+RMNqeMVIjMzy0G
8OLa4ybngtAVsyX1Up05SF1lEbk7myjlPV7E0G7I0F6yUvrwTfSAVOlDYRb9SbnGdTX7ap+TT23L
6IATlWgpRrTiyfndTG7jj91wSpANd52GvtNYthtkvVagJmnB4kXNQSNtGMC88pfK+Ix5ovlFSBTH
nX5nlMc3RtJh0oyZpy6dgAIxLRLZUA42W3/pOP+hFu2jtftFeI6/miSSYSJCHspfROyOR93buL/s
2tsNJzwXBZMnLKkMztI6ApsHHDbLgFtQbnocWsZ6h+9zz1p/kS7NHX1YtsNJe5FTdFd1SwyC9L5L
bbiTxVWFngta3oofCp3ZOBswbpcehxWVn/mOgItnRXPpPlkRS4pRvKwshnvmG3j2o1U/coy4SJNs
4jG35WnGp+knrod9U7JR5aT3mRLgHq0XLK9YB4q04f5W5r5QS3dUkjG+thdHUwLFgN65K6Cp7ppc
96Gq8EIrijAC3t56fLGLOf+eFlac9j8kB5tpJ6KaTZ0OHSgQs+kuVkOGHuZ0x58UarMzg0NtOwRN
aRXuwU3nXyQlx7zGI5Q7R0MLSgX+j3zcTHsmvwhjdkh0FKC8gtk+z1c2E64JRRppnmQO0nVJQrnF
mXkyGGAsjCUE8x8/V9qnEcl/dW+Qxrs6nC80jLXzYlkPsLKui45jQVPzS8TMXD7X9lHoqArWgjXD
dYzpCED8E+C/vmfkhiFBp9ytzdVUOCuTdNWCiPx6vB7JIzwCe7dGAki99k3eJmU1TXZttplfaceC
mPWXtIRwXLT5gUnSnuAfPTRcq9olLr3+ETi88DCczgyqBXjZA6azL+Cpnt0BtVPqM2c89x26/eJr
ZZFSyfGSjsKAKXcbCs/lbDfHob1W805v1juuoV1u0tSI6ug5sVacZTXWdkj5jAUNWHQJwjI5+fda
IDWI4lXfHooFJxJlaKDTIDxEbvaCtSPAvB84rih2oD9eXXvy/L6a8C7q6xN2TwJ/U07/pFE9mY3x
ao76i0XvEBrgN6OKxKUl08lq1GVNTHrX7DHnkgT6aUiKJ/SqX20n6fLNJTxii5MBANV8C3ZUB6Yx
sW4t1cXS0vdEzzBUOeqcVsm/Fo4Qgi99aScBnj7o33O6/NXk4GcKuXeoVvINKfXMsQWOXJH1PUYE
78qacYWIibizV09X046nAxDhV638tJgXqK3c9I0Ee1KuYCsmM7ZX3HUpXqvkrRIdIdOA4ih1CwnO
oCe6woje3cn2qLiJVMTluzhfidBmpvezz36K1CUW4u+0VFem7Wua5saRmPQpcEA1B3bkgvsvKWNQ
CAN0ciqENSHZ2WYmmTrYF+4y+wb5lsWx1BbnZCOR94Sch4xSmb7E/OR6Fi7qBjb9moB1W2fhzzUF
PnnRROJWI2Zj7odyxu/maGgB9kj042y+AKPEGAxD50xiDG0XLQI1U8ELdtvTnMBnoDNcary+5qjp
IW4VZimjifKt8mYSPh1s0cWB3Oh60TkmJdPVavNhb1hMDPW6xqztehaaXh5pnyCMMsOC4lmf1gkZ
p04igkUqdN//Q9SZLbepRGv4iahiamhuJTTLs+PphoqzYxqauZmf/nzKOVXnJpXseMeyBM1a/ygj
kn2SHINmN/qYPcLyENyuVVmot2FgIIt8S+9HOVtn3TsvQUn0+OQfrbSYzzNY5S64t83UxD38zHbF
apk1UchsSfCsRT9nI7mTvSL2eDLYZhzuMJH6B4/D2kLdnzegEz1m//GRSeHZLAPjREZUgoKbAPsC
3m0M85JjWzFBTVyshcLwhaGfZumBjoBsJLoQNMkMPn6CvKUfd7Vw4vvznU+ZK7QcWoN5Auw1HvRx
/Yd0ShtZ8/Jn6tj9ogGlgLHstzXz0Kt5/KQu3tpNgBeNiXQbNROfINy8awPokgUFffRTzHjyaFwd
WWGpwEGUvmlrWYPYNf2tOJzm27waKQQG3XDW7LhmA/9cujJzGZyNRhnrbAfh7w5czyGH4OpX7ilR
VXsXZJzsUhl8UQB2cZOjgHJxhQyNTnZS8Jy3k/yo6qFhrbaPtms/JSJB0ZBaAvPxypBhbvacf7+U
WGigzCVGjWCdHiGrJrZRHDzi9su/L/n3u9qd6zMFMIgzubhvfxc1wf99FQowZlCw5F2FeyKbFFPb
tp2j4pgnpM3b2SpjaVBO+n35aoVUtSHqGWGaAmLptHNum/elHP1YdeEcN9J+lhWEpteRkUw/Kurr
+U9l+dGlXq6cfKwUgiBn0/dxKVDUENQIwteKdhPOmJYQQCJaWpmu8XAIflI6vZosvWtMSH1v0V2C
Wx2DqdYY2LM953n6KGUxXWaYgrpioJKhf0TEQ7CdfVJY+H45ZREB3IVRLCqqs/vE++vjvpR+kG0D
g+lSTBKDwDhiBZl/9UsLg2rfLO9olQTWpRMn33Zqx5lGHgvMLxDYt0JzjfRjrXr+Dcucig6LANu9
R82c89dC6LEjMhk3b7n8VUE3XV25fARNpE6dNUCCzgyymYsiIrfbm6erxeg2YFUVt2TD7HG0w+Wl
wmvlV54NXS8Jt7LVGDdDD04F5dqn61+Q95ErRC573SSPBMXu10A8DwHlDCRGPq3ZyFY1+R0Lq/Ut
kik92L7qcSDlPBtokY2G3EE5BHTngT+zC4X7secEn3NE5niB72aiq7C8+qgCovkusnxGtEk9WIP6
TWZfdUbLXJ7//U72roRYDZvskIvpEgg/wr93sxv972/tAJMn2yjq7tuV+u9vHAz+//dFbuchsRKk
UPy7dP9dtf++8P//mE3pU0tQw/7ftfv/V3iEXanYiPBB4oL73wu7vV3qy0Bjws1CaB/kYB3+/Tfc
aVcnXX+sEvViyQjBOswvpUcVL/PoL7flshW109IXnpu4zUaKd3VFu0R91PkKG0KqarGSSUwFe8xJ
xPPkxdIDqEj1SiFZksE0CrGDcTD40NXvxgIV5weuGDvqbus2VBKMk7XLaIWurVmcJ3tR2yCfdyq8
1REX60/TWAMYFsTDuiJHL4ZtVz2kw7LcpxG+NMFJECu7JmcWHG+p3pceQV1PNE5u5QrJ0L03yS8u
V4+Kds1o1lfyWef9Zzi9FE7BHrSS9Fe5akPtMeSr8iiUa+mkFmn4oqQ7HG96OinhDqmnoTdzaamV
xBO32OfyRtoMnYLdF9wK2j8zoKaLuydN6Fc0JC0OO0Shc7cP5rKi//jZseRfbiWX64pgEnxhl2DA
T9Qm3nPlhCVNQkMdyyk6unTlEGTOKG8xRQYCEhAFARMXGMU0Yd0fKWOHbyqZwuACthDlu9RLkqcv
F34WFXNDyq9DlaKNZnWYVsiVagV1lsbbT14PuYDedttaKtlIUsU2c2jtCQC3D92yr7JMP0RLxJZG
nVNSNWhmiteir34vxVA+TfoIBkXKBJrjSzDaf8u2HZkO8baEQY5TEUxh5J+4mpL/y11KpBdmJ/ul
AkV3CMBrpLNvSogMLDbZsZ0rD0bTPplhGnehH9zpygDxJJJJr4rieoSQ80ebkWEcjxOFFViVEIEt
C6RALbpjSO/HZDIeBIm+4+b/wZyEIjrJ3+e1Xzdt/ilXjlog2CBiGxoi/A+yXgqsETz8xop9CV8n
Z06XN3gD7GwHF3QGavQ2o10/DZGHdMxe6LHiiCLM629CNoPXIRpPR3mfpY299buD4wS/AvlnsM2D
qxlTqLGTm96Q6T3gKvW95VRUNLVnPYEcgNiGWErr4ITYd2ZQpCDEJz1QELovX+bBfEq7rA9cmGT+
QvTBDSC5RwSFNCcbXsLMe8udXsSB6b4TzfZQRly6diibe5Bm+sB/S29Wm97O+mMaMEZP7X29THrn
AtQcXfWbo++WTY/BiTcAURcsRkqxtL5QYZAeQ5ILnW0aJhgHJsYez+uvPEofMM6qW3NlTFiAPOqg
8GPjIOfrwOtJZ+vrsy5kdf73xxVpNK99uPnaIGKswD2TDueeg2Jxz2Pgk1kWdTTYEL6vl3LZNT69
xJYWh8LJCgxGE2oYw6ubmMXOPiPREYcOqQv9wzzO6jAvNUIqFBkYc9mZ+brZ8o8YzhC19SsvRiNS
y4Lo2JPeYv/UHmiz6+Z7p9Rw+Tif88NYZ3dzH0YI9zLmmlR8+IRu7LuGRMUosrDsOfzscgS9I1xu
3NYNIwGnIGZZ0iP+fQe/C0nmh6Gxlrk/6wALG8vmEB27kPSZpkHtX3RW7OOfJagiupXwhFwUY2o9
1FiVll5OJ2Xn8z4yYbavuB0OygMoaF6FSIGZca7aOk+po6u3VYcho88Es383yZNT2l9DOT5kZp1e
C8v61Ev25UZ9woOQfJPCbR4EwwmTIDS4per7rgveXB0+81CD/YA5iovQYTZl7GQnZrjG9KDiYSlf
0S6eclTEv9IUYUY6ZweQwHe/LepjKzjHg0jhSxvDcFORvwBViKnKz/pt3uIbVIYInwmD3LSw56uf
AS8GSj9Wzby9mf0y5hkypFiHsrscRwpJ7csXrikIFifCQdF1uM3rBwJfznkrj2MQBLfmKy+W1Otq
iQF3+RblcE+oRXMRLT+uCIeXqM7o4+6m10jVLCj+2OyTKvAOeCrZv8jL4SibvKshSAZgiCizNDSk
Ks7Vk0I7nIbNg52bfblaDW0J6U9Z8bwn1PbACPHiuQLtQEQCjWKEtiLzQ+laRMZj9qLH9Tx7w7zL
1xzYRrmoOKKOImocV9Yq90FjyFuf9XnJGUy8ThAJiZcLYvUVEiTnVUS/XZJEOIS6tzbNkekKqGg6
BAMjWtxOhIpYcnAu2mKrLPSY4lGNlwJtG7E6uJXCPDsKb/x0DD4Zy5vhvIuS5A//VWpd3SJ9XyNj
X5wm6Un6e67cbkVWMj6Vo3A2hWWjK1h6TDsM+r0mPHZhbREk/PEYdPZdEjwqvwVfJ5UuWPO/mPuQ
rmVYGeS4873pyW2s316exi7+68Woe0WQsr0Yohwc1g7fH35hfQ3WALKpRpKox5+1ij6yqb9Pc3Nq
KUmPqu7Srv19mHNjDRglcAkR3oC0HR6O/YM4vidM3N3WD/Wy8UT947rHITLnxNX3uSCKZ4UUiIeU
kPqlviuT3o2XNY6CUcXZTbFJGA+lcOtBeg1Dao2oSwzuS7WsTwkpLnn5e4WwrLyg23sJet2ENOn8
QUfJGIPNXXUKrqAanPQSx+62dsMdj1yiGgY/1nL5Xt36Yc6SS6XcYjeMIXUr9r2dLOZYWssD2lSC
zlSzsabxGmKGZoqHjiMbI0c4lEqWKao0A5DF2SW2IsOY6EfiiY3TGhzejqX98MoRQErpazsVbwCk
N39y8JZbTbozQ0fREnNq7WPcWgzu13x4KmxJ2CW+8CrnjVRieqsKfEmy0L9wc13LzJp3ybD8Ib7q
03Hd65TDbVq585xCUcc05H2IlqgWlyif2dh7ZQlDTK9lb5yRCg+t3f1MnDzHGjiGxi4J90BSg3PU
lFdtk/K+6oOSCMP0DvDvLWO6yKjOJA9teLDrnVz8m/yr2Lqd/qVA3rbAJtequjkqxy6u6+GtBDTH
Ee9t8FTfa5PuIhylXtd8IIeGuuDg3oFQ7kcdqNPkOPDNxdGtISuQwA8BNFyioQfHoLvH1/CXsbLF
MD0VMJ1AxZVw8JyQBTZ4fG8xeCM8V/6AvL5LmJdcvnCbMuU3lCFVvvtHdLjZaw7fcejJNU8Tb9OT
RvpPAAVU6Wf3c45uEfkScVAGCZ3qJud+gQG2HPXQjQM2IuSIu5WEdsIQnX2e3zw4XZXu0rkt8RE4
aoeFHsceRwlznYNFl0oC0ChdbjQt1yD9Jq6N7Z8CyPXcZidca+Y4JC8cH7bz6KnOu2RtNuwrSVGP
7TkhJ/lqw+FD5VXKwftcZeRSGx45EswGd8sunVBRWKjZC3mS9YDiUhTM5457z/MRCUOCisAC+AKF
4XbKaNSaawtlT/Y22yhFrQ6HD9PyZgo5PiPchK5pH5r6wa7mbJf4Jdq+PEKFBeTsmOMSKX6GynlM
bZSY4ZhAKIQw+T4TcETmdD8schvMOD+IvOTSWOvtsFh/G6CgXUMnX9uqkBoKmPGSwyEmBfLDCeeX
IfeP9S0NozUcw27q/kxl8TOlXf1NsHi2WWrrvrbqGTLlvJg830bFF5kODOwwBpseJ+tQ7qB1QdjR
VrIdbbPAti+NWZvdkI8xZDHCTP+lj1LvPLDV5lMCipT4W1EWwbaADMsc9HELMXzo2jdmJujInv6d
HOEuC50H4fLOVksWGze8zqEHQF9MaHIX9jOyBBjkM1lD+YL0QC2zLXcq3LVW8eEV62lsAINxbrBg
/VMQKvW+kk1wmAPr6kZufsr6n9wPggtSceekavmUNEm+lz0uGzWVezk7J0wzyW51Gh2jASDGd6lj
5AgIAayC9EfvpY0K+oVrvffs9NtT7ktbz4xzaLJfREkUlNNZqG//pQm1kYa41siRvRIihtuhr3V3
P8/5XcY2VHvhTGmfT7efQzIAXM+yZtfAsbisIoniSS4k/TjirV5sQt0y39rqDtdrkllgRcN9ko75
vpw9RPSdRKJ6xO3JFsk33Jaj126jDoF38qu9BVoby3qjMLHcgCi/VclNuoGKpYAmJHhjvNGa+6qI
UJLASKNi6lj7cgWbZ+KAqTSuefwzl2a8wtu3IhDouHCjUZx4dbyG54PbJcdeix9Rvs6uBUVAkmIH
Zgm8jymfjS9K61cAkY+wIsMqvW1axP1ttfhwU5sGQgbwVjU7TTbF1mVf27iF421Jv/z0etSGtC3s
HT5oMwaIKbLhm+A5ciZNnOdkKc1Ji+qQJcju+se1zE6l8V8yq3l3pPLRCimk6zlIEBV9PvYHl/S6
tfX3OetMQPsLFgeEGyyxfbwgIjnnKYd5BZG7NNDLsvqsNG92RC6P3V1zMhDWsPy0bZp7zYgQiq2N
0UO92yiZz1Z26EgtJYAlIrOnbE7C+/EGOP+ihnCqvYD7dG2xVDZzTCTCcSqRfPhB4oN8Yg+oI/vR
x4OAirh8HDqp4rH3Ll2VP6tgeSIh6rnGq7kRlvkoM3aCGaFo75+XzE33ju1uBo9kroxQoeBWUtH7
L7dpKZ9pAU0rHHqplfc7GSGibhLnbKqDaZ1225Xtpadel+rRD8NBkYQCB3tG/FMX7gZFkn3m1ZBh
QIpDVrx3A88zy/WZkEcW6ZCIbZ471Kv8LtQ/iEtHCBTKL4od/muj8Q4BG/7tPhLHpH3jko/r1a4v
bGiS7TElCQUZtEVbTKJ+NQXw2c0hyDg/vFCZe3d7PbRws/HK8cxuR2p9VRFoi6Q56xk8uGa/0sn6
i6gwRiweHCxXfCqEsMduTkLioUABmZHBA6ajbqNoO88vNarKw6An7C66/igQzfkN0+HCGI45Nsj3
QytvpQBUl6jSxP6C98UZ8yevab4Qgsiu+b2EGB9HUkRUc619xMDawwKlua169OROclgy1ewdS7ib
dsrSuCEJIIq885Q5j1BsZAOuQOwY5TGWyq5G8k92xMwo1RtAdDEHoMohqFyZ72cngGrCMtuK9a9P
hc6xx0Q3hvMBJ/1f37XelHKZrsaEmcQdiYTwy3c1vWh3wtnXqRLlTbdzqMzZkp/3NxRQqC3R/8jb
32Z3IHdk6r4r5V/GtvyT42lDdLN3uhmvZLulOpCeGV5vl4fvtzAu3BYux2u5uuSVRSOC1xUtLjsc
zHwbd+K5GMljiDoKyApqVgBi2humBGtLNOJ2zKfiBKzJ8zxBUdpBqUHaqX2iwc4IhH2iYAkVXZN8
6sRgB68WFmlsJ9jNgRJybA5cS1xziGnm7otuEgd+PX2vAaG3hDjeOYjMdmrB1IEeAgptRmG6WNPe
7ttnmcMujkTswO1lzQYJ/n9RnuJe7tIryWI/nUzvNaVSmNARNK0Elu3VCMXQzSIWnoEStOoVg1QZ
Z5X4g0DO7BchaTY+WO2KC9vvm72dXv9dwvM4/mq84ZpbHPPNGAK9gSsPkDdTiVLtZndqGLcw0LTz
o8HvJC22rXaqzlWkfnWV82fwEgS/NZa9AUEyTkpWpbC1Ys9GTWbhj4aJbZ6YE88VLk662LyY3JHv
LFU3vafPqf5dhni+lpFv7GnWcJGjyemDCgZI78q61/dqgfZPq7DeBvSwZi06voijxxRFgQcTB5pd
ZtW2SJ6tlU501mTUvTi9UUn+AL+YbelMWOdKYj0atCVUHiOoAxKxJsFyFqGy7tflbsUUcSzmz7H0
H9fES7bplKi9GMILlC8S3CB4WWe2rYlZguW7PoIj7MaeddeHO0XCRkrx/OVPiEyURSafaJ+sUIc7
LiV/R4bSGpuinjZ9Xt9PxfwxVTc/Fzoyy2t2QKLtziEROFaS7dptvHuXJWmww+ph9qyOJJ94Gn+m
Onhq3eXV9rxTloS/BHH3pW+TiSfP2rUuKaaeveh9b6P1VuooY1R1t91E4ijhoMiyBi/de+P8RxqJ
F/DHnt3X2ctemc/5cb30PKz6d9dzOLRW/xqN/SkdANui8HuVpMhOVf0t6IIuZbQywfOems59Kx0+
W6OhkA22ySNiRezGYF8JyOfYkVBmWyYuB5LfmYhb9+S4PNmClelRNLPYG0vwSWFxDKT4XUyjfWgI
qER0QF1Q+IhB4uoQ17zLJtahDIHIVGqH0IT6jjdSXJfWAsVhjzz4JV5AVKZTgjOvWchmtbBonoXK
/gs9779C2esBHMaN85Cwmtl6HpyAoO669bapixYzTHD1hTSkWzq1T4GNQ6Iohu/IRaKY1LwioGjg
7vWPO+N25gFCSpxI9u68KIyhGOes2T7mIz5uXNVlzDLE64mshyrJbca6VT+boNSvFp2X4TIRnHGa
Jju4gGZw021HZuxrUjdfchn6Uyaq5dFBSZWoqNgVKvoTpF9j68GabAQ+21MxoSs2ExFmTuhv12D6
iYK9qRqkp1Z5Ru4F0rZ45RaUA+NZstJGEyWvySppAJkfPafMX7ya/ShpMbWvZcFHQ0QG4IBd7eRI
eIzS9Ms24PgFBhq24/dUpWhSQqNPovChEmdVMtaysCBmcnYiAsZMzfqTYv7o04XCtC3PMLQ4QjAl
G0iXLmHpl/lv4hnUySkAJbCXawKKwgC7Ve1eyAMloydoKfpL2hfX4SavSvdSVw2dFYDLq2zvO5Is
k4Ax3bwRss8jS5Eb6wqma6ggkr1CnKHe55qVCZIuMjPsGmDJuPICXW4fK9tcElNWd1GC0mapbRFX
FpDdpIfmTAnploRolDseAy2RJdu2xE8blgXI4fgezPI1Ei1JVtS8YSPKvu1kwrU0VqQAcFXJrkSs
ZLz0MDdoMqP0PM1hTWlKfdBtezPzeT+IAFkDITtJWk5JV7oZxdPpQ5YoLujmRpTftCyroSFa9yYB
cQpOiXY/s1JeVe45x3XbiSq/atd+kwjrNmFTZjxF3D4Oqvw46rCMe68ie7AX78s/11Fa48OH4Fx9
lDnYLYlmZrECZbd3QRiBJJr2OJfYZeqQwXTB8WkXSPDDaYcWWWA3z1+xbbM2d3iT2upEVMJzE5Hl
kRoC0gice3e8ibk+AVyHj0ckU8p+89OCk6HimjH/JBEsTsEi50XUDXI3bLJEnYaxCWIyrNH8tcVF
klV6NKh9kGmrksRI92oGVRLwajKCc70DrA6z5Dyw+7+VNfkkJNqfqwpUSQ/kLOLSBo27xRasSbGd
VS43dpF8etbE59nIzzTCZ9GXncKXn6wAGPaXql0/lmN1l3XhhWi7ADweSIXZuX/VCAZfhN5NmQ+W
2cGmRjWLM2LDH9dCsckDm9E9LwXG9ST7XKhgy+3xqR69q9uuF5QSn2Ph0aRWCqKoeTKhKuZgMig7
Nb52gtSe12GZDok5+blCaTR+LiEqFV8m005AWgmLt0i3DX2nazjs0nR5En4rtxMmAADgY9v1OEzE
+Iau/s9KwDgbA37c0ALBg/RjKMi8fT948kwrTQHdml1lavBV8LipMkejdYvOkKDBoaJPLElze5dL
DVmgSRwyTMsXPVcfhPzsHORZJwQY57AT4dM4vs4jxe2ljh4R3ROm3ZPZFy3mUGVD9QA9eGfq7iNJ
QERqo8td2a+vssHstXZi2QAOwa7Pc3DyF8YIRMjHDPHN9sYXI60WQy7JM51J/EjR6lH+ezcazAOe
qrcUMesLsQvfYVQv59F3l61roUtmfKPlpFIiXgbpQha1R9Nl6trlyyUNrPmcB0RJehZsjRD20R0w
ozS1Rf55hDIsjfJLWS+GogmuROSdzjbyW9wpFRoGuzjAwjz30/rBpTUfndw5p51bHbyeJaL0c+eu
96AkFErmjQ6h98mh+dO3KGNtj8Ghqp4dREtnrH3FEaEm4WLujahMiRkEUvNSl+ElG4HaltWQ3UF8
hg7dN0Nu6+CTpUAum4FhZPJoEdRV44wZjywvNm4vi8eC7C/h3xRqSPEyMBgSd24VANLGHtlCQy/Z
Lddp2MoOyrdBBR1ScuotloKkKf2LP31POS5/DXgHq+k/FZ05qpJ/0Td30qe3Cfoy52JAeDKGSCVC
ENhjjy54h4B9z+zTXJoW10+U6I/Sn7mMPYqCSYLI9hl7JTDKfC5ToPoJcRMn86fs189GBOZQ9vLH
IsCJ3Ge/3udOeFElj2v4s5iMN7KwSzyZ4rvJMMbIiDjZqlXXybdp+gWVIB6DVNwB4gzVaQhu56/l
fta8VsK5wvuqIE1tzrunDgwaA4IL7D6ut01CoT5Az/ukJlL7oz6gDbT2L0UH/IsOm01zIPEYMxS9
HFl5bsPcu1D+44mcaIxe//HyRT24AQh0XwLztMxTsVk4tA2t5IeoajDaNbyXKMSCSzNFNxiMvh9S
mEhQ1D5Q5HJoggrNK8nlHIbI8nJDK02anUzaqz95wCQ+iPshSX1CXKLLmtqoiMPqlndH6nhCY2Dk
LmqT93jaoDpwjjE/g/a5wf6/qEcqjTGPXHyEnLbmyQTTWeft7z6SmvZzhOchek5vOMA2AHL03h+v
2ROrvoJi6M/Ucb+W0VaMTy00rcIRUMmjtY5POieR3YTu52IP665NONPxsO4FgyDeBFALPfufEZ43
uhHSt3ZoiTR2hmdGV8JO8lvo0kQRUML9NY2a8UW7r3zaAW9DdOEBu/XXpCVbnYfqgnNtcGsSlzLi
tDG0xn1EiUEeoAsII6buwJAFMPAUcPEy74z2XmvFxS1GlzSmkTi9hYC11idyk1i8b7KtHhcr+Fn8
0jqbUOek3PCaCvrcWQGVuApHfgV1duzaMdkpkbtbCwB54RqJRa1uyFBb7sfGfGeLHXu35beYWC2M
UK+tiehYFOiYmFf2CKB60FLLgQl14tlS3j7D+IusySJfAX67Ibbjusjh2yJaCRtkEIcjUTomHY7J
zOmYIV80Bio3qqyfoW/uFBn5B7S1D2ntzfEwR2QtVuWjJHyN7ET6pliWo3lx41S31CHTIgFL00YH
B1NZ1vU5m6z6b0VKMyz29KAzuW1z3e7BM75lIutt5rLjdj2IlFfkHlLDvR5wQ+PsGs6azBqGox4q
qh2/Q6qjLp3vPS4ymLYER+0wk/CUsbj92Bi+aes9dw4JGrhNbEKxB1IoVYFLfLAPbrpU+9wNLqSQ
PdQJgYdlNJBLR26ClP3BnYS7LROiIshTJeZtMLyLefHarEG94xx+6mvr4Sa3DVKekv4EUDgH6V9w
2LIna8MRv6aqYxSFzKqmSJ0FCCh12LCJ+H8dJBD9AkYwYdr328cM5PlYceavQv7noAkkxi080AOF
GC8ipL1MUA9DBGPmCAnYDGmISO3pUgtahGF+icdbkfnr6H1RIrvyM0wYnWXOjRTnmRee8gUJlJ8R
mxCUdzZxwkfcBo9DEtiX0pW/EM1i4vAn7kMAMD8/69q7YqVkO6bvrx1rxPwpNH4UXvuyuU6OH8Qj
8Y8Y03DaBk1FrgEoTh2WC2+Ccy8iOExc83PCZpJT992K8dyiZIzy20qZDvZ9s6Ygz/X0OyN24E1o
lp3SJUFaURwyY1GNJSpae6rxpgoz78jfvtm1GPK52bcdvn9gj+AGRZH0Rho3h+BNXNmheVEM6HC8
9sMtgfUCVhpt2gRBQM6T7hBF827u5Mc063nHOv+UtgySUdI9z6L7zbpM6pMbMt8399IigEeZ+lVG
IR9ojttGvThVjfLQsvcRQQl8uGDvFQ0G/oiEI6Q/wHf4gMuhfVhRcsdGgbEj+3yp7JA70p9/yMyh
gnClZVjg8kD8flNfIGLLm31LL5aXQ2kZjzSGfrhz1pHIHkLDnCx9jZzoLnBkeBxVeIym9WUkAhXU
XuKlVeY/g/IdMKhz9posaj3MXzkryF0e5kDHzHenQTQnIpIeEEhPu6mRxJeTq9BmHGtraa6AFdNG
RetD2/h53K3+TzTXr8nNuAwuUN5CeB6MLb67cd46S/E+DfozFCrYqGuZ8IlIK/sZ3AVrzq0D3rfu
OmW92dP6Cyus3s/zbUCvAeR9hQwjdZ/dhQygTDT/EXYvYZSGXW91j0wlpOPejJvGTNch4ANA7vge
tiy5znjyYYtATrgY32c1Ht1Ji+1SoJqHeaYSnhczyo4JQVCwTEeHneqHlmB0q7GfQbu6AG42nE5z
4VJbqZYD5nWYFGpwQT8vc/PlOsocqJ/zt9R+jpukwkjSel5zGUHDEj7eHYG33yoKve3QY2Gap5GD
nUe76iJ0QaS971xpyHiE/IK2/V3wThot3rt2bysAAl9iLe0rAszrBntArbEurl3DojESzl0+NqP1
01uFvVsauz/WvvrVB8FwQfQDkptcrFDsrCyCCV3EhG28fcKcSUNGhx3n0N+yHKfbe8E8H1ItJFOh
T2voY5DH1+S4lMmjI6EDFJEorrtTwvNlkxekLztagCOl3b6+tR8VCxESOWx0mrosHcWD54x77oQQ
Sa1ND4ZvP6hx5RDrdH644bvSCLaR77lA3L1itt4k9yL0+oMP5MDq7KzH3jLPiP15eA0JioGFBhmC
hbdJF5Isx9wYuDz4ZjNcCpM6tNWa/6ZyfRDtotgCPrRq6rvIRf9vFY+R0PcQHZSz8lhCzfrqjBKs
2b73ExgETR/8vqD7xauvBtfXmrsHzSYz5g0SNq/ZVgyuVogn2xuCc6jM80jYapsQ8BAMzS9dj+9F
5617x0fnazVvTYDQzCu+rJkwF79570Nw6HUejiRD2hGJc40PcFc3EXqw+rjmPXoryryBOeZZ7+T8
YIqVclqixnsnJLFUAYDfDKJ50mMezdSrRCGCJxpZEfAFZ+lvoDq283nuWd15BlaSkGcJn2Vdh8H5
CaJhR+BiCYTVvOYhFzys8A5A7I8M8Ach0C7r5MO6RZJps5wWd6SXZaIHBTsz+riEHzzyMz/GvXRB
2rI4VY/2Tu2muX2vFhItymJ8R7NDKllyQFd61HwJE+1AHhQ1RVCgKPl1EMKmFU2wiwaeAEnONVc4
euVlQwa7gceX1em+M0huQ/FAqkDcy4PTRNc+I5TNks71C915vXUlbTRpq/HPrFzZ1U0BgbODc6L7
qpGjZzhPtpCQKDuT4VFX0ZOcXfvoVJ9JMlMSb70EUFVNAYqvdfPtefnMyox2YJqdfDsYwfwxTr+H
amaWCZbnAfJFNxFGFj3/dcPh2UZPNDo2bvosa+6niU/ZYePZhqH4QZNGDgLoYqVbsjGc9M4JxmpX
5eEj3QwCGMQ+a5mSK4hbCDDY4wZNq2DZ5vjQyKY8L2XNFJn4Zz+IDsVKJLlGNgAd90Om1adJkitY
LBsMSpaVhYcETEyDLCZrAsDWJ1dqud5t7VuH0O6+XV/v6SSKg+hFDnO9Dcvq13QzyQpRcbcF9WFO
8A1r818RcJOOtJcRA/Be+c9zVp8tho6Nuzpfdpb5p87TVEy44LkCc67fvmESppOppSutiqp4pBwM
qMPdZNZFeGgvwFTe25wo+ravOLC+TQoITjL6g62fx5XzI8OgurHqBf/9SEyiQjySqU8v79+Cuo1r
qrn1/3B1ZsuNKtG2/SIigKR9tXrJktx3L4SbMj2ZQNJ+/Rl437gn4rw4dlV5V9mWgJVzzTlmxYPb
Z7K7yUbaudIAIb6/GunJL0ebUWcq9tI8g3m5Jsp9H6eWgky3IQMqn+TofpED+DQsRrqCODPAOYD6
7fKiZl38FFshTKNtIjlrAFz4LGSRAu9qiDSm5ZPd0xrSElvKJsu6xn289yuM501GTkUspBRVEctw
iR/pOH5KJCGyyfGRzgHssbl+si3K0eycyogMT8XsVc/k/pYfz5vJBXcYch+xbF4iITW6uI7OMsh/
da/tTedEMZe2u5WvRobBx0g7NnQQx3sbZrVi5giwO1Wz+HGRgmjaJClhle8x1HkjMX46MRzpM+px
56KfkyneRCq9hB6Lzdm/AUft/72G4NDuElcPJ/3ej43L3RktHUUR+1F+F0zFQ5ubiAbY5O063wiN
zlOUtGFZ86XgHr2aEn2weusZGRHxScy3yu13SYTO6AcsI3HUWOW8tlnS3NRxL9eFhfAY81aQHYF4
3zu7dc+AMDacVuqrTRlh4eCJ4GeXOce2VlsPC3dXsgxi34bJWI+sPsyvOfoH9IfxKNQ1KYEf4AVP
guKgbdOoA4bFVTo4QMK8fTkXaABJfaEUgpi51dyLxDssqkPqwdGvGDHrrruwKuON1jFsJOU/Xzvn
SS/9F1V3CDifimDlmPW5xRUuY5sCMO3vh+5iDd5lmsWuMRhWQBbcUAqHeaalUUTJi/TktbQmkqQR
kPw+uptzj4MNnlgMyrCyXXFMFo3Q1/vex6NnW1SPpIs1qap5pX3L/jclWDttn2BtvhnL9N0r5ivk
j03rYXW1QsVlAvGy5vTCTsm76TXnC5fdiJUzqwCG4NEosOvp19TE8tcIkg8EJm8EvkCinsNDAVe8
coCyLRdhZMxXw6T7ChnFjLojEOIQ39i471jUFbF9ZU7qeaYPLpGr8LaOuM7mxV+RIvI6NX4FbERW
bB85bl9hwwHf6x6bkLEJNf5naJTezIL9ZYuMv8k9vdHmdA1sjHVjxjmJDNIqEvFPb9GvMI+rFLZI
in/JnvA3sQS9wnFZtTV9Gf3YweG967GFUnticeIAL+GkJqvu+VfMRsk+a8rXpewocNLVR+a49Jjb
X0kTPUfRiTmKyuAQ1CHNRcJEiAOcPpfWqc35ATjJw2j6PJMNHK6RKZ6nqD9Y8rfn9WBnw13PmMuP
wm73nVqM0d7sbBHpWY7GaY/hOqfCpdNn0dq0W3igtvJk/OZfYtdPv2PIImLIenGsHcopOhXvqe1a
UVg9bHrBv5qrdkWLSLzvOl4dX3KEVNFpWKxQhDBxKNDwTpvUzkKkpbDwbC3BXRMlzM5yMG9BeG/2
jGh1/Jl0DIn0B9Ly4IlfTP57T8XY2/gHjBASTycAti91A2CjLOgMaQs+wSUwNJF6cnOkJcvegTKw
CgF0tgE7nzsu6ZbEO1H6+LKktOrkJP/6u+rwEKVhuwVFwMo4l6x08fPtsfvcGg09OSKwnkkyjtuM
YOwUUVBUqORuHENrVXUzczsNeatoKL8GtKp1XKKXUYu5tprF1bUAjA04Ezethc/aVOqNPId5DNil
mCOlYh2j6sbpkuqM9j8LylbaVn4oc7AP7F8SLFqgBHCET+wjvILK3cY7lonZnrXd6iPdXjsfU+zZ
juAbVK25BEmWPy0gGa6WN+2+b9Pq2Bp1dfzvv94ZoJNjz+kDOg2/+/eBr0Sj3wtvrQwF5u2FNzZn
sdmD9lcYL7IyiveOnltww9J4MCKykT2N2mffp4pmVg3LDXTVQXkTDwCen0vM92Fg/bTKi8R4M9v2
LTZE/EtcB4F8jkl45vm93YLDMltBYJgx0il0/lJxKFtnYdPdmbUudzHfFroT73BIOhHfbubuKEyE
wpBarAc0IshcZza2Nns8BUr/vw9Zno+nv9+L+xNryOD492eZDB4lZvbd//n0vz90uyo4Js3t//4t
AY/1E3Fq4uJT2JLR09z4sDdULEdPTPMwyf7/B6vzQMwE1d4RhTj1fWD/98FbftkWeYFXlPMeiuxr
OVCR9ff7f58bD3GA1h6Eb0mvbFxY3f3UkGw0xF1osEWJ1HQIYCfsugrYIrjQkZd0Bm7VBhzcIBom
nIt49JdwciM6ECyb5f08u8e0LryjNu2v0OGdl+JQOSYcWDH6wek8ygaFrCA7slZ0Frvgpyh0wU6/
RAjoOauOf/9l/ZcoCNc+oKY98Kn2mFiiPU7kC45/vywbXeyRZ4GMle1xWD6jDrl3+zP9X5nfjjyT
E9YVMudxMeJbCSJydgWrx8m7nyIyHVjIEvJIdnsa2l+K76PTrPVyDVECJvhCQnmuZQv7LkjBPMOu
gE7UtvWmJ9BKHqkzjrOZGCBdW2Ec//uw7Pu1nZo30PSjYzkUxn8f6rhFJCg7TKcEndD32Mz8fUq+
fIq5WLZm+nhD4ULmJgXJYPRn11sBq0l2ZTcdZuSWo0tBuxyFPFUDFMauuzXMX2VazTEtDZZ0HuYt
a/SPuOR49mq86ZEVN7ct99lDZVRbSez/iMsNNYHluZw+yRX32yn5q1rR+Ftmi3VOeMPqJWFbgmZg
jCFPkqw4W2bA5vgADjslc0LvQUSgx4tsftLeCT1tAMUP9tPr67XjWWKthpwopY9ialrzE9IaHlW3
/WTONc8UWoUtwnsyJh/cKYIVulJ4SjkixQrf6qgmsCmCwggFUohGinSVDy5WbPzIa8fxloQIPbit
vXFMkByqAC5hTQ3CRWPejJpS9NZFhGO/f/JlnZ5M6pBXCb4cK1jJRvJ0rKGELvTJAPsedlIi5F3x
SLeuMS8ETm/cKqvjOEA5H1JuMKz4Eina+CejsDp4A9BrhX/LaahYk/oZeemWeQRkN2yaCBvqOqHJ
Es70PG5k9JyG7ntWRntZ1W+1ONXUc4xeDq2K+o2Kgx1HdWMLp+ymz/4lEUc4SIwVh13YEOFHNdR7
rdzjqIhViIqA1+hEtyXQ9rhN7dvSyNgfhdFBtRXAITKV3RP3ud5E6OqGu07YP2wquzWT/I4FcsK1
WnUrSCLPvgV3nigNXyErB9XQOxkzeTYsnurAX1tVRQ+2fgzj8BNod77x6/SKRhKTaXkv0yCi3y5d
KQPMpR52YV52Sx/ZLuVVx4bg3rvY3RMZH6UOL4mgTxZDIdOCXIf9AA9YEqpT2ls3SXFfC30JevGb
cItDrwdZZ6YoV1C5qXQ399g9FSzxQHrVKg7Lh6nq3Z2W07Z104fWWwTpMtikIjpno7LXdnDkQXHp
6vbRkGF/Y7cg7kr7noDDi+25j8FSOLd0AaARMiCSHuxJLfMYxRdpUBmS0HY+x3D8FARhYmKbIfgq
OExCUXFU+eotreeYpH0kzqQiljXpHhJk9CtDELKOzcKIqagI3lRZv4ZG9gqUC0si1b4MDdoSjxBf
edIV3xmvI2sp8YYTHKFtYMC3oRXfjDbs+9EJ7rOBv6zSGJtED18IdrGxyZen5qgIwAsXwQ0vRBuX
98rvvxm6xY35auUCCzl1lvFg5rscLSIywUxMGY/YnvIbp/iW7JDyPPkd5iQ8lLLdaiN6miVU3tLZ
dKxgz8QLJBS4Q1FXe1/7r9ShsTWIOVy0EWPKhBgYDD9dNlP0ECJPRvJqwYTEtU3OIY3u2fjUHFTI
s0uDJbxHhsYAqsQAZwmaEt1DHWO3b8roEtmaulv8jTvhsCcIWJ5lMMb6BEzAmHnsFA220jjpWDIa
Tf9OLxbvAXvlVQ6MsdTZlEN2xbwPwtT8NDUoGR3a30mK7avBZAcuZGbB6TpvIRWoSDTgWykX3jiV
/HFEZ2xM+rGVx50JIFMJq6t6t80OEq53bDoJ6rLkrNmIB+LbOCAL+NEO816up20QEEEM5v4LX/ot
5vVhKRMlEQV8sShjFwghaJcWF3JdujCI5/a7m81vNhjxJtEhWg/LPrbMTNkThznWpytW4vxHz9LC
TtpkJcr4rYFh243UJirbwSxYTu9T7z04qLQcTspjn+GYDKOSAWgIMSKOBT7kWX9L2RbHwY8uDcfy
iKTqISo1iJ853OT8bSzA5o9qRLou53JA9gvucRzC9BvUlVTosC7C6svm6cnLwA+0sZh7XIsnRW6+
eMFMWs23XpK63Zg6vuhQPfWW4W1zeTuIMN51DRQdjFeb1Gs5WmBsa7rdLCV6r2J/iUidpiO7Rfvg
EJhx4vbBmx7NTp+8Iv/B3YfrpsTsqYdndgSHKoOaMVp3RT01q3RBZDqlT4PkLPail58+FAjPjbeT
2Mf2cK70HN9BxAf4Z/uAh5CO4OGTu6KwljEucZyriFklqGAzxtmxrpY67DHa51YwbvMQZ0A5sJ8F
iEZDGLxQiK/nuYXHpSuQBd5Q46Dx21VhY0mcs/noRxgNVQpkwyQGNSTpCyZTyE1TlB1xYezN1r5v
8ysAqeaZAPP4CHQDbE4wc7eGNCKHJMEoT2so+CBhutUWeATwV22eLRypnO0gYNdFfV+lYXkNFQdN
oRtoat2aChy61acwYPlZ9YdeclP3VUyDOLlrUlvh9e9D88Gyw19pktN1KK3buU8wVtfAb0SozGsm
YtyuQYKcRTJeRt1D9Ene+KQLymjc0uVHN0doSryYZWyuMvGIxYGtTMEsGGn/tmKWiJZdP60mePaz
alhZ9CYQ5GAetAzSmBEQg3H4iFNnvG2UAj3ZsKHhx7YryW3j28Cdgm+A7VfxBNTNvAU/zsY3G/bo
nAAanIjG+v52YLCH02sziIlp21AiF/AlONJEB6gQLR276u6KpMXNGXVcXFa26b2pu/v7fT+mMUbZ
Gtkv7O7IZLfrxMPEVCRESmIK47eRcQWgnd5NVZDcD8sHxOjbpKYT3W684LIMG9VUpfdGTFqSBxiz
1PJLtXzgyN6wfaaXeOwpVbanUG7//rSz8mit6bbmYMjncXljDYrGFrXSi0+9Ku7DGZuDSxGtl3Jo
Qsbz0MCmlEu0QOdm3MZBknleyIVqHcrIPtZJ/9zFPuUn5IXWLDQeXK6JvT2NxuK78fFyZOtgrtFJ
NH0L3F+eIwkCkiQVrM0mfmkWv3g3eJSUrlkoBJdGSqxvaXIMnxvI70xYzpvqiZuH5dIM4ga3lvrX
QofaRGSU1mwihmfbhlbrGE9/vxjoZBnZE68aldf7zLTG5waSaYj35PHvV4WOt/7oRrvEwXTY5P6I
g95J8LG4lywMxDWZVfWsHOOfW5fN+e9XcxfadHypZCfs5MFxevnMVcEd1UQPapJMPtticnBe9ePu
70/NcVrN5uCvfUOm0LgD+cy7pd9JjJn435R6NqMgPaSTJxaLNQlIj/HHxeZ5zC0IJBC+1XMZjBPv
CtYhU+bDKsRl+NLmWX3q45a4yBCc2U7lV46XYMaT/GLmjUv0wtraAe773OVBO3JysgT39pEZ6Nvz
8KKduqKSHwB7jsBWWYKUVX51qznaTEWIMOAMp1r7023ddAI6SEATy9y8g2whJJl6q3qgpaCi4nPf
u5OBT00/GbIw7iQXrOCz68gIXgoJRinndDUQINhzxANrSEn9jaYKi4X89FgKalaj4RVuOW7BIGPu
4r2PJ2c3kUhgJYW+B1OGbI34bouh2xCB4Fi3OBZiVvo7FfuCLlWMFSBkMejGBQsE7C21E9YHHQdb
rdMNVkYbaTiKN2nC3OoDHpja/q5SrPNbEUQbbqS06l5kUr3adu4gjQSPbDIZBCvB08SCmgGjQO6w
yp/zeWzW1ATeJz6xT5P6xXLpk7Tr4SentHlgodc3GZelTpbBE3Jmxfku9ImN8kyNoBsytPDYkr/R
PF3pdXc2VGC8gP/DeIs7sopc5q1oMQhbpNHbUb/lQj8aijd3DTWMjrfktvcvkVMD3mXf4fQj+YuT
lGQJIk5kC7v4O+f+5TpcTeHAAn4S5F+bVrJsEC5YU8fYcFfhORJOjw7HGD0Oi8cFrlKPPZeTjn0p
x8GHSIkAmbhykwzsETz/TML9M1YGbLqQ7Z/leg/26N1bhgQj6rlfQwCnLYmMdQZ/A7qCdShk0mO5
0NZueRpSjNnsjHewsNF+cN1vNsTI0GUHhy22dsFgARIbyQYDauO1TJ2PJIADqaSFj4JYkxVzSq7S
KqECon7MGQpLB4ICx7Z9IZnOjYjNkR/2JncbfNCC3ddcWHf4AFj5hA3rRdKhQ+pD5iR7YUvFuJZ7
922zkCzIJze0FyJZId7ryN8AcQK8qsaQGBIxWdc0wJVgRksRhQI1/RbMsoUIrg0A00RwQPQjYJax
07PLrL9rlfH2NTQ1Jg6HqCI3eL9hDUw5YfvAI7Vdc9tPmShRL/En3cd5ka+Rhr+S2Qs3NqZxJgCI
77K8Y5B/ymswnCJEelJyuHPD8AaTldxMtckBMyQXUoGi6gDmmNr6riP7LYr9YWcU5L0oV2YdMcyr
vizHU5XSPubxLEp82nMpMXjQAlc7jZxy3acarcm5U073a4bRV5sbP6AGkmlxTyasrUurP+eD+Za5
zE9TbFDBa1+6CrYuinoCow3RfgQLnA7DXjTOsBHF9zxnxQqdah0Gw28ybzKY+KsiOQ+8HAe+ILSw
8lO16V4lzVuYBMMh4P0OVvIS8E/d6JI2LSzic5O+N330nIXuc9c21iar1BX39WWMxh9WGc2+8Wy2
lOlXym3oMNKSmErcblGBU5+fEuqorq9mGj9DntjMdsf6N3wDQLod3e7USu42gT1Q+yrWPFycHbcX
+N4bn3TSHvH4iYa91uSQnwtpvHXEKmJgIZjUgTIUo3/jv+QZ3exsBdGvcUampZVeiOKAmZ440mrn
DigaEAnmVnPOMAR43OZKu18Rd0AiC1aFAgTnZzNPvZlNAWLA2hGK8qOSB2TMgCKxhXOA3dd+yWRW
unfRwq3JJ/9qx0RDBK89UHj7FCYjVSBRismd5XgKD3896dnljRu8zgPJb3z6V+UAUbRxGCCmT8xh
oLI2IF5wpWXmlqsCOzRq2cdsDcy1zpWyp1dNn0g84OBBkyGUgeeeHVuzEZAhBqmMlZsiW7lBgpnW
UICPc05p8IubCYEmz66SrMA+4P+qKAkIsCgQ4SZanCEDw8jZFXbOE07Srloi/FMzdyo1xowCsXvL
AfU8VaSUVeJlaEPFqxmrt8Rzr3k+PcpUQ+2NsudpKt11Lv03h2fC1M7PWTsvWsxAkYDPrq1JzXvf
9B/nQXKUSRd/OHbGbqYSxs3VqbH1C0lFkrd0CCdpQ1UAXnbYc1JtHBIlyJQOyXxMAUySFFpWtIJ4
8S+bFfRvz0MynClFt8wvVmtVG0twaTF2vHrcB4kBlsF98tMoXHtDAOsclMSUWtAPy+BQ9DHWByb3
0gKfA8YUHzjmH9dnx8hssKIdCVeEMB+jPnhi83Apw4kGsSI8INvy5U7dzjLs57JP/hVmHW1Ilc0s
4LUx3BWhc88YitaWa8TI6p+t6bsRP3g8v9IsvvpjixY9lyR9DKrqmdPQzT9Ek3jbgHwhZn+LvCDs
Kz1XjzmmH24lt1FlXG03OmWFfndz+iy9niNZXH6MHkqTcux1D1iYmbHf8rTGWhY7OOsM70zpCeqG
IlA9Z/XtFMtxtwTYNurie/xkioV1403iHyU9Sz3NwJdt0NINm20FNQYHZxcCS9HdFoYQq74lOFLC
5AZw9e6nXGkoDQlhYp6DHdCMsKu+iz7/11i8HWLrlZDZuqTCHKYA04tA8syDYFyJQX7ADkAaHJvH
zEkOTneXYo1i44NXyIM9olu+G6uNn6YSLCorlqc8INFRhGTQLWyriCEBbZdl7p6CJv/ixrv2TBbI
VMcf7QaRiLPREXrzOQ/1uFdaPbZm9+T13Yog/VMvHkw1j5RQEb4PrfKZxphjbLtfRhKcRs0TwmgJ
kdYtfaxed24iDvpD4a8hyN5qjfTjiEPLY3vPyvXUUyPOM9ze+R5AoQEvSl/faIYGhaGAq1xfew5N
uwHmX1RxcY6peZ0Dt10T7KM9MPnIa33rUHLGExKF1LJfdWffBlXcoCAtMr/TcaNJaED5lRWPj1BR
NCEd1943JWa7JcfQDiiskNu4eaJgWoIZxnaKBbQGhm/NzvyShjHs1n0+DJ8hJUWc87AVyAm855yA
OTZAd47lrsxmFsLDh9Vyz5XYIuwQxBqhTbs9Tw5fAudWg1tYTUvIJXHbEh0offe7eTx5RniPneox
x/e2CcOE6lKPam7KuooswJzHvVCav7Xl9DtasMihpXehaF5JqVCxNVJ5F4SfGnWR5hZT3Yf1k/Yo
WRgzdkUI6r77Xbuc/m1h3lKqOnC52uIjhqbFToanMd/tvnJhYDko6m2O6KwbOHh1lB24CwFJid7C
OEs3Tcp9YjIge7mJyQpdKnCvQb4xa/xPtvc+Um+PolHwkoG7kAuVxfiJUpPhVebrKTJwg7bdcVrO
Ri6OlGBg+uGt8uTajHZtb32iHs6ti2rqvE2q/xZxc8BFcE1ta2vm6UeBvhF0EFqzEE02H4AGfloa
m0/Uw3HyGajm1P7uuHdXmQP6NbBfpNt/lhN3bKPMOAHoH2pxyb8iiefNa2JGZ/zuL/ROM8Zm1iui
5g9GeMsrfrwRV+FcN1+TxEwmJCUdzQxKXYCUq8e2WDumi9mN9pE5ijZFLXak0/DZGmrH+n3zt2cp
KpQ57iemmN/BrZxiTd54qr1PqKybxAtfgrh/8riK/cYscDT9gLMBVzgD1Mm4hZkyo3rP/b0ia54B
ruyCCuG3BZtA7fkNeT686G52G/ZApd0o2+CuMBG8fcRrYg286pjlaHZT2VHFuju2/r1bpOG6rowP
SvKGPVJPOs6nqW5noCMAqe1Y36vc/0JdvwonGNfz3NxPrjpHRf7oesDkzYQ6wunFnKK15Zvemh7N
F7/gtAG5PIxRYXFMws8h1enVwYdFKdAa0TaB+cL9SWBGIVP9QZaOrLgWnyLGhmAEmMQy4u5d0q3M
mLNNjoruufZLk7VqTwFUisOKwi6vJoaLlryZZpxjAUCN1AVc7CvEVOEPH0XXHKaS6SSI2ndHJ8Dq
xb90tp+hZ3obt4T1kTgPbTg9kS3dWWb/DFyxO7NOoKYc61vXJs+yoV3BsPA91PduTbGrRG3swmCd
2HeUdbyoYdy76eL4bMNwHVAJN5afY6jeMDKVYDqME1aLH416ftTkivC8c1bQhYlhOmJPrgjbBSzL
sw5TAIS/80w89aa1udt4UYnToyn3mUPFDwg+pIYK823/7ufJV4eNYdW7haJuD+/WFN/6ObUlFjvN
wbl0HeK5l/kgb0caS2vKx6YElJ58A+xIto4kx2r51zw//ggZT7wqJRIDmW1sWdeULiJDkdBRk3CU
uBF180wO7NBPdrJrrBz/Y05Rdlb/G2MC/2JQePGozAUQSCHFodbYu/gBEUp90HnC+AtnWvGmr4L6
XRVLt2dGJsGD/sfZsDjmefEbgnsgb+8/2eymOtjqxPfcrQ3BnyGA9KJs7uckPtZ2vIdWtaLc6mxk
UCebpmGz43of5jQf0rx6yOdB7TI/+TFnrFts5hhG1MvYJh6OucJdO114ih14mZSUPPpR9MSgzkhq
WgrmALUL1X62gohu3TxdYxdkhIxnvab7+eg27W1sMtBAvLB2QqCt8lxMqQYAIUjDW1NYV5HWIIM6
/wMSaHIKyoGvMMC6qIZ/Qa2+a09OIPWTNWQ0FmigLNd9l/Nez9oNDKl3Mx7yXdNamIvSGbNhxs0h
ExUH2blaJ8pujmbMeNJBrzDJErgtTZ8AMen2oV+sXQT/a2fgtSlKYphCdGcXC3s5EPHVSOrE87yn
1PyE2OXxv0yboYvINPR4+nyoCFKy3ehGGiF66qUCf3YuBfq8Scoad/q6yxukvU4/4ki6D53xNFT7
riUeMZQ65FOS4I4hVOUspkDsxU1hHifPeAsH08HnR+VXFL3bDZCUUY5IX+IZ3W/pJAcZnDldewgC
nEbqOLaKBXJWjDsZ2d1tL86lgc9Gj0GyTci7N7PJDzdjpA/EsRtbTtzwR3zvtSfyTF4pphLWKhOy
z5yTaXM211aXEU8jlVH0ITH03HnNZIw/S52KLlA/YnAfOLvWVwe/JFsDlrpeyEJuMrKDF4dHIyY3
bFk4s3UG4QQ6v72cZeK1ZfxGJYaTtDmxdJN7ySszNPN18EdvrccnJ+2wB3GhBLN5GgSRQ3O4OKTq
j9E43Rr27IEWch5JF6LadwauUpQQN4aHMlV4YV1/hwmC/uEXM4MIbGTmJZITvLY4e/WSYCfBu+Bb
BprUuyBIstpbj0w8qEb5j+eLZsfqXekZKwVJzMSfTk3ekxROIcyIWWzHDp3N8fXjHPL2yJPhxWh4
aCeiZ59HTzu3u1+bYxOEfztEdP8uFyslwnm0t9OOs1f908rFXNkDY572w60vwmswhfQHhSWoo6z+
BoCzGn2T81vAls6wCdQ207n3LP9o6VwdTA1oRHb5Zh+2TURL7KLAg5xCMq/XZsUuN3K/kcMh8Xwb
owjX2NS9G6ctnmEw5ddCkB+fvluv6znVxs2mboxtNGXyFj3nU3QmedcWPEXUUDY49CeOrdxhB2p0
B/NR1mgCXtdNNxwg6SVi88mBcboZqSJbiBawdkiwosI9VT7JTOO+CcHzRHPBdigL73pOMmaFLUKD
j0AVfwHew9zfBHCxudD5odEsZVAaFMnyNWvKmO4ZGoYm4pNUQ4bvGFXv5tE62V1+cPIJmxAOJ+hi
Lros/ukAe/DB6PD7Zx7X7ryxUnaU6G0NE9dwnAKHzuYc5qaSmwrx7NaCPLSeM9JGPTe3czPET5UJ
v2OqnQP6TbWzXA0LKnEBKMUKa39ItyW2eoX/YUVjFm7bZfWBcS7tztIhIj71v3mb3tWk11f95GOR
yfMnHTD7pfkhd4hWSV/LbU2K0iSQuTEhTiHrkTOjn6yqTzNlKSN6gxstMLD22bLFd5MZJ1Zz69h3
7hWG520WkAOgPyuJP3z07bZIP/ucRSbQiQuv6Ckq8+hQ1uy1Y5afA76PdWY0WBuHYl3FrE0bboDm
zPvMNitgTG7zw9PCNr0frN/1JrO3toFVLI62U8H1EcMc4NbjkJ4ezwnGBBhOE/Ag2lWlPrne/JUO
pWDsW1th8YjvHDaVbrZZbj97pC/QdPJvNyHuO9SAVIXg4vOgum285dVW+o1vOuCu2tAgaQb3TmR/
zGH17Azfczt9tlnRHVUhP0cq8saMHD/chswez7i6ug1PovfGD27NYXpPBWlAXAsEugB3cnwzf0pW
uyus51BtjWXW67rXvGQ3EC67+PElj/0KZJxcqQ6gfzagVxLxeqz67JWWMOwUwY6V3bPBVwuMnkbi
mRGK7wKzu2Fd2sS4EEXZcKLCw9UEJu73GxlPyZ4C4fkm4/7ga+ud/e/ILQa4xMzhfJUjnCadHa8g
jD1k0yh46mAI6PL6y8/xIPdT92YIeJ1O73Lh9/4218PSO4KbhBss7RFNvbcgMG1m0zvapcW/yVXK
WDOeTGwUyO0RvHmP66KSzm00fCuD0lnK8JaZno2xk/2jg/I9oTL6xsPbysVAUKyUDnJlP+/qAWsu
Ghe7X63fRxfkjI0BfCVc+3MaWoqckU/nuLsxA3tacx/S9PqcLde/s1Ka/4KlNNbjXS7SZNsuhAKz
ehhlybEhzcxV3QSouPFPEVo/NaGgG2csecC2LnE03eBqALaGQ4t8TrPYW9hyWOoxyOwHVfuvEmgD
s17O/nHk3WSHiyQsWxZdZfQW29zT+L7yuJmY1Ifgprkrkdhx/0U8IXtOSeRcb+KJUJ4tvMPYTreO
BOLonMeMlJmFrezGMnNzP+mae1kJrDnLGeoIr/Jb83zSrEjNJMH5GHjLwZcmvbIg+Yobg8ABphpG
zZXp5Pds9OaNwaSz0uIyhEbPJk6RbOzM730chtXGzyDUK886k0eko1b2bDCEd0uBoNz5yrukkrct
ZB/7oLyel8Vc6iprlj8j63yVIu0pk8HMCONoj18bIIZl/rajF1xbEuE3iXiYCsanGF17Jue2rSpK
ewnxaMN54u2DzdhWPyFbGxb0M2P10p2ZetldyLiBZfIzH/OdmZF2qKmd6cc1d+p+NdAqyOmDTYbi
ikKrO1epOPiTZW8Hr320YuMY9OYG1NB6hLnhFg8+iXRMR9mXyOhyylz1EOekbka/tFcVuRU1aN4f
in4kKtPF/NPRrgb6CVdI0Se7PpS7aapoQaz7X9Fwl/SKDFgA71i3JkCZ0c0tam5m7eAe+mZ4yzL1
CnLsw8nr99jfZROxWtlaj06RO2Qc9TnPoK0AALgkCQG0duJ81UbDNktsdx0/TsXkbFw1YZSz4jur
ASsc5e9ZVDNtdTylqOxhzA+xF8sZSB824q8xYCtfz+JeNTYTa65phyiKexky/LfktNYEBniWs8Rf
u9heCdMhx6HG/7gj0d2adS9u/WIdRcVP5qlPZe8KzyZ4YPLQ8YNpFzm0RZXYTjiFTJAj2uEBw2/D
VVR0kIrw1gMvTziCZ6xKzFamN5jgVtpFLYdNzU742rUOCEflMkw01qXT3p3g7yS6YCJFI5YVMXk6
W+bMm9YODgNtZ0P3w9bkYVTqHjQHOObs0eJJtY1I2aJIA3UUuZ0cOXRjgSIjUOC04rm90hMuJDFM
C0AvONZ5xZfUV+R18b9ZHN/1/3B0HtupI1EU/SKtVSWV0pSMDRgcgOeJlo1t5Zz19b3V0w7v2SBV
3XDOPgQmebOGiB8dhHcSs9L0UxSLVm9B4CwlH2XVRVtZFx9TXez7GkWVSw4KNWWa89gnlCGECW0x
p0OIGdqDDp+chVk96dPadzBJG8Igc9JKeddkqz0nWvQknTDZ9EhmljFci7Xg71ppXvzRMxnd51F2
ZbxQ7Vy5Ny0GBuzVyXwg0tIItI+mFoxYlcnsS6q7VZZX5SvBfo4TN2E+WLQ4zoasjhdI6v6x2TgH
9DQVNSRbHlHR7RX/60t0nLYLI/OnzVTrBdtVxGjjqLd08Q7YrCL5a+YZTj4w4RoCDgThpr+91BVu
Nf1NHAaA0GtSPZKVo8iyr0AUZrhh18HASS2Z4CsDZhVC4GnXWoKrojYu6Wgzbq2jgSUBcGcPCJ/g
XxK9sOsqK1jKYJALlfrH0TfZ3w08Zx2WlkRzQ8wZ6XygIL7mjfh/g0RDr82JDemybpEWu3qJFQgJ
icnxlqJlTwxuITet7gPIg4I8z5FdJ4GfVugW5wHqzFo6yuMd3wzz6Vy3VgOLqN1zR5hEiWBRh0aB
sMdBOtlV70U73mwB6jMQ+KobTnkGRORh6em/oHuvJgf2nX/13f6NiJofOISzidqQS9vnQinFw2ib
m2MiWPCk/jek2PLNXnpL9h+QEWuqS9NnGmnVMAFLP11yPDAl5MV6K4SNRIZSOggIYw2YCtEJsEz1
2DTl3mdV1g/CJ5+AzezrDFM0aYK59lZzUMHkANWB6b5Pb4i4F6HdbRWlJrMlgXCYeXMzfcNl/YgI
/2rYRPNE7sFEoRfR4FJyo+Xyknkg0f0pXCf+cEv8CPBXIMpF8ij96k3144dZyGNESMziWtsNiddg
XZTUX3K7fe1NUMJGt2c1scucdDfVw5MVINkc7R83Dq+itT/ylGPTF8hDDV6E6IcREd+2y8KgzBra
E9oPmJVxZ3NrAJ6EoudDR/r/H5ClDm1NRnctoQyZzM0AEnQYk4PokIhqSqGxy2yEbsybR6THoQED
FHc1yyruCnMiYSlPLgbiukSxsvHV3e9wX9XJa4mFgOXBsmPD0MrowGAel5Q9HMK4OXkk1VVFsINV
vNei+sX19b3eMNbHxzBFt4g1gx4C5zTCI5QFioN5XMJGPiZRDRxJeQu08OpNw7m2N1PZ7+OiODtD
v8nNfB+E0SqcEReGf6ha+I5kzdFnaUH4OUwU5R2CQZQnuH/jT/Ac773lnwHlYzPZeYE8x7Z/idot
5Tiylb55Nez2yfGdj7xj7lXg7dDzj6DNyY4tYILxSlgjxhm7IubRjbdjBYptioqlWRJ7ECScBjVJ
M7XVw8ethm3SRKeuqyAbT0ytxKegqg2Y/sACfbIhOkYDpy/4Kt7UPHrk5q+RCJJ6GQKlXfWjHHiz
pRG3ZP3ic2Z+GGU55WyEES5NjWA363lpQHGdRVDhYCssWxQjTQe4ckiuPAGH2MaY572XRfwhwEMG
iXEOCHuyZPpZtmAygaFjmlH7kuVuPyb32vwns/TBvp5sN288jzEnruR1nGXdmvcA4gAOI2ZqZ6QC
Hna9Nd15aVDyUEevBU8pr/i4yPT8Dthyp8b0kPacKqEaH4yN32OCXLWxOsF9JBtuRO4AqhTXnlqJ
Kkux9gHeU5m96mz/RCwsFMgMv0cV8DmMwymZCmPbIjpcxOasD5bHXgfmPxa/NlnDo1BvWuy+dq3x
iiOIqXzS/pS4uUfwHX4OgR5uy2LKxAVI1FXOqesFQwtCsZahTWJavE1SKdYs7J4qt/qtlPaHK25H
8ww6PLGB75naIbPoLlqZGwvHa09MEWlxiOhDwI8TBoFClHQrN+7v9Rxd7fvqL4sx9Dsjor7+GWUi
ku+ZWODwx7Um5K7RQ2dXp3T7MG0WsPziYoQhHryw/RyXubPNJK1tWJEkwHQj19KPsm9XPOxk4+bh
vnWHJz+2sUMMwOElYZRWPkNLRja7Bc4Txgkh9YEZPPRa/kYKZ2QbxVcknRs9cbm5K6iIAmdcM1V7
Vv5HlVdvFBJfaRo1O0uw64dRRaBKfDcmuOFZivi2GO6oVF4SbVfptEtF3J9pnr80TdZ04SPTffsQ
MTLHrqYWTMX9hZdMWzM2qMsUcDtAFLlCsUxdvp9z/vSAc8cYg4uRuNust/8lvXmxWvGvYEG1woTs
a+rUOfVf3BF8mCMPzszx4cbGvuAhFO1fSHwf59twyj7Ld1nTQvus98w2f0/c4daM6tsOw9fIFG8Z
KYMU4gR02OWV6Oln28CT7kKl88kR6ExtbdGp+Cp7iphO28xfmRbCds6mP9q7V8NR/ZKpuiusLTsM
cta3EeDADkLFcv6tyZlNtk4h2JIHzyqeTixyTnparmnrntDAztitn6qiXsCr0hPPTidsIo9eapl3
SgFEJKy7jJG4yWlrq/QwcGWN+LH5UteDGB60iQhgKetlxsGRQBZb9pN7nhx4ADkAJgXgJJ9e3Np4
j6T1GXpxzGE0/uDCqRdDhSpNxwFBc/NU9xNgdxAwUc1zNRSwiAnvy5jLIsp+swKBNg/n3tBu/b69
kNzeQXLNt4xe3h2+zEnPXnsm9LiliQtU6P+jLlsh522Q4VgUg7YLJyakzfT7YUUoZry22vQbU8+6
TLotHS6BqPaCa2XNEs7lpkjTlyH/Qnkadla5cQsnWoeK995y/KvUk5c417AlmZhOJ5gkeLRIU59e
fLbEbNregS/yEsM3spLqRqTcX0vMK40SCeRyWtsNTXyEnmxRN9RJX6gl4e2GrY5kIyCEyvggv2PW
WNFTWc1cBHlPukFcNmOxIX0qTIn7OuHAAl+9mNJpIToCYkKieaiH6SuokxikBb+ZFNbSrIrLCD9o
VVQ80Q7fPYLalc7tvsrAGMJl1ddWkL+HtX+MJvfYdXviyW5p1271vDv3/vDsl+kOrVpFcNY2QqeW
tN4X/VUhVbD0BoIgHP9T00I2CTAMS4wTi4AIrbERa2gSe6V1BNtpbEShAmNi5lUv0IwQF7cNNRIW
9FGuB3ZIU9T1gBobnEpR3DJnKLct6r7KSg/SseWyT4k2cGmisQrDDmeW2JS/Vh4dVSWPRsyAcerl
88D51NrGOm7AdyH609odkm1E9KQWJzFrpryEat5Yn1rsIEaAVJsXwXNWNwA1JWqEur31Fd9mGWWI
XI6AnGnnqO8Xsf6qHJy3WZQ+GXWDTe/Sca5N5NsudCf4m9/BMW8vQcc8m2r+OsT9Mao0Er4VNBr/
s3fVk2cV715mPhfABFZCn5DbAuIvaUsOPYvdldsU59yRX7WGpLFkldaqDktQfpxYHimBj1YAnkgV
v3xW/PbqJ0uMa2HZ9TbR7HfK8KxyraVNZ78IB8zvUbUfFGt2hQlTq9ti0bQpD2gHmmxE5U99U/Ch
SxPDQEZm/BiQ/htixRdjd8s41RbgZ/n3Lub8OTELF3620FN1VVR3WsMimfZ90dJXdrl4Yzu9C9ne
ki1yVwOibp8EkMk27yF255a7Yk3QAGEKpGXojM0xjy26tIGq6R6moXs3+wlvQuJtcqx2yo2gkwPw
s/lSVPH/lmsV+uceY2oYfDPJNxbuCH2kpcplbfeHB+zd18hXhd1J+Dlk+dBZqRJynAA86JvICIoW
mxi05kqZF0dQilIKQO5rEfcByVYRqa4uEpdlcBQT17imexiGAHAwz3nDGXYRGPGZU353k3sxMQBx
ApUtqpZzEv4iV4qXotaOoz2cAhKHZLhp5bD2teGPGqrYtz7TcnklJPPWmuFDVNa2Fe52aFhlasYK
YvbwXvnmmT9HW3s54OTE8p981NJCGuS5meR4SNGcvedaFP80xSQqzTHtdc17kSNJlmb+VTXdrjFg
Pfgt5UdNqjkcJoE34ByZ1Ulw3W5Mw/nJGoWV3DqQGsCKn5EzJq98EzYUErq2HxsHj7arb5qB7BzG
C/bgPqaUgsb6yULYibOCM5YsEpOsOFgB+DUBet8XxRFG2NmJvKsAmda405vZmuO61aNXVZZA0u0d
jSCZhan/SWLDnWx0glOcpYOarnAUbDwWOWyftHcpph88aljXih2TKiCyXXdJw3AvSoqQ2KWUSXBu
1iwzaoDrvn1g63DCLxk9pZH3oZOuuhQjQzS4UgjGH6L1/2oX934T7sBCsXYhdLPAy/NuwvHyApQM
bEnWNHhPCYQhw34uW+Mi8rZlbkmAiKORJlWRyJYzmk9kfSyMgOKP5VYE0nXRsiLhSXbWnNcpREIM
3o41PRXkEE4aMgdL9sMehTWWogylVtQbJ200rq2ZjWzIsel4ErmqPJtTR3VunTqPVA3E1XY//rjM
D1Y+iZDWnCkm7OFYgJLr8U8Ip7zhFbjmU3EpEhp0IkV/wWudhx6pakPIGVqQlNoegxmybDanfbV0
a21bt+4B2ekSBAu5UQH7gIRrX4xPE90kSkUc6UZbbyq7P+r1Z+zPWbaGvCSkajZSMGed1pX3hr8c
cm3LpMoccT3ZhCL4mmOsA6OQi8olATiqzl0YnKvKYF5PRUVl8rDxrOuzqae2iaoGtEG0zzvR9WeT
ZPpYulfdX5O296aHHjkwUO6m8DoW7jv2b7wotG6yHs6al18MN9l2sKKBjYVa+OGF18pOLiqvrypt
/xISMrCdhRI4Ijf5Pol9WB1vfR2d6z5al4peOiCRglT1M2DEGJsX9/D8wmGxBoiCSK9IvR+Z/hYC
xHPeM7UdShbSaYLfIfoOu2BjadE9LUiO6Agc2DjFP6utvotiWjY9pIq4ElfftM68EjNhh8lvWEoU
rzZcNfcsiM1c1YWPpiFv7+ALmBdL/VaW/ruRJFsh+k2ouz+1SplfxMMxZ8DjKu8lSfV7h+AMqNM6
ccONDSgUfTaL3tnYWEXtz6T1K0guIwkN+LPQ+wL8dzu6Z1Vda5l9iewzdUii82062opCm9nXLAFZ
Y5j8w/iyQd+GxiqQwzKqz9Rq086nUya5+mVwvFfHjxGmFwT2ifpfL809qgqumopiz6zTQ98bTwnM
QHjY7oehufjTeVfDEs+DyB65NV3N8VIARfDs4clTyl7PwsnIKP9CDEfJ6D6yRHyD1PzGyr3B1XIf
0RpgGOSZRMT4YVblR8m5Tu7259B4F6UFjEsCNoaKACGrDx6aHEl0AL7SvttF+833g7ipWcILxFzu
wWBu8pTJGsK4QKQb6XTc9D3NZTdaW271g5zAgoR/fmUVC9Pwr3W3p2zchrKGqc5Sgs9yDn7os3Wu
i7+A5kgvI+A+8+TOuBU1WI7BqPzlZKqd4T0TSPJt6yTdEIQbRN6X43o3YqWeMGMsOR0x2KDqk0Lc
ycRkVmeJI3MMJimSWW7zHYruOljtum5BFosXePgvlqCgKqggqyNZo/eJdPa5oaIRYA8Wmrcuo7Qa
qo+StIdGhIckxhYs73oxrg0EviGEQ4laVjgW/W90NvTxGxXbwWPclveAfQxrF4ElrdPmTsDdn7L3
1mgzjrAhATQXmwi/Am9AYB845fZ0MHthGi/zD1eKk6ycTZrr+y5KzrFyn1Kq3IZSUmdBSCJnfMa6
o2HUidamonCWXch4ItWu0Jqi5fvAEQFM5Ulv1a8Kp0NtVw+7cxlnuZd25ujG9bsc6YXNuR7Ms2U5
xih65v6JcQOzRBIToeL/w27BVqk+hfUqDBJal3zeIydUblVF+uZP78ANiiXPpZGSWMDe7i2/59gu
RcyRZHsEhDnoq8MQO7w/ImGF61gX9tqiaMcPyaA+Dju43t2W8+7UWnTAOhRir4OR7GgzTLVBW8Vc
oYKaXUWjsTB0HUtCv+vH6EwUw09dYZtoehDUvvnsQm0ITwkc2yUbTI+FcH4GLohNuUlhDpl/DgrI
XqCHquOvMQlGqKOUyJ0LE7Os2W8bdB8cudINf4yAu59zAaLb8Jx7/Uddy+doYqqeoeHEhzRgGW8R
o5QhsT3B+Gc6DorYgV8nPdmB+JeV1pk5MhP96simieGx91HxeExVcIfoDIyq9o6+TwHQaBzFI7A1
Z1apz/RGOjJI398Rroxnuxk//JrBuGchPZM5fI70TeE/rvygXUyOw0wQd8vDdVG6Sm58CrbfTuZH
p4843ebfx08+3JqXN7YQzcuQ7ezYYobhO9sNwS2lo1kVYL8ZPImnJqjw8NLMLJGOE4mpM5BlIBzO
7vmwRBY/VOHOKrVLLNSfNdzcqvqMGjS8uKigQts08VM3kK8jvooOK0OR8Y4nANFG/GiWgnTcdm/s
aO5hbRYMzEhZssRwdPT4hbx63jd7DqPDruFnnx4tC3ayDUmXTJPCfNySM4Ddrb8WLpKKbmCZryE8
18PhK2e02enJsz+demdEdty33YaS+NzkOQvrEuu7YqA18KNlyuV5Jak85gzDzX8Vg0pZtNpH1Pgn
Vki10O6905e8UWgEArM7aTkIucn/0GJcg2hf/3TJdrkYP92S8ySC1wdCzYUcRpR3HWSsOzFM6uY8
5MpXxJmf66wBeFjB4qHCZPbs3TAUvnm9kJRd0Wcn2cnY4XedjuYiarxvByMbXqvb5GDt7uoD8VUf
dsxghcy/ZinQiarGus7v/wAHdlGHkPCFjZPEb7JvRRk+gflgtI1AeSqdm8xOtER81G0ebAh/QfEN
4gu4JnkIEyQYKIEkoccHN0R/1CMyjQYSuLqaxXtc7YzZ3e4Fer6tH3qvWGbFTCdxly5BIZt81Maz
O2W7xJhXE/rKnibEmkAhFwR2fWKKxsg9GPOsX960JriPHNip5azrnBAcN6LTwZQZWoyvcYjXS5OZ
fTO/WMRN+OqIuXoHeuPWu3TwpHKBrCsBYdHD9xPuNr7dWlA+sYvQPd66fLpFafGRm1QHbaXqJUYa
2OY8iumQrTsYkSuWm6+MUTYiBA2RkqXGuA6de9yH27bQbqFW0R6y2LfKv8iVfw0PKyOLayat+wgm
xtfFvJAgLqmTH8qsX8doGwzhqfLHJcmwHygsPl3oBvorwVwPXGI1zXS1RF/3YRv52m5LDfNvAzRj
Sn6EW+AMqpGnJfVLZXivXTa+irE92WPCctwNOKtJ2xmwbbq59Qsa/dNAUq5gxUgF5dZ18j0pC3+K
KY8l8PXNQnjXusYMnnrNeTQ5dSAUEiiL3AnUE5BetVc7d04gNC668Rrhi+JsMvGjtLRxMntOSN6z
BIlY7BcppbKbmXnfROBukIxZvv8v8HGa6XzkAwGisIijk7Jd/mzyWpAJAOYP9Sdpwiaowg6wrDt8
MBpiwLoYM/ExYfjLOvtPM8dgFSTTw9DOPb51XuoIQxMzzTktcuB2W9gxhpdRa5ZFwwYUDu8RZvVH
0bqPGlTTyhb/nJRZkwvXp5k1vPh1CF1m5i2RbFXqEYXqhrL8EPYkx9nV3GIO/sLKeV3GCqUFM3Kg
HsHe7F3Wx86jGusffv5tOpOXhGjHrV+kf47h/GU0+VGDwjXt0BBYZbcxsUpTgZo3tg2Mntfo0j8d
jQkS6n4ihqVxyczqs5p46ntSXGdL+EpG3trGKIeZNyMtFXxdaSFz9iAVlvOxXkgGsKxfa/6nuqge
Yy1eqx7niPxVeXDI4+YlKbofkwZglVr1D+KgPXyoFSb5lVeXn3hISPfpPJ6ntxBLMPM77ExGhQgU
NiM5uxcs8mgzjRaDaXyPnPcIGz8B5+TLNQnxSfxEjmNfskT/BGCHMqL7Crv2WSC9KBwdTSsXK7ew
j4wQYYRn8FU6o/MV1u1bobzTKMOLowvyWUngqghmAwW0RASBZqRrhnUSta+Zbv8pp3kbbHcfKvOd
v/w7ZuWHeoxdPqlThkbicGCwk0LL5AxsA0r5ALe6z0LzxWBJDY1CfY1R/CmXeeCfOizbC1wRb8EY
vqQaIC5heOc2HHas7NA5Lg0WyGxZ+x+3rk+lsLc9clrY7JyQPJwhP/Loe3+MssfpS5fzOLskrEXx
SgTjPUoUkkWMCSQ77zMfA1VKurhFV16WoESi8jb0JV+uZfxz1VtrQltl+7IwOKyXqbR+yrfU0b48
Z+Kxc3QwZN64L4muQARVTpibioKSk+ltqDd/STvdwoldazsejG5OdZRz+i0xwHrOl9F69t2ClQCx
mpXGu3tJgJUAJutBRbu8Shl4jRJRj9RufspKDgId7boNvDrOU3Iqm3kf47k8XlCOnYyDjzqAbVaR
I66u7q1Mr06OF2reGh9IdBxWrifucct/mEiJGS6LiGekHEy84imKcFMMkuMhc2DNpabzOxWn3FR/
dYVq2pvNUqDSOFb953rCDOmwXe2TiqgbNLekigQDU3pL2CSqxKS9IQvhTbco7aHAaliVkqw+Aj4V
a9Nl+m+2yLmSuJ+jtOZtJXFaaMe5TeEN+WzQmil49zPaU/COkuU9WudEdxY40Gaw/Yh6BFsRIl+e
pYk8Ll+722VyqYxsWBce0Vvuti3zJ1nrr9RwTIJ7fkVfJ3khvLhhencwH7L17xFf0C2Ar7dXOpVY
Hc+fvZGt8vBVqsJb56n+Y7TBWYtYAKHd2qCxfw4wCDI27u6krT/b4t5YGsLMmvGYial04PBvqglt
Ecp4Pp8q6vlMVZwuWie/s+Z5GgVVUq+MnrmoxKyp3iY8oVlTUWe4l0GxBCwHQrFSS/548SzEai0s
V/aPo6PKtCJmdRgb75Ptv9et98+dXVC4cBAOeEh/LZIpcw1YY87jEejdG0ucOZ8JR4i1AyJZrREt
HgVkcrpfCu1osD7tnMFFlOxKdYgi0TMLiVif2exmmaC/NDbmlLyAK2eSEpSIcFMyTV1CdqYy6Ijp
s+sTHwd2oMnj/ONc4KhZ8CEBde9ZWuY2Ubt2WKwxiRwnmxTGyOvYo0bZh2HhoRyc8k9p5cmZMP26
0FGt3rhoUXgk/hzNHy6ytS20z95Sfx36pVoxW5vS2Y9W6qz1se2GgnVuk/VoLSEGpeRG2VpNwzyJ
va7ApRg1KHo2Elh+vWfZWSvlTzzPA9VTiMdzifX1XRPFKvU1Ep2t2yTA4xfGZ6yTS1oFF+GZ70KG
H2bTNkA8w4ef6SiZoNOkGOpTB7Vrw5DXSbW3yUfVJ3DnOX31MZgJHNYx3HjC+R2446sUjfyYebx3
OCXwW0qWDFyHrOFeifM2SUYNoZgvQHJUHCUS6p28CJXtETWcLW6EBYMYnHr1RQwGWjsHqqBRJ8eC
ohjRBKrGgnm0brnlxq4jtl2CTr5HgbmuB94CLWWoNDDrycKKpQm1dgRufFmXOW1O7b/4fsiHBeSc
qBXzmnM7iiZ+QQD+aVUUEorx9rx0I+jYLTZjaOurnBmjyRPM3RB9a0P+iFn3wY6LTtEp6WMeoKnU
PlAK9oswHoIvWNosmvJ1Zav2KvQRTlkDfduF62+rjIx6HnMN4zTsf7VDWsdyvxZPmUVAQuGAR0CR
UNVlejLjWzPRPwMet98VCT8M86YZ7JteUKmycBvVm6TVXXcDIZRK5MnaT5gBBBpgFEHwDz7pMF6Q
5RY/U1syARcVHmVGap4L+kr1otl2U6WBxO74VL1m01iwNqXBnKSaYdseCuN1MiDWbXI/Wc3sSmxX
PWdVbQMD6YKLKUJWhi6ZjaD0MfWPwuIha2/uxMIKVdSmcIxqX6C0akodtV5QPA8ZxXng2d6m1p3p
XUtVCv7xhJCbfaVO7VRb5HyVDudQYYntZJVbZTHyiW0MJOlzIh2xikujXU0N7m6wcsxMpkjbN9EV
nkAMnBcgvcev4Ta/gdkz/zo7UysPsat9taJpV6aY39ws5K/GCe/nAcxc+ep1XbE2HOPeaYp5PnUc
6hViQvHtrsrEMBdhEHBNJdEHw9aHVD38PsO7VpOA006Dou6SHIRVWFcvbR++Qhx9CwOwfEnof6bu
2ctJyNVDUqSMGDATfhEL2oVNV4QKT+1jy+etyMNhCdr4jZjZNY6Ap3R0bnjMgWkwjQ5RBlZOjAEU
3cPIsn3Q835jD2g70CuTuUeRtwJndsBjuNOZU/YlEmSzKdVK5zespifov1XwSHX9qA8hNoJguvHI
n5EjLGQ5vDke02ltTsXVyWSkHYNKjZlFQ9AnM/mEPvUejJKKuIbSK4dyCWSzXJUlVUE4MMbq/xwS
piP0XEqIbMvSB0hpxCdXCcGAxtV/tSLUOcJaEn668RAK9YRHkwlypJG5wiaoMdx/ZUN6mg25AT0F
L/eoe/ek07y3vJ/xcUaDtk3jhA57sBuztqYOQq68daM7h96iJFNV+pQogzmMn29bK38NtPHTpM5X
E3IaeEXMIOLvPEa3KBzg8YGJblr/qFzttYdqEGbyRUzTN+6yoau+y7IBcepPrFdnz7OXnqXuHnxg
FDT6ySez0YytR8sgGMrF+F2muFFb+IGzUqTz9o2+GCbxLzEi1npG/0C5uJvcfOeFzqk0egiAAXz2
PJdrf2SXlHakZuG5+xxNLihsn6QGCtB0oUJyWu07Xaf69Flf0ipnSMw0kH3EnDNpTjnveg1zWtiV
X5NvT7AJIZm7FCo5vfboUXKg0uMwyDD6UmXfh4SxJxzqtQIsDh1fnSaf2zpQ05ZB5oy7DnPWA+0h
btLVRaFmw98ASCkXvr7srOIX5SqBSgNz5dqJv4Eu4saxbzg1C6LUs/PY+we+MyowcGvrcALhYWGR
X1SD+W8e+nLb7bEBnYeUnx+4PnyCpyl1wIGP6tct3Ne6tk9GNn/fpXoRPT2KJ+vzOB55kubOwFVL
0XJS6fM0Ws/ugdt+qXskmo/RibjpHQ4w6Qb/wgGTjeeZP3HL3sVS9uqNXCRIqqT/UXumPzqQAtyg
9DCDeg34nMegPdshniiQXs+GRKvH18w0g1iqZXapJXNSJt7Tfhr0V9E5a1J7dqUsvp3OQqqgpcdJ
/jCtp7qwWm8VkcHRg9Mep+DDmdwNfq5r0tUPM6aiwildQnTfNaG4Jj42NCwsL0S9kMBUI6vSyXtb
OFhjOcnFgVS5xN0NoXNhos8SyqvFginnR2lP5FvHf1Wmv4UOyQfEI/0kvgMEkY7QI7ObuTKXUbJl
140UjqCmWaUJXC65ArnBbgHJlsCvCxyEheNG+xpkQ4tcPsN+o9X6V9Prh1r755Qt2Q1BioG5mMiy
KbdlhoE3KXZG0N+J0X0SCQuqaGkK99d18FvW9TmruQm6+NX3XYtm+U1LERmWvjoIf9jSZeHrGvB4
G2K4TaS9AXNiiC1dZmKov/run1euUP29AyGiESjWaVR+e2NyiR39KXBxGQc6oaCjsbR1YhZxfr2z
zV5rGnyyoOzatZ77Hz2vr+l0N4ZFu3H6lLj2XaQ0hmJMblguaSTaA8bZPKDEK99b71VAmT+1oBG0
9Erb/NNq1YRSVH/npeCjGqEeFIN3jpNfGWW7PkZmyjSde6eS2DSCTTZlP/7/UW8C3vaYjVQiLqEk
qimvY5+ubLCtjJsAyk8REOEO+0dHadbCL54SgREh4IyQAMc0KHOReaxJH+UM+1bToTK7pR/Xf6rE
VVnmDAQ0o5wVldxHxMjiqGkYccEhTHVevi419rCho7VfTC+SZ8XszX5DG7knmRqt7oTx1TbQnHQa
DIKh2/YDtNhIgPLBQ7HNQ3KxEL0fJwQObjR+G8B5SRVgwxHFLiIlgOsDI26zIu+pw+IZpOa/2bzS
SrxaJMr9qKDiTNYnLLf1owwgc2px9TxUo713jddYc7+k4b4mtfpKyj5Yo9x0pUo2IG+BGVKg12YM
/GFkvAZRaR+guFuRM/FkxfFPA3hcQyoQgpKY8V2fjnIVHBh83Sh2pcuP3GTBEeMPsrv2PGX4mAuj
fYmG7mtIxvrgdeU582MQ02WApChnY0S8IYPEQNgxpgTNQYsxD80IIgw8JvrKhdyib0rMn4C81VXO
pAyFM5bL3vWch2Vkhxayjkqw4TUFSjMX8BszliX/B0pi17l6ko0OKTgErC09UwfZMkKYDHpO9268
NR1O2iZ2nn3WEk95r28Stw63XYUBJW7e0Jjam75j7A2UJmLQ8bDxUnCRV/rKpdBkFc28VImCvoXp
HS5QAKM4qUC6dkfbStVqdE9TCUQgKsRrEzFBnJSCuEIXbZr0ScY9n0cHZoK9MVH8g4LYqElgc25a
7cU3imnlpRNDNQ9dwMjIBKDZZ9L30G6rHSyRDiK3r+0FEi+3NhGgZ1s3ENc8KX9HvdmNIBHY3xYW
WGFdmQiHkGi4uOp1C9AzOfWVPbfFo1esaEN9wT45Av27jDP/SubCa9HMVmoslavBAxdafVVpZrD6
Mf9a7AQi7fmCJ5ShdfVI3OSn7xzk/HawL6XlLGLvjPMNCdGIl6r3m2fP/2dW1dEif7gqOE9Nitwl
IrF/wp6gOUpmwYzOKQM4NyMmkQZAAHyRL9oBj1JwL7TXyB+uZsJeshvdtShJJ4OHas31/WoZj162
8tBcoO/iRUR8dUi6gb/et57LyYeUZx8CStElRl8byalHq1r5L4VpvtoZyhPGGH+kySwDhsY+57dy
5xvQ1x66zxsFsootjlV8R6JGomo53WJnlsVLFSO/8z3Zrk2Ua0GYfDZRd9R0zpwyhVuWGqif0SIw
XusvA1MEvHqQoGRM7xFD30sM70SQGIcOdyzkFAimprzWlvyVTfESYEd/FgYkgqHyzx3mXRcIPrIH
rwaQUv1GIrkX1j8e9rMz/0Lszzd0K3TugAXS+s1m9IvghjS4UGBhzZqRzTWurf8YO5PlyJEsy/5K
iK8bWYoZKMnIBQ02G+fBnb6BuNNJzIAqZsXX1wEjqjIjW6S6NyFBmpFOMwNU9b1377nKe55p3q/l
GfYdtFY5pH5jScDRhJLKJORNHNpkJ2c2E1OcC0E7GMcpVFKH7DdsO6Iagw1xReFuhKHB6GlVFZwt
KAVXTQAjLgS84KBND1X30qSzjNTX3tX1oUpbBxSyf+gTskW1kC9wI8nOmvAL5HwKIxKRbaFJmHHn
9tLQ/J4nWu5GRUOmRa8AeHg6ekvCJN68YbiuwW0vyPjo4Ex0LYRhb6dE1ZGhnHsqjec+A4pByGaz
gyFpeorTfPkEbWTB5h7f0an7qBo0L5W+9ISmasIr6R4gWS5ps3jhN3vC25q3Z/7qH3Tx8aO79B4A
HjMMrHsCbH3M7JIVs3QMGxOG96Mb3TfoSY+EepZ3OkM6DenD7c1Tb5HA4/s2/oBkxWrSQDKcO6XZ
ETjn9YTK5K8BehePMNQN8gtyX+npW82NCc8u0qX8kfrcTUOLdqxpCOGcdbUnXRAQgKS8Mix708cf
qSoO5qybLfZxiiNEgGiuPFjEFD8W/VqBcvrK9Zi+pRPxezR/DdFjItPY8ejfbkXGbF7QuK5g5lIo
4KUkac7ZyKZ4yiqKQNfR7z351JuCKcYkQJ50FeF1sizIRAgJT/WJ4CZRaa+HaVPhBKTKmoaziQOO
Uyy7XOHYu4GULZx7oGK8dbSG6uXVmkndXY22QYGCkZElwdjoJFEYTZO3d2bee/wLaQMGWnVGiWg5
wLU53JPIXCE58xEZIDmv0+HJQm/fsehuPrlVVdUiKc5eQfC82xq8jMZ/ZHF+0W7lMxBd9n2G7b6s
7H271NYzks2VsduEQlwsgwJAZXxaSEsf8CHcWkwOn5IBdVSzikVJOAm26eiFJzdF8+yi3vAJCKgW
W7x4ht0zLSWXoUgBDcTaCB+9IXuYLRgGWc1eB9uMGWG3vKYzyUmKwflatBWAcHQSAV/ZUh2MmEqT
jhsY5Ak3vlu9te5wHfbYRYqGfOIM4l8A7xezItwajgW03AFWA7bBDQvAFhKaIsUWByyujYQ2nh00
iPj7JzIrEAOIZytdY5gSmrbMOh5LVG9+iOJ5EVw6yHq/JVA16FRQRwzoQxc1H1mCQkBUywNV3ybp
5RtZYcmOrdLdCq7OK7h8CoEJ49vTmOFeZSwX2DOydXymBCLQTXTOGEKGKAvqxzhkZmx0zoNhrFF3
NowWgFBvqTlcj0YrjnHPiVp5IGAButz1yIUt04b3kY6HxHYOCAdCTmDyRRjuXe+PFxWgAW5p7yed
eSOH4t714VvPVL5DUwAbGpp3f0ye2sZ+ZKC3Tfw83IxV92oOryEee7vnZpBldzdBxyFaLXWvSoPh
ci6r9oqDW0Y4d/ELlzobmvo5iZpgF4/JPP5cRHPej5LQcGwvxXttONvaZpdAuOdztJmO7daVXDK5
9F901nwvJshwGXNa1LBcSHLS59H3zxNADzufTuVos8TRiKs8+HQ9mC7XQzdfL9ZDsebBawMUUtLW
99QIlzZ7l6PaN/l9C8RkQ2DayXAowjTdwrVFw8k8+NnA52WMjqE+o6Xree4btv4SsjOhoFoz0PPQ
oRKD/VO603dbFE/EXeYcWNkUuh4hzTga2CQoZXHCx07HdXU7luO3ORnP0B3RIXiYh6b+eSz7l06k
rxN4Ilwa9c7HWuqlprUNCXzrYYoYLvhX2gY/LGGDpqDB6La2i0M3uDPaOgIYyX6bdGMkUrmvG9YR
FdgPFoBlYyR1pGdkCNLAWilUNPpmtvmtEY6cWhAVbBhi19vKavcCuTzOMWa6NumTXpt+tX85PmV+
RmIXCxsoxGpNHcrxzDY4LG0PGIrDUpslDDa44hYXDZEknGxjJQz/ejzFmvoadSlSExpLbbB8I4wZ
tiud1942u2MAeFoUzGsyNwYeFbQ3UnQ9YKVJfg2LF/ARx8brL3YVTBEFNjDNMPiAvveoRlrJRsJs
r1wlssj4GQdyLW39EMx0LqyviQ32rM/2i2AX5gQ0bxH6ZIchj+cD3LFIVBkzWMmQpa2ylyD1n737
MIi/ztolRSQGtdmY58HsTwaCx9vaFXsuWxV5mDY3mO/BxyPfrsL8TSYwKjrnkDL62Zg9R6UlJBdz
KMTOqm38njbdOGmUJ1u0wVd3QpETOqsSVeG3w0snTOOI9KJ31zmqBZS06ahPrcDfZRzM8Zsirczw
YVoZw6rWwUZhpObJ6uXW6lpvZxGMh2/ZJBoJWJ7jPJAbNUVdPoH6tsTZscpulykyVyw82rgBM+Q4
EiPi2Wa7GqUs7ln+t2tH0Z7dx8Lsh6ehm9/hg/yi/h/Yb8rHRENQSpL2mljKRtS4CVJ7iUYJ2SEw
Am4J22NQO6ScFVzwmEvX7l0fZWeS2/fZGEPt4OmOXT3beZO9Ftm8XsXePmDv3Qetap9yd9jWOjn1
y23qE36X4TjYFqlVEMCVc0JuSc9rRUEXwm9t1mpayxyU3yZcT9dAmNyBkVzS9PXeMKB7N0nzUVjW
fmTe+mh3+sXssGCbKEI2Li5yxDY+8QJBmREes4trSGo6r+n0IfI4eeLiT61zSkr/1p6R83S5xGGg
3QtMqGjUhclSTA3DdDs3Le8kG+9bUlhUZG61M9yq2imrfVvoUp8TTOznz/8j6oi9zmasAEiesz3/
NK1Wspzpx+Yglbz2GDNDsdKBNPM4IH4WRc1Q+afB5exGT/8QJOlFCyBrs2jNyKCngDQY4BXSWW87
9CFDR+U/Zgk968FyQza/bO+lO4phxioBQAhXqiev7KpoqorlSMf03hAeN0JgbjWCC0FWHNNWvey9
YTkj5HVJf95/+e0//vH3/3ib/zN5b+6aUidN3f3j73z91kiyPZK0/7cv//GEYaypPn/mf57z15/4
x3X21jZd89H/r8/avzc3P6r37t+ftP41//Ob+df//OuiH/2Pv3yxrYH+6fvhvdUP76AY+s+/gtex
PvP/98Hf3j9/yxNWud+/vDUDw0F+W5I19Zc/Hzr++v2La36+T3+8Teuv//Ox9e///csGuzQWnvd/
/4n3H13/+xfD8/4WsKhZvuULV/iBaX35bXr/fCgw/+a7Xiig8lt/PPblt7pp+/T3L6b9NwYBThAi
TPE9x3OCL7910Ch4yHD+ZjHQDMIQjbRFT9i3v/z3a//LZ/jPz/S3eqjumqzuu9+/WPwm+cdH/fna
XI6+AWdwEdguf4QreLHy7cdDVic82/w/Ya6wkZGNiVeDRnTjg40m5ODrAEpub8ySzBGwIa8EhGAn
dfsfuN1QJHWWd2xbMdzq3BhuM2E6+7HTVN7Ke7S66p10DIcWHt3eoeuToy3K4Do9D0Drr5PJ96/b
GW0WByaSZC1Dxpuc8/H2Xz6FP1/ov74w0/2/XljIq/F4413HDmiO/fWFeYHnxAEc9R00KgT3nbgf
U/udAsXbM12bt35rtvfVfFi5ZE1cXDpfqbdmdB4aBmHnWsxiW46Ldfh//Fl83n99v32TowbZA0h/
HJOwsb/+WaGeZE4LNmECpJFqqzl97GwaV0Dpz+3M9NvHG34yFGxLWoEsL0w+xKuth0i1yXz83/8a
2lJ/fZs8mzdHePwhtm8yw/c+H/+Xz19NQao7OwPMSENn67bx3rL9p7iDNBIUAd2uVhzqpqgvlqVi
jC0anahuFJE9+kFlXgPcGzHNTZ4hpm0ZeQA4mIhSmoNNDbbs8vngmLvFzVSSt2RN08laQ9Q03hMQ
VbazIw47vhaaZVED8SGDzQmvP58CsD85uIv/1g8Nwp9h6u9oITO5XH/g82m22//xKxHwx9d/PO3z
gc4CRRckNXz79RFrMta8zmLezaZrXS9EwKCvDatLWOU+Q/2g01Hj5PZ1vfTGKVvk7o+njElO5TLK
I9wZ+/qPn23YiAfyKOiUSNXuP7/pZJhbtZ7hTPzzm4ZWFHCuhIzCD0994x4z375QqHDWcZO82CXa
dSih1q/DsUSKJSUY72YIryHThNe6nFF6oXD8/Orz+yY90T8e7DvAGo4f/0iS5AdWKPeanMWp2yun
2rJtqvPn92rNiD5aCqH3CJ45Zw3Kvf585PM/Q9LfONaoj5/fb1K/x0hecIpdf9+/PbdF434Z059x
YKVEkBBNEC26y6J2pWekfNJDjPqhj0ea1AA6GWfFbnCNGJ47P0yWaxOnmerVQLox36rgwDAwB5H6
+YxioF6qWgs1vj/H8HxwzaXzR6uYTzVs3rzj+Y98WtxNb6L6MPFCvFitWpiL42BbxolKSikFwFot
jJTy8CYhANBish138r30PbrpLDTbeXLDqOb62UyuCfAPU/kVKkciDEXoRSiWiOIug6eQST4BbczW
6CSlET16EPdzs68d/76qNcEbNBt2HQzRK1gDyZYJWbMt+345mAW6FexqAulP2Z54M288VvGNx0Ht
ooNpleXWE0g9EW+cPrlnD2b0HehvpgFzo5wugcehzAnFcoBqd6of7dwHWj4Tx20Q+0WmMKkiiEUW
or2vOr3SBnA4ZzOCZD/rX1tjQDs3MhfJUYOaxiuUN7PahQJ7/9DfLeB0JpUYW0dLAreN5KjdZse9
/lj1TrJR2JeJlm9PskcXhN+ONOPYhSCW9ed0za5KCNzrkNIhDHuDHvfo2fFlWik2WaeXTe1yNZHa
rUi92HsKbZxVcbbF9Xo2reccnXYp1kJnhlkkukMx0PFMFxgqnYGbOqsOczmc/Zrs4TCjR8snRGft
UiTNc5K+U4c/Wmsm+HrnbCs41o7tXoc6+RAuwwnKqbdEzO02Y3jSw8VQYQjZhQQvTvTbetiDlJk3
6LDJa5wuBtjmCDgKYGkIV813MpDelphEormkqWUVGfM13l82jhc5e7yOpt13vrib/XGLBQJcQny/
DO4VusXN6Ks7zx7PWV7dkgxxbQct9lPSVmPkUNulUYzDEiuP0CKF7LHy1o9hvC0ivk9rbLg+8oFB
dJwsS/e97Yd9atgAV1YTYciXUWnIY2j672MIhH3EuK+AwqxuWoSYTl5vyb++Nnp8VpMyxN6caYUY
Kjn0IKyOCNdvC7t9cpV133OYvpr7ZNp4ZJSsmY5+aW/n3sG/UHkHPQ2MHye6WEj5JHEC226ZYL7p
BKOwcCIQeq/t1MSH1u8Zgjk3Rd+LR3OFxVnoaTnkgHVaQyOMB63d8jSMzD+TwNolfZPtOw/AgDfg
e3L4mDKmL3NjfU9Lsshso7wQ03pIM3/Yd6Ff7NPUj3IT5B5Dx+9p1oE1Wxo0zra9L0VEaAHZOSUR
yIlL1nna02kuayplT+oTBmc42ktr3hUZ7faQzClnRXz4onoqSJdl2W9eq/TUKqc5dT1/h2MmW8Wp
8OAH4P7oKx3EhANypfx9/ofgPlwlcgXveIkGZ4tl9jxyDf75v2lj8TVpDjv6ej8JuuGBz+/Fmdmg
C05s96BcsZvrpTv98z9J6P/rl58PWC7rkNISzoc+alm+eFly29bxd2P1gVu2JhyC2xw7CiY3AhTd
RbcRMw2k9StygmOYs1wvqv9GPCnLTCX3JrucJeTJsxibKN+8jwlLQP5eF9s80zvgJWbkXPden23K
XGApch/A3SDb8NF2mC7hGZUdZU1Iq6Sib5pJxnlz2l6NCTIUJxw3RWaw5tbEImQYWc3+rPd4lfIo
dOilNQd88u6EIDx79jtGk2vlnrpxsR3c/BYh52tGoP3WaIPrUTe3RW0/xewAkA5QAxkxsoAx285F
1m4ZvRxGoe+CXqGPcb7K3PugkL4RZv5I2vQHulEgLICLSn9HfZ/TmuMqxrcX5RIVorWGhhX5AHFl
uK/z7mtd4MhNkPxuyApB0D/S6Iipw3oj3KEVGImNX/ORBf/q2J4FzNqWhm6Gpnrrk+pIX/PObgji
YIi71flwR5ZLyygMR9uIgRwqHrlnJVCivLceRfw4C4iaFYR8guC/OZ6doL53rVPeWr9ktyU36S4f
eVdVymjXsdyTRC3FBxYadobXEzMwWgkvZ2YQTzgeKpqY6cGpUYeCxnN3Y1bfeJ682OygRvYjD3vg
6wjM0ODik6DZtGnj9k0tI75glIxdD5ZP3GNUAKF3CUtDb+AFrFI5a2uHZh4R4yLJtATInEiTlvXw
Cqx2RLqJFTsL7lrKfTaClTYm3Ou4r85xCOm5rF/D8do082Q/5PXRCcx7X9AfU113ViXGYsOSO4Wn
gvHjt8weH8nsOZUlOcpTsGeaQAdeYpGrD0UInm4gg6BAPhxk8LZwKWwRRT2Evn6HW0ukXb3AAHDu
TY2FJdEZhwN1XbbOZuzYD4O8eRw7hkijFRV4qEl47L/Rg6zoXUdTzEHQZPuJLLHtVPBRMXg6GDHq
ZFWiksBl4xs6QFcPdBUZEfwRyFV5xyVtxO4xBCAdExVPa2B5I5Gg39ZGeBMwXgyUVQLkMY89jPhF
MimQBjyAgFH9xi6SW3/O+lNLJkAsqXRSBmEYrBghKZ/3nuCzZ5Q4cJFT7sRU/VxUwShTokfAsX4X
57TcXJstO2VqU3h9DqZ+IySm6boGwewmOgKc+WGg/KInXwzLewcyJhJ0O6+4gOSeydKtoUFHLnG2
0pcVnVIrP8UjslFvGb+Venq2jOTrKNsTRKoEqyXuYrDaD1aKGdbC+sc/9JIytIX4gqO5bz2So7nK
vGCN0iovWb5cbKxAGzpyaywGXvOyW++oJ9KsHrTF6SInD9ZuGTXRlQnq9I6Yvne4SeUmd+qHdHYv
+cDQvw/iW0LgIZoCEdQx2zIaIKmIdAB6gQiuiOrB3GQsrxsatcxMGCEHpqu2DEjl2Vf7VC/nxmG5
smptXoRB421x3Mtit0T0xIAXcQ0zDeZ68FyPuZPztYnNcruMjOnIoj+Yq5wADcNIJcMMlY7pZeka
AnpresEOZMXNOD5P2vb3gkXYHPz2JEZmyo3pvrqpde6TDm9XPpFwjq9kE24Hqb4tibWtBLNOOWff
mql3r6ZxSiOMiDskQqHX+CcqHMGVtB2SmqW26tPDnFfHbOAdC7P+Gc7mm1n4T019kY3PLLV3bpHq
qVO6ME4ohE/IHXevCH/hb71L8uAdmgUNUtfY2ZyFzn7i3kNa+6jiZdrOecd4gbzBWKBUdZ2SsY3C
bxHeqLLnjptp949kGTEJ7amWcvKGiZftY/kcY5DW4UIkwzKztA9EThUwMgLUBFFYmoTE8nk4Ccqg
1BmvW2hcSpFrbBfw87h6xkN2DLMUZ+lAoL3NsAE3GL15g2CA2Qu/GrG8z031SzdjfRJWDvkO7mjN
RBKrDx3KpDkF+cSI8fN/wRPR6jfXJ3w+648f+PxZG6P8sv38LmAcnoXxp8zHG+DNJ9NAPBv6R7f2
b4n/5tpGkLC6VjwkPcol0R4+/01qzquf+XtgU6im2Vp1GN37wFSOYJ7yqqgrEh6wcwcFAJwYq2FN
G7YcfTuah4kqXqy9X8RYnotFwQciNCDDNzrzjeTOS9vU5NCZhJhYNpkU5E+PHKCsgFb5iBewCTh6
G6z+0kRQlqCnG6ARsn5XKAlpeyPBo9v4YWR7uzaf6SKBFxpwI9bELXTQCgb/JvXTbBVyyA3WVRSW
WKnRsG4yrUZG6t5uxoXn1753kJMdgVdASrOsk9ua40pXbHuc1FeD9DFn4UetlXqsyCogPlqj5zWf
Rgo3Z9A7kjLh9ho3SIK4Z1p23sC4UQx8JtwZiJ+MXYOy9MpG6aZL+9ID5OB2HN6EllgVpmHXoLfV
HA42Ye/sUBpjN0l9lgqGgIVmRuzLEYVG5d/yskm5tubmNATYGNKJzKKKT0iNuYx03kEKzlzsmwmM
gkjMmAUobJkfLuBj1wgaYdbAJ2xLnboZr5MUCGcXf94lQWPsaL5ErYvKL6QlTzWHjBqCH7Rvf+T0
5KnDaM723qnxqsFjxegBNNMvH7l64WkhDO0RlGMpjfqB26ms+yM4f0nYW3JmTIbapnsZVA1eFRQY
12i6XyV4UnEidAzOgRxlHPzHF6eLnd1QhreKodWVKNS7NcE8M1tDneZs+PM/fV0/jAgt4K5NT2VH
khyegcgs07cR2VNoj8ZuQF/m13YUWgnT8GU8FbjI946N3BJ9KZPCPK5OXTd+Ww9hMDE4VFbeju70
EsnBfHU6rHg42XeoOL6Fdvc1zslX6J2c6fRQqlOyvouWGiGipCjhp6YZQGZwSm76FCmPS14Xt2SU
DURklJOer2pz0pyh83trXqa937jUfvwe2TkkWdoQvJbmY5oSZuNeCxwFZzSjNyBFLEAxRnvpCuxF
lAabMhlQJ1BQn0bxYmA1WCuBnw2XAU1KdOsJR7dafB89lygOa3ilTYk8KYEiX4XHMZhIS1EX3+vB
c9y3ilbnWMJ0i13z2jZnKAHxsp+heWcdXntAiG9dXRT7WWFMKHhP9E2bz4/DdCoUnfs6bfGAlNZz
O8Q7C1zmkeHNaiQmP7VkPuatS2uaFfqQGUhOsyp+Ku8G5jYyXOEfMb5gLIt7JghGJEr9w3DNPaTK
iVwBr9vIuN2bofNB6DtFOFZV28Dh4+eEflBW3jO98wz43PXbMMmBQHX/ZcEra4aHrrTF2bXdEH9z
9jzKBLyaul2n6lHsGd/J8lVbEK0fxG5WVyrAjioD+UhM1rQdBDv/bPxsJvliu+3t7NG/jR0PE7ON
vgyfNAi48I3Dy8lVw7b1zBcJTQ1OdB3lg7B4ybkZeSjXkkDNWzYQwpVCcSPax0LP+NNQCW7ofppX
4sadsGUhrsX4PjjHuQzQcuTGmnPKEb+ZMNBMAf3aluFjRSrRmGik6tCLiwFzcukmh7J86ZG0YVsv
L8384eQD8CisvpFb+ISQ+WugUqDCyGaMDnl1KSJXEYzVwCBZ3BDOaJQnLe68GZETrfirAvykMqfi
uuWFcJlFEtsBBlC9SeEmHgPXOvv+wjCmZ3BZ20Qbp56jo9HInpRloDcoOtSjQHG5O5gL5t+HPtuh
h3Y4IjSshSr/mbcT4tbVrCLwXnBYi1EdZEAaLXc1ERvNkSLEPMtK3+C6Hq+kIRxGrXW8cxJxsbOH
ThxonBu7qR6tfWE8ti1peGr+EQz06smYoreSI/Lv4oA8L4t2xMJGVOeYRoKq79D5ZFeNqLZVk9oY
u3OwbKBpa/xJ+xALdgvyybJttZMxl1qRqouraXJRruOHD6JBeNcp+VVY18S3MVvtZT8t4CloS818
Dw+Ys+ZAkYOP/BQHrt4TXRNcmSSjDziosm4C4gDlZW+4D+FqMQ9ciWTY6ykTl0OdmT7OTcmLXs9S
Nick+GJmvFt7c46RbHzyrDaOm5o7CFV5BYhSpJYRTaM+hH0aaemnOxRjvziTsU/W7lMYw/kbGPFF
9GmU6AmRtmGZ5YnaimZ2TlAyb2Pb+5aSTsf+SK+p82MOtSDK8aBsQ4lHICaTLfKAOtAO7k6MRluW
ftRk4WDTHCL1Gvv9jGKgkaAL3Gq7GNZ84O4hhgEVql8EZAj0y2X6OVNcEdpy6gSbIWZijCcOqTdY
+nq563WSHD0HNWoy9uYNPa4fndUSiNIiyWI087NdrPkk8JFo2mKixKSb2855zkmApzu0H0X9syZX
d17IU4cIhCozp7zgH28N6w2RFdG1BSuI8Gd4RYbIANziDQ6Gkqamx0UXEoc9KPWL4X84mgx2subF
Ams0ZgJJ7hwyXcQ3eYUx9Ks75D80+KklwcSsKudZath5o+WbuyTzSRovgnbnKR89aVlHISfLvT9U
jxWZ9KdRZb+QnXsHizZxgBaPtHYkkTp5ttrx0vsS/gAYkXg03sz2OUttalSTXqkVzKQs65+9pV98
f0JUtR5+pkCchqS4kZl8ExgfOMMED0GAuCWQg4Ncvz86c2DduuO0W5wnibrnDsVhpGT8RCxPu/VB
Zag0GRGyhvQ4cWZuuWK5hYTOTwkaflt2bCcp0SB51nWIhQb4nOYYcWGJq6kH8EfcwBXNmhnDFDOB
Tv1aqZXzCnv05HyN7msNLEhnbN/aplsMtIc79TZ2oEgCQGFn5CqybZODhXmwc45G9ji+ygqnlJ+0
mOrH/DQQingr4wSrJ6SSyLDGB0OoN5Osnitw52NDR5zAYhAOuPsSQmNoIOxSb6QLRxOlpUJrO//W
65ZLoBUzgPpXJ6thb6fq2Gs6gkWZ3DuyUeeyvOWi1ZcmgCQFJG5j6cXbG6l7wzULL8siXmWNuua2
647Ccx8MiwAmXZyFTwSvRVlpcLeBFKMEb9kHtoPvzkdtz0TaIudZIYVlwOZuhjdeNWDyC5rXXk7d
biJ30lrz4pcY/NpaJ5iOUTw4IC1azSSsLMutWfnf5tpsNiJIehSWFlwc1JmHgmWUm+7WCZGHVhLz
iTf9JKp+5B63WGE9eguq/+lpE/lBDzTBoeTG2hlTW7GjrM3qxs3eIQ1U98LAEZDF9a0vo7pyw0Mx
swQIt3uZLMvDCUQJi5jrjbY127ktvlZFkSHuI+8JERB3hLHeOZzxSSxM96BalnGQj8P8akluowBp
ytGTDRufa5N6wqJT+9+D3MYtmuQjhhj0Btr+lU86ue3W7LQ8QaXvVAyEVlb50k4vuYU9M6yqPgrA
JGYxVqRKmhwN1rjGrK32kjPapraGU2jSNW1JgXXpbinP3YNZXK68DM+BxoqIAL26tpLq4jEpwnYE
WKXhLOYY7QambQjjszzlDVq28LXMhjsO7f4WCywF9MLBI9M0udJpp0w9XuYhXt30HWBWD1VpkR3Y
IF+LmKkJ+sf3ZPjO6rKGeSduZCbqLSTCM5dkBI+qXohYSHZhqlwQNUw4jAXjYr/gRS8JQQjhUkzm
gnZT9GBOjW2aKIAwThfuFjlSJYZiowt4bl6ACn4owiNZGOpQxJQO5XT3+da5tfMSxshTC5bSFD16
O2Pm93rOfJJ6CUNhShLqRHOePZvso9e0xCwxQ9e+MgMqGAyY6LVNF2NCwt4QLNBgBBKq1GTI0xmb
OKB9FrboL6w8gFJfJE9IP6GL6sy7bWaFggX2Cuo6WgtWfapxBeGez87kvD5NNZsIE3WGOh7OLuSU
B8/nE8hXeEjB+9x1EoF0rctdhRCXYY/5MBs2McUTMZxVcfSxDUVV23DUZJ7lVzhAWq/hvDJwODMF
c9b8xqydcdd55a2zYJEqlvjZ584Aadk99s0a29LyV1eFAOcCQGBgnjkZRhItHtLqpO1epWyJTV6V
YzF0IeRI/golxk7fbYJwRPrpvA7jVipgwoGNyK7N8sv0ZpegbmMiB82SEd0kafCSwL5p4jTqFP/Y
JDDTe/ahiYPxWK+XadEjZuMYifbplHnqFpH7mVC3gz0yAMzqNVCOqAW6zy8e5/vZqb8TPn4LI21C
/nYLa/PIiQ80LGb61ZNrSljzhljOmbKQwtTV17Sot44NLBITQdXBsyS+pB3P0NxQrWOvdbB5kThi
MnBNvwvRfhXGPm/omS45nUKzIcDQg+6Dbei9ULKNqLw7QRLpywLuaaeC9M227A92tXONxr2y8w+j
00dnOpnV8JTXPZd4YIC8YcU10xjiT4Lpw8WqWGQPIB7qaKHpxUKzlRIn3gz7el3zA7aI7VRN0NpB
CYrgVDDFpOisWRIZ0EeeVrgZxUmaX7U5VGfMfXeKFJN9HxvG3kCAJDrea0MEONX7B7piVVTTd97O
XPUU4sHZnjlkxX16h3G3g0RKPGi4gJCVHWSVcABbxFmHTlc93s0wU6MkkS+lC1K3Sdy7zFQfSRF4
P7PK2RSBABqBHaSo5ZG669bI5QHYybESyoOT6L+siOw5xWkYj/54nIjgEcIzv3q5Q8w6ObagPrCP
uvCFS+ZFmj+YmRGNtXkmJlC7B9yk3q4wrOus5wTgmPJrtRTOxUQFsDNmbd0va0CHq6t3TKjoVZUx
RkwjHvIp+eV2xC1xYHQafjRPWZ7Voj5CnHg04suhOUwBOjVbjcsGEyK3AVvgL9v1fwRi9L7V35Kk
vBnDeXXoLO9WZsOmL4Zz/UqZTZdoorLmQPkoqC9QMJL+0gXyMkxi3Pv2hvRD6pBQ9mBn4LKm9AfD
MrhCa0BnU5MVPPbbLrXEzow59vpEJ5h1Vtz6mK1QOge7JsPUGE4s8jSLLKjoV+RZTQc37L43Nlb7
2nPkgVR1htX1ynsr3oBycUPmbMU6e+tmpNNAp5/suZdIxGlewfXo7JwUgUTdJAThRgpsGtP4u2xC
sJYX9inWGYLJjo6Ssy6vTi3ulok5FthGA1qtedMA3rqp4DLuNBFBD7EMyeyEKsjERuxqCdiojdFe
ejibCKm98j3/0odxubMthxAqmslNzbbYU97A+DBatA/eKbZnj53ZeWH7OKtgel7E2rgzMGChqcEU
FrM/BN/jJnsWa1FV0CLg8X452rZxbhg+sHaDqtbm/FN2PQV2mI5nR2WsY2x4oMPxRASwnTG4DXZj
7VoRZhH+Lo7AwQ0tcuG/yRxBNhyhj9wjS26VCO/TaiHKmerRWLIRPeULfUci+gbXPZiI+CXtJDX0
T9qL6b/kdXyrGbAwffIO1VZNTntqU3Vdo+WvY8xsBNJfMzjyNvR2tj3j37PuvQMIS3xlbQUd3vHp
d/fn2ncfS6xPGuEt+WwrMSDetozfbvpWQUMgdF354KK71jxPnHgd4iuQ+uPf68izY6UBJ9gmD71D
7stM3x4P2y8HS07aEWOVEyGPXYkzSZCMj02TmHh2grc4xgZhTOxLZHTQOLnjRiMRMRGkkfo004jS
3dI4RKo6pDlxf8h1NIPbcyymD4w+cz/duj26lDjmd7Cji244GhhQI5nWD161PPo6PEuTMbIc6ENN
JG7bqwKEG9UH3mv8F1vntRy30ibbJ0IEqlBwt2zvyabnDUKkJHhvCsDTz4L+mZiJE+dmR7dIaZPd
jcJnMld2dOeVi7MtnfuPBJaZGz0hOf8GtbpPwSrpgPgXNFVXK6k/k4VlHwRM+m1FekKdvmXwVEGk
aesA+fuxGqtPCWprNUv0850XX1TN5DCe20fwT9mqmpnrkMnw7cmjqVN/Hy8xpdGs0TaJ5gv9ARsb
bzxSg5G6WE+Lh3hAOR3wLKaVBB+QxGB/zGV/bvcZez7Lv7gyZhrS2lyIsXtMNE6VMbLgqPIvrPtp
rlZhHz9rQof3VSbl2cuIDo/C/sM1ii82EQ8ZRcClKskUtobwjB2Xak/gpuBvtXP5B/5fwh6cvBnE
VgadOb1K05+cKJT8MtC2/dykwsJqmsnm0U1c1qdmd54ApvXtEGypQ95VDgAtIzcTGdOCDDiCHwNi
oHDbmqa/cmeekGTx0M6yRt8z4QCnW+5aQmsqPp0iMGD8keRsF1qfC3jaTKbx89rudLCbykJQFfyp
+nnb+eiqNGkPD7Jun3QCMrAQuDBSFkVbU9l37ovvWemha+dCoKoq3lsL23cNsZjP9ntgpbRCvmIy
H7RHKbD3BmPrn5wGWGGRuih8qndI6eax82AUVJ7/kpcnjn133ZlJdgSIU69ba5IHLOXrKfTGp4Xh
kUf8P0q72RQp3ue2sOxVLc0MJVnxUrC7ezCaNnxM8v7Sq2CbgwHBsmDHe2uOdyQXglx0YvLGYYE+
FEZ4GuJX1CLuquEQZVqV3IxBrJRD82C37FEQ2TLqbgZWW4Y8hnad7QxXHGSXoYdc1W3MKWLTXsf5
IytcEsCr6g4qy3xwaY7SHmFIVUz7Ar7BmAVq1fhxjGEgOBRIinEHpV8yh2WFheFQe9Xfyu3NzYX0
xhYrErzmYjaesinCv8dYRabYF8d4dHFFDLsuyuiwGBNbyqHB0BZk0z68+bH4NCi3fNTNs8srGcxb
MJDJxksKhtuexgg6Y7BGfCKPQr/btftbl9VhaornJPMYSpjdWzBCPFNz9pLLAMln0AISJ5XBrthf
JsnwkC2cDyRaYJIXGEBgo9rI7go/qkquQciHMIjtRyA3D2zh66PNr7Ea/B32J3slUbduyx7aG/vZ
ljz2yjWeiHZquI+mz43M2awQjbMbAmKY9QFjNUO5ZjZw3zSPKf5rxxTtNspR2JTlbK10G383YCGI
WXgvPP4SblrvwX43Es+6qD66tCw5/Dr9sh3D3jqVdWE2WV0hH+CU8dil1biPgui9cfOdsfC57Tbc
F9URdzMx3UqHe7r+u4MIDfNsflVIgleZgUGDXOkmg5dWTuhEpmFtJ9SpKB3X0WQQuaiYTRAyIDmT
PZ8DnqnlvtYuTVPZ7aLB/onBWZGmbqV7Ikv3AbXACrIBs+VuwgcLQUPrmRCx2GLl69TJesDy6HYB
JKEYZxJUVDNub058JocCvUy90dHo4bVn8aNc7MqOmf/4ve73McDbwpB/02pkpObRWrK3z+0ci3/I
KFtQK7BKMn5VdLprhPwI5bPN0CfzJsi5wHoEk4bvaDImQOSmRgYUovmR2XgKeif4QjO1MQGOhRTI
awsKAo4IRjvwGSFfvoVVC5A2AXLBZoq+j4r+a3YAH8AFIWYUrF3FuzPWiCpkAuwJxeZMC1WuJs38
VQAqeohjsJCe28rVUluz5bh0bjccPIwxVbm80OA7qCaZUkxRxRh6ZBHBWmYBF3dfTZj8HhYuR9yt
YzO95XCyTugxAPPxUa6iMz6IiKBJTQJwsWAH8KUaYXpUsw6eHFZr2aDVbTwK+okpsfW6rxi1+hYj
k7SEv+S2y+HTmrz4CZnJZf+JjhvVVBhcHV80R26Y7yy39Fm6UBwqxpQWw4xVPrBH7clh6+IFXVS6
Lx3U8VPmjreQzNJtE+hHiFm7gnnLq48V08g4NQq/Xau8ufi2NTCv0y+OAX5BLZ9vRcO4wqh49Mll
VlrdE2c29o7j/Lix+MpImoMhafx4mf49FAkmLeRI05IYas6PYRuhkA0Af3bx2tOFPpDeuzad+TFS
YG7FWNGPBtYW/FiyIceEcNyG73TNblhFvyoxnZQzVpT4E3/dsHCH+sWu9JZbmKAA1InzZmo0FkGG
9Y/J2gvhWFgw09XMl3ZoDB9cZiIgDB9rERbsJ5Pn2aySHdIZM1va40GWa2X018RMOM+D8Xdv2RGq
kz7ehKP73FgNnGYttk6vLo4Y7j3Xe1ddRn+AJ9r3z42DOTyLX0QgsbbgiFrZFIk2WDR2KmRqdywY
Vw43783EB6jSGBlp0o9VXcBfFDU7qRi1J7JEUtV40xGj8BKQc7UlIPzRL9yOHg9sTUEttW8G46vg
ZhZZI/VO3Ilj7bBMMMubIF+x1YZCnWaii+6hGgPVerAaMrc69WWbvNZ4lItVlNjPbQu6U2dYpTga
4k4x36uSqzG+QY8C2p/mG6ehqw5a56/jZgtZa6nyO3NJeFsbBr94ELBAnJ/kFD9x8txVZT+46AdU
x9lRWa7LsOEDiVJG806+XjZ0r2SlbZIwu4Rjk4NeaI9l7WWHEHQx6RUvNoKlEgvBg9IRc7UlH6xo
NgYdCEw9sgRqgZTMmuLvuGEyJxz5ZkwEskFhuYAg8HaqzN0D3iXNseU9jqFsziL1Swa63GlD0a8p
UsJ1VlnNxhPMtrMUBX1S6fxaBowr2gyEvGxAbcOFlFVibVFwfRHfJAH4xeI1ao0zwgBecyXau+Jk
puBms20WwZ+SDfsWjs4mLZBwKBdBGKIktY7aeNo0Flb+r5RIzZvv2T/WgOiReOPMoFwndnXHDd54
R4YBoCbKz+Ei5I8x063Qn7012B52nlG+mC4fnMzFmjbM5k8Me3y2tH0m/LfEaaVexlGQFYRB69Sw
pj/w7qK0bJl6y7yzjwGVQKOxqonJzJ80kc/ryrAuvdawXPxwi7uCeqtDmDM7BPME4dXvyFYxvfHH
1mlENTpfu3ZgFqshsCzQca6hS5zT1Vf+k0vsI9br9FoST0MPwAyjj8KnzFiSP4h+Ln3ez76ZuZhn
lW47SBwZi3aCfbKbrCw4R3s23MnGsp/8jtK/FSF3TjW1t4QFAD/lJYlzymKq9B1tPECpeTwEwD2q
PDZPLRiBlTNRPzM9iK2R5Ny2WAXC/2vfWTor7BGo9wp3ek9NGKmFZuNWZnLT5d77oicncfDKjg0e
QzKskKoxhrQM7IIDvgPdbHvN0itF+zjkxXMzzZqthOtR84/7eGzOEaLvviu/jEyzAZsfhxb5ROz6
cCW0yZLc/jYCwd4iyol37POXKkOf5jo5koQO1YZaspMrUb35TYShufs7fRZt9sbE9Y7YvuRldehI
mY8Gsvw7QL1/aFCtBVV1y2L/BBzrkCWwlkWZnCyvZuJM7j2bDXddB9UXQc77Bk4e6XzJ39Tpj/Tg
BSCevF2FaM9R1xOORa5LFZBp6OOQoZ4fX1xW2NnETylLuQAp+FzhLD1i9CGmEXsgaRDQJBM2+fgh
gQaNHalHqMEDcpj6yDjptEdtlsOHHTCwjrKB9gcPo58UTkm29xZ2vM0EkYP5lbsNLSTovC5wjUCw
gcJC4RXMkoxYOT7BytgUOr97QHg2eVd9xQ324W45ForCiakI0nibO/YBwmr4kCXeZ1KYLDSbahsC
al5vthN0W6qZpdlMnh2UbA8t/LKHgjLXcEZ84uhnNq2LQ9iiEo/8ZmA941tH24ffXap9BxvIV+Gr
yMyLdvH4zU3Je4BjNZBfHRIeoHxM2QXTIwPeKO+V+Mjd4DEmOq+mLRGO+8YtDmB4K7eVT6MwZtxH
2tK/urk77kdDcFTAHGW5AAErcp8AYlBEW69pwjqhZmu4yrLoHbkXPTlmeFbJaz+pqocGoOg6Xtlj
ykoqLUkc6LQinQN0BSJwsU7cp0z/QU+PoL/DVO/jBuVcmYhm6n1kVMWzs0Ch6rk8ILqQXLbcHZx0
JH8pphE0o41rEdnSs03tk+SeBzHLGioi0nbmjVW0dGNY7GUDm7AJmM91tU1any+dszuF/E4IZoHj
2nYQrvM+50cNAjJhNFpMEwFYnnwpFm9YweEqhMk6aqrwlNjHIfO7DSP+j3pALzJPP4OYBLN4sqUc
fz5Ay2EyH5OQCv6IbiFb50jU7Il+vQiR0lfe1rK9x55rlSi5cVOXFVxq0/vRMgSp8mrnWl3HgjOz
QgaFR4V77+iUjyQ3GuCJvB1ZkmCnqvxPKvi4RoucVsWAsEOBXrkbNUNdKjNV9dtI4nNi3w/E05hg
FizEdytqmZ+lCzU35iT07a+IamRjpmjxvcVLO0M890rMxLGgiYzmF2I3sKyyccWCZz54pjhbHjCS
iFO/fEVMRXZlQDdWscJDfH1SkXeIzAyOJj5SzMQpjHcbWShjHsg4ZJYU7vBSx9VLHDsvdfjLiKZP
qelxdWdS5UkcUAZI1wEpWnouaKX4XdN32U58cP7YOKSDyMAgmnsQlU26zgsDretowayOph8p4ORZ
xnRkCDM8jIjdkJuKp8iDCZtXj3KId9JUG5nru9HbH6WRPbfkNXhozNj5D1+CsB3kHtTlMF0ocuzh
o84QFFYtkJHw0ochrrb5tUZNnqCrOWWBI1dlQqR2Fsl77Qa8le5OJkO3zohWZc10DUYEnF19IFbq
t6eVxxqx/y0dx9y+e/F8QBe3iqogZVvCHVlj9zZCZ9iQEgL0Yar1pTOLowERqXFE+Tw7+uj6ubO2
7HE8JAIHirSBp3jRH6BK+c0y878zO/lj13foIVNGmY6VdQcGNDWXzwzVKTz7qLdeugTzDG/HQx/M
JBzHibXvqy1WzpCZEkYBEXt8hhoWD32NljuKr2FBxCH9KGam7OAJQpChSRcbnVXnRNaKSBje5Mro
dnEfXBmKtAiV/Y5I2OA9kQHxwNENpfY5dAdyE5hoJVHEkMXcz7NPUKu6czMFgeVCbMg7kGdFwWyu
ILIDJfMYZy+B0Tyx89/1qe2tJ2E9ungBokodfC1HBmbx+xS1714JFwnMDKgTTs8BW8oi8J2xNjSj
e5bmjG8+CM9djrHDCJNVHefPgDB+g2feaAP7SGgLwiZRjvcxo9cweGo6+cpS9n0aDHKaMc/AamaC
WM0lFLA0XnV8toJcUm/2yKkGa1XS0qPEnODvHMcg1HvihQaYOeoPhMjR5pKokY2iCQFO3xApb8sf
ThNMXjOkBwg6iZW8cKb7O0zht6iMvt2MpA4VMidoGTAVjNq0ZByjJhVtKnKzyD8OV8KK/ANxBq9D
OEcbA1QRiItgk1iEQKADs8LixOzjlnrTsJvnvwwQ412U0pCQoexvmoFFTai/Iahme9FqVgLZzY2H
dCPq+MBk72+tv81IoaGtp9ekA6fsjH+Kumm2cOY5R/32mAe8+LIK1XosLAxsFf1EwHZ3Zu8nhVpk
5tlbnu2ckiAwS+wTmKjr2OreeT2uqhr2WWG/WwlnXu2Il9FNbpNr7odFJEgyqqGD6BiMIbl2DghQ
w6fJqT80O3p0/JA4rNGle/F3ZD+9So4hDB8QHDgjwuizcxi4FgORrfIgAoYncvB/0g6Hg8XWmJS6
Z9GxH4q4jfTsa/N4YCHn05Ja+B9yN7sqA4UMSGVnHZ1JJ5gIxWOaDMj3rQzrk1uhtOvVLAi4RQcN
aPJYjcVOgJuJeu7k5M3ffU8dJj8iQTUlOFwwAkaZrvrtHFvT1inU79Ej2NEr7yUiBLL/jtQ6EcTE
+UN4vUbFfRrS5D2vTP2ILu2hz7v5RMe87QhgdHKtGesHuyTw7k2efDAYZ6KOZMMOjbNlava1xluR
sD7GkcINj/4yNOmSRsmXom6hsPdfk9L+NgSJuOOkqlFjjxcTU9Sca5wRJqwCeKB4XFzFmz0gGmVk
iU4VzT44uqw3HjkmEBgExjpsmPSGbVjAwGTZl6bWNg6rZ13V26hFeex3kJ9IoFnZ6fg9M8BD1Ms5
lHvpTfjldxhN+7BgWxuZiUMRxqo1gzu21t5YP4H++sB19YSkO9/HYiiPKH8ylxtuqp90RPQ1yv83
Y+a61Hgyl0KSRZNuAd+VATc/37o0qlwxlR6vdqw5eCAT7SILrGZnNqewnEpWfe5RyO6YZ7D+IKHQ
ejH1cmz/i1fgrlBFTub0d+xfY1Wvf+qRPJ9uGlcil/vZDc+YIrvVlPgueCsiL/RMyYVSolwZIxG0
tQ82Be7nOk26aj30pIiVWZDeEsuyTkBN9r1qonOBPq63QvcKEcW59uiQWJqE7orC692h/Dw0HLTX
jGyhC+9cMmfeTZYutw/FcB/D8ld6CpoghpK2p0HsruT54hgpbG9vCmjbuDckNak6OWylL91CKQdi
t5rc7IB9C3LJ6IHqIL7M1nvZsNIA1pvAFwnJcBhr3sIxT0nfyINP9sbc+kDWoea7xOgfQzM5Q5ze
pNh+yp829khmZU+WhnDY8NO/Wi2fZlf2b1YC0qVtjmn2CQWGgy/uvyqno2ZZ5Bc+WbudNR397vfY
kwQNtPf3mLsvOFnGBwXFCMGQt/Oy4VyRY+8A5WLKro8ecyTA4kjdA5zmtIWbxJMvPUMpr67h0NQT
PjwuDMdKXonWK5mbg2BX1i+2mJ/ZzI+GXyf1dfTsxMjZ5WmA2Kxm0HFlZj6WQ1odxyT+2yjvTh28
hxnHZ2kmzMj5g0NFnixWMzpUJSilcO+Y5GzFGQOKdKpJA4mcA17Yg7WQvPCnEoa+tD2SbYnpOH/D
1r+EJkVuMd+9sX2sa/E4BFws4Ypx4FqTkcBqh/CYeHzWoPsZjB+oWggXmFysQszO8AAYJaZMkmg2
pT+eWnwGlSq/XVH98YaKW9vCB1tGyC5rR1ECYRU9gvxWZKTkeflyl0Ox35jYweuboe0/TlbsKHqb
FRjpR5agMfc2b+MLLz8VGmJkDtanb9r3nOzIU9RCtsWzxHuV3OYMREzkmCmJw95eIq6Kpf9S5I6x
JSFkRs2L7KP172nj/pL+g6pyfoSBIrDLa5LNRyahuqMuGSpu7UFoHzoUSvmUw40s0quLSHSy2SzI
UXzaVuuSrmVdWAle6sw+q8ScjpZL9rfM75JbVmsFv8qsRRFi+RPy4+Y6wg3fW2UACbKnyg2G5Fta
Wj1Yvz01m8ySY279ec2FEArEOJRoJRkFa+2GR7saT2mQIhBkZAATqRxfuXbXo39A6xM/tS0pTakb
dnvf/44K4snLcH7RkhMT1Bar8NJzLmL0LjDtfy1Bt/cuLS69nEkA5vcNRmc4UExhLnL6997KP7Ki
EJAKg20VNRdlETw3DclDkzCMS9FBs1VdJdhZt97I3Tefq7Vl2O6lmytgS6UJlZKSFz+5RV5p+G5a
KBr6aJ0bOKPcpgRHWLVX5fjWagy42Wv7o6ev8xIXnldgWZcIgWKUKb2Vpruqi2HpN4qZ4Fj85FP4
HtbEg7m12iHnI2RAoMYdcvpNf65ouOk1Qhsrbo86j5wd2aNpApiwQxLabNCTgcFN4vPQIYwH9Htz
3UIuTuKt9mR7doV16hO7WAlpvmnVkrMlypMjw4MJontqW9gNMZLRahdkjLki0TNwJuaTg24cUL/1
Q/mCnspc594SygRvE+1Jb60QywDczx7lzC2mzDFDjLG1B9rdryWjUjg0DakifhVtzXBb9KPaZY/A
P8XOSL9c2/DQXdTtbizsVyPrF+lzDXjDVx9EMeMNLNT7uLbQcrBVS/DS4YSTMID65SMCy2bVSUef
rPRTGrjxKhs6ohuyQnHQ5x6UVGuJpWAfNH9goRCtHjhbw+2fjK55tXz7GXdee+hjj0FywWzNJAku
VfF5rtAdmSKYObywibuFfq0s/9pkqDZCVuRrTU2wgXTI/YPbz3qIen/NNYj3NdoNMoIwNzp/2Kvs
PGKu91NMa+xvAysb8EecclI1j7nSZ6f7juZ+ny8qxCz2tkiKeHPa+aBL/LGIur6sJhPriCIaT6mL
JEuMFH4J9WnTvqAjU0TOeW8K/vSGKJtfbhVbx3ycWCToYlfM0Fa7XjBN6sabqZDg+MEv3Fsn2YNN
kqmVbpoeGynJaoylshcn4Md0ceMyRkHj5sd65Wf9hRlAtOVP1z5aDtCA7Ttqo79o8QqklT7joBQx
qYFvKW7m31aHq4taH7lPhCEJswyLcHwCO1swTDM4ejUz1B2WPrme5+7ZCKeNWeF1NycL8WcLTaMx
mJIxll6XAnCEbzo0vqF+FtN4jBoiJBdevZfZj+yy77lLGAkC02QjOA7CGX2qwdC4CFoIfQE7zI5t
1cJDIDd4ZkY0prl40PA2i9rUn73+1QbXpp/sWztxD8uSlilyOMbrQnTcjW2RblUx4AZH9etbXyF6
Nkyo06uY41fHMOa1X/N9roOAPh/vVpjdRpMFpp0GxRW51WoKrctsIPwy7fBDcJRv5gm5hDlr4DPq
3Iac+sXwlCXRXsadfukENmGXwApyFG4WeZiUbTi1OtHCCReEcXTBrhKkTyBdAyKCYB2vJqCVdICb
Kl4ifphJtv1WhwTVhBEvqxpMrtepRgTEcT9UnUnpT/ZanGHOzi3T4qhj+yML3BUj35XMM7spOT/6
TfKeSv3I5i3Z5rnYeKPDZQnxYNOPORY0k59A4AFcqsKzVRfOU5TJYIuPqdqiIQXAlXsZAVic9K5D
Mms5TJ+lExZHzwshDRYaFRcX82DFOefCE62uZvHH6RTNzwZ449chMvO7yD3uSy1B1Ej5usK59/7U
H/k9YM0O8ARDL4+PnYCF1s0ID8RMWdd7+s2VzDxHFngDQrRDB8vjfQ6zQ5HnK0q/5BFFJGS0mTcY
OHSIfPw1dr32aXLaq7QLh+Ts4koYKPqb8m+ixXdWlOLgqfgZaWP7KKhP4+Saixd/IUaPs3H0Wmct
bSHOThoWN0An8ty1LjeDGmiXWf5jVGtC5xx/V3mxWpEJycHSYzMfPT4gTs3iQeAUo5C7Fb3+bdg2
el1jiJ/mJd2iAAEa9o7eRxAebvNIhLo99I/cxdC8UFUlcXnOoOmdShnPN2jFEMXyZXVPDnJhnkYM
CGaIjZAVTr0F8GagptbyEc4FsEx0dQYDWqY4wkp/Y2g1Scji/bHkiFHONpdl1bUUbbjpiOp+CKvH
AUjYtrNIQuoUw/K8OhVGnL+GTjsdgQCgDrADVK4kHVOok+0wmmX2Sn6evRnasAOzOHin3E2Y3LTN
2YhTIgDo3a7/HgEza1dOjHTemYWxy6C37byiiS52T1JqbShv63ZRdBlq0ixaba/a1msvE772I22v
2OUIQx59dH9s8Ofgo+F/4tfnKEunD/DAyDczF1Tp8rSZadYwsYmbiP30efk2B3PAQxeY8p55scO2
slbDXstnw7Wh9ZHodJvT3r/9e9RNxj1E905yMX/kzYGxCkerx7lL70UC0vT1n0d55V1HzyXbz8yN
/ZAM5E3ilfj3H3P0IdAqISGji+T078+SFDSFk8TmxiAE/cDGG1H1IKonIt7eQw+F5kyDsZ1tR1+Y
cI0XFjhxoQ0SeSDcgnOlR6L+eExF/9Fm/Bh2Yyy+mrw5B7NjvQzztG/ZhH66SZHsuoZ7FpnD+Slt
LXMniQ4Vfmi9hkY+3BXPPDMc9rmlCthM2TN8ZPUa5C5elvZHZHl+J2g3e6jjxjjSs5nHUpUEjaUI
KHqkp9G6Cst5nxjDqo4c5G52NtoU626xtVFLpAQ2M2pLTb+ljjZt1hm+TZHCvS60uWEIJ2DIigTq
KtK6RGnJFWLaw43PPR9GbYuN0F57r+uyuw9TdlEm6VtAPMxDVqjwkUQTlot9NX1hj4XG69uYPqkc
diwrmwFVxDQyEMiHl8lQJRIHg/5teRokVbRpIk9tOxYoL7kTNRukPK8guKrVv+9IhgaSi21c/j37
913xQBUkZXOfTFYhrtc4m1GF7Sls60sNGSbdzDbpukHGfZUzOEJtk7E1glcYriRxN5Az3e6PDn5h
SCK3ypyQF6EzvDtm4+zqduwOiXStG3Ilm8R4Ye+Z3CyxO+6Pyzbz1/LA/58HnrSM11o1dyP3iNIe
LLhthNfOPvDGf08d37cRwbZXYXjjrvNEefGDfCRboLdeWCXSRhV58BOTJ1TIalrbZVqdHVS6az8M
/BMWnerZdasXz28sUivqfFORw702HM5pp6myTxvmTFx/qkGZwIQKXuxFaMHi85IqP+TDzyOiUo2l
IIwRaFv60hv191TZzq4Npw7jj1bpZQ4oM1JEJYROiNrcs2k/iDmw0XsIGz9jYB373je6A/i59jza
kV6nReec7byDFy1ybDC6zn+s9tR2rn+hYiuJy+sKe53OYXurPUJOABpRai9PB9OYj8tCqbOIIIgI
1dqqqpo+pjr88QcQUm7MaJY4vq8uTvOf1DM/+0XzNEZ+Ud5o2ONjNBhABSpUUlnz1oChuLcDUuqq
sKn5mm64Kd2ph5kkH/YsdQ5mxoY4nJoOn6yyYZaKqt4goDoanqkC85M9BjlMy2i8K+uZhbR5LnmT
1/CDo+/B54wLVPI5S3/e5mE3rWD7snQQdgU8qbf2Kht45UbdRztEEsm0GE+hEgd1Ba2Tas6rI3NL
/WheterNbUoz8Z9HeKmtnZdy1tgmbz+xQO1nXckDwhnnd6eqO+VwKKr0uQ+s6NyhswUvX3LUwL3t
bZAURayMaxSSdWW6AWHkYWDgNOORYUT//Wf/vup1Yjx4rQ/Rt46+vDh0fhtFt2+r3v6k1GYRY/W7
3hclx3LWZZuqkXIPwi/5IEMHA7qcvryCzS8a4pNTT+FzVNcgeA1+zFC9TZb0j6UnFL+a9zEMdvy9
PMAQM9wks9NiMWT1YkjBYzSbqGGirMd6a8LoeZQZ80rUr+dU8c/aSWnfGHaAV6KcXCm+urPNoXmi
GQkeeM+MXcOEaoumg+namLdPiQIG9+8Lkzmoc2fTpS6HlRsZ9yY25PnfM+Q+w8UyIgKQjXuuxkNp
YyTNjBoaYSKpDOJY7WflVNdJGcl9gjtFLk4rnF1S9Nt/R2PNbu36fw/JjyaJsoszUPpWUlY3VSND
KsZ2vEg87JRazAJynXW7UOCOOIEaZuJDCRY54+/RifBdBKl8Hiofi5zDMZTI/i8CC6StRZ+CwZPW
O7C2oxEARWxTR+79CZm4W0a3VkdsZcDkhqNotq6j4XxJo0MS5TXUuCEwOyDmM7jAPNz/+zM25/O6
Nj35GrXpf39LyaLoPORwUio9NU9pGDTn1tNM2rFpy5R7GKagBJExN8NPYOTdfQE6rlRGLihIt/Zu
BRQO7UCwTtR3LM5Mla/7kkTSLK0/K4KZiQHvfT7MyyT7l5dLLgdFFpVbIyAl3MvfCTRy9yDOkByz
xP+O/Z8xcpZ7f3ZULQjHtapFt0NJA102+yHXw/ltYzBpksX9URk9PUDvIAFug70JAnlDW589/e+j
EqPv//tn//vV/320MD8o2eSqzwLzC+742muD+Dc3HgYbQzfcnXGc9pFZUNa4LAycjEg/0Af3f/d3
1Xj43Zkc7OflLM4tsChuqu9xar8CZeMVC5vpw3IIIpw7dzz6NR1DmdCa0XU3T1ZW2qfIHJ4B4zVP
s0jaJ3rSiVY04aQ3AYLGGT1Vz7bp1mGv3iBEtVa18hmdKgxvpLjKo8cKUsVSfs9S/ueB+J8Hy5eG
pvsUVXumtUzuFavPyyBCluQMGtnzhzTQuW2Dwg/KczPb9ikgBAtS1bBrCRN7VQF7uUwXv+n3dm0w
WK9Z1TlPy7MBVDo7iNlusSoX7S7QXki+N/8RAFBAR6Fw+/dUcSTiebHQJxcl+MIN5Tjp7ktFEWrO
n04K5/jvUtVJNt38Cq2ZE/LPNpNyjpZO9XtnX8ismj7oTxCvxoxTvTUm7uSil+qsT/L0JGaPWkii
9+ix+0U56hFlnutIJPs5c+4jp+85iFtStDwgXQQdMR2RiEfcxHju42iZsQA9o1naKLd3Tq24lGCA
WKvtIStarwS+BMsT3TQawOJoH1IRR5fCVeFl9lJ90iZ3Rzrpmq3kazvSeefjZ1m/lgRXMBhGe/f/
faTYZwtkJlckOdmuMrFcuGwdPl1zOIy2PTAz8MWhnhnDVHV1Dqupe+iWd6a2w//7NENCvGyBEAia
bbeh2Hd+EX2LS/FbhWDKCY5zjxkrrjoe53XnT+6Fgbh7gsi4BrdP4GnBnk60rxhUw7VZEmFYwYEe
Crl34uqLMReiGS326MMQ0bcE09cw9LSPaHuOGKkO9aDfkA5zCg4eHAcacNWwvcAbwYWD6XIcwlcb
8aGy9O9uci7oum9dmu8Ch/TIblrDA9gTg3ilE97bLj5tO/yaUge3a7tr6vbbMDwCOsks2hVF+YeB
pEfmHxbDfq8M3GIJH+BNMuPjpCRhDBMcZWQC+UvmktlcvG5lfC//i6jzamqcabfoL1JVK0u3zjY2
2BiM4UZFGsVWaGX9+rPEe6q+GwpmmIAtqZ+w99oCQ5wd/ytY5ou8dw8Tbm1iTput5cWMdcmytMJy
o1VovFS4h0fTrIXCMDKV1N8+ajOZYjnWEwdi0qqbpWAT6wMHbywGI4zNDjNQtKEuW2vIotQtc5ZC
Hm/rYngEqvKuzZt+1/PiXQZ8YuEEePP6Tr439vxvA81caC6AC2XpIPRCdF1UbcVaR2uoFX784A76
QaU+xFQNqTXe7U0Zei9GC2JDGIxNDSYAoHrUpy31dquD5EMvHLDk6YOTG3b3PntPKkSR0ZijjaGn
6aCFL1XMaMIL6jtgFWdTzD+i1C24mRpwER8dhpnnm7TT+c/FBiSsiO2dETNXF6Z1i1NYZwEUDEr/
jHjyBMQJu+uiEsVKazaVGRDCLWNaFc35Kqce+2nZ6msa92Uv82yjxdMXt8Cu8L5sNNPLNq6LB9xk
l0zN/5Zpsry1U3w4N4pasPAUxfr02Yuh3xedfIQaQ5wQj91d3TuXQhXartCx7UywWRHds9BIdedS
dt1HGvnaqhqZI2mx4nImo9a1uw+LfkEj8Qc7McY1QhR2mRABgfVmtlE9S5zGiX9yrytWroJUU+Nx
iiu+0zDaXeT6w3aY1fkMIMaOiWjQAtuPakaRpt0TUMWOA58WzHlZhjYKTX6kxPO/i6m5m9MlVLgN
ORmjbTm+1rXpr9noAgJu1L228pcmsBnBTMjLRqfcovtc67i2d6KS0bIMq+dCWvW2DfAVCqJb3fJ3
4m5cGnWd7p1c0nbn46Nrzg4+sz8nAjOJnbkwYOoNjWrP5WsSoiPGk3A6lEw5kaYxPaIdiAbwjnrM
cueBhhuvl6kbh/FV9b77bMYdF7dTq31DHeKGvXspPWBBZZrs4sCLn5TjTTsZ4nnO24zKRGJvkVHV
7jrvog3g5nCvnOIOkduIhEXK4F87VyuuUlslTESAYZ5+qLQaVkHfI9KR4SmMWswPPKGJylObq5sW
v5Jp8NlDukHuWnJ07cfYN81NHlX6OkeueHY8lwd1Ded3aBl+5+0nlolk62b2Z45oft81YJo0MA4Q
QeXSNburP/AI1HR/3LusvVThgMCbErUXJY2xQ7M2lgGML3aMRBfZB8iE4jIE2jaNuSh77Cl1q5+Y
oZiXxDHMC+o77FNcI1Llpxxp/aW1pHvC5LBhQPBWZ8nIYzXbk9roX1LpPuSMjpCpoyuFC+ixM0Gu
IsOq2OfUQtj+fEFdPjZXIQhiGWiDPoDUXdDMAY5BKtLO62R8ZhevUPmHDu4QPfwPIJTm+e+DRP/t
GNrw9PdV32ZQbEAS7P/q67gT5mGq26+ghWkXpgKur6IWpbK2Hw3H5qEjCJbjVolezSn55wD3+Yks
sS7yxPmwZfzeFNoD9DnzlcczYGZtNsfNh6Zw+4NlFxIUgh8dWdMWpxYS9kqxQ37l1FjGYSK/RTcn
EY2K/7d3tG2ZvGWq/m4x/bxIQjIYGpuPMLLqJxkH2RNz+yQSH2Dr5HcW1e+kPiYv/9+FifHW53aH
xI5Ugl2m1XOnFuEfc4M8XdiG25Jxj2M0yMJu+9dCCPJI1oyOrOXfsCdrE/iIHfpEzaHqc7rkdaLK
nJ0cn0LrzF2CNGMlzL5ewom3H/4mKrgCc0KsBH8TlieNtau+QIefoxBvGuQVgfguQvxFzTTIt77x
oGx5APYtTuxNXJflEQ3cujTBeUCrUIQVVPXx77O/D07O/z/COQXaxtmbVju8co/CcDKrcO1ITX9I
0oGNFjnuDA4bFoz2yIPfnRRfo11d+HFubkpksMt6cklI1Rkk4znC0B9Mjz265A3hH3/NuZe7jI4m
kobAbs2TJdjYLMffBtgIT42urHOUo2HK8FwsPJ6nBHfwJasy60xdORBDbsER+qsIY3VAQ+P0K703
XqxaNDtlOxV2gwm+TVmcOCDogv4+TYKxOBmO/hlYlsIbJekiaI8IrYz0YzJ/EEGY8ALNphvQCnsm
DOPD34fYHxCJ/u/rv88Cg4k2JjbYB2F1stOKINj5g2eI///MLolNE6N++Pv12iMK6r86djCNZ9ci
MhM0Q8P8DZMXR/nAanL+gIJCAmSfK1jGIFAbwvQ+DI5/nVmee8dx0w3Qz+RjxhUyW8RJpez6LKV9
08MyeU2gOkHrGdSul1H84urNtzEwMmJtYKxydEZUAJbYYRs3Xv++HCQodW6v68iZhtVBKOpnx74i
s6v2yRAlS9qHdFfVWFQj3ZZnN5qKXdPg7o2NND9D6yMWS43+oavMrVEVw71oJHpM0+4OvudpZysh
b0jvS5I8Z5N/MCKIsy3rq9RykJahKp9tBnNbbOLuHm8MsF/nQetZPf59lhejuSPOx3lAq2LuNIbR
y85VEKLm+VM6ks/49xl/eEY4LqveRKhkGgVWh4ktHfLZ6iE1Gyg/SDsr9A8ukqd5CunFQbpXk/ni
cD3Whp08sPMsUSbJyDng+dhKYipXNeXIm9KsH1YU+q9y73lRKjSOufao1Zp709Ke4U3B+sBgSv73
uv7vy7+G2E4lJ0448Za17Q4+hP7umUeHDOT7yPhrbwMPXbvaJLCoqVvKJPJZoddeFI6qdgSE/GbG
YCLfy8xtlaXm2gFi/RZSFsciWbVIsjb/G57qBRFqZec/2g5VUpXo1UM4BP88R7bnKB30M2yc379G
2YIPsaqdnmWaaRGRFogOupvP3sTPh6MXuzSOsa+t/Q54HuIQM6y8ebQuXxKJQLLU7IHhnSlfXFBx
RDDh+ehD7cns2eQZ4Si/K7pc9s32u6z8GiahBQGgwBKf0j7gFeLNS0oy4QKtlP8NFOfnY0e2IofC
wHG/Gwnb2TGEkDv8PPFVn+vCv7bZ7eONPxXBuxeP1srzuYnVdCF7d1r6qazuYxp/DlI3f90Kv3HU
cmq5lj9zj9Tr4IUH1Qeo5rCQrvHrdC9kVukP5B9XC2P+UtM03oBAUuRoI1vF5r1gynukxmU3XLjB
xzQb2+e5oa6Tc1+2cfL0v+8AKRV8DHwH+fDp6r8bXjeibgkJ5M0Hc/mUMUK7ARdxu7a7Tb1lnL0x
uNCwYFtwOzQOGQOuvN+PGRaUeO5HpWfzBtnQSv97PE08kN7BTeorAwwQ6/dZQ+4k9ROlXv3ENNym
tppb23qk30bJy7N9bJFnynHy1okcESyUULgJU2Zg5moD2aXkr62aMg+O+tDxplPxXRNtCJc1MJCP
MbePgW1x2Ycjak94Wzw9Uh8S73z1Y1k2Xl2tQ4M7tsu/3+NcQOabNMEhDWdmQFUYD46T5iiK5AsT
3Bz8kJLfwHGXYGUwW8LAXsxUg+fGx+Wem8bThBNzZagA7hcgDUykgLlqFdkIoftuGxgDhvqitVkv
onwdMAmtB7f9ILSn3vURrodahP/stmbqx1/hj6O1A1hiq5CNRE5ak9MWlO11dQi02W+Xdd9DZ17H
sXR3GS76LntM3VS72N0I91RIDAPyOWpQy6U9gzJr6vYYxa29PoKDcbgOFp11jUTabaaCZ5jDpHdd
za6Goa7xupF36VUV0taRxIpeg64SMA6203KFqRlUsBE/DZKuIcrcN5bSNW5/lOzo+Qkyfxl8DU91
LY+J6pM1mMvMsgxAToRUOTlOV+6LtaUV4VYIgYcG8ORCjsE+5Ixb9pNLL4oVpY/ieKEks66wj7fI
7ytcXvrN8AyFlynakG0uTiHFbjYJb81g/aO2Zjwur8JCeDOYjHWQHUbekgp92hnuhXDBdoWSczek
UJcmgg19AMKPvR5dFFfc3motUpwsl4vN1e+ix6SPykmuTIG42C9pWHvNmFaeFCehGSz7HSKhaddK
ZJKEVLETIb/4OeQ8+0FclHlrrEvEzUW9/Vw4hrPFU9WuK6LgVx4wnChB4UqECKge14T3TJr5MEcv
AFhjI1WRklsPYNcrbaBlUU9pVyC+93KTyOM5hlBCfBgtek6FT22FwowhT4mAqIn0B90MXgCknZDp
N3vZ3mSF0EkB/IqzI8PC4qiL/DQU9gglszqowGzXkQx/SHOias5FusMP/6XZ1UMQI4wDNgwmlgAv
k6ZBuGITDOxAMxZVWal/h2a4IdXgqZ9Gsc0h+adcAyvVeFDbI2snU9Qlenfx6RPxT2F/smYvrC10
gpYzrvPkHFZc3Qnfjgz+5LO3mbEBt8GMGIFqAj+yXhLpPtdiTF9rdAyncWh3NoiYOMKiUnpkVAT5
h9UWLoMKsYMGtRbWUGEsJ/2UZmFrGJO7NgaA3tnJ9FEdaBoWmbDxZpErvxpoQbOthoDI1PClr0am
13ZL4Kfg9woAT7SSwQGIxYIHT76VLcAlyGM1k5yIR4X+m+fx2xBWDYIywAORvYtjMFkAJbqlGx3k
SNBkZTjVBpEv4K0q/PJ1ojGlyI61U6AVb7LHvnOqBWgNivC2uiBkm+Xlo73FCddxK03JpvVdcxcV
ydaWpbHxsqhHj+pRjwCL35CinT8Nr3VFLoQywY8Oohk3kbVweR3XwwRsKJ8EnHSEzhkubgH4MmO/
uijR87jp6xARHzgZvQC1T5RyLiJyamaudmj3j1Vc4AAnqcM1tL0upo85dsEpHY8Xlz6EpJxgJUaB
gq4Tzonq6mrrcb9zVZ2cXL1C2A9m0rA6xikd/UZBFAvGkgiiQpODlxXfjbWyeTfzBHixYhbSsNcN
zL3rumdsAsEpQyp9QjR7R/1UbAWKhN7hqAFFjjehT/ZYKX8zFZy8YYQSZXmnvnDv0Ow+Gi968IIR
AEK28kr7u3XRoqBHOjoTBABcLsOWojAEBedrxp0qatyaqHi4T66hGTz3gD13pQJ/Z4RkFRTuM3jD
jybC7e2XxZvKva1rQ9v2UhQrTkmqh/0vnciDZU29rVC1MkQqLn0+OgjGwIiV9SbHy7PLo9o8Gj0h
s/LGHp20dK37RT2Qoq33EDZP9ToK4pfC8r9AEgDNjdcto5tFI1JvzRKBYRMxvExt2QlxpBlu9mam
8W+IajayfH7ymCd0gQqq8ixnpXc6/ELvLik84+qYzdem3cgvjlGoTtATOqMtNqR4Io6hOlvIh7IY
XpQZpBtROXeWEiRP4nXUubnjIqlXNrUOe8XQWmRTeO7jakUL+8SQ8lC17inQPeymOeCSOOeN8B5S
a0Mp8poh7d8ouyWL5I9I1qbs9gkVzVy4Z6pzNlawLAzn1/PwjbeiYlIuzGtbffcJpO2+pudALrnP
laeeyRLBK2AmCbWUkTyGXxKP866onWc48YtJFOmSUodDibfbsJjVGWhBlrUnjjVKnow1IqRwCFn8
IdA5xZJ72XUBTLWTBVOFlIEO4PGyR+1eTJm77FDyLUb4dw+JUuzpSLufiFqnVe7OiGPZbBvscFpf
7A0soisIzo9qmGG7nhpgEpbICTogLQ3cLGYlMf9GkaYIkI5hQgXJC92tNF//AXpDJu6AxFH/bona
wkFENqEWkZhruYhQZxukaMCJCMJS2MBGGDyWSEVJNG+Bhde92y9DKd7MaED7PePRlL7vUv2QzJ6Z
zMy3XOrcfyV2eZJRom0em1dZBojvfdwLOnJi5rfAreC/NKxse+IdtiSHoTYvJa2b+RP70YvdVIql
ZrMa6A2ki+0DASV2xxw0rKIompR1kEb6NdR+8EjG997wCQkVjPwbQoSexqy92JnYxzpz1EljGtDq
PHCj2i2XbHS3kwU+rIsVDDAie3PHvVoKolsQEkDQjg3DbCCRhuGHZ87++YzJgZiDfqRdIX2yr5Fy
2oSQG0yl9cpeO73l7li249zomM1WZvWm6eX0rI8VcFGAp4thsvjeZDwnUZpsk9SIHiPbIwbb5xVU
dfOb4M9FlDgVr1V2z3rNOTKgsOS+SiCkDhN2ZqUURjFrPIjWA184KrFi2FPDmeTCtdsRg3hDXkMS
HQsixitMGBrn3JK8+3mlRJYoobbViGQsTeu93loPHnXgujPGU1NhnS58NPJY/vdIyqqVVtvYJZxk
Mx96zNwREONLWOnT8NObjKMCOyCyy/CWxTjifU7vSQ0eLvf097ATX170zqWJCdyBIWRUc8SAN8lt
jifG8O2zGTqvE3BjpI1ttFNCR6AZOQ9mlb5gy6MSmQidj1QDNBttTp861OX+dzQB/xwVcqs0f+TZ
9oFKErGX/xPCTQxkzsyXwfjCst1gUdIUYoPUYDO58OSKbj01+s0qKbYmQs3dlMeKzmKGkGRMnAmj
IAz+S3DwhmQOLobGOaM0eK0xuEVdAjMqhrPdJelz3GPnZaGYs5bxPPxAyVjnKxtdeIaUSNNekkKX
qH7Q23iN9jqijVt6UZ+tSbGKjWYRem6zMBzq0MFesv/HnDmQuRy0+aYH7MQkGXXYQEIe72O59Em6
Wumu1uPXrIulqSvjMYqGmxuyHLEVGBVk8XhWQtRguouL2Ekvfa2lB+GPco1FkrzrcHiHpirYciar
omLsjEhMbNoqfjGt+ivIxNxk10+iDj+z8dFWSJym7rNxAbzprHSWAQ8qiilIOznCaRKXdGZ8yJLt
BXw2EOqu9lLie+4bB0FceAoU8sd2MjFZU+1hLWm+vQ4/T6U8Atr0fumql1Rmlywo7jQQ9B7YRxzp
nOwxogfGAaUZeAAreEeK0ywNbW5G3riVn3ZXDZEImfEOV7cfbztwVjzkbFCPiXNVg/aS1i7va4+B
uR4MMkN1fMNIglKF1soVpMIOlkeGswHUl6wVXUOYjMERIqVc3hKPtGW7COW+np/6ZrqJc1cDFYF5
pUeNxNJyQZwL1oZO37v7QVXXKJAlGbDiaeBy8/zsRNjcEtgdDTQ1ScLaN5O7ZqyxklXUnNoRP8J2
cPVTnprfVSSxrcQMg3MjeDWspyzocuzJRbhSQrua/nDwhMFD2UI0bCev+Jp2SB72vea/JGzDFyrP
Pognwb3d4WjTGSpE5kZDCb9w9y60ZbJ/mlnF2D0WqYNMurAeXN1bJozt8TUr8pbQm5fhHg6dD56v
2sNSfcSRVwOEyK4tIsul7zkPlWVwhaHIozxpNmFR7Qfr3eFV9eVMOYmyjwDF4UKPgUP53sBr3KAx
jGtgooaCMD6h7G8dDbcsiCMoRH73W4/tNwFPf9dY45SsP19t/YlkEL7JgLbUNCZRGRShUuON42xc
MPUGWSrGtadrLybz4dVQIF6IcXk5BGo7QAa9IGZHw+7D7OcrNt7pDWD/rDW4qY9GBHiy66pxH07B
zvLKb5u6qbP82UKPfb9xq2slScCw/Qtn4rDtseN5vfvt6frVDDBqp6K+tl4SISoYLxh4jrZpfkZh
sQ0q+lZHqz8QLq+Fp36ssQexY9fltrD+GTiJjLi193k23kzhvfMURl/orwgfWtasTsOqOhtV0n7R
HkeYRKCroK6MUoIcAuawdIA7BbkyTOlovfbcaezsIQvm/JjW2YhxB+vN+KQEe5q4Gc9F5K+oGLnc
rfx3BGC1DioCcwKBJiYRnKATk0SavSHNPsamv9U0PwtWdfaSKTuXBXI00aKQaVlLjm9WyqpTKP/N
Ht1PIBX/XBewB3+fGrK9puIfWCEEo6NWJkXuDZMruXDiyRH2sASHqGd4VHOyGl1Q+HgGX6rE/wx8
219n6i1FV78iF+AziUFTkk2xt0LjG/UsIAn/6I+NXJL8NyEDYelHFzL05b1hzsSEwnvxupvlduQ8
dfWxYU2gBQzHfI0FeGJSSZjkr5Mug1hD+aC0OnpUbA+sJCFHtPGOQ1mnMWd54wti0Aq8W119tR38
jWhzi1mStJlCHHw8GFZQJKk8feTCrr5FIJM/urX7FpeH3tIvxSBMPAr1AxX1GTwclvqQXPrQIRvR
h/foUeh6IZUhAXQspy18PDU1S/HpexoByey5dChnWzvGN2jDkdu0TriJwvGnZoAxWdxMBY8g1HPH
HC9rWeIyD/1rJrSLrIdz6zb62gyJwWhrlC12bf6GTXJUYXdO4SFqdvqQyODXIifaLipm2PlPG1Gl
A6cqGFTQ4f3UIQmSRQ+Hpg4OfdKrFRbTFchyjOjCTiHzM96mAt4ST47yQstOElvdfKY6bb5zcLFP
E3VCB7UhMOKH2bib9pyKo8aKFzvmB3G7t9HKnyLHPqUq+0qxFkSzuosdZchDTAw1JsvZWNsj9wW5
gEGEKkH5AflZPeeAFUE9x6yBKHhceoaeLU3rZ4wHi565nnPsF5J06NwhlaXQON4pDE5OVr2rizZa
bG45WdGZVlvIsM+lwXhnNPKK2cwjC2YygJq6XwNevvYuSB0Z/SN7VGIjhHFj6AtvoKILcQlMEwtQ
1C0YWWWFohF4SHIDhIklnE3Gog2TdwHavJVIaonXglCZPJXM3RadmX81r72xdiMqjqklYUAE6c7q
B86RYA5yVwxnVXQlvHJYIL65Zb46emn7KuQcjq27n7aZ3iGB0L7F+ndWArQyCuecDzzgO+IKnfiO
GBxxZYIpZdS7Kzf+JcvrV0WkCQZbupI5OW9sMSM4HdkDTjabzDWEZeX7oGkQZZMC7BH5OQZFNaIh
2GEJmSc4lz7bluVs0J6dusAPBNyaKnmTw6hiroqK3iHttoCa6IHZ2oqhuiVuPKfgYV7HrL5XuQSO
kjeb0dMvVkcpOPT5nkEq4Bor9xaTt4dv9QHaXpskKycy0IFfpF+lZ6yKxg1Wdsr63zaOE+UmzRLo
EDcH5ZTjx4oqpP1ewoNsiOU6C9/apjviRbk65qwyCOyPeVLoMdpeoD1Ggeo33cLaoO9N8m+ha89B
p8GoCXsfhssqJb4HCH+PUR/pQN2VBz/LPiRUEAyymJ1Htog5kOyDVhx71ejo98fzWOV3Ael1XYtp
PWtsiadZMW97CB37W2bVqjWDi1dzTNXt0DH7gocxwZrsRiKdUNui5Sv/VQhw+g7eR+zr0cbRUjgV
5d2WJioNkxZcEk3auMWu1pJ9anhvFjsgm4lt0qZPadPekjF8TnVxmjC4zIdlp9S9Rd1JSNh5qHiy
uoncRkyxqsA563huHnxXq6BcnURKX8O5tQktp1sOJGuo6R/TB2bAwcAyFSZA1ZBqK1tC7nFbvspZ
Lljpip19Xrzmyro0gptr5NDl6Sw3MW5Ytqn7YEKlXFhPdeMkzM5x43uwV0Z6Fhifb6NP1VApQtlC
LerWzNEPiOINnCHjZ6t/MROquJuBKsVGsJ3i7E5ygWRC6p0K8jBqhEjHsk0+Sko/J3NOLrl1a6NP
KI41Exy46nmqJ90hdECYF8HK8RrzoKf5Dq5CvUwwpZNnCDcJFlPuaGCf4ju6rXtfOltvFHtluN+J
E+yTrrrwehzRzT3J0p2WMcg1DK5vRpzPungqqAT/UzD6q1FrjoyFyFJox4fYIsTet01C+rzffiT6
onTgcTQPQ8exTsn32krju7TQWpQBKv7QQmXLZjHUXoTJjaK4QQud3yWq7IXJszf6Frob26MCCuHX
C4gBIQpcvAc870HxjKq7BjBrYL+fTAolP27Fo+Zw2SN6w3TANhwcVL7KFf9+FE/XNOqQvdsHroUf
9O7YD/CVwoJgLMj5l+tjz5P8uU/ROMcDS/Ux8OHvKoBn/Tyfnpwb+iY2U0bL8xFtSqdrZ7QvjPwC
93H+OYaBcFngja2EElFOnLKYfEzgNVixSPlLgaXhO0UIP98XIWO4yP0Ig/ifNibW2uQEyrMSnFYn
Gy49sqtKKoK+iHF38XCy6FY0B0iuTfoA6UphnFO24sLGlXFcuoQ7QR8J4Uun1UuWErNODfUdT82p
LVh401ctKqOEGotXYApHWPNUF4HlMzXhymAtjoY33UXqnxX1Hc+gGarkT2pdeAMv3ApjLthmEyPR
6FOJQM0BgYFFuvHk06Q3BAVYWNR0/BkYxyuT8ACFNm+QTxS5sx+YyCXz0vM0ZKDkH2oLVLAvKLvK
vP2mTpkInDMJDkdLorZlYt+1cnzwZL0pQuJ/BNtSRuMJoemZFcIiljGrKl+dp/JYld038RybapZ7
eHnVbX3yJZMp3ZXYhCHEIXjhXLEjcWcscbTL6upb9h6GHpNMoqRQWM8W37VT6oAs+gpuYGi9V/FI
1JU4+4nJe6bTjgKXaZv8NUgDbjWGtgunOPhO9FQZ2mdT4RGH2mVU7mv2k1WwxqWJrgYo+Q4jUrHy
shzHZdW/efmt89r7aOju1huMSxvZcoMJJsW2+Kol4A4881InRNYibSRLD3t5r7+FcyBrZrUPoihh
6aNBNrMhZIlUPcvGI4otfraKe+4Xn3Fjx5tEy44kAoO1QgC7NNuczp8xNwMa7xu/4NJItGqhNPFL
cAIv7ChuA9q7AHrkMtfqV2b+H30SPROOQ55ccQ5HYlPJ6iWpjPNKxIS2Sv3j72eW4qXouhNtOo6j
gfGS9uhOTJ+dmfljOtnPxLV88MnhRlFlXzLs42PAQEX60mau33z4RZSv4WRIQufOKJxvOH/wdyLN
r7vuoQLajzU43+GzByThV8+O3y5x8BDLxfFo1OBpKI0iEgxAP8X3XOEi7rnmOAZb/s7UdmjDKxym
qjsqP3qDmXDPG+hcceX+G2EysTD1bf1Uk0DWaSnR8p5x7ODsMvZC+pjvpJZ+iYnltyl3hsb4L7VT
xHF4kReYcV+rNnpiPUl0Gw8E/beUxYeS6icUIN1cWkfJ6BPywwl5u1q0tfPb50hYCkXlMzWA553x
CeUeAdgZimuUZkIC5Br67pkpDbYaWIdj2m6AWDyn0OhSnO8U+Be8mf3GBodk4AjRUVlYZ5Hgh4FZ
mO8YLeMhEiwCx+w2ZhfH0e6GMTDCsfQTaJeBuTXbeHYUTE0eyUxZEifbrsIsevYr70hTDpYy0E9E
JV8tT2wIGFhBYNB2s4Q0xTayShpmbKGXnjFOe9SG07wi2fTBsHS9YVGhBVgJo7vX/LoXNF/Moh56
fAj7wNVepSf2840r7ddCR6dNUhbtHHWOQ0Cwz72+IBYeHXqn3TpyjBeey+rKrYsLMe8/MAHWhQUP
yyrAitPwzJnQZVY8oXn5tvP2kAs4Nqpk+Jwm4cYJ05XXaZCHe6SBXXiDivPiZuFPqQMYDKe58C4o
9v3uOlYTrUnynA+ILdEhLUIx7Dnm3EXBi+vzHNI744756ZjLo5uTyCGyaOlIn9vG87ao3IztiFO1
timmivE08/MWtkl/6ZvxJSihT1BaBlV+DZhuUqYGG+Appyy0twakr9przhCrbnoW/whshpMxfefE
JC1Nu35lP3bTLP3Gjuqhs8m7b2gNfDy+VB8rlyqPoti7Glb+M5h4pD2WN8Mc5pHE7VWjIBwt96Yy
HklGr8Dtdla6nVgaMxfbdcjOtiSUiE1ImASTvqXWT90HFNoFXulVXuvW2keTS2zieK7t8qvxbvCu
3m1UZcCUGNBpWX2IeBiSx33pxq0v0lmxyKFkIlxA8k2IyVTv4y7AaBofdMYeq8gB10+cwrps+OXR
vmdF8UTmKr/oXGQZvUYjHXbv1Ps5gNhHeeqQcO+T2Y73L+3MtcaYgMOfw2KYmIdJSZoBtHlnxXP6
KXW1tdAJMfBCxpbkXj8MIIPK4puUKpXYNzRmG7OJFOjx6MFu2muAh9FLh8c6AZfY+tMxL7Una2t6
hPTJbNSYFZHTWneoFLPq09OaG9FB4gmewUNauvajG3SMfKR5y35YG/IzV488iggn141bHVZPyQSK
1D1j6kKi6xb7qotAgRMMhU8GSJXWrwhhRcVHMKBTyr1ZNHsHoWgwnk2feJXQ5p3OOwhINutar2V9
A9u9nOOnp3FIV0AoGNCDdO+pdbli4gk1DpayLileY793sFcXO62FX1zyFBfYfLDtIpLr6uxNB6CX
DoCOhpTzNLNHkrHwOnfVsAF3MasvumtDp7Ft9DHbpTxQOSKgZyf+xaDg3aSScKL2raLWVBObYNk6
GzPVtOUomxOqTcKi2e5wbF+lC6fGtZFhTe1+TnUGBbLLB6qqNHaeXZ25XeG8OCnPtIpnGhaROY0v
u4fxHNbo4eWlCl6hvkUubRxpao6mW6r9vB/QICSuCpMpHx4LCoCMVqPMguWUkGHVheRMlAbTKsme
BzdmN3LrQzKGXDicBi25s/t2d12RXuuy0Fedp+ji14EzRUi5P3D2MKAbEBK1BLcA0ycTM6u3GqwY
YZWHUG6RxCFtF/9Ud6qm/KPqZblJ+gJwjqkTGZbSQBkeII2+GnDi9Ce4KDA/8fKzKCXzgZWM0vlu
iXOi69OT6U71o8XLohQSf78jEadk+Nia5UaWc7aK+G1DGBp4Je47ZVbceA53ths9Jl340yPzObWi
PnTfYQPsNdXXOHRJYrGn73AImy2j+XvIyC4K5XuX4dhyC/SYdWU8EBlYbUBHX4WUBjCH/Dfr/WrW
i8YrRUs0KgJ0Efm3xZy/XH67RkRXyv+Imd6u6NkJAiOCD8TilOY8TqofoexsH9dvekvxGgFKWlH5
HzoDWBkljh+EMBq0A4iq17FK6m1qvzsaRRKjTMQQRgM8WfsdfcwfVNvJkkGwbUerfJqefCiotN0w
Gbvm2sQ5/ntC4tccIKsWuBr7nB+ffJcFBSH6WVyKY2EfvHxW5Bo3G40UFxTTrrr4busWRItDNT6n
bHuleYQ6Cbnfnq5I/2/Eyv8aprntM/eGWv7GuTe/ZzbBtUgtWNH4WCF7CowuhPub72G7RY9ByRMT
xoae6NTskH7U/zF3Zsl1I1uWnUqYvguRAByOpizjfdy+4SV52ZM/MEok0XeOHoOoadRAcmK1oIh8
TyELKTLL6qPMXmMSqdug8+Pn7L124b7q95CLXnqipZDrMTPwE9SxKWGkOJQWHkqjRXKW7cTg1sk+
UJa1C2yBPOn9t8KvjJWfEEoUBm9xRL8YagNRfin4rTmpqm8US3SaHUT4YSYdgkcNlqbF/CwoTWOZ
wWwuUDgqUVZLPS9wyKHUdx3EOSjo48b1doGgPdrmyBiBI/bQKtPPbSCwTIfcXJkV3wpVvyWasXPQ
PMOybhmg2meRoIYD+WEMsmDsvme4ze3I7bNI6/gezdPY0mn1CPpigY4vEe0yncrYiBiJL9B2tCu/
9h6zob4dGsViaNH09eLmJhfYkunv1KukbBBhedUd/a5LM6v4LmRaBP373BLIZwBnzH7TxfkrIyqT
jOSiZVpDeKxIXetzsmNo/y97Od2xJ7AWH/Q7byYMF4tmGGhm2UjabbVOagA/IzCJYjIRwJBfHjf9
NbpoIOgUI40PbrAKPqrEOzI6PNZ8S9gG6XUSVGfak3OdMgVs0lU63YVHoPww8yZ57twq200FOXTe
RjUFKpGRzl6MWYybCQiHPOW+CUMMr0jTbshY0zBLqPcofgxGfDcQh1YoHB6IV8dfj2jBnW4nTJGI
ue7siocoiYbguWaQ+NNYxw8wD6ECxSNdlELtRUctyAgxojkXvRGgslEa/R0XbAPIRZQszcoCdI4Y
PY/oRhkUnMsSixLFGKq6vK5I/8zOOYmZkcsIzyhh7k/ZoK89yPVmXj9xE+2SyBipQclpE/pDO+Pc
6vzD7umPV/Z0aU0ns5toR1SEYITx3FXHnnUw8s96jmEjYtrfDN37LEdf4ktfk7fq87AuiBqdEBO2
Dm1ZTRueaE+mixrK30prSiaPEL4pMG0A9jWRiwFNn76jJqbnzfa/BN+pEXNi2aVcayZZPyP9YXrE
BChl4CXC6U0Z3tdR/yIEay5ooZkVs77K4IU8jS27sQ281lvmojyE9U1Z6xmDCftckrQSEjlFyiYz
e1ZmIsWbGnMRehE+FQyn7HFwaWG3zhMh3KiqknJNSYOeLK2uB9RifCWHWZyoN90groYS9xqwlLPb
0KEGFPysR4m2Szt550bZC7wmwGbTdSk7yHwRihVz+NLDSA4RTC5bj9F1SboSU5JuH5USBB1hLfC/
oTnp5siQj5Gga79+/Qu/zIEpgzzv2Mk5ATwiaM6slXp4TubOx2RceCFecJA+jPlrsoNzW+4yABQQ
6Cjc+FKJ9+yPUsGiWXo557afrIOAkOtP09mGA7uG53Av7I2ZdkSp+rJiaOExbs/pbrn7qBle6HWM
TEvTF3MYjwO99S4ST1xgHk0rCXYhmOM08M6Dz7t3M5vYay++IQIcrFDlnhCmDux+EWMFTBNqO94x
0XiyW21pJfSGZQqFNu2veG6uWmM6EwC0MK0MPTJ4LMqDuCLfVXgrZzwP+NEzE+FXSRu3rvxzpdOn
Aw3wPFD7VCFgElMMl9NQCbCaeYIXH72vYaP1txjL5X1cPoC+sZe0gLWj4cH1AQp+rEzHe7Y9+5DF
tA0YpkD20qb+yU3Z34roJWyaZk6Aibc6MT0vLZjkqMmv7cHAxVSJkpVDG9aCCuSBR9/Gb6e9FrrF
vUvg4CH0md2WQ1i8GGZ6NwoyhzVLlscRP8VFkMCp0k1qdma1T15WsjvOOnMLitM8TSW7XzOHecC+
W2JtTdVlHpb1nr4VBdfgv0oKnJeeZLoVAlxx1LqsumOuhJnWTl9SrzzojlMtO1aPfWp3BFXcwUvV
D7bRNysVoez1Oh/3xEc3+66zFtwsttiLGp3OsiaOry5xjUd4eZO2PIhIypU1NuGVObFMJylzXtd0
blTuZKdSVbABo0xjRojQhx16ccVKsXZHyjRUV4hL5gNJZ4xXVnl7MeaFfjsfRBL8gutCSIKFG13B
G8HZb7bRvZLV7HvDZTAWZJ9GqG2ZphCiStvc7pFZRj3ueIYHnuHfZ5Oi0+Hd9YEdHtJGfPYE+zdk
Kzc4xthtTYhdocQ4WDBbUNc6zJm+eel8FtUcfQO5xoBp7fBDRvCXUDKQ7ofZLTMwI3t3QeVsk5LJ
f5zvtTyrLuY5Ze/2wLXd5MXAU7WGtOsvoAViq7RBy9fxbA5ItvDH34BfNOuGvqRZbSZfDzdOxQEq
6miFbI7auIvW0FznvSWtGeGdYjezVk6G7t2lKReG/oPm6M8QNIAT5Wm3BnUo3X3JZG4VSVIroqn4
LCY06wgpaNvMhh4h3yK7AaMqzOtME8+VLrgi+pNNIvZORG2xiEeYpIxEhtG+I/zTuO4pMPv8orSC
6Nxptk1M5iYkvnxROEgXEY+YZJrS/GaSPO5ymNp2gVJXG0j/yQ9pWdwrA6RyemDj6i5LTUybMTYw
NyZNuOkRArsSdLIHsVQfTfLpLbWEn8fMu08q3B0ZMAMikrIrvEhii0hCkTc4HUMhjY0fMYL0MCYQ
TVRu0ITnNHrpy0dygsYeanQX0mothL5jm9ZFRBhH3QAURyKW1hyii56NAXts79UIkLuPps07bhY2
uOSMIA6kKR2C1d3ZrqLm15i2aHH6pJGNfggAoDdTF2BgCZZ5NqYrWaMrdgi7XBvxWwGDam/48X3l
eNHy0y//9o9//7cvw/8M3otr0o6CIq//8e/8+UtRjhCZ0Jn/+Y//uCsy/vP13/zzd777lVP0RRV1
8dH89Le278Xla/Zef/9L86f55yvz7n98utVr8/qnP6xz3H7juX1X48173abN10/B95h/87/6w1/e
v77K3Vi+//bpS9HmzfxqQVTkn/740f7tt0+O/fU4/X6Y5pf/42fz5//t07YdX/P3Xz7Ua/4f//s1
qt+//6fvr3Xz2yeCv3+1ESnrjisI3LF02/z0S//++4+sXyWaD90xHMNGsiC9T7/khWrC3z7JXx3J
88pzdd1iHyY849MvddHOPzJ/NUxHp6/tOKZtWbolPv3nMfjTufzXuf0lb7NrYn+a+rdPhvXpl/L3
Uz5/R2kbgvd24SIKGy0+/+XnX15vIubJ/Pb/8J1CENXG5TtIUoI8AlmHFJNt6Q7X1LebwgCPrurX
sA/RUAgNI5h10WotG1iMRhgLJmP7zWH84xP+6RNJV37/mRzBkbKEKS3JY9uaf/7NZ0Je4Tj2zH+q
NHW00vSD1LdklTfoDU2UOCYD2BBGuSCJFIWH6207HXm73r2qtr2csJ8yj4TKn/ms1kW6MrVK33gu
AznTS58QWGbEIW61ogl2g8gekmh8toMx3OFkXGC7x2xUwwJnVPuWBygyqmpqwPDxWLMycekGyDEl
kAYmh/2VLayVF772HjwtaZvwdWOvAfA67KuymdXsByuun6pwvB8BPaBgJKgcXuRGCVduC9LoEQzX
qRoP9ahfkAOIIhhdyQhRelXbtFjc0YrwUdA9HkhRD13E3yZNgKa/7Av2t7Y9gxXZonv2Oa2sHgqp
T2pWXx2AMr3H6wYc801vzSwxd+XaeGQGIU8s+x6Nyp5UzOxY95pxRdTHyhsGJhxCISu2umsrCW9S
GYxIEjINGnx1IzBHHgJniuh4kNMQYGbmed9l66Y017oetGxbRrmanP6oBj+aS4cW7Ot05Yz5SNhE
9FjQ9Fm3bn+dlfQ9Uwz2WjolK6BeDL8hyVmYe8KkXnmQHLbOmNFzdU3oHlj/+uGhNBHPxZELlbal
hUdD7miS9UT5AHVS4j5Le3YhQ55spjitEZhS6TQjvBuSzcdx/BLl/muyELzjTgMcjaSdt3P0fmsl
53JkCio1T62CMflcNMNa1pncuIIFGrDwzVhYD/lQTNd9qeKFIQpSNpLxIGcxr2PgSs4iWi62W6+K
ib0pWMPrWEwvSUmiR1FUxhIb1BSxKaKlzDyjFOhYaY8MSsbL0IUHplsB1YaAwpDYhyIj61li0Fh5
z6FXlFv4xW9BSc9kQL8ra4Sdug3qLTXREgw4AVpR3SjiIU03TNa9LYJ12XMGIr2nAI/cd7P29kh7
STfJiNKlY0Q7eWbjIPygK8+0wkH4MIvmEcA4m87GdNk7D64svgyEmK5KOaL9pcp4clqUMSPSJjKM
imU2rXWRvEYRUY2B03wmBxrKS6Nusy58Kbz+gph3tL3ddJrCAvIyEHHePS9vGHTcWQ19A9k1T0Yw
MGZwgA9l7RpUDWBgdN5QB5k1Oa+2mZX7TiQXml9d961NQ9gOXhpbv5tc9W5NrX41VOqIYwGoIdo8
o4VzoY+4zNRhFLA+O3/aJXpBo2HSQ2DrFqQFnl4U7g1smuwMPh9AdMfTrfGbY+87DnX6jiSRekHS
OaMJL5rDBztvKab0fRTW56ajF9SNNjslYp004b5ppX7DlvS9ToEgjQ75B50tbjT9dRjhaRXig1EL
vttJEHOF5FMPOeE29wITeYwTfresMUduVXKBQwXTrpFWd71HI2XwhlOtGzuvsUhIsuRFpR87rzl0
PsOOyNyxjj9WGHT9IttglEatXkkdYCMIO519zqKq+QKOYd2VSEpgL73VZf5mRA0sTqHNYQhIsKsW
fnfgLvDwXyeE72z7AqsG3LM6JBtdE9k70okRNGWPs9YLcEaE7y6IKlfZ+nly1EU8NahSifZa6cbJ
8vzqIlPsOm0+kxk8YVmnC6BLtEk8PWkBGdmm7A48ytYWLsRVIUkvI7PwzcvY7fgNOjvTLhLgDuBB
Q+ZjSLz9AyJ2WKej2zyy3fkglGYbU4Ujog7eI91AUj3KeyHS264boBNwLSs3Z1Ac8vAcnBiw+3hC
Sn8dpfUFyqdLxlI7SGV7GTNu1zK7XUvNWoaOnFaxr7Gp5gBiUQ9X9ex3zGa+L8kX1RqS6wbD2q4C
ZTL4JD32o4CxWpS7SKtggphutB/c+AUtlECQoYmlSeyAkQW0wnHF7d1ubcAkMTOklwHDPQWEuJLq
NlAae+hiD6sEQeAcApNbq3oEw1J13lVJ2V9iPIi6EJe6TrrenaasC4wPNzkHh8s5B0OSAoimFTji
WPvIakwJ1ahYkwbJgMjf+xQ/CwW6bsHFX7Knx4qrR/kD4waHwpgxblWF5RWBH0crj/cquMmT6Nke
6P0gnd2rxGEfRfO4d8eVEo236jQzARSdQwUd2nGP5qaCqwWxJinWmjXjkcnpjnNGFUV59pAmXlkt
jRc6/XeBqbVrXRL02Xlnp2nay1Chvi8QkJdmEFwYVeg9+pgM0iR7bpOqPEMDoOGjr0JUTttSsrSD
eZhcgEQ9XPK9j2akFrIkwc2CkR7du6bCBWFm77Qu92gNCvCm8qlGUkRoTqdfR9l0sPVUX4RD80RU
o00QSvNUSKRwrt89jjwALALLtuwABgSoTL1Dm2QAUOOhMLfA1khJYnJ9iDxFgoLuHicT05HrEmZU
giEGphbPYC81bjxNu5DpeCu9nQwDQI3ThMdgIOlqKNdjWawlMg7H7+8SxaMgcdgwqDTfpwWq6lbR
WTYFnRpTxfssa6NbNxNykTsElIyTRf62g9bAO/WD9kK7s11HImiBQ/d3HRUH3SKHGNKs9naIj0ta
QkRMhJdlgzrbhhd7NAyUufFYrTuKsAVbsYXtWIpuin7VtM7ZnCfImKnuOJpciG5yLlIVbYGdvDkl
NmspljLG6iRmiFAFa7jNGUtb6QQGZ4bIe41uMlgbHyjm6MjEyGHSzsUOd++WijXHMAh6Dn22M1Bq
u2MRDxdTrrMWkFqpu646qFR7rtMuveDfG3gLModfL65o0KBXzWxcXrKKLu1yMGdJ24Y7vtlWGM0W
5SDsLczg25ho8WWs2xRsDoEs5jggUnNBomb4SU6Uk4hm4uFotEw5J78LNrW7aoKCmkPeZEPxZHn5
ubZCfevIE7ak4qTJ9NVVEQ9APCYE/CIi91zyvqq9EQ5Q41z6OBZLlF4Wt7XmEpuK1A79X7ruO1rc
ExFtSEMidaqrcU4AxybJ+h6co3660Lk8ydpqXhWe4CMKa3jUxgQM1HXGi9JOd4oadY2NOySawV5E
6JsZ95C/o8H6pzlbRJdOn4aHr0Zt2RnQ8nzMxV//6GjJpjOZFK+YGIg9HhJiyxEyUg9OF+B+xkvd
tRjsp9uBVXTtK9oOcIf968nTL/Y16uxjPgwaZbckYhN55ykPzAgTLBOp0CWLHtnhfuJquGzZwyyw
DW7hvIH7LsrwJtPI0QxQNoMdvyRh61jVgbuLQtNeu7FxzDrl3xJngyskhAnSaCeNgAK/daY9ueN3
ctSqdREebKsmtk2jZUkwhMbAO7geAObSNQg+Apu4Br0DuovPame4AKijCQTaKOljsHM5FDoUOq/S
14aQ+h52GP5wA5tEqGL410maMDOAoY2iaBUlIcOXrNyaA5SPnCgdHJC5t01p3QBOy4kNwX+WTZvY
gnpcOPIiYZxD9o2706hFcHzBrAk/tKk7jqFAEGYOsO55FYKbN9qssIpzRngEE5XHcCKFcbTu+sjR
Mabrnwt/gPYTGojIY2QjSTpN3DBN/6wXs8bbp6nJpb4PXIwsWjbdd6Ve3Seah0rQnYjUJjko6ItX
v+RYTc5ZbytE88qpTwZTb+ZSmQmOR5vj1kM6mKY4si1kUxR/RGg6sFyiNa+sHPJ51lnz5cnh1cpy
kxMp7KiJSrkOtyyiJZsF+tLCMs9V/AC0lTDiBIkqdW+2ivTO24H3IpExH1EKGhR0TIpvob8K0C5O
6NF6QuGgBRQ1U9ocFZbszeg5t0ZDJzYGMyPSPVP/6lobcu2YlaRrIB47YB0173qBRT6AC7HIkjo/
1la3SUmSXMKCSnbE18abIeq+TFNtXGY1QX8lCepbMeFrgjS0VjHsqDjL1SY3FNwbByF/ERRr3Rz0
1dhTFxoaV3hgpM89uuFtbiTjqZ5IQW5ofUPThyQjq56kk1afju5z1ROWVmFsvfD06FQVcoBVVZFC
oRsPee8ZR2ceFaYAu46q195i00UYmlrbxJDefmow2g05M203bV2EMJ3+2S+dazXEX4y8YfQ7VP0u
z1CZCjd31mIwrKuOsNIhNfsblRQrXZK9GSGnN1NW1NIPQKT0SzUO2aExulc7r6Z9WjE50X2Qye3Y
lXDBaEN1cAhR2R0ayvi1cGy56crkC6s23Vw1vISVHd4R5zt55WfwUfZ+GiO0lyjzpxSAKgcGCbNf
gUHFWW0K5R+QcyGq0LnBBr3EUirSLbIe0s4zeF/aFFJXVR4i6kI+TJr/JY42ARj2S1IDylMSul9A
HVdLFwQZXV5UgAMbfN00jzyxzC3YM8Zvrae2phxvSepqsRAZC61Ho26kJtntg31FozZj5WIfQgG6
NSByX7aa9ZHA+qI3S4EVPWRt3F5lPqo0QMI8Y+zTV+xRQjMf20bDmRDr0by2w7rYCTP/osbMXKuA
rGAMBcR6BSUhltnwVqHRw65LL8KhuF1LVFJ9CcyMXGVxC4N5kfgOGt4Y+Tx31WKc8nXcZ+ZTqOE1
hbpZ6mNwmcaGvVM8GuqOvCGyG2eWgJuBKxRw3PA9FPUiK6NXrw0eGWYJJ6v2iBi5a1uynBKjuZ1p
apgRukXkZBE7KgqGIurA8ZMZjCc129FMIBZUvDBbGwjRFS+NEWs7evIjKF5IJOoxQIGmlaI6sx7w
UIsmZiBUw/QvjY5HFTdNIij9WcgpQWzUh0Md8a0/8qLy17aDgmNg+7BNcvPWJtQy6cMLDS3YSofF
tybyqGY2bmNmQwKOL285pEmyZ7wNhHzIdnaOWg4/T7tuA4OqJQfvVCXqWTOLLyRbTye99BYdVSLU
/L2djmLVgmHDfIZH0Z6GdM1I5QLF8UD2cUboNQYRLVw60ksPnc5kLTSgxvhZ/d5gWWe1TEjJmQ5d
QZBF4jkL0xn7NWNnqg+gGqR9pxjcoiw9lkGwKYClHisazXglcK4wkd+TKUcNoDMIqiF3bpzO5Fms
u9dYzh75vjddV9/LWMW7mifjNDBH9s37KMnvp4EWQuZ6+3Zsaa8R3WMxxewG88aPk6daaaDwdPfA
29JXAEGSkH+F2BYegtDre5bTfNchAePJSmWLCCmtBwMgoUHkmp6uyR9mV9+oz9oYOBuzxXzAiJJk
sdCpD/hZgQkwY1kloxHttARwnaW8h1pnN5VIH8dy45XrqWMkm3jec+6Q5mJrAC88nDIAeeicUI9X
DdVCnCBiIVTmCU4W3ajJWLVRRTCw5h8aFZxJOnyPyFBiIo/jlOGMvcT8xW6mR3/ZFNmV0v3lva0P
7bHlAUdumT21h8KhhI8BF0A5RWNR+v0Ha1DNxAH1n+rlOvTg1lmEekb0rga4xqsgThjps34sA2W+
8AhlG5tInbMy0tRIFBX19AITwTm73n0ci3uDaNWLEmFKiWl9RWGe72vaAvjo7lBA3kYTdClz8M+Y
EvtsvG4tFgc9CQsaVe7KyKx3B6sSYaUNbvMa94siXFS1F2KENNXSeoy6RB5qACMLCZP6kOVUD1q5
G2zbWxeVxM6j5y+ADLM99nOuJwqRSLig01vyEFCJQtqlrbVuo9I42I5mbZw8AJwoFlFZTGR73HRM
2pYl1KMFey5cdkqu9dp8D4JW7mJwJP7QwUUPJmeRpjwq6qBcV7Wxx5FyRo+DH4AUQvYtxjZx6x0c
XLbxKDtyy7rqa9Q7RVzlexYtRGhJ98GzaedkXXoqInPbxH163xN0BC7bYT9Kt1URMaAZs7GuAvfX
4AyD6c6sJQzuIj1VK254bPy1ROWp9w+tblxPo6OfcL28uaRwtDUAGWVplMMB9XJjSCJk6k0CMUB1
+bDj2n+MZkJpX5VY/OddrHLO8HPXU4ZiIQ/m3ZIFDDRpY39J1M2NAc5vy+QFugYaiFXhIyzHNZdt
u3JmNKg1Rmxt5TrWdlRTv6YwGNEPhVvbi6pjaRQ83YnewI40rAyT7o1uFjVjqbOhRk5oxYtFOiAZ
SN6iyDe5ysqDb+jhqY36tVUyJxIwptZjFO2LOELGndVXpaWeoEM8wBC49tu6uYr7uYvoGUu8x0Sz
CfZKZjdgkygbxP6vQVMZm0x3ie/raF27Vv9FFu7GhsfQzPlXJi41Uoouh5SIQ3iChBRpV01TH5OJ
JD994HZv+95YUatLwv+49dBtfI7Djlah+1zn1bkmlgBW4E5SGvZfhTjIErzuvpc0AZt8uOdjb6zM
uhvd4SZuCUhrbO+jCfRreB2Euo7eEwkJDYge6AMFXpyQIJ1BVGoVK2ulEJ3noJ11MKtMvJOrqFeH
HhcR1A5k28hhLIMg9jxm1U7ysmBEnuprBQZ4EvTzchznK91nockd5A9mjqTF1gLAkt6zaglYGQ+j
KW8TB9pMhX8Ot6ZDIhj2cyR5WeLftarYVD7zM1T58VLT57v7doqSB1RmyImvioy2R+o+li3PWNJ0
6NAeaxGScZL3IMK6fZYwQ+cov9XcJYYsLurC5cuiAEnhCEY60ruADQbr6KuuEB4S3NbyC8J3z6Pm
35ojQtCBMjcbJZaD5KbVOS+5McFATNC94kbMJ/PGgbVQsMsPVPgemN59knovZt3s+9q90lV/w4zm
ZnKnAWEP+CfeqnBPeXoLRys9OnNo2Jyrko7+m22aW7prpPxU4JQkSnv6ZmxFpSwYKZiXtUjBzWb0
9Nw0olVrFk9GQtNHjwdxiVaEYGQQWKnOHRFc+cg3l80JMdhDVzr3aiRKCbgFuJKgUEcx2i8Gsi5y
dj73VoaSOe8uetSOcBCsM8MfeQwa1mrbjG/sQVsx1H2eOV7HWge/Q01g01MtquIwZTQTpwz1UN6z
7/LN6iRam0Nm2MY+QvqX4hVdSOd5KBpt1dp2sLCCDB9Dbz12lmkfyOYgdNl01k1XnJFrk5pTnLUC
zHRnf1SR945trUM8Q6MX+SY+k3arp0nL49BhKgDCTmnF0Uz9gOlFiIkDvkdPN/1I11kh6LnC5/8S
udBSdDt/ib1857bYi/QuWg30LkM7o9nD4j5ir2mqF4+Z1oKC/ZI9kOLCILUE1dIxUY+kNmrpPtVa
VFo5YwJTqm1S4TzxiWTCiZBcies8a5It6n5G0nb4uWFvvGUHGeHJ37le/BDXmb/hJN8FfW8hXKrz
Q2ngvwhtAse0h9hMTlgtvJ1I5nYGSoKlyeqERTxcpk0HMtalaZDW7UE0+YNlBcZSDPZ1Mu0s3ZDX
rRFSx/jOliTDs4BifKrDfpt3+Y3Lvb5Wes+S6W4bPz7nHawXEkT6udlLVAujD81S1qbyyECrB/3S
8B2oChExixbW0d4leu3rLPD/9ej5R0NlRrf/nCn/44fz6f8fR89MghnR8/n/mGz/afT8H/8rfa9/
Ob3SBYzy9/pPg2f+4X8Onp1fae0bmKh0biJDzJPdPwbPtvGrJW0yww3dEw7T1T+mzprUf/U8olco
k3UhTF38a+ysSfNX5temcDzH1tl4Gd5/Z+5sMvb+Zu6smYblYPiwXN7h29muzdLW9iQ87sY4vUsg
kzGjtSG7IqTi/3LprpSTxAur6ldh+kV3T0ZUnyv77Ahu9ZzBRbyKZjN+g6HrUopNmN18cyz/Yv4s
GPP/5SfT//zJCsX6AOg73ZXDpUTsZabUncPGDYytNctw+KD8cbTz7YgdDiI0eYlZQFePLGEbiXkB
Hy0eQPOhBoMMlMB8qsilHi7N4UHwl+V4chi9FKx50ntXMHr89jAYb+SICF1iiacy+bsvY/3gMDtc
F98e5mZq5UBKFonSvgUTAgKZOR5FaFxq+DNas75JnWxr9hSqEQ+Q1rPWqPVAFLUwdHiQTP34BVT8
tW9NO0e3tmUZgaoBF0TzGY87YTbrwsSQ0qcFyH8Ukn7SIphNPlvZZCzCMb4oabYujSbHu1Qip/eB
ziwthe1tQt7UDnisw6x9BTT8rOrocxYbVD5DcmAfU+x/fkLnr/ovhcM/rzTne2VDahs0xKN0Fyf5
dWN5mzERt7rgDDimWCRtf8ojkvli7/Tz9/vB9eM4fz7kviv71CP8exfF/VbSPJwPr5wEFau5+flb
OH9WbfzrO83v/Y0yQuVV1LH3THaBa332A/ZrOrlqiUTKDWwTK4zQno0I4GkvgQgEaq0XwYvEfrwu
B+vU4XuDOfvZLaPPpC9c+1V2NV+5HjrXyh+3keu9aDphiGZTXeSmQ2ApNZgM7hU/hALyGgEHm1/V
nDyaZO3e17rXPo+vSVmHEZvdBpUSV3r7aMoiQkyrdoXn7vL5ygZqdDRtQt7HMToEYXzv1iU54MZu
hKTumeNDGNR7o0RSideK3IU1QwEsITH/0LmzUAkYU+aysbGvQkw8jK+na8y31ppR86M088suRU0M
MEAjrs8I6qUWFZc45l+MyrquhvLtb47/Dy6p74QpqpYYAvMqweNjbNH2HNmWX+UTbasKVkAT3//8
beaX+6srdz7735zlOgPPXFtlsmtltcXJu8HXjWw7+5sbQ/zozhB/fv3Q1VoqaOpMLSB/vq72Za99
njGzjGoY1CLX8ODTEp7ubhFnkq+dO/Sq8ZtAjo6n4MFOnPkIg10Y22A/TcmzRlKhINnaGcA6ENF4
WRYJpr9xzdx0hRU63TMO3aoGmQXxXLvQHV/ncNPWg28CMrZAjZ+aLltQNtUG3rqkvGOU3f9eTvy+
TP7Fo/1H33d+SH5zPLuC5PC0ATKt+eKGR7SuGXTcSG3AlE9mCeJsHuw/P3XGj54C361vlhDxZEju
UM+y7ScSgIoNwGWWgdDF3R6jZK6Ixo6nmtibRF9An65uyj6BN2+H0KA8mt10h6m79Ln7Al7rdzXf
D4+B+NGK8N3ypnK/ZRrFtVuiAYlrg5hhOheO1l4MqBFjJVchcRR5T1tniMW5CcGZ2fWxCIN9oZXr
FIKBGJwLHt0roCoYLLBcEPoDf6c/ToO7Mcfq2GTT3aTSy3Jwr0YHJYsMNi7KqggXJuNrfyl72/y/
O6n2fLK/OaluzV5cZ6q/I9JmGbC/4TKLQd7Ut2ZV3WppdmXmNCOwSl39/NT+4Mza360nacI+niT4
eDe2tOsHg4lK2uIhl/llVuIq+vm7GPNy8Rc3v/3dMuKSXF/5yFR3aQLaQ0MHnVXpDbwxunqZuMhp
+UD/f5nvRRjDL5gm7vNOe2IZZ2HuhxVR7yuG6guVyJuff6T5C/7VJ/pu0bGCIfEVH2DXOrAnyApn
x8bsHK5ImaVLxY1t1vbffP0fffvvnrAGkira1MxyECY+RK1x7znVLoI9XKkWEUX1N7fpj87ld09Y
YzRGv1N8pflRICvFLLHQl770iB1g0/Pz4ybn5+lfHbj577+5RLXcBKRt9/Fujnd0quS2G7XHCPTq
oi2Tz0aQZo91CCIM+yF5lTgSlpVyW5gmEP3oRk1r6bDvj5TR7MmH3uXRsBeWvmp87ZGeKoEPHYFE
1nAlbOeA0mP9dQdmWvfcn/Shk7dsJHgK11bUtse+YgNal169J9rjPNIV8uxhGzgp+k6DysFgVtRN
2WXsZY+2n9+ilScbYKA4LGsFEYgGUQuodkrfWsF9Rj4MWK/01Y677eiKvzkt5o9O//zw+uaIpbHs
RwMP5k7H09KjO+DBrKoVOwPp3Uj/wYkAeIC2wFl9DELSRMJHJ7sE0rwcYmNNZC3ldlWc+F/+Ye+o
w2TjaPPltmP2iMaZRt7dz0/uvCX6y5P73YPeISYxNgqmP1MTMwUaTmWuwa1wGEERXNqHjxnUAo92
pHCxeEzXY3en0tu6uqhLcjlHE7WKfZtq6yx/TRK1K813aZLqjJ1GaYTHlWfJ/AGFDcqgZgVpcJkn
9H86528O9Q9qDPu75cCX9ISbKcMSJnM0I+GZriLBo+Hzzw/PD15+ljZ/eyIH5RUYsosC8HCwVshJ
/Or/cHZeu41jURb9IgLM4VWRkixZTrLLL0S5usxMXubw9bPoAQZujSUB/drBlCjy3nPP2Xvt6L2y
0/X1P698aYF/eLeM89WYUa+JjCV3Q6hasDfUd1XucD4Hr2VPH0KU6hFUCl0i+76KKlKfkILEkWTN
shprdhGiXOqA+UIhKSl/2hMyU3pOpfqcVvY2U/Ab6pJC2pFUL51kfLPkfkVvE9RqpPeMRrqPVkr+
kt+wL0pGMH1nbkcjcoVHPI4JDK+iHqVzR1ck0CClUlUTT6s9T15iDNpbBQ1QHfm7MjGPpceotreT
heYMDwS/1HRfm2g+Fnw6yVGfBtE+tz1WE5b510IMW10Rr4qRnPSBalxn3qLFymdQomP0mXGsepuE
93HKLZCxEkYOyYPx3rD8nUwdTsNyYxX6Ki3g6VkJ9GavG+YJ82PiEudS3S3VLCD0z4D7ocwTjdmR
nH5acbKS8brmar2xWlSLoewxlnLWRV6QVa2aSLP6RapEq0DH5MzEt5+XPmfo2G7eQy9aF5H6C4/D
fdTDOpZapEqOdNdCy4zj5OhxJB0csQHnfYp8ZzNkSB5hR6als3NoMNswc4wxwETNYYaZ2kFIEn5L
58VwUjcG1BJV0XIgYXo+xv2jYdR3rZXcpXynmhi/JpM2hTocQyN41ekgiDg+As7423BVPWCi2llr
nchWRNFLgMgPJt81k5pdAbxWC9qdz7tx/aG9UIbqZ+8EYy+hGBrhJk3OTD8iVymJ0neR9IRA5B8j
I3Spj8izLbfXr3epztfP3pGm1HKaE1j2A+qvQviTznYtKuXEMWYBgROrcsugGUL3Z1Zb4tDn4RZ4
5LY9arEFFS//i+LuEbgN5Dijvas0s2QqrUEPKx0Qqdy4KBu3ehC5vcpGJXLpr2kgVoJR43jSJ3HN
p3ZAQsvP4ynDRrSdK/MtoZyC0i7DB0eFYhrLm+tf98LeYUz//NveMfSDpTkxS44X2EhCJ/BwXzXP
jGIwK8VLgSBgcf1Kl2o0Yyorvl1KBnFAXImZu6Pq/0pEsLO4LLrVJbmpfwNRfDQCLWyq7xCZQ7ft
D37crKmj1kYHM33aw2r9mTBo9/rnuVDNGGdFk69byN6F4JsjGJulzbAtJ+UIC5kQ5a1D1KXbe1Yy
cViIhhH0g1vU9logrgwMuKZKMsy7BjoBneEbj+2lreOsalJ15C2DXQCaUEdOgsrcsvRdrUv/8TE5
KzGCqGZa17BxqKj1iiSA61DVW7uRd0h+nzxveLn+oyjmpZ/lrEJAdxDoUszrp+pALWxTOmqDfafp
/bJFQ7qs1f7Om5rwnQzpWph007L0mAC3dDhEznpFrFufXDYVn13YrArb/icYDayRCf+2gkLM2CeC
hkukNkGKs9TEod/BAI5YbxvH3qdKbHHq6nkgpRfIMTuv7qExOOafxuvu7LpPmM61iFN6VDf2roiH
VQzLYroDvqLuYwmbp1TBuJX0duFbJow0X3qg13zvl6iYSb77HNmFxnJyEhA46Ye4HYpOvrNgUdsN
xFpRytt0Spo3IZnp5KMZOgZpFrm3vMFDnXgBaNBCBTDJVL2OxxPJDCHCdlIAavT2cf6kGTrazXoP
DWHuaxY+Z7naJ1K97WVvr0/KADGwOwRNuw9CDWdic3RCZdf1AUJ1IiGEtm0QWQowNSYWYjtnHGPn
4X1u8b9WJN6yGdVs+/i40eHBlnxLUJQgCUN8V0l7r/GBHdpxtbRLuZrCsbYKoSwN2wuBgfcZGLoi
mfqcbOey5Uxb7wGL3RYm2G5sYFhYWK4JMX2pc/HYEdKcxP7fZKgXENcx95jJh1Ojvw2pNpq62RYI
ByJ0nF5tw06zNkWCiK7Qdrj8NmET424tFw6IChThT9PWxfbxHHTWoaCKqL2coZKolswYU1CU8KUd
MdY00Yks9EkZZzv05T8RkklbqVmUa+wXhlzMoT9sVVndgdOEFV6pC7sGQCGLBXBg1K8CDG6cNTfO
0BfebeVsR3JqpfCcAoUVTpVFkktPFDl3VlvfWAiVqXr9oSr8WrC/LcweZyVa+CoLM20k4ogQhVWo
Y5FHIWHGNJ/CAiEOb8sQfq2TJ3L9Vb+00RpnxXQ0WH1QJ33u6rgWarqsDXlSXl9+xh5v9UjMETg6
UhbjjRPXbwLnSlSMYIiTdUs8To72S0FxaqnF29i81mW6tB1eBAgKazOK/tGU9HEo8/ckzl80qhs7
c061AnxiqIy7Hsz0tKmqFIOFLaFdsLdkQCNaVdEcfhBJ/lHJ2un6F1Wnxf6H+6uf7bFdwcR+kGWq
blVbT3JyUJluVtQQDxqAkUADXvhGKmIJP4MoILsoRot5lSXEWwkAvBRrU3VQBy2nVbMZ5zJCkKWI
ejjCqXVIDMCcQUpvLKG5YE6my/8bkx3/9/N9txZemoboZ/u1RhCBWadS4vo9hgVJn+mWFMzoHe9H
/O1ydcLpthwD8G1AkvKcMCIUwp12aHprW0r2p8MvZXooQpwjLS7sxO8AVpZpPznDuoUGT0Tka6t+
iaTQdYLniV8ZHwP07wqelxjtG5PShUgc10qajS85D7At9n3x1vj9LiD2KzClG6XJxa86vXnf3oAE
aZTwFTtxM+BDfYUjEai5GuwRm65V57kPjjhFAJljXCC+qbIQOTBOqwh+l7y1RRJ6PLhkSizN8HPA
eY/y2o5R1pJ0a2u4qUl6SukhjoZ4HKNuy7vESsLqZbMHoG0umYtXw2uWPUbGP7HyOFTHKF9LdDw4
8DrB7vrv+dXj++kxPKtFICH6jtTQJco67b5JNfwFtvbXo3G2GOUplMpbWAFYmh4IvpKsaK1s4hB5
P674ZUHPKgiRdSqjNVc4M85RMBHjhtK3F0AHIiPE8QrOV4F9MwDoMSPtbpxm28i+GR7VrVt6gI8r
E15TS5/FOxJ0MrdJPXKi8nkSgOcd+q0GVZ2EwylUTr6cLoRuzFNf33PedPu4eFfMjnZ7vyFiEfav
0n5Qwy1hHlGrVq6dNvsUHItR0tuc9LmW8JAYdotKandt2D7h01zgHttpWbAiypt4F/4nJ5mjxVtO
LS1UP6vr91qZ6qIf7vXXIPfbAxXlQkn7QctcgNaHoE1PgVaeDEVZ5AhMwwLjy3Qkm0Z+JDLsw97E
Q9t8Xr/4he1CPaugnIKCs5RSANm5+VjgkFJHfW+p3a2X5cJXO1u2/ayUpRwEEkPSgCOzfVS64caf
nlaWH+4aw/J/v4ZRh+8R7pkbEoYXhDUMlrS/w7G8KCO2/uu351K7DCv4v67SpJaiKY1DeqbRIJS1
lkYoJuwyMOEGO6AGzX05ZOqzMMRL6ZfPKv2d2FbXaJuhuGrWWxLLD16oLEACzscECTHOXK91WKCj
l9SS5nlvPIkIJdHQrFrkXRbTqBub5oXf9msB+/ZcwU4L2bP47EbwgvqQDvOmcG6e0C7cf/3sycn0
2q4Ko4owdbxrVY7isDIn+22c4tlwFkmFMj5ITiG2IFI8V8gI1xDr7+Ks/cfJ0e3nynpK0Lv+O136
qmfPGXYo8E9xSVDbmOwVq3mMdOU+mRInrv99ZfpWPzxtX3XJt3s5xaDUUcrAMLJVghRqZWWIZl0B
KzFH6TNiUmPVFiaG2LuHBvHe+sM/N648rbg/XFmZvvK3K+v0ZixkbUjm+5QqV8JINozrRDAQiOBw
x3XzmjU2iApDnVt6/GJ27bMZhRulD57oQYobd+DCz/1FOfj2MRo5LWUsPPSN6WrOcyPflFqzEYn2
DMPvRu164QCsndWucRv2dmWwGTYTYcgMXka/NZdyI0ODkqXfhae3N77NpcGBdlZmDUYNTa7rkaLQ
UrP14TGlokumkwBs2taysfibK1H120aXCFWwm490sNfgQbYp4zqQI8ZCzlsCROLPWg6Ja2yjFAsG
o9xMBgtsM9TFgqgWc+nL56ymCWjIfDLxYGQj4tanix6mMwIlWAmy+TTANIv6EEKZBG2FMYtoXY56
HKiSjjL2lUwigNnx5HxPlqkitjHTwoImokaWCZTL14q/BssNL6xOgw0tNKz460/gV8P3hyfwS87z
7aevR9lAXS0nrtT1q4QgdNnq7ho0hUvwsMTravVHpXAsVM0HMBEn22s4ASF4aA3rQcvtl95Cuz30
iAqaDHEweuHJ/CtWTk8DafCNldCxucRpdUck36LuDeQLqFeyrl7rDD8g6MytQDyGg0d9gRMuwQhg
BkeBiC62fFfTvZOahL99oGZlb52m/37Qvc/Yjp5aooDmwundJiIopQRhgYwOrv6qBn4/huq2MPj9
HV95DAr4buzrBCweHGSLYRbcaIeo017x0/07f4O9tkI5Uscga8p5IxheeFL8mihoNYy8em4Vc+VZ
/TImh9EfkO87CHwSJelmMXrr0G7vy9x/jpz2iHRnk4wEc8n0Nszywe6dHTZ58pjb5Y3f+uePqpxt
d3JZNERKUw5oHJA5Ga0NkBCZZ9wQ8FxYy7Tpn397koagQYlNxLNbizdh7MVwa5++tHKcfW68uj1u
N/5wVZymRO8Kl79X7/3CddTX67fm0iXUf392D18HEzxC+vro0UseADD4Dcrn+65Lb7xol+7O2Y4a
xzYy7ny6gqEfSptUGbU8XP/wF1Zv7Wx/VMcpUtXj/ug9qSQcKbDLiP7NbsobC+pX2fXDQ66elWNG
o5iyGfq5mzckLAJmlO0CUX5cf8KbXRpa4iY0RowIY5hQ3y3JOWYA5mrOEdIw/oZbAg+bWSg+FGVc
D1qDkQLe3/Vvf6lpcY7gESBTE6LHM6gTHOq1Rn8cPH3Xd92OMeHOTNp01kjFiz1hl9MOodyN6154
Zr6qym/Pux6jA601Cco3cuAJD5bliH619EUOk6NNX5FMPYiMYXkPae8+xDg6zU+kWn4PpfgpIce0
HYmPKeil3PhE0w/+0880PSDfPpHnZB3GeGaqUM2OilUcK6XdZS1xr2qTMHyOYRurpOuOdvUBbftG
w/nSfThbATEhproP+9pVymBKQFv7fvZnhMhi4tIY8VfOr3+9r2PLT1/vbIExDXTyNBwyt+DGw9oZ
XKjwu1EEv+SMkzpx9Uu9g4LiMKtMJYLbeSaSglDIqMJa06cPegrEAgJ6wEzKqcz9aDP77PLhua/y
W6XU9Er89CHPFitfyi10w0bmOloDgrtfNbZ+HCVCDwbw7nESbs1BIgdW+7x+V3T7wsryJaX69qtr
dVuT9ZcBYg29XUUzXhBtWYTS70gp0nmh9PeEC67jIEFFJlg6p5ayNCYPXiStI2RWa1jMspsboDPZ
dTHnZuOTqVvzpC3941S74GZrZ1IcMCTNdXc0wxcnbafQ8FmN7ANZjfNPjuaR0Jr2k+S7YJYY5HnE
SocgCzYrfbYIW2cElK0e+r0dkV8JLMYkBRCYsQhHt7f1X1AS1mHd/mKdeIY/gQs+UtgpB1Ataqi8
hAbuE4lcstqzNoqpL0UhxLxIcLLUefCn9hx2+K4EkgkkmfiSu4A2WgO9GSOKtSBkfBtSP021tG20
ri6IWFGUX1iqM9TG/X1v0O6ZXlHTKvdSBAvI59UEBx2QeFPT5MmbraL04PGwGFq4u9vBB+9iFP90
YXqUYnnZBDgwPRpRvZk+MqZE35zgoan8vWaOS2JisMkaNH0KEIrhBj2QvR5aYFKB9SfLzQfKTNAz
QhhryfCBa9F9J7Zw48FC1h17inze2lXDHx1IHwdC0sxHstHmTu492mbwEIzkoEsG3SRoqDG0gy4w
FoYY7i181FNey6Nut2+TmrZHyWGUxEvJQ7UZRfWLXJOTo2qvos0yBCHEM/l6dNC98r4JqlejlNqZ
ViTOfOqUeqPz3pT9Ko+6k+BNJ6JzJVX5qSwmeMlQkqw2AIny9T+YyCo6GWQuk9J4HCr1EJsk/raM
aDD8L+EIBOTm0PhkW6xACqZIOyYaSofiI5sUCGZOn7FiAD323qNhjw6JdM6yahMNe++49hRot7IU
bLHVHGFfbZAk/Y5Nb12odJkSKDALq4zuhxA5ElDLCeaTLXNPfu5T7U/mj4A3yCabjQpO5zReYyE/
MJpg4A/oMohl6A/oubW+fWs154/FlEFX1Y0fj8SFUZvXVlusJ3Vp3nlLGJD7LEKVwhzdFan1OIzR
X2CZgMcIMU+moJkROjN3EvlDwwzJlJ21WhILFLP8VH7iVmq1RykKxWYYP2y4N1mOFTnHU+kTKzAK
o1mkhv+Q2L42iQ64aZbiL+j7Q4ZupLsCJYRRge3px8pN8X12qJum2o7w7UXV6i7ZVZsaGVID4Ic+
I2HfNqSazJZfh5AgW6Lb6FDQaaUPBzJwZWAgryHGmR5hhWS8/I5UjIjNq1Zaz5oz5ZPybuV+8ulV
YDz6mpDpzvndGeib7DR8GrUpRqMeQR3Q027qzl4ROkLqmDa8ZJ6WcIgiW0u3Agx2ALWZVb7Gg7oR
DjAANUsrorrh35T9Ioi1fZv2OHtNoiVJutlPi7aW4rDlwKHNLTk61aAhGsTpCqekBnqFDGUFT554
jtXmN1LSf3Qv+ZXI9aMNoTXXdW1pm/Y6UJKFFaWfHLp+51kJOyokxiWsVkIZdqZJQoQX/GJ4tq59
g2zcQXq3iQ/L1eypE0GBfts7ogKZ5wWaB6VQCX7CiRv0xl/RDl84rrUziVAdHZmHBe2+Fg7e0P45
cyJSTQCw4BNfW2nyOm1TnLW2UmTtSWlfMcv6XfBX+4qYRXKY56EU8n1k3MOozMgFY12YruyPBI2r
3V1YNEulDJdGJx/bRtsApjn2pfZiGMZzMDXpyziARSJXwK2N4q/aG7/C1j5UaE801DXTPN2o6ieG
WA8IO/bT1mBYFa8/HPbGi+8VVcgL8p1WYFZCNwXeMlMLGqUqAS99lC4h2UM0Vre6lOIvY9W3WovF
kqXerOUH9sEPHHL9Ck6gRV6B4c06Ob6ziWOnKRowiu1ROmMfTXRY6pC+ZrGePjZNNSlS7fcqVPRZ
ZGLSl7z4YZoJaWm8V4kGnTN5nTV8XxEEe9EJ544j4EoL+pDVmbwMKlTwtCAfUiB1o/230FsSu8u1
qYf7lMljLXeIPK0dDb5NyHACEcmuZnr79TfDXqIxYB6KNNoNQNqm/8CXPDAQgIC0kcnr9Py3evir
mZ4OEcKUSJnKTK9RQXL52sz0A/DjYRHZr0UhnwTOdEimEzagImUj7sUTGNeT4w+H+mudJ4O90bZ5
27+jXH1CxX0QTjXHC3KiRU4QIWAE/mQ3EM8+wMzmzxlzCW0Q0WViDRSRTL5pBWxeyacDxKUPv6eR
kSBkIEu0J8bbr3XlPFqG+UzDEw+rtE/q6paQ+MLp46vx/a386KCJIE7LaHC30QpvNukB3a8h6Imu
a24csi9d4uzshB5K5/a1mcsxTcyMAaSGEf2yimaDruHG+exSE/DrePHte4Qe1XFE5iqCxPweziv0
yuFeS8yHVC42JE2t2y7BeVltSVG+c3xpdaN++7lelM+OVnYSNXnnID7pElK8JkWTGd/8ThdunHzW
c4sA8WRM49GC1IkgIoz2LRSzJe6y18YiOG6qiXQUrgUVo9GwJQOPXcbIsRksqivA47S2S3WbC/tG
C8K+UB7L0yHi212edgOdoUHmNmm7SyB3hTkpbOQEHLoqeqvb+GViLLaoA3n+nQct6E5Tocku8MtK
1Bd51P+Qj7sdJy2DnRzk0X7Ckfeuie5ZLskDCBOiu/07D/2bVHX/DEm67sBGzUYs1rToJz0pO2ao
V8tR7e5Hldg2h5AmnQ0V01zrtsbgzRVfbOQWG1ALNwXZnPTsiHqlZ+0xLeo99s1d5BmHLIbgCkD9
wQdxVpXaHz/z2M8VFiCFwPR+qnoVmtQJCw6G411ulgYj3AYbdzARGka6gaVszGOTJVC1Mbrq9VFp
KX2nzbgfqZ3oDfboItJeuost9Rd5rnda5rNLALFSdJI3hPJkaUnAT4sVqwe31Yi/itoevv5tTLVb
SBZjxax+6oop/UXV368/tl9Nox/OOfL0yH37IYs6xGZeq4kbshiKsncH0p3I8VnWzv3Uz4xLGylV
47aokBP/yaDTOcBevHH1Cydd+ezMybZTVXbO1VPypSrk+hr1FAQ5sklWGr+eZJFncZjaftcveOGM
K58dPUVCDzJI6JL28l8VXatjwprmi1sE91pWdWsNuvS+nh0e+zZNnNjSE3fovBWT/EXXUSfA3B5s
1p9kTbVa+N1ymo1+FZD9gUXfmrJhtF1D4+f6l720FMrqv39bgkUKRZjcXd0pd4H8xzPCtV+ZgF0O
LPUrtTBmVvliSZ8mFqDr19SmX+6n5+lsja9tD4h4OSau4RUn4YSvKcFbAA9U4i1HlYjQXndNuTok
iu4alrwFgt7OfI+8YijihtqtG4n7ILrmBXYvERclGtpuLJEp9QQ3SmX03FTtHpMVXLi+WhFAMeF6
in1Q0RkpO0FV0rz4ARgUAc/MJyuE9tVbPuZPOs6561/ya57y05c869RRl7S1rzapm8mfUfGMsxOf
q5gjiY5gJFHCOAPex9FY8fyCGUYLQN12S3J/4epQtf/9s6aaY6VQrlNX+MmWp5kn9zGVPwv/ofA8
RK4rg6qP+BPC0laSDP0H8XyV3NjnLjTKSaP799UjPe4rG+Sgm6fYogyPEULWawspjD44in7U2OIX
LHC/ckd7s/NkGw1KueRsTktPiT+g8q/wLJ0yzDztSNq4Flm40BjbGIFTMLsp1l3V/B0lJbzxFqg/
rzHcnH9/YC8I8pZpnE+KTb2wCJRNPbFVmPaWeXyKdcUdU9wGOXkIkIsbGDcEUjX2U2nU6zyvp4iM
iqO6pe6EA0ewSFDCY7YgwPFWW/bnxo/mnC3BacXOHvexzx119nIKQU9J/1x/Un9e7zTnbH3tjLbv
U3ouAM/i+84gNjRSwd7aoVva8UoGEHP9Ovqlm3y2sPoBwVUoqX13qJt7WhCQM9rqUPkxWgVt2cBl
cZw8ng1a9zKQLSZnWoTxUD8l9Bpjj16PL6jFM+cD+zj5XXn1lFjGKh7zbsaz8Ey/eikwasy6sF9H
dgX5A2l7EJLcg1/HSA9EnS0TrcSPJ2lHJ0nfwEdQDQiYuaSDetlL4hAvoxI0Tt/jxjLwNRH5/8uA
5pwt85anB/kYICjPtb1fYb590dVhbaviWUbpGlvELBwaO185nsGho190mHkT85F/KknaroQhGxxM
ckkgsyawFQWzWsU88q8LkrgTNEk2ZpSy1IDaYWUGaSKvDFNHK36SLXFjr5pe25++w9kegX/A403l
4ePjtuphtP5w2j2k5D8nFiGZ1o2h0oW96Ivk/73O0MdMUTonBh4ijL9FhKrTMPa+SeZuFuSgp6Wh
3wH7tok4Z8EnwOMu0DXpxtVV++dtSXPOVuwsZCzuFHroDkEsALWG6jwq0he1kOhatc4fX6E1wuiR
YBHMsHBYO5jnY0QTVosfYrqthdq/xBOkqtVK8JP+NlKihyElxNdT3+Q2kUkeqd2urA4xrsCQkq3p
8QlkNfAcsFlM4ztfrEfYqNsGOnVaV+Pcr6sTHtFPaDrtOtHHlecTgHdXjcBzO8TkcI335chP4cSj
Mes6w587WvLE/7qwdE5QvmWvc+2trpMXYoKKhRLnq1ZTjlLa00YPaSOkCizanHQrva4+YqP+6CVM
AUNt6rO292DgKUv6nFjEWlcKi0Nu9v9oMsgUCSGbEqq167TOjvHrNonJDRBqBEfP346xv7c0/cQ+
c6/I42NElNjSTmNez5HmEUMsImktCIbE+hKw/SutEAdoI+Tdqj6NDmGMBWFomTp8aowBFlpfPoKz
2qYD/CrHiwyuihRYMWBbA3WLZ16GnArger1mfYzGZtfyDAkpCOeGsFeR7fw2yR95GhWaTULI+6iH
zlAM0+her9QlqE75EIVksSQw/zj/1WREOul2cOyNIo3rXDGzpdbWh8RR12pa/ekmElyYbDDmQ5Sz
TrVG1GOUEMEeq8GfjvRYNDvkqJf6X+KE4VwihjSUFuQq3d7Yf+6ScCN08kCJj3jGeZs96dCcsRhZ
wRzRdHOAs64stMLZZIRQjagxF6RJhvO+bt6ALy2aOn12+upkWoXr5WA9O9P/XemFtE7M8PegR9JM
7+H6hupeC6o/Qfx7AkwQjEer1mcTVZUPyMHhKgT5G0Z5RdMinbhYU/dCPCqFBMna/1Pz65N6Fj/Q
Un2OPJv0XQtgc2Xz2JJiRqOFg6TTlAndIWtd2sWdTY9iLvzg1W4gwzEDdDuZ81xGzR5QwdW28tiJ
N32Y1O1VuQclCRWI49Yskfy/ZgEDM5+Q/+O4o320TiL4r7W/aYL6RTFBkFsVjdCpC9Km7QezB0Fg
d7Zoy2JfdM4jD9URtyEVc18dvbrbB1H321DluUYaFw7cVeoF5EZUqYTsAlwXO8xdqhQLytFt4MjL
qnAWVdkep//F6/DpIAZZWsNQzTqJWOG8LVcR6YG41YoN2cdzPwoYeQy8ipFOq3ZMCczyYuVgo5MK
+zqcTwLDGBxqxdTWLRDczALd2SdkThvO8IjTB8S+ZR01XdnAw7jPZN6KLDe6VVUqfxve4apPdrZt
ksNkx28kKhPNSKXEbNVlgj2rpGKNHWzlY1DwW/bDRNoYbXLP8RBqIP9X6DSbTu3c6zv4zwd67eug
/+0caI98sq4dKQxS6YFZyePQKneVF27jLFg2/AZT8K5phjcud6Hmsc+qSIiURISILHQ7lvuwMH4p
Q/Rw/Ztc+tPn9Z4FNqyXMDXHqfIgo+Xl8dNu/O2fD3ZYVv9dS2qm1/nqNP1PAeNZmfcQJgiGi0VW
1rfq60uXOCvZcHMgH+9RyY2oYOijL2ISx0JFvetMGF54VwCHYlqQau1Rzkl9ajL5fYzCo2c2R0kz
97ySH1YYTQEKecqQ0NsCoyfYUVUXsgI5DpszPVyF5HKaZOwsf9SA0Lbrt/7SQ3RWBSq4uIeaBrQL
t5dAQW38kKfNp5W7J6Md4dXrePkL1JSEbQIIv37RSzfsrArziyAoZVWKAE+3p0L1Hye8JuUWXTCl
OV2/xqVn6rxKkvWGPRLoQZ9V9z6wjFS+RaS4UJnYZwdmz/RTnxFr6II5n+GHYA3P6mcvi2/0WC7d
nrPKx9FJUNAJwXaDwj74QnkxptgHNgSEiTckgRe+wjllyaOBpg+oRlyzFVs9i2fM/J7L3Fpev/lf
i8IPNeo5wkgLcFboNeRdwVV27My01Sp1XfnRfZzTtVdDwDBynyeEJPqw4oLwQRHRTtdR3jlUXjG+
CmMIOJOYWr3USIELQuVhiPxjJLK91jqngeQ5B7OwEBGyD3vmVb5r99XGbno3tJq7timpGqs8WIlp
K2Eoga15vNcJljZGaWuSAmGP3lPXcMLCCvWoWMqrDsmlN/oNe+nRM4xXE+ODgD7NckTCNm3/jZFb
z23iTWTP0/Sp7Dih1jSBcWblu59Yi5IIN3iKzknms7IjvkOEFExFnX2mKqA+UvxKKVyAKck3FYw+
RnWp4GRedWbuYEA13vFnYU22E7DADoDvvkp2eoSztwJiFVfRrq+UnTNa+b1UO29WWvRPjuOdmPU+
QSAGZkSydPffvPbaORkKaD0wWXzE7tgGdyF0c9CAc06Nm+uPyaWncHoBvu9ghA/B4gROXxhiC6wX
U3sivVaFlPy3hWYixn2/QGgAVHaiMXAduXkYbHmRBfpzBahRSusb5+hLx6Qv4tW3L4Epx1drENLu
qKu/k75ceoW9SjOSGWJl3Eej9iLLDSf3vHCVCqWYE9xoBF+6e2erqKdmRSQJ2jqKrRL3Gc+y0nyr
I3FjFbogPdOssxUUnl4ipRC33LqnId5bucfoGcugNXxaDduD1+eLoAj+aoq8ofyBdY+oALjSPpPH
Q0lq65Q7T3SYygo88+3mhSQCpsXdjYfnQqPEOluFJUd4Q0SgjWsRUt32HaEO8aJJg6XRkrtQK//x
MmeLcYPQRQHUGtAYdsgzBTdASzaj9TTQ9um8+MaKeWEfPocCOYHWoGbNArcmpijWm4/pUtagbERm
mAvSjLYY9da+nd643tdw7YcV+hwKNJS6mbXC8d2W8HIGMEBMsXegLV5EjrVWNOnZjtotlHV94Wv8
uNff+Au78jkjqOmJm/UCP3DJuA0JgBOPhIwc/9vfPltNYBN4HV5vVpNK/2M0An1RdMsoeWHoopln
K4nf1hYgMX6fCuNHJ1WHTmfGr4/GWy8TuBsDbTO9P12XPec5wIE8f6S/xvGjC2+NFC+0fcyzSs0Z
E8c0TR5ETp+kcIt7j7yXpCjoNVQZyZ8DYZwR+eHXb+aFt8s8W1ya1guc0koCXNXZOMvb9B0VBXEG
zuSXI9G0xbd1/UqXHomzZSZSeOaqVgRuUJNg6CFpXDTIWq//8UutZPNslci6xpYG9jCGZJ42H7EP
kHLwAGp+yfI2Fy0WSfwnU31uuqJSH63ewbAdI1vqpyQi0upke/wb0FIYxLhoiXuL6X9qlndj+7j0
7c+WF80aKqDFuu+mkrymILpHe3Jj5brU4T1H2Uhap0R1BpE6rCDdOjEBj0FmrdOgXLdt81lQFzme
/hqbynPsheFakAOTif7dtJOPEEmGr9ubJkrfMroDLBd3kBJmJLTo86wFSex5wHo912jq38YQbpq6
Oqij8lJEyLjKwZpZUvXbtgjkzsfHKiMzA2d8VuZEKPtbB76TQ9e+lM1l0VPqXP+1L+yI52idvB/U
RrNZXXLCdJeFkZ+UQYu2pixudCUvvBX/j9RRKSaoSZ4m1TzKZfBPqZn4tGZDEB4TYT1d/xaX1ppz
SEfKTM1G4OK7fmruIU5Xcy+vKIKz/VcB3HJviSia9oS4Vl/HslXnUmktefn/2+nAOFvsAHNbeqCa
eECceEt4Dch1CvgEGsJ//KHO1rKaXMRgcIzYlTNmp3h5n3JOvT0O2Ou38MIJ6sue9K0m6zzHqxyz
YZrbV9u+Hl/SsPww0OShJbxRHl26xNmypflDNWpjFrttI5ZV1N2lBU0FfLWiD2/t0RcWB+Ns8bIM
OwTIwOG8VZtDkukj6VKpMRtC7QNn9NKKzXevmNxP1YIR4zrMqsfMbj6bAt1G30fJjbt56ak/W6Ow
gStGoxMR4k1duh6RN6oQaRWg+9TyR1Ilb7xdl0rpc87Q5DvVS8RsbmRWqzrQ1r0N9wqC1IAyFJxD
Xt95jGEGQjTNGB2HGUSr6w/Mhc31HDik/g9n57EcOZJl0S+CGeDQ2xAILRiUyQ2MZJLQWuPr53jN
podTzDTrRVt1VWVFIACH+xP3nZuNbtzJOUTMThalYWAudJbhbOw/+/qu6MRfzqMfhpL1/8ch6PGL
migwb+lvrzHWXAfY49ZnpVmxpYzGzDaZ4bl9cfTH2on/spB++nXfIqNGF0ZvCh4gVL91G56DsWF2
XANz4hVRtmyz6S/z7T990beNQ+8wMyHah9dUhpcizRlzP5czrvFusJctTB3Rxp8f2A+vhvFtBxls
TZubTgTbTu/eRJ0/KNPfhqt/ihm+DydrAWCoWNOC7Zy0wWsJZ3bt5PU9xkViX0ahRwd9VZfhJ/LE
BJGAcSqNFPpLO4P3C9VPE7uydeqYIX5E5mdtS/8JzKgLGOVSbPCXPfrfbzWGUv83tbXCNgGjL3im
Wn11fP3IJH29GKdG8tB6JMrJ1aBB9ZcN+4d0gbGm//t1NNocV8HYYAt39YnOyz0ENhRq4W2I0Xnr
HRZURrVvcucx693nPz/jH7/02x5bphU4uIn9T9GD91JEewPbIEzoww+1RSwRmCGzj4OBI1t5auLk
+OevlYv1/2dG4nti2ViKamUZP1VP6semwosyqutzPzOf+999wbf9NMQ6dspnSpNIzvYj7fEwKj87
u/zLS/jvqaT4nkqC05vHWJ4aqpPe1AqLqrBZIYmgScX/ogTy0kg/ZfyvyhDieyLZDiGiJQFKLZj1
5wpvb9sdH2Ezrv58s37A/4rvKWNNvyvWmQPeYuS7D20MNsQUWsumsF5jtXnAP21tjSZjBibI98lF
isS883sZiD0OLJfYxgsmmy4sYHuTBtFBrcKj5upnQGg3RcHEalCfIm4QE5QCKUJy5w71Ke/i34aq
fgSz6BZx2Xl4Ke0nu/7Lb/phhf3D3fqP8KTsko6xl4kFkAcfSapsUMavldH8ywL44RwV35PV2ndG
bO589luMe60IatDIj0sjPMUyO2Y0qF4ElkpGw5CO4og1FeeHPz+tf4+KxPckVQlsJq19OjlWOmzU
2F+FQXntI32dATn881f8dPO+7UR14GZDo6vxts6Vi+32b6o9r2rc0//88T/evG+bjq76osibjmaU
VTwFAomlhZzD1ZcYf3sqD6zt2IOagTYbTmq1/5fI4N+DLPE9Uc1iTP0K/CW3EzMPZRsifEYF5ms1
wyeSrz3W2t9+4T872b/scNa3DchwLXy9Atmwwh+CWmhQLWAC4j8eWM/SjaUIjE+BTGwCdoXPt4N0
tw/KRZXDB1TFPh0zPAKYIFm2uornZgovVgn7jdUXJ6oG88Kuasb/Gmzw2ukYTP39JFQPlWGGbF5d
WbHCKFO2c7iZi3mS4vyEfBGHrdOchLcwLE9GhzWvWqwocXf4Yw3HgLaZwgA17J8ZM3HpNpceQiU5
moq2xkb6kXLZvYidX5YusHHIk4OG81WP7+hkNo+E5c9SwEIN5W1021Xn2isX9vCKzjBqMYfypjMn
u8HGMCsYjg1DO4UiXgzKH07Y4cGU2Af6DvtaGKjmGKqy8i/esI/AGAG91dmicu2vwcw/gf5hFKAz
bJ6VJ7y9YRUlsb/I6n5LM2Tk1zYJiov6MbWYo3RM7aMV83tRVBtg5F+Sg0Op7ZgkwX2ndA82ldaw
sN9QLV0hOGDUlmU4+o6HbGhPegm1oOvBJpYlVY0GAJXVO4L2oYaxb4MjUqe+mizZtDfP1hgcA43x
U5tZvrFwroYK2sIYfllDcoiaaZv146oHEgfA4R4W2YV66spMbMyoQ7juk5mv7dn3xspA2Zts6JF8
FrKrEo54V9qX2mq9mbkabOfv8rbf0xvzl6jCgBMNFuSvYq85xYOJsrzrst/QGGmJpzvBRF7hI1CO
Ix1DRhMHQ2ttGTU2xKZ1JYH7ogSDv1Wmf9Id3nR5+eJakP1i/7GP8gskJVMSfE5OnxzjAnBGEOA9
zSP/80bwwz7zvXpCEUSL1bIn4tHDt4EtjJSV5Tb95X0XP2yV34sVgiNTd5EObysj0ReWP16oNB0b
B+s2sGwgcBqcKLTsBZvSbSiaaxMEGNNKfrkabgJG2M153PYDWMBao8mZXN0sXjtGWy1Ao+KqoWEs
GcBJXhRujF5dFciYy/8uRPpeBxmjOMRWkYSCKsWDUbZXDBvfivpvmKyfbr28Zf9xPrZthAa/LTjy
p/SQsxdqmf3kKsV/efXya//j41Gpz3hZqgEuEt3Kb7L9kDon5qj/AgX46QQxv4Xmqpv7Y4B/1VaJ
E3zYwgLqcH6iiXerQ/1B6cRToEyvrlsiveyf/Sz59d+t2G8nYxFM7NBxgwd8lR1Npr8tjQYnvnV/
/vgfTijz28E4CSwgq5CPHys83BioOs8Awt0ecz90XMDDGKL48zf99Py/1T30iXat6dDZ6tLwGrrK
bVDdB+aZ7/788T+kTt+hh3lgz0pDB3xr6HG50nXnUQn8YWXV6lruIxWUBK38G+blhy/7XtNoKO8G
hBPR1tQ4GSc9YpC0Ml9yH9dTMa/KofWUqfzLpvLDjftexlD9aq4BNiGsENa9fCeZrlk2HNl/vnE/
bFnfixetBRUJaDyK0CG9ObBV4KRig2gdRyVc//kr7P9NHP4lOvnOPEzLLkyDkYRCbRRtxcpihF0r
382IIRsxkNVK7kX4ZaKb84Nh48t6lDAR9Tn5vKEkhHoFzQogsIfBNm9VOF1KRmutLOwWLtesuyEl
tMq4Q6bP1GTu/tKT6VCjTKgiS125ZfTRD9SmJQW5cfS32TJ2iTL+ioJ23w0kgnV60/UZzHnnBdW4
FZyxOgKQJe1/JhzKnEHf3P/Vu8q4KWlFUTrHItJHV9ZnbnR00SekvnbXDi+V7WOW7KtHPXC56CbC
4Joh2NS2V2McX0M/QNLpFI/BXG7bwd1bnf/mGMW8nLrx2ebAwCtrWoyBSTG44M90vfYM6f3FV6eX
xGV+2+hhXA+k59TJrCqOKP1H+D3LiUQ0pfQGmArtSuBpPMLI6bCprM+DpRMiYOtlpeU5L5Jdblfn
WcUlSOnXSTQ/McaAkDJHeGxYiWej3MR/uDrBbH+AWL2mxKQsCsvZMaW0KUwNlq016vivtvqiYU5M
yZSX2rYugzXuBNezwJuTCAOh6iIga0RAmGDz5L9Z4VTsY4MZTobKzI6KZmIj5SMPixTzK8DWQQsY
bW2y8GCaA6PgNSeFsfTzAQcO2ikOglrIcWurKZG2jqGXFto+jGyoAoxvDWZ8Qqb32/VRdydmcmmj
+mtS5+fEFc0mK8y1jB9p9R5k4mKr4RqR80X2ZCcZcuUGZoMJBJFgvGC03SwjgkB9dmcATN07lde9
PgRnUUIy8LXiLCILd8de94StrsEBXAEObkaFRskIUbedj8mMJzX+i/6iE/Z1FrLPkn7kQtmDJv4N
yeX3LG+QpTqvgd+uk9Z9UNvc8Eq8OJetZh38WV04SnNNpgnf6yj7ZWpSwBvixGMa93L4WUOQjhnr
Q4+TI+D+BBu0ZttTRllmmInJW6c4AbXPDm8ft1AIK83qlzo3+5kDpGniEIsu516MurbIYqzYTfWO
KtHzNHU3GknnUPeC0gGjbCgtmpzwUoUFfp15jZQV92FDAzOg1tUSEfTL1DjNWkuTj4hsQJnVM+T6
ZWVlJyNx17PjnzTSgC7LkbGG6E06YWJvOzD5ESufYWQyuMzd0vmgQIUq3Tb2b9XhghUeu1EBgxcI
tTOp9eym8BJVyp0zlJ+GmSdLB41NGwXnoLPxU4jLbSYiG/Znil63OKZlexJlfMSZ1DMYmPGIwUBq
CP/smj4NQeYW15OLn63Tey5SQt66IASotsyt9L4O8rt8Mh7lXTKK5L0Jg0vFiagQxI8d4s8pSF/d
TDzOuXJSJ31ZhPE+F1WMe1G7wjz0IP/aZfOn27he0gxABez4Pu5nr+4VZUFIcaEvivmDU+0j3T+F
UR+vVMWIFn3U7e2c+2JXR6uI4MGGe43jubYHYGa+ZcPnTl/c0H3USJURoR4I1quFXVbXaXK3FZyu
heWKZKmko73y2+ArUY37cey9ZsivWZK+d2N19tm4KF0DeHFq7NLtQ8XkJKRiDNgL82CphrqEt3+v
5uppnmILE9WgO7RmeMR+esXIEAyE8hci7nwVC8VjTCdfKJU1bfyq3ORFu4rMjilwdm6UzlsgiOt8
NK8lp80CCulnyED5wgjnuwzXLdPBZ6aumneGBEpShvAVKZen4KA++MadSNWXsJrhj4zY7rgpVBMB
rsxXMNPozHZTme7GLuKCFW49RZF6EnOJrNrAjXoM1N2gFUdhaOdE7d+hBJL7GsFqNJpr7XZsIt1S
heaDsUu/7kzr92y551J1PeRie6PpIHbY5auixo/CUEEHm3f97GAwQMfcbswzFO8nUvqza8D+Rt52
I6kpFj2CiAVjHBYJEoAgzGuCo8t4oRky9N/2ObyOwj9lLnUH0x+eS1N/zGJybsx3NrWIvrLMuLpu
BvMaeuxk7HUw5nJD6DIGvAgu4PMwftAHCP6DS+KAfwhK++bb7apKJ5KEgXFZdxDoJtJT60RvphLd
BZDSmd3r1kqZfwGv+Zymfod3795tkmtRm3jvpuYNQ0JarOVL04+HWRXnUcdKQGuadRqnT4pvr3X2
tNUcZWCdm+BoIX9bALdjaLfX8etu9EvckNF0o7vBiWvT43Lb2JtGGX5rVrfL4XoqlNEjXd9grXSI
rNKraS9XNYA7VOdAKxR9Xbn6L2NyfyWl7HpNVbpoo37b1WKX9/WJ/u9G4/ir2vaoNRh5GcK4iFLf
+YbxqljRuWr8jYkbHvrECPiFRlGnYLCm6kElFLN4bEMH4fbQ4R5urvj4ghqk5inzcNUH64ZK4lG3
Yl4KMW4NypI2Z9EA3mdWAmcV8vK2sAxKVtzgOtK/m+EZlRndHnOSxYj74MIwrUsV5K8Ac+8VFdfl
hLeyheAGqGtTWtUhiiMPdHW/VCNzF1blNZdEBLA2HDqg7lKnuDJl5GoD8yjGsklMGKomEGtUD2eR
MRKNcAnjTjmx1Nd7Sw8vmcERz41lEMZdzE4Gq10QgBhVs8o7/TFQxud+cI6jz0e1TnuAD/k62F27
FLry1CQJ1YFyWlQxxuCjPR21cpCTgjpjqeGrGekXs5qvhjzVa8AWpj4BIezzbhHiM0SFNVv5uf3c
1+NL34j7HNOETa9i5psMO5c9N1fSDz+3Np0G2LptfysDU3uhNV6a1GqWbmLtY9EDRC0ZLYsAsbB8
jbuBHbAYlHKfU6uLpnQpX6VpLpF6c7wk2cAhlxwGcEuyitcsYma39MG/JdyBXcJp72rFa9GMO/lB
pWa/GpxIToeUU/fTN8Mh4smDPvf8Jr3XouI3MKmd3J60wK0wpszPVmdfx6K/9XGcLzQl4LUXi7LX
cqZ71IOwx60Pn4yzJD+3irnXqGfIkKEW1iPTSV7KbIhtMV3GcEKa1gBWugnGU2h8mTNwQy1LNyJX
lz3WLsssHpWd0cb3XWloi8LkSkvFumh1vFZV/S5CCVclwTv9hLNtm89Koz6aIW+SZeGiMyY6fZPa
8UI13ytKweRJuOuSbNN1OOok3JY29e/TWEWuzp3zHfFiz+LihMbbEMSPhUWpzFWZlAvt9zarjvSB
Txrmeiri8KVVlxdrjq8i1Z6VqnmxhvDD7hCcBOZuxERoYWp+v5Jvl9q6ND+KlXxU2B/c7Kr5Uuho
YV3k7Crq+IHVWf+sVxnhQ53Gtc7cxKm5o7d1F5WoO5DT9ix0fdM0qNOcPjzXdfiRheBa6yB6LynR
9YrM7MJtFoU7d4yOJvlWoyjrSSSRJ0k98t13SgdHbKO6xZn1PrH/5wZz+yCBMOJy3q1ZOwsQUJTV
+A08YBMrGCsw8uWUaNtkTJlFD9dNhiN4zgpjH8Hxh3PVTsfXrNCeHWW8H4aEiDrMzqIxfzlWU7AM
2vdgtk89/qDM//R7il2eo9TroID3UlMWtTE6gPvHLjWdKzdaGpBhF6QyL3YoDlUHGj9M8mU85L1X
hq3uZWnkLyzId3IBY4TBGBAnyKLTVFxPXDznrWTZF8G6p0njSTdEq3XuJ4PDWHOmo/y3eT0tS8kk
EjBE4TWlN9NtwYdjARY0nozuoeLvUn9eZYm5Lx2H0YCJuSmgCTqgVocXrtJPlmNmC20YTqORH2w7
9eT9Nismwsuueiwdbm/purDOsS+icROSP02It8t5XPuZ+iR/sjD7p8Gsr8KNFgZPbMZovcDcO+rx
jA/FFoEkfCwyKi2665uPovkaMrGT1zCb07OWNp6SpCcGE8/yXiAy0ReQUvZWil9BG74z9uTNAMC1
cbqDkYZUyFiLPkaNPe8hCh3AVnkqhdsaSbIy6wtu5uscqKs4mT0Z//v8M8JmHJYjkayxcXxB/HsR
Mers3p/7lVGmv5l175dVyLE6pflLaSc7hbwlq5wnTIYRgasUXuvEZhbdp65seDnUrapP38xkwEw4
Hb/0Tr2fRXZnK866b0vpkYv/ViKGUzKP0PXMranws0S76rlTfVKt/TR74PjcUsg4V2V0zXkxqSlf
2gw5PS3/ovNvGJdybkIzwsCiyTHqc8+JYV7kCg6ddiWPCLkBscOfqiZ4lBUeCshLU1VWOdcu98RI
CQ5y+chAEjEi0/Luvg2JuzmIC3I9w7UfW16/kdaPvJQIBFGXdae4bJ7CwXm1hrldaOw5Q2ari4Z5
9NAKVziGwUi04FUIzH3dZNpXXEfn9p9WH4beyLBubIQnNtlNiKOn6KZtH8CUdMxg7eecjBhkUDFg
DmNocXRSHvtO2eh9US+sHLttrcQLS33WnWybptm9NUaEq8Fa1ng6YioZMkd140XFRMIzvoe8mb5a
vTAx7y9zitWZEmF6pkgAFItEfmHToVaKyHqQgjGltwrzTRoBtqe8Zzv+U23pVz0VD1YTP2jwrRIU
tSDzgU+JtEaz6b5qhnIqq+qAoe1aMduDq+ebOaS1maW3pg3WbeQCQq43Q0fEJIIB2gbgL5ddXDdO
8io6cR5mcZfDHVpqKohszUiPtq+v9HKsGW6aXjSdSbA4JNJmgKFJbCaQwT/3BeYKOQP/GiaFS5HU
R1F290GO6duQeWbqwpkYiQvjtT3oO0O4Bxn4pRZkmKxbQ3dLlrrBGeeEKhalRY0VgA/YkMxDycKH
WbhrP9BWTp08VdVAb4XOgKlN4K+qYumX7V5X6xNuBGDPkuGewdHXjlMkoseizPkeK5vfdRG9uY69
Y+Rij2P0Qa7AzrFPFkeFDMFUUd7VLa6p8noncARzD77apy+EwlHtqKdYa2bWSwLnmBFyek7CDN5y
t9iYJutYKy/5qN7FvX7WTY6GWSaZ/Qe0MS8jhx0Vcc3LequXBWMh4L2MfPKyGJFOWluy/MHtCm+u
VjKtWEKF9v0H3LPXqRjf7DDxjEA5p4UqHTP8tTH3+ygCEUMc8MtSw0/QSRMxeKIuLcYCF7kjXl1q
jmFmPpgOCL6CMuSiLudfYA4uQTLcRQ0mZ4OKp27OzN2o6ScChbWeWXvm0h9mJTrhnf1W2STxwvIv
dZU/CbkWFNPfQEir9niFbnS/f1JijQEuuTf7AZQ2XbF5NPj34rGDeb22yfLkn8Uz+5hQNwYpMetP
LvKmFyc7tjcFez4exCd5aNdD4Qn8N9eEz3eRFbGQ8yeqGFtVbgw1sJwxuuVWfyP9OlUBeTgSYom3
IEPKTGXpMOMvYus1NVAsj+oyUDtCGLj/XloG4zLo46tNrojuS7tGvGAwHu/1oPi0a9xmdOGlQ+kJ
VVsXMux2Ugv9s3see2NXC0zvI61fwndbpVP4JOrsay76TdZGV7sJlJXTImHN6gxJANGXVeaXpOue
Naf+mPOOvos2rG3swGzHXIJVJUENQABExUGD20FXMXwo0GRlbbo05fnMtUfZ/ALGUXpA7+Rfaan/
Lsb52oyjh+xqrbF8aiu7NGW5iUQJjs15jSZzP2XRFvnQqYEPqvbVmyaSB6sWv/PUufbxtGtxokCJ
7JWtgBYYr2OtfXEMZ1XUc7LsOJoCvVIXqjn/TtqKoelixsUwnj8nx16PbcUZQ4WyHmBixPo+Jd9O
2T/0bL7YJmO7rIQPs2lKiA/dl+CrcXnbATh7DLL+vplC0kGtIovvd2ouA5q+v+/QRhswsS0XAWKl
tx+pYzwlUfWYZGayUNFVMh/FcHZrfaQdx6drghr3m/GDIPBNLQvMIqstWVaf4YqrVckibEcGyq+F
se7FLjOmkxnmr7qaI7qu3kpK1wEqBQOOHK0r9bcuU2TwiSx8Za/Dj8Ik8aK6kdd0tcJJMzN04iB/
CvT7ehzfmkb7GnX3piA4A6IaeQyyXBwRXcQMqUp1njQ5nyPCZG1o4VM5CHrF4cyIKCWxsX9IwtFZ
iNK5hkGxGmrSoNAu4VDGz6kuLvT9t6oePOWF+mjEeC2IrH3Xa264bdagrnjnzMJiZAqXwsx5Ngk8
mHbwVCaP5Zu3cSDKkXUtdLM75kF1pY/mMQd/pHq/ziaVAvV8bm0GIlEA56W2EWX6GIbjqhYNlHyK
iAQGpLaswxBpNgeQMj2lSvMac47P7ZNjO3utK/E14F1L8uYhUvTPOLXdhY2Api1GhuqG8Covy2aH
cq2EMpTiJS4Y1tYUa8ybHzNOmiqIdqrtvDQjeI/Q1Q7of5+IFc4Ok5uLThZDqoJNjvJxUTgsDP00
EM4ZcYRfQ4qskNG6J8WOnnkfrMXEjzMxbUTsK959VIeL1phWiA6gwqcr6IhPKf6bUTOsFbfeiE4l
tPCXZYYpC08ZXOG2deNjSDO9K51tXX+Jwb9wGG6nINhklvs6Zb2Xx9FrFhExE8GAs7yzZpzbFPhD
So1TkQl4USzmKIU+nC1MTArkP/fbfpVCZh+rL5HkR6MP7sNguIfdEdvmunM+ZwvKfmQBeQUQgYH1
P6m0PEZlvOTnzzTdH3KNV5ggOggvU5O/EwhnjQAOMHtyw8w5ZJr2Td4qtzQ9nB6WUwN4jBUzECqH
bEUQEL20Fltdl8omvIda/Vn+8Fb1xhLn0Vg4DCGS9hbhGhuyl0Hi/avhHNNtwIfnhCHFWY3bdxGa
Xi3RaZGSrqoswrQqp06EBNNy+k9DBCsE7KuKHUUFbVpBN8ns/FHGuSEhgMOsPtlZQIylAj9JLfcU
UQE1YU05qXpV+mwjL1AYgCv4tapOlSJ/1proxHWGlniIUmfpUIkQIT0AaBUjRQD+lU90wxM1Kqi7
WGsODg2qMV3NfXwJdJW3X+H4h9ranswpueiEF9x3x3joiA+rqf4C/cZ0+ELEw9LkVS18+Hlzsesy
Z6kTeMrPRfRIqMB24O8lFgUMOUXytbyNvRluZo1hnc4ot0pY/nJ1m/eZMsTs7ENRr6i82b27mZTS
i+yn0ig2MpkZQsmswsusD7Gim2/y/8+g6gKqP/K/VlMFzqO5M7WXpBhXcknJGA1jw8Bx15YdrR2K
51y53yS8etRKMoT7iS9WuVVu8fRbcbn4vHs6QE+qyR42iwtwtPvQ0HGeQCrBEmvLUV20o35I+/RY
N4BrY0yJg2YpfGbwmUFmB7dvkVIe5S2Wl8gKHKmhymBkqP0dq7phpEt+Vuwq14Baj8OlxNWtFO5n
zjify1clQBdKX8FNyH3F83SB0eBa/ieE0Bj+GQ+a1VN79sn82ifTgLIx03ES0x46MTWh91So69nV
XcijzM7Uw7E0yQ6SF4capE3wbbb9uiSizLv21e07ynyd1zJGopQOPFCPP+mn48rorZ3fmpCnXeWj
G94aDuSJPh3ohHLB6qk6lwIivRvKbBRoFU9VVUAtWnoJjO6U0qlCVbmSy9k04UiwUbbOpyyTVYny
z2ajWuaRr0sM8SJfX8s1dhB0b7ysyWD9guC+asU5IyjRc3+r2h+hk9/z5+WSIm0jl2gboLxEuuxY
npjdm0sODV2KCfbRSwLG5FGs5w6cbj51tuYP2bmSt7PLdUZlSkrMg6dNYEW0OLrJ6AVPvLtUTtvx
Vjfaq6m/y/IClrQ3A2a6bDLKS+Ea/vlFthf5yvuYslfP1QZjmhfITSQGPTH4a584Z1mY1JzxKQvD
85jJOK9vVr6rEW1heCWyFZ8UyXvFRlL5oxc1DZLI9BRF1NYbSxzVicbH1G5p+R2VCox88qL30Vat
QEtHWJnLleXW8hdhQslc1b1OUcpUQPJSJlGptHYp5ESuIml7Cp7v8qXGboRxKec6V9Ga8+GgThm0
lnipp1gGOzwxHi1qFuwhnxOuBRqI11pf8lY1iQF1ynnnb7vBf5O7jTXhQM7QeF9dXCPfVKG2M9DM
Q9tUVjZWnHos293enIf7kbaVzR7vNr3clmW1jfXAHcAq3COcO1gx5DBmK8tpBtHsb8rEOEygTErO
PjxR9sz27OUuV1N+EY5+5TKSUj+SUj0XvbLpFcb+4D7ZCKb4lGE6TAGlD0bx7Hy6WBQ3ZBSp5sDw
W29q66MMd2OlAm3+LH9drOpsl/luVgywk7z7RkfWnhjnmIcb5NqaMfFxQbdxkTXpKlLOCUeAkkpn
GkjYnIcmApPIcLdxEDWU/dstGVW68B2LhDu4NyAYN1b1ic/cRqZQo6FsudaFoNTgGg9y37PzBmA9
aFf93afBQEzrZZV+5v6VLI6eCKSu6QH9s5XE2qGs2rV8FBB7DLwci9a/VBrFFkLkXituqht/yLel
zh74oJqTxXWTl9zJr3mHH/gUlvmq5J9i3nUMimpfW1xQd5u4FaU9fYbp+CFPWEc1agYiKBw1D7Pv
bMX4JVeH3CvBF6FihvuZn7K4uxo65JuIIjE7LzK2ZcF+kYTuS0Y7vk7ewf2tDfvV75XfDW+7S/DM
5clVrXagjOjlxUsAaLRhRv2EbGpvEizYc7CawgwVo34nU6DJcg42dXh6oLvapyHAjZn4vsnRULuR
4S5ExznfZasiRPjcJtQ/u6VjmjfBai0dwdRw8dQV7XkKQExrE7sOhXZNfBQkESwfuevIxSEXdlXb
S8RO1Bq7dh2kpGacHlNqnuU3ygsP7JqEIppP/xD4mMUBjQaPQG77mPUc1M4tVmODLLBXKIPbOraq
WrevR9tf56V662XIlug7N2u3tdYfLeszphhGJR5L7WCpUkUbU//c2ObvqrV2jR8S42SmJiPXfZEm
lDKscNHiA84vBAc5159VayCKHD2tCDZA1j0zgokkf1pSGOaiyOoNYvfzzOM0aKA1ZbIRjX+YODoB
C3+lQbeNXXcpc0g3GT+SHPoLb7AJ3WyRW9RG+8l/Irg7mXn0GPQ1pUa6JRlmR0WEKBXG1s3oxWEm
oOqNTKHQm1X7IkjCzdTR4hAj5QnfhOfMHwq5eQp1Bcwr4A5RMpj1Zo1ty7bGlcCi7CLTHhnZuKGN
mDGYgCxg0E5QM9nanZ5hssJPKKP2kAz10cX5GKhMe9/p7S1sOHvMAWGPxfFUcmuDXtkzkJD8qsKa
nH2IvU61xKrtVQ8HovdYZf/sO9r9NMR2CR2fahK/Ox2JbxLQD5v+MXy1Vw2VcJ80LQjNA9upymGA
4uStjPoH16C6MpHu9G1dsxEGJPS+uzYSAPJu/VK44UXp/GzVpXGzE7KgCZODH+izD3aO9RZOxipx
qTQXOqnbEOc7h10sLfOb1s7TMm+yfpWp0K5ROKN1cYxqKaLSKwll3QinLSiFXmqln+1s1lv2Qmpj
QZ1eajwqoEW6Ns5duJBCLm3JcBWnOpvI90LmKha961/TOrkxOLrylfmjEf0+baZNBACYHr7/Lnzz
YlitutBgg1MX4OSNygfbj64KAgvFHFLPoT6zmgZn29MSWYwVfp5BeuzUlPpP4KIwRck10kWYgx1N
8P08dVtLC391cbRmHvagAY2Ua0KzkOSyY8sV28zKzRrMBWrnddIV030eU0Af2Z6KIusJ4NCyF8mq
iIJVoZq3KAaeLG+ZDVooL6rT2HxkTGcv6tj1LJkhpa0g1vC1hTpFrwmnL6NtVCp1avA+0hQAz7Nm
b6uUlz209Kc0F88BJa2BfQtYVbMCh/ysGuGKqehtoAYq7ULlCHmG1jDVu6r/ogtKQ5ti/Vja+6xL
NTJl112IOUM3qb+q+rwOMNBu6MyI2D20tb9Arr0ucmufZglvmDmeqjK9zZn/UJsg1GtF2Q2l5kVu
mf3zb8O4eGOk571z+rOTWfSwdboXE6IJBDuYPsTTYUSJv5yBtqNt1l81amcHuQZLHRSShVejU9TI
tziolz5TUTQ8tlbYvQfStERjlLwzlYH7KEaM1txNCMST4T5l6TbqS5b2K2V0nxVAvPKul5m70kne
3P9h6byWG1eSIPpFiIA3r/SkSIny0rwgZOG9a+Dr95T2Pmxo78yIBt1dXZWVlQmOOsDR32CFse0X
46XTi3vVhR1WxSAmPdr8I6UxFSqyXoP9SDf9x6xQuOY5JplDP8S+LUvz2a5ajSBgrosMH9I+zP/5
zXCvtI4ipIYXOmZH2RNoU91m1sS8M3yQJt7NCosSwoRDnen3LVr17gr5QW2lFMzbUil2kNoMGsrI
fpRiVKcsosjy4aXYr/IdB8f6HlLjtTad7SjKvuy9phjeEl3R5SJzTCyzWMUa/gCxkhLZenZo/OpF
TW5dvdpoV4Jq0imTk+7/ZD0mfrgWEuzUunN0Lo1y12CfQrMNrLkHvrYwe8OqZmtKxwo1GQwr7xZX
rlYFlvthAbWhOvheh91NKxd6g5a25b5MoosLIAhRxX5uzHJex5G+V565h5X/Gtr9XgdKEthssdnc
YWnCAAWk7+GGorqPfc25cbRbGN+bMiw3IPvHYgznjY/H4VL5WKbjwBbVrdhQgJclt5MIpbNhp0Fb
64qRcyzZhvRS5/YpTVGAQ8fwGKPKr9FAiiI/2dC1wYsGCWZff0AUc+MyuLEZbLTpy0YkCsEaptuq
R6jfH8c9na/bUauPfuQextI+F+Z4HeicSNVg2h/UdjtDjbRfh5OddVxlQ4tMsX2fhC7+SuqS+VeA
4GtuLE/RPL3jWm6u7KRA2ys0H42+hR9ubnIqyHnmDqcmo/hJHURRFOonHOzcp71cieYwK5eIFSKR
ncE2MH3CTmUqJAephDSUDXV2ZcgY12lawOBTRBQjB7Vy+vZo5JWw+AtcgdO7gRTUNUZKutD7stoS
b4oRudEXVISe+gnV1aK7s4yvdLZoqOENWOP+GESKfgLvPAKY2lPP5oEwwu5I7HrjURkb2vgP0F5P
HuI6eWhlNoBgLUlWUhUk9smq5QA1FFEawKP8fTBZu0lzdzZD6VbivDgN5L/BBzWZMlJb4wHF2C27
sqREb0iThig8z1AZdAMThuQs3x5w5hnmZIdbOMG90vfyB7IPHK8xOR7OW6PwbivqTdQ0+Pe124lI
QhvhzgHSCUHg+Z4CdWhuvmVbLFHMbe+5qxHVVbQddxNlDEojzxI8yjGirwnczgmc+HvH/vAo1dZp
woJP5W/kn4okjTZ8ZL1oH6tcbXPuFI/kqnU3TiCczYYBOhSiNQSr1iZG9XqXnxOu1N6lU9B8gIG8
VboNkGAL/uGTOSTAEWCg93oNSXBctm1/cQ0YFz1IWefZ8m6zPWCeodOfZT7L5hxJjDD67NJxWWih
80/r+3devQ6Kb1VOe4t5rkpdFR2pVeLg4e4Hl4Wmlj2jzJP70x2Xos+1Hb65YdwfPFaVyTfUrrpm
J28nMcqq9ZdMhLaIBP8/GdVvlNnAoPaDhe7vunC9rSkrm/p7nFwOiQ5EYXWboP2em+mpbH8sR32b
QYgyEAHds5O9CyzQEdrcefypESG1gQVahsHW2mwiVkRv2gpf0nTaKBB0xgii+6H8dAcoqZpW33Ml
PBZzsnEYUdrpnvscm8BRHPM+zM4xT5EQva5r7KPY/7dhNN8vBBCrz48hXCPLIl+IJmNbZGO+9qJi
2jQ8xS6smZFx9XxtEBtmBzoNaPYbXxp7TXS15hqjWWTNe8McKFMgQiYTYBXSVzcAevG+mYNsZ6XA
Zn4xb0Fnl20cQnUyeuTQocHqjtbTdgpWPehK7qhrK1L1qjx4jbcb/vhLR8Pz7eOkvO4tHZyX1Hcp
SqOtw90H0hduJrtuPrEKuO05vlM5bFp2RZi6Vz+ywwv+uB8F1ClgtZitukyMddAmpb/vO+mJgD+t
kiCMbyarvNcwgVHUUVvGZWfptu6WsQdjTIYB1o6xrtr0eeRh1sXkA8xgFWTp/jlxlx+Ez57IfUJJ
Xnwu5+5oIPZCtOqvjCn2OF/lO6y99jBGjorsxU8YavJdbnBPo8FkWpe21F9MJGOzapsxrYQM6vju
5LAJiVmmHV79bgqwZdX3n2Mw1ZtWdQx5TZckoGztyktuGFfDTo9Jw5ynpRd7VayjmaL+vfV8DN2s
Y4dPhkvqiPjCD0gq8Fi0HMDNShhmw362g/BcRHDHzQZNnNFZOa5345SLYlBhnL8sQ1JrH6ZhMOWo
rzfdsLZbvfmrHrVxat76YfpMC2PeF04SfRSIKHQ+KiVwJHViZnJPh/xhtNtnPzPu7aqgI0Rax/QY
nSOz306Fs/Va8zFQNoRcTtgKzdUrsfbsNeXVnEgsKlpBZuftjP5FGUwDMN06bih7X7Ua3TdjvCwt
AJ2BUmmLB3tLnb7odyMdlHCGhWAtN6U+fQ9J/+P36n5uXJ1UNtn4vvnAUM7dIEJctqnfDos6+ylj
n8ZYMjjUjUiRLhuO4i0lAH3+DmyidVe+pK8dpvLYmyF4XF2MkHMIs+imBfn1Oc3oF+9N29+240T7
AYOPHk0Xr/ppKPrHKMhWDWkjOrAPk9GfbSgXZaJBGsnym8GJgMvHFMTWp3vrVYyj+6X66rvgS3Pa
GBin/rIsD11aStmIltW2b5AcT5MeLR7ACkMfGX4b1wxMX0024AoQC0wkGBk9U8YJ3ZxzasDa0yLz
PtSHc2s0J98n4gTcKalRH2NrBBYZIOlCy9gkZao2dH4A3dwEh6+x/6eZNZ7hs9VCI7Kv5lz8myI2
CLecnE36AvWhjQMKCJOrIt76vK67JPddUO7tJHsqo/o25R82nnlql/oGs6014vW0b+yNMaBEnN8h
l7ETrKjV/Y9ArM1gpcLsjY9M718tFeOkaG5Y9vZudB3oBsa78utVlyZnJkeAFtw9G2UmUHIHSezs
4MW5Hfc0DEs7jK/yZyZ8jk1tNVvJuF0ioRuTRzOWU9OhnM1buWsG+IwZskfY+tExdVroROGcHPw6
2tFy3neLCR9sWFVxf9bTios3eh5j7dOs7RujGl662QKkH4w3ZEARKnUdgGH4Sku47mW5zbA8jF3Y
rNzIgslT7sBEfnKjtXZtAX+1q2DCD5OhoCPrR/CQC24C3wNfWL5ZhuY8qE2jjTcEZIWhEyz4F9TQ
+rUCRKzJJGREwOIBuj0dje5OWoSxdY/9oVzkAVflWC87l2cCWhZfC197HVzmwkNzn6ju7KQl3GS1
ccz0vsAHNazdC5oRsFC1PepHWz+r38kaUPp+jSdkgkvrwOqBrrJyWF104EWaWV5ISu+DtDrVrH7Y
mS+KWFsyeOwT6OFOadXOMgDHw7TaT85960XbyupepegcUMBeGg1M+2HQnd8azQIHC4hWVxd71t6t
wnxzuPRl7xnEbb/qv2a3vWmb5od8LkIYX+4V3a9OkubloIjy3GLR2bPC49+SQM1+kt9t4AutSd/h
Mp0qo9sO00TnpElgbGiXAW2GIde/5g7Kkl8/S0laGfqp9a0Nz5MtpuDb6BNqHWb2GcTQPgxl4PwR
wEugNQhRUPO0z7psaeP3Dvy0rD44ZqhhVje8tVNb7WEDPcnOdZRG2lRiCRZBjGFpcy78NAVQxV5i
vTCdEChGR4wUQXY/9ttXs6vfS7e5ZnoGvURPgWlA+C+T4THMIPNm/lPjEumgfdl8V8fM2U20VMIW
R8VMdM+HfxnJSUPc6oxhXjP5dtU5P9Gg39cthAugiooGDc2rKc2eljR+nmFJBXH0bI49UF5n3TRW
/mVG2r1ldN59GvOQI3eJd02KlW1h+Yw2l4FC35PiYx6+6jCsnycnOtHg/s6N6rFK02VbzdN9yeFA
ZuHRq7JbKEQoj6XqCru+2fYRBoLKbG/0iHSUyeRVNOT1DjFRjn3eLtsRDLbh4PomEuZdr52rxUk2
dY37WTe71xQYudDHt27Q5w2c0WIvHmchSa4IDB98f/xFBuufkcu8jcPMiYR9P8uuoJ5b/I7QqUfO
HWO9jykYO4os+xi2ZbOSv46X2sa6cLitM9rayodnrKHbWCz1RvZeGedXExektZ0yl7vExSEO1S0t
6x8dYy6gSFwg8rVS/rayAUCmIHrKVXhX1P27H+ODOMCjHM3qR2n6FUPZ+4lSmvL51i3HQzNa9JTS
6iElKre6C+wMDNVaJRvXmNcNxZPtqHfN6u7SPpi2QcyIlgSqfGnOTTYjrwqtPffpU1Vby1RXRjzp
HC3mSo3tIU27HfTQHaTRreXkzI+Fj1QMiUnhn3w2g32BrH7GxXAzk/FB6H2Yio4KuHoPJi1+yEo4
8Fx3fe6fes5s3gc3g85tT5bWNeaZjbLu5hkT0nG36PlrpA23cjK6ftrolrNZzPkBv7RneXE5sAPF
ntaWp3oc35YIHruloWVucMl0sdGuwz4+OHV365X+jgk03qL/aOB9+BwpCf9tmH+7jfFVMacP64K5
BbvXX9KMTQEy42TJUwYpQhERqV8RW4cAOFl0oKeNBMGmok2a1Zcp8PdSDnVmiKVviSzE0u5109yT
/t5r+f1S2ut8iHBNFOsyhGyG/NYkMjLJt9HG5UTA7FNnM0yvCXzEgoSlG/11WkNUmrMfeSd5QSN5
mBZvP/Ni8sZFUp2ZBPsL+/L/BU1h68NycrKz9N6wqUeUzrpEAERoPh0Mq17JrrIomrMK0dtRqGHN
agFtIX5sLE5N09l382CTAPPffNvGlfdWm44l4gKpXXqG9odeadBn2qPv/hjwS5DiqeEd41st8HpX
p1zCNBP08RB40cn11C7tYKGH6nP2GVXhCpUvz5cufYPePSDbnHnfA6vflQwpKS/ZpHPDsErF8ygv
goPGuXuh4NrL06LIpOpb8zKJo26pupj0Nu8TSBduCP85HMBE6NrXzjlIgvf/PrU8kDCxGZegFK6C
7vJXGqOh55bOyu5SGyKZ/tCjT4QJOQLdUJzz+nNq1V5Vy6kdeK62+4KBxEcVLOBl9TYc6Ct2KCa5
87/CZDanFKzKp36PN51AEE6zhUsCCl5nm0xrfyaPkklPT6TRmD0V1n7ste/KQH3DjKiq4DDH8V5b
ijfYMW85cVEucx8un5WoY6ulO0fPiMLqcwSoNAkiiLwJ/LKrmEyoApvaAhp457yHBaioH6sfR1wu
czIw2Aj7aaQZ7i7cIkPzNS7cwyODPYXpbVwSFCjj6xxkdSL0QFe/o20GHztcW9QHUY3lHpfhxrYh
g/EgVYj3VLXcqKrYdx5UeLd90/TmtyCA9CQLCc4ba+QovpSeP/U9mrVDBoaj5eV7X9OvK8fX0Q0Z
9AlwuW2iPQ5dkADL5S0u1To2jcvfvunbHUO4QD+5/zC42qk0gms1K45oNJzgvpxk5zDbQKnLgyV+
hcBPSEddvMi/tDgG152KAWXUVvec5yjp15mv3oXNhV2NHWjbic+gnHzDFe9W7VkZA4sHKajp6SAh
NLGyGwTE5vGUTSGKP/O2MYCcpcfDG3rkrzZN3rEjPusNrei2VqCNy/zRdMXX2BVnsOuS948/6Ycx
SmGstcTflkFyJ7EgHYyHcdLPpaduTLZzQSfZztwHH2u8qoBnysZNlHXEGOqW5CwlDIVJDt/aAaxD
9bqmdh1pvFFXrHRMy1cWhk7Vgqf04KEaOf1rBgN4XWde1JCxugET46K9CcLyMkbGc4MQBvfns1Ra
Hbhr181PABmdYew9yQy7QPs7zVmD36lkoX9/kgJTByESG1F4TDXrICtQGOrQJcUunLudXhc/PnYN
jMNuF5xNuX0YURu2FklTbzpYvGTXls/lReq399XDAKCejMYnR2ts09+RwikK0iu+yDjN+LswMTlu
xf3SQK4I7SfoWeeQiJa7tOis8WlAOERQnsbNtiHzHIHxICmuzdnC6eWqQ4jxCcvGVIDSOhsBvbw6
fK5S+/EPB4pDnqn5AVywDc3Rw1WY6NTQcFlapm7ofQ1sCX0KKiFx9tSCNHkc9Me6vN5npuXsSW0n
Y4DizUYbKtpSltZ/m2pu17S+Kemch2HJd1XjYUeWGncDlUEaJCdcSb6dpX1vyGsLRszZqJS4SfcW
iPO0fIXWmmjrZltnIYbH6SUdpoufqEPMsUSAUXYwdPRtr+j+IvaO2fCx8Ku30Gn0Y0J2OJXhMZGb
q7WPo4OgQOHvCivBBIb8cxm0j3JgfzulTz3WgX6p35D6dNLK+8zUaCyxyRXFJqh4PTWbIakZU0Fd
JoGqmhTjqUnbY9lXh7yNn+y6hbPv73WScubq7ojrUI6qxH3RoxerscAyQoiq878KHyBTG+7SyAOc
S9GZwm58U5kAARCEDH0+ZU5w9fiW2aDdSdmOdO4xpugqNfXGgYTUk4WRNLBT2ZVTCpsDqI0P3mod
lCvjgVbK0Zp8dHgy5GbghQ/GuxwshozXhnjkmQsMnsh8zALG8Oh16nZ59HzrbazD2zRabprK3jMW
udFEEka2nIWZeZWHd6rttmmBBVraAqT4dDqQF6pgh3JoJnoLYQz1DoOkguM8899GHT4o3yzWlVn9
skWhT0F7pWGPwuQeHDMa1WtUV7een//K+DGp+rHuetx26dlo7OUpJ+cAIEUoAqanemoLj4eWbKVW
dIvuwYMKxS7I6ae0SwKSW0NvicctFMG9VHF23TEX3a0b3Klr9AIli9BBo6lnAzv7qYgSgUycUP8V
Tnkr8H1mRvfShCgTHGFYPwukMF+iF2xX97LiY8k8h5XyudOjhEJalVcmFRjDzN7k+o1T7V4YYYIW
Z5x6jiMREGMzCLVje0T3biebKmsoDubipVPZyfV7MQ+rBENBmV/6Fgrii5zaUaeRCVM8rhcco4FV
pOuWLYgntcQriPNrqY3gfoCUL6/OGJ4wjmtJHYPSPful+ZEo7WDXzJYmsEVR3H8F71WZPgvSjp4B
YzNMLifccfx57FcvlisVKiTdzq0OoeluHfXl46JQg6pterXspIDXW/+RIcqz4AEIeu+6sD0V3JtB
O31JwW7O2VaZ8G21xfhE8PkiaIDk8yX0a6k45YWhrj0aXv7JYPde+kRMHCM9VB0I+fK6ejRdypzi
SJjhpDl9MH/WRrAvDYYusaKmSTGu2876YCB3J/daz2vI4hgLNMiCGSVp5/tucqON5daHJ1kb5o30
TTseobBVGYQ9aHb6KHQCa4ZwybOvSmfvU5K3bb2Tfr2kyLAj0KdO0V+ad0yZbyU1NVr9h3lF/AXm
Q1T2hwrWlzDfumh46HGDdi2g8yJ5sbsfPrus0+i1B0pcJn6ZxobUNfJOgKLbYVa/MDZ+AZPXbq0e
BG5JLRt4FdqfxIK20K5owA6QooFmMOihHWlDmfJJeKwyP+UkSHj7UQT0mFPJhhMyLBe1PBSB3vXi
y1HNGk7FuwKBUUTFLtTOIdihSZvB515OFecmwu/coXms1I2WFLdJCZFWIiVOOrsgzo+xXX36S/zS
ktfOBT52OES7akEUKmYUAy3KjkSGZ2MWX6WXnrsE41Mz2epIwddpDGUEjyQYWQO4n1y2RuU/WxXW
RmFv/+SRc5BQb/TBvmOGd2WwBaq8+bYyZlWm8cXNmMw13a+sGi6BoZ4D/U7Aht6IMWaivSWRQRbM
WKJbZnP3dKsR+GJBuCDa1Fy5XPtVqm7Kxf7QhuICC+HsKggT5bgpdfuv6VRikaJn7h2jVH9oSwsA
XICKdz1PQgXai8O5CCoOYOE++g1QQg/v551AVtfWc8zjniMmYvtdTKa/gPbgDEjv0tsSrOXBQKv7
+yEHYBjWsdv9mpBGpiYDyBiRPrBXipeEJA2OSvSSRqtjVo+9Zm9MiQphr/aSo/o4cjVaSDrqbIKs
v3X04kF2NW3zA4UMOY06sCGJKXgOr1sMzhZvhJc6vZrz9Iu9yC30tU8mdh57OEK25R+5QpoRpUOC
cEj7TWq00Qa4dTgXXAtnTLIgUSewvE02HWQU+6dhSAnccauP/Q1GXLecEJd9LtVPydbMyKmdefmw
bOHq2SsDRM+345P8HTwk+ZHAsWzH8UYeVQRgL03FCq8uZrzXi5dZa7dxTuHU/aWFUk15Tf7ANTKF
tM56QEJGof4QgowBS6KL3PV8ChM8D0KtiXiIF7irviCwkLzBKiuPesfGy0QMAKfWmQFG2uGCzAKg
YxYU2XuL1hQnViLQH6+3GteSaY4AsFbFJeI299mMaAL1jTGPL13bPMoNoXWiQtLuJUk2g9/UACyH
uWUDrEagagpKhOwkVFZPf1sgZjCPmyG0zW3qn1goxPkODTzk2nqV15gaWuA853jyjhJ+9dE6yAqj
XXmIIu885ePH1AJ6cX3Ks7uPMLgxx2nNuMGj7k3rzKN/EuDyS6SEhio/eJek5OQQ3kJOypJnJ8lp
Jqog+Wy+j+ozu5T960faQYojCMj8zzkz+iC/LRuVH7JJ+KFTITt5/xeLDTjtGbYdVhikK/n8QOmM
QBhURtTMcTDPKyYJTAIsJDHL6+5tP9vTvfwX6t5dzEuS3CGckXEP0bW5CYr4n1z7Tvcje6LNq4NO
7OMfauWrozeEbhulGAa6IKAy6zWmxlO8FA+uUX9I4j5a5skdi5cmzXaOSnFOYcmksJOlNMmf86B/
BSHuPbwIgj5Bi4MKiN7NhreI/PHID4NsPedUKrO6IFuxl2jTBe2TPCJ70uhIA3ZlJX197aOtAyYz
o9UACVlHkqUnG8Uo8g/SFrKgNnhPbv1qWv1xBpKtRgYcadlCc1kFFAx8C+rDF623r1ozwZjGfg9k
DRy4PU+0OQPa/pIBcWhXf7gIzMGAACKryNoKv0kFajtKTcFIjTyBrka3zjUQUZnEBLWkWVLvbEyH
ZNXJdgLyRem9d26+cULvs6TAEDMW1rWlk+daM7Xi8NoG3kNqWRdtgejGF49pH1meDo+R06ooDWhP
+5YFA2/k9IX8D+gDkZB6VFtPurS2zCE7B5Lds6TNjXm0o/E2n2KWj+hNSuhPG7/ky7HtUjO8ErYa
4Jm/YhNAyaK5UdPDm5n0+Ns+9JzRDB/4qyxNd1Ijyefghcp2OLTA49QwhzC/N43yqfXVXueMM1NQ
AvK3THRUzOtZUFahSdylC6OPEt9onngJaiM2dWLZhpBjtZ3TP/u2OkhnpM8t8ND4QtPqKpE8HE6+
mUKLlzetwf4eEErfJU54gEV/XWCRxRKI2mrXWK9Wj2QISQS7TT609PRVGW/UoNPu/pWCVng+ZRlf
S/otRpnvDDLyuhpu5c8B0D3ruQBPtKgb8N670fX6JNUIwrQH1bVUD9VpoAbQvf5mrtKLsFUppMHb
EJ86RWBDfOQYl1DZMLTvLh0PRcI7kmUITGRbYVCUKrzqQfZqwlnhn6uweRk5dx0dKNlMfApXjTcZ
MFlBmJK3nnvjJAAYx5lJLuy++EitY19rrlIGKL9jwzhqkBXMCRwpTWGOJvHVzV4o4odqQgWyPlYD
UjUdkalnLlPdymRb3zGc37SPcuChNbdGfe5YUpSsPlJIyCuGAvYz77rAs+NXB6LqAM4nF1LB4BKf
s2w+UpyHm1g/TFx9E99ELiK/1DfCMGw042iO6RaKsknMI81+LU3up/4lTZo7k2xKfjuwnl3HeCr8
7GqCe0MBRDrRteozqWnmNG9V459MQfq0UZOv4Fs9+ur1OaPIkqvX6dtvvcA/kq56zT03AQB1SyxD
LYA9W1j0Jz0EA+gv8kiFNiKfrzNJM2W7VDTyeCc7MR/kiKbAmjrpZkPl0HHFAC3eSDnHUZUZK9m9
EndI9B9kl5ZzeVuDzA2ss9y9wiytmYJzo+qjnIK7PBxv0zCFUEWvEJ5ksi5BQcwJ8ASKx0ZOL5uH
XWCky7cWWF8Cm7UFXG0b2GwoXQr9AeWz+TUtiVMGnf6cWQVCMKzn5XHqvjSFsHGnCkg5pE3s4m4a
PvRYhC0SSjl65QrHLFhg544FlqNLq0huENMvn1u0QXSpYXjHmen9Iik/q6Q8tDaDbtyobU0elDLS
Ui7IHjINLtdpxC1ptzKTQAMAYpADGMNLE0valJus6/91xrQxiDJ0h+6WMtznFJA9UZ2HODujQkMV
HiIRvC1nwKnvYXH3Eob++ydBT4OOql7egyfTkTR5XvU7GfA32cW9HmJ5mspgRdLkm6F7YtpLYEH2
BgZhxylqr0Jq4joDK6EkkCI9rdeVjlKRn54sN7mLtfmP3Ftijw2l/aBIBhfVf7mTutVjZF8ov3Jq
RtkBI/kPbdenhgHRLJ7gsFJ35zqEOsIJPnFSqLWv2FV8gJjfOnHw/bcJ4hEcT4OhG/fLum51fZVO
zcGM3MfEBNqykKRCkx1NQVp2RvArJ2ppGb6TjWYENwK+emn5MbsjABFILXs0RG5oa/YIjMi+T7kB
ePyCXcoGlWffmu09PCHPWu5dUkemiXeyxWMfCYsGAVIp5CVjlGIujP1b+XWwr2wp7lygT6SRnsmh
djaofQkKL/iMBK+SIkquLMG7fK/bD6RnAkcLyiIls4DJMo4NnWQdkEDmGjxPuTG5q2gXMjqbXCpc
wC36GR5kt0QUewfvWlcZBArQhCjXL7U27StVv45a/thkLRKAifHpzO5n5qEO1rv6tzxzCZalk950
Y42GVF9sKBNvnCK5UsBuFlbOp85KYuPCKO0XapdgX+ZD4fbPZY15rp2eDNt7RA78NsjDYhf16KGN
6H5txrLe+wxHEB+Af7UpPvVN+bOMkA+YAOuFKnZWjW5utSRJZGAehKoNgL6ZKmgD1DTAfk0eARwX
dj4GVi36JOAdLOGa/Fuh0SWEQcmf2ZSS/8wyYONwX99WDBgJcp+0c0DBY9yAF6OxsUO3BnHJbjc1
uKzUuv9VDCEKIT5FXpsjdZbvl3S5T6ZsXkehcbFhD2gcG7lD2pzJ/6xC/gg+lzZvTcPf1OP0HBlw
g0k5tqp0bgTHluQeSvYt435XfBgZHXbrjYzQ16yXfIFmKZCISPaSEXHiUDc5+FN/CUY8D0cfcQXa
ngTxyjF3iLysySvkW9WLDdIo9UGz0XJIQtQY0rGSQowWi+xxElDBs13jJSzMk788s1PXufRgzMbc
efWrMAul+UQdJ50GNJk3Ru7+zbkE37Wbv/gfTMD9Nr55lRcTJq/ddQepC+Trwts+/k39pzNkZa4w
ZFXuZPM7FouecFkoUpmswbSqDzbjMv1tdWlC1Wgacd+QAZNfyVt3fBO5G2T1Qgym9Glcl973XIV7
RuN3srjcLrpyr0zi+0zE9z+ywlQxEPT6dcnUn+vaa5sphJGmWuXlB2kFNTPnQKJa3uPSxl6NRjsB
uUClWpvuaxobkh5xWwYJjUu6rkS0hM+boKMWQXyxY3WXMn2c1zMNFBmAY3FGd2GwG824jJZ4XO3K
RrvV2wHfSbf/e5y83kBske9jd/2jfMced+/Qql4zs4RX0yTnCPW0lT+Vz2hTX+s4/FE+z8vE3Yte
xNjhbJTHDBlkzcrxrZvYr7+i3KTySfG587EtltHiDgqiVKheE53rxNyEjPZuopJh5mG+qYHyXHv8
KEKA7gq1kGxBJKRNH1A2/8ljDZ/cEeWkLrAjZEb0aeVU2c0MQS5QwyVZwDo9qDKoEwZ+vGXQ/H5y
l0cr+U4iFBrHG9N9cbhvZQgSnVO4WjALGdEhzNqMtvrhcmib/l4evaZ3GygPBQ8a/sw/fypuHEQa
pM0lmAZXShSWCDxNfz26whmfHHRT/MYBjdWeZKvLviMVqtsRkVLy51b5156SofDdkUqvoqcaPcsD
kbcNgSkD7hhe156YkXNq2sV0kRYbnXgWMO/vNUc9qGa5yBX21/v0/pHGEUOKoDzL/d6D4MuqSfyh
AXAc/WY/mkgLghfS+aBGYs/JngRlaKFMci9LFFJm8oBi2RFsCZplILOthlaeW8b05ik6WlSzhtGe
EtgquBKlK2lolrM6W5Yqmcyn3q0JzLl2r9lM4/LbJiBHRXZOEsjG7A0k3hE3HZ1UjmiahGilMpIF
+ailAKvi5Wjmy4oPAzdZdm9k+ijtMIpQ6LD1z2MUQUpA2oqe4Z0F89xIPiwvv7SV+9Hr9jXHEnLo
vPcsZbV4Ely+u06nzicjMDAvS2faEeV4MrgDpBtRYeWZ2OBcmfTG+/lmSLV0M05hsR1UzywE9rMr
VCjvmWDYV9Pwb/bzu8mhCCOnjpPhuyGtCcLU2ri0P0Vuahliivwpf5Z8WFYoDDGMVdmrTHrSBwW8
R/y0Qb5q7TPcstLz6R6Y/A6xSvKnzH6OG4AxLX1vyuHXHgXsn5d9yhS1crGcjzq8L5Ii/4f1IeX1
8pRAX2bzOI/j6N+6U/jqQqpRNMvsUN2PLVGflSGARJDLO3oGIIJzwioZHZD19GIMyRtkjH6JGh6O
9eEM3bsnSSgRe6lJvmZQ4lihyuZFDHn6kTGtcSTd+LP1bLXxv2LwIJJ6TPXa9fOQszl9oTrVVyxx
r77FRtRl/IqdrrhDIk/71iCFBInBHJ+W36KvdoO8EvEgClZpS1jNtGiHvVt6kOcQZNCrq9S8qf2J
Wx0hqBDV046LDrnzXZwBzCF6EkAMS5i1AgkJBEVnpOkNn7RPEi6wmLA+wBA5zYgVWTRhvGDGm9vQ
0f6IOQhk3dt6qT9KI2UU2q32qizOHWWi3WkJLM/ksQrHB7rl5OzNAcmqX9H8Tgtz2cu8FdRItRLd
GV2vnluHHbOQSheYB7flxIiOb+AyEBcZWXD8qkpk3+NCJEfG8isaza8k5Qg5WWtxXPurW8+Qbhk5
GlMQAGTkONmMgKMr+e1C7kWgFekfOnPltvUpamFQqBX2OfuMa13kTcs0ffdmH8Lhrz7SUQta5JNc
vUxYsWIjh1Pzp1MyoY+caMUrRFBmVudtjjYt32Oz8IQ6ooUM8M6qPXQcyC7K3sSYuFvaO8OzrzrY
YmT5Z4crlKEhNpfffxazs5eLJMAJqR4KpMnagQsCJSTGRivsOacuPyWsMp3G9Qw5rKbB2riAe5ox
cOMn/fMg3C5A9iEwoKYU52zQX9XCwE3YMp5uCUiip1DH0P0JQ1jI7hzcmIsP6SB5GLrxscjUvF7K
hmdf6K9TvzyN2UAJT0SeOoQG6erk69b9H2fnseS4smXZXymrccEKWrR114BahJaMmMAiMyOgtXAA
X9/L403ysYKk2R2l5RUECThcnLP32hx1XPYYCEyfKFzUc7sZfRi5bOhMiaWkTh3IktQVHYWdFyO+
T4zrkOXKSpNoERTiQd4nN6j2RtO/IfV+TOrqXi0ToEZUwzqEJ00KvgqmRD+Nn37qHGgabmHK3FlI
7cy6OHSdfZNwv7yyuQNx+ToIYS2NIlwbKu7cTCMArWVK1Ur6togJN6PK++WwcYNw0mHMBmSvROOt
2efUyxDBNlS5bKfaVNqrmaOj4ulu/cp7c1no/T4IlyklOPg3+1RQCQTu1SKGRrywHXmSEoMQWNFq
0NXrWrXuXJhTKXblzk32LgbSsBLV3MpRxgRjd9P49HMSaOZuAxYaD79FDXSoqicHs6hEAGqgLzmt
jPM2b9HpKw91jpNsaIUC3GlkeWgygsJQi/DlOV5uMrRjauttJiyAatMdbIvz6Bg0lMqVLzMqbsrc
pYxXY3wLi3sTywC6r+RKL6u3xHKxAnHNItTvC3bVdtolVD2HRRmr71VNp1g+R5b2ArtH9hl0ubWQ
/7qAcDjzqyj51yitLRCkkg4XeXGIxIQ9esIbSk+8/7Ci5NVzTOBJQIpTq0V/7WTISNu3IGFrURuP
AtVwwtm49oTHTS3XlNyfYEv/UkzUblqpAVLNdh2GiNAd90ow7oauWeOC/ijJQSmpwvb6oNDVdAAF
QWP0aBu6wKIGA9uBWrnknJu3da7PrV6LKLJgdtZasEz5u+b5j4OP18iwoOUg7Es6dsDKlZy2R3pJ
ycTCmrl3TTf9yot07bKjyCPvUHsqDhBnH5ZoBfvKexi64NPmKABMFC0GCoCwoKuFpQ7wTubQoQl4
8xJYNLls2obo+MdPqwbpkWKmr0mi7VmEIb1w9spEN1MS238Qjs7ioiW88EXxYbrBFZy995jjIUMW
hwY9VHYe42sBX6f3om3cUA/lNLtTJW/EKpF0Y0XPqUV2NJDqsV5oxfCsM3nIrVqBa0gumhE+KLmm
0tJXhPUYsynNaoIKw995jzxsAubgx+1hxEcTVOmuNNsNeafbQcn3g1fvwjRa9rRIYXm4rFBmCGWB
ehk1fKTK3VZQnsDILlkaVorKnVZ/9eGDTgl1a+8oxms/xLe57i/H1P/+qqGCAIHSh6SsZTWK+uKX
fPfVMPgljf/saDz+b8khcNNgo/gIDYkgkFQBC/RFOyqLuotX0UhKCLamPrG5CSDPpmwpGb51JZ40
tbhzU3etj9Omw0BqsYXQWmJCqItjASnwwyYmzqhUu5XzvVs/JF65nfgvBoGUswEREuGAstjiyuJz
xXJeF+KKYrVHzh6mEXrFNOdwXt/ZXoujsLnKZB9Z+vlNU/IVLGo9YXhrFB302mSfR9HBbTuySR40
LV1mVT3nJvV2uJOdx0D0v/lqMnKDPwxJ4+WfsiMM6YuOtFJwY0pwxVwOK5einTNNN6AGHxWXKl3b
cApVvwVkOtu/rKY+AeKp7a2VB/0gNFVEyHJe+SwsWHBt/Kl5Ft6Rz1R0i87+kgUGm3npG/sPF60U
6lchOACl1SMINbTM+EHGzHmQw4z+DnvTkhvAHyNRHq6Z7WPwFiH3S6IiTGcv8YOSKALq7AB8xmYq
wPb/R+RI6Lmqaj2ZJuhaejozJwITOZRAKuxlTvsI7eC7wPZVccKLcFqhmtuwVs7tQMJOgk/JwKDV
tdUR8MghNuHbbVuYNSwEVDKWPeXl71tPI5kzSwimCZnivcI5c1T8tcY+JIOJoKjqSiKHuMXyU+Rg
HByPbqEN45glf5xYVkbaSRwI9BuNIvA0tc8xxyRum9HQLOQ0iux0wUNUbPeuEPWz59A0TaalB0ai
6MXTpGl7B8Y6UIfesz8x8l/xeFayaRLw7ZoYEUtliFlHzxWOhNqq8yHTPi27upa8fYlZkq+BhPVG
zAeDNe5ZfX/Jz8mYYTT6NPKXgvLZT2ykpsH6ajy8uH68Nel0yok3jsInp+4oWtzgemEr2wEfKNTr
AYlaUg5PkranZeO9jh1ZXsugJS4bnzeO95ZTrqU8gSsITZx7ULt+W2hiI+kXQfqQ5/lCvqutNuwk
BSiGF2nDk+RxS/JLiazIN+v7JmyX3EAqmA1bP+8uhrBSQeBwkvGxaTAxy7cxGaJ7qylpacYryff4
fln5dXDY76kG35Ogto6cccurMYbshETYoIMQhGJFv2O6WHIZrgqmK8BGCBgR3uUbAAYLHY21dFaY
5X0VJq9UMb+HhsC74+r6VsZSUUCEZ6MtBesFZA0FqFKcjjeS1lEa1xbWd6zTXIB8QA4GZD/vqAnd
VdSYIQEv5S0yWRAkZUVOr9Wg/WIvRX1IuTdb9FrYKeT/o2KdQspjX+NhfI9AqEmUm1ZWa1uIPdpp
WVGnZBFy3ALDzJRlBeELLqJlg5nC6YK5HN0xy5XUiEoUpSSryNuc5/by+9lBVwI2OLOon09MF/K2
J7j1JT5WvuTK0N1UFH0lqyRpyW201Q89eTdxv4d5diPZ6HJjIvlEkgmsQq2sGEqdntxkvNow9VdM
ZDPHZb7WguuocqjaSC28wum0eaRaHCvDwvb9G53nJlci+W3l/efgKu9WTacngkE5kdtcqS+pjPfr
cbJ52CaSjrYRIh5b1V9LyvMGzjiJVjWxZKf+uM7JGkeMtKahklFCzU2bI56P5c+/UjrrYPOQ5Lym
kfRpetivIgpvZZa+TIF5LQc4/qxtxNdLBemuQbNRI/tJcXkqQXDtJPZ1YDULAu5ehUvSQI8tTt/b
0cFuxFOTKLNObz6oMTCD3oRZLTtiEQuHiyJeVgzk8BNZ8ujY7rpu6X+0DmQ0n0FomcQxRvEzX+vK
852vNAlX8nECqt5K9JCjd8+hyCjQChk8tvLZC8o3JjYjbWGCb6kSPNKSewW0JUSBTtGNuh6aVuN1
6BTuhkWAoX7r0XnRk1KqrnqaaQxtlr3Qya6Q0T+XzReqxI/a1+NN1sQ7eUtajUFk1e5Lh4qgFsie
fTKaLcqyISdOEdb0altBHSiCUNp5AWwwrVwlfcuvbQiQxnbo6YQDKTmzddff6lrzvVmO4sqntjfc
56Lc9h5H4za6lTu0uI9WUeSuY99MyVgJdz1Mxo4GLF15lGtwmk2q6gMoJUK7kNLJfAP0rhzSYsbm
ZCSfLRF89LZALhhr2w7uXZhnhuP9EYO6UVrnnmczxAiCjWRp+Pq1IVDVtjRgWKeTK01X3kWRkF+j
wZknZw3NOnkytbUxevMBttxt1wUQlPLol54TETZ45pXKfRKlcmf1es6kieXfuO71ZDu443ueaLtp
yFY2kM0YeJT8bw2321XSmi5rk6SH6OTWF4Ue0gWPt2KEzt9FvMItB5AqbzaG028sUFdysepMsqPM
WA9ZghVk9hin2hwRgWg20iNIgAAzkXNFRxixFcy0oYuXRRQ2M2Y2Jty7qYggAblgVpovuboZSiMZ
/9sCS3YcsLJWirqsEwgHzA91nN4pMbI2EKdWHm4nTRTLqetwZVYI+VnUqa4+S+693VfPWd0edOBK
I7JqFA1PzNW/SNTa2TUupihAS2GSPRAl8AzYTxWwm52GCBbcr5JNK/9P2TysAWXCB6dbT+qNP9mb
ajJxQzXoWYhfmPlMBWUSXOlhdZ+zy1fh6Q2tA+fExXOsEjST9+lVWIXvgyD3m11oAJq5BbZkKLSj
Y7FJmYVV7gItmOsokJWkmjhGZUAyEbftSxh4b1Od30x9eGXZYiOMZCWzHCcXp2hmcElpgQ0cdxYE
xgLfKgV7ec4gE2PCf5mYYAWGZ2L/sO8r+J25UgMuMLetTZRxqAOF3QQovHmX6ZpcS4pjzKzVEvI5
lyz6CpOvLvwbNB1Land3UUOwRZhwvDLq4LqwpmYu9bCmyq7W0CuqoCPSQNRTnOkX6kTftMRIw96v
K7WlxeLuY/SpSHMNjcFft6VW3kVOEC1A/2LCj7SVC9aXg9CDG4mnyhX424wFCXiInmErp2nxGvJ0
RjYnrDagUgjwiEFuGFNw7YMTxs4LVAlA85ObxhuLPBSKLsjQ0IHnIOQzaP+03tlJke0wqinf1SuW
MgGUqtS9/JOzi/evh6+29xN8qpJBl+g+TJ4oWCFkuS4SfJFZnWLYS7G1Y23bKJW7Su1gb1b9L0m0
DtgnQLlnAfTXyA5AS4b3do57nIvksTEnRAhclO+pBKqki5Dwo4YJRQb3WKVL64dkMUUMX3QKD43V
ri0tuK851EyB5AenaKAHOO6FEX/qnvsrmYhB4JFgFXInImRwMM/UaGJ+7cZnzXI4qvH1VFMcKCXk
+A/6l9EO8Y1pICdKivOJHb/bZnGnhuUMS+uyRMcwgkrxEuO33aSP4LJ5H2I1pHTCLkxDQUjmQLlW
4cnM1UZWnpQqWWnV54Ck3tOl1oklQmaVeRmlGZtZNLDqHTbta8vrwKj205vuaY+qFkPEVfZFOb3o
LDBEgFx7uUfwEzphHwxDSQShbvf3hgMpPWEM0xAPOVnFny4IBPoqljMrc2sjNw2aa6lzXdV2oLU+
UErTIjA6Sm/9hoLaDtTLxq6HK4vYFBnEPjTKfZyysvrhmyAjlLeSggT1FrqMsHUSZeewdinFLxB4
FLeFzcxKez3w9GUg8LHUSLO8aCDKYrQebLX5GAGEedxnurNXZUm4kZlVzBfj7ZAQ45Twdfqy33Bv
YAog2owj/Tod2ytRcZTG1vcelbUO7bC4wyd7ZTYGAMf+LrWLYeaVBiYXMW8zraOMNeD+Do2d5tDC
7YgbnWku/V/XbnFHBxy2uUEyDDoMg33OoXCUhFE2RiNHL3Qya011MGNJkFSwVRoNY4JWBwslCPZG
0G5zMpQcfEJLwzDREFpNR+dD/zJhrK8zNb8umhh2mcNm0vSSbSt1DpJSpThII3IkQgYoo6k/CDF+
KnoHDovtd8aAFz6tL8WpHpE8kzCbYUdsJ8xt9hgSIGvnV5x+P+tyBK6Vf6VjdxhohCfMjL1P4JSu
tjOH7VXAuDFkvgFrgQ3OXE62uoYKX9YI1U47DMGrvPe5q74rNWI+AnCaAiScYA8n3zutBI4jY4wr
w99PMO8N4gVKWPh5CP1DBgPblffh4kOZuyK4kwMN5snIRIxOth55A3K34ijARzVo7CvCaxi3D7oK
v7EOdy5eVhVpveGpB7NWXwqThliqQRMM0nyW2tXaMyky8Zu+XOH7qHq/5L4VEeNdnaJTrT2T0rgh
HnzdnFsI92cgMddVEu8azZ1LbuFYUYEJt4K7k+MR0ez6gB+XUKRu4VBLgG08y+jKRFm4I0ppA7r0
UY6yHs6SKbMHkuQ+qdVgUSveL21k/vTc64Kduxy9MhVN6N6jFRqHOiZIt+j0Zxkn3avt2mbB4z1a
Nz1xwmb7PVV2g3FD+OauG5R7lotlowS38k+QGNiSfP1JK+AhpLr56kfuNcCEBGwfjBJaAqvUaW8z
V3nsHWXdmMoizrVb28VRY3drpU72qdGtip5CGaWmrwJiqtNznlP0N3tQn4PBuRsqd6KcT4ePei6n
zHrlCHYhadU/RH3wG1kOB3hShhvGpw5HyiFVtmjStTqKcl5L8l3ZRp8xpGSLnwBdDO1ZX6H+HbqV
bjUfkPUEB2lXmdW1OlJqocVC9I8MtPIcb5nhcWZvEFyl6Ld0rWLCxr/HLsb/IO6XvlrzBCqLZkxY
vsjvVPYRL9iYztzapsZaUC3NSlK1bF7uvPXvfRvmYE99htBXvIZ/UNDTOpuGcROo/RWo4WCuFzBY
jMFF0JPrT5MlHq2AMYbM1owOTaU++6ShdUN5W9Em22ZBgJmUkpcKigmTHWloyMEyKBpGRvkK0ImR
ojwRCHU5Mo18NO/qbxLESS/iON5RqLBreie9Zr80LVakXguQ42NfGWWyVUVQCWlT+y7p12jgQCAY
HKok0G00in1lAdfito5BiOgk6l/DoN2Nvf0oPymWYcQQfZ8i1je8auUG1cdd4NGwxHK3wXf/QqZO
MNNG+w3reodb1bvVSo6GffY7IeOFuoKvzg1MdlUiDzBa/FDk5mefCCDhSIN6jxrjUP6pQzpfXjmA
G/GYgwUPXtXrJxQLwcwLAtRo4P0MBjZT1s5znMdwHL+gI/1OB2glTlpvS/Yuoi/fSN7aRzXQgiKa
MEp1u5HUYuqhAdu2yoTkOIpdEGTv0ZTvW65ltO48VHC1mj7yDpbwrXwLS/ZZJKkhsrYg3RrEVsSG
/W5a7rvvGLvGTxoUmVUGC/n7vrB3H2lI+4mJ7dNFqTKpwYMfcT6PwyvPrN/8EqsxMjEMyXROnFpZ
IuH3OAZTiBID5kdJOtdMg9gSr3sYWp0OOTvI2EYNYBbd81igPrMy4210KdyRhy03UK2CM1mO8rJu
pRw8v/KK5pfft3/Uniox7lV1VvfOY5/QOQ7EujaYhww9PPhDvq09W3BE6Had5bjzCOvIzPL037pC
JV63w2Y5Ze4WMetB5rATA7ero+SJlMinytf36YBiVZavjNZZhfRy6MaGHNTKdQ8xNbRjfZUR0BNz
ggBkGGEnI8zNl4o8fLEBe6hJBG9AHHnNCX3q62u9t54SvdxqvYHMz69+oe5PZIYyeh4giEFNpYnb
UCTZR5RFD2ZZ+EvPIk4KnfuWKB/0C8QGGTWzhqymOlWI342bKfAHBHpzKJj4ZsoQvhRB/6xm032t
Kks98+/+K1HLth6F7a/NHi+TFVKT1YF2g1UiYmk6RFPzEBHdOWY5UAexMTBA9pwGA8Pm0FcuZb+g
MsYr5j5oMpdyjFWPQOSfkliPgpL1jsGiWWayUZzsOjNGe62bBmZG98Yv0cWyQ3DKYZez+0x1siUU
Q+BqActLSQLCebmQkxOnuTcl0uJ53aE4I9RxFiEaA/KXLHqcmDPh9EBK3OCdA2jK6Bt2Xp4bNOQ+
rNQ6yLRxbE4Mi0owV0URcVEkQ2kDnm63sBFDWr03VywkVdPAxEY5Jib1AD9ZTHtxOuQaTnzD300V
8eJxDEQ9dN9AJ6f7KteBWuQJDyB+CAHFGS4xmnG0EUVPJzXb2H75qo7WV1rK0ybqM2azfKtRYsoT
j+JQGxy8tnyt8vy+7xvK7Rvbmj7qAguqjEs3dGjC7Jr5i0tjolgQX3od9STX1+5vM+QfypfGD6Ib
s26u0oIipD1u3IrK+6R2i96yDoYA4mvq7btjKe8cnuEbj/Qj8yh+rC1xy+mJEZIGzzJJNEtpMFt1
9+Sp4Hytco8eC1lJ5P1Jin5Jr2IVsP8btQ9FyS9E9Z4IG9aPRkdSOoNJE01ZW5RfcSyPixAOEphL
4/k//+O//+f//h7+T/BZ3P1roP0HtYY7hKFt8//+89QFjnK0A50euFtyAbvoOcD6CgayKfpV2Kl9
KdJaftRPI/zoEpwZoklVhmSjRa2sq7VvDikdU23PTWl5NtJfao2AwUnKeWdGj4jWrlrLLbYM6F9q
wllKya/DXk2AYClfljmhaYgUcgx4/T0r/z2hqwJC+qsrPE5MXg1sxWVz1exyq34NteI2tFKq8lr1
onYsIUna3uYqlUaOWeUsa63nKBsJV55YLbO50lFGaR13EafVohX98xQ0r4EV3hkZ7Y/c8lAHWsW9
0xiYMkHAmy5ZwoQ8OFAUWsrHmJxGYb2bg/vhpnS96vIlpGLrJGLX68FTURDx6zz6U3xbk7Yxd23j
KczsbZmi7VAwa8oxxymCTlU44h4n5/P8Y/4Odv7pIRzllguMSxYZptGGzom6zHzj1TfE+2S21zFv
gppSbk6zgogyB7dKTI90FleFxdrnol6gJNMSAF0ZA6X3KrpRCgOzJkhZt72qU/FpdDY+WJxjlSN4
uHD9gqYL0MwX8E7Qp84cp30xa+/ZiazHzsnula77rZPrM8GP0wQuTNv2vvDJvOiZ0bJxbK4SCgpQ
Oj9p6JCu0zzkmvun5mxJhghv//mbciI2XD+6J5wKSV8QmUILL57lahajvag4RgNXh7F8kxOqO3d7
b33+aieCvfWjaPc6s+q6QKm/tp2UBI16ISxKWeHY7b22Wv6zaxyHug927tUOv0imOvQoR2WXB14w
VoPgwuusnZgxzKPfYdp4LmNKVptW658j231sAC073qssAo7jASWEXt8SGpfkIaUZOFP0x7X6FuT5
+d+oqyfmk6MfmRu+KixVTTZ+2VzTVpu7xvhn8JB2qb4Oh5k3v2jnsdHB6S1SYPO+3DDwctmcoYue
o6MgFdYcsqcknZC5+wipEXUvBte5kOGunRhZpvzqvz/wvARMvdp/WTRssxFx87qkgyu9C6lVruMI
v5Z0DNECKwAVYMFBYei33W5Kyp0DIFfKWFvqq1KzDz9lJgHz52+aJsf0D++/Ibcff32jJPMHU4N/
sR4DcWPKVC5EgXJrM2rdtWvQ50HZgAkIGT49Mf4ijULnr/29WP10bXmX/rr21A+dSBThrCOgcx7Q
DmLN6PSiQnYC80kKfIliopqAuF06w7gp5BXIW4MWu8DzIO0M8kbWWM35Zo730FjUfbHSSAcc2Z/n
v+epp2Y4//49ibUHXu61ztqvH3SsN2b/puN5HMa9hu6Sb8ymisL1tyy5MNiVUAkppLnCx6JsMLml
Fyamk09LziF/3bGqaQNiUIm4NeDCz2QDLMoTPOspJR6YPRRwZLe5zIO7ngZFZpbbyNsVSnt1/k6c
2JMa8tX/6/KFVonC0CJljdhuITwFABENZpKzeTosnxHEU47F56918rcebQ/i0iNfBjXxWkUqwd92
Vs9+tLlp7K8481d1b18xIjk10hJMnZU0yZ6/8okJ2Tia/ssEmY8dJeQIEw4gtaMhJk2VJLKamI7z
l5Aj56eRfzRXKgTSNlnEfFyrZHoSEKtm7W0PfUQm6PFCXljdT0zJxtGMqBHOotVVqZBF0KywmovG
ehCJeeHTT/2Io8msHCZV2FXLfSLzgI4G58Zy4iyqUjSpR/vGtfwLa8uJcacfTVJRXlo1enGF/mx8
7ZAdI9pkF+j9VxaOG7PxEQHa3k7Qkz//eE5d72hiQv2awzqSSzJSocgdVwlo0JjKz6jTmpQJMqMI
XzuaP/9syOlHM0xISk8YuFywYoh1AYQs2dsZOO8kWHQuXOTEaNCPJg9DV4jwmhgNNGI4Hg7xKoOW
kUlE7/nbduLF+V6Y/5oectuv7UBOD1BbkbpV6w6qX2mN60JLP85fQr78P7w42tFIcBSCGyabSaGl
lkBfU5oGPevCYnjqw48ee5KKGHSA769l6IZNb7vNmFH/2Rc/esJdOGlVUzl4Tmp179Zk6XaZpVwY
ryeerHb0ZGmyKbpNxuLaDdBvkUYEWmejExRz/rufeK7fO76/nqtSGl1Sj9yXHAQFuS+2bLqNN9ZE
a0FT8I2fv4y8FT8926MJ32mEy+oy+euxhtvR2ge/EFsq69cD/TbMLZf2PPqJXdj3ivPX7/HzkeSQ
iDahyMROE+i5icEwA6dC9NIf9CB9UbV07cTaexGp9zJbTapVBtt3v23lkYwJmSZYvxo4L42s2XQI
VnlUwEPG5kQPUcyF1WK8Bk1aeNUT5JHfZetd9U1/YTSdeuD6vy/EyMRDPYg1f93YeAETFVxNON7b
Vnd7/lHocoX46VkcrRyYnFOlM0eehYJKNdOepW1WiCpcpJPhE5FgfMrwBJdgEREiXC8KbHZIQr8A
e82H0tmpEKpjrUZr4TmzeMKPJfMEjYFDlUFx5PzXPDVijlagtEyVsVJoTVsZpiOUOlR4RLlq8+pT
uPADMs+5sAKdmBq+q3R/DZlKNVwzTHt/HWk0BY0w/tVH5j97e9WjaQcFTz0ZADoxssRXfWk/6KGC
uDm+sH09MdpVefP++uouAmDs24RsQS6D9KCyWyvTpU80BgvOc8ISMKrGy/kHcmJcqkcTkW+nltp0
PJCqgD5cN/NGRPeZJS7sOL4X/B+GpSqv+9dvibSQpoawvTV4KGzaOg7UbnSwK09iLlOmOhyLTpRR
YiZ+gXP8i5sOD7VEDpS6ct0C+86kR7CpM1hmadvM88w6SKt0Affd1Z1rQ/GylYXuf5A6OJEY8AWk
202meIn+RnGbC2/YqQF1NNmFqtoXIM289eQFK58It4JgoX/2EI72r3lH8Ko1Kt7aBloeFN3WkcXX
hAinC+vkiddOPZp97M6uaa8FzJ80TlHVjAhCaNoSyhHNU2r5cES/zv+UU0cv9WgeGuMxCsuBB266
+ZuZjLd50uA2C69AToq5o6WvUdQYK+c7AxfjAqTwiM58cyeTtGJkOVnsAL8Lw6VFUkDbGo/nv9ip
W3A087QB+KCw4h6PA61h1OKS5mqTXyp9hzJk9vxlfh4lmne03Qmc1rLSzPHWTAnvmqHdeQTynP9o
+Ur+71dJ845mnaEylYLgLjY7U3PvRPFNpTqHuA//YLC98PR+ng0072jmSRQ1E5AlyBZysxeRaLRn
ARM1A7K787/B/HmjrnlH840WaUUZDbxFegjw0XC2gsw/U5P8LVisEqJGz9hF0DQN7jKuMeO7lfo6
KdWto9IPH9uNWitfOWSSuEwKMmPGeuZQj1Vq+74MuluA05iI2bFBp+J0g7WYchKpdzhFceJGAltA
mmP/mPS91dARs5OM9Jbko8DkniXEAhMkl0T6cmqCdZ/GEROUJf2tCrsF8gBKdg3098lGlTRAmX51
/r6cui1H06QYzdrvIoMZgHnLqIbHHPM8yKPyVs+c+5GlWek1tO7++/nrnXrQR5OZP8RBx57fW8tA
FVU3b5Gsv7aOElyYcE6N1aMZDSdeqcHhBMePrrrEM1pZ3meptc9B1V54006UGzTvaFJzgDzogR46
pOy22zJ3bqW1V8dPVxALIm3d0n1OD4KaT/okt3cjXlXFbC7ssU/dwqOJTg2aAUuI5uA0xCUDIzEu
jO2Uahcqj6c+/mi+6oagJitldNaxm/5uYYxIDpyE7J8fAKfunns0UbWeB3a21PH7h/oNzDiPcFje
GGlokSFcAwoSfKUS3sMrF2ug4cp074UkRND2vvAd5JP6YUZzj2a0qHadEoYOhrcYyk5OFR+Fufom
OXrNALlAkE7ThCU4iF7DCe/e6n0mRUL69vwX+HmjpblH012KKmxQKhq1MsqqsTER66a3ydEC2ro1
sACb5Dg5w6Ut6YmX3D2a+9Ar1XUbD/a64dAhEbCUj2X2hTNtQzxW9cOglYfzv+zEMuQezSdJp4dm
RxILsrIDYBVa4+bi/CefKNpr7tHUoZc5CtySVS2Mkw0ys51knBJilONWROCrMackaX47oH5I6fhG
I5lUdem8SgBoxq1N4ePrTuNsOWBrs7zreOgEwAPd0i+M7ROvjns0+XROqJuNGVlrAulxQqhfMfEq
gTdd2NOeurdH8w7J602qFJoFPZHHVg3+o+LhzT9/e0++l0fTClozlnOsZesa0PMYajv5I9B2blCj
gUElVihEmxkPxtZDWz0KUgfoIS9MsA0XXsufd0qaezTzTKFeqKBjrLXd1SmeBXNR8uhKstomDOSx
MVw45px4TM7RDJQnlpK1pW6to56w2yLvGAyY2RunvfBDTjwo52h60dFRxdRtgal5RNqySZABmucf
06nvfjRz5LVuthp0qDU0pmsZZWfEJMLFSTZcGAcnHoJzNFdERYxatlGc9dQFv7C9wY0gToN0xYCn
Hw7K3fnf8V1w+mEKdo4minJSpjjBK782NTvZWDWyCXpIN2YGCBnRKR02BJAGUWm+TxJOaIF9UIfm
vQ8E3EGq7JJBpFXjtTcBKj//nU49NvnP/zoyuqKM3cBq+Upq8uqVtKuzfrow5k599tHUAGyv9wkX
d9cqOW+AmD9KnNbnv7Z8Mj/dyaNpwWtR8UaFT3oDO8aqrVE56MVTb3gPoZc+nr/GqWF3NDmkShZ0
Xk43MsealqVAHOX52SjsC3uqU7fn6NXPnMQZVZs9jUu9RHdJgUE3deGxaj9/uHHcbi5b27MrIHyb
OKRL7yCYbYP+t5pRZlPxelQ9giL6tzitohpQB8TDNCQFPfXfPHTY52+g9r23+N+PyTCPbmHo21ZR
ehM8vUR9KLA+O15K/E4BGabSNqRvr2q/remeNphBjWThsMfXUEKrSfKM5d0BSacYszBtX030iItp
TKu7jMJay67EdAnK0j0yXkcQD/zMRRmVwzLPLXj6CqU4z22meezaa5t0nIWmcN7JXKObKyErSTsp
n7ZDbcR3DXgEjb2tpnYkDUy/bvX0Cm/FU9BWe0sjSVLJAK6p7rJJwLHYkYmAu3hyhL2wTfMJI1iE
gw6tWcwC6+FB9dZ4PbbVmD8rhmSgVdU+r70Nb/lXhLBLhOGzG42HcoIVFaO2lWqOkgcC17DEgdlj
NC27lds6m7B0791yvEP+EBMuVa2EhMKMwAfLEZNSsB50c+lXyqK0co7VAp60vYiIkCKNDIByyZNM
sdJ7FXAeGNxmkK36DnmawCkjdMXYSvGBQ24gUKMQzwBYjT4eH0QXkSNOmBxw8JcoaPdUhdZSoI63
bsNxbwa3cx9gCY7A2GZVBS0hMwFh9ybiuXCpwSVVNPuq6cLXuhqu7dSDhcwn1NnesMx5rig3vmvd
lmH2Fdjhi9p2S9GzBZQ+W6HRnw47EhMTuGsuFlLcjym8GyMwJftm3xE+UILXkcPUy/035tRZG+eH
gjlyggDRxzrmkmFPXQDcrtjWvvVVRerahZKqJC1tMJS+nfInTrstFBiBj7DZqhWqhwTEyCx0CO22
xKI0SX3Inzt1ToxJ4w87+fv9ErRHKrb9gB2aeyDvMrCbN9vZF4lNSnp07ybWFm2UG60SD7FTGhHr
jBOXlJ83uzLfldJ+R7X0cf4F+3mPaxhHs6BfJyJA7Q+1DFaTFyOGyskpw3rmq8Zdk6vAL0aUnEBp
z1/vu6X/w/t83DGNukJN4MEEGz0nFQBJ19w0p23c1ztdVbqNZWA+E/VX6EEPVtmKUu5qrhw3SAEG
KRvAhCwvAQFdBukRWolOn9QV3mUiqwD41Q6zgF+2v+Vf/EzBtJGaK4NNxazqKutgwbh4hZy6Afaw
kf6mUk8OnszB01v7D2F8e+BHDy4G2/O/VpOz1A+/9liO4o9t5Ko94Bz8Wzd1jEGH+D+CROrupang
PjPirIw3qI+Lu9Jv176SX+p4npi+j3UnfWliu8fgs5HO+7x3v4RQLgyaUx99tFHj+YHeiLtgkwBZ
FRZwk7C4sOqc+uijjZrfKeBuxjjYYB0FDplzziSSYnn+cfy8HBvG0SZtmtSiRnjA0/CDdaok68yo
fv/zjz/am1W2jX/SB3JRmv7GVEw2LdMMvdGFc8zPp18sR/++z4q1abRT+qWb0cc7EpTBHX7DuTCi
+36s8R7a9IiaCxsX+8TAPZZoGC12XE8kPIeifgYbelDtYsn6/tTAfZg657HwEDOSGKaBHEpwuscd
ZEejewud/lGpi3UVWJ842O/MtFCWjtovaZ8+eIYOvWbKnv8/Z+exHDewbNsvQgS8mbY3bEPbJCcI
WngUvPv6u0r3Dc7pJ4oRdyKFRNNAoVCVlblzr5EfmeHF/J65tKMq7NtFA/egzl4aDNJGuJez0oR4
1/pf6RjfxWb9MHngHGyk0LFn7Sad/bcrDqMuToUvHstSFetOo+tvMhBHtKo5XAzWlcaT1hZuNPct
85RY0bppEtqvSBFEqXcJjAZjzOJpzENInv10DLUSkZEtEWD+IlacX6L2Hyb1dTm0N0TusCNEGwwQ
XOSdyTrRsuiXN+aHA75hXAWBKulQLw14G9uWDqGqBJeMYSJt2LtRmz7KwQrmahcqSzoCt45vXmLN
qFftSE8Km/Kszeg0lYMeJv4Kbd+ujvOFbH2wcIv792v3w+1fi0uyuquqqGPiDmX15Lb9pxjz/1Pq
wPhTgP6Ps4dqqpwaHfpkOBJxxeHuj42HH77/+8otOYZ/Wb+vZSP0/I8EZjorHX317MCfee/AR+r1
fac72mz002eKQdtkTEiIjI8irJA06P0sKRE1xbR/FMQeokLi7EY3kWV+yrBUvi5F3L7kboYJsjvP
Wxe2SgMbVjYbeHRF2Dw8gcew5hgPZjnMVdtzpJf7o9z4bXq3Jhq28Yc6mFW2zj1EGiDQpHdG+1kH
lgBvgJhPoU0beDj+kXSau0Ugczd7ZyC+9PyHf4/P30+9xrXgpcZTCNiTzRGBkj2pR7bjQXsWob/L
POuptxAg//uDtJ8exNXaCqwoMRN8k+Ab0bSlmy/yznH4PLuj18/QJ7f49YcrkxhbhXr+y6f+sGHo
ckb/x/QaDDdTMmoRm7yg3yvo6lv8z/bpKO4dzBvVgspG1C09Vd+YGHukAW5vZrOQfj1WOn1aUfNL
LfOn6zD++zpAoeau5/QB9JRoSQF73WD3IMPHX+7zp+d4FQV2ilBE3zXBhtZec96BkG/r9gSK5jEw
2lmT2/cax7yqUB7rVO05xYx0P5fSIaMz9wNnp5F414BL3te/1ez/zKG/vXpyZ/qPsefUFGLTIv10
s+JtUutTN1R0AwqxM2iOjiYfw7H0qR37FyRRh74RO4/43LeqVRFhIsnm4GBdGauVtx07eCN1LGZY
+29qlWOMMqqoR5qYvhXyNEFF8d7Sho9/D6f+47JxtSSjcBaDOla0H0Tdeazx1BiDb/pgP/26HHBm
D3ZJaLzURrlwSWKLkvniuB0Wa/gkhfYmdRDlSvs3ZaTD3DSCrZsHizQrN43XvLY43wZZl+DowraV
Uyub9S68JM+6w8EV0QhkwCy7BTb91qHb1RixBtFzEwagZHMJXmpRb8f+VwtkqqejOK3zHV2+eHJV
OOBYC0dT3+kHUWelJ94cnDGs0r/1AvEZ0x+p5fkpKtSzRibZbOyHxNBjBNzRRjZMB/5w0ukKoZkS
5QpOSiJbTaZ5REVIFY7DnEjcTeSEJ4GD32TXGIjF5UyhmjaDO0fyyrZecl0caRidHuvGeyobtoqp
w5uXDW4rO51zTBJl3B808asVUH92YWFhq9IfW5vOLRuepGeBRwefU99MSl/OTN0fWQCxq2YSqW03
zskvY6Q3nOjDRCFv6lhd4hc/Ze9O5YGMgAMm3Ghb5tV3KqP1oHFucuBBc59IfZrgpqd4DODX8iVX
gY7HYQb6SlpkyPs1m+o9KR1pUYP9NpA40UQXSoSQbxiMiLbnXhPPQAXauWGaWCBLz0Yd292ifkzN
TF3Jjpg2y9c4+23b/rkMwkOZhzcOdjZFOBxro73tCIntst/KYzlahKUfiUudoqJUzfsuimmfH75C
HdxMZVbz1qFn0JkuuR/hG1RKyfeh57wx4tY262x8aXydZuLkKH9r4ZavJqiQ+fSaFOFNGheP5jC5
S0fhm2sSI6i+g2WCOw6mQg2Ijsg45QIwZqOeUjP6CPPoHKIQsrGXxgDg3VayRWzpS+H1BwUnfblA
F0pQkhvtMZqy9fKt0qFRZO4lDhvGHUeCRpo8tLSGg8J9aaIO5nZBhyPuHVubbhlVLy4NmKkwxDDX
EBqs5/6+A/Ll44AUs7dGcSxNCvStS5y/6HuinNIB+tPZGHgNHOgDRChz1ciyZZXaOOS0E9VmeZdB
pPiLQbqlRkyRXG/Bn1bLiuaXTDYI5FTUWGNS3bnY7jBx0uSPoshfMqO/dxWABzRAYlLTTngv0MxY
G82t6qpHjSCTPlZv64TqqiuyemfiIBlZerAldTD9Egj+EGb9UXj8x4IZe7HnZAYiwtal/dCTDe51
oi//vab9lA3Urg5mYd16ipeyTuZVRscS2T6rK0is0aUONQn7jWFvAadflKX/3VniERvLix/nlykT
Cu6Zv5WzfrrJqyNc5XkjrV2uv87i4knaqjph/kuYqsnd7i87zrUKs4qVnKgOzXiHUckY2PA0weQZ
Aw37HC4G/aSN/q1VNRtXTR8TbSDyCtxfHt6P43sVatSlaLMMsvFa2ompMCIbzTygf9laWQ+LiI5+
faI9MkrN57hwHtU6XulY3RS0GGXYVv/ylH849l2rf4EyRnqqBOHGT/Q7ucwmTSoWqYXJiquY7SyE
T5KkBv/KxUmaEFTJbz1hf2bS34b/KgjxI5bWvFHCjac21ZKpFs49XMdAL4bVbiyCaj4KvCoHU93W
dEljjw+5MKrCco0B444Kxx/3gcGoILqTWGUx+PegWD/NuatIpMnKWq1UJ9wMDupcM4ZzrhQD/TQJ
/sjqA33jh6z1KpRQGLh07qHq3Ldezx6Ayci2nvGh7bV1jzMgIF3vJQCvuyhbCx0rVkQy8aUMxc4T
xVKDkGXhi9Nk4Z4WNWeW1taNESvauss0nLo1YCOZ072kGCEpoUT5jpg1Jsc+SQ4yxxm02Pz6UbwH
tkEjbQX9Q/eAYSB0b/pnnFdeM7Nbe4CcZmXRCZwsvNsMG6AywqCum0h2ppb7W8AuQ9O/Pc2rECiq
sYRDehBuOqWf24PlzPUustgLGJ+m/yx86z0tleeiU145nb7w5lHAr1ofEU12+eXB/f0S1KuCJRuh
JSK3DTeT7eBslh+CJIV9UP/ysvwwLa5VpaD3tKEeCu6wys+hM90PuGX++8r/XpsyrhWleZZFbQzS
fSMUo5vVJrZVGJj1Kb4h9Ev8+zN+WnGupaRuDSuJZuxog9LQnvdteFfpyq20YGmrcR366YvlNheN
YGqeeEIyRMeLTRCSpTUWY9Ow+fd1/HSv8szzH9vWGCoVuhzysVVs4h0jtgX+ZhZQXaoqvy2uP5we
1avFlUMMvel9Tvu7joSfKKCoEaa4o7Wj3BwTPtN/LCkinXTh6SfrF8nRn3PiX14CVb4c/3FvkUhF
qHRRtFF83Ip6yFDomj5GEzc7q1EIcAIDy0rE9zG+oNJXTcOFRxt5Zz3tnKbO1hq8VaSNr2PACtyq
09pq0gcX44FgrJKFHpVb2+/w1xPj27+fxg8nzWvlaaGQlPDzLtq0cXMjAIsHA+ZcqSRq//sDfnrc
V4vp4Mdl12lNtBERONVSNNA0kBFIbzBpZvPvD/kpJ6ZerT6JXfSuZvIpWYaZ8JD1S0zmknkVtxsh
HGJ8QroyhqMeizUh/qM0nDFy910OsV05px6PucbVHiwMH2u1e6tJG8a9uPv35f2wo+jXqlPHw5g5
Tr1og/3/XlVjpIMDJTSIvcoiC6tozhENdy/riLffXqm97yDRt7Ha30tbkw6HLsoZwzvWVK+jJOsG
9cluFYhrxkNgF9kx7YSOQZwGPApXvd58CzHDS5TsjHZs7/fSPtce8cs28HoVuEqW2WufF8+uOz6C
icWRsIpntp9Ce/arkyzReIWyS9k7BoExVFjacCTRfIVd9lUH5j0Clxfp4CWK/hT19X1TdFtp/pT2
4peV/IfQDB+3qxdJr7Wi8IYIu8dexz4CwwnFsWZtP3hzOypVDESTpxgm7Jyjz7EOqmXWh/sA68l/
P7EfZD76tdI2HU2yZvisbCYMETbJUCOn8NW9bagPXg5p3sabWWks8l64rJUAdELnXfpSyZf5/3gJ
V6GvoaVpMiEz2eCHClEnRMBRTumNaNWnTgkuCsc7N6EJofPiRaFET5Ea7Qql/u7H4bdI6K8bqu5d
LdUYs6lQ/Zi2Vmk9yOgwVaeereC34s/fFx80bv/9lHFCFaLzWHzqJHkKGUVpWZVX49MvI6j/cP1X
y7EjSBq6BdlcpXmOoDJJi02aa9m2pWkpHpz/2/wqc8ihnf52rPh7nKBf617LscfshleNAxMkVKQH
PT1vQfHuhC94ilPZlf7FWebvMBqnV1/6R9JutvrlnuW9/f9bED6C/z2m+JuFeiwb4SJ836WtsEpI
OGBQwGdLA30+VDpc1qBNPLw5uAAxLn757L9XrBBS/PdnFyOtg/2Q0r+Kvz2f52T6Wg4Cwyw9gaVx
O59Hd/HEHoZou6Zqm2N1asEDwVxrAz4Sm9LfruaHkbhW0CYm+XttTMNNoV2y+nsirmlSyfe9jTNg
hurKxDBcppi4UrwUGvfr38Pwx9XiL4/gWjZLX1M9hmTxAE4/R/hgSXtSF6/WYMQe23jnCeCIlNff
YMSkJ7TGTmChsDMOFeaLVredKm0tjeirMJ5VxZ7vl9CRf1+c9cMzutbUonVKArvRxAZRmFEB4m0v
0XDiT5F819VTjt9ykGsLo0Ld6K9sYSw1/orvwWcsowykRO8/lBpG6Jd6nE658hAQWfW4MFfuYRrs
eRZ/1uXCTnZ5iXM0C6jFcaRqUXv7q1o/lu6hN2DmZkf1j3n8Y4ppi6EfWutdr4J5WQ5rzbz1lO+x
COcF/Kyo3ekmztbGistM6gt6rXhYmcOdKIJfItIfig36tfB3akxLjT0337RedE+D97ZpyRIbnrZN
KHZDCIfWMEUPoSEeGILf8jc/fuzV8hqR1ohN2uBZ4L2j66hrJ5yUGadPUlLDUyGzUD2eXK6H0GRw
Xv89AX6QKOju1aKrZunUYXYoNkbWPONTvTNcGi+z2D6KNl/oeO5ZGMIZPgkr18YLgCjkl0/+YTm+
1v0WvovcxTE58NIbRrS2w4Lq1sV7waJMj4dtsyPkwro5uk0EatmQ2eaCr5v/++P/XvPQXXlV/xGb
93FQjQ2uxWRzxK0alZsud74K2zt0Lvk5Z/qtteKnz7lagINs6DUz1CDVVuUpVSGpBRZeV015hNgz
R6v0y4M03R+iXv1aCRyCT0makQEF5H4LEXjdBCnKqslBPCX7yKLhLtDHk1TQRYN9jm2YG7hZeI25
T8JpaRrJOcPfz9a0nqJPAr6RDSKZwHi1xaEK/JXSmxvHt57w5Ttg875vHEKvMPTXrgESOeit06iZ
F/TQL4Wdg/Ukl+Y1sN0VnXIL6nbNzAm1e+DW1UpRKhpeJ+rsBkZpce6ce9t5aTCaGPrqK2qxBe8H
+2bQdMB8hfLmqyAjAwEWJXyvVP8wapWNPzHUqKY35hPhEL6t1s4clFM7umSqxhOR7rEnoVIQ81Kr
VQ8tLnPIAefCr4/ONB7oUYajUHs4vQJSjbsENDsUGC+JH8wRAVKMHetQ+LMo79e+Nt37MKyBv6yF
m6H+ym7b3u4wHwzx/jP2Xq0+hYW67u3imUa522EUgF8B62iTe5/icVAn+UJx6BPyHQHPt6tnoW88
ZYqFB7Dm3yC4xDJw/FD9+MsbK3jmRR/NjcIrF1llUsxn1XPsb5FhXUyGYCFECfuhf+ys+BQBb40K
/dhEJS7WSTV38JOeCcV8bLDX8LlCkXY4yynSiDDrcYHJm7e8BTiqjOmTGSMeSVvrxlQwwFKd6kxj
Y7YMdInh9bQlnMFP/L32DsB3vDocdUUKQMx8hBeZo732Y7R3HPeUjyXUkJAeMMWLcHTGCjLNnW5m
G7RztzVocYxa5m2pUiakrGhKEJZkokSxscvMHCxHF8YLNIeXcTIfLDaWptH9WQY3kBGAaKHrbg3J
0Th7JXDbJGsWRUAgXsUh+sb+xdTTr4aknGpTC/dD9cJ0+Qw7b6mJPlv3uXXW0hJ8Bp6RVN5Vd/pW
az1FwQ6Erla+zA4iSmLFX7EC440k1cfQajdYam9V1VnQ3ciZylaDbYopLuX7bQGhXE2mTV1q9OHA
Jk6d/KClwcXQoyXVtgMawTdP4XAvHzXOdYs84ONa/bW3eqwV4W5No+RMZeXXOJrPvUL3elzn52I0
t7XWfkV+dY5UjPt710GhiIPtwNtVKeBmANc8h378qgmrxmCCmn6tfTtZ8mG5yl7tu6WZDhv8fYBg
Ikt1g3E1jeo2CqJlGAA2GkRwJ6p0R6X63nbBLFQ6q0WZ+iu3dzgd4pmkNcqdHtfDVr5MhoIoRGeH
RYkQTDN3ci/OBBeBEjDHSI5Eyz+D4FcZxld48vCp84jiJQ0k2j5Nq3NZD3vPwuE1mMrzQC4jFhFK
WOINWb3zHayfHRtCu9eiQfGChZHUi7rrsT83sSGJb2tkgPOw4KXIs+DeLEH/paFYVKhMFaxJ57Y+
8IYAwbvN2m6ZKMltTaa6xegz1IkzhvTWLAYkLuZe6aEHQEpcuWZ7Q9vuMi/rHkkhOe2o1p5C3OdM
nMjlXcf0U45WsMnYB1szvkVrci4ampahGtILr9szLY9uDA4rhHPhvOXI5+HoPCvcdOGFk7oo3fEW
Ts4fszswfRgCVyXWq3W8tNjdLVs7tWaRzDpT/5iYajR1LXUzvU27icAwjS7hEN9Pbv6EHTS+Q0MH
A4BO4BHWd+BedNhZINPnscUs6ZInOWRqWTxo1Hx0GzIWMRatoSvM9u4FVdapIuHE0rDTcgzvgdt3
gchYgUgs9NZTWmBSTOu6JiFgTYFaBJFxugBTQIUl/Yj1YWMUWTFr3ew+8f2DBcESgruoFuNAzTSN
2/SWcpu7zir9T9A4CHTKWbxtLVS0plds6tB99yVbG1wFShUOjcUd1di7hjPCyizDdK/ZQbsYRP8a
NywoIpHVjnbZ5Xyrix4X80H/o0+Vg18aq2HCVRlSxtpsUtQHXnATt84cWRkerjnfT48DCG0AOBY0
FnWkiEG739mZTGjv8bGC1a40uFCPOcBfRwtvU62klb1aGKW4sZse034BVNTc5gFGZbqhvaCJXdLz
DUM4HxN8gKlA574lE+m869VHM6UrN+1Obm0vzIETdzBZO3ZH2Avemme5rXXcl8NBX8bRtyu3IOO5
cciXeMlb5rThKmWSOZ6dQgN47V0ouuHk7s2JmCdXv/WweEX/LAk94z4b9FVhKO3Cb/u9r4TaLEbc
3KMOKctpJ3CGvR+xFRsAvToRdrflgOkjAXZspu/R0G8T8q0YOzfEcxOpoob6Or851NV9HjgfQ1jc
momzyCy68l0L+ym/rTD5dpt1X47PeLmuTYWKcxDZsxpRxcxkYEZnAHAnPvIgFAfX0UaomOFWgW87
K63orgRPtKiQcvaqu0pSZ57kavgoJ3MlamARctlV36zJW8DBmQNPWKtpsC+R4iqBt0w6rKRru3jw
g+5Ui66QJftjWotp5XfABwzPxjoUmzBe27JIMPQB1V1/Rq7bLO28gerUrESJgFx3llrNPu9mJz8c
X9LMeI7s5tKa1bHxAZdLVkfc9ZtKw4+69uxHwA4SPndnFOxfFKadvH1ufWD3nTLOLU1bRhj3Dq1a
IiP3jr2T3GGfuerzdDNhDVObKf0YLfMi824JQdjs/Ok7zpV3t8u2esJpSdXvIxHsyfTf5k0FcjmK
iLy8GlKI+u1NoO6YOR2wF7RVKBO7oll7k3dPlWxXYg6Gn+yjq9jLkLNUESfvUVCdVGoHOLQZc1OM
XFyDu2zPL0mK8hyZ/Tat5eEp0t+0PN168jfXHgESsmccZ6HA2xBhRnqkDFqmDcsfZ+rozrOgXhmK
SmlGJ+fGIZ3e/GzeNkKjkXZEfmL4y4kkhpzDUQGsx09vFHkJcAK8XjyMYb9s1fBNT9nEaSTBaA7X
caoZXmReUAUsKOqhpHcQT9BgCrhheLT7ZO/5wR6V/74VeBzD9hFK8ZkgJ5lFmoaf3wBlqrJxoWY9
RFNevfaD5NTrJHUUfrJwWQsiK+lQLJTrPBufIieD5gQOkzExMcz3TEhQKJhbPHF9oEs4hs8FZGPG
4TbJmWejyzHcNb403b2TmISgDu+cDEClUunLJM12iGNWuVBPorMBb4wKbPeM3SgJKo/M37B3ffMc
uvmpDc30ZISR/Wzo+I1PoXfTR4q6KDx6ScqsXky5StXXUb5k+SUUk/6Jx/mpLotyza4Zg7cMonRl
l58YAgvyIgVs4Xa8q0HjzdSwf1dY1eDyVJ/QDMeZfsgmHRf5aTp3pL5rujgFcoi2CrZ1Ye8NWmiX
8eTsh6CL8R1tyTWo6YL+77VMPClht+4g6hAwaQeDGncMpirs9zJbVuA9L/3+qdCu2FFh6RAZmxVu
JyHo1WYNNX6mcwwIk24T0tdwrs3wrkXOM881kS3QKT0qtn7STfO2UZU3qxs/EkFvVFC2WFhP3odg
rdKT0Z/17fjQ1/bJhI6ysEHxhJCjRGGcFb0/Oc2wLcltB62LOUTGc5RgkBSAT16Mj2RuosLs8MMp
aYFz9FPV5+dIS94MhjMD9WJZSo7pcXfjd+3G1cJNY4U3Ec5E6JZuSiI2DWyBo7NgZeWd4TcPymCu
88CM524Zd/gzizuvDV9letlHZolLHiA0YJOGXd1kgfo2gRj1EFOFaXw2y+nShhXxJJ16KjWm2qey
Ww7tKdGcpSW6o251KLbcql5iqXHA0eHdz4QJl6kc971jCnZN2rlzTI5lw8pklrt8Up+szH2OwHn4
CYss6/1cd7Gbl8bSiv+FF/qTyNhnZWmyc2kLdFnvTWhCcZzeh1O8l5QV3Ck+e4zL06wD+5vp+xbQ
U+tq3xHq1RboDH4OGFqb086G/YlS7tYyzIOeFw+yuE6rAmajrr/MVfdQNAaOTZ6yc1NUgejD7qDV
nTFRXsFy2to9uR35VS1njsUaLuRFWdTbCVKdnJwhItuPxOgwCjWKaW6Hwc3oYtGj+tCSjcT50Kbh
nq8UtIY4KnhfJdk39nTX9c5nyU2krkFZYkzxeOdcUNsX4DS7qYZ97nntlxhtpOqgapwqfECFrpwH
8OyFb5yhyIidTX/EInINcx3ntBG1uqGs8tpuFgh6vmijurRlcXGAtni0hv1hDZE47MzqEnCki3MB
pwf57xpDXyChrG+oNGjANXl5m/qgm214Y5Q+sg4NJ3BJhHK0eo18d+33yZ3EAY56gZyTbtRuwmK+
lHtQrN6gqVlGmCsvY5QfVEO3EnBm4gS1HX1a7ePMxmYosZXZ1LQbL/SfJMpIbs6SyVKk4Ngsn7UD
FBgGYhi79Bh7dn+WTb/fy84XnRarkbQrPWALJeds45U+RHlk6Y4IaAnnTG8V79MY7vScJzU2C9wI
dyP/VtHcy0mhivbBD6NDQRo3rr0zheJbe4QcEVZBNbPJVBZBtJ266SwKYGHU5GqWuOFTIo/UafyS
oJmwZLkn7SrZKVLg5ivjowr/NRn8bTSKx7ytCUKKd72GfTF0u4T0qTPpKybUy2CA1i0j71xS/XBM
TJ3p/PLnuevzFCE98b13ZRyiK4uWWY72P0t7dkQPSUkWjWxi3Oyisp3PjgJs6AT3mJUNdLDx43lf
PU7wTbumX/QVx7uRB0ZxeKar48qb7LMUOVYcB8Je7FwMSBuPnZLUcUojeG2Jp6EToLXAylfNtA0G
qyIPWjxlHs+bPRd2Aaa4EghtOcWDqQlti8X8UjSKM3MZhUjQzmZWS8VkKNIqYU3tGmVmWZwbwaNh
Fkchvt6YEQKBvAA66hwNUUrI7DpQgEQboXLS434up5m8auFPgKtzwh/TfpbDrcL8xdbnVXWKi2Yi
5k1tmfpmDW7Rg47omsNI/UMqXAu7fLdc81CobGX+R41mtKEXripbOn/ShdXfDZBjTbv96HVmIPfV
BMPD1BebKhfnqnbe3LH4rgrxDCSiWrR1QUyMiZ78jtIXT23a7V2a4jo0a5yGzl4mbjhFrQsegVXo
cK1hhs/sUC3mia7xBGr3M1XpPVUUMnfGWcCSrn39vrGtOdot0udsU8Jq16lH1OrYX11tIIhvKxoj
M+cEIrzVq42fe3dRWYA4HpKT7mUEfxnDLKdk28JaCHNvJ5Hg7mRvkto0ZplK/19lfuuifbapXTCc
UBSzg13FT6akw9bJ49g694bwTqBdlsXA89SpR2rBdFDL5KxO1dI33Dc11g+qPh7DYVjgeLtxe7Ix
E6Jape9msg9Db8h3M3MS08NDLNxYsMSkvnTIrENk/C8VIU+NOy3T7ssW7K3t7h0SX/JrmD+3SH0r
Ldjmmv7dg5+ZhpwqN3LbXM47RVvQLHIOOv80RDayS/Zj8Y4Z53OMaFPJxoMTGtBSomBmlN42RLkp
h8EEwJmPynvj9uq8AAOiC/8RtVq/kqPdTA4Bu/M6jjpoOR6B/F1Sm9eihpyZ9dAt5OLc6M1dyk0h
/fnuCgfkq+W85rlksZU1qX5dp/qTxy+1zVzpSB1i2baiNzNdlFl+8cBWDtm4E4MTkrSyO0xRCe6t
wrDvzFe95NwX6A/MLKzJ3A6GuOcSq6Jkl4udoOStFRbE9/jRdIixzTYbZploTqVnrrXJWjroOv+A
lMroIultUsHcY+oKL28pCw/cEDLsXIwe2MsyXrp1cHCK7Ab9NnrTAWqNx6yJk7dEVE8KHYj21NyP
8tpN/0nqv8awuBn7/CGW3RpTgELVwmV95oXNRsn7jeJVi6rHQEwX+Sdr/mmQSu3cGmHXlwkcpD77
VrWAc4hJyrq161e7iTVYm+mr/Ik/vwst796oGl4d0jAWeM+csNphjsnGVlalR8vwLkPZa6yaxa5p
y4vbut3MNEkF0/tcJf6NXw8nq2nRSze9j8kz6Kcy758VG/WvjHCSggOlV/Kr6fUofH+T+ylpVjg5
4wAR1Jz6fq1PxREf8BPQ6T3NKB9jHR6J2MWqL1XSF6WbLbrKAeGm4FvasoWVY/khZd25aiBM0Ge8
Jtswso6ZIe6mIb4dWhtbkvSMLy02Tn63UmO1AxQxsZBoh4yuC+h757gpHnKaRZd5qG0bxVDnCjHI
qqqzdpl53rTWFCVDnwDVyKHescjbhuSgTrlDfyJpeR+W7k7l9EPNhdW39sDKdek3RL+b1h32/lBH
CIZwwK8bEtk6bcVB2uxoQ7i04NGkfgezn6VJmazx3DPGBRQRRyjZDZegtJ8j2vOoBqVuuBYiWfZV
jpswbdJhyGddQNDuZO1XOOKqEXIwsECZ10N+o1KrzBOZLFVNVO5KfLas8aatPNKibkbXENwJ+YLC
qQEelLUPNccDSpmhX+31JALnEOEPIc6Sutw1r3F4wrzuJYtiGM0rsyXn54P+dr9K+01pniSzw1Hb
rYmwemxeC1N5coYPFhUwpQo5gYifq/pn0jrfdaMslHD9p/nfX8iwoVE4giN4jBs6n/z9mE5rua6n
UskSAsa58BsZqpmKbsECiSonJVNt1fGhZnh0HNIeX0EBcyCEkkbWZXRYzG4c67tXSfTbMKVCDGm7
fK4rHcAKG9IeHoiuBUaqkllWQQN2EE8Hi9uilMpJaM1LeMeGOVIuhVXNf5KXngXlBzffKjQ8GI8y
oJAnWjx6V5Rn+S4+xa6/CIcXjBZ2Y/OEu6ZKL6+ZHd9hXYvJHmp0ImbAgXIjmUHjuaFu0WI1Zkgq
PF1cOTG3vGaitbs6z24il6pHSIGdFtRZXD1mdsFJ4CFToag6q1R1zoQRuvxa496kVrOUV8qlIMgF
QfWssfN5OZNeB9LEfTCcclCpXvBF2dsuz7QdoOPMH7cmTSc8MW5Sm2Csjhen/srHx8A88ZOywVrB
r21MyBs1DU38x3BEesQCoJY7zMUbV6z4yxXlgxQrcKKQj7CC2qolaOj1o5AHxkh/5yv8q2TfDR2q
h6QG62XXBsesj7e1oIwCRugUNbgr6+qwdfL4ST7qzkCZwgzXUcCHo7fzyvKuGL8sh+UJyXzYK2QT
qWJhb9W8QpvbYbpwK1X30piAuuA20bt7eTDvDGZX2I8n1zHnRlsfKZMjSz4EtT1TeSjCo1mP7Ycu
UKFdFIa+rB8Qss0VDi88rZJuuLKjxyZcqz6CJ4YLOt5aEvKGodqgIZ7/4RFp9Oe8xfWR75MTMRpA
fAZ3VOd9706+KLLV3Ehp04k+sMiPOROONKcy5MKA0uiSswfmZN8B3ZJaD2MSR8S4VX9xcUKQHxYT
AvNqBAoLXwIMXpAHFB5EwkdXVx9KHrH8ZIadZl/pIBCXd4M6HXUBoPXLip7b4TZISNwq48Ji39OI
+QidGnZe7KqMTCGmxj/eXrbZKTcOQ0rLJ5Uk+XuT6tHlQMLy7ExAd/pnPR44vxDG4gW36DsKhPaC
14e3k3qLwDUn77pDz0932rdaHXn63JGfs+6DeBX1wsflIremRcOLoPbgtaPnTjgnrr8L6ydoxDQ3
3jHOnZa+j5CRpRCiiot7KI5wzTx3OeAYwRx1i4t8reTF8QFyZP48cP3IL5Rvglbu5OtRdMkpd1yi
omEbq/Qa8qvlfcGJQ0F/VLTkwnNWkue6f2asVCjzYZg88V0+JiGl38FN1HipLI3HJ1dMvpIYwSnI
bo2q/WL9KWtjx6a+MGygle7G1EIPI7B76XmR0BAi10uejOxx4a8C9LirTRuTRfD/zbikwoTQkAul
nFrS+0FKX5AbJd1BxnqyjZlRdFpry1/MC/50NdDiHMo6kDlRfeT9bvIAafaj4SU7hkMKl/jPqCqe
LR4yv1uai7TeO7IVbqApKFGaOj9wYT39H8LOYzlyZsnS7zLrgRlUQCxmk1owJZNyAyOrSGgtAsDT
zxfVizFr657e3P+WSiaAQIT78SO4Br5ZLapDSQnz//41O5xUGCZflfut9jT+TC3vnPGO2sdISl/z
W//xiNXzhPm3VnnubjGium4gAIrF3OaLgo2M3ah2foPk4bCOUm6r3QuOQrmkHc/YPU333eMAUtuq
ME+MCf84+olvpx5ymmg73iS3/tv7WJLM86/LcDeIKkbS8UqtQFAvtfYCI9uo9p7VYJrbJNT2wpDs
LTw7lm6Aaparb9yJfUg3Fw3Bu/F/sKvSd4jLqusBqlG3oBJMR/gkM/A3DLPVHQzCP3rBzCUYSDEv
1kn2NPCe4Hm8jET4OiNUU3ep/VEHGvdziu//ng5ebVy9bG5Vd4oDY/kPbDXPfA910LFQUoYlbb6E
x8SNZD9gG+GD1GHctX/UXW+isxeFd76Cuumh+52p1DWq/8Sa6JjvnfbBj61HueSf8qKqN0OdHJzw
0cUgqEvozC+6YsOPUP+MZc/fD81z05Wg8n8gKiJ3v6ndz4r/kY/Us1NrQYe+x/Lik1xeM7UQ+Qk1
5zhRqOqWxGxL5kwSEvivhas6nwz3YuEF8bLu78hbSXepV1wWN2PEeV0d1/xorku9rxLlqNmsOVFa
0IFG+6hgtbHfKC8dNjtjbrZhvMUOknG6joRKPKv1F5WKhgXq929VRdRU7JN8IqfywKk0t9gbWiff
S1dqIwy6V8s9is7Y+Gzf7vw9IormPx4tsWWJQxsBttCmyXJc8yUFFT1TposyZaCRXqjXtCFAR0nJ
2uIzTvqVahU8u16pL0G5ULkk+fyGTB555vxeAovWdROimTZW46njUp2c/JkL1sdi00HicqRkoZev
sdtZMB1b8O35C1zcxMXx5SVKyaaHac/biM13WIltNvypoAA0IRPMqiEQqyDd/JXbowoPfmzA9f7H
N6q5j5W3UmUHv6F2IJYEH8+q4E7M2S+/yxPhN1VlEOcnExMKw7m28k30wxYDyUWPjLEPCJscF6gf
V2oTKk2cW2P5pL5uZM4v6uMTs7s6pbiratBwr9EYqq+gQlZbW97nYFOnzJ1df1U76QKD3ij7gehl
A0JYzXsTaoSl/cxMpBKoLh68ats9S5hTQXr14oOXn8fpb0oydB3etKnZ+m63SmN715f21rY2g94d
s4BI4cT5adNfI+FaR9QpJsF82iIFupF01yzIaBw4NtpLBSAxpPram9ClljEGdQyLeQgsOHVR6uaZ
Z+xlVjOFiLB4W7hE9Yrm1VkdJOoYDgL7iRunVgl7rRt8OrguW9GEH3sEjVeDjIrDAP22zLalfq/0
3zZCDOSeuXojiAnGjl9t6oYUYMbHrwLp5YeW/ghbX41ju+dfuTW+NNk2U2YTaU1oJandjZXeRNge
Gc95VLZZQqNAhWIjK80BhhOyo8dNoWRB8dJ3xKab2nuGyDSavxi0EhvPaztXT4aBHNxidP7D/5Iy
jydmvTA7OEz82uWDJQMi2gE9AECGbsfv8s37/JNv2GPfkrzxgVgoLEyuxE5feJyh/kcM2cVoKCs6
603CJidkYsd8YjONlJ1Es5fj2Z6OI36flcdZFmzGymLmex7RlHJXOg/2TX52eMn1qPjOSSbm4Wqd
PPGHrlvv+FVKmzRl5GVY6s+yMbnwH8hEN/5KHbOGiuKv7H7nPt147lfvHqLyF43eto2r7ShovX65
o4b+43rRMxwBYsbJLTfHG+7EK29McGL5mMr8EaU01mm0dpNxnVraSYzxc8WAnouEz3adzGgNX4a2
Q6UnE9RNnBX9GX9hLJDYFd6l8+c9N40r7sP6GM4pYp9ya+D5tEEcp+7n3AGRMNnvwKT48i3yaDoi
DPk5jjP7IItmNepiG6Q54GZ0qmUHK9bb/XsS3YXnYw4aCQjjMeG94NIa3bmOmnZNMnLhJwvTF5Oq
O744/p5Hx8BvwuwxZq/wBwZVbbWt2Mts7MjUcs8V4k/N3LBFQxelBajm8O5F9sLz31jl6iScpifl
RhZE8D5GLKr6PVuOxeuiAuSDpH2q9VQdqTZsLGwGv0fCvnaGEP6CZX4vS4yKsulEVakmkI2JGUb6
lTUmGLex5D6Fpb8m75tV0XvxV9vWOEe3B4/l41fIRbtq34Q3q3obq/ckQ5YbqJvbGfnC0ZxjnWu3
SHiwsANcu/xDk/5OPPUseqvHM2+G5IR35NlVrNHiVnEv68D79wFiWOrybdZ/ppA0WDN/4lNby1jx
H241LrHPodZc0sZXK1R93YZ/oV49ftnBkuAvxXAe4HY1obMWXXHo2h6w0joUUixcBpq02qeoPyYQ
xbgUAJKo866ZZjPp4czP5MaM7FsA3lkZ/V1DfwZwonf7XE9+peeFjDgYVkCLIsiPKYXQ6y+daUEc
EWYPgLMRAfhMVPUuwAYxIGqfbZgJGL5OW5bqf0iNDFdOlElKUDzZb6JsGP50TXFgSrCLvJ7uKg8v
gzH+Dla5g3F0KOAZiryD9GWzW3vVfIb68Cnk8GhS/eTr2tEOC7mafTTSjU4guVdAk+C1yXrcNCaS
JfDb/fJRiwEKznvdqQBU7WnBjBGmTzbtbOJ3Tb/Ye6217wuYyjWymQZVGQw0dNmJTnhjHujk9s7L
fPJayDMOO3ci8uWEjV0Lf099C79si6WT1wFWeVUDIZzcGUVF8tkr3MznpVdzhbZJlkE2rlzOp7M7
Gf4qMHUCXKHfHbAC2idjcWlN468pumDZmvV5zo2fIECy0o/c4qJn0Evw7zK0Bmr70N0FAxnHhkmu
ZZhd7G54YRBK9rAKR9S64RtUDlCZFr5y9b/hDJOxmFVScF0disncotL6xzhxOxPXuVQc8N2Ce5N9
1fa074J85UpjyQ26SB5upkXvJm3J1KavTVh+AWM+wGTpHfvPAgWN2jmJz10WNS6RRriKIn3dx+xF
MgE1IcWOUPX8g7L5lg/AMUyaBmvkuMD9j82qGipjkTfJJ1OIfBWOEzuNiVq9fDhdQCmZ3815NOGO
UZKWZnROrIJRdk1J5AFCksEZDBVIU8XrOLUNULlYB5gs4ezQHrtwXpqxdmGc/2ZL79fz2STs6lbx
xmpGdmSIhvc8bncMIeifp09IaLC9nPFjbJK3HptGM00/TDd7UzTeutKx/QMaa5tw7RcCXrnBaJ4N
Gx5UgXMCKbijr4WsAfPkJ56xCIqABFZhnGMrN9kf8XoxQsb20tnEA56g0WRdO12c8ANJFqGOs4fh
yDshWb9TUuNsGA6vvpUU63jMvz2il1033rtGYx1JoNip7QTPrhfZi7NBc8AryPJIa/ZQKvF+WkFz
2+hmfYgbStApKA/Spjxp4K/de3fezTZDukah4S5OFth89gtNwm7hDtabuPGPJdPWQur7fvbunZ5Y
Cy1087U2lVQWXv1smTpudfqfOmre8tlZFn5xayeOI5ZB6LftIrVoPPupNJdl6DVLMffrpEu6pZjo
oMYJuLcL8w8Ht/3S9n+82VrXDYzpQGJkYJqrkUjZOgEZL+2EAIeWDt0Nwj215HLym5wA9vkxW2Ri
zb0DjZeTv09XY8wA25lv0olJTPS9o3CwQqRTFVp0cDSNgtAkqis2Bigd894Mhg/Lrm+G/hl0atTb
ODsxumfP89S4sjl4/bwKa/0vnhlrm9df1COjQi0cnqu6H1ayAAjtWc0h/BwMKORTwAhtHrytn3df
nTU+tMn4TFKOnEZ7duS8lp52Sjt5d+ncLBuLv7aov6WLY4ohnPGEWCt+NYS204DcF05JqZ5B6PMy
c1z2Vk1yu23hJOl2W882/o6Nddd0nOG1xntz3B4wjxj31JpnQI/s2JriSpaXsYbv9TC7/C3zh3Bb
hxg4adatTCcQc1ewA1LNZjB6pEmO45SsCvqBleNrr+mM/NCwyr3CdtxhmMBYnHOGmarQXJLIm3hN
Ai0UPHnou/xX02B9ug70C7C3yI2OGB+s+ui9m8tD5fbvcV1jN7RmZL5pc7nTC+fkhcmpzh+ce7Bi
PzKVuODKk4vED47Yzu1JciRETqkuQGixS6GKoNYCVgYhkTfXr5eG4o3+K9TzCixGvOUAKZy2/F7G
Pch48UxmU3ziOOYrKvOiSehZhwNVXpNfCBJZZKhpM5HCfnD26siFNDRZTFrGs6zeYSgu1Flc0MMk
tKce/e/swA/l/yeQqKQ7+4xH8+voemurb24WPCJs9fdBMm+1MMDYLC22pReeDDE+yb7bB878j586
QdJRxVEapqe2LP80ov9ss+jdwihv9GlKrP6bJvrNbkxm+/2HbMgpHcvoqclNQk8KIKTBXfpUrIss
N/bq8hVpSmtJKS+j8JloV5zFPPjv+qGTob+2Q3nOKb4H0EU3FU9mDDc2K5KvNrDvDRY2UIzJgSNq
QF+1VlfhWFs9sJLycbGMn2M9eauzOT0ldnnzrQE4YI6CRRdMqI9Da49xKmzu7jIm5d8uHR4J5/Ds
i3ETB+7B97MvbGnZOXzZgdvq8LS5ea5RBRBpq+GYMtxe/duT6fdk4q4d2zlOfRvvMiiS8ZzBWmw8
eoLEnk+ZgAS0GAtRItk0AJ6gfM8pdPF8EEQZME0qQuuUOXnKz4MJ39feE32ktQqCsNh6mbVzwQOb
xNi688wgN2SnIYjto67gunMu+NEIByz2DvM4floRcULNSCAjG1vAqZUa6aWLHLI9sdkRUb6KCkqE
LsIkWaYEw2qugzwX04UqT35m2Cb3eeJT+n5BL37SW+MY4zOTjlAvElk/EeiekI31HrbZxzDlv9Ie
LlbaPxKR/Oac1U0TXuJJ35bg3k7LtNvtw9/S6DG6bQu5CEZmQ6EfHNha144Wc5AxYhNes1UrtosZ
w3tJhu+Es0G+8VSxnpe9aN/IXWbc5vzUsR0BjpDHjkZVL4ynmJcnAmlywuCj8rW9rdensGz3DnuA
5xPwXOXRSyPZbqFHwvpL5fiwhupgxMmpq9p3bfaukp2voUcxFT9oyF9SVJ1arJ+hy9zTIX4d6X7G
Ho8O2ChzrH+q/cUW/tHMoBchJz+p+qJ1+2XmZVu9jg9W3uxdPHwGFplrGjipUmiYbcLMIoO3yQam
SjUzbjfqpDbDaj9N9ZP6F3MBRZED6ByRKYDtcrDzAU9WVTYxmvIcwF39GHHcTFNHOzi6/aIC60ld
/bmLLESdQQo+wr5kRvnMURmyz4rvYnIaQmRsXRH6ID42cs90oDaRVTmBIp7Ml0mkb0kpTk47fSDx
4ASOqTpmblKVuw+rt9OFHsYuMxz5kgfGc1EExSKobYQXer8bOm9vjsE9FvIjkNqVaesqnct71AFm
yO9Cn682fzzHahCZH+QsP9Nh/EQpagMPgxTy3CHGLmFqcyj7W+Ryd/XroW0PUp2e7eDx5Q3tgWqY
KXNRLSWgNik1zaUZxd3PqwrfLSyPmGMy6wMlBso8KpLx2IpH3hnUDwyT/Fi/qruM27m9G8rM54mR
71nWEhG7PJucqUnt/WCYVS+Vgge6zisWnS9Bb50s8Rt48j3snGRj9dycAYUF3z4SKzP3mC2KkGym
ZL4lU/9Ey7ST7FtePh7boHzOfJOFUW/rIjn0hXFoU5tZSjksZd3/ojp7znT7u2MJKpjGrMqP3IeW
xaM/1UJsyiK+uEnzXNNaowC9RnlBr20whY6bb8PQ11ZT7Y1oAnZN822dOhuin49DYd2cDqY6fk/t
uu8cAmHMi0zpW3thJEsqonERmtZhsIDGQj9O2elivgHJf+OIVZppmdZag0u4zwVE/HwsvVXbtNqm
qQEtwaKkARUlsi25R8o1ggcTmA7/b+HP07RKDRsX6nTbkbmX0AQGGalJc09pD+UN9lYVrXSt/tu1
7QR+Buw3csCK0CdvGIzMqa1lXXpbo5mnPfHW375TvbhWsZuhXRd18uRXyNaK7jlMLHZV+yUc2i8U
2U+KH6sXKihoYuYXy3s8+F+N7N/U2eKn/UdkIWmxMspT3yazrL0hrz8b0uwJQcLocRQ/QxnzOlvh
yavcF8qOh4DfrqqxuAeXj6yn0Gl/ywCSDQHhDkEsHpWtl/77iVDD53cYR5Ti9i/xRc6iT1GG1ADV
ieGiX5oeoedpS8+xP4qgJcXJWPfhdDEq73NMkXW64bCTA+1ISoljTFG4VNUyM+Zb31vFQk4Ol03g
+FTs2AeWpV8gHDBXWom3i15GHVxx5p3/SO2KxM5phpgin/Ml/s34O4M3IFIC00519jPu1TjQ5aoO
Rxi8OfiQ04i1+TYYh/ehgXI8KcsOG16s7nxZFPVc8ZFq8R4F7t60k3dNQg6rCHDM/ebTUfoIHLfU
f0NjflJLf+jFTXVPlouLwmyvlKBAY2FXMX5jWSYE4pbpOZ3DPyMjwpU72Zt5rH50iLSFUe+q0r/5
Osbpke5fOtHePLNn1wRkC+3ws4OMZgsAtaFkkwwFZFGwy5Vi3ic17SSvmzlSrfputtc0Rnec02vP
mo8m6kOK2XyXhfXBJv6A7sc6oMGZIeNwnDJT+/ao1wb0In2NN56Hl201Flgi9fnNjPNnTTMRjTRH
B6K50Qx/TQon/PLtpR0bRyWXE/G8LJOcVZNt1WlEDX1wgulJMd2bsfwuo+EouNqyHb6Klvc0Yjay
cJuKHinb1I181G5zAOnfRU31VpryIcb8YObhm42HoZsP61BHM4YMyOpY6lMHroPSMOS09tjjDDe/
Wn3XLxsKqIXoaXv1UINNmDM6EN2HE3dP4ywe0ILJVJFbtZo8XrDQgp8BJoQ7/uvEsxzADSuneQ2c
ERaXIeEZgQQQRZFgZ2f25c8Q59ecJ5XHFKd2EATLSoS3GnOmDp8kPbbbZZy0aBJBPKp5IkeoR+dM
u4SecMtt7lu4IBK9bWN065KysB7Cvy7eGMsm0I5Ena3IRngwdN+l/tjjR4HfIjqyJUT3Q5K2+L4O
5ituXoxHfCPD4gW91EhvALHmI9T9r7TLT/ZQr6Upd6ouLxz7SCfVbtWt63IY8gadinq/80owfW/t
ESUZKy70oTRFc/ZaNuDhVccrzkH67urzSy9pPGYnPKhyT9Vh6JS3bulCOwv3E9taxpEzudVRxphP
EtX65eSk3pfuVavmTa6TxKpFLUU+39MFz8qZg9hN+VkIf19OMzSnbjzlVbHOlZTFbrd+a3y1swtC
XiUvLL96WczRPsTIn84wdJE7cvMjveDMczf6TAZB7rrPeVEzaadSsh2r3VEaLn2UyEsClN9GyBJV
k50cX+5CjunYAVdWnh8Y3OJyFa3mDPbrZF50Pz7NtXa2Kw3p+XwaEnHD75KZVPqex+Y1k8NLkmDn
XOXPbtFtsnQCMuEWJGH6E5v6WfcAGvg18sKD6m8cp/tVm8EE/mnlZXIYjfbAUW0SnEJAbS1ORdEz
ezdflG7NS/NrPcb4imbWs7rbEIj3HpziWGCvpRv2EwbCA1/d3A1007CcL2LqELdTl6rJSJfYz4Fs
DsEc3/QCPovAt3HSETdUXnmE23A3WvWKA/1k7i2v8Jh17J6ugokVyJKYwxuDm2edsUuvBYdCeMjF
EkRdoKRJI58mzX51w/7b5g0vRuPZyt2z5rJpAhzu0Zss9aG8BgHtDA+msDMozpgQT/Tcds2cjxuE
e2YxfmgZxCuJRATE76UJ5n5VcAA4oBAN6oaF1I07+sEZUoG4o7RZM2F9YfL4MGKEUF42f0Cu5AjL
x0cHO7nhs8GQ2fkcMgd0bCYXDWRlCuwAKE0zgAqM7ruT6Qki2qcwtCt45GvaiW+sNSm0oNomI/FV
rYJ8Z7hxLSLQXZB01ynoL/XYbtjp9k7vZ9xxvBTycbypi1SvdY+6SZ1iXSz/mObd1gVEk6T9smxL
ATcwWNws01ZpiQlfOMMhC+zyLAKs6F3bZodGzIW469QH00eBrNHJZnQmEkrBsDM80urmLFqZIQ6T
dhZRIgXvXZVQ0rQFY+dBqs5g/qve+boWL9HYPELy54ohmpejji+GlxpnewhRZ7PYME/cRiwSZ+BR
eJPSHkCtSHs9XJDIuO6ZEcq+bZZabL+q5qFCvQlk+gpstp7K8cuaRjSHY7ntCfNuCblhulBd1YaW
+MahGrtDx7cGdMPvYVq2lCtxoj+C0uIJx5culVAy0hnaO5zJZm4ZBYZrMY86xBqYfuEU/KGDWRjd
KBdMnjdeDX4ToHRYxqj3UmrKgWWKrhojF/OhJWW30jzzLeWli+qwXZZ9co+VvC9sf7vQvOf0ZDFv
oB4oXDU6BBMCwrQL4yWc8QjaL+mRxA0szYrtuGRnxN7tMlfTmyS/YVGkwx+jH3gd5p0/sUvYwMMg
vm63SDD/Wiqpu9Jk1TmFsxnBG4eE4GnJraC8HjpVPsyvQTpT+MYbiGSrXs6vEzpV3+o+cI3aJ4l4
hnbIuHcqd0r94qsjQ7Ox5MgjdINtY924BNzp2+FZ0ocV+FiIKTgiJWGiFq7bzFq2RJjATt9UVX2t
0uCvPidPTcd9C9lRrShnEmlPvza1n5LIWrL61QvreUKSWIaMOCodeJwzZdaSfT02EF3sAAlz/zAx
gZrRoZjl/F24YiJJN7jJVH+z7b7aDD7c/z5O3yquNckKCwV4+ZWUiKUZSsVzfwjbwkGT55+UPQHU
ZWwJ2cwMAM8GvWEkQCCnZlpmIgIelvZTHpQrB5JZlNv7yKXdAPpB7YmWv0jHH9Nl0ubL8Aei/3vu
MDpu8p5iOYbJU23NOjjnfXu0YckbXvxvdZoaw4++nZ6qFm1MIyXGQmx6xIutolJQ0sXwxlpxH5om
XVMv/7KfP6neVq8ycFXBNlRAZsg2ZK7KhV7Dq1URBMpnYSaZ2AxGbUl3uY0JNFlMOfh2FPZoWaPR
QdLtvqYV+qICJUGbMv5OnG8dvcHesCBFmJiQhC3KhTqwtH0h817Jddcxkz7LSat1G2QntLPhSt2t
djTP0nefHWw7LTP9wJzylDr9DRXakqPHXMoyYCyZPcwy2frO+CaQ+GVut24n7eFMxgc16Rmbrx3O
Wq+2EOucCVGPawALBqaMKejLJ/2HLdlHo2vB6xcn24nJaa5nCDwWegLLfi4sGFm5jpXi4EMSKdGE
mvLk5NolMEHK26r+0ef+w8H8ACCIJRDknb1QPxbA8JaUOWdwlIOGJVeaT95GffaP8TjnqzRxTpqM
3+s+xEU6Mfamaw/og+VFy6DJhg0TizzZqCukqHl3URkvDHW7NZpTdSBVbOCe23v0zNBLtHpEFgIu
Y4jkI5lIs9TD4Qu3fexx+IhGI909iGiXKKkqGJUtjhBsX7WQyCnCdBl6GmxfCOvLmh49s8xjbFuX
iH7OB5EJG308VI7+PHroMsL6N8WHYakOrjKfeNLJFQXYzpgAsS2zugMenDjIcKMJnyTOBXrUbked
IQGSUvoP62sO24c/yk8cdh9pDaed3IV7CMV+1VNk6t10DaiD8Hq6dGOD9EKeS6fZpmN8huKELX+2
m8CoUSqpT3huybyXkEyXjDxr+h8N5hGuBAvTNQ9GVbNMcQ9AhGWsx0FHvTi+Mmk7jE7yjeH2cXYg
b0UGQEkwFjd1gc2M0DEFTYUe9MgpStFtid0ctzEmA/q1jXjEaWc8wdDaCK9k/jFeIqL2wNsWPpoF
rWpxnoofuQkaNjATHRtCmSLcEObSyw7NUB9Mfzq0xGjkOkQ+UP11ZvSvRZ4Gi7bWQC8TCsemql5y
wAn6V3DEuD/0Vnjopuoy432oLEV0bQZgCHeyx4kDUQU0z/qlyhmQp9EuwauBPgYkP4tfZWX9Zg16
QgM9sJf6yCkksXXFafQ4cgJZJwuCshqORYh4osVWS2bLPJ9frKJpsPtE0DvNMBXmnsUTVsVj5M87
agajq1ZzzOilZtJWdZ22dKwGVhLiGxNzhthK1s3QmdAkNchdnngd4hoyeAQkzomWmd1Sn4YNjcsx
KnTm9OVZ0yjIIlAwZeGBNzZhKOjxkpAz206ukp25Sqe1ozL4eD8WMXdn25Gv/oS39zZ1x11JbZ/0
jr61EnfcJBN2JYZePZK5AXHwD5LTwBEVTNeWCf6An7VZsg1MNPiena/b0SMz17jkLQsPtTAgc0NR
ysT3xp4MOzrR/ogyOVIfvhH8ue/iHl9agq+Gzt5nQQeJcE43McDnpCrJBp0+tYfXs00qVKuPaBnd
Q6ggpMjex9n0pyjmHVz4my1zJrP1e1kI1LTBjqwzqC35s27Pt9DIVjEYZ23V7nqUOXJxCDMTwyOk
BYpuCyEwd3ZtHv4pGvfuu/O5kNod45Oj6YZX0RbPYHKQshF2OlIuNAg4F+kDtZJn4VgTmyleJT1W
4Xp8FU7w4TjJ3tBG5hwjvMQq1OGku8lJ13m1iKhdWhr4NeovZrsVevTSwuFec8VutNp97jigA4P5
zUz6PCpKgN1eWYpgeaW9LwVAWuQmN6Mys/0UjsjyWm1cR1H/6uCIVWGg1qkNeUi1u8voJsKAZx2N
Gc4xsf4T6NUt6hB5KpMFi2vrU5xDGKBrYXEdkxbNmi8qChX/gz30kOnjp3oQicTj34Bazqm3dXLa
oAGmbqCdWir3DEmhzTpkpt5sbWv4mgQyrMF2DrQKe8tD0TSbwlzqGFUtGuaOa1cHIJDjV5vkpzDX
oUei83PDcICCB2CTBnW1qHpsfExp+IsYEa8Ngcs25bVm8aKi2Lpw/ivHZS4p50s2udd2RJdY9G9F
lYwrHRudyQDAijwB3KObRz1CEO3k4S7zyzd9lqhcC+O3pC+zCJmhvyS/b3YqrC6gYA8c2p1hveHj
/By7ol/2vXIQaJBJwKb2om81sdVqgITKj45el6/1Au0Rel8cYfynTpL1XWnZMRo9HnB48YfP1rJ/
US39RrX9nod8qTKnTqggMS+E1C94i0W7PvM+KhMWo555K9cTey1CFJHWV6ep7l3XuUvPyzfJwKAr
tP4M2gx2AQFX663nWjYcfqPxZU/Dq5455xRVymBh6kYyBxr8BD5mmWrPynBI2PEprIMnBCqMIPv0
Nc+6rdkKCycJ/znuO2w2iVCwwCxL1/+MgopNpfmWciaTcCJSU0BdwoJ7iJaYrO8zFEYrn67MZ65N
B/nWemisOohINMSlID2OrT3J0wjkxPAWgd+Bpg7NZ5p7v6lyUKik900E6l2y1DNXHJ0YT5mi2E7C
PFqu3AdoPtOAOCV/pKIqPf8vA45vHh+xfIQdomg9iVKypVkXzXQ+UryFXF88OZhDLsK80BkURvAp
O+MPAAimYez2WdvwYPXzMI6vIjAetUcUgd/WaKBzNPqh86EclvAkoUyas7OgziTLYu/75mLEoX8J
oPdmmcVNLXjTSBrAFPvN0JnitPCbGdViTtZOVoyzgvbV6ywnMcP6m9kpmgn+6+QLerXpBv+PTUes
JgTFi64pb9HkvUwaEiPkDZru3if1jZuMViNuDzrskRXk4b0RamCu/l3RM0zMu1IQs4FyzmKfVjQ8
q0y/u168h4VYph71By6/e9XHpeBq0OX6q2bFx6hBzFhiUdM48lhn/Un5b0SD95k207VojW+rMd9G
SVnTu4+oMuFjm9tocj7UwyKKjwxC5kAz41ejci+ZaTxr6XSuO+NRutZ6csZVxFqyRu2ICO6DVplz
OcflOJoerloEsd0LZlX5l+EZyc7nVGXGV2J4FV20gT7JCISzyrphNw35n1qZxFZAGQu0OmpEgJP2
qJFp1CPorIt+ZWaobayUQF2P2VNyako8KSZ8UsCrnNb+i5R+503ZsfPHU419+XIyxEVvbbQUs1gY
Eql4xfhgNiw45Eb1NMcWqt7wMeDZpW5ODqCIBnJ6StEJlRmu6G7zK7HxUGGVIQKCOur2M+jklEer
Jhr6ZdtzUNjy0tM8isH80UyOeEtjdo0MRc2T7A7HpQm/Cl0GhERkwTKlmVG+YGU3/XQuZIWYeNZu
cr48n+audfyzNfq3EKg69bSDiWWRgqO8LP+h4z6VePDnklGpGVSQavAWKoLorxHoS3eudkR9buKs
hMAMuznGr8I24IZgoIsIQ6K1iH3rqA3hPebgQ2AATUF6DwtyhO5Vr7ScF9ugzIl1AsftxlED/J3W
4o0zTyecUmIsmew/ruFsJAeKw5prWtTmJRw+zH7+p1Tm/8aU9T/HPgvEuGYGtXnXafHDn7x91Iuf
vOv/B4/s/8Yd9T+HPod+lOK/kRW7IMt2nIOH1rX/p/TF/9r223SVJd+fr3tchO3/+V/G/w4IOC9C
LchZTCum3YR8GPJEXDY8HsA7p3hLsbJwUoSqIOn/f1dBU9n6/Rdmn+5/cunVgbbrRHI9fpxcmUNh
+vHomPMRkQgTOf9UY4bRba7jVDxoQG7UK14LEznTLk1mPbCxO/Yi+b+cnddy5EqWZX+l7b6jGg44
VFtVPUQEQlIEtXiBkZlMAA6txdf3QlbNzL3sFGP9QksZDCIA9+Pn7L22n+QozBcGHoFBO2HOyW94
n+bPrsknyGSLlJtwHS/bL0Pwdqxe7DrcWgkkFEQLPQ8H1udLmTnfEg7pgdluF94aGcxojRY/vIvq
kIyU5TEolaQngI1mHXnjYz2W3Lbp11gmd3No0PinIu1hrg1V9RCOgATBkL0LQk5/85MYP8ZHCvsT
3r+Mmyb0aqzijJNvqqTbRWQXKQMeTTOjGLftd2QNHIqGCWtKMdJOp6ldkrYzja7PbPUpcRClpvWx
JUgrGr0rbxb4OuyjK6W11lKn+s07/fEtLuxP8GpWyGloU93dtbrz3PfBQffq34Cxl7vqf95twv50
h9fYn+ZM8dI10oCZ8+O0XANPnKTb/ebdix8vAML+dEdHYZLLIuF7zEjsUwv8TMWuHdH8n2tijRh0
vowMmbgLSG2fQKWh1wcHyT2SQ31R/Sap+uo3EN+fvZdPdy+8J0/vwpkGdaS9xhEhS5FzZY39b3IX
xI+fDmF/gqGObtlSeo+8fk54n6SmnBBpC8TugqHR2rH08+xYILl6mFVy+s0a+LNPcSEW/2mdqvrY
HBZ1yy6sTD90TWxq1CoDzJk0//rrdUn+7CZcnqI/fY9Y14yiMtAvWDAlyC3axdAW165CvA8CdmXV
OHLT0ZcxNLyyyf18rhk5Ln05Ffuml54Dz8KuXT8T3/lWkw6X69pDHyVfKqHvkYBTl9sp9uHJ5eRM
EKPq8n1MHZ2ZxreoEbfk1g9IZ9yXMeWgEUDTyoJxy4H7OVL9Vd4nW4Epz227D6dk7BCJChVBeTOo
agsua/frq/Bj2LGwP7FYndQsx9AkE1eNUI2kGx7MJL9wq69DRoNt7PMXc1a/uVXFzz7VT/Rru+vc
mjuMOFg9wwhk1WfQElcGzJuOqj6Zq2sPbBVuxaZcGUl5DLsczYWWPxn2IzoEFKOAxOy4+N1G/pP3
Y31aL01lR5kgemBPLvDWHuIXwcX2UFKr5nfpET/7Fp9WuqLTvC4UUbS3UanRp44vE0PbhkV6R96B
/+vP8Cc3svVpyZuyjAaAIhAelU9DTUcrvWx/Q37+yf1hLT/Xnx6SajQKZ9IBSY9aUy+aibUQzl4o
CCJJYfm22ftdYCS/IRD/7Gp9WsxGa56yOiHrOKgRlgYaH4yM10Wcn2KTTPpfX66ffZPlMv7pR/I8
lxdzmnBfCH2jsv4x9aq3IFD7KCnkb7aI5dL/YBeyPq1fOcrVdoAjvmcfYD5tkgQcOLBCi55jVzBe
WNQxv/5pvgdR/ehbfVrGcn0Y6eWN2o4e0X3ZR9uwIlIpXpqBg4Ghv73ujRaGbHrbp+NVZITbqCZe
w9PEtOnj8kZhV0DWSgC4qDkpWGSwCOt3iTrf15EfvbtP60szkbxRcezeBwQhltPwqJcsuMVw32Sc
zhz12PHmsP3kxxAB/aqeauAWzU4V1WLf+WIg01swI5MB5yRRe6MpwWsOV+k4v2oZYE6pIf+oZuMh
KIPD6DjPutWhEMthdy5/Y0zqYIz0r23+JHbcp5pFJ6ndhzGo3vWp+xBpR3aFdS71xEIWnD2PkpHV
YNjGtq/Cy3CET0twM264DuhRB1KBI5aLbbsh6M4a4vvJc5+EmV/IKWSzB1UE9O5MkBD4fh2EhuF9
a7Qi24yTcTOD6lt1ZfLYFKBVyaOoHOtDGtNj1OMUgzKGOu0L7bprRDNXXWxdhCq9Ds3ysphMOp7g
EuOSLQM1Cq4cVirLkEetV1/Be+5pc6wi+lyFI19qN3kWPeAbzXpJVcGgIBTnSR/vvNICZzsf3SJ4
Yn/a0xZEh1v0J9vSfMGBeoUmfuPAVMoCG2Bu9IVsuf2yYJlpwlwhbfG5F6c86PfNRFjhXI0LqgZv
22heMWh87CeO/3xkndkTEwfyQqHxIUfowNkS1MyiEZlelO50qyVeJuND7A0c1FYUftcE4WFutk7n
HQGJXMOMJfYA10eanec6vQVsdyljYGlzJH3LqvaaaBBrJO6usZtdEPSXlkZIKCGbvu0Y7wQboB0h
9deAi4lbxR03raad4iI5eBC5SCdDJSxhBToIsDTsqmMA7dmufhNNbsjlUf/Bnf/9z/+0zKi41w1c
9cGu1sNrI2ywb2GqXG7gQkX+PERfkEhvy0g85PmrZ1VPWW8gTcMqgXAeI0CotWShSeChi6lgahkM
RfOT0Zm7qJkOZAjuTWmdslC+CfoBxVKymNSXZjmtpGp3UKAQm0z585h3x6IJHsRE6ZISKUc/mgoU
E3IbNvuR26yjd+WBLVp7pgOdTFzP0tn0hcto2tkIXDBFCgKA6IOI+ZiyO4gIWQxmz6Xt5c4XxBdt
GowapDh0gNbCa5N6qiEVFXMF8ow+grSbdsXR0WGqZVSqLaeOop/h6FQfQwE2zDT8kGxEs7ssVKO4
czByth24MDBSKB2u7AH0BAC6DxxDl07ROZiWmAhXFt7x+aKwgmZFUiC2n1qzdjIBIJy07m0Xku5t
tFyFwADQPMSbsC0o2BjUseDPQbivy/E1wLRmYxhlYLozSdjIU+OimNpH5WSEVjcmDfQAWFrjG3lw
nQwhlsuamfG4xrQarEWNx12Tb4lZHDtDv9aFSx2DXQ/y04J4elw+mzbHAWTF9remnu4GrqvgQ6SF
fVUClLUgjyyQTpm6u66GPyG6HUFnSMtEexVkDkUfdLeC4F9GwMyx+aGXeyCLmy/kJSFuzb1TQ+Qh
do1sa3DI4F/u0zbxw3S6aTzqLGu274tpefrvYk3Sc3dQT3axiDcMA+7aheuwjNlc92oOrXPMp9ll
DClKb2Xn2k2nxInh2ZoGK+RaZzNM/UFF2CQc8ZUAnoNtLBKM/AID3qGljIocj0EL0BOCW2+ZEm4l
/M5CzQXEsvLFmbLtEKBE412yfDYP3QJQrbGLMNfEyyq0pTNo3Zs1trAOCr7EpjbMOvASbKLECL7j
60PDn8h8ZVTtg50F/sBZ26gkUTWLGZtBOKrCBvlNgP2839V0yJfn4K7L49tcuh+ZVZyGtn2PMCB7
y5hU1wogPpV7AlfxkTGuXDVN+2KO8NytbKKVn96mFOa2R7+5yRUhEIQkdx7cfYtpqUU0m5JMdXvt
RQ4anfkRlRX4S6cBFBSMvoY749db/c9qsU/lM5GqbeilAiapMjlcuNHOEeYhWWb2gzc/VYG1D9Ef
/K++mfxUG1epRWwJMoGdGVq7cXRoHbSX2giWKTqdEiP4Te36k2JMfqqP2ylDcQrtctfiTQod50iy
8TYNuy/BHP3miGP+bCX+VB+HbY08OyR0xy3Tijgs4FvKvg2mCkxoVV0OU3ZnJ6G3mgaktq2qn7yy
7lbGiNshhRigzEuSI967St440t0QXnPMPXtvYodnpXV2s2XutCjcOx7TAaXxGOnNPq6tD9tqr5q+
PU6DBY1Ff05MwC4OUSK//oSWovhHG8yn0twdI/CVIlnyUdVdJ4cXIdxTOGpv/7uX/1SLt7kLoLYc
iLfttCdDivcaNanktv/1y//k0PL9VP6n7dHtGtxykqAMvXD28XeSU4HJ/9cv/rMOjfxUFBfYmrGI
e9E+bdTVgvIQDMA5Z0ZDednQxNYGOE9RcOJsGZjXdef4s4MRxLwFWPTrt7A8Jz/6dD4Vvt04kUSQ
EZHqIiCckW+PRAGb8fhtpOD5jrTs48uMEdevv53xs+/3aXFI29y0M3Co+0jrN6b5HoTwE5tdCyLI
Odlo7yBu8JtUI6ujOC/XQoOOG4RA0mIy4dOVq0DpUfIOdvSmUvMiCsJ7rXK3Ohnz+sI2kIwwzAcv
psBuhvpfD+d/fhn/K/wozv+6Is0//87vvxTlVMdh1H767T/vMVAX2d+X//N//81f/8c/dx/F1RsZ
ep//0V/+D6/77++7eWvf/vIbP2/jdrrpPurp9qPp0vb76/MOl3/5//uX//Hx/VXup/LjH398oWBo
l1cL4yL/499/dfhKN93lI//PP7/+v/9y+QH+8cddV8c5v/of/+XjrWn/8YdmmX/zHNYTTzpCmpYl
WbWGj3/9lfs33bZNQhcInJNCX/oreVG30T/+sP+mC1MXzJItnh4pJO+hKbrlr8TfXFMI6cHSAdRs
AmP/4/+8ub98PP/v4/qPHFYeh+uW2YBhiL8+uWQxOMIzXM+wHNe2dV6VO/9PT3Bc69ICC+xyPipQ
WYjlHmJGyeCSOGxLw0+XqgkMtjjH7N3IIwnfDZA01IV56m1j39B7Q58fd7ssDNHx0Q/Hm3fMNH1v
YJvbMNybNyaQaFmH/UUt4/OIqRWKaeATN724tqt23Sjm4RF+JBDEiOcYfyce9rI627WmYNpsmsOa
ft21gmjqmyq+ibUR5oSTP7LDDSvLc79BSiu2btKcHWP2wCLXl2MpwwOeRnNQMP2MgNy1cI31ApKD
O911gABgB91rOkM62wvup0wrCRhiMh6k2MCakfG40QQ85THzReEtMZZpuVfm+OyNxb6rugGHevgY
JlVwj2nsS9l9IAOODiqnrdIWZr+bctiBuj19mKIj5rp6DRGzmBGsq0ZHKSEq7XK2rKvUbtc1dIY7
U80xOYcBGlcufmRjNJdWuG7pra+mRYno4heqg1AejMk4QTBngAm3p8EtvBppcG8xZo/+bGzaKr0b
yswEUhJ2a6fxw2DqmDjyP0I1iZ0+PlQt9aOhmf0hm3QUpfw0SAXsdZhAJ3I5oRWj0vziqhspsgto
N337FDDWXpu52lK+wXZvkd5CnPT1SjCUHp6yBKmbw0RvLxg7t0F7iO2GyJAWpZ+C4hp5Tf7cDcF1
1DRfzIzz92yE2UHrsmDDI0KB2b65aYLIr+AjlIZNqIL+romBq21U94PTe5coeNayL/SznKujU9Yt
Z7F5r0/Q/wRHdL9rkh2qs3JtWBNiTsc0NlmYY8XWFJPEnDcxyWmb0s1YT8RtxI8WLsCTx2O5NkzH
3dgphBVCDZLNUOPBqKR91ak7AYseRzuSTwO4VZl6hLXh80Q8xYs1Tos/XW/fYbxfmCPKm+hCk1N5
GvHDrfLW2LXKtrjwzTZtTUwNBrPczJ03bqMwVGfFqStBHjFBOnFNMLUb90pG5cHF+sXuRukfJre1
9xpXmgTyGHjrqJueIxN5cKx45GLbSP3YoqevWxxkgqS8VGUraMVsGh4IBBtmeSiiONl4BnpQHHDh
BqPC2gbnjrQuXLS7wAUshfYEAV7vW6ZFTqqRvrW2oIvikHPX+EVqzde1gPmQWzdNzvGxhil0ytpM
7uWM1tPUs2BVOnmwjbEPRXxIft08OyEOcAdZZV/ZWCKS4KZV40tqPaXW1TDIR9JYBcBOlfhjmEcb
nnNHUs2Xeou5kDdamv21SJ1kk8bJuJnspdMRDKusiXv4rPB6NN9o0oRFBRFxNKC+NLNqINKDAy9t
HjR88FQQRnNTO/LBBt0hPaCaREPzADbmRW42/cXcZHsRz+dcj7vrMI0eyOx7r/FWpaP1ZuTZ1x7K
+aYyUbtPhUt3BuGNRVr6UGUvILLnTRFmiJSsglirYerIisAqzsxxFxMbdsWQCUqunnOkdMpznURq
rYX6GW20h7ndC9aFZn1Rc9XtkWI9qCJJFzOfr4rbrCKwTC4G6dIy3iN3Jn8VDGLY8xwPPXKX1I4e
y+/CegN1tlfCeMpFtJUjnRiXLq9NJ1m5+0riLzJHREe6ak4L472LcD6YMG/o5Xtr56sd1ZgnFykv
LiqCHnpT34WBd6eqDt/EfIbsI5sM6+oQWBuqojMTJduvMOKrcniGjX8YGqSjmmzPnjGeCx3fjkte
1abW1EP6muXgsYLU/AbyF+1qd5cWt6I1xMq0iojkee/DBMRQR0a3sZPxLioK8tJTTrmBRVMjxTGX
Y+jLi7nxtQ6VpNN3p3Fw1WYYa4gDytgqi5tlrJOe/hDytM4I4Sga5FO1or+Zy6j2hTVd4ZlZAK15
TVrLjaWKDxgQZ9cTNU76O7un8aR34rUar8MF1FKYyUjLukQIUU57I0NMYbJYdMWwrUOnX+MH7FZh
yt1mO2SoYPuiecB9QtyF29vfwjLYmvENadzGBfozonhQeLCRftS6Zh9n10bGju47M5ZPE0Y62v4X
4llp3zXVPtBi4+CwbK+yvrnkNBohgkuIGkMqQoumPE5Tf8qrm0bHrdh5UXOaGvcFUTorQXo7dMEM
JI2MEcw6NyOUCUyLwwWqC281l/W7VWp7lXivtFvq0+whRc41wPvz5D1odf3YXWq4fEkdCK/tTuwE
rLAR7wH3r3kVNYiSwqR+boqcVJQYuJYr6wlqhXnlReRQjEZ2wAMKDFcA3o/zKqC0kCD7ow+riXyz
RRXFw5yd6vEuiVGaZPqbWe/zlrQLWuxkJ023zAyvSQ866Ib2Wmjag4yTDy1jF9QK9gx5qyKqg2AR
O2J47PUmokF1y8/LwW+JgO08h8Igup9D7cboUbYHEPXZJqZcfws1tEOYbHUayStRpn5boE8xrOKC
UmNn6tpXPBfDiorjMIfIUdhiLnpCW4r4Enk4GkH3qSQ3hoNldO7Tdd5kj/EjQkRr1aYEadQBeA3u
ly0C+we9cWjbtqxC42CjjGBrmjGuG1ABazTHHan33ktmawwxjHzaFA4tiaHB1oxxYQNWvkUCVl4M
esp8Oi+LpeUoVpbQXbxltFicGfKYGi/iqMVqlV0nnkL3RE5gY2XbpCaK1KzqTYJEFiUn/rEy2Ic4
11dy8p6LdohX9NbOUeh8M2O86pPV31qZvHeyZtvl4wPdc1je7gP1m7fmpIWtqXjLFo8RD1PLrSfc
4EUL+s3ktu9DEthwqR3IOp4QG7fF/JTOfC5ISU9BGZ3ZN/ee6EbMV+aVYUS30eBNa9suLkXvbZtu
/iIJUARcFwNySUaxNdp3PWj4ZOS0G7AtbQfgZj4JWgYSBoBuGSMR5VXnICc+RdbPk+quiykdUHiq
gzOpwAflFZMlMRKZHUSXSuvKI/TIrWy9tRs58S797kzjOrbkZDZDwzzT8Ph8p40XgMPxciwpU9hU
p5aqLE9hcs71TMCdI3dml2mUwbiqoumDAJFshyUaFSqBdhuMczAIaaXutAQqbFkE66WHvK7DavC1
QNrUn44ft94NbGse9nAst8qbfcNon5o+H/epM/tRh2ydCc527AHlNZJ09Aall2eTMTWFX81h1C97
XZxtfXi0kFviQUImyAGwJmc9vJ+jygSmbq7LKnNOIQT6VSIGOMA9fDGVLf0/mufIeR4AHu/crE8v
xRTuw7T/5pqVfl3CFjqMDTLXQkoUdM6BwCoFgYzSDv3Lrsu4WgO11aRpN3UDlzws/QzG58JZxRjZ
A/wwK9xKrrD2ojE+ptryBw39YTVUlBQ2YUIyu1VlgauAFAI3D58dR5NbRlnimPiAl9c9yQlrPHn1
Vpnuvd7qgBnhIqJ1pWTU89eyshIKAtvzYwr3PM8PdhzamL802tt9Yh1719tRhoFsqLsLDR1AD2hz
pxG76dLq5A6S0DfdjUiiwu8lewIY/jP9bnMMbogYGtbNLO+qPHxw0fYQG5MfWra0DY85iFBh8JLW
g1s99oVwbtL4TWhEH7chKw1DKH2ltwmH8tp4nQJlrIHtRmuy1hXkVwMjNEw7uiVXbo3JB14BQfS4
t1M5f8vsgvVKH8l1lGzicToc+xyMX3fr6GN3em/0gJCiIrtuBgxvxcj2PPLojSVG8hjW0cox0w8C
kW6SxTmJwn8bljNoGpTxMgqfkwQaUs0NvSGLhvSFxg8S6LiO1jUsP3W6Tj3vRed+XY2tV6KKCZgQ
Rz0uojEgh55hRDqJeD+FYLnqcI78OHKaY1HzuJNnMS7IVmebRN07A4d+NYnMpx2H+1FJscVyOi8z
mswfzEv22nwv9eZBg06yYmtst4ap3E3FEtvknnvUObwFQ4bzV94msq9XQRFd9mAeJLSZw0LcRnf4
IHLrQaeOajFE2KpW2PibByxZt3PpPgWgBt0efBkjkng7OPAqWgNrUT1oh54MgE1NMiaq+nE68W23
WZylp3lgKKDFoPyagNRP05kGf0F/DWgADsDqjnGRAc3FTp5pqAy8viescQGYN1kGLZ8MdOaVhShe
ihw8a23nF848pj4pR+zkNdHvnMFNfkpxcLL4IGjP6yV7tWrqL9VMv1prTQAJcJqqFlz/JAiJigls
li3DXoFjHdTWWmnLCKqMHYx4QOf0tMh9PvZ006TqAh37TdPIu1aM3W6KOR/MuOZ8xM1eVUIErmaa
S7UNw7ZYdhqPJBKndnu8yy3DQsxg6xILyNox4/pm0EFKVd1TlcXkjxn3kag1+BL2q1t5I8Mr+xXw
Ggd2LeNY1RIMEo0wJ6eCFF7AtJ4B/AYB9s61+jtTA+mkCjPaYFOtDlTKkR0/BXbyNkAWXdiM3RKW
N+OrL8jj5dQtSezqGZWEdGk92w2vYPgKD3iOWejG86QXfkwWItZK85IjOtxHat3ZjiQpmlWE57rc
90ZS+HZVyvWocnn8/sU2mJiGUiQlE2C29tzjh22xhAPGsV/D4FlqLebloknWdcbSMTGGMjW8Bk4s
FsJI9CL2o83RVlNLvG2tOReegU/DSrVDgcF91c6JWpOMTuJ4EFxYndMAiCwOJg6LSwMIFIkcJPp2
uCnuCslIKE6ctSP60i9FDHGrGoMNGadA9ZN3LeMETFYtfP56UNdGrnRiNIJwC8eNTdGS2FTrlhnz
5F6qrCvODaxmsB7BQS2pCQPBOA2g0RXW8+Ck28LbxbpDKpy0LvqRVNxei8BDgImCKGkvhww7O7QR
5MQJH8WqT6uI/oHgl1yT9SABZHZBdKiRGzInFyGQKX71/UtiVfm2zRU5B6N5jJcv1RTGkI2jGOwF
3lhAGEw87CKo/Tkz+1U3x97x+5d2qP/9K1ED+G09suFDkd/2jr2vMDZy+RBhjXqRnooQckeG2mlV
5wgPDBzQq8yZiY8sh2gTuqR1UK2ctT650gyuq8q5+wz2VgIdjb0V6S0VgFdgHnkGdOXcpjgclkBo
so2p2zakxlHp6siZlTLDTesO4bXUwvDkFpKgjPiAwMG6tcdRnnIMoUCKyU3Mn8xQS/bTsAjII7s8
f/+SOsSm2GY27byuqbZFgvON+evZneZgh/VgWmA/HPIKlnpaba66MochubJgPF+MDJAjw4ralWn3
BaAwkoNKkCMRBoZt6HXixAkn3FQdZsZYtuEp1cTi1bfopg2QooChQQvyh7gsKSc5huPJyA5OBAjI
UEN47yaRs1KGewL+0j1S5D9lLg46V2dRGyVdDRi42Skk8G0V8ViD+fQwzBqi2eo520HVw9XWC3PT
zF5+y9Pbb5umMq65h19G7vKzLRCp8raKBqRsZu+7bkxuPWpM9GFo08cMJ+bA/gAlxghu3DrS7kMB
TrM+IRJor4PBHa7d1K1PgROcOI2GqOi+1o0VU2LX8TN2kGKnYhibkkYFjyrzgTgKrHU91tZdH3ZU
9rnh7Sqc/ZCvMe7EuUj9bK7LzRhG6sa2JHzVevBNGjBr3ZrbU4FBrxMBIuBEOsQhlGRQKXm2riZw
OyethmQxI3bFiqe627wmiZfz0M6TQ7lRMAZuAnluDJy5KWsP1U+aXVtdnzI0LInwjeuC5828LIt2
3A9m2V2UQ0naRzFy4rIcwj1mk+gfFVzMuTrYysiOUx6Nlw6BQetKMY4H0zpdYYy4pWwl7Vi1E7Mv
vowBdBVZFfnZtsWVXUfTU72gMYXyuhPNhjW7yXBZBkpcEg+3KqlB2MOdC8dp3x1zIinViKzHkaV7
jV2dakuLk8s6vxNJ3d3k7CiHouIEmjZVB7cr2+k0cCLnnmv6bUwHZ0tJsnRLx2rbjjyOttK2CQGz
bOc40Fz1Ni6VrotwiDBIALlBWuf+m4jT/giF6NRrNSs2sboAWumexEG7BUhBkDZ284NLUCZI53SC
mkxdRedxumeDf/GaDo70sGwOqVc/e6LwOUkHa06H0Y3FQb5v8/7BTqL3cqquuykA7wWizDcfW8BA
IKu7GdoB+ekZxZtrT9dNuyf4ugNe3juXTsZJNgW00AX52URToDtwszPXRRfQ0Laz04aVmYs+t/28
M0mp3Ngq+LpcxtVMV3kLHOyepfUcTZs2xBjM0ftQq2o6BoS/b5qCaiJAN/49QxoPcomjDTtzSn71
mOJOS+fhoyoymoVITcglsQi6dnFlWM4yHQ6ieeuZwTEI0uoG3O2mbPmM3fQGxdOwrDHuJuQguw8a
Toj5iEcx1vt6UwUQP505wj7mwciAmMJhxOmNNY4K0AxcZ1VxZrPtcmdTKPneZCPeSOO1XTaSTKKv
1axbaH+sV0z6d3wmAbAQcnWy5UgozWlr1rxE2M/0JPAzVlzCsu+mY2+QMNHZycRVf3CAhDwJ7lUU
SqV7GBT0rKHETi+szVzamNplRRXjKThCDWs54adkYNGgxBEGG6WktCtdcTZT/ckWwZOysTHq1w7L
z4XT2joKXI9brfeGlYoKAgvd/jhihNroTtgeKI7ZdrpuHTKl3jjcgGuPKaXtsQdNIf6ADGbtLKx8
bwdLdENshK84yFemAvfSW8Ab3PDDDX0t8qBKm6lYZ1MUXM0BEqjSneMtu1OJ2UiaB7J2gQuURJe1
CbeJyukAa4lv6eNNY/D/Wu1mmih8cl1hgTUpFYJe3yMpE7sGJ6Lpps9O/5BiEFrVhosGo1S9b4+E
GpCpbmD4dBDyLGsUqkBI89rRNkCH9Y735CRxv0F69Y2HuAF5C+4jSGg9cDvPdDJuXUW4a4zdBnca
pGZp5Les2+26YqCwppNFJLydXYd0Imhy5iMHJer5WIK160i2pcOBLKPGilqg4LUphkwbfVHQ1wRQ
ZZjyvJ7RuyocXwHQ7oMPm33w1DNK8Y1QG/zctReGmFTb3thWA4t0Z6r0JWD0wSgSqkvcUHP2mLjH
jP42PuOx8XS/0GdjHde8uSAU1QVjHXjdHiB6q33LTVraGew9Lfb6PSdn5sNZg2rHGapj0Y/NxsXr
sE/h0liGugVFxDkonZ8KVw47dh0DJHnyRGoHvtauKO/mqK6PvUQP5ZEzvMGCa/pZkaZ+WBkFIxWo
IGE2dLvZhPctJ3NX9jjD08e4B2KPlJFllYgJhBw7qEVvOVXZJrUFcUFmMzw1UhC5a1FiNv24SHOY
1EKZmqIkfg7S6HrIeIsVSFFl2vEO9B76dQ21WxFPEeXItEvk/NLELTIdtoWt5Lk9LxA/Zoh7EtW2
DIVQm4vhKvAieWwroG3kFq7ymhGcXaIEmoag9VtCVXfLSp9azpMMeeJ0M578MOkmlpfwcSqkfT1G
9KKycuHdT8keFx3lcbEeHTlQU5bekSuqiyeDuIE5jYnMI0htFxU09wMnOWk0lGk9W3eT1c0XBGZx
4w4Zin9Yx2HK4+lVNSetSW0rZc4ELkPxi+AvbBm7fP+wM81gwLEc+IgfjG/6qHjMc+9roMZ212Qy
OYxBvKt6qlK8W+sJmgrtESBfVjLd9+pE8ZblLfHobZj7srrL4dgdrYzPs2WqRUIVgStz9BBPklJP
AbyTrZ0fLMPkKNsEcOm06MkuRIu8br6dwo6yxKxsH2cLwaOM23PWNFl1uW/xKG1qVo+NGNUByaGz
0bMK004IYC0Co218aznm8UiHu0GDVEX41YdWiFuYD7QqunOftPa15U0fSm8uhnLW/NbiON/i0saw
uzNqmKKeY+oHVw1XVZpeTeCOV4RJf42qV3k1Etf2XkDqKBLjGfqszvFQXHJMdVZzoLPpv/Vt+FXP
4Bjpa9mE3RYH52lGii892gScBAQFULYf4vh1VgSGJpSP3O1EWdrlFzaE8wJ1gNyGqX/Y9GEAknTY
BzJ8SKLo1eroAs/EDoLCtrbx2ySqHm4CCYSWBXEzLZEKZ6hHrf5Y1uKWGPF+BTaF8SPxe21ph2t3
jF/BccATYAUJy/It9rK7CUHZriwlcIOcCLJUks7YF7QmSRV2tUfBFVogoO+OTaO/V8OjdEfSKyKI
Ww2XIinmh8RAcTg1jO6GS2Zb4PemRCKRtr5aJI9PRzVYle+lkLuCeCuj4llFcB1mt2HONyD3pbB1
NOTCc6u/YiC4jc9wf7xNnc8c5wXtOdkezKi9mlT9YbO94z9ur4jmY8IlbBqDF6DIaWho7XsS1BLB
G40/42HW1BGuEhAKJoFSN6A8GzSK+TRrhkdYIuxgJ8L8S8BZUg2opAndo7ecbADNL5g8HZfmDL8p
GN6nYDia6EVBEt90Q8bxXRjPduCOO5oR7kpRD6/sknZXTZocE7ADJm8Y8DpYRDROXIqWmtQJ5EE1
KS1NBSpnmDfphLEyafSCTg+jN8WdEVYpPrgcIMYU349J82Am2YcejfQnggPs9BYgan0/1PbJDW3g
hN783EXeln72zWCcE11+6xeK1tSwxXs02gbNeWeFu1Q4rygk5b3bPzpmWa5F7njrRIPtARkOpkkT
byaCBP6buvPajVzZtuwX8YAMuojXNEwnmzIl1QshqVT0Nuj/qL+jf6wHa2/0McDFxQX6pTc2CmVl
MoMRK9aac0xgKfLKpeeVe/wDGmCGlcRIt9MbNn1Qxv2tUJ9gHxAt6J+RnZC9oq/m2AMAVRCi2LO/
qzz70qRAb/uhPEz0oG6mgU4Gw+TTkvCZqvFiqCE8MzzCqtJQnQ/GrU1QTAgOAwG6BwvNqIHQxjRI
klJjBARgdFBZ+TV686kO+wvJ36DWk5eonb7hA9yiYGVKhDfbjZF8H30CjEva+rJvXxpfnd2QMtm/
d0txG7cE8VXxYV5WQhalxV2dBYp0a9QU/vqywU2LzOiX7PR91tsjnc+lgQDAhQELZZun7rZHnbQh
M3TthHD4gfJbgG3s6LFyXDYnm6PUX/xtz7hpIneUtchRUdNtTQEIDfOt8Mt7sdx4qrlQigxnNBSk
M3FPZ4lhK4USMpEG4Fpq3w3uVU95dZBejCW5dnawzKAnrQ7neuZjqqpC1+seZe36e8MbuZOj2s77
wsGIymlvGHkN4I1RaTsekwYdNNybYxKxINvv0IZSTPDGVyltyJk9RrH1QBZzsytD9QYNm6CwpPrm
j5HH0fVL7TvHkS/Km7czEe47TNU3Xl3v5Sgebbt+q8cz2MpnVZHyUysX3bAFaLVrSTqz59Mi9LHL
H3Av0TNt+kftNadoQRFgsp47J7+R+DsY5p/GjMyKruDJyiAU6fw5A7ujcbl3OUk8YPdXuvtmNKpH
/DU3KQs/qWXQ++PdMnCbbcUtlEKkwO5eRXXMA2k+MKKnTmiOVYLNI6WTntZvQhLT5GvQpsVyFTnk
B3Oxra0wd5Wyrqm8b4lPIibWEX+yznqARU13iuV60VXDvhzk2WnMg2KW1zYuGXgDCSLDOv3XYtdc
AIPzVRhFc3T5Tgq972KZHcDZzmhNAEUlcFesocFpPcpTB8Ia8r509tK1V8iYi7rdktvWjeot7DKu
B7F+mPohOpFDQyJKOvYbL5pwvAMoXQbvaMKRIMPKBpEx0yIrHcwsi36ZtHkybZ8+VwdYfYIluQz1
pY2e0tZ5BJ2LgmWEv6e9V4YlbEA1hQtfJyVMrz7CvPiyBSQKd/ptIQF17Ml6W7yHMG579BTzx+Dy
4TNYP6L3INJYaXq00IoTjVwj2dFuUPQM4NWYfHrrgMwbgog5PyM7cIaVczsUsUCGq7dicH8YhM4y
3itVMPe/TM3+YNfdk2t77/OQkG7TqNueQQOZF/sOl4hA0DKj09/aXk5e3o+obF5KF+IkffPpCAbZ
JvfRfCg98Bqjn/9efKI2JmeNg5gozyWPwhTJN0X1QE04wVWwg2jSBIGwcEsDRA+TMmffaGo0FdMe
d6Lls/BM4pys4uKoLhhc+bNJvIUcrmUXGvwzmtWIgQoTBskwf5iiNY+qdt6SxQrM3iHNvkR5gnZ+
o3Cc7QAW/CqdjkiOkZFqR7CWA0QpLqcdCrqb0jXDA/YK+2x3Q7TNOverg2IkEuxILti8Pm/FuWgG
qN9OzUF0caxI7lWTXjtTPRu5i0EJpDvM4ugeJRMwoYlZRTV65tES44tfrZ1ZvtKBb5DDIwHfEBMB
kRH4cdPCpzLBMuHJrspNTahSK/qfuQKejdSD6njSy1Y7zhHNXH2tHPDhkEP2pbCeheHVf4lc/1+r
G2+Tr7bS1e/uP+WN/6aI/P9KA4ko8L/WQD787//VVv2/KyD5B38rID35D7o8wqcDBVhOWsL9vwpI
af3DtiRsZCV833Zsnz/6WwFpmEgghZIm/1mWq6hfbZSLf4sgDUv+A+Gkj3DS9pVnc3f8n6ggVxHm
v6h70WBKal70lK7rWo4rxH+obmUsQmMgO2PfQEojjaXjOY7qHwbYcejhzQ989yDAjIRIrkb4tGXJ
CkQYsG9rw9407MNe6kxB1t/A0x+pX76MSC77kjw807DP/tI99P4XaIHPyYyCLOqfStFTHMHQ6NN9
WJPpW4k3INvpJh7ybmv1cDRsF+dCGvq7AqB6VarXofGJC/a9SydeizlqyaQNudAZgaXeXE2jEchE
utn9yzv5t2D03wSi//nSeNI2bd4JhXYVxsMfNf6/yENLZaFFN+ByqilftmoiS92/gIG9DNClUhnB
GY9r58Kp46zxpC2qoCrpvqPSR0oY0uFWa8FvjbdDRvaKM7o3ePW+Wsf0z9zSIRDa6JkltVZtUYfh
2haiPSijNP6bb8RateL/VHB7NoxsW0pXKv5HTOj9x3vsCpVUMRbsfUQ3GMqM91DWomB4Nz9Kbw0i
LYB527hWz/rZnP3ikKV4uU1p/TfSbiXUf34pvmtbjseTIDzW2x+F8b9Jbm1dcXOGJZ2p4lxcPRPt
ZDTae7qWz+it/WPsOD0VFeqAOjTFYUkHm7LMRiPnqTvPBcja02otwsi+mUYK9I1pQyVKSH3aRi2d
oLxzD9J67p3cvjLZG8lUooUt9p2zB+/l3vpl+6mmuDjqhvoLMEb7muLValR7U87mPVo0FfStrAlT
luCLNckLTd2fQt5lt0A5g0KvPqHcIgU1Kh8xBY2JnX3QSNtPdvFKV+RcOm34dluKLvnwaXuZoWts
LEQCNEcxopcuc+S+sl5UztizbiWdck1nSSNftDKy5eOwPzKmUDd4SaC/DAD6AeI0EbNRVuk28Z32
RKNBMGiosqCQ4gXyebzrTUa2ynDDuyHkSgO1CcDsshDhAWQ17GhIN05+q12Go+b4XN7HIWCtIu8/
ptpPbjw5o3eISmK+lvfWZT5tu94+KlIEmipBSxFPb6uv7xAhi3zUCDN7b/AC2U734cQVC8GdWge9
DSwpxsKjmT27SWbvZGgvh1Lp6sLifFNInJXplZfC6T/aYlW9mrTSZ9v95XXNNbJH4IU178TsFfrG
6PIQJaFLPFs93dbKg2PiIrktzWzb1BOaBT87VQ6X7z4v5G7O7XnfzPIi5+jUGJH10Y4+OafuGN74
hPPuZQ/bxBTJxW6WBk9nuByyuiGKsc4uHQRmM42ezbxBZmGmh1GjRtVD/Wok69WC9KZtBJAuiNru
lzEapO30T2xwJe1Hz92mLewIsMCIHUqmGVF9iVg3I9RWul3VNicMLgbYHJB/R7vWbNqtdsv4YYkG
jKUOKcPEN3EeHPxmANu46CeUA8+yCO+aRusfidRXQ0quiCFZ6n1VkvIdMzV1hHWL+Fedxq9uDj/j
0l5TCFq9lSMTcz14V134aVBRnQa2Ym5RSToCMrzJDfsSkjxN/ghVYhmIcnI2ZmH95un5Gad8w8NN
2MbrLDqhObnLtR/uqDnGA+KiYErxFlV/RKQlc5T1gWnDOAosj7sZnjW7KPKHqMcrC8Qa+Velc9IK
iQzokUUsmN92DJbeOh8SnZILBBLQLfYCIjiuuPhjCb5NhpSObGJ/SC+a7+pfVafMnd2jiSGK/ddA
fu9mUdm+Uc79VIq3WnWAtaMVgwqlFmUrtWOJILfU9pu08mftMkYYRUqmYq0+lZFeJjKgAQDGrGtr
3GMUCLewUhm69OkzGu83O9XQ6/P4EaRXtlEO31BhOsxHia9UoXpeUOJss2kpH3TjXoaBZqTbzs9Z
PpOzS2OtNXr3UYADhI6VHnQ6otueGBN28808Z8W+QRHhDxS7mfJ/p+Nb1iDuKNIcFHHnsruVdKwI
RNk42n+x10555/MYNHxUlB8FGaGutOhpXbrQ1duU+GT8y0v7wgSDR3XWxakQz51ZPDoLiTrNah4F
OwZMinn4NL/R28Q346CKT+xyJ+iICXCm6LaKD639fZ4p4juWnjan/MqZkb70cZmduyz80djy3s9T
6ILWRwgGdWsrdG5h+50LV627z6dJy4kMaZ6CrH8KB2Gd5YwkYcpzUje43CJ0WraUQ/UhtqPlMWV9
sxSLNxp9xdlmDkYDmpAdgNCoKusmqIuByds8H/OhP1q0Z27ABfzwUx+GnmfgpXZ+9WI0X70QT1BJ
0wSPJjj+TLdYgkjbDmfbP/fpYG5TB22UiECCG5IbOrg1l/EahL3LMAIyzU0MHXXWXZbUX1c/XqK4
rqwPScZPC36buXN+DCePgQiWMpDQT0WKS91Ia/r7j5gA1ZfjI1fojZkr/IJcfUz1QUYS+PKylRQH
OzlX91EsGU01jKeFui+nL7c2P2WG1rsyFUoqwiIMdRfN9mVxH1Xj3seMOIIRo9OBCeLrkqOXDfX8
sxoIQiT1iaZib261gTxU6DE+czc9WF7l32FPOXuV90pwVx7Uk2GhbhLRQdT2k906sBwRqTZCTz+4
bU+kOZbeQd0BQIuCoSo+jMas2azAW7O2MKCj5NhWUn7pGHfMiHl2K7R4n53sbpDleLFnJ3/IrI5r
KAzbGgFbU6REE2Oy3IwUn3xMwtScYd5pr2bAHZvZNUNSjQqrvlqOkV3t9Yc+vyMsJdzHXljuMNn8
/dtjh0mDu3h++vMPTWanO7/iCzTYCFtf1g9//i7t3ehG6ul1ppvQOP5rN+n8Ts0qeVklP2lmjm8U
2i10y8HbVR0ntk9H61hartiwwJtgmV344rMkFiyZdorLPj0vRGsZ09UxefF1iMhA6xFQt088hXXf
RDRbZyRih5oUFsjCL2EbesEUe9l+Nkoi+fCNCPaDbErfCZHa5OGQ7sXY/oSnDd2vsnZ2lmebshiv
XkRSVtZX+GraKzEX87FzftVh+0M2zCyVXVJf0DDQmDVaq4N42a7gecgcZHCw3gQnJfyHXiIVwevJ
XMgl81w2D6vEAwEAvtS86phgDvdxr4wNPDKCNFy1s+DYb+bv3s/MrUqZZpae+clZir1F/h78tgrs
4ZXVlO4rerIbv/GbQ5qbuIm0/RvPwHZo6T67Dr4fACf5Djf6lpiqY+RhZRjBn52j9ufQVwn3gOlT
Dbp4iCH+ccsnm7LQv/q+OVg6GhlnHBAeVEfVMv+x27F/FKN8zLKo3c2tYd44hnnfloQqAYqoD+XC
NykKzbrL65tMZP11kASUtxYh5q3+7Wo3CvxPRkD0DRPEaXVlPBUNZLbJ/xoGnwOQfFcIhtln4sXe
FsD89+JBVjYm4Me1GeGMT3FJaTdjcp7Ci/bNlrG4V2xtXRBsMNx5lXEd4/pTxcO4I72g4uzKf0Gy
Ku/EWDOT7NLbiaFNTtpi4OXVLySq9Z2Nr3AzRPwTH2Q7eVD03yKTpotNjZsly6HO/XtApeqQT9ZT
3FnkKY3dGoDcXfoWvCULdNkbBKYaWSrPg72bK6RPS32POJSgQtOWGzQsxXbIaCqLsN+lKPG4hiQE
9CXKB4Y960Pr5Z867QEZug8Dg2y06qiT+PBAjcaYbjkaf7pgA82z3vyIK1qwXjLyrZPa6VYtiVru
nplueRWd+W2EecCGCyfSq8u7KhrPbatRpnnLQgu5/LGQLtQznMF87QS1oyBlk6BIiXNwHSwzYS3o
1dBFJIescrahGQGaE0zTU69Y8zho0rs+lJdVx1kXToNU1w0ZYDfZLnES4A1pc3C8ao9K2Tv5bnzD
65xfW8SvmYBPKQmx6b0GifjUQ1LIlAy0rIgnRfCGTVucM08IouwysP0QhY05vllGI1m7hts0T0NC
ubLrnHiHGGGvo4rmwW/SY2gldGspC/cYA8qzSq0vSzlR0FV4c3wJ1rlLri0yO0K+IowDRpDUHTI5
OxsC0yi/Y3/u7qYsLnZIbrngwAWwku7Cl/5al2O0F4zkt1ZeXslN2ljOWB7TbnypwIJjYSWNubHm
JChRFm1z4knKSjwsZfhKu4G0ez+yt2ZmXGoLcXRVAO6ktS4hy0+K2VyJBY6anTK1M48NxEm4yKDm
c4WJyJEXBQB0M3Q+Eg9bbfsXwtmwztRCP/oU9pON1DtO+hvF6cYuXP6Us0LpUHlM5MFP+EtOHVEf
gLhQ4dT5sNGTLzZYYN7qWPnX0JtxIuSPI/CMKFFMdjpe1ViPXyklAQU6lz1UI9xTdy65LduwJI+9
j8/RAg+iFPaDobufhGTWk8Ua8WfsUzY7X3oHY4TCXZAyljtBUvBxfBGTktPt2MMaegcwSqcTKI90
m072tx6Mn0CTLwIqrR7iCdkYxZqoZLNPx/B3aD+yKMeNLOz6TKQrweWTST1bYPzTCVZ4jZs4iV6n
tS1BHXML+RoAU36f1RwoCEA2RVZ9W/opD58nN+MEFcnekikeM9QkDVyOzrc+FDduNmpsRtYyb1xj
LNbq4dDb9WtSGlu3FieHLy0xCza9BTEmPYLXDl3+veTxQlgpXfGDFtMeBSbvmWDHdxJjKyJrO87W
BagvZRgTsd4QO2QQwNnlTDzp8J4IlEALG33QgMsBmP0Yj+6T0h65UNG91fhPdpbd4oJ7dt3yPnQV
PXUOwrg59bm4uobut8J6Bw7FlER5d9B6foCIO+nJfurcEDSHWa+WVQqdlIlDGXE5JRLKN8pnelrp
zlDFwcBtYVhGvuqkkXp74pZLu53ENb4+zAxO/hzq6BGrShBK9IOkTXLnANUDkjkK6+NUJR+h24AD
ITLD1M191PIXJq97JDPa29lUpWi8GBRnpy5vLrH0DtrN4dXQ/tDD3jS+EaqrjZGmpNInzjaz0WCQ
WM+AnGHyVF8LEgTRGHToXSYN51eq9JQK6C+kWJnxfGLg4XEv7cpdQykJV/64HFL2YzvFDtj5/Ufv
uBhwicgrSZUzVg0k0E1OVbc/mjXSsWkNufZvmgb1QFoatyP39Simmczou8JjhDIyKfdNPuxcqrOd
G8ELaa3qZ+iRSlprCsXRO1odcwpLQkUXAPU2y/KeZdV9moBOHsd9pkd/uzQov/P00WXRmcqjHfGV
rXajUPlUrc4SuB2uIQ/R5ibNXCYvOE1wLiRbsv7YAG2Pe8xAtAqcpbgqT3bHg5jDsSbvOdBd8lX0
4c04rQKZBL4176wpnTCoCYfOs4ZrvXHw0EiMPfPg0anRVaUHcx3QDOS+VLZ1juE/A2WoNVNDQvxQ
Ye2Fq70N15ZNm0WHtp++xqV5C6nc/K5hfk3nAjGn0+A3OpVN+TFWIzyVOARpCN95RDfdCPXLGAid
HEuGDH277BAdim0v50NMP5TXA1HPgAcnq7y3OEbwXvjiRXfNkUT23+bQ/BiyudtFhf+KVOD3kk4/
KqDDEXcywM7Gl0zjx3iybvrc/NQ+odATKhLyaOgRNNVwgBD0AyHbY2NFDiIscmNq/4PQLkX5Czuj
8cbALUmwI3/lKrCjbaZlOkRzdudb08/By79D1BMoncQLORHnUJoPnU/O8+J85UXVASDqcA9NANzt
0gtap3rygB1yudiqcWE0VyUoLb2MFKYZPvny5BCEtYnc9zC0JLahY0aYyBUZ0jZENJV01XvaQcYB
PTXvYIyco1gQHm1FQbvSyejJMaw5pbP7PvvaPqChCG2R7gZdtlztvWnjhvka8gHbxjO2jjBW0A3j
zwqI9XZhQa0yvBk0WAJe+rZJkl2Yu+lTE2X+S0i+WAPh9QnNsfdi6R9ev3QISwwCAGSlXxw+N6fm
fC0y2b6Yjn/O/NZ6WGIkYXVVx+ccvH7RVuo2hXb9wpuHWWXp3POfX1rMZne9K5Pjn1/qldyTmNUp
mRi5z5iQmUq7TmDrHtARGTW+sMePCpOymIttJ0S/t+k34t131ZUbGxBmxXPWJ85xsfzi3WKjk5XK
foS1VV/SGelO5XTF+0SyEREE7GyzqGlsoBgOPeW/9EmyujzpKajkzXdCfdeldLj7vHrPTJA4zWwU
WBzt8r3OvIeiiL3rVBE7gcz9Mpbz6nLns/r1lALhqIxzlhjLD2V9RktdvpeaU9roaiL1gFDvR1eO
7zJNnkTnmdfFyMo71Ln2xnGs/tkpNG4NtQb1DR15tq58Hhf7WADhu4k7vI8M6fRxEcnVmtwnjIWU
HbPzFpJbgwFKPjG9ii5JMh/HnqPdbae7xPD0U6O5lrgjki2rdunAiD66ETjYNh6JenZZZet9EeJ0
yw2vp2B/H039MsyWemRzpwgW8jPJOI3+/NVQp+gzBnmHwWA5x0Y8veCkPzV2pVGmQHcOa+x7Zblv
l37eZwtyudHH/NY0YJeVJ17BK5ObMoiFozBM3iU8hO2CvmqDz5jQ5JZre4PVkFDVncut95LR62R/
za3LsiSgq7Tb7OL6a2xY8KDFq+2iqlfcBpheK//D8SCw8GmevR69EyvkFhnRgP8wO/u1Tm+0scgA
0TddZZo0MXTJbEWlznY/7XPEoskQPcmhR82QNb+tEC288ofdkkJuiv3iSUhzOpQlw7w2+l0uRh1Y
GOhdrK/3CNlN4mEcsnNx3FI/aCfy0eaV9k1KKUGLcCCyS6LQm6u6hskHao5WzDPdX6gQ5tA/WZje
qSOrC4inu7kcPw2mTXv9VlW+2PkdIK6VDSTr/owckfTtqL06lTwaDpgrSw0/hxSav5/CfplQlXau
Xwbw4edtl8OVhRB/UrHxDXlBJej/sqKgP1La+8pJmGuaygHbaO6Y8XPpdFa8fU8YemSr8ug38scU
N8nBSbGC5qYJ720+Efn8DFwE3cXiEVft4y8sfKs/xTktU9vyK27Q/hVx5it0kzvDHkl+4SncF6K+
B1s6rY3P8JDPyU/q4PdUL+PzUAz3ojB/xi0z/z4BF1m1mAQVG6hFRbZNi/jcdSROLOopX6umqMbC
G1lJQOdoDJrcHE+VNWGessL7qOS+VYL1IEuixpk0Ij1lfl9dNCZp9OzqKHOJpMqvvO680IlzW784
QeZdzi7Lk5OP7nlNqZmMnDBZ7lob9gFkpELl0UnXNERplHNZcd98laCsbg0OaiLR7TJMDxVLd+X8
Ek9opqDUHNU/G/7vHpNG4qnjn09TZd1yzulPw6IlGIVSPMe/ZVXnznVjstF7Jz6MVncvRpuXPsyO
VW4P56UO0Y91ybQtEK3T18lcBoAh2Ql63tMBZl6ELJDGWHOiEhJn5m/22Vh/6Eq2WbvHqmox0rLX
r007WXWu1s/51y8N5gc5bu/dkENi7lkQRodn1Bvne78byP0oik3UptN2iMuKsQiPy5EMxMs0x0GL
3PiOMrFnRPRYlOmvYvwoWANHhuLZvm/1XYW0RJtJdzQZn2/SXwQQQwTIy+YuDFu+d0IRqaH7zyFf
XBRh7mtYjE/DUieg5NFbJzYKJNOlj4AsoToQsv5ePg151QY+s94tMu+d8FGGFCk4Lprb57SryQso
yTNzEdgw2+nW3LMfUSolllDL3xRTf5/oX8LyXlzaklFNw4atzcG0sacOfkFT9V1IgGjGMn8gUO72
qdU89nI1npX6TIeHy8NUUGxXLo3s0idZIfFh1cTEO4Y9FABvomzFhXOjiPVq0/d56ZZNEaaASCBl
SGH9HkRxO9AeRq+SfztZd2xWuVEWVejtDe7F4TAc3QFKXT0004ZbltrZoXzOS90SJypvs14M+6kV
JyYzhN7F0SpV8JEKTTAs8maeN6yMcj+S2Ftwfh50lD4vppPeLLOBTAuFnow6a1Pgt90ghPvuhyFC
LcEWyHbUuEnxWPvZRzWnz4JQUWcR4uLy+qUope/tFusPHdDODAM9dWR6x6HaDC4WkSqqXWLYCjtA
oLG2vwa0sYOzt3oDc2mDrKSfG29zVyVL+DgxZ1wspbYDqLZtu1bHjsZftWSkuUir9el2OtskHFnh
ClE7U0cEqPKYSfznZIZAJ+xm++pxzjEJ4K7eO0ErMbK5hfddDlcSH4pDUrVtgFqOuX4TeE37QkaA
CIgBRc96Fqg8Cme4hDOMiC5aziMlFgk3zfOSxBixc/h8MePPjGZ35+PA1VgBmmrBYYEKduMj28EF
wJhexAYD26fMbN5dSHCKAPPNZOePDqN696cT3g6xQUZfteZzzB5clLz8wdpXRfFmNSY2O5uo2TGq
5jtb3rk1EWoGOsk1wylPnf7gtuPvPILT48XjPlpIeomy2j03tJWyHOxIMdhbODEEdam43He6xgTZ
Gz/Dls28K+kNuXVJwuXUkPhWdjuQcuLpPS1rQgZWzwUJDpCV0OyAffWBdbfJYJFgSUcB+TG81FUi
VyTpS8jNlxRLZi1hxw/tqsrnHvN7UfrGS2o2PQR7omxNaEMTe9mf30OoU50zvUynVtzXi6Ig/fNb
7fr7f35GqiCdrzF8yCStmz+/b1RDef7nLznUmKjSgyHKrCjPdeGH2V8//fMXG8to6KCjDfaYDP79
J3/9tMxh0cokOWRVznu8isDP1WgV5z8/Y7v+cHR671aReajEchsbRnmcFznBAyVCtMtHmtKIH00a
PYHnuDyPFA81MJQAFtpImzK7WA72OC8co0PZGp/e6FDzOzNDoS5/HDwUn6bnXnujCvI6fMC/M0Ps
oDihMfldk/jU9B0h6WY8ABOVBMeU4E5QB2xH05+fZPIgXcvbGzahKwlAK1aYzdiEtlJp8agMNnJk
hKfJqW+sN0KHxxsRmt81BSCBl16yN5T1DSML9wB+Ca78+lRTU7IAH2xgOlCMeUixVG6mZpiCweI7
WhrjVKQweXLbpC89NwTDTS+aQCc0eRjyCqrxjP4J81eoDaH97ZV9CFLUVztR5GqHAz55EZl5MsLm
A0DBkateuFtoMCmZjxdOdKTHccO5tOz8xfSh+bQXFduMoglv4hYtKT2ES76xS+8E79pmSKhpqNqY
6lE7Yi4M9TbWRGuEbvxLmWYb1OBqKZsuczd9WdJfS8DyU5UsWxQx16T1J/aLAXln/SPLrHNX4/oE
ZNUTBFAAj+6KZ3BQiF2SBdhqyE2qnVR+RGKfJSOpNePe6eW0h5dMo2hdtrWY/l67/FvvpMvAWZf/
X0t9XcT/XOGLisbAM2lZrEtaaM36/7Ow//wA8yok3UFAQPAWAkNgDD8WEjUaKrS9rvMjfQ7wAHOD
VtdydoxAEpSZbbfTM8/eHHJNEsbY3Ea2fYr7BQBJXt6ZXfihDdM4I97N8b8IGiuOuQSY744kerrA
M0aeCho7dzLraGDRoNg78YIPxJh/WQjlyf9zGA4NzW9NbnOpli0KuA16CZTlyGS3M4o+YEX0Bg3u
tYnN2Vfbr+7iIqYrhQzy0vpa/bIQnpuvKYYsIRAJINcIj9Ae9sWYzLc9gyZ8zfra9UCT8VxTrRX1
EBjt+FrATQOVycs9jw6Z1MQT7mhJ0Ckwqpo8FHy1vuVvNclRO4woV3d46EltrO08EEZPBPtwdEbL
YZAx9LdO259yNuNdiNtrE/2MVdls01phkujzm74AMmZp3JP+3ey38T6K8+k8OUe/oOrhiXoa5WSc
QwZiwdCTFqfyGKk49oF0RJnjkK6OMoZxLZi8F4MwCZy3IVNv+GgwTdIKWoXcdtind5FlFUduT38E
Hwy+2r1LokrQxGR2zlb4WkSn4iA8MogqNfkAJSmwmQMmZNuC10BmQT/S5BWJuSTTE+SKpsrvnNNj
wzH9yt4sz5j6GAlNnIlDvsMRmQYl7d7AbgpcleVwz1AWNXeFTGJZyGs14+ozFRhFyiURDG0AOESC
6RiuJKxxTVDEvneaTqv3K5LzxMtaT4z8h5Ox0JRAyz8R2erS0q7tLWPiAcB+xPp0ipFbgDj6Cf5L
Mnhu2FV/EUjIZDdK3xLDnILF+8m9r+Vt2MnRVcwuwldaG00Qa3pBGkwMJKp2DOw6fkl3+dokgE4B
hBg88YqHqp2MwLexD6ziTWTRM2i68RBW4w1kFe+sKvItx9DhzQR9EKQmOzhRhPiyoERkXQW+gAyq
OZl/hXlvffvxu91Dt2pN2ULMi38v3A0SK2VrCrPXWvrlZebuGUIHPCRhmO0GR6HDn4oY5jKz6wU7
FLOM/KGsKsxKsjibCO6xDHaXuovHU04fA2DQN5lgvJW4bmrxPMUz0ys6NZ1nKSzIC4NB3l9whwrx
3PIMgYS7AJFbQDZ2RZhfBbieA+q3fAcj71BBD2HnQ96OTwIeWWQfCuyN9OdJCg4r3FYJNRuIovAx
X9eq6dHzrpcnDkUuSiRz7AdIEsxT7kdDACl35YkQWdopOMHpUatXiSLCHnkmW3951C0R3NWqMG/j
XaiaYsfKDiJshTuCZBlm5WLvI5rZUDDBF6ssOCJPWBzyQCchKwaHedpUvG7C/qYwuBjcqzYjln6D
GS7xjQA8nC5WTPJvFg410aTVDrueFWiVvUlPjEeXfD4MpUh886lyjyBCcOF303WBajfoCRWHA67Z
9FF2LR4PpCaBknr5d2W+pakRPVID7yeBQSB3qMwAKFKlximYoK4nRNKgZF0xJDArkFDxiLQNWm7f
sYmhywZAZwm2SdszSZNEw3xxFR4AmUzvysl9loABkWEiyXPqIPgT4+0xKkCJ7tTtJc0ZY62GqBqU
oNEgTepE8wk/NWnMDzNf9nNWv6jIo/0vw3RX0UmJC8BxRYwlZIlnrGvRqW5pTkL7bo9shHaAU4Oz
Ae1TlyXNdvLi6v9wdB7LjSNbEP0iRMADtSXojUiJIkVxg2g5eFPwwNfPwWxezJvp6FaTQNU1mSeX
KWeJa9VLUk99nDAYAlg+uzthuJBewuig+hOoiDhwvFHAk1R8dns2WOvBbx5uH01IrHAHNBPKZwb4
W9u1fhJtxf4MVrz/HVdOvkpVpKKu+K0Lqa5UHWmWXx2sGogGoy50/JY8JBaD5hAJ3lgJseq6RGU/
xY6upBlqBuRiWID304z9Dl2S+VhN8CXSz5tRv52S5A3hKyMZotaseVwxVZ8mihy9FV9wo3FIpSpe
REVD8gZZKZx7CT8qMb2oBJ52V4hypL7VKWh4JEiBg2xbo06ehF9u6kbFqsjCSJrwxmtVV7zIxgPa
czNIWCzA+ux/s1v9oPOeKJbLhILT0eBeZ6R2xIBc7zrstrUEXzPFOBjtEt5HgijGrox2LVI+0Goa
OMe54huWeRrt8iIsSFc3mBABgGBAljvAPTQON6yiWh13IHzMP32uRwZSqE3u+U57cQm6W2iskzfm
/Ot5Dvejr0KiC/Es9t1TA1ra6crSsaNbw9tGVG1N0E0RmyvTRmUWq6gnNFaznobB1QvGFhtnAqjH
MrUr7gRMfbokfGF6nRrUXZWRN9uuygljQpgF0+igWQBdgtHsCSsnSjH6MyBQLlj2AkbhPPJ06ROS
mRDW2SNjZfEXr7hQ3g0pFJyXgcdegGpAclHZQ/g2AsVMJpjlEznTY1So26iDjyLdDBGepd2JzvwY
Kt75UI3d42Brx2bsmZ8F2aNVMfYiSDu3WuCv+Y0ML039W9XnSFSyZRlNwZHRO2SDFk/cLKJsQSoi
CMFB58CWZF3PVjrI+Kcq21pt9DFAPcChrxDBrgLXyTdthINSDUZ4dnS8S5VgLbUmYJulInrnJhML
FvAr4uL616YDyxigDZkICmzF/7KfoxwTZxlbXCBKuoqN7DaQLuFo6ZdlMhVSZMFcK/ho9ZbDwGkJ
+zBNziY7/aGYid8wXeokGA/5snLBPeiYCmutczwcaDNZhHQBYyQ/TTlUs4fa56Iro/cqTvpF4WY7
LYzf+5aSNueQuHWmSyQkijWeHVduclWefP4smyu0zk2uVV64ZCjbhUOpFArzlmnEqZMy55VBtk5b
uOKaTJmkaCaNQ5FfDad5FPY7jpOvLGlBEhjKMgDk3zMTahhX7cN6qUvGLyGxOoxyzfQ+VGp3MHR/
N5Lqpvs4xAc5Dgte81WYTqxsCThbmFa91Y2m3+V1hN7NgiSrynHdFqzmmLn8qGa7THuoh0Wv62uR
9S4DypCJStH8JFZNUIRbwuYg+66ym5dyoiCTDMNHNkdeLPVL1vWqF83h20CWT8kKGrKGeiJxaUdK
jKxWvEZkyqvWudoi4TBE6ZUeowESOSciXbTiXOlg16wPXssM0g8ItZoO7hGq2a8PeWqPcnC+CVFG
1ImLpkEhPLXSAoUZrHQIaIPrIn2+u4hGNH+3iaHHtlqG/I9yVhg7Mw8PLD578GXh9OqnhPkaymvX
Oqgce0ZwZrWAO7nM3XKjVQMiR9L+PGbBqG0zlNEAEJ1hVr8a+wQs10LrW22ZTuHaFciTtUJfJZzh
WEY1k0R2fTcB9xmG6JaqLP+b/LWL22vQOnd+R3PpS0YPAxMYaee0JUGW7SBQES4WT+9Vplwjd14y
kBWR5puqaViCzsOYnkn2DDttqlr36rIh2gEf5yjTV6V3vUAxH6bjY6QRfyJInk2Y4yNCVGEPT4D2
Z6vkomII/N60wU+SAPYzEM2oQf+QochWRasyAEmPUsmOpYGKf+QkxXdoYzDz10Q5vVAcFms0DzOB
bke21kmP5RZu1pTimlBtOhvK023ZgS2OzT+1mr+klGAFmZNEClcAJZ0sKRZ1nlp/x7oLM1mGqhwW
1ijkXyV6ro5efmnhgKdTbBJSfYgaCT8xQn3wpkM4U9AbVMxJFwqSkhW/3dZ20vfcHrUXxHEHdowd
pEpO1chnoVPjM6POCYRRL/J4Pr+rpeL317CGBIFC0fT/NQNCSBo1fWXX4XsXtcpBFIG76AQqNJC0
J3h1/xhEe+yc/uzR13a1y5znna3emsv9G2ru0q3adzq5gVsS56wx7HW6zXUeNk+0rvwFI3zGcVll
a878la+GP+y0XvpEh6XTMQktt4Hh/2vhOkJZBeRp15LrayxQZWOnsqsP+n25yEpubULHkIFgOxtd
dOuSjUW8rQgxMXSx5o8imEOge+j8Zi8tDUouNI+okNukjJ48LeouL6XDa42owx/RNiX6dX5QlGi8
hG5qeUbIXE1nhjdoS2fsbn1gInZjvz9N/n0OGUp8Hziq8yJ7iTI2Sd/Vkt1GJalfRAE0PJ41y8xU
ayawRsi/GEosMa7OknLOiJq9xKzgnyErYK9u4A0b/WbAtIYKhJ8HwdmvPx2NZvgsVDZnRkmr5ap4
Aha2I07E2IExVmb7+F+mMdBrXNY+KPSOaNy3qktrMBnpHsHbrjEnjODMFGRVvo2i2Y51uJv/Y9S5
60q5RXPuUutnVzUEfDkqr4kM5ZIh9uy2leAVzHmJ3HqmrMdNNXAxmjoBVVyOoit2UrDx9NVkiTGP
4Vj3q4oI6VIoL2Ak6LPNSxyEX22bOnztwIVyADaBHndeY2qnJme76cgAnt3DChiZ+sM1S/3vXLbQ
7EIm0P0Y3MCPrsWQPAB+UqeHODWHyRvBAXg4hX+ncnpkzRCuZB24G6o8lI6MLgPJ3hmI9crVD0Ac
yODuiGQd6r0TGuai9stdhgsKgZOk0plQOJTO3TXIMOAM/40G/4W8q6/5yJqyao+acJPFqKWJM74a
GGIkXO9qniaNrfIbg4NY2Oprw0qLPBnCycASgH4Xs5HnpXdsl1l2crN7vLNR8ePWRL6ZPYOkDDTB
MHbfZZ6u9HY488K96N0bXQBfbqWZjNXN78AFkay51aoOspdWAxOpUXll4YR0IlS/jbkQdnVqlIqD
cfyOB9NYSau9QivcWVEVLkTMhewoAKxLImxCwXgipbXuiw9tmpKt3rrvXQssKhE0tHNpqXSX3CdS
jcY9Dmla2ShgwVZMTPwB1JCoX2t+DZzl0vjmuRqtfJmlA1oBDKRe7j+J3X0yx0EvWc7Si7Jfw02l
7qrau69xULTgDi0t3DvmTz6zJ4ua277sUvPM+GXpxNW3UMdHEiY8I7Z/nZ8Ts2VzTncD/RvmlR6r
guIdGbhmnHvWjWEBRxGaUbd2ckomow+W0EAyKCHEe9Wk/cCcAPWsmKv5BZnsWGKR1F5H8IaLgbEv
qUE8T/7P1OGzxaGNPpk/jk3wglwUOuwXegOYslBOpYXzObQ81Z2ufuVmhGcqyxaNWITLOUmOIdSA
g7BBzPm+uUyaIWWN6CI540xmQttTgRGW6RjXuBUHJUOArITvOUrDeih2iBKYcPNzu6HYhKpyYqWJ
H1srbvBkokXhpJsgQDY3ohXl3WcumBU/od7ssrT3Su70yHauziDB1TlnTpXVHCBl2YMFEAFjt5I2
Oy3iJetmGgdwb8MIkcHim1+kCJkt2mejS94yVtJgpfehpaEqH6qdAUhUK02wjdkB7eFLNDKArrUi
5EebViKhnorzejMfnpqeffz/IVZqZXhFMR2n0lzFfk/GKVVvXjRrB0ycO/pbNyBZXU733DFe/bi/
9iBjymRY4/vnN8402tCQP8ZOnrkoCIA1t40O7KPo+aEKUGd+4H/raQJ3plpObrq3cUitHUs7kRm7
tIUYNqGzrYn3nfLxiY5+3qddMqc5Iuzz+gIRErjEwH3BXfatOKcsNV6QdPqek5VbmB/7cuKQiUaV
oTRM4Ix6b/5GdBMgUNVwrc5LlwgOV4l6bCHaZs6+JAq9vxOM+8Nrt3NwQ2PyuosMoInPE6tJG4CH
dcon+9OQAY9cl96DOEYZLUEnMVUgzf1ztI1ZVKKeC1ec4xFnTZIYxxY4XJkOd8Piq5aWuSPRmEDR
2lc81xeXxs1xjOXa3rTMrWjFvS3+xpi9Ke0gcxHuFBoX3pMBSRu7cEJtj/p8WdlRgVeJaSEc/Csr
4a+c8M7I4W8yMZSxpFhNqXbDtRcuKWnf4B4kno0OHzlGsu2ZEXi9wSE9Tc4/o6Us1PWnlrQgPfP+
4bh1vmCt9YyQqghpH2kFPyCyPGL5ayqKvRIKSuCYVfWykiDhy63hQa+sgaWQHS3OY+MvRDO5Xjg6
CSIKbBtmBC1LdZycuta5RBryEMfZuVHPX0JHhtp8FNP4qw5yM2uueUeZ9vJaJCY6w8K3XlscNFmt
BBuoalebii7qxwM2tF0a2EspjPdcDEtV31uqxAalUt2yq5nKPzQkN9vsLE83Xbzrw8AKt1F+O1N5
lXnzg7IWfpBiL82y+GfpCDlGbjQtfFaGb66k5xIGDg5GIoE6NWN5JnA42Y2qw6NVuifVXpcKdVdd
j4fY0nBJFP4SnqayzCdxr3I+1iFiuuBE28hNay96DMAgQQeFuwR/qdD0SwjXJnNIk0SGKwz4+WoC
+LFnrlMAY8BgQ+ZITpttY2iHA2fG1q4c8B9OaoKCzM0Pbc/MyR+VZeMGe0XIJxviPexMqnj10ZAK
ByE7uTPtQDibcCzoHR6xRrj1qrdfdB3OEpD+pd9T0OusnNU9hUO96FFjbUcIoOAdbpXsql3HycEW
Ytf2+dPUEHP3CbsBy9HvkJ0CL1PZ4LaJhoGjtW8dyyoRqDylI2pFTW2PcGPWqc1kgFHQhx1iaFSV
eN3n8TlylJsrGD8WsmGK9+fEvMpaPjHasU5daV4yex5GBPxUeeqyqEjf0SRdcjukBPRRuUYwldvP
GQGMK/YlnbpzzpWbYu0tRfDVJfZ7Y2j3Kcn2AwAzqwECb1f8k4u8iiKVmEg8WSLSD83oWp4zsFmL
GPDgHCzWNrrNQjLvnXFAKwJCYMgk+yQ5qNJZGS1hf4h2KwaTABrpNBh3urmDw5/+SuhVs6JTfAsc
Ph9mmk+1afC5We2DbmcLMTb0opZGZJJY5pCD02EDE9g1LCcS7ZmxySGJr7lqVrMau2QF44SloqNj
DbTvqDN2elOR8D31z2IsikPSeEVZPwL6YS6lVdDpbzA9Xh0coUjoTFbh483Is0+IqVejVRsvjO7U
A4BCm/ae8bDAx7yWaXRu7HRfROrRR4w98EGqJsESZv2wZr5wNbCflT+prT/mCqaKGjRzQ1evTav7
mL0c/vwZmyiXUBCanxCN73YfPktDLBMIGaUFGSoYsl0bN8ey6z8i6J4wdwGaVKW1Tazgn2udWCxx
qGDxcbT8qyijhxsq41oyCYpKxlT0fxvFdM5M+2jDhWTzq10Dt1hqCu2nVZGlp32hrsa9d8oQa2bh
eMa4iLq/U+pN16gbRDG8sOFSoPDxjDK9GkV/1jofVQgTTsfqmYoGMTJ0B+xMf+ir7Jllq0ZXThX7
QSdm6Zo+qzZAtqq9WRD2N1XG0nhKt1wBAGza5kctprvd2hfXbi5ZWj3drrk4sPwc23FXiLQQ9Ooj
gZX48gVlHjKMANJGSmDroCknvl7qNxV+IHPCzRyaNcWMG1IXLHCj4aVHhMMKQn4xe9wblnpn/Jot
XNQueCRbLB9zvMVTQGaFTTR+Fg4EDb+IzzhBGfAI84NZBgkj3JMIY9RV6WQmjDC8rgxKSNtJqFsi
H0lvmjCD4Y8Chi8X1kBFiinrQs3Kdak9/F4dl7ZjMVsCOVRDzc0txGmYzhaadTKm4mZNCODsKrop
DZ2FrIhUjJhtZjweljKtQVMJ1NhYjwpGZa6SXFgL/NSMd1BaYVIIxXXQsX8j5aNJSdsX9XUYYSw5
SoWpFn2fTIJb5Ppvdg0AT2UwuVC6cMmn9BIyfCxlg4BKwTJGLQbVQew7buoyubeW8zSxrCwktIZF
kmfHLrQMNBOSSQe/loEe6bqQzyjLxl01ae9DlL+mob8PI4yzgWxTKAY4PAsJ95AV3XzjxGa9DO38
bhiTvjVVytHIVV6CQpQL8y4aHNh+b7xnSCJx5lZPSQcbj43ciabbpL3+4ajN2TasF9OlTQtrHINx
ZxAAnKQ+Y/3kaOoJe/ViGU/lVmubZ1K2yDNtXsqwybh/3YKNQzP8c9mxBokogcHJo61lf1y9G7/X
YKHq/ols9QtT2JcEoBrJlN2zmtBPG7WyE8PodRNzNdUe6dmypR7NTLjhwe4Y39w03nvSM1SBBEzW
SNBld5ncifKAXpGpAHKtBZgp38U0pe7HUm5zQ/nkjeZYRhlfVvoxYpQa550AvYMdvRj2thKtazi3
06jdQE0to2SaLSsu+ocaR2cc81TaUQRIRZDcwH2bVzB6Ebea3txEd67y0TUsKq35PkLezoRST9ax
HbBqNg1QVvkaG8CZOpW760O0xrCNlGyXM4LiRQBRn5zr0LhzttOItckCDdPBaaNdrYTMa+ujoUQs
cpOA3bpzl7rClmMcj8OEnoand4RpLlp2LejP5KI0+nPjAEfPI7kDvwWvEaM8pG7TCQCBg23liOt/
RvC/ITYZi200XHBb2Rc2cQkayma306FKctQB2G/3Pf77AslyVTJyzwVSqzQceaZG/ZO39HeKZYOz
MN07hId6ML1/RYZ/PzAqhemfxeIu/66I/UI3oS7LVukOSsP2UNENTK+9vNmyv7cybDwB7IrFPGuW
GosBBXp10wRKskhjsxL5skL+9S+VwcUAEgAgVjm5SdZuMzVcWiqm11TDVvuvtuVRcaszqq5zUgib
7w0FWRBgeQ5UtjtMHO++Ux5sLb3pAze0zxih6KNNhQwkGLVVqCU3x5xOVUTVkHVKtMo0tCeA22xu
6RE6H2yj1GMndC44u1Cq0w/H/a1M2oOijBcdYTBm36+mzLdK6eirNDU+krgCIY+Gw5luEzM9GjoW
OQ4SPFu6/UIP3Rff7h7d1G4tFT5yGf8ISw88B0G0Jyx/2/VKupVTBgn11XGLLRqDjeqUiEyJ8wkH
/6PIK+xkyob9O1lNacFX2nyks+GxYS+D1mE6I8EPF4AgdonL0F8Jo7+uap61CfPIx+0lzAHMrKpQ
WxsIEnyo+nlqX8n8WdYiPAURfZA69WtCrl5CJyE/qlvbPn5glywAIy1BEpKnpikYgmoFvStOl9lF
rFBbViMNCooeZjzGacodcmULZGY9vW/ndky5oi0t0NFueLNkh70r6JY8cgIYmAkWlcbQDdIdHDV4
4RirMfpYvnNpE/EZU8otYlz6I/L3MZ22hYKkZlBbb/CBrZskSuejfVGT4lOfgPOyj2VUYxf11ikm
nIyYJ5lmaF8A+ZQlCVQcwrSra1cN38xUzTfaUKTrjuF0iuNjizppXU7tPv3hRXvLVJ6QCu2sp/vx
jfmLutPjHxdtE6NPi+84G1P+GgQJTXC9wjI44OWgrE3SB2ITsXBckozJVdG2xBiutRRyIYusftG2
OYrt7m8QCJF1lG4o5z7DECZ+TlZqN3TQJQlvwjhtEv/mpnIFdhUIp8UuF3cFM2yH2YE1peXat4aD
EvGERYaFzqubDulYYOXs4e3lZxXLRNUDOdZ77ty00KKVj5rD00b9YZIFsXTpbwd9vt0aaGOxJpiV
G5w3cBE9anuAcdusLG5lT0L9uHeKsl0VuHmAvY9bxYYh28fc26VT+WipGB4pLoZzG/E6IRwYw3JO
sO+w0bULSsJ3RF4h0dtYdduCz8bSt6LvTxVPTK4Yn4qhXmKbRL4UpEcUsMNLK0Eyhl2zM02/bBNp
UyodZ4lVnBBjkXMm0viLDariz1THbtPLZafSLeLgYqriOyfItRgU6RD1LsTiOQdvw7vv3J7cCYSJ
gLV7uR68oY3wXenRD4DFDa0lL0lgD145h3+pTKhgmmH7cpPn4CJ7wIsIZjmTxzTOd2lZvYeIUjrx
LjLNWfVmDjaYyDzcpZ6GmF21UjZOc01NkY+2Rj7Zdx1TjZmea3EvVxPLAYm/0+u04c03WEBkjfE1
BHa4H8R7PlXR2td88AwjwMeoP4wo25iZ0bKplaCnpvqaZ9Yd1BwAS9Wq1ZObGkYBfQL/D+M93IY8
Di9jVV5kq6pXVfSQ1KNK9cqWwbJpTEh3WN/DWVdWpWEU51lmulAyVflsJkzl8IbzU+VE7psrw3eK
BE7bzAzP1YSexjT1EsVkp98S9ZyQbOOGEQ6LKOmOGYDoahRsbnjuwzj8ynu9xdagNTO+Xd33d8sS
7WfVK+UuyYIKeCEzVKPInkZOxJMY5TtWD/MQ9MhRRW+nT4W21AlQhlf5UO8ILapewpYbKKsG95O+
KPCq1tRPHeu4DZILXEq29VCVsH/2IsZRWCj5kaRbebB1gN6EBrynxO09UZN0RC9pyn6yivLmC3XX
TKRutHpxb7AnYLvgRwSYCKuBTzFDSuQi0Xk6jhtv2KFg4Z8/yUR9mjqsGw3cyi5Ts9GLencv7dL/
zFL9MDR2/47aWDlkKjMeZ+jLewBT1YoauUDTNb2MNuBS5hLG0jCGFylYraKPQFypfFaqHS8b6b+O
5cxZzuifx2Hnjq/wFARucFLBkeExoFdYd7VI23RdezXVaJn1ZztlH2+BwgSQiXrEjB5tbcfbYQrI
jULuZgGZmwb79D9EsnHCt3oc5J4BHwNFaTKLroFIshqpELp5EL0eoqIjFKgiqvjZBZBUGW0/qaV2
FZICsLDLGHslZloaPWKszdC4jcLouGW11zjJFhZF1d7PpxdG88poVQwLxCdQnrXEI0ptwz7Q3FZz
KJnI2AeEPPGLwZ14aVCTquFrCr5z4QYaY4W+IDYvBg8DGlgqyD6F/a+L7SvFmc1Jxr/AFZ9iqrBm
r1m3AwXm0Meho0FTgQgGvLkxfA+RRoyr1UVeMU2XqaYEHdm4oBTAJe9vGVU+aquTe9f1L1oLYTxW
tbNr9qTKIT2F5QkuJpWXXCI0I2EYnGYYLeYlaRNBelI/Yp+zuuRKC5n86zhEyLalimDFyTAy1bDM
JfarsO0MSv1bjEOed1LQqoJeVQhpokLSK/R1lsGDFyV/FiOhGlmQJ2U/I/QhukT6ApFltgwMBrd2
aa0chcu9LJMVZhQI+NCcFoPeM2AQmbm0CSCt6gBheJuAWI2EXNoj88lqpEBhirXoJvI9UHjbGOBZ
psihXSUuxkGrZEgZUYFqebzV8y87H7o90sxh4TO3YTdKn2OWJ6kML+z92JYbvy0A2u2U3zWFrjGN
tHFtt8bWyOuHX1NtZIO60ktik2IXhG4xmOilXxGMmUsd+PhG0mwiq8Qch9QlzdHngFBDEIx93GnW
qg7Lofd5QyySFILoh5lrxFmPYMoqql0SY/mALYl0qI7vDEsevhwveC1YdPMGN/27YTGsM4ar0sxa
iXybueadcI9oGQz5ytbuhM38TlOnEK7Trvm7Fb6OW0O3Tno14DdNDggNiZFtCpNAoLVaNF8VnqNt
qTmv6MSNnXbMa+29SzjUUQPdkd+lgXzN4T1cEsJ8uLDQSzDhl8Ff6+vfbsQnqXc1Jtv+kmLTDaij
V5AQaJihdCUM0nTUQyE0CUYes/FCDd74qSSyzsGa3o0GEZhD7Attk7/L6nqbC9pHO0JiV0f4MOhA
oV5DQqDS4e3/zRl0G4xn2Qa95EK+p+x+2VWVZFoZJsL5uHlDvMg30FQ+6sz6qtQCfg4qgOZ/KlKC
5SC2o0VDAI0fShIJWmVYUDVmdXxLOhenDoy0HZEF+mARiRt4ZjKDzQf7VSmo4Nyw/iSEZWtWNSDN
+Ep2Cy9OAA4EAsMX5J1jNxG3+dM7agDPVBWI6axXkO3AjqHPu2b62WHR9ohUlAtQJGEJM21WWtoK
NB0j6RxM8H99yjiuqdR12OLQ8lFwmyPlUxLRFnWV+G4xfwTESBAY5fwYwvKK2ifQkuW1SdDOMn51
uR8WBu80XHwCXedYiDJVWIfFwSbW/ed06zTrX23IQ4kIYhGmqIqUchUNIarBfBcCAQfu1wfz/lbA
U0M1K6XlIanJvVwv76Zt3rNWx7wf/DLuutvqcGWSigNu0o5ahzMHjTFHu2wXtYERnTlnyjB9UVcq
y8i/UQdIFflYW1hrlRDtWJPlPw3zFZjiy7aRw4qcJ23dNlfwDtSNBiOUWB/ONtY4yzihJwUqK+Zt
beGyhEBCYilIb5ESeUn1GRGuu3Fj/90XYk8k1mN0jdceUqg19fuoHgZeVR7AuP7QSLbdxbH8YSdL
+1iDNy5XPezbBfuIaFvp9EtKwB6u/O6ILyXtbjVVoVcPuDDdZr6rhPRwmv0i8+NEMKdrPKLsTXT1
YECMQQ+kYGIDh1NkGOyq7BEOAUsWiwzErrXRvwMptJ1/zrONOUPbwjqhs/92w5fMZj/J99MveB7k
owtktCxHDidVbjNFYJEUjBm6gVK6K1D0sXh1ppqc3eSU182KLRbGI4n2bmpx5LLCYvTsL9X+NMjZ
UevCphoSDAjGrJ5Men511SPdqKb8WXcn/Pt/ijl8Bsoa2Mae/7QPhdzoVgVJiyBzL+6H1yhCOz0G
T2HTO8YrIH38GTCkwGMkV1Mrna02hg/usBPFzjaO52DeDgVpRcejG//6ALCRGuPuckuUIyJHHxtD
0ioNRIKxj+ySsfOCoJtqB4/tyG7xiIN7BdqDyI8+BMuBSEBG6QMxhLbkByYVAyA4qiqFn0v1jbeC
MaWHUGnLsPaX4TyY45F3Lom2iXFVADMy7o7xsmbNyUwUtke4+OsJAT1JA8u8+CA60MuUvIcd77wa
DYs/GBqMH6p0O7DHI5arueb/G5USPAi1BQOf2mdMIgfeL8tHS4gbtJSPuqyqPf5Xbk6k4UFHc96Z
jIUoEFd9XEDZH97iKXtnu+IZfbahy25Y8T/ykeKq0blMXb9CP278QlTDC1fAhtCgpE1KCDRA6REk
4EavdpEL/qHLNq7KTriGla2SuUFuB1Vdaqk7ZNo7ihGULJdkokVx4+IseR8TKEpsDF9ae+i84d/o
qPcuqnErQPR7qcb6YHXOdMYwdven/J/qVF+JzgHva6Wy4+pXlmTkVuLsZ+Ox4U7EzjW88Olu7aa9
Rlp4QHuM9Y6e2TD1e53i1ki/RbW28JTVLSSPSeNTiR2FgXZ5LsLcXqZZ7i/7CXv7UDm0szUfTF0z
tq+JhEifDmJlnxDPIGHRZNe7iLgERC/hbYrsV0qa2UMKU+gh4tKHtDnUKw3gEhHdxrLVon3cAVOd
6l3F+MV08a1OJQ0uSo8GUcaG/OLXyOrpF+q91NxgOROvV5LVZuveG6v8ohcj+AvT3Wx5WalRvyyZ
xsZF2j1BKTFQbilSIDQ7aR5vLG3c5n20qjqU25mLWxYLKXFh2DAr0jE7UeEvR2cSs9Ljpk08zcx/
tMK95oL54og5Y6SG8lBVEcuGqLqeDgG6zrIx70j9bs48j8lr/VtDJqun0U9NCdC4zcUgIA1B9qaw
M4pkBJ6slo/4h64FFsTWDXeWEbzaBhIrVeeqj4rxBInvZSJBJk9ifeOPzsbWKEHFCDYQ6+jKcQ/K
FB/VTn+4xMbmnXlB2ucQddbvOmLMCnSmS2xrb6Pef0mzuRYMKPqaeQahzqCUAMYFg/8OtYx6haej
Rug0UsvVir9SlIlafbJYZOn1PvLtbwg+5yRFp06+iDczH0qz464vV9Mk0ZkUr8LBHtXr1FpzmdIZ
jGf9gFrEseIz3N8jSLGZIu3ywls3VVSXrJl2+ihuQa4UeLbLQ1JVX5THi6RsHlWcUVViSxvQ04fd
Otcn7iaCqj22ZpeuH4kLs/G/hVmEv99X5sSVpakDZzX5SH3thFRK96zJPgYxkQhRjqDDTz0Cd1+M
gAiiMSMFkaTHHsmHobNXcGzlMaWvzpjeZYTGSBYEgyKvwJlEKdibF0vd6yopFsOOHSovGO49h4pY
7R1q8vRNKvW6rtFC2UlAVBnSGkLlWAnQT+ZdSAQaFKni3DmQjtAUQAUISHrQJ0hAI5WYX7sn6G6F
l6H4KAiEMrriR2jpU2jar7ZokdxwecTnFBV0j3Vs4TLC9gzFIb0gKsCtD0eSjr4CpoloGsDS4oBA
qdMrSbNrSMPzUStAGoBFuLE7888JRA1atnpIEX4MWnMs0vZamzy6VWFk3vBnT8wtq3TZsM3CVaos
ASOOXoHJoI6jn6QMXxxkWmSHvYUVeoMiJr0ppfpn03zoYudYMnRmTcM8RUEZwG8Zdk6GgKN6ZkZg
rUh6Qi1OYI+doInrXKwClqj3iB1/oo7tuxKgjlIM5cXFg607yqepNycdeg8ZKRxz4xPB4XtGnYYX
wFwXONq9XpyNUSVpNCQIIE6f+ElvmcNzDmsGHoF+10On5/c0fo0Y8+QkJbWD+43HaFqYLVUGaYlY
1KsAWaiSHuPGitaFYMlePEIjeiPW5qV0JeO+IdgMSutpBS5qMLKHouYHbpLpQ0FlvWnJglDV9NOm
vglmko68uUpOIH1ILLQY9NdJ1wiQctuHa99CpflQdbBmHaqKZRMGW50vY2OlHEjDP3LNbqT1/f93
rnTln2+HZ6fYuwFnoYIi0Gu18jbE46lLbRSdsbHSQ/VSRbRYrDLxAhbYI3o6HZN4Y7aH/5F0Jstt
I1sQ/aKKwDxsOZMiJVKUZEkbhAY3gAIKU2H++nfgt3G07G63RILArZuZJ50x/naaGQsdZCB0ujv5
mLOXGO/e3J47HzBWTW4hw6dFC+CezFi/b1y+AWSzXVP1P4RVlo9tqniaKgfEV2brH0pPTMA+FZ/0
dchdKK6nh1q671I0e6fmUZHPctpqxL/hx414Cmbs6dlUiFMPk2UTuvbNwZHgTjViUPlkxouGD4QE
7boztsQbWUr7U7NxnfJp6PnYDXjnPbCkKy/wnG2cWwzhCgOPcW88t9kOQFpp5TP7Tej91zEXMGQe
Oh+BgQjTOghqXuyUjeDUe6fGqh7ykT1AzyJMzu1FRNlPYtKoZ9b6hfQsbEFOxNudW5pn2fBIStLi
GI/DRBnKJva795DtCOs6tvu46dMBlTSacNsGaB2cg5F2aPZtHHxJpZ3/507hJxZg4t7IypxEGGwT
Wqn7fi1Nbsp+ews7fGC9KulDjPrdNBYflG6+EF7hnsX+YjDFFQ/GqbYW3wtxcBqavbdlpNINiUTs
5mLrTQ7BnwzlRVjPpTkNS3qKG429KoSE1Rbz8li2+pWOe8qT/ocs0v0ffUJbGczLRR0ZAt5Gv+Sm
lGJNJvGDUexCRQquPtXew5G1gmLfiBCMa2lgJ+1qrPURGAsNO5dKqkseVi9Ozu2vLkj/60nvlp/D
M5rjooW3rXUMC1Y0nJR/mkS9Tj3HSTfWD/i7L7QCnVzX/RtxZdRExVaeNzwAEMJdJdozovqizZWL
PQb9S+U0Vrp/CDbt88qf16ZdPclmxoJc31IvOvax+xPI+egIZz+q9D2sU0z+AoE5hqCKvpRxZVBT
SPcEjgY/aO0TEfHEW454VLIEDRYwR9gRQ6Dk6vHFtJ20cwmXZXsUf2ZEP88DGRBfe5emihAsmH7T
1Ip4zKMXGZhbe/O786cvJwitTTvVC0qm3zbN/wnC7Gl98SfyHWtlmG9dtSQn4d5vKnq/Z+ZCq6dN
thvO06B2s0maoTOQe0tKOzgEvE5+rygqKQFFtOlr1y6dxVBkkV/S7RRzHXRk4FdUS/0Xhnuesuw4
NCTmwHVwNT+Oivh8YkFBQDq/AqS52k2xp7Uloi/GukaquvpO+x5XODLpSaVW8kL7+XOO/UKM6RPf
Dov78cGovD+tkMdlHQBPsgA9genVw3acGs37VCjicUGyi1utmdk4rnuYnPoam1g/zdsAMwk3lDWL
xR48Oj9Kb0c3FmG8Ce4PNM6HQUFvC+BdGvPWFF6+nevi3cc5PTatuYYYVCa5BGxi/IwOp6cCaPci
hX8aEckkyLxANMIeyqV4hP5ax5ydxRIXME3xHMniR27ig26oNtfZorWkXPYh8YBmCD6BeDEPZtOd
yMqZWMs0ppgweSKt0rr4yIscC0Axvg10a6wNhwu0ZMrxsvR3QIXZ5L5NRYf6buF5bmIDv8VIxVcm
Wd2D7pe0zLKNX5kpDpAeQvccmLcYzyKwAc4SejxGjgGj3k/lhhvSWxBpuDQ5MmcbrnMPVbAs2eG6
DS4z9BBqweU2idurRVmKJ4KvDJk9HJh+7Rnu2eLed2XZooEIvLJT9TFF4sPH0jg1fEAnHSVrxQp5
Nbm8YLozP1ShXwOnuHlDewctu/hkkA7I178PwZbi82pll95V4b/ZzKn5E1oshj07e3dTdhgxYhvJ
UrSumiSs/5YKXF0JsFLHZvBJOSU7OfmJYJYHu/YlG5yYW6i17V6BT33Dtl30MvkU0OoWadPZBbUL
+Dj+SIzlXu26BVCMN48NPnprvVWap4odQN+3u2s4QhBJAYOuitamSI/UgmJ5Q7/d5BR3r9XDVg+5
xZz7OFtFfeBWigdDCJgaMDyjxUsxO+Tnbn5ef+Q4KCthV0QHaUehZHzTtiu2W+hbNfUATfXL4gJg
JzXcamaDVeMFXTU5aQodRg+WZq2H4k1gcdGnGFEM4sSco9lp2hZWMH8feNkre57v1OPM6xRPlJG9
hTL5nJaSYKPioSA8us6z5IFUW0b3NuKuhr8p1WFqkUfR5iEYXiJkADxMci9S/AgE4rLjUJN98IgW
jZLq0yESp6Zc7Imcntqw+Y2d8GaV9qpPzB/aVn+RLGrInKdMRX9jD7dYMmExaa+OnZyZav6qDHnB
jypFpLwgq9X212oKb85wz/mTjeziUxY654o4quHgnW4RsNJ4+mWW23kuxiyPEDT+7GLaU6bqMI+J
41R+WaPOvnuHRh9M0GGMAOkEHT8WFrnEi7mgCS2zsGvWkeld65bV2AiodnSQAKpToP0/BguBR2ik
ey8cnqchrtk5aqI1CxUzdXat0iUmUp5/fr/wweQ9McH3xzxlPWGzDSbGEfU4P6SfsnFsL5ya5Sry
KCasuKtnNrQbanldIj5Ifl0voULos0t96yqkPg03e1VkcKSGiiI7hjK6xOIYsmU0tSSbw7NefFOD
5fyEVHdTjkwZRzN9yYInbdb8oSkj3FYy/EqC5LVnc9F0ybeVIzUE3m7KOfc04klR+7wGyPlHsq5q
iE2sYKxz3eVHnXEh9ZjDnP6/UDhfJuUTbkbd7wzFjtCzydmrauGre6wos4SYSeBwvvbs6W3KlvmY
IWimxMEAiOGyGo00f9/k2NAXneKvxpPIfIIM005XEWPKc2vjqRN+sHI4DBUKJy+aGy9bqK9JxiqB
EHSjIf+FPsyQhIWvpXmsp1mzK5dAvuy+k7q+tpRexeTghQo3jGqvoG8+sHy8KbTHo3Io6l707WCu
9nj6uBfN3W8icNYJ/Sk4Yq3TuNx7tv3FZ+nsxtOtB4W4KMl3J2KQ57R0p7XgZ3DLfVT1454r8tYo
Z9v59Z3SQBKwTqhXpL/XblD9kBygda6e6BSMjXUHDtezVhUsU5o/D85QLVEN3s4QsuMSsPRwPKYt
1ZVWwuMrcL2N7sIXPDZbX6OgGExKUcnTMijlnv5SoNS6sTD3K3SY+Fq+dss70S3mHr//bKfuxw/7
v4L4uoSWLqACUWJtN9h+pYZmwuwb8EHh05TUYDNBDhCZTHKoYeydPT5OpkJeqo8k+ndhSyiCqgKX
wI/7oDJsgpbI7wKGIYOrehSQU6Ulwpc6Rm0Gkt3VSBshsO2AerGBhnWQfxwz7f4xl228CxR3+ADe
gsX30Sf2Dh/whudRWYHT0wUiakzeMy7iV3Zfx1pjJHTlq+vYF3qk6AYPx5M2xD2wy5gsf18Axnwq
reg1of2XBaJKD2Vm/0y+eSlANY1JRDdgeanaZtd6GaQtPmTyMopK4ll1OIbnF9IU+8w1nlLmkpep
qe8Ihb0J+stqaFZOMSNLhy0/G9+CmxCU4GzXmluvBAuZBSS0r9wY1LoYhqcq6TgPkTNS8FPBTLPy
oc8yMFjquYA0cj2SWiY+Zg2GR52QT4JnFC8tgiCmEApd8AuymQ1TmG6sw2LXvkdZf88c2K157JZb
nSFK6vABphxJXCWouSkIpbeMjUsR10DsmZzHewAStRf3GSvYOk3zABaAtXOy5sdEd+e6YylgQUAH
GBGdcVHvQ2t8S+n0qqsccdYimuKSLhB5V2HSJ9pLnbRYLlg52+t/1xhR0a/cm6C8PYI3/wqEfuKE
mm4dR3/3dfoyzcLYVbUtH0o2/KS9jbuKxw8SWrjiw0ltR8gtJz+7WX6AJhpPdAEDv1h7TZPvgthp
t2kyvjksjx/dlPssx3R2dhNPmDhLmBUwDBURvdcksnkOdrTkLs7MqkqDPdepjbZHix4qpCSXE3eQ
XgZmuwoBz8jCV6qpWcl2vdpqJ+QuuzWJn/d9UWy0tZyVRvVpTik75vCxSdJng30YuVth8tRc+nlD
AnIp8wnEjjULWs8vofKFmCqi3qJgEfcuO2ES7us8WvDfzUdLMHgEE2vxNKp782SzcVmBDrjKGtXQ
dMKj6qb3wuamXKtiH7AViPlm+r76qSpQpYBFcLa3/F3sZvzd8lBPWKlN3ETjIvpwR1ZvtGryQHfn
4FCanDuRgqY++sgZxyEGfhcuL0gsXWOl2+zRFH6y7yWZl0Tt7TI7OS7ThJeVr3Pb9UiJxo+FZ7Wo
bEJURYQVhcul75MjAywnXKu/SI3Nxl7iVEWZs4PAjb7cUBmhQKrTn21U0X6MeF29r6hn5kwq5ppJ
AuDKmuF74Ws4syHWeqjv9Kb+19OO2DEYdm2xz70XojPnbCravYOaa0bZvE00s7m9SMwtNN5TJqNX
T08IL1304pUFc59jPBOop2I+LOh4wTDvFEdtQLSzAtgmOpDTo4GJNyKeQzOqkyMA1umJxrA/g50a
OFP739wEGAWTYxnnuucMbysRhH2EoEUf6KnqxoAOkPZCPubRk3yg+8m5KB2zhfCoqzAm7x2w87qe
OOLM+k0UqTo7xo9fuNsqcuAVd+a9izMaQpEfcTvZm7HrDy2HyAro0iYozY+eJREbmU96U2gwHNru
NOagoebyJS1ZlTnZL7BPX0XGNkDmMKrwZrJHiYxmHReJDTDK+RmxgHeL7acnIkDs7mNkH7HMATML
ODBcxtVBHdxZwFmBno3bERKone37Eas8a/4ttOUnUdOwvThlbNKsowce2FXoENa6teFAzGR/tpMX
n4EonNss+E/yAsU+soTH8oUn+7BeTpcgZs7Mh1fHyYH/mO4uy4eAlOAr9pqEdfscUmeEpGMAYFu5
ZfhHW6CSlyOLr+Ztbfh/27HkZt+JpX7pb9NAZyhN/+ID006y4TA4axEj1VaewHeCnd7NYp5yCBJN
Wp+LmTncpO6eR8m6KaL3MrS+jWC5W1UMD4l+m6vkc2zEgxyBPjkZxuGEgmfE5J0rFEFJJPTEW2xv
6aYfb9ygoAYERBIBJbD244QfBQt9f4DhbzCelzHTU54uzqLFqUeA3bL9H3YlnMWsjBoHBIRWX6uQ
QaIfanVyY5Sg9mGs+FCOY3jBKI7nI5SfXe/9MdPiNBqY3Uf5n5tZG13z+WkNHjK6qfai5jqhgvEC
WJSnn3UxXFoyuqB46twQJM8C4rnlNAFt3NL2jxGt4JSuRgchxfvk2twEBXF2E7WpaN580/FPfmrA
d4QBhWiLmO5XFFYgqsLS6p/ymmxlVbxjM3LYOTkcEbT9nBCKkmF3n93h3LXVPUO0LCoP315+YDq+
V7geo0ndmi4g2r900/prm/pUsO1PPHoh5IXNe7SYvsIJRwa3UgZsJt84e5NG/Onm4GEM1F8irdvJ
MScEw2HeJeb36NL+nFbFjzHShOY/9F57c3zBM5a6rAXWIc8BYbRtXo10Cqn50xotHHJmoMC3TaTS
8XnQ8WeNj5PKN6MLtouP+2PNo/DBsrFqZSNCtdPEmF+ywL+2spuJfvAgbbQKdxZln+vyV1U+k6ka
9BVzCkvdKVJHr90mSZ5ew8GZru6IOz2XQbv1aJ9eWwTOrZSxpk4Cea1RuaEQEqUPTc8/DzI/mn43
X6FFz1eTsfQEAO0dU/+nixutTU7//k+IgLTCgOXg8+UfCAZTU/CaJwuRQTZ3AhLOamrybZvnL3Eq
0VLD6TSHMtzyeq+IBFNo2A/H2HAug2tyaYJy70sIND1IpBluIVKoibFe/U2ldN/cxr3N/vQQCPlO
R2d4DTJLEaMbmzOHPX0pso7Ie/Nj5EP82fKRtf+TEoUswP/ykPcxw3t8K6ZpvBPR9nYAMQuwX+SP
M83ZkPlhAilUyZ82uYCstp49SqIIhwf+Ksswl6ssCrYZFHBr8MzjQEfVPnXd6iUjAsO6KOh/MRZu
0ZAjeFqnegjsTZUd2Q4Mm0hxDmPNLXAtGdUl0Wjy1mypz6i1ttVy2VNK0GynIBzW7vKNShIEa+Q9
/KVdcDJKv9jj6r50lgXvY1TdlaN1DvUAs52ZjlfsW5w8sCQ5TjrSjZAsTH3gNUpYJDbTUR2WD+hG
TuUvIQryJ6nrHS3PhwYeI2cB0+FpmdffYYa8VBNEVV3mPZ67rsQMZA6/hnDdLY5hUmChA1Qvbm5O
roxfbC1XSyfTn5DTJK9LQv4qa+mAK7v0wTEoH2nAiLS0R11FU/IIrx/MOm1+Q6/7skHQvo750qvn
hy/K6NIdVqT+SVbxbjYSeLcd3lN668ObyxqSJLBTh5LKnrJ8DAtJsxllQs9ZZckD48Z8mImWXkq3
fjQrEnQl//7QB/N31BxjDyIRNsF50/RRs+PyzDGKDQHxecPYzrH75Y8s94TZXziqLysh2Cvi4Bud
eQs1tieXG1qhEes1OBgKorGEVczQDUHqVS2lebN7WjoLPq/7f18CFWSnHpr0dNhLJseDIIohE4ps
oWjKDuFdc/EZyHRQuagtuvz7KildxN8Q9LWM/rCGLreWJ6cNy0XtqFtgzuhulOTVdsaag4M3K7Bg
mIi3B+F0cylQ3wS2Cx0qpNJFNdUT94M12tl8VRhGngpo0QOxcytt5WPYwo4hq/YWdH3J3yKip5Z3
pCBDl2l33qhwACtLPRNheGHjYwUvhNWlaaz+Bix0uJFT0I/8gDtileyLRnNC0ZQkcxtNiQcw8Qu1
6CfrCa8X6zaiFzM+zRtYGY1jXhz/fWXygIY4mJ7dyQfwrN3HGRhyR9HghkN1tCU/lt6K0HEffQoj
KizeZ3cY1/PCqfPr/ta6eYvtEdYGYLUYc+PGKnrjEIclb2AUcryqrLObTvIG6qwXMyuEgiV6iMqX
KvU8QrugLKCb11iVX6gm049GGNO2RhIKuwQ1b3V+bcaEjYqJXFIq9rSVfrAHbl2O1v3vlO+W98Ou
JpqABxZkOGReO1qhOEDJ7AwzlVJS0Z873uSBYK3lWNFHX5Jmn+qLVfXNZUpIXAEAWvvcPStnWTDP
YrrQCAoUZmTcZ2eWz1htHJOmdU213skl/Of9zkHGnWUuyaNY45X45DaCiJKy+9s4ILtXQej9WPM9
zUCOjfsQF86D8lCcdErc1ADypGy+TXDu8Gx8rMVhGQLcZNdRF5gnzdR9NiugSZHn780YR1k6pcGZ
sCu+Ootno4/cEkIexg/UjACag4OM0+es6T6jqPiMOvXYQE5aKS7+jfIRm8WcAbwjnoUDbJYAuMcl
lGC5+8IiFU0xnXkRPj4myIqgWYxg2kjdHYcevL5fg9Pl0f1IizeLVB/fhzLSaB0TSys6/K5TF+2z
yAXqRM6QJD+h+JBTuAB/jj+tOTgsvIPkQeDGWg1ed8XqCO6VW6zh3Mn+IOS6RCrEFOPlETl2m47c
xiC+4ib9dvHFrbjTAiblvyAyPWxlPH1ldn5hR4UfsIztg6VSUlbtuOn4njXFHWvYGOs6AF8wNHm8
0+XZgYy1mSz+5rqwtonkxlYVHIxZCwNnoQyq8dDrw46bfDYcDYWYIlkRllASqU2hdbpW/Hns6su/
X2qq/vwkWSzkzRZ4KjltzsZTgTfK1S1g2ma+kpVHdAuQZiC/XohSnExrWNDUlL13CTyUYHbPlGfg
rGYoZdlJD0g1fGNHTddOPEwburxrmnUvNKGSyfPb41jab7EFGQpgNOIv/hwCTU7bpwuG/Lt0c5ME
5X8+sHCNJccLRHyxKGQQtTqWS5KJuwh9OdiiVqPimaqTrTYUeqGGgD/NALkYjW4x8Mbd2BKXSFvP
hdyHJuFRU4gNkAFRwNrYFljMSZFkAWaf8J4qLMhVbIYHh90ep4Seb28/JTR3e1wd41xy6h8q+zXK
XpOQY6Ftu/OhS1kqLT1Wtc9/wgnsiIbKgb9ltgPJv1bS8I+SkTcdgyOiDm+RGXCUGKxLSq5seWSt
PZpez7Z37zmiH5okA9/f/ZZ0xK4Rrf5EMvyseF0pZ6dvGHSdz3phNRkONcqcWGlm3VEAxU/UMlBJ
jwT78ks18B41g4B9jqiz7roBavByGVT+Dt/vEhWmYwj566nmGc+nh/xCAJWvpRfUKGbOxYm3J4xF
yF6KjVE2DLnEjPdGjkGGig2TgyRiXV46OBziX2F4G68vIRgHBpIQtuo1SHIw+DlDS66pCfMDuDhD
U3yRbgQnOQcQ8yb8kKXFEMJmzQfFmF+B6iMWOLy/SaUoTFkcQyAYOhaGBOPFsMkMW+8rI3r3fZ48
WUJJY9G/Rhwh4nDGmwNMZ91W7l8IIcXWh0jhFX1xW9CNoBN3YYkGW87XOOHjF7/aOi1Pvi73Ttt8
pwbbFdVB1h3JKk0hZz0T+rOXfoW6ugYgG/FeaWuX2MnwKCy5VyQ81NQP9B+RxHQb42xiWuGxoJ5K
kxvONA3UE9sRRhVICrU3E3onJhKUfbzrbLSXQXAvKBl6N6E2xrW3JDrikZSGHE0PxpINiYn7ENY1
But90+MPi1xGejj667DiMRz0Ax41a/4V+Xzi7FZuSn5s9nJYjUeFv25EJDKzE1nWihtKgseDRAG4
7q1LUEdl89kaRsrKFJvaDkG4fGEJcoUxQWeeB3dF+yxZXcmVbEaIiZghlp6Fo9V4XLSVR9aHus91
NtH1bbXVOyHGZa7EuWDzE87D69y3zk6lxptBPQwkcCygPo12gK+TQ277W8+jKnAOX3QpQRiZ3dUE
hxYkfnjM5hCf82D8KMMFU6WQ41uFx7gn4QdmgOg5NqU9eS9OdTQfDxiOjVBcDWnxHHSTp9D8ov4v
34HafbMZn6SFCaEISEvCdtK+O29ZlzMfoeWSSa6pkYoIrg/BE8WX6Yak5j5P3BW3zN0C9+em+mN2
3bJhKpnapX60m/QWNk59EcsvurMuFPBigs3LR2gx80agPa0J3Hcni11PGpounXgUEXTxH3hK1gmV
zFrHZYzLy6S6kKddsFXetQf9sB5tFypbTh9C6NMf5RjN5yRq3LrRhYaabd7YN/hh5BZSloQvcpgz
yobbJ57q7G1m8d5Uzkfbgxxiu1sfsxxcyhBsYEFjPSjUEa4AalohnaWD9gB91rT777Yk4VaGWPkk
vpBexgtzwjq6dCm5drOh/nppitaEpTDuUF4EXcQzfglOwzOfk35xUL66AtE8CuUrL5nmnAF77rPU
2acS7sZILDpEKoYvKofJ0IORsAnHdZxq43bYsGf9j9Kb78Fq71rS1Mv5Hn2BBxC9LUcHSEMX8ez0
cuALjgn7JxdXEEC8VpgnkpgQgpjGcgPFlLuUd5Zmb6KxxqiAdsaxxfq1jOGXOMdkDrjITDbtiY9U
5lJuUVV7m8uO2PhYo6Um2cEWqO3ZiEfabT2yI169H2bFhpLpLZvLv8jPwKFNohkNZezrMBLzahLN
Rwm/p0qH+c9M80XqmrTozYuaEgwIjxuoZM42bMm9MUWRDoWtT7EiwnnECQ7tLOyvnhgJDVqkIIa0
XwMHJ5Yey1MZiT8he40RPx/joDlQ7koYmJhF99eNk80AWuhMSyMhE9BLHISxWbd836iCmowdshtV
f83ftv2q7KP32xq1XIWasEfoUkVtdDXQV+awJE1eGcS/2364e8qwmI253TNFr+ZUHnpXHym+br4E
7y7OuQeDhNoiGN6A7hJwzznwQyo+tq39YuD1IgQqGSorCEQTuDK3rpngyHByuUzvqoyfO2TP+WY0
bCWScWPnEn/QzYQ5UkTWG0q3BKFJGiJ9ZX75jMzioUQ4+1c74B4XqSdxogNP4atljKfO4R46+zI6
NHMO3Fdx3ZQvtoqOBLe2kqA7uWz/Jc19a5UKbPeSNr6Mh1LGDWM1WxBP6OjaLtMOoKu3oCTvatIh
64mengBc8Yo9Hu84EgjNCsSKH+Z0hkaRHuPOeKvKftjOHomQxZ2gBRuzIFW/ds4728/krd1Z4fee
/zMMaeymtr2LkbkSdxsWE5blZYc34Byr4idjIbypwDhVbXYaFJ85Oug2duP/rV11CHz1ZpTxpUuy
W4u/hjTmrqmpPrb1FQ8epBzGm/NMrRy1QznWytOgmUXnIXl1fEn+T/yw/MBRnN9NwWgytIaxsgiC
gF47KCXJ5sapfvA6YE2mqXEWkl/14ls8zt8lWqw/8RTK/eK/1gicFdKQ7SfiOeSoDT1BPOCOf9Mm
HHhE7W1olE9O63VrBSx1PuQ8qXBxQkf0UHWmoN9nM/Bqv98X9UgjZzfu25H6HQqv1xVpshH8P6f2
VdmTmO3XJGHfY/xL9Hp/14EHem4kjGSvQr96m2xe76xE5U8i+fYzcTJ+0ozZATkKmES5RXsFW3IT
dwBvkYEibnxMBEZbV6VnE7nJrvcZol4k42cKJFkU1NO5iZZP8QiIPZeMvURrFuj86KRAre14m0kg
8DwxeJjjIRXl+MeTRNaHgohFTCoKUz+SGLdog/ALGDugQFt2SfKY8n/F0haeg9x8722eAS30Og8h
nlLPamUsO2i2WUhgM42TIvg7M3BAFDknSY/33+VHKxAmKgMKH2rWCMQ+ZQ6AD5NuRP5EZzxAMV//
BxV+Hz41vvntQfBeW01irh3c9DwNA/I/+8ghYqUkhFDlm+UZQs+vOyVPNZkz0fl/4kYNbMtjkm5l
hKGq5QQ+thsxNicQNwsEkfVAL/vboCx7Gz9XApuYGjjcW0FDy7xNRnSETIqG5616nTwEVn8vFKFc
/FjwIOtSsTJvz96UQGZU9mGW83/YuxCwe+DrnRk+iYmDDAz2NLlM7KR0WX13BeibgnqPsB++0pog
dewyygRplSBeWGwWCu4FcZE+WhPibBiCQjOyU97VxBIWdzVe2zjkH9Cz+UZVs3a1ydEPn8ps0DHT
zA4DNu1HClG/NoKNq8OXKHJxRCfPrc9ubly4a33NCBFxGcC1jB8hdb43Qj7bFkinzPoED6dQwr2C
zy/TXxO9GQlmfatpbzLCrxnFPYujik90vCg28xmDsX101A/HfXzmPBoSNe+9soRFJp03yAmI17IE
w9GWPksS+SiqJxhoUG3d2d9UBedzyRgR1IOxdvMnP+jaDfX2n+yAbstEyI0eoCiwiMQH8DfWpj6I
1sFcaBlspsYes854GOSIYGdsSwOmJ31G26gufnWraasGeodZwuHa6aj086JvjlqvUW2LVTqLq0Lp
m5ZQhMmadqwUcCGesLFB0IijDAxLWlL4S9Ii3VDih8EoN97Yl8SXtuZ+M1mOvyfcqrYut/IL9tdj
gfR/y9UUn6h8QvhPGiZQo5tOMbak04DDcxSxxaI7S57TYjCukCD/fZF46jwjet9ZdGV29wmfsdsD
6OT64HYTszV8iJvmjcoe7xLpU2lN1Rb+EAkZu0zuCWg+FNMq3OIy+FMQ8Xi0al9QWIy+GRdNcHMt
pExOP5vedoZLb/ruQ25XXP3mIM+Kb5qUk8PEBi6A1iqCcJH4pJszOpnYQp/rEABOgJdekQDZcXFZ
r1XwjnBB3JMz958cDizYYyjm/77sdYVhyxIBcn51bDKW1z1goLU1sSKdMtj4bY3jkmlk3dvW8MjO
a09iUz579tgRFzPlzuj2cVKyj+UfhlQQSDK65ham5McF68EuiJyHCIiHohN260ErO1N3MMGcZhOl
s7R76GI8qYXZ1A+imEjJTTHTfZM/MhKYWANKHM+CPUGfdNh52W+LoZo2cxNVl2aG6zMAPlx7lgsV
VcDE102n1362cVzBgalysChrtAOVqR4FJrHZ83c/EUUJRMQL9+5l0SkkwMJauukrFoYywh48JZ9l
aLTnSWZPXtSLi8hKUqpa32Jc4sjOY/XRwlTAiTXCLcXR5DEQr5N62ANJHQ9Gi8c7SP0Go2T1Xeoy
eaJtUF7qoAUePZvGq0yijRBoUfE0I4ObjjyC9qNBOtT1ZXL0nSM6Zn2aAL96g37nrEhLJJppofUw
Bnez1kdtG8Yx1A73t8aO970eIgxqkb8JEKA2vRFxDfEcf9LAjlZGSyJcghLacdKBFi/bY8JJjn0k
0DqIhmQnLP83oBj+b+O/B7gq92YXICllrTapxp3N/hAkhYX0qreCmqkHWRkBbTUhB2eAB1yMTXAV
ZHS3hUdstggoQAsswFcdF84XmPfdyCj7N4utKzU8LAcMHAwzp6ALnVC49vDFvMFEDrhHT6yOmn4b
szR/4kyhH3A1cDao0umTRNxVsH57qelHWLdzRsSPFtn1DNHpfTYnbJdFq49OP9NfVi1V7PiZzqDm
zAcGo39fNFZtbrUOfOz45FJWXdVd2jhor/8+LR7HrH9fWQpXeJxEzbrgUHkUFfTzoTXFmzJaAxd3
+UmN3X9NMTz0Wrgvhju5LyOhcDEXL2zqxCkmRLIaQ4fMlZPQRDDoo9FY93hw5I8/OPdkQOCIY7+/
LL8dmOPFDF0DYLWYjn2HddsBBMFkm/q7QU4c46dueMtTPZ86Sl0evco6NMqNbv9+scRH2uEmHVTn
vCy93RgbveqGK5tGTJKkEw6yj6HtgzUzP+YGy1UP+Wwh3iyDmk272PL9o1FdDVyp7NZx32c1i3m7
/wBTFv/Ncs2FPztqZ8TwAYlD0D9RZQDM5hHMJAJaC8kTUlk6vXsK83Q/Nc4TiqBzZLFHSj35tVv0
p+XPqYsI912c0JQjva3fl9zSpetiCk/fMx3U93+/ZYryP6vBUt3Q6rJtkPBeotHXO+x6cDYKM36Z
68y5VP45qe175pvee4tBeufUvb1vEnp70VxOxph5d1G542Nkpfxdy++jrVK+oPsNCUZa+tIyew3c
0aKUYcEIah8ITA2/qqlJ3//708YCjaMRN2AMNFi4Ii94NzrO03lbBOeG09+rVc6bf79PicgflkKA
2XiA7xunsCCf5TezTczvROHj6KTqbx6WplXjjvNmYokIA1dWn7mkfrUazG/pFd56nBPvYs01IwRw
FKxGbURk3lPHiLZCTLO880hn/2PszHZbx7It+yuB81zMy74p3MwHq+9lS3L3Qrg77Htyc5NfX4OK
vBnILKBQgROCJduyJJK7WWvOMcuFMHuo9ZUJc8ANjVVayfCiNep7CiVqUWtoj43Iqt5wrmKykwKb
YV6dhooPv1e96vIbymM8E7Sr37IAkVANGWavFUBJoiZY3x/HbMVSf0wppvXDe99oF62tu4uvkp+q
ZFSPY6SstQNJCZG0vofqpzEF5ni7hnvcBSvkBFOzr+TmLUJLpJa9eMWHWa3TLbyh5uSJRuwsx9ly
6Q4WddYauUU+JstoMOq9k5Auk+OC8bk2HwTqv5XHeHzsQIHMsA9r64rvEAeUgj6xTWfnZdDsu7CT
S3C59kqhhD8YE/KBj+am0R6JRC1eTBEbe8KuZm6LNDCl8fFcBYqxolvSLLxa0w5MLAlzadmszCCW
h0Aqp9736iuivWuguMSMsYuotGkvTATyQ6bU2WFsNSzf8IuXrBHh4DHxY5HnLqndxNg0ybmzCvNW
hiylyFWrPwpsS65TmW9skve2EaIvNMSLM2ERvNSFjxa28mVUnaXl1tZHTq7crEvDGzNyua4tXTta
Jiq2+9ll+/4cJ370FtJsQWWQHLReODujrSizlVr42djlAfW+cjOzEra6IMqyoSjaFwDvEpMigd+O
6qceW/OhHJvf1NrRk5L0ENTC2OKSaVeBHDAe1WP/kmndMgbFr0vXP1UVIdKx4j1RPNYPxXTPdUjv
88PMQndRIjlKbXsTstm/z7o+4sFBUcfdCDhxjnu2uuERcNjABuWbkeRfWTAOX92oTeQd9pls15H9
iCeq6cVH0qCyLxs3ebFHDp8edM2ll6RZtY8yyPv9ON3cv1JbT+xLW0QT4TFdNHkTPrdY1MuCmnWv
Qi8Bw42WHIT5a4MjwLQcPmLwe+TOKPW+NUOdbb85C1v//X7uM8TSb+1876jRIT61JXjE1q39qxlU
OzdDuVQDVt4PXc3G0Ffdk9oRQ2RU5lkTwzay8gEQp9DxYEkWq7jklwoNXTqIkYWpwdff27Q5p17E
vgCsM/ho8UJbn3ZmrT3isolWWlRBOGJ/EQuOek5dCDwjaiWzIrRAE7aOLq92KZeECnv7MIG44xkE
MhQw3JwSu7DjXO/TnNmWOb1uMmUg97oLQbWE+pbroh7Qthao6keJBBFFjmWtChO7igwzDIeCcLDK
iDbsjIalM+J0BhvM7mCUw2srVXc5JoGyUIdi3WS6fjNN/O3AidVdgiHPTEVWP2SWU25D1ZVnz4RY
ATxFWZEcx7qGwWXo65PBE0GrrspFm0c6JUjSoGhvPcOSqFawVp+iEDAuS//hFUYqhDLNMbcUcYbX
sT9UHtRPmZoaED1C7PZa6bfLLir6mCz4gHCcAq6FtIaaVkBGEn2qGztSmbppuXS890csLpe9EGzs
4rhlYEuHWlsEJN6s/WaqwqGpfSKx6bPJDFo+TeZin77B7IXCyBc9tYD7FwqAi7fQaG7oZZ+EZ8tj
mwlxNQUFEV2NVJLeusdsFLQtnOIzxMz8EHne8Co8QmCy5KK7DWHE91fg+e4miujcGJrx2iNAwjGT
zktD5GfaoNEuULWfoTM3iC/Ni+t2T4Gsk6XSR+UmipV0d/9KEZghI9rSyAiCw2BBO4P8HK7DvFUP
Ueb9VsYgXHcV/ceUk7Al+Tp4CLsTF4e67exSXWmu/tIY2EGtsehOKWRoMCM1M0sUgPFTyOfkOoJQ
08XxehyZRTxqGgquMQR2D9iaJlIYxiMaZ9W2awiHgTNdru4jpMg/tVT6IGybLzr2nIZDYje72tZf
cvxDhWF/C4wPMm9BZgENQL5aHO43meLCW/BA0mkIjR7LUlmNnsiPft87ZBfo8dnF/Ki1yO2JElp2
ZHHVCJN8f/3n2Qj4oV+7aomsvbblwmrpN3ckVFfkd180L59qRTJaWpCtsS+Oztkenor4mtLwvCAw
FBcx0hwzg6RZR7K7haPTPale+kiM93A1i9HfpDnzcFJ68VGyQXkQrbr03Ty/wvOwT26TYF03gme1
rLEUWgKUMycyDA4yPNQg2rSd38zNiRXH3GTjpzHq7f1EAhgoqCm0HGcbfoXbaqvcH4K5UrAkVgpF
hWgrHPJeeqNfI+vbEqlpXepEQ+YtEzzTxm208L2w1UTn2erp8n7XAUBd2KAXSbO/H7veMynIBIGy
zhOFFB8AfHnSHHuzhWXc10gputpkHg3N/f0rVP7VXAZ99DLWcXyyFAvAjUxA/hPB1+mtt3YQRlDB
eGg1yGu2Qw1t2o3VXf1TKNiwIerBxEARdKzpzkE8hVRFh1jItl9pegkyiJ7esVAoGkm8oXguG+uS
FrNS1YZ14Y/V3JfETOVN8kgdOZhxgJZ5VH7gyiWRFTOkHZThk+6QkNAOefBldfZRE/g8xsg5JYhT
z0AY3jpcv69IZ8eFSufZQKbKqCrcYAdYldfoWyu6/84lNekl+nX/YY21di5N7caSB/+5h/r/fmab
qWEvWW3bi6lN+WIPJZQrAzaHG6dU3Cw72oY6nvkikd06TDTtquLuXxLxS7OU2iowIqgBzuh5y55E
KGhrerdFnInXyDJ393UQGdXFkfozFnCFBpMC3tSqIqQRael9y4zIrmngud+Q17vrMc2tSk9CnR1S
cKZNVz35VHNmBd6MM0S0C5sTevPSC86NmRe7sE26BfYeYOnx0Sf75xgZsTczBXYrnDj+bnTPqusm
O5lWKBAN9p46onX2qF5y6ZzuLcgZr2Gvg82qvJku6LYE8L0BhC3rICy31dRBKDILTVmgFiu3cflk
mPd3nT9eBa7IZdj3xkbpCirNqmZtA/vQ4nR/ynlz93mmzIYXskD0lTKpgBVZqu9BGC603K6/Q4yY
NAPq8skLv30Jt6stuvKW2xNwsg6IrU/J+dMmIXhIIPeli1itsfE2tly5ya6VdjyLmET70ilwebUV
Unuu1EWn0f2WgMJ2A9XXnY5nd3e/C0Qa7dvQXMdwNPaFeunxsx3iDi9FVargVO73q++86hE7wqSZ
dRHWgoesstVNpOYvZFcU6yBHJXAvtXQqIjSrQ3NtsIC62WSOz6Rimush1sOtOlUxZNS/9Y7ubpRh
VPdhi5648YFXVDpl7XBYO2amUuQo42XjIEE2MrGJJlFwzYi0T2zIt9LJVJS4mj0PSR2W+oyyB7B1
oXk4ja1vzCCCPpv76iIyoVCNpqV5bqIALn2EaCtj5HlyvWpvobl8Qce/yYsGLBmX8nzE5dOwsjQj
IjimCbUwM23ZFm0xFcuSpSbyYS5l360Kg8Hb8aPnPMxZ8jTqvmoSe1/oLNT6wFHfJAIw4BnXNhLJ
Zcx4F1JBOxRQeKVdaO3qabUdadgj7Dxwl0I3aRU38tHXW9YDCNGvAef9MmK39OZa73Gr1x8UsvpF
RwN6qSjhSVHksFcKuHm56cs/v8I6Mex7fNd5BR/r/hODMcRrdkv//NmIN+iWvbULURxCxGNLc79B
KdCc1NRF6+yDEIXutW2paL4YcFoWkNCtmVfASzNIG3irw3UztMXCDyx11/e8KM1P3eVkoLxNqXlV
myw82TiroDTUZyXDbNCr5KDf77pkUeWxf+zGojlqXmDcqka+3+/hYUMNqqlyT1Z7mYrhvWg7fdnR
3FmD5UjfXJdmvE3GD/PIDqMiWRlpBhKTv/VWhdY8LTGRUCe+6Jbvwh6OIMLUTYpAIkGomgixshKR
7IPK9FjWUQzK8+7ZQQLywChALWu6O2r2MWZrd77fczFGRszKGIGMdzUg17IJVXBdvrHwqsB46vVq
X4NUeVX7PNxg8nXAQfm3ElPuzbQOkeK7n24Jjamz4hEpSuWf24iFaeR6L30SnugRVifSAIKNYdHL
jB13c5+/c1Y4x1APMCpkyerPRWLlGA4lF+imue9kW3Jtsm2uphsnN4p5JWvrkvsgVPwkvDll0c7r
6RMcQ3UjMfh4qlEeVENpnowoLGhf5uo8tyhJN3LsH0tXrtvGNpG/4YC7H5UOQcx6qJyNzpABpXSo
H5Wy/QhVPzrWoORtFNOfWNxggOqjc8RATMMwINMXXeswu5+vqW6eSO1xMHhY5qarjCc9l7yUuslf
PWljE+E/wlSq4NkhnViZHrewj6AtHZ1VC4M+HeSpG53gfL8h595Y9q6ZzdrEuPDxqfv7h8Xnwkpo
TIMt6/3w4sPVn+Dob8DVyZ/GhaBF4pX6tfne0SCrCiqAmSxsyD1CWUetHi/orbEkN4Nj7/oaVknp
bINao4DYxd2j5vVvDhVS2q+hu9OIBNsB239zEEJggKGiO7buaQRCNe9jNHnDUGhXLSLVu4lZaikx
E2XTxGQUpD/3RaiuEkIWFPUpYM+OFQpFbggZxU80CEX4UY6p6IsDulG6pxOB4VHLrOWQb6w2Dd+U
UbU3jlMYYGuN4C3u2ValyvhuaiabicYpniPvTcal8dJZHXuKPAG2GPU/A/E/zzDp9EKbCCOeekJG
qdx00n5GMnUOKvaXGJSnSyFXEWvsGgXrsSLL1rYN/ZkQFiqiePksJYctqUTxluv004eHdO6rhEhO
y7NXdUB3pAGBuwsYSl+qItxk6ag8JUGjHQmSYGTT29Fqlmz2g0Oghvk5e0GCtzXcBsqHq1EL2VFC
DtYlIQBP9piyH+FjNtvqx7bLaAuTRL+xdrywSK5PutUaN7XydtYYz32Q05sUs8zxfoO90llCnIIM
7HQA5WxxDMJOXDJ6p0u/SUuaBD4lna75UsSmrKz6O9fw80dNSPEar/0mS+RrnaCEDTPtIfP18DZE
mG6cXBon3HIjTZrkVgkAxpgyw0NsDAEHjQ1LIYdHqUYD2FziuP56SQUYb1wj5f6vx60q91Z1D6JJ
FxqhXFEr8EP/z2+ZffUSObR9LWKl72/dKZhNKmn+eYmmeYPuqxi+UxHZS4U5bi3Npn2T1vG+Q20q
RngvchbmOBAgOW2AvEKigEz2Dv6VIxrfitPgq/DqABBwiSA7hlzRRgFYw6HSznULzMLum+qzAUIS
Ny7ZSJo1gLilTEOoinbMpjJdSB2KjJ6trJwWzT+nBKJj/SDuW9mcnhGtSvsxsxP7q2ujd7vB+6wi
fFhRyQPW5Bvnxm3SXQquep4TBf2quhQ+LSWCMIWmUtCwl4r25kGO96KAYMPp5NCJYceOJfeJZZ1L
NdH30HH9xybsk/UgXXhMljtCQH2/n2ZmmhU7YU3KTT07p1qTn++P2zmSMGR15OxYFQBvpxHXnk3O
xlLZK6HDkmv4w94qgtHiWqn9pYRoSmq9sR8DkN4bfMzVshm+73N+G+CYCyzW4tGwIREC1CGukj4p
YT1nwfvILv+YGi6rABbUq4GyHJUlbtTpBt3y2QSAP3WvN34VvvVdokP/i5IndKsSd5IFX9UwgvX9
PIaPXO+bWv2MUjaUDD7KHtXVuInTAvgs0b4sfzDBoC7LkDSccoOSSDyyXUmER2G0zfuHuQnc6zgq
Mdi1KcrEmyDYXtp5ny30tbikFUQUw3vSkXylVdqwCrFvH4feGI44uVjAoX7vXXzLliU/U7N4snQm
HJWLkvxSXOjSpH1XQoO/t4Y81naa7tvPhtUHqL/eQOPbT2M6bFXbdR+xrUN/bNGFQpWc37c0sEuG
WWp5BOl60Rb6ZLAnLrtaRG3rne9f5Sho9qplv/YZvFwza3uYy5NdVATOfsiT+pq25lbLFPEWpiDU
Akkcm+KbtI/zxLvCXyPXS3Xk4n63l+B+s2Iqs9KPemgqNSKPkukoUTT14AktOcceH6io0/zDL5hk
0gDj6pjp0SoUIWykQU/e1UrZU4I//vrjv/7x3//1Jf938FOci3QIirz5x39z/6tA2B0FYfsfd/9x
LTL+3X/nXz/z77/xj0P0VdOi+93+P39q9VMcP7Kf5j9/aHo1/3pm/vo/X938o/34tzuLvI3a4bH7
qYenHxh+7f1V8D6mn/z//eYf9GN5lutQ/vz911fR5dAKnn4Cgrt+/fNbm++//9JN+/5B/fk5Tc//
z29Ob+Dvv27kzHQfw//1Gz8fTfv3X4pl/E11DE93XYP+ouNq+q8/+p8/v+X+zfQs1YTprnump2ve
rz9yEhBCfs1Q/0azWdf5FcfSYJ26v/5oiu7P71l/sw3NshweBvBoq96v/3n3/3YU/zqqf+Rddi4i
+gHT23F4LsB50+Ge3h81fp7eMhA0aDo1W8cw+P7XB336gJ/X/ldd9npnTP072CrGkriS9miGF4xT
zemvm5LMoqOjAQzj4dHXWUXdHwqqPx+6P96rfnOqp58s6bf86wnuDztp2R3L/M+Hi3vr4t8euv/Q
/XdsYGtHkg7+esr7V3BsuqPR/+fDrT6II8WhhpElsomFDtgCTCoTY8ieTea6QE/6Vx8T1jpX6GJ2
GESkY/bo4eIEo2av7QrVx1tseHKpJXBNKGEa604FkSgKgKW9PPiRGrIbKm5mO0abIW4Obdd4R677
tVBc+N4OoSGN2rBNoWAVER5+soGy4apng4HpAEBjug1IW5FJbG9ocPgoDHu5UDTs0E0B0svRdFgZ
4biJwpgFm9Wt+4QZpGnFpm8DsGYUUymtjQ+9jzysr0dtSdzjFhkHCVHYXCGPxb9N+suLtKjFvnZJ
hWZKo6IVp+Mu9p0NcbD1pjQ6imYKYbZmiqCsMMtb07iku4sBSEg25CBkSW2wYypqbYYxU/LCqHXR
F1FsksRi99nVKoKbcpw0Dk2/kcKBxKfjsDmCQd2CTq0DClER+TvYGpnT9J2nxTjmR0BhwcJPPVAC
Hs1H2G5WBMMIVYm9IBpmYwgLtVZuiXmltfaRnA4k8zuWZPZucO1+M9qszajjbushqBYMCthZPCEA
Jdsm2sFdjAMIXOUt1pmftRw1EKJoxS90vNTvXUu02kA8nHRGVnM1vvzRAxVSm0pMk8m4pZRo5zyx
OxcQt6GHhEixUoVDVJ6Yq+cIyeWTqK2rmXfOUpSqWJclUtfAi711NA5XTSVzubLFttO9jEhhNCQq
R7dlFb30LEPOWLCBostg9sJCYKkzGXd8zJPI7Z9pE5KOGyO1yqyyQHNsepdGVahWa+HB0dl/KUl6
plEKa6c0SWwn9wRDtLdqHRvlFqzKXV0m9bFRB/XC7hyRChyX0Ky2YqyGqxpgCfeCKOCVqGwFKOIB
3vdX2BDlXOmhkee5SncbFd9jM25Ye8aPXVlibCTnZTn0Xbul0Y7JDpPGk9ZWw8wOSEiOTFBBJJ3R
aEAP5WUiOUejpZ36FBm7l77HQx1u/U4q7FuMemmQC7qoTVwytWjRRSZGuabCxM6U0/JooU5pu+es
6S6tkV1FiK7cqDkeNTnWuR5l65CtOsz+DHOSABE79uIQKtY6KFZW5F+rzICZQO1pM3IEHgw0TB7l
ajaiOaddQCGqAqcN6S8z3tq2QWwbG7SbWoWgVVPVrx4vxIrT5qVvScoQDVZNh9YMoUpp8izxKu2i
0p7ctMoxzILqHKKEZvNLYC7V1fTUsZSI+PPH2gs3ukFWU2vYYHsQjKDPsoxNn1b7kbzWlaF47sIn
da9SgM9TxCP123N/15k2XVv0TATLl+EQ2vgUOhVwsWFLUka0nv7yLq66w5CVzUUmt0aFrEBbOZxx
gX73SGNvCDD72jRXqlEh7/OVneY05RfKhc+hT2jFR9jPskx7dCwrOkYjyUDWVxmO6Q/8AphWylBe
lC4BzeWV9RYOSr5BL/s7YV37gM9HIKnn9EUuvR0leaNYpieRJurEBtdykv0m8SFchTWQCiqSa7uL
OF40DR+cXmHtW9FJ8WFjeo12QMZOfcMPHsuQwSikhreJB7wwktqCiappbSbg/ZwCrhZXEA4D/5ab
TvhmRSX6ZbrC8ABlC5g3sVfuoKlLwLLXWjXASBO3uVWDQN2ULpQBPL4bScViSVqNc47q0Z0hr8YW
uPPtYVxpJbvMkaK9Vro0riaDh07KGSaMjYOGgyj75kqDmEyPgbqzg0zcDVa6CccvilV/yc7iItrp
KbLIXpilRCEkXG3mhURfEwtBjFEQ7qtYiddZMWx0E7Nvrpur0HdvQMmx2+tMBVXUbGxJNcjAvNEM
xHTpreJ1dHL9ZmEakzbMj7tdH7fd7v4VgcBfgZ1lywgKJxNFT1KL+8olam8R95EnkR/7AV3BCJXI
KAaLEy8uV3FMaFLqnFxOka2j7t2mircVFfNt59rV1gpXPg7CFbVxi2q4hiQhsTRIp1E+j6miOZ3U
Lyo9f9OqfvNRJ6egUskKCrRkbWqrIo6Kg96aX2liJqtQ9saMUqZN4pBsFq2XJzM4usm+GkZr0ULD
A1FxqiPMZTZcOFuvr0kEwVhy2RJUwSZX0aI3U4FYoKvzSMVXywn8qHWVOrOBwK1cgySpDjFBb9j5
woNis+5LqtICR+y8nKwoBcJJE0ddpqL0LfNL206e3r7/9hP1h1Jpd20C35pGS9zQixhR6mNN0o6W
qcNu4KoNBMNFIzBFGq8majbsyzolFK2n388Nn9lTi48vAq+V9cTbZJQzl35XLUqrgriStRtd63i1
+EnHsqjmEQsM+qMxaUAsPMSIt6+z6NdjoW1VTdk0PS3/ytmGnok7ohcrLCbuC57FbWCO5ZeRGx2D
UaIuVS+86C2hHVFO9lhrrvHxVcvci79q1jcEeHlLJxMYTGIKlYWlrvBYiZPQ2i2lF1wF4c5LcCyX
vftCT800b3QFbyZwmxntaHINcbSJ2JdryOPROtOFXKiqzOgLr0ID8V6i6i+uR71LpjmBy4U6oqzF
oDvqSfOAkLGa6Z5ycRjSNDZFKzPDaVHa7Z5+K2qc5zjpy5dKpUxTuPUxRjG91hKUr14kl52hEWHj
Y5Mqucwbd3zl2sCJoMwiFM4Lu8XpawQhOgc07DBy6PrY5S4OaEGjHEYfP16CkoAT6FwzrNhAP7gU
ZrHtrcjWwaPy7dThS20kJsslSkzaFKys1yu1cvNFGpIuimeF5gtAy1buCYx1fb2cdxZ/vyY8CzcI
oVMu2Peiw4UWliuYh4KgGYQ2AUuEJHHPaAstIM4GG1B0y2DCP+IRyIXZ0mf0Ce4ONR3pq7HJVSVf
Sl1bUrQEGCaea0vcTF5x05MzNARi16fitT4pJmLoWBkcMrIfIgHdvm2Rl4+B9sD8D5NfTa5pNb6r
ofVJ1jAEtZaQ2b5v9oWjg0GBOmlFKdnvMa7rgrJ8VLmfUQ8yyDbb24jYjL9IhrY9ZUjHj5WoVk30
41Xdnm7l46gAjE4mP+aom0/Uv0w+DX+X2wBHLMtFwzlgx9Wou9Cm6h1n15b9sLNTyiURNEhy0wps
u8W7MnrPE4LuQSwLVnrC9Z1ZYbjioSBYHDDtT5Zn+t4RBNXkxbq3kZZLlcgOGVSfosXzECbfnYM1
SVGiGjqti17BxQkG7DaeVTTgzRb6tN/LL71767PmLURyT5B9voD8cHFFcFW74odoinSGQ3PbJgFA
ji55DCkKxjXE2noi8zlirynWOTTKZx84zTw0TEScYo2QAEQVVkiWm/655owjTpMPWanpQGndIc7L
r4DCCZ59nMljqT91NDvgseaXOEE1pGvmjohDbCMKaa01cjRCfNd9RByD2A7ohh7cudbVgkGXlJqo
ToJl2JZfGSI1JRmffFC/D2olN01HazHzoU6FQ7B3Q+9VVQVxHYLorpJwiCgvLwzeE2XNTAgTHW4T
0Ns16+so+XulZs5QvcPVAQcucQmL4sOOIeNj/gNGYSFG14jV81o0qlguHtJissBNlpbG6g69lX1V
ePioxyjAKITE5vvgdv3CN+mjq56e0GgltjOSxBTmzfiGGpiIO0wXGKN1HApd9KQMindJw25YVI4V
PziK0ZLUzNTiFrgO4+ZshzE51sL2tq3Xuosy4ZQJO5BjhtDTaznkJ+l3T3XkobxRdBb2nkrbS41h
X8+bEe1glhmrLkIdUlbjarQyjpnOzmYsmL+RDw9t9GOm0ZufoX7yfdj0VgdyFn1orbfdlaiigMb/
rPfxw7Rh9xjWLuwzhXdVIEV0sG9J8pb0vofPS9FRp99AT5b6fqIu2g6rgSH3jUOtPrHamTHZ40Xo
ObM6YV/d2woexY5ki6LvdjnZowtQuFCA6SE1E+ExIy4Hne5Tm2FKlzA+4K8NM+pQOTwtMoYyo4Pi
nlxrG74NA1vIx4wEolYrsdQgIWq6thCDB1FR42Iwp4hAUNy27aicXVgAjFR/zwkwmGllwMKUMydJ
JUxeORDOAHGn838DyjVm0DTUBytD6ySB2RUN5hoHzDQYIY0gyOyjzBhqAzc7hr8jnaAtwpgQ/g3t
jHjrtzBBnVwPWPUC6+y64bwOOFioh51ZN7EA2EFQtqf5g74vlnp6tt3w0gpGqcz+yGATM/Qn4UPW
TL2MvF3KKekxt3KmF8FHH9Xmh65PRi9zSyrpqzWQgmHaJRIaZDKp8ZkPe/hgxiw0st9W7p+Ngf5m
m151G31WlRzLoSmYybx2GRbhLahNVHBVPvdZ1yyk/wawDBc4yaGJIefnEEyXPSpzJxU0xzTOWLcj
MVDtq0VhN5PPaa/mbKqgjGWwwlLW3kQ/1zCHsa6Uz13gdAvZAc4JgdZ2Fqmr9Qv9QTBFVfOsmuSA
+PGiJHd3bUC/xKe2c9sBpiPK1iBGw6BlKJBB6T94U8dpyJmEUzauRL+Ay0JL19XBMqMkTcYtv6Ey
J7SxRmCXZEEe4HTueyJTK/umx+68aIdtrOqMiqwSwSQypuQNopweqJ+d7arMX9KoR2/ba+e2ILeN
uMaw/ukzFDWMQED4UX0MdXDWjAb4GQd9h7n41Nraj05eRFYjSJQxLnQRNftII+mBPuds1BJGlTE7
D6VfkTjSP8Y2xeKc66TOaDoHpJHMyTQ6gAx8t2XxEeI6AzmIC8iuytPGt5kkErUhMdMuP6FHcBoH
yAXhNX5Z3lQ4x64XVeMxHXrcP+pvN/cwIVvWU1sHJ2V6Q248rZQscuk7Z1+PASWAwN5lghHQr709
zkhkQDHe3nTw8/lSiZ05LBR7pVWcAv2ACC7VeQ2BfK6Upylh6jXAqXIy3XGE7EgpHSP8ShlJwuKt
0ehzSLJwvDe7hbjalExXTipf7bo+KLQDA/Bbw7Syr7iY3OE8mHxiDlV7s2LIZtv93bifnk0Bwh2b
8UHHXCmE/htGH+d+X3/0/qOQQcLRxHfL/8gIvJtRYDgxAUbOqnFpkSAyR3/FKWgMaCLkrnZk+qBj
pdM1sBW0/cBSkMMRnUe9XcO++JGGfB4pVUj0Zni+CUwz/I3fCTHPu2oty+4KB++99ARou8GSQLb6
z6IGtwOC6GTUMf1X6gChBzq2LWuq4OM4zOpnXJPYpprkmW5ZvrCMqAHvODyJIopm0XgUNdvsPugO
aYKTRO/wCwIoZFASAM4UHC1hjMoygKo2z20WFGXxZegDKx4tYg2a0Ftrk/bS18NX6Y7RqteNZZg1
0bZL3F1YlmBABTKXvt4YA9m0CjYcEHZIoCcjhQLUy3OfM4OVjW60ERatVQcyj0wmE+9MkZ1J1dn7
vvtFFPHFrBdyQFTFC36uMzli1FhGPkno9oQzwZMH5UnFr85UF6lOMktw6UHTxihfrKWMVkWQFHNF
VGd4Zg2C7+GDIeSk5hptnO6cqC7E2jw8WBOOKgFLmdjDgoKxufAz8W4XZJEFXJ2cy1snSb4NtrdR
Nci503ibFuPSrLUYMSu2y3VAVJivgRrkOi0DnZ5Pw3hpeE9J43yEzVPql84mIOyLt8K6ZGi+LH3c
WSFXFDz8b79uYaOn3hGSBAqZ8JusEH05kAUtPTDkEMWxzyInZi/MYjgePlFlUpCpDjxAoVTpVwlW
jgVsOQ6TFKtMIOxi3UZwSSNmmqOHM7vrNnZvEb5qNTfsXScJTnOB2XCT61yIBdLb0KD+UaMvmIdu
tglM+CR1gf7MqlAfg+b9zayHWn4PAesT+9vGdO1DoRR7RXP2ZP0W6xwijV+4hxyP0nzKuw7HmLXK
GFyxhwD4ZshBtvqMOB0CGUYcdG4mzuXSB3sx5t9lEC4pjsLeZNKSyZSUioRY1b5b6Z69mkpaNiQk
jQ7qFfL6OHcq8Y0285nc8UsTElzg9/ZVz7IHujKYQFPly7S9vWmGrFBj7yDV4aVK3wXx86YrXgqF
Lm3oX6NKTOCtBu1eKRZWVF9djs8M7Qz7aN84Eel4TF19qwwpYXnVJ1lqKomVmO+rK1pBU5FvhGrM
EWtimWIfQQ/9wVTliyuBMGqhnSy0QNIeN/cISZjJsDWmlv3gi+SpYC5xm+ZMbeaVbsMPGUGpxuo9
zLe1GF4DWa1ZRDwk1PlEOS7tkD0VOwRr2SpvXa/vUXp+xCx4BcMQYW5YPGN2aBTYfIZ7T0CIkspb
OKRElsg3MTRY7qwU44JjTt4EGCn+rEQW+8CEwEgMeGkcSK6LVPhG0e9Kl5cpiCgcgGoMgvEUVtFj
8H+YO4/lxrFsXT8ROuCxMRW9EyUqZScIUpTgvcfTn28zq05nZfepjo47uYNkSiRFwmyzzG9Sd+3C
Jtb2KoKmC72kLIVpD5K/uWKhWBgfB8y75oE5vBTjegxpkdqxvNIYCbZO8yJsbzlNNAiL8D7GQ8BN
8UnwVcTdsvQKX+gQszPdVVpxsdBU1jqxUFTz5HTGBMcOOcf8EW2LZuaM4Mzo0wjW/noH6xj5qqB9
CHEUA/B28sHmzHRKHWFQXNXGH2Z5EmSbHzE9mXmC7yjIyOtYw4bQ3eAd+CURW1Goc9yhn/Nz0w1n
Q8/ecOkRKcXXooJgpPiT5KYfRr16IL1GrKk0j2hYYESAIIlXuKd2NL9UBHgW+bSNhIPcJ9lUF+kP
QlU2vWYjomq8O2Rm1CbhlppIxSIMxNyjc7IPlQyhEb1YtpHzqmM/24j44g5dfIfZO6oeY/1VqIQW
hHlsV6WfzjFQSPHZaJl+4FD6BCST244rpZ8QEK/MewuN9lnr+4sx6XBdU+w3NUN0WWtRVp3YgO8c
OuULUnSMrpDZ93G9iLry3HOhqC24AXcUT4tcw9/GT3QQ6dklMv1FT/Qfc5kLSbGEFDwhMEcOQ5KP
os1HaiXGvk9xAEBNTltEQfhQGb27U0KBbUK2Fva0HsL2c2BRnQMhfrcQ1UXYdpPvG4RT0YhpdtMF
v1BSLbVdNvaIyKyfAJOUWsa6u3cUBDaF/ug2GPtQnULDBlw6+6yq9Jcg045dUM1KVznVvfqcZODI
ffe+iC1oLE4M+1t/ym24O1rZ3CVt/wE78gQIbEWegBhulW77EZRhodh7h1pZqM+B6ZHf9cq8shsK
O0UBABWHl1mQTN5TmYu32EIFINOknmjjSF8/911RUcaIVMHNhjkQkPdqJrIToqzvJsTryC3VL+TF
QhhGE34yo16ysCOHq3juWmTB0fwMezIcdLuDuyFAFr+wipldp9McRdxAdqhf9UzburSm2b4Z3HqT
XQzhHipaX6qLFBtJ6xONkruyAeug9a+ehThU6qoHuwo+zasfV+BuXu0GZ1OAG9lMui63ID9Elew1
p8BEUac/YZR+g15a2C+lgA3c7TVslhDN1ZbMVHd2Zey964n96gT6NjSyBQWmp9CkfC8EUkDeoG8g
fTBNyXz6NtwEBhwdSF4gFqCVeMNDGvofZdD3i569vuvDU1RXxyCg+xFWb3qIG83ENDG8F93scaKn
FEci8xwOqF/bWIpRFaCuSOMeR7y+wd5dMZemMN6UjjozrognEo1XPxvMDfq8mMaUGLSrVAVQSz3H
YKD39YleGLAot0EeyUOGGsoVBRqm4Av0Z2WD8iuCZg1a9ElJCgjOgIRuSnfCkDGgTVF+wqnKof9/
1zdrM8yiOyjDn0lvKYtJLGwc2DMYfRtsoJyVaaa7PPecO9Mkt3bQfgCDbCAEw17oumiEBeVXjlL5
glZfs0AfxDkWPfmMJYvCqgDpmbGueoqGM0JRTItatCG+A3QA0bxEUKYZtjZZxmJ0zEMUo0oeO/HG
q/SAHg2lekQ/nwd6fHcq1Ra6aHkFKaRSthRU6L4kZruKSiTnwEevjLGxTpWNwhHJd0iOneFAE9XJ
McJZyysb6SI2LSN4zkvIkwLtt9PQ8rcuqlkzLdPo6kUPWL12+zqNyx3mP3cmUu8rYzDxLyUfM2pW
2klMZ9/+aFz7nR4EyNkppgBoBKTFopm5sKrR/LEoHSKTyCQolg4Ntc2khf4qm7QSDx0oCb5BtqOr
nGLSr5Al3JcI4t2T+GJIU6YVxOez5oNunnySEN1DRFrV8E+BkgDs0luwzVSICv8IAGDR+0QotC3R
v55KJ0TUPXRmgJq+PSdSlg2Uy5liYDc4Lhq16O6oOcNrKMUCj9xgxI9bry+I+exSw4QzX2CyNEFd
QoKE9Ly083kRgC3UE6puGW5MoPyKNR4F9MBTQvIXhY7IfBycYVn32rTTneIAXeGlvUHTMeCLECir
XQUF785kpECBIKQm4S1C9RmZxBzPNuqyMXx6Ko2Er0DtUZ0io4b3MywhATekqqXKIBzf+mnQjrA0
kFtoYfVY5YNO1B7Pij7CzSyil4f3yReenAhLQDTbEdhAtVL0g1+h4NFUmbEkr6Aviv4bmpqfbaWC
laRj3fWka1ZR9azL3TyNW9x1UMGxUWajwYr/WFVRjzTrO1N3IB/qQ/dQIR0TxEhA2caL8LZhiphZ
4rhrvSy1FfQnF1UTulhe3L+XOuVVNewRZ82mU0x5lS73WjesC2J1wTpG8KRXBnBbsP1BGqqX2C7u
RVL2NGI1bxUiJ9JGhoYqUY+HUbkdQweskfUcZN0T1hOYAmTRY99H4jSmmY9Ckd0uhPWi9FmPU1rx
5rjuxsjSjwSk0UYPIndOX8tgeTLmGPa5xoC8aCHtwmIqtjAblGQO/AO/sgC9SVJn1Ds08zPqUOKl
/oSC3rqU2mRt72HH65O+tsgV+k1Aw5u7zU9YYTQUDJdDjqJvhFRAUBvLNsug0lYo2Kl5+s6ktufk
rgNOTVDXaHcYuynLx13VqUsn80PYceJChowCtOgRFzfteqsEAzInkm9XuyqmVtSo0VZt1zQXqTXV
druOS5Jl1ynZgVxFEjjmtsG0GDrc5KYJRQxbkzoN/hisNQezaq+hM2y0k7pNB3mTDDM9GrY3HRSA
kMS1+dxLfBzVKm2eaBxUNrasn5H60JqNeiqn7tUIolU5NcMMTpM/LwZ6FNXoUTHp8Hnzg7MWYcIU
0HVQUqwJkISa5iIetAWp1kel2l+Nb5gbsBKuhuxj06C163mdNjNGBG8a1ra8R28X+zJ0TEw1muce
FSOVUM+t25lnxcq+TBwUoQHWpiEYCqniF5RdRLYLRnbIxxAIHno3o1T5JMmm9BrSQ3XWqMR6y6rI
UlQgBOiGgmqGEuQHxVKLT9XCOto2N03eHWwz+DKz+MO3n8mXuXgunoWjaCiFeJSl2K+TBTXVVYmg
ieQ8gc/dps70QnqzQAW9wQS2+SF8drm4Dc+1JsVXDLpC+YBohavMSmAxxPIHhRLmDLWlsxIxbED/
0bIdoFKJ/KCNP2pFvTQ+0L6IQtxyKIbTGJnPrh5eMMja0OQvSTVDlXq2SjKpxD9w1VXvPD0HGOCf
4gwJhPLFcc0jyko/yF15eyHuWpKDu2lAb6Voiz1wjvmYms9pB3VPMbG7SU0NZ8UQiX+3XzY641AY
4X0LjNnC8AoU9bqZgh/92B8rKY9lksCL3MR3z6IsUjoaM2qc4Z9yaJIOvrLd3SlOBtlGJCghg8Kx
0+iHNQ7jUtcgzRmqP4/iEAMvzah+FANyz36U4fcS23g46c1FaWWgn+LklGrfMH9ZJLGHg99OB65o
R3dpQPoEM4IE8ZCr7bwqreMAAuhOHb1uEXG3geq49DNQmx9bdB6SmMyrkJCRNN8aofM8NMqXIud+
QLsBF193bQ9oh5EGWahAbuzJ6V8KvTx23ak1gV7ExczRmnguWjBCsBr0RaEUbISTv8OI9KUR2kvZ
AxkPcbpBSZgBieiPakppHrV+cHX23ijSjyxKEyIOYiVgaS1DA517O8weM8twP/O0gD5CkX9eBoOx
dW1TesdYdEbQTpcaXfmJizqPs2QPHQtDC+ixg+3X9107IJXCaBwGgD0xvYIjxaeYvZA80/eOFg3B
TT8BrDAaqrNJ7OCnOpGTIuaBGTyyV05TvU15+Ua1lQxFxsmI+ewmpd1hm+YdDb9ElsRwUETO09cA
k9zPMgwf0Qyfl/3g7jLFUzZhOn5Qisc3vvS2MBLDGcAxGsVehnQfFRukbjtUWe3ANPaBGZh7kP1r
oJsEG4AEiMW5wiEacjUka+Ibu3iCwyr7nM4HTWecO1CCeK/i7qDIDTnO6KWJfAwoNgf6vSkZn0VM
u7NtywOaZKDj87xcKiM0E89+ki2pG49mKBV6INTpB8L+fEqNA6rDWKdE4lxUNJu0pFd3eZQemgbt
BhZgPwCem0bpq2JEDOYhEAunztNH9NPfI6zqsFsOXnsdBCqCRGD9UVl8raz65KJXhnsOOiM1terI
1lfQ+9OdpVX3qYqOBCBE5LKS8VWJB2MzWv65MZh2KPK4yHnwGqFEekwR8gKMC2If64GZSHMcyIo2
27nygZZltrv9mpbIckfl5CwsCAqHpDDZvNMIIUZwX/1d35b9susGmL6d2a6BpbG2j2nwIMoJoFgF
8JIkRlTr25P9MASU+PTgYKO7QiEtRj1VvttVHPRAoTjP//m+Vr7ZqJBD1NvxcHv+9pBoCpK6eAFq
ktTaqc74dHtAIFWF9Ptk2tn0VCoN+6mFI7gtf7XQhKEXyI25vTqZ5oAuGURXnGW+C4vozaniB8fv
1C87BVBSS7kE31xrIkNJzqHRB+d2lGqmwyaBun8duvolgnp/nho4NQNyWG8mnQDEkfL8OYxoSTma
pZ5IfqD1B2b6kCbYYSq64x5GP0DLByHyXV2N4wYjG496otrs9IxczFbie1xuop3e9tHu9tPtoS9C
b92V8JHli/98/t+910ZID9hDmMyxOXBZh1pnF9qxeAn77Kjkevgogqp50bAZk89qWlc81K31dHtP
3zGWRlIu9k/DeREwQleJRv3i9mqkVRHSwllPeZdXlUAW4sMuvb+9WqoN0HKajSmY2CewHj//qNda
8zCYcB26YBQvZWTGG3PEnPH2RzHNF7bUul3dftVMtMSCyRx/HnLmKA8ZuLyHOHLMF2A18mtBD00P
amI/3j6vi812B44n/HnEJGQVpL2Qrpz8NscwM/zbrfznEeegHe/sXohDYwzd/L/Hav+/AbF/xWH/
H7Dv/y+x2mCoAbX/H1jtl6/sa2q/kvNf0dr8zZ9obfcfGGPRniFHVS0J1/5ftLZj/MNwTEO1HN1S
XXAToMJZNCQiW7P+4WDU47i6S+0HJVMA1H+AtdV/2LZuA+NWCcw1x1Ud578Ca/Mlv0C1LctmCxKq
A2gcN2DLNuTrv0C11TBusfoopzksTrFHvSXXsUNLm/w+Tbz42EJBYyUvThkRlmobBy9BDzWIKSAY
kdU/WKWHi3Mk9hUBlSo1rkIwS6h60SD1KCJ4WmesIQZcsSjLjwByhxPUJTR6Zr9c9j9A6L+Czp3f
TgN9egtYuyH/o/3gAIr/9TS80odeIvxpbmB1suoUb1zEuU2ZD1TvXYQkHrVk8CN//6W6+du3uqpp
WqoBThz2juXeXv/l4gkNfqFqq8ih9WZ4P3i0jUdYxxgkUvqqilQ/xmPISoGLkgfhd9FTxamKtn2s
o3Hr4v6A6HbwVVahhwtGJJ4DHcVv4L3wcobuMTdHsSCbBPZnmrOo7rMTiuqrvz8HTY6lv4wATsLW
NMt0VIDPqqX9NgJKgEaVGZSI10J7mYKDKWgM3B5KorO1bXUYoIamvmX90+5cu2rv9Tjb57abHhR3
QnNHTNHeLz5tPc3vqaMHSNpp1ZfvocE9pl261TB/JqVAbmvKymxpQUjc3R6iUgkQUXABFTvdcO9G
voe/+ogex/DVK/QuIebhbESRfOn2lb3Iiire3x6alHKsSicfhAh95z5EnyQCrITHEZzXJsbwAKv7
acRP86ahhK79AtCjwHCB+n5/chJkWTDsmvLusyM6nEUM92PmtAF4yPFIWmuctaGgr2ZjeUcf5EeI
K3wZaNNRHdCoD1sL0HzTe/dlLGOWANl+267eOy9DvQ2/PeCf9Mr9Dn07TBUQzApHce+rQtx7GXJc
vteSzwiEWvyOcoaqQxNr28wgPANIrBrTuIsTd3hqOwHNHgnn1or3VlFi2bmotbTaZ1CBXvugWCOp
MA+mYAeSC3Ffx2jq3e0hyYGOIluOdxzoXmJ4HizACjuFKhoqwPjSFHTADLiqKIvR0QWE6MQ7o8U3
3WmreHd7CNkkf/50+1VRjJMlwnHlKVG6zwY72UOpqtaTT3MsDXHmmWAjpLbG4E10RLdyINfNkG9+
hi4mduJh99W0e8BLwMxabkkK+AIpAiwdafvqgMhfyiRAerhVm43pJfWxHr18j0jDOo0T7ylOyuaA
8NGrhTKX0jn93tfq6B6NLv8e5L5kTXuIzZj5UL3GAYoFfkcUUz4nUGRPiUHHJsIf9wuMEhibr3H3
97PJYDn/fTK5tmbD9dfg01iqZMb8siKMOSufolIUaYBmAbNDk9HLjPe6S8CPJ962yZP3GMIfthzO
0tCTehmDiVk6AWZPTe6tpyam+BNAsZuKENlr3WlWuBS7+0TXjJkH32qm9R7ei1XWYJNY99tylI2u
tp8eofHhzgGw4wRcixwlqo45khablPT+P6wa/7ryaarqGjZVIEPAM5J716/nWamOGZdKUUoHFVdy
Me3t7aHEB9hFkGNmxI3/kMZgJzooU6cUqZTTADtGvKuDMB9Zx/ODEzb084famBkZ8riYEFAGMKjo
i1pU80A31pUDcmZMihHDC8Brf3+ztN83DQQ1HI21T9WEwSlYv20ateIHZWC6YNeADmymie6Oa03p
GllVKhl98kX5RoNtn7xVuFph6jOQjil4XWU18oK1ly/9zh8AeCAioCBFstfqoVz8/UH+yxbDMeo4
aMEXNC0Cgd8utA1tO/Y0G6VCHIJnvVMECxpn/2n7/Cthy7LklSD9F6Zw4FTD3/rr7ayjZqB4ybf0
kfVWOm24UINkFrIomZy07qWo+uQEQf8bKf2bLdv87fITETFPVIoX4BFci03or19Ki7EvMuRZ6U5C
Zsr8wD+CsoUvqd57wzE0GVNtU8W0AAMFhT7jogNwouk/9S9+iXvPlLy4ddeeqg7VWiPtX7RIqbZu
wIQnK/VIQrJgNVSgxdogX6lDYJxMSvXIhrmrDMezdV/iDpw5pn9gh3qL/BKWhDHVKwHzao0I2LQ3
aqSspzj5Zh5tezOr7y01eEpbQAK332xHuavbPj0qmmfed/k4bwABPNK3/vH3F0v7bWHhYjnQ3XWh
CyaeELr614vFCPaVqSpBERop+JUgxAEN4xX4pCaMLOQ5J8OwUGaP+mXqwP6uLI31E2DQf38cxFnM
FmGYJpuf9dfjyBw6FWyaqBcKFYAcgoWFSwnHxHAcAx1kglTrkXbNazOZR3NyimPeB/3PZORnjP1v
Rs4tJPknv9CyVUNFZkVwSfDzI8Ii3v519YHrM2Qm0h24MZV0Hwat2Pb084CJZ9N9MGX1vhapOjcK
UHJ1X51orccLS7UINvQU7W60CZYdwEer66qVphnd+j9cJfO3oOrnEToGkOVb3G//drtcp6K0ZsQ0
sqNqm8jNacRRgwokh40cyA/RGcExrsJsydaAVWQm0E6TD5Tih4Mz2TB1wAVgxRo2h/6lH6Hg0H4O
VqiXYnmH+Cptz5E2Fwq1a8Auyjb2aVAFDfqycT1u8wSjESR+8lndeh+WZ2UPrLgmgv+yV12Gb3qK
NnALisHpE9A9Q2OuJPN4QbGrWBati5aTVDHt1EI8Q68BU+bAZgZVaiwrQTFaOHl5UkwgWGnotNtR
2jaktaY8OKghjfnUrIYe2g7LxrTSs2wWl5SDu7531pC63JnfA4kIEP27wyQNX+Z7Q9N4CDSDAh+2
TjntGiKLcmtqWomEsKuvc1P/8ooJl/QO+HxtGw8+rckCUh4kjbHqte1QoaZfKfnJz72PUIjoC48B
2da+70tkxloPAXuDat9ttPop/ULfI2bpEzOim/2ObQDVBPlg2vYyTSJ3ayfE9X2GhR9a1sABzPGH
34bk87pRrfD4AwIxAhxX72ym5wNSEUhXJj2LE5zH5eQoYCwHwLS3RQFOtbFCxMUGabxSnYrLJB+w
JbI3ftHcG3nYHtwq1Nbq2D91md4esqyytrbfnnCDau/IB9rPEW8cOwZaN1oHDjW+Dx1fexbgeitH
XOmz1g8OrjzbWEr/xWDyytK0VkEWuUfo/x++5yKOYbSvQ5oU/2Fa6nLu/zYtXUuH+2tb0JJNIfey
X4Kfpm5aMwPXhZy+ZpwTBG1BDy99m/GI+vqAQUDWz92xFxtsC/2V6zk0vIWNnWxUqeu4Ur4j7ZlS
58apsunZZ1nDRYFSjguxNOq68sWvYwLgMrv4AyLDzpBdU6b9f1ri/vU0KPq4TFxdZkbq7/sSyB96
EV3AEofhazV4PxC0KxZRAdisGjN3XWhTBRFKA28wKhksM8xNY3/KdyQWc9HTNMssa8cN+/tFRZCa
/36BBdGKZtise3i/2fpv0WXaguEuDb2bmXV+gedy8QyLLqi7iab0awytc9IjIF+2T8XgYhjzJN+C
T/TFLfO9blNbxCFFbaNLCPiqrt1HH4iJEqQ//7njdy6aZZp+M2JmaTVdrU4/G2V6safiq+pQ7lf6
Wasl90mhXzGgn6uafZB/btf9t2I2H519Sm3rLfXyi/xnKtaSMuwGhXbqi5jNpvGFMuq1Efi0VPnC
qDNESuxLW05nZ9Cv4wgS3g1O0zh9N2Z6KXzjLPRVaExXrdWv8iNxWvlOwLZl9CybdJ1kykYeILAP
2Iq8rOpnxKKvShrs8BTwCxe90+5ZvsVN9Kv8Pw/Vc9wUD7Bf56ikXaJk38Xxm8ZLoQLnSL5ep091
Pr22JKBBxvNgxbWyePJ9+m/o71wNK7mQ6O3sCfEYwav1EF9yz/skJjnBc7qLQrpg0TiezVK9uiPS
hajl1cHwXaEEeBc6zntkg6pLlaPphleZ8HpJdGHhoGbaLWlknuXZpLp7MXV8imn0y0PHq4ft5h0j
yeQuDa2r0JXthKioSIuLa/pXeZsm4V+XBd39Sa2/JiV8HdFwr4wX1P1COjHjPXKf97YyXYURXXsb
sq1aPMgLLm+MKNB7w7SMzePKDnQFnvLtZB+97jzLt3gVgOkxebJaLBF4SZv0q7xvruMcDZTB5M0p
4Hv6yhNl5m85Sm4DzMNesiyP8srKwaeyBoTZufH5awZY5CQX25hwDMzm9OeugFuupjVeHY9LVXL9
ID1cYXds0TFZOXF2qbQWInd2afX4gjc2Amzv8ore7l7aRdfK0K/lBOxfnR7lVZCjE2uSya1elVHs
kyCZUz1/7sdj5mpXN3efAaGYYXRt+/wiZ4iWpBfkra+dZp4AP3bWt7y6KEN/5Fn/XXK3uoxBoNXL
rmrXKNte7H46yyk5lAWYE3Gso/CEF/tXxVRUxMHWxlf5XQ59f8+wT/LKyPEIbn5vkm7L3zsGmlp9
loXx7k3Kl7zfckz2U3AalXqWmQOFGQuDxfwi3y6PM9Tcz2gU9C+/kcUGJDacA8u+yGtU+s68nFAK
tONLgu6e/D/Uh2/iuUvQP5amcQimN6tkmA5grOS/TLTfmDwePLSvg364opX17fnmxexC6Sa5Mabh
qpj2RY5YYyh3wCEXf64dGL+d5c+YwLRWvRVJM5fTUB6kfFpOpNtFHTwCb04CKgb1iAAgFqPa/mPW
6S1sm5zpUr4HKubfLvYYAzODmaAKdanZaJEZ+SVLhrO8mK1c1xJaVpnzCPr5WjvdWtLj5RfmUXTt
qgnJmX6p2OJLXkml5KqZeK5W7ygqYv/CUGmm9GLI/dm3DvJnU60PXQJ2pGYIudaRxjRgJtYT/hYT
wasz+VffpRgqItjL+jVwAf6W1r5kXMgbKL9b3oohtTaGWa3NR0KHN3l1EM68JJV/RX+GKM2+kz8H
HjeLGaC1/RXw8jZt9ol01mOOYFhxzfrmAxcT/07RyvuaCsltJZfDhjOHQ35n+eOT/MYhVGdViEkL
z1sRY0ZeGZGw1FWrEuSy9tklEd4w4dqNLdBEpTTy5K4w3EMf/K/RLG7rUszsK/r22yiBQ6Cry/54
9VLAxj04MG3cUOH1jWd9SL7GvvvME/syutY9OKS5xYLS+8PVY57oivWOlnvo9NecSWQxDlAjW4Gm
XEe2+9l00btl79qJwTpO10FMV5Wlx8XRWIua+2p03l0vu0y1tounYFPp6tIIprOdJRe6/NdM57W0
XKidi7ZSBfM6f5Cj93YCcrtTDP/Y+OlMXpis96+HgeOSK6Tf998Aqq9W6tEwVO7lnP5jgUTVmXmQ
ZQdrGpYu9/g2XrjS8kNci1tAzoyTtjcLBwO+HNeNM1Hkraiia2zlFziMJ3lLJGBg7D8hLty+XE4C
ealFAkKGET08ld1ZHpW8RVPrvcuNCy4DqrPu45+zRVOCl9KBXgYRmW0O/rTfTK9og96+WO5R8tAD
PE5QppJrgZxFcjnBDA20r/UYVsVX7k5n7HjXKJGu5EzRvPIxnhRAHMwOXuvsijVmOA9T80SPUE60
1h2e9fYs57c8NLrGFF3VrRwm8q9gp1zlt2WQ7ltTn8ultsTOM+vf4vLnRtkb8bnR5/JY5KJrgkON
82adIefoyr0hGRd+2GPUw0xihsnTaA3xLlFMWg8kubjYGbuphxEe8Eq55WBuCV8vqnY5inJJZs30
XntosvKdXYMwOjy1wnlNkuNQJReXIVI2zrvq2i+husUNEJh/xZ31SvWMGAVKwOo6dfVnz3+LHfO2
ZcpFwCiO46h9qK2KgytfB/f/3OMOSVRitckl65ILuQRVu+ySNNpVHpYhTuGQvIIvvj3lhcFWtMGq
ZPDKfdWUZ6HrwAOL5NGXd8wZWmDC6DWOwZte3Ms4pbHEfpJeWDHbpF9c5BrSZuKdlAqp1WEl747H
sCtwVUPG5Vtn/xmZ0UoxbQA9LIWWbuVaIwc94fjVbMJl1gByMoHI5TpbMBGY5yCcpnGf2k1TBDC6
tavcK+WeZWTKsQOZjF7utwwZbzOoUb+7wXvQPeAMMqhBxOXBKtMZPXlOwnC/nJ4tU6A+61U7udnI
nU9+ouV9IPf9PGTNh/zwqMtJcTGQYu9u5Ebeax5kz3Y1qpiDsKmXbv41WsxrRazgSqwKziJOp6sM
EhTHe0jgzYtxXA9UuOXIk5NMThyN5Ar1P8yXj3Jy6Q1+Q3mOZCJUJ+eCmcvPT2AEymsmxy3qm9kK
CZvnUG40ci7I7+iIPgxh77rWncvjkO/sU4gdin+UIz6pWjR4pqWcqCnzRV5heZ41nCgzL491wJaG
eqcqoDakBAQp6v7tl/MpEvV8C0Wi1HoOUzTyiy85ceXtpCn+ESTS0usiL1Kv/vzeLKvRzXEWIZ4E
QFmu8lrI/+UxKYhoYKrwIL8b/XEMYrzP3NvptfNRdX9c28rTEWAGkONM33UWnKjOAHufrrfRoMfk
MNMttqn43LH1mK7AqmQbvUOHfDrrZniV983TqnmVjQd5e+JavbZ1e26wUeDGFPntYBOnO2HldCfP
RR7cbd3MrfpA2YqkcvrGu+Ka+c1HlAP/bqbjbfoWCbSfVPthFgGqQIT2bLRyCZCrRgKGUg0OTXgW
IDt17SB32zYoLjhhobcrrHcFhcSOBaT1GRhsuWY4/XAQ2899NgPgeUPsHBtT+cSE+92gDa+WD0Kg
d87snfrkgn3IxbIAIyXBXv4sc41BmV7CdNdG6hX7iu/bQjGW+A4qb3Jyy+hX9aJtjPWV/Ca5dA01
gYrcrkz9LDRtHeeoKCHOic0XM2wialWzpav7+9TMvsKo/uyJ/uy0huhRb0D8fSLrwuALlEdVJHcQ
KC6lXX2CwLh0yPw2g/+IlP5Z8Qm5rH4ne05DAGy8AqsREg+PERggs/5BE4hpCDm5zcUxccUWR+9l
rA1XPghl/dfMAbINRdfp1Gsjpy8xnN35TzkKbwVxsvwC1P2ujgUtc4C9xY5fy8+c6m4DjGn955tc
c3yOBrSe+GB5pLc32c5LZhYvds+4k+sBuMWry5sQHPghnzSJEJuEPjH8Bne8lpX13oYEBEF97Hrl
Tv4e6qzTpDpYelISsGiI9me0Gi7y7FHNp5RiPspjKJP0KySetca16qWv8k/ymOhJLT+N1kKFzX/J
U+u9KcRubIsFVtIsxADVymjhgZXrpwzrMhTxcvdUcb6AYq5VM3z3+VK48Zs8cHl5Uvyv7lBfWkya
vpPXDBEyhO6H7zDNGM/q3sc5d6B5h6nLt3w9a1FcqdKl/ACcCENsWbpz0ZdfnnhJZNGTD5XvE137
XWaniJoYnnH73GekTLb32bHWFuUl8cRjE05XPyTRI5VQkOZHNxpx6juNZqADirTVupMZ+IdKov5Y
F41x2Iy5MqeP8g0zXgYgEHFLJEi0c/3ce8FnTmSUmyAeK2XlCXVlsxlpKZFVGX8MAH/knmTa01Xu
28NQveTmu5IKIJHFY9ITQDDKA2K2IUmvobEtDe9tapyLIqMkGCdSfUvu19Iqfqg+5PyVObkMqnon
PU4YTreJdY2QeaKTAeiXdN51XibxqbiYnkblqZV7q9xAc837iBdj639AeI6Tq1wf2iZZN5q+CWZ5
a922WLmPwiHUq+tIiGiP0TWKBRWJOzll5ezuYu2qq/VL4u8bAsMwjjDJkg6uXGtT39m29yyflzts
p7/JAEEGB7aqflQQs8lucQT7VhoSGtCL9N8O8gLq8Xg1pJB4HC29Xnwanv0GbJ1GHWwPgkuiYfm/
fGt0VGJj7hbpPTDRS0yS9ecrdja8aOopceqPxGFGDz/aTjsh4EC4OJzQyrprvBrH3OlcEEOXaJ4j
TUTLgh3Byi51Q+7LdwAjWmH8QtfzTtOyj9oPr5oSX/yW85PfP6zVOj/LI0q6h9EfXwXvSHiHPIcS
bBfiWKckLS9R010DOOi8ZPMWbI0uaFjl5WP/ZVM88xVSaSe8CMjv5TbKiRa4TvJZeSRjvKM7BZlX
mQuvQws8u6TlzwN0EUQIEDSa0v5cT8Y1zZuj5iIqF43XKlLg1rK+ojEF/X41BMpnTWFVD8Tc79Vv
eZzygtSdtq3bdiFPQx2zC+4ZzM69PP+pAczFSg7UVNpFTt+OzpaNk6WYZomo9rI4IeN5WYFIYFYY
ZvQgh51GNjGwjLOie1lyvkWAcuU3FWXxP0ydxXLkWhdmn0gRYpgmg9NpponCKGbW0/faqr5/96Ds
MiVI5+yzcX3JMB79of8QE++P6Z92I4sP8dkfe7R+gMlu4gjhRRaF+JgUor6tg97B4eZcKxGj7DIc
PKYqY30No/hEdfBHvM4w40Bv+ocame94HD7l12WZQkE/euQDJZcih5Hu1B9mu5P8l9VPDKLFZDfo
1Pfnl56HmFmjaum800+7NvFKSfYQOXDHeDdOru4dko2ye+UdS7rGVLJTpCh7OTPl+0sOi0PKwyFK
bq0eODweU48vJO6JBOGSJmSu/sbG0+RMvJnSVWnon0s8/D/HNVCzlZl4j/qsfspTl7n9bmcnRo6/
jBIPopg/m56JlB5cUhL+qERqyFpjkVgxDMXW/QftTu9ze45bi0ke7iwTmh9Fz2FoNkdZwyDjfpyc
Uyxp7lRl/BmskETuxHnOXIQbwN3u/gomHy3VvgbW9Dma7G9Z9zFpDJrl+0b7HAWYQ3+6rPaUbzNj
QroCJykrt4y53sgq9ZlgbtX8KqtTdrPshnr85eB8EtMgi7AVsSUg97Li7El7TspP+U1GkJd9hDQE
fgrzAvlXQjovAyHF5IZxlwBesn1v5zsMDUqyryT7J9a/sON7GuHXeT/+uWX+BbfiT75fTkyeI2ki
p4AyQbwr3+VPIt9/cjgl6M/5kq/DjhCcz2hVbLzWvLUlQ6NxsiTFjdsayzulC3FjDWBB2D802/xE
lfFV6/42zdszRNtPyhE/tHK5fvkmW7BkKxYjpq2/OF3+RtT6BqDYdidgdO2tmJVoZsqu6H/yMt1N
VnhGIPpVj7+UVv0Z1JBkqvItRkOrlG/PdR7C6c9HeqEe7XtZnapjLPZKiZiI9aKjmAiGgn5kU8hV
zUxnVzLyyqEmF9yZ/t2nmGyU3Fdf0b9hggSnckje5emGcPrReN1yzQ3zyrJ8lTUiv4uQKcKgb3LL
k3h8j4CxsbJi7rxcCz3Zmhq9qzwwY1NfeRA8opsdvWu98j22ZzP5zovurre8d3kn9LH96iQWgugv
D70nOR/6aFoeSAthZTbJziunO62icZVrNBrNx7JmIOFOFGDlnfmT8SO2X2uzu5LJjqjPUaXcO1gE
cTMXM6K1XHU06y33m4HHr+Vppuplqsg6kxDkUeRRcWbv6gZalhliGbgo6GRCD310SeXNgHNUt75v
SHuK3yF+DPqNr128ly9pFfmhLPBDx9AxgrVUptlFD+yNWOCM2w5c51uuTmC4+zHT92IK5ZWx6siB
NXdKV78zv/AnYa4259BZmuNicieHoN7MXx1nOYElrVGVOOdJ/WGxTYkuJX7Bw/r27fTSxTNzQ0SN
S3CHy0W3W1QqP7Ef0jcY/hQ4SRQ6ecbmUWexV7yLIO1/XBXwGvIkyFjgtbFwedkpPrRk0xmjPan8
XPI7S6pSspjzSD+I+gpR9ZPeLoQpOY94p6z5GdPpFLtWoYiBetCeMlV5SjaW0XwnHMU1d1FyV409
n/vRWrecbgWaJ0Xi3jisY2Ltd+aWClMls8wLY5103CJSjJcqZGLecZdnkiRUiUUYo4/GKN994/N/
WVQHry8qog2TNDfLtUAk7DeZlHOHJl2DR9zH+qcEf1Dfd0ZpHeQCxmAApJ4Qox9eGpwheMKGK/hT
Z1OX467O1RerOkqANtn/ArU4rCGSM2Je+UskH+NUN0a3dVrjbJfecl+WIJxSc+mh4EXU71cIg/OZ
mhq6pc62c6sPyQzw0PIMc5cf58rcjqX7Kwn4Eb9cVbdj0nzJDZU8sN0re8h7u0wiGbpgvj1ie5Rd
vUnd0n0k0K4faCqkLbs/ZyPFDqPRcPZ5ja2+jwt/L5mGJcsAMeORwT6QAZz4vv2Lf/yr5s6DzzDW
RKIgFIuaV8YP/V2PBtwDisd4veMSlioRGn7oGdnqcxuZb+gwfg/YBmKrb7d/6eiLNvD23SFY/iJg
pCIYqochr34Tlk9v+Sdf9be6g2sY1WuzGW/l7tN1+NN73oMXPOLsSbkKr4glMGAXQM/T2fsasJNS
yPC+RqoSy1Ho3jv+Wmg2zw5rSXX//Tbra2uPwzkccZM4DMcKD86IOQkZvspSBrZ933sX0F2doJPX
+bdsmzVBz5dkVGV59fH8CVdCIG2XBH9MXkMq25aBYrN5MzJ+jKNvdxX5sjejj18QgaRdwL7zi/R3
DPxflR0GzfKHsG4PA/rEUO5zwdojSJOsjmEzWFmm++XWdnBhWZumwtinplFOJj0koZajP9Uanhdo
qCSdL1Kkqiv9U5IJknDMdPCrto1iR/CTm8Z5nM1tM5ksvvZb0oTQ+d/n+ii5FvFC5sbf27qyHwl3
OpY9pGAeULIqkm2R0oWiFAdUBg4laW+pr0g6dESIxujZBK7PmPt8lczIRDKC3o1oRX2UZiDAn5gK
uwyPJbp4CScM/KsfvzP39JseG04bsRryO2KCKMlvFKSSihI56IQQU2WNDc96A9gPqV9Z57Fhn8ue
4UfD3YJnB8iafrna/Dm03pdFiFprMKDIxMhrNkLna6QWMncmjMb0K9D/5dYyi90Z6Ee0ob/lgspj
ROEOvtAXVNQfSbQzWcpwpXXs6g7BCgyn1Fv0+lwm5pus5/8ZvbH0byP0mpzW3aO/eKDT4Z/JsTk8
PI6gbJgJgo6SrWfmS9WbD40DUiyifLbN/jUoD1IEYqz8K2nPUayT5yCAMLs/kERUoZJf95axoV2b
2QfZTzZH0L+Mnzme7WTeldZXWpDz5HXLW2EwWR2N14i4VHJKYsbc1t84gC9nI4SLQjUAn1RCSYk4
x9Y6Jq27k0AuKa1/6dEpyiGFTlhqMuAzwyxkXMQFtTsX1YeRWXQKcvjHS46JQaAwr/+V+PQGBbSR
nHw2pg8jTAAxf/LKgNYEK9sr6Hcdb2biZHkbcs4k2dEb63epJS7lDYxKLY1B7ASgTX8WVkityGfY
xqGNaWHS0+ty/IQwDeWXdL+7sjo3yyUxq2Sppi1WP/Qs5l0IEfqtrDrHnj5pB/qh1fqnbKKvEIbM
EMQ7pH2uczYyCs5RzwEnP0+H4nM6yAmDuu9ncpW7uRgiTMlS8BiDc4+ybIAbJT+jzwGSE8lMz752
fnmsnGG/fJ8bK/dZ1ousmxywSJ88KeZrHPcfWNXf/60k2RwelZipe9cz++wBrpLyjvyVm2uf8g76
YqeFBr588gXtXS5ntHU967S8W/+29coP36x+o4GSkDw7yk63LsDulsBIabGbtvrQo/cqP5sG7TOE
apNWX9XM5bXk6mjgTWzEuZ0muZMn9XNtU5TtRS6JxQldtsbyhw4KbyEETNd4ltfoBaSLeS/0SC7v
MmrsHQMUy6J3mSSNrQ/FhIKE0y8VInEJgI4z63vWmLlZ9gGvSPaEvCox9rlDdqEZ7o1KA7Nibnue
jFjubJu8VH3w3tGsOynxtP/PWxkR9kYo5hb6MzkWfkncGrm2swIryekeUskmDRBlkn83g5vtbSq9
/JbbblX/1qMKTW3smgdZm8sx1zflm6e9Sn5crIfYR1oWHnxyuGIFJYO/rHbJt4LNfo3VW6kojd2e
VO+HmFaxthLgyWe/M3YjTRFpHJ1UUr+S213y714+rltdPWjzmxyP/6Wex53h2N9T7zDUBX3XKb6k
JyLPSLEE1k8STMeawcLlkTnqaVW7/V+Znfr2ndRHpS5adySQOAjox+LiWfXOHN2Tlw8MIr/JBpcw
Ui/yXd8QXUjxVb6xtH1kzz4E1yVP3JCwijuPtDscU448I67eU46/zjTQJPd2rYXLtzE5/RbPOg23
ivx2bmMFOZlx8VRzujg+SuUcyxXLwJF7mXNMpxoFGmPaZkZ9obuSMh65GMkrIIWIJlN6hI/n6PSR
dMAeQ3svKQrAS5zI2aNnfYj/nBPSSApAwp0dtJPzhA+Z6GzWDg+hxJkuiKareXpm9u85d/5ZOQnL
W2CGKOXdeS11AgXDJYnkJY5vjpFvvXl189ubIcDZfCuhPW7ArqbkNZn5uwQJHmQHkiFP6tDf1nCj
c+cy/BbN+BKN44Nf8S4M6qz0sbih9qayACAtHlBu/cmpMQeq+aN0pNGzBtQjk+tU8NOqeq81+0uv
H2YHrSJsp7hpdevetCkS2+HDGFgv4uFLRcZIqfEKA8An/cLh5UsO2dj0LYluOQ/4VohgbDeyMIdx
6daADHBMu3idAhoUT3ExJdKukWBuac5vomW+bXEXUwy16ZuA6ZKTrGapCsgFEl8CKmQYZN9SGJzM
7tU335eFFB7NQmfiTzuXGRtXMd/DiuCF5+JqBdb8Kqtm0IPXbPhXUJQHaDv3Mlr1Voo5QTh8WGP/
bmZ7OcOka0C6B+QEl3+Tz6Rn2T7C3WTCsTjJCY5K5w8n+k9jtA9u8SKuuPyq7Eq5v0Hm3WmRtSSK
DDV6ASO7qoPiwcysT31ayXUUb12ipbkLyAI8S7HGBf6znPv0aHKM1fcT2YGld0jMAyIx6zlL7oqK
kcmJGBkfJsCUgAm/MBqmrcRwQwRffjC7Pni8X/k72d9qQqK5RHk31jZxC9uU74n3t5iccSSTgeAq
/pA8pjyM4vA3uX+P4ir9ktpjV71KFKaXPAz+vBru7DR/WywJvLZ/vU2zFm/UeLyVI/a/53V8Jnss
BltAK/NSlvcib0rTlTsdcTRx5JdvyrKZouwW0CS4s+5PvB8Jj2wfLbVIuco1lxUoF3mOPzTDfJbC
tPRESGksSJCZ8B87ZxNGzpefue//qnvkuKRoVLqw/zRwy863XVlnx02XNbVU7GmgkVJrEdT7oa4O
i9cgy1+cYOtaQYvV9BepcEmDkjihadm+9W8SPBEBfBCWLTe9Tkk5J+vRqO90gYnKlSzl0qCcQk90
fyvXT6LZ5XohDPId7tvcQrMbcQc5PiTMmkz1M8uO8uZlL/VUSwqjOU2Ztp3K+GugDx+R8Fs5BOQw
aIoXXW0fEAX9WiIy27z3VQhf4mGydXSxvuJw04Z2ygCNWDjdNe6zuKtyIaURxU6Hj4GeVaqjki+s
hoDE8b2SY5Txst8lob+Y+MmdnpzoQdv9d7z8d9TIZ6nwj0w4K/VxbKabCZ+/as0veZ4uTz5jmOz+
t3wlL61pkmcScOLXB1pEyorcPZc2ys3VDM7VMG5BIpHq+Wc7xik8d1MLNJ83I15cVJWvhn2QNrFU
Si5y5MqSq6P07Kf2VmIdRHLJvEqCLmlfDNEv+bdblzYXWRP46SbQijZMHyXYlK0gjpqSxp9EvuLk
iV8r1VApEBsYnt6j6YaVJmXl0j1ifz5nB60x3rnTgIv0ReQPdzXpP+kRkyrv/w7ATI1/Ijj7up3d
LFUPSUdLpcNjRCxabIQUaqwof+rTqxxeOtGdGC70Ek/6TG86oJ6VWC2pysyKdgOdZNuW/XrowjuU
PYCh+Uujk2WkPxKReVZ1D7V6JX0czeieqxDNk5F6dyUdACkSxoinytWXJSY3BX12YH6sJfaYvPV8
TD5I1MmmFYv8rxkAplRcWpcl2hJ7NUIpTRVtrTX/nJk0NXDozX2taBtZX2JXpfUqz0FS6Fnwqof6
eUkacVHturlowbAxS/ujeJE0yP8fRaEZecwD1O1I8s9tsQGBivAOaRFMuTBpLLQ7YU6fCmIPSSNK
ZlMSn5Lt01r1tYC0+QXBBSDDc2MiKoC90833yR648s7SEDaIS5Up917prtWsuSzrE5dLNECABt4x
Kfo8dNCvSUCKb5er3iloiyWwk0vWQt9YZeyd2BgW/018NrlgnnruSXPJf+XfYgWSVgd3qN/XeBFJ
aj7FOeBcTISlkMkkQ8S8RlhuaMhxiVCXqy1/msfBt/shfqC8uKVJaDauU73roPoX9psZhU8t1dGm
fV46/aRVzpoRDI/2S4jJq4y4yZI0DsziOUuwM3LiV1kJxPwoT5GJsZLzqMXxe5PgW+5cSAzF2N6j
F37M2r84NpJYlvGtKNSFl3taElPsI/qgCbUAAKbDVXdR3jPzgzQ4SDuGOI1Lt4YPtCWZ73U4Wyuz
vel970X6quT35HA30g+UOF+XPALfSlnNSVqepXzTGM0azZvbrPFpAOhoPvAqWBrqxkPaHt/yX/nD
dEyEAbzHsZ3/pD949vRPP44fI1jRGt5r5yHWIYJFvCBpAIu7HPIhpSe6VnmS/23VqoB+MdIYYxbX
OoXWz4uzPSoYBO5yG+BREbEuEa7sFNkxbgfvnESIHAihar0b3tU3jVejzLDr1UFMjZRa5JCQyxz1
IEbmcitti9Lw55YucwrhTm6uagSnzEDTlt/VDZOGXu9bPqOCCeEs2RbJ/CM2iSTdTBW8JPMwGAAb
2DtyOMlDSB+h7hW34ObW/3WbDS6TxnCtwvlfN3RPfdmEKJnHza/Xjp+ZZ/4M8xXq0au8X7Fwtrue
fPVNTgXpHjNadx3nHRMptGXR0NIggqTToCFeq6UNT8n4vLj6/93P5cTw+cUEPLw9JNsyV7dyw6Vj
Qw4QueA90rB1ChZMGqKWA4dK01a3orMYUlkLebsFrPMld0h6ieXRI16gCWgbmCzyPhUcaFqScZKl
vEYBKvLMNylVihEVFjR4TxL6bVU/SV1OUuuxrn0ylPoSVyepZ0qF1STXZk7RV1dYW013jukIzJH8
fVb0YPv6P6lgQHnYDSWtrGTwpD4ozp0xQPdzk4sUsQ2/fJfHa5Vo49T2ORid18J/kcJH4BOIEpVo
87gdounskUYMqv7PHNO3uKKkAD9I4ht53YGOCaOmooHJdWd1lw4hYmD/CsM28TINeF9lv5MCF0PK
OA0uytBMvkiTgdSJ5HPhuIcpRGYmN5ZGhzgjxg5qekKdDlyV8aTZNFKqTQ72J6tRjWnSO8Nk9ryg
xPA25ep9U0XDX2jD5jR0mhdbAOdj3ruPSFfHO8sY8puRoa+zl8Nxo+UCfrGL/mXu+f0XQIPt8ufN
PF06Ogbex06ZQbsnPqLAhr0381ZZSLy3jMwGwADD7AV5GdpYgMr+zYcWytJfpJq/sR70L3kPedN3
u/xW7xP7CBFN2U+eod/NGQj2pDLHd8z6bSUv2KUMY1UFKhUq8UOvpSin9/i8FeI6Zy0OwxtLQxID
eQP1UQU2g4CEnX3bLPXlz6mA31V5m703SLRBtVaaO4g12YExyOkYjMNwa6eKsSnGp8oCeQBYw1nR
tIB2SBaDWs0fLI15Vi0sYJeDy2NucEcaTyiMwWNbgmhN0iFf5QNyPEptKC/17O2qBAGNqp1udFoc
O6VHp6lt1X1NGzGtLX91NyYbpwFeh0YSMuFJtp71ZNg4U0R2IT/aFWLlTv2kkcsYlew5ChoHHk8H
Qw/1idz7ymuVY332vsMsijaUeOt42BQN4je5wQWwtObZ19LnXhnODV3AcRu+gwl68Uvl17TgDEVB
e+rH6W5E5GJVZ92GBt9dZ/HOFbAKvCA4oJ1qbb3CKlcTNU7kGJD3CUtkz1Sv2QAEChKrO0blhDsZ
Dw8acZA/4ydXwF3g/IARRlD7q26yu9HNr0mlvbW9jriZWWwc0LalQedKxhD0Ck1glAiK5Npo8TPy
xFSqWRpJ7h4AtZJUysMV+p0hl6u7q9jQzDR0q1+78DLIY/qwrrLgHhEcqFTDfaejxOUVUABNiP/B
4LlHDTbPauzcZjWZTieD5MxlVGG76V3gZPXnPJvOSvPrHA4QjSjqIHDI6QS34UpITdwDFYyh5cc2
dG/Gqj7Urnk7a6SNaRCEr6WuzF5RDlk4z5vZ3eVZdheE+cFHhYW6KJy96EIBblirQwXhtQV/nJBe
ipmFou435qj05b9D3eVrtx+vFHRf0H8OGKY7MKT8YpCa2HuC3PQd7UWzUxoMM+CF8Ak0yIywTJ87
OobTwH43evxQt6r3XPpdgLDSZvInbZ1WhyrjARlmjfcldzXr5i9A08WKhtjjqARfLSV9fqcnG+DH
+CoZ5Ad4cfg+4DX0/M4Y3zJzr5tkYdo5T7a2Hu5dn8F0cGc5PaW4QtXwaM/RmVTtdxAMzUnTb+NA
Qd/QsXcE7Rakx4xFXsE7YFhc35reeFdVs4dqAnWHubtAAwzXraeHG415AHJMh8YCzQxU4Kr3yq+e
e4zS1fp2th6qXKX7NbKDTR0pf2bYfrkVLIqS0frlg5XGhwbaz4xtqj2n2ahrzTLidVLL47HFsgqU
VlUyda4WAR0BUKmUOPgYjPak66h/tejF1u0MDju3aPmMp12ieVxHxManMETTyvzedAnWYRhnqLAI
Lq9Hq91SSWx5C42zCRyVXDDT4pk5P5Wqk3Ec6xMpNb06dP1wKbxJmiUmgLPdS2Bpd5qpvCa+/qBa
EZJf8xvaRXSPA2+bmBhRIsSDIBHn60ivoe82lb2yrSCFbBoamzDJYckVM2RIuM3ID845X8IZBhGE
EUCE3OlTCi85IuGzBQ5VdaxrGaNxh0BTsQ5wNh21fxksqHXW3JiHymaSs66SfQlMbpPm1zZzD+hn
IyYyR6gTUDIxc6TfajMqdgVTLUyCBpsK2suVZd3PyGmVEL1q+ox26PM9TkN4G+vGR5qgT2glxS5X
agbXmKhx9NI/opgAgrTj1SgKKDoA+lbiqwL326tuhizW/MTUo30DSv+Nhp15E2nW2XP9YTXa9rxy
KtDOZuPSDdoMK8cCgK6azdp004+21PrD6GYg3jo4deFnrrfsgCKHhqh7O2AGVPbVnasOW9WiAydm
kOA6A5Xba6hcirdYNd7dSPMNsAumYwv9xi21cwovLCVNbUUAUR2STQkiIjC8yNutArCqjCrEu3bG
TJa9dgwze1g1XM6VGdKvlMfHvvI3IVtrZfS3Y+B+MNk4rifD4M7a7cp0pnhvoXexLnyqK7FBeJIf
Ik9nvi+kTOg069jC0EQmNpoOXuh0/stsusXGnexbxxkr0vLu1WLBJn1v7xyr/CIP/zZ0T/3cY3jR
cThkmvrO3OPAeAOUA819dOAekbtA6SxDs81zuJxJNjy0WWYdiDQzJ1TX7RzHqykD7OP1a4WpbBq1
QN7CRLTRLGiqtWq66zBkxwyBNDbqo7PTcltZezGeBYSQi5N70aYpk13KMDBkc/Sg6v5OiYUG6Msz
hu7BKOqnCvLXqmEimkmoHF0pYLSez71W4EuOSOWt5wjEcG4N5t7SWCv4GhzdRXyCzY+hN7gvSvxg
O2jrKBpW3Sh4395UbFQOQg6L7NQ2zV/YISJjVojxtDbBL5J5zqZszJuGZMSafpwjWc90xTvIWaxz
v/Jz6wp7Ztg0Tkh/GwjqTFnNtfrVNI269uoW6bseFBlHkycdlLYWu8iTqhdDQkEaS5OxCNfaONNP
Zqi7po0e1dlPNjXxPG9ykIMGr4w2q7XWIeFc+nDNhyfFAoFYDWx8si4EQtEMmznexp1xJ42SdMNt
NS2+9FP3AfEJXJNGd0WS5ms1StNVauGke2n0hzzQMbfKdhUjz+MnGY3J/pCss0k8HRNN6ipKd3jy
yrqlcbZpOCdNhhrmnjZQxb8f0wlcogrmWbgHesJYaYSNIwmdZvUrOd/xEAOWWJV39Zz2B7CBHlPU
D7yWuyroK5Bm+Cgup3yht1f8Z2BBjssIZftQUc1MURBj4qC+qTpIl0Xp5TvD+2p7NNtzrUSFQd+A
eYYs7WW4QMV7bzg+nUv0unaJRX0h3KYeyrvkCU5l95ZEQEacklgJhMJqmqutZTXljVcdHKXUt0qe
s0dG685FzPNYMCIfd9lt07t/VVP/+QQBFKziy0DD2qrI+eD50ScBEkXjZtjEHb41I3KkVJWmJofa
boODlTM3RxcvXncItXLU1Re3tMjohi3USKx3U1ag6rWbSVEpPrvxyY7qq8/wyjrp+ke9U39RU9hO
UxWvuogP5LhP5ahBtrRMdgGTjEaZ49a4CeIvTYm+T6ttuT/gFOvm1S/9FVMl902PL2VlSOBqjfsz
PQyx+ojADwhPxntquyw2eqCfEXnpmnpvtR7CpmhFFUU/MKYwcgcc/VC2bKEQoZarY4/pmklnehgG
VGmCCLtnTcNrORmnNPNuvI49nxsQUHOCglVfQlEtzeouG2iZSbosWwcaE721q90Wjnps3Cy7BJ3n
bV39hPJhR2Xsmpmo3GmUycJgpnO4r9fd0KCuU96VWuRdGiXZ0dG6DvT4GPcA211gRFpOYBLMRIm5
u+9sAwWiHyapAeaAOt8plrLz58Lcx3px7TLKNGNiQCIO4NyWFZl3Tbn0fBtOej1etGrcpZqQAHoz
2sduTYJVM9jN/Rxvci85MnaJme2iU2w45aFg6istSbbGJA0rTa23lk6RStdPWchhF1S32Rz9TiFw
yrEFsuC07GW2wkePWuxm6BT1xq67AeQtvvEYWg045G54d0ZQBq0S/iZ+8YQsT/oKQ76m0b0ebzL5
sHzZOG6Ck1A8hZlFYTfOjJOrIE+YzypJnqnfq0oJdCs2IGR7lX3v1ba6zsEd7MNRt++X7yGe8At6
gNKtnZi0VIY5nd62U55d9M/KVWVOHF8xykY2lZAm0k20VZxrrtnBuh1p0PTV0r4aqr+J6/iYKwOA
fvlQpD0PU1Enm5IbobRSbw7+7wfYTMnZprVZM5TXlPFLv9bfNJNFYAVKCEKFL8MqQT/QRC+hiYuG
glhnPOdcsa6c/DcmDaKdEsX52ldQgRoSBr3psuzPo6P35+V/TqW4yKN0Qbn1+gEIOUKxx6TLaaH3
hiPxjX6jIcFDFyX/S7pZ2bm4bxuNZoq5CKydYSHzSkLz1PjG/OJNdnhQoOzvaeA0XoPR2GVupQFr
BigFlXy8Q/A8hpg870w18zczJ/MLsregvNAQ/I1oMVOcaTU5eXH1a4qORrav4tF+GL2Kznmt0w5W
n12jzo23XKv4WCpWe4lLM9kNXeCvytp694D83taa6gGLn69NVbUbtDu029k00K0equxAmm5d61GC
Q8ZKi4rWuHHijJPLnSzmdSN1G45O8dpk4z1umRPUB7fqeo5Ti2O6HxEAcEeQdb36OCrj7VC4/n0d
5XcDgLbHEsUaRXHVJ7MrP+vcrO9VLW6YTMtXV7toLG0FJe0vHtkpkMV8VP+cFPa14k6IV8bdpkx7
96T3wMrMekwvU4P1NIsHMBTmLrFm7QD7zXtu3eomcIzhQBOlim5kZmzMwDMPit0Ur8y9QHxXrzr8
+cEbvbvGu6Ztaj3WxY/bhO6xUXOVMXF//vfBr81LDf82MmH2xIDU5rguLoF8lWVpcXRDlE96jeKW
plvWlh2hXoj0MoQ7au0lchkUrebwLkXe6AWRQDcZptc4+xgCMgexXpU3phHQcmV1FxIT92oaDJeG
UjHxlpY/RSKoSTNh+wW+GBbKIKUhZdg1afNuG6l3HrnY1yKexivaNSe10Wqm3a3pZNVVxPhFq+2z
UG/uY0gXuFZqdGCWrt/MXTNfzAYVBjanRSyrz5eqH8xzExGW86IewogZhTBIPpEgZYAprI1b2nXj
A4hr5ThVOYXmaLBXQG6V25plc7YmFdXqyEa7NS5PhbstCjv79WP7poiN9qfX7St9bOp3UmSPNcRb
ZkLclxqp0C/O3A9nKOpPjM4vOeEZbSmoqd5suO/j8Js6LSkBMmpbgrwqWpujDo0lij99MmO675TP
ZW1Qxii19xhfeFiHjMJeginu7vWZ+H40G+MDMiHKk20d3oaJNdyNVUJU0/r6RwzfcTXAtsRhhK6g
mGN40yLtuS2zod1No29udcPqT6U6q/dqGSIiCPQY+SAEpYl67pQ8Tl7QZrT39Ez6lJIVcrVHq9PC
Qx7EyD+kzeDeELHsp36K7qz6bGi1fs5pWxusZHyM8S4f3BxvIh2mN1gd7Y4Seb1H/2ngXbrNYTTx
LwkHnFsDJapTivzznrE29QG+PuPEZRM8jqb3GMco9cWVpZ0mby6eLa9wcJ5777B82QyjT2TJZIsB
TWnb6E6wgQ2jAqaPy/ZsyQddUZqznoRIVoBa9zITPZQi0i5pwOBPTSK5mdv6YjlGhyJ3Xw2HeSqf
aI0DaG317wVJxE04KrqgP3Ww3cjrWE5nrF19CI6R17vXoAl7gvT7SY/sF78egzu3ip9JyrxMYVTd
Vo7p3ydpth2R/H0OPCCL/nCIOu9im3H0LY23GkDILqpleq12yGB0zcbgMfZBaTNFExUW+hEh0/fz
OLv7xGfsDhPU3PdpaB8dnwhwQJH+1ZoHax0YnXpySLG95jUhfULZAvODU5lsGB9+T8dx/kvgpVVF
8BcBtCSL1CYvTMdsh8n9aEcaYRBDueF6Jbcawk63Vaqe0SVRIPAh8NzmGUK9BnIFkJHOZCZNRmQ0
5WzkJWODkfFUaMozhG+COw85dn0mXlFVtb/kY7wbhZueVG5/N4zBSWmmGew44mJOBBW6dRrMU6A9
FFFoX01s+pWKtHVFbK3adkF7CakLFAUNCXVuPBvznUbT+4PVzD3+kWNvdYTztsy2z8yfwVVUvUxD
ZTF1ttwVpE2VznmwmEtArDS8R03vFM26DutKA+sfjfNTGlh4dkF5G7jefNE4O27Q+kEWUR3Sh4Ri
Rz2F2dkYqLxNkMqPfuFvlCI1V/5Eb6hqgtoo5/z8/z6gzJef9bhG5yorWdB1VVy8Cm0fMBnJvoGR
jlvVskE0GoAd4ngTTaBx5cw1IVSRPiejom6UKrw24vdZDJJC5EBOoUmJnfP8zgKWKCKU5c4KPGQf
cPZaYuLbIlFX+On2dQoa9b6f4hMNXcVp6mfrxhu3vTyxExUlhUv+h959cdFpIDo2qb8PzDY4M4mk
nDTaBf/9b/leESA2kyTo6S4/mOWnKlwDmiLLdx3xvl2hoq3Uw6i+RIpqdSe9sbX1OGDjunIk2pKf
zIq5GlxPPRWO02jHHP4UbVxztKUuGd/4io36R1uTE63n+NYjseRGNRir6tZrgvpNreP0kLiWulUN
2LXcmOng9QYZwECki6aBdHQZTVefvKS9Uix4ZqbenhNTefw/RJ3XcuPI0q2fCBFAFVzdkqB3EuV1
g+jp6YZ3BY+nPx81/4l90QgahcQmgKrMlctgKY7Cyc27najhbBtWBapRdWfg5/ZMQgCPeirPAWf2
YHA9//RzwEEa5qLI8rVwGv8ZQ1pK5iY0tk5ueM/m47XOHF5cgIicbfXQ2Mq/aTcn+DR8JJgSpPVk
GdWqATq8KXPtwac8K61uMkus7TRTlkWZmT0XcZOc3bh80naVPXdNEuR06bchLXZl6h9dvZRnclLH
zRQTQGbMiCERzk7bpjNoAUpFjTwMdO64yW9Ks9KXgswbNluWIka35AjhrVWvc9X8ymcZfTUloLwX
EcqZOHhqM/Zc5bS+XJKoVZfK9Y4hbrtHYbd/isqApxSHDeMBqcLLNK+n0mmu5MLQLySkH/atGSMJ
4xyWoj6MZub869TgAqmquicbiyrDwjWldePhkGYkuholmnncTZNT4i3PPSpiRM0RAW8CBwwbyPkU
+SK6jEmMORHg6mYYtTrOjr/schPvLKf151UvmUeRPabwMPIlHgFWiDWYs+ljBzKQNcz7ZQJhSGS3
bwHTd1ZUavjVeXa2HDKRKhlfQ1nX+6xNwJAt77BoHAF6e777kpmB2+JOBvfs3XC8mxtmkIrtAZ/Z
bLxL0zr3KnepaYA1B6xKd24n//ZiOuDsnO8s7usVRJP8ljve58gVQAatkU5Hj9pvJedY7puQfo0i
6CR/7Fu7pyiMcT7NfLJcYmkFiyDkwsbYK+mT+bPI2WoK8lwOXBMrSIDOm2t6+5CwwqBdnGariUQQ
9LChQS4CjmGiK0Ly5qPy1rhNeWMbn7d5Bm8obe/Kb42zhioOwlF2byrNWmzt6un0vwNVHKRm34g2
mpQiYszt/lxUejj/PLJHhBWxi42W4hNiZJws+mqgWxm1y1nBf9cD2b9V0oWjlAz7mLhMDCKZhAwS
O74xdPR1tAnuhk/5QZ3zEsY2bGSDna9qQrG1wiVniWEotnapBwKrio3rz4Fb/uTbdohbMi8NAF7H
KRH3PpmKJ5abc5jF6mS2sgjCxOpwlJ9+KS8Z9/i61CuyMMYdeW/5OQ6TnWEovQM5MP8zqcfX9GNI
MR8063wkjcVJ707E3EH1KVmywkMX6SIJaQpmhb054zLax/PL0ndnZ6r/CDlaNzcO3HGuNzZgzJP2
sN/Pc+dceEV4NWgZ4pT8ZyqgdTNaMdd3QjzL4zbtLBsMENuAbVV0WFmkqbEnk+FPb5o1OIn/FEW+
izHDb23U6uTk9QAeF59CANebWRlcSsn8R0f9ext7/duk+J9GnL/3kmndanBz4CMru5J7ll1HemTq
2WG4NN7BtKI/mCliKoy/Ompgi/OD36++0JfVsNPiflfil3HqQmmt/BhxRuZiL1RQfdCuc2grKAnx
TLg0KXljFrufAI0VSmI73Dkwuvu6HPexB6JK5Eu+rgQsjFqEfz1fHm3JFIBC+ePxIDIN0qHzYqaz
rLIZtTn2jsWMOaU1tWwfBWVmHF2TOWaGn4vqv0fWg5NQyTIkyWPGTjuNHBI8J2tZN48Lj5USTELp
68+zn0ObtN4OFvAMpJRHT/97o6ayWVlD0u0bv0s2WUjwzuxY4iXWU+BOUj39PJNV1wVm3WW7n6eK
3IdzPZv/4t8aPpuJfMjk8bXCYjALk/ozdyPBnTCFxNbytI4RLRlj82S1bnVBGXEdi/Q9Vdb4W4/9
l9PL8LWtnGlnpI3cA6TEL2zr0HGaOtrNEbAFY4Xanok8LrP+KV5G8T149DeuEhtfuuI81EN1ja2K
S8zIirNaSnuL7WM6e7SJteNdybMkoyJpo2s6EUs5ZSzdNjZgBIdBMceuBClpQbGlXfaVeaCeHSxE
MY8ME7BQZyVkPJ2iMt72nW2eDTB3kM6WndGZq/fMJZIS8T5p5J21D/ezYcw72Pl/8qxaAMhjf/3T
3+P2nb1G0I8q1R+tZKZaZW8r9suI0mdcwieHUQbgEwaR42Kd4kcYNB5hJPU8Sq9psglLedRfP49+
XluG+hhGcOxSmbnbuGG45KbYW1tRxZq+nMi9SMWKGKonNVADGeRp32L2Bi4Zf9oxdUtzPY/7fJHq
GmaVfHFgEy1FrJ8Yg4mXEX9vIpNLD6t0Y3qKmkRE67TDrzMvquU8uxMeuJ6XbIqHNjcePGrGxxu2
tNV2sMRXaHrDUaFkOhqPw8/Tn0d5NUKop/Fb68WR14kV5syZXlMgH7xicY9YkECmf1jG/zyKZiC3
urcZA/NSEoFwM041t2Sc12ewY3ko6PKq8WT512yJ2hskj/b282iOB3M/9DYTrWYdzql7Ku3UuhQq
g3rr4P8KnpdnDIDD4V7V+ISmQF0rnKqH+5QWVzf03Rv5VDjeMECrEMcyNvE2eVott0aR2zk2Ji7i
U3xhfEpWX3HirBe7IUYfISCPvfkWUOrSp/eIuBA85jFalFadPMUFgVi+YSKwTOaJ0Bti4Qc9kjVH
JvTrgHsoOwAliy3IJ+zb4dJlibj6hPiVJtIJUTQv6eNA7YjTGHwG+rEMw21TBVaDAn6SM9qFXtxS
XMXODVQ9HBBYGN1OB44v+m9N3gDMP41BWTIx/k+H+IKUydjh7iCCwW78N85tt7OqPN/gTurDDtAe
5Htj2fy8m1kYxJaguoE7N7vIEvozBcgh1cFIrl5nzW/hgOmwUelPrOjz4+hB3UNhSDCk/eRpSz8r
6mNKH0CfnFrQ7ZOt3Ztop+3Ku/jVUIJSvc3kUgWjXurzI+PzllkPELnU9lcVVRsQPQClnN227Jp7
lsr4VNv6r86z38CM+g5gTgjuNNW32pJyXZk90mR2/FtawLMBxUgxC1JqV48z/GpyqEY3RVA1R2rT
o6V5JyYG+/GoTWFlNd57rl98Kz/IWRe/RYpyr+4zwKM5+41IHfHXpJ0XVcjo0M8lsY6cyfUgQ70h
CMHoVg1IrMkkbspwfl2yiT4gnI5tFv1fAZI/SpG2qWYcnkjJMO4RFiAIvOfuGprD/A2BhIn3fM4G
G5T8YQecs/wHjvA8gu+T+bqMcr7WwnnKE6bisN8uiXTi3bDwA2beu7sKac7Krev506LLg/Ca6MC1
iSUcxGi+p5G11UWu7s6Ee18miUhIYWe8Slor0TXTrhADg+uoaMinbyMFtlG5Af6rSPx1E+49K/0n
Km1cjRc/+1pCJOU4z5PnGZdUq75+Ncr4o/CsmbJ/aPbR6M9bml15/e+RPVAYhuLK5+OKbx3jQ+fJ
FCx1NB7IlTA+VI2gw/XD+xzBRoGNVB67BfIkuc7nwW3ie9PU7pNvfWajiO8/r5T+N8xZ66xrJHth
UT8RCVChz/eqp8FXDLMTQ25/3og7G4+ksMsJKkuj5/AYD1GGpb7JFdIWDeC9PuXkkF7Gzp6e04XI
Owca78FjWPmMFoAba1hCkDLVrzvoTr9ncRqTWkHUjZNDZ/Y0/W5EVIO3oAPx8eg0tX3Dz14/Dzr5
BtQoV54B7N1MNCStJr/VjMrmrTAOTtLPp9pN9m2JBg3wmQTLa9eq5qRhiG0yTtL7NL7BunpO/HL5
Q5zjhjAyHBVaqLdL3IoLGcviEtq2WFUE329TFw+PkFwWQzm7QRJ9VupKBYubzu92Er5Wo+ndWiGm
d6LAoAlZ1SvmDrDiDfvQ9Mnfyomzb6soH5cVM/ChYNotQOIKVCz7wjVj1rQvxt0Xt22cZwhAFE6R
+BPlWbfvw3zexiYObSYsHAY0FFnwEb1VazWmvSqAyeX8Wb9Ld53iHs5WVfvnMc8+VehEzwIaZttb
7UtX4WXexIZ3EN7yOrmWvGI7QxRWisSd+AERwPC3MXN2wcA125MTS70NJU9/Xvs59DgVbY3FI10+
HNa1WJQKSmfod5On862aKGyh7pSnH4w4t3x4AGnabB9zHIY6yzPzkOzYL/shdT77mYldD8UBxo5K
99PkAsJUB7O2w7cm8eVzihWGrsVruIjxntnRX+0LVJI+kRSVu3n8a2zLu+AmFL9wkyRb3+6N4Oep
nkQa9MUYbamzrFsJKyutGGD0IS6mPwf/ZZKaOIs0Jhwjc+wXRjDdpnFMQnYWBw7NvCAzWhj4m+A/
NSmbGoPEFbnV5Ta3KYkqkPSVTMaVOaAO81nDt0TTVtcxwvlHptAjJ0Smo3FRhLZgckY4oe0X8jSn
xku3rMmxKm9KU7BlNBRknYekfeJ04WWYMIlwCjcw+vl+PKN6Sdre27SKUnPANPYFnyEf0FplL4Nj
V1fVdx+t+Mc03ZEYjE6dTeZVB3ooUiWLHGa0ip29gY/umhvLvmBqdcIAtKVV+f/FgkctdYHQlpe0
3kb+Z6haArznuDsMmYTfR7P2Pc/23e4e80DpQMvVJOv0tg8eDCB6q7J20z/i2Vy8xzEp9ghomZm+
G7F5Ns0ODkDZ3MXj4KfYAyF0zndsMg9ta2efyz4N9whViVufaD7HOPYQXoVy3/r7Pp3gEKpkfKbS
8mlALO8+z+JJNUodayAcLAaqIgTh7yescmoigR/v/Lw2jnqVOBijF3McXn8Oic0wnAUDAyawot65
/u8wpimLxESJ2uggd63q4Iwz8r6FcO+w6N7QOVsXVnV658fracO8qkhr678fa8isdu0mfrdFlV9q
kfr/92Md2diWI5JjbjjTPjL9JoB3AIIivfHQw6a59wNJDX2DoP/xbAo7cc/wlQuampjm9ucnHocq
xikuwoh3QQm1aUxzOs7+3//K3/+ORYoWD3JuBDLzldW5zf/Z/YIRbV5Kp7IuTgqOa0JZQIIa71if
/PfCHejWTf5jeVnhFImJIjQAZydx2Vh19q0JXf+zLJPwIOt2IRCVp4OXUe3T+16NuBEvBknXno0y
0SLveOcTbWcVdriP4OHuasN3nmLO1zqumcIWc32D6DL/XfwkMBs//z358m1xyJrrxv6Ey5J8mxY4
hW1d9nSTg3wjl1iuzNnhaSHwmmyc/3vXsghATqbqT2iW4hypqjzXcvPzZGomcSaQ1+5XMPnYSnMR
b+VoPiZcNhaACRECSRWSzxfrDcU9+wiJVgfyrP6H24SgplmiaOdEXW10z0pW9r11Wxb1XrMvHaPa
sW4ebpO3n0dLezTLNrz+vNKEDAkx1D4LHKkuteM325m1kmjAwb1MlpcfqPWfSN3JLtzV2aX5Odi+
OsUWei5e1iF2Q9XYi8tYbuCGk2vk1v4GMax/ClvhMOPEsQxBIOrMIVtuuWf1exf926Z17RMFUrwe
h6bf1azuL0aeNFwX4q7LCd86mcFC9I0NqZz1oDS8hhIisVddNcraTUjDTkxljyyqMwNTZqjOkOND
ZAuJmuBAsuQnttVU26001ulQN1sThdF5FtO+MhH8Ti+ES8l13uHDQMU836ZoGU9DW5w9MjlOVULr
ZNGWSrMM8pAGy7YeLVVBtrwB7hFbWfK8pFN/1IzL6rTtbyMl0pwJ1l3iSwzHMgLVG84mL8BXjVyr
3ejRwis/trZ9+2isOpeasRbnebCKGywT62x2Dg7OjYHTByQc/8V9JBE4F5l37RPX7ItDY3Fgpowe
I/+b4pNnjPlVkNRzSSJ9nVuGJ1GMtcGs/jFJXNg+EkO2MNWTp6UnD3NmxGw6+sOj7Tp0GkHYADll
YJT4rvwu38Qmnyg19HbUWPXZxMesl5Bs9QJe3rEaPOfO4POQ2NAdRo/pVVXcPc8b31Tx0pfWoxpM
4BhbT7r2c1TIYUw53N9NjFRxzrJxk4rGL2lR24zanNlbrHzbF/jFm4WqtrgghzgJeM4z3HYaZxre
LI8QZU4FQxwn0Rt/tpJApA+Ai2InF+MTU/WPQixP2ULPX0+AHtBzV+WcdHCfSaDGwyVdJ7ZN7ntN
rsVUUsTO/FSU0gHbdtusMBHsgiYtcC8kwTyqX8n51GeSn4NGGeNRYXC0yundt8ShP0hmePS1kCEU
bByvtVHhpMa16b1uXXsmbWg0vjq2sdNF99x22ckf7TPGF+N2xvjL7IYW2mr0WRLOuZ5LmlWycikc
S0ocEsWXLL2V030AXIJ4U1swltwFYkj0ZufjG4P55IBB8jd9VeRW+bZoOcE6AsMmuSZBK1WO6yyB
QkhIGCbWCw4jv9KmGL9sKKlqSCzGJ5w1PcPpiyUYlElGVaCNAmczmEZ2X5Ga7torTyL/D23YdZZR
39tCsh65epM72S8QH2Yc3UuNW8J6pJoM5jiqA1W4NQZt1gUptr9usTxaeeGIUFu/4MckgsqEZgQb
npVgQvFg53K3iAgmevyA9vwlYViXQrjBz7tkZVrn3OuQeHyinztSfHGBk2XzQZyRA8gJaxe7+y0D
8ktHtgfVClQ0cia2zaw66Onpq+VwFyE+OliZzEBaFlAc7Zzq8Rd4H3/LTqabQ5BbCjmCFb/YCdgW
a1IKBewz8WuEi7vxIh+8sbEfX9KrYEZBEAi48CinleUz1V5Cplhdb30TlzOuGcAdJMxaEmc9b8tw
cNOV3T4xfoXxcIawnB4d+9jHwEPNduI3rTw11vu0jwl2kX+8hQDvyqhiZs4r3VOwd54kTjp0vfWg
ixSiWk3jPlB2wVC6Dkb3Nk+lu2kZNazmuqvWqZ0gxwzRWIdY7TEAf69F3h6Ecl68vH6DK/pMThBN
YNwHvY/pkar39uNPuHS91QxlOCdog/PdplD6vlrhjqeUMQ5NOz+kB7FLwpVXQFEELKRzXSee9dGO
3LQlUpwZymDgSbpHKxRvxDq1O8MnONkTX5Q71q6+eklj71qXaiuNt/AkIL8YdUcgvdcFRJzty2LU
a2thEyxzeP1k+zE2YW2OkmhdZMXDhVvxdWMvPAIQBqwUw+pvZPViq3Kdk1pR75wx+acJmwNTr+Nc
G/tet2gfw+Zat0gdPJNlDlkiJOf2DOt4K6dI7Ka5uaUIJlem7cTnPO2OslKQBJOOgRoEYtgSjxog
ek6Fbe/g/FhuW+9sK3FXbdGlB09y2Q+pvaukZmCFFhtadVeH86mB3bWyTA9uqzluQ3tCTt7JS5ZI
6K6++Wbrz65osC7LHMYgQ3OFcMZEcWIQmS5RYHrRTTIxJ6FTHksujEEOMzKJjJ3MGzwGYVBYNdKs
EqrJVmsy5Pm4ZaUUSxDM+jFMCGKoL5FU22lJrHXfZJ/Z0KK9s+HBJc1wiLgKe9jMRFvkuP8vxV3P
xndtuxczm92L38L+qxg+rUZnfEXv0O3i4R86kHbfFktFrneZPOfMOvEEBwRlx2lsTBrbsNkqaziR
x3MoKRYhQvDBpbBNeBGspPRljFgY9Nn/6pLpsRrQAM/IRhbh8vWKrNkPdX01YKuu4blHAeTfX5Y9
b8hGvguveotITzw2vnvWrb4w57vYTLYO1mR9uVoSzUAt3ZUMB+aiPLes9mkY4bbDHHXooOPmnYv7
QzQ52wHGcqDSMQrIdyFp75dW96ghr5l+gJClwjW2szJeQ6eGc6j25Hxl3ItRe8gTfMeLEc9WSunQ
W8A2ZP8xjHA7PUbBtSRo2nbhvOZEVDdsUcaSMW3vqp2Hy1Y+tzfq2F0nKmgbDzn73PARoGOtxgrb
FNfXIAgLbQ1UTLNrEQd07Z/Gfpix62OpphPUKmZY+DrUdH/eol7j2XtpMrfFviQ7DMj5jGJ5iXvf
IftUH/ooDWpW3sVdJXp58ib0TsvdWBaBPkldFtf9m4oQzpJAFNMZjl5reMLeDnQCDkY6M/yOcxsf
JnOgTGqifZWpKrBKIDIotCfnz7yAXNZeAyxmOXtpunfy/P6MnlcdIXM9IZAqNn1IQiE/nBinVI3x
Cyc+W3pMU7r+a7IlxDJMVyJVrhyZvlnkv4cNKyGE/noTSoZKqfM6Txj9KW8IsOQBDOAeSX22Z0KY
k6AjNdMfzyiWdrCrFziB1IaqU69RMfw7MoZZ+d2/Rivno0HMSSQI0a5crJrShWAk3PPz/CtR7VGk
YGiifxcwMVfTnL61LQzpvrbfM3y119FfX8SbGd8Z6ppzDH44lMMlE91eKu0HvUA3UmRgHg2dAX6W
/xhab7uxvvX58sjk2i+tGWST/wlRe1pNVNcM0tctPqkATqV9yamIq1gJbEbAk00EJ/tasc6VWdNd
K2evdJjc9DFqjK+BjnZtVV6/Sgglv9X9d2bEHiOw2rg6ca4PYx1+NFPkrbtB55tcaFpGGTEumQzK
HB3D8er3iZTyVP4X99stQZp2dWDHBuHSjZKrcDLOi1lV62Fp8y2hvuRppsrbdWbYQdmOzmbx4AjP
07qezBvZEnbDtvU299ZfGYI4eNndcdR34uD41ubFNScgk2WK7ALTOzItrw5FZ+qTSjFGSI1uZyej
2s3Yfl252ol0kwDFcOeHEViYRC0mrXNIhsgCP7TyY/t9YKNT2fisVI6IiwyQsjpOpUXibCWetY4+
B38i/EDXSQAVG42vmZLe3WPsGOFOW0/6n95+OBiLiMswJkI7m/5ZNLx8vyNJOKV/s9D2zZl+oR2V
2yjxSFdDhmI01ryJmUp3gJKbuldP5iNAzchoxn3w1Kx1Vv2MUJlv4KJchoGl4IpeKmDpbLrA921W
mCMPu8ke1ZZTh1LEWI0CayXEb/XKjsqdNqFqFylqktLA+4G3bCiyZ83vgeDCyDb9HFz37pFo2EhS
N+sQyCFxIa10y8nwGj5FPT5BgvwY7KPpcznLZfn0pQ893kmOJQ542q/uo58dndLGkUOC3Dl2v3Um
8qvCjFk1nFX2Z98+cKHeFUbg5DGQPxrnOyKQ3KNJAN9gL9bWp/NhRW1Ohkmb3pnNanIQCHVHCDhu
QLJUCpyTXVkfepYy21gPRQLlG6cA33T2da53CWNBRm4rs1gKCCnub8dLmafE1sEsh3fs9bdqCj8b
CsdS4YdWsY741psbcinKyVvDOEb2Hpubuao+59y/wJPeFI6PzUQk4mNk02xF/nryzP3opTeSP187
p5jQFDofsh72c2NdY9l9JLQu7Knmfk67bZ7vCiN/tyy7gxe5WCuBjLGG5DqWcllbdWTTEvrVKvVr
OgTYVwCTekuK05/BL45zDGhrTPNmxgWz0H9rFR3cZMg2Uqe3SXVfZmHm8Ir/YSiOjIGCbwNfBs29
iaIf04jUf3C4y/zWC0yp01UdG3qfhsYGER9wVkTGVa7CN1PG6oCZebSurGkjZ5uMUNFRW7Zqbfpy
fLD1H21Q+qXM8BehOLepVf6unOLXyEWnXSHu65Y8sMXvXDcMAGdcRfg6yg1EvRWb0YQ+N8/NYTOG
0bhPj+U0m6dSlj2ndIAyRLGiUOO2vvE5e8jVoAvuutBONtbkDesJKSRuLOVHKey3NgrxPgcUin3U
O7b1uni4JnuaaBCd4bdSvBhhRPlalIcojM6WuYBvTcwO7XrLPVuCVS84d5Hhy8ocb9BiNF3/QQP0
4Y9iCqLaPrie9TxZ8qnLHP+hItopA1VGVb5CvPHRUFUnc6gYdcy7KG9ASGeaP6/07/OidjBt90lM
0pDmu4v87snPjbPhxbcEh103Cj/oJlCKdw+ePtaNbs2ClaGcTkTDJCivz72Mqw00K72uUGuO80Nn
4LcwHKOr1RC5J2tdb+iD12qy4C+4wE9dvc1BkvZd+NAJSdYhopBXvkjj1yTCQWTpb16OerUNu+5g
AWRuWvzSA5hO6ijMAjemsrh58R/LMeQmscx2L5xpOpDP7QYYYBwbsMGXUPnv8KOPYm7GC+ZH9oMg
NUKWs07pgDNPVIdAFXJe+5N5KFj0wSZQ/Pzrjba/oqP4XTbdQVTyTIx1veTxqtBmBxVlDzQKvzkD
bLVGBLpEn6+TtsxOXOsA028df+U4LdHFtLAz8almi/lTAvHhVMNGIfDV4o8N39xwD3maupVG/sL2
8inq+U7/spEYkGHr8hRxcXWlfFYIXSg5Chok5muWJSBvSPN3HjoXfASvpnPJ/X1CZha5LwU2+DFb
UfvXamcMVLIPtl7WoS47JzAA2t7YxoON8zv2BlbXBPzGrzr6hcL+tU7qVxIiXw0h8DLyU+hOPXFD
FNfs6cJiGmrS+E7qoBL856Fs1eGEyMovu1X5VsSx2gnfZxmRpGQb5iqjmYXLYbFsWa++koxFOgw0
UYdRDOoV0gOoD0460Ql958lDNlNhRus1I/mWIeXybCBbkSkJIZGY+cNZtxWtrKkaxp1hDi1KJL+F
u0tXy8VFQR/Xf3zwwLVR+TsBd4r1nmSM3GtYxlrGrSUCOEu49tWs3qM8/epM/3cNuxDy7bwRCxR7
uDJPZTb6KBq6iIXUfCrmjWqCqXP6IAz9FEkMtmeOWg644C/AIYi95/l3PTy4Rd3y2ecooRLnGDE0
OOGTUA/pAGlEjKt++hYDPLS6F8mm0UxTCRwPOpnGgRJYmVKxIjhfzUq4Z+ZLxboBBVsVbiSDzszW
qRxY0zpyUycTPlihJ/Ri+d3S2tvjDb6CDxtvGpl9wNN+5TeXq4fEDrbJAkZedFu0zS9Nrz7iBgWb
05sDPQHywsy0o202/kk8xj6QRuifKEC70d6kFdK+H94GUvHKy/AdQHE1YMcZgELPj14jy+OPetHO
Ok3taJ3JNyovsVKx9+zERbxWDkB/CwGX0KJ5D88U1pLAXMmjQhpnuUVabwVTHr77Oa0bcqLCi54h
M36Sngn+54HbeCxTsbDdVRZ+o0E7z6jjV4OXzKjhzQuJ32+ek27G2Ns/EkjhRdvHSOkhEEzgtVcm
68yE6rU8kKsFBq3WwCWGdOnVh5cyYbyJs1Kz2m9HWaNpG5utTNDAxwspVTND6tx1DgainG3ahChz
kk5vYu0PdFL1tzmKYVOMxd0O5SauxPSsFnG1KUBX4TXKGBki/uJWMr5Cr/W2SSveBejbxoOyHhpU
r3TVxBhLT6OIcoOW7d0eljnoYuOkzIlJKwPmNpm6XVQ6VIkwWaGjjeu8wumkrpKNG4qj3VmYv8Bh
R/mEfFtWy4toh1eKHdYaUtnBdYCAJndt2Dl9stYtycHotFOXqJ8u/dssEEzUXO/rsP62ROcFeQZt
T/jNh1mlp4yvZG320aHuvBOjrVvZo9/yAa9y/Mt+Vod+csFZvQpmuLoXbf4+fVXdXy/PXcjR5Tuu
KpovmWAv1y1qiEl8ypDvJYIownjSmtYubhZqBNVUD11vOw7IJJ4wLcATQzXfuVPvYEGcbXKROitT
RyNmbx+LkjaK0BM2tK1BFbhtS8R7SfLRM/kKHg2CWyG2gQJzrYxHdkn4EVVygyMRzr5+jcnDIj9M
I59XSwOdwb736NRXPfydNQPvi69jsCVn6xfjiGm2NqF8tyv8QA7hNINzWZJPlRTAl+MlgWd1yWxa
W22hWvIfifbCeW5snW7Mam/V8p9IpbeaKO5rK5ZTtCBw6vQC40UhJOpYXTJjYhgcJ89cZuTPYNbE
ajFnmHGMoBDPcVGQ4QeD7MLaWMKdxV5soNsvlqsNT+9l8affPmjgLyskctlNrjgn4hzTx2I7qogu
bFR7iIWXIRvKwJzN4rkZ0V2rCDsJdvVj2Mox0G1bbhu1LAfRx8lpnLiwzN5+LWGkB5JL8Bwn9HkL
mhiE9Gt0GYxBjeoVJhcVRGG8xw0ph4aY+yDGOuEsHWOj6X8+sMTZZYYTbrpsIwZfbH3f+Z1WtnOL
vxuJoLJNqIO8wQ6kx56clik3YAzz2FfudinDP72jjKskKIKa22rvpkFAEK50Z1Em1puNhD+gSfy2
6lRutZNS0OnoXediXYZuS5z7WFwzgJuA4Ut+zmqc0nJ0SoFhos/CgXplPlr6MRL6vCT+01Lm41pW
hXdwzZRyEZQghKsTSMsV77GejxCQkn+M2mrWeQbPpvP01cmbzYJ8X0IJWVVW6awsyONlNb5GSf2G
EKM4MFk7VuZSHAxZ4Ag2byY5vOV+bVE2wxkoqy9sGnCD9xJa3rH8W8HvzmP7Hs7Z84R9VyiD0MBW
IeVb6uiTqGkx/8I7d6ta96+jwSimrPh/3J3ZcuRGlqZfRZbXAzUciwMYa9VF7BHcgkuSSd7ASCYT
++oAHMAbzXPMi80HqqpLKutUd9+OWclKFIOxIADH8XP+//u3SCipjo3HEa/uNdqPizkKDp3OxwNf
7zpK3fvQiqq1Yy5QE+fFalF4czUAKCmHNSKr6GCQULR3vXof6uZmaoqXMekEkUs05b2kx3yXvHpJ
nRwiD47FSEd1OybzGQtqwS45XdZ1BQfE4DvvkzJcuxbNYN3BHEriC6FBDCQYLqXKLKSdvkmONlcc
3ypiqTImghNwrRkS/xrlCfb3CEZ7f68DPrjf1VddioZqvEsqeRVpseOyZ6ekvfs0hhnYLZqgPCQW
ykzDnW30hIHQJ5zzKqByOk5mne77GVqWXZZ7Mx7PQ9ZvBBWVrifJxAITeIuxtx4fAtBci4CDZMNU
PiIH45Kkq4vIrdx7BibacJqSjS1HLv/avBDvktHG2muJZUO9xF6UZJutGdo7c8S7EjkcayYZZ9wF
G0+jBBSCR9bhD6ON6yOBrWcFE6cP2CWnlYFQlwwPE9KmlY4bY7ZfpA7ekawbzO3kXR2WP7LGPenc
1WunrbnMJzzATjU9+K497OwCz1MJlQZ1P0OR8NR6Sfi1VON+CCZMFx25FM5841KDXKSa9hm3c3R4
o7XOh+RoTUKtYX+JlfAa7lidviRoeRk9tCf01ddlUlo7VfXPiYClOfiOucXcwpzTac1VvQgR6xE2
CI76DZlyB4TZrefcSC7tT1/l0u0hNP08oS9ZyR74SE3MxA7o2aUWYrqkoiigLF00mtLe6DapIW8B
039X/vDCPTQBTB3F9DNYeWxBFZbGNKWrykDQTUmkvG444gG+qqDz4URhnM1Nc21GOM2gcINKMSra
eyVInzRgGENltfIrjmAwIiCS9NbQCq/jBpMygkvA7KZb0ATP+5sseyoQoF71oTjNIZGDKNiibZma
aKCbbeFXxovlThejfCcgWoB6xos9g4zdFgPD7qBl46freRvokBmjOgSL/lSWxqsZgj/xhGGtgaEH
69i/sRpN2FM96lVhWD9iHb/TvugPrlm8216DHCCHdYQmd2l4NJxa3blREEE6whzXXoBIkXYotzGM
5C32x02Z2JTvGkv5yOR24yHYHkvSioKK6wx/0cEO7ewAbjbeRIP7zvClQzPo7ZxAHLygp4tjhcPO
31LdYT6fONDcROeNkxZPhjEOG6eqpt2EpggyUmawNLkyWCdFwYroYaPv3Tvh6OiAN3rYF/XJUdEB
7BLoCa/Y00Z8Cqwcx4fn4UoAGJVP9bXUguXRdXeujF8Y/kDDi6+QdNHpfkK/x+cu2WulQ/dUl9FL
5Rqv2F5sULRoilwTlgo0K4Bh7dlo4NZ0Rqu3kId6wFJJ1UT7xiqydd9lyBlFu2k845b1+DLFVYxu
7KWYQ7D7cQ/Ltd93bc+VYYT1yV5oBKl9LoohWNfaSa+9fT+mdx5zE654a95rjoAEgaoETYFu1peG
welbwWK1JtO5crr0oSjpg2dN+2jTTj02ZX6vZXlE6Mfw/InWuzghHgN40LfWZsTKxIKQ4J53JtRg
FiQd4eC/X43z9JyEaXRT4ipNhV2wPUqYUWGE72S3Jw2HCScQnBVQJZoYS698DG5DrKPrqHHVets5
lbmt/RoO6nAsCjgWSZW9TNlCgpr9oxEG8UbnhFcXNChEXU6M6dRWkufUK8vEv1mzPx15n4s/A3sp
xHf30KEm6QCTeuJoOA2WIwNTezu0KAVoyDiKWpx49xKuAcygIr0pZJZtDd+XALgfZmWcbJxgKxtS
4BoLgtqSCrN3aNUdPFYfKqFgZzPubJEqnFsHcd2g84eJvuzRH9AptV1mr8qWqWNRk/REsG+j9Xir
6bYp1VjHLk7ZvyUeS08HyLYwToHpPdQCyQ/3ovmE7OlpBvmVFDJfh8hzsGKAepQda17C/px9rc1q
hfPSVwGfrfgQdf6kAsrQDLXahgrqaXbcu9SorF0hShbGNEgOolG3QzoGAOimCRwRdWoXfrBk20d0
9hQELU+dsqcjTFajBPQ2ZggHQNQObXHVX1Kk5DeoZpGSW80GYAG2bZqnk8tJ2DrNPhACj0NyCiY6
0llW3kUTvCoYe0/IWUOuyvCxD9tLmxOdYoPsdwx03N4Qejii32CWtlbp4CL07k92pgxQMdpaIxFK
9+1cfQR9cu/Z9HrDPKDpMkSXVRVvMs9or0rmJdIoX8SEea9JwzWuNesSCAfFA2qyqh7IA08jNjJQ
sXYDKMWV0O7Jnk25HvBvbvKhCyBOpPc0Sd0D1VzGLnTnJHm8mcekZh0cqK0sd2WztNJxppUidXei
kfQSdFVzTFqMqtnk+2ywTjhFIe37OPFdJ1/LsT/Lmjah8pOreqBQKhJ6WtVIaI0fnNNM28esYQ9T
Y4N2eg+miVxQF4B5rLR5Nm3/2hmnfmehVxD5dBhMEkq8+DbRj+ncf6s8TLlhx/lfK4QGSmDdWeJs
h6uqRz5YCUp/TtkLlxlUFZd34ZiYm1n1R3rYQchus+vIoxe6v7EgOhFYP9kOFKlpkKBuJMx5ldrr
2ZwgILdYeB22tIqN5yZAHEndssoNngMCIWYtn2CnSFx60XCfhn54pDNuURWrFjqYvo0NMqXGwV+j
3FsldXgb5fW+DTAWjhVBPfZowj5gfW9beOIe/IVpyrMNeCbajnF7TbLzNrftBZJAmZn5L4XnkqdJ
utnE2ZnIlsjzJEbF5DHXLJuLIaejESNtrXL3Cvbg0rZAGB43VyyX6LgApTfygAL41k/L8GaUBOnW
ffdQscU2rfESjZ97UFFESDXRB3MybFCHsajPqHeUpAr3mEw4jv2jjjw6tYbz3twEgYEpItw1JjCl
zubaMxjFEWzU7wmnhchVF4wbEhDX8XBRqc5ejWJ8o+OjycZhEfFUfDlm1nzMIhYfDBP5MkL82hvh
C7KufSzwOfvSCHcjPn3yQL4GMr7QqfMY2KM8yFqeYstoN2ohNpWlyXaeUZlF9sBOBWG+k9LDNYJM
lT3ctgm709xbEoUA90sAU6DBAhcUXzberfOSrQqbIEb183Xgu8YVFhoCwEvGh/5S5ePLJnAoMfdJ
Zp9iBtLHtlFnosPOBkdzk0p4K62dboxgKQ35GGNXr1naHtpRE/GdvJt0l9l+Kyw0ffY+GITdB07D
d+TUh9KOjJUTqBcGzxp5L1uX3EKbRadL+wo2HjYZw6OtOc52ejNoohac0t2qZjB3utsy5UZwOHc9
tbu3gqxLQeaWD+nIjb2vk2AjOaHTgoZ+QZhbwLSmpEbedkN6L6uQnXRBde09ztBueuwgxyYaP2bd
dXz53Ga/Zh4uNA+efFQFREyzLVnNGJwo6lDrsAMtDzM9EO8g3fKHTfQc48cCBpDUiM+KreEG7xQG
t0NjgAKKWf/QonzQ9qJhFZXWrZvN9MV8aV9W3AO4gYerrEAKXxC00RJx4kik1haFwEp67V2bEA7F
zG2+kGH+nXS5C2wKyL0hoz6ROv+ORWg4dpa093Y9rfzSfSz8XK4hHhw9cMFeYlynZX2cLNqVGen1
E/I7XXTyjWHTDyeyz2T5VOAIikchq2JjVn5/zmut9gLV9sq1uKvDwSq4rJjldIzAOU1vPCS4tPYk
kR9Sr1KDfVUEwG3j84ZnT15lmg2JZ7ro/tFlJa2o9ylp4hMCd9CmT4khTjLunuMJxSud9nzrV9Kg
yAppYLJsWtHO1Lbi4s4wrqEoXWrrwbJQIpbnCVYOCoXkLnMJwCQEd600+BBGpaVI6WaG7AzqTj/Y
WKTUdMzt9AeivLWnjQvL4lr24/epJViWxVU441u8D4eeXpgvPxBcJQezMr67pJds7Q4bKgYeFfVP
MotfiHRng4JfY0XaEZFFBR4IfTGX5V1QqO/InumC4cVAklkWtDstxujmjIXfIRaA4R+n9Kr0BCzC
Rh4NvpQUp/8c+ggYyxe3NF/M8XEo63Qdl+yqrcFcCGDzIWqai1iyJ+6XzhmZHBnKo0KPDC/N4RiT
ozOYPi4chq0AIVgfoS5GKebqcaBiZpu7mgkjr37YdnaZAfzDGpulTKi3klBaLxigfNCukEv6sTDx
ZFDgkeGFJMgm8LRRUL1DBhYJJIwiadivQr2MC14sww4+F8Bay7q5l2ZFXTiHgBSMcItp/YbCYdiJ
9Br+zilQZOs0kppCFhPFgOLLwiABoQ3lhyqyY6TxwRq2uW0ncZejy+RYTfmuVTSkUobxSUlzna0o
EWJxiiMCUFHi4qEcyqXfQQQOgsuLomRQ4uNiof51Vn3psX0em30yJRJuHETUOIseYMIxA22dbhP4
JH/2ymAwnQHxAwilE5dM0gYJhysoAnowdK6scwQjyDxo26MTmZ3n2vJORahTUtcs7q41FqhQos7C
Y7I4UO/Q0+JxocHvlM4jej4fvsgZfT3K5LgiAiELju6yvEppcs+MXdCmVXeLcjNAVVWw9jsM8uCm
6RiVkN2iO05S2s70+K/Ded6zUMGJbHJ3bQLRILF43hH9h9YCnTTI2XeqW2fjG3MLx+Yl6a2PFL7H
xlDWc0pdiyUcTewcAToKq1UtpuEy0js2b7hjZw50ZA1Loosvt2msz30SPCfVabbzk60mhLQL2JHu
JB1X1BMl6zVXw2WiC0g+FX36hNZFPvSgbRvp7h1j03Ca+kKxtcy7k0BujAg/33s5i3yP43KV4Lhb
+RjTXCp25gIeuoe4fyxsyVBsOXR9GuGktssbkHTRjTHa3/u8u6jRke691M4PhfcymsxPHe3aR7eu
rj3IlEdeacn5fp6Gvr5HwB1kXbxvEhvSHkxUQmm7KzisFIRZlmyVbT6lve+hwlXvccs8gXUGzZyr
HtORzUNRuAG3XS6ssLyZjYB+c13cRoQbJvm01hScJyLEsWs5k8d4FIWp9vA7WM2bgTIGpQOu4wTy
Q5K8FZUNcjYI1WYyMBLyJZewJ+FCEUaDuLLb6pJ0RrPwvmXcqhFWapRx0950jOwuxR00oYzeCwn1
Z8iqtWKN3tHqf0662qej4V1nsARbV3MnhuhiswXoPHc8NmYqgAijkgh7/k0gQ5i9uOYLJ284hOgq
3bsZ+tGxj7msrCLezZZHszx2rwvuSPtJcc9z2F7kWY5bLr+x66q5SPPoVk0AGq2YVMO6oPrpy+/e
1OwVhVXcW0xfw9G5QIp+E5a1tx5bZsC0CjARuSpYGR7z17rt9TlhEGFSXwpdx7ekxg5ke4IlbZWx
bbBL8G2yyDT9tSkSmPwjPrCLURX+LjABTQKXQfUi4+pYxvUJSLu3rZy8Xju1MI6RLT5G09APsQVc
jdQmGzbEiRZNvTM0a9q0Fok+5/ZIalQZkVWACiNsjZVRAAVrNYoOY3nTscZnlpnFHsVRupG+TLF2
wIeTNCBmD/I+K+XAbJUB1NKX1fFpYMK9HY1xRcDIsAFAF1zHqXl0BbrZ2C3PtG8+UOA766litWZK
3+8yG0mfCI1zGGHCCqf5oi3t7LTsv+moDw+CCuDStG3YFgbSqmzK6q20KHiN7K0hoaMn8ScKHkyG
MJuUZFPfX6IH3P67myBXXlL45uE1huSwolb+BqtLSMRt4ysjKoD91TfmPsTsFPPEyAmDoP97QIdD
79wAUpF43rNNSsKSSzDz7XHYz9KcnjqSWVjJ74CXrIqe5N0llGUJDUkD0g8bwWczNhJFwvLzklP2
GU62PGD5x5TjOYjofS1vy24hgFXddWSRLIrspFB3eTWeIjKVFrR/Yy9ivOLNra+sLHv0TOt1yYtZ
Ai/mIeb71AzMrO+1sw6s8XWB3C8/xpW+EWH4ydJnE/62BLsgBVlZYXfzma05kgha9emNn4CCJBXG
0+SoROMLcOoluakU048xF08osJxIXRUEjoqheeY8+3wz43jv5BH+KmPfB8CWOcWWXy2RBJmZvi2B
CLYTs5FxdwhbNk4QvM+ux4EAJl+oD78wYegsBuPfA8UksOE8K6+Wd95H5quunYPSyWHJQSlJgnFq
/cKSA4lTS8BYvBK9331mTYclOwB+2L0x3i8PXN5ITrzA8jCgcivT6+5iy77JEU8aQ/i8HMglO0Ql
9ccwpNcOWlaLLIQl/2CwUObQlQcCB6VaMg2wbw3ilP4RkDaE3ZUISDwhg0YmHGaea8lh6CZrXznq
s9EYWZ//uSdiYfnV8mXpIdxwwTAm6t6V2i3vcknPGUBVwfuD1NRvlpNrSdbw8+rNT25jjWuB2NMW
OtCqRBWWD+lhiUBcwiyXHI1WBCevr7ezIAN4CXRckh1zrDi4sZccpCWGNMwZ+UV6taRBLFEOy/my
hEPhCELgY98vj7OIN1lOx6pz7+2Im/cS6dERShIX1UWNwmR5QAhxmCI3m/PHhBiUuLFBs02vFsIa
LPF3SxBeD7ftfvkXCEmfT0gTkG7mt+XHJXtwOf+XLNN4G3bGzkjhihC4ogg/X+JLK3nUtCYnclhC
X7w6iXORT2Jb1UR+LTkMHBTq85WR6HtQUBsTbH9I0AOu2fe6oe2Es1Qq7z1eAh8c3332SYRog/qJ
0XZjQcmO4xtwaK9Y59+krb+3JIiEnFezQ+4fDUPB/ze+eLOIN8uz/jsgpze75oDOBZNIkV97Zfhe
DJCYJsT0pIAQwnwr0YhbnfU2LPFu+WyS5uBcNuT8Lh/MDJEpkOqM5+gz3Hc6hAPObt9984mLYN/7
tsTIDtKgox0cpZuzZanOS1jm8pglv+VzDesgSA6jwXCWN/Pll3/727//2/v4v6OPCsMR3NtS/e3f
+fm9qieCnuLuX37821Xyjsa7+tF9/tl/POzPf/S3h6rgf3/5kP1Hdf1afKh/fdDybv7jaXn1v7+7
zWv3+qcftmWXdNNt/9FOdx/E33Sfb4HPsTzyv/vLXz4+n+Vhqj9++/Je9SVuoruPKKnKL3//1fH7
b198//M4/X6Ylqf/+++W9//bl/3//T8V+cwf//oXH6+q++2LI3/1bOn6mAodRzimtL78oj8+f2P+
apqegClrkTnv0av88guJFF3MH9m/umQ44+i1pMuO0OOPGNd8/kr8arqucOh9+rYMhCO+/OOD/+kL
/OcX+guhXueK2bv67Uvg2l9+qX//opdP5tmusCxgGg7aDMcMLJtXqt9f74Ak8XDxv7LakGXUo5ew
nKFgIJ4k4TcRSsCxLW5BEghEjyq6jLpLpUUDsCFUt1gCpp0XwPxOLFHsUJa6m8p17VU2FvLOqGGI
5a3sL1M5DkfTKVBPuiH6cclUCi1Lf2gWHq45ifJoAQVcxU1p7UVso52LpsQB1pqkt8qcWgYQ4yLb
crqDqSK1desMAEYRzmtZtuXJhUW39ufJ20/LSMgHRLYHa2fcDeBafmBR1XRJ6IE5XlpttXDc3WTl
gHUmCFmMPoPNuGhX0gzZCtEuwfemrxxKEN8BGibJtzA7j9QTQFAICFuXMKzyycTLyQY8GdcUAXCH
/ILdS13IcJMDToaTjm6uMHA11+nSZU+wM6EPUfd2SlcJfAxqVV5gV3HVzkkG0KUMpq2IfVi9kQun
fUDvo8C4A9ULUcpmMSua52V7l44I9310vNjvkc30Q7RPKem3UiX+TsN9RYsG7GyW5cILRMGm6krd
CMgKq5rSdl0BpibSLFR0iSbzthqkvapnDkQSOe9Fm5Kl0sn6LHTksysrgfUbE+l3ISWyxa4fIGv5
YoMy8kfk+rUKSQeIYor7bqSdSeAPIYgzeSauYsTu1A1yYh1gj3XoLDcTkP4cD4NOFup8vLzCPNdk
BdkkxsAO4bnMtt5QuvTbvDG7vZGTpwCeGrMqYUqAjiL7ua1q9xnoPrUqNp2HKGTij2+NCjvIEkj2
6LuvKL8nmndVq/ep4bmPvVs5zIVCDabCGMYLMotoxfbC/+ZibTpkkfBOgfad5zEtoyvyED55PdXz
iGCS/Sf9MCJMIDDtRdlNd0aG4Jxta4jZvkWNNBkxO4ABRed2CPJ0p7jYXqpW5bckQAPzsfpFbY1K
jotooOfvl5UDhAs9tZfkbFVIgbyu6sxFGJQF/pU5GsWBrgX2nzo273TRxPABO/PYhEN9Bo6a7nRV
RD9mm7CiVQKI+DqrsvzBxKb7YOFiX6Wprp5xh0SX6WTrC6P05n0Q4iRn+hVFiOlmaH19kXFXdK0e
3X5XHdUsUAmbduqvnbyob7LSco+u3UyIthgr42GxT4T9EGeYp4o4UlGetKGT+wHW017M7RIMQQ7l
tCGUHMJi0cibrDO9cU0+RntZmijjV5229QfzNLJBAeRfREbenOuBKf1U2ygk27Trv3nouW8NGeeA
yYghJgMwIRNzisZjJZJxN4fNQJJM6CU/fBWNt4aejbPfsWNMJW6Qhj48iLG8/6gLpkChYce35pxa
bBbKukfFPCrr1KOHCVdapcZVHfTRuzCK9Ks/AGT1BwVtbLAKQVPHHTD6eBxleOi4k5Zdgdu/1Exi
bmkt6z0QODZ3ZeKVl0FajHfWSC8YgRMaDXyyGRl4aSXP7EjpmobSvoWjYyB7Sr3bFDzCh+l2+EzA
AfCK4TDpb7Bggj1CvglwVYWxUaa+aE5OpNV34tG690EnBrLfTLzgROZkolmuoIniJYHMWkjApnj6
qhWYQphUQwtRSCbmgGPRSYZXjD4dnrjZb18ToADz1lK6PsUFmJtm0vWLVVj0EnOn+Z55tFyiNqkq
moeKVOogFXdR3g7f8xTfuQyDcKcHm4TUhgsF7C1UAPMInTDcgrhnTRIy9vWmj+jj4VMx1rkBzLZF
rX0lM6PZlAOmiYAr54LbRXNsDBsG5gASCq6DNYYY0xLvpohQCAbOkAB49QtChCY3vu3FPN9OjJzY
buNRuywRgB69YppgZi+446mpu5I5oJsgnYGggtSzOZZFNCz+DiSdK4/Uj3teCpkmY2lYLEWl48ex
9cQrExR7Vw2mcQhqnOF04eP2UAy5SdqgV5zqyhfxGjXXeOT7rE6xI9yrqfDVNp9hQGeZn4AxzhwG
4EaPcxf2JokGpSEZ6KoyAt7gs553DkteYpPiTERX0JVYfxpx1SxG4kZO4rKzW/OOnAhaKXWb3NCy
Dr+iEWfoKxo3/qYcZ7iYB/RDdT5Pxxb4xZOl/eoijeW0b0xDnGNuHODQ/XJ8M9JqQFCdzbjT877a
VmRIYLXrTHJWcsMhdIJV/4VrqH3mN4g2ahoLKpqCcxNZ/ioAMc8pnxjVKfUHcUbIhpLTq5CK2IlC
godjaYGFOzI55igAaOUno/GUuql7yIw6voQXHh6csUruBYMLZBW2894ZkffUSwuXD8B0UPyZD6i0
yb1vDQG1F6IM82fRtP63IgUGTDvMS7eiwc2MOlXdNZGff3RQ7PZcE+6h9HFYrsIagMCKkXV58q2u
W/U5jZC8zysMQ9AqEyeo0HoxoOjdlChxHQl6PnWaOGu7SOXBAE2LLVG5d6ac7MfaTSx0NJJD4cCk
25nEBV0vpRGuFWU5iDNaEgjXE4ISNL0ATrYuZxnWN0ipedCyCVJCRDfm6KaPgPqH75jma2vtDhV7
qQHt/65kwPEDzORw7lrfu4zSIk43+MsZY/hJxilgUj+ljoO4rIonhvpGTaIZMKvGvMLyHRFIMvq7
WskAftAcjQhgplquVYtYC5kzXODJ8u1LB8GijU45KrpjBg032PeiKJINF0o2MBeuc3LLYIfsM07P
FmgkFvxZtKjZGnq3gDOq+FTBihg4eXLhHESKuYO9a02fz7aCvtl1E5FES0/ah2vdGH1yI0scysxX
evnd58x/4frlZqqiLN0EKsuKi5ljpbbEOHGcxFRN14Zb6SedxhF3fphUNM9a6TZb1goT30Ubkxfl
a69cC7/LqmvLEw41GOgZvQ/xFYQr5GMdip08R2Y3mzlO8dlwSS6u38rwB9fI1VxCRkTOYLnRKyky
aydFc5N46JyTrHnvR2cHyXwTsocSDOLMubpWHoM0dd/Wj6n/dYjuPdxtLbUi8uiSk6rGrut9qPgO
ST9rHAbWKt9kNpmewxXqs+ukvVX1fUVTg5nIe2z1a02AHXc+lBYoj0DU8iTavJ8G4q56UItGc+aa
gnmeP9k9nCW3v4BZdgKZ/dDU7ldGSfupbNdhNAPIfm/gTpOdIzSaS5OZPlb1b4gLNi7DWdB27d5J
p+BoFM747Aeo0aBZQKAB9n9vMoy8gGmVVOvOTsLLzurvAZIe0rbZSoMOHjhHRUCI/rBG3W7CcmKa
1zXNR4dmMWfd9kP6Q5w806LevrFw3tHEV9mpU5N5iXgNVU3ss2REdjzsUorIVUEUwrhJrKyiYM8f
Epnmb8T/FDsGBnhK+2FB4jLLLfLwxQ/7fIO08rtd6DN8j2rde4jBNLYT5Y5Pvt2fsYshY50Ag/WZ
hMsYdgUA3XaadnODuS6JMFVU7No7EwRep4EQxhi11m6VB9t8QFo/1Z6zU179CHUbb1Q9sJ6RUgP3
uo8P4QQFtOqM4S7CwnIeJK36zORWQy4zhSc+AHPxktdlgzmhtGEEOtNbx85oXUqleL3FzGwqAH1V
3Hwl8/eKyf0tJtngFNjlXe1o1BRVMG5KHWAe0MM3KtWXbg7EJqsimJPz9YA3a0WQw5qpEITseZpg
tSXupm+522cJkJWBsiG346euZg1oA+7oSQLnuDeIdXHYnNEX91jpcfjOEVe1Wxlql/QtJGSA8ttw
RGGNSIFRhj10RMksmFud5ST5kJLdF/W3XqC9q6RdPXh+FDPIGymokYWxs/HeZm7Eqwwr4sELUwDN
QQgOs3StPRNHY50E5isJRvZmbsiORbIF6ioP+zWUvfrYFFigXJMsoaHpCJOPR/dmHBuyejAZqh8+
VHAcCFOMXXiwr6QVuk8JwjWyIyi3CJ/JgrsR59Ub0QkS5op2XpVT1LBYRbCimIuQy6NxuITRBbAb
v9Z10Ma02PsSRBlGfuBpoTR8ci4M6kj26AN5cKa4sTuD/m4f0+RGciVhVlgVZ1SBXMAh/nrVWOgq
+iWdLg/ohq5bBjtL0yC9qy0+qbbD7FhUgf/WNzK8qlvZPUAIi1ChIzjKSqZPptlbl+Zk4yPX+dRu
OPtT6k2h+GtrqgtqHvIv46Dxn8BDzfeGq6xdORatd7Sd2flaBVbwoATs94LFg5GuTElXrLm+d9GA
R+Y6yG39rZ2tDtdLaVjAk6oynQ5I/uVzA/Vo6/YKp7vtJ+5FH6OG3TauMvOt5Q8JZnmzbGGoi2F+
YvOryNkJ6ehvHNAG27GzjDWUYuMFi079vQzNfB8TdUWFKc356DMpxkPuVeU9wx0iMEy0sk9mLVyg
mSU6BVoOp6mvw72YFLrroW8UXQRyA5Dpqs69Gv2ZqzyiSZChIsWrNCNg3AUatwu00R5vNvkRcspH
LIRxiGVhii59RWMVmipRX7NtIILpwVkZ42tTGoisqgieih8kX/1KzOTtzCNipG7+MK24xqk6W0Ax
VWuCXjZJrq5AgVy01OxXttMxAGWjCEqBwMfVpFHlCQvKI+pD+zmVM2jJ0ox/hDIo2Qlpzg9aidei
N9Ozh2vnxF8ZFywl07XW/fQuOtkCpkUeTA2IGExZRQ6hpxpvOjA7yN2g+SSZck7Mk/yV41nNaZ5c
BLJOCVO/IanlZc58eUP1MQN3JhclwmzHTTRP1lOa1jtd6Hnn5+Oc3cBvSDcp7LibBG5RsGqUQ/3Y
DLn6mlSThODJVnKT6Qg22TRWNfZOBYbSV+prWCBq33qS3i0j8MaDd62IomyYjxZMkEpEV26MTn3q
xOvcYbvl5hXNixLWO+AiygCxeJETbaOhxQdeepNPqdX38YPThmNB1zoRqGFye3FSl7RaC7eASkdT
eO9p3iAKTyfdZPnwtS78m5Fo1bXjzpTmVXXs0glgbIk1PXKXp7IMjNv0qNajNCX7JSwDGylMLgjC
g655sHo0nKi4F3nf1Re2HdNfEUSX2Doqt1UPEXbZbj1TUjDlS/tRP/3PO6L/f/U6LZMOIU3hnzQ7
73ql/tzq/PyD33udBpisX+ljAmzxOH1ofAT/aHYKfkEX3TUZuSEutu1/Njt98avvSlOYjs0VLD7/
6J/NToHL1PUJsnD4w8D5nzQ7xdLL/Gevk1WQZpFnms6/9Dh7v1Ww1p300tE+gUVbVEAWdKQehS/t
hmi0DMRZsfeKy6BB5Fh5QYvURM2OcrrbnGuTPOTR1dj9aqrw9z8cv7+3ZP/YgnV+8qbEnxuvIxtz
WXl1eZnLNnumlWl9zcfq/NdP7v7kyc0/P7lsLTK0Kr2EhUCY2RDtGaztWLQoa5QT7v76RX7yCWy+
7D+2jiuD0lBNVnEZF4IhCgG1lItKN+HrXz8/p8Z/9rXZdOH/+PyF15cwogBqK8JYtzFr0D4JZgxb
+XRrNc1/cah+9iren19laL00nXVRXIKAyhihWrcmWSQnMZJQDNf74a8/y0++kOX0/+NnwWNEXSNd
6zIFAEewiIWI7BBqBLvYxRUT/b9+mZ99mOXl/9DNb6nG5kbH+WVuAe6C41kyhg8tjzb9OmENxbVb
SzoEq79+uZ9dWfZyavzh9aDktmUUV+HloCLJNlmqeS5w18veuEnjBgUody/hQ6SebFXERx4NK25H
QuM0Xhnu7HTTxpTD5GwqXLaud/XX7+snZ+ayDP3xbY0MKVJEyeNFRO/w0SlmD3+fH7r+8a+f/2eH
eRmq/OFjC/DkDkTQJTtOXZcmCnGha5N9IQkdPhXDf/Ft/uRj/OtshgGhSuh9+BfGFP8/zs5jOW6e
a7dXxCpGkJx2kNQKDpItW56wbPk1cyaYrv5f9JnI+MTmqfbIpQHQCBsAgf2s59tgxNy0C+o634a1
wpX1J3CnMuRiCa+hCHlEPKRwQEDoXF1WurIAZdy31gaUrzvyvuFsOF6RcPtk2D/OF78STqYywLoL
sazk+QPzU9epeTTvpjI5Wgm0w2PiFzVCtPMVrfSSqaxBXeXHej5hjxOlS1plF0SIYwurgiByWQXK
8sPlMfkSmOqBc8TPlnzQqtMARSL0Ol/+ylQ1l7+/maqY/NiBYVSoglvWHRIyHISJ2ndoUcFD5A4v
52tZGw9l3cnx9YOdP7h3XK+WBxt2IfQFjFBj+FsbHbV0yDubuLmM0JuGVAEX5rFlZPew1Mg2rPsv
ftdX39NQ4iJflVdmiSZho661UVfiW4+q1CqcMbuvtKK99ssUGGLYh7fnO2ttSEylJaZV9aHUs3ty
uhHmjW28GFi5+7BE6dYjD9mIwbVBUSK8NzBDDcBh3pl2ZHOv2abXgbtAAzMZ359vylpHKWHeCaSt
5DvxElIMyRNSnugjBNWn84UbKw0wlOAzna4FzOtH911VgepDfccDyZUWzf7wpXG5J7KOZIZpxpdF
j9r9gRzn6S/tXPL6hNmUNJ+a2rI9hBWaLryXONMwXLmRYzMbn3wy0WVxff6Hrv1OJYadIDYzT6t1
rjHaP6NehU9aZ393u2S+sAIliP007QPNFMYd7H7jvjcz3jdTw3jEeiC8bCT/jsGb8OJtOwqwvzPv
ptxqT1CLa77/cQw830Mr88RQghfLFBASA3gAS0fgwdW19t2Z6zjfiNdlQryzNhhKvHILg3+M7Wbo
+XrDCaCS5F4AZTPCZ2oX6UXQ//QRzoy/TcfSF7++JKsn73i+bSvh/Pds9LbnGqEhpMvkPW8sZBvi
UPhfVfmfAf6Fj7Ug//qyapRotvCCtUSQy/sKUzvgByTGe2LuTnVa833bBRv7xdpIKRG9oAcjHSjv
HWrURJ5qV6+ceuc4plk4l1WhK5s3udaALrImuONLEX6iJ5rHPHARUp3vqJUW6MqqYZcDtzuooO+S
Me7FccDNor/K0fTenS9/Zbx1JdonsyNfJk2Yyx05yM+1YWfRdWT2gpxoZyi84mc5dOZgbIz7yuKi
K7E/CDLPx6Hv7/Kkrb7wzjHdIzUzPsd4Wm8stGstWqp+M4M9rRtFrdfzne1L6MOO2aN3gL1RxNXn
yeEV93zHrbVEWQQihzMyzikI/ur8qwaywgPafOhD/cKvn+Um42075njxripD7A4BjKDpQedcwQkH
W0gSaOtdnW/G2vxStu+Ax4JI8lB9j0Vye280ZnnrNjp3yeeLX6bRO2uZrsQ5XGyyFxpNf+QF9ysW
rsVhiILf0qq1fVAUnN7m4XC+JmOJ6feqUmJ9MOsoCIsyechi/dlO0YU1HxCuIA8gIQJVp/sMmpj3
Ap98KMyfNxr43mwTPv/+HSWeeIvUDDPojshKEWx35j5A8bKfqvEGU7n5gmFaqlGWgbrS5joRmfmo
52P2qc2r6BtmKfpGVL43CZbSlUWAbKawsQYruudZjkxlE1pnde2OJuiL84OzVsHSe29iMrTC2iKj
wborNb8ASFXQQ02omRsH9rVBUEIeU4hoxj+a5/ooJ48n7S3oQiRHd9KC6lqWF6wsSzctrXvTCpgK
+kw2XPSQ9419gHz00YnD/OB6aQfPHau+yzpLCXyS5TuSMMv0AcR4RpKSFX+bOPlurFtrfaUEfORg
xxJ6QfjAhgg2oeBO3/A1ku7Cl1zibXS+DWu1KHHfYCJQ+LFV3qMIcn0w3Lk1X4+gIgPe/q2ch7zd
zPctMt3z9a1NMCX4zXFu7Rqrtod+gDRhDZ5xl3FDe3VR6Z4S5B5mTDwIm/qjDJvxp+770J2j1OV2
9Xz5K721ZOi+nVgkzuaBMCrGhFMRKJr0m5ku3mpV/r1LhLExJu/tWExfT4ly0jJJE8SP6YFDXXQt
Ld04hhFa04QshuP5hpjLHFUX4aWOpYVvQmTMeKCfM5Q/RVD6FheoMjXbGRqG40/uTduNsDsQ2Fmp
/DGGbdHe2EHCDeht0fKkHUIdSHAYASOR1aSp+l6DxdYc5V5cgx6G0XaU81C7PxEMDdNHlyQP69bP
USZ9y5JBl7cuN3i+uwuczjZ4KUcOGP8O8AvxPpxv3so4uUrreJcZSQFjnYQU7R06o3rQkYIdGqsM
jlrs+Vfnq1mZzK6ynLWyaGTopNVjC80IoJo7PqFMCZ8vK11ZxWqjDfw408tHcqRRRyeIlXJSUjZm
wDJl35kArrJ4BcXY9j229XeRTxZqgdYNFt8JVf+Q/skH14leRicL3fJ6Thwe2w6RU/bDsFH5Eo/v
VO4pHZfaltebos8e6r58Jj/rMdWD/aTJ/tbOuu+ZxZudhANdBO3W8Xwp+b0alc4crMQV2hSD/9G1
r3E7kReO5gWjIQyZzg/XWg1Kh6I+LRDz+9q9RBa2H6SWwORqk+sEWOnGlrDWbcqWYPO4PubVlD20
nfGHLDHwCJVGdkcNJiSElb90XAcFEDKyIzYWo5U57ikbBInyogcRod3bTZc92mRxYBzkyvKCz5pl
HVL3g9SxIfuF4cMkwvIa8OEn0vm4xstLD/QBLbxocFxlYxgijEEDI4IkVZVNTkqIlfYf/IQ8zmg/
1oDO9Y2K1sJK3SEYdx5cwvxhOUfL0PgYhH1xTA35uR3957Hn8sFf/nK+WcuO8M6sdpWdooZeN2Sz
o92XVURyLtkue2DqJIIkwNN0rh32TTX9PF/XykRYxCFvdwwM9yzXSubq0XPaJTu2BUAeBfp4c774
lfBxlXmWaq5RWlVdPZJE059M3m3gi5ALvxsRnF06DZTZBt/FKSPuuu9cMBtQjHo7LWFPREjS2zRI
rMP5tqx0lVBnW4BJN37hdFVacjtc9jjTtoUTP11WvDLHTJP0xjSrmkcbI5GTIGMebxppksB1vvyV
WSWUWRViSGdMmTHekcbmHWZPenvHwnNCSvIhc2m/FGz81+frWhl2oezUdsIlWkg2ymNOQtHVEvvR
DvuR5DTavft6WR1L3W/OOnntlI2wrfh+7rnDQKMbeGjfAKt4HFqKjul2vp61YV/+/qaewHL9mInb
PMZwLo+6plv1vkrIOdxYitf6yvq3/InLRZmZ6cyZbXJ4+Ia6nRY9RhsadmDnm7BWhRLkJjbanJx8
+ThNgXmXu0HwI+0m67aJWKQ3ptdaNymRHssxckiCbx9zRFSH0u21uyrNtY0z2drkVUJct0utm8IW
rSoSG7zymMKQB7UGURtQyy50gpMLy4skq5rMsvK/8/22sjM7SsTHWhaNkC6dz7M2RnK8MoYp6xBW
Ja6LMMSfIKcB9tZYP+VNC6jOARc8z6P70WE/F/nGbfrfV6l39gNbmSFx6gZlPBvOnQ4cqiB3fhhC
5Fl9WBfh7QS0OrjnXTw04aFkQ5fUO+x+xyY9otfQOt55g7ADv2MaWN5oeEoUPm4sAQo8Pd8HMsaq
g9y6gtRZrxtq/2uDmlqir4oqFCY7bfADH86RqSWYLo/Sd7qbHieCIkeU0+aJBobM1uOX8x2+Mokc
ZQ2Ex0m2WphxgsTlhItc6d4ghgw3wmBZfd7pR0dZAUs8vrtJeCn03hKvG9NFqxNNtwmn1B4DufNN
WJmpixDz7XIBJyvQghGnyTrvobnkaIkQtKSYcaBmp8rC1eyNzXVtei7h/mZlsvGrAGTOebvUweph
CXwLy5jc4ZRjwlIV/PSXeQRP2wfzn/OtWxug5e9vqiytmqSmGZhP4PHgi5wKtu83q4Z1dDpfwcpS
9Vdi+qaCwtR1uNGTc9/Dj4TsRVbBFaB2sm8racGmOV/L2iApC2LbT0z13o7uMc/B5XinN17d5rde
5zt4b2CFov83zJMXjVdIpyxta400lsXwvRmoLJKc4pwwbaYWV8wCUzmytmvHAaCAzMQ7xnkqYX2R
Q2TIo6GHg0yx+8W2BhJlU8cZOkOzdQ4GtphQPM93xEp3G8psdXOgWqVmd/cyATpHJnXtfA+DDK69
0aMpOV/JyqRRnwOnypjNmCTdOy+q+yPJ3+mrblrDp/OlrzTBUbcGI8PtK5DVfWQkEGGTPuqu80aM
DmZ3lXd9vpK/HfLOyNnKVkBKEheZpN3fNXnPbdeN64laPqVRXdnfS19idrUX0WxD6s/sTopq16En
meSu1jn4SiC78O+epqofnZt8mvW6uZ6Cqkq/j2mRVuTR643h4RWHe4x+df4nr8xxW1lL+RoOsC0o
5o9sXSli0S5teqByJRo+nJ5DW/NgL9Y9nzX2vmltr926fFxZluzlB70J4SiEvRNFeXiPz7o+FlcR
kj95xVbpGgetjgr9Dxpqr4mvKtNwJWcFs8uD66wGglxvTOvV4VLmNWTQtAOJLO9iSyb9dyefWqib
TmUyjJiOm2N8srEknlsgnKE5avCh4gRnaNk31Vfk0VyW45HUx8DwljzPP/g8D+NvS1h5FR9Tsset
XYxh5uaCtBIitrKUY4xQI2y1ose0nTAjm5poxCPaL8XGGWKt/OXvb8YkhGBdVw2+1MDo/fuUDLPs
iMleGxzOT7a18pUFtcYbbMzMWdxzIJ/MQypgSB77vrswyAEV/PP7ZT3i0BnF2RMQZqfaQaVynkmi
weap0VO5cWuxFjHKSjJkxewVCBWwL3XiQ7m4WiOoLmCEjdMV7ggfuA0aN079f9MH31lQ1IRXB6OH
tuSS9h6dhI1RpSOxYPwUmEKa3qltm37S0O1z99MtImEcO4N4wriq6+rcfOhGaAO/hiHme3SXuVqK
YW+f6H7kQbDyQuN5TIbBgZmG4Jz80wmlIXL7Arznf2WHUsm57N5fzaot49yXM24mTzIY4uAg695p
7tyRQ+PGRr3E63u9pKwlE3thK9o4vnfC0oZe0H4rRsZmlvZTyd64MRgrs1dNqCXnqM2MXPrk3Njp
NYD1xeYgaY2t3Mu1VijRHfpeifRhyT3CYm7viuCzh9fFKfTSk2XAXz0fg38TYN7rLDXIrWbOQqgE
dybinmG8CtBmcnVYgvL8AREwLsRhGEfZGoAuq7n46rdTjFKxjqOZmzLDHfzsa86He1EdQ3S4ereb
kZW4uAjpYM/P/8iVrjCUAdUcLrGmLm/ugrjJBFBGci7tKwu9KVq5upsMEJSWbjn5xulgbWitfxeO
RIZtm7rFdJ8YDnB+L/AxWcfV+vl8c1aWDDWrNo1cDgOIhO61afLR0VSwDPr/GqOZrwCLIwSzth6J
VzrOUlbAuMpNv/WL6F7gVgncbMxldu1ArOKNwuJMYt3MRlFhYXa+YSunKktZC7GLASivMU6NhjfV
Hts5I92nYeo1GDvN9YUH8f/JvQ3HdApwkiG5Ohpn2PNA0Erc+VrkygXUgHI6eaQeDp97rAmzaGMS
rkwKNRFXYLLEPecUPcZ+oDff4qZtoke7KcfLdltTmeS59DqONIF/V0RR8wQVYPzaZOGXi0ZGTcLN
cfzNWgDId42rTdcibk+kq5VPEGSaje5ZTojvrCOmslxNk2i7HGHhHZr1Mniw0D5VP6NWq+UIS86o
jFvWfQjLu6gPPftbEfm+MVw279TM3Mizx3FqLeNuyGyDlUwIwDD4icX1U9JjQnN1vhNXounvA+qb
81AHLsnKQkbIrv0ePlf11Uu6L3NCH5r6Vs7pWiXKoQhaEqM+z93d5PW2eDYHK0fbDoh6Ll6SqPCt
I04+VrK1/v/drt4bN2WJGCMb7jlOKLeFKLrxvwo99HyNpag5P434XGu7uteFiwuuGzY+Iv0gSvoY
fgS87p+53ZmoKpOg1uzPAGaG/nmO+sTj8lb363Q3FNM4lIgEa0Okp5TMYn2f1WWYgRv3Im+CqWFF
9semGWKMI3PZauwsUVXkmTgGsB4wBewLw/w1OGnfg71sRq14kRriTue1nIKo3sugJS23qEh9Mw4G
7EX53cSxqvw+S5ijwz42RNPfpk0h+o0w/buYvdNhaiapDGauE0MPE6DCSSEmYSEcxx/gME289PAh
PsV70/VT6173etcyD9pg6WhJNc2rJK/DXl58b8fe0Ifv5CBK295rBd7pn+Op1GP40bpf2IhkfVnt
Ze0gS3FbyzolAMDzxfptzMeHMkc+jKw31scnAEH6HF0BouP2qAUL2I17065SYOwRysbFGbWle48z
DvGuBgqqAU5xPB8P74pveLEzlfU+JXVrkk66mJoCY8hx/qvK+aPdhJg1kWtXRTC+mRXQHTvhVdEu
EgaWes2UtfGNafL5/XUCXzL9CBInwkH0/K9aWadV6Y0O7Qar+1jQo1i8xDhuGtcFqI5sYxVYK1/5
RBapWXLtY4jPJsSH/Mq33eGaRCzUtud//8omqqYS223hDybM+3voyPFXvFywPeqDKt7hsFhd2AZl
kfEFudsTjkt3bAKj9rs0+U76Kaqu/n1BGzxbfSnmjMizUF6CkMeoACTQOO+AxeOIQJr8Rje9u05S
hTL3IH65FZuO86IDkXjImtC1H6TfIOSye9lH+yyH+7nxxfLukHi2+mTsxUHvpgbNEUHSQlMRHDbw
ORdm/ni+v96dU1SgzCn0p240Cit5rduBJwpSVoLxAOSdTMjzFay1QDlcoF6omyEyxQt6/ADSnsQr
K6yvPZLiLqxhGac3m6MNZyJG5Z++lmHwOy8reSU060cfiouyD+ijpWlvKjDBc82FSOPXEOOx8hoo
rh3duFUKx+N8H60NwvL3NxVYXp3OGM5mr7gt6Ti6lClfXGVySR4SP1/5pgjryrV43sxeWRH7zxP+
fVwGJcV3jK1AXaOyP17WCvPfVkDeIx/UyewX8k1DXCdCaZQn8hrK9NtlFSgHBnCjYTQ7UfJqYk16
LOyyetR5Isw2RmFtpipx7ZQFyfNcxb4EVus9YhbAyQAbq+GH7LEe2ajk3dtGz1Zf5QVoJ7YJX8du
JfsyTOLUGsFeT0tgU+4n2ckPXvtQhMPni3pMKNGtFY2bw/yNXh0AEMUu7rMefJ43OJctheojfa75
ndMjAng1wRF8KAfx6I3JtM/ntv2FZYF+2cxS3+eTwbJTVlXrBTpNteNpeLyVXdjfXNZJSniz8CFI
F0n66rnxzOvi2PLBGsaZf9kaLpToDiFvpGMGVQN44atV9vIqi3JMwAHsbfTPu5/1TColwnNIbmEG
/O9UzvNP5PqPoVlcB6DA4EbtLd/b6KiVjW/Bub5dpiRvCeDvnOg1MLz8yfF4np1C8ayNJfbXY7Vx
zF1ZDIUS5Tb3ZDlXvc4LVyEaT74D+NbrsWv9izKm6S0lzutMk3WAyfdL4+J7Yo2l+eoHfPluRPjK
MqK+wnu8Bk4ZkZfsPEajrIr2U5GTwegF8caj4xK9//Md4NnqszPogShDe5i8ir7HdLMVXfRZM9j/
Ih/SJiSYkwOSdjp4sb0xhVcmmPoUrWfu8ohviJOZuhiGRslp4dDIHfDVF0xbktfZBWl4UTiqL9JG
KTKe+NgM6wmbhb3rOZzfu+203JX55SjhTppwJtw6zV9J064/BvjNwp2UZf1y2c9Xoh3SfQ7Js85e
cWDDeyvz41TD1jGtP15WvhLrPXr4VCbssmmUMAyRSP9UECE2On9t8ioh3mIf3ud2nL46mWOAjALa
xw1aCIbx0ezHizKjmcBKiAt3TF1TCnwC8NwMIRtNczlgE1KBTcA2LYLLClV0rvTQ3wiZtUFXYh6q
zlybQxm/JkEwgRn0wbxdC9fzusNFw6I+uGLetYj5Os7RQw3UD/TOcCVDLUg2LrlWBkZ9Hm1cH6Kt
XeYvY2xrJ7DzVb23ufp+9rxx2Khj5WyivoTKOI9cLgzSF0iK/u2yeuGYh2tSKeCrWT68wvFn3Bd3
2qBdFiz2/xzd+7E1RG+dpqZ8bjMvtMnj7710o0FrnaaEOqkLzjzpM7tu53wBhIPLkp9c/X98Gazs
iLYS7BDOnS4Zy/zV9hdyWOGgs2qqb/iTO1wNSXF1fnKttUOJeXbysRgmO3+BE/SNRZ6kuA62XkzS
x/X5GlYWeBUTVPtEZNOw6fpmDwitc6b2RnSBcyqLUuBba5II3xfwqjY2yZV4VB9I84i36BDa6qsJ
J07bAbs89VYti42BXyteCXcMvq1Clq14sUcj+RiWXfRFK/0t8eBK6epbqI3V6FxyTX6KPdP7iie5
f9sF2exe1jfqK6WX1WPZVqY45WH1bLbY4LoLbvz8QK9MJWuZAG8+NW0LGKtTOYspM4NwC+PcjdJj
YVrdAKeRg+pWRWudpIR2CBVNb6VwcKrQ2luRYTRNCh75bIfLGqLEtl9jCAsXP3zVWxzsMy/LPpWh
l/zJSLy8sK+Wpr3pq74pMG815ug10eu2/ixF5sqbIPRQ74FjS6yt4FsbEyW82458Mb+Oi1eQDz/j
oPaffVN8sbBW/na+r1aWKfXZr8GOXsqyiV+jJPeubdInd4Eu4AOLsr1uyejZ6LC1MVf29YFvkKHB
l/EFf1NxKwKdN/3e9kWwUf5aO5SwbsoCexjsWV5MVzbQGkg1C0JUNLlsikMyNN3Gh87KgKjPfK2W
ZTae7M7LnJvRddunX3rdTB4wU82O50dkpafUJ73AzTAR1xqY6xKmJWdq3veqQxcBHCg2Ouv993VU
gUqoB2WgAdQps5epJiu/5GlsmkL3Csb8nZ2l3Y6vK0hv7OlhU3xy+USRdvJY9P5NEmvP4KEvbKqy
EOhO6AZxKZ2TQDl4b85D0e2aoJu3EtLfz1KkncsovgnTuMIsgTcQcYqHcn6wqy6TkC5JmDwMmE1a
WKzj3rELOZb1OEeZGflKXOFeRUBK8l3i5ea40dKV6ak+BqZm5+G0PYC1jud07w0wUFqZgNLP/d/g
hoPLvgDUx8DWQkdkJKl4GfOCJ04D4NivptGTjU+Atalp/tudmjOwAtld8TpI/DwX63no+T/amauX
rWujZWTe+YA1lXVCaqk7m8IuXjF7uytaczrguEq3uaKLN2b/WiuUpaKFRwK+I0hfajjyhxB3cyfh
PxdFr/rQA7iekYZResJ+ojm2+LrsRBVvsYtWptH/oH8maHG4sRSvwjY+cnqtr+uhBczuucWt6Ui5
lSS6MgpqbksfpRo3LFbxOk44i+TC6E+y0MtDOMXGluJxZRjUhN3QspM5sR3nBV1tPxyMNInA0nKg
fbxsJJTYby2y/sOk8V6GAAgdhgWxttfKybA2DpIrn0Tqk6vIJUjrfubiI7Hbr/lQjM1P2Y9i2DvT
mA8wyyYdY1l8YKfdPPPc9LHCfXErw2+t95SDgV5amjbZnMKl5aZfBW4Y43UC/WZLOrxy6lfxPZKV
EdNX3TmFNg4C0g67L3WWPy76ikPil/jlBBoJSOeHam1aK0E/jLGhzzOemmbSDkC8q/s4TJvjhOky
pihbb5hrXabGfUz+bAHh6jS400+MYbq9EY7J9UVNUOk9WZ5YiT/33otFyv2x6DP7GLEG4/o6dFgX
kQd/vp6VcVExPl7QZ7mtZeVrO84/gzwPjrppt7ddn7tIpANMw7sw3rjaW1kFVKQPhk95qwmb3aSt
outMr63rjLfZQ2ZuPgGujImK8an4FsixfXNepsziYgdznBircXTrG0G61gR1EdDslDwRV7wM/vwU
2saPAikLtPMLP8j0pV1vDhh102thjAvVy+RX/UHqJR/EjnfZdquCe7CjbpycXLKXNi/LK6EjnJVd
P20E3VrXm//+9FFDa2MnvGkNfp9bVz4E3PxTUAdpunGxtnIXrSJ7IqdLZTk54sVI8t+CvJOboU8w
LSyX5HRcFgJzZyfdpc1RohtcgCxGzShfC9/Q8TOqbEv7lBt6n/4+H3nv9xdmq//2F4nJKT5p1f+7
6EZBwQMEZiC2uGg4eHn5t3gP1j2yPyleMIcQHReeCOMOzYA75IUVKGd+WThhk3hW+aozVXegd7Pf
uem4F13XWb5ylM9JD4NJzM1E6XkVFsN+c/DT/CKuiWf5Shj3nZ6buBew6uUkbPR+B7jRGvrPAdD/
67YN8u+XjbESzqbbJ1IUfC+kfQw8fhzNm7HGk+J86e9vc5av7Nl1H4TG4LjOydSr27TAasWb5edQ
eA9+De7pskqUsMZSAXSm37qn2salXUdEtINS8Tuo9WFvVM6P87W8v65avrJjQ50PSmM03FObTF/1
gneSYKwfAA45F85WJZwx+MnTvOrdE9d0fyZ4CORpFc/nf/xKJKsUnjIOmrHI2+CbxMTjKYbQbe0a
OW3pJlf6RoXw8JmDLMEcgm8j4qHPgzfqVzA7OzyuXTl/vqwJSjDnkW2idhu8U1iVBX5IkRjDo9Ha
6UYXrbVBCWd7jqOgImnxFCf2t7/jm+chDs9xfDzfgJVYUAkrcYUHg+vxbJiHy9VZ3oeZfwdbTc5X
+GEWzgcj1v1047N4rTVKWNcClhNP0eaDqON6Z47ihxBzcI1AfSvq1qaUEtp2i2MfUGqs18ju3kOF
DFAh9BtZOmuFKyGNG5VwuKwJv0emkx2yZrLsfWY6uESeH4u17lGC2babpNJLz7mDhYzDW22mt14t
wgMvyVvnsLUmKOEMTDuuy7Y1H9AQMgJda1z3JH1vTKaVBqipcK23INODyXygAR0vbMjDP8mhGZL9
OBre14t6SU2HA6BoYAc3uyeEyqyp8CCuZ2OId53nzofzVaz0kopLKefOSXwETpiAGQE+y5F+X3lN
fXVZ6UpMk+WbAmwKtG8cuLUTPOA77iicjbPq2hAsf39zEA4XZfM0C/fkLft/XILdwpXwS2NgJnPZ
z1867U0NZaOlfd5y/oobqDUm7jY8C132bQgo5t/ChWmaUZ6yNWOJoQmIKMU07C/OXLBUOE2RJnmR
JVL71kDYuZZxgpme0z6d75l3idDCs1Q2TSx5r8lj27pnZ2PD9B/KQpfXgXAx3cxL1FP5izkW3l5g
nju6CKkGfIsiBBAHEAXhFerP4ljlzca5f20qKLGuQ6qRbR/lv/1UM7GX4WbCHRobsNlm2uVKFWqq
XOtZdjVWfvob/x9cdequ/yBcu872meFsfdqt7FBqglzsdK4XN2H+m+SmhMx2K3hmZ/IOgT1bj0Yk
vpwfvLVq1J28c0BF1JE4Tal4yBvrSIa+hm9v8DIDoN2InbVKlNAPcrdx8ACrXls3MHapEOXzlEo0
5po2Boeo6eaLBIgeFt//BlKN4+/Yzb19Z+qcBXOSN3C14wR0vrP+5pv/7/WwpSbMBSbbYFvp1skO
IJ0/YOzhYJRUuxhds+D4Q4Q4RQ/ruLxrwqlu7qATBFMESMIlf+SQeXbe/xI1qD8YVA1kav8YpE4v
NgJxZf1Wk+0iN3OkZ+XB7yRJoU8NMpMvLqDEjcBaK149B7itXZWptO/yycI9TUYjluLAT9uL7nss
Nb0O51Vt0o3MvvNczSuKXdrIufyCyfwABHdOJ9/aGMZ3G4L1kNIQ29Gt0PG1/I8X+RhXZ3DAXENe
8g1H4cppJk/8MZzsRn9Fldz9zMBhfmgjsZWf9P6TEsUrq9vYRzYkkiD943vdg236DyLhOQnxDLdX
Wh7v+ip4cMbmQdbsUJCEftT9Jd4kAmmLcgMhUE1zB+SJX2Ebd8c8Qdkfk4C8sUa8OygL6u7fyLWb
rAjDvsdXsUzsvV4X/T7Iwo0T+Frhyipnkj3rTWVl//K6uuc6HE6B3sQbH6NrhSurm+nEdi3xu/vD
EtphnzdlkFyybgvQvVa8sqR1/pJJPjf+f1qXQ6AZHYN7yvj1/Iq2Vvjy9zenGivCRC+dhPgV6Y3E
1xb6Rl6jTDlf+jIz/me5ZEyVY82czB4n1tn81c4y2hWe+5/AoG8/WRwI8F68mRtxCuYZt6WBq47z
da61SAnuqsRSoxfm+FrZTgqPLZzrU9PU5a/zxS/T8b0mKeFduYNV2rom/iO59CGOi33dNCdMVh5Q
2B2zrrrNoy3F9TI536tKCfUabZzDg0T3WqbRjwZ8QlZ0R72yH/20P04AYM636N3DjPDV6wi3sZAF
D3n3ijrRv+WYO16Hs+jDndZflnlMHUpwI1aPm9wdxiOKTe46QGnlP8zpkrRsCleCW/BYFFayGo9G
dRuH3c4stf35rlmZSyoFWBPu4JDST8npR6O56pLny8pVQhoYBb7UHuU2TjDsAMn8HDKxZeSwLDvv
TBtPCelpwBAaC/fxqImbaTjC1Nw1zXM5XLZieEpMyzxuRhM78qMMq9OIuXNYbxmE/c0xee+nK7Gb
wxPoY1sfj7iA3w9HnJoP7bE5YEexiw7eoTp+EIfo8OXV3hn74TAcxiOo5d2wey43Fo+1vlOiG/vi
2TcH+i4tEdJXO+k+c9KOZbuxIK7FmhLS4MRnLJ7ovKYsP2ayuNV0XOOLi7KphK9eRGAIWvfJ3IxH
X+LwlAXRiX3oQ2EVh5nkusuCQr2IiNqcTR8HoOOo4+qblCa6l9j+76LIUK8gaq67YwxUGNjQ2HVu
dyXM4fp80St9r0KvNUyjfEFaCmsQLhokWGefSxJJbgbRWRsn2JXpo8rxoiZIu6ijaxLntYg+lNWD
45NUUGzMzpXlyFUi2/fT0I2rlvAYp3xnhuN/5hRugYfWukeJa9TAuNDmzB1jFDuB9bxFHU7tH8/3
/tpvV0LbJFtBCqjzR63+UvbfbPPr+XLf11sz55WQtROpo2cmpIbn4ot+hHSAp903O9+bh+yh2Icb
+/7a71ciV+NGhsQzdjA3qfa9LIDbbXXNSs+rtwl9k5ZixpL3OOZfGz3bReWvxrtsp1FvEeyS7B/X
6cejXdX9H6/t7GLvJAV62vPdvzLjVcnK5Ndl6bj5eNRt92hW7l6S/4ildPHkxcWwsWqu9L2jznvD
q6ahYYNPJv9rqHHPEst6KyF7rfeV04MlzVQHyDAe50Ducv+Pk6a7APTn+f5Z+emqPtBxhNNlDtO+
cE+hLDGxfzxf8PsfgoK8Ebb/Nyf3psm7mdtZOoXvgV/Ow6dx310/pVflQW7x59Z+vNLvrZ4YmTvS
NQU2M6FfHkr/wtVGvaqYuR3R5VSwHIxX9UB+ZLWbYI2f75u1323+2zXCge9TukvhydWk/RAXHn3U
C4pmcLD9CFl/I/cmmh59bWNdf9fyhy9rVffXBr1flRErgOV2zO38MTXGLz1+A55pvhqpvJql9WS0
KEC1LWn6WuAqH/OQ0kIAJ7TFTr71Rr0P02MSi12u/bpoDFQl4MyXsBUOGetldOzyu2ZLMr7yUaTq
/co+AsWlMSfFFP835M7jMBXHTJs+2Glwkp65QbBbmUKq1G+qhOPYIyNidvfxeJtt5TStDfX/Yll5
KCpswla0Acal1RVOpjtDy3dcKZ/wm7jt3OzYjO6+ji5CQwnfUcKBPMpYmD3LpxtmB5Ipd3lyFWN1
H4iPg/v5/HCvrKKqbg7GadWhmGIPG8A6G+3JER5K5XzjeWdtOJTd1/cMQOGDNhynCfldWd6NurUR
fCu/XJXH1Qsx0sn45V6HE/ln0ZyqYGPzXYkxVRknGhT0WUvRVvx/nF1dc5w40/1FVIEAIW6BGY/H
dmI7ceLNjWqTJ8uHEOJLCPj175m8N16tMVVTuUn5Qoxa6pbUffoccljHPgWpXzqWIivIVVgCCl6V
f4e6YgJwp/WwnViDk+sfI75+vJ4bBrfb31wonIWo0+EeHolj5/MvUS12DL41tHVwzRDDAYMcXCuq
eTpD0t038rrAbze9LYGhTEfYJm39w+uf5/CaCjisbN2NcwDB5/Gy/dywO3ThnDlir/i9ZQ3LObXk
TS8BCDl4uryJJ5HV3p6KzNb2s27Gc7AMBjJDOL5VcQxaJBqGvwO3SJdhT4d5y3cst+yCUhI/rvAF
/zewPaL+0UbXJXXsTrZ+qhpPdReTOzwdhi6b8zL5eG9vXZ3sNjZI+MgAHShIYYA0t22+ge/v2DY0
bULElYfaqc8Da7O1uzNxm338zY1ltpvb5hy8BM6CZQ6dOnF8P5lGvTOdraEvy//mIsg98ARMDK46
1KhNP/XR4bqfbPmpCVaweK0YN3b8JBLoU5HXJcxtffpahXpeCeJiO5zq+d6/8tD2LTcN1zaSU41f
LNQnorOSPl9nCctHhV7AU1ZG5tC5p3LCZj9+PO7W29WmojTYX6TKMfBylp/0Tfnw23sK07PzCNWA
nd2xEQRs+kmimbsGDPcwOv+Y0RIi/C6Jors5CnfSKhvbz+5I89E2QQKfmoPnk6RZ4jQCw9nH9iEX
A7+TD7R70eo450O9BrBPSm9UWmTVUT0UxzzhX5fP9/6Nn6ZF8uXkO0nwfJd///irWxOyjtSw11ME
2ff5UA+3kbmf2XURzaab1DORHSAJ5hB2BF3lMzpcrwwBdp/ZJZUMZDw3B7+OsjkyGcS8dk7rjf1j
d471cFXA+lxzAK//A5PR96YC5r8EoV657gXkjWPEbhvzOxUGurssczykHcsf4jZOQZu3M4WtBbXc
1/SiAEcWjtUl9POkBkDkYEDWn123XaxTltYQSfZ9GEjFn3IIHKzhl+sGtg5Xabp+MGjaO/hxk7Do
JBGCPx75spPfcSu7SUyvJdMgJURtYOzPwzomeOe/zHhHIUv3Cwrg08517H3yeCjIsH8fTXHd+qKu
YRv61B5Blf8j+jQlN86Lf1bH6sye1d0p/PrxnDYW+T8tYwI0L32DT3Xy0JafyV5429ibdpsYKFkb
5vQ50ovSTyqomFfF6+iSnRNga3TrjC1DP6oEw+hr+Axqk66ELu7rxwbZGvpiqDfXgpUODGAKDD2h
T6rr/g78ItXllb/bOmnBIRS3TYxY5gTNYTL9TbXolBVXPvfs7q8Rupqy63EutpC8jHx58KerJFCx
JS13lUbObcURa8gsEyACkr7yd9zqz7Z+z68sjw0hbR7mDqzSv5oUylCn8QSS8kOcrp8e5b28D9On
6PZ/8ufHC/w+8T2N7Z6veSJV415eO+6D+c0fiUnoowvYz7FJzM9/+KfmoX1wbquHKON/X9UJgW9a
Hg3eGIlLOWJpjNiRVMKNkzpsP9Pp8gjQck/t7jLcO5a0W7/amJsRMgjmULOXvLuXLM5U98S9l9Lc
hN1eDmwrPtntX06s3GhYfAOWdrRNhuutjvkNWXXCtM5iRj63cHjwGj/5xXzfMH5HOFh6G5U2DTlQ
AUUQaAt8vJob56xrRQLluZo5HD+F6Jcqz4biMXcfu/I6/IvdJ8Zn9AfWUWcO0pWHmJojnsqn6364
FQrGqi61ziF9ysBLl3WOn6Fz4sm055m27c5BshHLbMCWHqLR6TmCe+7Qe1oUHcRk5Z1b5ddl+2zM
FjqTIgfi4ciiQPbBuQnz6+qBNlgrHECL64Ds9zAVGSlPKv+7Ygfd7dy837cKs/FYfglyRgoZtQMP
eJr37WejyHFu6p3h3/dBZgOyVKkGBg0DHCBT6nnI/d+HS5PQ4Q4NxdTsXIrfv4owW7EdCorSA0IR
lq/GR9KCObwLbnrlP2ipTqrba33aMtXF694chi3IlSNI1iBzv0C1775cj2W141pbQ1/+/mZoseSD
nsWMoM/COpEoHx2jBbJPIPu9il2ZMluvHZfAxZ0m/Hoz/4j8h3neubpu/XTLddEPXkOOEePOwfMS
fzPdQ+fseNTW0NadG+qhY91cjsJhuHf825o/1tdlhpjd+6VVCIQ3WqcPy5xBTni4rrrOYuv0Lueq
rIOLlYkP2j3+K6JXZQ+ZDbCqmQo7Z8XAYelkYT/iCXLdbQa9Df/efJIXjZlmDB0sh9r/7NZX5duZ
DakyeQsx9RC3pBZs3h7zztDz2QkrGx5vY6oQZXngxAWSNOSpWm+d+OSwvyLz4um9LPDG3rN7u0YV
zbVjcHkAZcRrUK6fBsX/AVf8lctpXayDEK0m04QJEM7TgvLU9HsEnVu2sRxSCsHRp9HiYaZAL+qg
rXHsCLhx9SdTddkS0L2i9/u3DXC//Hvf6KJBQ0gs8KGKHMsa6hf0xSvXVO/VnN5/jjGb7FwFUQ66
eWxMWgzfACNsmvnrx/eNrdW13JS7noxAT4R8k4r+N0qRp24p5KfZ0/XLx1/YMI6NoqKQfeea4wvr
SN2DI2t9clbRZzRv8kMxyz3uvA0b2SVSp2K84SsERaHLlDUaFOT1nsLy+8BbZldJe63rQrR/cgeV
Po6eE6SzRyHjDAqd5gihNjfzkfF+FK3ws6aNvduPTbcxJRsbRpZqaDqBt4BH0lic4z3aiY27iA0L
M97aFIHAfiXyBiqFSZmnaFy5UaS7qCE/TtXOm2rDAW2M2CjauCwLLH0kl0+hwx9AqA8+lfhRFeJU
onnjOjNd9vabO0Pgx7IHJwdSO138A2B6mSxg7dm5LG+tweXvbwZXHWHRECI+TV6RFqFOxnUndG+4
nt2lxudyzqOZQnnST/zKy+Lprx6cVdfZxApJbRGBPXjGz1aQXlKRSLB7rxvZevJPOjRgar4E7AYt
pqd+T3luw8kiKxIpSSAZ25aXcYekXu8LZBcr4Ka17sBR8qX2nurZ3bHORkyyMWJeP/qGccwhjEyK
Il4ixdc4vAv28Djv9/BRZgPF6v4iRDRezP/t55Cyx+fl8SZ6uHezJfniAOC+M4+NLWTTss9B484+
VvgQDWcyfDOkSGjzetU621irtg4V90uMLdzbfD4Xe8mIDYeykVbeDG7TesW4Q/8rhn7u1O+xBm6N
bLlqPFAHGUCJZ7mssOfnZAzV8TpjWFcJHznp///Ry/J5bW7XPYjr1gJabgqR7Kl0I/gmX54iNSad
uo0GtrM7tuxheepY8MqJmxrv/KiYHlWzfPHH3Xvb1i+33DWajV8rhLCDbB+FcxLFc908X2Vsm1gd
GwJa9h2GboN7FT5zvbOI7x5H0P6y7DH5bjX3hbPcQdnesAdHR6BspwED0WTSxgOYnhR1gFWs5AQI
UXbFZPBRy07gM69BtBvK+0JdHrfJspBpuC/KJe++XPUFO3FJJ+r0ZhXDPeCj3peR4P6TskaEv64b
3noUVQzcO6wz/X3Ye99HsNx/WsNq3ElYvLtF49jOTDaD9oKwWNkZwi7rd17UiiTrVNG9nOS7uxTj
Xw6AN6e3V4C2rfV5fjfLJW8ewynumMzcXFRRakhX1H9fZ6TL9998x13UzGdeqTtARARNoY7V08c1
ZkW/84TcmogV24wf9q1UTX5P2y73ExmhRTaVjldCIz72oj2Bia31sOJcwFg/OLiuP+tKVMMBKtJ1
c/KZR/ZUgt49ebEgVsBzo5CVbelU942uXueWuIe1pio1PD5DeWzduThvWcvydAo10Rgz4M+djOtU
8qnM3FWygxLr3gXr3Ts0JmL5deCiVTfvh/GuyDstPKRqAUr5JUNZxCH4nsBuftLo8Vwg1ExZ800H
inl7jK/vrxKzry8BhLPLrg6qO+FU9XqzxLT4OkDIusk+3s3vm+8/qVCUJCoQUdfsWSzgNx1yZBWC
Dm29jgJH5XWfsKIKpxRcbg6Lnzu+Tmc3jIrzn8UpvGmveX1rFpdj4I1P5tJpsEBBBDXNIUxF3FQJ
FCfCtLr87+NZbCyEzZNF5RxA0CkU99BR1I/VrOsxdbSRezzLW1O4/P3NFEoHxJ3VzKJnXvdVmq/c
Td0ADSWju2ul9/fxf7KhspiW3IfR7yI1xF/GScflL9DH9O7RGUcn/yeYebH+WvtQ5SCiAHB+x3Rb
U7MijfGnvtNgWz7HvROd0WZHntp4KW7HxuxlTd8/71lsxRpJ896dp7E5e5E/p0sDkY6O1Flk9JIC
TX0EV8AedG9rI1gBR7grdyCeET2RYHR+q7o3L8AIX4XoQEupFWvoDG3KKhzlfR/GVfWlErLxv5eS
u8NpWcei3tvOf8r7/ykUoq/08jZ7s99wKkrcvFZxN/a0bH5PWhh2l+N+xI8cCPT1MXQg8eYdm7X1
8NbwGupM3xpeBOpzyJuyXxNhaFc9gsAhp7dzNQrzT7dUeRukVVsr/VD1cb/yDPLgbkd3ykIbO8l+
a7m9DNtu9sx5BG0qyvJAp1Sxn+RgV4S44ViSPVacjUW208PD0rrtOEbBsxtMhN8KpBrGJEfR88q4
a+eJwdTujxKq1s86QNfk1wVt+/FNzpuZHSqhwm9XBS07ZdwVOhc14vlTiUad+8WL+ydkSYedS/aW
kayQRdGS2bG1ze8ZRGvld71UoKhxSdmbKz9w+fCbPep6OqqgNEiekdv1q0NO6xg8OPlAd66k7wMB
4ARWZGKOU4VBWEV341pNwdNYaJeuBzGAqyejfriiWTaYzVykkJxld4Ejlmm4Ua47NtgMvnNRiOZT
Ho8p61f6d9ksfpOnKH0jGH3rRNDH5murIu6UiVePyLYmhSvd6HEqVAB94Y/X+H1qlZjZzTUkX2g7
ByY8DyVX4WcTuob2KZX+7N4I7vSgNBtiXUKo1Q1kNLQJa9qFnCgjhtVJGHZzewA9dOO8hsXoBDeR
CKJgev741214rJ0vX4Zag+GW51+kiJ2HgMXlp5wN/WsdFMvOq2Uj9tsZ83b2kdaGjODdFMkhFbzI
b1w6mzPQcRPQFrpPDR5i6XXzseJzsC74N5XeOQhchL1x9fxkVmI+y8AFQ89VH7Hz6IyC81GCT+BL
h5zwkBCwEkegp4V6RBKF6+4FfcN/7ZzzvJBirILGOXu4W3qgnJRaH6BjyPeatt9/AUB25N/+q9yq
ZhqZiXPd+yv8wvsNwqTu3EOaLSmkinfM9b4qAmgMLt9/EyeoO7V9uIzuXT7GKoTo8wK1sZMQOvLu
CeCW8Qkig7GbJ0YJge4gDoVnuKRWUGTJHOVUUZ8W4H+BhsYck5mlrfLoIrIQEsh+/eXjRd0wht0u
g77LhfVVRz+ZqAbVQjWSQ27KMQEC+CVuw2jHGBsOZ3dSU9BFxXk51l+4LMoykxf6XrdWy5hVot9j
VvlzDr5ze7AbqtsBNAzEKdtzVLQiZkkdQREMJOMq7mVi8pCWPxX4rJdjpArZVYg8VUsTLyCDytF/
rdfqlbioRR3XVZVTnuXEG0xWOAJofzR1lXw9zN2il/Fe4ko/j4nrotPxEX2bpa5PQVAMFT9XHJyv
/4RdyVk21b3j/o3nF1lB8cGCpqDHvGStPOINbfKXGvyq3ks9dqzmN05kuuZpDiKnqNN4GkMQ8Qt0
DZIb0HEb8z81B8ArffKYkc0THi1k6lFqEl75u1zBW0Sylo+9fA0cvxjpYW6HovhZEb9wn0rf6ar/
gUYurm6hlR0gOxmptiOPZhojp8naBe/rexASds0NgyLXBBYlqXLnUwsx9u47Xq/MT0Ns8U6kvFPQ
pG3K2Av7pC5VSM7rqnn8CcmGNlhSA7W+GVDuTpdTeKeGsmt/CBJydtONgRd8j2afN2NmhqX3bqEu
hx2Y1UGD+2Th5Hw8u25VcRdIgCpY7kYg+tgnCopKfhw7dxy+D4JVqjv0lR6VTpHzMGBL8sEMhwV2
y3zo0mgenYtOeu2sD6AQrgqaSTm14xNekSXITSuUy/w44cqhVZ24TdXskbZvRC47Ge7GzsDAqbXc
MVrS4RCB6NTPACfeY2rY8FU7IZ4jLwm1Ka/9ooFLTCHSTU5/eOddVk0nVLrkdc5qJ8hH0Qhn7fl0
jglr6RG6B3H82pigModgrWq1c0XYMpd1j1JtSVUtTfvcNb5ABqaReK+UebnXsvqHluidcGA3JfNh
GEIVSfkMobdoYrdS1IMgPxQVOTonG+Y2l3qFcbtO9ZD30Uzh825YkyQWQyduVln0uMcvAlKz/+iJ
M3RztoKpRwMBey8bcIZ4SZt7lf+A17cujpLHAYfasdM/BbzW6120+Ij/3TT7BBqZ6Nv/UkZLTl5c
b8nnB954A2q4JRFtWCRB4LtuVnYX2GWqwiknPxYNFidkbiZUoEwPzZIz8JpV29/oNR77b8FlQl8C
yGzNr1DqBEeCyEdG6hS0/rnf3+J2R6s7P+7rPDgsajHQnx8KuXjJovqpWTODs2jMDyhbXELOsIxj
m/CY5vKma1ZdAdkC2r0u63AWmePgV6t7LlneT6nCHbt/yQelwM8zt+vsP0ul3fymFdXaZCxuSBhk
OXNDdcDzusQdM5dg9DwHURv7zS1nUoo5cYfJqCMUBkuP3/YMde1PpO4JcnKBpKMcUJ0PROvcuYHH
ZRKwZQjbBJoRkXg26Gasf+Oe3MSPIPKk7JfpFjcaYc3Yi3VK3aAbQHwofCT3hpabRt2UYOprX9AB
L7wlK5iIRHjgtZFyOAW4gVZp2C5UHXTBJjDErCZUgt1P4yRU++iNfQX9Z5zd0bTjZu/WGxE8rWv+
ZbnXaixcqC00uLpVMUSaX7G/Cnmr18mrWFItbkDL1IwLHt/g28ILtz74DaBYjx+f/hsuaPOIeoPv
t8QR7h1teZcODJcALKdy9zoTtsa3shIONENdYH/XuxDuE6WcOJXIFo/vyS5ujW/de0s/IAE0zJ2n
QFMDFGyzjBImHOQeiGxjjWwhYlI54N5GdHouK4RcN2JxKkDSJ9YiylxfDykPwE7l9d5nUOH22cer
svVRa1Yz8tH54NfFfRFPwydCOtkviXB0HsEJyjBgJ8chAS/B598OyCARuoKEGsn4WObFTk5jw7J2
CSx2tCKqbKp76Q/FeF/JcuaHqur0HsnyxvvIRsvEVTnHEoH0Dpo6C/1dj15Y/tXmA2++9UNIq4uo
8BR1OOe8pm2uqpL8B0czOpPJc4WUEkiVWIHKfuOEiXY533m6b1nNuvIP9YwWXeoNX/CMYJn2ipym
jkcN33nn/enCe+dI+w8/CwQwGlKU9EmNQ+2GDxraYl6U0RDMQeqw4G4XFic3DqC2lOZTq0DqbeYl
QhtKB3KFRPhhhz/RUsmxvNEe4EJQxIo4hOfQxZq3yw2yJ1P0s57CGaoOHAdJXCVV07uvMw6gi35j
WOR+eMRZwCVJyCBHoAtiJzY6WUEVzPDSjQbvNmhIVR6KYK7cs3Lr2vtULwOoA3fs8K6dmf8fgg1U
caRPmuCuk+F8MjVa5MpC/vWx+20Mbm99CBOXXARVcEfX+rnsyXQLWcM9Re2twa2ygx76y8EWt1Dv
dSIvDUAh29wUYEornz/+9e+m05lvQ8WClQXgZJwWyG5CS+bxIsY3lC7/vEziWcV+XODwLuskasEw
+vEXt6ZkbXpNSbf2i/B+hx4nx55U4alugOm/bnQrnecDKub3MSW/lwFtCZ/iXEg05em2v4q/AAa7
TOvNM11VTdwsEsQsugg6mhCmoiFBs/pVFWCMbx3zuh1alIBb7xfKzGvi1o6T9Y7nZ0Ax1bcf2+jd
1zU+Qf49BQhrARo7Mu/XKF0FpZQ2ImHaOj0wOU7Z7JwI78cefMU6zCPcSX3w7QMxg3JAn3+FgErL
D1j9TrWJiKmn/homiZzN98UnswkPJSNIttwgUTT1kABQfeueIMKleBo0vfmN2pUSWS7GaH0h3uT4
oOirRg9U8lPVP5Ng6SHK3eGAxfAQXYTgTAphZbwY0BwxFHwF72vf53c6DyragGULNBTqJiS8X6bj
wIKaHs3QGueIPBLdYxd59wkGWnBrs5TgvV4nn5M77q30vJQgpUZyAKXDoAIT2i6/5tZnrD0zRj6w
wa0z/kZhoYkPa++YOEEp1J+qdKwUix8DIttvH++eDf+1FZlFwSCRFrk+uqFCb7kRePyUaYvipd6B
DrzfFw+rWTvHpYtGvFmHCygKya7u4AL/jCC0yM5HTtv315i+6h5SBeVJxDVaq4+oLxZ5cAu6rZ5q
PKiRPS4zf66LSqRSFSU7Xjd5665FZl1wjqLs7bDSZz5CAjmUeAlcNbhNehGhH9R0eOm8BsPyU4eI
KzWoqq8c3DpJBoKKPlWuPHeX0uwAibgEcp07S7axJ2x+CwiPCSdo+/jWrCXehF7AMqgX7cm/b41+
2fZvQu5Su33NKKVID3FQI4zumhgT7ByAG8HQtw4MEegGlC+0O7OqfeQzenvrdTr1Hb2KN5v5Nt0F
GsDwuDce+T2A35rcL00ZktuYRtN6FUYFkdbalIZjozMUMu9ceCZUzZy0bPWXUnjfG684fbw3N8xk
J34pQxyB1jS9W1RgUrbigW/y7gYkLXtF441VtumSym5dyjlErJR1rIO/wVU4kIMs8ugqmB7CipXI
p2GJlaXj+AtiQpE6lLJpltOEytiPj020NQFrmwo5TTATJXd/6K5LYxaw+eymxLdGt/ZpFWltOFjM
X9dyeplGjyY9muZ2bk0bq2tTpwSriqcQEi23pBt/5hI6S4wHz6EUV3WMwwmsKwfxJZoQAvB9d8hC
Jao0rwKE0FkYDj8/Nv7WDKwzQ6GfBb2PpD6j4yQ/uJ74ihbCECrSwTXpR8zAcrLcK4txdPMa0A/k
i92+nVIZd9fFT5tFhfCKyGUu5ZlxRtOOuvNpNNFe+8SGbWwelXIcAq1ERX6rBcm4oQofGfQPvoGI
a0+aeesLtmvpfFJrB0wUqhyAdkUc74nenWKd9IG59iOWfxEtYtnVE4dKzjQnDDcqCJUAXAR2970c
24aT2UwqSGvFuo0CcTYxOKeGBfilC0n9x1t0a/DL398cY1xCDsozszor3PEvKUuaDmbeSVVsrYB1
BVxcszoDMKNnTSC8x4CYSAKo/iZzMy87QWLr91s+rNjYdEDBwcVaGiXKW/5p25BlHxtn6/db/kv8
sOlKR+FqfFFwItqgkQKg0XSq3H+u+4LlwK7fOytF49u5m9Q34tGvhOol8fzr6iDMt3lVlq5zqmbU
3XmpGpGAllig6FIM4MjGTv14DhtLYDOqSCC20KZatedOQklW1PiERqPglaNbXlzSrl3aJSrPLmkf
/1gfDRtXNTvAOpb3yo4F84RqydldzJEGK/Qgi47tXG43ds+ftpY3rqULcHq7SyPPGvndRAu8s3gF
Jl/P2cUdbpn+8vc3n2CmGzzj+SCH6yEqJtn6uZ3KPYzB1uCW98pVSu2rqT2TOIoS7us6W6n89fGm
2TKO5bcDF46ocxjH6KrH2YvTPZfhvX8JQNd9wXLeIa5MlHejRPifXnMTBMfL0TgDJbuzM7emYPnu
sMg19Ou5OLMCzy5Cv7qB4dnIo+rw8Qw2FsDuSchBY9/mRrVn7eVDBraAMOvr+eXjwTd+vc2awvAm
ilDlhnkWhGXG8iVdBzEmU7crsbX1+y3XpWXXS+UIeUa98UbnTZjV+bX3B7spIedsMg7D8pJK/6Qa
LmWi6aW/nI4fG2jr118M98a3IJOlAQvtujNtlEbcd9lLjxrd68ejb5n/8tU3o3flUIh+dIqzntmR
XIIO1JRvqv3tv/XzLe9lTEPmBiQr56GBuFnawcMQfwZJDx9PYGt8y4FNpdcej1SMb9SvZe5I2i67
eYEt61i+W8q4B1MDQMf5Mr2C6u0f4c9jhhJ7frzu11u+S0AHHAKahXNXdGc9QtSzd1EOu2ZwYpOg
aGK8Xk1BdQ58sgJDGzTd9N2vGofsUR69b3xi86DwSaDpRyM0+6YFnRON8qd5xPP649//vvUR3f+9
N3NIOjAGFPNZhmudUcOOf/wLD4Ln6z5gHbturHIC6bT2DCUynihspHPQsgcAePZ252Wk/9SYGLHV
sU3szXPn5eUZUjl5shio2jJSDccYYbrW/XBz3UQu6/PGiwc6uo4744lhFIP4ixhfg3E6+s7k7njZ
xeTvzcPyYtS41IjQI8/L0N1rAxla93KSLS7ExCuxorDlKTlduW8tl1YVG5ECYliWfPrSeWbFO2NX
p3BrU1kurUo9+hUgTv//VNVj/0AvSoicNle9hYmN7x+0P5LO0OZsnLY9/DkMoJuzsw4bDmdj+qEB
U4do8REX8MeUQCcSmXs85z/eRVuDW1lQHYGlbfa6+sxc6p+BhI/vQZ6714+wYXgbD89RggjB5NCc
Ox8dXBfD5+BGTX0d7BRVtn6+5c3AzQWmWIQ66wX3RKXH7jTWu0CCrdEv03rjYhKNCCidMXHmbvQ1
XyI/LRT02j62/JZtLh99M3i38nAo5rw5a76sqerUI3dzleTFnm22PmD5b2cCHosivvRlQSFZAkwL
4mhHJR6IV686yoiNA3eXYo0F7igwvzOmfyJ1hIl8bKAt61teC+mrUiy6ylEmWhSw+ogJOMe+XTe4
dQjnbbtODa+b81JPhz9L69Hdy/OG5W2kt+tHjakK0p2J10Nyr5yXDEC2L6Mo97gVN84YG+QtJ4nU
J5mxM/OweCZ5LY9E5M4zm8P7sRvL7Cor2VBvHgLCZabLNQUYhgPvV/ESNbu1fA9Q1/fPGBvjzUwx
4aqFZ4Y7M/UDGIQO6Eycm9/0GnjOgUxM/C8f8qo5kjkYTsNY6oonK11Z3STSQB7oMDFvnCn4K1tg
AYEGaA+lhm2SqmyQrSUmFiQbyqL0DkhWEvnZW9XcnpXpWnFiuRaAJoMPYwnyQ4lTkcnvcumbGV2T
0TLrRDT4iUfT85Fkyp+LIiVuUII/PsqrT6p0xyojIZRnjqqT5KEjgXwgverOQ4ee7juDe/atEWhr
SmXhVIc4Ctu/8PycXl1VFOsh56v3t9vp4ikirv+5m7mXLTHxn5dCrU+uz8sv+dS4J+1Lia8RHadm
0vRRN5XjJk5bVq8B9FpPhDlSHCTa4o9GitVFmhdq395iohNrJnOcVCh/UynorYvLznSDdoCKpN0Q
s39EX0NbGy2QIxY4nodPWpCLxQruEjTeNsH/BhWwh3hFSiGJ475rblW4zj9onuvveAjRJ+2hfwfs
WPqAQjbWgFI5fu0Wgy5n1vQXQDy9PIBRZX5a4iK/Cy7l/HTw5Ip+zpWPaR031E+A/TZf86LJj4T4
64hyrVffFRw1D84GZ846dILhmlOSKcl9rHvg1+Vh7Wh5R3pUqxPXb6IguyA+j0CkDlESOEY95a0b
QFx4jdujBG/cD/STgizAoP8WF0A6wUXjEdFxAPZ9QJawm+/deK3x5uLz+Fm1C7ulBE8wOcaAoALx
2OmbYWbBS0BNrbOcCg10JXDy0DTWVX3qYhW8gqgBNDD5NHvBkTtSf49hBe+ExznEsSd3Gf52x7oN
E+YUHruTAx1ehI6dv/CuzDPW81bdNXTuM+Ob4i85jN7v3PPm/NyVAuDQWnVBmEF1M2/ugRNBzdwd
2PpchU7sHvO6CU8zdcT/RNfpv/Qq888c/axLAkFICMOo2jlqd8hvC72yF0BOVZW4nod7hTFhfXLQ
cTenGjqlLFmZWLzzkPvsYQCO0n9yV5SkHksxQRMEOuXecupyzn8rx7vUpeKR+xk6xwZ1QyMEC8DT
gJBhXWUeohh5orRXAN8Dg47f4sSXfvQK7Xh+tvRRt6REoOSSQm2weBxk4E3JMBL05oXuFP1qVgJz
Qg5pCDI0y3RuwsdFtLduCRSIicnIHyhY0aE0u+YrSUghxhGN7yiZZ8FigG8aPFFH0KDjrHlwAtNW
xzwv4dtsKLzlrAvqvtSlKYcDEQgH6SgW/L+sZ5QMPaYJfkYH5312h66QT9WSS/6XV+nGh9apy4MU
SUI1nCQdaPN80ci5D43SX6QD1ekknjgStyWuhkHiioo1P40Dt00ZXq29gPjJEqwndP/z4kG2xtO4
+o79AGg0qLmf3ZC6A5SI+hxQu94LRSbxzpWpRBMjlo0Pc5yQKTTRIYrnqDlA5AnUw5SMsAULewJe
eB4BVMzWwqtvjEBggm70/3F2Zc1x6mj7F1ElhBDilqYXu73FSxL7hrLjRGwCxCIkfv339PluMsxp
e8p3GdcZmkV69S7Pwup9UOqBJlwYelh01nQ7T4dRD0RN05E9bnbUgO9KqRg8hxnP6E2hVBFtyAgX
7yQKgqp5cnWnRrWZpjJcwMoeQ7adAhhHbID8Bn44BbNjbG7mUBUoc2nGL1k8Td1DEaAxlsxqtuMB
Qtidf2WdPaG3PROWc5FEowv7ZzFJatNJUY/+klqWFvNVN8FIDcjzJv7J47ZBDQLbI8F/Vgh65kq6
ZZhgaV9ycWFzYJIclIFMyGFuTH3rvaDZirMY2xww16vW90cKHsli2bGIqxYGhbNhdWUSitdvdt4C
qt9rhfmBea9kDW4T+vswdkxm4LhrKIAAOz3h1JgkfyDBeDJ/dqTPD8Xi6hgt7r5aLpi/OAV5rnKY
NnkUd/7O+P4gNmpwA4fqYTjz58Lw4aaal3j5VhkNe3QUXCCGVV20TBtlPFiVhAiw82agRa1TwKuk
ueN5pJrNULiMX/gmYss1MRnftJJRuWN+t+zzCMvg1XXLZC7m2Olph8Q7IxczyUv42Y+xHo+qscGQ
jvUYRF3SGNqTO3/JYve97Gs17WMWV5BviVXWDXeRFDpAROwDg7PV6zJyBBSpj//koaeCuyyTMf9D
uPD818LkudpBCwLHYrTEhdmXtuXzhZcrv1mwj6ql/+1kHMkndJuqeQdAkHRbArDjnAgny+lxYDR/
xGjLkacxVgZubhCCoEODGhp4wgLYywn6DEVY8eqIWkJH0COTUH3dqMpX8yN06gBeLgbqQRZ0rmFQ
DwVoq4G8HBWP81cZKxwg0ZwVZAPneRo9Qas0q7fOLNj0mZNetyfwJSJJgbDYpa4d60cglkR4zXWV
80PZT02eTnB5CfYSgcVdz7ps+6vIDw2SA4/WF1Xr6w6ETPTBykOGXdzgjEDk2wC0A7YOBQ5fbrBK
4HvQFYzprZt8M1/zicCJqm0iz90D0Vh2F4Ow/ivkYEK+JMFY1/3TUpbzcKTDWC2pZwzuJASrG+ys
Fk6hVzW00yGf1wtkTJABNFmDvVYPjJDEyvIUwoJuYDCiGmboCCGCaNjNgcoZA2AuXPkGr84s3Cug
Joatb0/0RGZzo7e8sMvwzIGUja+X3tTxG4MlgT+nqowMP07lFAW7Phiy+mBYo8hOwC7MvWruL/F2
GpchYht34qfCb4O3ar6s5yCe/7RkDK5M1Ez+dYZFLS/4pPJnvEJbBPsiC8YAZngMML8gQR0TWrGv
2n6JvhURqfUPGjV19a0iTLrvJ52kiqdMSG+6FXPdNCmBl0iHumr0dHwLqbyyvRLI7Kp7DTRbDI0y
EU4ZNmtT2j1RfgY2FG/GbvkmkSf1uN9u6evfDOjx2iVt3rnimaG1o+9cXrM+mTw+zi9AXiO7gMGe
8iXukUVm7woeVA+gbnB9w3kj2XGwlFOYEqqp028E5K1foQTK9E5JlQOo5XMPMtetDzfzLfRsQuiv
g4RM3CHj3RSnw3IKpLqYGL2wpofYsA6kjQ81w5Rhp+0In4WpoIJnSWUb4i5AGZD6QrE2QkVZ29n9
zPyony+Q4HTwVhOLBUB5rBdYs4u8OxFQ0PIMAUM+MUXFrs0z6KiJhnkHVtZWpK5uBx8mscvspzSD
IM+GAP8MU8i8icimoL3e1ThhgiQ3ppJbQVjDHggwZsONDlo7x6mEu+8bcI0x/HcVq+/h75e3Vwrz
cH4hVDCHx2m2tbt0QEWAQ+TmAlN59AGz/r0GdE9vFB28/taHT1D20g0Eq3PgeQ/JS1EJwPfjrn60
oQmvpZe3poWMPXKf45jDWC6xXknjG2+Q4XEOOqYOEyAodEdh887zNJtVGUNtEAMyBJqqqsEuTayr
mBiT2AY2gB3d5JhJgHlvXJ5CB1axZ6bnxn9aTO6BfFRCwuWOybZrjhovLfw+cNOXbRIskFXYVB1F
njQ3NILKC8D/BMTBCiQ6WA3GuDsaeZIfZFH73uvs6UFcRrQoLi3cIKEtXfcapy6bigpH00Sthtq6
bjJeXIAsQViykN6GT6g0T+y+cgHtJ5rC9kWJvpOvIp+Q2wmHNCB1wjVNn8CC1D5C67TQd0r1ufmt
iqAXf+aOq+KbD8y6SjxnRXkVDzmvwaEaIVhaEC/Pd8htB/XMC8Djtwr7nPymDACcFGfgIq8h1Dmg
1zxkQX4jS3yhRMBbp79wAwVmjzZqiR6oH4j+TeRB2W+DbKrZBQPVb9wJsFjthoHKqq9pmPP5d6Xx
stMI6iJ6C/ciY/a6nVXxNIACJGG+RuiQEm2H4YfocPgcPD9HIsRD06P4yMaF9TstCmSie8ZG+9L3
OIPfpKkDyROTg1u4Q5o/ysd5ill3D725cTnGdT/IHVxjkJHgkTL2ECLhJwhe1kNaQhwklfazHxUP
UCgd8tuCcmwpVgdF+3MCaUyLJOdtUGwbV4jfEo4ASM1AYe03ztSunxIILqJIDBkEKB8LjcNmI8ux
E1cx3vsCncQGBQV6e3O+D1zeDVdBtehmm0PybON7Ic7HRMeuX7YMIXtJaGbmYD/HsQRnbWxQm5Kw
n6dNb4e8wJm7GJXyoUSqNSFZAdUupFoew7Zc0CTLq5lchICtvSsf0phJDMWTauvNPYhtcI9Eitcj
o1/gwRF3PxR4suV+QmF8JN2MJBGw+wV7DkGIXFQxCf2rDFL9T67sEBWHqYGAjqhVp44cRfhONsyo
DYqi4U2WPQN92x/ivkpwArLvxhejubEjr39AWKzLf+R5GNyDadi3qEHa6arMLc2Ovt/zZQfZDlPt
lZSIELOK4g3LT6AalUWy3zHTnVpnJm4xbcJVN+Cy2W7jMCMCOqYnqDac7mOSkmmO7oXgsPfMah2x
OyQN2NGEwUYzZXaIAJWqS/y7Rc0ClVgB7aflm2t9MPBq1YcpLJiiMY0tfFAeDbx+v7fBiEKlbRgO
AuZT4+1kRM2NWALuUtxj8VBFenh1PmvvIJfT8Vt0/ar6pgXc+QfOz2n4OYvJwIWqOv23jWbtHvmx
7L8pj0eo+uHipZHmF1rv8iarkCAC/omI3GRQ/Ukwnl2uoR1Xzgfiy8hPjeOLl+oBG1izekbPLyv8
TYZl2KaVXZpmWxU4+n6OHW+b2zaDfcBmQmklbppoJrCXq1yfQKMfOXmQOyCZWST4D9oDzfGGTQdH
opl1wVXVBeW1d6LVb6cK2RYYxQN259IAJ/TPaS62vWfhw6FOp0Q26tAmUOqTejN5Ni/Sdo5xmxMb
1JwCgji9Z8WCtYg+sQSUSfa+SJQkHaSkVVu3aitNuGRb4aOCmtpgWvYYSLS+SqQvOb8fUL3BiSJY
6mBnodz1k5hTeydgDruKenCCI83pNRAI+IEVHRN9MRFTgqHTVEhtsyAww47M8ai3AIznz1Xjqd84
ZiuddmAG2ATFCQqvukH4fTFFNFbbKDIzNnoYVyfJ3fKiRTECqqGCPsiWxGQUu8EbsZyGzuKkYnU2
hDvotJ9mcoOfPy6h8ya0LyqvRqpBFj9PWrFg4ReFzQVseuceu9EO2JNAsGe/dWztPGyabsCSy3s8
Vhi1SAZmT6Gq67FW8e+oQxrddH1wlSEJOsYF8KkQ9HH1IZ6kxiqCKuItpASWaFO5sbzldRhll5lH
QVJlKsR2Ql7sVxuQX/lbG5JyQqteLXXS1xHCZqwW3xzmYJz9vcbBsh2axUeNYuCBgjy3xqJkdhpw
IwFYf4kDjeoglYGd5eiTAWx34KTUPut883POA6wTChNr9dhaiXJBCibzveQEKhJcCxtdzw5tmkfN
e34l/bkvL4u8zroEvHgkv24ucVxBvwetBwpJRrA7gf2hkeOXFYjFqZpb9J+MUO1OoOa68MAnZqgy
BzSGgG2AkttpLX93SCVTqggKC4+z4XKCdOE+Bkrp+bRLjrM29CYO0OFJgHYJ4k0t5r5OW48u3oYB
gf1GgOeDWwNUGZpjS5ZFbsCGGW4Y6c0Mpiba47dVJrEmkBbS4YLlXQBzYY6dNrWTOfUw8TbsoJZr
JPU0S5tqzn9IauT3qtT1HbLD00kSD9VTJQYNRbrZ3C0cLVjtMQPuHc09cqxQ93ZbmM74l9wWUX9s
cMzi2MoCAzI28xokzW2Pk/kKNIXgOvC86VGrpemS3BX1ex25/je2SlRe5c6UKhlcrk9fAUmdtBbq
ulXn5PepG8s3nZnpoZIavGM+evOrbhAzkzEX6nbw9GJAm2FyA71BrMd2orTfREItdzSeI6Cwc0w/
FYjWD3xAJ/ZED/9O0Pu4NHGOLwJfzuwg0aVD3wQUY+jVZyJKweu2L/UAefCNbmtQ4AqZzRyZO5rg
KZ9KAredKPeSpiDDPcfM5mrmme1wOgbFDQtFVKRLdVqVfAzRgc00aS4DlGBoo4j5Nbddf3QiQ0fY
+GObYsHw32MHeYhUMjFsS2YBjW5M0G2yfECsAJYN7RUe1+WhIwgVYghwbZvz7pkCfzxs4szpZUNo
hZ7X4uK5wing5Zs5JuhiVcAo/5oLYW7AhUWybbCn/WaiG0TPkG+sku1e+GF4xP6cn+oOqvEgyPBF
JSFaod8JMOD3Qc6HywICF1XS1GRMwdmtXsRo1W/niuVPb+fylaBlh0QNgQqEQootlQGcdfXPf744
a19EXNk3NRfo7Ds27yGNLi/w4qMDKKMTjJP60nubdNbet9C8SOcZUSl1vEDPgIEIP6ZtoUSzhdGH
uhlEkEsQU4bmUrARXdShieffXZd7L6xAHi5RUjdA/4F8xixhT3Pu436wt82QzPnU/+S51WQD7koJ
ZpLS0X2ojblEYcJ/oFVQXU5eRL7jIcJ9UUb2F+16dUPAYsshH1JDZAt9Snqohjh7ZSiL66So+/qx
Yk0LEQHS/8zmFlEDOc7pGAxo1aaFE0GVwMoliq9kXZeL3aBbhs245J1Xpq2PkjHRiNBjkvW0bhNL
IjTZF7OgXzm4aXlHfMr2PQRB2AYTiulYRKDcQGoDmSFRYhTXCqR3JDGkFgaTN/S4m7it72va8f6o
J97/ngiXm7YLXZfyrC7LhGLS8hOtFix+H8pK87aCdOAd4Z6unqbG8m8I0+YuiJg6Hc8UKSWEQtAz
9WIdXBUxE8c4ItM72u7j964rIKOm+zCCOvxM0ASD8s0PZ9D122QGiVU3u1zty7iQYg+l2fJCAhSU
pYorNPlFl5Oj1xcFT4kA8xHdZI7jLcrxOqITjyKrFlShcx+UezfGwtvVCkCBhKIb43YBukwPkQfJ
lMRYHDLp2FtM75YY5xn+TO69hoDmCjIMXvjMqvimBJRqSGUd2wes6WqH02C8gIqRSgwo++izNQ4L
xg4tqicRes5A8Ft2KGSy8iXClCDA2hHyiVe2voDyRqY2fVPpboOPkkGIARMZnMDdCHScH9/BTrGO
j8qM4SZH6EUG4FlQ7Og83xvSmkPRI0ThnGY7v4hBsdIQn4Guz4KoV/N8fCQt3ldig867J8DPHtBc
RIMXETX4g976+EzMhHTQCh9918HIZd/5c9EBHzYjFPaddogBFipeiRsrMaM3oGboWHR657tYhImy
p35xRCd9sMZD1i9rVjw0bQhDLsA9ytsBvc/NKFDxFqaBBhYyhAtechOiMeaFr9hcf+BMiV1AOyHU
tg5xoO+F8/It1Ms6b9/A0kvB1j4ST1lW4mufzJxlEkMtNMP/p5O3REaAdoAwQA5dOZRvRQ09m22Z
E7T3olg8gj4nkR6zaZ/7fvVEGGFwIyO6vsczL3+qLIbrY+NLdKv9CRsJU7Pgduo1EgCGgwZrgVP3
pw3n4R6oj+YiVDgPspyKPxOX9TuH3vX9KSM54CsAdxVBuxRODd69F3VVdyWZQsIKKZquv48oPwmP
DNZtF7EM9+gzI49ugJLYhLb1dkxniDyckE4n0IQCVLX3JF4aCUX44ChGI73G1G1yrdrVc8Nfmzqk
37CW0X6ovQLjLdz6fayh03hRBDGIOKWH7NQNhswJ/NjCOSWzydKutjiKQQ3HJ25lLL/znGOmJDCC
uRVFUBzzSbH3LCq8F6pGeSugl1QlERGt/2RJGZhDOIxxgaoOPeBsou0dZtH5b2whkCID5Ja94RD4
kC26Qt+Uj9ZNguFcRpIQ9HF6x7x2Oio0ZsfUgwgA2sV6Kfu9ChtkW+2cx++6jUpET0qrEoOjECHG
6YHcxn2Obnfr98Ou6cPhMqqbakBrZBijC9S66GgQz+9+tIVn8i3QSxHyQKMhMWqjQ00rFBS+HchV
3HNfHDrlXOI8LEzSkZInZFJTfKK+VdVLb5i4iEWBgqrShMiLAALRj3Cb7p5t2XNwYGPwt/0exe2m
Up1+aATQoLGutYXeUAkuTppxTi4bD9wkNynvrQJS5U2GbFxSO9D8fkEbudtXcyW2DBoy/GFBwX6L
6Ue2x+mLkCA8q4ej8WQ0XuJknm/zYW62Gfr50PeFa3yWytllccKAh+HQbWn6elOMzC837cxFtyXc
d+9mjvtvICTTrYAo1ks7tLnZKmRWW4IK9x7YcIgtId25ZnALu0DtPoUwMmFDi3qMorQvTKxuF1Pk
QVrCAukYLRVOsQ5SQV6iwxFHg0SvM/ZHbTc9Deg32hX9lubT9DBAj0omgzoV5tj5LehgIQo16uXV
i7GnY68uBrQL0fTir1XLipsF0/EgxSlWyZT7pP0lS+Srni2QjMZ5WH3H9AXVhTQlcl8bSZYUqAWh
NR821Y7nrfcGvc9h3MYkYAtkekKgGNrZBFeLQPM0CWVg+c6XOZyIg3p57wnW+8FrTkW59lW27fCN
/cSL+JjvBA73Gw1fuWpLoZIzbHCmoBWhGlUeRFVCNszj7S8vQDED0cVa7rI+0PBayNpoOsIcu3uu
Jvxv5EwQGjxNSZFo5Y8tiI84RIGV9ZD5m5uo4N0PKtGvyGMxHBoIsTlUq7w+YKmh2Dv16UFSqhr6
Bo0ujG9tZKJhV9uigtZCBA5yUqCsAT2aiZ+eyAJ2MCZoq4MKQ1QAHguRoukoG+uka3Ja3HsZo5jL
YN4EZm4X4Hto5+cIa4rcM6WwyQFVre/NgpsLPHQeYWjAMX4wfrW8t1hi8y2FJPA9KX31g6BWfQij
aPjeeR2skGEAknvAnZbekhSn8wej73o7IJ7UKRnstMfQZniaSaP3fdhhugCxRPzTQ7Zdd9Y9Q+LU
z69biZFXAqFTd6EA5nih+Mj3Qe0w8WUyaI/G4rRPC1t5O2SUGO6jg47PqENz0yEB1gD5/TMIqGy7
BC+yRMROBaaff5A8afkKAwG5Gzmh3h7KRe3ReoX7NS+QKttCJchkJeSGBDuMRkcL8rXYa96GKH/J
/OkkjGpww12rvHuU+gtKUqfQgNBzXZ1OomyLWqz7IRdV4ICF1KXFuzfqwRXhcPCHMn9Ge1o/IJzI
l477mIhizpb/zv1TXTBEZR1sCowLb9uxIemEQps9Y2TvLjFqb70k8gMj9uhbhi71asB06iSzvHoS
kuiDygY06/jszfNhKH2oDuSoWpLBgHB/aB3F0QcZAp1KO+juMHREmNROlHRoasdFmcQDB3gllsTe
GviBV9eKMl4+QgvHn/cYhNb3DKLj4iF3HgaGavLrH1VZY0EiKc5Aux89qF7RoqvCFGMiel0XOSsv
osVk009cwh8PgYvkgrkMAVSDhFktvkdjY9+bqGo2XsdLuc3aGVOmOCeQlkMnhjabeJzoj2ZZSP3c
ngSjD3FXLkXquQWzY2zpdt6jbkI/Bh3yQt7ErEY8QdWJ0X+cO9aNSbdgNd4BaDE9hxOvARNEk5ZN
n8DSz+C91hqHlDTcdfDO/H/GU4tmzGHxls8soM5d/fT3v+B2oupb7gdZe1mhUb7TyykK5RFC7SdQ
qXOYrxXajmZ1l53kFf4f9VsEOtxoOj74cAj5hPNx7glWENlJhbPRaOZctgFAdkcH0ANBGwNwoi85
xggarRB3LU5SgQKsvXQeGGGnR4ii0n2Cdzx3+yvEXcG09RTDC2Il/Kg7UIX+B6TmGRzZWlAf2V8R
o94BjiwkZAdfiGbEGWb9Pc0DeMfBjjdHNhehBmmCgvGvIRT/S7i6gLHeaIUCbhYcvbnl3Saq528f
Y+/OLKi1GmLmDwCHla28xMHAYaqXPSPm3I2w8vjkg5z7gRV2Fip7yAjBmLsEXZR/U8DCbFsigj9e
FotPvAHP/cTp739tOswHTIBRImi8QYdePcMIifbh/0LUPrOq+Onvf/+CjU/jtgibgqHQfYKcecm+
+d7SfsJRPQO0XGsgQjss70Qf+UcSoNFxIJi6Kh9gL4caqXEycr/QalkARvzaR1/tcfTJUcBGgNoj
d7p1J74YRFXv/wdi3bkvstriZPamkEGv8IK5CdqNLG+QQ+q3uFLTFx9htc91hAqbhzWQ/Bh0tMkA
BZ2NkVN8Zcu2fvz4NZ356muJKYacXFatrC9pbPmlGGqk0ZZP0ZeUQgVdi6vJCvM+PjJ0tEIvYfi8
GwIP0KTRaIjjFPkag2MtNdUiIdbOAryu/Q5oloADXnnnYEAjo3QZUJl8Joh35qOvJT0kG+PYG7W7
YhBMhkgxBFrcBDGACIbp6cdf5Mw+WYt6kAHKBbqhw6WOoTMkIoUupwKgik03kfoi3ZeuZRl46dVe
VsIrTbflu8D4OPUZypKPH+HMWwpX8VBOSpPWqvaS4DBBBto8QxkGwepT2uO5VbuKhu0YhDb3JVKQ
bMEhdWIcKRX8/trdn370r0CIaXzua69BNAdXAbV/lhBrX8v+U0blP4ZX/8IHWgtxaVYFmmXNyexF
vsiwuGXho1TkD8AWD0DDPksNXePZvS70M2/cc19kFQ25kX4nPZBTirg16YknDbnb8mAQkz8JVuc+
ySocVnCvks2oDJiKGRI1CpV8yPlLQg8ff5Vz118FQ5LVHGNanx0pmbaTN7y19DPt0TMvZy1AgzlU
5uu+DI5uEPROQMzLHAlGYWilQ/r6MxX2M/t6LUIjaN7ktgzoEQrrZAdomAwxH6Rzb7+Numtn4EFJ
233GXjz3TCv2n7ZoPlD4Mh1dAOJEJdv8W4Ykuh8z8yVhEZRd/7lNdFYgUI09FjHNgo3Dbkzyenz7
+GvHuMi/7BB2eqy/9iBH8e91YTFeTnEPUQ6bDlS8Sy+4n2N5YIWXoBF2WVP85se/d2Z1sdWeB6rH
DY614+Uc1zWmxazbePVn8hDnLr4qaIA1zZYYmsaXgwBJW6MFmdbVpwIF56LJWjVtyqdy5lExXWI0
h2kC4jkG4g+nlzXllUHvWH0HfvQQwWi76b9YYq6F1Fg/BcDzUbQABdT6lYCsDMAYavfx5zhDmGSr
zY7OW9x4mcUjLfNNNkEISjbIr3Skr1G7e4n/KUv2TLmzFkZTtptqGeI5ThpdE5jikHiYtsroC1jQ
bCyqw8h5zx8/1Zl1EJzu4e9FjZk/8Tp/vGSFe9Jg4KSjA6X1axdfbXiM0IsoKJrpUlho1tCpf6sD
sC8+vviZaBKs9rokPPMAdZ8uq8j7jlkk0OyDLyF6/ylr9V9/gYt1yuCXXlidxMy2WaAeICs4pDzi
LAVX6ZMC6l+XFH5gFVE86JhBaLfFDww9wlU7PCOATch68uVydBnGZkqHn5Q6//qh8VuraJKJSsEn
J8ZviZthvBWf2Uqcu+4qkIA2ESg6efCfH4q9V3Z7EHc+2XHn3j/9z7VZBcCFIiUEEpT94RFw1NgI
9c+PV8+5216lBhMGZS2wT/MW7gp/MIiw74r4yycnxbkbX4UKD9Y+egqxcCy5UvTHED9hVvyVPYXu
6ul0+mvDFsA+ZY7CHLzPiz8RpBiSMa6+QnTGtVfBAEG7aXGw4b4h5k7yu9o/fPy2zyz0tRYdqhFM
AHvgTWV9EJPasOJXqI5t87OBLvPHP3Ha9v91OuPeV+GgHmpwGmbcO6B3KZsvffdcRhcTrb8SbnD9
1V5d+qhcSorrZ6WAwPMMRhpYa+5Lkji4/Gp7tpUuAnB9TusRPePO7gUMrz9+M2dWI1vtUA6agUI7
0GyteK/yd8p/o5/+yVs592FXW9RVGM9C42vejt41GBJJ7XUAYNzFGPBVavkkDpzZq+tz3QKiPMU1
NVsyRNu2wyeFoe5X99Nqr3aTiTJd4wlgCsvu6DjM+3GE18wnL+jMy1+f5TaXFF/Sh4s8WzY8GPbA
KKcuDD5Z9Wfe//r4rnMeTdSfZ5AzjyZ7BKkS8+FrJdCn7tKPl8+5nzj9/a+A0/Gli0NQWLZN962q
9zZugCkGY2/0NkHziTL8ube02ryMRxQoCGK2kbxp4Qaq8j0vP5sNnLv46e9/PYBvlrJyOpy3k8iv
l7raV7W4mEX3yfY6E3jWvRHkuSj1genbxqXeWWougwgYZqg9Ij382tm9bozkTScjE+ArF+SyimXi
F5+1ws69m9X+DWO/6md4n2wBhxTDS+hehHj8eN2c2bXB6oRta9CQlT6tm/GAISBx7x9f99wtrzes
qkbVwz5sO5UX4/S7jDeL+fbxpc/c8lqXUtTAFPGazdty2QFhkn1m23xmiawVKVmPLZpb3PISvcbw
VnZvOdw77f7juz7zQuhqg8Z0ITNVOJmW2aYddBSIwPB9sNuPL3/upaz2pmfD2oFUNW9d5vG7IBgj
wJZ8++tLV1/7r2u/yj09j1iAM8PJQX+Eo/ja11yLnOG4dgUYSkgfRz/tYvAyrbz7+K7PvPK1xBkL
xGxdMMO1LLhE0y8JIKFj3z6+9pn3vfZcdyziqJVPW1KY6yFUr0ucfRKqztw2Pf39r0jIwKqy3inM
Gki1aChix1dZ++Pj2z537dPj/HXtPujy1u+wd1gz7wQU/cwkUjF+SQoSNperJCYGsgV9L1zejw65
AHrhk8z03G2vAqATHBICDa4b1fmTXwuU2c0VsCKfHGxnPiZdBUFa5+BgnHa+z+VVpE3aZ+L14xd+
7tKrOOhgNG9Bs8ClUQPAQg5g7mb38aXPvJS1tGc3xGPQg22wZRJEbX9448tyEVt2+7XLr8qMdooj
I7k/byl7Hv1XxX5P5WcdzX/3leTiH+/kv9YhA9iELGPmvTvFSQKnzO9lJyjMDoPj5PCXygsviqF9
bgDA2cTwo7n0gcdLuCK3DcRtrG2/pG+PO1kFzqigEXgdZN52XQ8JSqgeeMEXP9BqI3sFrG/B6zVb
TEt2lOtUVe3OFdHXTpR/3u1f79BCOLZhtZm3Ay2fIlcLIPajZxBFvwR2wKtZ7ebs1J8wDClZRN4h
/LExo/havv2PycJft66pB7rrKaGB4kACK2spG9B7Pgn7py/3LzWmv9rN8SIj3lDsZjjFQC6t3kcx
3xe5uarn7CuSV1ysxSdJCBqo8nGYO74z3UNl/ny8585EC7JaMUtMPRtA/R3RYj9Vb27OP3nh5y58
+vtfLzws3eSJABcm/a4vbqcvjebxIlZLhFlagvSDGBRBKgi62igH7MBfRO/DS7Skn82az4Q6sor/
ENYwmXO4/ZF+z6ojXWzC9NeORLJaLn7YhKCKIbfpTQCXzXALhvk1fBIfP/6k5259dQAUfAbYaZjU
LwZHmKRi6ldRdWCOafql+4/WapNgldVTcGqpQN2WA2sNuj8dP9lKp1j/31sJyPL/XDYgTUKmlyM4
Br7dAS8IgQiabcAzAV9PmZ2ZimdTis/0bv9940Zr3ckQQNCW2gWrv4sUGB9hqS04Di25kGFtd3E2
fTEbRwD4zwcD+xb4YxjjbvNwSEIa7wc2bsa43n780f99u0Vr+UnXw0LJD5GNR0G9E1bZBE60b1+7
9morO+3lQ3363ou4boYftHr6+Lr/vlCjfxxI/woRkHjJbXQqX8XkXToLZrwwcmPy5v1r11/vYbUM
A4DHiPlwiG6X5jsXIKa1/JMu/blXvtrGLR3jsYU5+RYumVukz8lA/N3Hd37u0qstDOazJwHfBB1o
igBw9ZIJPIovXXqtKzmiExEaaHhDRgEDuH5OB9Zuvnbp1d6tYEEvVYD0oO21v52Noymyf/rt46uf
2atrVclI9DOboIuzneUMsl+1F7nb/x9nZ7IkN8us4StSBEISoK1q7MHuocpu2xvCf9uW0Dyh6erP
K8dZ9IdLpYjatSscQgIygSTzeVmH2mcC7sn1NuZg+QXvIwwjBQgL2RQjZmQuPjkg6zTOex3d1/yr
7aCYpH8ga0vA5YtQIE5nm/gw91EMONVuMoS/oyjKt76P+BzwVJse2tHBzI04gjABmdyCbjpJ0wMu
POLt9W9cmFti/v1Dy7XMXJoTfGNV78GuSm8LRnFhLMyStSXqhfFcJD1vgCQ6DjldeeUFR2ECJ0dC
osIF/GDn1Mfef6z7d1usHQyWusOwYlybpCz0NZwQh2pQp1A1BFrB6XpfX9bwwjAbhhyn1VT1IZaz
WlvvtHA2caTBS2h/tmzYelIjwxOg/oltWhw13bqNwdZiK8epBYMxeZQjyAJQk0DbHnAZgjvPCW4n
WonChokfr3/fQueZQEpfV7GsGAamyvoDZI8DD1oStz2a/3eatpxM0C2D81bOPUNMwlFqxciXXtow
8rYTQGiOOApYzYtsviE5/PobL/W3YdJJ7HYONI+wZeymL5Ykz3m65ahkEs1t+y4+f9AHy23ctJEy
w25FTUfqPRN+rMOVd1+wMFNVmZeCu7lQ2btf+Oy+oGgEpZ5qm3XsRr9jqib3VaJTa56O3IoOIo43
gLrd+PaGDTPPSZxIwYK6MIPK5WdB6sD3VnakS8NqmHAki4p7BYbVjsEmu+/7M6qtAtn/vj5rFmaj
mcOe+xR1QxIbN1k8NNYPwEmuP3dhRM0s9conVu3Dz4NvinKcsEYhexaka+GxhU4x09SJLUHbnIOR
Pvufb33xHAc8uXTjFD+vv/1Srxg2GhLdhGMN6+/tTy5uNnJyU+4f8jIMK/WawQLpCU+GMyyBQ9hF
Y+3urr/1Up8bBgrOAfa0LXoFCvNBVx5z9TZGKzHapR4xltcuzMGkmleSsr5zs0dm3/jOxibZQ6BT
cQv27js7K34aq5dozaksvbJhlhnKzXUYyXYnLUBfuzb65jpk7YZ5aQYaZjmLdjuYgjhPoVY2YMNc
PghkAtIHvSTQbn1Tbj7jZtJ5TBsiC6H0zm/KI7fLu67xdtCmvW0FNXPO82qAyhnQMrvC03dTDOHr
pr5tnTMTzXHlHo9jhx6iFn+wI7nD9fIt+ZToFMM8wbxjislQ74BSC4QPfSq1pnGzMGnM3KehSSBc
PUdHpU6AeiEo67bqslnpk6UNmZnu1BZeqVHXD7doW20AtKT3GImueM798dPo5vaGRv0X8MA8VL0y
bwNRDQJkLaFB40/NjWNumDIgHFlCOU534+iUD2U72N/AT7FXrhYWnBA1xgYIwL5vklzvxPBFkIcs
/JzflEaLu/e5yQ8bEG+imjZ9pneDdR4dqId9ue43F45d1PCbwEyqiobIZfSHz5V+rcRzhLoLt6kC
2/2cZ29Sr6XTLHWO0fWIt1Sj0+CQQqa70X1z62+pWpNIWXq24UlLzWKAX9A72fTDR9XvUP4qQR+6
3kVLZmE8vJa5N/Ss0DtvqgOAfzcz2Oj6oxfe21So7vvaqqt2jgj03ve0GY+xQnQK6bnXH7/05oaj
FjVw8h3H47l8cn22AV9re9OTzZS3pOtKMhZwFX45TbscDmnrN9lwm5WaSW+QTLdLFOMhPcS+gxw8
eA23vbVxsCHI10bhsWh3EVDQUKrdSC5u7BDD9BvUqztcw/Q9Id9sRL8C3AZ9u/7aC7PEzHNrUuAY
QfsFvWwMwfX5nNvAi912O8PNLDeAr0UVUWAVBqJ+aJ5888Js6wCbuOL25769ENcxU918K61tyMfP
WXT9bwBhp0M2guKTcu7tRDKdx8Zbq68Ul5syb3bLPooBVcEY1PlTZX+T3nPNvzfOH0+TDc9WfPzC
5ocaNoV6A5x0SniDLiQHkHN3DmJtlc72VT3cNt7mXa/O6tIBZBdnqupFyN8gK6h4JTBxsYvAt5k9
xYdlhAIJzvM8pi8MCfkU0P0Coj+BYGTWKhR00qD0E1Tu0zsLJDz/AcEela/p6lzsOjRurAASuBMR
ln1zYhziJX03U4d4FuIiHoJuJdX57rq9XHR7aMdw2GysWq8E1PKEVEiyAwHOfwS+hq7Enpe+wtha
i1BIiEEo9pmFpbWnNTvLFsVfyUw0KGn+9fo3LLViTDMJ+kKsasKA9AXNSXqAFCXYD+9I692h6D1f
sc6F+WB62r5E/mM5NdUJgOs03FI75dWDoBVpAKWzoVg6C7KBq141qhRDMHkc5KjrX7gwSmYCMkVu
bR8OUQ1Qbe7/Ycha5ds8ZfFNWaT+P9nHDT4i6mIqXsKUCyDCgaeZauGsdNzS28+++oMh9Rx7ZdXk
1Ul5XXjXNwBrpAxiHtf75qLHx7vPrX58Oo7fI6lE9Eosz3miaiaDKysH3MYHzu62NgxrFHkKJZhG
xa9MF+2P0Z+QQco8aOq2IHzftLrgQwxTpAltoV9TDC/YQKFoTWko2uxBaw7Lbar8ku+vf8vSaBg2
ycqJlFwP0SvNXe+zLAGzD0CeK8/XH/9XxfWfRQyfYVijgHSmD/4MpD1aINTBfpf2SO4qWkHmDEgw
6OE+gnLenIuxlAO4UnbRDFueAc47BBrAKQbtkRwckENaq6moAg8yrqC0ThPoh58itwUcfiUet2DQ
ZnIzyqdlHIO+/aoL6HOFKnxjQ5eD0dSzQBZw8nXh4WIdpInrXXNxefeFme3cM98FtKUPX0ePNp8B
qs43KnfjHVBixQa5VmDKpaApXG9sYZgdY//GdIITWwyzUC6WEhDsZvQbKJPl2o3EUu/N3viD3TWZ
FwFH65CXEdAfd9iPZd5EIOpzkFIUeOtFz8Ue4kKVohtseikDRzqiSbfyfQtmb5aNQ9tDuEjesF+k
jtLhM9CCE986oLC7R5DSVLqSu7ywtpjp0aPfAk+fQ/iJjMr6nikPmzKkdQh+X4xTTYAFHcY1L7w0
PwwvQyEv2dDCc1+Y9DErXIvcjSWqcuOevoi++4JcjHDltHM5zwxz0XA2UNEB7hb445esANbzGwGx
vNgQx01Zg7sdVCt0oI2GQLpRXbhtuokkhFXcA3oZ1ERXsDz5llm4od07PjjtFgQwRMPvPYqKgZXg
zdIAm36qgABAU+Q2ENXljMeaRiSgQCPddpneXbeRpSYMV6XcqMtqZypOqJKz7kakZsNfAXRwrLGj
uO0zzKRsdGuK81kMdRkKrWICTOC5HCACGNvgrl7/jAVTN/OzRd21Tkd9etJw7i/ai/NvsZU3K+vF
QieZ+dmskm4b9954AvtM7RQkU3aSYScKHVSxMg5La4YZDCpoaE+iK5PXrEE0TfaQS88c5w1CAgdC
Zywa/iGsbi95hdUB6/o2i5zff/+AgKO3jYncTPClK9axYPRmAKlIod4kI388IaKDzJ5ef8u8xgsq
aGjgwubW6WfGkwpow4sKwEkIUrTlLgxb/5FUFtsChZqunMCWBs9wKRK5hGXv8ewkcMW6TUoX7tEh
OYgkyBsDq+36BFzqL8OZFKnPwQWx5akSCFtt2ehbiEQ2kYcyKh5B+6jLq8h7ud7Y0icZfsEdp6qA
ao08sbb/zIoEynAW1s82Z2uBzwU/bB5bMygvJJXW8qSBStxnKaS5wWEgs3rI61ThGmYCyXtlqi18
jXl+LYQ9MIAW5UlY0KRxJ3nwu74AkRcictf7a8E72PP6/WGdzqCFM4ZtI09yRPQ2QCYvGKV+4sft
8XoDS59g7DRClBAxLjEgwF7mm790D7ARLWjkhmt7jaUm5on34RuEP5HMp7l/kqC574HukVuR18VD
q+y1ONrCHP7rmj40oUWHqxrReC8sG/JvJEkEMBVg8ik/3LTQ6yHfLV+B27xiMktfNI/Wh+YYEuHq
biiScyE7iA/M7kXzuN5YIejr18flcvKO/0+aMs2stBtjR53Dqi7PuCAe6oPSxIo3jdMBM+hk8DM6
TcmjQIYb9jUdQZS5K5Giev0Nlj7S8AuymxCumAp1ziAE+RCWxbNoyuqY+ux8vYGluW34AnBlocpn
U3UWdVID6S6i+9jJbwqBov+M7YFrNViIfHd4hTpk+QswwfYN/hT6EDe9vFngo2NIr0pPja9FMwJ6
ropyV7sgh972dMPsRZ9NmpY0O0ueQOuvnQrZBAU03FZm18LYmnU+OnTa0Sd+cgbeI0k3YT9hOQGi
GxS7qLb1TbeD/j8J5WIqIKCWVv4rSRTfVsLPjz7TN+4xzbRygIuxF8s0sB5SgykfN80BgE/kOsVD
uJYJTv8GiC6ciMk8ez/YugBSADo9gr2OUNmLUZ7T5/lBqcgKIRAbYhr8iIldJU9KuqCEJ6zlaqOl
tHy9UyN3oDEaJsCZE8sFzNodYm+EWpIbsjuocYDUHoSjV34K48qznnCghe4Octv8WWIBwoRZe2dX
YyJY0AABCdG8CfqwWDTbMhg5teSjLFv+vbNraB4KQHG/jA4UUx57L3YlBDuhRbeBXmlVnqs4SsRD
08cEJFmlJQD/QOsC6gFEPynfEQCDegtLLceH7AkkCfGKg+/sxzAZHrCVb99HyKiBE+1N6XfhKAeK
t6UP2RFGCuhIjTko8I+CRfKFRlQMh6IEuPQBm2T+22pDt/+fnoAcfdMOAP4HkkK5Zw9B2Io99ZrX
0f+g8OmOVdCzGcDdxC3UmSDqB1UU5MbjrNYkUCFk7ZBgc6J48Z7VoJTcVxbFgUrwun5kIFV8atDj
w6nJId1b7ags8dVQv0rjJ6El9GBYV7rjdzbL9h2KhGaomc28FnKfqFnOIU6W4Dq/PMpo9KGoBC0X
ukFZYzj+KJCk7z0zp5peWFFM/h5YjDo+hI5CRHz0PW/aJwkOlrPEVxweScQze+v6FCqYYoDEGHgw
ss54C6TBWKk91GJLBbHJCHOljYe/En8TJGy7ogHSWvtI5csCqBISPm0pT1OGSlPHyw4idMJun2RI
uoaAYzt4FTjvDW6OHwdX18OumoriJx+Gjh0rSmYYJTRWGCBp2CkcInD4sydIdYkvCcAi8XZwVPlH
kHbCnMB4v1n15FgPyH2fpp+FBjrnrkidPjk3kMuBBAF4PdBbBej3rYO46y89Ja070+213HbRBGJz
L1xozLq1Kp8KPQPyWQks826kcGSPurXDbgth0RTKh4NXQJagQm76phi070BSUg0PLvFnGVfauMiU
4YP/2OepGrcQKW7ITzDdAf+HglIJTepugqDDUOmifweYuAGauKkxXXGHECcHZ7JU814QVf3yHShf
WJmnsiNFAfP4BLQtEMvuVEM4J45xWryDCAzY3NBcxCdm5dxnUGSHBMLYhhk0oOqi28QZY6ibG504
qvdep5N+4zUdQiKjBVEO6GoA1TjpNn2e8jjPv4Wl3ZKjl9eDi2+cuTxEz0t1Hs0U7ZBZvR9YDU4J
AAlkTrWFtGf5x4Zr/yqgWBrd+5ECNRchcBfioD1+ACw4ek24gsJa2bOaPpSAnpON23KoJ+V/SZFh
BeXSTR7h/2+VgH5SFjgCxPW6V1HyucpEdkLuBzDnUL4BCbBO2zzedRnkaO/GkI5kPyCs+0mAGa6O
rnYcCJ+oLJ0eS7BfXQrdsMJ3vtUzRQBQBReY/Ckdq5M1QcdrhykPmUjHt8YYElYkfauycAiDLoPe
0MGPNGDvZa8RU5CKQlLHDks67pKmw8tDYAJCCJUFoZxU1QPbyAoS1FuAdaBLi0s0oH8RGLbbrzYo
Gm+9ssOvKDxr/HtI+PXVJioYqc6jnTox4gr5eD/EDX3jNgj22EgkE3uwrF6ylTDS0mr5zzlMZyWU
RMSr6yUormDU8p0tEl1Lvfc5+BY3bimMDVeWkDp2UWv02ihIh20pNN2h+Zrr0217CmO75XIUHbpR
679KyAtsEsR8PnuW3d3YR8Z2q4kFg/xaHp2Y7BRUhi13hq3EwdDytUKaecX9dyX+pyQIEjkga0OT
8CRryESR+cQN0eLb9vT/FAURrp16cgvndaBuenK0tg5Q5u5ySJi14U0H+n9KgVjU0JIkufPaecCQ
H2BTNk+yZ4DVpzVY9FInGYetoWuB2E4n8erQtr/XVqse+1auca8uJtH4/1QAoWhK9Uk5iNdxKrst
VS9NM0tx52QK+g7Xgj2Jd7ljfe+wIV85Yy81ae6/Gpv28wr9Stz+hWHgR+2EGw3p2QAuboRMqLdt
PdyrRn1/E68Tn2kYvEIxbhsqm79mXoKsPAZBBwjxQWKu23YlZBdWPm1prAyDJw5hXR4LDoOPaBMQ
DmLZ0aIlZG5vMXnuGyYP8SlbtqLgr7jIB1WpaRyrQClLM/267fmG0buejFkypvwV6SVIMhEESW/7
iBMo8l1v4HIwh5uFRBI0Ce6GoT73nZfuVJLRH/04FC/QqtCHDPd61bbzuFpJf73s56GS9d+tPlK8
ZSGlRmuetAMdQStKW8j25mFSHa5/0PyoCz7MLDDSY1KhAN3RZxHKX03nuSUk3KEL5IIUGkQTiLND
X5InVOwPN36U4RDIONRxrpQ+j1EBjbERRqLbEJq6c7PXP+py9OXfOqM0HN0U6etnAQ3enW5rQIAq
fpS0+oRcmBuN0qwpohBqZV4n2rOCrBnkmpzmHgISnyeYy/b6dyy4GrO6KAR+xeOptl8pVhhkBYC8
TqoR4iXwLlDD6ALh6hegMQ956K9cMCw1abiAAnrS0G5W/98kcSbIeWabsIVX/duiW4ezKFcdQAfo
puxXnwvDK6DqNJe1P+ASlykKbeRkFuVGEUa2dj+1ZEeGWxgp1MX7NO7OIfQUR8jRAn5yPw2KIo8I
t1ZrpYALzZi1R5mdqBCiIVDOikT4FQUU5fdxEtZ9DqnQlUvmBQ9t1h7ZOCcxqxi9F793pvAzaDfQ
EYotGxH/61NuwR9wI/za5+XABr+bzqTF/hvCrQdWgyGZ9P5XB3qDeQmWE2rerJUF4S8t4IL/4aY3
6Jt6arRXnZuxr/tXMTgcm8HaEgQqLuHUsG0VAfN86jtgEX4KXD16T8mYI0MnCHkO6VTuNq61kqO1
4N1NWQ6dIe1GQZXqRKLJucu65pOLo23gCls9pII/Y8e6YmZL3TyP74cgToVogB23GUUYHWquNKwe
wwI9Sz36O8zlBhGvT9AMf7k+pkvz0tg9FBCeGlJcg50FSeSLbiv+XfpI/bZ66q3s5ZeaMNyGGAZq
c677c6Mhf4RCFqQHQFdtvMNGqchWFt+FEDQ3RTughpo7XIzkPPHqK3TQZMAEtT7RvOpx/HfPri8h
Vobp6seT97mN65XRWlhPuOE/dIV1vcgQzU/qmYkAbSvIsjKX2bi8VqiS3ViQoVpT2liYGmZtVGUD
rDvxlJwAaM8BnKGbJPZt9KaFxDDobm6t3nsdiL9GzF/w+GbNlICobuciEHciOVjwSWxBsQoP/3tH
2ZRxvpFz2i4F/nqap+j1KfkXbnLB7s1aqgb6dU2d+8MZ9/5JTgC5iyDuGShQIlzodLca53MZtsSB
4F412NOjok4RQhvLpdZDWviQI9uiDDMeOeAgjlAvIhfY611/u7+lz5fezvBKAiVSWRKF/qvuQtWc
hcOs9FPf+BH/NDUeIg2IfmT2D8RiK55t+1J1k/yZdDVe5L6LJXbNCRI+2bTt4xzMFW5DDmrDvKz4
WaKks39TpV+GkDhGfaB6bxhEHDWqSP0QGUxh0SPocQ/dxPmqOq28xLqDvICtyZYBQ4Rom0wIAidh
G1mFF0AfsnPTrVunY/dlmBIExmQop+osozRtIFaoCwgkoq4aBlmhznv4BRlm10JKkoeTg4UgUEz9
U+h5Are4yAuzwq3ORa0K3LVmhXOHUy2tfvYEsrGwuhYanlD+pdA/p4JwcgJpQHuQxeYSgqqsYxHd
J24HStIuiQmr8bIygorkNosZ7V8oh3goJOY9122+QJE9xA2iLJCLdWZAe6szjxLHemug6RQnmywP
B5YHeoZY6yAmnVe+IP+z93wo3LWd8zDwJGXfVNMSBQXtKonY0eJtlLAjmGG4kdyqLmtRFEmlhURr
hKd8xEPrqorrcVtBqjl8QlA3pO62F2FGtwnYFF62txlxqgPWcgpNKYcxN78r4nbooOGT64E/UemX
tovMBcgjM6jWD0T+vj7rFryMWaTHSOn2nLD8BJnX/UjgxkjeAqXt6lPpFHplbi/sIEwVGZKxMaa2
4ifIByFs79K0zQ64K0z8FdNe+gxjtam62lMDGRGyQA7cdEwhlPhcZGP2WICuPxxjUawleix9irHo
oJwZEtI50hHcARHtXQj1eeu+K52OrWyGLjbAuJlDCd+LOxyftTvI2u56riH/56ysZUuPNva8CQSk
nQkCZ8B+AcFSJoG7lmh+sf/x0sZiNbHKiYrEa3E6PQ3TI85bAS/3iXfLDpRxM83RSiEyB1HRdgeR
dgeSvM2wH3QUrfT4wsubSY2p6v0SNomCz6HYturVjt4Amtp6N9Zjm3mMZYvUcZ6g2yNHnqLKe7LY
23XrXRhQk8DO44LqkoYdSIXc3yLsjRx/7MtXrPbizhS9Pu+7PuwXE0zDPinw3k3DDohAHxwrPLTI
caXxtHUAHrntI+aP+9BM3YdZPEVoxraeGhIGGeqFrz95ftF/VlR8gOEVYmhV2kgxR7WbBThfV5FA
5sMeyWy/rj9/qftNXzBAQJX9fXN728QPxdpWYOm5hp3yDFLCwzTpXUQ6EK7hMatOJpvrL700qoap
QjETt6AIE+4SyElWAvfEz1FZb7TXBNFaWvJCG2bGoK2qgQwxCvS68pMQu9qDiGV+mCQkit21jfnC
4Jopg9DOdPxaoPxHT95r74g7huwAP+nXcOMLg2AmDaaqyEBRsNodL6ArOqTHSTjP14dgweGY+Uxh
i6tvu5tfnckvaVu+og4jCGe549L/fr2Jhd4xIYyRFIg6ZGiibXFozV7L8W5cRTwuvf/8+weLRakw
kn2AQN6FrgaQ7FfhRCe38/dWukaOXXr9+fcPLUxNx1snwQIIzPAnSMJ/E631AmnBlfVkYX6aeMUi
RUZPlGJ+9lZ3HN1o7zW/MmEdpxZ48zE73DYGhvuBgHtX2C5aobT+xFN70/blPo/t1+uPX5igfwuv
P/QRshzCTgiUTXp2hHzmbtfTtaDS0gAbDqisuPYskupdYr900CguQlTvAZ/eZsn++ssvDbDhhWJs
+snQoeit7qp9PydG5yHSG9ZCPBfPl4z/k5jUcjaFNfomzYaHOhKbyCvBO0MSOKjMWiKZKIayUr2W
PbowFCaNOLaVtEOBhYZ4OU4KAy/2Ux/3KxdmFw/n+Jh5Fn8Y6F5bWWblVvIOl1oF4J/h4rLxP/VJ
+630nLuB92qLdJUV57RgGyb/corcws81aXee/4SjW+CCwJC2+9x1NrgK214f/qUOM+wbp+YecENg
DWpS0YAIV0HTDlf4tz19bvVDhyncwo2+mDBvqXrHnvcZ1+U3vrhh016a9NnI8OJt24NfqLehM934
1sZugmubJUVd4tER2TneeIecnVuuPzCDDHtWWZgWiEe3u7pu/+i0eLNtoDX67pb6NTzeMGYvk37I
PXRKU3zlFUqhpoN0f9wylqhc+O9Y4gqlJN0U6V2svcADoG8Y1qrVLk9CZhIwZe9pkcwADIdPkGYd
9m5xUz0DYybu0h25smpnXiEz67Mjp09IV7slLohHG4svx7pVkhSdHdHHXB0owL0zAYvflKiM5xum
OYwecktK7HtaaWdb3k56U9l9s6mneC2t97LzR83Yf8e089txRMYSpiM0toKUpUHaIwwoqFrpo8s+
jJlX16SDVdIG3e8XL72/8XFr5DSvkftiyWjlbHF5iWS+Ya1qrJDmzOAmQ0heUdv/JrLol47TmStX
rnzGUj8ZZquhs+DFDYa69IDZQlaWao9R3uyuW9bS0w2r9R1EYRvoxO2iqdgmY7yR00O16oMXnm5e
Wvfc0VVNMI1QbXBMpf9MBLunVH+9/vILtmveUsfSG/OSISKQ6XRT+nqroXtz26ON5bYbi86C9ikw
GhnxyReLkPFcFYOVrFz4LL26sYSUbV22MafqNxLJ9EOI1Ne7BrmzK/NyYeqbBEfoTSNM32PtQ9HT
vQVOKjiL+7AMNymwfiz5dr2PLm9JwA//rwXTyIM8MANMKe+d7sGT6pX46bClY/HcKdcGCIn0QTqg
euZ6e0t9ZszVHnh6hxQ4D7Qu+0m7aN9U5O2mR5sXqMi3pB2tbRiyqB9YG/6vFY5cee2lbjJ9dSUR
pkgwGPag06AoD512/ohi3APBkWzHmu4U89sVe758U8VAcP/voLhIP2tSb+6kItpV5Xsi6U5UYTAz
wXxQZnJw3kta7BAbv7vedwtO0MxGaKkd8xoFpjvW/8jkiHqZdCPZoS2+XH/+wrCbN8/t0Hq1nsOK
HsCdST5uE+umJC7GzDtnweqO+aOX/5rvnIl+z2tA5cf2WBT5YZhc6NwVW9rTlQ3Y5fMIYHj/HZo0
4ZwhNxsfUvt7x3lCjNQpFTxMCEbpjuVDAAXT6322MOfM++TQKlWuYjQ1Zg+R+6dPn1n4VVdnx31x
2MqJZGlc5t8/bLAFEkTaRLPsV+FG9qbXY7qboFR82wcY/tHz8jZCZXS7I+54T3USlGIK5CTA7SVw
9d4marOVLffC/DVJmSqr9EAEYmFZIX9S7C6fBt3YW9tDPGbyWLwyjZeaMbylE3e+qzo9C4XUR2+y
75BC8eTRbJ8mcmWbvNSE4SBT6Dw5uF7Pf7Ve3gRhnZxLv/uDm8x9TdcELP+G1v6Np2Jv+N9hTweX
MKdA8q+gQDoiP9vykEFFgk787kIP2TkV4G1skyNgNpXOa6Ff8vBJMAnFZ6hSCnvbW7/zWENliOzy
+iutxc6torkEYQu9maCP33jnBl5EXlTGV/ZQCx1j3jT7tA5xlzdirymzh8bzHsf8C9PZFiCZP9fn
61ILxn4hc1Al0A1w8kNop/tYIVI7Olze9bnLNn7us6+3tTO3/9HoHKQ2+H4Jwx7oVkNfN5xwlzqV
aeC4ZC3XcMGyzfvAEgls2VSikdJLkq2qov9J1d1UKcpwjfnfL4h6lveoAIGMYE/+OPzsltMrcrFX
1r95mbs0Ow2/0VZERNWEpxc2BC4V6e37EDVjQezUbHt9CJaaMDb9rkbhQRQOHep1yaEv00MmIZce
ypvO0YwZfmJqhtzxXIhaNYoFNqShQ5JsiM5Xop5Lb2/4CBv6yanElf2uQZIsCiRiC1xW/5c7teFK
/ywscybCc7TSRscdFOdojQzYYuMM8km33734TvJw75Ej89ZuHJeampe/D9YQFl3VZqkLn1paW1GP
h7rKn5GqftZQShpl9Y4siUc/8vY3jbxnGHlJbBcoa9YhIprsgJxWm4z6+8rRN+UjMmaCPv26nOwi
RkHWhPqnL50AxOG1ZX2Vfbv+AQteyqR9ThaqtFoUyOx8Fyjeghb7dvCPU4ebH4g4311vZGGGeYaB
JxFS+AcfM6xr7gvnQVg/Rv18/dF/r5IvmLeJE6O2DdSmi2dPj+kWFIfg7jw8orztoTpEe2SLfnl1
PiNn+H4HQOHmDwlOp/qQ7KPghD+T7VF+Pqafwm0fOMFakHnhqGWCxyY62SjvgRjRxO91Omxa7yF3
9pU/K8CsLOtzx136aMMjDI1QYcjw0VVq75APdD82esVWl8bK8AaNnaeJl+HtCULWVTfufBVtMlfd
9ngTGen6nSMhmt7tIvajTP+k+evQfL8+FRbe3KSYkXKgeU9baP8R1EXqo5v7uFcMVyx9octNUNmc
MDW26ajekaaeBVQhS6rzbxJ7xwJorOFMlNJSINPAQUrVBiDkRvYxK6KGrJjJUt/MX/XBLUI3rIxw
WgZUfqPuxGYtc2TpscbaGlrT1KSdgi61tVcdKnbybadWXnnhwGImvBRIFFVA70TvfcOwZ1RHJr1t
g10rFen3oj1PubtyClv6CsOahAa0L4okRG4zRXXQWo6V/EGqb+XssrJfdVVLzRiWpdXImrFiUPHZ
0p37Xq28/cLENJNgBjuymqGMJ6iMcrFBBtUT6u3VSqRi4Z3NHJgCxzdeIEiwa1yaBZC/Ruo969ON
SuJbmzCWUFtMykcZ9Xzng0pm5y0cq43u/lz3CQvLm5kJY43jlDceIr4tjhuggebFW1w9q+zltsfP
3fbBrMqwkhEqe3GVq3EDAQ0l97lgY0DoykF0aWwNs+0Be45aC8/P8+YwJGxTjWvx/KVHG6bbqiG1
XIlubyniNH6xLbqVCbk0Z4zdsEctC2xtPBnBwAApwwLZpZP1+3qPL722YaudJZs4iXGlmroyKFy6
J8PKVFl6smGeccSxc2zR1wUtH1NNf6h2LR62sCk18166AhTCOsKjq+xhLprxeB4w92sHvfp6j8ky
uCs+c+EbzOQX4glryCp0fQdtqdIO9524qXYSS5Qx1Ssk3fpCQdnS4WQMigzBkSR5v2FQfW4ecLCZ
iXFRqIpT43D7Z6iQLf/Ky0p3K3GpizMSzzeGlkY+aJalV724KYGoU9WVXfzZT9NMBhOn7pqyxUVn
4/+jVJAxQBZQ5xud+7zpNoJRAEdjGW0iBMaCFuk92+vddXFlRDvGGQfyskks9BSeJfKQNkhGfpjL
yhIS51uKDNFNAknVIRNsf725i7MXzRkOWqOuuK9INpyERKULKZoS7H4+0/uK99CN51zusfwuO4fc
0ZTf2Ojcxx88KwxRdpGy+9PI83ozZyEzFL1op3iEWKu/IShMKUVxHyVrdRVLX2nM7xBHNhLWTX/q
NVhPc4NFWjzrcEi3fYo6M8btDUdpm1eka3cyC9PSPBYVVdbVeczVWaqQ77NQknuU7s4Xb7V1d33s
LjoEjJ3h5aXK0EZG+1Mm2vjYj173GSVM4+7605f6zPD0vYQCbVOL/kRU8S50/3eM2IAyMNKm75Ub
7725UgmVsCszf8nCDO/fKD9WVS+ys5ji+M6NkN4nyzq8Sz1U3cR8tZ0lCzMcBqlBpnT6sj0Bm2r9
L8zHBAwG1QQZ1ROoAx297yNyzB1Y3PWevHhm9Ll5LKKjFeVycvNz0VNnOwIqjGoKPJ1Urr+pGfh/
kPpao7UuzDvzoFTEKLOFTtbwJMWUbsn/kfYlzXHrTJC/iBFcAJC89qbWZqu1WLIvDPs9GQR3ENzA
Xz9Jvznog4XmRM+1D2BjqUKhKiszndyDS5LvRVSsVVFs0zFcRuKXRR+Njf5aSp5Wv7g7BOQqligI
VptRuXGFZiJVdnqnVBSRtTST5bCbr6gyGyaViah5Hr2IbUfe1qdZ44ic3yLb6IaDcKXnN16ZogE6
7ZovfpKJQ6EYWQuDbUu2fPaDwwPDXFdFyFQ+aW8ebka8bjZyptWVUg5A+ax/itGZtxLV26ZieIVc
5sjtgFHjKaFd/K2cUX/YDjGaY3bnl8pipubTTUNBNAuGvH6GxHroHkseKcU32i/bIt2AWoZAszZt
p75eKZ3bDrThFkZRJb0ED8JzrmuQvaKLzPklApL/C/mt8PH8nGxrZrgESPmJuCrAkY7KduZu+1Bx
+isFbev0fP4DlgNgvuN6ljINjEjxzGukd4HR1aA0Qsfn0nm9Ceq82nnpaghhWTHzXRepfnDavogf
tds5W1xp8oorII3T1PVXbnDLgpntDTlxyzmoguJZzD07lWXYD1ehkDS9Or9etvGNCMHlCXO8JpHP
+UQKcEAtUr5ocBvX0Pa2JTLsXc98LEoQAj0rqEl4u7qNFJ6QbkSjw4SU+RqFvG3bl+l9sHsuQIQM
kTR+iuRc3JUooW0Tl0OTkrbspinqb1B8JytbYrFLs/HBdQRopdsxPfkqHelmTIVKbqiuQ36rcxo7
u3Twveh42f4YwQFojdCoXQN/WpKR3pOFTsnXkVqxFtvumCbfCcXmlGfPYORiV27UuLt6YvFRFHW0
PT8B22oZFh/FgWYNdLaetQOBmDFld3LpcCeUBtuAXyYHG4fm47AH1MMN+iR9JsT19REo0iG/RxUm
vkjLGB8wngskj2tSgvLqua8GdaUmCG7QbtIrd4llI8x+iJ5J5ZcIYJ9dPwLtjD/0FKTGI033wDPF
Kw84i62bLMo5S+RIusl5QpyCanI/Z0mzAUUf31+01SYtcuT6si8igfEHVuDKJd51VDUblEO2csx/
nf+IxdJNUuRIgglaUd4+KwqgV7VXcyz7A1NDxeQWwkGj/hrkTjS89xHkANfk82xLZ9z1uqq6XrdJ
9Mhl3Vdb7nfpJmdzuUZjadt/w8xBYeahM0unz1IN0FvI0zogW2ihQMV0rqa1sp5tFoa5s3kk4MQG
y1g5oKVwi6botNtoBw/483tjG9+w9XGsWp2Gc/hYl1HwNW8nTkDV1so1WKiNW8JkQ4ZUFmrDzAse
elVk3lUTJyG0BJB7kI7a6ErG8Z3fo8b75oHQr38lrhiCDuwqTQeki8g1T56z2CFrZFuW+ZqtRv0A
3te8KIInH7UkcBOl+sbDm3t30WqaXUY597Ky6kjwRLJSb+Wcu3eAql74pvWMiz9BPzRVIw+e8FCP
QZqeg9Heb/Lq7fyftxxoky5ZEFAMak/6T9HgzOqeOXi+bktRgWYhUuU/5z9iuVs+6TSiNaRvAtC1
ERB2TY17Bx2R+zZsqxsvaC68wv4wHnwILhhHrgSAn+hBFBK024qgb/PVBwosOIY5ypT3Q9FzuYIj
sJ0p0xMEjmoguRA85RkH7rlWgL2Ad3l2V+5j2/iGD0AGvwPta89/Q/fST76GRNA3cJtFzrfze2Ib
3/ABuuS5o7JCQFcE9z0EMX6MEaThzw9uOVVm5xHv2jL1GzTE6QmJGB0koHUULAvUvvPitUydZQZm
v1HE0XY+lkP/zMDPVR2StO1+kNZrsksy+/FfHUdsSFrf7b34CWAKcSeSxPvBtKr2tJ7zl/PrZJuC
Ydx1GcRURLFzp5iSO4HIaO95a3Jaf67av+rmmMCyOx/sQXs12EyczHvIvUBlN/044cpSFBKU33nJ
w+yepwM4klNETHSXsC7aujyq4n09zIN7Pedzy67CAm/Kvgzy5jpBqTD7ytCd4+x43+JZGPWq1yCp
FbJpwMcyhPmVSCSAFIS3E0gNg6iTu6lj1P8Bct92TY3MtmrL7x/mlTdyytMs4Y+K9tNd36fypqHV
9/NbYolbXCOCkFHbq9zhHDE8Xj1+wXYgGfumF2FWVVQPXifXciA2IzE8iALza5yquH/m6HMeQd0T
QIdGEg8cv12t17ryLL7X7Hrqexp4/pDw+1FX/LBQipVJGoDSrJK72V8r6dvmYngTUnvCawB1f0hQ
X74lMSSReBeMXyfWrEWtn3/irx4o1omZQ8OBPozcz+7dOQS3sKyirayFOJzf+8/X6q9eKBIlQP2h
TeD+jznyoX8jHM8fGQXhJkWj9e78Zz4/v3/1RUUDmLwzFA5POmKlvgZNcnkY04GJlffD50f4r+Yo
ySg4dEIln0mg9LVI4weegPE4RxPNrWqGw8XJ1b/6pHTW+KMb0O6ZpSLsj7qrSI44LxjhJqnMsosC
1r96pVRIHF9C/upRFcK9ZdEQPad0CFfe7sFySv92lH91SuVDNQWoiMQn7YclxNoc8M10R2RXnXjj
clJEX3w/LzXIugNW3ubwjPTIBydFQ8noNfSbiEkawq5InWz7CuBg8OBoysm2boqkhMhNwUAAQCoO
QulDNQlxw4tIs2f0Lk8oZ0HmtL3h8VTfpmmq5g1lQxEjTu5oFtyDJsd1m91Yd2N9EGGi0itdxiX9
wqMOnNPnT6TFtsxOlqhouQxEmD8mflXxTY226m7LxgDI/MqZ9XhRTMMiw0skaC9ASbIRj3ihN/lR
ATc/XjmOc1nMxMwuFiAvUfwEHuQRkjgEjFq9RLBRtC5dy/LZHITpslGIoXRK1aOUE72vk+KZ6cj9
VpMMAJ107RFr2Q2TqxWilOlUOzo5uSXkQ2+4yvkPzvIm/gJl8mnFSdickLEXKocEZtGl7WNSh/lN
GTr0Z+X09UWxEzMb35Iuc90pD/JHDq64HcfrC9xToI9oORcXHiYj0QOxIBRqST88cibiL2xU6gtN
27XebIsPNdlZeSXQuCo5fwS0A23lGxApD8FrzWcwf/VzG/hfte7S6PtEmJT1ihla9uQPKdqHwGZE
gDHGrM3x0Qo08QnAiRW6QqWzphZs+8By4j5+wJ9cplManyA5yulNDuQm0q5d772f9yMW+zBboXww
xY/hyOOTx9IXFA6dOxCx8y8eCQpwsdWpt2YiyyZ/4rFNftYoiZzQmZ3iEQ1gw7VsFOQrIEg7Fik/
+EHxnXTDIWtRT7hsXobdu92QNBpEhNA1E96NFBkwkWBzvFYTauUpOg9WvmPZH7PVSw5OOBejXz2C
YtZP73WHBPkJyp5MX2Y0ZsNXTRQ6snsdn0gEql6I5LVgVaxEf+FCmS1emo5zWsqphhaOSI8jH9Gj
iDy18lHWy0K1lmCyrZNxjiFzxHwoT5SPfez6xx6x4Z3T0sfzm20bfPn9g5FAEWVig4NbhENYcddD
PAxMqIO/EmzYRjfeF0uykzuqSh9JkohbF5H+dR1nz5f9deOc6pAWnp+G7e+c1uW/vRtN6ZVXRwg+
LhvfSEoAcgnJF1SinnuON/Euj9lAbqGWjbjn/AeWDfzErk2+TyG4ruKs5S8KjIS7KASbvDtF1TVk
5td0EC0bYPZvMd112UAn78SiUnmg3ZgaUCaVwev5GdiGN64l13FFQx0nfQFfALurF77wvg8udBAm
eWeOuEYXFXeeI79Nr6K69dRmZslqftviwNny+4ezXzdtBfc5y8dE6cjbapI16RaAvkx8o+AXBFwY
+cJ2xdAsm222WekUIhFOH0Yn2UKbBPfSj5wG4ml29c/ze2H7wLJHH2YD8Q9Z4fj7pz705LWsWrqN
BpcckBOZVzy25SJihjkzkaZxWEjncewjSMXM+R7nabqroya6ktBM3LQRjw/NOK4RpHyOQmLMMPG8
pA3e2FnwnOfTiywAC9skjKr7fAxu5gatcGjR2QbxDMkfaLWsqRDbpmkYvvbb3IsgMP8cMYBaEtHc
gpj03x51yQ0SiSAJ7clN5+EGPr9xnx5DzHGJyj5sXOvp2B89tehc6X0hKJRkemSYqvDgl8EagPFT
S8VHjLPOen+qqwVc63ThDoqkyCScLvv7y3n88PepM3Rl4y9AZsCje3KLugCgwWjEW4mubctjnGsm
s3oCfbcCp1a9adD4EemHjp8adVF4haUxTnXsNUKIGhNw9EOQHNLutkz+BZQ8YA+r6N1PjRPfMA4y
8Bhz25ZY/m5+VSD84eG/UPfand8B2+DGeYV8k1uAqlrtJwISTnKDBlh0Tb9fNrjxdGJF7KMi+x/A
GX9+crEJ3ttFY5uVs3KE8o9fA9Os6HATjwUQ3/WumtdgHpYzb1bC+FhBxzsHJNKnw4+kCY7JGKwc
SsuSm2WwYqahFARcJ2M/b0g9b9ABsqVozj2/MLZ/blhrpds0HFIMTwdvF/TxVq29uj596qHfdJnQ
B2utYyeIFOfzHhzI4b7SobodJ7XtgI8FMo3xg6jX2hBsnzIMtxznQMcFTo5LwSWkDzy/XU4PKK82
9KIABNMxbLdn0ImsOdHolkPRmJXHsOIP5/fA9vcNk+USf31YKK4WvybK1z5+j8RL413BL5z/gm2X
DbuFXGEwdhS7vED6awZhNH4ZHxozVUC9ugu8Fr2Ke6+l1416kGF2uOhPm9WukYN30EtBOeJNGdgT
vUN3Ya+WWeJKyiLO4hQ+UqL2n4oG3N/JJkkvvAFNTj0nzERWB2Leg/z9VsbeE40uEoJhzCTQK0cB
qo8aDhgpJSDKNiS9jaISnRSXeRuztjWivuiB4QW76U8b2r1HwftQrgV1llNoCn0mA/eBhMeyiy7c
QqRui7vp/FGx3NxmdamiTu8WEhaEhQiD96w8DZRi+JWitMUHu4aBVnNST3kM88nlw9J2gysbq7Ti
gW2DG7YZi8INGgbnhcGX7ixENMDy7M4vjG3JjTs1mdFL4kOE80/rGppadvGw9r8/X3NqkuelSV+m
jrtcqdErghl0rSX60qY4avLnjQT/WnD88dl796q3przFulzoD6lJodeUg0+GdvG4aIkLWbNbPYmf
+3JqMuh5YmTcI/+tCnr5Fufy339PL+PlpiaHXp13EGZVOIxVRrdAxe4uDQYgTPG/V7ZCtQaitTiK
o3wfG9SY4/Cic0j/Js3L9UQW0nkyn0o03S1UlOdP+OfmQ02uvCkUpYhHjDygOdN13hXoSlZfBLbB
DdssaBXoecJuwjbdApQW3tuFgTqNDdMkfppBCDTQ+4y340vS8lRuCqeaT/UQizWW8s/tn5oFg17q
ieWeo/ch129VP1zXYXN1fuFtQxsZmRmqBMOQgwuKFPzgVfRJNOPKLWQbejGuD6FjStvuPyJUH0Oj
rfqw7rVsQ5vxLu+QjJFQSc1U/dYBxTyDxeX8glgOi0mRJlDic4cM1oPHS9C945IguCvOj23728vv
H1ckAIO3EDFe7eV8HQb8paralZYU2982AtscvTPQVA6afanlBL3nwkfLZOjVTrltesjw7s7PwHJd
mNyBOvSopyu4rW64hTW1C2dc/b7ao21bIMNSeZF4UkxwA5Mv/3jF9bDF9s8NQ51EppFdxr7ioium
1yh4HfAUW72LLMOb1VW0o7kosmB4XBfFkGw0pGrQ6Rwjc3J+5S1LY1Y/KkgRV4zAUJewK43nDVA9
K5tqG9owVEeOyVgmWHVcGBVv98JrV7zLp5kxRs2KB9AXLNQSrMKROILvpX530SPqZAriN4fVPvDl
b/6VFsdHFpP4aFWdH2esX+js8FqsvIe2ewirB5qBwvhw2dovC/fhC5nqEw/ABFBeBf0UbD1JxqNE
Lrhd8Qu2w2MYL6hoa6+LRqgL1sUtK+Q+aH5XUf/E1oghbPvg/+8EfCHzGq7nT9f5WN/O1RtB5AvL
/f+4Ck0ZNMAaB82WjvOKdtdJ3H4dGrHtk2bl9ftpbhfbbBhwW4z9EC05Dln8nrM62sCEq+ShLckW
yOkvPm1AJPN6fsMt3tQsg8DBhcWkEVlmVb1ZnBwiy3AtB2HZbZNvTgY+BNUDDN4H1QZXDCH/wg2R
7v38f7dYs1kFmWQXV2W5mMOAThjC+haiWulFNRZwUC2T+mAKVRzqUi3pvYWiQ0f0/yEHYVsX045J
OYipw7rE/WuU8c2IJ2ufVZtLsxzUZJfz8g6l44X0GYykfzz05UMbJlzpIo/En6x2jmaRhfijWmNt
tfg3s6jhORXlaA3v93gTD8Pv5XaBcwNxCXTRVm4A2yeMe7fX/P+mUvDyhvrYBk9vp3jHW81dg9Lb
TqVhvV6U+8xvkDVwm2B6YSqff7WzpGuFH4uDM2nlhANckEuwRphACptNdQTVjuUSiEV4jNPf523L
4hdMuoWx6gGpLhXSh953cDRtiqjZ5Kt6NZY1MtkVujKRPq7M/p+mqupTXjnTa42uyUswTYya9HF9
ykHXEYAbvOnTaNrL0FHDIQLa8sLo1uSPK9w+jgi4RfftQiMjIMzI10CIFtdg0iPk+JO8Knq9hyrL
KwrGX0HRdIXy4rFN10BZtsU3DDhL/bZzffx7qOltgwRae7Czy06NcftOvIxmMJ/qfVUH23jKd7Rp
IV1LLosMqWG8TQVcSZHWeh/E005F1bYXax2ptvNuWG3jzkWcLHzyNQouOXDsE59OPgROL1oYk+pA
VhOCWly06A8syZsE18vwVA4di289gFq7Fedm2VmT46B38ykZla73XOI2icIq23CHPJ6fguVkmlxw
ssxIW9JCg/WR8ltfyXjbEXpTdk3z4rO1LiqLfzbpDDTChRgEIUgAdN6GgHpFg82ymLc+dGoaZ2Uq
tnUy7t+p7UghFGrKo6S32p13fROtbLSFeBxCmv8bNjjYarBMCL0UqIZjh8FJ511B/hock951XvJt
zYj6OtJvPg3257fGNh/Dors+EXGXgZBzeRcsNTcX2fDzQ1vswmQ18EH+5/g6mPd9G8hDO5Foy9yK
78GDswZGs9xoxLDqqHYEJ1PV/YNE0jFJ5R3Iub4g2TluvJm+l97MN15J3i+bj2Hng/TF1BaQR40E
ObbJIrM7H/psrffMslwmn0EeudnUdEG3jxP0zYuH0pVbdmlWxSQw6ECOiJbZSe25693MZfmbdfNa
S6vlDJnMBcPAhzkY8TJLnfROTHUGjvlyLZliW5bFp3yIpee2H+u+x+BZR3fcdzcVK16Ktnk+v6kW
p2GKMzI2F9DZxbqIHKna+oR4KA2qXaYvJRmjgWHWYtb1FHuD2le5A+3ZFqa21kxuW3nDep0UJJtB
gcVZyqmg7Xtw8mAlV2Yb2v/fdU/bUAdDB3altp2eFHHv42TFhVpug8AwWn8IPbyAseRIQ/C03aH2
loALWsnX81tq++eGnaK/yldZi0UJK/oaKrVp0n6tzcHy303yAV5kOdRYMDayYzgtfKwhCVGhi3/Y
n//ztg8snu7DcYd8N6TDlz8P3Ewz3DL2IOObRq1hIGzDL2bwYfg56WnTKQyf4F/Hgm+BbBmdm4mu
1cgt9mRColoO9C5dsjSCHhzwn1cIEPFEclCLE2OyskiWHTbpB1r0JgGk2gOb02VfcgkqybZ4OL/+
tqGX3z8sUIsW5lqggW+v62ST4R+7dC3PZ/FkJiQq9XpGNaCi+6URSIYHcGum5cqZt+2rYa0IC4Y0
RgPDvolv8ErdIbcHF+arbiV8tv13w2ZpRlWnK+DFkqB7LGt2Tcb8a1qsSfPZVt0wWTYimQRfpvYj
atkRiTdT8HZ+Py0LY6KhwnCgwxgtKIJR7Jth4+AGoTPdj9laztly4k1A1DwPfeV4+O9O6iyJbd87
oAK4aYG3WK3K22ZhmO0AzhCf1XhiCPdE+6vF7eDVPtGnyxZp+eyHQz/KqoZmM4aH0ylAwDh6h8Al
Ow7UxfkPWI6PCZAKxlY5nlvieHrqAKRuw8cr3l12U5ncAE0oQofkKbwBED/UDY9Bu0ZXb4kvTSSU
W8ejW3Ku9qr4TRdFG+cGgKvR/zdvx2u6BlmyrY5hvIBcUOXo+c9XSl1vSvSBrWZjLKb1h2Dj497G
HZERido9achu9NnWEWR3fldtQxtWS0Spq8wN231DsqMz6kMXr8HcLEtiAqJc6gQJnILa06m7KV3+
FVi6rUyi7xf9cxMVJQUr3TyJ8WTHcmuW39JIX2ZLJiKqrfKhViAp2YehX+54zH9oFe+n1K2PzVys
ELhZVt7ERg047QXtEvUH1TX6/B7EV5cVpE1YFNVETGXGUOByC0hzBvmPOs1Wbinb315+/3AWtUjU
XNGg3Q+DajYKBLBb9CRemOIxkVGKaY4OO0W+R3WTbYSLdwid1x5/tr9u2ChITTovbQbyvYgLgHWD
EuoE7ZokjW1w43ZVUc+KIe3J90ylEvoH45ubrjGn2MY2jDRvHd6AzYR8D5M42qhgYht/LoaVuODz
0YmJjMqbNmWopTg/HFq1m1DgZdOAiPhw3kw/9wLEREbVddNp4COcH1HlMZBETPN2qiV4rCd0NZ7/
hG0Cxs3KZpnWic/0P4AXySPU4JpnVfLu8bLRjYs1TkNPqGok38FlNG9ADPHmu8XaW8T215dV+2BN
6JoAVXvb6V8LEmtTgeNnUym+5oFtoy+/fxhd5IMIAYpKf4x9i+5VHXsxQEH1LFdu7c9DGmLCpBJg
i3PC4/If9LS/VQM6QGId3nVoVd5OoJg4v/62A2RYbTAVQzzRvPlBQRN3jUbi+Ijku4TMN1mjYrB9
wrDdSMqmaEu3+VHz4lkGQ/gP9Se9A0pbrNwonweYxERPKSV5DrXL8p+hYO3dmMXkMM2Rt3EGkW2j
Ni/TTZSx/fkVs2yLiaLSWUsEcfGxqWavbVdt65DegbrzLpQXgoaJKTo6O3LIQBSd/QwaPVz3BMyw
Xt6/nJ+A5dyabdfVWMRlAaKKnx0HtbcGVHujVXARZS4jf/VXR75iQQt/55LiWQuQT6YjMoHn//rn
0SYxUVUuA8EoQQf6G47R09SW2yBq9sg4I1GePWa62JbOWtrXts2GdcPDTQ7EHOUbiVW+GbR3lzlI
M7sy2yKiW/GtMVzF35gTYrZYazZDH5sH8k2OwWtbvkgGjQPhbMAbhRPbvQWEXY9Zdjy/ehYzMVFX
VdoL9HOP+s0f2M4Lu2MsxA/aBXs1Jsd4aFYelLbzZdh7080NWJZK/w0ap7sid/INibI1OL1tDsZl
ncY04cAC+W+BU2xxGT2MKd37ufcqYYlOsvaatxw0E4eFzInnd5I1b+AwfheQbxBdfdvX7b1k/nue
pUdVr9XlLe7RRGSx1u3xrlfVzy6GUPjVNMroRU39mO+YX/Zi5aTZvmLc4mFJek1xRX2nQT0eyoDm
JzDwo5s/dNdU3yz7bqK0WscvY7j46mfbeeO2p/W4gYZduHJRWTbehGcNAQ9QEObVTzcGZX7suZs+
Aqlt3PS/8jw7kqy6DCZLQsPy41I6uKD67kfsJfWOt82w5c3apW4pYZEw+N+oAWkEDV7hrPiZd+wx
cvUL5/XVcrKWU8V19gzZioNIBLpz6EUle2KKj6JmTIts9MufHCro6Osqh4coCZyL+iGIidcSU964
btI0PzxSQlOzLCKwINVik+f9Wgz9OdclIyZoy61KF1APEv+YouLAyE3TBr8TEAGnPjuC1GnnN+VW
Cvoqku7U0ov4hiGhtXjtDwGeDAX0C5evtkUJctisqXaVrtzdeW9suWBM/BbPPaBlEn/+LmjD/fco
nNJXEqY19LQ6IW8Iq11nRe7R8ikTbxJ0btTn5ax/FQRaYNKZsquwpcFVNJTAwaFb8XDZlAwnI3OF
MzDVyXfkPstwH4XeVKPFzC/y5q4Dr2LtbgUKVStPfItHMDFkpA2lM4D38BfQ8kW/VSp9TLNa7DK3
Tl9aWYzpVnmrGUDb1xbH+uEw8DHmFQjO239SZzwuYR93hpNU8j5zn0Fe83B+BS0+1ISW5SUoV0qv
i38Bv0C3xEkFNI/wuLhsdMP3jBOVpaoJWnTG/C2ijrtxMxTTzw9uWyDjJTECli+9OI5+ccLuRmc8
9ePwRdT9Ucnh5HSX1WeIqewzdHGYQ2UieoVo86tK8OqVcXsKhMN3skhWtuFPZvSTwMzU9ykjMII2
JHF+TV7tFdm2lWHruWCpy7Neb4ieyso7KBoNxROBZo4ONgLIUgdMBO0YB2DWAAHvweu7IYcOJPou
oFEpAjeP4RYjKrzn80tuOS0mXC2TSYeQIR9/eRNoJGXiJVdhI8YVr/Hp6IBYG6EWoWh2EYUantHO
i3sQecZdEaf/XvDXY2b+db90XC8fyuBEcrijA9M1K6+KiObfLht/Cew+mGurp1nhBspeBrTThfe9
UyXyjTdOOKy9nD8NETEDw9kpL+hRr+PDswucC6fpMc/rAW3GDsBBPah4nIqx7bRwWl42o8W5f5iR
5m3CGoCETqUc67uRS/+Lx8C2cdnohnvzE5YEPnoBHvNoChrQ08Wh08f7SlJgZy/8xnLQPsxAKM8F
aYuT3usp8A8MCtAHYAuuzk/g88AK+2E4Nz43ZBpA9XoPyQvI5jV3ZB53Na8fuBPdAxGfQy5k/krj
8jvIiteKuZ+G1fio4fTKCQXLOZvJqS+q8kA6aGowQPQOoY/i4vmJfepX8QnjOTWqOgrKeHQeXdmq
Q00GPA1r1D/yKUI10Em+ZyD2Xkk52aZjmHzNopwMYdc+QtQs+aqaLP890kY+Oa7jrzlw20aZcD2e
z2WiXNI/g37kq5I5Pf6RDOFU/9R4Ct2BdBj0J1UDYYSY3DhJteLULf7MBPCxmSgXAbZ34kEDTReQ
53vDIy1ok60owNs+YHiEUWST4i5hgDYK0R5Ync7x3u0j//v5k2Ab3/AAo9OWDq96/+ROqk8PfGZz
fDU7vP99fnzL7v8lyEdICDrmLD7VNJ2nbe3gMXcT5R6CHUSLeXTZvWKC+OoQ2oWVSskp6gf/C8h4
QTTKIIp2fhLLYvx1c8eMGG5A1k1YEMTSjyWo4gH8V2yfpOEPHLH0sSqAeTz/GdteGIZPtNuApFmC
P7IL+xkkEy6oZdsW76CVKpNtMwyzd0cwblfUrR+hkzheIWv9b4LE7NUMQfvLZmDYOvSNvDTVvXvS
3NXxMXLdgBy7kcg1ML1lBiZcTxcy476PK4W3qfOT+PBSedeCTSeUpXtJrilmJmgPHPrj5Axp/SLC
mMybJE4F3QzoN7nM+ZrAPZ27XV7zgP4joG/UlgcnrIRT4G0r++gmpjpM3jwVISy6liKO2VorneUQ
myKzChnmrmuq8BRVbjeRTSVTr/gn9IgbfEc3PGSDKASd/Ute8FjEZQM/3MtulTMfWtf1i46h3iZE
ym+5ACfzHE3Rimu0nYXFjD58gnlIZrvVNJ3ghcv/pHtUopOfUxKOKwGAxSJNKSJ0G9YsGOHe+2n0
69eS0CE+8bgOVrIotikYFu8zF0iZMnNPo5/q7iiQF06/udGMYm0zJ5FesXvb1ht2X08Ro6OK8heR
RP4tqZxvtYPIG2Jh8hDWkFo5b/22zxjWjzzA0OdF4J8gQjeH0YHzxHNBctVGXb0TbFBDsGkHqi9C
z8fMhAX6A0FOIPSKlzEp2nDb9wUFaQn2KF/Z/k9T6fiAEfBD8MKr/KRsXqIhd0rkNZV+EsinZ/fJ
XKY3i1b5Y6YEGksQPpHWOY7dKmbQcjRMKjVZu5SFuUhOdVY+97nk12nrfZ1jtzhetFsmZtAffV9B
K9U7gd8lPyDISHZjj7PAORFPg9+veNNlrT65O03UIFD7pfSasXoEsBWSEtM0ABuaOwRxc5plDJdd
Lkj6RadLXjpzpoYWK8fRYrymkhEmJOaQ8/aFDT2EEoBT6P8NB3B3XxbYmsjCRGQ+JVUA1TjQmt4R
1VV068ZhfEyDoV9rT7BNwvAQLosbzxNdcGIlTAfIkz6T+7av9Yqftm2P4RpKAOmKOk/xfiogsceb
YdogibNRbc6h9ZoPuwaY8gKXxMqm2I614SOSds5UPLcckn79HKJhhGfXUa4WPjyfRbvzR9uyaCb8
sKdzjWdbPp981wv8PXMBD5+3TsbCck3VwFs24JNzbQIQWcd8GnkqwdMZYl+PUeeWcbHhAjFJsdF9
55U3YO/34/dWzWm69Ts6pDtIE0fiWjmonOxomTTpK6jq4+5w2bSNt0LEppb2CQ58T5z2RKYaHRmF
H+Vr3Nq2ZV38/ocLFzVFt42bNkaKspXOTkYcIlf5xN21CpntA8uh+fABiPzEmSNk++InPbvpNSqX
s6ynX+eXx3L0TMSiImXTV5mPpxQnyt9y2rX1xu0kKPNpxPhFDTjxXzxuYzv2tZdyelIzr8K7pG6c
97H0vOSWTkStvRVskzH8AkeaLtdFja/46fSVC3DxaygrX3XSW0mF2zbD8Ax+NbdEEU5OsgtAZ8Kb
pJw2LA28le2wRAt/nvIfNxuNY2HuZe2L66rhqBYio5E66dYdKd+16XBRcyn4I5fL/cN3EpDVVmnq
YR6OFP5BCD2w62xaiNrPn6vFvD7xBH/BGtuAzWAg7F78UbW3MVFzvQjYUR/X3BzPpxQB43jVMAJt
rsu+aBg6BBjDLKGKP/aOR94IaF03eaLzHbqMqp0AxeWd414GScL6GVaPOzRxR88lp7HwQr1Lojyo
QbvK2WXXqAl9xEMnjgMXjP2srNstlkwf66ng2wH398onLEfZ5IVjfYlHPfzsC/SQvBtotzj3QRcE
l12hJgIyr8F9mKIf7g45NcgIN768LtH0uilJ46NexRaH306brl3NENqET0y+OOZAMT0MowahTess
iieZTl/6fvLkhskGhYYNK+WNP/TiS6cg1Dl34tpP3Vjunez/kPYlzZHiXNe/iAghJrHN0XbaVU53
Dd29IVxdbgFCCCFAwK//Tta7catM8kR+O4cXKDXcqyvpDLPXbWBiw/es8attGNdiT/GQ9oWmrKg2
sSVqJ22r8QaSd6mGs9wQg3A3zx1cYbyySOCrRId849kkCe5sEgf5p1Ex0T1BmyhUfzV9PGm+ycuc
mGNjaZGt1KtLk+jkI5FoDSuqYvhqPS89w1zB5vde64105Ti5kI+IU5moekiqsqbRWdCKvEy2o1sA
ftnTNAsB1Fe+lrk/buc3WbsiqDgw0PXw9QJmgtaquesV/NqDGfeSkPB+vp4iPt4ffpO3E/DWkB0q
7zPFaX84FMLoadtzFK0gaXrRygFpqS9OIgIFY4ZCna5eCs+Tn20VB0cRwkPKUIG91RdWrdyZLHXH
SUKkyJIAzFZ6VqaNvM8kCU2yEUTCrSwcme1uWmO/Sd+ZDvdh2TzUj7appi281qC1ZW7CeKe/id/B
bW0c46oPzqoP+2PRTF27h4ossFLXp/zjAPlNAo9SxmfjD8PXbBbx/ZR58LjwBNQWbpwDp+Sgrey4
hXH9V6sgh3uAHgToGD3edtS3OeDanG/rhhPn/aAbVXKWnpuEyFMb2OJ7FbZr+qYfb9a/ieLFYQVH
KNmIF9jejRsFgeaLTc+B90O3I3W2DYKCrCymhTXrgjp7HtA+nbrhqxq7cH+x87IeTu8Qu/h+00i5
iE68n4SQQo9gScGT+G/KYhtDw2GGzNH17y91wInuKeN1WLBcvIioqjYXW85DBhOlTZfPaw/8S004
cU0blPdG4vlhSpT8NM3wHN6QTKWPbUfV39e7sZCkXIDn1HR10qoe9Vnsfy4KXz4Zr6i34GVD3V0F
3k37R+R66JB0oNFoMN1hbhXeahn1mu+GtGo6Ki2LaTtAiC1a06e4VK+/F52RiyOSY+BfuCj9C23b
Ajbsod3qKHpTlXoGmr7YaJW0uynq7+BE9c9N4+iCi/SUTGlT1OOL1Tk1uBfvpN3FBrDfnSniadx6
PPfWpHyXFkbw36qdMp9VTVPOZ876rNoDxNRsyEQ52XE4kd+W0Vzw6tTAwo2QGQfabMA1QWA/TVVb
3Tfzqlfk0tpzkhkv6WShGlj+oWJFnyzYT8WmKf3qBKS/fJr9dQeQpQFzyhe01LUpKNcvpmPxVs3F
ncIt0b03szUU9kILLn7VRBCdxpbIzuB55+M+Trr0W9FGvneci3nub5sTF7qKg22VGD8KziSKopMl
cXQSYzL+wU0uDtcX8sJG6ZopxUUzCjhbceTNWsD61CMBH7cAsJNpTZxhYZtxcatxlfhMceq/FpPX
+jBclXFxKHtfRdtBx+2wNRHJcthvABO+u61Xl2l7d84VAYNuUk+Ck8QF/9/wWJu7b7lfcrFSUS6N
2uX/778/jnmWNiw4ZeHog6RGaJoFj5SkY7KSQZcWmBPz1sZC5I2dzyQpFYiwraWfrOJFvBMivO2l
OHKBq8ALjrmsQ/PVzCTqNirTWXzfFlm+hr1eGicn5FmVpzlpev7IyqTyN5rBf2w7zpFamYeFlOLi
VvvBn0ESarOTpmEFU0u7m0bm7wTunA5edBOBDX4zzt5PGys7uCuEZzU25Z+EYO9nQ7J2IF+YaRdm
WaouI+HcjOfBq8xW0rrd96Ygnwuv/+d6NCy14ESDbluvrouiP/NyNlvG6nor2qp9HFj27XoLC/Ps
wipJnkc6rMsGwHq/6neimuPvKsy7NVbC0g7vRANwfSojgyLnsOzbxzhIbLmFKMvovTGIi8eo7fFc
KHAISkFM3Ri4RRTfuxTS/c3+tg669X7Y960Hj7ZzPyOfbVjWJd+FGdjKo+QvOvdHJYwTKLod62EM
Mu9MaFD2MAKsiPk3zCPT33E7i+hvEJ3nat/P0YQSJ2gSL3nGI4XHdlFb5j6Kt1BTu89wDR96m2Ro
8jU5kAU4UfQbTNGzqiR0sC8WprNbmbbxnqTRXvH0SafBmxIsf2BlGG8b0v8BZWC7svktxLaLYIxF
ErLJTN1ZFh6MXFlabUkwkL1mEFAYgzWg5FIzl8egd6lcQhJH68ngWVs1vT7TBupaR85BG9lbASfx
p9lDCbQyzx/GCSMueSvGEzoQ271+UymWpsknsYVg+E3vY/i6E+dx5zUza7l6K5hX7kOwdsQ2VXO8
NiNLv/7y/3dDxcaazDwr6zdVpz9pyINNdIH93RBh+PFOiGuStpmfd9NDgSJ6Iwrvm25zufLxDzMg
Pu6EbwMYQck7Wr/N8HbekssLgbDVP1ADDVdaWBobJ4A7UytkvVC/jaJTd7h1eAEvee15eunjbj3r
s8QoPdRvxQjR8D5N66NXyptgo4y4tSykrUYyw9HjzQfA5sdY1ni7C/rVO76FH+8WsbaMS1K2bf2W
18XXHkyCk/FL75bbbPx2Z2sG0NUA7jZ2b0lQ0E3SC3VMu9ZbSUFLP/2SM94t+Izwjk95ot8mP3qz
XQjXVPnX9eX+YVGMH+7EKt5fpgQepvpNcvVXHzYPnID0RoZzoppn4RUr9y5LzVx69q4HpE5xBAqk
ftMzBJbiPPwuqu5PErf5JhQDjFvKWzZI9McN37mPxsFWtNgUafHTinbyN81gy+G2+PqtVM05TyC1
xw4iAEqXRR05BMWqA+LSRDvRS2XbQzE5ad7UCG/21lTyCWp1/u76XC993QnfsdB4x+uj6i0lM3w6
h7iHPzkk1sWXm77v3n/0IiGD5mX7xgxUG54ksI3mlI+pON/2fWeLzOaGDY3KkkORB2YP2G1/9Ko1
mOTCCnWLaxvPw2j8iZ7iOvkii+qQFcNdIdofceJvG0uOt/XBCWVcMwCq3njmrYJFfLGxOK+VWzVJ
iIbf1oAT0BC4YUzVenqYpvBNdMlPn3fRyrc/rsEYcetrlQzDTCP8+mhQf3c0Ij9Emdh93EEijEXR
fCq7uDrG3utglTgEJV+5LlxYua4zqF8BP8ijSMMgwaOHLPSi+75d48l/WHmhU/S/uekCgk5SGYu3
Qhm+H/023ODcTk/Ay37201Ierk/Mwt7vEppoy8JBJAW2N6nCPYUYp46mcmfSjK5Mz1ILTnx7NOrG
TgzI5cxA8iXBQ9xDOvt4W0zKpl+BIHzM0WTErYdLXAjXAdAa8BEl2OKODcTQ2NexZyr+M23GRhyG
fpD5/L3RVYwEU3E/oxXqnKaFXgyHSFVUvYwe2EBrNtAL/XZpj3TkAi+6RrzxGddseLx+Ag/SbL1h
LbEtrBCXApTqQPlxVos3EVQ9+5oYkVTZNpkYLf7kPOiPmZhqu5JFl3rjZAi8oeIFYQaYLDM4YvE8
/clLXF3ncf3t+kJcCCZXeJvBHShgIddvAan8LVglfO839Uo9sTRUl0bfbfSyzjvg2QvzZmTgm23s
5SMsJiMNGWuhlU92Xcrpj9s64uz1jA9+nY5IdZrEZKNLvO9zZb/e9nEnK9R4dDcpdD/fvLYz5qEH
GkkeWCCMt7+tAWev11LjItqvMc8N9GrgqfI1TsEpu/7xhd0sclIB7Ss2VvEYnuyEZ0eoyCgfD855
/EXnyfPIuF5pZ2GxuhwfyO34UROa9MB4lR6KEEIjJBzjTTOunYuXWnA2fZLpIOMqSg9S2U8atzob
Y8ov9ViuQYUWwsGV5J5EYIdUD/5Jc/XNzHL4/zhNukrcUDBFEkzw63nTsaOEDfOnSBZrx8mln34Z
s3fBJi4UNADJp5MpR1xH5aF66SAxsVKqLISyy98RXlzabpzTg2jqRm5oAaxMHOYtmOSyB+l1LWUs
rFWXySNVisNN1E0nKGpm3q6ntvts0zD/buBuoDdTMAEHmINo98/12FjqlxPZMTD8OoOL+Yn3VJ1k
nEcS7z9e9jeRQ/B5HuLm5/WGlqbHjXBFpsnjgX+iOIpkMWzL6050K5G39HEnwk3sh6ns4Y7KICi5
QSn/LWtvYqcz4jJ6YjvKy8EJ/o7Ep3eZsuVx4PPr9VFZCGiXyiN4QYpcxs1DONQ96PXB7J1s3ZJq
F1SJfLveyMLo/MbnARZrTHmMY9oM5jgYe/U2WR/7pS5cVta7uJuM7f1GjdlBh1JsmA/9exR2By+P
Xm77+U5gg6KhbGaaDK/IYCa1e1KWA1ROQdIFUP96EwtR4Gpxy6IIm3royQk0Y0DiorLY474axOa0
yjbBGFYrWWRpJtxNOpFZUHWUHRhwyls9V/0hytO1I+3STLixbD0/CdpsOqmS/lvwftrh0AJJ6mrt
0XCpASeGCR4PYGdfTg89bky34RC92Ay15c3V2C844bu1VHi4RJ+YDE9Z69kjHfBsxCE6dn2SF369
y8ZpcDPf9GXAik0CquRG1xM7VTUQYPGQyd31NhYm2CXkeCajXdUAqLihtHoerIBfRk3N9vrXF5ap
S7nJwExp50jzo7TsmQ9QGUEhw8JyT9lNltOMuKQbGZl2UrLzDnAzmL0t1S3AwmnQ05UuLA2QE8wh
zjrcTG3/qAfI4dUsesnj1QJsYfN0CTUZ9+DAOZL+kadJ8xSrkG9pdVlIYfvEM+ObTZWg1euTsdQT
J5YJgKMpuKQRoKQV6qQRgo4bSdsft33diWW8/ArZQZuAb0TO2H2Qj3w79vwmEAOm2YlkBgV/NVFA
cKGeOR2sBEVYAhH+KZkhUXtbD5w9mVZNGXRtGJxiapC6x5Zu63ntQLIQyy6BJi6yvislyQ400J14
ikPdt3tm68r/REY72JU5XmrGqbfDbIpI4hEcqnL9OUsgQGAZ3zRhs3J/8OETKiP+ZSG/y3dxluU8
BBUDhm26CTfGB70t7KbXvmx/WBu+XAYMnJCdN+crd8/0soB+e9REk852ba0KwPjg8wnqF2wGm65s
h+44IbF7kJIDzGAL1gxnuMnIp3+kAdZ0Y/pJqAcVRX54UDjbkD96PyXBW5AlUbQfqm6cPpPUn9VP
1BmN3sCYCCUyVFrHfiPnFKDFgWs97iqoE1VPQxsP/m37qe9kE+lp3L2IPMOJCys4LijbIWjWpAOX
Zv8S+e9mRwFqFYAnWhx7ohXuJ/sEDNJxpwnUcbbtFNT035tCxdUTz4oiHgvueYdeJV8MiAuadn9c
//RCSvzFDnvXB9grRT4DeeHIdB9Crxy+X4VI1M6WQEHLFoekQM3ituTuiorzAMeHGBCyg+6q+Gin
TH1JK21frndlIeG6fJzCz1g08tQ7TKoWG5li2/Cq8ev1jy/MtUvCgTlsQXvQewAigR0ATdRftkBW
12btbWnh17skHNvOTQ1jIu8gCzjW6BLnR3CXVp6wF2bZVRcHL6XLuznxDtqHU3cSP3IbPkhb/ZV5
cjeWw0ryWBokJ3fo3LbB6KM4ICPQ52ERP8aXt+aCrzkxLw3SpeF3q7XwRtZZP69PKDumnZCQNICO
xfNtU+yEs2ihv9JN1jsARf/T1qm/gXDq3w2zN742uDwbBhurHjY25ZEaw7aZRfValsXKVrE09k5B
YNuJNz6X3iGDiu1eDOOZw5N5j0J8heq/NPZOSWAbUlMRpPIED5jiEEK0aCt7sXZ0WPq6Uw0wEw1F
VWl5YgpkMMYFqKjQfbw+sx/WxQnoWM6yEZ5XBUHpHSz8MS9XY8Rjd7BV2ZFxXDmof/j70YRTCRQJ
p/rCBzz2QQe1DQFxr+JrAxmy8JbhRwNOKWBZbofQWnkihsJuzdThpo3X8sPSr3cCVySUAOQyyNPU
5+pIio7sc3sTWhW/3AnaHo/8TJOm4Jti6ssfvI0eG8u9W1678PVLl96lBAZRAbDXfHkK27L8lJHW
u4+y6aYiHl93ingdMWNkwpA4U3D7QgkAnj8N/Ba8KL7uxGxfynJmQSBPkJZg297HnfzU4c7QJ6uv
kEtL34na0GR2isagPhJRfQl5dicTCMRaOv3bNUWwuR5fH5ap6IcTvDaCa3HOMUqyUN8s9N/uAPBg
92EOWa5MhsnGzxNzF/QwbvDbNloZvQ83tSR16SkybyNwA0eF065/JNjQlB0OOF//4aFC8oDKuN65
hdhwSSqqmjNbqlkdrcWDmSSgjiAVrrwALX3ciepMcVInvlJHmgx/9A2Ewdt4XLsOWPq4E9UMt/XK
h1bjEX91uHlLfv4PLMCljztRTTgyHLTj4GkMM5QttB/5PvDZz+tj/uFmhqm9NPouqCkw055nEdTQ
/FWbPsYWTJMggcDPqiTWwpp1oWvG+tqjCVPHS1AUfa43WifV9qKaXfhYQ2X8CFTesBnmck3AaGnB
OuEe13lVxVOqjnE43BFAPrOh/6MHWjQUdpfbm54sMXhOyPe6bSIi1Qz9dxRJwIVHYCRN/16fmaVp
d0Jd6jQhmor5wYTxi6qhnOtlfA0xvPBxF9QmcLM047DbHG2fPTEvU7Bwn+OVJLX0cWeHljSP8g7F
xTHOm3JLWPotn1dvPpc+7sSx6dtuoJ1X3NsUQO1+YvGhEqtyIAtJ/Dcyhuwqv2VpcZ+x5lHjvN8P
9TfRsDs/0WsC3wuL08W2AV8+Ct+3zZGk3jdaxTuNV0looH2bKV7vizXk0NJAXf7/LrJFVMPQi4eY
4qr8TC5v9e3t68fZradyyAAYTfWJNqY/CNKwY6WHlZPy0iQ40SuHMSmmMmkfbE8UP2YFdJM2WW6k
re/bmvemvffgktjfIgiYpK6CeJwOs+oA1HjoxTjRO6RAhgsyIQJ/f1MkuzQMQAxRFo9Jg7udut+Q
GNbNwBt+uenjLrptAiEC4kUUq2kevY2YkSK8KFzRK1hYQy6Pb/IqpmMt25Mdq24zEfEiL0Ywt/1y
J5JDaJBkk0f0SWFbggKYz7+1UMRZ2e8XFpHLG4ktBSvQm9uTsqhbJoKjYJ1tUiK36eXEf1sXnK05
5LyBkk7XngTK+aMcIQQgZVevrJuFROHC2gQTWSGrpri/JAoBLw4Tfymq9n7iwVtL1m5Wl+bYCWWo
C1Il27Y9mQkLqPcr/rkB52ZlBS3UF7+h2GZVRkObtzjvDMVOdMVniZswKKN3f16fgqUGnD04HDqs
UjysncLOgzTUJHh8JG3Of+b5WN3f1oazFYddgE0MHKH7cM74TrH8c1b533Vcvlz//mVj/O0mOAHf
/7+pmkEHoU9hnvUgB/MkevEFOlB3lgQPbSX2g0yfOr52cbQw2y4obYI9A8d7VQtqno73Nuyyz10F
1P9KTC/MhgtJo21imE779kRC9QzThG5jxvTbkOOS4fpQLf3+S7i/29WKhEKILq3bk2Yo42vjH9u0
nI+3ffzSq3cfBwvWJGMWIN0NwImKDBjhTTuW/hr8aenHX/7/7vt4J4/aISjNSZReU29imheHbtZA
Qt72+51QJs3Ugzfczw+FwlsSiuwXNhVr8m8LCTWi//3xMsksohaBRsboJbPJAbvyfVL9gyf6tdPt
0upxYlkXmSimzm9PdFbfFN5vH4sIZ9rArj6FLaRUF4AGHRvYXtCoPfWAMWwwIX9c3lUedAAFl6hO
H3F7cmOZ52LQhClGwN2G+SHDTXAYjl9teUHEeC20nvBUf/NB4TdhaV35sR2MPsaqLbtjXfDw31GT
fu3CcGHiXSSaMHXdJ5WdH6YIsBKQzP7sW/pdzek3oqKVDLsQGS4gDZB8gleqIL/P2oFup44O94Ns
9e6muHCVpSG71wGVP+f3tkqqI4cW6C7o1kDgC0vKxaNZAYp4ClHWezkF3+UM90NUx3dGdn/2PRbv
LNLbbmFcQBrvVIcAycsnPHt940l4mkZytCNEXNLyALTASjNLU+HEuRKdhr9Fo4/wTTEbGZPP60t1
aaycAIcyj2qnqDUPIqax3TR+zrytHctuT9u44J+UV/SnhM6+WllXCxkldHZu4wmI2YKyeK8Kr5i3
k9VBCZqobz4pqErS803rywWmZZ5oWRR05oEGU70HTM08w5RI3jYhLjINXIzOJI317y+8wl/1dzMU
a3irhdl2EWmmbkQbkda/J3GFe+Ms9pppm5dFt3JpvDABrpQ01NXbKY17/PjJ6B01CYEwIHTDmIJB
4g2jn0ZuzcFo40WWh+y1uyTX6MKETYZsTfjjwyWLrzsFBwlUHgTUS14lnuuPvIolABoTzV+qBHI6
IB5O37Xnx6/X+/LhcKG1y//fVQiQ+57TVFpyFrlPDjwCl96WBT/A/I8crjfxMe4AbVyWwrs25Ait
ZTmk7AwabD59y+J8KH1QGiHtaqCrOGnx0CR1H/0VYxgF0NMjhEiJZ3T/KasKnQEdkUlPQKG/nMcM
2Lmihj9VAQG08cggEu9XO9tWEdnQvi2Cb3AohqQu85sp/0E9P4A6MsymdDwevMnneuWc8eE6Rqec
0seUsVahrKeXTNMa+i9FWYy7RmHt3V0ftqUGnLToRak1kkThz3zSNXxjCG716UZBorpTKwt5aak5
2VHgKdFeKtCXX3VJhTt8zUr4PNNo56fa29bZqqLz0jpz8mLogalMfZO8tqKfj2XqQ8+Xq/u0a1Ye
0RZEb6Pfyp80DCxj8/RiAv9fS4q7jDByP02EHgwM6DZ6CJ8yuAQ3Y/wFxODxMUqTct9Wa1cXH1Yt
aeRWRTqPWeAxM54olAOM2HM8WJl6z6CKzL9mfeaNrzPtg5XuLrV2mdJ3MdV7cLbykjZ8FQPe46Hp
sa28LN0XZfusbXqTgRb65OQiAVWdrgsgTskrCN5gS5vvQGqaf15f4Qtrwq2SrG1BBqj98JWEkd1P
1bDPKGQph3rt4XwhhNxKiZQpncOgjl4t+JjZls26a/6AqHxIbpwFJwm09ZxQf56Rqy+aCCbRFRCB
md7kHlRpK9bfxGbHPDi5QLGsYdXcpeesTNmXCUQAtamhrbpyIbk0EU4e6AFsTxl0ul51ZiLowXg/
J54Ee94H1fb6VC/NhBP+RVUGQ17I4gwnnPLHNEDZzHh5v4KBWfi6Ww4VrPA5ALLTS+hfqrzM9n2/
g91NtXYUXWrAeWAIqYQwn6nYK+zN28duYv2dNop/uz44C7HslkR9n4My3FXmZHseNXgO42ZXTGDH
EJ4U6SaoV32WL/c7v937pJFbHGkyRWUaMO85gyD4dgIvYxPW8JNVaGzyQVqKAdHdjA3dJiEw8Ne7
tzR4TomR4skExo9d8jrm7TB+aRsGlwVCcD46Xm9gYRtzIfyQkRKjjUfxmoaV3vSN/ZRkQF/XAx51
jYqffSVerre0NH5OvJuSqaoa/exZSxxVhBB7WQ2fYGpptyyAju7Mp80o26cZe/dK5CzEZuCEvubV
QKB4jyZ5RL6StM7PE5vUM+Sb18J/aYKc8Ccjm4vJ8vKs2rb5wpTMv8wjpFCuj9nS153QBwUVwFNO
+ZkgYQV7PRSxOHVdFInd9QYWwscF91cqb0s2huFrfIHXlawddpUG6MI03lPcjzfB19PIxffHokoQ
nwV7ZWKsHpEO4sfJg6Pw9U4sTLOL7w971uk6H7sT1Y3pHpjq64ewzRD5uM0Buu96Kwtz4UL8VeIH
XKSiP9EEVsVQZrKT9vZQtg/nlbPj0mQ4wd7DGtQmHXQ5NYdwlp7iv4sYgvYyg0hQre35tn5c+veu
+jE4lOoRCOoXQPune5q25Y+07YuVXX1pLpwoVyBuZn6SZOdi5uFAwBklUMsHXJpVzL/PwzJdC+4P
7+Gxppzg5pyCsQuHmDNm3xw4nJ579gzRiHbzKyUTEjbb4TZdCrTmxLlJmfRGONGcaalKYDcpoJwP
QReV9crkLw2cE+pxPo0wKO3tCT0JkHrTOx43+g4eXmvSmwsL2AX/4xk7GWPKq3OclvFRhgN9bgtx
40bi+mbQKu0bCbe2s1A94PGYDsXtGeodiBR6eVVY08lb6oZTvcN0DPIUpOvPoX9RgMtho5gAxbWS
SxZWlYvzV2U/qpF7Ndyg0qd4KLAnjv5Rl+YHm7BJqak+RvVNt3dp5OLwM5Fkjc+a/qsdiCo38Yh9
6tTBjCNZOWgv9caJdRaqNugqGF2rAhTGcESlcuFtT0Ff71VSmoPXRnA6os3KIv5Y3AM9csJfhwXE
W4rWnIoW2mpTCI+wvs/MXUFxUZzifDzh3WDP66naQ2lCbWEHsfaatdi2kxCKNi9iyOMX59hnzxe+
euZBwSKsvHIXy7Ld9uH8eZQgrsEasdx5Gl7t1zPq0ig7uUH2bSizieXnkMaPos39bVyxL4rgWqvw
4Ww/ThmsSFDsXG9usaNOqjB1B3sxGprPopwIbCKqqs6OQNg04lXDfGc4yXkswn0T0bjeUEliAy4X
MMnZjueAKa1BApZ+hwv+h99GV1JvNFiyxXQce1XuBPX/zbx+PyXJcxjCjGAyJcBWIS4RE2hqXB+A
hZrV5QRQGDVCfWjKz8q26YOdv0iWQB2Zdf+3VV7A+9cbWtiQXX6ATtKOhQLSzx3eeJ/zuNXHqUK5
j+2z/jnyXO+vt7OQ+10rjmzqFdF+O7zqCBaUksAUltvocbiA7a+3sJA0XTOOrCtZN3PdfDZQm6p2
nWXZ9y6W3o/bPu/kmbgp4yompT4JrnQk9rFHGYwyIqij8ZXyayHIXJZACA+Osff67Fk1oHxxXNoY
PpIDg3n2zlP9dhbqefAlu3FK3GQS54bCwhcPqFEOn2ASeHVwz9Ip6r63PRuCldP3wqGIOKlD85b4
8B6W5zho7zMBMLUa/kGJcepLC2D4JXv4pN+3l7Lm+lQtrWkneRSG1ZLNbf2ZSkg8k3sB5y4BSiw8
dMHT00IWyanlkRVrJoUfdxF2LP+tNzPcTg8TTmJfszj4TlmQ/MWaAFdWvSo2iKOHCFC0MYpwD1xD
u2+llx+v99DlHZCUhzyGCcMZsMA2PJKmMvLgt3P45/VR/DgFAf30306FIWedr7X4alrWACCDm3WP
jHdZhNqwIw9RDaTj9ZaWenKZx3fl+jSNhZB1UZ3hmlV9yWgZn2s8Ld328UtCevfxoq3joY5p+VnA
shKFmuY0OczQICx31xv4OLPBg/m/DRgpYH0+0uqceVkO63MtgW9ULa57wf9NOYn5yoQvNeQUHsJA
VpL4GKa+TJjYFlhxZDMlQEBEnr/mDLhwTx66zAQa0w6OSZ06WQu6m0rnbFfAQmdbEPsJQuY1zjnw
2rFQrdtnYVceVfelU+2TN6yR8ZdWg5MvvMmjXV22yd9BWtWbuRD5sYG27I2D6OQGE7UMDne1/MpB
OMdqmIMdYNPRkx9y9Xp9QSxkA5edENeRwXWD8J7jdMK4Zd0P6M7sJEpqCjqcbRMf5h0SF1CQ5L3e
4sKQuUQFWTKwzSmMNOIsD819HMKreicmae236w0sLD3m5AJqgyBSwmbP0i/8EFeQzXw2gFVlO3iI
rqXtpXFz0kA/q2AIYYb+zEeWQvW1eZ7yCz/coByx0fxvSPln2vGf0G19u61bl+6+yw2pH7fF2HDx
Q/ud3c9BDM1zQ1HKJ3ZNk3SpU052gExoEY009J5lBz5DbNkBZgDdphCXvY/Gz31Djn4nXobLKfJ6
r5ZC2CU4wPpOqNBvp58y0/xzASGCrSRgd3HvwuxtumIHog7MsBqbHT0r6dYY+O1kJv0rgbPP7vqv
WFqT9L9jmwlNgqKU0ysYTeprZiUmL0zq4/WvLy1IJ0lwkzZlH8v8B0yo+gMu3Ot9KEBJqCkC+rYm
nEwRVTqpy9TmP3LUqYU/ZMcuiRLgB7Nm5VC10AmX9DDFtSUj7PyeWaH0kfRyepDwwdx03bAG2f24
pAxdNV/Dg2TIG548qwG3LVlR//INgkokTsgKMmomCvc35yFX3hdssIB4Oc1/GPi+7qFR3HwqqdAr
c76wolwuhIXlM0QnTfscZh0cEElZQTmvlXl228VI6BIhep01KW63k2cTxI92BhGFQj7t1zixObof
I/L5fwjTpdm/dPNd8omTWVWhts0z8eGxJC9beAyHsA30xNZoR0sj5lQM/eCJASDq7lnpSt33uBgj
m6heZQQt9cAJ8SmvPS8S3DwLg4to3LEPT1RFX0asuZUadGn5OmGewfCCzzVhz/SipF30yZeYmB8y
T7vtBLDGrxPR/yDTtzReTsjD86KDwLyaXzuPMHEi1TDixYirKclXaoOFIXPZEVTiCrHLGvl/tcGF
0CNzO+07HX+5nrUWuuAyJEwC2j2PVPoMQyN/o2Ctcj/7luyvf33p5zt1gJWBlaGe5bOMK1kcpdcg
QHpk4volCip5E10+DX/jSqDMTOKgnp6nJPie5eBGwkHvtgenML707V3cMaLHksdmetZl+fMXwRBw
jLUUcqlVfn9BDV2KBJu9WLTeND1nU6UfSAJKGJdV/DzxXm1vVWnHCLmRbWzXRyIdn42vvHRDxjT4
F8BYunL/trSKnMhmQkTCs4P4MYbjaylou2tGlA3XF9FlsXw0Rk5Qm7DP4wK13rNJsR9pIuSmSFr1
yBUj2xr7VMuyYaUyXlqwTkRnqdB2bMLuuQ/m4SGcKbA2wSgePE5uEhxKQ5csITqsJaBdLZqo/x9p
X7ZkJ850+0REgBBC3O55V7m6ylMNviHa/blBTEKAEPD0/8LnplouNhGcG0fFDoeEhkylUivXaidI
IcSy3OXG08PXundkvWLYCyOxCyXiKaiTMhIQmHawElzgyXTXkRzSTMSpft5emYVlt5GLMZj0HAcC
iU8k6uUnaYb2b4Bvzbbz20YuQjCvkR7yWE9yQnW44uxpEDDt25++YHg2UFHJLIu1Kvon5c4PiwSq
i+V8mqZpVu6yuQrtdj9LyzBP3TvvMV9SoNTB9ZOKoTEwIpuDip9XJHfWMFVLA7EsOwV4tAYBWvJz
KGAOgES0+7D2v7gZEffSD1feMJdW2jLw0q1BK0S5eionFCSjBmEXiGAFYrvUtmXftG48w50ebReg
TByhsreDDNpamnchJLArJvIpnbJAk/Kf+cupCO6ykpydnH763dHE+1dVuWvarQtDsUGDsfEKz5S5
Qsg5o4XnS1scrVUELjU+j/DdVmIldf1wQp5VeWCicycTfI0aaIXc3qhLrVtHNUqSHd1EpXqSjTcl
eG0dPGiTS+h5bGvfuq3nQ502WvP6B4cvvU8aZ/rid6uCfQvXZhv758IxZGll6h+yy03j7SLVMa85
Rt4w1uykSRV299ztx+4U96wIDLLl8RRzMNKHXfy2aYT2YzJN06arO0X+hnBsDLLGmB26DGwB21q3
Vl840h8YF8HjCFG/EqJ6DrIpddvQbGMH1gZIOW1Hv1De31k9uu6Tmxn/0zThrPp+ewBLSzRvvHfb
1zdxznzd5P/UiQeQ01CVJ9SDloP+mpl0eMyhj3oAh+23cVDbnJZdcALSFJl7Gc//Ad7O3ykoep9w
31zL4y4ZjOUScx1kqW5p+EhAXkL3SHoGw46GSl1uz9c87x+EPdRyixCvkG7q1OEjLwFK0Unx5Xdk
i/RWfCyn7utmGAS1q0xYCkL2DlId924dXVQI+FlUrdJnLMyTjaZkLHBwS6rZY1v7cf6gPU8HePN2
/U10DYBlW5bBiCqEyHTxBJ2J7hgDHPoTBwrYA2+vw8IB+wecUrhZQrpJ/wOZVlB/QF9k/7tKPaOc
7Hq/Sbc5YBtM6aLG1C/HXjzq1s3TBwkOnOI4xL1Y0/BZGsgcorwzQAOlMF00U/4ESBg0LedDXPts
fpgGCMAP3evt+Vpab8vOJYU2gdMWBe58bAofEuS/9ImURSFWQrelDqyIpwStocx7IR7jxIPhaQ3p
68PkuWN53DYCy7LLVlM35m7xJBKJonWKwv4gzcIV+rXfBvyBYfuWYbt4CfP8Dslp14TCe5N9Uepf
ohnq9pIGhQ9GxUmH8WXyqXEeBCjUfwwSRnMqIYX1kpge4pdVRVVf4znCc/2DEYmH4kbo2OHvnFFx
HPsOaoETcsng3Z1CqR9Q5lHU5zgtRb0nZPSjfe+wonoIBKc4Qeqct+kjQYKZn1D53HsPZRBm7JX6
v5+lUDwe4X8BJ6OiR+AKGyQJcl7XF1r5VX5SbRa3n2EOhh9Q+0bzXxJTiNinjVQZIDnSJ/FPKJp5
fA3Y8qFvDCPf2souwEGNcFvvilf8/4mgzc60nYpp16R1uw8qg4cgLwS05vZ+mFv9Y8HQm7WjmYyc
zOlbcjXDzJIw02xrA0BCRoVY6eLDPY0u7D1d8qLNTeddeerQ5Asruio6CzzhbWJjRgf2niZEdVDN
RQfMEfcxxGXOwQQMzu0ZWvp8a0srhlqPFIygVzZTPFEJnGEECcvbjX/ot/Dp1p2clbFXxIim7kUw
JQ9gwaj3OsHxVDoV+9Q1oEK73c/CIGzgr9vJwoWQVAqaCq9xHyQb2a98jNrx+7b2rXOKZ92UgT+/
vgNE5yFWZbaPUhUctjVuRW9OngEqMEz02rRQJzyMClTzu6gBTP52+x8/EoWRjfUtUXru6gFLTGvg
5lwfkK4yRmXBzOshQS4sworv84z5exTBfqMBkIGQQLjv3dBf2WTzPH1ghmQ2z3fnV6snkk1NNN6x
kp/KuP6Uu/HeQOIO8cuvNHry67Xaq6WdMP/+rieWAcoKeVmgW7qg/5yIPhguDrJazgoGcWFHE8va
R5bmfeUHQGc3FaiBEMT7EDUcY0dR5PP54Ov+mJloKjcSK9jAYJSuTpkLCbw7wBvyHfMVKjLIJnVg
7AzL+JkaGkPbNrjXifeYpyBqCuRqnmZpKSzjH2VKKsNkcO/35FfPNXIDsvh6e08vtG1f2DTLq6gZ
m+A6OhA6EhEKVvwI5Ea3W19YZBv9C6gjchpTklz1EDTmbox5dASBX/2Q4QhXVyjxrgUUH9uFTf09
Iq7Oo5QEeA4q5WUcUpJfgId0oy2BaYhH7v9ag+fkyvPjYkzwFoSbGyTF8R49ZZvUT9G8Zdal2yTx
MBMxFsatm+/gcSvl597xkfpbcRxL62ybc63y3E3i4B6FzsDgEcSLfJ+hoJtv7MCy57jUHuTtfedS
ZhkeSmcYV59tAiRhfqyTu9VAtDIvwnvWb38bU0h9+PlGljWbaBvwha4uEqLv5zqnXIrsNYV+2ctt
E1iaeMt4waqPMiDkYJJdYkR+0KhE23nTRkZMG2tr/NiHGloUXBMN+Eqcg5apcMs11pCFb7cRtWbg
rSpL4lxcqMN2u7gOqr9JB+mBTVNj42gnVQUokGswNVPeQAsqzLrdJN1Nj1ZhZMNn3dpRbeEJNN9I
lx4HMJOeg2JrqGRjZ2WkizxW0rmMVTUB5gWKYXAXhCuZj6Wpt+w1HyRm3jRJtpv5pOicjE+LYe2x
cPYrH4QRNmrWHQ3vmxjfjuI3SQ+88Ud3jwI/dUohHnl7dZf6sGxW8CFoUYeDK5CuM/M6ASC0b3jl
PERKPt/uYmmSrFOXRLlx1BT3CRAaEBv/LRpSwHQPt5tfGoFlujLGbS1GXgiXOIFQL57kPdd4YIjw
x+0ePr7DcRsEq3wThoiI2X1ZemeDm+oowbkgQ/4wJSiXyTr9uq0jK+7O/c4JkLoJLq4K7ueYkc/h
al/dex3qZFbDoI/DU27jX/Uo85iGkbpLIqBBSH+aacON5BcBUY4BVDfQxj7eHtHHa88j60QefTwh
jvUQgVFlAEczbi1psnOc1py2tT9vinfxL/hllGqRSL8H/Va9MxrmnaVrQmVL625Zt8wgJA1BQ3Ov
coDb2DdQX3xiOftGa/7QDHjp2zYG60weg3RkUee3ZyirDxByg/zW1pCL26DXMTSyCwxvz7RErftu
FCDqOXZTvqalt7TAlnGPFOJ9QdIGl7zIGiCKRP1vAAaoTccyt0m4E69BwT8P1Z3s0Hpr6D2w/Gu3
6IXltdGsudLJlIiqS3aURBcy5iiqBF3GTLUVtvSui2qxssIfuyjoL1u7tOmR8nMyc0/dGrUulB9y
A6hxmo9qSyoz5H/AWMe+9UPUFp1B9PBpLBBgTI3aRurFuWXEZe60xJm88Kra6InoTl0nB6W0t3f/
0txYFhzzdPJYnbpXHiM2gqROZsSuaoEp/eQHFJm7290s7FObfTvOykBmaY0JCoJfAIEkhxQ/bAqR
uA1LBciR9nGvYpBes7E+kJiDL4T4pYm/b/t665TOyzHuw6ILLkI4Pd9TJ/wccMfZusCWEcvajbKC
0OCSjBOIGOuUlA+AIG5SLMLmtE7osQyCpGFJc0cmIGISgoRLQBBx3J6bhQ1kY01jjaIuPJ2GYqcK
oPmhkTMAjtxQcl937rCGaJ33+p+xGLfhpqJTSIAQqEa5AaSDaAC5PjwaxLuM42XYm1aRhwv71Aaa
KjeSZlJZfsccHUC3UjyOebVxn9o401iXlRvExXCfAzxU7t2mZtF3vy8dspbuXvp8y5o5Vw4YzxNo
AaJOGfRTvfk81v20zc7Cudd3p71poURadwm7sCFI43MVt+l5iF3Gjtu2knUSiwJb0/EFuyQB4jpN
4SBYUz6HEzR5bvewND+WIYuy6uvJ09hGIHcEIZR/6Eu1Vsq6cKDZ9NqKpTrBIxz7HT6Ooe4DyAx0
atyrovkJPd0p3DvA9axxiPIly7Ps2kTINnJkYS6mGptyp6AVViB+7Jm/I4CXzwjQZvqc1TXnuzFR
Ae12JqPm6NTY4Ge/4qP5HDYD/bdSAVEHfCUK5QIwcLwpr3Lzv2Lo9L0lCIj8PYkmhQBpJMFXUXal
POZ1FsUXSA1lr0QwXn1xa5/9lHJi1YmSwHlDAkX8Fc/UEjtUdvh6RwvS6SfHROSNmS7s95OMx2wH
yJ4f7fBu5LYP/ZTK5GgkyIf5jrGKBWyXBBVJDop1ucDVEdAQkDoUEHKA4IhwQFV/wVho+jh2kcbT
fVIZHYJvFpKPoTrybCirb3TSKgK8lyOXY0oVin1JJ97uSUYShQ3WgFUBb+XI9+AHQL6FN/VPrEnx
c5m7/pcp77vsCUJyiNwqlWf6m/J6n/9Fcx80zKAdiIfHEfCg+i2snFAckrxO+yOphs7fh7wafkoR
lL9MJdRLmvIkvTMlM/kBaYIG2hAxMJ14HFZpuS+dHvRBE0+F0Dsds/x7EXYy3mvOU3Is3NTjoMcp
abeCeljwqTZjNSnSrMonE14Miy5xN+9UAg4ob5fGIWg2C+VsO/yZdb7FfVbpMXLDS54DOsydcLqv
2CqX8YIZMMsMZCF7EMkE4YUHM+9OMxfBSEAfOtKRFce0cGOzkZhuTyPTCHQxs9tyB0+mIDDp3B9u
Aw8iayD4oeNySnM/c3/edlRLg5qxMe9cbZxPEMQOGQOZXCqeYugmxB3QpXWwRp+w1IEVE0uV68bl
LcOls2r2LeJLduAYSTcAZHO4PYgFb8tmR/luEDSugLBqDLsoET1x1XeHehbh3ta4FRVLLxxDCtTZ
OQfV9N4wpMUMWystXpqd+fd3Xx5TkERmQ8AuM0e5CVlCd2FQugc/bJq1+8/S7My/v+tjxGt3pHjI
LtRNXoSA2kDgUHdbVGbDuHMq0wmBgD4LvN6/iJI6DwRKE29BpNY46Ba+38YNcxUXIUP89f+sepYQ
peka9HmpbWvnIB8coTIwCcROugAuEArh4dSotTT8wvLagGHZUx60cZLcucbkakdRHvM6xlQfowB6
Pbf351If1hZSpPYkyloxBBBr5DspY+gBz3SQ7jY5D27TmyqwCmaqb/hlbJFbZXjdIY9O0nvpCsR9
aRGscCxxwQ+XdUN0aRv5jztCnC8020gVQm6TrI+OZMHQurj4RyjUT3cC1AfBIW+Goft8ewGWPt86
dXSZCF+E0E/9HQablH5xGPJT2xq3Dh03ZnMcNCFn57jAKykGObJ9hkKJlYffhd1j44NB3E6bwHHx
8TKetXOQ1J55yL2t2W0kPf7rfiBq00bUS+E/58wRCADdHaAy3W5z8p/bfOpau1EBuWoD7RxA53/X
BkqCLjYtgc0RyoHaZMYj5n6s2wcdIauDKGOtyHRp/i3rjZWScVt55h41Nj/kALqbMYH79Jsc7GW3
v38h/LJJQpGmcmu8YERXMc+Om4PwKZLx45hUhyxd1QFYsAIb2soA1Q5DEJJeS1wXdkyF3d6BcuvK
GJZaJ//dREigVUR7Up91iFpglqD1sFgjq1paA8uAW1z5nR6K0Vfk7vwdijDErqyYdyj8Yo2GZ6kL
y4xlkqk8rbknwOqMksm9Znhqy84Z14Rmp8YBC9u2GNiGEJTQlHUa2dVX0O+wF7AjdP/2pVnlilhY
CBs762qpkrSEde3EAN6tcWjlpwpvGefbe3VhnmzkrPCLAQnNUd4xF0ge0pbqBIa67pCFdX283cXS
CKwj30xeraKJ8uvIwX6FS1R9BLbo27bGrWCRR7KDbpGTPkDGM3jIpzj6XGdTtwlXwW2QIQGmjaZR
AWetO8c7EOjxHEJnTT59aWLm39/FiUQio4MrMb0mia/P0mfJpU/Zyh1wqXHrjJ/VFuMINX5iN7Lg
F8294ljUVX/YNu2WexBQ9OFt09KrRoTy0ErO1K5rzdZ5txwEH4gLad/fH09Qzuk2al+VZk0wYGnP
W77BjerRxGlUI+3eYHqAvQUnSkuOtdLjadP82EDCFlKtPTA5NZwzulA1+CiQDXy+3fjC99u8oQjP
SQMh9vpKgvpOg/n+OQdDyblnM/51WxeWzSZSoGLNTeprghz2AbmNCEQUYIsbCkS8t7tYOCVtNKFJ
3CBQHYXfBKvyXrtxcyiVE//ogibYd2npfLndz4Ih2JjBkoQjPHNZX3NVP5kYJMSZvxrsLi2FZcK5
dGSfkKy+ylmJWipcaXIJqfcmAgHjtu+3DNl0hcpD1B/fyTqrdnp+POvMGmve0uRYdiw9fwwR4SZ3
eeFUexbIC/KnG2OIP1CBkQ6bkBDYWa/dR57rSAP7Iza+kBLbjHNvTLocNkYJaIdABPV1bFaljxYm
5g/onsimVOSeC+NFisMtsmrfkdVL/FLrlnm5rV+QsNVoXVZInMWFE5zrfpXCY6l561BksgwAUfdH
sXOp928CdMgXkMCxp9sbcsFwbbQeDT0UoUEk/TqjNnLIEcdY3aThD+uSvksDmH9/dzImZYLMX6Wa
azkEIMKecENNc6c53B7AQtLvDzrOQopRlkY8CAjinVQPdkGBeHFHI1bvgRXoDsDvBQ89XwWCLo3H
MrM2hPiJmGhxzQv5DwHy9xihPmMlH7G0HtZhGfuTNl1ZYzOVqgv2XMOAkwqiaWXUffX1KqHn0iAs
e8vHijnThEBX0yrxwV8bo4JZN9OwEkjPm/+Dl0AbzMeDjIcFccVD2xfBlbbh7E+fYpp+1TJxvvRi
tVR0YSQ2sC+Z+kK6RuHoyabsQcaD/D55DtmIO7GBfbHDQJgU+8VVEZ8DVVmLT40JVo6zhRPHhvWZ
uKtLyMsXVzlM/tWUDXsSUdB+I0S259v2sTQ9c9fvrA9SSobWwi2u3BGPSuJKUBceOW1rfO70XePS
mVBxBoGdK4T+5CdtkPvuk42oJRvYNxZsQjbfaChPImGgdPANCPq1mHfBbbiWEZdBlAnXVf2ZQSVN
ZO017+l97unPoCa9Op2zK/I1iculRbZNOvPx4FhofRknTV4UQIrgTInq9A1Cl86v2wux1IdlzjEI
7SskGTWwCeYU1ylI+Sr+FBar58TH2yi00X08Ae34FCT5NXEHdWEFJGtVjJKX25+/1Pq8Su/2EZ7x
+qkzDhiQurQ9gM8uOG9lhg2hqPzf1mVDJel5qK9CIv1Be1UfCaB9u23fbp3PMgKndROMkHRDCrD0
wXawjqn8cF6Yb2f/qqKO20R69bOjenmFIjF0rbJ42uKj0bo1L20YJ4MKvPa5jpPHtk/yXdGCqNDJ
TlSjJ5+tqSl+eKihI2uKwKQma1A11M+QkTmRsP8aBeJLp/ASTOK14vClPiw/R5Ox9MFa6z0z3lyL
Ma52FROPXVrh8dZ83bDUGIfl7kbspKaBxuszN2P22EaJOFYos19JJi+NwLobaMp1xGjsPosYVIFU
mwMp1YOeqvsu3FRbghFYbs/zp6nUVeo9F3EPLRnDpwLvyq3z9+0J+pATAM1brk4keUdZQ9znVgf3
ovQe5SBBImr6U0eqg1cHP/ys+yujq7HYh34PHVp+T3BcbIkO3GfAOPwv0VjAOCBj4fUnlC/KNWbK
D4MZ5ttpuzAbmJ8OA3lLMnPq8/AkIVXh1eEVUjh3mpcr0cCHZxK6sbwgNzlKKzRmD0Q2XyCUiwoR
PzwBsfiQOcNjnLrnkK2lqxYmzq6CFyZydBm35I249R0x7Fs2sSt1y2+3N8LCXraL3+sxdyBmpsib
GRkkMcQX7bGnAmVqpu9WOKqWFsUy+KjuwpRDse25LctPpZyrXYr7iUYPwqgHWbMV5OWCC7aLhRUU
+xAmO9NzK4m8B0KVn7NORKfb87Q0CMvm63omxqwK9zlpqhMH2/cxU8PneZlBawgNjmDtmW1pvS3D
jxsQCZXITz5HFNSzncFtL+71tHdMtXaVXJopy/hlmRuGJND0TEU/PUEk1LnWjq//d3umlgZgWXoU
OHkdhtX03ARJdJjcNj7qrFcnPZLxcLuLhQHYeT4VmQKJ5xFL3UNWnUCA9ARQ5hr91YJJ2Im+LnFI
awp3evZy+kU1sG7QEpyVMf/zp3KFemlhkmyZoLrJIA5e6+k5jhLviBprvJV4eO3BEVict03SPLx3
oRofdNURZMqeBxDFP2RCvUKiOl+JSJZWwLJpU5p+dGpveAajmtlJqj8LUCbf/vAFUyNzn+8+HFVZ
HnWN4G9dV30BAvnsEfLDRPrkyulfMLSvuKWlJbAs2o3GkDs652+CeY9eND6Ggfk8tatveUvbyDJk
pVB4mvhO+Bb27MgDZ1fT7JF31XlK5MoSL82UZci0S3uaCjd5nvzuKxGfa7yXF704TtrZJauybEsD
sQxaxxWKLaY+eaYuVOzmkbQozuYIRWcOwE1rbj/nJaVUGjUoybM/0n/nLuA3rkkWXFH7flw/TBcO
bju/qFvF2gR6em8gAHmEWAeR1WHeWRLL0k/fai5XQsQF+7BLgxUk7rMAtEtvsWEHGlVP6/t2YTns
qmDgVjiDyK7/BhDdoTLhxWnbHRmCA0qon26vxlIXlnV7xcRCtwSyFEIWd9hXUN7eeWW09/zX2x0s
2J5nmfgA8lOByub4O0MtVY0QwOPjHSp3t3kQO9WYOx2PMUvk9xTh++fbUtCzhwyhesHWgs2lNbYM
XBcmyyuT+G8iJ4+/yYedYFUaYyFAt8uDievXJfjshrcM3OMRRB59Wp7BkXqdwz9wLqgODOFNuAWa
xPzfqjrvXK6pURuWKlq+Iaef0jtS+V31NYsyb60sdmFH2VnGCg82aRSlzZtTQf1Y7DOSDdO5VLSp
M5TfekamuxyvUdmv2xtsYfr+yDXGYMgo1Ni8QQR9X8ABNw6ugOC9HUR/SOFTeo3fV7fCgl+xc48s
qxtoobP6LYIjmVcqx06T47AzVX+qECRCl3XFUy51Nc/wu6VKPM1mYe36TWI08+iwvyvTH6IhPw0Q
mvISdrg9hwuni11rHPu16WMe1m+GoewBYhwMCQdoPRxK+jMVa3n0pV4sV9C6TkJr5dZvXdtdG+zq
qRanuSQx7Nw9iAN3twezNG3WaR91qZ8pOtZvI7R9565mUa68j/ddhCyE0CfkjzfOm+UXZANajtyV
8g3ppUOafCdFc01EvM+qf7Jx7Vq4tMGtoz8vHbcDw6V8iwW01wmeg0a6Q4L90MVmN49nVrPPML5t
02fFAAasNl7QlPKt7UAC7KMWYr4iwoZmUuD/n6CG2AlMpIZI6CG0ea5ccoFw7ikc+ivyjoch9Y6t
U6+s0ry//nj3YMRW5Sna1kMJhR+9qiLo/k5FnbMdlOArtTJjH3s8YucyW69JgfPMs7ccx3Tr0jsI
+T11oPGIyrVA+eNTlNjVyNqEjhDAp77FBHAHDuGIFuqGAprstxf993H80RxZcYCLZoXntM4rodNE
q11PEgp0ZpcxoeWhQSXJoPbIVEn2Ba6iru5LAiWGEkRnngbZNYP+liouUie6QGakjc0rTceyuw6S
9WzlrF9ax/n3d/6wirTfOmFFXllU0/oC5uIA/mMaPH+lg48dFIkszyGjRqHMO3BftRBxWe2oM4ym
gYDhkPlnHTTQtYPWZKei/RAmpVq5IC4Ny3IiuBomdTNGw2teJH7wiWbMK7/1LnhBNx35QAX/d95U
gGrhKu3rV5LW8m8Nh/4Dz7/0++2ts/T5lr9gfVMMRRG0r7KuiuQwpcprz7rLAn6+3cHCqtjVzniQ
a/H20XavTlzuJs/be4weY5hWUBJUw/Sn290smJhd6gzVeZSZNX3z6seV0H8TM0BOlvvczX90A+oY
vt7uZmk08+/vNjHhSRxFJK9fhS/v52NDiGrvx/R+PjcIWGdvd/PxoUH+qHxOeV9OUMN7BUrztxdP
cL6Ktv+r5OBLdr19jSCiibeFKuR3od27UeUVakoY1+UzgbTSnCGdo6JW0ePoeS9J8p2ScQtikBG7
HDpqMzeOjS9eo6KNvrUGyteSTfLL7WlbcOV2PXSdJCjDi3T66mDeDiBUnk515F1ITqdDO9WbwLMY
hGXyqueRGMs8fa00aydwTFLwngG/1ub7ZuzSYAWiuLSlLcMfwFlJXa/hL3kImeKsOKVh+GZAjHV7
shYs366OTiS06dtU8RdIuQ7tWxyVRbrr4spzNl1OiV0grSUkuzQR4cuMU09CByF+cgEB3y5ja+Uy
HweLxK6OhuBLZqq6Yi8eS+VJQU5yF6sm3qEsfk804YdOIyuooDF82DRpdpk0T8TEtBMHL33fmb9S
8Fq9FGzoq93t5heW3C6UljyjtG9S8gIeKNOAstMNvfvI69vpmLIh34QDYMSW5UmIQ0sXUr5Hkw+f
SavMLuL45/YYFozQLpZOmnYCwwHPjklnTvNCyEa/9jS8a+JoJSO41IV10msyOBF18+4lLoXz4hGZ
xP5pkNkYTLsewa9rnvLIddama6k7y95lSwIGQHx2zJueP8UxqfZxLLw71eXlKamo/++2mbMMXrII
j7dlnx7ztvjWKrzzCSLv4kE9TMOwpoC+YPahdeATkD8nJDXpMR5m6O2A2rLeVP/cHsFC47YYDxtJ
42Yjy468H78LjRsPip/XLqALy2AL8QzeqFQzYNcWfXtocfi5NHmcM6hu5L9t+37rePcheO3LQBQv
OEDY32AESV86mrZrSgtL0zOP7N05C2frTIAi5y+hTsAjXBV80vsq9pO1k2lpima/8q4D7Xh1JNos
f5Fd8qJQPMsy9+xP9M5fvc8uuChbj0dlUmbUZ9lLnuQG1GM1jQ55FVAUcwtPhSsB0NJALAvv8RjV
jQMrTkKmn0nqPoXUP+Ix944DDbXNUdll4C3zxyRqdHmCpoO8AGeCypRai3ObNRBz4yNXX7ftKsuu
IaxdeZIHxanOfbMLoP+ym3x3jUVzaUEsg4Zot6ZZFRenIWmCnwEiYX00gKh9A211sYkcmYH/8b8b
C6rJGQOTYHGaJATYPSmG82SG/vOmCbIrar0srMBfA7mDyG9EcWmzNn2lhnXdyhVqIWq3VXjqpBsl
dzBFMcGFsDKROKcV4KZsSMQhrNoR+SsTrGzdBSO3a2xDlVQ58j3FaWyyrwFOh6P0WnreNlOWgbsU
+hNBUGMdMvqYgn5mP1SQbtvW+Dyid96j0yoRcsixk4wiVw2U74npaG2fLtxpAsukY0LDwhckealy
yCTWmvzOhEVJcdR1M+2AVjv51T+pXrtDLbgQu9AWAhCMgXexOEkvupjCAykJmJChFLfvk6hf8SFL
g7JMe0TU7HWNSV5cKS6KVgdG71RdHdIWrIN+9C1zv43BJj4jGKFl6SU4bBPWZc43lrhIIFZGmvJQ
1L27LSFK7OJbTkmjoiJynudr53zlnJ/dxqk7EtPtEU6fbu+zBY9lY/DUNHIC4vb0SDvQ3RhEH3Jo
0t16GLKwKjYMzysq7WrAsZ+zorpPjQfiFHPKhd7rXB+9sjzH1YMq17zLgsH/gcWTRZLVESlOSLPC
ZBKZVNWxD8wQrZwfS/NlGX0VaDUEIy6AEB4Z9l5Py5Pb5v4ZMrRryvULxmLj8IKWsRq1LsUpSZvw
6vHIP7dF514C4Ax3vKw3nut2VW6U84RmDs+R9QbQ+c4LJ4dfaKDZPqFx+tbWaUJ/3t5lS0Oyonav
7n0zKnizVnPzox+m7q8qCiBDzIuJfJ4SB5oYt3taOF5sjF4oignM6y3qZhuTPTSk/CJYcYwVTc+Q
c/R3YbgG+/z9zvdBotdG5+FJqZFRX4bPBKl9EAfvPRzxkES+BJNzRpRx1pDBUL259JweN43Ohuo1
ZVFSaB9np3DKLm6SnBCHpzsWt4+4RJ6nLFzLYi9Mow3Wq1nSk1HV2Qwf+VrobtiPoZ/ufegFgadC
nOKOrSkTLXU1//7upAu0wzrHT7ANc/0LUX8O2Gx2H0NTxIkqbxcC7b1t8ubN+a4jNhjPH1CFdQri
5Cs38a/Mc17bnpz90at2fpP9e7ufhUSIXYkLcdVQRsjpn2g45bvKn55NX1zroL9w2X9v2/FzJ4LT
7b4W/J2N34sbU4ANJsxPnR/F5BB6WdYei4JU/cqOW+rAihQkCQKCxWHPZU/2XZO/6VxsXA/LKRRg
D68SR2YnvDE+hIWDyuWo/Ksr/SO46AQk+/KV5NfSGKzAQIA6yx1QIHIKTU6dfaE4KmnAMalXYrWl
HWzFAqELwk3TunjnlfF5CtocsW1/RNHLdeK52ndiU6E0IzaEr0coqMVg0FHjizfm99Nby4NojUVx
YZ5sDF8aG6frHZKdIPqpwZFFwH4Ltlg9pNt2qw3gc/wKdyMY2skx2Xhg8ahOCGy3fr5l3yDl7+O5
zPLUJan75nfSv3PcqVorlVo4+e3iXJ2JLhZpj3eyzvkrKDpI96TmxEm8BvdYmv7593f+yRk1C1O8
m5063vwM8s7/EbopmGlve4oFr2SreDgg4XfAZpGdAhwdQ07+Qk74ibjVr9JJLl0bHPtRrtFiLRiE
LeAB6j2DwqM0O3E3/jSkyGX36fTsi/pEAaPZma1XMLtsFzwuHqZMZKc0DfUBunnTCTdVbxM4mthV
u1HA+OR6cOQTSDMhcZUmzl9l1wN7entJ5o35QQBh4/fGKhF0KuGXxjwNT0nBLoFbQR84rw9Tl6/k
ZxfWwkbvdZ5JgjDIshMrJ2RJo+4Ex3ru6f9xdiVNcurc8hcRIcQktlBDV09lt7ttX28ID9dCCBCz
JH79y/Lb+PI1RUR52eFApfkoT55MYPG8MV9JFGUbK2ytO4uLvBVaUhtIzLrjPpg5+hb4011VmwNy
7htpmLUmFltcg60ufYmFlbfdI6L6JLMOT40f742NbovwlzXDrQtFRmCn4iDqstuzynUR8qjucYjb
8cZuLHb6YHz4HAxYtnGH8toQ3Yjl19CO98EsTtfX1sphsmTzoT5OViPH5dqDpLGvCzbs/Wz+ctvH
Fzd3b6jLJpLlhxmm9WcVFzPU9WZ6G0eQLml8eVdVNbcYnkaCzd/riadkk8e/cowvWXuZJ+LI01hC
ss5T3vRvBYhtpm42kqorK3TJ2ZucssiFZvmhd7wfwgs/UzLSMmlcVyWtr9st4am1di7H/F+XRTjM
HqRW0Q0/mp7yej5XZEA33K9DbzeOJ//Pj37ngFoy9AJT8aEirnjDWxqiOJGIZ3EcVE3/jQM3+KQq
x6NvYSfmbgcXPuV0yJYUYnpx4eStHzpLBD84RSG/hTX+pSNqsdinMgwEuR/xzM2+RaPNs91QQUsj
4oGsIMMOdYpwF2fcO4QRCG18jKCm3c26nXYThBMY9FB9EyUUivYBDKQdwo8dhRymBKMqbNsjFNHq
r3VYO80BRusQWo26IZC7aZSuewhcrvSumSLu7QaYgfwCnYP9A1FCF6InWdd/nX3kJ1NoY5i7kunw
o+TUlilTc/NcOpNb7kw8ahanZC5Jtwtq0IeCic2QfbTMOifu8Dn/RGXgA0vhPfQSynYkKEAv4/7j
LFtf/aDZJJ2DW1DlH7j1hp+1HHDF9JZB/FKxC0ZJI8BVadhElibc6yr3uc2zvP9qp4o5L/lE5+Ch
c105pX7BsjBRZTHaB5yE9XkOHFj9CVgW+OY5jDrrj2lQOo1NWTh72WFuzCSPsDhsGdRWu87Ha4uI
kn+Ims43/1LbSfdjP0P1sE0x515akHJ89Hnoj7u4I+OhdME01AI6cDtMQRx9DJoWKr8N3sD+k9ei
iO2usLwAvyTM2VD8U0Em3n0GIRKitrMF7wRit4pBjQ1CLVDlraR1YfoycbIrgUKZxEPGEqOWswJ8
9jISIjrOKqrviZtBMTEJBl6q3xmFEC4ssASOzsotVPAcCucivlrzqToyEK6GGtIpLWY58KSLSE1H
eSz3Wd80xkkK0oTNnFDeeKQ6OJ3Nw7MzhexzzGmICCIq+iG1HnUsMtjQANFuaz9p6/SnwvD+w8wD
3eJEKjy4M3XDUCRO5MiXGgEokty53+V3PM5i76DBZ4PACpj5nvieF94UfrGDztrf9VTy+N+5bGHl
bUoCymtkBcwffG/AdEZ41UEkxOq5P/LG76eT0E7/2QH0VL/UQTC7qQob7Ze7KXb68bEFbStMmPKx
gAaP0p+hF05BSopoxPBAg5kndSzUDyduxaPPrDWPbTzBIVPyEuiYgptmtsNCR7jc1vZb4xX2Zx16
QfnQovhXp8BuivFEQGUsjuUc1eSFGJoPkHBQ2HwSg8aTeOLw6uyanI1vkC2tWTJDgeGlrIzJd4pE
dO/rmX2qrezNHe6l8HtFveA5mgaIm7nGiUgaMs3eUIgdfJ5tE2SvWsfQCJJRM5wHG3XiHnl4d9zX
FLZed147ZO6DljlzH+F2W8mvBtYH5c6RppVPVZTl497PO2VfkQgbumcnb2AQjoQ++do1xO/3TZVD
nYaiIod8rMfejomDKmrvGBBTjwk8yzGCFm6jcJzwwxiKZkMZ5Q9+nsERjbT9B8iQx78yuHaaFOdw
Zw+5W0Fe0BTNSzbb1kkl0kxvfCCQuRh7xw/2Ua2y7oNrIdpv0mgqo/FlFLOWMrGBibsmwW6svSNs
QDpIZduiEkk+w6ojHZoeP8PQCQeJ07sBRCeM+ih6OHseHXcIOaxO5fyrx2AOcD7xBdnlaohDCO2B
YXls/cx+cF3qtbseJIl+F9reKVJP42WfOJWKX003Dt+n2Oq2T1CiGxgceFzkqTQDP1B/8H5jHIZ+
P/Haiw8BNyLYQWoBQvu+q7B28j7k0Mvp4rKUv3B4QVI67KHrm4aTD6gfDg5QEk54nHvt3RQTNZ21
H4TepSBbk3k/uUFYyn1AVR+eCR/b6RMr8+gfXARYd+C1CvNoRhjpph2E8bMPWlbg+IwzrN3Soa1s
vI9LVEfvRUQUfjTksXzkkAKZPQzUUH5ExRWp70FxDL/AVBt91LhU+oMTjkFmk84fe3pQUSXMLi91
89rNMSDWSlDPORZALhlOSCX7xPeq7NjnPO+HpGxESWjSN2wa95WrAjz5sxxnrV8g0T6n3USDvsJl
kQ+/sWH7fkfKLPzHiUJi99QZytcRt8kXxMuqfI7hBks+auR4Ani2GtXsKjcr6K6pUW18shXMc59y
p6PjESXycKMG9DY6B4j3NfYlmpx2eIhhmAi+IPPqx6CkNgPiXXrsjss2aj76Q9a6X/zM6JSCUuQn
JVOWoH48NhSAPzdgmnHINiVVriJ6AJlGDC8+R84vcYRn6BHlBgqqEV03g1mlS9nnuM883DwJioSZ
OJWoZIOvTztxM+KDAtJPNu+jekcYeIwvMwl0gyu1hvQjYBisLhu30c96Kkqw2eCM2YKF1CCW2U/z
jP+Z4fBXdw0FR3tf9wGV6VSYvL2HNEDzO49nEHxk07XyLSiq5sUdePVv5w445JUH/99/RhMPXwxO
hvZkwSmfTmWpgh7SmSCdqiej8XBnMAzP209+EZfZFyRm53p/IUtYDY67lPwFFWJZeD/1Y1TtMz7i
du5KYdkeVdKwRsT8V/0Ty2Pn3ss9xveBdvufOYR6Wngcd52IU6XdAuVF8QUkKEQY5EePQxm/wb3m
O+Kny4mq9rE7q1ftt3GDBGgB0SyfSN4erkfo74eH7pJ/a8Y2g+R+Jt4CZp5dNpwitz9d2Cu24xuR
7vsvDDdePAL8Qrrca3qBNLSTHQvPL+/yIrhJkCt0l0xbRuIgg+pBjpBNye95DoJlglkIbsuvuktX
IcR5Q+tRLz8Q7cNormrzMEq6oCy32GnvzkDsL32A/XJAWkXF8gOtcve17XCCyEa++hDFfNPR9HZ9
nt9PQsQwKfrvO6BjfhkVrnB+whjR3ZOeZrvODJ+C1umS3KuRTWdjnxrHxmkc14jZ4i3p8HcfUmh5
8QLRdpJjwdFBVUu4lV0M2ivVTfdNBMbG9d6tjOESL6wQQUqnivIfPAix00sGrq3K9qRQ8UFcHCVu
a+bS/F9vKRBha7+Gk8NPqKMW4HnR1LqgS4Wocd0pXjkbMPFaby4D+VczoRm7KafKPHTTeHFTVo+R
BP3aN3yPrM5GI+/CPZiVBbRQosxRKzfPfs6wxohhD4RqeC8tu+E5jqGHKOObxKHRkPff3uhuMtYn
Bj7ssFlnMMxwGnlmFxDoY9PWAnHs9cl595hBO4tjBqXFHMpRk36QMzMptFzMbiTkFiADH19kBozb
d1PgCPkDOvUeSjCmonoO1Mh+3fbbF4kBvzE+QlEq3iwUqJt7FmvqgmHhFLfUO0Aoe7FwgyFkjJaz
993tIdrchMNYPQ4ewMq7679/ZcUuoTBuy0LbLKu+SxXHqcMhN1NfxCNj2d5DJ3fL8XblJFkWtmYE
+YbOGYKzNLlIBaYkAWeuPZaMHG/ryGKx8sjA3yCu6+9RV4Z7A5POFJSzOC0a95tsnPK2tbo0v+Wo
Kg+hax2c8cCMZUKa/hKRkzzYmI+1gVosVzaDLNpHov7Os/BlGDL/MBXhoRk3XbrWGlgs2BGJ0EG5
pX/2LaqTLmbokD0t9m7UbEGfl9vhfyAlEIMX9xXqWS3vWF9/r/NCvxRE/vKgqTqlIGHWRw68Yt8D
tdhxVZmNOGXlRFxWtVaGkVLrufoBSeeXnpPf1pt1KiV7AgEKWmVFxDfO3pXRW8JlFbAOa4qBnjUb
/L3OFZ7YkRemXmPerq/jtb4sNnyHZFyB+rDqB9gTc0IAHSWmFUgysx6vO4CPiWfMTfkoTNWlm3/d
V9SIWmgvCu57J6AdsNLIOumMorYtS8SVo50s7iqQcng3mjH/4cb1iwkjtoMW0U3cavz6xZanruNq
ACb8R26gd2fmwjs7DRe3SBXg64tbyS/rqiMQtDlTv+mnfVWIHEgynlc3yeqhgcVW55UVLXJaznc8
6CjuDFjUuwwX+Lae7tpqXex1Cky3Ro4Z+D0MF82OYDqAuUK+EvXedY7i/+tL9v1J9v6nMrWspjof
R3Pm5VRX96NxOxe73ZnlLZmO2FvWpIYGXCkzjfYMl9ZnWkhxKKJuq9zg/UHy/qcg1UxkokNF//9q
qsbpTgyQiElq15Ktp85aG4tN3Q/IGDSN9c8E2ic7VWb/tMT9EmS62Lj91qZgsZF5UDhj10lyDqty
7O7aqVFV6lf5uMXeXuvBYiPjIeg4cdH5Z6kbGKRNqF9pOdEpku9bLKE/Mc3/Xhze8kUrgD82Ppuw
XOsqgqCfKY3+DMeHWn8wzDMXWWXUO1cfqr5nzRMySFX9RTd5GLA0hDJ4ldqeudHXuHer6QdBMG7q
3USCXHypGJ1nkrist3SreGhtyBfngzAhZC3E5SIlUAxXFFapk+i2aGBrX18cDnE3tH02keq764+P
kE8eUmCwW5mltY8vzoWKElNmorRnQl1vp2FqLtI6INPWo27l+8siVCKAjRnp+uex0c/M1vQpkJpv
sMvXPr54lDq2H5SFESFq00WVNrYBZhpnA7lxpS89dvUl4yVoDBFpa2L66Ask9w4t7WIBGjXA+Goj
kryEQ++s9mXRqeDRWPSmovd9Dq2PEL6ELAoeZQ7D6UrVD8oEj2AyPnb91lNlZQsvy07ZHHscNt36
nAG7BNmPHCvROSd3vM1nIPaW5aYKRvaBbIg+AyshhxBpnp1hW94aaz9/cdu34FgxZFcReWtVa5Lw
wnP7MenrXquDR1TbbHBC/hC835uZxc6uC4KzBTpqP6VhsqwT1xOoA08qkRVF/JAjVyBftGcyF1lL
R8YjRG6U6f1UzfBn+qAy3Id6F48wfrybu7nPXse8J1P8FHE1WrP3ISXaHGPBIvfjVHiO/wkKT4Se
iR9kbZyIubGsTDgP1dk6Xjs7u1HiTaCTJsjr0ibQ5ip+1LUTfOdDZ84V9CrFQeUYchR8h1YAMc6i
6psJAdbOKd6O/WySeoxVfAy8CSSKqYW7ylMz16iKSaEjXDUfHTYgBwndzrY8eCKj7W84fo7Fd+bR
qt5nWRD0vzS058s9xE5mEf/DA8cM7IBXCtKZx1hWSKGciIRi4pZt5Nr+WJyAiiIObXg+/yz1JNM8
il9hofqpG4h7jFAak4C18wtl4EMC71NyuB7JvP90Qbn6f+PhPmdh6LFgBuJBiX+SlHXdyW+m8Ftr
hjmYdkEUQvhgz0IXNJ7YCdstLHHlVFtW7+q+qXjY8vBeWFiYaD15J6qDcX+9Xyt7Z1m4K2iYa1Kh
X6oM4HMEqtazP/TeyQQO36J0/HkCv7NtlsW6KDu2EQ0EvSeFuEOmR8Okgx1wi3286DP1U/UT2dM7
6U1vNnThDhW8lBy47PUe0uCyLt5rfhFjKVQnl1y1zjdBZpbd58hz96+RyXKn3DPf0cGx7fsSNTaV
DtuHjJUwWywD5DFFMhnkz4IaheWPseyCMIUfVJ8lNMQpsAt5BYxfG6+CZE0fzfaedyhk+xCOdSQe
KhKj228auTxbHG2nQrlTyD/Mb6hZLwy4CgraV34tjPwJy2pa30P/pMbQGE3xyspgm+UcyBjxCWSt
vMZyQ71+wVKUcuN3oJQt0N6+kEh6/0aNRVcgoYlqMNjZmSiuP2ZQjx1e9AB71ScZTnhGoGRT2x/S
xX34PA/O3L6Bc93NX1s6u/aJlX1T/9tfEl9+ygeGBGECO94a+RK4ptfO2XaMOp9yUIL9F6T6ud5n
QyG9j1Ciqvy0g3Lip2oCtTOd7SDhxEUq6r7m2gjxOXdk7z5CgjKP3xrtdCVAvA4uutnYiewYhHbu
YLgB7h47wf1qaI+w9vDCXcNi5F3qLh67Y8Ad6FtD5nDs0nosx+I5IhebixFYN3Sdexf0i96x8t+w
oXMDHZWsH8+0a2LvUVEysQMtldcea+EH/HFicEVsErjn+u6doSoGK0B6Qf+jNiXSlYkBPISEJ842
dirg7muf+BRN9WM9X7R7Qk8P2XHslVS/5yaamNj7hZ66Y+kCD+/qOJaPI3jgKoGgFixO0wFJScCw
fgge4Y+6tST4SAY9Ny38NETBDjATk1EyVFBgQ2o6M76aoYIVTfI18gMv+BhoCKmyFDkzO32Y8iAC
TuYXgmEcw1lk9c92qvAqydTFaTAa4jj6F0llyj9qKOp596itLH5gHY3ZcRg55JanTED39YDVOXn9
Pyofa/9LkVewwxUuj3Rqs/5SDtSouDG4TBX1XwcVu9nOs2VbIpnZZhJqYIKSIwPLQZ0EAdQMBCJu
mx64xNA9ztQxLpgcZQnKfVq7udPed5ZmZ0hsIh2X5Xxq74uwc8whg3tblnZE2k9eYCf21eMkHHao
CGTOIQ8g9HkHUBN7roIkv/rCoxBO0aBbVHyHzDfckKC8Nnh3GgSA/oCi4U6pROG1sOd91geH1gMz
I5WgExUnXaqe3ceDN0CFoojr8aERftMdQ0h4033gotD0oexEg7KuWJR45nH5s8dlrT8COMxhjTSH
7WVBDdMY3hukTcf7iFWawM2eECzhkc5xfYwqEEyeVNxWKJBlUUtzsUOdfNA+YKeBUYFV19CXzHoK
5tcocyYxDoEYvl2JAM9nTPPcJ2+sg0mVk4zOOGUmoRHIHhgS5EUPbu2E3yFxPZVPUUCz5k0GTRDv
ihauNc+qKofyk0N93OiVL4rqjKo0RZ8R18/xpxb0BljLAVTvvvXKNnJKJptX+nfpwYr5tVLazjAk
jZC2FxErg2PQcu7sOQaYIj0OPbBjqSzU0ihpFPIynh8Ee2ypUNxDhw60hz7wODsie8yzO+mCh3UK
5hIrym9bt/sdy2Zw7g0BiyRRDbyzcyT1Gp3fzxnxnA9gUhTDXa0K6N0dgAVD+i50+kG+OmyCZWPZ
UfYGAvn0dYaKXyYSrUbQDyYLAsfOdUluvuJr44gjdRAA+A5TzvEKA5tsLrcg2LWr+HKJ/gWK6Sgz
HkVh1rmaNXJtYd5LlUKnT/6+flWtff/y97++34aBU1cDcV7laLsBzo+QpkupaaPsJuTKixaRMnfD
oteGuWcQ8CyyQ1Vd0HunL7J4I5z4QzF9765dRMiyRU0KIonqARSpLgElmKdcwF0YpZE0Vo/9mMPC
2oFXfAG7YaWjX8IbkTpWD06wJaKzFtIswkM/k6TFRW/OvgtAojd4NoHjx9NhNDeCKkvthhZqKr0T
5vN5FDx+w7nOwD6y8jbxx9hbyjfg0o/LDhrQ59AAGB0lnCN6UBJ3FRnbk5HTp+vrbSWQXgo5kMBx
C5+L6oG55QBbIViLwzuz7fNfl3iMQ9WB+uNzTTc1OlemZunHDTvoOCyAbJ5l07J9GOHMoIO2+6La
9E29BHXvLMBwEewJOtfUgId6nmdG0qgKdmBvjQc4leygRLKF9r+PxcMu4r87tWrdGMV+yrz6NZtk
MmYlSHiGsKOWHf/Iy+iXiaIP12dp5VRYCj34rMpBgZHjmU2DasHsCiADhc3LiLclV7G2EBbnQoVe
eJ7uyD0h4sybERww/8GXyOqPubonNUQfR2i2d4jUr/dpbSEsjgk1zDEoNmQ6QySo2CsLZlKWFTIp
TLwBBq2QI7xwcQz0vgS9aIjKh7DCg2MsmmxveXsflhfrUGhD0WC0OziKigvh9EOJADa93re1wVw8
FaVXObaMw+kZ4VtcHTwHs8WSDDqu/l0PI02kOvHYn/GG5H58MhmFaU7jO527ZS6+smCWGhE6KEHK
kV35QImr5THzbJafvDwqt9Ira2O71ImoEH7WYI259z5qh6zQz2PEPowuBC5Z8PjnPTeaMLmIq0a0
2EqwrozrUjwCqOE0O4qUDxyLtOq7IlVBRlIaY92EVfDqz+wJCrxlAoLXr+tTubLNlxISoomLcbCX
kURx5dFOLt7EFW4U+BgXgfvNU7OAzwAI1c3G2lmbusW5Av0kx205c5EqkUSkqGUb1M6tBQhE13u0
1sDl73+FGCJyphIIxfg6AkV2EiBVIWAn9zZPsdhbiktISEABm7YzNjZ+c9Yxd4cX3JZuz9oSWBwb
bej7g8xCe76QfCOWtBTo+t00RmGcJ6ScfHPKMghqgmyodRd8FXUDdfekGFGKeVMa3vsDMvw1gKwo
baBlBBoriJt76zfBjnX1lIIjp3bX52jlcFzKS2jizSRnswbOXHYlnuMFaCMAD4K5m37BAwpUyOsN
rSzvpcxExVzXH91qPGeGsTcCauojq8C1G3KjUmAU5YMbTdNG7LnW2AKdp/M0GV65FYzmILQ7zvpZ
IOxrWzhtaVt/mJS/0dDK8C1FJ3hbejVpcLewogE/LYzTTEMrJwfRZGMNrJ1/S6UJKb3IhXceuf8j
nMHZ9PUijhyG5Ax84Y5P+V2rO7GbZfzkZvUG+ryydf3F2eBnFZAr6MeeMxA0bCpRXOGluZ3jeaOB
FYxzqT1R9aOTK+bKh/6S0SA+XqSYIYv3FPJMSJjB87nx1Hi4vvjWurOMOZp5IjAsEw/IloU8lUqC
hB1MXfTP9e+vBIJLPyjdhsUUtWI4K+nOeKPHYxYxmsBSCcCCpqAYQ2icoQZoK0v5bofgxbaYnzH2
oG80aAG7Y0cfRQmnN2/aslN8tzf4+KXRv4+dpmn0ZAZxsjNo0w86AN8ej+zSZApGKEg2KJLyGc/p
jXvi3d2K9hazIyDGNIRG6ePFPFXx8JFAH6SPqg8dcKlhGD9dn6S1MVsc6EL4mRvG0XhHnaIeDsqb
2+IYazLyr9cbWBu3RRTo54PbMFylJxVG/lvfgTQTAq/dWxOQ03zhrV5vZ60ji6BvDBkKi+DVerLc
gT7hVLdAHvRW/fbK15dpU/j79j6Zs/EOjBngs5lEocWhc3K7MQ3vHplRtBTt1QKpMlTPTKe2aAyE
bZ3J7lFfZe5cSPul10dorY3LSvtrBVvRZDkNC3v642YrW9jGtAjUeoWSgustrI3SZQ381ULIo3zs
PTMdASQ5VVoZkPuRlyHuTdlrDNNih/dTSEFoKac7K5H3gVMeAKwtdtfa8Fw69dePVyC3ThAPGSCE
UdDzHyvhlrZPBUWIe9vweP9tYaw0wtdink5qQFpZD7gYa+iu3fj1xU5GLoO1gR/g92uef+uROsBz
Ub7e9tMXu1hEUcG8IDAnqwKSQKGOpVGLRNhtX1/s3YrSgqGWbLwLUSn1BRrs/oxaK8o/3/T5ZQKP
ZHOtfRQs3TF//j5eVOLyMb9xSS7zd3qWjYf6UnOSUn+loYKsYex/u/7DV87OZdqOz3XVl/A3uUPJ
WJdYt8CDwSe23HtNWafBMAGMuN7SyuJfyu22Nex5pACxmAPZfeCA358ZWGiJ195GCYzAj/jv6g+1
6Z2qm5GtMOof+Aaz4zBYuhEQrpw8S6ldO0aGtWB6nto/b8Mx7/aFU29p263Nw3LjxpL3Q9BNp7Es
X1qKWhXutfnxUtETqLbbiP7W+rDYwBlqeeNaOPMJOsVsxz1S7uOi2RA9WAknosUGRp1D7gdgP4B/
BmloScfUTuTcsvl4ccUyZovrvdaJxVYGGQNJq740SM0LuSMAWNK6VR+ur9KVjy9RWV42ZTQL7j4Q
kUFH24ZJx6ENfNvHL0H5X+c/nsvc9XJnvAN6ZBPw2EgaTP2P2z6+uHtRSAe3METbJ17PsoM2WY0C
2oDntNp4c60NzeLqFWUOERYd6BNrKpSGclKMAcruSbcRxq19f7F7kaKEEUhpNXavaBNembexudXm
eAmwUmj4B1M24nbhKGvgjewPgbNpx72ye8PF7gV4eikbpfoEvLg9KtT6P2WDCvcadZ673GuK286g
pYouhdxB30I+9RT2yFKPdORJFI4b479yQC/BVAVGg1cPGP/e5+SBIvv7OA54uXfzjWb3KIb97wag
bQ4A0YGJnSziJtVRQXa1tt9v2gBLSFQOLsyZVNkiunJ7d272fU17Sp4Cot2G/r7eyMogLV+cuCuR
HiQBSssZrLNT2kpoYjis2AWSZMfrbayspiXy2s6jzGJI3p80L85QWfgAnOgNTKzPDtnC5lf22hJn
1a31ZOxLbIfJpXfZGEQJiQJvI068nGf/k5/BNbw4KYjOy6KRejhdoOOqAlEM6QZrIggHideZZinS
wxtjtdaRxaGh+043ttXjiUlTPqKMyUWFsvVu/Pql1b8ObKxXhcRCbk5jY1XKCEQMYczsbVwHK2tp
iaMST6AqCoqFJ8WgOCIHAcZfOKSBiF6vL6S1BhbXfT90hEFuoD+h9Ln8wEvZJeGlPio0Q7kRV6+t
1cWlD6aPUVYT/qQc/g1cjfyIV05814yRPg6i3QKS1ppZHBz9AD9mF9vgRHo4JanCDT/30IrZiaLt
j42ScH27PmTvos9R9D9wqe9lQQ7X3JMMKhI9tGMxP5NmMnECrKQoU9XXDSi6gFD3KorH4qOTmT7a
aHxlvpZavX4oO6F4q09VjeOdA9NKIKH8uW4hhHC9e2stLIIE7gkVhQOYGQk8q16ZyeKPuq6a/SRh
VLXRi5W5WgKn1GvoRXYDx5eq6l2WjZ+Q+9OHvmVPOd6PGz1Z2fhLpBRhZVYPkJo40c6Mj0ieTFMy
QzbgRqBhCZT64DhYX+OqysKqva+gNXNyyNZbd22IFvFCCJjSVyj1O1WdsQc1T/nxT6xZIbMM/4kt
QHFtthebU+U2HwOYY51EPKlHCoNM6w7Bc67l4bbltNiWUoRezeKLz1o/8m9ZCGoU1JLKdAqrLb3f
laFaKuL6YCM6Km/6k65Lsc/YMB6qJut2xOC60tQMu5u6shTEbQuiYiP6/jSinCztq57tx6kvT10D
2sT1JlauxaVpvQQ/LGqbcThVcPND4eVc7jIfNy9qVeY06uFg2nZ8H1/+dL3BlT2ytLFXXeTUPsyf
Tr43y5RG9AuFt/nGBlybmMui++tuHBkerJLUGqRMOoPmU5UXbZlux4Wr98HU8v1tnbh07u92fCgq
USQSTspx9E4Q6MoHHOob17++1ovFTqTl1Di1peOdAGz2RBvW31VtBOFyFcQfPDwHX6+3szb39L+9
YJB9ESgWsA+6B4e/Vg/KnQ58mt7qdoTFg3yBmdZtT1hvseutdGg+BQOuSfiSAA20qRdslmmtLanF
jkdmYjY8qGFD3ck64QTyV1MMZsf1UVr5+lLsQijplZmywKhrHh1aGwXHGeJhN379Mjd/rSRSEK9E
MgqnFanLMmkv2L3wN81U13784m7VKBDJBMDjkw39/jkLXHk/QUnp7rahuSzgv3581TQuyN2X1w2z
mNYWA19zucW7WLkpltq3SLX7fZUXGHhonyEtjIwAiDU1VDe3aBZro3P5+1+/X2QtcQo+z+DeT5/k
TObEXHDe64Oz9vMXu9gqqLRPucXgYPzBbEVOfV+VYB+WeRvedg4tdSpCEHHdMXNB6ke2LGtAFXZc
ZyOPuTY4yy2rihmiY/l0kg1CJqa7cCd19PP64Kx9fLFlGRwAId1BpxOJ8MzoIjPvrSRbB+jK15ca
tzybO25hFiWSELVEiW6Q86ni4dNNv30pbouD30c9SWtPOh/9vRhwNdrW+/f6x1fO/v+xo5+gVknU
eFk1ui1gGX3h/9QQZGvBTv8SQapxY3mujdFi74aCupwxVFAlliENPvI+ukNFa3PbylyqeIAOz+vA
xZLEudZOF1W4Lw2pN5bmytZaanf0tgLQPtT47WLAXmIT9A4qlmP1R3V8G7K41LKtoDXHJ/cyEUq5
w45GUM2FB9JWGLTWBfrfowdOoX2NuMGe2jYCA34IEkniPK17ITZmYOXVuBS0VY1xkdgDsNvH/Bv1
ufqedbXb78AZZajsmTN+l5U0mqEUCGuM1Im96t/ra3itb4vNjapBMLshq3EckclPiWZeap0CUqrB
Jtt2ZfUuFT38esicTlKBrN+Uf4OmRpUYg0G83oG1ry8uZUZAIh/K2YKAgPITf3byYe+xgc4bU7Oy
yZeaHf/H2bf1yK0yXf8iSxhsjG/dxzmlk8nkeIOS7Gxs4/PZ/vXvcj590oQ9tB/1TTTqSGCgqoBi
1VqlA1A1NFfnU967F1FBOIhR8BYCEjrLLcEuWx+Gf88CxSjMqTFDkCjSUVIV3wTOLR88PXwA62z5
4fpUrQeJN9JqJl9HTX0gWdpwPiVVEEReRX6gusd5Kr28uK9SXLtAecY3+rKcV03qDt14KgwXOZ/U
kFy0x4Fk7XcKaTtUIAFjy353XbOB4rV1ZWzeILdxUenK51Nba3AnupeaoJgfz0V94r/EMjh2zbDB
lW4zNiMSeGMiYtQrzCcp4C1z2iX7BqU/15fH4oomowetWz3H2SKh5gSZwV0rWUePuQqa/eSqarwt
JUkMh1cMoOop6xwQvWbqWDv0N07j7U2Nc5PLQ6QLFM1dNF77eL3GXv4Ve3qzuz4/b5svN3k8ZOEv
Utc9A4oz5I+e/5L0/ccZxQ5QGTwuIBq73s3b5gRgkRHtfT20Vc/IqRz8wyTZb5H7D2XnPeRl+gwN
yA+OK28ckeH3tNFzAyF4WGqdPffAuCR98wShsL2u/MdtB3nbarkJOptBHzr5fumeasa/8wQXFkj1
bGXr3rZaboLOQCoMaFbZuCeRF2D+IglYoKMEL9H+znfCeEtcwzYGw8k51LMECuBxzw6GjzTnL0u1
5Xc2uzKdOq15MdWsg5ThtPe0flmfnb3wZxbm3wI6bHi3bQDu32bVB01VlNPQnPMBr5P1WKbgS+N3
12327fMDDw2nHkPposafp2edj0eK9Fy78GcOJSNwre5FMnzIRfHgLFv67ZbuTKiZkpAEUW1Fgc6a
AQX7c6EpKfhVnW8oWkDBk/9SIQYHNz7NgbTu78kDz3DfCFmmZ+oWwx4qK//8DzUDlpUxKTt4MKM8
u3IRtFAK/CylCi6OqIcNH7e1bvh4Dzk4z5vz/Ak4zA8UWGmoqQ/e1+vr/nYpXcBNtJlCpTm4buP8
qdbuifqovwF0hR8SlUIUFcsBAYAXkKml4C/FPgLasd3Utz+neaLnadh8VrbEAJO5Q1O6OAGOSU9a
ByhzB+fJDtLkaudVBdsAh9i6MPyfQouOSFQ+PGoIrOxqlFAdtOBs1xFoDF+fzLdPYdxUip/bAKR8
Jc+e+ilroxjori+0gj75jIAP8uRAouT/tp6MWKCCMGwg5aOekrL/Sdtl/oYM4rwvcvUd9ffzt+u9
WOKaSUdRt750wLeRYzzFvtbDoffxxCwmXu06H6mTAbRHG/HHsjomfA01vuA4WYvalbvEL4lEyfW4
jGwPCvV/rg/GsiubGDYNdFAKXvT8afRp+iRQlvhNlUvGoMs88u8oFS8/NB3zH0AUP2xlbGyjMk4C
YAFHxswTGsj2oT1pCFXc5Q6KBUVxq1mboDbVQcQBVWXqCblKAkQP5zvRQ9MkpJtoANso1t9fJc6U
g7RcDArTp1wjtSWzsdyBM0ickHZJN07gFs8xoW208/RKEIJHXJAan1D0fofsE3LtTSoPVcFfrpuA
bSBGCOj9SqJkQ2L1Wx2iaH9pf6rYu/fBqL4RZCweExgngX4iWRi6VfZEKPIgSej04FoAdw9igbsD
LIoxCOVU/Za0qmVrMAFvM7QBXMJHrAybgD/mJerxdoPbcHG6PmO2dTGOBbxVAl/N9ZNKZhQ4Szye
5tCtj3dNVob3jLjuVhbPMnMm7M2bmnBp4SpP6dKhF4DO1fTS4t0t6j2WsieXUIfeBELkZkWyKNOw
Vp0E/URCQT0Cng7wF7v6+fqcWazMLD+ucz25HWqD40j7OM/WJVOodJ1+VA0YFq93YVl3s/x4SjPu
5lznZx2kd0NbTjgOgujgeuO27zfcHWymwQxN21Wr1y3fU10p5Ny858rb3O1tn7/+/iqgJMrPAjxv
jbineu6/wBsMO5aTLZivxWZNKBzUGVzQSITZWTfxdzkG4KYajrobjpneos60DcBw87ZRamUNr7DE
sXR/9PPggEmmC/RtVT7cRMLVE8gnZsGyMwf3k+tBlVen8afr62vzNMOnk2kCz7N2szN0ow6UAy3b
QkmAgGelEOeSbhEkvF2+FvD/oOGwp0Pbk6aP2hv3Y4JH7CSpHqWPQlqc/aeoAfVIjOtq2s0/gKbV
t5mviV1DZX7FVOevzg31+heixw9lVQXPIfV+X59Ay+qb0DUU/AGsktbZec7G9c7STFGVlZ9va3y1
6le+oWdI3hRZiM/HoTu9w2ErPC8Yw22tG74NuCbkPNI/kyOX5HH28L5ZEGfj29dW/pseBEPA39+u
kiXup0Hg23u+itJ4WQ+4V0N38QS+zttGYOzhtRhwB5lxIIna2uXRn1uCCyu6rXXDsXXmxmkr1tZ5
t+LtNBh6wEK+se/Y5sc4tYu8jUEVTRE2FABdEaA3y65MhnZXgVdwf30EluhnlvUS12nywgVgBWXL
2fPYew9J6r+kgEGm2Raqx+IAJkSNKNmNGnpHeGfTyxzhVIj9cxNGbpklE4PW6obGFDEPI6jAqQCh
ngoFIXgu6SiqWq7Pkq2PNTa+8jJw3iQLyrfQB+e6PKPq7R+RTnLfQ5HzeL0L2yQZjly3TgLVsxpd
6CXwH2Se8rsKcJjbTmYm+gwFDSBnAqnYySuyl1VQQgTyc6n9uwpwt+sjsE2S4c5tWmaNAJ0VXC0H
WiGB9Bn0zQp/n4pZbpirrQ/Dnb0W1f1d5RVYCCWDX3nsgUBtylt/hGZfCRG024Zi+DVteVMEPMZQ
JNjMHtuw/ypqd3jnA1+7EZhsIzGcG6p1ZeNkCTm6IONnQ79r6mLvQsTs+ghs5mTs2hkbZS/DlBxr
FJjTFskxR7BgYxUsjZsQN5F7ePtiGtMjIBEELiUUsIJv/LaqPTBY/u1tNaGx61FMDS1LJPU7B1V7
qCm78eMNX/agyagLPc/HXgzR1HSnMt4i/n5zTTklhg8vYGzDgxakNgMV9w9KElT5S80/jG3NbgkT
6GLt+lUk8lU3lb0LoVPwqcyQci/1J5ZV+cZ+bxvAuuCvWp9T8HzTOV/TuXEb70YFBvNDl4ErEboB
Q34TWzQGYXixTP0uw2t5fBSq/0IL1exFDAu9bvm2MRi+C/LQQaeQaz+utCznkNF/85Y6K5uT2lgD
Ww+G6+YuSBOLdlVqAtoaz7M6343QP79jcISNQawW85+jEWbIcN9YsITqyYmPXeCROw1Wzl3sjfQE
MY8Cx6Ni3tgWVqP/bz+u+X7G5yxQIk2SY98tT0PchZHO3aemhDIlzyGZHJ+vL8qbEQPiWYZLMx+p
YoD64mPij8U+djiA8Vm+hZd4M1eH1g2XDpXH664r4iOoKO49oHrv5qJ5Al/wvhFxc2QaspOasI1D
39tr44br76+cRDvJki9DjbFkPNjPJHtHUPW49+PqLl223h5tE2b4eTwFWTWFZXzkfRpH4N0sQFDd
txsWbGvd8PMait5NvMzgYS5ld2ZZnld9hCzjUN20/3DXfLHRoCt1AX+Nj5Kx+J3CKN452CFuwd+g
dcOclngYWZ9B6Q08DYsTBW5dVZGzhPkWp49lgswnmiycofrKlviIIxPo+jLwS4LBdit59XYAcU0u
dShGKWAJV0ZJpy13IeuqHxWqHCLPp9CgvO5xFs82H2ogoMjAk48gNVXxZYm9Cs8K5TlR/X0aiEu9
ZLd5tvkUkzM8vFY1iY8FYG87CWqoSLdii7bM4mvC2CmGBBUBFTajY1+Hl3hKnqdgLFdYzzH1i5ue
emFNxo4xzyGoWDMaH8eYx5GXenPk8K2XCts6GJsFnl1FECxEHWU7tg+5lCenlU9pOXdRJysNQH21
4dSWKGg+v8QET39BDoHCydN3XlY/esuhFPp7mlR3HerZ8B7867ptWXoyX18qEjuVWJ07b8O7MPze
yuAB18hdG0yAQq2PwP1NBxLXfIWhfPSUAqb3COZCf8ddHL9Zo/NDWoIH+7bBGJvHIGtd9WpCF6X3
nNcUucV6N1XuGbJCx2x+CtqtCqA3X7G5a769BLGs4wRko0dZLDgYst2U6EsnxbFrvXd6oOfBCZ8z
P/54fWCWGGaSC0BwIAaUC/sU6WLwCDq4HcsINQl8C+FtMe3/vMIkUKdMk9Q5OE78Iy3CgwuuMwhH
gwQvrdr71Cs3nklsIzGiwFRjfyqa3Dm4lR8cRvDl3EmoAj1fnydLNDYfYfBOUBOoGa2Rsi2zO9eB
pupO+JDGO6B4FuCY693YBmEEghQ07BDnIPIQKxSJE0GrvZ9CO/B665ZAaZK/llCRdwuoJB3LFFea
oSIQBEnGFNz1XbybvECfrvdjGYX57sJKSbvWHfHM5mbFR8gnQIYrTW6ie+Cu+dLSx4E31VBWPSRD
sPMAwoiYHLYUTCxTZD60JIQsQ1Z56ujhFn+Pg6EzDVE3TNmKcoZ0bxexJNcbNCW2eVo/4vUhsa/i
gHNsv7mEsuvnGjqU+buYAVWwEbZsHRgHxAWsgzlwEM4BKgLZB7+V7rFptb+RerS1vv7+6vPTEoTP
k8RCAAFBH5d5lruxH4tP143o7Vw/1tlwaC1BWAQJcfJ59LJM7WXQZ0577FTnVPUhxiuhmx9b0Nvr
OKIFeMXViVd5AofkkADw/J2bCx5vDNXi/mZ2EvjBBnBnPBxTzYpz6YEnD6qb4xkg3xtn00xReg1q
PynX8tAnAhtmPOh7rhborF+fTothm9yCMbj4004n8uB2E9t7bXbO2/IOTIC/O3faSspYgr3J5NAF
qGTMM2jd1m2eP0JLynu3xEoclNfIXUH5BK3SPNvfNCLzPYt3rFFxRRzUfSBCLn4mT01aj0+9BwJD
VXJ5uN6PzczNa3bYqHxIa3koYl0eB+rG0dDNW/ujxbLMFy3X75Opm+BEohmdu7Gr2h3Uub2957pb
QqWWpTdfr4I6Ey4jrTxMY34eOq+Olql/7jtXR87Mftw0S+YDVjskQIfMKCBfFrc4EuEul8L39MYx
xTYEI1K6/sAXgKed1Tl4BBiv/LAI3uygUl2emnlINyBDlrX211V6FdKk48iBFtw51F0md07JUA0Y
FurG1o2AmQBPH07Z6BzABAt1DFQu3XlSbGUDbJZkxEu3ajWOcwXstIHmwuTx7mnhUr+DjNNNXIHc
9enf0+MnGUEVIBbZL7zsvQwD9y6BYMnuNhMyDj8CSlSdv+5WxCnTw8Qcd1dLdROuBd9uuDHAbYE/
hohNGTatL72fdHdKQ7Tq+rdbju0mPQDUCUSc4hV8XyJLX/H+6MTsXjf6rMvhiFvXIYChhslNYAHu
mi81eT5OvYJc9QGqiBRIfC/dC8flGwthCeMmS0AB1JfIIQ12UCS8q0X/ItI8PeQcEpuN6+4InaaN
Xcnib55hs6icLBqFV5oDoarYqZE5kVul5UbawTYOw1yx0Dk0+mJ58Jj+UdUQyJGq/TYwdoLgzE9I
qGwlByzhyTMsdyy7Mh0pXA9mEH5RAJ0+Vq0AQwkuugc3dtWNSSHPMOIyhbjSWDjhQaLgdydAJX6e
/QJkujkht02a+W6TOVBJc/3ZOUAe5D0F6RMua/pbGHdnzmUJhcx6q0jKsjzmEw6sOvcdlPgdRtUl
3fewmGN1n0OQs7jLBunv5rF2cA0WI906BFnMzeQqKLiauzafnAPwPNOvHFTIH1Az4zxfjwG21o1N
qiIQ22JQMTo46RiirAhaejRNm437rSWfwoytifEiXggr0TrVH3U7JYcKuo5RNoznzpl/FUEGBZ9i
3tiqLBbNjK0KAZj1o6hDnORieZwly44uGdvzqJx6V6t5q1DD1o8RAJCL98HdQ/ke3MDwzjvpLDto
BbVso27GsikyIwTQlXNK5mhf0SdnfExxWvDfX19uW9OG02ckk6kLYth9rLBZocYrjvziptJ1juPZ
3ztt1+dl0nQuh7b0JzKdpvoXS277bpOOIFtfwl0I6uy590Kmd319Jlu7oGVK6Gq7r45PKHHNwJPk
h4cg5d0ROs3Qqu8pUCnjeGMqma7B5FUX9QJjoVkQHsAKG+x5sZafLnVwur6mFhemhgvjcjIBHOWG
hzGscfUC0WYYFeHSfL7evMXaTUKCTrqZgI4a33d+B76q7FSOgL0uxTFpbntedqnhuFUegrmCTrBK
VhxAl7ijHur1UCd/fQS2CTL81QH4p3TYyPdN7u869XVA+uV6y5bdwGQiKESdV3jO5HspSOSVONWQ
ASme8igzN0Id8kY3NhM1vBa6FFAkIBgAi09B1e3CBkK17tYZ/E9t9BtvpdTwWw9Hp0zytfnhYzE/
tEodUC390VP/Bt4x8PODyp19oVATXG49Q1mMyuQq0JSzYGgGvg+bYUeK5b5hGcrA6UO6bEUjy6qb
hAW09/IcCsiIRrnAE9qHKdhiAbZ9vOnOfYiK3xbzVbaf/SHeBeGudC442e6vW5Wt/fX31+Ei7FGJ
4eLLBTJCIAS8x1P2rpoARbkNgQei5dXSXnWhFy9Zhgld1DN0NJncw+NOacw2qnstfmFSFcTEL1Se
YoYUc++hlbvzl2AXuM1TMxdH4I1uc2yTraDUxG/adYknuUCw70u50Ns87o+26qv5YTFwUq3sMT/u
U539mj0VsfLH9eW1GabhzSVEONzZR9sNigYq3NZjvTHtNsMxHBmnN1TAECL2vFN38LAjVBfOpa8u
fp/+e/3jLaHIpCAQohhmWeLjW/0x778P5TtRfLitaWMjLnk3JH2LpmOfR334OQg/DtO3621b5tzk
Hmg9t4fu6vrZ06e2F9GU9bfdO01o1JggJQmsAYJB/c+woCQxuyvLY+DNRwGo5vWvt6yriY1aAMSl
GtVYe1AZ3MfeWdDfAS/2yn2+3r5tUddZe2XtZe8EmgQYgztOEXc+TOW7uGwP1xu3Tb2x+w6hQKF8
06JxHu/m5ms9b5iirWH691dDOmXxpcC5J2E6hs5wRk8sbtTv659tmxPDS9Paz0a/wJwP+bcMFEOT
X+08sQHzsDVuOCq0WEHgUGDCBSj2IxbyuyaY77Nyy9zfbp+Y6CdFsKdrgTmvgk+VuC9ItyfeTfx8
nJiQJ0ogwEQEfEkSIJ6yb0t5gEry4ZZpJybiaali6KW3BIfZrP+JLMQ/id+uwIvk5bb2Vxd7ZepB
okE1gZrR/eIcW5cdAoANUcO14ahvmyQx+QHyChgMsEJAfbNG/eSRTr+vf7Wt3fX3V1/tKUhhgHB6
3a7bD13lvvcCd2PCbU0b7sk6ZPJ1hqahoP0U1+GuZfVNVk5Cw0G7oeiHMMFcM+9zg5cBvz324RaA
xmbihn+G/TB7Il0Xkn3usyDKs6OobyJnhYkb/smg7gscU81x6n1A3R9YqR6QYb/NSEwEWeJD7rud
4fyhm39OCgLKznj8cd1QLLNi4sd65qe4J+DDg+ljGCbnKXmS9DZ4KORR/rZCcFiiWg0cD3vG9Smb
P2caYsLBhh3avtxwzDbtmkD5JU5F6x1wOMsl3I98wxItRm5ixuKh81Mm0HheZCjXT47U33L5t/dm
YsLEui4M8DKFplP2OS38aJnTqA2egarfX1/St3NoxESKgWw17gVFB4FDnjIfSTpcmaqpaSJkirvI
r/TPgIyfrndmWwXDZSEerJPS1eEBivIS1ANjGgnwhJxCPW+9mISwlv/eNvGo9rcVDahLG+Mqx1o0
x0AAAlr0ez/8puMfc0WiuJt2yU15NGLixlDmDlXSRcNex/puBGGdSpfiMAYuPV2frbevOcSEi7Ws
kaz1Uw7Zo0supjt/fD+2X8vixwh5m+tdWBbExIlxLw/S0EMXbQp5788jey6LrUu4xbJMxRlwj4N1
20Hb5ezcC+dz5dRRVv3MkmFPup3WN8GKiYkOy0SXZiOqfiBp9yMoRbQ6d4oreb61FVhc0MSDAd6A
42XM/X0+VPuGhO8W8JbG4G2py3rDLywBxESE1YAIdK4Th4dcZdNlkln3vp+2lABta2xswbxZaq5j
PCiBJ6Hq97XT+PpQz66Y9m6Yin+uW5JtlgzXBvyjgjZuLA5Sze0pmcBx48+KRiR3liO+YEu3xWZV
hn8HY0aCoGDikNT8u17C6ZTSYdgNQX5w+zxBCZscH1rmbuQAbD5obNVQ2AIPmj+Jw1TmZ5X6v8S4
fAU522nxxneh3lQjsyySiQ/TKU8CAc72w9zF5S4RpNkHxVBGoDjaknO3GNl/QGKr5mBVZAGUgJbm
3oMs4V1eZeltx47/oMRqlGgDe88PJJjJO19mU3+uwdJwGyiEmLX4DUvAiasY3ztNt0sdDmQzPWW6
vW0LNzXAOWla1EdkHiq1m/5IctAuVKAo/H3dOWxTv/7+6oCdZI0OoUvmH0TmsvGeVNOClCdLpnjD
TG0dGD5ekokDez/6h5Iu3V7hr4egIfzL9c+3+JyJYaJtHE8e+HYPc+aeZvk1KcuHJPD3ZGEPLOGP
A6i6r/dkG4fh3VCqL52eo4pW9Y7ag5qwPQQF+fe2xg1fdn2oSbU09A6eTKbwKIq+mJ5wM874BiTO
EgNN4BKqvt0xo8w7tGlwR3j+C0ygJzd3L8xZNsZg62JdoleW1Au3EWnseAdBpZBnMvTN4+xmzvNC
Kbtw1UCX/Pps2XpaI+LrnlI+pc2C2Srd5MIrffyjudIv6XO6iq/c1sna+atOZpT4V14+e4e6hwAD
6T+CSOJ9WiaXmHlbnNEWmzIBTIpCyWfk1Dvkkz+8T7y6fGRqwgvK9SHYml9/fzWEEqJDnQjQPM1k
+1NLyGT5zRh+vt66bRUMx85dB1pQmngH3msWKdcbD7SpnHSH8k9oDwqNf2/rydjAu3AZllw1+Ucc
bJ/azr+XPmjT86J8JJ67cX+07Kam3nYrpFzl9fKPQoMzJK/u3aH9iITGsws4kLuyol0fi60fw9MF
8DNtltfxx94fzjT5QFpcZbDkJ7dr3+um20iIW5behMASFOeHPS/poc6Zvq8bRiJHYee4PgjLkcBE
vwLVqzIKfv/nlYr/ZcG5GTqEWf6ES1S2kbd+G1AcMhOlg4ojZ4CEqwZvZoNzc+L97sPgPS7KJ72A
jA5VD3UEqZIG45o+NdPWYfHNiUO3xvpw4lQx2ChHqF+rhYJRHHyhfon8syOGW7bckJmYnRyyPoJ4
PRSp666F6Eqsj1O6ydVlGYCJ0/GCTtZuU0C+O1sV8oZ0Oflqk0DV1roRepOKx2M9KX4ZyRy/6CHr
vwUxiF2u25WtdSPmlqGmKXh60LqoSURY0ByWuNnC5NhaX635VThURQ6hbqWyhzysQOxNHYdWD2HH
iDrd9vlrx686GPsW9eLNkj4kPYNmqSA1DFf7c7K/3v6bbgfDMSKuJjrQ3G2HSz8L8aLipK4fZuiP
HxyARrdYK94MUOjECLb9orIkm7z4k8ZZR9feA3HTLJqD5ZJBd35JblNKRUfGgaoXrcOKdoAMvCTO
g/ZZ9TTO2ZZmj20Yhh+TUlEeVkv8KefivQq8hxqFRmD9VZdYF9+6clMz27IoJkBn1NLnTRhOlzyH
Ijf1RzC6TE0MIAobDzetuwnU4X1Tu3iWmS60rR4TXv9ss+I9TOGmvCzK502nHruRaXAWXzw6AitA
gN1Wd4z6qb8xgDePCujA8GviJKj562l3Af+Tc9Sh/Cynbj6Oc9JFxfY4bEux/v7K//CwXw9QOOgv
CQU/7gxyP6AtyvdhzNjzbStheLhqnZny2EsfULUw+vfpnKmffjmx5RuuZGwL127b+6jh6CWbx2qg
DYwXVBk7CgB91DogYBHK+Tw6IHkG647zNNLgn0KFT2F6k34r1snw/TpOvTRpq+ShHqu6BpW0n4Ho
mXqbHH9vXtfQgeHzQvZBT3qpPoFvREK0cvg6lt796C//1i79XY/QdIjTLbIlS7w30T2oJ0xAyKaL
F+17DwJrdQjCgWyYtMXWTBwPqv5Uks7jgItN9fmPDDkl6XMhsTjXTc3y9SaKp5Sijd3cU5/6HuJv
OgMVauKAN+V667bPN1y+b1QVum09XNoQu3ctabmfsy49OZN7U4lUyFzD6T3iAdGNpQXsIAjTKFHE
fzcPk/h0fQS2+VlH9srZ+dAC9FFM3UWUovpCFFnyqGjSfotg19b++vur9gWb0h4MS+pTwrPpYUbl
BDj1RXjLFRaTY3i417IBBXNpfyGybulnOo1T8ehSIb9AtzAWR/wXlGyuz5Ql+pqQHgXmA/Bnzssn
Af6UFeRcRtSF7AA4lsW+Y7dpxGNMhnP3DrLqxPNGnN7Iv9DDTCPm8XDjDmgzWGM/xzXWz3kuxstU
xtPZGQYGiSWv+/I/SNVZujARPmOMGDGBCuRTjfKlfdJ59AHb1Ed3bt3T9ZWw9WCkSNosjEnG/elF
9Ki9jLSm7nzOvSr41klQnm3czv4s7H8emkJmYn5Ujd+gPzB/mj22av2ETM0AsLa9jPRMKyBMm3bU
p8qZkunkNflC7ssp08hqOVWJMkmtqjrypeLx4fq4Lb5kQoWE64H+KR37Cw5hapdk0Gh0iNqqc7Js
KiZISIax1yWqlS+UlTUIiPx7aAJ60SiXf8dK4pGne4nr2xRzMZFGXGj9IHGL3MFY5iU41x3xp6iX
nfhUTX239VRoG5IRHiASPjCfYUhJHWY7nVXvk+TDnxNsq9NiN2voijkq3mL/stmlse9L8EjI3iHN
RTpTcUhmsOzp3mnv2Lj0G6ZvCUKmMonMWckd5A0eNAq7DtqNvxPoVtwBB+NGaZVt4RdslmaECc6c
fvIm3V9oDnrytgV7Y7VubrfYMTXRRa3uF+0W8XSPoO3vylRn70GQLr9fb/3tKaImvGgOoJxVCxxf
276PT2APDCMay25XuhP9EMvNFNTbc0RNpNFcT7Uz5uVw0UPaRGUNndSBba6AbRTr76/2TYIUAWSS
iXNPeKGOSnIgAgpoy4KrJipo3Gxsam97CDUBR7Uj5xIKC9P9OFReVC7j0QvFGTx21W4N2r7f/nT0
lqz72/6BPPzfY+IFBTW9P2O3botih+sSOXhISEZOtWxxFq8Hr//GbBoaHl86MR2YG/eXMUwDYNbk
P2EZZAdQGbAdclA6CkmyVZdmWyLD3ee5mzsvQx5Be8nYuCj4cDOU5efDWvjd9IEPHWaCx2X+/rph
2wzOOBjMfQ/yHWQuLqTj7ISX3uxLl0Cc+7bWDZeHToUzdLWA3kq3cuamJZKD1U2PGiE1IUvt0rgO
oxIpl7BodjKH5lg9IJ6sh/2gcragohYDM9FLcunCfJkb9wIaMueuBkZElEW9H91py74sa25CmJQr
HJrN0r147iL3EF9cdn9ukqKY/IdwqsXGOc1y+KAmExYEMOcCYn3z/cz97wkmaze7bX8cl5ckLB9l
Q0416eiZFiBF14736IAEuktvPIRSE/AEIshMQ0yXXOSUPaMsqz42ys02zjFvInhgDUYcaBcChV7h
onCgLk88E2I/BuUpaRkkIUNo0o2u/LbyjG/fyC2pAGqCoOagluhSYDqVe4Ie2hP33EvStXc69B95
m6c7yCE+eD1U3makxa+7lM1YjADRt4qAb8Z37kGz7Ef5gPTxKAbnoQvyPvJJsqU5ZDN7MzAEozcP
GsQ2fRlATW4Z93SdS4Y/bhuIERs0nzgo7NGBpEWPJCaSczoNBdg8i1+LzLfI9yzB24RDiRBbjlLL
/w9BHX/UiYd6vQxntcCJzw7K4zfeRSyx1IRFgVOqoKzpyQXJZfbI+Rw/V+2miO2f3Mgb25CJjBqV
6Comm+Cl1KW7lPu+04AWpWXpRQnogervdY/9/dyXlSq/9g3oKZ6lT8a53hdzjyLLO0a6kAtQDqA6
/KMIJuK9E3ym+RipQffkX8iyi0JHRQpCiGYXtlQNNGripIxJ1OUsp7edBKmJypjxpALeaCLv576c
fyX11OloXIYtvRKL6ZqojFlNPurt0+ZCWVI9j1X1PvfL/qiBxj9ft13LSnMj2ADb72G/TPwLcYbp
Zx2HDo3iHAmP683bBmAcOOSSjkOZseoyC60eSIObelJXyWOwBGxjL7CMwMS/qbhh0KmoyYUvxaQi
3Y1LEnXxWGyEY1v769BeHzUlSienoqKXvPKb+eiNQ6teMlGWaqOK2zJHJvitL1iculIuF+pmz6qA
gvmYDh+AG99ixbF1YCyCqjiAKmkj79VAyDFHERPUVXoVBaK7LY9ITS40ZBoEktVkubQdzQ6QAHa+
Fb6IbyKtCqkpQFOHjkxQuOpfRhlPFz4R8S9qaeiGD1g2XJMDTaRe5YNmyb+sPFh9IN5jR2egzUdZ
CilwcMDVniGodACf7G9zi/VLXtmUnsLJn7TrXXIf8px06T/2JIjfh07DN4zqTwL0jRhrot2kcGrR
ZCS5lDgZ5yee0iVDLhz8XHtAZ1ATR6o0ua8U4fNuJAs0OVLOiPNOTIR/9zrlVC+lA0rnr1CPr/vP
bREW49cEz0/1E8tHKAxtnAIsxmni5uZFDsnYefIdI0WcflmamQOrABRUQn9VC+1EdWNHxnGDj8HS
eLSq/98xoO7Lh1YE3vl/iES2oRgHDQHke9WUtL6Qav4kkZs86mRmp4pz8nKb3RgnjUQMAJkqt7pw
Cbtp5fBBJ2Q8oKbnJnr5kJoQLg2JLIbManlBspge8g4G6eGivUsVZRuZQ8u5z+SeKpcm97IpcC9q
CKtdOaPhPOF+5Ln8Y1wS/en6XFnitsk+RSBdIEdwDl6AuVF3AnjiJMp00m0shW0U6++vXFgh68zT
eKYXL2jEQQTpvPNUT4C5L8getGDFRqiwnPpM9FYyuA4PgOe9eGzRu3FCw6A5wDEjzZcfQ1fNd6Ai
3IqEFgs2lVVqb8hHEFJh9YsluyNuz+4SgZ1ikMWw4Ya2ZTE2I60Z6bXMmsuIOgWGsmInwEtB0LYb
y25J2Zh8VLOTyGbOMnrRxeTgCbMPvv0fZ1fSJDfKbX+RIhCa0FaZlTWk7fKctjeE+3O3hCSE0Ix+
/Tvp3lTjIvVCG0e4FiIZLlwuZ+BL+ANGMfEp1errAt7009UzcV/6YUO6DM+jQPgGGQ50sd/Ew4i7
TILXlcu+VWxFvDTjDIQmb59VLJ5x7QVTEi/Ot7/tWMI2fAvuCz03E256AFRVJ1KREnASWHDhYs3u
EviLbZUFHMvKRnLNS5kCMp7D8JrBTORIJNQ67vpO+GAK87HZAva4+nMNoRchCbJFjXNc0GdDxiiL
GYoASdff9wMJT9G0RntQb7BzsiIfHjH1Ahai/6y4HP+Z8yUoDysRW2JLrsG6/v1FL/poQhEzSMmz
KXGFGVMZ/xwSzHtbxf0GZcSxp9hiXuGYEDW32LtYhOymQ3lRXAPieiNOrv9rq30OOBgsK9x5Mnfe
sDaYE41bPQQ9yDHCxKyQztzI3hwbSmid62HYdC3BI9dzaFAFLkb+HBj8cztEXB+3jnRoXJTjIgcK
UdygM3ekkPkvuPoVW6YTru9b4Q1Fx6TWHSZ7pv70gSwp/T4VyKBv/3rHUrIxgOEK/lTjyeBZ8Nm/
55MvQKKjZZocvTYQ0/3tVhx9sLGAsgqoMVGaPomClH9VdWf8rGZ6S9vXsVhtgS4yD1g/RYT7V4Nz
XEMDUx6MyqG+MK8lPcJ7vn4oJ6/vTvu6Y4U3LDrWLka288zKhnzjebfEh4iUdOuNyjVcVnzHaRVK
DdDKMy8G+Y7M3VKeClWFW7gexy5oy3RRPUtS0zb49xkhbKvPjC3zl+sNZhV7kzgbJagGPgNiXATP
FOIXEhjZZqFATJf+32lu6ENUgZT2ed+EWAE+GwZSRziUl7yB9rmGDtmBJ8XWM4UrRqwIp56ZE/A5
sJuLsP/Ze1T+bepwvCtqODff7oBrBdtB7mmUA+Fo9awbL27PclDBeMeTwPC/xWiWhmUwCg+gbtSv
U7BVlHQsMxsxyIJpBU+B+M+VatUJOkpln0UeY//c7pNj2Gy0IO3iOddzGfxb86wYrlNTLh4KIfW+
OLTxgryBM16V++LCWZEAoI0X8eAwFiXE5vZ1wQr0cWoGLtmEU3CAfyqc5vIHCiHpbNC63DibHLFo
i3uBXLzWUe3j9MMzxTynb1WqzGOY8O+tD3jC7X64Zvr695cJwwT3iYnM6zPDCyKcowIPZiCpakx3
vN2AY/3aQEE60qRBtUJcfmckc9kHb64pdSjx2OpHeKwa5mnauBy61pUV7AoyNbVHzPpMqB8cDYv/
rW+Pdbjv/dsGB0q4tupmpBgtOJD8Lr0Yf6anK2O6nhqe3R4y15xYIS+Lai2LysPaSkbzyIt45Vmt
QOfaWLuO79vAQM1bnsOFb31WaZG+E0aNn64OYhsT7vr69W71YkUpz2e8G6vyYlI+31ci4e2p1tzf
UuByff+60F58H2aFRT2TBXsTLZvxy9iyBKCWGrJK47dd42/DAilkdVWCzOGSo6D0pCVY8chqifrf
7c874trW9xqhrJnQIl2fg2CJ71a9/JzJsGQhbs330bL3mdHW+epLvB51Xe0/GwmFwJMK46l7C+8f
wK1u98M1EcF/J6Jv/BIMq3a4INjYOY5p96EMdwJ+qA0JFH63os4c9Rcovy9fwxDVBPhiRId6aPft
FjYYUEDqKw2Rdj4L0/Js7Nn7ec31fZLE7cYIOfaj3y+mL5Yqneowp6NmT6rt2zutm+/QF+/gVrO1
Uh0N2HhAsVSMVQnvLrz2/CNX9JAvZXN9DNt3PBArmGfYYnDG2vGC8nUtrkaw6ZhRRdL3t9eQqwNW
MJtRJOUUkO4yYgU8oGjwhjWqfrOYLR/k6w99pZJt4/pmBgV/OvVoAMWiR8hARsW7eYLfzWc6o8p9
lJEhyRe2VDA9LTqyVUh6tV9JHFjpAUpUEe+XHGaVNMS7saLknxFUpGOSiy140avhhyauTb9YXB4A
MUEEkMSpyfVxDckh4fPj7Vlxffr69xefHmUl2zYY1hOYeadl6R+NHu5uf/rVzQ+/2to0ZADroa5b
11OglntvfdP3NTT4m6zZpTuIBuwcQFS0myWcNqO4Pwk/QRln3XMu49NWth+KuCpVoNdTyUdIoH5P
4y0ewOsyn/i0deRPdICthcZk4j6X3oVZnAWH5KnM8qMXHeaH22PvWJR2Vh/xxvNTMq4nng4fo9n7
GAXRKfC6jXd/x9TaWX3KeNN7XreeyKLuFzLf62p8Kvrr/U5ucMRdPbC2i3ZY8PrUq/UEl5vw6Els
eO0S+mDobFoSXD/1x4aRQPz3v2tf1zKFVU+KJlTVZ6EoxR1dan7XB6y/K8boh0/rfE+BCG1ZIQwf
o6LABmROkwD6eYIQjtraHVyTYYVwODEFzlq7nvQ6J3crVFHu26TwMtp5PFtyrjbi2bFV2Om9BhEL
BewVxrbrF5j/3aWq2litrz6sYnCsQIaebTDF9dV1Wa15eVZUjd8FkBKHtFH5c87NP2o0wzHGAV7U
YBDvixErxpWIEwanObQKkaX8KDofz2Vdc7f6W0IKrgVmhfrADGrAyWROKew1sjT3j6hBZg2Bx5gM
Pxbjriw/gUHpfxcyL6a8AEPYP1Vl2WYQDl7vp7KqTrfHyTHvNvdnqMI6h+M2Tp9l+m6G+RL3n25/
2bFyfSvG/bGT0GiIMAORUt80pPr8ZfoGhtxnWciNKryrjevfXxxwehyAFYPl4qns8gNAEyeIOGdp
aC5NKu5vd8M1QFZss7ScfZDo15Pi+T2Uwz4MxRZX0bEL2pk9kQM0HfMYKyj/UkM+siRPidjYYV0/
2zqfaWvKFVhHJC6qUfo+lrO58+etVfNqNoY1acU0baJKTlcxUNYKCAIlH68iuLQbPkH48TkYw6ey
3SphuabYCuQkzSNAQTBIgah4puX8OK/+XTGn8NeL/tk3x1Yox0FTdPiiOcErWfyvLHVHM4PUaV8a
Zmf3uWrLCBk4wd1t/ZlHoMmvwyZj17EN2Zl92tVRxExiTkNV+UfpheVHU/bfh6qf8aBTTRltu3rf
orLZPngI4Z4GsejEh84jmVQeE09gcQ9bZXdHRNhZPmgbRc2myj8JlvtPioIOzrpcQBUjkBvbkiMw
bAoPFBECiLoAAsUG42Vkadn9pOatBND19evfX2xI4AaBK8BXjNDUwhQOHPafMOiIvu5ap7b1eQVd
aAAwATbMYlx63jIAj5HUJFviJ67Rt6JarI1MI35Fh5EhOuiWN4ABgzQz8c3V6mrCimZTeEtrwN07
VeHyxQTxZ90Pnxo9f9g3QHYgh3wsdNCTE9WMvo+RiplDMw39llf469OL56z/Tu8YSxPgPoIzLe7n
WT/1vKL8EbLXyZaym6uF6477YgHFZkmWHtdMWF+v9dH0U/24xvsYM0lk83HAsQI8dpzwdZ187nH0
n/6NMZ03mT+VW2BrVyesY3kuVSvbcsYsV+QnKDm/0lVvOe66vn1dWS8GaAZxYukGLNLKIxUISxw+
RAIW7bcX0OvrM7LpNz2bZznD0+BU1Xhmyv0K2hdIuLqW5cfbLbh+v3Uwr9orZAzUw2ltwXWf6tq7
62iwRX90/X4rhHUlu5HHMe5uM059ygAZCOn1wmPaXRp3WENWCAsQAUSncnISNCWPYbn0P6OOqi0d
dtf4WCGsggDCUXijOtPUpF+V6iad+X2wVahyfN5m2XAflKq2rNNzP6b+TxrCvPn/83nH+NvsGshP
aB0VZXIO/TkenwYyjM0JVjdkOQ0+HpY2gJ2uXli59RhXAqSMOTmPMB8eTzRRQG708NX5fnuRurph
BTBKXDSkQcnOFeAUfErqw7/8llC3G5m7q4Xr31+EMRmmlJtKY6dWSFRYk4uDHsD2CGS3t4nr4L1o
Qnt0ZElUsHNO8uJhXCDKEqFke7eGwJ/cHqfrePxZZIhsygyQkWsDrFz7YPzksyzbJ1F1f01reF7K
rVTbNdVWRM8VK2q+VPNZViX9FMZJeRWQ3QT7uT5vRXNc0YQ0UrCzgOL8Mayjj1Gdxxt3J9ckW7FM
dVfmfUMCWPWorwZSVI90HN8tjUh2FV4imw0zL7HUsgnnM49QN2c1irIUa+lu1+z+QYDxxLz4ix+c
xrB9ij3spdqXx7Blb4cKGg23G3GMkU2DIQpSMk3OcOLEJbiQXEZfu6mj75oSxPLbTTjm2CZH9Hqu
hxRCUaeQtO9/H8d63pLmvmY+r0SArQsM6QI1TvU8nU05jp+Yl5PzuLATud5yiB+LRzAl2Nsrl6Hr
t4TTHFFncyXm2rQKKQY9MYU3eyFhjBC2CznNHdi/UVImuxgHSZRYZ3U8oPrp1Sw4zZX6XxVqfeyG
YktLwDUrVmAzlYfDEBXLmRRr1X3skwTKRVlQBe2WdLarBSu2RRIGBUD+yzmcRmDDASCN10NtNukF
r189I5sy0Uf1CCfTeb0fgRPFwxs28muZJ4zl+0oV5tDiP7dXsCNIbGFgklbVNEc8OVeLyk+GIlMN
jdLH1GvHnU1YiTdN+24IEhWcSAHnO5qWVVabBFmaNBslScd02CSHMa3DisNi7BwyD3OMEmhKzrVf
d80/+0bpGi8vDjxDJmBswdE8jQHeqnqOawOrtDoXnSYbiYdrIq5/f9FEHka+Lxcd4NiGtks8gd5g
PP9S4Fi629eJ6+i9aIEWSRCTHleUnIUoCwP0hQzNyyMeZz7Elb3D7WZck2GFtmqTciUVMpwwbsbv
XKJo7/fl8vP2113DZMW24XrpSmweZ83aN7Og9IPpOvgW1H7+dV8LVmyrBKUd2bHkzMv4Rz+Bdwyu
SZWtQbKv8BbF1uHdh2Mcdh22VRLOH4REdqCK6ZTU84dioZfbvXDMgk00EXOZglRfs/OVp/Ewr713
TlYo79z+umN/sjkmvjdUKW4/6EHcwsmhpf2Bkpgemz7Aexxr0kOBBG5j3bq6cv0RL9ZtGBOK9ya5
nIWolvIAxKqejhHy52Xfio2s6OZT1XSM1PO5Eh18khj02s4lPBCrje871qzNMQmrdZ6iKv8351c4
xN/6a/QjXdstHJxrhK5/fzFCKin9hMjrzTekP3O2AvxKIv7+9ly7fr0Vz3gBRRUgQd2EGfkGCjPm
rkqD5c5jbb2zBSum83TwWJ4k5BR0Hm7VYpmPKCF+AgQrPd3ug2uArJiG7jcPaZyHp9FEP2RUBFk5
gYRx++OuAbLCOY7rwdRrmJyBak7ZISS5qrN8Lcc568Z1iPb1waaT6HVh0cTWa4kSW+AhFrF/7Grc
7m73wjFENonE6DFGhS+Zz8ADp1E200GLYzoNaG9fA1YY4wVMilB20X0PW6XhTjaekv9LWxLEW+iD
a7y+kjH/wRyZdMGMMNi56yE6Vk38xqzx+154sOsot0TfXON0XQUvYo3D7gyGcAuGBW/g9aFPUSYr
8AB6vD1KjsVkc0eqxUNVrLoWonVrTGb6xWQyr7DhKSBB97VhRXQeLiWKY/Cx+I284drUxx4y9Q+e
3pTzck2FFdJqMGbSvDb3ZoDSRVd/7NV4UDo4swSyqvu6YQX1mOdDDGjXdO6rKjnmA4RcFIUYKcgK
W024JtsK7blVXhUmPTnnMq6/hzr0p8yLvLDYmG3H920GiZqErJGnJmdNFxFlphkW8byORG89VjoO
aps8QvJxCAkIPOexr/tMGWx6Y1CoBx0DI18G4Ha0hE3fbk/I62+XkU0lUSXzStbN5AyobPCRtcN0
GAPsUoTTGY4L4LspD2IagQ8s5+0WHdFig8gUn/vVmA63F5Dt3pMRVNF81NOhL5pui7LrmiMr4MEG
NX4ZeqCuF6w+5GrkR+hpJA+3e+CaoGurL7aTypeJGso0PsPKXn0Bge9TXOLjMAsXjyZVIiumTc0w
12hZcQ8a/qJT5Glnsnhd9QWKWGn8wHsfiCFskKzfoti5RswKfrBg4PfZTvE579syMzPsbKI8Ge9u
j5jr61bYQ2tmngfmxWdTxT8oaeOnTuKp8fbHXUNkBTxZgmKZYbV2noPhaoIBqTNwtslpggjGxpp1
/H4bYzaLtq1BlyRneLfjqXeMZFhmSdhtdcH1feu6HS6rD6qsic8C969MpNJ77IJ8ZyZl00aot8pi
9f35rBqxRB8XHcn6HRsGpTdewh0zYKPLgFgvB2jjRCfOo/qcl2p6mFNB30Y13UIwuUbo2vSLmItR
3OQkhy0L9Sgk3nVFoO5e+oztq8DbhvB9MeYG0g7kHEOc70FC3iREVjuWbyEKG29VN12dsIIZvhAJ
tlkRn5WBxmDVYr9IprbdF2Q2tMyUUPQq+j4+9zOd/6ZgoAD9w1Oyr2Bjs0R4NAWxzL3pLFJoMM5q
BuzObFaXXUvICuJ1ms2ctnlwahQ8+XqINx2oCX7kw7Bs5OKOFmzkGIv8Ii7bJj6Hc1EdY+pF9/x6
ogYyYLugLZENH9MNlQRKXVWRjSAm962cgPbaJ4CaRDaEbKRRC7pfH53FAgE0DofjL0YW5m5GyWDf
PmdzROARPoGWA8kXXvn3ql8D3Nm7aN9txWaIhLobJNRXYMUWD5XO1MjK8VDqqd6oxjmi6w8AGYj0
o4D7IrQIVfQEqc31EAV03vnrrdgl6RKwpg2jsw68PpOob9wFSaU3zjDXb7eOX6ADfd5OLDpTFPXe
QgdWvGFR+PH2Aen6uHX6wmqMBAvLMTBXcBoxff1mgh7Dh9tfd8WVFbn5queFqua66EejDprk+TnF
g/vBX/Zxx5LIxoyxvC+0QiX0PCrxi1Y9vPZis0tRDB+3Dl9wzXmLUhI9hZXnZ7mp1YlffXuWtttZ
X/0DKkbh650OCeJKJ9UXytQMfYTJkK07jyMjtZFivQhVX3dFdFZtS45hD1ZlMdbfTTB86gjIS3gG
khvbqGMx2YgxBY26fBIkPFMahXUm5pUGj4loQ7HvGLN1nmUnp5FLup5lOCPLorDG8J4Cj4HKcnvB
unpgRbJmISyoeReeuZckPc4aP4oPNZhlGwHh+r4Vy1XYm7rMCUHtU6SfYxOMv5BEgIZ6++c74s0W
dAZhSUSAmJDz2vd+xnP5UemBZxTGdbcbcP1+K6B15XXMtIN/HmUKnwjYo2fRAhvzXWdMaKPGdFOH
jEb+ikyrGfUxb4GaPbbFFG3J7r/++6E+/N9UUZugGkoo052v6hcGim6Hod8n3gGz2msEvshDRRBH
teo5Fg9C6l/R215O0wc/heHenvGHgdB/m1BFnnYDRKdQYICvEXhphW/up7gIdhmwow/XlfWiDzMf
girxJv/MetTmFQrQWRPsvI6FNmgsBP0jghhjeB4n6P7wxavf+IGus//HdfL1EAhtzWadswh0Ux9N
FFy951BOuSdeoU5Nku+SRsMYWUGsGNTvWlnRkxFe7JkMtcyFHqtKCfGtELQReyfDOpzjoolDHU3L
mdWQmHsnY0BaM5x2Tfrt9nJ6vawXplY4M0gK0bYQqIfx/IeIYMcasnn5MbQdat1NVf1zu5lrdP1Z
yA1tKBkDZUYHIR7IWMAPoZxhMgT9ryqcPvx+KKNkzdYm2ggRxwKwgWVx7cu0imAu1fusPYBUk3+t
pig4rDXJv9zuj2MXsXWb42IIr6aWgGQNiznJQvC7stzlE56EtlZzTuaYB61nzjmk+e8qeP4c09KY
o7/35ThkVpDLBZhis6ThGfiu6pCnS3WIE6gWLzPwa/uG6Dp0L/aRMcyj3BuT9ZwHs/pgkP39Lxp2
QhBCG01GQxgvAay5nucmYY+MReKsJv69A6t14/e/zk9EFc0aI154U1c3QQXk49oMJx4Dsf6sC1FN
/T1JIW+ks3KZPQ4vg66M++A0JP4Y/mRY3ijxo8ZM2DmSSTCMG2fjq+saP8gaUdrOC/FKf7yonsVz
BkBP/dFMAf/RrnoL2vHqwkYbVvrDkOoO1eyT5wou4CCEiRjXsIb6W4aeru9bO+e81J2ekmm6hKvq
38cKup6PCx4s+o1Kzau5Ln6/tWGaSfpXCIf4MdJSFE+qngzqiRFAEX2fFVT29I3PIwoaFC/xvtoe
dyx2NGtto+NUDDQU4XjpOwYfWoIE8g7e08MWLO31qffttCiOG/xo2WFaIGJYof568jj5B4sz35O4
p76dFgnfk9BpC/XPXI71R1BWmi8cYgq7Vi58sf+7F4gUV6ghXYZLHDLBTkCA8uoubjzyte0TslFf
eX3qfTszCsGMhLkxlxd9tUuZIKB3Ggu4skDD8qQ6POoJBSbl7fl2zYe1N/Q8ZSmr0uSJBCgX6Rll
nFngJWQBzXijidcjBbIM/x0zGi+Ss4QrPLb1cNLuC9WVT23f7RRi9O08iaXjMJQRkRfSp/2TEbx+
N4C+t7GgXk0ssKCsQDdAEyxDXIgLkwULHioKGPa7sJEsehuDa/VroUPMNtpyzYYV9EqUciK1GC58
WerH+CrVnJN+AUBwn7cuumMHuPIH3a5jf9EceDEGa7l7rKnisIyAdd1eU471+0eOlCTwPq2uuhCD
WOVbqiGP+7mC6a064cFP9l9hOFkVkIqDJyTUcW436lhldq7EpqlYyziXlzIu+WPd4hpBNPt6++OO
NWBnST2OJWXiWl76fA0eNdy652tUinVcD0mxSRNxNXP9+4tMQ0TD6EtRyEs+0HWBQe2ik0MYsoeh
bL5HptAbNW7HMrOTJvgg5gXJqbroEFFuqjF/jLplPcDsfp+erG9bWei+Hvw68Jt/pdtGsL+y37al
UQ01stuT4uqFdcJDtt5fxCCaS4V8Is5CaPd9QVaeiqwPC5S4brfimhMr/GcPYI0KvObLb6EZATZt
VXniUeftnAEsss+6zWdW5OMAZ0PFh+YSCoBd+2s1a5xgx4hHiF1u8Cmkm/+7ukJtIHdXcX0xNDLf
cwWwF/avrW3SMRs2Kp9MZq7HqGmwdXUCekj+mqmwyE9Rvq+8mPo2NJ/QAXivvmov1WqAYyKNaSd4
AJJ9+oy+jcqPW+JDgIeoi1nm+A1RPH2IY/n19jpyjY8V24YmaSsDitHv4Vnj4bqarRSuBUFfbT3f
upq4/v3F9sEXE/A6FhAU6gD/wQY1nwDVJscF1cxd6aFvo/DFYppoGbv2EnqMfoBwx3pWYUX3lOQw
wVZE86iVYlj75kJkjIuA5ni8imfZLXe358BxRtheBSHKWn6D1OpCPUhBxzLw/+qqnYLNvm1VAN6g
oIMfqsuMi3uT8QFuJ9mQdtVWrubYimzofVXjsJapKS+SQ5zNeID3j6lOHuis367pvE+jzbdx90xW
oMVD4/E5VOIZMlvdEWnErqp06tvmBCMEYJK+WqsLeHH9wwwsLspAikCk7fYUO8bIxtuToYixY1f6
WafqPHvlkIHe+bMr1ful30SrOBKc2IplGodzqnolL1VRcryiQ/atH/DAzSvIhyYs+tjVm1odrg5Z
QV01kVgStpSXkNTm0OfpLzIW5umqufD7ZnB72Bxbxx9mMKOEMt8waChJsvloPG8IHuALPcFXF7rg
W4Yqrlas+I7JUg5QXcUCjnp2mAHpPCoc4Vkb4xHzdkccIR5bxzWrkAX4IQQMRR5o/zR7zIcgOHQf
d1GRsYCtgzof+qJe/FXD3A5UCyKjN93UThu/3jXZ1hFNZLD6lYyrC3gueOvA4f9WXI3MRF6PGSRi
o0+3R+lVAlfq2xB87XurN1Eaf5Ji6cDz7Nf1IL1IHXMPSUGb8PIwlkH/oMriuejiz7dbdYSNDc2H
FvFiqpTg6mEacRIQyTzPA3yBft9zDOqEH6Amt4W4dSwE2wSCxiOr6kXIn+MK0BqZZHu3KFVvdMX1
dWsHkKXSalGkvEAEPowOMDUHLJZTwraAsK4GrLBnJm9kxXR9wTOPbqCY5BH+mE5hsGUJ6JqMa8Mv
kgUS+Z7PYykvDCfgfYXtBPtjdRopKsDJkv6q680btKsvVtiPiqxpGeaQcfaC5QfsuvoD6vd7azK2
7wPAIljJI+2eOFdfRQnRARpC13VoIaNwe+G6OmDFvFjGpPGhXfbE+/Y853DmjFCM2TixXBNhxzyt
mr7k1L/AD2XNICvVpW+IAC4r6KO7FYSVp5JOfEulwbEF21B9s8568qqiRg5RzBOc2afwm1xGdl4i
r/h713DZeH3o8ueJTEtxUbjgR0cILZsyY2u//Lj9fVcfriP5YulSrWSCmuiE2GjkKdbTu77U+iEx
xZZ9vWPCbbg+TtoFHai6pxxKjd/jQoVdVgzVloKVY8pDK7ihw4nCd6Xmy1gJdW9M/FkRlPvHpewO
ssp1Nqlq2Fi7rsGy4jyv+naZ+CQvosYL4k8AkROJZ4Y+Ep+Wsh/qv27PiWvErBiPg65mxo/1E7gf
z8KfzbHU8DO7/XFXH6xDXdIAhUngSC5aw4+B6eK+ruqPnUAJ5nYDrl9vBXi/evMyz0l+IYY1K4z8
QurzM4Gywy75xtQPrShnvqRjztPpIgaTfKeDnI5G6/hpmWCOcbsTjlGyEfuxQZEV18z1EyT6345h
KU5Lg/ebvZzyFMLAVuA1wdLlMNm53s/G8iHExMgjEFfj99s9cMSFjdKHA1Ffizqvfqok/VXM0Zvf
KGfp+798On3y/UFsLCjHfP8Bzi9MbpJuqC5h0Y79R4UXcKhdl/Uo/7ndE9dcXP/+YosaycjSFbiG
T7M3f8A7Edg4fjOfBhSp9sAAMRfXrr1ogVNpQphbFpcej05Peozi6dDSJNnn1uTbWq9c1BBT5Mt0
0aWo0YWg+grg7d5D21Z6ncfVFOANmU9Sxz80bZA+pai+3EPidEtQ3jXJVlDrwhATQ0TuE2iHFQX5
TRj/KZD+FD/cnmRXA1ZM63EhKk3RgFBgsPCRqONq4njjLuD4ug3Gvz6c+wNYNxceqEIfSJekXYbr
/j6pd99WfAUddsnlEuYXCXUArE8+ivW+KKZk31Oib+PxifYI2COr+RTDPPCdXPPwF/Ic+fftwXdE
mA3GN2GdKDl25hNdcXlh3jIcZZ8HWUD3Ic1T31Z4VcQo6OgV+UVRD0pKOsajP12GfRId+L4VwiiE
kG7Q8/iOyyuVzuvFcSW52Ffkt8VdZygmEkhlj+/6gr+Na5BchE5OyDXNxgJ1XCJtIL5McLMa42R4
J3TVZ/D/Zo9NGvQ6a9ki71Q6foj60ZxUlT4PA99kgzruyDZAX46mUaWX+5d4hvI7NC/ro1Ztd1Zp
+Tmq+S4eACbHCm5o7fkl4gIpwfVRsVc5SnqwO4o38iXH8rVh+nxuNBfaFN9yHYz3Kp8/MDH1B9bz
r7fjw7F92CB9zhveooAa41pxzWhYOyXJ48oWKEjva8DKwnWugDGePH6pkjYO345wJMx/prpjamN7
dQ3RdQG8OOHMTIslD7C++uLK1cJ7fvY7b5ogernRB1cT17+/aGLsJuLBSNFcch3DtmoOxs67I0Qo
KrNO55tC9tef/AdqLPVtzL6sg9Bv2mS9QCVP3+ui/S6qVb0HwOYL4D9bltSO9Mm3cvBxqUvfgPbx
LQbKtDnksfAP+egN38OuD+80GfRjhaRkY39xLTArKWcsTlI87nCcT0MFxF09Fdk0Vev9vuVlnd4j
/KO9ughx/AGjyw4G3mUQy21WtvHW4Jp6K75503peodvim2TBBY+uKOGmSkPLFlpMt3vgaMFG8/sG
GlVsiMZ3K+90BAmpMeZ/zbz30gPBJb/7dbsZxzzYuH5GiB9KX+bfCAiH+pOgiS6/13MbFRtB4mrA
CnSqhmVGFbj4RpO8P+Z+SY7+uOW14IgMG9Kvu6QpcaTmFxM333U7/qUaPH2GkM0B8Ay1wX1jZMW5
WLsB9JDO+9rnfRncKbzgTofEh6vm8XYDr8JCAZe8jt2LjQTCCjpeR84/hb3/j/BQlkBJ8M316R6W
LQ9gQMiTH3YbS9c1IVacGwiADJKUwYV5I+goefj34s275K/QEyusK1/7SeE3wSWf/PUXI0H/VHl8
C+Di+ulWVBOOp0jtq+GdlAn7AqueITg0JW+3MAGuebCiWsEkEA+4VQEHaxVmlYiepNdl+YLK0Igb
zV3jFQ9TDcbg7Wl/PcTJH2g2P49SPNvTS9/LIcOUzHehFHVWtpt4nddHjNh4tr5uadWpofgs2rh6
kn0HzqxR5c4OWLFdSZXXkF4W3yCEoB4oH+OnAErGqNaJrbLE6xFObDRbDgBzEwXG+5qXU/dGBXw+
8nReHkw38/uEeRu1A9dUWCFejd5Y63wIL8Kj4FiwXMLCUQ1xk3lBxL7dnu/XT1jACP8b5lxIf6Zr
ATSTqsUdiYHDj2YandZhOi86v/cnvpVdu4bNCvJqDJd5mjEzscau65dTeRBxwO69SJQHv92Md9e4
WfEe9oAD11yJb6BhREdjOLQyY1QU0jT8dXvQXC1YMa8Rk4rQdHynelwCmJfMz9OS+tka1uv7fU1Y
YS8V8aDPE0QXWuIF+H4uzDoejG6W9lDW65Yjs2NKbFybqTsOWJZffOu0rO8CrIaj8eUhAiHwkODF
ZiPzcYyXjWQDXA6o1aIX3wLViTvgs9nZm6OPuMsFG1H/28Pqz3yU2Hg2WqetjhaF87CfvlGKAnqb
z29ZipcgtTRlpkcvemxy/x8/p/Lt0EMF8/ZEOXYzmxHAEppGpK6md3wO6ElwWBwnKVs3CPqur1t7
gC67NSdeXn7TMwA8RV1Mx7Ic9PH2b/9ND35t1K7Nvjjk5RjPIp3/j7Nr2a4TB7ZfxFpCCCGmnJft
2HGSTp8cZ8JKpxPxEgLE++vvPrl34JbN4S6mDCT0qFKptGtvUj78EewagpkcWJN7LzMKT5+h+Jg+
sD6biwiy8/V93IF6VsS1+UESELVJv4B2osmKr+AI/mrmEiSWoXS24XKgSPHfXxtw5+jmxOXfKC4W
EAwB7DmPWtxp1rz40tRabiJtW15Aj7X9yD0ICsvQA92MGwAuvnFjWE4CxFdS92GTXhQ6Ao/h7M1R
HVT1Wl3z+4EBscFvvIASY5J69JssQCMuvcTd8abp93XR0t2VHrVzQamPK1KyYsULE2bj4dxUtp7o
s+xSqczH85fXlflRKEizrsS0C2eRjYbLicD1FXSiH9MBgLvY7/6SWWk+5V3/uZwCuZ/DmKx0tTSW
6y+82vgkqIvEh2LghRTY84FMUEoBGo9izR8ttX91uK/a75AWHMQYOGeh9Ikxv/84O3H4+bbZvtt4
4NlpqlhB69XDSYpq5yz9pE0WPvhdvAZuf/dMQOv2viWsNXgVpkdC/A8C0QzSOJ/7Mn0up2SF0fDd
8wBdWIebaDAZypP0SB2wpsgJFPsGpZgFytH3t6fo/QqhwLOzUWkyD6YbEv9IKd0NofPSzcGRV/2d
dvsjDd1d5vtfspk9tEmiIadZrnS8sDZvklRT6+SVboHTAaEocnmIapIq/ff2qJYat3ZtXDPHKZTv
HrsWpHTpUPp7L9xYOenZHBJ9R/PCn0PwASARwo69UM6HvqyzyEHOfsUpLqy8TSWBahPjQmSbHouM
fDVhk0VxVd43tNz0yIN1v07dK8MbMse0oSrBCZAUahcDwRtBIU3d3V6Adz0UWrcOJW1Uago2suPg
djs54dZlelCscfrJIUh6QSdyBRCwtNLW4RRDPlunZV2dACwkdyQBNVIwbhMzxTAsEydeNzS+U8M4
8rk2J+3Q5CsxDU8fC8AZN+GV0Itl5Z0YQ8XjGeRCqDJ8nHjYzNAVU3LTARt4djZKJ6LXhnlwg/NU
HibMfZ4CHXl7pRcWwM5B6UZNqEwm7pE2nbPDIzTUWMUmBD7+3LLjidc0pklRnTrmfYv13ALbCZo7
0KxECQnd/e0hLNianYgCs4OnWpKCXzxMvnQp6iJool4cn6wRyy/NkRWcGg4QURMbduTG/2VKxN2m
X0M9LpxCdvoprTOUU/XSB2l9d5AVf+w8/Qg7S3J/m4nZ5ZRO2s0jmBndow+GpN3gXZN0RbpNiNCz
k07c0SA6SUYXVdWIiyeemqhI/V+3V3bBDdmVlGnZGJxvBbT0gAn9ieV1d8KdeQRBFvIM3g311KD4
ecUS3o0zsVktM44lmNzduHSPfM6PMTjzpjHVSKcMx84F4aeflGBG3QTmwtXp+jL3yn0r3U+ZlyIy
UC3q3dWIuudhDD8WJQTTtswdtbNPfMZ1WvlDdQIVwc+8yw9109wDWPlzYu3BS7cxl1K7rBLl7dyE
lLlHw3CWXoUjlNvIlTG8b3ggDvzvLIm59MI6qdmRmcK/k2qgP4NCjufbM7TUumXWNHEqyNZXUC+7
huEDy9sIyIxt2lPUTjiBF5hqz0/oUfrTeJDM47usm//a9uvW+SylD2bHcKLHOuO/Bh9oqhDFxafb
jb/vT6ldNql7AfGJEdEXcXL/ThdIWaZJPnwJE6A8bnfxvtdDGPrfhdUJwN4gOGZH09U0/ECELsGZ
Z+pKzW00AojG0l3l+mybUB2Ejv7bHy9LmnDVuEecyvpEcPZEogduD7QT2xg9IWv13y6GWQe9gSAu
HPkMbqzCCT+3EHzbZgl2ZqnCu2ZbJR09Vi3poykFa1jcizVti4UVt5NKwN0DcutTTE878wdMVRAx
4JaOGU2DTYc0tdNHU9azUZHJPYJZP9vR1NP7bgQ5X8EAOLy9qZZGYdlzMGd5XUzCPfbh9Bk8KM/I
e3zVHnu53fyCu7DrImXaOfXArvfFwsygDVDyuUDK7bCtdcuiWdlKUqGI8wh2wXwXi3qIOoFCxW2t
W2G29rvRdWKc0rk2PW4LSh7G61G9rXXLmmt3hhiRzlzcRfCW0s3YnBXFHrrd+tKyWrYLwZrCMeZa
EeKOTlQj/toz0PXvq3xVpG6hCzvjk6cicdLEgEunab4bAlZBMs0znh/CbdSC1E75gI2v7DII4Zx0
BkRErlF4DFaOtRvC0v9bcbaO5wBKq+oaurBhxxLzIsMQIsc4jW+vwfuBGLUlierG97sGZKnHuqm6
z/mIV6GIDkVegmOWqV+Cc/Ew83lNdG9pPNfvr6IjEHCbLnCxoeIanOvUQAcc1aN55F7dxu0RLXVx
tfJXXQyxSzkVGFHFYvPoB8EvNkpUCF931u0eFvyFXRKZt7mvSY4AIEfdKMDhtdj5IyBPt1tf+n/L
onNeTuloIL0KJJI+gd/GRw4jfQ6viYDbPSz9v2XV4JodR9YjPFL1LO8lRypcCYQct1tfiADsishu
jFsac0TbaSLzgwi5PoMzoY5Qy+aeqoFMh9v9LIzCLoms5rYrDAKKYzH44dEEw98gx2YbG79eJV5t
ItXwuG7w0HKkGeAPSdnvxmRVqmvpzy2jnkC6MIIOFjdzz5e7PEPrflpuO8zsOkg5TpOvEqRWsRDF
jnZk2PVIHt6e84W9ya/fX02L7Bu/S9Lrn88GJT0BdHqCafDuHVlN2+Ihu+pRsSlw2hTXDlCegKi4
qKtDkzdrRMUL7o5bhzGZkoBMGe6dgxvexQl0Ag1KqpqmfcwDTXfzJP69PVNLa2xbcQsA1gQhwpPM
kIze13zoi6dKl7OzsQPLiFFNpSqUjcBNFMj5Swlx5ops5NeituYQBU1H5QI2eGK1/jn4EFH0OAQT
Ns2NXelIxsadcR2AGmHuDTtwa7z8yT1ua9yy3LTNJaj4Ojg31f1j3Kzcj72/CZ8dULuAcWgbOtfV
4B1VkRU7MKm9oJxxLRxa2Ju2rtBQThP4NeGWc3A8IhrKI4Vs/xRKFSFw+TCm1RaUIEZhWTEH3fjY
OLgU8NpxT4Zm/V3AvR/b5v9qEK9chK5cUB7QsjoNrUsOg+DhnTM4/RaYFX7dst88VMBZdeBGJNXI
oHSnnV3p1Gsp04Wjy65ajEEI7XTEi3+n/vCRzeqnqctPQC+dm7j8tG16LLMdILPtM9PGv3mZ/jtU
7aXtVoVaFnyOb8XTOdeeoFnyf+cKSjyRRRuTNez6Qut2lSIXIpUu0ipHPEslEQsh/oLE0Jfb07Iw
83Z5ogjpxGIHv84d8Ylq8N4MWtwVGkSRLdKmtztZOL2Yde5SrpNZ0bE6/aFZ4rSSB9kM+a6pQYJ4
u4ulSbqO79Xuj5tYgjkw1yeRlUEMtqAAV46gqb2NQ7BMl8WJ5i4qXH4r8K1EeQPTzccWOS4hNyGW
A2pLCqnZF0PSNxWSKfK78fm9cZNnrrMvKPc7jiM5bZspy5LxfDBybFh96hywDwmo2dGqn7ZFuMw+
fVVWuih3BSOoDzqagU4/BhfK6tv+3DbhwlDZZAGyTaF/0JXI9t64Wt+ytEctG1aBX3oNa9A4nvJf
DG/GLtJ+4znPJbiXqxVzez8jDp2x/27TNGVhg2fG6mRQAEfcYZ8Scho8/7Fz+HHs+o8jnos2zZZd
n8iKxkuo7/zfOutBoFwtKaSz6Q2E2uWJepAa94A2/K0RR0cigO6KmP2VWHRhMeySRB63BevF9ZUi
7MbHtNUfWEnYse7B8nJ7dpZ6sOxZklA3ZQUrADVqG00uHtuZN4ingtT88+0uFsIKuyiRQVWa4aGo
OikIAO8QhpZ7GavupXPzLmIi1lFWlHGzMqAFB2iXKHJp4kom19urh95AGeTvmk6uLPbSbNH/blsC
JTtvKlzxu05BxZGzND1Mnit3vbPV/jzLuHPkx1EBpqoT6/rhKHvQLkIvNo98tsr5tTQKy8SHZCjU
iKKTE07+nj/lqJBzonx0ffexmswqKcrVlt8g4wJq1ypKCc6gbq7LUzxBsyO5MofqvjJHTX3zpRv6
jyhK6B+6zs8OqpCbaOzQqxV+1/6s//fphVfASMY9xMMkLet9Bm29bVvMrmGUXgi8EDJgp8l3yD1x
R++UgALutrUsLI5dwljj0MjzRFanFKQ1uzgM9RdwAIPeOU30ildZMEi7hBG3qYCiLgF3q9J/0EN3
QZQw7K+nKzBQzf7/gSNeMEa7mDH2B+3NAlHVVAGvTFGCFOmZronFLRwidjFj3KkOnEFNCeSh+1s7
0w+QlXzt3Pq+4exDkrjPzdxvXBXL8GMJhnJCYJVx7wKiOqKisM/H+i9nK+yGvgGNtaMOg74tT4Oq
/WSPJ2mvPcxtQDe6ehsyRvrm/0Jc6XrFqe5Bh+KO/cdezubL7b27sLFsxJhgeTl6tQaUEkLBwkMV
cZN/4TE/XisY+3hNGHqpG8vEwUsE4+OhPuVTOz3IgT1AVceJhgqpmoQM0zHxQIp7e0gL5mgLD/G6
Qk0eQOMnCcZ1BUqZQyX1OahWxZUXTMSGjMVz7kCPGCrXeEc50dj56ZFtjCUBtaFiyDNBmkYP5amr
tXyWhWF/VxAB3cSuiuavQ3p119Bx0ovOr0ATH8NZ/UyhIzs/StCHBKdtk2+F6GJqoMgHXpRT7eAe
xhPxKU2DZp8gx7jiyq/XonfOKNeyayAAZFEGCKWvMAbUPBxB5X9ibvGzhFu8PYilLqwDnTudP4wK
XuoqK0pjclK6O+iCfblupG1dWAc6C3uRzzMEibXOGrDOgTwSaPPyMssp3oc1KbZA6SGhbEftzQxJ
0RoHnwylfwc93HLngEttZS0WTM3Gi3GvnTVY2bEWaZbvZY/zuvPH8S7hq6L1C8Zmo8ZqVKWGGpCA
04RHgZg25pTpYo1kfOn/rxvglTmAGa+EvLEqT2DX0f+AeIUfO4FyJk/LfL9poW3S/hTvMFC/9MsT
0/qEkqxnYcRd07OHhG3MUdioMd6AL2RG8uAEThro+baQQJN9PF88cNx9vT2KpVWwzBr3pMQrKUaQ
95U8ErDaPWdOtTEDYsPGtBvqmPagUAJ94UssUcPboKZl259btqxkHSpc5NE2x8tD5gHzXOlmbeqX
5sU24ybu2hCPnifld2a4n2rQw+xyFUiysn3e7+ANzz7p9dj2PHR+c7cadVSXNYL9bEzX7l7vH8xv
aPYZlI0EJJPKk6LBAQTiBWC9yHGRa46LBzGP8nqtqud9r/qGc3+aTBL6CnmuOXks0mwvvCs52kS+
l2nwbctiv2Hch9hmX5IE0lvgwcMrJZVls3NqrjexkgauLUVUV4abrL/qS9Owp5iv7KwTc6Zm2hGH
rGkrvB8kvyHazyHykaZ9Up5EBS7/AUSVyIk7H1RQNDsqu2nf5cEnzuW/tydtaV0s25bgi/EHx1En
v07VbqziXZ6gABbpHMAQsd1WIoOlbqxzOwewFSILRJ0GFu9AWveXyNgHIKVPs1zTqVnqwrL1Lu/q
Efwe+gQOrfE0dOMu73yyL5qwi2qe9IdtE2YZvYFfNQG0lU6yAxpOBrgu0/oJV9hnZzXnvzAUG0AG
dVEzOaghOTIhv9ce3XGQZYCHG4h4k3+9PY4F32LDyCakW4gea33Sk/wWG0AS3LZoViZpqfGrw3l1
tJogA7CbGgQ44Wx2kwSpUpWu5kOWWr9O26vWVTDTRgicR5r1FzEiqVOG2xibAtem1VdgEGpBSYRt
hEfOiAukcnS6WnCy4HFt5JiWNJlnCEEAijt8nhrd76/3+etVPjSxu18H474f3Lh2LeHcz2PSAyV7
nCX9plvnBfoNMhrydlO5F+bJsmhW1V3CWuwfGrf/UBBR7ZoMdPG3N+fS31u2HAMKCN1J1JF1TtXv
aWvKSyrBhYdquG2x8Rsi/SEzAeTeOIBeeaJipDSdDFLNTZdtYkkI3DdIssoLAzCJ4SaqPCBxCMr5
WNQQkmx7fHRtIBmB+ioymh7eLHBbPPIRcBMUtOsjJP/OfmH+2bQUb/j0oTDAsioEsEV2v0yNqhxh
+s9+B+W0bR1Y1nx9JMy5Dw10Ifsx4sQ8gSu33hfuRkyfG1x32St/oRnt8ly26sSb1tkRwooXcVXf
S33J1ghgF3ySzalfOiyWg8JVa5Qj9e+bcK7SqAizYRvA6A2tPii64iAZMg8wlymNUpl60RjwNXmx
pd+3rJlAsUYKt5USt/Yx3asSL2slWRU1WGresmenTEDF1UIMCwxQ7JsL1OyOOu4mYhhYmnUk6yac
PNO4UKgNQgWOV97oo5ezYdthZuPGJpO19Mo4AwhQ1tSIYFR/N/dqNaJYOBNsNn1WVihp7mfnOIx4
1kEAc63VnEh2HK+8BFNwvG1nC2tgk+oPQ++WjQusQtfCztgg+92cr3KQLLVuWbGTjx13vaA4AUO5
L2N1zL15E/rEtTFknVYecRs0jcMgAtHyaVxNEy/99fX7K89AS4iKgSsflRmt+4lPNd0FJtx2+Xdt
6JiYiiAOCsAkTadPTU7vQBNLothRez9bhXAsnJQ2VT6r+zofmD8f+YT6haGByXIJfKwHvrVth7FN
li/isiXeYOZjEvT111nFw98yTM5BX64x8Cwtg2XAhINaaVCKHNOi/ceMjo7+lChv2vc2eMxnAETn
Cm8ac0LziFAknYOarIVB1/39NiHp2nT43QjWU4ko9ygDqHte8VfxpNPoyrkfoOz69hCWOrHCaebB
ubUM4XRqrm+kSHteIzp+ddIj3YavgI70f21BuE7ZgJ+PHAmIUSKTQ04sKPW2ImXXhpCJVNcQuGfI
PTtgqKEzyt77Zvh8e34W9o9vmXGcS+kkAoltmU4OoCEQkiqnVUj9u62HxA4fjOkyFaZV95E5rnfq
g+7yh5phw6+jcevXWZaZSYqRfgN5/LMCS96pNHobIzZ5gzsv9OCoCXwcpHfSD0oEn7pKOyuvkkvT
YoUMuVR6VAPIOMz1PJFD0zxmo8xWWn/Xr2FerIghBRUsh135T3IsSv1bhn4uXFySUjefjmPegLZp
xb0tjcNyPq3IU1WFsfeDzKgs9JMEbFPGaap6W/t2+BCDFKWB4j39lhN//F5nVzoXlK+otf9/1zmE
xA4frinrRIfgekMlCUnvlBxa78DdeW7vWyfIs30CrNdaZezCZNlBRCpoDG6M0vlbVZxOB1JU43wX
0iqn+9v2sMRqZMPRu8z4dObj9GS42/5MB1170C5PJjqBtncOdb+r0xCMMqLFgyVIjioRhg7EroMq
A3C9BMxqy70E82rdGuJwqjVD0IRH0bLI9khfdQ9j0frDLow5XXmhWVq86zy/CkA6BJNtijl9FKXL
I5kOiXsYQJ8etYr5SVRN4CjYuA+tTJ8hauThFLrf0lCx4JFl4F0+TGM/pysTtrQ3LIcAVeQiUbhH
n2lbmnEfO5BsyeoqJsfbW2PBJdhxiJRVmgwlyy/EJc4HQ5vyoW0C5wA9gWplCEtdWL6AcdKATlKI
r4K74ol4JZfPfdwCUtfMU+ev7PGFibIjkqKDehmg4vkl7pg5UjDiHxwvWavgXGrdem0njibgvG5y
cMEpgsRGMCP7ENThJjRjSGxIO01Dj4MzHfvIhTj7B94XXnaSA0oi726v89IA7ECEaspi5ukH5g7e
Y6qZ/vL/gLi8m1/H71tmDRWWiptUgAaJlfroV9BeDlRbHuIeIYmui/ERmlAsQiH7r9vDWdhTdnAi
Mz/MeT/GfxNQ2KQfukr5aQQUGvE/O5C5TVfMe6kby7x1XKRx4hkNlutAfydgLX1CysN7lNKNf2wb
iWXg2TxJLMaYXRzJqq+6w5VMSjKrKGuyFZqkBX/oW8e+qB1e1W5aXNIR6lKTwmsgMcgG1fDDRQKU
97aRWHY+kTptGF7GL2YGs1xTqHKfigKESe7GHmzw+5AHuVB1lV1Q2+7sgBr54qESejcPa/n7hfV+
A4Bnvmhl0GcXNxWsQ8ll3uoddyB4eeBOOo8rTndhQWwIfA5ugcJtuX6AVMXwQVZqPPBuAlAPZMWH
mpcr5+DSaCybx/FeoTQvzC6UkPJedRk59HPT36EcfS0YXhrJtetXR62TTW7OXCe/CN9zdsAJxbus
7/We9N7vsGnWwIZLI7l6tVfdUDqDtaifi4vIUtrD/cI97iriFx8qUjhfbu/fBRfJLGOv5zolI43B
kUh7537i3V+GimRLviUkNhaeMgpBRKcJHuVUNW0VyayDzpBxitldc1ZL/2+Zueq9uJNOizMqNHiR
KIBaqKJ+9s1aOnbBy79R6gl7qJXTWX1k3gxNJgCRMv1BDwk4LOIXppBh8FwnWfEmC6OxwfE5g5DB
WBn1kRatgIyclM9ezdYo2hc2lI2HH1vHZcNYqEs4F+1dWnTpI+3cb8Kt/rm9mZY6sLILpTPPqLca
1QUZ1G+g3XCiP2GVJsOaJOy7Gc6Q2LB42ousiEumLhBvOTUdAP2iau9BhzYgEG2S1Zv6Uj+WibeD
KsOq1OqCu8H4o56QLMnyot8V44RHMEmGQ26SZuOqW4YuCHAl0NdTl6boa0gYZ67zK80zZ8XxLq2K
ZeKGToHHQswZc4a/UYBd7EeSf2lCSKTcXvalybJOczIBuR6yxvshGpRnQanmEVRKeod3F7ML5dd6
yNYgDUt3OhsjXwcZJR1j8bn2RhlBvUyjvL5Q3nQcNKrCQOYZ/GyyzJ8iHxmEPMogb+dGVboWgi0Z
qH3cO35XxrPsPk5UdIeh7b1n15/zv29P5MJK2bh5zf1MIQGlLjNTYEEoUF3l4B4BMNzqC8dSF1ZM
b2IoswWAG33kHVgdJp88ExSt3pViFcy3MEU2Rl7N4B5reFZeNGjKP2vX/zCwXp5vz9BS49bpzorQ
aQtH5h/pRCTuuaobXK+JNGSLN54oNkY+SDPAcBOhLh1yyb+STPEHiHKYj7cH8Gct36R5Q/IGGC8q
kI8hbfwDcmAgnnAoHvhMBBznLKZI4IlUX1oQCBkQ4eu81DQCnVDHD5nyZb9HhShEn4+8qeMhuK8h
BJUPj8jyMf+3ChsGYtnCHZrkW0pR3/+5rghPPwdOQ+tjmJnhGU/V5RS10smkf+oR3BXzCft4JkWE
Kiwvz/dFD0XIekfjEtJSqP7yXFp+KcoWosY/JRc1iPZuz8PSQlpOSU3GGYckVJepRfbH52Y6qM5b
CWoWAjSb4zV1esifJXN51gKpdJpd0XRgMpdRUZH4VJlwNWW2ZE5W+BGDUBS4UpafJ49/RTASRLLu
j45crepc8K02dH8STkJ1ZooXFNVMO54oPO65OV6Eq2kOd6nLzc9Kd2vcaAsTZ8P42VSBEZVk+lz3
/i8osn2P+8LIXes1T05LAGvYtPg2z6v2TVCCxzE/Kyqyw1BNPBor4D62tX6dyldxM5kDPzSdKs5/
WGTzUI/fHWgkrPjohQWxUfukQFAC5m99ZiWYgxQx/8Rp6P5jypIdrha7DypGf24byXXXvRoJh1Kq
04azushx6ALkDHt1lU8z08YslY3jp/A0Yex62ZkJYK6Jh0A2hqh8FE6rW2rBQmzWV5CKumnmleHj
H0I8cFR/FClYD51gNWhe6sEKP1ghaM1Goi5+MHXHIPPpHdMgNun1KufrgreyOV+7oA3msE/Dx1zG
d7THhbUAI+uKK1zaUVZMwXD0ItEiqzOdoGCW1/4XQh01RnEOioGZQ6BtBhnzGtZnYSg2kr/OaZDk
3JAn7pOYfAEDnJwOwnH6NfLOBR9ig/knVRW8bbrqnDruM/j9Cx2lAypPynr4XPT+1gcEG9Evwb8j
nNgTj4DOzp8GI/BYGpB4je5hYVe9IYBtfdrmNNdnihv9YYBQZ07A6JGqTSzFIfjALeN29eRNtMnP
0CgoRTR0nKJWsY7XcmxLC339/sp50LqZ42FM83MNWeFPU12kwS5rDFmDlC9NkHWCQynaKyoWlmfe
kuKeD6DIVQaXlgIucZP7s/H8rEIlX0uS8HEweHQk5eC8eGXvrbwLLs2PdXQbmTuq8a4RSODFVRRA
lLCNqD9uAvtgfS2z1jolfg+S+bNgIa6P9eh2zQ5C0mQlwfnu/+NpyirJCQpq9Oy46uJN9U9OvBCa
i8VKlPquDaNt65YQF3JypqTWZ6hF13fSd+6hqKkP7ux95GJNEuHdDYROrHNaMCcffKLKcz0I9VeX
zPlnxoCJ7/tNTEjo4Tq8VybAej5B/EmWeOepxYFlRfWxH/L6dHt7vpsZQuuWAYuuQmbWLdhT6iep
E1HZivAB3+ZyHwMK6pij6+YNisv8oRleKFiZSL8S4iytj2XbLBwEkyjkuEiFhHNLw6NOxn7fcuiY
OWJV6GFphSwT58Y0qp8z9kRCWryQht+Leq7+bYbVPMvSJrbO7pjrcGpCkpwZsishcPZmHB89Bqqd
u9uLtNSBZeWdCtvU83t2Fgih2AEF1qHYadGsPTEtTZFl5ZPkCRVtoC+pg/v0MOG0rr3SuZ/jlKwM
YWGxbQx/mksHUu11cjY55DZQvSvhpgBuDWr9qWTgx9o0UzaM3+D1H5LFXnKW3JQPteeTh7BEZHu7
9YV5stlgJ8hGO+XAvScI9XrPoh+GoyDhVERlUa5Ey+/GUSK02WCNO/upHnt9GfxkfK4DWt8TVAbf
6djo7w7Jv/oNiAhuD2fB9m1sv6B5PYmsDx+p0B+uQWFd6Q/dVDs7wFeSaHS6vwI31xuXxjL3IRvz
uNRueq4BSpjuauQmhx9ZGIf5CrfP9cx4k5TA1FmGjgInXxnO3XMehv/S9LMO/Eewg/R3HW6eTQ4E
Lz4EfHVLL1jlG8g/aLGbFpjpsxJtdvcnPLzWsa4szpLBWDY/gbNXBSHRFx1UkOnljP1yh3o+hag9
eKSsWzkkl7a0Zfq8jiGZReLyYoBHGw8V0DkHR6nxHNelWINTL3RiY/+NQyEnVmf+2SitzJWG1R33
8GV9cvAKh61pcywsiF0BkAcBxPF81z/jLDNQQarcU4bykv1ta1mwTBv5T8NaYbImfdZDXz50UA/9
hPL684DXgpdUuObJnVd5gxcW32aVlTzw6jjrkweS8uEgmrB6AgZr/kTHOPuuwG/99+0xLc3YdcFe
xRaon4MerTL6PNGqFAcJ0iSz4xrK1iuTtmCTNp4PxPTcS7rQPcdOcGQ9hBCUICdeNk8aNbqCws34
+JBVbMtrnQhtjF/t9nVp/Nk765khrc4Ekt2fZ2BW2pWDbGnKrMN+cus8HWnnnwVq7S84JrM+CgUY
51fsfslWLLuXuRgZkqD+eRpiNez1PIGveGrDejxk0zCtSTEudWPZPYV8M6T/suocQy16N7lFfRQ9
++J11cbwzgb65T6ZlM5hLxOb+AMvczxz9cH4V0wg6TCOYk3kZMFWbMCf9sJ0rJqi+l+MRMf1C3Qz
57tSJx0KvPKX25ay1Isd5xdO49NC+MjG5vlPlcHBDFmQ/e7ShkK+YA3GsGAvNtwPTQ5zWVD3rCT/
rnmKICN8ymEdCohJTbwPrSy+FMFayfbCLrBBfWAunpPKD5Gtj0d/lzEyAekc/AuFmN+3p23BWmw2
Wp2PoZ9CP/hsaBc+8nJQfyV+7azlgZb+3zryVWfA4Nfq6mJAlvxEUzbel1WjnqEquvb8v9SFZe/G
d+JGTzk/T47Jv/Ne8pNyikxF0JRc0zxZ2lyWzach6yZIxZQXOXH+LcwI+4rycxHxIR/+8eBCVy57
S7vLMvq4KVzIM3bkrF35PSXVHyHhCQ7tmDZQC0SYJErx1ILwagXHsrD8NrSvTr2AeWBROoNENSz2
FMzB6sHJkLPYbdpfdr3BEGhD0nAqLxxZkOmDhrxiBkQsSuu/bevAsnsgh6aqDgt+5lNY7GLp+Kes
26bhLUK7yECB7KExQqYPxseRm471dCyusu23/31hW9nYPqK06CRYny46HejHVBD1XFyreEk2NVE5
lp9vd/OHbeadwNuG9PHS4wGer6sLCcufaTx8AmHM/ZCP8V4U+hOpwR5Z5GQPRdtTDTAIqKG+g/k6
XgkxlkZp+YAJHODdMOPGNJFxOqZp9cj9KzFbFRyDjQ/CWCnLDQx9g1da6Pg9oIT1Je7MvYxhoLcn
cMlKLPP3RTCnOhXVJfPY775L24NDVx8Wlhq3bJ6Z0pmyUuhzJ00gI6EmGJ87lmtKyAvt28g+0ytQ
pPmNfx50Hh7F7EynwF0jH1pq/HpzfRWfTgEFzwMTxZklJH5Om1k9jYJ/3TTtNpZPUQ80OtypLn+Q
MSFK6SKPiTVc8MK5wa7b9dWv8zmgZqyT8lK3Hk4LJym9CEwPPY9SGq5xoi2ZHrv2/qoXhacIFgiV
nwe3Kbl/4BWeQh6HnjTB3VD4vJojQAF8k0VQc2+qIIqz0okPwMqZ7FE2piRf+iJJnL+Gqc/Xgv6r
b3zHH9gMuHi1BmzRqcqL8PLYO/G69JsjeC1bsx87Gj46XS2cPeGI0m6v5PuIGhHaAEA5g5FTFfAB
JqFzRJKAf3PA2FJEQcymgyfAEXhNotSszU6Kl/wxbo2/Yr1LC215hiQeBGAcSXUJjJxPxQSxrzIH
dTFetm+PbskILPdQF/7ojorqi0jo5F7xDF9JheLhleaX/t9yEP7sNyXSc+WlYbz6qPuyeNGxfK6b
MDveHsCCh7YBgbT028n3OnXmAYhiqFt8gXDGdMhbeNAxB3vx7W4W0lk2MlAlk0A0m9QXPvv5wx8+
W+oGeJp3zKVLISJoVLyDFMVK5mRhl9vMuSg1zUM5mgoCv3mw5wWgXH+kTEgPKNJchXdlt43xX6Ci
4L9m/j+cfVuTlLz39SeiKoQQ4Ba6e84zOjpjjzcpdZRDgBDCKXz6d7W/equUR5p/dXmjoxJIsnd2
9l57LarRTxD4qnrtde2g8ceqHzPIXS48gLyFF0E3eq+AAFdHzw+8Hc+s88BCGV62wZYEurKZEedM
YX2EPnrnJTYjEf84A95CkAwY3C07XDGTJXOuQHKU1WFPX8HNmu9yUPncD/oyHhSswMLKmQ9pXKn6
+nUsEKmN+BTnLoi8qrosb7HEBEog4dMSGPnjGEbv2lUFkIfy+bxhrNnfwsLp1Go6T5772uOaf2u9
0PTP2L2ZdyuYG5pXcLNGG6a+sghL8B/kM42vRUle+0BOd+RUnUwaMXRbQOaVT1nS45Ji8svMJcB6
tNy/E5AygDnk3tC8TSUV5uOkgJba8Cdr37II/cEfDh0GCM3AMQrxBIBm/Yroud+wit80r/84JZdM
uf0o87qGns99JWn3VDnIu1+7hRN5TxmXIfvV13zy56upMrb/0o8p9/xrSpn5zjEDTpT0XWXLX0IE
E1rWQh1J9gKmBJy0vMgyu3ccOqqPHAUpKLH1ehC9i/VAV/ynaurH5jN4nz02xPnsNe0tnTIRbHzY
2rQtnEkItiBme2QstTfSvWnc9NWF5u9lBeMl8jCXprBlp91XIJi8q97okh9xG5/d43lbWbkiL0l5
x8DKQaHT9h76nU0yMmQsxyh7Cmsyx1rJYSfn8Nrj/k1Hqo3U0tqELVyLQdYi406hjyrS+klo4z/Y
YbxIDgs6EIvoIRVGekz49NWGXsEeORdjek0G7XpJa2u9sSwrQcQS4Tc7o8EtPA1ekU1yDqk7kj02
5nCTFuW44VpWhljC+lIoBQCUw5uHgeOaPNTZz2rM0QtbbZZBV070JaKPRAD9ssoi1eMXHmjwe3I0
oUgPlI39jfCd5rYLLpPCCaMlM6+fEcsUQZDsTqhEX/t1HfBPBYQ+p/35nbyyrf6D8YPKsxw9r3kI
9YkLRlZd9hmcp3pL537FUpbsvG5dmlEFPdyj4F0iB3aXk2DYM866a5ornDPNXWNrEc8dLa8u+6bT
t/5x3enDCjLEU+C+6voO/d1fbD19P//ktd3l/f1k36vsXHm4QWgIcb+FTjglJ47PeNaj935+iLUF
Wdp5ieYLUyMOosQNi18Qm+H9R92ZdutIWRtgYeqiboqAkJSir8BSsaOVwcngVFmxEfGuPX8RR+Q8
9IZuqpsjYvmB7kA95FefHE9cWsBbwvq4kAB7qWH+X/Rgs5AfxnKzorqyxEtMHy/GOqgaH3GoGsds
NwW4fkRyztp9huN1I2hYu4ouEX1Sex6nIHh8sBVSbdpH2SOnOAil5/VXv/W0mGin2EyV+mhd90tt
N/myVyxyifabOcTeOyjPHEftys+ijqqHU5IXp8uHempFPAo/SqzTDyYeIaS28cUru2IJARxlJZju
FX9VHap9e3CwuXLfTm24YfMrId+S0bcvIqhujnnwqlvvSzqSXyqCAG9Vq/sASdONDMLa3liYvzjp
FnQ5vPGIe1yCpowooV3U3DYp2/qO3zjbfwR8SyRgSoiZZKbtqyQGLbwV30Fqc0zUaQPIPHBjS+nP
kXi3Xu68diUoKGthsgtXaeEbcoCJSdoZZEjA0eknuVe6zj7TKGVfOMDCObC2naORoZQE5TsWxdj8
BVwEqbaa5lYMC1C1vz20nQDkKkbsbs/24DE9NS1WkL3aR45/NwX9HA9E2U+jK94QFd7+H1K//94b
AJb8PTAd9TAMaCY5WutUT0RB0Ddu+hB66JA6yC4Lm1G5/nsUXP3cPiqQRO+lQT8u1+lNETXTBjbm
30YK0dC/nw7O9qphqTEPPEWaJ+4rAkKXus39Dfs5zcV/9zby438/X/MUmMG6Nw8KxUqoTjYfUpeI
XV/Ubwqa5ocRtLq7pt+60a59zunnf8QBBPqKoquw2aJa109tmDU/CuBV9ucP6rWPWTgDIC5NQXpq
Hkw+HhjLs+uR9sdTBTZH3GFNm++mZiuNtLa76N+fchJYForhVLKhIk+9AborbCpyV3lmq7VxbbYW
tl9MtYfoD1AiCnXEMp5Jf5NlYv51frbWnr4w/A4ZvHQuGnUkTh4mphfOtefarXf/t/cPl7hBZFyU
RG+NeQBbBNTRUabUhbpNaXeMTtzo5z9hZQ2WqEErzQy43aAf+tpXO2DfQKxXIIPuSLTCnB9iZZb+
Ax0UPKoh1AaIZWP6Q1+igfXkqi57+MK6QXrXStbR6rH38nd2UgrS/RZCe8UYliBBXOY1ZBMCe2+C
DnykLTfXYPb8oVLowXklMLRRPdHr4RRanP+YtQFPM/iHbVMWYqTGIhk5hs/zIHVsNLpiQxtlSTPx
z2glGnb+vHX7XhtuYew9YJaZC5WaI6f5u1UmViHk+vB4XJ5uT+yE7bSF5P73/TJcAgYr5Wc6iNzq
8RSViQgIa/BgnMAdfUa/bEOg/h0GosT59wS6tuRV4ME5ssItk9JKhGOKxU4UvunGh+wqjcIDbSrw
p4dbUNK17b1wAsqJ8lp0Xfvw2132I27oKGsezu+IlXlbwgeB5egaWtbmAd0xUZxPmYqtCQ4ibcbY
7epdgXTM+ZFWNsMSQZh6masrZDLubQtUlIKoojbZO1HlDzF1n2rsjJJttc6sjbU48HWn2iH34RGK
Wd37YhqTtgpfGafg8S6exrlDsRaV8vMftjaFCw9BPKTCtRXmoWpED70y/tP4oPwlvdbXXURQtgKx
9/mhVrbCkh+w79vJ5lUFT0dAwcmCyt42gzFX55++NmsL7yDkEBh0q9p7zXofewG0OKfUw8lglfB4
Qhr2fNrb50db+5aFc8gtVJynFGHN74NB9/UOIgBbwIW1hy9OflV0NQAfIOWwkoor9PMO0HhHeef8
q59W9h8R2ZIxMABxsc+gI3+0eaD3Lk910oFqAO6sM1VcFaP7etlAS9NnrZOO0WgeiAmjhMPq//8p
nZPi+fwYKwf0EksIVoRQGn2aqtqCk1nWww46IHXc0C7fXTbEacP9cewIV4xtNzjtQ6UaXiYQtj3l
/NHzr206b6gv/+4X/ceiLPkCbauhUDmT9kGUA+2hHZPV1W01zi7ueZMB18QLGuqLk/BI7owCNJIm
ZcUPolPSvTplI7TYERDotPtKQeY9KcSErP5l37/wENyRvs3YWD2Otmv2GmQTqVc3+wtZJ8JwiTUE
ohklGycC0hwXUTS2gv3rZz3548v591/Z7/9BGpIaOejSrY9O5pEYxaAffUbI52HG7Rrysv3GRWrF
/yxZjAWRZuzAQHAk4XCckL9NonmSeSIbLprDqWYH4rHQJGXWzM3h/KetOIolqTHYjbDkEhE2aOHN
bWiFmGOEZHorN7B2tV5SCcrABrUjcUE4AbhqbY9Zwe9ANEYf+nGETPLprh1Y/9l33ek6ADHVZe6V
L1yHjErtgH67egyRe4mZiwAT/AwbxrYya0vs4cjLNCobrz6iXhh97JgIndj3QCm54TDWnr9wGL5u
0g5KffURirD+LodS3XUoyy16ypUgbkkr2DpMkrqjgITWqk+cZk6RMgzfT+fcKU2UtVHyO0RQ0HW8
7OBeghF56tKo9dr6KGmWJ3QE2KoMgAs/v4nXPujk2v/wr7qjfjFXaXQfBtG7KcmvfkrtD+i85TtW
z+VVAdXvgzVz+pDBUWxY69oanX7+x6BovfUn0nF5HHLRflVB23Wxynzv+vw3rRxL/iI8MFE4MuC1
s8cxKz+fokUFDO29k1J/wymvvf8iRAjLtg4HkWOPGTSYeE7pfge2Zasja+31FxcFSsA7I5w+e0RN
9QV8DA3UuIvuxjN+eLxsghYGHoy8g0AyGKgcz/XyL5qh7+87SFzT6V70RrAPFw2zxCDafKxrMPbg
YjVIEwMIBk5h7St/59ay+XV+jJWlWBIMVoFwwoz08jh7Qt6OoStu+EzQrn/Z4xe3gaqr0jAIapwr
krDoZmrqvHzhofIvYlkNwyUesXJMVUI0BYvto424cnOxj3CbPv/2K8a9hCGa2hcKFQZ9e8qYpbl4
GHkaHRgytVdI3n/o0GuSnP6q1hdm7MMlyBCg9TFSeVAd0YpRxLnTlDGwLEgH83IrhF6xj/+gCn0r
Ory+PBoD7THXKdqfSC37CUfv8IW7amHggWI4oRD5HcH+7qcvIRnAxZlUpZ8GH88vzdpHLIzcQLFp
6kA4dxSnCxPt2wdELdUDenK2Ls383zeNJbmgqgqiwdQuj8hZm10+KyUS9JEV38MgM0eiZ1JfFi8s
gYQSDG2qm6bqCAoOLxndGSufNiF/u2iqlgBCcBYGNBx4eSSTDlNos6C1qwlKJ4ECY/Xz/BgrbmSJ
Ggx42rdlbU9sOOkz4KjzlQfL3zguVlZiCRPMddd3GbjFjrLjz1Ki9dGiInxT42RqAk9teNu1Tzjt
tD8OVaWhbZJW4EabiuFdMhEHm60EK5t1CRVsEA2m5Qje04mDBQewXnVDhAWiF3HBhXtocWbXueKd
CTL4jcYFIan2DR8Saast9qm1T1hYNJGqlDMLSmApfbP3aeu9NTM6bKYGiraX7aGFSTPId1Q5KbFP
q+mllYOf9LgmbiRYVsqUobc4s/MZ9MV1m6JSCIcdcmizAdwcdzO0fiZe0f18uiMwthv6ySSdj/2V
gbR9d/7TVmZviR+cWe25Lsqkx8Hzu13migC9SaYKoEHgAhx5fpCVDbwEEUKlOmzqTsijDEb9SWZo
CU+gNL3JzB7+2yEuyQOduQXXYVuro2ucH+bEEQVQ3PGUmTrdD9WcyzjzmsvgteESR0jBIFQXGSmP
I3O93Tz2I4+VddoYyO5mwzOuzdjC5I0L1JtfMkBXPCRGY0q78kvQNMpeuOyncf90KYT1gcfV6erR
dkj4q7a5VqHvXnMmxq1r7treWli+DcbazBXLHkkPhQ5BwaInCBmTgNVbpMprQyyMX4VkRkcwHDAd
0C1W+sF91zF75c6Qkb1s7y5sv8gLnnuo5h5LZCKualzKTW62sIJry7ww/ZQ7jHU9cih5X7+FYzA+
RbKNXi968yV+T4HJKfK8Go7RKa4dP1A7Xwf9xrSsTPx/oHsyqArh4aJxUtwOJC13RSP3BUgiN3bo
SoS7hOtVYR8iz4wuiXDiNyyfduMpsaQm8So6fWP9/jqFAAPcst24EKyc5Uv4HjSUiwgZVZyydfhz
nFsZNw1Jd2h0KUGl2m64wrXUzxLFJ1wpJThNYHkIGfoJgMpQQYo4B4bpVafqfpaIHVADAaS3vQ86
eZHaOGpUS4vHerkGgxxNp4dkLFzyWpKiCJOBoYV/Yw5Xqh5L2j6IsnS5Lr3qaIC1+22OXjmYW9cL
oaqdsQ+6mIrr87t7bQMuLD91rAfFcS9/NBEYts0UjLsxavj3QkJ5eeNzVhdrYfyKQ177t32emgSC
rnieTlUiMTvlgxOZ6pvvBEAsqsGJM52RV+jmyovaE8Lfb/SHg/adrHQH5FePAXMFOkj7kLc7XCLZ
8/npW/E8S+Qf6RwfBgw2elnk6mZGm/Ub8z3/2/mnrxjvEvlnnHRWY4pk2qk+rpssTm343rWjBYo7
/1GYHzaX76XOt/q5175mcZkfew94CAfxSgWi+yBuJG/EAXSbzrSxE9YGODmNP5ZDAWjHwA1THcOu
ne4hRYCybqa7oNmdn7C15592+R/P99SA0iRDNqIhml/5aa6vA1puJOVWrHIJ6IP4h/L53KCYIyYX
ernGuHuAXTxQZkFLOq4qk+8gabRlNSvRGFkc+1EDOaZQTDWy5+U7PSE9czuLqwEmROyXoYg09Aj4
1kG09nELP8A8l9fGWPmYotzq9AD2WSq/VjVaHtWBjqPriocJF1nSJKiZud1FeqhhsCQ/UsZEZa/G
6EZk0/gcAhV/7+ru+yXbIVgCF6wEC+YYedFN5U78o5TU+zUNKAVc8PTAXWZRe9O5vi4ItPDa6IME
ujv2T8D+yx6+WA/TSV12KqcH0A3LXQ5O6qsMXW4bT//nIY1XXzhkcF8KPwUX2IHNzl2azrfaDT6M
dHi5WKfU/09MxuqKyRza4ZiiWA5ety9IuUX/989jK3CXmVMJivOWzIpARhfHlg7rMOkC+RyYTRqY
f7oSjHAyyz9cCbUV+ph64R4Qzz+rrKiTAY1B+4tWd9nCjTQng1TmSRm+j96th4qwC4TtxuKuvfnC
yfJG9s3MCT1wHYY70yKWbPK6v/DpCxdbeYg9QFwMnWcPta+T0qdw1NadcO3VTz//Y9LR8YP0gG5d
pFBc/SkPyvQJXdlbIp9rT194VIJyaunnHpZ0aO2t1ZF6nvpZ35xf07UtubDYETwVpJa+d8AJmu5s
p9yrzgXkZy55vpEnW/uApdmSMBy5aMnB1uMnVaLwAa3e8er8+689fGGwwlclGJzgE0bH9Z68SdrE
8zfj5pWnL1OgJm9DyOX27qGg5ZTMAbCEA8qPF736MgEKQWcDnvaeHrRk8lZz4+oYXkdfhHEOMKd/
b0uStoX05xn6GmjfLL5VrXyugqn8cv7tVzbOMvupoVM2o5mO/s+imAMMau+lHnjAIVFwfoi12V8Y
rWm6DrxWOKrI6BRQpS7qEqqEuQSk+rIBTgP/YbjhmFofPbnkICX5hr7yYv9/uCSvvf3CbnuARFFa
Pb19V4hrsDGOh7l3Xs+/+drsL8yWeRPLfHDrHqi19b4KJ/IyZ6MTB/Nm99c/Yytsn4XZUj63xuEV
vFpRgBFxLp9F296gteGed/Ud64eP5z9l5VRfZkDnVPLIgLbqADaJ53mqdlbpB5GRK8CQNjbSymwt
85zcDziXLfMOYZ9fo0Ly1ABbNjtb0eDa4xeHLisyWjuno2usLUjrqzI/jCjEfvbRdHw4P0krm2mZ
5NRVqLP51InD+5B+BFmd/eXnttm4b64s9TKpmc8NyRooqB94ah5yEx5ALQ/a8uLZzm3s9RexBQbu
UiZF1tyhg+cgfuuhsKMomnzn+VIR+GWvclh7NVoiOEPsmTnfUqAr0nhgENy+bAUW5qwbU09BhJev
Iv45rPN8nwlojJ5/+IoNLNVHZon2VJ+47BC48xMDv50W9W3Y+Dej713mMZadybrzZ+WhheeQNqDM
RoNcbYpbBnLYYNcWlWw2rptrG3VxHo9+R2fRzwxtvPm76HGzqCt1ddEsLXOaIWldP83G/21TQtQV
IcNBe/yDN4+XeYplZlO5bqfGltIDM2nxSL0cza9hS/eFHEp349RZWexlchP0IkWVV7A2FEQ+yvqH
4fXV6SsykGmdn6iVRVhmM1nO9RxC3vcQltV8Vakp+pSVIrhQTn2ZxcxbLaNGZHBGhb5Hm+e7D92c
82++4kqXiUqOTkYBvS56oIF6UwGsDNIfbRxN6OC4bISFHTM0tARRiuNGWHCXte7VKNmdGcINS16b
+sXBPM8ashg+Y4c2i0awB+F+LYaoSM6//IqjXoqKpENt0IZPsbB5dtVnzT21uF1XUX1/8tIAeW6l
pNb26MKM+6zoQc4AM05d5wVE0vxbFVQinvKG79u07S5zqstEZC9o0HfC8w65732pmuzdKcaNsGJl
IZZZSOEVA6NQ5DiMhMiEsbqIAzff6r9cWYhl33HnVrkcJ80OOsrfokmig+CzjMKHXhTIQk3uxu1s
ZRmWPcaQOnZBtzrhTCurq6kMfnok/dqJ7L2rthQz1r7kZIl/xMApR0BNT1+CeOjei9yDoNl7SNhz
g5bZ4tIYaZmGrMpwHEDV5B8gi5IlWk8WdIU8hfytl124mRaWPWWTq3I+sANklec9tLveq0Bmh/OW
t+KYlu3EVCgUZIuWHfI6eJRj+E5tcYgi8/n849d26yLYHsnQZaEHt6FG3Nf6tPWTydlMyq6t8cKa
iZ+5FGULrHFJ3vzcnHYr2GGB7dfqCTokGwfbv+eILHuGAaLLowDa1YciKz8JsFDGCiEMcHxfzk/S
2vNPn/fHVq3GrHeJJzzcqCogS4UKr04yY/8H2Oy/lwHMWH+PQKcRqoYBnAapwWxnO9HuGlK/nX/9
tYefPuuP1+/zwnVLM/MD6e1LnkIzy20vEpkMSHQa849nz7JGr77b+AdoMHxHo/vPMTDuxqGzNu0L
u0qlJyBg6zOE7fYqHNQXqss09mu1xWnwby8HYZC/X17qNqgNg+GGuv9WhV5C8+FRlP3jkF0ETcb8
LOxL0x71NDUhrkP0shPM/1y6F+alSbQwrx6MExDB6NgBLT/3mtjD7EJZvXKLQym3pDb+bcJk2Zkr
nA4ni2r9A28CyBNUB8gUyoRCsCJygg/zcBEHaIDU3N9rMdK8HUyN0JFZ8OyFeuh2Q3DpwxcGjGYb
i9ZfGHAVQAxvRta7m/OtPOnpDf/T7YM3X9gu+ISILEbDDuVsdewF5UGGxU65w6HyIbIoC4gsIsNz
kS0v+3RR6x1sVXgg1B/dDCVn6o32rewDMe3OD7BiE+HCoFntgNCw0f4B9Zpfv1vhwKvI+vB6e0ut
+KNlEauPAtxsZOSBLHR6MYQ36BJSW3eEtf26sOk24nNaTMY/4Fj7WvXyQGecN1U/pHHAQVEc5Beu
xMKyTQZmpCbN/EOl8p0U5kvQsY3Etev9zpX+Y1Mt2SiAe66Yb0SKo9KhwY/KrbjcUTOG4+FEjfaB
k8p5BtVz0CZA/A425srOoKrouumr2xPy0gWa4s9o0Cr21JtABgPDnbtDH0Z1d6BpWR1Y28AlNZDp
NCzMqmT0m/4XgY7OgH5Oh73a2qj7vKhBHgJO5CEWjea3oJizH+UMXZe9cpF10hDou2YlMGlyoHgI
GDnQ0102/gfwCJG4daZIxuDT6+9VJMmRgjPqeqxKdUN5wfSVjNAaBuEL+hhq1rzX+GJnJ3mQjXGp
eOF9TGnooareTsLbMejK6h8mqvv0Z0hrkSVplac2ZmORlzsju8AcDHFks0/50F+1pg+eZ7S3fa4o
qR40A9MLyPimO6h6uN/RXth9VqSUh9TKyot1VxcJsCko09B0MOC6ChR04E3TgKsB3ASQk00HNyU7
iBKqmDQWJTqWdcWxL/v+U0qr6ACZYtBp8tIvKSrC85wDzhg5aPClg9jJiQ+PadGl81635anJvqJs
fgpbhvl17GTHRPpy+px2XvcjkyHgHbIRSifpUOSJhboZg+tyAdKEYAT/FtbRfAckFxVf0S3Zygea
sfIOWdLB36dQscb/65h3ixPJu81JRneV7zKIi1kI7EKm13y2XjQOu7Ke2+62InN5k3vQOOCRTO8U
bVi/A6pmHGIjTKqu0grY+D2YRcLyGf9OOCCt55W44+AcvnaKAUzjJCUQTUF3EbmyDJdF5DyniiWu
Y2v/tfV0SmM9pR3mlZf1TrOqsnE0RkBJqrTVn0SJXDIggeEMbJIbsBfmNNSHl5uaB2X78Cp3T8TW
3QQ5GVAF+NHHqlC4oRPZYZVqBmhsItHeaZ9zq8Zn2+PFrA7y+ZpiGvWpqRzKdnQ6CXrStu+rmASl
oXuS2/RdcRreyICKJxt2WXUoW/xKGvSZ1HHPSHBNqDN7MWZV70yherojkBpxb+rB0GEPIHDxw4Fy
C9yxafCSyo3cb4QJ9pLCNNsYkHzvFiqcxXQ9hZSST9J4nrfvsfn4ngxUsptwhvbXHtXHEaoGpSWQ
Jg/LL5lTB8V11Ft21K0/XRu/Td/DoODNM0VK8JkGOHhiU5Y9+aE0c8yOT2buYjs74S8devitToM0
CRvdguoQu6uamfOQBa76aY3qv84QC7gvMrA4QX4A79+m1LuiHSYobotOfURgnfl3EGTHfp2brr7t
vIq9hxpBmQVj952twxbtNw16AVLdjS9p0ZYf0nTg3zvJ8/TWzQf3qk+rvkdLdVd6EDodkXgVtsTF
T4J1f44j9Ff9cmZd9js25ln1sSQtVsfDf7r7zWgPZ5AfIkqHGwJ62Rs2K4Oek8nbiRD8JlfQTwFU
te2sjXN3qD5VZkTHeCihk8iyvuO3jULD6Ie87Vo5o48AbiDfoVLX5o8Nq7i+S7Xqf1UFdbCBvMnP
dhUtoL/sdenw5MrO5kDjSTvf9FSaFPieaGyvUiDJVSw0l7c5h4Jo7KkiGnYKjJ4HQKvz7llrwm2S
+3X3mvpd8CzQ+fYyhDKovzehxN4PoOwcXgV21NeTmsO8SDKozswJgU958EY5X2W0sGke9xQMWIm1
Zf7TsFZ9p1GkPvTaiT4Ah5g9h5mPWZTOafuNxSB/CQUXC4nsLAV3goCkqcBe+swtdb/3xhZXE9zk
tdBAZhKqvfQVYaRXXIVjNvi7KqCOeBDwa59ndPLem0a0YDTPIBY337SkGqYrVrQQdEPhqs520OGC
ECirI+yQpJw6+sXpazL9RNeO9zTasfMPtI5scJUOIcR0U3/8jJqL5rHITffkZYLnCRS10IAR+mFt
d4pgcxD/xHtaUUk/cZxFIC/tqIGSgWeie+hXD2jIUt3XnuTVARlN1e4iPzU0FiMrv9Q50ND7saGe
TpA5d5yXHGri/ZPXnWiUIZQADDip2va+0n4X7biJuvFBpODiLOECXqyc7VuPc+8qyAOeMB40JmbN
VH4Yc0UfGGfm2fGHCKmWmmSfZcrAez7m+o0XLf+Io2vcgbsb0Ol2TqfPYir8POZBRcAn6ngeu56Y
muUjesPVXMRhX5D5MxgvBNdwRuI0VOoW9Q/GHZyegZ0oiA5K4eNFwOr5hEywUyHgU84z5aUgN8YJ
RlDuCqfW5SEcJ6c5qMbDSajM4GbggNIjuuTAorTvCyeEL82D4UG6HjLvFOgsc91EbakOqBhlX0zq
l3V/zaLW5m+4ErkQIIewhH/Th0MTPDdBw9pYpiBLJVDcVDHNfA2rCYx8qZmmjzKryg9FNLMXQK9S
Z1/nmTt9t35E76AoacsEGu1NP8YZ0V31lmL3uC/aDfFWatL8J8pM7U8wJJkDYTx8D6lVZewBmbFH
6FKxOMVl/k5E0DHm8LjZjlFneOSg9ofwOykq9xGMmm50x1Tv05hC67LbiXRwnm3R+/oOqnD8KyRe
cgC2697fN/3cv/OTnkiUFTqKDQV+KwmQFbSHyeX0DgqiUPsqwF+eVBww3LuwafHynA7qvtOkf2+g
cE4TnzSFTBBKzSQRBO6w5H71pJSjZaIcS4sY/gC9qBrHmptg3keRaCq853GecBhx5Usfd0LDv9lB
QYXPYM/ZFDigeBzT4gZU193NqJj55vuATyWjwL2iEBXpkmYGQylvqj7aZUHED02kSxIXnuhqXGJH
BUU8hdMzijIc1WlEvJsuZ9Unhn6FKWZ5z510h9SYQ+MUEkQ/RwEnghDyxBzCI+/ZgrT0l03hLDzo
xk0H3k3c3M127q9sjoMoHj1wFsRzUMxlHHaUfyVZpps7NpRYt7EPrZMQO4kAAFxacsITB/QUmYwh
LQw3NfU5Zh0uRNYPcEmhKWN0V0Pt18mdSBdxBBRq9WDqMu12HohAaOxCCHp6HCKelvsOrzjv0G7G
w0+lm+vbcWqHj7LzZrKbUYc2Vzzi5lXOA2tiBQfeIn1MQETvD65MogjSMWog7OBCIuGrL0E3MbO8
vAdAJ0/GikO9uiAOs3HqFSZPuOZgbLYheLtiIJy6Ih5QrMkSiVmVcWkmj+7A9inKfQvtOHpTByy8
mbrJvgVlY78ov3D5Li16vUtxOLIM0gxpW+4gGQEpro46d+A3i6Y7Dg/pJBwyNP0vjXrZE5qz4Scl
Ik6570svxNymHIdbNt3R3rNvIBYq3xvHox+MGevbstHkfgoz91aroskSONHiIWzL8kPkjJ7ZR6eW
hd2AyPPDKMqMgdTJwIEP/mhBgepZ9RUi1aBeilqJyAdNP1kGZlQPTpO0DJMRlEUDikvtpG9gTVPO
FQmDlEFnZEhfuszNnnkh5McA3raHqOiMkg/BHWZOBPjohp0FE+p+hE5FkxgRim+0Gfo3LnT5LSSq
edSixxGaagLHYkpwgx46S8svCMbnb9rqOkhy10GgiLZr95YK4uNNCITycK84baTQaSv9FE7g5Y8H
X2cfqczyD0V6ushIbXAU4DIe1gnzTkXHHHcf/7q2gahii15GL64RZH7VU8G/sbodX3xR6YPUzvSN
Mj96r3Lwk3JP5QcdZoiNs1m9jL3lsRPYLp6A0X7Ls0B+RG4nhURYNH42/4+zL2uOU+ei/UVUiUnA
a092227HY9zJiyrDCQgQAoQA8evv4nz3wUc3NLf6LeWqSI2kLe1h7bXQGd7hmMTptqs1JdvAQff4
DqPBQTdJBwspIL3IS9BlQ/x9/ImAxteIzwqEFCJw2EdKXfeH19MxuaU+POAtgyYpvBpVA4iikYXE
x+Re/itT+Kmy7swxL8DFXEx1jrfV9P1dGsrhQGnQfcTA4X7VNcJAcFo49wFit1u3ycHGEKb5awrY
pNm1yLdskWvTr4MHNJamNfas6tMjEH0x4JRdeIo4sINb04z9HeQd5cGXIE3jbcs3JBgYRI2qydtk
dZretz44TXYjgB1fM6TbN4gchlM2eGCpbX2UBSWK/G/15PbHGG23iDhUuKNxh/+ufAIVPCTRvUcD
DmOziauGPgVa4JYZSD3dsMHzhr0G9PYxHvSYH5CvBv6HJFG91X7SPhdNBKMPoUVwIrHGosu0JLdF
1UDpUkDIq0nacGdA9/kyOUl/aopOPjSebO7gtRRb3pfTcxvn3UaPTfHdbefeIe1htVmEhBdngdwh
JaI/yOwbMSRgdikl0UtQV8UvakBVuM06tzmGbk/vZCOruxZklR8e9vQ0NPF0D6gM+6JpkO87hWsI
mcx8l9ZVtRuxCBsCNYNvHrymccN1rUa8dWwq95BrK78BpeXlM0lZ5+1yBeIGCcDrXYNW8hMKHDhu
2pDE2YgK94MMEdQWVI5fExbO9Q6/xPqNxXxB+0q7KBYJfRBFTm9cMgC5XtUVzJFTsnHh7z+lzazY
MSJDAIxefDR+WqJZuRgMvhbZ4y3zwPuCsMobylvTef0ZJCX6txxAYb/hqWB7aEE0t4HBs7OLSVSf
GOAXT01Mv3sy1SiHlWgP1+ALQBg9QmEX1pkn6DZDzCJqoZ5T2pUPeJH9B2rC/tjBfF7RlIPrGQXg
zN/xOgSKFcLSPG43wgl9tcP74OjwBuEScTYm1hCh2pQZ4f5bAZmL5pZkOeG3ldvQ6nuH3gZ+kzoQ
ekvh3A1RdET4i2iDootrFixNyblATe2oGMEdQUMv/+mBJgVP2tS7Lx06I8aNU4wPhrSJQkK9wUmF
nzX6Bz0YJ34lpmsdBMsN3sJAim4QG6QyAlwREys/xOiP5R9wMhQQLyUS8d0cDOXo2W7ALRJAEE7d
+ZUHY0tIOwa7PEsUQ2UmxkY1FU2DOybRpA6SROWyf1jtFeGNjkRGt3FLo/bWn6pc7hyp/eouneV+
HXdGpGS14Ie06OvZmwzhaytFdPZawBNFWFpWacFfHbfLeL8Byidx/qiqh3ArD9wCZ7RD4LEx2cD9
r6GDKyCoCN5GhKOAx8mIYZmYAZvMk/A6uF64enV4F+DqUriioQy3K0LHe4ZSZ0R/+KODsHmL5YfP
5UnERfcTr5z0Cd5FElE8oK587yFTBDJzOkbqzqNe5B6VBK5nE4N9VO4q4w3OiaqiRb5K4ODftN6/
Ukix20V3AZ/a+L1M1HxXZqkHYKyYw30IKnSblI1YARAq5c6B4VSUG1zeA9bORbftM4uiIdqbOimq
j4IzWZ+SuB1eSDU756RKa+9mvuiaW5V1g3OIHQM1pcEU5hUCC3D7qRdQuadQiC0xll/ymwA+SwtI
U5w4OzA14w31q6x8MR1cnG9eGU3xk2jD6oeX5DAHCb892/JM59lB0C4icDNwfT6KQIzlcXSrAeW5
jnqnIqrL/gPmJLK9QAo1v4WdwQ02qgJIkSe0L26qQdInU/cT28Db6L6ygefwWIiY4w0uK7Z3aAfW
gE1TD11VwfOs05FtTDh4twFK7WonRNEP313sSr/1aCt/eVMm3B9+5g/BfSD8DFlb5kNlyoOIeI8Q
76gGaL3vIJMukf5zM3KkiHW9DaosDpz+Lr6RXgy1U6ZG8lsLaJHvUwE6B0AVFNi48lmJYwPGKJSo
5NTFFShsaQwqw6Sd4Bz1RD0qDTHToFPIT8UhLuZYt4N8MZzEbyxBsy1HgH1DZkFzLgt6RGK+RkVE
p8gUMUbbfl/2QEmDD6XM9mBMTX8rBxQiHBRzY5zcNVNvdroq2z2iDFhgXIQISHtt0OvVk+QhTGpY
3nxusiPrgPeFLRadux8m3IZ4HCckHTzWdG9pK6ffA/HSr1EwdDtHhfrBJ4AHdzF3n3MyNPWdBiPE
o06j8JFR3fZbg16LdAedQ3ETwSuFNIEP+oOgwtuGDhq0Y7Ei7IptGXXeNsvTOTUQU9Hm9xqud3mD
bi7compE3hBxijgVCVQ5N3qqNd+rEE6pwq3NDwJV/CfEuuEjAPrxMY3kL1wbiAbc2JGIvlrVbrXM
XURj1GG7lkSUbVAbw5cxDcv3gjE8gfINKQYXDCNkJON30of5D/TedGDtVPQBfCk6O+QRI1s1hYgk
RdnQB+0R+SubWvIAWTpogvnIVf+K6xihUwTftSx7c0iCiLuHVgclrMALg3JDHASz92hLzG649tIt
daHZQAd0FMWJnJ4CmSEBxXqGXIsq4xa98ui1acqMZiBXQxo865C0RMY0Ct8DhZvVxD0BeMXr76RT
IdUbk0bfdwYJgLgp+1tHzh7I0BbqMLZtfotHvH7smjwJN2nfOfcqS4EgHKMSMVqK++CtqrHHCbKb
e9xG/TPDVU5vsq7BoStTPa8kHmWnjjIUdXu5VTGyT5thSv3mxogMAuZsSp7itipfgiFASEuRfWxb
kZ/ZRN3vGg3scHvxCmN+zs0d8hWAg6WmRcKjCRvE5AFTw8HtVfQtTYBBZyCIzXeIR77WtJpAmqkY
yqVwNIYvsPH0iyPr+o3HPP0yBCPLNhXx0+Gnm6aJt/Xhrbx3SahOXhCxjxgAmS0dSsLgeBIUEFjA
qhvW9dPWF145QWsO+fWCS19udedDiU77TrAJCNhiRyBenqPQFNUWIL8QXVAkhaftd5K1cOMLiNM1
NMGZbhKXg9KlzL3vKu+yDx1Hbbr1HIA2QJWHqC0ohuxmFsUSu2rSbrzpPaS+94XJidj0KPpDuSVX
YX8YkcXcCj0V3m6Ky0Huw6jIzYMY8xbUHqgNtDtSO255QBFlfKWkiNpj3JuheCtg286xMQQhHhtI
8nUIi158BZdUUnzjDrgaC7dukTgrC/GoypQ+OUDR7YaSI+7vfNN94Sl6OiAdLOdtgnDwyAMcVQ3a
8szwUu6yBDGE0rw4aD1V6AMJ3fjd6wY6bEE1Q5Fk1olPEb/X2TPuStntpxG6JHsQ00hzy+DPTXjG
2x73rT8hki72tWei8C1Ubtoc8chzfazQBFvN2emR4dLog/euKlpzcAqDVEPu1fitKPAgE1O5Ee72
CvJ6X1IXCRsQNMGnbqAvuG8hUoqYeaZpS0ESl+5Fi/h7pinEAaQma+7SqZ3yP6qc3HRbx+hzwxHC
M/8j1p36QZJU3xs/b74pr8ZjK2qDeDmsc/2hx1Ah4un0bzEGI+RDWfmooFa1A88L28NhJwW+wCFb
OSGRNLqD3DomTsiXDMLV/gPSkvyxkd58CzljfpNWeLBcgn8VkJp/as2Akxi59DuLXbz1+cCT3xnw
3AeJ3OYJfcdwKfxAvDsKfuem6XV8j3M7bFk8Zg6cVs/8qUrkG7bItaIcg5dHfseFD7+mCXX55qR4
cnaItpwX2VbI3bWDQq0plI1+UBRc8lujwYgNaAiaTJrCQagjC0ledJrXL2i7zs9+0HqPXs1pui2V
475muDzqt2waqm7TwXHTt1neRd+6tCPI6CO3kKu9KX3zjP4kJJlFHJKjDuWssB6631H8m14Gnai9
QPd2sevgfPi3lUDSEWT/tESasOrQ3z12PumOCSkVD3cQ44u++XoO47ymAHkqz72+gR/tx1ghRIA7
r+w4HHu3jdr7IPX0TeMYlCICoFOyXcG9fLg1wsfTUONG3OiqBg1X6gTTvZO0UbBDZsoxmzYEcWDa
s/yPj6rMVwip9ohcIegERC6cr28twaO6zQKveUgjRLG3JhP5rQgY9MlHFh5RGAqqY8Mi8UXnvS8O
mdPyfO9E4Ei7QUEE0VEt5vrc5Xr3AsgktjAUhuiG92MCqQkG7IeYbRbG2TW7DECQ6/BJNrOxCGlZ
1j1AMqg96D0dcI3yaWA3yYxGu/wZC2V7m9IYjHRBJgXxD2acudES8W1G9qKoc+9q/Xp5joW6fWSh
KAxPWd7VQFHwKYo2isCnomKNgHxpcAtF0YehNyADFBzgMIOTOQHNAm8RA1/30+fd/wRTEgSFStcd
wwNJ+S0b8RKP1arG08IRiuZP+jQ4Fhn6ZJ1PDwyh3UYm6IRRTneuGZ1W4JhLi2MhoQgaEiPVBfRg
kqTcFENfbP0qf7+8NktHx0JMIIpsRxLj50vPhVcfwGsByDMxwaYGzdSKmS19gY2WQHN2WUnUg7hi
P0APJzchiCBW7GtpcMuGlZNXtEZFFZ2K5l338+6OzVq33MLu2qTEQjciIBQdT3P/RQFh3R2C0H4T
BrraX7UB1II+mQSEZKls//fzY6BIZmQ41/KhziRbWaKlr7Bsd1AiqI0A5qYApdeGJlgjM+hp65TI
G173GZYFK7eOwtyR4VxQeurNuGvb4ncAtCreoDVynwV0j80uzFTkKtb0/oGp8sWrvG0cgZoFvSv9
9FbjJl9ZrYUDZbMMF0Ec5xzttQcW9M4/YQEuLK9KyxWo/tJeWNasMignO9O8UNCynzH0c9NZFfZP
l/dh6cdb9uzBb2oNaQCvSkoE9wTwJ+SFfl43uGXHzDcIawSsgYegPiqQLN25M8DqutFtQxapLmmO
0Ykan9MaPQxRm6y1vywsu80UzJMuQ0+q8g8NCv4bBF/dtgEec2zwj8s/f+F0hpYhD30+kbQ04aGl
wz0IRP99hwFX3kZoRSqdNY7dhQ22SYPBoJUO0JNB46IAIgN5XVBpRWpt9KVlssyYt3UImJpJ/r1M
Z8C5iNyPDsQq1+1xOM/76bXkZdQjtp3iA9zrM9pISmR1ozUeiIW3LJyX7NPgBvmZLOUuBq/Eg+HN
A509oRqRkiDPlzd5aX0s6+UgNzYxsGkHJJ3KHYCwwwby58kWOe41XPLSBlsWHPREg6IS/Wbo4wT0
q+VqkwXtCmH20hJZFoxUX46++Bw4FT9Gko6gmS27lbx6WofbLiBiQ8uMUVFCwSUQAGrVqfPE4vqB
ONVT5ge/a8ihkDRHioOt2NzCWtnUFrjZkLdSLV6Y1IWEEzL26jDR4u3yZi+Nbll02pnK9csoBsjT
zOiuku0rJHYO141uPcp5lztuE4z47S74Hfd1k0T7KCPXiIFEwE381xY8hSq0hlR2Bq6d+BBx/eqP
+r1u/T2yEd9LP1p5b/5OJYmJbIv2IP3VhmCY3vQO0hyFuRk6cagb95//TVY/DP6wi6f8iw9DBLX5
das379knWxd5gwRMGcZ4RlVyp3sU2VxTyJVHemnnbTMHz/805Bka3RPUxZBnj3Y1xMZ31/12y8Jj
gwDZUbBwTrqfA0Qgdm58bVtAYFk4y/OwzkLqH3LIf2/cWJfbOAxe0sz38eKtCfUuLZBl5GFVUzkF
XXQAOf47bXANAsgxXWfVNv9FDCWMAYp/6DogXYiEO+KFfriuQ4/Y/Bd0Ah9vp1J64GP0xtE4uZ0G
IBOu2lmb/EIOIVKYTAcHpPhBsAeU8vV3t819kSMPL6bBnzu1gNXlrbjpmoqjauvdRShErLzQCy+E
b9tz1ERAELMAeGb/o5m96jmX0JJhl43ex3XLZBkvqKRRZNQCyAogbvZwKIcbv1j9goWz6VvGm/ui
byBoBrkVXXVPoz+ND14r85UXdGl0y3jBBBkDIKUxOuS1PzzTtve9g0LrdStjWS8xZEwhPonRYy27
I2odfKdDRr5eHn7BR7VZL4J8cCbU59BAMiWp2IxQwjMh2M6rRv5MAgWpLa9eC50XFsqmvxhQOgIk
KcBcaen5uyqNkz1i27fLX7JwTG1+37LkXaZQT8DrWcb/RMD1bEG5Bogo/U4df+URXXBlbP6LjqTT
lFBnnqSHwpoH6hmUf9gj0EIp0L2d3HrIpAZlcd2j5lmPNkAEssR8IC+sgUvZ/sthh1i32V1es6Ud
sUx7bHyv6KoOmjIMArFQi4MuNSDHY1a/XzfBPPGnRznuGzDpgzUy23QeYkOUjQAzrqYV/fm/U2NG
xLMMm6XgYivbec95qPdIv2/FEB+UG9yD6/spgafZm1Nc03v0elyXe7MpMjw3TSpDALxDtVXeIBUN
kL0fmv3l9Vo6X5a1s75FwBVXGD31gNJxnZ8wmJ0z1vdu1sywD+8G6IXz5cmWdt96snkk+8jJi/Y3
EXrchBleqQYVy+suLpslI2iAyC77vv1dJT0IXl35E72s/nUH1+bHAFwjE6qIm9+qH85BDIBSngC8
cXld5tP/l2YrmxgDqTGAB33X+cW7XN7kWjj3UVSw26z2kjUneX4c/jaHZdhlaxqnIXEKkP7g/nGi
JtwIXh6acE7PyHaAFCkS0ibo9kPcbZPM/0imesRtLFe4dhY23ybP6PMiGQwQ93/m52ULQBKK9zkk
rS4v4cKzYvNnyBHobhJ6/Bc61HYlMio4Co9oj3ub+SHWP2JpGsv+Cz0kiQ/Ayx/N1REa56/EiU/c
6Nv5Fp4caB1e/pylxbKeeI03CzWh1vwciUlRFk3g+7T0Oj5JYrNplDKYuOmK4Jea2MGlwR6ZBGC+
CyiShom88hMsY6+JoRzUK+HPkgDXO7TVL5AtrPFkL1xbNn+GzPSkEu05P00N/zzU7tbpxUsSymyD
eiDQMlm/VUGwllhb2A6bUyMdmzYTIiW/WAG4tzP8CCPkRK7aaptRQ4qqpAX6Jn7Rbngc6lntAKDG
FbNY+uGW1ZM4iD0eSvOL+DXZ0flX06lorxzdes1507iOl/T+rywTyAHOwFVwW6zcWEs/ff77p5e8
ykdjeoOfPiGDHO2Ae04SEL5Vil9FFoSGpP9OoCl1Iq+ayK/YuP4RMESQ1QEnvfIa/fWmiGNiPawF
abJG06Z8jJGp7o+mqJ1DEAHki+466T4MTD/7maNWnvG/LhZms4ytmjgDaaAS50q4/Tme5oZSI5Ny
pSH4r65uHNkEF1yjUaeEdt8jmHHMt9Sl6K+gQMkl2zqd1OMM6Fhjxvm7i4W5ZpP/tO8iCniX+FF6
QtMKBfSOd3sTEjRG4sWS+fgDMM1yx/vq3u2KFxdK3VeYIaad9/HTtIMC80/bhJBIKqOw2acAg5a3
DVqborfLE/z1ysIElikWKLYQxyXpiUCkHoi9t/mrPNr8HLoy2CBgPLrVGrfN349DlFiGCYjQ1ApR
ibOXB+ogGo8+9WyVIHFp9Pnvn5bKQI+u7w0kFtrW1N+aGCk5JHGBGNldXqm/ukNYKcsw474SBgTE
4pwYiHpVUfkEikpyJGhgXZlh8ZBZ7ytxNPHbJKvOgo0Ag6Din1fjHyhMCfDcJPwEKN8RnSC7hPHx
x7oD/PdUJT7NuhVcdNLSEIj+c9y4f1pIzKMAxFyZQwgW4uPQTy62sxi4G8k7kRe/62EVA7K0adYN
wWuGEw0W6XNGRL1nY5Q9cbe4iqEOvODJf49E7AJUkji5OCP5FG3yKC03Sdw0N37lfK2zWh8un4yF
j7BJOljFkkC7szyGSOpt3MyCjrq8Tvcriq0rgGUMeKMhFGeqqzlvmUQ3cnDpym9fsP/Ysn+ekwJt
6RQqERk7/St2NMsDiCz9DU8POGOApspwlTx56YTbRB0O2imnVpbVucIMspNwjGcMMgR3+17Ve8hA
75x0fJ/QaDj45Mfl/Zm3+/8JMnAM5n37dDOAB6nK+Yjj3aUhmBnkfY5u0Y9orEv0y2W3LeKMQ9bB
Ow8Sd63sv3QmbJMCQlf63Yg5OaLkmRlG1990AZab66TGIxuiVTODLrKhh+n4HtCzRofVgFa0rL/q
8Y5seBZlmZpUD9Osqwy9hopVQPIq1+/LlRTCwoVqg7MgeNG0inNxRtrTfZ2i0bwbQcCzb6o1JtX5
FP9l521slmJRW2eZV56BnkfNEMwG4iWuS/0OcsfA2YWBF79dPmNLH2PZERU18aLKTU8mM+iwEISR
uwH4mBxYkhJNG5dnWbBWW15epJCHQVeSOPdoT984kKgB5Bq87+H0QZPmZ+Dme9cNVpJ8C0fYBnDR
MiY1IPTiDCH1dgvEZ3/nl+N1AvBRZD2nRYv7d+yj8EQrjvZMJYYdWv/WHuul326/pAP4NbnjpyeO
JoOd6sFQ0bjoebhuGyzjjsM+BhYyTE/ohvkdj8ga0ZAetELVPqj7554N7xFD8urybEuH2HojFfIT
3RA2/1fEEm5ot82EI75AQBqot5E7K/a4sGY2pEuXNZ3ypCr+J5ZJIBm2myXbLn/Egn38P2guz2nd
RufFGazzj34c0R3N2g5YVlV/XJ5h6edb7ySBEkWGmmd+NlGEvroIGk75zExyefSl32/Zd+PijU+A
cT6DcaYB6xP6NyrZ9rdC+P9cnmHp988zf3ql8g6aYxw41bMbevFjrtBdfgvstqD7y+MvfcE876fx
UeKcwk7L7JTnAUCB9Yhk13Pf1eBHAFHztCa5uvQZll0rX45dASHLc4yeaRQ/Td1salehk/fyZyyN
7/33M1SV9ulYQYAzCIbsGQOjwx/VP/PruuEt05auYEnpS3b0oDS54SBf2+dzfHzd6JYpF5UoRJBA
4lNksQM+z8R146e0Ao/I4fIEC3eFjeZioO0ZYw7V3n+RGSXpvIPrielxVkGFJ1JeZ2s2pIs07VCj
FS4/DyIM3kWNTuN/auNCVfK6z7BsGZ04YdZUBT/TDng6jkO1G/uqPMYAZh4LlOLWMppL62WbNanh
dqCB88zGBi1sYHHYIqnW3E2lW249iM+8X/6ghVNrw7tMqSfwUeXsCG2Z+CYtJvYjYlX2fHn0pa+w
TDtwSh8KBD4/g9fqj+gdtDyD9+glx2O0deGxXZUUBPGmZdttUA1+ZSiOL1gSwB8QopnmkDDw66wY
94KnHlrGPQ2FBPk5Lg936sthy/1eP1X10HyB6o/zvY6U9xGBV4nsIkOHPcEVc53Zh5bZg+FGlEAc
Z2c5lv435RC0KLZpsbu8P0u7b5k9KM1oJqsCj4c3lg++S5i7oZ1ck1VeuNltsFcNblcQgkJ4M6xG
+Qj9LXHnZVG8laxfSzUvTTE7pJ8eDwXuA9CqTMnRMzUAnFX4nY9gcYTK78/LS7RwhG0xI7fnvfE6
xs9RY85ejN549CO5H71x+BEl3/Tr5WkWdsJGf1EBfgO/d7IzMQNYnOv4pkceesWBWlqk+e+fFgla
Ot0ETsv8LAeQdVa4FNG0SV/GfhXDtDSDZegkDdOBhn12Rjm03FPwgaDLExSIU4AOq8srtLQRlo3H
g0pdXyv+b0IAZAXxOwH9WYrEAzCKXdVehfWKo8Ay9VlD2xjVJmAZYL9VnZntNEJU9PJHLG2zZc5B
Kgh3JpadG+Q2ntU4UHfXwV1eq+stjW8ZdAp8QIA+ZNxTQZbspHZbFDBZkbxe9fNtnJeefBlir7Mz
rcfuSwnaw/OA1MGaCvhSvs+Gegl4OHo0bQ9xEcMfZl3IFKwHoAWotoSiWjjMTKpEVuUD2s7yjQOM
0yyDet3HWW+7W6FJsgNM5Rwm6BllpJZi2wD6v3KRLGyNDQYD1YBgXYo0cFh0dXKD7ti2e6hByDZs
r/v9lpVTEpKEg8zyjPbo8TZNWpBRdpMLor3L48/r8JechT9/2KdbBPxSGuPDtxJouH2vEG88AG/7
Qg3IaQYhynfQyl25FZata5EFuT9lxRmyt0kFOqE4HfaJlmt7sZTu8y0jF9RnTt0hX+Fp+bVm6Zcx
o2hjBb9XNIsFg4/kZpbZcA2ESa4/YZb1+34IdHIT4i3Jw/IIMHH91vZoWF3ZoIUb0saKiSSMwMAy
4g0B08mdyVqwjlB0DskYmlIEJKor8yxc9jZOTMtk8IMgzFEuae54OodQNJ6+JGgO8FamWDhrNlhs
7BuZOf2AKcwQbGQl7jO0stKN1zm4BairtpHH/SszljZqDLzlYMBiXXbWTQXK7NKR7niMWxGuZUoW
0mM2TMzLpshv5Ng+yAnsMmlfmo2MovsheIU8Jd0EOdf3gHmtCU0trZ51E3CQQ4IhAE9lB2K8rSO6
E1F+DX6xoN5Kr3rKUTFagaksXdm2nNLUOUXSVIM4RxA63aCd/0eS6OfME2+hZN6G1tXXRkECElfM
k4m8u6F2rrskbHBZWgVdEad+dgb9rXqUWQ/mCzc0emX4pUW0rojA+ATidfiwoMMThEcb3EKeB6qe
cfphqATPg8vE7vLVGvz9arVFl5A7aCHr1IhzPsmHsQRDNXIUa6dhaXDLJ0ANOhjivEedppHflELb
S12Fa1oOCyfbRpE1YgqlE5rkJHMQkaIrgksAkGXv3yeTvI9S+lACc355lZbOmo0qQ6kxTHVQAVNi
IPfeDyMY4fSrFjOYvcMZo5G7naLsizvrCeex+TEXBi/PvbCINuaMiCBF15Apz4WXgEtDlkyMm7wA
FcPl8RcCTHe+0z8/riIZQdnHkJ1CpZOT+s7jzyAi+2eo9FlH4LdtJPgBtL/mai19j3VFgAMqjpTj
/28+d5xisMs67crtvfS82vAyD1nI3AhdnsuufajwmEI7tNsEBflTO6Dc7kL3Sw353EMdy7vWBw7m
8iIuPIC2srzmE4hPUnBDs3qmF2bRIUC33c5zcDN1frmG41l4/1zrZlChqsTI8/YxRgbjSaFv1vuS
gxNr2ji0DZzbyx+ztEOWs8DqDBjARianQcC6wDMG5g50M18efGmlrDuhqUCH5EDZ9shBowNq0qFP
b9MgVnvew5vzOrIGpFz4Cht5xlTVCq/h7NToGBxgA7i+8wRyXZc/Y2l0K/oXThT0WQfgRlumzktL
jBgP4HlapWlY2GkbbDZEEox7fIyPQ5N9R29xDr5gdHLAg1+LNpdmsOyeTQTkDH3JToSZvN82OTr7
kd0d+6dKumsdzEvLNE/+6XIBLTMFRZ1TIs2D5mtQUlHQ688+z0rksfQR87yfxpd1Uevea+IjuCI/
wO3l7lTSvwMR0O4u7/PSBFY8EBTa1aVh0bFgYN4KvOQEnq3k9v8jMF8wCFu3CTxzvY/MbnQC8xDu
j5G+mbFJj3HIvuXS/Lj8GUuTWCYtQf/IsibQqDON+QYVpnSjh/rcJNTfu8nq/bS03ZZxGxPG8aRc
/ShM91OwuLqJrr05qI1tgwCoGwxhCBLGHjw50CcsP6ZkaF4bIcDEM5kCrEaXV2vhFaE2tA20cODj
GVGHdxzz3IIa9lkxEHIWNQRBo5n0CIqwzWvbm/zERPGb0/Z8eea/LyC1wW0BcBl6lHX/KBVLnkmH
yssmcmqzppq3NL5l9EiVgSvLa+kJ/DIjkpZoUvFmHYPrfr1l7TM5vZp6pn4imAEdGfG68huH5sDK
I7v04+e/fzJ20TaeSgfTPwKwDDGDBmi8kZZr7exLo1uWrkH/O5AS0hvKjUESC6YxMFIlUb+ys393
6qktIQXuQjFNNAVyGMIqW7hy7RbyECCA4eERcVK2ufpqxyX734XifhaAlLdSj16V/45BPXmAZhJY
uGWlrtxp29ATqhmQf8MjMFK3oEfld5MGZ/DlY/T3ywqsWP/9+aDLa0XFR3IyU893BFzVWzD0mT3r
tXpcz68vbLiNURMZk6bwpvbRaxL2AULJjO8id0z8m8uf8feng9ootYGqBroSgXtiTax+kgpdVJ4e
xGufgX7v8hQLcQm1sWoUJBhFDy2Vk4oJ7/svRWl8du/yGu/Wxp3QX9OBIhh1hNshwJ0Mqg8OvhgI
zRCnj/ldkBSqBEF1Evprm7f01dYdwCYwDzumdU/g/n0CYXu11VmbvILoQq28ZUv7Zl0DEBNqcxqW
7gnSAN0OVDXyKQv1VWDzGNJD/z18ZeonQrVIAPIBTM7pwBgA1NVafLL02y0HXoMFvJW9MHP/gHNf
QpZtG0YI7S8fh6XRLbsPCmgDQa6kOEPgpd6ruPGPzhx1Xze6ZfNNCzZ3UZf05whS8i3IV6JbdBME
K7996c21wXUuUvCM9QLgOiRFiReCE08lX8OOxpBZCsA9XSYnYZL8QExY303D+POqz7Ixd4oaxgXl
OLBV67xAa8D/Ygb34/LgC9Zgo+1k3XICSZj2kYNDFmTR43vKoule06JfWbelGawXfQgI7H+k9Khp
/0qSornhNXRwK2i1rNxjf08QUBthVwaNX5V54vzIALU75AD089GFVMaEChieNFD4lb+dqLwnpL5y
S+bz/emhB/89MvtR7Z2A/TbxnoWSpveZ14D7//K2LLwwNtKOT6Avd0EFffrXq+cDfQvU1J49P/0N
Yt/h/fIsS1vj/fczBpSqUD/IcTlD4OE11Wx4I6hhQfRFoESy8gQsTWLZvEcdON1uR06MAwvtzSEQ
CKnIsWTuVTxRMY0sw5eqUkkKjbZT4AxgTUNKoxzrdH95kRbuLBtiR6AeBWR43J1iRYGpBZOn52zA
4pmsJDMWTq+NsushTcZSqCSd0zb2NqMPmSOdQ/hdqp8mA9Ms6N3FZiLhvUNzcd2e0NkH/HR+m8Qp
upDjeEn0Q+z+3ZOgrYK96yt3xSiXls0ye8nCKjWuJicaBNlLQz3nBJ2FNdDJwqGy2dPQ+dTkvmbd
CfdU8JvHYfLUgCk52qL/u3y7buMtI6ddFrVVhy+ANoEGrF6dJJVr2MSl5bFecQGxEqkBfzyBJNv7
TtUQ9fcVlFnMyvIvXCDUMm0eFUniZD49ehFvNiZBdpQ4jXMPrT1940CbaXfdIlnWLRWaJmhXE5RR
+vJBKiWfo1iD0/m64S3LjkEXX/sDoUeG9uKtlwKyC9pUtWIGC5tgI+/AcAZG16TC6P+HsytbjhtX
lj90EQGCIAm+9iZ1y9vIiyy9MCxZhwu4gSS4ff1N+rzIGKF5gvPgiGmHAWIpoFCVlQkOm4+TcslH
hOW9r5u+3QDcXW/Dss9NgjQ2QRMiCFL/jOc+30nu5EcImYB5d0D29XoXNr/GMywV9YMZ6GrHFOw9
5Us6JtVugPDkN7bEqEpoXexdkOKCxAGhwz5yvDs3wR/X+7bsUhNiJ3qdgR6eeOeicx/iYfz+J5CI
p9R/Rg9intc7sa3y8vubwy4G54QOgsQ/tzyOn/xprl7ChCX321o3DFmVFEol88z+e84hjUc+cngd
K4tjuRxMcB0bp5xAigOqiiMkAMj8H+oUL1QM9KRQ8tWJ6kPmdOrWxd9sG45hzxCMcJA8pt458kGM
j+wy+wQsS/Hpeuu27Wya8whiXzALps8y74HsLyuIMu+y0pXf5r5YhfpbFtzE1qUzS1FdkaTPEIJp
vyMRxV5y4BBX7mvLGLj4eztFUTC5KQm8cyWi4YCIImilc+7voW2yDbnnm8A61OjXUdY6YJAmEMSq
qg7KaxoZvIMH5uiVcI/N7E1YnYqdGlHWZZYoghgOYyC8hubaUh4xQTxqp7G5Btn9hCc6fIBi349N
W8CkWIs13BhQMPpnP69/tAFJIIRQ/Gh6UG1v68Awd9qK0clHH+sT4exifvkjokW2/x+oW237yzB5
YHwqcM22yTOiM9kzQOFTvqs9sHxvGwD7e4MxMLUCLjhDsNBfdF4xAKqycg+tpDUEtW0AhpHzXFUo
THQxRUULZQ2/gIDwbuy1t3JqLW7kv+FQPjfMHILNVBSOls+QemLQwuNjPELtIA5/kjBpb8Qog2BP
qun7pgkzoXdSSBBXJ6z6BF9EQ0Z3+Ie6ND86S9XNth4Mmwf3PyQe5Fx94kL/VMMARaMCemCZs+rQ
WpbEJFujk6aJgo7GT8oQ3EUMLD53YjXuYjmzTIBd6GaVdBA//NlHS743gfhAljv+P0g/Fg/Xp8g2
gKXrN7dsgTKYYY5i+VwwL7nv6volaCJvC8GC8E18naBZzipvqD5RVmcQP4X7SqJtjDxo3bBn5gET
kY4q+Smbit4GcIEUDqWcrr2AbVNjGDSq2lmlggwIYB91SFBuDQDBKKLq/vrMW5wo17DmqmNgWUWY
+6Eqx+9U4hEPHY47QgCUrgl0oa/3YhuEYdMEmglT5friIZh4+kHmHdlpLwlXTNjSuombm6CZCdml
MHyIGYoEyCDZl4EV8XnTt5uQOeEncUNzHj4sUMYJUdm9D1X1FffSYlsmQg5Sh2E+VnH0oCfS7ZHT
/5JDPuVAAsg7XP98ywKbELkUei6M933wAEmobxAug/Yzweb/I2U9lom/8mS0rYFhwf7QMChglepj
0bAEUutdnVdHUSPUtTIOWwfL72+OCJ1HvpsDP/FQKO0dvKpznlWhpm1QRUjm/t18X4fACuZ1+FBB
Afg2bHn3MiTEXUE5WTxxkzyt6LtictuiuKQlJCV5PP4zuB8l3Ayhh+9QP6SHRDcfybzG+mLbVoZV
65AWQVykwc8/Yk9Vm8qDQHr5RxNuoxEXPjNMGrI7HU2g2/cTitL8tp7D/OQoUuxlDSbO61v3D/Dn
HVfABMH5IENJhk7kF6b8Q6q9V5HVX7T4wgA/G/rhO8080GOUX6pS3DIPUs2rpLqWCTQRcf2glQ5R
r/Xs9XAEIIKykFVkwKmA65CQw/XxWbb0v7BvFYUKZRv6P+PCZy/VwIbPboAMyja/w4S+qUiljS/d
4AECSC8Ji5MDcBjPwZwnG7/fsHnUS/puNmfiAVq+kDaq6U1T4e2/bXKWSXtr711ZCcaEfAJNt3t2
Rg3NwL5KorXNZZt8w+DTWVNoi+v8aYJ23D7WfXfIUeO2snVtrbO/v97RHjII5ZQ/lX3Oj8xJWsiV
NNPh+tzYEqN/fn8zOWkiRKBJKJ9oC7ZEP4a8WD/cQnEqgTDW+B0kZDdRE5z6xP+AZOIZ7LgrDzDb
w+/P72967rQoNFRh8ydUJj21bXsrKP+cQKUGrxmI/cbDaSG5bmjxEuPHleEus/bOOWCC3aBwyTKH
5PKp4P3t5MJP9/6UqbBoN/se5PWS8VfSQ/AHm7yASHZ1ySN98tmw9iaxnN8m8VoGAleuIDH6pLvm
Y1xDGiYHCx5obH5whNI84Dz3yzxPpViZZ8utbQLkNMSOoXat+MeYkx9VDhnJpGPHiHVfGw7p3+vz
atmkdOn8zVpSCF2mICspL0qB2xs61MNu8Mgm4j2BKpm/WydO5HI8puVTGlbNLm6I+JIgT/jr+rf/
4Wt8b08sg3rz8RIyXpTJWj5NNYCDy3Yo6/FUDj1EM2ATZebumxr2gLr6YZ/P/W3QFR9GHjz6SXkY
KlxSHlkrwrbcFiaFmxOErCa08J9RN5fIfV0OOKZap3N+DVUVbAsdmUi6VkwlxBCU+7HtltAERJL3
UFul50VU4/qc2vaD4TVEqMzgHLpNYI5NnpTqvE95gcTF9cZtc2T4C5UTsQAxr/AZ6zEkEKCMA0ia
Qf/smGgm10Ke7w/B+xeKLvfAvDtH/Myc/J42ALSBAmgNk29r3HjI05A78azQOG45aL770y8Z4SWz
ZX4Avfp7PyNAzkYSCzQu8IZvM/Jj8IEbLgFy2tiDYe7QtvMhjI4emIuS3ogEX+hy6zUFIOTXx7BM
xL9t0jP53pSUOncKn58Vac4+vzCknquAHytgHnKffu5rvhL7X2blvZ4M69eVz3U9efxMcT62Bd71
0O/ag5/je+SzVy2cFR/q/XPYMzngtJuhjiwo2C/f9SE8TeKi3jlZzPc86fj3KJ/GFeu2dbRcfW+O
s6RRbqfTUT6NjS5OegYRai+gz6MYXIcZDF3XV+h9K/RM7FzXomZorid048XTrQ/mXWAmoUw+RWue
j20ghp3THnLGkGamz3kSe+GuyfWwa0vI2/oN6F98odecIMtQTBzd4I6TisEa8CR70LIoVwe3DKKj
u6AFhd312bIYvImhC0EwpzyJa7+u+vgHlQ2584Z+41llIuggzDy0w9zRZ4SEQXCPzXtZjOT6p9tm
xzB2kK1WNOJl/hSCXvl+bKb07DegK9rew9Lzmx0bg3Y+aBuSPRUjuPZSvF8nQLvPdbiKArAYuUnj
1ocqGTJADJ/VKE/jxOc/DLuhCs7RjHJFJHVXnAnbOhtvAQY9ad05OnxO0965UYrQEkIACmLb1xfD
ci4Kw7hRTpdG0nXD5y4m7JRBrHZXlkRchNuMqICbosMkISeMzcBO13u0Lb9xlUvJlRiDkf8Soe8/
1NMwnUEW3h4F+FNXjMPWhWHo0TiFDgRvyDMZ/fJmRJ732LhlCUrRbpNGFoRfFnf8zRYrkqlVenbE
A3Ql5GdUkbd0N+O/bW9AzwTHTfnQkQ4gyGcstnPT+mVw70M3dyVfadlVJjoO2nN95RDJPwiklL4J
RatiR9xVHLFl/gPDwokcYpekc/YEItfPlIMPIhl6cmZew79d30S2ARgWztphSAG6dJ713D3PvRj2
HS72lR1qMW6TbI5TVJQFIuMfwGUIvBLbU+hXHpgEaKlv46eQQo9m2zAM6x7EFKGzJnrMHZ2WJ8jq
kvkwu4KvjMS2EIZ1V0ExRV0Tk+c2RHl4FMCxVa5TxLs+SdZuIlsfhj2HPah9MjWQ5zpvys9/iE0d
l7SAIXtr1ee21Tbs2Z94KdKhjZ5F3+f3YvTEb5IAxnt9EZZd+Y7DZgLhBii3OmSeybPqW31KanVu
OjzMBgIPtEMtysqhZOvGcNGz3s/TNmvJc4K8yR5VcuACDGV5SNv/nq9yJSRhmSwTA1fRmnd564yP
4LNr6F5HWdT+Q0Y3WwP2WRbcXwb45ugb+kajFEeSZ2iwIyM5Zh+h0N0coNMstpmFiYJTqOfTdTXw
8zDN7a9aUHG3ubLMM6VDM2cOClS/Rs9pC8ZxzxnaH3pEiV9bM7pxDQy7FqVmIfcinoGMMRpuqC6G
1wSTtilt6JkgOD2hRmkak/ilyUC05ZDMv+kAc/x93R5s62sY9DDKGXIQnpftuAodCJIRiejS1Klz
65PkeL0T2y41TbrnLbDFPct2E7w1xATJUGcfCRgFoN1+vQuLa2Oi4GQMfH/VyABd1DN76BUA+VXr
fYgXHvthKEH6W2bhxUvLx+sdvh+K8wxg3P9BcEpNfh1Mj4gl+R/q2skYqjtn/UFr3aQfwDZeZKd4
Dsuu3nVT1PiHXGaduzJcy7KZkLpUjW0tZj09KvAonso2+kLiXNwlfbrWg2XNTEBdm4KTWeUu1iwu
wTn/B66FGNbKprYt1zKuN8eK7lCBOaQdbEYHOZ8P0kGiUbpjfjvk7nD0orTfj1FfeieAiHqysg9t
a7aM9U2vUAAoNe3S+THOhhMR843XPOa8Pofw6yNA0aCHqFi97abxjGNBpdRrh7qPX2KRhVBX9Y50
CPuPRQnu3HrMD9e3oW0jGJd+OEapkt4cPfcOoFVQB6inw9gF8n4aymJNIMXWiXFIhFq2oAMdp8cS
PIVQFEE4s1xCT4x1G11gU6N0orMsZw69pZiRXu0YsOQ/fIohXZ8my2420XR+7wtHyjB6VhGZ5WlO
MITOTbw1zmrLDJl4umKO48xhsZvtWDmw4+ABuqMLRAH6qXi5PgRbF0ZgLi4IbUCRT54zvxPfx+V1
AwGN+mOc8G0X2b/AdDJqfZ93SJWnwCsX3T7SENHY965H3DXIuMUETeScHCVUjmqPfSh88aVi8lvU
IY2exji3+JK5qZqy36eBOs/FmDxsmznD7FvEYrupEuGzyAh5nJzgG4Rjq29KoYLneg8Wd48btl5k
sT9MdSPOeiwPsvWOqgdDiZsMp4Wu5HoftvU3LF2IInPcjkYPAeLvh7ioqn1DO34sVRpstBLDzitV
BV3lRuwsKaqvcZ2WhyCI17jrbJNkeAHAhDmtjLz8ZUrBk9zrwD1kA38qFl7dXQhIyMpiWCbKRNK5
YPfXqBIQz005VKcaTGM7HgfxIUn8b9eXwnKamDR2NOtGb5pc9gFVs/IwMVcfO7b6drC1bhi6kIog
nqh9YMQklfuB4moUYi1hZZsdw6FXXdD64cyi58UOZInnelx4H7oUab3rk2PrYPn9zSWr8eKhyRCy
cxxDZHIpZoIEwXQI5zVGb9v8LL+/6YAVY5tn00Se0wHp0ENUeVl9zqCAla2MwNaBYc16crP/huFk
iYrdX2LM2/Euhk+sbq5Pka0Dw5Qr2ktXIvvx2IwQWp1lzm5JVn253viyTd554ZpIOh+g69Ive/Yh
LduPskdSZaiQavSj7rgUKTRt4O6v92QbhmHQDO52mFQk/cnSTCenKp6DdhdGeuArXqKlAxNQJ7N0
alunrR/lGFRPAdiLu4NIy2EtR2DZqiakrkgjh2UlAddFINNj5EIcWOSBs1sPTlsWw8TVyalKaYhk
13kQUXxA9J7tKnDknOSA/PZQEXDBMLpxtgzLloLpuGRh/IJ4GQlPvCVe8mEmCrQz19fbArrwmGHa
KSGDg9eiQCHPcGIgsUIZz+cUPIoFUtiTVueCd1/7ptiBzej2ep+Wh4JJP6cGDiczbOOXKQEwsfOE
uyuH9FNbzu19ETXlcc7S274kECK53qFtzxnGz3FN9W1aiDOfHfAR1uDAqGWxDd7nmQA8RbhOnVmx
xyUvnERQ5Et5vrY+tk83rm8FxU83AEvec5qL4iu86RK1kG78z/WJsRmLYe1TmRYlNKLCbCed+Reg
LtGBa/FxjlehfJbv/xfMbmrdMU2J86gYONF12vsXMq/S5Fm+34TSVTPAlBnn7hlE9eHeJ+BG1hmi
vHMS/t40QyaObhrBY+vBQB4ZIK68lfnOm/38qApnOm3rwTBxhKlTH4FdhHjT4J6SKb9Ztj+Jso03
k6lKylH87TSoh8x2UUOb13jMUx7uw5wCGX+4PoblW9+5n0zuOMVD6mh/YI9VB64nuLHRbuJge3ab
+VemQGN5vRvbcht2HDvcl1AlSF94Qf0dosriUJdZsSsXopZtXRjXeEh51UH0nT3m4LK9KSbZHIOm
EseiHtZw2TaTMEy6qAKI3so2eQGYXH3lTV5lO5Q/bCMO90wU3aDlUNAqcs/Ljm0p/Q/3IE4aeqtq
npbFNhFzw8jbAnPEHhvtPqEMOd5zD5D+vOPVIW9WS1ts3Sy3xxuXMB3L1FUuT3+qqHwsyiG71Q17
EHzKb0G/m66st2UxTDCcdP1KtCoU2Y4KrxVPhfQK+QC5qjXX2XLZmUC4SZTBoMoGuBUafFOeoGcI
u4V7meEQJD1YLZgb7kmaVs/XN7BtQMZ9Dpg0pOdBZfISylodPJc3B/AxVStXt21Rll7fLMrA88kP
ioKfOV5IByjuif9EKVg8nRBEOQlEi1Ys3eJjmai32UuHBMm76rGWEK7J1XOc9nB/5HjqI9/fo/B9
Yx7YhL4p6vfuWLHqUTcjUN5OC0jJ3KzRAdjGYdh6EjI/89M+fVF1LVOUgEEXs3a9ZB+oLPzkpAE5
tl0cHa+vveV8NCVSZUGaEOc1zkcpvVsWCw2RT9meahe101u6gLzM3xtAgkhqZnjXPwLMN2antvDy
myAbM/9uYmwjOSE3WeSGxMkiOWTBmXWoWKn6XN9FdMnepvnaQf++nfB/YeI84nmOKtzHSYoAdSt+
ev4feMRsrS/288ZOBHxX5qYRf/SA+tC/XMp67+IRHZC18NT7a81NPBx1RVImQYTkSKzLhO9ozf4b
5Gtvk3mVltCCBuehYfBSaE83UpaPTe48cJBinbI5Cr92kSP3QQxk1+C4d26OF6njVvpr5ZfTKUrk
7+u7zTaNxoWPRzrqJIaueJzKKjlkQl28kE0r1mJr3LjqCzlMUTIG/rmI6x+qYcO+D1cZHGzLYxi+
IpAA8urMPwPkVexYX0THBT2YoyJ0U2QXHtbfW0wnSBbVbuo/KlRI7JEvdi9hsVGGlJsIuLapRp6n
ZfkY0a65k0Srr5tLGLgJfsshBVyWyLU9Apg6AYLYz1CbjIuYr5xSlqU14W9CiHLyZpq9RE6JgDA0
qsFz2UIRbeXVbFldkzxuUKlbIPgVPPI8uv0jee25zdmhULndtPFNadOxTiug5ZPiUWgHyUbiEj/Z
DUrwm23tLxP35nwqyATCswznExOuW5wYENTZTUAonx+2dWBYrueWePaFMkOlmxpvE8hnf4XL263s
/fevVQi8//35OpAy6kEl8+KSgUa7NHCRdRRB1e/aHra2J5Dq/NQzf+OGQrnh3x0y5dKqHVl7Kbj/
zXeyZl9ClHPTYjMzuichDebn3G0vQ5I28EPDH26zWqP5/lZlpsBENSDX6hLB7mSuF7GwOLrVfpXu
cjluq2JlZkgPaP5eKzW1lzgHaVMVDe0+Vmvlhu+bMqqy/p75FDoEMQnz7hIn4F3lZfRIaLKWHLFM
jhnKAwQ39XlI2osegc108+gYd9m3QIELbosZMLNCdkhA4v9n9rVIf1ccrmviFmtcbLapWUb1xohj
ry/wNoJRCRDRfxhm8tjKkK94+rapMU4ImUFSNZ9Ddhe52W+o2lV7FTfP+TBsU+xlZlUsXPgSssPY
mPGc451aT2CAL344TrBWFWKbHsNm4RDBmRd5e6Gz6vegKWkO9bLE21bWuOAjAqSfimR3aTW4e8Cq
uc/H1Se27dONu70BvXFGADd7LRtFj0VCP7dVpLZ9uRmSg7KwP4edZncVKh3Cw9Ch7nTHa3cN2mnZ
OWZQjoq6n7k/uXdFUjX7AirVO2R2yh20EX9fn3tbD8u18Gbjc84UGNCUe0dnxP/2kJEf1F56DkCw
XTKptVvesgpmkeuUT3E1I6p1pyWP94MfPXZyNaNpa3wZ25sxCI2sOSRgofXFIpqf+yBJ6V7SoJ5X
bhWL687MoFzjC9V3uA6TnUyS+7FWEuIXzkMaNee5TfIdYCa3eZGLPcDJ6lC6JT0gxb1yfNiGZ97/
chSBZFMb7xK/7Ya7WWRZeiJqmPLX65vgfR+AmYoOoicNacGEF6NGMsjPuUd+N279w0tBrOl0zc/C
ZSvexvtBD2ZWxPZ5n+kq7QDOCDWKTSBekKP0C9T5FFlWmoRrlP+2bW1YfUwb6WvHgXBIGcrPIGXP
L7lwvvMOb6rrc2ZZFTN0x/uod0aWowfcFKDqXohcvAnR2m3NG3c1ZL86sAc6mKgm9mcgTsB1SRtn
W40cM2N1ft7peO44vj5uxu8qQQYaDJhrc2OZfTNQBw2NwclGD62Hhf6YJBLfXk2fRmcjYSczq1az
KPGHOEwQZnIhhNUclSBJd49kGC+2FU4wuiz8m1OlIJVfp1mOx4Lk/tlDOdkRMlb5cWSgf9u2yIZl
dygRDRzVoYtI8PEWrGkQEgAV2/F687ZlMG7tkjtjTKlwkx3wnjzddST62DLivQLTui3mx6hxd+eC
zGIosgB4Maf7OcqWfEzw+lwB9diMzDBjXfVNR3iD1lWU/tYZ8W7cuBSb5scxA3BV4mYB0wKtQwwE
3M4JHIS2kNC2ivGI2AbYd8wAXDSkoXKSEWJq3piPH4j2vS/uXG0jwXfM4FsbFxo6MLXAIJAzdUQS
Zbsi8fCIu76J3l8CJzTDb1o0Yqhchk3U9v4xmYTadU20DR3umLG3qVxkR4aeJzuR5CkwoPIbZVO+
ssK2jzdsOGxV6sERwMdDAOYXEVAsq/tkLSL9vn05ZtWp9DJfFE2Nb+eKgbCHQoEgjZvzcqGteB62
ARgmPIqS1x1vsXnqZvaguVaKfbRosW1bXMN6o1HTFBWtOICCGW5lGoG4mfp6LeNumyDTfGlToXDL
iX6DXbLawf+edrkmcqcS4Cavj8DShRlcq0BDm/muF/1GjW8H5YQoOwVTld1w6FpsuukdM8Lmqo6k
WgPLtmNt/qWGjOWNmsZsk3fnmPE1BQxPMbEGm8il4kOR6/LAZ7JGlPi+Z+eY0TU3cDXpAo3WF3+1
8NqPccvvNEHUYpjLm8LfRgXtmFG2uJt12MV/TmpAIU5hPyY3fquHlY1qW2bDkBUEXKikE64yCMb6
H8AVV51wcFcnr21WLmNbF8ZlLFhHHFnq4TINuAx0xJ9oXPS7ue3WZDAtxmyG2gKe9UK0EQbhg2cB
2QZwoRxoVNf3123B1r5hzfEQTI7LafQblFLfhgwK3Y5YpXW1NW7YconKVy+VFXZST+Bj0bgd9Y7l
ebPmkr4PfQYZx9/+Fh/xwqrKml+qOr2tkmkHJZwbwbPjkPanfv5W438DsBRcn6v3HyKOWVMKWosB
hNkJhiNQbX/QcfgllEn3C/oLwKcr4q2UOVimzawu5W0vJson9ENdgGERSKFHnuDVc30YtuaN25lG
yhmASkHzbQN2hYn4+lijuOqwrfnFVt74wNBsLSBgH/UX5nqIBUSsSBCnH4Zo5fS2ff7y+5v22SQj
4BdzfH6ewdbKesiPUsdrHKgWkzYVFoombH3WTBxhq8b/UmhHfi9k3bnHQAD6siku6QTs7zGkEdxd
OeYDVDl5+0tyN2/3TVtOD9eXwDYGw6hlMisQjPQ9uPpQSDW0+idyxuREPPntege2NTAMG1VXKvTm
gl2qPgj3cQzFd6IQQrzeuuXzzYJS2ko/yRG1uKDA7asA0nYXeRCAG0e5soVsHRgPZRHWY1/iMX5B
hGTBGwwoO6/jhbjVT6av1wdhmSKzjBSLGYVZQvtLMbTxEWCgfF+N23hPHbOEtJKd6zfl1F/iyL9n
uUsR5iker3+4bXKW39/Yl9AJ0iDZGJ3a2tU3sDRxk9Ls3su6Ncoti4NhFpBOrHYS7TD0kALzmv6D
yrRbheDzwvPXJN7KzbYs5r9BcZBr/Hscld/PxG3jRVoXl0PD5Gc/rj+URX9kwXyjwKHWrJIy2hbb
sGdP4hVOWIq+nCo7Np34FgAufH09bG0bxhyAQLBDefiU7OIRxOJhXiJ0IccVJgPbahuWLHxoyKDe
bU52FdSiwFge3frwYXZLQvX691tW2ywjpbpr5w7aV8mucaZ/Fpo3QvMTCIXu/V6dM1T2XO/HMhKz
erRFup911YCRkBFKCF42DXupQMBeFtALv96HZS3MGtGyKMFzBIz570k0w5HXWl06osqf11u3jcC4
mFVRs4o3M2aqKmZ6jMqhvUn6ltwPvb/NtTCFFbhP3GKsBCapqT169MIeycIEZP7XR2CxOW+Ztzdn
R5G3ZULZiOaVo48FI9D0Sf+JaXIboF5/R2rvbhBr5Nu2xTAMXKsml3HH0BnIgfl3gBqmkz8X/sp+
su1bw6ZxY6ZTnPfkNx9HsgtppsGC2qibIQY7adKwLw5edtenzdaVYeKe1Nyjc4iFB9SKfm8n4Jy7
OBkPok3Yvu9VdYrVUG8cmGHyrh9E05RH6G2esls+xU+JL4/LGT8y9wgxrJXHkWV9zALRJO67YaiU
jHe0oq8VbGffZxuDiI5ZHrroFif4A613IFjeh3NU7x2+9rCzuPqm0oKfRzzoPJK8FiP4E9Ou4HIH
XrDkG9IC6oCNh+KW62tvmyXD6DXoP7iDYtfXWFP3nEicVjsxE+QEt7W/HDZvTDIdoaYnW+5cZJJ9
VmyheUd540rjSyPv3LHcsHfdU7dtsjh5RUwuuqk1qBplIvxTqIZgxVezzY9h5SntedVy+GrDINpL
JJL5Uz0gH3h9dmwDMIw8Ipy4gRqTVzEBOZ8q5R2mGjXGjbdWY2w5Erlh21xR7boTTiok/LyHhbsy
qvpPs9v/AtvVt84rfzjQrL8+GttcGZY9B2wJ2/jx68KudMaJm36t3HKboo1jFoFOSV5HMq9gwapO
qYp3BcrT6nA3RyT0NwXvHbMMlGe+78R+Ty9RWd8NXdLsxnbV77RMj6mlAPesh7LJNF1UPs97nneI
DPkIYW6afFNLQfVKzNWIIDdyBPpmCML0K6it6O311i0b1V1+f2PGqKEjIy4DBwqoGmgTP+XTtKsC
F0VaDvRa1xwcWzemQWfFRBNeZq9tUZb7dACJgxfSSwm21+P1gdgWwbBnmoVDXJVd+ap5CkW7EkWy
/Yiq6G2tG/ZM2xphsklnr6rp2X6C9ti5b0W8sXXDloVDPem7tHydwOJ4GAN3+sfPSLni6Nvm3rDe
NolFxbLKuRQ0ZodCQ6AGoN9x0GuRGculZgLFmHSHpouFfO3mSOwaxGnuGp/f+YvgYphX+VrM0jIQ
EzPmB3VacyWdS9xiE1VAIh5xoyGYP5Btb1QTOMYdxPn4ROhFs6k8ipTMt7HrAp3csm0Xg4kcI1Xf
ZV2Q569VFn3swsjfN5Pzn3CMi212YBZ+Tn4LDohQVq94tFS/im5y1U0w0aBcad+2CIYlqx78YXEc
lK8FoJqHFGogx0BV0Y0oVbHNwTMhZKmcayi4tvkrr6qbeWyi4/+Q4/ijsvKOb2HWdUonb9js8/EC
jRQ4wG6FdH22y10+IPQXS5nAUEpoy9yrJsvzbDf0Yz5dXBV0TX1MHSjlsOPCKyi9myEUdYF/lKYx
oPkQl4vUr17Lev7kIZuO3DnNHMA//YL+jLMK5ZhVXnhufXBCVpDHdEbpA9M5uc+oKuVPMAV3TnWh
cAeTGyaBngbKRnlgVTuSFNlKuivY4NTf8mwedbgrmg7av10TBs7Ki9qytCaCTKdZC9mJqnxNc+3t
IQjLvqhsmHYd2JlWltbWxeLNvLludFCrVpHSuUyp9o8TSmbIrnR4/RHzuzWTaBZ3eh0oDeKJ9q+z
8KLD4EY/yildo8aw3DP/Qo+VZe+DxsC5aD180ikAguUITe/r14xtepbf30yPDKSiZV84f/IOUBkG
xp0ilhGAbeV6B3/W8p3db6LH3KAC6zhVORSBwkn+o9LwC01Gesry7qNCNdZeY78dXJX0x96rx52n
5vg8Afq3B1T9c4m6oD3tyR7MMOLo5P7B7b37Nu+ni+OhbPP6R9pmwbjK0xIscNiI/etY6mhXj6O4
YUkPckSapCvYL1sXxn0OYZimr4guXnlAIHHS+7ts4VEJXASFtw3CuNNHZxqbOg70a+4W8ae0gPlC
rMW/9G2w1oXl3jVLQkWRx5A4qKpX3efjnReXdx5h4i5AYeC+iIAvuD4Sy45nxkgmPY15ODfOJS3y
ex9iVSBnXlOEtrVt+CZprsawmlr52hJsxx3vuZ+esgzSupuYFhwTGieAvAsglkTxzKu+RMszNaxX
a1ktX29qPKCeoC5J2vevbZCVIBeG7N//QC5j2aMmLo43HUSYQqpfUZ9V73mXfuYZdPliX2w7jE1o
XACcOaEi0q+gkHKBVxg/5YNq91OpN77jTWhcVPC4HRSDY6sC8Z2UAXsIQdErQUyWA9p0fX9aolwm
OE7IdprBSVe9ghRLgTwl0EAGFf4FGW4o2/nd13Ck+vf1vmwrbhxNnAgURqO+8HXkjbirgcSje7hY
Q3Dc1r55LvWx5zFS6Fewbwf1AVLW48uc1e42/9ZEyNEGynyRaMvXEeV9SRLlp7IMfycMl/z177ft
WcOeOQN1Y5bm5esi64nitnnn91LvtoYiqImTS3vQFgeoVH/NhFfeeB6l57h38pvrn//+8lITH+eo
pJU6morXqqPBjoV9eRzjKDpcbz18N6pF/wWPi4KhSUPclYIOuHlrIOmBtiyge5Bl91XtnYEscKdt
FTbUBMtNSV8keAY3r6mAdkOdpk9l6367PhLbPC3L/8ZPaUHCE/o9ltkry/vAlb+FH/y+3vT7OwgC
GX83nQq3mMZ2LF4D0vZ/YKJ+AXr4vJfFpvcwNaFyiGogS9ikzWsh/5+zq2lyU2e6v4gqIYGAre3x
TOJkkjgZJ3c2VJKb8I0AIYT49e8h72auMjJPeeUqLyT00a2W+vQ5XBxIjyz2NBSHaDDfrw/h9XOZ
JJYRZ6IfDKLZ4ReEbj/kKjiHenykwDx54W38f8QWZYhjEbVDQftfUOse92ASIrhrhLdlQMhfNagg
Dmr0vKhfgOfTr7xKzKclM/3n69PjWGEbJjeHdAySLOx/FZMuDjznlyQK9J6n2RYSxWFoNkoOyCm/
7XAa/PJy7wFn3Le6lg8IvN4rqR6WUPw7s/F/QGs5rMGGzS1L13GThs0vcNrOH5YOBKK7vtBdvnEr
eLV9HtjZwWSBoERa8PkHp0gaMJqwvQnqm3CXaH3dxS9sGW9B0gMBdvWV6orteISbLK4gN91o0Lrl
KZDwT5ppKr1nZsr+aICU3wGEHDzE/rIlg+OaHstjkDJNfCVr/QPPW2CxCyHWOgGXd32zvi4oiAFY
Jz7yHGMImj//qxqwSWnWHsOA+Luhivdz0z+1w3JayW8PWUvuWBAcPGX+5Tze8FWvV/uge8uXxAry
C4pM4Q+I7xxXLUOfB3d5Yj40mnyIVXkXqeKhNP+v0jGD6PX6sF+1UXRrxfyiDIg2vS9QQF+O4z7P
Pb4cm4b233qR5Fsvk66Vs6IFaBzrljUhfwLtfVjuI78d5n3ojWJj8V71AzywM4VqIdDhmfvkyQv4
KSuMtwsLb2dkdEz58mEI+FlW+UMlt/iSHOOxc4eizPwMMhrJUw8N3p3JRXjwsk1SzlczPhjNGv++
MFQWZKymeMx9AlpWRr9kGZvpH52qqARzZpr6xa6RulrqYy3GxXyLk0lvUcu/eqKha8tHBKkMuem8
4qfy+zueNP804XgHeND9xORG6OXqwnIUeSUT0vVZ+TOfogOHqA3ITr7gDWpfKW/rXHCtj+UpChml
bQaioyeCVPgfHfiRbXJquBq3HEUah3hH6Uzw1NWYlD9EmtOSblzVXI1bbmBAuq8b50U/qS78noui
wlsg24Imuhq3jL0BQTngLVQ/9UiO4bVz3KXm1uPF1mYPVVVLcKTqpzxFcmDKoHJdZr3c8FOOT7dz
h/0crYU4RD/NvpoOq7BkOKNQ8LoTdBicnTQUXUZjiETpp0GOn8duuMQdHOxM6L3x1GNb4c6fhYAo
Xu/NNRTbvEMPVBmcVxdUCaIkIfe8Re4TrxAbUamrfcuGWeeDR2jmyVPGcn+f81SC4n96uv7xjvPC
TiNOQziO0SKbwwgQ3JdRAl4c4Uy+H/vf1ztwff36/wvnBwUy3/CpaA5NsFT7JcGD+w70FtHP25q3
jHecJPXbusH3g2K06ybxoRzouHEMufaRZbxKMgFAdN8clth/aOas2wuIA+/iNGF3pi4PjCr2vm+m
8HDbYCx7XnyVlyATRX2RH4xH4dHhFPPwVpOzDm1UGaWDaXVz0FN1ZxLxMA9bUYdjke1EYht3Qazj
qTkUKC7NSP+TmXhj9zs2qJ079D1alyFdkifdReztLHS+Q0aF7WUgt2TTX+dc5YGdPYyzrpyGrol+
CLwIee19QLyob/da+nn8MQxEWWX7EoJUrd51AsLn2b5os7JRe4QLHSuPc7MwvgWGdcyl/fBJ4mEE
6CfG7irSKe/2GYItUDu1jboJ7YzhWg5laaOadxDvO0x9cohidvSyIwlvogZH61Y8UPFoMgXx60NA
pzS7S6ag/NgMy/yxHBS5SU4bnVheRSCb3PkJcu5tFkEvrqzCr+A8W95ct0PXnrOcCmgqelGkbX3I
+gDbACxckBtPz7TbovtxxEx2KrMDKjLTLK8PHZ8ugRd9mbj8NCDhv8tMdZszsV//K9DxC+jk1IfG
G0vUH4devOcA9t66zpY7aWrO0hoEcIcmKsLHrqwgdm9GFBkStUVa4DJMO7FZ+kgxzl6cXYYAKcHy
LqtG0YFOViUJmPn9uuibU+R5XVccqnyoF1iLwJvyXpnAC7t9BYhhvLXl1uP8rwQcZ/YDJtR4g07n
Rl0k839Da+ddyHFMhv6HTLcf62zaQMy+bv7MfsnElZG3HuTcL1mRfTVL0x+7gm8l6F5vPPiLCgQY
UjVnZfAUSEgpN7uuXyK1T6CiTC7XTcfVgxUMBb7v56Vu4qcFFUS4aDfJ5zZL45smJ7BzuE3MJopX
iewC+twZUlB4oe6Km8ByPLB5eTWga72cyuGSpn0T3Wlfr5XuPtvimXUYvZ3BNbUUs6QgySJehWIA
XmlBsgeTk17vkY2tg/qhheTBFnLOaTyWFxuh/ZMFueq/t1I9zl0IoFjx0GX1XdG3pyyadxFeJfLk
YzdGG8lZR7xkU4BQShgpqei/NxxgNNwY7mfdnHgWv0Gx2sf1yg6Z8w3gums2rVgpNYTHc1H234kx
J94t7+N+OEV+8dnk/UYXrr1sebhknCM8sPj5BVwwYLIRRB/+B8IZxyFj5yBl3nDdz2H6NOl6fq6N
V3qf5TSuoO8SVZ7mtguonYxswDahhjqDpK1PfpsaWqpJuMmg4RrDujgvgnvwFRkOZirvKZ5YJz6S
BfKnXwbUX0a/OzMQ+XCTU7GzkZSj5mjU3XipaKPzfeGzSe5qqrbeCh3PTX8lIqM4Z1CT81by3+gx
QjH4rjFgT25M+Bt583RPF7wImRhgMhQDbik+/eGT+/tECWxS3bXUPwnaURxSo6c8vUCRPf0AOhJI
a+88SCsnAyhbxOAVkAIMy6E5gINA6e8a6oBFiPBQQ3X+pMZuGZ6bvIV2p55aPu4i8IB8kxXNvWwn
WiahOydQDF4xPDc2U/w404RWzaGWpZkqoKSGtvkniTNgme482hZifoinOCg+A9Niyhok5SXPnqMy
ZvAW85KIce9VQ570Ow8PcUl7nxueztUW4PT1YxZSAP/dUtkwiNbTdfEsZv6GqJ/gdTh0nrj/82Qa
bwn9uFbc8h7BCDVjkib8aa04K2ZUFUqf78Atv88ns5PQADqiWu/I060bkmtYli8xZVmGeeaVlxjD
SgXqzmL9eYnqj/FQHlUz33Z7YHaqEheReZrDkTzVyQA0c1BWYH6Pv1y3w9fNndmZSVGGXA9hmzwP
GTuZrPi1Nt1N6vNtza/dvvAmfFGNlKCPeCa9uEcZ4PpeOfi3HRjMzk/yGel4kVfJc9rFx6AAs2Og
43/DJv645JtPva8fGcxOUeoa+EEId4QXUFFF9BdOdRM+RH7ZtBtH7Ov7iNkpyhEVOYL5KrzAJ56z
YJp3U9t8xNBASsrNlwbWcn0xXB1ZFsI9IgPRhgjk4vZdmSvcsnCW53PR74KhqHc5oODXe3LNmWUa
McRA6mqg8ROilWRHFxggyKC3vKxjz9pJy4UiChoMi58SZR79LnqDqOc9v42LjDM7Y9nxrAjGoNIX
Tcz9Ulf8hLp/eQcyDnMMonBj1R1TZCcqGw6ysykZyIU2ytuLBaxnowifb5p/m95jyvy8xqfqC547
kuMwDWanGdMbQdTrMSGzOT3E1M+kWgwmqOXnmbPT6tBrXx/HwnucQnOfDVu24VrqdfZe+I9eGG8R
kZovdKG83ZXpWDXFjkP5O/2cGJaG99cnzDUkK7BODGhEO6gnXmpvOogxehfX4mPpzR/aKXlYLVDJ
/saFt07DgpM4Vn0wX0iPAlBw3OLRZjM34RqHZeJpk4AWu/bmSxxPy7+RJ+YfJMw1O8XIR6XQBoVN
4iK8TqUBQuumgJTFlrkXiUFSQevoOSKoq4pAO7Ur23wrJfL6tYDZBCA9SDKmAjW5z0msjm00H0iV
vI8b9Q3EQb+vL7/DM9qsHyjyhfSXaefL3I9v1vroZWj+5CN9AgBbvVUm/XqIAjjIf3dzGvPWB1aE
Pa8hyvrmUAHqu6u8Rd23g7gvlf/M5jA4dnLrAuwamBXNxxCC4qPS5BkVAo805Id+5sA1NW/XgWVq
2TAfhzOLrGMeQCpAwSaiL9niZYc0EN4euKEtIJtrA1hOIDCrYJ0YkguK/QEL9va9Eqe51Y9FTjcG
4Mjtg//IWhqWGqjc1snFn+fduskgN/bNT7IPkAZ+SzNMHIRux7BEDUIDMu+038hHuMZmeYMqB+VI
1aFfOQ3HipCDJMHbLBTPwRbZlmttLJegcznWha6ny1QkF1GCohQyKTfVVnIWWZYvZx3lEYCYFxIT
vlsJGHJRJTsyb+kuOr7e5gnxobsXeeD7u4xZTZBwovKhkFDoum73juOFr270xfGiKy+sCcRDLn7d
gg+BNF+AGTivAeT19h2raxOE6A73OtFm46WHVDISNY9rVheCHmeDvOvueh+uGbJMHJWzIqiCSF5I
0KtTXpH6jESA3niec7gsW2YeBT8UXJRVfJHQjOzCdt8MINf21xuVYYewqI8NBBkRABxvG41l6yHq
48C0oaIL8+puV5AapIum/3G9cYc3tOlC/ECWrQh9eZmD/kKD8Ndq2NAkwq1qDP+HQNu1JJZRAxAG
IYeUy+di5s8UGrcHRqD7dn0Qrj1r2XPMoVhopj68CPDxlocqARFvl3nZV5p48/56H64BWGbt+4Ba
TbgXXvoeGXwkf+I9TfXGndDR+F9kIWCyTwKeDRdSmSfid9OepbeJgoDgz7JoKnVsmr4ZLnqCCCzp
MvFm0u3PNk3L2+bfRgDqbCE6zclwiQYU4Cgfuj+Qpcz3AYonbpt+GwYYayjb1HU4XNissuOkhfwU
ElrdFoD+BQPULbAU4DO75NUY1juUufbL3ohM/7q+eRwuwyYIkRVhZi6G4QJL2+E4/R6H3q4Q7SFm
LYSMondr7KFqsbEeru6sk1uGqC4rEzbifCu+dmn2wZfoZsoeVnXNRpRnT4WnrtrC4zp8iA0CTKGu
TkiADba6dBZ396ae7tIwhvI2++KPYuOO5TISy8o1CprrqefsUoA8eh8sQO/nNK5v3GCWfQu844sw
j9ilktLQt1Mje3+Pasiu2ejA4aRstF9f1n7m9X53AdbhvfIFv5u6vgMoc/p0fZO92kH0lzwJjbPC
74vZP2Zm1ZIewaxKfAhM1TO4gK938eoSoAtrCdKcTZHW5XLqGxFE70SMAqZPo/CyLfC7qwNrFfC0
3jUEypHHoEQ9kccC0BkGcsPKXzWLKLBvTdg2wIvXsb43wVobbIhB9j55b+LguVhQHJXppIS6XCZ2
Pok2wh3HgOxrFGrgknGMiX9MI5yBu7iDGhBk64YNx+JYc/v6RAVpkJtIsOZgRIMNksOEbbD3ZPzv
TSseWaEU9yADsfhY8QCiN4fKRPrDEmTz5Xrrrs9f/38RbPajDJKuxpbVJVieoUjQH6ds+Z6kJtwI
1lzzv/7/ooeirRfuJYF/xGqDJzMy8Wnqq61L3qtvC9hRlqM1nS+HKdPpKZD+b8PDX7pevqtSPaZZ
B4Y9yt6Oxabir2uyrBCqCUGVE+SLOXXQ/fUPCUCRrdkFkeojqAP8DyJv69r+lbHBqCwrz7hokqb1
102VPafQ9zvyGu4K2f/PMx220lGuubNMXUJPg1HEgCcRTN9I9TNrwVYOEW2UyPGjL5sBeXXA8a9v
tFePqAgJm/9ugx5qh0MD1sP7qi+HHfXaSw/Q5Koil5Bmn4CJ73o/jjWyb08mbZjqatSK7IjX0lMA
UNddsjD9JkERz21O2L5BmTbIKU1beiw8JFkYT9/kOqS3HLKYKMvem6lNg6VD4oMYGr9v/kiYIS+Z
b7hDhwu2705ZvaiUgiYVZDocot/gKYZUA1jGmxb8OhWfDsgo7L0smU7QWxo2Ft+xn23iRQ4vKYsp
pceml+9l3Ji3RQhZkJXVufVV/c9tS2/5AtF1ZaSmgB5ZWZv2ALwpuF5QRQJO9e4mViisjuUCNCjT
iV5mc0oRSD6JqDJv/DwcbwKgo3nL8EHpIGcgwsxJZCHoIGTU+BXIHbzlpmIedGDZfJGuh3sdmBP0
Hf0YSiAFJHTiJip/Xl8Dh7e371E8AEw1mlqk7WoNHhwR0iPhrdgIsBz7yL5IQXcphCCkYKeMt9kR
4l31Ic5mviswk4co839fH4TDh9i3KTpIVQNZSI/ZvPLIZO1PYcC+BgKerTSta5osI896VYHnr2On
VKkfFBwadxNpb1JZAHTEOtNV2+h+yD3/1KTN8qiDovpdU9O/uT45rk+3znOjwrjNlhKfXosL3G14
WJI0u81728VUpl0CUFDn7LSy3zQcdZ097+m+hCL0xtuma20tA+6HRPiNjPzj2gMwr9lDN4XP84q5
uG1+LBPO8DQYRNB5OZF+Yu9Mg9C/rxGL3Na6Zb9VBo5L1pbwpE1X7mkBCMf/IDLiWNu/bkhQ5K2S
BOJvXILstSqi4ptPO7Ux9a7W1zjkRSSINycgqaBDdFRVMoU7GjURAX1zNScbk+M42+wCqAxHMsrh
ugQbf3psGPtqWgNsipc/qHF4H4yoLwFTaLhDWcDGaerYTXbdU9PHZm7zMjkZHBXloZFseiMWMNvu
pjLaujW5OrHtuSy49mSJIxuhLAMppI4eisaHhBMIGo7X95WrD9uqCQPIYIj5fS+gKitiRIJ9Bn52
trRb4iyOCDCwjme1BK2ZG58eV3btAOAqXC9BmwoyOSBIfIFBTWxCoeL1Abl6s+xc05a06YJggKN1
PqFKuWfZ/s9LOtBFeN2LtzRzXLvOMvi45svQTio5ZWkYnkiSF3vgO8OdietzVYdnNY7yB1fg+yun
m0AmUWAXTfXJ2PlD3SanoFEgiwfPcXVI08UAY6T79JiTkWwYrWNj2AVUZc+Nwp7wj0VJGXRjfL/l
O94u/bt5ycTl+mKtx94r9x27kMrUiHIb0tBjP7Xz9wjHwGMXR2w46UwlxXsdNOFGBOHwQTYVIxdD
XMwzA59RkMfvsiGd3gWR9+36MFyNW6d6Xww0FzOeGiotk7dUIOOYZnQrreXY0XYJVaViz0iCfQZ+
4KGGvkFdfIzTXJIdoTk5g7RJ5Hvlofr7cH04rqW3fALVFFbZY1WUFlBshsixjr3xBPZB8XS9B9eE
WS6BBnQYyhyPJ1XI8BjaAHL0eR6TaNwYgat9ywmkEwq1JtEnJ9RedpcYLDy/S0XZxjXQNT+W4dMZ
Qocp/CaqKVKV32de85NHY/9mHmZz4wCs4141cQQZlgg3TZLLg5ZBtx9x+9g4Lx3TY5dTpcKbKqKW
5dh3kXqPB2vIZfXAr9xma3ZJldJA/0NMjEL8hiGJLApDva8LCBnlhm9yff9qKS8CCkE5SvvrOD6l
svJAQxHgtWKIa7VxE/8D93/FLdkFTBx6DcDZQZ151yj/A03HH3EG6FgaBc9B0+hDGtPPZhw/m2C8
ixpQEUbtfRL7Cap4MgM2r+mY5/V5/b3JXOySJxNxguLABd8jwDwOgj8iDsk03hi52sVOsZdNqsbJ
f5Io59nRPJc74IDFxoHsOCZt0kZUm/vg56TRiQdtc4Ru14PQBgdKCe7mtVpcoaof/DZtiszn9ely
nCp29VOQZkk1IbA/yjwov/Mg/xfURuFO81XZbtxksPBXb/XaNrH8AE8TnZM5j0FoOj2mqpAHKlHe
34fDe24gHMuT4NnU4ReeQB4Aif3yfsIjZV4AnFuAWe+2wVqeoolBTVSHEztKAwPoS+An+2YRP5cZ
KY6o9IE1v96Rw+jsWinZETlL0S/3hrKvKpzEvs0Acr2tceuKgIdbImmNsqTdn9A9jUdz8KpNHt3X
ETVRYDM/CrlMsuwMLChVIYotvXbaQX71LhhDvOiozyJZfveGQVJrbi5kCN+Vm8khx260a4r6OVj8
olToOs6Ge+LH/xgwDO7LBGiCvN/i/XGcSXZxEVQDUYkzLUOxW2pSQFZD7qq5/cli1m8cSa5xrPvi
hdPl8VAHM85TNB5XqF0YGKawTd/rcEo/AZWxgRZ1DcQKDVDwGrTdsE6XMhUeiIMCdcTkXRmlZMMh
uTYy/e9Amg5sZ3xY98Lq2YtU41Ywgfbhtp1sOQVsJCRt1Lgu9wj1lIZBrdBfbsLSYh9b1k7jeS7a
KEXrRcGb99WMQgKqkDe76ePt2mDVRXOlTF3goPHm/gFReHoAlm4jLnDsILsiidaSpBTYSZSm4ZqE
V7z7PgLvYtW1H8dO3V0fgiNatuuRetOmBAX7wdFU/Nk0sthlbXgmTH2qau+fKQ83+nENZv3/hTlA
bNSbI8g0HE0n3/fVdBdw8GTM/ftRA4RxfSyOnWrXJfE6RwWf1gEgfml5l/Zq2UNq9nK9cdcALHtW
EnyFXW2CowiW7zpvf6535KktPrBOH27rwrLlpomB1hkXzNEUH1NNweVFxTtUbnZ7iPD+uN6Ja5Is
c+ZlT9UkguCI3ZUdZAzRLiHTjUlyNW5Zs9aNXlCIHxyzYezuRBL/G6OWdWN6XI1bxtywwfPUNATH
YgF3apE3/5S3vrr8XU7MR0D5PS849nH3bkjHfTWLj8ghfumn4UeybCpyvD6Iv+qJ9TKquomxjRRp
AY+rzXcIUt+Wtfir2ggwCAQGOUDIhuCDCRjzfNRy3GRdf1UbUULDdggJVEZTUjW7YMGDUdje5qmZ
rRkc6IlVYqk8PEIVaF1BpGiP5/Nx4+Nfd3N/VRupPPCaQnJYb6g/cYOrIWmqLxDGe6DAzUTj5nn2
+nn8V8UROF+9VPVw2kqAYw7MFWSvFFgRS6Nuej35q+Qo44mnUJTDjiSpv1QCEovgLp425sm1PS0D
VgPLag3iKlykAV1Kg658YMS7LW3BbD5EJOyylC49fI/nMxRw8i8Nrzn02JKNYgbH7NvVRbpCdQuZ
FnYEVtfHTgqfUbIv3uV69jYeMxwbyS4wMlqxomg5g4nFHzXcv+z1Iajn78By7muf3KKzEjG7woin
yptQPIOzvxUXaRDM1QPgDbccAcyuMELdoBFzT+GlW2AMFK7iCLngUq+37lqD9f8XJ70O+RjKEKew
TJtG4ggr4/FAwadm3gyTl49317tx7NR4/f9FN0UR4rlXBuxIu1Dv+xL0Bkue/Hu9cdcYrJMYojMK
mOk5OMa5Sd5Rr1g+6T6D2E05hDcFvswWDi6qXvqdmtmR69HbmyRnO0m2GKldk2OZcZXPdYknKwZ1
mC69U32jjhNCluuT42rcPodDli84Z9C4V4H7ahhCSA9scb46GrehbzIyppBywsxzcd8UUHaYA9D3
3/TlNsaNN0WaqBn+xySarqK0xd54xbCxIx2uwYa4GV7LHpPBjpVEIY0yJnsjNO7kJKzFpxRhxDQx
vdGXa5rWKPXF7udDFaiJjQEIGEXzSOJFnvuu39qbju1vlwQldd9VIaitjy1KgPcVj3Axo4imdZj7
h9uWYh3YiwEQ5MbrMYYfhbJKhsQTkk4DidltxmXD3YqpHfp6luwY+2uRVoeFJu2WuI1r7ul/Px1F
PjWlA6nWxxf9WedZu4PcdHHjHrVM1/ABchW0DI8oQfN3vh7pLi/UVnLRtbKW7WalB/CPBsdUGuHt
IwM9z1uyxqBBudyEY2Q2gI2WeDGKlxR+bRL/xKmW+1BuPr06TMxGrdGg5uCB6WBigp8Lvz6nefeW
E/4xG8svSbcF4HbMkg1cK6JETmmB7aNqzBKUPKJd3DY/yxo1Gzdtfxu9JktCW4Ra7Jhp8l0ukCOI
ymor2HVs0L+wayqbaSsydhSF/qYLqKv+DwGuq/H1/xeGmyVBnqUzB15pBIljVrU/477Zwvu4Jt46
d+MpZwy6yRSHOi4BBILAu14iI+zpzSIT1/db1ktQ2zhkBLrwyEbRcB+TNr9H/eiv29bVsl6R6lCz
roUsjGQzIHXCjAf4ti3RnNcfIZgNS1MAZddtPa2pxukzbbt3aVedU7yitPGWd3udqDliNjSNCEWW
Zpwg26pniAl+ybwi4j+Vmqrud5ClDPzCYVr+NG2ZLB+hK5mD9ICLOo7KD5XwyyLfj0lfmX6fdMQk
agMS71g2G9JGIsghSG/AyMcBqixhr3dMp1vYBFfrq795uamjgaBUHuDrngzvqxoqHjOe1G8Lt+2K
oCIiJeEJYHLAU30BMKC+yxlutzdtOBvEltKZgPWHAjaO2xT1Q+D7FEqSrzfuMEe7GmiAWpZpAoSR
0G3Wu15D6bGRCPcqki+H6124Zt6y+ICjVkYng3+M8azGoNoB/vrotsQts+t9BGh4RKEAYqtapF54
0NE7FBllG3lP16dbtq4mnmsVCqDPyykHG3Y13IG6odjYNWsq5+9sGQutk1pkU4GFRIGJSkBdcYcE
9ydVDu8jJJJGuYsSVK1dXwHHIttgtjhJ9CQnoDFWEL0YUeuoWTHuhp4nGz04Jsqm816v/Z3oYzy9
Z4j1jKbiUC6bWl+u1i3blazt/XRF3mgFLKSfDIc5qdO765PjatyKs5ulySlpG+wgKT5mbCJ3pZcW
GxBRRzQTrCvywuuocQbnclpg5itR7kxfnWU7zjsmk/dsDTVGrPdtw1iH96KnlNcecl09elqVuKHi
WpziYb4NPsJsxJpR/jRJgUkizaSPf5aga8Yft326dV43Iy4Kc41J0rkv92QQwd1i+BY1tWt9LRvO
erqUUo7+kYv+XcWV3PtNOhxu+3TLhCUKyM3UwEFANbLdx7rvHiEBzDZORMfusRFnYvGDdAjm5EgH
AOgC/obHBMlm+gvs3efaRBt+yDFDNuasQTjWUSg1HDMUcagyqvfdPN6keBoxG2aWoaKK5smU4DXc
/2D8Zk8r9Shk/LBd6OL6fsuCY+SdqnboME2LXhDHj2OQH+qk0+fri7y284qftuFmvGiyYQYE7Cgk
wrymBlVHtNyvr8p1DQWt6524BrH+/8J+K9+kqZcaHAbggXqUsenWug2kKTYW2XEG/NH4fNF+waKR
tGo1gzip938EE4uU/prTgOyuj8DVg2XGBc8ylLYwlBd67QDgJ55+fcD5ZxNsJMJd62BZspjNjLeu
Fh0EKtxlCX8n/OlIC7wLxmyLmtq1DpZFk24AFKXCyykEtdi+n4p/+4i3G9GW48S3YWa6rkBeMSIU
CtrwLZh/HrIZtx4hAJYCZ8pYhs+t2SLccyyHjTmj2TiqnvX8WERxB9HqivYVS8BKTIv2iBRV1288
B7g6sk5nGjeCegQ+sJrNUxEq/hZKxpe28LYOUceS2OCzWHVi6SOse9UVybc4FPlXlB5tvQS4Wl+H
9cIw6FSXyUTROqriwRWQgPBgG53gmhvbqivd6szrgBnOgFos8Gh7aHzwEtTbMsmu77fCa6XyBSRV
FQw7gepO7CX+jgK9cbhu1K+2zoldSNCIeeghVzqeq4HVD8YDhrfmeCy53vqrBxxatzy3HqaoKMeW
3sWmSICoJt81OKdxEa0PuPPczTPZMLxX1wEdWYs8jgR6wYU/nhOAPHce9Nj2KMvK3jAFUNz1sbhm
av3/xT4K2Gigt1fP5xxME7tpiv39lJQ3HQ8YgLXKKSiLZak1BhCiyusPh1cS06/XP/1Vx4rGLc8t
UOySEcia3BEFyg+SP+hy+pTo4U1e3/r9lu+mzRAOwcgTiPcVD+BySnd1Vt6ms0DsGgDEj3Pa+el0
7jyS7UHbP+xNlm+9tTn2jh2FpTpOTez38pxTld6JdsJLXjAsR2bCLUSoY+/YERheX/yZaCXPgfdO
pb+iasM1u9q1XPPYBmWct110zhL/N+G8vSvnTXlzV+OW8c5lVM05pOPOuc/vknZ8Xwbxhrm6mrbM
FTcYo/BIhaZzD4+z9AFg442Y2rWaa5cvzBSYUI7iyXk4i6U4sUlfQLeQ7misbrkJcxQL/bd9uMs4
D1U8nJMl8Ov3fgIwzpm1uuNfbjJWZhlr30MHbB7b4cw7fvZa+U13ag91z2+d1z5d78I1R5axZqPy
SVqR/lyE+lGPqHvyav4GWus3wbgwSVaQJYe6rJvZ78/z2PQo2hjmnfSrf65/vWPz2EEWUa3XaCOG
s+ySaVdL/awCtpX6drhKO6rq0jIR5aDRuOzNvUcg6mKoVG8BoBSQGiy3Mo2OJfhLIMVDoVYWxP05
7lARtF/CNpv3uqXkZ1D0VB6uT9XqB/662XBiR1Y5IzQRgVBn4VWPq9BtAdnhpkfhRkZPjIbn27pZ
B/nC5jIQYhd+xwCmG8ID78U/tR7edqBx8Bs/O4Rs6yLrmjTLtmsqcyl1OZ/9LDlk4wTctzjk4VZR
pat5y7RlWNN5hLDgOZM1WLqNovvAB2w69zafBF3byzLusBSjkmnXn7uoPxHe/Gxa8S7iuOVI9XR9
MVyjsIyb1zUDSXU+n5X3kZM/VKA7Pt6EiceOsixbg66tQrXyfK7KpNv34UpgE92m1EFswH2oWOu3
LdyG73uoAaUymJ4kK+WG43DMjK3VkfJu5CAk7889yvkyUf+MR3Ct+3iOvT7zDsdkQ+6bxlA1ypSe
Kz+tD2kd5Pu03Wz91bslB5vSf42srbupqIaYnTNVf6knUDqhroOFxV3VxQ/eiHOUNRv2/GoBC7pa
J/CFPUMyw3gG71DnkmS7pvHvWQj4/hA8S9yURaI+pUV7EbDv6/Pm6s4ya51CgqafAnbGveC88nlF
rH8XjfKRFOn+z8h8dZRFd1vw8ae45cXoetQNjsuUdogQOowvjwrxaZEh0GbXh+PaZpaNj9SjHR7F
uvNYRf9qkfxLG+Q/i7jaOqNcHVgWHsiB9e3gw08tFfxUvNyPoNnHYbIFMXAcGzbmfvRRQ9iRsj+P
/viN+MHbcmnucb3Kdm0n30bZFtbP0Y8NvveioWNTj5kSi7lnWXTXTPJHVIdvwzD6H7px2KWNws+g
/hNR2nfnGtXLu1GRbl8apNRvWm4bfg9JMVwDW/1/nH1Ld5w4/vYn4hyEkIAtUC677LgcOxd3NpzE
SRBCCElIIPj07+Pd/PNO95zTm9lM2lUF0u/6XGbcS6xR49LpGuPK4eYgTvy7E5v+cfXzFeJkcdvM
sxwBQdLet2Kd/xei6m9S0p+QeyhJ0XWGT/TzwNfbDLG82rYXk0+vSv+r3QWHPt//jSed2j3Z2Dw/
J9UxXnoyuft0Gv6dQUP6p+lHp1jnD0rDcxbYLyBVhvFjOOZ9fPrn9/t3h/SP69zRYYaSWtDPM7TI
3wvmYEeIVOE5AWaeU+gV//Pn/N17+ONWc0jgwhf68M8YTB6xVsNBvkGKFWy2Ucjy06Iq8emfP+nv
7sMfOXwhaBpzMR/P645NMNlV2YAc9K+qKAYNjf/7snf2PuZWen7mCd2agR/pZ4jF5bUbhvnHP/+A
/xoA8RHvKfI/Iric3MIqLfUzoRKWgREGMuCId3U59f9r5PBf3wY+4v00/MdHsGNaHWVOP7vtuMIg
9MdQsLao2M17p/TvfsUftxomL/DI3ZPpeUM9KGd7gR7VQyjYv8pD+AnvT+8/foIsji3Xspue6TEN
TaHDVjPYH55gOfu/oAt/95T+uNj9mhig2/CUoID75O3S36C0ehjycWmXSX355+f0dx/yR1k+BA6m
ZGn0cwrr9/tY9eYT8nZ3Gnu2tVmAMsy/uYF4YH/cdM6w4BinApC0dP5Cy3DbpeHlvQ5xHsvdf/4x
//Xu4TP+uOU26w3XPFPPfPRbTWg5tfn/dnX+u0f1x83OFcg78M4YnhFwr7LHgI8dX98nrUb+L+r0
39y9P/H58AWrlsXlwzMxA/0K89ahqao9eatK+r8kZf/uI/643qJMJDyhMvHMCnq/EdCbUFXXyTvP
6V+9hD+h+dvYQ9R3PsRzTOlFV+t3OcbP//ynSygd4X79f003q/7E5jPh+OFtsp7MGDMrW53KIXsJ
B1nl0uppzfuyRTGY0qnRjFYuq3t4sObxZKF0VGTvEi6pk7W1c97DmhXMYG8brG4TgWWbBU5ir+dF
jt05mfKtIO0ceNY/c6Yc3sW07Jz82Hfkkp8pZTLpr/D5NomH2OgS+Ss3y2S/7YAVzgC8mEN1bxl4
D8vF+i32Wy0oBlqXlEbIpdXlCmMz0wybW2JaM2ianvwMIeTNcjbhi1po3X3OkqCtq2lCmdD1GPKY
pXUMe9fndUGKqkNRVJISQyY5iXx98kOfaFozv+ryAZ4Mu/9CA4EmxkgAC9uSdPgpQefeYjMWpQJB
GU8lIeeZ+/zQdyOHTs9zgU38cZwkUJfq7RDgStk2y4oY3SPKyZABjb8NiVMnvXKIcdZwAGbmaU/o
5B0cBBAKs4a8Q+PGWlU7Ez9jFTEKB+A+h14nT46heN0OMJrYx1UoTP2bMmKL7k6TQ2fkWur94B5N
VDpBE5zKdRSNcG71X3evdn6g75tk+gIoJE/+MrECwuW05F1exAZ2FnOanzqZjH66DYsI7Pcip7RP
agh4SDbXuSn74kykQNyrU7cXOz8naiHrUZcH7QBinRlMh8F2hg900jrYwOTipRK+J/dFVnS3VRmh
qJcFG7sa28CteF7EMfNbMigpf6+klNX3Ku3wp25QUHIzAik0rhNtNuimV4/Hytb1G6bwGpdDzHO1
3OfGD5i3l0MGHEoNEZsJ6WpU8mD+Zk9UDyGDZTogOlxXpBgwa4WXEdsfK9GZYbyBwYYlrl66BF6f
kfcVIERQPuHTXwIDfesa6C/m7K1I82HrT5ADHPljQsZMqfuUjYx9T5LeE3mTbB4CZtuszJjXVEAY
6Dl3S+4/WQXdwHszRSgQgyE2L+IGphXU/nQmUDM2AnDOg9RbMuEV8jJZ1ytjWzmNJz2NkYOr5nhv
fVvCHvV4qWguaA9COdjfP0xWKdE/GAbn4A+T2UoI+ZIuHRbZaLfQXdVEuw5mhj3pGI0n5ClekofE
MrhJ3OhyLo+HwTiVbXWsumEeblOpbfkKhGIFiihLiTZ4/93AbksRtE/bOAcRPpUwDCr/AllSQEmp
y7p8LNoVU+EELzbvCnOFoZymd3qTQBPwxSTreenn2d+v6zp2DkYtMHx6sAnQ3Z+UgITj1xTiuvC/
qxYcMQbJQiyx0hk0k4tSQzZKJOxjJV/UMqTbK7TVE3gkT9miYfTDdup+aMi++rQOS7V1j3NXZegO
TcStrHPmyJbXizbCPo0iEapvYORi+r3Rmu4wP4LjYzmddLVb8bPMUFXpWluzQNgjhGkL33s5jOIh
i2sH/rgdluO4GF4ZYNl0bvdnUYAC0LohQhrshrrDldciAuvweUP/W14KzrAWaqM43PK5ywR/IJnz
+WNQEppR164oV6ilVF4ecaiVAznxpajmTrwwTqFd3vAgiUMFbCD1B6rKTgDlPjb8nTN80I9ue9tt
b2h6GrwdUohd0GTZ7lnAHqCvy7wz+ifeS2o/QzaK0C/lBiWOVoscBu0Uvsd9u0cIfDdhI3Z8kGGk
l9AjYOX17sPApmZWwzJ8FFU/LgC4aKKwtcih1FB76ffpbc5Jzmw7biAsy7uC7VV1ZQlyjKj1oHr0
sgBIiqVrfebN9pakeSK+rCyx+veQht5+nDlwmT00WqptvtARsNtfsCTky1fLs0H+tqXay2/rQoLP
TigeUoJdT+ege6/6jOxNZSedfgVtOgX6FchxxGUyd3F6DrQCKqBOesY7WxO2+/kphwnG+Igpnjg+
puVCJ9EkBMY+v/vBD+ZZMzy6pTW5o/554jMgK6eSLrRsZt+pIa8BhdURRpTAWRFdQznSjC3RgpiL
W6qu6mpxrIb/1MBYgFoNY6htuQ7VYcbziJUAEuO00kE+Tiv6qGba03xfYULgdfnC+Vxt94rCpfB1
HXs5v1ord3G3UzVupHZdWFNQcYCoiE8b6fZ43NkOKkESI+BBxWuWFkNH2wGa3thkT6Vx6bmMaKOm
uhqgEYYHAXkXPtYDJUybevO+mrdzB9INLW+ETflRftnTIh8MLHDRgsmHd7/1mN0PIpRwgOQrtK/3
Ht7Y9j0iVhOR8WwHU+RTnYQt7L/I0tPy0TpKyr1NNx6KO+0tC++2LMW7rwzcNey5l84lpEHR4dKf
ww4VXF7LLFmzegF66nssp5XcgTieI0oHKftSnEfRpd0nu2QuQOOZjhWdam6gUnNeJqBuWwgYdCus
A/KpaAxL5oFdZKUVy5oBA6Ke1BMnCpiBjrMQ4QGwT2dFoPV86sthNgD7Ie7lzZDBh1WRaCSrHSjO
2NMPUh/xHBmMEG6OwMX+rZpmQRs9FhBqvphqS3BP+HHMmPODyLTru7imaXh2xlD4rq7TrsgA2VV4
D6t6pmPueA3WHwhiAO8nuZ0vAY2imlHWROMfooiWHbXpy20DsSjCe/pJCMw8fghue1Yiqawqv/ik
BOerGNni+lNXyDCdWdFp8wOvy+bm5DTg9XU6JCNJb/ohPUCSydbvGUk3Imqxk7hayGAUPIPMG/5v
yRtdIMU90ykl83QWySb5GahROwH9r3px7Vc2zim2lHHfJYIiHtuDHLo+4iRQ1Zv2KCmSa7mHHhIk
WZJIPA8wE+bX3NAImH8VXHoLwBG/wMM9r6oadvf5iiIyGL2pekUNOKEqiR3SVBPluhb93Sq3SEXD
qQ3kUSMJ8LOUO6taVI8RZx15JHRPRM4xv44VKs6xrSJS71slOzd87FVHxF6LvNyW4wRTo69bzAb+
gjMpjr/oATu3AgQCWcC5BpLYEmKBcF7bD9GMHpTYDwchuf5eFNZuRT3niS1DXfTrjhZ+3QzxH2Kf
Lpd1iBBuh8tNytakUVmCOAJoweKLeOp6JjMNUEOR9r9WVzH7aRKjzG+hjJ7Z5S6TBa7KjfZI5OLG
y0ImP2D6N+39TZ+Pe7fVVWWhjZrAHEH/evfvNkttx4HOa5uxFChnqHUnc4ndJcdpS5dAyYpaAXeP
Y+AQJvZB+yPxPyEDjNK2LtY1pOkt6qdJ/J6gmL7oR30QqAjV8Kssj/igitjTk4Hx65K3gMbMcTuz
vGcphKG6pVyT2nO+pewuwoNEP6phXZLnTItBfd1lJOBq6mMgnLdxH4Mu7ziia7QPKcAd4mNi1XEv
0qWEcyWs24fseQ1HOT2AWNVbqF130tDxLis3T6dzKoBONxfRV8b8cHmGvq6VW0Wmva5KXQR3cfif
cW2cxpuZbxU0EfPjdu64z9YT8q0w/KwGHYI5oV5ZzIryPjA3nllIiFqfS9DgsupU0ZCPAIRAOExf
sKs14oCKEqlEuOm6/XtyyLRBBaplbJdKs/Vjqb3MPRyBumpQzY54noSW0AEdCcYXPt+H5ngvd8DH
P7p0WWpfVkyMN8dYbn1/M4YB7U7t9XZ0CnXOynP4YaGAET8P5syCQ4g4Un1FMLLTl2zDuU9vp3Gk
23p697lDHPWbyo/QOFF0h7srHYB29m5EFQ6YV2ALLczNLBJv148S8ABofWDlppe5xu9ZkcM0RR0o
3w03l/JejwlZBd6KzPenQm8L+3oQY/A60wKJWMg+Uzv6MMiv3ewYy/GihfXldLwtkD4dvgseelHW
XA6O4jKTzZS2Ab1nKN8MMMP0YykOFGotWFcJ+0L6TaonCC8t6mpE2tPXYEDCeh4XCKGnN9W4wRq3
GQ7HyrEBBQkg8lrRVEGxAU4VgBvVgWAFXbS+GyDn2YKC+V6/6G4toekA/SsPz+6YrMuj4hCkpoBY
zXz6uKNwB5XBxDVf5zaL0vb6lFsR0BvtKIqSrFUKmo7nji3v6jeqS4ujaoIOO39dERmOvxTKxfAV
wtDdDkGTiIrjs4SxLDRmaMRdH0BX2foZ8nPrHkY4rasj/00hjgFAH8yq0tlCv59YLk4r3GEgypH4
rDP5E6U4RZDbySaxj/XMM9Czax7najRQJ+vn+DPnA5qP26OIGfLsXLE0LWr8dt1hrykkkwRJCnJD
b9Z3C/lIoCaf7PWImAzFgBn/ySQziKHWhx6jdW0ViirqGrbTO+tP4wzW+dt2DBviOHcW7jTEs6Fz
bxmshAeCLlHrPW10hN+TvezDOOQgomIIYKtHgS3VcjE5ThoD5IkP5FNKoO6T4qcWXKEtFuMw/Uwm
C0JA0znoybLGjWkly7qjEP/8JJE6pGmMwCF5HyfA1OasS4tjJQVy+F/p5ubs6YD693ahKCUD/Our
VflHnWuXPQZ3jJuvde8K+UGIfU/bnfECPb5mipn7KhZhNnV/DBjs3riEUvlmiwUnEVyyUe9XaYMq
UMX1OUm+bTSfy/ti76HJfvYbhP+/ok7uQcifDAoXW8PqxS9fs9yaEOAj3IPcUCvLFVqrOSUy+VZO
CQ/fOjhsztkjoH5j8pjkqPYc2tKYWg3pwkhBP6phhPg5DIEUL1Nh5LbWRh7m+IjTuSG+ywFANVOX
siSB35tMV6j7NJ+mJKk3t/FfoMQD6n9QzEx2EJpNurIGKjIHDWhAk0VXDd2PGNVNiv573Jqqn0yJ
IkzAUf1eFV7Z5aSDDQkigkP3zaANL+ZSPkywCkdHv9rO9/Np7my28Zayww9rs2GWQhn2rLA3yuHa
lKzkJ0+SQvrG7IVNzlyu8/55TI8AeKBBPxtqsNOHl6lkE8RqB9MFlMdwAa3oz77fS/o6vEtB/epm
Ne+xLoVd3FUuCDefqw0YSbDYaLeiNV4OUtxPGfy7yxaFI0i5MEbVEFQTCyQd+1qS0KN96uls968l
+rruA/c6xbWKOFnumaER7XUTjeX+wQML25+LBNYUU73I0A23rMem8qoOGKPurUgx2lANnZkVKBt9
P42PPveWL02303F/0MRn2edsIgsWgm6GU3o7SJnxl1yIo7sCg2kq0YJM4gA8UGmGv1MfhHtjv869
QCHSkB3Pk55Lh8EGUmcaC6jQzBitPG9oJDp38R79GG4v6NNw32LxmC8HX7YdiHOyAcVbczJ2KE4L
wDI4aq5jKdGYkR21eB3Ah7Qp7n9WpK8zo2hV0Qto2qEZQ2/U5c3UGdZTjPFR3b3A1EAr36QdCtgf
JDWVZa1ExZxAhiLJ4YDXvMcYF2rZjzj9+FKYscFuCmS6A8TcarHZF9xBKAXUvPMYW8BUZt4tbxxq
V6wlAGjurzPqhYE1DAjDoq8pcNlACFuUmuPbjjh+XGZtR3kVqJF3CPEpCJHhxYUctWHnKntThoyR
pxK+2gDzp2XQ4nXgYzeX1xTeONyfTGLQep8dmaphvyQp1lHZyTvmGZw4BzHweAbBMOwYoxTpMs11
QMbg+m4iJQw28M/FZ5TSSE6NhV24LU8gpUpKzkWWEyZvDwIzZrhylCGAzhQjqEi2EVDq8mODGjL4
Txq3PNVfUhPLCqmKYRZq76TJIulvk9AX0b34vudPPuqCXznujZgbCp0Smbd8SVfxfXYehOdneMRF
vTYQey9PoDOUocNaRMhwt6xAOp42uo+qcRAXzk7AokgO2+we72Wq0VgZLMhyuSR/QfEAOq98edky
OMpAsH9U9GcyjFtY6sEJ1I91AaF9qu9W4dAOI8r7Ga70qufDd6tXBbo7DlFnmy7tc1y0cVktxpJI
OvIYb2ZCRvLX5lDT4ON36fa1LrOeJC/b2ouVY3/tF3gzAich6Q1yn+7MbUiTbe0+dUzG+VNclB/f
sC5M7IDJufX+9+jHDF9EbZPCsIyly33BkPmqExZQABuepnnM4mOGzIvbVcFFKg91ipym9lMH70Ta
38yczvJoqjmQ/rvaElbiccwHH9wdvjCiKJQleniZyXxW9sRyqbOXba8A7YAVLcNAi2Iyg8tny7X4
kVY5qwIkRxKdf0ZZu0HCc8YcwN2UDBNbLMLsMZ8NnHnpcaJKWLY3Cg0QWqfMo3aBIUBhr/BVzRmC
IVrNHvh7ic1Zg5eTq1cG9djqOcXwcHjLJgTOZwsV1N3XsL8j4kOe7JR/Mbqr+p+gOQdcm0mBjj3h
Vtq9+lj1uGtfcVj1jrF9ScsPmDwd80MMEiJBKxJ5h2Z7ParTHgLOIgozWaUfIMXg09ueFvv6HUQQ
5J9McdK1lQTpoDWdsNK23S5y8FjRn6yYkmFmogDSWoYyfgVxFnv+Bu82YsAW9yyeODruFG1bCTZ6
10KOane/oUTFoV1fQQ3xewpGYPycIYgEDGpSxKvt0mWFHLDuW6UvL8j85GXSvi/ahbAFplQONXB9
CDLgwWLqmNzADTAtmkSjmXzoJhftBWc23FBIeOKx9CXvG5HvPNa9d26AHUlCljssFN7NBaGavTf4
wdPaSA250VNVJcdr1+nxm5ArXtQIp+3kfrSQIkOizxIoeCtDy/epuwMvZuGruttzV1w39I73FP4d
H5g36CXyLuhLP+UFZkLM+W98i+Xn7piyr+jN+RtLj31vq3Rdb50Cwh9DlgSpaib6zJXppiYi1Ptz
YAd8FxYlMBFDdnmZQDrfm8667Jtj+/pxYiE8mBRauVgixxxz8C5S12A5FG4ICpEbQScQ/sDQp6dN
su0XBt559aJQbPNn2qEKvFsxqZKnDB6R60n3BhsejIrNd19l7q6iO0Xt240YRsG3smI1krj+4dKE
+TdA7993mA4jXpiRDca0Iy4LRhDVZuezPpLKnY9dkONS+kTQtt9nmt9mnuC8VQEOmBdcu4ByllGZ
tZ23+lXBi7E/Q4IN3ErN57yWripcm2Ew9uZiul9oDt20+lgVJFL1Fuy1IrMrMMKbYWcKbbUfOvGK
4OYvORzqkEOKUxjz4RUuveVc70W/idoTW06PFursSUuXfnwad4j9NDFnI/1QOcNeUttD7RjWsUrf
okahHzBNzH5IUiLkiXWqLnTBBa5BW8oWiz7pYAU83pXWty66YE+4iPC4gak5ewxYV/FHto5H0bBJ
sdhk2MO8GL3LoaYeDl41Bcb0kkgvqzpTKP1QdsT5M0Rt8TqjGqeqAd9LsruiHzvZKJNqX/Ms721D
QuiTU5H14Xd+zMFdMUu3BnucJfuKPmTPW1fuC3x31LF/JabwR3tgKsdaj2ZmbELhrHjgpIr07CkK
73PFxiViLlMcSZsPSGd5jYZYAAWYHnEm9boLdg/TxDDVpEzJC8pb5DOD54UKUwxHdpu/TztOGi38
48Iw1W4tkHa0OYymoY4YVh+3EY7GDJL4G949FvzA1vasWL6PfsdMpR/WTN1gU8iWuzVk+2+6qkpe
Vpm65dZhxTHAXFvK+KFP3h8VphZubLNC57c5rIbHpijW4kpzJp/H2ENxKpskTm3Rp+gUreQm3q2o
THMMaPMVHAy9J7FFEMC/qeZRzb+WYhefypwvtu2zzUHEjc/D2FQQXGM3cmNxb2xS9fmltNE95AsO
yq1AhWM/Lrljj/D+Kjm8sorq4xScwPqDTyjvqyH8RSRw6g2z23Bv8kNgwrgh81+OGPh7EmeLOXlk
7KrJ0yzopjtSbCbU6AvyWOr9WJvMoztAhgaN5MtWzSJF9zBv8GYplbWYXWD6/zGfRhx/N8vsUbC1
v9sj1hethdII9iZ5Ant4PTpxy3m5kFMOpboBDw9ZDqudnH4ia0c/9UbM68MmfB7vSmw07Rke2vET
cMv6WnLBoHNDIZZwNgBOyBNEcwk+3EJf+GxUUC00lfhx7ZTC70bNtHzKtqhE7UzZka9hqsgvURj+
Iw5cdMh2QWTy6svBdSdMPIa0GVDnkwbWVDRvtM3cdk9G7YcLJplb91dw2DjUh0Hh/wm6azBLCmth
Wl0cLFxo6nKkJs+ZkZgYLgJIJ5kpXPntSPNPLBdcNSBkpv7LlhQbkqYBxG28SFPs2M7nwhAo3Gkv
Wu97AVX1YhxVi1+Z7r8MVgTHPUqRzD4t2MLtCE1LwpqNSudvl9BP37FSYHhYqJnIXYp/k9dmdPv+
wCOYrc2EnI0FGL5aiobLdh3U6KPebyuKqVntqFiQrNacwQsH8RwN+HvgR3Zk0y2UcWO46+F2bNru
PXidlqWU38xRjn8NqPLcz9EQstxiVZleoSGOr5XNsTvqw5b0Svw6hjoDIOEhz1FjZsu68BuUoPI1
ziJc5zyur8SXGj10lcwozddI8zOI3OLXtIwFhuxYC0toVFNsU3sgjhtsoNYLGfakqpcF3QUEbOhy
yRl0jm+8mO1PT7LcQJkz43CNs46wiEKwW8nFT736qYBE+khQFeV1ais4Jy6lhvN4BjjRXY9uHBZe
ljo8DgOjPnDKlud9wRjzhs9HxW/HaajSH1Aey9xrDhNXdQP0XIkixSr6Lq7sxY1GAsJaefRWnfKZ
IA2mfkTmRtEGqE1meXzjUqNdgVU4Ws/Cu2T6OWrsU39O00CX0zhpGI92Ffs4LtNE62SYZv28Eeya
z9hjcfmhs1VYz0lPjbiNwXX81nJ0rk12pHvRKLD5rilWYPY2EwAO3MwHntyHXWbFfAvTwyO/c92C
P+mKClZEHvCK9IEm8CHCaemT8bSEQk1t6CFZ+NCNKFsgeJqMgzyNDMN++DJSPjR9xgxkiQa9PJXj
Nr4R9G/lZY/dQpthBgQFVf8u4ocplhiiAq3AESo7gvXbgjJcfVqncgBNoKiEnLbzsB+hck2eMVDH
A+Bv9kdGisqcMUcmx7c5ShyeZa/MXhtXLg8D8lDfHs513wb4kl5TTBrcfXkEpIt1dsSeCEWjhX7S
VqDQyCEhpW9IL7CaQrVm9Yi4XHZ6/u2HbPbVOWwquNeyFONiXveQZ1JdIwMXYHvwKk2NBIS6QjNE
fzlRdihtsBkQ+UWBjb5vp62YpyLWdsgtDdhpQ1MvXrFp1+RxYARUx2CB+fmpAvb7H9BojyjoyxKD
bb4nx9yUI5oYU7N0SsQVOJCkAqMF07NGjhqNeomqumhR0ais9fEdu46ut/9iss7FdlMV5ne86nKk
9B4uGu2CPaq+51SssLYUY5K3mS0Xd1sdrnoasuwozh3sAx8znHlxYtHsmFz2aZI3AbsRDBiD1KE+
ZjHsGLOgTW2WlS/hlqhinJ80gOuAMtBq/oJ2P16Lg9ifyAX5a1p5dXycDEd/rrw3gNnqnWLVXigs
y0ZCmMd5KfatniX23Cc3+QIV/Rr9F9hJqvk2rTDSvNsBbEka5qnKcbXhitP2WyEvUHsY+ntxeOjk
qYKZF1RcXXeaMldMr8GXHqm07PgLK9fsaZkTRU9qLopsrVfQoq24IdRw5N9F6gdpVxIRzWCJcw06
G6eX5Rjmu72c1XSFRpEbLpXtMPnY2NRtt8BjEt0sIA6sFI5XR1hPpHTZAnNSkssatU12tEa+3wqY
fWjVokRVKK0KTuVJct6rD34oC8yu1nenTGjxzVuLbWQ21+8TpfHO9FmW1AqvTJ5yT6u1dbmCnyPU
SYm+5RQi5PeHlO4F88vy9y5V9TCuqTrqOWKl/iTHgn/ldjTjlxILql8SorUfViOwA7a4xemHhBQI
wTVWi0iGqsuWT+8a1SUASjs9HvTkEFaLLprlPAlEZUwYhq18VcblxzeIx7NeNDjmvS6aLVv64wR8
QH+dNAwD5xOAQpO+Yucp+7YqTFLcZSno87/QSa7VdU+pR1GxecQ4MiQ5jBMwH1BffAH9nhsNckRx
4/eBZXXsh+qLTqfKwGyvit+Eg/4rZHJ5Hz+bnWzjj7GaVIrhtC0S4LvGrSjf5VCmrPziTCJhdFRm
hHznm9RXVH+bP2NiJcqnjEfwgdvp6OxqGqi3Dcc1rpDMe4CCJIzc67iJjd5uUar5Di2N16cjL8Rw
s4zUZnddSjd6juuCx51gGyNg0lei+Mu2hdPazOUgMWDQJD3lW+r6VmGU/Tn0pC/uhimnfcvhJ/vK
7Vq8ISJlKHBdmfjT4vDlmjQx/g7AgukRvrDAOKFf7U7oQkx1l0TdkbMwG13mZg2lBJhNYHRhHxcD
gatWZYULD6XtMEB+97Kxw4MGXkGejEt6d2Jb2vunDWPr/vuExjG5QrXnfWoIw+DhBbLz8T7JNvM4
VPDRAmsrBYhgg18pKpfce4ylj/X/cXQmy5EiSxT9IswIpoAt5KghNUslbbBStcQ8BAEE8PXv5Fu1
tXV1lSoTItyvn3vdvVnddBvPdT1t8p7biv/K1JwHaaMivPeWtXmoerkRr0pizBPsF6usGJCHO7e0
hZuQWlquj96Qdm9kHVVFYvos3/WuRj+2qPO+XYrmk9iAqP4WPJXdaaGjrve9lMPfJjTeq0nt4Q4+
NvplIcr4OsIZPfVRGL00ddNa8eYN9p+gpPZFua22/+jumC7Q1eWPpu6DR49W/Dety5bVfnbTv69F
EYU/JV23e1StL0XCWJFGHLk5+8+0KzLk1G/FXd8O0lxF9PayMX/+D1yWoi2Fg9l1lU2HMedqPYeU
FIdMwS6c+mXYGFgsOugIhTXO0qkHWYZ6dpGBIylPYeGZvWBIuyQMdlTHwUIaMHSam9NxrXV1ILdD
v4+ht35kEe/bFczNdmM9MyLoy1Ef8zUvq2M2K2N2kbdUT+Gq0ieOVOt2Dgijq/Eanb1xQWUdTWan
gL5M9VZ3mc+9TVW2q21dsuO608N8k01yKk/LVo1/g2KdzyRImDcEa28/Crfz0Jmnyf6YCg7MHEf0
v3H2COVIsX8MSbW5FNeUif52woff2olARIx2nt1n5V0GF88cZM6oApizeO+0W1cx2NPjsE8jNwsS
nrgQ1CVf+r3bUdPAPVji4hfFMO8zij+dAAx2/oEU0Km8aeaxuMt1WxvidwjSRwCcUfjzYVt3W0+c
1r6CSMoY3gebf0Kz6t57ChTUbTM1dpyCp2xHMbXDXW+uNSCaI9BZHdIuCcvBlMpWPpsFAGII/P2Y
yvxRR3M2J/xgOfvSbFBmrzfZfxXllHWksq7VXRe0jtmt3lK7OxYTFi/MsssHpw/b/MIQWekjSVNu
eoCCKpv7RfZTd5oqCsFsEynCPvsSH8NozF8HyYPnpNF6aUzksJPNXyRx7Db8d1bm7hNreuabtCvF
K8iLY/a5tpgl2D2EaEkMXZO4sHZV7LKF9i5qNriZSWdZeUL9zOyzJwNDBo9W4Rsno2QOT9KTfRWl
WsTjpfzL14yaLW0TfNnLdSdI30keupZ8mni96pc7V5nFJIwJIpE0Revfj7YjY4zty4mvFPXLUMOX
BglhtjJJJ4EQ4MXNVgzWdVAqDU0uLSQBCi51O8Pr4wQXwr2lrFbsMrZtV6/OUtf/tax2fMJS7e0d
ssbCRC0Rf9+uKsvz0ljDjshD80azQHJOWmyMRK2qrH6pjnV4HiEMh10/OOVxiRr5U9hhWJ/0Guo9
r3BK+5FbWu/SJvX8fVQL3ccONyb1v5OW96Jh8raz6yY7a4Jztp0dcgrdVKlxwxvEQh/eqKn+WUGk
NBMpmxMGtdMa47QqtvsmlzMJ0DrI5x0yIt8OgF10F/que2yiZd37eUmZnJsM4MyLdH+pMsl8TRbT
x+QONA5AXc9LKu3X1QTVTZG30bsn0JkosL11L9N0MIlZB/e5qCpKxb4laizu1iC8TE3lfDdpLZ2v
qkxXKzs0paiiU0ZKm/VEtDM7HJpKmY6uHbX14GsD5kgEdDElZEz78xHxhZZLu31fcLJzDO44wsR0
x4I6cBq/CIe/QleognS1hP10illeMYVBfTu3kWRC28ruC1LUPfuMB3PuRzZfxE7HG8Beq8zdGTiL
26b0e4iaxi/uEN/7f9fEwCMhSPIT/riwUF77vDmswmeMFYR1Gu7mCaHoCG9c/RkywKKksvvqbUBT
yEEGGUTHum9a7wUh2r/tfVnIxLN4T2Jm8vwlWGs8bYeCzIvxbGc0jXR+0t1+Odz68nn1WzvYeWlY
mjsGTM1wnMWV4Q1aVvNBTE/FOV0HPd9rK8/cU6QF9kkoQvPjthljZrWMX2Gl149cLdhneNad9OBF
c/XbFpMJYmsophfNFkR5yOcS2m0lDPuprqSaTzR12tkRUTC5sMu10Si19dTtesSwCWzc1I+RH5Bo
FqJK7ptRaBFLdgO9pojF3xGfUbWr180QZtDASom6bC7hrJuXCTj6jzuXE5HGlNgsfUTmGg5Tb/ho
9bJFbYLQ5P6GM1o4OkOw/gMjnj4Keyn/OaCKCmyqpSnos3S+adJybg/9qMVyg5pxZYYKn1WbABZu
IqSv5CnDJ/3kGSsANwwcxOV+sg2fpJhu5zBqPwZXQ4nG7mqP8z+Ww2XrQXZWwD5a8IBbUjbmpEv5
wS3JH8JEMmv0Ti5Bn5jSVDeTm0Yv3JzOU9pJ57bvhPXpasvaex5TeJYOMBf3rj80w2Z7TLyZlqMo
WCBo2TXVM1gSWxajkmvTKvIj0w5Jab7kpbdvSwiFQCnfPKbR1n6PY4V8Z0WTNzN28cYvF7bNO/bL
MtIP1U2wny3p78Nt+918I5hytl4kz1dlq95hgrbOtMfw+NNguBwZ3zkX8PvgKxJWLw8DA4GX2Vqc
L54B78G3Vf6uHWBosAKNJklFCzHEKTx+aGEPf5zRZh99zbCfcLMaJYYkRP9xZaK6nyMBfTPYGF+S
QOe1hSBYia8uL4fp0qd0jcg2csNOQswbHDV/NOJu4H5XW7++bJKjleOUb3L1xfzHWr36iHa+MLl0
1jt/y/rb0vev7UHjdX+7Zcx/KjIbvthMgRFBBAy647XohimplSWsOGcCy9LCMntb5n4aDo7t9Otp
1Jb36cmoigOQr2SkRNxRw7FuFqm7aHeNKkUR62ryBZ8bzoFkarLx21m8ueLKWdMhmZxme6JBGm41
QvCtv16PfIyu4Nu47Zo07HZZPaKFz0rp52oVxS0kzxAmllZ1t8d2TTlI1tP8ODvMOVu/H+MCbCxP
gECtWPU62/MpF4C/wzjwhHad92u7vR/s6G0i1Gnh9yfROu6wdyZ8kLHxFv+Pv+TBjyGV41U7y/Q5
DFtxuSIcJm6I3zwYJLOFUaQj/tZi3Oim1uixq9lblIqNo0tV/gn83U+WekipKyZKvrpc3Ru/jPQ7
B/PmxqqT6TFDlDgzwDfMeaGlVojrQrwbF1Bll1oQpztbrqRChJy1PxpkbIz1qGC15t5GQ2+965gA
aqtnPw3Zr9/ebAfTvYQPvmBJSTnnrWD4If6jaL/BUPQQb0G6lEnKn3a/pjrdW3VpsXiblRgqZGPY
lDdddDQ58ZDoOtp7jYoGUTPFJYAnAShmP4imYzZD2ZAmacXvvgCqj3G/VlQNvdtPd7DQqo39LR8I
D2uyYk0qbjvG7LIYXxF42bkogOEZa6HNj5Hd3ky9Qkrg/LtUYZm/We3G0T9mK4Jgycxo39f1+AZ3
393mRZs+RiARrxbQGw+e3TeHCXbxwWprRjTWWJ5M72hA5CD4ViT7KypO1t9U7bzcFa7Dcbfm1XgK
w2qKkqxdJDRN1fgnXlnj3mbTIH5s1s0PMdF3bUt0sYMgOfrQVcAZ6KQiqNazWk14pnjVzT7gtWOZ
nuXP/3nWBgMRKJY8htYwfbJCQzjJOnGDCtpr7p+53ttd6B3Q2peT301U6p2fVSIhV8HZz9Tg/3w5
Wj8RF5abTFlZhUmLzGcSvEdM6mxFtmM8VwqiRYpJv5W1V/h7y7D0N54CK/thlJL9ekVtP+fYapoL
XQmvVKhmToU8oCFtamG+uU/FcXaV94f73SvPir/ZGyhg+Uela/XU1WNvHXW9BN91SB8ba1BN+M8m
/Lc0w9YfFn8qv0ez1vuJQde96OwiPxRsPMviZSOwaJf5i3suDOdOHHEsJdtqutMwOfaD6txpSGTD
/jgNmlZjde0ye1eH1NBn3WbzTbfU4a0Nw/KW+/jaJtUUA1bJJc+Zddf2n1mDePQuGy20aaZbl809
b3Az9Wde+fNjrXvkRgxTJ3gN/xU3R/kMsDmRZgcir3fDNEZ3qXDD9NgxuVaxt7BiOu5Cm880Bw5t
aHeqtE3AhLXD+z4ytvFa2uWdKTyxy6s82i2TQTdI545nz3CMjuFU3jPas76LwWgnCfPRuedgD3fK
d9VZN9YmErOM1W/n5Nl/YxPWeyegHKcfQzE23BRIDFKfIujFA0KtdYMsBevCfNxyiENo1eewZeiC
TWZ70X6LIg2MvKYo350TBeHZcUBHY4PS+UqZPWqgkAi4YkvLMLz5f94u47Np2mXBuP23XBPtmasD
mvf1GHzMIqAb5oMz97Wdywc7bYHgGIYgs7hUD1XsT7Irj5aCM7wdJSNSIHmmhYSNMiMp/XEkWsH1
gyfVNMrd1Xmf3tuja7xT7SndUDUUQ7sQq807i73SN/6NmrvtaXNd58lFBzloIIB8v7YKAnWlTFsS
ROsS9dR17TsajGzAgzC6wes2q0J8EJIvU35CyfTFSsu0POBQHV+pWZe7cKUjx4eHauXSXtVkProW
SknL5+tts3nzUaQBb9xOs8IotcS3h08EhBX7merm0eVTL3gwJ5uug9mLqLM37qnonQXbeZYxHOss
mSd+VV7BI85dd7yHp0J7hGGfiv3c6zDcS+JRw1ew5Vw/boax+UIi0gIJUyjTU/3JCqdTohrF1yZn
Mz86edq85MiOT7JhgW/TRN1zrWwnGSw2qp/o++d7YYf+t131s7j1pTfmb4sX2G/I4zLYN5uip56s
yHfOyxKJBZ1Eht1CDZClubjxinEMzhzLM/ZE05t5tXHVCLFscbV28hmLQu0++BuXT7MfTLXsBGRV
HatcTU9BBmxLRkv5sAxLfy+Y7D92KVA0l1sednskMHd4gl+QlYvDoUqjO7EZK90vjSYk/4Eylwqq
3AyNcpQibCYtclsUd3z+daJhs8QunWpnOjaVtxW7op9MdbRmGsHTxGTCYa5aQleoDmNHYlHRlcmW
bc14ADLrdjYOnmgfOKWyeeOFfS68oH3ix0dhHjfw7ThvbX4AFo2kfDNe+Mff8JJhDa0Z/8+DzEPO
ZDv9ijqLFrNZtotuLX1jjZH5LocCwmfw05V8IFiMgkAMfgmgsSOLp7B3uc3tpZ8eXCXXCSGEQLVj
H9W8E0K62K7BC4KfLLeZUBDXOdwGc/h/lmSco8RvJ35zGIk52g0uYQDxYPMk76NytRRISJWGjOac
FviQZruP3XotrpvifO9trfIaJZr6smP4y6d3G4hW/iNEpT5RpKoHYc0W06PrW9xS7Nonz7IXbovA
nfaa7Nj+UGUuzlXJVZje5LltDgALTNes0HnSxnEfCoaKh2KteFSE6LcLONlwywmbnduKqcmu7uwR
+X8AjsU6ZNWHeZm2I5KRc2Cpt7gEISqzO3Hk1BJq80HlrrEYi82MnV9qNriuN3oJ61dc3QS+bFtJ
CmzO1/PqdzK8aOUzVWtAee4WP+pepSn1ZeqnEngu9fg23JaPwaqZGceMPMddCsZF/ce9VnKaLfUp
sMNgTlyq67uCyeBHhxz0GMLEwmhSEJ61tTByY0eBvWelff4hleAly3zn0y1F9h6N0DbUv3zZee3n
nwtP/B2SwvI18wSInTPP5JdfHdjYUXjSM+SKwvlmC+564wwRmh94HdSumjpmA8h14l2nIT78yuse
eajCW1OnxUtR8ymxc5GZzuTgAd0zT2dQ2096zRPm9/5vTtw43Cqr2O/6LLOOBF3gHbJbSrPZYWOw
TccV513PVIfnQXxbemQOmrrz+KXHProxuRs8yKloTl22pA/IzNEdjJj/2ExRQ8niGeZ9qz1Yh77x
ipdxCJuHwerTY1UM1e/YXJGSFs1uL0tE9wZHZAsvgMnNwayLBOT7y7/QGXiWqjYHhDFjF9FLMrxp
mNIcMjTP6tPznFE/a3tEOsItVJ9EQIRkEYDhxjoP3WnnjY0PdVDVWbjv8Of8+MzawTm7AWMKrgPe
82p7bMBvLzXdcELLyqvduQ4b0YrIr39Yng1xMAz1WbLo5BgGBeyQbrIvZYPFnXoSWz+dsb6Obtxr
8WWY49MU5KS5wkdmt3am9V+rCDs8XdDtD369TEerwtywE+wALv96QTmeK7aCJCgtFKlcRsCAie9i
EzjUyFzvc7Pg+Q6rwIndQuTzYcChG92gFmziWYQOG9Dqqqe+REyiZ3S6zVXHxqvLme2YTT7vtT2J
iNGXcuvPsnQNk+wgkOAmwRp1LAIqLCwVqyx0Qoxo9RcGNZWHsKlrvQtwxX5YDETl5SrIcDhHKpQ7
uvnR3ctxXsJXWtb1V8yLZtrHLRj9KmMNyynIA2T0AKtZXFoDxuKtKgp5YutCgXUwCvP6ohufwt/D
EdzG23BFQDM5hfNZeF1pn0am0zcVdgoslMqfmYIPG4ezCMP/yoDWLC6YCbBJQ5VZeppojdHGU9JX
Y7+0wYZaIr7vwde9/6wqiwpy45s02ovJd7mkInjbGNZb0QgpzZS58G2/wfUSmG9pGFjsGl1nuAag
IobDfC0KYC8NnzGpC4hYMyWeG+NaYFnI1oR4o+fZ/HAzzvMdEwDxLlefDqqEBLFoIdNytwgdvS5h
a9OR0qBgM1i996BlqQnzo6rqj21L2oXSnsGEv1Z0Ft7M4rmwKhdmqdXiNYgckQ2M6oZW+tLkhPiY
TWFHK2g9kyulPSerzPUr5WG+HKFe3WO29jjVViSKB06fosZNINPqUHS4z0HiFmS1DEg+ZzhTlmQC
63IYbsuyy1nombHde0eWeXnL4JiJTgsBLWPbhMFp3tRV7BTXtkVBNCSdbVyVuJsKfqxwqMKHfI22
eqcWOT6swMeXoFfOelQaQXNWkPqcjUva7J0eFx3W3AE2PSNhFsqJ3/oeaZDecHNyel7i+nDme4VD
OTsPAc+7wqVZUBWJPbKbZycAH+2P6VGee+r4rxki9GQib/wNw/m6kB5496/CEhU8OV3f/DTptH5i
AWj6o7e63bprVd1PlyFrcS/ltdxFjtT3ZmRVyyFP6b2ttfRklmRlbXPAuLwKBw66BaUJUfNMidp5
39ipo/9wnTDj45KO+KCrob9MYVMmBBWz8HXhuuG4RZbwEm3ryv8DpeO7wa4LCtXVyB1j3uOaXBVJ
ka1bL+pz7HI94htxhXdkzWpYvGNZYMxe3HScKa24Byqrh+wO2gIpkO+ALVu3LIwk1yLsN8AE2JP0
1BGf+SwjFagrxTI0Nt9kh+37KNPJ/Z2duXpTykGtw/Xd3aabsqmM0myW3H35aJ1F7sgQy9xYfRF2
x9RqiqrysIXCn1rK6orJ/FoG6cfSNjr0d04dOoeo8db7YJhr+x3gN/D+S1vPwSINQGqWV6usjP9D
xsvMBURHOE+cXNJyJaVnQROPbxgtKvKqQB0mWgL7Bo6wKA5oiqwHMIt9ZXi2vvulo5XmoR0joXZd
nmoS3x3u1TR03GfWTHN1YPhQPCbkGh7LGlU1xGj/h6cfBdwxzvqJ5fX6SouQe1IXtfrvSkQ/N0Rn
5nHBoBqmuPEAxcXCOFJkQ0TOadROXZmE2nTiNHjrInfCgsZlR1sIc4ZTNoMMGrHf7bnk5tZJlO2V
/l4wgKyf2ivNXSVWCfV7uxJa+xcOvO52Fax0eMGJGda7Dv8j69abasqfI8BmxZmbIgPnoQdZ19ZA
bHt8Nq2H5R4HdBzBrtxxZfT30bw6DSvLcCfGpGHwBUW6yt4NUSu4kQq+6R6t/M4YSiFmsNiHTk1p
ieK5mKOQ7W9jKdSlQvcFceFfLtIdljuPVZ5+4mZ51SGdUCwnIC7zJQ0nHfwzU00pMLNvDHYlbCJm
22WAtAAMcMOfv9GIRCHsKlkZ3Y3El7nuZFPpH3/pwvDQ+4NWx5x7lmEinIm+7UpeNgZS9NWkJBhB
46jKsSJrEbfn62j1TnhyRx/+Kd4acjeul6gRS7a33FH339SbiKlxA75G+xt0LnJjJ3D2v5QYivQd
ehGa7yrDoLxTcDUzLhNXzy/Qs1uwmyW93a4G2RgS7qdlfsy2PqJPYBLYv09gF89CdGzbnXRZLMfJ
78mx8Jy029fp2Dt1EjAUGm6FLSFsGL0V9PoCTnSvMHsy9O21+6hGuZ4htnvoVlUUN05Xw1EQfqCO
rKAUbxzEQ/NpKwtksg6Qus7Sg3M6k/fQlFQ9cpW3K716z/tbZcNXBIhzGrlg01M7yRzz7jha3YWT
QYPQadtR5dNqeTRSyp3PMuhGdvm2mKl+EOi84Kvzhy5Htqi775ZxerDbtJ7KpxZ/JqOeLtiyY+13
dnfJG3tG7CPqLVg+easn6SWE9WLVGENyL35y0pvMd12MULKx06qi/ZO3KOyPaJirfcgd4rxhlf3e
olLzhvDILEsyNvGk0TivbDGH9bPAyL6JnR9giT43EYOMp7IqhP5ejMfEw+M6b28chlHyL93Q4o1o
sB2wEpcHq0j9Y451zFvhoq+dR2JSQsTWpFCoHxfFA+Cdms642RfRCGL49ZB6/JRJFsfqtXsppXuy
8af03yFvib4tu6bxmAsxlPkkl8pBnXdCTR5PW1WyaeLaM4bglayd6sc+wG17Rln0m8vIGo1QsOUI
Fpdlc/lnl4NAk5jub9WZTANG5UzJot8aK15wZyCrJIyeGo371TObu/aQ8+Z5RKErFR2WTAXpzeyJ
cb21GJTkd9Y46vxngw9wVr5tSvjPDPN0A3wAPNe8jQSPle9ycJ3wo9Rau2lcpByP707WBgTmV5Wz
jYw6ddBLczYZB6E+lW4xDSXaXhX61l6ZoBbpc5GXRuCwE3Xb34/G4PO4PjujOWaE6OayjMFgTL5n
AVaZnVZF+FW4W3r8ynFIdwW1PXSsiq1Es21JP+Rez33X+KFt4+Ff1uh9mJ38c90yWd5GI2V8PPvU
zP2xnhVP+Izoo89lqxeLMN12Sd+ubBb5GEWbZ89eKZgv7Fjg06I+EHo4yhtHTti54wEMYHwbQJTG
ExN5VPPUdJb3YZsJBCNbBXz8MDpRs18YUY4vENeyferVMLq3EGM+rWnarNUht5yweOIz2R6xsHnF
npgY+oaSWd6zv0q/SIqmwmKpgtB9rqxBUxKLmjEds/8oO/VIuob9wbJCafaX6NQs1giUMhgo58rt
x+ZDGn5wisGWMN4zU40sP+qQhBdYeISxC/twrfYyuKQ43Tu6WuuTDX+0PZiCXKBhJ3zZZfuidhdz
KoIi5a8+L9HcP0K9lT2PubhOr+d129LYQ1HlX6CUtcdhbQ3+Wh1b6eGfJ76gYUCEtsI4kvPaF8Xx
uoFah1yCAQ3xXregSfxj7AKChIAhnH48mamPqns/6k0A5NQMg0xmHRTb3dymy2ahKdvMUtPgqk0x
mgY+lauLztYOy3bMqjD76Td8oziI51TeD33DnKgt4PB4qhTE0xoJymYM/C84RgYZO1YHqM9UbmFr
uAfX0mlru5cKHj3WUpqO+JDFfrAZd277CMMJ9dLgPrRD5a5nu5F4ypfJKZhtuTOTRWFF9l+HqBVo
gsJtw3hFayv3RaNwbQYBMnPnj9lbyUtH1GQwPFuklv0V1FqcOqUNRCunSu3bYeZ6XGsu2mTQKyO2
Uo350e0cT+zJEkC9I+ygqC7pRBD4QXQebZwY8+zgybp8YcQDF+1Hrgmwss31R7m2E+iLQTaJ82mg
M9Lqms7FXej8oyuf7nQqiUFYF4GYK+s+es9aaNEkyhfI0W1bWDg05Vn/rPwI6jBaropb0BhEMRUM
jeByTfM9kTXOB6mjEFc46bH/lTPzd1es/pbU1WD9VRbZO3vjddbfcNmm4kYwUdkIMi+wbmA7I5d9
tuwzWBtpDuu1aTZRa+OEXxmCeFFxhQyYmKRxSUDoG/FR+HsJRRHzKbN6+1SjPb1cz8XbVffcgJkN
rklO1tCdgzqjQ6RiwKIW+b4n4pTJ/huz8ObSQSlU+2oy/YCC3tfnTQ4O/zeBlzvYLP8iCxuBCriW
o6/N/biep+xcjN12WSqIxtgA9JBaPzdphrNysXX3NyAJzO55M+xxudf+yMopZyJnac+QLddHU3IL
1keDJzjqca8LlKuKOJMhOvv+FhY99WVbpE/26qhiTKYVpP2w0YrUC3PWcR2PyBqVfQgHX5vPVAWZ
e6MZwM6HPFpMROEzzcXNGDX43yr0aEaSTfvj56MLRoCp7C7NF/kZbZ31TVHGZzJzh9S7VWGJZJZ+
rZgL41A0pSlb++J1I1uOB4xNn0cvAAW/qV0rLN76RUXM0cIWo5ayptycMQPzTOTdGp5zQ1EL0gYP
EXt2qf+gJ1JUextV7qmQgvC4njtG7OhFuFUMaRXdZeu6zGmegVLwpc22srM6aTZbhM2pytvFufEh
/ki5qqCI8j9qXab8Pg2uU9h9pbuIIVMokJkxi0BJ5xU9nYfbicYYKcKcXBcnr/uEijRt75ucgg56
xk/bYIf5pVlP4FlDdfClCgVq89ThoZWmEMPzXOHJqFeHCs0wxrj0oELVbu4yWbDfcIYrU6sNFgEJ
S7fmm4x5Huge1RJ+AbN8ADn5OJc94LFY9mTfxUW2BdNtAbX5DjSe60s3LWY5RHXYmBdD63vXltmm
E0miEXdtoBk4VM6syG1bHMx0TWqH41EGo6U/Mk/xEcDQei6Asev6+iZ3JwwS89hslM+8xSBAldUv
X2YBErlNFcE9+5znsX0Na2q0fQGXg6HBs7w/uDj44OTW1jBzgYDga6LR7j5ZixjcafKl5mNrGV0c
xwk9/oGjR9tLspGRh3EWfKGBKPai4CAIloOGJ6/qv3VMSXHjVxtvZ01kcdzx4HQ9Y9e8c44egXvj
pwbN+LVClFmm/Sse+ZTy+3MbZkIyCGpsxalQa7W92WW3bsk8WoGPHSa30oj7yeu+FpP18w02nNW+
2SAt371xYOmtjhAhTjVm4fAYbtbw6WbT9Ae1k55jaCy/xZ5a9vVhc7p5OZKC1+PUmaOXoRWM8yY0
tPKgBBPaHS4Y9cGA1fvdQiDSRAfzhhFRzVcXp8PoY02D9bMxhsQXlD74tvwqvcnKa8Ods2Veixe1
CIu/6HjOU7Dkcry7alDkAS7dAEtOVvB2xpzpHvH0Wj/Y7MRZEVlq7gmPwOytO+BQ7WxIjXBC6Jll
BVJdulPTHTym8je6zKCr/Toz7SUd2VBG3VTj7IpkK7lUp4WKCUqa+nQaNEoJGm5A1hXd9DWmh0Pw
Hp0V3yTKI19OhJ/cnHm3Hf8z7eAlYpm6AGqoS1xp5ONFfzQdEc4M1MUs3saWylYtDf+R+7acE7aL
9hecyN27sPz1pbUC8VVavvNP+mhtP1ZQRPO5pH/H94ddvDLfqakpR7qxKrfjNXil2OEnjGBqa0Hr
tg5QOqeKcDJGjaC4xyVH10NjI7lts5qHwpIYSBc7rNyjQ8IYPAs7hkBNfdtLUYxH7j2PlKXz1HgZ
G0MrJ/jAfS3FjsFi8CVI/IsOOaMC5xosx0FYUvO/ok3OJ7/cip+V5KsnSezQPVmj669VUhfFJB+S
kzJfDXBxnnmkEDhjlZIVRuTLfbj527NQyvpxc4vdwkvnR08ZVONbMBG+FjMfz/ZDFjj/cqbLW8xP
fZ2Okv5wtzG2pgPhFqTsLcpT7+Sa6AOV7e3K5WLst0w/RU7qPgx4UQgcI8QGK3TNlLfoR6fZBVMQ
PV41WsAVx7ORtEbm5NECG+lmyDdWCzFILFRWvwe83+MZ+YsR8Ej2D1xFGV66IKC7rbQfnisCI++q
srWfJ2xV615l27WUwbVbJG2TkuEgNuueABTzx2g2JkCNrIMNZpkHC09Tnb+5LtFnGF8KNLg6tzG0
t5n/5vWkPZCNmdl/XNVNDgmH3TrFhABD87YQLjulJlXEo2B82A99+lDwf+zTpYWe5vd1ePiuebw3
/PzLlzfo6j0HGmVYv/kLRcn/ODqv5chxLIh+ESNAkATB1/JGpZJrqVsvjFZLQ+8Juq/fw33a2N2Z
NioWeJE382SrBXibqYUHeaqS1Hd3TIVVew1NxB9PQfXRB1WY0VpHBYTCEl/2axWwlEeJzV74aRJu
qQPL+QVEaNhFboENo4tVJr+ral3KLzn1qiASU4w8/pprdIAOvMBr4A6yYYvjWNfRzoODQJWHLrPw
03mXRJOpXojqQuOd9fJHbD8E+eFnyf7OxSrJjv2cZSkKO7eQR0Ihk8dxXNUvogcJte1guj6M6RyA
9vNpN4Fh6AjBmYwPAJ1+Pfdz2Rb1wR2btnxKe8inlzLtI4MqwisFI49mdhfOnOS7IcF9dcHsgiqq
Ft/a2prLZRj43nIgYa7f8GAJB9NNNUanbsEYtMkKGBPMsdjjqKQU3WOByxKaGjqKs+XPGo7fiK/+
dCwb2oJ8buZWaA/HcXDZiG8iVdT/9wOyfdMblzWu/dcyjBR7L/PH/jSz/iXPMshCHTAse694t734
MCah6g7IOVHDTbLDdfnekh+ahmOhm5armpLOf4ZOhmdPqbDaYWzT8WUYddS/WGmUntXosWJjUT1+
Sb6ywabB4fu8aJneWljH3/zf5bxr7dXP1mA84GEYSARuCA5n+RNuwiR8Yz9GzJdf0sqfRygg/hF/
6ujvueOkOBNTR5WEX3IcBGHedcewh1i0g35jfY0+N4OtXerx0wvRERZ2WXMZ3UVckMoeiDh8li6X
DT6whND42E8+aX+Np4LTBfscHn1mX5XhDkd/7DFnwgKpot2gHS/DklniTnK72CvPBoACxjc8E97O
9KHt/9Klx3IIZ8svBSL4EBH0jPaEtYl2VyGRhSMcR5IBecg7l7krePLJT4Tcdwv2uKU9ylM+dKU5
BhnwpnUq4VPKUHcfZdbgjZgpMX5hzgz9S4Et0jlTHc59uqy6pLoUxiebGYUhr5RNlkgFB8jkoF23
fGjzH7B6wQmOywwsjq8sqfVeAK6qyBWQ9qjy+NaiziDEdlrZD8nSIKyKHvcIuylCbpg3PdYHjV+j
MVkQAeaNPxfI6iFWsrcJueGo+6gU2HjJ/u1DFfVvPlChbdeGTf2Oa5+PMCgC7z2WXfpVLCzsxkrn
+pil5Gk2nnKL18Yk+VvldqP5FxWz0/zF5cUtrCV8R9+3lmtWJ+ym/rgQ7q7uGumzeijS3Dy07Ov2
pKcK/zg2/upf6GUtXyDxqGdE7pyVUZEShcepMHh7wz9SbbPBhB+jXvS5WVYrQgOy6MDOytGnLBo9
Np0SVupr7YSRPpDgbtKjWxVYp/qoX5KNa+buqcMrx1uAHw6DA0/Y0ZtGAvJlzUqepbdkZWNi0f5t
lpEQCO4pzAAwepwtrkv0DtOm879pIdh+brBHswxbBnVE762fdJeM5cOqsU9bnZDQ3hIv9vQ91Ya6
Ix8NpD+EQ22/K3tOj6l0KvsBv5BG9i8KxuNJJF12wLxC9YjtoSD/w/rASExyRT1xH87X9AUs3Yuu
9YhcXVpEk59iMZujcgSiQuUUWbJH4iqt64Rl/GqjNz/NXemV3x21ncFOCS8q/1jxSA5Fm8w7ZzA8
y2M59GV59IhEJg9w29jQwBWqPhsomWecSthXWFhmzra2Krs5zJ2NPUjjV8wAcRI72y/S1LeoW72P
cdI17ZM7ZmznSfgF5P8qHb9FHhI+uQXcY/sZf6B75oR3/9ONVHhgiYNsWMBNAjs8Nyc8/PQdYsmY
siNqMciKTQSf+B1jaDocA+I8a47UL7tT4UV1A/vPUa36lgxckD+L1n4jQ+C+YZFg8uIaFzmPngWB
a8tGhLBuUBPVuw6d6YZDmizY3Sq/E+m5TlyL1Z2TEgyIeNoH4jSza5HLirgyTZ2080c1hmo55HWa
KjDU62zW2lV6Srw4/0b0RXEyoOIxHKUtd3nLCeRHuQQ4HQcm+/uYeesm1rjilxQ9OY5wCBP8F2kY
3dwAieXLAK8KjmzIGVVNhtfgUsEjuAKRYWNFa29rTpWzaNiGnkiJdc0TI/yhWeiBgJUpASK4dcDi
u02ZeQC0tlQo4Sno4vKA7a7Jt5AcAGJMIu7/1oTp9R18merv+OYA07qEHA4Krjl6cjOV+5GkKRnE
JvevgcoSXiQQMgk+Zdxs1gIV+TxnfmhfozFDMIeUuEZluAwqwmi9Wv3RBQweNccJNuLeJxHdVeMP
fGv3DRQvyYsscsltxxzRvxPP5fjO63opd5kJeeURo8Mqi1UxGnZzSmClQrpfNuPQ5P05TSAAbrO0
RnsJpZewHqmFbg8WGxo+6GLKz5GzYIgrFEa3rs98fz+HJZDPsG/Yq4QObxSAUwUjlqyi7NMnaplu
IkzyTwLJEzco8a4tIACyIE3HAA622DZHsNTyCQqrKLa8NTiICbisRtkQRwI/ng7XehlMw3NNugIX
hFnru5Ve/64JFyy2yzNsrA3XeQvILQLqC/oMI8TYePmeNz0GGkmzxIdNPMTaZHWov9dXpNi47qCe
oOeoByLAxL/8EmwNLsXVFopPFAd2eoQhi7mZ+cl19p0SXAqUKLEk8CLKq4OY+iHeCxFGBQ6sPG4P
RdRE9xHd4Dmqw/Et8ReGU3cw9eMoW31LbE4H3IERwARHrkAMVFRaFfB8J49yAKh3AG4p/+poUEAW
Gyt6LWpMJgzXkl9oxpGkbt7Candm87rH2xvmJ87PrH5UctG/oqxw/rgtTjJggvOqoXHROzUpC6Ct
yCefhEgb8QMZR1IzkNqH/jG0rRShqipJiRi80PvQZmGEkWgMSDm7pBSY/xxiZ5xCNz60/E/SSfw0
5Pe05ms+yBtHBvGyWqa4aryKTwHqO5krQllr0Couwz0x33WRU69gmBHc5YRaOcUf8+BTc6w7Doht
MtU4jJmcmZRYz3YsZMsk3Wakps6Vk3MOepHB3VAQEftRoIeCvUkdjmjjLcFrUvXxSwFQ7yMoksjZ
JK2/2gIWP/ltlhXmIPuWf1a3uvwSAxQF/t3gXWc+aQPRqgfNlugzXNzA2a2CULutfJC6G69hC9vg
BXplylf1PiltPgyusvFzaOIAI1jdVfJ1rkMrOcG7wbhm1Or8iZTlnhKRQBZgS59/Q4BYQMawGvoU
XYDtoyt08loRe/8saFJpThozNqI0IlK3y7wUq0Kl0Ko2yjcYL6OCvX5iS/5OSafbiCWdh0fZKjC6
keviW97NJic4lDiYMKJwfeipwCYfvMyccgX0cl7QjecVRzV38UvVrjRqAA4ciYCa0KYxB5tJsYPQ
jEgpsS7ga7gQ11Rg2FbdtHfRvZ29iliY7tZitz8MF5ztLDOIAVccy8+jxC2K4ZE/TRNhGip451Rb
RHqekwar0KcVzFwnEmvEhkbeJMHwN1f/orYtIyBYrjwBGkYIDNko0wHh9Vm9n+tq/td0ARbBBHYm
pnVBuTTlAOy6+6Bpr0mruR/q3Or/AJ7lAc88C2CcF6/2dCzd5Mi4/JCWwLL4LRdFrQJw3/rDdGhe
/DkRJ3fsVViINH0rfoWZm35J0tbVZrST1KZ6aFSXiMjsctQ8bQRirdr540wZjiTBRaRBRk2s8jg5
I45GvMTwTSg9G+LLWE2dvzFp78aHuMP/tu/sMsg27HqH/Ib7HZNku+DvOkkYxuOlbDrg7VFXjESH
FyXmsysFsR7cNEgk/OXcFnMoyKauV+w8w2Tg7yL6iuOxDwYEdMJTzRn2JhbCqlfLtYmYcg5cusbw
V93PQKv0siqBtida1M1u8MbzNHI+cOHkz8gQrc86xSawaypuMAgfVg28I1p7a3wqec4i1ox8PeBK
mDxYM3EXatoSHirfOPNhqJmUZmbG9IqJo535eqZJdaq4GnhYR7DfZA9ySrLyPeFTSO4um7j2uVYZ
0iWEVS23UcS4xk3Fq1VzVV7gDwY5E0rn2XVhv144Z8r4ia/B1HK6Mxtu4SK1wd1Nc5wNWD07caK1
t07aLVg/BeQnHPk0uRRSeZ6x7v6hwE1RG0ZKLkE/rg2/AXCTOB5PurdLI3ZGFP3Sn1wQoz5nTbyS
SMLQH7gKtlRJPFb0p8xoj8GY7bTDVt/sC4xEbfNAdVQWvowzD+vd2B3s4yQOkIFxgfLyP/cpa5XH
CMq7uo7I0tYeqBLXG2aRrD0aG3ZeBbx4HMvokrl8BV1UEbzQB2GbhlAsYURW7xeGJTxQW6nI/xJF
StnGtqdoxF3+u8CfFxE1aYU8getp2mInAnupvsUi0A8kx2T2u5ElO+g9pjjN392J8lY+ekVPylQt
OLO2hVcYOP/JBELnwPVJWngWTUNe0PCTI/QZYLXCzwNDiWfVxbDM8DAMfPxQjwKuH3g9Bi77hvmB
FEpkF+JBdjJhf9BOZezTR5BO4Vem1//cSSfTJemNiQgqfp+sLrxPYcGcoQeCtp7doBLWAEk28BzD
nZLOrakH4L9RZiwK7FPUZ1yQClblNZwyTz/4uNKhz1e9C5RkVK5vH9M+T71P2FzBasjE60aA2Jmx
sRFmrMtzW/IBrAaPSoZ8SMSSzkPi1fD1i/VmrmvDHXfORAn4z/ZjNbwDmh2Kp5HtdvZfhM6CqDJP
2XJ3G9DDp7mWmK9Z3El9I1DPOSJKIFrPUQ8r7gmQVYHNVbSle+sgnFvnAfMBtOLSLdxX5Tb2/BRJ
F7lNQMLJMFQ3fb1x8ac1pxAeFJIyUfLpEA2pE79VRaTKTy3q2Y33WWMzpMIjxC2C7yl4kHEFk2AQ
wKd8LgXtlod1rs+Tn7OcnC1/iHejTeUgnAe3/jZ8Tbe4X8bhN+9OYElBrPsCeMPETXUD3ZDQUgIH
OjybEkUODV078zd2chGbHRJQI6BYrabufqlUcWzJ4EastcvxxTg4+reJI7JfiPgMGBR7ESAJlcSp
DHIhR5Tuld6xG7Kqb3LC3vCGkuEgmWB/Ys+Uhd5MPa/Hhy6+elUo87cbnAocMqWffXGUi730YLak
o++s02zGSkl/xnuRlnX2gTxikb1P6Yix9gpHB9kFoyNVXeTk9QuJaBQVxHBDGPxSozpnh9EnpBND
WBt3bgqg73c+6T48DSAmuYYWmrssELG2aQ6NHwGmJ7gbcQ/HMs6WD/k4ZqaYGRLJUDGwlFllrppb
/RzyBe9A8TCVBWVJiBeQTwfBcMSAMOya2TjyGE4D6tOcyGj8mAnvggWMkib6R+YrjS4kRolarX0h
2KCrmFkEajyRFYAN0Y110epA5LLc7yoIKAVvUsqjhg3pLmc6w3T0rHdZJrjcE+7xTr/VUchqgz0e
G4vYCN5VGDNbhhFsF2A/pW4DMGe+PT93pMLZGFoVLydJFVz1I1LLeBcOteZOkQgNGclK7WizdYAH
G0uYrrBL4bKRFlkWvcAKqMufpMxxLM5sMsUzt13sli59S+kB08HgXmZW+CW5sHWbjQbANYJDUR+B
iPVZxL1s1h6ndqXOBd9fwtOuY38lhRDiMRqMtfGToOh/zxAUaLoi85A6PJKw0X/w3XXhhZlqrh5l
NWL1OcwtzhMe3Iqf6AuMMOnduafEhwps43BCNOAT3+IDxjZg7KjSzx0/be1vHIbSntWtg7vBnZZo
gks4JKgkTcCddkPxh+9f6yyYzK7OhZrLPTp0P+8KkqHOGcVlqp8SUyxF90CzgjLPyVgMQb5lyw1Z
YzPVEesT4ZkJXuxCaiJ+NShB9XfRhbjiwEuIsH2i0mFl+OG5hHhqaVZfRIB47cJwQ6aIEvCTUH8S
9vpS2137uLgLZ4kEqTmfTFqT3hbK659coIXi2nH5b0l267a5VSTuv0wPF+YccVVpv7qldfRHJene
3GkQud11HvBwPtvG0iVIDXd5I5ru2PtRN7N9KWJgAr+lXYfTPTYgSQ4twQPRYXCSHKZzNfftyQAN
ssFu9OQ4wtB02U3PzA5XGkkJwTSmq5PP0aqt7EPp2bL+G5OFaZjFJUeBhFDkbVSburrHt8kCeL94
2OLXDpM1y5J22Q9oJiAK6SL2sqEv9LWRy7A8ArtOCrwTpQ4cPEZkw/ITKCl+NWhL3WcD/puFT56i
t3Y+103uHyJ3uz0qOVUkmxj5++ZGc2MOY+95r0zVkN+E5E+41Xw15FYtKDFbGWFV342gcJJnVSKp
/WZQzFewllM3B4HA4wDqjLk/AU6p5yNgJzxyXLBdvPgD9+dpE6QO7qksawPuPKJrLASQqSJWDb3P
8fjyp/NrIdLCurvWUOkH10YY4/inzSDdMM6V5hfergxxeoXEYmHA6kHUaPafkzT0xyvRBXkjwQUM
BPKKJK2CjsQ5FdFAhhdNici4b1hp/P442xpcrjsvRGvEkDTBnRog0kYoKv74lrIvU+tXyFEbyP/h
ugAI5i83iAbuvJXP0ZzBiG334yChkrgsoAIuBYi7h5bs8UIWfX0zrD596wAmL/QwBCRtPr8q/jUC
Vpwcy8WShihCR6O39TeyZMZKeGRXfFqwcaKpEN83u7CaE/1HRWzqDjbIF+8whWzbdloF7bpHCurk
2gE+8b8ql5YoNl6ofvMlq7gJ8F/gmlt74sP2zqq9vjnUHbFn6DzAys9FE6KeudCazGbEcPfRBE31
z2/bINkrzM0l724nqf+GIzUvM65D/Pc8RgQnJxdxMhlzjDg9pKgdV6xCgkEEInxEhpnqIzUAnGg0
n1nOA88rh3BUNsq9qaFmqxaSbBeXymdZZyYr7A/NYOuJxGyUWI9SF9iSoDQF/ZEIE8Rpt/Ob7lkn
WJiuxvR2zMAQ2F/cCjL7R9tZZX+M5GEzCVQV1GcxYwHaF0WGkCToi2oeknEEhBY6TDM3VaRoZrzc
J0GOx4GfBwPbxrtZzam/a5TT9BccyNU/+r6woUmOyBmTmuSwqZcsJjUkheeBJYNkvpmGJXEfPYB1
y5l8gE5uLF6yZqfxO+D5VQshBILlIjnZYMXyIxcOkprckCfb+mBt0eefAjilOo+silhHCfTUX7Vl
YxGPpq6d7vAHvNeuLke1R1ibircQSjA7g6LmFdINA3OjcqMAK0VedSRtSsTAd73E0iPi40dldUZI
yueLYugdz5yzafPEvYMLe9Tj8gtJc/mvIm+4gmPLgkgRoo3uaOxjFaOzaHb+Gq8vypMup5RLrL9i
fGfBvKO5TAsWi3rkYtoFRLN2bNBzeYLonMU3MvFh92xIVjblHvGNt+ic1+wqzMKaks/SwiFQYGJV
J7a1ufmjLFZp33LWPOcsEytaeErMgFD0k9GUB97sxHyII1QBvxtBoaMp+F9+FPwW/zQbzRc1VAE4
YVbY3OR4uxKPcgs6fE5SO5AYmsZf3H+9sQkGRHUL+Kuag55atmbhkfEpWL/hkprFcw/S/BOvY9ft
u3ZmApFhgUFoMztmtHc5/imNZWaZ8MRWS3qv7IEb2uyMRHsNy7mCb4O2vzAWr8a9Co4lA3Wh7Hrb
WU54Z1Uo2LRCA26Peh6d6ZElghIng1/G7LKJbOTNLRuRH7Gzizt7o8i7xmnNqJtwofwep9X0ymnt
mN/Z0qX6DhMWmR01h+i8wGNVMtl3vHQKY9LkKwkb8zCqighKm3aLf83s1YkHfoURUOkCwF5mV2sj
TNWjh+NmSUJQamvUTjsjckniR1wUq/9fr92Yhfl2tFz3zSjFPwKptPsV0ZJlvTae5K1HjFwhCuNS
qx8mu5/qSzK0WYYoBmjJYt+br++fZEITB/qSO6DBUOy6TuwFdhdO81QHesvsG/aYNMfur4M9xuci
lvKSzZ1c/g54+ZPUppvqg+EenI8JByiJOqpJOfliDAAl9USNTEq7xoazjPJjBxt8/8TEQ1aKecpR
ezm4UKGdUnHZbRmRzI22B/ZiUYVPCuhPOA6f0gnpXwvzqevf6PPJxWuqiIF8ZHXv9xQwsgOn1Ce0
WBUgJAbZndzCCqKeovy2gGE/riV66hrIgOl9cNjDvJa18hymd5rtNnxteXCQ5VBeYVja2T88tzK8
dky8y6VSqfohXAOhU7Veqq+YTuOfkLhffKDr0Ba09pQ8JU3aCvdMRtb2nucC2thHxh97eMyHSVaX
KZRL8yHItGn6jaDJbhNQuh6dEYo9YddT1sYm3aFk+biGNZJdJ8hewrJCXEPYwsL1ynJG86XzqPp7
lAz63rEzEmORxGKOUQzhDj+/gsZQFHmg30WzWM2wr7pQlXfqs1r7e3DGcrkNfew5UJZqQ28Tl77+
x14myHcGS7DziFpacqvORrfAxs3GG9CDaQxDf+U103zvknkNZMD8p65nEk3xCGIfBWn2K+j1nJve
/OlOLrK9hkGaH5qAQPZGlYMvTtxwnbUCwEswaPUuDHE/idz/2PQplypjgJFAUCGXcQGy4dT+xhMj
CGWIyZtOka/Gt6IkaAj5UcqOwbBIDg6zSHYkAbtKTsirf1l7ef094+ZKs2rP6LGDUyrlsZlZxaxC
D9q2ppnj/2ht0hDale3vyMLJQC8q0WlxTbpyGM4lHkTzVAyWl19pu0LKEXbUoDElSnrBbZ1WoxuH
CYnbqAUsdUpSSgBOVTFkQGfr0H51ASn2ZjfW+F13UJKm6hHH5JLjQl4C9zWRw5ifiZbiVkXvdzrK
o4SwFSnOIU79f5mLk//Cq5DFDQkp9SN0Pf4k0Pbzx5oOAXdPeUT6qvBuxm+o4FV2iHI3jO+axo2K
OZiZyX3vFA1Frxn7my9j206XsWYsbGsfcmMHilCKKLnbquW8SDqx1gSkQgU3waafT4vfrH8eMVhN
X6pDyOLbEeZx/1KFTGxbTS+NfdBUidQvXITI5GIPSnqNndmxgUI4CBP/DQ4bK5Rlmx6XGnDUxIYu
SPXLjKQPutzhvM06bEpRS2lyssFLyAKIxThwJxnYMQQPn9vTCwHDuDoRpCEK20/eUP+ZUTs1DiuS
YcuuG9NeXIXqYLLjc0FkAPW5HuX2OhAnfjyYHZ/CzBYBH63/Ulj2+lY1jjNcCJVyVIxO5sYnJ4Vq
+yrmWoFwrQA3QnOGtvYtRkYJNgYLZD2XpHq+H6NitF+DWSEAunirvLtTuJxdI2Zj/5DmExqscBqE
pTw0WhCazGb0zE6G3oVtCfkJFz+CS9ahNdG9VYojGYDX7B/R3Aubl6TXFfF+VBHze+P6iDK9Qwx6
B69IiF2huvV1rgFpNjt7ptdlwx4cAN8mrgdiM7yk0+UOS9edrK2xKTJ4LBQenPrIrz17DziZ5+Vl
lSN5rgqfjgAz1JDCEZw03YfEE3j3qCyaxtPM8rN7aC2vsJ+lN6sUxEDks1pSlQB7T/1e/2TgweQP
ctAZOzcC+wqXDAcL0bQu9acLv5cfXHSQhc2lJ9by4kDit45OkoUHlFnAgi4/veBHzHZd7gTq2oin
ZVAPVJWQX+nEOpFNhYVCSbvvdM0nZ2guJq44TNifpzd0hJWiJhuDpg9uOlN7hQVlNd432NWxYqJT
VPWK86VIFCsfVYksPKokgWw+9naXPjFEkodNimFMedMSEXMPSe2aYgcSIcaBpOq6/zQ6cGt73ySm
3M9DyGyLhxOyOEz5qMp2WVxM0UfVyt56TiHlOSfScSi5YiT0v0tw/ZLMzKDLsqxzeH1Lk+bDeZxq
gy8xgW7wacjMN/z+LO0RPZfFCZxDBoMLJzJHH6nHORiKaj/SrUTczAoy8WpGPzCf9OOqJ6MBA7wy
R7rxo4+9eLJPZcE++M5cY7rfbYNueso03kTcdIxG2wm0kGx2eZuuYAUxzult4aIxg8PgLnCKB81t
c3QGSNQdNVb0SaY5yWCXbCYSiAKOHhVQ7b+Al3bV0Qie+CPlyrwHeKvgx8Hc1nq3JC9IgtHa7F2b
uRpnimHo+vRZspIlw+MZLPoaugTKjiN/7eTM5pFU7ahH1AEW4rHzh2+tFz6ziHIJwZO/616bKoBI
nNgu+3MrmxyPe2qt50exhE7yGq2H9x4Wg85uoQtq8rJSonFNaB8YOITn1DvKHsIaVQGLdp8osZSf
QRJW9VvVA+I4GCP94CmcSLJuuOXHPZ85C8VDVEAeeG4NcWq6ZzOEWp0N9l+WyNhPST5hpxvhUuRn
PXVOcsMNS+A5c91RvQ1TOLr3XGKbtdvBWo5BM/EKF01nrqU94VpDtUV2ntyUEZ1MZ9ED6XYGqi58
CRnZoRYX5zr9jRrrhazArFB19f9Ol6lFQRqGlJ47MBnsVbOmQ0upGYUUGYKJFKgjMX7vGH+HCidi
gU9n2/CTb7cRnxRcnp7UCrxfTEgSOpMHdY70fij/DbZVuU8cF6BmBbzSZN/4ndfscUx0cg+Kr26v
OlVkSZnLePFSr0fz1KaD0UJfcNzQH9BNK9g5q7ycjo4x5WNgOWk0hUxFkx9k44XJv6JFZRt9GCkX
xUF9B7bD42PWrqI3z6PMFOA2m8PxLOhWYJqwEXN+K+S88Yd+GTZFbYuLat8Kw5PA0GBFhiLLjhWY
68VJ8oI5QyXvaHsVD9Zo4FSleKri36IGygGJkYHO77AVrzGUmX2iATb0WvLW9dB0JFBigpte/Uzx
MAcVL4KKV2hL6pV6cBQWuON7hVW1So4jwhjmh2Xy2+pmG9sEjw3dGeENOiBctISALaYYf2jF3oec
X0ATz1L1BFVm9o5ssmHqF5A22P17lQDwlDY+DDMk9f/feyxJTFtXkoEOyK4jELit0RTFu0uDtOd8
NJkFw7p22EpKu0BF24cZDnnoUL7mRThjlZO0c9iNeS0w3ydvXQb8HooOausd0ALrlc2amccAzFJZ
7gZXTcDRsKF8OIYvMMNP5t/pakjtI0sMeAWjXXOH8Uj+kAu0GKzeQPFgj5XtULg3MXojRUtendf2
BtWBbxbtb1xiDPWxoBEaprITcm/wIJg9xw+cOhzd6DtE+IGmOHdNxGhpMAd6FMDhdhsAZ3FkwcPq
C2eYvzhPfPFaSsSySPQhocsqF+AxFmExvw+kyv2PLl5X4TFFKO/KJU6+W8bYYq3l00a3QyPHJ+BJ
t+0vdeVMlFRLa+G5jBoMJDscOI68+7YnvWED1JlSSq50bXvKXCgGD0uQdxDQIFDuJ7dFCMNb51Pv
B30AW/wyi9LbgxRAlJ1YK0cYDdbv/ykaOmGdjbCTByQaxKakXezmQadF/4+3V24/OSxmaOTNEyf/
f2rbA3YtM9rjuOfZhKBZIwaGFD80PtaOKYQPby8RfeYvUD8qvXZM7QxZepVCO1/a4TebAcQ1cOPI
Hi39lkkc92Spp0Y9h4kF/vMklMuHzXcn57EJBze/+FgH7C03JLJ5XFyj9uT7qULLJiwSRc3JjTun
7Z9WUJp3C/Wa2wPuWpU/CsuIuFrW2JwqGHHxf9FcSAODmxBHvcZG7OGzp2Odgm4szuaMnNTDwdeT
FwEXGexcvUQp/O9ko7XVM5vG06oqqxlpn84f1YWbDkj26lcuXH7sRTvxB7uppa2i+kByFWWhqT3O
rCTW+hexFleX+2BSqIKlZEz8wuMi5S/H9bk9LIPJLFRVt8WZBmXXLygRCGNafqiuitR7HrLLHrZU
SyFwN2HhjvcBu2lxnijqtd5tk2O3qcxC4Kjzeec8EyZiISLUUPyoen3TlTNq714NiE7HvgJnxuat
dLJn/Ms86azwicMP1BIsX5SAUtsyTynN9pCjsoe8Gvk6uWMc+m9B4CXOW5eXwD3AVdhvuDSs4HdT
1f1bRuqVpa5VsMoLCodNWb+k1SkSNZKpntysvFAWi6+K+xLualQp9muoS5O9S6ju7jlxco/bcdUs
xByYM6yoe8Os1pYVHQIuazi2qKQ+jtUwtOYJoJLP75E1rvzjpXSWbXoqQVEt8P5Xj7QO5QTapSa+
AjUNMiiV0IIALM6QUKv62hdcA9g9y7Whl10W+1fDdAJI1sKaErJWr7dVsER4pdgrV5esrwYHF84M
BW9fqDoInnh6mPM7f2jk0UezGQ+KNwR00KAxeAAoxhX03I+y+uqwBWCpUmTn36q0oECZSnE8M9Tm
IvHOlhF3vLzLYKOzse3ZK4/X+6aUgvdtY1v4VRWXSva+QYZbp2CBusQHAUY6YPWRqvJXlcbp77hD
YSOQaUG9ZBrvIXh/EbG3s8+5Zmv3EegRCO2uzOkUlvAqqQkiL08H3XhA7namq066oD5zOmK0v0yj
3f2CoTcXNIS51kJBQlN5Tl5tI8QhDCG4vRdB83c0gg2KTWYDxwNjX0MZD9wqIgI6xdzt4CXxEgxZ
+czPERml5U/hZSTlBOvuhakAZYcQVez9HwlpwJX+4YzMmTwAWizisURgwpbPdJJzEwOhhn2Icia+
Ogg7qfObx3iIfiLWnvU2G4kDfSBU2vMZDOxibVVYdjGu6jUDwUHZjn+ZW0Ck0IIj04kCwZJZ7ifg
r0ApEOsupnkW5MBBFW7ZJw+qzYCzoSMFzOBDLKPcUC6UjP/ZEHDKfe+NFC9vcOms6Fwm4nKPOY4d
A5zfJdqmyi1+TFRiSkvRR/1TiWv6G+cngDM6cbonj/ldPlmScOt9XVUOGzpFsQ4KzOGPTlJRyBON
Mkne+aoWKTgfT2JtxWQ8ExqgHaHCojSUHWVaiNHoryEheJrRJuvqY77mSz+58jnh7cvXsmUq3Q8t
KNArP+rJfEdE8qqL6/KVgAIouUnQhYgSM4errMQbMXbAv7DTFW7HJxwjiY3bITSyv7FubepTDPmO
CmPZIAMTrAjVJeSgYAXegeQm70uHN3HhWS9H2l9Y9ScmoRmvJe3aPZi1rZ59uufqB7Y4JK+SkuqM
zeANafuChxJjXJBE8lM4mIz4n0uj6HZbBc2FElaIziSrr1YfYaOL4pTfyQ4Gw7Ypd1lgeLqExcX7
bpUyCPH6ECozb7yz8mGcKlpgSVuu05neRRFBHbjIfV9/S4vkxDmxkgCicqEBy2D7Y/F1zsiVQRQ0
VSW/lNOiqhwlBS/RzWra/5F0XtuRIlsQ/SLWgsQkvJZTOXnX0gtLUqvxJkkgga+/m7mvY3pGJYo8
eSJiB1YmXQm+puzXeZHiVMnEuemn0P9WVdDbBYTxIiJVw90L/XijpybOj7R0kZ+ih4/3AWsT9soc
zVzNTD/iHExa4ozHpqXodDlwpcGGEWtQzg/WKANNfRjWqTE6e4VlbLLpupQZ92lyxrO3catKRqRq
mBCCjVwDg+w7KHBIsR1B4wzPJvTXcgssSKKvYdwsmL4wugHReg7ajtXuLoq5xZ7panNnXF/sAiYo
ZCj86T8KhusgORo2WJCRcKIEzp6g4cLU45omzl4nUFUht3Y+ToE23yYL7YyZrcr6ZUg4R1EVQdsk
6t4voC78Bgy8qFQ568D1/hm1YcRNvY4B+XJrG/6kI2nf27Kf2zLaZ2O8vjVk1lGdqyZAaZSPtcN0
tGvtj5QTee7UH1uqjQJrl5BnqsA350otD4xgrvUV+F1N7UwCr6lk9YEnHkdOK50JdGWjKY9aisbl
gTZcE9IvRBUgp5s5FcZ+j3u4PJBCmwGjUjF283MOibi5Zr4iGBeEcr27VhoB3+dOE6+jaV3Y1rfP
l4XOHgK42LDAcj8HHVX1iEuD2++5h+obfgvhh+ydSn0F4cSfiN75y5fZCm9oYc9+FrdY7yzKZq1h
T1VxcDzsr13f49alflG2txyjEmwGIOwnv1wtu+TukbGytZjP9lV4w8bIvepc5X/AaGGiU/GIQ419
/qLvKaKSzTbFS3KGf7sARaHnkiI97BQhGk7JIpuL+rDugWQNr3eL7EtZxpi2Pv8yA5N+dIoArttu
oHK8HbY4xYwNknOSAjU5cruI/L9cesQkZ42DeTBR4CUoh4gDFxXjcONgLHuWBKuXHYITyPNcSic+
GRSWdC/YC1KD19nIEU2a0m6Gpp04LzGCIFLj0izyLulwiUPvNnLE3Gfl4qdgu0m3DuP5Y2wXUXO0
PJpL9z7ZYucws38TL7aJ5zfC5YhH6dyR6Wlm21lFwMnJByBgo0JIisKXRGc6uww4QcLHSrtzfVXl
7HdXNeZpsC1wt5a7ykuj7ByEi5+hpy3yhwPaYslmxV59sstuJUaVK/ggdlX5kiyWZrzhH58IQ60M
j2wHqzRquRAgqMYkwHxW6vQasMxduPP9BRLFqsjLMdEmvY/lG84QK027UFBah4Ql6ZUEBOCAOKqD
r0QqdQNtxLTf3eT4F55xq2M/1rt6pxdCCAeO3BFcBFm2pbol+cCz1LYTaMWOPAW00Dyn/Cu2J+vW
69opPWGQasMrPmh+FXiG+x8Cofqblm7eW9ViobaJJZLZKUwByd95NVuhLYSP8AaBl5865KG6b+pA
eNumD3H0sNwX+gjmctC/AVPMAHtb4gv+M2J6fYMUy1xYjT0nEtXnQDYYXeW932YZFWfARPhfnM2I
sCQYHuErW1PQ/jau01dvhSfEBxi45kiSoGgf58Hp3O8ER1NP4KGyY7ZYuLALtpv02ufdXpViznaB
yfrPpODoubHdVj4ZzsnHIQ4Ii6xYYsMMu5QfTezrnGVt5buPBbBzXubtJMMPkQHa+IC6qVAmLNbS
gk6p1sWEneS8GSsnJtSs5IB72+gIgnbigSbjZo7L97+rKBsjDLfK03X1t419tiqgZ82T49npE/Ze
pgUVgiDfr/5BdS59XJV4SFelvinWtgDC3fgpSiVT4u//wTqXrmP3uENTxlXRReTgvm3aS7E9NGjx
9vfKHTNUE0TUH9keb5GoW+lLeZEwRfEdV/dQGJLxIWenSRcmpa6DPkFBUOkFO89EBnOpPOZKmDM0
aRS4Yvp+mya54z5kfHgjLmqBW2M3dzAxfki/j9Nzopc2c3g1lGH+ped4YvWAWll5pKT8YpKfq6+B
MxccQVidamtKqFmMAmldIHLw5STfTzDiWwiYWn/Q5BvrJNgxu2jbtg4Hqv2S1OL73oujgxf6tkbJ
9B98IvXdTV/l0DuTkDWqH7qJfQKjX6c7cln4AkPYw8QGijBg/xMhRXcdO6qj7nMuMiA2waoLmjV2
c0l9AMvlpDAH6VRCHXCsDR+cySsXcU751g16+AhFx5M+rUDWK1uWhITwgv5Y3Swy9aKTE/NNvOa8
y5qPtvXJToaYtPy7BMfGWaaZ/USLlyf2gVs6vzPtGeFjnwf8Zm0ItOuckKHGzbHL1lGSlFv3L/QL
cu7z1RFEhbJDWqJshp3M6ltmD3E7SZCC60mG0I+bn/OljgjAYF3nJex5FdIOPuJBZd2NbOvo7yQJ
we0aJyB5vSxLz0VkDPSXbFl5YwtHbN7lGEpuszYGV2uiNUYg8XUcwCox+2JuQ8cIZkdRdFy2TcFT
in6zEUwLNVSTVX8yaaEkJ1HDmNc06zshcfF6484y9/yz+jWM8/QIslC3zzIlpwbKn5obPpWmMAqr
uKG7d1Fc0DfNCHbfjyckBdtRHkETy5IP2DbxtvojX9lr4vlcNKIgTbgCdrJXzEfQsV8GDIvdGYFh
jLDhWz4rfwS2mHVhjIlT0dmWUs62x0WNEzUEWuJxTx4Wrm34wXJq7seejt9tilBVn6s+Ed8deIXu
gK1t8PacWNwpMY9CPuV9J2tmkzQSfbiNijH0nvIqAh6pYzImtzTHR3LvpQ5RkWHAq2VD1QBGAIur
OPlka3v8OZnVH/x2TRgPyG7NEXhbH/kPvRae59AG64Nk3CEXD5CUPQKCW14OSXdisqKLUSsRfyPb
MLVu8BZX+uJiNalWbnM3xHdOva6O5nSi/wq/roFgDyrGj4hteYCtLnpJuc/ARoA2iR9tXMGA0cJo
JfDsqgM3ouLVwfYkz7a2M3P0VDU/F3ymEcrb1Ikg33Ra984JERKj2ZHAZEs/TGX4l33mJ3KMTHTz
nua+uLsFP1OWr1adcMK2oUyd3bRkhvpoJJvySsIW/xanipmcJ3sYCQdRPtbohN9Yy2ronryiG/1G
DNFptA38uYzuMs+vQXJSNq2zjYPhzU2OsYdis48109sty0Cve1rsAVoqsnzLO4eMIG8rBRshvASR
lVO17PbrpF4x23NTsZOC1cJuIDgXg8xrUqF+K6bgsr8JYebTTU7Kbdmp3g25bVCzTQ4UJs9U3fLY
M2YGmYOpKqw0Zz28j0rXV/Yy4/hIqzEdkpxx/E/TbcFlJd1gjqCYHryxcv4lZZbrH2ZIBF5E28JF
Swwz+1tWTUxD9Ijz9JL0ksx8pkcuWYkU4DJZElte+VkBmvD2c4hHQO4S107GJ5GR479V2D/nTw7d
9i6EO4GoG9bBs7GG8FazqDuyq8EwUFDtZF8xvfjZZfJh0jzACwryY9qaNXrs+n22ryR/wQ7yZGRR
gwZ3rrB+wvfLYfhhU6gm+a16pOWGzqjVlRG4mDXY5hOf2BQdRApqEikHoZu9YVhC86KhtoZ0uYWz
EvxOvg3XmfKM7KP2Rl9vsYWK/rJISWzZl8iXHLgtk2bjkH7itENHrQqyLTAbyf41Q5+5kB5o/8w8
gf9QjYYl0mC7uKwobS7IPBJ5p2ohXNRqr6SOezX9MXRRprOymZaZ9ojAJRCy9UJ3jf8q9i9V1rMr
r0Zv/ojC1dWWl8Va6agSiiNH6h7s48xZpslUC5KfofRRR1x7veyzXzF/6iYn9V/3GKLgw7F12Njh
6ExPNgbL+iEDLGb+ktfCDlPAt+0+SCWuTSkINNhT59V8gcla3GZ5W2g6gRZIxaQvgFdqXQG8GwbU
0lnH5sLqGtGB2ZNuiypdOgelr6HKN6Fl4c4nb1HdtP8tKW0/SqzhwN08obt8rtky2+TEhx3I9qj/
8grkH8LsGfdagLZmWGMHtRNYLPkhx3aueaDN1D5KlN/4kPpFIG/G2JqDm2wJib3MfFO/1oBgcrHV
OpZFTtV/ko5EAQGW5f11K0vWxYZyok5cOX7t+paA5Tzh9llS5xcLr3nN8KwUWz4o7vBhEHAO2dYQ
5Vd0Ff3LuMfnHQakU5uKF/o2cctKU2hvNU+zcFAOu8Lp/gRZjqLvzTYAXr9qX4g2GY03KUXKClBe
QPA5XFSgVkX+c+4b5DiWYuEfHFJleF9llnggUq0GzDc2yMUMgmI/HuZUSs5qP6r/QNtpHg1baiZ2
oDEviTG4a1m1mINXNdgjKx253oGoTn1UVZcPz8qmG8zuHXgAS5gaNIz/ykMLBw8KVWZCvbFioQGS
7HNcZdfRX/RTyENKnI1jIDzUNosgqC7uMu4o3uaq0GQ0Es64L4Z4y1UfaNcl4I5Ewwbr9xDpyu/F
PY2mdX4tnDXNLnFuIVj3mGv5vYPRnYlJsXO/qScicGD+DB5zr7I8xkV6LseN42fyfpgrvExAcvNn
SnjYjRonhZ1mOsxyN1kNjecHMinWeoKPpHQznPiI4hB4sVbakX7LWB/A7qHNPiZ5SsWGx0ncoJnG
tXtqgokErouXapuUvbTu1kxvfsPPkcAUg61ADgC4NN90FqnyH0JUZx1tHdjW3pY2J/lWKNSCV1qK
0u7D7tj4vwaWDZ9ww/elKUHCl2GTxI9srjCwwgOqfc7NcnIGqFqFTv7NPA4y3KX0U7jJlcWIZ+7I
1LHVweJfQ9IkgRdc7DyD44MHjcKAJ2TaPK1PqMRlexdjZBif2ar0HY3F7TrUgZmd3IsXosRioFMo
rydC98wTOIod6466CmtYY+5O6fFHwmGbd2E62uODUQATf30xQPHm1+5gfNTOzGlJgD2w5uGJN6zd
qU3QdyLDCBny9nvwKZXQDGV4xn4c1cZqftHhTEp/M7ZCBUxKDP2vVpKm2VNCjJvZms01Lg/4IH56
JQhaTeceRh3EXWwImcE475XxvK0nXyzsD8favjIZI6cCNpPdcUFgnp8Q3OlnVS5ssa2hKgTsMtzG
wmCCFLO9BSyHq8SOfXKXmM2m4LD+odDxgsj4T46dYVwdIHn413myPPHpinZ+z8reKY4MfznVA1wE
/eayBF2XXvoWdgQlDFVbXwgwwYRzxDCZfwVN6PUOwg1rEW9hIVNhWlxtb2suY1hKbMZwi5iw7SjE
15e4BvPVoLrgrKKIu5H0q1ndkmfJOw4QBhQ8hB0YPCTmdu0KjKPuMcXUTQqpqJJDQ0gXXxwl1msQ
qnfL6I+gdceteUUtzAWdk8bHcK7tP1nolTV1yzAW37ylNNcJCJVYFwR+9+tDN+LnI8eNvuPbZMuB
eYrkQPwOgMVGTnyvie3nPxzSspRrQEKOZGnYxiOreIIed+yWbphLbLC8u+LHOp1lv3eswisKKmy6
tY9O2Y58533rHOqpbYe7Omq4qbiuhe0VchIJcCri0SLZOq2MK7skwgEBmylGszBka0S5rNqzqmbL
mwLq+KzSNWJb1sSowZlOKdVtNWXrIIuiyr+absX9JNxR0ZVjFks3wCGc6JmPE5pJO4cU/urKC7ud
myH37YclxD9egci2NhV5Dw29iFXJwaq4dIAttp9hxuL+L7rJng8JIVk24rLwh0tUzCSdx9ioR9Jp
y3BLikv8cW2OqY2Hy+7iJHlDaCp0yAaHo+29cw46gjmFQmaHGZlQEP9NZccKkWqaVPcQEML8XZAE
XDjpSGC3ic9C8S4b4T/uYh8hbZNj+o1AXXmOOpbtmK9oI5oeN0K4+pcn1s+eQNAu6k8xcoE9QlXA
6kTMii83S2SW/qRjlHdj/LxlyGhcv4VHi7MdmAskicyFARDW0YPWnVPeYHcQ1b2hi9N/s2n1UBz0
BRo08A8rRF5GLEjUm9JZh7Ox9yTF22gpBK4Lgf1uyKQoz0uPW/pQOkwxTyIyGI9SuKPqqscASKGw
IHqcXQzA6rKktiP2qcfB8Mu6ubd98Jrt4v+dERLSR9Z+Hq82v8qAqBRtNh6AlMiOgOPYrYWmzUxv
LlmQ9EwpCwPM7Gv4/Oz+eG8MdlRz5KZdzn434Kc6FEvFDoF3n4rv8OJwFKM7zfqKo4m4JTCwKSMU
0DGb4dyZ5TaGzGXTzgA8mp1Biecx86MBHG2kB86ZJU1wCCnXll8D03i7cuWAlEhU9g1d7NSscX0F
eUQ+h8MbV9xqdQZlp85ZRnvb1fZzyCQDqe6MalDD3+Wdgi6gIu7Tu6IrpbtNOrcXB1u7NGUC8V7w
pFaC1QeZz9WcAAXGZlfzTfcyXy248P6bsIR/Ny8lnxhVGayk4L/Y/RszMNdvlYRgfoigjf3Nylj4
iD0n/eX5YrYMMdd/CTc3T2HX8IioYWVLsSimvN2wAOFkxqlpbQbwtsW2UBNXWmxomE3gqv93x1wB
OlVmYzNqMPbzwwqfB8OmPIg314oX36TQ+34APyK4FKDd/pTsByxMnnnBJsJnwbX12qb7DLXKzyhw
qbUD7xbQDOtqlGZeirNCNYQHxH52JmmzA/rGDi2wF8yPbPCT8D0JA30eyLbOlwRg8A/WeTLVWewW
HHiKtrLV60e6Qgsq1HaY7Fm4GoiVj7EDEGOPW61td0khuHFVLMipUKly+ZJhvg13+K7I7sVCW5/8
gOGriGAXYATmHMPXlKn6QrgPYx/eVLgX2KD4Pyx6i42r4+u3yvj49HDLQEUGXht823alPUJVrMi9
U1S6/GoweFXVuaNFFpyD08L3IUJKtQa1J+tFGRD1RhuYqayGcMSfuTQz2jcxVagHSNeYgu14TuRd
4YKT2AItpbgLim95EVAI9AmwP2sAGm/GERwvRklin9GZSZTDNrYs4oN26DHZKoO9cYNIoOl36wob
MYI/ncb6XLGj40X32NoTc5MWbXSFrijeraElKigZobwHWyC472zRpv5jMIIrgRC3Ak3mjHgCQc+1
KAnE9HSFalESVOnx9gTuTBiQQa14iE0GdATbg4clm1zpHqQMP4ae2a3vuKvM0zXpwQ+sWuuMuLVa
/JQouTmx/fH2FP4Z8OxUZPWnEAs0ffPDCPuJCA9TtyImLZ69vGBkjidF9VyMWew7qYV14XtCNB8P
c/AYOBMXxEZl+LkzqGls72pTew+cQ0yRAdZfCeuyJeeha8fvNzz/Oj11qW8llznS1O8UBiHjmmI5
goaB7yzZstN3PmcyFDvN+pBVcZcTnQunNfDDe55I3oz64L0OmdWa1yKLoKvlEfbfikbEEzHQdQyh
34K5EgcU71G6ThsAizCSfgqsg9V2GRvvVSd5JD5kTXjiEiLOPbMuKA51lHMOhyEMwk3h5pV3UpEN
q0Dg6uW3m0TYmOOlMU+5J1jx2zp19vM8dROffgzRDIgHqRn8ktP03qsVfhi3iFUYmBYd3Hg05DDt
EbEn8TEZ7W9ZMpf8lnW5JomAXT3WCca6gzId4BqPhgmXL1YZU7sB54as8CFnrRC+sySi5QCMAhBl
bRFU2SEn+kd8FC225tRTzwSkONkFH1TxPFDvtrY8TSt4x6jlX0wYgSK2YSiopIZwdzM0Cxb5PMLD
faZQUh+L8r/snUctAS7tFoMdaaGg5w1C3eWJ0j4SiRYqB73GAR21dwnIOcWNMu/PBvsBV4LCCR9K
xIgesEbgfijHTe5iOaQvjpYaI5wLrWLNOg4Ten2TfytP0bXrT1YVboh4dLzCJydqagTmIrgP+8Vp
N51CHDjF2ooesHrQPFMy0jybBNTNdhilFVLdwunBBBVHNyRTSZZTuYN6VpAtw+5RzxhwZRA55mlh
/QgbpR9g38uudyaAQF6IXfUYxCU2K1mo7hrhOBvuxTzx4UCIyPZS4FA6DOx4vTvyhKN1ENrJJqSs
fMSE5MHkpmurF5+EakzMnrqU+bZtpvX7A+CAwmAaxAzebhbzB99l0GzzGeUWOA2Pigra6cunM4RK
nTLDPxGV5OKptR5La0NfLsrH/7vNAWaRx4lpwss3IKKcN9016n6sKkwqRBJde88OotYgjsaW3jxK
Lv4m4WANp2YMeO2SaUMfmRqf8boBgAM7qxl5NnKSOLyUs6jilWPBb5g59S5uXXO5xPRj9buI5fxy
ChHvf7tpwPjb9mjjhynPnGDrkm96l/MINQXevdP8jdq8Zu1KNa18l2RL+BP5JbHRg+sXp/AAYZqe
qtyzKQEcrCY6iNlXAy6vDPfhNibTrs9W2rccSwCgenyjRH5JaVSx72HadLWkLEZkHajggisoy0lU
Oqd9nWMQfNhYcPw9WAX5iu/JmaPyK6PPjwUsG1taO4NUp+pUYXcX5zK0RtRTTdVGca9bdw2nTymI
i/OUyF4UO1zfASsYd3HLmwy8NJ2kmmC+xh3Ig8OKH42v4HpbnMlaAgioWpPxUdI9TjFSQhXrctRd
3rVwj2giMg8QGrBq+PaamJt5QZobSI/lC1Q7TCGhtrA0efPo8V3GSpGeM4SAifaijsWCzbg6XZuB
6XTf4A0TT17RY+tin4kM7/FyeqvIsRKByv0A2T3wh/K5ZgtfvVg0FkyfAfHT94a06MID1xlQDTRo
YLfMB/WjantyOTOzLnFYU1F4zMtsgWLwr1KmN4CL5xLL2ClovZEiUX41Xfc+xIsdhJu1Hbm1t5IA
vb2FABcybXfDiKSM8wHCLRiC5DXuR+2wyHHVUpx5Ftz7KqlN390SPuX5CnxeL8w2yoSY0pGyE1ry
mEmAqdcNftVdBS71YGOAfMNzRxlTp4U65R7LppJoaVK6LwXI5/qziSKKe8Fl5tcmDSwUWEXaSLgq
OA+hmJzq6LmaWgDKf9ge7ZNaLsnJbScL1GWTu9WX8mwlD9yBo+wbVxXLaNrg3fap9nsveS15W5mP
spMsSlDP+wCiaY8tz39NS+g+EAHXYTUcbP77seJ++48tWeRpZoq+ZeOhFlTSf8PIVQK4gsauCErD
9RYIjNlYqOB56AjBcVKPYJbZJ0fpDOQ7FD0VD7Kv/gw5NJQLT9GkMzxTDZVc27BkdD2jjK/rx8R3
KO9QZeTQZBMlKACZQ5ny/TANIUCeYVDmFatEac1EAHh+rC2ulHyN4cByCodjwd5lRvDwm4BqrqUL
eT2N9kzYy5Cu1G+oDY31KqtQVk8DGAGXGI/okwK5B4cHu9UEfosgKhVjk87JST8MgRdE1CBxM2im
EwKbyWxMcDprPwDLsfzHidQU9pPVVk7nb5qw6qyPJemcQGyXYE6IaNC5QySAL0xTuwdayfy62wkt
wvrRouyigUzg0O1FBKe0Yr6sJch4xLpYsirdL2Q11HygMwc/zHURIf/WHIKc93ZlXPsVLixc0ZO/
6clQ2NkuTf38I6/sBdYPl/jnJE+zGT9U33woVAzhXqlgDZ1z1ToUBNU8q9cixW+7sbmbOfhWJVFS
cCkAbTdaRYW64X43NtE+zRYkzK2jBOGAfevioHvsO8z9d6zce3qUyCqZ8Qc8pTv/1AGlqlcmlyX6
J0I4sNueWobu0nLttEng8N49Z6SMwMFKxgoeG3KP1wo/a3unqWnpDkb5Bt1Pt+op8kaatzWEMUmQ
p4ZMuAX5OBMpyrCxvzpx1/0jAZ56j5PIFwyd2p7L+7ha6Iv3ksDKie3QD3lMWedSib6Y6mrVVvWX
aiZd3tCba7vk6HxJd61hU/UwYrFPjpPiFKm3uYDVeudr1n+KVXKVinbXe4H1RbG0Q5VOx0f4TCk6
w9oWryN++pCoMERgzNjhASuTzL8R2vzylj2RTZCPJTkTQZXkNJOz5AYBSk0Xqkqn4+mXyryS5H3J
yLSITe5SkoJtchS0OnsJm8MtIlP3ameT4RkcOSJYWSFN3hVhB3tFkrdwTwRAZ37lhjooBikddf/G
Kp8eCxeZWKI7O+GwR+GNIiotKGSK78kRdfKTKJ0CdReH5RdFQ7Fmp51YkXnOea58Hibbms2mn7ox
gHbNr2sTjTjir55cYnVnZlS86zhULoxJMPbyN0OHc1/aiTkFX2oMoyPKCcNE28iSCsdi4gf3UTc2
EpTZZFGjEfUtSDXHt296HTXUdE0p65wuo2F6lRdbwVBOX88q7xRJYeEKEZT+bCR0TixHeeqdW1OH
3zEp03zrdPaIZ007mJfzzPJ2tlNEf+pFYI7C9BT7m5AVqLnBzEefq+1b3gsQo/CZUEHPqp3DurU9
89WCAU53C9UTkECGoPDOI3YxxUqOdzXnfYMxlNiseOGtMN+6oYFFmAPapeK4godD2CcfbhGAqg+2
01YC0kERZgDgWf3DPjBfGhWOh4x7z/uQZM0DTd/+YWQWuHUw7t5ZQRm9xb6ZPgYuSy6lALAUWC4V
2XViSfwV8noD3R/bSXi0hNeQ3aZbkaWZldiS6ReSxnYxXf8t6zZc2ZohmyWuPO2B7xzlbyVK8S/k
se5TlMoNtjJLi6fVxfBMca94xgc2ERPLEvsMzIkDDTsBl6qmT+7KWtM17Gqs7dwngf9kBteCoWfh
n2ile4HAUpKH6xJY5Hru/hEinS6M9/S8LJqyBqafevq1nCEJ9l7FxhOmBJmfF7q+o5k4EcYR/mS+
I+R76rzisXdTNiur65ebeE1ZAZ8lP/briMEFfIzrq08n9dVrlUD0YK7xk9s+Jih+nGr6A/cMiQVt
b0MCf9WKkKTHQph7ctPokaEKmm1llb59t3QZ2IxNjYdleZ0ZzES2HdXSAQzXoKO2Kg2iv35LOGGX
8oa7lKVi/9h0OMy2ZQvatAp9LJVN4HMxRbMz+YcZW+8jNWF7qVyKNrZdJNv2iAJTkaKTVXqj5Cp2
shVtg2OU2yY40NpTyPdUDNURDyfHO9gz+S+hIo3baAHDfYcqk4zIUeNiHgJhlWTuk9E7gQ9KJoiY
fm1vatbtnKaw6CSRNmciFFgJQ+9nHOiAhg6RZntAFRURsDhsrm1lz+6W7UHl7aKy9tUJVYDICskw
lsf1rEAHEussHWTROFx2Eeu5cjvmhXNLZ/20k9AoeecFZahPCz69zxHSi7+j6523TNPJWBPUMumL
IR5V7gaU2OZVBiMWp0Hz3/wBbl4Q8tKFDB8wR3rjjjZ66R2DMg+tvVXoHgE9J+C8+ozoE6EaxwOq
TYe1S8KwSnQTuzcqlGN1YXRwPJxKVhly7ZBzwZ/1n4zhOVX5B40edoOpKxDXtiYo4FqefjV+GUSb
sA/svy7EoS8rdyyIIonrf4GNHcDULPgQ0UnL6kOGDn5kQoSEHkcsqHDVISEQDYXBQ3X20KpH3+/Z
WTX1gFwcifA8dXPvneMCx+c+8j2GmlzgwdrDYehRfh38a+hhyvLui9aIb22Cvr4SvtHZa6N668Ox
nLY5B/5U3XGnQqgnL0zfEewODxsXlzJK6JqZRpqud2nEpozAesVf0/3Mglmc6lrLTq6iC3ntTZaa
MmYqnKt4e6zqy1ZFVDC/cp2DeYmaqvZZxaV8jzBbvYZOqvgOUo50lVM7JdwkUl7OvckCSblzCZY5
ICn6qIchPTcFt7ad1Uf5K4aG7tXnuna2uQKZY0RBE1EjnBAxnMTWTl+impD0D6GPerqtE8Qz9rl+
Ee8msZTYi9JE8MwkfYvtJ8Vy7lzzyM3b1751qumWJGyjX4q8cYkpt2kblhuEXdXgVASvfsN8Tv9t
B59HXAYoIiUblbKov7BQFdaLIc473XtQg1pi36Q0t+ABaCcMo7rnBQlVvGKLN9V2lIN1z+1lxxuZ
zx9UXmOumZ1W5d5Jy8ZC//FtjAPWZMW3dBNY3k2GBRQMZzbD0KJbk61djYQjT+uls/vIialEHulU
L65OBWxl4GM2oc6tgSLBs8PvabylBigTH4YEpJ62wH0yn55aXBrvtsMibddWsItfrIWLyltEXB0x
tjCx/OCDUR4bIqpBjm40JfMr0ldkDhoZDYwWxnFxQ2A5J6KbMEvfEnCp5XExjBhb04w+711GEqIb
spF5fNBen3s3wxRZ4StJbtzCGzbsJqc/NvbfaYlyqMjhPJK73LCjJMhMjSWwpyQq0k2JJYuyTEmo
n7ExEiAhaCrfzfaUZNeIfVO9FwQomiONobp8kDII+RNMo6T7yJZ6xrAmCrgDH62QSnH5n5tpy0zS
1K+lHsrhzNuuqr7SuLG8Q17lovN3GHZy4mex3XT3JTE/8TBJZx5uxyZtqntSCHJB6clnhENuABFe
CltF575EYXqf6fgUe9QD+q75tifzgdJgUb9gVhQz0E+O6VeBbTadt5XnUXTPhFUi4gYZVjIOq9oj
K0qI9bUkiuT/On1ay4eVWzbv56XlY9rV0LQ9bEczDtSdP6ZK7pFBqhKvW4LauZ9AdK3MlE49pnx7
3UPFa4jRELv5v4DSnn5vmbTl8Ld9+TlNsnr20XTyQynDYdwNWYFVLwhSNoi+gRrLCnDG1zE1kfqz
VIFkA+VJTb6qMANtHCxdwU8TXyl2kZFdfKfSyLtTOXeLfaWs+ZsWD5cJIh96EkzBREh+R2tpQWoG
hW9jeE9jMRWReOsInBJKr5gByVmwsWfdRHxra9Npcd8yD64GmFS/2zTcsO1Fkrm0HEQj23lH/3WN
ccwpcfMeInwW6fFoC2RuaAMJHdmypRoQrh0aAnTMhlcNXx+UU3uKArxZc8Sm1ZjW0EGUdAX6GW0l
LJrRwppjG9E4CUeEXSIBEghI+77Kom4/lxTjnqADM3ennrbjbWex5dlTs6HwRLqIbBcq5xQeSNb1
VJhXqyDJ/Cy3qNxjuNFumSUHYHcE+328VlSCrdfbDb9TLzxoX3Z0J7ccERt4q+Jdxixj9i7enE+A
9+ZfEg9YE0Gn0I2gQ8UhLHKvdM88Z837mJXzDWvsYNi3pFPz/aJL2zvy7rJxTHF9uneaGGTzMudi
gbgXd2/S6/T8prA9jjS1W2b+yUzOlL80AWwaPlkzHSkySe+gxTjtE3co4OLhrGb3xLGRuEg4IXgS
xFndDGKDz1uZO8ybojkGPtwccHk0vBxiEzEfqq4SpGw6bWW3mUWKYoveXkfH1OrmhrRaS8nkJszG
ML3Ams+xOQxDk+Jf8JJvQACeADBr0ktuoFreLbRzLreRGfrgHlbiMoDUhOuz8y0r+JIga5ON32VM
OU6jyuJYzIhY9C/qfP0rWXeXY5k+8+UaPpOIsB9P/Fj8aZMiTO/BAUTFiQ68bjlUypdPIH3MtKdv
iWQQb0nTvC5sSDESkTcuSJvzBuEaGEwY3ShZ5Rfh59b7/7g7l+XGkeUMvwqjV/aCGuIOOM5MhERS
lFqXVotSn3NmoyiJGBK8ACAupEiHI/waXnvlhXd+g3kTP4k/kEIPC1RL6kbZ3R7HCUeopUkWs6qy
8vLnnzbMfPEZzcN34Zk9C8aPaATEAGjsLCPj54V3Nkxa87y7RgxjNiD1bXbyJqQ1t7ZOhzisTiD1
j9mxZH1LJO/pHUZVhDEHab4SgKgYb2lHIw3yeSj4Z1eLPLHi8/HSXo7PE3fCiMU1TZlR11uHOVSa
uLMPsEoBvQ9neSLWVrxcdO8YBb3giwUzLtvaCGlQX6xXx3Y2Mp1usnJhtJkyYdS4MSzIUwZa3AIM
S011vLxaM7Zk1WkuTCPuzRMyVz13yqt1hL3MGb+yMly3E+mzpUMmehEyCD3CohwzryPuT1Z69hst
4DAF0v5nf7ibg0oCBZcDrl/aUPWfjgH2LE+abjMYdRZkVPPBjAw7fPMjCuEQlyyTu55BnlvrgKyH
o326crybYd4Ev6lDyzF9v5g1s/CUunvS6lBGbi6OwWWRG7SsURSfz2jMOLGYSujiyEMiAwqTtqGl
TikWQnBfiwl/59CKXRrUvXsrdxblwprlU2AnC/dXN2aOaRLq856Vhs3bhTF3ga1Au349DVbxB4uZ
GNx52PC6XAmG53hO5GeM4C040TRgedO7uybuvqN/jMkTiBQ7eLwGcP7eai3i6AofQrs075qO2TOc
CQGbAYGmP0tGHiC8dfqehm0bgkT9sZNQhu1j0vReMGpqsy6d+nYX4txZD96F1cd40TJoJQuh6zNS
+56M3aIfjxj0fkp7lvWwwiKfedpj83Se3a1/hXEVxtfIdeZtGpvIUaaMwTwZJ3AjHbfyR9PiBWk5
RicOR2k/Gj3a79OUluv2JF4ARw0oNX9sQtZiwHE6tnugo4JuqDFyFDpu+5iBEYBsZt7iPcjWvEWY
HtvBJWTQeXAa6qbDaWBoYztvwuwXj4O701G6XjFNE+DfEd21wd+S8Rh612VsEDY3AxDfR5Cbg5y3
UmMEDoPLs2BaK8Vesq3Z8q8wGI/mTKYd0ZLetDV9eRLNreT6bmhQVoDTEKYMsgIM/pvTCXXxyASM
eXxEC2w+YBKZA6l0Cms/DAyt9KJJNiHtWFQl6CAeT1YMD52Haxy8dGXRUgS3SX5My+oK4nFD+0CS
3zsfTeiCpoFw/XdnuTJumeIK2IEQ04Rkkr6VM3Q8Ck6ZrDemGY+SIma1iazWXG/9/ZF+ztYJNIqF
f0TuL6PWtoggCMgmEBxxEIfpCQw86+X5KjTGURtyGno3YHWlxHTaehyTIMFhnE17mT0zruAugdt0
MZ33tGWanMFKZ/RoRDI+uPBzfZrMGdfBeJDkGK8/vR5OwyTtuYEH10VC8IYVds0sOdMnAHPJpIC0
ODICt0l5JIIWoBMuJiuyD8PE0jtM24NNK9ZMewnOmc6GT8MpnNnz+XLWj1apfkFuL6FXHFabT8v1
PGJ82dylOOgCaNaoldiLMDpx6dLyulPGD8O3CdkJQ90X6RzXMFzGPN53Htz0DAhmCwHCUBNmAshd
dxivxxd5kfHhFSCrNEdrcGzBK/ERNuDHkyTWln+j1Ao34PquJQLGSZzemSvrhO6m8JQGovGq6wzp
Tussp+vm5NTEcZ792pzD1nhshJMl6EuGhprtVuwlsLcS+U3aYO+0cXc4pnx2Akye2U5jdwY1PonF
mebaMFyGCT24i8BoMnl1vozY7YzIjlmW68dekEwWKXDsYH13RqfB2rv1XMYt3cyxt7gGVspszdXY
vZuew1yfM7uFajwZvSbzYlqOa3U0Nw7ux5zNM2eYmeQFbHiuE8O6Asf1iHPGv8XRYgrYc67R1BzP
x+Ql83yw1LioXpjMVyeGXZSWE/ghGJdKnyNR/+PdmqHVAJ97i2RNC23MVK27D1EMJRcsOePhb7Cx
plehSdaLKc1B8n6RPfahnxmbl63pmLaQR+w78xmMdQDpE8xFnbHJtKnjDH5eeBHIgixhvGsu0veA
7bSUkMqEKOMyiMM1V9WgnhNAq0utN79dNSlF8SBo0AcGvTGcJhqDAT0GAY+OXYh+9bsPoMPXzcdO
E5hl3lsbzQnRYdOKvdkN+E8tyDqztGW56THkhExdpXkPcMoyi66clCaVZdicwyfJtEWYwrqzjDg4
6wTaummZUIilZpx2moTqeXTOmOP19JbhyM34r6tlumBVcaabj+8tLaUieprMHco9HRd2kEQAe1zQ
pxcx+ZiqwnJIJxmXnB7wYccig10cOdvJKFjB87hqNz3Tu3YZqoFfAH9Ec/Xe5s2e+HmGymGKTluJ
SX00Ha3tbkDjiX6la1azdfqu8dMvf/np4fGfhj4JPxjZojD95S/8/BBRlAqGVP/kH3+Bzpz/bf6b
z39T+ZOeH10K6kbVPyo+5/N/g9ynz+2ITEg/dMMsyFYfcz9ZXftEWNnLv92ukC9QCLoCh5zdRHsi
3vRHm+/xRUENf7Oum1Xs//zuIcrDrFgfmdLw3dOvTgc/v7OdjU63Kv28os2XeUnAVPCd8wGSdfvA
4kHWWrbmtGzLNN41cHuH5W+9A5fKCrl7y4FSwXPN3S38/HnPaODlL1cqurJuSc5L69/qplCAprk1
NWAaBxaENKaha8QD9DNYkgo0/UDjQdFahgFW1rO8H04DZt0zYHoHRRpChzVD0xyNfgtJA/YB3aeG
B7CNor+n6Zr2o6mApq6ah8DwuAaGZVm6xzMFREaXVND0vIOW5hotSA4d021RFf3RdODVVYGlsc+G
puHzQjRscBMkFWitA8MlRWHZJq08tLHz6z+s+Y9gCnSDc8uSKkblK4yh4R54mACPm0492LEcbMuO
NTSsA9MwdBOuuc+H5MdSAde3rgpaBw7pTGYEeLpmuLYjXwTDPABeXtwT2zEM4wd8EOy674FlHGiO
A/O1ZTnbF0E6BE33QANh51gErJhLHMTtqdtxL77kFewdTem9U/cm6lsD/e33wGod2Nh6k0fRtGgH
0uRDYB7YNik18ouWp+uYyx/OFGh1jaHpHFiu03Kw9AC+HNdDpTuWQDM5BGAaXMPkRTQt6yuexDcc
lM/uY3sUTAcb7zLw0x0X9dU/KI/avoAd5xGD6WrvpD8t3M2t8D/cz18k73PjR+/8sjC3Oz9Kf7v1
yXd+Wzrhm2U9fdaTPvZXKi2sW3jDKKH8x5PAT0TyMFptfrF6+lZFIPDzu7YIxUDsuskGz/Ufy9jz
pz8/Gi9J7SW+H05FOChFFe6nh79cV/CF/xg8RKWcjVNrc6Pqiu2D0skaV+gp8Rssu3EBAYPPIS5F
F5+kF6983U+6ZfyNP2j0M5H5aSluI73wy+pKbyMgEdPG4cxPggdpW3Wn5WKavvgJLOZNW9sWSXB/
7wtJNVqLAN11W6/Kf+4Af44h94+1bOe//vdPX3ejX033/oT39/C34UiEQZrJG6Lgqh2u/eReBGNZ
MA/4F4/QG0/QYTLzw0A6nHhidaUeiXA4FQM/HZWyNruuQBEXKxHORCKJVbHgUV7dNAUWgGQfU8J2
12ooWGtbzO6jgbxn5ku3/Y1HoZ8EjXMRTqTDYL5kpt4oGFMRykIVHNwTkj2Ns+L/9Q+vd1WstRTs
3Gk4gF42lZWsFQmEulcDyVWpCq7FexHLpkHTFWzc2SqBVbBqzjRDwWG7jJJsxP4lvnQy8M7rq7gP
/8ezshUcjDOxFkCvK8ZCU3Gvz0XEu789X4W5JIotf3w2mfomD+FCPIho74oUbn/dg3zB3YumlbNs
KVDxhZgOgoXskGm2ApOBYLGq3ukiEV1XFZd+LKalmM3WFQmYulKvRCIe/GnjNC2cd/louErkT/Zc
Fc1TcLevCP6COA4woKUWNs9/S8Gp6wfhUNCN7EuSNQWn42YkgmqUpOsKTseNYErfnqbJP5Rf4dtv
940IlrLdZyaYArF5MincwqqZ01VYpNv1PTNM90QXxYC6N+ZT4GehmJWCNodOhak7pXEzj58u4q50
OvJaCtZ9lociHQXJc5/gmLYC/6AfJyKbrp6zJYZmq/BrLoLBYOo3uiLNdjVkOi9Lx0K86R3rj4JJ
xKv7jIpsjyEeKhIlm/dBNM7yJJj+97/+WzoRK9G4DgZDydgQutvQGJZfssblhZkuaZ77aSbL1z3P
aKnYcx9ffpKXe/5TJxDwyWUiaHzMw4GQEjdAKR3dUfChnWgyiBo/NW7EhOgvmEnenefYpBwVpLTO
BE2jwaTcg82TS6XTdopiUl0rciWa06D5MAoEuNm8lLfzGQr2vk+A/IxkBbbkXMTZqOKNbFXz6nvz
/fJBWytRpkjbRfL4Kcn6QpJ2L6G7u/6n/3z3n7pPmdhNOlr6rPI35T++lE09EqOEBKW0eQq2rb2i
fRljuD28xWFTcU96RCukN5Mg3pWstRTEhqeJ7HhQfy0/49tN4mmaCF/2pIvCYN0bzVrnpZTNPS4K
TXWFAngfVFRQlJbrij3LlyKQnlDNUCD23L8XoZxC11S8mR9mFR3YCizwRxBKSanKzYZ5Ck5BX+SD
oHGYiHs5aNWLQmjdbesDA5PeOl1FAuapQFGsudEF/7dXp9AVaPuveCANMrbScwqwqL5S/u4TRZRi
in3UbQUXrxcRpjVO/A3sble6yU4qcC5u8vC+dJp2xRdQM1p8FXyDw/u8AXxWOi9P0hVY5n++7va7
15+6nX9pFFvrJ2Fj73Q6OiRqhgM6TgMgZjr8X/lVv2S9n3tK/4+qRZtqWfk4/9jegT8N1pI7r+KG
tiPCZSIRuYioItfWnTb6YroQg0iytwV4pq5F7OVYqxkpt1JUYQA8BfeTzP+AZhrJWeL2lB/zpfO7
RZW85NpdouBEDHNpxdqLhdo3Rq9XFPblUAiU0msL/n4XTmtZ5p8RX3E4xQmSn2kFx+aQWlGSSIfm
1VDr9cN4mKf47ZLUAhxU91Ye+dNhkMspMk2B2ChFsRu0xomfrH0ovio1vwKdrGDxohIlgSOoLzaf
DgFSSLouIJl1l9vxi1K15Fap8H9OE7+apy6wg3VX202ZTCArwVFQDGiv/SKVUq6veAQKmHbd1R4z
obMCaXrdhXn91h2LJPKfc/7Am9VfMyHzg+QcFG0JdTXRC+5BGVUCJhVlnB6dJSEM++USN+/3q6/W
6zru+QlBoyxWhR6Aucna9RTcinYS0XIiHV+tpUDuSU4dK5GUoLUU2LJTKoaVe4GHX27ht/tGp5mY
yqst+lfqnt33flI5YOCSFYglPrwQKzn21FS8QOciW1ROgwrozXnAbMSqa6Lhg9XWcH8aLcSkumQF
Oj4PsOuZHxJgVrKhpgLzfp5Dq3bP5KZhqYLC+mgqioQX0XSATiS5lgKzBh5CVNCwloIrQlEqkxer
oh546WcjPykshRxGOQr8YaA9SyHbChVPM32XVcOmIhdzBRApH1YKJirQ0dcRr5x88ZgnXx67b7fE
xY2uQjbpAFQgeGM1E4gxS1nFndNVRB39uFIy0VWk9fsLQUCXDKTl6ipUvPQH8uNBo2n5KTV2jgGU
4Hirx5iBEfVl306KqpTkXOoq3o+nDPQZsJtBJIeNKqChn3CuHjh3bTqZSyVsTp2lQCdYZB4of5jI
B1pFVNMHjl25246CEwLUy29Ev+G8SGlzzdJUlJa2mEsQgT7gVnn1mmer8OcYPBYtJG0XXUa2+6pj
+/1yXfSLciDeklymfBzi8O6VnYl4/vCDf4keaMd45W9+hF6jw9+qTSnO/oV++spvzHIehkShD8WF
3r3KGvic8ufSdn6l3Apmk9eupsRuzlBxyVhuU54Vd/vrlrm9Xs91+2za1WrJ3mQDRQVtW3QR1VTE
Fir9zJoNqsN7vuDX6QMli8rO0aGrGfAvepC2wTBNo9JLZh7XFGzY9zMNxYV4i2HI/6C4+P9w8adD
+tGkK6og+3JYgMEloXsnc0dNbzQoR1GWgm+VxGoq5OI/Sw+sCizuERhRejtKU1d4MSrgsu2RkBxc
FU7dtR/n99PgoXA1iAMb7QLKv7vwgk3ljzft29pON0Ib/9C5bv9jKazQiZLOSrplk0hGs5gKzkU7
ApEpN2FYCsKJz42gmyc3bJTq31WLCrhFW8R+45OfDKSXzXq1sv96yrYzDkjGZNLhLphG6p6R7nAV
Z6WY4nSo6Mbozqk8R5i4aaOX47JJ5qPgP6m96iTIKn1LKpz/bjaC5l22zCoguTfc8B49g7Jkd+91
/3r73BP38iV0FZy1Hi200pbt+zjfsNK9g0CXdP2T0P79vzK/MQAsfrqA31S6d5qKl+rMD1eSMp5x
fb9eG+fBfdUF0Pad/2+Q66dRNpJeEqK/+mpmvRUtmEoyqwMBEyiYj3KFhQXSVDwkFB+iTIb1a0oy
GsBplpIVhtaoXH0ZXH39vpFjrghVcI8veEofqglxBdb3QtCfQSeIbM4Y3KNAD9G6sJOwTZSyNidC
RXX9MsDrlqSqMO0bqRVFqKiub9/NJrOgUpFLq94PCr/+uF3j08s0J7qKnu2nWHYvrwErVPkVvv2K
9ItEolwlgHtQgdyC5kQ0zn3azUtpxaGDw6r8scaiKUFUcwYqYPr9vIJ811W8dTew6pffeaMCQ8GV
7v/+71EDJs7f/2MDTrpKfv/P8CGQcz/6i1mIN8aqoIaDSrZDNxQE1jciXFeNHaSGpaK+/XDcDvdu
oYpSNmHwBOhX41ik8m6qKAtDkxRU/FhdCQyWNAPZXekR1G0F1/vXPb9bV1G+/TWY3Yv7pWwxVHRe
bG3o/v1WURc+osH1BvdF6u+xXm9u+X4JwE3q+k+YAXw2T2+9DqH+jjtRclrV3Y3dr1DYTnjZdv+p
S4q7YGur1yN4mOT3ctRW31xTXAmApm9esSOR3PMEl0I3j2X5w7c/CKRw82AqJ3FVECsUq6XBgGy+
X2h3tfGpFcRvRV6DbkyA9ZJoFX1Xl2IhcH2faTZXwU/TFiugIc+hTFXgm9qVs6ciQOxAPh9W6noq
3rFS7vM5URWcL5AfVjkVVaCGjhH7MGrS4zKAmTCX/UkVMdIJTaCSO0KbVnmBvv2Kv+eyVLZRU9Gg
9KSOC8FUm3AvflaRQy+wHGkRKknpYk1F2vwKnHMWFe1VssOqoku6nzXOgixLN2b70l8EsqlSQR6y
pcs8zx/kPICuAs9xAxosGIjBZvk30b2oRGgqILU3BAxb/bQ5m1H6nF3U9wv+X592YC8+BQDwIRcl
8tkUvrbWYY+oSEV2kQkmGYMk+MhkGDxr7KmD17/Rt/0XP0FBBH0ErrWS2ma+aP2Vt4EHwE1WCto4
MSpyYn0h+166oyAK314y5g9BFRvIPA26ioTbVj6eEuVY5k6tdrViqckzcewvBB8gAxuNlqei5sbd
2hr/3YUbxWSO8h++9Gg9532/4JOrJKHdwGfqBhQy+uuHQHYVnYPVvN/rAOHvtxFbrNGfcCOSYRHx
yNVMFVxbR/AuVtpQVOBDj5hQKGdnVGRgi359KVGloiLYjqZRtaKtgumt+4BHL/fCq6A03/rHBRyh
UttWkVc7FtNJgSl/znFyFCSKezmcy1KygQkKr5n11zElfcp4dMVLR0NT0WZZ8GaSKZHeUM216q/4
yk/yUso2iaGgTHqb5NXF6ipuyCcKVmto86WNY1JS+QV+vPf4OXBo3Udh91ErvvH/SrqPQW74+JKi
VfCzXudptaCkIgdQxFtyU+9m/tA2N6f4VOyqv7ubWt26cU+78TD1RfLL/wAAAP//</cx:binary>
              </cx:geoCache>
            </cx:geography>
          </cx:layoutPr>
          <cx:valueColors>
            <cx:minColor>
              <a:srgbClr val="F3F4DA"/>
            </cx:minColor>
            <cx:maxColor>
              <a:srgbClr val="FFC000"/>
            </cx:maxColor>
          </cx:valueColors>
        </cx:series>
        <cx:series layoutId="regionMap" hidden="1" uniqueId="{00000001-FE7B-482F-8660-ACF9F96CB93D}" formatIdx="1">
          <cx:tx>
            <cx:txData>
              <cx:f/>
              <cx:v>Disponible alimentaire ( &gt;3500 kcal/jour)</cx:v>
            </cx:txData>
          </cx:tx>
          <cx:dataId val="1"/>
          <cx:layoutPr>
            <cx:geography cultureLanguage="fr-FR" cultureRegion="FR" attribution="Avec Bing">
              <cx:geoCache provider="{E9337A44-BEBE-4D9F-B70C-5C5E7DAFC167}">
                <cx:binary>BMFRCoAgDADQq4gHcBV9SXUXWTMFdeEG7fi9d6BFbJSms96GRLTTF9U3AggW6klCrzhZOGtA7sA5
VyS4Z/rqeGBb1h2wpKlk3sH1AwAA//8=</cx:binary>
              </cx:geoCache>
            </cx:geography>
          </cx:layoutPr>
        </cx:series>
      </cx:plotAreaRegion>
    </cx:plotArea>
    <cx:legend pos="t" align="ctr" overlay="0">
      <cx:txPr>
        <a:bodyPr spcFirstLastPara="1" vertOverflow="ellipsis" horzOverflow="overflow" wrap="square" lIns="0" tIns="0" rIns="0" bIns="0" anchor="ctr" anchorCtr="1"/>
        <a:lstStyle/>
        <a:p>
          <a:pPr algn="ctr" rtl="0">
            <a:defRPr/>
          </a:pPr>
          <a:endParaRPr lang="fr-FR" sz="900" b="0" i="0" u="none" strike="noStrike" baseline="0">
            <a:solidFill>
              <a:sysClr val="windowText" lastClr="000000">
                <a:lumMod val="65000"/>
                <a:lumOff val="35000"/>
              </a:sysClr>
            </a:solidFill>
            <a:latin typeface="Calibri" panose="020F0502020204030204"/>
          </a:endParaRPr>
        </a:p>
      </cx:txPr>
    </cx:legend>
  </cx:chart>
  <cx:clrMapOvr bg1="lt1" tx1="dk1" bg2="lt2" tx2="dk2" accent1="accent1" accent2="accent2" accent3="accent3" accent4="accent4" accent5="accent5" accent6="accent6" hlink="hlink" folHlink="folHlink"/>
</cx:chartSpace>
</file>

<file path=ppt/charts/chartEx4.xml><?xml version="1.0" encoding="utf-8"?>
<cx:chartSpace xmlns:a="http://schemas.openxmlformats.org/drawingml/2006/main" xmlns:r="http://schemas.openxmlformats.org/officeDocument/2006/relationships" xmlns:cx="http://schemas.microsoft.com/office/drawing/2014/chartex">
  <cx:chartData>
    <cx:externalData r:id="rId1" cx:autoUpdate="0"/>
    <cx:data id="0">
      <cx:strDim type="cat">
        <cx:f>Feuil7!$A$2:$A$11</cx:f>
        <cx:nf>Feuil7!$A$1</cx:nf>
        <cx:lvl ptCount="10" name="Zone">
          <cx:pt idx="0">République centrafricaine</cx:pt>
          <cx:pt idx="1">Zambie</cx:pt>
          <cx:pt idx="2">Madagascar</cx:pt>
          <cx:pt idx="3">Afghanistan</cx:pt>
          <cx:pt idx="4">Haïti</cx:pt>
          <cx:pt idx="5">République populaire démocratique de Corée</cx:pt>
          <cx:pt idx="6">Tchad</cx:pt>
          <cx:pt idx="7">Zimbabwe</cx:pt>
          <cx:pt idx="8">Ouganda</cx:pt>
          <cx:pt idx="9">Timor-Leste</cx:pt>
        </cx:lvl>
      </cx:strDim>
      <cx:numDim type="colorVal">
        <cx:f>Feuil7!$B$2:$B$11</cx:f>
        <cx:nf>Feuil7!$B$1</cx:nf>
        <cx:lvl ptCount="10" formatCode="Standard" name="Disponibilité alimentaire (Kcal/personne/jour)">
          <cx:pt idx="0">1879</cx:pt>
          <cx:pt idx="1">1924</cx:pt>
          <cx:pt idx="2">2056</cx:pt>
          <cx:pt idx="3">2087</cx:pt>
          <cx:pt idx="4">2089</cx:pt>
          <cx:pt idx="5">2093</cx:pt>
          <cx:pt idx="6">2109</cx:pt>
          <cx:pt idx="7">2113</cx:pt>
          <cx:pt idx="8">2126</cx:pt>
          <cx:pt idx="9">2129</cx:pt>
        </cx:lvl>
      </cx:numDim>
    </cx:data>
  </cx:chartData>
  <cx:chart>
    <cx:plotArea>
      <cx:plotAreaRegion>
        <cx:series layoutId="regionMap" uniqueId="{85630993-BB4D-45CF-A446-BAC48D98971A}">
          <cx:tx>
            <cx:txData>
              <cx:f>Feuil7!$B$1</cx:f>
              <cx:v>Disponibilité alimentaire (Kcal/personne/jour)</cx:v>
            </cx:txData>
          </cx:tx>
          <cx:spPr>
            <a:ln>
              <a:solidFill>
                <a:schemeClr val="tx1">
                  <a:lumMod val="75000"/>
                  <a:lumOff val="25000"/>
                </a:schemeClr>
              </a:solidFill>
            </a:ln>
          </cx:spPr>
          <cx:dataId val="0"/>
          <cx:layoutPr>
            <cx:geography cultureLanguage="fr-FR" cultureRegion="FR" attribution="Avec Bing">
              <cx:geoCache provider="{E9337A44-BEBE-4D9F-B70C-5C5E7DAFC167}">
                <cx:binary>7HrZct04lu2vOPx86cRMoqKyIxogeQbNsiTbemFIsgxwAidw/KN66o+oH7vbdjo7rXJkZcWtG9kP
/WDKhzwgcfbGXnutBf71afnLU/X80L9a6soNf3lafn5tvW//8tNPw5N9rh+GN3X+1DdD88m/eWrq
n5pPn/Kn558+9g9z7sxPBGH205N96P3z8vo//gp3M8/NafP04PPGXY3P/Xr9PIyVH37n2g8vvXpq
Ruc/Dzdwp59fX//9b+34WOXd+Pyqbdqxesj751cf//63unnq4Wmfz398fqWb/u9/e3796tn53K83
a/v88+vv7vT61U8vn/cPc3tVwQ39+BHGMvQGM0x4RKgMmUCSvX5VNc78chmT8A0WkQgjElEh4avf
Hn3+UMPwr9N59XF8dd70H79d+9G0vkzq4ePH/nkYXv3y9x/Hf/dT/vFyPjT6a9h083n2J5dffu5P
36flP/764gQE4MWZ32TuZbT+2aWXids//P2/fP57P/1fywiO3khKZIgQExL+hN8lJAjJGxFiISRC
grJQcPHt0V8z8s+n8+NMfBv3IgPfTr+M/P7mz4/8b0vmCQqif/jU508Pufs31od4w2HtSxohRDmD
g/wuHQS9YZGgBDHJBeKQse+z8dsp6j88xR9n6Pfu9SJrv/fVl5nU6Z+fyfuH+jH/N2YtwPQN4yGK
JCMMU0oR4NZvYA1QLZQcLnCJhIwII9+n7Z/P58cp+jbuRTq+nX4Z+vuzPz/0Zw8fH8zD8PTQfwvB
j9D7X4OwAMs3NIwkhtoRIaNYfN9VmHgjJPsMYxRFXNKQf3v2Vwz7Y3P6cQp+O/ZFGn576WUqznZ/
fir+85OxDy4f/IP7Fo//91xQ+iaiFKJNSIRISNn3qRDiDSKcCoRRyAiOXqbiD87px7n4bvCLZHx3
7WU2/vN/ACbdAOv7XUbzr9UE5lASgkOcIR0hQ4R+h0jQ9YWIgIUBFv1jFv7pXH4c/1+GvYj8L2df
xvwm/vMr4D6vHx8e539rJ5BvEEKcRxGnmEmGv1//RL6JQiIiJARDgrwAoj8ynx+H/r9Hvoj+f194
mYD7d39+Ai5G8+A+Pvz74Ae/IdADIiwlZRFjMvy+EVPyhkrEPvdqCQDF8Qs2+wfm8+P4/zrwRfh/
Pf8y+rf/AxrATV43fXD6PPh/ZwVEwHUiQoC9goYjiGIgO7/hQiD+3kgWSYLhmsCURN+y/7UZ/8FJ
/TgN3w1+kYrvrr1Mx83pn18Mv8ei/136+3/1xS9eyv9Xjf7HbYp/ran/r3vye87Kr75T/OAfki+G
1W/Mld+/+gVOwGp7MfT3fK+vJXn4+PNrIoBc/WqDfb7FL+O+Ito3OfZiwPPD4H9+DXw5RBycF0mQ
4AyMmNevZkBkuCt+A2cpuGEiFJ9JM2h91/Te/vw6iN4QwkBNcgwMTmL0uY8NzfjlGlA7FAIBl8Ay
oBeC6vzVSLxsqtU07tdQ/PL5lRvryyZ3fvj5NZcEntN+/eLnHxdhIuFeHCHJCaWMfvbk2qeHa7Ar
4fv4/1RbKNcVj6Xyc8RUX9U6k647OlLqyUYoNcZe9cM2HRAuCjXynmq6iV6hciUHEZz2RdfEbsW9
6tl8nQk7xl3dBako3snG7XzbtnEQBkaxaf4UGBMXvK/1xIpk4d0h2gmBP/Ey9EfWVJHayvJMrLhJ
NrRYNYnMq7apN0WDJdlwaU9n2d2XQc/iKGonVaPxOfJRvHVTfXZnKrvEQTNWqo36m5BuqR8EPZk6
8sAbixTbCDlEPAuSpfZLAhbMlWsvIs4vmJ9nTSC8qsXLmiwoz/Q4+NN+xdWxWLo66bMQqy0qFeOj
VXTjVdxVod+hsJnerrjolbT2ucRjlgZseJaR0MUkaBIMRalI1eY68niKq1AYZdmKk6yb2fna0G23
NO2c0qZ+RCyyJ+VsL6G15rFna75bpo3HpCs+WlRjPdbtdt7P6NYh01+HpEjbgtRJPed6iGBsXfn8
IpAz1RHh4flAhdVtcW2iVhO02n1kwnkflW2rIjxHl/m4Ntpnq9fNg0D1khDaKIv75b41u95u5Kkt
yahtE5lzz3MVugwf51Fs6ebNk1mL6GxE/P1QdJPyyPeq4/CDI3ftNxPFaxGcO+SHW1tH4T7aRT08
3HFE9JR1tZZBReIxfOtxR5RDqNpV0SJU0+XNbixZFwfFGKha1uGRRiw1rOBxkAWjFo3rzwzNSBLx
ZlRORCTuSz5oseX7MV/GU5yVBxoEaZtnURK24XhsGmF0P3l7UdsuOKulGPW21pmqREgu5gHvtrJC
F1Emn4xvux1reqypr62aZeYSZrNDNxVOoVw8i6U4OOzGh41uRVxZ608zDqXRLKw/2NFjRbr2curE
fINzldvpuVqt1xGvp90mdzjvwngoxXhjZe1Oxkjss2y4bKWo1MBqfIJy1x/wQnLN3ElggvlcFv0d
EN/6ZvDibKttfjF21t2EF5g1XOdVP+/bcEIqCgd55O6iJ02Q8DFrE2OiD0U3b/u2k7dlQYbTtW8+
Ek7WJFy8O6BlYbrcovzK53O3K7M8OHZYdqfGdV3ad4Jfj/NW6Fbm+XtaLntL7qT0/OrLIW/aQnUU
1WlZqY13V3SQxdVg1+JqNTM5X+oi/vKppoE3ui6PdU77y+7zF76cD22w9+XYn339gmT2gSwIH79c
RL4ZNe7LJpm82JTrjVO4qNlFG7JWz4sJT7rRVu+n7Izl9p6YrTgUmMyqABdPt2HVKeJP86bjKdrG
ZVcx81b4djkvQ3kIW/ssyRDuXRbW+r4zNVIAYiSp5nKX16iOqz7CgIlut5bcabJ1Y4xW2mlvzqdw
qtNts0JNVXhBW2yTdeapHQOhRuee8nB4KqSNAPfQquu8YWpwq48L2sczKm+6bH0QPer2Fb8Lp9DH
RHQJ8dTt7SKbfb4VHypc0zj71M610WCJbarsUaNq3KRjREddzmPMsT+nNs9iMzujCkdOo3Ht97Xz
xxV7r5DwW/LopoGrMrL4MMs1xktBFGtHeVgReo6c3ZJ+oiiuC6/W4sSiLdSVj4Z4xheTqVXL8yLJ
Nnk12fqhJBtRFRsOZWZTV9m7Em2rAh32XBTeJZVF+5mgCGowW5Tox4u1by+DEuoj6vwVWdpRB5sf
NbHrqPOoTGG5in0xtkjVfNHTsr7PKLkzDSr1UE1hvJgyNWWEVDEEH+q1fC5Nk8dFJDrN+XjZrXJU
eGlgmjjYj2Hj4kzmPqkj7UbCdJt1H3pWs3OStXpyQa4JsyzNo3GEcAmqWw6twjspLrZ8vkA4S6Ox
Ce7zUVi1OH63uYaelMGclMva7ecSX62FjzTzFJoS1CQgVzI58W7mdthtrrRxnss8qdhS6QUPYwLN
721fjyIlba89qc15j71GeAlU3+RCzbNlMXRZcx7IclGxxKetDZgOsJ2VG+ebKbB31Iop3izqVdj4
SS0LNMawnrQoJq5BLO8j3XUbSXCzELWYGOfLiZGZrio73xXywkxtl8qNb6pa83WX8TnGHVcN6yfd
mOjzSi+2OJK2j5eoeyqsx8eRA+oJWRO9sNUkkmXvsOGnQFVGbTazxNsw6H6Wg/Ir2rU8MEd5mWVi
3HUtVFJTbEavfOBxXwOmr2sp0sJSeymnOUrmLGHNYqA/mlA1pBC7hg/krOTkrg4Dr4OlOwQlZmmB
3CGiOTvB1aQrS7KDa/vTnq/jbhi3ZAtHeqCqgi6QbsFYK1mJZsdl5xVzU+LFKZvD05mFsEqmyOk+
XXxzjQt8bELkTnw+NUebyXvm85PVrnVs8rGNJ75uKgC8SsMJn+ayjHRQE6BHYAhpW01NMqMPaxOg
g6FUJF3uS8WHiMVBBUSowzf1lvXJNHXQ59cIH6htEs/5jnU1PG5uNo3GIEjQQELVFVuvbNnWymF7
skl53re8gDY8VmldklZVfUhuxdp8RLZ5O/bhkspe7EdZFgpNK1ZNBJ2LjTj2FtvdEhSXYbBkycC3
TG2zqoUpk6UhUlWOO5VjXp1EjOuS9cVd2Q5nY5FbXWRLkVZbdxQNIirIyXMQTs3lUKFLJoN9NF9x
j8f3tODvanLSdVGngmKOuVnLWHjRa7ksxbGHTa19JtASD1WWlH4OY8BerFjd3DZh2F7ZlsZhhh7l
LKZj7Zozg6tgP7Bj0PP8RJjDlsNidtO4qmlqxY7ZblB1zS7p5nIl5gjKpc8OvpLHyrFORYvDyrXb
3ZiV7RnQJzsOVtMOwKM2BqJsYGHlIdZ1LfMPdBgByXflMuFbaCq7Xkwz4O/FUvelMkb5ieohN3Pc
8RUOc5jMaxU3GZ0OuKse2y7PFdDqKQ366abMDDCf5jDAvyVvtuO43YzlcB5WA70AOIbi8u+8CLt9
SBLbsSx2dXgy9BhwqHjgEzCAjRS5mjjZdAkqIXZuGdN1Q2rK8im2m6FH7yaq/EiG3djnSZhl6ym8
eNCezQXTU81gBXRu29XFoV7H7SDF8IwYTWjnD/nWt7tl6GI7te7tsMy1Qk1hDtS0e9tv7KaZPrdh
1OzCIdK1RHoZyvkaSIm7sV2kxxHoLDdFkPKhOCsaNlw66JO6Gnqu+sHAo7caXdcKj6aJcSamtAG0
zgasMMfFHh6dihmvl2E0RenkpVUbC87mrlTtSsz1l0Pjghr4gP+wlQiI9Vy8/XIIyJirvl/6GBs0
qQ6g8GL4fMBRB7C9DtMOseGKATk7IhM6phqAYuiMud3PQNm//q8D3n9RhuF2FoLYEC48WG94MvRR
q3J01iLsYloBwyuymOdTyr3rFBqGLbXlNFyJPPKnrm8u5lUMV2E+uB1IN6F6txyByteAm9Cj8BBd
j0aGF0Ks0YXp7XSxtsByRHTMuiieWO7OpkHk6YYdVbyY6Hm3cXpO/RCdVe7iy4fBBaXKIrbuClrk
5yLUhk5WjQWQwKBh12Ud49CCJICVcC1amgoaKWbYHpgmO/SLrxULjAMFUzwuHgd3QA0vpYWQU1EP
eitYqMCvM3dmrpMKeRvjMbQHbgL01pUT9JRqO0atOKsNledjuIXQjDOpCTYH1t1F9erOZ5yH5znr
Bl06QBXcwwooq3aJCUDXLqzz5cyMwIBBKNm7oJyLU9dN69ePtAdd4LZepDYITrfw0AJRuww4eQZ5
jPeiXdfzAlF0gDpMQugYUtr6ZCVD4ng43LQRCLvm09LI23GQ2GreZkFa8O0KGvRN1cdVMVSHqZOr
YlnR7oEATKoow+hSyjPQiZOOIlNA0RJ//uWwLvO8m7LJqxKoQLABq+uBqOEFFteQ81Rw7hW4n9Gp
ZQRB3UDzXBCazgsZoZMKcr9QorrP/D2r7Hjj+uCinHx0HoZFrx2qC722baeGuua7Ng8yHZQNfRtF
Xl5l8JA5bM7tVkAoBJuveozPZQWtzlI2qsFuj4hLlyxt/Yy3ObvquF92jBOvhxmSPA8miVZJrx0H
uh/m/V0WcJu4jturuWv8gXHcqrkckBIj0OF64/a6rR29nJob0N4fl/xUzDRIA1fvKwtMgE6+T9A8
NNc1F6dT1q5nmJnmupUdPQO9dPrlk7MMngbrLS9p/yW82gbdmnpYJbneRtfqtgSQcnl+DISdr6yQ
vRa5tYkIFqADDSyOkpnjKro91H2jpKzsjkftCc/L03bQYWvs+1EClys4rLNtK5oTivZdVI7K1rZU
KyE2waZPBlOWKuyQOLaNbPXAuw8jJ+UpzutrZzttCbaHuSDnFbQS1eGMp5J1VZxnW2rEVMUZGne4
bDO9LoGHBiJ0toTRaWenUWfwcxxIQm0W26nKGpTwyZyJuqhScG9W3QEbarp+0XPeq2XDUkX+Xkb1
iS/YbVW74LhsTanqTowqAIMjtqQ6cfnstMj47dBM9/WAT3K55Ps5nx6ylTglc2Z2NeRQLczMILEe
w5kD/uHxCUybk3CB9jdCIx8tLo614Qx+9PbedOOwK0yk+9IlvfFSDb1YrstcVRMP1Gan27oWsSTR
+74fbdJXn2xm0emEpFOOmDUW3JcHYoa7G8gNBZQsHtg8kqTT1dS1alsumDSdpkaC7xMZGrdyxjGu
TAs0M1LQg0O9IlKetMOBAxDbaX27EY8SQGQTAyPbz3M+J11fe1WYDBo6TZe56d8XF8tsFM0294DK
blVhBjwQZygh01YmqKi5glo/yxfmYmmzOUbLObzANMbLCIy/XIJATR0oci+Igg7fp1mYLPB2XNzL
CpgVri7kJi7E4vN4ogb459DdMzrn8dgxDC1I8H3f0XgSk4krT55ZbW8oXuJysTkoiw10DG6fuF32
a4sLjSJzk9XhQfB5g7UcImVs056svte4AJ+oG1rd486lEWkUqto1boas0jaUkIal1DWJLsd8nJO5
7TIFJGPZbZEFag2a2EwwpsiLMhnC6Xwx88dpHiCCdPgw+e1TLZfr4Ti7bNMjw1hPdL6WogWZmZFI
87ned3XRANiM9nIbM3Hhsltele/LyodqHdc8MXhON4n6I+ysfZBsZAcDrXJXTewu6tvbLQREY1Tc
Z2ydFaKLRv32DvCgO3DkEqB4EigZqCAGXKEXqqDRaRlA3eERn60BLLSyW5zumL0k3iSoLLkeNsK1
nW3ceEbSLZtuuUEGyM68nyL0UWa43GU0TJepeUtHm++chQNEmKjI7PHQBvvNLnRXSvO+NBLogKW5
rhtsP7tzcQkMd28IT8R8K0qDDrxfIw1deZ8DdVPWrVVqoImzgqZByDs1YREcQL+f+cl8LBtZg303
ZXE5lalvzYeG8iAd6W5tK3yU1JwUlb/v1qg85mt1NuY6GMgjBcqIgNCpzqL31WgulgaN0FvGzxxz
OSygLpUoavzWLBM4gTyIUXHHZORTDsQaqm0fiAgsqIyAYmXy+PVQhYsKwcoC9unOwJyF9xUbUgGF
AJ/BBlWrwFUGIxAY4sE2k2rWsjhvRvgBIJMSKpaHtYlg4i5btPAdrH9PknVjj1M/v+tFqXpZzBdZ
ULQ6HGYfS2+ntAbgWkXBdSCrDy2wLSCTIDk9wM5UFA/Az8utPQDdGbTfxJNf+gS8sf6c8Pxj39i0
y7YpZWi7aaIuT9uu2vYCnaK5uxo5XQ/WCRVseaHMVO/yjMQtcZPGs//U+R4K1NbnrH4HanzPwk3o
rqRRkhXVTWWSzSARt5k4ViUB+comFJMsA1puEL00nX90OT8fyfgsUfiwDLYG9Km8yrKiVj0Cv4zm
FgGE1+/7bAA+WgL3t6y8Wcp4QdvnsAanNKd+V0BLBcuE9+UUN2FwS0L5OAWVjxcaZvuA11eiJNey
ZaV2XUNV0dRTMmWHZe463eUCn41YXA9jP8QG95Wa+/XWF0uU4Dm7wTJ8bPP8YIsacNLOt4ahbme2
yCUrAaMUbNBbRD+4gn2CZF+vxZZAIwtgTVILZma5xhwtZ7Z25xRMaGksVOGCYKJ2cUfh5h0tEPCw
QMYsqut4aHOrTODB4wTO11b2ONIxP47OH6oxh7IuOr1lhd2V7lTSZYXGNRYqwwPR60DBHl6wUKYY
rV773KR4AUNg830q2qiIW7M67YLsNCLOpmM7lyrADtC5Ks/Q6reTqludCuaw21VrecRNnxQOrP6m
mukBOiLVHF2LCthDPoxgOXj5kLfLLcg7p1nWF/Fa5gkuuxlk2zHa+KCCsO+SOWfnsOfs1NgGTHEP
KpvyXFcdr2PXLY9DiRe19v2wM2FSkqHfD/mcqVXe8cc+j9q4Z5lNTH9aNF2lDQdPpoz4rDEDPxi1
J02P/FXuymd4qWw9E5860aiwBRlg6s0lkhf7lgp3MlMof3DbdR0M4N/Oc5pxcb9On7kA7D2EVSsu
5mVOg1bShHcMxBszga4KQWPfiRNkRBTXIvhEB+jOLmVRVsEmSTWCLwjmD6ZN3IuMvgtIvPZjB2ya
XEwBh52EIKZlebF45kDl2kbxLfIK5EYb4x508AbN1Ju2uAg6EcRumbE25F64pjyCnRgchV7DYD0h
QVunfpGfyiZDsUGN0M0SOiAntxKMPcWroNxPgJvQsq6yEIwt4PVz1F+VjXuo6/CpA88lmWcV1aRS
GUc3G7xnnMI6PcvgvaT9DLWqJivHY7BFh56zBbgTrN+F0vuBZunY0A92GRo1t0Wzw0iqvBkq3QVB
EUcL/ZivodraaosbBhkKT8wIuySTFU+Np4Pahv6i4GC14a2xh6YrQAGSXUDHRudj9a50M9F9S6+c
2O4LfELWTHFhn9YyfCjcgM4Cs3yAbbkZQLoHh7CZPw4h1GqoWrRtYMuDIsKz3TdO9kAiAEIwGqme
myi2CLzFCCgjUEdagNCWUw7LSIKPVBMA2QCkcCHv23G99CHxqcvBtqvkXcbB9ELbo8+mhM5SXHXV
kU7ucxEgrGC3L0y32RW6qLpAt2BUqBXcHTzQK+arOvFR9TGEtXTKxAm8UB9oseCkHsdrmiN7lkt6
PlSB3QFtPIRNM6g857ArFL03/VRD+xvVtJBCT4SDkG4fHQ1XsG8bmpQtuqq7CaQRScsxq/WYZTKu
+VuBquXSrewDKWajAxfd4rFo9NzlaBcGoS4r8FKYZ7BZxC0YsW28YUMT2NAjas5Lq3gNBuTY9+eH
XHJYqXO3z9b1mjRDeWScxcXW9CeZd7CrJx4rJjWQtUXzYGKwjt8Vo2CHtRpc2pb5TbuVgW4Ceb9s
3bupapge0fKuLcDrBZNKZXVwt2T5u2kIm1PkJ5s0wIrr2RrNq+LcMwYoKEqrZ+HTfhJl6lboO21/
QKa0e7yRtzyiJ/nGpisypH2e3aCulvu2AOK6uo2mjsSyy9CJG0DCweuNVwMpTNKL9e0w4+pymlVY
VIGaJ4t1ZKtVLQRAyBctJDWrd8MiDkXRz7rg+NFiYBDGEVX05FANAUSArMse8WlPeK0j0IF28+BQ
S1CwSA63CxkupnZ+ZCMs+NGDfmuQyWFbrO6UCwWKp4qFu2AU78D5v8Gmzs+lj87AeQEDf7PA9cIs
rcIGKXB9RTp4FrtC3taeXGeF2C7aeTxyOhRqwGGhbLtx5bKJxCQv4xB15CBzx+KOXLVD3QCbY7A/
OQ4TbP11NuFieN9HCz/bOnwIhzEdULSpBaiMg92ZtFrAyVyGt1O23VWmFLARUA9gBHU3xiwX0F6K
uAwn0H7BXWirxNWQJdhSLHXWUAfe4SD3Q+j23k8hmJqzT8t5mJM8PO2Gil0x2NzQYz8mMhjYDrah
cgUL3sWedxD+HN23tjwHYT1rCWeSps7AziuDEya299A4oqAMjjQDHBWkvRPlfOQlYDTryiZu6aJI
2L6zbquSdQrz2NQdeCxBpLMovIkKC7umuXy7cJaCRT7rum8/ZayC/VzqqngObRgDw7sAHGiN6VLL
KDn0UDP5Yie9urnf5XYpdOZh32SqwfiW8wb6ib/F0SzupmW4z6bhtMaueed4fb3OH8DKsimHsKZt
Zki6kuq0y4Je1/Ox8277sh0GZRcM2iThuoBEdZuLUTBcgwRoFGasucrIoF0OfrfroFeggF80q8uv
li3Axw4aWCM1aqh9W9XZHR692M1WaNzOgN4VgD0fgwthOVNZKQJlAdATA1swU/9/CTm33kh5Lgv/
IktgwMAtpzrmnE7SfYO6k27AGIyNAZtfP6v60+ideTXS3EQ5VCopCnvvvdazHL2hDI5ZWwfnLg15
lTbLjIIy/aEmjQ/J4j1ySLJQh4xfcDUMGZPk0kwMog/s5H3ulmIdxgdvCI7DvubBqJoL29uj7kMD
3TxgEKu2zAr2lfo9toljhFv5XknH8lC6ugh3/i0ZVdkQqt4Hg0ldt+TOGyd614TmYeahuKxOv/aT
rw8sxI6Kt5rms7I5XyTavSROyk7tL7oW33aNUZ20oweljUelb3qYNTp8Guojk+mzxs0EYVD9EeGH
72GPH/rHbfceoqGHZBK4su8gFHt7ZVUlPaIyqftP3ZHDuhBd7FsZ1fvvrRnQ3yamaOOuzqBMoTtK
+JpF0XSme/Sn6+mdAOKLnoCmhe/2Y7NI9qhmd8b/HBgXVyhkv5JU8GxcJ9h/m29KIcm9BwY7X8l8
YRp97eapumqcFgflNjhr0mTCvLaStHm9D6eArrbgbnls3PBB5va39APMXKoIVCvfI/YM+75qZ2z4
JowdxgK0Bj7r7hSPv8PXU2XPZZqFAYFDatVvtSQZX7gpphHtMYGYYDvy23ZjVDoCD3tcTJKtyZJU
UEK2i1zIirf5kDKbVHsD33J5czt4h910B9nMb6mEQgSvd7hIN1QuXj76YHvtpFiLVeLGs54RWfDL
EzKf53irmpsmsTOuqyZZn4OFwHpG4gZNzHmOpz7n4BKOPiTUcGbhI132NpN1dKi3aS6Y13tlLPsu
7+ITrE2eDSPWJmTCjPb26joynuPw59K6Y8pCyMIzXgsPoq804adg2Sx84/2Cos8yyFB+IVavv8x7
kOZhOvo58+JHF2TwhtQ9pmdYckvPKx//RzbR6cuNHurl9MNoihoQclskdDoMKbToddU9Cu9JzfTV
82VfUunksWVYONtoxallIXvAfVDtbfunjSVe7rqrYtJMoLHjy1M/fSNYp0NyqlcGTkG6n3hV+D4W
XV3IYTiuo3KHwCcHA8jDj+gfQ0Y4/kHuBXtYmhgqPOfiMZnS8Tgrzx6aJHha9yktHCHY6lNHzpMj
F1pDhycpxAi/GeENT2HhxvSq584v5CYK47Wu2AI+nxprP4dmtEXAQn7AM7mjoi0vvO20But7o9q0
3AVVVRdiAzX7NYriPNBLd1i8zkGM0N/jwUMn06+5Ekl75IodGh0/wEqmJ+r8ez+N4tNIo592xLvc
siGbXRTkfk1fic8fdnslSumcA9muxlHzjISnpIPE1WVWMnKuazvnqUiznTcPbRfvBweSKJtnhyIE
dUCY4W7cu9d+dfUZXXEDP2pn1zod8JzqcXWBebZ6kqehHXQuBpUWarRdFaQdPdhwb9E18hidzJ6U
6Md0Hu4/5zlEiffcCx8ajDNiItDnQ69cRuBXQz9PWZPMY7bdmAcdBbBuQ1XaHqpST1Z4snWmxvFe
BfQqoSRl5mLW8H5Op/a493vRDbgSSbqEuYSMm7WpeCRjIIqIp142QwSB7Bj32Fy8LjdgJMpQN2kJ
TYBX1Jv6Yo7k807R5S0C/jyKpHVSH6LIYo3ytQPn4D/v69oX0DpLQ7WuYtU59Et1ZaK4PhNJP5Nl
lFUfVAEgviezVTIcIxAieEJvp/Y4urUglog85vGY92r+soF4gs7QH+lOH3na7Bk0Wqg0Qv+0cPKA
UHn3k6K/o9Xk2pvVYZWU5UO9rBkZJrQHGz/G0PSPwb5NGEcjkXHhvziFazGsr3j0WEYbxyoNITUn
cZ8WXixOdTy/7d7wqFNQaWxoj6nxD4SuOpt5xGFZjUdPhJegcw9hB3tsEC/OhFUamwANRHLQs85V
vOHejCQGDMy9S+rydtlFZv0pzRv1tIEZSoFnfaPT+BzKZC71PA7lRtoCRsVbDYwmt6TYFulnCRks
hjz6Yxu9SrBhy6DIdiXl6dEJdj/0ShWaEr8I45MO4hiuM/EzvGFRERr3gUqTJZG6r9tRPhG3XalB
N7o7+APcQFkYLbuQNvCLlfopDL95OCTJCum47V8ApATwIRVgosGd2z2wLyPmqXXeoVTK7tGNCno0
+IZG1f3nHKcYZ5rlthoWmrcD8zOs2v1Mx5kVKNhVGPtDBoMKXGJ/SQ1N8eR6edx38eZv2gea4iUX
bw+w+6lkgaTfwQyTpugmbAl8wIK0nda/NtffhVEi38K9Zod2DNih7px62sfhJ6R7sCb8+e+HsWmr
GLHjKgkmng9J0543O8UFXlt8rUMTX/9+9vdDo4RfxhxW679+8K8v/z44DD6DBPLnP7/+97N/PXQa
kj3vcJGKf/3gXw8GE2XOep/Lfx7WRP/9z/3zvb+/tSoMq1DVXPWvH/zrOeu1NwffLD//r4cFW/A/
X3rf6fPIoAz9X4/953uE1HXhrRiD/vne37/6rz/998urdRt2xP99jf/1QJliMAVSUP8/10f7cjlt
pD//8/v/XJ9/vjfS+QkBhONoTHTdKI+uuluHNfv7tatNcKrn6T8/7fsguv79PrUwTqtNaJVj7vcK
EGms7MN1z+MkaL8Z1unCGL85/v3SYZKiIUAVsijgMqtMiykRwxUQVtnXQf2n7p4dUFmwU+MHhat8
jBe/r9btWzxb8bj423BoWRxdgmndzxuQmHDvk5KZsf0gnq50tPe/tIxozmXk37WJCO5NPcm8dwCp
GkW+xWbyM4s++j7idHzhNcDPiGIV2kGdYrfPFygnSVZDWwM0xd5azFDF5CCX9nqbMJZzmKdyvoT2
haVd88VhhnijvG4x7R9kCCUPyt/RuuE0Uf0jrnu8mL5Iarflnf+LQBS/xI1s0XpHKq+n/aC8oDvt
tGNvx8hAD4ImdAxX1HpsazdlRyxvUG3Bd6os5YbmhskNGgV9tnFHs2aABdaPt6qozGEczBd6n+DE
FXoCoDe5nYBe2JZ8tEx+7r7HS227Bj1uy/MA2mJG+XiCPwMGlcNaHzqSO5gombN7Rbf1F1H6Ing5
hIQe9A4Y+dYE67Ar0mXMAPpGEIe8vgT3WZ9hE7hcdxSKmyb5Em8cHcopDPbfZqVpWXveR4cR0GJR
a9bNmBGXCtNXLrelQeVc2qr1ntpdwE/iAS1BKYHDefVvQEYLKGGHvAG5FFzeJ5e4R3joBZVe/NKz
qMFxHS1HhUa9VIALUNPRlKwbu9iQ4elg/QBF2zNab00xc0jc8zZ/BGzBxdPwD5ybvUJHDXjeRewl
fO8y3dKPqcY+3MwCvMQIWe9XF1B+adiI4ao9R6Q70SA+dfAMknrg2QrV9Yy2rA7ABNnwQqA8HVsT
Hgn1f4D68C6JXApoR+Cd9lgWC3lS3MLyYexkUG+rHk6Nt7F3Nxh5FxMAll20bsVi9KOLQYIsLob3
sEiVOa8nGWvEkjlUdZ6it0KlQ5HJjWi2yq/3j07QwzYZfSCheF2BBWFQPIIHFxkgoN9uuvEbHbC2
diJz0aaJzdJNy5I1Zruk20NP1HgOfPo6DphZ19lAnkjDSgyghUKeM9H4R/TiWTquplQqFtkyg4Hs
u+hPHAoPNy5ArVF6Ih+tl6HJ9XIYIGCtDFrGafycQidPrdc87xNej6x10e80fEAHIUZUVishpOBl
1cQPy7kb/IKF9AAW2uWLlehb4cmWnR88qX4lFUQzAIPrHzM7m6PNA0Gh/D5LvUmcKcGSGdvCchHl
y9h5VScGgC3kNdhqkzcTFVXnYUprxvHVn3zgXNK/n3mAMULvqgRhwwufQAfj/ZZWbsYKaGSS6Xkw
j9NC7nFvj5Vo1dFsMxz0QL57O1zwJJ3uRUS2TDM0PX6zqHJZVI0bbLl6Q1iG8KLiKWrKMeC/jK2L
lWwaapmFyY7RlUEWVM3+QTjkkrhF/5Uw/TwRyDBei9kx8FSxNZTmB+Wj/VkBVGXW8V/Loj/jQUAo
CrC6pZt5aXi3Y7+B9pXCpnfOzNcx/oiBZWQdfKDjDtc8WyT4/LXbP5fFeIflVDdxfLeItFQMwO2a
xF3OBjNf6v6ZWeHOC7SaAlIfy/vmMYWTmmNi2Y9rGH6txnw3EAaSDS0YHyzFTmOLJdXRwZnuJFYR
ZExYWUbdnQc8+gT69I3Y5b23qPR6CarVJ29bsH5iWPwUK7Mgn/pMIMqe0xWC6AYEPdnavCMNhOQx
qZhdklKyB7TfMAj3YcIAPRZ91K+nkPkYjIRX9MFKDmAdZBQH6P1ZnC0Uitnfu0xubslqRmTh5Pz7
9q8sbHwP9f7DH5vxBjRANvVhK2voc7167vqtO2uxOWjJwOr2KfhUHRmypKtf6g1Kn26TcuddEUzP
bbLLkjbLy0huoukEvdMID383+rFEv6z43XjbL+KBo/cFtkdgSZ2f5F0wQB8eYXXRHvd8bMCGKi8s
ydg1Zb2qyiiujk3gvzvhDeC8zHxE8iQq1klDQuPgqFsDmZvx1zVtn1fGAK8qbJOSASrw5sfVt2+u
HyAweSEc2O4O1kv70SsAN0GQx3Q1d5GcQ7hIZY3EdO61djlMzKWZ2sVLIBsgQj59nztMDASQlQk+
403/mMlws5QRGmhsfYCXMMGDbV6nEW5L3G+AYpfkE/4a9KWIHdebNsVZNQ3gD4A5PPROx5c2CYbc
D5apzHmPa5FG9qKHtCmbkZ80Nr2jFkup5uCb50P82lHjCgqIVECjx1cRWgxv/kP1REt43+IayrN1
4C7SGAYAoK8MO/a1b5R/9O0ZIrDN5tWHQrYmB5VMNlt8zIQU1zIhGgJNKktlopcEwQo4LlN/0jsm
LXUTJrn8jekCk7cGMpasbRG36Z1o57Y0ARaprUkxk1VAUuT8YOLxm7+tybHn4TWV6tDNm86DBUge
QFSojsBpk2mpbBjj+i6nMcTUPnVAI7x2y3s5ldpL4sPuzJD3k34fsMILL8Ac7u3bsYFgZNowfeRM
VnDca0whtr9aTGaY1XYkkGDJISOB93eJ8pWFD8AbMdL39XhJuvYb6d6Mq3tsdy325U3fpNlxL0gA
FllMPbmTMawQUGI/EtEGB5YS+GkT5OdmDa/BDPx65jHomZp8ycj7pQStL2jf50zTqAdUt2SIooRF
13yTunsKRPTjtsfvUE+qWDbkCDQr6yNzP7DoBa7KmusgASw5w/HuNBSOGgab7WtZpvMIN42EZ4mk
7DHU8RvZYARMK3UZUfTaUWBGarlvQMHnAWfFCmMtj3rpMoMaE06lGtDNmag/RKzx0HMsKQxR8zbW
oS06gT93CfUgclfPTWGFhcy5Qv9Cm73kejEnNW73fR1hr7CJxcD6LgIM+NbNYFAH5Aj25ba14J9Y
pTsir3FCfXfZINT3YfCTTK3R5+5NH0kzAclp3MnGp6GBUSK1SsGlHmUEqH1r/Z+4JUDTxU8+m+07
uhf4vynIQtG4Lw6HDrJd6l45SPcpDLpCK6NK03oni8GwjFq875QMLxC+S8IjqAKw+w7agxU5MnVv
+265cDxBDhnagrtaghbyE6mnbIXMDpkE74ecoM4OzYcnN3DWPQ0zZaEqiKlMZqHLeLGoUWyDgBgD
ezmJl5bNuGV2AS9uob/pGj4CtIkPlooy0Gt0QOzuu4HET3a25l40p9B14+YQiwG8y8yR8jmQNb0H
CEiaQTwqmT51bP2Qe0DP64AWixmoz6kYznauA9jz4GQcGepcpeHjxSgRFInfRtmw/KGxfSR6j69e
EMpjjMPG4LQuD/sYNQcq1gveGHJKvIOLGv0IqREIPC1Z3IZlp5/52OMt8IV3aG0HQ02QYtdQkJAl
CjPo6yZvOy+DTKPyEa123q8/pzngUO7YG+3ZY4AQBDdbmO+DrMuR999hWtjzSnQ1w1U81qgGg1lP
7RD5mZLYOEJt5LlPUuQCdf8QgP89d90kz38/o1ObnBKY17dvB4TdNyYJqrghSmShz81Na4caOLfr
OYD5maJzi0SCWWKRLfRaOL4l67rtiEpSmlBCmxg7dCobjY/tCH3Np+r89wOdiDr3e9Sc0VigjR3O
9ZoFC/0zmmWqRjUVrqlvssmwFlEcbegLhTqH6G3OvnO6HOn+mwjNSranP/p58yB+uSeOw1Qy0UEM
ThwAn9uvTL03/ecDF+OSUQa32oDbPeOwmm++t7kqWhLcgE3MSx50c7Hjf0dPHUOCMrvzyh7YedvU
D7gzzE2mwRxyuzhpLe1xJ4igYCBx+Th34xk6EaBkiY00arl3nmJw5F1CP511flF3C1pmSCuuk93N
YzzrftPZsunuZPwB+mwCH9skUVfUtYettAeTyaWBcxqnPRAoODM2xc5Yp/uKDT8mINkgC4HU+WU3
COGpWxhI481mfMM810YxLEAagXmosY9F6HaKINxAmMwM4lE0wP5Ewq4HfMIZRmABhr3txCcfYNYa
n316qXlg3YrQSZD6ZbOuL6m/gvNkboYgiA0WINWJWgtXAq13shwREzUwmU6zv189FP4hxZ7YCH7l
wdwcu2apolZ/0qB9hiL1CQCRoNHV72Mb5IhreuhTLTbWVbwNyBW6jX8MJxOQQ7cMMzqSMayQIy1E
unwxhYEoJF8L7rVyY+AmOxWgM0ljiPpcFtygyC8J4k0psgzIdIFnXJOsh+teIgPYISi1R5UZIrSt
0O+99M6pTl3S0QAxipDBCevgoQ5XuMi4U/IZCU74xGkWgDPe+vB5c+OchdbORUiGORcQ0aVD2ekM
koALFvSyD2/jxop5j+cskU7lN5fRMxxo0CJe2yb8nOk1bOP+7+tcY6Qsdh3edxK9M2MRqu0iXkgS
v/nTjtYC/eA40zcg/jIfg+0stx7imQmO8IHfan8lGUmoAojW3YFFakJ5Qm4FagAQwrFtsKWsALUi
Dz65wqubdFBqCZoRm+mWhSAND14LPN+PRRXFy+8FgHHhb/zAyTyVezrVZTM0GBNXfSFiUbkz7m49
ChfwMqbeZyNqQKW17E87Ojwp6GsDDuXVh1A7WZYH0rtjEYuxlcPXGOftzF045t2El8mS+MP4yZgF
0xfm1rna5rTiVsQA7nYI1qPfFSxL1K3Ds+LZbLgd1y7E1fdRKBeSAXBJb2pFl2PeJuWURLqkdL9r
1HxCEABXySVRNg1IbrJrFJt3Sze4TDoCrxTCRVmgQ6bAQNeb3RlO8p5w3Ja+S+kZpNHks7UctDF4
dnblGFRPjbj4qonhucTygJYHtBB6rirpFW4kH3LLPodLoTH2AHpmaGjat9XTw1WSZyFtlImeX+dE
/wZt9BKzTkLf/QODbAZogOlyko+aih/g4OEzddGPKVSgIkIFy3xgH3DokFH04IKYdYiKOemBoDL+
QNMV2czkJgAlA1AU3RdhZ3An6TTnMzQWXCREDgbj8j2SIHybo0eQz+2WekbjQ49LO9aHye6H2Z8e
2hRZJ54Yd2xkfY9ZKzkSqHBFhNzGSIM8VZh6uBgQoYPbixu/CGpsOr6U3xE+n4GJmvhE7HUdoRPf
UFfUD1xTa1DDeeX6JS0D5cMBRWOPDXeoLPsRB7BvGwm/PWQYgoNk+pr9IHcMDRXrg6XqJaBHycYp
m3t4JkLMNWKE6ETnMQe4B/dAgecbw+eF+sNlSdHq4iA47I6WbEXfzsco0faxbfscVBGMdbdeEjB5
mQn4uSVo/eSA5FRgLMJ9kkFCxJTwsLA2rSYIIKcJGNWi0yPZ29MekOmwLQLo9AAQBXOSKxobispG
aELp1v1utno8hGvoUNF2DdVJxXfzCIJ+SmD4M63jKtl7fiC+QCQwBXwRa79IWISyRl98OBypToD9
7I4d0LBbm/hng4tpeQjTBHmvHnA/ei7pVf3sHtp+SPP5hgrrR7Glf9DRPSwBtop6XMO8QT0+h7Rf
q8Wff9WwrqtdJd/IIr3HlJLn1lwm9Gg54Qzca6BlQa2fHH1qP26J625ZEZ5EkSYNrkua6jbXevyI
wuCONyvY5i44kW3+oVC3v0HXaYvNePsD2zbYtEYUcEkLMIjJKSLTWzJahOcUqbNtty/CQxjHI6LE
OWW2RNbnMenlR13vR2nfmQ69UwzPCS0HBm30p6g5KYh8kCmeRAXV47HGO38fWcRysVXmaxrsxbbL
P71ByH9fxTOkiw3LCLMfUqFR0ZlTEC7Y3dfHNAkf+glYBhnWCTJHG5V7Ul/FABER8SkpOnYEkHVE
QBPR0v7BqBZk38CPq1NYBo0GtCqRL9j4PhyMAgXXAHJPLfZxafzvUadlJZOwTPDEBtreaV7iF0T7
7xeLUuglHixvz4GsDrd87VCH8AvgEU2fx117pdv+4nh4ABIVFNx730Aj5ws6mZwrXaqoh3mtKL9u
C0erMk1QdS35VTMQlITBi4di8wzJEv+VGi4trnkZrupzmaLjsoACDaj/SANkkOsGBVcDdcrQjvFD
NEPlToETLz39mlTzA2gCRQgxRKfhEF7V6JztAYFldJIsBKSFvg0UT90UkBmui8XxBtruXymBot2m
FpHItZnumXR3ir47ntQFw1EGQXLPO9WX/Sht3vHg6/aWLV2MPVZgsML5AMiMm+6ZpdGJ0pCU9YTi
3gUgjXoB0BxYLdjeNw2GWqt9KHmz7RU3090y0DGPYu0VB9dpEOS+o0cMLE3R/GAWVJvGLZoLgKuu
1d29SHAnTaNJEb8Iv/nhrLNm3v2zDYZ3OfY42EJzKBl92CMGxS+9FQ+NDL7oMuB1KPclGK5bn2xY
8mmCIdLffu4mPviTS6oF2GcIjLoXgLsRzvxpvFAe5A6dLFJJUgHi6zMWQyqe1Y0WaUGh7gxyYFym
K+a5dmK2QqgohCmBLHTSpAJaFG466PZBRf2I5wZwpS/JjkR0qg9ce7+2dYtBdBIAIMQ9DErZQ48r
mlMQ3higsV+vaZccxu5hn+vhbovTKkkRAEWIUwNoO/SLOvjCTpkCZVkNUozFHgBCU+uZ3hr+vx/q
yP33lw4CJpDrE4SOHUc67D/3wSI10Pq/8LbzB9P586GzaN3dvkxZQHuU2xVVeYNEKMhUrmz5PfpY
fqGNf0akvo+avj5KLKscjB94CxSVBCMFkJtqwoZYNeMtE3doVjPAshgHTGVQSJmOjrto/kZqZLZi
QoCoTC/psoElYC2AFE4eDduufjx+QWJ+iPsA+PgW/tCevpNhsmXbME5F7WqcS/BzphD4vBoHD4fL
ApsfPExiSClX12b+Rp/VRN5XylLQEGQsPaavroGL7Q0tNmO7nBlQnD3ipFxRLPM9aU4SoFMhkEvC
vX03R34RT0FQtNHQYQv3f9sQRigSH+omrvwkyn/ECSN3rQ0/fe2+d+n+zUZNXYVcXHmC7Fa3Toid
Uqy6NbxVqRo0MfHZEZIXjltBEaA1r0vVJuyqFnAaFOrQbtxpbKcW0WgEwjvQgtLD8Smk5jmqz9se
owPzYd4n/QnHz3Sgg7oZIRD1FHrRHwOe8ig2+m0eZ8jTtH9d0p9jLzocBQJQp4foDueelQOGxBxC
+Fsr4ibvTbQXWFTnmJ6TGFmZ1eKQF+R8rwObK9paUoWfcQgUUy1EAqZ9JTXkpiHZ0M6Hyc0tKGCy
wx8bCT95Mzp91hqSzVvgKt2CsYYelW2RhUJBpoqO4KPH5ZSGmJAGnBfCCY3gD0ONs1P6ZIG5l6ZZ
4atAXm8XkIfJEKQHHHWCWQ1h7n1H+Ggbn+sW9rOnYDkhxmrBesbz7cOFry4uRjpMaOA7hkR2J4oW
+0VOwumx1VN/bnRaQSwT9+2sjtENbW01OzOKYIBclyNlmhzjsXk3BgnWBf5YxdbtfQqXL+79HAPs
8MiYJai1T62kIHP7p8a7ZeAFNvRh+uEouCVNgu/dYLzzvG7RMelcn1sx5j6YSbRJ4x1faV+O0Io3
Z1Eq/1JhzzPZlhNCF9eGNA7d6gxGIDTNBUW9uZBgHNDZ+XGmHYvPFsEkf+bLedrFU++P82Hw2MUl
zYo16/EMalXhe0hRKkoPijm4i0gWdcODgtmWaau6c+s5DL31a8BVdNjWCavZuebQjIjeCBLHuZbb
dOCyxRk/UNMoUl2nPoqeg2hGtGrCQL5YsMjdut3GQ/uBevyN1/7TQAE87s15A5mD/rdDijOYroiF
ROW1ofFP2S5dFTryOAY/IjKIk4pT3O+YwpRsoSrT6JseIdCkIumKEGRTjhNnsNWiAbmtcAQDcQZL
QhE29xHKsIgkFa1gYLpvwMXCvngivvVpKMGF1dkQbcHT3OR1BzeroxvOnWl+eWCaNr4hXKa298Fi
XchElPAASR5sE87WmbZTYKZ3sFF/hrUeT7p+8eutzo3tM7+eSVFPmKHTIGhu6bn0rm4zL6ZPYJUR
KwoR/PUsRDVvmQI0am4ou3Ie3MEgCgm4c6wzD/0XPPTusFGSxbOaqrVjE84Hws6gJkbKwEEldYhR
joF/4gkEgsYGx6gxqNxuu1smdk/x/sFKTCVS2eiEohWs2Zgq/FkLpy9y3bkfkVUaLH+YRYOJzDQg
SUKbWRYBmt/7Ah5xgDMcIMKIkSKjjj1m4IAGx5DmUX1DtRK0m94omiqyn+6WEd3qmwcOT7KTPYzR
CeQMadqvOMQpF8hGFcjJ6rzviCqw5Yz5AF3Zx6lKSjdVrfUPO0Tq2OEkm5Egq7307tvq6Ieru/MQ
Nww1Mf0wgVpwHoASlzAUd6a2wwVn+iBbAUjRd7A4DeJTGeKB3xGYOwrZm6Nc0zsEWppKYrnkOIuq
8CLeI89DSuJPB7QYA7JkA0OriYQBH9drNMdRtrMDh8GIvhO9lUhBd9kGAxhypiujcIG23eF8rvQn
NMn/Iu28ltxWti37RbiBBBLupR/oPctSUr1klEzBe4+v7wFq713nKPrcvh0dITEIgARZJAhkzjXn
WBzvZL7Lwf2CAdQGy0FpMDBPYXFq8DGv+tBeNSGH0MiVS1N1ic0U6cbi1Fka3RugrqdoNNZZnl2U
YJqADnWJ9Z2t4ngZZJw2SEJTtIjOIrbPtTFmOymGncooQ7QW2aDGCM7AmoxjHZjNosu2DidVhYSV
YuPdmZmfrKTVRPzOGZ9qVNC1jjtNUK3JNPmcjgUpTo5FrcGbLicdZTjCy2WMl1JRKBzcSqyzmJh9
L07QoXEJGfb3uqqqreksy0C1h1Y8k5AnWDKpQy2YxcQhjizNC09pmay9OKhWhhvsw9Z9GtuG324Y
PIyECDmrZsQo+DHIAdZHYnHhTSZiYagd81yMC6EqbszczKVbR9na8S4jdctF77NJtqXYdFrO4Qca
K9FMZBHkrl78MgjdcVJbkD+GbmV1KYgvb4W1g8RF1A1rKm8YA9p2WOWo+xTrnHE1VxfHrjqZAXAc
L3cf9BROS01OF289KUqBuzsU4WNW12+xlwDesk2yMOqoO62+UWM726ILXO9eve5jJoa5wjSBm3mH
WP5aiMnbgN0Z9z1IifTqZeqnhVSJjIARPwqy56ZAtGqLqVxG2Xh1OdjWmp5+tadnNYiaovmvKQre
kvlgVbooUEjQLtKY6rAvHyvXyeHYzBgFueqNwNmPili6TVbJrpGLnEAxd8APEugRKXFYSqtyDN4t
A+hEZU7eUohtMEHiGlv3BDPoZ1SUt0aTuyTTx33HAK7s/C2WUaICDWnkQCbUrt1bPCJY+IYQWC/m
nHQTVyvli9fY6fdAuLKjyl/GMCmPcsoe60aQOTB1IAvNFai1xUShwvkxolyW3RPV45ty+m5RRSMz
bHAXcSWB5KQm2Q/mDvNP6iVNK0E8zv/CEGo41wQ/BwtW0RD9MKoB92TGGUeNqXmVUm3U1uSqwqhQ
9zaWqG5mbMdbTy8Z1Bcjl4yo7b4zhShXUJVGjP4ApwTedE6yqUmlO9ajmvJvvquncFUrRy7TplLr
VMT9AvPNlmwI5R0voRCGKxd+z7jphqTaaTVZLI94kqFr/g5xMsS+oB6brFlOhm0heO5FUxZHpeZL
bxmtArv57mjuY6TCU43jayfCGtgfpUZkk2Nv29M+kuHSm8ZrL/onO0oOU5oxnWl1fStDfWeFycVt
omUYa9rOYETIPM9OVzbJxLEiY1hWdbLztWKRT023K5vJW8QtJ+hYku/mFBBgzfeqI2bSQ8TYmAiJ
te0YIC7grRzAo5z9xlGoEObCAARWqJqpJekQqfBBDsxpubCYcM0wQtoVoc5Jn5bMp7VlNtXWhsnt
MiiNgljJrwLu0SqpQ2JxMv/wjLDD9MMvrDP8fWChfKYll12rpiDjkjRZGt+pTb4oXZtjERQYHemC
ZuONGZPa16XKOXEHBNbGcOdBusrxrS+8ZuVy2P7eix7344IYAspoyujez6xpGdgD+RGdz92/ZlBF
9sw8cbsTeyWuz8cMbCx1PAQ9KfixUn7Cbm2V6VehSkEuxSZ6Hcp9103PYYEMX9rquyfJLLVli7kM
R2sd6Iq0Fiwg2VHiz4TbgNBwMd6ZI9MbVMu1njAm8GDaECZRXA19fOh6ax+BZc2W2m8UDvSdY3MV
cMKpWDLNQ2XF76b318pzr20En0eMzbV3+vzBGCeOdHQssGeLlLP3VIAtUSbjFq7TaxOGo9LGYh1M
V4AUy7KmGkXw84tLxZWlmvN2g4Pd07ZDYVkEHoMLIiR6Vwk1rygYv4EuoNTH4C7rFTSHUO6y3KJu
85O/I1oaGoHC2FPBcnj3y3OPTMegVSaPEi0ky7Ju2+c98rpGIr0RBTmqHB+5WRZknCabySvViEqH
zDMNwymKvQcN10gWt9/HUX2L6trGiKppKzsZH9MAxBble3KtNT++RG16CDqHKGxe7aR6ocRXLNBX
xg2XPrUUYfxlpJBUIKgEVr1C0xeMYkuXoV78kykUx0AZYmPCObmofLwUgxuW5FK5yCcZHvNRQrNg
JFz0lH30nT7HMg08NLshppZdafm2aUZy7iYMJIrW267motbrWFzIZ07L0U/MNZwKZrhNgsPL7CmR
lADLlnpn7EI3JDFelxcC1eiDIfPJyjqmk24d3TS5ln6lz8dCc4zTdhfocXQwwP7wxqyUwaisthPK
H2hSuc9MhvU56ClR4xBqOLPqOmdiqZNPnIDVidaRB8tj/BoF3VsRRpQT0A85npBOAh3/rdWQm5Oo
13P0Pw6s+Q9gQF6ZMbJIrY4VR1QdqAfDg4Theb+y2vNgeOg/mLQdM3061Y74lUpGlH6lDq5n8zRf
G5hJ19fEC8qVL+1h0SdJvgaCCM2vvOkpUhTQvJ5za/PWV8bPXDxwssRU165i9wdx2ONEAtGq82xX
YNA3HGyMudrWmYEJQhvIK3tGvCrliJkEQucymfDHlPu+ZK7fduZXbGcfQmVMEUeEXjNFdawpcsRq
XXkN6bIiIbZWY03GXDORqlgN8AVwBAxkByiJlNhvlg0IoE08mSbjcDxRGEMXRZu+OW4c7ZU14Skk
3rAInb445sihI0d8gAuIj88fqDELLirUA0QyM039S2E29cGLq4+I728RVGOyKGtVLcPKX9Y2lwOv
fwnqHhtelgybMum+4Vuk9imu4aCVWxNGEvHCeokIhHPToJpgIAfFJJM3toEUNolXrXkLHbgL+oRz
ILPJUw/TuNaM4XuXOms7jyO0NZ/c+ocWOt1CotdToFgEuUSODgqqO9oxxm+1TH3XPBvWPKvK5MnI
uXrJhKupVWTko6snoSHBdjUfoJ5T/EGmXDZZ+tyPYl96G89kOlRa1WHw84rxYf/XvXq+97n4+ZDP
x/3xkPuG/8Hj/nja/TXu67RcYWH8/97NfQe/9/UfX+rzj/h8uTmyTgn6//5Z/B/f8R8v9bkbK1vJ
ZHT3xB3RILW8o2xtSQrMoWtmBz+hWomRSopyA05oM83bdZFmB5kls6o+Lxs9dqXjfW3XoBkt7nfR
4keIfvMDfj/2z7VE6PDWzvsKfGKxXKH+Xv69K6tLqq+fKwviycBikv29tN5bWATu9ypf4yXvd/9c
juAfTL9L8XdTKTIvy/e7Goamv551Xx7tuUjw5w7uy8Vcyv/c//3h90Ujcv/e/e/dfW76vbvP5fvj
74ufb/xz3efOs0lv167ffxduWByAw1U6tWQ7P0SpY2U7v+CusEtMxfe1DazMv5b/ZdN9LbXkKFkk
fX0YRKW2ttbkRwzz37Atf/VDjWBu73QHhWrUwFwMxomvYb5pZAzUcL7nWe4BmAgVczdmbuF1ROJz
YkxpDl7C7gk+F/KkKfc97xlXxe04nAemiRU0uKj4wLPEZZCCAadYksJjhpyeKwrTHb4Cza5/jpOJ
wj3zicu0beYqUbbyCbOvsyT7ObXTM+7EIx4jIHoVtXZKI+OiD/IexhRZU4Jc3wk66YuyWfa+a5AW
Sh59KK+8HJ4P06CEB+8sLFqCSszaV1nsr6UDuiCsSf4l6kKiWGD+X7hB1izKUkpmkdc0c94gOayS
KsuvVZK88YIP3tCNG60xY7wpGLmCaAOwRX9FGoL8E8Hq0lftLMvrY82IsIyzuahZQEbFpDwq4xrg
5x4sYW2qwX/CzGVScAu/RWKqVnnWN8Q7625VdGsQj6+ZjG1KYz2OkDEk51uTm5XWWZ+wGw5TlCxr
RR08rwd9aYrxV2rVYhnHhI9sEyEk8rWXPnG2XVo335TbMNJIGbf6vfMazMPabNlXDIQbM2QIPvys
m8o/YncMdqWY1mWr9iMRI7LA6QcW43zRtj0Bb0aRqi3OwUgCCBO1WPZKIXsokCL11IOWOuOhJjTA
BOsAvWqAM0hwuWwxzRcjmV4rp86MwT37lnrak14JEzudwIvtDASiqrZfJCo2Fp6r5RsbAwWuFG1N
reUbNN/0W1C+WpUSz5Qq+J8Qeo5hP1DwXCBlfY9bA7O0FZorPPwTdU5pfh+HQK3Nfp64Vdo6kM7F
68zvQptJZJkoV7qR4NItpbNSae6/qbrj4CYCbmsWF90Uz6ypy69NSuxXOeEZGfrVheRVeBMoQhmd
x86A0FCnXKQPzBrEUVjF11BWS6LfC8SW8cFoHCwxxSSXdpXF+0BLv3n4zJyClKERqPTkB0kGWnsb
BRSBceggIPTMrHsbPRnq2XMsxLD2zBxTWUa5fvBm11P6ZEntY+rcfqUB+1gymFBwLo3HMVEPobOt
KwwMzL++ZwKRGhT1sKgAPacw7R70UPKRomN2eo85nQRjgzrPyC8dHjANgHW6OWECW7FmuBENtUaQ
ZoY0NhtMhpVNMrRsP4asOiVa9uiZQbKKo+5VVl/MOIxWHqNyPanzjUwoF6dyr+cVTicMeDNaY3YG
yZqabLqL/eo9Ixm7zMWQbBvqIkuq8tTwVbNzU0g4UlK4acSRzHW2iM3wBb8Eir2JEK7q+Hsh4Iun
eLtmckdcWl81Y84hhYZAC8gJHOTiiWPaXLYdJUBrpzcgwiZpH/SqwKRu8E1rA0HgTKyGjh9aDUbA
4pnQLzPCx7i73NfQdbexdc6Ex5BOdNhPuvBXT+0Hvjnz8Cn1MJOQWiwHpnYNNS8hUt7z4FAh7lL9
wtRiuhBDT4+EyHb1zMf3I1Brg0MPrpUMQNPGpF6n+2LNV3sZTWc6qXZaNPlEOEjaNg6/+e79pkJ2
BojwL6vvT2o4J+ax6E6JmH3Hv9fNT9KmaoclXx3KtMqnrZAtaM2y398fYTOZqxnen8aCuJABn0EN
2lfgPvhfjPZY6ybB/RgarGhP3ZQ+upCfd7Vhnv1a7lFsOFP6gb6CxzupzMMHB6wyGaDAEvyDTBKS
CrzEnXs0M+JIU45EiWJIhdmLAV4YBq9m79Oi6lekcN7w7Dxivw632uyRNIPKPCYpCFazxBQhiNq2
bkJOxTt0iN3rIowfjF4my5zJMINqaDyBh7creC5GnS/WcJBfOX4WJuN0HJa2w3E1DIyMe/8Q++Eb
2DI1591/tDbMex9MH5NZ/Ez8wEE4mTiufExbYqMLnCYGUrLmQIgYqS8wvWADWLpFXNlbBIRhrYR4
oH3CAOBEPpb4cVfwHfA+gnPmV7MvbfuXpU073c7xnJRTT0mj+loaKb47u9mx0xYbnYX90GOuciP/
baz8OD3zGby1nfPC+9n4pvXLENGz52Rnq5P9ug3BGI3T13RMdmXEG6Sf1corkqs1GTR0tbjkjDk8
nMBZj950hhhkHrr2xS2hsNlQjeyxw2/VF+sxb171OsUAge046MVaSEy9Uh3NatKIwJ+9Fm3Dqgzk
AA16aYgoyHi/qVPyU4F3cVD65xIlYSDzqS+7eq1L8IJuy4cog+RRUfVbQvH2V05rGyTC6bGgxmGb
NWgArZmDsXQRSMIOWDMeYWYenglqL/6wD5OJgSc3tZJ0FP7OhklKY9ItQgvUU+njzxns9NRZL5Xj
fvcUw9TECvYO6sgoMfzrJm+F1hO4hf2TaNs9v5yPPodu0/bxD90QmxkK2Oj1j9xufcj57S1Kq0eZ
6Sc3Ue9YQ+FWFbjkdOWemBgtmTJjQYxytUy7CH2v6vadnz82ftytS8+4YZ3KV7ZKv442h4jBUHFd
jS8isYkj12fY+C8544LWPo8qeMPBcKhIAS4CR5Lk6YCRYsB8a9L0OIRJyGEr1NGuhkvT2B4dK5wv
fZgwa7RqlzHSrErR2yFs3qs+ezXHcO+Y1keWRu8ULc1t0lTHsebLjYR9tB2gr9VXO0Gg13SIMRBp
06m9ARvsDt3E1T/T65+Ntktsg9GYx1C4byDBdwEOh7CE4WJkOabyrRPDU+zctzF+TlBSFmZX7qcM
SnPvFntHgKZECZTLcnDO7sAxLZAr1hPyyEplmVzKIvo1lKC2hPSh8QaE0ojd4EGLfA5TJskAgBh7
tXI1hcS0VPmF05WxDzq3W+GgW6rAfR0Dt9+0rXzWpDhpwRN+WnAlcECojmFdL6I9JRHscoE7MOVH
wRoNlwlLWs7ZjksLEWTTtfIsE0kIzzoA4sTu747Vdk5smZLkdmbv416bVp7P1SvPP4jOL1rYuJui
fdTHuKfjB6MKuJydbInP1ySCyh7frdmFq7R3npg5wKcT59ofA6Ln2Zo/EjoCNIal7bofrSDiovja
szAydkHur7Sgg13unYoc3T2PFFp1SvFnsBW128p/0OAPZgnUWqH5RKu1eYhkYSqqdKhOtdUfxunH
NJnLCf8n2A9wkW2QhwtPwAcJwmJVFwwqGWtTalxHdIBYaFn7pBv06hi5snTkGVwsjEEl+DSkwbnW
lqvU+yI19ctSyufXWdymvKVk3BYfZlyd02lGJTP4nApihOmAJl07T/RvoPRiiq1HimBt1x8+JCGd
ugvViK5bRYM4Y2SEH+IU24DqP6P7btE6ML8a5hFmGJ5kk4fr3Ml+1J2/5iOP1yRLLqNVtOuqX8Cq
O8RDioUa7Z8GCTUNWgxyu5ZPWrIWbrmOqvzkSW/bevfq2CmwGU77MoR56XIWkP55qHVsFc275HIP
Q7LZUl5m7A8oCfxpeehMarHQIbecNIAP1gj0WZBdNRO7c6EGqPbpI1fvAvNg+YsSLHNb4mgZJg6b
4Rtj7nDV1+VH15K08awZDMqooAUCtQQkAYJcYfSuCcvDJcMSlA8vk0A+N/LiSz9hkhnbW+3Lb5xO
vWVXccrx46PALofqqlx+QrmNa8ycqPff+PMvRQS6ZxiDny5pm5mgs8lIyGkzSF3LtY82cYtrZQa7
VJcPU2f8cChULIfgR2gYb1OHM4lyMieICiG48b19lWCfpCZ4EGXlbFOr0LaZUz/lk/YOwpEi48wr
4PTKJRzENp9sGtqPfgHpbPIp4hLmWIct/sjQjlehxOWeqV9VP8Qbs6SEpDdCUDR8L3ryvpozIN2p
FKEn85gjZSe+huTfunz+Wy+kH3kxwwuDv/qq/7P4v17ylH/3dt6fK+e27J9L57/7uf+3j9r+yudu
UPWfD5obhf+zr8+mZHMTqX96Xf3RlOp3B/j/0LHqv934P2tnJQy6Sf3ndlYHOq/TNvafloFzk6j7
U/5qaOX9l9SlBeHBNiyCaBY7+93QypT/5dmcsWl+6bry9xaQyHPTKrpgScNCizMBmZgmead/+lnR
MVO4M3nJAVlkG0AA/1/aWdFQntf/l3ZWjuHokiHX3C3YMCgQzC20/7WdFbglhHGTA62KC3uV03/i
SJGT8ogXl985vQSjrt5zRXU2T9vwmFhW/5jrEOTvD5BB9bUZx+glx8C2F4nCSBd49tdqwKtIQ4bv
cOetpXTd6exp3njJbata3p+J/XGni3b8knRk/+VYdztvyopXRt2Pv3dtoUALzWkfZKS8Y93rCTID
M4pBNhdy9fV1pFMAGkyYvte25yOpFc4jI83sNJrYYDHipO+MXY909xGvlHe7fesBPr4/YbCfXF84
3yxy/1sXsswulln8teSac3+e59JWQlrFcBCeHb7knnpq5/3ZLVjMqJ/as55AEUR/wBWlDVSxs9gw
zlkXeVspwh8KOjy433nD77tcjs+NhlFhZN638gho/v2U+/PmG5gwl9IiIDjOD/69v3n9fQd146PX
JLPSwqrfz/98XG/DbG87l1jLP7u737s/936PqAtBGdpibCziX3gCen1XhfWT25bO68BRcIVmditq
k6U0bi4IeO/3bQyDIdlF+cd9my+z9OzOI577Rj1W04lGQdXvxdrq6DgWzlbCebfWZHXH3Bj4lkzA
EZHliQNMPHeb9GjkLhy3GxDWbKMPCVRIU89vnT2ga6D+7+5bgSIT9qE10MGeHxy0WFaJnWen+1aV
Kigeg365P9UV45EsRvF43za7YuOZsZ/2hCIGL+kvQ+4am1RZwwXSkNjge9AvQVORFBSBcQnSaNrA
kDMvQ0TbkNQX1mVIAG8FQjkXpQ0dzvncu+D0bEGMjBrdmtx6k1KhR0eamdoaJh0V6eDvkyy5pn5T
bIYoy2B3M3fXuBpc81RLNyoaq6vqZge7zJrrUMl4kzJjuQ4ebUVwE/bXoJbhJoUtcQ06hqhKavp1
mJug0J/EvOaupigVBhavNo9kG1BXaa8zh6esefWDzllrVIKvhG1sUMF58ADzxFoPvhY+IBnKdeob
8cMwoylVJNOHYHYmqa7HWccHyV7c8mGgWrmmK139MJTtOL9a9xAkxrAehNU/pD7AQSWz6QEAOJEN
FxtlnsYt+2tNXs1vsOyl1kOq3GpNUtV5GBBEGOg13gMM34JXc7UHBe5yPUQieByUyPjbmuhxCPEY
80kmj0HVJ+yvyR8DC2jGaNAIgiB9c3VE0O1rN3m7LxmU3q73e8R6gn0fTj//WM9IcdrFomKcNj/9
8wm9lmY7k0smI4a/d3J/CO4lG0lXUR379w1BR5ARGzaelXmD/GdrrrvBthMRU85/1t13ZUWDsSka
rDv8YcL6/RYg4labWFJMvj/m80Zpmb+hGk1Ln/mtft6YvoLBo7XiXzbcX4lWf9XaLFrvzw1eotPn
IIrS1ede7s/A7cB8YKJ698cGEUN3xnhv/t7w+YeomCCYRUPA9f0ZnxtK22Xs1eFQ+mND6pKHCka4
QX9syCT1YGm0Gry2f/sATWXTJKSBbfa5+/tzCftq9GlzxZ8byLvgikBd3f7xjDjIcQRlY7CqWgRp
kYbgLoTzykllZWnOSL56UjtmLsGmz2rxZpf5UtN9E9pXqF2KlKtgSF/Bcw/J+ORYEx2O6L+gdKP+
VnkaJWvH/mHj1aBxCjFicKirKiTukNqxjSKGJkRAuX9JpffDdpT8gaPhSl9sby/MGltB5STbqtS7
XRehvTp+94jbIP8OLhQZwQmqhx4vxUoF5hdIcCDLLO+U0q7k8X5TEay4kK3A/Msq26QKTlI2puZa
Jtc4wpLVlQn93PCSXYeQjlAzC9g9IOqd7+vuN/cHNzUg2NJq7VMcYjyukwdZ6tVDRfwfBlvoo2q7
3vW+7X7jwPLQ0yq8xqqMf98ggvQXjDSOEMA0ytw/N1MxnoSGqFsO8aNBrepRxy0Dqooj/Z9VrZZg
tg32GrLPw311UPHwUiBZMrr4/eT7g8wheK2KujneH3VflbboTgU6KGEFdn9f10fM98yCUvvnutJS
uKfbwFx/vkJj9ICxO8rcn/szICxufYHy/7muL9Nmr1GSXnzuzw7y8cgl9DnuwhGig9ZpZ9vrNvhA
vzhtRdbTpUVgyJzqFXC3vQFDFZa4OjSZTq9MisdtgUazohXLSLT25s01Z1l77joAvnazGq2C5lEX
tBnQ4lufGNmq1pnTdbn9Vo9+dosdmD+lGM1DOy9y/SSfVYXuaRgIP5Jw+1JxFeZsysAHPmJ+08n1
NBXVovtSOjzrURG89lPzNhmpQiLXlxKKwyqSXb3r83a6hq1+S+xgvElZy6Nd9M6iV+14CxAU6X3C
DD7xpy96Rec3mlHJtQkggaZJxnRDoR2pWAT5oR0i/ZYqZssGVORT4OjLMpWCJH++1TT6sFjES1+T
7t2qEuNWkqx48Af7mQZg6VHGPUZK+jQcMeDNTpXavME9J5Ha0CmlEtqr6i39WvhRs47g1my7CHOB
Htj21iRivISxgC089fubPeF0JvxQn++LpOWJxOjxY10M75BzvAsNdyKXL6azhXzCTAM9jr87Safx
MjX5zzEtq5e24z2ko3tgcJKT4OXv7KHIbLMJo46c22ipem4zpVfe1s2r/DhKFWKY4sYYugLDoaff
RJzSd8TkDOBX4maSmySOXb00g0UHq6rrN1XrgtXVjJtZqeEStsOv+9/tDl158HDB49RnY5nVV7sJ
GJsmNBQQnS5vZVJEGP6Ddn9fdBW6CwZM4+wUgf/oDHjEy3Cr07blqbe17sXitT0zcm7VRMmGifMP
1UPB6vvU3XpFsbHjysANVbk3vjlwNdowbppUObeg4TdEXhM0f6udQlnaz101nek58ihLS3vyh/Ls
6DWYcIoJ56wP9WMrg3gzKpuIL3E1Pb1C4q0ujeenByJiz74HRtiK5Nl37PRqPUaR35xdu9/btbOh
pCOfbc3YG11sHuYIcihbTDR2uCMSt2qH0N5z/raOycznu9+73+RysPZuVK99AL6EmCtrGTn+Rm/l
YYijYVsF+g+l9bhH0txYYk1Wx7H3/aM7wyhScnShfO6y3jopheHfyeKtTSF0HVBye+gbhVcnos5m
uk57IerpGJr95tXOWZcufKnQyjGPZN1TpNsE3byvbZmFL9mQJ3sobM8F7edw4FJqgUf+IItpYnjZ
4F8dw2M1TS/SwLw89NmmsrNs30UR/nAjAEqse8nKbCoT9NH4WMUTuXRQEoTx3W2gGW9+n3MSp2Um
jkrjW+8X5jYfO3vrTM0l8ODs53b6jRPhviyeQh3AMtnetvGOmQdfLHFpm2jn9GeYqn2Lu42uLZdR
y0l31e5HAZCjiZphW1YYWgKtIJCA1qxUvhlf40DKrTUQYCzS8vtU25ssbs4I6c9uPL7joKQWq9yP
3jR3uY1TyTPWjF+StS+9t16Jn9Z4buCFuxagTlU6771BAiAekKEzpLLSct+BQh+M0Us3PrGq3Cz1
o6rKo6jlKgEMCcFgbmOWkpCAiNHS8dOqnoKZ/1fgvCIwf0PTLleCoa7wgxMmKoRzyJKwzomED6V3
pQkWjIMKnBhQKbhnBa1JxqNd0tKgbOmnNiQy3BrwmJZtiC3H4jCkyaZHXMfcG9WoLa2Ili4n/Klr
TXfKI5HCLh36bY6lahVB7zuDm/0Z4UEss2cCdUTiHa6SAQEqxLGHwkivIV4ssmzNIqDCcyyqCWxC
T6MJJs9p5VUrC9s0gKefhJuI4vXlK4a6FVD7e0iBDyiiFy8fEykafOzUB7amZm2MFzN38c2NlAzd
srpMOdEbbV1qNtHVaNfTq7UkOE4Lbeg7rfHEmZZgeVcufEoSC580t3Bo79e307vXVXuqR+U6B0eC
YBteLqrkcEosbOYc50uTJsBJ2HIW17+4bTRH45yn3mueLY2yqCwfOi/+MgSRQTfM/CJb0kQq8peJ
VRhHIqVI29YhTtRsK83XNKbL+S1SgvCtYTOKqd5Ed9sxB6iNNXlOhoXb4kLlk8KczuMmTrUcxRlQ
Nz8gIpTsCox/C7w1+v7Zd/32PL44pSy2NKOkiuYIcj0VnmJoYNREmi+GH70JD39uGyZX2dHPw+I9
AjVLYOYWIM/7eMSLmJka2qPuUFWoNmmqw8r1x6fJy1ajC2XElpYNPOdX0On1sq11uhLMWG3QuoRK
6D9iBgYFuFE+GqqiP4+Gvg+2BhTfJG5lP4DMrvyTbTP2CQXDBRKtb6VBX4jGsUE+9wUquc6PnPYr
KDFwqC+Wxqk2mkS4qRNAS7o+nDAFAEOcto0/9pdpnPI97LRXPyNDwETD42QVbe1YxW+W0CLYAngb
CsaQzlhmydLImJyNOSMC23tlZsOhyJn1ERlxcPXo0WIWSDT8EOtZeEzrb1ozTMg8RbmvK9ps5CTO
endEJrI6TkemccwRrlVZnEfPfjYAPp0Gu/wwDSO5gNelcqBn5b4drRdrRBVQTUyCQ/N+JPRa2DqB
oPBdT8nOBG8PmvVI06X65JUXUK3G0tXwTzp1Jxa7xsqCjygAgeHTibJ2zdc2wRWJcRH7lMSWgScu
qE690KjL025okbpZd5wy89xiQ9wZJXg5x/o2JZhGr7rsxXuKHX9JrZIxsS7P7AsARnwKAoYVZYNA
YfBRaR3fiaQwiybWkr0z6+Fs+uMVGx8d2rSbmlxrVzvaWUQeTc07mheH09TcyMxQ1wirAdSdd/Ey
w9573VOTTPmJhOvg9jCcyhg0fs/RaPmle+j65tR0tDjS0ulIqjU7xCHAFMs1XruEkqbu+S/1LIWJ
wDl20YxF0TP7bBUypNI06Dv0lB1ivYSxQH+RVGBZ92d+ut5/bWPQgaaHQR8/RV2kP7TU0ndh3VYI
C7B8EKXBxPkDPwwZQg5Ou/ep76enyNhexqKxN9acdS9cEte1gttujuZORTFNLFVInjb230rNKfY0
Wdng8KF1akikhL7p1xK+0NYqYvy3WfmSZUkFdlRgg8aKmIuQIoxTtGflm2+BWdFavJy8g1cPV9v1
9StMjt6eq+nfI3rzPDluaK2CoanPwOfcIxg3slXeZNyENF57h2we4j8QBMMAZO6Pv8qWn/IUkv5F
JDtjMF6a+gyeSrC/HnwudmSAZboVgeaQkbBHeHZF9gAy68Gh68C2qNEC/AE/VD0YAX190h8RqQJo
45imK6ldKeRzo3urdh53881OMH2qeyLNX1Moo3+KiwW7BDq1CaP+yc/GS+M3NJ7MftEI0IVXndIH
ueiSzf9m70yWI2XWLfsqZXfONXqcQU0UfaOQMtRrgqmlxwEHHHj6WuQ5Veeea2X1BDVJy7T881dI
Ebh/zd5rdyYlvzV+oJH2zxLBO+8DsTFQz18jlZ2UqgKcWOOi8uJYTtGw40smXNYq7kmZGJcBIN2q
QG7nNeaHDg82kvGVCvDDLmM6Zj8fDB5kxKLB8mu4tfjuLcT0Mc1W2JoYlKX3JAbrsb8vKvwqI3Ik
1r8FyGLPR399EwYxjTfiOea4/L+c4DvDv1nzQ0G1MH+4ZbgdlP/kWN3zMPkRcitsWLMzERnc1eh9
bA6H5XdUMP/8Has+A4caC6h//AWDGaIqlv/m7y+5V8hT2Ear5F9/8V9+a0+IdNvGRsn2958IxO3/
+sd/vx7JIwaECP/1X1/z//Y6wPaDZZ8VA9h/e33/+m89+FGbuFnCmpcvU/sAEP/5Sv/Pl7XhBmAh
Pv+3V0O35m/+LhqWHUj8I///RkYSutVO1584ldV//HNZs6xXXOv/tZB5/Eo+vv/7f/6PZYzt/qdp
Yt5h3+KEDF2W/9E/ljEWG5fAcRf6hxk6numxBvnnMsbmr9jFsKQRFueFJ9igKNkve5rgP13XMv3Q
N+3QR9zDX/3vPdS/vXv/ejf/R9XD8E6rTv3P//C5h/59GeOYfuAGpufzfxWe4whe339dxkjMXW5j
+UfL6k7hyP53xhxc2sgOsXFBOLmXhMeb7nSKiNVuVUOuVEAvgG+v69sLsuddmBGKNRGwEUVwaV5z
ToJdwvxKG0V0buSL35u4tTUzIRhFI8YQtCcVsKEZBURVHzDhyL3TYtOcfSz/bXRL+gPK3SRtVqlt
cGVHw6tRhZvaD76mlstv6mEzCoogq8Bo3pbYzhWHjwuNh7CbM4gw/5S40b2LiXhfgOHrS+0e3Vrv
VR6GK11i8qyjPXqFcknlJLfGhbcxr5o4nrd+z17HD0HgsqxBAQ/xZUo5vf0quCqlIYbE9dEsrV03
OMGOFz9wCMxsXLNLyIhj0xrBa5lMIEtLkiQzg0y/nupqzicEbhb57cg2bvI583fmWPmH1Ch+q4Ou
yKzXIwk7HqZYSTXrYEAVuT7pev4effoD8EPfUf3JEB8VYJlz/ErvuZzmT3LXzbL4I4rsS1nZsMod
fsxwyxg7jxZohvxaRNNmtpDLjh4GmV7dRMAKWBLVB+EV73ZjPiQyR8+GmbeaEZ266U9iBwcRImwL
xCltqUl6L9iksZc/ZqyfkuWsH7P2WALtgFTKzyjIul2Xkw0oiVSKDeOD8Lw1nhFIPXVzEj6GLtEm
11QVv/HI3m0yUO6kv6gTgMGOuIxUY/1piXbAUj0E22AsoMXm2zjo7ioXjH1lFJ+yo5h07eEowJ2N
HfGtQ4WWPbUyhOSTgGoAJFb4kOYc61ROZNSqaUIk0HOJCIFLc1KvI6zSTk/Ps45fTFXTskNodTQs
E1VWP5hFnryUELaFXJyw+Oaxgk9kKg0H1bu42E2NBuabhtCyIUgch1jI9p/H7mLjBMGX+5T6EdJO
HTPWKXZIHCFWFOMhwFC31SLo8D+Jdu8Pw52rm2ehEv8wGOFhCpNmi+6DQpfwEulryk5+0JKaeyEh
CL9+JipgnUsz3MQKZBT2QpDWmqQgxqQLKqZPYv+mRmPnO/5T62S/ZUHawWgizBjS5p234bNwQfjZ
WfA6jfG+x3nfDAbe2tR4JqHAp/WDXqISgzdS6XDtjv73WM+kOoBzwIx9tWxxJwq6u9q2z5V693oM
aGYf/MAog5lJTEJSQ0P2KvOo2e+u0MU+0ZR8+iNSQQJQVpO8BG341LvlHbFTtBiRPd8E/ifeaZCx
wQM7QKDRaXvnMnHNVPkTF6w+k/hEIsldRjqOkYwPscZNI2p5imPc8VV6AaS9TpiUAunYWWX/Xrt4
1TtyDZg7fOSCZews79ohvtA5NEfq/Ccyde/GKVzbBc8jkDhipcfk3Nq2hO2p7vomO4SjLZmM+m86
2DajzvfjEs/S0zvYCB4x/G8cjCwYouZsQ9gEvmPMLL4s4G/Z2TWoLRptu7j9+4dKULMD5bC4jZcv
3Unwj5lml1BM/hfxZMwUqDrhXt04sky27DFfjUDe8f7HoX0Ld/EwIRQbmVApo/vDiN9C5FF/dl6w
ZVNq39r4OsvcpJ3MADWi9p+j5MkXU7Qvyq3NftkgTgWgw48w+dBL9gWTn+zp0XwozazEHV5Boodm
l6jlC5tH2Xk/2iIsCrHAzTQMD6XZ3NXog3sbC2s+8bw5NCQ3mdtfzLg5TpGxy20LBWTI+LwFWlEs
/l4RnOUMQNtq1GecmuciG5E4heAZh+Sn1MYjxIdw47kzIjh5HZzqkBDuFn/ODrkqecLC14l5jgTe
zdb6kpODOQFii6tYOuNg+FUO7jzM8U9FA6eXMc1N7gZvDLYSq5+2QCEOUddcpelc+s2wADQqCmu9
JAzODcbuoL3r5vgrtFC2SjGfm8rOV57t3we1WbCDLbFfDRev9Ri7nxDE3cx1dWsF6Xsm+/cGVM16
qhnWiK2lDz27fMwsLtObpLw25vzaYPfIvPGMPPg3NPMDKTxQJWp9GpDkrEAX76xs16r8jtcW8b81
mEfSumYxTaUB6QDqFTSOPH3SE/r4bIZVWLAKstWf2aueMnasTIidB3yekBvcajp7iaNXNcI/wNCH
KpU2iTPxEXHjESP6c8jT4mViPy9CILxf7tCdq6ytmE35eBS95HUIQ72KbCSQk3NP//UkzfRaR3jJ
QjWfMxCYE6hJENzP1QCL2E5PEKozroQdG3B3V3KE4sLdt+LHShYwLE76pgN04YJsgLd1DIJx6SlE
fRMU3nM8wkOZ0a4rnT8p3XaM+qHPVIlNxHFfP2VSnlWfvc2u2kbC37c6uPMYJq2bwYGXE8Ck6KtP
AgjOAkvcypb0onb6kiTxZQQcUZsWL5nMz078VFqQHRWnpL0AJwOz0hyMGTt05viUJcRMhajY3MJ+
xwdjbIPJxX7I0BIQemn0jKmeek10zsCOBtVXHZ5lNQuAlEXziiSOzRs5Q4N158TmPkmv+DNsmLEm
4jjaOEZGBVo+C56pbyQoEWh8Mb5l9rbX3ZUtTn5qzeKzGYGHJCHjjcgN3eNcA8UQwXSaY+7ZsgQk
G8yDB1LOfbEMkkR9J/xyqhGtHlCPU7Q0VwQq4JoHzhC59qNnWOB46u6hxGMLgbQLB0bTtVj1KyNG
zzBN5R34r47AahTyDC1PfWyeiWLnG6WUkcQ9Nf1PbC+5NMZ7Wapi4xkknIExGU7Y/B45iNPdHEUb
fyrNvSzTZj0Y071uSzQxhd4Oof/V19hoUMg9TE/wddLVkr93UzuLgtyKj6aZ7m1revObxNh3RnnK
c6xX8QIBK/EPMN1AcTfrXweIusJlUdheu+e7JF6miJ+KzrwKxQNfNHjPsdsDa0vVzokhdgqdHUkL
x8ZJlGukkvlmHhqSBJcZOOYOejoiqbZtDUsgS9aW760tp3iI9DWBvbU3+6ehns2VFBIpXa0IK1Ov
rNRJBYq7lp0shqeZf2pqB/lA6RFTz/0BToxPfxCxcl81GrSS3RHM1/fJFd9pzgNHPql5bXM+tpkL
KDlKy7MhFmg1lvWiJTAx4Uru/PIasFx3xYNbdxebELxtLOuvmiBGSr6zTOTK8ghV552T7JWEeGn5
qfMm48a2m0PaTJwsYbuPAw3gu/rjTvMjU+xj2nR73DyXJuBBiKy72oY9bMcJgUaj+6C0ANyTvtex
8wMDYW2N9ySxbyCX4JEhBgKaAMAfHNWuJkACta9hOSc7K14GYiFghX9Os3cCSXgf8VpNCVcljO/T
pvjjQ+5IJwziAPquTWe891PrnSG/YUr6Dkuim9tEP0GnSFdN23/OA5Ok4DHKs6UIlKcyNP8wsir2
8zy/VZAebrIoOBeRjyK8PuYT2nSjhmO4vAGd26Ahmz6mOtmlXrcDSvID9hPXO2CbKuQxKgzk9DZz
pKRFZF+63LYmrQyOmqVVAfmzEZXx5LUM5y02F3xf5qZCjVoq/Usin4VVb1iP4fRraJgDQflCRnqw
NgIE2YFVXS3rnhb8ewwPZLv9RhqJUauz27CJv1FwnECK3FkFFxnp3jUlZcRudgW8PcBzm90bMn01
rPhsxvOFarraJzGMODf7dJhgbqTI+k3qe7ty4EFgS1ZtI/jqa8qO3EuCc+1IzMksdQbPup/spL2p
veHoBq3eFsPPMEO6dzogHMJO9iIHo+vzeQm9cAkFL+7SLr/12vTE8mybd5ib3fzgj8o6Dmb4UpHL
Db21p5ZTD43rXwwINzycXAaJBpswh8Mjy3wSGq2MyCfgVoH30sy0XDzbCKHc5JijdhJdc4Hf2uaX
IZ9prFK0CAzQUyKHnSI9OK3NfjsZEN+rRyfU33g5jsJ378cK7g63Di9qedKWHhANM9kfT2Nsna0I
Jf/UHVod/1ji2Sce/CYkY8bmuKeybPa8v/O6jXKg4esoy75jKyZOoUQXDNzs2NXhdWid70aVj2PM
XJZ4q5txG9f5czTMn1M6g4CkmaEF/RzSmu8xmktExhmaOBfXY0TtsQTAhZn9YaQ2eIj81W6AveQC
7jU3eKlcvCrD9FYlfEJj0/ptgLoQkkDpi2MCfxEx7DUtLK7F4wRFdbLqC8v7xzqvfhxCvfYWXnqz
tcFu6X4zB95hHB7tUpJrmafXMBzuZWSdnAHUigegZurLs8N+E1vHsfcxXIwAEGLmC4xdyQWzRfeI
rG1jk0JAqUJlE4toQ6YMWWC4HCJ2hZ7hv5F2A9uVowKa99CYy23d/zKKv8C4Dta+blkLWxmawpNK
zRcts3qTGumWg5iSd54JQUh+clOS9zkghEOznTR+f8xrJP+kvxzcQD98o/+U0OjbehfC8GQwsVj/
OFxrLdcuGM6WQJKQi/5mTqZjGk5Xwjj2ShLFZIgns7/MLviL0H0HOPGTjayhJ8VmUJXklhRx9wrE
koakd07eFDQrhoHbzBcrV037Ngyf6xQaYoz1kWy5o+qcFy+nxkHE3URoRzLGEGZ+dXrnA3BLwh8S
0IlA7KwRfk+ul9MMeP2Yi1vcc/5NULbfnaoe/2gL0l+FHUaQ+pZpeaKCWXIn400TT0D9/AgrqcWx
kJfFxU/wUrD0cDAiOXBt9ONApbWvsvQsbeDN3Dv4PArzqhfxTlNnD8lohADnSEXpp2Y9WV54Q0rt
G1igSz4Hjwxkl5Ot2ZLu/SBkBkq252Mh/D+uqL5mBeJgoBRhCDveQdgst4nwbstlg8F06my0zRv2
NvprKK0yuiFHq1vbLmOSBOxQNdDVhewsbhpnvI64yvC+Yl5BK1u0Nggyx96Kqh8vM2gFyBxnlbEo
INDvwfO53sJRfxaOvdd273HkRu/EjbDpHCyK0HnsV4wsWPBN0JjZ+FuW9o+VHo+1Q86tRSouA6Et
5pV7d6aTa9KXiVlz0c8sE0X4y5zl2yisjOv8kayAb5kgmYjijQxrtqooLk1sLStFHhISTutmoFuL
qmYiarUqlnP1EG81PgA2UmzZBN0xhSGIIX++92f7LgihZjkBqCi8PHZMmw0ukjN21HOEJs8GiGHX
JKTolOypc0m9fCYgkm996L5N283XvQX/I2T5lquIwItkXoIBYfbZmfWwODXxPvq/jn+I27HEObVv
qTO23uAtCGGoTei8yrJ4tJRUm4pvypM/LcGAx2Y0zXWKD61uuE7anoYtbndxMQf7FllBgPDxyLgh
AyK+yfzhzbXFS0FiylpGuKmI/1qxAJruw37CRp4BsSQVg0PGWHbPSjmcLnH4mHLxp9GbXTvjnu3J
OqswkmlLrk3CEQGfYFrL4Pc5zlJyJB8zLDFCDKCyd+HOcNFkcxjwI5aL8EK9Scg3IETMrcYKORn5
74QObW825qtbPdPz0FDG7AvmjH6vBfVVdpyGBR5nILQpmxCLgUjcTDdoWepNYePDzubgdchcsGKz
fArLbhlz2K9VAYTLAAYWVk+lIa+6mV9k+4yI+yXl+Mhp6WnMNUeTY/x4rJs2ZFFQzVUZlFKnNzgq
WYyqqfnNWqSVVGY4jzPYHSDHTmk5nq2Kj9c8ig+0bthRnIE4zvGaJSExPO0SgwW6rbIeMh09hkbF
BeXId/Vc1yD3c/Izb+C2lABZAwpx8INTpteOQpeRzIO5div3M4+r16kDPOt52AojzxAsZrFhcsEG
N4MT7UO7tPnIARvNCn0Vw9xtpWaHBhbzRavo0AWsUEOOQ39ufl01PpmopG7GkXcurimGTfPWdMqz
TTk1uvl3aF4D5iV1ZKwiHd41mdZsmPnXqJexjhMUUPrzKswr+Gqw8UOGo9Rax2lM3zSCZDqmGQ8P
gmzHewndMmIYNmJZCX+YT72ZBbOruihh69gI8mJX3Ro5T1lmAtjGJ06HGNVIJavrhK9MZMAh5h4m
EJen02jaGGLwjPqIc12usjI65GVbr5PEfrVjwpCsEOEb1EAeEURTzwSH3SY5gvO0eaht8T6L/TRZ
7zQQv0Cvk1WThvsKsUzbo54emjuTnHBVHFM7JvAB/xh982+YQDypfLXMPQEP2PlnF9rviLjucz67
vsb17PuIBu0lpmicXpHjLsEyE5Qw6neU9NVNlP5KS2D9DlwwcEFzJd4EqnYq1ukYfdn1CJR1gCDp
IkSuqj9i6g9pHyZno/YXtO6lDEhDZhH+3KviIqmqYzyKqMlLcz3N19SQYt2p/pVWB6weu/CxhQ05
lfjahgMo0ksaUNmCLoS+9jaxJT1EfhWuDQIGSMJDdZFiu8D8tVIihIfvCySGIUn0VgvTtLG/yVFE
GMTK7y4r+MbR9s15w/vTzp+hQUJuSJ5ZRIJd32Z8d9wQzCmjmyBVe0PPf6b+PYvLvWqHdsuc/H1J
um2m994oNb1m9AHVCSaOGzyX7QDj3R+QwtHMBCSj2FlKlLkazoGLQkVpIIvemQgG/FiR/OTjix6q
o9DlXhh2dkekmoyb+9C97wkHioenylGfo0OYLfOWdLA2Oo/IR7bjj7RyH3UWU9KjZkEBs6mb+i6I
4y83ABvQ0jL5Q/FUGDwyMcCBFVyfHxNPKmILEJmO/K4cRpu6ru4sXm/XtEeOBxR3Q6tWhFj+4N+3
11Zbdzd8iJnYBCcTNqLpUAoUerh3bPyvPg+dt4wKvfjNraPDkAdcDD21qxQfA4zHG6dLTkV4xOMc
3vhZSQQSus7op4/6GnKXuxsHbjwiOjYdoYI8nRfEKSdRhLdZrRBFDQH2NkNhPwUZ0I3c9qVitNsL
Ju0LbrAf4LjLPza50G2GXUXEXQ7FNLplAXw/iGxbjG24mWglAbTRogvd3w3+T2++84EwHyQQ/ZEM
gc2EWiRemIJiGN+zIaKs0uJS+NNKBrDFp9my9zGciCTyngcSFm8iwBddY3OPuuU6RGpHPiCWTs8p
j1MyboQUz5OhUDa70a2w5CX3gcLPTKL60GdKEjKK5WfmxOV3mDVrXyqSbcqeD1N8Kw1nXczJy/KX
PVSMpA6R2QXzh5+9wMNA6Luk3AdAdavpgdL7Y5mig6DuwNmA25JB/dj4r2YcfTnY7gk2tn5tdPKM
UlNmceXZpHV0Svt70uA2M6SzjIrEShXT1kpnOt/KufiK6V8zDiutEKzOtEUjgYBrVPm3eoSM12sf
HqIRHkn5cI5YCd3VlGZQCsBAxhWIdIUMOA8MZLozYZSe92egtljFxbSzQ/dr4m1ugrcmarN1UHbl
vpbxXQon3wwfRJCtYSV81FLbexJdLrJjOOJk42dkiTWK/oGpBI5Fh6AkxsXsuXN0T6PvbAif/25m
r14TKQIzwP2sZ4jlkQc70Q2N/Txml8aKbmdX6F0Riu+INBfx7E1w42UUoZcxwy8TQoGEF4dCO/qq
fZienuNxCTW/3kRmndNMv25PLh7KCYw83RZ5ygP5My8GAel8ewfTJ+VvKgtuYymfMg00NvcduPzS
g3zBz6NN+h6wx7vpO2/EmbwmBa1gXqFHtNM5hEIxX7lRzGK0tllJkBI3+4bhtFxXARo4I3juBbd5
79KedAVpTyRXbtGWAfC6YXRq7gmpuUC4OcEBx5lakKOk68fR5E0i+nUih5RUE8bqjkirXVc2G6/H
bYlWfT148hexwAn63hrkabMpXAUBHrhgb1YEYaDWs+llavSB0DvFyo5gyPiIWDD7MHRp1IW2H7OP
M10jG/VYlwZfXhkCk0Tim1wNhzQoguyWgTZyyhRVatBYK5mD0aiQvS5hQsQzMCFh1B/XI8vAqLHh
fvBHLY/OgtofTbKkJ3lNK+Mjbh1/Dx/iqoRY9yWRKv6rLtpsJVIQFnhu70t2p8fSxT8LuX7jw9I2
C4zysxkmjJMZyvjkzu9m5unxCwLnamXI4iuhVb8ZenoCMnXdg0XgldHSJohFDe7M5pttMJBEgXTf
dpE8xOathOzc1B01TcQRZynPpF4sEV9ReoqanVqemPEqUfm9a1Bu59M7CYhqF/jwQAZ+Jr1B3dpD
0b4hep2uHME3OR7JStbFvZOyYiJ9yC6hsHl10m+m2GIbRlLGoIB9arYr+ewTNmQGVFI8/C7YzKkt
w4dRJ0hV2tJfu5GBYDhc66k8NUZ7G2cmku0ZjAFaGjlG15FgxWNMF5005KcSJHsBd0O4X7FmKebB
DzU2gLeA2dZMvbXqFbZZNOvWVsUtaEO/46PXRWJ52dnWi+j+OYAPfGgB4A/gsSMTAr6DNm+qmWdS
ajN45wPHZO9GuVV2mQtwzU3uknvbhQVJZ+FrFIo12vphjV61ucnrliY6rVNsXvFX0hLpChhl0fNC
i4a9Xh1MO6OUTbJ0G5jZhVXPJnVJKJ3VH7vX4Z+m9ASpuWO5c6LFOLIQGUv526pwvppMGY9aq5OW
45+whgM6Tv5tXXeYMDBiVNJ4YUb5miV4l608+GiTETH18ktF1P1u6mm2C++nt2aA/TAIJ7BBXGLi
PifdMIpdgFDKuDUbZJoFqJaNxq1zkqPs+YL8DgiSWKsc33fwHJe9fZQt+ks36embCCxwPQpxg2kB
YPsEXZeLq8ly9L1Rw+BWwRHHUAX9c7wz84lq1LEBIOBS63WPzjMXMEgkfAGTEXcm86eozO+D3Djn
bvTsR569ycOa8ZrtWGv2Hy9t1w5bUbTd0REsMAUX3xCxSe1hS94ahe/seXarTaXJtycdHuA+kbIj
m0qRYbGBQqSaqXwd8jeindcQi1ldILa7pZ9qT0lsruvOuDeCdi8Sq91VWE1AVAQP2tdcbzRcm8DS
8x2qQFADnFxgK0rvUvUVjrpy6GAL8keR+STrTQlpMlx4dx6bRhJyEQwsfwrw3mIW5HewLKeD1ZRv
DO09ZoLDQPtJKyUpC3ju1TXMiKeWbQZYlDhp354vQxrSwPXMQp0a7CF2rLzih1guGmYRg/psBO09
lC/isqLwGDsK/kr8wH6bXD6bwE0/Z6hYcumt8X2xhf5qfHs4uEUQbB271hvYVvw8dak2aVXfggWT
xJ14I5Hb4lor1mNOxJAXFNeHILlkW6VRerD8aBMmIrrNUWatbFhha3ybt5nBThzhIUNAmtGucbds
ZgiwYibNVEYOxJr0nPx1wbfdC1y2rv6oioxIQEEqW0ssbGYGxk6r+eKkoPXHv+Fww7aalrTCXDzw
aU7W2CegH5OOtLJUb7KZ5ONk2+p7qHWDylqRuetyX7OedlOHqGV+rC09/crHSMbb+cds6+Cu8hy5
68lGAQju3EMrbg95Tz3ZpUgGB0bXhh+FoM06faAKDv6ggC/HOb4gLDqmMkr/1LzuO58UqGmZarMv
vPMWTCOqXqAPKOrJh6T0IiiwH+wXR/gVL2IT2K0F7r45Rz4NIB1jt0/TPnkM47d8mNUTdi3JWnu8
a/AspHn4qtSEFTfFsq/kR+ly/pP4ZrD8C/KXPia/BEIq53Cdv0cYM09l0iRb1VUvRlK8GNCyyPp2
0RmJenEncseWfnAg5IX0AFMabAlhZVhefzBUVp///snI7Pi+sU32SpbRbPvEc49/fykEkZrk/5pM
opNxVTRDQRgHsLFixt3Kqjfb9G5ubqbeVJuirAEiV0G4Sej2S/bdjkDay8jYOXMSnpScLx35qGu+
ByBQtUbwUjbWZhjYegkGMudQF0zdw4+6U7+NlQGxoeqIWr1jrTbcxtJ5VlY+b8xGH7GkZ7upRnCa
e7+a4LqN7cvvQYvbllnGcyP7T5bVxjGTbAwHqCENYxmiJtSJKKXPCCziBl2pCz03wQpc5idC45C6
5N4TQ3692uZWDRjHku2NqxHCTt57WhW3sbafWiX2gQsxqP7bVqrynJu0qwURdiPxdms/IScrL4jE
DQ16UJHtEaFwHJJUAq2CumlOzRjACMPuok/OtttdRZrauzANlumO+1QJ/9ONzD9Fxog/KiYEASjp
nbj9ap6N2nyLu+DdVmJh2CPGHwrGCyCyFK7AwaYDRVvKTx+WCpgLCWJi8jaU3ywLQrJKDah5RHlU
lyJqLnZeOVs7avSZgTYsMpP3uixg0GP+Dx3wpmI6ImtCQhGkmAMvjW+UKy25wDNCKH1yW0Kdkno2
bpQiTqvvyGJRRTjuVOgzdM0RcvAQM7DtIEjVRnzKRmq36GUC11zn4qySpLkI/YiRCXSMxQ28hLcq
jtstzziPZcNo2MjnVVmNdyDArnE23o0edhfrxDlNBnZHwFTrPqWEwYMzHI9TW5wM3AEHl40yXPDo
Np7LAzIetfKagZjAXD4lttynFekMZZWBcw4f5tK5jlWUbO3Zeeh8u1hDklfJSPBtvrYCaxX7A3Qd
okSUp17SxH6Lc/uWWfyScEI8QJmWByRs+UoUPf5fL3shJvHPyHffKQIi3Hb8Y3XqcY6EsRoz461s
0dW3WryOnfVR9fJBd/qVpe9THB+YJRg70cmrM4oQVg7Eo8xqjqzO+l3Q5S7UxlfTVO21K9VLD+uD
I4C9leO8sAbBoG9stIP4N2GRflQG7ylpkFu39YIzqwY2U2M2nPt5bPd2J7PNNEZ0VZZJFmlsj/e9
GX7mEZeSAU7+HGNZ5KOC6qdUzbAR3gn/XHAIHcwOqWSIXQ70cTVvcIb9FiN//ote40sGFIY2i5HB
bTfKi5rHYZIoz8bkyheqUAfm3rpS8nXZZVf9MJ7wiRQ3ZHkzXLKSV6OdXgMbTcpN8NXL+bOFZ3qS
4L925sTA2aqQW1uVeAW61pB/YoudgeS/KQdm6JYM9mRwP5ggqs6tT0Fas4UFYGOHO1Ce6aYv3JJI
bujTcw7pwgLOb5OEPLp9Qq3PSLiKFlgeKEtXEw8GhMB9tQqOJ7KFuytfn3o8SVj7ujvbh03jUPWu
kmIC4+NHNw4Fm+8RFK17Ua4jM7ntG73DGHqa9TgtNV180zfTDl4Uw0LpIRXw8/ue1loy+W4fAgvZ
oSHbqzvPL2PsqVs8AKRWE6YJdt3cupXhnHw0sOB0GBQ3ITnrVv/MWmKrc5wdFay2NWbjwxD1V8eY
8XCUzXluk/icNBnZFJieN+zx4XjCogY6ATIJNs/gfg2uf6pGOuuy57nvPXnLAU9xJaozJRtxBbMF
vq7h7kUhwzyWtJZgsLZe6j1r5FLMUYCL+yAj/Lll7WipbcIKs819jzsgY+iajN7t318MCqdbai6K
bw6e/RTdJ2SzY4PW6TVBZ3DC2PCaew7Ynr56sen/gjZ5Dp2QxYmuLnmTQT8vCvInwqK+bbr4MTWR
S1lDA+qjrYx7tB0/AamvJ2ky4wPhUm3xbrx7lNjK8SjX2h7AN9F5RWwcEA2DLvOh9EnNLiZ4m+NZ
bDOzvZm0fxuUb0ZVgpmit7ghooCuonaACcfJdvBjdays+VjE+aXz9IEk5Vc0TtFmwaz3Pd5zVDtE
ZpiKwTecTqeq2cOWdbdhNs3aeaK26Z3mTxayaYIbnvNZv2iM4Ayvq1MJemFD3AH3InF/Y/C7SI12
Vegfu8zvtv2woNHygjQoqbAM9tu4TPdTN9P7tPzcxXNNNYe6jypSSOLjnZNuZXCn8hcDOqY/a444
4420nUNEiLteIiDCWWI9wg2tTXXCUHTt4xnJQCneKlxUawzaz7k31Fuvrh/Cwriz/R7nskffFGAJ
QmCUr9IpcFdWCbOzZK1oCFpVO/UUuzxJmM5MpecF5nfXYHYeyAtwrBZeiY05R/X9YznSsIuMrh71
CldOKPw192bFepIsCnQoO6b2tOeoV9eEjLfruZIlSHHvpYhHXHI0tw4hynyava9M05eawADsSpyJ
/j7Y2EJ2GRlmmofD77q1mYwHBymuiMlxcluBTtGBoYuz/I4HhKgJ4nJmX9YrLaz30JsLNsOMZrKW
Uz1K0mQ3psO4Ru8sLd7b4JBy8hU1LEXYc+hggwoCDQoEIObzOiQtBWW4ux9JQdpghaTomE6EF2D7
NcmoDQhvK/yyYkECBFQP5WGKnXw92ME3vUsLx3MpIzCuQPNHuttybiadxb61HvQRghSEeg2OhbMr
8FbSY24Y1D3yu9FFlmvPj6w4131dNZsyQVo7kXu9E0bxmirYP2PgPeUWkfTpONIgO9XmfxF1HsuN
K9Gy/SJEFGwBU3ovSiLlJghJ3Q3vC/br3wLPu/dOGPKGBKp27Z25smv6gBJFVk9Rb96tKkh2E7rF
U5x9A8RhPICCKSUyaAsr5prZSI4x1xA2AXrfSiz9mBReTbIYoSlhMWRXjcrDQ2ix52oAbOg6/ps0
9JPZo4JIezRAgXBf8zi3D35h60/jFOtPckAi2MHEEbOf0Oz0CEpQEx19SqQdmaObJjHlLvXMZ+wq
7TkyxifyvQqoLM6tKfRp2chxWvYGJGb4BrRJrXKjVPeGfJxXr/DUemKQfGEraeGZWKwUxLoofQie
RVT7p46hWUqj4KyLXJGDk22FPhKlDuZkVcny0mZ0AEah6ZvSr+6PRlSUZDd9UCwO1O3twSPCEmSD
eaCWnJXxM286bZ14D1Fi0U9yPJCMNB0eb9n4f/97K+Qb3N4mPgM1jk271hb1VvSxdU1ru7vVvmDh
L2ttyQbGpai09i2paHEzV43ONA26t1L5nDvleJUwa944N0zMuPxA62/Sd7snFDYHuuWrJmaoBE+f
5bHRnTP9/998ynpyR7OXpEmtrddPR/IQP4s0hORDyb0LYnpvNDfzN4wHRNFqyGxjzwx2HmiZVaOg
6HQpaBlhCgXVNcwOiHGSTWsZ0wZOa/+GXj5eFUkvtsPAIjF/qNFZsBxOENlA+U3O1BkpxrvE8iVC
86duLHKYuq56S1L0CVAHAMPG56bWyzfvMugw5dlwllFOXGMhbZIhfKY3WkxSLFMCFQTZW5RVBDXS
+F/qmPQsbUzf0M06V6uuz7WWpm9aPYyMcNxvN8I4W8REtA1/wIUAerRFv53arDgTYgeD0FY70s3C
57bu/J3g3zPrd9ys6BRClb15lkXk6TAGK6NkhE3OgnsG8UAQ8Ngjpp9/8ZSkNC5L+p6P35yaSlsx
3Tx6TsW4HMLPmyOB9pumzXqNiOct8sBU4obDpgKcr5zhgfjKr17f7zKn6plX1NE5GJ3utcrlmrjB
LXxR99miL3gfk26Xc/baFq1lAbqmgSL4Q9lWkPxG7DbuGGQYuOL8xeYKIa6Xg8eIk2/kmc2d8l4F
h6mw4ucKOQx5MqCvuS+8GkF7YfcfkwOGejQOzLraDZIJmhAd80u/g/0bdfE/ze9dzjUOyxqd1rdc
I24HnSabkUrNg5e3xHCM8b/CIXwa4b2/KnSafLCA7b1Oiz/IWEY5bW9gVjG8MLP+rQoq8mHaQW4m
C17tRJBuBGF/n3JqW2m1zlBE0juhF7wmTzv4dNvxTKLleUqnLdwVjI9V6d997qM5akLt29KqTrmB
5C6mCKRK4OIbucwmFLMgtQd6vZMN7EvYF15Q662rWOHc1nsyGf+7idL3XoMlhLy/pK9zFGCW2BQ2
WEyvdG9dlmBXIN2km/MO/QsZdSgSQWUuKtca9rUieK8O7TsUmWIT6/z+ucU7Eba3sAjnPbpyIoae
Keyxr76GatRZ9+OCXnIj0DO1C89LGiSBFTBZM/32AYK/iVmal8oYkGXP1xdlnh0dHbcdgsxmUQiU
QF3S/9WZ2y1E2qeXbExx4pNJtTRDYdyB/WSHWBglChxU0bL7W1qmPNr14B1smZP+hJx4YXTj31of
rHVLctu6FemphDS2Jty+uRvk9Gy1PsQ+Mb/rT32274lWJLw12YDRGJ8SZubKG6d9GHogvuebIgxo
azhOiORpfld3O56aCSZuFKbcN+7U3mrDexdB6KG9DKmfWtoMlaPfZ5fKlsDYEoO4IQ56TShSlDXF
dlAyXXMYI1A1csLVUJg+Jqr6CLEqXI+ps7NR+z3DOYEhAYIBkES6aoJcg99ow9xK43ZTjrl11+hi
r+lQ95uyzNInQNi3Im4wpcc30n+Rd495dh9kEewancu+StuUY2gcH1o5sLdr3xP/6wt31BoYClkO
NAyhyzTdvQMfczSw2y8e77ZNgEqVp2wRiaFZakyhDqqu3OOYBzo+UDMAMY7iqxka4tPmd0NTgjtz
XczGGm2FZmrvWjKbLrwsXapQqw8x02i0taO9p3ywYTGzNdiMJbZuWOprZ76hmor83WFewDGQqCdR
Nm82c/alqcpiz9xS3fUSdj4tPfgceaAIup5n6bHUNt78rgQouHmEDz5e7tx0MpLkeNEeny0Ipt1p
Olj2/xpcZQ4ERAeO/PjJZhbbB7sWHlwIflTQqfTE+KgBocCVo7WhOFuV+efxnj3I9Cn3Y/g8fC4K
c+ca+cXhvz9JpCNB5c3q8Z6Vlc2tiS9BFosBm9dBeH5/e3wK38+qzoTx8ngv8429X7b+9fEjwTe8
pLosnx7vua7xW9eOeX68F0hknp6uF6fHN5Jy6HIaV+5/vz4n2GiJAWqiJOJvmyjQCG2EIf94CiCr
hOselcX28Vlr5OoiXLxgJMmTm5aFt6k9H87T48l1bW0bDtw8j8/WKYCR1GYY9fhe/BbqIIm2AB7K
89VXg3XsSHj97/mKPJGdI+SuNIb5yVlCxx9k9/3xgy1tqK8qbE+PH+R2dfQS+yaKIRQgdat75CpF
3WuJq6rMg+EOgni8mcPs0nnC5+48oaA1TpK1bJEga+ijwntuS/Z1ZuecS8PxeRLlueTsDVU8kDvY
wPpSVgENS8maX4SuuPHaH/XWRUBOYbnDpmjdh/k/RayR7XQ98Fc6Bw1WpcBCxTUMNPWgv/oode/p
NGaIBxluN9CAMb907ZrQPYFwHoRylqP2cshXNVztlg5t/CLzacVeE9y9+cF2P80mEK8RWOC4Iqwp
z8nM7gCnV65MlxjxPDqdYYdqMHwdi+gv0U7qLOb7msamiRpKmfyCsFs9PmbjYZpHAXvlzBYjY97i
1PQhh67fC7MRyy5T030qp63vFABzLRjcjw9RBjMYU0O/ylTpEnDE3xZHVAiupX0mYCih/DYt9uxS
f/ZwCyk80LfHQ2RdgjDRXh//oRsA7gmQyw+N8+Q0sXaT80pZUsOAU85/tIDxkQ2BwQOJQh+3Gk7A
arqtFKFYTbAAaZC7487LMvtmohvd4KVT63H+DoWLad8pG3VnQ507L2W056yTztkdwb2T3iXRkGhV
suvjk6aco4w1gC2Y2UjyDdM7av+DAp3/RNDUMcoJlo+K8p/h01IIpAnAN9Jf875oLlqOItoPuqsz
FsMyh1m+K7iFJbketCws5hWWvW3JbV05KSO7JuhuAvsVU+DuGasl4/h5V3ALLdinVYtmR+UtwWNZ
8FTVFhfLkyQZ9G6Zpnfl0j7Qz5ekRfefwunbi5FOp15ihYDxeeN8e+lTXpZWZwAYBPmOlRFNoog4
zFfR85R2f1ovN85Da5s72t8O4J6JGGI/5EDZ0gqKAyc4R/hwdFNtjGrWPCTkOHkBAwrI1uktiOcg
BDoCK6uinR8N4/cQc+cwsiTvI3yKteasXENcBrtsnt1KgQbhfAMb+NenKHsdBPnIbl6m2yFHq94M
WyGsQ2gEBhiKN1MiEZpkYe9UUoAt0TGoJ5azi+Y5mo2XamN6TrBWjTfejPw7g4mM26P9p5m0OP2h
TG+ipuALvDe8GziHzHhvFBwvwqpoXlrtD9Ic+Vq3c4Y6pEZkFAn1FCd28GLHwiPo1rS917RophXT
6WSftjgm9flvgljT0B3kyO2URFDPryYosKX0k/4iquoVO6q4PR60NcDnaGX6MPof4z9RxqxCMY2e
+Z8IiElfuvOTqEH2Jz4XQHx5YzJxA42oIN2YJ4d5fSonE18Gywnh9fNWe6fj7GDfkDvTo5EITETt
sbrtXdG5i6BvKNa1DilR7hW0vbzq5mMiZ3frPbb8sr7l8MU4AOGScsb+XY/04uySg7xLE+TqJu0Z
27pXbmdeQjBfptJB0pkM+oPmoys1sbJdrExgEuUha2kfySIrj1aYVXgeKu0VVIrYJRhNyRjZPMhy
9Nq9RYXZZeWO3adbYoHJzCg7Pr7czmcRkRBvTbie2trbekXQvw5aNmOgym2gtVTe45z3qoP2is2E
Dbr0nnRbw1M8WbfJ06zbXDahhb1xG4snBsMHMcYfrQ5eJzF7xD6+czOE4RLSCkkIXZm8cVPmBNTa
z3oafxZ2cmqcqbhyrL/QtkGIbsenIaUljOx3wQjjy6u8eOeA0XptZ7qhbG6U+clL3nHEm2UErmWg
R8DAU7vGxRN2tyOjj19daddGvBcMtNCeKvquxC1curboLo+38hwNPRi299Kg0UrjBuU0q0bLFCrB
K4cnijQA8gMuj4eY24gY2fZKWMZ7LGV2ScYhu4T/+1bBmbfkeEqsR3a2ihaBzeMrsvnL2g57deJF
L0mv1jUlNFUyHyZU3GJWGtEXj8kUnYHcO8+urEPeprAvvHo5tPSPBjqClyoFzqkX3jFBd7Up04Bq
3ULn5TK/j7BKxxOWEuWbLJxmfDKjg4tO7EybiqEqrZZtGEXVIsr6hpMzIZqPT3joQf/7kn7+Oo22
n0+cD8MyPq4Uu3ZOZhTT8g8iHjmUpa5ObPv/vPX4GFLjbGuMwTmciv7weMgwRWzYpL5CO/gITYLK
QEkrDC0JTQzj8SgnXxEmyEe9bkL58ni/QwrmJN/UeyR9KKoWZ0z30q+fVavfnarNvrqyUCtGXBF9
lby4d6HYj2WXPJsF1skuGwH0GuOWmKweiadRroaxUetW9cQa1N5ML538tT0QleFgyfnp6/Rv26hp
57eEgkrL1/ddRU/XAjL7yYu1cotM/VAY2ijzsekW1GcbRaMBVSH1mcHBCMtD3TyHbrlzAuJfusg9
5k5c78cJtWiabuweN9dIO69yRv2VZN8jjRJsrrXuPcOFkQunn8KrFqfBKValScPO7X+SJ03roq8Z
y5mnDgKRWNOPjBg6ULziH0FgawZVOz1VVxCkzptOZu8in4rhxaO53srAhXwLbNEbTAXQHohyfcGO
Zu5LWGYLDiTooJow2WdB8GPU20K5zG0Y094qYmJXyq3jnWjaYeMxh91NJYQwtstvYlKjTJsHd9J6
02uHrsvHpKr2t05Jk0gTt3jKkFyvZWxhGajLZJeMpJHFBi0ORoDtUhf+nPUQvITo7fdguKOVlXXG
j+m/mQQ4vbvRDKkxmDil9L8xnZQb+JqfopxfvbE+skI7N+RR3zqtO87Ag3Z1TdM5OYqBQ9f6+EQq
48kcgi3hnFx/YUpriWeFQOIW0R+yNdfR20+m4+90X/2/GiKd0e5Yw5lcr3vD6j64PLXej+n5eOMa
8Fb3AaOM463fOZcZaXqzycAd569MnR4hUpnN8AL05FU+2UdTwzdoxvDFNTcqzgNQrjdH+x6hl33U
MECPNTO7pRu2iynHL9nmtIDTZIZtTWpAOGNpr5LVHDFl8Rm4sb1p6LhvwQKkx9CAGxug4nKJp+hd
Xksrt5E/G2xyLiO8xn8PPdJY42psTxPItEOgNNhAYXoG0pjSfxh+pjnhktFxBW0CTU4/uqjakHcX
rvXSkBvRcVWa7nbKR7A/zOiilFBOSfAjM0ok+20xZ49Ml6Hyf1jdU/yYRoDAzz3HqRx3DcIyRTuZ
Vjn5rA493/rZDLx4M+lhsKgV6hmK4pAFCsGFY+XLNCyNgx2XKEsNjwGEM7iooZjA1cYgEWpCnjLt
E2cg5/R4awiDf33dBlvM98j5wyxcdrY9S7TIPu8hkxMNZRfLeepshdMpacU6Bsh+9jLd3DQ6PT10
RfGZ/htAlfzIuW2ZBrI8ht0AHLBqJPJ56kU5xqfHg8P5ZF3DmF/kBP+t7V4jubivTIxgrrjbZoVg
RZA0pjt3txjbrRH4zilHonAiU8NDd4LajRxjUjD8n1G5mOZgO0080SctuLno1ZYdQshlb8XhEelz
eHy8JcqUlBTX/4OC1No6sv0c84Yhe2niI555agRrhUfw4uHR7sUsrMOFbTBfOIr5gZFddiQVzjto
M7ozyP/7yP99rorGbzEgHxtNvshEbnKYRPf/37KLVwfP5qEYtB6/PA+jjoAvHhuSzicTSFpEHdil
evPfz0b9Jncydtdy/k2+Z++m2GhX5MX8Zr2eHUp6PpU0vT1w42IRGugxSG+rI7rbec5BgoMca6Hm
JWD8NFUcK4U/tYkZnKYAlXtnqPcyAKHizQ9COt1R+Em2ihvS3smKKgsy6UvPbOXS6AlkKivOR0OY
0uRi/xlz8/vxXjdW6fHx1v89PD6WOuml90S4FYDipBLHihyro22zmo4FGrSQhCXaiiZ5iOGIV8ix
sxsmcIJc2p2HxPX4eNCRvq5LCyqKVUyHSdPo9FHsY9hQi7xujFUWG/3e7pt1g5UVYIu58iZVr8gJ
xEwax8fHk/d4heIoUOANXQhsWn/ttDBYB/RXX7S4RKTUD9S8MLhmmSeGprEo3y1dMUFshfzspPfr
ptr4w8tG4p7Ur2huMQqY48YDRjInXr3lHlwZdzReQVybx1G1B2lM9l9SgQgsJivGFKhesJYcoty8
MuqmAY7Illa4rn2Q/mgugqaINxWW9U0bFd2y0tr8FpcxyN5ZK2YW1UtvRiDn6qG9xh3ok67Gswyd
n8KekJdzaYKJ4TL/MvK6P2b02vaVLQO8KCo5Mh/Sd6VeGafJRDYqGPQeRFmcDMy5UDKm/MoUM13r
vg+eYQJ2XKaoE2N4LdSJDAVT9Zv25tpNkfUMoWvdSb8qEsbrtOKWQWyxzofRdOhMHGdV/ayxe/bY
5p4nzAmGFQEj4vzVx3A10imJVzkNfvgMtfYalKm+wqPEcyJwI4L74OxQ2OdYZMUOVEbCElIOB/J0
cQTqFPHtLBWvlIFovCNFrxamu8GvhbWgThm2AapHbMaIsjTz3cRzTuYXKrO623cEJBYpA2JZpEQ/
xwP9A4gk687gv6e/aK9zCzvWKIg60KX340/glkLH85/1cMBbzfQvy/SzNRrjvnBMqLJuvUJr4L7A
62j+e6uZunHRlP6xVKNzSnGPYw5UK12M4lIYw9mGqIhZuILt4T9x9m0YojFBDl3vfW6WWGMRU7Yj
8DPtnsQkxjZXo8S/N0D/iezhbMArXGblk4dzblM0SMnTwj4q4sidXSxxjDkETZVUFjfbYr6bYs9I
YU0mhbvn7i852iQecudKo3vdW5du8j+6IH2Osi9lVvYmbK1221DKsjwYiyiOwrkcrq6JS9Z8I6BB
V7Rfn2xL3gZViJfUBbw7g5K8Iko3MnHib484iLb/clznyHkZ4J/u6eCXy9dy1JA4sEXDU6QhlWG4
atRHEGPeGjXVbRUDB64mT35TbbBGiLinWTJsp74kcqjcMc4015aZ/U0N/avW93EuSEYwOnkoKftG
4rG8UjK7r+ptKtG/eH47YEKCi+uEk3inWbtRYYN8x3D1m27e+iw8ZrQTdkyum23EZSxw26OxzSSQ
waHCExnH2pqKPzHhcZWON+xBJWq7pLPkGlKtXJaG9sXuhKziRbNk+IK+Y0WcEiSRnuOS6Zt74ecv
WWT84iI3jkag6/g8kMKEE2mljc7lAOlUVnpxC/FDMbuWv2Vs//Y90fLzk1f0wAZ9kbFm6Re8c/Ei
kKLcwIJYmjmDzSCrjGVs4Giy1fgHqZIGyh/nGrqdRRKTkt4NZFyWLJOdrNS2IevLZoKs7O3odesu
TanVOOhUFQCsjqZcnft/+nZJike41IPqZULnumW6s6N7iSd+MDTmbLLc5ZlRHpyR0+44lumy1mYL
+ojIxKsJI8z09KD540ZO0SqcpRyRp0ZY0dPfxv3jxN6L25vWRjVAtsraVxvLtYNdn+cmeBVCGAuQ
kynZ3jlG9PkbuT0BvHA3iwAbgIiyn6zEitmnJngKq26fQvRToMMWUYRrWQ8Gkjgbniqf8K4VUaHx
ohprb+Nn0LrHyIeoNhZiEVUc4zGRox5y8KtbajyNk9JPjhg2bQ7NFv5CvsTXDiQKBxPatOgH/TA3
TkGNE+BcaLrsvSjlR9+JGclbWzR51ZZdItoofBEIOKt7UWYt4ur9nMeCn4SivJSVy9m2cs8tbaUq
cC8yvXjodi6YxOQZ5tcYjWStROiFhaKpZ1GBOA0Xr2p9czG2uUOXghDrroNI8FrJxILm5MTLsNOZ
WNTuNXccJImQnmMsgJfHwxyCZm4JObaOddBby8AnIwQuDDaJMkm3QksRxsvE2HaO9JaNFR8Jiq2Y
8Ony8nhIKEX0oVEHJ3v2Ks45GCZZdn9a94vYtpE9OymWEGCehersY9Ake3x0ngPEIatfysDN13R7
fgwq/7cyYBZfzfBmTGLacciImi16t97jK/yJsRuu+zpBWRyN76K1zbUeUXcC4rrakVyG5fjO383a
LPhDwDQBqarlCSwbsw+H2Dh7cBdl47zJJqL77X2UhSbPE7dk75WXwWfY3CTYKui/xuh5oY95YiAx
I8Q11OfxKiR3rZBi+NbQ3OYqKt+RbA4bA4BLmkbjxnbB5tQW2ayZi3DCeB9Jw0lgZUYaR1Y3j6Kz
48VP/NN+DLVk9pKx6xUo+PEnvfqD+LUjXf0UJC0gTHM3OMSgCFcRCijh9tCIGmtdSuvJ1JJ8pVnw
Dbx8aTvaLj4w/yYhjqPaU6/TEk6hTKymADk3NKaJnc76S2QkjLGw2EYEAqO/5vXsrfLTSdOaA7L4
0TXt1dPCP0KFJgsernszSshKILkhy874WLVTKxRKD8Q/aXy0XU9siB1E4Zy7cCeQ4xmoSzZT5Fym
rP1Ha6HG3xT/DUrb27I4cbgJ//Cv6etUMWMmWto4TJ7xh/Ar9EO2eClSQt5CXl6CXKkXSswPSkA3
EU7zOYCp4EJeiS7S9pEouKnHrL33ru9BpAme8gQ9Ml8ixBS/WXQVRpeANhKop+0UqB8U47vGq9ie
Pa1e0A7IN5mTIuGMwrdBF8ExnIjT7proZxTiR6OzAe+GSoG8T4AZgH6rYaXKLF6rTDHBTfBOEfzM
gByjphmdukIuA9t/jgPuG5aL2sJoU0MLWOCqQMuI2CWMKxcktQvZEBo5E0Ls5OG4haWwdGrzCkcA
xZlxZAlZaYGJVADr5hjr7Ub6HWm+FptjEXJai2iWlMq691pwlan5Q3AW4TZlJ2lfagk6q+K11YJ7
MsGdH7OJAZwNsqiaNAaNxt13qvdwVIt6NP6FJcc1TPrLdPK+SSYB8tImXxZIgkRPiFOA0ReK4gUC
zw0gGxGXuvWNN9NeGi6tqVJjD6ElblZ/Qo3ZWtj7UD3yYcUh4bn1wJeMJCfJ+oScwdjjj+XPHs+i
oWPYRxHRR3HhLJRmoRsGzdVz5AhS+GIuAEvTD42lk1HXT3vG09mCcEVgZo761gy2C7BBE1uR/ZQG
DlWFxwhckGTmVhj6uG/IVC42M9CaKUq4T/zsVSKqmH9Wle9bI5ab1wQ8FWWqQT3pfQUthr+0FvCh
pXOTzkj7y+UFpnv/i+YHd7MaaUPVR4s8Q0Ab0cIJOV1oib9yzOQQBhE9uky2y9zrT439nRhkX7V2
jOIheE+L+mNwKEttr0Zl3zdXbp01giSLvS36aQxsSo0mupVn/2kCXPTN6O1KIr8Q5MPvPRdtTCvH
z5+m0BTLlHbultwwoaOFwfwD5LHBeZ30pCIMZMZjAkF6nvi7GNXGLouijE2vYpc1emzHwzdrjrWx
OhcDuNo0zUTBmXb+MjbxQRU0ihJbPxmQGMyB9RCNbZ6/Irpy4AR6b0wAyYqnDNxVTvGl6zifZ7uY
E7bneETn1sQOaxmnLNYSig63vo46F3fjqM+Eijh3SMSgo3fzEv/SmMy30BCsjKgJcKWNuKryzlrM
jHUgGrO1u3+yUoQsJZDmsP5HXWgzqDzwleYirgiAYuRIPqna2pP7R7cVf7xVfhEfdMpHXafXnz+1
sqSDotFjR3yKYE9l1Q488qY8N4X2q0UyP4XGOW/pMTQ25wO8ZddB1Ms4ZFxGI/OoFQ3EmPJfUMEA
6wiBDprp3vufCoE1ghT2JdsVNrOBDtOEdh3tCOe4Q45qkb03dIJKS5vztSR9Q+SbvKBg0QoCAaYl
DhTEdQ3SZKH5r27a30UHbRIXZLOciBLgApHEAdjW2vGBrwtI/zpZVbRqBiBjvbHFZEyJEq1DZ/qD
0vCezPe/n2bPpdCzpQyds9ZwYyuSiLXWOPOKSJadbFrX6IR6I/0GNfBhuvsQB6VgpNM0gjMFufFM
VNguYz+k9YjAoKHxYRHKIKIA11eDSZjGT1OkawsxKPm18NKm0FpGop82Qgtr9LEk6ZA3DgLlyQ60
j8FDhOnFX5xZQkwAL1E57Tk3/OPu4UmucCLnrBSuwzbZ5tZX4MDMG114k/WxDjUBZ/af41QvQrBU
4oyLc+9KnvhH7/X7qUUzmrbmCiHqLcjVvyEn95R00xp/GJyBhnPIgdTBn4H6sPExAOIdpgGuroG6
tLZN13a0aKLqX2abfvXAlhZTLeaVimhtHE40na1NxUlBmKD8y6K2V3WDBDMUOliggfa6hqBpeuOZ
/hiTOVV1DFkfsqtB/OvKAHCCyMN+r7CmVsiqGpuJXZUSqtaN9guCzl/vr63lLPIhIvkYz3vf2Bga
EpJcJmNfevIAuIKoAPML66u3hZRVrb1Mwjg02oWsnXY5VB66AosIh/ZZA1yxHBJwUBbHFX949R0B
ijYzk2XiBz8xvnAXxUDIytvXipZz0Px4YcLQpKRuiIKuWbWp/4r2CQQcDmHMU0uCfXmBfDCFOas3
kx/CU50NV4rEwaCYYSec/3JAidicsGGjxtOGWyD+5qS3Ztp3iPOd0RJkjFL9S2T+EoRtA28ih69O
s0IR+cPzXWvqJTLskx0UdyvsXliUDIK+THw2VGoJsJ4bhTGGHaIvhjcvHg9GplpKxPHKKnvKCae2
SxbQPhZLI5RXMxsPYcY2YdQVurCGe97cT7X9HNQ5AIVwRXAFo5TnVmiYf1PYyM1mCjhriHGip8Qc
33fjS2gZfBaPUzmQGWnk7y7hmtgK2gOLCdWi84sI5yKm5kmho+iZ9xlB9k+hnl3DN7pZHsJ/hBw/
Vlv/Or1JQDa3ZFyuAkeQYjxx3TkKxigMQrypLzn7Pc6HH9uZPoTPDRGYGlbQelX0A0WnUS7UOJ3o
U7KRw5fxYQtvTES342B90SgAIM0ap/DH5qxMBPfyLxxKn4m6Iw52WCGiUoiqo02ud9uwezLtaA+Q
ZedZ8jX9KkNao77dExIS9lcVaxjJPHAwpZ7tJj3/bA2/WMBF89eTyY83DceF20z1amRpu7GJWlnW
Lc58zt0pBfg1lcUWETPmGjff02qqgLjAyvBARKVIsXZR+xr5+Udcd5zGquLYCSXwjPHc8MIIq4Tp
luXapmU8VIXeW9DW9pbShZsJylBTOsW+9TZka39UzZDs2GhJQYYQh/BqUUswIrb+0bXdTvaQUksM
z+vEyA8O2s9VXihOfMqaVqxww9Ko+7cx0qr/+gFELewCXzFATJDhN1O/9szkOhOGwWrgDCGzAdNd
oo4ytNdF5OAM6VGc+Nk+NfzuHPWYJtSnrLtthkdkl/SZArk9OQtLGtVuzAPEiFL8SuJk1yx1mzSB
QQVhtGA73Y+DC9QOyNAi8Mtj7kIKnYb8jxvNhQZ6wKVigV+OSfbWG2hOQmHWS9nty9ml1BA0WJK/
uiSQ5Z4NYcI0gJNyj6yyBgVIL5gmk3PrhxYqeNJjHofcMeeZrAeN48xI0b7WojhDq2hdKl/78N1k
oEBF76Qxm6IOQQAQBju9ERzCwp3jgAexmSlt8RGdEonADYHJs3UZ4fqcpFYcei9l1TFJN9aUh0Wk
r1E9akrf1E4uVkjJN2qstlVjoTo1U3M5ZKxjpY0cJm5RGrbhDsH7kTRz2FOKfSYUydVEv1sXgI4Q
cjPpn7GtIVoJpyLHryJQXPSSKwiPFani3Zcx1EAEKYhQM60jT/MZSAUasxGG/EXx4dNIhsLtUaJb
z6IH+pQp1LnSGN5NC3YjShENUI7K1lJ6TGyi+NwWWLpnSrc9eXT6NfLCLUOtdY06NWi8lUyhfNau
9mZSRw+ia1/RopdWubLYXSBakC4gqcSazsIfI1J9GecQa4DbgJC1DUachsg2qQnzlPSLSxSAM0mA
gWTjNQZCvQ/QQ3J5ACFKivcMZTlSZDvgeF47gAnR4+q0qp4r5nC11tkroAfpxho67LJ2+DnZlFoe
MIuWsK8l3i7uAmz37FWfaCe23lSedTsyVzazllVhmHLmX/TUJtxobpxsOlt3Ngg9dTzQZPEkgxvs
cM5RN2m/ve80O0soRI/6umaWPBaWePc8f1U24Atd9G6M8z7dqYJ4NxsvBchxUnbZKuG1xiMI2yhD
QEHv4ath/juPbuhS1QDFJuuaTbq9MhP5xf08R3JlGv4msxfEUy1cw0y3Mb4PtiMfAp203kWPnyoz
eJVdrnmw65Wbc+5rEE2nCSk8WUj71W37ux9QmwKPSlw9WAZj7m+YeueMAjk0OUqKbcd2iqOrW7ZD
2q7gHZEwwRBL4JPjuVtr7jiCyMswxEX1WVnBuLaDCVxhgeCo9jHBSlAbqC+OjuH9za0x3OZl8v/Y
O5PkuLE1S2/lWY4LUegbs6oaeO/ODk5SIqUJjBQl9M1FD+wo15Ebqw+KqCwGgu5uyXG+wQuLRoAD
uO1/z/nO2xhJ11ZYNswqsr3oKJ6ByxKbMZffOsET5zZWEdit1KaQwRlkJeKlStq9lmBuyeyesQeI
IJQm8GzdMQkzdV1Epb4weYu6QJoFvRQevOF9NXCPXDdDeauSSXCrSMYVG4hVST3q2grIMXdiVduE
MbmzmNQ2qhE/hJ1PfCAkxyUIo8ffVIChLtZE0A5bc1Q3Rg+qnUS4eC0jeF+meZCtIt7jElohWguz
OZq8QaP5An3mtuxrDUSSApKssCOkBvHBEBtHZ99Y2/209P2p+FhONaEQX8LBN3lgeFQ5QWqmRQt+
Wp3y1TqVJMFElGoUQvCVDTkHeaVTEECdQJ0ggTEqMAfaFJAWcj8ePU4n9nAFjqVDHgA1hgohLOtO
K+pg0HqwBsJIvkqV6BZLSPmVbJpmG3ct/YLD41U6ZFeFxMIz91+l0PsB0+xKq/L+azw8+ahnMDJy
TuEMrMOTFMCJH5PdYjgBJ5noAjmPseO9T47YkEZHDouNh7rhCEEbHWuje1vZqNtDOIybsEujjekn
bzU0LCKZmkfLgV5skkxvTutpQvQeQlVGB966+oiSEWUT+5gRZEKBe0oY0huLgqvRwSyYsfqB+Rz5
20YS97YKMU6Vyh81ku+WSGQU8Z53sHVrUQQqUXjjsBahaNa5MeUX4DVOtQiuKGj7egipIfviG/PM
jQY0dlV19a3UpBs7SCWgn8zVOaCxtVmTKMw2RF4aAWc67BK9VSNZ33XN1FfEBNbrrGYQwAiD2Ezr
dqz2vjtOAxsKsyz8IeMO+Ve9ynMnZLWa6stSt5A8oyEzyuxNvyImi12HobdbRLjXcgKiKELNkSby
eBU6YMhYnuxDCtwreRT6DgEFWEAKRGA1cVCOapsuey+4T5J01TaBOJIiBLGCjlkZJcyJxyR3oE57
crUnVQ1PZEeJJy+3ocjNbUyfbkwDXUO3y0J/jwLB3FJi9ZY2W30lew79a1XU1V5v0l+oCV45rXkw
+UMkyeP6NKbT2cH82nJeOmkMSIIU9WNE1sQi8MWdZxAhm07nJB12Dc0RRyvzpXUpR19aejufMX3o
+uvR7otpA7fL+kk+R7jNOtS6m1CiqDEgS7F1U+dMhTmSCp/YWI3+zHSwpNbkfevy4AtsX21jxNB2
1AG63himBytADlFI8tbnhUDsxHcHJtoGeZ5I26qTAmChyCfxB2POk3C+QJFu7koSBypcFyZO2WM/
ViqFhYouBqsKb3gNgSWHpN2kK9kR4UGhh2x1HAYQbB7a0EPJW2Pkkg2L/WO8JK0X0UgbIHJA8d4E
+Vshl2uhaE+WEzYMYi31cNbpeYs9JZbWY4n4Zip1rh0BBUunZh5qBXaJjqkw65+TGPwSC35iBlat
lO90rXhLmXOAzTCKT+zggnDuSOzzJNlzZr82vOSu6sJbj0r1Ikopv0syc2GeKDfdaD5ECBMX/Qj5
Ic1h2fgVxc+i4YzLZBJmqyOvMQdPVQGL3QfI4rZGs5+Njk0JsLoLVcnaxCS/oWEfC/Fd1SsK25jQ
F5m40qK4W4cMLgspQiqRKeigSFlErjc5JaDVU/1SqsztbfW18KHpKApndCPMD8vLkE9pxT5K6VLA
eTK4lpAfWnDokkrp32oANMgZEkDZ4FladPyO9zOl4o6kwsTJ4FCRSHTL2iqpd+tISPfJUE3XsQif
qY1RyCNA3SrRmoX+r7wBfStF7VVnGenGMMbnpAtf40yAeBcEvMiRzInvwJyZMgoJP1vJrLgLxDYM
gna8hc2eE7DOaqjTExd3DofG8kJXYSYFBfVPT+EUp5hYAF1Vvgg1xWnTNntEu8EmtijsivHOiIV3
a6oy/xdoxiEsmqPSMo5plbmL8zDeqYqyB6gL5lamhJ2nOctjOX/pIoVTwq7k2pCteG6NwmaaoNoP
I9QCZdh+GUbnapCYUIm3WQphqewc6uRqHEyLOoQOlhww9cFjKj4aBcJw30dBD/wsHzmA5JAEM5v0
WlWlsQ5AYS9zobqJlP1M4I7cVmW5jvWpnBmK77Ka16yuqd/rX5pMU46REarHJqzTGwjL1wgpsn08
SuYi82Mirgd/5ymUDguNcC8K9cLu+73SQfSwEbyaTU0OmdQzmfWcP0f9F8mmyG3jcVELrQEik5vr
GEXXnZxb1qGpUfRpq7gJODOn26/HTnaLrH2hjLmMHaZVNsFfgOpky2ySyoTFcx3HNawu5naiPs0e
xQkP/FN2NoE8kPsmQ/00Yo8s7xhPvjpYmLnaXWmQRm+WwRXOeDV+0fsM/XJRUMao4w1j3AEzOXxC
hyPP0X+rGrEp9eqAuPnVaEMEAm17hfCGEyDcGtsug+kdGJxj5MisMo+Y+IbDzswXL0OoPdsqjlcI
UAExZkH7oBiW29jYA+EskZOh5YewAsQxiQOugrKmaDIeoxK/QosUij01V+0fFcEpMLHGqyRQXzhR
kjlXIGZFNcdoy+7krsQP3QZKj6DHAuNMYW1MZLhaRmnsk2B8cBpMPZ78wojyPfzhWDFUA53p29Pr
jTmlsASyukFtRHp3Y4W7iqnOmMh9pgNQ5d/+9T//z//67wSxx6H4+b//7cepBDFV036/qD+T1lYv
9ctf8WK3Lyl/7uEl/9djnv7Hv0s/oTuVYfYjLH6+jxT7/ef/zBSz/tBNDa6AaZLdZcu6SXLYn5li
Jv9GVWyHf65Zlo5z+z8zxZQ/LFlGXuDYquUYlmLwc/7KFJPkP2RFU0yH/6nsDy1b0+z/SqyYIv8j
VUxzDJ3MM1UhokyWp1/4PlUMvtBIvbzBAEyfJXn7oBnRlYxMW6AKBk7DeW0I9KlHKWG1FMKImoBV
FjwOEQcAg0BJGSvyUdMpAsSBuVUrxIERWoGizFjSk1m8VuP2h56n8LaY48tRmPwH4A18HQt/Bimq
qG59T2cshXjPOTFWDoRhBYOQDejMPBiVl+2l0ockMXb3mbOXWhvlQ/c95ZB9lUIzaEluzkZCW6j6
UbFoKHBEeKbkxtsaiKUXJYK0helbT5iii02uI8vtDH4m0CbWRdGauhIPB7mIJWj5JfFZhhZZPqwY
nPmGyEW8hEjIbFhpzm3qmG4fQKuIi2FYikj8EDj/V30V/wLYsNFw1nBgRJkELyJ18AhGzYgnKU5+
6j5TT2k4+57F+tYvKaLppfJgC0GORXSAajgsQehtmBjuTLapjipv8w5rqopU2pjSMxTbw6BV8nhg
YGCxkuTLatO/87Jg1cRin8SNByqY9Y2kKZhFB8YeVfkzV/BvsYLvg+gU6x8tRldUg0ZLA7SZIW1a
7vsWM8QV9QTrm5nGXxEJZXCHW3b4km2t00TblBaOBwoLv/Ko7uEmm/AOQArY3sBbigmWjFMKGhxM
fmVCj7YTWBIzKf9ueqllDE3J0WMUIcAaWPhLbqLb19AelI2kimCXtvjeRjG98HCfT2K9PiOEuVGa
mmLzQnSUvN+cIn2KreLaQMu58T2hoRFodjlRtYAL4l+ZnEnLREw8oZZ1A1VQDOA9JE7LQrIfKN90
OG9DgksiGjl5U+3nHE4IbsCV1Q2cXzetiiTc39RVXS7JDjukgQX6K6SBpoVGygAFpTTZKYLNgNeJ
eEleX6RfD1morwwtuB5kymONb+Wrru85bOwKLJNqi5uGFVVb3OUKlbM8q6Iln28vmF+2Evm/1Ae4
ektn8oz+R4OAOBuzq0Cu92ZJahj4DYp2YlFXlcc5/nTh2kKQgkWMY1IOUkktDjT/BXJ/uixC7bsW
D78KYEhbq9mw69YOQUMfb9i+7FpYByQjD6s2aO75JNR8iGmyTeGsWf32ledcpaxj105uvHg6OrDa
xnJga80EyoaWzXHgLx1b1EID69xWLZkuloRSykfQY9JyVbZ3OSJB4PzdLb+VgO2WhHm8eT9kmW7Q
tYnNyUgAEDFUnhXyYSiHjlTHOH/93U4aQWouZqNlZOKVqkP26FbS3+tVvvLsitSgaoDPkpGvwpHJ
hMR4ihQz3Wl9wmFsWf/EbAKmigXAUmsKqhimsqPC0m5NWX6rZDYneoB8KDYKewUp7r6tpSsHWNjS
J9doEbFzX7Cx+E6UN9URibVp4LFkz9TeWdu++mx22eHdDPNXGuTfOt2U7Yjiz8+zKdOSJYWKfNbS
TEM3HGYNe5b9qLV2C1XvW59m0C5rik6ShYWCiPlaW2koRNn6SA8MFJOLPvj1u/P892IA1Uw9XFgM
MNu++1T/WAws8/I//v3nv96af5Eu/rdg0d9/8M9VADPrH6aDx5HdOZgcSGr/bxWgqPofiqXatgMk
iOq8yb/5K1lU14gjdXTVcZjvdZl59T9XAZr1h2mZNANd5VjF4v//K0uAabj+/01LUqnB69RtHW79
fhjv2jAsOr/37yWINru6t/Vt57XV7bvX8UHLna7y0dX59e+vbpmeLIMfl47UjdGt2Nc2k15aU1Uf
knFz/h7TtT66x2wi4ojMlhHD+/exXHxBTYE8XOYMzcrC1/M3OPWKWIi9fwh87NhR1dY7VnmL/sAL
FeSHeXthRj11dXV29RbKaojplGpayIG9PdyEXmMuz//0U+9mNmBAG9KBkyb+vc7csW46CQgkzAHm
1V7bnb+FdeL1y3///R13AE3DLdoqoLppdGjhVX03hIbDzqw9GvAmPnUne7ZGtQsn7v3I9o6xkm85
o9zFsHIDW3l1AM75EqPe+fucaLT2tPL58QJ92SeRV/kfldeyXAxD52iBUidchHzUCFkbyPIEO4/8
uWZrT+/z3V1qrNwjACf7iCtlvOHJjIfeCOs706jUr597kOkB390iYdvQ10lqH6OG3McCOQ/FqQ6L
euKhPTt/jxPN1571cMPRsiwzTOso++Z3iTo5Y6XxdP7aytTDPuja8zVmbJdFY1VNe6zwkqiCY3Ds
WTYM5vqrPX5JJiANyBvkjmvklUvTuofnfKGxTQPsh/eeftO7lydypdJHs2qPjScWY1fvpfQeQ5Hp
Y1PXXnsSynowLNAcUTdZrAcyUwNmJQ6efJ0i4PvrL4KkD/4bjgCgRfWrvot2Uv5LAw174RWdev+z
4UNGvsYRbNseNSnYa9qrCL9zDAfusQejv1G6YZGmRBOxOYEffmB5BEq73WPcWJ3/AerUzz/6RrMh
JnHSSCrVKdACpH/NmrXjfdlpvVVMXs245OnhU3rF0YPwjJ0BGM06KktyD4mhYEnnZRQxzH0cbwIA
iOd/lDU9/Uc/ajYopYMVh41UhEfolW+Uem66Xn62Be1FQ/JWA6EFYqfi83E2HfJfKluEDXV96yLI
BSpmFBwfAIiobDjKI7x8804dpJvGCZ/7yv8Cavq7gu5oUHq8eCq2CNaZinRjNSXi7KBCZd88UA3+
GYORGp0AIIsxQTVsxsaGMn3oER3EKVUwjrdm3T+wMCBf0ds2DcYBjmSCgTNooIu3VcuZt9ld1U1w
YACHhiBuzCZ/Aguw1Tjkd9oSny92CRNwEudBGyOhrq+iPkz6eF0aQHzqTmzUpD+Aib4jntxfKLW3
mxJcEjbBkC4cQtHyr9juLgxryon2YM1GaaVLfUFqrnCj0aSMH8RL1FHsdIJUA6WVG6h+VCgjITri
gahaiJoUyM9/9hN94feW9V2XJUXMsIwh8tyhLIhZSleZSLfnL31iNLBmo3XUqSESG7Vw9S595szm
SarTvVoU385ffhqRP2iv1mykpi4S22ahCVcItDc4SPeDVWwp7K59ckbO3+PUI8xG6laq0qiwDOFS
HYIIJyxJO4KP1e8iYSKX+dxNpk/z7hNomQa40R8qFz7XbSkVV8Dt7oQZfPIzzAZlq5wIScISZIUQ
9Tom+b0H94UDdXX/ud8/G04l5PpSpPmV2zrwxSUDeQeoAXkbswlff+4WswGzR8Ze4IUr3Rr64igh
CtPK+lrICMzP3+BUN5gNfgSxGFnrj6WbgbKBTCFHm8nBcOETnLj6vFLYw/2tbB3gqz6G+EeBFpv+
z/M/fOpMH/QCc7bwSp1gCOWgKV0n8n7hpMIDMoyuF3huGxhvnS1f2JWceoRZZ7ZAVlItZIhKPAV8
WEEwOKe0T+cf4tTFZ1050iSIYE6NR613ftSUdlERjBeGCWVqIx+9oVkfTtRyiPQ8rN1a3tRtvUqt
TVS3kFdvsqBeAal+Ra4DYhePtFfHr597oulJ/9anhwp2PjdVHW+DdwsXs1cNq89dfNajfUo78JNt
pguh9PsmCizqPpz+nb/6NOl89L5m3RkVARsSDuDIzkMGZcClbZP4QcTRFcliT7KkLvLUHm5TTNd3
5+946vPPendlmgN5lLwsVqW3o1I9dLouLjzNiVnCnHVsJ5/s0XpdupWjvzVZg2rJeisbZZ3r+oXd
3KnlnDG9yXcfu1ZD2w8LqWAlVEbPsS2JH5k8pLu8qTyEjeVADKZQb200JB4+Ng8drqHcyx4njTUu
P4Zi31vLhDQ+mWk27gs1gsqP63GJZ0DbKGOiHpHzmRdaz4k3YsxGjDpOrb6XZLy9OXQ9SVx52ngX
Evve0DnOf9DpUh80IWM2WHhN6qHuSWn9LPt2Pg40zvsldITWV1kn3ssT/YsZhvWFWt+J9mPMho+x
7lIHymXt9piHlVKOWbCRwHf+WU5dfDZ8WCohJGUjVUhmo5R0lgqFsc3J8fmrT1f56E1Nd33XdBRo
7mPSDLVr2AGyPiOPeGekXrFtDzfnb3HqAWajRRMZFacRcemie0Id4XGuAGcvWZ2/+qkHmI0WHBEU
ddjblWsh5YLElT2nnmYTWaBen7/BqeY6GxzsXgIzFJZMPG3ZHuxSd14Hp5F3th3EN5VeFffn73Pq
QWYDRY5iIdbMsnTFqMGzK7d1WbujlR0/dXl9NkbkEuWQkvMbV4up7+A3y5weOXvVvl24/on3pM+6
def1WuPZYelGyFbIuyGPHb+tswwLRdvpeqZ9a32SJS3BIX1tcSZYqxMntS1xTmpYcaV6bDD4mSXb
OCe5qlsFApaNjw2BVYI/zPY2HYJ5dkg44yREfEtdQ2+USxD1MUWo66yQnW0CHEy0XrpSxk6spNRW
11FTWreZ7CHRSapqRVSuhpYEpRegWfk6LMiJiwK9XJDIYVwXFSjaonWI4oi9+EZTBouDJcIhnDxy
bpHtHkEJRltVy/0NPLPh0GKp/VJqBDpHpACv2rj210Wr4CktLAXYFIj6C1311AuetXQ0WMmAvUoA
WdCusxQGgY2NuQuRZ7KvOf8VT6zm9FljN4PC1jmnKtzSqqK9k9r6VWZow8+CndSi8EsEjQJ/+vmb
nXqgWYt3dHKky2QoXCzvt2PRP1OOuS2H/MriW52/xYlOpc1aPUaiCqUhMyOBkM6hbgoVNb1vgflh
jfepW+izuaYtAx3MpFm4qe1U25qCAXon4a+6pvrsLaYX+G6QRtuSQIiQCzeEvxagVuA8OXnsbePL
+Uc49SGmt/fu+jUEO7vqdD4Ec/0SpBlBwKIylyTpBEB/rPHCQuXE19CnGeLdfaCWpYVsKZVbFeLO
8fTbqkcJa3oXGu+py88mmj6MWReKTrhGaQA266XYjaxQrH0OeD/XZFFw/O0JGoRMljzUpquGsnON
nOQFzS3jDPlkK2nUu8/NOdqsTTVomwbMt6bLsm3P6fP9FCrd68OXCPfop765NmtTowXjsi24RUr4
Vj+W901UovPwbjK1XZ6/xYnvoc2aVTx0jW9ycuaSv0mSYQBeoLzQ6aYW88GyRZu1JIs17mDoMTRg
EsujGvs4wM/P/epZK8I5Y4qykk3XA5u07KSMWD0gh1EHIOP8HU4Mspr690ZUOhIhprZjuBATUO/k
kksGz2Na56Dx4t2gBBeWpSdWwdNx6PvuplEbFUaSmq6FhDj3cVPb408vUECwG9S+FXU1oIY9/0wn
hhBtNpaXvajVBt+VS7BVfYOcHaAJkspdnhDK3JA58bk2pc4GdDg9zEytZrBKbQwE1CSxyqVy3Q2I
vM8/yYlWq866uAReXTV0xXC7AlUVhFa4wShYnJ/nL3+i5aqzru2H/NSiHAy3GhAN+3FACIehiAuf
4dSPn/fqiHQ9f2gMd2zsayid17moH2wA+Od//KlC8e+Dl3cjeEwEu9CwL7sQ6Rc6sB+fyNexg9IC
1q2yt6K+kSYfvX9p96NOjfWDnq7OerppWHYQGTbSreg6M7+ASV7JNppOeBrZI2WmVVXcZFBrbQ9d
8U9Ve020J1kfrzQTpBkmDP5OHADCb0bvwsh5arutzkYIcozyIY5Sy7U9CLFEljndr9F51LHr1yVw
Ge+asxG9gckTwQa/zbKSTF8s2Tq+Vgw/vdigOefsROCFv/BdTnQ/ZAV/6+pdFOUjoem5S1jQsgse
JWTwvj85sfHUk4I4+kuhf8sEOivvG9WHrSbLS1HWyyI96Lgcz/+MqRN+9K1mA06mwzpht5q7Znsc
gTMr2rgkgeUAj36D/2SlNs9GkW7O3+z3cPnR3WZDTuDFZieHdurWbeSty4qjMoP0CuAspf4M36tf
qMIY9n1YvAZe+9g5tlgAsyMspoSjkwssPdAIf6lJdU9gaL4oEvwElayAwSKEdi3S8bGH34NxGOJh
HLHlJqTNXIk2eDMFEsBSUuOl7GBQS0JdrGyIxvg7yhAfzVhceKMnRgtlNtxBBy2MxiszV5KDX4Ar
0BbaIHXPv8ETjUaZjXRjmptCVhS86EPgw9nUWMKKHLk4TFvV7y6syk7dZTbg9WqB0A3QqqsZAkZR
89MUO7P7ahK0df4xTr2j6cbvxqTRApUnpDZ1/bTfd7oEXAeR+flr/+5AHzQyZbaGCesAD8TIr28Q
nu2DflQeTDECPSRzYVkkGICcFMcibCGbiOJh5B0WiXYdGWl50LHOboOiKdCdJeVxpFgAMLlUN3YY
sFMN0/EK5DBJeVVD3jDVMBOujdbvzv/0U69lNnD6JKXXTdYmrqdYeLVrnDmXKninLj0bAMmjyDRS
RGPX75SdntWPmCSez//qqe199L5nA5mFqTntkjp2Ezz2WucvFTtYaEZ9T6rjdRvdpH387XN3mg1W
ctcrlgwxlamyfAvyyYczDJveNm9CbDteUjwHUnVh3jz1wmZDlZYkWYBlOHTzKrEIPBDKChT4pYL5
7wX1By9Nno0SIH2MYlT6kLU8NlwINz2YROOYNXvC4jAyYHvtD37407EUoA+wy5RxFSTGqoagqZlf
bT3YGBwK+U6A6pW0b+VBksPlGDzCxSGB7smqN6zlQauoD14r1hHRqx1/b9SbP2+h+Nbnxrvfkvd3
fbmjuh8pepJMFOXXOMceClbsQl8+8RHk2UAU8YpUL8xj10zVq64ii7SvLwxBp9ZFk0zw/RhEjKJv
QtsiEY2sd/lOB78qe66IQphKLlBkQiHuiubCiHrqQWZjkuZ3Ee7eNGFdr2fonMJt0esXjkJOLCDl
6Z7vPkCShnEw4Nt3DXNP6iHSdHFJonXqZ89GjRyrlQIwlk25E8drh7eP06u0LnyCU1efDRwU67KU
fTMMgFzcZEro+rL/4/xIcerSs5EiywUor1JPSVFPihV6b2cNGkysz1/9xIgnz8aGwMhts29VRjw7
/UIlplxIuv+10fobK9KuYzOG5lhduNfHT2I4s4GiyFUTGEITudi+HsPWgVURUIQ9/yCnLj494Lum
Q+QTnliAFC4UNoCowYutAVL63LVnfTfWZdR9iohdJXKqNTHPwQInp7o7f/WPG70x19OOVKV8UwlT
Vxf6Uxplr7qRrAMVyfr56zOBfDitGc505/fvxgf62ZhZ6MqqtBVWd81gYJhwOvaGsPcy5ERChKt+
z79a9WO9Duonk5eoQssZ/HE16PLKSaXjANFLMa+1RtuWU0pa9abFj1wEX8VCS4xrOIaQCfCTm82u
NpuFng77tnsaJHYeGuY+qYDAQ/5nuNBicI51uShHl3He7OKNZuzzZt/Km2loryw2cdS5+SeEAkFc
l/fMLUIL2E58b03jyrP0a7xyh7KGPrZX4UdaarlqiyRZKJ6y0PU7NunXTBy217yGyr0FZZH5QuLD
2bmJ+4aghIYbEooR6Ft+grDqB6Cu6FD3ZToQPfYSEats3VspzCpoEIPIN6WqQTvfKGTbSx4aveiG
/wbv1pqfYIDrtflveY+ywHTgPMmlti2gWBSQTkSGBe828n6ahlhbyldmvVYuDl6ik/YrcySPo4QM
LU7oHc+fTuinuXCggI9BBldHc0WB48mDR97EN7FyryTE8Qn+zsDak4ZrXzWf+A2+wz40qJYN8BFV
eYYsjd/K+IYrZJfr3ZYkXbYWxHj4yqKqwfBeV9QwMnaCTZXA8FXW/agi+2t20ytUsM+zT2zkTQNa
ZwQ6ybfB/DE9pNwNHIbjWlfueyJSRIrVqHm2Y/BBDqaJkbDe7JM9b+rt71pu0HF87ZCv6FaRH/Jt
je/Q2i7M9tPs+M91C7LTv187TgNgABkbkFZ3vlI+H3jtmPlzeOpEaZnyhdt8PMIazmxqID7ELBFP
R5TPza0GFq5gNUys4VJUMDyaYiN7yoWR5NQYOJsqRCyKGKs1a4wm0Pd2jkxO763uwoOcGqdmUwVo
KwJ9pv01IsEHcAErqRFEyaQ3F4ap6b1/8D3mYm3BsTzGKy10M/oDeWTkZnYHOlzQGGv6xLRmquJj
J298U9vkmuwq9dfzt57G8Y/uPJs7EmKckp51pSsa3fzmOVXxWOhpx/DkiUcNWfotkY6X9G4nJMrE
8fy93ZEHLyllb4YuLDv5qnMM4ygDvV2TjpRvrRx4gR9BndPJHCG+hhwQ0GDRiEfOMRfWQPYhQWj2
hRZz6smnvvGuf1kmm4MySTNXxvh4g2EkuQVyLD8MsQ5hRx/8dUNS94UGdKLDzYXfdizp5jhEGaCk
+C2tyq+VLbalbCxBpV64xannmY0XSa2NaYlYx1XIBJ9Qsy1QAB1cR1eBIe/Y46qKml8oxU3rlo+a
zdSQ37+8XoF/C8/OBTn7musVWQH9Wknbu9LB9RGDm8aWvki9bnO+mZ7o3vZ8JLEMNTWSIXHjLv+W
ZcULqYLfz1/6RN/+h00sKCsIdk3iFngOnYaNr9l+t836QjObOtJHb2o2dAyNFNeRrkZureg3PiZ3
JtB9nfh3hqAYOKrfnQzg6/lHObEbMuZyYoIyy1rOlYTTmR2BC6nYBwh8+Usx3KjdDxmKDSbOC99E
OdHi5gpixbPzJnH00I2kwHowxsr8YcJ1/yVldtqDQ8gK0l4Y1XC2YFENKsWAZMhwhqIAp7EZq9d2
V1IubfNx03Y5bs5Ow+da1Xp4YcP2+9zug7c/VyKXGEE7pXACt4ErHhtM+L6/ywiU77Mja5+hGNfT
Kqx80XV/NS3NDAOmbbaNpkJ+TCRJME3+1egW7CgjdvdJNGEXNuzUa9BisQVQI38KYEpP64vcD1lD
pYs0vm8m7Cgn7HX7JjcQ7y7MFCca61z6bKYWTsuI5+FkD6pqFC3J+z7feHTzdzP56G3NFsulk5ed
T8ShG9ipuFFrEUM1tgcAgioZfZJ11M3O3mGZ/BZrVUNwFSzUWEnlNTkf/tbKjPtStmSIfI6tbRVb
hqld4+3uCTVhUZs7oFKMJF+IXk6/wuF11rXU+sS7wi2UMnzYWYU7ndh5FSbU0E+MC/ugK21+OwAT
XETwR7Z1bgMrVJQf+WDEV5oCckoUhEQ7efUadKzZbLXPDuTQq9uyLLWrgWXBstel8VAro3bbGrQ1
dayeqwiuRYA+84DcTvqiVz3Z33FWIicPjEU94l6ykoKq/RiUrClyyHeyE6260OGcA/CWbUigbttS
3qAYJtJWLdrloJsgdLRAujKtoVnFbRxPcMqYdxSVr0MrJ/e5rKc31mSCxQfR+keZfId7U/aefF8F
WZOa2tcoldgDkQawBH0zEvOMJqOCajJlaVdr3atppGN37DIpWY4caAKf1vZ1mofrXNOOcJ/YNcCa
xwiuNyu56izI2n4GrUUioCP2QfkQ/njAUuBvYyFeqG+/xQWhU2qYoI2MVOVR5H1yJ3e1du1wrH+I
08TfQwqHIpxpXXuXyUm97Wrs4ZyfPfSmXeFg9rxbEnCHjd5I5iEmfOMqkopoxbm2+MoeDLO3Yxfm
C1gRZTsWVrsJU5Kz9brRCWmCTBZwjrKOh0a5i2oO+Ds4JBGiLE6XoIpnvj+uiy56kmzxCggihIWM
N6si1L0iezfxsxvZaoAIS+UK++o+sNud2loPGFu2TRh97/oiBZXAoOT7fb3sE/FA6OKhEdFuDCxz
UangSGItfIJ1RpI0M38yBatqVN6cfC28jEzM9g3KNcgjUucc9k2ht1NSa22H3oKxNcqMjVN79y2S
KL91br2hvlJ6srfiYHxD/aVvBxZto7fxtReZgwqFXM+Frm00jSweBkhfT5es7DxuDRtp08NNiMQt
OGToeCbE3Ap6+BS5DsqE/7KI863sgLtrnnrSpLL+W91QU5QZaNtybUEfLNpvzWhtJbbSIPLzVarq
N2PH2VhO4ueg3HequNVpxaYwdxMHrNFS70pL2nuVKrhJWNYqbMNhwhrCUhk4PwNr3Fx7gQkq3xiX
eq/ueGobPiiBicFB92FT5C96lHxT6eqiMNcj73lE0WVkj2TdryZQgQ4c0DScl7YNl2VCIMWQA34C
WzHctBNnOxyIVoO/ROhQ4pPL1jcr3knFEsaP7xiZINaIFbP1tmBBOkQmgl7Ay0q8F9G3VCn2acmJ
qFHdUDrrWvjWibqqEnVdkaVQ8KdHcSBGlOxK6jwU2PDEr2rroQaCp2hkyZAa6E3cajj11Xjk3xjB
Qw2EF499jymT56jTJzgSV3L6s5cAf/YSWHxtU6g/Yz8aV5TtssohggHGtW2R6joY0883SjTa48SM
CuI7vr6qWmsx3CgBwjv+tNpYC9in49pPvV0jEXdGg+pN7w5WEZwGXmAi9jL+w9xEKTp9MVO9sSVQ
XZpOLltf8BGAnAOS0uEbjing+7GGhpzgHAPL2JTXZTbIO8rgq0LRr7woXgLlw3Qa2jeBTmvhZIvz
3HHJscImJMuvM4k0gUqwCWhsuadNoP4VaRY3vWczAim7KEb+1jCI+vomCssVkcm/oBQd+J2FEt+U
HsngJb2/32S+SqBr4m3hxWeon2/y6opoz5Um6iPfiEDJA7taFXjSvled6R9ZUnXLX7zI2MltUdx7
ZIth/b5W5GJqbwmF+5AAqrqDvcIHg7PUEWDbvdW+R8JUtuoUvKHam+j/L0fnseQ4kgTRL4JZAgl5
JQGqoujS4gKrqp6GVgmRAL5+H/cyO9sz010kwcwIDw9/AzsQHmgs9aAzjgUetgRaZwabIK3iqJ3e
YMzGG7LcwnJoD3x09yolAYVpi+Vz6Ky9qeqtaWXbrLil2fH+zOiZ0DZWpopNunr/uXa/t9aCG5+U
xGQh6cy4PwFa2Y/t8KjXPx5JLqmpTy3RuP1ytNxsB/x3l3j5q0EZAaUoWuLnjADvAP9+6kzh/ZvN
s9WvSVSzAjbVv0lHAFdGvBIqEhOvzdCYm6BPw3o2N341bu7ftXYm4MB5mIV+rblKCIDnshDf9we+
W18nh6TpAFmKE7YUf/nt7fW9sF5Z+brHc80UN1fe/o7n5f51u/8o9z+kgPzE16Mm2z8NQObQTM/k
kXidc+ird+l7HwPfEz7iYXV/bI+MwWo65mwFusVflyCalR4gX2E0cteQG2+2+dNYvpCG/ohF+FDW
1rHxvdf7R+QP3qch12/LJEvbIXJVk80V9mnwKDkK8kBEGcQamgkr26TlfBjd/NkA8FwwlAL6s0R2
Wn/U2gjhvd08q74pcEs4b94Y9SD9E2aZWwXDyUV2oWmD2Vym41DbPga43njqZh7RuqgPXqE5WZw1
JNZSXMxp2hpLLHjR1Ie+qaD/pdNbva7BFsM5pObCGTdjxUFrml354iQoQinPn7UGB6NK3DDLRmuX
pOZem9PDWhICO/kPlj0+KzG/T1B+V2ng1FW7dhW0mXx9iyT9o/XMdz2jx7FfEaQ+y2B57dPkVPLr
I5xM5pVqPLeu/7tUy1Ul8a6qzU/2JF8yrjKsDtWWFBKST0UJyJNQfVwa3rUjHZy1IyNjQ7N9cgDO
c2/WLyiuB2LPdrMOznkpvWOtuX2W2c13hRT6oYwDQuIAqfza0rT3M1v9cgMqu9t2uqyiLiCl2HJH
Yrgy1ROBsli7yYUVkUnKF+aI7sZ3Wi4pqe400D5uQhU4ZPhYObG8wwpUWUGJZG/CObWarMVNU7bz
jl0g+6S95ojlm8d2bJYNIaSbwfpwOrkNrPSolCYPeHb1oSMA7tlEd3tcSEk6QXCTn73I5MXEg0N4
Nfl6J+wZBGC72qyfE1Ule6GJOonywavezKmWZ7hkQD6ziSh5tyQ+jVclcWrZ6btXptmHZmPi5DRM
k0ngmWMijtB4sc6Ctk0hJRwms3bv7/dcPAxs9vK99uYVKnkF/SJuBxkB1v6t65FsmsS07pRCEb8O
mNwsknAa95nnej4EZkXQe9PBD9yQx54eV0DTzK+AATwvdyzd3On1b+/AaN/4Zbu44eDMYtlRN7PW
5/uVScSsDzoVHnDTP0q3TcZNQzb1b254WCM65YxvY1BUf0Sh9L9WGXLBm23OCevGcnz0adwiEHAB
QYidXUaj3WkDnKOaD5CK0JVzLSq+wBnk1qaBTQWXs9l1Ps+i7fUYvpt6uMSOV2P99u/mH4L2eXdI
Lm7Xej8txVDC0RRDlOcZLdOgAbbUenwUDKFCOVcjJvW1ecVRUr8mCqdi4TX/+XONRFuR0pbJ72Eg
/d9oaud3Tuvi2BPm/J2kcjjn/WiFnsE1sLgY1m1wnWEct/cQockFg8fnPP51iJvZ9cTbPcXwaQGx
rI6LHHzvI0bWgSrLcKOlXYAR2v4clqMmaTwFpJQRYwtdWFQhQQpgbMgoCduUF+NnAeHvdt4P7tXs
GzKX+NuvQQ/jux5Xfa6w/+0M2clbprIi37GwZTxLy7L/WrZKLnbRrQ+VsqCZkZMIq4psw2Vbowxt
jZLrwghKQugz1/ymb7K+CLeLyVydzXOViDGMle9Ho2NBFPMUsc6+jQG2FeI8z5Lje4m1/plcIpOF
zN1jqiawC0VjnRYl/QciwYgv7OTyXJFc9MR6DrvVFtLphpdA0pPJjbiAcrvCj18eJ9sPtmUPD4Z0
91F8mJ4xwKIwpqNfDv2bO5MjKtImuyW5+DKz/FdU3q2GIhbxYvtz2dgr2aBEADvmqPk32cxZ5UCu
q12S3dHXHLeBk4fO3a8NI+sepDwwVu2DG6ukT7k/hTbViaMJLfDXF2FpKqaaHZbUIHK2Mv8kyg3I
LuKm41u0BMUlsJvduFJfl25NsGNADWnt445WqrcUKaL2JXXjiPC5F6LiNk7ZUxWtLiu+lB1zcOgp
7oUsorwLnpJyvqh6xJyU6EcKmC/ogtNW8q+RJujtLYLGUk89+vYSbJyJes8kUb9br5PX73PCXPN0
2cVwwsjgTe+yD2Mef8i3UigyH0wBdcn+8oRBylOvlz+WkSCdTO8lB0FQiKfJz3Yg6fAGVQGb9JAS
7w/RU1WuhOIWpO62jr8Tg8+rBs/uB29ExFKtA6moModVCAh3Nec6ZDHeQhPHlJ1f4KndjDW9+ABe
h7Z4ATu6K6yAq31qzFAIv9779uBdYYMm+7x251uTCP/Iwc/syga1tJGikHsLmgQlWGyYp7oW7Ytk
XFLtqnW8lYSrHZeg1b+TL+0r0ah0B1Z6bUHKuA1hky79cEpaW5HqhwlxdVM7xsWdSZtbhuwBh+mn
L7PfumggymamwmRa/e1G57bM2aXonZ2bIe9bUJsaC2yMsJtHXcEpXr3xABX2Og/uNuiKaOYuHJbx
beE3VNP4q4PJi5zGUyTLIi0kTUX2JBnBxdQlm7ImFbeNKf3rXP6bOpeHSF8cAbgOI9Y41ZFdZf+R
/g6WTqmHDJTRKFOe0s7b3z93vyRQ3vOAu3AN+C9ArAD2rF7Y5HLCVQxfTvH6XK6UzRR4e/tOZ8hG
EEHqKS9rbxc39gB3JPtHHPvOalagG6ziB673HRT+7v6qhdU+VvXyCZf5NFQ8v2kt1BOLXTnQ8Nb9
5wkLJnVa5S8txzmZffUxGQ19dBf/7tgcXpJOEOsG9XZQB6PQ30TR7/1pPLkEHSzpOkXdSJdHTQ/5
LgbnOdqEP5vJ33Icia2t5SFuDA4EMvn57n/7Fr6EgUy3Br8CUQhT8QULwn9w2ewJCauWm971N0qX
IPbI7azbewFLIrbB58VYdCbBz24SErPNsxJ3JOJQfU7VcCz87sFP12vupYdscn7mik0pu95L5ZBk
n5RXXtMuGHPwTLTFoDiiaUh+iTkZN7hLjA3Wm68ybR6IhoX9APZmt7ZkE48+4YqmvMs5NmbygmDH
aCh8Z2O480vLrMHnJPDolde6Pw1EkXRT+VAE63eCPtKnoBHqJrn5A12Vc0cre4n36HfjGa7VuVTL
VZox3CRwP/enz7bmW2XBn4Etz3bF9xxkh2qdmV1MwWfOHjv3N9PS0aH1BDNd4J3Y8G16XBB2IMmG
k/LPU28/WolzEmxgbQbDP5ZG8OGt663V4mwn8z9S2V40cFoayvFk3zMpWBQ5V61+Bfp3lpNzwSMG
ettBGiq98phZ86M9BHtRdP+AvpLFngx/0Gu+8B6y2uDd+nL8dAJqcd6JbAleKs85wHAFtEhGybyY
Ex9b8jIn4pZM1YF078OUqRZPpk8y992KbDUy8ualQ0JRz67ybuBQCFTMzYs/EcOti/ngBPa6rQe7
P1RIVQfmzWKLm5dCoetIBklPw0BhDMSXJzpjbtBHNeQVMpgoVaBBEL4+Oz+S73HlQh00BGJrz6cD
sy9Ozn0TjMdsdOqz1dgdHM5OPRkBYZhGs/QYp5a53ARu2/6xyJF+znwnjRY7/7sU09s4Z+XFqeuC
C8CyHuq7A41XybNuzNI6izFgvW2EndCNS30FACE/gTEvH9rM8FMGS3lCqAveOm1apMsvBLO77fjl
VVDftisZecR9jm76oxXwVVnx/LR2qUnpFYCE5ip2kMHs6dT1XJduNzcARsxp/MOn2n3XuAQYpQhv
YXKfmx1Ujrq4OYo6pujvELHKEgzOEkJTzHolNoLk5BEjcNQN7n2xjmzfzWj563Ug7OYxdu1Wb6rR
Tj4oG6Znf+lrlMwROB3H1VZm/jflhfc0Won6ECOUZghg0A82WllxfoRr2hHs40hi+ll6KyHBZHS/
paejkmwmrk1FWLvtwkHPzBorWzdC7ZYthJtOLe2pHXL/+H+jpXbK9LpIMjZrbfl3PFdx7apg3JlT
y3w986A/56u4riOoGWFOYsvlVT4Fa+X/ZuQlp/FKiGjj5zPg2SzIooLofkl1ZqldoIQ9ULGYKSz4
FND4bLeR5eI3tgyxnFNfwAY2ya5MaoLI1axFZJgeKN7ExSvq5JN3SIoxe1UstexxQ8Lz6TPjoNZ8
jvwix9/H/w0hoDPr6thKoekxz4U5G6E92OVRZiVI5Zg1t/e0T8xPt3P0edSV9ZZL3ZGFnc/Fo+E1
8bbJq+66qPlHdjMiFq+gPa9CJuT6t9knYQt9aEx63Fdt3EMIHJzDTCbdVamkumK6dk55Uaq3cZL2
q4KacybZE1pKUsYbxx6bKGFxduOn3Cxi6MoQFKpEHMaFvfp2gVjPDhvCJQd0R5pj6bGb51ij9ebr
dt2UvivOte5rYhmhWC4ZhhR3Ido/ASz2INg2uWlV46G3+yGy+QqHtaI6r+CDHwpHddt8IeQ2tT1a
E3eSxzToYIRT56n/sCgR/bQM8UDipqDp8NmNeTNKB6dhXy8ZpphYrzfgZwAz2p5g042VqhrSU2YC
JAhk0/7miW6wtyt/i21ahUtTdfu+SPpTXiILl8KeI6+RU9SLBX6g0lPxLUfW6sgvZSygcHVtZKVW
OIiLUz3XpP58CNczwaPl5k21BvMor7vPfvE1Q2gc12nfrcFfHQMhrUyI7CQkBOAGZBPFagKjECTN
I8L7ulkHZ0EPgJTkFryjdT6MW+SOe22UwfQdPbrrdm7gqtIDMDVRn4sFiD7N05k/TUMa433c9Vnr
Y7eB6KGAkPGZJv3Fm7w7gVBlV8g989EQvhuBxFCnziPAXzW5j4Qn3S9Hz4wWc1FEEmLAVjLE+dP2
TRqRN7Dsql6T9CuXJWFu1McqjPuMd8jktvdZiNgNpmkD8lgUZ3JNTL/Reu+DZcBYuefD91PCK07T
8ataknlv2stKi+uMBChRQE0KBp5gfL4RCF3pUquwWNlZJan2P6PKe8iABqVoHF90D7GPFjarq0sN
aNULzEvfWS8Z48CoWovHNp9PtHCXMYPi0HCmwQ/6lAWVdFnoGrAYqAK7BQioyxzIqmO10N87e9P0
rFbxdnHp2eKFRuqZPPkH0FBgV+bip/Q79n3S/mWNLa4NPwXaOTe/BfVzEyg2aWKgSdZB5FD/zBKk
lVh+jcSJisDaF2Z2q4LlVncOymkcRJoruNLpYW6Jea3xHdnT+u5jY1J5e2AyfowFiqe61+Ve9qJK
ViOCIntja+Ve75TPLTUO2FeXFtPkhx7Sc7yC4b0P8Gngenqo8q1qk1djtK9J2b6Vjv9Pd/Lo+MV7
qUk5KGLge4nL4Jhs6I4ban7Pawrq7o6BHt3iAkoohQuytkQiA0sgZiWjafSep7Ejy18iurrt22qa
V3L6fpZCfzXJ/DEu61FBPxhWZMlu8Z6mOr+yS/YvmY0na3JQxrNdqxr31btfHFTOCyTJ7L/OrAE3
Ze1upapFjWRi4iNVrJQFvW+9WnmFH834GBijMgo8VHG3g7j0FsjsJZeMX+LgTlJC8shl221bAgVD
vPzJReTWx3wPbe3zd9tLNJs0vrtpuefR9U9SyXM8obxAak7O2Pyq0GuqnVd7P0s9LDwGwKdmBT3t
nuYZLR0mstq4Z6jllBhLT8Aw1AgC35zt5LiffWpchRD5NkjN8Tjn07DjnoNrZjhPmgV7pgDMePye
z3u48Pu8JGsKKdgB69fXfeTk3l569r86QJ9vrXBuxHVuEQuC1r0Vvg+YcPVfhzZ77fxFRF0RjNA/
5q+7AzHN9G2a5J6uA/eJk0QBvwJEq96rhILJGp+NJKazXfzHzCc82tU4DIdGtBxl9cVG1Ni4UoqQ
79NpqKdIwwywDeNa5nxAjCL3vmEBd6m/VgsZ1dUK3b0VIQJUi8DNANnWpIz7XXBySLqMgiV5ytwB
BoUoEUTju+Ce6X2QcmcOavTCqRH3Gzh9IdT6GHjjpcsoL9vqweNpTzr8drX3z21TOIzrK9O6q8Do
H+ABI/Y8Lgk4CR7t0nzq2ZHcWuX4FWcwcNwye+Sfwn0q81Nr+t8pu2xbEggowFT1pCb75hbI2LUl
rqV/x6Emw1+UMvbKV/dzFYl3lIOFj34poZ+kcbZtPagNdwN+VVBFZI3FjT3Rnz7MuRnwFCRvhlrf
KrAoUTyTjpg2wOer+8Sr9DEhusVQXO2icnfzHYJRtbzpKO9elAL9LDoPUmNW/BOV9UHd1EMaKcpo
7ZbsVxPwfWjgk12JWnVDCeZz14oecuQ4GpvECX4TqdXByuQrB5KimdL9LTHxZjQ57Ipkvi8JuNka
jkm6vg4O3UJayDXSdte/WOb4lw3i4Bx7nrVRUwZdJDZJhfeMOixdB2MxbserD2G14VMDIBlLB0AD
2pWLKrInznqKqEQDLhllnZju37O2LQ+Ju3Hq3Vp0QcjdBEFBm9WLcBbC4VX3X54m3MvAaBMt1YnK
fb5xhXt/h6V3nr3KwPCjYrFsSBwrQpX57YPbdfxaYZSHnqXqyC95jxILMUgwHjzSZcEUQtoHCGl8
dppBUpWkxUtG5kHUCA/Fqw2WENFDP/hx2YSU58mun5V3aSA4A9Dr/k4zu99Vn1T0I2nN5CLnGLJ0
+WmIdr6ao/mv1lXDbLZh0q1Tf+vbEM6qopsiawLXK4viYZkQKyeH54uJBk83R7cElpbKlBrFoSXL
J1sdMLmg5gR4ZnWuy41D1OF2HExny4FeRwJMTYTElUZpanHUkx0H/L2qjN3gxnPUNd4EbJFwQ5Oa
6UkMC5H2jPEYbduwOmc5h2r1BTcjT0AxDbACCDnV15oYzL128HLZw/zR9BhYWjMJHrvAoIW30JYV
s0b8GutR8gQefDW528ljxEkdZzIETIM/sV08zyWE2Dgf+03ZArK0EnjKDGm6W8ZfsAo4J6w3M2dr
TdWzkA9n5elnd1+xy8xOnJjguXQp4wRrjFuXvCN7S/vGMSoBt45tqZ+6AjbZIFB3bNfJo5qUtrC1
tb2ZffNfpwxAgxiIt/mAPWb1qBOHVTDvDsQ1y2qoALHxlDiThOTa8Mbh/IBjalxzqRZgwgFG5coB
iZa1YlfxGrnFxze6zO9c44ywxyzY4db+4ydLtl/67CSz5q1L9XeSID+2Im23FaSakx30DQORFCFy
6lfoZwCmTNOb98ms/xLezyCuRm8fyGzy60lGqZ9PTEOJtJtaxq2qEvPNm+m2h4nP2JTa3CzAvTeL
EdjQAuOZfhnUj1SN3vZJUvHROUnYeTPsbuFEngQmRLxfDLLKmCO7FK9F4DsnLB51mFTjGnY9LyAu
jEe3s5AdyDNpdk4OuGAR3W9W+9OeJA1Ntb1wewUZVm5KuxC55JNK+QOFiLppBseeJdavaaBup8k9
TUoUd4iRITaW5EwEC1sfBuW9T8uQbq1+POOSybfKKYA5Nrwcuh4kdAizxWTy2/QPtQXwlKz6C7zl
Z8O539KtPtjAzqNuZRTTIvLTG0wjaQ/irSibJap9UQOtSh683BInsRjlkZ6leVSVhGNRu0+BA0FC
DnkZsSN1axv3dxgkBRO8we1goXukLoaM2CY2dm3mCh4ZNENtJkAJYK5zYAYAXR1EHJgB5s0SRE3A
fkRCtHIZZWuZbuaqSz4hSwIzhBMadu3yX+5Qs6Tl8p7COkD8hRIBlssLkSeasJZO+2DHJXLbZALK
9Qw7bOyZ68TAGo++ML85tvoyKmE+wvJKInuIq8dqsrntY2u8mF7a710spaHnusO+0ylOSO2vmwIH
yU7P6/SMUK1uGaF9e6OvrVcP6ZbBh4KFbJM1YSRB8KFzsFDJgHV+ROu8KLJAosGs5LEtiyrSTbs+
sOt8d+5bFSpWvoRJI/jCamrApBmfdQdPbNB1vgM9FW+tGW6zbxt9hNJWMLxLgg1IZBV6LXdx3/f2
mf5wvonUKihDu0ltB96tl7l1u8dai+FkBBO0x8JKMG943REAa/BhDeSQOkUPridJ632zTsXrOlRi
VyQ+MMomlY+xMN1IsVJ4C1pLHgMDbc2IlwBW7hRfq4mfIx+G4l+qYhcQ2th9TYwRdmnSt88KzZUM
onYE8Bh32DiWkgG1HGFsOZVWu64rZmZBU78X1V1INAz/RwSpizukNl+anowi0KJ2qLt5OTOHyL+9
OMe01llpONf19KcoxAOeiGucBshb3vzYSSpDx5h4SyBunOlelt9kcILbUjHAbuKlPyoUVUqhsfxh
Ju4nJ7e3tP++KLPgWPPQU1tMhuMRvq/zqZLAfUAbhU5cIEOrjVCuDEXjysdkINrNzDsVugE+uGxu
kqNLExWZTUa3NPldd+nNmJwmqmkm9LHvUcXo4OrO1t814TvmmMQVB8z6wmKAfEVqGNlhqkB/MzMC
hQU3tFSYTUojQ7udtXkEzWiHi/ZhuIv6ztNT6s5h60LPJPe1b3FmamPWkVfY/m5RzCjmNI454Yra
Oa9Tve7dweVQh9mYYDxT86W3cOTlInX+kCHb7wFlDW+5Cu4yVSzHQ93o9cVN8/rc0uT9NVfRvAR0
TB+se/qPQ7amEVXkW6n5hAurqPZjrcy9VTow7no7eF9yhWSx2N1+9iA1cWy7sLE7fDJw5qJFFM0u
7rvxccrI0aCMRpmv07F9zpm4PVVd4EMHM/BFjrbEDOOYe9O15fdi19YOa2EaJeacw3Yz6H1rwtB6
Bk/fjuAkm0hhD/OkSn/8Di4pXZsTljJtX5sgVxEQs46s6nx6zudMR3ox0k/hTfKWjJX7sWT9eG2C
RmNjAbMR95KHpDKNaIb39scbJ+9R1o14afvU+7Erqb7j1fPOEvPBo26l/bkEZnFbMherWSWYT1RJ
8BI3Q/9pQy7dY2psDrCPKDacdNjhHpteurbWkVMxNSRN6w6KgRQMkrFXh6G0zRDoc//RsOOzU6ND
Cnec93sTrPqbFqI/SsApe1Z6rWvFTDci6278z67L/hi4aC+x21Uf1crwVYzdHIpJyydVDAhlqZNs
W6ltPDqNDhM75Zgs2vQBt0TBetOI+KFk8pF7Tsx5paW5YVLoXJ2+YCrBNsED2YfDyffcZJuVgX7R
Ahz14rsJ32ltiDfG7+uZdfv6djebkQRjcdslhtkQwQvdhqUm/E+57Tm7mnwTxryDuURF6xUHt2dF
UA+lYl7fGJdpckAVSV7npwU3V4RxjZ5j5d0EOdQft6lWEyC3hVGOJFLoSJxdd2UWwRoY9bN8J/Es
PQun0bSP8BYBso0GiGfOoVCC2fuzaLkeY9tc/M3UaL0j4aW/TDJfb6JN6BGK2risS/zB13tCCVhX
vvhtPB7WKcMe2LJnsa0ztyXjsZ3+9Ssb0Nty6cbXeZjzo3Sa4D9fLhJkcpo+jC7yF8oNE36CfKfL
4qTpHk6Hiw2myCPEF77iqRFUHLKD+Scd7ODVial1tg5MVnyCq896U54n/XddYafTVDkXu6uzc9rW
7UMcNx7FVz+Of3VKnd9ZRWtvV0Y1QCHdBmNgKqf33CjEnzHgeG1W0z+xxNH+2L6WPwkdYtTKxHm2
c8//u0o9RM6QmyevSQhju39PzISYRgSyqgY2OHVXj9xMpBsz3vd+Vj6VHEpf9TL5+8rx5fs86v6S
pnZ7WPrRehBt5hKQTJI0INLpK5nA3NEdOO2ule4CtbZfXwmarENfJOujF3AE+8wUH8zVETDsKnP2
N3lgxVGOpaVmMFeUoUtQfriO6Elt1s8nQxQOCZxpsivtjJm1tQw3NEYROmrFjtGswa5A+7l1tVFB
mG7nkGizBk+ene4BdDMLmyUG09b/b3Ax9DRUxZduaIOftAz2C4fmplyEdctko6GtF5Adx7G5MkgV
oacocMvKGPG0MI5sGWHRnQhsO3COADExmu+tttj75LLj0OQ5KPr+Bxa5/Oo7huHkU2Gyn1yPOIQK
n4VTrLu8NhGMaXSiJKdmaoxqiYJp6ph+a/cxazL96PZyHGkf2XxEkxjWY71O3nNeYCeFEyG3hHjM
YbKu1usQzO9djpuTDgYrSM0fgrOVwqyamr3NJ4QE1eBALb2ndG3esiqzngwhhwdD+nIP3jgNs0ZX
4TirY45gvqlKVDB6l7+yqV5SPM5EOORApYManRpRjiSbxresL9dFPyFPetS/gM7F1otjM1wms9yL
LHAPk+HpI50la/1jvY4Y1nBOBtlKIW/6cvohWRXvwJKWt3mprJPZjMOpjjmTYC717qlc6wPolmar
ElhEGVTtjRkQ8EHLTa3ZBb25GUtZhZk/s6lISvFjHrvjf7w561fuOxhmDHfatg7RM0EJNh31pNki
Gk/Hwu5+CB9kHDY707deA4dlyPh9XJy/cb3+BnxodCY+MGa3cJ/GKTix5/eyNKz4u9W/gEJnmxbx
blmtCzEucNQnZo+WrjoqeEmuzuIZ16q1/aeiMnvs8UX5k4wNs2Hh2PvAW6uBTiZGowbBuzWIt9/q
Dl43VneArGRRUuVkl2QgC8S5jxman9Kq9y0udbPL5GYUY7ltA3EYPOvIzWZQAWPepqjcx0u+tTqO
/lS+9enKFWvO/3GIH1WOp8qv17/z2sF7U/uiDs5mN7IEdF/nxSoovTjK+F8vV6cavwOZladJxM+N
Nd6M3lVhXThpqDpMmAnTB3YcTl4+y60aCB32ZeWRQJTiA+wFp2mA5+8YDCwJO6V3YRPufpTxj/Sw
zadeR/bKf+SO9OgBTb9mdD7ZcRoFueCHqP1TVaW3O+eLjIW9iO3X1V0unpnygAcnuzcPWdqHY5td
i5pfW+UmsbAfNF2zRbEtt/OY7S1+4rm0bgXR83WTHdpaHWkDsHEauNm7XZVLVPMksu7DzJU14rWx
2Csd1RUPxE7zdVtjfTNniLgBDnwrh7eHpYhvrwZGZQTJ1V/oyhppP6TMIZEL9Ct2Kza79MVz2XGY
eNONfkOir9gky90k11jL3lvyz05Yb4rjCOPdSjjChrXtnZZgq5lBLzkABpsaB+FzE3fMaL2l+zQa
zuFgTh9cmfKRE+r+2sapT/Udn9M4ua2OsjYy9R9l1THgqNz3fgBza4/t/DTkLlDiJTn1noPFt1t3
XLNPzpIg5bXdBu+mcRAFS7wZlDhzwQmwdke5ZJSK6fpYJ5A8Dfc1d3rGfd1XLpfv0kpvVtY3keg0
KxtYcC3K5I0Sw0PbrOdRlgmA7CGyOK82FpWi2YtQjnbo0b2hwyfPbp6+lTU/iXJp4r3XqhorZn3N
CJx6ejDm/9P3rHnrQwsmRv4dnphBBdkJ3OmFGNKQck+81Sq9ZHi1WVBXvE3jCkNnOZs+ZmvXsrar
ZZxg1r44fvaz5NaTP01fzD++uER3raleZ6LZafLrmpOUGU1lcMBNam5vUiZPA4D4qcs+C+PHJhKW
97Fe/ZAJc9RSkmN1vZjo56tphFaSvvf0nWq1EHS6z3pd/sjAYOJb8EX719mfa7uEOleYepc9uLc7
pRHZzXG+tV38Qvn5iYsVj6D9qTqI8jmJd2m7n/loh3x9Wtbmq+JzcmKkjn7510liXYnuL5ry2eW/
QQ9/GhNO4ZW5dzam56nI6QGgTA4OPYV4ckhou+eG9kPMUEmZu7Wfrk6SIq1PUNHNjunRUn83yBtY
unY0KmfLE4Q4uNt29QCkqy+nKp/uozpvdLYtJqpU6dBuxj+N/B9jZ7LdOJZl2V+J5eNEJPoH5MqI
AQkSbCRRpBqTNMGSmUkPffPQ44/qO+rHcsMzqiojRjUIjyWXSU4jgYd7zz1nXww/lrNzneVLtJKV
8xPtMy3qNFsfWrkunt2aZMqpHW+dSJ8I9SdTGgod147Gyl44ZUUynOxy3qe4eDC+3ZYletKw62Vp
fO2H5NygNhfuRJjXvJSTSYLjeSKU1AvmXU0yB5FgY1KXH7tpCSjqAscgtcGqTyzfoHyNaLorcCzi
fJqK5DVn1J1m/sGMCaqn6poKsV8/qmSeQ+Z8Z4+dOyruKbWXQG9QlZS1aezh3GXOscijY4GEmjj9
cXZYbU5rZGksy2tYmk7Kfb0c8nTYOR6UAXgxiU5iYZ4ko06PVqbYFtaCI/VJQZJcs/J4H4Kay6ni
Ra8fj2m117iUgRMbP+AGSBL5Pn9MshLac5DpasZMfF6LNf8cWsHQbNmt75tsm9CMigcQ23LTuE3g
ljw0uQTaUftaX2OWu6HUZDjLlEXX4kVwpGR2kgKPQbuNx0fdLU5W0f4mAHQ2hy70vfyw/mCbD4hV
8+t63KIT7zlvtr6sA2Dwd4ypNrNJS62qMAN447vpoWxnvLb9ttdr7Kn5CQH/1xLZh2ks2BBkO5uq
0h8B1m9zTuNsmkKHVceb1MR+B0pg5iE963HQTM2ZpUQFV9b6blc9NVs/HOuEqR5G+XaI7nlyKl69
CgxmZLlUr1ntXOspuixQ1SzbYpBbo6bWVwLgHfLgcyzs2+x0L6RodE6FdD905uuYNocpSRc0lvVd
qvS7IenZQmDrwKdEOGN+21ATO5j58l8YneQmSkjpzFoTOIvmM+lsMbLrJmvZrACtLCxjMiylfxj9
2easr9qtm6pgEfHVkt4hTaJXarJLJJle8xf4iYngQab5Pm+ShJYpVgen843tiE8qrDOqAheDdZ+u
1sp0A9o22bVV4u20wrmVajgXenffONZrbbEHaRzrnZrNrznvX1ieyTvW3OVD8mIV+Xlo5k/Gu6+q
rl4MmVubaOlf2X1w4AC/qzpiAxoU+MWOTvQl37ERfbOX51nXxutE79fY3YO2dGGeuvs8N++RJVH5
1NCcyZ/dm4ZnMq9bQl0sLXQk8oYjvov1ZSNS4wId7AdXa7DdxRQa0XpRJYrIyiTpyOaReFFvKJzS
1TPGmqfaWR4bX+LgnsjoJVMfpon2wNRMO1BZPUwccGTlHKaP2dKdh6k6Tjn6is9GDR+KV8P9Fit1
a0afpxxEDZ7KWzzteGAb7kTNZepsylAV8X6amR15OWGOyDQKXIr8Fq/de2N+YtXsBWn5Gd/nYeHx
piNtEZZhJicbY8acwRRX79lox8Xp9T5m0Ww4ufp0a4yeSTLSK50FT2/ssk3J4l+/t862pj8MC0Jl
qrRXnzxo3ucnP1OsIabPYKbzczI4wNGEnhpdhU5rfjZkjDiSrHGTsHCbeFfy2WoaoxeeUWaLvEjT
eBfl3Oe91O91Zd4su+Q5PNr7pM2/IkoiizMn9px+u8yCPcLRom/6bNxr8Dp6OS6Ix67FDyjWu5JI
3ixL+x4V3aEozA9mMMYu1snarPdhxcavOioOWY27phPWKm3Ll4TsBaDWR8tuvgtmSVErqcqo7Btj
vKcII61iDKexb0A+ddeIpbqalpO+6H+l/KTjVGewBgFYt/uhjsG0sOtYKKXttGT4VgZDMDf1j0ba
vq5Dt8bROjzkLKutxq8q9vATKu1cjMvJnI3VLP2FaTjM4no1D4dmZx9Kp7widR1Im67XnVG2W8ED
sU/GE8PxJ4dT3+aJur7fBXtxdA9fE979Wntyszd/4HEn91Xrb32uA959ik2sU8O4zdk+BYDkboWR
rOUkeyz31hxd/cK+J6NwMqv+2ZjiHbnvwMFLhiuG8IgINFVvtXIMRvJW01rxniwteovwmeKks4uD
GLon3XnQxxLoSfGOI2A3q3XngHtf0Zuisr7xo4NWrkSbNbvfFmB9ySGW4ynGohK5yWk1wuBFijpk
6Tx6qmmtyT8GfnSE6JLBV8kr9TpnxtHq0w+ICocIX1OJs6LsirsSvaYR18hwiGf+7NL72GG5V0mC
tmUMODVMp1t5zmZ/C1nGJZY0Ld5lpJSiZN0Dr/ETKxSiu+e762VWrRc/bz5H7mFAySwaHvh4tCAp
30mr/amoycnGlc8Dj8h4qO75s1I3yc+tntA7RPI15xGYBmKgdqyGar2gdbHB11kEMvG22qQ6pqAd
aEmu5brF0SNDv6yHTR6VePhKdsdyBzg8yvnVqSjepUnaj+ePHfeHuJ/vJQwPzNU//Fh/lPbI9xBw
RnHG2BeIrnle/9/Wi7DgYMcfEkwMIlSafYPTP2ctBnr+alhotfOENtqJPBw8/dzY9sGd7aAVmNQr
7Sk3+TzXlXnuj371hJK/WtsL93n9rznUWOVQnZjN4wEZA1NZD8ngnaKaVL4T6e91Weyt3g/q0jl4
0RQuUwFDWDvE3EKCktnFaqtH6VPOwTJ5dNkgepgLtLJbg3QPSlwr+70YHjCF4LMyN4v5w5TRvZZF
4ehiUxm2UfnD7RDN6LK16NhY96L7ZnayLRFzefkLqT508C1O8KCMv4GABgTQX1ymx5slbdGh/Z3q
aCCjcmvReflWc1yS7k8+itt9d/VlfaiPdRRQGccG1hEkVbbHcafO85sJCc5YymPrdecoM2ALcGrE
dYdtK/N3tcw4t1YpzpoZejP4cjPPuEM9QS4W7/xdJ/d5XY1CmJzlYljgGmYN6x3l8glP3LQdx1ik
KGw7xwoj3GcB2auKBVI4d5k/YQdlGXXE9sU8D/mKXcXNLtfH72H1M/N2pLr9ZHNZ2T6hMuoGyZ2L
jodF4uaA0MX9R+fPQIZibTtrwtpFg8Rhou9y7NURxumcm46k0RbSYDLj2sbO7+M+DVXWjMyPKn2j
Zg4zAah1Q1IKdIGP8yDBmkaVFSZpBYMW3Byt4WtbuLiFyAmsR5kPRpiVEqEwXRI7TujI9HUyrUtR
mhf+IhOFkBvXjyulJs6zfdJrp/UA4uZymGK3fbLXmV2wtYYkNYEZOprepP13+/4qdecZQm3ORhvP
/J0jAuPmP0lG/hlH63qVGnJCaNG5+OjzQSHOa+xlHG/SHRDj0AmqCtVRfRX26sym3G6Yga4HXvTA
e2rUYtm6qitW4pWwVBlEmYWbDNO5r3efeV4sB3NMORQK9mAjt5psMpcftWKvuRTeo1/ghNV/VDkE
KNBk97Ns+BVT8qZzYrN7ZMK8iMctHSyLjGN5dqRzK3TS2a64ZRbuA1/rv0VW3MzV5Z3oP+bFPubl
i/LeHPN3NhRcLNlusILWGtKjTZmGDq0PzwPS705j/vCcLIAFhTT7X96MElloCy6/uWZ+POO8zV23
fY6aMg3VSEbbjLtXY8YvN9nsd2VT4C9GWjbGyI6t3FGSfy5NvbxUOEKJ3Ncz9YZE93Un+8NdBNkS
I+s+jUY2H5rdYqwyMx0rmex1hBV/aB5de0RGqFXP1KWjUsEF1uz0ee7PrNYYN/NamXAB9oza2EyR
zrk8LLzycMrqBMdt46UXyYj70BVTRDdu9Ay7K7owB9RtxGx15/mLCaBhsd8l8mgatrKyfi3WsOSB
Kif03VSwtbE3uzs77Z3n1eXBM2jG48JW9OZuEW28tXNF6tHyPoeEo1OxT5EVCrjosKDKMmXVSf/B
Tt1fXiThLCjq0k3fS5DQbj1+6yYLFzd16lphrLFJ0HaSclMInzAIV6wVFpWTHnNPMmi2eihZG1NK
q9mWfiaeGmEb5zyveII7Mjtg/MNBGTfYVJfZ0znXkorVKbMRks8j/ovTANb/4DwkXj9deE4iPIpE
Xdt6cZ6aaUiYZJUU7FBYj56vnIOVsdFy/Yk2YBGOPPOdOMBAke/tcUQMmKIqvp81pwp7Tik55W/0
TcWmraZHKDCnCbGiRDPfOpki82lya9QIfMtZV9WrbUfnNfk2RfW5pAJeUGhMRSUs8J/6xqX0jJgN
rURrBlFfkTiQFTzvVUxEVIf8uN6fRum8WQ0pXW3YE/0L2dwWOLoXrhRsRUgPREd7ph8/jINzF7ny
rLnem6f0nS/T0AEDqmXy0a3cjUFSJW7MJ+WKV9I3B8s2HqwuP1iudnQp2ZZB+1yvu1Ui8DEzb0wT
MR7jmiq7Sx6zpTeWH4RxSAv5PNj8lD2gTUx1Stu4aSfR81BSyPW6c28OfXcxR/OBjTQn4hF52Mlm
3+bqzCVOQtNp3odE2xtYWZdeourF/pHgBsYiIaugje2n3Iuh55mIow6oAdZnuLl26YyUntS4FDYI
9AavQ8LPDk7enXQWGhx5VtKL2P3vdAaHMpTPrDW6ge2FQmNfsxQt35vO09C9FPkEyZxyBmf0w+CT
gQJusrX1Nozz9opfBWMq4dyiTcPFG/ZQcvxtMztqQ5Bw92cFZln30uBZRc7iCJT78U9JgSd70ZGr
yBVTmeTsl8WLr9fvQ5XzgXG/JwWrZdL54q3Pianp92Xi3aKsf1gLIdXb89aZuiAdjWo3Cf1z/Vtn
jfFizaD0cuddm/K9bpevol2Pv7i7KyKS9Z3QoD8Z+slvqt+R0zyOjTyNqXhEFMaYkgssZFwfs31p
aoxlBrICXT+VCQBz52vmHcqF+hEzzabdfESnvh+6AR++eWjnBk+HrZGuSN54t0qwMCYJ3i6MRjPo
lvQl5YkOieBQcHGsIEELsk+Bq4D+aiDYaX142fyUevmx75KXKCm/ceVVHPf5MQcIONMN4mY7ZoJu
W+SPRof3nzwKwVCf2AidkenXv5pmMgKn5fXH6YKmk5ZbBqJHaI7ble0u4gwjLUssXAPPDVCO06jn
yDJ0kn7S3gnsGr3HE5knws/a65nAT2sSigz4xhg5Ndv5bZjFHf7jw9ADI5TjzvK0i951PwzuVUmH
ST3OOEj7tUowbga7RsOr1pVHNbPfqYs8jF3929jJWxGBJ8B+c601ODrW7NHw9NYBaQjTfVN9ltgP
INNk5xQT86k0q8euJpk6ZQYD3IwNvUX8aDEjM0T3huuOsrmprrz5e4wu8U5lXva44ptbxjV84lq9
qZeYmHWNq5Y4EPHJBLthTGO+xF+d4z12MeLzAtlNleWpHY0fOMbDShWPjftJibFepNl2wlA2zQlz
FHEaDe03KbmX9fMkJXrTONuwuPUH5eDsKTJxtVXx4PHW9ytZcP2k2aTi3FpR3Sdq+iEUbbjmxubV
0fqXwgIDWrrBeg7JhJ3P6DwGofxCee9xvJCu99ODoWOAb5S6mqN871T2gJHmOW+qN4+Ta/265m3C
w3ZngaJcgf51XzF3KKe7aPIDwiXnaLFJANtvlZXAKFkVcMbxW6/WvmTlhyJzaYyhGBT1WWs6LoTS
uEB3eSd+UOz8ilyUitUpYT93tMTcTkVnb2SpwUDSWo84Rv+A35XZn9pp/nyNrTms6/aultPWX9p1
3XtUb6PJ+KXbrr/agEB2RHjLXcJ8a+Mye94nnJyPgpBel/THrvNOueHcKoObGrf1xkk5/O0WG5zm
L4+o/HvfKDNef3zofN5ge7FD1SX4oW2C0FTETLUxrjr7TI9B2umHmjjJ+lvdurwh2O41iexS6Dh6
BeSGirACWFkm04ZJgNQGqDq2NxBymHmd/tLE8ZczqkcBr1TUWTAZ47aMo7t1YVFHp1EqN9Tn9Dhk
y29pu+/+2tr31qmpRh48U/rToAIvSm4/M6Zk45G1+MMR1x+zUMzBplVu0yg5eJlAQs6ZeMb+Wczd
USLX88FdyzhFqhAehUTlfVte2X9kqhyelzbCL+L0JCmTozD7Ye82EiGtOhlzk29bE19hZUyXZBk3
E26V0JuX7Msz2juzkXtOuS+roNfpG/NS41ffYOBvcDD04QhqQVXWbRk8/OeE9U4lMIensq3EFbsm
I2AxXzuD4FBRrosVyuhz6VK5LYSkzhkj+sveIFhCZeSI6mYnw8/1NYClCRNN3MUGLhsm1r9iknBU
3iPXkZplkLDxemnNB9NrDbLfhOTbeApmGR9dd3luOS8YqzdkefCSYVwhJOR/JI52y4vxCPFoU1SC
aaf1IPl3ujbdVMwAUTmU3XH5ItKEOB79zlwAcenWRSFMYyB5yBj3e2Lv8KwK1FTzN7GUnUyS+0H1
pzb5WeOnbCtCszUYXMvWHtYTdeE4srBZZJzbYuz3neEf3BFnsyi1a25GIQQB1CgzfbG1/J1w9Us5
FByrBH8NdaAjupCMOOkFIpOr3qCB3I9J9+4WDJpWpH7o5VxXoz0Bry4/mgjbY+pia+/f9Tzqdknc
PPYNkMMegaOT6cmTlkUXnIswbTN9b7YI5KlrszUwOzcCc/o48DSNeiqSaF6fo4n/FFnypcdpzESZ
JEO53KvaYgGbV7MjQIEiW7S9Vs5v8Ry/arEHf2MIptE/Y9J/zvrlZTQ9hJmFx7Bl180hKqOeIZi5
dSHXbSrW83KLrQbyO6+Edqej3imFpxYrXvmkDarZDwzeg8EB59M72hQOFcCspRvYl65q0F6RX7l7
qTXs9onq5RSRsF2zI5C1sJ2S19WdaC/0AmSRNiBPzSyidwXvDWPwnIQwj7eFnnpLFpGg27D8FArZ
Y8BncAOEsbzLzsc+ZDtAhqdR8MCOnJPC9vZVOdb46fdlEtiuGl8VncoVTMF8cKusPQ1qREETqVhW
YfDUs4rzELeLcyDPhx4YMQXdu04RBUbcZCfTQSpwsh7L6xCN9SHRIZGxjqUbAlI5cMFmhhVln5KO
o1Nr3rOOKpAO2aaebCFKnWoyQPSMA2l9I0l2/ij10Otj/exjPKAeKAYMO0oea3SwN8bMvwd3aM9i
qbttlWjROc0AyVQGosdiyOSpK/vxburJYddFh/euYBiPYoyvY8RMRR0y3iUcNie9RIdnnP/OanH/
gfap2y1CaBemktZJejKHR20YR7dRz8qZWBzjZ907poJ6u1SYBXXqjQsBRBYoKP06WzVD5x4/YcNo
ZFONwLl45TS9kVvtuMww3uuut40MVLNYAr1pxjp9GHMLFHJl5T90zUuppDvrZ2UInY/ea2OIDirZ
TW36rXPfbpiITc90RuCRY5Q8zwforzt4CCriBltUiBbDTIySWngpQV0Pets63jHHSm57r2c4rTOH
m2pA4jGWLLzgKL9RbYGjMTz3E0set36TjgcJx2M7LVFycoB7hE0yZsdy1dOTxZ++zXpBrdQ5Jik2
Yi+Y1xRV7bMVhEwcSbtKkZDS2gEDQ5vCVUripT1gWB5OlSPnH9TUYqs50Zth2Go3NJl1jDyvI485
Ae0yUtvf2W7z4SDYBZjy0h0EoyLe2L6Lt30uhCDMDO0wVXqMOxkOhxljI0zHhOS6A6seR22/aVKz
OOSZedMHx776BkgvbaEbEMmDbfssBzHkJyisZ5oM4uHSeW1nhBgMfXhUai/d23z5lGvpc5bl74Oh
24dUrduru+aWjfanMxQ9JyNxM+KDMOVk/WpNZgrXQi9vmVmyXWNJ9LeZJcUbrxYll/uEW6xybLYM
2o23/TdFR6q1dt0/mrVxjRcj8BzruGo4qIIHWdT3eULuZIkfFyISdkRym6kZfXPcSKDm2fbfaqut
Y5kRXDYM634VhprJ+eoRX5VffHhIrUuXMTunKp1X/ZUrgDzcuJsK0m+9pppLl2LOI5v6mq3kMUu8
WkSaN52t2oBMRh5IE/3cqeuXuIafsGpFfvswFwUEwjIsk/rZ8SvwnZiU8nwL8H2H7/cl6/qVDkYG
DGuJTIMM8zV4hO5DxAwHQTJc/wRn/vuv6T/kV/X434DM9u//yde/qhqFXMbdv3z592c8S1Xxn+vP
/N8/888/8ffwq3r4hOP1r3/on36G3/uP/27w2X3+0xc8LKnNrv2Xmm9fbZ93f/5+XuH6J/9/v/mX
rz9/C4DTr7/98avqeQDz2yTgpz/+8a3j77/94QAA/ff/+ev/8b319f/tj9v//l91/zNPmv7rL1t+
n/r8Vsmvz6T8+tff8fXZdn/7wxR/tV36dw8PqSMMc6Vcj1/rdwz7r7ap60BXHM82Tc8B7wvXrYv5
lvFXXRcOB4Bh6Tb/hKjc4tXiW+Zfoaw4BiYEsP66bwrxx/95rf/0Yf2/D+8vZV88VmRK2r/9IXTv
n+nbwjIMxAPT0Q3HNXCo/wmR/R9Q43FyGVs1eVgSBE0ZdXbVkDzCgujwKRN0NzP6oszdiyLhOVVg
Nuzj4lykxvBqGpl3L0RB+jvhnm9ZrB22mvkq7Hg7ZmN0TNZapZPTj3ySv1WWecdqKcjTz2/urKF7
O0PKkDEnkiY76+hqNr3OuPys/GZ6KCaxEZgud7YFBmrgF3mgVV7jnhBAb/pT+OeXIwFHDBRU839+
qcedWBOz07YijhwYvWB/br5cllm9mOp1GkfnQY519uNj0gkbokteOn1dWjAXNFF6+pu/HyE54R4n
KF6PWbKm5cjGtDCTwFLUBOyhe2T+BM8KozN1pHB2eT2kuxoj+aaw60Bm6ckSPJ/aoYhZRYg7A95N
bhDL70DoCKObAyPaO7m7nKzZSc5//kNzl3bfeqxRq7MkCaZ6vBTVIk81ZNkQBcjHwzU2m8GIqiPU
lYtpYK1y3OJWpNPyWopTHcMLcpbsZqkQmoLao2ZR3hhLvBlijoPFtm8RWy02+ZJ6dyq1qm2tRH9y
o2yfjZ46KRNDlVpjLzLSj3MyjLs4hVnpeBpheSvd2WYDzcGGQKkl5CVT+PlkjA00IrnWYhLGRl1E
ZGwZggQLoVroGsYxqxVPyrnqdx3VZuBYxLv1grRQXlR2gNQKnnEAR9VAWx0q+6MbDLmxE/x19P3v
jZV9Okgf0ZDYPyshdiLJ1QOZKweRhvhW/60c0AmsM3lSilEIMD3cksJq94vlQgKfuhstbn+uaPe1
ypdbLtZmC3Y+0ODJBJnnAv6Cq7GpLWxvRYkqVJjzsaqi8d7CrrrlAbKb53gMMlxuQbL6Ugef7RmC
h5+xfhiAX1d2vbuxVGzt6lY+RCn9mF4Tu2r9yz08ABqSLeNxoI3Gk2NjmaUWQ1t1EbtgjhqwjC2E
R37ZdowRRcRVteqccQtMmtc8kgz68kYuk2o8VpH5WsLMBFgS/YIy8sZieW4l8mA1EKxkksktHQuu
LSyrvgOmJr4t3VuOInlH8uk49yWG6Eyw3AO1OXRHSLKpb2vH2nyNU+2Ij7AKYlEc4BumiRP2MtUO
EwBbWmhmP3ntSsaXw2XJs8dqHk9VQSRf6UhZFZWcsAeXFkp7dUmNH0FGHUkGRMjdSHiRtJ4BNTB0
dWA4l/B6Uvu3j1/Q5gpLSlRolaX8NZbGpLBV7Wm2YKNqhs3kyYp+NTB1NlMMkonKPbBy5V77NczZ
asUHogf0mfq5rYoPQfl7btskObQFbFh0eHqSpQFmS48fVK5x4Zc2vbibmFZhIl1RfHn+TXlzpvON
95kDLSJe52IQAXBSOT3hQyO680T83BdHsUoag/dql4VGwQWfRfnQV624At1Kr55q93E4pRR/3QhV
r55xDmq1++KhDVkNlvSMRd/7TEvS8zjAWybZNAWe25fn2g7IjtCg2lyemRrvWg35GaW+DN3F/5lx
z27cBIqTM75Znvd7HO2wJNaoGQCYzVZ8GNigD21Cqi73+ycMHACiRprjYQQpa4CUGHsVjvq4bMoa
TBabbWBdmXcJr5v1P2wrSY07verOM/8rSeTvhcKpd+kmY7doHuO+lW82JMObKcXDUEGpjiiteM3V
mTIM9jJECgYFjgu9MvSLzkDurPQj2VtyVwxfkXf3wG7IDTUxaGzKHFczvzkznKDw1bpVimpfLfty
HvHw2ghgui33HVaspcERXs45xL3HdslekOhe5VSIg60DVcuT5AdexQMlNs67Ucz7cujJKvjYfTKi
ndpYHhcgX9sI+CLhO/OuMrw6ZBajxr49e7P3HLWoPoapHkxD8CLWRJRVRx9DNRtbr5vzPQ6miN03
w83XHLEXvsK22f2YbCZGClsKLQzDQQDij5PLatg+O3VWjzaRYXZuF/EaD/atKvwGZ/X41NneF05w
EB+jWkfAbOjpjDxo0Eg5sPH3jPJFJosR1l7y3bnVBw0+jlf2uVEX+h9lV/dEct2wzJc3f8l/ixxX
S6rRS+F9Lo+DzR0T97QaMypPYa7qdBoPWzthyUTj14+M6/J70GyODy0M5409IK8RvXpIIoz+VfMM
LBFifPpa9xyk5PfLDBktJ6sVofaWa3CESkbfNGb/2iTmQWkDftqWEiC3rfNIzg+LnwG/Www7b3GP
GY4LHkvuNh/WVC3uZZiDrzBanrLJftRsfFFEmxjKQatLeL7w2G0vI+SQlFEPRtZmOfoK6rvfoljK
RbtLUjsPIrC7UWUyZhqWl1LAS5UjQw2PyaacxH0ZZdFWtDZovbHszz6U1Yp4Ut4XGPhHO95hheRm
jN1riud3kyyWGeTO1hBy2DCUDPqc/Ge0GQb0jbLu9ENErASIGGZBW+iM4yESQZZ8ZukAEaPBfIxq
7mHUXebpwDz2nrsMd0NOcADwiw/raJ8b60almbkqk2KgtJ0eHX2c4/48klEwSWbprRkOPdMKmiqd
nAkbRiG7NDyiNx6nBhaM7nuymr3davO5Nd2WyxUZpCfYEiec0G2kNQevSS9xi5UO8bGBR1GVW2YS
5gZa8Z2W4Krn31SHhqZ+MWF/wiY4zH3vhbrevSaqex8dWM6lWq5OVnkQdQdybcMbGTvv6EcaE5NC
82AndMPZd17GhRASRycATuLU3AD0X9U4vfqmLU/zS6a86RHzG8fgVxbJbucnU44delWcembK/nJt
eBQEGeOpqWzaG3A/5tC9gHY/LrwK4JPVWEGEqfq7RCv6ra4AnZsddMIlf2YSYLxEjf9pCcFJPbdX
G8lY1rLcwrwr8XBTZhA3Mt3COeqm7e5YFHwcY2Ml+M4NvXf9KGfm5inP/BJ+sK8PYAoWZoCOOV6s
NO+CDq4qk1EFoVEguVZMQ9hP0+rTqYuTOxtiRGgyYihxSuDXjBOcvjMWU3Zra53LZK2S+3poLwtX
V++4G+nZvz0KjYukMQTP8ZWuBwEJNVTa9LPPZuuOpu0L9ELuze49NeRBNF6xtZmybm0gTJt6BBYF
EZQUhezf2tQcTjHBI0S4CtWEsXFUP1hUDReNGn3DCPNqJdCpKeDrAahh/jgYytz1Ct6HkP25oOXU
mC9UeUtlx7WGIQkCVkliSn7GHUKEGJJoS0iBrpQobel0xsnCy7nN2YiwNxzSfzhQjP1AwQ9AAC/W
GKl9wQFK2UGBhsNT9l04xCGAJvust3hfF8ryoSBjV2IW80fNWCFq3tYsU3BEtf5EU672TGDHnVvZ
SDpL1R3S3/1CnR8XLtbkFfyaKQAGMh7MMG9ZR5YgvMIhkOCl3XYst6Zy7x3b7JgXZERGOWoThxEt
PEljBBVWeB3eQJm+KKFQxvJhz+Y7L26GQK0STAIJtG6k/TiiwiYYE0lGxBnWpKTFNV67SFrziDac
MDKYo1zf2teIRRmcddQTuk6OB9S15gxcN74CqZauwE3dOulLHO/Tud4Rem6eOw0VJJ6firJk3teI
4l6SVlW1c+xdrl+LmPt+cm7ZgCA3IMzMqb0uCf4iXIvVPWWJTmYb1yX/LE3bDDEFgFnVO6Rl/oLx
sUnS7Bg7xs86GRZuAtzrWc4yaN9G6q5xlAoPywWGWaecLRwxU7bhnUSh6oihM0IPSc95m2w09iW7
ArgTiB/3jg/hYCYjpCV2zxQI4JidJW+NwrNhwdg59IblHQw/hnRrd0w3jGXbL1kcukZKdALPzUHt
yVpPoeXlT4WBA2zQBi7OST3AYcyQotkhUsTqeRplCMvuwPkNHTme6wBSVnuCesTSpm+jZeTjknem
Zct4O1uH6O8AA6mgPQlbuM40AheHPQA7GfmsvqX7gGzNE9Ct1thZyzbUEqeZn/xeAIoTaiz2TZvD
WkoBojS9le2JYIIUOs9TyVhAuicNZ/hJq41zx0sKez6dfd8Oz52xJlSRXxPdxDeWRddWrxkEpBa1
XnKrXVJyjqYu5AHf8FU1YNn6eXUCAO0yqhsQVOiu6ewc6sk4RQx+skQ3Pixt+lmlwy9pxOV2AsG2
qzIaw4Q3xZK+u1c1C4GxnzxYufXTp23KvVMJ6SXAVdbU09lOE3S3BtuBsUeuwoqb2eAnmrTbOkPy
FUNxFUmih64kVjJb5Uda876YbacHeFnJUgsgtBxHVDVV8l8cnVlT68YaRX+RqjQPr55HDBiD4UV1
AKNZrVZr/vVZyktSdW+SA7bU/Q17r93uGhd5T+kG6y7Pp60M+m4HNBEUVe9pG7KrLypjv2NkE6et
7t84FRaNHJIlMzo2tiET9VSCLx0coDZWVT25szVFm1xtbXf1TgSevYe5yvpSAAfiooU+OPB2AUQf
BwBjlpGecF0PeUjeud+/A5aAdngEI4SEzPPLiyUY/+6wBNNPujwUEURaPq30huf82rO99+xi2DVk
W70Eiro8IcksMVCquHxfaOM22LBwLjkVEzxCAtKMBBfHT/21khRWXfaXpZhqo767g2wqTvGJfSHs
PufUGOPEKUvD6nNaYkvVkG4jMtHMaIVK/VEnriJJQG7R61KZcFPhcI+A6veCyBFFaY0IFCRw+u0F
Wn9IcMkshsHZmQHNz4CCCU3U4C5VpwVLX5CZIVmNuqyeo8l+NmybIk1fYEmH04EhnOmD5Ekxw++0
pNcYrBGVQFLy4LQJ3r4SS+JAljgc7JekqEmcyYXaAJJERlPGBy8Xe9+Hh4GhDDCek2wbw3r2phdT
KnsbTvJVHmtRH9Na9RtV2O+YCpk6d+CYbB4BXfhkxWgt4jwfPbmXu6cY+dgij2zuGTzk9jTBJRTN
Fhn/uFLZhIsKlF5tf/hC+4FT92v2p0gv4MiWYAhHQx7S0UVbS3PAkr3GNUN8ZCgMDhkInsDv4L0l
2Re5tOamp90m+O6mCT5Pza3EihUZOEo6QLEHtIftujauhAc849XDP2LRZfH8RUtLfTkZDjvYzAtg
binHHq8cKSBE8WTTLpR0FUrp3/2Q6Sgi/VWb+sWJTNAtvEOc0qH+z1dPiXGb9PzSl+Ib2SxjJXO6
kI7BCIixBvcP6DItKxZdLxsChS5FBKdmMHQyNIWV7SKvGQg94aHCyshcgxyGYaKdL5rC2XYzIShq
Z63Xo4/DdNciH+8kaPUJNvtBE9MeIz+vr4TfEvSnDlxzlxbfcqo+jBp75+QO3120s0bzZFIobt1S
vyPCuHUlBN/ETawV9t6vnkEIz0IDoSIiG0AXFhYgAuEChlWBZbdL4SRPUyW/EA2kHAH4VIpu2ml2
ssVIqhZwdghnAVgUuKjAJ/AebaSmbQ6cnpowwyqMraHwrZ0vRkZQbFZa5y6QH0UsAGY3r3Y2e/cu
4DNuOl893DCsDyn+v8nonkc3+RVctKtuCvw1sbWgwkDPFgxoVnqq7i0b4yVoyfWQoPxtmxAZXoen
yqA65l0jsQnEco7aXK8bazVfRcCGcSdipluD3anwjw84n1jAhmvLFcWNiRM3Ppz40Z2WYZD3G1d5
jLPqz04zzhpe3Z1bczSx16TLLwy4KCEV5NSp77LrnS30kyPADI0r0oLs5Wv+eqq+YnCJR7C2R0PV
yQ5M+VNccSdVOjWCb7qI0ASbhtzAF4AH/ghgEBTEcAeXqK9Zha77rs83wFff2Q0QveHF7MULe5c3
MZBxjtfwX6rTiRtsXVd+gtJa1+x+WZ28blDrqpl7i3rYlaHgP6/fyrjY+GPnnRvWPEYDdVZ3XhxS
k/KuwV3GeGtCeIB+eBZfWwiKe+4cfExRDPF0lqsW8GbA06ICzdv3pE1/PIwu4CzJc2oxfBn8dclR
gDtZvRhjfci7LFzbacAxQKhFP2e1xAzKsqk/VWlBdE5monHXJFp9CWfttUl6nzuhRJCTHQubc8Yz
UBqkWbOuMMhgTJnElvHog21S0icwmuh0kdAP6OYLcxVZ+RuhDI9WodcfkXAQGBtDZ1Aj1nT6IjGl
3xA4UzJhFnrEXGyc9Hubh//Moju2lbrC46OGr/iT+GA8o/gUFY4rWSBZHyronLLN3/1++FMt5mJd
8Wc3Y9YuB91aNRkkXzFVQEIjWJFjS65P17PS00hZ1vAawwLnRBwjGn8lOQDqTY9nGyBljtjKoIf2
PA//dbEraOWXGjR0vqIiXwVD+4Sdvtjoomt2DE6Y80XOOc0Q20KuQU9ucDeDyLY68r/yGICmhp/S
NtxXI3Nmt0Agdt1U3ArGkyZoMi/hRehI5yPwmMe5RtJuaMvBDI29bI6ZVtxpvCjwBEOpJFuJCN9c
OPHxWVW3aWcJjzH+QsfF85X6/d74yST8KObSSKDK8Zrj5wUvZrI6tf51ukNuTo7lGOzLnxW0+hoj
OQ8RrJIC3pdXAWVJjO7e8A8TSIIQZGAONRhPo6J2rwciSqKmRjegDn626zkV8kRQ9OFa8hKxS6uT
0gmfsGoneGUEQ4KxodZBK/BXkAlGLYJMFFBrAnXDHuxsFcfuW1tGf5WXfijTSJcloF8cvoh6Wji0
+zj5dXAfUcbUG54gZyvnvLIaQizTzpjDWQvbcYXHzdyFtFPw2V/6SmWrFHcacqi14WneSsqG/bBf
beKUCgrQG8PsKfSPogH3qMGIpRe+61HlgFsbfk2uP37pKnfkEWwzx1fGOQaTFKE+S8yujAOeNQ67
7qyH2WfsKnsD4OqRVIrmt8/lMvdzdMvVuUN1vLV7gVSUk9HQYo1kZ7vAgeO+6tjoNskA89T20z1T
CUyeolx5Nujc2sYUG1s8ER7h8rgp+Pn/uA8idt7cClWqgVcYP3XIK+nAtFyMfCD+QNkfIfFLPXRf
JYyxVC+mfYezixAJdgOgwDRFWcXVsOzizMIxxCQpFuLi13SM6PCZ77RPVdBhm8oSsEYeSNuQc1Jl
+V/XzW7wqtO2NiZN9kA2RhTuEU1HnYXVimGi3ZVLIgJnmcjr0GCv00ETzU2z9tqZ3rbIa7VOUIkt
PSfD1TR9oE/Vnw3/ZvWC/lW214Q3xqu9fstPVCwQKfBz91q24g18jTxjRujxQpMghVEVrOHenHj6
o4lOynIPviuiU+sy8HDaa2WYp9rAv8l4Z+mN4zN01ZM9kJAhEqCpOsExDWi5nQESRkI0Z+WOUtz7
DIoh3ztzOBp+/hVDwz5lPzPtsj5bO7hwWAkbK7cb8OGFzaFrtWLtaURUxeQ95fk/RB1XNS/rYIhz
Tupo3UtBbVPnVbYu4TtibrqmAqnGoEFIBciBTwsviNtQDYDcoEWKif823mzHIRhrhtkSzIBYEdsR
lo0PMPisnNC8MAHCVul6Tb9uqfBMCKyQzy281eMGWsvSCS1omRlB0XYtX0nKZLAf8GjGyoSdTecL
nhprp3aR0kBQyfIjsf3oBoVj142+8TnCQI39EJnvHLyWMs7iP3GKFPI23po3NbzaLiPfgBBnSSDM
0EZnYY3RomY4t0S/+4y19YUlAv4b8EpLm/ebGDTtJXR4gKREr9RKzDEZXZfGh6Sn7oxm4nfjONko
O7kEV78V74yDLIPnObS19xhNHOLT+ElF9dYAk0B2UkHLQC6C64HaT/J9HbALGWBK1PU6J86XF5uj
tE6Bcw6pyWtRE4PV4sqhrK47pDk0xuB7g38V6H6mYf69n8K7NYKx0qW7rf38G0PoM7hnZAMa4ZsG
nidSVest7uepZJ6k193V9rKHYOmLFC6+xZGV3ZhjlNso5sPq3a8BVO/SnVAhIrkCrRCLZQmE9shJ
ALuWV5Af0tpZIZa00LGZNIFya8guqypO8KHNt3EGPyNt1PdUmOazLj3G+Cl82AjqRFbNiE5yJPyI
7p7kr85KHm7tai/ByYK5cU5EdrCQdaAK4o1yB8o98WNmL2NY4D9L2IFJgOho6V7z2AiemsD/GWT/
nLTyeZIe9t0a1iSbCbI6AE5WuLaMvD+Fpv+klSyHPUYV/GUpTdTfQK79BTEUlKGDgz8EXw55jXpT
fnWD+WNamMZi8ldkBLYsKLTLkXQ31O8mjFhknbN19U2pYz/V/LgoxZGc0jQphcwH8LnFVhacZRCr
t7HAx+SG/iZKa7D14kbDsLPAjmmRdZqyvqL3Bfxc2w/pEJrH1My0fPZ/gNOXicZKwIQ5gJCbYTwL
wTj5C/L2PuQ6xrgQnnPBEXocX1tffmGTBTc5tUvU1HJbNc67DUjA6VrEyBrtteowELqDuYyb4mYI
1iqJeagtRu0N65c+82C+5BwHro6QbSz4o/s8QrGTeE9MTC3Wp5vMcO8We9kFBe9GcyBfeVXuLTMt
+qOL+qK/Yu/BXa1CFvNi2gXcxFs3F+Fu6rMnTk7crG22MomkA8FunEqJ2TNilhinWPpD7x0I3IMB
p7Use6xirbF3bI3xdxAiS2+wWSbx5xgmxrbWmX5PRNc0sB+Iiav2fTSdBeGgWBtOaDP/kpnDQ++L
LtbCvmp0b7Wsz2M9MGRv4tdca9h6mdeIIDDX1e9Vd+3t6TH0frBJ+q8oEr8IdrWToGz3LDoIok5D
cCmWCS/Bw59XXGnmxF6V2T9+22RjaKWFzqfDUjEWoAQ0lD9NitKohYePPsAbeQNV7Xsbu6Yo4uW8
VYQ6rSydzTpVTrcwdESGQ7uZBOpFeFjPbNJfS715otANF5k01QaIMWvkfHwu3ZpiP+Qb89iVTB37
FGB/L5s2RiAqvWBDHMs5CczmnLpYU1O2o6soit7zZKIDYzc74RjDUAJeNdJx1hhsIgK49YXa+5n7
oHZECar9NCI8ERP2KAD+QTjiiWj6O0vJS8mQPNH0Z1ZqK8Nlfy+lvEiHOqcrGecEmHghdnHiLGbP
tKnRYhEI15MUvgJbC/pzcH6KTnLFWjsO3ouG5hkjXhKcGeZF/giwtvIPc2nN39c4pJllD8WtaRzK
+g6hc+WQb1NTRFPJLaCPXJj/fBPvwnDdfGqomNY2YLfCxZZrZ8YZT8a5QuqOL6T+SpG/wO08dBj0
Zqv33asq4EbyveqCGxqEa2YA9U7z2WrsE9CRfIETA/wDWZU5xKdPN8EgqSCqBrwsNvFXdH7TNtNv
IaN42XXHfMrxFOcGsjadAGJZbEh2wvvOylWAd7Sn4M1BKLpAUVxi8cx0lugsioFRboBqHRAIgza8
Mb8Dwe75750bvhlO/h1HNIU+A6spwe1inyjTG1qqZIPx/I2tAAm6EY+GbV0jYT4pgAWrqNe2GJZj
3jg0CNOVXBW4SlP4nWGBn0+sQlTlOpXZm8nVHDY5acXWrSZaYAWACB2yQfmEJx8PAUE8A+NZmgAD
/Sa33PDcdrThEWUFaApb1Bsj+03UuIh0tXaTsV3bGr/I4Pa/FMsYRn19qV3/L+GdVO4N5Z0DUaBT
z6bl/NznsEHFUH10UWXsy4YKy8Ld2U7QwWkVkY5SiYAAOYzS/YCvhYKNXD5BczTo7rPtrogpzvcx
eiXcUvN1uC7Y+iUFsxmyQskDYUCyTqj4t0g3nhD+HOsA/8S4NGNj3lYyC2VG2XQFKVs6287ar3aa
754hi3yPgobPVDxgzXMcIzQS2fhmq1uQj1fFTXdASyqN6ZrmFAFg7P6I0XPqRSuTv35Kn6YU11vQ
vYQED9l6682CoQcakPeCVTdQHWvNcIffsk7ZfmEeWaCHhRdJWZezv5icd1BeNLBNf3QVqP9Iy149
R3uRDBpqj9dNSgeCoMn6WWfaIx1BciU718jfsBCz9rimX5hOPUcttHs/AqZSRk9BS/h5gYNhmeUf
MIOQgfsM0xobQiGBkn9TEP/6pHBZbCoTG38TKSx+yv6nx6ChZes8lxDRJUcwUODfnlWcZ0ZPSf9b
mO7DdsWtG2t3JdM3Qp1xNFK0mXl6FX53z3L2TjJ4p+y7yixPiQsMv+a5DWPQX5xk9iJ+Ft5A5lAk
LwYonxig6rICppR21d0ZmZtHgHznR4t3FL2i3OVg1pf4oHZKBmfEaTsLh2/RmPxrYlPp5TsbCgYL
rfEuEv06jZTuTS/PCScZbRLlNVt/qoBSleck44bwZH2A/HbtWkUsmzgTbesCGRyfQ9G/931Rbf//
mgygHqyW51HAc56dJnivgBAbwWk8SjwvmOtXdoHDv67Up1eUO5xq/9tGawuL7kSUJwp660862bhI
Aix0fSw/QETewjB4ES3PBngzkoqhJGfBuzGoXW0HYGwkM2EuhQ/wpyu/lwfP6U6oUTl3ZfJdcGOu
9XSmX490EUy5QJMwTOCXsrY9oVjkBzh3RsOP0SDkNaER1amEcnJjLF4ijW0dIMkvt2M1PH9DXB+6
XrwRcvCeD6vOgyUi3G5k1Nwd57eIqBBXBsEB6PHOyIJzG+a3xDN3zgxsqVxYTryrq0yQ8FnwyGQp
bqyCUzwhgyEoUdcSsOIUkMqavVd+6hi2/FodKi/6tUnEwTayLwIQKc6o2DsyHrDibN2EHBfQjUbX
PpZhwXBqvA9d1i+7wfhgVo3APmSylyWK0BrvUfn8EP1vnTP1ZPyLQ7j+ivRpPTQ8RGNj3geXkgfE
NHuX9GJj5Ji1OJwlXLCaLi6wam+yDQF3yC06RDgVo9h5NSdUzQshjU3ips9uqJ+IPK+WY320XLDR
KPE4eLS2wZiuNqatvuZ5eFCxIZVucMYbQHqNALAR/oi4PWQa+whzkCvxNtbjl7gzczmYNRLivuAL
jeKb7YPqzqBVW+UIZN8iSDNoUOoBIOT2VwdTI7prIN5UbzG9z8daMXZH2dVMSHYFihFXN89Wd6xV
9Ao0O1A/gdPMwpoR6I/BWeuRZIPS6d9kgW6OCehWMw5AFP19akqGtmZ9hie3RhcFkg4Ov1WfJu7T
khhC0nRPBqvhJKe062JFKLH28AKXS9JjdEf2GXQauOXYENlUBKvCu9QVVFAqtO8qwVg8y/zIhk11
sdM8SEBcLXHj7y07mHdCfEwaB50rDLLExXxuLXMUQlaY6vA9yA2hXGLcfaa+yMtGLlx6apYZJFMm
xrQWJeWPFlGl63m7A91K16q9DLrczma0oGAYGGoFqS64wqXxrHKCrfj21k6bPxDgvnfsH9D89D6a
ft1kIqM70xWt5wjThoYT2FiV/yIyJPUiy4eFbqGqKqPfxIxfGweVlpVgBtdorUNT7PTeP6dei9Y8
+HGx9FBvbTpTXUDy3GTF5UBQwTpDb+g0TNhoUFGZyoJbbo5Q7XGf1foHAo9PZUIAKfcx/n0kWYNF
kuvWkedIjJ+OMnCaOme7Zc4L9HCV2e0u7K2X3pEHlDNHLHFbziN3qaftpQj7dSPDB1BE+DThuCB9
IBl+lMzUsqPeIxaHigDdUsd02XPFP+SzJ/zQsYaxUZV8xCykzFh7HRxx6XUPfYmObqO9A4HMVg1M
SmR5114RWtm39pYQ87eh0J99TexttHUoGTVMWPYnCViK2UZ96IbkBkLntc8G/ofhmAN0XFpivLLU
x9nMwh7ylXYkXSO2KWHgh1+DonwKRM8qJZm9lUGQgij+TmZNsUNxhuSKT6LrFikG/azFOAiygM1P
O0BQNZDP2s3XSOKEOxh/PD8sj9AfSy1M17Ibd1aE+dsBjlHWZoBn3rxFw+ic0R2iR4yRRQXAdJVx
imxwEFbeHftiOndtxCQ2UOhg9dTeJ2YCKK2wjyJKIoAFbcA08I8+H9cby+VllT5bHYZxzQclWPFt
jr0RIF4Zmx0WNswiuTZvfvJpnXopWfdgy7R+m4AMvbAJ1FSI3U4vfmrV/oU9b13Y6D95Sp/tMchJ
57FnDmKOmed0rxTjo3RSr61Rz8rQuV9OY7EwGi3Za4lGwo7Vwd6H8zh6jbXwderduh4uXcMjHBj3
+VooUdmQ2G1eeWE+lQMEioyhDxYmS+WhVGRQ4zMG6NldTN4ql9Ml6vUXPe39LZ3PRPhYpBbxmP3E
ua4t+sH8QAQRgaCrsWynw2faGuG7553RElpntj2LynMvZdZai1QE3cVt1c7wCMuMyh7ocK8Brrnn
hcfnGNThmlt4WwlaP7Za1HbVYQxZa07aEJx7j9YfBfm6naeCQf4W6JSeDrVonwGsQlx5TRWTBt0l
9tFlI8i4KdjKZhLrpLWx42ERYUrv/dMhi9nGlrVisk8d/3wRbLVxRsVb6ZG8wVe9zibIcToKpyw2
nc0otqAdidR+qo1mWPfzAyg4+wtLH+aS2t+kMKsthjOrKMQzHNk4t5rRI9OjKzcdnftC0y6xBRcj
aCPYiuGACa0G+VzC2t1e6jj8DNmbIyj8ziO2V6CrnnOWSYQz3VKDowvB6B3DO9cC4nQshdhGIcGQ
LccCocIcaroB2boGbV9U/DNMgiqDwv2dTAQKskf34KG305GWoP/Ov9hEvvYCLHVNebY0zIjPlQtS
pScIMfoy9KFqxnGLU9giG4yHcHQ7Rn0QQkHBlxf8Uacpgd4lkdaI8Mq0yUe9RrvRlu7OSIFZekn2
y9+3IoZdrs2+XDD4JA+Wy4ztyWomO/Tuk2ZRlUQmwqsZ1g211S9hqbYbD7HPchQvekHsOSpjm8Q9
b1MFBgkMSXUZcjZNyAVfUdzsA5FhXWUjxxLykGotT4ea7nk77USVcaZAwvFydoMl4+TFOOINrD3n
B6CAjTnaIY+LjboWwlFLmmAjfTk+i85Dw1ez13YY1Au0HqhHfxOsenD8viNTlOB361spbDC2UP0M
iSsJYds4NCGHr2Evm0nfi1Z7gVi3jQ2z3NXNk8fpiseNl+zVbD99lNkcrb5YAUJ+hDkc5coVB6eN
/zXk8rKDF4ykSYhAz+pw1KpP07WwE9XFsUdYXnCM5qj70IvyeI1AMCwfwh0DVfhCHxDGczSOdOkT
2shc550e0cNBIPkkv8mmsCODRxCDklWFc9JKn3MC9VzsjGxPHBMxp40gzjCdB4OccuE3AvIye51a
NAS+OM1pTFtWncp7THCFVtLGUh2pZzd2WY6x7VpaJZ9MWBPOmJbfTZ60Kzqof46bNitUw28oZgIi
P9AizYlYlux+EQAkY9MC8J6hNQF/aIO0U5IMh62jR+rfBUSp5d+jQ9KfOiiWhm4Wg99nhx72R35h
f93GNH1JzuZNIkGkRwB1DAH2njnzwBAl4uywa8p+U1oxZXANqpVUtYktFTJzszyOYF/WImDyQWQ1
Z0eOi9AeL16M5KMG/4bvvHW21ji7mksbNbh8KtinXipJU9UipsDgg2cusIG7JnQTFJCorv96S8PF
7aXspeaNTWa8rC0Sg62YATt5gzj5cxONxtijw0AWEsfWkoCrrcGxFBEwt+vMUoH/qg7NOGrr8HkK
ZoB1ysRBm9s/9lvMcmZeFUoR27mBMxaEFA6kl1vXAHk8BEeI5VOlP/cT6iAyYQkg0cN27xqVT3Mz
bVh5olwkY7MoYTr61RMLWz7fxEKqWCRvg8+VlKpPFxUS84SCtMoweXHryWdoDGyGavLWa/jd4LvF
Bw1AgCsxToykbAskvtQTdl1R7dRbt2CjVbjYG4vIWbSV/yqImt44Xf7uBshTcyqpwo9f5cgfMvI7
5oalDsiSbQ4RnqebQkVRM7R1U/MTFs9tCkmH53dL4A/0JFnGOk7KLPkbSaWd5TB8toTVecZprLq7
h8t8Exr+Z5BT54ErPkVZ8Clq7wuyzWUU2iPPGRMyfrlArt23IcM5OwohjLYuXLKG0RsOKQjLW5Ey
OauMmKMrfEyR/K1LBgZJiW7bbFxmNBYAi3UTNNHMV/UPGm1TIpxN3gF26SeHhgjVv0UEIfTn/IYx
gODAFKpMR6EKOOfoSOC3ZtuRnRpb1y5heFfhDeUbImYDVzS3kPZhotBoNVbT3jR3XDc0KOB9GxZk
snWfbBHc9WA4dmPkL/ypRbRnoP7OGIpZWiU414Q66aN9r+nRPC6pcaSyGmOD0Tm2IDtGl9lh3A6h
/COR75cCfNy+sXuEdQ0TM5XyM/fo9yde0AUZKgY0evaGBSsjYOEOPOhxjqTXydtxs2dz5tp0vvMQ
Iw12pFgUUoc/e2rqN1OHcxEJHD72YZ/Y2gZaH00RRoqlnJoNIeGvU+Q6WAYquCjoK8hdrQ5Figed
he0wHK0hcU6eixKpKh9OQ8VDBhqEflkjHs1cb116aIo6LzXXeh9dZ9s0M+KXru3euHKYl8cGRpM6
3Y14F6qSXtxJ9G/cYdZqLEqEQ1PuHhzlr2O+Ujid7qMX10BX91TBRSKP4jc2hElXj/AgnOeaKmNr
rqkI7SjqJRdiaZkiLfChTFcNl6gm5WvKv7eI5ToUKNpZ3X2F/d2d5cYY2dlBljffx7lkiQ/wl8zx
cnQE7ngka+FhR2KOOyMD2gzuXsM8Q7SkjhNeHjCtZCoH7raIaGT1tdcBHHNFay8jdWFVcLT9IzYS
lEJ5sMrBFqy6nMaZlQaT6YevQzYTZE6xMh8hP1Qn00G43PH42RLXSpX6n6XvP9sGYOrG5lqp2Qoo
jMgrGRMg0WXMISclD3pjbyKkl8s2YqZQgMYvzf6cucpZ08cPi+gBDOE3M+svctK6Lv5Tc/1mafmX
nyJM1tpvyQk8mj1i9o4hbDk+kyblUrtAgcyQR050WAs/qd9h3FNacC60droKEiQeZq4TJqLFvw7O
2zJvtx75qjhztIc9+s46MeVKmjjg2KED8v6GWYIuhSAGBmwv9MGIot/DDrEvk0vTQm4ikwnRUfaS
0shCfylvw0B9o3PEw0vfGwF9hlPl337BNqitrYEfi8FEIqa7k9qE1yPXt7PwIRl2LopJg2Pu9tvJ
Ni9x5tuvA64t50AQKyIfO/8KEM4ljsJfoHhgKe1IJuY80SvGdZpLFBym8kVrwSwuurtgkbPWwvIL
7pQ1xDnzZgtRVoLuIcaksBhzPqQC41AUqq1tMC1AsIRdETBzdE44oRexCl+TOl97Rvml0Wr6fgrK
qC43voe4T7oOQ94P1QtsnHa7Iftr3vXTwVcuxhOiifGzyy8C1dkpmemrHXirJCp/Q+B8+exBUcNw
RfXKpy/UFy8SEQ+JuZIghQYV/dVN+l1P+kkU0X0axz3gtHcv8e52ndgrm4xQBDmMeB09ORD63UDa
uVr40TH3z+Mwfx2ALcKI4p3JkWEQK9snVPPrAht6l/T4qQcT/RjcKLTKMPAMXkveqpVhO+9+Or+j
YYkcm1jeaiSd1po5Wy5LQp+jjIg6FS1U00ALQJjVW6VH/6I+Srj4Hbj/VmIYVNOul7gus5K124Dv
olYkvtE2w1ejQUyN8NhgU8U25XrM9lgsuIpcAcaqw/wkAAYMiRZaWdF0T2M0TIqSqiqKEth4h30k
tM9+XKwgRl7wNqFccpOSlLdDZ3L/cWl92hYBwa3S9549s51s95Ux7LcbxDtwjORtzq+CHX5WNQux
Ov9FCPPaZuYqHp5yqUNGnV/zViVMFLUwx73PKWVUuD6y8kdQqp6okPkGbBA8AAYCBpWk3D9ZY82E
WYfnwqN+NRRzp9A3AJOxHWW47QejtfarWxKLEmoie7HEdBj9jRb29JGFfISNU1TM15Rdbe226BbU
lTCiS8ZMdXqB+DIwJ0JNynWCZp4A1mw52lO+LLzKPVryf6Jst5dVWr3kpfHPEnbHZNtBZG5vzYzW
W2CfeyIBZhEQ47cFX9qzNgp26CLgJgME0+ZJHSrFt7RztINVeWdFuwDhod828fjiaf7BckhazKaW
ErtOsBPysGSaFZ7yosUd2I3fOj4ZGHokYlSsuZ2AeYrdNx/o2KkYsbNuoAboogqIEZeHnBZsWaak
RfJhosxV9qVE4DdYoj/YFVuVTD8h9uD/zzl1KsALQDTYm7JA4bd2ufHGktQfL5pTf2mLtZA8cLOh
W2btTw4Uw1PZEA7eG4/BBfYwMT9heK12nQp5Uhx2pFrgAquI7QcYAQgsCXlKtgneCk/XFahw42cF
8484e+JwJ+yseAkyjvyxKiywXywlM9uhGeGmwctEGyBKybY0T75jGz5gaP2AQzh0HW8AKcRA2Ami
YJO96jVtH+sNeActfrgFYpvI42qC23vGg/ZrVuiwY72+JlH0ZNRBetX98c9KwH3W6JNJpcQyPYQJ
H2LQr4k6Qdas0V/oNktMZS5UVeAwwq422c7TiDppkE7/5KTMNmnzIf3hq1XYAggLg8ORh7xgYtiX
Dhc1E9+XkmiMtZu5lNaJz5h0Ij689wcotpx89G7JphGw+4LpVXa9tQkAWyMDZpVd1oQMNJhYK+PJ
U8K+ONER0oW+QSjzkU41CSRQXkDqjruK3JxDM7F+3fdkp/1ymjXl1VKoivogu7XMPKNMHpgfV4J6
2UhLkyVMRNJmPr0Q5MLimTCPLTuqzTQyRbTGft8BRzKRhBYZwgyIj4jF8nkzxIWzxDz5Zhc+2gUY
jbYpUAKZ074dGmSWICRJX7zlivEFZpmIoEfm0F+Q8P5V/dhuE7IGiAX8ihzGs5bBieo4Fl0Ayc8C
Nto6dV1GknjjCQyF6AihJIxYKPDP5fNHypd51nyRrIoEzbUK9NegDT5y00O7F0L7Ae0zjxaz5aTX
fyIbSO4lxUckVrqZPP0aAK1aw3HKEF59kyYq4ZTuVRs72zz0t2MJaTevIOEa1bqx5PAyqOk9smav
XoKTgo9Er9nejxFoMa0Z8hODerad7ss44qtGFFmn2hccYk4hLyHXJk6+PatBQJ3gKDH1slkRGd2a
OCk9NFWg2nJgdOG5C3FKqGx0UJQnpDSp/tvrJ31r6Ez9tZluk9C3FsGp1v+F5dgcUbZHS9Da4cZq
Mo6Y2GWODCuQHg7SENQiEsxUDl0z0pGk0PEZBZ8YWpCtZqOyymzikCFZLwMHgE4pkW/KxlxVlqG2
Y6obGHNbc0NjY88RjsfUSqbtyI4h0dxXq6a4C9HvhF310vbmgfzUb1aaAXorYsdtdJ9DXwSgQM0r
H3bGCgT0fQsOJSjIvxo9lzhyY1NH3Yk0m2czEum2bYnEQHigh1a1b+tpHr5Qq85JZmrifQQqBsZ0
8PfSr/Sd147P0i7sZdc6zja29qUi8DKwCvMd4eCTn/ms0mM7PRt/6PXWlSSYtJUSnWsnF+mo9iCC
P6qhYUYQ4cEdvPwW9EazyTE6TWZ5GQIbRXRFETQvNtheCUzeHtMalr59Bxcv8QGCqdYUm1wwry48
VgOkXsVwpJkX2c6AJkffSwYqxwo0Muzp/zg6j+XGkSyKfhEigIRLbOk9KcpR2iBKDt4j4b6+D3rR
EdMxU1MSCWQ+c++5bzWTPDBR3NvkWpxbdAm1xZZBAgMwCpDq2DKxaLu6WPUdJb2FisvLvc2U9c6u
6Nt7gyGDb7HAmSFCfa0b28LIUDgVvFuom+bI8Nq/EiT06XboRGEl3hmu41bUOXSalAIPP7Ox0txd
C+zpqGX6W0DUfUM+E5bZ5Thpj1LoH62JRKeuN///MZDmQZAMd7PkqW3WY1cwMU7QY7SiullMnnd1
/aE60lsK5gxWW+2EDcLGFqrcJ01zTnF4N8pp95kaX5sEbJZMDElWDMVMl2d/TCx5OJicexjWUUBR
ZKX6M4fMvqsObZL6N3P61Yvo6NatduiN3OVz0bNVyc9RZzTOhB+sahIqNkIcgin/SpF5gA/kZzWa
QUcystJr6QOIIhGsNhjVIFTgusltbqFsJ3RYzvEYsS7t5KL1R+ce1ONr+UI3ar+yPOVtsEi5izi6
Ze+dFALs0///KeoGGtRU3///b7rMSDQwdcc7wYLyTtzw3ODUacEYoj1EVfOBQ7htI+uNKgjWgJ3C
TOgV1rlUfHAZP+GXL+9xdUiInL9ECB7nTlY9xWH9zsuukP4SRSqwzj06dHq1TB7aABxtBE0Jpruy
iFAZJV4Y+478aJN007PASbmrPeneRd4/KRqzD9dBkZjbYIgQg4mdEi6HaaqdUcjfYqOpXkKvMA7o
/n2UV+yPw0ANuMebr6ocf7rOeikHYTxFiJtukVH8q4H+MgsiX9iVrNW9VoPUycTcLodk18Q+ZTFi
iQaB9QlJf+wk4yUOCTIcZb412fpe46zmfYn7heEz+FQhnXYrklVTN/HK9Yw1AXfaQfnJ0RAY/gpr
zmcjlRCsQ0yRMhqnamxOWIYeeEihCWulfnVCv2Hie0/GoDx1QY/acvwp0YjjN+OlTeRBod08Say6
XM2guYe8lZshmZiQhj2DXhwZzDPNYaAdoeIM2i7YxyJuaEgn7d7CVpE2OwJEfieZAXeyPOJHWVFt
mDUER0NVr8KD+jq21kNpAxct3eUSvVJ0zQnrOJSjFYG+rhXZP2CHw5H1RlBHX0RrIVEy0QYPDpUH
VjQU/y6UOz0hYr6RZOwxVRubdDoz9Dy0pE+BzaAksSrsPsqzEOQT1SlT70ENk0ItZ12upwCpcGDE
l0pARmwKZkTVyMB8pGMjufxk+brkYbHvRLg167CCwOs7YLPcKSaswKFWcdiRtgFtgGVsSE8BWaYa
fjkwZkFahXtf1yCsDFyd3DVEGC06Hcu/UTmr3qhfDL6FQ9/KO0pYGkIxbnBJgGirzmTIHZVH7IKv
Xdo6c/ijDJSmOvMAmYB4DTyxLP0O12ts7+uAkd5AibmtPOR6IFHS2m3XWZih01QbKxrYhNTxDZoo
qBWLCtrE/iyYQS06jcVozEAqR/9KyyCarYw/C6RaLAiSG41YwMaMAxyI0WxOA+KrTTrgMW4vZ0zb
HQTAfVAR1iyYS8fljT27sayT8SOh9l9x6te4Wg2SyaS5Z2lJBsgkWIDr0Xedcoijd3jryGcCSOk1
mHBA8hBkMCCHjgr3SQ4JAyYb2LwzJQfdcG6NDjAP4hLJcM2jw0DeSi5Oo7mH6C93ca79K8biLvQB
bNpU/A3FAfAb4Fkfb1dYDoRizP9WQ5k0O4zDdXAukwD7EeHnS7a2+yzoNnrMLjywIn1hpdoTQ+/R
KHZDY31r+OvnD+oOsw3ne19dmCRZC7d12J833GghDFBDlHfVZhBQA3Pf6fkm8b2WuqKBWa3Q6Qmq
aaQZvV38zc+bo/pmoTAKWDLKt1bRMkIWsGVFRzYHslJR5S9Nn2bkW+RQ6/uj72nnXNnT7l8o+d1h
62+GbJYLYlZfZwFOyEC+FfNqE8tesXITDQtujytWIa+A+ZJLes+u9VZNBiOhTdn5t57+SGq2j8Un
ED1sM50zkoll3lDZQx3oU29hFMUr0bIILzVUF4G3w5wVL+3Keu9M+dzhJMADdDYV7bWoxj/kM8US
vYhl2mCouqJe6r37XXTIKpJUXyA4/7YkDxPaITyyhXzT7pknf3RL9ltuobNphpfcMrSdr/y3glN9
U1hfscRG7Si9XIVF+6MGh7ctTOb8lZVwDLrNhkBL9NfdgoN75XbqywoaZ0sw3iVtC7Ez5mxmN17l
lu49owAvgquD1W9XMiZc2ZX7MaQXPxffWjJuFZLwZW+aT5nurfT584hxN+PdhzlY++5miOK9cmML
H2ZlHtBXHHxvTHeWgY9kqMwz3xj+wWm2izX9LpRNt4wyd6Nl5kXnDdjW6bgJIb5GFl30yOQS6en0
I8lSQ6lGux+c1UQHKuzxL25BUaP//h6bR2DwNMzvPlpfBgFO+TZO4T9GLM9oEo9+1ZLDGxu3Ubxx
JPzzmGyRh0YdVcU/yRS+k4Cyaq3gjJVSocbCzYNZbf4vh9p/dB6EW88RG9Ixe1xH0153M74Fn90x
kQPztzRq+PYAnR68CQIwi4AVXOsVXrp24fPeQgVk2Obbb0GPudFqxa50M+yCTJ/sXl6SjrvY64ZP
y7AAj9gjnkY3Wwd5dAhLpAcZGKHqN9Gbq1Zh92ekhQe7SOEaciWUVXvrEXw0Ae5JUgryOfBxwUjg
SanuHo6McMrQ3bmEp7LilnjocPI2voskzba+o7LpFm7qnXEaHO30wmXCGDfoujVksOVs41dmjUjs
R5od0Vohdm2XkUHiHWJXO9StEovOsP8NAYVx4hJgV/r7+TNLsN+tneo8zQUp5fJtMnvMKW69Njv7
6EBRCAP0/ggTwXzqGYpsAi+SHgjDYJdoQds7jrZrwWiT7Ub2Uwm74AVJT/hSfnpN0r721E1ul742
qLZsNyXFt/G+qqq8ti6xRhSFQxxwgucW0tTgn0Vw83Zs8Hfp2m9rBk+0i1950L12/tG3bmVQ3czW
HOZlAVstXgpquhiCSJ19BRMq16476bP3tUEP6xntSSS+v0C0/e41slmW/LwC/+Wiam3AqQDvVSr/
ZX1ElZN8+piOzS77rGsYaBHF46AotIenDhVhrlDUFyYx2cTF7VsiJWZK5IWYF1zw/Reqi+yul1wY
mvggAju/lj5KPmOafmqa8vnwxVGcuUfdcrIFewjqnLLBoUAAYY1A3M8jD6uhG++D4gMG8nJ04IWR
hncxxm4fj8lTywfLV3qojdLaqkY9Ym1e4Uz30cv0Va9yHPfRdFNjfEnH8S11JyaUoUFysrMMlRee
iGQkWSN9CkxUvkwXWcPQhw/+t++RLdymNc96dR9cy9xbRPTCXPkrsXahlx2CndWMT2YhmCLH/SNU
kJqjKdm6vdWsEpA9TdXdGk98CpF8xS7ckcwBkBQinpiCPyuRLNMAXy/InUoP8tsai2s3ksmK+buM
vJ2Ef7YURfM3htMnbbiXOJ9OVGGrmnjxYfKM8g1P9Is0SDSoXYLTynsQigfFJaVi5u85HAGgzVTp
OL7GiXrpS9ZCMprU1osfzhD81hOZiS3ZPqq3VpGulVvwPcDitOrMNICGbQgxy6Xs3fw0/2hM71eg
LbEdEnIT035n9HJibzetLOFdhiH6aKzqYIU4gKIeA1yVXgh+xe9LDbqIanWpZruILPptNrlXI9IY
yzHJ1+9ETP6ohilvlJ706sz/G/adti9mdkGxYDDyWjn5X9rxynA2M5fw94FZv/OPzavcgBuI1L1A
j7sIy1CslOnvWoOhjW2BFhQajFrHdtrd1BoAQoIcW5Dx1WaVvuJhmXtQCMluhEaCraIqRIYFWtUL
r2ZtnrxMefY5KB5alFIvdW48u0Q7gJlfmgiBQXV3dzswu1XMvkQf5L9whCkSZ8NptEKoEfPm2Xa9
dT5qOGKs/G+qsQD1bsn4G7H6ApIi0jyCTNeZL39V0WJXZrk+iwCXrpW8F/4rVO53QqLvg5e/4ty6
ZGnzqSIUmYiiqHiyVzft/IOW2I+MIQvLE1Hip4STJjARRAwQIpi6k5G+Zlm76ZwG5oZ/ZvqPJiBm
lWYBU5PDgxyXbldl0V8wH+w8u2XIal1U1UfQsMhNxDSta8a8uPW3A6swZsb4RmrtU6uwAOYjFvBI
Lx98WlTKfHMRqjeV44MuzWEXRf5HOC7HfpIvwsvM1Tz6QptA5Vl1EQVvUPtblFEjZSAQfHJ51vag
dasCHTtY+w8NutpaASKzRcUMNFgVee3uAqbbphwPhnDUxsFOOSbM9HOASwcEMb+TsxJN0VA6xS/a
nC9P/Z/mtAP5UIH99XdhDQG5HvdZaGHHzIaVGSP6cCt2ciH9TYpiDLOQycAO3YshsLf2FltoiLJz
rn10cuJT30C4Izh5pZliDsCbfFYXxq1Gxc7PU/65BrFU+AXahTuJa+WgMNc1bn/iPxbsO7gGjOo3
3JR4Rjs7TNc+KGeqyGiN9ZfnKUWZlGM3q9VkIMwpNwOq0zKc3iY4K5p8rm1CDD3X+x4w3GSKmm6E
/JVr2huAgyOrrlvlb/SC3ZCHvHvh+t1BGL0DkzsnPCNsxwMpNNxj0OtLPp2hluE2aeUntFB7wXqc
CK/2ywOBSTufPsMmJ8zAlSczNB5eroZLj9fHdrpyU0wgbEYk9qNAx6l3cDHpCOKMJsEAiS34pZfw
iclBmx1rjT2sdW5gL0cpQ0pz2vKQSvvMt8ZmNeyvU4WrrutYFFl5+u0xYQR8RDmJDi8W0XOa4f0N
sKnJ2n7xrOISCmYJPFMILbDe5+G0iwY8jni/n3v8JaBZxjuEBFDDhJfBCYlOsRJiZ8r2JYI0n+Ws
NDijrVk2xZHlZpvY8QcSvUeqfQ/8cFIURyfui6PHdBkxHawJ4/fObPwl74ufkRwBOjPn7JAPqpO9
SrSt2awbn3vehJAZRMxELWX+0/XkzlkMFMl/ChBYJEBrktB4ZxV/6ONsYZgBZt7RfbOCYZfMx5YW
MiHnS/JslgANTit7rB7SnAghaRzQaq0AUpJHv9KzPnVL3xnqEvevzUTkpwVlLfbGux6OB5LjzUVf
Y4mzxVVlkNucnk4mNdC1++k9sZJyq2aU3K/t9s/M+qy9Hncgygd1AMbg4n3rFowWz9IJf81pOmQV
owAMfZuhoDtpSaiamqPLobt0+/o6DYjyjDy6sFD/4xugACNaGIvlBf40UFrnQ2MMxsuzZt4wblIT
mb2I1AUpM2US8SiZqF9cpQUr8r2hyHmQfJDVw/UhsBUHW2QnJ88uTxZnATpVnd6pu9VJdDfxA9Pl
vOiuvW8GxkzAuRbCY5aISH0Hcuk3CIaXySghbzib0BkPFGRY0V16/8LdYX0JljUW3S2JCn8uogvI
Nv2HXxqomHTuzn7k5am8Fe/pI4g5uIbpX+wgl48DVJMamPxEhUew1NnKVfRDqhZfzEp4LToqabf/
6rXwrV2D0+Us6mP249lLX5s/qvTujB4OpsZvV7TAFVke/CDbM0mz0sduWkHMqlgJd3PI4tHt2KgK
+cbn9TMlzX7gtGejcQKl+1ooemG667FB0AdwCCAqnWDjipul9IObqR+oty962L3F9chvawV7kJN8
++Dcwm6nEn5cj2QSthBFcwFJvsmtkIdg9r/p7Dz1XL6PuVzzXcP4rnS0WN2LF9aYqQ0bDwxRGcho
nAurpOfGkCATBxzfuveOdNFgjp9BoU3WVQrszI+PALTPNqAXaXvTbnQwsbmJOXMldqKFbaCmPN4n
3a/p1v3GqAgoEyGmIY5YAAkvBaUXN2Xonuaqth1hawxjjgBonuA59jaXMQBvhBxrM/4K2IsBZ5hy
ssWmi28EJ8T2D8hatzhm/+qVls8nj+yZOQGajUVLvJaLENzWvW/TCs94GjkWwvQvNZAA+99DdYP4
esddhIqzpdwp++Q9Fjytcf9X1HCXWKrv1Nj+TUZ2KhwG1zbbIwNHy5w18drZpMhrbcwDH2OXSi3+
fwxzRNFsET1gGCWUE+Stis6RHAVC9/Tkd+wbyPUBne/4L2SZyc4CNZ/n7KTkW5NFcQiBJ0e+e8rq
/60x00c41aQquONTUOZHqBeUHJn9glVhNGt2QClaNavFSMfSyNGqH1s8CdTJJ8eVn3Dg72S/InFA
8e6UbPO8AIp1TVBy+V1QVEN1O+K//SIwbqus6H0KxZFHdGn2/SpkGBspfeSvmyUKeBdNlJX6gA3Z
4mjQf0P9Q89tiKyNeDaoyGlYQmtBRMLVIRnTpJ8eff6qujrYIw51PX8KbMRLQ7ULGX6SElru85zn
JQ/I2uiddyv6N9KDYRrc59weVZacKlawIT+ryeZ3Y5ftpedsIyCvAfIcUL0D4CAmFsCLLxGbwDg5
cfKh7S5m720z3h3BzwMATzU43VuhcWAT6jyywkPB1ifoG///ApTiTZOtWE96R+dEY0UGHIdrBiCh
89/HFHhDb7AarwUZTDJ89bxU7LL0LsyUYbW9YrikAbym7UcE3WaA8HAFA25tWNCiOKZLyMlYshLt
SQ8iGD7M9hWtKNAFhek1NykUoA/wsdyV771woDnbgasLzVS2nPry17GJy/xfMoZSQvs/tYYB0BLU
Lxq4UNuhHfogZWHHVGyfdnToSGZnJwaSdSrvYnjmuEO4mFvfo8bUkdxDUH8DbhKvXDmWD7QIDocb
VdHWiNOXocGpSSoSHwUm2bXZf1raFK4BTv3ipWNoKaYDdYFfjicBqpoZH1Q1D9NkJZJr3AGhAAfu
lsgufMAZatSpxd2kfnY06Jz+oL+gvABwZBJUkxG2W2VlD0ILFokTut9CmxG9k/VOoJ298QPiLjvN
YnknxvGY6/Ranm5BkyWYPSq4AbUg/jJVlBxFW9+NQjJJa4GFjpmtH5RFfir0e8SXCcTYDOzfCgoQ
rbV4mnRyxN3EAErFT85n2Zrlw6rYpZSWBgy8ymAZTLhVi/DVtVx8XPNmRo6gKkBIOBpWevEZkxDI
tdovzRjgBZUhDNESUxUmUjMAmcKqnIZHwvr08D9606nVrVWb+2ejDt5VZ529HglwM0QnX+Wodum7
SGp5bXvkI8xbr1lvg6aBW64FH92YMQHIX7MQvZdtw19Eltyu2DC96jrj/4HMZozBAOjxD3ehQk8l
9wykoiVSVljkjob1KuQikb/SkjvBBdR7obUFrJdsneFZj8Nj3bE+Ybk22eTrMCHzm+lU+dQ4pQ49
r+9fESPfENO8TYAtl0mrvXshpTVVIiZAuz6NfCs5+m1PODufuC/DVW8uQ6mm1fb15BkXfcz3KWMi
J0S2YcAPPA0ui4OxMZ+TGGElySGvyqieShAuXR2DwuYdJfDsxRkwmvfkOGKwZu+QJOIURnRB+lmt
4HBfuWUzoK19zpeZ8zwJgze85O7xJu03sodTGZWA46dHpsV3/JcVKjxgj6InjhVDM/yO0gpXnVl/
6m70aQ7pmZJi4XpHp4Yl1IEzy+ql5mIeTk3rVufIJyy8h6UBtdT2vS9ZXxkEMpu1kehEcdVs4xpk
DjpugxC56g7bZR8ZdEBsPJvC/sCDhHQAKwAE8NcaxQI+8uivYN7F3TKXeqhxK+N7lFxkMQ+MnJf+
xKhhkf0iE/s4ldmeAdbdAmuSCuJx0157AdXzk2vjamihC/Q1r2fVfJUTiXWT5Ebxi5emHlGAGNqL
nFevFSJdCR6sI0Jj0jFMJIJjvhUNtVTcvQqzuDpVywzZIjxGjLdeF78xQ61D67+3TVFtYRxwSETZ
Ds6tsx6ccEemE7LC0icIWvzW4PxIC2ExsR7BUOw0ob2kxQFZMkCWhHwwk5m6sDxxJrFy49rlV5UR
09dq7dOoif00sg8Nw32QGOcZcKtlV1dVD1GQrV7Pdza7FQceO7ANkw0AMVRDiPTVGKJrbMz6BRwk
nXLOnR7efT8+Y0Ix2PKEd1rNEQ6Lxs1UtGDpWwxMHpijzvPWWWTvYXPYCwNNBgFFyW5wN1nnfJRd
V2x9Ge7TorqiuYKk4mpHcKKAsrFBQDKWq/mvttCklg23XtMFF6rBKxkWx7b1/jUtiRSWNSxCBJ2h
k8HcKBBMGytq1ouG0cwti6PWEZfoh8Mz3vKbSMNrah4KAzdfrse/Pb8dUaGI7FociqX7jKf5rNVf
Vj27I7WeGDCZXM3Ifa38MxsXWKDThMHF/5ciPh9ykqpSMR48DTlb1THZjEpIO8r9ddREUE7zCSzh
5M3KUyHkVbCRNWTQbshlvdiDw4AHHXMbau1WMbhjektMVBZpb3UHEKxLGEFwJZux+2CRRcKCV371
UfU56sza8hRsdGPGf+DnXlsJRi4k46YWMehxzMVBhMESHTolcoiWVffg8RKFwRC9DRldldFGNszo
qPCgUNrEXw/lnmFRteGv3us26li7rzhpumswynrH8LJlVpPZmz4d9hoy44Xezmz/4OL0drfKvPDV
JLjXdHR4oTmNXNaYmKPJ4mPWD0g4MZdDbF9cHeZQnFNTRvDW//emR/BIeyd5bfzyN8YzjP66f6dK
hQ7kRu+2o7+NxvCGTOORBOTO+5zVTAGdjcqQ+YpYPzZVesgHf9WOhHhFM+sLLQntVYtWNCH6qE8V
YgE7xhIdf8WMsHAO1deIWOh8AJoVlqwqyp4Y1nJ6cngHV54LAGKS2q8cEa3BIXXG6E+WlBqMP5bC
Caoj18KxiC2Mz9q/lH3bQiHoknG79aIJa5WJ/sTAh+w5lKsdN3sEy+kFj/u6siW1H9PdpA6PgXD3
wGyyacyXfS5uQZGYxKmOz3oZf/pWvs8q7i9sz7098AsZSbAeAn09kL8hGNwt8khcpa9wZeSaYpMY
fINIfwKMiVDlKyXFQZOM8eqCmMQx+kqr8gf7EB/I2P8QEXSc2mKrzQYRZYc/PYE/gELI5QP0nv7J
RLP3MpP2lswSRVdM/AXe9oXP82Ii+eGWJCDCh4fL7Mh+lIyn13YP4L0fDolBeh8cCnfbsOpMAhb5
Ta92bu7eMW8lc8eBqnhw1lGZsjyfyHuARTBuaIzIC+amzdVahk225oDrI8YkTUkcq132uy7rrUNG
tmHg5dEuteStihLkmYpuoiGrvf6/O0Dv4sVazQLKQURd2qDx+mub2N/TvGEd2kcFDBbiK/M2s2AC
kuvs4CBnchADpGVTsCtsIPcSKg8shXML0Y8LGXtPApcbrh5YsXfUbt5p9ig1vSG3J8G8Gh8XsQ6l
bVxdpGN+lNQXVEpZrsstqMsz9Qjo3uHYx+Zvbfc3oDFvQnkvHcThUOAkDyPGBZ6WrTCQR8u2HjBi
uKhRZmAP4N8NxpdpIQhwwUmFrOF/i+a3H1efGiIwlaK4DrG0QjPa66kuCHKI1n2E9xLw77DsKjaY
jCF8h4hbGDDToZ2LukFN/zxGNCtRuQd00C+aiwVTtkjTu3iHP8ejqj5IUOZHIqlJbjSLQzSheeyk
D/DZdm8+lrnnsOaUMZPytxZGt5kUOOIe8xN5X0fhYLw02EDOH2AgCwYhHyqpVqXC4u71s4lcqpM+
e52lZF6grZVwcqJUHBgxUfkU+MnC8l7dGn9xY2DvJxWLkRlvOY+VgoCM8OLmJeVt5hctYll5NPYO
UzVl/YGNOllFX2KfdcBlvemFkROtyhzKhcIk6f39eSzAqqPcobXeJ8gwy+IXzcR3akVgueUXslh3
VZSCujkCM2VKuS/TkU1OHt9QH+yECV/EgRWE6jTdEMMDZQDOYtLs6IP0Y5cSwm3p9CxTdfan+NxV
/aMep1PtGldjKMGBNSVJFW5+sx0mHAXi6a5MkJakV3pxTC6ShVWE8wkWSmVkxN2zl1aWT6AFgS+z
NsXf0T4jKF+YLuEyykrGK2hDbduOE1P7XqwRyzqEqXmXWMhtwDrJs7Or4IQpJDe0PqA6ReS7IxL9
ljVFuh5sUqQT+eazWyIR5MPluGcTh9bJhwne1qjOpVm9GqK4lT3BSZDBz6nRh6eCpAz+cHAc9Opq
TvG+4gOKWg1obkTwkgFv2bP58GsHDAuAofc4Q2HH80Ps98hy1p2TIJyCdt0bkzcvSZ9iSdPFQtlc
Ek73BgPxPupmQzR3frfiO3XjynDSkPuKFBYbo46GU3vTYm9aga7NCu1aC4RzRt5B4zUo2y0uprGJ
P6e2w99fDLuisFMMiSHjKyN45reeWHKrl8HT9yZlGetzdp0ZTMtEyBr12HhCmkmUkUMUVDDRxA6Q
lDam1qOdJpHEFOkr2KKZeRY892QhvvbMhim0T/6YegdkWeo50IW27kpwG1xVzro0kQ1qWfwMVUKB
S+QSzQLWYmzPwBhNx24Cv85af8OKHM+aoQVvKp+N0w2YiyhkzE4aFFKDeMbA9Ag9/UlQU7QJ4QM2
VAS2v/zRja2yBwI39CYJGBOm/NepLm9W4VebqtZygtab8JNODS7GjdcEfgODgwr56Krz6CM9VzcO
vK3MC1tU86JMtj4MoLtjD9kdg9yehMb17C/YtTlUwPmlabxW37iG3d6i+ERTA/6TLU1qVg8iZZAR
VcyRk8qldKzXTm6fiFZsl2HJb132zjZG8e+mG83A+VaF/VtlOc+tbJ5aMwTLFGvv8SVW8NDE3MCE
SfbpJ7z0Pdhy7AwYUmOamECgFJKwlKRUm2wgBMNoHHzjhFigGLfVtr3DWrlkJe1PQ3W4myv53IuO
Q7CUJeMPdIqCiryAjW/naqXpD2NAA0C30Gx7NWAnm31HTBVPVgYYBZk/VRG3r6Zb4NQAIQ1MaJGT
4NCV0UoUWLHo0++kX6LsckMmo0FwxLGVHlGxIVO2GQdZrXed/+kK9r20HXCirYYqCqph2dCsD/kA
vSYwrzBdbxEG40PO/Gkx73sQxUaEN9kvzLCGjT+dFBmi18bVv5GPYstkgnEwqGWZI2KnjnWLGTGY
k6SP4dJHbHglRzJyk3KbVzX62or6W6daNV12W63syIHFsOIaoEEjSNi9DlR/gMvF9iDd61NDyvLs
QzY4wyLMQXk7RRzR+lNcDa/ZJDO6GLB3+VcoknjrIwbYJl3Gh9CA0Ylc/1SxOw9mWevsw1Gl+dAI
qc3/QslxabHiJ4J5YeFawXHwlOoy3WZ29sWZQQocVlcvx41o6b+DTgizTqc31BEfKV7cGsPpjGja
M9RZlJm80aDDLALqj46P8ld5FTWRTdyImSdk7NKIyzSCSIUonoRJap7iWhnMiXiHYXqMz0iMIh7e
5BikJD2NHI+l7G9NBGFM5GyOHWaMHXvmKmbsSIl4y9zSRvMI8lDLhnuVYdCboLZqRKVxSfrVUpzh
ZeWbWGc2X4fFDX3fF5JQ6q3Y+afb6XsvX0aV2cyuMGBYef9P46UfF1Ppor7PHIlcCtOAmUQs2AGd
B8aXZsFkknajI1JG05VH7niYdMjrlftF6/sadCrbMLFGzcd0JoweHQPqWH7GOVODNMiuoxFuxgAN
v97afPcIlleKvTgGIgQc3gQqbXhEzZPhUJVbyAmCaktDhF8zsT57BejMHkDpB++TDamDQhHrq8Pu
EUrzXieHFHCF2AMpVSGEtgrukbAYswCyPY569BhU8R7EpbmvETFlyAwzrR8uFi8WN1G4a2TFado/
tJr6LZTmtq/8eBkSr8AgAzMMp74JjuaKDSFggvBvqC5u4n8Nk/3ZqmY9sPRcGAH/K8ebVxixOkfl
sMtC3wNt0Txcq7fX8eT/huEBXzTPQwRQ2PWaNxFQLpPivUW39+qWzSGteH3CKt2NgUPRlOvatnzS
7VDbZonzrYy7HvDz8AaxX0oBKE/ZpwkbLDbHGT/yHW0sI4HnjXeCFNV8U3iEZyUNP5k2xLMNqj83
6GHBbPBvzBoyyCzO0kBjj5QbPCtWrhVDGDzQfvmNIwo1NOfcgBp3oZP+u4oBrxAAvBBhi2wfSpYa
82tV2lch2KGG9jWoFGtxr39mqQpxJ4b/C2/vwFFO9ojsgZy3SJOUDP4iBxkEI49F0Lc8Rilu1aCi
ZGuSalHNqCgZFuyjZHcbkua78zHJWOphOTQEfcyo1Dtj95394sNN8uuKQn9YmSAxROufndDbwMH7
Qp/YHcIAuYsxfsV0Dpxx+rSPZ7e5I9lPUXF6jX/Wbfds+qSi5b7Y8Gc4EdNvmj0E8FCKzJBA08pd
SdhMZU7kPTZT/jy9Sor71s/QMcZla2z8TvsqIjEDVHI2py7gRMXRnNi8tWoF1nmy8bh6xaEEeExJ
ADxjZFA4rmuNNUZS3EOx9zFqatGjCZ2PRn5Ds4ppP9zQ+eud4UQ3jFfbDF8b7/P/4jWdqVMoUPVB
++aw2QhHXOs23zUGHEg9Tu5p1D1XE1rPuBfwW7J8z6+77OjdCUw6eUGGonOuk21b+826cG9nw2s+
aSBnmMLlrfPHmxluzdK4u9ofFmQYxrHxk8F0R9l01zDr49GxUXsKZ+OInnkM+C4srJTEmrfRahSe
1ryMQbXlpFB3omzVoG0EcYFbq3lj6Jux1n0lRGjSzHcijRHSshTkIBL3gkEurPoXzdiaelrPRSQO
zDCrDpPZncksYCxp8QhGE6QGe7iq4E6lbq3prSZU48FyzAuKFELjhwhJZTuHCs8B3LQhgokJMM+8
3Q6NI1e4798Iw/5x4ZJcMzlFq7KbIz1UgczGYiqUuGm4EVMpV7ZeH+2RYfyklZ+p67xBUnqte5T4
0ClgYG+T2HuLSfC5IT7JiM5VztVM0+SpKqsvfcKMi4etvLj/UXdeS44jWbb9oUEbHHCo16DWZARD
5QssVUErh8bX3wVm95ToudV279tYmdESJCOKAQIuztl7bfqBXc+IKsNYLLFCvgZJkXx68Xd//C6l
qZ/Zbx/jzhAY+NhpjI35JSwVg6efN4t8Si+pA1+GMRn6qUdFjM7UTG7zsOHUL6gwu1uezUiNRLYn
O5fettcFlZgGC3GopWDWibWhEl7s0FJj0Smwy09mOM5ArmcpnIhmOUQmjWjjA7P3IR72KtGr9ZRo
6hyX8qYSNH6Oi6ysDYuVAeFhAXfWmqcDtu/4t34zQ1y9Ccv6Yy37faVpzVfdbB0WKcrgBh3lKtcH
Qs+FE6y6jMijlsTHZRFa9BLpSGw0XH2rRGWnNGVSt2gtupgcESGSsjd2S98Y29+KorskhgdeM3BO
TqkAlIMvFTjfxneSp1uSgaJ+39qpXKW66e5FaZFq5GML6pPvytBgacatTuGcn66Lq9N/soL4ViHK
3IpunreKhZV3kHJROqG5oQVKUaSrhp6RbaqfUq4/QMXWT53OpuVL9iSI2wPTQE4a7rEAoA0fAkbu
e19wy83kRZEk9MIzAxtSUi97OmO1wWmLMtMGEJBubbp9z0Q93aKi46fg4vTexmw08lTDDNcKpsym
46hlKLVj+II9LbUlMRW9h8gwA7vsUs7vHfyGttGhM7golExPg6Xj6vZwOpTSXFFv2wE5gHJ9NXyD
uMgcuJMlgkvEfPk0Dto2l/FrlWnfUvwftO3xrkcNUHeFB30N62s72MB0co3+9CiaXVEbeHVaSM9K
yI1l5tgPR77MyI/XIvAv+KjiHf9biSfe80oSXgg1GH3YuG26Ngi9XOGOY2dZQ6ogW+llMHHd0wJr
Hbzc4SzbyIETw0MrTPO5NnH5AuQroABYWfktmpA9BZNk/1O+9iSJSJ9Kl3JXFpGRgXZgX7FD6f01
yaCOeNkzfbak5yZywqxfRpVYjGPyY+ycE3JWZ2n6Ly1shWXgqGMGOOvJaEd3lZXRziE7gVQHoKqO
k+7yCqI587KxbgfA+HqEokLPz4avOWh5cUuGLpRAlIdlzCQFfDjcpFn6nlgaYWSLMCnZXRFvsjAG
fC4j9Bb0CsjOyyWhcL/Zs29KWJ/jMILtnFj5pQYgGOm8gz3/VkeZi+Yn+iQOISkYQIkOWpL+Yh5T
LxAsv7SvPiG+2ggpqZfdD7uhPEVO/DKVRn2D6XJzid1tAY9eGQkgxSXgGdguLYkx+C50fU0UOdIr
o7sXA3yMsNbX6F7gDqcD2a/69O4AXCpMGtJisqBbtSb8lFh/6nuJgU4w5g794RFW/c/Y7D8lQP93
FPf/R1z3CedDURe/NX/N6/5TxPf/olBvIcnd/r+nep++/iDTrv7+Vf0xxfvxQ79ivC39H9L1CO8z
TGk6JIT/yvCW5j/oUxmei27PMHRHJ137nxneGiHenuWhmrMtx0XYNn8CGiBziLdmWP+wPK4AT0hd
F9KW7v9LirfgN5W/ktnnwHLXME0hhWfw4SxKe8Sz8Pr3r89RHpD5Lf6r74hnZeMOnGDqnQWbmDgh
41kCkXV/TmEDlqvl8qTh/nOyosVOm3UpGdX/pmasG4bqA7DoVVEWeTJU8s0evv3hXP7zmvtjyrgg
rvwvn0/awrKxggiDSpLN+fvj54PrWJDdKriLHB1C4AzxFR4QzRI/MSiAH3YENajU07MtjR9TA0co
Gt9xj74VaLoKQdGwJAE4iqHg/v0ns/79zEkbNLnDf48gdvHnT2ZVrh6QDQjlICa9XAGaeppa/RCa
1O2GSN+6WOmX6TTRRIU5TmEID2MF68et0KSy9A+3euCR5ubNDkoQXFIHoG7m+h3qxFvEfNu51U/0
Z69pxaZRCHkL6MhreZgsJ5yIC2nlhyDUgpXfY4TRZfo9FyfLayHBWqBbmxI9HVlBT4UOW2OATr2I
7G9CBO2TVrEBM3sMA4WPCsrVjZUlzFdfIAz2zBhJdhnACB3YsXj09doeG62uOUdiO4BBUE/ED2eS
lYrVuR+mN5PgBGoZ4+LvT7D353j5+dK00MN7kIoNTzqG/pevngZcHzgxl2ZJFYVYbhbozSyfqrv2
iHj0qalG7TJiJX6qJZtlw/0myCy8q36iyj7aWypD1H1G8en5NFbMdkwXEqrCtu9PBlHH4Br0rdm5
/LksSLwsME5lfhtmg79JqBWlL6Z4U4eHgdBi2guvh8pTt2Ltwjpe2RabcC3QBuYFC6yZpa1bQ85p
hCzvcQyvZ7RgoLvJQbnjqcWtBemKgEkx+dPOzfNDMpH9PrLaZdtlJVuZje+hNIa140xH18R9M2rW
iH2lJfG5u0ekbmF+dyn5YH/GFNCZ0IMEIpencCrYjI4IOSczPSPoAQGRlGIT51yIhk6ym0LRRocm
7FFmwHxir4Qrv9bag03yypCJ5wDq4y037KvWp1COwor28ph+y3uEnhpcUkrM4aIEJUzlzP7Iqd4u
59KDidxvKboen6HMLyyIh+vfXwLG/3QJOCbGOI8rmsyM+fU/jE6pB7kb2TaE7y5IV5akcVTa4mxW
SNSJNFGaA7RGLIpMEztSl1nAawcYWjfiC8qlpxR7LoVS29MaEFJozbXKrOc+xhcDesR5XsHULoXk
UMv/w8VruP82blnCZbiyDEYudJXz6PGHT57XjathC2bNhg2F8B8byEFhbzSDkpAFrxctE5HWYBN3
Qpc0OToNSQbpXxMBcwBgI5bjcx8+pn48vwQUOlyhCDjbHQS3qsLHkBThHJB8h7M075CG4Klx8Mk5
eM8J7CSQKYGP+/ffh5hvuT/PFqi4HVfXTd0wbGnOo/Uf/iqpiQFvLlcTamQzwpOipqRb9qA4F7Lt
cRZ0RzIWP/MCVdve1liViImisO01eylZwCIf/w8ThDlPUH/+SMyGzKuOa7okJrp/GYZN16sqoyyz
hT32rIsB4C77aXKXNEWZfCeK++wGQu2H1uiILzDhUsPHUl7K4xAC99LKHC0jGyi26uyQJtgKmlE0
hHT4h8kgBg2TnEtwNjknmZVv4pBylFnZPjLE8dyE5Z3zUSz7AJFy5NX/6Xz/21UkDarwFrkTbDfZ
w//lKrLbYVATVsVFIAiZd6PqzjqRoLVwG0ekHOtmj401hv0fo123cg8VauNTbB2/hxK1Jz5Zj17T
S6DNQg8S5QKB6+fvrwnv374Argd0AJje+ISG5f5lBUFnGCcmRinmwfiidNd4TWa7YBjk1Mwm79g0
xLNpeU8EthjHta7X414Lh2oNASracfMjmuutW1rK+lSxC3opYkvhnkebBdJT3Jzsiys04yasRC16
rVCwPbxtEQr9JZk3jUFYPU/AgmiOiPZd2eDbaiGyN6hlAMsh8O1HNGBry+JCiBz729B6hDxLgjkr
qrrLqe2zVT2MnKBcoU7z0JDJfd7hzwI7DnqsdZlHTQcytNEWnPIUV0XQ6mvK4MDKzb2vl/ZFafF+
sqrgKNh25YV+xjJ3LyrZb1o7ugGSjdeJIrE4qwj/cov6Za9NZnCqHe3GOH2YKEC5qK4RAY1yS1kU
9D10F5nNuMhU76+xTQnHttuzQeualOc0PrsjhW6KhjQRwZFu3CQ8NCa4WNdsXoSlnB0Y842BrmQZ
O9X67790wzWMv9x3ruNYLH9crk9hWq7zl6Eg0HuPMI+QdYKCE68BGj0VFttPHyQ7xRRazE7eOPso
MWg2p+VXgogAy87Pp0E045AmJOIFM9mk5cCU3VK91LWDqtwpZt9eeXUT0M69mt1HUKM+s0gSSFo7
5TmIDPlcl97t8TxxmjZpUvawRaMCCzX/2ZBl/06fmAkq7lmCiVou0Efg8x6zYWUNBpj2KqhfXR31
aROVoEjmQ7vEOSgHXV8Ow6Re49GJdnB7cRfOr+ql3u0hbkGbEkV5Ywu0CUVlXW0Sm8fQs59h29vP
pevWq0q1MIbm51Q82M92PtLhqYPb4x0KWfZm0i1z8Xjx8eBF+TXzuu7kmwm3usIrgBEyPosEjFKh
BRskfemB1Kfk11OPFx+H6TBHOtN+BIUzfQEKTWAWn56wrB60MzlG3qxM9I4B5LsV4UUxNUjfPBXt
zI57/FO366vywcxKq4bskOvmq+icbpPCelyJzjb+cDgNvthCHWfBSv7KMvWHdmeV5fiReARyuFn3
qmKdjPmMeN3Rt+C6TM4nCyw2FTBVn0hUnk6On2zmnNyPBB27AzwM+IEQR/p+6PonctExsqKmxvaB
hDrbauj+qUN44ZrIGORt1qBisnG8+KAZ6nvo6zTYJzvdumHanwB2g1PSrOnCKrldZQ01VNfsqQpM
87DdlTSAuuCRCk6svHjzyb294ek+CUfT37oh1eiHT3BW5kMInOWOZk+yTOPwhTjz6phPqMPtuX1c
Kq3apEx18Ea0XBLlp5crXCjRLbUjhxLfvJ6nKLFoCAXY+BKD81AY1jFt3A8xURMa26pDzCk+bDdz
jo8j+hH6JowCDUQk79Cx3BNZauurqaEJrlsvjwdIeS6YbGHuHoeGhZx2cFik6k5uvQxxUrzwfnRZ
KFsknQrGy1fBSsIx0RYjG1CvGnpzeDcAkefXHJruPsjCy+NoaMyfmpN3p8cROtaVpfQYNCmGHScJ
tdPjIdAMtJb0mE8NBGugKVxLIwZuTEQGj4/3WJTK2K7F1ebx7t9/2Jt/jenBUOjrr/QIxLkuOD0R
vGgqrZweUZKRmwcTbDHDpMlIaJFD2dgvQ5zmjhWaT4B35bn3Bnlu9PdQpcbp8Ywqpi9l4WnbMXSc
c6dK5AeC8KhE+fNCZEZuk3X9DAvEWKOzPXe51YWUTQ17zxqLIBir/cNhPbT15fGgjUh+ZXJMpkz+
euhKLvGw56uiciSP5WiBjn287EcTvXtpMTjRodw2KghxjMRwRmscUbBWmMgcldDbp6GBxpMc3QU4
4Z1em+bp1yFuQe6s+vZ4b+CNFKoJDrcfPxnrxi1wgIRJWtoVfL+qL81X9DzWWRT1Oygz87Wej0yO
Hq/hOrEfr9XzOx+vIXf69dr/8HPza+CiJaERobHRRDneQmOYwxPSipU2h4+HCloTcqZ8WscwB389
Z3QRHvbMYW3y38/RXsNxUGovetNh4eNWfYaWFJ6JZTo+jh4P0FeCZU4NYVMNXr+THdFBCpXAzRy8
M8RpesXzUTM/VCVNCL1j+quCGJAITb/KHYxLrMh9WtBOmU9dn/b9rUS/cKnYID2ObM0IMPsWx6Cz
hwsomadGlGhB2YAlt777xkbDuQyxiU6g8L1d2+rpKaMsf6v4PyhLB8uC9neNKzZcQBbMLmksEPya
hI/swkp+GaM2u7BIMqCua2SLTGCw3FRDx2bBNxu5pP1CX6MDJ76IBLOr2eG2p4PeXIND3tXl9fdn
JzaKi1xFHepu3vR4QcsbEEyp9/L4kd+ft0z9FcW+3D+ef7zVEkT+tVU2p0PhKVAqUnui/dyXIiLy
sUj88+NodH1vWSXTuKaW5WA2dAtSqavfClReahGBsLOZmK+lMtwXrLHRMnQMY8Pe8KsfgpMeQUGs
8RpOK/REIylyfHsekTAgaLvx1YsKY5MVaHgeh0nNUF6NQYvbnzdLa9zWUaTtsL/kxyiCOEgcGaqo
snMmiiTOMQ2k3Cv2mJfWdQ/S9NuDAULrMhh4ZfE7H4fSlefHU7pLRChOwWEJ6Tsm9a23dib/13uj
5+0a0me1crywv8verw7tgJfk8WoRuNbNB4r5eDFrKdEYRXmwqsm6PJ56/LahQECVoVGfVEl8n1B2
CFMHXdQ0/wtPB5pPfzqlRYgoKp0u8G3Ui5Ea5OxmVrCCc1C/NMqSN4RbLDc5erzDxT6w8KkJbDt+
xwvMO+sotOLj8Y7HU0M4/LCtKEJAwQ8Fo2ls7QQs+OPFsql/YnQpD4Sn3eyWxl1WBPlMKnXOSeuu
H0ePh6QvydJWLBQdTdHTmN+mtRmXfZh129+fM418EVtpfEVmwn658vxVRB7PmiqVuwzCvLq39jxP
dfGPx5FHAMfdMpZxxLz0eGYICfNMg3Sjty61jq7ij066RrxIhPxPCijY7rFkL8up3UUNmh1OmiBV
lIc8/qqzczW9vqdhA80abjffE+3qHp438J66GaIzuPvy5MBCwQh6fjzjQo/DHNbsrMpwbmogMARD
+elxRJ6NcY3qt8dB69PBD4V2cn2/PLVS21tViicsy6BNWbRJNoEXAkCnD3wAviQHS36mYiQJTg37
SfTRHgEConjLOml1ap1EbSbUfYZ2pfeddTLmh8e/UDbox4af9Avw7fnEHVcHQrwXqI/wUn84XvWz
ixE/L0QeBsdkyOqb1Cvc8EET7Gz+9pCY138dW3GCGjHga4et4+AJhevR6gSqaoxy68AL2nVMM+wd
InqH/To39g33zG401LBISguwWa2SfdbX2os0K38TzSsS25n8F5om47UkjKgSMrygFiWJTPYdvPKi
udtMss+poDtj6ByJBsmtr7nc3nG2GKaBXO1SG06qKkc4T/LVk+BSkkqA0Wy04bkJ5/onSHbH7I9C
jKDIW9f5EuTiOTPLcUefC0UlOrEnI+tvMZ/i3APMonUTGZiOvPaoOjT/hg2cRxNqZSR7Isby65hF
47VJmnAnvWYtapyGKR9//Vikhr21LKr4EkRixPRXtMCxrNBeZF4JIHfI+wmzGXHpNmgBli7lV4XK
DOgLO1BoZLTLaXLug8wyma3i+CSzaVqHA3Cdwva0+6+vrG769lhU/pwbGYUXJ5MXP5z/d5Sm0cFK
j9SQuryZpuduY79uTj7NyoJdCbgrs3u3cYfDW3cBcQZ0sqswpXbV2+bF6n/g5Ry/UMQgIRSIxJVh
ud/rU7CJp7IBqY9HCaOjddOAJjyFttqQ58jpNgUO89mkM0/7KivLVw7sDBAgefcF7i5OGBWx6UxN
cJa7WPfUM9JnWQUYvDjqG1Pcza3TD8u2bmzMfxz79ewj87LqGJk0r5uW4tkuh2NMdSLGVN2dcrqH
dxqsI7EF5IumbSCv3pCYK/LGKKSyYj/VIFcm+LCoAL3+y2h/BK0TfoOaYC4jwJIHagbsp/Mwnr1A
XF9+C7hgcqZ+Z+sVa05yngMSn4+ahAeVedHJEYEgOca+lVFsvobjfSioX/ojy7I81kIktEy9T0Zn
lOfMyKuVHmE7IdM1PjsMdElTC3tj+dWyKSDvOYOb3cNgsFZtExH1mnXPj1/LCgKkbxC84L+OH4lg
yj37oJTWtoYOxdBJXAT0Fpwbu3jHFR4iBsdR1cOWc0RvQmrgI5NkWAAmb7KF2yFiSHBf7huocFtG
ZiSCIA1OpV9GJ7Y5xnKsW7L98HCTTpcjp97pvhbf9Tp4twrR4xdssLaNIl4D/Qs3dVuW6DNqalGy
mo4hguXFkPH3eXHMoFrQV7BsIU8uk/dj0QOCiCZig8XzsVhKpknf5/Hwg+yT+miXDUbLUDzjYM9X
qgH68jj08Vuug7oaSP+bZm56fH2s0rKRSTzpbCqL7JvyBcvnV1tk+UYI+12ZhncxLOUBmM4okEQ1
Ro758PGCT6woLrv6e5mXVrMBXcOElHSEANdBRsS2sBap1sIF8whfR9kmPntlb8vCtH/gCPnMfbIH
ULCCEmBbcWSKdkH1i/idlUq8MYsJRh0ZMe+ibhCd1O3ASql4NSprYqwf9FWiB+inLGjDECHqi0OS
ql6H5UtPbGswheVeV+AmNVhId9GlzrNXv+utHd8tcg9eYPFVnnZQ5iwDqhBA+9N8ZfFQyHBahSOE
OZCDLBQ7fonUO7WgD4gEoNLkDYi+dSMutFzHFU6Xx3OlcMq9QdoMcmMr8PfMj+HFcuLoQk5ntUDq
669MzUt21AO/u2Hu7Hrj0OW5zk45DH6m9N46u34PQYumytSPQALfC3olh96xqPw0zAW95jC0GOGy
IZCcBliKtYO45R6lkKhcdSRIooY/xb8SJtoF+QUorpL6syhkd0Uox5q69LGr2lSeqy6426VZbLlF
YF0Ug7lqom489i3OPu7InwEcYixESUUyeC48vGwmK6UWgJGOaYG0mkDGq1zY62EEWGGOwbUUoj1q
9szfFgJPnymrXRqjEffph/86SeDSyRxjg8ZeN4c33U2gFR3woWx9QSU2AElwEDPQg/rPINm9xaP+
LWqYpbE/jWQruOYho0JY+AxkjeZ8GY0x2zVj3xxFhkrusU5LjOaUTpQLSwMkMEZKLss4heQdK6aT
RNGa0b2e0kotlx70jqWZ2mi19Cm+NEEZX5IsgLCu2mtFs+dJYn6mwpoUiC+ILUWMe0Q3kt1JhWcp
HsMZTZpEgbEwAoQa4UuWj8PRsh0YOvOp/P3Qmwosw1HJ70q0zRRpp6KY+h/Dv/4RlN6vZ+aXAovs
U6x10SrS3eFat83ETNrls1/urgxpXke9FiyjYJL7dFJwMjukvZUpU53Dd4AMBFCR6bMN9azi3oXC
IXK40fcZZqWlpgp724ET0qib3N2g/Q1aLARSd044NGaqmaFQFnuog1syhjwMpS+1VoU3HARPeUX5
NFFlDXVoRJTUkZmk69zgROPtcTHN5bwmOFiBFEQIG9zDSq6r5HutUvJqqa8fWN0gL46N6s2uwnCL
QK4/PR4KuxxOmpcBoKOevEy1bNNYvXH0rbS4YpYtrk2ZfSUaZ9+7MatFUUzYtEwi3Z0qvcR5kF48
NhukLAb0ZAocKuxdmkNI0OOJhhMRQ3qGWFgTcgkqX55wmJq/IshaNMMFBYSOIKL1KOO1FTgg8xq9
2NO1OZE/kO4T3XUWAEKBD2dVuzdiwMn9oF4L0dIqLJ22+5lwAR1Fr9fbmIt5gRw82ShVu8BHPWLF
cF4VrXAPpgdZPQeusorxviiFpi8uqPW7KHwZBY6lY/7GbgqMVEWB0bLEa+y50TYMh2g39gDc6Z1g
eK6QpPgJSigz9z7CMv10gVEfUmM4e70vjkXb/6yoMX7QR4Pom17Kzoi2hcdEY6pCv9WJl5yjYnge
HbW2arILhqbbD1JWV9oS4Pel9xzqw6qE//spyxZwMTDMtZsJccpSBh0CGSElVN7HqPMbtGkYdkkz
AspqAMYQFSPI/kA5mbHdrzI5nGIxnUTv1s/ZD4xH6bM+ZNfQz5OTaPRbFrKhFVbxAw/psHFMI9gA
Ayl2jpEmi1TGsC1KT9sMSUxvlOF9N6J6v0oH+kN2aXszfprYSc0CwmDvszK4Ph66uoKf7jlffNBi
FFy++ZWtDm1CEpCBjGCj9QjmVe+PhzbK8Wpjk1xyAs13kqPq5Thk447F/C6I62SH8Dy6F/mwJbRt
+ND6EhM96Z+rQNG/LTs5bR36gXxt+bvGdboxvHDcjq6k7JvPuyjfNUEtU+OqJrUfkCB5xN7HIoXO
5fiA6ERWT4tEROEp8LCVjENwNck1PtA9AeuJLPkO5RWPuZVk7zT1+WI8x1nQubZg8t+MqXfnKqZ9
oFezC8ml6HC6WqrJflOFea+MpZos8NG4FNpo/GhcbGihyFnUybw7jkl2s5DtL7O+Y5HGZ/rw2ouM
lLWx0m5GDdgZmTRzc0NlGlNR23p4OGpsv0WK/zOpijOI2qNjWO0BF+OaVXF4N+aH2gjfsRBRfMTL
zA2ZtKsGKyM2rholr9+QUhyhH7N73MFa1dbfe8LfuqGD+6tpYoulnxvHC+7l/MAZ/jIMnXaMuh6p
3GN56ElFcroN90N02OD1pPKOZJtYG9c27UMt36o0CE9Vz7KKrU/2ORBv/KTl3rUnUWATAI+6Gaqv
diAIiHoZy8PjoRo7CU7U2fpg2C6PhypNLrVkYYY2kkx3qO7rtKzGJQraObjAucgh8zYGZHtm/85a
OS00NX3yddIGzeAnNX2KddGhx3O0NITwTsBLntnLMb/oln/NBHB5gzLdMvTHbk+EQrd3dafbpzrQ
LoMNJBkRwqWOrauXuAIfRmbkIqvJqu1Ub686D550qUOdpjj+mdRGsk5VSqwL/vMFVXDYYfWsoy2A
WBVWtFeNfpEFaOUC4s8TepgOc4kBV6gpzyEWwrNeoJeXMzt1CBHpeLT/4grkSz6WjIY2rBqAXWfT
6eFAWbV90mvU0Bpe1eNEP+0D63Mhm6eS9RqGgWg7dDEUkRB5hlW6h7xUCU4idqRQnzzDMjex5RAZ
BKt8U2omSpYQZRAzUY4hAiZurGk0PQMyh6TEs555yUs2BuZeQiUkcd3u9n1mPaVicvbtJAlvm9Ul
ox+YT2HmwF7HdoyStvrqQINpW5TrYMjrkbuINihC8tqTBwWFaBH5CTA4Vg22X53MHtirMlv3WOtp
sbKbAKJqR4NeV97WqmlGF4DGMJWHpM3DQ58GtoBsxZ19EdEIcQvE3SyU9qPqTdoHw8IuI3XyXG5O
djqEH0/PcR7dHOhiJOJCAtdtzKF4xU4Aol7otZIpFdaCiPcETTMmsY4IxAAT3DqFy7ITlshXZjkt
Kycs3hyLVVcJ2Sq1kQEDZ9BoHtNFTuxareNg0EDRF/0t82GakcHzSUQHtrnAe+8nOjLkHDwH+HsN
L/ZOVdXGF91mo0v5M6DaSrnXLzM8PaQHjrWfHv3KApiMQYsgBR2VTNfXnAwExFMgtQNwWO0y9Ko5
klG4EYmQzEZKHj1TDFy/WOXRruort0FNI6e6fG4lqxFX1fiUiqhcBd5ElMmIlRaXUX6NxpRzoGFw
yaFYjNLBh8E/+goLhEmy5iIvKItMQak/gxJ788L27rhJbxOu118znV10S4oWnaCN4XctVs8W+48R
JdxtdbUecAXcVS3HgxM073kzfDK6wtvyuNYqJF9P5C+nhxQ2I42qgIoJRqaP1CepEYnYXW9666yR
SvnUwps8677OIDuCu6KJonSoDIB3xo7EzG6Y5EtfxWIbNEKsNK7vE7p7dFtOXa5ydiaIVdk3VTZ6
7Azo3oAMN3rKyMjNZ1h7MhI+qTdETEtG3LjT+eVDoXad7IxXAFeQQcm+XscG9hgtHrnJsYOv2zyX
ax8QIHFB4FBr7Xsta9CYWqFfZY0QiBjy+EbRGBTZGCYX3wEwEiImHlxzvHaGfa4nyKy6GyYnHUv0
ODZvJqmmyKOYlqGN7RCsiJfU8tP9SHbCU6FhJpdxxjf8CFsTpyoZfxoJOFjTxxHV0IB76ox0CdSU
JMqmw9qV4qTRas0+jxZMJNgRyD4yosDbCO7QVBTVGkxFtZyIErUS/P9xlRRbo9xJ5aLqVYTJ4FM+
OA2oKupzlhrEtU2Z1PQox5yqhrPu9qDaT+hyum9cx9+GqpB3oiqbTVKStGK6TrdL+wg0Y5Z97312
aYkd15fHQ+PQ/7eEfYoyrE2Z8xnkg9wUhTMvUMrxy2zzDnLjDacJkayDOkpBjwzZvXe3IhoBBCix
rqi9e+YVcp2jAl20rXMzWi37qgZvQEgc16d8cugZdNxxaaDb9yAB6wwzvL8EtEbXsZr6Sxh92kFq
3XLNzvdlkxN089jnD0a+zl1C4FENDi/gdp70cZ6FfYyKaTxdoZ04X8mYgH5WJNp7pEP3UYVSd9Ih
+6Xl2OGtJaTX1u3m8NhCqoK62miRDUNSTn5tDIb1vJOsAhpTwoLQrO+qqZxrhiT/VLfjIg5FCNEz
2whftt+YugmxrGjzl2m4Ae6r9swyMx0jmSitzQT8LgmgW3A/2b4zfE+I+uDFcD+yMfgM3UHgBRk4
a5P/3E+NdtTj5jNk5UbxjD5hOndhHg9mDsB4oIyItL1VRyCGwbFuN7Xof5ha4L2EqdduuYP1jTU0
r0hRsk1XN/Fba/3kb8IU4zTj0WY8YUHs49gPyB3qpRR8+io7G15UnzBSRss2HuQ30Tx7tl1/7XrU
GEw6a5LU5F16IAMGLHkd0RR83yjZOjzTUeBOmzZQ5VFLXSLZ/HGriuh7X3bF2W4bws86s9/6NfGF
A8SVpxonTsbKERasoDShKhNxrq9O+rvr6/2tGFIFoTJTMGrZgDdeR0ubSNRIgwKBFy9xMvuILYCZ
IF3At08NdRyIMeDDKPnpp5CwETFDQ2+HcdeSwQbwdTkNr62Irbdqsj180pT1wjxuz3VvJk/xFLJb
HX34fW4BvNfCmm+j6EQPphal0QY3sG7Vc20TA9fVVzMmlgKFwqIBPvoZefpFCxJ91xi+XNkOMbad
5QUHspPGD91d8RfBvzbHgWqZcE6ForIgWb0aEMo2xdiLY1JHDotBvrh6TpcnYcX+FB3gB7K7DWCs
7AGIbTsVZEJ8eOFiMCft+xDTwfc6WIoU6fVd0HE9+iqH+2MjR8AhK58g9YS3zjdOU2q5b5jgJGU6
u901aUygvQ2VqEpEvW8IyluRZsyqQbh0CJOyemso4g6yLD+GOrL3oWWhqp6pWT7eyMWUTN/AtZsb
ukWY61E1rhOzE3fDnqmttI1fBMGPcL8vrsLcQAaAsfHKsf3uaiwKJ1FVxzAknQbkx2+qd5ufvmWT
etbY3zIwuotQKxEOhS7rnyas93FYrqd8Jl0Iz7lhuoMNjH151ci+2CTaMNwg97xWKoIKFau3ymYH
ks5vdRKCLQof93mgEixkUSJBjms1josK9bFQza+Vfxr/0DVHHsDJpax1iEqXbvcaZCr7yJOJhbix
1CflHUu8cOeoRo9Ytkn4hheSiYfRv/0/7J3HcuTKlmV/pazneAbAodysuwehdZBBMpnkBJZJAYfW
8ut7IfJW5avuX+gJLgIM5mUIuDhn77VJu3CZ/R6dTqenp4VnFhb1I1aVGx9zEa+9/Naa3vRomtaX
Sa7TgY0InbNhhBAZqLEhwBf8L1hMpLSZ26BF+knjtrmBlpGHRAI76jrtve1z+8XL8pMP4Y2mjkif
2VJEJ8ObRWBqeB178yqydDhTZqiWJRWTnePpUCesyTtMs7CCgL9b6BnnZjIcapWjXEdS4EBhM7cg
0Mx6MKb2hca1trdNgC/3IkUEkGjIvfUUtxIfdSSvtpZyP97fLNCfFSGaif1UVnv2Z95RzdVjDKz1
UstEs9LYPp9G1+zXTtEke1iaiC7VFwa39OZmMKNIf3N3eReQe0A+rTZc7RA1t83KkoZ08AwJOn/M
VfWa5ogAQVnyWbTGeegs42TLOHyQ6id3nI84wAWG3w7g55rOv5QWVM+oi7xHn53cW84qDTBcll8D
leabfMSv1eIfonRu6ScU8NOq1XMNtoGXztBDmi+Wcxxm/siYqeHskp1QeUACF4WgiVnn7oOFC5B8
a59CZj4Zp2l0CjhqFllMrpZdVNtARVMoAOZm0tgM5mOSnFEIdM9RZXfPoxyfwOH/CDtmoYSS1Fkb
MAU0XamtKb4taypq9Ob6E8sHJhwGUixk4ZCsU1J50dnywrpiyCCiKirqeS6ORecpAvMEmluV7NgD
Nq9pW64QkKS7pNGjfS3SHyxJpt/zCYEh4/3Enq8QzfXjfjL/yJOOAPeCLtcZ0CzbMJEeWhED4nNA
KdDGsV7hYRyjKTE+/JroZ9cYN66U2tqbs1ptSEDO8FkPivpp3/TPVNzl2ouYv1Ve+SdiidOjppnf
XjIANWETtR3DxHjCSElJKm1fBNGHL/KiOitfG0yAy9yhrrKLPZEdbDwCyqTnrjDoH+8HwluoEhDd
cpFlD6PZHpkZzaE6VuW3Cfn2wUd1cOiIu4LVc72vHnm/jbXAhLFSpYzBZ07xCVrXyXRrdTEKBZU4
LgRbZRfjXOo8VLWSu1qHQakj4F3EQSMuxcwMUcB8VfDT0hvjtUvkg5lLFyRlufQCEon9JLQuEQoo
HG9RgO7VrR7psIDl7rB2UY6SO8yp9QrOk7vS+R89ThCmYI21sdg7GEUp7Ws43oz+DWG+szY85IHY
Dvs3TTzPij/kbYmJ/UqfTpPAMzLmqffKunvAncoCxCyVfG1F8zMWffMQd2H4bAAzIm/b3ZWtkWzi
waFGGGE2y7rBPsBmnzaGFNUz/FOWdASHvzuusfRJ6aEQCOBW3as3zRidotKj5ac7Z4eW20ehtV+p
FhTPlpnBpXAbQH5gK5irp+bNxqjrC/+NxT6AtQau+UQB5E2bwg17RZRzQdhdELmVOwB0wTamqf3m
Acgo6SUFCRmCzbvXkf+gEzhJsu18qtqY6XVwCIhQdrjyei84o9pQZ8zrAcACHupkjO6Qn1zHsDz3
UAB/JfgnA9J4yJV2JjQ6lc0yXh2txr1Z95oPiHdj1wSq2fWt+q16tsEok0eMzQ7ejc3UDwrDQvzA
IrY5z+7ZP4ckimecx3yxOEy1nWw1t1B0dJLWpm9eFXuNcKqNZYTTm091YQIg/xunIHIWxbQVj0CF
Y2aXQNuiryR4hgXCzhGNcxM02q8FzTm985js/cLSVziJofhYrI+yqm7x6ZFXo+VEHhl5af/wy6Ra
af3smrT9R2uuNN8PjQl/ZmGOoVoVTnVWkr27ad7+1ujmvkUDQIPeRuIVZI4o80puB4lq6XC4P7of
PLytS23AJN/XZAlPZa+eXV0Ez+PwHbdWfwNN6B8Ik5K0wM1LHAr3qQrshmWqSdkaiuSbP2Actkds
zZIY5yVRLsFqjNxho2madcla/Z+zfr5GYaJZIYJAc8Ta/8T63N7mrvdyf5QI11wnAZagstMei0JM
n2MOB7OwnO+6pM/R1glpcvpDUDrG3qCERntb2AfhtfYhGOsMMtH9dL4oe+cUoMzfibki3dZjSTg1
0rT7w6QnXB3fws1wjB+C5v5rlhLiYggvvjjCgltSgG3XDWIv86RMV+EoqlOIZgo7Y1ptxzn8RgAv
ug8B/jwOoACIV008faCwGTftlCaYjyptVbIHfNJ05MIOLcAfHv1phIKJ9tY7zbvEB6XDTH0uzMTZ
2Y1VrrSyrn+UBVqp2IWK0eZa9aMqO4cka0qsZgb4a+b13jrQPNfCRCMeG/otg1jKLttttqkgEUqp
EDW2ZXbruKzZdCvG6iB01dv/dRY7ZvjnGoYnUsFU0W2y1jNIb+VQOnC0FMtnNvc8nApMrtHAAFV6
EvHliJe2Nc3hR4YucJERD3EqW6//4VUGWWHsaM3id+VYn5ljxE/KKdz9QLd9Y9iob3uLkAXa8i91
ByEnw2c8ImV96FG4PEaG417wmq/vj4qYHaNrDUuRNiVi47ImGdc/+BrrN7upkBN77LSPDQESFQwz
oDKy2xH51d80V3mPpdreH/Ru2t8qLUAqVsIoK+YnFDQmj9MMYgEWvqs3w5T4fFG6fw6ZK6KDqsI+
30kgz5Pw+k1TT8TgDazaq845g9vRbjKv6+vo/uYFpLBIzVmSYCATZQHtLLHVYOEgJ69eW5Ral/fB
zh5G7XA/uw+D97P7YWyWphv5MB9QovWFXv4s8AfeN+kMesXm73WLtquyxPgOpBGoLx1fFicAegWT
1hpcMFZETafawGhX0/mUBW1+mBTUrqNXOv/fvlU3ONO/orYgBboknZbsw1kRob9FuRms7BFtLlw4
99zNh/uZn2b/nFFn3PB1sum9xu6h9Gv3MDjGP2d/r5UE0xyy8Cnox/gs2Luf72dd5cWUB0MLkbaz
//vD+/W/Twvn31LZWK19hXnk7w8yUPBrICP9qqnr4SQJ6ltwu2rPgSJywbSmYzpVAdAZN39OnS3C
cuK1qCFsMpWSxxFFZnCcQ0kKEde48s1xK5wgfWIpimGlsuxPvycl3vV/O1lM0hjSJz5Tua3FmF5l
1QLey2iRU2b8TW+2WQ7UBy4egQQSwDFRrgrfTqOM35UrF4MfJe+C7eS6yTw4eLELS6WHYVGg6zrd
D/C//jkrG3bbf37Aq1tnVUBRyXMubHeLg0iK+hrKqb5Kuw0uNm1zaoz1tclJBZJFb4NYTMotlpL1
1CagHEeNNGBgTO+enA506aGHWOI1atLqMNLLXwYtD4XMAASwGB9kmS/dof0d80bRMcG1l3Z9t/Ia
xRyMgWvRJSLduu0QXMw+/6mjxXse/LK69b61tKX0nhMYhvTvimVLefQobTRw90MQ4cPi1z1MDd34
SgYdKOReS09j1Ghbjf7g/dL9YDPx4X/iGQFS+XVhEDXft4Y4tP91kBHg7EWEMPng9gXgEhN5A1ka
Yk8RmvyCvhLZ0ceF9M+pLNrs2OdJdryfsTxfVripViN599t7dxGU47vmFPVDIYr8yXL6Q5oM2anQ
jXA7lqjT6DbRUdcOvpV4yy7pSaMeMC31bksbJg/gZxB1sQ2RTlwIgZ8HHPWfZxYwjrzLHowseBe5
n52rufWe55UEdmCzezdAcBbxvrRRS1jKPdZEN1Rl3q1G/qWVm+HQZrf9mWVQgj0T+H2md/5DVhIe
24Fy+5zKF1dLp9+aPjg0VCPjSFT30p6r9H8PQz5+OJiQt/dLIdJv0O3ZC9kxauHVlBYD/Erc1PY3
39AFPmCkWpX+06744orSxhFcje1a6K5YFbLUDoHwvpH7YFkNHNITZSBeNIbNXSJ9jY9fii2iIXCe
nnkMjCr5AiFy1CIv/nui5ePBOUaWTY+1nWtKUqMTo+gfZxExiF5Hpuh8MOL0nzOK9B6ykNzaC61F
vYEUq2ytpcykfrKFBZbofno/uPPF+xmxx+JQ87z7Jff+PNqm+FSn6pL2Xvnk+rfBrbvn+2Gy1VML
2uFC37B7ZrQwSAor2DL2wMOssIsP4ZgFDw0gxWXodvpH462HzLI+WgHlv/wVOsAMe82GVq3NFXNF
RlStTPJ9FY3nYX6YAm3AA2nXh6zwLTZUvFGSLA5WQTREiCNxz3dP1P/nIzyPxdf/+h8feUvNbLx9
BWGe/TvqwDTcfzOPrX41v/7jC1x8M15+pfzeui5+BdnX//Mbf+AI1r8Epg5L4i9j7Jrt3v/JR9AM
71+Gq88X+VpJgz7nfwESYCe4rsuWEbEK/9FdfJN1fucjmO6/MEvqjucidcM6DlDgf/9P0BPBV/4P
buAP0+Lv4//IWpDScOwAHlim998tyLbDdxXjsWW5zFA4He8W5X+zvBYUg8I46b6JoSIpBm7sNuxt
4mvmMlMmf8GAwbxiE5nKImuWRGZW9ViH2KNyETZrhLLTJSagiypqmH7Ujj8egL6xoLMRAatRcTPq
OooUlCQScQJt1CfhMRCX+rlzqPlh7qW3Nq8NbCxItG9IzUg08doSE4Cph9CR2Bm8FZFi+i8zZgKu
+uwt6TRtU+eU75pSrO+eTMuwizXyaNqDlVeejdYZFl1J3kIwWPEzsV3GerI+hlkq4dfwboOchCBt
eOia9EeMq+3QTJO8loHuk3VNN8CMzBBQWnZDgkZ7NvHjUzo3aj394OUNqe29Gz9MlYdaDNnwarBc
2MKtzyjRkFOM8PZx5rSfyb3xyQgO/M9u/vcdI5e0L/oPvXX7fV1L1rth1xzTsg93upWiCECFvM9c
fH1dTZKmlhvdTlHV2Vq2LnCA8vtU+j59VVCtnf/JIoqPtapodRG1utNFSvp40cQXPTbzNcbYazFp
40VFgbmTI6EW7L7lPggxSmyiwkLz4bJtTiUryfsZFQeNeBb4NgtRs1zKKqAuE1WZRVlr5BZ62Xhx
CqLiGzK7Lnrj2KAnUwQ+mtnC0niICVu9z3T9FCbbKJ3EFviDfiPVUjQItxb6RHoAVjn7CUsJq562
bHa2aNGLYQs9p7Z8SKLGoHZa8J2yjIDwkMnyj/dDE2WQkX3rkPSPOurzhU3lFvB232zzesR+6T1H
EJRP2D2tLRTln334ZhFmMFbpRwMHc/HnzxSyJVSEfBZNdzCFIAvYKBazaxD+apnJ0tkiSa2h2DgQ
l0JTrqlPmGukG8za81vOase7/nk1pEzDgjdqmkOVO6yhMdVLpw7RZLu+v5Nlq+1izEDH+6GIbGPz
50+wJkJBykizDtEwss0tu/YG2iZzAKsGwWx41woSezTj92DG+9wOmqsarHMcoe33LUffxTaA4sDs
WczNB9eSC7NN+A56Frgh4k9HBAFttAI6QrJj1hsPdnlORmV9VrXbLZrh6NOCfXHYp2/Tuharno6z
iqb0w8q2RQ4KUQfExD4pyx4guWQrXKdwNmzLxIGral6g8WnrxKcFoqWLRvPg8Ocd0SBhd76sHqe8
dDfYSCCoifitt0mQR2VHqkrnfWRp4V3+PIL1tvPmNFfNyLWV5TvYmPIWxXFovMR2NRcHS8NmPQO+
MeiiZu2aVQgVadKf+h6ki0WFbH4g58sda62VhtvlFNYLr5TGs5Hbzy05zovcrNUDQ3Xx5rVIZ5os
f/RCoOGIMcjf4hEt6BgjYtzv/rxULwl+/DXJycJ9cKvxyUB0gsY4Q02etJ8yol6XFla2k/PePSG3
bDGttFgTOzFXGPM6sqDJx+mKbSYQ6wl01P2ZmgYOOUTFsTJnxVDnO2sAYvj/3ObLgx8a4FZdxJa6
qLJjO9VPEMUdw4drw30LJEmceqN45SNKtpIM3pXuFPlvhhZIYr8Tldsrt8yqFeJ+mnlVxrKqcT8V
QkP45WQW3C0FbeJ/OikEmcIaB1Sx5dHULAk+1MiPY4LpKKXZ9UqL7oIh6MEJjfw8GIP9FAf99xhR
JujNrjvmSSzXHWKTq+1Jbx20NAnNoGA1Q3FcB7ZM5Xr+4jSdDE818wO7g0rt0T8v7ooGt68uvGvT
kYHyhxYF0ZMWOHstH4xDVQOh9vFRC0YhB6lr8nMABbyu8Iie2WVpZ6dVdCv1wktnlvIOUD4xGdYc
7MPaup3wbYKtRZ+izJqqwzQep0w/FsSBH5K4+dbnm7yyPca7++jdwwzaWcO4s/o0fWhLlT2HUTCb
e67paLKGb0fQl1ZYvMoOaqQhaKOYNjznWWh8P5gOFHWpv2ZU4yya+HXApk9gzD/kndgygOzZvNdX
dOf1tRoYU93crjYtGARQg9DUynhm7wdDfiHxFFvH6JuU0wLniSjQFztFlFgM4Odp1pbL+18fNLBn
y2bE3qziEMGLQL7lDtNj5hHA6OXQQLysUmdKbmS/Wvn1/uXzsvWUMyQbQf07btvXAMDEwZLajGq1
KmzAVc1trUh+hmQoE625iV4/egiGGRkZGhfk6KXvUZKdkdlZ321D7oXzQXejWw4maatF7Y6boprT
1ixyzoU3aH+MnIVX8YKI02ujsHrAjcH46uGvzq3xGWcp7mUEKWfVh8Muho23Ety8kHPcQ11W9dUW
8bjXjOBtKB5zHbGUmD/XoUs0wlcwjWS+yzuQ0/aLLAhqSDHBdMwHe9ISFFbjtpka8WNQ4S+jmMqf
utUdC7xwC9i60SEuXOMYsx9bkGpOVWoqx6de6ZdYjsT0iWisPnXzoKvZ5Wim5rbGTXVhEX6ox3Xv
CvVqe3l0TEntWBJh4DHM1d3JSwpc4L0Uu3zKst294zS0nYmw3PtA35P++m8nAbF2fLpojiW2a588
iJVZ+d1GqjxdRvM4r+YDcXnDyTDprY54LBzlw54WCl/REJEfPZj9L+W8t2QdBvDefkr63+hManEz
I54ZEli3Fxh+V9mM3GPhqljADYKvOepWW/J/0ti26cLX9uVsRkH1XSwGZ9yPWmVuTd2LcIpwmC9F
o1futaJ6lLNX1gqcn14LYj2ntiFAFeGmgVfkOcyYvrz4fmwSy0cRghgTRCpa82QlU3Md0lmzGuIj
cVXZL3VVTA/Q6hiVw+ZmZtYv7i1JsNKU1/vczIwd61PJmsfSd1bbFNgfMHnWfk/OC6JuWH6ue5Z4
Ro+9XTwHJu2qPxaqKkBQGAfb+8hszMNzs5/q9hypFKGqHrfLaTSnR0kxfNt0BCfF8V7h+H4JyY+z
sJUTWZABNoUdc4Jy1J98EyxvkMPNd91qNdBpgfyqvU9zXBEJLs4n9VaAGvDgRT+k59jOnHPezP3v
tihePSN66yxuCLsXxmaIxvItGvRj6BX20UkBPQdp8VW6nXjFemtvDZTMa3M2jRnCoNTp98mxtu11
7oAhvOtfNK82buiDVj3V5wcRBh01B8IKoIizWi5ZcISWrp4mCiFnpcX7NsJ6HaN78HIrWZRE8s7q
jwagA3RoGs/xL5+0ZAJkd33t1r+AoW1EYKmAgb9CZtqB+k6Mz47Ledupx57wbIJWceR12agWd+9f
6GPLa4KhWxO6OdevMGnkM8hwPAP/9TY8sO9XO+1wn07clkp0NEzOOm1diORZFC6CorJPpev1KAPJ
UCCim+p5iol/qKv8AJ1QbIectxCf9FviGvOM4MThIQvy032q0DrHOdGPdra+CWMrbpvuyrRQruqZ
Fe9EpblPpOzItUTInAKj3WZSDjRzSlwmszTAGlvrgjqI4lWPwD1ODXs3Sq89o8nnxddT9OgyI6ww
TOYvbcOUUQZVe2wUiojGsOyDmpzDfdF8P4xzccQdq2Yz2N06aaZ80fbI9txc6ht71kUDiivgXHsM
PHnQFJugr08Ts8HnfAIHsf7p2NpTZYkfvoqcveUn9VVEUb4MK9wCLpwIFh2A7ho2WoSDUN2pm+9Y
FbgdmdsWlsKAHqWDc/ZM5NnJf53NHyzhvup4v/73GcZwRGGGSU8Y7U1ZCDdQfxcXFn3FCpPRGu77
CPN2TGGxKlLPBFD9+/xkmh2htRFvmpsRnpoXCiZlOxY5Swbyf42e3No6rE+2yg9/1gnYcfJ31hmL
WCvHj1pC8rpvGyDt2KsoAu8Qdcza8y40GrJvY/LAUCqKuiuXBkUZTaRYjhpmZ33c6k5iPliRtWwc
UzvdP0qyJL11n5EoyLjfh4063Q9NZypsmRz+7VrjFLswTjEUGNXS4qt46LVq7zplfp7mfWRoOaeO
ZtcpGRENQu5oNo6ZImuaDx7MMdyz7QJfQLq8z19/JrF5zgoxTK60iEkMgF6zHIFbHe60Er/WxbmE
T3C+P1TcYOsyrxe6KWehjMX6RCH+Dn35kSmssGQZkOVeqffcYJdbFc28CIrDbaJX6au02GYHpfFb
92qky73/q4hVeO2A1q5rlbjr1s8gdaCMu9pmtWMZil3QeNaIzbzNzp8/C8f5kRvnZC8pd5sXRCnY
bYuYDzfIqUrHUzXWTrlOcnM9qmJfJV1xBPZFQk9Xod4Y8sfY78Kd79kEfZiivsTYEv+svObPMKua
P5fu1YQUVPdWc4jHAbdj0KYTwS0I0ncwAe98cP1Ja8LqyRey2aENBek+tNUTipXqySP8mHAFtjBQ
wW66TkqJB1V+M8hYLj2LP6MhmsGqXVpkbmuwJdBXKfq8U+fwS87Q19sSl81NRZjHR5agVCOR4Lno
/68lyNhNH5BP0mK6TLqMMGZSu99SIfa+ZjpPBJUyWdtxHjxoeUJvyw3II9OnrrokwljqjWl/+InL
nRC7zQtxl4zt2nck5fizK1HHmZK6SKiGvednP/JJD46t0fK1rhtI8bIr1FqFafbT0nJo8uaKqCZ3
RWqeu7yvoEVC9rEsDOqC85pblWiXg7bWmSK6cjtpjn4YTe1rDGbzut1lm9Go2TQTeDOSuneNusY7
VANGumwyx1UtJqzXw1DDVuxZt9cKtllJYRpwTQlvQC3CWcJkxFp31aBixqmD8lSLYbjfMqf7hbLs
kWR68mINFqoS7xBerAwwyJOn5U+YxV/0Wc/RsIxe2N9ugAtTBZABo6c0il4K2/8dQOkVTp2sQEue
SjmhIcRHrVv1DZGujZh/aVruMVIoXj09ZvaubrUiVMfpRzJK1pEWXxrwDjCKdbW22rUqSGFr9O1Y
RZSXem8VCsyX8CTeYXgzOHkvUOdvXoWRCJcWyQnVc06a+VEjjQIVaIkrBmWnW5qLvJAVBaCxXtEX
QwM6RBBE4CNlvDNH2cXrpsv9t4RwASebvtlJWKtcQhasAMP7KWKxtDZxyYXSPU89u9lGuAuKfnTb
0Oidk/IDdHl61ivyv63x3SWyARr7pC/76ESgagqwHH8A9fsMPmEy2ubWN6aalGCkvj0yIjG4l9CB
/0xo60hY0SZLKUdlqTGrcXsMYVG9koETrTw8X7u8KS9OZOM59TxrZ5Zjsgvbgm6qb9woq/Dt8B1M
mIo9P77TvUtc9hN9oHdI6AjxxulHQM+aPnK88V0tOLSeFuygFZWpr18leolrR8YTNot+L2Hgt0gB
9/4IUBovRXv2kDTEJZKOOlcnyYRyKim3DaVR7HtuwAIFwyqNaU1SHFtbHwmOWlgNhCU5zHbNWF+E
81xXXnakb7zOXT17GRzQ9618lGktP+v8mkzawoWSec1SbiK7gpQHenZpme120CJrn8x9mCpolpGB
lz4Sw2MSiWAVNSiPekNHGodCbTJvnkGKXdbl47Ithr1ls7tkEZiuaOIe8Jlk8ECkvYgTYn/DzntM
QuI1vCwmnYbgOTucbnlMnTIleXCFEM6Gbb0idHNalIP5KtPUfia/x95YFQbLkgx08g0wwJZjKs9I
vCVxlUgU8sNEMtNaDknKKzHUjtoVyxCRPWqoK9hjfEfREK4nWZHRXowRNaCeQHDGIKNvN1Iri6Mi
taUEe1uEmG8D0jpnbC6uuoKdyJhfkAAeusJYR4nPnrYg8wPo+2MSH+pMZntMjemipvSwVJRAiMwF
dlU2vbWtMNItm5yksNE4IUXJYPYU08EzeEemFk9ebsLRdkH2mzaX2iFc1lKDRR2N+b7zKzS17rcI
qByGEWFRqEysNRYbutXNt/mCAeihCvX85o3EztvpNsLsOIe4+quIQp8rfrR9FayLas406lqcZKTy
AIVb1xjgF6YudrVhHZO+OcpGWyV6iQDLZ5XPuEA9OTOecJyufLTNT5kZvudKJQQXuBmVp8x4rapg
J+v4YOIdPrcd/KhAf3Bd81Mv7I2GKBr9P7FyMQGqWZbekFBhMdDKDNtHBRBBo+lG0Y0SMs40F0XZ
wXX7S9Akp1j49l6THs1isz/IQG2nCJl44HUfTFFoa9Fq2kP95PWhccxIZaeb1+wy9z0E+LLjPTGW
t5CuF1xB7R32Be8voe6DquBN1DBbq9FxD3Sbf1KxT1aJl71pulseC3thdJJIBUOP6cyVgP96dO1k
gteTecmr6ScO4Bc/Dr/n94A8wfgVS/F3qYsZ5eDG2zFpyFXUvkXqRedM9ARuUtg6d4H5aN80jzqI
FpI6ZCSZvBQMyidCm1YUO5M91di9yMuKz94yt5PomdRJf7xZD2NNZyEMC7UtGuRzkrBbL4au0uee
trUKeBagvgvo96MNmONK/KM8DKp+qqCsbJT8oQzzUk3sE6AyEWjqPsdt+hl1YIvyCLOIydegqokB
TIgJ4YbNUFyQ0U2aPVNTDeW+zFHTKPNVTeNr1ZB3RHfvGAjimaoo/Z5ay8MfQFW6KclFt8ypR4zS
TtTWOlggAIaoQydgi/piNxE0to778TufkS1WFoK+zR4SoV2i0Te2w9BHRy9c6yxcD2BA1trUYeMo
p2LTlwjBTb94FxUReUaX3tBgU8zFtMCwwu60J2EM58f4c0yBY1jE+Ag5hfsBPArxedVDmkTjdsqs
E3r8K/6FFvPo3qwAN5utASKsRlXVlLOnsIo/qdfXzHki3hQT2YUEFhcPYYbKzilIuCfhRNTWopbX
eF5LhVpiLEtcKEfd7ofN5HfFRkwZSCGXIFY9od5dSYLDcus0htghzJSeswFmRbaldu3c534qSI5O
IGa24WuWZBVaK3JO4gHGSqHrYhEWDjV/Vs5Ls+kThP2kFYVu9psh5VdJz5xVV77Cm9wuNQaUJYFO
X5NVfvUEBpBLSzJYE7l8hxu8hmb+Xk74Hdm0ma6Mr9ekiqnmx2T1xgBntKB5nBJaDcR589X33umy
EQsTWl/BkKFOCucYGsd+wJc9LMfQfMNkWVDbqc2ZEEwmCAJKMLBiWxYvZZHbP/Si+RLUxjaEHW6F
VbVXQgAs8HzJVzlRxcn9n3pvyD03CRiJMj/A6WYz45SAIyqiwn36W7GT+ocyTzeiLWgtz8hjG1fr
CqE1AsYpNjaQYIipjBYumQ4rYdqfIBZWljC/HNv4aM2BAgSlnHU8hi++I/BLIPasY4yWfGxvKi9Y
5QZxujT76jyy/SvL4SqxVG2gvIxIF+J3hqZPzw3onjvxrc6Haj0txqKcA9lR2dGuR8wWttNLHZBj
UjiPfeay4cH+Awy3yRd+F4SbdEnAyIJYjGrdeol3sEGDL5gzqGC2hBpoAYlTMu9uofqKihU7B2+n
nKEBwUSwue+9dYrKAYyffB6WExZxRce94a/8zFH7CTvRPmPq75ou2bJHu6ITlnsvNDcejIktVYWA
DCMgKxgJ+g1/lY8ZGrOn5tRbml0rqdAWkH8Wv/TiAcgD6WNIZXfKqGmgRf6mVgN+WLddjgj23i0n
RWgZiI/IhUtUxPoFt5PfpxjSaxRVKT3FhaETsdKm5bvDwnMJPwmjSchLLmwiuG2v1jbFMIAGgHdo
gWAOFYFXUUvR29KHRZNm15FmFbqYRkMLmbdr+rzUi4Q8zTsIOyeXsvY9bT+1X7FbOcSV5Nm6a22A
KEy8TkdwXxgX8E1K4NYJGFQqO+ymz5Hj/xYRBUwU3umjHuImsCuxQKLGfYRZ16kpy9A9Kc6+TX8n
LPq3CbHPOjeKZhHgU19g8PrlRi5DCXkQvlEnp84glt7G/JAUqVonlUsFr5iaQxEBdc4q+Tbkfnfl
0zzJqlxKxkM6ZhiOJxJ0nGFmZOZAZPVY7kc3ipd+/uAHXbLp9PwqbBKuLFcnUiwR3NpyXELA3BCO
9+lFc1DcUGyA6XmUCqqKGRUf2GiPapkzdYBr+jADPV63eIOXCUse1y/b5aA1j6QHUstMnXwZ4She
gdww+T2bNGNb4weuJIqkpwjR9OPPea2UQkpZanM8FJ2zh8wLciTu2IQm00A8TowiWndrWwaSPPM5
fc0jWRss095lT13hVN0F8W/lEM9O94CKbeyv0lBcdIsWljag88yyTufmit7ERHg3fnySvBDriwAm
LHvKha/p1cGCEDuMaXQwFT5d9DlqaVeYsyeTODmilegQwqDRxTeJJcu4sh66JEe85EcXFWr00KlP
QFeiyWLQfrTLp8hnqQiCe29UxSuQixgoHNG/e8fQvtU4YKKuO8ZCdMYr064/jbGs12Hqh5BirLWQ
+niij0zRZoBlNIhuOPUmBEhtnhgnWzDncsjGoD8C6dpNFlEvuZa+3i+D6LT2wN9fwv9D2Jksx61k
SfRX2moPMwyBQGDRm5wHJpkkRYrkBkZJFOZ5CABf3wfJWlRVm3Vv0kTpPU4JBCL8uh8ffOcKBajb
uZR8Efpg7nv7u1LtZUWx3IoanniLvdA9x74c1+ZET4qdeBdm/exX5ohzKx9VJo0AfNJ0A5usXABl
6C9p/26Wgow7qfV9qWou4F6YTzkY4ZOsCVbePvTscb46jLggcF7nTNk/JWmXLfoFCpYZlOy6PKyt
KpKrzC4ZqBcx02cCThW7zBOYAm+TVwM6ncGKIxLsB1lJRmGeNYPWyFThOV8mPANdRHdzEfTHyqLX
4BZ0qdzE4kO16xM4Ixbh5bXulhDnXDrbYJloN+UQnKsq3H5/Or/DVZCOcbOdCDERpKCHLmHgbEUC
X4PKryIt6HoyHDqKNDZ2C1/iuiH4QXHhV75MoKMlIUwV/Ied0+OILWzaMv9zd9jrqnfkboNDj6Mv
Di3FRSjC90LHTylc3nOtyUnUvps8IW8+yqZx7rw5S5/UTDM7nj2RXgSIsGvW9O/V4o6nr6t+soOv
xZ4hOw+PgZ6ax9A4yERaO57pwQ5PXf3eTNPRLb1+H0a3wU8/s7Vz2sM42eGVTfU2otEAyo3hnyV+
/6HivHZ7iXp1DoHKtYtGFFJffTId4k9wkt9CM8x/aQHPPLPFS9D122pUNM0rmjGwUB2/ZdOiXx5X
EH/ZPHuXZHlRxpCd67A61GPlne2ZLJxKXfFsLF4NHQeHW3RyWiZgfijWmUX9cIItFkQUV+HtU9hE
UncW+fZVyAV5r8uw591TJFcH9nSu33hMomBLmGogEDS58HYC9izBzvYJx5ctLdy3lzScq2qFepVt
6Dq3EaaRAjYCifpudHBEbKyU+K+FlQHVhQE6cKPikOMwuSeUHdxPtS05TVasfIu3YJpq/BGy/+PE
BlQS5ImusLO7zAuce0vO4j4e99+hrMgdOUq0Uwwyu/LJI/EZby8GsiedVQT817WVkde/Gd+MPOWS
SeiY2CS03l1EZ/e7UubONqzoFI2UBX4hhkn1/dk7n5OrC4wHBqf1HAYATXamN+N6q7iOZOUTVl2+
X98MYmKui7qUiYza2CWyai6/93YH7HFeR4L6Y7Nlb774QmZ0R+mZ46nwMJFw0OHRlQU7PRVEINqE
ohCvWKRpqq6YrcTbyD3E06SfqRY5Vb6uHwLfGlYJNX27bioIkbcDxde51r/9hCn3ZMqGiEXrn8WI
JgwNfThRJfo77Jvq4C5S7pgvcnE9STLLbfPYB+GB/DYJjiyg+PaWdoNmFOBwL9JzZcq3292Qdm4M
SQozRuj31pmYlMVqyZ+qCP5179PCarRedEnF79tXEZyoL6F3vOEgABLgN/Ii0kdD8/S9WnameZdP
eco3q//5ElLdlpQWsOhp5h/TlK1K2DVsu8Ly0mL/vHz/KQEP0XtEOZf34Ha53N6IEs8EtQBysjZQ
F+3HGmGuSJfLUaJM+QPNwrKI1e52F3auO/M8tjra/6L8rwR+BKOWl4HK0J1U8BWEch4N19eHXKbA
6wgwAex2fiotyPA7vbjkLTFH0x33TAjiA0Bcj4FeCnUZaDK5XISlOZbGHiF3eiuagp4QI3seWiUp
PS0p/0OzbjOT+RnOmf3t4kDNY7p/Sji+9FkrSRwiBHZMdPgdmZuoM+XBqupxV4BvZaUqPgtP0euD
cWuFMyWnHnVKd1jbypMyjMO3cMt29K7TzGhuyy4HuvT0/Q+qGb9SygH3bh7CXV/CjROBwIg4+7Xl
QeMm7eMwzNUBU5zPvbnAzsu8v6ss6axw25gHcHL2FsYA0ouXS3ZtXL4VdrcjQKLoWHequO+X8X9c
9P66dY11h0V0b4hYvWC7eMIekf+u5nL7vcgNQf2mLcExzDHHY3vzWXw/TODnhSerJlM/CBueR9nb
K9/FbdZgUfuTBM9RGxBmsoCPW6ZVHs2SE3Y3RLTk3ZTnW/58dKtpQyFK9Fgea2kSRJxI0Pl1PH37
2G5eqGoYwYM3xAk1bjEZMcy5mQgonwkouWV5Zhr5FTqj8fP7lldjsY2S5I8Oy+nDlAVzt4BjyveU
x7fDYX1zNTnLTGtwHCoOhzuTNzTJUuOnfZsFyaj4Q5KKYk0ze6KGHnsLH4WarXkyuFhvGLy9BGED
wQX3NtGlESl9vLjSkLusKNQZc+LmlvfT0nu4PS2xsexu/1uVJ+PeHBEGb/HO2xOTiurxUucosalh
g94YdbwRo2N/0Bm9nWly/f6la4ed3m2JuN0wlsZ1pAD5rEA8Czb4rHK3lzmc8g2AHiAo8YDfuDar
/WxF1sto509hWg2/Q7d8CkeUOHsumI2JdW914KM6ojW3zz/7ucGZE8+z1WpqrUWpvzdmU4sI3qVy
IqKof4mWqQbYnTX1xu4R7Ejzqj0M5inDwmX1tZvkKkH0fTltw7vQQK+IMyjzbBKiUOqD3U+f32sZ
6cAjD0tItcsDucvIsPaCUawInHWgAG6V8fA4T73+zbF554h+fLm5ikZAqHTeM0X73SxmcJUiGvGO
DNORpcw/6lbOTISDv1aYda+uZ7BRyRk6uw0ZJbDR9VX5Q8tjGJA5/hQ8nJ3BBt5v84klZ5johuZw
fOOWxI7edxycCUOeCgbWYNvpOgmy5tmw6T9ZTSa/rnhg7e1EEe31fEl4KMHW3Hmd05wMiwiGO3Jk
Y/FP72pXY3QKa1KPXF7xuCDgPf9okYpa95Hjn7olYx6kOGLqED5j6IDVy11VPKSa1pUSzv5O3WL7
JiWCdfnrNk7qdTBsIKdsx7jkbNUGQOqQ06qDGlLicE7yqzWa+jnNqmI3Ns5OL34riAOfaSydO8ca
nuHmMSM2h+YRzDiEA2E0sDi6t7rL9IFwX7UgGHLdjWytuvRwIzJkkSaUglvn9j2kUtJNINNzoeT7
bdAtyIlfnGFivl7Gn8RdYRNQirZNk+DzNqmT7NE3Q0W23EFHghalqViUiAxx7dX3hQqWZKHDvCG0
3PsBqwFmHYVmvrI8nBBUTPwTNG8xiETKsg9GPv26EUl7rqSjQ1lxWDbjBaDogIvQ9HezKzXvT/9L
GuF8oPEgPkKCUNvKERkvhDU3QTiV29uWICYvvBOJTtddHbUYQyrN5On+e7GMsPjq7AeKBCraskst
i7lles9wT+mc2oUlNBD84ru2TlMbDQ83x2OSCFxOTHr2yYIh85Mco54Ixi1ZsPBBluK3hfLxE81E
HOEUGDz7/VNvSOcY2+arFuqJvHzyx8jDlyqQ2WtewOr2VAbBwfKyO2CiBzMpFtjHch8Ku2uu5vQz
0En85jInshZPoG3ZFL9P9tEbxCKAabG7jb1ZTfyN5+XVVmvLwEyR3d8Gf7cXIqLjhU9/aoI42IAk
u8quj0+iC1jz4+klmvP508R7s+rJElLD6dc7xMfiSfb6Rzub1btVZfctTWhkZ1HjrcU8OPYpM/PU
Xakojp9FMDO/jAjkokXO50TJlj5dr7o2+v121MD83F8LMF1XFc45jDrymalVW3eUzP/WN6udn5f7
bgrVBTucd6HzxbvUHhtJ2duQBfse+p5HSLAfH4qGs7CzUHnYKVPUly++yDAZVi1JwsDLl2YwoI0O
rgZD2dc+yHAk5LTKlB2TEaw3gZnbq8iLXlth2QeO12jCfv8IFuVgeszoyVb2eC+HL8bshlkX90NY
cRQJXHNr1Ecn9LKrGz5Jy0eYZbYTKH21ZD8/j9mOnitc0nAzS8/wHtolu4OJZqcR7LY50ftdiPyS
xFSptBM5K8UoUwt4YxC00CQ8KJCZrOMNmJ1PnNFLUlie8zxTB8lI1KguRYQs0AG89rWNnpVeChhM
rhzf2H8Q61Q+jBaePqFHQA8cO4QxBStoBNkkCvQXP7pmcULwXWHg4oz62YUSTqGwv9q++VuXvb83
k+AuHMONgdNuHQX4ipgc/JKzsR8Gzzsk7YBGG6n3JeV/HOP0bDtkfvCLrjDLVofCGbZR6KFIQsxb
d1XfrmaJz4PBGb2s8TNxphO7Z1KN9mnAi2jO8Yig99lSdnPCOr23MkVzgAn1uUN5prg2h12D7m0N
XyKoFQ75Wa5rvxq29Zaf7UtZJDxDy7rCpKI2grO/K4xhr6EWr0O8cqK+tM+0Uo5H3qv32rWClRia
5KgqfewH13iqjHDxZ//M3cS4c0l1+0UXPmB9NiAL0dLKoDPoP/MRqX2QFnGDWjewqaMKqVstyzQq
SDV/hVkD8dMmzINcdWD20hC2Qruuong3paZ1zLx6neTO83RgQR/WRdYGR8NpfzdDEh4SAKAr6CMl
p3sKcLTOscxwAKywbmnH3OH2ZFdATGE3eobY4iPKdlitua/BcLvcBZO2Nz249r3AYDKg15yHfvyc
a3Md1/Ah0QdoI+fqXplqOjf05W4TxRucVMh+rKOojXR/JPzeVyOlD9vAqa7kmDLeGsIQ5nLRzvyK
IqJ8dlLfTZH/TL0z0L3egCnAm5FF80cn88uorX5tYUWyDbl32PiOXg2PdY+ONVHmWnUMGsMML6bP
FIO26Tk65DREITa+aMIPIPv4WqVqcCo7jBRUJy9v1cAFlKT9B6aVYN0SSlj5jbsxSVoeiwDg6dpS
dQA5L2aCJvJHjuk0W9nYBdNiAeMiSdMcnuoU1wxRd4yF7ms8VZ/0BONWYMzate2fLJTQSUmaKQ2n
3exqwPxZfvU7n2qZ8C1Fdltjk/+LI/qxKxgchiGt0gxurzziWXuK5Fft1m/neZDvCf8SqbhcOV4C
HRhE2blvSdhvu1ZOh6op6BAhwzZIXMQBcyPdvwyzWW+A2O7oyoFhCg4dxdKfVr1wvzQ7JgIx2ZPr
ueFee3a91nn/s3PFSw9kGWwYj400x2obyhpaXQujibNbTxd5TRkHApOD7dmVnwpQGPIO0xZLryyn
rZdGF7kfyk/dzPs0Q9lVVOmu0pROxEJNW+6A9BBY04b3n9z4BiUYEUPRih7SBCMKa981jXGaSvdr
Bh9PVUV1ZtGZo4YZ/bxAWt3Y2Za4ExiRZz98tMGtqNJXkHPltsYr7rmZs+GKfhUVy1Na5kA7C+AZ
ifD2GMfuSb5TwuLC/vcijPSN6W5uH2HHfqhrJux2CfRHp4IBpo3m7vYHthpH2kc+TZNZXwErj4El
uZYV1ak/5vaHhGNYF7XaoUx3i7O2XE+zPI5S+LuG1sVfOgRjj4nhbMnu4uvmqRzM4sQOd46vjLGf
K8iu5KejO7YzDQHK4JfZo0ZSKruedDMsvY39SneIk40Sdw5ASIbvtHBpab9Gk7vp51HjQ1PMBvqB
p+aD0aYfjKa52KE6bxpj3NEB+YHxlaWzjSC6Tf1zPDfNKrX9q2isr6oJ053vx1eu73TrVeVbFOH2
w6p1gsKbEEptync9UmQb53+5dqZ116AzJqRn3L4fN3ORnbhfr6WVy91cP5RZO2xjDmQrpqIzU6bu
bFSpzUmFERSjLP5SUP8xgVOB/ndUvXEn4gTDAsebtRrJEsdoeVMZQMmy83d+rJymLCY5pV8807dd
YoJz1632vW2egL9AvDfOsnjFoult65zb0gZ5Imtj3hQEgrdFdB74PC341tpIt86QPo1VTEmUjZDT
QnSD1L1APz0yDQHTre6erHm1khhjVzU4MV7Ij4NihdZHJjdh3YR5RA2gZCe53EgvOBEStkLhE9Fh
m2ck/V4lS4SkE6SsW43iNRtr2MxXb8Qg4SPXYQLr1xU95kVrbHIfAx+DzEdqDT7Hwfx0dGNtAnFH
HZ6xMbEcHz3fOHXmtnR9qqyUiZhKdybyDnbXuC67VZB38KfLGGfc9M5kcEXbUL5vB57CKt5VYz3Q
oqqZkv7tXGaho8XoPxkUTnQVQYNKTxwy23Uaz3+8Kkwf2rJZuFPZyiLNf+78mARdcE/cnvbEOmWg
ru5N+9CZ7t+WMP52EpD2AejgBbOf28G7Wwxth5xjZeLgIylCBbxomCp8Rs7GaZh0qJLzjpOOa0/h
G6lmtkLiOg9Dse0oNGGKE3G9dEQaAsNYsVd1uEz6xZcFLQqPKES4HpXGukZp0RHzMXdF2xwLMRbH
Vg+/RRjkeyG2Ird3jp18pcqOCVZhrWbtv/f4FRVqWM2jn9MRi8GWiLFeN11y5BgA7AWlftM9TRFV
Dqb+2eWkA03u4I3Ar7DqNP+FmJEtkh+F0+pjvmAce/uZeY+1aVv2g/jQVlL32IEgehtT/kYY7k/e
0D3iYQ7rDQxbyEkkCTilrNsgwXPxM7PAPM2L1yt3mOlYntrnfXDqqtTbGfHMtt7hQgeHNeS0shsf
XR9B70kKbkYfsSdsaEqwbeuzdPPXpsCzPmHyahJ/r2hYPuY9ZmQfULFZwoXCRA0i4Ii3OdpN9UWO
7oH3GQNJFdzhFZ7Zw1ogQeBl0ga80W0x/wkIaeEAfUmlwyLd3hGaHtZOKTU+Oy4TWVvBzlj83cVr
C/+ZDuyfYSMeVJDTcmcLmDLui0HJ15pU3MfgV5vWiN4tBS8jcox15ZLF70ERZ1nHzRIPPIf5NpRH
7FEZMWltTHYzLYU526coMT9Z2BtUoBff8QkHjPpJlpwDuWogzqYEAjWjRyDPufPEGCWdjEdrYdLK
4NHztgu5aWXVXb6lXJaJz/jSyja8KnpE+vbQjW70SqxmnTkwHc1Y4eth6r+bQqZhbfmnt+80cG10
V/45rqlsLYZsWovZuBCGU6xILlzQMT6b4XzX2vYuN01qjJLx04PB2HhK8n/BB5Zl+uBP75kvHjKb
Ljdtm7TpYAvce3H9wWrHVNTQ2alJzQ8mF/2mbKw19QmoIVM870qweW1Rv+QEYZU7dHdZz4qGsgtn
n/MSv01EGQXWiV6Uu5EZtW2Kd8es1B7CKvMrF9MdlnsWJfgNjd/KVWzLbVW2l0Dhz5CG/rTz6Iwk
bUGsUDRLYXV0yLMcCTQ+OKExndJpeNQm01X81WxFkTdWwbIU5cKotzVTeLO+VpnNF0phKut4YHQR
zmtrrO1LnHJ2nCzPXJeAd6oi13cNE18eSnOUpJvRK/8Yive7yFyqC0JE57SVp3zoky0OwXFjwSpc
w0D4FG7Q8mtjkhhWztNoRr+DQEDrTGFdxwZsYl0eK4Glju513lPitisNDnZVDuWHb9U9EZXUhazv
7lmyyNwKUoYiNw6Kvj4qgSum/IsvejbuC440h6nG/Wn/HKuRS1vTx9r6MUcyB85mHtvbOA6Ym/qH
KKDFd65/BvQTbr2BAvBQsKdeNB4QdVcHhJmweh/7i/OgxirZyYFq7dj7O/pDjXuI1WrW9NpFJLuo
F7B2w4zduTBr9lp+SQrVTfTBf2wpjEBXhV6aONwgOXCYMWWkgavJJoO+qxl3UpruHQUHNn+U0dlY
XjT7JChZJMGO8Z947hhXWmOzaU15xi4idpMPUAhT47zGNoMdMNF7iXNhDZMEV5HasLdk6zlRb9Kx
8tU9yUeB4SPu6F32MzYi/SZDnsM0dOS8Fq8MRsZtL+g0mk/aVM3Rt3uWRJ4OOQtOVOjflp8si84p
6UAq5zOTcgJ9d4qQn+QsMFiwSAaL5gXHM7ZBLUJyjf7fcfS3euROVZNeU3/9Yjr2uJm6+Ic7lUsJ
zx6J8ZC1ZCgL9pBFeKx7/zxqN8GsMuudwfTfwQkR6+AhlPlqbMKPmRNzX+WXOuI/iMsl6FLjXAre
eBDA4K0axAajOlnU+40yGK5TV7ETHluMPTwCuZ73SFfZprSVPDSvPWccVQDqTdIg2GTFgHkVW/K2
CCxWI3ROxr69JCSifyU9w357nuTKqYIttcvtNoBhyFd79ixyxBPtYNvRuBqcMaFYhuZJduysu7YJ
sR1wsUuL/az3aXE8WxFKl2fA28opWewT+db4dFG5YOj4XldMZ1bO5Fe7ySEKz8mBaoSClTCMs2Mu
w2Rlq+6j6LoXL/cWfU83u8EZ3oKqe/Ni2a2IpVCDMARMlz6BFvc4wxiYeet6Yi6YTDYr+EDqu0Kb
3BVDjyFEuPQ/O3ipwVhjnPxrs3FYlZn4J0VvzCO2mDC4l8M5LYf72g7nK0CV7A4I3cGeepMaATV/
v1QjqI40x1aR2/Y6yD/hSs9s/8QZAjXluQTpoRAW6pDO8krW41foQNDJwuah0RHEb9octxFPAFjF
+6FBt7PUky/mC3JrdHS7MN1YmSChq6Z0PQ35RGmFvaWrJ+IpOQypDzCMTQxlC8HKi4JdGef5yogQ
GLMRMGhNV/1y/qPxsG1RO9vffopXoEbeW7X2cMC3/3tY9tKNAdDUr4xz7JUEVX3UJdGDiAF5yLwm
3AANbDbMO9dW2/bIU1Ow7WyDDWA7XwbFKNfhVOqW7WsczOHad56TSTy2SfECH9GDa57/9lIbcNw0
vgwJwc+hM5emqLyleTUD+yN70hfRl1PE+RZJTN/jVnhkVJWhpvropJ5zYfAyIQTMfImi/9EGIcAz
yn8Kf/yVUvKzp4R5pDJs+M1cdITKvev72NwKy0VDsEocPnF+DEksrYgZ1cco/mMZ9OlEsbnP89Kj
2OqQ8mTYli2+GsdIQSgl0MuQNiY/e6RPNN+YtCRtZPOj7Wr14DsUZHOqbfxm2JLsfKKzpcZUsMsZ
6ELsRiPkPkMSwDTe2ePZDUKuTe4KYv8xToMYy6MlOC9XP9KRXns/kz1vlfjyvTFdBXIMH6BCarZw
DSHcNPvq7bndl0kyHwd32MkOpnoVPzcVTY51Zf2Iul3R6UcjuWdYXrNRrZ/8NHtJ2mtFmPJa9byn
XCV0fhbpm2sgLQmP3TWljxE1t2va6xpMgZSClgFrC49ua4NdZVyJSf+Eaj7v3DzjPSD2xIRnxqgO
aC+O3HAXTfIv9JcuvphG/iVsinawipGjUC66XvMyh5m53KU8ghOZrdkM7thtd8egVW9EsnmiYA0F
B73rLd2cEnPfJQbQ0c7qcRoVnzRBsrOe/P5S2eW+xeyzoqBlFQZz/8g5JV4qv9uaT1NYbP/og/o7
ZyS4k1jd2UP5BvoCAyrsdurelxJMTLe9OPhdSWoO6P9rxcF1F0wuAGNRHps8+DDgR66zFO2yQDsP
ngdND592GH0765qOj8NIq8xa1qyXfv8UQFjfN25RbK2krnc8EUgnfdHOPjcWQWyD7wmoB2hKgd1r
IGuvo7Hc9keY6ZW8xlX26jlufUj94iPrI7hVVC4d0jDu6ZAIWbCGM62JOMFF8iuO+gNu+GJDmTIs
Y0ZxU16TdGW925ZpJLCMpH9mCmrXhSa5a/fcD0xEmydyoOGaMy2w4GJ6ycuR/J05/oVhCm9OiWFn
BApyWQgPao44wo2J9jduOlsHK/U/R2ZzbE1QVE14YdkUE/W1G/MhOwXl4D0OI4iDDBdQ0qNA9uOX
UVmnSHO6Mo2234Teezz2v1vno2T0O8R6M+bI/DxE97ry3zu/Ilzxoi01ncaO3HnuP4w8GFcxsPpV
+5r0mvG2dRgZvlk8v7x5up8L5zODYtLNIK9bhlzKcfY5jWvbcvSv4GkujEJXEstv76cclWfUAbqi
4gimfoMghBny11g8W60dXPEeLoIvVo+qoMouNt3zMp1miB09VLY6B674y/VY/4hKkPGuw9krceYL
Y9WSiuzIcz8bN31NQOJqWKNQybMDvdbbjO+GUENfHCrdeRiE7AZlFe3QbDhT8qt95fBmEbVuKBHF
ByxajHGpYO/CdPlKEVOF3dc5yaKYj/3oU5NG3E9VgBoGPpG3r3vzB1zgJ9ZgUPu1jHa+E5pnxox/
RwyjsPCMfcMInF7neBXNaHV0RsptQgcJi3h41wu8wHmwPNDnYT/gxqf2YWv1ZYWuTl82vN6ToGuF
w+/eljbtXzz5Snra1lUc6o3vwkuMoJqabGqPHbzkdQbxKrfHbRvY3gtZAMoQMMwEJK17/iHgrl3M
oPc26bldeI0M3z/alaSnI6NqpG7mYzK2ihwL4G3/V9tyClbMs1ZN4ByKuuTZkkOFiwd7Vwvifk27
6t1JrVtQ9eBz2uxghsl08CTljcyBJuQa3k6jzn5i2YQFnlPskeBrFX7L1pzqH0ZJ0cb0EQJ9h8JA
A43RmKrHuPAvWcReos9ezImfe5if62TYC8qridGBUhxf7AkuOYF0ovygUXSEojBIrkTMuwRy+p+4
+Bfncv0RM/og++mJoyvr59r4AZvhzRDBK2gIkiAu62CZPgOct1hSQzQTWreYvMfwAGa5wu3zKALj
s3CMFqKMured3MLWQfdbUacdvTFLmL1WPPdrZ99W8efA74pGCVzQ2TUqgi3s0XvVFTh0A6rkj5VW
EFQbTVqKm1mVIaKWFHvtUMxm2ODr0Wf3NRupNdjozz7sZp69mkiNU5Zr7UQvYTp9aEzGXKP8TcdR
rDXU3+6ryTnbj47/xhz0nZR07rD3L2b5gUd4q3wkiIan7aFI742Q3wrmvAXr/kdSvMhXqH4Qpn1l
GoR0gWTLRTnSDUS3WTsJzm2Kd67CLnGLh3qIUGC3xfGWGOUxZKCGUQF8SBPvtUUqQAYMkvQQaXmy
Oq89h02Qn76RRAbP4LyM0m1OWphkxsQE7vbSMI3wibUdeCRwOteTPNdub7win4MPF8kjtjhOBjjG
8ZKYxIVjDOMLZcGJfPc0kUOgb0w8u27C42JMoZs6Lg8NbW4HGdDbqNFPS832AspieuyGWtHFjV/j
9qFgIIQukhrPYULDqm0QmQDTByDTHM9tTueC59ohazaXUoPf+8hEklsPVznVq+KjnOlXjG1ruDAD
pl2UWmV/ttsnmng4NRcVEpIK7I1LIhzlxcNvGQjw1zzNi6afHsc2/oWtLr72SddAhKMReAxMJvZq
bYAOOymQDg/fo2NRJfcBe6gzJaJEGGc9ffR2d986BbhV33qKBGmTZd2qb8PqzuUrplWMl6eZSDYu
42fgxq9gmbB5z9GDExFTYT2qtqxl8GDCehUX7q7Fx1dnw/RRCuhxTgzzdogpOKmpat84TvoXbS//
cdubllVLP+4cKY4S7nAwKc/cyHwWGAKRjWT+2w4YB1DmGAV+cal75R6XXxJXd3O8AZKik5Xk6Wpa
4uUFVaI8/0jbL38yyvnOG1vE3jx+J7GqT4ycMAwvLRYqmD4CDF4bqf+6MnfvXFyox6gf82M9ht7F
8wRJxxalyq7xtM4KdP2qtNr++A1dYT9rbqTDMMiK/PihXgJYQ8LJdjaC8mmicx2XtZo/M5P9oEjU
dJ3D07BM2hHL3SHpL5YymPItdtPe4lL2Ksyv35/b4DSJlngXW/ZHP0zy6puDPEEBtVB2+QH+Bfv2
T7bav7LUbPmP/6rKbArL4vjnv//xTVJzheu6Upi25UmwcdW/kNRoUoFB4fhfli9YISd5og+GsW3h
nnUiJKTA7D0B1lXZkfMjwbKzXYDkwEVCtiXfrpub9SYnC0/0cLxLFOMzr3Xo5KzL6JE7HY63wJIV
PJJ30FslC28DSzg//j8/COC5//hBpPJth7JRS5qeAjH3bz+IkgMP53LGK1dLgASNuQeX/hR1xrYC
WbdFwqqPi13fLMMfqoYiCgbsL3j1mOAM0Bc2hBwyMTwULtvjYGCTD6GAx5q0H4zYOI9RaKz+72/Z
E//5LUsPFrOpTF/gNQAs/e/fsibOHEZ1DD/6BuwWOQ0naU15a5uh56dEgN6bzj6qyXBIlKfhsZit
9FJqmryYW9pkbJFr9rfaRVy5wSn00DsK13puveSUL5YYLH+4ISFR+ov7+vZSVZDwg7De5PRun3j0
DfekBlBFLYUU5KEJwJZoNvE8y43yYBebs731hUxJIOBEEQmzF9MHNbRUDbTLy+1PsnM+HCAXsHcE
ohPosAtSdL9uu3LcTwFwq4KN84w+fWWiSipCeWJPUQH+BeGpt6KnVMQwoofaM5qfyxoUtfBIu9Y4
37jzg0wIFZmZj1LRivs00uNhHNnLVhV+MDy23In2K6q2ccawkzwN0u6uJdug1HGa/+ee8f/XPaM8
5XCxCWjSWAnFf9wz7BgjVC8DpgiP+Lisj101h89TJ5tLXE0PBC1WdkTl3t42qnjtNBxxKpMh2w0g
BybCfQ5VgJ4tWnInc7XXC7Wpcwu8QIwEj7cPe1mRDqwWmIPZPdU9VU1GZBCMQQ99qmMrXSeerfZC
NTwaBLXEg4/uW7fE6+goeW6b+VlOXnppYhdn68z5dbFo5iNhZSrd601MD8edlAXDO8xBt+V68sZh
I2crO9OSN6yYVMZn6hHC7RT4KL6qzc+YMg5pZnqvCnLeoVFLhUQ+kAuKMgNVl0qHA4wTyh1uH7u1
A1m/ZyJA7O25kXF9mAf1k5q9x5sP9faCvfgR/BquHUEpV5Cz1QymqH8pDbzujjTHF6q4rgEtZhs5
5rg2hI0mMwU0NbgFww56hCETJbO7iQq3+mCas6kK3/2tFpfe0MMgkwMxtEEaPBJIphOayPzLHBe/
2FJTefL9d2Uov8mj/0at/NeVVf6vBclfSJiurxRbaRduxb/f3UYkORBZQGrIpvq7Fo81REaKhwwX
lXcQkXnoZkw7oWciM+jWv/hO2j87E4vRxBUGctVSIBqHivStwvDnxdbGMpyXoY+7x96YoofZffOI
Rj7R6oe5P4jZfTUcexLr0Ww7sO3CyP5WOvvrV/MFZ6ZxdnuOsmPDRKSatXGsEqfdVhEe6xuMZW5x
cmqLKr94yLY6zKYHRZQopiDz+fZS9v9D3nlkx45sWXYu1ccvKIMBa1V2XNO1U5MdLEporTGDHFdN
rDac71fEi1wVP3+7ouHxnHQqOGC4du85+zQgQ1A/3es5NcvQ9zYqUpUASdBly3paC3oygfbRGCY3
ndC+gjioXpTMR6Gd1U8egD8YDOT8gbmNH8FCknA0gI3++2XV1P+6rBLMojmqMByHWxrH/vcDbxhD
I3BWxTNpO7hNrDyPwBJlyUYaSzXpXkM1GmHp+eo8TDOLsEkXhEZavZVmVB5LFUXXT0AJJ+3jgNaC
Hqf0DpWQ5LaH/W0YEhVgJuxrzRKz50QNZHGVW+n2L1fx9fXBbWiqB5r3bg86riGrdfQHSEArBvDq
XK2afu5Ch6SRkZSokRCbdWY37jV2udTB9GP87OgZarL4+2OjqX89OGBKBfMFW6A6Mi3Hnu5Jf7rf
V5DpcreIYGRIolaUwVM3gGgot/18cyVO2fgFLbbctPokaSmq8cB7W0Xcc37qk1wr5i6997vECDok
CqLcjU3v7g3ZPYG9ZrgCAkrbXQmBTW19sYHSoJZWWz3RqgclVettj0kJ0pl3E1bEQmtRZgCT6JIV
0GcyKo3gGeeTD+lJnyJ/h+Sgdzb9czNLDkHj0ucc6Yc7g+PfVH5K4GtqJ0uF+uSRfYezgDi06NWo
O8DsrtkTO+SQVDZqGo4oq6i+t4tu1qD/p65r3XEh0I8uroSyWECnxCqAbDsFSxTlGp3PFpLxVCQY
4LtOwYixO4qLbqVNT68fs5n7bJQiAPGI7cIrQliwgqjgpiZfWCN5DL7ukt1q5s16TSyZPHkoFnpt
2BWWgtPO9rvtELItFLVl3pdGeSRIB4pmI1/RonynbphfVIVdTRYhBZ5MBp2CAZ5pNm1wazzjpIxu
88kHhfbxEzhjsLs+8/Im+BdXlmZMd7Y/V4ucNCxkgjJLF6qpq+rvZw8s0DF2/CIiRro111e8Kbhu
d4dmc5zze9tMlGS3y0TDWMPM6vQtas0PL/NfWyHKC+MeFxJDDeEsGZ2FUaOV5MbRr8tSbXZ93RJA
CXxzk9cYDrTavHRWHc2ykgg/vzASJjCTmrqxM6ZqL9ePSFb5nUigUV2fDkFYnpTMVd+daMq0DvNV
ZebdPug1jRTnQFsbg6im2oU5jIap2rYsB0RDfdP4fvpRddatmcsjd+xxdyUJtarkvhY6UBiLbtw4
bgu6V4HESG4iWolmyxAqfw9MGl0+XbRHnNDZjFCvEz4Ld2+2zv2PD0ZBs/hz0nUaEjoHKAEQvjQa
Fh0t7q2aFumdamnvfiP99xFqD5mRawaGwzOjGlJCK83aMONbxJVk8uqrHVEhfGJOMJPKCH4AsNhX
IXiXAsNqDNWMsaBiH3/u0EGGmrOQWnFyUIpOtrwORRh5leBWrmf+dfnvqqbasWGasC39mTlFNR/j
xlxdn7YTdhihxsWwE7jkKH2vocHqghT09GCkucMRNLGpBU59As06LLC0Zo+O0JjkQerEScy+3qqU
5XXbWRXWfCCxC+xVvGjDniOqK+gOuM0/hTS1CcJz3DW0TJbOJlSrNfO3cT5W3fgSx/3JMjrzG+bW
XOMe9y+qcs2cTuLfT3JTcm82VUdSq1riL+Xd6PVaIgti/WhDRLAGi3gRckk99oA8Z64cvE+gNRic
G4IGJKhIZukA0V29uOiWdup1LXxoBsLo9eyUq+EmHX0gJAxpaT17lrGOMnQaNewFYNBASBjoIo4U
0FmZWIz+UsaqvqvDcF6MKvZAKVsoMkFApcmwItQrcW6FbB7yLJtVE5EP7r84kGKKlA91UJje54xm
b2Wv/VwRtd/X55/dQukoc49Ajxk7EXPbFIZ/Z2lIP/uU6O6ubgmACMJkn77IKffg+nDlcIqaKolL
SqVrhpdBdaYMiJx8thQpguQcMqWXP0W1dU+MCi4ME15fizBjpgSWP9HnELhNJiF+r3whDAX7yaSU
vz6A3ZeUQJHx8zFP6yOk8kjvBPw6EiXjeKEWhnOokKyi0rGjLV0If3Y1EzhxhbKqbOHwCGauEwZY
1vjMh7SVRyUgz7oFH8Y89vLTntCG9pAob71JvohQIxtFv+6eysSS89gufAgY6CEyTYvXNohKOAfh
BDxFdCrTu6DpVPBLRrbuqLapZRloVNPImwW53FKsm7dAShYI0/QH3ZDesbQQwEXlj/MT6dyzTfrY
znVho6mD+hKAkju2k94zGDSop2nnNBs7idibWdyx0FMz2xPFunH1UVvrNO9bFO5o7I4IwpXN31cF
OmT2P53xUlctnZmkZU5Lu2oCrPl9Wfc7bRjMyEVZhAMk1sWGCLpzm423PvecHFTrJqc3THcTi2xv
32hmFm5q8s0Npp+u/+ijnA7hqQ1aupNdY9y7cXp0PHv5c6vU0FtpFXSGHospmALweDk1Z0MP98aq
09Xf/zHO72x4/hiuWktwfzIcS3Cwpj/2TxXOyFSVNlIVzpxAQTKK9uTJzBmMXW0ges5yec0zDIxi
hFTRrM2uwNAybZrUvEDUWHVbjZEvDgN22F7ioEm4Qg3x6QY3I3BbJIbDUythJ8Q+pmvD+sStwPQ5
LF5/Xmm1tcKAT8kBKTaEN7olBJJCh2zYjsur22AgEl423EqCSe4UBNreKEga/bE1kplZ7UqhrYXq
hPsqgMCbu6i49ACGpMe0856OCoGRfWTu7f4uHhjmhClnjlKLO+ws3UG7QrWL+BvXJn6ujvj5eU+K
1YJLndJhGLeoaLKj0q1bvwZum8Gu0LxFpTvRYajQBrDfJIOlE/rSN2mL1+6nH7kMhvOu3SiOuBlB
f8/7MDeeHFB0c9Tc6bZLfoXThw+ecLtNbzNZvULSi1j9ALvm7DAPBVBOo/PVKFfqdMxD8rQ216c5
/LR/cWLbv+/UJR4pw9BsW2NAbKCDMqZq+E/ngvAt2PhW/ZlNbMxhnBzw+vXY5MZEmmZ5meWqp5zD
iQ7l2vpBYrMmP00ziGgmwPCK0lYGurgTdS2VPTLwBqNGbyjkMVu4GwwfmHbX1OuCfuAqTCklMCm4
RPeWLZp4c5jB7GjPQzOJVJlKaRRXN5R74HXcxiBaF03h9ZRAPPaHDa9MY2/dDvgWdNvMXyahnmCN
0zu1W3KBjVvdSeho80FI/gBdVUmMeqjrxWRCIj1vSNnqG4s076t13CfVJRyBKROgDuf4api28pPF
aBl+aQEUOugA7YRuRYrAxR2GeeYa6uzaq0GrP+wDPbnvcL9slZa0z2H6l9dZ5sIive12tLnlpHvd
qmzwTh7kF2/c1S5xqAGsj1j79ivRUNaFNONReTnuWxCX939/zRsEUvy2gPE+2ypFqQSsrAnb/ktd
CmpNxiKLP3v9sTNk+7OTYfOdL7intoTA+eUpGdlYTEmnUvc3IB+HV62Fq1CH559TogvwloR1S+04
0JYyLY5DaxQvhUubICHtCPe2zF+QRsKWv5SJjN/Q33yMlh3dKWQib/NeGEsYGXOPRerd8zpSvw12
Ruzs8nmbLpTR8A7Xh2uwENDxvz8KbMD+y2GwQeNrBsJiDWae/EsPlJZfwNaY/mVXJqjmNCrHsNXH
NxFDY3e9V5KQxlUSxk9DyXuDGcxcSR0HLJzofINakqDOlNJFNVCFBczC34p0DYrvYNhV+SJ87k5x
bAIl9fPnnLRhJrLBcL4+2ChBtwRxTanPzxrppu/TP9SK+ru2vOfpyfjPj1LtVVimn7q0jNDVgLnC
PVnMrwVJMNUnlqncM5zLjqBKEiZ0I6It+oWr0fPWXFE2Izw4yClySjIzgWn5YYNiEapw9jYkCEzw
QJaE1jozcxrj1G3w3PQiwviRfxA635ykodwyrI/2ae8+tyOxIDHv78EMlGYd19zZMY1Ws2t3KiD2
e1dFxqehj0BOLIzbqCnpxYfZBvut+VSQBTlLLBxLZVlCuXcb8dD6JuC/ECo6DtONbj3RcPgsJxNq
btQ595AUZ3VQwlRCXbhtDcwhXOROPr/2yVpiutfXy94can0TTy07Bv8/LxL4wbdeM5nCwvRcD7/w
yMRLIFyC27nResQjfed+9XWyqWIcqWUJbgNXdLUzpgd259UOB47o1GhH61Xf/OxQdDeT6yS1hofA
ShZu2K5+fH6EDXe3V0/n2IuT0xtHN4hSktE890CKCH3ImCH1z/eIenlSk7CEif+Uo3V/Qi9zQC6o
rBCY5ksoGv47xIuceLsQUhaKKC+lAGvudfq1D4nvY61v7E1u4lV2jLQ955k1AHGLzW1uWc2NbnY/
mbaZOsZrwuW8uVLK+5So9YthxPUqYz6/STL9bsqVvYhaIjYqanI0aSijr3K2iqEyuemN+phJJInj
2NRLUKTmQgzwWaH8xIuaJD2030G2JViGgtCSHoxNDLyKUNRDnhbqI3iKbiNaGX9YKRLy62TMVT8a
4JowEqN6kxTjRjfEcHDHwT16HfxPU3gkQ1XmuDWJax+9NvuoWbYwJgyPJvXxsYJttkHusk69AfNR
4RhPMSzzZVEVzDUtEAgDuwqtfyIKsYSwSP1htEoIkpAOVGGU36nO4VBS4CCeYcJzzFboS9+9MTyC
wa33lVDrdYRnd+U2XrepRFhv2kFF90OqoGdF/aELYNPUWnxrQPgDzyVvS1N2iyuwNRTJsP2hHZu2
ysJgd4fUVW+9MHB+0Y51Ec+xk2b3mQtvMuripdc542NFZ592NFxDjQ0TjhY37mGGASC8U1uzvlwX
wX8r8OkQfJRZlX3X/2v6so8sH8oAb+c1cuiPZ/cZWWPJ377kv/eN1l/ZlKpU/fVb/fbDCTj69TdM
YUy/PVleg5kuzVdJkBPx2j+/KFlI0yv/u5/8Fe90/69ioSjt/+c/s5f+SyzU3VuQ1srhrQz+EibF
V/1EQ2n6P4TGXoEukEoX6Dpm676q+j/+B58xVVOo/Cct4L8Obdc0K2ufACfjHwwfHAoxnVsT0VKU
5L+SofiU7fCtbF0ApZeGaf47yVDXG9wfW3fu/aYNIsjSLFOY0gDp93u9VwPt1i3sqjMnS3exNvi7
MBLQr99H4Ww7SUB3YquzJCSt3YnafTh8KWA+ZEqph4wZE2PtrZRWrAFxzDRIlGaI0u2+9IxTGySb
rA/3SfklC3XZOPlT4TgfBcEgyELnGWkqRsIuQIowXKgk3PVp9pF4b51VfPhO4S3K6G6oSLHXYT/M
CdLcQzxwJ43gxItcdL2mLAuBjSPNs3nS4Dkjr2GJRVfOjHGTW3SGe1V+SyYG8KgSACHBLitsfu1h
FYkgIdaYrOYyaV9RhG1oO3k4Hb3624IMMIsrCAEOW/3q6HQNnS0mpJa+xMzAwEfkFwt9gQzUn3rk
37oU/3+8yCQ70v/3Nfa//5MdWpYHX38OX5u+5Ff2mvyHY1uadAyuM9WyTMZKPxeYoXMVkcmG/8HR
aeBPE+5fF5hmchVpquWw+deB4Jpce78uMIOrUjc1EtuE0C1pGP/WBUY74C9bKsPkqrKEyebawgIo
r92zP22pIGm1nelx1vpNPK4M+6Eo/bMI2EaUmQEWK8iDVewVa70takRT4ZERZX8u2vI5akBahriY
1nlfP2eZkIQQluE8SL0HIWiq6dGHVk9G8kz5LgiHxl5JA8knrMVq9XBmbh03B6bbOw9qVydEbbsE
MEWRf/FinIGhDreFSTYaWmqm+7F1ohstt/D/waS8B3WoHHSu2uuzOjfaoxMGN16TowBNnffGpntK
yOvKTzpWDPehFVB3sYf4q7EexiNbv5cae9tDPGbohwWY287+smIgNy0BmwfmoUgAp6dGSYaKQbwW
wnTxcv1ip4EOr2aV+vMKGJ+0Z03prrQC+vC3102uEfAbN4kekyar1zAUgHtiX0ydMzjpi0rMEnIB
kKFJsuiIfjmoNJKgcdanrG2IoXOYjcS6dttTAd3CAn5qA/c7LSoPSTVZeKqZk0NdZdXks1zAfM6m
yVOybQEO6HzfZScKQk+r8g5hlUXfwgu+k0n2UNNrvLOKpt6EI9SbTDH6UxbUm3L6eJJ+FUHp3f68
yCEYACOxtgK8zzAs745OpK9EC+JEbZ2TW1KQ5zr988gZv4xR8+ej5wDxdvjxOTauMMZlRc6LfQxi
YI6lS0D0BKju+uAEBW8Z1dqwSixkuZqmhJBNQvI5bZTwRrfB8tVvk9wL1hix73JNkJFewqKXxK1J
9EhYXuulDio/s+NgA82JTPtc+UhY9PGPEAkDh2QETtgGxwR17C4S3XM5jpSpIbFISthbcwGKEPJI
Pa871ViEacseWP2QXoSfRfPv3AI1UBvutH4Mts5on4j+iG88iE2CYjsxvdcmk4c4okmSfjEuBPcb
Ppqyinelk4Ia1T0IT7qzJz2VTfxonhK3UNb6GBygpzF0b/VLTxOS3lVwKyY7jgNTN4mVtzDSxlmu
pZ/e4N/UqA5A/WDnH86mAlMfpSoXZR8lEanU6M/c+hwFqPNKL6+4iSFbNEP/KTHbZ650bWk0w9Ko
wyX1LjW9XzerSkwGlYzDbFtjNJuge64kH0OPsU2S6WbT2kPeQFBxLRsNj1GIuLxTvkntsgrbJ1tF
P4UWu7XRUbdZ9T0Zz6ZBwH1mxQ+V6O7IomHjWNKULgruSPhcg6T5ROuz0UJ51tv2Dt3YwrGhscWZ
MqvUGBOFvAuddG9YCMVJGVgRprANAQobiaLMXUifHtbIBdu8O6AuDu1tLH84q2DqR3Askevm/Sw3
7BuQ8feZjUqkdDBIwgWasIPzIa9eoyR7KUENY50in2/6ynRUsYTEeM3TTTgXkUWQbecsha5/eQUQ
2AYbjCEWtSIfI1IC3A8p7I0mPvJaYvpzO5zCpcJJkCTzgnVmabfOnRMsNMsGMl6gf1cMxuQ2sQNs
MdA2JOpDpRbPtcL+uI7VRws9dFIAV4ztMJ6NCWjLRrdnXqW9AuJHnlimp6QU9Xxi2EgtV0+ic8++
g1Mzxn2QikRbDg0kVOCRuqHuNYcBeIn4Mg9D4p6CzkA86jhLyzPZKxFZp6jeoUX/TH+yfe4kglpt
jE5l6902Hbp7pzsPsTyw5flER7ACJ9MNbbtpgmidlzY4YRPuT74bonqnpQUtdefdUw8WDVdPCRYe
iL6ZpgVsHwmVSorgtkyDh1oOUBna3dC7H22CQte3F0k/ptO5txxzfnLtkDIowPn45Tr23qt+fLc8
59xaYLQ8lnHsb2A53IdcwUeSx99wsh7RS1VrlySt0fKj1dWcC+8aT/shJyyQhJkb1Z4Mx+22zKTF
9ssEDqhar774zkeB6s1u7oa+ew00xBUFviTV9NjJpXMz8Zu5Vdbjqio896Tn08vuONWWtPRLeN6Y
GD3RDWRrwayzSU1ZOfbwmk9h5Iqe91/Yp/tOWciY6w9Q/nKUwyumQKS6mYIOy7WhlIkaGx7jzdqB
yyiB0YNOnwfkdmxDdxg3Zovj26yNGOoOV3PnuvWitkiBjs2SIN7ieVTHZNeMBeIdHE6jj549JZwj
dI2imDHeZiwXY3I32ACil2RVRvxtE06DOwJWhxW6z/lItFrWFUtR1/xq4Ie5gMNlSxLFZsh06O0p
wk41tLcVbX5M5jF7PKt4Dm2SKZExonMOmifD54i1dfDk5TmZTX6g39ZdoZObVPXLoPioQbbc5v6t
UvFB1Z0qZhXfV+9zLzQjdRapwV1v9ccm+yjsTFm1/THW+2KBQJMKXkDs0qHsbZXEDIGJEXzRuUvX
bSaRR8f+FqKv8HIx7yxRzvEIVIR65ZBB6oY0harzGAfn/cKNMzS+A65mmYeAK7P0SL80WOphAigY
mBQRqgHYFBXeu9aM8dIpKTo84Ws3JpWEDJJPB5DVDkkJ0N1gYB7aQ7jVnYcu6uZVFlPNK+BYEqvK
58Ut89DxmDZWSR8rXkcuCHu7XIrReAbvOmLo5fUunJe20kd+VEgLN8oa1t5yjW28wdD8jT90OQWW
bu0JSIe1Pluqvgi3So1fULhEfFmNjUJMqs+9WSU3qqneRAxjgKYb5VOeEz3ZR/RdSmFXu3RUQIhk
46ftxv6RrqrzgE/rSYfXe8wN3GfpVNborbyfdHFHtFb5A46CaGYPvbW/PkX2fUkYoTtWngCUCD40
UdgXa4BM2FTAVkwsy73RGoxGx/zCLB/SMralyUK4DKo8OXLRKOe40pQzxiSI4Xa8ZU2Jzvz0xnPk
KUGzsoa7rswAm3d81+mDlgrJoxdoEnqHmNMcHrCpu0d9IpwLYh6GpuWKCDLJBq3Tm1OHj43E3mp/
fWZmrAN9NOwd4M45PadlUWsrmLow1m3i5HcwHL3d9V/XhxyKMK+P/B23wnDhJGh5MW/7u8ZXeAhr
f3d9KiqbK3cwNbrFo7L6ecn02evr/niaKoBWiBf8/euuny+nb/vHK3++4x/Pr/9CJW/MzRqL6x/f
4vqvn1+HQAzwAAjEGtU+RTEWl9p2ybtxU2cxeml9i48K87ymGXd1qZvzPNHDB+pQYj1a2T3Gdm/N
zIYmbhvgHrX8EJmTgzYvDcvwLUPaAYhDf09bhamlV3/2br3LuibETNuv4sCl50MuzjylOgiIfdm3
ssQj0fuUsQKWAREoEGRMPJ0qmVydm2nfDMlvgOW7n4GjERSrpB9tmT55baS+BXrxTY4UxVTErRmG
QYcaBlSWCp7jaTpN5j5/6gPV7Ih1CYQaTPNJuZ9YtyisybIRcX+xW3tyyCnZuc9RZCVhEJ5SEx+L
ZdPTTPuiW5tODHFCoUVplSTbtXmd3MSRJTDUcG1VpbBu4gEjThFFLsmbKWM6SRhylI7xoeKPWCeB
A6FNtt0qhER/ssnDXCaRpZLjrEfLIWydiytYcFTdTe5wF6CgtMrhvjEsDDmiUB6mcHlI/3nz1MXj
MAtq13km2BBjqDe2r140fgS9CN65Y9/HNGWpNsyD5HT/UsHEE7oFM2jU2KnkKaGnev0epjSpZ87s
5/BbylMBaBwPJ5j5OBJYfrMee0FlDl8x3V12mkQ9jlhZMdu81672nmqu+krRB0NeyYKXMK96MOnt
8KRn9JgbxCePZVQgLMwCY4qHcTBWGsWd37UtPqLQv408B7Rso5nntCKA2otEfxpUKsyhiKqjgiVg
3YU6oSwi9jZg84Fq6ZXcyIGxucQpeROFcCpgMulbdFvZTehoYL6blJ1JII09N9ZhjZ0GMBtb65Xs
agWOcBOs/NGOz3A5qqXfpfVFyQg4MhKp32YW2DWBOvGey18DaITotCAdkB5qLx991ihgxk35bJns
DA16oy8W1vCZjKL2ze58btisbmFankdUb5+VSLAiWO03KvSl8GJECs0wzmQMNnQWi+XPcQ+im1bR
JT0cSR9c74jpkS6crIZupqM4uP9E/4lUhlo/t99DJX5BW5q+MfLxZ0nZai9cRRX09yB+hvmObRu1
96PfcmdVUi19MJqUlSDv5J1QqEmJq+rRCsdyoTVkBZse5LNK+N5ZA/m9KoqWJbyJnZUwQ/3AGaOD
uB3HfVLLbuOGot+NiQ8cgz7aVku7YothRkViKvKdCPApMYgv9l3X2Os+Lmmyk/G3Hl2FfZ9XMvFm
MHkiB1ZjWXedc6BMnNZkTG4DEw6tR0zvnWKUcq61g00IXIT9zismE9GEy8mF+aR6Zjsjhjt/8XsK
4nEkTqYuq7e8ztr3MonvyDIOYaDUBJaO1ldYpeteWAy/2naYE5aHU7CGFY5AABY1FlQBN1/Hys6q
iHRuZBPnByYQTzoOEoz9F4aeI1zR7iOSyoPXNfKt1+Rn2JX5Kyf11tMTSuc7X4D07fpk1XVBeIvS
RF+NSuEvmqx1NkDR2KUQGnzOTEwODiTsAhsY5a+R2vaFLBb7wk2OYolmzfL6tFULfWuX1TskXANA
XbUudShFIUSzkFIMPXcc2hXOOt26SDeC91TyRkTmS80Wg0Bounhwozn1NEh6sbJ3sS7vyWEQraqf
8jZL13aL/KjGqn/JZLrWXFJn4ggcn1kzuQB9jnhxGgdFh67UxamK3lXF9S+10tg3oUQRWRdFcPEH
h6DRUa7NkHZ+55rFEnVtstRbrz1H7he70XnWq8WxjTJxQfrsrDqzdSeCHwHBUb2X5Mx6eVavO9/9
coVyE9lqSuhaS1BaEqDZ87ILQd/wuGidrEitOFrqypzim2yHG7LSl9SBECQWqHS/hFNs+qBEUteX
R1CVKUaESDlfH2RZs1x2+uS3b4Yd96vHQsPqrqYE08bsT6kYiP3RomBDM5waTNPyW3ykM80s3gJr
rG6kgilt1pb9vqcvzE83yTfNtIs3Pdhlt0xM1TgOeWjdRG75oSTZJsrJvkLZxuJDNkwPNk0WTbEX
jowvYqA9nNvu0e909ahW7txry25F3D26bzbbTFp9kkTofCxoHsw907GOBZytSyT7ZoEFh3cBQzJt
WuISiwvSCjjqgjfg+jRjqnkqKEflOIm2w1FZXF9Lvg2dgKHpNtRZG9Mpq7XdkGRG7lh1KeyWhFUi
7VZ9mwfA0RDnyCqvLoqn9HMdqPdaGhoGaTSbjd1ZeOumQ1JSi25Vs/8kmk8nBQPjfEfmGkRwLoJa
7YiZsaJ5ZWAH7sKiX8fwlS6qEZQ3fg48TIvjGNQ2pAfGjgdN96INSRli1m568KCXNFJWpeXm89Es
eOt1GOqZs6rr0ZzDSTMv1wfiQOop78xflflSa33jzLw2vTAShyqk0MG4Po0No9rJ3niQDllU43TE
kL6fes9X9zbVxgoXNEVDF+/TDn+X1Vl4dbUUw4XnhxffMEIyHpmv1Xn/WlC7LsX/vXx1ZBMzxdKx
W0Zy7Zl6e2b24R46m5a/R4cqnVYDTYnsy0BuI5kf6bbccAm768zon5qsPFSZ5eNjsfFbM6TL1wke
2TCK2wubgPZCRIJ9o8vuNovh4DRsUYniAxrcuxTV5qHUuJgD8opxqmOpE7l1zNJ2E7fWm4Cj+uxP
k84+BNCaQWlE/xLNvEsWFzn/75ZBEoQzz6gt4D6EFUtkeELE6crijnVTMbmcIToJnis6aBhG3PHR
z7G20SqkmWmM/l6xFQ15qfTvm4isEKD76AuflSTIj3WDUL5Kg2wa+KEpiRz/wUiYusBOnZi79h0H
hsGySMdzj50OMfxOhNWKeoV2SVS+dXrQruuE92Pqzm4JPHcXWFm5j9Jgss521hh3bpQRJyVzxt8t
i9Ggt3vQWMCSZTlPh7a76XFabv3GfMFp/RmS+nKSJtQHbnKBbipPWqKfdQOVeV+Tb66056LpI4LK
dW1ZGqa2YIdALamH2zEquBnUA0JUAMV+495UjopMk7bZ0cfZ2nOMp9ODzQxZe4uwx9WmR5q+cnCO
I6N8I3kQH0ejfOOsVNdGS/JYrNHrjgYV7pRak7Oe69A4EnIT8T5jyJDVkvXOPJBzaKJF4CFVA3Zz
ETvsxgM1MdhOCa1DE3NO1TewmNksZ706+FqyVuH3bJIm0h5rCVkBY86wC/ssPAQBRghDtDqTcDNA
1O7UC7+gLepo1SVLsGsXpqR3QBwTMZdJUm3MuqdX1qVfUU+BCJCO7bjft2u96xZoze8M9cORmriN
3FzcBl703cfanrl7MVMRuM+vHyZqMdwoo1LNW881b5Xp9Tlx49C/k7WTcOycDkaJ4suUZfrihURH
9TZIfESc256CEy5hAjdgbUE6PXrkAPRENhZVcOuRKDePzUJ5CnqDzUYQr9s+LTZln76C6fqMNFmu
9Al1kPDhXVNHw3xsDXJ/pe7NzMBxb6IOaiuZkvXt9aEmErzM9HCuBGG7UI0RBTnNzUXnmc2KbFcF
7Dk+LIUEtFs6cmsya9p5aQavfj2o6A/y+mTFcPcS+FjLYdT3fgv9h9zEoUqNdVt5G8s04nU2eWgH
66i7Fes3QYuzzDeOBifipSFbVYUJQ+ukKGfexAoGwqkTkmLF6rpEgWhzGt6UAfGyA1ntszGS4RmT
PXYFkSRk5QXOwnNjsYnlR1JG3n2nUql2pYvPrinoy7BpQS0UzIZQRULTYZZC8hduOAeLdez2DGpK
+khZRvVkQx2Zo5AY9tDI4toCX8xuB3aMvaQ71iFcEfWONUpZItBvoND6702s7zhX0xfg2zRW3fTb
CF2SKlEdHNh64sIIBEMJmoXsLTj8rnFoEIi5kSI2zRQ/mPlnNXIDopCCT98Vb/VgPIZTGVT50blt
BOCYgstJsE9VRE62xcQTS0ecXja8qIG3domshX0eZAUHuCGxpJG+zsEZE4tLfy3g3urmMljZ8p36
cpzrgyA2E4icsMUOqY5344beOUjeg9Dy15pddaBxGTk1A73Wtk5fjTaGVTGVULhHMiTei8iEa6w6
IgGGTjpzRqp3qFPrw8lvJwwh8PwJaJSITOHUHrpzT/PVqPYOBrtTYTr2yVfa1yRlHAZ1+MJ7tbC9
xP0w8okgUsMNb6WPgiwW5CzkNjXijcYJPityiuEe1OcGA/0qLA1252X2RHyaQlfaJ40kQm+LvDyZ
2XmGnjUiOzVTecuYGLHqkcFM4RFMXTaNHEczg5DeFVbABAuac1YzuvOHut4W03zBbDum5WO9LkHQ
G35NcBj570pGvp2S4awLACujjUf9DhBJYz41tomcWbTT51lzMeKkuOFWRMhYuWpqDAW9le+zIoZE
pay6xsOSpTHh601QqbWI5q2Ek6AELWMDMoAArPmTqRVnnx9+uni85xjm1zlLRJeBDU4rmS+bjJin
cJF6HcuiQpQZGE4DZaTz8H8YO6/expWoy/6iApiLfJWoHCw52y+Eu91mzmQx/PpZ9AXmwwADzLwY
121dOZCsOnXO3muTV6K7CsdXF64Hr3jpFUTMwoMjPI/5mpOnw5I8Xoy0DrZhNUAe++F4Qaxw+5OP
XnzV5Kw/1F45HdCTPXpD7u7jhc5kKbIxOLmn9d5wZe9bYZ2CDnkdByAMDcyRAVCNsGCx0ze7NJn7
DmLW4DjMHCVnCCLlpJ9Gb1TrYfRosxJleipHxknKLPf2yKqFzEyOpzjJI3Z94Luqn46eHqSHCrHR
JCT12KBxXjKs/ojMsD+C8PTBoKujmMkQyEvHT6PAObl1a+zoay2ZWOOVK81unIj+YVo+5N14sKuh
3Rrd9JA6mPipdlEQhFWBaCL/AI6+3DiAEqrAPVuImV2OmLcp7NwDIse3VBbxsYm7g9MnbPBhFh76
vrd9swzajaOp5u7EORlWFlhukb8arWBqyA4PuwpOn01IfFOGW9urqlsKDyybADv3tI7X1UF2lnep
HHEXJr6Hwv5rasn8LANYDooo7wl03LZ0CPhqItxrUwdaV8dYUU1ozHpdG30masEpN3YsucYWvK3j
O91w1b0K3rNrsLFntGtd85ganrdOmoDeXuw9GTOQApLPmd1VH4O06iNeY7nPTUK4HZJbiWoSoR+h
Ez15IfwbyJv7MZ+eynTqb2nm/HNmujdJlu/nNHm0CtgCRs7LInDJBb2MjUUFCFqNsDvH03W/DK6d
NsuHtMSmqVAJDlnyQff4w3bzmCmQAPvYWPOha9VI/ZpzaO2d4lj9pirLrjhw1NFXZgNGdAhbtKuu
OzyKGukutl6HMp6iQyMBfjezWLGx2IQbHQzdGw51En4Vjdy6nGnp9RAAoigCuJXkBVFbfM008pcn
Zn2kLs/l0TEqXxY8M+2wS+EqgMDSCViFubnmcU/8qXRc35jAEDLxJsc796qPvoZ/rXeRd8CqGX2Y
b5zw6w+v/0Vf2QI5DJ9Gk/q2dGndItbP//7n338vnMz2HYmpyI2K6AP4MNz31yLvP+rKO5OONV5/
P+SlNV6DLhmvGnBsP5OKPtry1d8vaAwQDhUBJIgS4pMuE/NGL1+9OI12b4NZMZLmM+q+j7TtqqvK
lHpJmLiuAnJIsQ/yaYmmfsVNEhEDINULbU0azpEenn6/ammyWkv0mpuJNvUqnMvu2lhBgntPaLda
T9yFnIkZxrYB1VP7vMjCc5kLOd17ZtowTnFNfBlD8hJNzDzJM0dKlFoM2mBvycZhN0lgTc5oAVYV
iWqh2xn/TFZ3xr1bASfnRxKHavPY0sjrr7HVFIiJ5oyzNbPnEpMXY0kVHTwvZBwxuvUr8glCqCpg
U6ScNq+JYwEvnjUdRQZf1RCmrL2W84etG81rbjI0TWiLnX+/GjsjJJ68eujHpEbPPA1A7yZ3Z7R6
ztgvhK+kOV/9Qu2AavAuyLh9Zkzn7kzh/n+8wOac+hw54sucmv/rOwzLtwCw8z8vMKxcPv/Pz8Bi
9t/P8H++w//zBb8/ZDARf/2/f4vOKpD9Jghh497tttpIoqVhhi00BNJ7TP3l95PfD9JW0D5JQdj9
foozKb309vDfK0zZtk/4pKgD4tYkiIC3EKR472VA90VbPv3v/3LJOBCN4nDCP+mKtk7cCrVcmwb5
hefcWgB+v+/2+4pFJr1m5Gzuf1/RBCIkd8r9/v3i74dZ996KymAqQ7rpChpJf+ocUFVoQGgC9Uuq
o8a1iymwXCTgT+5cwnqa5LyDnBA8mfM4HXsTMTU1cvDktVHwZPW+TcTeqg5dMhRDou3M3OJ4nUGY
i/Ve35ekEPqkozQbT/ZMyoZnKUyx1RP6jiKtn2uve9JDts1I/NFU8DrA5UQz0bDu/8MWPm2JyisP
8t4p90Mfh5LjBjL2MGH4Z+Vfwm0Jl5g/ulCSsd6GNsRsTHqzVZGObVPze9OGqfhtktoSS16/kDQF
EhLFxgRNpy07SI2hZNMP8+FUxJFv10O1SQUtu1kPsr2r8zft0oUtQCeuF7q+KnrSMdv0FXuLt3VD
hBZdC2hn7v3GGO9kT5oci9VXrexHBjUm0Gn8jn2mHWJ2mZTYkZF/VBHUirAfw73buCAOM9yrvUYT
OiO72URDcJihoYykO0Ya7TqMfex5Vv4sZmfajL0Wcf7uugNP8jUR6T+NnCL4pWnDMX+nZopUTibt
WmONcDtyHWUzwz6rBv3a0fA+Zpm8/n4mc7c+gRLBUsjABB36v1Ckyacy400WGAJ6i68Vg29z9ss7
QlFsnXYScvFQ/ImWyrBB3cC0hltoJuZPomQ5tw1Y5mF21kSDIIlpuLIaAVpCdlwg2Qw+GYT1anTV
F/RC7a7ncL7CJHic0zuZqbBn/1FIo2QhlGSIf7Q5fQ3s8oM0vNwhfgIO9pADwqMnDYIxHn8oDvf5
qF5siDh+YjF2oIPYED2FRY1+RUFTHDo2iW7j1PjFZJh7zjReQOqzxIuIbAS5OYliXoCPcsq+0iS9
delQr02EGaveXBWa1qFUJizLybCPuaRljMHcrgsPCWUw9FdUmNRZjnegmelB+ZOvGtTKFcGQLfhY
g9/c5k9vAAD2/vLYgOcUWBVhWHNimGCsIXmnsD1HvfdDgRJsmo8sJdglrfs/8zKbziQm0HYo4TPx
cjfiWNPNyDJT0MdF3Lkn25txZc0ScFdXbmCNg/FF3i6Yj62GaPzQhrG+E9ZBxkzEnLZs5brCZcax
Ai4kyndQv2BSLUdtURsQudtHw6pO6ImLPNrr4QDmneohKKZjHovdgFdpE4abWC2DDMAsEHpbchzy
Bd1YFivUeWDmGoxjc9hvKWWegQjAkzB94lSjbek6TFvyYY04iyFTE6+1Qit9JDq0PRDyoz94YGS8
a8FTbGY9+VtBKwfpQBBL84KsRS6xIUTHHHMX3W035e8dYt47/GEN9VbMWRBQCmxipSkQQ1xqUMXP
GAOcldNru4xgG8NdoCsDXQxi7B6lSQCPVgZrqSMIqwaNgwdt+afKuw5zmpIBEfJg5e4xKHRo3gRq
rdtI3i3qBxMpzRHLF3EHSQN9Uukw0ZJHNOisj0HVkEOQs2HzS8VdYhC4VotN43pfvXI/C3NJmVGu
s8J+LrBhl2dnlMnGlF3iI0f7M40Md2Qh0l1hE54CbX/dJhIrteKIhovjDCCQH9Vob5qOF69uac8I
u0cTQ8+sr09ZgzcwqxNoCtN0V1Ny7HAJ+8qqxGLoDSBep/km4V6YwfkxNTu2eb2YZKibgSHdaqe/
xC2gqhyzU4rHF/VPsbMUp7PR8m4NcmLbjC9So+8JLgJwQ8nNX5gwrlIMkG2fP7VBD1U2H0g3KYx/
1uLBiUaD4FeeN2UXIOIiN991riJ3iugJoZm7PvLo5KVgfqtlfeyzP3ncSb/X5nNQomaJo0XR02HN
hAuUNCOSCbJCZu2HBhtiscjhJQQEwiuU2xJu/6xafl2OoVjknRsFnLGDSfqmqmPjjnQFEDfo8TUm
A9YfGym2kYYxUtLDtCaudvKkqqnfSTF+EpQJEkJbUm4EVMoCOGdjLWI4rv6gaJQL3MprAws68vFz
Siau6OJqC1z0NQIBsq6z1FvT0Mhc65solx/trHp2unxmFovrE3oujZ9Hey5JMQZz2WC/Kg1o7e5o
j1eAJTf6E/HVo83rXenZpCd38FIfHrymNNIrQjrSsl3uB9Pds0Sw/mYPYZ/m0F8pqzNRv7VZ82OG
47pw2FLjONzkutFinvb6VdOJc4s5RwSdADCdGERks0li0/C1OLzn4/CB+4clPpt3ptT+UGS+z/YB
NOpB171TzaRtT9rhZwClL3LTf0EBNjCiDVN9F0GzC/LqT5D9BWlKg01BoHPMcd+YQwSovP02s2aj
+luuxwn6Im1C8wElV+mWfXANfywNQcs8Hx5p+6s9JhyAtkEb0vvVAeYYk2scvFCqR4Fi68baRihK
GuXrRf681XNkrf99vsBdKkFb5/fFxqzTUXXd839vNRpGuWkMaL+/X/39dhPW7yBMU8aWvPtowjJn
6PB3WH6U33/yBgvjvEN22H/fQQcixARQv/2+ROKPBhjC4pr9/rQt+bQre6K39PvuZqxPd4NkCFgs
lwmPJT1kEtxCBCWTGyKaTpzvQqrvKvCe4iy9JahpvMnvq+m7dQeItraMoF3yeIamPHpMqVcdMJ1V
qVkeTjRvWKW5wfguDMnClMVjWKRvQRF/hE5TrEfNMZl0rgkW+kwcedZ1rjixI3/6jh44hjwfRXTq
o6ZOTgmAhoB26kPnpL5dZB/M8N/jcHzkjOEHzoEJCNHCGtzzJCW4So0GG6bfYTxdaUxqXitZnazZ
Ey/A45KV7Th319xqXfltopMmvJ48ay1/r0qUJ0n3WMXxs5e6gBJyYjTD8GNsqz3s7GNkgXqePQKZ
kwasyfTYRRlyy2b46tq3ctTppVF9mQoynU1Qu77opQRSVC11DqEZH7xh6NaQMymYMbUGsQV4Nelh
AuCvXf5Ddmmy9TRmhA7A0FXdAtBmeAAo/CNETktHj7+b2UJtCrpu7QKq8z3JvLCNkXkRkhCXCMor
95Fm/KfRGm8uEgFyQIJNOxoaDf/6r0Vkphs237iwFq5D8zkHWU0SEWAdTJjPPS/eeTSf4SgTlOe8
Otm2q7URT0hCIKu0niQTCL/tydCj4wsPNwYDUKiXynb/CBwiS7ye3GgOQdSJ3cCZSP8IQUpq6zXY
e4Zgh+4QS6IFh8k0+z0syJthh09BwdC1KfTPJLN56hT1IiGYJFm10bT9Nbv23bSWZqzQlSdwV+eP
ahTfwTBS5Go4kJ3AxYy5CLlKgY8fGQj4sohhrYysDzSEoHt4psvUQMdIb83zErkTZn2GY0tmsq1j
9CuSzdIdjUKUkDKnScC2TCNHYZqDJ5qTPTxluGOQD2V+nxcCvH86nCA0UqYwYVi3ln6d4ff74aQP
W7InYPaRb+gy616rKX7gZpYr3kHz1cmkLbiJWYNiUuZAj366HifnNEqfe72ZkfUWz4T3rlHCsy9n
vpMltMebpvBzLXhLmjb1Y2G/kbdzpyOkMeshHqOL7JN9sbvq0W6rg5H3KIqS+E6z8jSb6Uth7NoK
zWSVY/wFIwHd96K1XnbujfYLe0J9E8Ow7U27gG48r2Dht7eADJtHKpjEduIlepDZYtLcIEiWZ+re
M63drQKZ8SCBnT0h8si4+btdBtBz3VvWT8J56i5pLWpp9lAUKc8i3yWS/R7k0D+QD50Pbt1adun0
2WWVbx34xQ0Vdf1kAKI9hTOWBg4a+PjJEwpRF5r4yH0dAyyZgum2gJUIbMl9WqBuGtLnMK2Yy+ft
JuNocrDI9Ozwd45TYdP49F6HSv5NquRvUhrlyXaxfrQDRDO8K+khxDdys3TlrT2nVFuVRB74ttHd
5oZLZow5HMo2fQcogyEgFNvcphUZT+ouxhG9sp09M/ZIrzbxtM8MpNlEHOntxniy1qqurV3aXvQU
WnozNft4BnBI8kjsevfOLIJ7QoTvqTGDL8ERbhdWUvcB5i4CUCplD5Xjqk2QNGWObgKRHZ/6gpCj
LgCW7E3m0rOefNDyZDorje09q1Hlgjud09B9KDEE7ErETxwJAhh76VfTJ6CjBzPZV3Zg3PTJ/rK7
LGb0UfTQpPPPlJ506yHC6bJkpBmfxFvZ2BanjLy5piwQQKWWIRPE5qHI2uc4I2AHrNDKmQooxRSe
a0RnMxeicvZVOp3iVrMQLsWWP9ivzE9pDCTpR9VbaIB/P+A12up9e5e0jdZNNpa+DXTJz0dCsPhe
ZKtbzWHwONF2tR7u80nFa+AatPdN5m3OxCnUJhkopTONHhkgVh1aBHmQCTmOIl2XccoxzK7Z2MpH
L2aghUB7pGl5JerzZBBqiwRhFSuGBu7I1mE65cuc0aBU7BkrQ/YcZx2X22mJfizIoDYmOLudnm7q
JXRcRrwUrdMPZTAnEBsd3aDo/UbefbZjqFMJ45MF1crek56cerzkRpMfnKZ8QG5cPNagrjYGQDVC
cbxjv4SMD4AL1q0qku3kQDOF7tui1lmQ50QOo5xdGIG4m4HP4DdX4KBGk9T2JW2SlJNdbxB/R+cx
YneIrhqGltwZzn3TvMW5tDd4Pt662LzM4XDMPJ0RYubgO2yZg5AU9wAR8KVmBfKLXHjvI3alVaiF
iEBaBRRYIQ0C1vGmjdppqIHD9EFg7EcbfdiYU85xYOO+jUtjRyzujB2KTnaovYW0lwlgtKJz6ZWf
y+DiPlK0kC6O7UpPq6sboL5y7NHdqMJE/QTfr1Ve+wy54hRUHwrtyluZMQNgjtww2CQwl9DSAekm
sU12Ixo/mokkmQKo04nnKTb/8jtQPD+FZT+ks+durGdTNCUCGegUoiFJr3C6Lak+43swkJoQN/Mr
h1kIFRtO9VBXWlO+tGmR7SyPmjwe4ltsFmIdmz1rf8lxnLNge4JeTbPjaRIEP2ASExs3xVmdsazM
JCpumyakuE6J+0PtyEk8cwafcdJrGrnGQ5FkDEH1/FUn6vvqYAUNGXd2Q8KJuaLjoOLF4zGX77G+
OP3H+kIsClN9l6gRNZL1lyiEP2gLwWm5Gy8Nt7qn8k1YE8zC+CfdeDh2dkM7/KVFcQtSfXykUoYP
ALhtX3ftP/LkGujGdbCLbMZchu0sqwbk1fAlURmwdTPgtwqXm7jQJw5rhF3nZvCgTO2HnOzWd0wy
I4BMfDsAitdRNb21IU/Q0cXUwymTvEtd9m8yncxtm0vnaIwuyWMFI6q0EOJYzsmzXowxdZl+xpxP
E8gKdm7ci6OZNhFnTavdYfpmwj2w8AcIfeCJRfXZKuZ7LlLtlRBdpopg2olf4ATTdT+DEfmmDYut
GPHm9LTPL4HlvVhbYGjG20xheWh7iW8lTx6Muto3gjACKlII4/TERTVFr8gQaUEG9h9eSN2PXCsf
8cVHATwUODbbVDJ5btHdNUMAxJQ2l2uKeif6iTkwh60H1rHgAc9xc5S5Q+Bs/qDRCyELik0L3xjG
gCCwfYgp+aPG2CkaZ+04ZOTR2PFLpBr4JkUEjajQ1/jn/zjjfPcgP3r2dYG2Q6SeD26q9dhqm8fa
XdyNQpxyMVeXzmZIJePpxe4JzjGiMqBW5bGMcksilRfAbfp/ncElJnmCsCSaN3WfIGJCf7nQ2EFm
CuVLF1geA9rzXEvpS/EWCTu8B2W8KzmFpJRkkLI2bt6BgOEb+aZQS7wO4rIZOI0tG3HTex7nDKBp
QhRtXBDAATXeJ8GyPCfBvRt7XMJEevtFm/tsoT8Ee/3tG9m8NNb4QxqrczE1M/AJyDWDxHr3SmY3
IiOnrlHWLYnql2kC7zIS2NhQ2MHdsvapFRkbdyZ1HKzCc20QEyc723lWhf7k5uN/p5XcXrKWU0IC
nCxM3qImuxK3HCFnvQmuAlCdKboQ8Mmvl5UZN218hPj1gfjcvmV6dG2MlD/UPHcfFLFrUkPvbW/P
t8yk3cSAydmEuoBU0kfGOaCIXyXDcHWr+NVCB/1gQlh4NXJ31WoRMd6pZ4B1in+y3rU/S7f4Qb0R
H/OC+RXNglMTatdQ85z3tTPBuXG6g9t4CkigZ5841/kYhvK7ZjCu6uliRLrLFHypS3uzu5lh9WM5
1aXJJ8rTCry0YszkWQhhKrJd1yoa3lu9vpQzEugOJP6BcDpjzd5dbZKSAU6VVIis8D24dbHObGZJ
tpzsXeEUpD7OdD7x0sVbzEIPgFMdBIPjo2ZlDJBiI4X90Wn0gLqm3GslQY2jAyNWmSPK9kH3VnYV
Hs1YkPXZiL3Z1IJmuZfskMdyTDQSMrqqbpMI9+YthxOlOfAeUohBQ5KrU6yp3lcaDsxw1I6eETzq
qplOndaxFeoX1dOuNmx5zNwsuaJL67dajSIjb2biBOqJsUUr+lNi0D3WJeXUR8+fb8el5dzcqvjY
DsWbJQd01+YS/dXXvulNW9Rn6hrng9jptV6tfwvj2c3DXQ5yYA3R3PKliYac5cP1aUcizgmbqxXq
3TlceEUpGYY73LtPs22qs80N/phXaGjJDjIz2KF0iMC/k8vgW7heSEp04l332Jp5diZpvDpjaqjO
0ptDPHzUSAVY0dN/H8KRUwKhCaT90mcjia4mU5sEieK/ryPBbElFyt6CCqnkwABwDe9gPkm9m09m
ggVpjJVckzYI/EJJ68R5V+4cxA5HVdMXtJCa+5pLFq5RWK5fYuLhXZzGV0YenlU7p+s8NFlKRgWg
ruKkdRxoF2Qk4XKAoQdKFY2w+gTut9rIibtqVGW/aRraaDwE5BskxLPPHqI7YJPqiMJWAQDjbcyU
HPCpGUl3msea2a7czRP2wZBnZGyUQ/YrR4vctjye7KR97Jp4jz7/o4N6tSnmCY0vXPy+vtijKj6m
GUdbfaGgzk91FH0khfnMRutRoeiIHdAqrlt2tHWV5ofW+uvGBmyXqniGhvWJ53LXxqQJ67H21ySQ
jQA6LkRzMiK2Zb2MP8eAwLwpvecKzIhlwtTOGq6wNjqbkWzXEIJ0b04/3K0dVbddrElxc/JXji/7
vuYnlOXf0OEX0Tvva6r7e8r1x7E5kD4hCmJwPPpw2F0sIpdxVqXnwbR+gMiA+YqMawKNZl9ijEjj
5l7Y/UHoGBGpyNd9nv1N5MAcPgKc21otTbkIsw0el66cN4hPGi5H9EifwNkOXkn7Kr8b/NB284gw
4Lkyn6vYxV0bdXiyY/s+JO4fDMX3oiSHFqPoCHesw91X1+wZyM4ntaPq+QtvA/mfxyhmdrLGzxeX
qARbNdf6U9APG0cP9NUktAdrKv5UNilaZk7byBiYp7kmne3wVjbNdTSJokhIed1IDSiLZz60Jcpd
hdwutdFRN5gRHQ2JkEosfW8a7T1TISRVMnCj0L0mzr2HNrpKyeKgImCGUpO6O7g6LpjuE68FK5FR
/mtiVEpEoFcO13eZHhmL/qOHqBWO+wob5UYgXLLQcK3onpTkub4aPfQtmW4HdNurpHUeF2XRGsV/
ukNqe3KDgg6CDjxPU+66toZXBKc73TNeJ4q9jeU9KGhn+7SPX4jBgkobP0Rp/NzWULco6y/NBFW3
Z6BXmogYTX6wQmbc6kb/FFoEsNcWSFmVW2eN/EOAApG5QRD9LqiNXQQViYUMxdL/urOxI1D3jm8a
QHd7qK3gxZWevWldBUIscG7IluJjVItuLciBywsa81X5klrTuU1Ed6EvDglO/0rm+Vloal+W8m9o
UWqlfbqz7RrIWi7/llpChJIVHUwoo76WU+dQHu7TbPjKEgo91mEKMPcaphm6FyInbBM9O/foKiFz
qbYsFmcRP4FIO8+q39SGdbDCmP48F4OifmbixbSqLIZD3HIpWI1Kj6StbjyldKYxlKiniRKICoOF
EHpVuR4n+RrglkuFaRGgoK2ann7/bI+PseyeiGb1XSN7aURxyQb70bVnZ9nlEm6UhNU44ghqU32N
DVGlFQ+GYaFW79WiCDVeReYdYg3pN8sGTGj3fbBTzbdyeAymofU+Yp8nJNpHV3fe6oFIYy/Cf9Cf
eo190GuDbdSJV5JhL7aTYaSutYMz0UFu8lvixB/C0gCqyvaFoeUanf1rVkRkFnYpTWov1ZkO2GSv
Vs0fnX6eGBGwexxOmaagjzTBGPY11TyMMCcZXkFFEPrGaJektCY9ked1rbJ2G2AYFv21T8Nxxbmb
jFZB7GxjzE+Jgv0aE6UbD8yDSCtaCx09Z98PiHY6bClNW/gZ3LbFBE85VWkYm1pmfuKfgYy/HYPj
8jem5BoYfiKoGwQZQYvvrZTJVWnxJvCw8AUjIIs22UZj+ALiKj4h2V6nDmdXOXJQplleriv9I09w
ItkovHEXd8+2e+7N4dRoYGmUuCpFdR3b6yJNGHILByhy8tROzLddyZIW6jfHRX6k6VT2JbDZZWQb
1dMfeiDDQ5rX5papgL4xrGwfT6ThZK25AwH0xn5/GGjNekyZV1rNFdZfMLV+lGF6MAuioIKq3CeZ
ZEkM2j3UX1Ohc7UsVIRCyL+EKHIBxnsJ049RfrEnMf7HC6JvQyt2diDIAQqZAYUkoM/ec63pD15j
wwFpn21b3QYhXvsGxToKDd8fnfl9ajRaatT1PCrZNzs8CnkaWcbZQJpsFt0BjoO91xqB3w7dpXQv
IcIwbtELrmfGMBMOHXDml8CrDuTlXojCIhUo+xNY7QkF8WvvuUAeL9wyzrqbMe17TALWTJy3YGJq
RrPEudpZf9Tj8dB3xsqwsCs5Oj7+ENdeXGKXcEdM+gIv/4CHFWWIbnCvx0RWRU76aKabfuavjKgs
FtRlTYvDSFH3LUeAmpZGHFw4Kn16FcdxWHcP2hQ/wsZlrOW6l9mY1pGRfgLL+JOL5r2D2FA55js4
CpxV5rlRzQX/Ij3SPnvQBPI3uzKsVePSsUQiBJLIJANae1FomGBAX7CuXduCqPAQympCCnWjzs1Y
HqxlqBKpfWGKvZMCUDTaz7z7xOW274gXJJT8MTacf6q2X+G6W35asjSz2D9KiQB3MOnpB+70ZjPp
QqI2WqTVWfwcox5+i6n4SXXxatcSAYPxokPW3qmgItV4MxQYv8un2uas7VoXtO+fbtad0oxpClDK
DqIAHfsHvf8gEsifIy5oGIklHOJoWDETJYOI2aQnD2rKDmjV6Z0WTPOdsn6onfGWz3/LMAH7Ueuv
tTEVa9gyDPW0c1fw0qWDppr4eejSWwojxjctfqgpNXLIehjrvXKtrPwlpAG/nprA8wX60XFYZJDc
odMQMZAi4rXzLstjHCb6WQbDKcmmbZixi+fJN6Feh6lfVLs1DwPhUz4tbt+mStcii7gFbPZi3HZL
EAb7CqjSJTTZwMuhkQ7egQTBr0bcLiesVaV9JKo9JTrydegpRWkXYMzjR0eT/owMJCi5T+ckfJSh
X9FEEU70h744mW6e/FExXGXGw00KMbfPxYfWGHLVYHMif1YdIIPte3ZgyCl4EYD/lf5Q3qLJZETX
PU6z/YoI+FtF/TF2YM+6YryP3HJjS7CKAUgoLB5ZzwZf2hGCuFB+hHLY4ciB0SqtgsxncXciOLid
9U/3+s9iKNCQAJ7GVUCrIO0vdWP6ljY/MmzWiGqibYgLxuiia9/nP57CiU9K9EDJtkaWeRYaHNsx
tlByG5+ZNL9afjUattUOgeSqnezgxnayFpXauwFxoIjFGSsoMsF5eFrlKAz11F4pCAU2OQwJoFAl
IdHEc2ck4dw9VR6QwhR+KNDJzLBsdjkFK+WRtUZoQ78HHwtMRWuVLc4fby+HDg3VhIIx1HdTP/tK
tdnWmwu0/ghe5T+XXUg3UudYlSzWnJ6t7QuO6uIilnLUS7/LtGIImNnwPG4TLdjEZm4ae9eShB6o
sGm8pWXoixCpIMuFgUyrYcvdgvb1sPYjgRrQBNJwO8+d+iSXtl1qJb0dGbroKIOavl0tz0Nvuz8m
77boFyUEQ8bySYlQBH3RxjaD8UwQi7aunHDnzNAxo9F7Tx9cCesae+p3J6rPEjExN+0+izIADpZ4
n0hB2zgjz7+tv41xekW78R16erIxDFykBQ8K8cwr4bGAU7DSsTS/8kAO+Pa1/dwAG7CMGqUY8ykC
4LSNO7qmH34PBACg1ikPJAKzDdzctP2ZBWgYyUpkt54/4P0YOoJ8bBPTPEieOonhRuTY3YBpr/MJ
WEuH89kfRfk8AivlyEcFMSQTFR/3mdsnJ2W4n11WAcPw/CCS/4JIfzKIdKCbyKS0eIi9/Kdsopcm
CK+Y7LAW0kgnSrLaTRYBvGFFgDV3/JBr9lHD+a214XwsWU7WfYsBDsr1cLcMY/alVepk3pJyIyYx
bSoSkx48FCYW+XXEt/mu8pxDSUblxlI5B/aaXJ+sxLVdNw9K8Qfoufvoi6zKGDdaqx4EzK6V8ub3
Dukop6GM5qHLTGh6D8phi33nIdG8915Pj3MLSq9oE3tnVj9JYD/Q1msOAYcQGmPbIdJesp4hdvrq
GvIxogvKTjbf+nE6DbG16Qrvy4Jk0ofjKSRcAyGgfLBrzEAG0eddGb5MjbGMyM55dJ4EzVB6R+eJ
hSFrx1s0Vw9VN/gY5d76UPlVSazuYDAV/2n05LVPTXuTpfROrcUy4/2wTW/NmJWhNqt5lSS6gB6W
fDFT/wN0hBtTaKecQXulCGNDlXRgan3pPcH4Aplh2gX7gEF+Y7kbrWv0U1axihAeg3DGrWn5C6fZ
LuRLrXCnVTCCNZCW8EeJG7I0cm/T4NUCEG+sjZTQTjcGpB4STWuzZDeE5J17x/kXWXQNXX2jykc6
d/VPaeN5nqeLGnSBeUXjd7e5t3N5oVRFgUWeZmfBtMiLb10zYGfgH6HtNSmNXSqi3xIazyKJ22Mw
hdmmMoiYQiXO2TjqW19FAHXy9mlQA1M/kgU5fOlPulf4Uj/MDsRr5ojvRUIRmAzAJeY4wrNcH1FS
vmb1Wen5Nu1SWFL/i70z2Y1dybLsrxRqzgcjzdgNapDed+rbqwmh7rJvjD359bmoF5EvIoCsRA5q
UEBOeF26kkPuThrtnLP32oKJJNpOQpZi1neoIWQ+LGWjE2wjH4t7nfQPRIi+SQaAa3ogfnUG2Vps
UrTWdktEYfvuZFR3JZBu1IvVPqMBSAMxI6hRnygLW+poOEYewjNKaGuVF9GzwPdMQMWIZsu60tp+
kjWrskeFREpCvs7T8jV0mE0MdNKYjtrQ1x3yM9m5D1rdDwMsdarYitjb4NO3QIr4qXtXEajReMdy
aUnH9WWY572p6NZiwHmXnfXopPLGjGW6uInuYIVvNOn2S7gQXc2g21mV3pV9foC5bB7Dpmj3tio+
ZIx7vfI+TfR80sf41YmOMKoJzWKDsf9QFDHENUM+hJMv1gvTRABOXQNpEjhsnGE/uBIKE7PdmlUu
mskyDdHXmYmCeFD7pG8wY4nrN4mlxCG4vM2ciwmHkmWezdMo2u8RifLsFl819GHHJDGbEM3rvrJv
qa6uDL/fVV3rA+TXm6KfLyGx0ebAGsbg/WgNxoFoYRdih4s09DWw05tIsX2Uz0XsvM6xOe/7MCRf
xKOEUx+zs4jnogQFbUWl3T74oXwq6O+Sq06CqZUdLWF67EDi5ldqs82VftYikXLirUceyp43FBmW
qH+Fhiz2JBEFmHX5WVLOj9OYWI9ekzoXZMXL8E46r5pg6cLg/i2YeQezYW/yUP/K4lM8EJXJy3jN
eq2uyc++bqaue7NGxdB+AL3uSH4X0GF0tkPxliCNB3ll1adh1DUpgcq/eChDjpyk91HT7qKaF9Z2
Vnznlc6X78FaKtRO509FYdxHoSzYtrXrOAvcZVy+AkFyAjP8Mnvk7THFO6hQQdNLK7zBfrSHGcC6
OVrMfavaPms3homlFqFEnz+QHezvyL+TG7tOD3VyS4Kfs4kMJKOB50AXxVkKvt+J62EBDLFgIZW1
x4E4p8DcZgQM/STzQOHHKRqWmwCfflNPZOhSDlelfJiFg5a3cPUa8LC764Rz7/jZfZ1E5yFrD+gq
ip1K1Afyp2YTJQatkIFlHJkZfVDDvZMNzXK1nELljVcFDdZ//EHGmIDEIn4d59B971jMiFERQIJq
mNrFDTu/9A0jac79MOaepB6thoXHCgUhK23/ms73RVQjWLPFprAfAKXciZgfYGoZEJblb9kpk68n
nMMAoMoJRrZU4wfN8nwTjeLGCa/yhvZEz9YgY5PuCifeSdqNZpOUW7/rqVFlr9ZtbWwInmcGPhPj
UQITSdgYsvjlJvf03j3ObYE8L3lqzeLT1s7RT6hFcuEP23Te+BmleVrc6Dy6d9nJnaPgPujd/GBV
4cHK6xuZOc8j2Z+beDRdHHgsSQ35UC3PwaC63+iQ1qIYTnbPVVwPakMuGwv43BAbPY9M9aGytV4N
zT8wnuLQtNa2ROrgmBai21/BWAU7wgHe/GxwQCmQhFpRggmhT7GAbEg3plsfSH08ujlD/bBHsjMi
r21aejazlXPHTeWxSclxa5jSbGslj8Q0sFzm8i7BLIshHv9JpAfOj1Q+tSAYV6lZpnAfkmtUbdbJ
zMUrEnRnS2qFP627FgdkHed4iJz8NbcLf8l6o3Nc6E1msb5KSWTXzMp4IgBVn3LYA1w5ybBhiZKn
qTUKNkcV443Et4C/TPNWdIl8GPwG3w7iVsN6S8b6CrQO2ZKtfuqIMf4Nk/udqih9ZYCt1jB98NSf
gyT6nKrqDZxJgSAFF6Fos+zgmHQgCmRqY4xCo0ef7UAXwiprfNsRzmscqPdI8TOWS3uF1JCLC+3K
axIRuB7BiXgS0FyxIH4L9gF3tMyhS5AMO2TTbZ37r3Pd/abhiiHVcJsTAhoKOCZV06ZFxcQc2V9n
kdWefg4OZZyfnbPxFdqYPpesHypH/biIKxgGptUWq5FLl7AeNw0XLsgv9oCmbE6T0XHQYXv6+fKv
A8DYrxrLxvavb4nlx35+liHwoWksgfOAQNfCHGwSHHmEIpbEN4uiJS9ScCADuG/mh5+0fedTLtom
ZzPtTkDG2/kEQWk+FUP9wmeT7H6+imdANkBT2GqOQAoS686fcMgQtYNNQrNH7hI7uOr66WgkfXCg
FUunJFa3cZAxCIgTZq5x/xVZ56EdudYd/yQzQBBud5fZzf3Y9iHGUJOLMZ0Ovepe0eVCgvlmhxgc
WitIdzGpnCtkGzg4a0qc0nk3yifcpuRjovBms5YEL4xhELzp0t9H9I43dYIwjorEdm3/OLIvYgHp
T8KPqNdiwh1CmbAohJJMvv5K5L37BOx0m6B9gKiseITD/Fh0Xvci8I5wr0FwgGggqw+FMp1tk8MU
rXuCezu3ujYS33hoaNhcyOCkE0Gwz1vCLZku8zDdekCqd1OCzwOk/LDy6yl6I0YgXbvOtHYcCAZY
u7cVT3ZUNGVpmrpH3x0PhkAirMPsG6Yf9MdUP1uuAWipobuuFQauNKDDV5ryVeloOlpF/1Xa+IDr
kGFiBgh625Hu7naiXBUpINkgFM71oGi7dvFgvcFlRy6fhN0tCZXZdTo0SPYNsB7wMfR+XIrm1PGy
O7qRBClN3CV/fs2Q0ZdbSCRWU+WtbIeQKLRn5p//2TrVax+V+GN8B/ZXDJ/TqazqOps7uAHv9I8Q
YmagU4FC7d0Ir0MzR+yQ0Xz2BI3uomgZSkCQYHlodyrq9M6ymoeMUEyfsQGOeAUutr9JrDF6cQbF
ljRNFQHQDt7EIMGX7QY3du7Bm++GTbLgNeMaVlwLnGPV0iW3Qm4x4xgPNAHsb7eRNx2XBHITei/u
pUdpcnZiODJqoOYUbfce0SKPmjIClii2GbsGpFNLGxVzYcDU002qnpgnHv11sEriTIOg2tmV7a6Q
pV+EbZ8iUW+TQZ61R/+44j29yNq4qZOs3SwQfgyDrmTiGdXbYkJ6qLzvPAjrDbHYrC+MZWa1DHOs
IEY5ySoRk2UiKTY21LEYggeyxhOJYwPfRS22XDLjuKFntofTWN0MSfkwRf1XumSpmh3t4Jn8IDkq
9JDeJgiYSYRUMCzObK1bFCuDeXHmvD8xxwdeVfSIyoV5YHlloVpQhbrvHrlxwkQFmxKHYYCcVZ88
q5/4VB3xYhuHcKcjZGweQs4TW7F6k3mNz6CkGkjmDuE1wFQo1qQSX5U5g6wuj++FL8DjTBRL5Rd3
qU0aj91Bat98GJpRnSbbbVdFWO8E6rej6DJ9DI0XBht727duo9Sp2boC7gspyBFbb3F0dlvV+Z86
p7MzMxrhhAKXKcC9zIuVA+/aqqSStJM3If0vo5q9XVecvC66IvDWPZkThicx2d91UN80cbcn6wY+
ADtkrzMJ0jXy3TzG9hFDJuqwot8OfvSYFO545Qzz9DSXdFsSyO7O8BDGY7avOxrCGe20IpuKA+ov
sc/j8S0mxJ7YY1Mf/BRJ1jTYpzwKCcNcJB4kq52Lhtml5VRnM47Xgw3jOu+2qZ62deDu4sj+VUbi
15AhnEvQ+JVNEOwCMldxtnCAeKOgdHTeujG56cz1egqSI43McKMYc5wkrIOVMOZ017v6dtYszEaH
jwvVTUGsg9OvijllGJpj25LxtIvskj9irj7dipOO1hzwiD+zdP+HJP9fxDWQk/Cfg+T/rfhiQvtP
GHl+/k+KvPmH6wkiqn1cALBPaVv+nSJv/kFLSACSh+MOCc+zIM//PabB+sOxPdcU/JcrCcv6h5gG
wh2kLZYnMvm+adn/nZiGf41YJP7IsVyToYSLhJTGhCJf4h9zuSy/MFpV06zUxmXMgpIoERojcFLU
voxA45lNP7GrhP41iy7HlJeVR7s5uUaP2nqGKOBSpiSNtTVs56RsD9airi54s8xVXTkaS6EB0JcW
bsjlb+jqLIZu58NZctXgrfLKpMuY09MwbCtGPqB6vGbzVZyMALY543dM15kJjv1nLqir+/rDn68T
hhO9Md0FVdbvXWQj28xniufFB0xNix8jPVjJdTBQeGcFhVJpj+LOENVXbcZvhrIQ9ihghwi3h/pT
l8NlSPbCTe7Q3shdGam7vmvDTaDrs+nlBjPt8oQvg3ap2V2DLfteFB+6nHNWKOJqFqBWj4blKtVq
MUEZCNQGsfYtMKCYXNo9b/sA9gApOlcvdSMp7GRep4ZnIGWkRwGT5D4rvkTZJxcJvW0oB3y7A6u+
6RjnqRn3tP2ySiCQmpFC5+ZEt8umChRQd8KC2w+E3jHs1lFCCjeEpE0K+LY21dkU8lCTE7iawq4g
plSDHWlOvCc4MAemUOAan2OYf43NkI63i70mNf9E4mUsEA/P5a35ZMb1b/gwL+BR1FYnkAUBQWIA
iO3fHUajMZnKI3mWwzrpQCJri617CrWQ5lAGqZ7FGOLQqsqrmfrOK84/19n/LEf/xXL0f821+Lff
YfRexE37/k/ZMf8RbOGqPzxXWqYipQVdPp6rvy9JjviDuBaI7kCqPJd//gq2kN4fyucuD+WSJAxH
mPzX34ItLP8P6boK64npsGCRaf3fWZLIKGLJ+Ss6xlj+MOURIbdEy/1DnkVq1lKnoDFIhsGoJLpi
cT/ogY6gVY9EN2Kja+L4JtdIqcyN0CA9EpBdkMTEnd0QgUdLjuhm8wv7ABQzv606uBGm2fXEB8Kh
J1nP6vwZ6TiYpo1JvCICAT+eE8G0rswUAh6vVe1z0pltfbHR39J6tyfE5mjAdHDskiJzrjLiowhz
I1kk2gRmh/ElAfhsHLtcKabLsbANvRqETiSD47bEWBHY5KvvmikQP7bgfuPraRBXdcTVceelACse
IRGxaRwNREYXZyi9iaYZfVk2s5A9b2fwTWytwq6ONzhc8uBcM+QEqRvZHq58N5zQZJIqDBjG0At0
0srsWwMXR7JNlUZ3OmkvNjGeJkX6ZoIMfDGY3VPilqbCWu/OnQ8VYDb8+x7VXnRTug1Ju6bnzc0r
QLkBSkzWyo5iZ2zUXSdRjK+hspjWBn9mFh3TCC37fSKSBPISCla9mW0jNxgCj7jiQNtELLmuplOR
sID5F0prhv7oOB3/wp4r14Cfiqw7knM3W0dgndp6iVQROUSuecmwy0qb1AGU8yjVNwqQ6Uz5FjpL
cHLao9NPalfL9Uhyb7WZxDjrZ78UcMVxg8cT8UEygBujp4gIY+Gq0d0ZEYSBF1SqxXiE3c66xKgL
t+gVCNI6fqJKbtKtm/k2eki0sDSqPcuunzvLpYhyLFP7m74RubzwCSTD2R/nyj4vjWx3EyIh7NEb
ITLbz0o6wVUCQC4CcN/KfK95u4ZjVLuFy6BuLJLvxBZQeLCz5/GWiXLsojmwkCnUulLOg+NN0VOp
Kg/aSMCfeOhs0dLZxmuU8yp0l248tyncizeHcbPLKyKNmRLperwiRXty1mRgRCgTE7uP7nwcBaQK
SH+EX5N4YdWtZgxIcht1HSKvTk2T+zRmDRqips7rkArALOdrApa85BOlr6fX0HrHl7HlKsN7iGQH
qgkwEgTlEXJ8fIJF/JwYvOiVRbdInJD1G9T5hev2ez8gY4QKzRq4HFuTvJXH0K8KptvlAKx536qY
GWqLmjTfODjWgfxYqCpfjZZs+mOWVU1zAerd97+oLtruKm0d9CKN6HRVsJevDeb8rHpYiSOBG5lY
987YO75VoZHR6MMBaTaj2Ww9B//qyqVO+d1YCqAhl0kbHWB9lfAsa93KY+62SLJQJYPgBCKixzvs
XsLdesSAFiu/DUR9iQ0XUF0DNyOhpLD98EG1gibrbCvy2/zQ6d8d04XwjvSuW+HIts6Z7WBWUmOZ
4TFO25qTuM2gw3lF1wakFxTByExBy2QbobxhdfFLXi0JqD5MeR+r3JEoFr96azyTcU1mYVpeV7jf
vevJxSPOqLxdNOpY3tOX0YR/ddJBjR6NaQ0ECbsfGufKCSa3oIWGPnblpOw+9j74x+JatFLF8Bki
O8Ah5BUTFCIzdGmJYVYkpWSKST1dW4ld1b+qBoWixxijHdwRM2w5N2coa2F8oBc/yUcx1EQ68PTD
gI2AkqfeU3M75m0Wp6pYZKOVf4jzyA9OGGtEwIdusLLN7DKA8lX4+4gcRPmx8ys/y08iJ17w2CMh
y5iL9k2eb7m40hGmcBCoXVz5ESiznxWaTxbNnduy3UYUaBPKwbg5eDGnkAzBNoK7fYPDF2aB56Ch
M/n+eh4XSb2kvbvR0eCIm4RxfERKTW5R4s3k5eYeM46N4UKIXXeVVza7zG0Z/9RzjmJQg9PSENNd
DHBlliDKwEKqwEwp7q+E01SUkzG+U5OFVyYTVXYGqczm9vdYRJidiS1egAN5izJxB3olbnGFCDWd
p550jl0B6/KLSY/oIU2Y3ksIvOvFCVS96LtL9wUFYOP8BlQCJmMWOrKQuQnucQZ9B9yCgcsArmhg
WW8qPC3pqxkmHTMuqYywfYvDSRFlMnDBbidvMkksqZ1JvM9+3nFdDkEWZs+QBSiUaysZaQvGNfGX
ufLli7LqyTzZac1a7HUlsJaxJ96T2MY54OMTbnWs7RK8oVHJ+MMUbWsxeEr8JNpKWrP6eoijODou
SqbmrUVH0N2IbgZsQhTOhArGKILoqhwzY9zHOq+GXyENSYlZPLbHw1zI1N4NozGi29R6nNbmxHAS
mFfsYdsosXqf6HtWHp+pY3UXjIqmniixg6w9Lm1++BNGPxpYqNEkTOmG4GfE/lg/ySF9rGNB698c
oia5lwU9mb2Yyrr7kL7BokkPsA7NVaDHEGlFL8IQz9iMkSN5ZyziGJ89p3aHISDutPcVuLNt+6xJ
iJKug7mAtsLDpjqF3Ls7MuxyUxzbNMTWZuLHCp7K1CiQ9kl8Fv42LRxONcZZVjXdpDj1AHL3IaqY
hKHCrSEm33xu+yCuH8gIM2IsN2Mzg0diG3c9siaCeY+84lLpuLiv9Nib7s5EjBSuZB8QYuzQqpxI
iW9bXBq6tWyCBnADxNfeiLrqMYucarhmTzgkoAZS/LT5YLYhkcJVop9LM6pqoB+hRPXBNSjvdO70
L2PJfAITXM05xViuBN7aGpYPqijM1LYfGbsCSG6XJTiqUGSY0rR4ueUCzpTu2BHvJDV+JhSNdb/K
oL9CEPHIUj5CvcGf0BsV9Z52q7C8rRuyZHZoLi2xpY8FizZ3pj65MQ3tD7+mgiROa0wXgJ+TGO57
basp+qobn7w0REHgFVhC2Ip5qwi4GvwJtxjMR16WiRe6kdbwYWfabPCwgzvZjqltBPtRYpxiFzal
DqDdOg2G6znyWxThWB2GcDvI1IPHARzfGIm/8arESgkNSibjoy+9pPlIpIUyj62YnMazOZhq/gwQ
fAzb1hry5MQGVjOXd72sb247z9P1Xhg2KT+TIBwbZ2M6q3PgkFVIzuAYOZ44RTHBEOFrkvOUT8z+
u2E8wx/Jdf8Z22VI+KifRd2w+39Sef3/lMipKET+8ybPTQeJ7+v9H7MCreU3/mzzSPsPUq+F8jzu
xFRHNuXRn2GBVEc2+w7FvY/CCr03DaC/t3n+oNZRlk8islQOpRghmX+rqQy6Q8s6T4a1YxEWSIbn
37NCb/+slYgxJVKVbNK/ff2/ii6/LQGlN//nf1tUd/9UVHmmWJ6I24onSP30pfkveZwsQ1JlEJ+c
Do05WRD1cZ7NS13m30Ypom2Df3kXZBBKc7qyqBzwHFvVi+X19rMze2fZVg9GUh3sWf+yQuZWk3Pj
Su9jpsMwdiE6U8M7EgOKXUzSSc199xFXC96mJ11NgKqn/B2l12GCX5gZ2C509pixX+Kao6sQWqCy
a+89YvS9LWq9E8L6nc5Wv/br7ryEaBn6M8vj5woa1yYyEfDarXk1TAmhbrL66vtj5ukPIKcfns9t
G84BIn1h0S13h8+iZmWkHQGapxX3Qx3dOQLqN0pjlhfKCjcp71EFrWOTtgZWj/tiVO5OljvVtR8l
4dGb0Mqu/EbRrvLDu4TgqVessVvIkB6CMID4skJhnWKjMOotAT36CPRpXtzYu8x+Gur6VS/kusz4
1ktoVUUH32qQXOeLacuXCgcnjshM0GgDCiW2iapQk2BCbuLmaLf0ytISUq5D8jHKwAxfrRm9Wd38
aer5dugxhAvHe8lHAP/B0N51bC3xfNcOuERCA/q2+bKYwzJK9jfmWPhrJ+2RIn2osXEXs3OzSyBh
d0scGzeLW1dlNySB72NXfNuFfM3gZfBjJWyy7CFjTySAdQA9u+7xVAIfeoD2APZfMyjbESF+anxG
AUP/PZhyuu7AeUNG0Wy7LiMvZAqZ7JfZfDW2qlqbCFAPyVi96dD/VaK53ntTf6WSGGKQ5b+1EZpz
OwT0U0zXbH7Q7NDJw34Q7iJAwvT2Wr2qM4uEaggpe3Jtj1f91FanODHmDSfllugMvfOkuvXYgEOv
mR5dD6O4BONjzOKxH5vo1HbmZ2m5xDuVkJBdF5EqG1uo7CEY0ome5n8cvKAUG1MlDlu/Nt6K0gP2
pp09JeJL3vjHOsUGkBiV4GrxxJlQpOkQ0IsMyr44xXKRu9nWFdBQaCZkviyQ4n88/HwPsnZ9ikf0
kVICVnLT+Vg1dbkvqd+XXEowtITSUklt5yL/Hmu9ieeiYhxS7hhZMgyA+5KifQ1LTIdVefp5BGMZ
X0dl7AEytQDFku708+jnUGhkqLCQ7DV9vWjJtparLHIJZGkmfdIKuYCOXIT2ZYHM0yLZDP03UBY0
2ut5hhHkEf6zSn6OlTtbO0cJUjINE6f9fFFy+rA0YefjjTsH5UkU/LVpaJUnAyggpuBUwJYy0407
39lZzKcg/PrkxUhJYBaolVEiNOnjQzWHV3UzGTQ9cWFDSesp1iqT2ASzefn5S38Oo9sibP75o3++
VgwEN7Y5SDBBITTafL6wJL/3aY44Irvnjh8xNA/yk7d8Rr6ZF6efL1PV2GhmAI8lOf1iv3Rvatg2
GwV3ZDWj9D51FesbwqD+FIQ3CeNyz4RMz2g796CtjE1bnvrl8PPo5xDCw92WVY6CcXY+exehS8lQ
dW2Vejq54QzlsU1/l5j2tj+6Afi/7enn0ezYmzqYqPsJJmpSqCuVZnzZooI+GROJD0t2vD+E3+Sw
zFuSoNvTzyFZ5A6mBBs3G8e/VAn/Il5IhWw2ZTn0LJm6Oc0YwE5UZQ0Ccm3XJzZd69RMqXvJdWRu
K4tTtBx+Hv2c2uzp8A1/zWmJ/sW+i1DbIpVFGoVkjBlBRontKH1I+GDbdiImM1D7yRNvAS3/3Y+c
wohhO5vOExStYNep4bVsvfY4N95FBwkAzi5hRDy7t6Fhemt6Pe86mQDt2RiA0ZyiwWeTzZhPjC4c
t4TGzySxehI7e4b5vWn8uDn8nMM/54SEM4nrMX+oolGe1KJ9+XkUMpLetsAWMQHVQHstgFqFYNhq
d/vaUTB8aCKu8p/jVKTDqcgCvoGjfweZrcE+0SCEosz2SKiBFO/H3IV4Hyt+qeCqhvDH1hCn6gJT
ScfIPqXmwelgZAf0uogevOALhseBRXXHjtZCsaGRiVNcArxhNIpfeArN7GpYDm7RdfjDQkq5vrim
7s9Ad9CcKATZCdWt3Rbq2nWsvR128oiWpwacMomjnMRZtdVtFqTesWLcuqkQhG0iCf6zctBpkLO3
Ne2RbUDZuQAc+PAQA3pkNiAc8Wc7OTo8vMlt59krDePPr9I09g6+5V45jDDucMX/DouM5Ib2AUM8
ZiEcHbVQxZ48hGlfCzq5pRt2zOBNtbVN+2DJyn/vJVMgANyxh7mGpNUzbrgjwliNX9ootkbJB9Oo
Kv4VyBxbUQGOGQ0IHc9mvEIphCbS2jD73DSVZxJi1a5LzO1rXLUjxJKtORXjvjHdZ1Tx0YZuQQtg
BvtqNbMTwh12a5Yts5YMeSVq5LuSFRwRrPEW1jkkAxAoG9u5mWOsQZmTfoGIf5LYrTe17ryVMmvO
wFlAdstoNqXYhqnF3ZtQpUi2SJy8tD11sI5PbZptSrOFcONiD8c3Ne+KCIbHMjTB/2+N5vZKt0y9
VLaQxGI7vhkK9zDMkiCA0v4SRkYvHMhxOyxuQdc4mCB9X9ghMZZDtaanxy6D48lYqDtXm4BQ3XPD
LWgVmNwVpfXc5xLjBCX2KvXLeBf29wNojq0OB6b+6UFRSx9KyQKkEEVijSCvA2+RyJvxkCSgjzBe
ny3/VTRoHYcSC3jZ1JtE9Gz7RrWNRV9uXCDspJDFeuOBaOF+uQ1V3xw8L7qq7Qz3s21+Eigw4k7m
dO3Y5pgl8jCYgiPBcigkshHRiCvPbt7Co00gOyA6i1udP1qGf6Ctfsz7gnRAubC4VeMdRNZ9Vf0S
eC1L6K02wopsvLECgfGtb1nobcjYzkBPaPGkMQfcoAdGIl1j/4ha++InAcIC7T6JIQaCMBIY0HFu
rlRo/Y49id80LOOzoT2MWtTODYEmqz7o2HYF086XZQcbimhREqNS4FhOtGsNoCugjuyd0xG3rOll
OlaCYzUshnUvkBUjAvfXoIzN41TJfF3P2KGj6N5vvG8zkBizI7snq7T+TIPy24lmZD32EolrtGfD
N/Fmp+RJSy9RJyA3B1ZAuUqkPs4oRA62/lX7y7REgY0v2OKs4ma6EQB2EEx0xpqTUqFcxgVTXtGs
faqmmOoWlO8vuu1PaRZW9xbzu3BpslfIE/Mu8xFKzAoqQ1TRUVbVYQzy38pALeM2SrLIZVeqnoAj
FM9lVA9H/vwLeXwDp8BIL5jLUFnH2CBGpiyKSxq1h6CXz7RNIwQ06Sf9+3O1WKpntvU/Fpd9r5S+
bTumyBaknS3PTBe3dxeNav4LgtMF6S4aoRgAJ2b8ba+ji91C+DUQ6TCZUOvCMzXQjg2N+Pgh9dNd
E1SnzpJ6N6X2F8CsRx2/8hbYN2NbXmqylZ7rqoUNorMX1cTlOsSruwEY3cNFzpqrn0MY93979PMl
7ayefER5+ev70i3YFFrotrMYp7DZGh+h7brbPm9+I/zv7kFzDjhH9zUpPWsra+7YuhF+zkWV9PVj
7I/wdDQJqkQu4xxvbsfR+RiSKDho277HUMTZD+7rKl0OVlWOu45m3SpCcOuecr9hQSdJcoPrL9N7
uEHgxEAcYPM2PhnnoN+xCTNL28/OGeRLnzbfPc2om9qSryh2HwXgiSu6LYBdnOLGU95nNhb1QSYk
FQc1IdxGqa5zstpW0hwvNhfgkFrAylTocmGhp4U5p4CB5Wf2sVszZzSEO5QsZaNZNY77UcnkwzTL
PflT92IMXkYasqmzLufKv3MrTLclWjCua+tNu1QZE7fCW1JF0+vOGKi20gRpXL74kpipcDJjXhaz
Gk8/B8Ptx1Ml/N/cpXuiN4BA2cljVjp6Z9NtIYmgcDZIMB9HlcYgb/uvgTjUIGnpoDRoDTCLiqY4
wwO887SLR336NaBQPsCPwGpS1aRGNkh6DSvfp9VSiXkze6AkOBJF8Fw663iC7j27pMS7KUMfGoVN
R94rJetV5CTI9JKivZhcyYqboEMTe8rn9xnR5HXqZs2xC7P7KgziDaAD+sxIe/059fbwfOVWQ/zh
TQq4T4i9yIa7nmlL1EdPfmOnu6n2h01RZN+DNH9BUktQNBPRkk+jgAEIE3G2KO3qbZ40N24CzMI3
8fxX6YABXnhiJSmC0MAr3BhEt9P4+kxo0mIGCrajnwX8n+JzZq+1tsxGXSeJkbC1TR/csJ5vLJfQ
4bj0OT0ysWXC0JxiLycRAzDlXEfxdVow18KHddB1debU/bTK0d0XVJiQZlNv5Y3lE20wwpSrcsMb
hnFC5cw7QmaSnRfsTIvg3CYluseYP5bh9VbzPuomuPgDC6y1bCRAMu1aAJeMRQ0wilbhbex82A6x
tA+al3fGfLzHdKePpvYY3cA6ieNs2IOT3oguxdY6ZxdCrVGBes10MEbfPGsVnqMJtHsUn4Nx2Fpe
RHpMIwgtQiQN1Qmn3CzXQ5NCR/Y7uJaGd6Ws2cPz4gAmxhzAzIF3ERqEhuxqB4wFbZxCYmqZtbmQ
KWK7M9CnVoiXkUTbsDKS+MppxBE2rxi59NSxCn1S8DobULmVcm50jDOJzcRWADtMiAppjoNWnUj3
o3bD7wFKHRI7RrTuriYfK7XCh6EiPMgTxZGGJLM2YiktS8aHRtbXVsgKTirUucRCuUqKwt2xHwox
qlh30nLfSH3x9vi9AapOxc6KeJFsAKfKHSlVXBgH0z2giGPoSRMcQVEAP5nCo9HbSFogPdI+o0Ge
TFdIx1mzW3GYsttCgUh3xk5jhLWstYvcCCOSOIRNA5I7yggGydpfAcUtrx+BXuVGFz8+zF0pT33h
E1+bJgwiRAh3I8NFCvrEUFO1BanGamDSj+FazxqDiCQNeXZCbW/YpEMtRFLGZq/MH6d3foFtG2bW
Lu+euyhj1Y+/C+GTNEtrjCcNrslvqo6pZpSZj9q+2MqCx9cz5pBMbgPDfYZIiE0r6cD3WVvc2dZh
JjlsEyLzM/CKQddwmL8Zx6k02cKzXgQ5jMsRNpDlEpNS5/5OGc2TcPhTtfM7LnCEk1MEziBkhYNh
yH0bbOhpiIxns0+/jG5wnrMsfCrpjRxHtlqrQJL1Xst/p+5MduOG1u38RDwgudkCGVUVq29U6uUJ
IUsWe3KT3GxfKg+RF8tH35N7Di6CABlkkIlgw7ZcpSI3/2atb3XFiylHCvCBuEk/Odc8DDbNYJar
CRJAbdbDycQ5QMhms9KknH6SqLzblZl96oNOQpLlDC8OBJlKamsGmza2GvK4R9X6l9yByoosfMRe
WGCV0N7oNdFco0ZazaGOfioJCbLM7i75p0G5BMsWYmTy1HVXNvcsurDyjq4/MUgYWtIw+vHUexSZ
ovG706Te5ynz9qU2wIXuR7j3gIj3nTP9gsFpoU9Qe2OY4j31Hoz0KDI2HbCpNQc4Wy1FVQUp72hA
7N7xlvRzNLsFyFLhrcxp/CzHfg4Si1SncTjPUWuf/n6JauOfv7Jr29rUvW4zB6wAtQFLgaoqidYu
fkri2TdgWCq9aXd9rr4UGuwTbDGV6aRkuXkAEtiACM0XAlkKYOscH76+IBroTdYOZBOf3JSTl5Y4
TWS7IQ2m2CfVAvHp8pc584/s1abfZQJGyvcG7TZxyp0Lf5E44Mn7Pa7qqYm3GhPBk8D9G1vwlFgm
OhjAT6502ztiGbz2s/0eJlq7bRPSkusxt98dvztT3KLDgnGxa5spCrwKrLqGD/vWGRu/F+Otlsl0
w04x3ewyfPcMwstZUR3i0YL83X9YIrQPbp+ooKn4wIH2gqJGVbs2C9JY3XA+hl3F3ofjLzCU7A84
ArZqAGCfDT4RfqbL/rpR8aId53zNSLwi9bnHiav6U+tYy8Uy/hDK2R8fFOFVa98b4deZHAArg72d
qMr2aZ4h+JOQ8yJLYs/zDlouW+383ehR7uSMUnaEkXUbegPzEFvdpwuB4KFJ7OEpMstDGPf5u+50
lMUDwsXaT7GeR/tmorIoYw7SAQwgnvv6C7kLtX2NBzxV327zlyT2lZCAck54WFFzirvjLgtzwBym
81h66jz05hWDQ3OZqXZ2c51/kmJFJloX/RSkCZnmW5WBRy5ZeK/DrSgz/WiWCZ6PCjliEdLOpRVT
BfdujyhXFnp7uUi1EYk3xPzeVVHIbZeGBFTHQDo8Kw38MPmQHeYz2Gg4DhptPfjkESvmaUP/5pgM
8GZz2KJ13zeQSrZJ/u1p8L2ZJYboivX0YqRNeiG573scoUhjXYXmU9S4f7xnPyM6p3Sz4q1P63ui
Kv19wNw3O/W5Jmywk0vYY1/mN6uuHhJq4jJx7c+psu5e9Mdk030B1lpE2muhKbgBEDHmhoSEeZCP
pWxPGrGfqSRNr9Cexiq5eLgtwbbcNIxdFrgn224DwkPwQfvadO4rFpRNscC67IfJ79UDO61sLdwN
SRPZybDfraiLN73D4ewvj0aLZHHl6/oG6nu09v3mkNpdUBXdtPHEF3yoF7vSo+1MLOaEQvUeZwj7
7UpuHNS3m2wKP6YsfU6QBuwW9GTTMGGrZI56pk0BVGIS9ONhaZnRd4CowQi7oEgtImpf2Cp0iYhe
R9sU25qoYGYQLg3gjN8wTrq1WuASeWPzTIoYFzge09uh6vcE5rCSt9zmYGMkftM0jXENwcSJqdmP
emsdWzd+krZpX8bUIfLTduBULZpwuQxk//7q7xdMR4/Y3PcWnvNVW5BfoEE1bZHLcOppJDig4KiY
bD1Uw6K04VtVJtkDMeuq3bxAhOv5takdaGoM3FK9PRpzuUl7tgNLDBYAYdgq65a5xVH1xMqQ3xAm
4Qs4XWBSxR52AlV64VyzrK12buq+JsWHxBW59/s5OtqxurvCnQPpkiYOzJaNxFgwqIdZbC1LYfDi
mxHTYl7j7DU867fDlBptnYkKw3vwGKvA3KNHnJXcNSYMYUDwTLieCgG3ZyoUrlQ+QJUOF9eX8Bb6
OkWGlXqPg+BicoCVBS19judTY0pvP2ZRe8BfzmXRxY/wXqrAGoandhh51AAYrmJ0NQRZHkbRDoFu
z+Xa9iTSMm/qzmmrec9OxUMcYCSbefRt09zy9q1wfOoj+zsyrhZvG/M7iLmBcHC9wI3iz272oG8N
t22PceHmO0LgCKXDMB1l2p47HArg7Oyj0t8Ay12EvBvsAw0hkizrI3jTa1JhiRyg2g0y4Br4uGud
IQp/007cExxnLviiuYhqmG4y86xgHBIDxGXM7e2oF6MYNfDlnF28IhM9xaHMH1RkGBfO1FdbUYjd
dcyFaw/VGA/9j1zF30IyRRcxHhef03A7dsjdrPnMQ6sH5kHJk8T9qw6pVjMa40530zLtBG8w+dzb
VrltIsc8FyPQ7oIlhlY1YSCXOjzJPw2VIR0aI66AjuECDfu1otylPXi2RVFfle8Gdhq3GyJDMG0S
eF72eGBY/lMTZcNNA7PDfcDPp63vWFxPup91VGxEtPGdXXJk+NJMFDEzpu3BcSDjjxIQH9vCk6Mx
9xdHNzXeZcsjP08A88UT15kadBE0gIdOVpv2QYowCwSC+WTMpnwg4mhrTvVylrIcCfPWwCnVdbt8
3KveOqbwczT3INL2k9d5TGfzT6fbDwVeMbnAGOmJ4aH3u7Jp83Nj+b+8ObQCwJfFmZCUcD2kLdRQ
EWkkUg4dQTOQ0eISfZCBz3n2TZ5PJCMNbu+z8rRpt6fwWTrJXZf2sV6sKfUwYm0kD3UaxJEMb3ZH
sWKanO1a1T0T8W3gcrZgWuoW+yP/NCo3IVmw/IgT85n4bRhdDmHa3KkFHeoQXZy8fmh7BhQtALaQ
hE4AjxsNMSs0BZuEM2DeTLqoTZviKrHI7h3WIkXd9FsU+hckLDAJLaKrGXVu7C7JYCq5p8m/lk52
GGrt0w9pmFJncVQWCPPTfaU17bF22BgzjQJyvVTIwJjXpC2EQBMJQOHe3yOZq4MQnmMhMNshnXOx
82bpu8sQNkyb/lc3A6/rhQTtrTVY23rjlKKIp7o7GmkF1kArnKCTaYdLDaFlblnTe9nlZuDbUAUT
YamrnY3Y9Nz0d8ap70/xRseXuDXQPq9B4BCtbjsCaBnQPpMMliCbnPypbsm8ibRQf20VEymWM/e6
Lse3DxcO5LcjZyQv+tg9NJqwD6qztC3UB/vZE4TaV2nzbcT9oS1ZhNmtd4dXz9ohdIPBO+iWnTxh
gutWtZ6I74jXjL54ZHRZUEcb8zI0jPlcBeg1TyrcA2ygWZ5Vb14rn1Rbh9+1IU6JlZCu6Vo4uHvz
s/FYm6coYk7z4JtBqGA92iM7NdyBayFl8T2vZcILl0gx8b456gGVjEuSlu1vx1iqZ6LuMOEx207x
mtmt7zP5dZpzrgOL6AoDNYFvAFzMi/LNaOz77FnTN6DzBx1VJK5vYZzteAIrzZW38to2QdoTpTs7
gfeQ6Zp3AxU/YBa3RxyAIc9sdAJoY9w/Uxp/hLkXviZug1zH1o/duW5Sbzs41ovkdFwjDb4hSWB2
a2gwdyfyeFAevmkWMh5F8IuG6HWX+6xiZ1SoadgUjySnnVvTIagMuc0+w9axnkig4e53yJwms5mV
Looes60PmCyGdef9MEXcjDVzW8ex8p0wGQbU4UTERBW/W35MbQ0rMrZqkxJO46nTHyJAeweWZSMb
g++BMTOTQcwSVR8GvT0CmlP9Hw4I5cxIwgIefIRyoS7iGligNVq3BZ0+rjIJwdjSht9p6n+SKn8t
Db9YscUFFGE+uI7VrK0ZdzrybNuIQC6n5ldfgApjbvGHsfWjbnR7w+fdEDZXBXEzvbbVr9bBc6K5
FNca6yfWI3TgJZnIajpHotv2n1aclDxH+YGBbP1DV76fgPU5XnF3aFAMl3rUTehLJ8ojjw8hbPts
iwL64sTJQcOgvgFdD4Vfim9luOe5yB+9QvwZXXERdv+LB1MwVl54J6e8WMvG+MVr2VY266Cxap+s
nsgcLebxXg8GkVF3loBPyiMT18yAdIuhWply/ukpGkT63mjeRxfBN82jYZczXwEm+d4m5x5rP6qw
u96p0wBEu3KMrYBCa0XZL+ZvFBvskvTuKB1ScGvXi475ZDE1U/X77GQsJmHzyORbkcjF3ceUqjHb
16g0YSHzIvT0i2XMcTJoThNE8huL+DT2Hv7JypAVZh75ArL5Jtm4eiBcFulsn27t1P/NaXxuDBWe
0D6C/qjaGwK+ldvlp6a1vS3rXg+EykYQg8uCSDwR5Wgce5msrSmCc+XrZPD5DBlTgccbbMMQpu9F
n3h/enr9jEf5jU+GwV0jofwhSOvmqHnU8sLaN0Jau9Twb4gDp0uZk1Mwq+hFJ+LEc6R+5do5h7XX
HX0nmq6EOJHU3kZZkAjVrF2jgpjipb8a+Bw+OjoIJtq2Vml1m6V4HZwkXnCxgKXIkl4hDUGV7VLq
QydZ24sjawAJzmT6BtEVq3eXEscew54vbBp4bwJWppNPJgd8Y7nCF4tIEr5B/Nu3CpCDZYg52R/2
qVQu7oJT3HhvWCNYv3UtPl2oAXNtnYr4YQ55y6bGwAmN/2/krPamjdtsaxCYaRE6F0Di/YwQzhBv
GBTlot4OVbfPQufJZzbAJo/to8WGeIUHgHSpuJk3oc2An81NerXS4Z9fPMku3wPtsvuPPyAhkl2k
Tf1hy5bEgf/823//eCyjKTCLgfc8ZiNMMfkyORK2qrRM6hQD+76fMEIlZvZnZlc4VEW6RcEOZXjy
8fgiE9LjgQqxI29c+iXbZZfdoRkf0m7aIbvfuX7ySUYQlTHCD2qBDJpqKJgMDuA3HEo9cuJMNu3k
BhdnszQ49mPiLxmcbAqyEjfIR3GKZdApomydW1RPMWl3fheAnzhaMYO6CCJtBnU1ndto43KArFC+
BdgfySsFYhn1cJVCVf/2GouNq3+XOrgxo/UfEnrMTY32d9O6alOaGJYNq/yWizCqM8stUAxwMrML
VdKKGLS3zWrCiLLGB8R4sGO9NQrWul6OUEwvcVXDPFyzcm+2g949oLk9WZO26XB0L+L6TyJNymOJ
Bnpom0c7KZ8w/3Y7dCR7kz3rMc6rGtsCWNoqEv6h0CAOJwOH7JhCi0AzlJ+RG3uHsYbgoaPWsbO6
ojetq21R+xZnPB90XhjvIzitLjM+fKP8nkf/UiToEWKRY3bntxji2IHZKMiCNoEjNjX1NSQkJjZf
jTT5EnYmL5POEVkSVCkIE0WZS8Q2SfOPg5IpxwD5KXa6bWeQSlML57WoqSRtFrFx8SnQ8Eopn+2e
VW1StcYelQ8s4vSTRQpZjiy1WGaYhJznj0DPvkscNBvgTGx89WZboHyDVIwPufLZS8ZAMcgL+JFj
WW5ljBYphplm2RO53vq87WeVnYj1Yb4Yl5+zz2yeARZRtxWxAAXJMkeyV5ag30AHxbJryJlgSsnT
jmyF9WISIqv0MTWTF1dM7wY95tov8ixwSklpmYr82hQ8OZ6qYb6kg/lHL+ftIBQalMo8se9hQhSb
xUta6UeSmT56T/F5dcljU+NOb6VfBTOYjBSZ5nHUk4+ZnNSh6ULCW591YhsfM5cQO0NLHsqqDhDb
bwS8jXWKvmSlyIFd/T+RyF6SrwbU/I/6b4vt8auSgACiWP2Vd/7rd/8fCWlxlf6fhLT7z//x31Xy
7zrav//gP3S0mmv8g2AfAfuDIcqiljX/l5BWw7eIM9ACUsnG1EAei1f5n0paU/+H7tlCUIKatomd
+l9KWsP7h244rq3zTR2fL/7/lZJ2MSH+y5xoI9ZHi2sIzzJ0x2I0vuhs/82kqOOzxz4YYwYScHAx
00U3RumB0kipMnV7b/tTstOnaOvOJzslmAsPTDjbIEoz57WqrT+clv3OcURIS4r+w2M+thtsE6wG
jpc5725tn9pbr+9v3jTPQa078PBIA2WXLgKWf94mTQZx+LdP4H8jEMZ5xGf0X94Y/Z+OStnnvQmx
+Dv//Y01mVfpWjHbjIH7CxaENWLz9DTOM4v3aDCDXjwaeled5kIRjTn5D4oXbvQsh4bSIe5V+quW
5fkKXzE2O78vA/IbHIRgBBXWgx+kdAY7c8mpkCFoodGt/ySJF9IQ468Ti4SEdYdxjiznAISTNFu/
cu+Zpb6LGe3ZZBV3V+3whouDlGG8pmFkjEthMdjEcehmKlkLRC85EbYhicGb2LNIUP+lHOcWV1Kn
QhE36cHPAuUi8vYziRdakXEtRPUnIRbCzsTOhNlFmvvKy3+Fg04On3soXVh+7VObRNs+ah/tyL4k
E0vsSrvVQj3aHO48Ua5mk989lnu9XZ8G072muXZzShxeieMeWuD3vSEffQMjWD9sPQ3RC9uvwzA+
pbVHL8+flcOTT6VG93SmmbOwstO8Jm39yNTyB0VlmEF6Kwz1hfVhTc4TaHFp3/OiNWFQflMArvGG
fehKvuLLWRsz/ihnrH6rDilKhXFfQaDaeENDzANYwciQ1M8zKhGFh3Vlluyyksy8V6E6V3gWsZX9
tFIRJJA/ElJ3JiDsAypsntqXojQ3nZMc3No4M6Pap737FnmwbYSwjiR1HpHcEJUzYWxT8eLlA965
vdXjmgEHxgh8pOwlsnsTo1lh5P1pJazpKFTQY8W/XQezRu0FUyNogxw+o2Icr+6kkYLk4rnKWQsj
1A7fSeDL0PuWILcibTw6NGUpCjVvtr5CbG5jbMAY9p9Bvb2Fof6kpvyjtM1zO2rUOgYxsEnj7BaD
LQO4eRsWYsu+x9VZmyYtc2GwehSEiC4odNYLmdd1xZGnDCF36IEMHRyCNevfftV+pXXHjoSSjkFI
ulaxAdIoJSDGqQmQWJircei8E1NWbVL65XUN21DrwXPALwfmaIqjv9jClA+j2BTqoXSpfGsDC1Af
FldEFXoQk+a9wXSq0VaAc7dJuaz1btkPyB0xZu4Kg569jySQgJxgvTwqpg3yb2pF1IzPmlvrl76y
joPOCgxBnXXoxfTHFUC0OyPldCoyH5acGFFfL39DjgqVozfuESoD0Snbvd86TyQQIiOZqVQs2kyN
HfrBG/M94Vt7Pkp7P5RkMpUWk5e0+kQp3cNEY4CUaw0JWfH82CtFNnk+Qpoukx20FXNN/hxfZqI+
FuG0KeDdgOQOkoKF0983iCiLJjmmhCCeCukKg0fWIcmuddNjEk7PPanabQzPDRfV6zBJHudoz6SR
LTRRn41/tCdhsNiVnU4tgB4onUKaoZD4zLKjebTihlBOQ/hkbddXf3SbPVuRX00UlzuPGHkdOcFR
8/5kCwVGRoJzmrOG8s/bDNbT6GVEDZkzuF681OYAxyqK5S2FBJpXVEB2Du0hQ3q7Gpgs7JBXVuxa
qmwjHI3osNBn/q3CaTOnoIK8NsHUIMk9ZrIoN2bWtySUtGW9Wp5re7uy3tOwTrcmDeBaz/9MTBj3
cGG5VoD5Hxi/sOLq0PI7lQ1eb2RhRJGNIn/iYhe6P26lNY0Pnim3zVCYRKhbX0qV2qHq46u0MRVU
bXutQ98j3s9YFel0j9DvBJ7pybPumyeAHvapi+RDYfaXbuBTwAYIvFs20dbz0Uux0zNonSQPuR0e
ZXHFbPWGmzzZ+Vr5Wior3GqLI9IAT9x6zFdidSrklO6zOk9PMcKTLNrwPOUKrCLifoigytOUWRs0
oo2GdEGzkNMAmLNlk6JU1L/cGsdu0vHoLJrujC7aXAsAg55FWdu4oY7TonmYTMYPvL5tNBNIWUTQ
Ux3I8grWO4Xgum7zkyYIfNGt5VCJzn5kcZ3u6NK/IHgum/6RFbrw1lNn7ZOx4EQiSivpUAHkAlxc
90drgRo1QHvoRUkCDf03z20kSNX0JWvZ2SmV30hkoqkdbWs3NIDJSfspXHZ5DRNBOOfDvgPf8ap3
vyV5Wm/cgKjgLC0Nel3ma3+etLfeCKNA1iSVEmPxRCQ2ipSRAMA5TLKnrPOax7Y//P2N05K5FprZ
0fe0d7vVQIrBN6pyvzylDFJXhln+QqITn+BDuQQk2Ifaz7SH2LHVi+UAQYm0nU8C/LmR8acTFwmc
K2C1ENAj2I3hk1l4J1vE1muyCJvnHIDLc8kTPcXkjNZX9D7Rat5fUtEOCHa6EVG91Ur7zZ2EsSnR
Qk4cLhDP2odK9tc808INIsKGyB0SzNKHga1FACt539fQ0vVKs8+qTn9lWFuRZq4V+ZDD8gjrR0Wy
U6eMHS5afCBInCNgUNvRaVGMmphY6rG+C2Zzmu19erWztbIJxQZQHbSZ/H+24tvpHltf0ahiVZYf
FKPk9iVcAEC3Z3aL9UEr8Fxmbce3TGLqHmM+26BfDnoseQ888WMkvZ5H0k1oJrAZI7QI2k1NI/K3
rH2mXem3bmJ+4XqfDrZlVbdtwqz9nLFHwnw7MgXKPzqT2L2BlAhcqr8Zgr2KQWA6IG646xBZ6FHt
H7wy2mR9StxXWl1dW7mHULdulkDxN3HQbOYMe0I1CzC7EhVsqDUrabdrEaI+SQUItXKyH2buNKtQ
9D5l361rH9L9clz0orsZefSZJOlzHxFm2BIR7VKy2ubD1E1iM7XzAc+Zu25iZCTo11djrq5ObjU4
EdpNU0IUmNz8cVTBKNltTjCYk8s4VMe8qNC++l9DPb20w3D3dHn36BZhckH7l4XG2JnFHJudg9nb
77Hvn9LE+SlL2+P1+6RSznZPbtp7ScYDHWRzmKIW/VQ8/BkTbT8hpvQ6RqNIEFg0uS8d6cAJ8bjY
BerLwBCekIxYBkUTP7KN/KPsMvhlmtPrJL2B1Wvz4mvJ61Q7d/zQO4wqH0OUHWlHh820hpxjrigg
V9Xc8GNV87VKe2RUoMk6TT56g7N3JiSbPKC0yQsizf+d+4gFCyPXV3HlHCF57RAAGEhCtKeZcZem
58fITvZl4xtkX7VXryAxr86KXzUipoB4v3NXWV+kyRRBUm5mi/THGCIeLNp5b8Tm2+CBJc6bB5n0
d2BkW+KEgjyZ95rZIZWY1Tu5Mz+aFX7AA/DXutIYBLZ4nUhNZyNImmNzb+inDfFSjC/5jDTSQlSr
hfm8jis2kGiMAb6vmlD/4nwWp2h8Tkg+gwnJWmPUWnSGCjiQ065hQlvrpvef8MkPQejS6cx2simh
32OYXVnZ3G2sZBrXiBEZRSZ7JFv7diqekP9/hq53ZqDPienkF9Yg21pke2/WXkGIvGiGPAA0fVTx
5GxQtz3HzBC9Rn2bsFj2Y5HuSdBgn6gnVyNpYbH6Gjo5LajJ7GVO5KI5N1m6SJ1cTa4GZdgfZVNy
pQ4+d7/ydqZFQE5tIzoxM0jJTR8yfGArvsVnS4Jgw0VplRaxGsoemSWC+S58S7s6/nRBaPOCh1xe
zQoBSU8BVCHeWBGVpa0tVDCEBYw7kBp3aQ1InlZxzJsXTrPzlPwx7KZYd3752rX8WId9G5Yv5Liz
b69wXuTbNMT4UjYHTs2WCRCaFG8agUrmNfVBUc1UKfO2q3AKkzLQj327mlptBQk/6GNQp6FW/9QQ
ZnNqR9jFZEbXFKDQbF1//CxMaNexpMzPerQuJUTmdNS/iPuYyNAFLjO1L6NQP6YUXxm5Sq1I0LtN
tEhpERgG0j+FmBiyKlW7yLsSwlfx3AL/WvPQqVd9Q0Osd9uZlinVo3eN273Q2eBG2fiLYggVxd7C
eGEWzT5tDCwFWTryhbhErS0JLFw8z+20hf1w1fMeMDlPBHYRZAVM0YRBG6NgmKi3qP9AhEOQYhUx
V8ZFvZI8FzrcqPCjcRwRA0pTMt8a5XMX1RPTHizXMHTXrY8SvbEpn0V+dwz/1Z1ZiTUffJOnqshf
R06HCOr0CggYIEa/XoPL1UkheO4MaCd1pX93fn8kPmJpGwjNMRqioaKWNTl3kKqYBTjuuh0KQQLv
zFN7ADhqM0crajoDb6Oa0qOi7j/JO41JqLCQzWuMEJNdTIT8mWcxsubaDVjanZizb+rZf2pE5AEN
rs8olXHr97UZjBZrwsp4Q7hYbDvex0qlrPNAgJoBjAV2AprzFaVFeTa5YraJ3WAoGPNLNJbMEzVx
sGK8cCF3XjcNWxa5PcmAKVHMw9pE9kpKhG4GUcZQtWKQDOiaHASudUAq07xvG/9ZYFPc5jhHESCy
ssj9D5xYpLGMZI9FMnouKy+DFsFY38u0x3lRt7UOZcdcySpwTUKn8gybVAnmNJg99j09zDIz7x/8
NJpZ4Rv6yqxqfYW+qCGjQ7/UcpQHXbWwN0CKg3J+Sc2hDLqiPOD1e++sTq7l8hKrJDkMMWJO6c9v
U+T9RmJF4EFIVlJUy50+Mks3ONEBa7jEyHDrtAAEtqk3HUip5y5EdxhgO3BRIZXmNlceEU7SDJxK
+3GAYGyqIpsvzHMTAkKQnvIjJZTiUbid2LUty1W365+KxlXHsh3WFtlRd2zQ46Z+mUYednX0JCIx
cgso/RqXTCi0ATdPPCQHpDTLCR8yqcaopzkf7CXLc2zWj+hKNsgw+KdodKyyGC+CoNtEM+MLHQC3
BSTwLuQIRW5eol44TAUhaXldwhN3PIdslhwBVpOdYzpW1NfeiW4ZyRe490PZbmETfnNCZedui1rO
24Dy3ADY+NS9mRwA/8zSvTgJ5zkSaljAV+Ah7PAcT+3VBa8TsG2n1vfK3SDINqyjeFqjqSTLYUAK
Z2nMGprZZaUKbLvwfbEpcj0/MVgZTEhZeuE3u8jx3k1fc46iig1UOTPUXS2bDh2xt6RPh1gF9Esb
utGSBO49T2H4xLDfI5WooKOaPLlNQlhePjbMrqs0KMiyYSrfExgwKJK/zPw+4TBVIao613rznSUX
mw/BaebyDGwLnzVdp5gRHYw8ML3Fuz4QVhLE9GxEC4BdSQpyPaTCJFvCSTmmtbzZEcz7fGp6+Obc
Tpydn34+cj0LhxAce6LiMsp9w0ATpnyy//t/2Ai4Nw0hhsSGegdbpOlqVOF8NqznEHnjGvZ3HMS9
tY9bi107flMl0vMocDJU8Y2ew4FIQmCYzuxsnkgMmglDmgkR25jTjMzJNZ1bVboX2wvdPT9s/1QX
wZyV5QPaOVIlU00PQmSIO0BpX/gV2XGQPQTXY8JfKcWlKnW1jTrjR+XokzxBpLljOiB1X4igfLZ6
kTwujnUprqmyL39/MhZTmlVPJsDagu1xADm9YvJunCRTiwD+xYIENMN7LjridNRDv7SASiY1CvpF
Bmc05MLA7iCFUq04MVAwO9a4k7HcVA47I1fD2hVq2UNpYKSspnHcsYe5Mu+f3ntD3zuOiR91+Cs3
issXKOEBQ5LHsgi1l9IBBJnk093EIPaMXGPfD/qWjjbBq2VVwRiGJ+QuJMTIx3byINpnXFWIKdIN
gU1nKGEY3QWjW2rd8uz15Tnx82nXTPzKa/q97bWs8uPiWoSYlE3wSrFGqlrHfHVVENASCqRnUS4x
lvE8iNhetgVr0swt/B05B78733XOSYhVM0Pk3jGQ2SRjc5uFX5OVg+O9TnrzbGPMtdxMW+Hf7zYN
/a0b17y4vjhHRbEcyjQf6TA9VxQLcBXMVx7f+Pu8uoYvHQE1NlocITVLFG24pBWLdj+JMORNYYfG
xStuoqV6KQUhZVxSj1OSPPdp+ilrI9klc/1mlDwHTelgzybxZksn98yGudgow6PO1fKfTixhBGxs
TN2XR0upXy1Ug4eYVSo31pYcDOsozXlVmmm1ac1lE6sRxeKbtPjaDDTSYUe1KyY0gG0HMjrRM4i5
EjdlUkIRNy8JRqWT7Z9tAnk8J52uZa+Q/2seiqlB2iulC8wQDKuYaTtY7eYPjBb5lvPhZzAkkaF1
32wsABxrQxFcZSv1ZzC7F2+kSdQacYH1N+//Xs0zHibViP0g3AvSkyVUiAt6dEuiPQgcKqfkXM2a
fkc2ZxwEZzLFHQVSUrxHsS0OGKVeET/Zx1R0l7BvozPuuwokQ8rc8eRxhjHAYDJej9WTYSr1WDlo
xbN5XmcjmHFdq29jlsUnNc6/bM3NrhlZ0ZPK+MH0Y7itLSd+SsALGK67q61YLg45b6vNNgdc52LS
UdCLrHnPOYKA0PW3XWiQOyIK1MkTyKs6suCbL89Yw9OO7KqntY8NMMCxhcJmqs1VPHDQ1QrDUINK
E8tH86Ni32UYStDVMgY9S9mHx+7DUhlrYMNgsZ+FPPryszuE4libhjgqjFl2lzlP5cnLO+dIdIN1
IGtqFaMzu6cgg46E7hwBYSDhq1JCu2A7riUjm12/KPe0sv8zGc2LVXGlWz26dk9Popv3FXa6tZq7
pr0QE/Ou5U3NA58k1lToKVawjAFPWj2I2AczqoDPEwy6dQpb7bmNH4wmlVjicWdkToQRWx0ToH/s
Sad+beQeN3yXb3JAamQaOlcqLvNY9U50w+HqH+u6QRVHcTEjtA34oRmkxfUQWHV2kkocQRBakBWY
BdV9SviCLK48R+uTYVaITHlPQxxup4FgJc2hGHQID1n7OHb2dscwJPbWvZTeKUFHP+TOxiy5oIlG
Mo8e/UPuhuI6TTQ3VAv3as5vM3651C/416Vw96WUHxaCxJvuYAkbdVmuHbfzuYjDV41Z5sZNidxd
JSnyfaBpFRwUrCiVZ0GQUuTQ5UtknfM/2TuT5cqNdTu/i8cHikQikQAGnuy+42bfThAkq4i+7/H0
94Puse85ClsRHnjgCM8klaqK5AYy/2atb9XlYRrm6uxn7dsU1pyebXbSzAUMYq7cLLhrWdYhJsgx
jKroGoVPCbkFZ3Ga40tXMfEIphCfjDcZp8wetmXdh6dW16ciNexH1yckuo6ieTdb40M65MGl6HTI
iKIq32uzTEk/8keEuHJAW2p8+KHNENT+xRMwbgmkiZu5RrJVAKE0ikNe+MHGC9mFtBFkzakoSQ+P
JtbsG1Yn5Ny4IUL0lHBFI7UvhTuecXIgYJ/VhNp79Pb/+dcOdX4wwrjdVIpRHV/+t4q0+yiPFuUo
Mjp7urhpciCjWgEuByHfDpAnnPyeOlBf7FGPaM4Kxu/DUxOl9baIwxyWmfRAC+MaGWZa4BEW2hU5
EREJoXNrdla0s1vsAASQQ9jK1Q/5XtBJ6gwpx5gTlRyJa20t3YJZ7zu6L5t0IxDFCNggvtAdekBZ
Fu4dDc7Gb6muWDj4GwGUf4VFwdkaw0QMrgWgDWTeCkgyFgczBEWHnvbUeygFk/HsGRx4ad3/hJIU
AT1mJfvv6tPAt5n0XrGL6XR2XoQzrx3Qlc9caN5SBo3MbUl8aJ+JVZkPUYIvOOZBBvT8wtq1ZKBu
PbFp0GvEVAMkU6YJAHz0DqQB4j1mCqaX2GfbMcp33zbr3dS+FgS1ZI2IboDhYaP1xpOTMlNsGiSm
nfuRYH7b4OozzmXeH9Kg0ZvJHZydNt1lLu04a4QTHfZL8xGdPIzBMoLzw7gCSn/SH0ZehyWgtLXm
LTbGZ3Tc5OtgI+7HYB8xX1o2DjlTAfsH8Xx3Go36ZMRTj0ZwQJfsovB3a/R+0s/rPUdeSA6QIq+e
SQh9h/OUp18TCNMjfnLm0611iHxoOVQs6T2Og/l5wOETuLAFgWekFz/3TmPuou5FU0N9I0JyZb13
TAjNtmpbiB+TexF0+5nJ/dgh+x77CGKCZjwwW7tUMbfro70Uk7tvob4Z0G13dfgjyv5bSmT9dM3T
IUMFtHICgIskVkiyI/PN3++JLdDAf90Se7ZkBaAdUwtL2v++JZaFDiqr1GoLjoSUZ1oPNWGy1kuU
SjZtzaooyAaAxNvGLO+GjkThvm5PbmzwHbTOBisEVpB0YLOVTitoave8KZ7fzIdSZ+lKie5jYAO3
s4TEXSseLaToq9htCzIKxtfO9zcBJE97Yvbr8JqePZ6FdMkdSGW8xWecP/oAtafKP3uhefr7b17/
dfevwTiCXLdtSyD6suVfWOmNyxifgDd3i3yNnmBy9incBJCup5Q8t0NIi2M684A8DHm3G8LHvlal
3eN5PMq6TneuXvIUK+dC4h0QrrT/8tid7ythfcI6ggVV8ELkLr/L41hOIOUFkmPdJa3ODVrrzq/r
c+UPNL5stqX/Oy+i8FS6gT4tol1mFt9xGt7J2xrY17VN5nobBChpk2HWG9uMGYL41nx2JiooXHXu
Vmeg+4gcz2+Ctj31/Os1yrp3h3Jy4ybiq6uT9qbKbGM/yQwou4o2YKfiO9JK1FW3P5yeVCXwTinw
4nncYSIrLpYKdzqZDMKgf2Z7vvv7z8D88wn7VwGGFrx6lgOuXsn/hQAj9GYvQt2oeGXUV7M4OyzI
8YFFlYuqmnorJUcnLI5kAKZl5S8cCMIvw+BLwR/f1G7201t9summxblZ5lvVu7COMMgdxXRKlnKQ
IEXgGwyo9oNB4HSa6PupMqInj3TJrYejfVOWDtMO03lsJIxl1wLv1Qibek2U4yWphk1aap6SwXY3
Y5F8Q+tVCBvaT5Y6j10jQpTpw4nkY9BigztstC2/DfbkW8M0p51F/SsQlPGBpAYhT+62G3gjwtJh
qcQ6QRe5+xAE9kc2SXASYP82MapdHMZzvE8t+Z4BtcBbxtqstM1zxqoWG02lH3126qy3rTV/int2
Rz1sDPVEQXCiutnmvqcZeozk2805LirBVLSdJYi2wsDo6NvfJjTiDRswGEph9RXEWsGTmT8w1Fhn
A24hDBazO8oENulEisdedsxAOS9vWAKZqACIXBpIN8ynLeGc+U53lrVm4sFQuZDl1ogTGBq4WE5t
3J8SuJvvkYJaxKvsLuzJ2prv20iGZ0Pm1xpXnN+bejd2DYWsmN1tleHSDtBybbB6ksa7PLEdeKWx
a1/bMbn7s41xQ/OzQxK8/fOp/P8Y+qep/P3f/9t30aE2nx5+g8n9N6S8af0tMvEcsSongeqvJPo/
f9t/6r1c8Yd0Je80dwn3lK3/p9xLe39I7QkLVZdn2Rj7OY3/BzfR4pe0ayMCcyQ30b+ovSzvD9Px
qDikUoi0HK3/T9Re9IjLhfZfx80/YfQc+n/hJXZFh/lP2GRCchNsaTCIGWWrpxjzjgiYlVdmTxCA
ql1sBuVTj55k7bWpf2zL0bp14QqijlTDEzrtCm0xUZLrpStj/U3zXlURIoGuIjjHHyxyXSEN1YeC
vKgf0/Wjh9SxM9bFQ4k0B4d1u/fmVIOS7Uq8eFkF0TmPWXfJSYOCASoyUQkPgda0cPN8KYidIvMb
mxbTZNxAT5jdVsr2yJZrDTt69lgW7OcmDnZFJuKPCWfcDkpu+8tH9nLswyy7V0BmDFQVJUl7gXKf
8zK1tikYJhKOTBhPjMWRT5gA1w9d5kwvwVzPh8wJ2lveaYAIsvC8t6KN3b1fFTZjf6+ewP3FXpTu
jbkHQ80S8QPfWJvs8tr0BG7eps+YHJWNt8qQGLGLMlX4VriG/VV3fb44FDvIdjInvhs18TyvWig+
3lUJwzpPbgb6ovVID+nwGtS7BADKvJozU34s9OBfxSzcOx1VkII7U3jfYk5LpK9mfixzWtF1hETq
M1MBHsmUpYvxOAQMbflsJwQ8mmRNZ5vGvfmpY1aVK8qM8FibS+p8o9rukXyT6QE1unzkmeQWCBn6
E9PHc73teSjg+zBdvUoC31CLJaquGH/jAgf4AAWCYXZ71JYdn5CfVd8oE4Y7JwGCtXfn2L9tddHc
lF0t8HJS6X/hRq3nHekrJgSDeQIYEhZkFJP4PbOCg7vdvzhAGRB5G6r5VLnB+lSqkJS9HKr5NnWt
plqHWHW+B6Omq+9sV7EwCDFUYZckSYRgZUy0A3mf6SFPSP9YRX2WMPtTXvMUjTFAC9pqVRDQV86A
vS31izuuOEV9PVKpm94Bfb69Y4NWMpmpogxhALjPCTNHTa5wMnZsnBFWEregKpteBL3jkwMl/Mno
PHVwG0eN6Ix7Zt09tPLlcWUYg6m+X3wAzcgV0k5BvM3KKGEmTkHZrnWeNsMKRTcqBFRRfbGDX44X
txBDKE61PywoIscnR5ewdr5UDXd1Vbg5GQFFUXGleHlrPpRkE5TbwR74gCrZ2g/92OFAIJy03sVe
Z3/kmWdhKoAwLCk1kOF72pXHsV48a4Zm0UhVXHqbqgzYEg4t3K1U+ALMm9E/BEohRJmQt+9gO3TG
AfYrSwlMwmczLdyPUkbFu4uEESMSobX4KrTtk7YumgdeQTYsZdiQ/GWkwZduIb2tnQBP8L7jWkQY
b7Zdv23T2X6vebwQOqGhuUr45kd/GIDvSMtGpBJPBDAmrB23+WwE3yRGj3dKifwtdot0J1iXHguj
bQqCAaPhkRQXq9nlozWf8EhE5zZKm1fHGIYby5jZRwXD0GB0lbGFjzAirVWy2N/NddY/1SK3o3XC
+ppOqlEpodZsxne1J/LnVnoFGomhz7GAi3nwdyBrzBJJ++BGx8gndW3N3Cu6uNSiyzBfRvTXPNGk
WAamB4QlCMB7ZlGUPHRqFI8KMe1L7/XGzvTs4V0kYf1LZz2czLxnGLfiYxWHtJD6WNe9OM+uJQ4M
d8gmLJKJPhQaUFZ15k3W997nWAgWTLEWcCwFAXz4ylWd76AC1i9mIsrPCLfKWzwWWX6dMiytco4j
1gCJdx2IP39SkeeTOMFUAYFOPXHm5h7RZge6+Pm5sJdISm3FvD1I7gODN6kcbjsknb+YuuOgA3X/
SYhdCPk6NoyTw2m70bQFbKmF4zK7H+w7s6nCjSs91DENoXTrSqUeViS+Yo4gwDUdWRAI4MrR35q1
tF5pHYgZnFpUtViF4bLjKA9+ptogP863sdGuwyExLw1F/RZM3nQ3NB68iTr2SkI/G/eKI8LEpYnB
Ypc3U77XU8lekkGC/sQbhZCkyWeG24v5WB1bjlb/iHQihDUeca21BQ/nTjIfQFExC4gzHSydfNMS
qYClF/3SvYiH4qYHpJZtStkOn6ZZBYSlyZZiOEVnA0RZvBt2Wd15zLTaVQuEY8++hpAGN7Hrn7Lr
8S64gkDUY0zUcrieS2399jSMk12IONVCj7CoT1XQ9A8W4/bgSbldA1DQ4VFeDQPjszVfMku8gWt4
N+LDZbfXEFGw8hLW+SP0IgI7QIrEKzsY/auR61KTUAGMAQqqV067DjkdYSwZ3QiaVyRZG2WNDag/
IqSIO5ja2Nh5GiZuVIPPW9u1010ZaoIvstCXdauxCqJwr9hkqj2DKmdbociKtiqN+DbjuENlgpW8
vhExhPaTTR5FQvRLnRTriaN6kw/5wktvq666l3UDqQp6B7buhFUfMooRQSij6LbSyLlczQxDGhi7
AU+yFJUlQPQ5KKvPuSq5vj3XIYVAaJIgMgzyRGH1EpUWk7zsTlhcmCvCrQiJtIaREYAJy6ERiBve
eaKCV7ZyXvZCbnH9VZolXsPZCYgwADB6KFueIsbDciTAUaFkENxlxGK0ameWRVDfNE3jbaYS5cOc
MMTaO7Zr7St7SNew/rc2s0U0R2e3IEw8jkHlzKK5r+pKbUvo0MhMzey2aY2y2IdN1t+2QzAcRO04
z07SB5fBZ5lZl+xGt+SgLV8BDQdJteaZZRwz5JmcLOCK8uK4bXcjK1aeqiBxY8UfuaTHD/nGLazX
tNfmAbgxr03ELNLN3eZ2mJuHsLa7nTOa5jtquJilYJU8DLFnPZvdWN1OU4lKPdbcsoxhKR7m8FRn
Mz+eeAiAFpicQCAy0CFjiCEVoo7MwN0bRmPgLW1G4FtBb1vUUHNfvBEC3r+bkS6nfdQtgkIR5NPZ
nE3TwaqVjDFJ7JzWb52yjROGPNxb6O7D39XQJ88AxCXb/zQ+mpGtdgn7/Gub1vXMZnK2slWnHQP0
xmDM2U7UGSYcTxSfuD8ZF5L1jQue0tzId5OdRUdAZN5P6SHjL1vLu1adQ3pTng+fpdTddJiwNf4m
GwIroepCxA4DSdqVFWiQ3gikp3udMApeOcy875t0nBddbsoKJnIIaB8LOwbRHcdqYjGzFIbL2Izx
UkMk2sH1mxolOfgVBGaTZrw7IjBs3yX+7Oi+EZqLuNCxgcgwDFH31c3YrMvSJB9eQDR8r8quyde1
1VfOc0/381g3HkIKVZC9vp5mhe9XCLxDexk4hO7SDaCyyFiuGBMXO/KMnPApfNHdrypjIAsbamBn
o3tWeunIQA9wV/ZNKkr94EEDtNexj1BjE9lDSEc94JYerJifVazzXehbyPeHpAfTEIiKROwQ3/Ej
u8KB1chMPurW6pLxtifk6lkhf0XtB5Jpgg1gsBabvMlx1x3zNH+VD4oYIK93yA+xEay1QBj2Nbsf
poidi8zAaqXcxnyk3ipC2PCImFF/tqRs0IR0tn/HpFYXaC5ybzFhlQyQHDjjjqhQqMmZTL2i/LBp
oK2jhfAIepjVsysy1Mgzxs3qnjMNsJDr0CzRu07lO/LdaM9TW+eIc22EeaHtiWfHnm3i7eTsPAx9
WoBPDWT4ZKaWg0GjTqo34fD5HpKYqNwVzH10f3QkjsaONlszmg1fcTTilWUBrcNin5UiThZOyMAR
0Zsuok9kfxYh8AHIgMqoiwcaILQzVVzRbKQqiNdB1hgg58PgEIaV/Rm55I3S0xTJh8MdzuFuR4lz
cO1s/pEFGwUFKe5bmGmWYWoB0U3pjMFnb9Q6IbM5iwMgqLPvIIp1TbSE2JR/o9QpLpmvyrME3H5x
ZN6i6q7rGDgRwrLNhNrkJfbd9qnhfD4WZlL+CiiowNqjLhzOymWfsXI90G+g0YAb1zgIbFTDLIL1
eIFLUZ+cKNMQfYTeGE0mGMVaAH97y382CquimbKbbB+Uy7ONSYFwa7tJnNtp9no0Kn0pfkIFgx/x
mIRYwQF08Kd82QWmKaq9Bl+lZG9/XzFNvKkLYpDWtmooGIN4/piszGIoGDfbrLAAkbm9jPZ5xZGw
mtLMx8ec1vk+hdv0UaZ2AAbaR/jWjXF97So0ZoSeRRez48veyFDNv/wsDdFeswwEm05Pa8oagLFd
9W8Sx9wl6dsHh2fsJCUAddluipFK0WyHR3uY/JOdt877nNj7ZobiOgvaAvTNERlbz6bpOs8+AJt3
CQxjX3IUHDSc62JFE0E8eKLUztJwc22ktEc36fIjGlZjK/vBfNFhHN6abjWsBtAgGHYmvScKGmdT
FMBok6123mVXmw6WzjDeRiGGjL7gClmlUPUQUASFdefZkIuglGBNaS0n+s2Ps/nUkinfesrTgYTY
YX7Dr1O+DKZHWOzcVFGLigDXMdhCXiCDKr2Qk3PN59jjmmI6hkkq+zUyqww2bFppAXvPzflLeEeT
lTdWmsVhwFSa1+sAxaG6UxPgqspBpt/Dzmq3DHwZnPp0fn7lCFwSEdJNQrLecqfoNr7b6S1Fil7j
khDBvoWFxSbd17/mpraXGXd3b4QugvtIZeSD5SL7KpvAekVg+Nk7XMVmH4BqT0sbpwl9F/ac3Bvq
vU8/hh415KAvzYj/DRbsdxPJeF/2CL9kHpvg6Zt2mzce/Xk81zexHjRlWoT+0cAPt5+9BO5ljPNh
1SdJulZclEe6V3ZOthk+p3bWAwnLaLztPjnAcdG0AQaQy40Rm+m4dd0uPg0sNddBhO0Wx1FORV7k
obcN89DYWAS3fNLi4T4eR1XewrcOfqnQRwRr62aXaDKasaSpeAUuE/UXNizMNFkgbt0IbWYKCO/Q
s0/fl3jREMMy2mzYgPtDtu6r0dlCTKQcS5C6oMfMkaoQtNR/lJjF4l0GvOnHh9z24C+pBgUKytcZ
lWPNH5ObFxFDNppsOa5VUmWPtoEDORlUfAy4Sd9lNGfXuYngIU7NIg6dgPF1ycJwdXoLN4gfnpf2
HAzUnOYn24qa/bQg9QorSH8FnDQ7mbbFvu/clJzCdqx3VZWkdw4K8sc6l8H7UCh701nGdKxdxqrr
sUnGfTrhS7IYTa0b2rVob/TcOQgW8+ij9VztXvSSNUmznjNAi5IZS7KHXG3V0CC+zUD1Vz2W2DdV
moSqCmxED7aexm0pHeNJWY64EqoTfsbYFlibBBE0HHw0ztWb+uGL82m+JfzIyddG4bQXKZnTAIsv
98QUYdiC9HrAW4ImgCXhuI4CJBdpQMRXJJAIyDxNP5K+ni+dXYmXeMRPJ1sR3RMINDAmQjkK6s2+
uKSj3U9pGxwsxU+h8RJ5rYgzizehU+jvKJ7JpmKfS8AayWvrQKcYi/WQ5/BxDMp1xy9RQk/Nfi4i
4ySSEh0Gw8dLlZgNEE0RHrzI7O5U7Ol7n4DWaxJo89vKgp4OEtvRpcBNmbEHzxFDB9ksyDgv+t+6
jMIb7Ivq4HgCO6AzIbAEQSwwGIqovc500zTfcZlT1Wfz/FD5lEFynuTVkGX0LUd4SmhbEv8zGb2x
vbFamwFPVRVLbsfcMv0EEaPnutjZpAOvZ7q4J6NpeRFUCBuNldcbVtLimrUor1eADvxbBnopgAAE
Kcx+7BU2KOMSW6r48GTZX4waxCEVn4PEtM2Ec5+70LkjysF1Auia83QJJMkN0ilLzC+4TmDVBrAa
pNk376UJu6PGSHecFMMBrYfwidnytEkE9ACkSlS0DIPGS+d53SkypoTtDO6IKm7Dt7A1mk8jzYt9
WoWuA9Buzj8pxez3ycyTDJ8Frbwt3eYVfY7+cvreYDgzkJV5SkodLnh53CD0UsY4wrkQwakJohhU
SdKEn/YoM0L5mG5c/JjWeJ141QKs0zN20yS560qNcEfjJcThl6MaNev3wLPjF9km1XM0yuSXSHrZ
rpiExaeyRHVet9F8YnKsjyaZq/s5DYrtMNZkvxBKcSOJJH1Lal04KwQr6lBaPoSWtPBpcozYZ4dP
HOcqosmAgoVogQbEfzRgGmjE7gUfDJPFGWtxNHuIKKdxNwdGeKladjurELP/aVz4cIyAw99B4rhX
06rROhZpT2kU5zDxOgwVl4I0ArnKWAofAqcQN5QV/aXhjvqAaw7ovVMpGV+Bi1TS0TlAJ8cPDzYS
bn9V1lK/LOXmXdmF7imUS1riJPpT1rMFmzy3fgMOntxEBcGk7LqqY1tg34JU093ZQ5dfkX2BpDNt
b2+ZJkQPSrAjm88TdXvyUlV6OBSFinYNPCoI8ynIYMIYGJw5Oewb4TZbO3BDEGfchQ/Is/EICzu6
zhY49DgjjixIJ+fckA/6luq0/s5H6qRQlOkW5q4HT9pC7w/RFNLEGHs3Tsftn/VivPDDBdOeacRA
Y+/Jr9ntSUPERLWXTWTfVLxhPcqsubmWxOk9QPzoHnpItfSztltfSSQzjrPVN195jNUlTYr2k2C7
RblogNQijvUG9ar7O03d8rBoytai8MG4Nj0lEwcqGCLR/5qjTh2LwkneZVxV5Iug7Yvl2N+7WUe5
N0XjJopDZtPsj6czqIrhRVgh4IgcnX+4tjxwEfuoZu6wCnJzeM8yBgxo9DlS4c5x2LkE1kIZzd5G
1Hi/S4U2vMNV9DBOQ/5IMnR29mYMjaweu2qrdCrJlkBoT6y233MugehpY5ihvlurR4R9Cyc+8Yi0
t52qJ7vGzvcKSg5UQcNjm5dV0a2MWgvRtjPOP+BmiVLE3OStOcCMBzNhQsnnh/haiCo7t4gwb+ki
m/3oRsaFLpqPyXOUc/al0e5QMdf9EhDRn1NqoQKPbpzjEGztJzMYOhjD0ngbgwLlYuZG0U6T+3qU
BEYc4560Wg+1zY8CX3BZbH8g2OkR4o1TF9ahxsf1xkQiv2+YQa5dR4V3BQD9L4wWYg0XL86Y9OQA
j+NSoMeaxzg/NPOMQ1t2Y/3R21oci8y2GGE04YstMgsthx9v/M5rD2qsmFa0iAUxxFggN+bOb0+l
HyGWsECe4uO2f+V57d7BJwxQRQlLPPDXjd8UZMUSupLsC69M4b1N6kgisjr9I65CGjMbaZRkvLpW
ni4Jkaxnpo8htN64FeZO80m+FlRvnw4K1Z201PjkEYSyn9HyPCPBXnTSWEV3KSrmS+IoLChFP4cJ
oK9q0YdIpd/iwpBoWqEXXO1MujfYj4q7f9i1QRr6UAUHwoLLj6n27DOX53ifMU2i29VY0/Bknnoz
NT7UNNTkp4js3HflTDc3usVHXo04UAJVTVu2KC3HeA6uCuvog8wotta6G+hIoJvlr5ZB+DWR9BU5
FSrLyMr1fY4vywM2sKqIP5reIrw422zyuoP0Z++7H7L2mY0V39DYQ0aMWv8FUPQAjQqd7pYKLfrx
G1vMm1FhjKSzsF9T5RV7X6LYBkibHEsSDDZDKSht/kGz2zSdRVJ9MxXDRqRRd89+sVo7LbOfNWue
5EuOssHNOUvenZigJ3cu6jvIi+wFB+HMq0FXKRw6rn5v/X9ljf3/EIpEajQ6//tMv48o+/r8Gn7/
K4zkz9/yz1A/6w/BuEjwltI1O64H7OOfoX72H5K60xJCAhvRrsPa+J/LacO0/2CfzQAehipjNeAj
/5XqJ+UfCoUueFjtEpYuWHf/Jcbv72L9Fr7Jv62nXUAdloSwxgZd2a7gT/13PVbhFZCaq0GQON0E
W63Kjro8ia5Yq0hxTg5TTj0w5slEncqQl+czWKH+jlE1Tkxo4DX7XsJzXLfdrS+JyU5EU91C82AI
jnj41u8ipkpJ89pS0h+gkhAzw+JuoFHhbXlsNLtC8rPGdRCnr1lLdIpVWlRRIP/RKMaAeIee0eot
Gs/owe1Nc0NkcnqTlta9mD1v7XUgdgPMQGuUpRjtMLBbjWaV1ZGA5vJfevvXNJTxc5tkaoWPBsh2
o4zLsAyugUzTmwGtVHZ2Msj3XTH2n48dYerbSZaveSqaR6LgvztLwgc0ymOnO+TmsbljdIMNiwUw
R38GytkBWCjbmtC+/Dx3abrpulHcDKSQZX4Qg44jKTgax/e4iZ4d/xMVkZv5n5UxxR/Y/XXJ7QPX
kMTxE9i+iRFD05+UnR8Cc6wPXdh1B8xOz35ijESgJOo8jc7PoIPiA8vC8mX3zRoVvHdm6OauRA//
xOqn7miT/7vGaQCD89EGMLEpezN+UG6VbNkhFusu6dVuLNJmJ8e6Otu52LJeEPtODtFN4mF11p34
TUj5dJrNjHkUZAp2VxxuJCtfaOOIrcorcy9E8lwVSu2rFspK5w4ZwDYz3yE8+l3IQRxr+sVtPrhM
riqerKwG2EvufPDomX2KPDWzH605vDQVQMIIZc/TQJbr2m9Lhu9je7S6+oucuep1SucJIGw6Id/C
3eOSbpFlC9aSqHDsdOGHUNMr4i+U91XjkMcNU6VOniJmTmHjiS2MQBtdcvNqC8YkuZmSwV1MWKzf
A2RKjxPN4Zb1K9Graq4Y4CT6aCE9WnvpfaDqs1SkVPS8NZsCr102BC1cmuijqIXaN3l26oLY2Yxp
fY0EVMZJoChtw/hDz6ax7tmCrCh7Fg1/erRRg+xlukxhO3jVxSQIEJyY9klwaQ7F18odBjQGco/l
hWxui49s9GqweYb9e5STDYegKF7gjLFH9tWvfO7zwzjS3OcpOtU2RcOWuXeKf1sZmgKWahnuL7EC
m7at3Fvfaa7AiO91mTZs6Jie+kV7j14ZwEZDkgZ8udU4w1BruX9rjUlumvB/ZE7yFM8zHtqIyMlp
zK41ILLef618Ew2VZmfdpixHKDrbU+bb1oq8EjoMWVwm4uEORQkzOirFvaZyJsCZu9JAnyJqwF9E
KUGgeOSl89f+QuJWTDjwmpKw1PlnkMDu2g5TcGNl+8PGDXnZZWRld4ln177pBVnCNq0h8o0HAJ39
HgR0vcf5eGbLRiaD8O4mI8IVXqCadrL2c2TgWqroxWCezzCIeaM9AouujOaU4xzHX6JznvoQjDBK
ShxcxIrNYfyqdHYLTzHbONSxOxOfw0YYPilsA07Ehs8yChL13qPgr9KaGMxcPek2vfqcMfOg/U1P
xXzU7bxlOH1NVf8VVP5XAF9khRLqoY39J5FF3XXwo9uYHl51PYUfm4ML2xGiNdzLDModDkyJd25C
7+xYbLICLwsOiDrgK3fw3XwlX0tFeaiTYu9NyKDreMf27wFP3FO7zE/SFgmMMwCFIzNhBfcq2Tt4
b+PuzO8IJ++UieCJTLNsRxeT7e0yuW08+msCoeM7tKAkcuXpTcJBvib+bEMBfiK477tiHzHF9e8F
KxE7dz2BMzigPPxBIlmNBjTnoqt+JlFDq+Eh35gjOohUkt/SGAzvXBRFHJbFLqpKBtD9Pd0laRAV
YNgBuOO6xSe3jmJUFYgaDqZZ7hH7WSvTCB4FBvGNxJXDOb73Euc+NMd9jP/SmPOjN2VYW4EeSkkS
REbm/MEjZgdDPnMVpyCWANLOBk/6yil7EPFpB5LbHA70BvrUeaAOFegFxpEheG4SGXDex8HLrO0r
mWMFtVuxEchH7pAfboa22frCHHexwEETRu+VgeQ367CZ0w0z2kDwwZJSnZsSB57r4+0lSIlcAUft
Cf7SW4ckdwSoHdR3ruXkExzAtnCsfc6DOw6ufi6r+D7yph1QkHLrE2KP3GTAnVwv9uxheCec4JNo
Q73VoXkDvxPBuHc7CBGia0LOk4CaNZ0K3xiCZ7wz+uKWWm6yYHwB9Q4NhfTzpUKdKpTpczn8hgEO
qUXXj2EvyFcZ2LP7fk8Q+/JPHoxXzwHVY0b9S29g3PV5l8BMuD99Xl/jXFYs96A6LEjEqWlvQzfB
UWIrFGwhXZtFPYoB3u9hqCNBywAHA1tFKBbTrP05/owINIpo6k+Y8tbUCiZZSTgDfBPxBHHqqVFs
k4HNUCm8ay0Nd5d5qK4yCuZdYMNHwI/+FZvjKTcfSQ9HypAVv21mllVPmK4VmxCPXSJqi+EniUtC
3PSenxm+GEPcucsUzmxKdDJzh442u/Rtfna6FnxVb72FONE9xdTSryzCwjCxeDbMNTRdtK0ocbRX
Ghtn2ZV1KuCxc7moiA0/0JfXt2VV1JtuhAyLWqTdTJYygKizF2YLeJ59TuupmG6HrIelWci7mj5/
137NfkA87kTSaT06v9lzUjq5wC5yDp/WKeAshcORdcsOp8SN5MA5OLp+U84edUq9citgRW0Tn8TQ
xyfVVWdCXdxj6AVrSU/Tssu1WT/t/IFYcD7qCYksWXD8aksObfyrnwAfZm36RvBZSPGFVTWy8ne8
GdwIzWDcpL/UOL0bHUAIp5Cffkl8KDvTWxX+B3tnshw5sh3Rf9Eez4DAvNAmkfNEJqciawNjkSzM
YyAQAL5eJ/uZZKaNvkCLplV3dQ3MRAI3rrsfH+kwSsLyaiKz1DS47zNEAWxtrq5JDg4pCP57kn0I
6Vm8i7oYwxCQiuHRNbrvzF+DXEFXohRmjb5+yu5Q6zzJaMiticL6rNaYRB2skh4FPMitW8C3yKwh
FXvzzrQrTRduc38BDCQit8Psn96zyjybRrv+4d0hgiOISNNmaGSvcIeSC6AyE0JEFLYd+bf70/hu
HypiAekdcXDFrLC2Ujtc5UZQrPyKVgLihvFqCOoY9PaLt5h8bHxGCChY2bl+pvVGRdWi599+PX7x
KHajtH0G7Ndt/Cz9bAdu/xoQhy7as3aLbJVNN3psbkiEiCZDjRvyp36kBk+TeF8W+B5gRdvlinRo
nxv32R9cmvZMuwdqxyMhCD9zSMGYLdqNWtrvIBm/49c5dxi7XRjhnMSppL+l7hedb2VEeYp9qT7n
kpctSQ9eW0SJzhSVwBYs+mRTK1mc6gn2NM7ALZ//klY69qwiwV05N5uWYWvtE8kg9yxehDThvcb+
Q2Pl/cOlhq8X9OyCwzK7E6mRd4G9GAEhY47FZO6N+sHIHXo1huCrcjFrxO6fthrJ+XrZsO2Cc2Go
kWyKk2wdjIBH3GbRmOMzHwMX/wLeFReJ2CJeGnFBZFsT/0xIgonnc7zTbsnu1NWriVD7hpbbyEpI
7nGmuC/50V1r+r6F+lMYHb2Gjv1h8h6PrMCiOLO6aBizgti/v12mucLOyQY98L2Vn1roPdaV6ppw
HdwF6YHOJkTT9BnbIiBSlmtRgzOtCNgRmHXOG5s9hyP7fbtdnI0sYGu45uuUu/HecajhWzStrLb1
6NAwshl6/bXUMBXA3V5AUFAgRzHDAO0ZN5r92HrdZbDMN6MxPuAfwLk1wBQOsviQGYO/FT947i/O
Enc6XfXA+o5lhUV1WiK8HfqTWhGG4iMZ2E/qXlvgCVIHoYnTQpS/3UZ+y14uEWbcYgPgjTiupw9+
MWwF6MJd6Jq/8CVnbLfYhiUUfkKDeKQSBdtm/jZR0w4xprX5LdOEJNoC8qGDD+TKEFbinak9UKpl
PBNKvIsRYOPhbsQR1oOrJReL+k6PPyhprX3iLd+E+uw9sdJHd65+bG/hGyoh0BqJuhoacr+JLZRB
p3x1e1B6esoSNlENYKCWi1d07FwaTgLaIjK8IKZlWYeWVlafNElTUdwa9pprDUFSamddpsG+HIx5
56fNE/08LBm56g+jX71pOgSps6j+TMV9jadGfjeuBiVyaHbu37QKx21NIxtRQnXEImavNfcH3NnW
M+aFq6RyHAczz9eESru1k7wrA7ajn1HQ1hUkZFyi+IUrh9uoks/Seu1R+MbYJSjKqipaqvCJmhr0
RL90gIFwrecDtRmc955D9OtdCp3zFCLfrdo6pdfOtJjg/Gbnkc9A7aqyfYYfHlu3gQVdUuNBvpGu
x3i82SRHXtQ4/OooBtGN4m8fGDmOy460t6r2CdZrBHraLrQfbCn+Rfz2qfC0vOE9HQHoVIF6NwPy
9zwfIwatY90Z5cma3iYP7IZwods5M+otDbCfNEcQzA/xjyl4miM1LGAh1mM1QJmbko9GxjAKjJ7G
OLvCrtDwCgr/EzfdH3iuf+wp2JMChXpFoQ5jsl4OhTNFafhk9BjalcEhcCIbe2rL+E1OwWlOGOvc
wHtu4OVMnT0f2hhWKl06mNJYea5jHqWXcbrjlxqUrtEjNEs79W4iMgLGqOGUOvGKBYAaTWUf654R
2Ivjx6FmESJmB4CG1HYEDixzLeQTwxvPbCOPZUCTStWMZPbTEUpms+/AarbWIFacOyj/8el7s/sG
16DJ/JqYz1ioIvDPOCATjl+hg1geioPjDNBNvdo5xZ74qp3O2ucGGp3j9QPFL+QLibLs4/SIpyvA
5BmDpK/1ZcaLstZ4tVesH2OFautbFLnmGKKyXH4w/Vl71iAfbQDKhRoLOm97MoeBtFPYaaVkaw6I
D3z/BWtXtaU7meIqdORRPtdioqCBkQWJRecPHo1KQSJMxhZwNf3kfrkxA3BmPw+J8m856LdyzjmR
zurUV6DR0gD7Y+1qRurReKhz0zxbksWBm09HDH9ffrMpLaD8AW/kzvxgaJd7knwIC6OkDUQ617BT
3I4rEpOlGexqT7C9ps+hcrrHJB7nTX9PtA1e9cyy3dwWQ2AdCVAPZnhkBcZzjmRTdPeKk6C6fzHt
cgMg9weOEwSw2qQZLkZxMPiw+NQFpUG4CiAdsp+Zlg19jRqkljVsKekD/Uy94EPgdS5Oof5QBGzF
vQAjSIzTwzDHL/J50Ltn5ye+L56lKVd8Qpk9thQcNvuqJ/01h2+jI9yNpTIMSAtjads89qV6xIb/
l6kOPLkMskgt3MxU/pIKVsmVch6VhwzS453UFVCaccShoDBUjSWPSVYXmDqfrPCmU7w/LQfGlTTD
c9b5lMbWznoU3n4ZqYnloqrgjT6HHBahE0ZOBWUyq5qMBqIMWGDG2c3IZIX/16WAqKsoYxoAABqS
yk6fz5zVdPnZnMWXLLuSSMT0MlTwIGYzxSpU78sW6hPIB2ftEk9Bs3PJfVTmeCkszqqZLrrd4BJb
Vx68UZII8AVt8+r6dnNUMgGNkcFUVRUBwaGt102RFmBonkhy0PCJV87lLsW660/TFujjDY4FUzLl
ITmQ6+fY1/MIb4fxG+QYMVjOsQXhtH3WvYaOervvRg8qhoKoWx6HC+fPvLm7EaaWxmsF6D6fbXw6
ENfblCxKALeVWW+BRqJZrssKm/WsC1hic/A3rKqrabXzoVIHg2TElgH5ZDvL3yClYZI46ehRp0r2
f3IVMHzKfVYln5/tJB6oZpqiaqj/oDRuW3v6DUno27MUj4OQJctkvYc5zpV+yn84is+3GS/spizx
sVb8uMYAL/XLyFx30ja0Se1SOmAiZDh+ZUUAbUQkTXzjAgTT1tXJcUZNi/TMCUi7BFambvlKsJww
p9+dkvSocngphl2r34Yko+7US6tNICG4p7xFHtnHjqPcugV/PliOXJMI/MZ5M5ywzZXOslH9fKL3
x9zUWFO5Ou8Fc/cv9QJaBLffeiwcnLJj+wbvSW6HLO3APvClt5p72+n9h0LQUlbefz3opQDIxM8A
EXijXJmtakPxge67M72cJR071nBUHEm23cwQJCsKr1rvm7UzBCndXaQTZ29F7ESdqctTm9FqGXYz
pd4eZRQmzyE8dwRyMLvPRv7oZiqlZ6nFhRlYOwv6Ka4oOBtx7+1hlBFRTZtnmGt8w0q8xgE78Jg4
2JZbA4bgMLw2VsrZhK1Mj++IB63wV5aizijTsKTcruKydt2dA2uGvl/roEd8LjF2fyhRL/jOmjWa
gAO9lJRQoifKamNhHnT1UXJXQG+eAC9UPOTykBas2l0o/6gppqtIpiAasVa4m+F4uJ2yOPytsrE5
trgFTgJL1DzgYYQFDEEgwXu1crV/VrAI6nHjhZgtYpT0nWkgJFZuo7bDyvSVTdvQspEunQc9nN12
HuIDnvSowEt8orXysPQKRlHeHmL2vpGpzDf8O+KSdIG7q5EbwFTzZG+cjVtDZTZSmT52jOVbo78z
0dqaESQnbdC3lQlF0FO7+BEAVHJUM6AhHRJLl5L+JRZMLjsI3ln73MrgV5kPyYYGSsGe0Kk31CNa
x6FuvmhIoFnHYOGVxNSeOAT/eeY6K+5UgCZ9cE0JkmwDcW5bzw8TOLU34Bo4yseTRWKeVPiq7xYO
KZEfWHs/H93Ipm03NFGxba8FWWNrbPSOOa5zYbwutXrJa7RzbPFO1Mrzyh9wIAKhTq5NGtjrUcXU
jonBoPmd70MHxoU2WDJ4xNrTsgbkUqkNYfQyynpUD6OlayexwP3lvv0rxUMDwqZ7cxzsbm0TRE2+
3PBbd3vUvE1txIL4unjLJlr7zNSLf5sqJPCgHlw8hg+DjfW1nixMrJw4qDEBzrgUDKEKZAOsZPs6
jM0H05QTKZaXBn6G0Wda6izKLdjxr3pETHqI5aM9iQ7LE7lljD4/hTQ+0oLeZ8yBW3NpGa1z2hXV
YL75uX4XQHkIHmOGIF67J6uyjRdeQrKAHH1pHSfGCENyseU5G+rHbJQPChrGqoGztE+teW/QA7xh
NPuRmZ7ZBqX4W9lbOfKQ3w8VisKKavZvZUZV7D3E6HQPKJ+Seo2FdzA/cWkQgLLpcqyxFGfB9KP9
MjykgYGkjHoSTC4hD0H/zOtyX8J6Ldd+JfqjdLv+Tnk646JltMOcv3as4ZpTQktbED4KC7hFTxIG
9j2uRNybEfbJKoVuWqQfcPF5nuNY2yu33RBIHtapfPNofdqDq/9kO/0CPHPd1/NAs3sDiqbTM/G2
wEdYk19DXX8lHAhWE1DOZWG3psq7yzbFK4Oyu23FRTYLLCUGg3VGDIo0HEtZi6VxVowVDr4CCpKF
1UoC1MeDQrlU62I/rueYk1xw8BJDUzgaPxUSalmnqAioivOwoHwbKd1kY8ndOYYQfaAj86M3L563
FO8aZNkpBAuDmODbD+QPuSw8PkIs7mqinQVvp6jyW+X01rGtjd8c2vi8t2QAL0Cj9//8ZHb/P5TR
94/CP/z7f/jnvw9dtp6nUlz/+bc+nfOb4TQ31h4eSZ5t1pL8S2ljvf3zJWzeGBj3Vmel7zGRP6Yi
5T5RG9JtIbR1xI+Aq7kx8GhA99mt8KVzDwNQ42rreZNZ5Te9SvJcptj1uRfvG+1+YMFsN6PMjE0Z
XoM4D7mJSNCBQ85hIaVZ0biI0Kxe6kWkD4XpXO65rRcSA29MrfrqxKy8ie4VYdwdAh1y/vLoKqkS
vlM6rMkZV6fCokEvnQr2V4K0nqF2bhlSYN3IH/cvF6B+qWT9WLqtRVJX9wdCsOguIx8Pw1Z4QrAC
fXZFdgCc9tP1cP+hWR6SHAwtzg+sNRaPeA0TbRc0/tedePzQ5HfuohYPo4n0Wo2Cz51vxJc6yNIH
jQUzGmkcONJYF2wWiGrplB/w5qhz1xJWdog0+lhD1gUSKntGh0uqC7uLr31ciU3swGa0t2w6veNS
dATQjLkDxOTXOzcFjN0vQ7mbjApL1/icznhLe3wSUV8g0JrLQpyGpK7p78n0yFevDq9t6vtrDu9P
LLs3ac9yXlqs6lVlk/91/YvhhH8ShzN/rSzr6DYZAsScXAfB02Bkxfc1uFuLAvvfosSsZsI/d95R
wYh0lory9YFmriKmE9hs+MNpvU33DpsoC/XYolIHk6p/7fHgRmLKMgSOJT1VLDYxSVUbe87AgJvd
k13Pr8KJ5yvjkBURufoujYEnl0sywXSsjIW68UDbZ3rqrfxPaWZ66xnjsqOt07kOprTA2RDUCQpN
SWlJ+Rang4JUrMd3DLXdT7of6TDGQZv4pvaA8VUE6pm++mHXz2bJ8r5HBuvpV2v4vKPUVJQfD+VR
if7Mxg/X1tLPG9XRvN7EvY5kYD/QQN4t9s0qa7pJ3Zh92iLEYbDu3kl7+eSwBXNhmrfkLHiE8aRI
8c6vH0dVVheJ4TH2+59A8U6YI7N7MjS/MccmSE960zWM4whZA09DnouePRLEwmeHLY3cQYGFykuW
v+aWzM0BUX5DqTJXQGkAIxn+5glx9bYsWmB5FVgQKODk2gyP9gTp6KcGdhddAkgqmTibbisOfss6
E3cVJaqCj4Zd9OOBJcZj31nm1mfbJ1qjPdo8Ql0bWWjK4nJbd/VZS04uqRNXKwcEO5VRnJnrz2Ae
rP1SYvmWGtBlE//wN6RCCi4S/M4himt2sd1CuiOlzLzOvFtu6iEiA4fl1E0Pi8+mkBqmdjE+G18+
1W5rgH3ufaJm7lGWdYv+lISHom85x4FzN0dN1kyI33P6FRSkBM0RmLcpHjlp70cceA9Ja/zloEm8
Ig3WbjPjvHSQKuf0O7xzrUyru1bBaxtghTfqBhxOjGKExZjWgiE79aZ3LkDxRUPifPizeqNwBdxw
9cvAgr6SzfQidEppoggjFc8WhyDwUiJ3OdoNA3s3VqR4h4pNstR/fa74NWtFF9P4wWJSwB5XrFyr
+0nqsuXvVt1k40ybPAMxDR/jYdbpumTQguEbsjLw4whzUneU2qJJmTiXruSOPAKPGuP3oO7cU/ts
pqmP1sIKO2HvFI2Zdx5CcDFOuButCp+06Dal4zdRl+fhutSyxATLSZQR7F6EPvO7Y3Ns1UYQhVQJ
5U9yNECrll/uADPRweeoUH9ibYldwzYG3gKUR2giQd8yDznLBQ7KuDbdESu4JHEn/8ZVsmx829r1
IxenLf0nWCDzWvYFBdzUETokNYkiX5Kx/WvCdVjVQfvGEig5YNn6EeMvH6vOmvOdwC6LdDYMkRpp
Mbtr+pbQe7/TT/a9twumEb0NxmpoEbSou40tg4LzlJsacXWCS7XNBL5Q77dwW9NHaaJ3VS6+aMtQ
mgkuYYQh7YgfewIIlDzOHnUUY+3GK+TwkQACS1QZnpOMeHfGurPJcgH4lA3SaGUXPwj+mgPk0czM
ADSH9WZI5vRRxtZFBcU7vs0n/rCM8WIADE0gQROxXC9EdWEH/bHmgo++uimWwdvOy/jZnynkwBLQ
w8pbZLiHZd4EjgaC2ve7eoCRbbtHlxPhqrfERWi/2uLxvoJpBHohZiQr1pYF66B1HtCW6/jpQeRi
2wmPy1S54tiLW5+Z56oVz5609Ja0yCtmI+ZZgLDCUeJgdL/MzEAe75CSYRmsglSyCyHhTew2xj4p
8r1wkg4pUw4RdpMf7vMOLznN1u39HE5QFpLl5F/MYXSiAMbgagrABddA15eUqLOXsBkgThC6v6nr
YNTFmAcKN806unbGdKILV6x8cve0l9EUQS6/MeW3XqBfa1uzCl3UWxnG6xJdPvwaGl1vTQBuK2Lv
OS5hxL/WJmzWwmL0Ez5k2DKHlTsSoULMmtGmBjiQjbm2Roz84VxeRryg4RD4u7ad+OsFUaxm/731
0AlAR60HZ3b4ll95zgiaAiAfmEM27lseWKsqvK98Ew3Wri+2gW+JJ+X753KKiW+A5mAJCxGyR072
w5nYWPYymbV8VJIXrLNXrD5N+I4gQ0aigXif4i8/LoB0GYnD7mj85i6+z9pieavdwiV+mfyua59y
7smiWr5PS2A8g7/jSHKcJEaMiTRF3CO6Cd1gdqKnjrW2d6pACpJLjpC0sw+vxGoyYGouY6zU0nmz
sGnmkeJHesK5bGQ4kMu8phMQLCTvlMkaa+Ee3ReTfKcVXfPWG+l6CTladBRibejcntYDBtl7mHu6
LRUc9tLj6RJD9SnvCzm4R+QAjB1Hc4tOimQtsw6VOxyQ+dHF5m4Y13HZuSvPfTBD5MS6S72dr4gO
iArqYda45aGiSSSKiTusRanONZGwFYU5CIqYdIq42XhYvlZ2NX8TbrpyYUNHzM0XFXefdU6dNI6W
3WCmrH6lBYWLWsnVXCzTbkjtX5PNFd/1nJUrA3I710UTS+TS6g+43mDdFcOzUqzFOKzUXAoR/hZv
q8wgXjl4PhkpeyLjPZuywKwgTIuTPQoL4dp6s0puXVB2z2AGmo3Ki5ahRU17F8grB0HFHQofU8vu
BaO49wbgQR659jUJIdIz1cJ7qZU7olPVmBgQICAU41qQpASC5q+VsC/zY4Lto9jqzPsjEQ52iiQ6
n53pbzOjUQwyvCSB8dm1ld6G+PWBcecYEXnFaFLZSf+ZsxGeq8VtrhKdenntHuecGBHhVInbo6eN
FtMfsi6yWUYjqCPARqdM41PV4BSDo6FJ/SU8n1dtp2+Cs9hG+n2+ccSy6UsHss1QAZyZJHU6arwm
U+BHicvmUIE8oUlzr0pKqdsWUzppjCeDSHPkK4DiMqRYMxcM5ZzYXip/WY5LZz0Z3NP2S/gUT1Bc
s8JCEKReSDU3HjY86SCeV1bj7WanZnsz69PUu+kFogcdp8IbLj4BiWhajnqZlm2p+Wj2UwEjizQ/
RrY2XowTfS4kgA0W67QZQmRTa9MGMphNamebDfkHPRcXtpu0kJrpr5Dd6SYYH8NZigdAbTc8+lQ/
9MHN634lsv7tD0wseuj5SNFizvka4rlPnZXHQiuynV+6doDusEyNOjXc71A0M7qEn3nNsgdrirMj
+dIKDp3xTRceAlX2zrDaPZcK3zx60dZnh3YYjaegth8S5w+KMj671HyXNb4vBqy14tDF6XW84k3b
EtDE39aLN5O7KNjWizuZzhY7YI05am3G1W+7uUcjrezRb5obISfqIxgARjGXD15AGfEg44Pn9dGS
JhvmDmaOOO6vOOFgRppns/RuTgrNh+MawT2SLmQ0ID0aMylZrwDzyIRPtVUEP2OtEwTLe8B9qwvj
28p5XFBa0R0Ta1hrp/ulMNOuR9vC1zRM3pE7D6GCYAOypjt7DcJ6IMufckAJqgZFp84/KwvvYIzt
e5hh6RNztOiSxaUtXurZrKIqziktC9I/OvcoIlfIEB0P/a1L24gnqlMWmBSDlo+AbTKgPh2s4k7E
x4pHx2KiNkxKsR40f8ij4IjoOpoDLLPHZkeFpXrx/Rkhy7sGXvirtMtzMjUGWNOf3AADIMnyp66H
CV7dXBnsisXaguxERJ3gpZKfNVeuRCfgDHuZq/mtnU4+xRq4OhsotOxJckmAOi3gg8wxudP+0CFz
rOYwnghXczMpiz+UCmSp+eXAkj2Yvb7TWe0NLYMu8H/W6sBkWCP5MPnS6We2U5sAvsHdeV54hZIU
Bt/Et2hQX1KWR590PfUibGQdideksskqjEOAFznx6HWrAL9gVI5zFnvesApag11fYc+sTaidt5K/
tTA+hra/KJi8a1m2n0N4V+QG9oOyzYaNJefPlOo0FrtMbgFA28x8orUwuGh3+WjEVOx9OA8Z+OgI
/Xo9zTMSXgyNk3kYOxao5IYz6gz7d23V9T5wGv2KRwY7ZplzG0RvtEGMjANIixBkmPTJDvLBAKUw
6ROHqeOoWLsThKtXVgx9lI7cUxKorSYATsZdZmtXaGfr6P42G7G7x4+7EeCbduaQfuQ+a/3EacJN
Z49fqY2ZYcouiSriTVsIOxqro3Bdf0ck6pKD84iKjD2vl7Ej6pIdxQN4oojz1jT6FTVV7jgDquUA
lQLMSe3Rew00NEIq3HsiJrWlMefU9bcvFuykMMBNw4I07qpkVwbhVVlCrUhEtpzSq/euTlxayoxT
7CZybbFQlopwec3DePOtc9RGw+w/mmS4mOM8P9TkPrY2StZKLviFllLci+ROdjkDcljM9Fg1xRsl
0cVG2eNPb6ZIlFVzaaX8Qll/6gntmg67t7qsORvOKDpUTRqOkA8VSNichDkP9/bghC9hCbYqbmgg
G3Orwi6SXmcEli0OXKzDsj1m/o4idISB+E+9QMZm1fQl4+yGV/Ri1bA0ypx9ORjiTOO1HuMJsGTu
7y3bf6tKNqz4+rqkrw+2bK8GjpS1YvcRwe6fTY5l1NxCo6pv2mU2E/duY1qOd6agD51gCrIUxpfO
K75nmpMwQNkrI/Fp+S4pzlm85lcJY2vNRfKrbYEGcM6jQ4PO5jFDYlRl+pnIfkNeCr/L0h2kPfKr
bPujCZhFSocqEiHyl6KR/dazMfEsyVfPrdElJ77LmtIEUVPCUK6NJxPQ7E62phN5sfGe9slbkDJx
G6bTH+qi/WMZ88XyE3b3nJxkNjrM2ic79E/svKaV05ITJnslImbDV9JvJgyh5qMG+LYKdUZUeDZP
NYfmgxTLR2mib4UBZcl+Hu76vmr2Ta5fw94+8AHkAQdPhNWFDjHQe+zRKOmLurk7Wgkzledgv+ty
m0tvntChbQw3zezd0mGyEVQ4L414adbTOF+4zW94nbjAlY6aqt+wNNrIDntJ6PrPLIhl1Iv6pgD4
bbkd7Ge2CXsiZi/Z+Oh7s9gb9ZIdfTAByawJ52nmAFsbe4ubGQIO4momwychi2eKEFf//EM94APt
ddSd3Xsdi2vKmWDtsF/YOyI9CgqNdmYq19Lq3grDjsl8MVsmYgMbOXxbdPFo5G/FIrwtBLGci6N5
iuWNs2EdtV353tpGvOcIdwnTed90xY6wMjYIUdNtYr1Qr8TskknzNKXygI7/IqyaE4vO/zL0vy+t
eu4DbsNy6F71MOG0ml8LklXHGu5+2BETRRTYZ8E9I22O+LJivAbKKwN60cWBEerFj6uzl7f6LvI8
5eZGxEl41OqeuVb0kQ5k/ja1xaWV4QG0UvHS+GDHEU3+Lg6L+K5zeHJk1H7N6dJui7nY2hxpT75P
MpLaV2oxA/U9ld61H33v5IhD7glEpzzhVIita8F5P8gEE6rOALWP+bJm3kGmI28nHc7lrHIdpBrd
Gj80ZkZjXxVrxuuIZSU9IndOvLb86px72VuPmh35FSjT1GqeBuoK0NxrTEAz+RhSwc40jK9JU5HF
7vezl5pnwHp/nEnwniXVYwvI5mANH34BGY/Awhs1c0AL8ABuC5cWuNJAu4/nhzysR+yI16kNux1Z
0EgnMd5hOzVWuaPtK4C2qL1vmmlCiszCYak07Kox/8DbXSnEiVmLV6fnJ6dEZHfNa++ifezcuP5R
7IqCgmVPGhukWGEh2Gh+O1TAbesZj/jW2OjN30oI6wBd5bFmpChRAQ/QJ7fA5/10fO5ttl92Mpx8
V79RJjVRlCXoYIcnQYg/1JfBAHkhpyG4by8w4nJvqnjYrzlKYpPtsK8UdiOi1FXvfeJgmxrzv0C6
jc3SsxpYqi8rNZqtxxnVBl5LQ8DaG9QrJIcnY3HpSkk9UnE+943QPfd9EuI9cA5Eb746IF8kfZCS
i0LTzm4DodQ+y9/iWBrp1i/jLWrkRjlgOCfeR/LX0CIFJkaoNT7Q61dq5U/KrsJNyCi/Ddq4Xsdu
H6nkPpcu7S8CGwn7+ReMaXIX5/lN25WkneYsYrIwWemJFY17ePhYSgApQTrkrbNVe2DISg9TVhz5
Hof9xB+gc3oSzYK+O2YdqgioUA8HoIajt69Mlw2X6X02BJAxGybpfiYpHmV1u/OnhLqMgBrD1JKc
qZPl6hdE0EcWxBVxszMU/9UsTFq1ymAhun8OCkwtA8+w1cI9tiq7n87PMHMEQNGsML6Ez3D27CfO
yEcD10xHGTozwBCTUmCNxaW59mwn3oeLNXB7CtHpVdbvXFGemWpIGmbq0XZYucbkszb1aCLWWylZ
5uAG10HtAIvBCfCxb8Qp6VPqBZ3VOJuAGoft4qUcE/D0kKW8TObwHHYYSByMxugQ/BNsYPnjlHKh
qVFKRXWwPIa9NV2szuBw5/0mFoWDH07XlOZzlEOmYHDO9rk7fU8B0H/N2L1qOjaHsAx5Fi71Bhsi
1WDlHveVRmQeidpXrI9l9isI+LyVATM9lHJZjqewDKJlpOAq1sX3qOOo1xqEytgdUwdoMZilO0H4
UVg94q2NkBNIi6A96/3VP18Kysk41/CXysrlNU/EiNpppFyi1RsGCvabtE3is2ei0WGbszjhhIi2
coxruiod5lGqCXoi1XgdySppfmA057Cf7sQto0DaZLVokdBKsVT2BnNtPMynnJ05VAOmyqK0uKjw
Z2RBe00G0sitPguKSzZEbO/YInCiBbJkPn7Q57VjgkZ2dygTGIzmCEWXpWMX32ZTJNyH9HZQTXby
wpMtw/jYLPI9lNh+7/duwPf7hk60iFo2nq+zdeV6fa5KPmwSIL2ZbUXD+ckyCkxwBCq2U60OWPh5
II/TGeAIlkrL3DWjxbIz1lAdYLGRfLJqCBKce4RY5QDC9i2X3CqsXeuQzvotxl/MUZVXm6EdsxIg
zWiRH5UcWnbcLH4LBvKRDI0hzSBCUJ8jssDVluYd3AOdiwHLkaeZKsoyJN2hOGA4DuQ6s3Bvps3S
OsjVA0nMcoNBtIuaMKZST5Chd6nrXA4BgIVNCI11XfjsogIgBcfJR1/sy+mE3HsmuDVuZKCzTeoU
ByeZ34TfGqvA1D1npx53LP0vOCBKYC/wTTV2dFwsXR/Jsn9IKd2J6vhJG3h1VW582yH7d/zxUdWW
V6ZFZCXzHgQOysuS3Uve3b5fNe5wA5RwinG7BbBKDjqstkYSXjGT0Mf2iaW1AIYgyKNQTGlILpCK
PiBKOWteBOGD7B4oERAODjXocIHyo9htz3N83+DO42EYrD99XKgzHx7ufcVNpqw9pAN3bgHEmNjv
WsnwgD/nMa0oB0nSbasBl+ok+43cstW6Y1bvahQs2r5CFojRDFN1U7Ql+ScMdiCJP1mT0oMxSM5m
mgNo8liUfnZMphbxPcZGZeXqqVqeakTdZODm4Y9ViGur2SV4AW0xPiCY78TcmDvTU3T1VMGhgFXG
vAMAUnJQVZ3/24V/sSpLtidJS4xglqV4/OcLkfinuR+MaMCYuPI2rk82pRzI8GA8rbGTkaaqqn0Q
ULKKexvvebk2vITO4LTZQgJSF86VPHZDvJq2iYEqjQHwNNTRTDaBj6L195BVI05tjL8g59et76Np
eFz1QfPv0oX/p4u//N90cV/QU2ba/1eA+wUrY2+cf+TwvzLc//Mr/53jtoT/L5tCIssnSRMEnv8/
kHFGmn8R4Q6EzR8khPDIav93jjv4F9HqEJi4gDzish4i/S0bNaT/+R9G+C8nNE0vtGEu/xd7Z7Yc
OXJt2V+R3edGGRwOOIBrfR865pnzkHyBkZlMzPOMP+rv6B/rhciSVaakrmq9X5NEkUkGI4hw+HDO
3muTGKyE/e/4uHnWX23cirgv2zSgGfC7HFzdvMDi6/t9mPn1f/2H+B+D7WUIhcvk6Ddpf3Cz1tpG
igamHWr0KBtCikbaVA44jaYkTMyjHLTIh3SPBjOCVXg7Re9WjVZqjMKbHpbzCrfL54S0eYljmigm
ydGjag+STJwBkZEdR+mRNG5Ig55x6yX2qbB7/5g1OB/yCDFjWAtEYixDen+PzlTdjF700QevZVjR
rp5RllaCW3bevtddRwHZ5SiD9Oeg8J/3YbAv8jYgiNckqNSNaAAjURFVJp/IsS27KNxKw9+PAk1U
QjbFSJYOLJ0Kkok+x9rQhc27YTrXOHob9qOhniT3Wqs05EO4NS2z5GbN8OEGPZW8lmCoeTOzI4T3
FgF1tZ5KTphmFD634fRdkL5JZIp1HAAuI94eskMRVxCDZi+5NZuZ9e6Fjva7xpXcd2O1b5LbuEqD
TWuSUQpZslk7jaD1zM4+2zbx14KzldBJtrNG88b39PysG1m44XIR2sI5XHRwdGo92TvJDDQi5H7O
hj6aUu1qnQzsYeKsWgLkJEFMJ8aKkt6+cOxj3LKzapHUns2ke9KqHLug0Jfgul7K2kvXjeM92hZy
V1b6n26a2x84+79lbXqbh+A9/+s/7H81ALnZaHHpwpTojuD6/zwAc+FxyHKK4qh5KHLaeEL31EGW
Dqeq3sCrmQ7jlFPIofNJgWw4Wk75rNFz28rQfZpYx3cw+i5xGbYLvSqpyZsoLMTk+/d2538V6GSy
Fp396FeAfXFKwF6yyM3WcUtk38OCAJsicugFC+yiBYoTpBo6i1EVvGg3NRWTCfr6I7XkcW+kAbtR
R1v52doVmv4AlWsHb3DPcNfvdE09gckwthrbsFUQFcXKnTBhw0Ia2cJH6LIcfH+ZbdASmlY2dD+y
hAiXsqfSwKtUugTfgccFXo+aZvDSLWNz2o2BT4V4joW2NRYdSopGxPiLAOy6SC62jtHGdxPccFdr
EE030VnTjWlPDKGkrCJfCPSxiG5JYF4VRYDC3VtEdkkqpoUZJFE7wF2YB/1c382gRjEK7VbqtKG1
FjCCTiqhUu1MJa0XiJjZZzb4f1A54aIx9WSjRklK+BB+5dQU73Slsht/8E91XZlbn7CPVeYR7Iki
Pj5qgfVMU/YeELNxN7ntVjCN7NIoK45zRWADWY6+7wC0AUOz/uhDH15moqFvEaTjHgXMBFTo+1R7
xg7paH+jdQnBlDDxbHYWt+SJVfvWtIhKGj4hVbnnpC6R9CXT0c9kSPF6hnsRt3cK5g9QxqALTPGm
7rtz0bITsDlT3LcqfIiqGP6cFJgUM5vKUB4gI0EBXCzdgaAwfxrDfZVYb54Mz/CThqOjpge9YvTE
RWZwPtN2jkvogjLTfD9ovEi9YD/UoUkmMhU2BVo66goTNaY+eTVg/riTFq76QGh3VTBoq4yDXYqT
o1bziEUQuGyjND2JTWWstBHhS+NCQQJYiJQ7Ojk8+uArxp4amhPU32GZdzxm0hB8+GP0SGYSmF6V
Oyu/fPCiNr30Ma4NASJ10dZDfqeTDbpqdPtG+ZWz7mAyb4rcBWnj4ivwBxVQwwJXTv7AsrfdaIfe
0ttkwjlpWidvSG9bT8hU1kmGQ7CR4an3odQiWCan1uDU71ANW1h2kxI7S+E3pvCjqqzcEyc3EE2D
bsIPTfSxbpk9pCBVl+hiw5OXAPSAJIIlsDGNAyWU9Dnsw01poQZuak7EgAf8dT3qBNU4zhsijBnb
qIUYhXui7gYSG+q4RNYjMadWdrc1Ymme3CLN2SNaJ9+H8w1MnI7WGLqgONSm4cXvLNFMW1BADjZK
81DN1SNqY82JSD3WCGVHaxAGHl0kG2Vtm2OdpqB/z5giKUsri0UPzHzrs50dyK0BRuW8NTMdVwsJ
aU0zxU5u8Ky9OTt5C4hK5AQJ8qKmTU7P7owVjtJD5dyUtpkeMymfMuyeJwvKL62aikyNID+GKouO
Mw2Yyk5m1dWdFRN3adMl4XJ/LeOapkeh27suLig0OUwwiYaqAQ+mDXwZ62Ucefk+lKgcuzak4hb7
dBSYRrtZqxRPFj4wVGbbIG12yBpO+PJGusfD99YYL+Y09Cvhm5sqb8SqKuBbkP3e3yD14Sgzr2gx
Ygx4FS55D7rgJOB3m0gUB7i8INga3hpymZ01V5jb2G3fCxdDx0R2+NBzFRwdralh3dsZturSfLGc
KDnDn8UR2fofNZRKukvZSUD7Yn8g38c5OEreO21G+LYGnEH63Mh1vS86ApMEMXb7LHosIgxqKJ2p
j1h39qQh8UOvvawnrA24FB+YbkY6rOS75dgb7Dp9KzJZ70O9vGvcXh4d/Jcti3M11RCWzFuoITho
scKtO1QCZRCMTwkEqqA2RxoN1EkajX1I61SPpNnpB5w4aG2mAge3KadlXUVnz5Zvnilvuohysu30
r7rxXAKQVQIunhakkCBhag2G0a2RvVGqiTXQiNHE3BiwREzGwMhIcH/N8STjaNVbSSTowtd8aBa8
1dyAjmVquGin6hh0QIn1qqOnRbWgm10L7GIfYsOnrubb+iaIxZoZm4Rh/QvYZhD+VlyuPIyoxzJm
LQhzwjBLqdZBg/JTuRVVYnekCodleQV6jGrjJKj5laSQ6zZwACrMmwKM5JoWCMhismvBXSNjN+rX
Im9OyGwpj1O87XJYLgzMDuHoopV+fNaQEgFb1Y9tAM54jAKYWYAdW+hA9FcWBSCHIp4tVHW77ZFs
YMIgqlBj87Eok5R8WaThWz/jlJsj3K+wCSzaHBsL790XNjDBomc7y+voV2YH56IIpgNFFsJdbLaS
GpE1CykMgynuy48MUSWxTeEpruz00FHJRgZWvUJIJrwsxgkwAcAYWpQ9AW27rE/i5SQBZPVjfx5I
DwiZ6JAhak9jHJMcr6CukSd345Fkci5onNPpCkxM42Ld0XUCUnwhv3snM9yvKoCHWuan2tHKPdIH
iEmhMR3czqdDLCnRRfTajlNEHasS7PNiD00epEEFXglFXe0PJDgi4DmCQSwWbpuSaBn53sGXmBih
AtEza2nz64NjLLEfgpMVuJ2HkmwUZPz5DARAopuX3QnCob4bWuMY46WE/6vYZsrAX2XFgDhtXORG
zw63kpee2WAhR8881xTtt9Y8JakOUoEK3Xu83OPOMG5d1DZrCxA8U5b5gBC2XpXdrOxhqQvY9whv
o4LgpkzHczHik6HvqbfZUpefmRvfJZSeQqEeQNyfrTrVl/Voozem5UUVBkSipnaZw3uu9L7dFlW4
HioO/HXbHEsXAaAJwsYiEHhRdEmHpUHRWWiIwU0V1IT2PNAmvcEfyhUQtzoqBAxbZxUxZ0mFaFm2
LYdCDwOUIegA2y7xsp2/LwJ2ekDEHzLPIhdDIS1iEdkZsY8LP/GA4hEbmLbNYvJEdjIof6rZohPc
aeE7LdkeIY79TfTGDtwP4pjpVFh0DvK6fm36fK+nsSCSkhU0yoYV0UrdGkom5AvCj1HrrSyFAsdL
s8cmpnwE7XI4GCBYYnTDzAOTSzZG6EKp2vc+VZsKdcyim+qTC6RvM6TFfTCNB+gDMwEO9p7BrjmY
oD14QzWezLnJ3mF4kl29zYpx0XZomhwvyE4yIwiljp5sg2DaKQ2tRen7G05lF1OUW5YQ0j7AvxBy
RzuoQ7BZ468IO7wgp32UlYehcR84dD4JA00WCWxUMCt08ysmknlJHQ8glYAhjswhNkhzT2fTHYHg
VBGGJ9rTlAF7I9yahXuQ9RBxTeTWYHfg47APr2a+jqtAuwqmAraORAXf0j7JYDgLprJU+5pa/onx
FpbYIEWt9hk6Ec/AvWfqK7qyIRWl9J322trCqW9kFFBH8mbXvWW/EZSzxFxD17LXvvZDsE/y+Pvo
WfVK6tOnHsmj267Qe6XLMoDTkAlgIeaEg59vOARxdZbZ/sDnfR3+0//M/8UpyphP6X9khaGycAR+
fzY5tssJSuj/cIiCOV4RR1R2Rz8CFO7s7NJahWBUF1aR0ONoAQ3j6B1LprLafwjYFfqmvhk6Em+A
b+OIQCUmnHiVjile4KXsaV2hIcsHjkd+wXJyPfX9d13pL+pKnM1/Oh6v3pv3v31mTdiMl/eUtLvF
e/bt82/8d/s+vf9MBrw+7ncyoPmbRe6c4aAFMuZASgo6P8iA0vzNACfv6BZjgZqR8QcZUIrf0Jla
Bv9TBvVxwYN+LyjxLcMwbd1BoyGMGYb979WTfsUC2gZyURvCoERoRFuHSfzX47xHaAR9M7/F98MB
pfbdrWO374gxvXVeB/nZNUlfQsLKjj+CdIsx8BX5szyrIWG/3OMyLxHJmmo5SirMIs8QI+cdYurM
Ut9sbInknD0nIL2Jh2B0y2U1InuOs3OCtCStPgc2bejyQ8+7hzT6IOmfQbhcECy+6hjHWewBK0S7
EifMylGyq1v/hUbVyXf0VwufXjRl91Y405fC54EtHskez+SJsXEa85vac9eTR/yG14h16qNHkgXr
hRe6d45MsXOQf9K6bbMrK7YSJdbNVZ8oMs0msHamN1soklh/JspUx47j7lxWJbKx8Pj3cXKmZYRs
Q2KCdZRBlc01bwFZbYLWfUsxBxKBgyKQCnsGWqA1xHKKCqpCPfCMNSEqY0P0OGjyGoIzMte2QKtl
b7ocqFBubOxgkw17DOSIHSW1gwHNSIPZGdDvAd30ckbYJOkl9V2sSqieCudLIcct++S9sLwn7DAC
Dx+paDR8CUII2eZ/KZM2Os/Ma6KGmt4AWhdrJ5nDj3ZrWjlN9QQ3J8DBip14g2kAveygprvCQx1r
01gb1//+rHIOv+K6yb83/3OejL7mBbVyP2iuqMs/vnrEbJWn//gjvzwCGubv09l8m/7yxfp6y961
nxXBlDWqzb+DNOef/P/95u83/l9MGNafplwiIMmrz/rnmWJ+wI+JwmSiMHXLsOe7kLv0xyRhEmDJ
Xa5Qm6CUMZX+R7YlEa+/SWUJ8KFMBwYLG4/6e9lZgA81qN/ounDc67zz70wTTDC/LlhCKoii0CGY
dxzSCGdY6s9VP/AKU64wli4sUDqoJji4p9ELyAhcGgCBJvciyKNfVLAKMApG5Ty2j0L3vrhBdzuS
hwEEyKkXUOo+rCDYJHpCIEPiPk4OYNHJ8jd+USAJG7+2pI+jkndDzMCpRDoY3/g62RRTf+zstl55
NQujH/AhGZ9DIoSRAHPOcrPxrpxIjtadDwVwHskqlJ7MtzmrxPMMlscfkN/nMx0/XQxQbZRxCmKe
R2s5IOXN9OC51nlO7AlGVtHrvw6zj5FHduEGnCQGOZPnvX670Y65i4UMr90ClxSp50bt0kJiPzPE
w8aIoKrZ0BiXE4eQNpZro0gPbmQzRYLWXkZO+tHATKvt8mbAJMYsCiliGC+Gp/YqsS/zD0wJhtWA
f3QEMUHXv4X1HdrRFJ9reIjL6x9kSNhD9fhlcvi9wCaQldFDo55hf5t/yfW3p0n3aZiIf0ljocoI
6EijBo2bjRcemcU5T+vbwU8+FKw4RO6w+6g0s03VHu1ULREaQ2kZQVPoUfDhwpdyVQTSJ/yoFacz
AjgIL7baZtYBfESdNm5EbO9phN5YzUD2DjmEikusDCr2VUlRMgqTXWVwlMi04l7OUP5rcLzJAUF5
QbPs57+ytdxl1JrV0ppfVN4Pr0WPjKye6eFR12HbsmnW41uRHm+KRiLPwDl4EaMYP5bCGc9axOOS
grBkJOYHG1/OEnV8I/sNKANtkHJNTgc0wjr5uD5F2fs3faU/RvMwMZv2hOK2Qba2mp9Sa+lpC7Xu
HIZyPwjex1h9Oq5Np7zBfpZEH5x+P8p6juba5q48oKB9pJAzbWxKwguBIDebx0mt55AyNTXnfb+k
hH2EHhc2dSx0YOGHN4/F+btUIhaGT82m8HnQj0dODPxeo2DGtvd6wVq3OPsESCy4yRyU3YTCd3X8
2JmXuEDQTdFdW2stTf407siCxBvYt/3ZdJyDSVIL5pN5OKLpgoUNuH5ijOHPKig0ggwboYA1m+sv
vl5us5Lfk/4clBNFOS4shzDur/kvimngL0j7u9HNm+ur1XJu5UmRveGyYM0/AnB0aRIovW68+tHq
hmbx07brX+yn6b39vJ1mdrJMi66YbrCX0UHh/To7wVwnZt1H995ZTDJeqvaGpfM+ac7j9fn//Nl+
DXdnrzQ/G7Bn4SjO0tcd3c9zoTB05iBBVKUgQ2PRc9/4xySmmd4U/UbPnbPW2Y/zoPnzp/11p/bP
Tzt//+fOH8kw9BJi/kjHJqwz+ggB4gHRYJ778ycSNE7/+XLakh2hxf/0ecv68zPB8KA903Auh2x9
iTrvMbZCbmzvcczxCuZB0ayTibvf5TboTZNdSIdfIH4kzGb/Fy9lplL/dFC6Xmvyey3LYa+srLnH
+8tLKerKFybaFjAX+041ezMqqaowbc+vRwS83YT7nASy7gR6Vww8wDdf5lc364Iq2iEFg9yth+eU
btNfXaj5mPZnr+4fLtQQR5o/6Iy7dC5dZ9pNXGDQuS5lZWTtofk/+vMqFpG/Z4Ja+Kvnn0O0/+kF
2KZjMRBpTTvWP1wel/AaNAejhRJJ7eG4EXIW4w0ZCL6jccFtimIcgmzYfAuraUGZ91S7zrda65my
IqaaERHwYsrkd5k5jxYGmKZwv0SiYYqKHjibPIrGeQypli+0saCgHoXLRLJi055hT6p9IUELfR1F
EL02j5KVMpuXiXmVR0C57NuCHvN00dJWLmjr1Iu6n50rZbvLVH6MQwUgjrJoaBsIkbp1GwjeaL+/
vS4pwqUHos+32LzUiMhBeNJ/yQt+FoEoapqMEm3t4zFtzRszQ5vkut5ynkX7+RrMn7Txe2NWb+H8
p0bzYuda6gLnd+Mk4r0wL9eloyo+E6Hu06Tdki1EsXVerOKhe5ys5AaB9GM5fBoEbC2SloUBROwa
rOgm7hvIjwpnn3aJuD10P1m7hngeLWbW69JDBue0GSe+jK+XzDpymPsa5OrimYyJ69PMg/i6o9J8
9ix+TkeCVL/VvOew54E7NypAPDqPyqXJzDLs1t2uYWr5sb2x4MJlxktfId0K+Xuva8l1bkeKH83K
dR7tLzS2jpRU50exhqjy4fpzf36nUjP757HITcrUSFHEVUL9w/zkeOU0Dahn2OGw4ZprT4uatMYJ
9w9VrY47FuJp4fOSCh1MBahWu4fd6+Wv5bxyzZcinKZPr9a22Jt/bNmyugVsHT5AZ5p2OIgpTCve
+uu9f0MX97W2PHQD8br3gGF5GHvWeHbW4xh+NFhPMGhxpRs9vZg8VJsv+/zQeePZp0gWtGKXE9ph
heLixyRT5CHvcGbuVIo8c570ujT5aCbMGkT2HL2OG6opGVuEYLy5+rAeS6Tk/EgyX+35N1MlB8lU
F7f0VWgm8r7NO8aqZK2EbcvQrxmEfufcpVnyCrGB7/Xsg5DZ3yd5DVeJu+Y6uEeIQMRRvvbDRgaC
3Q7vrjNPe5pfYtC3NpWosQZWj9exbhWfvYlyzoqDba8799c9yeDCUi7VfWJwn4yAdFG0uY8YDh71
+S2ZdxmVZHQm6cqqNrlhXa5PTyQk2oGIv7QrVqXdnnBPssrJFkbbfDMa0v+YZ4s+Z9ummrueV7KQ
KXuOkbdW678SL8SQm2/5ouKytL3zVpfj8vpFETG14Pt8BK93uP6LMzLwm2rr0FjrCg2ltG18zLOO
gASzmHeUset/G7DJhrr2LqfX0HEfsowbjp/RUJNvrWuDqN5n6cwrRbCZuwZbJhDC3IfUT1MCRxdV
ZzIvucFNBjTWTDSUsvP06BoRFKnhFRM25Or5Ns0NHVYnu6+CzrqP157Iu+jDnPeY8Ty3QbTiAzlk
aU/g6/VGGrA6LILmpqnQdWgU3d3rGWU+RdRQbqGhdmtfF59KarwzLNdFrR6vd3YohxO8/M8m6MHB
Q7DnJPvRtLxVbhI9V5V8qOzgI8kZlSo/OPAY2BLzRdo/2yVRq4ID0fU6YOyF2HO+bmi7iCnVqwRB
46DBKmFvPMbF4jojXO/5/y4L/sUpn2X+/50U8r8S///87yr8/PmUzwN+15eJ32admOmaOv/3czVQ
c35TtnSwvDkKAh5LxR8nfWn/xrnbNtCRGXizHItv/X7QF85vLod8gw/G79Kzv1c3bn/sVP4sJkSh
WPtlFreN+WWx2dIJlWfbxQ6X7/+0yywL/jMVwUH6/jdpTbusze5TGzsqdzSHeNB/lwZsQEkGEX1d
Igmyvmo2XgQzqUVdQuyBghIxRuNqwvzYm4l38uMHHIw5UJUhvzD/b9rASo61PXkrvUXo0sr8IsiM
2zvRSFaXTd4CyLoA1nYTXhxi9mIaaisg3+SQDiTWO1Z05Pp9C8ZSbR2zdM+651e7oMrh6RXNGTfG
ZOjTmkYhuC0cztQmvOSi0b0ho4CgUQFc8DKl4Taxkg+P5WHTwYE5AtOYCxNIp0e5R0wrDn5UxucW
y2REeqo31YfIgqwHq3pcjJlVXuAVaRvaeRzT29S/6L3aF1m/lxRkcKMW/SVIzdkHrOxVmFfDuWyf
/CFK9t0gLgaegXbCv1il5WxymIbL9YPTusNFAVZZUJKBz20Y59TptL1Z5gCj2xx7Qj8ZtIBU9z0A
ALfr5sualnZ+uX7mGzB4p7CTtIdyhGMTFylqDM7z10sRZJXi2w3xAbPuNihyjagMLb5UBJ/6XXiW
iRlerpfea+tiTegIxv64bteJBEVrNZ06G0Xy+4frl0XjUvTAQEjzyz7J4Cm1M+1cGiZtsECM0aqw
EkwT8z/iHtfOJumYZhmKU5OTQYl7stjG8J8X9NDMQyfifYhL9Cw1aZ+vn4n5s8JvV8NAddTFsQ6h
YNTOI1D78/Wz6wfdQ8vtWLSKCRddN/ZIe68jyu6M7upbhGR3J3VkAeWazevd9Q+0Y648g45N7WyM
iOYP188GxgZVI/94fb3TPHCmktwE3MloJjTW4GWgYuD/1699/r5dpUFakUn23lZu8qqhYIR4MgwY
NLE5ulZC+DrEd6QtHgA7mIXbXMrmhsoOTOskEDgbc1TiRQg5U2vC96iqbzoqtxRyyJ3DdEL5IA6O
QJb1tR6J4EDtj81+T1+ubUJzPeh9elbQ7A9o/z3kBV1P2pf5VJLEvkozM31pYvmpCtV9aua3yJ9L
RNKOt1mEx7S3s49goK1eemG/xm/gARNG/9EPVofrz7PXKivNc0ZgM5w2OqrkfvRwY9Lu7E8k6JjK
9R8GbAhLQ3nDlyy817r2EggT5CFC9wghnc9+3LuNUjd+Ezhkofy7+G08aFl+GCM+aQXO9SgODhCr
ug1I/bXZteNNOJTgggq/vOs1YIOKPWXZuvlXF16ROzy0FhWtBclm6GO16LHELmKaE4mKJThyWWuI
DmNwO37s7ZSbqnPVp2oNfiHc166lLYgq9cmYKPMPVy/Ibaiz702e3TqZ/xIAab4zQFAvB1sv7sYZ
N1ab4NHo5OJJFrVz0ksIk7EWfy8kLgU5dPbJmwSqRqpfuzElF8kosgfftdyHrmVzFk9vjpU53zN/
fCDE0Xt063BLdBwVSmlot0AalnUJEg9m5XQJzbZYybr/GhreuB8DO7gUTGKkreTZk9RS+PbN6D3U
5LIuAoqgyIar70YSPHblVL76IaEl8QiiSvJGZYSwLR0MagvrNVNkZbSpdUhC5UP2RDdGtvL3gLC+
cGQsOHbzNUyL4YB1/rbC/7XPAlBaaGiPrTZOr00LPhQJqjpl+zHOvFNFaAnWTWN8G4diVQESeO4i
ijxEiDKBDepOAHfY+01wC/4xR4WQDU+2nj5nGMxpA/sNaTHdg4QJcSsH/LCWbu0Sa55uBOXCoA+A
rBYEmVBJztLqSHnwtmuj4I5C53m0dfx5ev9lKu+yPp4lCdgdCjpTr1H0NNkfEGOsJyIbrFNqbfRW
QKkM5PiqR+jU3Ok2GxEhOk4qLlXLhEhqpw+MLAQ31Yz5Wz4IRjo3TZMWD9NkbqaaACMOMNExy7rx
WXf5quM9cclpxvsYBXt9gvtTJX772kdMFO7Qq7MTZtWT6OfU2zrZl4WhrXRa3vsEgjQvmJcDoRa/
H8TZcZQOqgblb50wBRQC0waiYb0uQOsscyMsUNiQGWRGJECEvi/WqIKdV5FUNMvLCeu1QeKe63h3
aZo9XP+Y1soDrnl0Sx/N2UR2M7ya8fgsSbG7CzUaz1WNH3TU8qd4KMSrbhfWpi+7YNsVUrx2sX7v
Jtltb2nOCXOshuSQnB4ofkTf5LI40cs5s/phz+tQncoOJFlae9qLIiqZLCPBTZyw3OL3OUWOSQ66
4fhPdDYpEEOK5MK4x0nZ44vuXnKny7dlR8WwJwMIGRipGD0VjY1vhz1Oj5xeXJBbZ4yvxo1RB/c6
nn36H/2FkBGQ+Jk77OOAV6cNzqdVFOOr5Y/YfiMN805WcZQmGumxASHQxYF6nXW1hiW1TVOR55VY
cfNquizGCFimS6ajP+wd4FGhMW5LV9deicR1txMGnLXqnshB5F3L+68cWorbssEJVkdOv/er6ZyH
fndXR/JRVQSIdXy2NjCFCgdrbgvVHoj3sRuHMyRt8z7UrZuIqesVPRM5Xnr2OEhP28j55Q8yfcog
Ftxxx+yCtpJnOwufRrtpXyXIs21h5f3G0wlu7xPhn9vQevfqqb/Nmr64F954W7rIHGj87eIoeHMr
/xswqGYdFESW6Ub7OaZtf2dOO6MG2WX36U4ztBYJZwl5tCPtEgbl9VV7Qw2djtak67Q9s3VivFZe
8F6pjLDyqNvETuhSrq5uFbr810nrva1ICaVophkdhcfoxUkmzoIwDc9ovl5zehQ3Xv5Nb3ixbPPe
6KdgFbPqbO3DS/Rc0BEycvLXRujBOtcSuaHnsynmuydwQdTBRz3HEO8XesYfZ49Vclf2zXOujjpn
nBejmqr5uqNNxxKysy2/XU8S8WyRVuwEB9bTtIiTPZ62kWd4hfiYneDqRliAw/C11JBoEf7wPKRx
vraJ8V2ODuMkqt0nAkBimeXPHd7mtRpB1meZ8WCmqIezNjZpdWsed84o1tffHHQeft8g+haIGVHm
ISwzGLRe5A+viR67exxOezUBVjAV4sm0Zw8kw+HYDJZ1yDSjm2cxHPHJCx7Gw6Tacp+3qNBKVKGv
mFEhnvE69VpXOzij6SkPahBvo3MaVJHdV2yaOa2y+xi88fvUWy2htvNd6tjQT6a425Vw+UIOmo+q
rR4cX3Z3LjzHrexYLtKsOTWdaF8IE9JXGivvwsn0ntQA1H/CH60jCbliYanAPWLAm/tnw4vEPmEi
G9d68rNQtteyF4tIL49RLMgWNIkswLXhrFI9PCZmkAJyxmcuUdf7ttyiq1cPmgrr2z6SX0i9dfYW
ija00EwAsZvFG1GU6WuF04tpnDWSRdE92gNbAbOzkWF2XBXVTgfTTb3l0GAO64oalCQQh5WnpeVB
9yK1NYDarVkbt1bseQ/DVbfU28jL9OYt0s3otUNru3WgNuBiE5tA+eEjhSJSR2ruwUCq5sVGUxYb
5hFKF3kUqBDP7uhT8mLqeSlZxdb09fXt6NJRDEaCiyuicqLpZsY0PWH2XnaW+2ynnrzt2TQepeWM
Szm/WyL0ETKhFgVGVUQrEUpYHR06YGoO4wlw3CEiP/2edZp5udMPfsikgyKqXFnwAw4MkGmpDLd7
4Y7ncnL0ILcn2f14bzTj01RVfDOAgzXK5xruzEAblFlyTVyuu8fFhG5vXkLowLImgAxYpBGx7roX
uxuqIo9Iytxby7Cw65sER+Zw6hxy+sa1TwwggX4AVRsWzQvkVUy4WC8vYMiIKs6nYqvXBRqOCsGE
m5F2nbKDxA2HCF+DegUb2Fy5FpsaoqjjU2UbchGwYnq98xLLwmSnr+PWL7D+Dnfod0lUVcOlqbWv
KFRiIMjlh2g9Jnszbs9ji4nR5hZfCNga685T9ZqweLIVRwsFp0FVJvVbl9hHUBNjjWzSj9DaM7GU
hhE/BZE4RVYXHGlsfAqh5M4CwrAKp7bfjtKMIBvhtayTxjtyFmgX6duABGRdzR3rwsjcNU3Zfluf
S1ui1huzk6WXWOQh97al/OqQ7fOSpeWdTxLJUs65M2XqvwV1Q3mpZ1AWhYhnv1a7kA5J2fqknnPA
+vvBFemqRqdvAlyxORCToWVS0yYRfRjqt1TDEp4oJGvIPF/DCYjAp1+l2sP1Q2APbyrztFPa+lAp
6LjuxiaTa12a5roQo/age7lzEpN4NzRPe8g5f8Gp8j8MWwu3QY0lOfdFAQ4yZ2ha+dHVMJTrXblK
yOBbSd6vFTnOwSEq7Ivemt8jcs/XnDy8Q1nzQwA9kIyivQ0aVkKz30pqnUYAZtzEsVsQWfLO8vUW
Iau6D8fMoJvW3UwKfysV7OCdUOkDzF3zSZd4Z2NCK0OJ1R+Uf/lmFTCBMr26xE78ZmSazhE9hLQT
o3SHB/Uad/q0C83FaK3cMibicyhvIgiUWlHjp+oSc6tIe7mTJKungoDSoejPFo1oZIjUi/3qWOKt
ykcTVlRG9U142cJCrAqbVpxCNx+WRUPtPQqKIw68XRSfFVyrNeGKJ9vXp30fDvdNoNVLSxvvI8u9
zTREzaQdPRocRW6vHyiU97A3TWcZViSNhlnk3vSD48L/xIWczG5si4g3bCdJfK+XQ3xvmWjC4yjr
eRuLeDWhZYLmJ5zbins9euLP9aLRPDmVZd8VmtiRg/xtIOhwo7GJ8WzA79SZjUXdTkw8ZTzcmU6H
VbYU+R4EQIN6GiPCVENOlUeCkY07qqecjxSlAoxwU2M8kdvjLJq+nfZW67yQfFycshA0lkEKFWEu
dXKS/5er81pyHNmW7BfBDFq8UmsydWa9wEpCiwiICODr70L2HZuxeYElq/ucriRBxBbuywc07QJe
UUeM0ZqB2BamMW4/pNjaMG5wqUlzz8R7Dxv4wNCLL+TyeQ5NAJAi0O9Q3tgWyAYWlmDpLfFuvcCZ
OJuVmFYkp+KpstjY4LfQj2hsv3a9qscnOxOQaVm7HydNWNzocyDloAoybE9gaCXwPWGc/++lBdFE
R65wDoO6Nab4zm8RbSu+FAfbSIONhTaWDbzcu4GaXp3R1zvp7WM3jXYmPIGCMIaro8w/pfTJ5mOF
VZvtWR+klfTPbAh4VJqLVRoM5wLhAyCyZB7AsGz/u3TLT0WyxK5VGCmnphuOJOi1wTVm6zG2XgVD
nIxRnOJe/xrQhp7soc9BTxtWc5qWsAV8FR5CcH8xrbMB6TY6BmQODxEOzuwLAheWBrN0ztIj/iJL
3oUOoi2ks1PY5ZdY1kBoRhogeBN2I8IvRt85K5clZOrT0TxV5ypWW6hSLllIWb/Xc8zjHPPZBgvp
S2j2f2FDwjzEbnZBy3jPyFxkera4j4pCHrPMKHZ9YC+pga11UfO4H9Ki/DP3eCNLYudeRD0RSmOD
54htkNSkFc6j5bxSFmx5Bpm/K0KzV5wf6kmHDNF1gVcr0W/OmNG7hvH07JXASiGVxcK+pvXUvc/L
rjAJGocFgTR3jqGmUxvybCr53vR9jeUisH/UZZ6+lrV/HuKm+UTzBMgiB3dANZ3dEotE34xUAfpf
M9oGQEycmD1CnaYXu/fEGcTQR5jDTmWyJq/41OUF6FK1TZjjf5ZlcbHR6rOdz/olueOrYtr6Rq6Z
xMpIKoRrYRqzyYaQZPisEm8utnwIruG9FVZo3Kf07yj6K2qQ4Tf90c8oAlblj2a4k2w1VNGoI6ZU
uSlS8Bz481PUKCSizNB7b1M/39TSFrgD1Ky2nCuoZjWo/sn0cZkg5mYwG+yc3g3YCYBiiwSTADOz
z5CTrR2qpmdFWTzkZrTWIjuF1AV7nvDhqrQMC6qt+mjbMcKA61yAaid7jIXmM0j9JUf0CPqJ732f
Jqcx9H/3bjTvRyrCcK7Dl1w5wd4pwWgHXQQSIt/gq+LXIZrzEEOwTOfRuTVFh29XSg9VmP/726Hf
eDnsAFDvfPfRnvWUWqkK/xpOQenBoOGtKA4ADc5jznSnrV0Ma3EHsAePGAQp5wpV9aymsNqES0Zh
2U3ttZs8Utfo+a2aYaTnP/cIOJ5b3zljJ/o15guOsEO5ZReTc07T8jIq+0+SBuMzNqn3JLODQ98H
IG6WPEUs1zkF5vCiK/URxARPgQ6jee83gRkyi028g0saDpGnGQiCCNeFiqAoFF7DUJbMEYh4rfeY
SqOCYF5AFCrzzRg79sqzlyRVAjwKMd+Vx2ljqXFDSPxuIgWUVVbwlzKUZBnPw4YI90NjWduQ6xPt
i4z8H5ox75ICMntL65bI++CQgei+g53ZBOWsj27p763Mrm617b02EvCFauuvUhNZkbbyIRLDW4NW
wU1Fjq3bdxVBEgQx2Dqwdi14ksUDuFVsN7ekDT2jECJczi+PcxsQ5JJTWSEwfecwDW6ZVC920Vxl
qEgonNiT5R3zX6u/2l354c4DCmBuvDi3kwNe8E+e3u+NM5u7WmLOtXoLL2YyvHMGx8c5C045m+1H
S0IkFU19HpiUM5PT+KPAzridxgBaRi+MaUEhcztwYv8O9KhxncB5IMajusbtnzpgjyEbhLICgM/W
rJIaD3wy7s3+dz5X6Zo5sUH6B2MdAyxq4TkP/oRJu1mdy/iB7hkZWWZQ2KXs21ribM1ej6sSGFvy
UxMdc8QW/VSRuCeEzc499+H+wBPrrMw4RZiaI6fOD55zMajuD520WpSTPhNB98dAtPaow2yHB9ll
Qq0BdYRSL2l7f33KjETlN3dMdqUT/M0KkeyqDDxg4dlYAPBdbMkJcVaOyzM+GHBhkOrq7jUBmTej
s+OVPyIA6+wRqDqUUL95CcNpwudhedSfPEg2Tj3YT50+YqZLD/wJBY5XQ/go754Kp0trh29mYU3b
cspo3coqurfOrz6I+3vXwqSTcJzWQsw3zAzpi7Ad5x42zZbknBq/eA/WmSfyvYxNdf/+yW1bnLII
PSPptihWgunKZ1htsDUOFJ5RdJqjMj4hUPxGHs1bcbMTEdw1GZ1NrbvDGMLUtnQznt3OGP67hL4L
pCspOPzidNGE5c3eG8SjcGNWyJtSkmNFy7cTpmucbVRGF1uRLgiMLNvYvJFn2aC0QtOwTWz1zywS
+JK5JLJcqHLHnCVb0I3vCe/lvhga+zAlr/xPzxW3G2qLhDx2Puwa7UbwzlvqbcMZoY1kJYEAG0j+
WD9l2QRhCL4YtOdqOMVl9lJVmGhgZR0rmZzwxDeHknXaKrf8YmsEeIWGxTWUhv/nJyYJYC0N7xpH
RnjTo4huEFHJLNXi8v1HZUOZ2rf4czpYwMzansZSHC0CI85+6xxt9na3th/YRoko4yEKoLxeXoYp
BdM8l4QOBy4vl8v3P0hzxEZOGWpSZ0F3Du2tBdW+ZiDt7UGQkSYywyDrUzN/j1UWnvPpnTmBWFyX
xbvLer+ZG4yoaYTqp7P4x+Kk+JRbOvDXuSvs/RyY2RbtVvWwMKdLl/hY5gLIGJe7kBjY94Qh3ME1
GmJXlpeAVCSiesBUoN9ALRm5Tb45OUVV9nc2KDsKBAXvBGeDGzI8sZWcZI++9U9lq0FGQH2N079d
GT8Pg/Org/v84dj1Z40HdxUYya4nLGFXigjgd+CSmA3JK8cd/6/Fj2RZVKdC1HQUPchq492DIjnV
Vv06u8TSKPS8j5EsrF0POfYq49YlCZfq0ufRkHtJdXYsAKEjqcxKu4fAbbHr+2DI8ukfcRyIevX0
RjtGMExu/WJ9mB17Xx1CuBUbSrevxASXYVhpsOZL2a/s1vurIGeRH1H/I1+LImcmjoi0FNJykoo2
V7jVIV1S7QcPqgJzumFxONQEMhAp+JWJ7JaiEd2laKlQYTS/uneI6u12Mufy2NQpM+42sfaixczh
NH166yp/4zmeSUwrjHcwyFS8eX8yc50clYXo1X23+YXvOoCEAbg5MCbEGBb7LGBNdx9b870PwvLW
JB9Jne91blYnc/DfSCl17t8XogloCJsHx/Cxwry5sbQDy7hx511Hi7NSe+kJ85HVgtV043sHOyKc
LTIY8ZnmeC8jp7kId9x3mFH3kvxq3o5J3ZqmZfMCkGBdApAb8REek0C8OEFq35mDWf9dUmbjOxud
MkUUsljDowm0ln9lrASWCeLP/dz+yvsGjLuaiztbDcBHMRkMo+GDsoyCZxcaAqPzjC/XORY8J/My
YkcS2ocgdeAQ2reewgeBsQwAgcPRDcI7Ycb14/si0njBX+Bwcx0rBAzLhrXt033n46tOHGneAQ2T
zjoYx+9X35dW2+Z9dorVyNj6klXkJ1raPCdpRPqcU6yB1qc73c0MJPkv9gVYVAGe845tUt/DMfev
TY1rG4zuti7ojuLBlI9wuYD0MG4QWxDZNIIIPtfZEWrCTKbrvDXhlldvSYFoXUJutL5lCZpH5krQ
HBWTCjmEaJa8yT5nsP5MY/IejqAOgcJDMA9WzEerC7LEdWBvaz+VN0slS6bCtpkge7Zj8Dk1dn+W
Rf//Xr7/jJBVAZPAsk92n1M1TOVTEVrpc1nEj9ikGkeB9MSWl2iQRUjTJ128YRMS0pD69SdkAEID
grq/6aBSbwH+Wtesm8963lROWZwC4t83EPQZ34eIgYzcik8WleZnCE4yAdT1lpmDOABS/pVE6LmI
uMo/EwfltRdBpKLg4GWgP1yskA/qWmSV8ff27RyY0n/2p0wcyQCzNtEQpJ9GWIv1wOMATyIvZ4+A
3pwpSh/hTkQMdQtD/huDMyXA2IjrLNpZ7JnoJ5/S9H4TUeXdVUK7JKzRP3FnbLMujT8GXTqn0RiB
87Nb+RARsfRNVwZHL3LVY4IBkXg1OYvDeApwTaPpQHFyDe3YvmKrtTeJLAn1iXz2cVMn2RvX2JKy
+lSw/2ExtfwITKE+xdV8BvSTvsjRsvZTC8cw7VTwZtg10V1GubNs3z06QkFNtN3x4c2g0nPKZUTn
6fgLR+n4CyAPvjDyKcPIcM7cn+LRxvTWFm/srypPr0aUjO9Z20x71VvVgVzIckvS1wLGUwNkDXc4
VQHkd/Lvkl2IT/QWavtDh5X5xrasP8+9e8Qs+UYS7fwWM2C4q9x9+n4FHTA9hhLdZSSoOtp6AuAJ
ti8ox5htOqnSLkkZyFsZUkgIYdSCXbq3CeC8BqMlD/kQ9ece6NvGdCd7m7RmBOARW81J57VLkiH5
ghWRjuB+9P27C+6C4TOQDX+1LOYp1/iIGclsHyevfhBPUiO2zrZBG4t32cQkpbamvlMyiCcnq36m
DTFmsxujAcRvm40EcxUosaVXKuh2OuApHfS72uZYJH+AN9R/BTCuL7nrvbQQ8Hd90/0jbg6XPZxc
WMmNyZDHvxqez+RlfC+mfW3I/EJJweBian83MVQoFu2E3M3di5QnRokLIbt8ZS2JxX5OGVFaD7pS
Y9tkENG1rv4Q+6f4gHg0dnmynzCdbRz8hE91Uq46/u/XjMXVgSYhXMWFtDax6b/JMYK7qCR2vqL/
EzEIZ7hdh+fUdp7K1r7NBJJdAhguGx816i6SBqYZRBS+H5Iaqp35EIfmbmJ146Qm0Pd+scvKlygu
7Q141mk7jrK8aFt1pLO4gAFKZbEhrxB2huGBNpgI85Q9PwKG5Oovl0lU8mgOFZIgfPxD0/ya+xGQ
q89DSbvuO4v2cavYeOJY/hWEPMrsAPKOXfYnKy9/ica2TtI2nEet6o8kco6zP7qXPpz5wqJrKgLX
JLoj+U12QbCkcDV+JdZhbRQbknlmeh7UGZU733oX8lPktzaLvIx+YhHrDC2q0apU+gLQd+3FTA6k
Xlb+pfoxlgGs0LhC3ILtL2wAMsTokVizwTfy8p+xU+MKap0XTHlfjWfMJ7sN3pOPwDSOIYffBlcj
6Z9GwFQ6Z7sw1e3B74ltbHlLaUY7n1PEMfXOHXn/yX36Q+7Y/Bg/iV0uYBnyPx1/QytRO4gCaltZ
QP8VOYpkoZ0CyUCuclKSlQmwW5mVejF9FrtRwZSRDn+VsstSqfOqhac3RKdGK/wjpF6aKtiwn+Bg
BsK2CdypONEvLBnW28wDZi8Fdb5V1ACOPM2wZR62aVV89tLNDgKm7LaMp4Q8avSxsajNbVRgFBgi
APxNCj/YVv4tIHsZYEaXPYN82zK+5BmVhAlA4hI2S189MpYhAFmUs4IycwvM1NkKUf4rtkEHl9NM
+K0YrzMeKrNN5RIJihyMXEeSEjO+mKm+JnWoUdNM3II9DWtnTV/5VDrrpGK/ICj/ypFBlZciFtHN
J3Vb+KKzau1bTxn6pucmscs1lFfWQvJ3nyXiiG6IFVIOG392U2avPtmgvG2DhXltfBbVALOpXAb/
HEEkreMENRkUgdvsRAqyU9aXMLWeOpAgq1BBZ+va/uGNEHfyfIKIqLulX0AbXNRvaIXss4lVLcvq
+Ml3XiecvitZh6yDBUwv4bDQYW9nwKEEwIaNyWA0FrQtEo0+BDSf4nZLYibohB7nPJ/XoN5AqwYx
szBpHpE1XYyi7u++0x6giq5t4dhPljPLm+dVz2zHtjF5N23yEKkoTxld1mZG4YDJoHFOTi2+Stb6
8HwlXjCJUcGzEAGQq4Vkd4508oaXRh2sLP7Xqto8Mk2OmG6F1dFPS72txhoaOyhb9NXnBVPjsnUF
SkeU27hwUzM0NDsr7X61xvSJOHc+yCTfAG5L2EAP5hF82rlABc0siuYbPEOzCQiq23h86sxNy+2Q
vID7aoC92kgaHWDKLbjXdwWinT1MyXcmjx+VgCCEQKZiLUAjVaFTn7RJcPiU70xb1SvZcdPWiLQl
EKYhywEeO1BCfas1DyV0ZVfUFMRVdnM4JE72nH3JISKVT3X7SU1fWdNX99KzwEIgqDCZc7X5T8t1
0wvrf7lOO9SGsY/teMo6ebL8v8RWuBfu2o2NLmgvOgJ6+xxNUwd53JSmswNIQEFnYFUIM4IG4ip4
S+auO8naIygIL6NN+1vl4CEmeMhM9dBIGutRGF9hSNyeGuvfFd+h1ZjOz17vvaT8xn7VvvJ4J0x1
2gyVfe/TrHnGLrCa2keS1MG64i7YYeZLITUBvm9Mbt9mUDew00jGixQH2li8YBrPWttiOYgtznL/
tcKOTtUQICdETWiVSYrDMKc6nhnS+F21R9XirBDewop1YIGk7Kj2KFJFDT9sRrMH998P4Xo3Vgac
ye7eu8LkySiCfJeKcecKtacXSYhMGAizDQwLuFfUbzsbb7vh/SyZlYuJGBjUotqEHDpzuttxFZ/H
RN28kOhAyVmISp4ULUMw3JPQuZYBYOD9kSZUtCUbd4LyX2VEk8TqlPkRc/ao5zmaq+kCiYe//zCz
FBU/JLlphkOqtp90uO2naluFLjN1oIS5shDHF1F1iDVt04Lazfuc/8dyltvRnrBDzLcoJUGa+2qJ
xGJkwxtLCqDYtkO6Ia5P7hx7IIeXtJM3nxS5EEJ+4+hjyTEQI6v1I30XfUYYA3uqfQ6iTXX9IbJ8
tHyJ4f5oWIE0RBctpRaoFKdAv2dzHjicsPwdg/c+YBvR8VmLcKE/Y0FcU7JauEjPgVPfJFpGdAyk
/kUiJBOiPMREIbZj9SePgouc61M0DYcWreQG+ytqyA6uOI5e4edfU1Y9d4U4+QoueelQ5yQ1pWTF
fXMlkvu3zzy1CKO744tLSnT2yiv3tVBLbBK73KZcV1N5mcJ3JxnB93n533m3XJORnGFyllLsGkGx
I/tnT4qwucI+l8JpOw0L38etrEXW790NTBKGeUlEdUtjRVYNbzCZGcj1yvyHH9vLRE0+z7ODOob4
eM+CS8NAEgMGQ34DpLhpskKemW8mmhwFs2G5b+Kotsxhg5EjPooYkXWLKdsUkGpnm7SnuFBAd4ly
a9lacIB34HRqbnbiIVbFgBqYThABMdJhxiE7st1CisTSOAfVAquMr3alGB17fOxAhUkwA7xYTRBI
8ip9N8OxYkUf7ixn4S01CNImm6gYI3MtcAu18UQknfGkh7ZGf1xmpyizflQIvhBmu2GKflfsKp60
d8CXw2G2CmddEydOwCt9yMUA87pXnTECLATqFjraO6O1hvNfQjEKPNm+goPTx7mCgDzUbvtqtd38
sFhpLW6XpBe0nqblYe7gJzfyd43XEgSxvFL1FNxzj8d46B5qeyaXyPcvaQ7oHxUrQh1fewTOqzp7
uCrgHeacSpdXVfauZZOeVKjzvaVktkvN9G/ppMbeSk2MUF0vL/bQfBW2Nx3KCTlomUZkA+eDd3AC
pfYwctynxGGiOY8kYmudIgdk4BkCQWQlmB1wGoo1qCx88ygQXtvQPo0zKOe8Atdmx9I/QFi6+KW3
S4xibUeJ82Yq3b+wf1vP1ApVwLRiDPC3k/yRg9Ys2FPriS4gte271EKv4q6oDlNVUbXlLOYD3LTb
WNEOyVYbK8B5xGOYbXNCbYi8MLy3ReU9WI2RDCfidO8OVbmVtNwocouI24MxvE/OFU3OGe0aCC9t
Eirb1utel+V96q13RTzpLgzlc2jUNaklT1VYR3vadNa+VOf3SbTMtXvsQ1OcqqcZ1NVuAaHtPQAa
X4RAg+zaNPmUf6rY+uxFQHCDVBfJGA8MN/Lg5rW2YMDmeUYJxPNj00xIilhhFgRtNZsxzFDL2JW8
DLpmwwX00NI1GbgXNy7odYjQJCjV2SlGpisBePHeLRfVAeEEnJ5uhdGze+94XAWLxUH0YX2z+uEv
IWzJsXF8427Y6RM4eMhw2GUPsNIoFMdCvUNjKRi+sTpCG1SrvW4H2CtoFs7oKbCCLZfJ6T7A5Re7
IYlZChjNiw/9PbeD/Fq3MtkxinwqCz+6ZGz/JMv3DZKG+TC0sbPrmuZtQgq/LgU3Tj5Z4uDkTPXr
8OIheWMn3sEN560LT8hUnb0H1ZtPb5zPeYb+F74KhW6hfgiixd4NMJ5nNCqzJ0iji8avuPc//KrD
GD+6n8omWTKbsmdZY/1yBlCNJGYMpEzHH2hSknuRwuKyK3tX+pKkqJmwLlqx5B4uF9qwcNM45HDk
LdKnRHEG2ZOrXpN4PvjcPI/vV3yVAYF5PmcL4G3PSYabs1y+f/q+qDa/FX5WYixDd9abDYqjoEKp
zO4XjZg9XDAuAIMB2gVMbIjuVjfNR6dBlATDuXrtHXwDMXpv/BF0AZEVfzSq3Noex5JuDfJqgPxc
nekQ6Vh8WVNydHTqvgWLDtiq9coeoTN1M0Dmon8akSk4his/GsZl2HONTTDZ5ZPFSPq1UkitUr9s
j87yUpblAx1Aw5qjIaUrUMe4GVN4ABq1mtF9ll4A8p9p2WliRnaSBTkJ5N1mFMCKNyEqh1sL/2Jt
oxBD6hh0xyQMf0aqrl/5D5WbqAzcfUzfc6t68dKShrQVmsJjAZZeR7eP72ZfoyPeTRV5CYmXtHQ4
Or6pMO8vaTkD2Mrges0mdsLQwBRItMA1DXJ/zfKEaKUpP/d15L8w4X469ratfrYeCplkEOd6IHWT
kn/fLWIN353Nh5/0xN908d4USJ5dS6X3SFQpYHUeZikd94uJrqIZb8GkLkklzbP00aIYU4Gfc5jI
UbViMz+HsQRRZmT/+1OAwuCoQa51RaLP3xf0VPqcZsTK1hmwwBnIKov7+MmqKEhU5K5nK++evpGc
xZD/yCXfkDpwk2u0rphLnCFYY41he0pDSCYExz5gfxy0Z0JFPfLlbJMCa+gfSTjvmZcaR1FVMwMJ
5ZP2bpeLAOgiza67Wsb01TNDO8vl8v3T94X+c1z2T7yF9NVvHKTNtYl47EQNtA+FhICpJXGpGpTb
uNoOFYJfbLMG7YKZqHOYeRdVqt8UwAL6aaFf7J4AAp50G5+WaodLqX/vk/6JIOZyrVH7HDtwiE9V
PhLJmUc5yX0jqWPfrxODm5zMEWatsIPwa8nh1nsotJZXQ5i+l2JqQbF+QOGfsQfh6nZ7xohmz2lR
Ln/2/Q+I1Z02tTWHm0g7xQ5qRrnptJjPdmE8jX2jLtoi7U9a8sl1XEopy9sXPMCeatH8Ns1yeJjW
8EhaDbJouXiNN+wGe85Xhi2dZ8sP4r1ImMHxUU9rz4WHjWq24Aa+e7V5zSNmCAaPHHAsDtJxVZdX
T+ryanB67AHB/WYYUACxgG1gdGjYSFfNMi+5R+Y9G0d99l3UxKhky5VG97wKSye8tFNi79PS5aDK
hHW0EHeuAqXNkzeUSw5QoJ6Xe06VCDqD6f59pCBEd65xpQ+25dydYo7eR9rtA4WOtelThPSIYW8t
Hs57JfJbXIX+6b9XqotuWE0JITFPQRbpitLBiQCBw6pkXSOfCI6pKIzWovBxOkTuMzsaBwI7b1GX
jsm1sLL02s6z3FETcWa5UXj/vliFdDbfl4Hp99pDR7ulMIyuShbt3ld4e+p+qb4cQLK6o7b0zEnu
Ddq/GxDg7hagG8snZmHShz4DQup7yJAdv/+uZuWZJ3j12dabcmvFXGxmSuciCUzVbRjFsqyp6X+n
5dLbKUSp/CUysQDaTBaxxNasIFtOvL5o4Mek4c7XsjoyK/fO1WB0x0K6W4GNgtOxv9NusnYN21ki
pYjWXd2i2GkEKB49vER6zAA8Lup9zjRGlQIuqtCM5kLmfbNs2z8ejNMl3OxU9go56ajeknFasyoz
r6bhu1iHhL3jfo+IxvVGFo/hbF6IgCEXtm0/vTbNDkGP1ccZiJurShtmLJfvn9rpQNCVforsWj/D
8Ubx3LCHWO4SLMj0N5MR7cggw48y+78bY7A2RSwXGq/Sq9nE/WaVAZmeZZQcOidoTob3GViReP2G
4s/xh+q2hR+kp8poEYXXksSToHhjRE4GVQB03agwWPa4M1ZpRiBQTuu6mbA5X/nUg6ttg4sB0fM7
6Eokykae/yjR2TWeeiFU9JplZv7s46KahHgSiL4OcZsinQMktulnyzmMvcC/UCP9hq3cMGNQhMBW
hXrmWwSVyBHJLSS/dlWzqz0SE6OeTZAPWwYONyRCxjUO8xuwe4A9sq7fcJGy4Wr8Jeao/Uk08oQY
y5yfUjrnPDadqznofSHxd3kp+B6UiIR+TV9BkIKPEzohL/Snr5s7riXrQ1eBuSKDD9VowFSkF+qF
gGAbEbLR7cciTHdJLYOPeHpxc/mArzn9aBm2QalItzNRbjcbYPVDD8bNKw6GUakvMzDoUJJafY02
TF4t3rt8al8I+RivOSugXMMt+y4dYHSsrLYN8cAyEdRURpdlcXVIiDGN/OHOIBHnoZbJbYqN5EbK
r1pRwc17MdFQjJ3d0ruNwaEZl8RfhhCHnjhZmFkx80LHXEKHNfhw9Ucg6943VIK7tKerRJL10+Ix
QQZszooxLJq1jMDhE2H/QqtwaattnKXpg4lJhE6U6JsMruY9jKnF7AqpVsenm6ObU2bW7eIpvOVz
yCZIyROScmRRo7Wn6mmfqRx5L+b+uTfH6icymQhDEsCgluD6lFH+HVhSvAauVJ/lOzhA62MOm7d+
6L11B+CCRYLSLyKHOhdrnxAutwmYqS+RLCDKSZuIg2VPyMg5hy+USuvGQNyi4cvQCJP/p33vpyNp
UXzkj+eM3c7WdjJk10r2m4TN3IlumDzwsQvXaJz/txBH7YIFwFbPlZyZgKD2PdAMUGAUzlPUT+aX
bBj3jJZv4vg35w3bTPBYvmyuA38/dE5l+Eh1dEfo2+yHBMlON+LNJPEXtWljvIdV5B6QDJPOxzxZ
zE5/K+Xwd+hdBjRQ/znA/vskHDM446r6qyIGTQNY5xP4akjg5iif/r8/4+sKomk0nipvq8w4ZKBn
CmKC6V8mrI8r6RZPpjPml6zwyo3K+/RUMI1h68+Uu8u99JDwJlwN99OaUv/EdPHIQF1QdlCODSNM
J8/VzIkLu9mBm8YBlvIQzcv6QzM+bgZHEUXkrnOCPZAMtgG6r7g+xHHrQ5VJn92uDT5mB5Ne6PHd
RZELRTFt65ONG3TVRm50M7TSP4u6vnWqyB+NzWc1p9Z4GvDthHzZL8SU+CtJRskucxpn/V3EuYP+
QKBEViRs80OZFAYnFPuNPqNi9HS1HHNfRQ9lhlu5eo4N+7OfdLpfNmKckaObH0x33rP1UmdRLWbu
EldRUOhw/92F5SKvT6YOflrKJnYhJOI2z4INy5KWf4tfZ2YRXpUyeWSDBTNfaZutb76rBrbhboDQ
I+rJs+4rZ59aiM8Ty9IXFWWbDlETR5ZCwEsGW0n+j458DX7CPDRGzYzX5XssUXhxkHv+iZwR1sa7
luCoJ3B7I3t8NCr0y79Cku2OFNk5mb6OT/n8x2hriwjDOGbtgl0vYw7JEIuZUvYjB4yyjf2NaR/8
IThwnp3jsqpPss2YITPF2/Bvb53Rq1hzSEk+4lSsu8DaG9GUPXKp/Bc7bt8JjDgTrH5GHXONoEvc
URsgGFhil0CML7JygvB4ptEQRGQ54kK7Gmk0rhxmqUgn2TG7/eKxDaK1WoCTMTFsaQJwSBTWcxPM
KXUdLPOWXXs02Zu5C7ZZyFcAw3TIOLw9mqPD7LMMgQgFxMKzbBf85v7fIrX1fgo9+YRqGKcgQJMf
UdGeR8yJ/zjMdnYMDNuo77Z85ukJLCZqkdVmu2wK/a3Dlv7TckyQ42X7W8Y1BUlD9rWYSc004Dwn
6JdBqvzD0t4fTO0kG+QMCIhlcDVREF9EmMbnomRJnD+oJHcB1YtzCZPITQioEVcSc7OfvpkBc+8r
klimqEPKxG9hMt2g7inIlHDI4mnbc0Y692piBVDDXElJTv+BqCOm/8EQbfxL48jcxkL5K0HrQWog
SXsjHdrGUTZAQvSTTwKJCjft/FJaZnDyiwSUDKEmKzbU3VGwvliVjWDDTJ7E3uTW3AyLBAoxvzjh
W8N37a3KjNDrZRcjgzOzbkTQtjMzwDDekp4dXpFmLjUZSZKYasHcQX/EWu7Hf8bGMw9G60c3Gmpg
zsigIHT35sXLM5r1tt80lW7xnovu0c95cm48/Zc132dYpDSSXVq9+YDwLX8CbgzEcegcDkevIrYg
gagA9PQS1A4+4qE4GdN40cvZiNOlOLmF/5TPzbOgWD7TCSz4JqQzhK3+rSqzeS6Y7LbxuGj2iFbv
p59sWyU8dbkNpvxNEvzYgUbdBIUy10lpRCug7WRAkl621gQMmmPwq0x8fyOIcgxLNA2zIGm0bcks
8ieO5lQOx9LnzGdkudZVtFejieZ7lm+xiF9SWyqGp3a85k1A8qxuRiuNnRdjsZapvxNtkzOr8n8M
M1Z3Ccn7FE++v/MNg/SQ/yHqPJbj1rUo+kWsYgDTtHNSK6vVmrBs2WbOABi+/i3qDt5EJen62t1s
Ejg4Z++1iciIwwvBnSDxo5Txsu5xKTEWnxwSwjr/CZngE7mKzq6bwMlWTllvUov5ev8DZhzaam3p
+TPLmfHQuXozYmc8WF0/bO1wePU1grkk+N3kmPhQcKwMP762FqoVzD6PGGzTjRyV/nBcUFeWHsBq
8qc2bTVAYeBzW5lm5n3lUv/pRMu95dG5QtP9u4KFmKNo3MUtoEscqEBjBTYEI9rhw2sOFEY4G/ts
S4eR5l0+XAiFhP7fJpKdd9gVfRocNCRck4C+rEa1Oaji1EfICU3FUzwtX7p/1ZLo0gvu0KLpL3J4
cBoDq9lkERxJE/irIZV4Nj+7tqjvg1LGpg1SedK5bt61H6GPFDsUWcMHqpkn2xZsDSBVrokZWcdC
ldG+gPD0HFO6ru3pRdmtffLsnwY4Im3E2sw6SJ1Mu2JiyGg2K8fzrB09qxGd3vQQzPAlcYO9WiBP
UBmYTxN2dxik8ZlOHInuqSFuHF7pheMEO9jTKG6dn7xq7eUYcTqixVOTOBTX3Rup595IvB5Y7QOf
pm/l3Rhmy83kNVdCO7qtl5fNo+Kk52De2E2a81k6Ft8D3auXUg7w6ZFAGpNjvZikGWPyngkGFMzf
u/rPBAPiERAAA1vMrcOcpJsofECnkO7jZhEFEhMIFAR2gKLruPYCmm/UB5sBV7ROU7LlYaodkR6+
QkTD9Jmo15geyRZcCULXokeNEUCL8OdHYxR0BacB8ajMXosgYFgxB0sbxPa3yApz+nCVexzrOkOw
wfKJLJAqqyM4FJ2oOYX3eRrferaXq+4N55L6wz7NWbZwlh3JHmB4k9gfqfJJAkdsvWAWwlNs7gJE
mIfBb3ExIXRD24K7NSvH2zh9uVb9eyDT4WDHwUqVvc+LgT1tMv0n/KT5I3xEMoEoLKTiIntmguNe
TNBquhxQGnNRLoBuVzTA63Mjs/CCzp8VQSfDjljl9jrOM2ehjvgqIczHqpsLVuZfmc8+l4CF6uow
XZUIJlZMbZuHZH4gLmcklSGZLoGnnO2AkoRsJnRsyZyCh5htGtyTfcLIGqBfrGkH53G7IvFxS/FT
nQQRDpfRSLwLu9eSPGHM1FmEbmUtOS8uJ1rONuefL+ySfAeb30d7dS5kLraoE5kD/rGKKrzmmEe3
lsLNV5qtc7EKzojKLoOtI10DMWppnE31nJmmOqV1W52xn5EGDJbOTbZjMcmTaznZno/qm604OE96
Cs5oijrbG46Gs/Ni4Z5kod2TXZLfGqmKRvvy2hxie9ZeuRz16IxXkDP3Eg/T0bP0R0n5+Vz64fDE
SgT3oXu2RWUAj03+ZZ6tH/2ZdTtvR8DYSwSstSGNvLukUy/++0Igh0fLsoMYPvTpWVXyK0GLt0uc
LKNZ5n8npmDcNSjfWZdd09La49icDhO6hyYnYoqYqw0SQATo9MCZAiL6cKo/0ve5UhPgsbY8FsiG
6T5mN5/BYxKEe1UVRNg2BfwismW1BhaH5WXNBMhmfhsvgxRy45uRZmsdeU+D9o/AaAhOWoKI6znD
aYZuad+Y1jv6CX9TeFKdWmrwlX1LGgvtOXkfOq/mS+z4iKs5PUMx/ot/BK/CNB1F2ZOjSRDfunXF
MUQMvaUkKNelgwAuadAqwKNf6wCeQd8+W1ojbMk50MwKQWrOys8AxHnL8nlYdS4Y9tZ4nnEMrEcN
7x3LLp0yZZ/CMish6cGNzMk5RpCZnfyqSc4WR0X4xOtRuLipXAxdaZXaD34JyDlpHxkK7GADcJAS
Lh2N5ZHpSdi7tt9K8dH1UXBNa63201hb+7rJYALNOBNLDZ+yfiOAq1yblg/RD/ZIWCNx5lERWz9D
NMSxMqGJPKLUxavhCTJgpOcQgxKh/3VTOT3iUUy2cUJSN+PqPRPJ6Mp5YTpKq3/2GlbtBCThCgab
iz9a/Zos0E0EL31Lry/W9oKFsvouv/58Z7bZ19TO+kBgoFdE4lwTI4LhKrpUweTs8hnzd2biuipY
03wuK9o+K125ft9vcooIQZ/oJG28SU4iLh7SYNE+5rMBhyMLbrzPbRNn/omb5mMwY7QeI2LZlLPj
SdsmRK1dMdY/ZgZ5rqLimPdkNIpwolTBmd1VcXrA9HbJgUshqKAtnnqo98t++rRT4+YWeXaMFekc
rYagM8EeHAe73Mui/RcyR12Nk/z2cqJ2Gg4hmpMCSU0KgagbPFaxfo2NQK0HNJv7wAKx17YvOdze
9SKFywJ1BDziEl/MiLoli4ZdcDG10wmu+XRW7O7Pyo6qa9QSsFtbuwBeP8izCJo33nlK/KU7tFXB
H6MKu+2UGNkuK4x9VWNHTgnvPSTbbOiOgKEm7oUowgDVra4h8sqjTBkotPY3iK6ctMcESbhA8j4w
QwfzMh6iHIW6m/R7p1l62ZUkwcuk92GM9pOcoPcz4TawqQfPRSo2YCGQuptgIasiRAeSzm9uZaVH
p+nviYpfHDf5o7Le3HiR1+Ab1skmjjwMtes+iR818nTazpylveYZwQQ1gtrUTBaNqjV+d3j5wT0e
rKaznmPKtdg+AuDYWbJwAT3Vzda28ukUmX1Dl/ElzjPvl2XQkoUjlTMfWC1HbWa13VM9mOOqHWlh
TMjLV91ZqVE/TiYHd8Nw5dZgZj+T//eY010naxhnZYBvSTvsCja6YW0jgkEUPE2u4kFS8WPkZy5x
ayDbZHrr7EjsKv8uqfZmebKHBMkn3eon0zcLIK3B80Tk6CrsiDmajf4CW4MJLWZplH7Ma2kMRKma
X+3hZhVQEAdHbgfu3FNQlH8T13NOdbcUIsI5a5OnTDOGJWjKSTap8Ki5p2lXpGX2aqR46szsDng4
OrKmQo3uZiyCLX06mra71p+QRjNZulSRg+tRMDT3ohrX4IFMtOwVhQlTUd94w64AC2e2hl0r2u8+
bIddzhCHnZBjoxr+5N5c7JUddrAyTIZ1TfJkGf3T1CEVlGlPa0Yjm0GWHG9CA3esTYBG/V8bucoW
wdKUoM5Z9rlZerlgS+CXzRggv6ge8QIxjfWKeGM1ZIPPziLuFHTUlZBb0ZGzIOKWbm8ejLTxyMVp
Yoe05mWV1VVcQyVIfkd6xJ5QIw6ZKCMQ0xvIjGS8hhGRbYvO10c/jJ8jsrimzCE4AaECLn55b1Vp
MeaU2KCXL4HBuDuDNIREk1ibAHGMS0Llaow7dCE15V5QVc+xndsvfWnS9TE/Ge8VWxnGR6ssrAsB
2A142ZaigSH/xgs9xl5g8Z6rAofiUBAVNfXGsRZJ84afbMdHHFy4dutu4BkflsPOFNxwMxYrSMjW
k+1bkDe6kkbAhDZ2siJ9skRPwHhDvNnQM7bS7TE12DsiY1LHzAV2QpPkKnErr5lpMGO3m5NfCLCn
pX5O8wIj/xBozqjlFwErCichBmgXiRwSXcZqmBzXvVDMUyyTchKA4paGxT9V594ZZ3f/you8VDlz
EitFsei9SsdlKQL8li24vohuuozCk2mMnwhd97DJMLyD9HB7IGOZ1atdGPHcRVluP+LK+ufQKWEO
jkUywptoS94TFsxpJVLneRSepJdq5ZuoitfALvJHI+ygwTaoMm0JJEuN3B7ILFe9Kc0nl978hlEn
J8BAn5A0i1p5a6F1vbXnLj+SXteukcvKIsuOMGW+xwYQCJI2HC2afT5JDbVRARzEvu7H7ch+Sq4T
y0pj3aro5kSevyOHPH7ovbhcwUsU28LUByniel9jLagbk7DyqVEbTRbCJTGAXbRFH25IRBxOuVcf
xobJ+VCOgPk6EBdV1R9t03ybOa9vZhPOKvKDdj0N0t3bOMdZpfnzeYHiIwvoFUfKAg7mWPSWOvsc
DdVWamJoJp2+J0b6OjpgXyhBIjBaSLEJMI8O1DxyrT3H3g2CCs5a9uHUXevFgWCiDD0Jq7rSLy2w
XI1PkS7Kx0W1tON908LqmegxsCWsoC8tAu1DJlZlIncLZ3fUDjsSmRWFxTo4gsivO1Ps0Mmt5dBZ
27rAUFWGkomysN/wW607JpC7CBHmg+nG6DI9VAyc6VektYizmqAFT9OBi/wwDwmRhu0Lw8M3UVDW
qzFggQvFzjWMdu2HScLJuyWX1XDnDUTDgLvWQ+xQ5X10FWTajD6q0tr97XIMm0x1nKH+AeAe6dsu
2TauUbKdK2/rOgOn8dJ+/6mFi5LXHYyyXhCdVKca/r/dtu2mlVCslo446rv8Y8S+V9A9X3t662GJ
PJg1B982QuTt0sdWtVMgLHVu3+iSm2tBpOUJF8hJDR1vc/BONTfxPsThuLwOaGp//XYC5antSzXU
sNxKwNlpkLAXH/uYtIyBgSIHJFBhOhg20TzP7zpHeoJ6D6urp7xdShoCT2w8n2IRMGLA9+QLIvaU
kzwFg3xNKvb3qTU/6jJcSuDcuzbO2zxRzooWxlOc+gWPRXyb2EEWSzDBoGI8Yl5zD9iQOJxigXLo
4r8aOaVbrFFjDQmTIvolzkpw2d+cwaUyGoNTIlhmoVRJgEIQbAqWyy3SlukIdPDs+5712GVGz/ig
OPCYPkAoaL9az66Rhi9MnWD6hq1JVilyO4wy8jWwVHKU4eQ/YOnZ9pXqjoUwEnbX0d6nZm1tx8b3
V/RiaWZwQWRcBOek9PVBxS1d8wDOkSFOA2SjvdUqtING/Fs1985Qf5sZBr+o3b2rbVjQYX3mcJcc
esgHK/hH87ktUnw8tOWfTDrME52CsxRpuJqZhCdF6Xz5HW1FIgK7JEHmisapbIJDUbQQ/mqWZgm9
iuLSAyDNmia74AOVaYjUFl+h25w6CAVfFXa1tE4JKRrqv2miL+Fc7wE16SeJhfORxfa3OzvXrHTd
q6FgS/W5baw8fPKWYh02+vbfbIj+qmXxBiFQTK77omhq96OHURZ25ObnlDggujDmNHhwy7/uUPvv
0ijw4VUjlB7BWkMQTfmQN9RgtAPUrYOMSM8pOXkFNMPBfKpH38IyGjWX2A7qHcCLmjNIDT7IR/eU
LFSBvupQEgFAglTQQjZBW42B1N0ZwVi8uXW84+j+TtY3FQDhgdR5rfHI0OvsZ9k3PUX9LAP+kIqp
UthuhpDxapAkf5mJffgII94ZLFoHN2N+Xc01vt8s7g+NGuVLQas812wp9G0V+G7E8gNzSov9o6pb
k8MI7QItCDaJTMU5k0bAaS4JwIOvM9GkqQKs6FXZn36+xL1Lx+3n2xo92SnoRLMrNU0sWc32OsZI
gdq5pI2JDtfoFw1s6+nm9PNzzdj0gB1m5zRzhLbWjLe65kT+82/2/gRXY/nXpwgRfF+Dh8OTimgD
wfjPd/iKUIf+/Dy4MjdxDfKf/vtt1xAbImKk/JkdG4ja+OJGSXQYMZWPwvZOSU9rib33KALpnbpE
YzOMiTvtkFqf7NhHfdEPHffd8vPPd01ni33vMjNux+FEu2s8/Xz38wVoZ1aulLBwDfkCyBskOjqg
x7Yzo48ljfuaIkFYial3bwIn/i6NkSI4eRLgnkSGDzWZ5IEa8asoo/JGX9TFmH1LqiF+MPxm2bZT
/2aTdD77Mt10aLX2ftkFN68GYhK1ziPpB/GlHaHCwIqn2d6atzxgvNB23q8qaeCgl7N1M12bUYtI
6ZIsP7Yi+OfT+XtsU12++TZSpurXiGXn5tKYvGCAZ7Fcfixpr+26JOpYR3z7Rk+HEIRsPPbjUJ6d
JOo/suzjpydZaGEDb8Zm89Ox7OY4xE4UW6u6Gef/LkCUOf8CRQcSsG92cXwK6F7/nWI3vbGfWde5
wgdT4BvqlKOfRCYoSCTty6QlFsoFf7NtU7c+UI55+M1GEyt+AkMhdORyYANSg9fuIxvefq52mmNT
n32MMT8/OhiUyE4ezD2egdRs9I2W9B+7qMdHXZj1e7NQs5aGqTHCSwJIFm7Bn8l14HFCyZmw4R9x
1GaqSvuIwyD7FF0M7A6F2tDW6ROl4+9Q6eihNzhLdhMUXB0gM3UXk6dw4d/4Xpk+1m0XvBEosPGX
39s0AQZ3ZChFp2AjnKj8nJ0R01xS9uefH1NamebsfCS9bLcVDhvCmHhHujH8Tww5EEJk5p6YT4rP
ghkPv017G5GPjve9j7ti6Gr26KE40oRKrpgK8Q4jzbpz9j/NbQpBMUnvMrCAdJjetI4lKIkRx/la
JfKMl8t8VU42XVULncrLZPCZzxxcLcMJAJJ4wSfe/6oX5s1LyuGcDr5NjVGHnwY6hXVbpc7FBW24
RkZgU/rUhzxt0LgV5PnOyj4m/uAexjyWW1oc4ZrzOOuOagg3Ct1jO8NmignhebJF8ctezLFD4HPS
6dKvQHuAc8Mq/krDisaLnX6WKdmptv9E1TRt0c3wqSc6vae0xNeqpBkuRlqcsTwDgyvWATZZ6DDe
I4pTAAod/opwqg40GmiuSHgJtf7bGxkZCvU8n2b4NoinIjI26Oe9xkN7inTlfLZlQJsoY2KSOa79
abXBt6wnPM28xpfM619iNRjvULE2qsio9ixao7ZdICZw8nDJHzE5UCNKZky95Y557RmoXrvQYGAb
mSCR0FjlE6znfPtzreOZiKkZ9w+uUS59SeyybIqXfqgeqaW7SyBNkl5DV7xFptx0TBMhM4XesfV4
cH2kxr6Rh3dsEv16SscF+xrSgm3jl6AaGXi6y/PUFsMVy0r1gmXoHSvCdE9mHocWhSDyNIJuHUMa
n+xm637GXFSkIIdYCRj9L79vWwMuiD32F7OOy49oFP/9PrETc9/N4DsdFoU879vPOU1/Zj0+zI8P
JEzlxTXqfv3zzqyOkj0TTXKxhON/0NZGXIScuxyTW2O8pGYfbQ3W8YNTd/I+oDH0utY/BWSPr20R
vkoyUpDDE9owqMi722YPSnzi2UzNtnmJzODj5/fSNgRVhVWdEqerbiWOsBgt4N0057VOGNHEolHb
eJ40aLCy45wzDTtdqmPqNvG7om99dgsyRsgi9u8MAxgn9o13JizrIXN09WJH0YMPX39NhpR5tjXH
nyGI9QGr5HivcYIbzhbLfPTel644GLRD8Z8l853EmyeekQqhkQu0pHFeiNn4M3Patim7J1Ez1Uii
fBUEHNjV/DL1wJmYC8SrYBqaTwTLCsAkCjTWH4foiJZuhNe997cO4v9ngcIDrT2N47Zi8Yx43Fx8
F1CbTbXvHPVaF4yRfVrzjK6m+qWCMWpek2x+tTwU+h5EzE1ltvIUeCxXVnZtjRjMm5Op51yy0AeJ
/Zx3LNp67P9AHHbvOT0zp+ezM3o60mNVmezEiricivNBikuSFXxntigIeh290GiRwPJA7qjlw9PL
2FjNYX/10th7xiV270FT7c1lL3Ua7nFHLOocSBzsesE9M/7FsiYGhQ3/qEyr2v782kzUU1W06hXU
SQAbp4LnX/+iyZreo6lo1s7IbDHOtP9e8PLsZk7IGHS30FjCbRyMOKJ0SMcoPohCwYhnoMOy4c/H
TE3Whuyu8RPFN06O5drbNuIMa7FBtWybo+BgXscCSE1sfI509w6RnIwt/JQIf736TDIafbPyxqfE
Sf7MpXykkc2wGlELrDUgEdj8YLcQ4QzIQNm70ITWBUVgjfmnvrcxFvE5ZwBYirG+G8b0Wlpu+yKH
ITlFHmwZTjIHlMYUJzZ3XQI6ygm6g2lY1X1wsdwYF/g2tONbwozLqX5tezhxU+0dEotwwrgP5/uk
osfIydtXqTr90DKDX4etnu+0L6Ab6grxJfaVVwfK6s+frwd5NdIh2bCYbYqEBmyLT5r173NY0eq2
4CDgLyum3NyOdkX/ITDNT2zg7TpiqKVT60ygZXCoK+7fMAyO7ngqHVpAqcOTrNp+3jjjABnTdX4R
KsZfHi9jTJ4cI8EyrOqPdvjQPjiDmvnoCeEcKey1K++hQs1JiQWS5lcTu8gGzEIsdp63XpecjzJv
2nbwDWgR2nejSqmyIX/8/MlJu69x0UKhDt5Kbf7OKsAtE9r0Ou30bjTyM6cBxADp9GfKks3se/lF
a2bdhqTITopzbUcI/of65rjluEuyXm5TIiNWHu0wyjWIldpp78FElhKUEv8AIuE7TVErxIX1yhyd
J7mX2blz2RpEtlb5gHAU2iVjXe8wTgZpMOxl7mzxzjOsGSmPM1GP3QE5mbNtoJzRUaIM9wtGpEnI
cTnsa2xZiH/WKVzUNaVUtWo6jBdGEGAVYxuXuAmV5uIGdRicQbE6b54zn36eKD/HjxUE0e9Gh2ho
y3xfkhx3NHox04PeWmincT5cZ5dcPrwZHThsUqlSuFtpEqzZRlK63o5/TvP2val6+RIUy7jW4pRu
jpZ1j8LmOYsr7rHQX4UuqtkFkTVwOD4Q1f3hKbSIDOGpWAqMB113FFS36Bpi71DwioZleiDsRG/T
yX+ZJrGuugEdI50GTn2EBg7dOK7cKD/HwmcCDAdilBig6VUHcswvMH8/eNb36Npu2DpvICtm9FeI
sMJq7gnbQgQhFZVP2RHKazDtr0ynW6dNTgt+Yolm2vMe1QbZH8Y/SjzIREHLNhnQdR9cYKK430BX
tP27kxAGGcTmqxQ1z6bJAEHl0brAnApYxun2k2nm+6w1+y3CHHZg2e45QQ9MB03zWE5AW3sqY47a
WPHFkAHCyaMvDnJXrHTkc3jjhCmjuYrcLY+5hXh3ucZBnxb3rkh/J9gF8L4XJ0Q/D0Ji6uCpPmUz
RmQ/RxnhBhsakPi7AFbDAvTQ4C//u7h05F+mkV76d8wMU/vdkgalt+Ge4ghdeR4o8TA00AhxYOeg
ejnMOsp99/nMo6WVEfbjrRmiehs5Ge8DdPkt8WFh81Hl1L6HRHT5Kh30DYw4uuYKAlyMX5EHdhmy
1Eau0W0CkuhZjdzFoTA+JjOPgSCmgqZbZbClsizazHG/hGvhwVlM2xOL5+wZGdMrKAi99c6A3tnF
PTRQukfePTDAaQT+c6aN7AkxWfWQeFTkmVmFX9KyPuI8r0il4ORisoxvISWQBeUUB+m0miUgGDeV
13x2ltmzkznFg83nY2SIDpOZ3pirKJUwAJMNYgiS55YwOrzCv4K+/OdKg4OJXXSHItMdfmETg4PI
SatWNYBCk7qQLvCVz/rC4AjeqDtjhrqGnA8RPwSk5yQy2M0GKdk9cN0rgTz/SmDKJ0N6bzF+5eeG
i7zyo+qhtViL/KF3zqQ/iTPMd8K2Mn1qwRx/hWWQbTtzSk9WSvIhW1S1kRX3fZO0q7Qc26dSe8F2
ch9owugDaKrudfH5s3R7Q9JcbW3wRACgOnSibKnlbW8Dg/2MAaLfmdlbWSF09ZJzE/rwmtwveiAT
DA7+lVhdowgwbUSvfB/NKZlAH7IYNLcmKVZuXdsP9WIy8/k/HqyBHWCIje8wSjZFZU977r9pRTFm
rpskS7cmfwHa/FdYe4coKdPL5GC8Ix6lqjs2zz4BxxE11ZYqsFupQOljJtQ/Rq4DnA+fDD7+yBZY
WkgVvx7APKwSRexHG1msWeY3W8TacBmjFT1KYpUcZpPaloTVYtXoMqFnXvzCMSof0RvCMdbm2yJI
S5daQiHWk3OBcYzz5RyJ6mtW5prQQmgcHlvCpIF6jUl/asyQxdmm+wQbyajpc4qOg5jSLFCgRT1y
Q040p7gOofEn46i+Y2oPzkIhphyrcN21pIT3RpD/AlB1YLQNGRsIMOi3KqdeUMWBXeRkkYgE9iyC
2G+8gNnW1y7o1crgdABWExXCNL94bW89tDq2UZbx3SAi0FkbjS0ZRzW0m9nAhelUqct0nW2esTmT
GK86aGuMCGAGPRTMBm78xCvvQYISBktpfTBSeesLO9z5Ni8oZZJci/4oDKt/I9dGblJDPlP097uB
phueGhixChVunw6/7HlYZBEnI48dWGDT3zraTEyV71YEYJdmTcKUgYgT/j1uW2wQnIxba2AFy+qN
UdAktpiZPrT4FTETI9NsQF89VAnRb46rqy0IWuRrFOoGA5c9/kYkxUP+8vPuQrSCywLpVHo4G/kI
/NJjRuP4poRu3KJfKayXJsxhbZIZf/xZamnfAQPu1mRQ6XOgK27qgMbCzz+BE+pZOs46MAz5lM+T
9zQ15nfnZfXdIXiDxtIqCJ3sOBYDARSUpTX+aw55BkXlcjC3AWevfs7d/z8i5qjDzmY2R2vKlLJt
jnBT0m2YUfyruh82Pgy6+9jmLDlB4167biEDxyjVltvKtBBIDiUVtmkNxX60m/juxsYZ5tf8OjA8
xVkTVfuKiE0iOyisIJ4fSgOJuXJd1B+kSMNnDVdxcOK5jh7c4mmq8LKPY2RtMr0xjfJMp87fhtq7
UOWjrpb1BkOcdRCyqvdN518ky+d5DPiBl3XU6jutmHKwaiqCugX3qGPgRkI4CftdIRCp/R9nKZqW
wuRNSUUiFJiRWvF7wy9TjJSdYlRxiquJG8Ki3VMnyF6jpL1KP/sHpY95eEMfwoitl1kPAp/F34jm
w4Fcot00SbmWNmxrRSaGmzPUisMOyJamQcy+lHbRGut9ulYdStgwqv/lJO6xwhPAgkBpnyRGtWeo
hos5HtYdlMJgkWVVtAS05FLpMECn6fAjLS4+ccTB0LbLrRiLGU7hdg4cscur/O7lKaYjxnIrSfYY
VZv33A5+vAaOdcdRbpwiRDxd+TpnPfcfQy06WVwyo0Ef5HqseXLkL8oo6vzE7w+dUXQot2iHVB5G
z9yw5C7lIh8AKWTWxEOAyw0YSId03vQ9Rl1stx7eqA2gXF5DgcKHXcpBBj0Hlw4wC8OQmqAfv+KY
NdfHSk77WqasAlkAaS16GRuxGRXoG1UM4Znd4B3eNfYaa6KYrUiKcVOOpKCWtjFdqrsDhqxqWazt
YkLBAWZ6DcpnE7iPxpCP26yNm11jjNhUvE9kHC9jXW3MHOqGaw+krh/j3EMIwgB8zhNGSrZ6mJdJ
kFkS3BsHTYNgWK6zr0BG4FAqUS1HWaSxNqqobJmYIclLqDPWBTE+qy+NvhEHoM28NWnecbcMjqZ1
HpyG0P2lQc5RvPoHhv7z4L+KeEZhsEzBaqdeDKYuCdv9YSyzJ53Pz7jxPii8NybYYFfWX0JgY67j
6EFP+bFTD3SWti3BKIEFh1IUnG3G/BsrJISPNIaYUe4DJY1da2cWjTv88aSqUypWqxA55souCjyi
7VPU/SatoNorc6Ql6TqnoJYHtHPl1hndadcnDCdCztNDhFCTZJzQhE3stt1uKLDLafkdVGgPq9H5
hRb8z8ju2zgZOiXskExRnqrsDJa/PiaZvDlI8fd8hPAw2a/RM5PWVbZnIyOedKQ/u8oljbjek+Op
5ZjNgwEF2Cqn6VJV4zG1uFpuNDjHZKRrnWGXg+BpOhsEauSc2ZTrvIdx1Uh/6wbqXMO5nR2re8iq
FC2/gSnBKoqdKPRLaTFuIn9s3aQpkGfamKtmCLfaSZaXZW6LViMlnCFWwWlx23DpX/ifoyh+i9m7
YGymJWd8UkEqXdtwLKZfLJT9SqJx2kBUGFfMTj8F0kakU/EW4NzMzVynbJfO2h9oFprYcZj31IRn
zXu7F3vbH2pE0NxMsPYoMPtxEw8TvXEvshie4ZJGXUve19xEu84uHzRZRicHnifLJWJm1lc06Lx6
r2mQiC4fcoxOvOMwoTwPNbg3H0fyAAlKe45Z540x+1e6wPJRQp4QHn84qRXRlGMUE7Orqzu+gW7d
Tr+H1ADInffcomQK5K697WX8T6YVne5k8tfAkyjxguStjGLEnahhdl5dyRXK8Alx1vzcpPnbMFQ7
DRp6L3rax9pBFkZj0Fib0mgpfveAY1+bcEx3ggbrppZYwWbKuOwh1hYNNjybo1ecdEFc2BDIC2cx
MKOBSVsP4dkmlVCeotZnDbWRwUe4FsMpMBkGu7Dea/Ytl3axZegnnx7Bvm/bv51vdOs8BklDnJJs
TCSjHXOLjCp29kJEu/IBgMiGoC4GCh4BqZ74JqCrW2XdX2aa4JwsUEjB2H6Ekbt3PGdNBfoWmNWv
3ifcRDi/QZop8+JRELQOekgxujvXNKla4RZuzJ7sMpkc7Q59fNp8+2hPEJfiSo0mLA6RcQxb87kO
gYfEDNgFFadfOu8dGBmG4OcmmN5yHAIudxF3MHuKLoEIZ30ZMjgyMzheJehCMX0AcguK7LNxqQyt
wQLTliLED+SvcuhrTqtVg8xB/HWNBPKpS/isaexsughrMPzn1pmP8ZxsU/5yGqiouNjYmzUkxmD+
U8TuazFOf3BPdquiYmKF1hqbKfx6WvvfDvlSq0PjB5SmEAiYVXpXBXgzqIqEi4i5pIU2tEJxP2X0
Rel8UQyQmMfikWB8n5kLzr8nx70XofqVg7wTUfzX0CV/k4X+OHV4K/rdHfFKoONwNuCNsTjPX47H
si+W4Sb8CWY+9V4wbL+Enk8IEGJZafQNgP063prxb9QiLYABHLVwt8TKVckXUDc2s8zi7mZaq2yF
sXUuN3RD+p0zBPAFPmg/rVMR/o+9M1tuHMuu6K901DvSwMVwAYfbESbBWRQ1Zkp6QWhKzPOMr/cC
VeVUpsvVbT/7RUGRIMEROPecvdcu0ATjONUCh69hWW9U0UabyUr3hbCgqEnnhqSIZUpU4LKFvmRq
lemOk3fyzbnnajs3akr72WbyzlmyJ6O6QUKTXokY63pnzWSmNdmF+6CzX5kwnQo7q4+07MZdkmoH
fnRI5mnCm8UbW8Cdg0EfiPVUY4Mq7AiCORUmR7qXIRfDtgZf1wmrXYT8KlnYKt5FEK9sH8H7aPup
a8TgmGyblkHeKxdRguEpRUTMtCUjt9XlHcKDppAgh5EmVexxq1skE0RQjBs/e41jPXGvA5vYxf8P
+iVKuRn/QdCvkNZfRf3e5u3bc/a3t/Zvt+3b57zf8/0+En9184tjMCJ0TKk70rBUsnv797r5+2/C
+KKZUpKzKy1VmLpD1C4L2ib4+2+a+CKEPucDO1IzyUwnpbfG/sFN+hfDNkwaD5qwNVqrwv7tfxH4
i9b157xfnd2a/Ax1aeumynOZ84A/5f36AaM/MbZfB6F6+u2kT4l3AsULuyceJAXWYgTAnuxqEakW
odlDO+nfJqAatKv6sEu+hshAHqMuGD03DcrReq1N4YSr0a465Ax6HWEzDeIqOHIc4helMmkKKHsT
2hwIgBJTIUQbWUXzvU6iRnnMcGngfpBV0oK7Io9MRsWqMTLZmE/EGfjGCr4t7CJXBFNe1keIhAyD
KpB1g79AeWXxvO2xyIho1Pty7bUR4VMp8ABYg6Yj7qpY2OVj09lOtpXkZakLHJW9WLblXB7nDEj7
69yqIqDOJYfePlgiZDHVjSLGMFwwP6GuaNRAWhuTQEblRbcZPW+aQdd2Bi2ijeWHebozyI4B++YU
SvA8dHRcF12eiP4ypmhiAZgUMldhrCkceW+IhsDuLYhUI9oOqYVYIcDK6lVdhi3NtLFy/EsSlKCX
VQnsRuifmorSLbHpXZQMKQ3lrWr9HNCU1ZHZSuyEJ76ybFbbC+AZ9YSCy279vUBM6azsFpHgTWvr
8O51THhYMRk5W6TeqCI5xpR+L0PmGZR+qBoCeBvFiF7MA+7wEtcT2L6Bga6/lVI4zTZLzTA4ATqA
WwIJmsOvA9i/QCAr72KrCWnoQQbAHJ2P96NoHQ78Ex3vfdwFnD9hw9EyiWlA3pP9SBuyDirseUEk
sC2wYjFIUsUgjshFBlMDg70OUxg6kezXociwYId2o992nc9yKbIVg1Vk2TvFVeKJdDgxYFaLC6Ex
uIYyywRp1WR9iZC2T4tw5YemddcLCC9uYHuNCYgu7pl5dsRtLksHC8PBspkSXfq1hDvXKCF5JFlN
RMax9W2juyUktIB/SBPXz2+ciBXRlQ1LiWojVsJxA0YpznYqPR31yq4sEyI1gAbOfJPnEBhigEAl
StmzC0jIDYGNne4yxZXZzifB1CSIJ6gz7cJJQQiCo0RvAdOl0yoZXqOGr8npwBg1m5MrYvGgKEK1
Y/ZAvtBLkSm5tiRelGS9LeNohUa7FeKCXk10czm3GQ3QmzkATSjfKyZvCMUyPJQNLFHiCvEF2Hhn
Lbrf1hgk/YKpeC/uc6VBfbkpA72vLnx0rLP7v+NVr2OCzIMLKlURYkarjC4sLuMgnUNRwkaJ8f3T
/QEEbGmlGm7spDWSwVXyQrskMyoDNG0HtAoM+N/9rjAnqQBoyyZHuWhaC9Ua6dRJZG1HXW2LVQ0H
Z1CgR0le1UWD31kcgmFCU+9GllLEb4rO0YU1VewT9ruILJmHT4jWwxRyqC67V5ByZX4N6yjIn8ks
CoydkiLdp+WntCMu1dJoNqquoDCyyBfrQAZ5Q0GveTZRUhQvWJwAfcn5Kbu13vewTGP04mTbth6x
dqORCYwNWnPj1K2frEhexZZX1nZvLhCF1+Nlxmp4dHsU9cUyrMfhucW3OI8DlPRVSy39xmwNkqRt
5BAcYzFwiAehtb12CjI9MA+tPaTKpskpCxm1lN4cDoPClqt6RTM4KmHY3vqKSIqDbXW4KOgiDtZX
ZK8VT0HKPOYXZSrFkweivHlGo0OuAhWKY4IRH8CYtXoltSuQG4Z+KcwZMt9FZcUxiKQOEHC96azL
xg/GvZNU9rut4cHbxHruTfe+z8fk+ticMUN7cKi2ohAS0XHNQGAj/abS3jB4wraJu9Ab0Lv79ZOX
q1a2s2ldyG0EWVPbBcwnAUArOcxivuGDuk5BheYr1ZOFvZsyGOqrOixt8eSPs661YDXQrUdCCmo8
QLUkhlLlOLFWA77ky6YZ+moBFgGzMi59h4UTKY20zo2+BzOWNMYI2cruIzQmHOvdqnSmHuCRrwY0
dwuHtZ9HmXYqI4fRidQrEa07q7GsE1GEnnIYJqr2leYwqFiSjUzmia5K2ux+X8HtY9xiVNCwEqPc
OXWTGkSxqNoqBD3OKiSdOpTYsnpADtQ9gGvTcHWLPiEyJ2uCiHNrUqYrGhkUnzSaeY5Yb8tyS7Ln
EK98LyJcB5WnCrMjGeK3xDMb7QRBiB8eLkijcVuNheXOtsjNcFPoNeaK3YvuxbL4LtBseGm6vm7f
JEcAgxFopg98gwsvPpJAFIV3Ma+WSZaioifMUQLSOB9Lw1j3ZI/fOOg746Mwg/RbPJhVCwlAKbTd
SLUiXd0LAC/bYR6QXScyFsIVyrIRpz9WhEsrjfVirUhEA5TaEkVjHtkpeikYfDmG/4h0PCXksO/y
NpE92OVjBs1aAc9ygO/AtKwaFKk+G5on/d0gz/wOorqBUyRlVbqRyXJ+PfbKVCBxztr+ZFbkP6+q
up8c1ux0r91clnmytuIkNS9bolemU5gYDHtQEgTVrkro/W4jG1wrgmyAmassUOae/2SnA5SRWC03
DdliZO9NnF3o6mmAkFQINNhe6hrOWw0AwsBGi+kNjW2ue+8A0xzpZtOIGD+oJvDAluRnudV8o3wj
WUcOG2x0GWDgIQ7keuT0b2ygadYh1Fg/M1efitQrlD5+nv0ta9OrPMyaeq4mf6n5DNOwBSdA2zYM
x9Tn6vJzzcdAF+tmJl8cQKla8S1K7IRpuzVy9LkOPTNPbk1Fms2uSz2PVyKnmuJKP1dakM0mz9uk
A6Nnj1hm08j2/7/W+GfWGlT///JHJe8+N89/ez/f6/I5ff/7b/9RtS/Pn1cYbP2xvgCn/MW2TMuw
+BwZOVu2/ccCgx/CF9XSTWlKw7CE7aisZn6sMDC+O7aqaVI60jZ/rDBYfBiaRpVugk/TTEuY/5sV
xs/rC5PTBJ4WAflLtQQPpc+3f1pfeED40rTAyVYDLTcQAKW+dV/DSk78EV34m2c633qm9p/enT/5
ihs/fcP/214N9ee9lr1ZU+9k5FhKuYXnUuTdx9f0dfhX/z3/P+yBD+Tz66Ioq6vIyiVoUQLaykMH
1eKvX4P5Z69Bp4AnxVxVaeb+vIexj0eVuFjI5j0uGmdcDUMFIHRy/3o3fAeomuZjxO7t77/9/lZ9
2s38Vn76gGDzY7vR2Q108UU13GvLr/SN/sFrkX+6E9OyxbwMFhbf0c87YbpqOUnPTop2q6XbaHod
UyiPrhcd//rVoDz+0105GtII1t3Wrx+9GkWDzYpVuoRMbBKSXIUKpyLLEA9RG2bVRS4Yq3qMk4x1
zQR6DuXESZUor8QvqDFLqhQuf38kPTDII7ehnujFg8IguIWHY0zNXTP4B0izTXZMxlusaRtleJf0
sdF0J7JdOAhgYo1AJOIJs1TSnC4vlIrUMyXcBVOynt0E2nZI8J0XZBw730cG1lqLVYx2ddv2V4ad
P/fFdEuOB5UCjp6YvCa8Zqr1RqjyIp4e5kLBuyibhgAKyJljt1LRhujFQ8HIp2d4QQfaBckHmo3E
MqzvjXM1pNcoybsUnnxpLPSaQCr1ou9s0Dh42Hk/ci3Ygt9F2MkIAINwH2/ihmZcn+2zaUb82thP
crTPypZh7bJqb3UcyWES7XHqY3l/yzOoIsc6AhPKULkvoEiZkldEG5epUVS9zj7U6thaV8345MeH
KUgXSjesVBpa4BpZJGDbuI3pLyP9oiw3b6XlbByVAZiOMjeMcQOCXlcMQFOGdpgnFKN22zikE6sP
HX5gnThCfoq9+WoWA+kRcx8ZXK1J7l+xHeSTkV8n5j35PKphbgpyteNwyzJ36Y3tIQXVZzcnY9Y4
ltVOQ7vR4F1o+gcrrnFdvhZbOPor4MN8kK8IrBc1yZoxIBFFY81YpugzoY0gw6qSbIUEGnfwtlfk
FSSSSzOpnvvh2oLDCYRhI6V+P6OFUfrycVE5N0K/gXu+D8BY6wVT7xZ3y6DhhMIWCqhdBxLc4UTj
CXGcOVh9fTFBf0rFe6Xd11S2qb8ftqS6XRJ4t6f1CALprooQDlOdze5UH64jUz7fRDyauzCH8kQ9
qJX+ThIFaWwpsuiW6Q8+aFus247hfbmFcgq8utxqQ7jUmfbFZbSusvEAFm1tRgioRLxvu8ntMSwX
qMI0XHyN2t4VUBDSbtNVX7EfAZDpblW/PYSEv1S9cWUV3VoJ25u4rU+Dlm/4diJ7oQVu407ryr1h
92un7ra25hGJCq6HH4eRZqux+RYiz8jiNx9sHlE8vvYCPPqkUqEwhYnxy7HW9Rj0OPYFAjawP3UK
TZ6Pk7lw3hhuNasymK1fBGEH1hrjF1YsyRdea48Fc12lsPlksI8WJHOX4aPeSVfVwksqQhfSzIUB
6HuheMYq5ctFjDOj3ww9bL+n0Fzi1B79Z5Uc1xIVPWGTC8DqAIM81vwoOvVwpxEJxbRjpaCcgjN+
PSjfSYjZaaz38RuCYrb8r5IVKcPfSBxLe3gShEZc5LGyHmcaVyueIPpehG3n2vh8leQ2jw4djJKA
Eat1mOJrqr2F3h0Q2Z9SMu69HiS3DnQewYM2IQEpE3rsCOVTTIddgdMUh3/XuLwuFA7kBuC26NNr
lqdMA9aFg+eSR4GlsNeH2/ljyCLIiC8t2a9xMS1jbAcSHZ7DMi0vYWRiJ1HngStdHm8RhUciTP/B
qepPz+o0LP84tP9yzkWSrfsqxj1Xr7eEtwf2xfnk8S8/ndTrc5H1mhcj6VRB88u//34HsjFP/22+
z39t8/M9/v0YvlZ5nX9v/nKrzXs+1271rxv99Mjs/fdnN5d8P/2zOpd/1+17Nd68123SfC4O/9kb
fy8i/0Gbm5rsL0pPbOfJT7Unm3/UnnSwVVvwcTi2repS+9Hb1rQv9AdUSfvHNH+/5ffKUzG+6BIl
g0r4DjFiRB3zMf/e3FY0+4tqiJ/u98fL/r0m+/i8/ocaTc410o/ixlaJsWAf0lYNw5AUn3Ox8Km4
AVyAfD2y19IckmU9GvV6dAS+cCXvgTfTXIsQNC+JwuRH5iRPiW6Yq6yyYXPq4wGDOIzhVie7ZwzS
Qz0Bki0gWu4gOizOV53/oLRJiQ2ewHx7KLeRLM380xgUa93X8T7X6+CQ+uU7S6Z+RaOSc6sFAHTv
hyHswRrddWndWTAU9j/+EGsbYL0nJVO1w2JvFPTOicYh6Q3/9ny56zG+fVws+6Ka/aOM3TJ93MP7
GPeYzsUKst9rZOgmx9TW3AeOPObh7CsnI6QPyhUHV4mlVCQtkjIE3fCzEJJ06OUtNTCXGofZwK6Q
NzIUWIdwRGtlWR+bbvYdx+nJyjlBkdI16unSQQOjI8NcqlUKmAJdpqc7VyN2E/QUNE+MxHghH+dr
48dEXme5CbN/uLID9blv01PZW6YbtUQwiK9VhM2/DsreRTWxU7Bm0+/On2JkBMzRHX8BNAB7DJJt
1Rx6hF75kxPp/RryDUg8xp9LPVdYlRvJZUewFwRo8m3UB70bYTba+M44rUt5UxdwCV9GmQJgcIJ7
jhQ3tFo58DGJBzUNugREIROQIUHil02bYrRe8Pd2SzXMSbuxZqdq6S99PPEDukdXsfUQI7aki0BE
65Ikr5cUve9C5AwQYtOgU8yEGLsNbFYvWU95kLmdVl57Pq0OQq0irD+MdqNppYZds4pxyAZBdq+Q
354jm1tqIyWRoa2lFn7vDE1itOSIzZh2blLh3aE58dWo1WeU/HeTkt6XZvfQ+r628gkOdPThaCnq
zhlRswzjlbAQN/kJwJ1en6vfOjmlfnry0vg9GrJnWdpHb1AvBsv4CgIkWPS8SsuZLkYvC9yScF/Q
RvsuqNFQiuodysSFHGrloCQ5zrEKtJZDPmCM3KuEphAn9ZHxPwlFzawBiMW6qlxQPEtEfEtOZEsv
q8gRIumqBq6SyktRtRCAcBemfvjUeA0xJUYZLTPVfrJUmV1b0PZzsQLr8QIPDzbJ5KwSAHHuxPht
ASXwoPbOcuqTYgNPI5gEb9Y05Sul20QRyJTYnh4mUobikQ0y/6HFN7YJMlVuRI7kjrZQ4NIaLkKs
AbE13He0UY588azMi2lxq97C7oD11ZD+7wqBJpGUQwhN07UXoYDpSJuOpHEIegw2WUr0Hq9Jf4na
7IIBWn/JbC+gUmyzg1/yh8ztiKZle+3B9AcsouyDhGG1Qf6I63f+ixUleOyK0N/5Y3mrO3ct6p3v
YaJ89Wj+raSP+xD7U6E7CUYicM8DSmwR2yoah1ZZeoiS0Zfq+Q7ROsQACBBjGzOcezJDQ9ye1Vkj
CxGQDltVD3p+heW46Dv1m2X4TP3JQiYVyF+EiLs3xhANe+LBiFFOSLGJ+P7EMzp80K0em0LxTSR8
Np0JWDa1Qm8zP3domcYEAqJVV70DrE1V+wM5Dt3SEeI4JmVyCd/n1myhgQn7ZJrdreaN3MH2iUuP
q+pElEp8kYqJJnQWbumQPja06YlrTd6KNtpFZArtnUrmy0kCCcv0Jl74gyoeaPeiFYCx1LUkUfYd
NI4ssgm5VbZx1sf3E5GtBz2D92UGTbFpDHzeNr9M/BUcwPnNEbwSbOGN3Esy+h7IxCXqjrhFHSGH
iWpv4UGfpfzSvocxmilNHb47gVR5xycTOtJYXiEDRCGIVLtprxDDtIEitkOBhshWTO+S4cGY2JcY
a5RLtRn1S+U7hqDiUlrgLlECeqCABgl+t+ngVVZJp54AKD6MSc7Yx+uHtS/L6m6cUqDMiVe+M9pE
HUUE6CjQb/iFci3JOWcBFt9omqIsZRVx3ir8u66SA/jcQ5qn9bNTT/qKcaaxIzwdDx9CMLRQAnFf
XT3Vhqm4MTFs+0qo86BXWRNXAZalVOHq9VZPM2LmmSGUuyRHkylsW1rPTdQd4zGdTVdDtoKtipLE
GKD8AYvqaGmu4QzsplzPrqu4AfVHni85y/VS5KLaxm0TwSEPwstExJeOVpIPqBme23GSOSLPSAnw
4pxoT0Q4Mhmhi182yqG30KsxQzsK0B1GiVtdhERGoRCm8O1z7YB6hBgtWW5l0WyKksXBlJqsc2qZ
AFpvKtgUOv62Fjt817WCaJTZp2aCN/Umb01OE2dONXwixEUAJJgezTg5YKQen8N4GZg8eUbBzeZT
kfVn/aWf+xi2yuzf1nSLDi11lebIX5q0gnNyRJLBiawFRisFmcpqIx4hQi8ZpESuJGBmldmvBKye
WvZuVGS+hIyZOJ4U+BOxQazNIvsKaSiCDdxxGEfkNGcpvNoosBY9Y5pFjeFiAKAWd9HXzpKvDmSc
+bj7bjRje0RlA6kYE2E9+ljeAPLzzrSLDBFfCgCceY8fkYM4DZtOZ1COdbfYdRGLyEZO4w1ZRuON
Z7RM2CXdEKI3hg1haXxwGoK2v36zLFWbO0ifKj0N7YIw6FZqvFUGJpFfKj3FA/hj2Di7fZY85pTt
4L9egyRIF5w5+F229Jss3uuFYHLICQzkXZ7f+WlyBer9eaqzBqsjmF5dz5YlWLQRcpYoGwBUrdZA
10Qo5tTwzLTAoCHTrbtx7aeY2aUWn7QQoHePrD0tiRGwceEqTFQ28IteHRJhAe7pZHnBo/axrC07
LE16Im67JroZ8548FfWZgw0DmLK6B4OkYqIMb/Vdes4ikfDkPX18zfUq3MihvaRhcUXSXeA27fDS
sswtCmRPRBaaspo5Jsq64mAhBWAbLBhHu9cvJ6vUGWwwnxLVWjSwP6QyvLWpru7bsrwnoCtcdCXy
/9SQ9bqtDlCPqLvs8hqf5beio4aAZ/Q+0oRBLh27la9eBV2ymWKAu0iuMQO2wVG0CQHZNWBQ4tcf
8/a7qreVyztdul18laHDQnOGTlfB1jS8EuzwZraVBKGr3Q+94+1rkd5EbYggSn8V+UPuuKPZB6vM
6Q/nmNMc5/0yam3SW71MoPlF2gZjPANSXZPnkaJFVRc1DgniSfjTt6LfS8XbyQ6AyccNH9sUExAh
L0suzo8wMo2mdG7J/KiUsdkwJkuGzTBEoyti8rgkpBmwi/NDWlCAtgg8X847OD+pjycx35gIgVU1
O316Hh8X6fpcjbLG2jVv9rE7LLwZ0j6t45tghETdzPvAtIQIuSKk7Lzlj4c+b4PBVSX0Id/l5xd6
fkIfF51hTuKx/I/Xc76vlWjC7Uhsxg4FtUcnQLjRLGWblzK/7GZA/vn6j3/B0iR+W+7O/52vP29x
/jcVxlXoUDz+2P7HZiBsLkfp+/vzVec/ExpRfmOaciDyDdSHFI9CSw0EplpGd2zIl0HZLFHcHT1F
8bdDiwaPmfB7rXXOOtcgQyQmUVJyo976Zk3kEnh1y2PWC4WeUpzQExTSRGYow3ZKaHs6CfTC1Nzb
bRW6nW+AGOYLTMXsF9oNfSU65iGs8moaI3xu4iHt0ZWAa1HXTucqdUyRk2HILQIoRXp41xFLsWi1
g2n4xtJJieWiAt3iH4eUOpnRstCGZJPP+ZiJXz3HCq3sEqt/TVvIjZxBulrOA2TGLi/63NWSOl97
fb00gGi4ZvUNu9i9aaSJmyrZ9VSXhEC239PK0pbVt2bW8yfGKaaWXtm1T34vsWHHoiFcGGoPpO2r
VimTDeFHkh5vv0iSKnVthbz0JGiv6gnlKmsY2rh4BcKhfcEHlS8iZN6JdxX4gtQAnWK1NEPw15hq
LEP5bqU3o5N2roMOg6NMrrsJXPuVCFN0vmnhYvojI6cfBhjhiEorE3ME1lNgIumFXcyHhVRBvpU+
yiqLKS9oE+sNhxDUFeOV0tWLyIAYZBYPhEFrhyknchMrKqfRBzPLjk2h00Vl8lhl/b0iw2NL7pJr
qMbDLHRdScXE9OpgtVJq7CRp7j8BOuctRuGwjIl1c3FV03bt9BdtcjCz+WsDt9N6GgIPFNYLKoBT
F/CDckD5G3JAJVK8lHFBirCADVdE2TUn+lur8rTbsLz3RJ0+1tHwaNCoK0m55ethUsp6mINk1aLI
lAMyCN+21zVlDYJM5cbyi+wRjdKIQBu9Z9V2QOT8FmItTvSFmeo+AIhqdNNjMw9xPK+BJuR58bKr
GmQ6o0YD3GsLuED8TFAJxzXa88hJv0+iqfZV6+2IsV0JHc9a01T+QeeorYeYoSsrp8+aLUNUKX4v
7zUjHReK3Wz7FHXIkEgQrsqd1EcwqYkVuGkzaEtDG9+LelD5wTHuHyfoGtoUwgI0j0UNLjweQ/Nk
KZjUcvjrYAO9+xK3Zl53bpHhPcaRWrm4/x851ZEvN/g3hJeY67B3HiaCQX2VPC9y1QqisuCEk/E1
QMFKCT2GH0VCcbTSNbyk5LCHTrBuCaf0oWvsvYFTaZj3V7qWPXWanZ3s0IKWL58kYltEBwu0h5gk
KpWwEAUH5CmjrbIj5ozaM/ZXseXR0+xoUAsf4R040qmCjt3XRrokbPt68G2xJYc3V1hk0mZ7YZmE
ySHI+w2945GtG+Y1gQGJgcWJCskyT7K3oEXKPsCudquU6N5I6Dn9l4kz59C9+b1OSZYDzLeowmnj
h/tx4kdaeC0w3aj4blS8N/02acfhWPSKtfQV+9kbxYUYjG47pPACAJjP3ePuwoqghuAsHNyiBrcM
TWJP8kX+cen8L4pKfaeYW62X3R6sn6RLrz8kpfVoBXp+oN3EQL6v9+j6Z9SiNuR7MXeNlNzK9840
wSMMCi5+3H6+eL7pvOX50nnzjy3P///Y5uPK8+0/No/PO/rxGB939/uXarTaVaSU2f78p7W1YEJU
CZ3v42I8ksb66abzRT2yfazO870+tvqLazMY3fHi1w3+uft+2k/q68kOe9RCAygG8NNL9ypfoT3i
EcqX8/8FiqH44/b+fO150x/bf9z+66Y/Hup/3vx8y3l3vz7an/7/ae/nR/+zu/+4bqjleijsEsSi
Di1l/kPOOTnHRAr+dFGrawWI9XwtFDSIqfhp7B0SmkYj/AfeeL0/X2pLs9rX5z9mmKvL88Xzleeb
tQQo8+qX+1CIs+WPjc73wZ/wx91/PPD50q83f3rMT/v40x2fr5RjR/FmDBrW8R9P93zp1ys/Hnog
/KJy1sOo7fAb3Lb0tpdaLh/kmJ3poRiJ4upmYPnkqkZiLvQcb+8gLlogKYvMt/Vj0pHU7iiHJCiI
NIGAupShSdDhbMeGxlu/JgXNGCR3ERBliehHfWmGYZVbdPm0ieVQJMdk7bdPEL7upaC0BNG49ptS
X+Qp1IeSnBmCeYG7R4obUEJvEv8qzpNyTyvgEffXsGZmCDEwnu7syNjAkEG0SGRP0jAhVmpAfoPX
fNdqUe9bcFKB0gMwHFkbONpahaJGKmg/LUMbqLamLEbHLA66xwyt9TlsMg2OdpqXP3kyR/eTgtMt
JUuYUARra0RaZ+mI0ABruyMRS0jWaLbUJNQvfb9xm6ZLeJP6GwizjPDsV0MtOcDKchN0ABiMUn7v
Ov0hhys5Lwp3OIRRtoTLEWjPpvBkTKYgAvIqw8nH5M4ra0gkdkp2c5/hb0q+TVp24GEz0jJwWLq9
fw0r7Q06xlPC6dute50Xr3+FAqHRIUX5i1qPib4TALxt2lOKO3HtOPQMsGLPDtth2UjtPVeni7hS
DoGlvua14+Bect51p31tAu8KDvRC4F4heZTksgAOrmo61hIewaIxsJtBYU6hrgFQ9lKKHk0pcCtF
zJeD7slyAmUpWmlgpeIURubTTlPjiucCb6jVsM6ZuebSJl9CXzB2iL+vGsqmTZoR3qPP2STgwsO9
PXTbPhfNHCIJQIeFBoIf85Ah7TuMmdsLQsKoKAGzh/pGJjrrlJpI7B5V+wDIZe/L1ttXI6hXcuX1
FY3daTnFZFVWxYw30P1ko3UW3JMAdGSbFhuycTjp5mJbg9JfpB0wD6cFPsQEMr1AT+ETFznnsBOK
uGLibAOEAXpOC5CQrlREnDLjN3VENCDCQqM9RyuHcpIIMa6Iv7Vt7tEZV8d1rIMblUl1F4fN/ZB3
+r4mvqVImE5W0wC2FQaJTMbrOEUmoIyjtRrD4Cky+pcpmGfWypVM5XCRqYpLGFS9hDkDuq9urieR
c55n0b4oBCPdXuXGqWm7DXJzBCAReog2rskCOiZvqLYZcitQubTEI/Egfctz872oLH0b1P7Jt8wb
6GcdruNeWfS5gXgfIC11fXCZWJ7pahkyDBOtvKWiIQ4kjj9Z0USNmyXSX8g4JyGNYiVFsepHDJ0C
zCQTE85AAC3DVsEomMilPk6bAfvhlRibE6JisdUU65Qgvz2V5kgJfLTDCV+wFRPLo6Lw5Qvx2IE8
1FrrkPt0LPh1VgRIZHzZKLkXahGQLdNiPo6c2dJFtbcyO3CxZkPuYBOoHig3x+1KujSUIMI1EvvF
SiaaRd102w3mzoB3Dhm+11xHzx+CJDiE+mPL6sRlQZ8vPVvjq8GSYpIJpZjfryfomzsNgk1p4hjF
hI1seFrCUiHLvbWbTY0xmzeZo6ozG0u9hm7+SBXPT7Rzoq2lp+GqKT2OO5O3G6HgdOTvLkQBMUEh
m3EJePhOh99XoVGfHyX1JujNAd/cGsFrwAGU4R5aALUGFwTmoQpUi1mD8S2pzDkx9Dr1ZkHGQKM4
zpwSg3vfkUAluouED6oBkk16BcIdsxxXFqFCqyoKYN0VzUXf+/pa6ERyAReCbRSmCE29ZEXRztxo
stxeN1CG5wbOvESMLifVTSTxaI1WQP/LAp0SB2RYw8ladL6SrSOjNdxZYb/AccuBeDKGpbZX1U7d
spLlBNojCvCiTaFYHJiz8Jui0wFxnIFMBJioc9L4SG3ukUiz0BtIJYNF880bG4mRlLVZAF6h9JG/
pAowLPNpGP32yk7CxyFj5Vg0ygBkJUnnZtAyzRAUqDFjl9xoStJ8SkZEXkygug8jJAOJ5KqIdBe6
SZSyU0YvDWmwkOMCvMxBfqIg7PZmXFx58cQHSVLWrSrMx1q9IgG2Xsdmn26shjg842GajFvEgruQ
KtLtVdyToijTB5m/Reqw1M0+uWuEd1Na5NSYfqmss5jcF80ic7Nr4ugINtf0+2Kdx9qxUzOI3hhr
B1KGh8QDrKRy0piqnYfwCYbNiy6JDoBxpiyTNmSOK+4nn4BMwl39TVrgDerAtvQl3wGyp5gEk8Gw
TGfogihjqHJm4Payjg6pZb95oTZubbtGzh/6rlUSSgreMiaHJynWrZFtwLwHjDp7f+vfq35u7FHh
XXjCyTaEXyFd0ew7hL0WunyMrKRSNQsVPRq0FCNyOYFvRcQBq1CIuzHpWA65sicdhmaKwlANrza5
cZpxo4TpAdURxpVZRybHMF84RrGIo6anfDWoagL9ZlILc0cKwKVG+q3bplUPskM9KZV2i5b3QoNe
u2Hh/xgkUHkmuUgVbdgLdfTdNAVc0X1TKs5jdVp7tzRWjoxhi43Wey+qELvOSPxDF+KJ8KE2l/7A
4TlOvWWN2HRpKvE1tORTbL6T/gQ4IO7tRa2Z33INv76aedYuKEosPTTws9R7jaGk6YWZbtuSoWZu
4LxES85x1s50Qgg0sUh3dOFKrKTdHjAFGPgqsVwasOnBSJJuN9BQhS5t/idR57EcuZIl0S+CGbTY
plYkk1psYEUFrQIIRABfPwfsnplF01jVxXqsZAK4cd39+K7KnLexo1dcehdH+vnJME3+YVa9bkoD
WAXyHc3x4sJ/LTyXUfhYKf6LNYGMinvhqmJJ1MdosQvLbYrEfKbt7Nvn0teV3VyFY6VbujnddQcx
w588SGdT+JxkPN9YGHL+12G5EV7HkUIRjqeTeO8b8MvGWO0Qesc94huBUGKh60Jkzkb67wo5+0JS
52kmBbIxvOKLZeY7GZUfQWvexuniq9laALgaDHwhYVPqVxoe6X1crUsRnRCKwWCXpYlt/J7SoHlt
h9jYIw8rYu8MOyPvvouSXg04Qxs3G5l5hxlCPJV3amj8I6imwIrBXkXjSyLSfuMQzXhMGvshmMFd
yM5eJbPOz01P2DcWKbUZbUlNsi03wWJAJMqF1Sd4CWKuHm9Q/pF387NUNqoLSb2NsspbSr0wFo3U
SLi0VREprtapqzK+JfMpKqcFMeZ0h95FclLMV1bwHVoEqONxJB9laXn2ilxBtQoILdhUlJt84kjS
OrIoMQ52eKlyZRxEN11d9kLswFlfActACNVY83TFtoNw/MGJKs7vBW2dafkoKJrG4/ARevwL6pnI
cBbAaSZoyLPaBfRCZ6IDDN33qIOnCSrJk52DE2yj4+zVNG6hWRuH1DW+ygCW00iOhUIzbuDUwoR7
U2GXo+oYblRIpdqk7116WdZ9O5C+8S1v40TJQNNgvakH69E0AnkMYPoFeCAoKEqpVN1ptavK8aNx
AB0aoa0ZjcUGIFHFNJGywCOJBq9EJQnlWpFzA9mWpyRoOkb41Mb74LuQ0giI2HI8CVZLuCCnK7dj
+j8XH0ENumA1ignbWTbhf/3g7Sf5aeXcSRT2R0freTdHimm209/wfAjoT7gkfYtEUI/2tjXL6hRB
dG3GR6cE2mLO4SmbiYROFNfAjtpGjvMMqhRHhN4nnD93VDnx2HCHFev7Td2Q8c7ZJKL9W8aOKN0d
D51mn84MAlQLbyIOE6uypXCPusdV041vIdegtgaWgssNVA3tnZcDrywQ4lwzeDSi/lJPNIu6ectx
Se3lbHnsOola8oigYrpeNqEBOaXsNzYJlyQWYAyfUk6/MiDf094JKBexmiigpwHjsDn5l8nmXxkC
G5wsDJMkUID8W9UDAdW7yRYPxNHGtYwoke7UtrJp0xMV7t4ywWTiFASAqva37d2XJkBvsl98b3S3
9DJTVCWgQTkUEafV50R5TybbRxHN3tZoy39JGFzh4Dg4LlcsJBeZ+T3RUbKxneynmUfKwXEJB9lE
FgnmnZ/08xYQbAIAoLORu73AeCt86yX2+telyNBmbtQBGF8z7GiVRkHD77fOtSzYZbPjBvP6At4A
InUSPM50EoyhcW/g4N71WJaE9YooEbDQI6HIOv4mG5gNJ0kcpBscqGyXnBGI9w42Fz15AlfiTZPO
yX0GpXCspd5RnWpDDxxJIUbVSU0D5SHyTc75uIJ/3XBf+9aR8yAFSzxBEoxBNXqNkAjqWnm/uJpo
ranW9PGAnRncD8dVr4E/bLuOmUBch9KF/QxuiNvyDEPF1vt8HO9oU8pWqnPaU9hyTAkoN/LvCxl7
zGlwCqSHBasxwY0GFbaAv68+KBEGBEvzI2EnjkwQjA7WhD2lMCCt+FgJICDtR4J+mQomYO+k/9Nt
FGP/jMPyqBUsAstV5dZv1H092PJifFo2nKW82HmimKHOkF3uevnFYfVLZY6xtwt4B1RBXvO8RDeY
kzsnN09Dir8JatK468pjU8of4nvdThhkfWHt6i05JCpI8vSsCYB61VLPGin4DQCwub/0z4NkWVql
wVGHOZVT5lufamQ7w5Fogz4WbgP3VTz0N9SccBTz7kFOEcl0af4zqboFugeK3gzbAym+gVvmlEEX
9YChSPzMY3JOYgmqIeQpCdmKjuQM2bOGIITi4G0q5mHq4gSYH2LdnTttB8Okk4Yn2Er5vr33SA2b
CCJlX1QbL7WeBjcw98nYvNPpkG0C72CMxo2bZN/Ygz69AB7SaNQP7bLDJOK9C32KTJdIuW5n3C9M
T9KM6ADMoxIAELrvPB0zf/5OU6jTBHnhkpn0UiJIkrbzh5VuMf5ZA66d2Ym3REzRTmEpdWEeMYTL
V9bXvLOBYsgb21iW3EGabqXtGVuZWno3De5bk7NiZnXwW80OXA0AabhOXHgeVLlok5P1EHOC5ski
Z+pOkI5OTZu5TEulxGg+X7w5PeaTNDYAis6FHXWQW2gPz2t6UNE0lEJmopoeKE2Me2hYfH5OE15y
X0JD7SPk/cYstiRMfew3xrkO53dY+85Be9YaSYb7tz0+z0V9rZv5g0iOtepATXTJL4tgcZkKdlWu
t0jU2NZTyTvWnop837cowxlDaANgctUVztFDzt94ZhXsSw9Nq1cqPjgl/RLlWc5s0J1ARA+J+UYA
mgoMrBwscZjbnO8ABxdHe1aJQHVXczV+ZRWHGJqN7rln9lttyFsGgZCTnf4AH1/CqQSEn7T/dPGA
P+02m5qv2ZaYOmi2Z4g2Xyx/LHawAB5FR9SAuQ+zVDY2twnepBD3yHYsqpkyllUT0xbwotvirY9H
il4mdp4U1BXZNKD+Z0C5O0Rt8c+zaCJ3xDhj/uYM07TDfYUOxsTL+8iJ/6H3FBz67MegP446uK9U
e9QVhX+zeRtzdMT4CYHUznahhysCug7ul6q4E7WPoyQmDIB/AutgV/AECcZVOr7Ng89rNg8TRvyQ
H8cyvOdcgbU/UNjjBN9sMyDwmJwKbe8UCOOgm/laqeErN+XBCLojZXX4PLPglDYVVBJaG5a7uCej
bF9VYudY8V3o+/BBSvsLHb9dT80vrbPzjsqgSzxxNYPwLHZ52d3QB2QlxC1at30RfYa3I7gB3rAN
x3hh741sMxHmhmEV4ETbmqGAO4qw0dwH8fxqJxyyBTsdpQx5Iqgx65HSCXsvLO9JuTguXJmxELWb
A54hXOMY4E1MSOtMzUQB2h3TNTajzq74yl93njIqNSjfnim1T3T/RavdqwOWk5IYJrqgpC7RriEn
1WyhGlIT+TSQvE+s578Gn78Puv/fQh/Wd+YplfTjhE6zg2HusXyYLEWJBYOHNkKiCqAZ2qEQB5YA
h6RIu1OaouyvdM0ht0Em4q7Hb/LasG31FaWPOUF8WODesq8k3Nrk6gi5QuCII1pLo/WyZE86ON/0
TeG66IJHkMvhGmr7LQohXAojtU4yqxHlOn/P/5qTEyHQCNPjHdiqCUXPwF2bR4uA8/d/+Shzy7cE
iA3+wb7xiISshY20QxM7Oqoxb0VBo7Ru6PqOfaIxIi34uTb64C8qu5/G7a7vQdPx2h7qDg06h/nQ
AcmqM77HETk+y2iaodHxgL/XG0t7lw7gihEyqXZVdgPKvia/wbDLlOCvieVmYCBlhdukZidUE6cy
hd8fTTk9J76cr/BBkmm4DFPrb+JsSg8ks0+mtpclHEtRiEVGhz3Jro1xLSa2xPRCIDYbbr9NfSfk
iU3JNJROvYuCkpw2xKETTmDqOtgjEuOSF0ZbRD89sDoU7H5AFRA+ztr3xNZcFlYo8Qh4Q81+Kegw
iGFbaDpi2QW6OZTWqTuVg7800uY4lUtsO2G05iT6VIbjW5bzmEmo3AqFmW+ACuTEwky9YR+7JeH4
PFMRurAg8BO+hQCdDdveDPwI9p6mQ3j5u/8+hNyw//vf+vs1E4U4GUrtE9V7e7loK38fkrgTrO3a
k06wSfj/UTBCixVF435zIrv9+/2/P9ovXwRTJdv7LUqtHWg6qHSFedeKtnA7F00NZ0B90v/32d/v
ARc/dtoO9qHbstnIynrNgpPvpqODJTbM/37293teOzgQkYlrZU62p+HT5R1Ou2aunWOD73cDWuVf
n5kPmqtiZRGUX0li1Js564hJu0A/BvnZNWmzCRNqmJPBclfR4MX7UCnFjs67HVtVU48EmIEKSvIh
vfkYRGx+EwqpiYbzl3rizDOFu76uCmqGup1U1acp7B9Pt6CgWprqM+y0Y9duhoIWzyT94AV87tPp
MUnFIkMk7EGCHy/BVkMN0gsp7UfIkcajO99WwrkqSmrsPH2x5+bOisbHQfgXx6y/cfDxxVQ8MAjj
s+XsUS/NGaGNRNgegoQCgNjQj4Vdn1Oh8Lvyrosa/R7NPqQ6s5dMcNZd18lLmdEgRt884R6wrEEk
rjQQ3Y5FyskV/9ks6TJKsqd0KDc6MDYzi+ntwDZhb6HFI0lsvZriWJaYD705XnMPubcfzyrubGgG
ZbdN6H9cp7Sx2x2w+NbdA7/5taRzC7j0BEG/3URVelNYlPZSYjiuMhpslaTac6zr7WyJN2CJt9rI
T2ZrHCLdofZHeEtmqDlGt2MWe+8lxIE46c3T34d0zK2j41oPAH/uiAeKxV0a+1+NOSaXyVY/FAHb
67Sxn1Ij/VIOpG/8H+shHyxqwa+JV3zPyGvb1nEORsU5NanfLLgFaGeBvbJwoNHkEt6keUcQTlFu
pcSGCiKIK93j4FZ3kCBBMZe4tr1+oQlLuRN+wppak9EKqzvPHh8hlNws/5ud4lm49svk/lbozoe2
TvctnmsWzQ4xOkL4hBVS5hbwNgjo3Jakuu8N3rPKiQxYGsMeqA7VfcO4KfK+Znnl3fBiMYThI+Am
TitPyyoo5XTm0jMOmeAcGTo6tFPwznYrFi2GZFEbVyqtrD2TMbp7TSt9RT82WcpwxGKa3Y2QEY++
zaaVjUeyEpQ0g9KVqyqwaYmeLhE0sSFIgSdQbNmyZyt62m1Hukgm3R6hl+dMg6XgPyhKDO42Ua6T
M9Ld5NQ1tUjLL//zezjszO3fb2Yle0yr83+SLkzWdv9oxnBuWskcGXTjr2tSIAkO+VRjLdpr6Vzy
rtp3MajEJsizi3mgbCA5GjgbSHqA6KEabq7bayPaYTukDNOU/vybRcYnYfeSt3hRoAWFu7C0Tq7I
HoXVPVRYhT2/X/cEB8icpF9pSn7TTQSrI71JPfYnRWlesyC9aUdrpSaGqLQev1t8/PhMKTxpTVph
OlCEQfTrRaLYjG72GPAAHXMQSGbMN+e5ryFIP+WPZPBGJmRfBptoxkMyz0lGprC4eOWUrcFb1Js5
JEQa5ZoxqGH8x00VXKTbYXANg4zrmtBBBgqK5xW82CYwSRDM0aYep3ejDMZnI8EvySJ9S8Z4AgrJ
suX/H1vhUGX7YSnqRczCp+vwsknOYOs6QyObqZTzUvt+DJYu7sh7ZnEokVCGkUAedPs0rncUt0en
PL3D7olegld01zZdtuc+tXeKEpDGNB4ne2KdUCe70WR9hwBrcXPgrhkRpmD6pO1zm8cWiYR4uKZu
bhyVYxw9bMc3NoUYNYZLrkcqEGoE2YsMkM3m0D/lU3b22PAbzDrEE08cesyj3QKCZ/c0b8o2Gteg
FOE7WuM9+/toP1vWzxTG8hTkYbvF2MdTgMqGoZY5KxMDOdYEZg+fY9+bJo6lISIG0zJJDFNDI68X
/rTwXcxG0m1UIBBSXJivOV69+8G4a3xyOamqwvt0dveC1oCVY3TdMVfe5xC1z0boUpGBQpKAIgzV
kVntknoEafqo3FAh/AyJKKY3wfzWHl4HHl/DIxSwK/6bk245E85c9CHge2zO8m00OSsvtHxGbPOW
KwMMqSyOftBiu2apQI4yDeaf2lOPwueG3VG2wcr3uxrfkyr+8ZXxkjoTy364qGNdgTdIjlHlRNt4
rj6o057N+zKJXqoOKTRCGXHrf3ZVoP8qdjbUwxFJ/vGd4GRmEJki0rtxfAtWx9iHgm4fUJzxkjnq
/eowVvrSuSxIahQqauedS0aHaO2TFuj4+zAF2EgfVW8WnMjzz9qo77g1NLTDGHlwg1iymrLl6BN8
uhjgzMTY56l/jiN5nn33kgNGJ0wCik3Qy4oHn9xM+u0mzmdTmZsRsOjaGCeXkvt+10kSpjIDOQz4
tu08h9Pp9Eq2fmvE6jGP1BvgLLZM4479D0f46B49ptnITD1CpL4bcUo4XFsb4FsvkauvfkQvOy1M
URPfm4A7OUAJ9issl0BW2kFDiZY98KaGhzpVyYNAV4Han0T2RYQfcafvF8arzbdNrmTFborknr10
Bnj92kzuFSraNqi8fjMOnGtFQg8mdJ6BegOXAh5n7k4zajiJgvoz98tnv4sutFM8Ig3xst4wn97N
pQeYMWf+p28IUnu14DuTANOFW82PNOgxzYQQzcb+XGtJQ6nzryqYXaQEEgN6ji9E1F66m/mGmJU7
jtxViwtuSWF1GtFyQGtG3MjMXdFQI2n5u2KwhnUkYQ0FtJmFPqxO1x1RCAaA4jkO4MKjSwQzPm9Y
r35T3mM/jx9dxt/W0AvuVYTtnVx8BoUJ3Q3sZmUaP6NDCSJRcLJ1Y3Ktw+Kz2cfL3yhdTgK0eTgT
RWpe7S9GDoU20NxN5XzlkmPvotjvCo+fvBw+MpXzPE3k3rXl21D4X7Wu/a3TTeG2AwrLOwl6XiTY
apVBepomB8A25Rhe3zJKFYQKVPpQJybPNQvnxRR+tQUCsSLXgEXwg0JZEkYxZ8mCNRaFNxhXl+JG
2rQLIL+L3rhu2V5snRzTTRL8FnCCa1PuomG8y9hCdb1jUeUZ7WjTKpndZLwHtkDzhqlOBP0ODdR7
6vCsFZGn/OAkeI1jrb+IEdzFiu7q4HEK6m9pl4gZQ/U2aMQgru6VsIEb2Cm5yZ5oGmPWNZKQ45Ni
k9HiSvkadRu5RQc4U2w6AzQzc57lppFuCmJnhKCeoVyzVhr9Q8K+bZVpvJo8T2auuvfMFG/LD6kR
ql6HNvJDRPZ88miVDu0LtqDYevcolMIf4h0N6yVwrS+FRAvwjDnLl3pF7AM2bnl2KqCulv4rEIjR
DLitiBztn/aRV7aAcgPn6BPO0M9sf9En+suz+5/vXfKIDbI15Xe8qy9pxcVdFiPlL1dYM+xlC1hH
gU0Gx09OfmL/mt49GFi81iIJ1vE1moOHHI0XT4xxbzYh76da7+KiOxh2fq366c61a71yBJYItjsd
KhWaBnsvXCz5th0pIYEXMRjVUwjjrOyNfwGNDKs2QpyV/oMmZh/Z4WqKwWVhnNq3hX5r5uJjitJv
NHVWBNGlb0kdfZLPHdb+y7gcONx1799O1AIsBwkG/ZzppWT4pH22Y/JEhDUOsdUlW21O7g7U9i1I
KeyVLqoWgSPSsOyidyMwdfbR3boWcQtB0pkvYbJMdebBrPIXw2ndc0H7D8k+fjwdN56giR8B490N
GV4y1AdzGZUgTlj4SWbLhccLOx/NI7c2tuXd+FnlgbQyLoUDnHC4G1Ke0hxvfE0UrX0ySMSt554Z
UA3TXqOU+LRCLASDZJeJ9CmnWFAU4tYbxnuiGXsBuzhR1klzjSSCrE4UOskBtuzTrHg8B2P1yx7h
RRn5LyPPT5vavE1c/Y+2nK2qeA0zRjO/dNBJCkQgnVKhMHNnqCa+zShkohMFXPfpY8r9j8zv3lQl
PkbVUzZO8dKqiImTpA6YNxHfd2z50jz4KdM03w0o5uyrPhycJatpaJ41xJvVGNHtCqOLrc8h9fnb
MTE8aHWbBt1rIMqdBO/Fu57xOxxOZcNXOKZkxvvORjo7gkqcW5E/DKI8uTrZBg0S1ZjwbJVt+9Cx
lGPFZ3FUqHeBgisdx/WnW0MiC8weSL197STTE2m7p4bzeAdcaZvFxbMy6oNVTh9couOBJNU0mfdU
MdBJb0RfUYZcFlCpPs63pcN33NZDfAAXulvc3EGK2Q8ct9ve1dQrNUa7dgEi+4NLjGZHUImeJIWD
wWKD4sXxF0wIbijhl5hjImuk8HrWQnaTkObI9W8m8+ey4PXq7fZuqrJPdIdrVcqlLuGNWOOWLSOr
oyB7HrnRoWyrW5OFzfJaJalzwRHyU0dgD9tzSuB0w9wGH6fYQ+pWKzthlNDds12Q2u7ktJcYAjfe
XH7biNP4BKCgEGumtP0N0NsHyOJPz7LuVMvclZJypjIOPwTnNz/dLy+lJaZHWH/9Noyjo6ZLfHAX
IWJKnt2IhydDKCXzewF8dcWi++xg4mLj9oLa3uPhw46dNM+zgqEucePxk9v1bDobHHsdEq6VMK6Q
PnfG4L71ndPggEKmEbrt7J2JNyDWwyVn/7x2w+7x7yocZ97tds7W37RfBwyXUEjOqpHbwbPeuqg0
7gSmyc5Q3On8e3hwz30e3Zgl+p+gpYMSqubsIsnhmx0KUtwsynqwbd6MyDB50y/hj/OUTyMybcJx
f9DYsgia61qSHO8+RO856L8UGJne7QwccdNr4913NdYsj3bGpDAJjQUTC39KdXFFT6c+D3u8kNbv
XIulWCG113PrtOe/D7Df2YpItli4iEBqDzVqt40QMWgQk3VDeTlVwaRAu7Zeu8K+xQJag4vss7M/
Wtm5HePs3FUNuVZaOl1hdCdmLt48f5/+baBIX60YpEmD+a4HgCY/0Q/IwdYc6mNpU0Yce1ly8QbP
OCfU/l3GnEnEStojQ6Sx9yZ9dGqT+1TURdGJgdPj6mZrQlNqReVLQtQpwMvytyUbuLyRv/jw90s7
CdF8VJxtfZmHWBf94ETghme0yuvN1GORz72CD2NM6RPWtjV9mTjfRYn6//fp359xcwdGl8dAxwyy
NnW9vLFktTUW5/Pfh7YirrKKFyf4368plPepdT2XuaPP4eJ0SQcOUT08y2mMinOW5jw+/j4dqvKB
xzNpQA8XP94fzPt/W7gkPoxlVV3zmKARDOcb5kmh3c1kBw6xtrF9iOxmZejU2MJQ+VcFVXz796Ed
dAy5wOv28aRe2qWARJu8VBjKCES7D45AzpDyWA9lc+YiZbgVIbTj5ZfMk5e0L+1jPyjjLIxk4yRh
fhsJMAz0U+Z0ykTeRVs+/sNOXIJZXdth+JyQ5u1QNieyS/lj2pa7zgbbSNNAs8PNnOG1EN+VNF9M
F9Ng9A8XZ49VEfkIMMDeHMzoBHgyOlGf9jQBm6+USSzM/Za1XN7l024Wdv2eU4KB9Sb4iNLWptok
/HJCDbkpou3Hdity/M2uG7tN3BLQalHbqMyjYCpPgxfLmk1cgpziA3roOMoN3jare2pO++A27Jw1
9F5arkRNyQ79dCtbL5pZabYnoI/MQn+f+l64ADNgLJoxeNL/+yPW8ucC/D0rxUDO1Tl/UeWU7AL9
kcQVObI+tDCuqMMgW+sGQDT9YFI4wOJZu1JMgd7TcNOkCTRaBbz5KUhNjhPdz1CxMIe1MU4WB8vK
ymuvVTILNidsjtmF+RgVt0bHaxAQ7dmpvsO5n4llfipOwsnSRxseBCnpN2+U6tCmxVeSsGubxLjx
QrwfRGOWo8dCge3LLdKaurWmO6eEEhCLETdDkEenhPEyUzEH5zx7IOMJbTaa9iCBad+p63WZkp/T
LIlXnsNxyqzz3znMDk7W1YciCG/4kZuHmgsnbVt8OHY57GztqU3EnEvF9zWIXF4UwQsQYEck/3Rm
V6aw7nDQUyYlk2UL4b7y44tKZi79QIrbxoZ9LcPK3Yw2OzWLO3gbz8nNjBx2Dhbwdjf3QKymi+DQ
fDQSezVVqCjzTG3GWCSvQdHEr2pq3kwbISsZpoFokzEfkMYp/23JTya58Pcq3Cdl4zwWAxa2igFg
hZHyEPBq31PvfmOZXXc1Yv3e5q+q6pqT6rzonkjad9S3xclgkmngdJ8w9Lajbu6thF1AZ4pkj3cT
DjDbBtNnMVvpNtp6Bos+pFixM6OC4J7T37EuvgmxG3Af1wehLEzOrolRjEzG3rGzV53V94X2P5aQ
dgZ+l9OZxvZe2g+M5MYahALkXWqC9qr19crCUB4lR1Din5Kz+Ub7S4/osKTuW6+9yQwaSmhyaw9z
gkoYC45y3Zx9OJV+mGPPvZGDCkFQ8UVTVQGmCiygVtN3kLrdq8zM+dhDOi0LvEtE14Znzir22Q6x
mrCDG54jHtDgGp4m0LtiAV9gXhweqog/7brzU7V8wJd3tP0mZlmoKW5MzfwFv9mFKrg34jbdjRMq
44TUTM0o/Y5E6qLsjpXPFXpL/BD5Vxf/+FkbpNJLVWY7D4IHllhMztPgG3ukGW41zvRZ0F+2aqvY
3/cu6UrV6jfqbUma867Bhw/njfxwwvuLlW9ltl/9rEHF7EWVWr9u37/BZ+crDMB/JUuAC1uErYao
fDBm/Jh+i+UGsnP2VDnuLRCS8Mihlbpi6jZNx/0acudrQuohZ6CveTP3F6qjHruyiM6SEztuWv9Y
FvYL55AEhLqt9m6UT/fkQ167YgQqMjUe916fFdaUFFtPEcSwzDAHGd1v/wgFPCvfoopsauFzSgx6
5ymejfumQylOpmLg9ojoEw/uxUyxAkR9ZD6hJ37bWH15n5ClzCIKXhL1bmYp7LCkv9HZqZoKh8Wn
Ic4dbm9RefF9bFgzPX/cJebxaQj19Db30Y1qK3pL4dbSaF1vIx/+gja7/kqfMM2NgnZYqlbRbk1h
vjSmvZ1bMyTZPjOdWljJOH+wpZlx+jE2ZreYAVb0pTqXslksRGl6opP2ARfXj+xzOIwh6TijhjVp
ngm355sxrPJtWC8IQrevSQNPxmNWz3cxXeL1ZKUPnK0t+DkuKVOT5DnP0mYldZgd3SUmEXZ0kZk9
l0RTcMjqGt7navS/vMkvbkYSlo6m6rwkcnwN+5Fj00AqXcQfRmsX1znBTFlQcMhRghVBGuEH6Vhm
GtOSm6+weeI1QF9vxsuUO3dCg36obVjAURsdUOmLF9sPPnLBQVln/o1Cu+R7lkhuo1sc6uw7BxN+
HfsvThvJ1sOOuEuT17yhiyQfMsSbsiqeujk/kwRnQxEE423Hj+fA+dDco3TMPP1JdxTecQ6b+IV6
U56xCcZfd2j914aaA2g7NMngkSX0IAv9QI+C2HIAzjcGZjCQbsbrJNlQ4WdGHXMC1rBlRkQZm37K
P2cD5RlbWisvGjNXXcl4B9qJ0CxHqruo8S9VSnzTsAObjJW2L6Egyz+ERFfClLz84CXuqhU476kS
C2+8AOl+6PmnEzKAilN+Z15As7bnOjt6Eb9BgAHWG3R267EQSZVgRk2mWxyO/o5uIHz2Up8qLnPs
5U7ANkAjgQCowAs+bHOan9LKvCkaIzklXkKVutVUh8IzIF4AuhiNIbz4WBZXY62qbWtWl558DOtr
JzsMbR5tg2VzJ/APAXBkNHZUvqWBVW77UVlXegVpXBabvw9isu9Ms0l3Jo5r6M80ORC6/pKttF79
pOagFIIV8eRXn0+nckYqHPoh3U71DemI5jhbEmin39zEIt8Qj6gufz9f26S1hqD+ijnAZV+r2HMF
ELsmNuYUIFlcSt4Lpp5nkVBXHqbbikzHusoNqs9jYx/32T5rAGlTpp2tgtgcd9jYKH4tImcblPFn
1z8lQGoOmI75R8Hz2XSW+2uyxzk5dlduMOE600erHeqQ05t+9NKL3U39tpItl6FZH+QMvkxInJ99
WTA3ttGm8xBe8QIbOPjqg1vYULVaBBTBMkA5dvBI/OUxrS2oQJ6K9vQT5Nx4yW5Ie3ytrcZ+DliW
kw9xFTSizd9jxI1cnnuuYazZzZMy1k77gAEKd6EovJMp8W5CnrO3qjOtHRWvzr7J6A7KPDZMRqn8
3ZxNOHFr9VTEhMWFo7y3KC/vaQ3xdrmqnW3TNd0hEyijOYGP3PP/oWFSG52FGx8SRevYBmWYw34i
hruhMIC6bUyqdVQ/2iUhFJn7/pPkymWHj7OUtrJtNqNBRRIDnXagdDIRIOFadxHktJNR0LK0/Pjs
vIdDICe0QE62ks5riCX/UIsewU1OyfzPRWnZdlE+HFz+QSzQ04eCltqVi9KwIc3tnFwQbmuuwP5U
1DK6etwMZOj359QcP+gQuB+HsIfnIKrLPBA1M1jOkmgx8IX2bvIHh9858euQS00yjRNmPkVXc4qP
qNfdKsZKcHBjE6FO0UoeYpAlXI6XFdAJsRcCSRQbsRgrlr9K4cfXYXBCEez3fQjlU4YtdtPqYVYa
er6JzSNWLo5vITgoEyengyR50HOLWS2HJtuGLDrYThwiwvz0qjJ7xl3yToMscqC9sqNpgq/F4j0Y
WGkHfQSYKG+PKXs1pmvzYLFs3dgAPXjXFBicAENt3LgUG8pL9RHN2rgvQG3uDFAUvfXZtGb7a9vt
exF3rxi+jUfVuU8pRrEfR1W7yqXyvmKdf+Oqgk7a3H+hI5ItRzXJ2zKnhs7jRVuRH7f2FjudhzSc
Gdb7Jvv2y/ukK+TPOJPcV8szue+jB6NnXlGdCM9m3vo7wYpqzVf/ctEKyl9zgBB1QLycVmOWI3l6
LGoKi2n0c2QQXJ0hfPdZMhGv9By4I0lx9dCF85JGHcH0dGaE8G5ASqlNhRuA6RiKquNfcx5K76qr
C5RmNpRMrwgSEX0IBGeomIxaFFlMtXlRrkde/N2o+CkwBbpXD9EXHam3eL/YPz7i32YYMV5wcoYU
DNozsa351Bjp6zyCDmvEEB36ofqmLMOCL2HMm86pwOB2VbTGS6EZoiRcChV7b6bF8yaJXFbKQTOd
Rdj+FkVPDWoATi1E/UOLsq9pOFBsU5e7fhI2SF2eui21BkZo/QLW5e4TnlhS/A97Z7IbOZJu6Vdp
1J4FGkfj4m58niXXGNKGUCgk0jjP09Pfj56JiqrsrgsU0JsGulBwKEJDKN3pRrP/nPOdN5w8MWlx
hYul0Q5s4CEGGNlrGuDNKYiWLbIy1dfZ2N9XY+YehAk7H3FSsA8bHiIiSavbguzk+p2sbbWZemgU
HSzEFTZKdkoZS1uRf01Jpa1y6FiKBbdrhu4w6SRyirK9830WnyLgZhFO0QsHou5UecSugPdTgMLz
NoCDNgqIf7jlmObEmHQYG+B4tbH+GsMEoSGMCLQCZx5JuFmZwnlnYcui0kLsbd08caSSL773Hrcc
Ktjbhnuc+ozJuFZq+t9QRblNKC9RW/A6VFw/SJqUMfz11T73nms79fdMEfqVPuXiwQ9tdRxna78Q
Rn6e2+UAYPiRt7Rt01oQlwAYZPdPdWqz8dTy6jkvwqPUcxcbLJ5hTQ4W0yqR3QfLlMAo9nnuSpa3
pYLCvffz6U4bkdBy3CRR1SaPaoQfLdBulFc1Z9BFz9nQAbs02ge0q55sBFaZINamLSmwVxlr2T3P
zDJwZ1Tk2HQL1034o4E8gZywb2vboWFojwc8J6dXEPtqsBb5pPPmZ5S6V8e+iIBOOO7a0UkKdKjG
KeZZhWM9On09R7rUNhLkGQqbMqQ29J1DnMc+tAZH2xvMKRfdAF+tr4O3URt9ItfDcQzN4Z4qkceY
0CdGo1DQw6PtJ2ts115h1G+l/eDDIrqqDHmjHqpfLu3uxzrjcMZwICy5LxcGTTqBrIqdyPqNkehs
JNv4s4ojyL4qZIITsXHOaKLa1dj+lnDfoNe0aU8mVP8uI11/iBugxh1ZOkuTpzQfeU3I/cKQSAn/
5g9TW35FDVcEGY70KysCZpRU9DnWaHKxMxxJ4wn7uS4wrpN13GD/PeimkW8NncLbJr8UmjU+WPCZ
1kY07CKGk5A3H/McXS1wK3XKYkwEtigepDF7zJuUsD9KPfFkVK06vmSm+KYxy6EFvutWCB8kTDLe
R8WAn6sLB31vR/oXcUH6UL3+2uM882tKMs103EUu6GnsVUyd3cHd6ZiBKTIU1bWh7WaZizJbTsFU
ULbFAbLXCdfjarLQw2q2mxH91Rp8Lk66Bz3y1QMEsMdCt+TainFiTrCM43jQNrAit3VjQR7L2NP6
yI49GQmoQAXpcQxvq7F1KAI0acSWE/P61FUZS8QiI/tzh8xA5hRzOp5ndcy5p+6d4hqXhdjy9sBd
kZe8U6b6K2Eot7JMQTFVfOoCZW1oQwH7bFjnPLIBFQUpiRI0sxIvIb7UZaj3pNRZaPMm35kxz5VJ
zoVkFoiV1vj0hqHAKTm9mFqC4ZwWyFWr4Qgg1UChVm9RVthxYIxD6mfS7D3Ja95yFFM6eXqvp7XN
3MrdUr/SwF0ye7dYBxrW45zer3Syrl1dbWhS5OzvjivYfOEpsP3HZjBopWmTyxBDMe0ngv95I8M9
8xYSDyTMF+1Y+ndTEdARTW/oqmqxebExW+Yy/Pb9lpZbwOLYUBxLrAqtRQ2L9ROTA2PdSOGA4h4O
RdfSEpuhgI30AmzoYJLLpIhJoGnMQSwpmIsN6Sas3jnNlGtv2PX9eOoLcqgpRO2kxNjPAYAOEuMw
zOc4btt97ScnKGv6usEBCTRfkCU038tBy48+/csMUSy5t0T2YVHUdCab3Z7jAsA9MheZNt3qTgoL
zomCu4s5VOPu9icv32YY346+y4EfZhwpJwZa9Ht5LR7goan3/RRJXi0y6V7tj5sGRPz8rf7apRV2
EYAOXI2FxYTVC+GVgm49pVLdGwCoNpackN/BoV5MFQSrkJakHdi3u9CQr8qTybk1vAtxpYKOUgqe
yYhZa8OxOH2VydkIP3reLNemtx7x69wNw/gMcC265ODL/CaaJyYvRTrFT1mshfdaNqwdI4lPRVg/
TkkyXLv5bhqHx3i8RQojkGgO59uBKrc686wHq+uPssLLTfvnvsxAC/hIyjvAuBxEQjjyNbfMmBSW
1lTkUvryPdc89+hUbgOD1rVY/bz4FEcuefVS7KMYvDu9OKCF9WQ1mTLe0RBFXK/R1uPI6cQQzmel
M/smwxVtTG7QSx/5cZOYeDw9ZzSPzijOsT7Io9meslDAAcNKEyoC5yLUMaE5HMqTkDxgV3MKjUds
ZkX1hf4JMjiv3bXoVE3a0kT19O2N1+eERyuwcyiVRVMw1eL835WgKYqCwLei+PMaagjMvJpnrys2
ZPtBglYPSdJvY782CbStUzMrtjSitevMxS3UCCh+bTKeUg2lruidYjPYxUNT9mJjOJ6/blmK8YHq
e+UxelOQP8cmmlaRTB7cnA6gjuifHfk/w0mvL2bVQjlIunPUcR6LVHBWZv4jYFrBv6uqdWdGPcxV
g1wqOCtlGz2dzvRFNUQ1MHO76l63cv2sucgikw5XFqnHBsLXhMkGElS9bClhOXJKp5srs/A3dai6
CXLmOsncE7oz7YYxcWk3G8hR4VO+JjqJz8HvUZNAi0FMREwGVAZe+SMsxdZMm/JoOmzAYtvRVpbH
RiiX5lweAOukQRNd5GZTAKKXF7gA+lZoRHFDvw4WviRyn6jZhI0L9JiP4Fi70j5UPc49Z4IOOqoI
A5JDcr5q9xVQrFNJW9FpYveHtjUL8AbuZSN1liPltRtubtaP6EFVbbamA5CBeONZAFDZV+Yjh9mQ
aRF2KRSDjGf9MDIJifM+nr35nKPxkrK3IgtYC4KaNYRJiu8qQe+r/VzEWgK4f/Q2KnoeZFPf1aJa
FHYAIrhrEc6hdzMcZeBRxc8ZAHy8ZOTO8U6vqoHCBraX9Xqy3Z6kcKZvpzF5aX3rEzweWiwJHbrC
N4zikK31ND1lDatdWAlz32JAxjmkkmurVy+TaN4Sk0MP6oiM0sMQOXsq5fw3r7epGIkqdfHonfDo
2LozcIJhurOtdyclZ+zmfAJ8SooMNJozYPouRIi4s3D1S+VWV0P6ED3TUq0za2zmYslmOrrzQ6zK
aG8bktB3/RZzE9/JKdapsXCmi4tAZXSBv1W4pApaMLgZDNPEQq608OSk6XNHfg+kaK5OpmdSYWtf
URXB9M4P6CHWHx+hiQb4F2ZWRa+77cphx4gLyod7INuddLnnhR3+YKrYSNuWbrtTSXn10oD/sqb4
1oMuXOWMWAFaAIINbY3MZA0Jxbfj4UyweYVqmz/pBRJKnnyn3jRC1q0kaZiUy4z9I2+gEuAWHFb8
UFq+UBX71KEa9l5ci3vDhYg3/yg/3TD2TY7c998dVX5Wo/I3ZSXYkvq+XFN/bGjauWtdBTvULLec
1um21OpDOoFmiWsZbG0xvYJICU7plF1Sxo27qSaMIeYHF+vzCuUpp//Sjo63B1f3fvVloKNt+P0B
gX7aVTxDgeyGA7/GPhunVWCxqQtTXANx8VooH9wjfWlAnaxNMSgXrAk6WE9pQ5YGWGCrh3i8kwN9
zLrPjMmvQVgELbk0TM7HhMoHLst667T5z0iP3nGFMPtgmNcpe1gNud8vZE/9sMPkU6FhhXTRLZ3B
RhW3V0ljVhttAvACOzpSZDfLQCO2i/NhMW/iHMv6CEFu9knyUvSWR1kabk2rJ5he4nTSHTK7Q2Mz
v2P5gaRvEoBsespbbcpep/YzqiviS/m2DMiL2m36wvAd10iODSCFV76oPBxU+oRRRzv5iQsGA3wg
lSfbYgCTwtliZwgXyTFwDnXIJr+IeXZy/TOhg1NF/UJHEuI82Z7cEBNoQQ6GynNm3Dgk/cF9r+is
In6jkTN902I93ba6sylNWbGGYGpTppdz/RuXQnXn2jchBScvlkldxmT0b6UkHVtY5LuxqbCJpXuT
Ffkn7bgcFhPmCPxLlNq+lXjHF3jeisXkiccKjwwUV/fQjOKNq8he8+tt7Vh+qbpCAHXKd7/DvMs6
AFe6OGLxKdaJ9WkH6jmJ5LB297nD0DzteEFC54mGD7C+FnAm33bYfPi7PHfffc8ipVyET5qrPzF3
IiJdQ88IcKK0pfugwefkLu6T7RkAWd9NmIw4roA9mf2f9jpkpoFF6ZLN4aLGrWBN0Ds9Vj07TJY4
lQAMslrJISZD0NXCg1IEygBGLUuM+dK38SvByPAlumMa9McmvI/Bq7be6+gRYAqIES9ah13noD1E
0NAfLM61y8kixhJMMdgg98WbNMAQ6gW7+rSwRusekNk9EZItsJsf3pgd6xhrrJ40z2XhvoOkX5aN
Jql7RKg2JeeyFv+tIApZk96NFEFnECTIdCSOcVZ/CK1lGZh6KjvLCRMM+XklroFe4eQBXjVIHceh
F64j4xeBMdyAdOetUCJOrE93SeJzSej9MhNxtXSoFrUs47lK2WVmx8lQFvE8kzv8DHAPqm05Fleb
5r1FnhZ76kjf8bxzMcAMBvnTwAxj8mzUOOzZ5zxlzg7ixscgBvI6DZNqWb61ucBVhAnepFx2nVf4
1XQjeWo0/9VJilfDV29VFj34+tzczDhFkoXHwoaiGtnJKgFGwbkE0IH2o0+M79mNIpJPN2n0Td+7
yyIKziPAyV2DJd0cLICzdbDOa+dsOHG+i3L9MPTBZxKbH3Rb9vAvo5PWRJesdx4JxOJISftXTDM7
BOOXLhgfY/i0ksy/jNlPuYXLkaqE6yHDZzkAE+krgn7GrJ06UIWit6GR0aqmsWkcOHZWma8vhjlZ
x2H7tW7cAACDOJSxfE6xQUQ6eREx1Ut2O+4yxPC+GabyDfX8ocqHbRx7hAklprzAtSkLYCNrzfZ0
j9BFDRAJARuPafldFfnH6PVbp+REMAr91WXCgrdMn5odVCl/F7AsJiHekVAEy2aCjZRC5rG8b7eJ
GOAJUPztgA9qQCZQUX0yy3Bj26BqAkveE3OjJDeFid3ATfHDKsDTEj/HVS2XVYh6MiX1abQ55Xim
oWPxvcsig5plhPtYGTsZgT/LA8x1WDSstReQJ1EEjTATFu+NM+zK2hhWeVLdpQDhvFyhuzAgW/sP
gdOMO0qQnzLYTpz8cRJ65cgLAUuJOJ7NRN2NQTa4VV9tNRu/Q8rced3YlOaGNpM0qtJeCtdFt4jg
XE02hz/3KlNMpUlL9DkFZMKJktOZHa2zAudfYLCKauNXP1AT4rQbSHjdKvXqdCtLeqAVtrtOIloz
JGBf6q2HPHKvRHLXQ2NQA9HFycnyZyzdlD/VCXeJIfyqR204WDU3fj0kG0iulig9T0bgNfyHJneB
XxFb6VibqSGgJLVbF2n6aJiyvNbUZBVa1axliGiuZR+Nfa/nWv8quHgoJFd74oZfNBXvop5JRUs3
sx1/dSXvhBIMrBnkrMD4WGpEYaCfJSvuthZludBLB9ckRVpmYDwlwnuAFsYLwmgQdJp98ino3Yhi
TFY8MQOMYX3I9ze9UgjxEtUhITo0bAQDQ4AcdRpB24YvvoC6o0Ln4ywJLxi9TpLjePzU63in+0o+
F/a9LKw3xnX+Op14LgOagfOJogIxxneDSyR51MjHTwLmdMQgkWNrPXHFxxlGHp0lVlgXLMxlOww0
U8WfccnrxLzsEmfU4VltFoEzXncOGy7mEc+6xwY/Sv2XnG4PjJXVVfrGA8kZzN0OPBa7v0OOfIur
hF6yEjRYGfzqAgaOcuRibcgklO3X5C2qEiKTVtOJaqOCUixRLPUQh3XRpT+xIvGmGMQ1osQl74p9
MJFwYlxmHer54fbRhOOHRKf2Flku/bZzojGa45bseatDXsYY2W4fAgLkw9+fun0kbynI2wO7sKGY
fR0RHFB/hoHePsp68edHt7/7yx//T1/y++9uX4zHguq8f/yUv/wd7T8wdKZMLO3JJ9Mwm9d+P6jA
+Oc/3j5x+7v4Xz/x++tiVc2J4fnHpLcPf3/qf/6xf/nn//Jt/+GPvf16//Q9v3/xyLXDP3+/3//i
H3/5l3/y9/f8/o/9t1/yx0+4feG//Zq//Pf//qm3T0hlU/AX1r+Ip30N3uCvR1uteyyhOxrSUQNT
2Oy0gCwjs3qVSZVv2nGslo3hGKtRX98usduDXQEnmOaB/5j+YiY27Jq03vVm3h+a5IO3F817KagV
I/aGg9+SPS5FuS4H8yXhhHrI6tDc9K32AJHjq5BTuKlzNkntxNRoQA9fqhoboldlLH4eHD9V5Iff
Dyrp+uUkQwIHerwt8GztasYz7HZzjLeQT1ov2SZmspE69BbwhzTkhe6FmudHbTDHjd1X3GvSzNm2
VWVtkx+D5Vo7O9RXYWckW7z750615aHv46tHGh0EBy47a46x61ma7VQKKGAQP7gFpJss0rB81gEA
y9ta58zDVBAgVYqgQRDzYBE92jMH4uBKml2bH+zQbxEpnZQJrd9grbsGWmgCcsOfp7/f3jyTbf/5
BoXTxMxF18gtVcCl2CqQfZzm7CPODkqybh+aAoqBTQpats1PVfhEhF0d12DocRuKjI4uI2KOI21F
yPkvyMEMO2NsF+BYvIIjlizwlOlQ6vsUmMvwpswGi1McbfzMrhaK6VUh1mGpvUwEQ5YM6+/bFvZW
U5CO6KItXBtevTadqUxsZYGzcEvsTqnoDyGrLucDyle0KfoocdbMp5CT4iy3FloMEf3ct2277ZKG
jkl7H+v+zqfaaNGoyTr1R6dQREK8gPNReqS/ldqieevnglxZ4QJGNhGcz7gHZylWVUBhyKfh8NSk
Od5BzeiXVFKcxZvfBR82OWTs+fLTpZwysYoa+idXcOHbclUYNEOqrLvjYuxWFrjcuOrtkyXal2CY
Q57MqffSHL4H0lQ8Od8SkzIyYnTw7YjDgxb+TDrrWQzROyPfd3IsHLpRGuK+YRgPTXQx6iUrLtwZ
BAa1DBocQ7UQ9ybdJcJRu0LvHhwxvk7O8CvU89cIrGfUcXOdtyUgQl9KKN1GMu1SS2LqzLrXOI1O
UZxd8ql8Yu5unoAYnAM6E3FdRRRmou7r0dzjiKcYgAyQEQZX0b4+JlkQrh3SqsuMjp7IpkldZfan
0QPn6iRHY05wRzfb4OoawQMMaFN2Lw99HHPGCsZ8bUrv4gPKXJQ5R6/IeHU0P1nFWEKWmjng4e6u
HCyIqhjFXo+N514TOFXq7N4mF1mG7pfP8DEuknFRkI9aq77fTRF0WOyW4FtS+7Giz2FbGKwqvbZO
nPRa9exdu5asExL8jrQbaU6/WWuV+aEB12Pi9uBE1Z3ou/Ax+qJI59XQItKAXf0oLVCnfoyXhtBa
zBagk8/2SGsrOJGv3IRyVT5j5jnEunjNDfa/pE4+wLHSgFB2b5HO29vB8AnuAVO6RxiQGhjM+JC/
XBBJTJkuEduWWR9y1g7YiqUug5exMfR1rYfb2sYZC5LIYfcYboy6RkRL+IUD3zowyDnFTf7LZLcR
MuG1rZXBXoTMzKHRbaaULYszwdetXfCKE1OdoM0vFWVxeacAuAX3TtwAmhmPQfGZsgDRPjcWR8S1
Qzrgcg/UcHEUI3nJnmrNHGNlVUPIkHxQDExMmhfAhI3TOSrYUbugioqB3yQw82VCCgQqSvw28pIs
E+wWUugXUXinoko3OV0nozd3ympxsDW0Gs9nfFc7o7PkjHPx7EwDokCJq4/pDoWmR3bpfurSSvai
c1/jMbyG4YfjqDsGMIt6jmhBQe5p+BFhBlxn2OettfeVcY380GTjIO+SjLaBsLKWQ13csds6eOS3
OWpnz+U4vA9wcPF1W4cYEz5kLSoLhXoNNH9pNQyA9bq+NFW0zvXmswpRThouEHZ9gKRrkUCbkc3J
HIfXukydQ+OBM0HjTQAmMnkFX0RkMzU+psnPdinuwIUxp7+tRHzpGdRs9tvTNU+9t2ne7nYc5VfU
EJ28EAdHAoRVl6fK+OVb3msByu7O0ItzjHlkoYdi69EWx0ueLImf7GChxvtpDF8aBTBrKN6kTeqq
p5eLO0e6mez4HV+jBuhnPLNipy0bVkJJx9Yz39Q0UWFKFLp7KwKKCLmNY0EKPlsDxBynq9dWORhC
tl1DrYEFRXshswlV5zLGWIjB9HFTtO7dsPmo53l6NaafSCk/ZW5+605BfHeeX4axeyAAuQsz57Xs
xhevtk/0wmJhrAkO5EbxOU0U4FTkBsgo7ESetZu5blrTE7FInHm5zClcyJgcRIGi3MJxU/IP0xoD
BIe8MrsOFCrgMz+mtvnq+Bj1hFWi5JevIm/omNBLkDa+f7TlSxtZT+ZohUAH2wcbMRZ4tvPLs2ZY
MAFer485vYjoA7xoukPRQ/PXz/QZrYYSR7aYLJP8I5uDIjhgBznFNW8mbptXVXnHXd0V2TWUnLGa
gYlxN6HeZAlNJlN0RwI3IMzgHswuuDQy3gatWjUFqn7lgUV1xrtUDymDKC2Fjec7DkNyXlxyQ+ZD
UJiLihiTlakPAMnOktlm9RDYjQE8jmOJUYWHEp8w0epkW9U+WNYWqiPhepiRvbuwAvcrDymEMIiq
jKoat3X5WSsOR9wsL7l0EzLA4SZMh2cC+OBWExAdkf/dDpa9Q57clZU6Wp38hiord63o9pUfbkb0
IPSi2zTaTP9oQ///PbNPY/H1X3/7zNusqcaHL7zUGV2xtyLbW9m8Sfn8v2+aZcL+v54+epX8b9/z
R92sSd2s6wnLRSmWjiskHWD9V938199M8+/Clo50bU/YNr5fKmX/rJs1jL/r/M+QjoBO69ES9o+2
WUP83TWwREkpTd2epeq//Qdls+Jfu2ZdUzjSdnTLNFm+DMt2/9JAhtEqtSYdllPYuYX8iQ8uVeCJ
mIW81YnTwLqh9vPNZNgyBlh0+YHFsmfkQjq7zRUro+4yUVn65kBLdJWrUT7cns3/25fdq4pV8fVL
ffw/0Fws/8cLavuR/lRf/3w1zV//x8WkCfPvLj5qIPmu6TieNV8zf1xNmnD+TvUeWyCp24bnSptr
5s/Lie+ShmM7tG1xAXqMyP9xOfEp3bE9rjFQtHSweu5/cjl5lv0vjXbzb2Xzf6KoFDlwPcm/tF1T
vC0h1CVXFYFuc6P4Rwod2WfFqyDUHOiV81py701pvfhhTNUHJlpAl+h0kCuST1xOJyMqKenziCAn
6dIe0IyZLj9ro2L7og0fJTRCSZ9gNxctibB4xwJGXbhVOEtbon5M1Y/Bd45NDxMbmf8hMrJ8C/Zy
thalczFDdQCKU1GyxsPvP4bocSuSksR2Bbip25f88XUJJTZFCcB+isKtOeZPrhnecaVrm2YjYm7V
HNG83iP4gbOvPty+/fbgGNi6PTbH61L2EemteJPqDVkNUvT9SlQSMQ4M2eH24NXmeAiH6g2Sws8I
qkIBapXKqEF37zObfrw+ALnVWh0UMUd9YtxBF+fwqv3IDAwYskSQ+2OCcptT3KYFjUr7nYFXLbF8
srheCcFbWQinWisO3QTVZHf78PYQJ9aeJBWMeG+cQxacKVw9yNay9YZLU5wZ8//CjZnvHL1FTxDb
MGLMTmzl0XGZ+mjV9CMKJveiETQGZ2Mf0fLgWcx03YWbc5YZi4CtcwJLTRPRxam94tzl1YtJZcAV
Lt1Ot/OJ2oZs5/o4VujA2DrzL2FOOS2GBOlDsxb7rr3aCi6uSFW+swgLTtQBAGgh7Z3XOI/dZC63
oAg6sesHiR3c9DLzif6u7VRh420gUMDySH6UrGN76YzyLtd1ezvU7h1r3BXsgoMIjAnPTGckPC4D
JhRkPTj7PNJY9KPzMKiHk2fvlF7Mkf7XOLStrQQ4pXwgpFGlZTfLPGp+R3eyGWIfGIpnLxmMgzuC
EFb02XqW5a7HKPmu29I6F6igDoMVI0/fGb72wOzaLaZHwi9p96Lxe/hufYWr7JzdiQ0Ydlm17Bqc
tgX6TUy9GF7T2of91Xuo8faa7fUT/ZzFsWs7Z1tiI5ZlXp84ugAQMLzop2lAMlK0QzaaRq6CBeXg
ehrnfuPZc4efvRjAukLp6eumW9eh/nP027uoq9O1F3462DiWFCkS9ddNTto1Hkdp6+nqOkucL8LL
zkB62XibMeAnCCgy0z4oEkg3bdnTc+XwNHOrXOhp+AywFtC9sDny6doJSxuiXM9eKpgZZQavLPAN
bQep9Tk1SqKnhus+q04lW91i2tsWzaUwmNfA34DNnDvkmQtG9fFkrOoqhT1RGYoam3A9jZZaGlUO
1RCixV7wM6M8PsmZuU0qHdBI0RKI4WcK3geQwIy9KCII2aWkZdnH7+EAlE4947vyDE5N8BekNIwL
g3asN2qklrwOty2k3Q2ev7usgelnp31+lmaMp7IWFP/5v2gzccEeJkwErLU5ELXjcJdsYs0ij2mO
DzKIuPqEu559iYy8mCuEQ4BzxWpOTqL/LPWrrDL7qKwUmQBYGO666hDUlz4Ks00gjOMkg12UtHAz
JIQkLl162Vy5rGnJ9H01b35Fc5pyuZc2JSICZs8iag1JesLn2WoLdcrDO6pFcUiksCy9kOFsYCTv
o87hIAQBsMhqzwbRaAEEYayOAu29UNqcbqjTCbcZOOVV36WoOjkVIW5VXaSNWcqwNMA2kXtBAvXu
dalfKo4ha9aRuHvW4QycGUE9ZWlRvjgd4qkOWd5imz1qSMRjrl2G3P1Ectcom5doz12I0bXRdpFU
cxSzekZaWMqBvFMcU5OgACkJqBuSwtd1O4CrQ0kdlkaHyEyngb/PCu3khO5w75S04E15tS671rwX
Ywhu09oPJXINk6H87EGR2kxM/XAIWMssrpwHw7S3FFjgCbEwWGd0bRqjrZP4SMQaqwYRD4Y0i4Ew
KtpEAAPRDZ/NGkSjaCeUYCGCQxVFu1SeeqKVd+RTqBsftPvGCa4hHXG7CWynW3f4rh2nuEBhO02d
Vlxzp91WHi0DTqVZW6dIUaaODg6mNXbBFPuEhzIa6eNKa41yM2WBuXI6Xg58vGjUlKWuBFztZYyn
k9tct6VvwffUPUDdbT521dZsTX/lUnLrKuEfcsuhZ4NY286AcrRGiHUXbjpTEGwgXEkb7GDodcQu
uZLbER56mvti1SdTsDGqujomE1yGzDeJIgfRgX4caois6dC5VrxyxhTgsAqcrVna9jLjpLz1dLjq
sR+QA7C4XyQMo2oShDrEvD7S7gI2HnvDHDHHx+0T2HHQOdQ/ACr2PW49DZ4u18MjwCzH8M/RhN+g
8WIYCprcDU4vT0iOstC/yTt0ZzcjOTwj6letn217+sLpSI03SsqfQbKOBCYwyoseAChLeiPseDXg
ztuGqrZI/exNu7TXacRFRbCYZyCrm7VASNsXjAAWopreyjIbt0EdW2fXiQAaJZJILNOozqLeYE5c
R3Y2Ygfon7thGlf4EV9c2IjkmHUAiVrwLNJp1wbCOTOqIUvS1w+MYBMau6LpXGsVmfV8GQUJ5mcu
tzpzPwQrws4VTzbvvMq1GHSqQLtLQv2xGOSr6VfWlZMkphZ3/LYdQBOQWsCjMMBGo6ytuZgcRkX/
lHSM7vOI+2uFEWyR2WfSjfpz7Ro9q2MWLo109Ne8J1PQjIuE+nGgpUzBCKfpRV0QP6YNEpsoAzo9
2OSkQwEPEUJN1NXIVAupkBXRqKttwID6bKSw6oY237fsB+jlI3xq0sAwaEmx6/IQPiiHf3Le9rHM
R3FUfRmuLQG7xMvgK4xQW+jErNKdlcpdYbf71jGJ9JU/bScsNqZnf2BNcA+G6R8bJotb2dX2Vk7Q
nmZkxI0T0c17qkG4kFNSCNcbN9ee/2BJ3BimBfSvpYyKYhlNk30YW2kf0GCTVVABsb0Rb4mxAnNo
pMdEeWWxK9mO2fDVjeAzKNzZd/iKl72ge1poRKwb7WpVJjUP87/r3PCpFA6cA7MHCAfW/Q+ow2/I
ww3S26v61OHY3cQzshfYTkGgiOpgi7EhK2v9kMYUqCqXEcYCB152aOYHMSZLqwBG0cYGO7nWPDPv
gGvk1K3cKUHYY8Y+MOS7ayJMpk4fMSfOL2HboL0zeLo9xLb3FrRQlgjMrEIFeGfsyiXWdLoRGDxa
nonGikmqqKZlKEiat2gtZWdUa95E4Jan6qJ68G+OMbwEaTRtslL91HLTPg4J1bMl3KRkMh89gjxL
FefFBmOJgSaBITKSv8JgOHXcRFeRBUCBKhbocXM/LVmfdh4iA1n+xmeDABDqL2WEcEB5iFrgLKvx
o1IRJ9XKx+7jhyPfpVq5Mux3YRMm9lX50zUcPpUP70zjGbboOMWskBFa2ndULTAZRDOH3WDSkzZS
AFK23Jjq0Vhlnu+s2lk5J499KVOeqxYT/HIYBHS4Et6Mk2AZAtd71it4CWnP2s+uCnttyq0lz72t
bwMZKZNxHTXTfhpib9saZMCyIDqKcVMPbkrWlZW87HQTDfmubP2V3WnWMm7ZpAtT+06arL5LuuhZ
7/CgUa/VrNlPb0kwOpkx3BsYX2yOH+sR0YiytuHe/W5oIlgZk/1UFjlMYxt4rRRlAQ+GX15NwSUT
VkVOlBxAruNWJjZHRQ5zWGgBspu7xQvcPEVmPMiWRhuWPd4zvk8SfBs1CPUhk65lVJhr2ml+3r4h
1mHtGtZw1mdAz3qiWoW+IvXd5dq74aUf8KYYqzougqV44VyEpF+hNha6P6yV4EJYx9wfCM52j7kR
fUcNi6/wmrVd4PQX1P4WXW5w+/C2KVrZpnSxYirF/HioNG8dqbb5b+rOZLlxbMuyv1KW40IYgIs2
zTIHJMFejUtyNT6ByV3uaC/6/utrXXi88Iiweln5BjmogWjsJJEgcZtz9l6bbaF38i1gzMxYxIl1
khVV5Wn77ExgGZsfkmbNokM+7eRP0DSsABscQzOKmL6BF55VvclCAIdyJBHeGm2107rptk5mQFaC
HEZjso9pRlHSMttrbio5qjpUtskSLMrP2OjmYMn48JYrOhnGXuztcKW3Dl2F7dJM00G1EtS5QsAH
EMjsltVtuZvGb+pA9SV/S7111o3HecH9GalObNdg9lMWXNz7HvivEqA2pcoNI88hV9/eEThPgL+o
ad/Lif3WItSdZBeqWKBzbY1fQWMf8KJBfJrJPliytt2FZn2zGGYWOJm7X2oNTb536Hq+i91YkimE
+A8kGIJHxH9zY29SayTgKee0abTsvfHhywsBp7KR2vcap71VM0ZWksX1CPyqswCY9YwiLuyR2pD2
LhpoU4TSe+9YsGxFpNPygHrQAPMoeMvrk8PF+TRj+OGOLcIsd5cH+OPtY1jhbEdxfDFu6DtAutIW
JDzVsWsFazPtK750sUnVh8eweCInstxArOdz6fkaDbhDow7bevyDDcGMnvzFzFP35Kck3hROQjP2
2dLbk3StMvgfqWXdJN+asi1/dH+vZX2b/v1bWc1NEsXdfx6+l7fv8nv79yepytofz2r/c304+l7u
3rv3v9wI1grnp/67Knq2fd79o4yonvnfffD3Oun/o4Rq+P9lBbXs2vG9eP9zyUv9xs+Sl+n/JnCP
GL7jupRIhUvF6WfFy/B/832XOHjHFa7uoCj9o+ClGe5vVMlMUxVXXepRJo+1Zd/F//Fvmun8Riil
LoA/mYibfc/6V0peDDF/KXl51G5dF/ScMKnx6oZj/63k1cJL7FPCJzH0yThj/Y/+N9nA62redDGI
ka/mDD3DQ6ruud790A0WezNPQAuKzYbtLlZtPbulfjzhruyNGKA/BFzvYjnx6BAnFI4R809pZJ89
zEDWpSLkYzi6ddqYACBj+WPOhyZ+MSbIgnnsdk863t6OqJMM/G2PvwQEQtUOT37V2+6NbD2i2Sgl
kn45oHlKjkWIa2s7eracLmZbLPYWaYDbYAIaLGAlVH3QXowSW5UP6YrNP5m6nJcq4tDoSxdIt0Xm
Fr3JsKMnnvgDg4jJomSvlxAj4R/Vw8dg9nSiak97bXSCA9lnjwkhaKUep6/Cm/vyLiyZ9AKCrS1c
LjZ9+0NSNNmHNoLCYEkvQZPGAiELe1tqLmS7E1e1wdDgLwpIhJZhSOnvY37P0kczQREH1lO3Aclr
NU0tyEsND2ICfx7zdhpfSt1vr7apWI8FLjKflZEvBnrZFbbues6KN39QQWleqmGCGSsO4yUd56T6
4i2sl98TZDL5dbRZDb2PXpu3OM1nr/jOhs4BMio8wuEgwmduzZrYH+ecdeuSgqMpPCuDkhrnoBOh
yIjwJPE0AVIVfZ0Oe1bGpnVfGdZovEkrds03yjE+PMUiQolJvpAB0Zz28XRUSDH3jiBF9pObbCm6
7jkf2/KbzmaPjwoZcrTJye9z4bTV8XNixN0xnGo6xEs1sZUnBxTiiI1kskfio8g1BsUwfEw4mKND
bxuI2QcnehxxRkPkjN3ohe2e86G5i/y+RLWRMhnYCawKZyzzu3BoW23jaGaCjJ52x61p4bCiWTCW
BvJkTMRbz0yBczZtzYK7stzqybIj2d44k2HyBmGKyQBXZecBsUGFvXMdq8MoNVv+E8aJ2X+dSPmw
Hk1AB7w/XyvnFyA+2pBtJw20NFB2Y7S2TiHUojud5mbvmrE3HMLQieW5p27tPSfNgLBXr4ucRMLI
jl8LvUvcbwLzTHwmGrIAU4jzYTpJlH7FZZLR/L0fHQNVDNrUYgFAHGlZeCTTu6l+pBH+69vWElhw
TV/L25PIKolnz57tz8tskpYOpbV+1+ayfTMExqlg6WcBpBtfYKd/EEVf5Yd5nlqUx+3QNAeThPj+
OOf91F6IR0duSj2HkOKq6UsPKXjVjf0h842Qmc5hdxr4KJOGu6Kfi/GR6mafH+vFcpJLO4BRwZGC
VoKzrZ0FefBhyPoslra3nHo/jIcvVs7AddJFRZ7Y6OULSnBC4T5wlMX5N6nctAqWpTPduk0h009D
F9UNyMxhSM8Ff215I3NRCzGf0fihZ96z2A1g3eBwZcMnvDc9yrHDIbyMyTOm66lB4pCGjFNMTUny
iR0TvcwFt8yXarRHeU6jgpVMRxnU3NX60JY7znvK9nOWFLCiusjDPTyakvQq4HI4XOdyEuYeJGYE
niil9Rz4XjGGZx3Zudj0YL0nxq6xqoIsRIzzWOs6ZseYHsWjX3ildj+w70CggYMe3VWWYLNxQopZ
QeJ41ovTsvDZzzFJooexNUvt2vQQeTlWnLDBZOMCJABZRcFa3SzjY+7NobyxXDgziKRKJzv2TlL2
+56ux/LednOFNcZ2y6EOkalz3rq7Rpi4UClTLJXmzY9wK2bLCAyK8N1C+kwb9uDZQCg3D0ZWWv3n
IgGJdG3wmnT7BOkM78BomlfWizB869GkJGtAfSDhE64HCU9+XbIsriI6Fbgb+yhguYYKSpqe9pCP
7vSYaxaa7yKeHbRMc5IB8Z+FicHWoMh0E7cwDHf14k5vAxZW9mmannTXEAbQi94a1hMcjeqTRt5L
Bfw/qv2zYXhgY0yrwGc1JwqRLT3F0Q9rYM9sOzVTZSgztB75HC137+o2TQk0KozuB0Dpixv0o8vA
jWcVqs2IqDa+GZe8RJQDRiLb/o+syf5/Wm05dP7+ecP65r1vku69+GuP0VC/9HuT0aJb6Dqurvuu
sEmntHjo55JLrat0IiTVQkXQTxSqN/6PnrX7m0nv0fFV49qyWLL9seQyrN9clkl0rZ21+/iv9azV
v69KYmfLYu3H02P2HUZcm746yz+qpDz+7f0hKaL2P/7N+N+RNcrCjfXXrpkE2Kzc/tQI60GaEJOo
tt52Wc+ACDtoY2lh847P4SOCrnCUeoIChx5Ee8G6BrrSj31UW8C3NZdkWTd8NAfH/GxX7m28ONk9
57K2J0gl21tgK0b9OUEyDlaNmjmgqcsYjQiubGoYjW1W57o/l3FivFWjNu/wOFk74fgeMAPpn71k
fndUmGdo3xWDBLwxZu3uTx/i/c+3/7+KXt6XSdHxPi1hoiT463FxLB3VPboAlraOUB/An49LaWrR
7Mr4FrD7PXTEDwqm5EVa9gnl6+cJD/d2ElD57BoDqcDNqsBJB9sb7noxJgEmTXpVNBFsQToANF78
sVHzGlVAg1yc54U3fHZqKhqGZnwrPedEBXg6dyYYWG/8YMpBI5y+1KbQt14TwuBqWQDa1JTMsP3k
hBo0Hckh4NSH0S+X+Mah8ovuEM8PICFQk4bCTygYgeOi52kmundFlQDd0+4WI30CK6ffEJN5MRSq
folRubBA2EsIx53jsXmlXRSnWJgJDKNZIQcV3zQjL7QxIBPc8KUnvtJtyjoop+RrODoufN8pRSK1
LUZoAfGQvbMqe55qwkfD+x6wIRav6mZ21LqK2kCBcRZyd0qiUhrA+IUXiCMfhuTH4njPMqkezMX/
NHgg1jOrIeytdyHtEz/Cw/nJiY19WM091arpbBQuf6UFViRBZ6dVd4jMGAqDGI9G4gPXNGYIQ+NI
5DfJ9NNiTKdiaA8jBs2OqDOcfDmICSfGq+PRdTQLnF1j4+ItXZJlOw/mD4Kjl6M3x1/00OupOIfT
vu05LpUXykM2Y6nMyAAElnVHH3K663xsydYMFsAk9BmexQ064hej1SmID6N57M0W1GVTbzMyHvaV
6WwTi2TKJs3PzPx+4OEv2pTj8jVLI5CWCSHQyE9LxUClkhVtB8c+EoPTAyOjLFht5ZTvRVxFAWdD
vNUst1VfgocW3mp052VOeFP11kjx99Z0+xbLDabPaOD9Er+bHnPn2utIHw16UJDjl6/N6D1g0Dw6
OQlyNb0yGjCUAAi/bGoajwthosrk4m7MOZgtwi0TgYVyKkGFAQg5tob52RwwM8GcQnJmiy89WXlH
TRQwCVgVO+WF9diyr9EBbwj79s4ycvJDaYW3ONFpXfsujt9on2KJkUzEJx3VDwAjDifJyFWwuL7c
WgB+DvmkgI0weol3zSqWTaQLEdsbbulAaCTPR9TYBajZajavCR3zzwbmFJiCMojTTCPKM/5GwMBV
ZLflCMtszipmS13+oGNLCRDIe5rF1dF37eLaLz3o/jb50sscaDT4wz3MYFL8BMwNt+6++9ivaaRD
QWCQOjgmaPSocKIbrxXkZCeyv7Rpuy8bBJnCIpkx8t8bUQ/vme6QkzVq1m2a3ZKn1Z4XP76M+UwL
tRmjIE4A3NWGdupH46SDYDi3APIas/nUJdha80bF7ab5odVwKfXUtk4RfQUyR1mHaal2ga5C0YmE
4oBK4cOQeQgj6UYo9LFvSP9i9+CLTKkFYX8fxfhzMkm28qz1W7Tt/MVKpPCm3OdZsXTnkj1d4hVo
w4n1i2w8vgtLIU14Ns16diq5pb7UsXnwbedTmdivrVdYTwYdJFZbwTyFaYC7nwC3ATsqvz4zNNIX
AjRwyaX/XLOXvAyFfa2JAiX2NVvuTBl9rmL9DlDZvLcim8puQZwYjUsaX8mmy8YHEFDoafXsAgkL
0FIOLNCn6NiBs9yhxwIiiPeAcLlWp8nVeTOR282sSIfJXsaUkq3W3dRD/WWywInN8Y9+ZMTMzRi2
ly+2mubctbZ+mMkonuAxglbesyaAQCokL4K2Qe469ZbMaoMebNRBDWteISWOkPK0vZ+5dHU89wD/
lFDpGBiSNX6py4YcH6PZhc1EHRIPQW2BjHIi9hUs6SDFT5QcMEjpzbdUjne4sdJTXN80ScwgD69i
X3U6ucq19xLrtXZkgv+kudMh1Zp3Ft8gmrl7O8iJvXb2Wll1fF5y3TvUbntJltBBZh3CrAs/TA1d
haiG81ggP8N6AO0J+Lb4ApOd/LPYYTeoVAdoJ5LTUjm3PqzWaxOhIxCD/JbJ4m72vR8zs+i+oN60
6TdLxAandNHSAu7OHukFz4fBAojn+QLautvf2rZm3taut6Og294mbW7gBc5vQiBhnl6350LBf9OK
LWhaN6d+0fuzOd0l8dIElruQWjyhPZ70tAQURfxpD+OvltoZWB6mDp0wLRBJ1N3h8+ynsLnXaHSc
CBg5gGabjpNJvtg80yEMEVzvRl1OAfQQjKI5RBK2mkdctO82YfGHErnQsWVmhJC1GckGIG8OEpMp
l0MqdAfme/GEx2AEfb3x3PGHucwahdINsiQ1kOJB8VTq4yJt/WzYE9KtXM9Tcu5L9KnCOYnkC5tV
YEA9LSfLiL748xTDsHHiS6tPzl6bwidTs9ViJ9mXMjfPEVnyB5kDtx27+asZpgbrAS5C1zJuoQUG
iyaxl7OzDow6NW9L6DJXVEDoEoK51W8TrSVMrENtuzA81J6BCgQK+cG2cH60g5ldzKb6LkXjvQ8s
UChlxa9xNFxrrT+5gz3+iIb6CFkK7IVw5aaFb3UehfYRq5qKoE6TRPaNBJsAfMIN3JrjOjO43JpQ
8W+x41nbWiNLcpms7GInDVoGX2c6A87VR5xZXjrYW84Wum7AQ4HQKbg7QMznllrk3tRcamSm7r41
FlmkpSae8Kiu9qeW3uNZKDeU7LIXOVdesN5VTpF5SprLXOLzrkV8U9ti72uYflT9YTkvH7nOIZ9S
byZwB+96ov7jejEoF12tQW7zBzbVjULKrw/8bhg79pVFB0o9S8/kU25F30cBCtelc09VCMqmD30r
I7FBjQpE7IziperzGssQ72/96+s19F+vRYtv0xKHBUyG5wDb9DDs4h16jTX7EPduGBBm6e20DLX3
32xupFszq7jTM27ml4xw0F2rj59EouGjVwmWx2axb/rjCItjx6hTbq3GhgeEn1MfzecpQ3ndqeDI
9WKUPfCARCApZ3a3nOWKgWU6MAcM5/WircRnUofzvQ8eEFbQM87/4bxehP48nEPhgxf33K+rGctV
pkYU8ZwIwgUkRO2lBQqAurzrk5MLyLfA3KTuIXdJg1em0SNfDwp8ygKCv+Kr5z7IICq+r78+ml9H
cL2PoAqQbU1JWJyr/IUCbhOfSrQmuo64UbZOPZMQZJV469H3NH1F9yXBg9G5PUvF+eBPiX5cP8pO
0j0yJSIsJ4dViPEcNR4B6iwIe+miReNm3ppMt6K8zF3GgmN990lmv3r54AfzGP9+QNB0ToGy6sVs
xvdN7n0HOPk8R8Oy13Dtn70egmABYXbrytFHTac+Bknzd1f2mLhHSyf0ifVFm/1JBZn/IYo0kTGx
Sfzs+1BcdIqjhrK+mQMe2Uh8CTuHKG6sziB9CKBTiQr4i+ozwGp5BKCKDk3dUoonSVYJ64H1kvg4
Xp1MrhpmgZBvH6dRhl2uR7rH+u5alTI8N7QXNpyz2tZlmDqvFwQf+jtOcOZz+xMwIaLpcOBpMeO4
qCg74WfCe0KIaY/T7bxem9SjLYHtOxnO5DJOWXdJnPYtRbuzn9OxPzugcQCAEzZe1l1+XEeD9RP/
eeIwLoS6HeKtcW4qNWUYnfXZ7QtCp/lw1n9efBtwgRGKM7+aI9gsUvtuoR3LA1TKkek2inctk/Ou
DD0BS9kDwFMIu7ulMJnEyOvMcKE+rB5cLwTVxlu4MocaRdiWkKZD0RVk51RwM+bSvF0vshgSyHqt
QldByO7PG2EOMw6XJUkX6gmxRmKyE5UjdEhu+ot/S1R2drakIOTGacfbPM+wzPX2kcoXe6j1AT81
rRsbL/wfz1qfaizxdAvlg8RJylE/n7o+4PUQJxtA2SzKW1cFXrF2NRJGnC77yK2sgjO6wBX0gJqq
u2srlwdbybTWm3rlPPsDyB2LvOlPTaG/rHc3cTnvy9EpD6Vv5K9CeQX3tVYWFNKa6jr6egX/Iqz+
dHO9j8yl3x9lxfRBBwgggfqF9bnrM/72++t9+ux/TEZh7F07PIWEYG3i2kElgS218ruTYBF0dEY7
PyB2evft0LpqJCvpIImrNP+AD3IyewyBhB2lrpeTgK1eBfNVAutgkUBEKurb8nkA3bXNG6FfC62O
gPR5dyEL4bzr0zM4EUJA810iIzoV1n2NuP/ayiSQ5vwwt0BqND8kuGTStmWqfRZJGQcmu1Si5MOg
TrQz4McbEnDh8kH8s7teBStnBjbEKEXxSEIXfMoHkYfhIUxTSFAGn/Gvi3rRnlOnBqKVCkLObP+I
LCEwQgkItKXtC0eefq0VwWLxVLinwOJJzwLYCn5mrTosUXk3YPzp2Kfspbyvp4JdRE82yMSc3Q3d
DXEM13kc72lCQbStuyyBSWkd2OR976TC5dpfYJ0RyaWENvSvaGUN6Cqv+TJmZ1YtWCuRhswT65Q5
pnLUTYt/CkuJOZV9f5xGj5GSN9kedsAOuDEK0W3SE6hNpHA+L3GAxxbnsYzHQAxbu5kIU8QfOEc+
gtYyDyq+OkdR1JcqBQnXqAsOfXx2ac23jk9uoE+3JHbDYyV9ciG9xYTsVT0p9VNgZ+yHLfX1XEZN
Ems4F9cICSWZbfO5ZnXJTgGAVQvEbAOF5JgQt2elyas0XURGtZ5ifIJ5FVsCP9SCiJT9KV2vfIvB
+lPsaqhREf7C64LND9q3va4XVQf8KiHMWt0jRHnMlsgKCA56gFANyp3qegCgpKE7xhdjKYGKYa7c
jaP5VJiLd8iIGLm2mlNfF/xV+9DCeSgRqGG3pq2InJBqcb3IbJMWVUaGCiJdzfVPP0+ZPqsuuvxW
GNo3nV5B0FQFGsEMra4D+DKne5oVvDb2BGdkgDM7AfIaHDRj42SLc6L+dTqL5lqrF0+fifIGibms
3+6HSXtUP0TDREd3mW7H3m+Pdj8CSnPIzBsq/wnx/2a90ajjSmrRd2QrczLgywN4DieqdZHNDmxw
nEYSbtPdIDQ/FxrbNJf1/dXp6uyaMmAqtCJwJ2r2psEq1I1zg+oMlOCc5Ynr8pErUO1O87/Mnoz2
Oic6kkoSBIrKUuZqKhuGutCBIPclwem2GpUy2rcBiXQAnZOC1TtkmrRq9r6hUL34mTYhGWhI9dio
z0ngoUHZAP3+gMh8oBXQ7AHhbGtrSDF1K+AlWS5n1LjbOvm0hJRJl4LAMY+SPMRHdIqTyNBJt0io
hRMU6jjrI5IeB1lIjxXNCcuXiKiXg94PPxC1hS12Cwfl3rk24Jqlw2dPdh/q6+inxZNtjs4m1Vne
lyBntyLVnxZB8aUvnZ2PnmnnswJk10HnF+zQIGjKTupCb+PsAHHoOXPsTw5QyMCIvGNqkVGcqZFH
x0suIuHv2i55JKdJJ2umZI2vvcRqQ0EM7KMZOXesdwLaTR/tSGJDpC1fw2cTGzciHZKky4wlQglk
PR2IUtJA8oKgMepxOpa990aT/a61AJaFFn52rRg+VySvojUa/St7Kf/ak0T481pES3inAR/drg/Y
JbvrqMjfvWr+ZnT+cP11gaVivAIN/P2+Ra2UERGffj2D8sbFBJlzqiWVryjxXqxG+lgQ53Y7frEm
0jhFSsdmqYyNFN2LLOmvskiCFN+EwVCT1yucQoehlcDv661DYqXPMsvYWuo5EZE2cllnpvPkiq8S
K0Ew5TX+x/YVu0p9NKv5shjuvAUiCnVQhiC1ItCcjWo1IoWiGlEr2444WBy5oY+I5higN4IL8w62
k9yHsAaurDpx34QQbc2u3wxOn18KJAoUYwnxQQTtkCelDoSBGfLq4uPUFv40LTAGh0F7dPx0Z0ln
vKZOCqjbkz04eRkAFL40wJF3EWPSiAx6I6q2QXW9tXWNCbIpj1MuvrQJCNem7XflQIxYP7aonrOF
+mS4EPRkhFm/N61BP/PDX8Lq3BLmt63GOD+KKnq03JfU1KrLOrNLr+3OkpdjZjWCar3ot5hNLnB1
FX9weXbzPJgGCHfEKkT7JsTl6jtjR9mw+AFCCw5n62BJHivqfzYhz9IiPZL0NWhnanRGwqjvrCn5
kFYOBrqgsZbr7VW2yNg1hwkfSfNJ76c7C/tz0Ap2ano4Uti2VXJKdBr5opws2SFwqwxmIDL5yDo3
Ih3YTF3Sf6tHF94wcolhIRYwl1QMiFkbt7y2a0MKwFZY7veI6dzIusfWZGYZqMUGdEnJaYlgMlEu
n5DUNeGYH2Wnn+JYTNeksWD4aRFX19uZZJVi+HwX7LS4SHjTdUJ53J87f7tOXgZrufOs04ic9S+5
CxOCF8awFWq42Y3kvegzZLlMvJhel8BUn0cBqRsKFN6qjjq51RBSkRoDymOb5DbA7FfTNrwgssD3
tQN1GdiP00A0cUuNykmg+CwzB134nO1FL5IbrYV7p6V8JBSZeizQE/3Exba2ZemcOs+jCpak2tZQ
iypzns+9Y9jwPjmTnaJ/H/JB21dgJ3dI7Dk5um66ru9/MmDEVyXQjsZLvmBYZxWTx7dTzzqlcjVA
D/r0wM7tKCemn9Yeb6us/xEL2D66U5bb2lvm6yAYzYZcSzcycp8SndKE4cYH2tbQt3v3YEXOcHQS
50bzObGrno9y1OpHnHNgik2SOzqXnnQVEVVETZOWWAcscZFN4Anrwu7kPus1gp8SYCs+m42c2io9
9qYP2CaBvBrDFxjRqIepnlp+9pB0pLiHNTw7r3uqYm1fVLq9W2b7mlkkx0c51Ssr/BgEB3hcoFGS
htombb1LciwOYvnoY/ZIfk1Yq60mnD7VX2O3l8e2yT7FBDdtQguUQBOnN0gOohN1DKW5tM7DFMlD
LOtvamq0nS8mZwbVEpORobvJrPqg8dWgZA0/8wRh+bNZTRNh1sOFhEG8KCOzzN6qNYaczo/gsWlI
LXVsDU7SbDGzv7klG+QRhcpG1C596Tba0X0mboBS2o5G3a4ib34XuyPK4CQKTG1yziWesatNReqc
k6wzTePd3E8wxlroYlBPaKiY7s4B/Es2OnEQHMam0pmAxNehjt99obp+HR2PwU8e9Dkzj0bapDcd
vvU9365vRZ2+6tFsB3UOdNEFBwCI+ewM7ltNaYYze7maWbld+IzQVVAO48CZnlF0mylcECShh4oj
8/tIh2Fjlx6zgluSgTVP25aSzi5alm+WaEM2PyN57071Y/3WzqMeBj52K5xtRJZ1cwPusMdC70PP
PsVqvTmGLj0EdbHedIsIkwnrGTQV3DcYTMSpGX9ONBFeK1ZU2GRUuqXQvAsiKf+Su+w5Xf+yDvE0
ToHOVCwufg77ak78uf5f572fV9eHpphMHJ1kzvX3ijRnj/BzblRTBV5E+id+3gtKmQwL62zaLgWs
ixStvmtoBLpiE5rl7B7TAQPzpukmFNe+XwAh/kulbN2S/+2+X3v1tdz169G/FXD+6fPWB35t+3/9
gb/d9+vP/3oZ//p9/93/tj7vVwHv16v6233/9StYf+2fHogJaAiqkoJAAdxEtIVIEGGoCzS0wH1D
TbFwpjLIJD3NLAUfjQdjtbQ2qsYiDfNtGnH4ETJAEumHXREPsNjzjUbp8dEqs3utihfC6h0z6Kix
HLvFDD8XmggqKPtlNb1NXjRQ4IdpEte2fvGQ/m1FGN5kYigesFXdAARmmeqSQJ6Cq3hz8snfDrYh
LqlNm4064il25pE+iWy2MT4HBY9hgKwWYz/3MKXVL1E4A9rSFERgGdhTTA0KRR86b5ruPad6XT3M
8xDeCL31N+v9csaR2bvZchSW/+gT67h1m9o9s+LCvtF0b1HStsdUb9lzaw/FFL+Mmtc8gDTGXAEq
NLMq5rlm6Ld16Hivjla2Wzup5dXTM+MZ585GT5jVs7Z+7UUEHJ2E4cSMdYoqnfaqTYChkbQ9m+bU
MttrUG/U/TNvdisTI712Szk/e9SzLXW/h4jq1Dheukk4o2DV5vObVnqfJ9BED36dj7ejPWEKLKbm
Ya6jhyUFIzqDDd301tRuPS3z3zwwuA2GYIICfZjPbZ8Emt7tat+2npiKUcUjcrtmes7K3MgfCgga
6p3pxESf48Vqf95EuhQ02fxphhfjLaF+aH3t1NnpfNvO7qPdT8Sv0C9p4oSlvMBRhRULoIghqs2Q
pwYZcMku7kftc+a0QDma5KEv5+berL1vmbDN1zltgRVIj0D1oaBmPdZnembicexC5xbNQr2pymWh
wpy2mAy+9x0HrHIsaLDwWY9606R7rXNo4NFnk11z1IoCA0R3sSfFXZL0flMtwY8eD8lbkeM2cyJ9
DnoTKzcUTNc2k9eUdL7OL+igsMQ48BK/TJ7LcmxI5auw8vfYdar7Zsm7R8+3T3VfLXuHjAMMl4lP
Dgfd3sQdUcIvvXmqwhzhb1JR7CiPc5qwuxMEjTco8K5RNSPQwCv0mgKg2bqxHC9la+kvrvtpPfQm
rdBTvrT6zsXH9DrUTH4wVedbHL7648C7mu1s5N1lLR0sh7UPpf6gjpM3vabuXob5mQS84U3MdIUn
S4tv52HMT2pmArDrfKdBfkhZWZ7HSnNfJTqb0XpFzE8qhkUZbr13huyNZnTANdx2daDri3hO/Tdb
hPLViIHN6mKatuvNxWnz3WRP0wHKPPJGqnmer+GEbrwnz5HJnW2jfYPDkb+OXtXv+cJkh07zmdF7
zs1JDl+nukzum9h3Hu0mIslKS1+XQpqnqaMDrnQTJ98xSdQobALYqV0F0czp0CwKloNmecR+91nk
5XRnpM5HqlfDCzsq2I662hLRY6O89kJSHDKhrDSu681sfJp1fAVYploQ3/RM/YiplOWUDkOtda5N
YuOsb4wo4PROXxCHdqylrezU9mK4p8T/qBe0IfQxNm6XyE5euuG75boq0D4BUYT6/E5LxY/1n1XV
hGtQNffbhUFBTzTrhRoEo/NgmQqPZL1k6bMF2v65m0Z5gQt26m0Wn6nOidvGYXMo6FftR9w8L1Ux
4Q5zGnGd1c2ofPdMJLzJQMJ9MuV3gKZ/kNlhvKDhsw+GDSxrvVnGBCDMlnhPDJqovl3rLxkyh2aa
MLCMXXQtwlrcuRCtPdl4LyhploPuduDIB6p4euK+IPUUxB2N0Y3DiP2iDwGxQfKFiPXwhmgOAvhi
vFdsbrxLGlHetTPT2a8HIDXriv18V9w2jc6GfzihEqXPRUbNTixEexCexOSAC7z2S7Z3s2jPDcpV
bC/mcxlP4owLQZw1WYrzECc+Hcck2lVWo0sEFb5Op3dCm9BkR91lXYgam2bIpPQJHSGvBzMs9ili
OFaCuQpp/nl9fXx9/nrt/3ZzVn/tb0+RGnXXn3/8b7+3PvtPD8uII+cYxSGsVUNcX5miXOuoyP28
GP64FsYyhkakbkc1/hy04Da1cX24X82Ha6x0FNX8Z/arBEzQ2mWXX547dbH6ENdr631+7fm4lJiM
HNXObKjnnFFXuEQR0qWJFU2DGJuGNAYZHgWZCpGuyKaM4M15vaD48/u1ZMpe8Ue6wZql7bTq1auu
jzuxkS8NKnaYBuqz5+MeRBCOlkHdRB9NSYKIwPOvm0mbyfN471QOKYMeSeuFa571BGsdmHDrzoul
uzfHWOWVK4v7wHbeiZZ/ZJhPfn/ww/CK1lFuuqitAnTV9dnCsRVkbfR1/Y+//u2vm+vLYzde0CQ/
ra+/sQhjYZKs8816takTCrIShHCYxvXZVt2vXxfrfe2QT/tume5R6mBNTOXJGzzrZK8R5usLGU0v
yLU+Of56w/3c7j2gJAjIVVNNXbggLrfZ1BNBETWLHgiFm/SHejk00K9n1XF0VL9zvZarPqFOOYjB
n1o6znsaYUN8kww+khClcVgvZunQWUyRLLHN1cHQJZG3NWsdGMTo6fJod6U4EpS69eX/4e7MttxU
umz9RNSAoL+VUC+lss+0bxh2epu+hyDgjeo5zoudD7z/2lU1qu7O1blhIKXtlCVErFhrzm+q4jzZ
oC/Xs38O2oKqZe19LxPf3a1XWrwgbN2ICm9r1GDOInb78Hb7aqu3fFNXU+s/ztb1jARu7YQ3M2Tl
gMq3/LJ4GLxpO8GB3OCrBHiwgGyd9bv5z28ZDEacZpT9WC/i9YCBkBT0fx57xOigh89PUAt5h5Zr
2reBflakdAbKHdTfF7U2hl/k0D7WdkF00TxxndPz//ugxVV1AhzK5mwZC9blcIbL0v85czWLKeHi
BQRdA4ohD02C9HQyYlSi/XIcWRIQpxlIA7B5GEQP9wLYI21extP9n3/Ho0b8c7Y+R98fBeD65H/7
M97yq1VNb9dguQ6ItoDCsxymYfj7bH3odUmPh5WdeJUyIDc6hsKVsIa/z9bnvFQ/EGDFqkvWBAjZ
5TbTKTKZ0t8mbmemtoXrnJk6O4hHmOigmD/OsdO0am8VwNYtXfTnOk+O8yLqCheOHLr2DzJs5MZe
mKzUHf5+8ovHyVE4Jv/j0PjkYOoaDu3IH4xLETIx8btqh5k3uighoos5d0+VEUFiabr6qhcGspZK
M4LiU4peXtZDXQswALySTzVW3r4sNOfSIZIhuUW5f87Whyjb9J23vDqzaum7aNhylz+RYIq6RMth
PVt/aCb5rSHs89DpsAqNnizscITPLaNdES2t1afK/MsAzH4oZ918oqZ+TPro19iPBQGXMANHH163
xtQ0ADOBzarqs6udQE5Nko4pnMR0RQTRxEv5paRpEMZBplMiBxtMTaQ9WvTO+aZsrY4aVtUpgQ/t
k19q0c/I0J1gJNkA93zaPs22oL1vkPXjIn89ph0qXNiT2W1svIi0M8vbN9PFGYmIctH9BCpR7YtV
FL9K3UjAvy4scp8M+J5W1D2BqwCEXXn79eF6mOzhYe4zDbUbWpW2T9tjSKzvfT0Y5C8+ICFFRc0S
OlusNVauB8IpKpS6hNkCAUkD5Qs6ElQ3OMYNtwn8oXojWGY8emF5N2npHx1Das1mrCdFC1vVcGzJ
cdLqfx0aq8ivhtZ9IcKmgbo8r4fkzwhimv75o7RjRrAURYaUqgGLs3Rc17Oui2Bs0FIvlyESnPYX
JMnjwWaLh+iQg2eV7sVU1DHYhMnymTNnVxjQc9E0OkBZe3jHFh73QJ+64vrnSSwi9oW8VrH0LAEs
RFd6viYcDhvEKvmO2sCcM8GNuivce+QTl96QUG603Tc/R/FGn+UMgsO7uJ3AERjr9LkS+qDARHgj
4/Y0STRT9AGTXPI1C/EgMfsx4isO0/ia9MavrjdIH01QQS2TC6nTrIsNUvscA3FTWkVLxMQ3ux3M
658DQUeHgmkHiu0Q8UuhuUE/KSi+S99nWXWvUZ88KUpz3QPfyfZL/TkMC//WTc/OQG/NRHq/Ye9W
AZryCDyi5aoLIs2KYdDOmNvEoXa8M+6p4c8BF1ZkkHOtQ5xSLvmtWv8NHR3vLw30M9Nj6rTlzKvE
VcdAeVgLC6uFFqLoSgVriaHp3IT/qTjW50ZRe9vSxJm4FhvaAgD7p+xYH6aiGnZ+Zn+Vq6RkLTn+
nOJ6ag+kWKAgYRn3Byuct+uyziQWNVH8WC/Pr+t3RJrGeV2/17P1EFt4jrN2Pi6w6XyDp+Jba3OL
xXn0uv4z1lLiKKN/dAdb7eNsSIzd+jdB/pQbi28KzVqDsAOq4r9XdYnNx5BzcTKR2AY0NJFL1IsT
Er7rzszRvBp1m+Fw0xhvZ5BYjFadC8cgK8upvqsSJU3kdn9NfqLOpD0oFi3OSjJWD3YyH5BBs6Di
teVbs552OCCOdmsFs6nwDKzLd7Xi4f1l6dWivReFNhFSrLbrQu4vhfB6tj43YvBCLTYecisl4Wat
L9e6keHM9zgfgIYuRSWCMzZEoT1ECOZSJWDAQAHSU3LdEBCwEK91pUDkv+2xYC03EazlK35jPazr
h1hWd7uffwgF5ns9GMs7sv4wa5wsCGPcUISVE6hhxqd+kfbI5ZCUi/xnrXqoYJxT4hzXekdf6qBq
keqsZ+tz60PSKoNaq+GrYS5sj6Xsn7u47fdl2/cM+QXJ3eup6RrNRoJ+Y8yB7D1eVsDlj+QLLnw9
W59rCtLZXGoNLlV+sB66nqW7WQ7rQ40YsgBZAf75ninfzlJ5j6TPDVAkQdaImvt/K8zB6oosya65
IZ5LX1fbeIjrR6PWHyamKXQBRPVYsbuD0CMfnNn8HH0CHoT0uDmh5uk0GDgM3bfW0Llbml0wtpzS
1SEF+AQdatMrBKANiJ/wmyFoGqfceUZGZSR9KUZlYLEZSsX5bT0YfnF1l3hY+nnQHaLGfKzrlsYf
W454Ec0Vi8ZwPcOX6yINMwEkGJ31MDZot7wOHQjOmZTBA4Rp0/rEK8531kyAzTVFfENZTQKPmx87
IAPXVIdlxv7yAz7uj2H2d1ior2HaYGbOWg+mRadvTAuKBQ7fkXn5ROIS2cCisd2HSGXmBsxWgUUa
mMeY/C6d8SghW1/RU8ewNdDzolzxzxmLJZTWcKfjai7YvC/o2+Jg6CALkX8mdzn22XNlkY+Sc4tF
ECZ2Mp9eDC8MN/1ABjvwhgGosJb9fRBm8d1yql3E2G2jEiKsY32m1z5MTxmrTIew+mMIB25gJWMt
vxSvbWG3n+1EKEPl+O1WLVAGvdNoXxKoMx0SNcoXRTT1FKfDdX2UjeQu9wWzNsJ0tk42u5+i85Mg
N1zrbDa5+7nlYhyfANM6gU6ilg376uzXhn4U4yOgaeTB+fSRR6H2XtZETgNndq/rQ8wIBwFw7JkL
LX1NizqwzFF7t7o58DWtZVRiiUMjesjQA8l1xLRuQtnXx8YjC6fi3rklY8a7FaUBGCzWfmqx/T3S
i/4lbzDSppkr32wbuDuFj3vLB8c/Vfoz5WYNqXexdkFXhJjs1BB1LO9pxnNEBi1MBzn7gBRzG63C
ZMBHC9NLPhXZdSr7hz5OnvOl1s5yBN94XdVelbq6uzmDWlzf0/dUF8zXp/k9yxhh2aNq3nOfPM/Y
KJ6wiDXvEekgcyyGV+UlJ9naw62s4WBVkAmR/Pbi0bAS8SiGPr1Ok36rtNfWsOhYO3m6sw1lnEli
xRlSQy3DHs6SSKAzWiyqI0df4Pbzvobqcmlm37uAiYRvR2Kgcsr3Rk35foal/s5rtUVrPE4jGbhN
q93WQzgjyk3xHx9gb24n8CL30fZnamQvRMg64M7wcrTn3IWfCap+RoUdBrNqPXhBfPPgj5HjpEEX
lHIKkEuqz6h0mW/WBZlctfTZs8j2iWEimyBxS5itFZ18zuTM/2a2q4dEV+MJ0o8hNgMhfkf8eu7N
Y0tzm16rvHqNnLZ5mbHJ7xWZsxdbawqmoyjSi7raV0aa//TFOcH6/8UWHJl1oZcP3eg5VxXqMuhF
P75iV33xgIhWrkVT2lfRW2TYr9LXp4f1EUsoyiWrQ/q6/LAvyiToBtTbZk+qvUJyx7A0vArDorE/
kVZtUktL2ANS2nhXzIdUiOr5z+U1417aRa2mAr3x7MvYzz3V/ZN0cmhkuDBuanrMaBXecsuP/hz8
OfrLySz/3KQ/MEgQnZIYySms2/ilzfP0lLvaoYxRPGLTj38aXfQxOuVzaPb6GyTKFy9J2xfP6bSL
RR8sYDyKEQMpfYsxNjBhh24J6LbVJvdZUTqBVw5/ynsZ8sLk5CG7H9WDmzHU18LI+xwhuwVzW2ro
0qlqHT51c9C1QM/qg55p/ssCru7jXr2JjpGIjbGDSvmtKiP1JuXOc4fiVU/vdSEFWQBaei1HjGtD
OSV34UzltghjErM97Wk9pMRnkzlnD5P9aE/G+OZmTtAP3fjsdIl6M0oY7NM4PK0/KzLj2g3jcNHK
6SLzOrlHUxjfhXKYjLgV4+HlYWTPf/+g0GKLvb1+W5+nE4zfY8BwJiezuK2H1o20Rci1fFvAGuF5
wq1EMR+mDK19gPDPqn1Dz9G/WMuhn1lvYnfGYjW63QuQchtpg/xcH9HGE7tJIeGMrQE6hu8M4TkN
HXCqOsKvk8f0fbBMnusmXDdLkiMQtAqeFMNvyxrnq3JmPkO4flE2XjRzVuwgltOq6MfLeqa7jrwY
o/htlqh44tDFPc0dFFHcnLrE+8K3XB4xx4BOt5zFNlT1zCGUOE0HRBCT1003QVl6Uy3ZLCmwB/ZT
0y2q1K++N6vTGhjuJKRqVCQ27daHc5FMjzEYpbMVJh/rU7nhlEDgrOEIslO70nrl4frXlBz//mvC
kSowKkGat262bA+SGLdQ378I3Y8eclyuoeDR+pS1+CFdxJKX9TmDr+CJKyjarj9dn0MtSi0VykdI
gP3LLKgQ4rKnw7D8I5I21mMmLBie/FAm0XsUU8IkVoxGjC06NIObbvnuCwkoc9C5mrafIzh9/pAu
HpdOv5gNLav1j8BT8l56JuizJ8en9anat0nDKsLq6MeN90IG+oGvoUN7GvSHk/o3Jg/E3YQlckkt
RQGYpROgt3w8YR+UDOCZKUtlbnSZTFs/ywh4ybXiUeFgIlu0xVKnMKZBHHRPDPTFmw5mFZf1vDf1
scHZ53gPbjp6D+z52VJXBaxFcnuvkVteqtCKzso144ewDuIWi5KiZQr4f+fbGDzwTZjsv8i/Fbva
nH65YdXw3cnofZ+BbKVy05isY5+5YdDrBLYWGF35nrrmk62mz94gULWUSOB7LDVD/ldKkU6o0/zs
k/UYzHb6jAvQyqcLtaCGuyU7z6P97qdWuh00BIZji3Rx4r2s4vmV+OYHGaJcDSEDbkwNwZSrkwYR
WY5xiZ5BvwG0Su1tYjQiGMDOue9jA1EzRwk45+BgauuXXYh9XaB914chIfDS2nZEzUwlF+dcul/w
+QgU9Uh1jDz1ZanIP6JKAQCRk8c32vJuzlhlxx6jaMIklliPK1KxyzQaA61Apwr6Wv3yKDoXlWW4
Bz+SbzRqG+IyiFtnSLv3ElJ3tcWHR/5mwF13uBjQWqnjqzYAx057q36QqAbRjRKBp49kEdbeL6N0
501umfXWJz8iE/iZu7nYKdOMN6lD4o0+fJglzZGC+FEEWXvbiU9aFybbTKbEh8zjjdna19SwCvia
e4w05wDJ+iWbbP+QtPa9TmKa2PORLl6IqM56G80aFXkjdlo1fsWpeJGaFEEd5YyV/OW2XTI4nzzm
NhXS8sTGNtIg7A0/bGmnePfMSz2jd8GpY7b6fJRt+VPrEwJeJkB5S0LywJt9GDLta7zEUR+TbqMd
CludLH8kRtLUSGlKTRt+3KK5wHrRT7+rJjotkzdjLJo7arYfyoU0rRnG1+w2ydUMqYB6ODXINMwH
q7fvVYhdj648mVSD5W1azZVBLSpCD9Hs1fiyo6n7nciqX7Lr4gPpRZesIHRTzSm3R6YNI30Fx8EV
mejkxzdC3O2xA9RXziVemdckX4B4Q/NDJS5tNtsZtxkilCys3IehKB5KBx60G1nPymOnrOL4XpT9
++gOyQ3Po3VRwICxjTVIjiWIgBpItXtAb3mX/FcPVV7/rCPvID1QxwjKiPnI+ouEXzyVps9+f9oi
+T2UXXbDlUMsCkjCoKu915FR96ZEeXQc7O6pdvTXtBqSfS/inZc6qBBpYaf6wwgLQ6UlgSY2qeRC
/xk2bB9THcZgWo3P6djcnNaJN/bkybPWgRWWGIVLMLm2a+HUbtAk8fkLgEgjitCAieZD3kafBeiA
k6koCQbLv2i5imkNSRqWXXOo7IVV7O5ie8E6zylfu5L/gRL7WIsRkHvZB67fbu+H0WXQy6Op4nup
m9rOr9kmDB7Rd3n0knnqLZ2J2nRyym9x1ztmtYNNeK7b0wRSKZwhsyuJUgqNA57i42gPXDYKM1Sj
IWHmBgnU+besa/MpssS8EXVeHnqbgYnRv3vulGwd3I8bUDdeMFDgui2Rr0Y9nSdsgkETfUtKoHQR
+Z0bPK2Q/IgOIz3GQyhFe2qbxZ/jEjo6v3rZzrO59Ck+NuVk/FXn7veo8r40hG30XtK3dsR62GHR
cHP0CHP/O1F85fGkfZZFHx3bBEeOLqdLJR28zgIl91zDsifbMrDb3A/M6jk3/elFZcalQ78oHgyN
5DxJ5UqvsH9r/Ieq0EgjNPXqMZfJD6p06c2sniHhHnxStFFHpoiSW5LFhIpfeJ8KTaHepIByVbb5
RYUWb1ypJhYrbeZvEyvUsrzu8hYJGECOwOyIdIz7bwVG9yssgB9VZ99Fb/6eNQEQQiufaq/9Cqkn
R51OB4q52umB/01FguR//nAdXhfbr7jQzEBoRf6QYtv2E/hazeD5RMfpp3Q2HwvD3g2Dme1E5eCc
6v1Nkc83wDwbW+pbGEHhr7nn/uVpgQQa9DnPCppVeoOov48a6wBcENWcFYDhrQLbyZ5r5b55JsOY
yTmhZi+3bWdxa9LVaUTSxWSYYADl3ESV/YgSPQ6SLP3pRnDFY/vDKxbUt7C+t235qoc4fafculug
qNkFRQfkFsg9xfzDKi2SdSF/QbnedYb9UVJUTbK6NuF8t+ljz03NxdMJxNNdfs/nfQ4/PQAynkJk
czVSqEjilWGhIGj1ZONo7ikUbNtzrnKp69oiU9tH0HZ3XtSiCEnp+gpS0tv0SrIPV7lnbp2QDoWv
MfMDEp0OfOfFZUQtDSWEC9ovGB3ONPLomKNbTF2QbyNaJXGkHfFhV4pb82R9tCajAISBv308AXiz
EKp2CX0CPot8ltUujpx3McKcbg95brCYTEzWLNzlnYM+uu9bpj+5Tr/D1atjPITfiio1tlHrErsW
HxOVvJquwD2DRDzU5Kuv2gxrs8W32oD0pYd4cOjNUXFv9XQ4lL5rBm7cTHT3/R7V7+xf3xtDPc5I
c9m0VHmgC4h5sz55eLghk8AEI/Ie0WFAWyjaICB9oA+096foksRkCTIxKraRD+CYCNqvTOKFRJbB
ImY+02cbt+EYLjqX+ELL4QXRJZq/vIES5sw/I99+jQj3QXd9SsZIvkbtSyK8ZOvXpLpVrEW+trGp
RCA2ATTOkLYPDV3HbPyV2j9JCL27Bt5/+kzWZpqxcHQtqzqqo2EEX40Mk7A63hzSkawL4exMZEbz
N4PGCiKnQzi7tQCEK8LfG0pTb8xOSYW2H37BHP2C8/Rgz8SjERF9bzOtDejtto/KRJug2bTfO+QH
fkuFBA5gb6KloRix9rRmQZEM0iEqkK8LBLCviVwsUqNpmLPh3Jh4IAuTmq0ksLFPjkprDvXgXdiC
zzsYGpfWDxC7kBUaA5bbEPGtDqOA7ZYXR9hrzr7TuZUZzvRXnxhcFaFNGB0oE69rf0plGVdVMJou
q2UY6pEShd59p7nYXkDHtXi3k5PuZyBIixY3TMp1UJrle2gl34lU4q2koxbSsdySN01jQdiBN9df
E6ovjIl3HWnaxsvjR2tWb4Vjvltke+QllOKu93+TXfB9znjNkdeBkxq48vqwkSANRiTotckHUr5P
Nje0Li5uJb4HLNLJwyhHiMODdQZNd49qdziROzzsct39xXL/SDLyryTyjW1b4e/Vu14Dd09TIHKW
YTjqGFIMhLe1wx8iZmfX4aHZZp6cdwvAwfSFsSdb6olUiYPmTyYivewJ3FUQCcTLjeGQoMfoC/c5
qos2M99NJ/3ZOt07dPcdYWqbJEIRWKRJ/9S33GuVtBYTBiuiTfRfMZhqL/hrNH6zHaBUsnZnhNYI
56C6Nn+1TXmx0/ELJZPBnDAN4sxv9n5CWVtpzcRS3h+8PhlRAvVH9IXtFiwa1ZsG1aJBKnwoCnDJ
hF/u2in+kVj4PmYmp+C0N41Tzbeo51dHdXkf6QsebKP6QEwUhHoD9H0I+tY6YgFjZJWjMcjK+9BI
99o45rmph2hb5gb2QaPHggFGt1dkRJdW/I3xxn7QEB2LVL8CHVP3xp4IRAu/jdMmrjrG1SNqISP9
3SqHpmGKcieV36vuRXPkgFqy1NmsGOpJe9Uotna2HHEQNRRLXcX3oIxYdwoDP4J01KXsw71KxZtn
G/xHUKuxM4ouLV+ds5WxEe0UVkzN6XahVRLNnj0XAJs+zYjuoTQPqMLCLZNKtS0cC9+axBBbUWJv
xBGTUkFVR3aclExSB5j35ow9g73FmxJxeU7cv5oWE4SbVmhfLb4MeWJYAfMabwMAImGI6qU3DfXy
xrFKUjS9pyYZgQwM5W9vkFjRxh+hC5h9jj50Ay6M7M0vzVc9HJxyfkQ54BwcS8PR6KDTGZqi33FF
lLxIgimHuHxNwiWoD5let6S8Z9HH7DpXf9RHeA79dyNii5di18habAVec48c+iqtuqn4NzmLKUGl
XJe1n1d7Y6l8FFwGe9aLB8NuvjE+T7fF3IYbNoHKSpx33tHtHPfGKSpRoM1TWbyRmYNrIQkfSD+7
SaL/8JQdwtl+T+n/xJgCNopBV1WTLJ/6BP9w9zTI07jV3XQv/WnvjUO3pcBrAkSyp4arx5zoSTlq
kaaHB73Qp00Sum9DnRK558maFo1tM/BxLr5ufo+RbNRLRz1b0t+cKr0kbfddEh+kI31qNPOCW7OT
iAN189kE0xTUM/HOeuHsBzCaxK6laMeB5lTIKDYaZEYNrlrcMXoaFDatIqRxXS+FJN60MncODBu4
ddnuJslgYw8Cp4ao5n4X6+DxIv6dxvYoqfJzY3lA/Ld6vygTk+yL0A7CCtlSHvy4m3fWKK1A95D5
y6Rs9qqy4l2Xv6YsUSgMbCKxu/hJFMRfEMCXBT4RAR1o7BHRA0Mz1w+ylJp89NFBTN7JTKmtuDmd
NPbkRah+WxX6PSqovTt6P3VluUcoKumhyu6RVhVbx9Z/kcNi4ULh1t1206ch451q0SusTyfqi1bI
TFc30zZjPv6IulIjflTkoL+s6eSD+BMdobhkUi5A9jOr+4jLovyJQmlJfIU3mHjTvlTKOrJh/gJw
DpuoP2SiF0T68DlQPJJnUU94uzz7QDlWHXTdP6Re+M01soVAkL+Ms3ObxqWp2nrgu0B09kymogTd
Zs6g7xhZeogmjOVQy0kC8RWLoa+VLFJV+DDDh9x73OBOSJuxNkhtoshmu+Bza5WjxKGlu/jf81Lc
POt7rKsll8b/kXWdz5Df2VmTTdtKd7jCbgOwlkeVELIeG1jE7JrMi6qR+Grx/bpsJ9B2/MRy2z9P
YLJqXpEMrfol92NiGIhbCbqmbPdG6/2sYzVh2uWe5RNvMZruvhtTK+Amx3I9joGrHGM/t552rzP6
iaYDeT9JxVEM3ctkT+0TjKCtjNCKgi59lLpVBrppknkBwk6NKd9j7xYBF0bQSwEYLvN2kQ89pRUJ
L5PTkB8vSGOVzbfBZQYWzSaYleZDGs4rBKzxA5H3DUTwvsgc9YEOb7iMKVmPDnQj6YufK9Pu/3X2
2/93vOyF7Pe/Axw3/+ffy+S/RBQuf/4Pu5GgNxskmO8JAp4MG3nyv9CNOkBsy15+5AnIibAKwCr+
jW40xL+RhoAHYRkp2UJYUB3BzC60bOffhAlvUde5ZTqG55Aq9y9O+N9QQhDjEMchjP8PkELCcAio
+0+QQpdkOguAoAlWEgoZiO6Fpv2f4I0pU4K2QmxMmPNE2SJDRG8sq0XszQ8ITr6lpqMdOz1j9JLT
tBi4klMCPqSV+ifLFa9NNsyn0qhY1FAHIlcrfYZfyoJNGJF6UEbDpaXwd7WhuCm9s66kCczooG/r
gV7mxnQcWAWh7t9oyx80TrAmjhHAjPmvLPOrA15RF0qrtfW72b5Sw9lXvBGfkSLodX20Pp+RGYsb
Fq2YPbSkcxb2N+pAY597xgLt1rKA9wAROraJmWSEjoaKXxohaoCwEzuYt91OF+otnrM8YE6Nnrmi
mxH6yl00I7cEcXpAjsIcyLx3L2mYDLuK/T3aa6+66FnOMKD3Tx0xtcdYpcnFldG3kJ3CISxEemPB
qZDCZAdveTSG2INR76cHXrq1syviG+2aG7SVxFpQANLYsjF4ml3yjD0kpjDlCHbpsx9TbSdns3DP
tRTTWZ4qoLNwMwM9GdU1RdWvTdZzXwqNJN6hpHV0bWlO7i2ZMfRRxbavY/8MHu+jauP4RIwxswAt
DF+bLmKqORM6b7cdbxlpVSGDP4+bIJnKL1WeklLUN+eqxFSYwgEx5ZddsgZ6IVhPPsGt3THqtmv/
Z+8LE4QnGDNpMoBq0t8QvI+VZ6X7wokd8o2vUcKnoSmypmvZ3XH9jN9m2BAaZFBUIb+ranya4GiB
GPhKbD3dpQ1tybxsYauQ870b8BYFnspApjWLZY4K3VOWf/J79+TMICAdcreAVDH7Z4J/AdU+niUB
KV1BCGscNsU2nurhrMXxN11MzOyHaquqLj+h9T9Z7DzCOn/M8rYjwT0GhmW3x0plt5gykU4waWlM
fxPygmVkvLhT1OzbxDlPcQ0COo9vbOAJ+2i2hegPqglHEPCeBT3DpYQ5OnNk7Gz6CBCXegEUOr80
uFSOQtp7fZT2bT1ovv9NMODathG6gqkkfr2/WG4WAsAs7kNUWvzrHuu6/2V1mbEXbvTJPii96Muh
mtVzV8lhj7O8IherI0qMpAj6PtCLZpBLjpWE+7yOftmLIhY8x0+iIYxuhJdEgDJSpclB/qu722ig
zKkr5NZ9fJaZ+VvouUcRbUbEbRxNLUvJJiF4rgDptsWROJEnMm11osbnaNiZjf1Wpim72draG2Xz
RtDryMqqNyeT/1Ua6Reb9RA9/qgHxGdvI81maAtLvMHvfC7RwVyF3libzCSSrym94kIIWIOhtQS9
4bTsfWzn1xyCXNTtJb47IgANv+pM6K4t4mHb1tZ7pvJPXjUEp2jkGWW9kueAnDezKXnc+SCN3Ib4
J8KrgXKkTjoaJtIvghKeRjBk+dOsqC06n8YncjAIRIyV2gboqCVRv4+SZJ5l550oitaUYfN1fiW2
jcg0Il+QfA13a2iNwNXgJHt2t7Pdbt/b5WspFpCREPvFlCvsb+ATzkM0H4xBrw8OAhi9I2tRdyO2
4hJXctjhWHW1Kpjrmd6fzyepk4rN7F89aokMsdGX+SEU5bfRMp5NuHLI8KrvPWiPJYBso6fU2AIf
O439vtmDiFnYHdwK6ljitweB600wFVP0vp7yKDEMlwIvHhiaggxpIHAf5y45VV2tMwukSsp7Qpzd
WmCFg7HCQC3f6XQPjpnh/IaC6AeOxW+UlfvZ1CU5T1MMvZVOXE5BG5hWv60QHm41R7P3VW3sS5sw
m6zj+5kOjr5LJrG14ga1XSbQ2+TZURnNybVCItnKm5EMcFG9+rPwyELT8fgXo/EoK2cMSvg3WYya
DDwA2sYwC/Ii+uk4goa4JZwzjUcCT1Qzj7vMLF4wjfCDG+RTd+sl8mU2fF6O/pBHDN8yi9RDv48w
aqcJOhYJ1V/6fEnQBUvhV9usJZ2zMMCGDtlnZrqIdiqaKDYDnqRQtI9yi/A7WvruxNZSwb0AEumV
e1eaEOuy71A7GGHPdKDLiRODDIC5L35mBXvFcAQeW3pYBNv82KcU8Q53RVrAifw95PMFPiUwIfbk
7NWDscfKH2f2fKpM8wURTLaJe3erbPryhB+doc1eiU18t1oyoTxnfoE2xXIUFhhjqth46Qzn4HoW
ygwFH07NdklAALBlb/jptYiu0MWim6ppejnRM55pwBykuU6EO+l6fR9jtoGGkTzjYcwD8IyXzNXi
bctAz8FCUJYeA/Q8ekjpZEamIzZcaqcEAdfWGGJWtvoN6eSyR/bGYCIF3kBsRbY2rfIC1qk5qPGc
AJ84M+/djxYkBgfAANliVZBNScOb+1iPcwPOpoEKa5Sn2JLPJtkTjKXMDCHAwNC/iTVmmhB7xyo6
dYW2nxCL7YpMKQQnzT11m1+VKwya7vWut77CnuSp2u3koUzsqzvgpOZd4VOb1M1WgtZcTgaGmV0b
VT9ncdpgwVAlqsMmDWQ9dbveGV8tz5DbSLj9ziHW+cOO5CHv0kCLi186oxfIXmUR+GmEbsdCvOMJ
RISODVOpSbgavbjC0O0QqwVwNrbUfopgijW1eep1wz0YhDNsUsyk0k3EPi3uiDKjSzToD+i/soCG
M5z9bM7uKYqiop29p/irqOjyFDpqJRd132Ee0X92JB1ERk/MYRMKPrMvaJt1UBCSUkkE6IUPeLBg
lOR7yc7Iu+3gxdMzyZwUY1+4PMx9oltfSVQj0Qzr17aqrq7m/oC9OASydMoLkYl17P3A03tLazgB
oTtjDXMk6StYcpEBxPmO4Mq96Kne3I6+gxLpk5YO0x7Y1NuQ9Y9xX8wMzD13n+nirXb5ZGWmoN2z
NAi0h1yMbEt1rEe7LP3LFJgJC4uAMnusD7SIkqDN2gWum+yNhF6iL70H0n7QGs75EQFxuuNep2+E
USmc7NEXTGhyca08PzACYjAU6/mJ7gfVj32FGfLIACd9mlPg2POMm2nyvEO6BLvFsgBCaBK+YCYE
3npJ8ekyd6NhArM5ZGRki/IVFjrf1nQ8eCBwM326WMb/Ze9MlhtXsmz7L2+Oa3D0GLwJCXYiKYmk
+glMXaDvHHB0X18LN9OqMgf17NW8JmFVFnkjFBLhOL7P3mvr2dpJOMonOX/5s3weC0EhQma/x3kC
6hy/ZWBp1YXONe+clppL3Yv+UhXDrQj1aFeE1ldVCHYoIJOsDvyVi868omlyhY3aOMwYBSRhbDT0
bNXmNMWN3DxwfBZHPtF7DesvpIzm0sTiQhbqFRevjj3poyZAgZVgalcuBbaNJfZjVn9koyTDMGgb
JmyPkjZ7TSbvXuIL2VIZfWfB/hmVDaKjimj5UH5AfFUjJIbpzwDLVZV9/BR33j1+LbRiHTbsXKfk
OyswGokErYDXhDmUHKHWAOACeHtopfoSs2Q2Ft3GtUGiyzS6iHQpF0PqOHPlXgu2tID86oXBQunC
PLC1tk/VTCIryxkaWPmkfNHVDNjX1Xn3mP15GLm3ONH0jNW4u6gCUo6GG7dqDKht3X0VDUDDwq5a
mY31G7P7P9QmuVsttS6h9Iidgqp1WWnBiOueGp9nk1ZjlGhEkIvZYF7WPN4hnYrOsZuxRXOaZboI
7My7tio+F6BCaXKH5bZlm29chgjjuWonoCYhZ4F8ASEuLrT4diLsLp4Kf1K4FmE4wkOd1BeLVNiC
8aFNyUT6qq6ORRQDg2yaZ5BURyMrTnRwQSaifpKNQHK1cEtuyK3JTeYmycYiNBo7ZriXsbbA2PhN
NoG8DsbE28iRdfw075CUmSnK8hunHaJViI5TZnx727Vlxf2KJGob8KD/toP1CBpFcikx1z64DfLV
vINzS34VWpffLRDITE13Po5yPDNIcMrHtNPR5qMn8xw4NAHBmZgg0Y7pxp1d7N4VHvs6OxD19o/j
+O0pIr9DUnOJK+itzIzXxJvPmsECWZNcDkqte2vRsdgS8A/W6yu2EGed0aqAOR//chjatGTGh94d
4tXYFjYHX35q5vkRBGe1DcsrdklxjtsB6CWnoeprefPL+bmzteknch6x7+JX0NLv1A8NRGuGhbbC
86tnC5ekAaBFoHhDXzctfR7hd89zxrVv1Oc0UvI5jOsCMkzZfjQRYZq6FJga8oKVpEb6j0vrPRuS
7uTTdxuN+Z+6Lfo9I4BzH/euc5/+/QtwgBX6MmONOb0rz8zv//5lisUIR8CoNlx2p/u4nA3SXYuQ
TIO7Zuwl3Cz0NvwSUIH2Xm9c+UEnkFVcwQUGq4wqygFOTXPCV/0aFfGupr2wageSh7BMH0b7Q+IF
3nLDnfdozEx9SfgoJyKjYZr9GTWbW5kzfKmqjraRueuleEoT74Tx6cg2CJwPGx8Rs7GRTXcfpSUt
W7bxtwRPlUDtvjn6WO91GmQpsTjm9UysJ2x5nqkQjJkRmjyfdy0xo4CPQdonbwwYZ5XHxdYZQvym
vQaYP8zAyNs7w91QdGlfEoMxRiKB+YSQD/z7s5D0L6+5YQ2Uhs31RM/rQAZ5bYzE+EUayMo9iIpy
RhdOLXadcSJb4RjawZE9xic7rQCls+8ti7Cl6Wate3XPZYyBNiuck2cBMOSBqTM2kZlgo9AUkNUr
gTexaKp9q6w3+iUf6J/d15Y+HDAHPw8dY9MIjMGMrRcUH+OKplivDJqrvIwOAZA+fKgANtTdOEER
XFRA7lKcX6+aztt9O02N2nreVHPxxQ7aEbPidX0ka0kDF3g7O3rH6+cfl9IHRrj2zQwvTnJ22hrM
udoWHoBzLNJB27PhwPu5rWN6lls7NDcdSPpuaPmIp+R5uig5KpudZ2m2HzJ7yKYhUKpodknEqNFS
Db31TNZcWHqPIksx8ENVjsVMrwyu18hn+SuU3fPNpW14LDExZszDWmFSLutHVE9FvDJSECQ73XHw
9Qn9q7SJ6jehKgORs2YZCEXvMliOG0cN6aF3qGoqpwIdXkbHyeE+UvMksvj4wTTgXpYNgWYNO8vp
671LH7sZjfe9jujuaAU5MUyIGQqE32TPzPGQNgXosTYaAU/1uJEIRxxCWA8o/BD0LKQoLyv9Vb5g
zFyzCeb+2qP9Xka3HLjtctcKGxsE6NSOq8LiD78H9nXnMYay9z6gKZ8KL30uG15yAy7TVTGzIJN8
QyDWPUyV/p7XVXfwGTw2esvVJmYRwFcEOMyPmOR9YF7t7JI4cz9qdvj7BCIt1vmbT05+8D+xKsLv
qjlwvTrHLdGWbPFMfZUbogiw+AML5udrZx+pGOZtVo13XhzxXpPGn1SwvPV4Z1dfbbKMFkKyF/iq
057fp7uFZUL4jOnulKXVUy6md1uEQH/k1SjGu1gbYIrVWbhKPWs/T9/k7Y45XWpRxh8vLHTARMEf
me0k3phggNbYi+p1G1K1HTa4x6xmj/WV6uRYnPreH4NMgWx37ew8kSY4aD7wLk/X/J3Gd/YEh/8d
1EnH3BBxaZzZRyR2716yOXl0irMy6bNtJYPdHCIBJROjAhEMprTWBrTEKlCRFKjNGHxAw/Sdzuh3
TcTa3lR3g7TcFaDxFDSNeWQwxXAVEqNjOiGMPhyaTH/mE6IZn9VkQeYwu+dS6j1rSHHfZ/s8YWec
sXAuJ0/nKh5XEPDK2xSGyCtstArrRhUPQuCaOi8iRSk0N0XX10oQzMcQdlfN1knJ9DJWDcWk+hHw
6QtP0y+eYmorcNkwhzm2Mte64slh83pcvoS+776XxqraA69gCUxvGjW8RLDBD85/XKt+SCPvkcXO
dbLUNu+jVxaylOkp+74v83OUVX+AEi7fAfklx+aWZ9VGYZr32UbHplkfSfCyEbVVoEErXQ3jSNI2
YngT8IJYDuKVcY2eKozm16xNM6DYGqdVp/+Gg7nOFQaAqkRCJeGe0U+LQW1KzS2XBhYpenvuyLBT
+r4j0smu7nuSLCErntkWButgyuswOrdiHPVXSICMtrJ9iKxW0q/XyC0hHue+khdExWHfxczWIrro
k/uISHEWaJjrwtKagzVinZWJeKQcJt8WET/tqrQK+qLNtzC2unt3KgqKdIX57Nh9S+9JteoLv7qn
J+uVZRWDjK5ox2h64iNDuCR0+WGm+evMH7qKzJ564rjszyAMz/1gPBOhjhEYYbuZzlQvAc97vcum
fc5bxY/elQFspGhqsg9/wKavRIofdEq+Ce6bD1RZAJccP+dST/auDK8zo4sykjsZ5/etT+MfpC3T
EEeZMtT40lFr3ezhAIHsMWW1S4z+OiLnahlVA+OiDfmDQ9ku6ZZ8+JOFaq+D2xhr8WHUHKuRnzxp
Fepy2b72piIvuFxhPMSIMBJHsvFQ0sRVdMYHfABAplN2dn2bK+R4Z+j3TqKwvhszDAOA17Xp3dTM
qCwRx+wKPWaMQ6xNFMD4Eqebd2gsG9/u3F2L1MJnO4GDHSCAEFXd8HHYs2KYtlFUnic8uliMLn7b
JgDTSoYGWZ9zY2ZtmiMLxGpP97viYO6ubhUiZgAYM3gkCCRRRzdz1049+6Ymi6NLmz+ANrjYADiM
ePP0x2JMEe1+o6y/a0O25ta7ogU6iAX/XVcZV+zeqLVrVeOVR68Sin1vKgWokiLf2i1O7mlMyh33
8x/dvtZNY3DJmB80iWORf3+zZgcJUkpMJq0eoGDr9DnDIOB4+n4ek/t5EH9MKoOKwbghyAJL1ILU
EDpm5umjbIznQoc/U9oszSeWE61lB+ZEa/RonLm0y30/DtuuAilsDM2PJ0jPzIy6zmcqJ/Luy3Ho
3EJd4yjEDueqyl5lmmFwB9gaPteqxcRrk6h2m+iV8OBbCTbII/eOBf1mzcMXvoPEy78oEmoCp9CP
jk1w4i713szsxWo80G1OfJ1DnwVLXp0nOFgoszNHTwaGUUumLxjyqxp6krJ/IjYwIuKyklpy4c7E
p1bi6KvRkPS8p6WGCElnoUYazbXVw8e5BlfAWR9EmXhm2fs1yGclhoGQAqp3RVEHdiEcBtq6s/wf
L/HeJi+lnmB4DhuQPXG2XyjzXsObDqPpUaXyGHXswLnb8USa2k2G04dWSHCh0BJjNd5ls7qmk0ut
E3rmWiDDmmjXVEcwlTuQsDAMFlHm72B9NwRRJ+be7jS3w11btxilJsPZ4bw4Omn1CjydYUKGDxLs
d4tcgeWAo4FN931vUD41tz9S9x97yCFiNF+1Njqlmn+ZlDcGwKd4R1jGE7UeUY8skmhetfVHrHmF
FWS2Wy5MqZ6KerQ/q1pajEwWLsaHUtONdEG86b2Ks1LjQ5Q9GFm+3Mt0Z00e7cvz+sPMXmNF/C1Z
Iwck/DHdZaCbgJDaTYRsiVLnOFuorTO3riJxyL/b4zOE8o1O6nCddBjyjawTd80wHHoICFjeDoN0
SrgrQ7bFChVDcKCClpO7QDzKoCYPkMRWmlNd09wIWOHj5u1cag21ElyzfZMWnmkJqkqZXUJDPc6f
Ud+nuFkLe2nncFW89kN4WXBwbgha1zmmFieG6GUub/8+SXD36DcwCT9NCqwca0pQZeqthMm64htm
rImMJutQyr2lchHYLFMPI/BNtzR7CmmUTjaz3aVp+YHBZMMNmpbUcX4oMh6IOopx4Th0LsaAkUI/
v6v8cS+Mz06Yckd6sNg0jvdtzHysEo27RUwQ28L+CkoSnnn7SpqTW0XsgGhQu64duN2n5CrGksyd
sc6x9SN5sDCgzIWasnLvu4GqtUAVWuASeXzoe+MZHbIbqPlJdad7nH12Fy0eJ6tDHaBsKuIdktNE
SUnzBnKqtvLT4jgkI37JSBwAknYXPdxCs/3usEUfHKzc7MJ4NCPwWVwEjL5ElXbDowE5jBB+8scY
En0rCHZ7kiygEuXn/Hc2lovmJlfpgR4y9LGYRF8swrcSUtTrEG8YuBFcUr4AGYmBobj4kLlp7fMS
mzpQLgy/YMh5RvP33Kcc064zot6sH44EkOqepHv7KPzECvpJn9ckW0z8j5KLDIuBlWES6+jaDjSy
jo6sTPYnA1CMVV1QqtBrl0GRhrSa8jmuvfSkokwRYrWZVS2A1XN6Ml0GrXouBsBT7OD0JORSO8Fl
S7lX8sfd8ePGAAjJhDRPMcP7nrDnlSawNVYMV4pki5UJofUWdcWfVEVXYIT7Os6sx05DX3N9GkCw
POHYKauWi6rZ7eYw3qrWHr9ApCKUZpKVuY2DOtOWL7nzdgZXFkSM6IHdOV+IhcZZgIgng1Gem5ha
nwr1GYdctm59UmWOe8R8Sp1hheNYLJS3ugdup6eTtY0Jk/etp14Hjz6hFowAFR3xs9RROIsaIhez
QbSZ08Gl8XQEqEbwYcFDXKdZ1RehcSC2lrVmW9wAU0GMI/jPA5anXmANP2IK5b1BEB4sMH+yMprx
2HbhIacA9tSVKME0LB4rDypzCtitNYp02/ruBLNp+IkN/9x3drfT5xYLk9E8TlTcsh/ll6rQuV6n
9sqIcDOpuI8YRND+jdyz79w8znckx86t5UEf9CDWYOsD+O/M47l1oS9XSY+r0Ku43kLM8SguChJm
g3WrFYHrLm105Aq3FRvjHv8QP7K63DZ+p4JY8zH/ZuYNnFGzWIrabVjAq0RUmsWwshH6sc1Om2JK
js1A7KgcWcbwxv/w6sIOXFH5WObZTtJfO2/scmQanseB64uG4QuMpGElKADjo2NJAEnGNK+7KKc8
IPY3GXR6yy8f+LFM92YZSVBZqEwZoJEA3ERxmnXvC/oIz0sRbueS2HE94EcESMmLB77Zuh+rV1U3
X1POx3PsoxCzRgchm57brbQlTYhZxqtrMIe9HWHjolSbIx/GZC0tzlI69lxU/9Ugm/olGum6y+rh
syA1L/N4ly8nr1vbLrqrfU6cB7bb6mnIx9vUg3TS7Qt110C9AU6zvYR5ngp2Tbmh0b7nfDUNwuww
mBSsJNXVmqlJbJLm4HEHYWeFsiiBmhQShHWBtYDzWWZgFgTuh9J1GbG7xY83dbsuNU+mEMOdLwEn
jU5lbwzq2Iiql1yX6nidYLXYVZX1kNP+dmwcaImOPmzx3dZb0m43Gz/GHWHlZmPQgwU4f2r3TU36
M2d9GietHYhncBLpHaWL/iHPl0AKK6WsHO/Y0L6GYRwiDU9fcm7lqcqfKLfQ2G2MG6XhO2TFehTK
fO/znNGppuFkxjxeG1EWLOxwvYju4wE0EBmOaANEHGtiwv7FN1lPun+S1liu1hB+jMraSt+Z7tLS
wcgCKasrR9JRcboZkIBI+9Rc4Og3JEZoE3OiOROmVk7huZbp5r7n3HecgviUmMnAp4ChPKSFACOb
gV1lgWf03bDh5vQVLZysv3+RSW7sBWF66VXRGv4FLSSGiGmz1tCFiGPz/aVM2yniNeoEAfzWg/LG
L4CaWJzlRPpE+1aXqJ2dzbYlKottP+rpkT6O9OgmNVrB3/9/ofaNQdfJAjNYjaOAG8g8skoTyyZJ
i0kjrdk/Dy4lsZleYpAxeW1IHjdiiSOzc0JBFX7kHWWl9t5U2rD2WGk5jP1E64pOaQFekHbF0/fY
4UTPbQrR67x6T8KzoZ2zDKNdM9F8N4ms7fDCE+Cc9LELCogid41Oi0AVWaRJ4/7O/E+c1t9MLUcP
mAAOLeGhfWiK+S7UT6RJgf8tFJXcXtiB+uQcKV+QO9RTrrcOYsA/iIQWn5hNLjzFPTH09/hLdqWN
urQ4cDUpbvnkUBvCX8p2PZAOSASrhnXe+lQFmmijdNHhVK/FyVG+s/FFRQVqEgZjoT/WcmIE5BKC
oaU4xWyjdDk9Sisht8AZ1eE5mCPNYj8oLzViEdCh9mmw8KzMnvPiOkPBvJPwzcdCjjDOMn+ii8qk
GwoDPD7HtSDXE0mGcb12uRuT41/5zSMMi6+5i0aKvccr25i90KBkwKJgMUQbgYnqlY59yW0nudbS
281jAzpjcj4xxyMbF4RoMEkReq6c56YDVz5qv0gqNDgqwgiF9etr3OhZZUHHrehzEMaPB+QFkuf8
qFfpI9XFhFxM5CM2DlNRPSh2OxwK0yoqtG9IWeT0O8K6hv8esk9gV5102wiUA0CfH2z088HWs+dR
ea8003FF/BranGnKx7daeZLxkJUH0CMt+8zJYWd4pbduAjONqbfI/AtT4zNhYnxuUUh4U/0t0YSH
yq1fwqThKWA/RdNMsvL9+VGj07FUTHdurK50q+9Sjz2izeYECWrcEGMy6FFTkclOOGPypaFnnwzi
YfTnN6ZdvXW/AZwAX2eZvxgNCAGZjITT/EjrL/aZ/Lmo93GRXUympJXZOi86pX7Ug/MJISVC7E7e
eUMKfKrojyMmblcNhImdF2pcblS6s/nygy7+U5X1XvLkIMEdSoWnxvfPXel/RoKdgw3Pqjnh5Hlp
veaOpBH/AkbWjeFze4mhxILkIVNTOXu87V/3M3H3LMOr5XgsgCpeSlP1ANn/6qaA0206QNcADbF3
5D1WkqoACrPUM+Tc0EqbzClQgKAes3FDsoqROMemNUKoVeYLTC6Sm9GSrDDtzaAW7PM58YZuHd6g
TP1Jx+hAZ7u/9/Bt4OOZmXrYSDQWmicS0EfoRUyqWmjtwunR6UO1Fl70BHi8IUgSX+2ksDfS146u
ZR5MNj9829102/HDEY7Jv4XEB1PfFOQNwks1gD+uefT/10Rbdkk3PU317//9P98Vqoicrr/03Py7
KVbHevrfu2ivw2f584lv9u8/aykWN5b/4J82Wv0vz3d039d93XaBzeGVHX7bjv+Rh8PWcVmnmbZh
m77+XwXomvhLZ5MksNia/LZH18t/2mg14y+Ub2Hze47l274r3P+JjxZWH0bef/HRelQbE2DATYuN
1vGWL+XffbR2F5m+sNxbmEmIUAaHcRPG9y5+SLnsBkB4gwPHD6AD1qUHk25XnkDfD2+eMk8pnE42
3ZOFkPUacrdYS53SXQSXLfMe9M6YHUvnycdYmRxglDPs0dd5Fyrj5Pm4qYYkfQcztOllsccZSVOM
39msTSqi8GHXslkdNn6cHV0N3yZ8h23oKJ7fkneVh4WyDX3jxHZni1HtaNUeoHKRgt+ph/ydxp3Y
CO9qvT/ZhtcHsRkisnRkhUtMFgT/N9hN3SAeXd7PzUFZQ70d2vhpdH2EyD43tiSNnm2/u3XoahT5
HutmeKoUmTPba3+xdGgaZGFlhlSPtN+EgRXeENxlzISQQ5cItzvPoEcbB0hHeKzYs4rlLhrH+9gE
hAIv9Kt1+xuOJeKTBVXa+dQdmsa+ePAhChtDQz5V0b2ZuF0wJoMK0qjpVlNL7rMeLVCEtGAHegXq
sOguiJOHejJ/vR4YjWNBbZZMgTllgJQocjMvcLSuVZuAvhibI8bJENUXFg5eV2mwdfHteBVWabvD
tIHP0HVATsxscuqdlXBMlyNbxrwAsOi/1yk300ZYgrhLS4dN9mFZ1rxNqTLb+HNmgQngajSP0B9j
FL1sbEhkCFZC/qQe7az4HKRd0EJDfLGajm5BT6PyUo+4iPGcEVT26sYhZZAeyg7rmR+jbw0SR0E0
UYxmS3nQoOptoi+EFv0YcfhhsYBLMsd4FIuMG5IznXOWT46mu7uRFUqgW3I3SC+7KSXiYNpb3OMe
82R8yaFUU6tDxXF6y70Ghw9S4Gw921JL1wQS6seQF2YobRrSR5KTjpLBMmIHBFMpjzVFoGk29i8y
q4Ea+eQTsqpUvHPQyOnMyl9LH1MMHy/Ynme9CS9SkQ/xMEmcypmVWZI3MEKVlmP7oRjWY9vSl/62
pVccSLy5T0AB7ITnvoX0V55FCxAt+3VNDFC5egOSYez0WvQ71SCrp8j1EM6yP/hciRHFyTaPgSBg
8opLTB+zhfBgiz9CRdwe+/yHKPgbyvmbVXKrcBDF0cleLIYSUuzwGHTvAYxc65p50Jv5Qzui+ob6
s4fjPBiz6MmYDPyyvY7/N9xTRcSr3I+XQGu9G8dpY5Ecx2kzXLIU+0TbY2pWPUkga7pvGjhdBbjy
A03siLKfzI9d3N8rHehHtCRmrWzn1LhvZtIkdy1dO3kk8exo7cTiot44NTHuxmAPi4JarSz6bO2x
+pDMagGeRvAtvCu1QjvAXBgfWItSbqB7v41BxXiRGEd3rp7wt7UBe9biMDbFrel/ydj8URgSuHTy
BElW32PcvvQ9UF4mpy8SqDfKdJKAiPMfcyZlSHHUyeDsSu3szQafgSvCiw+E1w6EDZqb6JEL5uqZ
/sQPagn2Hc29UwnVA/J+IGV7C7v3muXfqhyKc2EwdpgjkhEa3JmMWGfnL3ZEj+C8tKtYLfpbTNEK
Uwn+VgzDzAVpuulaZuPWejS16i2VlDLNVvHs9gDUzXDnmRPOYWvM0Bh+mmrQThUOyCHS4GKPyHQe
KL8ww81RSvfYhQtOzffgr3uKCtBJHIzQxgYYPw7+cAJlVqzTsH9N8LKt8syBc+P6Kb0QHvPXJksE
/kuJvDZ3D7X1OSStOulgf0ldLbZdCZisTCbucm5SIGG5xgucv3gV5S8URH5oMNpBh1NJyeG4srif
rliwnj1MEFLSoVoqQnXiNWZj29hseGluXrcRO06uUhhGzOHkf7OhzII4FsZ69PTnMr4vamJUraGn
hw8xkqnP2G5ErnYXNsCZPBKcVMPT3DR+gSD5Jlh2B+O22rljSaF8uE2gBActje/4+oBHzSaX8yXN
TVi02zBdrT1DbynCag41zaOwQ6zlILx1Wi62YTRcurS2z048fVtTQfPbWG+Tfr5NgzsvK21/g1x8
SKtyZ7j6ox6zTFBOuB2Kl8ZpfybdZf8TmbSeh1goMPdEm8YMSecSsEsT33hF57K22sCHNwdsubcA
Aa3Z40wnOVNaL+D6bFnlb6ya47AmIYMLNMKrUrYPJLAPRYzRtvS9jq23/RpyWyKpT9kdlzym0OTe
DWvS+jZqr+VYDZ3MDJxO3kL7NWV7QICut6k3kExDnKk84z6p3HclXQFdA9afKuxrHHo0qXDEznZP
5kIN7Feg5wNO4EGXR1ePFxPo+FoY3DdKS3JUCZIVjrsXs38sCQeAEpavaB4z/USlfpztDFwFaZqi
1DbJgN1DK39VjJ410gZK1MG9DFlysyr0IGu81OxgVrXu57s6fqAPi2ukX765LTWlhNTKgD4MPMsA
/QJXIbdP+aHyeiQdp3qa8/k69/eCIOgqNRdMpWkfsRsma3ubu3JeQQ6BDlgi2OkCbOEQ13dS+PG2
oGUzeYgq85aifdVNDbeuJLGHyztkIcAcFfOS4z2rv03J9JvU+Y7I9kPilY/0zLOHn7Co63RaD0YF
3D77crP+yViyhhjOAkOPeHa79odpDQlf4jCmH0DieJWXMKJFPVPOa6TYQYxy5CY8fCe59h5GyCA2
rRWBLkzeGZRHrTLeRn7JDUnreYONhK3HhHM1TThE4fXwN7nJvWKEWgl7PjUKWoHeer8JU1YVVm+Z
/czWZls0PtId3t9DNNroCEuRYMynXI+UvSH9k2bhRms9863ww0cwO1CnwvRMfBhwkNt8WYD5iIti
h+ivTdmptYIW2MfFNZtZ2DXUn9hMGkh/2iPOkWtdE+rB64Qfs1DfzVIRpM3s6Vsx47me0i/6F7+G
/kBE8mdgqlv5+nz2PSYvXFhFYHtU0zbVNxNuKPF6zNQACN34I4t660dWvjG7z6En6FohdPFCGhhf
svTJDrPLZINFiM19NhWffBWslmT5nJZ3obCf8oajMs0cerM17zApBE4dtYup/sufnIcCS4afVe+u
Ve6pIb0lcMILI7FfGpp/ejDqLPudb4P4dtBWLM9cmPObfkh/NW8+MULJg5MMNIIQaF2RC8V4OkQs
eNB1yYQupWHJY056TYDiRcF8GiWVu7qlgklP3jPd8ugV1WloTylVo8p1gSlcB68jDFDq70i9VFIY
xbNA3w4cduLH0ezuBInM3pzpcx/Pw3TTMMy6bQ7nlTksxse+GRf6SNkMbzQ2PldMs47RXw0KBddI
2wyxCeCL3i12JMj9DVuv0vEJlVfsCknhQTgxDblk3D9j6WIAgYh8RDmct4hrwcSGlP1Rfdclcbnt
3fwPKnR+zEH088PmjRc23hpNbJtMUIQSwm+8A4K5ozXCIKu9WY76rdcNVC7UirlIzUxD2oMt+R7F
Bn9vC/heFPbOt1JmCifez3UC26YtU/KrSfLgJFx4ygoQnbKwZkLrQXCbGoHZm35bjxK4LT3fKNkz
Po1x6OygNFn/t+GftK1JMDjaIXT1lySbwstY1gdOndCKoYA3CUdnmK4dN222OFiNQNSDu14woysl
6joYXaOmfUc7hgNITFPxYad9rj0hoL/LgfUDVfbrulQ/6fyu4Zad8g9ZiGsYl0ePCAguKwVFBGVh
8YOVi5ATsa/f6gp3kBpG0tQ9TEc/PgujoPuVo3w3Scff9pAV1/xt+AazmEZB2KLImazGyUAM58LB
PkImUawnE2uuKbJ9u9h3Z/jxx2jR+lCyoJ/0tXGMtX5bJjqh8mY4T7r5R+heevVKLd/jEffpfbR+
W/ZqBzxO6lHPmu+5QhOhujlex1lMHWWf5stX1gWlpu20BvKesahnYdj2dx20g7XW2sWrY2MCzyhL
2uGlI4qn/NdK3XGjadg9tWUAqQmuk4kRjtYQFuxFjYVLp+dVG9/DxKauuYLilc9lfcKoYYAELll2
rkQXE2ivq5MvEMmLx37wk01rud99zjg81LAFIjyNKz3j//JjviWR1nAw2FjvyIw7IaGWyrjB7v0y
cjZsdlrEe9pFX30OMle/uLAvVqXysrXpGS80DW5U6Dt00u/gV45PLr/rm+nO7fl5hN6MbET3NAmW
ecVOpNw4rAN5WZ24tU6nOkw4c/VvxC7DREVsU95lCKR4iEvSaYJwAYPXph6sdmuaHPiajxrFizt0
WOZkdrrT3BgPS0bt0TDKa6+GaG2TljK7D940BgYZBokwopTTxISe0vZQl0inYTceTf4ofNKPvZeW
m5Tl+R5N8WKy6WeaTJzNsvHhi2X3Rx0UC/WBPAHlasTRwsnEauTtKTQ5jXwcV24IFonuls1ol2ff
GaerjgOjKX1Yto7/cLOsiLzjmL7E3QBzXa6T0eiC3mG7YHX5vQwxjtj1wv3ruEFRlLLmw7OZbYvX
mUs6pqvvQztfuLWsA4fqCnOZ6hSY2G0Db9JXzDxgnyHNAnPDDRrxhI29CyyhDNmWJQ8YxUA2cMeF
zo+zg1VOZRCu8QqIFgOMT+cqzYZkgjK2JgJ51rseH91iCISr7cvCXcroUTZ1EfKYrfQG5TjVFXLk
7D3NvPHoYGKFSis1G/I8OtotzLm8WIzAFdca0qtrkz1a2RsG6Xu6JUbbPIZi/hyM/nd0YoejDhsC
1vsfH672zpAWlCmnfJyZTjSH+15U9bQm37ucMEHhNZ/QUm/m7OEviqfdUC68G6N5aDNcaJwhtKFn
R2NuGL+B/G6EV1hrkxdLTmRlQ1z1Q+GL5s36MOAfPtRmpc70583recRiZn46bIc9EfLiFWyUNYGD
pMo/cDVc3LaZg47jAdYH5wqJl9y3vZ0+jG8Sfq7wre//1Sn/v3RKV/y/dMrbr/xKfv9Np1z+g3/o
lIb5l667SIGCh0sIcwEB/EOnFOiU7OiX33FdYXkW2uY/0/6W85fwhWH5HqIAEpJOBL/9R9rfMoj7
O4aOSumb/Lbj/E9UStP3UTz/RaUkwYZQ6YEdEwauF76W5ff/Je2vOlXOdcgp7/pn3s68ppQxrjwP
W+F/kHQey5UqWRT9IiKwCUyvt/LSlTQh5ApvEkhI+PpevB52vyqVdAWZx+y9dlDLTV8kZ+XjxLJL
xB1Nf+KeGg40C/uBnC4OfXR6xqzZH9kVGjH0XVXT/sY4AdldQKAEYLVwJ6hhF2RQkopbMGWYfLK4
OojAugdkPzBzfxII07Yho0sBf3zQx7Q5VH2M7CN08o0ExbwyWvEcZgX9YVVwDEQwYvtl099TqoOw
xSCFuK+o19YcL7QLvTbi6M/rs1fPhEeUROWh9NEyB6hfMIUCMc+C+QArZ0/WwF2Ed3zVksg+Kh+/
UDPQHZntU8hps1Y9mRJ2ZKN5RaFoDPlLUZkzygbUeHSKDc7gaq2zyD4G0EKFCMn58Yj+xk18doVj
rmtMVdLd+ZSQKN4FDUkV+VtcGFjqNS1WjjWa/RfZKdAvZ5CincFZXVpoVqu/upH3oDf9w2Sn3Zp0
e+Ljq+Qz4iLcpkowyVFaoxgixr5i349HNb50XJsEeY9qN+Iz3UYzCCqo3XsrVIe0H4q9Se4SwrWw
yW6hfjNS666Ls3M4jb+s46eVLPKvyADyNubik9igclW7mmFNXpzYcler1LX/lUNERCY4I933KJbd
6A5jKBJYfkGQ9jmLZudzNJ5Hj0peMWVh+EAoBKfyQTQhsUJ9Xq6IutqVTv0tCTBctReSmLK1KzWX
athZfHH2nn7rrkUfxRtAo4B3o6/IQ2ZQPfekCLD8oh8SJImBFLuq0doHhdrFHnCi4V8EDr8YkjdG
Y0tqRXZ0yCyh/d1UA6RgFqDMSY35y+QrTMkiWY3AvkXD82RTruHgXi1/L4YuNHvzR7ZwhUfLgQRZ
WXckDnSpuJiG+0kq5+8Ifg9tx5ZHGQ0jWOn11DJnKQzn7Zh7KdCClFqsKbl0gCpAfvO4BoNrP3Cv
kHwM/G41KiVXvhRfRj2/Tawn1roLqOzHBZhj3AXpeBFV/Fh5sIit4N0b6fJju7xPuUvwWj0nLdgg
1zEhTUbDUVbDv8pKjlphMW/gHf33I7ulemrpVmqmmq3V3wnHf24t/9jb/3COfoscnlPhvcaUEQuD
wTG+YLfuxxgnHcnJN5GMj5M+eQoBuNc9+Vbz08bRPq76g8qKq9ukO528Yk7c8uGdp0o+9TI9KlKE
I9QzUIP5YavW3nSmuKKVBi0vjmiQJdFngtDMwn6XLZoqAJT2hy+ab1h2vBoB3DOnN36cIH0HYdQw
eli13VnFHk6xIfoMXNwTFPToNSGTpzDniTKoVU3ItRwBaeKNZTKeZtbRAbpJagoTx/bLGKwfHLYf
I6K6VYQXjJHEOvTEQ4M/MjTmQ0ORRul6EjEPo2OqC2zNx3ZcMLO5f0aH8pahUWoFjW1SUL3aeNWo
YvRHSTq1jiF+FrZyUSvk3wAeKjzLXf+O7u0WBgtVOCeHWjebenCf00IgtVA4ydOEJc342FoOWVL2
kmQWMqTziFEseQwp2PStZcQ7mMtQ34zfxIT6uEidb51MO2zEJmT4/EWKZTxfZ7/LvKHPfsidPBJm
dg3L/M6HgMdHgAFAthuznfmDSfKk5pGv03mHMA+YxXPw273/UtXVLR0BnGrytFn+dJve6vj4UcWv
PT/4dOhVVj7M3FUVHOKOqOk2Y1lUx9fURX5mp+eRxoPxEcjnqHeukcwfQ2GRlql+EadTRA0uO6nJ
QcNV8hQ0pIGDwoPMbBrnOMwQKVvDGxL075T0lo0Fd2trysU84T/q4BtBZktMp/3ehfI9sp3bpFF4
ePzzpkM3rHs82kazZ+6NBjiFFGXw2vaSYNbeekQ4dPaAUG05UTHm6+JJ+uZaDKRpePGnlSH7MniT
agudZVH4K0zNcPzcdieBQM8OgAc56hXyfqr7+TY0izzbwCHv5Jjcu0zekJ0r3mDNTzogq7BfpWt8
tvMtNNie6N8oFldc61tDLcMW6+hLRWR2Jb4At9DZAvoV/fxeg/Onn6qv5cA4WqXrtE5fkaR9je6E
AThxH1MOZlsbzG8EqDL6FCLHnfCW5AxfNOhx7Bcbr4vPjR+8eIv7hcTnXwbBIesohh5+oy7jiC7L
7cUhlz4mRo38DbkLjC3CkIwApd9MMb0aUAyoOXyHbfcPTtaWEDZmFRFkt7lkNF4/SjUtg0jnbfCm
+z7CXwO+YSDktXrE5fM2iH7CeqP87Yj9ZMK+se5TG4qPRans+QXm45T0FdfYdiLoN3WMZuNooVFm
vJD2aB+qR97ebWaLCnQid5ujikNBYb/OFTYIiwMC+9ErwXpHO4s2STfgd3aNJU+1JrIqwLvuMhTm
kcf5pB+yil+L2WPJbkdG+IM8KUFYcZDJ97RraHdC/9O2lj0DkMCIMDy4ZBg9bHjz7UlXRbNWGUtI
0+GoH4t0HUwFrmtuQQRLYqtkRocSB2fTwqKmHax3cQoOLWXsOWAeYYxjJxvFjLKJOH24OQmrsZpV
OF9QhTkcb0a1cbe5p8m1HlKMbCNeBBQUpS3uhpJ0tVzb/5i4km3a3BAlIZ0MibAvxMWw/afK8NyN
nf4UAXxa2ZlwFQnIRrPqQLCNvk0DmyJfGvAilQFS1eDgpExQdLSEUbFfDVppoa0yN07ePnWxpOaY
FMshHEZmHRFRFFpftQ63Mp4OCZRy0jfxOiTZcmNGL8awBPi1GBJ10SICSQn+yDRmNGjZENLIWU5g
ATlljpamNrlNAe3MNUKzDFk3/JedYTrv1ENYLfGfb6uhOFnWQM1HMMk6oJMEhsq0lyOXG0+tnXrk
HkQPNqOUpEOi1tSOSya5iSfVxbxftas67n/YTLNgsFckyjIOKyIgOdEf1/5RByjJLQPfApE5LBK6
OzmXJ55ivNAkD2sz3TGh485hKMtY2A+3VtsaZzZCW1sykTTbZuObJbFVPYcYQdDrdgjhGwzYL6bv
BOWmUYyUHdFfr0cGUQ0RXtNwDCLraSoaTJI+8T2xiUJ9xvqYRWdMhmhM8IGvwA0RegF3byjajz6C
0JD8y+P0Hp7jm45JXEm8ez8jHiXUL97ycBkMedaTl3z61gMNN/F68Og5xjBFgRRvKhNjk/Z+WXNs
6eEfujIRa8di2tCEmCi4CauMX4tlZsWhdMRxytliVQYZrl7EKoG2lalcYfE7Ez9hYr0lacE80Hvl
yYcO7rU2LubmUQYE5JTIh7H4Ay+12mtflF8mBOBV7ePewbcOA8amWJ04s/Cavcg4f6CB4vGT9Od5
8Ca1+Gm9BH1t3DL3iOdT5lrbjoiCa5KOX43J99yOPfRh6RxK3dcbOzdeILg8zdNEDvY8sf2VbEQr
D6F21Fx7vyh2tkcEByZWMxnaQ0ZhSGaTxBvVf7KUoXTJu427GEhDYsyQIGmNHZVrt4w9BiGZnWER
ZgAUmSNnrms52yr2dwOiq3XeYf+uunLeJI0J+orhJEBAYCg+81MLnGySzwTAiKLZd7r+yeaI+sXC
RvwLlSXYoCKkyCPfVExWAaDIL3ejRLXVIVhe9U3hbOIacHLVMwk2Rxf9dOzMILOaxzAzA+6QvEKl
1FaHKf7I0HlvAwdAR2dwcEAewH3CLrmn0N5bafQSUcfvSqsz1ovc0mPcdwV3CRiiaqgJ6+IINfqE
UZKJ6kLGcCj2uGiQMac8TTG7K2FVf9ryOZOcK2ncmAcS88fTFeCtkq1vkvtP9KAGKRMXs0ZUokrn
t2pYaRJrqcDGGRkxYwFze7btwM1nJ6GH9NQ/K/UobQym2Xat1wLXyI04gLHDc9MKu90SbKk3lEod
clUnP0LtbgZyvPnfRr38gCsvXfauqYs9y+GDqzDnrZ39nIViPZTNX+91pxz58t4pJsaV9hJswbJy
QkZCFJS5dWKUCq3vHZgasnlwa8hPULkwrEpYX+NMKdBkFS67CA2MQXeIGOau9sE0iTFA/l09G3ny
2bQjh17BplWP2fPUWS+zmYHG6aZgvagTHP/dhP7IRdZOaBO6/YDs9mR3Bz8F1k1uWX0XJyOC6qcc
TigZN86jcPNuyQkmDxNA0ziGzrGtpnBlt4jUjfrBbIBq+rr/7UKXKI7E38i+zTa2bd5r7tgNzr5+
MfrwfGEsW+kCI2uXNEiKg+Di+0yleKTFyS30h9mhaSCuwccXycg7WrqPxRGUVJztFN8B5DcEvUQV
kxnLMlTUFkE34A1YV/qnEaRZq+rniBzWBKvFMban58msi0XJzcttGVvBNuQMmQxdAYa5VaHll4qV
2Pco8xlDZFdf0r/CIztbXnaRSUirF/0Lbd8/1dP4BnR0YjDJLML0eTDHAWA4Etd6744sD0uXr4uj
gFl3wJlM4sJRxWi/NaWEdIkJ5uli0k/mPfD/uuQWJFeG+SXuGbfiYBI23PMid6y16Xnmquxek/CT
HUC0FBHVdu5plMqD8qatNEEULpYKWL/zRuoZFBnZKfvaxTDpJubDNORPUeHtqPHx/Vs7KCrBHj0Q
ilUDvXYQkHeZqPFqZIGNO5E+XjjFiUE+NWWsN5FrwPrVzjUgmBHEGxEHXvdSlVaI5ElA+Lbqf5PC
NQlyKgN2YezclHgxRbjGimXkoeZaXhP8IbYwjt5iMltSj0mkSd0ypQHh7gXHs5LnMcDVpIqclJkg
jNeSxNSVRfNDTwvxNuZIivzpt5p93gWjow2bCDoeUlJUzTZcS12P6y5o2E6Q11v6dJaBhbGg9i0G
CcNrYfTo2MuCyrNEAZ/gecr5vnyLnsmznXNOS732BKoCppzIYGljYbz74r3V7r7i79oJWz82As6a
23I9OHwy5hyDEcc74/row0Zj8A8pI4MsRCZnhvXJ6Ck6XV09kufwN6ow35BDCx453eVRscBTyYMq
YlJzAtWeu8h5sGOyVVCz6oX9zutRVvW0bZiGuylsHKZJu5lo+3UZig9MTCARvFMp30Q4vCMlLc/4
aNFUkaOWNbo41Ih5VrAJcBkZaJOK5IuyrEYhjqWKAUPeRD8AePdNgUXRXWIvCty/sUoeXNN/+W8o
0Y8I0yQ8QyloYvqWcbdq8OIjIsurbZkRt1BmCdIzAWGv0O56REO0Sq2gg7M47ERDEE+fPdpt/efP
lyUngKPWXXueBMQ4YP8Bf3YeVNuuGHLh03fhIwSMB/z+YPfdm7NA1pwCFwpsrSTM/5IEVk9aG7S6
pn8grpYhBXSylRPGX2ZwGaJMr5tbH2YJt1L4auX9z0Sy7Xrm/V/hpN+1SffZAWfchGMsVslGGgxh
TEzkHNspDxl8XlLOBP8ejkv9yN3LK29FN2WXNKjWjzkV30FhmGttmr95mEBTMngoKOI508Y9+aoQ
qlSeQ+s4QBYb1jNyqZXViLVLYjPgAJAKVcZZhd7hQyH3HpCIoHphJR7N0WfIpmkU9lPARN2R7oeT
P/aze6NIJ0wlbn/HrH21Cpz2tZ2+suRsHY+DotR/adm/+9SE2F0zWhj5nCi20mb2r7fN7xFwnbf8
y2xbf+wpOVRVwb4I9To52KwSSBVzeu/HjW0qJfNlnpwnlcbbtKaUz6roUEsTJ48wwSCi5AdWsQ+h
qsPTuJktFMv//txUVt+ta72bnO+k1pKVjb1rHS58c6xpB43yBASMgpEJiCHIaLhqAyxjAaR/62Sw
7Qr3yLgTRSUxIA5SL+w0Wb9uMx4HPc1s6ECgL1JShimRs5lTjvko5mL1x12VkfvejyGhWc1mqOWb
TPs9CG25nS1ke2ASmPMi1unj+SOdArqFwdv69Q1kIbokd+DwRLu2uHh9U+3kLJ+zIv42e/HZeM79
KNEJdgol66K2JnKd/TdCMQ2ebu/V9jJgBULW/ZgVSv56iO2V4eU/Ka3FFAfPGKqfwzrGFDvQ7xqw
TBBSQoJTXruxBzItzDk4BwBJIvtn6IDv5NyjLUgsTPp08IVKT8veHp0elonOi0+2SOLNpL47wehQ
24BwXImd3ncQBCWbeOETtlz9q4FPV47tscH40yEkYzo5jzNLGGvXLP/dM8zvKMJ3PamXhkTNxKz2
gYTkBnadqbDy9vWQQQoKMfagu6Tmdv8R5tZ53PXhiIyjsjNYNeVr0rmvZY9mL2RcugYg9W4w2F81
dQe2a2SrHWQf/oRfc3xHL6IqxZtUIu1KU1aTBhPoMREvGOLMDVKtkzYEE0G7Z14Wc3W65i4FbEJf
hUcXMMa/oi6/JHvimHEFhG9uqIRfxkReka2db5m0GN0sjuDBPuBAwq/JOnht5f4mjNUhGiXNaY8w
z2urR+I63108y/hABWMm8x5/So+uBJ54XU0npFun2elo08IRm3pUfvQuycURPbaTOevOoVaeDF+u
YrO5Ryl4BfvkkAp2yXsPKwHXO8TxHoqi663wYxJnkF4C7iyEpckvCcpvquObxXTpw1BFV0YLnxy9
mkQUtxlZxHVnQ5ElEAEH3geKE6eu271h8ML12n2A7hbjomPluwwumoFtgez7L6MQhE4lyDtA5Izz
sqwtCOOYFkEBotZNI+xm3beYj2FIfrq4X3wol5uy7ba8IhzxNtkUOQJApnLpfUHEyzhiy4wcd4u9
rd2i7rtzoikCkWK9lMFS6tXRo0mEKUwTdTfp3FvDxWrT7ibM+ImEK7pUibOLz5w3wFoRNVCvawRc
lEt4uwJqKLqFvem1yc4FWToZxiHoiGdqqjvTB1UZpSgpeKA2eg6QNVnTTaRWSZYPhIgoh7mUqnKH
MJftuO/eNwoPpiQBbjtkya1oStws7lcRkvbocmCh5cg+MBp/xc5kbfVsAM9iH9I4PXv4wMf+M+MO
svC6KV19YAV91CS38IZ79lZ1AcauKj9ycr4xrpCBq06z8oDCZm5DSFS1anyAK6nVZ3tVp1SnXvoM
WPabIKFw7cmh2YG8hcc+GBxKEGJXYsHjJ4R/9cL7c+KooHcD7mCX9IpB4q9te6oOmUYi1QyUzp3U
TEGSeoPaHMuSRZZL7WmsbrF8M1uz3aBix5AXyfksjN+UzLHKJvVk7JkC2BnJNwGavRCtXh/23wCo
1gSEHZKC+eGUVD5zhZrAXSVIyzWn25SLdlf0yOlwAiDxBV4RT8a2COkkPas52fiCN7n8SFN1zccR
O0tUEkfImkQw29kwZzXXxCf8RsZXmz+kOwljha1NXlws0mqJx9wgorJZKLlLSkaKjiCY051z7QJG
YLDqfrH736EOG45JfuslWYT4V5l0h7RWDtv5ckwuFVN62kvkAbYR+8j15BaTDOwWJTXnh/VZshac
FFPJKgV4o5qcOIQQit74Oo7iLe/NZceG+JHZzDqtIFmiBdM7r9znqVOeOFc01NPQ9eFbKEh1DqHJ
nsx+sNmuzOijY0dgtsmr44UMw1rnn476bysyC54lCLI1hJIk5sQ3A+6ZRHjm2pThxV3SMfU03DBx
oQUx3MdR8kMZy+PttSyhOixdEsL/WiS4g0K00/D7/GND0oDtMSN0kVDAHIMV2anHwGGTFU1+tZJL
4rHdYGNNsGZSiHcWDUSQeWI1RacqtTAyt0ghW12dbCIvExWGmDF+gDp9BLrBotn4ANkyprGZbSJY
JOG59sYj0Noe5EF5x9H8z25yY2NGn1NFgd7hG1vNSv1Rv1nNIpKaEuQycfc1NwO9Ralecpn85fN4
0Hn1Efol9tOYWIjGZbqikfcMZRldcgVnYvxoCOU+TO3kn8jzO6SglVdNYlknEX75iOADmKlkZ/oX
0is+8wp9NDQJPijRG3uvoMgKwhTuM2+h5Zc2fUOpdzSK2xqw+AarqOX0F1X6z0lxrji02wXJXY14
lKnK5aahmJryEqLqlDKymz5an+Qw/Ngdy82Q+9a2z240vuRz8heGSJSmFIxT0/DStfDxV14ZfGcu
e49uNG/ciLB7Bf84pJyHsmkPgA7BTxnZV8SttkMO8w+L4pLJYzHQ6QLByA4LjXLQK1dTC/Mn+VEd
rXCNm309eOGjL1B6kTzDjWlPByVjQGSjIDFlvMdrdmmqlE0EnTDTCntiPG4/hTnrDC09VLpADZLu
RxjhS6tCUuMIATLr/GKz5hJ5vB/iq2FOMMvZ5ULBHa56Fm+xNODs0L2HHTSVOSZ2xfcQeUcOT5ZH
YSu7Ltqq3OiR0vbMAGexsezgExjKTaohvWua9i1LwIkjHIA0GqCcnNRH7ll/bs0dQu3FTcz95jPC
LkbENDCOQjoyeUKZeq/8Upy4G4k6pgtTJagGZlbDIsTOzUXjj/NPmgRROzCowzw7B0XXHqIAKzco
7ngbBzMvgix+yyD4RBLbVIwOMT575YyL2+GD8ojm3mYFAUFyC16OcAu3/rNKfyVx9JpMcAvn0cef
ypM0tCCQglWPLAxMqn7CVfFdO4hvWEHsQt/9SSrnmAQeHvpd5ED+tVGkcXEtG8Z1l3fo9UG8okZ7
dTAXrjs5ZICVITACBCWoBczWDhb3vcidjY1D6A42yBafa7dtlpmXradyK6w6BZTWACUOpyfy7fdJ
38wniMc7YZnV2UTOVPa8vgFsRQny03bzR+hD/mN2nKa8gDjgXbx5esK5Bk6HlNZ5acPsb48Df4e8
SxO80vDhTXTSsAq490VW7FTf/6ZhxdvjjcFpgijspZKkmmIIQNTpi5uiPhoMgnHgJCDUi+o7ws3u
YhORYlkMRNFFHvNJ7Ufzye3i76DSI7EtxsdIkn2SGMnG8zoJkDn7FGwAJejIFCIB0JCMPc1QsNmf
QLWbtMHQ0Fh/opSMoTWT0woFA0g9XFsf94Jdb3x+WcSdwCIyieYjgq+yxauVNVBvOjzABvx/FLZF
/VyGKoHCymqxBVYUh4itVUzOTtRfh1gjMw8Sq9nGhcE4xXOJzWmd/yAih2IxJeGUcA7ga0jeIXFg
rUj0O9fafszTAdmlwmlvpxBI+bFws/VhjOmMgn5cwNqkwqTNiKJuVLA97RxMt1CvtPn4BLqL4+Gf
qmtO87nx9mYo+R3yhrHDItQ2sElzxVSvnOqrMFD7oR0VZKNhGRHYo/AxB+JYuAieF4w74Bgb8izX
WVAyBRZiPuZ19lbZnYCXT1vk+mi4R+LPNnYYfDbYpi5c8HC4F4GImoAuFtK/5n36KWzPY8VNAM/Q
ig0hYZ9ViQE4Nyl0PC/fI1E+tuDscXOP2SnOvHPj2WhyCnFLzXYX+85ez4l/JJCCxQeIbLLLpnCz
+KFy25v2TlzxtQsi2Ghn9kAvFpbI2oxBbfYS4sUMXISf91/OxmxWdbdXKRVqb6FmDjuwcLKnle8r
/niJ4jsJ+SVYGvEPOBAQFK0CClBtqsScn/2ghvKU5W+hHDkmTXJ5o+qBc+8dmRQ3ZMBCUAA3kSYp
T5b33MD3IppL/vNtu1x7lX8YzfGrr6ZDhXRuPYWIQeJ6+vP4mpuIVntjGcui1zdBhTrFW6nYU3bC
+rElI3chzXu3lW859e/GKfyDoWbYLjq42CmPY+V1yHdnfqKO8dvCvTy0rb8EfikyJ7wiYIjKdTb4
b1XAiWtExmttaqI/LcNajRvUAt1F4+rc1EFYHBflY6+B3aHDfy5962IK414W4R8glukIHz5FQNG+
p8X4EwmD5LmowDt5GEralsjcFzD1+dbGUyT6x6TuTo1N26QtuOX9KGAogeE3AyvdTC1LYCkl7hY1
b7XBzekbkEdhmjwORBsRk2aNvCeQZOAdfPhBJzYJAnEQ6levL5orZdev92ZFY3+KXP8YNO2tF+x2
PO564rDCu0lwGIQuwnz2Utesj75sEXBQjMZBhbgkyd78bvrwN0ermXqkmbYScryBiczTN1VqVuC8
VbDAWElz3GxGM/+N2X8Z6fxH6MR8VBzbm8Ed2AC6D7Up3DNO94dRs/5UvceotZi/E/rUoGbQMsfd
gxwz7qHcajdGz8p6wqzPSxvx0iZAzwL+r1xXhJxTdyEmn9PL4JQ/EYiBTWuBkhFtcG4ZQUSV9VW2
8IwcVTcr84aSa1o1+yiWzVG3fETLthJk0IH3eVlmJqdocTAcZohWs3TYDacFI6cxfyoU1sGuIMmy
FHelycVjE14HE2w3SBd8bYJqJbCsL0ojlu/zxFjioO2J5evEbh8kzUfLCSjpRVnbkgAeFT7Y72Rt
whbEABe+W3WzgTy3roaMgWaHBgYyLYYVEnfoSfIYtJ1ia3mZHQ32K2lfZO0RlsaOHHRtBnwaefLB
i54Uorq41RutyAqJhZrJYa03OtDArtTdELtIeMQznPPD2I7vNVSfDVFAv9hNDlzTB5CxCPQ8gkLA
iqrK+mdSJQZRdj84LH9jmT4Wbf0q0yjhvaerTwEejoPVo3zOrmZ24ZYcGOxqZMomDEXkQW9eQvgA
wbhbdvns+O/gIP9OGfq5KeRPNGGkN8SG1OvCQDfOeEayOrHyAeiDmpD4OrY8GW+mN9ZHv+5Pmbfk
unslcBsaRJh8f36H53Gy5aNofIPqKBL0cXqb6R6+3jLKNXpQyREwBTDFFFmzf3EEeXkTYD5T0R1D
TpSoimCtkkmx6IlL4i5d2opFlZRMqoHJxKns6GeXRWUW/wg7+2zMCYZKUUWbGBBwFDOIGlREsGBO
l4iIeGsPqXzysorI6eLPCavy2y3nJ79S5q9Xq6NfVB8dd/RjQS1J5TxWl9BYaXToeBDjB/YI9QGH
EGeI8mlAu6Z561Pn6JrBmw058jgZQmMUrU5tPGVf0ihwSNCwi0b5tKtdvZPom2EZrtnpzw998VCF
ZnxWUn4jVQPWDWaJNQT325T8pdo7ppbf3i3yssj5jHKcHvVMO6XV8BU0+lYR7XbklUblzmm670Ru
kk/vvsYCvPzcMNnpCIcjhCQwj5zIN29ojF2YqRcrx3g+cHgfI95AHXX5fcqGPusZr7VTy+BljiYY
a7wig7WNw9xmdlhsmOWpLyuin2XXG4Rkuit5rcqkA9hg9LxzkJZK8GCnqOvkVozJtMZK5B7XdesM
d8FQPRSCZHnGTWBKUiZ2hp1/dT4w9sQlTzRajKnybTnJ4DlPk2ntLCe1kakU30gAlBwYsVN8MdDe
5bJK2AQuyJHOQQ4Pxz/gJw2LazAywp5M+eXXbIBSM5gORGpA927nvZwFNJtBfXQ5/JApyqo7e3D3
reftGUn8VLa5hUvOSi6A3sm+gDEqjCSGCmtc9edQSOA1A/HJTDM7gy2eQrWDGwh0ueVXrO+x/LmE
440zx1XspHfdYMMcwnot64WCB+SOrT7nBGjEWQS7sg6QKFXlXdHIYA+17+p446trFtgNwMolsUM9
R0U3Tmj6rfbV5RIAcIrBs/fiJ7JMPibvviL6cG2C3lrqzYtqqgsZq0DsnIPdMAAOGz3jnmPo2aDO
uyhPXuTEkY0zaReIljzCgVIuNeQlAMoNOt9A26vSDehXEl9AWMP/9RGZsbMydHrSYbiTsDBPQTof
+nZZFKTLRmDRB8bWmpQ1tuvSo4NohwmGTPskCUCKFeOdwLQWDIv/qOL+QPLz1R3NI9qtrdn5V6xV
R26X6dxpqiCJZClCLEQW4c4WDY6Dyad8m5CbZHXyO6hDqx6LLL+WjBwNEy2QzoPHnF+zjJmMZIw7
8F5jqiFwuYlfdL6fKAFQoBAdERswy0TgfiEEtY69+5M1PdT9kbCkbIKeS28wjurVzsqH0Na/yzcZ
CWjmfv5QNNbNcaPnCWjJhIqUC/fYJPNjHS+xCeHr4AYXMcXH2uRuqJKXwv0HCuDgzsmTm06v2kre
HIDNZec9a2Plu/oWy+AOf/5rAW8q6sm7EUc95w/QXu+ysL2bcuc8d9aZ4e/RiNlK+PQTrTgkKn8w
lyvF5hsdO3JRyi+QtG3TXQImC0bb3BtExeN/fTeEveDgtpNg7VuuPDHe0/2fhoK5WvMa+fk3IDmo
Ki37DsNx2LTw/oF6wkyWUM246ql2DsTlduiDuTOTmoC5LjGulNkvjo73fcvkuZgwNR4in8COmXrX
Rv7IAOhI5/8OYOBRu+oZxCXDbvDR1llaa98ZYEN9Z0X0yZ3yT+RcuqOr3hZ/BQIRlg5+hXCoPrtM
sMFVozvlDZHmfAKde+0m46nJ6zMGva2cjh4gi8AF6YdCTodXqjjRQmw7G7HzbjTqziXMEmPL1nBn
dGokTGvSfLBfhml3ARSyxdAMTN+prkFsXOjYctd6IKnxMwMvCTH4VjfzW5jN2NQUQz/9z/ft71ZY
166nk07xwSIxJvHH0YfY5G/G9RnY6ALa/fMWpabh4QTKmEzr2xgYT0Y9nfjZ3I2QPbvJ6trl/Tlu
NoX5jk/tQXY51nlXfJCTdEua/ivv7xx3fEIw81XS7+UZquMmf5o/5rn6q+rmXgEhgR9atOPW4UPh
FSQ8Pdt5kMaCuNrWYfw2xcgRsuEpbcJT2aSPfmDuiVDZk2hDjNfO76MG2W33VFvpnghc2avr3PgX
0Q87j7Cr2B6PEVgwhFtrVArbqHv0KaJ67VNituhM5hMJOHhW2326rKW/zDq84ybcmsNGFhgYGjv5
mhgGrBJLEAamGL1ZN1b8D3XUM0mfnz0nwD1lHeQ0PGeW/dBJ49UQjN3YfPDfb4E33QKaMINfo9bD
awgFe5J39eTcLF7I5QVEq3YPwXkr7HxXRLg1/Yng5epBi///9xCxVHQisOKibfnh3Ss3fgS78FBN
2dOQjW+Y4GGF10c7VNCSuzUZQscw8C+t1T2jx3siueG16KNHYrfXnXtnTGygEP5WpnoF/nYDaugK
dTVjfO7/Y++8litHuiv9Koq5Rw+QsDkh6YLH4PhzSBZd3SBYDt57vJGeQy82H9itv4tkiaV/riei
g01b8InMvdf6VoZAHlOlH1uHZAhvxoCdH7sTOq5TSCdLb+t1Vym3wFlvgkqeCG17mocRp7NoZmgQ
YbqboV0kRXgX9sHNPJJIULSavjDspWM99sUFfu99b6Y7bNSts6iH5q7+MUlEJuPC59FgHpz0pzG/
1Fp3RFvv1Bczu2MRc+zDfFlRdSKOFFAi0dthtR7C8aAWdE7j6DK00U2pjLsXUV8U3ue+dgm09lS2
zlNFzcwp6q1m8EzRggwuyjmZ1ramL512xJvL4fCr9LY+0QG6g/1yVyINSXrziHvkpqzTC42bG0sN
bywUY37n3xfVYx/2J81iZGzCBzrIlxbEP1EO95E0jkb5LWnbUxBkl44cqUxXXg6srgOcjsadltP/
VeBEtyc5n8+OOiWzsqy/hU290zvaTH1y6fNb4m0PevQcjNWuGeUpqMN7EqhOac0YzabIuV5GlrXK
i9M0RUfP0h/MoQW1p9zOF2D+91O9PkIAt3QCthiQ0aHdYR5+wPJ6GHjReU30qI/+/WChNeat9zm0
rCfT7G/nO0rrnONgfyXZDND5eNOkxhn24o2Dwl6mKbNAMOHTzBFEdcTNF6oFbr5sZ3vDte60N6rD
tlrrNP8sMbxNWT1XbYZ2Obwfw+khyafr+aAmI7ywfKtF6ZL5fE3L8VPUtrcodJ9eXjqq/SREzxSW
xnBwjzT0NrTtJ9iGN/jaTb29jG3+JQP7agvvtuqFGzj446hcU/0bJWnoSvk5mFq0yd/0qFunMmHm
HnyadyGNSS5pCILznuYninN10lrtoetI4m7dqItOQhvBCl3XenfbV8YXO8wuzKRu6Q3cmBNkVU9d
j+inXm4btbub717fHLaZQL5ABdcxlL0smls0PY8TVvpIUR+Q1DzlM3fOTi9lYjwh13CHyFxzZ/KC
AGowenciTy+gNe/m92RvpO7sT4h5Iouov8b+96ltwhvT/94xJBu6f28o5s4Bdjv/GY3Pl9drBgKm
VZsTZJ6jlgPLDH1iI+Mvhh5/rh6cCSzB2ou8uyr9MXrdmYnurTEo14FXn+A3QCho72genmZxH42t
uhiRZ2eQ8LpbVUSPLY+cYliHajy3srtTquGG5W5Oo420oHkaMu/Wy2WUqEFrLEk6yjKUtWyfH0jv
/mU/LViH3Sd/Ur8FpX9DAYF53uf5KKwmI9lEXBvWTjr+iSb+7eBDXDNiAinVh5Sbohos1N7tXdN6
GEamPViGhVwmdX1n2OJcMW6Vc4MxHuUtxJF9GqwRuAN44y9s5ljYwZdmtlb5sZ3f4XO+m19eQsyr
LNDm2ZemqL9qqb/sWD9ZrKhoHvn3emquW0ZQX1duoOOua7Rm0CA4W8xvazcFAmRLa60r6rHE5GtK
nwyCEBQ6aF9W7JHZHmJb+YSwYpva+Z72x8HUprUEMBQGKbPK+Hp+s1cy3cio/hq0xSIPbbe3/Ht4
AvWVohlnD3u7X6RH3Z6dLE1+6bPHPtK+tYnCPEkwLBafBiP7YlbDfarb3+u+O6fJeVDkjeUFrmrB
ljK6T5FgtI2dQ6E7rpFrVwQPdpp/Y46kE2T60gP2YZfJYzvmZLgN2xGiSIiyMm2ZL195+M9gT20c
laRqSl7ttCHLBFFI43qNcehS/gCpk52Ny9IUi+XMIgq9kbHBWGSyPUxJdtH9ufRlHexIO/p5cwCQ
Vdmtiz77rNLIG5J1cOElEZ4ooG4Srz1g9jkMdrdqKFQ36j4EC+kFJgLVbwWMKaDKN4n5wFMfnstw
bTAfrtGmOJZ/MPxy3/gdQuh+VWFjVsW4DRDLqJQlR4u133jv++GhJxKdSt1plv95DsTZxvukeTSQ
RYpaCu9iAlb0Oz1UppfmsveZwqD1VNV8V4bqjgCqqwKFZx6T/cN5nmeUyBJV6R/QtRPFgSq1kwwH
487s4pPPnMMxv0SyvrEgP7TReI3ZAMlr4UqTMY1GeFeckyy+OIgQ8YfRzJlQdQbsiU8rAZ3EwrAQ
EnVfyVw4iIgRqe3u8qa71QFsJFG9LGQ9C5oFVY/o2k8Ybthc/JiOYI1DZgaVErrFMB67gBROA4XY
2X4KfRv1NEk+lLYGS34Hv7AzqU1YpgaEq0LIQ0Kf/GaTTVTTQ/dpQAOgZjjr1O9R7RxmdWVju5E8
ChNpjhVsmyFeJDQp0WlQSvBILgrWooa1PO8l3y/xmUdQjkpAWKIYwE9ct0CEG3vY0AkGHcbtxc74
+ERicZc5ZBZROEjR6EINpYBGZczv1/yrC2sdd7i9PWsbjiElbGenK9mGwKBjR/HWq50tJimAPfUI
PdM21g30cy2eIykC4jxEsqzPJNSsnBB2lDcuDVo0HiQe21cWxeDsfNODoikw6JCPnKpnDGK7qU+3
ehm4AJeXmjlu+iDZNhpkn3Hdot5DYbqKocwya1nSGjKmaF0JfDk6TqVs0avfHNbgJg8Q1nvexby5
v+lIXFEKcJ8idZX6yhlvHOM4nwE+m+fL81VIfYPif7VsRlhatXfj2MO9EteuLdWZ/bfKV4Mqd+Fk
rqkqQE5NwpuuDzaKDjwpLZ6yYF6qBddpbDxF3k2ElKnLjZ3diofh7NnDBWX/k0fBnFVWQdJO66xt
QnV59Kd8PFb18Akt2cHxATGgLigqlRbgQ1LC2oRPN98FiaocGW8iLEJfe4tSDTzF3WSM1wjkaVKz
5Jk7o9ZsHRmX8/0tmXLGudzNL7wGDaY/eit/sLcVbE+/V9a9V7kVd2FQ3QAwo6MTpUdf483Xi7Na
g0QC3RCVw1dCvmksjztAG1S5ZuYpLeaUFbq5rLC2aCxXZRdvcHjguT2TonxLw+SixQpDoHo0ix6R
qrFAg3uVMTrpOHbmqWnpU+AAoOczDzXJCOLHvNGhSDhbu+W1hv0FXBrtDH894sAYyZRoahYKfB2m
mkt8DQ3pft0Bgn1J6lKOrEiuIuKKIIP7VDmC00BEOTrqVVUMa2+UG95AK71TVvikZpcQ7uFVUidL
JR2X87cnTrZiey6P5oleesdgMEvOrfHLrKkYETLiC3bnF+EQAsnp0stIRPqQm+tBBnuFel9wTUVg
Nxpnv0MsmCPhr51TOgOsIM+GkX4WTuWqnnSj4Lagg6vDGvHXOOhWDQUrpb7pvfM0sho0C3ckbc6a
SnBp/nXBay+stnFgHhB4UkEbWQc720zx3Yof1cURZhKoFSIPLYZW4NVaVy1xTi07hKF6VC1rpXK9
oVvpJKBZNMb71KC61a+EEoPpQ8E6BORcrCZJLO80biyg59j27ouIC8cEL0QiP6/mWLEsI2nf0tJ/
CKd41xooRb7MN5VTyh2ppAgzts6QHokQdg3kKNFofY+Sba/SnBvECjjUhliN9cvq0GhufZYycaI/
loW6B4HjKtoTdO+t0WerwqSOJw4jt0rGItHB4Wx2z6mpHOuWDlCVHBMiGcqtGusXc07UMwBRK4ww
bbfmD9NND++9ZtixiXJCzbS1U+mmpbOdT1PzIzolykqxOXniSuI1fDnlbKs2pqVHU47a4rKNmCmI
5byTo4KAOJIuFYcr7pXPcxwIbGZ3wFJJgXrtkZiSdUwC+H8UeivRD2snf0p0b23lzhaK8bUw9HOt
Gmsn6K5DpT2UeA6pkC0YW+kgGOvQMHjH3SkTSgw4v0OQb1DJwLLBkteqlBKK9Twwd223CcINa0jO
SQlJkrEaejbJGW5KdQ8W+ZrSPCEcaGiLl7MxRi2SzWzdW8HBLLiDuxAcCvlpfr9xHBRKYbs2OnWf
NPaJXI1dLLq7gjZcPGVbW7TbmKUyJn1e1zBviPqVvXQ9DbGNBqSvJOw2M08JrXG0ioc67NZBPX1r
qorfI4BjDB/mOzkGv4PH5jwVybEvlGtLMtcyENKiXKkrkriheVsZHELb2qAYu9L8Yi/qR9HTqupq
N5t5HsEXm3Ud5IEE8GTk7DMSA9BPu1SSlvOFLm2kG2G6GU044NcTc5I4+eQXGk1F46yCZEEAtbNh
YBd5d8rsZAdrYFONqusBCvKJoYMNsC/LCkZ0cfaSIwG5lzDMttGM7/OH2yJm0VOAHwjltjKSLXrZ
wwyyinS2hMhmwteZIK1QuQwDmlQxgX7JaJky5Z7pViQpjxPG7zpBtWWUxrdERLqLwiiPihKpyhwn
dKmijCiFzrvTCbBkhQ2BbO8NDkQfSM68mVkJeGjq/z8+5H+CD7Ggd/z3lGNa6Nl//sf3f/nP/yjb
5yavwufkFUtk/us/USKa9oeuk1ajqpYQJrYsfvInSsT8wwIIp0nHFIZhm8BB/oES0f+w+S5UY5gh
wEZUCSf5L5QINGTDVnVLSt1U+YdV2B///q9fh//jf88veTL6RAm8+fpfkAtf8hBy07/9L815gxLR
+UdUaWqqCeUE7LJg/35GiVD/bqWd4+qiKJ3WWoxYx4G9qWc3dWeytEB7YOzQ6qFU7jqCruJD1GjF
k9kMu05tbpEd2ZvODyLoQMUOCwEB9wE0pOpS52myVVW1RyFoy20rA/qFMe3Wsi154meUxORs6aNE
B08DAYnpedGSKgQJIfkRQJraxTqZBJWYVajwiUCWpmuNnvGNEK7UpXNRBLnoiaBB0eNUA5zruBax
fpFX9tCPNVybFeoLKCHLzrLPCHH1mwEEyVUo9AFpaKatqlSB0ZxP0rmisZpvAyVD0Ik2AiX/KtBg
qikFk7iQpEe/CVLIxtgYR02WrqgDgrRztBxVE7oilXeTbi4Uqu9MXAn0ChQssl4BkwqgAv3WOkm/
K3NoKYbqm26wzlkJryicN4E6+0HBvrBgt8jag62xtSufoMNYoOdOIFGmYzu5iZZf0/68L4wuINxV
ZchIGJ10DVkaLWcCFfH5HQajubP79kFYPX1Q/maPuZoydhRszCLBHWsrxx6uSUO/c5+oCMmn6dPL
v1Zg72uT0fXMKV1AWDN57YqWAAMP229cxnQcwYlEvn/ftAUe5ohsVm553GQM4MUN17E+VziDAN7/
6Hr9ZMiyubN64O6RxdLx5Twp1mxmNvq1gB9qpf7EcgHZcWrcVLEIHo3qeoqlsZat0iKnPSSeo5+K
Ul4wZen7TtQ6hNYoXcTI8Yp0+oQk5E6AUll3ARmDmXNdQdmTAUM3dY0Yojbo7DnsHIvsshQFpgoH
yztjvkMBmiWyLCj/ZxbU2DYxDs4ciQI2VV2Bepv5zbCdHLv8HCHAQTDafyfEmKQAEgELK/GWPMI1
QmaCwu0CB6o35NSB70VVictPQ8tfz+yrZxQOUfHnozzz021d5crppmlb8/81ocIc+vkRnUDMZK0O
K3Pe3dCuArehkYz3w7mueXNuldjZdcyTlllJhVcvS5zJEW/yj3fDtGf2+ev9sDXbEBRqTaHZMHFe
74cztEmukVvnFc0hNvMvDpq0hTE0zE3hkvkivEJsT6GiBENWBDRkB60CHU6nPrDnNd3w2MU0CDF6
Q2QIv0Q0yVOTpmls4IUChXsTRN4uQYJU52JnJeE5r6nTp6dSDKgqCuJU5PyhUX3yl4b0bKSOtxgC
4ztKCTR+mI9FanirOLfvHRYthcCg1zYD4QRGQbyNn1e7Suup7c4fECzM2cfx99gOaGdVFeYvx6LH
zGqfn5ZpDSicz+o4Iea9Jmc9H59VipGBbdIdnIUMeuIgGZg/+/vLfrKj3XB++S72X5/W8j9+tQMP
zaNafC5efvDy57rAKUfOUNSHDSKv1trBG13nqROxJlGAHMx7/fLZ318KnUxlL5Sus5BTUuFDuFad
mC8CGlRBPXwdSqEDcWKlMlLglg1k8KsIMwYtA8NEuR67sGqppDfoo2OAUGlAMwl116qhALJIewdN
MuEvDVroDSFD1MaCcmd0RrHT7K7Y/f0lECYjVo2NbaMd7dOs2OFxKnYvn0mTJbcykPLhm+ouzHo+
5KxBpOM4GMn1emdkfrN7+ezvD7GhrwQOqw2N1u9ZR+fOwXO7e/kAav86iomWKSp4Lj32SasFdJPm
1qNnpuFawoTcoYqV6sIPJNyKrnvGC1+vkpxW4WQ16Bnjccp2Y1kGS6MGbUQ+sLbLsAsicBqp3CCq
8VVjm8bNtGvIcEehasMayjx9R8zPy7fRn0+7SkKHYOg9GGKkMkIZ5yqYoOPKPB73PmgCWlnkzXoF
WutMhMaO3OXHMGWwsEjbrqqEBiyHBaG+3pmVxDH98vXaz5SObUL/9TJG4Dpx9qOdWK7wdRa2FHSh
hxJo40wZdK7ZTfsjYXmytUegFSaG1brC6cMqBF6RFZwa8QSi5QD9t9rZjs/N/fLpMN9Tsir9pRjh
EuJ0LndNYJfgpfhMw1LFHWUEfrslhkjdjYpQt4r4HKk5+oIXCc/Lh75u8j8VPWT4IAMyLNhS8yPx
9w98PPlXOQlFS5SUlBgU456YSU7VZO4MrWeuPmE69Ke2IFuhjTYp7HK3VUoaz/N1kr4y023mrw1z
cGXb22Qq8p7yDRMZkZFsPMtzdVugLCkssIYsr2ovvHv5C6Weuc4GYJUNJoRVRBfIF5pyTyiAzDzK
CJI3mJTFiTm5gmCXGv1DT96DMXYsxO7T/tZK5B1CMYXlz03ciucpDolZnmHtkfXJoczimSYjUZQF
5DxPHaxEoIXdmKA9x648IipCVcmAMgAPjsZn0xfYlkOL+lvzBSULPueYYKVywnoeMx0AizAQEY2c
HgEOdOOe2YCGdWQBNUxzNZ+0+77he/7oeNifnWuoKylQcGLshxM5QLceFZAl1ZKtr9ZLZNrcsEaB
1dViS2VEQ5HWpNc6rrSnrxmoUlZe8YIk6wvxfWJps2C5ChyxsFvAmFHqrRDPb3s4wKvitqsYUB0r
aW9GxJdX+EYYx3XYCmasPLWDRJfqXE06EgxzgFo/+gMzI4vSxDAVVBvmFyUznUST9jXB8Ni9VmOq
m7sAiOqk0Sa1YZf4xJLt8HtS151nNzVrbFfx0QyoHaa4zEqbuTigLedk9hX2ENJ7+bm1EKVDaIET
uSgCzH2gzvq80DipYXVg5ofd4iionFDXUQTOIDSM1WdRUyybbGwCVaVaOJiV4qmndDLQhOKkldca
8DPA8unXXkDZI0dGIRfdGPZy2gozmaudNJ5r1HJTlX972V0OTdvXpb2mD/vkhJFkT5D7TyLfJoF/
R/ABQTkTFslSZrgPJPXlCtTz3vGbaIvSRSOvA8kMQV5NqwDi1hIGMMrB2IUAAacUGTrAHXsQLQw3
xIPYMnry0sw++mn8uVRYhJdBOC273EQ8m3bWI3iHsYYTA/u9hjRH1dWxXKIEgAokxFQGeTe4tTrs
UGPFBwLmb0UoEegS27OEoE11NtPljodFyWsNKdq8am3Q8zo0Rh6sx2JE5Vp5KC88JppNUE2LLoO1
gD44dEuNAmxUif3LuXr5loradFV3zQ8jeLZ0wX3kNxjBo0NSD9G+iJm/Dg64hFzf4/Frl71Strsq
Ca7NoN8QPImPtCeeKTM1eyMHSr4d736N+7NKhwcNn8hAM9Y2m43fPpRDbe9qZhlUlaOYrBMlB1re
x0zjajBVoX7tzRiaTAa7Yf6mY6RiV0Cb9qaiJ6mr4r5zqk8v875QAWtaqkJssUFT8aucB4fdOQYV
AaObLBjMjSmTaRP7JXSyW/YsuDTBrp0a8HxtdVHTqDw7fnmH5ru+CiMLH43oAXRZtxrWhWU1PNhB
3ywDnxp63d4FJqRGh5IZwYH6kxF4EQo3lgB1Zx1VY0D2YxzNoSghC5oSKTE1qTSnmzMN1cqukax7
PtyAXrGV9ab00w7rjqp/sqN9TkYsin0rXhV9tnQqs1lOvY4uywi+tLNRsuWlsu1jbZlETXYJ1dQN
ygE6roa1NCmsH7lpDJBDwnVglriFeIQWc9zXlfJNMiwjjOpJyXbQcrTVzort77QGD3XZ7EqAMB/P
RMXriaij2kjuDU1V6c3ZwkFH83oiipjTmIryW23SwyXCwxyUAZzCMahVc991F4SM7QpS8Sn0Crr1
dv5DzYuanMrnntocEMGZ3UKMqxmqj/B8CXHUcxAZzBGg2RXcLVm/VFh+vOz1//7F2vtrXowVfMDm
z6X4P7789095yn//Ov/N39+cV+9/f3UMv1Z5nf9oPvwt93t+ek6/129/6dW/zNb/2rvlc/P86ovV
Sw3kGtsZEU91mzT/VTOYf/N/+sO/Qp5+FxjF1fnvKylXz8Fz+ly/ArHyB38WTxRb/GGZUtdsVbMs
Fc4pP/qzeqI46h/gV1kaSd2ihsHP/lE+EfYfwpIGYFSav45NxNNfxROh/iGJSOT3dV2Y5D7o/1Tt
xH61HgIoIijMOtJWhWRV9G5dZhRWV8MHz12hd5+jMuV9lnUtBT+tPsVpPe0g5aMjJX0iaFFwlj62
bqBvytaYOsDD+WTAncEy2qjhyhQ2HfOU2JOfzuavFo+v6zt/7iRoI4xntimB/Kmvn5VG2Go1or9G
vVo0i4SHa52UpbkM8C6eAAbtmzLiVa9m8cqBrr3EEkTdFrxbwex7GfoFa+4mv0mnUF1oRCdtf7N/
r5/ll/0zHZ5hrhNrXEzCr/cvj1IyuActc5UCOiynCKUslFRB6uaTEgsqSQFLeArU5gqNLrztyDeX
jTCmU9hW5RaP85/P6avH9Ofl9i+uqiXgjpuWwxJXcyjL/bzazpq8HQmHytygQuLgROOXNFEvnlri
E0fNTplbXn18Dn5xiXDcAgZ2BDxo4bxZ349+mCpD7qXupGq2a5vkmnokFwUrwQD7m/P9y21RhtS4
GSglWG+PzivxyDKXcts6MVEw1ydP+mfPAiLiNQCrPz4yMV+9v0sG89Ul+YmiItJRst1gWrw+mcye
wAWKLHVfKi+od+nFTeqdygoPwU+nbgqYmUjN4zWzpXKRaYq/R498NVHbwjrKh7Am8JoXerufpgkW
BMjsFaG7zb6vhLwyI2PDSJydHA9s/8c7r72uu/y185LEOdLqdIDO889/oiwTPzS0JkR3F3DppW6U
4SZPAniAtLAn0YAIt4ojnb30WoR3ZpOT75UQ5PXxTswn6NUJ1FWNGCobPJlJmVh9cwI5qeQzE4nk
TsFYLMlDwXibXoK42eR2tx26GXVg0qj6eKvv7pJ5q7YUGrxxU3v3UBpGEbeNkqeuhAO2bMNSXzZG
jUaE9FgtaYLfHOQvNqcLcNZCWMJRpfXmAciARkSa4yeuPdCYV/O7titsPN5uieT74yPT3t2RukoV
C7+xZYIk4AXx+qLqpiOzOMFI11o0vUOUBggb9lNUXhQlQP8AsYhb9rvZ4BRq6s8s9Gl3eY2+/M1+
zMf05sLyysDZy8tI46X05sLqYdPUBN7EiJj0tVZGK0Hx0iIMDmobM+D70So2SRO78Rg+5SFChbK/
KJNxFl74+PGuvD/7vFxpQnCPqQ7s8jdviKwVVd37nH2HWjXgi54SvaKnl6GM7J1I/O8fb26uEr4+
cGFZDo0NVdW52Pr8Qvjpqeqz1mhtm5llyWLN2xlpuur1fWhU+yGM1nEkP+Vx+ZtR7/1TxDYlo7ot
TQIo9TcX3eirSmpQltwojM9VGM4G0g11la9x6z+FsfVFT/Uv//xhUil9OUhu6xkU//Nh4n7KrKou
I7e3s/thP8FlKeN0Vq3faPhhrgLgz/6k/OZavnt56cKiYKw5umVrDpfz9VanQPgDwFgONCgWrIo0
AxYzhNhFLGq6vnf/9DHOLHomWnCWLZqyr7dGb8SMpMxDnHTFqlISbl6itP1I32YdUdljSKzTixlO
aX4zQL1csTd3kUNBnOGCY2WUerNpDQYDKbW278IgIJ1Lh2ma7cmpsQ7YC5s+y49WPir7QfsS+Q6R
56Emr53qsx7SCgABXZ7qeC9rr10rZSMex6ZdDd3Fb/dOkx6NoazhC4weS6tCdUVmffOMWmIX9sWZ
4J6DYnrQIkTqrDkFrixH63MzWqc29zZanDqHyQEw9U+ealsyO7BIJZWCQAh7fqp+empIEfenYQwq
18cBeoWhFkdOn5zVJlJQHmSHSpLgoSTlhX/jN5t+d0+93vTbGWQh8LoHile6NOyEDkQuUhYUuOTi
YoO3/Pgw341FbEvXWOARb2BI3XgzKoZ1XxfWSEa81Tu7WJEAPEce2m5HvM7HW9Lfvd3ZlGUaOk1Y
1bHIcnh9RpVwHCuco7TyMvUxn4Mfc+hWTILIocJe7Nm7Ni5uFXCcuEzqW0dBWBf2Be4fvCb9lH1J
MyBI9SOvZ4g9dXVFqDLe5CSgBjY238q5VMfASuo2cN082gdaD7sBoQoqV+yqQa4sa+AP6Nim648P
TfvVWbTm+ZYtWR8RFPH60CKoImlDAJ6LuxAv4GzmLgbpdql9MzSQu3KLhBZKC1dd4Z2roUtWPWY8
SdOLwJxn2EUZgiuE/37CY/Xxvr177XHWHYMxCsWfzpLkzUg81sGkJLECVjWL1TXU5bViYDv6eCO/
Ov55WWg5qGuFLt6Mgq1jjsPk6YWbecU39PHJGp4M4opIWxE9+PTxxrR3KxibzGDNMSl36nww5+fn
p0ezq8wRm2/B1py6XcxeOXJv95ZFBbXzkhpQo02gjU8AhjIMX9LeP5ihaTC7xfse/m7S+u7tys6g
Z9JVpAEOM8Y3h27qRT9q3lC6tW22CEK49FaDJ5NouHNbN58zjIxXEzIVYiVuPz4RL6f11ZjMtpEr
EJii64xS6psxOTULTcVHVrjq/OYBhoDVlPQn3NJIJwNYTzkBCo6priBvPhkCp1lEjpAZGk90N3xE
dnRlTC+kOhNhhvW69j5vYOECYlxMmV7sYj8xNv0ot3rhOYtm+M1jI+b9e7X/pM4680pFMBuS76aG
QRoAS6KV5Q5yKFZ2WhClMV1ZLYrXyF5rDebcJnfuyCiCKJloexPXKbJVwvPMuLpKMQkYVGyXU047
R6ipus9DAXEJyvlVr1e/GSnfjcrzznJrs1Yldsl6O6XRvU5VwtjM0CTS58aaf8onhFxoLoxSP3gz
/OPjy/tyH785PSp1FXr6XGLsYW9GFZviNavtuHCnMViXsZlc973+Sc3VdCkNVkA+qqQcADbNEOGW
hVPQTaABU0wxSQqhWMRN8RBq3apMIzwKqJ0opC9Dq3yevbcqUVqaWQ9X+jBuLSU5c6NAd7LWXZJ/
oq57ynjbmlq2Eb12NDJ+ecTVDTtvZVLK3NITAGeHGV0O+MgUcyStlE9BR8lh0RnXPI1Q5ujDmK3y
4EAq1wPvhz4a+56ajIZEtVXUuwlu/lVbpiQJdN6xaFX4yS1dRprUvxmg3r98mLdQOmK8oNJgq/ab
YTCt4L42pgEGF51KLsRB4giBUcHLhiHjgGkHG3UMI9MkW4z0jxoizMirqtebVRxNjxGd9pWMJLzb
8RSlWIHKzjrbrRItI1NAh/AJDugBGKferm7vOytaVV1XwFQcHsNCxe4ex5/S3pwjlyt1/fGd8n7h
PN+b9svs16RE9/Kg/TQiUnGOUqhgcMW8x6Qvjo5OU38C3ZN2LLfId15S2VEXnm1sIgcBvMRX+PEu
/OrpkGIu4FgWpQ7jzdLdDIQXkJdCVQnyNpJpHl2/V/CVBV+R95mMyaHzmwnF+/cARy2JBiLdSL5I
t16/BwZiQTUjbykclQwbbTzGi1GJ9sLiImmP0OG3RZPic6vjFREuWKSZUHRddp8X3ubjo3+/yGVV
ydqS8Z/ammSPXu+KTS2hDaBLkPSCRGPO/Q6EgU4EJob3YwSubOXNcxYRRh9oGyM5G413+c0uvHsR
zbvAe9FSmWKx9HrzVszDpOV92WduwTzDIFBaDKFOY9DwrgQg3yREO+YMe8jaBBVZYD8k8UjjYzxy
qUp7IsDDH/Gqyx8gM5FBZeQzJNDxPt7LX9wmc2HHYP2iWYJ62Ovz1EnNayZgJK7w6FpyH97BAQcr
auqn+RIpuXX6eIPvZiaclZ83+Oa+JPR4mEqVDdrFdRk0G6uCho9Axhgn9/9lS7pjmgZvYkrlrw8t
MdDnmwFbal09TUjdHYtby/J/JL9ZA/7yXqMQzivI0DQUjm/uNSjYlV0pPGomSVRdJfcW1oTVDXxZ
uTJCFRynclEFiIHKcZ7hhF8NEDU/PlZtPpg3ryadCjJrUK4hk94315F3VmRXTUOlLsblEJg4u1bd
vPSN7X5aqA4N87qE8Kpk/kormHi23fcopvtYmTqi+RGO28d79KsdYvktbFIadB77N+/KoDXNApd0
Cl0SYJ4/1s9xydj+8Ua0X0xYKBfTGFE55Pn+fX2NfRtCpgHFz4U3ni6MALdZRF/eF6eRB+2qFXvZ
maHr1SulGr99vHH9Vxtn+cQ0E0Uox/hm490Ixi6Drw8J/oGIb4hasikAwcqLTPNvaYWs3xm+tZq1
i8N5KPTUxyI8O6Kmi6qT6LDQB1ZOQyMfVAmspAXXf6h7cquV5eQrd7607/ocQ16lTY+WP2FElLvO
d8allQWwgJJ2//EBmb+4hxDZsdpw7Lmt+OaBafJAozYuOZkFfFXTCFg5VdWtLDA4fLylXz4yJqGT
goq/Zqhvh53JKXg8PXKBO/xQqIqOQ2JDf+l9vujoYQM1A3Mg79paVvS9p0fYIiSggGr6eEfez9jh
+GiazeBnUcSBC/X6BqpUEpggchFQrMTQQtSaMVmfuX+eSV7c18qxgfd3zZ7u0FVaGjMLxdmFzvTN
tEidieE2jBqpaU5OyFYvfAJ6yN9YOI236Vg/S9G0O1vCDzKp9pfpb6YZv3jDGOQt6g5jHCu9t7LI
yNSMavSVxM0VWuGFLeJFEcdbSx/vSTCXRKAqojtGWmT/Zvb2q+eOcrzGgMMS1pBvn26lH8ekUSzS
cXLW/bkBidfOsNtlMC5C76I20Onbh5xskyy2fzOyaPM1eTPW0fvW6XozwaKf92as80wbLyUtMpeF
82nIFNKRxDn3gr1P5aGW07cB0D26H0g3u9QObmmMCGLJJvL2JMndFljJxYRATHbX+jT9bpXw63Pz
0+69ecN5gd45UEpTtzFvrGo6vox7StISkNNfF0KuRvs4iGNEWMfHN/Ov5l9MNXkL0doy58bwm5vZ
N1vm/XbC+6651eecdeP/UnYeS3IjwZb9IphBBQLYJpBIWbpYLNYGVlTQWgSAr58Dzls8FntIm1W3
sUWqQES4+73nDnJn1CI547VgOuNrqWuHYir3kQJ1bpBc1OH+0TKSD//+Xqw/NxPDcthNtopY1+nG
/v5eVEqSYa6a4tDDl1WRGYpk6vfYrN6nBeEEkrNRzbMvltzDGmeIMyVOaGqExOMsqca7an4HNP7N
gNuM0zTp1LMm5+8cXxRUKtsTspDaFAbGlqTVzBpsL2RpeG8hiE79u2a3KFGAi9he8qDTlEVVnnxS
08+/f0rzz+sTn5I2Ez+3jTbZ/vCNkzE1SUdGzFIy3lghIdZqODK9ooOlY95Hndwj4S3CKS++6KuA
i8hh2BsYRQHyoIuUnySU3V1roW7n8keodLsDlrHZ2HiYGR5W+5z/2L4derMJsmyPzgk9oate//5B
/uP+wKPEOIIfir+hQ/X7z4WcWxRj7aBi2yKx6qXs/NXjLcS5+Ty7GwKnOUfTdDci/6+xk0bwKtZ5
fs5cm6NsS/T4+xuynT9PVybPjo3rwGJzluaHBeQS3+SpCXeyPaAx1a1TnXY7x8auR6py0BjyEm1O
b3hz0VkgUE0IvFk6VL84JrGbiaDZfF0F6r4juXFqX2efDTcpkRjb6pBSnIV6MsAXdSP7Igf30eig
OOuOQFKZ6slzGUMSNN8HBv6XJUOAjOASkTVMUNgzGJvazBtPZeQehipStyWEiAKCdiCs7pnQkPEK
u+sNdlkeWgl41W6MQ66jGEQnTJRl7X2boqkPtBTzZz7o0Z1t0VNWM0kkzdC3u5RJ8mmy97Ztbp0z
jUR6Len3y5biA8SN4pNqttRveTcEr7yu1m1ietUBI+fXOlY/DbLoVFRBMDWFixN89sJVuO9sSkxP
y0djkMbBIyQyrJOuDLKCrAHRG22wtkRmZ4nW3bauOgwRGAUO3QxCKMZ2vq7hpcfZWeBED9tknPYy
F1HIAPEr+zHo26GDTeXi/yUMXjxIbxAPa235Wh5yMBxaFXnvxCMV/c2oj89mlaAdh3iEvTo6IR3u
bmfsH/tB33mmuiET/AtmvC6QCrgOjPwIK9rw2ciS+0yylecCplLF6H23UZlWOf2IIu3zVFjOobI4
h1dnuVZF7BHW5eycZLmFvPbY21G+t03Mq6arHuXASMPJ4pNudt1tiemYBql1o+CZNS18AvRuAc+r
AryOuU+lM+lWucEqIygzNhZGdlL+hJqB8wYcHpTHIgmGqDtlyWrBTIIFgcT42dH01iesMvKX6Yta
kF41NPwIymP4Wk43UBiafZWu/mxMiW8bEEcBmK5eDSVAACjXaxnvneMS0TG27OqJzEEmav0Sowed
v0x6ww2+fetxbZDkIzPiAm+S5lzW4OLQwnWZfdI3dSiZT6vGguiN5NiyhWSaMYTxJNzAi00n1EzT
PGYhp/10NNq+QXPOOKlzsVUNhO9OJvmourwb8Q2CLNU46G3W3fSykpu76ulRy1OyIR1iC+gEk+6l
HZRAyMHqvZ1jDYO5iX81HY6NaX+HKx+46/oUuTOMlOGHU9uOr2XW5zgxvhqJAZY7jUGigZmySBwF
4u91L+D1jDNxKziQtiUbz4k48l0Gk2nkYP7sQ57L8pnpETLshK2SeILXxZLl2WO86mf2ll7ubf6M
ypzPKTk9mUMUUb3kPT3pUp4HnKVLV7j7+aVde+w5rjiMqJFYi86bK1Xud+N8rVk7YapmEPTTBDGW
0xV66hvJSXHYUAFcY0YO/GhwKotnIMrJaUzhWCpJwFnelNwcq+KtIH5Jnwy+X68FQ5hkXuCYcXzK
WrBctRPLc+r59TjitAF4vYpI202t6x4iBewfgoq1s4bmnaRcFUY02PZTQ4idPjymEWasPoX1WqXg
3FJTJ0BARG9RMjIYzNP0Drjdhfl3SHNaz8h8tBjcQeSfOyIs7Nd5C8TTzTq05+mQkvQEsszojrNn
j0Gtb8FsRgXehb7STnNGf3Q3s3dd0I/Uy8e++JQUMPKLIlmuDsr024luWzgQy1xKFyhhje+2Xthd
u9KK92VFfvaImoKQK481kqunBCDjHkQdam5nDJsBvj3ybPugo3q5VaNBitkIi34ssbupfLxouvZJ
pXl6wO3tYNcySQlz9WPJIJP+A5EvKYShBlMLKGh5M3U/NBz0S/xeY6FBB2+VQbSCaE+X7tWgnY7K
OL6pYAicJqSxzdxO+6b9RsZeMdoReuAVeP8IVyGmfdfnDhl3dLaxzYEL8Mxkn311yYoNrEmqfZ+3
UVh05aPd9G7ACeJSz6EicbQXj+tmlK4/O0mCLPNMcUhSOCiNGKwvqkHFwo0KMJSDSRDDohaUXtpc
iKsin9Ow2s95bNwVWMi/k1324BHunDZjMBG4E1Ytm5o1DWGrG+qQIzXzq8zmuebh7IYo2/9iVtf0
mDO7Vm9FaQTSSelCbhBJyIvIhMvXCYA4NHmN7UFKWtVrHowjAdtW1b+5xfrY1304M1l+1Dpu9aSh
Pc9W394wou5Cj55fUHdsVn1nTzAR2txHMaYFdkQgSlGBuSRD8DQXWvayji6Bua57o48kkrhyEn5F
XhPBmyCsF9vMsNyzTxlW9Nyr8iKGqToU7tLdjHhDMBSsYWkuMvj7jePPmaFromF0NiMqflPsIb9f
gTy3w6wcz8VBzGRu2iPhdTPmxTvs7THiarVe8xS4FGVWYMkBs4VV8PiOQGE70ro84K0ghkxI4A2G
pM5w/vX+tvL797KHQR5MIIYPW7PjY7sh1TPhtg1thpRZCoiNsznR2sll/6hxXq7o1ql4KNU9pV41
Mb86JuCyPPox9vF1GBA6//37srfv48P7YXxpeZuwEv3nxw5+RagCUhaRHSrNeZeD0m6EnkFbjrTp
GIN4bXiIwrWunD2Re/eT3X9OJKr9Fk5fB/d4SCF3xllNylU2v/RROR9NN9OxGsRHCP44mNwhD3US
YHdYX+AO0TjDbxff2HBqAxddCTgiYnBKcchm+6soB/xfC/MxA07DoMqn1szPMJq42gD+JKjYrUL6
QKa6J4YL4yqZzbAisP143zOz7V7WvP1XEfQft2pEthw6zKm2ib6+FUn/awxgksza6EadHcx5A8Yq
6fp53fzoLFH6lTVajASQdmY9l9HEOC12e7KiDQNSofBMHZ7DhKrpHy0P8Wf5TFsaIRBvSqLu/Pi7
URkr2S8ADEkJSvdFNOwxLtln6Ebcpg3HOGgRTUIvjc5ubLt4yBISShJQvPCU6psiaeqbhVxcQux/
gjS97UanOQzlyHbdCbbmXrwROakfEzWGohgc37AT68AP4j07wwCQfyZIdlz62wl3TA6N/kUS5OMI
4jHJXQR+I7z7zsgxHs/zjywriXT0sHz08/oyOpN57aam5/7QZ0+yb34O4nZci/ltETCD67a9z2cD
LoSEWtmZ43aOqEOma0UwpahGmKQeGOtljyageaIzmoMBXPEfD8Z/lOFoWem4bkoVmlxorH/71XOR
NyhCITJh6KLX747ekVz1x2hzE3nUoUdVrT+bxL0ntY30hMSxd90ya4fO0x+BS0b/6IP/RynOYB75
l+U4uL/R1/7+fqy+a/QOhuIhc9L6MffwlJNRWzIyxTqJ6RzXTmHpF0fZR3tphtupxaStdf0Dphls
iJMkLi9tFmpplZ6abrKfJUGDBPtd2zbSiQnOY/opwG1X1+uOlZe5T9yzuWZ446XIW3fXKa98jmSf
PpQ1CFyxdFdzu5TOef7VU1177ZLUDi1Fi+Lve9Sf6lu0NJSQGIhRQbjerz3/fz2ArhNl1OciOZRm
/bUVmjpU6wD6yWs39pOGAYwcrzaDGGmW/cWxk+ZlitcHLrDiZoC0zbFK1IOrpez92i7PdOpI08Z+
GBuPib7RFiMDpLibPf/9jf9Hg3TT5wv0/ZTlNNE/1uN2LmARjKgfW26zlYCdNGJK38pv1yrCeZxI
WWlmQkMw+nj0uUr3E/XKp7+/jT+bOLwLiyVMa90yGen9vnKGXJiaVGV+iGiuGJtlrPdg4qzuP17n
1yzs97MEOQwoCBoP26jmY+fKJvDHjHrOEl4SoCEIW9TQr25tfCK063Ul22CL4ERUwM2hcWsy1Tw0
M8zqdzkmwSCfcvAw9qu0Nq2SEHRUYK9UhtzrcnreQoVRrdA3gsEaob0kUZ6oGMPT7u063Y/cOrCF
MgERRk1qynZ9QqNk8Q3TG86CBq58ayRbYph3/////UqTGYItEQOZH5tkZSHHlV8QjxF9gZ0xe59o
Y50Bbv1LVfYfA2m+YJ5/doBN/fnRZMAmQ95ltWaHuFmGp3pG/FnvGTvcifgkR6IcVqsOrRWxTNpS
qm4G2X+cO382q5nUCEfXDVq2CJ0/dG21SYypYaJA9eruXaztlSr+a4OuvFkjMrNp47mZRysZacLf
v2TjzyYdr8yagj5Ckw7Bwe+ruCRFCGtXnh0mZVOh0V1rJfMYQdbRPs/RT4D0APcQ/cq1MOAkkd9C
QVo+eSp6S3rv3dCYFcfwLB0Z/0vW6Fp/3OsQQSA03y5Rmw3kYy+9TslCge/vhIVjJnStgNerZHhY
2tw99tnk3HKXV5Pn0ORY79ZymEDxUY+7TfxZ50356C2/dSu0S+pvj1t/sYK1ABuX6NSR9ByXZrNc
twT7NF+NRqMc1c2G/EFsX7VJZLdaCEM17ZvCbqN7VAn1OcKlEzUGXZCWRg/9NBh55MO7Mdb4Lp6C
47SZZVTLP9DNkgh3siTgfNBFUkb1nfjdPCQNeApcmYJbJnzXr6ONVKLPVD+2FVo57l7TTpydOdgP
1UiyS+2if3JKfLpa+zRZsQn3ftQDpnugpIfxhGnYuHHn4Vo3Y30VpNLcE5Ci4CJzQlWNGWQ9l0RZ
j0WQNqTtDc6pMwF1TalGQ0/bwJVFfLfkcX7Q2L5kVnbPsuneeV6WnW0mbeD0vXkQ7cII0f5OjIDx
RKGWoSrxtGN2rHrzrjfqa2OKkeyTvmA05ombZfJCfV5IzuPLu5uxJe6S3EhwVevyUg6Oe5gyUkri
1ZCho+fDTq1WBEd7BAvhcpjIdapDuLZhHmdOYHfl1Z0Nkq8lzuy+bq60MJxdRR/dHxqono1yiKes
dezZD+bINEqztjinyWr8vlP3JgGXbd5cmIlDfZJleyYp6ItmLt2u6WG/GRkAwoFYOq7nV32W91oP
LonxanZOYy7iS0uL1VhKbT9b8N8UzZX9VOjPuohfl3WQe1FWdzQEv9XWTymn+WrkreOvJYcp4oS4
tSQxLK13AwwAqbFZhRmupd2cAfbTc+NZVG3sD+jFj16fEXLO/3Co4C60lFkHUTkE+Tj5kU7F1eng
3Go98REJmYY+99j0Fighhmfn2EXV/Tjayw1hf2QReMHoptTco8xg2xO0OuaEl6rJIruO7BrojDaV
No5+NSFR04rhNYqN+tQo75nwBOMUlfw+rXkocsz7fWvFl2X8NErQd3neQJuSqX7tIvdlQcV1SeEg
BCapcziXOQzLdk6eqkUBqkqrrzqQQ6Ofo+f8uduCoX0nUsQltKoCosLz0fabd9jwLq2m4aRKqocU
9QUhZRVoY9enptNS8m0xQM+wWQURkDEh9iTeHyYi2091UZY3QnXX1KPDlFIhnrmoK6SC1lkk1g/+
JLrRDMVm4fo4XEtEmIV3oEMrdjhX6YdPEzlyTT3eDNZK5On0KZ2j9DhV7o9xNOUjje2DNuqXuZ3V
MameDVNrLqXB/Hl7kNyBWQZGOVKQTG8gI2XVYHNZyHxGYrQYdDyPYnWOQ61RpjsLEZQpyMW4rzUf
O20ROGJ0AMY7QVZO+d4rkkvOC93adntMJosr+2i4xKDgtZ+3BgC8y4faWbVAiry4SWGRcNPWXzRH
vskV51FNsQEukeQOq6N/CY3T+JRABXcZEVdLjSk3Esa5hobCzIuXtwoQl0M7WHvCoO4bnZhxxrWP
4KTUydUQKvONvaYp8SVLmTSkVyhyZZIsWAvtmoNxPrTAhErk7ckaZ3tM2Ke051oREY1wiNf8aI6S
9CCDDupG1tWLx1zQrs+i6lJNYI4SLyI5S63Dfknp9Vr2KcoMO4hLvSae3uP5SOfUJ6aT3lomD2ZM
oyY3RjoyAImX1NkUOakOtn5FOmXbNzWWZBc5HDUFZ1jtEO6qtJTQlvVVTlPrY6Of9t7UjsQDOY+i
UiSUlIRxEAUuArO1dl0gtIbszWzO95NaitBkVIj1EYfzZEpgs+liv6ZdFRh03He1JPvGW020oKST
t6l4ZqTv4pzuScDiT+MNKgR72u+jY9mP8akjDvywPV+IWznZh0xCxphZQeQvnawZqDAeCZzVjIzL
fL5fkOH1TjtdIjY+Pg99u9G+J6syeVjq/Fbkr0aGAX2dy0M9Q5yYe89CRUNoiI1VwYfgFeqhsVA6
yz5eQVYt36OGriNFTBYUM7yGp4qwixdPE+0eBS8qg4bOK7x7u9PeBfEvdoOicwUM2TfdHpVz+qIb
WCMi/ECxskNom3LPvQYeoD7tE7pI/LHF7y/ip9nTFh/jAbHPY/t9VWa+b22QAFmbXSfFuknnAmWj
trxzMukvBRDZIm/0kInO4quF3NA1nauLm7hoEVeyZIqu4zXS9gqalSQAfqfQXY1PTtETx0JPv7tf
zLUFgKFhMWmHgxgobXPmQVdSbK5TIx5oAHDyDGzui0sSCPgp9qr4a2nqVWjOKg5cpy39ZHyrbas9
dkw9dqtOd3QdXt1yQkPLJ8qN9pSMrMqk510sJQcRcXggzqcsDxt6+YY9fDdbwQSsZEk7EjwJJvo8
90IT1XKYdmiuIjIAWg3ff0btdGPLyruojGDJbe93F77ABcvTPmtcfoKo1cO1MB41hekrArYYuEQf
BlFdFXsUPm3x7HCQhwuB6bvCc7nqLHtmwOLYaISiZoX+RG7sExjm7pIam8AWbTC8gRXwK5niLLRi
3q0/ix8qidPbVjqvi5N/Xcy8+cax8uJVdfkJ88WusqFbqMz7nKW1AWWU+41XdpS5i1E+dKxjLtc6
C7zh2KA5BjKs607VEgHJXb7VWyMXQN1rPHcRBJlqvGVSiqbWDWODLW1JnHOnNTaUiqLbFwmyVS7e
HcaZjutvOR1cbxVBmTPWwpRINHpSjvd21g2B1LYYZ3pr16QF6xEvZYDmLCjQXRwc4sN8dyKKLlvH
4a4rpXfJ5ibsNNHDnTbGYGha7BmvrGlx6rt5oYp1npTN9DGpreVedQ+E/RrFGsE3krdjEt9lZeO8
P8wk6rxV6X3XDObec1Zx0Zfs+yS817Zz7mtDTadOb3xjHo8dY/kr81lwxJhW10r1B56HHIM3wDlb
gvVQINDJzHXuHV2J6xA3n1333FGZBazZYVdGVeHPE993r4hz6dvx2i+q9b2aTZIp2WMWXaGPO/dV
NBFLij44JijzDbXD2Nl7V6HiLRk37vK2zZgNG4zKljoAD4qyKjmzj5lH0aIyEpsloJvye0uqC/70
mRY1mUwVlDzvrp+taZ8WrndZ0rw4LchVNVIV9mwEQ2AhIq5oBDxmnXeGJD7fEuNQAB1rjuyhZPY4
BqqG53G04qeRROhf+3mxPXQNtt8y9w4e+VaEMMWvLhA8022fJY9d10kCSzEY7UgnJ/FFO3j2inK1
hUlbgS/NukxCoZMp1FAwSXG07AwyOMv0RrOyL1bJZZTljKNP6oTFktuhGzs3BZUpW04+GOScJY67
J8VP+oYqAEoXjNF6N78WLC+4WIMAvW285KqbL46o2LRhtezo4jn7Iqte15wtvo49EipR1QdEhGMD
iKLjnPbNbW9O3ZFI6a92CVC0r5/WCnhEl3MIdTkbR5MUn5a+OcYOPyUzabbR3HriryTh9PauckZy
PFKSTzVq+yBrlfJHyzr3ZJJw5c4qbnm1ip4jtPd7SeIePgr7R914L7ZqDspASpzQ4bknAjEQeWzu
GjPKLjGPa+E3bVEdjLK8DGZ/Q+33lRgwnPNWW/gFytDAtkgmzFeCYl3GUcGvTTOx+Grs+guI5B/z
KqSfJdMS5oTOehbRncIUXMusZ6/oLwXUcM705Wwq7qjcOS4ozU54B6YT+oHC7Ykf6E+yAR7Sj8kB
+9pnkUHsyRzD2WVjTGbek+pj9MGF1I6WhUfEiuAJr3ERh1pmmEFZ0QhAMMptqzR23WAMjMtQOBTJ
LTGsDY/WUhGQkvBoi1qe18R5zkfRHurVaa6xWrYZ2Ben6pNbJ0vS8zRalEE1V1viVH/GjnO/RHCF
BkzXu7nJHa7lP3hz8WHpFa8yxjoVyTCd1gyc1q/fOVUD3gS4x/l2pYtL/utxPBNFjT6uI1mgI8w1
Ff29FSEmmJA7/aOS36RTv7WJ8DQJvKS08+iM0Vr/vZJ3powKLhFO2Grpkwcb2emIVLCzfu9GagoH
L35tpeYFjInKxK38tGv2f38LCEv+eA+CFoZOT8x26Vd99Bf1pRnXjmXpIeU1lxo7wdq6VjJQwiJX
yIin42C29W6yQQwYW9tILaJ9jVherb7XBw+Xb0GQWJyU1tlazZfSLOANWQnBDSPz7i55Q1x3gx48
fegKAOaN6IJMy5NwzG7brnYf9QgqBRHRvkZG+gNuoR+GjEO7xZRCqjpITcawnavMn6SABVD4sxen
nF90wL20xC1FtlEKX1M08YE7/UkfQFqJXvtWWF5/yqb+Fehb/gig6EsVX7Opmz6bUW1RH63r3qpb
KyR2LQ9bs1oDz4iLI7o671M6YHt9jpPWoXtXcESRHAWMTicYLocxZ4ubDrTzJVfCRb3UHNFEeYHK
VH9RRTzDtKQpQ3agDWggQi0SMbifq/yagJO6Nd3+eyww0MJW5XDT5yaYlFoutb0roFBdiypb6TU/
99JuL6WlUaXSQ1ceKEDiiX9ahODcwui+Nc0KglPPLWBonJeirz8znbjtqZUf8nU5rV72QBZnfz9W
ycmzErYOd3wyE3MJB0U9YxLUYIi0POGsi3e6zLMQolsckink7SZgnKDnJjsQnO1cDphgAhpSTnPC
o0Z41CpDLc/7l7Kcb1UUw12dqgAGBEgsQiBYykkYNdrrSIngz0qPSJ1ynr3M5obX9V8wVFknWs1f
0GkjfpiAeanaIt+hUsxx9WZG5XK07CI6YHsYfNFGws9G72pQQNqznqKMdpYHxyw1WIT5vviU8qQ+
i0Uavvm1Jgjz86wvzV2izd/G2PLpVtGDWLFETqmo/USYn8G6FFcD901IVFR7cSiQdgTSuEHHwXBk
U6kuq+EsJwb7yf/dU1NTUDLF6mFZYb0KngEnYjtVZIuudt9THdCD8zRNHJZywqfDerKGagIPOVW3
Yn4w1E1XTeowuYTKeYO2HLOYeAaSXRGb1lZ8rRbzivvcuGtd47XF1vRidHNzzkpmR7Kq8n8YF/7o
X9KdA0eM1hx37vb0/7731NKuKMoJb6+mg9nNkT+sAGMR3XPxiw4kPsEVwLxVvf99w/lTToozA8s+
PRucnMyTth79/xphxDZ6cWQ24FhdPfJTGqiM4d6FtSKnQEuKk6lbFJaz1bjLasrDv7/8H0PezRcC
+APLNf1jhhG/v7pL3BVGFrIIat0dL6ocvue6FEi26spvouUfY49fm+fvGzxuJdTMuDdt9tAN+/y/
P2yj91nvFCbRvNrM9oiSNmy4ee2i6rbTiJi1lGcGnfXoMJ6/GEv0efB0DbztPO9m0TT7tQOmn6uU
tNwSkF1jyEACbvYHTcdfE0860Sv2fBAj5/ewpHeWyNW5cI3DOifT3rHtjIDVud85KRIOwokvOWnI
V91bH2xuLk5DLVt4DRKvmZwzNZ6KteNWoLWC/oXzjtesOWQD65rvh8R5TX35+68BMo8v4MMXxKmz
zUoMR5Ia/0FwWuBsjZmy6aEg+/3iztKv6lQSjK0Vt1NgEMO+Cd48P7W098omxRtxDlL6ES8i0guH
pQpZbnFnH52Mn9Vmf9eWP6I4BTBUuk0wjimSp64MR4tl3USPA1i3wF7M77TQf8IzIP+apl+QQg29
Uuk+YzGbn22RdKHrlkmA6+PGnIX9BTJm4lfNxP8+M89Ls9DYKjJY+4751tfZ+Lkn1xntSeKJ+hTp
1UwKg7yQE/kSM3O5B+Icc9tCfG+VWnRddOYwyubhE7kL+FA27WdT4YpC4lngMTPn42yTF9TZ74A1
SZ3vcuPVFhGDVQTCN/FEpnTVVsahn0gvAtZ4i6qIVkvbpuchS4IlB8JZeexp42SMJzGUj0sTdwG0
7vhQKNtCMABMf7LnbCc2+qmMoDr0A4plMurv13owSJXo3wQROg9lVT7ZDrFohBlGu5bZ3cGlY7jK
hMaxeRHtFvBYSCyK6WrdzyV3ZEq9q2nG5BkyZeeQ9NFbvRqlrU6esoe9RWatEGOQaiRimInTne0U
DjLd/wMiV37LMT/DYhD3WWOcNQsg8oTiIZPk+VqoivBACqYB7nwvMcHvSiZ9p2WMIoryyAwGBFno
nbLRry1bC7hXov7jh8vcvD8RbkreYFANMjvS79eIUa/fowzUZVHp6jwULAPgQwiXi+QFUjo6SW0g
5QOdI7Vo+8RSXl4or+gvlNa3Cr3dBVEnjWpLPwvyO6dY3MVD4xKXTmWmhDHuPVML3QnopVPX0kev
TmKSqJ9Xq7twe6+HIbtKd3xFIkNwSQXEr16mydetQRzndnBBU4Q1t+DbykknyECXXC9lSF4SYtoZ
6Q4oodA1KnFTa/lTXNSkUlqTgQ8/flJ0fsVaezvTSR5UvSx+Vlrf081dLGsDmORlAa2CLpQGpsZc
pqyYFf7jAd9289+ebxcwG4+2xCLKPMj5YB6gCsx7br6QEPXuqUgwFEd5B39IPhtu+lCby2FDMRDn
O8Iww3ZNcGQGIlPN9PihokL+kNo/hpR/zKd4S/8DVeGJgzjy+56MvHOkTwFNexjU+6gZ15Jp9N8/
9h+72oeX+DCha2hXRkkLN5MUEVcamDm2K99m16MH9z+BDv9PvNkfR9qHF/vjIAc0KatxEw42D2iX
7pFRHRAygUrRfvz9c/3XS0lJRi5nJw6xj7XCjIgzEY0HD9RZb6DSnJGGvDBg2Q16+/T3l/rz6ORj
Ifd0HNgoyPg/QhgIW4SubGwfa473scgwuqQ/e9HbYVzX+X2MElJ3i3YPqrgOOEWhm05XVCBDT22J
3OM4lXNGg8X7OVlf5YTBPEGHhl2WRdXmHR71hPd9O7QMWiYbs9TYfEGkQLCRzUrVo1u3ZBZjJXpI
ZuXIgKK9Sa3s1l7IqC+bRu7snHHaAKYTES6s4AXdYxa5jIwSoyGHJ0l9MDLTP+4vv3zOHx4oxuuY
Ykxm7I7xUcLQFR1G/QHNtFfq+8w0oLJafiLlUUMysYskjbdeS7C4W94d9P/I1/u09i3St/keyX3S
xvdxQhlWu/KCp/DRKmcm9eWmraWWn2WKfaU00bZCXNXmOHSyIcwM2d5VeoIs2l0D0wKyKYd32jhP
88wITMeRvbNMMCSbtmOpi6ceOvxmT5UTd4dMMQ8kQP1fY/A/imcWBbYp45cpnKXy4TneOINJHZcs
xhFlLLltKH2a7gv9TpJpu4bDe4J/PNr1XbbQBKvtYcIdMf0T2/Bf8/iN4wO81EGSg9jy9w2lrUUO
8LFMDlDV9sx+StIjMiOs1mLPOfMm1pgVEyXJHjTe10XP1GXl5/C62bhpWcXTYgguX/elNUZn6UAc
kpAQssZ7niJHXfDcQcWzye/xakn44NDeGTp2Qv6FDQq1LPuV7ryvJfaFNrTlD+Iq+2E8lO3tnAFg
HKZ133AbZxKPQ7Mme3hB4Okn0aYU6rswZjZ6GrT8IFZzhJTjXUeHXucCvqx7hfBIgeDyAczcWAId
nD2df3WxcjffM5GNL8a4jCdMM0QgGdaBaDwnjNso2aMCe61GrmoNU08Z51uAJrD0odomPaRHdFgj
Jj6xP0CfAybeveXl+jUmt9Ci+PRV1pL+1scuKVfJVzvCODEYTENTenphpN4Nm66NrfSWTj5WxXXU
GSSU8q23bNvXFFe/t5FUj+1+lu7nNr1iEp7CbihOJCA9EU+FgypTTO1rwjDqzl+81UA4xR97HZl6
hYgfkvmbbk0MYKuF66m+pqh1xn3Ujd9NL37gdvgg4/l1AIzrfMFN9SVfFS1zYpVKJS9wL+gbFyET
qKvMC1oVVT7TA7foYhfOFzsFlwj6migNDbGtqXlGEM1Oz1EPcsil287nMolsVu1ea/pD02poieje
+nGa576LP2mlzT53ZHfb8bfB0UNTO7v2XPhm5Z1tlsou9cBDVGP91Vusz7+0tak9fyfTLiMRrKDP
nZ14ZmqupWQiqPg78Zgn1buPAEWBCwzHeaDZM6zad1Ac6aGzSm//I5/XPuj5PnfGpm7Ks+68mKSw
D3n/lEZZShzgcMPsaN0VtVrD2M4+Y7cNgTIxGOaWENZYdYjHZBRgzQU8omVigaJbSUTH/Zp2OyHJ
KJDhZ0Rrn4Jagm7sRvLE7Oewoq7xWVc0Ej2U5r0GbKAoiDmNQJQJedvmc7PT8CPvlK3S/VroL0Ne
Hdyk70msbddAgLLe4x8/g3SyoChhHSgZ74ut+HdAltDavkhbIgqX/QjLycWuMBP7Pf4fws6suU0t
jaK/iCo4DAdehYQGSx7j2MkL5dzkMs8cpl/fi/TLjZyyq6v6pdOWkYHzDXuv3bPhtbmNi0heyInH
WIv/vHbTp7lvnrKWrG402MfJKR5tS5tOqpFtkNbaecofFAHkPzWDhD38wZvRddLHsapu2tnqbrqu
4talNt4p1jYX5WEgnPpllVszoZosJsxdwRCpsZA3OTqxxYW5mypv3hPAg24a8j5LvlfDSX4ULS6V
7gFN1o8mw2ARufCwx2Xahvwx4YYexrT7yTee7NqEaw/NVu6NivowrRl2gibdLIx59rPdNr7DW2s3
OfVzzb2FILlBFmMPziHSxrdWNV1ga/iaMS54G4JFgtIODSImTo6ly2M9PcqQHbtnfNHsEkYJ/iEz
SbNjgmwgJlvl0Jo0D1UkyPQlTjY1R7TMWivR2zgnt0fpQmJNE1c8GWHzk/HFA/VufEmchbY1Mw8D
wymz7i9OmxBqB6+9b92BRIFWbR3WoRtBp/l/nVsp8UxOhV8L2EPMMTmeF6wQQjHumlzItLX7DW8Y
fBUd2Wpfa8TaEGJTSSMja1PcuoNzo+eJ2CyEoW1c/qY+on5/FkZFPhISmeyn3Tj3mtuf+u6VFcuJ
WnXYsV0Q0NRQojK4LbyQdBW7oX6oIG8Zy+C3Ka4yw1yA1NuQrZsnLRqWg03chl1kNrtTUuWssUpf
y65qtpL+xtO/G0PZsfQwmRhU6TZJ058ZbMt1GbHLkQ8b/H96CJt8pw9ROjMnztUpcrvlILxv0owP
vVuom6ak/gm73rdWXiIpTAzFU0Wu7fRomuNrAyWcxQt/Cr2sDkYyInNy+0OT8bOMVLshGMrm7Xhf
dpm7TZQG6KlqMLDNcj9NLb0FUZPKHRgcYVtODJuD5saCZ7+VqxvI1LOvNeuODCGOmtsCW2t2NEdY
/cMI4kCostuL3lYbvf6StvGjR/I0SU+xH8YsOyE1IdrVUz9HO5VadN+NfSTocxjDn+DfL2XV/8oF
YQulh5rUmrx7tyR9U63uWidnh9ayQE77OCjsjBmC1ePLKFinJzZ8uDr3dQWruQJON1g3IWtOn1EF
oCfSDOdeg700LVSB7qmeScOCcWTg6tHF2Pp9H94OosPKmiM1alKCLTEFbewci4Vdmk/s+lDnyoWA
0qhsqTPBH1BAi20ezXD6q5SNmxx8JGXEIoc729OwZi7qwYwrI0Abx2a6EC8qUt8WAxtdMXPSLzUH
VKKWYGiq2yXrdCRQytdkfy8N79CJUPnrK0kzufgq/Mkg9HsURQ8OsGYY+j9UbH+vsGNsCb2+Zfp/
blKd3x/R0dZIXd9dbps538kmrQOUD+0mkdOCtlA+m6KTHIaWumk9JjQqJzRRr59aklV86PN8FgcB
NzMBBxVPla01bwrKqqOrB8cRZ+bfpEUbySnrHH2LMxGZxRg9AJzcqhhVnB5peGfoznZRIhx/cp16
wxje5L3mRttcM717XbNeqlGCrmZ9UHcNvhlNwl4z7hZJeHLuzNx8aXN2VBj5iEzgcQKd8vOREWun
169hhZGSNBkiyBuCRmdF+kCF9w23daTdayP1AJIxBFxMyxhiWM/dKr+R4N622oL5i9i0NFYHabbE
Mfb34wJ1r3BkS2Qh6DPZUz3MqHnR8DqYsY7YX6nFsUa4aRRiPE06XH0lPKg4uaB++W56pePHGjE0
qBORIgNriMzoMDqUreRWoOhYkPWGJek36LjWLNjLUDhpUHH8b5aSd3Al+jxA+lUQ7Iq1mheJEfRl
TEIua7Sk2OiZvFhMyP1MV5U/Z+MvK2aezbzt37SilAMPSwqGsDjLlp9dUQAR4L7jMcTSq0dnqd0q
mT/1EypR6RZ+qOND65s899U6z8rGeNkaJQM1XRd3bcc5oVEE+gZp9LpTMXVkyMPvDxxAUPRqvF13
fWoTcWgpXoWMJSEqDpdisSYfKu0tVU+1TUqiD01TcQaiORmKpYcAht6J7THWAg0pTV0HNqLSwCXj
eWu6rzKOSNDAkbKv3PC+YK8cuG1C6GzMAEqzFw8xiwV0xFK8b2jvoIadNLQZHYbTAL34Pgatuhns
6ptbr95ad6T2jXivOiM7ZqZzKANQQwbRquhq6JlwKFoFCsnaCvI6ESiEwgNbl4TJS/doLCw/wyT7
WRo9laebDv4iYqS2IctcPbeim9725TQpkksEGVqRYwVTjJ6u68mSApaHnz6tN+SZcigtDbAzjzob
F5uVbSdXG/YgPqjtuIcIfSbuJMrL8SY36LAIl/OzUrskU1ceVLIYnzRc4t2mkL6fyYkFbBm5M3qN
P/scfmJZUXKHgcjSn6ExB4I9HrNny/NVD4YHDf92nkny4Es50poLtLYN6iWM5NtiPU4I1fQHb05p
jMVACgb9TC1RjKike4xLxO/5dwIA+q3GzfZJ3/yXJo2OGRoAcnwAN+/GCUnrZHHO0CCgiH/rm+q7
YKldWYQu1TCviChcXqfxnzJz5BZ5HKoxChMA/y3+Di+ftk7S79wc7CO4yZuMLKrtJ+OO6zkZ8zHU
0u4K9wLvec2qCeeJR2Gts73GvBtbpHiTidrg4w8x3+98VjoMpxPmLSY414CV1SCqZE1cL3KBeZOo
qn7qefAw69RfgKC9RQaGZKE8jEwFkhBt1nwG9D3h1nN68Arkd7haSTbWzdKfYELuCG347g6jTaAY
2Wt9OdZQCJRO7Z2XD9JtoYx70zGKa7R4XcU+185TnNBeu1H9aIM0Mdj6dW7eP3kD6z1eWl/t0RcY
JG4ZAHN3h/qb8HJ1K+PqEzrQO9uYh2gcYJlOw4Ah5XqWtcic/alLKFBfe8Q1ZQkTZhwZv1XNqYag
u49eOwOJ6cd/g798LB5DBywlHwsx6GoB1U21HNwSVfaSV8nGqpUNZxJd9ShI640HCY23iu7MBHna
xx/8/vEFem+RoQE9bOVhiqtR7CSRjvWEku95n5B60OIbKvt8OpvDjEHISm/msJG7OsZYggI/7NKv
tAvKj0w2zJ4qhd+6CXLwcD79VtA58yrJ7FC6LeZDYeLQ1iWy3hboJg/wp26Ld9MefmtECrx8hE2E
6vW6Em1RpXGBYWCyHWPTEd3g9tMOLh7MXa5DI6k9TiTCoXZz5pwsM6KS5Ogd6i+OQfshdbIfdUrU
bZu6zsHkhQu04ZdVhuGxa/Th1BUzEpGW+GqRPQBroIURCWGc4TOaVJ1anQdmMqZT2YtNb2nxY9OP
tOykglrgli4xKloWyd+1qcw3sdW+dQ5R1AQLyG1caG9K2dm50WheCIYoN6azID5PWnjUpEX7rGjz
A0iu4eDUC8PvZSKoLX0lrS+/Yckut8kwobAY4rMpKu0S5drdoOjAUqu8iQh33S+2h76+GFE0CcFT
xmG4oZz6J6EB96tC/kSpeYt1cjjUytDRFDnFbtHVsQ7516S3/oOYCbtbNrxWExNXjIv7fBYvxeJB
1pHzcFokc1gnmfZGojWHNL/Nki+pDpY0ShEQlu30yevQeTdBX90tcKNdl3QX0iauHpMJb5Ixu7HD
XhAzwDzPnR859XcvZaLKW+JLzgF3MtxqZJAF26Ikc4oaQJsfMWTtUNlB18gJBCpnI9tj+uwJ7NO1
6luP+3/jDF9KnZIQzUhCBj1OJdP05gMMrw1qjK3Rz96NOU1M7wzax2kyzfPA2WwIs7hZGmPYDAb5
TkMD0iRXLnopI5r32sh2zstomGQZralwZHGtI7lK8CYzwXlnpXU0m+noNJHwjQY62KKNx3hkrmAl
WN+pctGQuslzO9rfe2ASO1P1He0y2gfsMPoO+5cKEmd6m7SuRQpxiOre/dKMRPg1oVwxPD0b7TEM
g09eHO9fWQJ3NicGbidO/muj9tjXNI4oLlApzelRtct86ewh2co+N7Cx9f1NPIdPGHkkb7FmPhkO
LAmDZFO3Le2bRXlfdYsIScY5cx7l/lAhQqxDpwwWZ5I3SSwCMWjdsTOYBzCDPE4J4eKe2TvbAWOQ
P6P3vSWj3D1+fF3vD0OUV6ZtOYCr8Q5fLxh6PFs6oVNOEPcWOWLp8oPRC6NwlwDhmHA8ffDgs+r4
tcdo1j85Bt7f36DQVwUEpL91yXHlhzSd0ULsA/phzjOmn+NeZfpxTBpra0z12WTH9skT9dcPBD3k
4R1F7fXu6G8Yh8xrtLLKZRloZVLfMuZBGYkWwiFd5vQZRvKvHyjJoib+AwXENVw4K3GO9SNBYpj8
jy7ZbH4x4E3CCnXXDI3Fro+pysd/0fc3qiG5QgQteIN5Zq9eGhKozKwnSbhu+1mzAn+wjNa7dCiU
Nwmb181a8KAfKPYff+5vX+MfSxleUBbjf+hDnKzutS9eyzwzrJI+DCxjSQJLLW8k6ros4fCqFQZZ
rV3Vdtxi7XCLo/Op9pr6jlwClujeJXSm5tDBFSYNU3vSwiU6yJh7gr59L2HOItSmXcqUQW6cGT5p
jF9u8S5F52HG6Vf/Y2izGSyK0GXs5FuYmj1thsJjSiPOGHvHhG3c9Rik96kgMPbjK3//R17dj0Ss
rMAEXIlXu8dJhYoNgecFedEf0Uy+JrpJ6Kzbn20t/bX0pfqkjl9/4NU37a5iJfoAWH3vErp6r1FJ
pCw3iGOdbr1Pym3itq8fX9XayFx9CD8dxweXRoF4XRpGLSGdGI4IgxjCp7VPMDtXbeZMffJM/uVi
IG06mOt5wMDVXllI4aA0mdHnbhBOto51gLN/qNUnF/MbDfzn1UBqcO2VHoy+xrmuOEOpCGRjJxGQ
H4wQqdI3rCvl7UwCuD9KpgRexuxA6hEzm9U872WPrLrSS9lwVmLi2LasIslUGAq/MA24swnzhowk
TSZM054tXPvVmzx06AmAFhIni4Pexwd9srxT4RkEKxtILOfqrs28z+QFpnzXk64gYoP5AtIiqvhr
+AMjSyJ5dWEFaapwZTTxk1NP8bZNQnXbZt+8orOP3E7f5m44aZob36V18Rbm82GWw0MxCAY1BOXg
h2kvPLL5IYqhQ+ASCTeUm4yNXcNnDwHrqpKrrFp/Syb2rYnc6nVpHaaMBF7dgcjU5O6y6yfoDkat
m4+tF64m0/xp6mbE0RXbZxuZ486R2WNK1i7LMqv1u3HE9V4yVnCXSm1lDv2InXZ+ZFRHzCsq0iNx
bQvEqOHXoGr7lKRzuSVCMt4PkVd9G2r2XAxXmWwLdv6ZecnYHe4BTImtatOvfYUTlWbqp0INU+jI
sCfDWfZNXR1bK6p2ZWG2+FAahv3Sn2NrPiUJr6Fcs9Af1gdLeI9jala3os1uI0eLDnXUqJ0tFwQk
FpM5mdW7ZnEKUlVk7deDEZ6SrvvHicj8rssvY2PcaB4zMjuijkJvyxeHN+CpSDAwxW27CXVNexRq
OMuwJgGl7/dW69kBOfM/CMyM9+wWqxVwMDP6iod72STfkRe9LksmsdMW8c5rO3Nnlgah5czDfIxJ
6S5HMX3DqW9hC2DGyLi+WXNcvg+T/pMNhrYak6LNesIeE+slbdv2Qh39quyeHYhXaQfsKRgT3Oii
spYVlp7HhyShL+OtXVH6r2EPndpLxku3uoy/Ne2i4/e2880UdhHr+AUD0FiQEBK7dLkIDQQSL+xz
HcOo8EuRYUJLS8yDUeFoR4Z77t3YlLfsmG4YPIdQQBZc/s5wE4Vp0LulvROVWwRVakRvpGTHrrsx
SNB7cOrih1PwytfqabjYYlTnTJkAUAY8K8LpNB8TQAjMRiv8JaqMQ1YM1TO5B/dkpYYbyqt2g5Nb
3yaV5frAz0A9YoqRskLEVTJAHVqv+zIu2ZvJ/U+BXDwusEy41P0IhPxkVdq0pVt4VgkCOseWO5Lj
hgO/urVTsLv2MkR9GC6cg9ILKz+M6vsGFeOJtQOlYnQna6RexmTl21GGy2nA5MHN/tRWzeAzJwmc
qq9uC4d9aPcCEiV+GeB7nIaxOrKxRF9QyvKwyK7A3pbeMawrXqLW3bFZwqFWJh0eKy1+MJUObN97
MfQ6PYRWDczNWircql5+M2A2KG3x1QPXhBi0Ab3wdUiiHb2ayXqedU/bsHHojI5K1d4bGdHkfSsw
xy0l6CbzG2sXAw+JbR7YX6c7RH0L2jTpBjKKvhOQoJ+UHgeTbtJpg5DBqO5W/oB3aFOnxMRrWl4F
zMOirWpQr6cdIjd4c47PU2DuizGhq3R4CiQq4qTUxc6ZQvwiNT8pXdLiS50tt4PbzgdtCekkiEka
uzA/12AvN2Yh7MNYE8ye0iazXBtWTZABYNTh/WWpsQkG0oVW2JaxS1EAdmgW/cqDDALTbCqS+b4r
BV9B3apdg6m0Mcz87FWjR4qBucoTcMMJYCXw1vRfDp5BhkTLzGaat1G7JNaBPd6XcFQPVQ4nNYac
t/HcMPDMukZcp2F3xIZ3ANpvbkWjPxe1Gx9Q123nHhRqNfevZhcaR0oBVGsjxDukndtIMAW3c2+4
V80lFQ9LMlTfoDltmFaxw8msOOCdMx8YvaLrtBN5N4/opk06jvX2s0jzlKDiEL+keYXqssB+78X7
Oo7TY1vyQkbuWhrFfALYcachpLxUfWPe6lZzbqyjh/70HM7ZquqAcTrPCBAqs/w2Cazw3Xdz0LMd
HRQ3l9MXTzL+d8qbeYOKn70mImGeroxh4lS9YZQ/iFbqfu1iv4tL7mra6OePa5j3tQXqGAbsqKeA
RDBY/HNY2/C/jKbNqa9W1ILDfG5DC/TZUOlvn0ILs06yGM7YUvz5Ke4UafZgI0i0jOi1LbDWRg7L
go8v5X2jZtoCwZMEaGZY79DrsCFBa6YVl6KbZGV4jA312CVa0riLsj7xyXhfXfm3uTZ+/fiT35e3
1N0snlljMzcF3Xp9eSRJhciMA6tqzqB/pk04WhYLmMjbY/zf1QuCxo8/8p3Ejncu+BRkb1TVgGav
vlGQofGseukEI2+o0Zr3ksbZl6NFEHT7We7ye4wKWVLI/1cFoU6he90VWl0UJ30dwZap5zNh3jVy
urK84T6NreQOTvwunite+Xn0Vc+A/8kwLD6Zw3K3vCu36ZpcYDm/AVNQcv/8llM7dcywKMA/WrFG
fImItok37dVK+ndFyeqzsNh5t5UPyheP6QLTAclvaU6YW5EDGCWuomY/Ah2r7H9xktqHAkoueVHT
hRe4mBB8cLpmaMLYKE4ZyoKODYs7dZDnmeblrr1xNFIiJtQtgFarZlfpcro1WUdVKjmzPY18RiTL
JsSl6TftfZQ4d2lk6McBk32bjejuXFjGaVNT01gPlWc/2mX+SBE1sw0bJE2Ye0cpaB0tzbwMi0R4
FDWs5uwvk5xPXVs9Is5nhTri8y37f5EnLSeToXwREcOASOERVmZ8WFr+jWjHX4wkg5l8a7DTvIgW
m/2E6ggJh/m6Ab2f+obRPIWDePCiUpxzy32BBt8iE1DzkXvqjAPqLvY8Nk9R/KCvYiFJkx7TSm6h
5bSoN+xXdxpxrpaF7TtigP8AwBhVo3gaDU3fxZGOEGJEOzEgBNSb+ERERBHE2qfPw192FijqIN3A
CaTBfMeco59VeodGIShSdqdFGFJoMR2BtWUH9LeHPGNtqchqBjyc/tJKaplk2eICZkmJ+XF4aSJU
F4aNHbxCjAchctOiRvQd5N0bPdb29sBOLqVI9IrnFnHLlBKQapFLFQ6/dJHZmyiMnlwEH1ktAtV1
1OMqsTf6pP0YO27JVTlv5s9s46JPml1hv596s3wSOulVpG8R/XLVIerlgAu6EFNQLTW6+t5km1iG
1C3WshHA39n6ocWSKmx2ZoMwqkTp7aKADCwovVtoONtktPBbOthDm6ntH2GU3ilb6ru2Ig/UQp5s
NGhvyLU6GN4wHIZUjphyUJH2NSfdhCRgI7ppX2nxV2+uyq1odeIvxGKyq+95AF37pMa+Oi5sNTa2
Cd0OLuYhm7Kc5UbJ9rcvbx2nCo6m5uh+uVa/VU/mw5xNxRG+SbWT7fKMJWE4WnmFED2jAmvf5nY6
hLN6nSbEXw3R7dIQ9W0aohpMU00eU1WBdhLgxbWc5sF1ugrtM4VC51QsnNqUAO54ePSM5WFovH4D
WAbDjEbxDMDRDLqic5AXohcLTU1+gaF5bmvJXNaZ6yDDcJCz6LqDbHvQhXliQD0y6Fwhsaw+jqXs
Hyrb69j4l8XO4970seAzl041lGumeZdXMe5wvcTq7GIpK1GyFOSLhaccBSi38Or9YjjVEC15alDA
IRDSL+YIX3mu7X2EWgzbpIW4xUqPxOlg5o7bt6EbfsZmnm/YVF20sO0P4aNb9mwkRFyziTjHelTc
myixb4ds8Md1iGoDaNgaMYPwtuGCXQWNwYiIaDOZdXsz7qqoLMptTtohritjgljq/EizMtyn0Xge
112Gl1Ri67Cf6Cx2vc2q/3Ri2BLda5shGmaCa+1RUBtLSdJsyn+JaEaZbVroK+PvcegynJqHIE3u
UfjHtx7Reltn8fodRo/+iRC7U1mANcPNcdOX8DUmlcUXr3rjD2Fh35zsQ1pOR2bO3KU1pT1/R+s8
mgvJjTPYj1qq3eKMXx1vG4amdRI19b5wniykk4GhvMGvrTk5m2zZsnQKuHXIfByc5KhbWjAxi99q
Wp2BDwjvR2HkgeY1WBTDVAcgC4sxUeJrpkR7nCGfu3piHkXuXOIwy0kitL5WocGekOW33yfAmKWb
7OEIUb+6aBcaGeYY/SgPZ4wRPgwZuLGMD/CccAOEjrUqaI37yuNr6RakfrZMjjkoyqCbqx9KGbnv
jV5zYNeaRYwxa/iZ5LU5rN8o9Ysi/nfU9XvPnV4je3mZR3kc1UxOW7H8ZLWIH0lET633Novk0htx
+Wyb6kmmojhZOYKrom3FaUTaY2B0wXV2nuhlOs0EATj6nVCcSnjCPq5t3pdTHjtAfF42y2Rk21cH
fa7bky46aNTxIEYcbZz2pQPZsjFj+KE58ARwD58M2tef+ef0i+OD7lMicSa36noMjZYma5F7TqiS
MZexwdjj7/EbT2NmcolGie5dnz4JnP/L9gpcJrlhbE3YMbwjtLWmE4at147B4vbikEc1SQ6zu4lu
6IQJf7OzZ02DkAKrc9d5+qZfdW+xnNNN67HNwYa6Z5D8ws/Ied3zzM5LCrKBZSV7E2vbedE3vQN+
oR3i0Nn3XX+hxug3ddH7xQIQDWAZ5ISngvDpNXGVwHO/msq3Jpd6ME/hPY7qBWUp/xIk1bPd8C5v
sSMhjHmbljno4AXyZBWYt3WkNTWsHALzMNOV0Z1Iw/uejdi+LDKXyYQFdXU0yBkgpE84yPrmrO+B
O0DHrjGYBtzqzKK6atuoJ+xZehAlC68GU1tIyfiB1Cb+pH7+yz0GrZTEZG/dBGBV+bOYzCZLL9mu
jUFadIfFyy/h5CWBIbufg5WW23YaPvlj/+UDLQf+LMt1Uh0Qcfz5gbm+6AAFat4totha49DA+5lf
wKgPW6zHpVAvHz9ExnrmX93RbHCkTZruunD4HTTxHwOtUcY6rsFiCkaI2hu3d7cimb+F1WIGLA6g
i80JgPoBKupK1Kax+uQpft+OkY/Df6hJXLA015bNxmsz3n/9BNm6Vkdr0EPI8SQshs526pJHEVNr
JxU6UFrxh4+v/S8Ps+XKNUV4lTJQcv/5XTd60+JsVFOgp0WycWLfUJV25PJfPDHq2BCc3Vybrx9/
6Psel2tcDaq/P/f/Ftb/fN9RZLQ2M7UpYOy01j9UNrXTGNuPP+U9W5l625O05XScWIav1VWWaCPF
nnQKJEuOLY6ohlUrDoaeGxrgv+EdI5oCRL79Bg6Lc1kxGVFRgesrxN0wj9AinM9yrf5y6XTeKzMV
pCMYj3VR8p9L5xjoOquLp2Cypc3sIgWEw5P08ZWL9/0fP1snR0yXtPfvFhQaY3gQXPkUOPV4ttrw
HxQbUDBER8BRY3RPorktlvLJiEIbjlJ6tzh9tDdy0wwyiwolrMeI19q4YVrmD0MYX4zFr/ty+hK2
tuErhtbcnOHbx7/1Xx771dmtswEwkMT9bmr/89VYU9iMfauNQctdPrFa2CQExPMiRLQOv4z1QfGZ
0e8vD54D2I7jc6WGyN/WsP98ZDxkxB2l0xhoiMcR7H63ioREVeU8JXmgl69uSgAx2KfPlnxCXl8s
Cxbil9bFJtoljrSrNoRShb3eSMLGhG4m7Simak3fmoVbBe2aG7KwQ1CCum8YAGWgAHprVLccG8d7
hZYEq22YyIe24/GSUikHs0kxykKhvKmX/Gu3TGszoY/Pc05jx9CdGpmECoILrOTYpV67m7rohrSe
8B7sKUR6Gg3N0F+5OfzI6HgmEyKIezSjjBGyG1IYJQmZxrSzmmnaxiSibGtXpBvk5NW3HK8pveNR
K435rkYu8zg/I+uW2y4iko0AnHazhBnvEXgOAdNHLH7WYiM4iu0gDKXYaLqLoVfpCOFB0G6qbrIZ
kljkHIWu+BIWP9Bdp5z5kRugjB58JJPVjYYph+Ak8bNU+kszm4dcpuO9FtXygCoWFo5jPvbk2p/1
VsizZXq7hACjwGhN0jJFueurNLqtyYllIhofygwJH+i38VRbhBGE5XIb0T8ep2YJ96b1szZoD4Ft
GNtMjZWvp8ZymEaEDIa6B/lYPZaIrHbI/7RjBStJYw6POi/ceE72bA3ssErWupvUHh6Aa9dHXS8O
XtbOOw++kF279x7YTtAB2Q4CaP4b7tpk86PCkH6r2+PDJMgQjLxl57a1fpuP07DxQnLTV6EUHCNa
R6dhbhsXiw9Z7ZtwaUG8Wqed75yvva78Dk7brnVvCowYRrTsiPydtk3RiZOMiRxhblIPj5ERHiPI
Wru047UkmXZuBB2fAejvWINKCzIUJllX1H42UdjrAn6JtTiQAWmY0OSr6VCOepA0yXIIDdfj+ZVH
EJHIVFtzn7QFiGZbqw4ydHyTUKVbPZt3RqyZoOFUdeSFBQhSB4FZI/HtCLO2QSv4g4grno5Zey6G
+Eg5kJ3cUaLPxq+jRReJp4oUBoepVHzu1gYqnr3waObjv6kdihs3Vck9gBAPWhUMtKyALrs8aylL
yayDEycWgnmiNv4aY1V/0MRlyJx8h8OFvUbSaC/iqaHxuQlTYGUZ3V2nLfe4bobt6BgNUi7oXgyb
XtO80Rgskl9ujfMRR0Awjk54dJ5AnVE7TMmwJxXIx2hrnYmuaPZlyrdr1fg/jOmfiaL2NEdGcjHz
chs6a/6AxISTDqWxaQqnAfYytjuRWNzdYU3lGmEQjsNv7PyOYvSGO+WF2F9y4phciZSfGKLOb+3c
DjL4gsw6YhRdRUeWcBM98gyD5KOe8Kc8u6xMgzIx4xsioe495VT3SearCjKQon8/9K2+RasY7od+
Iugw8RR6v5SDYmFKA2RueShaJ0TYhayc2K0Wd6Hj8TtZZxIBkgvbbSu142OyBsuHrMtXRra1bz8r
Kd4JRiCQMHW1qONQTnkoJ/48WNt8GSZvlE2QKnVgm4aGEbxjlJbpk0pjX9ltoLER+SeE1iEXkILx
yDCT/fde13ZJ0mlPs253t5nh4KTMxyogGYHsl+wH1k1C2mubsKEJ84aMcHAty7CcQnT1gYnkhGOk
/9owOBGEvLLZVC3qkN7BF/aKaezWShkO0aW+NVH//eMj87p6Wy/aQyRDhLPpYAS4uujEzLBH2qoJ
yi+z4rCIi4knh/EXIeNEjSWjVvvYE9vPKivzeorGB4OjxixMP+AYUr8qG7MC/UZu1g1pTsPr2NLY
oAQoeN3Mr4bLEjMPQdRNTrkfCOJqOtHs8zXAtBoH7PqL++iF4VPEyQVVDti63pXUgkXymERZyFy4
p0WPYJFmJWhbdJRu0NddYDrfPeifJwbIOLf0+Wwps8dvFaMuG0drV5YCg5QdeZsyzuWNacDXc0ao
DJkm8XQ4pIMkvYzPtfncwlpNG3I2sHP/ykxx9mDjfsVVfZKD8wY+f7itHG8626O171veHwrefK4I
6I1kNAeaJqXfTd5jXTjmRQ7Fowr16QAUad8BvOIIRUXJM5OdknrZ622Dlwv46rEL8etykmS84sad
NsXECIXej1Snk4Wwnm7hJ6I1siBjeYzFS5P5ZyKKe9GGL4NTPc52AZ6tEfSSQMlb/gCP1lCJzSAE
Uut1IsN9eQ6ZqgClO5VkGiay747K1lRQ1XEFrO1UkZoka7nxlpZxJgPJNCatgHCFCczkfkap79tW
DVNxqsc9/n5UmrN6ASjn+KHXgxKyxjuzwKHsQQbDu6dseHTuvzPsQuZoWMy0aqZ5rh+mjMvDNdde
gMviadRjwVF3WWN8jhmJE9tBs54JtNVJC6TmHGFWhKV7/PgBudYdsQRBtsYWxqTZoNxey/H/FHhl
TFdL0l8duE4d7hYFRVZvhh+uiuXm40+6fhR/fxK2TwGT43dEwZ+f1AtOgczlk6K8+ZeEWI2ukVey
U9bj5puOEEJpn615rnuJ9SPX8hENt2W/36VlMhyalFsiMPs8x/82oqAmYlV2DEfIbNtQaW9bqKA+
WBPstgwnYNhSuc8YfwZXP5bis8bjXbAJLwSkUQykkJLp7EmvytqGBONUsYMN8rSakdi1eCIsy91G
unZMrAwtSZ0avsPGwG4Ej0jvj1G8nNIoZRauHz7+k9jXbdDv32ZddDIdo70X69/sP3/9uLFbvryh
CYDKNZshQae9iF9eaPyUaXLSStygTgOnwqyNmCPJiUA+uHfR4Clgz90b3xFs343Zaq9Z2P6TIcnt
6xEVfGw/4oHcRXkb75nN3pdF/cJUHWqtoQEd5MDN0+aXGy+vfSxwWsnqJusRkEuTs0NaZBL9j7kz
W24dybLsr5TFO6IAx2xWWQ8kOFOkqFl6gWnEPDrmr6+FG1ndeRVZNzq7X9osM81uagBFAu5+ztl7
7Tp5UqPiNQlzfak+WlVoIMolTBO0xJNJvxNRFT6vCsVJ1pJ83uwy0XyojvERyvjOmUK5JFBun2gs
kr9+z74PS7+/ZXPF9A9vWdb5TVNa7CjD7NwCNippKybBNaDl519f6U9dlx+XcixbNRnKziOZny9F
1BHVcJ5X6zCw37H1LhsyRABS0s/tLIe2Nw1gLMHKqu3wRffowH/9Ar4Xf/P1MTCRa08CrYGq9ufr
S9z87hQF1RqsLlUeBdJ8jnzNFP2iWMgIOjiXjR/cWQQQ/frK31clrgwgemawoOYV3J0/X5kQ8oqj
Ql2sQdpQbEt1h7pnCWKh+IvlT/snf6OB3lLVXSprh8r65ysh4akJIauKdZZV56oe70URPxcmbiw1
shAk6c2yKqt2w8ReWcCTbOZy1J8KnEfuiYrQq0aCuFIM2odcmte2oTvz7jb+RUtZ/JN3BD0zYmrW
JAdi+bcntcRGxX2HjNqy5bUgIc8ADe65cb118vnYaaj1EVDOQgNhzoSdsNMUJqaZUXwQrP08KM64
I4RtpVLp8qe8QWGcgFUnPc4ylLS6uNQB4RMyDoYd0mXD0Fa//kj/9E4zSVT5L/gUGvLsAN/u5jpP
y6BxmcugS9ZWjZV+BPm81RbWfgiizCNCBmBVmBnXEzlM104cMh6dY3/DjTBfswTrUpBV1lbYoTgD
kNWQM4OvHbq/vCe+tx7mVzrHEbscGGEVfg87IcO3UmncdqhXQWxJs1ioo2msNcwVy9lfmfTXQ1Ij
TWsf4VjtKGCsDdwUAgnoA0AW4EiQ5Za2IPRwsPz9r9/HP+9p84uj60sDCA3v94eyRCnW+FRLIIkQ
ZlLPwBAZur9q+H4/vv74oDg5z8nTxKl8/7BIEokTlMiciuYzozO0H6MfgjPK/GuZhJ+NqWxK2H8B
56bemPFr1XDz67/zT6vf/BI0kxUfpwJq3+9TFC3Cf8ua2K7RraAqaGluuA5e9tJH9GTIlDOefR01
kAlzh5pw8BkE/sVL+L49zi+BzhMye2Qns5L558UhzqygrPupXdujfjFGSUxzMSuu+uBQS+jIE65E
BvFT5KVjbC9k3ZkbM3u09fGvGJJ/alj+eCmupqOmtiitv7fD1J7UYIEwbp1H8EoRrpK2mZAOwXwj
2wyN8iZcwockEb+qBp46jPT6iEoVkG5wiQ0rWmll8YnzcZOHxLsWKUbuueHSEo65qatqBXSlo4Cw
/zLm/p+9hz/OlvgxOP19j6VifJ5FlRlzJxGruguZLZHk262qEMJ2PhVXlcaovHcpy9rwEC/71tSv
lIB77def5T95bPgkZ8EYgxNXfF8/YQYriKqNZo2eZYuwGkmesv6/uQRUKM36cbybTw7/cDJobQTV
uUrHMk67t8TwF400zr++xLzK/+MchruAWxF6pcp0UZjfc456xa5MTTr12jSyKyeK5UIM4pj72a4e
5KqzuqMZDn+xF88v+9s1sdRiqcG1ymrwfS9ObDtg6+EU0CZwBoriIwaYp0cMv20CEH799/2TT4m9
gZoJ1/csE5tvpn94C8taSQa6wnIdD/mXUiHSsLN/Ve3GLo8pm5tgPtFYHAl/vobZK2GUcQZdW0SC
I4WJ1xn8ggUn8cBT29G9+vWf9OePjMuxm2iOsExsF9/uilBLJZpohRDcxHmlcXuIamjmik7uAtmw
eNQJqdZI2Pz1VRnf/Olj00zmz4w3qO4QMs2b3D+8lZUauxkdqHJNijYeeT8ej31uVN5A6qtmpYCk
p/6YBegFehsOTec6Kx1ANdIHvLcMe8JtPNrqZkroIBLasi8IRll0rU3EUNXfMPrj5B+lyaEOxImo
HxTEUaCtJFDPLSyO9WAI5U6j5ZNPqo34NXc91W/Uc+2m064L6o+4q+tza/vLGlccTXC3OMXEg0Ez
vorQYWzMvg2WGdr7SxFosLKUeyXxrcs0FESJKP7NgNfKQxDVe4VFAzUIIMO1RYhXt7xNunFct1qD
5xxl4dDGzk5Ra5BXgfCMQPEvvh22+2YkoMdU79JArAo+QU/pddTjtR8eW0DbbmaoV04RaVduy5Bj
CgfrbTKVD51KFv0nB0PfSTd1iBBU+jYIkUrR113DdSItfIItzWC6d85JppKY59blNpAOaYlqGKy1
kXyiAEFgEPTDUuH1LepehSvU4FwQqVJ56UT9TT8eSfAMo5/rf2kS8CFgl2ddv49dRdvQ2MhJovTc
eQ7rzOwGdOwn+BpoAV47w/AszqxJNle8NZ+NFbI7ZBIenE6cRErrdF0SzEC2K+q6elqEEkX1nGPq
NfgqULy15GKhj/cY0kfLiCzYJUc30shk1ezzPobAYPMGxBUBQiJ8GAza5JPuAnJJunBbi3WS2wVv
Hnnxwmku1DLrmkiztV+gBFLIRlng6MSkb/G+jX033eq4rOXMj6N91G8b1d2hBUi2IyTtXnPyk1ZW
yrlVDEKQLPGELoW3zSEzRs870BXkH43tJgyTdKk9aBFTmKElg0OZMSeAIVa2yIpT6vinJABdKM1U
P+ImyNR8gxme3n8sPNtAGaU2TkGOLL8ctd41drNmG7gGnDVM4leEmtVb3em2lTTvpqlRbnTix9BQ
JI+kp2hLWHfC08z8UoSmvi6pR/NOD67VdF0RQbREZKte2+y7Vg9Vx0Ves8p7n2ETRSVs1bha8jT3
i7oR1Q5TQXtNwMlL4gKRN8JsR1NWQ/ozh/gGDa5YwdyoZbbUT+JgR8bnr5eQP6/7UNQcSiNs0Rij
7W9rMQplt0JZna01h4wTd/TfSnlqIU/VY3H9L1+KJgTnOM7a9Ea+bzG9n+V66NODZKF5skdIc52+
NYDUcNM9/fpS4keH5ef9jOqJdd3E1Kci8P52qCttq5QsStFazslqUVHex8FIMIaZBTOyDV2VVi/y
wC63qtV7odmo6z7vaTSASal9683QcybggLNIiU7B0pcvxWBpW7yBuIH6EddVV9UH10hezD5t9vC/
ei+dbcuJOvuDImedVgj5QiufiKKfpXARHVG1qxSPFfSlZErj6BLnRoihBWKDpOfSfJHW8DGOJJ4n
FpYxJbwmOGxJBAeGgIDXxHDf08jK8mq9ehYJMoU+LCev7xHSJQrzlVxR13ljLNTafEvKIlgTEnON
9yVdEHuC8UV9xmv/MXLQZbHQ+nWmyr0C+JosL/9S2kVM52WRWlazboZYLBLyT3Z1FX62sXVGMawD
kSvd46Sb2wplcN+Fa/BtFqAgyNpOkllrtYLrFYTtugpjYxWWEILcMKmXc85e2spk1zg96OS03MIV
Kq/6KDd3VWAfoVLBTaNOX5mdA06RuxFM/4NI0PyrVgpKN8xUjt6Z7WVhaiG77p+r0hJridzuAPXX
2mU1QyIWo0d7qGiwJdApnWA1pwHdlyiXKTHLj1ELxDYP/XRpxRTSGa7WQr2J+yDeQsTXFm0JkNVN
injPlonQiB4MIYX5VtGM94bF4GhURCM8a02l3GFnOipaJ06mVRJto3ZXuW7xCFW6cgrb8c4JQGH5
tiW80PZGYQaMtaE2mzcEB8ldVOgfqCbbQ2nhHNEIht/qQ3aTBli6Yjk4R1GPJMVoDk+LuBMlKv2g
Rk+l23a1QTa+J6kPy1RIFk83xgb6+YJMizdAfM3azspLw4Z8ELLfSYXhYeX4EdtsgnKoODtMwDx2
tZG+d2WsE4E0HBlTfYnGdYYIuk8CLwc6v9Nz5QZH2OwXPCJ/Co+9QQyfnDisJTbtA5ZQwKfUIbyB
Fp6/iUdDazMc0cR46ZO7KQijXKltfhc1wDLJ2mSH1ttqSRgDT2GnsStF1RfNW4SoKT4ybOrrAGii
F0b5juN9u5G12E5aUEGshiivKFB1YPOxscQAD5SajY+P5qrqpy+/1R7dospORa1y7sfLS4Ic8DAz
/UyyalpFzBrgd+rbnK08F5l55PlUFo3ZIO2thgquFtZ8w1HcTTsq73Ks7lOpm2c0qehiArIgf71E
/dFg+GmJguzK+Ii6m9gCeC36z2c3X4fXQiJLsm4o9JaJyZNc4egitNRaFmN0CInB2w612iKmD/Cc
GhJsENbRXC34n8y8kaEJri4Jd2ohM/BNZIazmClrrQqBBzrRYqw1/coyF8gQXnjCeZelso4m551u
LcZSWW8NRWPa4thHtAXlIkZksiv1JF4qvGWcRfCHicy9GsauOthF9GQ3zheKtS8rrlacczBg6uRm
MSy9KlSDPDbRMOaqSY2KR0kcdPgAF9U+BBVrbV8G2VWZ7TqwEpsBNfhhGvA6ZN2HSaG6m/TpTnE6
scicHLG4RLoauF9qI5eKnhaHwS+KrRyiSxbb2kIfJ7l19V2oK+GpaJ8pfx9MWcpLbyuEkSrdVSRj
e4kyiFb3oBJmogTrbGiJbYHKNmiJexoGkG4ohoSHumZcGYrEMJVG+Tly3wb3Kdfrl5hjgu2W084K
xI2phs1JjQXuIN2C4Z+lzkUQS4cyTF0WEDvPPifBSWQbg+LQM1r7lPphcs5HdwTpTt1WxLXkMIBK
vlSczWgFrz3q8QLhB8ta45WdQ4hiSyqDJdNmzcCIKZ5ryiN5ee7K7fB8ZnoHTE5N5i5ttx/zdroK
yKfb5ELdjHZd7TPV8TeKJwu72hlZKP4i2MP8U+GGqRzBAooGyzYhE3y/Y7MwNye7RmczVRJ+YtWB
rwLa1nf8aXpWvxkNgOiKIJalUcYmR0cLFzBWbT9TnnSer40P/8VISF3IJSA0FFDrnNweiGquu6rZ
zxqUu/QA232K9QNQUouFcShuyBoG5CXzvd1jVNDAMO5RV7ineM6EyaM7YCxPoTsE2DujRZEa56nD
fjdZjlxObRZ5UgcF3I1Du+wTAxyGkhOuyLAwtA1tAc279fJiOPsytCB3TQSplcfG4NRqJ9h8MKWy
OowUKj9WgH//ia8u//M/+Pd7UY51FITNt3/+5+azOL1mn/I/5p/6X9/188/8512R8Z9ffstV9F4X
svhqvn/XT7+Xq//91XmvzetP/1jlTdSMl/azHm8+ZZs2P15D8FnM3/l/+sV/+/zxW+7G8vNvv73T
B2nm3xZERf7b37+0+/jbbzpF7L//46//+9fmN+Jvv1GCt/lH9P0HPl9lw4+qvzvQyYVj419Dq2lQ
7/af81eE8zsmzrlxJgxGnT8OfHlRN+HfflPE77SmWGMdY27aUKbTB5VF++Nrxu/4fxBLML8XtivA
bf/23y/t+o/F+o+PjHfi7//+t7zNrosob+TfftP0H6OE/72qc8fiuob+gq2G9pAD2ebnVZ0XUGPC
Lh9y59VJ4jdVrxjE68aVWdeXglB4gpuCp6lJb8WY+NvOJPlH3pCGNd6nmLxU37oBu6oTyuqNto6z
uy/o8GWIDWc6swJ6YxwALxeE3k7B1ZQUCkiC+g0j9y7DKV51GOLrLLmMGY5TgRvWzBz2TICPCz3s
SGlEyilH+2EoizlPAjxh3pOVXe85VyKA0weC4YgoctFV4SkgTpnYG0z5zgyy0cc7zZ3OKtZxZoVt
cgi2Kq4YT/jdpsx/WOmaQ8NQfFH9yLck6KmLkbmVqKSIC9GXittu5gMAM3ntgQg/lFT2HTlWAAbQ
O/kpMdxEr1/nluxp0hCp7FiHJsRoo2q39EaxsesYCPsBkRvhT0M4G2WqjyTRH7S+3TYmG79B2psu
mYm4M/w7R2hARxvMKy6ufi6UQcwitBA9iX5tv6dE4P8mVqqV2iOe4yu7SMmJgu94JZPOWLd9bp6R
6K4StbzRR6THLe0kkebuDSukWMK8wDhojfq+zMzdqNlfMczTDbfIc+E7BxKYjJWVkutXB8cpDviD
hSjhYusQ2VwIcFo4fJQfdYn+dKDwji3nJuSP3raqG3pQvzR68YmzNokmsVs6CfgrOKOpwQ70XLkr
cRARZUf4XMAgS4mCPTX7lv7LQBphOiMTF2E5nswO0ZvSKTuCMRZhT+UdReoEsyyUHsXTMsxzRPfy
ztbsDyBp171kupTq45dki1lk+fBEd4vvoA8Zu6up9z+tVNm725ioQYx78hhZ6b0ShW+gyk79xD3l
jzqAy9RepFOQe6w2L9xJcg8sID3F07BP2uY4WTYg9LjduOSDqkpO7oBBt59+wML3m/s6K866u/dF
sYn4KBel4qlfWVLeR2HyDA7Qy0fOcb4Pmy1gYLR0WkI9Rd1v+tDoFn7j7M1ofCL+1V0H3Y3bjtYu
6ZM1uLHrPtaGNUCSW4LMDvlooMZUmqsoMuXOnk69kpU7ju5AC2z3ZHSgnP38JlSVK0eQssN5fjXE
727CGEsz+oehRiaaTznRM4jxpKXnW3+I39yYwUUUoyGzmo2ihP2CA4BLB2bwFXUrM/8KaOSlpme/
7OWkLZ3Sfa/DuDkVBilwqiI/fDldhYl6U1lA4gio+UobUGFJOd2lTl95RSYTEnbkC7L1jkOTbFGh
RoS3Wv2wyrKGthL+Wnug5HLxJyyGCvelkMCCGPk8ZkwZFl1NpWinrCqJvQKBwfHYCpL14GePpc06
MBQBIbb1Sbbk5Imufilj5ZJ8OYQZe6CbZ9u30MFtWOKc4dsYEdVuOMof1EB/Jh+1dsz2HgP1gUbs
tCR6mWdy3HFyi65ipV4a8degmDyeIl8UQ/DIHBruNsc3zIR0x6x8Cdp/k1uxPDecw0oClRCe0gET
9aEpTf9W608R2JhFic4sr2DPCCD2lf7UkItF3DSCUstt12VkBysnr5glFQemYPX9YBGoVB8qR722
RlLZ4zjmVQwFItSS9YNos2XVJ9reIoLE42BNTqAoWAHK8r7zi35Vd/m+jNsO1gFHUQs9Mjo42H39
HBcQAFTQKhDNVI3rtiaek6g5KM+HSjU7jveMJGi0e1ncqVsD1eEogity+to17eWv2FcW+GpXlTnk
5zRHNqVrJ2bzMLyKDhRqV3mB78LEUcguUq+TiUZqnX5acfHpA9FBXJs+tnQkolESDC/RZ+Y8jwI/
ogGvJB/MGS3uTDDKCzDYpJIYY6wudRPycDAnTtdGeKWP+RMn+93o6h49nGShbGorO5sUJXcl6dG4
AL/gDpa3M+5hoe/JRXU2RcXKC9X+MsyDkbCfyMp4jWk7LxsxW45a62Q0UbbQD35YkCMAZ0Id0o2t
V8dcj4+Eod61ndVsQ1mutMH9IiU1WCpVQdg4rY+hn/N8zX2qqCeiQQhVyaInkvDqxRCiJtH1Fzoz
F1aaHXUAYuxsPfV8pBXE/FObIdgC73FWkG4tes1/1ds9g98nXa0fwiqoWMDqfTX4r9GIDK8sTZTB
mQ7XeA6I1I1j1HUvQwjCmmoAD3NBDnDdCjRuX6KG5cwgfxbvlZsBbTOFNfwM/AwzmsQCa2KHynmk
o7oaGzobUf0gFMhoMa2YXdXOduNUPlqGfSdw+G5NECiiLPcZvF1eKdHP6j06QBIkgFbjCcy2lM+l
orn3qnsGuWhz7039FtjZoYKPC/XU3Ey9tlZUnp2p8MhwtZZKB6YknS2UhTjnfvxCQB56NwEBtmyh
QmHdX6lx1d1Wai62Nt1/z5jScY1SfdhpRrg0oNZaeXqdkfqm9bl1CRqHVsoQ0Iiykbpq+eM06rQr
zETZjkpULpLJuO1Adi+rRubHoihwlkOppvhPn6z0tQ+TVW5Li76SjfndGE8KnGbI8OkGDSPdhwmy
h0pQ1lyWuUm50Vyo6bTG6ZL0/lbt1LU+itnmG9y5U2Z5inrfDORxmVN+Tqwx5UMiB8Q5k3a1ZNpL
hJhUHnoHilKRZDC9piezip5yM/qAL0YKgTJ+KWh8IloeJCIvMlKzyRgG9awHzhYhxVcH42TROhr0
cx77jXBysRmCJyUlzNtMPlVOG4LV9mpozacRrdVm7MU2qTleTEyzUalbSBuSAxC2lPBtsk2LqSVI
KAd7IluFiOLKv3BovXLTcle46LHd6LEZNJTuebDR1fZO9OlqVFoChYVKlxHnbWn2BdhMy/dGOhdC
6yF9cZ8tWgToufSLazfnRmsqcU86CbtDtZ40JifcpmMuj1k0PJgiSK+nbddqoTfUTnILNoqilGAK
WyGmI0upTTNrvCK6d00CnITdXexCgSB+qFP1EL4FhR4S0Izwug1GCAd15gHUh6kywOow4miXuCF7
Lrb9aFDvKcrtpR4lJAsU46HWCV6rTQA7SfYKbfs61kDKx6SSsX23HIumIfNklcOMJxQVQo2yIn1l
gvESvrQhqeWBRoscd+5CC91nhO/ZgMzOrfg4B63Y9LDYR7K8AzdSV8wz680AoCGPVBXKcI/QZII/
M4E5jYbq0MjoNo3mMi8fGLmjAN9XHKDIxdFwl8DvZnj0qSbRjhzyi0Mjg3NbwuRmCj0r0BPOpmy2
DduAR2ei8cyaAGuRorFzHDjlhX4xYwiUNShrugQaR8/mVinct0YveaCEslGN+qYZkCNiS1AnJmxV
yT6SNAFpdGjjSTEkkFBDBldo8r3TfYjytAE1cU9x+xmIsd9qcXtX6trBTIiXMuvbWBb3GsHCjI9Z
w+jE32ZFVa41zjXaAGBnJlGXMfU3ez6BdtmmoYEDi8GZN6juGAl/b/oQa/r0WWhsEBgzSL6pu0Oh
yzWqSXGMRzjLKqCJjWK1HyxDyrqrmvewiw78llU4xfIUkGK1cFKKe3DObJEE4CbusArU4BkZWoO7
SByFMbfIg6zeRq1eL1unvvaR4a45aMecpdDvq0aGSaNE2lw8UmwamGTSYpcY2rE0nFsjdq56sydf
IAFSZrf0zRiirUqdGY3SvrFEnEbLgu0Qo+RCMA+FW/G0fnjKXNOBVjyWS2FWnOkRRRgsfY7lEmeX
vjCUOfma3mwiGiEw9MOzT7yBGa1F7eJrFmN7JfaAKlrXPXdJdeCk8ax0Fb6gqLnBdWIsTb/pVvpE
D4MyKeI4tWwSbHWwsM4BHOvFoITjxiC9oYmG29ypXp2WCAtLnMKiuwvQl+ELYlxg5dcAJ7OF30qb
A5b8cJuGtp4FMnUQHW354VUh8fbQ0+wtkD9f1yY1ZIfpmcc18EDW002S2dJMg4OwfEAdvaD8yekU
xpNzB7yfz9Eir3z60ohMWgdTc4DqS4YGrHmMZr0naQh57B8e6cd02/UKlvFN1tdimeifhZKTdoP3
f2nVEZo6nkqGgRuyDM5Jy0fT2YanjCYddS+VQgNWMEarMO63qtIF68pv9ipBI4uuuImGUCw4QKaL
YGIEOEBg0QVMHtkw1BhxEdUTKQwTFg0y6RbGFJ/qop6WYzk0npMB+yJBYprgDg4ducO1chndYZ9q
7NIg45eFdePM0olytO8qk2esNzkgALhQmVC2ITUw5n16QZ91BF7ABXnsRGF7tFvtGMf3PUL7ZW4a
D4oO0QKHE+wCuz1MZR2dCGFYmW166UdYEUOD1akSdbfIgVQuWhgeiUEvMKapOqW2B7xq18dY+Ma2
nQfC2oHx7K0ZVy9GJ2+HfjqHerjzdS1fJSNJVtzqTBl9wFKdv5saS0ATqXcIH+ZUBobVQoueHHmA
D0VNavk9CT7OdejMWLZYvcYmsgfgBKEhMZgej3urJTnF54NZ1cwuPDm61yHpQVUvGYOEy0iyO85Y
XOYtnuu2B2wFT4GVgMwBTVPiY7IihgGii9otKc896K4wHa6Tvru2Q8LPHHGfMauMY/GVidXYFrcW
DzbRUjsF6ZjfSGQlkJVmRxp+smDtjNyKxFKeTcFzOOIyt6jnxpeUPNj56iVnuVZleBNHH0rQ9os4
65mlYwCgT4372L4EpF8VSrcrq+5KIWrETgD0pF2DWVAVC32yjdVgi3cGHAsOunsGYpwUkXtOMcD4
yszu/DQhv6Pq7gO3bFaWUV2p0nklAgHwVvakmmHoxfeVbpcQOKKzlrbr2KSdg11gBoUz8a2GiX5n
DWgjiEnjUPKdU1nvnHu2mpY/F65EB2mC+J1AkCO7h/CcAlzeQ79OvcmPJHcTiA+jXYjM2mihsRBt
BOeekDKLMZF21Ay27y6x15ZWH9K+IcSqJjGr1/OVIyqqurLO18TMPkHcvcTQsngZV/pUnyohd4zg
TnGTXGTMwdCQH3WXtctwJL2+0M6yji8GQI6lFqUvVVN/4MLt1VdLJV+M6IibYLJWpT/cZTko7vFD
j92PNgOBMZGZSEzXmx9qR0VYG7WbvtJ+PAc9oIkuLQ+G05/hbTEGSO4yBnd9I9euIe9hYD71VnXo
6uSSEhNSN/Ij0imofXXbqalY/fgN4YtMxJOjT196ZBGcg7xCqeVDHCdLYlSh0QJ2CFwkPFVwiiQQ
+Wh6bzJSejFXnXKcfvNLUFR31SfxqcuJfRipkw1YnsvqlrzcFzyw6zHWaD8MS5nQqioLpLRWfB1Y
1TIjv32ha9mTmXFhMkTWBJXYynAXWZD8ceveYqK4dGQIlGb40iVjgOYFVo1f0jTS5D0ElEPXp5fY
5KLo6BtPby2OI5tEdtfZhOAjGe8UFt+w/jLc+OT0rD1kksPQ44V0L6Yg1o5Uvzns90ZU3d38Vyg+
uqX5cCcZUE51dyWb7JJFxsKRIFp8+iuW81BN7wbldjPIe7cBggnQkMqIj0IkyXkSxS7ITWhCfvFi
BBVPtr+1nPACOIVFJHidbandxNuqSPNm/ntrJmNE452yJHmhBCaUVlBhh6X7mkbR2gqOgTmUbIyC
z0hNtlnJ6dzmTLEYu3hPN4sHzopIoFHPbaM8VubDmFYHFF9zb4ftrA9Y1Crz1TdxeQJ/OMXdnLTm
FueBJysMw1MYYuQ1DJwzUnsIhEJqHYCP5Yj1WQ6oNHvkKE1fPiB/zmbdiyelNQfYvgnSELMhOvm2
xGARdMzvi6MqhqMcuzc55JzLejKIp7Emgsv2aISPXmGbidcQLRgo5Eplp8pNL50rPzKXG0x3Sn0x
4slEk0Rw4MDS43AyDfGGEwa8GnoIN2qZDBs/qzwz4YnQhy/KM2A/3Z2RS6KXo/30SjRvydM9nZEa
HTtV/RqK/D0pavJ2GBR7vSgY8PbRCfGWCrYkvm1i8pIQnbsu7wRRbxSHrMVVT6fPp1HMyPNchAAy
2jGciZlr9rVX18o/54/PdvO3XufdLnFHGK67qSUnAebiL8Qerf0oGAlObB7auIYiXaqPCEatke7A
VA5nbkVSGTpx0wt/O/uomnLStlaavPgzpZLY6nFRP7E2DUNCaBY28WLM9qOaHSocLy8IBoPk2GJ0
OPOoEcgyv86W0EjsX6xyXLDS21OaWYt06L/KdOBgNqhU+/ktGoGnyohvKi3Hw4ktbcP8GhGdUnoK
LZgl1GCLzhAHoLK0HqoOJJRiDY8jrOo/VOz/0mTm/2Xo8tMs538a8fx/OJkRM4fwfx7N3BYZzzcC
oz/GPPMs58dP/DGbMbXfDU1nisIExtTYnZDc/DGbMdTfMYNRQOhYoeYvITL6+2xG0/iSQAaK1F0A
AbB4Af89mtF+RwSNKwZE0wzZQar/r4xmgEv8rHViNONgykIkaWCuIKlHfNOE6j5faEnYoGNvJ95o
TjBYM1m+dAGpIrWjOGe1a+TZbGbh3PwFXrXLOlgUp0YvYtTpGT87f8HM1XGZdL441siQbuyuvmfW
Wb7M4c9VBRa1k75CtkXv3Fe+uRZRpjzjk67WIP3ybePr/jOBwqmh9c9moIhtWWHM//F/YyXe6RYy
OQ2PVNqGzY5XTNJE30f3UlVeYuwU78TnoDg0w8doKJJ1V1NkpW1iLuwp8e+LFIpbPxrPrD3GSpSE
klcVpTrZ5zdqOwzHpC6ea6tZacmYv+QRAw8zDzvYUL6JB9EOOfwRz2OUTHGlOlrnRNORIupuRZ9c
lw+54t8CF48/zCq+M9zKWaX86fuJjR6iteJAEUrtfZcnRHO3Ybixoil77np1j0dceDh0kis9Hw5q
FuvvsQYKsNCD5jYYonpb902wjY2M5m7HrMVwEvFeQkPGFlQ+kqmXgfzXOjaYWF53egaRJtj4rWW/
OfV7PVb9Z25yaHSo4e/trojXkZNrB5to6Sus0hD7ROg/OPn0+ON7A7+lACfx1XRqRiJS7a+TWLO2
SqA3205Ha1CP7UlLzdlBOAZ7nRRQ1AtsPIbTpKuM0dCmjf3xYaIJNuti/b3iZA8OZerBra2W+Y0v
LmoCqX4yMuM8RMOA9zpyr/JBMTaRk2ZHogqTnW/Nh/MaK/WPf/74wpgaxJJiGLtqDOhiee8YZ4IW
mlVulvqFCUbrFbFi3ko1nDi41eEDxTkpoAPIerOHLZHlKwtkwmNN1wO9oi1vrNJEpJPW/lVHF3E7
kXW3jxQjO8oKYpkwW3mNIrT3St4q0E3Iv+i3i5dU2pe+LJwvX3nkEcdYZHXMsTTLfm9H+6tHyPDU
xQX4wGG0bkbHnrDFrGgOpaced+RmamNxKAYz3k+NjKFjONaxdGhYGVXlnm2F1DOM+/WtIf0OakOc
PjY9/nKYB9Vr59Y38Rhbnz1AYSLBWPo7/ZhCt6KuNoK9MPvu3R6Cj146yTMtBOrpNsruRQ2f0K2L
8aJ1lUvi9BxZ3AbKRs8UDnvcziDiiDxBd3OpXDyqsZzEQ9r/F1nntdyqFm3bL6KKzORVOSfbsq0X
ymEtcphk+PrT0N519rl1HxZlsGxrSWiGMVrvnS2KxKL52y3HbWXBDLDR2zi5VYOKxPUl8Xz3IQeF
noNKnEpMLW+R92wDQhCwNfsofU9ZyNgJp4EnM0BAaou+6aClwUntYyJRWW/mlSVZsoa7BI/C96B0
4pWeZ3IH0s8dF7MAbaXkEeoEQHf+p2AFtLQ0QNW6UWz0U4VA8FikG9u2sZaM2SWjK85vwVRqMeLc
vNuFLGdxYhlfuWGA05q4W2b1RxUDpLBoQvJf29aNIijuopb7jUbTeQfgwsMMjdxVRz+21nJP3WdR
RyIZa0aiw7Du9kwRLIyyk+9KXf9lIRH8SWFcx8ghS3BEskwYtvuVmiOq+1Sqr9Rk+JRYJFPY2KqD
00q8ukzYRrPK3AubLXdWWtL5qYpharV1Xx39gAUbrOFIRcs88EkxFx5+ow8cCBbp6Ng/VkrVzjZ6
+8qCjDUt3YR1S7zVmyi0hyo79RC3LLpliW+gRz3/WtGUOCoxOZy51IfHWNIJC9zKJ8u0dY6prP+/
b2iZ5fzzE5Eaj//8hF6Q79NZ2W4C3C9tUX6HmhJ9ag6Mme/HYmP0dfzJOmiWi9B/p7vLCKBW5rxp
nPhTKTtygAYKxKBqxasBUPS8HudVsfZyQbTB9Nv6oT+6/lcWudlJFRVbjcLHgMvqh5Wm+iZxapCX
eON/Pr+pT4+glHoQbeieng+Q6I2XWs2NohT138EJ3I/amPoyvbDOgBLo5p2af1zvy0al49QSyzud
Gn15qP24ebE88qF6ixYTDdkZ6YPKuxXoHR8UQ1lh3+p/BDFTYNHo+TkkL/qtQKxfmSKjr45Z1Pz5
E4Uj0BN7GUTm9As6w93gzte+RGWvXwi5e39ebrrCW8c1AsTnaRo1+ixJuvTYOJIszvvzr9WxS78S
LdQsyVIN+k0xH41s3qsaJNtVAndvSp+C/3Q9TYoL/uHZq9O4i9ajn+UNFSEoOUCkrWbpxSIteGma
inorHTBG3VOLN6wH/HmpRyvo6/jTV88qw9WviiIMqUFgXUiZtbZBX7lIVUCIiR95NL1RfUp/uH0E
Q88aOrerWxJb68hEH6u4lnkaXNQMg7UHRyh3sdJr6EXDeBV2gFAJWVGzqOn9ux/ApQs/0c5u2ipr
AhgaHizwqdLwipWpnt0GN6fnYOThJy3Ku202zVSyHl9r9WIoavSnaBmwnLyN3zLyqpaqMiTHzhfG
Lh+o6rIYUq5CpxpktV76VaXmZjSs9m9IHVjvw+BLsVhUNxLqCrWUuvUUBsKmsK3XyCeMNvZa694U
8FFRYTmosSmhUlfxv6RhfdR2VfwEQp6CaiBaHK/WfQhcKoXdP9qWSmoxTfO+UQST64G2GG23egjC
5ytNVX6CjnfU6PriJkZlh5EfJQWndPdeWvcU73plmwqz3suKZjrqk+7Yua62kmZvngejw0O5y9Jb
PuhUFSPfeaU1QHWgrbX35Dlz8PY+qoR50CzET0iaV67meLrmxHHVAIOMAPWylD7N3pEJVdfJj/YH
M75Ztr5R8lD8oTS0U+he/ZGltS9b1/ll43bUsWgl6Lo7Zzq/F5fZa5Yn9c+QqoAEqfvt2cpb4zr1
t620H0ObIs6Iwq9BG9qv1tJ+Uj/1v6KIQmtc9Q/SGehQ9nr4yCItmXwwxj1SS+Lpe6Vd0JeoD8hC
h7MHfT2P47H/ltgwWXZZvjMQRWsNR6KV3WibMDOys24FlKhiMkrYpvdz1a3z9xhLDFx9eBrQHicj
MWlvujCami9i+ql49UP82H+KSn9x0sZ6RAWrXgKBsjvVEncOGR/dMDg1l75d1ydpR8GmNkjlmhqD
sVNVO/KlPOx4M+8QJBGYcuFaZ7VWyKiIbOU2jNztzF3+zY/GnVrBrYKKNH/68pqyz/1tYoIq0HyX
N0bcYt7EEhqvs4B2zbh998as486PlJ2RDO27KtKdx614KxVW26UpUW7wqDKmuF6paHSep42K0ALa
2Fo/T7k/SKCB7D09T3EbkLxO723WKKcsiydDAwEdXbQvnU3blBvIBzdoy48+KD8da9Av1EyGm6FH
p+flwO7TTVHQUjJZl3y4Gl0Nl4LOTm2SUy1ZV8kSIDIaEvUz1v2tzygPcO59aCzL76qNeqULwSP+
eyiLHSKjC1/dBkW+Ipwv+K0nDhVnZoVBypaU4JnoJQXml3ISKD8fIqRYqYMxfjadx0jnq+OBTOUe
SJfsuCR1vIcRADtNv83vsQsmwjW4dVgrbvzGGNct4MhrR5WMkX9pOZl7j4jW2bKdLhesK927NtTN
0nXIOLYx1EC8kGQPFTBAyORzTAdCIbBWWj0vuxhXpVAdd98vY4yAMFj+5/rIwhna/1Uj+HHfZKby
z68hZuLL6DXnOuaxflSqnMxpOWYPx59CBPBAO485noOKUdRMKOiFCoVKJLQdfk1DuSBSI7/z21g7
YmKHjxcFoABpxzLVTLT7dlTcezZeAAZFtXUN/7dSnRSdmZUsw9rEWkdW5WvYCta9U3A2JsTVq8wi
/2q78YqG2bDD5Y0G3xjKy6AKFm2I+J5nXq7jXdHah8ZzsgPVEXVb5uq6i2PCgLqmOVXCbE5RL6B5
FHl4XneBtoTTVpciQcdNxWpcGNwlt+chR7mEXjC7ROYoZyHyY14+PVp7kpVu1pfxi2iV6MXAZEyz
JfZ005lmmeXKlki+XF8PcFhpo1Wfjv1GLfB7hfp235sWHDdGgrDHkst972m4qtUY3ikVvShqOGzG
QoGMaRTxqUtXn2mF1p+8Mu2vuZJ/p2UP7jSIcmFYiAGtQGs3Tc8qN8zjhdol0WfqK2AaNRvLoB6j
T0evPzD2qq9hOiSXwaEB+3xY1DWMA9gXr/283piyUW5Kj/dri5fnr5D3kcLRT8MbNgfnUi9lje+Z
UBp9nePCzna0MTee2u6fz8eJGmvZJQlqLrNsP0cQ8elp4uFHyofEoNDIIvGZuPiMCy17g5aWs6r0
x5Wjlc2sm3Zomho221K3KXBSxEJV4ow0R6ESI6uY1DcCCpwZe0elHYiMgj2tN0shcseE+fBs45T3
Qf6oXeOchqH74gaOty9L7rQYt52563sK9nNEN4B+geG4puyOCPVKEPmyXdKZsM88/WxfWs2p61X7
DEZvHPI6OYYm2xAq4/a+RyG9T8qEqT9raZ1EDI+1l5Z7z+AVwe/wG8LS+nAVKpFGZpsvjSvCJWXp
8oz79bimY4CPmtKt86xpPi08vn1pftjwQtuB71Ekrim5ERN9smtt41U69WG/ufluJv7mlnezWb9s
O9j/JYCgfQpJ1HbNUHLDc4ZYud3WNroPN9LZ35ns1Q2/HD4UidEfXO6LFn4xpGKQaYFS+MT5fLY6
fGPod5PYkKzm1OqctW2zHG8it1sZdSHOrVG/iJg4ctpkYvUcZPVee9Dt7i46K/1CB+SZUx3664ZO
eZVK/NXimrXzHTz/Gm6xVTX6W8Rm2k/PlmNWKs2BsbndBkOQ7KO6ewsUp9llvlYcx4wwqJJ8AX2I
dibWkZw12N6hE9qNhaUx9OfJCvpu+KhoUgqpreNQ6F9mrzyeX9RM5gA+xhn2AkCkxQa+84ZvRbfa
uSTH5pT1bNSdzPnOoeTXJov6nYPwc+9rSblG6x9dcnzkqeBGeH6rCeh+AkurxoRR2oQtjR4q70zs
1KCL9mpYfOHT5x6j2E0uOG+Cfk51p8HHYrrkDx17AodUVmEIjFWmfR8cNB+aeRYoYgWCUK1sQoXe
NeEZRAK15uF52iG9zPJweKsc3zsXdAOelxtpjRvB/ngBrXg3E0SWmrCzmwd+v4Nu7eJNTp6ZY3Uu
nv1RMtnxaCjRItLDVbM99EHbHhKW6Yfn6X8HDDb4btp/j36Kr6RT/tp5O2y90lav8WDjR1l5R9zv
1auYLvmuJXdepKHXE1Z0kkbKfaKzTysq5xi4jyIvcQ2cTgyMEkARyJJKiLq/qkvUhsb1+TUwity0
CYu9YtCDq56VwTXWIhRfJf4vXWlHp4r0Q7J7LGdd0Bifp0p11TWlemljml2I8vG4Zz/wKDrW6kXV
petoGPmAq5p1scCXGC89OiXSuujTpbybYhiTiWJO8/Hgki49j2oMfVu7Hw//XGPOXhjo7OZNGddH
lZt/X9TqrERbu6dK44DBSefqIVbio0suklKxrwD80rGgGLx3z8SST4d33sgksujWNsZdOIWkeeYk
pyEV7YntOPV1TyfAIUruighfgjw5pqyablRCV08BBVlG5hxdFkzVpKdwQ2zxRgkAhAFQtqijqvvA
Zr6j5EHEwK5p3YfbDeHRRPyolp9ZuFOhCdeaV9UYApK2qRvAfK4I3nIyrxFnOctBAlioSlDtXFUC
/HYaOd2m8pEkVP+dSrd/mwnOcbFAE/SeaUzn5zb0sjPQWrqNxu4Lc4CjKKp97w/6ih2JQz8h7w6V
19NrMZqN54a44PeNBquraMe2lzie+4dMCJTvg2Ef8cvgw0fukp9GBTRrifK/tQi1bJQjoHW6eZ79
d8DKNcPCiqfl4Ty6JwGEQ2lMJuolEhWcdmBESvdcj1V3cvFlLQ3dPcMrvLLtsY+D6dBeUZxqoXGn
vXXFSDZXUImZhcvDKjdADCytYLU1HbqRBqGq0/UMa5z2WyQZN3ukd463HKLtrKlvsZSPMK2HNYqS
cQ81VRODLEW37KKomgcUuhYIgKI1pKX5GnllsKEAsDRpFjJx8TSL6dlZCAb+mZXUgCyWRCvAfhxp
f6q1/46CO79JywlO1gT4Pq/7LN3mDQjYNumVqzYm5cmrMm/OR0j/1owDBAt7vUD5m+DBtuujzMRA
rzV3bg2dVEWa2GAcczKbOj3no6xfkzzq5m6CptOilUjDD5YHBUZ8pr8+S7GSOWo99mCmhzQyVyPk
li2qPzXB17wIGdRSv9F3ma3rDD8cxkmHG2BztLOiblwlFCBWEhTnPWfGoyXdV1jtGcZc8LmjRww5
HYdtsxRsNNH/cPo8RF7LTsHJ4402PVit5biD7RjfhZcTogF/6msujmyOydPu62FbgXa9tYZIF4OZ
1pvesao3pQngiSNlWyVZgf7SZBLxrdo5KGZIG4/1wWpEz6rLKnjYwuznMlKyTaYZn/QcvNPzMBZO
BzWgfyMHGRap1LO3niy3leK07Ex51fayV7y5ptb3iqDiH2zxUYG1wV/Enyh1ZfwS6MC3ViA+jd50
0LKN6R1Qb08RRV6fZ5JA8KFo/dcR1cMxypszcvZjmefUAnPzz9Dx+8O4ttYYzqinwSEluaYEakvk
DSO9fWIkfdK9htJIFwE9/hlbm2GOHWz1o6TLfLJg6KYPpyWaPOUIvhcHE6M0RKwzakX9asHdj7SP
6nf9J3TV+F2OhnfCaPKv741yn+vuX2lJbUe4mkbE5zBquxJ8z8vrS+Oa+cUZFkWoQQz36b00epLm
rMrch2j/pVB4uzW2GDgtH8hTxQNXaU52WUfrirFwVabJ39Luhm/EJD+utLuX0nN/3J4kgTIcW5Qn
Ph4/Ig4Oz9PW1O8R3Y4lwYouUdptar1nk8jONrsjvm2gsryTx3rMTVQC/i9sK//R1gypRerDv99w
vTTZVxVyj+mSHmCaUrmwBioxiWx3yop7w0lX7TAq1yKz3fUQ0ehVG9UWy9AmeUotqnuR1OVb5rf9
xUbz6BPT/obeyV93FhaTdpGxoS+NeGN6SXV+HiK9q4g/jf/9hhemcpX3RT0vapmwREq0mZINxsXv
YOO6jsjV3Cd3Khjj8GAX8PVA2hDpXhW9g5n/tQrbOwjKuT7yi4Mqrfxg2e2/h+e1IrtoQ7EgNI1y
wrTzFnmcRLNP0hSNNabJw3IEpsRHI/k7Fg2lJzfSdjUwDOKY2twoThBhJ4UVCA3p7m7EcJmJxrrf
GVpNndOZUuZIeRrG+7g5JHhuzWy701d1Gr9FlaYA+aX2wbRIURl9Wk1qpwCSlBoJL3/MlMqEZwt1
XhXsH9H7EtecJO5edwx3jzo2XGcUDZ6Xko54UipapK9q6bIxHABp+G5l7ouaTpjqs7oIY3MhHHti
BZp2q7u+8fY87cWr34b6jk5e+CK15qPT1fCL9howIQ6mR70tokvnKQsRqXtv7F9KwIF1CfJ1eB5M
apngd338noxWssfEG+hZj9xd6vri1mLReNAG9WMsyJHC/rhHJM1HZGmH1atf+NUj9770qlUXPfzr
BssB60WPHjLQmpuILfNl7K0zW+GNYUBrQPluAb68u+Ipztpxy2Ht1s7kQ1IJEj36Ef97DnagicNY
4m2Fbc6SHKhhLwf6Xg7S3otA2DkbW7Oapbro9i2q5FcvlIgjPYktLYPZftCZYAJ5Kghv3GP5bm3a
YUaFzX1L8YR6UQQ7GEPN7xi4dhfaG+cIZyEWNN6nVRniaEzxfu1YZ3dBRt3eMGIYRdjHu21Rj7Z1
ttWmXkdLVCbuIukwuQEDbcZ91vfzJDO6o0Pbb1VquLbrnS/fVKyPHeai6/OM2/5W2v2EoBnOotQT
Rk6H5Ore6BsJOZqx5UtDf9NC7izJm8yOlHeKPQFLzcpoV4Et/X0sivJeebRGq6Z4t9v3wmrlMdGi
8pgaljzKQc+O1er59fNqGWlruwujXeaY/jGtfDGHm4v5ecL3PGjDTsT8T+MSyXyk9xvDwlzCdUgv
GlXP/CARFj8TC5MQoybNp9U9ysToYpcjr9CqcIlzFvX4FXh9gCWKWs9VD1CsIOL7KJUM/IIcoNyv
VxRGwn2KprgY4mxbkUR5xW8zW5WD+W2WiQtpLfzXvERlkHb7Mi0xe7O18OxZHEpEPSis7b3pIy9Q
8NKJUVKe29pb2KUwQfGcxl4ZWuETYAZUCdRPuTq183e3xy6zUt10NbghkFIVJMjk/jkSpzuTFdgc
xt7tXpakKYERNi+4+AJcx7n6wwcPqbObYA01MDAPkCshpTqjosEZ8L7vJj+719ZBuo5EpFln4Mzg
LGfKsvaZABEWiRDsZQrGFVTuZzbSmUigaA8UpvPXIlAPbTJ+AzS2myDtiVkdaddoWX6vVW8lYPZu
KGampbfS28E+kSwNZRUKnA5IK9xqxZjtq1Jke6rV3ym9SGy2SZmjcxhWu1oXl9qW6bn934O2jtiv
HkxVHw+lX//fA1aJI0PdcJC1qq9NqxO7Hpe63Uh0ra2ytBGlE27KvrReKBnoO7KKWW0UivkSNZmL
FgJPBGEMXxUmz38wd4EmtkISK4VYVUVX/hhJBQrGOvkeelo01c/UXaET5tzo3jWJ8XD1wYi3qe2G
JzcA/kgUpr06iL/6glFdauqA6lMJtkNSvzICGI8puGWej+SWthTOb1LEj6b29Iew+CxGMc7tonfG
6wDgxwKPaltXvdl59hs77fBwQg0xQlDVnz79gBle/MUH9UIiLSIjeWdsA3xThuju1fin24Folsng
JWRDp19mG3m/Gpm1JP5UDyUB2NL8WjvpZCXtaHH3uCKNzmsX8t8HOwq/oTPnhuuvdEgvECFPbkYM
JVaETuYPqsZkyOZfVuCIpVpNxBhDuY35zsvYELEgx3iY42KdvLSoFY9uEULHVcM2cacsZoQ3YVCL
d7dUYO5zo5irY6iuVdWB2J/Kg2DuuJYAF1p4Rk8Suinzlu1Qs7eccDgA3yrHGHB4ZuQ0M6qMhScu
G/PCsdp7RG1toeMbvnClZq8HRV9qKZDYkPXmrTEJriVAslwVkd58IJFeUYQu9hq1tXmVm9ZBtWPr
IHVY1MZyhjcb3VI56MoHMU/9pqBkuaSdpHxUY/kt+sq6qCziLsZoP56XWe0bS5v3eWPWsf/Jf2MZ
wUiDtoTWgYineF5Pvyys3AHOmp5PWbfe3QRnf/44fZd0G2RlvHz+TSogNB+l6pxd6WHGZf6d4h6q
pBC4wVBeycI+XGRdRS64cDfjhMhU4DMj/dk5jeXqOLL52rlx8pdSAcOFrqafaa9OG+KvXqubsxnr
ypJtSL3vSgM8ODTF0iusLZEcIJmkKbj1cKAELOd+DU2iWZShekrL27AI8VAxs2ijYLy14Ob21wQj
Q4QX4Q4dmNiZiY2rgVX4SJdM5SWofvDpITUgdMWip7T3qRi4ChlxF13YuUGla6SW0NZOt1OJJ+y9
cU1qm5iq5fmv3mZMoKOiL+qMVPW+9q4Ycp+KIcXI1asIN7JPWYlwyTKNhBvc3/RVZqyVotz6WCD3
I0GbzegtraTAS6gsaoTbMMXSDB85EVrzUpVrL9T1W9MUxSbxkIS3vtmsvMQcF/hqlGcvJDNK5vok
qhi28Ib17XmIgARnTMXetiTTDXjTKE51zc2f9Jnca7LBEkTjdotG45dtMr3PTJJeGSbroDd+Y5Nc
CCWoVTxviGeqnT5eKVsrq/1TEjXduvIEgXrfYTSmu47RSwkpHFTiyqYv24guJzYQ6wVk6Vq6hhd5
9xzNujW+Z968UanoyY0RGuPCuo29Zs2LyWaOBe0h8GOUklwW0+N19YdGFGLQboF3W7u2qBgtWVwh
3uuyPwYM71Q525Cp+tZp1jJOkX+brvdr6c3Vl2NId9MlVqwzp20+9iNBKBMUS3l0dFAr7CsHI2DY
Ku0+6lbEBpGnao/VMU9N/GKz4CuzeG69IEqm9kN3RooM9vPMsUsDQdnRmg7PrxidqiV6v4RtAQEg
fVXoC39U61MA6r9EdQ7C30bsxl113TfK3xTkBXI0+hIRpf1Y01dhz0TXaTDpVYHasMt57XyvW5s+
jl2lq/bUc71tkWQ9enCoVupgp1HXo12QO0CXZLYkJRqMouljElwvXe1FJKYHWKGl+iWgdvweuyvb
VFABlMV4tkXx6zfmZ8cacpcObbdl20OAq1BemDMOPlmza5qESCFjBMhO3hgv1qVGa1IQlDSrfGpk
VWG0Oxb6w6zVCf4w4/JrtMhGxfQGPwB/3w100CwE/57EiimQjnghwxzxSeqyLXSDN5apcl5ilX+v
mhhDZlKJToRGYUO+qOPGmcedE7x6QoH0NUYMtRqEBj72yXMid8Z7WWgWbnFG+FH2MR4+lp9sTQs6
ji0FUyAGN4pe24cgDaOZ0oJGSdZQyiULUEHPSPemoKvgRoykkYpJ+UH75yvDm6Zgl3QKQerITGzy
i9SQG5rHznNOsGnDTsG/OSBzkHhMp7uxkxBbP07aazgdEvA0J4NsHYiNmJW5HbizOi+PJA6/h6Ly
1nJDlGi26x3tVVVicU2JB0JqoQ2rVrgLMtO8o2Lo7cWjh7H2EHdo9K7IyOzEFS87cS1sTGm5Px70
SOTMN4zoirN8dGUHNlkA2vC+He/H2CUHJJ6s8BtSp3mEekCkex4o9i9I9C5YBxtvsWFU+6otsmur
qNpS5e8unqcIjIyLpPSMmTtC+gHMHRyBwaUe8W8Pcndl6C+DKdWVJKUFEYyy6hIV3ByzSRKREY7F
G7yAxdGz2PcmSXL1C2De0QhLdisNmrpI9uvSKOI5pG+MNkTt1l7lUPTpYnpTDv6WuqKfRrP/lV6b
7GgdEVeMtZg9t6zyahsoXzVZ80M+EapUyatrnxNn27UM8B1yEzz72gCFrFpdnQa7IsMtq/U4FhvM
KzqcLWHUA6RUPJFRIVS0JQmHbkbWd8VZNWN5LSwTRfn0aj1Pn49tIgdQaxs5fbMo0k5eFWxC4b7G
eZ6QZxygCJ85Rk2wU00ojdJMIY60kHy2j6eswLHQJBgHTjG5Iiakh9jaZ7pL/TEcCbcqUlCWNGc8
LH/6IrK3iakaJ6ckZ8LJtWsgOIjcNvddG+Kw0h/s50sSMFYRSCq/1Ir3us3Z8XpaHG6IOl3gDAp8
nvHuFdrA7BJE90o0wz7o9G5DMQXMu44VenMcXDvJDnVfnrqw9A5Anxtpxn/aLA3Ih8WFy3Fzexrx
8rmlrsrIO5Edoq2I+h5mXu7n1yBNw/MkrI2Eml1dS9m2gfdHQa23tvNoj7dJfWiKftaaZJyyA3Gx
oc2ta9aTOSsMYjy8P1rrtxdbuGCcHi++EXWoDYZpEBpcNDwyvIYOnYNKacR2VLwAlu67LXWLZcKR
RLUGCRBbLJOVDTxF/6FiDjrPnIzwMOS3TstTz9s8W5tIh6ASt25qjIc8UQ5qpJGuMgzdrqszfVlZ
pMjFJlie3Nkexfyw1+1rHAk6zjomDG0cOtfnNal7ypLr67JFzueU1XejSn33/KyOlqUvWbqZi+ep
Pn10U7mmImmzLHbtdcb707rhpe3YoZBR5KKtZiRIWz4ELfvKm9X1KV5pNumjBZ3VlwQcEl1p/kg8
89d3FOJbevetdpvuR0+HE4LK9I/lO5s6zL2/hqZjdzaJhT0cGBwjBxg1P4SHjdXM0q+Ea2Gm4ZC+
RBV/AB6MU+qEwCKpVh501wt/szB6cQer+WYw/Gozy36gDUd+PFj5J/NZO+ut0nyPx1bMWk8Ud8NT
5DwQiXiNlNSZd0bdvYQ9RXPsSdNbSEUPI6nRveSFjU4K/fS5b+NyBSvQndp+4l3SoD6SYiTWgqxG
miwwAXoOn6gQGI66DoDSraqBXh8uHp7b9ntPRRyPbel4MB1TW9e6pR3NwRMrTA3skwWMvAJZV84+
qwZufpFdsU6zF2bmdrdaoLwz/dh5KREEz50uz97cLM+wmkKOIjJQa91U4w8lYgaDP9Q+sVaGiyN3
5KvtIAOR2H57fnZVS9n/9piRqJjm/G3teGXXfkB/K6HwXqR0m0OxiTAnAkoal7wqTEWphyRcV5Go
iUxdWpls/4o82RlVb/62eXGZnKZ+Ykw8slFrvmydRWpZq86njd8uTyEATVGoDjtm7NyppSfUstX6
jf8X6zSV3T4hKsnCKVB4lFRUF3UgqqsxGtWyHvrkYjU4pLXItU961FurGgzlaKnUjZRyqkKbCkaV
DCb7rERUFMhMpymUgks1ibnNhjzZ9/zdzegBN4eS9KMurXL8YuHRBsVClxZkDeRv05+jjM1GkEnz
EhdGuGwUw78l/GcXXVci1QowvKh1TX81jKSe670S3lPZeLPKDoZ3w8QTnfE2+GwmegoJo/oo5Pit
Jl76ndfRqzRAtIoqOVZmPvzp6McWQUF52fE8OgD25A4xvP/zuuODwjoBXhRQivuBVb2JzTwjJfXN
JqWTKOo/hm8cAzOEV9ed19CW4XfH5yoy4/YxKLQG5dC5H+ZI0SvXnPrdRLCEQ6LrvWEp3My1AklO
N1Bxr9QhfdFxT1jINnKvqPnjZeo16qVKbWuZuUZ9bgjKWTXmkJ9UNAfrqiySoyqLcJNHXniQCVsl
a2jCfcXks6VVH+0s4OodJW90r6Fv7SUU0iZPoaxLGXVrST/oiCu6wYrLCM8uw/GqE2p+gXiWy7Sw
uys9fX2RI1C6uV0VL6oxTl4h7BA6D2r/1ni0BCgYKHcs3fSZFEb7oQvcH6XV+o+B29oX2vgV+cl7
yCDwYysIfirH/TWlvsUfV/2r4o7jIfqAPctYnyGnINVbzP95+V2bspM3wXAas71TE33iMjN2hhf+
ZVuxb8gd+y1r9+qSa/Wdm94nGQLhV6n06KADrfssdbKiOlH5VHtgJtqy6e6pC9mIPCx6s9TepNNT
sDiF9Vgw+FS3sMTWPOjH6Mq0g2a7A0XAT4zZJ4l3baAE+zaqA0xF9X+/smpkTnrtGPP/rj2/sitB
puF/j66mH/k/3/nv4bkytBiR/Pd7/98/U1GkWY2mdv3nN/73c8+n8zzFQs+Dk24jFvZxsJf4H+0R
Wvx7cP73qxSzWXte1gCTBZNyb2CH3FB+KoZgb9BbPmNgXB38zkTyzhl8sW3RjkyzfSLGg+4HDXZg
lXdKBnY0rnNOGqKY2T8OfOAG5+xHIThz0QfKVMnx18+LIjw0ocVeOFOTXR14vwGrWGUmIyU5yb5Y
BhS1Z1mppkyreXFNRGwwLeds0jHMtg3fofGtOFcz8X96COOlTkC6cNmgBVnxpv4PeeeVHLmyZdmp
1AS8DA6N39CKWiZ/YElmElo6HMJnVOPoifUKPut61c+qP+q7r9kNC6okAwHAj5+z99pB7V+mFqPI
z4eICP1b3XjPPz3dqIQ/xZkd31Zh/9amYfhSuEFyq+YJvysMjFEadR6InzgO3ZRtgLb0b2GLdcRC
hz3IojrKRFvv3Qgv3bX7jZks/6Amriu/JlxMLQVxpH3nnFg6tnbqLd8VMBBG6MpBIdfamAFyPG5b
Oy5W/gDOm7EDKIpSvs/IsVXKXD3M90E392efJem2u4dV0a5zQ9dEXb+/wT3cDsELKiosp1SPB8lm
iI3jcB5V/idBtOBq5LnpgJHEkzhPxNTn67CD4zIDDdvGXtqtZV1lCK7KW+G4UKuut317SepD03Oz
odZMNtAahvUYkMKY2aOi2JGMndvCwxxPZmnSsGz2HVYRPNP6GtA9LvnWnvsWBabVnroRW3U6KwT6
9W0mUrHT3qcU420xJU9JmeJZJG5yNdIDs1IQy0xZ6VxJ4BcyeMyCz5o6Ztvi7d3S75OPSYeWCGDi
m/FrKB92/4b+aljXvpdeyQXvdJzooE1wF9XsAzuiXM3GBYNTW5tD4edbrl7gO2XbQFxqt1GaqQv0
tXc/Vt5+WNhy2CG9JWYnfR1MlzGagm2HKhoIUtl1LL3JFspffSjo0mCgrM6j6aqzDN9IQm1PHirY
s2t79AWWjuBJd3DYi1+pHPECOt8rGBfTwsdODyYdaDiq7mtpr/g3HZekbg/tWwGFxummj3YGdzN2
4zvwmk1RvASZP/0tjSIuUU0fpEcOuyQCR5Li2lnnoC7gC839iub01szTk9M+WUpGd3hIzDW+ixx2
xbzTcpN9ozHD+go6qf6ozUQHXTnPZfsdZ+5HMBizdgLj77tan9CebgtTH1vC9d5cZyR13YKvL7vl
EQmNfArtdit8hVxNw1br+5DwunTVW5B6w47ctCpIKq7HCEKz5zWfGj+6U0X7yjPVIxcICGn36tB4
tkzsvM0Akid0oQHDkU+CWa11uDREzKYoehyLITIKoP7TTiIIcZ16L6cAicdQ76fM1ocpQ8MIvG09
Dib8SDo5YdESZjNU2Hzj2rIefdc5tSRrRrk3/G6sa8mDkvjeZSN7gRwLJSsmbZVmi9zOloAv4YoX
p7fIo6xjAtAU8lg4AzNFD50Vw+BEq7sKhdQxw2PzkmTJ7c/XMonfoO679qYBcnGvBxqMXf/c5Jb4
1ZTssboAJ7jTF+IsogEEz9INv+uqv5IMXy23puDyyi8EbOajdASVcVExYYnDX0boY+oyTGuLzH1Z
/K8EFT/7MG+X887gb6L6sGnWfHP2n1Mp468Q7b9KyoECr2MBIGizuy64Q9q+hqO/fF2LEzhCDa3B
ob8PouzO+FQnkSleZszZn0ldfUYq9D6SmTLfK2mAhW4476pJVifUNNXp5xn4qOoEPjWgRX/9yj8f
/uV7/uXn/suP/PwT//yy7Itkj+DzZgjgrddAjDc0U5pTdn2YXJ0A+/jPj3+eOTppTj/PbEJz7WFb
kPmziqoU4DGl/HKyneTsL/VAWVMup1GEsASdwNqIFiBN2nj9CXB+b62HcfA3vZWk6/GRfEjrbMXS
xcXddrDHaUotT6QFU1P7hpACiCI8jsQHwHUbvgqPXzwvDWCSnkXq5Oke0sjP01rI5vTz7F+/oj3v
v/n+//LZfzy1F/HU2rLbxcE4nwwNjFMSBkfgW8O+1S73WX9sTz/PdJby9/w3n/vnt1D2kkfRdof2
emxUny4ns2BH1yXiCWtkraAwWhT3rkb1J+f68I+PSYHp4ddAPhNlwXeB0aUOSqZPJn3daUKWXq7k
z7H5+UQtbbZXzg5kcnyUdTLQD3TUKYS5AKUM2AwWlKM75T1hshrXCv/4zy8zYIJOqSHJIIgHD1IP
Z1irsvr086yhZjvhZNfcl0HkIHseC2en0MlGLtdJ4OX/OEo/h0peD9XwMNHIY0ECbBjJ5AizLy3m
6pS4jTkZIRaUV/AMk2BZCOmUwylUASUHmDa3EARH0JvfBqp4mFWMkaGkghwU0zZ7ZO7mI4861E7C
Lqgrz42yp20WMAPLcouA7WAfBmQXWanVrTPR1Th1ePh5Nsw1m8ZkOaDP0Kc0mfTJE65bwjXi6c8n
B3Dbh655CBoDisLO/2DdxFSqR5hCoDalACuTd7rYR01VHewuQJMftofZjcxvJw9+GUu+wBVDgdVM
2WURpJVac6x+jU6w81DOfY01ffwedeejvAoHZv+QkDJHpnQRPBAVkNFpJFDLcxgI6mnte2HNPSJC
WzzpBQFpvrw7EgT3XFUbAqatS0PffB2JloLX85yN7q68SvYU68Vyki+NwGCI3d8eNKk1nUcY7H5y
A2YZyMLEDD0r5+LQgmPiRISdXirA7SAjQ6/qf3XhGBJEa3c3EXaBO0D6WADwGyRTN/8iOm4T9la8
WsIxusM6uO+z2hCFmG0R9BHeIKbXgliBZHbjQ7n0NwNC/PUU5N1X791aEWO/qCKYGSE5phTEPFur
GiuCQzhjf05b5vzh5n8Ocf7/ERXgwv7+f5MCHv/Xf7T6E6WP/vtvf/S/rZGVNf8VG3D96X9QA2T4
7z6BU+Q0WfIf3ID/Qw0ADUB/07lmeMgoCAh4/U9qgPPvwTVfMIqckP88fv6f1ADv3y1AA4Tm2bYV
0tSJvP8JNQC85/8NPQcUYEWwDKTrMH7zaXL/S6KhTLEtZ2m7EzaE1AT/2kM8+iikJ+V/zflL7Q79
X99poZi2Tv+sjTPvsgVtujXF747wLCSZ3LCihrIEt6fY4rTZ1cUl76L2lgZQwcG5JZlB3E75FN4y
oV0KgdAUbFUcVs4hSrDR31OhnJbQgX+ULt195BrvGKaBtWby/Z3SZ1vDlvqOf/QKoQJm4BblJiyH
Q2Q1G2zvPn+J+6J0RvCTi/UpY0qp8nqXdjhKIuDG+76IxHpMfHNWUVi8MD4nUAObReeDHCRmfN+G
XbU1AXzINnPeA+e6H6sw1SBRoNKl/XPCM3Sc5uZPOyf6qEXNOHfMDhUy2Mnriwvjuv7OZ7rIPsKh
uRDPT3Z9T1O5PCJHf860Vd6mk3tTSAXi3UJpFCEkW4wFw68Gu9bZ3D7tpkNL1ZKCV9U4ZWSj3oaa
ASwRu+3e2As3WG46215ZeweZ/Aly57hHYU7RBLhqQyzA5zxab46gvd1piHfeHB+ipfQ2MHDoQbr2
E4Vnumjy/1JGJk3ynNuiOVYe7c1yNhiZUDHsJExtgiLZLqFT2XlyR4KOOke2pbZpKV4HSL7fdvQs
5u5JtF1yzPzeEI2Xf7pL6m0krJY1Rmpx0j7udDk9dD5Ljbjqj6PrAxQNeoSWD+FW1xdRBs4nxF4M
G9PMC8wD96yJEsgJs4qXyTyIBH2+Ik23VuY5GMk7iK93UY/kbRymK22F4c1S+PNLk6WbxD3qmiFi
TAjnKalRygyNMXtRJe+KLIEoKf/09fIk6oducPwtk6+Prk4+5sHsEl8PuGVn1vMrZ45J1yEh0SFE
i7mKCha73kvWMr9icmBbIhgC0DJacIIaS91Lfe2oseZ6guOaSmbBZpiJMMnRF1F0ugMpNWiPgFuW
E3WFReJRgSLEyf7YDr8yHklJdhUHgFHfUzN94fr9GmjxBnP3ENsO2RfjLQCc5dwgA18RXf+2lNHG
cfy/rljunXp6TyoJ0w3NjLTKu4CSqRnSY+dNT1EHwZJS6CFR1wjuljHiVNZbuGXYFH7MnN9i/JWq
8i4p3Vd65o91DxfOMxdP+a8Z/dRi+G1ZOZlb870cQ7MpLVR9aRPeFPZ8v/jxV9Dnv6NUPRAtACT2
BOjxFdsNJIHIaTaVy6+1jf/AbaPPoNkNv5DlXirP3TdQxifhrg4+zS2NTitHK+cHcJcNZ2XQ414a
WsCFxR0bkjs/ArqXvXqp8wJB+U83+AyTnHljZb9CpZ5oKuh97tgX3B39jhbz8Fh65FQwt/CS/qT5
nblVI1Udmr/tPHEU1axOyhPbZfIxhtQw57xVjDkSoryFW410bUcb/9gxXsI7Ne8tg5vLWK8lrAs3
jbnsmIH5wh6ZCE8ky0n45Vwykg73NYinNVu/QFANccysaBA3GyGmZVWm89Ek4KTczGZ+2A8v2KOb
dYXCfW05dErxNmzTcT8lJqDzEs1rlK/1MVMNHia3CmlSqDfVcKQ8CwfRJOf7KPG4CYv5jRQdOutp
xBwuyDTnR/h7ykGutSm4uUIeFLdHXW9HnX23lgHWrnEp1u50JM7tYR4AImErODKPLlGuDvUqkcMX
Hn09ec6N9iZaELQ3kwzbrmz5ch98l5333ZS5ve0lHraheM59QJYRhb6mO7XysJ5j10T0VWyEM35W
HfJfZO5QAuE4yNb+k9g5N7Em/ewvEw7rU13SQUJL8Oaqr1lj55GMCYcJWFKhAd8RvomFrnHWo919
FtBNALohiByB8Pp2M+KB7564DLxda5dPBnXrPpzb+1ghJdDTR4gAe3Srl4AEvT1aC9j5iTpMVqFQ
9B1zb2x2OmwBcQZ2dqh9Ha6SvLHXTkqLpmvjNQeuPSuRbE3vzfsmWdjAeb3A6JeDegm7R4RJxIYg
XikbRCpBQ9xBEcl7wXu3OOghowUOqygQNTZazlt2iP2eXg1WPjN+K1rFu+6KYY6HC3MYiSOheccS
6q7muYz2po31kyz6X+Gk10Pjsa1JSRXAAfZ7Sa/GQLt4cYg/Ur5ndjY91b3KuHuxGWv7EKZx6v4d
HFpdgVv9RjM1nxrjpY9jfEp9QaJX9TKOLV5WAOw6cB+yyPuAsoOx1xv+1APBfyp23EsTMX+ZRfUQ
BFB+CkgNcOvie3fp1UqOmu0E0Ja8FtkpHOMNygvQgdjdRDg8eZPmLsgke9WTq8XU435iNsmYnlVU
SP0wo3LFHeGRP7b03Tp2wGHPszjwtribGUUzsF95CqphuuEMZLYFHT/DEd7hUfIzJA91620XB6gg
pOklQwU7Y9oVwv3MK6dbWcZHmp1dMxnT4N6v/Ddp0xhnzgvpcmSU0cW3tlqaz/q6Z8HxQinhCQNo
LfruVTnflvTh5xDlIll35Y3+rIScHiti5eOFxuKAzDSYHEyyIzvTv7p7R9MVtiEEtdIz63FRZw96
OCdadwy0txyY2twvAymFAa54IwN8oOGhta/b08j/gEOo9sXIRyiWt5xNoOetbTD60GvvUHRiy0oR
mmZh+DvxZ5c8hMHaOqGzJ8kh3ZPCKA5XPKVx4x27ZLTxBkBvbKGZNFXziom+3Lh2Mh5Mm/0tEdiu
82yMji7SRTMWCF/S5VPZ9S6pIxwOWPcIbF+Q5cXptAkdB0HSEO1FjerIAvK9Uryj924T3OcwIFdt
7aIH2rNxS8+Mx5B6KbmZuSiXESG5DoABZfUjbPon6kMybSQta4wYvGEBwI4uu5q07JMfDv4JnfgD
uR/jgYSn05zJbt8t8ggZ42yht99UOu4uyQErKi4Boo92uLDfA135W2ywUGVK98NZ3Bap/njXEd21
QXkUgsdgZoqeatCmPXfMXLinlSFSgQThJu/GTZOS6C1Z6ropwqNeNU+85pupJcYidY276bD2sKP3
VwiSizMyLNF7EX2V8sL6AE9nvjNpOaAkjudNTpwS7cBUcZqkyaZD0WF6cZ/ioHTtK9E8Qr7jmx4k
Nb1upbrgmEXmqcw/iGOERNvBnAH93q3w48Lyx7VCGh3XYFdx6Abu0NAyfejeEoKGdJb+BMH3Oc/C
32R74WmNocIICzv/FDpHNBX8BanTbBl8cEpa59nU+pDWgmaDS9vOlIclh8Pc2J244Wpu3fyG4XhA
tVdu84o0gmQRH73nO7tIJHchJIlNrYDDOJgCyEnxjlMIznICfj2kv+oFaLyncjYOS7/rpLthsHC1
y1sM+no4GXqmlZkygd3V8Z2iJOAMpaORRAuvOcjDFc1gWBnQ+DdmJgSFffhjudDcnwhfR2EO4pP5
JrGk3P0ahUqnQ+y6iWqvvvFyFigMhS9WmjcnTaKD24BhgZL2Zsbr4RjA9BUhs9ausgJEEPTCk558
t3gp9moeVljJYAjZuHFrD8O3YEx0LCciM50Lu4x4w2bfx63dPuK9FofKd3+70fjOmtKtDeAcUs7E
3wxLzXZIa0NaSoMsBmynQ6MegBaMWfIUA86bG1oRgkUb/cUcx+PWSvt0k5VxeV5KsjaKoNhq7m6b
NHUeDMzmvd0SrVjP9n50uoHGk2ut2+NSBOwRVBPvXDxp5xITe39917urqRZ6jrsNAsF9w/4juQds
yhpQY1uleyKDFau0PIbats62Tl56OaSnjOIln9U+GUv7qZW1OfJ7UGyLZTMT8yPKeLltbDOhJEoz
omjyEHeJuS1S6dwk6TQ96t65VAqzxOCNjwVu1gNxBjCv4oPNVbDNltpdlzkZHXUWgJ0fcUGqJTnm
Q1JDfLh6i0DgrGiza/aRmCVHPHOuX1brJWTXMfTbJtQTDFUbE1yWfC3K4ojmIfRRlxzYPqi/rYwp
hR23z57j1VSVRb6Zabg2c6zxQCL0Q3l5Z/KoPYT8hWCQVn1bz0+cl69unuZnv5kfymtQZNPiDhV0
449NR04RLupDHpj82SZa5Dbt5Y0x895UZfD085CHX7gmjt6VnSd6gZLMsQi3G83bwizpOEfoRpIq
NpcF1soqj+kIZR0S3pQFmYbAEz6p9o6bkjrHmWyZ9Eao6mzCJwPrnpmlS+DHUGzS6+4lZXIWVVeZ
PNHD2BqYYFuE2ox6eZly/VgGkAA9H9jBOLIVHn2m72WLBcTxAL3Ew9MSktBhSFCUAw3nOLgbEy+7
4/zH1DQwSApfiOWaHqYwucWkeHQbj0zP1jiHIkcXCJ76RBxMu0pH0e0Z4c1rd0AIXCJDXIW+O2Dz
lPPd0ovnJlzGPcsVS0bc3bSlbV+8HKlIOugE2ZJb3iFNJVmYu+mqEv7r6CA8TEx041BjcRZgGcjD
bNkWkmXLcWHtMCcc92rJnzpeLRM8HjAEHOIG46bKstsJ9vZFjCzKk8yPQ1bL7dgTL1+TlSPLaQue
A1lKMmRsd21znpk9jZGH4mbaMqZvES0O30aJ4cEnEK/RYbpDHh6vHZ/3UzeE6ADDwv1bKs5i2hFI
kMbNoFyNSpQH9EtPpRW+TE3zt4xUs8amkcKlxyntQ/q+/XlAWmL2ke6blVPzYhKJa9aYaboIM0wb
L0+iVUko1im/Pjg+y3fuzTZ2zTy7SF0hxNM0ftPYCk8YPXvSuXO64dQbQazHO/bkrUnzN+2THlw7
YXsbtlb2dq3F3PwavFpe5RqnhH5MD3z90XLFsOlHmJCWpsYYCNV8zRrvZHnRQVrt8Bs3KYPlAK0T
60CD2BR0A3Sp/klgadggBmrYulgYWKEDrVLhxx9Ip7ayHpGSx8V32zC8RCD1O+oLJoLZrPfOlXLY
cHM4Oojqd4tvF2f6AvU6GxmtC+U+DJh9uUOogFiqpjvp/jVGC/BuKWKYM/+9RMoFU+k1myY6Qehf
XsSgfNrZ7JJ+PnQ96H+VZebtz4f90Na7uJgYnFObuszJXuxKwZwe7Yo811G9qMWDg9PDY/n5ECsX
zDBogvxJFbvpcbmTddtcusK5aRGXFsR8vGP0NSBzmbclcYU3mXT0F8Z/DOoKorFbMeDr0qI9BlSi
lO14ONMrCKemtXCD18xs6lLUB81xoDEg2Zc6cnjG8p1u7AAucRfppzk8EtCUr9m3LA/KpNlBOH9h
JiDYFsAuA2WV+zH278FgupdiQeDVpjSOrkkjqUfnSqc4FWMHHu00gZVbrpSEkU2nnOhCORq+1gBH
cx3PZOKUTZgfbd2xVVeNOGrffp1T+DxQ09Sx8SqSlEqjzxlN8tk1d5k3M+nYQh7CAk4gNTB7tO89
sU+BF7tr5aEUqN2AzQE5YUcVZ0/NqIsPZyA9hkyfjTEQ1SJX3MgldWFJ0x9bCDNedT3eIssaXzJV
WqvBqYOPoTIPsLduw8EyG2jJYmfF2DAXF+ld2rUTVhsG/WXMTSFqCbVhNsi8LDpgZqXtAHrIinah
x14vdUxw53j9oyuT02CCBwS6NBWLv257P01o0gIzvPvfwlkkGld7TRpydimEAr5OmBqJC75EqXyl
cdbpswci7jsJRsDtjtoTWVmchmD6I2EiPy8w5DNBkrs7g51qSrXsbW0RE4lq2UEWsqkTNE+IP/e8
jXQ262y81UvxGjNDuYieYR+5hit3ETUbW+6SseVswySNT2jG2pvCN/oEsOAQV4m1uapp1mSGHQsd
pzcln0Ga6zL3RryRZnV+jj2NtTeMmB4krNlRvWwSko0h2tKo8coj2WoC7TF5kZCV1U3nAoF2cf2R
l9scBnJWmN48llKmF8eNFSi9eTdKezmXsUWuT9le3KluDkXX6rWH24ZFeBgvLJI+PUoS/4i2TfBR
x9PFp2x8TuBqPXmeuKNP5l/KkApPQfBijFwi/YxRkAKDXcUuTNcuCbf1HwvS2QN48nGbSKO3GvLp
YWnokzb9n1nq8TEFHL90UPIDtdxaFiqEiibcFzTztWuqrV85r0tfpCcZwaQntuy3RZ32WdrU306t
fo+xnm4spESbqIRUM0uW/taoduUN4Q3UuPrso30DfOp5G2IKvkgSTdY0RMR+FP0fHY9nBZ6fX0Xj
CxNAdp6yOEPiVdz3seSCLe7wjPTMwKvv2WIsqha5luiPIY/PNLkynFpSuRebhfAzzd3X1lyyYKYX
5rTew+gSYkIwN37K4H4mCxrhWntUgkYXPeSTmxIBANTehrXEEBM0EDEo9gDKvQdpyBAZtr5u6ah3
/pEisTmxJ6nWSTU+Ibg8NX7zFcJ5JZ/ExxyAcAaNATgZr3PDVWDNh3mmJRtb8dqNLdqehILE/cLK
59cpVtwaSkE32avYBG9OL7O1iOLxYVC2vthaHfsimDaL0/FCAzvegdNrVlIsOO0InwEmQkusSttw
2zCW0yj2cY64+Waskn1V+O0mkVm6hks7F9ah89v4V87VMjREE5I5/jDknGMYzEhjzBEJBUnqIIQ3
5SUAiZOMCOXa9Ez6rPPM0QzTd0Zu054Gw9wu+YWFBdIPZYgjQe8HiqUKJ+5qCPoeJheJDpPb7fQC
CD9cKL4seyxpKwXkQ6pnOaCEwiCJPueawhf05iEekl0hi/mOq3jvDAO5Mnb25vVevZ1+xxmitKib
HHbsvP4FCYw3B3il+EzZJTf8jT37xTTYuQbXeq0zILpDeu8WQKB0Yt+hXcghhoabTKYfRZjX+wgF
kEMsxDnKAS2IYTrCzFyPxqDhyikRA1Pfk0yS7oJQ0bBjjEsLmr2dn1h/YsN91tFwhSJdo2C32faT
VbOTQZBvSqIn+iSriEbxoOtB9KgVoIAmi/sDmkciIGSzz7P6bBVIHWkr67XdYRkgcm9HpM8ubWx9
LvDL5dLeQ8DXG1OWLhtBjfMT5MQ68kdoATFoPCtDfViRp4xMRu6l493Ognp1Husb/Nnf86zw7ZNv
UNsxrbbUH3dZSoY4HJUY2QRvpkXkAGcekwC6/fWebFFUpuglCqAhm2hM/thwYIoIWp6wgZFxBRKS
Q5ZEa0m9I/rpMtLW3s9zylic4f3PQ9fkXMKRZMo0lkCOp3nvGeIvIm63C3bnjUYstk9de1/MmLml
xLpg52Dze8p4IJb3pUhK7IQ63/PHE5bQJl9Ig2/GBmuenSG4wNJQrm7mHumrzNgryo5mrD1D5tST
TbJX0rPrKS/2aTbsjYOSfe7iDaQkVFhJQ9Ud2HpmWX6XpsX0ACUVzsjQb5TE5e7HAbEFgPzgAstV
NjkCZ164cisMiRO1rD20QJ/KNyt0vY1DfnyFmmuL4O7dayi2wsj21rkP31rX9bytC3NvjeAjEh28
FjVNZ8ngYANOKoCEFYf7IvQxrM+Il+2SWE8EE7BA4371kz7YwHVZz4u2wGQZf+dlQEJc79rFMDgM
RdF/JRCWaak4f2ljLHKy1xo26q7vm0sd+Yz2HTZLwXUdAQ0zWVR5yD+Af5TJK8M3H09kF6Iq69Oa
UNQgDNdM5kDIVO2NhwJc1C1Xpvns6vYmDIEuzix2mNOD74Xl9jiX+qOpY3OVO3HYEDsuiYTz1m3D
yhO7eY7bja4GhFAp+qwlt+4ntMQkqZ0xcH+ZvPpMC7mcTZn+Gqn5tvY1kNWyb9So7N2ELh8UO8oq
rlByr6KFGrkkb7HE6VegFiDr06LgQ33CtPB37LS/Fe4iVOwIM4kuxHWGRhpIEIo4VbhvPWv9jQiS
P0RqdADIm+/r/yZur8mnXz1DRg4A5jBD3BqkpBuBl3lV8l5t6z7sCTglDbAUEUTbAKNsZV6qANgS
hpyIKMzuLBpbEtk03g4MJ5+HgaJ0eDKQuBFzdhuM1/Laa70NDTdjO6Ukotpl1+8efVomsRoRwJQL
9WpCXCfnj3FYKFuscmXqP/wk31mTixNZg7rBqct9LLtWC/ocKnc8NnERr9M5uIlo0KRADnYNTsFt
NJqXn79LlN0xv+4BUyMusXIYHvcwr7KwM8cCqMp2xsa2tJG6y6+KCwmrXXIYQdfEz5Rv94Ppnzox
vpaShDY7tU5hgl65wCSlCu8o4XLyQlEg5kjUPIDeYqDxrAQf9Zl96G396tgh4OcFk5Pn0NBuG1KG
aDkt10VCS7jO+WuxgDrMmmc/Le+qWdx4o0DGH85vKZiQ9RU0Rc+4j9p7L/NR8OR4E2u7HsC06nWp
6GDnPb36YF9YbrTBeTA6cFTmKPvTlOZd4JppBpI0tRt96JLMFBGhhQLE8gEl9rtxKZZVGz8XcUje
uO/TRpxKyHN+eg+gbj37nNwEkv61E/00RaSCyd5+tBrv1Rcur2mgWo6D41AS39EE3X1Z6XFNOw0T
ksuCb+nhDRPobSy8YDeDENCWG68wIJe7qaGKcVuwnGL0WUeDEuZsfytUy9R0CZ/VpNWZN7yVYbt3
B4rawdgQwNyaWV91JIMuYYgRdais9CbEvbebm4Tku4SVxhGvnoWjaTKxf4DU9mpdc7jum6XkUurw
42rV7UkS2AVuF4AFnhiIsutN8ZSyAtSrtAjBiQn7e0FnIwSLgkd4MhCHneOTfjpDMN6UgTAQ9aAz
OHKvRwNKKqXVGoymoL7w6zPMgxaRzrSrGCZO2fiuJXZYS9AbTi17W96FffarcQy5nM1wlvwfEMBD
DHa9y8GvFXCeLlNXYP4J0GzS/p91v1cSd2I8Tli2c/LjFwJykPY8DRmkMruqyoOjAnLa2pERfHOc
J3fvhuEfVLTvGeGKBWwiGs/+JzVuvbcc7AqhpS8FUVxrEDQ0NOmz0oM5u/Ewb+Yx9bjys/xcjozz
3S4k4cuk+6TzX7qlQ/k+LQH+sTDfZvsmzcUNSbMum0RF/Oqui9JizSZccNt8DWWhz+yDI4ypHerN
C41RCvZl3g1A6FZq4sSyfSvdCSNOtsq+XfQT67Kw0lMPJf3yKyFgGxyg3AA1brZYlgnUtBvK6cAH
9RXWENnd/INh+DMavLtBVB9jheHSLXumx9D7F3Z56x7kJzP4+Ms0XDALYsbVUuTq5Aa5vXM0Z7ov
6LG65HuG9Dm83P2TAVLBOOjc07PHFWY9I+NOV4mVxYjYQ+JgreXoj9Gr6AF7Jx0bu9GNb1t8JrBF
ppNVUsNn+m4eHEZCJKNthozmcZwEZJy7TFxgpgfVoYBYTXZidCzbV2eYxDWqjbMQ7SWTEGkxFmRH
kRfsnKw6vwjxxu7loYi4CMtyVUwVGO4ke/RaF0IH2yfRze/RqN7zJf7KM8BwwOdfc18fizg5azv6
u4iQS7Wbb5Xqz9SSSe2QUUHaoTfi10LNxxacdYXJLCN2pMXVNpTQnBngRGCL1+NqW43BnTXXrJrI
2PBJ3gDOdFCgQdtMnBgjBDaoDgwLBEC/X6Gl437uiY1Z+Dc6OpuurTU3w3i6qe3lWNdVQUYxAggs
tQSzhn65TbLa2jD7JseOszNv0FDgj9vqig5CqPtH0TgASNpZ7dy+kOxhSzzRS/ZUk2K5sb+4yzHf
G+ib1K7fEbvos3QZ51NiUF/K7DdpQb8mRDxH1lKcYo78qLpIHDSjMFeHztmzs+vMAV5bGTsesoJk
2hTwUrHKUz6ScymPTr4c55BisZxRIzQFTIuwuObeDteeUuchXI87Z2u7ub92bNaXInDybZnCckqQ
M3RZO23xix+RATBoKcoFrYDpT4uf7zit9En49FnawAsuVc5WB7npI90Y3gNpUmyIKVITCqyd3e9z
zxSPXIHbKjiV+WxeXb96lNImTrWs7vLrm4EFoFu1ZRFto442gmYOdpJK30XX2gsOPJCZhkiy3kzZ
+eehHGYA1fHOp8OL8gFBDFOkddzQq5xz+l54XO0AzYAAU1cFJPL9b8bObDdypc2ur2L0lX3B3ySD
o9HdF5nMWalUKpWabgiVSsV5iuD89F6sNhr4G7Bh4EA4qkFSScmIb9h77ZJlmD3W6YYPZm/sIgF0
zfV8V0mfrDEy79RAd+k6xYQx3L+j/MqfOmUf8MD77E6i33QvHGssvg41am0j1/rVI+rK9K2NCvvR
DO99U9+nzpkucWtfK/RHhNtK8sqKmlra9MpXEjvbQ2QB8Pn7rtmZ467FiLf5+y7ycHtFJvzvMm+N
Tec6tGnR+Oh4w69lCcD1nwkI2ijjRxMriUNmeKDJ4R0AykqYrnuIXf971Ls34tP5QEYZHrSYo0JH
2m4M8y40+PdpHhUAJjT3bGpl/4pt+8QTPF3hmfevaiZlClE1hf+wycYB7wh696dyKjYu+FlSS7CK
RLvYR1Dksk7YRbF8HViDNPXwUivru07il1gzoi300V+tKBA2r6ymelF39gLbsawxxKbzj2EYTx6p
H8rJTgS+8ORky9jQz55Gpq5Yw/E/UVViAEQ/ZqsLWM7FlWwd4EetlUToDWJ3XhHPlgH8b4Z1Cfdl
+gqbo2hyF806prSYn+9M36NF1s4oufkcZrYR1putCTJs1bTvpQHUpyLWzbeNaY2Qly7dOmQFq1bW
s1RtRLN72V5JDnN6o3JvYqXAbIsTj2uK3TVlSlpxXsyckEX2PqfJHiQSPg/CukWn2k1bw/vK9GKn
9SnQ1az5YD75qWUI+GcsLLPOIn6oXJqxNNu3WoXN9qekn2Fx7scoKuRzVFsHb4j2Tuo/TBWRmVUb
fZBK4BtdszFFLpZstfoxE+ycTA95WnQbHZ8kSeyc6z5u3jXsgzuOUcKb/fmYy/QG95EeUC3bmYjr
mfnpumxia9VWibbOUc7VwvrJ5gl0KkGLG4cAcOLADxTJzZq8kSKg0AnXIKQDs6lOZuT9MlvjFwG5
MeIWYyNrgSu020aefOG06TbtBhoCthET6aGyqNOLkYSRNK+3aQnjcBwa8KrdSZGLW08gssbG/YlS
HxGzmaSBiRKeTn6+pjUuAGzDCAEVypDytSntC2N2fZ0jj2ZK7zKS1VBONB69nA8Z0batD74x9ClK
JivfIHShL+czjZs/hKQtJAW4j4i1/Uym81kZw2WYNYJRx+6dgdwXxQLaBIKEs/aUeOTy2JwTedZN
PFVrRZav2xBzoLNZoGOwJ0/b+lFjnRiwQidh5EE9/ShswgjrgpLNyxfNijNsdcu0eDjFuswES9si
EVu9q9udUDZG19zC8sMAyjcBZ8TYATGATcOqZ5beNBMqTqJXVrMHwzAit2quy8/RRKjP7rkL7BiC
XPnY4oINYg0Kb7t45J2iDAZRyX1m908Tqmv2vfFbNFYvlYiGowkxo4P2uTNN/IcjOeVrU/gCYaD+
I1sQXHrVvbsW1S9J1ge9dx7Nni9hZJfMSqf6DQZ2k2rtM9XEzdfC86xBENBCf3qRBebVeD6UbiQC
NsplgIakOcoxfAZDWO1ixnz1gKUmVWJb1Wb/yLghXk2Cl34b8spNqBS62IDwp/JX3yUht8TpnYC2
RA/BovZKhkOGrrX/lLSDhPuor2gPkppnihqSyLm1qec4elMH5ES0GVLxK0bRhFQYZk4kVJBr9ovt
/ca7qwXgsJxdaLs3u7WAJjXpLkfltQY7TA9/N4X9PBBPGUlUkmzbcCTm7Rf54yyN8+E5934bof1Y
6xFoSmIXqY7arVm7x5gMA0AUnbXazRLgWu3iDfcAlK2Y7K/YlcE3LqJnbeBLynttzSrWeQQWw/Op
s5QW7c3wl4ExY92Ufe4q1Tw6QEpP7I6ngcC9dezk75zJAO/74ZNGVI4GCpZhcCnifQJhK/0dNjtJ
pR3kKjuLftGV8aCSilNaybkY9gn8U2mI174aCBkwc8Lr6UTrW2LCacuj56pap8NgB04HnTwaQBlX
5SotGFpFxK0fh55CyrORmAhXPfhtsp+yIqYF6r77CZ0xmhdm3aXxluX6wOmVq6AuX8HJbAtiZPih
EQ7ruDPc0Gc3tUiBGbLzNEJaNIAijUx3E3eOdmjZOORJU1t5UYPKofrDv4JqP63w3lT8fIX+MISm
ybSu5N5vjfcOE/RmspGxziNDAjUS+Wg7bHCzO9yoZt+SlJ6UdG020Dep+aSjkhVOnPF6CKnggYEz
6elJ7sww5kO1YU+fXkRqs4YUJDTnCbMACxdqjorRVgzBG0Q5kepuyLAQEqIdNpud247Wrvemd9A1
qBMTJLHGKzMZXF7mGYt7sktJUQLtQFruOrF6/DHqEEfVc/hHRvxrSpH80T0yi3ntBq3Q3rXCLx7a
3H3JQSbPfn9KLeboKOyC5d9imKh6KZcEWdVrmm1WfQazNxSUFF3b2LMgGyOqMjlSVrIhDhSuDGOS
D88l9n0cqG7Hjl2uQiurzU9ZL8mAKC1M382ecVp19cW9QD+/8ofZZQjywGuYiOGMqaEzPGftvAxm
42PbMzH3xvxC8ue2rlnr83C/4XlRld7txiFhMa9tHkwATqs8ItWmVUQHL7jT0Ktidv9RvMokSu1I
RNpzHboWTZi6pVrzLsri4HTmN/k7cIp1lJENV5zOKKg3LHsfh/FLR+ICE45rZ6bZ1qgE98mkkzPa
uychbSvodNmum3k093FMvYINydISsTOgihhIj2y/eEedlW6qCedR6z8qX1wynx+NYfaYK62aE2x5
gxYQc1ys1/DGmLZMXniUneoOniRwObLsY4wQIijMEAlUj0Ps7xu+ASOCtwTAWigoXVI7CgQ0jFik
l0HAXWu0BV3UOBW5KbxxjJlobavC+ujBu2DZWm5bXlhbxwxPk2qroy5zRZ728r9/Da5dCZPWQYkT
kDpoHttsYXJ2ZRvoLkpDKvkbm5znIcEvlhMj+x9vpuXdYubLqj2PqiXVxp0b5Y8Zwpp1ZQ5EF0wN
0zB0aeUBcUPAUHpj6+gmDE0YR98YGVh79GOpN/0e/cnchPGyyC7pz7EqPSyEtxbgngQikdbVyZmf
o+kHsUGzaZPhFvnxUbTkBhRMTMdEPc2OfkkZs8xWdUi0fItM5mSjGpGZTXKwsSqMb620z17cnNFl
P86KtFNYiPSW1aEOzdfIkgRIuBhOC1RUKChICnce3OEjBqocjf7Ka+WvDlKBBr28qbgwNLKz3aTa
m3NcbbQPy2rfkS3xehYcpLgZ6TSjbZKzMjMXQmE++tfeJIJC0vZW4aHw83ZX0NH6vEgdId55SaO5
4St2sn1Zpw8j21ReeHgZreTeNBnxLmn0ijxrZ5kV4vxa49NGNkdSWh0oR7C8tlBLBVqx0KFjm894
cClh6ZMFZts1ELl8tXSIst+S4bk2kiTAYc9rvQ4Y+J3LvCw36WB/ezTSYw6gSH90o6TiM+lPqiHN
RsP5MlA6riLP2oveR1PFgUMQHdgmg739cMtz8qraXK6jyjiApxmYf5afohr2oma1QdV1QMtCO4No
bRQv5YhCvqNcZZT2ZnFn4oU5tCVxmF/omV4j8HNQ6eiSTcv71nt9Jy1izJrT6DCMI0/+Qi4Ydbbk
ATDMgemCyJ5SQrOK8QkQFBZwnzOU3TDuEensHJ+W3WUlbPok0JtxfmAP8+1nJYemgV5XT7Tlfi0f
0YW+ZymGnZSBCCQ9x9pnec5PDti3vYtJ41zJwt03E+qScFg+ecys2xryH9+LEnLX5Q187y9empcx
LPdkCFwRsLG/BNVSMfRiaPbS1s6P9I1XPXKPxCkAeWNvMvs1gW0MvKL4XhUUspk8WiJ8GRhULn+4
ICaqEO7KT6IjPA98K8ukVGH7TEQgzOEBbDkXORxKDmdR3fOyv5md+6Pb4+ucYZMf2UXQ0fGS7GgD
DJU9Ydx8SG2wcbzu0Tf6AWFgNxLejnltsnesH6ZeWisOa6BS+RO5jNu5876hxr/7sHKCuGcvoUi3
k6hrFZLuukLGlQmiTuLm5ivkWGl7zKqIrHnL+hLS+y5B7KyWTG6EItx+7AQKc3xw9fCFPijoxuTu
I7Hi6lNrS417hrkPRTnzGGjLZLo9yBSvr1Mzdmjsw7QI7zvke3Vr/fhV/mmCVyr5tSLJf3XMahbc
F2Hf/P/01CGZFdT5A9vPSf5ONM1h/Qe2H0DkMU2BemunuvQ4TemvNGeQwGARDZpqfopb7dV56/Py
94h5oMn966TVDw5DgUoODzTPaETXHISPClr2Qw3hPSN4KvCUMZOyYnC+O+3NyyUI2P6XayanhOOk
MXMECxhjdJemlP2fRXbRqhPdjUjB96Kob03qsbUykzuzvt00Wq/MjpKE4o4SlySfTTIi2p/kdIs6
4u3diVAxQ7umJHPD2EXOz89xdGafFo+17QRLqlDi3kj7F/lxbOjMkQUEmvZQlyyBk8VN5OlGQFxH
CBk7dFZz+OnWLCvj3uBppBTyq4HXGjJ1mz1L2uYHz+IRy6eMej9IqARrFENxQintLrS6xFsL9hUE
cct0gwfhiC4T9eFU3w1Fr5zl71nsci1zR7g9/4oYtYA92jsob6iJ65nA7rl9NMCK5R7K48Y5DxZZ
cH0juepxMQdRrj80hjy1oUtRlE7bVJWHqmO7FXmg7PVObunF3qpifLRzA21Tgcvb44daGz9KGn/6
mfmGtWQHaISKONONWcbBxJulzGnlDv1rkmeXknCPWemvgF0eWPKuOo5F4J0JWI8CqJZj5iva25cU
ms4KlyrzXkQJETBJUI6Fv2R4Fp/TBL+pfWokc/fSSrfdmO95yTFaLAKXMfMIjNYElln8WWzOyhoY
UjqavYEU3HOpcRihKUOsZqmnvkFU2stHtv4055S1iFJacrc8V0VwJ2c+CZeo3Xg/EETf3F4cvZFH
NdGNfjM0HRHw5Ttctwyz73MWsz6TLpnlfBptEkdWcFy6k8HumpbBtOgHzOUTg0q4arLnnm0Ow1+g
YsvPtwrnn5YnVkO43zpDezCsB0mWAgLo9uYTSFMic7U1vvrOnjclP7KV3EXdjFdN8UKqw2tff8H6
Yn0aIrNaDAGayC4RoDs+Y8pAhuwCzUN12nCscEPwHSiiz9LAAscIHP2qR+yVP1tnnRNJaek9ITvP
Gr6STmIb4fc8KAnMxJYjx03+uBlnDpkWh6pqvsj1Y/nNvjmxBrRi7plcoBKfuL5eUILMYHjZ23vD
kM9Ow9Jqzkl4KIx9Y9jb0NbA8iA17khES3P02VblH9Mq3zVIcIkQJArEcU5wD9jRuubHEIXXzuaI
gBT1qmVj96gV6bnxkTyWVfeYFZOznYeQ7b08q7B7tjS+U5rdJJu2uWaR/hAJhoLYjW6t53xnXfFp
kIUOYfWjLWhXQPx8hPqvymFoYHnM1Ws/R8zLJZlGEzpU9Pv4kDjO9B7VNsyWqAM8Wfjv7CthpOo6
CO8JipkO09Wz7qwiLuYCydVCkDh4vX6GWHtMPAKaqn7JZPT+uBMM/8LQcVzl1r4Mi+tkAH2grH4n
v4VdoO5/THDX/ChCXWqO7cbvzh7ACJoxSCBti2PgJ60/c5M+d/a9LwgxAxO6DHGJRcxtyamYmVgF
M/ycba9p7LtrE5dLO+9cj66BfHhY8+jWHYpa9M8GscQZk2CIsyS2TFdXL269oeCR5iBWwpwSQNVP
Vc+POyeJa5Ul5nudaZggiY02jI/c51ZJRZ8e4kbsFhw7FoIPo/Xbo5VaW0bf2kaWYcckymnXokVb
MOjhxk/L/SBERDiytcuzoHFM9UnSwHKk3ZO5+dEH9e615R2vmw7qXH9zeMkGUzc9uWQZQGTSn60e
RioBLXSdVyfsDYrp7I+Io5mESMvfy/GgNTlWngptumXYt3I9+A32GrhZqyFO7NXoYJu3axorhyuN
E5dCf9Qkp5+LGiS1JZKi/DeUBZpiaQYSb5+WmZe4Mrb2QNFHSiPAKiMKhkZdnA51okaOwaZO+pNF
YtK6sBBCaQku/yzd4vif1p3TY3/1Nw7LIAbp3OFdz1UPewFx77SBfki0DHHk/ihviC7Qi9vhwwwE
frS4VaMCBcdMstgTq7Q7s6Grj/RxsH0SQlPUow6yYi+/K/s5tbsvRBTGJe1be1367Ra4R0LUAj/t
2HfnQ6I/OyAbyP0y3tqM1F5N35uG+ASmkeyzpASoFsZreg+UfWySYGs757yFWjVvZs6PQDYof5iw
65u6Hp86Z7678IRdvFkPQ97RJpcIkjXcaDKDtlNpIL3FRqnOvkLye4JWDdxMth4u65/QzkpeuLgE
G3tde1Ddpmbd0vdtHWWd88V4yKV/TlD8DMmUHCXRc/Hic1Dob1kc5vNqTirnkCZrIg65l7I/zdj+
0Ra5c9f5x8wySEGL8aVJo4F4BJ2v7B/Brq0aB9+bascbAOxTPfAdxF/bAmmbdUDkJAGsYPHBR1JV
v50d4lk4jjN7p8U6C1PTITVez7bgyJlb+46N2de+EC1B9pKbeIdxcWI2Wf/QJ0YfmGVUUjwyY+lN
lFuldhPkS+0wsr8XiNYZowfSbn8JN/mu4hq9JV9Vk1Fux6zt41CxVonnoApR0ElwNERujLFxgb98
GcySp9cgUUsUzk63CqKOL3x/NYIuk3iborgRErONX0O3NZxzrMN/VyZ6fQOIRx9drIQDwu4ssBpV
yj3RUDOyJytAoTHY06kJVe9/oCz7DvHwoPJ/9hbu+xA9+HiAUIQZY6BqVG+OHTKfyuJtrJyDH2vl
DljuD1DwU6FlKiilQdjJDLJkNO8+KvIVlwj1jjdSSIR7GtDnKC+ztdPkfZCpa69RIBp9j1oh1Pdd
7m/mKckPjUnfRIJoHcRE3p9Chmj61gsb+qZSvKJcdK62L5BuIe/lMb373oAeSa/zB71sauztyVeR
Tz8EhsgVBcSx0uuJhScldTVXQTY6Fa41TQZ6zfPfRepP4Uj/2RjVohD+ImZCBLlij4nAhO64p34g
HGfnECfGGRo5a52BBaYgbp10JnUKJ+CzeCJ1iMSYmHoAS4TcMlO+Zwb9gdETCKRXAKXTGMY9IR/j
QzpaLUWLgFqODYGKvyQgUXnJxUP8wYhgEVnHtMRb0EbVfvSZ34H+N4K2ulZDcdV7ojD/kl2WN0SP
v9jS0PfGT2JzqgF9wwZKNNE4ElkC58faCfRIUIRGg1GuyjaC9RC5st6fnPX3bFvq6MwF1haSU9iw
S17K4GaB3VRd/VLYYRFgoefS965pxvYvG3FAAYREFAxzgeowlAGzg8cGnf8+ZQlz0JbCXU3jpzDK
6U7je4C0zBnuE4OXN/41TOxoP7sLitjuXwQQylwU4N3jm2GPgoOrRRolAOT0KNw69pLIPpgJGFdf
Fs5WWREkFEZmMZu2U4Teiiu163d1L0aS+Iz6jGlSp4cfgx5wT+Ckuon0LTNPvZP+GhpWtjrtEMZs
OFlAPZMdifDLeIwntzYTjaSCOdyicJx9dSZNdq2XmTxNyxunziMQCehbB2V4j0Pf+Bxl8cEbFfj9
5Zf81psFg4UEjRM2gaBvJ+ZzmGAYJo6PkiCnRfJqhfVHmyXbKY26HReWDgq1dTfZskufDNxkRNFR
UdhIumqf87Yuqu7viKNVZHa63YPvOg3iJHKwNKZ2EzyByMxY4E/TOYFjQAAQYWBWOqxsqyVvvkm7
NY4sSIn9F7nkyApNXx29Sl2UwdjQIyFhLY2YRjlPtjITbzF2VNCbSHth4r1CvSuYjGcv6NKAX3fl
Fy5JcIlPDgOJYGDeu7fngTG3663dTo0HzLHzoy/AoE32JVP+9GgBzeXk79HtmUyxNVQzQ0gOgKgQ
ekVF/Gr7Tsb4aYsc5WPwFNxwMGZAfleORFHVGND2AcG+QT9jUCXTnVk59po+swapCdgHBeLc46ng
NXYMQ3YaOpziTS6GhgWY6ezJDbvUQ9ucZMOcbSRNptSToBCkIIu6fm2NkOQR0qEqZKdBg2BpHWG9
9Ovobtc9trmKOVlWWsv1kc7Y4t3sA3vxR+1o9TV2mduMEuavxxXhRTunnlgbUd8OCajeZNQu6HvF
tyPKZ8k8za/L+hCbEakNtH2zk2yTJnXXcyompHIyB3Us+KV52msT6kcvRnNcLGFdY4XrySdtHv9f
/ebIoaCjSJnNFR+WdH8lEXCVbioPBnEfZ5HMG6vKMl5QAmsV2Le+ZDlQOcljpPSKBKSQTpxhts65
8M6NMXGx5vNOV9r0DuYJGuZaGa0gJJy/BhTxZjbG2and77rR2teSaB4N/cMFlQ3NtrVuSkduspig
25qYmTPOado/rWle0fXmp3hcErztud7Ybm4j4WlyRqouXoiIp1203doZPP0gPOj+wuZ50QtorA2d
It+COy0Ty85Y34HeEvucfD1rnpmKPymc94EMbY+0ZKZLzRLvklgWTvbk5Mnhl28N3VM8sqPX3T38
15mlWfINgBaGXIutPo2JY/WH7OQuS8U0npBY0gbX2nDLDCQctC+4pPwRsH1754bDEJSaFiEEZCJm
8Q+Xnv6mwpvR8cyWGLe3cJNZkJqVor3DM+EXGuEZSHZ9qX8jZZJXGiGsWJN/UmsT6fHRYr95br1y
28xVc5/97tUvwuZmQ4HAtprMgWmeDBrV+xIesMxO5z1abL0vmidNpQxpugFtaDkcIm0hoyaooLow
3Ku0WilhQbiss3HrSmQHWTLcExAJniPQ2hp98qisHxkxtq88c6+Es9Y8CM/U3wB2Ud0P7Anxkcbh
dggWDeh2kvLYzDGPlatTk7Z/deh2/1FIbAJzSLK0xjouUjNjDDniU8JhpSE+3rIMjDZ93Jnnrve8
vZH1CC1yEzaCaj/thIGYbyc7o2OEodIY5LSLlKblUPRmQqekve511THPGGhXsTPNtnGt476i/TI+
lbfLTcC4mUofu95cfgwMH+CqPKpk9PBlMOvxJhvKvDO/VGEKVYJLD+vJQStNbJsx1sT8mbRv82Fe
3qgW4ZxHWMnOTV8MALoj441Ac2Wx5W532RZCJV9yGuoImfCAzqvvkmUKyEjAkkFajAaYIubVhK3u
p37cmbNLw94xMcoa8Xuw3XElCnb0Pnox2XhO4Num3OTKfTbJf/LROZ+SCXRAGRrTxiTy1mvG6hDq
w6vrtA8qpV7Q3HopRaWxqszsrFWtvyLholnAHca6aDH0lJ0yD1FbH00iYCF3pxpCyJWwGl7y0xRu
Sd4dH2d/XuGSq+FC2DQDhA2k6Bsvhqc/Dhp3R+V04RMci2wvvBbGzSB3DuOSwNcca8WtPWzYE9tr
TyPuImmqBORo6TBjXXyKOkYWeBqI6dMPf8A1XqIDWJkF0D+gG4JCCTlc5Yn16FpL7CQRd0lvnBob
msyAd1/riT2RIxqSvg5x1szdx9Dnxg0AwZXPOtxCvOwB6g2GYtzZwWJbFCFzMizbC1UASzHuMjMM
2XNSQGb9xhApy+p+QL1sNSe8lh/JECvMZNmfUoK1sKA6EYbe9huW/VtHSB15DHkKBbLjtiGLT7MO
apj+4N3x1xZsvdo1nGML23OVNPbO0pj2GinkaEgwGLtb50D2kYW9xCn3fjufwGRTfqEn2rnwGILQ
jA8DXmLSLPRXS0qxn6Kxu3aK9A3d1MODO1ChtlnFnK/SKHNj7bcTyXjTZZJcH633AN0vZsA43Mxk
wdDAcDfYjv0wKFAUxLDcprCwP4r2FtomCgiRMWgI6x+HheheOqW4EGH37eLmQWqIXHceYBF1nvbb
ZbcUhCGFZxbCp8X5emw6ZPsWRQ08eUVSdGt/xcJNeVmjU9fGfplEKdT2rKKc6iCKEmT6GJqBapMX
5gWcS150pJIL197Ad883+aaBcx6fbL/63WXzZzTF2z7yoRkhe9GnOj70TXvlCUWAD0es+VCaY+wm
9NlB2hlM+Rslj9ryxopmZvx/35fNQnEUbnlTs+dt8J1QQgFb/Psmclt2oLaOuhhK6SNDpPgy6HJv
9HN/9Cgvjm1bPFALcNiFfBQtP4zTw1xx6FalH7IOop2f2kjDHlI7Wx8BNOPaTDCtQT6hbyaXMnjJ
UDEIbf5EtoAQH59OhoqTfX+xLutNh6Lp5LARz4V1FWAb2Wske6dgP66PmXWkDjzJksrInPPfs4d9
ZB6bt16i+GNkAhHcBiYdez8Vava+hDXLJXhxhDUGIozjbaQdR1T06xTC/HmIFjOOD5UR03KOE7z8
qrQwvVp6c2YW/IC5Y3mlFh0tJTcNzPDt3KsJ5INOQZEYihGHb73CKNzmEJCMFMG6bazZHDFnqCVf
QJ+/1n5MAiVgINMrilMTQ/Ayu3jPzGDYoeMNGECym5i8H5BEx4xlhVlZ4hR5DPC9hICWjlFlgox9
PcuUBXLufvRuh7lML/6QUfyD+bVdhyV7OGq5e1tKlyex1tlDTdg5zHBn6W10ljbYDwU0okpZ2GVR
f5QoTVbUoqzL44wiLJ79cz+RAVZjW6za9uwiFN8MmT4fW1Ob1pkOVQViwHbSW1bg5vyqaQZcrhFF
YlNgNex7mGuz6YNCpfzAPtAhhrq2AsnnhA8QlVfHug02L6z9az/F+kEnkrWZBxQrsr47ntKOnkIC
bXXHBBUKO8zk9zT9zrMIL44PdqrMkkDmhb1FQ3Mo03ZVlkO5I2cHoYSFrKBV3bS14Uta1Vs3dP5p
esaQoj+F0vCemlT/zgsZY+y1NgIYySmV1hGlefICys3BkQmzhqCp+GWM6QPUpIhMoXzSx4esJ0Av
klH1krmEr6kl+ymMbVb6nGu3RiTxLbEQW08mVpA0ItSeWJ+LU/WbRI3eDv5ggr0fzrP92ejFU5aL
S4U6dc02aDvm5kkfxHQbKd5iPJ03E9P9CxLIwBlUQkBbuSHiViIrMYJ6Jtc5j7Ey+QIin8UZjOqW
m9tK9qxHubv8icAer4t37GqPOqrvapDGUZnyJ+KoDDIrbtcjQs+Z1KoVc3ZjKzwGsS0CDkxiyW70
Rh1Xf+Vj/Ypqsl9Y9fVFUmx8uy7ubZ++mlEMXEx3ve3UKPcV4Ny6zawvZgMSyyvaiJ6IKh1jUAPi
qG/r+s3+k3RJxkKJkrxtJIbTuNGPuCKHxp9/WaY3focST3gY40v0mBduDYElBL4B5bLPi5gp8RYs
1LQFbI3Anvsu0L19Fk8higFn3ZYa8Stp+oYSjo06ilPaC4oQUZOhnNn6KZ3ib2uKvpouzc8eA7sg
G2p81wzZJeeBKl78OLKesdlop9hBej/qUfYyqaFCtolrKePmUrlw72Sa4nwm9MLspnflRDx4dQ0H
3hq2bmsOz04r9qXujNvOEPRNshQvYR2xM7OArizK/w5aDkQqphaoKCHBZDsO3PRRMvJgSxESS0ZY
Yedw4fcmRUjEN8my30CavzrGaO/HKXlq4vrF6fzsLSKrZU9w4qLFxpysZyDKF0VDbqlbbBfPI1wS
iVpuN1mOvxaio3YjdC6P+0sxpM4hd2K5nnVPewQOCR8AZINV/RF0B/QxtFCWBX0pIcZoLXOaXuuv
ZZc8pbWbTUSEEMsRwl3exmZxEUajkXLPogTAjRsU/rhNkbSi3hvOtaYdOX3LtZxhAqF+H88l7YiY
sDHYdCAbO+p+D/UILH2MXUzBrhkgux0R7jb2FrpIjIa1F++5p45p718HK3fPvc6Crkizd93/Bcpa
24+C9Y7f1f2mFvTK0rIhTNTCOBnTByp5k5kVHLR8TvgK7ANRGNUtK3gVwlYwHKTsloWqzq0Z42UV
hYkxJfSXeXrBkQaaNqRvR0yBcCc75Xt4KT0hOcaahoTbRa/Peo89ynWh3Jj1YPwSqX6lmJ/vagwX
REe8MZtObRLfn95jRz1XHQt9o2tt5K8AOLRBh1Rt2NVWuvpw90Ib9KPWbDqznDceq2z2PP1vwSWK
cmu8qEjgdPZz+ZxOO+AaGLNZHD5PgpzyBObaMTR6ZxNKSSC6aMVTEVpMIYiAJRMH0JRW37M0GX68
BvmfKHLjdZAKrJI51hdsd9MeUgDjaGVjaA5b95JGGMQYA1RfKUQpAgmqn3AYPysGo695pQeRz+x4
NMbyUrVWv5v6yDlZ1Vwce5MIoa6q+gfhEUnedcehMP0gnYfpE+fKkWwpeW+RFK+8erBPSrjOznYJ
zum6odnajSN2XWxa9MNqfEErkKxHVuunMsQHx6iNoYuFzkRLXXbJg+kcauc2OEUTIHtLdrUkwrnV
OoBPg3tWGXA0ZHuC66PrXwj+BjvJffThZuqjmfNXVxfRvbHqD0W1fTNifIXL82bOWFZMGXVfWbzi
sbW+5FixneDWOIaONd5CX3vH4hC//AXg/s/v8X9FP9VTlU88LOrf/5X3vyss4Qlrp//y7r+/VAX/
/evyd/7zz/zz3/j3c/ItIcb8af+ff2r3Uz1+FT/qv/6hf/rIfPb/89UFX+3XP72zKQlQmK7dj5ye
f/AUt3+/Cv4dy5/8//3N//bz96O8TPXPv/3LN/vzdvloiH/Kf0L9wtP9v4OC/5KB/9t/fw7W/+O/
/qX/4AML4x8CfoqBU0C3XIHm6T/5wOY/TN1xTN+1BRYP1+d3ykq28b/9i/0P4Tk6KcCGDfTFsU1+
i2nY8luaIf5h2fb/puxMetsG2i39Vxp33QRYnLm4G0nULM+xnWyI2E44Fqcii8Ovvw+dbny9bQQQ
7MiDLIlk1XnPeY7nh0FoO6HNnf8/fGAehW/91/9q/r3cp6///q+AX205dIO4/LNcQAEm93/+fsqq
RP33f4n/ncLd7lMrSDey74ADNjiRJz9mWUNBClFO8CHWtGQn3O4AzGgSmbI626qynllLD9sJUXmX
BtZnaCAfCK8zz7nPAqB15mqHV7E6C0JQREkUzMO4ngCBAsl3e9owKsPvd2Fo3JdqOMAPYy3u+FTU
mkXHiDME5MlsHeP9ENCpaI6so7L4BwUALqTPbtkVJVDFFvjv+fsGBB6U9zlBLRw0o1BQHjZ5jiK3
6fErk9+J7DwMLcsfa5679QwPKX79Fo/B2KYdEM9nmFfHmjkEWYgGsqP7d4DY25KdSF3O025ythsD
gyCB3n83WdVtbTpzj7oqCzxncDfpEIwAfo/oqkxwB6puNoJQWbmZx4XsOVkCqqHOOs+nHdbafmOw
OQfhLxnHshG9o1WgPofsiqmCOX1/kgOQPH9/lHbFPeVGYl+vGH88c+mu97HSkEjRJ4NsIVmf44KZ
CW/1dPYn+dOUTDyLfnS2Dtdvu/AerMR7FfUqUSe/mdMw9MQIsRVcov2Q7pM0RxGh1b7Z2K5Bh2+Z
vI2KMlgNzoPs+9NsMSlcpIiKwjplXGIfTLoMpso4xVN/0c1MYYI73Ad9T1yAliuwbYt/tf3poRr+
hmJ1cJDW3KHcWQ9tgQ+CP8XYhKZnb/ouLM8Z9TBLhehXu8DAcHO+z9J/XBJ/tcDR6OHfhfJgxik7
VeT+jovUAeNneKCUhdlpx6haip8+nshDKKimGlv/ILTzkA3Wnxj9d5t4ivfN87HztfPaeCPEjQEy
h6/KDjRjE5FS+7ILcglLPbq4wJP3qikeWDHi6MswXsUGkkbc4mV1ElhY8057Dm2zGBYvvlHf2Su+
T1NxeuhiBqFGm5BeKp69tCFmG1LsOrDDwHXYRq3DYqyAOdqjsb8UZEW2Mpm/mrBAWB0XpEdPTW+l
/xjMK6cuFb8bt+m4DB2TQWLIrYgKlHBAsEKcwqSJTLN577T7SaQr2NAESjE98AqycCfiu0fNKQBq
xMB4P5f1fiZXIWmn3LntGxZdglkemO1ZYeAwulPnYS4tNLhI0DYTaXO2sy79XMyELxlZHVBou8Fo
XzkKoFcVHgoHObN2dG3CIHMTTVsM0MCPFxsoS+7tUp+YCoy3fH0QSWdd+3VD4HcBU+XUfR09ZR+Z
tmMaq5gHFWS9cdcSleay7ym25coOug3FaoSpPfe5dPu7mZcjqBPjaOqq3ReUyTql+4vQ5mOe/ICN
jGlrwMZkuXhOg4VmgRKXcOOaH2lsfFFRtLw76OPbVDvXuNHJ2adwbhOyoET/p14FrO5GYqO4JSsq
E8z4ssvGziGwktao9HERJflrmKU/iKZUl2oeAIJ6zn0wuFvILsGdEvOt0qu5z+F1D4OpQJYV8aHw
QM+mTviQEu6hN/EobBwPlbDnXdl0b+bMrEaZgX8Ajxs1ZjrSNsmJtFuCrVMPBN78Z5LKw56UD+c9
99OnEGOXpQpTUN0eyhywzKiD44BJI5jznKUG+bE5JtJhp0BXU5VGcINvaq0OZb55CrHr7PDZIiW3
e7VAtZ0aFveckNku9+4zEk/EM4NLuKxcJi5MwQM6LmcdHHotSCB4dPZa07lk2Hok+nLNhZ8yofNx
r6DUuvW58q3yaneNFdmm+mtOLm4RbcGkEJSaTbQlCAHCuFP2D1UOkcYIf8REfrIRZ6mFmi7FCh+B
cWY2kcjIfKnA9C+lMu/DJdEbKlu9PSYPAYTsGEp5k5g4A1K2O7IPNeaNBJCjCzaApC+oZ8aBKWlO
1OxfRW9/JssBB7mH38d6c2q287NdPYf2CkersCoYPlMq2qm8WoHjs3R/Aw+6LXl560an78LLbqHp
HJZC+gf4zK+eqYgeZz2ddibHXQE0wsCZmMiXqlxExNprD0EHklGiXHaKvTpm7ArAWTlvXFPaI27F
fR5WSdTChzbscgKgQNkQiagGfbV1NlbGc0F2vMR+6Is4wY28fJTiz1B/Ljr4ZSeUXwUaA9rS96cB
2zIaPJiJ5snMs529mojIH0Iui5+7jJCQ2difNL1C9bTMeeuZTnYuK/VEr0csJmyVNc1a04ClxQnE
r7hs3/xw5GSh/8QxwfqR2B0+uVDjmChAUjkeRWBz5uzXK6C0jUNBeBXzi7Uzk16f8oDY6SLxgvYI
OY13z28OIoc6zH1uJPs2GAn5jWDcSiBAFCmxlUB4qLP56I7+52TrTxygr1Yh6FcZut36UGhSocjS
aU9C3bwE2mkqG8A7fn7SYecyAph3CI+ktqgv2k0Yz5ZA//S1/6WZWx0bRXNt0T3AB/C2A30iO68B
L8h2eW4t3OqkD8gSVOwNuYBaZUnV79myiePmjviUrT1HrKMQvj2JZzyFIpE3hBFtRfaGAUsdmpsG
XWDbzIoSMpuEWDUxWIK79UnO9yPvGZ/R3d1HF51gNmeF0rLNbiOR4A0HFktmmslTDgRiCw3gXbOj
Zylk8j/LKZ/sbt9MRLRb+aEN5jPIKVshEZCG4aoHSDogIKhu8yiFBHIybkKKGgRg6W1grxqUgr+Y
tkeIMzVE6PTe1lP/kMTBBmpUvymKMdxbBtqZ6Rj5LuwWsgk5x35eizurQXNOq+pl7guoQDYcLzRi
es+Mlxwdi+rP2twLr3FxHxE/suHA4u0giyp4OQN2dAPeAial+m9ekNCiNGI/W+7jrJI5ig1MSwGD
APLWzsHED8R7PSAzs77L1nO84OmIYtL3lnMPQQYPSA2Ow0yeWGnWJwienxrTEuy/5TmmBGZbT/A8
ai7DGcRR6pHQHxVcGElAaOMplOJGQqQRFCC2GPuPtYkVkIMt4KQCMQKyN/XvrEPsl2Jm5dZa9620
xovLbotdM76YrDHULkusZOdpLbeUMv4pfWTsPqMHrKpvuVG98H4n9F1aByte3ikQGPc5qeoeI6jN
tNEjojL3TMEXE0aYIgay0TNVAouPVVuq/sGjkZKhKj2mEHvrG1UbbwUwKRIwyb5poRoo6KFN+RRa
CXEHDY6KwhgMb7W45LXzS7jukVORPMrwEkPHQQnd5TlTAYA6OeEcHdm2f/KM7KRSAOGQvmDrQ0Ut
P1a0BuOSTRuzW43H8B1ZjPdXuUSEM8mJEsPelR0GNMcj5gu6/R2Pm6RbAr8dGi6g/FxBd7H9nc9e
5lKQeO1GkJ7dOntCTBiOYuIgMUZAIaPPNLuGVZZ+AhaIOVFoaoXbVJ6tnBzOi1FStFiF1PFNbbYT
OMFd+BPOiPm766ut7Q975WW0Rhm0crSso6r5fZIjxRTGyP7xpBmiQQ2BbZ5Z1P+5a7kS87Gz55lF
5DNi2MRUKkhok7sGD86CVFc5hnWQOSnH7mKP+mOZlj0QQ9B1LDu3AShcUALY8PHcOtjEN6OBrVdP
BGUrqNxRqbtP3skTj77F7EIlOKDdB1MvUO/hrO0FDJyJNnY4eFFip/2+B+yyM+f9vMovgx7ePZO5
euE6EPrkcJ0bdUg9eCpmWwHrEs1Lir8QAR6RvkuwgvrFlO+DPs72vvvLGwdSLY9F+wPYErB2sFbb
3Br21hg8aigemxHC3h6A0z6zC/OS5dNVJpV77Fri0HCrsXkW6klRC+sBF7lBNPlcAlve1/XwMfRI
Wiqkzyk2b5qgNgotbcSYmSgcXyxKZsKCRke/sw9NHGMrJhy/9YmynFXRwLfMmevC8LyVIBj3HsBc
3lRQmryEysQyv6aEqu1ggo7dp+94xMW99uhaSPvR2tmLkpTc+QaLaGiRFDBqrFU2vbzdwAzMUyT2
q+KTzkzcoc0PQ+TTRx/m7ykv4l6HyjvWTUg8KzfeUqHdx6SXpy44xsIWx74K2TFMmCqnJs6eEtn3
B45xdmDBFqqjCdHKr3bsMdRTWKQ/ZUHUd+hY1Wgnahmg+BWkDDLXYpsXmaR+O6V51Qhf1JqBkd1A
A0LW3Q+6xI0d/DHCsb2zwwOELKpmM824RJDY6cJr2Pmr8RVLlN+K/sCnrEsZBjPH4KxTmX8cp7F2
iGQG6ZyuolmiOjoOCzdgPvPjXN6N0s2fx+pjWDQvUb0QCav12YHGSxAxZ6ISyuIssz/tWuUV96GP
w9bzyEt6NALgOivYeNYuqQ3+8/vGXj+ax1C3OBgy52qCO/u/9/37LkW1xrWmqeuqlxZNc8SAGtq6
1Zvv//y++z/f04skvHjmiyVz0hnfX9EEbhsyomcc45St9f9+879f3NGqcoEZhwtp/crvHzYJi+/P
fDfctHBb//0Z/3nE3x/9exQo9c059sN/X2J+/97vu//Pww8gB4X+gAF2/UO+7/nPA//3MK0Zu/KU
L6d/j+f77n/f7eUauMcomn+P6j/PxffP8RACd61y1xA5FrneAGzI0Bfi5Jvd+u/AKLFXcf+26bl8
CyvImHjOt1SMxwljyMYyYnxpBaEgfLaQe/JuC5TCfPElW9XE0fO+Nbz8mCXQ+WSY3k8VDJ2hK39D
+SjN5ceCAn2fhoS/enZBtSqbRzmYv1Tat9Ai0JVHE0/f903sJNucROC9X1vho03p+U044vR9nzFg
hWEh0XIuDNj6hw44Wq+Xz7k35k9j8+TirrLH7ncYWuKk3Tp8xqf0SxflxxikDaE6EO1xlbLGCchN
f386V9Ux11z1OtOgOjAxuhdd5MMxns+SneMWt4R8TUjzH5THoNaIhdwNMZuoxMgF5d0THOXWXp5G
+JecnR4HMMzbsF0sSByT/cg0/6RsZNGWaN+2yNhPh2F9zzLi4vQqeLAzRrzawYieFWRgiJXM6N4B
snBfgWD0/Prg1M5vQ3ftOsEzwENL8UqGlA7VJWAwjZUU0ffNM/WhKr0zEfcQUj71SYh6lO7VNsEm
Wq1sh2fEn/Oek8fIFDHw6oeJJMXNNBjgpnn80FIo+DoU2XYw0+XvWJmPqorZ8Dngcn2i/WAhrL/k
rmE3jlhxbGGcFs97Z2MFkqQWv7NJrPmYii6mfMRq7gd/TfDLTFGn9pMu1Puw8RwoidOKDDRCSl1m
a12ApDsX5MknXp26DrOfslbRCDiKdnFWOuacdycJofYAQF08egmXN6+hQ6byfRG5sXmns1z/Ydh0
sE3rV8DO7tgIgarUQJtyyONJcoSPlXIY12EA2PQOiAe8y/qNZ4UolmH9Ei0exRqb16nMUv3K0OhA
UJ8qpCT7bJYQNmaK3pJX5Cam6lrUdX0vjVSerN7h7NdY9bNdlDEqHckFksQfozRemj4rjmmes1sc
WK1WXfoI4/pUM7/ZzFbFLMu37UsToDrKganu1E4W0F/nvQi6YV9BEjqbY/ZVYDGPpEqh6pYsJIrN
9wqQqSJ8HZO0jj+03q4xqEanSSW4C9abJfS7a8Zr0fXlssPzwbNMsOwqlDdFSkwsKtymuuTxAqtN
4R6Z5/I957A7AKxaLlbtz5fvj8LcR0pgXjS0nOsLh78bP/0f6aJmmL6d4iDv0ztss2fBelEsPDmm
+9w6Zn4TxtZb0hD8VcruOF5TW5oNnepNtXM5b7R9Oj32IX1dEwiv1Vz/Oi28q1IDjt08sFJPofFf
ezsFUrA4ZFB0h7VO3PVAS7ncM1pcyCZiyFZ7RfIyk3N9Gxs3eRae6k6MBGlLyOZPIucNcdY2fbI7
x962YE0P1C+O125sH7qJgGau8bwYi3ov0KsiOEUoU05eH+dF2w+kdAjlzaz2cyfMdkumg4j3vP0w
On5IHhEYil2niLRjdbe4M/ttBnvVnV6CCEtEch6qtauI8PrG7WPC+W1t7A3LfbMWOjizBl/+Ribi
UM+yOU+G0ABnxJs2yAAYM70INPCEz+XqdikWyL84MeJntqIrEs2NCpOsiTGxt8PiEO47/LI0ibwN
KwfYSCEwd+3kwahlc1gm+a8habO9AYMN/o/xPOYUymrSGlHRgaYvbHzyVljTDIEAe6n8QB4ma3kK
l8Y4G+vN90fpSNZQtDYAmcY3zpX5pR2QD2YZ1IcWgY3mStg7XByarZYa7x1g9gPR4C00b5f3H7X0
sy0eiG9tPRshPpxDoKP00K9dl4IiqVtc2J+uMyFkBiURHlwBMTJk1edE6QrOn8L0SM/A5mBG7WxM
TgdH1Vu8NappwkVdtFs7lz8gX/8N6g8MPeJWgklzpyWNMPZ8sbsb78bYrXbxQP17PhnhdXAEN2WZ
HoEPPaaNt5zz9UbanofoFINnQ8m1Oo+qZlDxlwE25GUOx+TM6wdEe7EumDOzQ5XiYvQa5rd8YHbC
WRfKBwCc6mrbH/gTxhvvRkbGvrzzWVhFwkidbbO47i1/HxTtqZhC9N4S1c9BYfdqvc+gb+gTz6G8
QznKMqzpPjQnvC30iGhrwANK1nzMs/vO5qkqfggXEIAvOZhTKhyMmFOyutW+hh/Q6h+0srFPcSmX
hvUCdxjhxnTbXwsw55L9zexbnzQ0udGoab5qUB7Rp9xjPrd4vzWDan1KQfUObviYrXk8KOaZxNUb
JwNDizz7kkHxQ2I02MThcGnYgmnxq4wRgUhwzs22dvt7OAQ+24p0D2Wa7hagpRbgkE3AgEQRcMZA
e1yG+pnQThU6f12SUl7+GhDGRAUGdAsedkJHXuiRx6B59LOOpHgThJs8JOtD0Aba/vv626kAgBpL
Pihnym+UgCSKjh1ydtfP4QNMUntnFMg+ePw5kczsCBzeJA62KuEHZzM3H0J2NChPXJ69eIw6GNHb
UEHlykAJKK4f2pTbgSuT2XtYa3V8slzmrgK7Nm5fRimEFiLRJKd+me5drZ69vP3FNuE5wZ+4DMOE
/B+SEmPYblngDOy8PUFV6ndrnbwLLQO/ll435DGjHHT+kl4i36siE2X5LvaHS71edRNIlMgCziva
IkiAFuODuKIGD1d63DYqsx2Wpc6fsfLhWpQ4BaDPEMZmYLFppxa10g1fEN9UVMtnGcMVKoT1N1Pj
eeoMTs7VyVzwT2RT/uo6idy+eMIL7zWmkwhzJemA+Wl2q5tNWXEQD3KtmuUHe8GVMAmuc/tWlo+h
YUdTMbpbZWHG8SUxd3ot30Iz8yInXmC7JfIRw/d4HIFMRygjnJUpwkmXC8tqAgUzrF2ONyOxp6uu
2/k6tIHFyumXJyHuDEDjw3HqnsqiOzJoZuBQuDl4++q+d3tqeCn/os1oI7AWEm2LhygLcHYDvIE1
VGzV6kq3bVZwxYSUYX62XKItTj/XmnI6Hu1mGKBMqZGF+QDvjIEkClPtrlAmaEdclF17mV4qfRh4
OOc2mcgwuq/5ApBZpygNZUhqhMztNL05uUyPAnUdocb5aHvneWYjZ6RRIj3vNLI927lCi23RjMRu
fURNjivqylZOghrgTzKLiuRTY4/yEHMtaTyi6SiJBCkZ+m7Yoy9VcxW1T6C4X4ugtPkTxNKzid0p
8puRfapfVqeYn7ctqJLbkTdk7W2fuzwI33LsU2pa95pG5kQL7ktIsvS2W0LoswygkuY23tWlSY8T
X0f+SVLaN0l4RJggya1OyUkU7adRZMMDbx2L7gXnD2O9cBPSLnq0kLSeFtP+a2RcpTIT4crQ+1g3
1qWxQvq4ugzZgTXlpbe7HJ9IWBy9trmQYwFZWljJXvt6vCUtm37CEz24j26847y73HzP8ba008R7
CqWygztik8K8SCaV95EQJa9ywDW9kaAVlIJFlkHH5JIRjOBkilD5G66WFyXFE3RBTKQ8kT/LePxy
MgfTeOafu6T76Y0oqt1gYeV1un7XL+kVGydRdncA28xrsgFa7HOUWVSmqJacBLg73yMkOQB3edOa
QFd7or6XnLK0Xx18cOdqjXrLFH9KuBDkXQAkxyHHsc0sWc0MTwOsNDuMpmghfqmxCVsd0ysc85kd
ii1WhOw+Ifi/tV05kU6np6NZJU7O2owiNyUprB3cGBvz9wMAEr1pCJ8fgsUeDtA38r00yL+zfImZ
oBOSUxaROg6qnIvYpkN538VL/tWn9VNJQvy+aOfVY+n+Nb38d+9R2FMrcfQ0z2TbNC9OMN9EKn8r
N3y3DHmFrIAEWINElXEBcWq4JZ6mkrOsnnyMZluCxwStsuyZNwVDM7dobla+hhotPHP3S9fS7sTC
hGFVEAWBR30sfT6gEYiAVZkLeWAKb7GoQMvbP0NEiNS03xG0rV2cMdrtYGfs+7bnJzOZOvesSmiz
CU6WHMsr9Nlw25q62bGKx8g1GEBUB7p7MlpfeKh9ezaNhAoqdziUVfNc6/4pR1tcpqA6y778LTty
gzjmItMicWsOD+MYdPsh7FF6TXYJNDpEpWulW6mEd0yXBUqMTsNt2SjSYRkLbbCYj3VhV1tN6V0f
Q6WwnOprAb7MdZliHHgyOy9o5G5SxkNrFito0iC5BqCibz9GP6VyQTCaFMo4pZhwGDtB8R95zYLe
+UzdeeOmioRHXZxzQ/NgWFjDa1FEeVjynyaQjhGleNluyEOyL3J4tis6kIIqw768ZMY+KHfNzFVD
WnUkwRkeferPNsPsgraBexWE2W+ybgfIewcbEzrEBoMzTsLzHdQ/RTp2uwIXxcacY0rt5pLUkaTG
mVw4DFCCvrLb0qvmIaEyFMsCSFP0mnc/UBcnkimk3qlvnyOGt8Xd2MF7wwhc3HFWM3aOIpaX4GWw
OAj5z5UgfzBL6lG/v/D75vsOq1Rq6/cjwKdyiS8jWNgNTEeiXHnIyjEPn7HCDMeqqtbKRGY2DN/N
cP7tFnkRWWjDfaoKDHb0GcOl+LAN/O+GIkksgSEtQAUN4rnhBAOsQ/Gl6eAtnC96RfSX4Xj0MNbu
3AxDgxw/LLgy20ma7iasEfIHh3JWs4RtY0D39tKBNp2pYlubwlqqQJ+1cRw5FZ45O0n4pWP7yQ6E
SCi9n5uYHgqu+V16qUz3NcuH+j6vEoqt0xgqhN6aSv4yWE1CB587rKeSpObiacJn3XyHXKkpSrav
RWOad0FLDEVkP3J8sseyY/tgzMa9ncFHy7PBOQ4gKp8aYWoWdFwmG1ZEyrHT+xxZWkoc2WMn3yVJ
2qc+cG7NkoU7U9mwGFixj022xXAhzk5sPzuSQzfMLQmT66WqE3pxBpbQZGnbgfjgSkNnCE6oPg6v
QDU/qtrK92PjcIrr6gfhfRVgpPdOw6yamfXFjd06ws3Egs6eWdoN6SVv5KdkFMb29EFZCs9eQOw8
pnNmxiXNhGWns+qH6tv3yWTRToUnTDSghkz0z0XLTi6fgodkkr8chWndE3tg1mjjWCnAluVirRgC
S1q/pwyp0mY6xA09AK0R/LTyd6jH91Zu/ZU2CmsslwgyBRmjwnk2njNFuVWekq+zNaUXY62e8cU3
W6qI9n1g/ypy4oZcLlluwSle2vkXIwgUGfcPuYwnJfxr09hfkokLk4HJ27XwE0YnvZOeKPbBRJId
v+5Gt9mPtMYJ4mkaXcP60RvnVzAPx2xcsKzNsJP8lT31lcINcnLz6sct2R9Cq74DLIuScq6DLAvQ
T3phvno+9uIGozhpufFYGPFTWdp/co65HbzBT08k7q5ztgxR4rV4jXqtznqQyoNzxMa1IVle5OFv
cgUfquck29Jzt2EKvK+xzWOAmIoIY1i9r6BK9B5JncNEzroLLCafk4gjDsBtMgOptt0vdorTLoHa
dSqX8WSNCZ2I0GKb9Ufy8t0j9LxneIE3lsWcyPWc8lCyv9oKu931wd+W3QITFvQAj79mroYSmSRZ
dp7F8socbI4+VYTHYg5R5aRzpXJEPs2sYhu3BJcsx+GgJDEbR5B9ib23ZsYilDQIhgbBHcbM4r6U
SPWAzX7grQz2ktOVdc7M0d/KoTFeszn/WYez/2emlY2cC9cpWcz3hMsBTSPn34vRDE6ZXaFKDGaG
iUYaGxxwxsZNUutKRltv0WRo9K2Xr6b3H2O9VG+B4S+RxUUxSruaas6yUNdQ5ODFZ394cXxccwDo
+lH0L7OT0Mhqe/4JWP7wIFLy/LgWmi+982dHftEuDolQYoZIOMNUIrcjo+yNi3Zo8bAy97dsAghI
gKJuzFIvLi1bXwroBLaq+i0XpYo4evtrTxc7pnsYCKODw2bS08WLWYQmTHi9dLa//JHVqumW+XNS
UjFXrEoLFpzeCR4DnxH1OJ40XrgvpeMvZ/Hcl1QZSCVd4p1sJxgeqLKRONZF88Wu0zGnNwYSjypg
iVcXSrzO8YIcakr2MQKsqO2qBHJ/6uxdZ8i2bk3qRE3QGdLATndFfaCL5gN3LnMlzqB3U08jGi1s
VuRqCUdBsOcf0mG4Z/riRVNAIRzg8/EMuUayf2uNrrkb4T8d9ZKqvcH44FewljcPRf4OlNg/Vjby
Jg0wl6HLW9iueOHyRB4Tn1lfN8G5WcHJRMR5bFkznJM2V8T4sqMwi0ejn49xDOl8ao3fi8pP2XLH
iu7Sh25+tvphVzskY/AEGZGju1tFYmCPHARit1PHqZN3Hb7IMc6CdXdJpHtgr18lXMPcZE9CedPT
h7b1y/bBQm+7Of4irwlFrZFVZLxfM+uFmtOfc+9nF9EElzBRztko8EtqRxwCqV56kR9y6agr2AiI
jKONI7E+TIQ1ye81R9O2z6WXYBaDNza7Btk8Hd4CBUDZDK3PWgiqlCrrZVgGzObLyDwSpOR1ytW6
PgVijB4sr+FCCkXRPlFThbw6ow4VVrj7VoGcUP5Jm+6D9mBWJ9Z5mZrfhNW1aH8NtDHKCTvBgGmm
VDSsIDdt5IzSE+p074qUvzp0nrWNA4KiWB2pVcsZUFKpCO0ApbG+hCGsxq092e+IqCG+sn708wtO
1AZYSSLWRq4VQeU/phTdwC3jJoDjsFct0/MB0oTTOe3jAkJkcchMZXrEU8osbYH+gM1wPsdAmKi/
RgdNwqjMpvbOs1+g/JjHzs3vas0w2RjAZxLwRgNffpeWSC/dPMWRLz36mSf3TSX0PIQOPp4wo9Qv
wzaYwwlIrE48CrAA1H28wrRjlVHgWBiVQ/3nsIs7ryEUg7/IaSh6ln36Nfc/w7jtIsF4cvvk9bjN
IU6/DuBebnX5YE+lcSIjQhBZb1LLNU6a/K+5UMdDSZDgqMjcqMt86OoQyG41NAum7f4F3+FOsOXc
QRieoqKiBiq0OoLpI16N2g38Pd6BbkdtS1ZjWkirkBiZh/6GXQMrsHFcxy4DMPKSBekhnYQ6B4fG
lCXhIKA8fI7dnEyq04hlNxp3vu1/zXE7P88eQzCTKe9OE7bJWvLi+AjDl3AerqynGckLd0HYsdWI
HS07NSntDhhrXM6WU+SO47OsdR0FXPULY5h3IrY7kE3eMRDyBxawN1L6WZTmHWY5hmjDazIS8Ek8
Wom0T6S6p/5kcNr5mFuiptDK4NSGR6VmGzDMDL8pdzSBecxcAqZK7dGW7tPSeRmoY9AK816XmIz2
oPw59nC2PXUPD6Y/y+bQ9qt7JLy2AUXSLxpTCBksl2cAy0ehXuLKfs+bIL4OnaKeaYFm72rwyiNc
i3VWUEu2GIjv7DNwyzE97g/WwDIu7mHKi4nmdM9e+GgXpvWXQRYe3LJxkfPAE11o9ySr6Zh5sGM8
G3ClpISDDVdjnx0Lg4YFH02AniSXeUg4qVA6ZBJi8R7GAtp0R4p7SXGAop0SjB+ts+qLPynZHWA2
tBmMLOYq6Q/YB8FRuwz3bv+5sSYFRcNBQiF3H4NIjpd9Qnbk3qMrqJGVRzBkgZNntHgTRyoiCnuj
l/G5l2m1LabG3zFMmqT/t15tgGWFFaNt6MjqzHrt0jGpFVL+eY5XUFxDUBBaEzzv8WeMJgQFiiWb
X3ic9WV8wbPYRFbinhJmXWxfee5zBn02CaCITurgCO5gh5+Z4XydPeVZ8WUEoou0ljPuhfzRhM98
SEyS2zQ53PsuEeM45y02ZN7Ryj88UZ4aVRVPVZYClQrSXQeElFqwm+SCzoyd4yDGrNq19K2D9jfI
kbZW5GVdftStwqKAstr1l3iGxjARdNmoKnzOkeRA5M1qw+ReekjuZt3bFzN+BZQAiGGxeEkJBbnt
0yoGKIT7eTFdABp1uXXT+r1ltbOdTPwmC07e1Bt+OjEwnrCVu2DWFagd3mZLBenCrAakpPd8Wdyz
ZM4G2p5eAIb8t2mMTxl6BilOpilDPyNZYQQEcl0cXQeDFVlt6r3a1XOFrYpM+j6D9XJyMj+4Gn7x
gWvsy0zTcJMghmLM7x5YxrSRO/jGZgheLYWnQOJ6z1Lcc0ZV3Vi50z81AGoMbmkoWRQW8SupByAf
c/vqm1V1n6V/CkadqSlZVSs/vKGnfTRuZj9T0Xp1mpwRhUiAqgOHC+GpbuzUaPZp/6eVAB40kFc8
ySVpO7vGmYZvtqvlG3wZFzbcT3exSkxhVc1JpnhyG2hM7FsVNhkw4qgxljF10WKx0HQrtrmSDWmS
ZiHbF7l1AMQTR8hWHQoSbm7/8NLxHVB8vm+x55DL3XSTa5ybDJUGfF7sPku//8Eo6atMCTquBBpM
I02E/I7wqWomK+qx0QBLOvBvZSAeyqS/pCkMqxGIMkOt4JwQ04dmngDQw77yPySdV5OryLpEfxER
hS14lTcttdfW9AvRFig8FPbX38W5DydiYs7Mnm4JyuSXuRI1tMZya9CYANUjSfuaKQQXrWFJsFnV
e92EuH2kRd2sHTi8HePj6EHJr+HkrcbAh10Tk73rueGaNEmyq4D5UFC8IqzhY0Zq16lGIAOBf6AJ
ZCdV4x6D1GGmwSfi1JQi9oSRyVwRwGicZu8qjOsUYjdj/MKuYG+qzPwIcAPK2gdbDu8foMbzEMSQ
yWlg4Tz8ktZjA1oZmr0NTOm7mqozwM3iMHJxxd5OypXAd+R6V7dhP8DoydCLBiy3SjR1j+EnOxVO
Rq/+Gy0CZM1IG26a89BSmcNxbo+x65Vr7k0m9jbzazKAkFfXTnEZI0okha3AFMT+uifSvG9N0P3v
DhZJHBK/HIS3s0urLveHAaV/zaDF4xrKMSqbT4kBViPK20OeYHpymBrj1KzCneVjqmKYfQsb90bW
q3+xieN2iwY1/vGcip2ymIlixHGYQLvcrEqx6j1982d3pPJ+WQCiGv/P0F4jM/8yRzTQcWS1zO36
XBbYW3OLn8iyk+e6cf5MBvCwCUA0FBmbgmURlOU8lcQ1pvoavOXgs2qQGVx5JDgwqVEb4044b7Pe
BTcKe2XVeLu86rnFwZtrNLV7SeXvZlo7Uc7sJ8NBUihqh3N+/9OzpKyIGenNNJM+GIziGnmJZBWU
r27RUlMYGTZzrXnXJCP7u18C+axxbMjC7pBb7YNfDU+GV7G1JcVNQZvFvJJuVQUPHFb9MTHJarQq
uHBwwcJd4FiJXiiSbrD4gsGdGN8TZ8xppWz9f61jEVGzirVpgIqjTaz3Q0Y1Zf6EdqW24TKUsdS2
sSjpqHG7AXLH0CphIa/iCRs8WwAZUAj7GLMpDcBPnS7SW8KfGMXebaobvY1rgrlhAYAxcXFATzYG
A6m9R5BnV6EwOPpeHwI+J6UL22JvRQcF4nLjV83FS0FdRNDWMA6zhaIbr2w/+gBSgSe7gYQe2luv
D8yV2fkB/M4q26fZta1ZYwuL+zk3wqNriP/KNPgmGjuCJTF3Tdsc+uXFDAOB1F/n/6DFTJvEFdui
o4VQ9/cagMxuVMOhe6MdE/KlpU71NN3/99slLjT2Oklx0MvsXhXtZWafha2GRAW62kfTLGZ+R1vo
HZkSb2eg/m370t7RzfpdeOTxBc2waE8PwXB0gv0CvmsoS7RbVsMg0SfpdiQE/KA8+EwI141KLjVn
tYseevKX86UZDExKNn2qBQRE5WBKRHF6iZr0hdWSL1o3SNHaPSy5A6PGc2bR10vIIS/XdQa1w8jn
79Ahv8tg+IMLBiB8OT5XrZ3u6gUw/BSZGTqVUTzoubyNdndMet4YjPIHbkNQjwUc7ayxXjAAfArc
ZzNTvnZyLoPGk1S5PeCsp8IKFjofOTblJVx4LAO0HoWgCAIrQWLj0VnO/BbFIsEjs3QKGZB2rEzR
W93fxyDIzyP/qaa16GbmTckMMBb+YB1GwzkHJmpi7cxPE6O0rQMFv6iKre2fKCYJHJK8s2Xf+ds5
7pfQ2yUw1rhifsebAmV/B7bN2QY5gx7SoM7a9hIU4JwztIcTzEhuva0ongW7vbKICa0q8xkySL4a
7O+EAAEGXWfFFP+BDsrj0KfThso5DBCvhizDdZaEVLUZTBxmYW6pXnmdjKM9dcDvo/HVsdphF42s
xpwVHDW/tiXMHZw4+NBt4xDl9o/jwOzoGPuvivhBleihFn0ylFU6GxoDHvNA38j+PekGd5hZdhDT
jJpJezyel+/fh8y5HrGLOUX1CB/nCv/+XhfTVdVttwMGQ6F9kq0FtZBkCqlxsDbYz978NPx1qwqM
XmDtmr7az3YNglBj/KCpzgnkxaQvDAnTPLs5ctHIYJIChAYDe1qeGy7VhyYTj8NkHhAMCFkE/jdX
UQoGretIAzFntNuspltvsoxOATZ3g3SdF5+dig6RsLRsGgnUmfSXuevQScEiF2iOrPJkayGqONaD
Ev0R3AKtNAI+pgEqSXtAZfV3HPu7dsQ8T7GCqcWCDcSdSD7pOjwxFtEHPGCYjMBrO0yKTdr2QlzN
XQ/nbeKFOjr5fE3L9EUEKX51OmDwd4ZiVx28IP6JFmA8tTBEI8Sr7YDW9WqkxKgdNk4R/oYWu40p
4OR7XnCkzohr6AQ7VWvGIpXEe+Y70T3x+n3i2jX3FEyF8GsOLSIbM/CW6wkmuxGbVAH6eoqrS59Y
1yAzpoP/m3WW/P8PwM3txziUK3A6ag+YhhRKPx5lxPsTK/tgFpQIsXbRiuozSlFPGPgx7wcx/Fla
IOuSfx6q5tY1nXwp3nwaeoI6fhcytGxJi9IJK+951N9FPZTAaio+2hoieRRfaSqEidyTbmMb3NtO
5Rx6SEF7TP5tzMcyB2RAppneLhPmO6i8al9V+cOUjyez4EjC1DnhvxTgcvNYGYaCSz1QIz5FzYg+
dZ7bSo1bM0tfcwVIhZDBvlicEdIl/N0PA8YCDOuTLr7TsIOzwLqaapJDg8wo9MVAbuv8ivuhJXee
/tenw+cAPflYoa2KLPgss+GZzRYuxSIbmTwhqAn/UgpH1oln/yds51U5ULsTlPvQvA9asiY042Mg
QALNgH1Wbh6cHLIahM+4UVga1/6k+PTURJNxbzbhKp3bF8SacJdW8z0HJwcrlm3TZ59l8gn+Rotv
g6QaaPvujwPJN5c6dLARxPOQP0bjHtV6m0rFlkqAd6szIz10RO0BA0/6MA8mo4ZqtFlUfMCkOI1q
hZGy5s7HjfEhMv4KowvwcuK2NGTunJXF0a2S9nHOC7WdKz8l/zMy76DIZeisPZ0e5kNc+yeH1wS9
Yl3q0r14jXifcYyQ2DBg1MzBoVbjYSpcXLAy+HaDij4ae/qblPwOiuYjSwaiylZ/KYVihUd5WxsJ
nAoO1FZA+AXxdlUvFXD9+KkpS9i0iVGtRpeklNvimLZHQCkJ/3THMxye85JdXs9INVINr+NMVBbT
KCMmXDGVepELV3CqTlPEQTuq/ytN1ke3Jlnpj8WRHqYn0EAw/519xCmHAWP32kEhtDKgOq3Z3dl5
uXx76yzIH8PAf6Fv/qttC2OTYEpwjAO4xAdMop+Szb/N+SUMI3tXcrrrOm3XavymStaaZip0edXJ
+vzmnAlRCB997uVrYjH7Ku7Oo1ufGBs+40w89JRgOSGfBBybi4ds6zg9w9uLNe0jmJ28UwVHp32a
Qy+UnfqvasQ/wpwvmis0t+KdE0Q/HQ9hlCy7M+LM0mzG70sj7Jt02Tzj0N0BEJxmGN6yu6d1eDGs
8uDxjq4QyM6tS19pIozneAy+fRz+mJkxyngRwcw5+VFqeprpW4OBuBJifDUtG/Z3zEhPp0v1CUjd
8uZ02e8sxZZ+K6AHDS1JikGVzHbhAm5yi/FhEnQJ2PELtArYucRkkUpWUeOVG0Vbga1JM0+U3ay4
UNZEmDZRSaaLIjDFfc0J1YJFb3YhPlffhsmfi61lgC/CDHKcJcwrHXjHrqeSXIoHjBQHX+Z8ZSiM
yyLsp19tNWGDkY/MGjeopowbidPHPFbk2bOVF/DWUZj3K8PqBVIbdupiXvsYa0oX8SHQH0xpHhyd
rRmDvXZcYVMLlZkiUSAg+t6EwwLjl1cjdqPtJPxPP4XybLKqM8iMN6FLftsL2u9q17bRy5yfPSku
OFzWbkatVXXvQg3md2ZswNuqOROTLgZ5W7UnW/N6IEhtStswwNl2DAwisQWYzuiTwo4x5zTTYNYM
3erkfEy++BhuIRk8Fgdnw7N2ct3oJxrKY8qk0Yv8i9sFIGRLgjNO+4FdhnALRz6TKgxuzmCO5wYj
UVXRWyoeYOM8KUZLdeTecOC+Qgo4JFIAzqczCsvTrrC999nJH7Nacs0gQuI6/Dn2pB7ljNvIoiFp
1tZ90hz6YzFv8+Yjn3g9erT2tez1jx4fq0j+9uAAdiLkEM8lGXbM/G9iiV4vB7zGSt9HzzmnRnGH
n4RWm24r6gEpdGg56bPZDR3lLkl5yrLwWzaoooY+G+4dGPlRuxSEEBIJi7Wf4CDJ8sUpY3yLnAlh
KxhlZlEGP7161DGb+lSwawFFttLgMvcGWDQRnHi6zFifKaw+M7wltB0SphmtDd3bN1Pkb6Rn1su2
IOndmrP8Q+ehhyTobsLM/2Y/rJOI14R9hkXrt8j8e0lCEMHD3o/0NWuU1QG1LO6HB1MZn1bgFtuw
Tr4CF2XGd3vO/rAsUbNBVv7LZ9Us3YT5miX9MKbBzZ6LfW3Z26oLSTqEwXOuk/fIKv7ViUdBfRmj
jhV/sduemZbhNmU2T1wbpwwL0qGt2v/cHOqdw2morqhDGyusisHQclFmZHuuxfS0VGmQs7jVFovu
sGz6EJVuMcsCxBtUr/Bh6KAeO133inHhFKcjAoXILrq9jQk9X0vxRT3KR27GF7uJinUZAEHpzBsG
4ZB2gOJWlzvC9fiWJ8BDbUXSKbhEfXhISx88flLTPG3QKYUIyB76T0/Jlvj7va6MVQJuBiVueGrT
8nHQhLKya2G7HLuj8FuY/VNdhB9NClnA4xsy6uDmu+XB6fTdiuNXO6AndNktGvU2TDgvnCl/Lyzv
Vw0/vhVdR5+rppv+OFkYrPOMRyYwCJdDs+ZecOPmzX4C/lpmyCjpWnAKTAPx1zkihR0BPCGIyR36
9q0bCMeMpkdcVocXCtqpNydRSyXD0xTK52oobQwru/l/PN4xf/e9wWUqJ9ZN7ZokBVjoPIoqDTt4
xl734raIspEezpgLsMaU9m0mZUZyOYXqC/yLr4nSJO7jgr8qaRMuWNZWyejdCE3/uoLNweAc3QX9
c1GWu0FnV0tlf3GDivbW+vNfSsPfqh7GV/2Hi848xfHwarfvRTq9mdCUVz4Q/TD49CY2dJEniN0+
qfXqIAUDk67PXXy42NUQkNfLquat+gQdYHmJnCK+TqOkg2qmv5d12FonKaN4iAhHBpcs6nu9qCE6
T7NjicginKdKECCkkKtpKtR+2/9n2YDHYVD7Jl8+nZa0EdkstUBBXpUVmUT+in9p3O5bonz4+ddu
WPFztpJ7VH3UAWNtPvOlR4NR495U3Y9D7AdPbdtteQog7jI5R6gGoLZTO+ZwOXq1cTGckdJXrFFW
wvefjSg4dvrSxsUpqwlpDDR4tzn+loDyOUNnO5sOibROsXZw4cwNthqewngOv3JzxJpn8ekGzDtn
+crjReX8yIhCOVc4fq9ZxFs3V2hiU/bm6Rjbh61xCD9MSbuPfMDZZp9/VDnMbS8Ec+TfagAIa+e9
jXlFymw8zYUOd3gZmbuR885jjjpAtxe4vvEWYT+KR4D1Ha9fV+c7XtY1mgdQhZn+xUmyejK6y8Q7
gPB538jkpeEaPGDvWWyLzNDxAlqV2EmLH1Gp5COn/GlQNN1lpnxxrfk1y+V7ErwXJX5Ip7XuHYSN
verNU9LlT5YsP7Qvyp2ZzJfQ8hiLeMs4umUbhB6IifeKsP9cJ8mXpgLc4GeHtM8WzwGo4NS2jnP8
jlAW38emSPgLfxtO+mz10XJSpV0lfC0YoV+Uyzdt9PnjhBYQov3q0f2uBM0/o8LrilpLZ0W08m1y
gLiWrG5VpcErmE0+Aw97rKfLR3J3zC80vmkD471lH1sWsijigkHsgNbd6SFux1/XMB66wgDfDPyr
tX9bYu9enZ4xAytcihxga1LkBrYO+g43MQzbvWMF78xkyk1BawHbR6sv/JIX1YkAQ210oadbP9sD
i7FQPabkhv0Vlj6mrunJ1kyvFTl49E2+wlzoq+MbLwGnJVvJEhNBtxOCKLQFa7ppZ8RmDgIb7obv
5Ww6q3Qw5a5wMPDktEY7sqw3GZxszkP4OIIpPyuJNQqRHaWmS3bCjD9bry2Plpe+hoXzN1mDtetF
zEafcGvkX8HDkxoPQ5X9ePEHSssiioy/+BqARN0jcyToIaj7bV4HPNRT1WWrtm4uVv/G7IO5u5+m
4H1FBpcBH5zC/RJm6MbjRdgF4VO+xtkReAdqc4+fVHAxCe99lg0nd0GxzQSnc32UcAM2Xcc1xZ/s
X29GEvY8TVeXWs98r1kiYIrBGUAdTTcj0yoxpFeAXiGZtlbuCVwe6BoWOAGbPycBnS4pijGiP7TC
ZZg5oHpWVKRr+l8y07vPbjni1tk5qbMUof7h9SjQLXHUpCnF1I6wB1w/FVc/313XmkBHgPs0S9+l
h8dDDCbEO52sTVI9FOOYD2Zi3yopKyzkes1RhS7SpvyYXwq8zpi7ePemDAoBDal3uzT4/VJ6qAYO
5oA+Pf7T6H4pexSqWpthXUqGZeT+S87iZDewCkgTPjgJbqa4OJCsfSffS0er7e88oFGjrN7qlC8d
9d5epaQdV8DPcAAuuueI7XSlW4Q65402YvR3jwn1CI9gH1fBY+IF3d5cFg+GbNjYrW9TFx8eNYPW
pHcE+m+uziqAmyUFcZkeViBxqrXB5C0ql33Iv1oZJx/ofshAxZZpgAnj2l2LGqlIdfXTVA9PHSpR
HpvBNXPsF6e20Mv6BPdAmB/t9Dlyv4QPqdmY4Ig6SLoKh6czKucSPkgAxM+DnfxS5LqtfW7ZyZLs
SStjA9UStqNFdEdy9swt6ynV7VeSEsuiRGhPPAhfqvQZtNjMrQqQKOjwK34rG90Zka8FJppjMDoD
MyEkQBjCsyh6y5jnrEfvA7UJ/TOui31CTvKdGtj3Sgp/48r014cdjG3SQylc4/XnUsj9I65YU4PF
MBHNCnOT+vIjF6BFFLGk+3c38+5lxCWsaINPMS9wub6nwt5+gtytz9W008JFeVMWS2VH1CxVNZti
w7S1yvegeaAi4H0jQm+Z1JUVXGaoIaWvxoHb6xoXbTL9JXJ8c0zGsQjHaZbfmMmgJWhLFsysO+Rz
uOi1ISnKw7N5KGR5BoBNIqwP93YZPAPTRJqZBTWO9L6sKa5+NmIwqo7Enur3DMHtENMFFa+dvA2Z
Wx/0+FLpmYEHHxaEogfcnNxDCCCuzdgP+URpw+zM/1oCjAlq/3tf8HuHrEoyaY3HCk0pAuOgKwgu
ImY6owxmLk39MqRTv5z55GZuY77nCT5AYj/kHHRW/BykDAYGAg5QRDdlRm8hWjtucEOu5gUwZXRS
UdJsIkTfpHqbQ5+Kdj6o7ZQG71bt+FclSZCyR6/sMOzpyxheS2QcErwpUya0oVTwIUkXA5ZYeurN
Xr1Cef7MuuoMz+HSdZwqwlAvNEu05hELjWYDEr0C/3qoBsW97WVAO/Rse7lEj9nRkPgqEY98e5EX
MuIooQaGhgRq+RjkB7orDMc4VzOHymBa83Qp1ArrIXG7194Db4BUfLYz95QadAznHAbklKaEO0V0
JM4IHJ7sIDuCehl6QkPZNHARoC4Hl6cc9gqf61B3r40b09/Uv9dkPJ5Sc/hXIDQmTDXXVoHvbUZt
jZY23FSmKMJlq/eyfTHDoKBKg0D8zL16Be8BEzWJeMovndXgsX+A8ibLGrX2Jm2Svy6OD7E3jVu7
DgEujC1BqAb6lUc0wYOuYjb5YwudjSKq1D65MwGAoB9YpLW77SfmsSolwB1OZMKxdhO6YQOq6wfK
cvwDWDyY8AZTopQMzdz/Z1KpLGLCT6kWETrIsgN13jpy5dMIwrRlhkM6RgMaKkC6UKLg+uqoRnzE
bRXUO2LIL3Pk5MjKscHUlwn8UAr0bI/WVV1dck61JTyXtapgMjth8pt4rbMzw/S/NO8vyLtDgQwt
UwRPCwMloGVzbROnw8Ho1mciJTs7ZCo8/phRRb1DN94LA+crb80G94d/Vi56TKK8YFv51a6pdbod
Kw+PR7w16MXdcPykuKx+7nr6SJoitw5yriaMoDbOK445MQapbfNv9it3P+RUF1JOycT4pzf64eh2
gDphrOCQs4gP11L964voD1fKm0vVB3dSZhS6HGuSPSREsVN1ZbAOcyjXHVNIp3GDFy2ouqCEeZJJ
eSjKY76InmUa/bTBfskhuGZJrxjkDOq06RGz5mvZ8lsbnnjttP05FfpezKOzdnXkkoLd//8J3isF
JRwldxUakTvhgnu2P9sGv0c6IQ5o6npNDP0cv0KC3J8kw4cjjr6ZatfpR2uC7UgfYbsAlFjaV9Ad
1KZmSElW/w4G/45rZLJC89gOLKX9kiRzocEMzsZPFvMrd4AcPu3cpO89s4rDOAhzXU7Oi7I4XTuU
VsmSq66ok9Nc6f5ge5zDC7KARm5fOllm/JiFPngskTvCZle3jbONmmAhwQrjOB7uPUm55USkj/XI
4JTl0IaO7LJLSOxTR4JciRqP8szFyOgvjUN0beyob8sjt9sMJi/0yAhuC9lyE2dRx5FjOUN3FDeR
Dftruuw2LYbhJg/lpqrAveLm+k/Oz1WFxWFQMP77qoXUo8/dJD8hg9999paV+RdEnErBE3xNE58e
aPO9Z0FNqCOWZjqA5SYJ/d9oVG8xTsRNoIedH6PGxwNKIJnfUsjfqAExXHKXYDfmzTIx5mL1A6NB
XcgUm+QOWn9Vov0BQHSIbBh9P+xMHzOO73cPlt8iARNO5YcpR048NFiDj4jr0xg/C8mZsMrxuM29
1NsGm/u6l/KvdqNvTzY3L8e/lCyjKWN4NkiTrT0/OzRDw+SyL45daqMAiZBG2hG1oahA+8+8Mc/U
ghbbaqCuuoMlzJF1p+rpXc1kUg0SygO07WJq+LxPfo/EmZIOIDzpozbOcOeD/tPn7FNV0c5yLRDZ
aHAAfSeqGafb2A/ZLuvmbT0zWg5QlhlwQig0z3GC2Jl6uEDbBqYOIxQqESr+NWLFV6ttyDbV/jkb
uvksqo/UN4B21TZvU+4bD1kaMEcdCIL07Zcb2jVnRPLvvUv7omxGOrumGp6bgeMpaP6TOEiNAEM6
DvZ5nUTEnqp243hl/k4HIcT6pZ+Sh3asToJ46rbteA0sRdS/0TYgStjYgf/fOMCx8WhXtJmPQfLm
fjUlPYh61sUeQ9jaVO29sC0WCiQm+uGirWpsfurBRYZjTVg0m9Qb3oHQNCfain4rPwl39uDdq7A1
LjHsYswhtHI095ji0dSGkGb11qFizFhhT+FUPdubHqFuz74wgYowsOFRTda15T52yZdESyFKW8yH
SXR7S4BGFFX9gcnpGtoOxADNhF87rJtiCcQOgukZftehE9nOM/0PRtT2RlGzu4LN8U7ry93GxLF3
JuthiA5wvL/oE6XYuCj+qUF9NThShAAFrWG0Af76VB7Nih0dUUrzx4aDs4sGSx3m0P0NuXpTsLvp
YsPZB45gakkM3nRJ3BF9BLMj9XglYpweJlNgXIhMvZL2I0d5OkQIzWcaDEWb0TqZprzrlTs+onYN
GIyyL2pJiKi8B+3VDMWnwev7QMpv3ys/ZxHxF9uLONFC+gUTk1GESkFrs/SYlNJAn+RDKhxkcop0
uc9/CM+g2pB4LvN8EJqwGp5UY74CM1vmjcWxbwFncpujpBt0c26tInrmekBesFjN3TzFH6IFw9RF
9OxZPq/XMjPiXtSs5pTEAgWHN6zCJ0ZOAZUiRPFsbgiF8UMU/7t1/nWqJbudzi9V2ZJlcUrNdz2v
C7MGlOR050TQF+dnYHPg0QBS6XGtlH63d4X3SEZ5AcKUQL5yShgapuyLFt6cjbl+sZnO7YX7DIn9
yeMxER7CEUGQau1n5TGmG/1UhhGtryVX75xvqqW/d+rjHwrk403dLVOqpDBXASZA1g5uipUVfgHB
o9I76LhU4ddjNM6D31k3Jt6of8kTFnQy/7SmaYhEaz9iD6QFCKuUPZVwaZzDJDmX9ARp8O9EX7bk
83SMzNwOOA2l62NOxunL9YuftRbVvuV8AYgi/gUtEW2opjhntYEUqbmf+Ew2xmQZuPWz+4A0TEVP
RznHkOg7JAFYnlb8hyByCqBEbnvBocrjTpU7hMWbTsAKp6RCpiHpn6R8UBH3UdIVDFMmvO0Emg6j
FJ+Wql/rRL3H0dLg66FWse85G67XpXgepV88ioQWu+LsJAJjiT/cJkrbuTs/CdtUpCZYmhB/Nn2A
lw6W7KG0ym5TRbiGA+kc3Z5QM08gRuYx56TXXM2AkEIh+XWsEXcMhxg6UGpyQB7CqS185HzIXjpV
gP55BMZBGrsgQKFsgqE/DBnVXD4+t23ndX9xSYQ+Y9tdO9LvMY93PH14hDfpQrOb7eJDRlmEgz0R
+8QSe8JFXLIVgfnU6Q9JHdGVZe7MvmZGo5KXvq7Gc85FqGRewC3uFKJO2l/+UDvXtmqOThR4O8S7
iOwCznw/VdvY5JWrVP/tGOMXp3PzwygpjhzNk6cml51mgmJvli9sZMnK9sgaqqqot/Zk3DNVP9Zc
6DdZn7wkCmYvdsuNuXxfAnNWyBSko4rg0Lf9W2+30E5tujCi2jxHWC5P9CIQHCjiI/q05DbSdNh8
AB876wZNYTWTNuGezJ2yiH6SwZgPbtls6onxQDSzJ9Gkt43DINh7RkxZuPuoFXXvhe2ofd5H2DFA
0zEYoExPhjwUWAhHtkn1Z1cbXUztyY2nCptxMe6ikIEyn0kRN2+jk6cv/Ywgg3mR9iTMc4WZIdX7
2WsX2OPehXfTpwfJ8ASXcxrvx8GkF6JwuOjSUNGbtn9wwC4emiaZV26a3BF64z0hiw7SLaQ/q6Pn
peLFW5VzLDfZwPdHyw2BDCIllPxxJwIrUHsjqZ1iApeSXBeSwWrimMqMZNi0Cz4P27S7zQYaAIN0
/qojQJfmntt2srUpU2G4G/+UFmkHkX1mjvncKgG/UzRLkfdP0mFZrGzfWy+xdFO/zOi4u7xJigfD
xTpUAvrrxvwSkgdfqv5ecWWvMHbUb6xkW1FKQiyJdWogP26auMILJQqeLZ9TrqgvnIclzhkZH51H
r4nFYs0jyoOTbB2QBEvYm5fqO8FEmBQ1xUqRec3UsgQq62rDrtinLr1ivX6Qht71mF/2baTeC9JO
K2vgF+TvkiOWYJxA3bap2mSakrAOl9eU0bOYlYbagurES/weL0XZVsHHUHGcNfWIiTs1M8RYzPn9
J8Y9fSDanWCkVRAm5NjsRDq9dhizGX9ofx1r19wKx+3Xo0bOcqwSv8BwC/rMOeOgs2Su98W8uFPz
5o7RhaRlg5dWDPimFm9Owu0VAOSVmj/YpkyN19JIzVPVpbSI4Me3ob4vMjbrwl111Sc3aHul3ExS
yYnApsp5TY70ViCIhcWgSHXRtlZdNQLGEbtaUzTpxfSj5+Xcydcg/EfLuKh2rg82joKs4TMTBABP
sNrvklARWiL2ywiLLSFhjtNF6uTrPooOsVNCjiECP4c/GJ3sB2V+dL7qj72HxBFXv8OEZb8VbfHo
pNbPOKMm0YNrTkz8uyQCs1njE7Gnt74arlUvY2T+ZNgT5nl2SJDtuxgjQytGcF4nR0M7bzrnJ2zr
Y9XReTlTPUYgkCDGjDk7FMyDSg6QUmGWjqeZY2v1BCGLqR/OqHXjd0fRT96WMivnKIKC1gwKbVqe
3zIBC2wjFWdT+2xRd4HCFXzqBX/HbMPUXbmaG+q44oW3hfb1UAylxaOvmFEP897qZL1fsjHckuuW
wLl+rMCubkbjue/IytcgFBlHjRlInEiTvPqNSHOpxmdW8+5bDjyBYbwZrqU2XUlDMqoAe+lM/5vv
vsepZqUjx4/F3mB+l0z+cY7vbV10B7NMfTT28Rn6e7BP/Po/UTe3JF5aJzNNKmegSFKJQ26Skps5
6TFHVA8t8PRVbfM9ZtZYb7NOAmfu4scmNOpDlFQe/+cMfFVCtGhwHZe5NdE2Uu3GtPmTPVtt1UjY
0dCJmOxsnQbMArQNaPiiBVLAVI38xULonH9QK8Jj0yWUzU91sUF/JFiU5JSGsxZlaOnSm/sHN5/T
3WQGSDlVx47bW4zTVLrRQfpG7+qjLUV9BCa0+HDYafNKi0MHammVW1z5szPsHfcCXHzVF8o5MqIN
W4gIxNiidZlH1yk1gISa1QaPE4g7/QpdHxuNGN7sub/i1mMJLOuzLyFe4JVzNl3+DsmY3msDow/q
RbWSOb1/EHrabegH/kpaoXWZwmdH4uujiiPajPq772PjqLrs73//A6t1koz6sTZ3l9QhfjRQAFL4
ub1ja8Y/6oUwYeqgWIdZ8RkPqAIwbzyTWIkfefW7u8hzpYLKIjUcnDbm4lwLMpM5Z+zWzoAEtZcc
yjj6HVhmclp3ThjQvzjO0735LZV1dmz0eyysT7ic0W2y5jloXe6GFaVquAloNJqf6gr2P/3DnL89
zKai+YBFr49l4v7xvsm10GpY131xgVT/VRsFMTTrZU5zmA8Ju3aMbYEkt73xJpfWh5FmLo4KPvoj
x2JCH3iwfUzIFSXZhkcqjMQ15wEzf7BsljzcO/RSF1ttiN9ytCLMFuV3uOjTpfQSJAA3uFpANzmq
IKSUuNXWnpcxl8xBWtrcbju6GHF3YTSmXHFCgbb9PaNIrOJAFFDpuGDQR3VLWeK3KhufrDweOYQF
MeHgyV0HWUqkcQAbWlHCRhj/PW1heSzD8EiGH4RbdlFJKmvER1RLEAZizImTjD5J8RAUHgOvxddB
//FMi8Lo9M9JHj+mHGkYFR9SmfxLMLtjeMDeGwTptMuPvebwmFdXK0b6DQd+Z4zZYM5DYgqBh9K9
1R6agTUAB1OUM+7Nrr0oM/jSKGS8vsSNKw8PXKf6p6BnCyl6/nARd+WhlYyvu//j6rx2ImfCLfpE
JdlVLofbzgloaGAYbixgwDlnP/1Z5pfOkc5NC0aT6LbLX9h7bXMvXUivjE0A7qO+9khSPiZeMdJh
x4+DCz3cnrkhBq2z0+9LZgVnh0X6XtUVhpm+24WBveuKDDo0gTUrZIoEF3Bcau19NS3R3ehqa+aA
/kM8kZPuAWRkJs9idjCeoT+sopoemNPUDe1+xz2aI/MCKD2MzQ/RJT+mSu8Qavmn0lX3MjH2GMCb
jaGJMYpNHPaA7TK6WCJILcYYG7w6eN+E3W5Ube6bPD22cduds06gKWoZUlb4dGvglYRauKC28nPT
mAWyNOMrxxV+yHj8LH0KuhlNGlQQZWR+LFZDJ95MYZDtcNmRVdKlj04GY6JLC2by5fivIuNoa+Ts
MmzqorUOBjIKzfSasbjB8wiUpaBBy1TKABLQumOjsHBHpCDQkDh+xV/0rhvbEcRlxcZDoZxkF0F4
ujpZuB8o+hatAwvsEjcl+LkLimYizwb9qKnraRsKQi/5FcnUaxf8bceZPqoO/tSqYMWj233i6uEh
q8SWlFzYZwuz2naL7ejYaGmCZ9NVDMuKMt25zUBQHFO3dSHGipUqKIYM5pLvkt3ow7+tZYUfI+GZ
48jq4DkFVyjTJ0TB+6oXf8Qp5Rp61lKc4Nus1dheiDlLL3kFBsttCOMuY3sC3hP3F7YGjyFsIVxA
JHpIx/vbWtNhorc2OIylMMpNLfwdEdXxRvqThT1hJPaN5XjvNNMqiEhs02nnrmMpCzbXvY9cG199
b4Ow7vARcbAviCwytDHMRmtvdv6wekOhoSCdJgt8mkOwoc8BMwprjQNtue4wcQk4VZgbWe85ECMz
k4gCn43XCo1Vjmck+2qZzIm0v4FFzaC2FyiHK/sou9Igip6mP+3Rrcs5vq/kRtuotJgQ410m8LaE
OGfYtXFq7IoM3Lg8DrTXYSydq556+s4CMFCpyYlGKIm8KYitVzOqxKfRWBcHQCV/xUIwabHFlM1k
AlR1jp1FCKLv4vNMHjAxRIfWJkJkAQQqNvNnNfsmbPWKDqXqzk5R/gNTIzDa4kBNAvnF9Etvotox
yYb0s3Nr2CidSoLExFKXGWCb+edwvkFdu5vN8kOXNusLbxQfdSfeywHIwuSwYKpc4zUgQBJp3Jr9
2fBlaHwEYhzuI6ootOjZNnWi/ilwv6LcTsnOrMNDIFu84YiBoEUUxeP8gbBmy32FQ2RZnA2GJVGT
SdQnuI3pl5n9EhxKqLn3IJLYvdndXD27rTGwrEfvFlZac8N5mu0dzxFzpmI2XJS2gUdZQ1xDcRkb
yH99S8L5POyk5TfHxDTDi1k9laNR4fIoDipD7FZaUMeY6jd3jLM6xr4GiZCeTo+O6WAUstfkBZFr
XwSc+S4kZd05+yBagIwuxDBLlBYT3Jnj3gjvsp5CTIA3krY9Mw5rDm5cd6fMMMs7I7a8UzbJbZB0
6QO2rnwbsfaMdbboedh3+UX0mjuquyfik6kSdws9j4frABgPc+jHjjHZvuCRsS8UTQdTTrjeWY9p
vS2fx6T715QED+b90OwB4VMXNfkPFAA2XyyW/GAw7xzmvLAk2KTWHlV0Q7RaXULfZ2dC08Hcrvux
/IfAMONv7ITQ4R8tHOOxKp9Su3AejB5B3MypUqJzDkqSLpvGO6gZu+uy1JfJBA8CLpZnA3KIUu08
oychB5hMASbp/YxYw7gvU2w4tbbfJytcTG15/7KMJKhylrV9TnuUk4VWCg/PMdiPKGO+SoH5MJRB
8o6294Y0JTjGLVQM1zUXHINtMdLrWGLUjP4tFAlxmpZnMIcMrcHWjg9VLT/qkHsCZuawNvQir8T5
vfJ743UECXnsmizCf2zEZOVh4ho9Jp4ADQaaZGZWSY5DCYPDS9HZ+d43EYFkhW2cTDknMPVYIzEr
oloOio2voPE4vnXFqZHuLeaciyIy29fFtxvZICmHmdyoGVdgahzTdOxuWW6sXL8NN2VRts+JPdor
39ITMa+K61gl8yYGVH7nScTFJTPmnSgcMJOlKo+gML1NbtQjmv3Igebouy+BFUEEcbtFZscu1VVt
8AbVaFfV5l1o4XayBcCSKkyPxL4xeRwQmrRD1Ly0acsiCv4ocxq+VeaQbVmMRvug7JsXIiQwlWOS
7UGh72KA5i/YrcZt4fLR/n5rECtFp5ra+99vcc7hPfFfwjmJjpy6Gh7rTs78bzofdZZAuVjmznqU
FFs2Q9fHyIzvm5mmu7Lb5DzPtdwFjpyOs0mznLplh/w8gE1jDNkHNv79XHfJDwI7jGt66+Erfw9H
THpO1c47d1gqN6oOchdVdeNWI3YwzFASjxjCiJ1CLRo7zYfRuIdIqpMGvfPqTiYDsxF7gMubshEo
958AGN9nxxCqz23ofMQvgs1vkEd/4nYq7ztqA7oTI/qjml2fJT1EZEAUC9HJH5p6t7TWp3agk9IZ
KiZkmuGFfGJJLB/iyDxV/alcXrBpuSt/Rio9zXiuhNEhQczrfu92xGb3WcZGILXn+9+XIq4QnGQS
7onHVgIN/nfCoJCIgFvTWN3196ULYlI/4yRlCZyCoBSeWE9lUB7R/mwRV/lrK5Ih9RR8NG9uH2ev
+il9SbIEyQ0yNfSZMZdBSvA5IOp5x2dLlwhfAwKefXSyfBcy3yd5JjrGEBCZ8avkYhTBfdZl1qm2
q0Ol0un0+8LE6uYP/DASZxGKeRIgIzeatpyGkA0LKinEL3edwpOUCvuVI5WdU5oKFD2ckq2XBQcv
pwwx+0aCcCzvAsBx+xy3+h6s5XNemuMDxlZqH42NBzU+izvaaqx7VrXv6mARNBTtKY55r8pZHVSh
oZ1mybF3g3v2OsMjRtaXxmQjMZJP2nTRA9PEh4pj9tTTWkTECc+6vs0w1R/KMb2Ls5j8U4/5TusJ
7zTakiV10DxJI5xegHViJqW2AZdW3OMJQd7kW/PRm6kaKREL8om2RkLxpVAjULSvpB4w6au6OTP6
LB8aZd9M0Z9skiwIrEQLSyUHqmQ05kvK9UQJ5gVHfCt/ItrwdTzokrDazn2aa9iyzRcGbht18PJS
Dft0QqfY2fY9C8L42WrGA71vwn4RmZ9l+eFpdHj0cwRDr7OicxsFr+jwhhs3WYHU6El0ZnnAbGg+
eKl3wzLc8TBdyKAUsLBfc+qY/NmwYQ6JMP1pU2yYAcaUFY95YyNa75PLgFFXXpBO0gKIqoabZZDm
EctUnhSTMa2C7r4JKHzVIPVOeDK7JE2FrkN3bHfmfk9YsoWZOLLWxB0KUHreAcfFO6lx/mGU7VPX
N/ogDfNSZMnwlPiVugvC6T4gO29tos3ZWNkwYDufJ7IkYuZ/JJ/ywyIQEdPRyrV5U0W9t8HT5TCD
T1nuPxt5a5xBNRyrCSdJh7h8Dx3lYsBi20Cs+Cc872GSfJCThk2VVz5qq0ltQUVlZ9EDriQwu9wj
EcgMQH9W0N45uclzAw+3MCcIysJ4lCZb1rEhSo5/5DNO/fRshnXIken3Ww/u2TaoFPhmUeu7MUVX
0ZYGPzw4lNgM713W/Rr1yTlqWUQxZfpWLr0iZvVqXQztW5fLj15O4iDBjjFggaCZ4DcmSCss1fMM
rvjohOUyV0+GgwkKeNX4uJCgu++ZPuARwJBmV4ODggbp6jBHrNRTfsyitP9YE3bXDpRvw9PwVNry
pUWzzfiHeYCds/0oSlryIrZBSxeABskCo2cb03OYj/V6xBH5BJLqMNWZWsyJyF+FYI4YjwbULzbg
bouooZ4fWp/eGMOCufVIPAEIQanBlMpfV1Jt/JDz1cvCZwwkGaWICP4Om4FYITLt1bHGaLp37ITD
2kpbYlIEAbaG2g2B955DztvWQMtinHDPxCLdOempGAJxF9kDXJuxTg9eR7cOf4u9fXtg1332W4bn
hMFuFSfKpmjl0fn91IkCWYRyOOZ70FpN86yjqj4lBXa7ZhGqhxGs5qhgKOa2+aJbzxRUNqYYPmUj
LjKcbvlieA7Nv2i3b4kInWPtuQwhx4GVYkH9nYdM9blbkioQV9s9ZpKg6U4iqKX3SLdRqEeiApl5
RvmDUCNb6ym9BGA7t3A5apEnbNITewVmfRNZs0UQm0yWN+muzoobd1PGStad8dvYp8hBjpGSbL2y
euFg/aYz6rq5PHdAapRv7kdBoHONuXbjBd1DXSIXpCR5N/weh1IR2FtQnG9Se+4uyRAmk9nlGdWl
CYF06SoAemQepwjWcI58rO7H/lAN5eNkSfuk4ONbVeSwMvTeWsOEI6MqSrJl4pPn6U1F+VPvzKe5
xwY6dXgMGnMDrrE+QuYJz9kBB02zVYBUEfR61wVpdG2k67AJcoCiKh9LqSLwyA+5TKbuDdpHIBwc
ivYXpiXcWdOn0SfyYA3tqh+UR0QBQBujRH0pgx4NNo8trOWv5DDAcSgCcp50RR8F1KwMWLDatTjU
oySdMdP7yZxR+JQKN7PrfiQTPDvXRCTlPyoaXdSN5pYcuPOMGyruMTosJsd92Hvv//lUJu9A1u+W
YI9hU0WscUV1zYtwPhhRczQNIpDiDCS25YFIMwVFs/E3s95695vlGIWHiY88o9vFDJybIc57c3jq
Pye/Te84t9FiN8Fb06TjvRN4P7FGFU+tgVBTAJ9WzVR8ysqH18D2H/HXvc5ZTlaz+8cPvCvPbbbn
Qswb1XF714bzScgVvrFk3A5leWJtzhGhSSllf+oS9rwKBkjnuGVWKAYUD867jhRqeitMZ3S8mzbx
D9jKF0cUaM080D0tdV9tYxAnSpnGLsAUDkAvvDJ83jmty7S3I9QUishtqcX8kQM4GaiCpYxOQ0nF
O/rNiUQH7I2J4V/dTN7g5lISi+SxyKDruXlnXVgICkqg+l8c9WJr1+rd1/JRxETVcMQi00hevMnf
zeZp8FrOq7oYTyJLPsaa9ZUMre+KhKrNMJ6SRT8syUrbu5BydjU4aKOLXmyoLxxp+YcGA7MuEYFt
qcTX6MX+qmTCjRb77n4WmCjCJnujqjF/uuQSURP9J1y3dPMjNdSRmNNqX7L63AYpdCNATeZmxoq0
DljBpp55ZZrTbLLCIlTMit5th8Se0q2e4jBejHVEU5WwoVdGrcd9ixZr6KLyHFcALiyEDmFcQIjx
KvYFdQ/aGCI/0qmy2CXNsajo9UKzOrQzJjAxcgvNQ/KSVIshvn2n2t03c46iv4aqS9+Hv0/vlFXd
tCx6BKoBfoigO8SacUUnq892QpXPjmkTdwZeSRDhIESGu9QwxxfLwzNW/qndmKAehDondYIc+cHp
SpE3zf+qNAcFQz/PKL6/+orLGQVfP3MlufG6JRYMvmJ9iuyJJ0ebPFcmzL6UqIaQhJO+/inTinFj
gEnMFik0Gj28oS5Sdx4ieFF9gZjOOShQwUZMgAZ8ixfCtB7nsj8yqYWx0zKMrU3xLcNtY/xk1nyo
KIhH3KZrS7kfS6wnpC1WFWFdsXMSI3fLgm0yx6ttsGrDOhliHCz/cEctxTszKyDF2dFvNeR43Thb
L9/PRZQStmrRMJo1I+22WPtEhutIlkTq4tdlTH3EnMDo0SFTNW0lzsyekigW0bwtl6DMMiKyl/6O
OQ7vlRaSlYJn3wcZit6xHmgdp9cGXxzTmXEPdYJmebaPGSSYoWhjKKiSW8rkpo1JERvs11qLbdKM
3FB8t4Im8K3aCP9JP128viRNHpVCpu9hB7RPno2lIFFADPK223tNczOjv04FkKRu7cfMzv+ZlX4J
dPIaFfc9SesJwV9G2pab3Kn30VwcHQcBM/O03ifYC4jOcRQWM3twIBqCrWdemLb+xZYGOQkE7iMz
S3bbCMs2VowG2kjt1+TkF/AwKA4e3Tr+mG3/i23W1ezsu5GJMTcqT7pZjdcmDD8NH88p9pjGfg1i
7LJ1/CJ09AS/7TVqUkjcf+c++zGS9i3Im0dycBCngpQJGTYTqpw8wqcDPKaHW9mGRwy3J4lQycXG
wSTVvNQm9hFhXKWyGaV4m2wowI0qmns28SQM3FMeUCQQpUPA0KEOsOAMX9Yc3nSDiET0ebtWCqOO
Ff0bE5A5psExnA7EQZjwkXDlMp4hu3gVJGejRZMSmTjrbEGso8kSVBIIuHIKo7kGA6qhIGJZ6ar0
ImMErFFtBmvmyCfWhkginOS4yFt5+pWrSvJPFi0TxIE2mm3B+6SK97JV9tbPH4EF3twg/SdA7sbu
/IbyhMVqsRcTcaApvuoNMD3V+sXeHLw1P/UZJ6/FrIQY7zmfPZJT0sdQtZ8mGiA7ABY4EIMQ2e+F
mWEwCxZQVhC9GxyGABURbet7bwhQ8k2rBm+EB7/eqg0EJTwqsk1JUuiOjAoeBuzH3aa6sxdJGmw3
ilmVb6lT17WZMb+NxXlO/Yv2yaOtJm87F6e6Q3qMVQrtU85nT9fmLqrJJjVeG2e69KN9lwvOe+X/
G5D9kOb9MCosYUiwMTU7PLHYa1zJwr3aw3ykgAavmKF1RgUJHelNYZuoKnGDoPghpuSV+EsAuyGH
xuziQR4wKuABjH76ydgZi4kwgYXg29Up1cmLq8x7Mu3a7RROgC2Y+SOuOWYeNz03/mOeudkmt5Od
79FQ0CzxudeUzCgseZLjvkkb/6PNkfD6tQIraM/MT5IAmAfneG0grMgID1AGZTmxVD07KPVJYPu8
T3oGW6IE0sVI/15rhAXI911QR8FT1nnPPGvl6iUMWf07Co1/cBFOs5E9W906Nt64Ztm6lUhg4Hv3
tgOSPcIQTbFyKqFc7LRIiY3EBNcTx6crRJRFxLnEo4m0JMzHQYXELFbYbhWzxH5A6zVExmvSwQKy
9aaYiCgHtMC095qrSG90yrI00+HrMJqfXTKzfK6bbI3V9GqbyzuN1N5BjMEucaLoAZS7BAePsKCD
gr8pRkB852HFWIdbPSs4hG5d879h1mKQyU7hTr1OpgqPcaR4bNY2NrIESPc9aaqWwEsKqOwagI2Z
EsiFgLxTaKiN3JJqzRk0+qSMIrqlincjYuSRnCMrXL78fWmGGkzN8vJ/v/bfV75Wq7wLQtaKS7a7
TQ9wsttnoRBYixBInMbFfbJL8Hzu8jIMYthmRf5NylF4dv04WcowHMkzJCnSpFhMmHEU78bRosWU
Bv1KCp6tQqWxal0EEXbWTOuiVNO5YBerh0lvQba9Vw2puSrBaxp15GCEwzLStWn+CZtodpky5Dal
5l9PlqPuOL4Z9wv10qPq/Qtryt70VpTv866/z124tIPrQD1ZvkKXau2nIN4W+Abu2wSwLSF42ddY
su630xeXZOy/qqUywiP+gHMMjHSeHENVeO/sYfW5xnhQxvOHWY/0DWEW7Xzl8rYneX7FCkXkvN0a
u99vE9f6aKeihl0HQwytxXPV+JdqDsY3hDY1ri7LlCsWdYKwNvfEFcx4h8kC/U9uHMCoMARTmDko
Et56afp/5j7646uUQWfGxsPhD6vQ5YqVM3NVpzkJh6yYPOjOKWyLuxH5JpAGc+vXjbXke6GyyXR9
v9DIVqmIweQGvDWqba4maTq7UCG/zqPx3OsEjTmPwjyI5V0hCHZT80kiPtvg5INkPnV8FUGUmKRx
iB2XvXuVHyY3OhAr8mMtuGL8bBgKQpJWEfSuNV5l0iy8aY+8cEu6z5PKW70X7bjzrYa1RDwT56Jj
/5mgvgSOL8FcU7pdau1odm2kpNSTwVT3G3ZFa2IKvxCmDQcl/zDamx8r7JS3qk5OAw8X8CqVs7Pb
OtgFIP7gxu9sN3FWBkX6JjOdGo3m1aEMZjTGO9Rh5llFjG1PPIaDox3beBMCspAKiiZiqnDuLym5
QVdjB2/QxpXQW+60OR5E7ZqbYQYElgcf5WyjJZvlVw/5cpOHlARauyWgMV4YafKSww0YKpZTSUBr
8vtrTipR4ZOcxvQj6axdVVTutkkt5qrefZX18arKZ1KzJfMnLwD2P8JQ24CgfR1CGeyLLjSJC0H4
wrx7UzXlbiJoCOWND1kDdwcdy5cblhIjiuu8I4nfT7XM//YcN1JZ+j4qSF/zs3tQAivthIvt2D+5
leedCo+JKfIXxjk+sIivhBXSBhXea+a0/9REWxzTq+1KiZcoYKFrUL/cTLcrTiPhJGk4fIppusqg
vbR9kG9DWMOXfLRAM9UDCIbAZWcpAmqzQcCGSOUR0seFMAxIV7VLmFzfFeffb9vuiKmNYr+wnyal
F50ZV7y5YAGn4bWj0dkX7ejfp7gX/nux2+ADDYzYYgtcRZNTPtmQLGEHS2ujGYkAbINjsquzMbsG
TJApoedtocp+12TpUx6TXLGif2FRa3jTNmi53w2SQFZscyb4sFV27kg1cVVOtdfnJ7NpREI9wve/
L+loZNtk4eib3CGRZhqvYtx0eLGKU7+8/H71fy+/vwZWEDNz7yPsNAoy0MYhhholUHZUcBBP0Orc
E15yENkxGfaZCuFNNqFTnUIZo3VyFj2phW5VoHI+xgQ+TJ7C21ouH+jvi532/gle+3GyLbGPsUQd
Oy71oGHEt/JYGlwSWRnIn9lSUP4we+4qFhPJCXSpxiWG7SMeR44NxBZ4kHV9as0Bo0FQ1CcchZhu
UBd7BNSdZ3jGZFr3Oke8Ie+heMNRmmS/znA+rkNMASiK2bM1bW7ASRaoEyqU6hMrpTN0xuq/F9jU
EvU63XAfWj/Y89ttop1FajszGB+T+WTC89kTBX7R1pggJxR/pxHf36yR5wxiXZFOiu3sfeAhwJAU
1SlrMvYJiPRto+WX6vw8zeZP6hHPijItBfNOFmVMZaMWIHE68T9BxwvPmYEJsrq7KQyBNtuPRiWG
XdX+lEDEHhptvvXod0XcAQQKd7P8Y8YOiKuZ97VGKLRWbnWL5gxlDTmKiWqPaWLuFAomRgXrtpCn
uEM4rygQtDo1FQK0fMTMUO8IjmTG731PAyXPHBQvg4JcUTMHZSkJdtaH3Z6fq4qPJis8RgCHoe8Q
TdU+e0+qe49koYSFcBSD/6YGv42ldUU4s59QfTljzvhckgNujUdj0A9ekH1KP3xXDYk7k486ojg4
Me9b65HFJmwFCHXcS8VskQr4BYQO+jkGIilbCx/fSjCFjILPmQextAz8byK2Lq7bnhLMzZ3TQcdb
0Itz8MIWDrPxMG8tw0Bo2p+0mq7jLwyjfEiIk12FXfwSxeOPWYBfq/Gd2qUWeMz8Q224X0aiEaf6
X7mJ3cZoBtg0gXcIeuSp1hUV9D5AFuTY2Amt8oGMwrlOd6Msfxyn3sEh9g9hy1sYl/cKgUPYUwh2
pcPiggiOcTIeK3832GF/gBfwPhgQk2T0wnVCCD0ZJImjn+Gs8FSq5DV3SEXlObb3/PwTRyv7BRjq
WpkvJQpT0AElojQqOJgKwcpCqRU68Sktwyc3qznhRn9n/LMM3jq9vM3LexXFLQHX7Fts/s+BU/0Z
hnvh6SePnnTFw/9QZ1EKu2BPshAXtMnHANiQtkG+N8DeIruNd8LxvssxeYpq/zFQzoHDgOdYxSU5
DHTlgSzeQRK8VZN6l8k7de4ZpQ+jdY0tPMYkthnCEmkx8FWdKoYkqXHFgIL7glygMOs/zIiLo+oV
Lon4h/3Fq02bOg1c7WDHn3UjAqyK9AIqQt8MuKLqbBa5AS15+0hdc4/2/1Sl4hYLM9jZsWBiWlZn
dBJ7lZtcbZpPlQ8IlyS8PO4j/CFl+xCjHBpScdFc+ivT1HdJGZvs5SkyJ9OaaUvxXTN5ooMgb4+e
oWgJSske7MK/Cc/gEWZ0DC59Y++rEsFzRggdtYsTMNOIQgOAEG9QRnpw13IBagWwwMfSyTyTTwMj
8DJ98u8HA7SlZ+LcMZm3qhBpckV8NJY5gGb+SnT8++wuFlotllsDkNdtek7yqF2/oHOAyepdegGt
bwR4wwH/rmT3JppqTz43w5vWW5ngbvrJfUI1sClsjaFbhJ9OKfaNIGdRmjtQF4epwRZTyUJiXuU/
S+DoTtblVklMiRn5AI4VXr2kOrgYAvCPwAR2yVjEV0wGuvPkXStgkmsydhjWzI92Nv8ElThClkN1
iLxOSxdcGmj8pH9qbSskAca4GHCpVCMJbvYv9ex+ROAdJvklMrxXRvXJqdYh5vf/VDHapnHAiV8u
nT46jZMuWED7LO4IHVwJjfSYzF0OgJ4VdDx/OQUgJnV00b+uAt/8SwqWKy852HEeYSBEF9Jewlo+
c9xvOyvfev9tCvi9rMvDDRGnS+YGqZKNyc8qX4DkARUU6C9jHsCeQiFu1JL0m+kw97gmwpoJjIg3
bof1OeivDYU5NTQ3qbAYEdvloiocw61CzdxL/vToMDjynRsYWdqhB1KMv2SAeHBUVXzIEpsfYrTO
BTQyNRjDybfGd7fgahmp9gm0c3f21IEBspBNt/1DtgB5OLBQe/7MzM9RUISkQfIEtDiJmTe2O52V
l7GwfzIMerwhYjVpxtdWnr+7eI32BYefN7lfSW16YGRYO7ZPLiF5mMtAyiVY45hY4k92Qv5REkoG
1iU4nv1sPUcNYbNVaG+bxP5arjwiHfYhszZQQ/17h40ZXZfJo4cD207M65BUD5HLxjRHUC0nTMns
M1pria7EQr3K9ww/PkUXXPN0kUG4E9pnPqSmEIgiSVMA0vlpZ7yhFtrZSUMhruf+vdc3gJdvQlFy
xhx8axh6VNzL36is/or2mml8HRzcDrdO3Jrt2jVtWiyfLmfcxQclXJhgi7yYluAhBd7gVcPCP7E3
viB+U42AsjvX27dd21JqczyGWn1kkF14QBtumix++4ptwHwT2FoBeuacMvDEFMyX2EoAPtgoltOH
/E6PHjsWyVCs8i4RzWFMAP2kqOjkXJ1UV+0bvyDgxjqxHNt0LQ48O9N4PwE3bxvzWrKuWdezxAZt
FmcmGgvaaWg2zFrK/rFy3wWXetWixXefJ7xGQsOMJXJxgcoVJ5998Kqf8EbYPW6w5MmpgieFaSKK
O+jdzHZT79WZK3ReLkoa3T5Ir+UZDxiQSumxByKSez2kFfs18sgx9YdbbRvbNpj+IOhXWz/E+4I8
t+wI6KugyDFXJU2sYPSXZ0SiBuozdsN/2rSYi5F8H4PYFovmjgry4pGKipedJZLYB4l1A6Jr+5xw
ngN+JXYg/M23jhGtwGSRhp9lDDZAJWz2tNxXbK4yu8CRUhxzYV3qPAMiBbh41WXjpbazgxdwRU1k
vi4siAn2yL4z7n+PlRmyrlbOKY6+PZeBTT6Yr3XYkxspP9y02aUVXJ8k8F7H2XiEihUn78jbmbkJ
7xCP8b8YPUA6IjXSgyAZ0P9OCdcd/pU+hV5l2w0THezvs/wOJuhPOXb4mlAGJz1CjMkhjNOUASYT
wwmBQc0ib5SYRiduHc8EEpAU+alK5LW5TcilBk3TX43/APdT3lb5y9x4IGs0AC/pQec4LvVwGbDD
bQd1aLzyJRr0pxRVdaxUgA1khrU5ZO5jbjMG0/CyZWz+zWtwAoPV44zqFxi/to9lYH+HYTphPkfp
7FjaYNBmjOzEq/1g4OlyTR7PkMBimCnMdxBcbuzYhb1O0OppMs3v2TK9vWf2j/Y42rvSCtmaSZ+s
u4nPyVagwcr2NHfQT1AKfIokORO/4ZyyyCWCEfgI+dCIzRXscatB1uC55l2vxDGwYnEk++wa+XRR
thGUW/78Si4GXu8h1VBEmrBpGIJSCngm3OLO7o8OHWnSx/s2H6N96c7xjgJ/QXY+IEzwTkPo57u+
Hz8x/UIJ1xXoOk+/dE4drlsdSmicw8akEG4F88fYYSkP+jXclnQkUNEzJGVjWOIjAUG3k8GYbYPQ
37Ck6F9m3/hbQ7/adDVe+iwW62hiHY0mEr8SfQ2CUTCSOhqcS5vmzAi0wbghieQZ4XO+oZiP1k2d
XQjbiwg2pV+vwPOIEvtKb/fFmoJx42rrT2X4JTM9gUCWx5Wb3AgITUAPBNSJYXrnlAATxoA6pgAA
FOT9v6FHFWHaYHpjUFeUZGxteuDRI7cpD7LQRWyShghh4Wqac7vOUCqDaH+y+uSWGehQm9ndRSXg
0yprX1X56/SPP3jzkb6WiATyrL6mHhHhM1Qpkl/X+VQQwXqIXDOJLrbL0GHM922qL3FYO/tyRrSw
9M1u1f/gy01ozsi9U80N6u1iH/C+GfOFG5nnDD56qzyZDhub35f5f7/6/fb//ZYqDWCE1jyWo8LF
n8FPXBw79v5xwxO9K1lIJ3IG4IiGrk2fagEk3KFgQJYPatfa9iFvopbsHzpjHI8heqrYpdmsIX4l
+yivKUyZvrSJNPdYpsUVmHZ8XDBQk/OX1ZnHCKs968TaNSFD8agsrr4wtiHLRqKcOKikZ9+56Ziz
zG/7zdiRDOJ0+0GFxF9HOaLDbngsXCWxwVpAEEkUdHiuc6lgZSE3BIxTF+HOKrHRF5QdkX7FLPES
jPIurqw7S/Y36noY5CbZRajs8tykZgggZrQAKATC8402iodOVLeGK6qGTm7VHh01rkC78e8ko9G1
L1AOY+431mHO+gh3VKXUwcCHjLs0+Rc5145H665oHaDOSt9A9H5htH1OS2AAsxy+S6MPQK55X34B
OqY9ykhCHh+fgj42j17QsERfXurOZwZU+H/ncYf9j8YUGNcaafuDK4Mj1sITpOR7EQEGKVtiEhCC
VAWHcI9RAfteDO8kvDPNHESnF5/+h7Ez240dSZP0qyTyetjNzbkMuuoiyCAZm0K7dHRDaDnivu98
+vmorKpGNTCDAaoE6UiKlEJBp/tvZp/hqb4Z4/47nybdlzYJ275GC/bLmYVsX60YVWxpOkXWchxg
9WBQusdAhbRo9Sz0wKrJ+xCPVIENIUsmPS2NUfIoD+KefQZmlDl9zSn/hPlzu2wI3A5NiWKMjGb7
4Ywr4jrJ3XAbrgSaw2r+ZWcoA/Y6+3jUT2Emoz1VgBu0JlAt9VB1MNNWhuqtaA7KVhqyYX91ufwa
WuM8JwtKWnfN+vR5HtZAbcRtFd5YJPeAEVQPgA6ejUgZuX6+syFFItMwkHeFjHzdonG8QdPAE7GO
tRulbGHGTbODh6uwmQ3T+gM4tUekgbFHAa1ZFS00qarZxXbiWjaKWzmrD+j3JNEiBnRU8JYXVZg4
3Uhrie1+OrH47uQwlY4Mvyu3tj+smJhLaQ9AaMKRf+nBsIUVUZs2ke/DVH+vl7Ck4HXWDsAuQGQm
xNrC1Dcye0Mm41AKZbs9SkJhrPPzrkhy4LHtABUstE0/V8Rh2EapvdSUx5+h6s97P/9mB1Nk2bBa
yGlUqjmfRC0uqlUnvgE+lut1GzbF+nwjJONrQiilhpkZ1PCvQdQsNaAtl5YB8z//PaKtxA+nyaeV
MJ9Ooluao5Lqx6HNSt9U4BZB++0a45U0F7wZ1VUt5YmNNdZdTE1YtUEItgK4DdgWN03Le1Evr1qu
PKoUR7DeIslRs5oRgtj9PLaaSZz/SupbINpxx0zidj8LoNtVVQjai5P6l0XZOo0IteAv1FNOF1m4
wBvQoxwqgW5PBl00NsrK1s/MHnT2qngmgE+aaesw76B9DPMegz33UJ0W1rVlQlzyeI7C4thhp18q
6UDFcxzMcWa4aEpnepAmOV1vNbt/UlqjO2xd9DtjSulUkhpg9VxhwQxqb870DVZNepNsKKeviN54
XH+bpY1gPkcTM5T8ODFRnkYO6inuBeYigNji6LxirUskCy4uCNBm1mpPNDOr01zNAXOTSxhGFiI/
reAbDh0Li7Knprs+ln3f0wliJ4nfW+i1bF6PP294wPqv9/Tt62yCbg60eyB624c/b/77634+lLvZ
4I9f+TXOqCM7+2jXSCEB3pUik8Z8iAudtPW/xrQN7cLHbnvz828/H/68h/sTVOgyH34+0rgB/PVl
2s+cdwCrlRQqFql0y+ZsbxqCZMdqe/PzYUlom2o/YEaVMZnw3GZgYz3ZpqqLyYO10L3GlYHFokx/
PYi+3R7t7ZFkS6u8aLAfpqhG6Zq6QjmiW8t/vTEj5SmBB72NKbZ9wk4pDcgU1JfDLyFnT/hIht60
vEhT95mvUuWFFofbdUm8ZeaMr9Kx1cIsXCOKp6b1YVXgMyG8MOMh7m4ANtehzlCYCMSQwedjPGs+
tUB4Dt3EUIdjw55JYdGlfmx9qdPqjvyyrDVePFvmPl4LpKdvYNb8Y2y92hT1RYZ5abrklufmWY44
KrfzPsmby5pRPyQtfIMpinOSyatn6L/1haydGNfPrFIsV1mj25wZqD7YiT/MdExater3U76h6Y4/
v4fZ14ex6gN068++nm+1EEqfropjGi6eJBGujMRXqvES17SVtjCS165Gmp7548LNWxmdPn6de2oc
mHK8Y3hkqmeyzWrIDLFNQu7NMYWZgpc23Z9eTSHKXWhxvTU39iLZ4A7oXhi0Ow0UHHcHre/BHGTW
e1t03IsAb0xVe7eozEkJLqy8eluKKJr3su3uGOR3bsofcxevow9V4Bi22OoVK37Vnkk7HhgeTBmY
ZDkx231kfg+ggG6AC1t7aVXV3RqLhxmOq4e2/Ex/SnaUWpI1iZ1/cvfG930HKvLdmuWXZgDBOKjz
WxUXFvGw4aad6464txrfxUXqk9/5hK0PwLVtiK231OBZ2ldsQMigomjwG+tOWl9Vs4VGtq6jo1X5
qRUPbOmATAsOvLpcmL5umQx9M+1QypzFKZaOA6xoXgFPzAcuk+9pvHHQI2g1yXQOkGvSnuvomwCR
qxgqLwxteiu3OsaifapsUg2EbynFTLWgsNZfaSud+ohcfFmx0Zw6jE6JMRAUYIP4I2RHIeTGGFkT
7+TWzZLRlplseHsdZ5lqb/J5f8JsQt33Gh/sZT2jTg9IlEA57VQlHkWjso2NtiM1BeOGbZKejJyV
auqvTPagOcb90aYGAiWb6h/9tY+ZN/Uq/qTWJCunSKHm9Ze6t0gZzhAmlu6lkSQObQV5h5rR4kJn
Ja6obbcNV2giiriDNcCgV8F+n1V64dp65Zfd8KU17XLg5oziAM3MFmi8GjS2eUxxWU126WXwg+vJ
IxeH7GTn97pps0+R1I+e4bhSxzeGCNatjL2Kil/xKMu+bSyPcyPllMpRYp4XwUjdtQ9MXdvV4FHY
ky3L3mZgF8mNh2bPRQYxzy3MErhqFdKLDSueICfpprhu9lMEXK83A9ZjRjFJmgTayMVMgLcOmtRC
+y8p29ItxsRWxglF3Ek6F6CqNJdyTIU7xuQOLA5nOxylCeASOiD0xFNnQdQl4oGM7kljnoHywKxU
YRvr9Vri5akRndaUutah4iYIRIksTE54NB9+N3aQZ5uCx+9LAEI+ytUaXbUig+Bs3tYNp7Y5wZQd
9epnorWfIx18QAJQkZLMk1VKIqFL98Q4oT7dyfrEKxZCsoN1+WDRMAGFK97L9cFQVwaJFMpRUdvk
NqeenplDLMV0l07hEIRJpXELTg7VBgqmWkQlu4NWSKUCElGhKbimxLYoGyoztit8d/Kw4nviOHBc
I5AmkNSusU6F02LNF90iSzVbs70fb+jIYwojur3ZDS+ppbypdceLYmEY0TL1LSfxbeHESWz7ZUQQ
dqaMOdRka/dm/mXNlFJxIho5yJKym9s7kdgYkxgOaSZ4naHcuKIT5414je7C/IIHo90xsqKjLyR3
FZ/6DpDzPODuZhWmhKyTYUTLGli+yYSX+dLh/6Dxx/DYO98xtvUmRX0o7ZKcthY9V0qEoK0sGZqc
E+sKwUlatXaKVrMiqWLZz9hqRfeSGlR4mNJrYkv5XpqWL5FT/b2s26nbN5Il9dRte1ECSFDg0kqT
HZECmX8peKJxNAA40xzJNG/DOn/XUrCtNEA/wB31B6X6GDXzpWkNaoMqpl0yocnhUddNLFWd/mwX
9fekwRGa7c6d9Q6oHFPeHXWicG7yIzZ89lpqez/K2RXY373A94C90pYRegsTvap6L6k20WfBdBac
DQqFRK/N5IiCRhvAZ5gmOzP10rFxC5F9x4t4UsaSjMuIv0SqVzowFAGaYPJbHLW4LCzKmIazJpsP
gDjzk56qd2NfX41ON4JJ6au9qVa3ZTO+YnOhhwgFhTw4wnCtuAik3MDB7/js6K92qUheaZHObyeY
oQUt2hYmBqEi0xOayTz2ur6J4mhp2pMYqDflclukGA0lNo/yAPeqS3vOPm80NBwZn4d7oSAO4ZXA
fSqoNaxXFq2657qb5y37BkNyVGjsE5LSu/nblCwyfkool+k01bth4zKuKoBOqZxu42XDCA/jETAn
NT4CZaaaTV4kR15wdczBtbO1yxKx5K+GgrYZNUj4Bf6i9DjTPBwyFCY7a47nPB/fSs0rvKIu+30t
OD4bUBI7fR0ORa8wdC5dFUjO9jj0zdc9gCsYkg5G28yaah88buKsE+yrAlnTTyrmK5xuZWZHoBcj
XfrkKpeCTLkZqvBZlZXE1chncFHji5RpgMrnEcfcXu9pEStyu9o3uIAArvmZAdp3Kd7Khbu6ZCUP
k6YGLW2v3CbMYCpmmKcz8bDIBOaom3itKXuCtVvLt1ISBlZHqKDP8nmvDsPC6RElDIHgNY0hT+pZ
irEOE/ipos4CaxvTyrr7GtnKn1oaveSE46qVg4cKS/kx0ifOU2gc6A1V765jfurVDRdhpjdz0kVu
UaN2Cal6smnwPJRTB8G1Es8rt0bm6hKlN/AH4W5fww4KLnN9nCVrRRJZL0gqq6WrZ/I9sNj5Qc8g
IsVr/1ziBvIEYnbPI4YS2+C0blwN3zukKUo5idr5Ydp8tVrvWUJZdooFzwbOLSrgfNdUBOM72q2Z
1dhHrUPH0LIsRfZlV2wuqoZyAGCByAB9FcBchrD53U7lr1Bkn0s2Roz1qscxtKPzlP+SLbAfFc4r
BmZ27HCmGP0h3JyBUBmHKvNlxD6PgSL579nK3V6mzlZioLXTF4tuJGEdaqVwBglhj1hMTESirW5F
zLypsb9mu10xAHCTpNbHpWWbXTnc5xVxEjCW6S5V/LjKiX3Kuv48wfPzwJyqQYHPep10LqgI61yY
m2eTqWcxiVcDU5aHBd3h9DoeAIwXOOTgdxGjQaRp5uNgxu2VxvKJPUKzzNoZRhJDQVNFw7Lg2JpW
xIGM3BFhgS/Cq+u+3bq5y5CJscKArVcERnGZcrwUW7hVfbPXvuZReWdN3NBKfASEYXl2V66bfaup
oBgG7sCqytHI/DC7qvbNoSXI04UPIW93w0tecDPHKxzRoqPMRwh3EYUz59kufsHSiPylm89MEB4s
fbn2BTXx4GdnLhfrZpFrwXBZvu973fY69kVHpj6sYznAhBbQvlUxtU/V8jTpxn2oR4ISAnqzq0Xj
mTaj09LxQ9u1IEEILANIHSQiyLQrTVpkMSSWPN0Ad78toAV6yySDvLRVjO/Zwvk1quilf4SbEQUa
TeboXCU2ibxm6QQL1MwlMeUk4inljg0Kawlyw/qCD5GeJI05p6Hi1chxnyAZCUfFNojlSt62kOy+
OwM2/bhCZROd5tWm/lQz+tLqRXJUE01EHcSHTfkhXdjtQepkp5xzFDcGf7vJ4bqAMmOrlxwPg8cG
oK2G9FK3dUIeB0aGjnjrGWJG/SabnlIZ/EipmVPqX6qtFa96RWGNkfFj1Jl1kMhljsUvQ9KBQ+AG
G+QWgLt02xXWr7To7QdVUYmTp+3taLbjsbDa6jpZyDoMzKngyj9Mqjt361YDVaAPMPKCbCrZWeEn
C2tElRZNMGBApBpbyh8MaXamBbwmkBzeK8E+mnnya1qi4RacNh0BAUYRiDcx4bCYkEwxquaxn7cB
QS8D0pCgJ8tLB9sl2WCj9xaBqw09mPMMZy+5xF3BpgvbV8XJxNgMA06Tg/o8ZTaxhm5CAcCcukt0
miGpfC29ZTR0rF3THQxNmXqEmDiraS1BBcewyVUoRzPZt0hsKg2EAHeLKxl1RhBdrwpIUwP90HgI
6bBmty9BDbdT5CmdYKlpTAvnEbbowrLxZNGuokvjuRs4ZcodPHRaqrNdQYgby+k9X8OuQDde6Nuh
mpGkX9XOSEEht87tgB2CodrV+cYi0OE0w6V0KoKsbtf/5hhfg7JOnWLtBL3WBcFqoPGCl4mfFwQZ
TVDXfWxL4NWxJvRT71VhR1tCNTg2TyxEI2opw/hSG+mR+lzCzolON8REpnLMjm1jA/SEccqPh9Gi
y2kcMMbRZlXJxwCNGS9Elgdzi5QpOAOXC61nCgmAXZxJUmCCyrSt4iYalYANl+xLBaihRi6OIykw
a6WnXk8cTh/rQWjxSZKgqHEGgMMchgEIwjOt2Hdwjz9qo0npR4J21zf1CSVpUQ1x6JAmizq8w6We
eIqM02Sw+auFHcboOW+DktGwFyYSy6GdP3WdPDhKYjB4zCZumdVGztFIOBEHJOkZyKPFtFDAj1Mi
OgFAEbL/a3EB23czQRo3GcYPxS6h4xq6RkAnWzPfbuvnqultrzVHsVMRpmyclKZ6LfSEcWnS2vDh
o0+7nV47ZNwR7iy7l/B5WAgPRIb8OMqgHYZ53kCY8+IrMDuklCGeui3ddHM+L+k95VAIqQwfGAjg
vbP7KzN9cga9gkdtLe9mhiinQXmM1riicWRiIK88gU5p3WSjeUuKwgiTInU4cNZzpJMn7df5ysY9
c+oRft0EjbiUl0Mn6UFSN89xOH8ZBBTyWAL4Tbh90RlvTjPgoix7HyeFTjmZ7mJNbmhlC6Et58Qq
EnwMFJIRZk8b82B2Amtujrgi4f2L9Lu1QMuu0KVs2CMIOiwDgDreZu13aIHOSKLHNKlf7Z5noszk
q7pu3Z38FdnD1A/CKlA2cfLvZin6TdHXddori7ocKACyPbzKT22pZAHj4RjqhuVVGB/2kD/2YYEr
Tgby61Uw+wkTHGA6rB7R2LdGye6QkF0zMYVjzVxhSiEIU1TWbTtSf0XFxrle0ERnc4GRyULAp2e3
TiRygri19jS94FzlPAQxkCXB3JA8eIpUDT09/15aGhw1czu3jxgax8irCsz+k00JWlOy8+aX4HZR
7plhaA6VY8/SxAxPSguQWAhI82gMRx1pi94pKOFiuzMlRUJSLb0ltErr4BzeF016mJuCfS824pbr
JesnEP5KYW+o5BBDqu6z161jZN01ciELtj523o8S/OG+ks5mpRMnixaFQg8MlYV9o6V0aeuLSNwW
uYMVQaMiVUi7WC2iPS5/Sp0iFoklm7yFAdkk5JSkGJp30bZTsMbs+Th/rAMXqgGhHHvxCffeZRBx
5tolGrSGUbpVaeykXPUyV5cmkQY3KrlvGAYogK7bxP7lZpDyLxh1gAKwq+vSXa2ObzShS97I/ZS6
pObHidMldAKMVKd1UdG4cX3eTIYRa+hkQWAzMuMlM6IPu8c4FTbmO75EOOE6ElwWK/au4/zKqR11
j/NYkq2UKrM4rOynpak/41Xb3NZEzdPtxWpyfqptCg4U9OMRIEq16aqL6CKvHO0LbbZ9IM0Zid31
F9476D8g/ZgLRAQgh8jrwrk4RXF2wRZJyZnWDPuxtl/ZqBjBHCZ0WKqvIYpzypbQa3TKmOaZeycF
TwvO5VmGAj0IXoFLSY2bxGguYa8zl9xydU5ApL8/iXETa5UwjNksQJxVQ9zh3P/0+XMt88gjXAb6
IIQfyIkE8mABW2ib5meleqvbLV4Xxuk+CBmXeAtCFNLLrpv6aNfm0b0o5vSaciqMxQKHf15fi20+
po/0J5R41De6C9c5TfBBXxs3zTJd4AwojoSRIbFMtHNtwxeE+MzhmKF/S3tCrRwBBSKTRs6SmiP4
XjlkA5na9Ja0OxmrjJhjsfgxYdWl2K8DpTHdVuRUqUtMWXlNWQyjTaBHFqS2y4zjflcMA5QqAOdu
B2W2NjaGSvNYrMBW1D7/bkX7QrL9kBpMS9o0lhzY0vt8nmWMkMvLpLF+Wbp2gBz0EQPttBPMb8Rb
czFB+6SQMWUsd8Or7mkYjK+OaJTLIHI/CQDpuVIw1rFUxakn7nwc9CMZb3Yq4Adq0cyJOrcSrA1w
njjvPuH/g18pNonHtF1dKvJDob0BH76t2Ox4UR2+v9qGACZTxs15JpFWbQDwOk2OORYkHBR3amM9
Jdn8Go+YHUndiV1bT3gYBHPFVIh7RZsYPUmbdM4soKk41mYMRBypMDE8TSLyJ4HFUU0b4dMR88iF
x9aWooU6xGCSJsVV007GVpcgpEH152hlCc1cLac2eEaGg4Vr4XQYOr9a8zuGpsR/sDb8ONTx87H5
ECAqckViN66q0WleZuFEE1UEajed5UIMByZS4dyM3hKz0TRVZ4RwvWe0eIkzjhsTgqGZMChqGeQG
cdFjFZW0X+x811Nev3X5tt1cy3GvZ3dRxSQqne9oaLN4uQm8GvI7QeQvQsgvRcK0hfM6jqUleRmA
CwaROQbULUROaK3GkYHjrtfaQJ6V/IZeN0+xZo5fen0bRRzDJ8KwLjRYY1+oRe0m42K6ijBP/L8L
QnWYg7UhaWnHdGSN5f2yAfP1WJJAceIxwXDkRwRddrHGEt9F40desj/sqfAqImKOmm6IzTVwtHSc
e/BbEZBlN2ml2hvF/KVC32piRnC04i3APNjbrx1uWirk0sNILRCJC7fVSYDn1mRzvTIFtHFMa8SX
RzQjZ/ouJE7dA3hhjeuDE5ftdlPBy1JCOuuOHRQRXscUAlhy/ZyjWnJDGo39xsBgydmMjXkCo/BD
YL5+tDIQFkJ/6squCDRZfGcy6XhBxn9WCCLSg3egjlyLIkY+cfhM6ygaEolzPGaHdGhVJ5XASymW
shyYP9KlNB8MnXNuCLlkby4Q3jvAy5JlG0Eu24jVDCpTGT+R0eF9k3I8ehU6EaGl0CMU8BSb8i+7
MD9n2bq0jXarrNO7kWcg9YnFcShUfisqmzoYBii8OpGf5mY2gZbWPQQ1qSbxUXOFjimYwoZcIBDk
Y8etyjPATOxk7gRlljNfy5LQB1L0Gsv6fdTBhJPnyBuRhsQAnkMJgR8xMLb2SkfEMrxSJ4sEomOI
7+T2EiXmmwaiGwaLuNIB9UWu7Uyp9Z2MFuzVC+qeNamngVcJcspa7ZacGenC2VRviPjrLaoVUWsa
hQ+Q4ZJdZbPLwWxl6ojAlcoOruwm5kdsJm2pDQN6l4AZh++tRRORucy/sRE1ezxrjjx2B1XNKtrI
hnoXz4IfkLCuP0R1eo1i5WMpuEhFtb7HCmplmPcHZUHeVRilk29fRgIuvPfzpmBfc8QKhIu+ZBXD
oy7nM0QYjJDm7EtyTnAaMcodTdtbmNVciuTKTMHyrZoxmVKjjlMbtjh508x+KC3XsWbVpKHEDJJW
/lC4LflyBRGi69orJu+UVm1V88ypRSqMGAYaQ2FthWF6ENUGht+RFSSu4O1zLyCXtcRXvNG3gjpl
vA+w8RrL8sqVfJeY58rHlfqeGbLmVzhcVTKT8cCzuvSmj+D9rtjYhFJroonAAMYkmuVLGQqgNaX2
lc75lSPoScIfujPbdD5RY9EcJq14kdpVOco6txfcR0+YJ22HmTDszrhNbjKiL00PMkTMy3Iv/ap0
LXIleVGDOeHZO+lwH92+oLY46etLwt/La5q12Dd2ATGHsFVclDdp7scakEu75mioqLq0F7Y4yH1y
b0sDtRtbKAoEBKeNtfqOU37aspqd0hizfVteyZLfz6kVurX6IqoFQmBU30Q2NguhwTAdK/WryFvF
iS0ayzWuOmmwhdv0rB2tmiu7TFl8yg0tjXAqgBtyLUxsmyZ6U039CwURtk7BVrqWUr+Jed7sjRCg
aDjvVFW5VQUdnIVq0LLRf0LrXfcL+alpwkSgys09HSMzR3gsm8ssfYDwSBB3UlihjZqea4FdCJ7N
HqGTErRclhyebzYflOghXylI2EYSn8G1YesG9L6mhLHHAeDHaDCHJicJskCOgqxPbtrBfOjqcMMO
gSWx0H6StvLKXvllzQ30XIBWhFasHSJb4dtVTGFBxItuWBpGhEUadE2sXkkAJ6MwrlvRAWQ6I9A0
dkJZcVis8CyXpeBVx+Unyyn4E0u/CuzM7POwUxyYP4G+NFc49RhMHbx0992Afrf9yWDxrzRuc1TC
KgD+MZ1vCFOuFcNpNpEdIzDdphoOWbFPXaIYyNQ/Xa3hS9EqQbY0rymix4ppBpdrvhctXJBJR9/H
/rBjss9QWeK0MZfWwYQdbVQYo8Q07cdeXq+M67d8xVA/YUx+axPtkIDHv9d17dK05SteqdgJGQZj
nqWIs+FMvBcY3dT5dVh7KyDrBnQwxaBczWw3I8qeVemeKiv5dmGzYgtRewToPjQ1gxwIcOMIYVF3
8BaRc4iVK+yU7/FG1rpkj3LJpUN8AQyljOMNwAuwIzhqPGlENTDzc6E1ggLq1vBFoWJlQ5nnlvVg
aTqpd8U1bCKnoZJj2Fyz1Bdta3oAAnEwlRWy/dSYF3Xz/WujDvVtDEteQ8nvCRQBBwCdsrgyWah+
oh2UJDr+dU1ibodg3Ld2UFHMwMlNOvRGTEfn1dhc6Dwtaj//2KXB5NigPUSZH7tI5wZWzKe2UjbX
XuYoMcwHuesDeLuzC4eOlo0UxK6qgUG1GuN+BKDWYU8OKHrDW0QFCiF6TmQ0K9DvxgpbJS0LgjZ4
s6HFHPg0B2/Ul2YQZUBGaX1Do7xsMt7UpCu8FRiJqzbKDRMre594U0/QiQJzcF5GDUQZBzHkmvPQ
I6VGVPq5hBl+YUznP7YMVOlu7EzWa6spqG+ZZ43hkQ8WD1wW97dAKkM2xP0SRPx1/RaJqZpXv4/L
0KewNoiHECeSsTYu1oeAGMcD89SFAxiIchIIJAEmTg+IG7upR57lmr2jdbOgYICBxWSk19bKVKej
CpmhA/MwelCFF+kaiYGG+6DOcJ6k0hsxVJj0RfUWY9Bk5+RNqOvMI74NI4HkNxkPsjz8ngVH5GrG
bSXdM+uE7VbHz3BY2LOW5usCr9BdN5nTzBq2yuxFPK0mkb8ii/oyTRQUTZ84fZUHezLOWwUBOxsD
Ppq1lxdbPYaEtXdaXd2wB6JQhQSYIw/Fu9qQbW9NqjgndToq5fSiXsBjjD74aES+DOu2bgKPt+dL
TjptD2RCIs1Ap2mdU2iHGUcDBeysuDPZ/sNbWtfyXhZ66C+OXBiJO8xsnsGcmMdpJa1Gs7SXiq8Z
/AZwDfIxcojBBZ3ZKbrpaHaMvYUwTOaTMtZi0hakEiQtSh/LXH1ciMNTH58dpCzkElLlz2zRMDoH
c79cUqoSnDLd7IU2g6oCQJlmMCOpiUkMNRy0XJ5/09ZCuwnSQcTWhXHDOsGCkKd9PnBZRoq6yzmx
SiWn9FXJJdeUJswELCZKRgZV80Y9vaw5Vzv2c2409fqs0BNaThnwbm06thlLhanqz6xvkRN38t4s
Q2CZ5UODtgrLusUU3erAMFnHFzt/neBfull0sRXj05bBA+rV4goxXjnwN7Ti8PJcR9Mt7OpZFfTn
WZKMIqAybI97GHottYK62rmRjaOOhe++bW3M8nDhKgYFWUKlFHELDmeWuA4jv13dM7Rq+hYFtryZ
QvI3HGmA8wCMGlJalo1qLzPYwcEnU1ixB+9BFS0Umh7XRhulGIYtDJRtws193Ly2Bjt9TfoSjZSA
SB++2DC6S082fGFY78L7D9Tj9nvmuQoJJ3/WYIbu7A3/XsT4lbP2BSclZ+sq+VRxLCld9UmuwYMt
ENHmEp+HLhTuCpqlVdZzN7bigOC8TvSZUSisLhS/k1A4VIRnNdwiXtzwjDDyfABeqeyTCf6IFXXX
WdI+NZDEsF3yTyUHuJAY5etmVbV1nauxE4z9sVWq+oRfoB0oOgtJU9jgJr1IMCBI6DqGd86iE2ey
4fYjrh9JyT/KFPVlCk2JBRVZbrI5IcGf4qxl2uT0K/xvf/7xn3//r//8nP939LsCk71EVdn9/b/4
+LOqlzaJ4v5/fPj3S/KJ9aX67n++7V9f9u/f9PfHquB//88v+b8+0Pbj/Otx+c//48dz3/v3f/tg
X/asaHfD73a5/w1Jvv/5GfhFtq/8//3kH79/HuVxqX//7c/Paij77dGipCr//MenDl9/+9OWf56o
v56n7eH/8bmb94Jv85OP9j3v39v/+S2/37v+b39K4j80DXYBvVGySaTV1Kw//5h+//NThqEpDCsM
Jk+yKWt//gFDv4//9qdm/IeCw0WTNewEsmxayp9/dNXwz0+hwBqyrAiLsIeu/PnP3/3f/oj//Uf9
o6TzvKJMqOOX0Xik+q8/9vbLsZ5puqbI2w9oCBB+ssrnP9/vQcnw5cr/CmnETkVdfVNNER9g5DwW
98ornUQ2iTKiMa6x/8qOxZG2w7MS4OKv/MmnDOlkn5bf4jx+9Yf6trspH+mPvTKb/FJcEeSPa7w3
P6fnHm/Te7dHqjssTrO3A1SCA9fX3j7BX/+KJ2YbOxrUjnTz3TVH4z2+1b+ToLqIs/pOt9KQB7gZ
1Of2sT+D7fC6vX3FLOGVbuzkh+xZvUPG2tM+xQJZ3asOsJNbYDx3Ld0R5PAei30S6JFje+UVH+bT
hCDMoOFuPVs+N/bn/tDcS1ftUz0SuPcmvz8bfnYjvMYP3T7IWJBMj7jAd3pbHfkpb7STGYTPxT1h
XPvT+maEH1lEox0EFjxfjJKwwJFcOTZHDKJbGerV9kQgk1q4Nsfavv0YLsmx4GGjm/h2OdrX5Zmn
8Mzv8E2/mBceqKs8ct/Zi1N5ZUy0q738IXzERe/zAzqd81g45r7Y12f5SJjIRTTzoIw+hkfsbvvK
YQK/K/zpNxOAlqqsVxFUR8WzPWnfB8MlvGsxU0in8M0MMl9/WHOXsRCecbELPQYB8FpwRhluhtOY
r48vnEOjj1w5cajCFn4YHMMpvflEF1w9n4kdYqr61T8sRDygJsEufV3PRZDcwfT2oX2mhyYQruGk
/F79LudpSQ/xwfSKgIKHk3osH7s36aa4WLf8F15sCmt35EcOzNosnnYyKL7hmvdawP0l/YooZ3/J
TuN18q3v5cKZY3yx78k0vGin/qG9wj4BokhcQpehKzjMjaRAvkH92stu7aNvecO7dVyOfem4AO2L
k3KVHnh9jg6NO9ekCExP2VUXvt9NHCoPPOPEcBsHIX8RH1H4F3mhXXM33iakB5ie3PCkFaVjuDM7
OVJkrvJITj0uPYl7PBuUM5FSZyh2xYdw8cj7pL7gvl5uC2eHV/I+9TAje2aQf3n9I0Ec4xmBIErh
7/A0veGFBBqwD53B6fbqnlikyU/RvBWX9VR6/ZU8TATgh4f4QvQ4YrE6zGQLlKuB4Tkrz5nDBL8d
PMV4Je3FlfwtseNf7O88PHG/MfCwa8GsXfrd7WfnQfemVyVoXB2FEDOHAx7obnkQT9xpmNLVWwOB
A/KB8WSVO93n4KJzP+V7S3GCttpjslhUxE8HzwMnbElwYJaYOJa3yrvUfTHfZZuU5BCRNNouaUe/
lV8nI8gGXwPjrlLKvpN/WcrDEDI6Uk72e/QLK2WXeGt3lcwZXrvH3TLd/x/qzqs5biTLwr8IHUiY
TOC1vGGRRU/xBUEneO/x6/dD98ROi9JQ2/u0OxPT0QqNBFYByLx57znf0Wk1LPqrhLKAyW+zCu+j
WcxNuhr5aVAEtA9/xUS9mJ5Di5AIMtr1FTOz6rFVa/smZLQdHjHDXmjr6SgJ0N14wzlDAPDa8zPJ
nXLR9OMjP3Lir78NS8SC6/6mXDorkrNlcDTFboZDE9lToaBbcZKLxeOY2ohSn4MYjTl8yxWZQfCl
NubGvMXMkgZnRKNEcRnr+AHzg/hmHZVxyu7pBKaP7WM42QvwRM6OZFO9WvRb/VQ5cvms5FaFi/oh
DjZSPjRIz/RHwmLyHSUCcEk9hHyzQg83PbXuyp62hPfF+9F9KRDP3OLPhG9x299inOmW2PmXw2Vz
g8SCmTQK3erQXMerWwUZZsnJLKM+24z9e+Bc+ISra6v+sX7Ur3V70SH3XLdA4xfNttWWO9Tt2b12
5vy1e3fp1i+wvqI6K06a9aJOOhPR9qm8ammg1Rvb60/Cv8k25hXJJfOx4lm1923KgalUWwM1fo6s
aXiLluMWcR9DpH24Spbc05t+Pa4lUX/qhJ8kXgSQf2+eyJEngMNm7rtBnyrgax2qdUuKkXuSr+j/
F+EqWs/ZVgQLbmj3cdJEM4Ch29yWHEOYd+bjIgHue+pTa8XywNOhQCQ9oJVOv7lwq1HdpqfwSc+e
xFXVPAt/z1S69S/q7yYz+7J4s6t798qOj2REuBeWvl2V63YRXhGE3A3L+2697t+AhyCXWIglQwDQ
VI/+9N6dOHMw1kELwTqzLk6ds2RtXMI4hMLHUYrfuG43DRzHcab/hqDKWPCxnbyBEJ+c7MEKrY2M
aZ+tgp6ghVV860VL2vVut862yC6iQ7vvV8WyfHVunEvFOXDVnIBqgGM1Xmcm6yk5jBfeFTOyVfmK
qWnPpbipyBXWyQUFOA055CV7yeJsPQf79rXgLTu2r+a531lH9NXIQwa5iM/5hUNUw1Nvn8VOrtoV
IVYL0S9NsaGnyb8E+KR2FRiYgAeNnlGw41kFBUJdqvqd7dAp3pbFnjENTXUSjxr7sTeW/nu79ypG
xUulYa48sCDEuHnU9hAceMh4mruTRQ+O/vkuXL04u2AAVw2oCvjIAcOsnh8SCDHN6l3nUGlt/3nN
+z+oZrcf+VwM1p9L3v+DxazQhS6VK78qac8vWhJqb0HI+ly3f69r//2n/6pulfuHNKTjukq4BvS2
uUz9q7jld7iSY0jBP02X/Pp/17YmJbGN2l6Z0uSPGPa/a1vjD9tQgt9CsSGUrZx/UtsyVPqhttUM
gXcUvrrNx/17TYvYpSCyVEPaFifGZR+ScZbLDDi3G7q3RAw6Os905Z8UvnkmBy1qAog70TxO6a8B
NAGeZIrxYFu5fSBB5ymi54eDtb4seqUd7Sy9kxXvPVSNLSZMxgIBjmHDK4rl5GjF0gia7IDRXN3Q
0NIw8eeDvIXpwsLE4TA7VCnDzlU38mr01fhReROhHbK+K7Pk2fNJUHImk+aQV1BROKB/rZTWfFTQ
+UQdXi2hFnRgOKNTZgBJgKsVnThJ5KcMPPYuZ0YJ7dsFbkB8wccYhPXOrrX+zQ4z77Zz+gw/i2HT
VhqlfCY4zjj48aTWRanQXGsOzXyNysJJU8UI20xQUxGJiggDv7vlpPFlrqnqWIxZ9oaGhBnFlDzS
evTv3NT01+h5czS7Rb4GcTEg/BICtRGJkFgnzHWNL2CTJHF7CETGoFDBiEAHzr+C/yGRg6dpKVXm
3kr008iEGvDUBiw5jEeuf1kpRS0UVsG12RftW21q8zCWh4h139FLGuVVfygJ2jjkqS5p/tfm1rIy
msGR1wG3tN0BP6vMzm6S4sZVLVbCJIZBGICUY+iRZyerkQR98xRcSqfqHnETFYRyeOpGRgHF+gBY
B3qLd+9WUu6r3EYGxLl/laZpcjUVeXzpDuUMCLXyi1ARVRNVBdruPg+CU1u44RJ9jLlIpdbQQEIX
MOC/JpRzokjVy4kxm2jCvT9NxUc3kiGvHM9b1q4zPuB8yg6maZI2EFQF8hCf1id/7aLJmYlAQ/Ov
w6rO142KRvLFTcSZRoiWeaw/7NSLL1uLxF/F4H73z9fH/3iU//tJ/j/0BP4PLpCGcL9aG2/z9v3l
h/bAn3/gr+XQdP5wLMlyB7JIIcKe152/lkND/OEYcOxpvrDeuUryO/866hvGHzr/wQTBSdyZV8T/
Xg6dP/ilKV3XtYVgSVT2P1kOWXH/dtBX/E14dZkA4HgVriVYW39YFK1US/WRqRWJEd0uip0NcbTX
f/su/tVd+Hs3YV5X/91L+OsSFruBYgRpgSX7dAnaIJppVCnRPHkK50HkWq2hvTDkdcO83aBjGNFW
+PqaP67xf17T4IK6w2Tc0rHB/fixWlrBVVI7LAVhtwkHfS84tGgQjrPBRpVw/vpqv/iEBt0Yk36J
abMgzb//t26JNRUpLlp69LNEzgtwiRaPtUpPSEV+87l+fSXLwW+uu+yU8+3825XKPpxGN/QoA3GC
NscaA5aPBMiw2t9c6BdfoOnYEmArKloL6MmPF5pkMOVFwHNhldltZqrXBBmU4cb7uNJ3WGdOX3+D
8zPwwzNi2Tx9rqV03dRhRn76BqfKtwBhcB7tjWthDRvETesuQ5iXgozOwYaFx68vSDnx6YLMqumy
8RIpPubnBtcYJlMDrRLta2HtPPWoj4wYf/sY/vyxpD6/+rpj6ZRC4tO3SDobP0QBCctV9y1Ncpnm
tGFlBYG9OScNTpGPrz/WT7eNfp3DwsGqYSGY/Pzcg2BIvDBF0itIkXfM64rkjijslwolkiAN7+ur
/bR4WHL+fLpyLZ2n5PNzXxtNXfYjZ7BBj5cWItfZo/n1JeaF9vONkroSrJumclCdfHrincDIw5iZ
/UJCEw/i/KIUzPe7UHtMpuIGUfgxyxkJdhy/powZQzTQMLhDlYvVrbxKrPy6JVZBQUce64mc0Kev
f76fXsj5K6DxipXUYgFXn348jVQVUCd8BX6FBbm18T7jVRTGzqDh//WlfnFvpdBhzbLuSzaST+so
EmU3zBUW+qDTsHfV+B+cBSaaG8xHyyLWtl9f7lc3V7DIUKu73GTn0xIKJLXjdZ1nbuiVazQrAgrp
15f4+cvj3ZMCq5dJQe4any5RaG1saFPA3NkQVz4gmihsmauNe7fWf/Np/nzVflxh5mtZyrbonTuG
++laZUIU0ASya2HA1t1odvKBQzdYaqEJwIyyaQ0U6b4Labkgy/2QJMtuvv6w4seeOnsSF5//a9jS
sCzu/49Lam64YWIUAlZaUD1MtfHml1m3N8tY7O00QnflzzbWWzbF50I2JEBHeXLz9c/w83qkbJdu
vuXo81s7jx3+vn3klrCIhOALj8HfsOUbx2pw7pkLYo+HM5dw5ABW8PD1RX9eaqnBXdPSbddghf98
l6vQNvpMWGiMQv1e+dp34XiXXYmd8evr/Px+KMWuyABEzaOTz1uWFbi2x1geX1/+PhoabDpSe8Yn
aE4U28VvXsZf3U3Ktnl4I1zTpcr+8asUAZEjhU57ZsroIzFFeZ1E1y+tDrVEV0cfNf4LFMNPnbDg
OZgn4i53//zz8o3qLAqOa/y0hUktbodqSKFjwQiwg/LVMOg6Oy2nHg97TAYtefX1FX/xvvLQGJar
MDhRfH7azpQoDU0CzkAn0otF4TKOKMSL3vZv5JHXv7mdv/qGmXOxtwiXWRn1wY/fcDZF2C9IYCTJ
eDOaR45E9MIq8xbOLtaeYYlzc92QQ9TGzn0SGHdff9ZfPLX0J9hFlZC8Lp8LhKwkEJXlj6cWAJ9E
95Ldsqr8ZgH85UVsYRoceVkePr+Ppq8LEbONL2phrcryxacKycLqf3EVXnq2DVcK3sRPt40Mqanp
dY/b5p5Hh2b/R+79bnGb/44fl1eHroDhEI6klGmKTzcrElOV6fNAQYn4wmgl3i/06Z180exTTZvb
Ei1hMiTEu7TKv75TPy9qXNpi6CmJRhQQmn58TvKAOrXJiCJoRmNbESxVTO8tONigfMddvWyH719f
7+eKhOtJ5rbGbE7S3U+LKOGVVt1EuLhjCqseGUVHvFInXmstOxCytcb2uaFvcvP1VX/xOrBkz60x
m6nxvCd/+pjo0wlIZOgz6uVaRP2DMcpT6yMM0ZC20mrCOftqpHMnlQhWP/7Ngvfzo8rlWVdN155r
vc/vA646f9Q4liDOuG8IwK791wCex9cf8ldfLWs4/UFQliYHqh8/I5YZ384KniIoVL3hr8i2B2H3
bgwRNldid1H1GdPvXsJfPD9cbz7s8M2a8nNdlbQ9QgonZ36ZOSeTpC/SvxWk0yrqL70QAVGofvNC
/qIYcRnyzxuwNHUm/caPn7OGqBWT8mdDGAMYVceLWDX3VY+92cNg0btXFksNDvHDSO369Vc8v4g/
vqiuoufAwsrndfjgP166bAzs3S1Ga1jQ53QWzhQpILv/xUVci5dDmvQvPm/F0k+9tppPV2EKtxyj
5UsQ15dfX+PnB5LTtiEkGgWD117/9D6kyHDZnOf5iBXKw1BEJtLZHqiM15rhPy5h5mvxiOAGEo5t
zhvj347ddCxEWs5fWtcTv53Jsr7W0Exd+00Y+b/57n4uY/hEHExNg22dR/LT58IVm5nCr5ic2+G1
PVk3+izeDt2J5MX2O0nqw29euj8f8M+PxN+v+KkwJQCiGLscL8qAE2BNDJgBeqRQHoFlaQNkP2yo
l4mMJ59o2oD9ZURQgGdBkNVTLHcwL224dtkomtNU0v3VQse86zQtvOvLTrx9fdt/9e4oyXHQptRj
T/tcTua+b1dOiajCDf13p/E3Q4CXpQzct9ANDyKOYYqnMxPXL86eSh6/vrxhze/m37+tuWUGSIIb
hO6PDefzt6VHysxG/W7sujpBZZwoBxPf3D2HlUFiO2zvHCtHy4kw9tpvOuW2uyVnCTyHzB3SeIXw
c4d2Ps0r68zemLFhOmbQfp9KGrQuTnjdtmfSpdLc+1GYbQVpP5Q5HEwVtBbuZALuINusuae9DJc2
hAYjvsU61THbG0lsCKYlGdKZbJ4J7kvAEznZmOrfFKLCZMBGXpr5gyCCZ7rs+hR21R5Bvp2WT0ZQ
l2jK1TSM8JTIFP9TtAmijgF0UQmXcDPiSiZBUkYGMQgmpWURy7gJIWnYH6VqRrKpwD7DFaqCYjS7
1agVJQnKnRFOCBo6EpzGbiMIgy82s290BAUALiGkV5EabjqsgY0kSOnDsscshlnfneDv5hSjqyHO
i/ab6wOgf2ugCyocZkHsMiqIMGDzAOCTnK7iqJ3MV1JBE0QXdP1FvwDFZ/XnIho6F4xWkEqcilUQ
W+K163XAAktN0nEvF02JY+a9o+PEbNxsA+OodL/kN0rSJUbCr62Y2sIbptLYt53vImfoOoV8bpGb
Hlnwqm4KG/ZdMoKnDVKyfIC5mzXAMW3SLIChUQefG4E2rUkkMwAhxwsj9xyxR4kcJg+9aYuQzhc5
qDgHSPVwNOxNcVHbj0ZCJ6lFHltOxW3ZtrE7XWbTFAj8FIWlcMvAkdTj1dQaEXps4hfrKVzYHHhL
Y1EJuxle9dQc0g1SLw1nfmMXzI5Aj6r2TfaE4d61XVUAQ22ARqVY7QFxJ5eZCiQmB3uM/fRYhao2
j+Sk2fmpcUJ73HRxm/qXkpqhPrWQqCEyk/ggSoSqmCfJ1MI07j6UBYOss9O1o4cUvtSMK5yiurMl
b2Wo100dNemW5CIzvSh9M0qPzDxiDRsZSLdkXzhD3r+M/CD1SU6orTFJ0Q3ajSm63kRHEF4udM3L
7Q8zj1zovZ1dNdP3xB4LUHREObmblnoYySiGyw/68KEHmL6tk1c9m1L+L7olAD8sEKzL4UNr0ylY
DRA7HTyrlhetUY6OxVGBsGwuxxb/yU1r9dyhPAuODmJmgT6qQR+O3FuMMzs/8C17ZZJJzcDdJNix
LOkAziZuDaVLQVrL7KTCZp5+06CIB+24thIJTWuRpQ29D9TLaea8arWVkaLdZ2gBQ6BoA52nbsKs
VLp1Pd7Ksgk4LR312uyVgamhIH1tmbIpQTPV6n629qVtWhePZRmH4TXBxZXznHR1FTtLzWmkIkme
PPsLT7bCRaZFxN+xzuIUaXUVSQcoYycIBRkVgaMbCdvK3xQaZ7SHonKGWy+EvLVvbZwhZ8vTjFEs
RFf3eO1Jl6vIuFaJhNeLQXycT+FBmInpsdJt3flObTs6AOscQ1Wos2UtxHetM8qBNZEmHl5lTMGz
SawaUDgQhKHobdv494M7o+ft1SI4xDdBS4qOhmvGcs13AxsPuPwUcXh/3SWhkT/SKMw7LHqNdMM7
keSNzE85NgvD21HpOemHjOKGNFArDsJu3zuW1990vmlXl6QyifA6cEh5PPCxk7zmKa5FexFJXTO3
vH4aMQRzWNKhrsqeg3Zglhn9/khzUaj/udP8S7t6/mtL+aSl/fTL/zAg+2GG9v9IZmB9OURbIpZg
Rf9hjDb/ib+maALtq2twgiWA2qTfqtiW/5qiOX9Yf/ZAqARoRdPiY0P+1xRNmH+gkqXvxMGXxhNd
0/+eook/WNVtxlLOrLGl9ej+kykas7LPZRsHeDpBFAU0MiWzIPPHElFnrRzK0dh0vnNi09ukpZ2s
ayuMMarAAPAySHSY7ibawz1dTrLbNwyx10mODswiaM0LrFfhO6+izI9k1628ZvKWnQ8hxCrSchnE
yR4UyMIyqnidzJCy0rQ+yG++a/NQQ2OO0oZI4aXEVolkPCQp0iKjpOiSWyJEpkNTg8LszXDbB+WT
bsU4dKSbcoq7TQ0nWSaINafUItbHTJhVi5YY53iD6fMbMAZsNcq7wGixCwprX/TFDdUZ7AgrhYWh
fbRafud2UbwbcrXSddCx3gQB04d4NoXjcxGX3wilTcEg6EBzCn1l8QKvlUMg8NDCOLbCXTylT6WX
7cIo71dRwZi7Axzl6SH+N3MAGpVlO8Bi8xoKQMUFxqkaeUhSFwPEvmrjYelBv1qS1EkmKsr8UD0R
KjmSZ20Zm9BV66FD3TXh3M7ID00QKTJxYGRR4lQCfewZ4wuJCn7ZEypCPauls1C/gIwdEX8lGh+2
Yp9vQqO98iXJI7QF05XRE0aXN7eTSs9W3WG4yjkLVDI+zsMGGjtnbAwffVa4O6ISNtW9WeZ3GenJ
aBHIjXl1C8cnUim6S0L1FvbjXe+ACK+aB80aw61bAEzolb9t9ICaqj9Wjsifhh5sdIuerJpa9I6J
bRMMCu47QksaGI8KQ+maeSjkanq6mwJrkTK6O8y/4YWh65tIdG/WaBYrEWMQSkm86SrXP7uw+RHG
XadYN66hxa1UA4pjsLp3f0I1pqUkwGvaC2wW6pIuRGPsl9hYAQeWoBFl+K0J/7wj2mtrqccwldRU
lZkvR/rKdkYKLRSDbKy/awUwLw5Rc+oG8VEotExEomFceItp5YyEeQ1D9hjgDkRAw8ePcJoWwZ9A
4OaQAkVb4se+BJCKZdVzsJMHxiYvB+gGREzkA7k5ZqQTW2HMElJC2FsHNow/NBcGXutVVN0Nc4Iz
/pUTrtb3qBRLJ0jRZ/aQcRIY/W564xTYlNPspSiyPcaiI8afrHLWVl3s51gHN6/uiebEmoPNvZHV
a9E0x7TN53ibXWGaNxaRQ4v8QH3KjErl+SpIZsoRFLF4vG1ibDx2GJEeQokPJHMj6XAiZ5v5DpCu
4xL9n9p0tg2oxNOuSlSj2JFxHZrZsPLpEW7rihETDuxdyGkLWkF0PUow6lYFqwyg2SZqYogKqktA
HIEtqFLtNbeie+mRzSgaDKa2hz8S1KOJD5828dmY/Jt6LPaJgv7vknYx2hDQTcsTC6UugezeDspD
d6rFh8bO+CMcM5bcL+57fKEi0H899VOn6ds25uziBenBavhVUPfudshX4MTuMqe5VvCtb1Dl7KLU
lJvGQB81GOj4qrhe8QYZeyOONxqI6iGv+lUW3+WDv40kWh+tJI3HhIxCsOmm6cBNUAmEyvgoTFpB
eE7rRV8CwYQ3wgLKZ7TCCI9U1u1mcGeHQY3JDwad1Hx1+m9OnZ9Fr05N1Oo3taHpG9pqb2RZno3C
zlYp3osDPnU8rhwyDp5To4d9ZHSbIYPvj04B4Mny1YkMkmWRd1eUP+13zjQryVt8cAt+x8ZWnSbm
IqnSE1RSY22NerstAjKZOmzQqz71YzBDyscSOZDbGYzsAn5l3HLSw8qkac1LY/WHRBj5BcRYwucW
5RDfiVLZT03N92YizVqKNsjXjqOO8MtdEJbWNf7KiuhhILTxcMjL6uiT/XkcIq9fMwPHQeDWN7oZ
jBtORUxsBbAmsyjzfdrFu1CDHSHmCJ6BWnWvMgukfGy1pzyts42fjN11Vt8OMyEfLZdcOG5o720d
02qqen0GWlwJj7coLNDgi7Exn1GAPcSdIWBmGmQMmvqlNr550RsT3PibWZX3dkAEWQ9IbuVEOCRl
zZs9Z9tVRflqIQeDVNLKqySYNe26H5+TiMPEVgR2uqn7QO5E79ynSj7oWvEs2cvWUq+O5lQ4qwTx
wCaymvQM65Yvr/OCXeZMwP19U1zpInvXtPZhrKWz0h0C6MwRhChhXpFF0tyAR6Up5ycHtj2hK+UT
aVbLVnAO7Xzy3dP6RjgYWGEHDMhdFnXOGpP1w6kyiHx0C1yECj/7tnK3SevekT5OSW7dxPSqeEsJ
NNYq+VgGJ1jNScsK2jr1Q+dz8vLVh5pgp0lvg74uXDJXXvio3Bxt3uSiel0P+MQUai0EKMRHI9Yj
3IA9LEVT3ScbOxLvSQyizdG+W4W4sd0pINxTfh+D9AYoD6CQdLjPuhnhHH5vHFgLQ0gWX15NFz2v
nFd7yybN9iAjTOJaEM+nYXfrJKyJZW0u6ybbAd69srJ4IwbtjdTtiYy79B6b6XvjPgdmcB9OmHMG
OVw4gfweY4KR/k6v3uPB+VZp4RN8icbbe2l5QwbsToKu1T3cdykd/X25LF0CPuEM2Lhz2hVv0UXe
0l92lXZjaBlgzhAbs9Zpr3HBWVpLJ3Csfo4u0wfZkCDHzvgy3Cm7aiq5yjOvB7Ln3yRmeJP4yVtg
davcAznmQQ6gw34a/jy7npWDpzdOsAqHEcydG1yVBy/oXxuiToBKgFZN5avCtJxo/S2+aVZtOTzp
UKrCiChr1aG8z9xTXcervJ4OeGKfelq4Y1y/SadjZ83JMe87CYOUw0LJl47dD7Nk3xAX4RGVysq8
6BwfRXkI7cBhMWW18JZYmA9dRFg9+Hd2CLcnGqYlST3AN+kRKlSZV92YXcVMRBgnN8eS8FAClF6g
XuI0ruZMKpK9NXC7K9sr3kp9QlVK72LGzR1g+wD7xiCA8w34bxPV3BgD+bfVQ1ziV0kNbahwe8i6
0ZQRm+d0S1vEr5h2UtJszfHWSsNXiCnPsinunbzNV6TvUK6KmyyWb3peaNvyumcgtB0TDNmunvLU
GtHGKepDMgT3nVlHW0y0S8etHyBCBgjhiUsMg0M8eR+O1UMDGOunVAvoHgvc0k53kk6BRdyhs9co
2hottN1xsolEgxhHnWG/5OxlK8v0fFYNNJz8PICa0NSXiONFYm9J0YIDN8LL5oib16wKTDqWGSLW
y6ytNyCGV0FUmBRY+SNgqaeqZG/3XZiuFVCfLkjvTSDQkvgS4cgXcq/3uszJvCIab6HbyO5b/1EO
aOPTkn8ICYyKz2Tk1TazpvNgYlY1rwkxf+LVXBtpAo7PI+Gvh7wqGrsD76kD2rfDTeqnV3HGxhVE
znMvL0X35JveReFSw/Z8lxsVZfex5r7qOkrUUI2HAcSZa1NULHxWZW6GeG1K7c2C9JdI1usqlbiu
CxAlpT8u/LWd9S/AWrLl1GJWGZw7YSePWiRf2qhCmV/or7BYz7Fe4cwHK7SRF/Uo8bppRCvpmlrB
K4UDmw03nNa9bQY2cRFq2rmKPHUBbJ/sCjl9a61izi/tl40az0Dq46UPAMsxYeB3RCDXhY7ZzF3h
xwdsrMorqUFs6n0easK4ssLrl4WF28Myw/4oSGpC00TJaBXgexQcxjJ1zh3uEcbQezOwcT9UdIXm
2GAYAm+IXoF+9CYudv0wxEAQJ2de1IvXQkTpthnM674VT23BzeuGkD1coD7BXYE327RBjQEizn1q
76qEDxNrF8kc39WltD6HAricASNBzyjioaxOTrqldrtvW/06b6aQDIXsOSKhZzES97mse44NQ7pP
RDCse/CmixAVtRZQSPU6SQ+y76HCUWg4SbvROP2uoMMlq6TSi62WUweHDch2t+f9oQvzEUe6dTRn
EpUZKmTVJGTbcZBvGqW/dcprrrSJRJRq2PSJc5d4iIdN2QL5I2AoogN8qIC8JL55NWYkfbnQcxda
AdIOIcG6IYp+GfnE1vi9upr/F9pmvw4baIZ65sXHxAdOpQIQoyFrcwrrjMYbEzJQXUbeXI0dNafh
jYSczJhfwQ8JkZqmXZp8TLV2EcQtO2w7oKn39HprzJxgXzx5FJYzwR91JsQPjj78kZFwepJNjiRq
kcoBMqTwCQiqisvhrqv8btvXISai2tPIgmGlm7puk4R2AtLC5lAadCi9BvKeEbQaNcrqRs+fDY0F
JOtRYGtXdO20x6CDBeu219J1bsdqfJgMbpDyMeRjWpVk7rR2dyzjlomgJy9K8LF1ZCiCbGboWlEQ
x9A8eUn9bA+OtRrrC5Lf23Otc9DK6AIg0SK7J3fanZ8Sbl5jK4XkewN9JLtp5zgtm/MNxEjiuIQr
DpEcaGKPCscfjgCn5GAAbD07z/k/MngOtTTf+TKuNllZnc0mv0L5lXFSp/Xnqvwpmzaom0IK5GLX
stkQAGG4qwFIdFZkHpBishzKVRWlfOMN0YKlIspPr4MHsyCKLbNBLmJFvtYdGOJ8ai/l1D/minpc
ZO2G+uGWyDYesiyDdDUjnuhcY5qDCnPrgY05oG26sEbvIk/69F6BwqevwKCijdJ77LpVhxcoQTi7
yU2yDOOgavdTRfRqHOoXcC1q0qCMZaURVRr1HMVEbexd0d8hWicOyQ5v8zxzV/Rzk2UONQ/a4LSm
Bnu2AfguaMPydHZQxA22LUY/Z5ZrbOx44exq3PSaL9cotGEuNcG+MOxV392EYXlTTkFzqpL+ZqzH
BzGjOsyIvw507PXgpA8lSQvrDJ73IjIhKIMqguYwEj0BfOix04o5StGtSZXAAdkKto2JHm/JRKMK
kn0y1FejHfnHYgbshDK4yCvfPrmjwfE0P7tmeV80bE6pM7DoEEuXxcRwd5P3ra0SLCTeQxIkcEPa
ZC0Dcc79COcUCL/Mgerr2clzYeRXQYPHz3C2Xq5dNrTAdvVkzvRD9nyHtCFv6MYraxa5EVbNanNL
K8XDeBFNoMpjSZ3M7JRaYKux6FkuStsuWHk4LVatTK76Iubl5rmRkidBZWcqdEYLDGg4HZpXNTkg
kTU+GVVy8qr6VDo2dFDbPArP049+3+wGQo/AwpFbBjvY0uYwibJfhXxBMknObm2ptUoSl1SrMj6Q
6cGjy0tTVm8D/KTLKPbfXfOjluOqTwqcrHWxg33HLuYbh85vjyYsNlCHCu/xUw/Ga51XdnFsZmZJ
ob7HkY8Jz0a/PKTsmgNQ5jgV5xZyzKI8OE0EJoG6cDVXr5rgzlrlQ879KKLq2kdZtUpBzB+rFPo3
NVttdMdx7C+CDvptokZoUUwZ9eFbb5VXxBRJNqMQlulwpZMILXumdxq4CXpY3UY5FQUN8HomgE/V
WL+oxLfZd/PnhEYJxyk3g/wDRz0e2m3eUxXAMDqKLLXof1mvXdEe6qnaxGX0DibqpukQuGaBfoix
gNYVWVYYTgb2j+zFIMBRD461HZ+Bse1ig3XY4yjCOMbY8Kby+0Qcbom+1QmAUAMcM9t9rnqe+TYm
FMDoqqfKcy6miFLUn4r7WivRW4AQFfZAuaCfG8WhM2kDgdt21TXNgbhVhdWuD69GM5drs8AQ6lr+
xqdZCNCaLRGI4RrQy7C0ZUtgj2McjN7fMkcY9oZMpl3uFuROQNAa/V3ux+qe7CVmB0rSf9GSiy5s
0lNshwQ4MBW/nqz7ickWR2OMmGH5jLyX0rqqCB4180vyUj+K0jiHiWYjRa7sddu+gQuM1r7BcudB
wjrWgP+Ayqy0KdevfX/AL1gC5tJH9Dyd3VCblMogERlTFkRe4DHu0avC7j4Jo3YHWJdFBTHgZqi0
aT311fxosfz4In8p0hzwmU4aJvt4vkI/t0evAuO0BnTUqWEZFe01e6d9QFTkXcq49C5FOV0lqlkN
SgtIkG33lZGK/VBXL2WLEUkTtg9kOGcHNTiQ2VMGYnAidtgCaJCCDGAaR1Q2r29JNMKCIo5yxc9W
TOkYiI/9ilHbISqRXiYZvc20D1+lPT0NikM0JJ1j0UoyUlT43anckxmRmAQ5EcBc+OQCAV17mlbs
jNS7TJkxbieiz2jGUEhmid2Qc/dRdFa+FqTJsUXwLrYgAhQQXbiS5XoEN0lID5y4OMXP1JnQanyo
uSxBN4FiFlz68ERHx3hNRZ3RKmX2Q5sw9wpoZbMRPQMWSr0epSMn6qjsIfYe0wSMKvNZb6kX5XMu
zwlJ45GhqY3v1Vf55DrLHvksaCOw8x449D4IukXgA06D+kOcqKT9Wo8VFNaU9Q99M31JfkTfdm45
HZ58kFYgyfgq4fkQ19yHl9Ijr0GEa3+CVOZG5b7uiysn2yDMJNHW9Va2WbxXerYTdI+iclqmMdP6
bHjK+3xfhimn/pZby5RoUSoONWuNQ4TmAy3XvL2sjD0ZOHiQ3bBdh4V4dEcwzGXyDrhrOpjEfviI
BThncxrX0V5FBAf1oadvdE/c/hdHZ7LcNrJE0S9CBOYCtgTBmRI1y9pUWFarMM8oDF//Dt+iHe4O
tyyRRFXmzZv3eNRRtgomnmhSSMVYoh3UViSnu19D+gvfSv+0YDRGkZjdJ0KmqF9GbEXV+FgaNISF
pG7nb1svRL2TGAlMIlwuZkKyQ+/ySiXt0wKFeR8k9dVMy5Nzn+j7+UTqgdfwDNTJW19L+afyCAIa
Xdq1siU6bkwOoYsQser0KzNIisscAm67fo3reUCFQbwxg7khYOACV+tl6nPWCc3sLagU275A4Z+G
aThzxsFECfQhVe1jXubE9bbDq1mReTgp/o1NxffFY7oqLb9GAsCDK5KXfiB3cyx/nXboj5m6CKv6
5E0ae1dGirZjX6eKGNUJiJN3wxnBnL329/BTaNJGeAE1xQml6bGsQ72FBpAC3dj1JsWYPRO31bdP
XkK7pvJng1FO1Jre2fK7R7ZlIoeTdm1dlqhytc0N4wjjj6u3MPncwuHZ0vhvYSJcBs/VewgoLIie
/a76QZqiR3DFbslLYuxrNgLBxg7chA40IwAPMhz1piirL8xa08EU1Bt3Yl0SzkOMVcndakN8wd7B
u33HtzohTBQx2HPcOBZvealLolaJule63PHKPrhoc9ux0VdPtX/GBeOkETbflcP+hjGIr8ZDkuhS
MpfdFTNjQuQkru4N9b88YbtgGoPG29hG9y+011gb7TOZ22pPeCPTn9ClYiTrsfOMH3ojAE0rfg8W
TDce9egu0bfMpvI3dO68COJkU5/cJHLyOMTr8XV0+y3Qh59sKsH9LCtKn61Z3DxkmkKexRe9mci2
e/HL4skdiqufFAXe+XuKsywA6pCst/FaMuPwr1C4eHijcQ3ntKwfYrJmCvz2nHnqR5FNn5LLNRbN
mXjPbNt3d/66W+q958juvdTFg9H05hlTvEl7iGRActymIb92WzlLQJKWfhrTqjoGi/UEFT2gCaSI
CBTwnK41IqPuP/jooKF3HnT3dICtU2fdRjm5iFXDtSqRGI1D0XhqO600OR2DI8p1mtYhn//TUi3R
nJhvw7zrx/K0NEEGPgi/QTvDCl3C6cESbwtHYy6mp6Dq776bwiJgveSCyhFz+xAHKAH7qBervVNV
u+x9hnrsG+pTp83Xyc6LKO1ySoSwfMEyp3YJ3xulgsPIH8BUWzfisrAjbRp8xmeVPAxL90DyQHrx
PPlOO0mmfYsh0zMnrvrOxQ5b2ZTDT8jTDV+D0N+xCuazXSA5SiAsLjHlm5CnfdMv9yttQCvV7b1H
Mn+6u2dINxqumhlsyOsmUj4zLtSpPyUR5HvPDv8jh/Ps827iV0EOrGvEHtawgRQpIFhpdy2GfozF
aC8k2TF5JabMz3hwp7DDrdCSTZDxgA/E4rdOau2r+f9LjxkQvhGcTBCQzAgJvew5zPJ1fpMLp8Ns
4LcNsl4f2kX3NNvFGuXvhY0Vy+T520jhfvgB85E0w4IkbKfY/9oTGRmFIY3ID4HtjAc7F8jhcJOa
1b85nUnUMnnLnWY5cF7dr3REQ3ASl8AKtn/FirudDHCSMAX/OGt/9sPlj6iZcPVucgo4zebaNT9a
jgDTip07MEsjnx86IEseDpA8yZNDgSM6Nhbf4ke3fASjfLey5blzNDoV0eVi61Y07aaXOttgba6E
e+8Tv/wzEyKysvm3HSquQtx1CFL8Oca9f5yZhDlLtMWuNTQ/DCqlORT6SdiojVWD6poX8IQLj7gH
I6s/cBXWWxC4sbYCINThbTYC++Av6VmK9SEhRndj5aLcFZQj5KWwGVoZNDR2fZ/LBQIgta/TbSKM
C5FqxbYaIVCCDfQEVivB5KhKP/BdFbHb8Yp4qoond8RQRHFOtnh1DrJhr2uJCpGyCS/gGKbJUMbC
TAEZuqgagT1/VINXH4HjJtu+dp8Ij9zYISmLqyjQeJkkJQpsU2jIXQk2NCbonrll91un+ivJcl6N
CXJj1VrpVYmW/UF7lwi4tz0mHhoAcpndYP5Jzfw2DEQcGo2DXCfFWc1ckUUGH9IzXpYynHCQM3Xv
+CQf6Ib2hWvtyB00t9JA6vbuTDBaX5JVSLwEskYxEBj1iVDT4OI9oFE8FWLt71thF9+HOolZyIpr
ku56szuWY6Lu7fdRhfpCpdQf6PYIvJLGp3bdB+C8JUCxNY0XPGjRuqJMQiuBCjbROs1jjprpv1aT
9ZKs9FEGxTuvMYydBIBEVb8h5hLRItGP2pFUHn1MTYeofXueN2tevnPLCP4u8l5YS+GZmasfov+m
XSKbM4OGfMPPkERN69dHqU4le368r+4uIA4tttCz1kqR8CPs9tD6bH+gLQBbH4PyEHR67w9/sski
IFdq0hWPd7fSvkl93I7E1GLxOefkeBObCWIy7BO2H5z8pvsVbFIzMgiwkmM7WcB7U3qzsuz20lre
MzNdyI4EO1XXQ7MFKkYGjV2dWiLS42AK1+006oNvffYEKh60fa+4x7P2MvCQZOgflnD81OGOWP/6
qFNhRgN1ZzJ2ZH0m4bvuiv/8sjJ2ltvAaRPVyUTNJHzT5OSuz7inCMiSJAGOL2W9eodmaZnCstbP
+3InHDfHpCGhvGHcD8WeVTOQIfngRr7h1RS9yIdFQ8ANLr9gb6LM8c4mMtY2gwbGXn+mxioPyKXk
pxpYRpLpZngTb13S0VZ8SVe8LG5ycL30mOrH2qJKqdJd04xb8iVOY2+fUNK3RnDCAEWgFF9+0ROf
CUrFsrn5hHa7HQ1tuPPLE7M1UU/LZkQmSAltbyYmn8g+28QxPsnKvMsKkFExu9VOfSRZ9Zm5Mznm
6fRmr+5n4vNpwSQKeci/tovHnTL+K6f1u6ZeQ8lyX8e2U7Gjyt+5LHaja1/uKms/ige3+WllkNIb
TacwZOqC1POBuhn1DmCr2ufQtosHKZqAQeV6ZvbC806lUehPbWJ+1QWpQhXU4pQUy+YvVc0TvpHj
CIj4PrZM8QhuiN44jUl4Q4yPwsXT8K25tEhl79rlRmLrSKrvcuKJwGX73OFi8N9xZrQMumuHoz7Z
mfPVS/Szr+q3dBCXKp2eneCI74OEvbp/ptiLE2xukRk2z1xbv+k0QJce7Bc5fNekniXmf2p5RYmw
I5NF7ahP3Ye8PbNR8BBwiFmgjJM9U608qpiB0ggkr+gzpEoDDQF1suXcRp4o5Eum+E3bLBi5ocnT
W43fNEL6MhRhzIDgxjLGsZ+zb0x4OR23RyqqfKmXYU+EUXqEK51Fk6QCyV+WlnPMYAMP1Z2aJ0FI
MLqWQCSgM/c55BdeRnRpcerIoEawpwMN/CNc7RgQD1onnKUtQWWG8P5Ni/fcEawfD57PcUPLuevq
g049DnzH3tiEtGwzv7w5sEnWnPQtNYSfOG7fU884JOB6U9M69T0iOwQ8b2s5zNGWO1o3z0nxS4Mx
trs2NjvzSD3LuzkWX3zhr3pxP/FeUFkPD44gRWhB4+7d4mG5O0Xt9NtKzoszPmpHL1sbny4W7b2r
pl+0tVcePgZvoxvpcMIeLD+N0rjNfMbMZOFERm2Uv30CmJfQ0HO7BI+Jnz4TyvAVAO2gGuSJSHKQ
Z2tC6RXkv8SVHbviOWEJhMO//BqwjhQ6+dMGxWOnnEiP/s4yEjKcTXLPWaLloqOe9iwumqEuSNml
90CbZCDCf8XPMJCaZDbE6tYZky/VeJjOPUoxdzI3uUuOLjFp91fEFZ+zXfztS9Jv8NnGnc86jtL2
ddRYEYbQwTTDM2nC8jOK8qnghGcqZ3IT2D8+NUfJ11O+s5ct++4oBGQ0FSxjp/Rj1FixjZIXmV3Y
xVgme5ROA0TmuLz1BaleNRJ4ZZNjkzrwyLC9VytgJ/ACGzsLb5ZT6HhYxstQl+BOu/3qoUiUq3Gj
HN/iDfQ4YcjIGweOpln+Sfr1TSPUMXftOKqa384Zjpx15zTxaCSIhmqkvJGbgzbuUY0UiusQau9Q
G//aay3qXTeAZEsbwfSPZ2ljt8OEQYPUyAVIVD/2l8BtvmxvgES8Bj9SDXvznrNeNJzYooO/ctfu
yHPr6/o37MJH5eZHqx0fR2Mm13a13hfyvNFGSLtz7kvc3EX4httmI3P5EN4DVf2qfyT0/5j03Har
RWkadDfeEkYfMHx6xEO0+wXd2dfXpO9Jj2kpktvuK+PrHIaFScpQhe9cuj4CyosaJ9TD2pnj8aHy
U/tCL89UJKT314z/+3W+Sm4RJeVnBe5oF0zm33BaHrK0TbcyJ/yQDA0ocbNxoBokVnweCd6c1Lnr
gwXjL3gYi01ABpe7MpD+Hi3BjApZPTYj/sD+WuIsZoyHhaMIDsFdW5/bH9RVTZ7QwuPapd/2jB3a
KbK4nPobu1kEKpWI7rM1fHpO+iFGzFEgXXAj/V3X5TKbhMylKg0i4eQnVdAED9wdmNLJuyZbeDEp
oIflO5Qp7EHb/KcA7kWBv6idFP5r2ZnkyI0w09fwC6xKG1E595tXbWdi11XH+/JChWITePlLtabJ
0WibK26deufYCZIv6WcWXWB4D6xTfrHrK+9R3MlYCtvIxvWHv05PmZPAu9rcvxbeta7FptkvwbUm
8nmPpstkAglxNNwdZTNLOGl652LU9HrL1UMojsphtY8SHxvCDvsCRP3m5ZOa8IT1Cen/INv+NUn9
kzPHyQK+EVPzONVe5Kb23xae2cZv89fUrJ9Jk4vhuXWvHjTEcsyJrK/uT1D4N+C5ZqWZQOne+y0K
Fg/89sOszTdfydMMBYItq4ZoOGBZGx7ZtzCrX9zKuFuIeP5dNyOfs3C+J6Vu3HFvDq0Mly2ZmAbG
i0DyrqeOGHfk82852e+mI8WkwjmPA1VF590Ay/E0clTaRg+WGBwN/E26KlygeU2zOBgsk3oJc+H7
/stdXTKSKU48+TTVIsq5WhQbZzsLipIseYPHEv5AU2YxXjgUFAxXjmlsWtCwkUrN42qa30wQv9OV
MHuAZ4RUpsk76Hrr2PlLtfMYKADQbq1rb/UHUw3fFukR+zWYhsgb1oNlrtm7QONmXA7uSD7MgK4x
0I5vmXmnB1nkUxx5NJaOP2N27Z+GyC08W7Vzqk1uc1qkppAYZDzzuaiShIve/qkqYZ+Ie7dPjZGQ
/lQlPxlgCNefw30wqv+acgIjUY6/Zuo/OGwl7tzQxiFYMeZVNqZSjDR4h7IzEF/e5mlLAFZwZRIM
VcgkWqwJzb3vGMWhRDhCWQZ2lwY3ZQeUWvdfakHy49gvmGL81wF9qEZB2RXuwg0IeAIcjXvrGDBH
YCWI1Wv9U1ISiWhkH2x8YD3MLYLb6YAzTbSh1PanH/TWgZGQGgJ1XYPFuVrNau48AV3E66zHsnsW
LSMpcklgTjZTYUeYe1i1CYN/TFbeLEURFgAQSozgWpVNeF26NbyaXfnUp8QdWixibLhTD0kwGydj
MI9jQ3lfaKJBQZkwOC4gKfY4pdyi/yU97GbLs0KwEl3z1qJZR1B9/Kp70+Toi74vDq67fNXWUG66
O6GwdeCVzdO3PbBaiPc/xXFrw/UTw0XYD7kSn6DAbxI0GPI8SVyKyPjhmlbOtsQWilcJpBjZ/Gn+
b038T16FS2v635gJTw59N83hd9A31HX2sPNXM9mGk/G7BH4L19fZTDMWQ5gmYdxbhY7sgZlmo7a2
z4q1yy+J4f2GpvVjgFfiAicddemaP3l2z9gN/O+GncHwzpcaavkWjPLghMZR+Qw42HQNeOZzmGrm
cMyX5kNR81Q2bZIuMDz1e/h+5wS/wzapMw8CZuwL412OvnN9Ahz/1ONUV6PFtxAkO/xylBSN+9MW
dysERu2dJrSOpZ8nKxsZzk7oKY1BVVLo11bpn9WouUWkglBqo8B5cDGK7IVdt/3CnoY5ZkcDcZSN
Cu83DaerF9QQKSrxlIThSbXiwQr2rhV34Qz/hWLeMux4UAXZtx3OV5lofA3BQ6fhT1eaXVo3FRjK
6d0dSa79yBXwmlOebTJL3iWFT9z0WByPq5871MzLufWYEL631fqW+HeRtWd82ljhcyP65wxz2Oik
8NO5wteg5wMiWQG1SQilTW1WTcqnzKNUMoEt5HKWYfdBmvx1Doc3CcQKs7xjI0PJJ9sf35JgHGPS
+cgZzQCS5e1pMr7l1O8xS9ZRgAPs0If+eSi6r1TPO5f5Ktt0W5Vy+GUUmaxq8fjQQBhk9xezfPH8
/pOg2YOggChr+VlIO+4ag7D+8iJzOvKMHYWowUyRNitpo2KzSOY2rqCxHzHoxak3bFmi4/rFjCws
nnRRWJ/tfNaUWOzzfqZ3e3a9xmp8ssPJ3PomM/6WsWDZHMtsekyDGqeL/eQp4w1diq3cEozPpCJn
GBAXiLWKvQZeRI1bmQvC6NN/wcSgU7BUSkZzuilcowK6FMqorMJfN2s2QxP+YPzPrqbuIGuwmWUw
SmnYVor85ScpbI7EpD8A+Ds5pzEFuG70HCZFUzI5Y3uNcIo3P1/B2jT6yzQYjTsnx5afaTX8Khw1
WAbOta8D9H3n0Dc+mDbdnfokaA4GK10bUxl/0v51HO3bwLYufnTi/fjcoxyhu5oLhwz9G2VH6ZXf
A3cVhAUHMojvxwY64SYwuxtgSovRLkHVS3FlKzzZ4wF+GGqnjThYyGm/yJUazu5VGrsJrQnw6L12
izNoiYJ51D3LsErI/TFrCfDHCfdkdqGPQR3bQPSJCcWoT5VP64z19jBCH2Td5OgG4UdnZb+5/FpM
QK8VAYRR4pm/XvJrFx6zJFgyZob3Tor+y0zwzcgGhArv1SMhs9s0K/pb/ZMxgLro7qFVgKqkt3yG
ZgZuYna/TRtxvPZr1jfcZ083z2HbfFRl5p6n0gP5qn0eCqZWEQJ6uJtI+cWCAXAVLYxunMS0rUMw
zFaS3MyjOsARov3VNTIAlwyRv+Cqt2wa2ptgGX4p+TCm5eO6k02hudHFLXXIlC/Ap/YjQshUOwRc
8zFT1pDthfww2YA7OP3o4xuZd+VKaFonSa4MQ8WWDLKMyWbzYZQnO4AFQgHLHjORipFbrsexrsQu
GKGgJl0CqqwaLgkrajF77ez3dcmr02BQAnxE5DsOsj3bjQnKpUnHKkU8jM2y5an8CpS39z3yGk3a
VlVi/E/trLpCX/3osjtvLp1+A03E+WgBVWmogN0BVTggajNfSdvPW7yPc6je19IMWGBob1NJWMA6
4EBLqnrL8gaR52PX7iHonth5RcFuKYf7cOJAyY4mjK/nCR9gyIzfDbq7xJrA2Vyg/yjiz5HHkmys
H/3ZZhZZTNuhNEacZu2hUE+sP5T7VQw/espgIY/Wl3Kn7ym1BZrHgIXFRvlDdHGM4Rs3/ePQqItf
OH/z0ZvjGQtQZOLym1OTFOGSPGk7+1S6+yl95zMQNfBjIk+wnGM2926LDrf0Q2NUAU+z2d6N+/VD
5w20N6wXYxd8AoGFf5bQV0/5u+eSPO423VvljTAzWIXpUfhOTle9lF0P46Zd43xM/vD6ehszqE2a
JP5g5uMkVcV+Du5rQh3guAYXv6RtHknN56cuLQHfZFlPZrA+06PbemQ2S5F2GYm53Qam9YAVueR1
745TFzYnow3OpZDlXvnLV5ZD3LDN4IRFE2wLnKwGHx78pOCc2f28994wSZMP3f0Bj3dVzdzupkto
5P0lFyR+z2xYR5NND2eB+9liYoiT3v0Xhnrv+MW0kZKPRWuMfIdJ+AHNNB5Ii0A48a9iGoZ9Z7P8
nXtv7jiog8ducMTm2xZvrbqw9UsdbdDjpp6HftaG9JA4D1MQieSNGl9W4zVbB20+Gp32LOfsOU+7
9FKr5D+MI3/r2iFV3EfjY+HRVtdBFq9zXg07ZG+f2xniZlhxZvMB2ficqVxEnRrFXoNcLepgWxr6
e6pwOIpm+WALjQUQT9ZxA0rHshLWelIoyWvKVlZB7l8d4O4ytUdX7YKOxTbZxO2gb6ssnsGuoNUX
LIi1YWhE/YitYWohBrFu0sQOzja/WtWlrjTfLPpDxxctMJFtYX5saLiWC67KaDLSFVqUhJLcwWAV
2O0nzCf4ryYRjWb2PDZIWH/8WpcXt2SG3xr86K5n/3Xt5ZN1dcFoxNpW9kKnKRgrof0xmoJLXhNY
H2FRQgXLgCQXg9iMQgm6J8HCgDdAb8p7Dspha+TZdHYWQr/FmMeY7v7LenWyO5Ef/epPwvbag2cB
R6qyB7ubvH1Y0m9SBFhH61fV1hVHO59fc7KeQC116G3wCaVIdl7Pxe6wmn2YrATz+Xyff3Z5dhsq
gQCIA6NunoKRvfa5Hp4BpV1HfzrxjNR7NP/hWDHTH66hyvadNt6d3nlP13aIDBXERqLjJlir2L9n
8c1r2u/pC8iKSLobW2nQ/nRwrkpjjhOcgMUzrm0/KndBZZCe31j08AgzHatUKS5EP3vVac/dSFpw
Nb+xXD3suDc+lrMnyh/Rs2vPpLzahiap+rOEfJ5AoIRhmOCgo69Ufoq9h1T0yYNqJaX77PvXrm4u
TcXyI0c3/cHIh4VoCo9w8I61Qb5a6QRstjFnx7QlN7l2+ZD5rBAkZrsgFJLTWyNKNhyOmCMQuHli
8eI/dlIsxyosnjMxxlymX+ZobbTWzPJSRm7dKK9rPd3KRX87nv/uZ+OXh0rP0Hy86SBeOwpHF311
FixeWnPzKEYrVgqORGNIcNBV8i3c9oA5UkSO6WNu1sGnk0NaWasXy21ndi6CF5Kg2dKc8m3f5vxM
VfLVhLXalYX7PCXFibyDn2oKXrqwlli2TgRwEMle8OguWNAykqzJGAYfOM3b0EDSqBHYwOUCjATn
2vXZt1be3TVo3juoZpcq6l+D5mKY+uOiuEGyoMpOeoIZ3JbybPizdfSZ6m8S171lbHdyMYnXXGAQ
6vC71USEzRXavxkyRapqkq0yFkkQZjB8VbOLs+yvT1nKUkBODD1U7CTnohGd8V9LiO7eFj6fKqF3
roP9mGzyB7uRqIm4nCLFmC5OrPq4quBFZwQuiGL48WeENC+zCZPAds2qi7cvl/K1d5K9ats3xpo6
1qiL1WCRBInEE7WCBSGOO5IRGv+PMa0pU/Bfa2p+gWatu+llJKBlD4kZZgfAPkvjBdZW4keizh6H
ldQnyfQqe0ynad3fkWQTNL28XRC9kimJSS7Y5eQDRIWwL9jh4dZieJza7q9fBn8BjeOPltmbzbNR
8llGn6XwHkrY6I4P12/qo6CxcVVw+MiQS5GmMU/tKbYx9HbyP3csCfeH1BiOvIO98ThhOwidbJ+H
cnlADWR3E89xXIX5DkM2gQJDzgSJmX64BND9mByvpYTE7TXPvhAkRTO22ja1+yIIAMAi5367POm7
pSkfoAlyXK7m14LXfKsxfngYJOl7vyqm/Xqp241n3VvI2T2lo/U3QIm61rgkJ2jOjAoNcnFRfPC/
hGNK3sFiztukLa4Y49LNMIIRyReTbv7uXM6CMTLsGXIZM55A2p9WM7wFVocSzvh7o9YPFp4eGr3w
ez/Bnd1zAawNgDkSVwA2ZsFjaemQ97lvwMbh2yDKXQX3B6Cvin3l4NZeXQQndHWWQjbDELDYaLFp
5izWHYcuth6lFxZqptce5ng3rADaO7N9M9T6T+aBs+0rYGU5aV9uP327ONuY+iI5JH19yAhLoHMn
MySZzGk/S+c1NUyqGKgbU5s85CmETN1aYeQp+9l6ylrOEazj3+T7xOOgL4nAXI4bA9NNctEBXUg1
KQr2cdiTscAztKzzX7cOPidLBvFkPNHuAjCqpzskcKi2o+3GBHYivC9sdhNmf56Y3MSZDlvWjxDj
+7x6QA/8XCZt0sQO1yZgm2ulKI6G4b6R250WHJEsYrW0KJn5kqeXVQomQJbRY2ITKA6Y4uB0qv98
IlnnoFs2LiXJjmaD8exTUxU3N+hZ7vAdkOD9A0T3FjMAfZaA9xMu4Yb4hPPqgRAmr6KLylkuseMt
BmuqyVECEiXeJ8xplIg2HNvlETRFnR2kEkbUprMXNfY6PuC1v3qt2RzNrGPIn3Twnkb7vxWm9klp
JimSaOjt2ooD0/SY/T1z35aKQSSr3WylfDqNB5Ibj09kmTLcZmVIQaLm7YTmhffHoTRgtXNgJ4O1
PaiiQ5Puh9HGXZx9aDO7J7ASicP8rZTppz/ldbRyz6CaPQ8sWZcz4jVELY05iFV8h0kffXoQHAlk
+aNJkmbW20MOEX+HXrzTi4fo0tVvy5IEO9duVLpuh9fCvZJq+etXbXYep3Rf+eaxZrkE5dV191bX
bQn0vOgln65tw9LKkuubNlYv7g3DOpSaJRJrHB8rXzoIwvTH3CbGlrVZiTPGIvEFTo0BDKXjFcAn
+5CZJHatE09Obq/QVfrgqD303wEL/xYxkL2fhfdyNTEsDpPmSSEjqsAoUGlg82lrcTr4A+qGOrmL
e8mY1XUSCmGF6BYnBQDb///iTfNRWh7op8z7TycNDmXMVYWBJXhK1uRMc8t9UppiY63Oe51nzLF9
bpVV9TzBq3/pM2/asiD/It3q10dKxkxZvjbOH3ei+ppb09kpl9F+SSzKqbWoDJc7bzcUZVRaxY9a
yCiy7jsVQw9lasVBtQpRxm7rij0eM37WlcGQKXmy8zDIWGSTxKP4wA3zZd6ZanonP5/vzi7yY12A
5vHKHifA4N187S87nYX/DLbCY8PCGLFAU8MNW3w3HRtthqgRmqS1S4a6PS8TNjmXAOl9j4tDkr8a
qzYztuyd65ckaU6/pa64w/lTosZqhEXru3WbOGhfbTGCAXRpIOntv/Jp+cX2jgBXsGdl0OM++MvA
zxA0fPDSoiAx0/ujxuJnTVi+ryrrq62zbUBkMgIxt24KvmjAqwM282pN1qPpPleYPLf1kBOnUtu7
RaVe7J0QuKx9a1KFSTf5Gzjtd24EKp46XOnQ4cfJeZzvkTQYvLwYz7ja2MB/osbxv6pCHPiQn+u5
rU6euxxIxunZtLR1nE8rJMPS6eMxwPAyeO8hWRixX4Mah6QJITTL95gKGkzC8jFMjdOcSD8W6/gZ
ZMxgcgMLc4P742PwZiyGnsHe/srT1otLOOCItlaMiX5a/viqf0YNxo+S875NqB/KbLBYXXJFEEIu
7HNj5K+4Xj81OExoHIo9/hqBsKZbAT9s07CYzbY3QHyyMsyrTeNNgoXvADxOHAY0nnAeZpu/c0qb
T1Nztc9Fs7u/UAOHDc33mzfrc6UI9uB/yje+aYlo9QhPahJg6SwQvHajTdpHT7HNxjTQPXY4rD7t
tgocVUgd3QAuhNNkEzkrKj/iOR/38xD+q8P2h2B8pshOKTl09Lby5HMl/ZAWX75Woiov03peh5Ag
YjU+t1bxjrMAvdTyjpU9D6cMR4nILeMs7PSlcsto4eYarVLTIwdncgcgCtNntbDK1ehWbJX5Vxke
rZGmVS1q26v63AbUi5IIWiCw1RcJdj99huO1HPSIFQgv1aJgLM8ua7OyDEg02HWNqk4re0+bKf9S
DUbLglsw77K30C3PosWIs4w4fdeAcSyeCgovAD+dZZLEQVOyXbvyatL6zLjBrK45VzmuriTAHh/i
bulKNOOgh1HeTvsJNHGdsTPs+OkazV352Ir2x65YaphZbeIky/ekmpsHkdZ91CayjzI4tqd0WatT
kTiU5+syRihaxXll+j7gXQRwuu7UBMupmJh9NgfSab07h/rFLvRBjtV95IUyMSkgu6z09jZvaDn6
75Wp6dvnDieHvAd+FXYeY85mSzkBTzdlxk7yCXeN5QYE5QYK+5jP/juFK2tl3rsIGyh75Ivw3iyo
hFwxLMmIqLVaF7Au+/f+4hwUkbKI3fauJFR3r0zgaBVLhZtRoruGlscu4XQMGv89S4on7zRKPjmV
bV4KceIEYbm3OSm0pBc1dOxb5ixjjHP7SNIr51V54TXbwRynWkkzdEAd0x9jtjeSZGPdJ3Vq0V+V
Xg+mBBOt7oYjO39zcEnjMttPemI/OF2ZmBcgBIvSfBxJqMIlHb7x5KYv0FcA244r+2csI6klgWAS
Wq8l07lIhsl3b+HkKd9UzqIJgYrbCVQKJh5x1aH3HSYoIPlWiPlWusU37qhNYbW/QIxxdvjzi9WE
p6kn/wbPJGU4KQ81O/DRnHPYlg4r1TJlJSlNcUfjBpvu1OTAcw4lK4w41aeDnQqETtzomOuZi2Ws
ANi2H7n+AuQy/fUq950cmouT1QGz77XZpNLfrQ6Voav02Rjy7ZKwRrwMf5Ezpse+WSHjUNCb/AC3
hKKTFABSwToVkBTjbAcRmgcnePLtDDUqN3/nWRy61VgjQ3acC9n02fZhA2Prf9SdR3PcStql/8oX
vc8emISL+HoW5atoip4UNwhSBt6bBPDr54Fuz7RuhYqMUcxmNgxKurdQMJnIfN9znlPfUi9wEUBG
V/aopbvIJJ7NbdmVaeNl6xf7wteCZV7TN2/cSbAn1bf4FdkC8N4A3ZV617wuvZXICA4qMnl0YmbC
goL/ciguSi18DZp+k9hDvRfhtIph+G3qjCw/qROLXqPobBp2OwnL1ggpRoWKBWQGL4Ius2l+D8yc
zHMtJqulpGq9C8hLXxkN0L3Ces8l+hfID6RA9JC2KrkOfas+RAG8wdTYjkNynEuomdVY24T44gtk
W2pUZUxNorEvaMM4vLEXUqFuCMoguMdijGxI05MvIVWiUtOvvDimeIiwUkqDsq4qb0rPfUr1ngV9
uB8mdU8Rr1mgQTgk4skR5mOVZpgAfkTGgISHBXueVvtstm4XNkw/5zAghheNccOtfhuTlno8MJWq
h15TeSki/8oD9SG7be7F72NAEmiOnIE1B3s9r8GgqCt3I8oBGXXlxBfofvjHjiakHvZvHkW7VjAE
Ij7AmwyxshsP/OCQgl0ZFOiQIVtXkqI7mkoSNg3Sq+O2ZUUv0IUmcvxmJ69VW94PePrvQAOZlOMh
RWTAAGOwWZhAxmajFMHUlqa9WHV6k9ZsBXNW7xtN9A3b1CxaSZuNKFnuYo2rK1rrmE2mDJE2Dfxl
5lFacozBRymHHKUeHuKQjvtkbefB1w7RykngqWARQkiwm7xgO7Zyk/TjIWC9zzge3VZhe6VDpQMC
Us10k4zsNBtF2QSHtFoYWcPEL7qLtAsep4xVhaeNOM1D5rzc7WkpaHPbSuvDzfpemQOyYQZGa5IN
5zXkkmsjT7xTsqLUZPNaBtGLScklT/RNq+3m2SGfQvh+3Jk0k88eEQQLmDXfsH2Cjohx4cSWWcMi
sQd6SDg2BQLpoKHAyqKbO7Ur/IQWrj76F1bWbTKWJhqrHtb+4V1mjsjkefx1pe5ZxuaLKsMc2S1r
negKADc5TWDAWOH4tfGjreM6ajkZsy1+Sh6CLixRvtYvru6sML5eG/BvhjR5jNgLhz34EVyuE5cV
MS0gEzzW2zaUD87AYXqc9INsN52PoabMtryIxWrMbNwoXb4LFe1/y1Q8mNE3py8eY2n/qAfxPZ6r
5QML4ItC05gOq7i5LKasXoAIRKVUuKhzNUS1yXjlgRBcMqOh+QHaUOXiiEygWSvrCQPFvg6QsHUa
t8E1vzm+x1bQxpFPtTpwKKKQl7GSofUUfMmdcRNV5cvkFVue7bnHYYqV2zflTay39tpIPQRaXrQp
ar25Nctpq5dGvHYspt1a+JeBaI6THrKHnOjAdmz2F8hvKWFOa8uo1oiVqBjDBdxp7Pws9uwLy76Q
8s1wyi9DCWMxERRvkn5beeFzFiNtMjWyc2Prqe8zRM2sEwcPUTcJx0H1Ggf6Og/Np5i7AKmQDR7l
yCVbP0Z49RTTOKQIgYM/Y32nArblqrPwQOjhA7bdtd715JEHfbV1TLRyw4joSCv1VVLdNp126ITm
b3qX+gOJqe3RQ/IZ+jozHrIhRU1wb1s0BrqUASQcZBhaeDXl2E97h8j4MWDzqDedu9VNCouRreJD
ktYMPAr1LdNrauaMnKSh6O5IfQlOKrpx6wiJACuQnmrIEgOXhzDCIpu3ct2boiFgbETfZDns2p2y
Ys9o1QVwKm1ZSOdtBiB+R7644RZX6F559sdkeHNbs9gaETQ306y2so8x4s9dDof+z1ZViTwYmbob
dIHNqmjGRdFhrfX78TKNa+obeITYIdqwjiL048RyJu/GGN3JsaI83YG6ayksMrFuqoa2YkyP10uO
87oaUev3IUQAYvMa1WMsZiTdsxLNa0x2yPKRKraPUSBfLRFBN0gPmUp24Rjhi2sdmi0mZlxesqDs
vmi0w+nP06yQ6X5UPuIBHdNJx/6FZQJa/opGFQVg/740WJVnIvD2JfelkaQVM89sRj/vD4mNusKX
Ezqg+ZdUEVhARwBQwfA41G6MlZH9Ku7fW21uCHETd85EPapMw+5QRsPa8FKuQ8kyyY6C6tCw6HPs
aFuPLI+vU815ykVUXIAZy5eHtmNBmyRCrrXYPALFnxb0Z3E3y/fKEV9tv+LzCusJrhcy9RhVGWap
TLfda32kO9UFxyYcE1S/1QMgEuY0m9P03JzCe+zH22IcbyuECavENiMe8RZfZAH+0p4uagNZcl0A
hIPQSunMcn6Uku2fW+Kvn/Jnuzf2dRRS4nAhZUZ9fBP4tNRUhhtSWuY1G1lYPGjBkJQiVEZx/lK6
JXtIT2T07occeQvSG97xyKHifTbSJ8uLHwYsTvBqLpe/d6+0KeXpxyYPXwHwbTncdPKrFrKxc5Tc
0nGld+S3h7RgSQbol8TXAqgJvXLKmFYfH0VJQVBOl9If7pOWrsqQxZetlOm60G/KCdN45TGrwjJ9
Eq4WbQYCeKNBEePUrwcRXg+DfTmZVr6hFYQWLb53xxCBJR6WtV0hb4gKSbW942VGTT1ZsoeII4Rq
oqYwlydJvnjUdJQkeEu0ZemabwEUAy5PjLPM6+WKdLFipg/wKspqj7kZokoJMiHHW7b2J10sRgMh
zIggP5oIfKIYg7KDJtvkEyOsDWqhBzQJ5TDGC9MiSKjP5c7CrbKdDAcUNNsCp9CjPXZWdahNeesK
ZF+db155SGjvrRq4LSXVYVVGNUo91Zebpp1b+05J19j2qfEm9OyFjI6t3VgXFTLJyECkI30ocGaa
kbFuFuuYUE2sVO3IqhMCJiUWamxO/t40k4S3VLqXMdPFbVgocBSDuGnq4aV3MeHpAlxbx0yJgsC4
8GFpX45TiDzfR6wRTpS1QbtQcRPAG23VU+3pfRoCUZNvnbFGeotc94vvFMga6qJB2BTYO+DcNj2m
CV9EU+110EXZyunCHyroE6w9iDhzwsPtsdQvyyg2H8c+BaCGQZ6ilrmf2rG/HKPcWvoRPJB0aq7N
YnBvq9K8C9XYPenasDDsSj6bpn2wAzu7ErH3JmIcH6zlYFPWLoG5to8ITsUkFBc9/l49+xFpaicK
jLHd2NH7w1SzmOTABrsZonibUjscHCddocAwHq1Rf1JVqg9LiN+sCoHh3McQB/aUmalUtjvP7Id1
ICht234bXsUBaSZeEK4tR5RfQp87NpnBFb0HuZN9f1OrLuGX8IuAFII4FpmzqP3LvPLaVdI01XvB
spvFrd762lFChbgdbBs6h2pIBWY5TrNBJv2mwp0BfURwS/SCtZIjKEEzZdCHpwqy0CnJLQDs5De5
MpjQszy/6CfzwhgTexe3vrvUE3lTuoV7p0m/uY5iuTZyQ6exGlFjN/PmUIJbXiisNAczLd5a5Fa3
OVoIHJ7VEQHsVz1lkcz6kH24a1THiPfPEglVvwK8hk3KnNbUUIM9Rjxv1SIg2Fu9894JJ7gJAQqu
tCrXNg2KxEtgQOsoCHUKRPyYlb1jHV84mKCW7OO96+TnaaUeDfoGD+4a3qBxZfemu/Yy5YA5xSo4
UA+4T5p+ot80i4pBjUlYzob6iigbnWkVPfl1J67LqAAjOQGisXz3WnkY4WwjK64NjbfoWNy5Nhyj
tmepEUU7TBc4i4p2l8taXpszGEhG5bNmQtVO/U5eCyNHA9uWz3pt3bcFyyZTNHdTEELbM6hvupGe
blO0T89GY94OY3spqrjekWma3Ux1BJ8kvzbCwaRByp0qFYaDKXadre1iybH871QevrdjIh4HqcFC
QSm7Hmw896lfTXdo9+5Yr42PEnAS+KZQDw6m61kX2aQxO2jIJFpaxAcLNi5VIQo4snHrY+ZMNHCt
KHoP6voY5sGKGA3rOQ5wqSRjPD1ZEcPHD5v4PvKBBlEx8Y55p1mbXtbXrp2pC5D8rEqdun7VvHbX
e1P3fbTqrWM5PJZ5et1mff+ATNZa2kIQac2uowkG7+gr5dx6FGDEWN3+/ENnosODR3wsvOwhbJL+
ngm/v29MzGnwtvYKbIxbJCOyyv/9Q49Zl8TpIUl6BfIrTI4BipwdrrSBThKgIqMPriy+9T7UGHc/
B58lo42ZS3mBKti8Fh7s4L/GSuNA52cOwNRow/EZY8e5UhqttCwab4ygGC7LcNqSvRUFq5aGA677
FB30usReB5x99hHkVnkpANSlAywfXpaZB4Pt5FdqyBdx0dh835LSAlk6A90XT3O/TII9aWwOvAxj
1smOnXZ3XV0mi+K+7wVMS3vap3GGSLTLj4GLoDZDKOtG0liJWN3ERFSyOcRL6kxfPdalBtJKnQ3F
gri2Cn0m/eEMhbyYqPhJd+8TBYk3NXxAQH+dUuuG9Lsyc/eWXF+KXJwikrwMbXuc6VstYt3WK/4O
lNFciGnWnFm7iPOq3ZXTXIBKoKMG0kcA6rwrlJA8mVBXzAAbVQsiMNQAxOWgHugXMNemuymHH2FJ
VOvoaMINfWb2Bjhx09h+oGnKBJJEs67rLbTuDHbiF1EvHjsXM/sTNo5NzyZPE+2zE7DoB2rrldea
B7HFzX3J7uiH8qPgOc8pbBbmmkcj2/lNiBy6neuLtR89ymHW26LbNRyjueClCrYuyHbUUxknYEXc
TtG57cbtz//DDXBzzia7/PDzz6kE+VtYyQ7S2ryBkHWxMHXlryiKWQecD6imHEA3ISX1KSkQoRBk
H1kJ6MWmLZhGXQqc0ua9YenD6j//8PO3v3781Len/qsNGWI/ZdDVZFF0e/iZGvUHqxlZooZOdfj5
mz4Kpo6y59nEZXvoKso4ApVEuvj5K5MR1cNXLP/RdZ0FQCbp8Cgrcrf2WG9ZOZf7vu9+rFxLsiUM
XTM/sJLIDwbNk21cGVs1ON1ugnhXWvROorp6HQT2/oSV1chOC8HJrjO7+9RmlThQIuRiJEs/KS+K
ICOgw6jIi1JilSaYJGjtLoRFCwzbftVh4YF/6W/QQ23NGaCQkIbS3yckkqE+qLZUp7fZDF2My+mL
bijwt3SYhgapT6CxfwrTJ0hfdBgQODupzDdVPwJJG8lQzDI0B6aBlrQod07jUaMtYqpi2be8C+57
3f0uUTYkPmKqqaCDFcRFBLkruaKBpO+b2H6t7e42bWoqgzzIORtdyl8AWbBxzhkG8071LU+HA15u
bPD3Pi9E5LzthdSg87dT+yMbpitVLys62bBP9GTVTiae3nJc8KyhGfHbm4S8XF20E6Kp6Wk0WOWF
k9wYHUvWIrkzRsmCxJbog15y5MZKG2jhVjaLL7Z3Tma9/vTs2JAe84h52d0mYckWcgqPOtXErUrI
KCi6a5Sq3dDVq8RorY0WTZvaeKb8qxZApK9IWEB3pz2FZvsd4/1Rpc0GewQCwVB/BSvL1ER313L6
Gyib97o9GzmD4hCnzlcYmXsnxB2gmytkY7h26bsuJjT3JtDBwro0X2q4Fn0zrpGzdAuUvhKmdv+l
EsMd7c0XK6xx9sY51WtsF6zQgytSKNRSd6OCKiOfGmYhLGfkR268N7obS4eORUIddhqULxg12Ake
XDe9o29+y/aZalVivUobH06w0cJu48xsHIu4SZVOz1z1KyeDqAWfMSL19q7ghYuypiubF0eWW/Yi
rBsE0Okc3K4A1Rp5FACIXimC9CaBp60jnCYQnop1XF68TAkFbhXj71NQDFxT9EuMTpcY4LB/xQMg
Rvs7soMbwhfWY5TtZ7f5EnWXpc/LieLFCxABjVsQbf1CjuhbTGfd0NohmzNgEqYLBtOZCU5Du6RQ
8ypL3ciqfwCvCr3AL98H22y3qU2hMo8vGjJpgBvU5sqKxNH3L7U08FeYOjLs8H1HkxWZpCbo7PXs
ZBBN8T7QKu+HKksqN/Fjpai5RzXQ5oJ+GCzvbx4zVqGgwzYsHYsCGacRaJe4FQeXbjoUD8ftt76G
50ZM3oE3Nk0So6G5/62ne3tkV/8+TkW/RfpfgPrCUc+sww7ToGxQVte5hQrXznscdkIBJGzrOyzq
0PTHoWNDRT59HBONUUQlWy7dZbFimVeW8K47/AZ0iqnWV1VxACWoFkFhd8uAzJYVjjqIzR3mBLdm
Hr4HzgcDpipoItfp3ndve0d/iiMM1CFVAIIce7YVdoByWw67uu96YizR7YfTjdunu3Gs8QH74QbV
plglMVAZ+glHp4geoVfh7vo2TSi9wpIXIKyvp6D4WqXus9UPww6tS7OSqSs3zfzCEkF6CRVRad6V
ZiePZcr380HrLcIBwqANU4aMo+++7sFRaDdVJ8olkkDqaBZMffw6kfK2XgBJ3fEi6s3zggoUFlUD
4uUZ8XzSe+q6b4aeHWnm39qq+1bvQauwkk6O7VihV1Q7tHcNDSnrjUUa07lf7a1kfJFMqO7UraYx
4uuAptOS8Us7bsJKm9YQCD28Jzzltkl3QhcAJyrtS1nziXZTm9vKuiiNkMdzsL6WjXvVzxgmCy9M
bteQdYPXsU+oHLTqMJgoUurstarc1TjOCIjR3vVKf/L77DhPgWLCQ1oYdwPdSSfWsPT+lK2XL5lZ
HnBR39gK0WrD0kdN4k0kF55lP5Ad+Kw3JVI7l6IPqzB9fA3THL9p2d13GbLiBEcCFekJBrOjoz9q
3SszYhNkt9+T1r5qsdrDLZrQBtRxe6MXNL/zvL8M7P7K7nAxZNbXFh9bU+vXOTpULSt63ibepozt
rVMlAN/N4A7/y3bqosc5rUDrTBA8+wzGjIouueY3VlbuGBWXVdO8qJk1E2uXQx7Q3pRfO1Z9syYt
t+hWsgo1lqWGcB7rhxYVbFcdaCLj2NybrvhuKhbsnfHkT1+0IN/7bQ4qX1snrYIA20I0SG0MJfRp
FmyKbsSDsnqDscsTg/QFnwdy8KIvtwSPfTUs72GKeAATF0xegz+g8Y5xWB3ov3+zTTKbpgAOgOjb
Wy/U6FzMXMV80r/Fkv6OSzeE6cTUD1LLkv2INCEKw5UWJ8W+jt2aRZCD69M1AzRudnbdxGLYksjV
rg2VUqQxjeowIH3660cw/zEc+zv6GPcY+Odif96uBsGqUesw9FUuWp82h4z7c4E0zAspZEDM1T9/
tfCcDfS1NwnKDCcc+hVpQoAXYcPQT/Ki8iDnH5GP2bw3cT4FJtLCqrpQNIkY19gSpM7XyrWO7QOC
1cPPH6mBHIV0L422HkvDJPJZtDQA5EbXP+CURPUk0UwB4lzyS3X4+UMz0IkljdcjNLKOWSmuFY4S
hlK8rpPipW56czFbKarK3IKuPniG/bWcBmPXajV8wNqSq7qnBA5zeaUVJlpFA7BMK27buc8V+OFD
p0t22xlbwbB6cTU0gyzugCBb5tcJoyyrzBcza+89k1UBaRPijs4MiegJpTV/7MJ12HsmMLh41sPh
KTJwbL2IlOm0CRD3wtE3nA1Mgmes8NQWmY2cIT02lK6oQYaHuJ1Yy9jqrgTBxWIWHGx56arJQURO
L9A1H40uKm41F2t0zrs9xovviYkat3yaJqqD8aDCpeNEezv1viBAF0YcXvp5gkuHCSxApLNBLYMY
F94Gq7tJevWKNw//D+Rzzcj2tmdeDhPlasmeman2YlDuldV4D/7swmqAX4wqZvXgdhexL743gUFY
wDcdZTF4/n0oe+z5yxDLXu7BaS6saBu28spW41fd1J8o6H6zWB05nUKaUskthuWtELs66jAF1939
lJts3cx4NxjhSIUJ6DBU3KXkWcd3BuyNImc41N5GDO3LyOaKW81MyEtoLVPMkPUQ7bGCeevawBXC
uXT4crI2qHZhmD96If3CrBlo/9VbuMr0pwYeSl9QmmNmXfU+ZzOa2mVZ2NdQ/RGJdJhhcyP90ej5
s1Ow4+KVAufbawIeMCYXMl+GgaW43ankClzTgz3eWQ53RGM10LnAifWmokH3JKeqwYAhoRhqJh/F
gt7JxcCWX321U8RGg4zRTzvNZUns5arvi72Iw+iAxSGnls5SUPQ7q7Mo5CiFFBmCFPRi+tmrbqjv
VXsZe1H2WA/DttLNJ4it2NrpCkZXysrp5XIAmQTv3ch2EJhVB5ARWaoeZaseQwyvdgRjKl9bwfTq
UHZC0o54iKRkXk8u/UBsa9ShlmaFKqate5KwUxO1Qn9fpISrB3RvSP62r5NegO9jtW4B9R9xK6Ht
cSkp0aFFfaatRU377QJP+CyqQDujU/qqBD6MKgJMXWjBZRnLa6v5pkfd3WRqSNrT9q2r2T+IipHe
a95aN627QJqPVszhqOIlToXHuJWXnuXct7hJtm2OabBtv9GDfrCRUq0Mg68U1IL+kPk+yoDShH3t
Tyx+EF4HbkIDRtJwkxCYq7eK0tECV/jrkLEv81Pix9KtPeWrxOI/LDuALCRrPU2gEbHsGzQveRIt
VmrhiMBX6oG67kcJzRorTjpUVOeKYpvrbIyw3R8mIfKVU2Zs1pW2Nxu58X1vfBhFqm9c4V8Vo7rH
GX4XZ6AEq/pbK8jI03sWBFPPd+5gLoI3wm7RvQDPQMzgGd/JS6SMKOhj6gZ3jO5Ws9Xz5Do3A3UQ
qnjwo/B5UE68jq3+hrJBvbPArDVWhftTmMAMSLpbUZ65luGxbhPWaUbF67LMX1FWv44uXRjT4iuU
FRhAQsRW+lzKIupHX7kGC5B4GhssJNQ3Gy701JVkUmQRyDiiONmxmjgnWebWNPNQRIhtkZHTYViD
QhkvriO3XtkT7hYUV/JCjq7Y9BGxBCLkJe1UOzAUVGDLFoiEZfVcZjdfawntYNlR1UCGoBVvsNBe
+omteq0r/LNmesXES0BBlLFiVb55AKqeD2waQxYgZoUpKjbZnUpLfnFFswflify4p9ntEj2/ZLvf
rWKNnCQKbEeRPam+8ajXsVWdwzmtdrgFTUzmgBGBE4pouanK+V6MsCyQaH1v6+6CFXv1V6zq/+s4
tavoK7X/4kf73/Mnfy3Ksaay2/7P//7bn/4/Cl0zCCr7Hz+/fvC9WL21b//1Ha9TO14Tt/avf1yN
b3n2VpOy9vMv99/+9Y/5f/h35pqm/xPSrmHiIzdtR3eJT/src80z+AfDlXPwva7hNiWn7d+Za4b7
T4tZyXb5d5uQYY/cXlqybfivf3j/tDXmKs/RNJs5w3Lt/5vMtb8HGQtDlw7vLULh/h60Nk35UPMM
lrvaTovLqUiyl5LSafRJDO/f44X/8/En8a55TJpioiUI+AIWD0J5LF/R0XvImnNPbxe/XO1/Z/z9
Fw7eG1pCbfOvf/w9Ne4/RzkJ+Q2NwunLximJxaiwsKWN20IwonK3JNzJ6HaUxybrpiVNNvnkvM5c
NneO3v4lwtgYYqsgTqnYhcKDiqcMvUSJ3eXT6uMz0ucL9J983P9zSvPD8usBqjauQ5mOxW5Iaq/f
YRgFSmjJqfwCCaH1D3pgqe+mbgQPIlUsAycbBSIt3hj5vjTqTxKbz53mfMF/OU2Bg1xK2VU7wNnU
IjCpVOnaiUfWGB+f55nng2f4bwcIUXjX2PqKnRmY/T1+K/1HPJs9l3Ygis+imc8dZP77X85iKOPc
Du2w3FX0FiWm89SF9z8DMrIawenHZ3LuUs1//8tB2JO5g0XpbOe3en90q1LdQJg2Lj7+9HOncJKH
SG2k7dtaFKD6IvmYgJLKtnHuOnIxOpNubD8+yrlzOJkM0DOFBgDOYpeKtt8AamM7nebR3Z99+slc
EMci1yNCzlhYVt1tpZcA7EOntuv1x5+vn7tIJ9OAniP4GwVlYJuylKJPZI1gv8BDm2RxZFWI7KQE
Q08hkvYZPR7wmMhqbbaMTqSxrsS5t/ZThLXIzLJyoI3QurDUtQRu2sdfcZ4efjOqnZNpAyKdKlyH
icqfXAF0vSAzYp0QOjgTxIVXAE1CyrpO/Lw0L20HeO26hDs03X58+HlU/e7wJ5OKRegecBb2H3ZR
uwc1+vJ2YmdBJc4uLwSa5vePj3PmOXJOpo0uRS8Rq7jaBUWQ32WUJp0F/sLS/bPZ1zmZNQKIG+Bx
kOamVor629dzUjJQ6D59/PXPPEfO/Pe/DmVld4NJgWSnaCEvE7x5rILrGJJelX0yW5w7xMls0WGV
RmyUVDvhjcSSgefLNlo9KVxMIXT4j8/j3G04mTTSqXZwpKKejyOk1RRUTBQ2SVaI9JP7cO4sTuYL
XrbwdX1eD7LADg/BP6uATGYN1X6iSOLnj0/j3FFO5g2iNjGQOVa5CyuroREoAIxdwOrq0+uh6fDw
fHyYeRD8bnCczB4dGAZIGbDnpaMGEhZ0mbT3DkkmzlU+eoDSfWPI640odEO7RQo6FX/2LMyrv18f
tx63NKFNqG4g9OYPTqRLc+m0AxJnMkLpPHx8evPY+M3pzeG9vx7FrAdFTJPC6EDUPDFNo2EW9C0F
tJlVluoRniAdtNvrx0c78+jZJzNA74rSwKRY7bqmZIvklyDj11NH2ePPPn8+y1+G6FA6GknbBstW
IlskTKKm+CZTjT7xn33+/Cz+8vkiHsgerKJyRwMhWngzRkoRtLL++NPPvAbsk9FfDI0BKi8ugApw
SUIyFciqX6Mzb+fEDjnZuyRqCLTi7lPwSKrSxZzrozb/5D1wZkTZJxNDbgS91HXuDvId78XPTOOb
0qYB4lbrik+Oce4JOJkbUILA6URWuUPeCrMonpQ8KN9xfvzZJTyZFPK0TzTHBCjpRsQDLmXXSAyX
Kc08Cn3YHRY442ml+hD+SFRNxuSL49vm148Pfm4snUwV4RAlYyVZaBAcYRApbUNFJqlAH4dbmlhK
oF9oi+Lu44OduZDWyfRQCuSwDg3yHQXI6R3ZZfCowaHwP5nD5xH5m3nBOpkX7MoQUTW01HDTESfr
oD1nQL8LrNcI9kBSI479+DzOPHTWyZSQecCexvml7Vp9MkeX9J2DDbkq0Ffq2tSu/uwwJzPDaGWV
Leuey6UBreyc6pF0zhqwUPqHBziZGszUjxv6keWu9VoYMJgNB5yBXp+F20m1yfvHp3HutsxPwy8T
kFFNKH8L9uWU97L8UQ/NPkQenGGebrEROZuJShIiSfSU4pMTmz/6d0/CyaxAUItRYLfkqY4JVTPj
VO9WWm9mzSdP2rkH4GRG8Mo2dhqNPQy0J5CNfaI7cONLQ8Of0AzSuvn4yp07jZOZIUjN0oChXu7M
vnCXuIGAcHVV+YcncTL0qRZCTpxHY+7n5gU2bBAPU94+FCAp/2yvJ08GvG+3UaK5bFftnGaxwCy5
tloKsQ3A0j+6RPJkzIe6dCthtOWunMXLtUMjhqQj/ZNPP3Of5clAp8Rs4M6suQGNOStQMbSnpP4S
f/bZ6vnMLZYnYzwURuVlgic1SsLqLdNgtWAYiPKnP7s8JyPcrQp4D9HAujkbi2NhCYJbPOPTldiZ
oS3ns/plaNsIbeAt0CeORvUDYkmxrHLM+tFAp6L1r4CKHT8+D31+KH8zouXJiB7zJCXNMOc+5/HN
ZEQvrj9uDLe+aRJ1WfYEz4TGD16isNqgjSw+Puq5m3MyzGMCpai3eFSu4ujgxeIdD9Hdxx997sk6
GdqtbFoyKphBQod0isBDwKGXCMzALYpPxvf8CP3ukp2M727A8mKAlt1hLNgijZ1WrdnYe4P4x9KW
1ZePT+TMNTJPhnhbiD6NNK6RG2oYCwcLom8BgvrjTz9zDubJ8Ha8HoZhyVK/qKKLWNjxCgV1vOJm
Z3TKJ3//8WHO3A3zZJzndtDDIuRuBONERy+TqjySqVQ0i1zXQFh8fJRzl+pkrBOOkjb6aBU73a2R
FGAqtln9/9ndNk9GemWW+N8bg/sQHEt9uiCREil9SSZC88m9OPf157//ZbBjZJa9Z6tyl7n4ZiHF
0qyB6mXXavfx9TlXKTZPBrlrVXEJBKnYkeJNEE5kdId61pVgpwUInhrpnWk44dFtaIlBDLbv0a15
K6trhuePv8G5UzwZ8NZAcFidFwyZthyZ9Ilc6EZYOx9/+pnZ0jwZ87ozdD0xqMXOMDNxDOIZKB7l
xQREofeSconzXn5BVkHYx8cHPHc6JzPAGHbeBMSGAyZ6RXzJ0ABOdVtG6+bjA5wZN8bJ4LdqJ5j0
eYrx7JZAHN8i/jVq9UsrJn3u40OcOQfjZAYI8yYKU5/2BFp/IDY1nHFQRsEnA//MLZlbXL8+061V
ApKwqJR49hTfZ6OzwQiDKKTCjz3m70mN1+vj8zgzkxkng78sB0dTAgoUAgymYwV5NnJMddkGMngc
WFCsPz7OfF1+M+sbJ/MACVChl6qB62X46HPqukYGTgwwEVFW6+GJggSbVK31/PHhzj0BJ5NChjIo
7Al02oVY8JzlOOgQ3/PBVY+iIrrjDx+Ck4lhIhaujwMu3oDaH2NkIPcuzcZP5p1zj9jJqG+Jz0IP
xiPG2HfItUG17rV+8odj5GTUa7Xfm17OxAxgpyD5jOARdkThznGHzxaR527CyTg3BFGvqPmL3Sgj
/dKmP3CD9FWLSfcs9NXHN/rMRdJPhrrhtLFujl66axrIXQHbXFiuefPJRdK1Mws8/WScly5wUDNp
8h2O7vwWIRlHivGbAbidLo2ka7adZU5LHDv4a6EFISNtuqVGSOkbDkvCh3GjOiTFOJhJocOYtg7G
wJR3TVglMTl0rhOv2Eyph36qCdV2EwkJKE4OzlR2hLgSIuVr/XABGlqtAqcxvnaqAQAPp99ajNI0
7BmagHAVdywRJDHQVYRCor+KDNDJi7ScHGuVBT0YLES4MHc7qemYOVDw4RSaDoYPAluXTYoYO+pe
ptxBYqHpbfZSZQN5jsqfwJfa4keqKuh/bpnZt6NBDNNaItQ9pCAhn/qhap+6aSigZQeGfQSMlD4G
o/Vax4P2jilwPHDs+DUbQ/fZaEl21NCN7MKCugRWqhKA9sAi0PL8rdsr6PhJ3W5pMGmArrWEsKXU
JR5XEHNgTpNxh2fdJX/PLh/t2MCIGolBUaPykPr7Nq1cKFwm0YXScZyHyEZERmTjBJXEJx2uXDZO
a/+AG+3g5/5fnJ1Zc9yqFoV/kaqQhBhee1LbTpw4g52cFyrJSTTPA0i//q4+Tw7XtKr6MU6VaAEb
0Gbt9eXTBXwnZrkLc8U+aljUncqoSZ+gDITuZ8lC8Yzy726BZ4hsIliKVep3g4rArXyAI0B8a/1A
NSkVK22r84h75wMUmqi1biU4UR6MiK7Hh+vw4lurCLwUYQs4wFIlyUIPLN9RFNl+BTGug7uC8XE5
NkK2gJIAcOliIAtRztSsnjYoMm8M5myoBIotrv+YS1C+sQn41rbWDiYsgqqqz22yjl/GOsgekcD8
oTSqBXJw55JdC3V+ALF5Jx9V37JyY5dzdbS1yy1IHdRZljRnllfQQuOCDmJ4mKFX8AzfWK1dTVz+
/uoYGtVal7rImvM6jB3f8wQW5iFuOr+LIc3pje9hbWtDTwQDk7M+Z0CuwmQiHP9NJOCBq7zwlK8P
kmtFtTYG8FYilFlQlJaxCfY5Izgo4LNOov1+2/OtXQFFndkMBCbgFUQUMaEXa8MUBbbXn+6YYsTa
DxY1oyRyCYqzVNGLCi5m6FrCDlwk1T4oYY+FO4zpNFz+iSpAujGxHX1GrF1CUQ/egkNRnlsyJ6d8
RjVYVEu2sQtdwuONsCFW2ExQ6LPOn6BOQakpeLaovP43053/lHYhjXumKdzYYVSkN/rQMZWJFS0e
XBfKMFiHMzUFycEmgLvvjmaFkLhPr8rn6yPl6jMrYPwo08CAgIVQNFX0oEpefvSlaH9ef/rlt77V
Z1akpKgsjIRMUVYZJQzSZr+HgWR5ESgWE6BZ0LleUDjX23JlgUj4d+zXEYumKYfUkeTwJJBhi+s4
hZ25TH+YEtBpUHFN1rR3E067mo5P15t1dWDwd6uwn8+HtDEKnwQlCgISz4sBi+s3Xso1CaxloIAI
PFN10J9hxDBARFyhiBTmtpWE0WelVLPRjLPv7OWgbTl8ctr+TCWbHvRcdd0PXYRp+yAI50A4XzLA
J5hxFeDEZ9D43hm4HOQfJ+jC140fcQnT/58sWEP/7smW1RUATKI51703/JOBukR2vENhfLciy43S
wO5YMDaeYBtGzemW0SPSWqg8nFvBRRqAtus6+sXvGlB05FZsvT37Ubbz9wuhyjzE51yXnjvDgJtq
1HhYwDM8Trhwzzz5cv0V3p4iRFrrUjRkU8T7MDkXK+INII50/A7DVDjGwCSR3t/WiDU2QB9EAbIE
MqZwI4EiHeDZskCJN6+AiLrexNuBRC4K0Ndbtw/r46obqYT1cT0/szD03isj+cZ+5xoLayUyqPzk
1CtUrLgffZsbiI5w7g/gpQd7lG4+hUiwthtv4hoRayGSwOoVwiMi7mpUBCzwnN15qNffJbDU2Ji3
b29G4HxZnQVsK5wwdHI2REXZbw5gYXsP5VGtY4/U7QiyrgymO6NxNrk+PK4WrZVoqBL4rMtZxRdy
0L4eIopSZBQCwkIqDLAnEfDMC9wPwhf/eL1F14Sw1qTZiLRMo9yLhwKCHpiBzTAWqUIy+Bs7rKMB
W9ya9kYRU2DB7msiUOULHVoB/+UOxdDX38AxEWxxa45S/77NPRVDOzueClnIc5JOBpRpoJmuN+F6
Byv6uyhocrNU6KQOfrLDvPiHXARbAg7X062YhL8EZ0R69RlwrxeYxmGDY7reyHi6Hn75+6uz+jqb
DB4uS332yDJ9iBYtTwN8rTf63vV0KwgL3PawQiFl4PG8f5glkedxBIDzerc7NJhEWAEokxImBqoK
YrCGq28j90AmaKHkRb12sU87nAUXbqBtDIEWZa0Ph8q1lPccHkXnUWT9OTOFOMHX46VPlo2p4Fji
hBWhYRehxrgG5hrpQ4ng5Er/RLVE8lT4Bfs9J1nBNnZq17y2IlOUix4kXPrOLe0CEDaUeM+JT+9g
yqRuuhwmtoK0TjzpQUaDFA+F/QYu/8d3pSbBlyRZhz/Xx9DxFtzanpGUgdgAK+eZwm/5fuQMDlxd
Sc7LJKeNIXFMQlsgqgKNmSNYfgZ2c55OsFeg1S7hdRJszHLHmNsK0aqfoq41aIAMfHqOZhaePRyX
9m1fRB9K1MnG1/vK9SLWQpBna4BFRpl4LHrwu6Im0N2BkWnlGz3lGgxrMWgCFHIymPOc55Wxf4uU
UFQRch+Z3KpmG53lasNaEpDfahkrVXZWS16fJkJhROABGw0AT8PYj+s95WrEWhgAn+BI6SmMiN+k
0GXAygAOHhx+CbAlFCE/XG/GNSBWsNMOEpOAmPwcTi09Uj0BqU24uHE0rAAvGC1hEtTn5whEjnfj
vDaAlRT+U5l37NtNL2CrQYNZmkLXaAIm1j+6FIkTVKK9v+3ZVmSXiR7Bn67ycz3AClQYMcO9tRlu
W5pszac2UC4OPcuwl3d8Rd0t7fkuXzxgZmTud1vZMscIs0vIv9oe8wTFq23rZWdGUlgwF0IkqLvz
QrF1ZetYO5gV00jYcgAGRAo+Bv0hB1jhAPj0jhrzqGe41V8firczQcSWgIKCLWBnyFK8Rfi4+vq3
rilgRmpCBbr/MngXTHj+mXrrl+vtOcLPlny2cM+CQi0Eom++GKankx8+EJqM/5Blvk2Wj6q0v0eG
kygoew+3NGaVNWwSVw6ihljvrr+Ba9ytyDZBHhhfJ9k5aHzv7KOe9IyL53Cjf1zjYUV24nE/YWWC
G6YVRqjHxrAR6J10oj9HHxLjx4qm2VNnUnCtK590gFkJJOvP11/NMTi2xHMs4NYygw10nv3A3AVA
hcEDYM6ANMj51+tNXEL8jSSCLfP0w36OCkiLIJ0Z4d3Pf9cGxeQJvNIlXRI4oSGbTRfYcV5vzjFY
ttiTgRtnUKidnHETokHt0NOLXIpNrb7r8dYa0JQAUHOQ6M6w85QPEdzNDuOsmg3dlOOTLrIWAKM6
eB62TXKuCv9jb6qPcN+adwkJv6Urf6kHutGOa9gvb/dqJWuZGemYIg/SeLAHH8YeDA2FPAhsE7qN
cXA1YW3t1bSMmSAEn/c1FBo7Jiv1mIKCg6KZZoIVyPXRdrViBX4P2/e57QekWgjpznxphuKYywoW
QTCBGzYOEK4xt+Jfgxc0h2zx4igcFyhGu3ehXm5TDcNy9u+h4LjOBnxg8mLcQlUwcM8+wLY8P+SL
+nq9ixy/3hZ1djAcYiBxeTGQlCl8/Ul/NxjT3XYMtQWdfdnq2c89GadZl70LzUru4GSwJdx1/Xbr
W7oySbmieEvG01ixE48WBsFHXx1u6xkrluFNFuGmqE7O4dj8EU0JWvPF7P+2h19m7KsQC/IZBVbe
4AH0VKZxq2AxBk/7bONL3THvbSVn2PV+PalVxj28SKC44gB5APKQ4tt2THm1dTHp6n8riHE5uGpU
0SCXwcLgPM86OTaDnm47FFIreCfU9IYyb2TM8xzGxyNgAroK6tsSpNSKWl8YWOQphQWo73AogC/0
aPZcdHArSmtsCxvj7BoJK36TNYAZz4h1ji38TzJXxQ4YwPet723d3DnGwFZsYmQH3MtmyRnWgfDA
GDXqoBUsca5PU8fPtxWbWZ3PHXAVCtdlvv5W0AkWQpFswaYNx4/Xm3C9gBXEfB1FCctlFesWPjCo
l38ZltG/8fdbMQzXMJTGrXh45ydffdE+0Eo9U2h/r/92V/dc/v4qitXUQMgkywQupKq4A7C2fMAZ
bD2bednSSruauHTbqybk0owrrwMVh9P6lC71PVm6u7KFgd71V3B1vxXDo+gvLu8ZrN10XryDL/ZS
7sLeAxX1tudbUdyFCXADHXbHDuie52HMok9jN+jjbU+3ohhWulqalGF/6cED5tUCC6MJkuLrT3d8
cIVW8FZi0Ysx2Bu9WhewFwKIoWi52eftfZ34zcZK5BgBW3YJt2uq/azFHIWNAZTvF6Jski2G3DYC
tuYyKNIa6pEeO3xdZHcqK94DgJqdbuoiW3KZGfR2oLAF+FkICooGDmhR7GnGirSHtcZG7sERBLbc
EuSv3MtRn4BJRMbvTeuXw/uhSgPxLsKnz1bFmWsgrGjOyzYE9jZTcYnVAlaRsGNOE242htlxeA8u
rb4KZCbhd4SaH/RUNNK7qO7Dpy6DnWcnAJmqRPG184XaOMA7PqoCK6ijigZy4VAmpXmWHYC56+8l
dEx3cGmrjsyv9R0cX5ZjXtbhRiA6QiWwwhzWn81Mx0rFNGKfohB3TWMJB9Sx+5hJmMhen2yuAbKi
HS40pJAV7gQDkXXAlvrZoYymrXS86+lWtIcwtS1zmnrxPC7hIR8kh7ncGG4cyRxPtxWXjVZdOEN0
GM99y2PFUPgFgGP5eFPP2HpLCFz6VnS4egvrJIK5GVz4YMfIFTCs1xtwCA4AKvx7+iYwoUg58GNx
qObvUyNfRrl2R9jqPZR6OdOq7g6tDr4sS35PlPlzvVVHzPiX2fYqZjrdNXJNlRejbqvpIVFF2c79
mBTwNc2rlMKgHwhGMBaWyAQbL+pYav67P3rVJEAkEfz3tAfTvXn8KOWsz4R63Se/6rfqUxyx4lsr
QThm4YoUpIyzpWwlaqvAyAFbdmDfgwtRUtdrv9F/rlsvWyrZgfIT5CtODw3pWPqpW4K+OELjXy0f
W9JVH5VHW/+uKep2hQkSHNdALGQdjMwzFP7HSYU7sCPshsn8KZkyOh5KlmbkAJ3JpmrKERfEWjjU
uIy64ZGMa2AHd5VvALnv162CQsdoEmvFAOmgj3CpiA+hcHrnjekDyab7Bcb81+en48fbKtF+WJAs
TSjmJ4T//8AUDhVrhI/N8/XHO3J//4lTX83FC4fI9xsj4xEOq3SlP3twkSXLvwCcrADiVk9jvbSP
Xjbflin/L/hfNUjbEl8rtFPxENaf19QAq9k96q5ob1vAbZlhiHv0qgXTMU4k6oyCaC3hawnk1/Xu
cg32ZTd89es7iMuHBKr22KzdPpsBUCy9J3xZbyX4Xc+3lkA4dkV64bOMVVd+Ain1zpvrEyyMN4LV
9fjLcvHq5+tshMQdfNs4UBPbiRnQXlJerHm79kaFBrk0/aoJpufMjA3eQPjDryzARGL9xvHG9eut
RW2cw4hME1YaD2iLI4cP5XmmdX3MFplszM5LR7yRKrb1gs0MPzpFanyM6pR/iTTJziH35Efem5+s
CLcuyx2bzn81Da86KWxUOdQt1EAJAQDOdKDqQMrZ7MMgg3dwjopO2CZu7atvriBA+l1C/1VjIk1V
R/sWyUMggb8HIa9+dpniG4eONwcFT7ciAuBx3NMFqBCIUEoNL18DZ/nJa+KVwZj0etC5XsAKCsmT
GhpuJeKWshbO8Cz4QJAViq8//c2xwAtYMREwWuvaw6wCnxFmHUC3yrNJetDpAeOC12gA2/Nu4d7G
CuJ6GSs+Ki+YimpGCCaMLXFvWqyAJW02uuq/09j/TWC8jRUjGQxKB52UWM9JM/wG+a6M7ijJzO+1
wJ3BCeibjwFpj2zxs48y7HhyF6Rq8WBfugRpjKK2XyCBF/27vAXbQAKLACQuA8DksK599CUbBkE3
furlhd/6pdYHBKjJ0dSaSsS4Js1edJfLz5CyAsbGBlOfr4+tqw1r5zcGFIsi4yquwMg6STqBdkXr
+dh5m5oiVxPW9l/CiTfXK7gUic6A8ZTJY6/5nyDJN47db65IGFDrk6EAaWwFlwtfPX1ynMtU75BA
WXfFPD9NMGQ4XO8ox6y0ZW8X/14lciQ5uO9xMFtMcyQZaM63Pd1aI+aR575fRQrAXYOzRJWQzwqO
sp+uP90RwMJeHuDYwVU7ybigcPv2ehQeJQz0ar4uuwwfQoOfPF9vydVL1lLBRRJmlcGyzWFx+oNk
yXgK2lR9vu3plxn2ap2eaKM9mKHiPRLxHEWt+TApkX65/nDHNBKXV3r18HamBal8bMsM6M6l1u/C
MHiYUHemQZS8bWkTVkQPzGs8seDo5aHO48Rhf/XerFP09fobuDrfimV4wAQByXH0kiHowlUOlm3b
Knm8/nRHGNtCOTitexFtJ0hZ1Ty+hPCb/BGskwfyoNdt5dFdbVihDLjmygYtRWxKYDoaINR3sH+f
jg0GeyPSHE3YErmiUiDE1BGgrVl5H9H6CMf/77zqNnrJMQa2PE5TP2r12Mq4XBl/SMoRtJG2IBvf
xY45aivjBEpBOlbg8MVzUF1h7y7eazg03VX+ArELEklyY8t39ZIVx8DZhFBnVkjpJsMPYGe+eYS8
Q7HLloj4zY+qQNomilMJGRbzC6ymbQt/+DWCfH2XdRGv47otAF1GuV0W3WF8SH9SqDIAUrhukWu4
Ppcdo2Tf4TO1UkC3Uh43AEcBHLiArN2q/uNtT7dWkk7JEJAFyuOLCvPQwbf8sHqFv7Fju+aA9XRg
ypBO6DW2Uy8BNHDg+Ewx4IZEzHwxSC/e9A7cWqm8ifW+8lYBLlHb/9Djsp7JCoL49ae73sFaqSoA
GjMOdkBMvfIuyU26Z9w7yxIVSAlNb5J5YpJZB49l9oKKFrhVCZL6Q6/lV1l1j60KvkwlhH/X38Qx
k7i9YqVslkGPdDWtZHdsOnj697LvN442jqfbcr+1YavfqwGLVZcYXIFXwTFl2fNNP932fEQBj2ZV
MPJ41tWFkFtlZQ7hBww6b4syW/KX6HmpZgoOYTobdUyzoYvTqhi/3PbzrSUK0EUQx4NOxNMyBO+i
Yq2PbPZvckcNpC3zQ3YTDDsOVYNOm+yUZ3N51IOpbps1tr5vVf0wSYZxjfq+AIS9DeKLv+vGxYMj
umw131DDfbwXiYgbLj6GpT/vhl6+p7wAqY/J77d1vx3CdMBpo+x43Kkhf/HbNHwC3q3dWOQc+w+z
QrcPkbsAV4mhlt4zTzxIe4Bzff0A66h+Y4tzxZYVuQGZwD0hKVa4QYTDrmpM+syqDPLHmzrIlu2R
Ad+OAw1ZLLSZkqPpexDKoH/sN+a/o4tszV6oUp/TBGnCWkzR95U29LwUIrlrzZo8XX8FVxPWd8OY
jB1FLQS2Guy9nyeaqSPKvvJDOrdbylPHKERWFDccRCYR4oNBBU23y/Uw7JK53co8u55u7WJzjZVt
uOwAYcKBMJL/BBF48dc7xxFlkRUANFxMmRt8OetqnJJdL4P0LvPnKW7MCNq2LKONxcI1ClYsgPBR
rKTFSyDJfV4MPy5t911W4c/r7+HqIysOCmWqcixWfHrCOPS5qkWen0YR9OXGXn/5hH0ji2Fr24a1
LrWXIzfFODC1Hn2nhfnVreV33FmfS7HEnfRvO3jZQjcftG3IShlH0jAEfzX0+rLcLXVKyG1DYZsX
ck+hIqHB90lngHuf0yoGkvBoFLttUbWtCwGyqvW0cEQDmMP0kMoRqigY/NKbyBSBpJc59uojdyp6
UY69wMGLz/Wuawnfp3LaMsdyzFRb8VaEUMmIBMGMy+50P4ni20KiFwAW043+d8ScbVk4hBP4egZn
35DTT6Ye5lMNh/5mZOGdt5CNvccRELbkDSQ/+EiMyFeNK/BKtEeRGlGATlwPt/+uTd+KByuclV5Y
WSmNi8dCpgns8SJ4OpmEL+2O+XDseRA+WCsQLXM4vwP9me7qrmTPbSu9/g/KG4JviW5h/aqoaO9y
KGF+UdpL/yikrm6qkwmAnvt7mqDuV48ChIdYeHq9lxUVZqeN1lv1DY4uth21loKytQ/zCGmiAskV
QZbo+1T6FTle72TXRLTWtK6awrlajYjrBnWpB47xA/Ywqtm06ziIIhtbgOM1bNlfBFNAg5IupCvq
efgKzvD8vVo1e77pJWzZn+iR+02SALHapY+YMkjYhdlDmo2frj/f9eut3X1YFo+1Qy1iUi4Mnh+s
eh5grLWx7Luebk0hAfiMT6AXitOwo3IvZZ7ofav5KjcCydWAtZRlEwvKFmY7MdJP8jcOhssXUYfz
1+ud45hB4aXVVwtlmXO9wldSxu0i2vtQd+Q45yBcDkqw2z6xbWtGBZsd1CekSNepIhlR0ANh9q4r
skjcOD2Dv99hCXAnJ1GzHzdwRIm5AdmhrrIt9wtXD1nrWNJxWagJotqmGPdFEuIjY74ImzeG9zIL
31gmbdmfJGUwcVJHsd+sd0zJdp+WQcx7AEKrIQFrV992yLWVf2Fam2RWXhSjbF7HlYfLj4JS8mGI
1u62yWSL/yqde2tW9tjWdTl/jeYLKA/8PpCYsYB4367PWPl2h9kiQEBQeZimmscBUHB3egnp72Ds
BwJGHD96ckQttf6Myi61002Vn6436ghCW08HhgO0KAKNEm5wORt2AC967dZ1tuuVwr8ncEc7aoKL
1GwEHLhcYRU1nkGHhxCJHmFtfuD4tO39TY2mY0bb8rlyCfJlaNAcpSA87OZRw1LU63kFt1RON1Z1
V49ZYbNOPRg7BsUYtCnnUyYGEA7bQP9zfTz+E728ETaBtfMJXAPTWQgWNwvw2RE5LbraD+WPBXDR
WYHLOtGHMWjv1n4Abr5/h2utm2TqgbTFdRUgmELn/NL04uOWAJhnECxgYjX06rbpZivsgN8u215Q
FsNQv0WqMPxXFfIm1yD8fms/zMawa8LRp/FUld0RrpjDvp8VmKrhvPF94pjPtpKuNQ1dRjguxWEE
FHBSnlQIsGsT5ec8IGDvmEe5ikMWbqUgXLPB1tHh4Dj2aY+cJPJXBYvLgtTNETj1FmjJ1TP5PgsK
T+2KNpcrzPb7xuwXtaJejoFu/VUXQY6iM03UcotUC11s76r42K9QaY+UI4O4L89hDI1Pzy3PTkdo
2Tq7CCUXUMmlLO50f8JG91zQYSOl5nq0tZWirFjOa4RcacnMcoTZ0bwfBr2l3w4uwf9G1NoaM0bq
bqErjmKoYRPTUSxFlXyH5x8MXATcf7vdlHn+R5ZkPTiwnCp1BxgQ1zuS9iCae8wj3h6sLj86ZOsQ
+Kc+lfCnK7IgGu/7dTE/SSj4wQvYx0iNK7inOKU2oI6znB2vLzyOtdMWrfUZBGVeJqK46buzr8rn
zJh01wTR1lx2jICtWssaTpjM6aWB6ZePYd4hJ3JTgVAgbQ+84pKqS1YWwedogD+h+FWtyWfpi1/X
O8f1262VpeRjSGSPz/pZRAPqdnt98EqyVVh9OVG/MXlsyztkAQOf9z2LgYUYPyA5VKQ7A0vZQwOL
teNSJfK21dcWrkXZkPM14jgpzTT42eH2keyLELDijfPqfzvFW29y6b9Xh27UiUITCyuLOAmAuDx6
UT2Vex+Kzi8+3FIeK1Mu9KGsxnp88fosT47lGtSPOcPKdQA1BNYqEUQ6C4hJQPPux2QCvBe8yDnH
XEkrAatUHIkPYCsNDICRRW8VOLlGwDqneGmQZFRFUTyO2fNl8l+mD0/mbpfm823fU7ZE1yRqXbM6
4HGBwqAVvCcWTHsaeOMW28A1Sa2DSRPOIIWHyFcPI4WRL048d2UahBtbn+vp1rlEFnMCiAuJ4hWp
RdjSyfoefrtA0d8SYcJW8C3w9sNWd/naJHnyS7c9clrIJZMt14e3lzdha/g4ptI4axNhz6J8p7uL
fqDkcucrctudkLAd6WAujXojNrJYpTiH7DRcib6nrSpuukoUtohv4SDvFcOIAaiS7i5Mo3HP2Vhv
qELfHl5h29C1YCoRMw4RCtjC8X41Y3nGgN+mvRK2ZA/kubKGrpjGrU/Tg/JkdBArue1DVkgresUA
Js1YY+6EsOtL4VSdV8kuaOosuS+iif25PkNdM8g6QUAEv6LiDvdlU9DNn2nCySceLNkvGN0l9cYm
/HaqXUgrhOEECTF3gQW67/kPHOZKOIaSBl7Ba1VQnOzS6Pckk+zbxLU/b7TpGnkrsCGGwzU79uZY
yzTt9pUPB3AcmXv6+3q/vb22Clt3581djW993ASCediJXT8NUbin6yr/ZbyhXxaIFJ6vt+QYIdt3
DmW1+FZKeyQli2x8zHCi+YdBSftJFcDNX2/C0Vm2EK+IGFddG+BO0GPTXYScHq7W/CK+/nTXC1y6
8NX2WYt2WCoS4AV0HfX7dNbqEeZm4h+Bs/7GQuuYYuLS9qs2UH6SMVBDIwx3zlHIzpL1T9oElO6i
tV34XbImpXqve/yQ3Qpp0hYK2jUNLj36qt1S5CEm1oLlK6EfWNs8jiU/rNgUcR7Ok/31DnQNj7US
AA8oZFZr5JyYLz+E1URPbRltyXldT7dWAElphZmME+w6+ek7QRP/PKVRcbz+29/OlwlbnpcOlZnr
2g/jpebTfoLP6D2j0j8Bnz0d+1GqkxQqvzFUrKAPKcuXGqbskI605bJP06wxB/iQZjDYhSxjC1Xk
mNC2Vg8uYxPM65MwFgjGi+/G57Aoy31mxG3xaKv1SppEa57MYdxH2XLX5lkLCA7dcmdzDLit1lOl
Mv7k1zQmTdGeihkicq5Jd7o+4K6nW9HewncfrN6SxpeSyW4XZLP/xQB2vFXI43q+FelFC7NXL8Hz
0/ATXXn1SFfR3JQHEPzS5qtohgpi8NMkxzGznxmUR/T3cAEd39YxVhQj4Q0HoB4nHZ2t+YNfZBlq
6Ru28dMdccatKJ4bY/x6Rl6aDE217nNVrALqtWZFMFC6RCdORvmSzsH48/rrOAoWhC1jU4pl0+qL
MC6mrBHQtU9wZkCS1Zt3l3zV+6kRFfADARCNw6ENJyAw4MoKXNChySY67yhoBMMxSPGttJM6YMs+
ZzAsx8GgB0pW5QROT6gaDe9FNaa/r/9ox+SxxS9e1tdIZQA9jyKh8bgoEh3KqrvJ8iQQtuguzeG0
BF5rGGuOi76daeti3LEmX278nLB1d0OJa6qKaCw8Y94fOn+ge6+uzeGmzrGFd0FOvWaNMGFWHcxn
FEVWT1FV3ATHgU2mnWzQCLcxJUEMb5vuADjHeF+vuD4pynzLbM1xCLBN9nSLj/6uoQHSeMWHZaIQ
mQXZe9YPX1QNDWFF5+DUbt7HO3YBW4oXTpAhMV6HMQx1wjs9ecHeKFqdBd5q4+TkOF3Yerw5x81J
D8d4iI9lxfe0LtoXSVTT7cM6h4EgJWzY2tRcbVnL0wALnWGqQj+uo3I6CFJFe1IFy/sQGISfYg6X
jVnm6jZroWLJqHKjeBAP6zriCgPOIuNOyCEN9+1YDvNtq62t1AMwfpyHy3TTuOI9g72hDim0JRsv
4VhHmHXQqCaCAqwhJLFXCbFPKeMHjM2WeNcxFLaErhxMMjBc4cfAX9UwFFmeBjLrA2gRuCjdMoF3
vIJtdld6JR+A9Qnw4W3oV1TvN3uuwubrTWuJrZ9bRFrQqiF+zPp8/trSMn9fmGqLFOfY7Gyd/FyL
wqzN4MdC9tlubUdkGcfBU9POGxLyhaTdPKNA3VMbpZKuvrr8/dW5IAuDaMlnjfa0hiSBTtUe18zj
xoW7a7ityNMRBYUyH/24GLPySBl96MropKN02XEOCehtI2LF3TImQpSm9ePOS7rPC7jGH6JBb+VI
HVEdWZ/4fcMhdK/wDku5ZO9N5okH0vhLtUNV0W3qH2Hb3a2oujCg2gQ4dif0U9KP5fuWBcGPm/rH
1gOmk5hbnFtIDER7eaqQ6zr4abHFQ3D0jy0BDLFp+5wJEpuhXk+llOWwm/tF3QM2giKJ217B3mIX
AW8yfyKxLn11YOCnPax0vomdF+A28+8g4FGfDFAH+Kg0pO1L4q31V5TrbaZKXT10+furGBO6iZq5
UYixSPdgk0XDQQMGhyLAnGx8Vr19zylsHSCPcnzY1hpD7LX8a4Mz6d7MXbJjnp4fvCysgVwjxf3Q
zsXXKVy2lKauN7Pim3tl0mYV1sIMHI9g13dd9FMu/pjuDeB15nh98B2riC0PTOngJbD/wpa0hMud
7+vs6KF65aTXpD/W8zhtJPwda6/tjbdmuY/PCY/EfgFE43mtALpF4Xg9FUc18bo7wpcgD2AIfDmi
Xn81x/JLrd22gDPe3NY1iTMQNZE6gpvXOKX96aan22q5lfNZkORi/m+G5EMzeP5zuSx6Y845frut
lpuyKoEPXBbEPp/6YxelP4HlXDc6xjHmNsw46rpgQP0vYqbhbWyIJ89VXayoS+TiESZSNxnGByK0
Qr+rUYkQVEkQ9xVF/qxbmosV+laiO4z+KzT9/xs2YSONPVGTCj6+QWzCJPlDqI6QUxXjkpcTzC7K
ofiQdUgn3EWmmM3O9MuCT9zOy9bPqh7K+bCkqicfIs1lsF/6upqP8HA1kPfhi1jt4YgCakQ+RN3w
IlG3SXZsyel8IN6U7wysFcY0JXsqUEug8+9DvzworqoHLUP1JMJpeQJLadjXPZ/3zZyaXS+6Ahtb
6+880eodSnLuTTZ89ztidrVMin2Rzt2eRcuvtvCAUOypvmerbCDJb94jr2MOEtdYB1Wos6ZTuvMK
r9uxqlHAqfHgWEtQHJul3DdQ485D/dJExDsVRfvvHGoDq/sCNYle8pTp9XfdqQsYz3+Olv43KJcv
0Ui+joFm+yKY1t1MRr33CWX7ZtTv6iGADZtPq5OHAugoAP8WMt96n+TR/dx4H1ka9od6Zh9BXB13
fd4/Tp3/qfCjr2ULr5EowCG0bFm073kHGDMjep80y881Md29R8w3gRLJI5eAdY5+/VWUxXMqiw8z
/v8I3Gp/MIGZ43as5b4rl7DeFcsEUJ1XNLsw08tzMg5BnFDsKHkyvTcq+qwy492l8DJGDj/cBYw8
5XIqdzDp/loDhbpvVpHgVrXrDoJH3m6Ye+/UJMuvZoI7dEZJs5sIG6FgSe4nabJdxmEQN4Q/80hp
2LsHvxtFnwitokevme5xQsrgTBZC/JGFv0ngdfBYKct4nOWDas19Ocl7kL1/ReX6rzfQu76owtjQ
UewyVoLwrdbgYHAw3aG2qcErNvO+T4sffS78wzTTZdcpuNSBW5TfVRy+6UjsR2cAWar71Azpwc8y
cwzD4jvP0ndDPYgdG/1oF0XAcNAg/aNTWuzyoEyepuR/HF3ZcqQ4Fv0iRQBCLK8suTq9VrncfiHK
S4GEECAhAfr6OZ6niejp6ko7Qbr3rNMzwqEENIhsKPolnYsRJHSRivkLCU17tUzS1akMfk+p20p8
bRuKNntb7Pm4nTZjGxCEJquolbIKsdoVi1heI2Zf5kY/MBJC0rsAo8V7lIHLhWDCZt1Li45H0NOm
r5hHJnaAcOBj65eXELFixaiRVjd2fi6mNFzu4l3f8FJ9p1NwSts0K/WPxd+htqkIaB7VxChXRGr5
JeMB+1M4fVrG/sK7BVjIsrFEGCryhiN8i7bN/nNqMLUK+rCeAFGUPO7GIl779znK0RdLLJCW2Rcm
HBa8dOo7HrHnQUV8r+PwyckMhZvOn/fWqTJP+zsW5weExfRXr6O2ZBTIZOPIde+kP2lvHnrTPXsS
P/sErw2If3UcCQ68YFZfYWspJMNKH0aTYbYdWcnSJT+QpLNVSIQvVwn10jS1pEyk/1wi1xfkJzAf
5SePyxz85mn+NEX7Ug/onSw6HE+lDSAaWQ3U36Zd4kPSjF9GrwKaVQ1tzMQZetNiV0qknBTeqraM
djh3s2iPTnTiXTXucXdYdruXISoGznOYaDR/7kFJhvh+SLqukEn6Oe7J6zI3cJ8gqBtPirWFQ7jM
MYwRCptnG38BnMQukyWGFzqAdWSiefAnhHr2j24EWkvDJkT+iJ41f8rR+hiXbDLRG2dSGKilluS2
m0xfuKXiYCAledYzThsbLIMr0xgYdpki8bkrHEnaA17/di9p4MircKjjTluqW3wNkT7KcItPE5Jl
L8E8BieDqpKDoyLGjZPgUzTe+ku//XTFNyEO0A0SinMSx8sL23uty7yB1yyCRBLI27SPd8GkgTXy
lvG4oCs0SgXSafP7wKr+n+86dl0maDYKM6bjcUTBZBXjr+WFTWh3ZTbiJ7dEqS1CrOSPhMbhf0Pn
zBW6/eFf3s3tk84m9hK2mfDowg7DpzY3+72imGbLjE3DU5y15CveV/erVWuKbzcjD8zz/riihqXF
HcfE1eyQcBdqUvst1b0ZbxMKuVDFw5KBFEtE6V2eLuvJUL7JQ0sMPeV+2U+RNf6Xy3L7e0H98R3Z
YYovUPookmJot6bS0U+XxbQzP9Q6yubvFEnntuj4NiE7f0fI4GabF/Ljf8UJcd+t7HNeIEEZZjOU
ocxFMS3T597M63M/bbCEUGOLKAj044Qutwtygm5wWu4FjbZjlkR/GklfMjxABcL/NC4v/ExoSlPV
ZOdXEvGoQsQNMG+D549l6s135NPjQbrGrXmyQkE5hVDnX33Q4CFJUn5BB0dToAonqqcgDIphh1kC
x/gz69NLw6JXOC/tIRuQlsx3tV+4SadiXpkozYx6XTmDk4eZe8Oxy/Uj9NNxxaBxLXHl/TWCP/QE
qHWi06mEUDi87rFG5WeW+JKy8UmMKLQcxhkieAWyqp2De5ZEI+5yvKwzei7PYyrvF9SSwsvR/NoW
NqCwOqpjQPzVYieGC9zpMvJ8LyKjPk2bw+66J6K0u3M41IcF9z+WEEnMcaAjL8dkJgWKVO+lX9qy
6SUpQZmTwufwpw0j/c3lbkofYLwY7Tacx27+C2YYhVQtCM8B00mx0+W4Jhj858z4kjOWlSsK0Cro
lX9NO7zlQnrkhgXyb8YdKqPHpa0nEb4iBLYvujCU0BaruFrZqgCW5q4ciH5fmvAL0QFtYfp9r3JN
TgmbMjTN96JaBJSAyCV8HZCNVIwyeg5COl5grIB8dGH7LRlkhpuWih1hQepPmy4DfjSdHrqNrodp
nPqXGPrWwi/bcWhVcHC436AxaW4OqtTvbfW6wCUfnCBM6A4kmpLDrCU7NV1EgOHD05In2SDLzEzp
oQ0WdDKiSaet0LHNBU75XUxPY0/wXsx8BUU3oEugv7GRKn3K4Fs/cP/zumAv/Gk631v2SLdgnuAZ
QJpkyXqTPuMhc1UUmexM8/Bndefqy/lZnJNO+ROUqHu9r63+GyTdVKZjZh8zF9NL1PDstHM/nuec
+ZeARvGDibbxuUFPryiihZGPhpvxeQvj5h65nMmB5HP3puCVPaEts3lG6+5SLcA7Hpq8U9/IOujq
oZv9DVKR5YrIxRaJQjPoZtUMU9kEIpeFjlacEFPmX0YaI8ktU8PV7W41uJZRI776IL8GbRMcEeyz
1ivCl5/2na+VzaWPcTLO9oZnPXozbW9+tRPmm0kKTOKCrrDm7RNe4aR7FaEWL4uXUT24PYM7lsoS
3wrmPqGAimkz0mtGPDssPQvxyO7brTVTU1maqN8u5NlFjqzjRcY6eFhwk9+NLZ/4wdOxr1rRZiVN
m6iEQVNUyBBrDwiDYqC8I1tHvqfnIY+mmnfL36khzaey2/Yp1xa/p5ZGdYJy2o88WfOHHIggngzb
/17QV/Osh14fsrwZ6z5X3ZEv/VT9fM83hQovTBapgkC0ISezdfNJzhYutlgjZocm6wUOZolhx0PC
CpK87lBvWmLk2So9DfErDXxydXh3q8zQ8X5yy1xxsqzgIYbwcYFSvzQ/gXS2X1PoBJOosmlCnhA/
kpzkAhaq8CrHkdk2TfRq+JLPJwTyoPV9SZa1Rqmv5GgyTae+yDsT/EkWpBkVHgbSmxApuQyBkHAd
TsFaRI1rH4Vf2RMYZPsVb0vwuoaMXuUWNn+3qAn/RDzIw1fO2hGA7y4jNACYnZP3tMcv8zCHe6NK
QswSvYs8lHvFt7z76MLRTTceTtNUjztcgkgmRqpfyTtG3lDz2kjsJ23/h9OewAfRArS5hI4RWfPW
qqbAsE7jivat3S54zOV8oRnKR8tIq44FxUQb8S+GOAdHOenhOJRdyvcT6ieDuDA5011ldjjuMadG
01yvYQ4HRD92bWljO0cntBcgp8Oi01l9Rz26z6/G7aI5ycaFpOCOu/cUfacPfboweMVnJ5JrG++J
P+iNhKLgmPu6Qu/x5J6cjyP73wJsfCuhKMGcNCqziHOmxjwsVpIOBlLNCHeWQokaiib5j3FvztIe
XsS2xYqEvvkpqPat2fD49fgKngmuISTUdhrtCrDF5+oYmi79kghUX0uYKcPxbo+gg6iauMuHS2z7
TF1GsmRToQYSLmU++dnfx01Ie9g/x/xuDGcMhnzTNn6KJYWTFS0/WBl8zhbcmunCg6Em2giQsZL4
l3xWA3oSGAWvndHY2wMnNIwPLtm2Z1j2Cf2AKhWUdMRm9GGjnjcW9YDxfTxM8Ub6J0Fm8ChqE01T
jTpMOKruZzGXLnKJPo7hRMePQNglwIRJaYjVw/PAPiM0j4pLrycOemdGQswls2GIMW5FsO3L3sst
u2jShsNx3s2ML0EMXGxnlcs4PDdyWrJ7wAApDwtp1igv13wlprAUX1sBHVGCosZdjB3Wz0F/dVO6
q9vO2OLvo0ShQrzwQdftH1RR0ZUNyXAgEKXD7NK3ymZFzixqb8H6ixl5ODje62hbsBkEiMHoi550
8jRHTQthOsYE1Dyug8XZheThppYRgWoUNyHeypY73MNuBfP34lsakLefmmx6sFGIYTroBcXau0/x
o20sRT4y6IuCrSRrbnSPI1l1CufGaTR+dQVI8aHH0y5WPFS8zZN618IQoB1MjecMUuTgo0HNy431
Q2AKilZgDE4ZWzr8TBPyiLwM8/0QoBUqwtIfKo7H2+ezK5LZ5ive3glZGzj53XQw4bL8M5y5j0Uj
SblaEVnbnISCLPw+GUmUXaII6X4l1PybKzDG0e0O/V8+rIiZOnXjbmALEiQyOZzV0gxhbTdHFUrU
9GRfU7GH9HdkKM4w3ObrXjrTZgGqNGXaXhJGEW8cE/xP3SD8PLpru2B8Mn0OXhPrZmMOuJWx91Fq
e3ETZCfpxWLgEog06NEEjlcwdWe45OyvxsjkD+Gt64DURIaVLmhARpTo8GjNAZv0tH9619H4HuRp
N32jKCS03whdx8cb0ZtWRxnJ+WfkpfobMuyHFYxQCy3Ytnt3Pwfwjz0MG9R+pUmyjDyi/lebKmu4
5RipAgWyHM7kHZdBFONegPobCNM2CniMVqPaascsg6PA8o4/Ih+j129tgBCXC1ft9LGJnPOnWEUz
WgyZXoZ6VEouZbY3437x2dKH+KJ0L2H05Dst9mil/t4307of3aB2cpHJ3v+ZW760T27VjhbWrut0
xrNDp2L3PO8q9JmwrQ79Oq7HaO7Df3Tqgm/jMvx7Q4gh8YjdzqR3OjWhxPa94izyg7XsNjv4NM6W
LWNwmajf/DnWvXaHIG6IuuGJCdkzKAcL7Ape8bi0LFnjOolmbqt+DbDLU7zq72iaNft3EEDu+6uD
qMkXgI/7+AisMUcmYmqR1O6kTAIInQKD/OK+G/Q1XlTmqzBcUl4n6zaZO5ZYz0uaxCQ7y2hIAsTi
jVl0nEKHZSAHeIPNg5jVHzrU+n0lRq5jFU+jjnEH2U7egeNe6MVs04J32OO+qiyRPaub1Hd5vSzj
aI8A5iyO+ob1eOoR99oV3WS2uM6Ezrcalo8ZSwJCHUgBRiHQhZWAYa+YDOLuru2xUpRCr85XgSVx
XEOESO7dLDk/5i3sKMXIfQemEjJEUxgVJOKKqXlaTlgLY3N0dOz2SuLExyaWbi2/chX7viJ8izzQ
MtX8Cygha52IOVIVH3v5n2SifYVZdwzLbh+jf2kHhVoxOCuWau5SOledXekTPAzz988/xNyLfsm2
Zl1H+iqJx/YtRbJsWPgkYf8tcdDr8xZ1yVTpfXY4eztJwqlk0tB/cPWvrHbg4DTW+AaoWkQ7TEfA
BVt13RBTMBzSxQpxNIZN/IKMpQRfCupGbVTaZlz4YUzzLvGFwGvU1c4gqOf5p6ejO+sW6Uk4cpNW
P9kc5U0lSKEwuflthKuo3c1GIHrYAgoDxTJIF12wCLO00il+3oNBnC1G8GzQ2J84kpfwAKIeBVHS
s3+dnOhQ1o6NPykIjzf2rns4HR8pogi3Q4yYmv4FGtUwbQGVIfug1Hyxz6kYIUNiDNlFv6RgQp9k
CytU7XIpxVnPSLD8ClmbhZccIcMwPoVDL95QdS2HA87nBJCjVhGi6PFCjjVpRRBXYrVj+4ALDLXR
gpBsVAXiVJErjwEEhP9dA9nqWu6otcCLkYt8/lQjTcaT31K+wdgy+vGKEMWN/pyEezeUCa4vXeBS
n3iRY9rExS1GsT5h3YzwfzQC5MxhAJj4gIlubA8aENNS2GUb92pOoI8/d5gWw0tMVDpfRiCr8WWI
eHhC/7S5k4iiVedRKpw9NqIe6+cMJ2dNVYhioXliFKTDyBp1WrTpU+ihR/ay7n7CnC7HPgHAwhbA
Hb1rmkKIqF+qJIwZoNZVav21MBuQCr9N3jyhuQ5QoRpj9jLCkj/iCgHKWUNn0YYHEKcLTkV4x0SF
/DFuLms2NW8c12l369FoG2M55XNaICHZ5/cs5zPE33s42WLKM1fRNlqv6NNYh2IZ1/E0mzz8AiIe
PALcTt+iYR8TXJ7rXG/97JBmL2f/9DPkjsXeKQiVeAJUOlVL/tTN+zoWzZQCPOZxj2JS1j3nLKEI
eAn2z1Rl7RuuFXcV6MT71ZAwwIjL1XycvJ8xTwrjGyzQiDEUQ9geItKldYIcrFuwjs1S4FTC2xvj
zEdj2UKuOlxF8IM/9l2tZSM+xLwCI+n3Jb3rRiS+lNwSBviw2YJ6aAJrcMfmQQ0DtH0dwkhZLEWa
vUoD7KJxEH3WQgtSp4vRlx7fK8iHTAd4eJocjL0R6KBFkGx6mNm2YrdGSQ88T8Y+7DSafzf94A8M
GIW69E2LoPbQWiBLMYne8tZ6dTDzIME8dCaLsBRswIWjLLI7Jp5sPyUeq9jTFA/zhYUN9uIxEL/I
2KB5hHDx2KiFnDcS4THMM3Vr+5WhLCTJYGk0a+pw5qnoPuZgEFoXBn/RCmWPq4Pl+ufI/i3ExioP
8vvK/CjuIvy9OGum7iWdN/qErpHmPdDjPzVlXenWeLNFjlz407y7gBa4AFfgv2uOQ4KkSFCmuKTA
of3ufQyOuAsSi5iv2d15EaUfOtE4cPqJHfI2Nh9yUebdzqq9LHG3fMk0AxK/ZdECJys2oGLL1HZL
saT8RZBuhDNzW7U87GaADxmRoi0to3SZ9qr1sGlhaJ1tXOyORb6Y97DrzpZnMquVbrb1PKLnfj1g
nf8Unv8WPNY1fHb0Pky8zMoQXqx6grAekyD2tUM6jUtQe1gg0wLvWwR8eF9fMt/2bxulssoXRFC1
metekBmt/k3gYD4zv0RfSnoMr5sMelxJTFfBbCR2JOn0uVuD5yUjIHk5/YxwUd8gHgPnzOP9D+25
LgOdG+QixLaSlE5oXRryMlxJ85um/Kf9tt99rXeL1MAOcVRgjVzhCZClVCbTSUqaA1hA9S4+bnzY
sKjVuWrep2BvQAau2WELPAd4xOUB9+/yBjMS5hdo+u9b35zSjQV1sKGWgBHfF26wMOfL1L0HfUvu
HH5t/RKsVxns68lapW0NxwABU4Q2vO8fieBHhFDx2sBSWBuDTrMlG9khISSYC6ay9FPGeZKje1SP
B5wxca1JbO8synPOczrmh4XPUI6oNC7BQ+JPN7K/9Dwhl8Rm5gz2LTztA6K4NkxaSNnZkiqSWfM7
mXJ7zoMwwWvJsJQnLP9Eh7ZKC9y9/q0n1KMZDtUc+MP+iyocVqHC8pKC4ChyRFgXoCA9JoaFVB7T
xDHosJwudDKPSRCLs7HeoABmw9tI+vhBoVhKgmfLpiMKxLZiQLLmACHE6J8xwrNK4RPXdnVdh62d
kEc1z+6a5S19s5211w5LVrkNRBRrv2CBjoTaPn3m15NCb80dicjHEIr01blm+6VM+5TFgYWpH9TX
yDeOHQhdUByf6SWQrD3vbJrLTA/zYZrn6Q3ofva4s258A+lj4ipzDPcKCjSrRC/JUM/MmeDXKAY8
S4HT8pilNKsRv9FVkHArpHayTNcYpuLakZk+L5LlFayb6tIJ6zFz5rwQKg2RMPODZzRmBpUTb9Xk
I3q/TK2tBrn29wAl1bELVViF+fa3xVRwQ3N99+h7Ryv4DOyp09FWDwqrjQpJXqZz99Hs9L4zM3aY
sKdlP259KVEc9RPK3R7jqBkqvYjeorU8BVKsGgCLwNR3MBsBDMCmICu+xiqOO/a5zqS75bKPLkuT
rBFg5x/Qf42aQwRpccVByOGj8SYpndXiSyedLxK69K+rjnAugWE603RpvjsRmivCHKbL3P0wcHB8
xK/pvlHwRA6rfJlOLTKZmzX0t+2nwZdtEroRrJ3PgaLxG2PpZLFLwrJfphTNExuPfoVifBkYhuYy
A1oEkJvPDsVRArxLuuF4KSaFuNmipQjzKsJptojEkIh/3m2rv1DV4K+RE301b2NiwfQZ1NADeDnr
jDZorvbRoXPynAV2eSFJkL+Ge2s+uADXNmM8rTJEJh1XPxAY+7i+jRYvI1yK6jrEJD0PVnR4SBYQ
HD0gmZc4pxKfkKDnUuI/DY2HnutGJqD3stHUbdS+IJcpP6xki3cQgVl6UV2eA4wggtYZ4l/fxzhE
7hnKuUoGpBIRFSm5x4uuixRQ/qePSfAyK5qcYoKDUK9rfnHogTgsWOSvnpL0BtjP3MbdgGSK+hMK
W9sSsW3+L9C5rg6sE48Blb+HIZSXTcw9uHKzvutZPsEnD5Zr0ijLgtbmOCrizpjIdlG0oU8Owse/
R5wLhaBzc9IWB5bNXfRfJ4fw996vBIHtU/+WxEIelQxDTMZgNSBA2/82QUD/BUn2vSC6GczFPKfV
T7YCWJ0c3HouhoNVgbnJkK0Hho6qMmcDvbc44XE7jW1wEsLICoIZ2J1knkzH7KdJRwVivHrkuZ0h
EWnfc4BcT44nyGmebf++0cUdlWP7S7Ym08WHC6mF4tNDPhlS7WMAo3KfV73hvk5HDplRLt7QNdQU
EHrwKiN4WSO+ARjuMFdHVKQPkBhuh6Zb25ts8o80oeopHX9Apjya1ytp0+Ta2x7EH3Cbp5hP68EJ
B4yfB3QoR4zcdddO+GYTyZDVGuMcBEYHRA2mK1Mj2sB8wRMV3ZM8JwebcFmJfINkGRPxJWdhgmKC
1L+GYOewzYnsrkNk++vUZSPaeElN0X5WDVE+3EUh0g7wl9D2U2WZh1Wc/nViUvfjKp+GYI8fRIRu
Gg2s6Q50Aav1sHanmDXsFR1L+Tvzprnfe5CTA5/HM1yU/obK6u7yEzFcB4GqITFJHwVmwZqQ0R1D
hduxiDSswIECrTLa5r8hzQEeum38GjWAli0WwFxUrwEluq72sQrrVYP+U91iD9iLmztsnOnJAGE8
4L3A3Q8g6jx36/69zRbhidqz6zqAxhYK93nQxhAFzDY5M7krMCb84OZdHvSg6SGGaOuNmwXAk8he
46TPT7AdbfdQ0ueV77UoZgvdDVQKYG2QipkdHBSHmBt3dwMQOd73VJgTydr+CpyiK4yVE9boSeJ9
QJraCDVzaXIHxiHxbTWg8uy/WYMa0XyUVdRgAEIgQViuOzCFDrfLXRLmvyWyvSHAMfqOgEh4aR1K
OwtAgfYu6nJxt03+b6o7gkCX5l+6h/WoqXwOaegRuQWug0QBKwYfDgeoP4DSe8xhXWcOG2+2k07c
33nKZ8B5JirBWa1H76fkHi4LAhysd/Lkx5jU2iefeGkEsoi36S43gT1h/1oxSvTyCHQ5fiGgo85w
woM+kOlbz1Dz2cC7jtUBVYougud4D3Z9DuUPsbGDNtm2VQHTYLZosOr/GobIFAlG03OONba0wA4+
gB2BLkYXwlvaZ/3r/uNN7wLEsTS9IVesHNmZYSZ+Wl0bnjUOpgO6OaGmIVg0b27JxZOE3fUt3Sx/
lBwdmPpHcdW0szqDDpc3rueHMHfwO83+z4xBoAbC2ZaDZuS0NPm9Sfb8AKnMp+XpWgWt7F4Jpo6H
HvFmh16Dy9xS6S4bKIIT7+K3NsSr3xjrIsTA9EMF0nuqsoziHuoW+Q3hlT52DBwVyZbltJMV1wQM
jW2DAReCAf9lR5lQRB+I9MKzXBWrF+LbT+DAwrFT9RojiCyJFnkIQWdiEhECpzs2A/j92nNAoYCS
AGIElthOPawJBTTdJq6EessAp6NpyUM13amG6TstZHPeN7cdA5chO1518NjBIXwHo91UZDFa7MMk
2krXkvCITSR49BkKhFaWJFORAkR4WwXo6FQqUm2d+uP3qP9Mgw2hOLmL22swrxmwEfMEVUtaJLLh
Vdqwb7ohSimJUn80Ld8qseCYk5nEUKoWc/DBpg9xk/83waZZaZGvJcGuBShrsg/25yfduPqT8TE4
ZAiAes6GJr8Zn+gyWRYQbtyzS74H/zGsSsBGDQCGZjgH8D+XhvB75EdiwgynpaLDCmAUCa6YztTb
kGGctV7/0sAcq20FigXxvq8axYe/yBAcH7KpbQqfue1V9Ai/Dynll34n41lm/XeUuBaDd/Jb5Cyq
U7pRaFCyuaITkBwTjUEdTVDiKcTe3G2NPRGkbz8ptNBVyGQWuLLwqq1Bu0PCgcPEOQTMJF1O8eNg
zQC72pfJ5LpT3kchbpeov6NkA8wS4h4P0HR4BN7wbULiSiay9jkMcH4isAraumZL7cHDR1aZUYMj
Rc1b5SFNOg/QMZSAWpNCyWG8mJ/EKTNt0POBcymANKuzWqU9KoH2CKMnGG0U8l26oHtGHhuBbkTp
68bi4G7ZXPseRTn+qJsBt2mEiau4bQ5rnzSvdoBbpmk6JGGyZXmyuMYvLRne5xzc7rJ4+C64xJvl
A1lNM0tAwGTyKkn0kWzsD03A9mwtC4swgjIVgoM6zxtI1iB/xl1BJuQyqdBdgpgmD3DPpzfH+uiG
Qviu5EvwZETizjFUhhXP87HadayuSwCgIrabKGAqtai7d8A5WmjR436IcE/KpMhBo0EgEagzsF0o
hUJEDNIQK2qbGlcHMVQFCk2hyareGwEdArRuQdFCelK0UEgUDvaIksD/jkFyaG+G2/xO4BJ8EEnP
Tt3WrG/BiJgisB3h+PDTAltYPbgEh9MAIHNi1v9OA44NrXVRDRQk0HcQ3uWPEI9BhBFGGoGBzXry
eL0vIPD2RyRpdFBOBgdoGfRNtc0/J8L2F6Q4rEotLkMXheLaoXYJRCNy5tpl088csY+lmZCsvXRk
OwDbbO5AWoZFzMCr8ZB8tAaAn1tHbPVbq0ZEEqltgFwK6aoQYnxY/LDPoNHmc2dbXrJueeIaX5gI
ht/9usRHwaGSx1Egf3L1/oK/EGWSkGs2YJsC/Q+rfQxX1fbOf6QbNnHLsZs7WeK3JkH7shiiT/Hx
w7iWqJqnuOqT92ydP2JwrfdZIgYMoNM1ScN7q5HOxKatkP30e6f+ySOLrIpWSFxopg8pWf6YNPg9
Bw6ZXBvGjN2Tx2n3MC5JBSI7V/YejxQFM0BpycbkW+mZH3VGwjKmAMLRi7gUCrLIozDdbdj4n3TF
auTdNBdpnIzfAYoM7zD7ogcTOox7ms0Dll+Iet8ymFx/qU0uAZSuOdazHsZ+hzvtT2gWc8xmN5+Y
5HkNRoWdNp1nZU8gwoBgE5Ly0veef418Qmay71ZSxuAbj2QBROp1a8P7YAFbqrHx/AOtPt3mAVOB
CmjSFw1Zpyr/v1yMQl3VLU6jWLDXoJzipIJsLAL+wVpgqlO6vCPYCXzwYrEe7Mo9B1AR/kW+nfyr
W/1z1bvkqlugbhAANuSyjwPFcLNDm+lCE3/naB75N7Yjur9GqIJxgSXuNRxgwMAhQ1BGT4yNggpn
/Xho8iYGre8Qs0CJ2v46VFqdMnSGITcu3c9x56DTSbzZnpYpmUHUr/Nhjfv+2Pg2KP/H2Zk1t41t
WfqvVOQ7bmE6GDoq7wMAThJJzXJKLwhJtoCDeZ5+fX9g3u5K+7bTHRXhcNgSCYIHZ9h77bXWJq7M
jkCd+imZRrmfxyYnxE5bWM20Iim2mhFanzAc5KFLKXQlVtU8Da7s94liQ0Mp2Fqb1DXuSkL5q6lF
4Tm25RiYSz48WqM6A1HyWYEjWKoKrP7nRszxV6qLWIEkuasCZGIS/4WSTfFEk8nqWY2FuzF6Mwn6
UhmvVVWtOq8c08Wroqr9OrhL1XhWp87a1pgllDEawi7LpoWlivFYKuvci4rQ3qPtaD/ougFqy+NM
SaJJxogk4hOpmXKt0AfyCCaZQVhLOh1a9+Lqb7OL1TB01WTExCmVN6FFSZFTp4JmQcB5jp1O3+X4
+N5HdavagcAaGUQpAecg29U9Jy6yZ9hIdUFt3u5Ixmfs7o7zUqquD8RTutA10mLcU0gr36ZIzZ5L
V+1PEqYByd0CNRZXSdBUnzIkfGyrzu1xk4vZpRQi7PrazDuyFop3WuSpdRdT1YlVN9vESRZ1fp3X
5vysjsS8njtpke3PgDabdM4JCmOWWuebVWoA6orE3Gr6OPQkJ2n5AbPVrlfbZp00oLL72FfHsach
UdRZZZAWndwsxIFAP1lHpkBQ3O9rsy9vw1bYGyqNxrnMqWEdwsV2bb+CmGCdehVgmtAUk79taRWq
6zWtm165RcQEngyqAhurGADDDFoSJgTMI3VrFqzykgAA5vdpGIOaNgUPxW/BfYagzipRBsgWB2c7
0jy0366R3m2rlaa7qRujuYXo7h66NrLLoJiaJfdhvihukGgKJWJ9kJlBONnJN5PGKMKrCMCLzZw5
0wi5ZZmRECRW6x5sKS0bL2iEqwxIVoV1yPbWuMYH1NIuvZPAY7MHjUc3r2entHQfipk5bOjKFub+
YCfgW13ZJT1VviaH/gb0u5xln5bNHop9NnkAaoxTyD4+BZZVGuFTV+pt+DAVzly+xEk+GDkkhTFL
tlZB1fAPaqxTv7MlwVBH5/m5TnbFkupOEA6FfE6irL4tsfV5lEVsZ54Can9uFMldsq8SKgkntvMg
10pgbaOemmfqRIYMQD2b5TDQTaTy87mL/2gTTQ/9mh4vw1U9xs0cqPlkU9p2xzb5oMxrmne2ZqvV
jRGqYbYb4YFhQd8qGfUDy4KySVPJtVAy6g6HaTitdO6ZqJ1umdXyZE6z+j6WqdzFSm0Gml7ruM92
92ke800iNdmHbpEH2Ox0jzb00KDT6jsS7unawuJl05hTS8DR3iVpGUJMd6IJYYAotlOfqF4B1zWg
uzEoLDfqgx+X52XSCCjSfKbbH41HbyZRabNHxAbmTN14Q0V7ehHzcMeBmO6lPhiPrSmmK3OInJuW
ZgqI92oYTUtY76JKsOX2Rve0ALFRkJ5eexUCWJRCTC7iMQ4cyq/QMifFix092aUYN60xIp5vaVk+
UIci3DSH9G7SlCqAjzBsHTtegikrldNoVjA1BGLscUBOqUzQTogmyq2aJCFNX22T2NVu9PnckV/c
RG43jhu3trUXSpUqO2xJGUsPq/qPLpmHQwUbBGNIpa6P8CSVxi9gVus+AXoZJH3rbBSHjAAlDJud
l9Vh9ArFsznKlKwPRpE2nl1zriHeT33zTapA5hrMSs3vXUdqiF0yBAWZbCZIPNrEMeG249ZohX7j
Us0Ap2RCUZ8dHiLRdpuhpGcNuhkT7n+WPOp9HR0aa84PzVyJr2mpExTqRXVTzHF1DOFiPVhCta71
eODUGPWs5VAjYfG0wazibSnNCkc9fdjS7ZuEDRodzaoxcSf8pw73Otl6SlrllMt1Mw3Lq9kAaXli
nt3Jw5gzDBLKeAcOw3ZDrvIsdCusg8bqaVFHz733JoWSU1Wd9mASeZIf9XagTQK/WhsmtYhU59kG
ld/pkgZ0cyfvQ1d5xf4kpSSXxlu8dM95SfyxzIt9MDG13bIzHmxobwF2juFGBbkkyyt5eOWN3SRH
YyjUTaJCIEyKEQKbKrtrMglkEZotyFiNt1JKaP2lnu3Koa28xGxvXbPsg6VKksAaegxveue0FETM
tRtlV4ljW37dWXOgdK2NiKc6O71+gji0qTKj2C9dum/iMUhsiH9l0xpnfEpuiwIyNY28nrM4NzHq
LbUvtFt7m6n1e+ZQOb4yxDCkbPFInXPcKBhqbui9/gax6GS1y070hX0QSnXshPXkQGzFdWlqKPXE
J+b7DAZdoCVqIt2bQ63ZG2BMYd9HgWMkGzFmj72SvjexSnRGQYRuZeCl8UEX8TFsIVyhRTtRf7a9
qNbUg1PN9Bpjq+s8aoR2gC+JSeHK3ISG7Aj1lNuVhwrvnSWGLtmo60NfxfGjtMqzsXS9TyPc1NeM
KCE+Ke/CCbFXGcXUQ3ny3gTWSnmkjXMvqU25MWtofTUnHGWtyNi27br7iFSVJyKct9yU4GacKhuq
dwMstNYGiSZPM9JK4bQCfjfD4apozFNVjm+OJqsgcucXF5ZgTOGU2nRkHKS7gPKNttgWcYOAo67A
LUxZ+zNV4QNFeGOzOHG+6TvEWMZY2V/dgsKWPaH9wbbXuMbtqrqj0UD3aEUJaNcwyQD/lz6IR3OG
peqeknJeWOxm5D73rniujIymEiRN/Rb2zHFQtepJsbOTM+eRD8fKpVezpb7M1li9x040EpUV2ony
dZYc0U6wF1KSPtqlABlWCBXncE62egi5v0MGMLfZl9atp1t0PxSP4S74kxWJq8kYtL3hGvPryO7/
SBEtCpIa3N6V+k2Pqooy2Kh6nWnXlKWlDsGyQkFUx28E2AjBojaW942iaijSoPy3hR1P/lhAa74G
UqBa2PTvHZzFKxM5XzeYzjZMdAhWTX+XQL3gmHOeiF2hiygQ0TPJWrep9EfW3O/NsW6/Fo2+7Cs9
OqBzO5nkLXtNj7NzAqEEPthLUqZPali9pGV0XUAR2rmwik+4M/cBePQQOH05vzB42m4hoA6UvFv1
OlWnXNVpX/aeOgv9VNLowo9TVqmdzxD44DzER/TiLMmuRtrYmZCybUMP5swV+1QZxbF27PJIZZso
P+67D7tSo4PSWuXnIpgfFu4rZ5sdyUcypW2hXsd+OigmeGRfHbOxX75Ju00abLCB8yhSWlAc3DC+
csxEvg4FnhNFT9umvDDKP/KEDdGyU6pm4hPtQnQ925P+Sel/uirjMNsXZIvQJvHsNjBD3HdTnPqC
NjHnlvIkH+mIg1SQLSLMiDKvpVnn0R5Ckh1V5ubroC/EHDFtX3dh1zrJKUfFkvn0Ilc/88UGbTPz
se7vp7TRII4krvs85a14smneK726rOZTqeTD3qXSKHdpDR5E+VyVt7rpFu9MnCi7tkvDvo/saLJg
GgqEdCE+bb01ItlY/VOuw6m2jpiQaXcqzP3SL/JpwphIqmMg3KJGQGAp76VFe90JAcVMvhWJFO8m
I7+VWR6/duTU+2EYlm/tMtbH1E2TPiBjd74McqnUXRLPMyBDAid2UO1bnUnbemPSg48NSBOIhzXz
EQaYK/yyWDRoaZT/iNXiWoAXNPVZh2X3mCoAL0ZbZUd0Cu0BrAb2GNqpUx3qymlJ6T7TxLIOEbs1
xbTVwtgKKlVpG8bc1u8JOq2JjiaufBEwp68zU20PshDzTsfpGmZO5xgnSLz5ndE7ReDUI+KGrjRO
SmNrR0JUeAkSkwTYK5BjRrSSyPPd9rEgwA1ibUX1VNWpbiv4iqk/VoMVtH2X+YuuU1zoJAV7Mb+Y
OvlfO9Xds4wdZSvmZNVNjc5dQuZLimNQLBmRy2+LbPpMrFreZS7iXUqKYfUt0SqiiRY2PdE83hiR
Wp803ZRXIs6mK1E3AlshE1VdWE4nQ1+ULXMk3QjLgaa8LEbQYTjznGQz3Rw5/28oRD8IrZV7mLwL
tBzZavtUNQfUq8DwsLI/VLMAZIlJxxaRjb4zgOnVCDE8LbMeVMT7XjXU6P1G0Jfa0KNHiD3ikEaL
/oBhy7Bpaxjw2jh0/pBpFI9iE30C4RDq5GrewJUzSNYYhwZ4YWUqAOfVfDOycvIHtuvHwVDzIC5p
QtpFMNmJzUtCHis6aJRY2TQAVA1d1w+0AgZIsObODyGr3jaamGYPoon2lWNo2rYZ3SNE3wBiKiTp
dNeeyCuyWzBfZ0tihuc+NSC4gyOkC9c6yhbQrY5j94O+cysqFk5Ht4kHz9ZDKrN0Ut7is0KUblH6
jpf+nC+zhMxrETxg7RPQ8SchL3cpsEotvIGvMfo8+XjXx+oxSpobCs4JcCgMrKRtCfktx3gw14Je
lsvPgfTGK6YUQ/Mh1liOrdzNQ254KqIVv1OhNsGU1jYRAkT+Cq1zVeo5lEnXPo+p9uS6g+2XsKxu
R4bvFe7Hp7FKVIqI1E6T6u0ginhr21D9wIWAPslYPK3GNbodhmiTQNokYXAUkBJ7vrFwxCyTBQ4t
wsx6FWu02rh4dEoWXqMy7c0MbC5LhhPxRO410YgF77i3JqhokYCep9XuvplS3maQiJpibVI/mSe6
OUm/GhB6mjXWoaFZcXxU9icbAY2d8in/lgtn2JmL9ZV4uLmpDclwLgAtqC266yFC3dyk6i2tWpx9
Vzr1Qcow9ZyqrEl39ZajHrqXY0C9Qe5EQEQVp1CykOklWu2cwQHcJfB5/XSaqeCt/cnliI/RtFR/
pH2+9lgihMwL87EjBWSCWMludKVLAQce7kKKfEU3uT9wKHR9DrdrIOiebx4VAeSEfGNrdJBB/pcT
8BsU8ekedU4gPb7FvWJLopROXBv2WN9j0ajccDTPe9n0DRlu3cFijASbwQh9q4AY3JGr79Du3Tnw
ha4V4WQg9ZlJ8CtJ/0BeD/k4FPcT9Ko+UgVZEnuE24HI9otp+BZaCI/4SOLPJaAnoKPb2U6ssHpd
1fhiqXPuU+tgpRflRLUe2UBVqQUQ3GK/Du6c7kc6EZ0XCMv3Uzb0gUJLqLM12cUWh1l6k5KoASVk
Lf+crAGtVQ63O4xnn4Yd6XlSp4jALSkC3ZkWPFM6Y4+D0UO/tFqgTu7qT1CKk4lgzofRDG6so2Mj
rY+vapmf4E7diLTKtrKNol0WajdpXp8U2Gy+oaGMc6aSgxFw5tCq0Ltm6XRfdKRxFBryFjpYnuwn
U9reYIfzTRKWCarPgrBw7D0Jg5OdTR027NqnsVjBf5i1bQNxpshT+7pbbP2xi0kbsoGmvp2sKA3N
q2A6LYG2mwJAOVH6HShVt2tgZd0WFg4nidkNXqL1N7CLvyijom7aLFQ8qGjtyWDcA9vMr0oj/gLr
vfXVCfZ1JQhHmrk7A7otD61jV8cWj8dKb18ny623KeJeYDdauEwt6Gdk0is+1Ik+QjYNscATQxdy
P7GF+moyPdHa8l1ITnErnqottJdhU6T5sDOy+BSaprHpHfEgon4g83D3VmpmmyV11a0alRGPo34y
bX5f0cPYzYsvTQorcxT6vGnACoSNYK6mrcDGgJWyt+dUwrFN80PYxu2TPRh/LM2Swmeg9lCYHeTL
wf2q0R+ZUE4rfNNm4s1Lir4dfS/q8Iwtwo2qfWW64GFSPhjT1LwlZnFl6XJ+Q6iVXoepHl1peuIE
qAnxsS2bt0pLdRI30VBtnY0b+koM781UptuFFPMlyYzhukDzsC0RJj5kDYo50UDKjhQVlowhdNQY
5g0+AZS4XSp/FOE9gzyNkwq1oNlrvm4ZN+QWOb4LoIQDDa/RJu2t0LzF9pR4Z9pVqn4XKd2WnfEK
Wvhz08ZHLeGMgzsn/baCdmwz6lDrug369o9oKlIO0Xw9qQbP0dI24Fw9I82FdaomZx2zCxI5NtYq
VBHJTsopXIagirqNGw8oTXrlTOdysemHFlC20xFPRjtrSWDiZf2nxQmMEYc9bWZizWBi3Xu0h9cD
10m+opwisc+wo0V2iD9IlmrlRuvm9FbK7pjlDjPAZFZFCgOBVvW1XvQn9sJXQSV1G/YuGr5YMYPW
6mFikd5COc3llnN8od6ZRpsocr2krYyza8QUArXoCbEFiyTrl2sntR6Mah530TzfaTDtMHQoYfUs
1ByXNM1I2ZGfV7VWXBO71au8JiuBHMPhWfY0Dmh1SASavsDanuoXR7af2Imgk4WC6Sg9DIcsjI5L
iAAUdtLiI35E+1PT9damF+7eLKzJ76NcpRRIAJNnCFO0pYTeBFHIM0pVUttqn+JoSUDyljNp2Bo6
DYkfwkXfCJTTntoax6yLGi9OqWFas1L5BUIID9T6sSwNzetC/ZZG7FBPMjDHVJiocIDo/CiPXyKq
7xJEO53gqteKL8m7Nk7qOFsI6oUv8vxbWC7Pi2tlW5qJrAWf7MaUeg0htIJql8JjlQIRqRvWlHH1
ZauZy3TjprPlx4RNz42x9H6lDCGra44Co6bcazeps8UDpbqmsqZ76PCtbdUgoKfIi4TQ1a/nqLGv
YRaMFMpiuVXhBbIrje/1OIYIzaZsZ5jd85BmtzVwojcAiq1qfLnX9fqtdNSnOO6RJI7x4mPKmTGr
KWXP6uqb0T45nd1sbHNA6rMS9SudvDrPCZLy5dkZMYAgw6MLRKhQoRdqs1tgWtFSMwFiNoecGK2p
FnOX5S0cYPSBrhEoM9GCN6ULi0TRMnkT2yoPMTas7APVZfsKklU0lNxFhHHqbF+jGWIHRB+pfUj2
9CFoDLPJd0pfK1owg0+VO71Wof1Eg4LjjNO4HbUrUSThYYziHivZVNoxHJ2p5jkqRuPuhOhL92yO
kZiuNa0ZnseQ6fuYWgN0Ez0LO8srLSPst9TJZUvFwV1YauDnFnizCukL9of8lef3z6yV1p//xTEs
7IVm6DbJtaXU0MRdV53fHXRUn3/vC/UT264f++DNyjJNkyrQSmtLDj9qGo7gdnQlisvZ//uP0Fbz
vf+X79EPpnxRpg/odmG5SdVUtT1BdaIx6wC5/BkCH7Y9pWzowVdY8o1gv/pounq2wPRCPT8tWp9X
O+xapru/v52f2Un9YOJHaweWNNjTLixL4i+35mAT40duDS+LMf/CZ+8n/mE/NtBTCClShzL8ri7M
nPAxDJ91wBrpZZGJNrdKUta4VsM9//sv9ZNZ8mMfvSiu7RQq6rJD5gZ4oWRL0JuN/vA/u/pqRfuX
Oaipxkh5tll2RV9bASmPuVfVUv7C3+snU1D/wdCPaECN9MRirAYKZHBOVfREgJ22Hf7Kn/1nw/OD
tVfWuKXqQCzZlZqb07sMHYpOTJjEv/Cl/smc0tev9pcBUgqtQBCHVjGu72K936dmFcyEY6Pyq46e
P5lQ+g/bAEWUDH+ufMG/zfioQ2qC2ll5NvRtLZvyfziJfrDwg77cw4OgKXSTWmAQs1A2OlWB/d9P
op99gx92gQlvDlGpyUJwtpa6RVvuZowqdjAm5kA0Woi1SF39wifwZx/2wyJP4UtK0fFA2kHQwVBF
69LjjHA1R5HcOlVeAF0N0Z/ud//5Mf2v6Ft5++dW1v7zv/j/B5hbI6O4++G//3wsc/781/qe//ua
79/xz9238vyWf2t/fNF37+G6//rc4K17++4/G4rP3XzXf2vm+28AwN3l+tzh+sr/31/+x7fLVR7n
6tvvv2EVVnTr1dj6it/+9avD199/E4znf/718v/63Xr/v//mv1XK87em+/Ed397a7vffFF3/h2VZ
tnBNV3X5h8vFxm9//kr8wxCuw68sSwjdXju8FmXTxb//ptn/0FVLc1UOT13oa0OYtuwvvzH/AXJn
OvxYxXGdk/S3/3Nr3z2b/35W/1H0+W0pof39/hvE4++OI2GrAsWEqpqmCq3dIov8ftFCxunwhWmx
J3KpX2bA4myb25FSod+i2an2vaXnHn4cfzgi+qyyFCVVXx+KqcS0U0MoqCh3eti4BPvq4Bdsi/5c
U2brCMRQ2/uDY7zaBkV3vZuwQIXqOabVXT+lz7jO4Hyl0mhooWuuRz+Ss9pKf7ZJZe3i4OSg5obE
u4xSNkwtHFq87ghN/K2G8LZV8FmiCpB8HcvrUcftg9I9+IsY/NBCxQ+d6bpr3EcRAvLpS7E3q2Uk
NivjrVPeSsV+kWF57Rpqt8lqd9446rzXaISz0pCuRrMYtskQPs51+BU5HHzxEnd7XGOJbM3m0OCn
t3FVWMzY2yeUmXsXl27n0SCG81YUqAWIKeR7ObZPpbMQb83gK+mGwsu0VxBweJiKHKh53eSm9YgC
Bh2c8xjPVosZW3XSHXdb5tSBsMcwvArYKNHe1ApSf4VSXeucx0RV3oaZV7oDoFBNMUun2gxhM/Lx
fUGPEr+Tep6NWBv8SafQwGQCh272w5LatN7ru40phqesNzadZW/0li+O7AD7gDAi/rFnLzQZ3t6x
D2OjtZ5m8gRyFyVop/sINV7XT7h88PoS7jnx4uHJzTQYbuvdMPCXj9VS+wCv5Hlqog0sp/c5id+N
FZ0pK3G4fGpPl7U/7w6r1PPlU89gb5FB9WVFcYi4t7LjXqKZQe6HMsCia6aawh2bU/Rut9ZhvZn1
6lrMfdjrUA+Cf4W1cyqE8gRv4VHI9L2q2uumDTHYSjOvV481dJtEyHfIDTSWSLyCDm/eMq3+Gukz
gnM/R2VM3/XoKW6hlXXyPZtgPS9lShYRu0Gs8uzLZQB+U+R7R3yHRWLhA9kI2lmaz7nr7taRMBz3
4HYQsCGqbAkhJE3WXXgJJo+70UgWbNyDDFrLNsXLDMlt1Ppf9QzTxL8tcwcWveloQtNojaI5PxwF
IpuioZfGZ1R9WDVWU7CHoSfoEqc+nqD4oFmj1zpMDnOdM1g8vU85B5IBQ8KsWenrEiwMf+khZE2d
gxtFzgVW8n2adPuO0XcyG6CsWbZqxxVmokt/XUI5/ELM0V4IBgw0SPygZNi0LH5xQZPWRX+5FRny
63UNadK9y6zx7jIdVyUN5o3OU4nzIjY0cKViHi/aGh8XxINighSnPMLLLgKfFHkVFe6J2Xf5eoDE
ccVqiyb7SwmZ4s+l0nYOZkA8lyylx5luHyiv3GbgvKrCIqlj+b5M4Wax0vc0rF6H9zzaDkLsnYX6
JTdYjuLs4ARQNQIjMQZBscZus87DyyJbr1ytd5pEFiw7Y6+60fvlB+uKvLxhKZids5zZLtfVcvle
Q2ieo1h5NG/wU/9zaaAkPBtZuCksSAjrOks15BizOHZNGnQK11iXzHpLl+leD8h8+YiugdNoG4fQ
G5L5IEZW0XoVDBDe14soZY0UpWOfEN+UlAzZOvewd3T8I4p1M8OQC0C3Zrmv9+aM2oMU4Y2SvJrY
QQH38ZjWSSqZ8pfXY97w597tVrwJotHOlOYxtkMCBHlrK8UGtTSem9Wv5rT4Pszk5IKpYtNnbw1T
TQs/vu9ProgqTC7n6lPP9BUYS/fRaNteMzL2690tH9ZUgfBBMqGH95tlcNqsW+2y3n3BjqLVcLBg
J/MoOIOwiX607Pi9YHtdOMAuW7bKDBpWC8fLgzrEloKxEh2m0mh1YvJTKICUMZijmcFgmY2Jv195
H/XWWa7ztDbcx3wQB3gEg28Z9g3rA0LeGB5xMUp8I+Q1VX4PjnvOMY7x6cd9bbsWrCLIDHBv+EnI
FnQZ53A9NtbJ9ZdY5V8BwV8DAO37fOMyivQZNm3XYH8w0Pd9P4pwENSyMiNorzy+BJ4DDx6V5fo/
aescuSiPPamXW92I3pWEH1/+Al24pTlmDCbCeM8jJ94vbuz7oHW9MRddhKartgaBTPzY5YYesWOr
9TaRl3sudHFe1rWWJRjwDc5l1kcr72WBCurPBS5V48RBdbm3dZpDA0GykX61C2NfsaR/cXOXboL/
ncVf7o7Yiy6MBmoPmlj9kEspkTDGvKq+4dd2jpLxCj+kNlBrjlrLSd47hR1SR2MpY2uLEmX0Qp1g
Zt0y66mluoVnn83JctkhLzMzrJN3fT3qe8lq16p4b9fNHTsCALxpHArBjMgcce7x5UAiscoKpWdb
zIlOOodL5FLU+TsLFyxuPvZtfOtWo7jO15BBzUYn0HrlU2vqHfnNWy2zcyb1rWA6YqTEqgGlhWLO
X3Z431H7p55BTBdm9IVuxLZB5ALY7pxDRXlbFxcMtVcjxo64skGQTesgrXUpKOWVaqB8vkSB+Jd5
KDWu10XXqFzSmq3DZabkyrHJJAoNJPj+5WiBNveexrODCSpHY0xRyKsHBFHr2mpZleuujFc8tdFU
eA779mWEx8SUPtQ3w8vsWQYepmDBGgzgrOAE68Yo5qnbGJONAKn9AnGUPS7iiokBMz7VsRvIgJrX
F9IL72vnZKdiZr1dwq5YER952D9crtUq8B7SgpqgutcaAO31PZUGq7SovtDV5BFqGpYZfHQ0huyh
xBCtUrQU59gWsvEjWxviXgIfd0zeJZtj5mAW3aXndA0i1m+37vbJuto7Vd7jB0h9SHm+fLdLbBdj
43D5gEsMuO5LFYKeDeA4rgR4b1XiygnZ1Iamcn28J/yusk+Xj9doQe11KNtxD1avq6QmNl2DS6jI
ePNVbxUUgLjRYKBjU8KnGtdIv4+w4yh6jN02dFbxgoJOcy6mcxUtRN09lSuARXwpBu2gaD0Nw5kT
Q1J+MRaIpiHKQD+1lm5T5ZQD4KJtXKLSS9Qza+/RUD6M0hCbOdZvszUaWOMnjtQEsh7dNmDUYoJG
MvGLNXvpz/zdmnVV4cKesVzH0U37x/7NWmjPcby0H45TPSL6CeKsOCsdixOhKllGaT66UfHRuyHm
kYYrMAvINralv45wJa4dU3nK1xQJCQy+3VL4rokGXtj2rtRtKvV8j2YNLey2UPxyhrTJyQWGO8JV
0RDpuEazSdg1PFXoxxCLXlm0V7k5R760o6BPB5wQRPYpVPlJwzwnKFUMNBXXpn8mDHel6ok68xRm
s1ISnYqXmW2hhC65M9TyqKjGUxiON26IsA0pnNjrYtiij/fqfNr3uUkj+bLhTmCK4BLlQIGWzV6t
5OfcKAGgwBAkRr8pp2ptS4zXd5R2CFDV7ZRZDIIzj56BL/geq1iK63qC7RAutkWLy0Mld0ZZfuRZ
QVQSp3hXF+h69Gv8BY56KfZulXxAxmC3Wq8yt+mnlYYCJ8mH0X5xQsw4BUDOUDTI5owODYBbIgtP
9OeJlxYumLVR40g5DfcYqORwC6pd19YSnyb1FroxZsUiU/fZUHjF3A0nq2+3v5g4ax7+F8iWzd7V
EOTTQVTgroYk7QfQxsniqhzU/l1ay9GWheOZ67fGGh7lgTtVsGxq9wjB5YQKZca9Jb6fHJJomIt0
S9M4rAbDozvtiyL1hyibbLYkbHbmyQkKDpiDqe3y5iO02aQhUrkbdtvOg7FUCZLtyCwXr5FU2upw
VXMOTpDp2ui1NUztovxm5/ptbmqQx7ArMa2NOqCIIjBxN9Po4tEUP7WW/iUSLFKeMkVFWbws7XWV
Uo2pUgoiZepg6ZkkdwMMxWDJK5YCnDDEYwjhSjU6VyiXArSKCtoWT6ePSaxhWNvGsPBszid/UWLt
sGxG7B0306ebo/ghMuC7UPSD/XIL68MJlmTCyd6ITqLt5a5NMca10Y7B4cw2M9aIEGG01a83f1Iw
vPIKMpHLfLnMi5ivshEzRWaVYz57iPvsc50dHf7uqnrfNk7oKXRzwKaCK2WQTyN8ZraXCZTt58Sa
AjGr39Ry+TRSnEXCsnnGbUjxXUipBo0DyPJqlwzVOXEqZx5V1U/HqhQfAjMsbUwW6REDSQHJ9thA
80BXd64R0fquygozXRenDoYtTuWLgSkFVjIkjKY63WuSYY/mEDqxHp2mb9gS2n62PobOnsZfAJb/
Hsq5Gt73YkWMhDCsH5u6DVMKoTtfPnAEc/3Cea+MAfxFEIqsMe/lMLik6jp0Z58s7VRXg6cueNvk
/mj3XiKU218tnX9fOXCOqXib8Iuoa6wr6y+QMBqGgn5H04e2IgzORAiu8fhnY6Y3s76TTfW5hrSC
kEnXwYDWIHzNRyX4xt/fyaXhy/ebv+aSFuu6K0wL1G1tFPOXO2G46cNSdx+XWIgcfLHURyw44X9g
iE5Q1L0gefkDPedLOavNZobZ7XMswnRDkwdbl4Mpn55be/pIM7Dh3jIo5SOtYMtW3N63ZX6nRt39
JHN3M+vFl87Ax+gy80ds9kJFfmZm3OxxnWIhTmtlVAfaWtarZ5nu00CekIUpU2iNFcw6R9C62yXr
XBENItwoW57aX4Sxl1a53w8KkiB2NVVY+OghZ/t+UBrLmhJzcnEnNv1hgD6SxZSC0yaONkMxS5x2
4NB4pobjmpOxBunxsJNKb2KZk8GjwmzjYFQDMlp6EFxGrLFa53qmWK4YnIK2CWfKCCc6GyxJj10Y
NcsKafwKf6mrx9stzq4cH12MvHdpX5xhOIeL2RPQ23iPddbnOm7z/2bvzJrbZrar/YvgwjzckiA4
k5pl6QZlyxbmoRszfn0e0CeV167kPTmp7+JLVW5UlkxJFAl07957rWdFhCFkpn4h3k3sgNkw+HQ1
DdD70pZJCtYrppdbI9YPBM4hwqsutwXMEURUJHX9KBWZrbta8nLTeMH18AK5BQiLwneJihu/8sIV
qQx5JsjOTGt6fwpyEjB+Wxy8qBuQh4V18xqOJouD26rnMcO1WNSTshkErmI6o8m2gODOXBQdZ9o/
4fO+u93iqFSS7e09pUu7Bh/k4tcXls94m2F4ZO7HZUEZlqvm7y947RZN+/uba+gub6zOsqDRZP6j
s5tAt3Tqyf1WzHQ+3WXzlQgJuU/D9a3aaCN+81JudJSaDKH5TKRPed23uP9VXpqQ7xsW1DBgHo3+
cE0kuXZf6dND4XIxQBcs1kbPMqktH24/gAWTbq6S+Ma47CNL4aQq6WtWx/Y29RHl1Ts8Ww/ZPPbY
crtT1vP+4717nOzE4fICYgGJn6oFlYU5xdk+VI2PtrWwYLdOvta09KoTvrBKarPbTXhBXbhO6zpH
KI3mHAex6e5jswxk3Img1TD36kUdyBAxQbbcSiPEKbouGXuYUTJ5YeuzBCA0MKEVp+4nFwq5D+iB
e7hJUPjlzjnN2f4S79QWBcmnOcs2LF/IhY33LbZvmqYJFYyzkHl4Pcbe/jEXHq2GCVTC8kAvFdql
zoZvOoEvAOoFO+OECtcSUbcWiV3SVCl+XcdxRJVeDcfB+IZlBMNObOhroQ7Y9xSuXtFEYs3xYwuS
zuM8ggem7o2rYpJeEunA626P6pf6VcvKR5Jzdqlh4qOeqmPbUe+hUXcpRE612iwnUv7K2x7bKcvf
E42vmjVTGU58f2/C+clM7IO3Da8GVh3Js0qy1O07xuWFy7F8MMd9G3OM7JqJy7yctrPSn7AUu3DW
lShIMF0tFV8mwDoriXqvpNMP/PAKEgFWt9vPWjZzmBdYlXGHwtpiqRP8n6dX9baJuzuQSx2Ji6C2
l+olrSo/Tj8QuIIhETploMV1UdbyTD/eXiUpt5vkwDgYJrWiZSIcn+PPpTNO9dHc324DAlGsVT9q
b7bCxZ2mlbIuB95XNzerTaq39T/ZmG/N1T/uREu12H8gyhiGukxz/rr3YKvxejxy38avBdZdbFbY
G3IzwXOp4KRuTLCocWY6m0JJHvVQvYsB8viNR33IFfR9EW37hZqAVhg7ePIJPZv17ajBVTlDqtwL
vVBR35ivt1taQKRc12QY0u7ija10/YRu921wxVtkAoKwZra2cKxXcYNCu8jHdW6FH7OAk48u7Voq
lbztV1MYm3uGIwWAv9xZhcuKvhT0ty3u9tbdtjBppoeqGz7mOeP/5WD4yyq/XETJ7ZX1PEYfFofI
DCGpf/sp/UaJF+2zoX20t3NPTIWIVNNYqwonFY1C5hgfnNj4wFc9/7oEzcj+3jHmXQvJalVSFJeN
HZMBwHkChh6VcR0A+/zKEn3OyIP8dXr8fz3VPCcfsmqqz/bPseZvk9D/RbNPjQkkQ0u0Dv/1BPT0
rW7jb/lfB6D/8W2/xqCu+oUxpk7hZQDSsJzlFvk1BXW8L55hkhHsWvRzGctRmP1jCGqoX+jwmqan
Uz6iPLRpEf5jCsp/cbKmsGRuamu68a9NQbU/esmKrpkOEkzvz/jVxgNc1guhbHV0KGssF9lqdLND
mSXMrZD01WP8NhCFoqTs65P2ptkeKWXKQ1cMJzHWWI5rzC3pBwJBse6M6k3ToiPCwzep0Mpx9ffE
hDdGyZt29zpRWqteKz6p0Z8Uffoaz8MTRL1yjbmdShCtl4k7cR01yKkaI77gNmMwmBO4lMaBRxu0
G5jTMr7a5jWZSrHDibueABDFPXBPaZ8Wizz20no9558ezziqklPYT+858oXaBBk3a096YzOsBLxF
yanubITIgLYfStk/RJr8Gjf2x9iab5Oa/Oy8+Djh2aT7q78S3bPrpOp3rfs9F+D5DaD7Cxdlq3bO
NUWmzYGUsV78OAqeReNS0fU4uQon25iOfKhy7SnijOdPlvzZGMNDPYkDVWR2GKKEY+WIGyQTcxRM
HgrRBCQVSiiH8QwNVLjEF5XhHv0PVoMkiX4kSez4AtD8kjrDwjLjtyNSRccWWBZzccDBsQTLtPcu
AP1VZl88JdP2YHu3iurEz5k3Yzvz3iSSp00IBCB35AUBjrsBvJqh3cbPOU1Tu6vsFm4jWsZRxZg8
t3hdPR2LRx1VZEE7YBbhgo+n2GoTCoIMAlDR+ZPX9VeSGK0fo0s3LDU+4lG4O532OzWPs45GQ9l5
YWj4sORxmat3XkPzo9ZbKo48kuDARblJl9emChFGmhzQ6bNn9icZpZDBJ+9/oNj47y1c/7mu4/9D
yYZNi+a/XrD8lNl71yZ/XbGW7/i1VpnGFxMdBKuewfjB9VRORb/WKlP74qDSMByGKP8u1NC/0BdC
Lmrh3LJ1U+XH/LtSQ/2C5MPTaDlyBvZwBvwrSo3fxyGOYbC00HpieGuBTGbF/L2G0AoZwq8w0BIw
sbNmtaKa5h9IMFdOPFyWjfkvL8l/MhnSl/nZf1Qt//iNLIuOq3NA5Jj4+2806DCknC/0W6bPJiGT
4VeJS6f/szQA9CnesNIc7lupc5gCVzIXghVOwdo6VNGDoVckNMJAa+bRXiGg387RxP09YVbUos/b
qObvn/Lvs6zlGTsqZ04asOSc0LD74zjrqtjecSvwbOiPG0SiRZ55oaX5T/I9PfPPX2Tyq1TD4n3V
qer4lb+/NCQXJLHOzGSVQfRBbpGAaN92ofLcmqSXMUceVvBWkEXrBCdVp6Jx6g0dFnXtpdWhU8QW
pXe6bo38h2JbLIlxePC82aKVNuKejsoWfIaX0V6qrsoEnLKKq2IXFls8as2mHeSpsESzBoWoFAXk
HLEIcrp7S2IrxD3lrGqj2wpTcdckV5PfotNsU3CDdArV85S+6XGbrktjDnQWuK1ecs5LML5hLG4P
5gC8ei7nkTARwhgiweE35pCGUpoMoDhjawrTj2GSGtk62hFkA6WqLd450kDbBpCxMjOgeGmoKmtD
Vq/JzTo3V8HABHpn4z5ZIAmM7dV9Ok/uQVXt/SwJYJGkomxSMD8rt9TCD8UufBFm9yD8u63HJmaj
jL5aVVRcpX7yKlK/4nC464BKIgvBl516qgk9ivQLAkKY+bP0H3SFrh5WBo5YCaAI6E0+3HOap3N4
r/f5S9eW70vyKJN0HTmEi9UA5E68jYvvXhrdlY2M9qZrHRMdi+wQ4lguaEG64qPQYwgdyULfUxS/
KppqDduIuGrYJ2eGy3Kl5LU/LoFmlds2TOzmGatcY6KyrQl3qf0Kv+CqQ/Z3JjjyLtFDhf6j8RKF
1jeyeH6ohHmszeKuVUR58DLF2nUmpjUYgueYnII9x+WzElsPC29CKVTlLRbKLsUZjQUVOKFKIMc2
I1WGi7HchaiXMOgr4B8V5xphL1/Bjo3ecmVAlBR6xb6ZYI1EGkQlzQ1fciu3j4Cs5rW1PMxSzGxd
ZI11KvMeKTzhVAgDo7ekiJB+MCDlmfPtae69g8GP7lXLsO6yskOUw5fzroNP3shxd/uddkSSkjp3
Z2kWEDkyxDStOm5slD5oyCsEwVm6kUL8YCo+MjeaON631Y7SEtQMYyvPZY0ht+aptcSrEUYbg8RG
PwX1hGTjavWFuTEXhI6wqicMGy8YLgolQswpgYkaVDPMsgRYTffYdFEGmJhljVkf23P6GTFYrKri
Uab0Iu2mw6Be6vjNU6ZlWNtW4HxegPnwDWYSyDI6FQa339KjckfrgpOUWinmcS5+fpYGJAaQFxaR
sycY99Hu+bRajrZ9ZoArzEpUKMipZAy6WiHyZrX0q6OihFDs8ocyypRUOc2kGYcM+xCDwVbHxwVe
UpcqLTLbXieyt3aTzblKHck3I5Yo43TCgiIwhSyvVlubj3iAMY8vT5vx4reqbAOaI7wYJXROiyxu
HyTLrlviLaGSLU8SZ7++0grn5fZaL4PJLjPA2oPTx0d768l52t6KuWXQVRmrqI1PWercGxXyrGXB
v/3qAa8I/ZKh8YGobTU3xjgivevtqD+hB0waJsCGwWvWWfmvV1EWy8G/5Sndvp623+tW+Xl7tr++
UJMrUTYKvmzkWpjVgbd+Yti4KAPDU3KJkGDwNo/q9GJm4Qt9y4tY3ncgnLcNEjKfvuO6RlnN6ybH
Ey9770O54onG6kvuaFfT7p/rEdBE7Jr+7c2oxHNUh+/8Nd9vUxRjLuFOeGXuk6K1n0cl27H0fYxj
5S638kk3sKVEgou3tpjR2yqIg4HuTU0bZiHF6GsTLhCf4mBsebOFzfy6XN4sbI514EGlWms2z1rE
7dGdtHLjLpe8YdesF3FAQ/c9I4NuiTT0wS/YNBWNdWvTvUsWlZ45JBWrfXGn5ghzcCaimOucc5wg
OImj6n5QaUCTfznY+jFLibsL4cVlWK1QVUE6KO0nxjLL/pnzilju+Gpn+v1QNkFR89Mp8+PU3NmC
471jcwyKbWy22rDuC3nvjMopqpPr3MgNlcaph5yEgRJ6gQbMoBngqVAWr8LCeBsKtwcnMNEGt0lm
VAjVAPzWR7m3jROrYUWHz6khdTDH/LOGyoBLV12w1Tuy6KZNAuTGx1P8mNW0bCOG3ywCdXBrQd5e
4rjWf+TDsCfAJGh63ICRuwwuZf+GauSEl1RgnuHSjSXcL7AgczHoPubOfjuO207hMouGpUvybIYV
FKXG/R5PnljnHKgi1BGUXHRvhKEQ/SzqYM6V/W0hWdjdRCD0XysyUDCyPdx+yu3Xxan6kNjtg7ms
AIs6hZkd5VFzShK3W2H6MA848Lgjs1asFEt9gSmHjNBmXmsyoOiy7nuZPXPuC246iXnMPJrXGJBr
UPBziY6PTvZJMcVek/HPtK6XCUJxvU0ZIwIczKz7YMDHLtPGD7evdl3im5WqbvC+pisjd6NAdb7m
S5dGn9bVKHSfiQW3d41OKgXhtyyTyIUAgFjT/SCFt/Us7qMhH4Kh7o/jqFX+qA5IAtvhPZXqW994
ZEYuI2Ml7XdFRKKuULs6KErV2pnpZHKQwg2PTR8PqpffNVH3kWFHChwCpzeq+m5nSvSoDPN+dBqk
JemSPFlqBkEBd0Je8M8FxF6Jrapr0r91xKhGpk00DGC7aXsBC2JrKDFnol8IbO7+dYpreEWqUrwq
l848koAXfSR/oGMl9PXKmdeu7V7rJvdO3fsQVq+qqq5v7XBANJvB4AGaStgB6wSL5STUbecwQ23w
02loJHo3JlAl/gnLkKtC9FsKLBSzDpgqhQIKpYE4aO6yBzT9AwB3eRpwKXLWG1hEyA8l34C3YnnV
bwuXs9xnlZZ/jJ55tyzEesoOmS3L4Fxr6Tp5Zm75LSRYgwaiZeynXNKtXx5DP4Nu3LLEaxrKzn7w
dl3Sbitpg6sZp2Wh58/XURzCr9PYVZVkg0BWP4gYRhNgwRFI17lQGyy+XbtQ8rmwlx+XquVXbTaz
wOl0zxfjm2mwT/LcicbkaSl0fBU9soLbtjzRHxdkACIZ1/2sSHJYgPpDlJDN5uSJxtitGR7d0BxP
4GW/ObM5PJpN4gb0JwjIoBg1IU/FkoF1by0YIm09JXlCTdmDYTNG6AVGa54AHr+yiJ/aXlh0ZPp9
CWmjLS2JA1mvVgQJwaCR1ZkAoTetq7Z29ACngWmzjD/HUOS+HMdnspOsrd2SuZGTdj8gmpqsJ0Kn
tBVU2udogQ2LwV5bdfijg9i2HgWCIT075vF05dDILBnrTtg4B1kY7PlTRk0Z7WyVVdrobD5o8tg1
1qMhSnq1LT1SpmpPRH5NbAXUsDAX0qAjqA+2Z7dAaX0vIwc1JWlGDbXyJJ4sit/A6SPfIbAtIPCi
Wamqi/cvObfuUADkDi+xrN+gZhtb3WFncPCG9iGhz7GOATHpuJqBMZEwi4zZYOHaZxw+nHam6Jmm
hxDtbCwAehQporMo2RBrnh8MzP5+hdfYo8301Ooq+qifszUUx6Ln0o0TCF90bzgkqhyHnOisEizu
kyiSP3pd8pW/tPcjlZ56yzJCXCOPge5IqjvEoG5DSmZP6Etd7PRSDpeQrWTjVrb7oC34dJi5ZdLH
garHRDmkwOTJqLFBATalrA42/D+f0CyIQDR1LgNZc+d5VsnSg2jhmq6AlGIH9ui9d0yC9ugqMRWQ
ArIiq0GP0m0nmUnbfc7rpM+cDlAZPAwTy+osEzK49Bo4pJGX4FcofHpnLA8a+nX+YnSjfcyilLem
FRCPmKwLrtFGNZI3LzFf3S75HI3KuZrzhVOTBqpPleg4OFI5XYH4oxpxKhiJsoq69rNP4ofSznY2
Fot10xg/h6js7rR4eFRSB+nipKw0abXHabYjXzQGwlyEZ8xXM2dHzLQ4KM5Xbynr0WeCEnU195EF
75g5JjovdTYO5ADv52zSLyzP22TuLhQptt/boYbVeTu6IYn3oh/xHAN+FoIThGeB7Cm1aWcWxXhi
zEoLziTkmoP9Oc2M6SkVH2RDIp8zvfu+6ryztw0lkMkYccaKgivwnLC6M6OECRCecBbH0Oc62pJp
2e4cLXuJ5kHZMlT3YbNSNyCbJMyosuDHecrOYo62Ekm7VwnFOBRN+ELonbtXC1HeIZ8nRBNovg7c
onchCPda+qaESnHUQm9cu6FbbfRhuELVa4K8Hfcj0IJrv3wwKtc7kIEJOGQqOTQ3Omel0D7mle2H
c+OciOTqD6bXUlb13UHoZndwB1WuR4XpXtVla0zc2b4hYOKg1ZTi+LIPtjtijwWohZ3c6atdOfYH
a2Dg1o8e+fFdi8hbrbWj16jqgTHvagTrwNnb+lqI6CwtDbUgEcswlC/DkLNaDi9GxE2I0gPOWyZ2
lTZCEulPcRwG3OXuLo2ih9qrpv3szNoVDntyEQ0yigZuYPOpAGHVMhEGVT4C9BY2XIyx4LTgcRjo
2Xe88vnWdPm/ycg/cYUxzPtLd2pxnf1mC7sW334zkd0e/qvBaHlfEA3jx6DLiGZKV2kf/WowWvoX
6gn0iSiLLZTti0TxH41G3f5iuAw7GCIyoqcp+ZdGo/3Fdmg80/YyTceh9fWvNBpvLcvfGn/MZ9DU
89To+6kuo5ffu1uyQdSmJzSmdOJMAqgV7Kahu4liysiO0/BajipR7xrHxkaM+qZtkmcX0z5gCg2K
tyLUK3O8H5I8nm9dOWD4wjBvGdnDLNMxAH1JmLpeHJUkh9vZs2IQiHdPQhyktuasmm8lMTDfKxOi
L+DivZlqyT5qp4e5S+V9yJLGxMUzA70n/j30rH3Fb0R6Pc5HVe9eyWAIkqrpzjPCDqu22t0Ms7tv
3P6kZfrPqIqHc1SSbm5580aZohbuDcfiuEjXRasfFLSrlwrcLglaXrUqwJ2eu4UkoRp15NcxcOt+
6PCFojwuo3g46HjiHWl2K0Hza12Q/uVLb6adPxvXUKFlJchvHE0dw3f6MRI9tIpkdh6jInueoGn6
Y5nfGV36vdHjHzWEIlOEH+YEw89qISnWdlLD3h4JP63vwCF1C3N83brJQzo10q8fZDmUgRJa913C
sZNIewTRNqP+UiV9MqKQUOslXaslkrmvu1dieQJbDFelMZU1IY7UkUs0xNhEaO4A9TvZG6rc4kSQ
HyiNNt437Y960rRtaNcdHH7zs6vxrY6SCo6D5MHT+oiID9H53bxg379CZVXXqTxNSXm07fhQplof
zC6OK+mWId23Wl0bVYjNtRTQjRKUC8vJbGKfMUh6iWaR3ClOxYQYotTsZeLIoUAco1QHjl8QvcFF
sIU2tWUaF50mF048KCo/M1vvyGkV959wnuRQkmMQab7THYjOLgkm8c5ZuaI5lC0qt8GH6R0w6iEs
wr6PVFOs3CpBs91kHERjhH1RP9wlaoU6Pet+II5Oac0uq3nko7Y2/JpAED9sDHc1j/GDJFVgq7MJ
M1+r31Tu4Sv30K5NvP7UFMnRUw3SA8PxSnfQQWqZeQfkCasOZP7BG4W3C1X9CMDLvFph8+SStLPl
PUCUaUifdIb7EsTxnVPQ1GRYDi6e4Ej60x+Jwm7bhTjX+rYVgQTpAszRDulOxaafw7bcTTlpB9GM
QEYmhKuguLazjaJWZ0C4gSFfE9MwAxQ+28igXVt2Q7+bqnkmvCr+qJLUoU3oHqaa02VWGEu7QbmU
mfZicg4+9J25NwaXI3qrpF/x9p+RT5gAGgIOlnR28uptUOraN0hBCtCghmvL4nojK8vDQRZCm3Ut
AH66TZEbRmlQyvGOGVpCW5vuxESJhA79mdxDpa7ApYe98ewiZwQl4oceczUOymeJYmsbxZJDUwwa
3MdpMOr3lTTyg8tCuVIwcG6z2uCITqBNwP5tbzIV0HOlmEfgOQHyJzicXaacSiBdaBxs7VI1pzau
Ap7nM5GQ1zYRCOEhHdK90qgDa51aJgk6OhiI8pABZk+dHNDt92q87vLx5+iEl5xV65xb2jEZXUQa
WW+x8cfEyg7qU1SpDg98oXdiBgKaFcoYYgQGvip7+anU0acuxqMkjWhrNzTUY9qpnkHO7ZJohghO
Jd7He8FgqR7m4ZKFBunA5UjIKhHanFzadQnf9ZTewmynDNEwfPyxdYBPVeGGMZMBO52QrAiU3ZZT
XL5ONQwDIMvmXTRbvj2JbBtlz0pPzl2OaQJMiV7tOR9daW7S5O9K4yHLwjWxsG9lJ7H3vfdGH3Gl
AU4Np9bdlrR0Vxpth31aJBTc2Zhu0qHbK51an8Ahb0Qy50ekoeQj0MPo3PZS24MdEBU7rebBLc59
PZTnIhuLU8EAggytwHCSOHAY+q7pj/vp5BoXkz7pXVnstAo2kJDuu6JyTK1nfpu0JvvRKpLHMKr6
s/OCJ6g7wSl+tGLFDojcMWkn2LoPkSxbp+PamnAqlDkkcpec051OwtChiSSFtHB+CsVghcAdueDj
v9nx9S+Fwd2vkdpfPVj6Mi7666TNRRthuRqtO8c2EO39oZJNTTs3SyxFpHJHdC6E0vtWZs6HMbLF
1S4phxssbCewNth1Gqc9js2nmMaBt0tZZ1ma7zplSNc5yzwyt+VTSeMjyh9yYrWe4EOjQ0v91EmL
C7Dz+PD3T5855m9P39SRjpo2U1Cdp64bzh/TsIV8R26mE/sEnyDLRNxklyQOesCzaMN4927V/mTG
tXec/Cv1A8hxY7k8MiRIIv/uZfNbPVydXHC6FmmPkzo8F0VE00ZB0o/0lbB1xADk/VY66inLiN/a
ODmy7UOD7klqJnYgvWfq1G7//g/7c8y3/GGaRmKry+CVseKfQAsqtc4gES5BYKrt4Ft/B9y5iRmi
YBYB/IQ7CpO8oENjcesYuUp+ow5ECWUX+QnTA7pKzc/JsxYGITzWoreAdclIra19EiiJV4oFpdAc
78okRGywkMTBdONR19YKU751HjYAkKtWWRzDuG2M7JQrln2WQ/TKcsCpA4XwqH4mUnM2xNtbKy3m
x3YTPIl0DANL156yaTJXuT1yEzmbv399EPX88c4bi27GJPeKapZy9k+JKTYtydyXic5kJMnd5HbW
y5ietOhb38mJAFrCLpwWn1ClVtthkyK3WPQQLe3qavqhx4BfSI78cFvZnqKmwsig4hOJtIK33GG5
ozGyo1JmrSf54NVp9B9p1ebXGJiT7wLSoE2MCxa9Tuh2hKZ1ULZJsjf2WlvFT0UxvbiZdL+1Kf39
geL6qgCIRoGWJ5QHOQ2TIXOuSViQLzVO5mEcPr04VXyVQLXA1NF+J/BegiGh+z7HrggqOWV7FbB3
2jvzyUXy7aM3xPQA/o42ynQKCbhXbRqgZDZbgTnnHpY0MySjPjo0KRDbrLDkxUhN9X4mhi/llqcN
GepblJ2MLVGLn3J6Vxu1H+Qe4qW7p18wriZbqocc681GIbGZRoW5LcKWtVm3h400MwIBCyLEYk0O
MMIkfMExuZmkozvbcmmxL8BPxKf6TuRk1Ridorx6bfijIcctyEsCRdw0qo9ODGV9b4GYPTjRATdh
+oPq/effXzNovv68aEgAcJB7eZ7nmhqgzj+PF2aRzRY+e2TTTKjrsLj0cWkdQOt4CpkTLjIoqqrd
r8+l+WGTdMggCXytEgq8QQJu/i6GzLTqCmW8G6WY7soOhKgc1FqeqlB5mieo0GOb3LFV2E9zutgc
k348RqSoq9qUvEK3wF8Zv7Nfw5TK0mxbCX16rwrOPGp/YOKA7FvI5mrQNbnGe1knr+D4C0bVKi1B
S43bS1Zl5b6O5LOImvYCMIAgGxDKftp7xp1RmRMYMBDCWgihDMY6wAG23VOXMX1VI+Wh6goQFZHj
3jWt1I+8M0QZ2rMC/pWv8TZ5rXNHKFt5AE31xP2fd3s3q4NaePW+r1L7SApq4+eEoQG7VFpq5Lo7
irk+2UMmd40CJ64tHKJv3InQUjE3h0Sd0CAUWTgDX490dhoVp5/R30ng9HSTEGTbcp05oYEXXfN8
/GEs6mUdXUXO8Mac9V0OqW/bR3KRWIe+rSnKhnpg9gmNnQKtdZqjLlJ7V0zpQWfSel8o9rNi6Uz+
8dGcKNQYTlYZbRg+86ROtqI3Z/vb29R71wTHxBZOOZoFQw0feqMj608y8yA7JGN71lNssRw9MtCR
J/AhA/WF810nxX0tp8R6qdg/gNFWH1Mv5tMYzeNOS2Yge/HwIHSKopyWobAjG5Ylyge6Pofacqxd
aGV0dzh2EJkJfTufFbF3gBUAGQagWeG0XIVe5917FRWNNzdXM68b4B3IO9y4ssiFtY5UfNa2UpSn
gvThPZDWbg8ilejcHvj2FD71pfLIMk+jiswqvxC5GtDc6/ZJXXHSyRowmq5hnzQL+uWgDy8ECheN
Eq2zoep3jNKOJQFeEMW18Zq5FZLMfvjRNI3yCC+ZFbJxkjOwWp42Y6AmnT12Yy27B9Z2jImIZNu0
rY3jNsWeBPH3jjLyQaT0r504tODd5ubKnuLqkDeC2U9aHurOmvdCz7fzMMRHvau5FoneyFz56A0x
EV22IZ+yOX6vERGwBufxnsAW6OIuF3M7Cn5UwmDN1srqhZ0D6yBTI06JbfniJZnOqaMP0ZOE5xFH
08HuYoJF57Rod1KEb5JXBiff8jUYmFCe42Fvl42j7qLeMw++2tfTkVHDdIwrbHV1C6vUBIJXOw+O
UcZPoW68GgBHz94k9E0IRpmGulORQSttRI+MAEfavWfqxvF8+5fbZerWzLM3JHZtEhRsl+ao52fq
TRREHePPiUQZyrBmPseyvI9Nc2O1pXnJC9CDsi+dwOjbr6Tk2B+a1j5WdVW9ZEZdrnClX389kl7/
fhIRCN3sHfy6+s3OSnR+slYPaTIVj0AJ3sskS99jVYEzqUKYd+Q9dODmfrBa76x60zYCm78nxJ7W
SKdWF7l8EKPmncqILn7unHj0cGkLTz6SLKgEpTo2IN3zegdGkBc4d9VTgbm2W3W09cFTUkkTZOeT
MacFHaTsjIYje0mGAGjTRyBt07Qly4qIhX3BxnEKBSiAkKSdh3YotHUOlO81ZC9xVFm/O2RZzFF/
B9ezfahcSgKnbj8Ne9K/akVhb8qG2nSYI+NrltV7AZX5qYNBd0m8EaDI8rCSCLONZnKVWgWLdjjp
FuRyzzznI6mE8zTcaYY33FGuDXeyRywlzWTY3/4j0024uEL9indlRHJR8r8gZlo2R9QGyFSmi11P
08Uip1jn8nURW2rErty+2C//LSeJvBSs4yKxMo+W0tK2Xo5bTTGrx9ROJjI99TuG3uYGZAQ3Hffu
4fZh6hIOkoK8scOvf96+evtc0ivesA1+VBOtkakinaztzOGq9xwKFYb1NmvMEYEF8UkjMXuJUHzF
wO8Zef2xy4meBk1ihTJBDpXTY0eostKFHrGZoV+xpHNup3Y+Q5w8Sj20zlOlZ4HM0ZWudNnizGQE
+Zz2Jc58NLaJrjKnUhlXFq3WXJr8ePuEHL/xaHXJQVu67HFjYSLnwMc5jbOYkw2bTo7O2VZz9xzF
7udgJpyTeRe2+lAUW8dI5rfS/DbWYX8l5e+dIUF09gY3Wgz15a6pxEOK0/UYLx8sMbd71y0O6WDa
L1qZRQRkGoveCNTuEO1Gsh38Wgk/miQst6ZdiO2gpe1RQ3ibdPXJs4ibyPGhohYywYzXEaF72pXA
DfHuhWzcS7LsY1tDCjATMue7weYMPWWYn6poRgY8TS/SEAR7DNUjzrfycdLVn3QenOPts2Lwhr1W
wd7DvV+ektJ2zJ3XclF0DE+WDwZdm0DVMEXcPr39hyXjqy06d5sOjbO7ffCABJOp5innbgMawXt2
B0d7arxHd1Tq+wQvy6qhf4PI3Im2JQOwAE7MziWGJvSS6nsb5xtyEVZFhuY8Txy2QpHf4XeCtOSp
8Yb+qbwQGy/2Mi1itnWGUw0xCo8axOtD1fZEvbcK7VdaFTuBrHoz5+qDI0uCkfp2Ot4+YFpCyhTx
lHMBdNU2n2UT4VmNwnbdTBwmjEbtj4PQiAAUMKATGdV3dugyT8P+jWE3qrah6IYgtPt3fUENyLSb
WL6cta2G9whL7LNgZwlcgaBNxLZ1tPr9SH/8xVWyDZNi+e5YBON6nGDMOjyinSP2AIkeYHI/GZrq
bEHgPc8WPUa8g923DOIEPVFhKZcI1VPXm/Nr10Rrw9FgbLtENZaqPDPOZWvpPd1PB5WwuVmpg3as
9evUaEDh1P7rv7F3Hsl1M1mbXhEqgEQmzPR6Q28lTRASPwnee+yg19Ub6weX1UXqSk1G/eOeMHgd
Ekif57ymH9zd1MsKpU+ikCPisQ4LPetkG9ybE95jQxQS1mPzeYsRCPWACy5qI+yQk4IolrLWbnwR
5uT5rFJDcsqc/O+iA0KnhZiR631/2ccxfoiObK9ssunLIp91hcEgIO4oLlTqpngPFji2RWgrFywD
UA5QMc479odDkDyNkxIHO6pSxPoJFwUSYSANNj02WaQz0TwbUGJo3YOhcAjOQRXWwrvJospDDE4r
MfcbLmVrcF71/BffHfadUzc/8iSdI96F/QjsoV3lo1dtWFLxCm9iFNmJp17pVV9vG9U7my7gWDK4
ibbqZNB/H9u7mLOeieVG39RyUwGwwUxkg2BztLYmrO6spvOu9CSyt66tyWWGMggOzTK4aegHO8/O
jF2QVcUNYAtzic9t9k1360PiIh4c+666ttA2kLD5vsimt4nzVOpmMqtwHfvdPlRVdsGm09zhWFAf
w7jq9k1kjAdZk5oFn2ftdSv1jylUKRRITOsIYLPeIZrcrxMbMN6YoPnANjj7rmwO0kB3H6VZ9ftA
r+w1a232PdJv6gKflKmsyOLhbHLXWVa8wQUIa9WUTeJyrIhAZLiqHdARtg76GM3+QQ7Yxni8n3MZ
HMyy72KsMDQY3fmAr62LMm/utHbeihb1LjVMheV2aHxlB1rhO5TcB24SXAjSl3vW+WRbDbVzK1x3
b+bBbohycYXMBh6oZXc/m0yslNuX29yk+Q06169m0kDj4AdTdNUX0DG3VNE3j6n/m8ZAWPRWJZ85
EGJAIFYI9kwXXS3Mx9xzdyDN1niuhpBWWBGnIOueBqTFl7HWc8SZGoWhJuZjeZR6u9CWLygI6UsI
F9WB8MxTnavgOjHrcO0INCQmVrOJjP0XYATGAU2hx9QvfugecJEowgQoEwijmNXo45qsEx6eENev
U2ZadFLGTdFwMCVG/IV9jPOA98uWJNW2iHrMhErjhqP9HlbxCM+eP2SPJ3DKw10Fr/3i9GcEHJcU
LFj+oNASwN7tIrONlQASfe0jUOT4DZb1TsaKNh3g47tHlGEeUhWKW8uI8h0ZZPx5yYWsgh5L5ahW
9SouHYV7kwckyGzqIxGAXe2MzTESfX1dFEQNEjgxozXtvXa0r1oN2f9oNohfZA064H6vbsB0zMbI
JqY1KPZfIEz4QHuQGcngNNYJqOahrK6jvEcV0Z9lle2h2/gW6hlxa0SgvBGtrjyxwqo7u+gLIzr4
WSR2mA4U66yFLIsmD87bZthCDfSsr5UAZ2qPqSIMjL8puZh2GZpe8UMzp/XkIs0WWHdmNmqP9YDF
29fKtofnvO+Qs2pdfVX09k9ZRuEhTbz4WmDruW9gKDcQuIl6uffSH/S1rdxo6c9Q6hodgcepCpZJ
PYUPAYFFcPn9RoWsGIhFDBdFRzjfmtHQTZbmOHanzpNVhHMi3QSX22fjtg8Ap0cT+/XIqpOVdKAU
eMgYhokxbGIy/LdYpIIQRrKk74dhXYfF85BhQuyNTrTWOgDtuTCamwYK6NZmejxWMCK3GpfEvQIa
4ehHN+1ohLhu49uQQhRE9IbEf+FubDiFQKMG4zB1HqQBa5p2uhiIHkwkBUpr+gItFO56iLmnH9nY
TY3dVqFwvQ28ULg082hhpRh7CyKFyMm1xkun3yFxbx66Qsf9yZHuIZ3/RE220c0xBo2dtse+tTED
sEVGjQTdCkUnn+ggiBqvmuXX8bIENO65Naq2o30BfJnTXVHfovJ2m5tRdFPCJsKZILrK4/o6Ari3
Sn0AUaYjoivfqKMrcgA96vgBUz4CRwtDJ9XZiwjn1UnJvZhIZniWOTzAfK6vhWdcFoCxMakncRV1
ASwoxsAeVav8aAtgwyLC/kCv7mtjdO9bE2NyPcBxCi7qtwDzlEMSC/sQabm+8nP4D/N5Y9iCtEFV
ww4OquzgvVly2iITgBpQYeqrpEzNp2ByYV8RHN4m+KrGgXmXI5cyLNzKAvCfwI93x2qbdf4+7LR6
j/undxxwtwfjPHrrKov7K1/6AKy1HnEhS3VXWDqVi6LMzL01VeWlk9ePGWnF+zSPxvu0sJ+hrvqX
tVYka8eU2CaW0XBj7fu6MG7a+c/pv2kALIVfXvjug1Qrg03ZQZ07fQU1EeMm94caG3J1tBP6UYXa
2K733Oo26JzoCiLkpoAlcdsCfNlJZH5WnSqJXtuiv9NGReQoNf1tS1d7KhJxi7BE+VIVYD711hnv
7Z71osGdwfdi0nFA+q6kFgFxHyB24xGE+67ytS9DP31FHr7/KXKSj5PCvyJBwhU2glVO9gvej/jI
VTUef9IEq4JALcdUN3gc0+yFRHn1z6CXB1Cn1pdAusGafMlwwX40c8ebWDTBwsoD8ysMh3TVYUl6
nFhln5ACW+M3oO6IIRDtl/4VzuLhc2Y6zbGZeYVJaOpXjcTy3q21jWti4VYXAjRB1ORbcEnXY2+G
7AwVqcOiaV6U4a0HPay/4i3Z4IUEj5DDgrvAEwYD7KiEsm4ypLLITR7lQBY+Ho2JkE2RPg4BditG
jKGpbOQ2hBb5FNaEU3xI/fsyi/InjqrWQm/q6egjvb8HNZnDUmw0HCAy1KnJewfLPriHQtissE0O
NgEGC3d4x8o7IAQyNjl2aOACXZw0cyyuPPPFDEhB+nhlLduxhJpj7sKmux1qHCYLVe/MvEVBI4pJ
+ksNFch+k3VY0ciyrRapZn5r8l8Eei/bidigO+CtPEp0EJhUJn2c7R8C9GWU/BFo7r7dl00NyQF+
jj/2L1KmKHHiFyaL6inW/XukfvaDNfWrFuO5WYXiaxoMCVh/iALSuA+68gJowbXlw4fgrPWSxff+
BCDLH+UaP74BdSqEg/qwRYtsyLZsz2qS88SfbNLFqJYmrf9oNONXTeCyVFctpxl2woBecWUR123n
fMnqp1S3OBbEWgA+2BGnb8BduahYeYFwoCfsp+HKUO1iHKAngXHOlg3uCkx6gKFUhV1PinTBSPoo
DZuf0v2ZmwmmTJYF0SbtJSkiJuPIXA2ICrgcgmI17pQeH2S8xsQapJTtWCvfTa7rSkGe6muEL2O5
LlFyQ7NK3DjUT+L1D3WGjrHlGz+RW14qz9lIg3K8Fp6R34QXKrTjBUlS8K7plyhFwwoQhr1Kmnu7
AkGrnkEmkEN3AMXb5ZVFoMrx2mldJRa+OqxcEMVaUqOhuekHKL4q2UUEdFYqWhX4kC4nO+rRpp1d
JcpL2Zg/ivTWQgO5Isne19awTXqDeumBafRWB6V1uGt0eCJxk3xrpvSKoCIkmRKWll8bR2OyL2sY
1esg7Ry0APJqi3MKWsGqQj0v9b2VG2bfFCM4Gr71o4HQhFs+GgYxjwIoHI/GXXekJBATGK21M87m
mZF6MkHtjUaKP7Mdr4wMs5ReT1ZZKLuF24XLcFZjdqvFVCCmavfmuI78W2yHmk1q2v+U4J4VDn7Y
N1a3TcUBqUZnGffHTR3YhyQj7j0YTbMQGkbIdNvLIbQwSmL8kqen6QL/WZroSWVWgefgdBROTAoG
SZeFnj54jQ5aPJ5isJvNZW4Na7yDYTv32GB63g+UhNhTVmZM7Nb7ZtTTPXTNbDvo8ZUKB9xaYpet
HbYbvhq+GTELbI5bnq5PcgEQ6kuoMrSgww22FWhqeGTDU2yTTQy5lqZuXnmZfWvUwHuyNnlu0KBH
e4DOWwz5kh0hrJhQHj0rIqaJaomVfB10da0qB8kLLPOIshMGUKG1iMT4lLfFwqo09KwNINFzYqYX
wWEKJ8x1XTS/cPcAwdOixVYZwxPBgxCLkePQ+f4atCXspaugJh6Ul1NF7AsYuw1MX8NPgaO/hkBy
2Sxtqfm7oGj3ESkkeDw+oi9YU2lltQKx0/fmgAMZ0yC0ewg8LWLZpQ8PpdesdaARjuj88sHup3/K
vnpyOB9j0CUAgJGEkZzPFsu0qB9y0fg7iOoClzkILtKaYby9/WjiiSsB1sNAJCzTV96hZkRlIZEq
0AEsf82qhlS3ZG7sVrgnoB0Z+9tZZB4lF2OfskVEKJVIDfJJ6SII2LlbBSCEGihUT7ZAq3ah3rzI
Kp8I7rVyM9jVs4ZFzQKPt4rkjcs5wMMgT9NxzcactLblbdLvCc9R00mK0ouJ7aPAlAZbpqsQY6qw
NX+1NmoT0CHswcVOl4nXdpoFOXRkslITb5MaIFVou3DdYWbHCtNKgQN9N+gEkSYmCbyDFw2xU20m
mCVjv0IRGyOtpmWNMMxfcZ0t69D4AaNNcKPTuHo2ZdVea+i7Y1s1fgHKed8ZoQ1Glz9YakUX8CA4
flkhm3KSyzheYhMcRsHOb0kx1YwlImgwerzpfgAYBUmjKJaQYVD0CbJ12eWLhhu60M0YvhH+tqzH
JDdyDl1OgOFIw0Xy3CNIE2fopTCs5Ih6jUfqZhjVuC4iGkmiH3AU+gYDoXxXhMg5OkW0zjXUeETT
fMuTPNhGwgwXPaxQP00OqmNl7AgiLSt/uDWsYR+NLdAw0TNTKP+2dIInuLDuzsmG735FaN6ZlyM0
c+56389XUnC6arv7SHS/yjKx1lKDVJaRrdXKcD2M9GOLgxKJtl5lF3FveeveQ0pVr5IN4DALHMAy
nHn7wk+bdS7wwGYbNoVDvMlxNV+YQNYxDi/8dabQPCN9j+ohEjvGfMRIgft5EaGrxPklhkJuMPW+
xJIWkLqMD5i/ofIbscAFKvvH2unx16rWrYU9FS4yoiQJ4vSupl+B2sLYqgS6rg3R3rP1ZFv6eJYF
cA7gDMX91F9YbefTvTC3ktBJhe+r7Zjo24QA9G5yMRzVgpDUQ7OL7bY4DEGzjqxq3JkV3kHtkC3D
PGSYp8OaTRt4HIQdl4NDLtmcUIrxOZ83mo6Njw4HKlFq1ZaJgQod1lYh8pORgwkUh6f64NRru2uX
ne9FoBPFsA2R9xrQRlNuCs+OKPq6bdKvWju5i1ITyEt38bRWjqJBbA9tKEKgzKw9iqxtqF0juOO2
xshSRUBVpFfqybdi1tR+0PepHSzLNDPWtUVWbTZ3Jq1InmXOianoMrfZOOhgj/wsidfdpP1M5vnG
10EjtV2/8sLeWZh5cuv1rEBdTXhFj2Yr9vGI8bN76Zj9Q5wb8Q6ZiBEWcvKMvBtWiVEnN/YvTSda
RparIayzjszyus2j277D7diYwnwZ2GxBShDvoouIj+c702t+2spB2aPOcfeO81+4xHbrErD2ZpLT
Pyb+emhquz9s5f30ndRYtGb5NHbeM5KGqJiX8S8DeSy86jEoBuJXdD9LK0a4xi/AX0cQZJQ8Os14
AxFnlcJ2WOajjx0Xsj4hDl2rVGo/bCYIKCX+gyrxtM8KkS5zcnYLu6HTqTC8Gh273PW58RVli2FZ
Egou8HRn1If9FUtDOYZrDh0IFnJWWYqgVZshGxDuiuP7oBn8y8ZHgUzGjfbVYlUGvJ5314DIqhvZ
Zdi/2oRCM+H616xtQF4dImYO33nwe4klce9ByWFDksgh3RtSM74g2+OpLRQC/1ufQoQ2GJ2b00vf
hIiAlv/zMMbRISapt5L1JC59KKF02/xOhEZyX/q6doGzbPV6T6aI2bK6U3/dY+NzNAv9NvEcMEUO
CqHsXswdqxx86AioaRaF1wkRhKuwSi+Rg7O/hsE0rV2oIXuR5DGychsE4r+jy2ndDknlbJsqFxu3
r6NvOPmg49oml22W/3LmfFure9ueWN/l6ZXSu9e3plBXJKHIxZ3eqv/vt06vTu+Tl3/94dtbRAa3
ZEKtd9eav6UTNLo8fUt0Xrp3exC4QQ9fW4/cy5EDMZ3TIPEqEAhDmWSjtAoPypkpkbgxRyBNPyKq
tEancCL/qDpCWHFPBBlpO+Pb4E46ailafjuAurkdQBLHeeK8e6sOkm0/2M1KjVidvj1Tq8S29W37
9dZO789v2XZvYzyMeRj8DoPpl2+8qxu+kSWkhU7Pc3rfInV5euvt0v/5Ie6McpM5uHi3e2+u7gh9
F+aS8Or0e3uubqwDt+yxSQCfHrkHx6vbDbtfrhuXnXPpBl4bQI7/98vXezPIjp4+Pd3D6dq6DpJ0
rtPXbxDrJfPFy9ffz5+eXr49zPyNYU61vv4AX7zXl2+X9EgJoNziXoYJTsNVm1ZbMEXNbeE7a01r
m6vTK913/X1qgEEZSXH37ZaMIXINVajfpMVDWgXVLeCTdMPmMVqdXiK5WGGjgvldLxT4ofllourq
lnAhu2sEIpa4w9UB4l3FgGAnh8/TdwrXKG9LKzfIr2BTcvrJ6wX1UG3GisD+27Ug7HHq0RN2t/P1
T2UyJvxtjafd63unDzgYIb09ac2790KB7m7c1ACJ5ts6let5MWgNx8vflZHDZ9x6s83qW7lxWRC/
JtG3PP3s9AGMHrXlBEPear6X0x9nCrxtOQB3q8ayoYWrPNx5Xepi3spjngqONDOFOIy80NvvehTL
dkkr5bv3TLfqdp4Hkf2tTLPJ9N0UIUv+Vk9K6BJzxmp8/e3pA6ewSZjZs4DaXO6poDIi82OTb3lX
RlPpKf4oHIvf3YvhlfvCRProrYxosuAkCgM6wX/a1Zg6fW+4HMhe2xVOp9qzoSaD8J/6MKvW24tZ
NP7tPaJb0QGsM5nvUx3hwZ4DVPV+vV1aRwbpQLbk59uvGGDjAZH8l7e3JGn4A3vLH2/3CTnBObST
+e3tLWQcg+MUNF/fLl/0VXrMLe/57VoZiZZjS1jg7a1qTIajZuWPp2ud6pGwkDjq0rt/u3zt2fbR
SuXd2+WnwAbe7umv1X76oYiD7MJ065u3y/tlXV+kVX79dq0s7oYL/O2vTGYRXG8Ep3RYHAzlB7Bz
2oPRGwfNnRc4dDsf9DyaRUW7CUgQH+YIEi+xoqz3p089tlprUHfG5vRpAXFgWyVutzp9KhEmO7Be
Wcy3/HZq3Pgq0MTz6cOudKI7gyMAyiQujjDAIGXa1fenr4qyvQkbN4Oexj2Qn2kXRj3ox9OHiZih
grk54FXEp0FIlIrsn/96D5mZDWShkVo8fYqk5XQkZkFmeL6HEEurazfTb06vXKus7okUIxg/30PM
qUtvtfhOzNdV6fhceUNydbpOX/T4OEaemAGG2kMVoHiMNLLanj7tEp8q6NxqffoU+Z1qbwXos59e
Ei8b0RwDo3p6aXI+velT6/VKKLBPD47+71sg/b6bnFR7vb/Mi341IosvT4VEjZktA8ew9qfLlAJ9
EZcT3/b0EjH5ClIBad3TS2yQsgObI5IO/2636bL3tO+nV1FQ9rd1WG5OD3p6C3PhBtABO70JTrWF
MmlLyvYbYKhrS+QkeVOOr4PLaaDLBKfZSlz0fRrsTeR9LsZEQBVhkBzI0BsEyGv/iOqQ9SD9yFhF
KoU/mbfWw+k/rcmN1enl6XunX5xeNlhlXRsNiVEjsB5KXe8fyowwPy9OF0P7EokEWOenb8Ndwg5X
V+1xOl168upVY4w4dM4/QNoiIhoJ8/r00iis8VBB53q93BQa9pVm+HenK2maDtQAsPh8HdU1r6j1
/8/7+4T3Z6HM9f+WFvvf/8sfiwZQLCACYmezfdz8g1fin2n9C982BATwWptFqhxEvF6Jf0L+C4Uw
aTsSoDnJFKX+Q/wzDdh9hm3q/OiV+fcfhTFh/AuBwlnMmtQrngbOf6UwNistvqchCOYtZUkHDiHG
cgJ9RT5/J5FtYTrcea7jL4sVlGH2nmKFAvMh3IWL62HxUy6cRWu9VIsDiib7d5X0FwrEfOl3DIjX
ohUVYuL0Agmdx39fdOfpwLJMi8CQ1SydwdylUM8LCHCCgzSb3e3Hxf0u6G//UdyZUFiRBg7KHzbS
XYU4BkgoIb6w/LgI4wzm/FqGaxoGNWoa5gkG/a42A79ox4GVcWkXX4P6OvFQG7GKI3ZipU/iCpxt
fZsgIOIiJ/JJ0b+bff378VwL4CSzJgDruaHfFR2zXpLjpWgtu+6a2yAzDxyOr4yOrU7nXYhEbR3r
WyKm248LnjXozlrRwUqInqwcieDtGRFEH7oSwkkULPOJCRLYq8BCq63X3hDv+7gHTEfa3tZePi71
j8ZEfc9hyOiQVoFinSu7l4ajlTFp3qUuJ/zXRGTkL1Cgfbn5uJw/+qiDT6MBvYVoJs15XqvKBtSE
RE8GdTFBHbkOAqKWGGWjXQYYN7+r2zQkMquXsA8/LvmPeqXkeXxTrUwaQs5d7V17QiwFol5q6dLJ
BdQHH+EhHQ5m0BC74xhsLP0yKGHVwTxB+zP222798Q3M4+G3hiVJTekg9hENNyAq/X4DE4iggdAn
knU4LaSC3JZAiQV3+SqNP+m8f7bmXJQL8VCBHf2jNYnZGoYqEKvDePqeprjzOuu/b0g6jLCExWxD
W57Nc+QoHTm1CPBhibcEyT5p7UK4dx6a8KiGfFJ1fz6P0oH0WDqHmZncdT4WhV2ZuCZFGJEVHIvR
rUurtP6kkD/bZy4EgTvE1vR5yJ+1D6EmM81I68fQGFaBicpokk/WUXRmuU5A0n5Sg38tD+lHYVrz
AnReg+CD2kIfeCjT77XLhqwNue+grb9PZojtOpil+u7jHjgvAL/3QKVLOS9xEjigY5w9Yas7sMVb
Ex5uYrkbI8zZ2lsDpjICFaGPi/pbi0mlkJCEzGbgpPF7ZVpRgG4+eoC4ILZQzb8Hwa//QQGMJWHo
NJd5XnuRgR4xxJ5oWYy+do2eVL52RVF/sqT+pY3ETMzDF91h6Txxt95NGgZ27G48mPFS2ACHlnFk
AlbGJaV7qW0DxU7A3UH4Sb/4Syux1DlsItiTWO75mmcnOjzdyAAD0AESMLBCCVFIEo538XEN/jkh
KlOAZ3HpgYAWzLMmavTCQHSgIaDAqQxt0aY1KvqDJr8bbk5CS0aD2pey4FghP3XonkfsWVc0hVQI
OsypZUbA7/2D9JeAR1PHS43U8Uhg0XDcZp/243djWee3qZ/UO8uOPvM7/FuxbPMMNoMsA/b5HCwA
k8ZRpsfQqP3+ghW+X6eYqf8i3GpczPpl66gDpd9NJrhifPzCTxb382ExT5SI4SplswyxUT2jbaVK
Th6CdtWySUmOIU1yQO71/uN2Pe+z52WctevgSBDiBkHgJm2+9TmqBlZwJHY+kDT+bIN2Xha6nQDU
XQYHjC160lkzDgkRKQJwMXrbwdZofW1jJBDqnYwkYeTmn5Bkz2tvLk2ywSc74gjrj/krGqtUWBA4
sY8VX6zR3ZRj/UnlnQ8+ix0X1xbzQm3oiAX/3i8LlBnC1mVaGaurkSx9CgDChWP7cRN9Vsr8oO+m
FR9Qktl1lOIFl9I4TuWT+KwXfFbE/Pm7IlLNMH1A6Mz1ilyUlZL5CWdlx0+e5Hw/d6qv2Y4BxRQY
ifKsA1i2L0Ee8yTTeK/FD5r1JVmK29F8/LjCzlueYqTULWYLVwo1n9F+e5opjBulmTjQCOQLF0Pg
2AeIpO4n/et8RjyVYuj6TMNlTjp/GEf1ptKzDvWuCfwwiUyvJgaWBc/ARPt14Q3DBTblySX6eOO3
jx/wL82FDpvJdp/pQSDv//sDqklyepI9E5MPGQ+psW5bDLDypxSnyY+L+utTWmh30S5Y2uhnPQN8
dx/0E447ve86F2FRjgtS2rd47zYYKQJck/9oKSGyj0v96wO+K3WeSd71R8Qurd7pKbUqZ2MTLIjX
nlZDZhMIGn5c1GcPeFaXYaccZBIpqi7GH4rkNKI1wWOoD2QYkscKk/m7OiVy+XGpf+2iLih/FlUO
NuctOIBLn3QdLFWMtqlPKtzrNykQ1LuPizkfcAh0n3YHCBghF0Cw8Pd67NJSc9MMXrvRP5OcWvjI
o3oKJdfpAXnDj8s6Xy3nxRnPPjTZiZxJhvfvZbkjVAQtEtVSkQJceGH+bNVkXj3pwHMNrgs8O7s2
2E622n9csHF++GYNE4gh6MK1Xdt2/hBzKOuk8gNVLdkgP/adDdI8f8wH8TNJyge67GPNjqQhvYHi
5fPHZf/RUc+KPhsejulVOqoy1TJ3n11oMlr2EvrJJ53F+KO3nJVyVrVhD4VZQxl0GWcVgEi8vgyQ
zML57lpeCR4SlkRqED+WK9cKD1rt7YPYYL+JpAXYHP8TMfbzTnWqbvxE0MaSDrGwsxFj9UMHGIWG
Njvnogy6Q90REg1JGITxodXjH/99Fc9TD8pdTLnWeaAKor7dmiOtCy7pIiyRHXFn6Tz1WSX/rRfB
yOepZoUwjnZn/ddEN6ALaUpfRD97NdzMqkHFySxLtCujbxAhGkGjKFgjObGWj5/yb5VqS13n7GDb
UpzvNaHC9W3f4IgCKUS2D75by3xjplE53TRE57y7RJp5iTloBw7446L/0rsYNDazEDEkpvmzXYyF
WlcBdw309+BcGCL9Ber1kzb8Y5I928merch5FKa5GBD2g6n/EEFb0sd4XftA0yrjiUnptvHGT+b1
8+lonvron5ZhCSQ5XXk2ZuBaNS7JJkDEsm4599URWifZtzhWD5PRpTPrZOGnNcrAVVR+UvZ5jZ7K
VgSemd91nHLm6ni3fAUKrr+WjNUyRAYKiIYfX2marD/ZgMxP8P5UNJei2NhaiNgo/px1WL/RmiBI
mNxbEe1rBV5xsp1N7rv5Pgw+3YX+7ZnUPA7pnkSLzyNiBdu6zINYsmzzYEHvXLap9Um1/e2BGOKu
IqSIBYZxVm2dTDP2n1SbCPfSOXYqXyZusQTi80lBf0SK56pzGeiMdJw9THd+2HcNBPxfpsIltY5G
9Fraw84Xagk4cuujvrJRXb8vsShAO6i+jQFqRvW4/njM/eVRof/jAq8DAUb15mwnHA2aFE7SgL3p
9I2bTqCU1j468zrAoI9L+ss4UMyaOKVQrayPZ5WKEPLoE8utlt0XJwVInH8tk6MC+jaEG0ft8Xj4
pHL/8mjYSvFw9AhC8eePFlau76OfC2yhDrJV7HT2cxjFE+TDzFlmHYblHz/gXzomsQ+yJ5aS84A7
e8Bi6sMOZD+LY1r+AoQG7N0Ld/+TMiyLOCnzCX6vv/cX5UW+N4QMNRvt2QVWDDEiSKb1SVOdbybo
lbOFij6Hj6z5YPF7Ka0PIJXERrWE8Id+9kMofgUU9/GjnEbR2bRBKUyIJisqqaezLUujVzqg0gHz
LBdySBJ88QL1XCq4jX23RxlwNZkga2pjDRod7CZZWCuo95rZb73GWOu1uovSCDXX2da3LeNPlLn+
0nsYlMSXCHrYnK7PVoqgSeuSXX659Coj3RWZjfIvcngQde1whUxQ+UnL/rF5JLmAWLllw1WWBAjV
2SxKaLzTu5Lxway97me/5dQ94pmG+ZgABNxvwY5fR7axDtXkf9IWf3ZdSTyS7CT9lvGuzrrVNAVy
tOyKnZRy7qTd3qL5/cnz/dmnKILYqpKMSBQ2z2a6Cihza430KRMT7aK9QYEICL/zyYPMY+z3PsW6
QCCEtc5VBi133nOtqRgL5tPSkgvh3BeAX5o0X6GJtbQquN7ys2ntFFv5rUgONCauUWxCEXJjBvi9
SKe3zEqzWd9bQ+JRAifINsufNo43rdvdlUq91Hm9KyN/nWODkE/al7h1kVjEduHjAXW+c7Pxh7KJ
+RJWFgRGz2s4RhWxGno6kLRHyA5fyT1gslIsDPXFB0f+cWF/zOZzYbgH26RqbI52Z71VJV6hVzkC
giQZbprjtChXbP6fP9Vhw5P4vEkpiXCvgXgm4cc/Ok6PduKgCtyaBwPrVKsUk7EqQx0rKcS0Ovt6
0EleY/zDbg6aPyrg66QA7LEwRA+kCrwhOTkMAkyFF7ZRugj1+xaeQQP07ulOldqPtpSHMmnhBNqN
/09uxniJstXfVamB7oVn2quOaljJLCpBXYOZaaQVH02n5Rhbmf+kGnIRuTV+z2Tx2A7DfQwbkmK/
Wp2zLeQ/3gTZWKzHEQ1OmV0mI6pc4GpT1Ay1QtzG/YWmbSv3h1WX68FvURvwjygTriU8AyDWmK9U
W6WQoFc9Hpzt2q7c7RTtEMgELrNUabyFXbgO7PxYd/Uuq7THVN4bXQYjsTpIaBTKeMkLey2SvcJw
0NCzQ2ZCFa+qVSu1jdNgwmHpl7GG4YxIVyi3rtsw3+SDKVG+bgBJB/1Rlli7OAE8/ickny4QcroA
urosQG9ao40hk0r1hQ1AfaEU9IIO5gTZYKg76S4BFK8K0imIoNWWvWTt3PqsK2PdXWX1TrjhQXkP
jYWoabDps+hRQ3N7n9fDizuoF0WiBwr7beoMWMsXkA7FjvkvoeqrCzuIt2ZobyMruo/D5hn95L3w
Zk5KvRTdVxOXmiwM13YD2YSzmt2XGw19GK83t5beIXYO7SPCDVH3Dp6F/aPsL8ziV4SwVegW5C6y
ZCPd9BZO7XqE2YDyF7HIDAuiRy9oDiWq7SC+Vp4xXhotAiX9ckhQhodXvChA9zXAsImWu48B9Pjw
DkZnigNreelah9bcmTxDBOUI2WTkDSdvYbbxdoyuUm8pyu8BFo5Ovw7GiwCDrnGLlWENCUHbgUNv
NUy4ZbkCH7aokOBIUbdF4Knxn7PwnyG50aLtxB3IlYE9BVzyhzHVDzItljo+KqC5oR7j1Bw+a3H3
bCPkU5TVos1REEZJBMXSCnlfYF3RFmdsZOVtWOD+Yaofqgq7DgtGFujw7GKSD5wsjoWF2WL9Jddv
BxSqqFdD/uq9WcUEEkR9kPQF7F31C/idezMKHtMG+wR1OWk30t01xZ0XBCth3SpIK6q6sdu7ZLpu
SxRTI22ThC62NcGIV2Kx7IdLgFsHYWngsx6jgQ0WrvWYBxnGjwmaELpm2F6JoEHmAVBq/1So+7j7
0o0byGi2m62HECUceyNBnonHST7m/b4ehgeEDAZY/OHGsleoJE7jQ4URaKDHK0tcpv4ejRtYyc91
SySpY0322oPho3RjJzSwVe8dP8JGONt36aYHdZeO+yT86nGk06d91u316OA0N2GLBrL3CNovcH7Y
4h6TZ80AejcLGM5pB3kE9kJGqXaf83ZD+QJ0mnNtwChokQ5ou1UAUgTSbKtfBIXatLSMwxEWpym1
VynisNs02kTywSgX6gEd1CT43inUIi7T5moQBwLCMBNQzyPZna4GdSHrbKF1P/UezlLpze7arvcC
i/G6VOPPDCNSW3f+D0fntZw6sgXQL1KVcngVkgARbWxj+0XlcKwcW/nrZzF15+HWzAkGRPeOa71l
pAAMz5tBoT+IkwN4znH0DVuM14W6tt+JpmLed2brQuvxebWrr/GFnrvhvGT9VhCWtiqUujX/ZRkd
xxTf3FRv2PlZGL8uWeexkt2QG2/DqrNwFIVGYvOOzNGTI9WXsmgvasE3rpbNp1XtgjZxzmMkja6a
Mnb4+IHNxNy2vRUCEwi1VT/mifkKOYxPL9qJRVU26ozeZI63cs8TiTijG7svvZkjjiuW8+c9rBQ3
Uz4H1nEY5djDOdhlAveqfAG4V9hrqIEb4pOv1zAdLrrNXs8jHKblF0P4l/hOKM9kuvZwnJIdTEhX
j+iLd748BoXz2qRbeTpESVAWgfGVG0H3GMn359qvwH5ioSs5pnMUWj8KK4V9fmiqU5XjUiHCe7K7
N1jUEntAX3UWLOWrQLRNgZbe48JCiaWGqzpgfmEQ9QECBdO1QQtYxed1OvCo2XAthCdhCKmDgUWh
GauZQBWDDi0rYYlpfWDbH2ZafMdxfzOm8RyP/3p+jIZy3Qi1UBXtE6OsJxX14OQsF62vmw0SedeY
mEAUsxFINWFGYqfvTSmCsZBvvb54uNzp+7Ls1/JsAkUdXwe0WP3i61iA7JK9mvZUT+9a/pbnH5Hy
JPSTOf82xP+PxX+42dvxcdhdx9VPORyl8TJOr/PCQ95SP8n9iDtxsu/CYGvJdYrfkk6ok2yk/BdE
nz7+RAnQjYxZ1nB2/DQ+5OlnqhyKasHdMYHn+Yjtdw3yueoOGY6lqePx/EN2t9h/Zr5ddZ8bzW3H
Pmgjt4rvDL64efIsr4GunSVxa1Tk7RHBVVA3bmRviumPobXIhETRtVcnvuMPC5IVbNj6Niln3emw
s8cHGhNentnHqlZ8gDd898T4UlUzNlmDR3608u9CGQIxAZBPDVfNNPq7auMNjNi0rXaastRXxrc4
ZYSVZXkkNgY/fTxYJ8su8ASnW7v90FnOV6bI6/MneA875nUfz20NMKaoEWDs2cCJ2dpXzWUjeoRs
9c0AKy7TImIu8TVqpDfWD87TrDybykF2vmTloumnpbdApBq7B4QWsEtrMwjI9rxkLhdYgKFos1em
Ia+Z6hwyp9wvy1Pfc47flBRTW/7qWP25q8G5LMpNl4FBDApLQo2X9qu/QHkD+LCf2Wgu4TLa7Vep
7uDlunN0rpbbjMbE0i4tm+lgdf2xDh2Li4D5oAKA5bDAvih+R2P2VinhucINUJ0EZkN5Z4HNKIIm
Clr0AOVAVFTedAnMx5QGVvsp1rPSvE7ayay+onLEQ7ay/GUCbUCmJ3GOgFzoFLiVI4O/xrclg9CQ
HD741CcU6sv3aPjujPHIIOG2aI+rHWTSjb0oh57Ugl9kmDs2LFd3wdi+yPqlXNUC6XzMGLSyX/L6
CQxZmAE5gXbPyvbk1YJDCPvKlJxy/JDyCJtEExc8HjsmujCONLssYaEcOOaS59v04aq3jdsgokBa
4UYwOOXJ/QIqoIs+O3OCelmC2G9yvJPKfpBNb3rEKrxjNSGC0MNe3S9KqPeyl09f2jS7APsOC1tc
ScsWacMBsZB2623I8DZELKJd5sq6stiXc/VhrhY7t+V4pBv9nOhvdnuTVgWnUR4oWDHlIT2mVvzc
2fDHTP3fkCAWC+vmACLIWyQHMqkOUlE9SeS0QyLvMX9BaYQ+e5KQ48HvRZ4pPrP6KZ6se5EchrW9
FQycDcvjEuh9FHNDq2wIJ9zJeNeSYpMgaNEw9bqr2UBjsH0FIqY5vybjGtSSeF1iLVBl+Quk7coK
jF0I1vV9Wf1StSCx2ufEjv2UcJQM6sDYVFjITMi/FBZ75UOyz2dWmOGosP/BKaq2FRB6Wld6MX7a
NgYlqiXPy/Q1dsN+0I9y5GvcdtKiK15lMDMhs9BPTENCsUr8ZCr0mWaMFp8+kPkyTNzqhrlGAdqA
Ksj12uFjJjWM586+MWE1BnXaVScjj2XXlDN2taPCuYxWWYdKHi3bsrcOVaYd5DpVwfyAVVlzo3Qt
o/SMtuNoIqwAtnqTV/lkw3PE65Z6KRCI1ITeR9YQqF381iyQ4O3CV8vqLefNsBL5UltsrnTCgyUJ
prY4a1iC/Nox7Tc7daYdyDmmpPBQ1ROAp+Os8IBY0oXHkC8iNg1rtiG549mZYzeB1dvq8aazgUNA
8o+rl3j4dRqd0STdTfOgT98mEVbzKZthztRBKjdev+5LrsdGPzkqOZLC5CEQOixoB3ZVEKHp90jB
orXULpMxXqddwSAdVtXc9Mnr+lAWwVlKK1wDcNbSuH5WiurWiS/D+Fc3u6gYj/Ec+zKEQja0ncXy
EtjTA6PPo/U6Y/lo8mYTlQKuGQAwDJ2SfbUl/AM8ZU2GyIKFzn4h/XBYH+J5WpydZo5cOWSLjUrC
nW3neN6Ui/rCV/ZeFl1AiRc7sgNKli2QQtaJXWArxPV3l4y+WbMXUKHCjeB3I2SMbN612O/s+jLI
kttw80rmZwVjSWSnRRk3IxT+hQkGKbe9bjja02fJZGo9E61IV42FeMtpTnAdMk7RcaT9hmPJjLiA
yUwi8oPUudVyGDX9sTTNHVhQuLRmiG1sybn2LjOKsbm7ahCI9Cy/kICzmUxBsPvppg6lEfBaYE5T
H/sJXGYNc5yux7hV8y0VStIZRgJM8yaN8LabrMVdVoQD3LaveZW+8SpfpdbEYNHqm1KHaMafPhu4
OozZZ4OUcYk6KOb1Gpl8Jma5vnTV8hfLWHFfncatc/gQV2eBlccdaaCmzWKCn9+GOFYlFOOJsAH1
K7GBq9FhBxeMGQR1GHeNdVpicoh0+7jml/hWFc+1Lu/4HCaMkBmYFr2CcmJD49/UJiQgACrvuvq+
Tjszvo7xk8q86IMNuA7xT1TELMvaQRknPu52j4HupINpS6xMMtwWW6uBTlPtY6BimodqGKC5etJJ
USoWCOeBkVrpEU+d5hqNWHzOO4gugdw+kYvpJWSZjVmCiXwMxd8LFFptcrQd+DIbgSjuwaE4Ggpb
ri/g8kZnD4hch2y5EOQZw36MRr9Xdlm0bgtr/irXRPHXUmrIFoWfSyri4HeyhlryjD4c9a14lOTl
BglVdVqs35kny3VyL+qexiTyVZu36a/pMEXAbUdHytut+3FjsOz/INmMHrqXZLhmbC1J+xExCxIz
Fx8WqZ8ZOJTGHnxNXit+3AlM7CZaXtcIPmHym9qbVmEQ8hxF76v0q4wXdXHtZGstWKPPHQuAZf1l
cQBDLcvSX6neWCkQzsiVVoBHG0H+aRHazoe8SvcObL7uKkeQ9QdXQOfQx+d+uEsEwQzAHNCiHuhi
PWfNyILzpiJjrajw9Kjm2rfJlENphoajY8VN/0nlbaIYA5o7zAETD18LhZgFLC1qa/WlQ2sMQSOK
mAWPPhdT2rUA2DXKYYyKA0x73I8GdQDgMUtAKTcuEhiQD93dCo/ylULKuoJZBR2RYrSlFH+qlMfq
fogbw13bF0Gxe502j3HG5DbYDHZ/AXR7tAmpCLl5BAgyEoGkk3uSITlk5jrrubBw4sCYnrLlOvE9
mezDDNO7nsF0Ew8R/XhLQuxuhDMkLZUMvQNMU5Ya2Mf6UIFYbWrQvRkgSiETFFIVwE1Xvk5gcLO8
e1nlFk/q4hsph6suua32Ar/YqNnFXmw0171v6b2nxZWX2iiFWz0oIMIUKTBuRGrKFsyAn/FUZwO3
sSDRgYDBDoZeXzonjLXmpCo/eXTSWuGbDYERuMWRtgCevmHfzLqfV9FPI/V/MwZiHB17SWZbfegM
DseP2QIVlacHeLo+jRNObhMRdnqWGFqXIeHlUJ2p01DAMDGmkuo7aAvt/Sh/5fhbInEeujIc23uv
PjnaAhUF1DJd7iz9p8cn0Ykr4RovcfFnSAVaHt+6OkM63R7KIqa8VaDUeXxbjI2wC8ufsxytSIf9
KY2g8g0K8b/DDnCQJmYbDLaZHXsc87zodIVkJAZIrzJAF70EZRVPEcOzdNqN78Eh9vLVxWRLXJCo
PRXmon0YDSV8oCIpWLtaGaMXhdYWbjiVjf/Ibj8nlUKaxL8MpvELxIzy3Xclcii4zjoHBOv2z00l
wUpcF3hVqxjRWKzRKn129FlApeSPe4nXXF2XOJ24vWfUsQv/j5UHjdVVoSX5IbVZbeUil1qyoFbv
AvyXNRU6hhOsuabcYTIIBkxKAdgPK4ZKpNlln/ADwSPmbH6yCDUDHpLjdqcpZvEqpbNZ7QUegls5
m/WV6mxdu1OVdhcRmcNupIv6LLOAFQ4TKnQEgIbm162YtlLctT6tGsTPar5QzQJxKcpBfZlsZfgp
S6v6NziRMtxom5XOJoqVxd5Ka5V/23HahF3SJM9MroPwiqWu+FIqFEa7NRmIa1oDhzDrk6B0auZa
etqHKBlKolVvhJ/lay2fosckEBsYhdO1H6aViu0qqDvCLgD5WvfVuzmO8lkYvKa4AuceabZ960Y2
llODUmtX5zY1gM5QKO8Z0fzwA/ZPNXRKt5IkXMWWlpofGUXUY2KqFB/7tKxAzInOoeKHC0leEq4u
unjm5I5VBuqELix5XYVJRtP16adCxzG706BFuVuyRJq6YzHVb+moj5ovL1MLDghLQiij5CJiK7Sn
YmnbM4DA+VriDv+0I3CQ2Khazq/C0f7hc4NGFPWTM5xGsYJkpvWZ8ehXuRDerHKNMiE6D34p1URG
aqzM5WbIqvG81DYHm9X3ynObK9ppUFAquRIuH0+dSfkbLBtPJrFTOJgYYBRMl+jkcouv/rJCU5qU
B7oKfqxpcYuukio+416Rb7I6tV+2iJJjAlSLOn9dY2yuCnl6E9CSHl5pABvjbMvblRoWZVado7mc
5OElsuaCblsHinhiUBPqKCfGlNvzcwOL+nEJJt1ZanL9dzZS0OLAZE5aVTmPEfBa58gcdpmG0cao
mYtmetiqsIskMAI1HO6A/s9o5Nt0m7U6wWObWqq6xbBFoj/0it5D5WzWat8XhZJAOsmAu49GDB2/
yEeExyMW+AcsXVW8pbQ6e8MYyePvtDInCwnmyuajVMZa3IxRKqswntc0zFUkMi4VO+1U5zKVPznV
MsxvjSEKUlgSMgBgcUDCXh6twRp/wMrIvK1FZcARVEFQByM7tqGZZMAr8jp9l/OOUnW1VFilnZKi
hKYjaH6wKc1slDhn2XXYGANJtJFHpoGESUre7Kltt/bSqHT5uPkOo6lwcipdJYBnYozYr05VE240
aOk2DK7JYgt+gyqWw0OC0a5sfyNSlFsXSdopjTMqMAZVEJ6AKmbFQF/Jkqvs3o4LZbcsA/xLkD9r
t1wo1k7XOFg3iUOxXEmjNVi0nAYEUBAt2thTvP51DKm2G3WxlKBbdftSwjEUnjAlertWVzQ/am6W
aSAUUuN+TI+F6J5NQMKvSm++qwhuWMHnfqzkqjtGRQPQVB8/F5FQCZjnIYhrpWHPL1F90x7yy2RH
iXkanFLY5JElWcywMk6PiIbmBkMKDclPT2AvN9+449sfEuwi6Iac682Q52+5p0o79+hIkB4NFFhW
VT4Z2ap9qIIqupmk7CJXM3aUslKXoyHV2QvxGd2Bdq24+jOlbRJPDAo1SsOc3u0JLK3rLEK8yXz2
WGVHCohtv/YbKaXtDSK8tTho1oJwig3HM7yC7qPoCkbYFzCyAeUXmgjJYuxaE31x5xAUpaq18HyT
azUO+P2NbGSGRZjYNiHA6PR7WZ3sbLVp9WB8cCd2/ai8alpR7DkCxLNZLIkN0irTQkaJOvh/Uhl/
0qeb70mdAOQDFkKRbZilS85A9Va1pOS5tXPS0y5rrujkZS9rquWbyc+WYblVvo6tQE4isdPjOfh0
PqXOSb+USBsC+O5EUbEiLZ+TNtYUVYHrkbJPueyEwxwheozUvvJXEUP61cyKqiCj04xPLeB1zEiq
eKNi+8RCOmBjw2nWIsjLuvtXpVLX79WMT87rmBjAONiv1UjrbdCe1aVF8ZiZMEl1SAjGasmbDqjl
Rs0tm8CoFNwtTRu/VRZ1p6aFc6JkMad86ajvRp7Wu9xIZOfgFPpzNj0CdD1mJdCNynrC82UTaquH
VtLnbjeimgCtS93uHT5nAYAtTS2AnQypWd4wzFrvtox/dARrCZWMtDZL86waedGC20kGtn2xbCuu
MAajDdMkWSnF9p2WngVTyPW1XKyofRgJ9aj94l23Kr/HPihTlR4XrBLqkhlnpNaRDLk5MrqLoosm
2huxbELgLERRnHLeB8q281j27yXEdL6eqlHkEabHJYsg4WrGSgo0pwOldKlvCF0XwOiPTLbuWQkh
XaYWrylSNZEQVqYY35K+dgChxaysqZB7Mdt/YjXRvkYhh/lCtqWsX72SuubUVV471MDV7Tiev+Gb
w7fhncl/EHopgBDV4VoIR7wzWG6dILSrqGbK62w6w75LFI7hnAPlLVLAUsx98q+34F9rsr1lDkAi
BU4KOMbL7Oa9ru/+N+rYpd59xlqLmy6mPKLQn9wuCfkJd9ld6QihrKrh2JDNbps51VloVDuo1rxm
/fQHtYTe08QD+0ASWjRUTOtdlqsgFcax08sTbspAxZfMK2u+aqmZfU0GnjktJB7NiIeknuxtTvpf
0i1PF/lsSoRypdoRF5rq1liGKtC4h1zEzvPWkamfYc60Q0MXrxMIbEeY/iL0f5AXC/pHfWgJqfPV
deIjI4Qz4NpRLW8FnjNLDQp0EC2HmWN4sItYP9jO6XLs9dfZwEo/ZptRIFWLNfoe9aUqGz/CvNEB
FwSLQ3lpfJ578Sm0F/bztuUAwYH+6NTsBqibVp4+xeQSfYH2gTtRmlIuze4KLk8A31emvwFlptwq
/rC8RJH6zkIaZS1zqzjpxhrLrUHvRn1bh+GgKto21+UvJ7vgRdpa9FFxVfpNrfm0937FvLM1as1y
CVJbep6iPIzLcccGjKv3xEboLAC6KcPBFpOH3XUrN3Po9N0tTbpwIiqDYeS1Uh/o6c8ixxc2nwMm
PzacA34zgL4eIccqAkToROGUxI0NInJoyzNWMwROQc+dKEQyPkzT9vN+eLej3GvwLc6xsjMbFF77
uXkAVtOfWFBltmLe17RxmUN1mQ9Dps5Eq9p7MZ9cAlNuhc8MtpM5V752/mSFTjmEZo1BfI5CZrT8
3D5V0RmsaaAsBB6WRofYsW8cVzvJNp66BvS0DrAMViO/ulPakzXhVlTzu8oyWp7+agklJupqogL9
qX1rVecrNHds/lonC2gNvY7iPpvtkzweH9agOqGvj9gpQwEi29JLgbJl7V+Z6MEizlpfcUocA799
/wF31QUSECB8fIrpOJqIuC3YHgNoVQ0r7tgPQQJY32kUH9cpiwyNPzi0tXXD75I7xiYNTFuso3kv
LVca7rE9ER6jTbFx5eXyJgKrJle3lc4h83T3AQlMxcA1/cM+weIWVz52rK3Racd0ZUTyGdsH4s5e
fssbACsPqSfp+HCtSZN1OeiBjVBqDIDi+1bKzNp0ahYga8wj1X1Odfare2Cal1Nex0HMtBtbLJvS
vPcoNXTQ6FP3s9TUm1tyWewoNqVqbjkb7PkyvRhIBKL1pEsUCtNblvItYqARBwdDY912KsYdLmC3
U6agKeAuSbR5V1tHAaba91Sk99qwPDnKfKjtTHjeU+s+rPe6uhcFVropmNbhc1UMRLrRhzZNHV/u
5E9NdbeP6HhRx5mXlOzXBwrkWC8TyVC/nPtiP45f4No9bS18eTg1Ue/mKpBgHiJF1U/rDAih9nod
57LM10xcx0r2Vr2GTw/udromw8eYv0nqynD7aSjCnEaC9jfHPa3OyHcQBDYtaG3Nb+EjPqCT6qR4
1Fjy6ZBNG9RUxFyoUrbOcl/pUq7QlproNvFERkwfE5NuaiaHFnskVCmo3r7mk+TG2hG+eUEnjCO1
tt5HTb4qgxm0WutZS/1WV2Jb6MPeimnUJ5vUuNvJ3YpvogT3TzrOF15I9Evpcw36qesBAB5nOYRy
+5bVAqTucBJOdJv77Ds31X8mFC0X/GpuHhDMgfFTXa0/JaW3ygycXB8/c50GCv/Jrh4e0JQQh3cx
D1KTTqMDaPwzkXZF/af1/2oBELTSWSuHAL4d15PU3RzrnQ2ByNnLeKnt41geFueY52IbswMzQEut
YKnF8nVab312Z7L6N4U2DbkZH/Mi/MQ4DIZfjzcY+9Ru9fY0Du1jFGSMjymJ41KfNPtDGOcu73wN
MqlFrXgKei156qk9ctqhfD0NbB/mxZ8qCGpmhhbZBG7kFW+EtZfyC6CPLVH1Th2/Fxwy07wZzSmw
iD1NbIkcbNoUmmRJdUwx6j6VpA7sz38PhMERPNH5MfRkwGqMMcZofwmbDwnYHTqgJwWSeU2IABsd
c5NbUgQfkQyOKidPeunHEEroFkO025LprNEedyVfsNdqzi8UiiP9Fdj+y9i0QZN8I/sgZd2NWObY
c2bCaavhVS4Z9pJ7qq6OM3jt/JHpJ3Vy9pNSbEyBpdKE2M+oVZ8Vnl1rv31mbhTTH2UOXCcPNaMJ
FPOyJhoO6UO5pHtmbi7W2n6R/hCnVcRtHNixurFicuoCDaLC7Uq50ZoCbV7DFuRsRZSoTzptUXq/
FiZCimOBpS8/qtGFhVZ7SNJ9lRmWNGVmtPxDGJQrphuJV4gLjMuyNGfqf5IDmrIyfVMDOn5X0+VN
tWqGasELA7Wi6cSFCYPJhNYPSriVtMAYhtCxi7Ox9F7Hj9bQ+i5a4cWPMwzVgqUm22R6TCc1VCt0
/V4o3XNBzCI06gACN5xFr41GTPFAQbf5Pk4YAiMc1VBmaixDrVVNkFmeWmn9l1NEzxDWVuW70J7Z
NPHV6N9Die7wGEP78Mxe+WIwliaZdIhKa1vN57W7RRbOTbwEKzlSmVDkwvzY609Mcr3l+tfDm4Cr
RMM5P8qKp0FnziVCRJ1oZRJva/k1ZoSHxNLjQH0Uk1mayUc48Jt40OkjydtxUklcjJIIJqHtn6az
wYc7vmgLg3ONDYURNDu+ScG8WX5jHeOsG45fEFfq0UJ7V9vFReQhV96V1U0evoaUuYKUbvnqalX6
JCRS43YNqKwfxjW5Z9DHWrzGtooL036GBLaLVg42tL+O0oerwfo7hYaN0Y+eMych7lRad2xDGN/j
wOzKbrToRAOZz6ZXk7vZIN9S2YjCB9HyN/IiTROV48BFSawlX9fGJNr4x2Syt6hfsU5ycpUFHQSx
ehl2cJRUZw2fIWvFR1HcFmM6pKIPuolRO97xCHONUPlmSgdbfh2ntwUnYoYcdit1GJxx5GCi0HIy
FkQYT924crmi/hkXBrXIdIcFoq1ShoklvRapGspJDu+N7N8lzyR36VLsmm3WU5ImyaWm0PqL3LUb
W/+GU7sZUndFlsDX3X7UvLcWld59da3BCQZodYfbcKge9He3d1zlCtxcS8L+SeQnJwPU5sf6LiY+
EDcl0GD2H+ltbuTMt6VneeI59w1abBLfWbw2gcLe0yOkPdfDlih2OWTWsXilOZFLO+lu2a/qX/Rh
Lp58l5kMu+uda7/hIMjhtqD9ZYQzwNKtugiCCM+fZo+5sldebxMCscbJV3sPqXCxkfvT0Ht8i4Xk
pkzcjSCw5RHxIETEDf0rQt3xvAbWsT51QelP19zDJTdk7rpTQ5rIx+inbPfFS+WggfseGP4KNI78
6/pu7PvNGMKWb/mVTCi0bzBn5dVjz3RX15uBOuFOnOkbEJwd9S0x06Nu/CS9ixtRDZNVubsG9lup
HsrZbQ9Amtod7FgdY8iZ6lhW+rQ04j5UcXHqWebV2XfWucarJQdpkBwS7kXtzypvPEusnFLwjZk9
lI/xS3NNw/ixG/lshVU4fE+SR03SJSRTsyP12oU+I2dZgAM35e22NtlWfEGQ32f7ykvuRHF8JZKt
YE/X7++o5+NXHhOaXo9LcYbOvlepCwoFLh6d1K77c+av2vjXRTdr+VScmxDvznqq+CuYL4IoDQcc
c0HptbRfu50K5rcKrBl7B3YCbzZCEf2r/sgutC4gOGCcd6XZOLzNpkeJycCERtoElJvbUaPUxuAk
3cBkD8eeAtrMRM26o5eAwqyfjtnAYGgdtB5/u03FKBAEgs5LRTnX8mWKHh4zgvC+HabX5Y2SXxkC
sBKXwU2mXw31QMxuIXNv+Aps40PnRy8SI5PINAL9ueSVeCxFg0wZX4xn7bCitPrWEm4Azno3fjX+
8F8xWUAoEDEC4Zrb1BuD+UinJ9041v/jZrck3+t8Cs0LUqnNilmA+nYOp73zcxYg+e4w3cIUTThX
u/HWct+Xv5Y4to+7GUi6W8wcIjvsznlzqWgf8PbkMZzxs1lfUqb/mAEeA37keYNh3ui+I2tLS36a
t4JINGNTx0cEvlY7ovRDyXQtWTTRa/zMOI48+vOzsdPWa6d4Y7pl0BeTQLqPMQHejC0A7ZBRbyIU
wbPOWCeYYi5r/nkA/9/M1ziI3nlg5oMSuQ0w8PtsE/ge6UyYXOBgiMmem1vPkHm/z34S2Z1I4h67
rIrbvUixxyZ48Stn+5ZhGuUJ4XSnbRj0j/NN/U0pbvmnpIH2UZbv9Yd9Y1dHfpoy3uyTNp6KaZNC
b6q2vXKECKaWPv6bleUvcSgyP+N16q7+L7lyzHc0QpKAKXMKMMun/RqvG3N1o1PT+2vs8Tv5DeB8
8SGJu3FxwFBfUJFv2Q49co4QclNokEBC+zxI+UJj0U2fIEBDiRWlx6tQzYOZ3yLxbTK9gy+bvy+V
AurT+HS5Kd2Gt4OW2m8mPU6I4Tl9JqWIeGqds94GJozuCNkIfdyXvtvL8kcSbwuBhcOT6YE+dEqe
Y2+dfoPfM0WnG6u1q12XEWu1q7/xYph/bpmMANnCc9VeqUMKEagn64PEgSHz3vDs7+5MEPa8rGFM
hZEAtUIk5aXa2SqvBZPAPJGR6Rs9dY3kh8QXGsow7cfExSAijD9j/XQW9Ctnwz47MCL7j8Rkwr78
quOt42G3YYhsccddRePmH817jX8u82n6YtiPV934Rbh+rz08pQ3NDWkny27+IT3Jh/xavokn2F/L
v+jKOdSHHQ/XEj4qFkg47yklKy5Ufpfn0AzmW9zxwW5Y9CQTi78tcmr+8NbtxG5ybk3zJM9+OgbE
NtXGuCls207YWFzjhCWaVJd/WW8itCEs0pMcusObdFjjnXrQPurYp7O9M619QjOO5svgjQy6zpe+
/JMDnbLccx/m1EKp9a/7NXvBiqZ1z1Pm8xqlL1yLW/VDNV+dg255mHEqjmixYRoUgL8zc9nENyqS
0q91NImvwlU7Mm7RlYEcclyNT332NMo4GjZGwYQpcKbHp0kDm35caLG2EZ9WqqqmJzI0p/fpshoB
5xizSDpMdJYezuJYIZL0mn3um3TVw/iSxkR7rvhe78tXLu+Hkz1tzN8S0ma2n8t/DW+gyhNJ9u7w
hEbDveH8GHPcU/WrzJVfj/4y+ristTrsbXUzMW2RDX8JJaddIZ+gZSEBmF6kfRdonhxau2EDeCTL
ttH0y2CJJvlKsolRqW1ZnfVxVn8w20emOf7C/S/VF/0k9uI9/o2+cmb+jtInjX3wO67+meGrZpJ2
I73JsLoh6CO5YX8lPzDWxG7Iz/QzOaGh7vMXVNn82k3lx3ftjYt9mM89wa28YeRjcdNPRwpbYqcf
ervio/JsImuP2uqBt/N9pNK8oZnFlojfHup8F9/TZ2uLdfBqUju78B/QlTwSy0P6mIp1k3W/DOhr
3XnHJNL4vm4Xv8Vr/mOeu9/0UxylKxOcVLS5LY4OV2s2Be0uuXKvPjGVeyYj1e7Oc/kmv5rvzhlp
BH8+/0td7uJ39YOS2ChfiMeW6JFDMR1iBE50tbVnUw7a0bc00qoXEhHVeSvlw9i/VgxyOuPnaIRG
/tS026w6ZzjVJOuG0o7knNIieQU7iPaZQq9nviuN2xpbJvzndQscX6heTlGswrnut/GAC+rhOmRM
P9/SaXya0yONYMhumzphXeOiEOAiOrfMw+rsau0TELc/Jgcj4V1jNYaE5d8wjbI39XxZ4uFSl1Tz
TedPPKbpLNYaEuQSri2Bte+r6NdWG5wk+G4ZatOv2n+sndly5EianV9FNvcYw76YaXQR+8ZgMEgm
lxsYySTh2N2xO55eX2S1TNNlI7UudJNW2VWdTDIA93855zvm8GoKb18aGYx2VrA+NYGbWcgK6l2i
nh3O7Lbyz6nxbemZaHaeJM/ZxARzjVH8wrpt0b5UN70Icl1/4yGhG8g5QjOIoe4n4Q90GaEQ3rgk
UxXB8rTGrzeLdRtddHMMxseULgPjbrTtkmnBLdR83uSRMy0ID6O7HSHqNM/GdMYRw/6nQRgx8I4e
bZAxA+6ifeUdRH2pXlKSHrkxzJ+ECYFpL9T4Qm+RDwuEgZTYgLrR+znVZuIBsIlDUGphjNmh6pGZ
dvtWHeKK5RzXbHwPpTkJzxkayv6Qt+u5+/NhkgLxKH/D3S2mtai2CH5oK/t+O5c0BLJfC7nibJmT
9UD7nJHK0a7Mm8gsvzpIy+kcreeO73tYGuG+65k6LNSDdK+Ow7m1bl5JIOoJM1/32EehdSy9cliV
eKbiS16E9zY/KNocd2V+tq+0cLp5Hex76ptRX6S69AiomVq07x45mNbRfx6QDdt3ktAY/xR9a2fZ
vqD0ZJMuEdi+NWyLXWeTGxzP/kkxepSBOIbV29gXe6ttFnnhfGLh3jksIqwPjtY+JRvvx+GMZ4J9
MzBUV9c4l+lSI0lr5Uv94fZr0lXn6kAc1yZEFyhLJFFpQ6QrIRIGfc4zkVKgWp5TPo5cNjTDmJum
zU1m4y07+aYQP/hA3h+Bcug3n9iEb956Q+NmWs2YRFbzO1dWyHEYkmnfsE6pFmNa7gWOh3bRR8+a
71VtubQcerQBvRbxwl50qwKMqFjzLbjFd+vsk2YbsUKvaTZ9agbmEg2hCirrl9NE0sPR7f44mMQS
vKITbmIY0OlWWdtIXZFwjNFrPW9vu+PqbtTPdPgMu0w0my9zxZIT+rKxLElyIkOFSSwJ0f0qCXiy
GTqTS7JoQoag6jEgmm1iYOqVNhuMOl4pKe8nJz3m9YgziCmudAoCD6qA5YvzygLp2AwWgSZdL4+a
MNaNoFIhF1GcjLCPXj0jQ8iP+6og/qrp4kMeOQyM+CLIh1I3opBkRY/FDMUkWUH6aKNqH6bWOAZt
38F2KFTw2ZChgxYg/ci7rNtEZsq6FOsbESHhAyl3KTngBbreFbYGxoIqtBhiOqbBQ+57kFoB4c9v
LeEsb1NmozxPUEzy3McPw5AW27rxxj3yoO41LoU8FLFdXEYk5L+FDO1NP9fpczkPNB3DODxYciy2
+CvRdZrefPA0EpOC8K272Y+nveWYD1nCuCz3Mvnqpnl8MnM2QIi5A3adkI4mffRLC/RA0nIIlB7A
NAh4lr73VMloY+wN52R4JYv7rkm8bQx89YnYg2gVCRxQLX5OGopk1JRgeeus0wqRyHpiZ4HyArvs
aGA/bP1bRC9wS4XxqeCZTodUP9gJ98k83EL/zCJ4UoFRvBI3maySNEMvmvlVXz8HTct2SjDK97H6
dKOYf/d5YJxMlEl7H1/LyrBqA5lu5lFiVi2iMnSemPgVwS6hFTNHrRCi5hJTMhR7dehGQgEyryzv
pgBzBqsOogt3Fjk6Ad+Ny2vjB/NbnjJIzubROdYkoMRo7BK5Q6fNK6XFbNDycJ7WFrs+En4spKQt
mR5hbNHYjMNL799YUvixHxiJUY1kTCV9r2GCQawCklKWZbPhz7dHXZAjl7ZTv2rCmU6OYPZ12BW4
H4gyZa5U6e9kxB05mIl/alNamERa7cGeBKbLDPD4VjpMWLq4vMmy0GalRRciVtfmtR09KqPUDRWn
TtNEt4bDYIzpWJJo0zb1++m1RdHQ3Se2o+zNbJd5T5si2wDxvEOUGaKc5TjQAgrfaV/qwXKfLcND
9DbURMvCq08U8Vgxulkl/a0PFeE22Hab32GDu9CI3fGztiqDo2AqoAgNbX3uB6875Ri8fjldFtK5
Oyyv56FC5Wl3szyRr02T2tcD76MMwiRa2UlR0h67Np4L7fo03SKOYMJPOmrfpT2V+aVXPCus3nRj
HpO67KN9XHl9dJyaABWsILjI/0U0LXs+ZXqVtxgixoi/HH7s1I0EuA13ttIyOigV9elXoCdGP2UU
DDZVcRFrBeGpYnFLRo1hUg9XMhzIhXMtrHal8K2CFKowEyeCLbk3+Igb7l3ClTrvK+4VBoE57vP+
jb0bW/UFf7XoVrsKN8NJhN7KeKmAE4acSY3pnXU8sG0cC8agBzgobrktjCFKz5DD3H7bdb5BPF+W
GMML++1WbprSS8i3S2ONXMdG1yNZcFX12NvhOpknm1qeWDrb7N7CumfA+cXDNQtjVdsYYZURNjOS
bD/NcVQz38wNYomXmQWYyHC2NhI/pyQjLGi8f4HS+K+s7LyE3o0nGjlR8Df4QuVHQ+4zI1+aY5Vj
ksQTEsT6Kj3jqStMeDk0f/93P7t1M6z/zcYPDed/f0n7n238FSGmJd5h1NUpG8n6h4JqKPARMdDq
5CN0H+68Z7CB/8K0//evC3bNBa7Jyw5r5ob1+Bs+oJ5nX9tuDVWKA0rWuH38+GzlEun/XcVUuaa9
u8U3i38AGf5/Q/y33/X5o/xu//vtD8Yorps0Ed3/+Offtn/9PvmuVx/dxz/9Zv0Hhv/Qfzf6+t32
Bf9X/qB//Jf/r//yH0j9f4Hnt27EqP8zn/+cJt/Nf6bz//nv/8LzWx44fQ9oAsZ8k4cg4on7C89v
/rvl+7YbgeiBVALc5UZ1q+qmE//xb7bz7x6gDgc1n38D+t7YDy2eeP6VZUH1h8aMLNUOTM8Ed/O/
vvHLX48dP7O/fhD/+P1/q/ryUqdV1/7Hv3nAh//2fAJIgZsX+gD/4c46f6c8zl5tJb2s16kxrqSB
obhGC7YPTcbMs0hWM+6si2+/VSZ+D4Gu8txVNqJzGmWvvMm6K1LAPNvYF3CHSzLJ5+scE3wO2ZX4
MCrybNpXOWsmMfp4k+r0AYdBNHpL1GXmykyzvUEc+g4K6XxUDtNGwngQAJo6XXYnSAvrnmMWph8G
LrFOGyf68smY63JSIKVmPFWLn6CWyQMJp8PCidIcUoFnnvP2GWRwbZoKV3rBEmYymkvWIggVIhjo
50o2izVzJDKmJdNQeo3Ry5pdPk73TZm9qoAqpjbtGPkCyxmgCCIJqiNCFCQ9qTeuy/AlaWfrgMrE
OuRjcVRpRrh9abJMtIxzPJtip8S4ITxOHVsDW6KyhkXdswCuJ8SruUDEfRPz4x+zV2nC/eD5RbL2
iNDF/xNuZEPsHBUU8hbj28Vuz+FR5BeU1Je+FD2Ew/ittrhz0JgdEjkvk4woup75iGOJfINu6lFC
EdgKoP50eH22KgLd3xHTwi1fiKchyp3vqTDWoyea+3jGiqRc8v9SOigCq/ZGmbUXzVqibejzcvut
sBiee40N1AK1iTmW4WuAmHSTJWmwBJrCiIYuagpL5sZJwr3rNlccVk9OUHUkQGKMS1FOyJCYMT4r
d4MNQryhBbwXE2DPqgjXZldVqzoHQdBX/adrlj6Vov07jBXddxa451p+mzMRsfzf10FRRFtf1806
E0m9aLKxXznN0D8ZQ/ZEYqq/IeoX5Y8kga+0XHdVq6k5Z4rpmdDBdmyKFypXnINDxwyt0npdWT4X
aDMFrM+fc9e5PRwu8j8AIIegZngVlf6u99q7SGMBJaCsOsSBU+PDsK+jm7GRMqlAmHTS2+YW5adE
tCcjFvlp0UBJmN3pYATDdJB4NomL7NjqOcnOzUebKmZYj67Fgm0bN/l4GHPNgrPAkFMZDdKCCmtj
dVbFh2mij6ngbK+MvF/lSTj8NkXxowbju+USPUc3o2cPA+9e1CHKhqA9THZb7LPwU1mdfcdPPwlg
19y0BDfu6a/KpkdoJrFK+9T9dBBTTV4sfuLCeUr8aFq40iLrzquZ0dxsa7WwxAHF/3dimtwgMsJ+
mDI7mrtm4TRZzei8ON8K3DbiCkcSrBdm2+TnvIxfdYloP8luCahJijY9QXPW9Ls8Jz0yThp4IVgZ
AjGorSeyp2BkQ+E17NXiHo+OjLq7thYVSliEXabO5MFMsJwUCguhP+/QRKKr3qJDOmM4u1Lb2Xvb
rH/ZCX+6jPjCaSHOUT2I8xz1ISt1Va8CK9+2CHS2libwBsXP2m5mJFpBRw118TKb/q5nwxuwZ5vG
oDniDldR6R6tpqePD4J+JXin5sJZ94KNVIxtkw2yOrQgRWIzUEf7HTrPfGoyDw5bgpbeFrzhDrJn
bIc3ybERCnAYbHh9BUKEtHZ/k45fmWD02CfuvEjt5FfhfPlFF2ODjS9BMgOjDFxqVi23/aTlrlTO
GwtutnLBNG7xEfCl+vhUmuz5ZVpfQ1w7NNjWOcJL+xaYMluNzFrLoLtIWRxILqkXkW9jDUwkwAxt
2+HGccqVNYXiEGv+JxvUQfTVOt0DhS/7W5GNO/atBG3zLdQ9oHBlSvZVvmXgD3RZpPbT2kN8fAmr
xHyMjHjbeCkF/qSynZFFd1mRI+BpzFtwX7cnqBUbovDZZbhd+CjIja8l86cqmoNLyGC141Vdejqn
/Yuby6ym/BrFXXxp0l9p/mAZbo0zqZMPD7Kr4KrUONIdZz/elv9NRUBknz8IUxEvSmAYEzy4KW7T
Pfz5hd4KlJF2YqKBeQZC574cu2RVkQ+/mUxBQ4iu4OCjoszpvUbElouhDOr7EP1WEs2oPXoEqlk8
EbhE+ktymyiEYcM1MQaYr6PdlHlPFafrqKVzkNEHh1dzxukvEEmDjrFRB7rkwiWMVQyyMxfAE7y9
Yfis1vt3SV6j53cxSiIE1+qG8yD5eGHEAV0JI5dZPDa8+zt5UyjEUc1J7LBCTf2cDTH6bF7fabpr
+KifnKRbTIF4y/33HsLGPqBHXgg7NzfBmLF3KNDC67lVW8voo1MRBCDnVYcgymluXtra2Q+9G+6p
+Nuj7ebtbigJuexGrJRNzDA6ndVhwuK+8uugWoZ9AJiKcvuh1X67jpTRXuZw9NZVfi5yYV8MSNKL
YPKuSuPfrmuHZXLay0VTpI/RUIdrHvh3HwfFg9lMr0Oy95WBTjaL5lWbRz+1yVpuVEjeasP4jZXU
xo0x4QEA4LEKLS9fI82/FJnD8sjWa9J+ryqb3Yc09Z2Lsq6d3dw5tnsEg9A+YR96GUf+1lpV47ax
N9PgscjwuSw8YfmfNi71pBmjHy42SNsp3JmYv33kwvcZgnGZ5TizfVw1204Nu6E2yk2smQYGwkZE
pslKd7KGwXznE27MP83wPFbjVLB5q84O/fHexYA0+0QLju4twDxkM61DueRMwPVVhRzK7Azy1HaQ
x5QnYPrFXSPBLGD8gIlrFb9Rnq9cjy2c4WWveTQ0FCR2vY7HjBOuabqVhfXaSwWxpqgkmzbnbGjb
iM9+OnRedMg8dw2YybYYzAGagPrANTwVb+MoTeKp/W/T78gP69GUxMnJ1km7mRhnL0qk3BveKHJU
05bIRNfex3bPT6M2yZwEc4nBaedE+SPGpvAiuwNy2GoHMiBd57c+tnqsouZ7JKbykAf2r4QNJh8+
jLXJxVccnVORZxzTDPpmh/dFD8RfT/bziDD2zM+rua8iphyKvAsmV6A6sOFzS1wtkVarojT2eaDw
fjS7jF5520XkffeEBNOJHyJyU1of5Yf+iW2VryME8Ihb7goUeFbClDIhXMVKwlWi/HfZGfdtZBqv
I1EeG1pZHm7P3ON98Zc6G4ajg1RjKCGiqIY7osgrQrbZXCfVBWbdk4z7Eqs5S6nYQaPEM0LpcW0t
45kMwhuORd2NBQGMVik2iatd6E0np0GhJz0HVWP7PEX+yI6Z3U2IRmghGuuT7F5+3MTDM7Z6ayV+
3PI37ENrM+dVS9I0s0uC3/q7vKPHJJqQ5wObrjET+GuZ1rqR7Y4q+ywVXwbwKQWu88hwKzEHvMbl
uEPfvmjs4uBMGaUbIA1MSjPamdJA9Gcmy5AL+l7EA8Q9oAFofsqkhmqYoJPpZvc4Wkz2qVTTbY7X
L0yNu8ltxG0tkbET5e2JQ4hXvtgaOtkmQRpuU4uzVUqgMFCawl3NecIJjgtnvCkNw/HQcoGy8YMu
gbxDMdhECJaUZrOJ0ovwo4Up22RZUTBBVIxvfiGUW3m0EX2aPWd9QRa13NgxS7Va9vV5iqs72fq/
GNBMi7jBlm3WDA3T4IPMCFgDKcHhkam4l7vyarwZVffeu2a1h0jwqytN6ipf2UtMVOg6bf2AH57i
hzhgM3IS4lQ9MGhTzMCGsIAVbd4b45ZT5Ab5fZLhlSvqCGFOKBCsmvo2fq+2U9lpsADzcTbza2fF
zK50k20CPfJyRZa1rrIpxYdw+/yt5jiXqIjTGViTnQev0kouOYk2BJ77r5xpsOwM9qNSsGAf2H3Y
+orEnbH9LJGvyXXi8PH4wfTLURW6A3b2YWfZZ2FZpOg6qFUU8ZSN/pDZ3C9uJMKFQkufTrcHCgmk
8O1xV4TTK8kKu3nI4VyVbcq8skJgdnvyGvZAYZAZKCJsNDuDnx6CvkM+0LNXSFmxiRp7e1SKW4Lp
dApYEyzixGGphtUQRVuHUqizf5mTcFcF1CH4BryuPeVplWIpkc9h2qpNORbGAf4BqjdDditx+/yM
vOHMzcaVPbs7XQTXLp9fodBThkvX2cXVvPWTfO+hGW9N9MO2kNvGH+9b/2D6ct/WmqSjZngWvtsf
whHDHTiVHxcJnVmxO2RURZolawYUrbIaERtnyLdlZ7sEXpeQAgpxaX1nbXQewBFPjbdMeNA4keEh
+6P1GxMGTUQr/Yx2exk12bNNyCSdnVjHOQmCxMSyd/vxJaTO9w7CDlSmKDJav73LU497QibbZpDv
k1moTYxeys/I/kBNX/NZLYOOoTp2kFPhIEUQPRtZXR79DrGA2fojln7VrXmmcSclvTrqRt7xziLL
5B4iSQQlF46Yp7GJf1t9urWI2F1hKxl2mYsvABbQjrOsevKski0658tj77QNMvIK7R+ThFUXWief
aPmlwZ6WaKr2zjSmK8A7JZyQOxLLn0pigjgD7IkjRa5rYihVbo4K0ITQ0TZAtvIUYJt0vg03rR8L
p3sMaDhkBNmCCfNZ1UiBZHsvEjfYekNA5nsmn01HvmSNZ/1SBQIA6wbR43Sm0srsozHiVV2sgjb+
IViCnoYVD5wAipwOIUE3UpUH+Sb2MATU3NPCBnA2lcBV5oS9IzQKBLtW0G+j3KixS+CJd4MevcG4
5SIZLq5PGG/YMrJAg4TQNcg8KrT5PkkEgaxefAhzBAfS0QWaqGY9OYGBaj0NHv0+gJuoPQBtJsTL
IU6PrXbMZTW6XM9FvbfSiMagcZD+6IU1s46MhnY1EtLtKtPd+z3bfy+DgTi2ZNFrUR6F5RIz62Yl
yDgkf0HOCmSg8sWO7W6zob3SeqyApAUrFXlMvxPaVo5j4uxTyR4Tx5E9+i4i1KK7Jihbl3kHdQxM
mmVbn9mfbyGDQldwY1Fjz6yU4qtn3NR+g2PgXbUv5gBHS1vGMYpFfC5tFFjlUMLJYw4xOxBCojG3
VxNWzcKPy52wG1q9Ikaj1FJfeZgYo4IoatyvR4V9pu+qeed6wOfKGHGRTRb5pgnLl2IWH02tBPZG
AD8NNqnMm7f1bUuS5rigIz/ZBRDHIB3NCBVqpDhh1HuLzj6bCimhpbA3tcaD67GLNe1LCW5ja87D
Tzbi+fQ8YCdm8/SnGf/zSz4HDKNGi76OhcGcGt7W86tL1fFRlSO0LWykW1kQiEWOq07VD392GcDV
/vPV/vwCeMWjEnQSdgndEvcUr3Yv8E+ZSY3ZojKXA57rg6Ox66Ke7td5IvK1cgqH7U8n71rTLFfY
891lQ6KvGaKkHbGbGmjNJ/tF08ItjT57FWP4W0SZfSqG+JDYI0jOq0n3sXFUeE+JGN4JBMELgXHh
2FomLujCHTZk/Awc10Efs+W7XUu4JQZsnJu+vdlbFGdsGVvEUUX8tdPaWHax82CF1bkwNTAQwUGe
+QAoAAwk+3iMXlppfGjh/Dgd0+bZMi4Nb/+ybAEcyuyXyMMU8irLpAQgTKljdF2qXMWEzyNe65bs
F3toWvxCYxsuS7WNoEcsp/YjCoz93CTzs+IeGm+3K046dFZucOQL/GB9kpcSIW0z18NXk2ZM0Zzc
JPZ4gnOoUQ1FRrLPgp5dORcozFZqtmos1k6Zg1zp+z2vU2w+srO8BKBOTyh8jYbKxZrAcqVG7Z4U
EMNBIz0cY3uRNdFzYBuPUTq/ViytQ3EtW/cFh+V7H3TOIqh4Xhtk6ime/5Dwdpo6gejc1eqes1Gw
z635O3apt2bx0UBFSK62cRzNBOc5nAtb6oiPH1kbENcdk7nDUMzvFWZLjs7igU0a1REMO5CDhQo/
XQP8WDOdqzD9aMJ8WQ5mjvBoPkwh63UPW01m7BxaXQTwDpZQ9GVurZfuiFVizldRlvz0CZtL/NEX
z9L4P6JzOSRr/O4L4Q8fnl4lJTHGwj5K7CyLqoPsNaIlcqeEaQ5uegKDF03/MDTWcx0H1A2tw3cb
zCBOEYqFFszr8HNImp+c/ZIoP9U8swr2oKjsMwffkpWP96nLT05U6Vsee8fJomoXTApZf9rrstV7
s56fh9RZ6yDlT+GWBJjTRbfypPHXSZyewmB+8cf2vhnYeTEZ3MUCeo7fvBk8sLmJBkM7IaYOy9iU
vvnOvY0EzcZfpwy1k0XurT0lvgIAnXdOxXSxZ+oJP+Oc6+4+TEFpRp++Oe2DFEOuHzFeRhcdut6z
lUwbZs7IuPL2MCaMJiA1tiEtzKSGG68NG04Jk6v4SAQhg046MqKT3mEYAD0k4DedqaJuLDBLmzfu
iY2S0FJPelafY50vB95lOqF2VmusH6gYqrU5s8MMM++oYo2OYEA04IAsKWiKoNZyNEnEilkpjplv
2Bs1MiUvuLe0Z6AZjqyrHfPkd+rg1s7nMEA0iZgU51DzQIZ8aDJP3KrGL0UvbRUoTJJ+m1biifyZ
pTfG7irr4fclIgw5l4AkpSyV589MxmyJh4goz2nT59NlLDCKi/5QB4iTMkheq4ExqHagirUxws3W
uvSej2TmmYb3WkF68W+SO0dq8Eo4wTlx72oGGQuPFC8e075ZE10AgauaN3Np3vu9/04u5T6RzntC
cz5LDlCbhWU23QMpgHLGfMPPH5h933c1xJ1uMH4ZlMZ1Fh2ldo5x1NLnWN5pnNo7Nab4zEcN+XKc
Px2NVbwNVrEqT3WdlKhrkc1Y2bzP6/6lLrqtKL2Qw/OT4QrZ3+mNLIrAbJosRmP6tmEW6XkIkVaz
2D4Cv9unOj6x6qTZqRGt2Bg0tIdqGhbOgYMVNFljUrX7YKlw07AZudRQIHD0IBabzWOrWMnbCHUs
us0YBZwbPcKSR6XfgtVtY6XXQTPeK5G/jCI5RUa+D8P6DFTw6v0yDecI1uycaefeou5pW4CFuARG
2McrCA/4E4yL6OJwlaXTRtA419BXXZhBVu6+V1QZzBTwgyeN3lmi3bUGXsHRnn+PDkK7Bu1VGGVf
Tr92gFj8IVrRgaxbgbyUoRKzos0QdD85A5PlxOAvQ+hWtRhDtaRFZNTh4MnK5EpP/vvMoS0NpqHa
ep9mxEIUATAlM4QyFLamLs6iN+6Agv64AqZf414yUaOoiU4CnrHr3Ua8HSRACv9itN+UDJ94F3ah
ycfnEl6Gd8i/K+oGd4QydprmY0WteO11/0GFY6/IlQbNxKiGmRKaCasIoHjN2ZvVNYeA8iAunlKl
L0kpxDKLFgSi0AuAsMpK7y3isx+G/E4oe9uvmX09JLB40shyHmsG1LbLaLGW27QeXvJCXnMjPoxm
eJB5BcNzdNceVloapXvbmfaa/eKq6KJxEYP27hv/3kfwXOH7ybRib8cxYmB3VPFSDpBCzMI+taaH
RdJ0QAAwLByn8imLjJOD8xWIanyyjPo9GPxmrVox06Nz6nN94pAhgRLZmSUfEgDLMI+vfT7sAx+T
qhI3lG69NIrg0pruS+PM9Ovpl8C6ZrBUxCVsb3QcnMZuoOBDKx64yWsd0ml2PK8yZV2onN8jPX94
E21W2xB7al67l0amP8jqB17R2IqwoNZnw5yL7WjFuPmXxLKe+06GOxixTBKqk51Hx2LAxoFY0bWo
TzmSuyqguijwKVv6qFx9G6Z/458bdrerSwU58lmmPVXC9QRzggNTBU9e4DOdtrZ+fTPwVcHpdlYH
hXFChPPsZzEVbfFjZN6PdKA6yzxB+DdurdY8DPl4zdpqT/SHvcw0xXzhoII1OYALs7zjyX+SVA/U
v8jy5WoA/5pCv6lsRi/aBLhsXbyxHpZuO1PZ8eLB3X+yHFiynfkVgvPMT6YFijMpTl06YcKRU74t
XzzTf3PQMlKvz7sJ7iIF3GYsmQtVMDkC0YNmKJMv3QzfwUD8yeM0qX2Ue+aqycyrBXJRxxQLume3
VuvnoMDF27hiCQmfiVWIIXW6QRDzmxBH26ce/C7SEn6U+mlyrn2LVnjOieJqqODCVr3g3gIFO6C2
b2iXZV+B6qc0xrz9mCTFmezgRR9jdiLJ8EQA03svFKQqL8eVh1T/YMySBJoEyviNPFkW8yo6+aN9
38o533ZUoHUEis1oPubex9tkNO9ZK76KuWK7572PxcxSqFuKNt9b3UCVoMqHrM9RenqMUYbwPfrU
k4U4kPZ4EZQPsIY6NG3BLvWs4Pznl6pO1LJzs+PoB9HSCJghWwaqYCnzAvIJ8nkRpwMxTowrUs1M
qx84jwH3WtH5zy+x4+xqtvxbuwkv6WDpdd9xbDcBVo6ncYj9jR96FQbKyl/1XR/joPDbcsMQw+qw
YUSs3DBC6Xxnpz/MM4K7uPc4qQvWlMhbh/IJYlJ4pwIVnpPIRR3kggMcxV5KbPYZuwekqOmCoAD2
Z1W3lS1ar2kw1VrK4LUbyheoNlAlamdhlIOxSUJ4KUNoHzNJeQBF6UbewVEFB2zj1451AuxzqrV0
QSfxkmhvGG9MU3OhodrsqUqwpvXkjOri9tFOLsv01qCHgbyC4p49wJBbZOaCXAcLi/QVP2SsC7XM
7fozNHO5q1K5s21VUknOu2yuGOWm7TLQ7KXthH4Sl4sXethDG1xG4Ia4zlR823wa17D5TsT8nUWd
3qU3phlr3lXA8iL3ouLg0X0udAqncBAM+52ObjrEZw5URR7UlKE2JzD7WCaMldopYCwkSZTM2mtc
U7dgFWGo/T2Eimiddl6jJaT9HqsXjegsbCxvW+y5Pn/GQEFLRBvO6J45MTb57Q0K6SHvQUYGSNvv
9O/chiIu0F9i2GEmVGBoEqzcNuTqQCdI7tFyhRT/7NRFR/ueAGAsvOCrzOKvqKQ/RJsjn7qxK+5Z
wd5Rq70BjmfOY7m0EGxwj7HjfuVCXbPe21sz9W0Ylek6BPQQ9FV6NcJrREEfVelHQPbCMrTjYB1l
LSZvCN17k4fxDsxb1kkDfp/Y9H6WXkx5zpV+JocPk8PYbu28G3bAwo4yfzYqaT9JgoDRS1UbPSbW
ixMaLuNKe9pOZGgvBt1uJ31DKCalvbLyU0kzdqiUf6P97UnQfHcH+Z0Wylm7jtpRbq58S29V14/3
2UQVE7Zt+OER7bdI4U5t3SIAt4DxXMHmieoOJSGudEAq4wq6yGMkUxvaBz88PYXHDNoOkoZhrvOP
ya6LzZANcu+NqLmlaV6LJEbiyd4jdMk55kiHoW226uKLRhzBZaC657EuTKPfUmB6G0U3kFQPgRBv
AMJc3MkTKb5jG+28xJEbtDp7L8If1zW/4eyqRWfkxVPLNIxXbNrh9bDx6YX+sTbhn4kq5pOb720L
wrI/zXc84Q89tdumqgaTesWqmKTGABjjOXuYqmzJLDh+GVuyntgjIFq/sJlEmzbgyksw5Asm0ueA
pwMcmv9o5SGlYGwc82LWizEroytzOeZDt39qB9GuEDEglI815gG4yDCo2SNNi6iXxgM7DxrxMflS
ZZfvZnIxFmkL1yNwYgB9stHreeKucswOF+bgEKxlGJtIzwPZa/OxCvMtfKZqF1OjtwWASiOusbKP
1KUVtED8rGW/08qIDjGK1IMUsIHskSkf1fN0GDRYegOh7c4NtXenZ36GBhbt1p+dS21j8Ytsx3jM
WgXQVLOvTkyR7jqVwNZCFVLp5rPuHPUQ5APiJAbaED+t2TzUWc1dZt4eY2HBL6GrimvvOQQJTAfp
rm2Kzq/UG7DFOgMU8Q73RsCqBvjylUlMgRmU7z5WYcVoSJ7yIqYvCKnxI2Xap0wP1v9k6syWGme6
KPtEitCs1C2ebWwwo6kbBUWB5ik1ZEpP30t8Hf33jYOiKAosKTPPOXuvvfe1nZ/aJmcybqb2oew5
NTDk+tOLiegMOPXndkIYHPgKsrs/wF4YxfDoDnAdO2W2T0WN/X6M8vu2C6qXSGE3SKFAbWn5ZVuj
cCBogWf6SH/rOg/X41R6jy010ZFyfgdFov8JZm9fgQL49qORn0I7JxpezzP4n5XjvCVWqxM0VjN0
lIA2U1Taj+1IUzoZ8Jrp+J+jU/ER55x6IF4273k8lqsJOcRaRG6EnXRI4H3W5tNsVvFGDa1+BCSF
q77ujwIK56nyGqSfVs4HgP09b6L/i76mL9vsQNG9GWSkDtLTy1KATinyS46IIOOVgjhg6fqn8YAM
khA74wfmxbf2bVfi1fbKl75mr2/HxkWR0OCaQ9+FW5px5x39Tm70zDFPlr3SoZnsGhNXzzwXALzb
///lf59rfe/TRKiOFZyv6CfMPXbdnEM0DQzKIfIdkTPndKRWXUzzScSQP5qyVxi7ealjXx7Kxl/3
mckE3LHUWiROfQqMvj5Z6DZwj5acKBF621sa3Sn37caZGA34hKhj9OXe9bwSLY/3ZUikInYb7H/f
PDh/GxTDYt8sb+WsvW7FyNpcqRwQxd7wvG6fRv0udWp9ipeXFCv5MTSfZ6cMKVTdEJ8cH3GYDI8d
6+EWTuOnZTtwaJcr9PvR7/fGfTRNfNH//i5aviAzQhp4pgvy3qzSU2pFCw5dpSeT2orm+cKYCQaG
v55Lizv57nzZbmnm00awreT0+5GsK5DnmUSo0L8glIrvlWEuZg2G2P2XGDPGcFVkch4jDhPZU3CP
6SK4F4M37GzLf41MAhQSHW3c3Hk1g9DBfo6imh4xirwqwz7U5pRCcQPc+/elXBqLmQ5Wvc266aU5
0wuTnjsy3hP4VeCw2dl0UNJ6RuBsq6XwN5W1iTo539cO0D2K0Lq2TUh8eCYDGeOgEBx/fVHDaWaA
trP89AfEvH8/NJxZfz9KMVyMo01DOiFgM42NW1Sh17IqsTSlAm0ffWZAS8o8gzxyFBwTjnDFhYQ6
tOARdX+lFcdESczcaj1TRB7+FLmSis5WGcTryDaKdWHEXyKfL4AXsl0dtBsC8ojfKGqKvrG/dwr4
YsKNwG0hymQMY/hPQe/JO9UyVOn88ZQkgAuqHJ/y5M1/p9gqaHrI4uyqeFsNXXykAQH0ikn1TnfR
+yzaY0lNuIlT8RMjyj508eLmhkU6+/xMSQPVGFf2zrVabxuwD39UQGlzK49fRtPRZ53QsRoUQBaj
riv+YiAEQzt0t12A/37Z3qbhb6gy7y3wuvoc4D2gSgBF5Cvhnfw2TzalaphvzxY0v75Utz4eqe+M
9iUbff+Cdhzpo+2Otxq062ZOy3wf4DhcvrLr4u3sjbDGYg5ssN+i72xI3kPfGj4gXmKehwOYoP5/
cJNi3hPqRNwSaS1oQOwH+JcRMzLYE8hh7x1bG48oMGlQzvWnzHyaUJje6DsTLiz1R8pwfJsVcXeU
qHE2YRowwh/tdzd6w/1l/01bTuWpUukB/OOTbUbeUfglha1dATPhJH0fcXrbi8zN7yr4I1DIAa93
BfBts2+HL3e+2dJ/I8DdfctKxsKyvDl+0bFqeRwc3HxvdQM9NCEz9FZjvl4CqF+aXozIA3ZVHP/F
SpHT9Kh4WhSFTm1ZDpCKtACPkxgs/6kY2Pb6UhD1057lYOqnJGc5NRHlvmm2TyTh+8msNxPAoHhI
x0cnM6xTXfjg3zEJx7FK/xTkEgn1N+8beiR5ETOunZPHXmPcLKQVXhE94Z8UpMKQxPc8j3rtq0Vz
oXnn53ld+5lkviROgMIYWYtmbzSyuzIYQPDmNIrEVdTwjdWLLeGa9jlLMAmHmCT/Frh8IFLWH6oF
484TYB0QJ2Ed6yAdaFl8ByIb/sKP417Qc7SZJBidsefqTVPXbwYbv23kERgRRzZ0tBKnWu2o1Uyn
5KqIiGALqV+xyaQnRULwOmiH8s8wWK8iktfUnwoyJIyd65fccF31qZJ3MUc9mp+Z4A26p2yIy5+d
IKdv5f2+/n6WvaKl0gXx7kZ/oo4NqGi1AlLDC26VcxGH5a40cptevkA+/P8++v3cIMmXSmaBmUO/
MkkJya+gJcBtvNJ2FZ3H5eX3878fjS4E76xU3TZNYWUULgnSv38RZlZ1diG3Tk52T/EJwWyK8Ali
vw6ViM+Re9fSdOY+TfS2tmr6tUVCIFncXaZB4Oij/Ye4rzhFMLePictc1jaNNYNCRFeO5wI+Qx98
QUtWXgqFiT1Mn8aRhKbfTxfL33n1wFC11+jwek3dSt32+/k0CPg3y1fAbC4vVSPf53F4zL2m27hN
lxKTwctcpiiwTAF9uYYobeKYZ2q3bm1+gVrCFwuJ1vCn8aJw7vz3kYiJomhInFqJ5Ja3ydUMAFdB
iBr3nbAvo9nRxuHIvE0SHoneNnZ5o/Gbg/7bzWlrPFfgIk+ct/GULpyoH8YnLhiG4XFyc+KNcmtd
lx4+CkgFCgeU5djjlbNW9Nib024o4XZaDvat1EVM1I82qgfPzHae1YxrPXJmz/KMLLZlIha5jz1N
QXeU4RYPj+Zo66oXsMPM0B3zatahfm6Mx6a2/kRMpcMmJnKFWTKq4md0t2KjstrdwHrd+2rWl8hQ
J7qZf2IbVF6Nn48DVGq9EJ/sXr3JxnbeYIBOsvhQgxp6gB5MaZs9GtJ/Kv2uOVbKiNbSRMSqYdAu
0CHSB3JHQ+PBVOf5YXmyfDydCd3eXWBAGoa/k71gXR5H/PwLcKUCHHyKs+iHckEST8DjEyb/oEe6
R8jQ6aYwVmbD9isIHSsj2P2WyyxxGMpVbGgqJ8N9b9DLr/0umy8p+LyDK4mzaLJsS1cZnW2raTlU
+XRJHTRFuT19er1lXc2kBTZr2fezx/PbW8YnqNgL33u4DqZDX6S0r5w9IB6iI0NXSBPfYtw19kDB
hGzl25D6aMCwlXlIlbfOiH8BYzvWxZ8WxC7+v0a85l1ebVQQ6HNVeSOjDKaBrroWRt4+Zz1xUAZM
hnDB5nEqtrChrYScxm8g6Jh1PTz65QiSwCPJAhdEu2K27hzHrq2uY0MsS825/ig78hw6Wj4rnySY
Yz157S1EnZo3bv9Wem2/N/E15LO5s7zm1CToQBBOyE1ttPrZcw7NoNUmlBaQhsyxr4XsSdNwOEhZ
TIFwinY/Rjt8TCLhzDrhbI+LfOuOjCadoobmQVS46HRzb9dlfrEcZpgTZFLVB90DvrBuQ3Iag9hS
sfEbvt7ERnDtPNUcPSVxSkO/hO2QPWvhZAA2DXVn4XGgYVR3a9E2LlP3yF2U2nB/wYNdincTALdQ
dnJC8dAURrqRJsktVvPcqWE6K1uaF2WN/j6yZ9jz/CnLGwf5iflZ+vZ8GZZPjR4w0sAq4RUtn0M9
YQOUgX3W6H6vpgqV3KofLHz1Gm0MTj1m2m/uIrKectZwhmIhI1wQkJfMCQLocsaHVwDKC4Qc19FA
IIsoJ2Y//EBu6kCjJJUACyA2lXJfW9DaWEBxuwOi3/SqQHdcyXNR6v7CGai/+JqYqsigdidAsotg
1aZ2NT2kEcdciifSEB2JJ48IYu7oIT5oDYmAc6lP9xtvSnPibMi5OzXbS+A07aXESrb1k/A1l2rj
R4wC4tp/6bpxhwgZABDDy9rqYFR1TOs5HPk706nlJZibnpqAXii2k5NTqpPdwhefQuMjHfW3mJkZ
D7n/Hip3bcB/Rl7mZfeRR3RHAe2Qg227GWrPxzcyZxTLcKcE9yrEnCzajAXaQ41+EzachOYWLVuh
V1oX1DyAK/1J3cMBJBmmff+Q2k8uxWBDdIqr8DHq1YtJksHW1q3c6oIF1zc8nryBQE3dk6864Bo+
WBHhQ2luvovmpUyb9g2jhy/zh6wyv5VR6HeNxW3vkBWFJtHYTg1WWF8gBEUK7B4prluUsbM6NNF0
nKpgfjKq0nnipsE24+n7wcTbkKihPDYVg9ouZdjTkP/BDuAPK9ZYpuMRBh/HmJzHeQjeANcRYF1V
uPbc6aEf6n94ufQbzyDf3Nz5owxwLeXivREC2n4nkjPNppr9onNPMJL6tu/fQzoiZ1OjqQoHM8FW
P29NJym3MwKfHdED2c3I6HgLxDcWGEqofzp6NsE3DnhONgRjgFWRNDf7FNFVpsBBWGYZrFSaRpDL
yvkoh6S40XpfGRkt3kKRN18zOLiMasnEtERxyxU+ITEzKwgTqn82YYH604RB6MjHSkbes9I2un34
237cviYt+92QQCFwbbI3LUVZn3blicSiU5f2TAEgc52D6pRMpvsmyQ1Zrg3Obkgc/OelC9yocWrv
FC+27Dwa1JrDHlkqtMLWOmWYWmp5nxn09ZnLY2nWcry2bfM8Qch/mTwaTkIM+6CyjbXRcWkiCccX
tcCPiLDHVMvVwpBaPjmBfx+HVQ6ICNVtN3b+HnsqcDF4ML4/57d4wpU9LjP7SaB8btPifbRfQHyO
t8RWHkLF8TS0kAZjGTrvfsBWztt/4MSA/L2b1K2c25VLBMhrF1f2zkmyf3j9ltq3Sm6MVSwgAHRS
5jlwjm4vcbam5rM31QRx6snfCMuvKIvuIg8/tnAMfvRMoFGOqk1Y529+WxhrbZnJbakYYPO45f3v
d07so10KlIsSxV0YMmLhWqLdDYAq2gO9uCAQzXaoOgngj8ctRkBVyjeA58XV6Ux/T3xQwO3mn62e
p9piynGwWVDwwtnbxhiSTTYO9W3IZ48spG6lYf9vrBkuKkLWj7yp1aPtfcWW9h5aN7tZTJfPJiOR
O7drgvfE4gsbg3XAUMCZJ2dqb2RdPZqtK9Da9ttxZpLtdMYf1TjWrZlhbzuet8Wc1O/idCxuHsPT
LuhPCLqmKxURUTuBKvdlIP7ERO3hyCCvc/gu6hiTVY6RybPCrxwbXFoIf5/m6Y821GPAoOFpqJcf
drQ/XSnjM32RkMCFFCjogCN8OfTeqJ1eC8kz2KPGDtIYogENQTkF+hZ6XJN5KF6iUqKoKj2cS7bz
0GWt+xR441lWbn/q7ez796eW4+fAvg0PmVuhE+ZLPJvDtZ70OQ9YdKblthd12zzquf/ym2a6oUYe
zVRtPFeGuzStjFva65075+N6Rmy3K91wYucjo6PJnO6WNCRYlEIZdAeju6CdPd48pu+klbzUIYWf
m3I0tdh/Gdvx42ee9y1yoAo0lvXBDFjF06FVl5yb1m6N6xjAJami0D0rN58RK7AAKD/vtpJCeO1y
hj2wi1rkItTEZ7JgdMP0nookPNH8Glbd7LIKqPgVRiWm+Dgj8GwgzBNYv8lpFDmvr4x3GVdqpRJE
mLPJfW8wdWYq09x3ATCPafnpsPwYD3UCU5ZJ2yNmx6dMN9YtRr2/44SCHtkNzBvyWAA35CKk1Mj7
OZvqxen5ZgCXuMka9kcmk0ca6gki1Qkwd1I8RzVJr79bSBmxCSRj/c8qMSsyisMXhZJqxebAbjWi
Z6afzeyncriXZLo3FWp/Dgrxbup7VHJsopRFBR4arpo3M4aHKC0Pk4kRMmt5erQG99L67avXl/45
pqK8q2ht3wRPJ6yVgB3dntNDYbvFJk+KdZDCRQVom51GMjzWFRA/n97Ks66+XUkZYiXJn84Davj7
y0CkJRqlG4R5ofqUB6+mQMID8fvj5KZmPwbqUyXefZvS5Ha6v6xitDXcW20E2QHx9byukDFyZPuY
EtKUsKpluRtfy0w+ennYnnQmPubwuWjwe3opBVFD84JsCWJQM9N7CKqqBPnUP/eu3d0DPkV2IPM3
GjTq1Rjpm8ej8aA9dKpcUf8aziOklLB5IcSgeKOnsLbrevrjJO2iJqyi+2kb5hBgGg/3hF0V8y2b
md/oLNlDxU0OcyQepyHWR7OUX+lA/lGBrVV3xnefY/r0cnY6jUqh9i29698Eh3kasKZG9xCMBxHF
i/itXEuraG+RET3TE5M/CBMZJaHoFFkZPc+4b+5yHZSvRcg1mXyVXPzOng7S4eGc4Tu2+cwxUiUo
qxZeUS9hy2DwIIE72fVgWl5kMD4L3wl+RP5HBrBh6rkPn4eigJNEvHmOG39vl/T4M79AU2ABihMF
410G10zqUoGIaJxX+aiaVRokhKgO0NmoX2dIk2V0FSJ8S9ricSBPD7YJfRkyM/4GBmgYM7RQ04Hb
PjgNgxqfUem5TkS4DygjsaW4u7yfgwcVj7ByWgncd8pe7EA+2a6DDMQrnjkDI5Qb6q+aB+hOldZZ
MJq8pk0xrGvCXR8GhBXMf8AmzkEM1EXmZ3AemDl78lgmMiaBM4G0reIx/4Nz8RGvhUN/FBbfVKOe
k1bH4f7KCqA/LIegIuXr+NmVBigV9u5zo7hQg4HGlx66zzoQQ3Jv3AA3Qj8+pS60lyZk82gjgclQ
9UtKY1cxtEDERxVtiBpvzdz8o9M+fnvS/LZFW763oidOwyJ9uy3VcerTaIeurjz2LrSVcnHBBlgl
npkdEOg2d8mxCCuT6RbOgd5mzs2/nuNu+T3IJyy0kXy2FjO5vFoi8QLXPJhLxqEyuh7JeRDuPG1Z
x9bjWJkQBLFqy9rdyqnQ7E4pkhuHrSwAx+54QJyVrQvQ6gljR4um0kbauLr++3PVqnw3ajhqOQfV
s1kP8Yk+8I7lnj9NwYL1wrpCImRub3KH0LHcih4hdI+lJAIcPJ9203885eH594X7KDqTLABMC4c7
5SrwQFSRyKWSyTgTpoEDZ0xruhKEg1mA/JOgD85kcONZnews4OiWHZTO3GPHIsyXSc71Rl1eXMsF
pSrxh7e5mFkz8e32Vr/Yqvm5//tkZr3k9G3vLRviVYEC0WoKH9Q+29WaVCLCGgtWlsRIOjJqQBP+
/j5M+dPLUBbEQw2vABRwBhoJUX82nYrRpMtkdbmPQzRBiIWOoLhYZUZJ46MEHaVcGPXsWmgkUQjB
Grr8flQo3pgh7n9chrZkOEMWpc+dX/779stHUYfLKQrNMyoUazvVBG2aCQ2U0az/7wusZXSmkg24
N+0PpGfxZp4xb7cNcdlcte2QJu1xRklWQLIP1sZcMMIafKQWXYWAikgkCMXZMat7JCe99VDP1rxV
VEXHqkur/17wfE74Hycf/HJP6wSbHbnspCAOMWVkio6cNpbDbHDhNNGWOf6+WMp5A61jbNLlU+6E
rYH7Br+t6DGBwoitGyM+2Vm0czwiP91BtHtdjJuscFpzI0bjEW47k8HEV0ffq1ZtE5QHfXHaGLMK
SIE7T2T/yKrM8KHsy8XiTpY5PvcIIdivWF6IrcSBo90eNKIFDLJoiVSjYOL3kk4RcoRt3xkVT0dv
hPqDOPalI5uuYqDOkBn7SycIPuXY7JBg4L2Wvf7niWkgiRmXZFZSJhBIO6nWWE1cu6Numn+FT3MR
NbrEGLtDbrSxGxzWWN/sfUbzmKWpPYZd/BbFCflTso05bphghfE55knSHqwKpLvXGPm6nJU88k4F
64arYlegzYy23ya0+ErejMiOcOvY+cgCVwI+6FDJmBYBWL8f1RPuHHSPy5VnyOwmebgafMKWKzFv
Y5WBPuXvwN1w1BXi2imJQ30BV0Lg23O/L3ihEk4yh2/QDy6cTRqm8Wq2LLEyEP6tGABjFF0uf5ca
ULZ0PK+li1yK+J9PTOUWSjYCnnWSkrYqdb6i43Aq2pgs+WB+/b1Oqgu2HSigXR/kjxUpG1vBVHgX
cPh3HEiNIJA+dY0ReLxOgZEdew1XDvaq6QIhc534FPeROoI9MBAnYSbO4jLas3gsRsUADUbvEyDT
e136omPLWQWBkvuu50jlGZZN9rzp7uOOVZz7N8MF7YFnGmeCdtG4zWZ2VLarNyp0begNDDQzoNtc
kAk3Aw9SIZ4muhhEhpBgmbXTEcwKhRtwK7+phqO3dNp/P2oNi4HuGO0yEt82mLW/6dJXa7edqKnE
XRsHVBZ8Zyx8C2inRgf5++8AdMBB0gvo0+fZKBJO+dZIflcAd3NMo4MMNIKHBkcG+tsxtrGKO/Oh
Cob/rq+O0a8RNPlaWHZ7tD19q12bQK2c5LQyLDe9GF5U1DznOYNrt1Hm2ot7+telzjdEGVVh/2qU
PkWZKd983aHKV/WWuwQ3GCSfOzuKkhWLIWzswOlXoCyK3eAYV5qz8HZzB32+zcSMeaAkq1Q2V8Rp
p1zXJq4w6BVFAYwzJ4848GBBFz5aKB5uDi+UfG2Iat8s8rXdgQ6MKh+QR2u8ONn4jJvb3Ji585Cl
ew4xWHQmjlkFWy/3iUcqdB6cYyN+sAdQ2SKJ4pUjgTd4dgAeGFPRiiIiv1PK6feGwW5ocmRlyQtO
plmAaRniB0IszxUejiO39yYLeVjrdSXRZ0XFuSlp31kxRkW8nMcYaxJ1THeO3RpBUj+uirEr9otC
wqEmpf6ClFl7+iQlxZljrabijwvP2YmxbIvSfWLzIrwBfMFqGEzCtKLE5fpjUlald5x8K7yDwqYZ
S6fuSZenYbT6vQ9eDDnwZUhJjcFKgwXGHzaoUsYVEHn1ZCQohWc4Zx5uwb0ThF8WVJo8H9tvNauX
KRyHdeC2+TEvEE4QSakRNqHX9iSqLOWgaYpMu98v/4VHnY9d3Y8PntsQLZyhNeE6fUj1qVEcsN2h
AQji4ilHAIWH4WxT1O0671XOcg0Bbxc5wVcWQy/x+xpFxmBnO3p3cBYVFxG0XzbMGXF3hCcY9Vgd
//cyC7ap2ScdgEYUEn6nuhaduzO0p/YRs2VCND/tuKw3qBqwctcwZVYOTc9VP7IcYYoj8d2H580u
PG37oHxGXMTz5V0ZMk9r0IINMh/2RLhiASE/rGiZF5UrylPCOJxaIcyB/uoYRw7Fyb5nSW06/lQt
L60FLDKWpPrJh9APsFkKfrkgc/q1yJqRG2ngENplO9mFh3JIjV2Ully8CS97Dq+ZNJDybkIvh087
IP5KxzS17S89KbUhyRJu7pyZDEsEv9cQjCek5r43NSeO4P5K+DZhEsv3QxsMK1pB8lDZYrqrYJlQ
+/SnYoZGy8IaYcTnvilDiTqrZ/FPCZtHdO/+C2t48klhv1rT9NUPNLDoHn/MHHu3zC6vQ+tYO5Gh
0wo0y1qJG+/3O9mIGVEjtukGbfkLSXQYDJO0uy/CEkF82MdbldPabUP/GvnIN4Osfw0z2NUVdgxK
NUKd7VB9kjNOeq/Xq03WzP6+y9UhEBiFvRHt8TxxDrij4I1OPiYpldkpBhnjS0U1PQM5vfQVSrkc
58ddHSavtLmYyiwvcWVG2ywPXkwHMHrkzZIj2YsgVBaY61eErheqconjcnFip/Y0nX5fWiYJXAwO
oX0B+8kHh173f1QZ2duu8j7qfnxl4FXtxjhfs7CaBzLmNe/pgko3ietV6FlSgbwGWfwpgD3dZsAA
AjNBvU0D4UD6KU3EXJ+qRiPqnGASdliRXHKBQJXjoFeOcd9V+E2jIN53iELHAjtxEj8W+dEw9JuA
yeObrdgbJnQWoJD2VmmDLLCWo7a0Ag9RYLhm6/VhTo7qqKk7EguvBr/5O6pktEHMS1cKGR03p/kA
gaI91FOKuithllOpcsOdi4xzoD4uiVvfhj4uUti7tio115ajJf2xn9LOac50Lu2HmuIWuiL4YnoA
pzmYkrUfGud5VsVLaL/kAXKuPBMeehBHPpBUlUXxNcta6zaP1ENZ4yZvIhYwfSXLFPEhRBCjwcMa
7yHlgHpBAkxr0wK+b7rZ2s3orRK/VHdDjpHT78Uff5D5yYK2SEWGGZUh76qo8CWnLX6BpvgyeUO3
k9bPEBrgDkXi6hegrA22EUneSRkk+X1VN5+TskPCQsePL7gf2WqIG8IkOGRjDiB1AG1BeReEp7nw
jJ1V5v8oTdl2LVqceYy/xLQe6cl8lHYn93H8LVoCAQojS3ayJPSdBY9bntsgs8Z0rUQi7gxf0j23
dPuQJx4Ebf/D9UHSzKnp7VVAkF080mgGY/oylEF6SHuYKSpuH+biB6Zyukcf+m/Gtn4/WRzFG3S7
myn8Mdyp3o2TK4mJ9Ui4yhhcKvRqBCZyglrV1P/oMplUAP3dRrl4QAJQH2lmGaimafE06ZkNmH4D
EpZNbmTjKW9sBDpsZwBi/1Rxwao6jQiLffi2QGAChFWYqQuZh/sotInYah+V+zbXxnwhA3Ffad/d
llx55QXZ2h2ZmUvItVmB1SGbPhmK/XVTPN9dXYhDQUhNV4p/UR+EW9wfCGT8ogWdWWEiZXXDWYDB
qMRQAKbRTungLO42P/fupIltwmhAbjgRIDHdUKqN6bFIcVpPE1AHfyzPcTngVkhIvBom79lxvJbS
nWvbJ6R8eMSnXxCgmMDx7Rc/GPsXVaJNaHJaU1bS7xDtoL/oJLm0sINjWT7mo/lV9PWwr5ZlO05Z
rYf+O6SRsmYOL/detoYtsPLyALGbU7KtRM6/CrQms2TrjQLhPGRzfqFwWZkC53kcQqJu+m7x4xMQ
0UX2c0CYnyFHovBwjhDwQnKD5jCBqTDedp7813puvaPbsTag6N7VwEwRgZq7uO0LTsO2vxrL6itO
bcIsMGGu5mz01rkwf+OFzlgJ8jMQL9o1/HAJGW0bUSHT8eYQ2EciJtgMxXcKKftkxM6XG80VtJbu
HusuPRgn3HTGfBr2HimItOSzO3ugL8+IqJ5p0OcxZvEuZWsXvMVg3OiolkW48hYXh9m9aNXYtNgs
zDPTuOtadDEQmjwsIbAs3BnXbuo+jPG31rp54L3lv8YJ0FuZ3PUsaMZgPfEw0TRyyy2mWsmG1pMH
bCd3EKKctSZ/SKXGVzHVPMEZZnE3CqNVknUXQxLV3nfW69R3I1fKb9BcmMj6ObwmRv3cj+OPOw5H
JE53LanjK3+EUNGSFDZy0JVJiIBjctqrUUZnO7FczudQweBmrGjLRdsZtvWUCVIEa5c4I5/AmGHa
5Tod76LWddZzAZ8jAQe1jhc3Sc/MbGuq5OoYWIPd6lLZ/WlkOno3OkOw8UJ5nQThC0WGbUHECfPw
OK5WYVSfXSC8K5yYnKgj0vk8kA1YSLxrhwd93/ukmLjGuitTNI4qTFZdhFdy/GgqJ1gjsdlhlBa7
gaEL+KE1PydgjgrziWA4tptK9R2KMTo7ofcat46xj6vq1tf5hdg+oA0OtqoRsyDY6XANopUef+Dc
MSh3VqVVM+knipjSEAGLbA7Ir1ZaWu3KqasaC6yatyllm+z9n9xz77MxRfXt/xBMlj2kFlyNxMn3
w9xcVO+be9FxVpynDw4loPLkFb0RZm4HsUBFEjaNSh2tWZdWASLlVecqlF/U1gQxE5hBAPJqSjrc
OIzWNqKhkajpkd7N2rfW2CJqmzAUEwtmDpJq8Izy3JO3wxpcrOJAkyvjzx3PMJaIHHMz1uH3NO0+
m6b3uPk4NpUzVARZlS+QOiArxghbgZSX5CiihUNUloAghyHGGYXYH+6225RBBAyzJ8bIRPzEAczD
EsuZDoh58TNnVQuYhA2sGnHKZffmyXhf0nxaAj3VNjdlu2aG9iAoG0RAkgetWpLxmDyNZPfRdr+W
ofiTJ/OfwDYRic61jVQl4/GbM+6UtYpJg2zdAfBM6wOeaZ8NSAxbWsTkZ0zDWrX9w9xqcuImJAGk
gxHZo2GrByPHLCMkmcWG9XBkBr8sSPD0QxxLNfHZ+8qw6qM0AkYIOKfWhV1PSHi8Ylf2xMv8r3mE
qeuWQGjB8cExOaKMXwFzNo+y8r4TOjB487FjuOZAp8Cer9jxjLWZxA/V3PDoYa2jAwPmJEhC5K+z
MXIKbJ/Lel77c9iceikgbUYmmDh7YH8Z0u9gEEjg8P66rr2uCm0dRVl8W06zd2rMMgXOqHWAeZss
3G7jyA5lpxA/qJqiCyoKFnCo238aUi+Ef+zAN7yFRXwbvOLT74ODGr3pGuWkRNY8aH9N3VrnjETL
svH2yF7wwi0LwpQUYJMSmMb0mjgMhW3zFBPBFyDbDT9CNM9vDcsMnt/+zhuUS8Cb90XxFt3xd8mp
6UyL7ib7/4Ap6aEUxafl1y9O18LBGUeB+10SczMPW3NssUGEhvUw1e4LI8e/jQxvYQkDFL8iVV2U
hMVJ91G2ywcI06rHeZNQLE9evJlwNt8Zme6QXBM38utxC5nzmrR/134W53veTgQ5Pmhu6iYckurB
mlHkYtY+B42Md0tYdI/XuLHKDyvPHnVJLOloHmgIdOdMEDglCyfZtbZX3kSMmJVjfu7goklNMhKS
8DGpDXJI8n2Yu+Fd4/M4j0P2GBILju3aDe6qmi+MLSxdqU2UqSEOs5jB3+A+9hRvdIAtBhoDEh8c
VUsRFGJ9kMMJx00Pn31mY5K7qSHqihbYQ69DpFvKee05I/RZRKSMCQTFSvN3RBj6CRoirRbiB3Sc
EI0SdjY7hKS/0Rnt2tQLZwfPRx0UNE7j/0PdmeXWjWxdekLFC0Ywgs2rTt/oqJebF8KW0+z7njP4
h/KP406sPh5nVaXlvGkUUC+FBAwIaUtHbCJ27L3Wt0iRcAZPHBoP/BXjroxTXFqtOVJtmtRilzH9
dJ/3GEh6am+TYweZNcEhKqx67xFy3HWUPzPG6irJjojSm9m/ayV5OZwyCOpKyL7OcW1frHT8RJ2s
bjK0aCsEGw9jwOw+zEj+SgSsxwGT0vIkJw1On4h0PBz5Dvp2DrIgUWhq8TlZP9PEUxu6ffveEkiI
qpmH91QZj1k6EEUouoeAkvymi939hDgca5zzWfpvlc0BrHeAcFmY+MPWYba+LI4Cc9LIfGkD8vFO
JPO30SzHNTnrK3D3vOZZ8b2BJSfSBZaBpj2YEOzpiL4QIysfp0zO+Q4iYWHNWxk696IuRyJa+6OF
OLxove+WzSBXP0STetT0P9ZuD95tzr+aZKrazrkmbjpC8pshYdnVXRAeWrd47AKyxMGP2egREoKy
Fq6EB9xAmAirjPIAamHdhWR02bFTHtACfCsDbHDcywuaO43SL4if3bRGl9wbBC0UTXix0Fc3gSc/
mGi1t1OEtrpLPH1fgO/Ek8jrbQxNTvoYfoC5eLQmrb7Opou0HPf9XVpOyQnNmgcuZCg30hIUiSkm
nXrw96QTW5s5RQuW8yM9K6/ucmaPojPNfQHTHeGe2jJUhnJjPZowioq2eEI2zjSyTh+wep9H+noW
d7hXmIeKmI4pQuWCcDXsBi6xRvaTxiLoU0eYXv0kfRpe2USOcLzYtxZZddzQT0FMZquliTy8YFNF
z2nIL+YmauWL8kbWyR7PJGGFA2PzDUHpJ1ulj9sidzmN0SoJFHqdZO4okEe847i2aQVXr7O9xAs3
5FH22BU4ttGb9pPopl0+YI8tfutkt+kc3ce6d/hlZpp0AFK3xVgzXlDzp2BuxrNnGh5iaEGfj2CR
g6uT24Sh7Kq0o4mCMxTnsq1WaaaqfTA1J1P4Z6fkTOHYEF/6voDBHM1QEctwuinKmDYXkasOZEA6
H5Gr9i7G55vAGJABKFodARynNrgdE/GpKSuoUYw/XecFvSxnuxLvZPQ1EDW+GgcFTBrVXyf3aRDZ
ZyfV3+miUubq6RgJyp1UJ599gcWQcM1EkqDnW4viZjnskiVOokaJhCIyvZui+RqW3TEznipKTDrW
47S3G+cz2vxT4KUtdy7ghZtY41DNo+sG5BqWZKPgdm0PkSKsqszuVI2DHlfdhkbFcJNVHGNSN35x
w/AMue3gOuNj5pTHz50hgP/Hw8ijy4LaCDRsXtUMSythQGrxaAUec8K52iZI228Cy7+tqQ43foLZ
zFdpfghr79K02sYvhPSXjl+40VOGIYY9I5Anm4du5ZUlyOgA4mGlDrzR5GGrYedCacCc6jwkwzdC
ounY2jhmh6IOTmM+ZdvONr+xGxK3xLFoAwSq3plpKVcLwGudwf0+d8L8Ott2Q3+1Nnb0e2FdoSti
ubGCdZTgRxhyMi8clazNjgvCANbblZO7CwQnLsdDP2omMWwqbzw5Vkw3QOXbMCBTvO0g9sTTwDz9
LrOazyAmIZ9RGp5qXivy6ZunhqlMjVxwU4SawJ+m39Y9VpoGSynEN0QrUQsXIz9F+iz9B183H2ed
F/B0MqLEgk/0QpnmUjYXGdm3Ttu8uW2/QVtcHsap6rbEb7OXZ47ZfiDbACNxuynacTl7A/QVFVgH
h9wJFtTjnIMdNT1TPspQvQ5k66qeJqiS9QsxrsMhH6J9VQx3dac+uhmhS6Igy7qa/X0shFrnXraE
xu0cNRFICBsnDSDeJTW6UDqBWeY3B0QAWDt0XOx13auVBpc+TEzN2ny6DdvxyASMLC/nYCbAEWtj
O0S0sC1PTevWquljmy2MUR/TElwFXll5wKBIn5tjhNmW+kEAzlB6Bx0Y4FvSM/MY/GeJNXgbO90t
5dfHYXyrezbdMk3nXTAMUF7arQkKZYUEw0aHrU4zCgNkjOXexjtuxziPAi1xxUc5KMGqvYyhZ1A/
JKSGLVhFzFcRYoY5mZ9VTz50FJAJ0X3l+SJ5K06+V3RkQdn696lh45PDoco19GOmoJ/JqCCwsaEu
EHmzuZL3/1+HD9xGb3XRFN/bn+MGruT8t/+dRfD/UUSBQ67Af04o+Pd/1VMb1v/+7z/+GlOw/Jsf
KQXK+hd6blu60tOu5yqLvIEfKQWW/S++chxTekq4ntIkIfwZUiDcf5lC2ja8DvZID//5/wkpkP+y
NFgSk7/gMqZzrf+bkAL5LqIA+oWthO1IoSzpEIbg/RyhQWOcDKMQNF0fxvmGbiEab2wloUOWVOVY
LIBKZ6yayVrk/bc0Bx89LclKmHGr7eCS1TNy+kpdjzSgqI4YJRItOHu7zoaHaJdec8in5iXFGEna
MRYDKyvu9f96NP9j1oLkUpV/SQJZfg1b8NbajFo9R8olKeTty2OUByQziP9Rm0E24Cezb7SfIAIn
5b6igz/L4qAaKoGqNItDSJDPSWpzlzSFAANBbZ5iKRBebXECp/gYvBcFPOTQQYjAS+M4B6/6ht0w
3yg6bhx7OQLzLaPdX56XvwmKEH/34bmUlpSO5k/9LsbEa93Rk6izQWua4uKUIGxiL/4ciUauVHLC
4IYS1TKam8kRzlYNzRcubrTrQebDz89P//xxrOXHvbuWLtYd5Zo2/5mW/fO1DC1yjMKQ8Z5VQVoY
83IPboOa2BBvjEkOLh7ogzV20BoIVqoc5yElnUFkNn9UjYFrfxUkTvM00Q/EuGVcBt2jITI6uEuu
8vZcXXIdJ7DPdFbYMccItY1JZpIBb3bDYj8DkI2mzISvl597bXgnukU/1rL/+MCI5Zd4/0vy5tke
kDXhOe+jOVoenNhKOA47CI5Pg99/Lml9Ihszvs/moOGEdSTxePMpgm5Dqm/7qEdCWEuMRo8mU4Sa
pKGDMQQNxuLq6z/fgV/zZTwbGaPiaSC6hGyTd/kyDm7OgLqUbIkyJd4Vuun1Ul0fiCTC7Z+45c4m
pl16MbqyqP3dE/k3j4BH6IhjWUJ5yhNL1s9fXqeqMENfqoHztbbP0GTdtVW6q9JFumeXI2wvTgjU
4yCRXEaEP25un2XOxgJP/ZuLQVTL+zvl0es1JbljYlmufv4stCugiFLH3EzK1ieZYRXKCaLuSjs/
62Jvu21xgL6B1ZWYu8pHZ2jGMdnMyyuPYcbfDlP4u+vz6xvrsKgDpODj2LCq3q2aZc3TbFURNjQH
nBKN100eiktoG1+AF2NvLS19ciP/1CU0ngeDnHDS4UKIwsG+zoXe/uYSXX/ez0+zI1zFEoguUfKR
3j0wLiktsmAQDyaXWSV12aZW9Ic7NQ6X+q4h971QfMByafO0fo3QQNKQAhoCdUNUPjGnLHK1lbGo
uLyTRk8BEYGSJ0py2EW+72wx+QOLEfnnKrjVJI6swqQwDgjRV2D76yPav4TCZS4OGdzeg8SGYmts
Ntl4jPvYfRinujjQ8UuBo2jGXDFO+HCCLOTY0JAZ7NWKbA0f0veOPIIPJi42h6NYMVrqJJqSqfnY
vlwfvWqOxb5JExqhMufXosTyRfOo0uKLFY2bloIyz2LzhOirOAwm05dWjcyhCwZydOLbLTrtaE0T
h34Xi+gU1hdTf5+LStOJsVEguviBprdc1PoEdmmTNGW5c4qYfK3EZrpCjoxIBJmrU/TBYiK1q4hJ
icI0f6xH8BmG7jCgjTTMGCu+AcCMYHlxSeG8+XvaYbYXumtNIbmaLPJt63bmmFIyDrAAXgKq2NLO
Z79qK7ahRvKS5eqUhFm192T52Sk8a9tqOmYpaS55Zr/+5kH6u+eaPCubYkCbrnfdGv7y3kdzU0j6
w3/uREPdnA1fYtZKbWCxxHOGws02IQA1PTHGQcN/3yQlhIvRfoAoePebT/PrGu0IDzOCZzoOSU/6
3SrkVEtfsA/0jT0ycrUG95Fb8B0GHH20Ge6YR6LKzuF9w1633EmEbWgEV91zd6NUkePZQ35J7pr7
2/ftlyWJDjXMHMo6y9TSXYqqv1wmphtWP6VIoprEQWBBvCvOZ2JcTYhc2As/C3LPcs/O0Dm3Wz3l
xeGfr8yyvLx73SXrs+tpAj8sxNg///zWgE1xLRjg3eY0rORJW/O8TYL4SZQZBB0R49fqcVhcn9B/
/uF/U66wL7AzSSUFAUry3eIXEjAzNZLFZhSI+OYaGY62oT+j4VuVuRhujMC/7ZQLsszJHEauzitp
32bcfy1iGf+mWhHOr/sDdavAYEDRwv1w3ldP0HWMqTL+LFdoAUc7ksBA49f+1zZMR3p2WGsHiyYl
MK2IgGDO5bDjl7eyV20JDRJV4LKdo+K6GKRZbSrNJnMtiIOhOReSHlUBU/7SBPqQJMa8L5cfYI0o
IQffUPvr9+ogcpyEtVh6VOmdk4KmSOosqcr4vFeREXqb0rCILeVQu0FhMwHnmkm6dYzykxsm0Y7W
5yvUQmAGfnbvtWZ27DLEZWGVr2rKXprh9Hf7MHS3YW4hr6ELQhZMFZxxwzN4mZ6Rz8hPfQ4gxzTn
03Uhtrv4O+6RFBqnm+LjgARvN7S3gq6YEI1R2RRWQDqE3qFGim5pHt7Wi524dZjLxcbJzcqQAQKf
OCF2Z4sAdI/yi1vvV+WnADKBmZsfJKXUg09PO2T73vaVtRs74i/LwgqR2fCEzj40p8rl+GoG8+vY
eGwfwd6SbBdJOg5o203zDBMA9wibuSGPtRfTJMu2Wd1j3zTR8sYTIyjc9b14pvYM6e9g4qcZepz6
bFjbTp5sXOyRu+uyTzvIvIyponmswrB9wQGH743podWCHLl+U3cRMbrloE8tLV6argAmF9MqsuKX
gh9TZD4d0DHcjmG5Gqra2sUH+RjEgPgHJz4XXSMufpu+FhGHGnvEeGuxWifZDKLQDhGucqIP2HTW
+OXHlU2UwKpL425rjHmHwaVDcSHjzwAsThLwK/klNAXC0pNw+PMabAtwotZHfFzHzcucY9Auhm/X
erywpd7Mxh8lbtfd4Kf5BhS1Cfw3hgQpvGPZGYgeSyo12XavTDhRcOeUHZUUl98sBL9WiSj0hXKE
Jg/Rtp1l/f7LMpiOPkyRBhBbiG96hSGQkY/Be6QzJvsCVquo7XVsh4zuoFhwMOAIkMSZBbdIi9+t
yZyI36+JTJ5cBgIOB1nlvNssvA6bXjiHmH8Z7tp5mN917mTug7aNSKPLJLOG5b1b9tSiBNEuu+5L
LaX+3Xr0dxfF9RyHsxPnil8Oc2Y3uF0MNPHH6amWLfs7vChXxGsiam/KbLTXpAxMy/Ht4XpJmIMC
76e9/pvb8zfbJ1sn9Skb+nK0f1cUVnM74upnPNUtF56YrnaTwdRfXQ/jNAUOVoPRGMUGhNHMnfeB
rw+DEU7HmSABHwTOBa4NWdeTRpa+/s2H+/UyuTQ9NJfIM9lK9btnR6GfGrqZqf619MSwFO2uNyhI
wngVuowqQOdSSQEHHxmDX++bCY4FT8H8m0dneTJ+3k3pyphawVlwFame754cLKatP+V8FIyF7nr0
Irr4A83YukfX0xXsotfb9JsL8Ou2RTeIbEjT1mrp47zbw8GXt5YXguJuKyCVBtPoW0r8EodwZuEP
dB9N7XyLCf7YIQ59kzKx1rndsqNX/iVmnj8Ug7r/zWf69YnxuBB0lkxONkiK3t2USo94+wl3RfT6
mZhYfYzo3U8pu1QS9+sa9OyhiGS0C2KbKKAGP83wze+mYov4piQ4ZmjZZ9vVdVn954/2N00JT1HL
S+UsPZ5fGjxjxVBoyNCmWGPTnOMxf2zMgxAiozng4CByqnQTTZ3cmKN3SxMKRvDyqquc1BNzrkhN
hqQRZPFXp4sY5S16AjGqM1rugP0aD5uTcw6aowHBSQW6JE+f3NaLPjroCGIYFIC+wUHmSZrtJwOs
PVOUYkXQ++qff8+/Ka74PQkuBVcMypDQ0J/X1JBHjeOii1qqLD+gXf3mZOBGaFIAcS9z3PN+AFm6
g1kIHwI5S6JfCSkLd42PICRVzm/ejb+97lRVdCKXNiGNyp8/T9IRTNZbA9e9d899OKX762pSAKPh
avkGCkLxuvS5Z6Ztm7mcD6anu1URsfeKELV0CvGafgUhXkstBUko39ci3A1zYa1TXR6QcZqnBFXR
VDt3lk9nzoHt5pgGY8XkY5p2X1sDO/z1Teh8BiUek4rfLJW/1tN0Dm36HNdmi/X+oIEUuck8wGYM
PTQjQ8d5Vnm9cyJgaQlS4etZEBpdjz1VP//zDV8W4Z8XH5obLqd3m34vneB397vwnNqPI5i2QA2j
nbc8nNdjxPVnOkmECdaObDA/+W/bju9/tEXDlAfMA77hmhatsJ9vLZMqTl0k8dwUsqVzMPqrwc/M
NTrkP3yfbfx63DYTDjbOcpSISZg8pJV4KGNNhtjSG5zCPqHlMKO1M6svbo/XYChnZ/fPl0i+3yto
QklhK0xHS1+MK/XzBxVYVBrIrHRbKpPjtOU0u9oh6h7ood7NZHvfopdD20PQxY+PhTz9piGS8uQ3
d6Wsds3gTKCVxzuf7sNdrZOn0pnAzbomggHYdORgWuJ35ZF0funjWUJ7nOJNm3Were59m6iZ8C+5
dYKgTspskze3iZG6J2AEpJOix91aSGPapA+20yuSF2LJYr0bhxBht72uarZqObtiVao83hJlg05G
laixzPgZjCfQUK9GQdDoJ0VilcIih1QIJe9SoyfJlNw0mbWp/cY5+vOuV+TcleBStWskJ09/A9Lu
r8hT/KOCoTB4VrnO4uml6zF54Gd4hjyQp9TEkzse6pDjQTOOL8Kg1wdu43swoJSfmkcty10Y44Cu
i9sJEebKyRd3Rho3txkhdsBTDk1PsmNtFedUNh+m1kIH0MGQsF2A3njPow9zzFo2NYhPuqFlkE7L
WxxrKkpyC0t32+tkfEKO8AX1y3SGcDM89X0paD5ArKoL9djQI93jf1gHNfkRcVCeQSh7N6TFsszb
zW6qomhTsWQkQRncxSoc39AYruFIE6pgO+q+ozxepbXzGDhpvbr2FxN7FYFKvAjSE4Mh4JgV2mtE
oPUpToy3QhIqVqCFWTtLrwawfL3KrcpjxIgaEJAbgU9xZ93n1Uvvlfp0rWuIGeDbOMHTj25QEroP
O6MAzyTa7g/DmV6vb72M8xyjTBOCvRlvr//QkQTFFpX5ghoVCjQsx11R8JzM0r4DfvytAFN4zHjK
buI6+97G/UtkVxBrl3EO/YMEsqt/Vgzgb8YFcZKGUb9uME6DxDsb0FT34XIQzsjFza28287wvE52
t6D3MNbuQQhoJyw22irTj8vHHJwi32QFNiXTRmJ4/VJFzNHjBMnjUsY1DQE8c6b7XQv9EBxarMn3
QFZRWU+KgKyXQNdqg7xNIjFl9h5gdyOgYJG0Du0t73FDZM6HFAoXeyA5OfXsXwIlx2M/v6FEq88Q
XKqbYIFh+CH5p4voufeC7fUkOS5DeO3JvdWM+cN1BbtecFuS1aWEb6Mkg8li5OPp2hopWwsMce8B
xWTPTdBzEPxBAzMxmVHhU0G94bjNYfLHk0Q2aYTtuXbnfh0K62V2HlilTazCtrspJA/RQFgKGZ7Z
lsMWmSy+wHkxztsqDukiLH9UosOYl5jGDn9XsKoBEECHg7ClwjbcEuIuzlOEydItweI1g4HvwJCX
mGUasJUZnseAnqFF95tCjWwhtB6bSuTjuskFFcrUWB1UhK+mV5Ec4An9Cit+FZQEcg2IDcFKngKy
rtRoNQ9uHmXntEreVNbewdohiabOP9lOgnBs8h88jwZHZN6PFtENI1NssHv7CC3sLofDu5BL7q7V
aDRVNbZOZD1kSQ1QWvgbseWCDbEUaxb9sAmBkPQC60WadOOY+GAVkvZ0CPCwboPEqC9FxfPNub+R
1bRCvPgtwHuxCgIqr8Iu6J9JOK5A/TRK6OXYbeU9MBOjUZvSSzDIuOrOS0C/p34dQ3NBw0sIsMMl
I1rD21p2/jEv2FvbufpCtGi2StQIRYAOD3aQA63cAHRC9aZdsz12MyZFw7FxnQXd2UzzN1g95MOZ
TfHjt7GN0D2FHu3puSV6xyT/Du3eFO2uT003iVWN6YfUAND0wiDItZCABAKyMRq0iylyD6A/yafM
t9od4ia6xKXnbW3siL6y7wk4OkS4jx97Vbw2gWJxKarvMkTFdl0LRpWuCJV3Npgkz0ZskfRAUXr9
X17AYDMG3bvCYxOskz5+dfy6Olh1BBXOIJPYFUbOZSswQmZzskUaWGzpokgqj+PQ1tHFnXbBWOa3
QRjeDmJRbvkSHzSfO0aSchgjuJDhne3U6q5YgGxwh7c1c8KLk8ZbNlSS8MYDhwVjlTQhMNpJnaQX
9feGvkM/mJwLc0TkaKJrRX6bwa1hjrR8BWuquQ9V1K1HC5KTzqOnuESkjeRDzd2wGyW+b9928arW
PE/MeRkJPA2SZAscG7DFh3TYBnYywEibDYKMJjz4gcEjNCacrP+IKi85196yaOioOLjo89taZ1sZ
kQ7jD/V8UJVKd4hniLHsCMCLyClBXJMU94p5KyksQB/REdOLgW4HFKM5K7f7TN9mVeRl9DREHmtL
nBEdJpEO49JcTXhqztZM3y2bUu8Uua+zRk4a6/QYJlRccwwDqIzt4oAquyXPmUhWtaXpJS5zFR7j
Sbj3CKsLvQqRiiNkQy0HKGsiMeljP9cRwZ4srYhNyDioMphkPlqeZR1fJg+HIuCgUITdYYqFRok4
dZumNdYRWG7ShgBdiAXuUhb7vir0/nq4rSDLI46DKWfMLpOgIVsZaFHPlm/eC1xBu1T798pDarMw
yZb3HIJAqUaQmCy412IVUMot1p8BCTO3yRjb27omUC8v0oRbPD+YcMbWSlq049rkKfA7cQgwhWP/
K7aTCpsnyyCPEd1Ljz7g62y99PO4seKye0anLHE8efmhc8oSvB9hWlFQqrUNyFcYaLkdTdt5bEux
5QAlt52j/7iu/UEdJStRz+IpcNGoxp+Y0JVtp47zsk8UUZXc9CL5fn2DGn+JVKBLxl3gU8Wn63dQ
bENkAn5NNU5/7ZOgzWH+5DUmzi0DHEucyzNIt+y+g4C0lAN1JQgnNswQSxwRJkRTnrQf81ndcFMv
Y52IyjUBinEn2IDhQG2uHZDr6P/6OQaHwxQBAEfoSkA5CpQM5HAUpvjgo2U7XVvPfe8edaqQDaaF
wVubudtltSz1htOCpllN+lsfkHqiICtxXMyXSGw+Aqus6A3ucpUZaJgnRMmmt49KsgxQd0EDL2Cz
0ZkhrPKbXZvOA5qWEt5r/XUWEgGUjzsoHmmng7XMgehGZ0aKgHSJo0ABzMQsWGRk6PgB7F178Fyj
vS5bIsrj7r7NYrKS0T/eVONkXKRVX/T8WHOc/jFVlopuR55il++aMcaRj1uQAMn9tRN/LSamZPRW
aWP1q6UWYa9gsOfOh+tfmGN5gDCPgTQuMDeMev7xXQMS8cZuSbBbJtdh14cnytBLTVb83uL4v5So
O1r8IzkHrbhc6zBaMoyP1Ly10hz7mrEu7XYNpETjpGRPKxOFL6ufD8TgbbNMgXg1BZmbM6pkW02n
GsHe3qUbcr21TdwcTHI714oHfz27rXHUDQJkV6Sbxm6HnceZh7hm9WVMu12ip+YCYeQZ/BSuZBLJ
GTRY1ooDQAY9wLgsEATYPwXJ7rgDsOoIEtf/7KMvl9LH/BgrBi0eE9UGeRHqftd4dWoS0YvqW6qV
AMSESa20RIrYYn6dirA6BRO7MdoWfEY8/UvXvqf4Xxml/qjECHIUw99N5XHq62pFgeQqMmOcx2bu
zW1kj1+u/ySRej8lM2jk6zDaY4lOrQhxkSbPiiilDJ4vI1NOjPNNWzrY87rsKykaTKVBsO4imeT3
fTJzlOTAef2Owm2zUw7tic/f3vpTYkAUwV8r7YSTEYapmwz/3g6RAAmRy21x4yXs7jAPlD0mtNyD
CBlzwFXJH5DRw3F89WQUXlRonYawR8Jn4QXwaODX4o6DS3IbY5/mxOuf3aXpcp0njAPkc5LAiUMc
wnR1fRSrOSUxwRgpsuMaJZQRrtw8uW2GZD96SX4JLadl1FDt+lIORxO9LRUDXiBwpgpt/xFYFyM6
BmPxiLXBqSQgxrHoKTM9ZNC68lbuFHwYqviJ9osmEHV0/izzjC4Y9kno8yg556sAJ+zEiiZzc2e+
+Bzg/CKtj7Ou8J9BEUGLCSHLi+W+8sESYxVa9roqPeRN/9iXfXHpVfPRrjBpcUR6zEg4eGrLuLxk
nt75ZgfnanYv16P37I8DfATG2LUwbPAEYE3z3jlAqx2O2vfP1z2IQ4WJmSUjQr6yQU8zIjXCiHSz
ZUpbirk+GWG9n/L+I7DtJUQIsxEWsQayEGppu4BTfH1V+3aMdson0WQkuCAuyPtopmXu3dt6XY19
yBS/3TIgabeZfC5GukRFDPrLcJr+3mkpdvX4xkvSb68f3hh0eGAOdX1UklEdOUOTHMtMEVkmKwMj
VDqbE9EgjLoGnGv5qexRRceNvO9bRptL7VkW3XBjEeu4HW26Hcgevo5a989B6d0Go7cJ0zi/n0ON
fY6vxiZwFogP+7shN6TN2cjnOV0I14KCS2rrSdsJuCMpTn3kbVHVQGtshXszshiTzDd0JHzR8nBJ
YzuEQ8vD3uY+mQk4tbU1GK/ZwK8gSQPoKhI2k86ELTmlxwGm1XGavFvfSIpLkliX3kNRTQ3Qi6o8
1rq+K2D+HIcoOODw6p/xT2P2N98m87OHa357XVCvW3tJTbpqZ6wRizbN7VtELGBdRfNwHbL2RfcA
6xCZsuvsrgtDoAtEstJIVtezdkOv+DZKkXUvB/LYbj4OJKIVicBbtqwj1z2JgDm8WENaEzRPFlht
8OgykX28tj3prPy5IDVzdjcY0xuHK7w7yz0Dcezy6pDOFK7shimHkXbJqpKEey3XjbJ113eG3l5/
FG9Xw5G9SYgNiY1t4cJ6aVR8lKl9NmPbOw2FH+4zN3wjxxU/P/GfzIbLBoyiZYMn5uBbYF7YhVb3
qTH1I805cbleBXK4/+hMChqXIdlNYvroPDIOFyZvAmNMiTe/QmGto4PhjOesbJzbaBYVzDKmMM6c
l2svs8knxIINCsS9zUOGznnwGHBsXcHxZNJJnYma3LqvEQdTxmYH+mEQjBRHxGU9vG0q7O3jvM/t
RiN8UKSwLFdgWuSKgHEZh7+ounmZHJRJugiN9EZmwWeN6HzvUxDXMONWHDaCHUd0up4F6Z2IQUGQ
VLI5EQWjN7Ewxpswnu7B0OFdH7toXyaEbAk1ACho0QOYfcxkdNAr9CLxczzVdzPGslPeiy9zPSV3
aWv6IMenL1bfCk5RgX3JsRq1sZ6R+LM2DX0E+aqqm2e//JLadGg8NLBnZCkMFURmHWfs+oQ7y5Og
lMK3UD0WDjAlt0x78jcb7EW5sbN9DhUcJ5xPyWSSjGAR2jwiLKpkWO7JQAJMAS8Hn5lYJZqQAPDA
B9cIFmwBd8K0KG0ltoMj57dPFQifh2BMd0rLD9GiZArJKmZxBV/GcXMfZdjErqUOpWSbqS1H1+pH
DYEHeTjHDc6SRlAU/Sj17JGReUX6J2SzAzdjPnZLDO+YZSuaiM0zJZnpAU0LmjZ4iDwHaC0M0lvT
bMq9pzLE+Evij+nRh6+tI1FlSzS12FV9cMsznlyQWopb20GahH7xGRZ6+RzDO7LA4z+qqbTuTVGt
CyiJZ7n2zfxUOGQldV00vSRINQilv6mbJHxsGudr7zAQCcuI7n31HCZNexkKaErjmJ4b3mJszBsq
fbkJQ/8w1G50m4Ypx7D42TaJU43DCDSzlKgaHAawLllkppi+xyK6MyqyD2aJBKqTHxLnPKNbuC0s
65jZNYqxIPcPup1AzecBXVvVri3RTzsvCFadkb3xXmFUQNjF9B/ekRHy3kS0PiMPXxpk4I2qY04p
M+X4JKOzGL5i85BExo/4iUi23HXTAN8OQHQjvAv0mTcZkT0fKGtcFSPZOFzwBo5PEcLBgPcVV43e
leb8OkeYsYaKCGdsq7DtDmnqvJQcIm8K4ulWtQe4KuW1J7aBhVSV+464QfJybhot1P1s1y7lgGVC
BQkfbEEkVHcIqf1ZqdmYbmLoTArM0oo4V7UNQbhvpPTv45pJsuassyu7FNWE7Y2bODrIurc2cVxz
2i3sHE2dxcwwxK9jK3qfNELA9fZ6kXnUh6rBpmmSob50NyvTYaaaFWeUSR8L7tjKSSp3S1AXbLii
+uj6lUkrInr24ha320gSySxTaKarinw8nK05HGhLMr7xn2oDqgNeyCYAAziW6ltsGs8T6PJj7OXu
MVz+uH45SHdYwc00lryp53iu5cmaM/MRXczGdHvr7vpV3NGsTNo9HmaMPBYwGfdWLzQws+5B7HMA
5UjTfxzCjpO9kxdrO2vwjhsli2aLwqKm89zaWCgyoKiM4NWNb8mJnFT2O9yqXdI8EwTnc4FPrjUk
q3xky20r/rlOvsrgk1U3DzW7JN5CXEstKB+IO7tagT4eBpJ4iY/qN4nZglJLZkgzTbYG43cQtnyl
NvtmmJ/HDH+caukZaDxyXW2wfrUUk5E9ZFtzjreqkfie/eRliOBcu2nqbnzoLC4BsZucJtNKLCg4
HT/C/lIIKBl3dp65nAYfe4I0duVimc9VeUktrNVwzZI7c1iB+c5x8Qcxmw4wTb+Vj4JozyWLTe3j
YuK4MCgTgsYYnjuewkT37doMrHuvaUtSU9CWTO2SGM8QroNXl0TGyazz58gBngdUKN3G07ehj/Fv
Ij2uEj/atrX5rY+DDzjqP1gsNFhQCK8gxCe25mJlCQJ5VTfGK3g5uTXl+Juhslf2RPOtN4+plOvK
wUqOirg+qIxAH2M03dOMC8wzs/I2ou4bPYvMEIYU1Hc3wWwSx2DRzYw4MKQxyqf5y0AaxE2ikEk7
JQu9Y2r3hkiB8axUdOvau8Ec7BsPzdfKSSsK3/lp9IP72W/CLb3AXVYdO9+ebtF/vwbLkBJbu7PW
LIFVkItNoxjZGO7HaKEGQEih9CgdBmOJdzNG/5O9M0lunMmy9VbKau5pgKMfVA1IsCclUlQTigks
QqFA3zvaRbxNvY29D/qzsrMsy6r5m4SFSIqSSND9+r3nfAe2Ty3wzefyjq/2w3MyezsYIIQ9t/yU
oiZabwlcmVxCzAzv1NTJa9JWrZ+15as0w19Bgt0gxIuK9daaHpH/i11UiAcFaYNwdT7Iek3bfzHa
j6NSlFKYyKVlPA62y9g0CAiEiPYhs2IopfqHG/1EUpqeJwK/ojS6Mk519pUedauALKo+1Lrj0Z6S
5mTPw2k25ubRDev3zuwcwLckJ6RjsKoG99Es6ZrNVtXvLWx/rt4DyijFTy/oYFE2/Zt4Nhs3XA+p
vricmJem7tj6cDMMn/Fd+ehp7QUrJGy3qQacVzBG8n7gRSaxuPy0rEHsu5iON742joTNQ0OT1h86
ZSC3skCwmsw36gmGcd4CgT9MmaWwFqIxbKL6Ocs5QtaJ1qwMraRPV3EtkFF9GLAybvNxwk2FowDG
2BLq+1BWgXOivq9vtjnSc42SeD17RbfpPTH5SaEb1y627BPur8do+SoGI3E1qVBOyqIk5Kw7NO+D
7I6kynKCLoKWszrbuwT2xT7VIe91iLHNa33rervI06uXXhOhD1iVuV7Sg3eYuC/o6oE9t2ekVwe/
W8EGBzsj9qLuhRb1QQmUxKnVFn7WS8DuoLeJgCYVERiYuFV1s+NjbRzZbG/OAK5tyCMDYXYdPfdt
S/aD51w6+7MyOfSRImlf9ZkMYVcOzWUIXcI9uCnVEHk7Ekeu6dnGwtrlnRXNRk5EUJrzCf3+lXhF
/UpEYrlqZqBNOqmNIjJB79lom42ONdhATHcmJsW+VyGsbEKgk9YE1IhKkeBNjH4h+Jp73tsZ+Rpg
c9OB7GeBwGiDkQKcPP/dOWGExs4XnBgvZgnPmS7Q92TK0h25jG2g1xt7iXFV8C3tSXu1Z/nDQCh2
SRpelaKJ21OWD4AITKc8GEuGTacpzMeV+cI+3R8dMuQyZc9nKHdDx1/C20Xv8ycwiYS9OvDzvJX7
sTTeUlfOpxoItpLHr38yMUYHNIc+8r5ma7UOcWlx3V4cZ7B3Xtl/0+yBSVWaY3xj7rX8P0H+u8mn
psJ2L6Kz19XAwudZwTUTIyFcJWGohED4iiBeL5PjaUC8GWaDR92Yhr6quY7SweYysQ9QAFj/8XmD
hg/bi7H86L4vyHun+RQGyqZrWx9gyEFgOZs9MmeXeRxjrsw+9PTgPJiY9/wxnmkmxoZG+LyZXnAg
1hviCOU+zp4KoZEfbO8wZvUifxH4Wookvhl5J33Prg9qaJ70x0japygu6BYwGecMV9ymxn3rwWH6
8D+/1R3BNHUCfylL7QwKLms8TW2g1DmIZSjJ6bPjgWrqg+8TGC1aU+5aDjLZdKfUCzU/ygiDmDsA
IamFdiCk8y8VQdPw17cEi/a+NhsPtYl6xLRBaA0ziYHg7AQh26xG05IFzlgx3lTU0IW9VOm5fLLz
6t2j3U4PitGNB09tlMajneCvDYz6DM0Ebl2HKpBIEsCuwM4BHqztyHwnwEzfKoHYsxAushLFbwf+
h0IcT9TKG8aFWCR+BfX87iHes1EQbYpuEZEiVC3aCOK2W7FB91G8KuCeYGw3vndGFB6Zetw9rb8C
Re72mO3PDk7VFf61YKf1JKCPGLytmX3MTtpHzq+bcZJwmm00krXl/qTR9mJqFZ2jtKRAQnTFcFL6
GsP1uzZm18iBAlq32D0T55UgRMvrn2hGBkgHgudhjMWmL8n2VKb67ow2PlZD/TJTdbYT9aFlOLs7
xoaO6Jo1EwMCPrzvmgqesJX1ZAVp20YlUI6XxFsrX7ZDdh8CdV3ywddlVqFq1VPmhM26atkmCLAF
TEEDy1ZpsrWArI6Fwi/IfzyI3txHoUtFf3WHQa2FjA8zLgpTmCBodLfZQM+w4PX0B2X3/kDTr23f
TJiNLY2UNfjgpzJpOOMBE848IG0O57ao3MswfFc4xHw3dV9IGX5GwveUldGtLNJv4E1IGzOsT4LD
fhFWiPLnZgiwocbsiZcSCOI8R4zXHJt2iuZ3o1zFqRevY438QPAqwNWSBe3gRyEdiNn7ZhbZe2un
9FjM9DFG8wyaJDnpXpVyUZa+UlG/LnPxU9OThVTknJMh/T6hxkK0whiG143A4HeRp2/wH588ijiE
HEDM7dgbVgU2rF1blIpmAIQuIZ2jCOgKgqqPVgBjkAFX0y+X3PcZZ32WXsvAu+dO/4s4x181sUFr
U7GOhzk6ySTAIojIkZKG5S+cb7WchifkweZesxaXDxHjNOwcAxn5MKkDQobhiXOPfo0q/P7Yu0CO
EDa5GxVlAyT34enrIVEiP9By9rh1uCkou/Sh9uLT17N/3YRovt/oo1vCcl5+RKwF59wQ5uXrXtLm
2Gh1/fsfP8EqhswvO8/c/vF1FxFPmreEOHw9u5cahzqjB/3Xpy/GpZIW6bD/uk3npPXUun4SRzZ+
9BEJksEHmxzHxO+6q6SNNI7tr9oYIrpk497tWYhGCnYW4g8I2T/zoNmVbvUr9L2iobfipp/eXEGu
wgQIS36v6d7JLIrDhHJFDd+ko/1EBLmrE0Q3yNXf5zi8FYM3+2nF4c/mXQ8CemuNSN5qJc61QQcX
ji16+JhmFslw6GdJ+27K36mo3/LIImQFIP26n7NHJ0J+AxdjXzktwQ3h+B2yr9iwQDqDB1TWsdOT
++DSh5zcOX5wPOfqjBasEInpv6Zq1aV+0UdFrqx6ChI5QmWctnjxZl6L1/ah1ti9x9n5ZRI3IEqP
o1OwcEOD1yQo0TqawQldjW7TqwgI2Vv3PdoBK+JKop/AbNhglNjpdN1BY9CLCve2GL/PSQPo9G5M
KFIExkBF8C71EgFBKLCBQOkMk9tT7YK+6apjPPdv9RIAn7b2FRyT6089PtFCI8ZROlugqXJjRzZr
TLIExJOVmNnhOkgalJcr0aKOgDSNeasEwISW85wttEGV/SwjgsbClJOSijwG8gHQVXLJVq3bHxh5
5LvOKkDzL0JEDeW1QZG4koX81HLUAA3yt3XT5XeyJog6SGycLNirkG/AyLYBPsD1v1Dj7wfTuw5x
SSRVQ2QHbwQDB/UeEZLDAK27zGV4BetFAmeO6sbV5bGQOTQUdz0HFdtxW7HWGoqWaA7+0YkzMo+9
6WYZZM3UjGJDyppUdT8CDgRVixeCviATBkLxrDlmp01KqvoB2qEZ4wHTZlwjoE+xJ2TLtsYxqy9/
IoZLfGt0EoDTCK0mV+wAwrHXGorXMRTf+z78mQjI5pFKFk8Qx3GNXPmqVM3K9DjxpGH+xCa0EaJz
0RGBTmsMKziGAEfSxLtpGKVZxHi3MWsdSdeFNN3U6cYrHtnY3XumiIvoHYo/3DFrZmbk3rM3C/iC
K67JajUy2LM6bVdoM1rGbHwmK2he14HRU/FHZIcXhCQNbbMesUX01g02/regwmehzpS98FMz21mn
rnrRPA/oTL/u6/xDE4S3hLG+awpkfsobQB4Bumqs0q9i6EwBDQdskMM6hKo5JGm0pcHqY1pBrTg/
C1qGSUUga9SBihUFhWVORz/qJhJydWjncUwABUEWvW5JSFxi5xXT0dBmbcWR7H3mRa4XGHVKYMvK
Hbly2TPwbWN6TEapUbTQ8spGcyMjYnXzHLpQl4SP8zDWtz4a34O+KVZdrS6Dl+tb5oDoVobZoUqH
VhcrwjtqxnfA3nyWCLpsxmQesOacKk2wclSkfRe1o35W5FOk3+YFWhZ23m/PO7eg0lcFgYdss9zZ
CPi5MyD+hnhq0/GbyjrQpUb8ZzktB5hleh4HrwJrP++FOHiRo3zZDA+J6DKOoSaNO6Je4mwh6xgW
W6QG1wjdOuMTgQEOZUmSpNd4yn64HksL7iK5CrheoKdxHC9XiblOqOv3pmE0fq7l+ELi7FtdMyPG
PIiMoLih9+bonLPnQv5+6Ztuj63mtzRg5vc5p4ZmoDuBrEIHotTk72kdv+qG+MSpJa0Qzp1WfypE
BOnNJCHxSYNpyjWq3cAT/NATB92HAwcncACGd4MVrHvZwPN3DM6eztoVGR8JTeXnwqSZnUaQOhvH
Wuk5WWVRKH6O7WkibmJjkVv9bsMJykYYfJvKFeLInHczpHMCVKf9xJqGHTrxWBKz5hSatv5ghd7D
qJkF4CG+6vmZAH0G6lhqxiCWS2CDJDBw3LHEIuikZ7KJRfqZdP2D2yl1GMgvYw5kT5vczJ/LEvhk
qJXFbqBUnKz8IMvBO8gMqkvTaZRsWblxGiYxdDvDPSFl9AJjeUri+B6R0Kky7VDOlk7QiTQYbllP
ttH/wJFKWKkcb2ru/LaNrw4EmpX0Cg/8+muO9JYjma5j+aId1eKn5aDFbqSDDEs4OK74hNFFioG8
haTfZSETkKZEUDzK9qnIsHolbANTpl5iA619HgxX/GLzBiRbkXM0pKERQurjeS3O+qs8mt8DF6Vs
Xf0YKFSKsWJIp+t8pkXwLpD96MvwWUxbsF0Jk8OBVW6t2eGbEQnaeDX9w+HeMEIYE4+GAOa3bWpM
zxTJmy4G+mlCnfLtXup7obPDoGGvgNeAY4zzbDyZ+LmBsPhuGwV3N7SDuzKWbWMeJzxaKrhDCAdH
g5HZd5Yvkd2l10Rzdxrdy1ULVGw3LpdQoWX9yejgYueVtKHgem+6Ebb3r3+AevwCLBae5aw196Qb
YfHHvKZfd0qnbe9NFkKR9+zr1yOiVvQbaEyMEJfnCEXTX0038L++mpeb7IABJV4wsf+6LYtb48Tj
w9XXs33dpqyBU0WfXv74rtEjP8BakG9/+bWk/kJEXfb05wfg3Yo6dxmw2rnfmkV5CjX7h6JR8uwh
j0CV0bi7oJmdZxHW3+TU5B/LA8qhrZ/1Vs/3IQKCf/0A3cz/5hm83PvRLz9CCjf/pz8CBY+pzdU/
ewD52n/8Dl+/5D95hr9/wF9/ya6Y4JmPSb1meakeI3t8Kwk+5HAVdSSuCHwkumxeIcsuUD8UFV/3
8t4gWbDNdNPPVfPaV4usFRY5WDC+1/XC3OeDHME4sihW3SFj1JcdIrMpIPF2D2YfTzH4cLoj9tT+
LvViKxfQsaPkZxnxVDNKcIiTB7uxmdDRagKFltJ0oSkKQCzvfulD8mIldv0jNSzmeaWtvkEVdFch
Xv+XzrIs5qNudK+Q5/i5KbQrZKZki3QM4pDFpWn3mM4MzamwJvb9i4r08ATTkAmGcPoXHdXpmTgD
RTQl93oopi9sidhbly/pylYPtWG+e03cvzRkUD5ajXb7+kpzEuM6xvGJmGnmB42mDllpjg/ACUZC
iRn8oJ3AGWjaGayE5cavfypcs3nevescDl5ZUqMierecyjvkNjrsOm3qd3tchhpguK70mM0rs/1f
X7fzxwof3918KJeHyTeQU9G7Rl14UHUDcCDzqj++WZ/m5jqWFKGAqxN/jCCg5t4Tf/Ww6TR9eKhI
VN67QUB7wVuEc4V8SfuJ2BfiVcAGilkhPG6Lnh8Xf8sB2N/nOmj8xEGttRxDAkllFcbZJutZHCdr
yE/JZytBvboEuz9DedpKCyBElZXZEYHMps956hBNr6el+6KcpqfRQSmbAAu364pXDskTCriCT2P5
FkqDqoHIzI2NV1R3mFwFbmjswqZ6n8PgD4fn/yc+PU/V53/8+0fZFaqZnggTLIu/pTctVBgck39j
U/F/qB//9ok4R00PP3K+9//+n+zz3+6I20r1459/7x/4J920/+RJDWeRdGjDmhqeuj/wT8s94Dos
E7qBbrr4+P+Cf4IZ5QKE0lwMbBY0I5tvatF1Rf/x79wFCkXDzWna+F0t0/nf4J8Mc0EV/I3/CESC
aZo8nwQ/ZdnaP5ofbRmQ+VjE8wstxkdPfpoTwkNo+0mjfyRCexuc+SOxjJPuhlu8ByebV46ybnpr
s5IHT3cJRb4s9U1nWBc956COXubcCwQO0ROrwjbEYT8Uw87K4te0xEroaphU9AhlbpDsCVIYaVd1
tEUBjnbedCcX7eYNxSsZTJQFme+hjZq+u2SbFm7wTBgAeGVbTECDDT9y27cO7ZzHeAG1QoFTj3ar
pTziV/R7LupNbIt9H2LLKOtGR7L3Llz5pjPqYOpwHqUDzch5Lh3xDA3jMUAsVbgA6Tpcbq7YA/R4
z7EMFmRtELL1UbQIWyMZxNglys+JiFe8LttJ0Q0hariym2cGKVusYwRyxJSdWiCPQ8/Ytm6elKPf
y4JhejQi/x44qiXjbYwjrAW09BX9TvzA11Af71iba5pjZKRYLSXqYrSzB/ECamcgg6HqGNNwO0Nl
YL1SPYmWXrxONzB3MKPPP2Ea7fHE3BCJReCk652IiCElYJ7GE1LQhtyGwRzuddvsZNK9ilkevSn4
LYfyKdN5CSuycPOhv9jYAMiDY4nsp3yTS7AmbqmRwZd8N7V6rdEmXJERxq0BWvAOQdmqT/KbdCj9
6jpfAwp87bMgX+F+20+2w08pjS2m3qOSJCIq7iGFkmjofi9lyyYYs865LcFSg5h3SaQ/oh5jip2t
Iw6I1ZgfuvmnnRkSBALZYJjArm5Y4oiAqZ41vMNzW78m4fw2cBSaNPFoZ9opo8kBNV3fdxZl+aB9
WIA1Oa0hQaVvYhEgTN+7s581DxGG9Zyp6lIuTO2Itd5lJhS/F8BeaEoWn2HNX+ihm/YsFnk3/5zz
hmQBc/7REJ2D5AK1Z3lqPRA3MmM4ZQ2KMt2caMtNb15inFGHHFMhfasLr7y4aFyTXeaQQEYk6u8u
aneEh91DkkEZHLQVo0JSu2v3Byc53xREn1V1BjkmgE6RDX5fFlvaB3u9195A+b6munWwnPI109Qt
mLsLnoknHYUTNuH8NaN5oo83CRzaF2K+R32+U252DbFgzrHKcHwkIBure4kckN44rXiA+cec5MIe
2daSnoQcn6ZUZJ49Gc0rYt5A44pmUWaQnMcVxEhfROmNcnuD7n/tGNE+4Mrq6uazdxnru/om3kaT
POuU2YzA3Vus+6Ja3oy+2TjA3+nBc3Ju1A7dye4FM8k5UgNZCF3waBAaA10ueReJ2vH7rkZr+i31
dtdLsdeSbK8h5o7b5D2otO9DV21IPj93Q3bTJ4I/l9yZFTrTVVE353owP6reIAgFxrWHUkrlX79o
iJN3GpwDxuvfaWQencw5NFmHViv8Zg762fSin4v5Uzd09EzmT2q3F9DT4IyzVca+jYHuqcWpptWC
YAU8wi6XmDCjn2JwEfghYpDj93KA3V2Ix6FGwiNJViEaXM3PSWkzA5y+VyF5HIh8x0qesOmRCRnt
HJX/K4fxPxjP/1jxLUsSJc0eBzHu792UBmZnFN7j/MLpZIDcYjzC8viW6FmFgBX5VRV+DGNxThwb
M1hxDoYIaSfRiHnvl4P9L/zFXz/tH/cfC7O5Z+mI9PV/pLfkXo1KtGm0F438Wbq0XH8ENRnk6KCy
tvZ1j/sBOR8egagNHpMq/55TpVZTcCwb44ZM5jown1VF/ocl+H9V+vzPSJb/7aOWn/UX4GX7n184
zPCzXEqJv/ti81VW3LrPpRRpkfF8oTL//Mj/6Z1/Lk7+RWHj8mb/9yjL3Y+ff18HLQ//rzLmT5Ym
DdwOlAm6BWPkv8oY9082LmLHs6AXapbmuLhz/0yxhFRJ7bK05DDwupIH/KWMEcafANzp4J1cCbTD
Rvv6v6xjFsLjXy8k2D/McRwqbBdinW059lLo/A2MZJpx6Q91vtEnG+EuPUCyeDDkGP3DeFBjn55m
9SxHbzgTI9atxih7REWJf6W02cIIjF8ze539SqP1kzPVFJN2lHNf3rvIOVR9Qs4RhUxlhXItp/eu
Yh1oTSva1gaBUkFX9RsvsKqVbFiUtfaDVLRvTgKrOPSYdouBYb7qjiXI/G+Zg4hRRaO19STU+bqg
KVk4tXPC1Tlzfh9+oXSMUXd50REVs99NzXgx2OJ8aaJlKWk7ke9+idPc22TeuPWqivyxJkTEWROe
TFrsY+5Acg4ja3zslfZSxyE47ngsTmLJWqttjYqsI2IQnkzKN4Goy8zyd0UPJHS0h4kg5ofUjvD1
DQkrU9Q/Th6tJqOT59G0Pei8c7kbkD+FVv6Umu2dUKaZjgc9gTQwNH/gLIOuYdpbnZe+VUgQhym+
WvpoMbgzXw3rDfNOehh6Ca4NScK0yKUjIt/51ciMU27y0CXprjMy41LVTPVM7GNoESgDCFY7oUJ4
yprCeFa6EdNQJCbSUgbfJ4enyRyW16PBxE7Z1bnatxFLPfJwYsNiZoUuM/DOoNcMjKjcqlClz7rF
31+IMDxXojGfVP7choJAUKDUAwmYXk0KS9Ml2cWawh/pFH04qaWdzCp48ELatW6gN6sI/xjNxOwt
okQ6Gw5Fbm8x7E0P0uHMOJro0LwoJ1gkdhIIb4m30duJEqkvN62VoV93lY1WB+jPgCn6oyQ48Kdq
DyE6iGOE1H0zdl2ymQRReCTK8e5Wb7G5iE1oi9eprm1gNTtY3A4AB3+EubOe69Z57fm0bo0QJk6H
HZDLM38Z8hgITgiU2RRhtaer4+FDHLXtBLh+16HHAVairZF16FttJFkuY/agpbnCaicJu+i6T7PS
9GM6WCSvkrnqsEnNPX+f0sl0xX9NTS9XgwUb0QLtvR37Jjt7ON4REFL76B3JHUa5iUnGOwPT8/NO
75/BsIZ3PSBBRibzHTIJzW+gIro3r7PMeGw00oxS67tXbVhQlhPG6ILk6zdR5USPRRLa0FqltknM
6tQYcXRHtBfdRWQpmtw96VxOg6G6CcvnDLr9Xh/PboPvsaXOepgiRta4nsix6ju8Daa9J94nfmas
dDR1dwYNam7yvGFrTrQPwdD6WpHFeZ2f+qHzkFK/2XZ46VriwkMLGnNZ9Aj5i6HYlQm9cmEd2iy3
tnYBsFAxF0Ts1vjz9Kus4l/2JNR+oBihCbSyEY4cs7l5mXrLOaathtG4AnGCb2VGVsrslyiKgITj
1iA6y7Rupdd2B1Fb+8IK4WPE0FjrhKFxj3aZQaIk5lKiWmW2jykswx6r9X4nBZddqs1HJsvBplLq
0jJQ8Ado4iNTggvDGCbaKJG3bU8XmBTp/ogxkl8vnJutSJ+GzggvUxjuYwhvGBPpqVva7BwGBFAB
6oZVjE1qzdTrU2j578HpimucOe9ag/8kSdGmqKWhzCkLN5nbfjNK0zhljQ4QoCKsVHw6aUE3GoMf
Us5hV8ku2lfRcIM7mJ8mdMUk6TGz77NXr8K4WbaV4jpZa0lcPiOnWSW4/8rYM18JP2s31eKbZNhI
QmcHDhgu+0nNOWRytczurfkcqvZisgreXKvCdAQ3PgmNgpfDnla9B8ZAobFhmHByqjIiUCEY8XXo
j4lOQE9paYfaDj4LfECuw6SxayQBHmP9NrktQLa6/FWU6D0nwVbRKvMIoLCEqA6g0mHGVJqxRVAs
u0kbnyBnxQOeS4sTFU/a+HWcv2mulXzP4oQQVRpMup5yhRuMPkvCzmP9HMjK3o4qFJiqiR8tCi/w
J6TI/PbkyRcHSSRcg3/Wj5ghukWTHbEJ9gi1FNqtJnrMVftAC6LaCZZcDMaWlaNr55+IyaiLnnqD
gu/Oi0PB7XJcPBpI+wBDLf/9+jrudAfTJfmZpDHSCY3U+5Tvktj63TQ9tXeFpgru13oIvY9QxtsO
CYDSml9dEU3XSENSqzWat1a1ROSp4qNtItMF1/XcYQ32zRzTojNjkZ1PiWiZ9BJLywZQxSv2zYTL
3P3BbssfxIp5sltOq6WXHJEjMTQG6bd3FVCL3hW/tIErkvXD2bqFXnBklx+GPhmP0EzLfWS0n5EE
YC8sxjGFus9Bbr13YXwfyQ9bB5ZtnVUJ5kQL0989rqtNWBV7rJ3usU+ZH9hywJtvRZ9VKeYtAVeT
7w6cjHQyVQ59W/HChmN3s5rG2Lel8RraXUkOVnIA8jD7/ah1OyMFTegqtJuFDRwnncxz4TnEaAc1
lFXEV0g+aBSzdY1IH9AhB/ZxaMm5D3n12lr/7ZI2UZAHds76Q6BhgbaMRjuEguN2AbffmB38FY3N
dL4tfk9d017Q7ryXbQuYnvhMizg8OsB1v8lPerDENLdMacvCPE8chGXQ0+RxqwdTxoiPFbAGDyOT
n4p8uKdBdUNAqN8xalMUBYvvMh3XQT8ne6xGu8riQxb1+ilbKP2DYxK4TNyICE1jZ3cdQdK5XjPJ
GTu6G4XYBMm7M1b5ioZavEccvJyFC+YQyOl2jsBtxk+1ULHTrncFPmrLHeFGl6QvSFftVUw8T4GI
8NoL1kCAkXCkK53QqHrcCc26eBm97gnv4cwQj/umYCvNetzM0GoHCK96BqZPtDikCB07BJBt/G4Y
9HVADDiuOprZhUwvgaKVFDgVUs6kR6ZtK6I/hlfEyuUhwHiThO60iSamBm444VUfu3uKUxJyL3tf
TbtKedNwlHm9ZqVH41Abv4grsZkUISmezAl6Yr7Poh4XQ+vq13D0u3lw1g1GU2L3ECoAMhnWeDty
X2sI06MKCRwyfQaUt74mSxJjnh3ZF7tGdTzhpORZW/7xCL8dI3UMCnmrqu5AUCskvmS8Tvb87NCp
3pZzhXAyHl3CUNRD3sfsV8JasIbZAzhq7+YmezEb371UK1k/9RsZZ5/ocpgJaC1Ywwa/ujuHpzhg
WzBCZ03YbeRHpQvaLKTbgVtWzLb6nqD02owxM1myXtkWTHnJmc9vmr5McORzpdvGtDcHAj+suNM2
bZVNhI5WRxshzbs5R60/ulbm1wpcCqvtMdBqsvmIXCvAPTtGdqsFKQ9xpp0TjLkvLeusWZp7I+P4
n5a/OeXED1rgoJif5otWTy9F08dIq+pxqy3NhhaZh2zCQxCX3lYEgk6YXgwHEj/8oE3szdzn9TVj
ILPIhTrJoqs5vfGiyxO5kDP9GnYaNw/q++R1r9Vc1i+tW2yNWcUXPSXgmoizCSxAyYDWSEmNc7GM
6EiQ3FwwIh155foWwQAZ3BCAvabdWoKBRMoHcTDmt7ENfsWjACPZo0jmF1uXsnkpsuGC4Qlpqk4B
XorhrhFtdIwBjdqwPVaWN6TQzJ1doPRxQ6Jjjao3++gba4aYffCYQ/B5crorw9WfTZqeHOg4BK6g
fQyMGLGG5T42NuBK5wpsVq7Gqnyc3AxtWY0EY6RxV8fpS1GHvFg54YlEcqylWyCpH1zt4HCyL4Sn
Lmki0OrQ1/MRKFp7V7OqDbkhjLmLKkO+btavkjC3FUEg5gUzlsJQHOIIdde9svioGj37rwPCQbXd
qy28D5kYqGXlvR95AZXOSCvBLTYiLGjF9A3pyrxjSjvtdHfUvy3UtkAFBkshKvLKjh8wQBNa7KbN
Np6tRxZ3QDqZtoGON11IWT1M1NgQFYKfWK7fC49mrG0t5JSWkw01uVdyhgoKGE8oQsUqWZwilGHT
vjO2I5su8svE4B1YEt+NJaNjEBkGCJw/XV8dRGm91nb1lLij8RH30TUcSISzNAwEdqo9uAA+9ACC
tV2/K+GVB/Rq9U3o/XvTVNm7UVTzBtfDvPaIRWRZhsKJq/QFaOLNniSGPrsnW7uz11GYG7t5bl5l
ZYmHZkhAr6FswS8FsEPWKOWTR68gKW8UrIUuY+xNHhF1LrrxaOh0cwvGYpvManAt1GejtK21FzXJ
ThTaxYMA2+hxtkN5gOxlQGNFCTy6LEZ2VrwH5ZYGQnqJ8ujVLDksj7zR/hwSjgizdpuNGtSKCT+d
axXzQzY4j1Vqv0nbndFLaCM88RDLfz2d0RiLfe21ph8/ZcaMeiSsf7Rd06O5TJ+Hnk5ZiK5Tx5uy
id3KfWhT483M4i2MBsNP60WCF0WAiLPuUW9ydRRdPwPXGn/0s3ZqyONb26YqfYutQ5Ahf0nKeT60
EzEyMq0wZ8PagGxMPLm7GYekOfbmGVuBtkXc9ErhjmYcO/fZXQwnCf3T9ZTS1XcDOwDMMzuboEYB
Pidht+vSeGsF1bvwgv7GpF6SjPGAQ3w9qCm8GNViU53JjII2MRtop3T3wRtbddKn6DD2NZKS5Sa8
peQEVfR05yJtTvryD8pUmGFeeym2cz4HW8VEZmWGJrK6AIiMN0/xbnABfrbALbdhzjSZDuNP11Dy
xPlD3hpk/L4VTj6jCm1tjqK6oOggt88hzRSrC5878qlJpHKZfxLCXuWKwrobocL1dOHs+WiWw1r1
RnFMNHVBzmMc8uieG7k84257G63+WXMWPBFNyD0uB8RlXn/Whox1D3mKqRfTi5rG76FiHABWtjmQ
Y5TtvQhXpaAMZhjAITlDEAvnBQcO0ZXHKXVvZYCji1x0n07uc5t09dF48BwuDsgz6O7mvAeoabbH
nE0vM9zf5jK6GGscbBnrAq5HzrlWU5o7heIYGRA8Kas1mcLi4pefNoRiOs3OM9xGdfz6R++DazXk
NyO+McTSfXok3crrKTwHACRFHd3IKGZsS1NFufGjZhf9psU/vNIbBOj4z0kOSzArpRFND70UuS/7
1tn9P+bOZCl2pbvCT6Q/1DcTD6pvqYKinyiAA+qV6lJS6o38HH4xf+LavrYj7AjPPCGA01CFpMyd
e6/1rdxAzxgwjzO5kTcIHycUZgg57KvTKvGgpcD2ZOGOS6OqMaF5Dob5uVvUAx1Sk7a0mwIvSGIh
jDFD2vt2/mFC8CndJnjoo/bHqKCnhzEVaj7yWmMxiRUQnkWlV4SrptrBkERHQx//doPsg6x1RGjp
lJ+qCKeHEdCm9aaNUfJ3rFRz753ReW6rydjb3AZcuUhVx9JEudaYhG/qKsn3oQjXQLGMnULat/EM
ddKtezXVDBnyEumfLR7w5+18f0SBhyzAaXjSikp/ml0zojFYfAAprZKQHKVw+Oa1l9sE10SDoK8O
i2rfWnW/qJQ7EshNH2+MGFIY+a0xECCm7rLu/a+uD94KB/NIigJO2G5xdOoJYrhIJxozUblzEkYI
VR9dzPwIInaWMCeU2r1/tkKOMJg7PzQ7eK7G+RiIQGU9ahdfiTsKM2BP8bQc4Tas/by4KCZXHvGP
UhxEPfGb96jzJ4v1Jpleec3wSDuGfEVvrwkh/yq74RMSWlhTDqYqe/X8gjDn5tHzNcKjba6j2TDy
nBrEccodTkEMLCOqGn/fDwE7LdDMDJfMgn5ltuNqb1pLy1Zp5pGgK90tMyuUfS/EifQcX2mDGCOX
zkWhfHTUCwSrPCk4SfTtcX5VDZJ0oBrAIEV/h5BnNzTYhbu4eEJon268xgoOzTgekmb4sbIw+4lM
RFxohgeMKGGO6rw3+kUUo1SqCamdBS6H2JrDmxv2faRsSeGeq2ogsa3BfWDWdxqFG8Q1oJ7wuGLt
O2k6n8aM5i9Byl9bzXHuSSFaB4nQTqX+43Xqh11VLCClQChEhHvy0Zj27vTUiekqg0lfazZjo57D
HXvc2sliHt7ZQT34ZBZPJFq0Ce1dV5wJ6k52YeG+2wgwd9TFIjKMF09421R/wHo97WXSMYCCH3LE
+7vpEfCinR2MS9+MH21+09VT4tfEyyOPtIkZn+XxK6uv7zEDPJVe11yjjrFSjuqM0eh4TGWqnZLE
OYxmd2OGuZKVqd1b9ho7QcWyTfC5CBAYEvgK3yjAzNa3sMxgYsDXilJMSaVNsJlTYNKrk/7YeDJk
wI1UW5Ty0iBlkcgP6Fh2MMGluWmIqC59c+5LrGgloLeL8z9ayvPPM94tplFD/auFR0+D5eGifJ9D
nZL1CKuDuKGQaNEAuNtMTnduyJwRqTT8RttxP8II3tlxNOGUyH68sDfW+njfExm6cPp2o5SrP/iN
cZykutIFyFelpb9EACTQR1dPxtC+plP9HXrl00T8deOa7XuRrUZlbwHdRD9hWu5GPVzbXUOq6jh7
pMpwjv91GEGm9sbsgu6QG/KNhsEigTafWX26J6kOAothvIWRcayx+6N8fC3sTi7ElDFAbhoKW+gg
KZthWhJK7+vFLR3VvRZ7F73kx6Vc7anFPNABYGLsKYyV79OJgiA/bUedBUL2CIydDMpfTmNHlGxR
JKpaa7wdSyaKA2Yd/4NR+UxZeRffRUe3JojaV1ySnBjluTPHjrgG/uIk882kB29dODKKLuCv2KiV
vSC7JxluVxp6Cv6FRiyuzJ+2rbDGZenSzoO7vpbfE5CuldSAFnOOvgST+aRFurbv1Kcz04k4C3ro
r4NXGjmHoohWjd73e48kboT97iGLFGScFNERgTmXQUFIRrpQLjT9Mx7sN0l266Lz3/AH8hqIoRoL
+yvMYpaskn9XqVOsXZs0T9aORvnQhfIhkg3PV/ioNw0zQ9pKrq6pbdPH5ygf5R2y4GduDqKkIrIG
G/0N1i4PZ0GYDwG8oCd4HkW+dURwyHJukj5Qzwk662WYhTOKEmsXnox8XHp1ABt8qh4Ic93lw8Rk
f1zKVl+CCSwXpYSq4cirk2DhISF8BULjY0hLHMhkarNm/4BeKRcQkag+OlJmFZnfIvlI5LTHuvHU
2uKVwde58vmzkIdoURi0Knmw3+2caOco5aCgBN1to5i7VgmmH6puz0suoWQHjcN0D3TTWwArTavw
nvY5ahE5rXA+epza+xlIpXlzFRm+OzjH6MLdNDHS2u1P9GA6Kp05/TN6svPxO2J2shgl2z9NpH3a
dVcVExLT8A0CdvNVOLhLzeaXYxhmRb1pHuq242Bl2x/tQG57/WAFEEpJI38VdvNRcwusKZYxZQbG
QUblSzA63yBiME8U41Wnyl47PiErtr1yxvzHTvMDzcvmborOkVtfjfkH6zavfmj4MbXuONCC8Njr
UX6QX/BjdkOW7vDdnQtEO1mKGmTMd25pp5umge9jdteEeiLL3lEoHgrD3KiSkyL37dXSKfSyfLal
0bfA44HJj3dN86H3ML0jwMD/3Z/KRD2LcTqleXZhO32OPRCyZsjZv0QhqG66Zt3bzuwRFHhARvVj
5N+GwiltGcXBxR20rSizzax7wVu3gTLEJdWSAeEAhP5UbdrQA/UFSneQ3ON2NLDiQFWNbDpwyWif
C79gfiWIf+3uaHColZ5j5SXSbMupgADyerjFstjnsUcHLX+tRgKI3bp88k32N5A0h2BoUrwgACNq
CwYJ19cYHEC/TrFLzfzJt1cFBUBWza72Lt8zM/1SqiWMUjKnj0N3lfTGM05Ve1EONFLpGKlADzey
76k+E52LDSlhgSpknZizKWrKcbg0zmfZ0plIswctglHaMT4FLisOmUWvp9eyw2DFDz7O/FhmQH0H
/ebikyYXRK1z6pg0MXEmrqbRfnarZsurfnJt+lSo/2+Y+147S94iD/9LLueGJCrGllWx4u26kfy0
yLfowv4zyJuT0vqb8NHhtGQ0o6tsiRTEoqvrJJgEfnfH+jqZGDoMeXIVbv8K50vq3auYBK28/OO9
JJ32HDbGVZlYT6eMXTUW3qpmloBA/cgtd4xR2lN44CwuyCJzhfxDM+lk5OimCF8a1bXovqZqIN6D
EWyZYCHiKQf3fQ8x673u7O++hDaDzXXROHuvQtzfpuwqVtHu3aBblyU1o8OwAl7qroi6ZTj4HFuc
7EmR+urr4WNpQh+A5A0gZJ6IqqWYlxxM819+bn6gtKPnlx0c8pgXdVzfckvCImJsnCUxkcZi37XV
1hiIkBlJrF9pqnvVpf8VMSFErtO7g7mYes4HQ4UwxUxXPg9f63Q3KYKVV5QHLci8ha6Ck9lmV0sS
7G42jPoaD0U6cOJV2/fPlvS+i7K/ZX3xpNwddRHA53aVdurEoU7renTBMbtfWbnrEDplabEJwyho
A+NZ5MPNssg/NVrYUbjTovipM4udHlSvoyGATUxi4Sv/MP/lKgm+Q197tDwYKCmwgCLMT1oT3hsV
GB4zucRV9EmH5YaANUEulX8jgKF3P2DdxTmNhn7y4evARrGcrZUEJ78tCILddbEJWGJNQh3rOHcg
w2SOhgk6QU2CqXIwkcae+yV7GEkB5bYFO0sFdIxGw9vi8aME6EKgPEOPLymfrtn0mFjZtYLDtChh
diB6o9ur5+lF4c9dJNTGtc2MU9+i4vzSjAAAAg54MBrquQaI5MH8DZI9sI6nyPVe+srei7mHnWdP
Ip1t9xgWCgvxtxoJPNdH5nXle0HIMLcv56YOLAsn32taqxv8wZXNualFHcTAFZwYsc/sv9XCSblT
u7o7Mq67WqIQNPjuOgYUOjq4ZHC+gLGU67HEC0j4eNbKhZkkq9DH3TgOYF7fXIeX7I1FTCPPfE4D
PEJGADwgwB1IcTJUyQr1R70hzmaPcqBDAKeBfTZFt1ScLeceh+tDQK4jVqp0ZNvo0scpzE6A3naa
34FzYkaRu6/MFF/Lvn2leEasJcK9arhrQ0Dhk3Zv1FbEgstvvjaiDd3TtVWZGOETFgMmY6/Ru4U3
F1hPtePIRIIQz1fozuKD/EeP5adABwdl8ewPb0PpnjpLSbAisMsY1R7s2eFJQ41z2T520ENwrj1V
aXNH8+AcCedcImk1ZguLBOghj6VlHVVabjiB7jMWQ8IwLyppr3kZRqx7uM669FCVCocGVvpYfXvT
Q1aJo0WcstPXGJyCdUSLuYzyObe+vy+LDjSRNcEFNOI/2tgc0lq7wPPhlTTvtNdYLOLoqaVpWfXV
VlYkHE8huaNqjp6fJ9XRU1gMeKVBcZY5ha/s5G0OvliWoVqHc/EclfswfxtS/dkekk/PSH4m1d5Q
sA4gC7hYLeNRrzIRnusATh1sbXleU8qIhd0CKhmYFvKkEyN9aFrqcDmcEJHvlF1fgcmeyvG7D/eZ
dK5jSnFSRE9YXLehFT34zAFpbNKZ70N6S8RUTbgImYTcyTb5JJPtC3DZDOc5V2XZI60Vi0zY7RWw
q751QrNY+pN9NtzuG97WsdHdc+/hJ1Qsz96iZ6yzYs504jLc8iJLacEO72YuTkztoP/xf43uC7O4
xyg/jpP2QWsXGcQwEbvYXSVdbpSLr+W8yFiu2ir811iIH5qYvheBU+aUXRjjPOusd5MCVQo0cYUS
411ZTHS64TD1GB2FCN+8AEeRG+4GVDmLQLnncXS+uiGANTKQyZxZ27rBiloXb1SJApc5gd5VRbmi
+VqwNEo50UTatDRoozJYKZXQX8NVFVkoFKz+lVK93vu8pT50PuzagqAw7KTif5ws1sMkOmkYSpo/
lTLupUO6t+9/GHn44U8x7dlkFv/Q3q+GnR8kMKrwW61oOG/x369chzWrBhXTSK1a6ma7Ifb0TKLh
t4zCn9yB5+vM3pE5/dtXCbCS4AyUYAKZjSczWojW4GTVe/SFrGrcubbzEjmftMaeGarlCx3f4qqU
f8CAbUruYW9MoGWSTu0ppoJJGG8m1XAa6nOsTOPVlmrZFxWKQVjbmks/MZB4jRJvPholEK8Hj1LG
vzebHCAtm5YqY2fpVDccNg02Q1Ir/WodSwlH0TUk1DHGH44Zi4MbwlAEural9X/XO45F8IBHbZ5j
KLbKhKUOXgypITA0c6rzquG0oA3m1itZF4VDt8GzqvpuYlEanWRV2jgVS/z3K0RN/RYA4OcAePpi
/sG+hujUbWzMev4hVEG8zCEhbyuxpYf2URCmRFPaZoC1DFvTXlRDShOtALLI0y0LWIeNR5aaY+1U
nz6NFdqVOvihc4bAuUBYY2gDKDjdnVuzv7IJH5ZxHoEpAbSSBZdaotWiEwC/s0yPSN5p/wANB+r6
6YQ0csB7Pg6uvBZIBZZCzdta1XH2G2MwDSpiEKgBxXLXjkov1IX9omCwyCpSevmrazhbaBadW+pL
vM77pjMArHTX2HK/RYqH0yL+vNUR7sBsRaakFmM63+Q5W+7JHMpjiQFsYcITz+tpFSXptU5M9MjZ
NupCah59q2kMqB0hpoU1iG1fUSiaKli8GQ9NRI8pWwJXPdmtfR6c4SVPKNLDhLMZupNUjzY86CF6
n6mko8CY7h567kPAcN8uumbxEkx0QVwDCIslr6MP3IUzFOl1NLd05k5+IuC4kEc9QSGI3IStnhDN
v4qaWela+/1DmeHgFVRzo2ThH1q1bk1Yc8+Qdk+lMd0AgIyjzxiUptbKtFZ+TBlHXbhH+/s1Y2yd
kI0zEfXN9fqrrhkueWL6mzmo97JTJXUFI7t8upDV+x0W1nMgULjwbs2ATKIWB0IybXJSVzb9KJuV
4s6Rd8DKmbaLwt4Sv3zR8XIyyUMA7AEGV9pjaYGIKJz3xFfWtnBmWQoHDcBQaF5eIE0/YxAGLC2y
BzrHkD2sDTqSYPO7/mno83Ji7fuwu3ZR4a4oUBCgTxYI1yFbNWEGcrRZSns8O079Y1OGUh63R5pF
XICpu6Fn8ab+oGhvRD10CUA40GyI+ekTD51u+FFp85nBae8zZb33SW7s25SZTyp4xGjfLtK53rGo
hCbf+W7q8CGzvghVRShHqbjIg3InQ4Xy0vyxlNkvm14lK2aLbM49+5iF6IDm1XOd98gPTeEtuqxC
Qk02bTW95YFkg8sRsqA40BtwEtjYbz5hYWax6Kya5FIRbpKaYxhUJE7saOVaxambvr+FiXk1/7uS
wccC6xbpLCmKFQLEYwJ8+efyNlDZ0k5cE5ND4VCFX3FTvwtnArbBoUu4k9zxAmEwhs62Id8lKAkR
ChKDtct2+yXm9qIFW9IOs39AtoffrzUjPTl0z1TJmdoO2lcqYvuAgoLkWGHGw37gLIeLZAR6ZOor
KnFS/UyFMV8bTtA3KHkgSxzyrJsORsambliHgk4wddvMuJu/XUa6ve+TVwx6EAtdZhRBMxkHq6Ug
YdOPkXDUnBl0nyUpsUnkneKuXSMr+9CiwFt3XhHoSGNLeQicAhGla70qYAFLY4AJYZCcV6Z9vh04
Pv2+o98PaU8MSJ+l3+SQ6rvWMNfe/Jb//iCU9W9fIhGkM4wTbxGXAwGGkaMf+hnEBIJoaauQtX7+
8PuZ1bAqDQKeHXkRTm9XhzCN64Pp9dXh7y9zdsa4JTuA+hcmz+A/AojOSHkZqRMyiuiZooatMNlU
unz28F84FhSnrGUWGXYDhx6OzIcY4j7xHArQVjt+hTH9ZYP299KbcFZQrDONHDx/KxVg2EarD6nF
QP/3w99f2rqe7gwv4dgm6bgNCRblVsJyYabGg3iou7lywBr1PnCwWP9+L3Uy6pjfP/j9dLobJ3g3
v3+GQlYcfr/795cJEa1LIOM3JdRH0BKEluXDNjaChrkQd9xfn/kuB7qxacKFn+MYlMYfjkHIuMZI
MMGcP9jzmyDYiz5+B1K3ptaGipXSKEOrW9iYaQp/aVfAQlRsfzsFXSJhZBdnJPWgMkdxaOYPblKJ
gxnflSC/sHpd8LAdYtioeK0OtZfQDwYkAMOxXiaO2I1T8hnm+tcEmxPK0vjaaSGACQcI8YieVsQA
D7yJE1LH2pEgHoM6FD9HffOQxVYKkKD4DKfm1EQNgOTuULTtieSSb6OXzcHo/HU+ZMNdOHib6Bts
CMgJsw34wTTEooSr7xBcUFQu44uSb9djSsu/2EKnL69jZqCzbpDP2SR/kUvwqdMgWQYNUKEa/lUM
lhbdJBoQPz32gW49MjLtl/sRvOVGI9pm4bd0jcqhXkszbAmBmIijtI2AZz+udx0NRuLx9n5fMhRo
ZXthcIkH1pkYbgGDNLQLxo3qTQTapuGcRyQGzR/hDzVo6jG7moM8jI7aaE3r732GctCGUTxocbQO
8esi7QVSKjXX2hsaOwmsa2xsE1P4tshpp/hcAgSDbiBc1DjqRVpNcWodai0vSXqmGPYS67FOo/o1
zBP7jq1dIjCWcl14WnkHDSENx3QEPZXna7MzoVtX+iOiWipX635oYP8gJsNzo+Vq73/xXCirOfV2
3i4LwrDWDUs1h/Hyk+Ygo7GJCW4smuqYoPWrc83aZ2VknDTT3nvjWHAO7oZNlfmnKPOQKUHI/FNY
VExxK4qNEab1Omr1t8ZSzAMqjMN6bnJuHC+e6GhnUl6wh3j3rZ/Zd1Y69xVsb3h0NeqksXEOVWXo
tERsvq+1zp++GWkgg9Rd1RFyES+t33kgtgSPP5Px1TGGze19XU47ByLeDSGmXFvOEmSDeUQgRKiJ
Q3Jt6t+skUNgOBIhFQCB9aamXinGhnuR85Y1l4FLpuEQJtnx3rJod9IaRUxFtsgdzKZtRJKR0+v2
yZFyD5XbuSJYhYXfa3LvZcjuRnfrd8qlGxIlcAny4FSiTGMQTk/KcGMcgpr5lbe6d80GWpOTlh7F
xBwnQklFwzwy72U1rTTby7ZNpKJN0/I3XAavCzGoBtSLvYf+W15GU8fBxDSOc3d2kIziHglQFeve
ymlckgS2iFUs7pJEdgsj1uNNaITJ0QWmoxFnd1em6VVm8evvPYHnGssnh9kdeIf7MkfunI6ieDSK
7Bm+nYPQPW9X9IXKhaUlX8aY1G9JKQ51VtSXqMitg1u50DWzDB52atrtKkLYsAF36m60oeNKmsm7
NtifDOzSJQGw+aKVY871yHcsHIiVB0usfm+wXgTHan6jsA3AgdgNCmiEm2wIFuy7yD1oTuljRIiM
i9Q0ej46MruKYb1o8JFLT5RnRyLV0FBXOuQd36PbeNY6uWnnuJ5fxL2ZIJKSjFJPZYH9sFXRQ5ZH
I2tIgtcRxNxSiSDc5G1abEsNxmadpNZT1+YlDRqpdnhmjMffFxvO+gxIwIBMsFXMT1dosp3UHNWE
iPx9h+RnDyS0/eO7KVW154tzLxybBoruLhxMUXYuhiNKau08lPaTX7guRgm+SgmO3FtJeyfaLoHv
nnprB3TgsgoD/+S1XrBwzTw7tWN/rXH9egnfiQx7ImagbfDb8iMHS6IXqsGDs3CPGy/h2N7GrbmW
maQ70IHGdZrg0nRji6iC8wLdSXH8/WAgnfrrP5nox6/zfAqx7KT73sT1bsBgoPA26pMRVlSCvnzE
ZBJhlO3WQe1RdzLifh4E2E9fO/eTHR1VATLTHbATZMmADhHn3EHV5M4w/1taZVA9mH3ygS9RzAlD
mRzFXQr6JZUWmobBbx+q+HWskgTLIRDezF6ahKDuo7BGNjg2iCN862QNSj/hwNnAx7FOwqEyVpC+
zlNIx6QcIHBa88PYTvQH2VIOY4znsWyh5zZF4K5UqV8Fxgyzc1nJWKmJvrLvnKxZN23ng3oMNnia
2geG9M9tHcZL0JPx2u+jL8aN04krROYJH7cTXeC9NadoJA1xKoMBbuCvRSyI7HOMZOAlu/dMU20Y
bMilo5FqZJco8JKGPuSovmPRqbVbEEQ+JbtW6jFdAusrNYeAI2LHcD9vqhWtTuNodwY+1CZlRTDG
kV9wz6GDSOzfb0EED67+VD5bcXEOkyDeyYQy3bGEtXeGYM6By9OVmdXkT7MZyJxXzBv77pr+UqRW
ex9FdBl/33zp9HvDZEvtq+kB8V1yZ+ndCjvsxkj1+kkO1Y9E1282ql2GY2TvrTLCPmCQSDZkzmYk
hnnR912MEoPjkK2Kaul5tr/PFFYPJTA1BlAGe5JP3nSHrDUZtncGArPFAFvh0g/WV2DY/T6oi+Bi
9j09Xget5yyjwue1SvJLJPzuq51Tv5SV17e4LYrtqLrvGAEhAjxiHaq6lluzktQhMW1I+FPWk8R8
4HaMEONOxNc6b9EyhZG7tXvVnkdl3UZcElGeqVerVcnG0nR7i+6WyseOnjXyPeooG64Eaj16iTA3
YPO6k1+LYPf7+3dHcnodm9PNnCMRKB74363XT4t809ujt7M71IoycG56V0+XEjvwyYz4R0HHT1OZ
4+4Say6EEC/fW+AbD6GFzdK2pnWcso8h+rzz88z7aj3tT7XFGZe9Rj1pEFUHsaVvUkG0lJ9deuRM
BtSL3aC59Sad5jMwmmGYgHTEDMPdc9/QhwVOiS2II6secoewPPZHhYZzIR21d90hu0dBg1AmH/xV
h4Calm98sCeenC73YshGQX+nU66dWMCzQ4Ix+verBlbTJvGj8jx43UFaFZ5pY/JW2Ja8a9rqLTsd
pM7BjT5KWzc/FJ8MYJt/P4m0woPwpelULiR0m273SuOg2wwtQnZ2yHJNJjAnpB5Sx9+faXZ+4rbu
t3VNDovmCfMc6qrcQJyz1iF8IvpJAAbzVKNU87zxnKQ5I6wacLLwErlzLTvZZMjuduP4aKJAOIQ1
A5jEisF4FM1L6YoPj2Nq0znGo9vDL/s9UA6t3qAKxsUwKbPg/ql+0rVe5+FDUzg2DXCnP4yDWCSD
Vzw7PhOAiUGX1M3kldQE9ObM8jSEmY2ADBaWkbZpMyarqtbNNS0deTeFPMNGhyGh1Mc4XCKhh0Yl
8u8hYxpGoqWO0I7PIr1/EQ69i2msuq3DgkYiY7ct6yFYYVbHJDnvISlPG48vuFSkTbTG/S7bgtxE
VSw2Jaqiu9DH79JASfvU4uo0EezybNjSI/XJ3iX6SBhB3qt3yzvpVTe8xUEebtuKVJQpyN5Bb8ln
ZhMP2jC67zMJxZPeS5MN9TM9LSIAtPqD1Jtik4B+vJAJiWxgdIovLUGYZnuU2qn21OS0fFA993cm
/gjXzeShcGp9jRDKfR8G+utR8QzB5ix0LIB2WlUn3/Sja4ZllFmWbzxEKhOs+motZWd8KS1nNxkp
4VA1vsq5jkPEcM904B2nDHzGRhk3JEvxSovQXiuK5mM0/wHgA9RsOqAd0PD9ZnJ0TraoPxY9AYE7
XiDwLroC9BhszGEh+AdaYSEBa2uVVB7HGsM6UvyXK7r46VYJ48M11rluGo89ctuAlKzN77NCixXQ
Hecfd+bC9VYy4nyjwug1/yXJxvYe3gQW+yl+L5eaSPvXLsF8FCm5ieBdvTYj6dIM9L2dsIEkhWZy
RmT87ram+8fB7280efAWR+PbZBLf1ojhwnxK35XTWO4tXdc2jmRqQDejWjv6UN76EF2imxI8wPMS
bbWB3UMjv+chq7XTVNo0p7NyeCSFwqQnXfownPV3n6PEtjaR149CJqs2JAIAjohFGyaqN81IgIsZ
Ny/okqyVVoTo8NjDlmWCH4Hd9Rb5yTmx22n71xbG7nF0nbPU4S9VUnzQEjRXND/VTjpGQCuxcc8u
jZ5tjZyYW6wEctp6b4wQ7jNvGLloA1jxCKKtMXDlnHzQDr8G7P+TDf2RSlgUv/bx/7CT/1rE//7q
f/Sg/2cL+j9tv8UMr2n/+3/1/9Cobuj4u/8Xpzo52P/yz9//mdnz+y/+Mqtr3j84UeuQbv1Ad32o
Nv/hVmfr/ofuQdEPbM8MXMM2Qev8m13dMP/heq4J18qG1+PMaJ1/p+54/zBmbgKAdEs3XcO0/i9m
dTzR/5XB4NCZ4Yc4DlWIDvhHN/5b6rdkNzAZu6xT3eL5N4MvksuQo2IXW6JfsKDSTQ7phj6DL+0q
VFbt+pJRJ7c7tuTeuteqCK9amp2mjHbJEJoPEX2ZDW2CD8zxnKxrgLBs+Es//4lGJr+EJd2MWLyK
Hp9cKAqilSx74TNZrKEy+mMGE7x5Yl19FP0H5S4uwrrdjyU+D6MBN420ZM3J+4D5NyZbaUFO5k9v
klDk6+grbKTpUse0WzKlCBs6EH4GJpP2L/6qUDAkGqFmIFs0k5CMxeqpUDo9XAds5wDM23CbbetW
Mf1tOYCzHsdFl0Y3168v1KLafnC65zxt7i06BFfVJayMSRRt6Rcza70lKrhMuOZWmhM+E2N0jetH
/Dc/kVUd6oR0b9qiJC9MMSdWy7zlmO2sKEHeQTKMR9ZuyvjgHLvotLAW+oyu3+3GeHe6gx3xpom1
91fUm7xli/PGEO8jg9mmDMNNNUJ/1wKG4nnaHaPCfFZ1iv0LXPYVRCLMxyDbhUR52yBQDuZof9ic
bpggAwtrnoo2pM/t/EG2aQc2G4BBTPeEtq70d5FVNESgjGfLyy6Mz7BZ1mizZOofnE6SDlHPQB06
qWg3+m7NTP5PripmmcUI0zpO+13xC1/OnPvY0UnooeotK0cdqyx6NMz4D2dVLleYVK8GrNzaT88D
qUTo6pGM9OhUCXYgTc1Mi2gL2tQ4Z14MZEPz3yfdte8qyUFw8nvUImmMjhzBF2CWUIv71ZiL535w
3hHBOFtfwV3XkcYI3dshrMWx5Bghog3jNCT4XPER3khXxTqT02ip9GxrjGwRWmm8BrSjaAPm/aLl
pMuoc4YZRXp3JTPmCcm8vdcVk5vRlj9WgNgsbGV8jpEI8gYbi5BCDg5LT/MyCLw+gtuhPgA2qlal
8PUt8o8lHmgOtErfOy63Ujtz9fzYjB+7DEE7eEqrd+70AdJs3ZEKEgYMw/z5hOGT89h6YU63Amxs
GQOYIe4NbBIw4FWLS4KUx5pxQjb+qfWOJxzKDpEJ7lhNO7MmhYKbI0D4C+q/Cg5FMkBO3YaEyHzV
6PaWKv0iOrHg73fs1dLZasSSHrBcIAUI/9gYfnZjaqD0RhYT6BHPfqObe5O5wiLjOh4GXbzFhod8
x3Gb9TAZw9XQSdE0sLKMLi/RkNkRzr6zcSokrDiLsaQgwrU7UsFx9y+8PrqjPVotc6kJqp5ib3DE
yrKK/qzJ0QdgC9ZlXEU8Fok2PscTTKyMKAxClEgWzqxHItinjd1KIBMa1hbz0QzAZEuEdU2izl5Q
3XqFLIcpsrZMwbtAoRUTCgrpwyaGkd+R2GhupV7g5bAHSn+/nuU4aCNnI0PiFV8VXTRKO4Og05im
QyGANfgprwPmz6srsH5x0d86U9Lp5DS2TCP9jYkPUCfOlvskxpaijkk+Pz0dbX7T9W5DZRw9eVdV
1lNB/jJmaRIPyAIvHH6xXrASVXDypDXg3STEMdSHJ08zibvVVvEE0RYd3rgfGCoDO41cUAxfbRfh
H6jz6KC5zgGEMPAKYH3okGICWSZA4l71x42Ga1EF2j5q3jNj3FU2pg5YzGLtzvDAKMYVoxUcyqTn
TyurRbmFnYW+nYYSmnCsJDM/Eh+FL0LV9l9JOo/luJEsin4RIhJAwm0L5R2LViQ3CFEkE94n3NfP
qZ7FKLpnpqlWFZD5zL3nhpzTN6vLx5BT45jphPFBaU8obZwN8Alcwbj31lh0YNt6zbEaJ7xZGpdk
OWAKntBkFROqplNMouh1qs2Xfuh+mE2+ceBEa/4t1WNN0JKxqGAdNNP37Dcs2r1h82WVCBqh7Stk
z+nZNAjMlsbDNKKTVhXSufsagNnnpHleZxsNkStfCDnDEN6vJOFuq86MtmgsiIYdQPGmF+kuhJ7H
h4VBV2kl6cZmiiKr6ChmyUNLLGzRo2XQfJZ6TK7wlT5blyuGnDZCgRgG3FsCmrIHI6+PgW2fi6W5
FWnzKoR31STzaJE8pCymIKgFt1zjDx9H68EAjpIUnHEGm3B20iLCfFCHPJ3lLptZ+DpxTS3d3Oa5
AEoVffYmt+/9L1CUfTCbKkLPeutwsaw6l9wv1bwqstw83b0aI60Njv1Da6WPNaZxWndDgJzPTwZm
/C0jxbtgcLmRcW5PU8gv31YN4hgyzf3g2yfxAqbbzejqmSgQwfWDRP0wAizD4602GqmNtkZ83FHw
J6sgQnYiecIyu0O8sspodZDaZnChA3o2P+ufAYqs+gS5ZQkT2Kz+TkO1Q0Z/ZuKShpG5vBGpiCNm
TsNkuJlxWYZlXuHEkel+ssSLtN0zaOAtkcfxZpytRwgI6YbRAxitDDqyN3p/E2G9Srue927m3MTi
r3BF9VdDw7LXPcdI00DOXXiIZAXPTd7F9NG+t+kCqNYLOT+YC9SuIQA0h+ITr0LlboyI17hKIiQf
yfBWxXPH9rN5T336pqa2Xiu7/BwrS58tIPBRW5TbzsLdoPI74NfRTCIj8VTf7V0FOj0O8jAro3Ma
/DUW57daWGIjj5qB+ufvIkeyXnv5FyDHf/ms7TDvvR8kCv9yVezZait8FAPpxAH5lB2hacxo5txS
m1HSc86kGDPrBZ1gmrTiTDtJ3K3QP7FXLt6wuZybhv+1dco/KcXouqWda8REweFZD7B6xHrpqufI
mO29Z/tvGVIbaIh0G6Z2tmamzfVYt4dq8jje+uaxd/NXF80TiHj/lRnk37tyeggIPlicsX5kKbiT
BoFcpfKMna8fpDlfOoBH+CuSDg9xFh2nANCDIpUr05DsNSrECcBvHZ+dcnjry2//DvPWufgVGU1n
NnGkDiRzabIYRhS3bnnlhkV6iOU18d1/TfSJDMcgEaKlrJJDs/VGzXHZynP/1Rjkk1jNmc472jHS
28nUC023fI8c8l5awy+pkQoKG7TX/gLrvlrMcIRQA/PcYzQT3GRNgILvAYHMOlJTs0UeUV8V2FN6
+Br+MUWDEAKvaNa5rzTGaNls+1Ls2AN/9rGf3kpIPEufJnxVMy9hoj+leQlIE3rzldzFkVWe1IJk
yXXv6AEDnSG/EaD8iaMbxfWeSENr5U7897aInjQ5rEFqDvuUvGNcmXa1m7vqw27Ije6Ula0zpyjx
JhomNbBxIUZqJWX7W7vBT3APMsn6m+/Yw3ZqUTO1k7nuGs9Ge+uuZC/3I7szzCH+zNeRbnpLMQZx
cGD63Y9h3Rkiw+PQZu261yo4yoBNUuKtfZnwIHsCNYrJN1fg0VQ/GVfvhvwqBDQLgSoR56PbKJQB
LgkOgT3+6KzNiScxzq3EripYwh6YyX3GGkxgX2OMM2SGhJsFme6l9xCVC3URRZuW2ZPQpLkl6VEU
47yNkd8PGVoY6eRXIhXdbeuNtOKW1+6SKANJiYiUPYgN8K332Vk2v5g5v63C0yHt/qZMnQsRCDPg
HpanroMGqy+dvSzlegKdPedvA7K1NPZ3XRrh4mt6HGXLtBsqNazwGnEVjD3/XP2TtXccSyeRX6RV
sQIpwrfRvzIGOC/B+DWZ7qPXGc9AdMbxH8KlBy0/6mk5lKLwSbulQ/PvRgAR/WBMQJbcoi0KhHzm
uv/1QNK3kbO1I7bVGtUdwHM+mokZVeZMoKAMsSFK8t2pCN7r2r4itK2jPrkje6yx+yZ1c2AdxOan
YPS0KPI7mqqIjr05Ps6G5mPAZZxPwSnxI+dYGZoi3TM2PmOttNA3ezAW5kEYT11MW3ChGPgq49Vh
KtI1GWctGTFoV5f7VWwOntrQEv8l8YECqfvXBsgFGtasKHX3TCopiqePEd09mQ36C324vSl4rEjf
AMhF2CuIkVUz4iNzAfVJBA0kOBgZf2LxD0jaeclRkDvRe+VjOuzaYG91PEr1wI9t54exbxeuBlQP
c58yBuLuqHsArcq5TgO+G5xE5Jktxkvn80mlNQuvfESeGTkfyZJSSpE805rltffIeyIAUmKgMWKS
7KNrZY03Ui6As/1aTYFIdUEAmau/dHh/0+jFDAZYjzj/Roph2BcnHs+j2bhHB43hQVnuJyxSRtnQ
ohoPKpoTlS+jTNmNV0995t2CerTXgWgOVdDyObVZKBkrhkVkdZuJXdvoCZalub+avfyQFCBTinlB
GrX0iB6XX7MKQJEkewoeaw26G9E0GtzWfSMo6TTFqlo17PNlPiLpH36w087V14Tw5S55veIoZ8u4
vM7ofUdpIW91qLmIkDNoAbP3qdACHZN6QO7VbOa+2ZdTShJiS7FKiblkHTq7+ouW10JjvpyqCNFc
ROXlofpbzZupsX/6DBFe5pmrqihQxrYULkm3V+4/TxUHpHwYFYw34kbj/Xj3U5gvk0M/qtL61cJR
EMTBvCsxaNcO7TRSBBoMrKV9nGwDO5cUKgBzERMKA465dPiiEdR5RlPD9n1JSuuPUS7EtjbrWJAn
Ug7qr/QxN8fRY2tWz2hzH6aufbUqTXimLN416PfQk8ObGKzLaKnDEAwfbGjzf5Q6f5sl2S6c++uK
R3yLWYN2xsY9yp7hjdW8e5089cyoOznFE7CLTpJaFk0e7FuSPa3sEC2wkdwIDiX/AWLqEFs9x9E/
/MVAx2xOHiyrbMDITAugeJKswFtjXbMc3UrUkYpdTXBSPGBdiO7vK1ruiiQAQyWhBv7n6ixrj6SY
GbgN8oItAw5iwK1RbWZFCMVdgoFTGvtdg67Kr1s4ZVF7TCJC4/ocvpntq+UEz2Lt5OSwuu09vYqo
1V3sRXSvDmDysoZtCrwd2irfaGcnLl7tlYDBtyUgEtkD4T2JV+9dDwOkIEvW8iogSRTRSJIZGyX9
I+S7+WRCKMf2sgcK6mysekQFaCy/I0uQQylxIkLfDVBBW2vtDHSwWKVd0ewklf4B4sI6oAojtItc
xKzkAQV32OlHv+yfGtGyN+jjQx3ZryIwHRSuURHCp74MTfPPDeqF08W2N9JRsJVmriDDIRnFSQf2
ItiEZX1ph/I8eC4kfV9vyUjIQs9EBA3NHzUq+l7oUAYSOlnu3cR7SkheYcZFJhKRavQg9cHOuLQj
N3hQBqpDsygf8XE1dwfyd9YW3O4jjU021hTVg/+okM12nfnQWhiQq/mZ+2DrxnO2A4vRQFiL8A7Y
yd62HJSJDUUS2YlV27BhFR/BRCfpo/TUvEaON8wIxsmpKnR0BrHpHkWyhIXqUNLIhiCctvjQVMeH
snwUwvSubeowCBuziHYre0CNzla9ap3dxIZj/gB+3DwM1ka63PCglz49SYkqCPZclw7BAQuSFfwg
+j1zMYRUKr768T9LH3JvFOHMcVZwA2MfES+TXmAcaNJefC8qtkpzWWJ7lemUgy7EZrmQb8sqzHBY
DEoBW5AQW/LZAJElf8c2qd4niJpiTVxldSs8QfffI6+Ge8EoTNMsNwddxLhbybvjp94JbVFibJsG
ZEzSjF/3EGtpjDNinqVe+9GvLu5sBt73kK3IU1MO+0lPbOHv0iyDNZBEZCJzEki5czGDp6/RTFot
zw0m6gozaSc+G3ZZKboalRB+CfBrwb5R6IpTLt8g6av2hl3+MdsL3trbHC4IZJiLMR7N5ldw/r9I
wuSmH+K3cm2rMQLzjJZmoZvKYxMfPH/ekN7hnNk2+w0j3VZSPnqD/V7Q+hjz4KPp9t6xYQAKyvVK
wgRZmy0ff9O/Di7qHyjR/qbBbmUZDyzEsy0cRX9VpH7BxGJ4bjPmpKY2Q5exJ35McRLt2Kycptzl
fkAgIhq9ldlXL3Ong50sgmIVeM6wvkPGkwY/aDmXP5HVf3UtZve2jj/oeEIXPzHIw3hD1CQniuDt
Z84YtopWbQILLrCjTDUy42okgloW41U2yd53wK4hrB5Db+Z99fxUbNMsImimn15is/otoEljUk+h
4KQ/lk1foMCEaSZCJtUMaqsIQAnzpFQ+FOysMcsijyvlBdAeZjHzbvxQwUm4y8Blj8vKLpY9rcVX
t3S3NCuAKa4nciT2sXzzgKWHsQwdr2XB6uqjm0mCZlCjsYFO9BoEl7fVkrzuoSNhUd4YSEO6tMon
R+hDVmCmTO0I5T8zRy0VzjiunOyubh9JxMA6HVnPsZHs5TzADm+zD8MinBYOiIDqrnCXPgdd7e+R
3DV4vlexyQONNixc9PSO0vNpJOuoHQRnc5z8WyQZ5GRdjEaFnYgCg+VlFxUfw4x4DQcehXF/aoKe
F10yCl5K89YiOcR0+82e+2lwSFXE1Ih0N0+JraTWb9vUXzlZfSpgubS8Q+sAm+Y2NbtlnWQ3Yn4J
UmO7zJqYgVaEqS9CRdBaA2nLSDjtzLk7+vIN5CZigHvOSxS1DI3Hu1mCumGRzcQktTsGrB/BrGu1
axLR7DM3/c76bztxMPKlAVyPbkAaPT2lsDHOGLUOC3vq0HPxvMSj95urDjuRb/C233esMeNzKh6v
uVslTwr1Sa4ByQA2esd3jgLQJEPKrI0tua1rdxo4vbMUZFKsvCN03QGdI+DcNa1PSeEO+95PR//K
wXSXuFjwDbJO0szyi+2QXRU5hEZbTeZiOqkXa9uDM7qPSW99EZwosAPsRnm7hpAJCMAwmI5ENgI7
ajvljsWG6Y8OqasPVouB18lgMdhAB4acQEqtk+jcpIwolv42Ne62SSC9+wVMuEzD0hhuzhzcAvfF
GWGfSZSKsEnJmlv613xILmx7WaETPRJNkdgtlr1D9moCm0Ghs4kDlq++sWwyjZzFh33r+P6TBRd3
NymyvQe3e9HmfII6QFippFaDp4jmIjd27NDRvOEU95hwC8t/NJZv7sQjzpg8nJzy2ML95GOmaDCS
B3QwiE0Cla164stav3my7Gxvqvqz4GVhFgafHIs3KAOG7135p8KQzip81cr5BLcrBL27FW5dhwNv
dlAtXwXxg6safk1puGtFWYRtkMgVZEpqqn87IyIewAPVKzmLqkAFvJA2WiAXWgbdAcWeheE6LbZT
jRJ6xIcwZFqex37+iKJnx4pQnlUAmHUkfrOg+hvANFw39h1kanIHpCz+qZKxG/5pFLvtaVQ7hxBb
IJ+rhsHkSvTBJYi4SKaqhoeSYZQzSdrMgrLbZnMzrlyzkQ8+aQBo4NmypHeEplteEFupEPYuR3Kj
8I/kT1K0j+6d9WTwWeve2OYj15LqFWdEs7CPmpjo1RFGLuMcOI9Db9X73Bdhy3jcHupLIBJ3PabI
O+zmJdIWHM3W2rkwc1e1FDHiFxwgE5XZMGGe6X/0eGozfzk3A9bOnMBMdOh/Imu+EoeVrRjPZyLx
XnN9r4mGQzxFEzauLoFQVQKM7m+BN3OKen/sjtP+ackGtXat8nEa8ENXim22Vh7aP5PbUsfsOGjF
jOxP0aSgp7jF7QwCmNVAvCgIvdMEmC3mTntQnKf8ObCZeMxSIsror3aSlOtyim4gXZ8y4IlMYPuf
wqtZndWj3nSgj1GdMffzXph4YWrpH0zSQu0MQq/BZBCnQg+LYcSd5fR/697d55u4n2CPaKxSE8q6
cO68g1YMygbN/q+mzpMtxMex3vc6eLcc7yLn9Nqw1YPteXasYyKheiVcXlPNq4BDDNZ3/2iUlFpp
u7yBkuDYfSBm5dmwx9886oiLsZNLbzqfVUPbh8x6LyMUSqD09ixeN5hs7spmfBmsHa49G9ltI7HF
mm9l3/9L0mY5+ML9mDzOlI7mY4PIeR9xCHR0xBtg0SeDLKnQxotX+a7CruH/iE7CdSb8L3SUfkAT
8hTkqLS7oH0S8q1cUo4huRxwezMVqcXCt5QUJ0Zi3bqc85fWqy5TQOaF07PrmOJn5aYsasbGDKeU
ZyiOztGd780eh9Yy/7QM9lNlcBVwdKRixhdM/ZMfp5jinJ8plN7c8JoyYr2TdELARmSA+7o4+kKQ
cVFnPCWWYH+atDi2/Qo3fHI3q3t8L05Jaq6NF9/oLFTFkBNXckU23PfijbDRdXznEhKqVJFZ6rFV
sHnt10OD8w4pdc8UHKxGFl1wR8whsdPnAYgBsA+32DkxwQ6GvfGjWOxSmf049t1s5CfPWFDnw9CW
2am4Bz/rBtCNYTxX9YQZDc3uaKfrBtFgaRRUquVwKb2LVc9fMI/q8C5w5X2xeF8m+7MYqhcjQ55l
F6SGyOeyjpM9lxLs7Dj4rgjDNBMXeACjN9YYPvWGvZkG67M0UuQhsbqZjJJjPESkVtk7NjDY/ZbT
ZLsMM4akDdOyuCatOMV9UoX2tcTTN9RBsjbZO3Q9pmPBBo25qhDJ0WcmQ6rw68AR1mPIptsmXaSG
bBrCSnSmt9ZjyIRfZT0WsJTcDLdQjfgqWuMJ2rv4gK9tLr7qEeagTNRLb5R8SU7+Fqn+j/Vi2Hdg
+B0IZcxngL8Y/suF3A0e9SXzLo7bPHV1BSqcvZtjjUcv9Z6YgUtwaWAOMXKByIls/BthM04/WC2/
EBtx15+GZvnyZv+WmkkGwkIApJAKB/U7duN7HHqz86PxKWf5vNLezBkahxaSq03XDrup1d9LVV1S
UAWdh/Z9SPHjuGLdDKyuiFimmYRd6al75mnk3spuTjeO4zywsaeoYyQFpa6Ib5PhWmzaiI2ps+HL
5RxPNfMuZ6QWrYOrEvBbmnRghj6qz8Vtn+9T+H4cCTMb0ms5+ScD/1TlYXKgqCcSQ8bbtKJmdHMu
B+B356bFy6kti8b2NxnBrXomX4wzMV90gwOeY29Fv+Rsc5eFWIRhMTcAPHYx4Zex8dwSS8OkiHW2
jtkCuW5zyIv5RCjSENJP+zri9urYwo/NHt/LtO1acmOT1CJFOlBUmwBVOwEXcuBnFb7eZH5wy1LZ
rO42tb751uRkYnF/6ZP8RrEDETJzP00Xi6TftseI3MDN7NyJ8OpDFuZRVNWfDTgfWiwiRWvHzOCd
Zq/2ovVWK6ZTLbtu1x/eFiugdW5/BbaysPTrJxOlZG46Bh7K4IuGYO+NKWgfkCiLoMfwyn8WCM9Q
TqTqUqX8E+nQ7NsGOT3ClLcgYBG4WOK79DNvy6YdUFhyXUoKVqENKG6lSte1n9BIU77NrWuds7L8
cBsQ3hrVagduY5fe24fUN6bVhGi4dp2vNrczphPxmZGU4DvhPSUEVk02slBzX3kz2ly3dEJBXtFx
sWGyssIYzGPj2gaWoMXfONzcM6TxPUfK6zDGdG599l0v2HuivG1Pnp//ZRCOAIBxp0RE7LaEMBni
X5TKeFNnPBdJjJhnqDWSCAB3cfVD2OPzlLvVdtTBeappgHJrOMzsYxw+tDUM/Ude8XKdjOa6hzmx
uLhCywk9PsPSrWa1tLLIC3DamuEJOp+J+gJYWmoV1iYpPypklzRaVB/GshyjoUqoJ/qtpwKQlk25
xu7ORCOYmKIKiNKMTQah/8gkP0PduLBA/srcifY7MNcDvAOmb30D0Na5dkOy7BdkHR10Mk7SLc4c
rEJywZ5dnTi6+LFW+8XoGi9kWry60L0jOUCLw+2ZujC/O5J6COPgVbcv/QTeYF5+BQq77VIRDN1A
C5rcP8CJWB1X/mHMx2rTiou/OO3GSqyRY5yEvECkxxEYAArRtCiQdthcMMRwQRsrBTACGD/8jt0+
IGi3syonnDpza92NexEp2Ws4TAwC3bF7S/qOXbubfRrp9K6ksfxz3GM6iuDR0ymOzzY+sETfFd5k
bj2Ppwx1PSpkICSIxrlPivQ0du2pJ70Z0y4ZrAFGXiaZ3bIvWCzuIvSxYa8YxavaVPjXaeqdhnlk
0hG0Wde7Bbnsliljd0gVyR0q/wruMdfc2iS1AhJx2qbf2pYmjX7gzoANJrSsz7gsJFATHJpF8dNT
SKHeLMyQPY69gpfPpNdLXxgfEwrrj5vZrt6kQ8lGtfxdZuOr3zDyaV36T+46z7t2FvFTWUV5Nff0
H7mU/h4h/iYpoq0I+tesvG86CCEL6OqbyiNT4BaM7GLrxHk1s+lvldyVae6qRqLLFmp4Np14w5J5
pxAhjTJC6V0335NQF7PqiV3jBIt7AC42kzWh3ZGKeOL58I1wkOlJ4VPxE3INydvCQjMnEFLURsLn
CXPfYODtOUcu4fc+CrwrVhtAo0tQ70poF5MRMI6JF5KGOzEd//sFT0CxY5LwsNRuukU9AWLM6Bs4
kJGLEILBFgPCUwaDK/st5849ZbbVMl2mQESVvhvErHaRrx/nsfocUeevo5iUaEfbm24ei8vsBXwz
sGJmXUJorhnf1VXVn9ux/2Y0WiKqLx8Lf3mMXdzoiDPY4dwJWOYMgtvT9bdmGrjJYg1lTcnkIEZG
VqM9PlUXB3fCmk0lbW6XQv4pD7LVKMuWm3LcZ6/v0HVhawLnHM8rD5P/sYy47yMnPYm443hQ3c5i
AlJzsK1q/Ao7z2ofomFMVtWrkafLdtIEi6YxYq4lMk8pzDnEBcwyebBB90DTiwtzA9VnL63mwxF2
C9Hori6J38mAIIIsRmKE/cW5n0s3u/F/24VqlZ03wX/JikV0uhrG7JWo+tf6buQ3reR7mlJ3Xzji
JUb8tYkMsg5EKobnepY1p52H9ZxmtlbsnQpbfUGKMy7CUx9T7fP+282tt4NLjrApnNGp72KVXjv6
KEx6vPVY2FlZnCfmbHuPoTQakuaGNSo6MG18bBdaXsY6rdU6D3PU7Uzdtgcv6s8OKH8kBEawH5X9
veQD19ZMkIPsgjejS8n/Kjhv+1ztM4B2rxypezyzGtRymvH/NQDddkodVaKznYXVcqtEd4Z+Cb1u
AjrQmcQv9MUGbiHKMJINCW4VW4bTbZ33mz4pkQHwbW0dS71IJREImaLaoKB+sfjWx2CJt10XdKDQ
8J3TPIeWEzcrq+0mNnaUPYyGuqr8jhgz1X79SmcH6sJI30Y0aSi0EgQ4Dfes3kJr9dfZSMCLYJpD
HTbwRgygUjhDihEqRFniDcwLu97PUbkTS/QKP+s2eaBBO48I4J4c5qqQ727OCHiqHnNTOLs5dnZI
QkoC4JkbLhpenzuhPRgi7Jpdf5YW6xXDF++VrZeHaHGfl7naNMN9jyC5YxMzEkcfVETkztfJxDDq
0fasayA2SRozKRC2G6b5+4RvluAe6wW4xmkaqA1ofyjp21AsJjySBBKOkwEU9v/Fon01oNKXCQkz
uZW8zmjxdnnRUqxYDGk6Qx2rPLmkADQwPTxFzYr5nHcaYdXmdQtkqkHYFbQYSByCd1fdfYcQP/j2
Aj+axb9b88oHfHvh5Oek5hWsRMu97SUsg8C3MLlDz8o1I+RwrOf6RTvfBjsxPNUDfr9issC4AcHp
DIlPJ/X2ftXxm4wxuiebSF5m9CrC/YUALczj5laW3rtKpwffI3vFU2lKQ0DxHQfROQ8YMmO43NWN
B2m45hSaS713SpxZ3GL7RjmvusGRXdPLDQO70qRAHBZh2tcm++N2FIptVLRhirp25+YKE7y6D6GY
QsTJzk4R4IGAWcm6bk8+6qYQ92YFOK7Xp8S19Imq+V12Qq5iChfW4j0uChZT//1SdpIYoGHI4d8P
4P/xoU8eZ9bqv7/87xciZdx9I6FDCvfBzor06JgGOZRTuxOK1aKXmRSz3dSEtt1eRmP4bu0oQ8AL
eWZJ68Mk69+4V+PWUuqD2x5a2B3eO8n4XxAQwRx1zddYmMZTPB3c3pX7ouJksw0XjlmBbyyV7RaD
Gh4OvAgPIxfppugsfK4W9XPcMm83J1oL8z0BY7mKlzja2lSB8D2KTZxlf+L/mO4BYlYRvS/+cyr8
+ThE6nHJlo0FAc+o4LkYmfMd6eZDz0AjhN+tLBONEuItENgalBGc9KkgvQkCzr9W2HloIMyO/Tnd
e8IheySY9wpJmI5SxlgtKqkSLdAapo0OZZG8smpbJ8Ix1xF+GJTW8kN14pfIjSYk+YCjBtERfnaS
nccn9Ivvbq83SvZ/o9E+JT3vAxNV4pa0WHCos48f0UyMYP0ChYM9Un9Ye9Frj+JrSJFaWvqSepZE
Ex5/81nOysDZJmeyieGnQy9yupbHv53ehml6qFNUrvcdDSsS9TNibBwWc0ChNiO/ZbOw4s731jGc
v3VaeWeAGibdDlraBVKMiUGYGVB10hrlM4r1cOBT1uy519Ok3jXx01xk08kOWB7wRfiYMkJCrjlq
DYd5YsBNwm90gvtwzWvXZRReI2vA3TzixhO1Jc78YDHyvqUVKbLTYPek5dhHnCOrsmYaXcS+F4rY
/gUnFVpL91xgWg9djYDRqxa1jeWIEDwngRU+rKdNI6zuseCd8zkYDtTk4TtpdHFdvCA6JdiXzEoj
mwgwmTdbG4DLPV9t77tEGTHbq8KcXMuTO7AvE/SDG7bBy2aJELRES/cHd/7dqtKWF8K6tvkSLAfl
+T0o2QTz+QA1jK8F2YRbP9s9NekE+3mTG9HR9luMZoNnHH0U/OQR0CN3qRnONHJtLYNrzmZwpSz/
syJqPswVNNO8r74Ki5iibnmWiHYQ3rgMv2YDF21yTFL37I3FH3sEveCkfwCLXiInRus16oMe1ZXF
mB9OIzODFh1kWzrHKYcia5ig7r0zQJFgbXj6gRN5H7fRS1tUNv9iCJir5R+YiU2F7GzVdNHnnA+f
ndbHbiJng1lEa8dwKePAQZ6jj7LnHG7hevK89A+ssb8BFD6r5htnMNeDuStr6p/01VqKP/Hko5x3
6qeibR/NhCI4NoqHAawIC3r9azkO0kTdPuSVCSyUEYKmymdgbj205D0dImtBHYu4j/3KN3r4bG/P
5TOIQFjEWm7YtrRPCw6tGPj/BpPqpp3FzUkJrmGr4hgCNCkEis4d4rUg/mFVZh3wMnO+NdNJBskj
CGt/y5/QWmeR+mljAkLd1NmAud85U2Hu7JLB42gvzQ5LU30XkxxF68dHyoOnpS3ns5brfvSoIlqP
OxxbAeDO0CS+dE3fqkI2TrueUCgAqgXucXePI/nHqIsnxHvFTlae2tVjMDFf8/OtVKjKYzwYedSY
762ML2ahXzwZ12+lqOLL0vnoEmyBHHhxxdGsmebynqZPRVzvhVpgkhXZyJJGRLfcdS9G6W+b5Wo1
0H0FOR8CW+K2W/R4LO/hKv1ANrPBEWKbhXEaln4fzMmVxPViJzRvjtVfWNV4x4L9EQ5v9kcujKV2
8QEa0XtEvcKofB9PTv5cbjIcoNtZgUhExXB0GPR/+QhyskE7H3jX0i1vtnMoZq96hin9WhtXN4jH
FxaQ1iO02DVmrixUKUvGqavsJyut7nlbqUm0A38LSFHMuXGe0JmsBlQ+bwkW/1M88nSllXKOUnYl
92OOoVYMfAY16h5nWvQGQsa0G5PIeWOKBUSkbqJNXHhnLNNr22EWu5C+DcG0MFEIIdlUPumIiSKn
CCATPA6LDmxjLMh68rTeDhavW1/WNwv15gESc3ZEIM6sOca/GCT6gYYf3k7DEstMUQgpp+wfWQDn
m8I3yucZDyYjsEZxJ6XMW2f7b835ig7yt8wM99Yv6gZvAskjDebTGI5LHp21rkGN9aa1S+waSVZu
PYPKT9cqdZwXFVXc/zJ7be08epmYtHQR6xtFjbZdpiDdKSD6iPlG53H0oUH6Qf/WLnJXtUAUwW2c
wPcokEnwfQ0tfho1V88oILjLAe2EVUUspFd1twyd47UB9TzEVfwymhED+BZuTO5VqCyFjre2RrdQ
TwxiHD9eD/BCyyIZXgdq81YEp0BFl8LNh4sq+wpTE3YEAdhAlOQTCpTsZlYSP3KXvw6D5R7YXj4G
epxRUeY955uBF3XosITUjdqk3fgds+89qVxta+uyLLl3q8ecrXAqizUzqqvHO7DXky7WIH+o6xJ7
2gSQ+PYG/wzbjFQ4oQ7wLCDzlQfzjhoQfUfh42B4pyHfFEsAn9ApVsmcvwZVUm9GUkTWDALVSUvr
u6wthVdA/pROEe2shflXg7InXDKre2z7d2ZQ7nFwy0O/dNDRYFTCuStYX3pUoJ4NIE81qN08zR/B
7GdrD/NqCO9xy6cKYxNy8b7fYiIJ1ikoWPKRjkHUVs9MOb3GLh8EeRYHbbMjLADa/h+gkMX/Y+88
diNn1i37Ko0zbh4wGLSDM0lvlSmv0oSQSlX0JuiDT38X/zvoRg8a6HkPSkChVDKZJOMze6/tmWwW
THRES4YWDDT/mCY/aVO+eIjrM/bEaVw/J8uezHRxXqQD1tnBZHCCPvkj6q1VFuOmisLlHIY6RLzQ
WF3xfmK2TqjxZJbQ7YOMhwma7XODWAJUmRsofczPFbFs4TzzNAgm+2FsI4+YPs6XaGq/OOTMXaQG
5kCI3rBZGz8+Xwh5mlym8kTAgNWgOMRwXQfWwREI58reEYTGksu63Dhjhd0oDNj1l41v3NPORMNE
AsVKUs5szHjUzxaO0A7jxicpM86ydl+AIvXOWgoPdATAlUU2M+MrMeao9q1KqomQ1mq+Aaf4WFLW
qtqd3s1GeSeGplxGltVso1EaTEaJNJAZw0qObRRGVv+QeuJlYWtiZoKmLERrP4hkmrZGn117koq2
VKovmtXVPoo4evn+hGRxrQN/Kkg2baRcK9Q+PJKh0FE2BzDE/Xw1umn2zNhoPiTMTNZp6P84lte9
FKnxm6Wl/XvkYEQhFrz1BdM5lkzIh8fwvUgtktLN4Mc8o9O7p3IMQU1XLF1BMpoSzAYuG7D28Z6u
0t6K3Bd7O1Hwuy3Ky9F4TKIW+MvSMvqRTE6EEQ6cRJS8KEyfYqIu1rQj2TEVi5aArd/ajr1TPkww
WUMq6CIW89Vw1M1Vt1517h4SICKpVr1ALkHSMYHWzCzvR/WDOnr+ZNNj5u29bdEJSwPPvba70+xN
DfY+qmSr5sYsw7OKW//g1j4gS74XrZoHns6tQTsrarl0XrRZZq1oeiNUJSU0cfDoUKDdaj7Q5NF+
oQFoEjEdlfbPOOmmUzODnndaJlqOOd07V1w7QAZroPD1JtZ2vu8s2s3On/QH7JkP7bIBoyNN79DX
EqJD3uI4flB+Of43XyIb8WIypS1nJyAuuMl3IxzxlzG4z3g3zjxi0AUHfciahgxQInC6Xd2P3tUb
x8cpImC9wGK41XPEL5w77iXL1C+JWmvTJr59kRMToL7viKTKgl2v44URGsmzVTQ0BvFOoEW+EOjX
Xl18GbNgGjoZWM0BkISnMsisExoyw4lanv0kRQ2G6jdWDbmF+BZioy6yqF6jemAl0WcIYhcYZ0eM
5xk4hAzz9tY6DHjZb83Q/bvomjZ/5VQjApizP4z6rk5EmWI1gnl+7dL1FzmqGCRsZhW9E0UCoLzY
GkDWaHc52xnBwFGPErAaTXXtxa8UZ6ETaL1mqftgtN4zzkt7Y5o5ISGGvW4xJGFldF6TKP1dCZaX
gY28DArYGvxKs3AXTJAQr+Fc4ckvYcsFhv1pQzJjVVVFG59oYUAkqFDnyHu0o4nopYEYE0sJWNDi
0w5RydcV4quZBASUqp+olvTabNA+A0T6Jg0yg+Dsoo+y/Wuq5wl7X8s6KYPPX4UNiEKDp/U8+0cw
HVsf5s9q7Pl6nZ13mwLkc++EXwYm/D1tRUFWKH5BCGwEaCHV05VZPVr2cGaXd4EuT1phNpPA6DDM
HnTz4PlheJ6BV5X+xCbXeyzdCBxI5m1qERByoK2tX+yxpFztgIkfvSWg88zbM9lcj5qAIqvzniLC
o2G4/DLD5tPDTgqVp2HVLK9Cs5AOp+Bo9+yynNBk/xZbl3lGbQ/D51raa5Z765rB8eBQWNl5GKwx
tj6qGqD+jJmrs9XaDMit8Ar5kY/JX1JkvtNU/AwFJCxnUbcR1PYS9M0vI3EJQF1M0l6ZIQEzBRU3
y4k2MJ+juQNhjr1ChhjTmLT4K5Fik1Tc8rU/cccMO9ejnszUPuvl2zToD9sOPlI1Pfcunz3V6jgj
JMSQRGVIptKhDEFHY8G5Yr3uF1mlX9f0ER+9dl+1kXS3uKVISGMHuEDmfmRzvbOr3oH75CNLmrsH
X5nrJLTQVquLixAFOZ7DcFV/d3WMqhDjQde+wEy8laDje5AUpeNfwe9eA0k/Ly3aSiTB3g5uK+kd
JBo7c4g5EhoM2iILWbz/QDoN3WXXbbKewJPJ/x0kWm66JPtElvLNEBnbh+/f9FQ858q6N5N8HEiT
Ya19T9LwYpU+g+CqvckWMWvP17Elqnm/tt8j8PYxaXldgdnHHLajKqj5ONqnjHYyNG2UrgRW0dcc
AqfRu04P5DB4XPdjdG6n9tNC4psNGdzvlua/uuCQHyymWBGzoVRDK7GFPAiWu6sea4EV5BvHSQMU
btWtTXk0YtbeGqkkT+4YRCZPC01TPIj0wbMNXE7a24BOQdicL3QUUT5JS/ygYujWrjtf7RS9YJ09
sX28j2PDVzB+5QJrODKouYmeguZAFz9hzSCt1et+yp709qxHV5OTtdORBoqYdIXuGKOvMchzA5KP
nQmRvP6VnVhrS+wqCIw30s2eSSsqHv75MAtzwpWG+wbi/+gYL3Uj/Yd/PrQxgroUQy59F6aiftzG
I0NfHu6rRBQvNrlTm0b043lMW/RZgeD1LSuw1AuitUzJSAuNcdzmtPAI+lA3t/POCZBFYpveD4F7
H70hIYqv+5tUdHN9rA8+kej0WrGzAWHebNDCiXvrTjdoW84ZQ4q4c3RNh5BShiAi66thv8FhWG8n
orMJbBH7QIdqDwPQXIWGmq8RWxtu4TLZjNZwNpRKjzOaA45HVkaiYfD6z1+RLUHFxIMBSy5ljMAO
nutVnSZkWT5Z3EiNpmAjp3CkveND0EhempbrpbaEPNk6siAO9RwxbmXsijF69N3uxYOLvC5a+d52
EEb75UNM0tzGKKcdd/DvWffDqa3lcLLbPw6F6FHZOHAl1OicXYiLL9ELuvVcq+DAxlifiCHAMrJs
aI24Pbmmak96H5XiGTFjQqh5C8Fp5uUWNnRk3gnHAaKPgzXjCtPuxkMXenTTHigdyytpZQynK+PM
3iQjV1QYx6zNTqrMfrPRUld39uwn7eeHZz12D9il6xcXaS6jBdKrlfaS5de2mfBgCggShO1eEW94
SweaqPqnVD2WahYNSHvrp74xQ7Jc55dSA0xK22xXmXmLbB3SvB/1aj/ZmLgi1AqTmV0zHHgbhdd4
ndbOyimZ9TqmxTrCW6ZJk3vGKny1599xCARgVEHA9ajEZbrWRUwastG8lV6wU11PuGpEXp+Fnri0
LesZPZlQbxQE8bEvNW8ZYj3JUf5gVEhsY1VcW9ZMTmd/8KPf8Mq1DoHnXk5EMFZg31E88xNwfiH2
Qh+mkdbPFc/22Jb+NvDTnzbA/WsL0oxwSFH4EHROTOVfn6USjN4/zsgS14/GL3guIZ+XEXQ1VT+u
lx09FDCq4bAwyHk2wT6tuh5x2FI/eHdYQhtQmriEctSpLSVoYS7Y8y76O/bJFW85ahNyLo1YcISZ
xcaY9bWLoxONerPqp+7UACTd9A1Wj7CwPqaJZJXlCNn7ElgZW5Nw8q8d/vwVRzlBr6OdbX3k8HuF
9tyf1Q6mg7+J2+FvMluPaoIzxnQKSfwSYS0YZU9gohwz8g9W6dIuhHrn1u0LKuNHUdpiizGy95BL
I9hhXZr+Cme0J7Xp4GDozI8ib4LtAPLYZ+FspNmWVKIRkuvdKwtCp9vuV+MZ9DC1xmZi47SamO2j
6cvPY5N9KDrwtRHgLMoLPjg6HdD206Qr17evdQTvMm7rLU7qR0sF1Lc6JEc6ZTdqeqQtzwEAJEaT
7LccdxRPshxOGFf3KUqEzZQAu5BW+CWim9eb/TZ00yeMts85/OquPs8R8w/PDa19R9DKlkwyj0Qi
E9lt8eQnkBXqrnotK68my4FTQxT6pYUUvulC4NVs4UqIBUG9LTokTXGKcFVrYknrMdkTP/shmoj4
LgdAYWsy9kDUNIiW2l/PH65fHQ0DZwudGozzBlXCknuNS2bdFOCm+lJGe09BRXM1Ai5zImU6q2HI
zsyIQ64u21eXpgtBLABRHTvQhWIAbhm170Znh2v+mWOzDpAKIl7bFKVaSTFSe0U+ISKIrX23/dXU
kBlM2gGzkNmlQ6k9jyyi52iLv2xthQo5fvHtILtJE9RPIUwWqRrMbFqDavC+G90E+7rAWI4v6dUb
IyS88EtcKhqrL6JtA8mf+VaPyg/jv25QnBqFv43RlCBRQVAtjD8lMTuN3MGPfuLYQbjMWuWTvrsm
FGUYT01Uv3ZxftCB9ZEkzbfTdm9DyolrLGiCSY/xnt0X7FHyEKIZl1oz34GtvLKWu5n4/KtufIV5
ewlEt7facj+V6Xft1aehgHElJYBXN31IFS8KTkic8oha8FygsIv/2qVApJicHLnwNJTzNxxiMviI
agyGD0x0yWBgZFJorZoaWzYu9JUyhhsRaXJvOFm7gtrMJr4xthI9daOVvZoSfnPGPBcPV9/d46g0
csu7pKTehITFIn1YVhJV8cQVFHJFPYzUYisTDjtBVWW4Lnr7eezjJzfESjL0NJMhjfO6zCpAl4jx
19Gs38lRUqyrM4HmFTzQyUwNZv+J4+N3tBHmJtcFlb23qukj8bJh7XcJmT/Zt4PJTGMHh33F5Ah0
FiwAkXzCD1vZWfzZdstceC5hIi96NS/SWALicti7zvDMmPfcpMJb+2ExILRrURLnwGOQxMUCB5sJ
zXs/GeM77VfAVH6UEB3Cc+liMgpa/zomoHSHiYzKwWAuhKQLqXUvtk3kXLPC4bU0IZTYgRfuhyJa
WxZGF2MqnY0M9d8a4Wwe8II5hcbJH76hhsDyn8dsa43xlnuuR4HUvOuewZ1rzaRFZDy5TJTZBjLJ
jRzd3+PA9K5qxwfZJZg6RH2QsXuFFuGsTKe8cRldLdKOkVHdcXXfWY2svLFRByE64LfoUidSDeIe
tnSkQn1Ebndsey5nr2DhFnTjcWLomWq9VaUuViF3zir38x+tYFXm7Fgda771HbJycKJU1gYbeDir
a1n57Lv66aeC/ZFT5jJhlNQGDkwWNXrHEBumKfRMaGV+Cz3Co2bGDJjfmGD2jJfDoPqsmvQxlbbP
WId/g8/yGfn5o2NQCKg5Xc1jMR8tr3qD6R+u2EOzebemP7X7JNzxx0NOwP6PUsBNK/iLiIJIQxuH
rN5USCBOfpy/eyK9xiy6kVgjefYo2Ii/a68hvlzL4hOFG5wG7ordRHtGdKbMtxoHzbpIP1I337ol
jPVYYrbUwbiNaEKZVP21pVFc+zbcVHxNVwZs4VD3xmhqyFrpiTql5sB8tm4ri1xayEtOLe/MTO6A
XV//OAlRPUN7nBG24cwXOTP4xa4BExie9oePuk22ESQDHf74xXOBIxgHCrLS3ESm0MKp+WMyZlLU
W2dY5qira3Jk56Y+VZlVspFKznYXQW/Wrlgpk+arsISJYZLNY+c7T4Tk0WfDVIjs/pYSXDEr7zt2
RbnY0iyUxtQuPhExopdERLfIzjLLOTpeD7UJZ4RnWsTmtubVYIi5DtoUUgMgJHYz6D7otNYT0s1N
0bPKinR61dbkrjIfJqJHN0r+zZ8yjd5mDzVxpJpbPLYMJ7NdOPvMeby6IC7xdwJElEdn9YYC/j3M
JSwsWX0wKl+Snxc5XXchRvm7KzL26OXMVhoTvMuYcdcExt0KlvwhD9VH0jQ3e67kIY3N/CxV/4za
jeOlBm9hBwfDw21iCuZoQ7XM2lyXKxw7Nva/SzgYwCtMoiGM6hG5LkN3jDRTdLKyzDg2TfWGYRR6
AITfMUxIdhr20Rz8EgYPuqJj0LJYP7uJviIeHkOM1I4pfovEvDRI6RpW+m31SGTfMZ1AIxqemDes
5pgau6a32tYRoZ4e0cKALmbUBWSCmViXsDzehhqxIuq9s/RYEjNrYsdT0ZpPuyJjzE7RDgbHvjN8
tth7u3Lr/CkTrA2unp+GmZRUwYkuO45Gr9rCO2fYmYa0jgxVMufghMMuntJXNwl/tcRIrmHx+AZ3
XZiY9d6LKUim+tzF3osTxD+Ctz5cJguGMLF/Te6mx227tZA2EhT1njghF6mB5sqe39rKfxi628yK
hsl/f9clm0NHSeqIajyYBpvIIa2vy592wI8ISA2MDFB6QF1QYoY842Fuxx1ceRQUom1/EdP87AK0
iUeQPMZSVkRMWyqOXjJ3xTcd5xnIT8lYsJrXvK77OcTL0rnWQ5DhmA0s8F+iN1h3c9ZY4t471zlL
3zR4WMRrZJz5E/Rhm/cyKmoinMNsb+xtm7rdFTg/yHZCxYvwZbzXZhBvGM6ewRofmlHzNlD0HGt5
1XWuEGM3LXwP+WeK80c6VBikmTqVS3DF6M5QamR1gOMRnprmLoiyWGeQszbE3p3dpLgDsLi0pHsE
npluGWpzkAsccpVUwWucLAxIKmyT0oGsbBynvXjvOi5mp+64LbL8Hc7bN4T2fUoredSVArqLktQU
jbfOAvGtXHBnQRGWW7QCFCmL9Ua/WQwsNj2HBTSlfr5XiU5P+QK9BuUxxPnfMixuTeslW7OaKCNM
vYRskflrQYpuPI7a0edCiBpqfz8kw51AkEMV9OWOrRYPCEYjrp2/JiFvdjd7a0Xmrev0xQGT7T4L
KYsXip/0fMZUYtPnIjoY+t3tcC/GsU08Rv+WOkyyprR9wRBzn33rdyvHfQRxvhi5UfLG/9Ok6EJ7
/VEq56pnxDxd7zw5DHXXbRs+Ie2Dh0Q++OggY6Nz3/1TuaWp9cYZYYH/YsjppemGnfe7gCzIBmtE
84MkvPBK45oA/3C00x1Y+775wIeAAQRZ+mWhUDpWv7ww5agKwQDjUSL6st0B+GjZWPcfzGf6UyUS
SgZrRmQ3gbVwLAZfM3gsfw6Z0XZYBbPud5a79laT/eL407n27yP44f20DKNh8t3UVO50SP3NYJpN
E+IYFoD3wmkuWeI9d6Tn2Wrc293BFNaPhJSz+v/0zrJj//ui6z//+ReGqLJr9NOfKKnK/53F6Qf/
V3hn/FV+/Z+f/t/kTvFvy/RtJwg8KaVjua741/8Y/7Tdf/5lyH+jx0DvF7jAun1POP7/AneKfwuI
V/wvsJ4W/8b/aqu+i//zL/vfng2vMwj8wLVs05L2/wu50/Jd8KD1kpdVlcef//zL8VxpWo7PjyKE
ZXN7gSmtf389JWXU/udf4n+2fjfYg/FVTqp5MUV0UgvseABAjTBTEIlTaAwn7Ecjt0eryWPB0MeJ
x9ea7RXPeonacMb43WcFq198vpfcJ7ioKRRCFTwnLF2NVS3N7AJy/Da2fvUQsDAiWgDahb4noqpX
fpy0lyG2dl5gAsrzg6tba/2QWhU6ynCssV5KrM0tWPkh5EwSnAs1HntwuuUdoeUK45m69OlhCbEm
yQEzE7qYbW6T6mmBfkra3//8ZFZkR4+jPUVr34rxOdRDcganoLCEQXPk6YfHozyNs7J21F6c6c1g
YSgjqLaJtXHVSX6VOloGWmV7RH/3Xbk83oyGBiFcAgSA8U+YlzuoySrJefgt+A6LMUTPCGznLb+O
9urhOEYVgnpLOHv222Qw9KzaEj4joQVuQfbij/Jc1hBtauDO6A0+DWYDcHx8LYPzOLLaUILh67yo
jrtKdicZwMJoiNTJ0rB4YM5ZL3GHRaQMVnMGTQRz4wnZ2yxO0chmaRqCjCld/ku6HoZuJ3xAdO2c
ozR+ygKNcZ1kwQV6N0X09BwzfVo/UNxlH2U0PNJiAiWKixte34i22ycFxGujfZ/CCInw0YvmYFDs
PrapG7CRtAMcAGZwdEgCQK2DYECV4cluAu/GK/YrTpqHLvOtzTjI+QDKYGWVMkDQAskwBOSCyK3v
V7zwya1FQHfLZSHX9EHlOgI5u8GeW0FO8c+Fk7s7ibDjnwulTof6rWlJkcuPBapept/bKSB4wPd6
hvraGdZZN84vgrA5l8zKrajo3ib4l9e6RkGmW3NZliTiZEzFqyHTYA9Qdgm/GN3LPx/y2NwqUptO
YdJwgOUJ2kZiaE34zCejhYkQV8bNFLNxIvrMufHNz8SfqCPkT3wPffnCz4Cp2lEK/mzwgJsV60HV
x1tqDclorYcDn+AEyYT/bi4U+ZGZ/09K7hEK9jpmbObMHvMuw7hmZvZaCNl+uND9IuT2xPb212LM
EZcyqwLyNQ5XybQk1hMxjXV/db1YrqFH2ocAiEH1g7opZTbHrV9Se226oS8uhiR0KmAU6Anl3LO2
00do8Jgm3KS8mvWa8C4gNumyS15eFIk68dKTse4NtuzXZxMl39mTXXtOpkSiMKY6hRurzyFDVVgn
0+6fv43ZYj6mHaQtKw59zH4pr4PmEtnkIVUGg3LuY5gBM/Ihds7UQnLC7daaFSy+iAbaNk8DwoWt
67eUSPjTzjjv/3kjc2N0zjWvqE1v/+gUzZufI8pvEq1eGiAebKuKvUGm7GGqlk5oCCBQsgGERCFh
m81DUoM+ajpI55N16/PxwxeoE1svy87Smklh0H16NYrmtzdmem/IMcO9FkZv4UBHwRASHWhh4OWc
iBihcJg2ruchsYKe83qOiOhwVJVfAzu7+L4938wycQAbmCn8IWKmaeXq56IktkOrxxDYyhZ1xJ8G
ozQNJ3yEMvpBx330DI8eN8xQJ/hYJoNiRGtsKkBpADdHhiQgEgDWqZYGUKF2YTjTqX2LcYDXsH3L
VfKSD9lvSNHZTrm825qpSje8yJmvLVUJgA4bmF06gLqabt525KzZVuc+qtbVZ6PyUTmwvz4lDsyZ
UDFlUzIvzznK1EPejn/wMF2xUpXfbJR5p5mhl/dee6eQJeB6cmV1yp0lMnCGkqQZOxLqOW38xCao
KOv+mFgMSFUCQIRLcdv3MBUntrlrvwIgFwzZd50AAhmM/Cs2GFakcY+9tnRP0ObsezH1RzUT0ZJn
R8KtlAnV0xw9VixLl+xkJtBRFeDUQD0YZ2jW8oaZV1sAeiFRAeerSZr80G8dRpqU7QvwHwm6Knjq
6XGEd0Loy2R2hBN6wA6T1wEuIJFcKHfJCIz/enbuoCvjvprR7VphX8GJYX0x0mKoKnpMnYPvIY+n
iiWsNeWDX7L5X6a9Tfgcl02JRQpZNZf+2vBdSVRI9WolwXuOlwNTi9RrvIGQQduNM/cZrtP2NDe9
c2hldKdBFh4sWQfqoNtBPnCKNl4nU39uGv1isCJaFUXV7jDYPom4/eiGGaHfopm3AmNLI8vA+KPE
QNd3PdODhAfi/JwX85NtuU8ArfdmlRPLFxavylX7UXn9XnT+1anzbx+m/6HgUDUvOikDuuHWQr1Q
bugt7vSUn4ZVn/J5/LDzCFG3iuBvxJKgDsVEEms+2LJlBu2liAhy948x6Qu3nMHMd9gXo1dtKnJq
VpVo17KzO5aD0aEULgHORJrve+RWmkg8Amjxi5ew3PbsklZj2nxC2scyH5VfUpIj6cBFQWAGOKWL
e3PbulmCxxPXdWxPYMYLlKx5fOMN+E6JadlY4/REdxxepqR7xgFK4qBjxfvEqhe/WYxYiZgWlmus
v43p0lScoQrdcgFEgFH9ApMgLRUUNd73DFGqEUztljcVIQoOuaMgUQ50pj9cMyQWVRY7pwa3xQll
+RZGBkeLPzknP1caBRsjWdvDijtlrXUY6/mrxG6PqXL860+wTs0mSEH0gTbxaElJq2gvBdkuG7+B
AFXTr/rztR/y3zJHzzAnzQLIXkvdhFjC4Gy1Q78hFerS1qiTvAjHQMOlsxrn7EnFXDVJUn9FdEw8
RTC1NkQ+xNUjXA7M6f7e+mMiE+O8wcYEE/HTGx3+NviwCxSXIScvODaqHcbFWJKV/6CiGbmQ/xtx
3Kvsy2nNO+k/OD5TGbYwp2FcrPum47JNnBtSQoF/lXCgp5wYO+ZA5H1tI9D0G18JQvH0zMJb72XY
1yjCCOmNSCzUBRFTqUYFBdIVhndW1CdN4mlO8Buo5CUx1mDi4nYWqJjwansDoNxy/tKie9Fp9Qqp
2OYYgA2HHcsGWd9vqWI4hpbVAmskRuZkWiYDCy5J8E6ID6tOhpeIRW9UoU90pPp2sXXgVIzY/Ks1
rOF+VaJO2xJIaRx6g/6Qm963Qus6jM2XYmiLUlowZMLqbyZkVsQSSREmUP+BkKLgqps7rtn8ypNh
o0ZGQJYGOZqRgzoJDAEOYGGvap+cQBHd3lSv0Gx+lMCy2djRYRCu2Bc1qyovYunEabzPx/kvS9Hh
4Jgl3uZG3nsX5XXQ2cgXsr09xdaj6USgLYb3ifWM4Y4vY5W/j4IAqLG2w322+FjCkoqNmFTW0YiD
B+MRX+uR5Dq+ksNGTfoO0KTpTF4T1TD5cIu7dxm5JOeAV3bTIJNEsIJFfkRNvRpMtglNqfDD5fiD
uKW95yHzWD+CHiVSFktpkqsjyI7HHqwjWBQH2wWXqjnbCOG6+T66zanOIBkZ7OJG3oNVU3MrK1bN
LOmTFyniI0jbtxip6VSjPgqQibFc/tC2Ea2FsxBsbVisIOgjAA0guOpL3w5Xd2FGojl+M1gvF17U
bQ2SGxa9DGQoER6jmln2UAL/Gdi+4RTob8iuvmA9seoGNocuFQCXPbC5bNWpzauHNgOoETxJHzhZ
FM/PgEOSda8myqSauULwGN7aekaRMZLUFZEO62ZvYOSjtTG6txFFnDdnP0HVBTDJ4i9ibJAgLdhf
b0EFlBMkTNEknyPtCm8XUgoYKW8wUZtLU2cMiLxfc1F8dRwiAOAcRpBGd0jxgNL8NNYhyYqtLEvr
mOHU2iifNUvTj2tbBebG8UkEJ9TuA3DWhwrS76FDoraRyMnDqmVqs+Gzbla4HIDeiMwAZT8xw/Il
SsNtUZSMnggsiN0AZii1HCuES047Zc4TiazQblFOiW8DMyjFNaOdOe2oFIazC5QhMAC/AKrPtPem
ZPaecOVrDlSetNijjaXUH4safzPxuKn0LzLIjm7YJnsGO0+erZhQ1+WzN6HgZIRFUsG4nXW8TUsk
HOFcfIrGehZW9txj50peCV9YzUH+RikLLy5P2VNilYfYHwhgD7iTsRdcq7m9ZC7G41HLn3yMT7Vb
/+oDHd2NsvmKQ0QIDbHnEPk4t6qeX8/QyXRJRyx0wojh3AWgGohDltWAUG1OvgbmVWzGryEz4P1i
ZEs4HnPB0lm+mZP7VMYjLZBFWWcs8ZaUkOt8dN7MLlNb7E/EF256O3lO3bZA4Xwa2ItSpBkPPdFE
+yRi74p3ooEus9AjcVnZEU6+PuZgMNx2S1ADv6DR1pCgTiDkCAdWD7rGIpl1+b1kDvrMguILGz+O
LaQGgdBwFzQPxxD1tJ7rv5W0aOt9+nhew54iZiUmKHlNwqMeXxgCxYYsuGG81Z5D/Zml+zCu5Z7K
LVynQF84RD5qstMyBSrFzetL4E163RU40uk5F3CPsdK195OBKVx1hiby2M1eTdf+gKrzXDXZtSTE
dqU1+bbNSGyItwrwBkfSQF5QWdOmkbcqa+uNeyQJkXbHh9BYjDBcUIa5IeIzp6Lid513Wx2I9WYx
NrNVNnnaj5BSIDOUBzOmpBzZVq/CwaTuMbh3y9A9mDWiS8voTkNiWiTxdqcYfT5RtgjCqxx17hy8
4sbBIcu2hjZ6zV6LeKJwOR0WCGBJDeK51O66GX+GjilhEfjXMu/vfSW/Uwj0aG+rg2KXH/tY7Mbs
1BkVjvgeWX+rZnPncnM2lvc7QFbomO63xr2EgTO6Tyzq1/lMunJR7gfbxE/dLNai0UX443KFkYAu
iVBAsLhENL2mg3mSi6C5FcUnnttP05H3OiI+YDT6z5iA8olpOspI54CzU/aUAkU4PMZh+D1YE/rg
ADKMrRZ0p0aA20Tv9GAH04xeccPpleN3n5rlnYUjKPdZlnSj/dqUaDIQ/t6LLN8JBeGcdSjdJ9bJ
aArJgijM7yAPwCQZxKnG+XZgQrURjjobXI84oVkpTXeRcIbFlvNcJup3VBTUU1b4WnXlL6eQtzn7
hZ/4IxIIQUia/ZN2IgJ6QhZIQ+YqRzCGEtZGhflpJz8gPneVr5/jnkCAuovfREzIJ9WW2Eb6JTLQ
M6pSHiTKIRAc80dqxe9YGutN6Ecnt60Aoxj5AR/Gj6hdVPcWrrToxTBJnx2KoyZTznSxdjds+bFW
kvDF8F+C5VmJ4BVXUct38UmXiLmGDcnd1sC3EuXj6EX3qtMuONu5PPZ1dCnBq11MQNBk9a5i8kky
REc6nb9Vs5RKuJXA6CEQxQCVQhTIVXnFSYxaKmQshyV+47pRfartDHqCIv3YofhwhQghePA8If/G
WIWFsxWQeSa9Ip7+AMf/vXfNZzEVtPUsBOgGLeLCUOErkAtRrL4twz7rTD/lsBPsit1aXD6NtP07
S/X5NkmQJC/ntU0krtGSEAFeamfKSm5gsDJe1BGKnwrpImPRW8aBughUZ/YIyLOHbXm3dO0ewUm/
59xa6PN8b4tZ52IscxhBgK2fVugHyIvQ5K6umSkU63xg/wTCOBsIs2SuggNQbJkLASKwmNE3BErm
5WPNlDOW2J37IPmNrZBHG8Lv2atfYS2s0K8xAmutJ5KyNlNQlbsh6eWhNYYd6XPbxKYJp8a+yZGK
xpSAy3o4FSwJ2TbIlB3nIxvHmAuYCQ0hQ+hAYcClpEAz/Xg0C/u+3Bq2imtkVv7OMLoPKshDkBmb
zHf25COgyoYYhizr05xrkpEbtWprOqo4iN/JZ140TAC1uchWZYQPlKvg4nnxeyeHghjjDIpnL/Gu
2JfS0wnpwoADR3B9mo2iUnADOyQF+pOgkIx5mf4v9s6juW5lvaK/CLcANOLQJ0ce5jRBUZSIRiOH
Rvr1XpBf1fPIZc89YV1J70mHBND4wt5rs9IyX3SDf7+V4reRG19Ghy9tyCXPqvGD12XbGu0ePvOt
cuSdyw61lBgfHMtI+bezWxEFH/nA/sIKnmZV/ypN2AxoFnjI8PbG43OlCZALhgT6dZF/N5V5gHz7
bpYDI9q8OJqFuy3FFVsAj7oMXxW28nlwYWY2oNKblCcT+f249TKGqunVsfvk2LvVL2T9LxDHzd04
XnQweJwsnNekyTC+nsgE9vrq1haL83tU9aOiWHKAz039yExuxsMobbzqAvzUsJzKBaRNIwwRxzbK
2Of4sms3ek5CzENxTiVX8jf2SiDeNMZfZkauG/KwP8bEWTIbxbulDH8jaFDRpHjHIvWdI14vtunu
3KxrBF4hL0wH4NJAtIwHJNboSCgpxidTI4tvS9lSUA/oAgcS7xBXEzZBABC3+Qkm/jvc5hdwuIhU
hYtzanoj/fAPoCCgpQGsEMnEeuY+VSM05PRlbiObUC3UpgQEYQiJq8cyIwoYyO6NHWyK6ImhXP3I
/os8hOAbteK+6KNzFhUVCN1QrlP2tRPjvLUxWgO9VJ/tArIMVmZK1HlHRsMqCO3XAGDabvajp5gY
Ca+878LwlRwxiPlAwrxkuPRFPx2odkiAb1j3LV8QnrGLJO0UMrBao2Ao6Ar7TYl5cZN4qBXMKHAB
J2GxoS5iVDluO/wgO7c39v5UTpthxCTWColJLxtYZiagAzhYHSyFCALUYzLw5rM94ZB012Ffbn8K
09pGgXpAqoAiiL33FDOXCg3vPRHBuBJO8zupil2nUPxaTfsUCM9ehX1drjy8tgeSoBh2T8S40F5Y
RSoRgwqUbqwDqKg4d9ORKqnO6d+mR2b4kvmvxeGKC341SHjXlXT2aTWep2HPaOziYggty+CLWfkT
avNV5dI+Ne1vF5kQJS7fomvRwMeyuS+8/qT90Do0KTIlMd/5illnOgGeyDP4OqiDWGiId5zUT4Oz
jlObuMWBw3n0Uapmw7HIqxdCcjdEhwNa9C5m3u0JBvlqy9nYx0voIH0yURUOxSMAlmlQdHuUn3S5
1qts9IcxRsDqAUCGUPpknd1ZbeZf6lam1y5inqorwBGM6raWth5SflD4vYOtgsJEo4uEoHz3rACX
Z3PqYmvn8F5DJZp76Nrktw8ygE2qj0eehU7UQnfqU7CzGWO62QHr6GKHoGNQgNe5MZiWfOga+oZZ
rXw/2TQlkFdRWZ8Wfg2FM+XgpxiWMpLmczvgrm2Kfd3UjMp0SU6dX37KcrL25Ge/1v6Pk2VywwZl
YRoyEnY7OZwNTaDsXH8LPeVnm4YRck6MIM5wgZJMd9oIDrBigbUE25JMCnMkjytz5rMTcBQH7XzU
FuNtJfn5t6W/nWV3TOw2JQCKGRrqlIHRLT3c1tYkKWXBc53a25pMNGiE46ddDEfT5EjOMmsL+lYH
7MOFyxvRBgBZcxRXb14Id4DUOSKmQf7C0lg6A3zHUgJsqUC1jAAocMfwA7Sq5tYXJ2U144nAecdw
PXZC7ls8MMYpW7G3pOeg30Iq6mgLWv+YFnuhqxNuTLQxkH7awT6ZpngoG4n0BE0hB/ocLDYXJ4Qt
O1soFUR2GxvPPAyj+CaUJ0YGC9sWlMu2Vp61RgoQHIoeeHvJKCcbFH7qoHZXdHMxiuAPEbp6P/bz
CfVcddZt8UcPTP0nmgdeyfib53aYjkVD8WV25Q+7vlOAsAZFBkTdWqJmz/znSbCp16ZxNJzuYrt5
D1aeWikvopfKKbCTJUqfNO3tqQw5fIZK/YR8ZvgqzcUsIaej/Ks7SBAWOrONNz8kgF48Y5v08R/b
HGCcpQXK46qvL6Rk9RxHxWcrmLdMEGDXPlu9NfoTvJ2B/90OPTlWsZuuat99s7jpoJq712YR7DOH
J9DKb2/FNL1O8fRljWthdsinhIlnUOlfbSmQg2eoFvK+eAa4+HuyUe8SeAxw2kRo7BAy3LtDsbhs
u3vlOPeOhZhY95KECyX3kAZQ32bVW85dQmSDy/+8kOs6rhB3p4xdZMQIqJpoi3XD3+waOTKGIt4p
ndUn1OjgzmJWnTA7wH436XASLeEiaX8uYKKBjuSkY3kB3qA94eMPTrY7BCdRD5fOix+0VPwLmXdN
VTec2gj3GowdjVjdJmfw8vd3x0rc9WJqDz0YpktXgCJAYGFliPLYOOxtLLog3vCg6BCHXKnZxjVf
vYyxFlLWYTF9TuRIVUzsU1PB+e0Xu4QzRPdOQRK36BE2cWDiCWnYwXqwzQOTaSN0UVapbGE31sKU
GaX/ikzzI+3ZFrC+tk5/v7jZHl56v80aok6T8gwQ761jyb6LMYC7XXtXKNkRulMxxvAAkyuX0kHG
za7K7BcVtUtOexzIfe0293GUiz39060Mcd2X2Y4xNMTx2Ulgb6aYdAg0YsvLnjxgTDgYXCVoSG+J
VGJfFYk8xeZ5mjF+6BywS/2VYxOlV5AEo5uXNjLfOt+bkOmpJ+2iX0Tq6AG3Y9LfFvKlJ+Fq46j6
I2/yD8ehga4saZ5sQPwJi9+wZP0lrLTZkwy2oQl4Zn3IqNdSjyHjzIkRAnmxUEkD0B+l9tjRlbwf
S5sA2wGTXzmqZKdgZGpEc2XD7EizmtnrsmF5oewfS+mdGEV18xsXjFaenZSX5sfQSr8cgaNE06dU
luYlYBoXWpA3+Frk/8TjS4Aci8y94Jt0GQxrefahhonFTFy9w84jHbd36PXxUQ+YKxNS6h7K0RsJ
GzkYTYb2Kn2dCRJd+Q1jUZfa3NEplAiczVUKQg6zrNxQUXs7wsHGXRw9sz7BG9N426qxP3LdhDQN
C6XHw5o0sfRlRVORyhlgqqwo7ofwp6Ck3cmoZ3rcgG822sxZK2NmOW/09yO0lk3S51yYASkVsWK/
uslM9p4vnmmyoWPgcvQa+3eUh4QEKTYjmglsOdEP4maH9m4cI8+6Rp79y0boB/caN1XEpBz29SD6
ecMj9pY4E5ptiao2Bwt/yoqnSBtPRd8d3GAyd33Mu63yDnPUoaUNRIBWs7KQZBZ/Yp1Qfuih3ydV
Cx67WPSCiJBYdK5lQCDOPF5bk2ioMZBsR/zgseeumg33d11Y16lfmsgi2BPnuoD1/GNMMj0WCIiL
AYSxxqr3eTt8JHjpe+zo15YhQTeMw7nLxF1LMBapNfCYQ2UAgamMc8lyE4ED+koroxbUEjqb2SfW
y0LkdNNXnS75GSVz12Fu3LsEJKRVRI/ebFbXuI969k0zfpT6RjwfZ4jX30lP/Eqi7BXq75fofRs1
snzzp1M1D3ijMj9AFEk34I57WP1qlS0jgoYUIddp17AgiB9qqvyQ9IyABwGdeEHHZI+ZaU53fXVO
UHKegVA0qw4RSBEk7boG5EXso/SguyJbzq3keaipyCMfrYzncweV9nzWjCqauDhkTd2f0escsJIA
kRYF6ZtOvLeLDiBhL18QyUX3eU+lUIYZeXBOTaUIjCmKQG5WLatwK8xxLjZMiqC0w/TcVuGYArFC
HmNEQMtHn/IkCWhzHZFjpEgTguHa302iR2whNBXz6JwDVKHHueuvlekdfA11sAQ7jHwB14FELSR0
+sfwa/pmMnVyN3owOSexlc9nLNWCEV6H2DPlGYZfy62KE9Yq+SYC1h5wEvbRN4jkdTA2jBc7XrgO
jxzGVjy4NbEPUBWtF9KOdjD6zQ3mT4yU7KE2unWCNUv4HZXpu4+h3fbbY1oAJW4IaYdwUzOaqXYh
pzi6P3oMyiIuzmttkFxkKHPYtLVFsBYhOA52ZVI583HdhOxRvCjhuRb6DmADHrqaPqexBcsHJoJT
NR44QNU1qDcEWuU22/7csvwtwJv7ZWqONSpgIxqCJqJnaIaWCQgBOFwxrq+Z9QcQp78bO9g7Pn4u
8NKCBQCT1qhweK7cR6f16b47gwLLRsKU9RIoQEVXy3Hhh8AJevO36QUdxjAfEQL9slHTBtCmD+we
0OVAJqrNz1HKE2XoR28732oZk9TKGWD/psHOtNp3pWJ8HUZ1tj3/0+87UItoMklVZ7RBVCVxzALy
/+ipo1FGYKQUiaqMY3mpyXA12dHBndP7JEfpzsDsMRh4LotsfDGpiNDgDgENrJmDGL9G/pDzfqr+
GE3DsUzGSkCI8gYDozGZT4PgifeYIMNqRvwdZxhiZfzdm/LWjf06qxkyOYUiknfy6cRbCwzSUPDw
FNk5kUZE5HEebpCz7cvWlXzWfAmPb3aTx7BH9MinOgfDarEMg9BGXv9+KarWv8Kpey1oaGMqm6zB
rJgUOWNg7GherQ5m7XfXZj5ZNKhXyFaoYQ18W40ejzMF23UcQWZ1Q2mtNPtjw8T00/lAqjCCbmeS
2i5tZiygYXI0PLBudYTcE7B0oszwxPsbka7B2gZ3+gPwDrGxVfCYdXF5TmZ9b4R2v+ra9gxNzaCm
Qi6Gp7fxcaPTSdkbSPPla1reyotH3gquBFbWpAndnKqztwJEo8cP12q8lWnj8US5t65IuTvF1QCr
GP7OFPzxnGGJxsG6qdRvhvDgLT3WExjHVhln1n1qOXsQ1itn5AUXpAyI2/oW5TLZduBRoX0ymEs/
YbO82F0WsYpjlWco448bwc9U4FewzmLum21jM/9MLWk+KR6WGC+K0glP7rIPTkw5H1yn1o+AKvAi
AyFgExjV50Sbw6HRPfpX29tCuvlkg0NOoLTpRyzkeV5b7wbQHDRmM30qTqMkcC1+OGF5KdsRZyoP
9ipsopUtgujQo0vZqKbCfSGfi4QDHOxLevWT+URbTjJPydY9dy48G4SHldTmcSdvDVu0uVpEjAk3
Xj/ptxD89EOtmxPff77j2rHMrMaHKSLp10b4yCwOHlk0JILeYc74USVMFMJePI9YQw6i7g6+4371
QWac27IHD7X8l+v0LOdMJ/8V+A54T2SImjrNnp5SJwv3fvPTo7U42Qb7gtHvWM4SY8nChAYaKF9w
DJLq3W1BrTRxl+xj0mAvs+VWl3QMq4Ma5jtT+6xuO/qUlMi8QXJJ2BTdld6wMAl9DReITU3sjH/G
yE6/DNhHWSisRyYDC188dinnPeepb7N7jpgE/AW+T2q9rZr5oUn07Arh/GrswGmYqMdvobdhQjnu
iRVln9DJ09ShqBJRpd/IwWlwYSLq9lE3HMwiyHdo+3bEmkem/w3Sqjw7Stwj2JDYshesSJWId4rO
acvrCYPxaNrv0p+I7y77Z9xsLgox/zuTLF+rPD3S+AAmmFiH1B7SqfKJECbzKV22Y87yue6lCTxA
JeWrAQ+BKr8EjeW/+nA01nglLrZgRGXsQg+zXKphydtZ5J+Dp9FhcOuPyWH0K7Xyu9rYOSZmmdLI
53WETq1O5S/DLu9xyV7b0nsI2Rpt48DmH1bBjVYaxJE/xgBTepBAi77dmnPA8cjU0QmgqZdOmd+S
bs5vdsAoC7HTU7r86u9vWTMQfN15Cz3bWRk9zEfDxa6Lx5swzWjdYgTeTn36m3U007ZpEWeZmgqF
QPWTNKmHRGCSQtI4BcGw9Qk9EQoRG4fdILyFkI2ySRQ2s137YZgs/aI62jgAu+EuSkilohD3Xocy
vmVVUp1oDzAySKSnA7OBq8caeRWOOt+SBYbHHWxu0CJJcsvEuoJm7Q51h+vGa1taAA4XrH791nI6
E6iGt2tdPWFt9Mu9G9l3Pqcllvhsj0RSXSHsfBUpCQaCQwC8o79Ljbo4yfYnb+waGOJ1KBk9oruW
G37445k8XURACYjGeWSObKrmBKH30SAJZl0G4lXUh0hzjtZwgNedS4QNuWKr0p6aLZY8b+X2Vnx0
iAq9jrGVXVtomi2Sbk4/TDoGKHXfH3ABF4AOUtIAmeiCPCuww7HEUDgufY66PlT91kvFR+biXbDl
EU01zmfkDxBC51NRXdsqeLPC5E0pWtiS+2ksypYsC8fcACX1t2Oajid/CTxCwSJ2VQ9RdjDZxo0f
zILXVe3wDU48p5JXAbOYYFNmdN9WalC6DPhLQox/eEe3cWZ8peUxHGlHDAwW28YcWzyr41cx6F8o
HkFJSHlp7PjdDGuwzFY4nAwiGzssGdfY7/XVGINmR2FISmrL6qlFNBjLcYmUJHUziR13y2AzLvB+
CwlweUrCLRuGnwaBC+BdVviBQpEzkAzhDyhnkPBGfXq1GdrQ65qIRD+NqPW2NXT/1CeMfcjo1yR2
zK3n0xwDhOaSAC9BmYPYZwSKzreevITmQPB3W54jK91ggaGy11wvXVMIuw65Y027Tboc2bK/8cD3
bpxUnD1sh+thtEnV5H7wW6dZ9cnwFEsOZ73xkByCXG33CqyaAclqE032fWmkt5hkcE/QeaeLYSSH
P6F7/7XT2bHpO2ObgrSKW9bSV0fqh7BK3wL0mpuGmyt8JBEVeI+RMJTTzTlu+nPl2Je/fSXKuSdi
eI7ClI9qEFenIK0mdhifCQQrXnEAAXhFXomZbpguvmxgBucNa83OQn1oEzdAkDORP491yWKZ9M+M
oecmKaG02MHXxEQOChCNc6Ffx1i9u+Ot9V9C4OrrGDX3qfWyX3AytpT2mFso1nRG2EqhmFwZGaZ1
sI6sZplIlzYD6OoPyEWGVUwGPHckiyDLXllKkKSFckLp3mDINV/CsH7KFL2ejrqzX0f1FvwMjliO
y95Gqesui/HyrYzZpqvORa7WEICSIvzYstrHpM+8nwLFg1oNDGIdxuowx8N7X/d6V7pMhyDD4Qpz
9DkcjCVfHcH0AjjQ+yF1wxtKVQ6l2uIdrsgVx1cXIKIdLqoYeWHnY3f394vvRvJIGiMwQ/9fv5Vr
ZRB+BcPZBSAJTXkawevZm7+/AlpLfMjy+zJh0fz3v5wQjR1iZGY6EwN7tyq7vasMB8cP3jltB/4l
9SNxlzkxSvKe+xOH710uvXE3CckqfPnlv78kJIg7iR2fwrQmsCzWBA1PsrxzgpZdYVUV20G74vr3
S4/63c8YaXceoy+3cf0Hgs3VvcuZ7iXzo8Gh+MDbzT7MEOEBOO4krx6OJCWQ9DJwyxWGffpC56q6
ngmgeiuHqXlop5hWX+bHPljQePI7AjN+j2x4m6RyC78xuM7hWH1InT7X89TdVX89IoYnjr1f3BFr
0N482zn8v9fof+M1spz/yWv0H7prkm/557/bjZb/x7/sRv4/lmcTRMrSSiCL9PiT/7Ibhf+4wg3N
0HNt38RzZOJoKpYiDEtR+I/JLNMFJeJZxDL67r/dRt4/iyUIPLklfBv7svi/uI0EjifcRP92G2ET
FoSgEjos7NANGV8I/vy/uY1UnJBVPpMTEsXLitAswFzSm88Gur0yysfzCKo6cN/s0SSbZpoQv1PD
sPWKequHOeMdyqysmSm4vFxCsZni9lPkLM2cKuFoCopToCnTeN+sK2DeayvBiY0R7ujE0S02vUde
3bw1XftVu9mziX0SVFezltIzt0NHpsxQ6F1MlBwFb7IORfLQO/kD4Nl4E9t05QQqXSZ4KxH4zzX0
fg/gcvoZGMwi24HBFLk3lnuf56ww/IC+Rof00jknWgpAmFTJFwODAkN24jxKtAo5bMamD38C2+pQ
9sbdsStvzA3XuVdYd1jAYPpHi3MGCzsBZew4KwWu2mH1XPidPIwm0ShheJIWW/wmfiGalxj3x8Hh
wAxvMq8ZOFPSMgfljEWCKylgqUJm5lTT1fMkIZH5KxVXtLfi9N2SKNgFEgNqia3RkxdA+NYG1BWK
NUsVa8vwmK3DWqCyHmOX3OOJvVlKQGuO0IehGi1jM1zcCi0Tak+IliYAI0OahLPBDuoaqCSZkNHa
HTxerAOKpoKeDjvBfKlgoR6pS9mSgbKwFhY9uRcQgP15k1fEvPTBEF868KDOlLHXE3j0Z4blWEqm
h97MLfQU84XJgLXJQVmxKVu7nfEjZvbNFiXqqk1TstZw9K9YrNoXP0knRjM4Que4+EZj6xHmnSuy
MayNG2rmNxF+bHBOap0ZCyt1PNWKQXPf2/MxTMwXkRdwdhk04v2yDlZbEFkqQnbpHe56ktznfd+C
p8OKf2hs/ia3BL6NLMSZFG8yXkOd46yCni0fburFMADWwtPheAcvCvRs+Jh3/qMvOx8QMhNUgCBu
D0dSz6QoOayc4Y4R5kVEKIiMVQ+UL8B8txNzdOIFFx9aTI8rH9kh2zBEPxMBkZgw2DeLQG4DLyVN
NZyOVszYopWJs4VO1u6LpALLHyL0JYQFYxtKyKbDbMPa+94UQPgGG0uBk2YLZi38zDOgq73urJdw
Vm9yoQbpKLG2IdSHwmdM1UI4ALsI6byRu8hysuPUDhg4WBroEEZ5ndhUf3aPvDvj9lwh+4dlxR5s
yEJ8YcbC/nCo4ErjMXQYlU8eGF0Xn9uOB2cN9lbBxiWTD+w2H4hU9NwcGWzOKIuDCVUWSo9NTSQQ
iCfY6gHJnIqQAtYrzxPFlba7B62DYG+lagPtGC1XIr5tu3D5h/qDAB96mAmxVxCNPIuOwCB06r4c
IAcN0bAARRpkqcm8LU3gQBC5onNYdXRpdgZghJy0ysC33w4RE88UZ2CN/iCgmZ+i6nGcG/nGBOhF
cfk2Xp4wEzeTB69ZKLJdjPV7ZkNak6TCtbqLU+cwxj77f+02eyNgbCML4gajnmZ1hi+s0lRsS45B
D2jKBpMhA1SMbkxRhUtmR/reZtaXDPMMJWz+G6UoFjEc/ZipE1RRocG6LGRLZ7RbO4JerxBiSRL9
dmNv3qamfuxrGgnAsOCB/OhaqzeoEHtyEdWxsuVv4clzX3fEX1XcrnkNstDtgUbE6tk2NKIGjgZU
p+xzkoAI+ByhqcbuHHTLijBMk4OXqFdwlMRnxDxGQWDUEFHUF1EB2QkXgk2GFwV+RaXBKFwRdoOE
d8c3ORxtkqxxmYaChcNosKC2kEqswg4aBK+FtyxFt9OnWGeY/LCOHL90FITryPZ9sDbxWy2Z9PUQ
vVtK8RFZJW67OLkQyhu5FWbK6lyYDJ962Fizbkh/6osaDWxIskHFajWPtQ1ovzmbAUIsk0M6CBpI
AhBOwRjke78I4Jgj9GJlI0+elO4BOQt6D8HiBusPmlsfo7lv7MNS+jxrzLy9ivRZ11gnJXtXKzpk
KB/5E+uaq0og0CJ21cKI7y1hywFpXJPl0W+IU4AyYw8xAsI7BartZi0ZJm8uQT3IF1D3mLR5PRam
JCPmrKPiq6cOBgnoou1QxBst3MeyryGF4R5NusQCmmyiEAPwmy8r/NH4hf0MR0XGUaq6vVWhFmrA
WXIFYeQi4ePOyk6mcE+2WU7ropluDE7RyroKkG2DDpDQSWO+i/3IfYLqFKSs2js1cbvamApdCtUO
WQ33UBauw6LjAzANZYHKji6DrVgLsbeRz29a01e7cEV8x6eI0YFAQYyPYRvDHBb5jceBfNlI/AAO
JSzCsD6IzRo2AgRA3FYPSTNv0ZL2JLqTAxIjs6Hw2ad13G1IPQVhMvPmdjHhctDDd3JIGu8bwjaA
V6+ZpqAMR/VCpEt+rAiF23BwUIrQFEfMVwttnmX1MTAq7jL3YJVGuM+JmWxxNG98TaepZxuVskJY
kJVMzJtilxTcBSyzHmVJ3ORk9PXOtaReR8m+I0kdf05FTrXPbU3ITG61D/aAIHuct04Z38e16hi2
bADbvzgV06ulE/d8+Uu4LRMFoiiZPBBCIHEz75wKK2XMfGFy3Isf+i9UWamh3qYoxCfIFZDUEZVp
GVtp4bk13S8EJUhVIv3lt0A2iuBC+kB7GB3jgN3r2CTBMRPI7ZKapbt9aQujvPdbeelK621qVIiU
kua3YFLJHMPfpqOxYlxyJyqYxElnnSEvIx+OCl6NqEXSCTUqudGcSQ4pHL2t1Xoab6OtNWwVy94Q
mJtyDm6mkgyjLit3/eDdpzXbrC5ZSKGTv68lFCOuhA0EegHh6U0zgpDUMdy/QdvJ0ej9HS8lLE2x
pw6RH7yab4GXJYceO98hXFa56OajGWSLG0vFFjd+baIldSjPWCRH0wc1DHvzGGVbBSNipgZq44kW
n6jwg2HxwZMWHZIufmyohYg6CXUR04vZtuiVF45b2sMchdOg7ZGLYw6IFwGQiVQwamOxfkWRNSHZ
jN2twwjkApyEx6NbkBE+8gMXPadQPJeDo01cXeRQIQyO0birc4NICZosopCG3Rfo7oF6I0PxSa4R
SBeH7CAvucPqiMDHgVObq9bb9BwPNBEG04ZJA8gnF8SOXMB4CHYwGIaPERJ4RwMZJC78tUP82Zmv
Zk5Q1OgfQ5zhDPZQ4GdOuyoErJDRwtUzWgiTCo8MqDYmyqesnlnRALNgKkIdaUS7IMTQqzmDN1m/
x5Fg7g0vfA3j4beB4dxRI0AaNDP9GOZHieh/RVSROCuDYLnaC8hgcDDdGV17M8x8X+Ttjng0Ls6t
jdpbbExERNc5Xs0NHO4M6lXzJ64CLHmYNTzg/mznvvIOor3fRk+2xHYZThgb2G9OZuSuVOO+MbYR
vGtRnGANWVBL+AFm/L5ASjpyGGc3eyuJr6E6BelsNg7QO7PfhyTg+WHZgx8Cgp136XVGC5/gxQlm
jlrR1s4aAzshzSOIRx1aHG9wJw8BAbVInc9A2huCA3yCGDg5IqT8aytu7RMubVxrybqjJhOWCXvF
GTkdVUPaqOJ4HELmk51E/hX4zXfqJOZirBpuBa1C4jGZVfwRBFEMDC1gEcWA3UR/0qaG2ESe4Czx
SnQxOLdVdcIlER+HECmjXbFP9dFJmx0/NKJHti0F8pYnBVhzT4CaefRy6EwdK421UzQ/CqvEKulG
2JMBsyRntH9cC4qNT6b7qmvSixdz9KUa6zizb435k4Vh3rF5dopt70/vANDQcuHu9XV5M1qJQ0XN
z3EBXT8cCMJZiDTd8lMIZUJ6LfP51CmhlRa7oRbfneE+52BhN1HO5/WN8A0lzy+mKnxciyXMOBCF
G/0sdXZTdz9ZYUjOGkQ2+ECyDSohd+OHBy1Y+hjOwtQK1OPcQQGyB5NSDt+1dIJXux6W6CLv5E8x
s1ZoDpx3T1MyFKTKtMw+Q3GfGj9wRj7HOj4q+gPP5zQXiJn8/FxPIyuM/JIBKzuMsrvw4yRZqij2
DLb5KQkHRbUMtl4YHH0VO7t2cG52HgPGoZ7tWQla7fAVhPNPEI37NCFXO2tKcIMJST+6pAIvymqg
1SLLVlAPsmtje9TmgjhNl6JwErwk5k+onwfLYZM0aeukBUU4ertjj3kdjQZPWRO9GC3Izg7f7Mq4
9qlesgJMggp9oN+9BeJP1I8tpc8m7qqblEhHBlseQGrxCm4wqJkfIvf4NKh0Nn3CVZY+gczDxL+b
48d1LXS69oAqORxmi6KHjU8+IYLs80qvMWs+akbSZ5e2Nm51jyQKqmheMA+O1e/GXOzB4HeB9Eos
g5PxHriAIZTmKG2w8BUkZebsbfqYvBDR6UOEsS8tvbu/XrxMNOTqmCjMOTDWwTOnIcZ56fPCmZky
QudltBtb5IK6QBf64QWjaLEhOd5DAtvQvDWsWOeJrlj1ZnpumB8j0xx/T6DY915v31mdi+m/6nZ2
H/f3LRX+re6frWWhhvT7eeCG2joJ0F1HjN/aD+4MBygxA1D3btbdeBJGxGVFVnux/YQTNBoehWG+
BF35LZqEZT8SxJXmOIt6FMeEpzVu89RkPDzYlr9Lv6EqyF6MueO8afUrZQwaQwhdK4JxJOrWMVgJ
4otY8pJaGUTBcVAF+9R5vGlESWVCEG3giK9Fui3s4cAM+KBQ8K8iM981GRcV3yn2q+mmXYTsFkrg
VetmJ7J0UMQXCB3JbFBnWFvz7NBZ5YQ/TQ69q+G2pxEi5wlERbUfNU5Z5N1Ut8LWe+q2J+b0GJZb
BqGlMLaNlX5YbNHxtBCHpZJnY3DEIe7Ek10CBLDyaOOLMd92WXpqOSUOxtiy86qsqxwv/pgbd1D2
/YqPU5A3b1bhJRllBcXAt3bs2aJO8KB3D2jOrSv+mV0V0DjGCXRIZgXXOkF/NHPNmR7VR/N3LKNk
F6szMkukcQhYPGmw5CdVZOswgEULz0XxkgBPRxYshzU1PF5jvNoZ+KskrdZyqMBmNGfReTdVYm4z
U/8tndBSEYCBxrSU0y4OTQt3N5aiYSRzmIprJ4uJolhcHA8PI8ZrJtQY2hjZNJpavMfHSE0SXuhF
jkAxqp1nxAf4bbylFqPPgghJSmTekIQ+Ky/eEk4Yn7QO4dOiknMbnHQz77uVTYfXk0mZZiOI3prM
APSs7/OIZ6EaE3WAkJuZcXQcsaG4zsEIoyuxkD+t0V0dk3iCniDxKGYY7vj5XTb1VwJXjwRN3OXD
cuo7s6YJquilVPQeJ1ziJIrg0qPZFb5ZHNVknDMv/NKZJpoJ33M9jied8ZEN2nbGnQiBm7f8WEbL
rssI/qCVZX8aV8t6mLGGydAFsfE+I6d2E6aM/1jAn1uL/ZEq1SkgrmTtF0m8rjHN096/6JmYhOTQ
Brmxcea/cjL/wQOHTkZwvsmUke8w09wGCmCwpVTCvjXC0wVO0WD03dWhIgNB8q1FvMxJYYCwUFiP
XYCkIMyKX2mKuVAmaYaB2noqHpTgdiKF+zMcup00zIeyCNxDSGogb5Pgg8yNaad5x0WY/bY0iagd
YF3MTQOTGMUuSbFcp9D7ct3jIPQnHs1DUegXjzaESi05qdI6+nm+SWZUVEBAEEnxxA684lPLq9aW
KOkOxe+cRoreBBfpO/MimAPmtDXVeOLj7ZRJPl/vBHTFIxCHIeTt4W3dzmU+yr1Eo8VyJrM3Rc/J
Kz24OYZ//U/2ziS5bmXdzlPxBHADVaLo7o1dF6wkUlQHIZISqkSNRNV60/A8PAPPxCN5X+rZ4fM6
DrvvjuJcneJSJDbyz/Wv9S3DENPGFcUDz2sYlcEBJpJHLZmyD72R/1j69A8oIXZMhvwq4+xNmS2B
2kD8YWNyNpDf8Lf9KAg0beTKyqqnq3Qzh5R80Zbqc/WMxd5Vw6XEv7cpYV82A+3CY3sfU8gdrVtN
+8Dr00NZdD79SeWFVlBYFUWBv4eFORVQZ4zA3JlYxTxQBop1r9onBq4gi2BG5M7MJyTOccpb7rPy
kwc4OAg3Lczq0Sp6tklgxrsgZh4Hi5LIXGMtfuUzgDseGYQJtpLaQWfa33wD29pU8wLooGynQ8W8
FdiXoVDU8SwQDQp8SmLNLmIMn2Q9W2c3nD6LR1tWFakMVjjps4McFTWgzSNqxV/UEBIAxNyglvjV
nXgz2IF7ooJ72SbB2m9Ck5a7PmlWfC9FynH2llj5kxcqGOb4cfdCeCdSJfBL+7i8jFigUflqTi1Z
nWMR/lQr/8yqPgn5vdpjHJ+NbaXQ9lpLfzy99Mv3q5fRWD9c5ZS4SPielOlZpa+tdzUpVjksIC42
jtAFHL24meGfWWbeLjHsHw3wPHJELGX91t0lA88eMQvHHo2tmo2dy0PFYpOwSc5rzvclfPO8IKzY
UDYwKGsL55/UfXfiU9xx4Q3e+XK6Az980t31oY4Z1J0k3PmudXIK7yuEwpD29DwY5DcNygRRJYTF
jIChNOHrc6zgarl5GcGT6aCNNjhOeCFlNsyAjE4WZogvoBUNbAbn2UqAibiN+tPqje9k29ArfXGY
qoUYB+V1lrY4FiuuvSQgwdzm1W6m5iBdHTbnxYUySosRL/xaEmc3BqM8tNPIqBjPJOl5CfipOT3J
rrPPfMpLKqfcHwHywp1d43XI6OhG0VG7MNwWFtJgD+36XCo6bAZP8n2unspiep+79qeHRm+8ktEL
6UQ4wAqrjj140DV7BCZI6WsS3/M4/56UyKgyhirMF4EGTjWVF6V+8OG3y3syUxKNBfM7Lo9xINyQ
aYuGFBmdJNlTr5yWvgoTNTKsbpUxb0zk3O2gY9wMeXxaJ/sDe1VMMm6bDOwKSpOQ0zhGSqTfc1Xj
w5oKWhS6d5XaarvaeC3LHnHacamnoz0X6cJ6agbzq0WvL13b2lhV9ljnh8FYr8toPtOsuJ/j+q2n
vzHCAGpuV7qrZ8uiTLRLCHeAxqwmDodKwIjq2PgM1XRx+W58c6UHZ1xIh58Ofnbvm+SrlKCH9n0O
P2ZO+5/lLLg/+CHcKJgpdKyeJydcCV9h79SUhXya+00BJ31PCM9curfRrKwzEf4NfMXsyai8J1EU
J+wO/HyFHfLym+8IFITY1lJGOCwhbKe3wjGe7RJ7K7QwcysQj+YCEKsST/iLKOPR6tqvgGj2RNRS
5Mul5KUjCI8JlzdXhdc4DF8AiG/a1XmU1nSErUTXUblxFGkxpJu6AKZde+0d0zopxN/6/bO2f6iB
3HUTbr6QZustustJWN3F5syynJDYu/3hUaAwmV1Jp8iwhzK5Fz1N5bRRg+q6TzWvB6rHjWWkZpAK
GzKNyRglyV2mx0mWKC8ETTOz/CODpdiiJ1yzwaYqPWnlNQv4o07DMWhK84GM9Xs8hgENYCZeo97p
jznnBz6z4aWybaJxKUk5mgE9vvOGs6RRjKnstIQPnquou8k9BVcHcKOq0acShpsW4XczbiyUgUvf
BdVlZFaf85WksLM85qz/aI6G8GWW3+mL8Z+Dyn3uRJLQpDw8tojkZ5lBo1IlCHbaBu9hmfoI6/67
bUJO62rr0In0VlWQ48uAhcjY5+8wZ6GuH3ixJJEpa+dS0rkgzOVb548ODbgIId6o4qjnm9Er8+hN
6UuMv0K3LD2QDsMfart0XKrHuVc0t9v9bujBReHwp1nwHcWfAmVs4ykrO5yV80fqtn9qgC4b1c/H
Mp7egq6Pgsb5HVTjPgwqvv4WFhV+xHuSSxVRE3pi12Rd13l49/vmVkyls5PJ/JMs1nUlAbgxjObB
zssjmoaF4snWrsNNhr5GUwroPeInmEV6hBrtzqaMYdzhGcDa3Bbf5ipMHxscS1DuveGIqG1idt9A
jIifWwgqKqcexMTasxYXbDF6AYu7A3ukiHr8Srs0o7lTPLoBAriUCVbp0N11C4nDmR6GKHGOE4wZ
tk7fXdxLCysPS5W/jdg/GYtzlPMWyxFMW3JvILEcZqpG/jBOTgvsoFA+NMgAP1Q5SqRmntdRI8de
bM/1L0bBLFc7FHXKFnzZCp+nyfRs5IackzMIA0bKieMt4jB6HHOI+1y+nPdcUW+f7ESqSrDNpFyd
mX83YfHrSA98RJDe/MV7lsroSPwmHNxD4+xUS9VKoUuyLeNPpepfIXZBqmup5ZN1iHxHEZJbjiNX
Kvd7bA50XWAUPLolYJE2HSE1e/anA7h/l5FDPxDyTLemP/cPlkkL0kpbuCytYBdaANzyvp+I6TS7
sWuGyNzMkq+y8djQrlM7nhxR/AqZ3y0aziwrnHczorwaoYoID7wMpzdXg/zNRlrHDghnOYgzMqIl
PKHE/AQLc2hySo37zoHQW4trK7KKJ1+Ue5HXN/pDspObOccBztCmC/mTcFbhW461nIA7Erf3MSWf
caQQMlLgDCnRyO6Yz04ksb9ZInijKOVKjAIJ2M4f2J9tlKLnYhDmvex4m3TzdOad32H9twQ5iQDS
1SSunguvwE0fSn6mu8zqclbJyY92cBnuYxfEvHECOH8vlwAx3aDF3kH6zRIkEEhS7xMNIwQ5yARi
UNy0hYRmJX18vBwpk4UHS9ZfLvhtntXqIeXLqnn+M9vuzpVa+YR71zDtx8iDP9f4P5OpRKVyWBHE
Wf5JBIEUWQtKgdAiaoGVveDTgBkSpjxmijIRKK+cPMQVhHRPFa6oyA3nQy6fWVe8hQOu0XRGcvNX
AtkgW6ETWB6ZTcPmslMh1qZlXdJSiO2/dhiTOKUJf3dkQ9lEm/iudQGAc7VBOT+Vafo7fOrShzAZ
cT9zvzCL/CefBZJwfvZiAJfcrL0XHmbxZAiD+wvPqEObIfZxAEms/t5GDKlRD/Jmk7A9cDFBcXuo
qY4Zeu+JMcSaKmsfiOIHjiXEzJDxbKHwj6Haf4BL94NdYrgbLLrxZPYMGlLtlCL+2sJOPFeLeUJi
XK4jpXZcWhsKENLYecRJdgxm4x2uBjo9W6utXZnBhovEE2V22WM2MezB/AfVyEdpm6V/smn9ScAY
Q3Hg/PRIEV6BmjLcQXob1Sp269yxNVpxSqCI9KeJQ3Lm25us7SfEp+wow/GaQVujDZh21LRxfoQ8
Gb0rSTVzEc3CqY2yxscEmbmS929kuDT2YqAGVAUqsDNM9tEVhSQEGN6d+qQCpAqSsZSa9Rk+zaFJ
E+oQl31ptF+VySiWu7RKO27e7OoRI7+Vzss+9ipYRkbLQUd82tZ0SiAzAEiZallNy7pJCe9430K3
j3EecneOFwuGyzozdYFB82eKy3Iunn7r7QP5XhS+eZKwxA6qaF662GC9XU3x1oQ2UzTcPWHGEB7p
KaZK7eWbk1tE2NqvUnrtJqw/u0R9q1ImWSadOuJnYaHx0vO60jPXe0zZPc6/MavRcDvpsg2xafQr
0fNMXYYV0KECg5YdONbC72uH7NhO3m5eqCNM87Te4U9B5IBbMHxpE/qkqDhJJwarpp0h2JQdLcID
srsXQyUzAkKIdi5PcdF4B3tmqy4OrDB5q9BdiqUke1latR68HDMmZWJHjkIxljuz8wAeuMllEU9q
KMkWdAVHTtUT3BhWl8hPtcJ9AgVsh8rcyyShrzbsz6RCLJjb+AzjsjkaU/U5UxXCdXcJCVo1zL0K
QkcqWIkvlXEuzJAoEuRllB/tjNCO8TTncl1VDegdoJ6pO3poQxiKKDlAT3b3JNX5z1gwwge9eyyw
bccuE7Bf8nwGjBse97kEJ0LsWm9TATaywY+wz2boWr5Yqsgofg+eNZ0t4HTs9z7oUuBgrtenmhUP
NCJh3eZieQoHeLrjJZ3lhREYA0HmPWeh83uMKWTuE+tsD+dqzZttLg26fLQPgbI7bQlNyoeg8r8w
9Mz7Kn7LDB13UfSvN4QlqmVw960iXtYH58FGMiZxOLKgC6HdpDPmafqNCAulp7ZUu6VjKppTxhvF
R5L2l60qC3bP9MVu1JxtG70gTxqgbIhMfUlev2+Xj7CmQ8mSy83QQ4mc5utaGZ8rFdc7n3QHf2qu
Siz4uVUad34E7cU8NS5PWpjyvV9xXNOqUjHZ8k6uLHfXt/Ev8BK5rk6BwR9H4chytiiXD5BLbyMJ
i50dlhS1NmpX59RiYVOmPXUG/ZKSiTqEg0XvUc9gQ40DfeIz+h3tHcLNDrPUnpERo05Df/12rHlN
YTzlOdqPCxwttkPJNnH6t5TTIArinC2n4+RPEMO2i+E2L2JFAC6SGZ0DfXnmKSh81uFsMZ1M4rCd
vB9JyZZTNrQdASQ55oJLTVPhnElsKL2z+kU5JEggWSw8nR0J2oS5qpdetITZsG0mjKStjab9HFIq
8VK330lVXtM1vboqX3cNfrKkeViCUhzgEf5BsyLOFDeoweSK2DXZ+5xmkrJzbU766buuNh6JduNQ
AUfbgAnAIBJEeUGTpl9whUjTH7YnuosvOfGtgjEZkWYQpAq54Q+XFjz3Mr6C5R3AHDFYBzOPeG5l
4oQ/4uwfqhXQB0k1HtIsQCAegufe654dK7vk8FKoo7KynYu7BiXQ5z21b1Pj2OUdJb01AqWHtypN
mqdp0LAOC6WHmwIKS50/hrGx7C3WfdvMZyvosIU0ahdqLb5j+o6UjMwwqXYN4Qh8E9TM+12EERZT
xXMOAE2YrnWzPYPoHlf0cdWAhYwfM0a/Q+bbT/jKOxQMhYCSLheLF5BVt5eC4rikc8rtoqR/FqnQ
YGH53NrkdYN2/ZXZ1XIAXLEzi/JKcl4QmfrlVlQeTZKsnAqnK3vUE75Kkr8eTt7BQY3p8vVG0grj
dAIri5jUcTGYq+Nh2vWDeS7c4ZLUjA84KvSaknRCoHFSPfcrvzR4KvRHyLVQ1KiHwpKZZh9kRl/j
qQczEQfMLUZ9MRP50jTJn0X5RCkIsexyq/EJKOAi4QcbxPb0E5fWp2F0oKX5JpuVw1FZAD/GaPcL
askJgLADr7bBGSh+ExAZorm2gYbH8qmPK7IYPESFppYO0r3585/aRURl5LWQ5Qw2qRQV7ru8oK7K
A7SygjZCpzmPYq4fwG6DXgn44ecUaizl8zKOhyKUsHPyj9ntLc6o7FvT4wtlXt3y3hgjB1JKK9LX
rOjJ6OZ3cyRwQQcHUEYNbMs9926zVoHQnlmXyRyZ2ojZ7DA5/BSlxg71UFDrcN5ODsJy7GGX87Cs
8zam9TqDzeh2nLxe891uub9XpXhRnTr6CYZ4zJmsY50J1zscg60iU5bQ5RU21X2MgaXjH2sOqeHv
etsJt1bBzyCwqD4uiDcQ1HbOufnUZfw0WUGjETWJf0i9/tLaBrY3vkhQYySeWA5w+oZFjyOCrS6q
Pbm8zD2xzFWH3FuKi+L0G4mq8azAuWlSmy6omQDobPJ7K15YnefCA29SGjT8GifrHgo0/hS8me2N
Cag1pD13quqodBP66KBve2cR15SATRn+IUWqAHz1zgiIVuVgQZU3jzvKxtlIU/y1lY59V7jSmwDk
FbTtd6+VZ4EHGOvX50LGbWeWIIYrNz43DG++tyf73HrDC9Jt9WZb6Mi4LHsaBU99oV4wO+5tmr4w
N3lvPAH9lv7fr5C2Nz9RX61fsHswzfQ0+5eG9+5NR6DdiPoq/4hLBnqCmG45LWyIiNwSbRZ1lktf
cVmWb1PmnflTsCkPXIH7ki30AK9bEw9nY4zYmjwYNvs1y82ufcCyJSC/mMpKN4p+5Ou4RRqFnVKT
tk9zWmzIBzHLNNHa+OEpmxA+55DzvkrJeMCQJvOMIhT1LvV6Ul8WFO0km4RdktdBDK477Ml+YKGR
1/LJxmK2pgsl4EtzXPg8HK1g4fVhzucBdAYQJoKclV5q+b+KrmYGW/ErsOTlLg08z2NQAiYR0fFX
b5sw+4VAOoEXIpCKeadPvf2wwrRDMTsmluvsDMUx7sbEh1caiQ9meAmWlAKvMnj0G/u2tOR2c8sl
hmjku0XcYgmOVzbpYfUsOuk67tXYGRTwmfQMPkxRlbh8l+CediMzGgcuIa49ncFZlPm/moICWgzJ
5wndG6JvK7hU2iS3G/a0g1dfYe6QvG/7guA+HU3z+5gBqK6N8SAs7N4GcDaLSun9wJmecxs7+BZ0
O8y18NHK+KbXrD69TR52kXVl7J71cQZVXH1r9DaSaNkGykVH90T1JDi/IxMJmtVDdgHsZtwrXHtH
Z8TQJ+THAEk+Eh7pqDmMAfcxxm1t119ZQg1r5Fp8sFgfEzLOkfNMABTjUxnCFeJvyDyfj8Wofs/2
DCu2Duxzak+v4Yo7ZM2SaKgK57BKDgzg3Dvci/gmCw6NABJC7fzGSkvB0zxjmPF/5RYjAnp1dWL7
iInOpTqb8JR+P4Z39PGtLGBvxrGDt57VI3kgG6qSQy3zDytvev2+iWqeVIqn6B8CgLQZSnfZFO3A
U1D2EmXLucF67JyARUYlI8Nk8bkufQMgg6kQROtrNs/+pm25fyVzdXIWWNe47V1SQHxasia5yaCn
191yv8UZDlf6LmHJufYFdb3GEWo7aAuUQDI2M1/29yYp2bTEfsyJfy7mHH6S95J05q5avTvxUu33
Asfn+eqUYi494v3gD1faDYF3k7SUERwYnH1clPIrsw7S7orTMLt7V2e+2hWOeVAdybCrTREqopCO
aexN3zoSLIOjkw/fvBhCHBr/scGruM0SBTOwYjfBXM4Loo3C1Owvi6Xso9+Kcw6iht06rGJCW3ZE
QTtPhC33xMVexAy9acH/v3fEws+EZEDdUiTfj+MbHiwSrgzgPb2Y3tKh21oRu03L+Cwqrz21dvIq
s6p7AoI7iLGPDFTkLXW7rPKC8Jcdm3bUGCOHgFX24HScHURDwstYLfaDfafLPLny+D5VogAbl3oe
dQThHpSDfWwUG2R2C59xiBbJXTyE0e21IDzwExU5AYmJzBzmEbYzFFnxjwYJzW1uNGC1btnIfOb+
szuWP4dB2geRVGzyjSfFT5A8fbduubwQm9sathccM8nN1u/lNgzGmvBp6XJsxjhHylPm4CHr/BPY
0OYOz5mC09hIDwmEkZSvnmBuPXAdk88cYnLXeITEk+bkrc05BVAwzPmPzrYmTDsBRxnMychB2t3M
uelFthxeh4xLCc6IhbNk3tdsTWqFiawR9pMFGzByx1ebpfcbHSZA3NXNWVih6kEa6d17U9oesHan
OVRXd4QT4QKVOrKvoKS6N6ddbLJ7Abqyw5b7zj3jy5QN1cs+TlnT/h5XLKGzci6woKxRSN0Lsxou
Aw4RJgLC+7jCV4iEYb0cpwT74GxiK+YCeZ0aNlHs7oyzAyUQATR8qQw6Epr2xL2O5nfAsBieMYTR
X7IEiKZIQhXwTHuxSbcUFGk74rExKthXiLuL/c3BP7Ox+tm6+2CYNjqww1TVVZgeYXss2uIzBcUj
ENJ4a0s+SwA/uRTwZhqwXSb59HMoOt6lDg4ufL4bg1VbTMXLY9609mm2BSpATJ+iqvoXs1Jvnfgs
UgAxiNDGvpa/iiDRukV7aIr+moVhd85MutuGZLlZc/Jh0RMU12mx46bwUQYNj4+hTl4/Fwc2RAB2
Q0mBbIFWQ21nsK07kwyGjSscnBwobs9+VyNu2RhLvFc7gnfJT/iTrNJIGuDew3A7rDCeggAMEj0C
uddGVNPMewAKl279rhwCJUacdkjR92kgo07S426ZFob1KvidTyo9BDbX6HXFBpPqvvbB6C7exOqL
BTykJJpUloreXrPJIoFgiJq7EiaUmuIr3SXK5vhhIVF6ZDUkuv6Vack+8g6M2SVirud4drp+3MZW
Q37Pk9zVQZ8nWDKVtQIK1nkjh4BzOdkA9LPxExFL7GRKasaiEaCtu1/sv03c/L/kKr2nqSpPAc0O
HCVIu0oVH6sBb5d9y7uYn8zUtU+I38RiOGw5Ui48Yc0D4umr53h0ZdoPINjes7ItXgrKFQAR29ah
L1iKWsDhiGDFGdekGIYr3EJw7HQXTDn+8XBh6xH3E106yZ+Ua2uWeTc/NgNa58i+z1k9RoKDOxbl
qUVliGryngUm8XnqeaoLv9qBGxujYQ3TI/ezah9yGUJV17D+ZriTvXciy1zwogV0C5axkx1aZ1bc
b/yE8CjrOGvsCen7wFSkx3e3mlCQV6zvpEbmQ68ljnAdyn2yOLT+uLxMa2lj7HMn7ePGBzz7vR9x
Fa6Rkj486Xo7o8oQVlKWZPSDs0IT5nACinkjIzngb3G5K7aCy+hcRNgWEMLa9SvuHItLJbxOgyIK
a5APrixoxsrM7rZO5yRdVk5Ssj4LNPS0P7iggrdx0FnEuavmuLISLw07uTgzuaXKokFkWmqsSR92
qpxDr+jVCUSfb0Veqq3bICc7VnVPYli3osAnpfwrFUv1xclZ4pKGZs/UHsaSy30awguwwy48TdOy
Z6/Jp2ke5U6AvAsM/IijEsVVrCBwyGWLKfMfhs5/a22/2dH4kYE40Te7ngcHKttrnJCNgtT7wpnC
7+DeH5QBNnx2yh1dPKiZ9BMOjaAAXbUX58FCYNrq4M9UQlGCQl9s3PolaIMVR0L5Jf5CoemQriwq
F+aHZbHkIz3dYRXbGMqsPLKz7JF+C8F9JvzZG/IOCsDb8CpgW6JeLa97nKXZnxPYLFFiNp9uRqiE
1suX2KBVmkjszpxMWF0w3XdzbBDTSDjV3QB77mKKL5PTe5pQCpaW48U1S75jBunnykrKm//limbf
DVB+JCuYA+N4vbrxjWNspfHwHLvqQcql1VkLjLymeQ1bVrFc4mDe2fUeWZKcd5ieC4urOjZRzMah
bmRX8K1bMb87AV3EYYuumta42Ok9tY5SABiuqvBcGV+mgW01GdlF05cMgQAmY6BaxvlCkC8Ix0fl
hPJYLaS5cRyVLF2/meupk/5T6YABiQtvC/XglMf8iO2w3mUzLjmyMGz7sToeh3yiFD4fmRXnerkm
I/vAKpxNooomy3ywDa2pDA7gtr1YRr5nscp51cMQU0TMjmFc7dOCLqewHq6S7eyRprjPJPe2+KVY
qjrzV9LCoKtWcsuws+iwmbW7vcNVb/pJtS/q/l77q2ApNo63TsgkkpKtjTUS5Qpa82Zb840B/HvS
ZY9Ng+vWRKXaDi3gAOGnyMeqfmyz8uYOAa4A+nxxMfgUTL+UOWjExTMuHlYxQlzMULBsgAeH6ZU7
GhNqAnJyaFy40mZ95JBqt/8/1fx/lWq2/o8Vitv//t+G3//l63/82389oY52/znerP/V/8g3G/a/
3NANQuoPeZW7LpUh/yvgbAT/4k5mh6SKzcD1Le8fdYrmv3wHcAt9ip4wLdf7R8D5X47wTZ//nu0L
X3jB/1OdossK7j8FnIXv8R/zfMeHwRWyqfX03/9HwNkH5DXo5RQxAjOSXAmvXZAuFFS7bMGX/Kmt
jJ/swNja5UQvfVZqWAMNLrDVcFw1ywwXBnaduuUINk+Cdq8NfzZex/1wKtU8PAcskkaPi57L63YX
+jkxQLuanxPsBIhyywNHMdNmll3DcoQKHJPHdOn0MdGfsPhNb57bDlHYm8sF8fJm9dl0wmG8WUsx
3v5+4JhGmKosvB05+cBLxoJfewMlNL4e2KSBX5uPBc09w3vsoEXZbPZ+eQV7ZHmncaD/qFoLTKol
HsZsaM6zzLtXPrTKXPYQ/tLdmvjcJZJHiB/eabDdhps2Dg/mQpHhsQtYTxEWkH76P38hKZtf//5e
38kNVPeCcATFM9Qc7LEVu3tyA9Doa14Kf2vfsEEeDa85hDSbv5hrz3c+GG9cMNozDkHzag/WMV4R
84tFeJhXjRYgWlpal8HV5k4omqCccuRJyiiTrFMR1RzUzLS48oEXHvFtdtdqKgnWoZZhSM++p9DT
7sOUBle5wipLOJvSdnTuLjPZ3//lYDV9LDL2Hax5hhMYhgue3eyaU5u1ZIVOITmHmsf0UgXtJ8vj
9ntHJGigNI5XH0WDakzMJxb1+4CbwMbFPXbNVEqiqhjL25A8Y5p5zGfPOEIToiu6zJ3dqv8rK43L
/CNXmwb7699+QlIhRO6y8oc9Nsm2kXX8+PcX8iPe7seUYEPI6na8w4wa76C0XJqruSlw7RixyT3Q
x2tcWUpf7cIbwZ5rq2lb+eoG6/9HMNmvvhqHiBO6u3XKJLEzlkGPZTP1/7BEYcWouucuAPAetTUY
caFPuoUhjDoCd70a6TqSEsxLgPgo4TGT7bbpJIs+SZFmRJbqzM0kPtCjhUUrTQ2uDz5R3n/872od
D0aZ322u8pe/v4i/idHSucZW0h3//hbO6e5kpsG+NyyCZT0NQbSQ2OmV1Hq4L4f8t0IqOy6J++kb
TstdHBjS3a9HnDb0mHuITCyd5bDY52ztsFu2DZbAvmdKW8Jm3NXLQJ+614SXcEz++QsAMePAzuvh
f/9+Ip3g0lX5zw7Y0cGcne729xdjTPubXXAyxsVqIh0vw6EPKwI+TkWLHP1gV1sC/+4121Zptm21
+ONOUJS5G5r30Mpvq8IfyVzJPqalaM4R03du8+7OqfU4aPjMub7RiRtTDKMzMdmyndR+kQPlMy2G
qn6cwhuSyrUrMBIZNA4h4TiEL/g/Cm+mTHCKr9rF7U7Po1OQzR+EcaH/hBSX/quA4hQ62gncgQRm
CqpCkwg/UUyTZBasVEG/SssfxqvEi+ESdP77S51Kebc9ENVJg8HIbmx5I56iLQ9NfvDthjiNnYc5
dZA9QocixGGaLHarquU2u9jiUXSpODm1b98cA456096R20JQChlSb3AoNCKGUFfO/oZH+zhqhAy4
7ypQB2KKYO6zgSIqYDMleZBG42dUC4imolk64KYSakRNurDw1Zj6DV8ao6VG2QwaapNpvE2lQTd1
/Qbps9zCtvvejVyAdUOlp+E45TJeSo3LQXR5QRC4Vi7GttYUO+xYUD5h7AgN2wGmoQDkxZ+hIMWW
3FaN5XE1oCdmtis1sgekPKTEgUBXyyq/QpAjJ/IBGbI6U10BKax+tYKHCQ5QSYO2R5PSrAFBlSYF
pfENa0FQWTJqNEqIq8SzqeFCTWlH8Fct3iQdtLox3NK2cm00ksiHTTTI5ljXwxlI+JMrV0yHk3Pz
7fx5CKtTA92o0/hcWFtXymnB+nWXIgVEmWskEuay5x5XQY+kDjEJd9WTL28pHCXZ7XqNVVLwlexC
vBJMjaQGLwH3aTgwcGuRLlKL+5jkQJocYdxWqE2+lvJcFaXQnLpqefF6hGEjQbTCAf5IeRbYds2A
kmKKjIGFqEMXMZSoRuOiOg2OSssK9QGUlAFTiqKWS2wyANNp8p2larzNRP4hnY0f1+vJhkvlM2Zm
GlRVp4E2nQOvWnJSunL1yNr/tCZra2nMVTgWN0PMipg0u5SOcE8AEouWNNrJ3JY1S/zH1dgssEAF
yz/7BwQEIl88AxqxlWrYVqqxWwr+Fnq9JK4Mkiv1gXMpT4DpKmFtaHCXpRFevZ38GGF6GRruleMe
pNyA+ijRH30JGTHWKDBZQ/zGWxe2u65TI/7o9ixqBBMsy0i/I4HM0uaebSMatxo2VkIdK6GPzea2
1TAy0vz6CGJfhsV+Ppv+zuDuCb5Msm3a4PXMQTITy1qSt4B8cWdcIbys5yALBpqcadBqkpORY9+0
zPc8DhWpGY1pqFgPIO1xDa+2noarKWJVsNYCDV1bNH5tgMMWLD6+49Xf/O2+mzSnTU5hggEc61kt
iNiyEGo3Crpbhrlta4cNcxjKbeC8dguFmCqwnxH7urMZUGfQ2eRGSiyqfjBT4BdkGWtJvVrsb6Uy
2gsCfbGs1Tmriaqx0vtZayBdocl0GlFHObI88Ir/40GvMzXGbtBAO7yRe1sj7gztpC409s6Hf9dp
EF6qkXiehuOFGpO3aGCeRz6Txqdy52uY3qyxerUG7AmN2is1dI8EzgMrdO8Vlhh4Y43mKwYgfTOq
83cJt8+F35dqkN+skX6WhvsFGvMn4f3VhQlA02CjB0CbwgyNBRQmgEClUYHjggiAzegLyEe90wAG
HIznhAXmNplQqGoiFOMAfNDWGEJyy+WD1L+YDFaOhhX+/a1MAwxbjTIMuRtu7BWJRzqADqsAUCJI
6uRCDiy94Gt6SDUYMdaIxAFW4gwzkSrxx8XJMbAMaBUIxkkHsL/qeF1aHmGQMeCFi8y1KV7xYAaX
AmbIPi0znM9leoiLN49slDPC3hqc8JUs7jFZADwybL1m5qi2ydOsAZBUHEYEbM0XARuygxFJG8sR
g2FzwixcQNhRPIfxp+Vb4tqn1vhNFuYBqJDzw1VKHRsH0oDFa+4HKB5iMwVZlDoXj2OrXxct/6L7
p+6YJ+yMfhW3Q7Zyg+QYYlrYrZ2j3lpGm+0EkuicEjBZK/jDM7jE0ZkfrIY6UmPisxOa3XlsJveK
5M6OVQznjJv+2W+rR+624sVqCrExDXy8QuQ2hmZGxEHKX+zIfk8zdR8Vt3ZgfiYBfo36nLnsI/y2
O6oMZWTBAwWIeQ+kbI+GhBc62X17JeABbKBBFi0IfKlsAC06yHIXCgqpJXsogvJscTrT8FiZ/SnA
YR/i+AXz8LLBdhDgvDgVffNBKQgBnk7zTXvTNS5//8rpKC+x1TH0Nf94DJxvlCS5ezULuSu7DmwF
TldgSxSkLrA8obWuT7iK020VjuW+NfozzkTx1GF+zk3evfjqWtrxYrLzTvrg0cA2cRzSQ3KjvYd6
Co11HU3z3HgW8euQDRPH/DeCFr+BbuOUo0fzqM2/FAVbVM849U7D1q/tBPWEdtAQSzuuvq4yD6WG
zY5QZz3SZ1tfg2j/naPzWG4c2YLoFyEC3mzpSVEUW4YyG4RswdsCCqivn4NZvFnMa/VQJFjmZuZJ
i0VgWtC0LRov4RB1yJwK+Ic9gjIuJ7qpZnt4nGWjD7EDzqAaKoLlQERAD6oLFwLMCAiA0H6MTLU7
gKs7K3azaxYlf7jaSHl1TbwqavOlnj+AlteoejjB0cKwCzyYC4nZY1SxcdB1C0C95ULspcoM8zIM
X1h3GU6dH0bzPmEdEy9jZ/yaJAPIxn9LYRcntp15vXwpcMaxwoxM48jPLPTggOKQBQG9hU7ARnMJ
5wfHN+sbkUiH5LpG+nKbR50xMBlg+yZiuBMxfI4MbDHT+2XCGD4GC9G40KCNF8ZxtNCOswzucbIA
kBcSsstyOYJGlgsj2VxoyaJrt8PCTw4KsqgjHrNhYSvPMHx25sJb7qFp2AuBWS8sZnuhMvcwW9pA
3geocv3Cbc5TCM4lKOdwYTrX7WMD4rluYD17C/r5/38srWAUe4gtVrwMARtKNGyNjiMmlWcLQToE
Je0uTGmqOg2yS3fcJRHGFu60oLdoIt6HQ6RcuNQDQrcCVD320RfyW7tHRP4OFpY1w3mmn679lJqc
y1tzkyaSFZYgGTrB7xA55R6Mja84rWHuwSK+ULNr8NkRGiQRyvExW8javs6vIPwOvkyYvAHflilB
K51V7gn77bFcCN3uwuqOF2o3SXi6IRaSN0rnx2Q0mFoQ6S1g37SIhbvUjdXOybCld33wHQ/huzWl
Jx9UuEsQFnB41/LSRYepWAZQxSkn2TBekVsD4Di/3po2M1DzzM3thUneg0GbFkq51+N1K5X3aC4E
8zDhqVuY5t5CN+cP4StOftte4nS3RbeycrUda23jYZ/XZQwlHfhqyJ2EutHWvlYLSX0YbJjq1V1O
fNG0s/vZmg8WDQKbBmvv1jWMO8pO1AmUzIUPkC+Cq9ik6g4rjrBM7IvZGo7ItA8kZ712TJjsvVkl
V/IQbP+qMQkA2cAx8GHc+oUUXyzMeAc3dsjgpQEmHwKVHxe6fLtw5iPM5yBeYM/bQOj7wHrpFiq9
wf0QucZeSNYY58zaHE+2gV72Z0vBm1Tl4thFDUZVjGoIHvgcwHChorP6JlTxAMf/P0LWL7x837iJ
kEOQLqtfFFVxGmtzXcdwXMOFto9Jln7UwqHmCp4lf4kPNW+ueSWAIaf5zJQZn1zPBJpAx7jzy9hY
mZT67KTJRGXI6H6U7asFY8Sfk28vwAVu+e3rbJCILoDGbbKSEkdYapN263/RQPCY5Ytkm9cVO2Ni
uSoDbxfFcXHXJ1A/pGqQMXLziCrZXiuvYFaFoKGGqt3JyQIESwxya9aewq/QYBYMrPYFaw7vfveY
puk2MzVpTY5MUVxyYK3e4nmfzr16lEq/tGVj3yE8vCqdehRf9ca6CIZmTf2buuui8LmV/feswwfp
cEtLhvnokuS1kAL3jsGoNynzd0dZb26Dgb2sK2/nNwvMXvBK8Ozmew6oB63yn8Aucu4nznfFOGQz
QtShpDu6nyiTgOJjM+v3POhNxGAY6hykFeO34UsGhBpkL0bR0NcLoOBUp160s2P9WNRUbDhDcxgT
YO31J531K7z11gYPxmOFNQctijkUJRH7JogoLAiZE9Gbu6W38AVbMm/7WN90kj2B574DuUWYjS+N
Hw5sjN37hA2aGnnzuTaTz6SyPsqA7AZSLG6AJdEXxywe5FImA1trD2jL1fWDi5OXwAHpczEiVRUU
61mIrOv4yc88e6ucX2E41yz3Xo3xz2tTMv39wS28qx8F1DakhOwNfDklSBcovXxRHLXrIQlJ381O
bG34H/z42ofdt5j6ZMsBoUBLHvJVCs/2gMa3pDig8lDTvJqxISds+oe8qDt8vv4veflgyaNRO76g
TlHVF1gE5cAWMmnFbWdMyeXmi8sabHgJM4u2phrfHqdWHASZYsLiUSm0MdJoPfVgkJLQ+WbKyVpo
kVjwcvc29vO0p6O6wu8UImSTllEZs8u4KH9nIGuDIR7cOXhwB5aWuRM/umwos/Mdd03JBuIS2emn
BhXcrOFTADrErxOENKExSz5ujQb93mSXO8ZLN/OokLqwO25LIz87fpvcUcrAO2YN/zyLZTUHgreN
l06wBk8xsJ0ebIyh/+I+gOXfAEMwwS2uKw+zVB7BJOsMZiQuN9UsC4grMT7Gkoh8PzJzW9lLmVOD
b1XIYEf1609cZ1vb69tVOvonmMtnPXz0Wh964fHueqBIqBYD70pYtCfYuM3y8VhPIdSi+TAvxqHK
TSNuhPUNCka2yvgoMnq9NqbLgzXjFMfvG6yECKENNgamborlAjypbHPRLmrPhKkzLstTllyxkj+H
jsK2+8kbu/FGb0b8qsyNG5T4A5xW31FtOoysjK5I7wyd/1rZq2G4n47Al2su7s/EgjXWoKVGJckh
KLvvY4m+1lhy78j6nSX4mrJ33DGOLrh5adBrzBDhahWrupd/tiefQkoUoHS8RoVkf22+sNIS25AP
oXUrY3Fnut8egBXP089dJg/WyMynk/Opscc9zYPAIRyI30JsCF5qagU3BIg/IeP+kq060Ajy1ra6
w6ytXlNIFpu0bddT7birVgG990yK7AJSrh7Uwa4a/2qTkBVWqfck8gnND3CbGypGQmw4vUsHScSU
99SNMQRu45HOhGST2Kn/bopf3F2M3jZFU2LXzLwbpp2j26Z/rdt96ZRAtJufSCYtNdw0xfEJmP5H
VqG6K5Nxg4MbG0PJqkqJ2Ndixt7SR/oweOLK6MA+RxB+WUusZQkkVgiXyLFf+ZAHLn7tuYw+I6uZ
dkipILQKGGtQI6q1aK2vZCQI1yzPTOOqq0560ikNh1S+uXUF06LtcpM8NzPjxPoZyiBZZUQTeXgT
aIUKoJ+rM+akWEvKJP72G8vc6mxXuc6fntLHdJH/57L6+79ZTCXmXccuibO+oRzDe0ptCgXHhM+z
QWC3u/HBx+69GltSZ865AqB1mNO03SseJ6uQ71NzE4OLkVzkT73xmw4GYxxaHVc5fLsg5laecd2t
RHsHduk5KNtfp7CerL68p6CbTSw9jFUMhJk1Mpvo89HhnaUpazCc5OKq5DBOE/GfeG1hQsRfNf6N
DMcZKZxNUz4Bg6VQuN+WubjIidRmLUe1sexp3QzzIXDELUfkneOXLOHmy197l7jqbNkUgsEMYw+o
9v+/1m4M/8ishl11M0K1j1xGopXTlWf26WcvxZVM1HDl2EAK4ooiK3zs91mefPpgKCCOjh+4Jj6F
NZ5nj42K0rFDWVjv0RipTVl778ZofHqzJrxYMV2DtAfzFGTfxsq4yqhiOKnmERw+p9+eKN0kX5s6
P6nOvPMySieTZV/q6NltqULsLNAfVfuU1fnB7zt96PA+pyqFMhrio+gIlU7vtkc+fPBfK9p9NlnK
LiOhercwHEErJeBA9VeYiX810TeTNhdLcT9uYrntczImkXt0MV/6SGdlWq4rQUh6qWsrcoCXZi1R
6lt1Z5HvIaFwCTR9dnYsfmdym7l070s4fINPidAAl3YKMCzNEzB39udlUv0GghmvUSdQ/ouezbT4
aicnWNf44MGtF6fAGz4ntzllRUOBqpXwxZYv8+KCDsTFLcU/qsGPneEX9MbOrPdR84OufWTWbh9q
K9+a7WVQPV7ojip0ojrrweH2mIZwjroioohYc3k0xsdi4uSBpRWzMSetxNUMjm0fx9PSfZo6mIXE
9OSjYnulvrk0G+1adtRVAtO2YZZHWmolZu9fzbTDnzbcn9UDxzUsMPalL/pTmk0v+ew+FYnBNRJo
XFvuaRTEzZA4345o3/1AvvM5YuNIuJvZw6borHBlNCZm3wgtYAAMl2Cl8hULcvFdd0QonU1w391R
NfXF5YYbEeSJNI+/EDdoeYGkE8WTsyGmC4kWuF2XQ/ztK8oVe9oUWliDUfvmGRjrfC4H5IEfBjvh
0KVp72oAb6CsjVF07TCSE3TjLB4ZnzjV48J9ZUBJe0RRwxuwuGoA2eH2vnXn4scSDhQuTKzNVN97
QfFmO4+Sc5oBXxqrBUOLVuEEnlLqtJfaaHrWWts+wVrinC/8u1rAA0yobhluMyehVVnOJjff5fgC
UbL0OwTDihF5Xv0k3cDvwyir92lmDOb7YqEO6JFQHTwEYIAZtvW2IvTxFgMwOmlN4qBlnxjH6NWx
AbpU1WHu9Bfz8YDWQGsTGksmGAfyitihR5crRdmk+tYDNyHwBvUbmI10XRkIZUBvT76oyEP30b2m
EIvbTuyv4yCID/1obGxyomFOTB03zTmhP3FlmPixA8nQFuWkM/Wjs1xV0uStw0a4ie36G1qXS982
M4GB6WsUc8MXheLiD4xt1xfZZ9rbFyhBjLLYbjPfdI6o8/vKjQ7JjKGDWdRHm36rUPEGLcwz68uh
M8kfgpeiJJLZZKcW42SUuhmhXlJ2UDERKkHvFuRx4C5CrXITai9Cn+Ss6R4IrTw3RXMElvoc2dM/
lDdzT1gjSm+2rN/AZS+lLrA/ZHOuRf/oFCcE+/WChaHa44wj9BK14TtwowO/2j4QxQxCpkQoAG0s
gyJfx+bEnd3TW267O2UO/NbFvSigZsbUdiz7TDdShs6I9bGWzqeZglGheQUONIe2cqnSq1kuiVb2
YGclslLAv474sdoQRN/jBXvFXhbQgjwiRKy8Qh8CS/ETPNB6iJ8ywbJfquhMVIrOE/b9EpYuGAHr
CR1y7fqA1kq5qezgc3nUE7d6hN+oaVzkPoD7M071BfzsDvTDe0TPEwU5zsrFrmWb+oehSrUJhHgS
eA/3zFpPkS15+il7F7OpsPSKnypmYyXF5cVYnRA4OJm2t8kjxNiRLglipj3ea6O6BFhYUe5mC1Sh
U75pbyI7aiHy4JupN9lAwwOSmolBbt0E/48kxk/LVoxIAI3Su7FgO0so5m3JwDtnCZcpC0MzkkAn
K3JhinRHfQ3QgeghmzkIt3T67Vxyduu0qx7jXvOZIL4GX4XpU+bVo6pMybOpMPrXjDxRzrLrLChQ
yX1JcTAGUrl4uozMeQ57TtKJG1/SDH+bbpLnoYKb6Jd8JSFSYEN4lW6YrxVT3p3A1lth0yIMoD8V
VlItrKe86oaVtCn2rLv6FIXGi8ug3EqOjtW/l/opbSKurzbtEkVvbLoASWkKr36V2zuuFBb22vnX
t6+mL48DXCoDoyj5DQ/0TfS8cAfmttpXGRFwJDK0WyfpOFhh8+BdKuE/YJU7qJb+andGwup9/7tu
F0KCB+pspLl7tPdhLQOqc1dp5HFeN51w5bJgrMxuZtHI7DuKbTJCPtOxs133aDVoxU6BW9PwHJQC
72LnxXCww+qTjqgaGx9aZ2J29S4iRo1mXu0bDWdTB+4y86J9ySDP0My1Q/qL4PqEgIw2S/LKOhbM
FDatTo/onUyMp1s6jHuqhCGrLu3lWnzqOdzmMZQSFRAbANU+wB9lSZvUVg5gzsv80BLTWDN/TaCG
PWnR3fIUe7QwiQ051Xivlm46mncAm3L0lpjv6ALLw5oLtJUxg+B7GbX9zlHhS6fjwxzO9/zxHzH3
91XMBpcUvBl9e0wbHP3MSfOQY4fgvhHb6JcO32if+HMMraBx1H4YQZUnSXJrxvRqL7tCxxE3n6f+
MJCAXZOsv82FfpSWZPOt/jCWneB0PgwBHyAmOxPGAjJFJUq5tZcRGSerzAvOI5mbJdwAzoUjfNBa
AS2/sDo6OFKrXj4mCb78IQHjpHT15ej2MZbTM63D6W5mwI07ah+E4ftkYf8P7I5IMnM/nfjfHQdz
17WI9ub+oQmMN3qg77yo+DBzg/rGsHp3sRm1fcRajFnHwj47zskRWYb1hHIkQw2XMI2xuDsPKU+R
BsO8p5RZ7gitBDgwEMl8gS1RQfSr++ATx/Jr0agHKv3mVVZ0Z9L728HDNzMx6tLjMctkjH3Vv8fk
Sd1WZK9UtwuG7mzrGALbUH8Mrjh56BDMG71bBR9T41GOEuuczOkD1qaLE3NaMUWtyeKm7ItDcdcA
LiHQvA3BQCQMGlbO0ss9JtZN+TQ/Ql8Gb+GQgQvnZSMEfixKBuzYZu6chr3amW4gH17TkT7uan6Y
0cpiVT/LejhTV0OQLKe4QikopNVsMHOUn9oL3lvyk4A7xcnK5LtHrSkHkOg7aZIrKKJ005hg5g1i
J+OMxzF2f7EnR1iIC29hflxcN+nApDKG63p5KnJj18V2+C+n8HrdL5IzFY5MzRCeZC0xclrM0v2B
LO4cFRfPk4hjjp8teGkKnsN7Ak4vloRd7VmabTiKmaKFKwZ56jlkVrSyv42AaRmiQbrDr7WewD+s
p6aA7+8HxcZJgT1MjrlJWo2tZ+8ImBMlrrxd5AECTJcdjooEbsvmvQKQEEPB3HDwAfvuS7lZLhtj
9hc4+pkjW3Xy6/k+Nuv8PMYhT33a9puRbNrKrKKjXoZtxjACQlCEZuQMKDTS+G1mjASa0QwjjWxH
bzLF2oyXmViu8Gt+dcr6WOy+vtE9V3ZzNjl2LpPoamX5cHoSEtF2xCsdE4gwviJU0hxpev7O7f4j
bYnmpnD+wIecKP0bcc31r3Sfw2Ysim2VYsueyGRwh0G5on2BcNoKH+o/v+L2R6SO01jWfNXBIxnQ
bF9mtErZ7qEruqOmboMRKxaCAAicRqCjrLI0mCjp8clj90flC/eFCPh28/DR3fUx8PcAVv2jrZHm
Y4gDvdWe0OC4BEVLVRHvdOmeolQRLuQ1mQShnAq9d5rjcyTeoJBNzAVnJjSx9+43OT7rRxq6PpFU
2m2ELWErPMx4acWq2bjeIv7EwJWwcgGz3eU+d+I5bMsTl2XKQNEStNk9DW5E45HBvlk5uyL2/6Kg
IVuIgwW+XVXsmMSN97YQ36kx2SvOEvY+hh9WBWykEg95SkHBxWkBKnDMqWxJGIenY2vqSqAluNsh
sR7xOwDUIZn9DwWTSMdL1I766Egp97oP37lT5mTY8y8bNnCaKHs3ZNhwYltvyRyla29+xrnl78d2
IiFLkeBc+caGw+oREEO8rQLNkCX+dBz4NY2LbdCyATWgVvrg3uGIRO/8u66MmvXMrRPPiqCgALYC
bRIchEnckMac+N6lIt8URDp2eA9+wNxOa6FrqteoxNwE5qMQdIe7PVOtTofdPZd+v+7jUxxUL8Iv
6UmK5UZNSI3BnDNAK0AhkdrbyNb6w9RV7GdNB7JDQB/DDEOCstnr6D2LyENbUB8JocdfgaMm9E1c
iYbVUb9lGW9R5Th3ZlX/QxJcBYj1AT65U267L+zTbLP9cMGO9Fm15s/clsauNY1j1bav41JaMwT6
KODpLNTrkyn+lRP9C2FNXAd/fZ3r9h4hERq+F9pr+v6CDdP+dGu3GZzJawXfIcBtyTET+rTQzI9I
lsAr49hQO7T0EXx1DAZm4DdAnwvvt5Chuvz/j2AYONAmq76rX62Z21hVAu0M0/zZdyWXP+mBoLG9
nz7r1G6aKUbJIk/v/BFppdfih87MV19n8qKZFK76nQqMrzam9MXRxYtlzO9ceomZB93zFBKcpam6
Bngvv6FrBdu4ka9qbp9cB8ppl7wmKGqbMp3fyKZJRHUVYYkald6KdjJQT5na0afQoygY07ar+VK3
jJLmLnjAmOFeEoU04lRFvcGzeweL/36BiJUcNRvHONFB2B+7ID4njg0oUf+aULFK95P0wq/hizdc
Ja+uyznf1Z868u4RI/ajbW5zHFC0m1zoBIOXURD2Yr6KeHjUiTx4UX0X0c6x8bOMkRR4dBZBr7Zb
esgXR8xblJGHm3knJ+U+oV/9lXJ66/MY/+CE4yZWAODJZpgJxh88ONzGE4/uS2a9Y9k+AMPuaY6j
Xtf4tRwOHLru70X2IlsJslBY0Rmu0Z8fdY9THVbYQYPnpkIlZcQec8k71sh1PaOYg9klNoarsWMA
/emBm1+NnrFPGPA8kKzelJOr6Cyp3xKwZSsndD/NxOT5H7F4zRTwrbo5ISvVS7apOmFASJt1THC/
St1NV3cYj7oACjJ4bDvMXCJtA5oeTBzOqQdKWWB4OO4fwBy9KmaymHVdpHeWEz9ib/YuM05kZ7Yc
1GZ2EuBoHQo/mzhS4Y6D3Sep5Pybpeq9boyDHrEPDvJWlkqv3S5/A3ae7WSOXqOGB7rmnkT8zwkJ
gZSj+Cx66qDNrtuAd1yzuL2GPNfLN6EYhSYJ6byZ5GFTG9gCKwzBUDqf0yDZ0W9wF5iSNaEYvkrg
8mR1Zxppwo0I2MVjDjBD80wd7w/+gYTbr3Gr4JE7Q3Wsmx9fH1Ijwr6c4tAQeL0Rldx7ohq/88an
XoYmlBJ6C+CpEo9T4yubr1L5ZdDIXHHkCLsIzw06cps2h0ZNLYhx8aDKAeD5nL+1vrHCVKJxTiqQ
j+lg39xEv5ijv8NrfFEz18Sp/pL9goxgYgqkQk87GfJ8qEqSJOcIjB7ZTPFzIhJuTenBrLHIJpb6
azQX2JnCgRmxnrRVcVQ26KkxMB8sGrcHJCUSIaS+FYteFXV8AcrmmAStQ3LMu0qnfhzd7JVOoeeZ
lBFyCjUchGJpC3I/3C5sjmbrnxBfTrY275QNdI9oVYIBbZfGz36jPsH2fDTUFa8twmCy+RuYnQPV
upL4QxvZGJwGV/AX+qB5r4Li0mTDY+owmIRmOc28J2PYmBBvahAlfcSXYWMRRYuSN8O91BIRNB/6
nc+kn8MbgEmsi3qdD+qhHplxYGQnEB/hJf9/Uh6+sfach9Y755H5nWLUx+VPNmlNaVSjMrEvwGNx
OT6IJLsUI1PDbMSQW6ruS1jgk5imqiBQdD30Bxawct1Gap/0/bdDKjL0rU/8aVwoFbOpBjdQPPg/
XZtfXPYcKYwX3+UUTdM7tBnm/jaGoIe0HK6BFz6M2I8rA6R3AgOXAHaEAu+eJ2OAeWrP//xijE/j
hLzplzQlTWyNGBgooVb9jx9kkCkls6IeQtYBNFII4SV7y4zC2pp0HpypCvjIIznv7UDixEQxMtjJ
Rwthv/D+4Ng9dX6i1uBI+5WOfwMkhVU7gTAvzZKWnXQ+Du27EPJhUsSLcFRAybT8f04zfGFZOUMW
eHGiilsaUJ24ISSVDzTd+En1qyLoAHii9gEK68prebcEdQc5XCBG6v6+46OcipsyxNmp3A3IWvcw
V8FJdBaQDnqh11nr3Dd2ubVdwKahFD9xUXPJa4jRVT6PI3ID98VsF0xmt6/mfqlDKsFYGNllyFmx
cS/+6pLonZNmJz10R0oWHgMJRg0o1Rn0T/DQJfM+dvNolfDwrKWe0ETt+QNAsTpW/WiCX03u0YAL
NA/1y/mdVDnFf0hJzQlBzFsX/vKkzPDKjZ941P+UxRe2grbNoSFdDjcBQVFxQRmPTkOXdxtr/BfD
flsHYf+LUXqDp1St6yRb6gjm/TjDvGM0fOA6id9kdk7ObPIzHPsiD62skNd4LllN/ejXc7s/k8m9
kxr3SQ08zLSpKIX/QaVbRlDWj4p3HDD1HsEEANTiEhnYbiHGxI8zKKCkAvs9QVs9mFBCuarU3JXn
pUzBx61mzN4a+xHoT4fIeYq/0yVuMHcfEe/CXeUDB8ycdDclU3albfmjwWSQA8rYYZOU9zPfJujN
BYCa8NRNfK3KQQOY1y4hNn6jICBd6kDPWMdudM1KIjhizPYIzvjMeWZ8QRQhDUqQQWG1ibwKy4UP
whmqUzSJvRXoeN/b7blhXNF/CQoJfDUYgONsDGUTd5MGgPDW7z/TOfruw3rpJjM2jV9dOlZ2gzSH
jw96leTTO1HYtSzMvz5LOVPZP2413uoEMGIX7iX5nIERgkEFO7BTNHZo1CeOc7hNYRlzuJ7vg+Gh
JAKJO4LKRTPq9pBOmn9DBIKFu/q+09FnaIYvXluYB2phX1LZ/quIvq7HhnxEPnARswZvx9A4XWdU
yPhOeIsWHOfc10/JhKQ7B/ZDYyKetBP4EuZXeKyLV58VEyW/O8s5v3Es42rIOr4FmFbPFOk6/L+0
TQOUdcMHJjowlNza3nV7SlHo9htGdSiZaKO4kw0N++9cBr/5zBTMS93vqMq+rAKTei2ztzbAcapK
ZiOM7f/G4TMcw3No0E/RuMfWysUOKMVja1Zkax1frqVt+GuyLNXOCccjGKLh3DjVh9k29kuO/mLn
7VuTzPQIpOONem4+egNnpFf7lPRQZ8cbDUpfD/i33PlBsFEOCJBxfHDdCRsCxv2V06l21RoPsYKe
HA8WUFW8DtTVhqu2cK5unMyHtjNfjMj9JOC70O6KaplfZJiH7X9VmaTbir3DFd7ZGufn2nCzpfWS
YT5NPtl4hW5AM2VIlsbSt6Zy6W0pirNFI1tl1Z9GSWwsN8lFMLjO5VMNU2ifmJh0kMZwEIwgp/Nu
L80U04pw9mMcvY62MqgMa6/1jHowSXoKuoJws/71ZB+D+ssO7QjRW5rzIZoZ1Ngq/CVw/cP/pjUD
UFNfY0VYWUiK/mxRkK80iKy0JM97O/tn2M1RTEOwDYf+JZHlRor2RbLWMkMSDGhuTQ4bq4qCdzeL
PwZa3ynFjj9aO38wjYfCTAuMtSQ1FGoSnTBs2fE/rk10G5rGFSHiQ7ibSdkP5YBaV9jRdZyYqzM9
erBLLiWc/Kqsfal0e/UGeuPL5mSY80NXeFykLYecOFbu3p/u2iZ+H1V66YYMByqtVDhWN5ruCgbD
RnSiFyQzQj6dkRaVkb5wY7rg3bw3S3fk7LHuh2jnpRqDhAWrgpNX57vP2sGKV0BITWS3pnITikNL
5pqt2PGp6IxJ3kBhyxxuoFbVOuuXvCDFM4X8gDn8xJrYQz3IdR0Z4p9Ehd5Ysr41TvNrpQxYyBVf
ulNREiichqk5JFgNsOqFBEGmdzNoTwE5fSrHuAZ7Kb7Xdna3uYMjLhvShMtSfrL6Qq1bd7qaSxtK
6nXskLb76QrK0oVhbIsizPd2H/zKIMS6XaIvGIIXyw2Pv0WU+Mbdpj1l1nQw2o+CoffRE+qaB83P
IDBI0AOdUD2PrcOjBjOmFipvaaDomwz5yf92qInZ1jUHU6JkFFJyUcPAJrbcvu4jU730kcOVh7PB
pmoi8nIRXnS2gUEWkoHbabCLx7pxXvwB3pEFby14CuSMPl1zLrMLPlLnnOd9eqyoLIKTZr57SQse
CsDuqg29d0jGI6JA8RZw61yVZMI5S8MISrghr2s+dfIW5bc19WsYPCZafEtXtYM7Q5qULZiJvQeE
L48yzOx1xR/hUkipFlPSYkHWsPVy+6menEbdywW9beHIskfzeTLuvB5jWw68f1dG5nO7jLX5Gfob
eB2+Od58ZlfYSTZWmnUkPNsn5Fw8hjlqhJ0fm9YHjumCgghHdvBFivDkuDGhUKyLgkqrGn6V6SkQ
GEF6V7CKM3nQ+piQ8xBjq65ZaHZba3bp3SxKnpQkPDFA41IkevuY9DyvFVcKzkj5oR4SDM1W8BMv
+HV4ZCeIn3uoEOxRqix3U/bd9KpeR1QTf3NmKVJ1rfImOoUDvruouNo1t0viJAgWUSp2FeCeyt92
cvipB+zc/azo4xO8RBY1ziYLIKZhsIyjB+g7ecnqSOUYE/euOLeBHWzCBANuZzoX9vSt59k3vJjJ
c4hNbFVEnrETXWseQyweCY822AnIC70Hxodc48n3/NNYYTN1aBRy0pLC1lw8p9Pa6Ifk3o3g4c/u
8GfNDSOExHePzVC8oCHJqyEUBlkycKsmWUZRKZjfwHLe7IlDm9Vn+zAqpr3uNE+fpeyn2myPXazP
oz/FFHJZbPFmcKjNgTPDjP2arPJeKe9jLuqbYSTcOIp9o8AVdIp2iSWDS/ctRN5cMW8Y/A/mpSaf
dmAC1jLIkmHvw9kox/sQOKhseUeC4Q3JPSN2W19pcb1AizLe4K6yeH4Du95a/OGhL1EM2/HTgbg6
c4wkTEKUjBIFAFm8P3mIR48+qoeqnV4whSb4BDOmrgoEjzt4OMmSdmNP7s1kQ9u7fatA+ED+Tkp9
8Rew1uyzRDccNEeni4/I3xgzYjQLnwMi2Uen52gCo/fDHGj0UPJZuXROcWHGYADmBIBoRfemd02t
L7B89aH2wDJBTWRulEDE8oanUNjXEJckQzHrCWJyv4kmyYtw6fbA3pS5ol6lubvLvOl5WZng6nwZ
4Ak3juwfbehdwQejk2KDARDikJ80KybvP0aS0e0xsPoh1J3qonrxZdvtayBBmW3H98wjKRyO1Ydm
Mkd0BwgBa/TaTXkDRMZbAaV04cdhyuiz6SmA6VDm0bt2ioeJbtHIHt7UxNwXRpK53CJ71SnqXWDR
tLi0hPvHoG7LpwgY0hbmQWf6UAnzHvXjl8MUpKIw+pbV1+wP+Oq0+URrIZ4zPH/KAozkucjV6fTH
RzhvA9FBxGMCmQbfRnm1XMYCxBFObcwz7Yf8N6nZO7Lo/SFLbLC67pcuTnaEwbvPGMe2e0Z+68hm
f7YjfRYVe7SRs8PUc+hsFCjpjQ07DljqwlJrklMYnOzK3IJheSN7oDahTVzbYZrL8Kct8jevKB/L
Wstt1Mb9Crr0W1lG91yGr+Y87oTFLv9OjTHp3+mK8HqLGp4RifBueLSp0vFUwRpiHOygM5VmxqjG
fOk8dRWLG7KP8y/hNS9u9xxNWLL4VF96d3ir/BwGX/WSa+zoTjgJqojpr+on74Y7fKWBh6+tIPuC
j5eQeO6utbeFG/EGRCXcBPMBN+/+P/bOJDlyZMuyW0mJOSLRKBRASf4cGAzWk2bs6ZxA6GzQ9z12
VOuojdWB+f9ZEfGzUrLmJRITD5LWAqpP37v3XG3gqWctO1t1mW2ihPRZszy0Y73Vh/omnT8c2eyX
J1IcA83g/KIV2qtl0ZWVk/msxXuEaC+orhJ24Gqlgf4aQ9AxrD/0ArRmE9mL6sWUT1X4BIv1vuHo
23fUNeEiLkc95aqttVa7Yg956C6a+GS7Y+jPX/VceFaj7aaWA0z8Se2SMcBplpY2lSsWdyU8m/N8
LJahWZ08TFhuDQstQbCUpih6xt75oesLPNyodjJvHVofKz8Fc4mXYmm4sDfphXnALAl8zGCY315I
SIvchD3bkiiMaeBsfEim9BL5EmKKCZOsnqKWsQdxCfczN/+i9Og1SEsxu1GAKU7CJpiJ9khVjB2x
cyMALYsqyFyBXYW0SjZX376h1rTWmQ4RGuKMhQ6a9uExaBn2Dn3U7aqpeevK6qfem0i82AITaJmn
homUTVLpWic6AQU9r6xNySU2TlTAYE5VXmYIfNUY6HMrSfhgzE4M24oeIpvO2A0jQHGoTkhD77na
j6UaHbK6BuxFPAaRDmzrsUlCdtrue8bmNpGQelA/mftZhy/ka/kWA9MPUzG2QdKcwTIEm8pXf0g1
fLKWG9iacO10Ak4SHok6l/SL9GM8y+xocN3jJNa/Bp+hqXEsJk54gi85htDuaKp5a/U2c35WxgSe
jBY3n0OavmAtsUhhY2llhtes2ho18XTo7fwJbyqyMRsWPPQpWlvZDh/iLkIR5Qujcrs6f6B3uxqE
sYpbAH/lwFyTvvYrtSLn1Dq77/hCqY+YIWPkp2HOJJxUipsYtGA+Ga8+yXFrhYiLkk18BVf63Ebq
84QYraPNqFXNMe7slwJROA4uEjQy5WNU+QFRHPAxEwyAA9cB0CGMp+qzz6QB8Ka4r5zpLCuOw6px
Mav8JcqNR4q9Y7CgVeM022m0URcP9agzjXAkM5gePQV98wr/8s9SaySa5eS+lSDWhgxzDodXfDvR
4KqpczRYL9jcq1cZcjdaPU0VPh6qWu5I7Maw9MkVluMnBG1W4ZE0J01DxtLr6KULBAJNy15m55jr
2qxAnym9Hu6MWwdkpaVNmWyHEI9ANdTnvLfv2KI0XHgNDkq+EpVx+SoV+RNp3WQTKlSLFlJlk54w
h1RO8oXcM/7DHi305w7WvEygGY0VmGsZ/KR0R5tEAbSKJR0BXpTfqZ+tBSRMHadnvL3PZHHj9ybQ
jWyktTGUOyaveVOTbFW1D8s3NCExBMTzbI1gbvRr3p+iMMflQ0Q81xYqzxnNJHnA2EoiQn7r4LtE
z4DkPZiAgxHlUkyXUUTnyiQvhlgXGtnga5c1uMqngcMrIqMCmcSEHHpRtzyQAasg+2SbmCGGcKGG
8/wFV/IrmvXqWCV546F/OPcKB13FXOeyd3NV5UE40hK5Ahe4fByXjF1YWyon+uB29McHHXoCJC1c
euYDHMHAnSTha2R43ozN8Nz34sZeqJb69B71uMRFYO9YYm7DKmU8GTgPysBh1EKaSMSWhlRgPS0L
ZR+9Gb2huyRqku4TKYVbRfltkm0MvWE2CO+IkgxAIlXxm1JoFwm7DMPCjB1/sB/x1WpY8vIvSIBv
Ujd1cLr5Zwz4AAjc3jas8EG1+ndASb0bBIxsSu7QIezxwFtE1RBlBSK20AmZtPahUiJ0aAQDTO4n
k5WtKO7QlukU/sNb3VLqp6FxoVaONwqH11gxEXWwJwXKIorG1GJkhyqTI04qcTNrxkUVCxwPjGtI
5HtBAgEI6PEUieBtAAOzEsQogJMlSBNPFZPlJX03+En71eKQd/bR0VbpndAfYdZf+KPOregfMIVm
sc77WyL/kCWMRbPpGsOguU7/EPIToBD1XS0J55gULnSJLXo0rU3RYWKsaCWb/nfq0zZCvTQiSYl3
1w80pYQAVHuhGH/zBxos6HAbc/5oUs3cleP0Drx0gwaVQbyqP7TYqQ0cDqSQXwcOAZF1NPBaBrjT
AwSA8cBAeFf04pGyGvd7NlOPKMAvu9tmFoiDsvTOMJ0fdtqysA/00+FVQfmNW/1L8/Ee685wKeSM
TZxtdKz1U9Yw1EvSh0qhxWRweINh1jxUunVKOhjVBqbEQr52TBlWrdPeF92IMiZMftR6lp2YaJON
cmSBWJZEU91MPePNcERMy7ZclkJslVnSorPOwcT1JgHBYTzt3+Cj1N4YE8zH9+WRM0So3DNQBOza
AsUPVkmd3j5ap9njkN67JWcDr6Ft6lBo2oIT++STS66OiA/Cmj4tDDibmh3wv7mukMlzkXx0eVZs
WT2Rf1gnnEvULJpBl4s0EiGTc95SYjW97ZlZ/6A3VHkyKgjr9AMvj1GiBlFwDnAcTqn/jEf+yBwT
y0rGYaKKnrQ5uO/BW+P7ZEHS7A9MfZdeZg/LD02DasFRkqdl3+g2emOLNR1Si7YTU9hgPtIjIs2j
1hk5pP0DwalcgaUfrwsIeXZTHGylftKycF9OAw1c8yFtDdUrLZIyTWwWVnqptJT5Bq65Q6Z0z3VQ
NauUVBPyyNBjtvTpaX2sKytPEMI1kBpStDFWuuMyZ/7RHiemSjbzYljMzUJOjj/VAPvqAMaDnibE
+1LIRwIgEUAZ4RPCQ29GPkxXgSFehPCwV1Ar02jnO877h66kzZg5rVdXyFuW+grBzFDZMCzm+I3W
jeNGeBc4mSC7jwRBnaJTXrCZPg1NcSoj/TtFR45IK/l08nzvoB7hAJITt9SlX1ptPhdDdPYz/53e
PQlctXZEHL2OFPums5B9MGDuHsueEZPhjABcTftt7J/mqC+JKIn3eZnd4jNOofDFCNEL58LGcF5u
Fnvgxk7B/6GmbFE0J185jA1PMRLEmtax4rG7irFrMXOWoF+xlA7BXT8bOy1kEOAskIhlMghzcCc0
AcAUQGbxlQZRB7WVNkdAcvM4EH4eYWoy1iPjhv2Ukpom6zvHGutNkThvKvLm9VIJCjEBcGJCQJ3s
r0vCUhbLv6tJwtFbNvzQSB/rbNhmhjO4JUJjxU9SRvwFNm7Kfte0oNNEhzzXXlFqvWdJE7rLfoPx
rdZQnI4qpzGCgo1EP5YOVRPST3RGSLerGndePHYlmzFGdUvpH5piPFoBkeLLQynDCMqPAGmt7nSv
YGlDh3csNT7DRcRNls34pqBorDJQ0aDqE7ct5gejjc7cFPlU0U7vJgriEhsr45fABt3QvSlZtseT
saOxclThPbcGhlc86lhAimlwRzuFhFgchyqVLqRtxltd/NlO84k2hAmHncjIenguCpX3hwWlDdPd
mOJWari4QgAiGMqoV5SGdB+ElJ5OmsfShzEi9b1Vlha3XZAdRD8rxzTdD+qDmEvg1+hIfA5PWy3X
ngYjfRoghCfVMtDbxwQw0XT6cAik3usyxFUUp2tLrxhN81Jy4p7pqEZ7M7RCpPjylPv9ba9TeLYz
MpFQ3uJYY/RsIyrmBHLOTd91KPMKzf5iM7uj9tzpbUgfOcSAoYm3KWB20FtAYchpmfyN1pfIhkqR
r9g0qfySsTogJ3bruDwipPCARrxMBBAFuf+MLA15Jfhnwn1uUSG/2TN2MhXPrWur0aUOaPawv0Zu
357w4L9NOjXi2roocUVYiLX1y0rdFvVAe5HAR8efmalP4yG2xAM2GYz2jvaO+/yLGJ+TEqPL1OMa
NjnTQc40dbzyZXwf0UTz8lpO25wIPLeNUEb2bx2zahdNDw1UXSNAifM34zZJ9oRqf8R17v9/QOHX
fwdQKIEC/uu//9vH+D+Cr2L93r7/y68/u33Pvv722/3/+p9MjVOuAiiFRRbl0cd7lP8JU7g8wN8p
hdL+3UBnQp0HkFDaFj8Zvpr2b78plv67qhpAysn9MlQVVP9v/5IXdRv+7TfN+d3hrxy+RoNQJenw
V1hKrj+yfjcF7F3GqMANOfGZv/3jlV6KdAqKvPnLv/8FSO2F0Pe24YGl9RdKoSl5fFvVbLZW1dI1
R/6ZUqgYjRn1FZ1AS+sIt86TZ4bah1C0/YlHI1VrKXqdDC9IQ5TKFtbPAixQk0NiFmSXJyOpeGnn
AqIS9/Narwv90tDCY8LYcOfNIHBUPJKZUtxVjNpIVI43Y2ZckrLE7ou80J2a5Nt0JkaQGtZZxe9K
1ABQb80+XskWalfRt92uSwluGhkisV4Oh14j8XOOsZJnarsNgnS4aYzhZDOv8vweNGmI4JAReGgd
h4lOUDbhzvdpgdAe9aGuzTx21DeM9LS59rqWLFozruqdFoQ/VcfnDIHtdgk15Pl8RGcl7ti5yu2V
1NFsYO7OD606Axiq7R8cvUpPdewXiRbCI4HU8dC5Ol65GHUiPEgpMllm79jpgpLy6Pqo9DVsiLa0
OyT3vRrSma2nAe9ZVj41mviJX3i8oPN/cVonok1/prBVYEBZl8xZICvqLlGTJ8UKmrdgmhEsam8B
dmpPiYgAXr7EWVMjPMv+OXDmA4pqNjyIi1SuxX6xcTCCnn9oU424kSN3rzOUsRoF0wLdzBIuEUNB
Hes9u6tDEIUiOhphkjDTZDE55C3RrmnSRa5QAjS5BdlVzPei9Tzf1kRK7Z2IvXrBuayLxaSbCgUT
1BxsMSbvc8G0HeQwch+kB9uuuzerDhugEhyc0rqAwcTDZnG0tfDOBs4LaYzFeur6h5mJ/g8972IG
EOVhymztkUZjUaG3EbqXoZblC++Os1XXO8IW+bRaHkoB5e52SY+WHUcPTpsh2s65/dMIhuKmUSKw
ZDRr9cHnhDDSrETLiH4aU3VuGvs5xVTeOiO6HkKw0KQDh2Y0FjGTK+gW0GJWkpL3Pj1nYcs0JdYf
/IXy1cjptU7LG6uNi2PX6Iw+rcImf2xot3WAcXCEwT/Empv02CeyuoevMfhnTsDEIzm5V1BhuVpD
9sY8Jwp3CPI3Jkj2pm54moTo3hX30I9p1qFK5JJhIvELiLP4gEZtQBxoztuxEihaLd64rSffOu4b
LJIqDHsjvxnS8tJV/qkQZnzKHbIoTL5TMKL8NgVHFJJYOKkmh9Pu+fqJNXp5RCrgn6+fZBcBmchb
DReL42SEpkKMjmM+cWUzN2BkElX5zCXu9l4bp620HW+oWojN5PTuwm5kkMVGusYU4HiN396PekUw
ah594y0T+1Fa52ouv5RqonA26+IYRvgWlD7aql3Y/bopmRBV7tAVHwzDuZD6ejO2XHdN4H+o5ILv
S2efNcDoCjXuUTUH6Yl4Js9geu2ac02qyDg4yKEL0AYjJyB+pqkCwXxo4THrdMdL58rGWmpFHt04
0zXApHtjkCF98IHU+fbkiVDrIeyTImhXPkCBCGKCjxqmtsdoa8L4XtlBMZyehVVGW01JEdUWlnf9
NMdyoW6bMGQCFWJ3X1sPUcr1UZvaI4hG6VZ1wywVjlWgax7Ee8yU8zpDKHtolyuZ4wCLh5rcM4dS
EKc2a6oHCp7las3VJUh9uVDzftvT4fFsn+KLTC2oyCRJTIVCKYdt/9d6kIdN5UpuoPX19pBTs28n
+1PhiEJOYvM28L7WSlw2F12zwbEqzJFna0bOjgs1yUeSTu3pkqrJGR1pvhznObal8Y/r5VDizGrx
thyNHuzChHoP7ymWRA6o19dKKOz3PNdf15c7J9pTWzDuj0xnvIc4btHbo1mqD3w7kiHuqq5j9hvD
2CN6HceANMflgifjh3s7jS9dmUYHsSyTLPuhpzQYCKTIHE9RvpW+AQniyOiYwdvMKC5Dbi5C+Rj7
1NTo18taawmgEnK6d5TO2F+/t4rDFlc68+NYW0fTtFWI79xlhbzv5ijchzK7UZfnN1DiRCYE7yQH
cMSef5pTXiUjuufrJ5FXljeYNQHjACFJnhLrWc7764uwEgiTAUK+NdIW2B9dDlBe6POCXGFwNHWb
69qhDEQJK31BLY3d1nLKXZMqKWsvFqdhAMVnhemxyJxinYz66DVdEZIpRF5QNk64GJgyWJZKFJRR
EE0BwoarouZEnadnpJ3vDHxAVi7XFgoTOFk08tpG01aRQnYcvscQZzdXNkspkBLhBkrc/Lrj7ayK
trJgPQjAL6wnW/D1AGvHM3LwI0Ej0cQEXnECQdm0/Dnyq5a5sReSoc0sIDC3WSbwq+DcqgX8XrPP
ib2cq51Zo9HM+BNCDBjR2rxc5jE4NQMdaznAFFZKigaWCWbvMdaUQanWGGHOZNlam7YjYbQIzXqd
VmQD4FFhTNtDGm0t5w39Ye45wBQwI4hjW9b22lGbdkOAH0hy22CGjxFbYgIgZqSqthbK1+td1Arc
TmO4zR0l28qKdIeG08YuIOtSx+d4dpoJXEbuH/NlO8g07c3P0xcdQ9u6nsPvgRwENAXWjguEI3KS
sdo1+zLuVRg9i9hBIC4naBmCIQthEOMsxeHIWXp2NYJz95YPlqSqYo5lE7AHDW+eBvN0i0i+yNS7
IKk6wNHj7LGOcubEwlKixEE06X+MWVq6swWyRSjRqlAyxO7zQhpo6510jMtsZnRRquA14O70gsJP
ViV+3S0ExfIItIkWAR3pYAhmNqf8GWv/VwRsZx2YVAY4zJdgKnIgkvBmEBz/Q9CoOBaYYi9fgcxP
tMthJ9qn2M8xdpmIjibZrPRli+uXfSABtsHUxnGm8FJbRrcmNnRjoAd2wQ77D9kAriO1yBVgBbmX
rLy+kt9lukJ6hq4TFWOf8rEQT7HuZ3Apkg9gYJJ6Yn4GXo2QSiKghwyZJCFlganLLcEkJxIlKQ0W
J4qwF53H8k9m0rusqvfdmFXH6/9xlis8Jl0BF1q2jwPdccFE4w3LkBrCioDzz4pahiXrmk8Wd4Zz
R21jSD8WkL9wM9cj4BliX/h7lHgtnfFosVcsFYroYkb1/VcwlXwOJXv4GHD/BExSRjA1DNeNMzyb
2o3rOixpLxNF4Eh0CoKVyqmh8jeGJJSEP7RbvgiUIOyS4Re0rpBLxpCMTfOF3as22yFOfwYFu5pZ
cqK0y+KgZPaTPQueIbpvdNx+BLfA+VHGH5ynoy3VCGAhpHm7NOo/rv+rUDbOLHRXJwHJq3gNvU3W
WVSHIBJQe9Q1f0Gslr0NSNdpluWix4qwnse3kJbiEWfFPjDEWxwFx1pXSHO10jtCGFPElLwFkvoY
927hGvUrwiJQpXbgVfOSqf/1m0iUdNzoevIqlyIOBT7vFQAsmP/T7De7MlDg63YWceqJgh6pIgZ4
YsIiDJMDiGVU1DeDOJIGdrAxwLkmg8Z1b9pgfZe32xgZ71ljXhFS02QVjvE529dyryED29qB8iqz
EiqDfhnZ+VeG0nZe2JoSGazFGB3B5bPljOM9gRfPtkMHaxogTNQarznw8Y0NTgfFwE4QaSXoUYa5
/DThlO+msaDW1cnwDUIaUi0jphnC48KewWEA+H2KMSZ2mC84iy1lSyV72v4p2WhqMjOyXMiM5nhP
AnAQxURi9MsdjmjTXnMrRuSvU7feGmostg6uP+By0i0ryqqU4FTELD+Stn6VVMLHuZUPk087UAvg
Zncch1QxABFKFo6TzQxRLck3SpH5OcBWPbLPKGT7bM0AJSJ4hpKS+fy9YrAD28EUeZxuJEm+Sz1f
D2g02uXQFUDCK9OlRKeiMW11fb1o7Li+i2YfHkw2Z+tuefGY3hmTk79jLYepQNEvAeEXOyJjT2kP
+F505UOfm4gxNbwr9TLx7vLJGyj9j2oJ+lEjb41xqOORdlaNWrdPUookAwCw61gqzpOu2eH6Aror
yZ0j29bj+FAcZRECr7oYlt4c5TB+lgQeuwpdrJXWskaOZlKS6jHRAVvoCW3iHEBRtx7ZvvapmxkC
Wk5ibIaFD5K1GP6sCgtlnvrmCkY5HKypul2mxbteRs6JVNr6bkF8zCNOKk2m7Y2EBrVmKcGdxXrZ
VuNrXnQXE88AEBbqPnguqNd7bjkuOesEBfq9aIidtnMUTsKyHlol7jYA0waqkuyF0Qc3HvZvSH3R
WVjsFciLedOjdqh9qWBqsOtfezOaUGWDuyBYBThpcllK9EfNY2Bz2w5N9daMkow0nQFx6SCItNrs
OwGhwdyxxdsyZYuDJoTHXY6YOWE1lxnFQK+3dxOJHW6QWYknpuDndakZ6pH4t7Y9FDiFtm2GxHse
GREuvp7t3DNX7f33SiMuB5DhsEsD8AxZH5KMM1+uq+Vk0BjvQcifSL7dk+jpeLpt3/QU72wJ/Smt
SGbvk1ZZC9RJboxCYF3raoiZIwReosHwXmzQiTr8mOK23nBkozUHrWFfx4BgbE1ywsPYvcrssMU0
QngmTflvM4jmQ4KCKJ+RHxQMSKBIAq+JLO1ZNYCCqegb7kOHmcakUMvaPCq4ppp4RUqI1ODAA9xS
GN033gZSaKtKbEhdgY7meNeLtYxLexNECgtlj/GgMyDTLAfN673VpTamhAgIqcnqvxsQb16vdzML
2nt7r8bcZvpSxU6qclMolqCzMP0Mo6VQdBi0pTQ1UWfaW8jdUAOw/Vz3jl7hBQLZ4rYM8ItMX3Nf
weHRERPRp71pkTSuWDaqFSlljmdN5DItNpHMTL/zjnPZPItsY6MosvzwDgueAzu/iNZ6v8+xKPq1
xguSdupeXytxnBsaNsVmrNmRY6PzwKWq27gijif6xkjHTKCFuzOXNxxOCLIwEZQ7A4m7UJLiJjC2
4D0riDZyMbOJvUM7obDrS0J6g3tdyeseWEPSiW9szLdxBVpiQP22ndF19/A7XPJoGybTbb8tmdmi
rVHcmHhyqJacsyiXvSrgEqQW7kML4UlTwz/XieOdOZ313QSoBsxsXM3st1Z91w0D31MuHhtBEyU2
6ZY1NerJUgFZ6NvnyBoazzgkGRKe6258Xd06A/qqhk0gQHC8tqCM6Cl7gGlSv5gzO6JtFea7XOyk
Q0v81HWVjAAY6nY6HXPF/Jw50YAsTG9EZ+y0CPnW9cYixBSKCAYgcPToSxqEtoYBnF+jnb+PId0g
G76uqFqvn3vegPuryrFih4Aefw2YdP71v6zmlm4/g3Kq0k2CMqtZmg/1zF16xd0tfRF6Eb10EwOl
qZPtjQHhnVX+7Gaqyq5h8QPHjc2wZjoouuH9+pEUoDqAIzxoPnd6UDhiLV7xY7CXr0ONgWxYiodA
ZfC3XA6YWD4GliT+vNvFEysxcLStQew1Tkz+Hp3ju04yExvp5dpnYRtgbaOjaJdUc2Gfvwwl8cOW
bL2OxYmOxzRexoaEYCVkrm/K90iSPxwMqAiU1vh5vdc4kgmyCvBbB9/OoPh7lV6aVhofjlN9A257
4iLdICSgUzKqTEsxVMU4mgI4KatUR9vT1/270PGppGq5HoPkx0g7IGJ36rLiuwtV5A9Z4o2NQmIq
eh0TWqarR54Y5o2FOo5E94qk2wkbgVlVuGMTDnl5Xu8jf3hNNlHBtKi0U1JE/fwpHHZtMz6C239G
r5C5wG6+dYkEIGT9YespxHBQRu1uzPqRXBF6IxndTqLJ2C/HdIdKEGtg2pa3odI8caS60atOuZWx
hlKmXWCVSxszbZh58vL8jaObKPB7H8NmIoDf137nZhhrCLDMmClzH80psb8sNT/aDphC5cRs+Pmn
qaF6nSqGTxr9IMVW9mqEn6Aw1OjWLmsPachOM7GTWHX7qUMPMefxEc4hF4Tm3NPxo90bP1mzguA9
gZTGhFWmN74PKSabfQxe3XsNilyqwS6OdqLnzRvRNKKZ5ZhDZyLTuBMmUmUci6hXAt4Gr+qdh5go
PreMZEMrB0uIIJAa7+FygIlw6D+2YWsc0W59DGmIRMcAcMHC2MLvJm8U6GJXbrrkSTWeKgM8j1Hf
mSqofB9xQRc1dHoJCsxCx2VN/7Fw+qy0fvX1TgdTPCNnpY+IKpvnuIvz8jIACh4BZST9TMUNChv7
Dx0Dyry6wlw2aR91a5xqRUxMAeM3RpZoSPvqtqhhi4YmjkANrPOSR4uyJRa5BlGEkLdCHnR0gLS1
sN8NlfWTdhCRb6z9GOetgZxUG5TMhFiHengPc+RWUDzA4CGVK2VoLmnqAEZllHxgavwjCHHlV/KO
u/NZq0rkiuqw71Db3HJi8WTYfmWlcpeFduH1VT6uSouQOoksJUMCFvdPY06hZnX8pBq7A4Z7MKnD
1xw0tPHqiu5GFKKtfUG2TeafCZ8ZdCt9p0h+0yE76qHxqgFH28PBhBW0DOLr4uzYBbIBtbyjzLwL
ouFJBtYHvAmkBNmBavgGjqiHDkoj+N6M740Ku7HDsi4VehBD2t62DrKRKizWOEAsmqYU3Y5hgFMU
F90aL3HTYGDQt1GRPpZG9F6rw9kvTJS4DldDDkTbyNrKm9L4mE3olZf1lgYZsDRoDAOJcuwtxT6n
OGTyKGb83HjpDaOJaTuIszShn/ZxcRv3MdEIDLXnoHL2LW4ll87YitE1/J4we/a16qcxNBiP9XQr
4pTChcNFg+yJGdVwch32h7Oe59M+b+cP9rd+g1/60VQXbuitAAgLvwZSCwEuMC7hkWcJdGYjHtdt
GMx7zKTzCcfDBgo+Uc5VYq/MutwrlFyrOhJwDXxkXbX5OnOrk0HT4oFoOQwIwIOuYDNwh5KSxakk
kCSbESfz+Gqs7sgfPXPYN1lJFpO1zdSTTsVq6OBhDSNOOgSo+brL0Wyiw6V/vCJk6E0doe/XS8BM
auS7IFVbL7/VUxi4teD5RpFQg5X9rRM0lxFNLwNwxPaToVEgmy80HTesmjHiOGtb6jajaaN3zmT3
kRA5zfHqgUxMmlZhmVGMheIZLPLRhrdV1nBUywW/UsUhwURliCtuTk5zgF5dxncB39YTCX3KxbHN
fT5W1ia0sxDwe/4Gt5DjaurkxxYTkWhgStqo7ktfTw4m+NTJj5KHmmu3s2ucjfxDG60Rp3g6eM7U
PWiEbaAh4AWEEYCDuk+prQNEtK2N9Bw7jP9iK+9ExLTPhdYhd4LCllVU6b4iLwXZRcDoxLZxUPsQ
QZ6e4yb6Ec8smkiW18DQXkRJYGOAhNtvatJ7vxID5HhlIsTOqvAcjghgo8jYsUiTzqlYI7vPvKIX
+kHUKdwnIhGDU1PZrxDtQcw16dGZ4JnRctE8RC4jKyveJMnBwKa6NMw1gtwL6VzMtXVE0cOU2u6s
te/Qh02kWN9skPmmF8wJhgzyHsN8fKwjZwZpY5wSTLOyyZhxQ9LUoDJdKyoUZ6gUcH7VhnNGRMcj
hbK7QmBdhAxZhmv3sY6/mzD0tHTCTIAW/jq1uU6wuEEcT4zzfQmwywVPvMWNlboTp/MWE+ivAlyL
6ZgEtvQapXF2wTJDmhxEI2BleklMjznQZdeW5x4yjmPGfkBZeiqn27rnGrVrkx1rinM3U0cAEzTT
oZvF0u10eiOjSqZpGap7n9YIBlGxh/zHhW13r9FGtdLpcca2N5OpuepR3dzkTk6D0082mf1WGDkS
FnBzt8XSBo0CsNW5DD9yPfO9P8yz/z4l/uNU2PjnmTC4FZV5NV1FZtfWX2bCZMhUpH9xgry26bNl
x/Zz5WseEzqxGKGy2nrMnUT+akhkJo70dCgHOltcktd6sg6YQFybgxNT0rIRngUyWs6SqWqE0rU1
4Kz6xh6pyXK1Dsx7q5T+C97/xnkrKqLYB1Vhc+yCJxUH8C9lw6+J/X/yDjUSAMtf4/H9599+M5l6
m7puS2EiSxHYa/Q/T72byUZ4MuLKvHalq7rbt9LihKjBnJ2Hr26Zpwhl6aE0dzYajYFKY+nsAj9c
NOrxkNxnvfnQ6OmuFbTyFVzd//WXYIp/eom26tDXdTRN6oQSknz4x/hAuJhzNUkd2toyzQlL/M1Y
E1Q4SVgskOssO3HAudz1u6nY9BI1ZVQzlYk7w3m+ngUKFg/68sEhCCLME2nLVqZlfLKR+l0wv7pF
rUpXagfV9ZL4nxzV+QZw7kmVZJhJ7ql5GJLoVeChiUICQ2Ifa3QXbYcUY4BlTu9iFNYxG3xw4kls
Hi1JY9809w4ZOOc5+rhO0SaHe4w4VxRw9qyuj+bAEi+M8YKyAHEv9l06K5xZ+ZhdESbx8fo5/uuf
vutfmoePopzqiPf9l3/++/arWLQbzb8tf/Ufv3XVSfyffz0WGf/9l79yE33URVN8t3/9rT89Ls/+
91e3aEf+9A/vKj+5677q6f6r6dL2H1qN5Tf/uz/8uxrlcSpRo3wUXd4ujxZERY7q5PoEyzWuLRfM
/13FcvzKp/d/+v1fohWh/c5xnvaSpkqmsySl/EO0Yhi/czmqjmqbqn0VrfyHZsX8XV3WCmpa01El
1yvX8981K4r43dJpPan8f03XDU38P4lW/nJjSOYRVF7C5gXYAo0M4pg/3hiq30aN6qPjVCrwCoSe
3NdJ8vMPH8Z/skCwGPzp9rMMYZqOLS1Hh01rmIbDZ/DHZwnGbNQzKPwr7s6+Zw+OCbtGN5K8Wq0/
UHEbcb8BACXeldKvkZh0FWlVo6mSrRY6AqpE3lrzU40bvFw1UVf6y0IYEL64YsAhKriKSRVwFOzT
LNQxrefThOVL0bIk2ghLTNSPWKoEFG+nEqAmGoD263I00uncD3Rp9h0PhhM6IQSi/57MvDFOjuLH
Su/2XbO0bGjHktmFRB1h/FRI+apnpCff8NFOBgQdJ3rBxbVEQDYQqg4FQEubDj+mmGLxaBY7Z7TO
QkPExrwfMDMtESvD/V227M7t1arD0Svumd37/tcEgxMip9E3/dFPkpL5fIJqESMmwy4EqOsQdZty
6TPhU3/1cTDJN3D/ff9Kwxp6wTtK+7yBgtBLWSV0Lhxie92oBeuiu1qkDd1P1TTAJq8TGZfYAtK4
BTSYlvFkXYZAluO6A1djujEB4bDOSozf1OVWbx7D0Kxor/kBZ0zcuJzQxgyb5EUryR1uWOKFo3Ea
tIzgUBVGY75kqETROhlORkJYZ+CfAZ0bVDMz9KIw6wlZuVZzlFajCVZR77CYrivqn+wAl8LJcLrF
tN3RcqqEXsW6tLYo+q3gM52K6K4KCTc452BRMYONOXpG2gIi/xTQYNekD6k6YifgauuGjtZZYyL2
gCVzzL2aTlq3oAIhuDAB77omv+2onYtuk7VhWOleL+tRlkSUhFOwRblPwTpqUP39U14P5vTa4qsI
Fv739IbADB6NAM033PUVLgJXcJJBCuRrE7D2drTzXZzaKaWInMT/pu68dutIuiz9RFlIb27m4nhL
d8hDijcJUpTS+4w08Ub9HPNi84WqgJapVnU1MMAMUH/hl1RinpMZGWbvtb7l5PdJ6FT5xdE8h1Ni
ERLjMXiyw0tngThDE9uAagy3VgSZb9xByRrS4KhrWpcp6RLhn8kYhDB0s5a0P9jzxUgEEFi/c+PU
lnc2e590spLxHmxcp6TzOs2pwM80zLq/5kQCPRIwVMMZnWgEA/cUbPvbytRRL7mcroaNPlgD3Ky2
HM11PzUNjQu/EUaBVtPN2UbZHQa7PLAH756OECwbyHxWt3NtSpgbXw+hsrezBXWpJe06ukNvhiu2
7j1eQ9OcRQshr8hm/htesZ3udG7ygWu/d65WQoriaqYd6+5yMfNzqsDwK7TkGmmPD8GEBnArLbSt
6zhrnfoz0BAmFObLWp6HsMrCU2ImGc12YpggJSRVlZzN1ujHx9maR3/vToOR7DKDc8PSkLjdF1ES
zF9d8saaG9PUmV8wopokoAiXngSGTKXhSVxKUiLS4hZxtEDUcm/lbBKOWAO64vPQ93wi+K6VFb1F
wTzbFmo93/xUi3nwtkXptEhlEMtDL6wMksfodZaIIPCGJoUUcDgKuFU1tud86HzwsLUOf6QLoqTf
2Ki9wQa1mdHS+svhm7ZBwoYlzrB5HSQ1wfBhIDS5AYvd6FQ7v6Sl6bAPliGzw6ffT+Rqq/qfGz0f
AbfrmugafQSTumH8vFhEXaZZromslh0IRKJQncj1+ctchR4EktJb/P5yxo+L05/XY/Nsm4ZSSTu2
2lp/F/oc6ToJShPXE2P6ThPmZgQUGOYcKWBKtVj+Iiq8ZNcsScgCsKxfaTqdePMOepw8/v6zeH/z
1VmSdcvTncDw7J82kLMTp+SDlJxyA6+LVro2vpp4HeLFPEvrxvNMgSeYwK5/2Lia+t9d17HZVCsB
a+Coz/XdLXDSQOtrD8+M3rlnD5OubEkNtfBRJxG5CyVwKqWDMCCYTLeyvWv8rxhNV4RqIu5u6fzg
tiE9fjET1m6NIyiA9P73d+aXh+SjjQhMn82/TodD7W++/4StbnS9YKwu+qYeN2FsfhAgFvzDUPi7
i9iub7N5NxkHP99+xIAB3WUIdsFor2esWkTMbX//PdRO54fBzfegTe2yQ/HYrXg/3WmDDlouZ2qx
EkT8NkypzyAv8Xa0q6x/OBP+zbfhaxi2x0sUeNT9f7xlWYhDyhrpuYkRoRt2UAAmEFj+9ffhIoSG
mrrr2b88lyCn1gX5TyVr9NHWQSf3qLmJfog6PfufXMo12OTqtgGZ66f3FINfJ5pYmWscDMr9a+G9
Z3r3D0Pgb55PYOnIoh1120z9p51q5I1wJnLCNm3A3deCCrYqRGkoFMjl+vfjDbW4RTtUN2G1Wj/P
dI0vdJdMGlRnSWxRJUfJO3pT8Q9vt3rOPw45kzlFvTiUBtRI+HEclHbmVTAdFPtuui3qETe5F9iL
dqofsghBihaG8f73o+LvLmmj4rFN1mXOnj/NY6GGhhA1DJckG9XyjL0oiZ03SVQBBEVegfYP8+av
T820bIt7qNyZARPZj1/R6jWaj1TIkZ5g4rDEJ9Npr2VX/sPK9HeXcVyLMWhyjDHcn+4kUaMp3TEG
e8Y+KyXNz/DRqk4z+MCCddn4h7v4y0LIJWzH8Cwr8Dnd/XwXA73EIeURbOA0HpkCwi7Z2gUWCTFF
EgzniWDey++fm6G+wc9jxWUHxtezbUbBT8O/r9kG6THD3yQJZjOgyRdLJTlOV7Uzkj4tQhk6Kwfa
Lt5re8TZ1I55tctyJAePQTOxyY8bew6X7OOG8+8/3N/dfdcHE8ETwPlgqUH33SJVGU1DyDuDyppb
qz05KXucpdWydq17AJ7J6veX+/E0ybYgMOhwGR6TDbSMXxYDiFSOgdCSW2GM5XKqKrorMnp2Jnl0
s+HeEMYVHtPp9xf9Zc5Wj9xjMAc+r+ovy8NAd8hoyKpcNJKisjG73sNIzMfDt6v8VcK4+/OB/lRR
+emX/+u/UTv5r2ow/y+WTmzzuxv9iwHolLz/7/9okx+rJ+qv/GX58f6wXIciCcOK7YWnM1/9Zfkx
jD/swHH4XSqQFuVVhslflh//D4eXkw2TxTxHqdHjj/4qn9h/wP2wbaonHt4wk4X+31h+WNvUhPmf
76WaQ72A+g28CFftDZVb6fuxn5c0Q5NBLqnLmg+dl4CgpAJ/HKYKtgLs5hVzVgAKuAuXI84yYpux
mCmzGXtesW6VAW1QVrQKSxrONL4QPTsZy21SUq4sgvxhUkY2iqjQaZW5jRAIXOf43RD1frHwvxlm
RZUi8i5uKg+xxJdgJDS1CK/9RLdf39b46GgSrf27hVT2uj4Rr6l1QuCWLjtlwAtw4umcvCCjYs4T
uPQi56ZXpj1L2feiOXpOgJ+kXvEs4ExZQAY4JMA0c6AAKQvgoMyAprIFUrXgHB8sjQG/YISMHv+g
UEZCC0chsJ5dKIP7SmhfqMO8e4hMCr0hvBorYqZMiYl7A75I5T4VMbENYOAa/2SkCqKMo7FS1sYE
1gJUi5lYQmyPFv7HUBkhe+Mz6xBKt2bYQ8vbTpCe8U2a+Cc1ZaRk80cXvHZ20gAhhdeSnQSN5b59
dXSPKDnDfBsgU1r4Myd8mlGPYdNS1s0giAgZ9WIc2By76q7Y+croOU7GtjLmK8e9Jcc1B6uHPAFE
/bA6Gr5jQpFj6BsM5eW2UEbSXFlK68zTV501b6TVgPModjBD9+DoXjVv7X4zpQYNbRQ5Lz3R3XbR
vY17FaXrhc4KGQbK2Bp5CI1fI+KiwAIaDU5uSr3HGjesqWyx0N830YQKZsQxW0Y+AUX+fLSQiKDB
gxen7LWtMtoaynIbTfJkwMpFaWMdp9FvKbxg0C1b605sO1y7GNHipfpRqWG9ZAELa35CWYbQ1qQA
kGZ1vgxsuBslg6dEEkG/7tH2C9QO+IVTfMOAz4dFjJM4VZZiiPYKYY6KJaAFZRva69TbLe2t+4bq
HHlArranIVTTt10DmVtAkp1XfbKuJWUZF1czjBO21XsKTrs6hkc10aI0lQ16lNbOxBetKYN0razS
RTBI9EgT0opTKislvfEJ/y7LL3HQAx7AcB0o6zWLDPmj4taraEOORJMmyqZd4Nc2NMACBaKT3n9y
G+219YDU5n6cbfp5fDyHuLQWMf7vAB/4gB8coKqOXMF7q/ToFqb9tcI5rhHaiQSoANCCqxwq+8dE
9hkVUHLNE9Id8+iKsPnFhXwMrCXCAa1M6mONXT0ieHBQBnYCS5q82Gv0B9ZhKNYmuQWbBs+7rczv
o7LBp/jhhTLGaxFdoRqvvINnPudrbhpc9NJcQ5pfdwRCdB6I9zH6KGQJ4l8lnCZYDLyyO0KqvfXw
57vKqE/Pg2wdrPueMvED3dWVqb9Q9n5gR9RjcfwHyvqPKJd6QH7HK6mgdM41U5iABF4Aw/6gww/A
Vv+kB/UBTvyuqVMeoUINzDAHUgUfIIxOQNU5wovjBzQ4h0w/dlbmllC6o1OWT72IIUZP2ROH2kuc
WXc+pAOhkAcj7AMTBoL6w0FBEQI/wycyHOcxwn3dvcTQEyqFUdDgKXgKrGCaGoiFgtwIBV2g8vgU
WcVtoXAMHVwGFzDwwkN9OmT5akBnvdVhOMwQy3A3O6tR4R2QJ2wLeA+gd6hFQYAAk044FEyInm5x
4wOJEAoXgb5wTc0J175CSQh75Su0hMiuFJaOrUJOzLAnpIJQ+NAoMEKhH1OAisYKbr3A2wa6Zm+h
kgLVgWYhoVqUCm/RKtAFgiZQh6TPjsUpHYtPdo26rI7GByqZ0UIz/RctbM8Y6DctFA0KyRdbYTVa
BdgItOQS6v5phryhQFa1QnGYIShvrUZVDKVjau0d+WunNhpguvdb1lFoHul9FuqYiE6JMFwa5Chz
JgUAqQf70YQIEsWgQToYIb2ChcRQQwj1PfrBAOwLSMoodp1jXzoDzIgGb6SBO6JXvbMjZvRzDJEk
lNQl/fYbB0ZBzzzFghmY2hwFMykU1sQNv7ZQTpCxh3SqvY0H/6SJUcFIhUQBiP0WOs0tlSlvOXRg
U4QCqMQKpRKRm2sruEri19hNSP2YuvgOx2Ob32uwWNwB8w5olgDEA82DDfhBlrERsJajOC4K6IJW
7BOy6VOtUC8JzJcS9osuaLoySO5KqDBgXqlqDgcQUJ/jb9gY+DGDR+weikvSYYd048TIWSOCFED6
vAYKP9PCoTETk/V1uAzSPCcKVINOcV8pdM2kIDYaNJtJYW2kAtwwTRB5DPLGgH0TKAiOW6LIhoqT
QcfxFCaH9v5rATfHUAAdB5JOpZA6325oCwemddJXz4SsrykAjzdRyNa7zexXNx3jfInNmSyOAWxP
Db9HwvHRiRRUWJ9YAX5SrdmXhXbJ89pbjFlCzg4woHSYVjZ0oABKUGuaZ7YZ1zFMz9IFIxT6KGsm
yEIm2kAydm8pvF/kEJ6nAppGX+pypdabcWsvR9otkG91kpoQEcMvGuEYVVFBFGnfrRNTa45+ZMA6
gnnUzbR8VkA2cAq5AeXaRr9IhUmC3keQDvHprUIofYOUeVCVhMIrkT+0MjDZBXCXAvhLBRym5huR
qYu+5t8QTQrW5EFtEgrfVNjPrsI5RVTg4ZDKla9QT9Z8lQr9NMKAKov20jrM8UZ5sNFGuQoW1VD6
76BHaVCkunK81hruU+BeHy22MoWbEmKAwK0QVGrMgcqG4MPaqDS66IGunsJWZfCrTAWyCtJiLx0w
yCWMK/0b7ArqVWaPPAE4WAZ9F+Ck7FcqGFnMELeTgmbFXUIERg3Dsa0kgUTSWTtMGF3HX/MnTq5D
i3xLooiswWWukOAQeK4wXSG8rjDyE+xF5tVXKC8PsXRt0URyNWBcbfViR2C/0HwcOaANS9ztDjtF
9x0QPs5maGGNATasqd5zKGKjwomFCiw2K8QY7FrU0Po3lmDsKjQ1NLIkMh57LXsudOvO431voZah
P7MfSCAHSjZddSre5BwBlgnYB9Ah0fHVTkdG4mdMxqCK8BJbbvis1g2Ry6OEmxbb01U9oUYB1aJB
32kKsUY1HSNAsU9gr5G0Sok0bZetwrKJkWk8gNQWjw6kINhtcD5BAPXg3FDTwO5B/VjmF1NIdk2Q
33IIcFNI/iL030WNr4PUZRBUPBIgRYdahaSxH4x8RepUrwuB188mpLkc4pwDeQ6udgLlDhjdEDMA
NIWrK9NTWDvHqn83a+cLJLqJzR5AO9M8dgpwhyViUMA7X6HvBmRaCw8aHvb+T4MQEYBrcdvXzhZh
46cwYAUzAem5e1th9bA0wh1V8YL9flTgPUDiqx4SX9mC5Gtg86XTcMxh9cUK2pdTmFq6Kcq2zlp6
Em9hGmsPng6EN5idPyFlpLASiQa+Y9YO1LJA9SpQIFVyHbc35hoFEeTYsbQGsIIDfMEWzuCkgINx
jyU+SY++QhEmMAk58aAPImI1YlulK2yhw0LiqO6oA9FQl31wrsNzaRon1QPROn2ZQEAUCoWIl5Xb
lB6Mmt0CuizGm8zdTQ9BMaJQozl8MpqOG61k6s+M4HOksItJf1fTNFyp/VU3Tc5BGjxXhWrEA++s
I3KAFMQxTbtdYfP2jfAdawV6xKuC0cTyDlOlYvMqBwY45oijASESJM1JQ4+J6GzRu1QNrbL4aMxD
6Zi7Qa/XtPW/0DA4urRLhXYn4VBmqMGbsssgRBAKrFCV4AZwVqQPiXjykuCpAXy27Nx+IxTkMq/Z
+NEC2nRsDnIFwqyn5NlpkVp6V94uZfe1XobZeJals1WIP9/t9pn8bMDX7FiTrKY9QAbDmDIQgDRV
t7pCcobagDBvZxQdEYNe8zKC0y/6u0qhPOOheNcV3FNA+cx872rlXrFJbSaRXKFAOYU9qQu1MEK1
Ahx5Fs7opR9jp37qYYl+m4MHe74zZ/NJ2BkkJBoYIin2rgKRtiYdNge7ZqggpW0bXlPcKS70Uvmp
mopbyZKcivEuh3Da8fqGCnlaKvhpXlUPzUxKJr5JsufkXo/OgkSElYKeFY2xDrxDX4NTNX2WCUzm
O44+5WqM0aVHOfjVWIFYi3KmbsU7PDF9YRDbZsTEAW4NFMI1geUayAC3X/W11eJ94zBrtgr7ijif
zUjC2j7fRTYNd1S8ftRefAWMTaevVBHlelIo2RSmrKfgsoj0LtIVuFDK936OPpoAjqxh+l+IOTrP
8GnxZ+q7idolks8IkTRNfzjfICkRDIE2WOoSlk8N8HaaXIhQwInN9EEHiFtm7NIA5PaAciM47sp6
xBqgKLqO4ukWfLKlpJSts69ZDoN8LR1lpPAi7VyjivR69rkVQLIhjY99O0arNC/TZVkUH53i+UpF
9vUmF3U/sF/raAP+zYNV++bXxTu6NSgm02MKIjhTrGAIiiOLCREnTodiDyOWFhuXzEFbGIAa1h1x
6RV6WDGIa0ewjikucWq8a2CKwbmiZFTkYk50pnJ57iL3UY95QMIaX21FOwZ/ufWU+ZrXjH5KhKoQ
MnKqGMnMlhiNoSbTX72BAVStHEVUhtSNt3myr6OiLdejJHBLjzeTxTOeFZO5As6cK0ozzfodpObm
YANwzhXJWSqms1fWy96f3jhsjGuzH86Rg9Xb/NyCHCGGT3uhEXZDn+LOVLzozmP56Bs0Hb1KzCJK
M8W6PcFuRrzY2ChC/fSMsScLk/oltgudGT7+aOBmV7UzH5MYT3LiAMwSI7wWG2wRTchdVUxoTDG5
krqefwQDrV6roxVIRfLgArNk5yZS/zA34TKNUJBKLbm1QvVR/ebc6jsrhuPfWXJrjyOGTH+p1R+F
CoPU5vpJz2oArEptar9F8E4PdOJXUWFmuzgqD4SK5HcJcPWFlptXSu5HObagySba4sIKNtEgMXpp
I2Z+a8PFkXNgvFvZKUySPEejQMqKBmXFt0Gg4/PWqrI4u2GOHNXo31sZAayAqjHpl0xiERDB1K2a
TETbqqgOkVt9NYKLqNM7EpmuVqRNhId5t94QYmJeeBmE8sQJdSJtpHU3JfU9GplrjNl030T1bZdG
nJeJk/cKQVg5QXMLHWdHNbLb4c7cmiZ7Igw/T0YSkqOtdUsFFQwN+oz5jAY3rGK2jmM5LLOmJPN5
Fjyu3D7GPmQ0M3qYy/arYMGq9fhkuy1xt2ApPDkBA+echOqFBD1rWNnRGwqZR8+onxSkj3L5KoBY
7RdqPauKByr3IUaz6iXv9AtYXraAHMd6bwnFIgbwyrsUjM1bVBvhZgrNBx1hwKLVQI+0Eipmb9yT
uYFIwBXsd4CL7Xx5N+c47cu5R5Kp51imYaoufY0NY4K0H0VLjK2PSd3vnI+RYBiyYbfsLuCiXwqw
XFVf3ZFyt0SMIncy5Ha1U7kp0v52NnoipuQ4bxsCeP3pKPN622mSDu3QfIaZzRzsy5B6THMYHLN7
jJOJjZ8pDzWaX4oJQhxEwHLREyNClg/AE+kpq84RsVC6sN8Iynb25Ee/+URkI3Pvpbi6s9Pvmm8m
lCA8jw3glAGcG36RGe2rdiXRbJVqEeWQEIN3lppXObLitw2oJCcUqO9ltVJcD73yH2icVuzDnQcp
SZuvGucMyuZl4KBcz86XcsRPFBOk21vjltbMZ3O27rBVP2pA1qCpt9d8MA80RpKdzJ9No492JfS4
ljKNepToWjBCpOXWcwTrYtAf+l56QE9g2djA71nRLPAzyr1ebkoBi0doToSHYthUPqH3FNW8ZRFD
jpgtSjRZNe38vEPKRJV5Ld3q1iP/dkqHu9oj+UK6gGpjVzL14DEQUtVvpH6NdCx7rXWa4qwiG4fs
K1Th77oYPUTnvpKEjaCREA8HeA+R77y3Y/mciylbOgT0UOP1jGdiokg1SDkRYZHICUipDCt4Au+M
GbACIDFx7XWmeHAEgXtJcTdUwRHe4LgyCxckCy5vpwaDZVW7yZVy3dqUikgGPcSuJrZBXN4jrv0y
+QPeYrdtMPHAETXyfUd9Dj6iu8PceDSoi60SdgAAkxW0WZ4E59xImsuWGAPAOUVNTjEuSN7xEq0O
ZoS5JGJIz9LrAIDdNO7IEXgJDKFtQhN8UjbMG+GaN3oYoddy9W1DpXUpho533aiOEAzf6xK9iaN0
hVRiwqXGLLVOjFdP6y9m131Ce0tpxo77xZhn5C67GWvvAOe2SHpeJ9eyt1Aizup/CMf4naYad25j
becc72w6izs9wCA89rd95d9YtrwCvzHXTRrttNR8tsxxUwwMhGzmzS3GEU4DX4izyh4Y1wd8nUcD
+2JKtEJRePVWD0Fxt6DYkeLwrMJPvG1PLhgFKMw7OW6sNPRWmaqi4IFgL2IE2yo2KGVLLKzyIe1c
Y8tjGFxrPepqzrLvjKYTq7CielqF0waU7i6q9Hvbg3Lt29MxzUW9CvwboK6cIBuTvYLM5WLo6Ptx
BFyeW5NynqEx/aSVJ6GpaP2iKSZcG/ddTWZeSHfCMU548MzPcPrnZLqPCzBjeQhyh2dpavjLwJ5/
suVASR+WcNr066ls9l1bXXl7QFlGh6qgUuG13XaI2nttUNNkVz33bnZyOqb5EAe0FzOYO6yci7YB
OEBme1AThJQWDnbIRlwyfIRHR1bWLm0VndSqd1YwMJsF2p1X1bhwegrWpcyWoqAcJObpXU9PQ0ut
ze+oucumeBHKjDln5bM7Ftd0mLtt5rxrek7eVQMFSQOE5FXGIm7aW51FCJ1Jco3D4kuB3mWnm91N
MhEqbtc48WbqL0GAYp7EWtyMGUkUpS6WsHPbfdSgE+g7/ezrZk03oaZe44mzT9AnRxggATmBr2Qh
QGDFcZbrgFSNmcNDadrv5BMTUCtuazKpotAggc13HhCvMdxNg1WDPhdONlZTOyNC2Ziy4yhZ+/S2
Pri1AVjKTqsl2Q7J0fCNbfKl6prLkOt0L7pSJWB3BMHSBPM+aGCHnNe6DXEWL4NZHETFVwjiVSxg
PFJKG7q9nRifP4YqfXLq8Y7o1jumDhr4uf6gxzqy27KhjuSIJbwngqT8cyOcGoXytAOvsUK9WpyD
wP06Do0ic62NGj2dm9KbyFzihtMXOWEZIckkX+dk8SxlJa1NXfkHE3AyjKL+xZybszZQQm4IuNgZ
NaEgZUjqkJk8Y/eODmPLf6hn+QHD1GJgE7nIPQ60WgQxNBUfvXiQofhiCaajSJINE07FtSzDee82
iHJVfzr283sKX68FE7vK4fDxz+T3QrSvacPhh/48USU9f4Y/6BQ5+a1hzJKaHDP26O0tZCOrcWBj
UOjYomsc0aOYPtLRphrv9vSUtGRtsrit6DSxoXKmWwSWJOo0yY2TE71BcpuqfxU4hOd1D+Oi1sR+
cBAO6DZHFlUBoYgz73s+77IPVLpUQbcm6Y6alza7xHUhizt3Vsc/YCvqfjyDh7gFsuEs7Ng9V0a9
S0nrWI+TuJkGotIQCHxORzYqWUhJNuPlauDBL+YCr5gz18+UbPeIgdHTJtHXjLWHCrM2EsuH1zYJ
xbBO+9Hc50b/yU8pOUokX0e3GG97iOCcDi+hDzWjh9g5yXYxt62xp2PD3l6zFz5lqN08fzRG8ho7
ebmOa28H6srcGtCnDaqa9FInyv7VJ1HPF24bM340VBuHWDYjEG8B1pt1kFLsEGb6XEInQXVIfgCL
eDU640q4w7WAb7odCpMolrC7xR5r66FOLaL6GhPpXcX+iZQLjSFWr3OqhJswpfhThAxKn9Ww8+Lm
NKSte/XHhghRx34p3Gzemi0UDc0c1k2n3ep1p7BI8qOcQtS7VrYNQEivYrv09oi5lzXZF2wKOaUc
YpK3sANqJFXW9uwvkPFOW7tWvKmW7R8WQ7nEmv9S0yoJCDAkS+ZAxxy3CwlzexyqlDMrYmYFDeAF
SBsTchJk/Lp/L5ANH/yJ2kBX4XaljQNlytUFxqrBDBf00z4NnUM+lmie5gamfFlvGADbeCS6y7A5
Z/f9fNVbn82PNm9lj5xVzBeyD78kXRttx2YX2Wx06VOUsHxY2A3qykkxJJtUvfJtjaHfATrPDqNE
l+Rqvo3S0vBWRg0tMIze5r51SQz0ENwDeKK9iGy48SlN1ra+H0rxOCF/11otXddzQnzlwvV8fO6i
2uFXPxSqblqZcGeLyOLslORfUZ6V69obXtqU3m3d5K9pGT8WNieXmiJsSjnqxO7UGdQ6HM03zBkE
VfVMSxbvEi/3y+BGVGz0Feq19xzD+CZCPbS2amMLs5E+kmcRIWl1yBf3JSEta202XoYK058TM5NB
YZQE1IRapG/YNnYQKEzaq402Ug1stZ2WiwerSPM1yoJ15eJlTQkTCbwg3pLjTXRb2z/hRX2h8r1r
R35owdYy4IRFJSkJCQg7W77Nm1/XuyiaL+QWv+FdXQZdLbZ9V1BxZNykmQPvsM+WtsowMVPvo02C
ZWH7X3hDJGB3soWKwoCfa1+mIosXbgf1LYuSJ6QbFC8jwCwPZdUITgSIEiLf3GYtzzllTsE3tRim
EahWdtuPbOBn61EQjz5Yr6WrX7RK+2ypTCj2QcvMZgqroXyU0iC4h58wBd3nLuM1nzAy8IzdZWfF
5EugxVnHufvFKlmWW1XpM6Lu2HgccSzy2af4trXgg/nddFOUgVAyjRdDK8m/cuYTG2+Mxm13wzib
vf4l8zLwxQI2Xy4ayqEoiqVeriq2aguN7Ldh/Cqr4RLIboRv5h207Fhh0ssNYycGpz9YE3iuIcQf
n4RbUTFzcNyzG3/p5+FR99loJVP04cqWhlKU0USczxB+LiFwF3YpfrVJ2uGBUXMslXk/jPntqKO7
G5cfMf05Pgg24MAet6Jo74YWlpUVFv3SHTPCPLTyCF6U2mZJQrw1gA2R4hE3ZtkEtPRnXx7ayD0V
g8d+S3aserzJpMOXK+lR4datov1CWzCA16NlgzhoZqvfZrp7bxsjGH7oYOtoBjYOianCpz/6y8ZM
6m1A2oxe6xMHDBIQBVS5p05O9L/d+IJvsXxC004VVueOxyy1hjNmjxw2s8c5HN4kb+zJ7LPsMa3C
CryBVgM8DLLHxG3e5sCgopANH95QtZdv/6pq+anze3n69qte69pdH9AHA7m4adGmPjHBDkubiPKz
YbXuvZFx4wTXr4m72jVNS5nAsYa70Wr8Y55Lc2Ui0z9UYP6XXS9tyuxpSUG4iU8hWtRVALYdbKYW
Hoq4MU6iHE7FHOSndO4/jUQxH+wQ+U5Ku3pHLgfYBhP3OTcDOuQ8NpeoAzOO4fKu1cp1BOdp2wZO
s05Rr62iwKGXE5fzVvSkTgj6eWf4D7tW7/iV+q1e/T/DdfZVZLonkDV//X5d9yTPwwySXoy+T2jx
g55U8YMVgtVts+Lm26/Y80CHSOjs4BASG9vRP2hQGWd9dC4JQnN6Gyz/fhkG26hQUYDu2F2ZgHxo
nTHJZuWebZTxnDYj7QknmG6FEb0hoCHBtdHFdXDNEx6nrXrLTaM56n18GEyveMw9nY67K1+NqO6o
HBXd0ZRWtGrsyII1El+CPgtfoXnbS0z5ycbqIbX4PtseiuTVxpNNSH/wJp+5p3Ac3b2okvaYx5yc
csr/tK90HGCF36L4ifK9BdBw64TWWxFptKlnDPFTTOSpYccs/ro89jTTSfvVgRL1/bD2jW4PmS/Y
DoFjEvVuEkNWD+a+TsZ+gxNoHZuR83Uu3GPXIStUBapb9lIe5vZwpMBan0qBP16zNR0ffr0vYO7A
KrH0ayO5n2ZugPByIdDo7N4ufk6amdO+doV2CsLpYwpS+27ugvbO88PHwodMl9bWc+yPTzMIR3ol
ebKpdbdZd7dDO4eUrMkxdazn1PS1xzwc7oU2Frdj/hIiZVoU5I+cYZSmB1RVS5RcHgcAPEStOpaG
s8ZTGT4bk+j5a0c/Dw5oWdko5tkaDjJ1+176t1RKvK3pTnBILDo2Ue3NJ9fvJEmoFtUHI+13Hmg1
ihQZmhxJ4nA4xNPKcTVvx33PN1VOh9HXyMIg535JpZyznpeN2zyEwuRm9NQa1fdlercvNPf5YARy
RURfr1I/MXdG0KoddfrB0axHCMYeO6ovEdM32MVgS3F4Nbj08OdGpz0W1bD/Ih35zQgK0XDjI2oC
41T2ADa8HowXqq7NZGrmTRS2wR0YumJNTClpHnoU3GlJExIrFSNEwny9yjxHoznfDY8DZ8EdABaa
EO7WMYdlNSU9gVAV6hoT6hV2UXkpiHV2rbeJtIqvIqlVdQFTIWA/dltRfCPgSYEWDIuN8E0UM3oi
8coFe9t6K83I5bQm43tXML0mjo0SKIyeprkND2jupjtHgFQrWrAAlTteeEjkQ0RudEaygSO/v8Fx
aDwGWqpdXPeACJgJzYve4KoQRk2nK6oj87YMS4OB6eeLAJLaNiNM6TD0FegWlqkh5t2xfciLHfXn
W1Fl8TbVNQ4tbn/v54AHh0a+IFsgy0ropAN4kbmxTcgGYT7bBwKuKWQazfOfH8SmshYPVb2ldb7M
SHE8UXyJ0Mq5wWryrXIj4uS17WgeLsCceYs8zbKNoHxy04uGisv8Th9DO/KqoY3J6MKre4CTD3QD
Wi5SnTPWUVHfpxSxEmSet5Pn7yPkYcAWvBYMWsXU4gX5zjY4GTtALoZSe6hhrTCpqOxksFjhOlMx
whDZUoyEn8hk0R7dcFk4qBEwwpYUb00KKcXwXs/sYSypem7ZpyzlnJ6hpT76snlkWz3dZV1KFqL6
iL1BSvH/FcHvf2mW/sGD/f+RLBgXz+9kwTjMk/fky/ee6m9/409VsOn8gfHO9XXdwaKAeQJ975+q
YETBeF1A+ts2Bg4sxyiJ/xIFa4b7R0DNDUe1YfsMpO9UwZwz+DN+DmJ+5LgGcuN/Iwv+WQ/vUCxx
LDIvQD7g/VYf73tNsNa3Fjpf8coEs6zk40SU/JB/fHc//hKKf8+V+FF3jFyVzkugY8ijzKMjS+aL
fn+N0BnT0i6SNx+fJ/1YdRhK1pFfr3T7UGbt2iSUalG67eb3l/3FkMb3wjkS2C4a6sAy/J8MHfRw
KFU5xtcmAnVjPbvJS+LxlnYvRC0vemUsoQ9spNvG5RQzBhzPwHdor7V1tKqzY1NVOWJr7KkH/f6D
/Wxs4XPZWNiJpcX9YWGT+PF+iLROolQzv+JuOfmIKJEPs9YldbyJdA9Vs1Uefn/BXx6yuiBMCdPG
i6DzEH684BTndt2G1ldqEhWng+mrr6Px6nRaTP/2Qo6le0rQjovewn3544WQlEO1VqT7ysluXLi3
FHgWuHiefn8Z65cRhTOfKyC39z2dmJufnmwv6+H/kHcmy41jaZZ+IoRd4GLckgRnUdQ8bGCSXI55
vhifvj4ooioys6rTrBa96d7QCLlc7iIJ4B/O+c6SSYuoR/+tQzhubHak40tc5X4Y4j4NyRl3wF1h
9uS+9FE38NJtaWwDxt5V1D/3wvCzVmOxj9o0ztZ4bJ+r4WN2iCMknUcrfic6hGikao2kPp92asTF
ab05VrKxLRii2bzpKDWMDAVsW2rngWDlGILeiOb53/+u//29s0yADNLkemB7wvqXl1TMk9cUMADA
LpYrlE+7Rdyqyup//c9gVbNclwEumlE+K//8znWJMyiD9mDFtnAlgLUSeOuIv5Jl/onJ8Y9Xgv/+
y/Cv2CxisPphbrD+5YNIC67yQMdiBQ01oDlz6zfZD/6/f8Wkvpj4/jY6cMGB0+0JMA4wHLi+/utr
xsZFUF0tMs0+ZMy/ciDYNRe45G68kwD9ho05iMC4BF472DetZ4rq5EULjorlCDO20IsC88CKLqy2
uYNZ6pRrVEZnLtf1QDpBWeLYVg+E25um7iNtRAD2UNS6yIS7tzOCGB14zT3Cj6/Whoc9HJEXufOH
IjCt2wZzSV4srk2b6jbHnnzjMu7HQ1+arINCp+5ZcONSg/emuwGxrHCZgnNH+w3IK5hGd1tEhngx
wQKQYj8Z6IHLqg1/jRQU6IpgJiR3GQvch0qIiA1tTY4q+1lYen6do3tgD8S/ukqiyOiOXlS5DTIf
dL51Wsny4OAhi7eTVjspfZUOvxypCvlrBAhbpr3LBb3+xkm0iUSxsBC45WoxFHsgBWijR0p4KHZO
sJg/MIxKkFh6QLZCLpC4p6ns7b0sQN2uUhprQFxtlrT11kzAAaIy5Yf4dWTW8hkaAzuP0fJi59kY
B1BHBjPadst4E6rsvnYdEuaIBoiT3Bm/wzZiVbjifxmZyP+gGGSnGr3IbkrG8mmcNV6XwCL59LEz
URAxYSIuba8EFPULuxd9JIEgjFz2pIX3yVirCHwFPXXYOlxQ3d+NU2u5Dw9Z99a1B50azK9VOWcC
o0mTzfkcane2GNzs04njhjkG72OrfbR5GNSPXRfrzleS1vX33Jh0EAtvbY2dgQUIFStABXRjbpnl
zpz6rdWH2a2jpfyOWlMC4U9pUxYBDIEyII/TWFf3janYJNd6paJnMTdK2/I0aI4B1iRgft4yNiNZ
lLfG9uaI7Y3VjaRyMBJzw5Ad2DREj/pYFPam9YxKQ/3IO3hMaj1tNnGK3/dnl+F9F4VEOW/qbgjm
wYntHB550E7YtMH/WhUrqT5TxqM5onolEHchysH+9RzrNFjKKL9I6Iuxd4welNuPqRU5WyZnGqYH
xl5DcldYsxWzksmm8cDnhczZPdNpG7xcX0iSPSog1ParNyiGBYDtbABZnLQAheNMD36NTLiCZXpM
7xmT/zkYyWurklaSce3lGRzjRAXxk8s6wljSjZr4VWQRH3WyXWD6StapALFJPUuALDEFCuPbcrBt
VAoAndHE1bL2XhxdM4hlqGc5GnsvrNBBBiETytnrPQIKyiH5KNESvvX4ru19RfrccTYbJrhSpCh9
AsdGQcT51RKXquJFymX1ug2RWR/RokShUIyPFCf9VLr6nYLaZ3NeakMhT6h/vfJOjgmkuH7II7K/
iNWwtyJgD37jWvxbkFYWOBj7ztCutkLXcuAcFhOu+NjFpsLJ5Y4LySodBAVOlCNAWI99tHAxLS0z
j+Bbih7FoZPCvY3G5Hc/Jnp4VJaVV1CcFh5aFaREE84MpPtHWkU99/M5a9195BW5sxOVroV+Vrji
jv2IHfvToJn5TdFE1rRGO9YM11ZFQt+owpUXwwKVgq5Xxh7qdxM8ZEXKxtHMS2uR83pDvmp1KP9N
mdPksAyGn2vbtuZjsnbfpxzzz0lMxDbRntJe6U6ZRLu8T5jzTqKMJRNz4YH+bqFf9s5g6X7YNPFn
zmResKpNw+ll1hQpB22TtUD+e+alt4HBLn8zSE5e1onNiGY2lpWYKyKaYUJK1CWBpKJoYeIgNGzy
+qMeWPoQMR0b/RmlzSiA/BlV7086Ub/b0WxY2qLisfSNY9hBd5hSqb6GacJNEkwA+jYRIGudbFmL
1He4LPMSLtMzPJg1tyH1D9Kd48smIkbQMJiTOBGiEaxf4dz7Y5fG7RaXoeGe4LK4xm83s7rgYvUx
wFI+5LOH0tOan2NN1PNRddieFnjqwHvrSJxfhSl/1XgOsnMe55PxHMRWx+azBuF7U3GKIvcR3pTt
UZf1+pOEH4FpDLadywBI2My5fb2vwvb25479/7WVlJL0/0zhOpNxrKLyH3tGffGb/9Uzen+YFEmW
ZzgQoUA8/GfLaDh/CMMSAE2krQuXnczfLSNtoWU7jkuj5VDB8eS/jKSaFH8sQC/LtXGf0nPK/03H
uLiX/6W+okq06ScEjlY4dZwI/1wsxg1iUGvG12LFrI/DvML7gXZvtZyu6G8YT9Sq7Dd5YFUbrm9k
NZAMpEL7UHEvQ9lhRLpAh+B8zDq7G5u0l20WRQ/IJwHKm6WzTaNw38QdwfOtuMxefXANHKbgpnR0
j4CWxoHaX1PmuSUf6sDC+7aFQLmVVYxq1MT4w84+wgTi92J4ESkMOnJwR3+a7BujJMlTj2OXDQaA
67CPzM0E7xBjTEjgWtde0f1DpfQMagZY12s24+bRSPuD0xfsP5laum8DS34iVxE8yMI70mUumxW0
krH07r1Cf1AQA/cxhPpt3EE6TesnHXUfC1GuDeyNA1+AT8WEQTCMvh1sg3yLZD9M6h40BcAc9yDT
Rb5ZsvZMDQlRuOIyHJDES9Qmxpwp7zE1ifepUvY1dhvwrGlO4SM1Y8tFo9i6AHBzN+3PccRmDW4U
7Hr1OSNR2U36HVfw3u+4HqHBuserSLxJgsSyS+9I53gbmtTa4Lm6upXxZAFzPjeldmegTolde6M1
mHuNObp4tf7i8L7lbP76wl3ydIGTTnP1MoAry3jta/6Xq9oZxlWYRhVTvlUJ7McSQ35oBGIiy+v5
l+PmSetC4ISQPEmcylZmU5V7qdgaIqAO11nf5Vuj+qqAT/ts/YuN2tjug5sk9sboRbApiUQdSrtb
t4Ox7DBXukjEto0qdCm97VPv2RtiyLqNLcKNUSFIphQcdg742lNuWeugjLXj0GeXEVfiSiCr4nub
CIXXFJgfRmhomzHlpl/3yaeXCX+0pvSZ0Z9eRjcV9jBuZcs9Q3tsJfeCymn2SY7eaHLPYT4P1yqx
zpYoSSJrEAqWYU/6UaBAdKTTipB6NCBOZSIi3jEUR3EoGYoi33fXlaFONpR8QSUMdLyg15302e/t
9jtSU7tpC2j3HeypcqS0RgnxIucLoX9q62UeAiLqYVi5xbHu7d9p5gUHstu3ohW/JwekWxOAyl8o
HkVm+w5OJ2zFFNxZFvJBcKlT9PBLkwPSOgeEWlpoAI/t7qKJqduBT+Ys70O4lPk17tqjZDGJyiLU
d+a0GIvQMOrsc1jC2dSgnXZE37jc8yXYKIWCtkrppG3rEXUrQvk8Wk/4nBiYV9tKGxV6xglnRtS5
dGYVp6U1b5kQHwInJf83eWvjejqlebxfGDybOVa3Zdsf5FD5YzP8sgyyIzABPVGVJ/5sDNa6MwdU
ccv63nTHt4afA6t8QuqUzi4Sr+i9GOb7GcdMoubnJCvzdef25NEaDnS/lorAmt1DMprvhRFENFzd
0eqOdfiC7i/06UAgq8mBoZY0H0o5PbJMOgHZA6VuAd4miW3rWq95bOr7TEtXZQTr3p2WfahpPqk6
609zr8K1cvovA40Hoq/DaOb8DpTYFOI24eFy2Tdk46aaR2It8mL0W7N6gUkbSeXsm8Y7NiYLNf7G
Kp7KN6wqrO9qAyj6TZTmzxNWNrwVmEBXUgVyN+YzQ2T0sJMb2RtyTSi4S1amI1dfFcZn5ZYbo1Ev
8NBvnBH9nRfjtW/cIdsxWzqHTV+DDkXdZ4bRoTGwsDVR8qoPOZWQHb+T4gU9uux/Mb7cirL1NcTX
KtS+WHSf7Z6Ultk8EXJ8dBb1ELetbzzXot97jXmpJpNo+VHs9BgjPQG8XIkqI8dHEL53lal2E/yX
VeUs+SfhZhxjcm+oz7ajO97l7fAyKLOA4J/vS4gF66RO08NokZsUup+eyT5DEhhw9pD0UeVLBvqF
wQiIVTj4801UBgVCapfwIPnLlBJkvLUkM0vvqjJzuAbNsEELFWxa4CT0vtO+CV1OhAqhG/ca9qLp
sC4o1vyEu9WqZtGrW7Himubs4PFMK66lz7gjqm1rqC2DI2zrY7whu/nb6Ny7qVW3QeHeyT7JX816
XNSvXrQPURF1VOgIoLvqwOJoNbbxhWawXZONF65pTTWfNLpB/mq8Idlg6mm3ZMzeay7RakXLkIUE
uZtmVt2uUU6+y8pDSJhFlTb1m5hwDte4Dodu08uiv1VW+hnwoUidIv8c0Wct0rmm+CSFDol+BHQf
k81wDNMvrEuN305xtbxBb1nlsa5hurBC8PaheQQiFBFuIhWcqrLw9hh7wWJqr7RaeVRdcodzyKrg
vrpasYkTol5LSYoVlGQv1266Jwm+DcwnHo/KTsNLjOsXo3lUbePsi3D2dKPn4O11doKjBi0iRhI+
z2O3L6PcdzXJWz/XIL/18UElhA0kyFNnDam01TrEgyKeascHcypfiWGgtje94IEzkdK7tP2u616l
jk2Ku9Peix9FJU3fDYurS9zSSrbIKIcS77bSj2AhQzN50e3pwMWTUC5gFjg7zGGbfTKcoTwKnNoX
g7ELXSzxrnG2rM4nzwbpiZ2xspzEM2LO+2gJV8/J72PjxZtMCh1qRTTQaZKDIpy5gZrQ9xDmY5gx
m4MzOqygAWxshgpxqJkjuMtseiiHIgHx504PyVhDO3Qq2+iMLHbvkke+NoMu2KDc+EZQNJI9kRZb
Y0aDMBIOQvtw0oVvuxPLyQAZ6Fg+sz0+mbzyyyyXqPI6eUco9bicSqocvinDfpVkPMDaLw8W49Um
I47J4eevTId4s7prP6q0ln5nOB+ReKu88sCIzfTllLw5Y4mnQ+Ybi+W4DOxN7Bj+MAPIWbSAsx3v
yiLBXmvP2zrEWpt4xFvo6YFgl7WAYYAIkdn8oGc+UwcwAdwgIaj4hdB/MxnccFUUvFD6L33e5R3O
GTKZR640jbeVhTqbM+MBgMIzORpLTliO4s28tQzyovpY9ms1Zx9CVHtN4vJ3GufSuOo+UIDtmgSA
H0IypHneG8HBd20ks73Rov2eB+5VFnM6y2zS2876MjpCR9kuc5V28jOYfKibLnQUJxgJpx1I38y9
97B3h6Nr894KFFOOWqF5Wou8uETEou8nNf0uZww9ICmxEQ76E7pDXPJ4hNKqui0DZZ6cTj23ulrX
udxnScB1Z3iMmqHf20XykfQWOaCWzRXeRR3NPPBqKvMeeceNNDOyOTGtbezGfIYTvY7wMPYJwTq7
uqZFb3Jc+lnzG+PwCX+4t07j/pLV6dOUQPyG5NCtOq1kZpY723IbOXhDyza+S4iJ1B3FySAqG7le
ehBNc4zxqVKSWbTqnUZMsHysiKENPYLCPOScyMZC9VhNGBuUXR37Fm2NBgBF8LIUvYVKqbrLuug1
drEwoIwps/pmjL0rdztihvg8ODEVDCz4tTn0CnOj8VFP6ZdZqxvkhexcJwK8IvzR0JIWWZC4UUHF
/C/eduKSDC2attDcTqPxDcqD2RDlFzeD89wG58Q0T4YL+RXpyItWlHeVzN+J6zF2xOgROVM11yWd
NmzK3/b40gTBuJm9FNlLOaInS3gdmsZPyRxbD4IjZ3EiSJSWKO8lWksrjsjQKdxnkY5fLnxC9tfp
7560QIXCEOS7Hm9oB/ns1M0vLyStYPDsU+6OCC9Rg6zCLZOLD9yp3toAMTr306+s/EQJY0CtkOxg
QrGLXYSRUAgEyi/17jiMoebePcnerNFKtOnOrPPvoF1iPvxAOZ+qn47xML5PbYPoJW3fRoYNldir
3Ppgn9bDGE04rzvoPbadXIQ+CErW2PKjPAn9yUMyYcZ+2QfNhiROP9OGu7IlrLovp18L5K9NoBAb
UG/iInd5a7W3JhEXp7q6sETXNFWbNIrMXeQyryraZt0KnH0Bywlw+GnPqIgyyuhQpaIfpUeSb6Go
ecGhYVC5OivLKZYZUXdjiPna1JLqHO03eSLVg6XyJebDeyTnqkI4iIbTVNO1HzPLL43ihOZ9b7dH
2BQ7jURjxADRvLFJRo1CCuMpYU2Zzw+ITx7CLtdWUVc2iE90POgJBQYKGtZvPvSR22AcHmMjeBss
76hcZaxQPL1MRpSvJHZL3lvxGcwNN7bEz6ChwXiZqE6Zca2QQcxsArCpZ89uEX4FZUchxJ5E9Jl3
KB1gCGgwZ9n/FrARG0JG/LfW43Y6EjYgO3HD6Vzig7YQzRM70ofcBj0SQURhXDpiFldVqb68PH5P
UF1tkFcYI8QSyhZ4G0BLy+rBDJCmJs7JFfd6H77mUxkerK5LtoaNRZyWDkrxCmjDJ24O86rZlAhW
FmzV7PB2pehXwpA5MHhQFC4MkReZm9KdguDkNxYmcKJyQCdLYC2mp6MySygShAdRfPox3kmswtl8
446YFtFVcx3otLPNFX43OcxJm9gpV7nNBiIauBfUk5Y+Fh0iu6ZYZIX1OW/rT7IMyxtTz6fHEsjJ
gvv1BQ4/4q/EYc774hqTTl8N7RLzV3K/7qedq5hKAKh6hiqorUX/zSyM96Kcz5Qq6hyTGXuYzGg6
EIBUYYeJKjSdEy17uc/xUPoISOLbao3crL9aTVCvU+YSu/6GOettFU4nDVHwwWYEvPE8sqITEo1H
JKs3E5cQlauPIWtz9H7uGj/sE/CF44xN7gjvapow49XFY8sAutXCT41FwrpovENIdVIkJNnrIWLb
Mvk1ePO0G/riYkc4ophddmgNMybundo4VjiuU5WehYlhIuNeuaqpzld25Lx632TDXAtpx7y5pPLW
jZ9I5yXMXLHaRN6Zeu+DZJtf0UiRYgkoxLIwd0yqAVobHRNa0uA7JH5SbwuS0+yXrBjgrDC72vZ6
Ft+MZqH5IbHJGJ24EU1x1jAHiYDudfq9K/ezaH8h5SYnRCh3mzjNhTziPSPtE6PjaoV0l5j7NDpm
Uf3QCfS+bUBJZ3RgBOPsO03dzJ+ks1BqbrBCuTi0kEk/FUZ/6ZLaPOVhv2KPi+5gsr4Uem8+mtpX
zdKQTUxOj4oQPrdIeo5i7zDOanHE04YHjt+X6P6S6hER6XqQhjg6CPjXUdxsi6DtOJFN75SwVn+g
Zi6Yqedtck40hJpZOb2wUHinwvpSLnm0dKyw1pnXtyQM9gUfj0HXxrWhyofGDiOixjF7L3GxozFM
K0fgJB+msjxIBk+5axtb2vqvxpj5+dPwhCGO0MSJDGKo75sbEXLBlKF132CkZL6gbWJ8hSjZBsJp
qvacl96RsdYOT8ZhVogiR3lhx6kzOrcpFxNO6KwjCHES7UHJjk4Bd5Ic4DDoIWYurSs3WosOPKh2
gWAy1C/BQTbaKKJlqgbGcP5RVfl+YLK9qmX1y8jDk+sh+esjTDulxFX9f2VY/P+cDAkl0L8dKcef
0/c/D5T5/v8SIelSt0xBnghn+M92/08RkveHREFhoPP/c55ssvf/S4Qk5R86ggOdhb2xyC105tNt
iZ6XjAnvDziCglkyFgziBADc/megxV9yoD9BkeF3+T/Ig6QtFnXB3wt7sMIWU2bpeSikmCrb/Lx/
Ugi5ZpomyPuwVCFYx0YY6vMUwcdhCJYZJbV7+p2WpIZqnq6ODFlvjMrxbofw0NZWv3eDEdqcZ+UP
8fLQkxOmRkws+jK8sKlBX5IMu5upW5dxLB8mOxzvoAxcconoRzSj3GZhZh1dnVuhsm6ndMLeFNs9
tYk1nAfL/RScEA9emZ7Nls0kut5vg296tFMk7a5In0erZwUuMa28Bn2KiN7ILpFIQ8zSTJdHJeik
a/3R6hv9htP0rWwC8ZgY3LIh6oe7XgZ+qVJ9P3G7pLeN3KuW6Hizi+JspPh9bEc/tktsXhVhYo3m
OTu1DJSW2I2jPXnTtlqArpVnqo01xC7F2dzfzV6gDjhja4KObWttYDDaah7KXKHq4U5YmOTimVmL
mEdnn5oTksylT1eJUb7OmMkZRiKODk0W0oQNEVOmZzu71zvErCmy2iBsD11jq0O6TKNlmG/DWguf
C6/HvuPlbLicZaDZMltIJzfb9o1tX3GzGGurcfdZ01uXZUZB/kAjPqmIfF0v36ckr1/NPl7Dbck2
U+VkJ8IhmOKo4oNw3F9DKoprajDxVK3h40IMvsqRKWNo69laTpp+5F5Y32ZmSgqRWd+ljTgrLDnb
wgn2hTlamxiZw9om3NcfSI3YBDLZTXVe3Rse1ADlLq6RjNQKWA/Dptadca+nyGIzsAKuqX1bQdk/
DpRRLsXNPdXLbVLGna91dHYego+7Ab33NitHskWT5htk8nSMMos6M8eqQdOkrTIGer45tSbqeqLC
4MJCRbP7Dzs81GX47g7WfCbagwZBGTmDtk4dpjh9EVlT+SLSJx+IrLxvhUguzeBeCoY2xvTios4v
5uh2tKyHTucsyKkoUE+pG68zafJxyWyUuSSJNBqTzlRa59TBZGGWU7xP+uDqEhx6TAYmzk5On9YN
LYJpbvM+G9JdRCLgxuxcb1OZlbtvp/BxVNFwiGgLBkLwVrod6HvdyJHva8ZiMZmKF82w/cbNnfcQ
RHQVLbeS4kpyyrXUC7Etp47ErGGo31puGbA6su5Kga1fg7z6ptGqN3PhEAhuRYJoEu+hHD/wZ6mD
bSLOa7VLL0bKEBEaJJoQy2249yo2232p4+b0IIWxQL/v6jS6d9vonfS56Dh0cNUc8n4vetQlfFD0
Sxeav2xJDvq8iIISN3Auo9OCn6mYceJ8ra9ppu28fvjoVazu0deJa5l+swzRTjjHH4kzanZs4ttj
Goq73mmSI1G1/SOhnbBqJn2ELmiedHrkvStVe/p5kA4R04WCGtLl7HTDeFS3nfscWciLg0W7qy1C
4yZFZQ/rq9yKwfbDvkhOPw9BxzORE17LsAi6ZR/Ep9xu883QWZjDI6O9TYlVvI0j4G44SSvaNCMi
W4aQae/MBMUMtkYZMu+JcJotX7OC7FpKbzyzbogesFkUKzERG/xz2FiEBZa5Th5E4uj7UTOLq2Zh
pypjXgoRmY9lbYg18vGYVijX9m5dmZc2pFSaRPHUsRUAQFoyDMOPmZ5kmz8CuuMwMHt5Y9IGdJaX
syZzf3WjRMXeD160dbxGn/d9PJxkZWQ3rmqzm59n+nL486zVFHYWmA9z7HCxdZCBrBLKcHUqy35v
9FmBXKtnCkjiabJNAvSn5SR/lfiRKD3tZKfZMjhFDg80pw/MLdpbPdSHddzn+Zmmzt6MyO1WIx6F
c81M6NATPc5Es5dPYb3EfCTPpTV6jygk8AOOwv5szX7byO7JCSVBbbWXnoFHeAfp1Bd2kmpDJKl1
D96W/qwi0lM47F8Gk8GjbVv9pen6/hKGbMfmOXz+OTKdkuGd49AVLR8OTbnT3rRqxkRcEzcMPcat
uziOoBqFUHn5q/osmgdviOZTIxcID7LyWefntlBqr93yICdvGZNnx2wsXPJXgjX+d+uuR0KxGW1J
pzi65t3Pw9AD7CA9bDrEaEUwEIgAI5ijXfOGlNGh8+p9p4/h3c/XrFh2TOTV5OsSpAWTiPw4CGd6
aABpoO4I73+OhBUzvZqNamcSs7TYfLlJzYZBoetJho+coZAu71h+2Nsx50ca2Lq3KqDwdxGjMAaO
5SuhYn5L8ty9xwd1Q/DG5I9uYu+nyvyt6uavMyAtxu4wROmjmzmATkaIUFs3IZKc781812bcT0Yl
4vta9iwDusm5aG0UHKauvJ/ypP7rHzTn0lq3PU1xXvTshdxM1/xSyE1g6uQYRqlzxaPBnMBo0kcv
5t01s0S+xAV0hXQ0pw8J7QMHqMfK/vrzUGZlcI3Kq8CKefvzFaO6maAxnJGauGekF/gcq+pjGK2R
ImQI+jO8x6i9DnOCHQi3ywUdmLGfI/Ory5Vz8QzZ0cUP+qfs3WiDCJdgGkRizyGeXZ/KfNj9HIL8
cVZx68Xnn0OSp4lyBB0mXe/s5FxkSRbNNm7eg1lYDnFuyCN8X2x9eak3oJHOsW1q90xbw7WV2eOR
ONRHVtzjbdZr6bNHCDv+cvvu56hBSWqhrX4kfK5/Sqztz1dpurSTFk/3YkjuVRhan3GJ5boFanvX
Znl+jFvAzYjp07esj1lTwwAxM6AuhpKwGA1oGlzeu83PX63Pwg6nz74Hypj0Xn3GoJ40VXhGX61t
FTrAa4HhZBOl2vgoerL8SkcMb5lhvdJBRd82BiniZDlTYswxzLXGvdO3xN5nA3gbr31UCDAPJcoi
P6rn/oOk3VDM/Xs5kB8SwvrYM70ZzjEXhdUC+THDZnrV3UoddILKN03lja+wWsXKdUPzBmOeeqo8
li9I/UwGPce4HnOyqQcH/+fy9OeBxPDizDqWyiFEUQyTJ/btsgHCxCoUosRyDPuNWhV8yA7O6XBb
pjlioiELvwuzgfFRljX80Tx8nQf3TlnddJeb/Xg/FzacCWvJGB2zQ+4xrUG/FL4mIKfWhjMap9kV
2bMT/SbbFDAnRImAzyAEkRJBq6fBNWvV+MCeO7nMU3qVvNnQdsbs2+lY7lUpuqklVWBXVgOfUbLQ
EON115+HJq76a024IY4mmex/viZzy9yBzJ7XmjC/ZJjNt3BvuifO6pWRp0j28T2fQzcnbXQ57Aj3
9AvZeruMsdXLXM1fwu7/x7/kWDG6KvfVAbL1ZsNrdAqhfZlVcKo7Dwv1ZJK2ai5LUIdUsqij6V/W
exmtOKG1tLUTrC/dgPhcRMG3M0rSayO5Qb3p3DQud/8gVc8q8tydcjR9p4HDBKI8HnWzyz/TCuR0
3Fr2xZvS4cZWGVLD5Q+8PvW54jcvVXhjKUceSUDnVx3C+inx9J5pc0wYznLIAgjF8lC+/hx5g2yu
kLPPP0cxkr77VNUE+cJFBZ2jNlGsz3Bsfx7tIOJ51eUw1OP01BlBe3ZS/a+HP7/nH471YjwiFOXk
5vu0TD0lE1sDoRdPpZqqzE9FFWIAZ5MJXMu6RXZs3/48IwzyV14n7aGJI/u2Wh70ydJxpjJf4v1i
QpEtiWNkZTZDHT6jHQiPFkQ7FNMheK2o2A+jpz2xdOHrbZD7We9N72mb7mWc8DvVtrG3HBkf5iYr
tpVT1x/j3u6a7AMMU7NVlvT2LjrA5zQdDz9/TCcIfciY87Ne6fpdkSBKQr1bLxnhE/bSIro6pppv
SC+61hrgvi6eXq0MN6CCDQnMZZhe0yejiRFPy/DsyhEOUJWRwoVW8WGs2GuSw6V/6WDomDCWL62G
i24hNs9Dwyx+cegNtj7tJgDOm7aLOA0JlvXRVADwddkMRkPE2nM5hAMaX3+eib6894LABcjK138e
mkZoB0Se739/KRLRzm6G6IhnEq1PD3QAeSlamoipUo1t+DnWddtHlJrAmuNPBTfoNQZh50izfDWC
vrxB71sdrAzzXiYJT2SI2Tqbhdvkz4svl51te1sjsZnKWqyEpqK9KrhtrTohqDy0vmUwzNDbF7VF
jq6B/Ao0Uq5i3HkNwICVHPRo/+expuOQjvWONd6cpStdkvEKCo4uSE9vpjhvb/mFiuvPg54S0Z1q
P6qWJjhlRXDQBreDO1iNyU2fOkTiZvq6WcAfP1/6++s/zzQazSFsqosHY9IQWgWhqKwdpLS5PEy2
+R6bkXNrL59ctFB+XtYlSCT+S1tGZPPJQ4S5DMuw4HrTfEqCGm7riAHxX/7g51t+Hiy9BjyToM2d
RhchT0y8HZj3+bkpEE0g7Rpvfp7Zy7Ofwwwv5t5o9D+/4+f7m5pxdxZLCIgt0dbEBuj7Yjk0Sis/
0UvBiTWDHAM+dPIcEcBt69bjA57pa5iOE5KWsNpXKL1f2JOVK71t7BsL9cBLn3rAeilNNT2a7mIz
vPx8F7trZPEwuteuhfysdV/SGrhiFMTGozEvn9fGSe+cqUm3cTEE+F7aeG3PVPdOVkT+lHbF6+h1
5FhqLMYaS1cvQ7TH0F+8gsW2T6MEovJzaHdBuxnjwD44AJhe6zjecoFMNxUl644RvPnYqvc26fPn
mJDt+xbU4c+RnkbGrV2Fjz9HvWurm2YqyAQMwdlHqIS2tEH0WFmvr7WRAAf7p09osZAYIABf1ORU
myEO3AsYP5Q0Kfomm2ILS0CQ3DZc4xOrmK7/wd557DbuRF/6XWZPgLnIxWyUsxwktbs3REfGYg5V
fPr5pB/+GGCeYTaCZbvblkVW3br3nO94nH/e/PJjHAZnVdtu8auNVjMz9F/kOsJf5Dz6NEOri/YN
bPElpX1j4cmYGFzNPbozJ2qEsy4rEgrtiQv5+eBGRXd1nE7v8shiqvx8mtQobUq0DeueHG53B2Ag
OqBcWc6kPL8BhfQ+DD8DF8K0aY8iw/8o42m8zK59eD1DzoiUMSbu0jXy/DzZbn6unfEn4Zbzljsx
P//fzydwhNddORMIkTMwTrGVgcmgUNXjX4z3UGSC+idq05pCpZlvwFCZqWlU04kptoOjmfTM9rdW
V+YbDXz12VjmTs6O8S0vbbFvGCSh6ivirw6f0NKqsugwDDigkiSdN9hfxLnq2mkDMJ1uHRLOM7cS
O+Xz4fXR63O6FYeJbvHBEv7fJlH1gffI+hjdHKgPqradrUFVSX9+f72u1yv0OFPsRNV9vl79//38
6yNJ99+OZVKcJtNSO5XmKZr+ON+V7FeQbJzk0y6j4ZBLRdi40h+6r9OL9NXRHT318XrAn1ysp6id
13HT2Ft3iMNFqGPo22Ut/HXdCGMxdCa26ecDTly5iIDHbCSX+/n1YDiEALSJGpbAe9pzEYKFiRtX
MW72TbFAt6ixPFwb8nquoAZDPM2Dse2KHqTo6ztECPWJEaC7djmznL0zLKj6nNch8+uqHM74e7Ht
vD7EiLwH9RYfXt9ZWzZreUMgtKC7IPI6OJI2JP57eD01ZTaB7o7Kn9MM6fL/+ZbXN3cDXAp3YieA
n5FcU1elB5sz0OuZkgK0x+vD4clTnF3Nzse30UKYtplt14DCDX/Z47o5eME4f0v8GlWCPX3Y9mR9
+OQuAAmev+Fcmg7zJL3l66mduWI1WLpfuXn4xeBB3oQCI5SOhotZk6dVYoznII2/0hxYQ/58QDm7
mBlFfiC4xQQvjKuBMmyJm8nE42HFN8NQ2U7FgQBWXT87r7i8R2oMvRha2g2j/sX6N5/66bcX8iNU
0qFJRtFKpECUPcbCbpDTJZobvM0fGhbCxhxycz0xetuXaWtsbAJtvB402jA79aYl+BUw3AUpJnWi
Cr+E+AoUU966Hoq1LP3v/L0ayP9PPPpMFk3se+gLJKq+gVH2oiAZNRh74KBt52+8lN6u0ehg1frZ
s/kcV2+4gghAUZm9z7op2uf2xNHahwDLqthrw1n1ZoayLKzbd6bF4LOKaTpE/JKGrvxztuvzzj03
GaUgJpCtA2JSuh4pKALiFKxtfK+lU67DIiHS3QhPszb4wbNnLQdXf5lu9M9vMQF6dfFDYgl8yhjI
crR2zUgIh5NIDzKXg0aLPgGZOgOJ9knJrHtokfMalBeFkx1VXo0oIMS2jzjJg+q4pxm6JcHhw2qz
6BT2zvfa9uSX5T0No1E4n6fwVzkTCuLVf5u0k18qxbDB6Z+wGeJzl01kdkyOg2lj9q61FRZT/Voi
upX0/bL8W+9Q/yJMbLdQdlYTjA/Qp5e8HJDyTM2/zp3ZhYZmXIMPIQVicvhHwzffAsri6XRf0APF
FdFfkupPiuvlQgpLT0aDOcIrF8Ubb7B8Q2f1lLDnHWf7CI7GtKq7trkSPpR9kERsL7FcPSbCutd9
265EbYwXPN3FoacVyQT20JajpiurEdENS+64/lKVwNMxGV0chHvElDWnunI/vdpGxJRyvkwLka+J
ai94z+pPo+sfoeem5CM4xiZsBMuTC1kjIuuYTm6+hV1yLvOZLqzyTzPzbGamVrA1G/XTijPv3XPJ
VBI1Ab/ckiitvzUE+LJ9j6c2aNw32AK/pnRCl1KZNMcifYD7zWHDVBE9g/xf3ajiVKB3MztI6NhH
yaOX8KlilK8m7D1yQvIXC/4NYRQzm+gvidPp3szNVdQ7iPsEYbXBzMmu6tgoiabbkDt1DENzb40O
xHeTZBsHjoZrOsdqHhWcq4r5ZvPdFf4f6dT1oSqyXZTmagvTDUIdnSAZIfQjj5oxc3NrJy6n1Dfl
ZSoc1KGp3M6mID+67eEBlwvfzho0DUa68jsBAo5qY8/2QAZy6FyN6m+jMDoBXX3QRUR8CB1yYqPi
PN52izEU32Xfm8RjpN5qhjiJ6rQpLpxVHPDxdcJ41cmYsSyHcLaunVvk19E8pL4EwWHN06rV6TGj
/lhAIC42DLnIHRkdSQVTlju/T9acFruVXfjRMQ7g/Ad603UsBWOeQZhDRB5IRERhnVb3yZ1+RVOi
F2E2HxkzxEyEonaZZuYOhmp/mpPSZuzuf481p1IrAaxtldPWGjprrRJmwAjPqmU3GavWIaOuCqh7
aPqe6b7scpQ3bomGZPDT5M3KrE1fekf0NKvJDgklACG4AFO6KElO2NNUYOYTT7sx4S8WNvk7sz5j
U1KFNShCkVwAvQjcBonT6AJxa351eLNWuJvnG4CeO93w/JK77nwz0hbCY+mubDPNd7k1qQuG9TdX
4mmrh+pUqHeap1tQf2uwRum7NZNcDlbL2rl5uac6PDhR3+CSa8w3T3reVYWnSjMW83quLMaa9Bt6
Yy+y6pyp7ruBEZFbQYYbIoPCNBBveK1XpVUb2yGkYYar5UCh+dGrvVlnOzn01aZtZ6opd95Yyv9X
mOZ4NU1KKogP7Z5YHRT2FVkNPjdbCoQtbyyIn5vOtChmpzimbLLy5Rwb3UFSFHO7g8X2oD4yH3PW
mYvkDobfh5f1bIZIUPYB4U7bqisCdCPwzLqcBN3Q1cskD4N9FUrEs2hSo8GyafzG7664F0nsr2ka
3lrynUAohRujiixy03X8HTX20rfpSVAv/kyUQZHqNPpT2g3EZovQqEqJLTSl0XPGd4fU+wXCx2Od
Fd+A8UxHw49R647T3k/FeM4Ygm440ETXAZVSOpFMNDfOp3JvZMl7B+/JGe7H2PpWudluzneQbvAB
5EDwggKGs9PEd5IsjK09+9ZqIgVm6Ze1eci7UK8xTW8GAyEVZdEiipo/OoMN6ev03W5b4zj1gsGp
bnemP7xXs2wx1Mp5b+h4NTcQW7zRlHsUV0f+qlfTNdU2GJJwhei42LClRGcMPpusbH8U83PHGDrs
iDUQvLqDrD9tBtTa10nMV4JA9UddUJqmTyMIMXrbwRxmIsh8pMie+e7DzdgPoY9m92YinbbYd+Hr
sjJnEC5l732faWjIFjVtH9fR9rnngOpcF/lTOhGjJctLSxBbAUiOK8OE0Z//Izw0BOpIysZT1Nhi
aFjGxE8suij+HkYIl9Uw7spWpfs0s35FEcPEoJruo3bjZar/jX5fb5ywEIu4cHbm6Pon2yKBxovl
0QuKfWLC2Wmi2iXqKG3OTA+nzaiUfiMT3Fyp0iIfjclG2xkPhipBrJsrKCK9rLz4lBpW/i9TbG7C
HY55E+IlLhK18Q2W8QIjCSakr1a58bd+cH61RfQRJn9hzgaYTtRnV/uHxnaCt9KAMWajLdxmubAf
2rAhyKq/E1mz+wmu8E2PdrLoJnIFLH9qt2RlpA/H4KhqzNW0w3qRPqKBCHXd+OuGbZ0LASB+BNdZ
CxM/apdjUpkE2CRivFI8B0lnHUEWOaRwVgiFjRYcRJI/2hoOVaofIcPzY5eY2QMyBHqWPDPPkWy9
LSAuio98qC++AfUhUJuYNhkj2sG61HnssMJCFF+LxDGXr08CTH3e1mG6q57fY0WZBSbQ2ZMMkxL5
0uwN13tH3Thskp4ZcY7AlwZrcOFUhIoN2F80KRNXmeGd01gBoGCacYiDUR1eH0WCj1IG8WuiXuRi
6lS5q0RykE4FlFQOy7BIPwldwagiZLDUkjmPPWTvQV9LtM8MeAXmFzPvPHYa75HNcgEU22SZ3hcY
aMjPOxYVaPvY3k1dFWzr0Xkwek+PTVAXGzuu5IKCW1yroP/XBvm8bgCtAoKpjz7qYdgYI0VBnMan
phqBe8VDv1HW/Fvbq6AOvtyhebNziJuOGZFIpY0n5pWlMa6IGnk9eJ0xHDMHkG2l6m4XJsYyygz/
qk+2Y8/rKS5408MiOpRxGB6qjrfX6ZRcpZHQ56BF5hXl+ZUqgd6/Y0zXV5f89VFP45SLbAadXaMO
8TvnCsc4+ayb+dIM7N5tjUO6ExG+IueXkcvwmmu04nP+HL3bwZ2OnD7h0k+frYSK1hWDFyfZtWpv
l4P9zmdgzFhett2JQOtT4FefdGS/uS4qTB36h3aAY4pIQtOVqd0tGlg4xYk/HcIY+XbVhsYqUJQw
lGvDRntZvMkdAeLAgBI1ZZdGIBOb/1b0PJm14mewDctdt4WdbiI4zv1o/eg6b5un5NhwV6ldMZw8
GZNMZror0/EiJtQtq7/dP42Xzacs8qPQ1Tsz+WI/fRFoiMK2wblUO9jrEwZjqYHcko7ZStXvQxvK
Iy7xCzGMbzOcAiKqkn0Qi2hlEDG/NKNfgDmHbWAIucRo3K1LbD4rMfgoqP3f2BjkGd6msRwT4np6
o//tTGYHpbQ557H4rJ59m6imMLUUXcd4Rl/OfnHsC0zaoKbfdCqo/A30jzaBCRGAU9nCQoG5a26U
MvgUoFpziHepMN7JEUPIkGTfEMifndQ5VUmtl02AVczK8Z/L4dORprjMufHQaWfgWbGCtefD6mth
ftQi/xhbVpYI9CTbDKEcSlgbxTCaJTWVF6IXdinC21UdG94yTtCC54p0jbr8XmEpXWejc/O8Vl6c
wt8SL6H2TEVXiaFLdhSxi0tMV45Qd21MHhGUApBcVIXbiYPjSjb9cfIIdspsN9vISfxV9hRdLSXR
A4yr0YNy5ubNfJ0Q4rs2yUIRi5BbxUTL2eld56Z8Y7D5hobH30PGNc3FlBBuSuYVZEnJmMGHBLEw
CKP0zaDDk8QGVUVCbUx/P8npW2gMn2aBcD7G9rNUsW2uqnwQO0/px4Sp/oNF5A8HuBPXr4OUlvpY
4ObdjN7TJmkfvcq1PsLhg18ABkKIVr3D/eENVX3m6OvQp8b/Ycz6mFBNnNGfbcjcqj4KQfiXCAxv
3esCEOm2gn56n+1IrQuHhCk7AFyE+2/pMXiu6JovU+lbb07m/rZ0Sbomy/XKygrnAqp0N9H53sUx
9qm+TRneBBuBXndlpBP0gkaIT2HbDzVyxJql+7uLXMwJfYdRHyED8SKH2DPNj+eIbAsy52QNTUgb
qfuWw8hflz4rKM6Actv78cGuxpBS2fhWceGlXoADldQNBflxlRb5tMv0sxPkwA4xC4O+V4JmKvep
DcNokEsmtLhjHepb1c8XHZfFhbUZyAfKV0AtYbHIyqZdjXk17RsA2xQ2wSYIO3XzhP4ZDu3we2j6
s0r+wps2rn4V3HFrGC5zxsYFEdHYSbV2ULaeROBtcZG0qwKV4F1VJX7KtKdSVwHNg5wBkN1+acEw
hjZme7Issz2LrOOUEOB06r3mKJPkZHOGW/gt4aSJGYKvLse9ga93lVtxeqFDGqJ08YkOhcf/RRF1
lCjpb1LYPxry82gwoGQLanGx8ZUdIt2aG8OvnBsZkyi5SNd4hI197lMN/B6rXhDpD6T6eo2K+Y5v
SSynwPo7d/WEk9kzF5QZ5m/bmYnysJwboQX4gknPjG1kcaVmKXS09cn7RMcEcfmfET6/mdbWqROU
G2Be8s2Y5+0+j1WzTIAs7y3hXm2YTCc/QvwizP6vytLPOSSJA5BQvU2xS21TFu+9lhGtZxVBvjHq
r9RFeJsw66ia4DsGKJoqnPqRpi9NJzmZqTrUSoTrMY0fo9Br3ymcY5eOgJNJ75knghh6ux1W5JGt
2okTEkuPmU/elvNcBREX9DP1gFUdyudDn9yaAm9qWV/a0pQAYFPm9WeR7Bxf9PtIlxbJKTJedv5Y
H1CLSTy+g/s/H9LbTCliySA1STRurLj/mBj2AEICZUEn2mUMaf7JRp1hNiAGyU3CTeNtoU6qjSMm
fTP02G5ND5GZkYhVUVt6l1hUlJGOrmyxJMw5w7St3HHV6cZAY/M/D72Ap1HZwlx2Lsauwd+ycFdr
eD/x3koBE3Uk17w/G3jfIRSrt9oqSPhtiaqbZcMQjwDMRhf9Z9xMIOvairoMf8dyxiDw6CuxVvXQ
/LA8L1x3PtZDomsf9ZBVb1iWLhWHGhi58d7lcNRaFEVBmTKAheLIsb44WbMYadb4dCXpbJ44XtDO
tOd9RuLpwoIke9dLmY8GucNRvUbSZ78HcKiLipoJFIo/+RjcB6xumGD7hfBH9R4Yjl5ybxAYKxjJ
gj/d4grJNj2OzVCbO9F64j3MtHtKeMsLml7QcKzgTQeOZK+p8xWc92nHUZM/QKPyj4Bx2gcrjb/M
mQBthwgbz6iCcEM4WHhN2jKhXesGy0HGE+pC6b+9Hio53hCDonTwwjfX0B9dQnDQmKoPPELzHivW
qfMYw6X5WYp0N5rEPqcMcgPOmssuQY1qkg9r0jIsYXAvwxIpSYNuPELzcOxoE7jPvEpVT+fCismB
aO4eBNj3ciyeboGu2aYurzxXzTVo8k+EmLzcDN3Gji4/MgVGCSkN0JVVGuYhC/IfUWm2F7dGBfZ8
PxMH4mZmmlvarsV2DAEoS4upWFcnP42McMq27K+JLu1japk2UkDvR1U9JV+uA90tqWlq9cc4NCZk
OBhXiHVIrHDeYt9aDaCxKCNp1weV+Ofk4QXnUkKvBjBEDbxnFXDUStJ6Xid9cxw1pNAyhqUVd22y
pDueMZXNfpUCOK1lRManOVs/56gKTpWljc+ZJsEa9aqzToEwUozhxPDKyDjFQv0YI5sg3fFvAgZA
1uqLrE3niEtcLifV/UiRJqxwRqB+5pjrAmhYtLQzQ7i93L0amZj/sIPG2ZVK0hmrrZzYVp1t464n
4kTGP+w5HZakwXhLQg3eRdeX3/rG+d2NcuWazXSOdXmqhVN/tOcMV8EWCxQnwhol3zTg7i1+WIXJ
zyxw8TqJWSyVQykCP4joUwMOswndcDe67t/UG5NjnFmn2rbzO2ghNthgpbrKINsPYnERD+E6tZFV
9Nrj1MFBHd0M+4NJ4s/al3W+UMNARq2bD2dzYDV1m+YXc20mnp3xu559deGYtrDUexRzfqGhj5Wo
Hna2nI4hBnSGt8HGn2tCvpyqvRg1iwrMPC5VOhzc+A09G5bIthu3RunfvOcgOGunNR19MtSkvfGd
urmUqdmQpF00m+o40rpamG3c+3QX/a/EGRgAzLF1yR3mP8KDws5IkdAJu9RX1gIG1p63Dw2LukT0
F+XL/sLQqb8YkhRDDoOHOLUxAsYDCHArczlVwvvAMsrGbC6pTf/AFdNnIfUqHIgdxeZIAFfBfmIp
43vqCPKNgtrBCW2ERBnnJD05XuxvhuGh2D47NcO/GOCTldMS7e2vtGZqpmp30WrHPhWsYRffku1m
QNe/eErsOWlE5s8U5NtutFsTCdn8Y2SF++9ZO/HLmPVnY2LnrF7hHUyBJzs5zrlY51jZUn2x/dm9
AMF2L+Kp+VRQ5MkgSUjS4sbHi4eyWnrZJ8cpOtxTyz3qTQDrIvHeGz7lnJzIKC8AqeQ+abljLxCt
6nAgEMYFbiDzi+gUEGsWG7uozK0zIjpkDLqRDGnR+yUkXjTD9zjp/pmyHreJY8P3b/thj/yOdbm1
hjWKHCJ1nT38Y/VZu7BGOQLEbFv1MZtZTPLuXqCn3KH+7B8BYXHUC82XF6F+bTW/WfP0KtIb6w9D
jcN06Jry3bAL5/B084A0zZGsELeaUZUchwYKhmgZt1KUup20tkGcz8vEgC9JNs6P3MibT4cVUSTt
VpbeeBiFUGdqK4LF+zq410FEwK2X1f8mpikGBkV2vU1oM3ntU/+faJv2MfQGcWCwqvKepFGi7pM1
8OlgXUn7vTedfkuZNjAKUpfOMn5qb5A/CsumB4xcDGycBadY/0wcSsi4zPWlaVS9EgARzlWWbZzW
xHYZcQDwumy+VKgHVr1tuN+MSO0AwXBIDzKGVoM44hRneFmbK4KC8TinwM5r92AEyR9D0wlz2nY/
YQRczO1YHxP2iacAZOqWBBNF2Y0YinIVuizAKImxWQayJMdFZTeAf2qTBAavqrZp9oKOI5ulMFZy
gHWIa/Ujb4q3mcXJ5aR0BR4T77OoR1ysnBUKVPe9FoN1A/iBHXjCI+W5/Y+IQ0YaheriKw1PYXDX
UmdUB4PTfw7lsTYrax95TJQ854fVvJtDrXGKZtb7E10GHVTdEMLoZdzRQ63zYFFG/ptNd8dp++zS
u6n4tKioiSIU2ZaTYHpI+VswfPedI3AT1jZep5BG9FaX6fQex0iZcBQj1RaXisbwiszYbWNOb6w2
LlPGxag9MKRTiQ8vlUejs41PihOuWuRvSy9GkzODdZMNllRBN3etRgKNAgpybbYpCcl0D4us+Iir
qr+hZPATciBQqeS7oZ5+6BKAQeEzEXPT/CR8aGLjcMmDqHpj5HCqzeK7SsX79PzjOakrbn1ArstQ
glDC+iJuIZmJB5vYONMovrTVHZ4l+NUzTHTdaPOmzrvp0HBv3pCcVGGGCG6KjWhdAmbCqV1Wiuii
FoLGtsirTY209NMJdLjlHpgim/oNBE/CNfdJmok8dqiqFoz9vjeZ7awSi/MRDWB9R5ZnBsSL0gA1
iebl22nbNovyebHJgKNmwXZyCL3U2Mx2bq1c74v5IOINkxxbilQ8775zgZJ+F9Oxhpv+pHgQyWZE
FRmPGn00Z1YSk+KjpiK/9R1jPBkltFmMur35tayPLkSNRTXTX2bt5ejERH6SVb9vXXgwVbYX6K97
IhUMzlijTauu3HkycPZp3J29wjvNtuaMUolbbnOGA1HUancj0LBuDFc/iQf1fNNDVl7mOkMbyDOk
kMy2Hfrf0TqMUvP2eoBzQXspny4AOvoutBgYBmS7AEba2obHFisaZMgDfGEzdyF6Vt28sr3wswz1
dLbLyT5qqPgsQufcS/S6GajvBYXQZ2/8QebefVhVy7BAONlejw13+GNudXgJVV3c6DiAd5yHfwV5
kQyVfnb07G9wFeM1ABOxIRl1vqW56+8Up6klSIuVFpW3s5+/UzQ+Ys5omxkIdMsMrxQEo5UUd5OZ
FquwV/3nnP62ydQZlwJ/9+TV3XsX2OYlNbqzm1xtFBZMkfpmkyhE1k0qb5zlcCym/BGbyCpgVTzl
77mbLK0G+lQS0mxl10hjcPXWAGSQDC1vL03SKMeEOLKng2LXh6V91sX4J/ab9N0z072Hr+vNMOSu
t6p4RcT1hPh4viBulLdRGDurmE+zPw0X9rfv7B3inKTjwXEAx0A61fe2v9YtLxI97nXCi3rLG6oA
9M6cdwKCT0plZSzCGLaesHr4hePNKzg8826uLJczFxEOKz+z5o8SyLysHGPnado/OLDGt6h8pfB2
F51an1ga1M1CabFMqvpfUla4bNG6dI1sr/R2D+6QMH3XGOwN3Ce26OSuLgiySQv5hjJhuPqC8bzJ
HrKo8sDFLcIXW9I3hx6WURfoCJyO9m6W4/TobrA7BFJ6N98N9E4nqC584tBWLHPsxlajTggeM3Y0
/kUUzx/FVP6q4IetmA/Byuig3Huq868d+y6C0M0rOQKOikEU+qVDYnN7PSDsXxtlbb3HHgyLDE3N
VrjURGkVnKOmju8FmycDKt6WuFLkost+vtvMBQmSqiAG1fP29akZ3/7SV4ytrH7+cu0pOHV+6rNm
FXsXtgEnyFLeXT8ZV+bEauqV2AFfn8tLj95Klf59JsX0SUJztLTZCwLBzj4OKbt5cEH4b76RGrq3
u9j8dIPvGGHi++sX9MtnnuCAMOCZjeH6xXtRDoTr5azWMjd54eMAvdJKt21PHFI+Y52glCR1ASTG
KphxBs9FTJIarMgFmLpoFaQB9aOi1vIGjkJtN8U7cwgcKAfTsSTn9eZSk9GL5wjYakJe5iQWxPGO
zVGb9Tl+ygIld05fK7ofaRW+Z07DRNzGxVa79gk9u39tbPtqq5Mecpz0Jb2XyiHbNEUb21Bprkqu
XbLFnDX44/QjG+fu3iXDyTFUy1UZ93f8cPcit5yLiPv+noCr5RY05fn1rYMkRWtslHtEt9LffYRj
y8wV/eH11dzDNtwUFTKR57+Nn680Cjxj+/qPiaFu1rTnQmJQ+CoN9WrjaA78r387TlW9HeB6rV//
c1aKDpJKXWIQ4FcsdDPvZVEzlH3+3NTqgwM5EwF0PZ4GeBBPhp+0HE355oZt4ixIU/3vl7JEffWt
5r/XGtZD9FZE9v6/X0ly6lSEBr6e4bycbgxojCIz1bLNkHTU3e31pZ5bOKKv+vF6ltDYSZLSf3v9
ABlln64SxfX1zGmcP9GQmP/9vbBGdAtj6IvT6x+6LckXtsy8w+tPgHkXgURdTvvXPwXUSk+cPuPu
9ScgmjdbS4eg6ddX0Q7FGwwFcvP66pTBz4kGt1q//ucmmtMdvMFh9fqf7b6mmwGlYYmG5IG8pL9O
oRPv2kZGK1bGCbdAbT3lCvlWTd34UIzLliWEsz36T3LgE6M9oBUoGIK3DXKpebgHI+ekIiAnAyvc
pkf+/WgVZb6fzjBLn08VJ+wFehrAIxF6z8SERRXxjuD6jOXJNLrxbrGLLgZSSI+vpw5YyKXpZeWh
Vnqt0Rx+VJPxsxfqmHTEzvy3lFkhygVRxTv1vNd7yhoMJjc4Cgyw6vFW1RJeg4GOMXJIiqxQ5N2n
gkyicubqamOSO/CFrmbohBtZufHGJT38XRX+LgzaZG31QIkqTsYJzYNVMueIDXrEhYnsqq3Zoqad
CjgCAa2tNTSsbJtDYbgj9O0YLCVbouuJurLDb85zV0gS3jQkHxDwgtGma6WLhwewYQXg3ti+nvL9
7pIt99mfgqdMK+yaFdzPAZ3TcEYa/t/FMHHzWIjFtiBvu3vVpuwtZnHqjScQ3FIuSFf91/D5cyLW
5VjTKiZqriOOrhj/mooNE83z0hwTebAT075bNA+WBWXDYS4mGtU9vm1Stv6WJlmr5F51C8+SNEnq
Uh7jSWMIEFmynHu3OYYlTTpaMj+NAABkEObddhID+J7O3MuSwM6p4fvH5kcgW1SEAroo/ZPwSHAg
3VsXnx0NadSMbrWh++LdG9AqdeCqfToZjHq4gBfpqKPLcCRofsU1WVPZBbfSg+GVjy5L7dQi+hZ0
tQq24Ly39vYsdsQbIcpsaCeyqT1CaXoXPXu/g0DZWx0rjyB0Ddk5Ss9px8+XtqkXfe02J12G/T4s
uOJ7aNf31OecqguONa13RuB0zrUTf0+Tcq0EZEv6eiblLHL9pNL1vp5tKD1k+eQDxVIdN/FaPG8o
KkeYzxWJUxAq0FdNu04JVJ+WmhYxdJEVDLkcSmL2LygH8tl7zqMDGYILabDm54aTPoDNMgGN2OKS
MfsXjlz28+ijaTDCAYO3M3CItg/ax1lXedNX0MbIMtropM35VvOzNFqN95qSlh9154YKL52tr52i
L0qMjWtk5YdAIrsnLI9LQSLbS5P+mOXBvCgH111S6RKCC8fDYTB399GtvFthCoOCuGnlj59F2qbn
wm8mZqcTwUo6fTMqpVezHzJTQFKVhN4/nCb5AzQBfDFcmgxK3PwR+E22TnLrmDu9sWqMonj4NYlZ
GmL6xnneI62esvVQ+TMhDVQIGEZhkygUIQEdSkB9vXwwiR4WdvsNOPqhx0C7E72RvEuv39UDuG89
yOosPROI4pw6CxWoP1huRWqSP28FP4kKYoj4/Mmccs8NYfZvrx8MSGAlM6wkCXrUbRfH8lH1kIFm
9FYR6slSeICEyknsJh/kD/SyRXBpW6t+VDLIMIelp4zLLBvH5tF0LrGNifPLJ18ArPu3BHvruZe0
GTyiISlgFqaYp8ekXJg7k/kUz2Qr+/mp3rXnTT+wr3cIFQ+zY/bLoSC0rO0V9VqJtiN9LuAI3/x1
GATkBTPYfxhp2CN5yuddSYLZwwnb74QAHrOO9m0wyQ85y+nuKPV7BtJ9Bp6WYAjWxiVnGBl1ycGP
gvEakpB601whTAx8pLgP3xHMyPvoOj63Bokm45w1AAnS3hgeET5FdhWOFwg6HVo33nibJ2LH0FBt
tQd/6f+DQ0ps5/qm67//+3/9roayR4f0N07/D2XnkVy5si3ZEeEbNBBd4GhBHmrRgZHJJLQIICBn
VOOoidVCfrNfyqpRHVq++zLz8h4CIXy7L6+r/w0EsgKk/98s6rs0/u//rU2//q8/8p/sEMP+D3p7
dJeeIYseHd+DK/2f7BBzhUoT9QSp51iQ08z/yQ4xrP+gtkjXhWc5hu4xLPkvdohNH5IHOsTzHN/2
qTHy/n/YIcyB166X/5UdopswQgGQC9i4eK3s/6O5BLGEKFOLUbS0LmBt+wtFpd7ZoxS4pKzWzPMK
+SJpDxVDmtsZkpXCRYCD16fIrmh9SBNzfuynJJtYsSI9kB2yFi7ulnhdF92B08o2GqanDVT4iEE5
MeWtGmySZVldvaXxKHGzyfTbiMybw52QFjOJnQZPIiJoqpLLvy8KJ9MlV3N0UNly7NPUuDCdEpuE
Lyv9Ci99yaki/1dONqU22PuBSYOYZnbN9QvIN4ajZlo9z8snduruxeICfIvj5Wcit3VdfO6gmwH8
19nMXcaNmqqvxqBhOUaOXds3D5pXGw8EDvWHxh9ucW/F58G35nsrjwi8jNw9I5qgzdZZ2dUNsEk1
mdHRUgDQ2nHaaVwvnycoT63KBVUcbR/OQ56eYhOiTMAACQcKPHwuYBo1cZrWAO7isObA0m6XW7OG
nv99cawU/uoYndzp3sVnfG0iXVxV00TXf/8zb3dmt6grpSTLEYn0jsRdd63+64uw7PTaYI0jh3St
PfeF1I2TX4eifoepr5UAwgrf286Za520bPwBagNhDMQNGkhRi42tRe2X4cH5SuC9xSQV9+as/XVz
e6Q4AZR3WvUaY/ZsuGlEGzeDgJwP22QPN7c/U48STl4/7K20+HDMVq5tGAq8wxJjCsfDgWhJWD5O
gJBVNWN6rc7qu3+/mmdV32lZQvf8bP+tejGcV261ULb+6CbllbtJf4FiAQMh97kQOmq3eCy0sTl+
tV037SvPQpdZ6XTm+KK1GXToWV5iWDkbadMPoqZMf3XMnrorXpdNRH/70xBZV6FJdCrU0aElHkDL
KpFKkzqhio3d6HEwZLpzWJbUxW1FSAocHnZkneMG1TV7hT+H5LIEO8MwEvapiXGIx2RxNOIriojR
iG3YpjismnSQWC3QhBmrbyDEYFM1Qd6MXZcosG99pVkOINqI9eC7rat1to6f0VKNClLgrDq8aZ+D
KwlcfwnTxiK82SX4nzgnAiwtngbA3liYKlCN7kU52Z2TjttkGl9GRM2MifaOipnXVkCKUwPf4xg/
kCkptsLLLzmZDiJ7+pPVG5fWrT/tIbuP9M+4a46VXOV8zKJhCfIN2MBJi/tko5e2ve+s5mJWP7Dg
bgPvSODAfvMXyINmHTEa9yFZODRRZ/ZvZIFvdpnOHiWEWvCeCJ3o3A0rEKEkRdIu7t/Lmsrotnzg
CnGC7LfUuX0XgxrCVeaDKS9uXWbwbFFHQUElcqHWvPnd/Mj35GC+j36VXxrhAMoktMb194gz8IE2
GPHEbllr07DNi24DQvvB5S6wh2aSbhrGW0TO0uGwDN2znoj8BqArvp80Lh+FuOvHImzrzjyS/njv
F+/Vi+S0bT3tDwDCeSaB6Djkto3Mui9yzd42lCqF9+gXFUzgrgYPKl4/K6djfOIl2V4v3yhykae2
h4BgGlRUKygEymv605CAY7Mt0z7oaLiiWB50izcAezA48ml6IZ3prXRUoiF0zuJfWbVqfrXQVHKS
urfjVZkD2Rf7SovFUZL6o7A5emrNqghhajQhocEqjFahbhkZJPZ2cawhGu8MR5Fq9T5w99NcLSCl
ZNGfeGZASgXvIXGKEw/JPYbeTwEd5iV3W9CUk+STbSSeXHe+eJTGzclKoCiivzAVOO2X9xpGm2gA
oppU8LUdLms0D9MfL1+sOX0svjuMmlAByFEyRgyXRe/2ZQZIodQvYweqgcMwdzX0W8j03FgLxRBl
An5poiLhBZQsH24k6fyaEKWiek/H2FeJ733nJEKCTsl3nmsmf+FJfRGCChv6Ju9pz6FyxWF+MvOO
gzEwt/5SkQC2QCrpziLQWXnT9AwUE/HLF03l2c0chBF2UFsmy0owGBkWnVfKpX6gO8kWGGHjZCVP
EhGSNJljfvC4DqsCAL6fR8mV4jc/FB2EKOANcYxTfmlgkBJxv3fm8bu1oFtDpSVX5HvRLo/Nk248
TAnfaO3hOh86iIS5KfcU4to7fo7gFtL0OSZBCvsOON8IAKKOS+h5Vh3SEtC+at2BGj83LCYoQVpX
vmCkeM1jY4uX8LNdrRxERnW89a2oIF57ry24YNNKDf5B8lYTXmPJvhJIhsnpNR+O/YX7qWAtQ2HD
K5zX9UG4qQoKatXlsGz7lAQTWQwWPtj5M7OxrRYR6tOiCw30inoeM9uSId5XrdE95CLdGQUABM1b
3K0/Wc1tSHF2plQdBFYh99Jq37MVbfRF8O6VLghnE5selxxd7atC/IU7QUbM+lEUbYRdXKytT0e7
fNNaPJWySG4Ff+9szW3or2NfXBoMbEmq1X6yNYcpxiMFnQ8rUXcB4lZRAuF7Z8uYKCKX6S+a/C/k
mBc/SX8Ia3KvHv2b2RM9IYrKYD8FYg5bopwHEjk9BeJ0FQCbCDp4P3He7+epoXOAXGDLxUL1M9AE
RHSlypfSoR5pNBg/4gAQ6p3RGVT5JX+eTauBweyNYRul+3j+w3pEFkgmFQNrGuHo8W0IEjB/wIc8
jk8GoQBS6rTPGNkjehTnisTfFt2wmxJ/TcVAlNIxwM85GYl62mQ1GdJJxVc/AsShpR6vLjtvUPnD
QIV19eNMI16x2X3rge7++1vNtv6GZtVKc5fl3aFQ+bthd584VsBqzmtAFvsBgR9yWYmjgeKwpsvz
tYrNZIeyzRaZsmNY/ujhbyQEVSX4DB0jfVm9y4S4klDGOo8THhXQ4GW9sVvjBmLnxJuMmcJXmP9E
8s0YAJvVKdWdnZanFA41h77CXmhOp0lRN+hNN0xsaaJrcNymZzXxMWI5OxbCVNuCdxN3t3ZhiBlO
k5NuR+gU29oRaVAJPI96y/a9DBFj1UGrN4WsbgYEnXjSKHUXNqz40XGDzs5Jf1rE3nPPAqzgL49E
Gp7S5VON1fIDz1dheumDNIrr0PG77CiFX/Fp4lO3ffNpcTs4wzLGXVX72qaptZ7DtPmUsCcg3n1p
CGiY21wAfzD5z21qoGZPlr9bch5jyDfhAoD03/LK01N+axV/wYKTiv20/mkGDUCmaywh9U+nynC+
os68jfjARe2d9Nq95z9rU2KqJyCvh7OPuPvHBU/LJdR6ybTXYuxOvo6AOi7MG5NjjuK1rYXP/bm6
2WIESusAcIuy7EV5y1V49RZQYf4hDTy1Wh3HzO1HOqkEg5GexnRhuOfR7mS2WVZ1SwczWugOAl71
5qryvk6VuXeLbbGk3alj4x4yOzrNQxXvlqn6res/pi7Ns43RbUOJ5nzACFeH8L0TLsHL1SQnErLG
0p3BNDhNks9EZE5AWUMAx5YQyGLcD4aPMUFx4mljbiuaw7x9Gnf0038a07keKD2oGAJz4HHvIWjM
IVvBCm8bxB0KkgpkotfbxDP3qCKriw7+N6dwfL6dPNpSX+1SfHqUQ8vCLw5ZTO5cJwbQ9eohTQp5
wLj5jjQb0Y3GizECEPRy/dcB0rwx/YfOY5PNQfp3VCTsMofgnuDE0lUrAZBtFIu9cWiEGO+XWX1x
1TrCd9rEdjycNQOSUu7veoDAgZmh4Kh8udiV/doU8e84jq+pSXKpnyp6GFh2JREVI6W3E5gj7qqJ
Ndhnijco5jne3GyaNP0m0rUh1AlOIZckVlXJeQylJ4zz5GXo/IK1W5w6bXlaMZS05alfh4zsujqs
L19CUAnZtRfOd19413Exkbsg4WnZBNz6BQHH56ibfINSIz4ljGc28GaT8/HTULRAija1wGmH9Akm
zotpjN4FF/r9XFgsG9FA70mrMCpxB8nhRc59+jIqfbtENvnHYTlo0/Cp29gxGw0HVDJ4mLyHYevn
xSNpdTKJebET5aWKiQP2Pe66OjcfNKL4WLv94UlvTg63jk3unVAtL9jFokBdBii5uBxfjfHIlVoC
NXMh2PuUwwLqrYOCBup92QtwkcBKnJmhqDShqBvSvhslYz6VTh6EwDngehltXEZGGHy8V06Kh2xy
XzNNIdlVt1jTb2Lp301FwZND14aXGMVuLWDZdhAeAllyAvFs0NdF775yhsPO6jY8tGP8W7ZrUY9f
A1Jija/rJ/Yu51D4LI7ExnZEw73aWnYdbq15XHYxTyWTbJxGSLV4wjVZnaourRi8O11YWVkXymSG
aDDkmBC5oRhVZG3SWf2Iqr5nYeIhXgCN2lW71+Zpj19oIDBDRFLOcPKM8r7M24R4WgslBlgEqaq5
LVEXfVJgBt6yGm206nH+zL6XYExwuQrIJUV1JC/RMsLvWArHEgF1/pwJ2LIv1dUJcufoYnmdJzvf
TPHyBK1ZbgEDcEnIaExfYvGDB/lTVB29OBQxBm3MeTtGzmx6gcB9GnT/mvRkd2RrkUWr2tPMh0Di
6qygbm0wh4WAZkLNzZ+0MdIoNEadNSdFeQWjb2UOAeei1yUbH4cavLntn7MVRCWX+KWOXHHMRPy0
wMOcDZ4c12A/i3X1Y2TxT8vIe295lcu0xxzDVZ3i9M0yymm3mStCz3RM0mrc5SGsK3RfvMJ1vDwX
0XoRdwwZpr3rhdKmLCAj7hwaxXRez9W+VsBLdb6VlLt8DcvYA5Z0s3Q4Djh3EA8oUbDkwHLbvKPI
VKHVQsjTm7uopG+s7awwtugZE1GF56kvatpKWQlFUr9LcOHsdOa5gIzh1xcA0x/ckD6Bz2K7qS2F
vaR/pDn0Z0JPPUdMhQMnE5cxi46xq/nbJrK7vXizs2beily7iqw6Mqx5Vy6iEEGZUxNF99pAeqci
G76PcYS584iWM7LHMFLBv5UHDerJtksc8JcEurYNAdhQ5PqhzpfqRMRs7Y46gIn4pKyK+jGTU8VU
9M5WJFwYuQfeI6efamGwpaXJVljy25T51xwTsUlrWpnUZaZTEe+btYudZgWjKY5K+VPSc3/z9WtB
wQ/MpiFoFCfBgbPTnBPDta1PuOZrBLz+GQv/o8GMAba2gag/0yUPnne66wuwsNWgVzuMS7+yaT87
EkVB6QDs6qxnzHPb3LG/hwqbxTCvi+1QvTOTSUhrtyxHicy0jebCDVfrmMi38eCN/LZU1fLcEk+N
/Xo+y5baWoaW30vCvhejZ7AuWUA6MvHHLZJllynvpvD3nbnEceTgCTr26yvpy/kVQYt+XJ8M1pz0
AUG2nDEbhNJkoS60kxouAVvz9oOxTmUqjoRMrMSuIlZ8ANu4Y9UHMhtXKyI2lI3ZnKLYGE6jg6NM
ZRyO7Gi9sBafs40UJxvn3M/yd9TSp05F5Lqlz+q6FPvF14tgVA1Vb4v1WuGkCuS8EMKJ/YSbVbEc
dGz+Y9KYMAmdv5rhJEfuiMe0kOX535faA/jaRTAi8zbeOBjEiy49een44iraXrKeOrGGKgQ1SRWm
a7RT1/ttMk9y49gmZXMOemDbQh+MfXHUB4v2mmVp9sPcR3wb94PIo22LlW7i1EAew9xkKdTvUaPw
rKZUCc2PDpapHe8hIzZ7zPTmweM2jrA23Vy7szfL3I9XACNsaCQWDM3ekxtmgW8Yiq9YXbaRs1mP
v7PtXiPGqrslARuVc3vsdPkr15toY4lXAIdf1dCfMoMCK6ceP/ivYuGJOFcv9KIGrs5eYSbGFE66
3HhO+TgAxvV4TsMqSt91pBBvWoKMLRAPbPE21c6vDucFI3R16DWsSb0300ZoWYfaASjskNYf5oQF
tc5xMUt6+BYdIaVpQNHGiJpFgR+n8fS9lDQIWv6hLD1e1iHhMC9n99T05l+RtNYO2kt2dTHJHpWu
X6W54AFKJ/pmYtRFr4ZyByVLzvdTWbA6iHyvrUFLz0iOiFXakbz7srUXtw2Z443MsMwzLG4RaO3R
honEac+SG9ndSWw9AZNUsTGK6sam+AACbez7aFf0yAezi0KlZ3/9GBY/pnFmk4aGoTajVU9vL15t
PqUkLim+QCJMseyhmIcz2m4Inm2hgnS4zjmPpkzadwp272jCIRgGijKIWUPJwzUshdIswtyqgt5x
QGrP1cbPcRJr7QwJtn2Mo1yQZYve01L/MkwKAHaW2e8zmt5wUnRoR8kFjIvHKgxhwcymSxaPWwNy
QSUWPXSeityG1stFNksTaAujTO4UW1ei6Wy31nM8Mo3TBtzRaaNBuejqQ0vVA+wI+gjsePnu+CS7
tsBYC5J2s5jGn4iBBcSADmQrpOh2NCX/Pg7v3IM35my4IftISTcP8blKkNmJ6k9W+C5sTQd2JgqT
zQ0CvwGR7cbkXeDNiQad/FfCCm+mOodGqCBeR/vfWIIBF8oEgiaruzF+j71EC7q558A2Dy9+57xr
2ANaYjukWH3gQJQ4EAjjAqURSFwwmfHBVDhNHLjaJbwdIx9W1XErKsoHrXiiW5jqiMyHV9AbX0z9
Tq6RJFtaAiTKo9wVVfPZekhxCz+diqumueifQxtH26X5x7+Id23tfVck1bACuE+N4i6YWkmzXfz2
cRBFf6DqKSAn4+8MC6ek3VC31PbmkRnpzlsssdVHNnI8TcvdenWs9f6tk7eGG0jgo8NwaiYP2UZ/
TdDdqT8SrCUDrgp+KFkAwdbb6JkB69u960vqpfKe6zO9SVFgNQahkuxFJhEvixN9obl9IUoeB5sO
ASJjl840aNbo/V1jGfiCJRWDI6uQaS5XWNDLXuHZGI0o7Jc9edT7VlEqNJHLC0tXHNKUdLTZJP5+
emKAtezMsflN8994WlIshf5HGcty12IJgcttglN23AWHyBDqNTmoRMoXZSX7agZHNCTOXpQcLt3M
5GyD/9kv1E+mUhnqsf+UGmTWI3zFpSeAOTUYf5Movrcn08fYkkIT8PxbmiYe32X6KyB0IhqW3M8b
Usu84Lu++14iw+YN4PX0IBaEtqWcjd9zdulRFuOCxxDjBh+X2MLmfLZwxWOrdm8r5ohKQ9c4Soow
POZUXA3H7CRBoZOm6o4Rq0QSkxlotLrZiUnf9jFmKksrvvOGGw/qLstV23CRHBg+jJwIluGsp7wA
puz/9ovzDqvYRTw8SVFHpHOjJ0IcPzFGNbN2qTwFbuFYGUw3YuDzCOmtKmwW9wgj9TTxSDVPC27N
WUREfbQorLkxMrjuDr1LWjTOOT8vEQ1Bk0marrmfPUJ+po5uwsdzGv2tUfU3oq8Si/P4aTvuK67Q
b70eb1oV37nd3K1aDA7TDB5NZXxqHKsWrXpEfZ2PRXEvM87kjaDBK7PyPmzco4m7Kiw04ripOa8/
exLj1hxFQcEWFQ0rO8LApuFRhazadVvq7GSDQ0UGCmxb0NUN3ukrmuDj5OCtHbCeMPKhAtvCTEzO
K9mmMYUqkc1ZuKT3sncoJvQ7QFSuV/4s56l03hp+vjvaHF9gO4dj2t287JnJJDM8eZwhrGExMQJW
gDKodgR43bB5VnBDsW/NWy8HZJo20SaPGWfOmJ8Lu+nIWJE3NUyn2nrZuG1ZlF08Y2FrOa8QjF+j
ONtTKnutX4pxNa6ADdwPJM/1ur7OtSKuS9lY27QPSCuTQSq/awe6YWbixTW5GJQ7FR8E4aPA4F69
U4w+pWSsIgrfeBBi5v6YWDRz4R6dDJglCfGVlgAjttM7Ks/uCHXP5FA+yj4rjrCimAf4f4ehYLJR
owrIbjxPdb+xy/5RLTPYghRYTW/mXpBkPiRunne95/hFjI/O94JLG5Oic9rWXD/wUwdCrYb9gYBo
brxjRf9iqp0Go8fn6Fo2pN2AwBXWD7N4xMbAb+tgYE60ITHgmOeDJmmqceRy6PQmxI+D5s8fnzLM
GyJi7JKaxKzK6SZ1P77Yqjkp2EbbCcxJoHoJOdxN4003OvCBFh4XLa4fZTfdppGgt8y1eZNbfgMZ
cK3v82SyZZ5NAM+oNibtwKFEqOvpF9gmo+Xu/AYbuj6wOWnDd1mTPK1onkTH3hOshWq7Y+qwxjK7
KMSrQdasp8fFUmAW8voZ2nZydSmSFf6thnVs+fE3TYV/O+ATl1IvHiPZnVvBWo2JsdkUuAOkneDd
8dS01RrtJjV6/BBLusC0MkxpSRvz53xYNE4ejghFOCq9l4ohX2UiWDOZvyYV3LOiJRrZa2+p5JXs
afkLvKYZA6ec9iLx/rg1VZ0ctTY14nOgBPMA5gt0Uk19d6mZg1kS91p2TZ0PItwQX175v6d9V4G1
k4KymZGWsYmWrHoRPu5KikJa4zPyi2rvaeJs84yeSGUcvUaRRR6x+A9M1fyBaJqpeCzn6uZrxuM8
L6ce9k7gUdbbl1SIgmQsUu7wANhmX5E/q0rADIQzV8GcFVTnty4Ewvzso0CdMauBWPbYPOnKSE5J
TgHd+hvjGdOrA4dnccvXYYg/CEsVgelE74WcgCwMOC7j935gWwRDHugJj7IcKGWsvJup2mM905jj
2w0eb/ed6DO0m/Jd6wT4c989rTspCjvTgEGDO2o7X1OUXOgqu1+W8btRI5Qjl4DINNxsj4t13C3f
k2Z9tsSROe+OP3VaVvupZfjfHrjODJj/5LhJE5sOSYosmp42NfwToSDnEBUaN4FVnxSIDoP2BzHJ
e0xwSqQ+9V69IfuwpEGwsNNT37fMMwTQ97jC4Y/Vdj+UJMbTVt7m9akhCfSaSXTObFE1ZomFkS8A
WTlQhVa2Hu80d8jWn3+rjtbrVUVlUl5dbdlYW515vGtkDOulu89863OCZr1pEkhIZWtse52VoJmq
iT7nSrCEcPFZCBLZJpjOAqvnFmLpBZgztyg2+UufkcC3Df2IHNgwsOaIHHEvP5ED6iKAV2luMOLV
af/1wZjAChC0Cc47TyxrKerSHIbu3SZMvRcFlZoxF6ScQspwmmfv6GYw9XLmbLOkpY5tGKIfDzEG
vt/OYWo+lytbQ1tYmAskkIxUIBFhPGKlbuOSZx3wHRwhSLBlaGQgjWudyaKnHLEjqeyFVoY7BXm/
Wo/U9nnCwabm9jHPn+J2hNUlC53Yp/ft+GyUZmW8t3EvoePdWVQOXAhjpeXY3SBHbGyl7kmyrDQw
uJIaCghor4SGsMEOLXygbvKbOvpvDbSTq5E5b7hvdEb26/iCDsTjUGIKtWA3Hmp3fMlaqz41EsNC
NLiBa9NCFbmW2Kc64FVBIiPgF3jdMoWc0Fbn2tD2cTTKbZmVKaclA/d/Vl9aPvcZilwNQWBxGYRw
liaVBqsoN429vqjbUmCgW8gdY+y2jj0Tuq3ZNd81EuTkYOZ34GF5vfeQ+slOJj3oNZ8Wqh5oiP2s
j8nnUnARyc1M0i6mTp0dDSGxsQN+OT/orRQvRr5z4/E3K2iqi88dNdhjM3zyvI5cfeYXiQqL1hAf
PJHMITNkrsiX1Kf7Q6lDCjch8OYfWa3pXY0QdkaLpEEyGQklu/aN+CHZF/CQ/hqDiMLS1iocD5ye
NbRXv0YRjFX6RwkutTZlQgX1bSKFBbbwnLGThirO7+AvuCc31l6SyXyYbXlfxvM9I/XmKB9n3YVT
KsF0jM6Dkvp29ps3TjPZuycfZvdsLda7b0QKMQ5E47yQvmYkPtAzurWR39a4U7ctEVEkYEKjVIfB
I26mMZXnWSouA2cN8HrbyPHegStT+JgdbHaiqfWfMg2miC/rl17AJRfUwqR8VIvWbGyz2bj6vEtM
9UkJ0FlgTjg4Fld2zC37sf/TwI/2VKaRRl375ft+ix/ghSf9odAsE2IH8ArqSl9sI7kzm/6tmfUz
Hcys7gxhFf9eYkexHpABe2+t6MGMWNUngPiDld5ROgP9qHvkWvmYdhU0BpcjcFstLxjAcDf1yXwe
phoWVFcduxzBTLxrOsSVfojY9V+wqiM0anSt8qwS82Od5qgCs46H0L/TkoGwfc5EOy4YCmvmlr14
CjoxnR1jC0Rs7BErpX+qSufB9XFIZWK85przGxvwgfMkPc5pdS2naC+T5Gmd2MDtpMQQ+VTX4Cu1
8fBDZl/5XFPngvYFM+s5zkfLw+h2z4DAq50UnNfi2fiZV2Vlfe6T3vDIhhrfI/jBR60nv+CO4jW2
mdL6TNZTyj/9CDcrOatiOGE7T7aYHwI6Z9+ysjsWS95v8w6QYwK1/mwLgCh9dOjr6MUxCzcQLePr
yv7uYnb7pUUxQTvdtFO7Qkjnn5T/PN/mgYZBgfQbbyxsLwoJP0zGRWynyaRHFk44sEW5iUbt11t0
ztX0YedNr2Ei+mOT4iTYMJ7cWnyjz1yswX+HAvhHDQwJwVlUCqNxxfCrU1fbYsuqamzpw4bG8FsR
w1817zJPXaJ28sN2waVnai6KiLZ6EOKdpbONQ0wEd9UYnyzGxcHzywfwK1QGhqA64Dgs7Uuiyce1
GMZfsPR1vxwlaVBNC+OwIDpQzMqJn15mag119sNJO6WaDk6VziZQ6A1n3vJhaRdxrctGXLNE86+i
2dDuTsOKLV9A9v0pGjVvJHGAkDpgPC++nKKDLB7d1iCEFVFw2kA00v3ZuibKJ8RpnT2/Mw7aYL6j
DdAUbdHtmLOB6gaFU76WvaUleTLpnjLZAhOHX8Ut274tlFsdS3su7hrXKXd9M1zx/D4P3XxrPOau
iemjja5f4gwLgAObo5oURnStOOAURE+xaepsV7SWz6gB6ALwAQLLfhsM9A4AwdEuFlAnvycmkuZv
GZaEwIAbtcdL+GNqGhWH+rdXFODq7OYD6Ly5z6aE8tek3scp36Wu23+lvgqisd2GpUauZDIYMslp
bu877NxBfnJd7UBdS8z+uKKwq40E0TLGdGgVuj9So5HGh5FzIKsYOoHGvcNNDfWtTfofQFTqacoo
xMBZVQValsJ1Kx4JPd+DTMGPrKF500xCRAq2nWG+4SUhkh619tb1L2WRzjuL/sZEgUaqVdq8xdCA
EAenr5RgNzFdfNf8+yJ9wlez5PxAJPwqlZuUpUZsWJNo7vQkBZCmeVffFO9+l1LK7b66EHeE248c
ZuearsfWu0QzuRGNUOkDpgMy/PMbhEV2k+Vmpk4dGj1VpsRh36Y2Z7dOzXhbu913M/otJBonCSyN
NDOmauz+MlYbq/bEK5GObxn7FaaRx8i1ozA2emDYjfWZqOI575I/i9Z+cq0ymYw2X41Y3ggdbRQd
JXsS//fRpSoWTqTeveWnXHJ1BnRZbNanzMlrLnCSjmC7+LSFfRkixkM1wkdcEnmakcRFdUGIldgx
FMk6oQMTW62inXwjz0QiNclx+8+MftpHWpSeo/WpKrtdP5uXES4345iaQC/TnbiNfockARvWcPqP
0cDd9lva+Juanic2nh8Te+G7zppjUjxZ9V4u3V/Iz98WFedB1BHKtQWeBH/YjYt+5QZwaIHCoC27
Hwzta4Y1SQr4yZLZRdcrqGVnLz7ESv+jI6C3g/fsWhqefTi8Ks05OMjbkE/UkzVMPub2YRktBFcE
lCh5YNW6VbZ6BsF1FXTsBCsGGa8l97eqNekFqVDV+kfEhdNgjfsGfiCrs/niNeYv7K5fhxW1g0zh
Ftg6wG1K6GCzqwaEn2Vf+PZNz5znzMYODGw142Vj4fJ48MCRAZ4zhoP0fmY1cHdLJrb9lKxl5dyy
Wd1bho5AjBTCpcPKxZlE5qVb6B9U2GDMtL6jRJBKPWgg3bo/VHcQKK/ZSGVLFFSj9jer7ZtvMnSP
9z7H24mjKLilHyWzv710KbIp5Na36ZMBsGjj1NsskYeVgNiNQOvnSQhkHGP8QbTT7be2dG4WfhJb
JqQYZrWPDHpzEvVY22LjGM3D0AH90e3UPEWEeRJkMjFzdNHbbTOUn+7sX6ASMdUooss0lc9WTp+C
qVuh0v+lVa1LQcor8MmOmOhaLvENUJLb9bzoiXg7AAGJ1g9DOACyOt3dRNC1hqa9d0fvlPXWtojX
7jOIc5kGNa9oHrN6eJtRBvfYaUZLu0qjsZ5qGx53JB/oRYzZ9Yf8GgHAGUzzw8UqmtnUx8Iliwso
apmkxItcsqPdHH8FGCcfRFtWxMEIxZ2AUSD4EQVWYpqbMu6+bG15BFXGOcgXBydH1+16+2qLdtoS
pMQIOcAdJN/EHP1jqGYwzNjabKQSYYlD03iXaimPGjRnK6kfEtn8xr121W2KAwFH2tmyKn/jFq0P
YGiyfBI23lUpUbjY/hQ8zCO6rpd6EJWCsuu50DXtgRjiUW80WKVJ+zsY5U6JS5uwONG+vh041Nm1
jSTfb4XI/siWw3BtpQ9cJX84aVpI6fIQQ+pnBni2NxnWrWkxPmkyR8FRW2PCtZ/C1uTCu/E07WY0
NX/pEm9qxgaAMl4SQdefbtzXOqhgHfLSB4OYRz2t7shDHUcI0givb1rf3/v0cmwp+IyDvsOfNk5P
/4O9M9ltnEu37KsU7rh4QZ7Dw6aAnEiietmSe3tChB1h9n3Pp69F/wnczFuJRNW8JoKbCNvqDr9m
77V9XrLlQK2zbJDh+p2JWDqlbGQ2Bd146epXBgA7ARabtbhYWxmdfD6DnVDjj6Z/a/iRsSPRNl5h
jDiPVXmI8+nUsfBf3KPwMujq3AHtHbmJYpXaBHCTaLG2GL5koE/ztN01Tv2q9PEQGzx9JYrGdWck
Z6Ox0AWMr6AJP+dhAqPc+/wUVV1sq1Znv6mPCEsA8KL2RVXZMcrrIAyutFHcOyq6tbxFzRgLfzze
L772jKk/uiv2cvKjC8RhcuVHj+ikn4N5m2cWJRwhLkbLSKUsKfC1GShfDpVxkCUBxIzMZ8Seqhof
xvqZnuOJddS19dF7SxcMk98fiUBmSdAq3GQpUQRJuOnS/lplIwB/98Rgks0/2x2BMj0C9tYJZ6MN
5HS6gQLLr3LUGNoj0dU7kS4eoO6q8qJdz1F+RgL7q0kVshMwor0O1xMMJwoSqNGpV4bmA+NltYYe
uSsHSnEZKlJBZu0omga6YcuIjj6Yc4AKtrcZGDfMvpteggji2elCb2Zvv04mEJCLQHy4jQUg5rn6
RN3yBF3ml5G3Xr+YbeMmqjcqRPZQAy2qJEloLgOJoUJBkfgfdsb6bYHEDlV/n7hgxJezGiHzLU1Q
fS0sPz2ApWCqZz1joJsRRxHl6YYm/NB2nzoOiuVI1nr/rhXmcSZib+XlU/lqVeFXlSbIveEWBRKf
pEy58mXl9GGw8kNyXqxRmxls5/K7zKrfyc+CYEfDBhdxxeqKSLn5lcvDuapSy4tpKckQWaVuu7f0
9Jv8PM8o5ue8mQ5jZ3hEeIVMmqFZpD5o7zx6j80f93t332fsXHV3X03yVM/zKco+Uze6i632u8qd
T4a+e1WT+mDP6PQRBpQ+URlDbTw33Y1lLrMd/JuBWF5WPJx5ltEKMPerWv2kpUSPTpuA3NMaVtxy
6fJtl9nw9Nj4Glh1ppdESn7ryUahc0cKDuetsKc/0pcvZhjaHnyYPXYKTIQRySzzEVVCwtsrAWAe
/bLr8U5p8oIT77PuHQxnjH/oWskvv8EEogFhjzCo9jgE3X5kSbflgOMJA1xH+xj8opCKxuChw8xM
3a+8pCBlAdBdsMKpW9wXIaObtPtwGg9SBFZUyEQOmaa9zSMnO+vD14xX39L4XU9+NNOTaI9Q8p5J
1RGA6vV9rTuopArzLBC/saeuQ6zsK4cUknNM9WD4+mO/CC47JL/JtgZR4IXkuaGEwSKc2N234yIb
RWFxTGruzSQJqWgi/sZmLvqvvOh2FuPJq63V37ppY4YV4wZzhk2nZrITDuZnnqrD1PzyR6AIebUL
wEuztBo6umxuFmUd5lO1hoJEHcvWy9OWAaw7EnXkcBmPX/KlgmssrV7rhnY1WxN2USi/21L7pQ3u
6ySh7CWWE+7hRVKb6NO8E05+B6b0FnPStIuWMvcNA6Y1i9C+ydCydSM9D4QngmwRNXb+89wzGgCL
moKaaDGaedHk9KdI4m5FR+AwInTujWEiaIodtNHdMlBukRsTUzg4v1klv5GvgsdWvLKRZQtPoek0
vdfIcR9HM/HuOsqtmZX0pYbFuEqDMGEyX0CVxwMKLzWRmBhyfd0xCwJtawOEG/izl67FjOk9Iy1Q
lIJMk35uIA3gcwD/Webfst+4YwCm0Ql2+fKfbA2WmmXlV50meZf5+Zl3NLH0jhF5vm73x5+buiuf
LMoDbWRc7ajm289VsIsNnVgw85mfzT6u3f78tk7ACK1Zt8FKYRxSFidNmGTgDNoOoiaCwXAmZqGf
dijGSanT/QvQqhD1tPahDcmryFp9i22UiVsa0obO2rSvYjTf/DgcZCH7ORvmGzaubzmhxzH68inM
JRQU1ENhrBn0gUO/ctkvcMiWmefLkS5JYhXOGu2UxNbrbOtXYBba2g2Ark6t81BQTIKJLKBpNDZP
f5N6YzR/Zuk2UW2/LZIQzJilGhYUuuk5NXePGuwqCw3PnGYn1I+c4pWuo1aO803SN2SWFebORsfW
s/lBsV3A5CASiBKIbI1xNEnKDnK1cdmdrCoqLFzF5mEg3MkQVYNJv7gNfEOMgSeWwEInLQ52RKQB
+xpwIb0RgTLFH1Mm7GKtmdVyL6xHI0IkM84VhFPugm6y9KsrHG2F5T/a4XSfR2wQdS131k3VRSh2
p/6g+gzTndXtCkIIWhZkuzBEx0NW3y7Ar72mVMoqeFa+nty3Tu1iLiqPHTPdTsZb121Yo1jYjrRc
PysH+C/IBzRW9jfVo83ywQQ3m0Z2dcc30bC4zCFk2hgvSZO/Qil8ZsIbbYH+2Lu6re4n0jcgqOh3
xix3vd39odnGRSPyR1TyfxqNsTJ543ts/QWzVF7lQ231G0pQggXb7DCFbMUjn6VdlbOnA0+oO/3D
WLbNpc5MTO2Mq1Sqn6d6wHhdsfER5GZsLN+uH0GJBhu2MfkT3rB9XiHuKWJEnqNBammZh7tAt3+X
UTYutn06pcJcdzTzHtOmS8tEG2tnG6wGt6JebKxhbbewQiaXhIYRGQKPHhus4ey0Obnn8YwW0lG3
yneQFHesj9GLNn35oUOBSyMFDbWxmosB4xChD81UyFBbq9E19xWDqU66iUeoKW8DfTegP9mbsrpi
f/wO2C3wZ3cNlkJbobzHqIByi7SwToUb5IDsiDRiTeBewChg1sp5s61yxFxx+Vq5iGyREyn0mtaa
ZxU3Q/HtsPfbGPHQHRXdcltM9tqwUBax+bGGe7QavIdtFPxWcbOD5ICkHn2NKffpvFT+yfyGAu5B
zuY+RVa8iTVcYVELoVgm7SaKFxjikJJjETXVVqryuQDU2ymuzTzK6xB8fBMhKS8wEM7VAnSIh2WD
if7dGSI20PV49uEzLwrD0IsHE2ET7EzCyQVGVSs60qVxGNgc1/Hy8LF0Qug45ls7A3uhYxPdQq3d
A+x6YwqLUpvrENEb3aXWWILIGtQxz9WKcc+v2txBl0T4bhgdNGZDAOpSW7PKyUkb+5dQEpwEv8hD
y3YjzKSiI3zQesKHKo6xWrP55bIxNkpYbwyHIuS5wVUm9ls896yaMi6gkVGfWHxgTI0J/PBd4g+d
icYgmup42xl+vtP15MFu59OUtazmteULEythh8tSVmCU5/xj5GPiGCuM9Gyy0o6Xq2s/co1uEwWB
mu3A1gitW0LEtSeN4RYJhHlumsEHGOsG7kD7InRGAbWsPoIPXtMZo3OdsCfCFibHJKPd/mUUPIFa
XVgrrPZ0iEyNJj+/lIgV7+TCJgYMhkQW01UXxc8p2Ku589cDc6d1kWv8FWXDRQpxiB9dwwxMgqkT
NIgrFMty0DIuMQOLDQkTNN7nqyXXaFXOQFpizdlXBNXex0bFe8KOnF3AmKC2wp1Gz68TnbvSXIgD
k0nl4kbaJR0CJjdhtBuRLhGOZZ7QwNE+BRgroZ20cVaQAdRfXXQkNG8EoGSaiV145q5l/BHmiJm1
Eelx2bVOKhv2g41OQYOXRoftD89VxTXfmKK7hjgAaGKGp2k4vFS5K2PUq1iErXVc8IIibi+hkMuZ
Ium1seXo+92Wuzgu3zNTZ2AWO3tXTHgCeP5Jx0A+51oD+DFoP0pezZpfI3JYvIuNDy+bWXC2EtrG
GATnJqEksMhbUrwHFFMO75x5INwkzc7jZD+lUcoIOjwSfcpstyTUPmbxRc+0n/wUJ5WOeaMAPyQo
vjbQneU2iXLtre3dexP1bRwjk+qDcjeaBSv1/jiVlzDDDuyTZeBZX44N6HDsiJaKMCqn4bYcqdrz
yAA7mJAFQMYdRfGh1JxsQ3TZLWgwT5F2e6tG9CAYStjrNfX9kGvDnSh07O9ItyFAbTRTx2sCqHJD
BkIWzmpj9yYwYr+96IP+QsdTLuOPP76TPNLpVTYBxGbKkspIjvDc7Cve0sei85HXW/up7oONJrqU
FRc60Kip9zR9KVwQtUj1URLLKWi2LRTms97dDKvtTqmy/oxDudge3sD8VxyD03vXYhkBhZoL6YW5
c+w1oGr0AluJORfrEUpqN9PuxmS6T7gusU5w4t1yxHqOyupT3IZvQ4GScWJCO2rR74rad9NXaJrc
YEovg8ATzNhuY9BquxXTvSquKTBLs1yLifgbg4UskUICPTv0bbfXDpZzGWSIC8dkHsUisT5aAkAs
NpOjAd9r7YSwRkjKJcam0Ji1V/3e1iAfJwkeEw29Brtm/0jpR6NaR/rZCYJjWA/ut+x6zwoN67ND
TLqaQOg/NZDxuDO7cbB/tMivdSUb1trmqRP1pTYeYkRj1zqezZvNsqITE/tUaTyl9NKuAVa3MFyG
7KSAomBn5l5q2u+xShF9631Emoj73TCU29iV1h0GFgf1iMRLr28EhXyQFLvkq0ePZtSVTCmk3NZT
ihRt5IUv+eszcjqvRXLH7F15fqU113YC51sSb3wjIBSOTcFfPSUxMmXOkwZWJ3YRg5I669KLNBF+
aVPWnIbOdA4xRqFDK2tEFBX6ncyG1yW0jjA6li07tLjz1hli2NICVJozaC3NQknKk/Ux2eG7ieyA
3qF9UgwyLq0BLynGP/TiSxBEGv6wdTXDP2sqshrEHCJDm58CjbU6JRoKF/a/pY07KSuwOqH9bUT3
EbCPmYRjHkh0WVQQxaNbUH2RCy48g3nJppjwrXU11vlfQKAkZKB+1TriCaYZsmT7Y4FBrUNAcZvS
toO1E/vjuehQs7pz9ewGoC4zu7gfmTVDi6/Uwe5wxBLTO+khalrZy20+tMGGGDLkgugo6aXQZ0PJ
0826vf3c8JZakVCL6U4HooPvJbnVdX7kCL+QbiMPY3EEtZ/dYJK15U3QPl/j5NYQlwMt9aovHHHs
W1drSnCRTOSUuWhBC3e2r2XZuNfIZVBits5jEFnOYxggjywcvT3osIZJCTAvQeJecBvF+0ZF9srX
/B1AcP3RatrhOnej57hm5QUZoWIR8wXSMCvhofzjYsbqbSztfk/ILy4Ayf2R1hc8orZhgEAa8DG2
041l9c62iJcvmYEPnA0lAmKn+BjFQ3stsnVvJMRuqCB5h8tz1+SKGMpR5A8+R8MgnbMVR8h0eGx2
JBJCSrP0d9+pSt6PFQr4RJ4xqE9Hhes1KhnkhMVXLIKXPjARIRpoiuPhq1r4ynYFHZ86nURwmF6c
JXlA65fzZhuhcwSjGLjGzbpnokA/Z2/+QupIYAilpayOAttsZ2osbecU/nd3sWy724D4XzzImXmi
jKUer+FsBazJ8y7yFmmpxhsYduiXrOf90HYehxHBTjqFcd7FuzDA0ALOhPFWlIZ34C+CO8bce2RY
4Deq7KUGWnUQmfkAQ+SS50hVvuZu2qcoMe70Th4d32JtAzYSD45FdjWTn0vdVSPJbFnC8gkwrx08
5T5DASsPtyLJoZua/PARxzXmmXrTlNh1gQ6vCRXLAV/Yb8si564tmQ7oGbGIrmF7uhHfERCVe7h4
6lXOj+4mo8PjsugnrO5PMAINijFI4jtE32caXb8NSloa39efUorj7xgzVTXO8rNH01jbGRkeVSZe
QgUMYijHI/4Na4oFYJBPF0bwgd9DdcvFwndI+yqxvmwag8jHSjh/moJRkt70v+u8xbyl0ZToWX+x
5l+Ve0mZd29t6iU0tAbPbhXSg9GQx/quaHRSpjpvsAqxy6AmAYlqVkVPt/iTwDSjaj2Gab2IzFnk
OlHcMtqFsC11lKhU/5wVE9tc9scPWTMW25DkzmMpIn+bhfVlCDS1twp7qc9dlsimvmHHg1NWPflZ
TnxuJvp1mTFVsMqi3kRMvDckvLzywkYHaMwcTlmNKWc2EWzjRnXQzZONpKktd+JpdiLgonbVbTSb
qi0SUe1pksT6uZGeQ9KXZ6rf7TyYnONIIG1j/m1aqMDFXH8GGlfhpI4QgAHshtWd7mWp3ZmcU++T
KFAS+LLBTAA8bs47BE0B8Kyhe3KNpn7AErRFqdptjWXk1o0g7nPXgnJeAKUSpv021cJzB1gHIyy7
TVK8A5zFbsqUK07M+tpUY3uw1NeE8t0TCQJCM5LVvRv6np0b4o/Q/EdmXAiGmNVciq6MWfxhb2kr
SqG4Nx+5/JCZE5frgcbSKxC0+AouM66mQx07775yW3Zi5VUvrPjKt1mihay3sLymFi/iEHrR1uxx
A1pp4IWMD1aGrpMkZeMHY6I/EP08Qo/tipfSwECHzdPTQ975ZThsBYUHPhP3jjyEeF9Gsdqj9DqB
wDGO2nKTOq8qUoOXWiyfWn/MT8AGn+eIVqxrfFaTYjxUWfwWDyNmTqdiL04rK6lgWXsNiqIy1Lg2
LFFujVNu9FGrrxRYQGV0vdrpyTpunmEw6nfCJTyxtxiSW0UZ3KYi/K7ZkmARctDFQDVICvdL4Yao
NwDPWYt3Q+ih8MaDiv48wm4u7YU+KOYTTt95P0fxIYg6WiB3YAKPCDq6BYBHvCyxo6MRI1hjrTj7
NSxi6OVOMz+MuyTQ7gclNOS+ucKfnD20Kv6jUu67W40lzFw2g1bxnrPCvAbS0dZNYb0WMp0OrCfo
yYAXhlm4q7sOb3VxRpvTH+tWzmSW2MBRXYPBe6M/NHbMueJGNwkkZ0VPK/ZsUEbsQ25HLZUVNcD6
ZCy8aBx4o5YuezY/x2tUCLnOqRpX/tR1zsbVfSp7uWxhUcHnBmZZdwRzX5vzrvIRvUBtYn/MJYjL
TfPBZTMDKNzVz44oMXCA4bQchF9ZTLhGO+mNZ2gL5U5nx1sXOu9E8KmRyxg4Flr8RaDxWlPXBpzj
bwdhUsv68REOwT5ARrwJG924uPkDBi1Y2fN85Vp2RuZgIrsEC5SGhyzWS0+JHAFJCD1iKBIgI+WD
EWgwe6VPjtZYv8HWrde2O1AKxdOFPfmrnnW7PoLmY0PGYjX2ha7UPYkyOTCRmsl8tw+Gj5V6CLMJ
vzjrIMicaHlwqhqdO23IdANuoDjXGoh1yJmzNk2PY1J+TkqxgUwi3EQ9BgY9qo9E2VyJcPmTjarZ
SBN6LohIUlTIXFYthufBObh5/kXvmwKc4FEes7tojBwvIKdxa/cIklgWIQGwpL+XXHBjO4o8G6up
JxO+GTjRg6ht2iRCHD0jyc50Vad24l0wQAJwOiajdVzII7arQCKitfz605/bei0FsYXS/j1mM2VI
uMHdpt8c/7kNbJdqI504BIpjE+viRrvJJueQWd91F17MhFFmxPQQGZNHn0vGnA9jf3FG4EhaJW5u
ETgbFpvaJbWlitsnaGnmaqSr1+of/4/JEDwgUAwFDH57BDB+S60TcAKi16c7q8Q9k9drn0XXysza
W2X2z4TuzQeTpgzBJupezUKsXmqeaNkkpad87qI9VIAzSoEtFW617ga95C8b0bIiDsPUcikHTBZw
zLWrpDvFJRCIRDwAaBEPDAY+ZxO7ddAQmWixmDREDjSins8YlWlKmKUdpG4BnnRQtQStc5ejgn7K
hOwRsUdrBPAMen1cyaoIdsD9sfOUwSNBZEcZ5+02LeRdvwTi9oEDmQOpPanmm1TPPqJhiQEl1E8w
TkuZ0tBUf9B262jftRfNH26VU93shfFE1bSP2uTUDlznG/RGW9NljTAbwQ7PyDEShcCxbK5wEJNY
1XJSm2zWi6ILyKARn1nAB0PYPRrd9CJbRNKmah3GDNmNK4WxAfwRg0NU70Nm+Jj2y+dJDp9W0JMm
MILMyRu6eGShZub0O0XPaQzpk6bHgKUMLH5EOq4dA8ElaNp1prBGRX1GJGiJMAmB8K7X5n6bG0zN
63CKkfFN0BACddbz+0QjQBR4GcAYBju71CqxeyBf6VLgIwNUbSabc8zgrU73hQ5WFw/wXcnA0ymD
aFsl9Z/UMjkJ1VDuqsyEeyeiaxz/IQGm8lDmleus4S1CR8WN2b0aljV4Ta0/d4VhkzGhTVuR1tdy
Lp7hu0zbScQ3KcAkdSVy+7FiVBEQ/8zIG36Av7CRmIxtJbgcctr8M5PEX5N2sVOuZloXUHFgvpBT
drYkJtk5sA4A2b+EqYlt+atTAg96KMaHkDchqdGRB8aUmug7KJFk+hgYo7rEw9R89QaySETAhACT
oCX9cEYFbeQ7kFvYHYo23wZfaT07tyg1SS6ak/uJq8pKY2KyYehO5HYRsLa87+xIbCOInDqxGSuO
VRvZDXStCKVn0OBQ0halsIEe1pzznVmhuoKFx5o4kYCrakhCBCCslqCFzdyOHbPo+DdmBF4w7c5S
InkdJBPqoAMaoGD32nXTcEJhI5VjyWRVMYy3uvxBhvF5mGx1IUF+R4jMxXCRq0j406u6lmdXT/ud
L7Ctl+XX3OMYb0djw0z/N8SweyTQ4wq3dO215NKPQxEcKtzoZu36OCoZtjuMWSlfqZlSo30QbUuT
HJWnFOo34cjXpkWEaMsRP3wDEYewye2gxds4wwBkdiM3cEcW5woxkdgKRyIQ8t4ZNjUkIDZg+fPY
Bd7ERH9to1fTBIIxJN77tgaD5hq+p3hyKsq42ObiQKjTSWlVyi8kRDFEdzvr5f3SQlEQrS0iENlm
BA85piX4adFDk6NKHsdfCNQ0vC+Aw7oIYYLl0JDp5K+SzKg/dlG27c3seHat+REGGdwIx34x6a5R
YFP7kzIC8pU/j4o7l6DywO8fBoXHm6X7ZqpqnwM324xw94Qzfj+qYrh1sTkd/CDZ57lDFU+Q9gZZ
+jrHl9a2uHVmC5ena+okq2MprPXwozfQcME83FLIMDabmAQzTGQslqTmNszGe1MBMy2Cap2YItq4
YfTWZojcY4bcnUDfDQSNqsqc0X3iSNMDHi403ezAidIjeBt3XDfdSQyPS60gwhLexqUj6AzzWvY4
VOhOQeSkqzWiTdTgOruEJAs+047XfEzk41ogaGIjtpuR4zEVm6+ziT0Ma59nOOVboDJjFQ055kn/
1ublgSEluRKtTkJ2giQHgK3Ggs3TCz1DIo6aj50A22mltsFUYmumsOESgMUUgoAzuOGyazJ3XWG/
KdN31gMvSCj9FqE8rrufjcTD+470ymZApjK0CGnts74pY92D4XaAOpPvZcaZH3ZcLw272Nkj47I8
jsG74yjDz4nwtwx7DF/0SHGGGVQDXW8sFpM55jf6dAJNnC8+puwjNnCW9ibRkyJ/x4CJE3+Bg0ZV
f9WRb6/gcQOWS/hH1ozDj90okwONiCHUaBvifSC1jSxRa2bGnaR8ndKjqN9LnXSNSohtjcOonNMn
A3xdAxmst3HFUiaR4pIn3X1gK21RPK77hz5lwAkuAQdXxrNVVDVSKPLj+0oxj0zoFumAVgRNzyut
Ci2K6PgWx7HalPWiSEIlyGId/y624jPBL2pDpTzvDMXWgvWuBzn/STGFXht66rNKSd+q0nwxRYi7
eAYblDIpIENwVhWwMr+06fWs36i7h10EF4qDC7ttmTvASSRqYuFgOrYngTJ1rHWwz4ozVIWXakRy
yWViY+ogRsY40E8YDOpKrw4hUQMbPa+es9Kk10JgaYfyGSQar05CrLQlxpvMZLKYkHbZoeJNgi4W
lkxlzUtl3jnHLpHfAFKPRVECx5hQolsmL4TFYt8nQ70erXpGmwPFKfg0a3AH4ex+0Zn4W73KX8im
4LKqGloyLY/YZSBHRRC9wNrHhzkc4hNNHTd28DZwzm5V95UKh7YiyCmgg+xeYqJcN6cx19GkLOsQ
AyMt6yD3fR56dfm5MXq1LdWo7es+PRUzDv0UBD5zbIvxUoMThG+zy7pfrqcrKrHdYgdOovoypuEF
DpDcVRFv0imotl1gPIaaRkVGSp3p3LjYRbt8TC6qrfZKQ12h+6AbRU1LOtu/Kyc5uClzjZzVPmmI
w9PMdJzZTHd0EVwza+D9aS+SSslgfDQ64nLSdKdmEHVqJlrCae2DPZruYUaXrlcBdrcR37k/M4Oq
EzfzWM9Bt/Jpz6ewp7bIv8aciVXOqRhX5E1p7lcOVbJWtEkG6d/c+26lhRqkGpdIsdAiAoJAuGIK
9mEVf3eshHmmeE27tFSoxT5dqVNkS4CpteMDi8tDRAL9V4U9bVdEG0rZ6ggm6Y+ylfvYpNsOmObo
+wF9V0oukdWxYCo0hJqT/8Q/XraQYXiYXfsVpJp7RDEHfq1PrpUs223bn8uG3GxSmdGp9eKhT+Zj
glUJzi5mTDPbxnsMknDccTFb5hAdQ/GRzUPKmKNIvd5Fp5YP400QgEUnTqCxWVoksxYkPdHKml4Q
TdmS0A7GIvLN088NxZw6VdpEBSixqw89vKWfb5TT1WqC4WSHH+RkFL4nmTUeMXeQt/bzobD6eh/M
aouUgL9T6R+dIoxpDEPj9HOjhvnvH+E/+ftHdcyAexXYub7TnWURiDOCRY3R2s1pXm7McmpOP5/q
aTMRSLt8/vMdP1baCmFctIF4ZRyLLBXHdmRKjqOVD3++yDkljkLKaU9oKeW4co4/N6BMWB9bcSZY
1bJNXiTdW1cXX1OGTR/rFWqw4fJzMxI0hS51+Vx2B+JHnLPMsxFlIikFwtDPXZ1wNfu5KU0+Ivsp
L5L62KJrubCtorvBartpGmhv//Vj62x+A9Oc7dXyw/7r66J7Keo0vbExqGX7wBEwsWgBTN8IWmxT
m8LzT0YFHcJLWcIbSzDMjJhl7vsxmbOjSpLwIqrgZLuahs9QOR/6OJL7GdBsCFQdYDCCP9g0MHf2
IeerFjcbcJn2Pfcw2DPSBDOVVuG57+4xriUgKaOSBHV9vidLcWkHDfXe1sUJnqv8YyWsnJpsekce
EeLcnrv7xECuHwCBxZhghqfc0ZtDFIfRKRDN3z/6+VqwfO3nIwRZ16ZQ2IRRdr7AO9kWintC4Fy1
geClHXsLtTZzJ/n886mEU8uGRIhnAm3+/t2fT7u2Jek5vc02IXLktJrXMSarUvk594XKc1v2ajoG
BoQK0Zg8mlmkbw0e2OsS692NAV4vmb91ckruDenQUqsQL6w9rn1Hd19rt/uO8zT53SrdOzGC4DEH
c3LjNIIooyFgKdCXlYZRH5wBh0vbaU9FpJqdShmNB64jT/Qea1dPIJJUVkWDazxA/zGuWt0Y178+
AnVYWwQj18JvNm40mQ9+NE7ELk+/fz6bZxy1lC0WrhHnxVBmcVf7vvZkVAVvm9h0jk5Y6TtVKUg3
OI4uNdeuwK/b68+NxOgNyNtqSLrAkhMjMmddlz2lTvsrl03EP+czCoPAM3tFivHs7Hx3Lp/caQSO
JrX6rkqy6nFW6lInInnXHIMawjVehiTXSK527Pd24RZRn74quugjkwNnM0Hafnfj4jlBXfMQtbO4
QIdK0cIO9ux/DH2wp2AXdEqav3XmBFpD0H+yJ4H+K0eHVplEADkJm3cnyDawBe2mwSH+Fmk83S2K
bpJNWC/P7DYcVQdbobUJYrYpYoVF35lOu2BkFJFlVrVrCMi4hPg8nVK5zVrHsxxxXU9AOW+HInfv
JAxrJBeJuePqO0f87AfuD+aDadOYdrX//xD//yuIv5L/DuJ/+TUhG/vzTwz/5X/8xfA31X9KslSh
LtoGgHx3wfH/xfDnOxjEpOlYrnS47iro+mi/2/Bv/6EZAP4NobsuVZcShmvz85qi++t78j91XWcC
4NqGNKRp/z9R/CWBBP/A8HcEkzbbMqRrOa6udMNYGP9fvx6iPGj+9h/G/zRsraiK0MK4UIitql5V
nkB7quyDUyT7tkdSghrloR/Sl9jkRYu+pU2QDRMhSoge0xpebxzXrEOsY1fBNEVkEEy7Cb6GQABp
2c6RYG8wfhVj0/zZNbAoWEn2vUxhoGWczSY+Ea96K+xbZHVf//BEXP9KIvgfeZddi4jk47/9h3T+
jzvnWAaPIVRQ02XxuXz/H+4cdAGDFfCAydiY9r1+RT5APZ2dwyi+wajbBjPhSpuY2i8PYoR2HxMg
QByIT8TXHE3YgRqZIWOH/zaESmQa5yZiBgMPRWwcBpxsQne1enTFydZgk6Zb8ma2WEg2Uk/vZdlc
m644ToQe4oVd2cV3VFjrf38PSYD4b88ed9BWvFKUbZi64tX1j3ewqonunhdMszHWXszgKVzc8HZ3
maR7BH22A/t/BR8c/hXo8TX+r+BP8S8eWaH/i1+sJLsOYbtofizjn3+xT59XNiNRAIZ8KYJ6Z7T5
qcYDMozDRvYvM4CCiGTugoW9w8w5yvUTC8pLpoW70FErMdRHwcrP6e4GcsqT6vHfPy7Wv/z7HFZq
usmbzzH/WzTF6NphQAqUuyrszlPN+MZ5jqPyOLThBeDIebTlabTGO32koI+gCjMaoqHc6fVv0Ru7
qUevBKox7t5Sdo/RlNJmc82W3RtC9TcVRDfu1eyzuQx1f1+yT47lQY9p5Ur5VAH3F1xAZ8SsRtm+
g3fmStGNR6bpr0YfE9od70RDQ4JIkZC/Yy9soAKDZ59nvI76XVHKB2kwu0Tyt8Uo90tEGaat7D5W
zs7wgbHT15qIicBO3OvR+79/8KBQ/4tn1zFMejObQ4Fj4Z+fXZaSbKOTgVH8jKq1tW90kesWnYSW
dBdhFKfW/Ox086b10bNw86849D/cyXwLhv4eB5YsyidoYM9cl5WaDzOa4Tk0zjgzP1tCVEXL1dJX
Gx2hXm2ZH0lj7KJm66Tm3i/ndRp2q2W5EjhsrfCgBtZ0MsdoYXN67f9m7LyWW8eybPsr/QOou+E2
gIiOfqD3MqTM0QtCOpLgPTbc1/eAsquysqJuRz+kIilSOiIJAsvMOaYMb0TDZmiGFMnnGXg+bJO3
EDNDPCNl9exoMUwYZiptP4tZvFUQY1Tr0+kmyQbFUEkprv1ymfEExYfXE02tO+ci7M59VawF+9sm
Li9Q45B+RteEQ9Vvyfw6CUL8pChPnpU/iHn9E/ya7eJ2Y1wQgN+zxVs86oX8tAEI26h7BqbITUyP
YTmr1tcvoqcmLzos3XKJqFUJ+84FAUQ27EHG3V627iGW+kfbp9zGZTIOO3qNpSG0bdmc+17dRY3c
hTUT51en7o6sOFBphOdOJ8cL7W8Dy82M5ZI92Irp2JJU2VMRjcdc87aodGHdFRu8gNGKqnIhGaWE
+mzXr1aDU2AE9XZVkR1JL7uLjQEl9nQIkIAhAd1/TX15NuP6ElkxA3yKUSIF2PeqM0nj70blv3t4
mvIzOLIHLTROg5G9KBOWqcFy0CVrsShokSVGEf1UkCqXDtp6nrN3eb/OgvrgM8dOQRMQAHsX9cET
xjW0mqcBKiEJvsQ6Vbs+CNaBZW6+MoWWBlg3bdWeJu05lsF3rpydnz6CLNss9N69GV1x79v1NR6s
rT+VVwe/XWiiU++mdEGl+AADFzFhsdC0+NPp5D7k/OMgNpa6d2sl3kj9KSitB1KoUF6622QIP6Wy
t+Oob0wTK5mTnaaKpb5jObeqsi8xahSnG064dj/Z/bxOA6Mjw72N81mXdZHDSq9rXhQANstXZ2Aj
b41R3heM6LEpXAyxZGK5j1+xRaG6rWBOGeyqPPsItABqVgu8S/GJdwCJwO9Y11VxZeDBdmg7ZvIS
Y/eypgxDHSHWpK227s2qo4/Wz6/VxByTAW6Sj89pQ0I3L+/GUubOLzIknMOqgYgYTuK5Ha1dUYH+
dsSCCFk+iNU1AfoZqPDDsKqHLETAlfi3wYs+ZhAKVoQ16SMfIpZIPNiQJ/47JfCtlOps2iBXR/2h
rgBjeXZzgVawUbLedS7n4YRo0DINt5lbXGvXBNjnHyCOPHXvveJ4zHvAMBWuRw/NCt4olBAXAeJh
8r5lVX1lRnFFmPcMO2CmeWocuFxXXbalQrtBrnzsjzLRPoaIN7e2yB9JTyrtzw1pz3ZdXZvMeq6/
pMQpVdaGvujRfl8sr31xI+8hoVCPsGUjo2EQz9A8zavXIgo/w4LqJveTp9iuFZrqbuc7gIht9xaw
qmY9k6wKL8Om6+zw69+nDYyZSD/CUH3Dq3SShY2IGgOlva9zUMqKwXVgiOeEwUrmGVuRltvCKfea
xQYcIDP6xLmUsKiz4gmLW2eIbzchjDxs8g+/thMy0TcR+sSVL+fAs9SFToAz06loyKpZIwVcWXdw
tHWOtRUzt0JM9CkhYWZueq3RhMbeyCLGsB4MQQy2AVtGyI0oJQFDBnY0+0Nrun2fGHutBQU3sROJ
E+0gULAbA2cY4qAgpq/0Jn42JYAxt9/NW8qAzCXNfJwgPsTOtAlRQxRgXsy6vKbWCxqB0zAxmys1
chrJwnDkwce31EXtMwu8nR10zCiiF9wmd53COco4Fe0T2q/BfRlz/9vCyt461QMd3LnxyUg4D3rx
CCkMqRkEjOxdRvDiOu1OH4ubAzRRk/VRMzviEXR71bvRhT4J4bq3zjpjI7A/RD1EuWoE7x+RidRB
r/5VNiHjeD5jhjh4/bg0RfwY2WS3AAOVdvpAUgeYZF5aYiqqRj/ZWXguI3fX+cCZjK2felvYtXtF
FAXDvZuRynsfUHTLdeB/v0Lrzr+7QEvKWmm40iLK668X6KyMezr8zlukyHT95pk+fuV3dzmOefAX
WD7I0kO4qST7DtQAbrvu2wdLfJDsa5GOUAb0M+SW/b+/FITNf/0nt38X5VhHAblBf735X7cCFGP2
8zP/eMy/POQc/SbNpvhu/9dHbb+Ky3v21fzrg+a/5h+/mX/9f/661Xv7/pcbJHgSzfagvuZINsYw
7c9fQWE7P/L/eud/fP3fekP6pf9/wNv5HRps9NfWkB/4ozU07b/xBroGVTvNnokb8O+toUn7xzFK
3UWyGl3Qn42h9zfwLdTdlPquYcz/90+NofO3+bF/f7L/U8X/8S79+6p+/ul/bid0JsK6KV1dJ1pO
p678l8MqGIE4BYmWY8bJQuh2RXHTXAxCJoHMy7F32Sgru7srGL3+3BnhdDGHelwB6dHOf37BXqaB
kpM5TGpsin/ekcyPC91UHkw6wp3TiMsYB+YO4bB2mILioioIBXMwpqgJL28qP1v/3EzZPIHq1yEZ
Vo28yRC7iJYNr2HSJ6h4Jw36eHL5p/fq3zU57tyD//UFcZFi4uh1hGlRqrnzC/ZPDWShGbiPtWlA
rzyjn+LoGBN2hucWkkHaSBqE+UvahJyUxwStSM2HrgsVBv6ip9mIGd3bPhzwaE+oGeKqks2dE39V
Ws6wK+U6arEhNOBY1q0X7ZMenEeiPcWczZA7ievYQudDEuPW+XfVYH9Pa6hljG4fgA52acL+qGTn
2U7T3puxfQNWTBJybEKlTQJgqhSYB6ysBKxhmuDPy4Z1VcdruI3Q8cTEskjfekK1LNgHdqSlt/ZH
C99+0JEJjOoH/6c6DjOrx7ZZi3koItex1eSrqFX7YU7OhbaNKB38EglqtzropxXDOc+ocXu7I040
MzmVagczCZiMBX7Pd0do1y7iYGvf+TxxrnW4orUPh7SzBbvrWjeKk5uO7gJqAfsRiLYZUt5FpHds
RQtnm5bYCvKZUc0f2UAIWMPpAcCvBZ+qtng03Ij1OIOZrVdoglzsMVXVsRrpmECg2JF/J33td5SZ
yK0K+oY7EWcHQPUBq4KErJn0rig4Eu2R6mo85H1GZ93cw8XDYp+MYlXo2NO0TZ6kXAE1WI9kRVNA
QRgjm1vG7DyhIhwCm726prMQRN22x7N+LVPKlUHVO7qP5IRkYFGmoHUiFHGMEhCfDjKeVp07bZzY
+a0ThKFNMl7LjmU+9dVEco791JcJNswavmM32f4672kt53QBYbC9YY9ORJa9YF6IsQojfmm23RYm
wBkkYb6OtQ7uN5dvMhYQxbmkDnA+WGs92ek6WoBFbhEs5rfGozNqd7YgB0WHo4cgoxx3oxUSpj3O
No2lauWjXmE/nGL92cmw6/npKe5NNuAcCYMqnV1OYRSW9aMX+CZeMpTgaWCfDYf9tvK9YWsV7GpH
A3wF1g2PE8ixhFW6dFIM86rTO/wzNfm9zj5Jmj0rSnb+JplfImHGWuGnTQgY0bxx7XuYg0qCZ3Np
db8qUEAzecoaceLENKtxj8RUJSx3AyCbDDJWNsZnSGTtKZruGJyj3yunkXLGvLMmfU7/TT9Ts8lw
uaKkbEhOnCIdn4b3aJk2ID9QCSMUx9ygLk3y6tPJqNKqPpr2rlndgJtzmHmkLXsnBiQMeT1EwILd
Vz5LAcyZf+E2fQ2b6Ax77KEnoY5NcfREltYRZzktSoIb2qYABnbyIPty07iEWrevDnlp+py0IWim
hs5mLGV3cAOTpwCb91IZ5Bvb/GKb2cS6aC3ISpU4FCUYfMtmVmFsrWAQB7BQF2Um1PqFtvRD1S1B
W58sVDPY9Cd3pynxrBMvNfFHnbHmXdUQs1t3y409c3AGz1gw+z4E1nhLNOSrmgVTsi+JNwNhSNFB
9Itdn3wMBgMQHuRLxu9MlUfDF9/MCpGeKHGuI3XtcRnwu4JDOthE0mEuRwxJXan74bFJgne9YoBV
G/3vrswAGpr2Q94HnHh7ZAKQ6R0kGSVtSJWx9cRTCTBMBf5R0J7v9C4/s/v2jsWAtI4X5O/3yhyu
3aRp7uLnwUgfLd6ISABBIDF0ZaWwMDn8kOqkNFuZERQne/4/acXsIG1ED8JsfhX2iHWQoIJlECGU
YMEPq876qBHM48fzNh29SNBynQrg2YzmVDMR4f+CGRHAeQ69mqGvf7715xeHDBK31djN9njF9CS4
uFHUnicfV6s0jJtoON2rrBoOPzcNdOAYtsgw+7mJdfmpSMHlhS786hIF461oshpGcvnxc6tGGPRo
GXC/DUJy4BNNCxaQYmXERDx2kfiQ3YR8JMczMBZdftAdMz/8/N+fN3U9I9KFtmGVECy2oH5YmnON
XaZGui20itaCQ1CYvn1gz8RirbG/3DB4S7LOenZcEtqGJmvP5jygkIkC1pV6MG0GNGMxjHzyGKbL
GMZIXhiSZhKCot9C7JJJ8d2oFcU32ujskxBWROJF514HYRcbI6rkccxlTggXjWfY6/3W5JPCwBV1
k6US0I/qMpDH8t324jdDk/45KwDvFT6EwniO8mpSdfD5mGyVPyZY2j2Wz+bvqYEJRuU9QgkQYmdl
JsgHzis9fpFHMtq+gsTXThC2gWChwxg74xb6xFb4cVlctRpYGFiG6Rygs9mQenKRqPf3bqpFFy+v
IPSwIbq2HsHhEUvot5B/dYBW5ZbDE2fD6m34YN7LaDUDROvEL3mBnjtAIyxSCBA4YH/3XfO7Hrz0
ISd1YNP2wMdT2viD4QSS/CuctoUugG45jVxaacYr5QfTOo/kfYKvpQIW/k4YBRxuf9I3wxx/NAQG
sbCmNIiLcaDmV2rrREHzmzdTzMds81CSoLdwaoUEvnWbTYQEgNA36+Jal8Iu062Z72OnZ8tf8ELp
Gjaqoba1g2U29iHFgcSRiZkJ0ITOGNgumWEG7n1P/7iKfYJgW2zTK+LVI9CTxvSY6QRaBW9kSqKi
ysZwQzaCcZnmWqWPyu8w0dyV8ErwcC9pUPa0PH1MIiFhNUgtMwT/I1O21En3UyxNnH+RdUjhrM/8
+xcoCb8aM2aGanZWeQhtEK7kTzEsZ8JPQfiInbmqTHkukuKJiNXyFpTDfuREjlXlUpbtpRp64i8H
sKzpk2ZSAhVKYyTpzSQBTmWOIftj+DtoWu2ukFG4NXvI3Z7jWzvZlc8lucSnooaVjQ2RUQVam8ZP
QH+khM5kEUVCVAIq94ppX6AR4U83hBFvZZ0w6MfGCgnHQhE39Xc9bflWF6vU76bzFEXRJbeKa2Tb
yU6ln+7kNtvOal5TSRiYAzB/SY7qdIVbuO2GMF0oSAH4QgjPGLPkxe3AMki7ussrOW58Q8Juci5o
isy7OnXf25IxTgHCZ+yDZJ16Umc6BQ8rB4wED0njbPwwGBweulUqciOYKjVe8gi1/h6Gd3mPk4Vz
QxZcdcQQdxlA8k1jcqSOxDBd+rOrnOw4pf4VBX3M1YZRh4ulTQcCfihc6zWRA6QOYhORzvkvhu2p
1U/xjLBc3P18IT3w7NVlgAoAphDxCpQBxq0VLiOXGJywcKPywBv3UmZAPiMf34peufVJMe/Zqz6e
tYzaXelCqgsbOFumrNDZhyQPm5PRwQlFp9z07q9grIDzlr66/nyJHGvhutGx71rvrJmZBXDduJqd
fMFoYGIQychjnDL4XKxoy2Ro7zPHqq4AYp21GOC21VbWP07j0R619iEcdfSIRXwKspGCjJP1Rcbl
hxUi8U75WZ9t4zrMEHsncU/ZqkGIz8zKeSjmL2aVk9HjkTUhR64ktGHxjgO6P/tal1JKlEx+VIxy
HlM0Pf4F2XX75KIjJ/MqfA14hY62LJBcguJ5DWHorqxIMLqa79XUtIsMb7y6Qzrcz7bVn0fJMkOD
SOrjOhAMM8egsDdd2RUXX0M/gFyFSB+Lf58bli+wEXE4d76dngmiTs8aypdztlZFGJ+N+Rs/3639
Qsf2OT+qsnSm6G7OZO4fj5e6y90/t/94TDGa4L90Y/3zvT/u/vnNf/5M5LOEDEvWUPOvcfzROLrQ
iYKYwqtGj34s5y8/Ny0zBR6c5DWUhWZCdj/f8/OYEFIC2Szzz1hm7P7x8FrxsdUqUDA/T1KwjRvr
YDxB3A11DJo88Wyyi4ubz8ll3NFebZzPaKe6/D7tiBMIsb3H2P3uf75obZksIO6H+56dVRy47VOW
2/EVaMjy51aXGObNHbeVbLEYeNkZ0mB3IztLPbEkxOsaUSk6zmM0O0hhZpJA6FoPP7fIwpxlOn4P
7I07QSpbe0RaHk5rbnZdN17zdgHosjwN/MNUoml75pMSITjz3Q8jOLjV1D06E5xuArgCHWzC4OCL
52goSqwvCYPhhe5lb/VYLAlGuxbKeghDzjxxwDjPNJjCl7raDIH46DBs0UUvdRxTjt68CTs40/Dv
ytB4JQUMy3gbXtDdg76EI6ZWrSu/RgtaRFilpBE16DiIfTsA+WDPyLTLrr1m7/rgnCwB0xilGcry
KCPsuW9QnxK5i+wQUWq87wqvQ+sLab0ZK2buWA6UNsq1DmCFdB6U57rHKFppzmYAzYcG/eKb2giL
IgQwc+uKADy03wBSL+FIx5N49eLmm8AzzpjKPziqOiV213LKZXrvNIicqBlwtnrX1AUeiSyVa1vb
72FxuzvO0X1N7IODKmhdB/o98axo4ntxbfODaJtHrjp7ZfcvTiY+mUh8MAtdxyryaJ90ol+HAM8x
AWlKbUZT+KfZzaO1NaBjOY1YzpJDaOpAZNvoBF4Ch4qvjpUN0bB20FxOM2wkNvwjKq5VkLjDOhLx
+0/poyMrYgPVPCVp+uZWCfbvuEfQTW5PItE0pwGWHq+V7DjtF+K0IeRQ6CrF9LwqsQf5yXRxhk82
Pq+dT78zMiLypzefEBRh45Y0QcB7+i8zF58TqLjofmRZuojd8gBZ8E13xmZbE4hjJNMXcZRfWtR9
yrJ+0mfRflTc2br6Mhxt09bU7aDWnvyo/oW08zgVZLqMhuoWNgitTqpHxsvpjoxk2C+1eZHhvB50
+cBaUPUzF84bfrQIaEo1n1XXgDBo1dTw5ifRZxDgnTYNZxcLZDZKP+gVn5AW/cKmq6svKn4cis6J
/x4nou249Hp7JdQrFvrXBEUhQbSKbI7x2MKG5pMYuotAj+y9TUUves4CuXXvAWnddoLUagNflsCH
sCSZ8m7CxO/l4iNoi7cJqu5WVAwJdB//yCSDFwgk7BodSJERDt7shuJI0RMTXG0Thay07kiuYg8k
kV1npsCZRBFMDMAm9lp3wu9MY0lQ5KiPYFeuSvUTuv3FtEuAzIEaEIHxWZex80vI6Dy7FBdoiuCT
j3h3iHLZeOrRYUv8gvgt102g8br/GaTJazSq+xof6Yoz+z7NiH+xg1vI1Koc0UxrQ53yVCt/Y9cT
FZrWHKGJEbqahHeGcsAfC3ZzrssnKWvEh9FS3pbQNZrxoLWFvAdmtqssg/dJYCMME+PMUfqtV/VB
K/MOtzl0xdTOkJ03TOEKC/CdaXyJft0rqCxNxDq1Tn6XAmv4WG1kx6oCZMhEMbImtHXVTYKg9Xss
py2Ggl/Uud+VZxPrVniPqb8LCTJ6KFUKVSUGvxDO7qw61w6Vnz6FFSmmruPiNqfMpR1cYtmFgKZp
KZmhqt6qsb7VMVQszWzvprw0mACAb2lZI2u+Ub2AC16bU/xkFvBqy2KcK/eQpeHOBXHBXEcSStEv
2BRLoletdmVPrNJzFJQYt+BzmzuV5XdjQ/czOjCWtEKe7AKaXgVbRtTwHeBls7ZU4h78pIP+ufx2
A6jbIe7+DQtCCveK+wPzued56Zg7gNIb4IFKnXTi3rvjHN0zWqp5ZrN+MMokNGbnOSnq8AqWKCqs
N8829ENPvsxDEll3TttwVEUQ3DwD/RpRFw81O9zFpDWPCSYSihQkRdrKynA2iBqQbtmSb5/2hxJl
BTbP9ESjZmyIBoVMFwO8GfpfGSl0qZ4XL17XnNTAZcPt5bNI7WvnMX2EBMFycjJABwwgdfO+3oak
nVPPJ0uWyMaeTOFqY3j3NoPsziFeVjdhQ+I5TBiult/AkBidTOYmqw33imd+aeg2iAuNBjkuQGBi
LEkVg8ysz1/aeFiYmHlX0C7IH53UwZFG+WywlE0i1z/AVTHl9KrF2jHPsMa4djWsvUH1sNOjC6OH
t4bv4ELoYMNTvRNJ0FjbtobF37PKK5uUi6fDZI2t4tT17aZpISk1PdfIKfF2XmHy0hJRvszggixl
CNNNe46dLjj0OowgTevvhF3dkhCoZhIkktHb9Nw312QwHHJVvHyjg0uthYvSn2T7sdL3ObKL8xwv
kI5JSFhVgftDjPq6TSg/JBX+FForjYT5vcriVdxXxkrvuF4JndEWlT8jaq05+GXHdK0Uj7GUT40y
VxmH8ga0Nh8YwYzE8jC7W+W0HoQ8D7YTXkTZ3KaI9bvVw0lT9DR1Q+ZTYEI8YErI1V1BeJx0kAN0
KJPXPBUeZHPdBVIm/BZvJcL8Vu00XGg7PGPMXh2xH6uYnWZSv2nJBJAaSpgb2ntNmdl29NwCCTjg
hJ6ZXeC6CCiSEOpIv2h7Pb1v5HhtjThYJ9J4iFH1LodYF0enX0nVmBuAfehYq8wDqOvcsmwzxm33
0BbGcVDiKtDV7tIYh0/cLTWWoZtCbzah5F1SFntPrw4vWe8xDWLPKcwS5oc7FKd2Cl4g6zy3MUFO
MYDAVgwvjtNYRORWL2g53hiyERqdRLchbfINMa4WZJAXS+usVR4hAAZ6Bf1FfjBxhUCoVUdL8uKb
cXLwu/7RGfpqN4Obd7aq60s6/2KmhwRxchiMOlWNBnzYIRFzY7ag01I+NJJOqKsidO9Qu5d+7sKz
6wPaXOsXTM/hng+eX9kYj5SP5Ink4hT4TlyKh9QH5JyZeArJw/hQhs0skZy3tANSnGDJ8VL5Kivj
k+1pM0fb7kVm4WOYu3xoiSjVm8eqE2tmoPjzhyMZ3t4pzOLPXnBGLWv9QY7iCa9RQk54qi07zslL
2ydkRkdrsqgl2wMJdcAb5MOA+GAM5qkK/pfUe84iGn2Hczx+L4grbzBRHRbnw6rvLDJUWN4v40Tn
EgQ5DtfSimv4PWQeOLPMTHKcUHOaSL3QOHR20vSesLsyXQbrwVqlHdpPMDTZwvfI5g3C4RdELHEG
FfguZfibqLNFopN4Mr1puf7QAGQgpC5+cTqaynKCcqxCDIdU/5HNAT+CjcpbIK4qlL/pDDBJHYvQ
itYaPp9V5UqsJeYniKF4FWKAXg4gWwqOfk4iZEr7lvjV9KQYZfpbTXYRXHoxLOvE2ce1UHgPpVz4
fWLt8i4+m6MjNn5g3hhpM4fmVA+dcp253u9Elu+Yvh9m/rKHoywp2b5GIPlSDfpVSWmQVk/5QFWl
TUzv4oLZYjN438yOs02kGxQ/8BwZG4MaTmAWv9VerS/9SmrkapXx3Rj42xIfxALFEMklE40HXEXS
HVuW7YRz37naShG0voAIejdmDH0mngoEoRdWjGyTZgspONlVITFBZhsDv+Uildo37lcXZ5mckZjm
anI5R6O6JVEqMc110HT0qb7NZU1RGnnJBrjGW1N3G05gLR/TWiwxHZx1HWdtSUARBCDo9AbIoIr0
regTDv54hgP+1bsFJvbgWPYW8KZG512P5ncoQt2nVafK8sN1hch1ZX0M3nMdzaMjAyEGNvKhrily
E31Y1Ib6CDH+rUrTjkiKket27qfCeUFQ5MbFIWGL4GRkPEZ1EAmZZ0NC5p1fw2fvStIkmB3mrffO
uILMvJQRvgWaIcaPnKe9uYd2hhSA4ghjLZorBzRWhRN0GkHt1WlyjjuAn1k1JVy4VLjJNP9UBCP8
K6DeK3Pk3CVCtn4GMWJ9MhMkalsuBuY3VPCNgQ1dsdgwh5Gu8DT6cYgNPcaOpaI3H1VTBol8Zq4f
cs7mmt+qQ11GhCa4GTGMEycPB91fpAHoVERzc83pViFCq3Wde/xLJNi53fnn+HUMeGkshKlKwpEp
BheYUv8W5S83sp/GggpQGwlc0Ex4HKkNy5GRzwL6297wnA+j928lQpl1EPdPxcRn1c2zZuUPEHuC
Xj/rGZja2NjjXO7W9cQipsTMzgpSPE42cGlr8nc11CvSCJ2PYPSe0lhjNG3nbIK2cFLabZ5op1FQ
147JKrKS25g4ALD8xllhIQcrwg6P1yhaZi5e6KiM2oWeoQYMI/s98+svaIsXrWw/Grsw741CmvTV
lVgNxcAililq1ym5GqDle9GNpE+XWOYOhxdhm739bAozvSBqweVWfXs5153YB5zSZVA9Iy7NnCqM
KJj2eo+jX8yE6mlXAgjd2GJCyAa6oEuCjSJeXLNldQmJiRo883dZt82STq7ck2wTx+9lO31MnbRQ
t4J/JqTwF02ltTQ6mJ9Sqk2X1rxAJuIskxb4LmeWMWntCz32h0mmL4vtcSUNe8C7KsxtXXTviAUY
aEoQy5WMLoytiXoSJnIg+CKtxfvn2+RUWGhwl2TBFsvBTM+w8qEECMJ5B9F5h58vHdcwX7oBTuNx
ZwE/Qx3cbqb4mUs+0dc97WCc6VcgfMzV2Hg6rpLbvsDbkajgDgDW6yQdlvE16RvW9EFUcyXj8xgI
6AZp++aawbHqXXHIwGwwqts0ZfAr7pKNoxHQ1CQ8Adau+Paac5yN2r6eDLrI2NxoqnkI8jHdhOAe
CDXIdt7QusvIMad9xPoOg1uskUFT6MNKzam+ps8hEgcekwUveB3DwdyKptR2xGJ4xLIuuGJHW0Px
pe8gpJnOxvX1BCWW+GRMsLMY+Sxyo30K0KlvmLWuXGewl6Kd36ZWW3HavXPp7riyMz6w9eks9Bni
pcmT2+BDTxFLSp3m0YXXOGVrKtFqL7T+JWEd5Vk8hz6z3kyg8Es3zp8S9jsWe4dt2GbW3q/lL7OA
mg8hfiMx6qzdch59W+FrPTxpjHXumjwO7yPIZsRLpXBuWSPbAWT83uwfkZXrFO3+tBT7THaP5Ot9
Y/f5pejJwSsRZeB0lwgDzDoAmLCAnoBpkvU5iPF+W9T0fVlU9GtlyHt85EsAsRR0Gdl8QsbjyqXD
aOjfNyosYIoWHvtGjizfL45BZ3JdQFS60DK8DwYpq6Uec3Kb6bjlb2lPYpd0WK4nkxhzCPpJa3zV
XhWsWBSAmpL2LtOFvgjsmqihpnpTJmxNe2ijlctznnSiUL1UQ4aFWsZzWMU49YbBorFQlb+PBzxw
vfLm1HROKYl7CRsgOOFAdOmseCMTgMa/m5J1DqB8DcwX9HA1Lgx/yt97AKDRXd8X9as561C4mEoG
ChSyZLEKTe3KIiYOasrFOq36q86sNE32lQDmUWspqNvKQXRI6qTX1frKZ1BGYBJsjx573bJz75IO
sl+5NHsFcDaP36OEi8oVWslzRGe6Z086rpRgmBCwkTzlOmkxApoRQYppJlcYXJ/Cjko3mUkLcnjE
7+stqiQnphVveqm4/tnTK+IAoOChHh9IW1vLAdmEaxtHoavfsofqGhgfvRVAr60I23EjK9hmCgpB
0TfvVVNFO3jLR04mb7ZvP00lmA5UIkd/oHVPK0xSnDe4smW06lwSn1zM1077hs2TwScywEBmBD+M
5I8hcICu4yYbVCmnJAwE4oiwWmSS6aFHo44ZnpTGwXFBiLOGHxAliaQk5cTrkHEKMgYSnTK/S1dj
l8pNKUYSLX3z4hke9lm7QrBZPBp5kJ6aov3lDSF8iMyTB0BTbJcDsNmGQdJyRix8VGJgZyOPwhu+
OLztJTMuIEhlEL4Stw6B5WS5JaIB9LSOTaBO1ZWEKFrBIY+ZnthQa+2IVWdDvbF0cnWgs42XDGHc
hSng5DHkvU9JLzzF1Ou0FhZMCdCqJBbCsRpNpJ9Wd2ucJJipbfU2aTVGlIhtlxUEAyPQ0CDH8XVs
oG+Q9reW7NMgkEZQr+NsK8v0I8raeNmhCRnGke26is70wg9BNGlrLnq0nibrAqEqNmybQvPzVWfr
ZEGVyTnxnBO2jmVnNy9w082SSh6s5WoysAWPzbQjNegJjWeRZcRomIwxTRZxyIEy8xAXw5MAsbaA
jYyfz/VGigptQ5ZZx7SJUnX0QFpp8XeseY+aloxXs0xAwrXe0ndAx0vW+FlaQYbXvIlzfFus4Qwg
NYPsaMw1KRO/ZZehqw2zrj0HZf6W0YUthEd/DNMdJKRFqIvwfAh+7dEFXrELOnFWY/ei8urBrzx/
q4miWTftV9rrJUdKs5ADy09Pe4SfyfHLYnKgiVtgX1q4iZEf7V5vydlNLIoJufY0s1raMYZ9p2Oy
jcfprojkR5eGDKriDNw2m0Zqm8Z4SOkb2VcEzdpytaNhTtjpneoIXXOdCsIu0ejdzAF6hgvMdalJ
At4dfkvvAYez7XjTAwlOp/QoY31vDwSx0wowbCWxsu0Vy4CJ4kBj4YO9MSSZTp3GsoasEOcXlDXH
EGvvLogdWmekODAuklsxEBUJIoC04F6ydE/ioxU7j6Y0+zXhnte45JTYBGSchjZGdJuwMT5pb04E
is43Dd7uIG+W3cSUTyCsAxmbbp8BK6Zro8dJWdKtHvnmdIRe4hjK3SWOuzXAozIpzXjjPFduvdwi
Jq8AQGbvoVewhUuN714TwBJK3GBwr5a1sgF3YCrbJMAZz4xYzF3S63cdOSIb0DQMklUVb3IrRt3I
is7Ogs9hcjropO6u1+pgUQ347BMteAl1HC40GuuYcnUVaSyS54yhksgr6M7FRmut73zM+800EmcU
csRBnxiPidFlpKGgipem/Zml6WaImCKxUBTGFO2y5KF2G/OEEHJtSb/dmpmOGm5K9Jmhl1z4lH3+
N3tnsty4kmXbXyl7c5TB0WPwBsW+kaiGkkLSBKYIRaBvHe5ovr4WeLPyZtWo3vylWeKKpEKhkEB3
P+fsvbayZziP8AjEGFMGNADnCJml/iNEfI8S32HWyzHMy89QWB6GjJ4o4di7ynbDrRjgJTiG+G3T
EaWDCDjDB/slRjj+MVNZr2W/6utdkOZQmx0XaVDJWhjY06KfCNfcGc1Zmc/In9D9OfASIG83ml2m
axhpo7l6xPWrAXXHgrca6CT4epUHW7VMO3YC1F7kptMDRa9jrLqa3kLZet7JJZqosHeT6vEJ5eYK
BJL3qB3z4I8ElijgjFVGkCTH/WYzLnk+dpf/qNtN6+gleoS/2nYRE9J/kIdBdk+DXhM2g74TpNYK
GQPKQtbxFZVesSSXIyB/qwfzviIIHYTUNi2whPCLSp8ACx0EGQ87GbUQ96ekuUbGsGNeBv2FYdQU
TcSGaes9Iot6RDuE6aXdFpb/omZC16Pwk/gvyRId0kFR84kOUu20pBPocV84YOV8z3eI3Yu/stFk
bbZec48gKN/0Ivod8miMZAow0DrNeuGeAe9ZtRanf0cZ95kX6iVHHmvCDDNzFBjJZD7vegiCbUIs
BgIzfCrHYsz+tO385oXgjnuUBE1pAI2JqYy8KitWESnmWCWJyKuzaxJhkKrUaBxLoz/LEqGr1MQy
LoHMTHKejUwDuleR3IP3SjdJ4nzEdsDhE3ZLmf+0czFvOBg+2jbnYuUXDttQSLkLmF8QJ2V07cug
2gD21Jc7WR+Oesewxc3dIwjENkHNH4BMoEZ7bifTWuPSx+YBQol2TXsfzp+S49VmIfnsBao5Qe/r
EI3EGVjjE0jhtfBStQNueNV281WhmDMIkWL5ATRginbX+YoaXJj2pp/yR5UQOMK8n3G1rmh/kBjU
ce7LdTFust5HY6gJLLNs3J5+g7qgEG+2cQcSBMYLltd14PZ/BEfPsLWyoxzdfYcoZOojmJzkGMWd
+BXNpia5dpcsQ+hAJlvuPzCKFHFroc2vciyu1RDmB2ukWW3SiytBaG452YyE1IZH3spDixvIS7iB
O3OfhaW8Jq2BEmTErFBW/MpJCgR5baoD58CWTfAU0Efn/gDHM6EhUSkkNdN8JEwGWUNEQyXwQCLS
eTQDaK0OUhZ+MCi4HwibSPf1DJIHpPzQ02pM8ktpzQRrskbX9fw5+uxPnXNdbIkFcopN5XLM8BGR
b4xqSScooVjAaDM33jbx5Q+ULJyl3ColYJytLCjynWIoXHDwWZXxYi+e508gegTg8C/cWOhV4c1A
pFEVvr2ywuHfyqdOu+u5QG5cjNadyrttZy9+W4wRbH6tyztYLG7lFX/jaz5AIGpz/Szc6tXy4D/L
YCD/lpBTFC0pBKlTYPfvnUyLS+t71wzKEOArWn9DWO+chIHFLzkPcudTxAPuGIYDZemdKDLmf/eG
GwG3ZTIOAZS13fQxWXnls7kA7MmsnEgyXekQ3XDkW59t1e6SJpt27pj1nCiT+4mUR1ptpKJQkrP9
rOTJcG3e7Eln0aduSBED3BSObnkOXfZHOrh3krzcU9iQ9kEhtDEwGYPM/F2pTTByiAl8tW+M6ilF
+rkHNOweLfRSZYTANSFNL0lbqhkaXLZGvegl1dHPByTq/ZxitlKEJYsJNhDUiZjCBg7SGvnfNQs4
8yF2AOfY/EH+YK+Z1QFqRqazn0bOmzCOqmevMkCF0mAXgfGjDRjwJMz51yDMNnaKVQcCFIkf2BWZ
osywzpGSeY3FgZXtUhrutkcjzwCG/4eIl8CfgtNm8+zi+hgaHMAqmB6mZX1OOTLwyTFw842Iy4Zw
uCZYro25vVoiZoBlO78kswaLGIxN2ExnUY/PpUugHqCQdRUotoJQfaqJIjOyt9TliMN69xdcKgxE
ztsUEjnMYG7rWpqBFyUXNTxSwGYzU3pzBLTINGLUYEBkqjt2wQATcO31T3My38XYkJCkkW1SmvgW
GKMciwXUQdvTW6rEqXHpO9F68KL03hnZ8ZKRt1Aa+CR8EgAE/HCjp/AlFySt50a77+38OMFcWzPV
5OSD0pCmilO17HvIpoxGmIchgfkrOnMJPm37JfzAAm1tLUfz5ujhDkRoWYOu1UFIu3TEWGvn2aoN
s47p7/CC1dmuyXDPhUssjl3/Hm1CtgyVHmNIuKC8rIvTESPekQdT45uVCYipiVYSv6oyQMFpv+Jh
c9HgpYfMaUlRzqhnVfzIMEOzlHDAJ9cDWa0rz2VWfBshrDE7XmpLAepsIcfFcbdDVfwT/xmJ3MUK
LBMbcj5Y4x6E6YKR+zlZww8EnOq89HtTxthR5KpTr/tfE1K4VRepfutkwKynPiVbcrLebU/vCyse
SBKjxvHgzPHNiG63rDXjbSpo5BIIu52fCtMiSdWnYh+Ili3tZg3faua8yCjAIvbOSNzvzg2f6Ik+
FVnGJM4V5B5ku8BSjJLwfqBPNjb/31r1v7FWgb/4F7vOYt36hyVr8Yb93//zH3+6tFW//+1b/dtV
ff+rxer2B/9hsQpgZdj2IipGDuA71j/pG8L7d8d1XRH4luXi7cHp9F/wDcvCR+V5JuwAy3L4L+74
/4JvON6/hwFoMWwKLOLW8gX/H/xWvh38D/yG8C1sAw7nCh/Zt4th8r8bjJxUuoGrsZimYkSInA37
qogiNlICUKawu9Zx3sM36t07NwSyAeIQEvHLOLAIzhh+Noi9p0/F897A3FNEiwbbUOJxOeqemPh+
3h4NSRYxrdGsMFVhHFDn/GaeFO0HcEQnCd99Enpowdcl8bpwhv5YdSXyo8CLT1NBH5z0XV6GKUWM
hruWsfA/NCpfxs7RfBmjcFgTRGmjMqjsV9S7O8NQAeFdzUtKvsm1YEywGXVd74UTp9fKFAbNMDK8
u+i9NwhDvwCPQlYHZfyI8iN+yUkh5RSH5LGZAuOqLCffWs4AJ1EyQB5U3n4Fo792u3xNEQtOMPGe
zThzHxQyFXIvoIV5kPkfZ071j0FRZnecLA5ZNU+nTv8o7Xw8M7sZiKD3h3OKx+sUIRvulZsz9Bjy
O1hsULaGJVfPoDuwsaaiPrtswZIN6qVLaGf3RkKJO5EGnHbFWscQfzqj815QFf2Bk13eh6ZXvlao
B0vDjJ7xb1WvpEnfMSp1L133LttOkixlyQdzWuRL/Ix2OlTFRgAj26VyYFhLUqbrYnjqqsJZQ6QM
D0FNnEsxIVGl6pfVYzkvI9SsOqm2dg86tb7CJQbBXy6DFzdsSiblfkKMGP52fU1M575UY3S9XQJL
PFikalw6RB8nx5F6neri0Rg6YE6qp6cos+9m/ialHp/E0KVwi9oGriA0+y520kPU62Svkyj4UMW1
DClYC5+WGUmc7rwJaAaBIuJIbBu2D0YzfDCyJH/wU84qUWOknG2r8a2pzVdG38+EA6ph0s+d4yVX
dFbuxknua4IDLnNT0q3yZPYuzXRXNIhyy9hq31IxwamkONqis2nfSpu/3xNMJviLyRVbsKYIB/yT
s1ykX/oHg3rdODRiSJ+qbpb8FLw93/H0Q8WyPFuxDdLGVl9DgZk3QQxzvl0mmKjEUSXV2QR2hY8I
Ft+yNmxDF8edpghMtv6AV04N5C39y2O5PLYHEGvugFa4H7vH22VsgUL7Q34hOKhDAcoosvCI4/KC
Qy+G5ymyhjMisH9cErcfzgRVjwRn8dHthb+fg8CvTkbwW8GrPhaMo9Nojs75cmk4aK4mHzuZS2Ss
RXyZ3KNxGhnRuSlH2tJ57Ax0tLjH8ntdpV+Knv59VljYDVHq1GlrPJbLxS3G8pFz2O0ZTbv8MZPC
eJzs8ShLusosyBh7AKDeSWm/4h4a9+3sNXe3p24Xms3tXw+5C4u9P3cfc5BNmPfpxu18Qno4KIyA
/W/vQWoksDGmkXymE3hYp1h248EC0yCd8hJlqrzQU/rHRy6xT9txJF67lZULWX55OVguyuNrV3T5
/3quIDdhS2oPo30H8OYqI7COVm622OKY/0Ot0Tapltd65CzqVMOTaytCa/q53RWqgcw7IZ5d94zA
/X++Ov7zVWiJAWi/GoXiNF1y+qnImY8DZIHCCN45tVcoMROUwE0UC+aKFh/6xtKSJPLc9DsejjMC
mMA/91l91woSRlrGUVtkwazr/rAHCBv8dOLprGGpfNRNyHQJJT7SJFvsMpcmsjKn+KJSeget+Bzw
+TJQnwNqTCIUyBQdiRWptTz0ADy2kWtnGyHaEDZSFpSPLS1jUJIexiMyAmefmKUksiOAIkyYIW/O
QNIDGub7Jjb2YYibx5f6Je1c/eKG1jE2mvzx9lRD+h4nSyc5QWdPGVjx88d2n94rVWX3hu5ob4UU
SbeHf78Q5K04AAy4RKOXnLPFaSuI6sHm9feHZT0LRkUm6JuikQ8ZaIYjEdA/Aoz3m7QQNrFA/cWD
Tf2I90y94uZcd1MOe9mZhH/2qJ35sbpbRAryo9LhZijn6KdpwqAVtuwfNNNQpvUuBBW6cF+YKetp
K5ggZ8yJxHSX+NNjmXk8HHpLHKAEOIyhcdFOBr1YryABlYMoKgidETbltAXl5+1DARjBHzx5oHlp
3Xt4p+6TMWYiLqxTUvclE9HlOS8drfs6cjRNlwGhx+255QLBA8JDyKaUDXSiCetxnB3WUnzaBtkH
uZvUd5KJCfU9bNWsRu459s/aLPrnFDrZrve6atMnhWCnMpI/OFqK8+1VGZrIu0QErBjFrS8K78XM
NGajPFuzn7ovt6cEEbemn8JGb2vOvMvO5S47l9P6NEDsvl7fngsUZ++4Q4Djos1GlDqb1yF0gYBh
iyFsLy2fHAOBVSTn+zynqSb8tnhykHOskqKHf788vF3KMctxNAJnuD1MgSwyXDTvdNm9QV5330tR
6V3aNBS5y8M5ru7LSeTX2ANEYcTFpXScb0sExTtGxXBXVY3YGYku3rOc6GlpJf1DquTwYur0r+dF
2cYnOMK0NJY/xSRsgIHp9GdKcgZHVWpcZEe9kDUtOYB2xl0GMD72dfoehmayGwo17kMs3O/kLH/M
iEQeURWOV5Eb+C86YI4Nkm8Pi+imMUvr0ucC0A/l7L4OCGcNBkOgXfX1t7JOoeWpUxwgcakMGV6U
ZR4JzWbtEcNMEnNsGfvbsYoKJ7wMvLp4Ba6AGgVocdfdpBgeoQzX9rmM6/LRDKSPnUCTR1l4BXhH
NlG+ZXVEEBW9eCmWEiczvzzTbIBmTmAaRye4pIvIA8as+ZVj5iFFFrFtZc4XAmbirdRYmjpPhi/4
kB99y/50K9N+JR/T2Ap3pG+vPeu1zDXzzqqTu9u58O+H1nJMvH3y7dV27t1n1old1aIamBAHPDpQ
2w6tH2YHorLiZ9Pkn1DQbvx2uFNLQPx6ErT1fYrx2B0iEufs+FnZHGQJkG2+pgIuNbX8/GBEHUqC
CmuPjhnOBTPONhrGShAkOto4x9Ej/JQ28/Y0iPPnDtXDvkCqd6rkoSu96DR4LoE4kT2cIODIk63E
eIwx85xJRDGBVcfDnTU0zt4jWfR+DqpolzeFe7FsHzpoOf/ALLscgKz0IYpoOqbV7H7hVn6ex7je
EPEYHCV5bIjnBkmzBqToaGbW/TjE5mHKJ3UizXY8Y70nGYITb2YG9YncdX3WjUsDifCgZ07w+WTZ
m7iV8tSXvf1mAooWqi3fC7JtbWnbK94O07vpCbFBsWce7bib3svZp70cOK/4IOBh9s2Wpcj9CJo3
Fz/elwlCaNtLqDWt/dSb3kxrYbJ/WQgC/HKIP9s6NoinHrs7v8yYN6Ae3LBqkQVi1fMBeRvK8wjc
8zi2TMmYViJsatB55PEPQLLyyPj2Z9PgQB8jVb82ExNP34iN34a9zrXVfuqh/hT295yZ+soX0tcm
iMHBI7w/3B5OorPOSYmeaFw+JS3CdRFY5WbwPegz4dFT/AVgkwkCcAv/Pg86F6pA8Sc3CU8RxEk8
cUfoLaMc/yF3uElJHmouIXOZPc1p/w53P2PRodTnyooYcEW4k5vOfxBZpy63y7x8ZOa8nbgRnZX2
pk/b1M1v1O1rQglAG5C9vE3ntPtmGfw9oQL+EfckIqGVks8uGOEtldR075Mefww0a0+VuWppIxm0
XGb/7KpkpgOm/Is1ZUhl67l8rhso9WaK5jCMocn7aH0/LZsV0QzVtx2gQ3I12GQyx90MWCGI2J0X
meI7Newfhaeao7RZHditoeCGk3nJ3Tg720Od7aIia97I5nlDyjJ+ywi2GP2i97yDf1D6mb7TTPvv
EwxXYAbM8qMahmPntOM3Pe6f7qjkqzYjYktmqU9WYWtWiVZvirmD5kaYy+cwsKJklR3e150eCMRz
v0kaqT+tQtE0AvZ8F2kPeUJnP+WkB34S9kwmV+daJ1Zu8xWk8+H2fJsH8zYJh+8hYbHL+ih6HXws
gpmdf7kh4RUanhNLn2iRicfffz0PO3eVOp57wcqdPBQDA8BsKoov+Gq/p8FPnge/OiQSWEUVZZ9O
V1lvfV2m56mBMVGVnnjr5t6ETNK129urFe5k5mMsRbdXsVtzavYMC503n5yY7kskpPFwe+TRg+5N
P3kqRAeuuOoPHKzsc9fgNvJU6Z8Kl90n8VwDs2oSnLgryFRzCZz0E0ceyJaivR3h/2gtV9zXrop2
OmQTkW9y1gqeXYX5UI0clnTb0U4vKrFFmFU/08gwj0kb61Uro/5OJaA9cB5Tj0TK3I0glF+7Kf41
SH/4Zjx1dJk2fNSh7WzqqirvIxIMEfOhw8u1Wb0bAjVUSBZ35wcA2sJS07CT1Ahxb53juHdInMgK
3tQPQygjOCYtgXBTXJ24b8PnsbF/3153UP2slDelz14iOLRCsXLIsd0mmanOSZVZZ2MJRjF9LZ5a
zbQ499zo3aWajoIaNnR3RxgyK303pz+8fJ7fExLf1ol2u6fEqpM98zh1TrW00MlKgBRN/KNDO3oZ
B0JKPdKj78tc2vve7MWdY8SQ5HXrn/GPJczU7JS4MGkfCZxvT2nNApw4yLQMp6rOAFFDuuZNfOdM
ZX2QXabpJYNWIFmvuNpd4uzHGo3V7eHtIicEeLMjH5HvFNfAJ6OMExfb9FflhtE19av5osLhEetV
9WKHZvkisBVV1EOPqqXNY8/oZpBHWZ6IHqouavdDjDJrNDQE8aHID4wk3YuSrN2daU1Xmj4Fik2i
GYWrP3J+Er9LPDehXzOjazThrl3kfeM++0mumXhPJSY3SAHlFW6t3raIHBkkIr+vSJnam/j1zy4z
8lMaTO3BnHR6mXUWbUNZek/RAHrRbUIMnoIK0Kf1vgkorxG4jfhj/BB+kJ+X9n5uWNOqPghZ9pOf
TKeMh4z5/4sIe1BNPK3y2D1FIzDWkV3b6wv92YTmh0vGAzNFO7ibBg7uvZPkn/K5SesFuM2MD+w0
kYyppQ/UeU/hGIQSJ7F68QRxYdY8J8VG8mO9u11ip3gcGDqd+OUmB9H1LaPZXD/0tqserOUjz4rQ
nttYgm/P/f0C62mxC6a4w0jEJ//9Qov6a9v2aIpN21hxbCfrmonVczV19WbiG9vdHt4uUzM9eAVL
Kg746tkK6ZolrrVH58mKvjyVC05UQ4PROGR/wD31XFSk9DDIxS0YRgbkBZ6rjF5dSgM17/JIpen0
bFtsYqQbNdvbH7hdSO05G4OTX26PoHSsIkBTZ9MPojssmEZHwCv6yb8upMBPDADAR2z7oSPJQLoH
/H6gOBZsJ7OPVejZ/bGost9CeWIb5lFwMoZmXo290234LvuTO5rhRk6K8WwejidcFBgrwVKvCWzr
4X8bvJGjl5xx7443OJPV2CbdblL6dLtYdBCx9y6PLZJfNn1dAOFb4hq1BKQj4thBdjeHuO789qTR
DCfaQpsYWlAZOhT3BAes3Dovdi6N+5UHX3jfSUecwn7czoSLJmaI4p7v8inFvwvOhjBeHzHrSnrf
UT1UKAGIxY48fxN62DMnJ+cwYbqQlNyJxlv6wu5EqHXWnBAo0GSamBcMBmEm5vBumYugCnSojabK
bRnx6kEzShCEr3O+35AAbVF7RTZhSphYctptJmjzeo7eOjoe9+SfJPU2qv2vgLsSjSY21UA+oBE3
0eCVtiQKzfPvHa2e+r6qEe5Hq26cqnNbS3oF7pNbV+6BySb483JeR03kwCYmjEziIl875mW0aAIL
0A1dy0Zu+OLoZHRuSjyDdVl555kSGlmKSQAERuLZPle+ZZzG9CrblpzQpFpbC0GlkM3PMO4z5K5y
w1sVLrIcARsU3gPQnUXFozl82XjhyZQo9tRTF5HT1Js9BKPRqJ7csXm63S28l/AXBFX2o86IOS1m
eGCLpI/yg6k6isPEPfmSf2ZAGxZPRfVotAhK/7qYYXeqdL9Z4NAgckYP/xVqKUj4RzAWa7zA6cqN
l76JJC4ioz+adDssWthLCZiE/qLkaWxTkC8mofA5gLxdG9rvrqmmE+69n/Tp5XoIon1QNDgBvTXV
wJe07GInRiy8lvHHjOL4HBO7S7eiOHoBPcBpHvST3dQHO1XW3aTuBc3xLVbl1yGj25N0PqFNsbVq
eyQkThE80YYkuYOADHcUqCcauJMC58GKCEBEF93O4DYO0AQ93S6pIKzCLcNftHa2RoKOuCdAFHAY
LpgMpSwZNjtdbxg9kfqjgVF42cVNrXBN6gDvagwLYMcfSHKjiNKZfe0kfBLCGsn5LVFlUmys/CIw
D72p5MZ10vfOpf9H2iZYJx9rYebku7yvF/rPwATawp2RAeTI/ax5EjWMgBStywP4Js6DYhcW9JTC
JiV2Bt0fu0qKlo+2ce2M1rb22EMNdcpnpPaojDeejiFg0Tte51H60/RycSDeKaNkTOODJcacDouX
0N2hyz6jqndb6GCMkFcEz7UwKqb+wRzTu6KWf6CNXnMS37ZBi3wkACQSiYwwMgi3GzzR726e0mv0
6AATQk3RkG3nkR2vqtsREUOUrRo2tXXv2XuPVjDmE41ILQzucbneE2eY02tSV5As2cmvZHdf8YvN
bCgtAalLGkh02yf2saqn8FzZjxXoulOQvkeBXXDSg0kcIbNkhW3YubmUdPPzLCc8JSUAixXjjDeX
3/hMgAracpwk5XbEp78uq/iuMYfhZAfJcBdLuF4pfHLp9wwc2CwmZ/Z2HXq+Lh4RS/IPHqkxNxLF
USvpPrge/iWIxDsGKNaDEP0f3EFH0RQa30ieHOwM4dOoONx6GcfDqgQxwtr3wx8JDg+aZ2JWGtKW
R/vcGPGH3dN9V05gXcsg9ze1P+3nugx+YLCMYWsl2XjO5Jg/BvDlV2UGmZkDD46przCPgcejz3r1
ZLDrl8FpDXtsvWuLOHiDxTavLB/fgm/X+6pEKOdmHimTfcdNb78FNt6lVKYEXGDWyURqnwgxt1du
EPweUBUcdKdhpZo0d1T/WrV1CwHquUWjt3G8eN41CPG2gZlJ/FFHOoglfbzmflb+o2hRJ/lFt6/Q
vuYmN0dR2O+ONv1DbXtwnpDe+DJKvzs8OlpXzlfWQVzzfbLekEugEHciSjiDSqdOrfXQcFwaW/9I
vdU94HDeNlVZU4ZxlsosL9pQGeD8l2fl9e66NtFiG7H9VNTutClKK9ikbfBjaCfcO/Sg18rMTi6d
hNAYva1v9/fArl+7Dhk8fJTV4MzXUNpE7fQzINdub5Wj/iDUXe509pgnWbBXleRNEuuX1hn2Rhwe
2Bcj+NwUQmTBo67BD9AUNBsLaKq9RucRVvuQqh7nt6UW+gwmx3DKGPJ5AWmJ5b1y3V+Sfn9AqbyR
VfnsBqLZtr5v7WZZxMvSte67wftwonTr5CMq8bD0TmkTvJp6Jks07Np3VDa/PYs2Djf7/VTlDMBS
c9z5M0yXkswkPwND0qgrOxqKSL5qPZPnXWWoh9J6GzZD8cEevaJMQ+UnIwGDBu/2eG0lAykmnj+H
HKUhIhvx1LAhmAXiYTQA897OZHFMZwlDUVlE5XnYNzKGPWHUXj2iReYG5YihUNT0QH2rFCYHHZyt
AKdwqgGlrwwXWC+EKZZNB3EsWYD+rm5Mi7qasG0xO+1DEfSkheRvRph9Kv63E+YIwSyMdjF9hYi3
CcfxGNVDq05DHGy9sM62WhKFiAZ3S5QdXVBQedh5/I05IMmvRXW1lOj2A/lJpgqcU5aO94HTqQN9
L+ucJj8A09MCtug95y6evsaOYFXFi6QCqe0qChqBARozfEPgjMsMCFrbQMuiLT5sWp37JiRxMVxT
H1arvv3IwzDc4iSNV0aPlMKAq+CF+L8Bw2J3iF81lJlT3RucLaI/XkQ2CREp77hn71KP356rS0w4
c071wA+H5eFgJd7STyb4qdoNPtGAwDSO3P3AFMjarcO3gP4TQI662jgVXPc28dO9M+CkLqLF4VjC
B7uEKumAlYxbpwZO3HXNIROKWYNjFmsgU3f4TN4pW+UBNt7o0q9ikVmo++tYd6DZYoS5dvS7pIJP
S5MzWUHwFilUwPRIZcMPuZcKrfBiDJnA/2F70is7RPOeDjG/tSrZxE08r/OyeUZzM8FfE0cANfvW
JOdUIupcZ4bDe9Czr6meftLoQCwWiZ2bG95xqrM9TUDOUkWb4S0tonOUNDA5dXkYgc0sBLGtnU3j
qnIdYmmJ/5wXnlo6yG3vxvHOl0COLGg+tZndtbMicqKFoYYa52hiqlxRw4dETNQvoBViqN4SjMXw
MyeCCFterDe9HW7sGPNyHCjAE25xET4DoSzdhzp2j87wkAWhexS8QyPaxnsI6a+Ee+WXKA08PNtd
QMJkdzZKxNFekpCVB8zqrgn9dlf2zmNtmztN02utSHKj8IPu3Dd/sJY2T6kIyeUrf1RwES5F15ET
njj3swXhUOqOr1qb700K9tz3IHp6fvSQ2tw+SiR3/QIAysf4RSl+PEUNhc88ZXqqmCWKcFuZ2EMD
aQXnWjLpcGS0S+JX0jIMgtRRSFJLZnvIguypBDNtx8giA1BHj1E/YTybw2OLh1dErE7Bh1HWDnpl
iS0ZAF8gqo/RsKwjD+gexluvJngB01nD7Ss+hnriKLVUv2YGVijxmCaQuRWHbnlFVlSdlZww+2NH
fciydhdbIMV6mgb4xXN70yzuBPAAMN8MJ8YZSCM7t/CYteX5dpHVL2XwLgfPRxyrG/DJaXk/pN4r
Fg6kVJTEyLqQoaHOBN3y3vdjs8mLsEeG37zXIphPUHDQN+fw5piZ+/Be43cETAspVcBVJSAZKaWH
tHzIrBPc22Or6ulcVJAq+iy5NFrdtYTXcFpC/1k2zdloxYfQJPxlGUNlRWYVwtxabfuI3c1SHJ7b
i3abbdMis5Q+2czuXTfTlyLf2cV0NbHnd6l58Fh6MJqZ53R6sRhqGYUqD2UGSUdfhXCQr8ZDt/g8
qkdukGayUbK0lbeZeWrtS+9sRCpf40pRTBbso2pDBMaZM1MjBb9G46cVDmpbNfo5TePgvscNZ87V
d+rG4uRAoH8ap0DxPjc/51LcoXFJzzq0PlWoW06/kjJeK9iIOBqBwfM+V4X9NGD7v0TOxP47hgTG
d/d2WyY7EhybTZlOv5rRozwfW+c0ZNMvDoEjkHI5PqUMi4hlz3ukaM74hFdl28Bq2JlQYVYFlQAg
TYiyzUNHxgdjpuCJxm/wlEmJzznB2xuIksmz3GGBTIHedjgNwjDaeC5mdlhQ7dm25zfjJ0eOjPcg
YyoZrMN6Y/NL3bAf83PICrIUZKoxPxIdm0NlDUeb0yAHhDSCjmYmt+8p45xBzxgObX8vgnI3VyE8
CFQnGy86IIfCcJWX5aFuU5Qpw0vZh8bR89lm/K1qSaRuNSxRy5ifU3qfj7dL3TInL2kq8HW8pS/p
fyoKsk0fC6BStfeF4CI4CpxZ9lQvfdUZD1P/EA8QicqKBC2wOkmP3r2W8q6anyeRqWfkq8gk6TwU
hZ+eCPl7RNYHkIIUbtHj/FPTl8pyEA9l9uwF2CqjwYjX2nKJTm0ryG+smG46w55KP9sB8XaSUNVl
zcH3hkeEVuQ1TmxjNEkcSm+OHYARbODwlnqqOG/fMXL5meCWOqZegaS9voOWzVfGIK0t54DE2YDi
6CPeLKoNTbZp1Tn8qoGBSJyhJjdrkB29dzURZ90V/iV2OdgVcXg02MDiAMGG2z+FbkcaZVoD8Q8K
RERwSYcBhHOpswtdHvwQ/rDVmfE9GhjX6ugZef4SPdQ99CU+hFHb1aqNsEZKjDEAfEn8tSD4B43s
1goA5QodxVvfZkez6AiYRC+Jw224Q1w+nJlNHGRmDGR5AtMYI05jciCOYeiO9kizzYo4f0Yh1h+H
LrOJ5wayAYARBWoqs7nDQcG2ynA2TGUw7C0sQS15xyLFriIS1ERR7srSmtZxb0JT0UiAbRzy/cyR
nx4mauIPglD7NaipcO11SwwGg5ZNF0xv3lSLI/eoYAK3uLA9FHP+TOaOQL7RA+q1I+76RiNnQQi4
DydylkNCOey5oTyvGHYyoiFsLbfo1Sx4ynTXGz7WeJg7cy6voTVfTBMfSEN7nI2cYUNAsnkE6boB
5ETHEapXeFaqJgvQw6vzn2yd127kyLZtv4gAXdC8JplWmfL+hZClDXoT5NefQfU9dx80NtAQWlUq
mRTJWGbOMXUz3tdNdOd6wtgMWsVTNCW3ZwY7OkXpPh/fqnwmUkIn9dD2pg8rG4ytOYxnAFU7EFfX
cEr6qwKDV6ETX5lHGYkOYrqqZvL+3Ch5NLOZwStAVOlrObZatQRYO0CEVDNqO2hNJUmGAY533NZu
NgAR8UG21nmg/JpAjJpmXwDQoeFYoNv42TMQ3wQIDAM9HF1PuktC01+IV2zzQv+9QTlerTporllb
rtPd29Jg/k5jSesWVSdEaWgQcRNqU/6tj/0UiMYNdNVfVSMqrGjGx6hjETOeK8KBWIfUDNRyHWRY
tE8FbvaE5aG9wPiKXdIilIdxBX1fdciF+i6j9JCvsVFAYElecN0niYQ+iEaWyw1Gr7ZVlxJ0gWzT
o8ZGgMrWL4PSMj1EcthaWC56DXqaFh+Op19qVIIbncmB77hvrRbv42wGApTNdli8eAvILw9G2qF5
8jr9NyJF2UwBsEJR4sJo0+uqxy4EhfDWcrvbiuj6cmW1tN5+JE5x00z6s+b25Iezt0Xh7y4H2yQK
g5aNoRWpjUPK0YZMfMsMDv+ifkmzuHrpR/+mIOUtYHDyVmcIi9P+eTKoUHuBv6mF0Tk/sOdImwoQ
3CxeK8VTNK2G8rDMbMI1+qHSZWywnZkRhOhjeH2FfyjyiJu0yN+TlYNS4lneOeIHZsImiaDw8W3r
e0XHTB+4i8VIyIs0nLDQxgeGv1SjXjtuHT0iPAXoLEqzo6cEiWisgc91YhwmN7rTkTaRns2jeZpf
4o7ceOyR5M3qILu53uLbVTvYpE9KeBxcQm+uHKd6B7eqfBuuEmiroEbXFAyWAtVTovOmltrjVXwZ
K8s9idy8NzV5KQZLPyC7es/JiBmupI+habafJk+Um8mRnFyMsVfknm1BLp6apbod3BneBQ9wrzEY
2OaZOiZagVRlZiwytl149nzq0rxgFmzr8md0q89Jt6Y9cOjjaKH7VLWt7ep2ek/i5N1fSg/rd4VB
wP+OMs8OG0RHLCtxbWcZT1qGjIywzdCdGBYNZgQZUdZH0TBEag0CutxCHJl+XFeLbXAcw4oDcdJh
q6SoBWVdHCbdKTcWXS2GwDczzj4KXfk7tvvOiSxb7ir9ZJkEyOYeOebU1T7F3BgaRf3T1QPZWn0b
QC6IdkxYedQnoQO//x5HAO51Y761q5sOzVGAyoMaz9GmUAotC5K+fegBd+yUbLttDn0s0DqzPIAj
jMKF+MsA+cjZGxeFV8fBVN8xEjGjqQu7/jWBzLEV7fw0DtqVrJrxjOLEZ3pBBDIEWyx9OXHGdIh1
2DOpukdGc/S9GoIRwNQE9tAe+QoUpzm771plYTHH9qgn6D51I7/GKBguUGEG88OzEUVIDa2BLIbX
AWBnVs4HvZZfcrruDeuz17pkTxrnSx+b8tikA4ZpqiFwjnIjmK2fkmV+XHBrH+d2gE6Rw8yIR/+u
nOdHJLZX0jDOFAUrr3J4RgF9mBvartR6TKX5CdrFP1mpUcLsbPdKxkcXvmGdES3GyRhw2DNhMhny
C/BIsWsfR1zv6A3619IAH6Rzrm8jQIcby9U3FG94ROqo2zf+QMyZifDJcZovXnp7Bxc4CTuvfYwz
x76ehzsbiD02L3EQaRMHUHJ5U8p2C+/+tWovLr9zu5u00NWhl6A+/IpidWDKLUI56/j7OdGK5StT
4yXNh3c2MYQ02dV9W5FWYMB9NBmvhMJKzy1B1+vT/cmr3HynLP0V/nRFOkC5j8wxC5ABUX1z8Hvz
FWJdjuThondoKxrHR1mU96+4blm4UIRNMzyARquJHIjUASkvrqEiZxSjRw0x2PNL1noPk9Lf1GLg
ItYnGrI4PZr5ex7bLtNz1QexBQdlbFPKwEFPgzxnCF8D3W5T9TqL4Q55Pr1L+92p9LlrcBxWr45W
e0hJLEgAHB9dXZ3sJbvUKO7QbRB3Y63uODwogal3L1VssPvO6vepI0hhEKxHc1d/o5A82i1BvkgU
7sg4Y5e5XErLe1F4WoOmh2bmTIyjOqQPtUBh7pdwQYelB0zIiYf16iWxUI3P6dCc8qgKWnuIMdQx
KSXvkxiNxt+24tFSVXMUrPQ3JCwcvGV8i0W+b+z0w3PY9ShPWzZ+Ap9m1F7wn4tDZVdfQrtZCrXr
WtLDYAd+eZk/06QqtBOSzxTxsSUCgZ3yKE2yBh1J/hFPyVarRncPkP5SGObNqHcPUOHvxuFk1LIH
atl/D+NCIz83KeSknU6Gx6Z1/WTP5uk2qRiSrdv40GmXd5Ba5HmaLFWq77HrxoOx4OyMNVKhjxk6
r50dWz8TzzK6dSM9Fbb3AM/8CfLAF0Rbc6OL/qFDgsUlycakTjDUGF38YRNlxqY/+dCTqA0Mz/6K
+m2eJOcyHt8np3lkNzPy2o3ffi8fBhd5QakNHyU/7aZp9edBkODB+K2HxjC8Grbcp4X5iHL7g8Qj
qADMnDStfyM57Ssf81tU6TiIF/0bWtBrGQ+fbj/fpybd+IRXqRnxB0vyDxhYEKq73LSddoVMY/no
BM9AczKTIJnFjd1j0Cd3e5mkRtZIjgUAuuGmgqUsqtd61BFeQzyKb9XgvEvLfEVacKNSQgCXomZd
3iBYdQeA2gncdje+9aS5dxNCL8ZEB86xWLjvOgSkjvGBnbncZCOU/jRB8K5X5a1VW6tStxvx8tWK
AFPqPMu2STeBO5Kn9aPRRQfcVVAJUmZFBFUfoTC8rIdWnhFql1L/dpiSmMN7hOz0y4ytfkkepTXB
jolZw8zOQ9YU8uxkT+mMRLDRJKOiMrrjWXWBH4R2NLUuAkpe5SfFiWbjvZXiW6TGrT84CULY9GTN
8xstDCqRtLyvXefZbphHGFBvMo1bZm6PpWm71/gsDqP3ype8mtPdODuP+kCgfZx2YU3/uctqBvrt
bBubfElQgvtWGwo9eQf7ysnH5BFC34lF0udU9ECL4LwwpykZQZTxizDZr7Yi+9Sc6Zw2YFogPbxl
DA4Gw+e50ufQiamw/OlsSXcIGIml28lsO3QrnMbrAM0skijo6o7AR+gKRvWLpBPxRSKL2xiyfdS6
u1Kzm72Cy5t4KBWQVkeM4Ovr3GNcD3P2OEC4YlmA+d8wgK9lMW6/LMkeMJCP7KtWdH/P6ndx2RS3
5ppUYqQGzDOoNQz83jMBIFl2MKok49rezy86zDgAcQ2fdORHKWDwMR09toOF/da5baQi1c2wrtZn
a2ljUqsEpmgsPkOICD/ajCvDTqt9c8UurYgxvo3R5fHpeCpg6ES07wgWBO9Kbo93Zv3ukrXJaV6j
FPfmXzRRQbJeuX7iQqJbHvA/6zjX1QOpdTcl9nJfaDoMskRxUnNtaZJFuBrArYwIqUx2i2AIHzKa
XaAAb/h5DjRWIAdMdTWT26HF9sGxSSUCAxZoA/eK3iEwZvIC2LmACJy1PNtsfBydkT4NCCbYwSY7
Fg9PkAvNXdfddXE87gFZ0ny0P6ThMqA3IPFZ+dPioHnhuttDg1s5TOVOJSmPiM5Bl7f41iFuHl2B
Okkbp/dZt7IDl8wVqq4mjIjAjDy33Ou5aO/1ua8PUuoYGofuqjf3Upj6F/Uig5kcVhXSZK6GWvW8
ARZS5P4+X7JhzwR+dKCVmXn75HrWm0qbIGo7LJFtuo8iAG6c0zASVBV2mZWcG9kgvFk1RIuDMVkw
U+TmShsXlmmzSBRRbX5VG/MLG7+91xMZMa1fP5Jw3xlE9dYBNclvrVC3lQc3VSX5jnSDq25ROYVx
nXaufm136oKlgRqcMxLKHEVoDU64z9zr0q1+cj0/02AbBH3m1gl0IsPNFN0Qk6YNBTVtPLAjzTJ+
S4ABJuCBuzpni2NKNl+GAPLiZBGD/nJfwzVjIZPuBlLLw9KXQeJglNdr6MfJ2UWKF3qHTCuyE5sA
fu1xGc7E+exlParDjG3aKrtz00MKSgYTam41ApRbZ3AtTuqkqdRVXtRBFM1Ix1dMDhORQ8q5sWnc
+oHi9W4hAzboZ/Q8jcRGl0SVf2tmAtQAcl1iW+cnrWR7XdjGocCdx5nWw5epMx0ixF7obsAEa7lb
lOedYr9CPTB0P1OfNaw3kd6ousiuC+o6q0FjCY78qfVea+FmO8usXyoDuXm+jMalT2hu8/IHvFV5
sdK84lHKGzxLTP/qdYu5qJNm6i695TCA6CKt08m6m57+NJ4stHXVeCvGCIg/Pmkst/VrEuflfoaX
tnNGaIdJLDFBgYEXSTuEGuKcp8g0zb2aF/+fdxExYLMXYHrKntUBes89STfHYR66Px1sAGqKsw9j
7HNN0a4luKAg1J5RthZ7brweLQFGshStxms/v/cDtTBbFn+vLSRNafrghK5bXZWIrDOLd2YLdKEW
r30nLF/pdjdmQVJxXnf1xm2kc1lawC9pYkQQPVhic1uiD0HhMNMOkzfm9Nt5au9ThOP7rvWgOFVA
yezJycPFecxahRlAXDlehEUwT++LEWeRX9/SzpHT3OtcaMl46tL5PI3AEssIDm7SuD/9mtRldbp+
dtXwLKd2NcjdLlZsQyGmP0aPkCKSP/jcVRtVPYuCu0QOQA81isMWYnY4+OZtgR1whhbNxktxVamU
K5UjaynLGzuJTqrQP+JhBne5NG91LHtGTPJVIpnbLhBkcuLISt2/c8a43cyxx+hx1X8qSLxh1Rbb
tcBIOv0jKl0Y2grshxRE57arHaOH88ZO7p2n+I+Kl2kDbJCzUrbjSXXeo9MWoTRhq1bxPZpt/pXy
PwdOFOQ4xHgtI7kQWgmDF/81i6L02lITry8qmqoZyJAF2rnxJ1NywM3sWvMEJEOaHExeNR+QQzjV
/UOmCHWpBn5xXtuCIP6UoiT0lxPdKLHVpSyyMV170+jviH2N9i2L9UPi9zDcLZ5hnnF04yS0bDQD
43Jn6rK6tzszPwnTh1X6LeDibeuFD4EqBFnvezJxPPF7Zqrk0lEx/2BgGCqDRjrxgd30pG+nLQh8
hxBy1l6W0d9Pnrt3eC7QgfCdN/157Jp7wKs4JuVRMh+3M2YWNTHFGGUzNqLscgigYQ/uR8atZmvO
+2J8dn36mZSvpY7coYn8T2/0Ce4j7ZtZ09lC9AQrRKBLil5HwwyjBkfklPnXCCWhbLrzzyxu8a7t
cz+5xMoLwXG6GyrFb9OQTNjyF778vaaGe2K/4GmZJTBv/ZwwcQ2EJRnjJ9nBEvpMcZDj60/v0W0S
SB5ncGAj7xitIQgVCXyYsTrG/BmugQRGN7tNVkwa783HvI8omeYOoRgXNBBVOIQcRtVNQ7LumbTB
l24NfXKb4SwmIrHqJr5wOp0bbXqKpsQNiH15t4WkG2Y8gQ43DxDDYyKRa18+0gxEmGe7HKWg28WQ
lfpzWzQ31NQIke61mCgpbClB3TCSXWT95Y0sVZ3xNRMY1wh+vo6H5jILJjbADIin6ZFlrS+v86oV
+FkpFgGl0mxXkjUBSSjSZDOp5vfWFrdxbPySG7YpE+87LmteNMN48MzipvedcmeyRPCszAzIcHrB
Y2psVAMz2Y+vlON/ViySQBk5OGOnamswG8no/7MOVsFYaqtfQpJJb+m/vFwBkzEsmT4JuBa7Q3/2
3bCl8yQroE/BdDjAiNOiPEjDfaAYmAKjPLkTdUvCEtcoBBKNGLR0ZewMG4qNQwPeWcU+jn8R+VOe
mSbKI6VtS54T2QIkKctxZqbtbdZYt4gi4+3yigTytx6MB7CsAQEG4F/Q02ZI0CY06Wj5N4nO0rzq
AZ4J84p4ZEnHz3NPoDezMu0zZnXFwgQsJuzWMHO0z7ltoWEx87O98i5nRXKYHaXCuYi6sOnE9VKq
8hTtWq/DAeA7CDuTr0wHDS8T1GARxy1J9LfeMH83Xkx/LuJ7ED9La96VFoMLPNW7KWInIIBoK/KI
i/jBrYj/8Zpui2g3AA1+6lvnG54ZiCFWomGp8+pSXH+gHKXkdPAzgpjr0ImXtftZ1jB/4fgq42ru
/Ve8wSs71eRKHe8h5kKIlcYe7f1uWMQTXl0GYGUUWiRb1ml5JE/rd0aNTa2L1gLBApoeeN9G55IE
8JALQkIqd5tjz8LmgxCmx+HluQi4Eu3HStJyB0Gg3wjCwTZQnE5jP9xWWGrCsa5puRQ0+9yuQVhN
j4W7nmQkzFNaUhYwKP5BWnbpB3VewL5AGoAvaIXU+/gNR7AssYkHNCLswjijEkqPNdlmsJmxsMHd
38W1MR5QujPspAKLbaZFPaUgsrQBVyPhKuj+9uj/n4kjbIJ12WEbXFSWRsAaM0yRKHEZfAxTCk/0
pjJGmhT3TU3Ltk0Rl9EfvLV+8qhNGAcFHqEZY9TeX98jO+apN4cPafvPjYoI+tCqK7MDF1evt0nj
MVmeDaUTGhrjG6m9czUW8jQx78YhA35EQ24jGvZTrmd/RzUMasQCATVLAw2uPmiadabjozkSZI6U
sH1Ij/IvdUUMVg2vbrHvYpvviDlVGgxyZrRpLA+wcNDo5j85FFxWbDG3Xy23LEqPkZNOu3odG8ZD
9GO2T7iIH6TSH+WUvqTMEcCAR+CLn/Eus8+337N87m5mLedskPD6qugLMME97BY043BO+Hb4Kfpn
Pv+8R9l3t8JeZxTbVPM1ut69RvRPTVjUysBFRJmyp9WaeZuhdUElnEoUDia0Ja8J19bv0GAsRzum
Pzgx+SGz9wXM9cVybBdVlGJubgnm+yBymBTSni/c3sn4ENfTvY1hglFsxjRbZjdrcgIT0g6Miz6F
mmQU6dXE2AC7HE3n2ZqCWm+nrV9gBPHT6JPDy8e+O4M8t70fNsL72lsAOTY60Zk1CWAJcmJnxNbu
0HWVTf8G/e3bJD9yb7sq2jlWwq++HrF6ZeAoK+3FvpFO+0PrijocMpEeDbeJE4NDiQfib5l+DUnm
0Ok64ZRZJL37dDvG6FqYj/OdaJ/8On6H88fxlG7dpHhCK3ltggIg5JBGLWmYswicWD2JK1Ol9smS
fQ8GMz10L/m2I0WgwbQrR4qoOFcWcPwyDU1zkEe7FE/QhHiKAh+ueGKOgixDPekeG8zoGW5vPULJ
Zo9oPWYVkQTBFYl0RP66yaG0ecDYT4aO6Lojg7eZvuym63c+imTHRuE5F33Nja/uk16nF6OVDiOb
ZrS3HzTBcoNhvdnE36Vb3FNgGSYCG8jqrCdILkrJ14PMl5HR6k4bEymRXKdiuWM/Fnb2pmy0QYpF
s0mQ3xVxtOjzqTQIqctPJUl99mLvLdNAYpsgM2e9HthsYhixme6useTB4cKhH7K4v8lkTlDgT1bh
7XKVv3qejZJpvipzhysgIthMR2hEnfuqQwKhjpDk2thTuWMuHCG+/FJRSXPqFhEXOTsPxIukjUSg
uD2dw6sCcG42+aveGY/ZnJ19xAA1SLqdozNpB+dBMUixNHfca2P/MCyDzY9LgmNot9wfloO3JCIV
mLA7tkqPULrskyG9x3qiRrIFaZLYDWtcVGYzTJd51Pfodblb1fjSlXa5kxYgEYlwYczvTT2+NzKb
QgwhYjnb0UVoK1Ixehu0hYFy/zVV1M0StyFzS6qUOoGu1zGqblue0YOuXeAgdlv6840h5EkS2HaC
00dzStEUAXrc2hlBo/5Efjw53T8DQMtRSEJNU3HHkAimYV0cK+ZtC4kNs5LXyD1RW2bolTN+h5WJ
BaSyaYErSb5G2bs7uyawWLlDuRvNhJi/lt4YFQ0qEQQAGS6ylJh6RzqBXk7bslifJBVw78LBtKTR
gK6xzN7CM46PGU5Wnx6YVIaONC7ISDpEZEYU+oO7VWwiw2lOXbR+pIf1xkHZrRW6Q95vGys5JR33
YKbq3VAn4H3lKi3LP/JYe0hs/w5fR79Fgitrfnwk+QV02GCi4iscohPIu3ev6IZZ+5jiEYZ2SHLZ
ANK6g09SrdNp6+zbGvnzDJ33ZdsCeDDji+Owse5haBQMUZIuqi/rl4KkGEqHwlno0LAb2XEMePRT
ql2WII4aZz/PPrWjtUTh0GoQBckEaYrpa2HQd3bJ7NygU03DbhRjkMifcvVYzK6KQ/ZWY5jVfMOj
Ye01V5IQ3rQqhFkCAMoH7Wc2CL0Kg65DK33CBsv4Y5Y2eIASUQIJMki50o6rUiHtSOJzVj1AYeP2
tQh2aTNu2WG6anymhp1W3/FkQeMau9u60z0Y66jLO6cV224NTU8YJdDWn3OZvRIDIfCJGOdeZxgg
PtxGJ0waWKxdicckqZ+5v+mtWg5ayYIxQ0/VprN6UE5NFod2C30w3XK2NaH2XuZwByJjvitcKJia
7+M5KFChRlZI1/QOh4BtSa7mjSMWcuoY+28Q3N7E26IgThVyAqDNxOxP+sKsTbOL0BP3Dm5S9rLy
xyASljQIc2fMGuwK+eBG9RUTkE/Svn+jxS2Cigt5K7aWVxonbCB54CnT3yNLwD81frmDPpyQYL74
va82UpBZI0oY3OVECoOtkPoh1/HSZ/b4t0lj/CZJi+uaQMyeIcjA5uN1TutDNJCfnCMPGJQaGOWn
5BG/uoXm3nbGb+oPzbXnYNCwI88ETk1WQtfCDOtL8JKanT5oUVzeJA7qXctYmHWtCuqifeA3Q5Ic
piDPvhXcyndT5Ld3LVnRJzvL7zsxoe/Nmo0zuLzw40ctiitrvmEctC/n4UsBb8awMTZXDZsdhtvZ
B75zhDce/Lt5BCJrmgwqcyN61iXzKIt11ZYsg3eVmAecSe8ZhddOZjhgjKjRD4aYXxo5UbyibOdC
6H9H/0HFWg4+LyaNQotufMakOjo67EQUbyN/tunbc+WgTyWjsw9Nz/j26+9ULhAbJ6TTXcWBUuor
Q0FKtIut/1yUyM1TrfnSWgwWjggIU+aaNNWtRXtK5iTKCdPuaMRQ/SWIkkLIwjbneXRQrmYfTdc9
1Va7v9fSjO2sWf5ZeQ7lHNMJm/WXkaNzSfzDALVp7xfRBJ6X1HWCB7wQx4ojBlA0tAf4YJMQI2XY
pFO2QX5b7HTz1TYJOJl1dkdzHH+4yriYhH6Cdp0umdVKrO24GPveeMRyByde8BtuJftL+N27mh7K
YIflurROVolnbQaYiwcI4kXhfDXNcN/3tR4o/ZtDs9umVDXo3UY70BafMaJjMKTut7rt4o82yVgb
iHOiZ3c3OLuAuxJaAu5gM6biN7GX38k2nZMqfciAznIlTfCPcJc9qMEUZuXKmvNdwNzsxHDGtmaK
iKEYPr2iY6aCbTNgccUGbvSbO9blaCe0iXzuZbnwhYx1CXof6dhvCYHodwV9TVC3VkBnuTD5Nfdx
zqTSgFsD2xNQuatJBPEI9TezJM5cpDdgNAiIaLyL3ug/EQuollSCKbZF0DJPY6tJjJZfP6hatFcZ
iEMcYlo5jjfuBPKcXtjc2MsJHcHH7MNHyNtH8qLIZis5/8lo2fbNpcx8rsYKvwMas6FaknAB4lp5
xbxjSQAYCddQNstfQ6/wDBjcR2PDQxyoEKIlGjdw4Y+k0F8T1xSai/vMQn8hPpqhPOvV3SwzhDqq
OOpUDzrpexaxFEoWR1YCL73pMXx2nC1q8suQMc3o3alH+eV4WytPpxCM6sVEkb8vovk9hiYV1JDG
Cp0joyECYElIK6mmtcOEeDqyH+Eb6Y8mnPk9uprAkS55t95y1BXww17e6UJPj0JbdtrKL0vRjjUj
szRZzy+Vh9M1TslK8koMm2P9CxG8Cyf4iohOpwsx4hdYDy6Q8PSRHF2jNJ8KnKT3aXtnRwLvDf4Z
amPxhVwL8ZYg53IvwDHHBBAg2T80NTs3jfBqtL/YsfN8S/RcGvBkqIO5emp7GcoFTRhZF8gA05FC
WOoWG8VUIBXobmWCT3ackqdSkHyowTvFO21v8BZjWYmXZWtxqc1otcHgMc4b2br0kCbz0rtacAVE
+bYihHaTTNFd2RMbVxnDuVrMWx+m/wbF+/dsab9CS7hNlnEdrNgHArrpSCzvgSXNuBvccOSAAxjp
v1eN+zaYOQEkhmU+tJiZU7rbAHN9emYV1+76IVFhzY7ISN96V3/BEA7YHrsT4zG3LE4Iq7LAY1gW
5rJS27ZP1wkKWZH5uiXgEQ8Mdx/l8z11+8HL0kvaVdcW+4SFaGuUTM3jqM9MpCC6cRJGmLz47Rde
9DP6bjCIUaPnjLEp0tctMFYWMRxKkpu2Zde92ANBC/5SHDoazxAP8Ld23TY49ggQAxBknGqUYMdJ
XaI8uY7mzDiwQWZ/KWGUzyVPlQneZj03OMmjw7BgYdCQrMgWubZdz3CaxdQRUQO01p+9Q1eJ26JN
3hxrvJ6858hI2Xfw9N3YbBmw4prvDhjTPP2h2kGeagK0HjyAG00p7gBnM8q0xE9MkheUvpOHkQ35
U8ocUQMrtgA3Jqc1jegwjLMJHBETu3ruLJpkQM1xR6qitRA3lV4onJ50KdmxI3yMl/G6zJrr3DTx
cvGSZAODwCLZWk5CAe2y7WgHDREh0vFFt367pOWWZzafgGoqDMYCszJ/psl5ZNoGia/YTWOnEfOH
Vhxi7FfR5mfUrljcmYjMwDaMzuNahJBadg7Kv/Jsjk4XdDzdQ9OhQ0Myx4tSYqCy7WJn+RZMHp77
WfeUIaAnOmhpWVxSqzHid/aqpw8zZYMNElbrBglgcvKqOSQ49aMwrSFEvDEBKSLegXPqqiAEdz+x
zuZp7G8ddGwbpp83Q4OAVObRLrKr07pBc6uv9T9L8Wz0/PfCZebUIE43lFoF73JASqe/FPbwifIQ
RrrTg7qgop8jgDIuxq7SWLbFSJCuyHH9ZyuuK05gS4nWRmxirvQQwYR3joCs8xvrJh3xgiHui6lr
jooGUdWnFCHt7dzqxpZFG5o5AjJGTAoOALKNy1XoiewXaDLABV64reyMe1Oyn9ZTtDsJ7viltsix
bKuUhQx3AaTZEvQNputJ0BeRY3K2ZUHEqp1XJ6mi54TM9u3f3yWgNbGdrB/298b/Sb0hOeEo48FW
mOhhvJlAQwbe62eMoeaX7kOymropQ8pTtv7ff951m+aedIJ7NMLE8fz/7+LvQ5vxqgAGcYwqpzot
mX/TZfG8A1CN9Kftq1NeeOXp790uKiY234Bdp+pSdEyLNn+foYJqsJkR6oRMYHCQd8X/exPDgLCM
VehbT6uRXHP4C93EVGzy5Pn7t3+vxt+b/3xb//qzf37m//Yxfz/lfz76v33I35+1KP9xoq4v/L8+
5u97+NdX/j8f/c+X/tff/32K/3zp//Ph/+0r/Lc/Y6/A9+MYvbNvNHv37w/BYywPf3+IogJZ3X/+
3sw8PFJ/7/99UzZbxIXH6P/+YH//JyVk839+WryzWQeC838vu//z7//5p//60f7e1f++yD+ffyJZ
/fD37//5MWdrC2lkU8QOII1xOjBXu9EnowVBQfsus/Qphn21lyaCdNGjfjfTnLCx6NbT5mGPa+GZ
zXlBn+kdhtrTgDC9D5ioghbFECtqVBTGb84ElAYe1dHSRsUpo7dabI8gVQaYiZFiK1/YZKJwFsDF
Mfd6eMYx2bJhuXJ1QWg0MMoNXe9mplc8WHpF1UKEaD94e3Jd7UNVsnpAqoxMQCkkdHymbvVHNfnH
pNJfCxYMo333J+lVfs0O4YWC+tpoU0qsKWlJr4zDdspf8o6qQfbTd25qxtmdHKJPlx7Vembs4u9u
7olR6NgqW0XnbU18zXvbJzu1tNwXyFO0/3p74pSxLrMb/apu6k8f8YqaKfwK1oDxRZs6jNMn6j8G
c3N10/p2d0zGMtv7GA6xOFRfI/tga5iTA0BJVjDj2FwLY9ohgBHbmPsX0tgtjuoaHii7qNyb4h3O
LWqVvvt0Wm7aHtNuYFkDUdluf2lrgHNeexwctJBjucouRjDQ0hUHo1tVEcmEJ5jMkC2Mfn9rCJxh
fPVN6zg1gZ3oacfOUatxHx+jS92Vt+i3p8V/Yao2A9owP2NC2/dMbTZ09BP5UozfHZWR6Fe8+zUL
qsFks8GahskodXVg4E0MxwxOLxC0FhzrziusH7XYxG271cMykF2XTIQspOlTgTwlnMGmUfwRAADQ
O+qnEbeD/tzON7Hv9EGSYAWNCBD0rfq2UUSVGjnjWNajAL/T2wGqGOmK7nhOlR5Q54D0blkdkyW1
mQfMn6NBp1qexxzPsK7773gYvxtb+5VObYZA5q4aF0WocMmQK61JhFZk7G0cWrwQo4YM39yRuLnR
h5ilW0M53MMfCgenspgBcWUZpo7ARaVfOjvHU50Bv83zUHNRWwrBQH7K2SQjaDeQYahNSuzNnuvq
Wmn1iLnR/gQbd1z06BPi7bitbRTcSfppVMI8tKTxBEZa88/rgb6eqesyMML1vQct8bxwQmG5jZhK
CpdWMC0A4jYL6E78K14wN2ScFAtJtE1Py11lrXaApUt/Wfgm0Ul81j5ru0As6+ZloE0ktlKf5DMN
8EsPCuvoRi+sM8EVocwgEDO+7mq3CMsIwImuWXdpQuFik3SB2UHDnYyT7ErIvUxY9FcK7kXdZ/5Z
q+W9P/XJDoIb7h0YE3H7jmdMYRpbkw0H40Y46bfdif6AxRFYrgPTxI2iNfqFhU7Ciwst6IvQSlho
k/sYGwDdVbNABCVwxpaEISpRYPA7Lw7dT8OUaSur9tlVjLqUbj7jCeKVb79wwYLiSNGJaAewAWgI
I08GbjsfSBvQTqNvnxZqFfDt0baq0dVrcMhezGMuWT7M/8PYeS23rmxZ9ldunOdCFZBIuI669UDv
JYoyW3pByG14l/D4+h7QNR3nVkd1R+xgiCK1JZJAItdac44JoXgdoQNrWoQAzJXaHRODRZRwyg6B
/G24zQ5VQgvIn2QiPk7eD83Z+DW6gLShjcK8InaMX62caojv5E5TbxCj1xJy4GPtSPGixaT3VUL2
+9qjiaKp7JE59AuX73JhDKxuCGH52YjJb/Tl0ZzLfkKpzOmkar1ZKYyRy5Fej5W4EXbIoKS119P2
lcWezCkSzaiQdX04BsWrKPSnFlFcU812WYTNRKapfUIOOFDku6QNvzoguNBrdaIx2/E0dh7vAE11
3bYIYrLXtKeJbUnCZqHc9q4S6qWuPYbuIyACncn3VpN2sYwRKWVC35pDt6cAHM7WMLKYE1mH3T5M
wQ17gGv6DaBZazu12bvWpMWJgvTJtq2Hti8pEWhCL4I1IhiiOwZOeCtA4uTWCZecxLp2domiZtiZ
YcJ4Rcf/wXTIOyKfXCv6xlvLkoQjveuBf7BK2vMzsNQsJhi0WvSoyn4DC8RalwMBnjYe3jZNJ6II
2lvnpeRVN+HCBnG3rRKkK1mDOlR3njpaHEi6UMP1bfceVSLYDYZ6ytP0ZEuUrxYz0Wno36VzH9ti
QgzKPGYCx2gT/b7oNMK2jJbeUTr3x1KCDIyWsPq4jEmV0cmtqPqd0hjj18Sz5zmaBSsbNpXKhkOF
wIZDHZW2pa0TQ+K7yftvx7DvUIiTvIk+PWKIzQfxTALGrOlw4yWHuY18m4luvcfGmGEuLesj9cfV
9+Q9xwNkNKndFIkoFnHNQT1cIpvQXWgAEdHRAyZDnfiBbNYEUypXLl75ukq4bEptrWmus0zyZy2I
XoA19NvQIddh5YzyORc9aeiK0gDgCX1/Lb4OtmXtfEWWUihHMHE4wWhkrSqDQvtBCT0/akFzJI7u
NzMsCxEXf0bhmG+vYYunx85a5ntEJC3dTk7rAAuRIGgPfXZ1YaB7z7BxYanytVWpe3DamWPNjqUR
s4Z7ePIcLmBY2mF95L/oVXzxNZEGAxfSDHEINaNPkx6fCMNbZ1+OARmdLBuFYOiRQjhIcw0BDtMI
YbdQEJtVwCiV8SWZTpiMu2DvQ6lf+BWCEFBfqMn70L4yIDMt86kXHuOCmLiRqKncrVvS6bADprgl
phR6f/RhU92x7vIU4aqu7ZBojTSD06UjLHtPfA6DqkHwJ6QPMBI/bZN13g6/Bgb6O9lnhLaCI4gn
MlGTqH4cDbLymp0aXfdIEhpgXQ0chPQRycjsmxyzkxrtB6yJRPKNo2I/eFKYXM9yxGis11GyIQFj
qcFNWtRTWTIoIbXLQgU3WesYqY0VoGcpwQqbJLRxbLG1MgUZxjggep32xWfGVJtkzxvTFgYLRLBN
ES0hNdEFlqYRrip9vCZRekrlY2gjnXG1jWab+rJnZK4in0kFhFWMI+67VrR3HJA32AjzRYYqnwil
siNSNhqwjGtDcxoIot63c8J0VBgvmBctFTEfkrWBxYcRK1l2B+I/75AqmAvPZwg8KGj5pg06hX5K
zrN8VvfE+w01qF5I8jsJJTcDjjQunySNEeDaUX+C83CZLCDKZDuS6BClumAdW4TWjFx/OaAZL9Vl
tCtsiT6EeWtgtWLnifCXkM+dHT+L5oYMm1ZaX9yHMgHgZzHULwzr1VfhSQTo2oORDpA1sFWf2nXg
fUAnVIvUi/pj7LGRDtD6RGP1GnrTiax2eNnjROIci4eZFSvLR5xURTQch5yEALJfpt55a4R4rYru
VZ+wIdlWig460nZMv1FfVewwOcA3SUVjSpbYcPUZk0XOpTmyh7QQmoDtttC24MfMtZfZLGsPXIX1
dASN7aUbAILN1hHDlWaTRVWdAjFPk+d0wibJekjblME3KVXwXhKTKIMyP9spmmJRW5ilgNhHEWmV
3rUrII+k7nLyhU/SA26r7iMPEMWowN5n6SgPtt3Rthrc6i6BZcTct5WPE8BPTDckALehF67Rg3yH
Rm0jXyCSrfMihPJyyI/Cz7ALBgyKe7Z4Gw78Q1LR71369BQ4dhvroIyg3OQtAj1kQyELT+BfW+W5
x67QkYt5Sf1O+vXWc0PtObP6bTnnsEVD391qxiR37EH2pXC7G8bV6N41o7PB5bbwIzbZRdejz9Dr
7xImI9PZ6jWYGWgZ1JltLVK5Mkzaaz83tED0HbCSg25LeuAxymeCKMSTjPAEObLRWApi86koi7/f
bUOjO4Luo9mO/RXTWayfNVt2L5XLgWK7L+UwBOfcHuZoU2b0ga5Pe2TA5dUNPUbKnaNhMeYuzbby
CiCJZBeuIH/7Xjk/gFRBLDkyTIpd7v7cNKj/VqiWaJr/83ugLEfsasbItO8fz1NZVWMA0O8NTrhN
B5/3Viexjsal+zDoaGDessb9oKrxTmqNdTPtyFmJKHxXRkdQPaGsyOb0/u7nK2/IX/mo9P2/fL8t
7QMJCwhmLWczgdF7hrog1yNzj40PxvhZtYZc5agnd8b8KLGfLhFbOv3GwCHRMWipjB0zvBSIYI7t
7HCb7w2Fw+zK154EPUCu5lSSeN2da5lWb6WM/NceGTowWdM9sLMMnvO+wT+v+eAxjHoTqCHZ/Txt
SNZ9pKrXiRHxzgsqG8Ng5G34XT51dpWc/FICZiJbdMTDsfeMyjkHtC/XGliPWyt1tl3kErzNsQiK
LsEzMOhHy8Esrs0fiuV75BDMN1GTybU5sYFvcXZ0vVPfrDwMbuQZ/tyx9by5lYi98L8QYQadHFVR
4chj7/spqUEIX9qk1O9NLSTrL6yvlhHJXeUY1VNQyecasNylnu9FCd60yneN08+DgIgBHiiaZ1yD
5K7JgggO0MBAfdDdY6qGbpvrbnJXETxHapy0H1SKGjmqmQSCC6JyjJgmJpG4dzxScMnWpUfsOjYe
/tKm5HdRpVTTl8JpUw3T78F2jmWD049ovTfou9Ubnf4GQatZ4e/BSTsCneMKyIZjqkrv2sQ0lTEw
djQqEwfxWI7W3LSbHSthdjTtCpWD4VR7XxuS05RQK2oV5aPf984Vq4lzBY6wkhZXwS7nlK+U0z0X
EcyYqHVewaE7xHyJcftzNzdQcrNWHjIMPGigRP1AijOXj1TEh5+76F69bTt2X0WoXoI0AT5tmoxG
Co3aIR2MxzRMS6oOBJ4kzwEt4ngxcp0VJLsT9O0fdaSm/MH1b3yz/nEK5LgdHfMBbK5/jFTbroIG
mzXLlbo4801mh+oyuT2sdweXy88Dds+1Ec0Mj0CiOMqQWW3fDdvOKkeixmq19gNzOHWdST7MsG7A
qJwyg3xHt8uvInWxYZZZRWb2/GXUh3eqxJVLjMIlLqryGobdd2FBJQVT7rK1NLUjCMm5AHMLYL7i
qTXn4XBVoQFn93Wmx2XtCxXfp1D11tT25bEoyvHiEbqz8vBlsqf1csZRkb+uCpmvgzbCuMB1ErEd
JJRFGnH9zgw9fCiyLuOj88oPKuV3ERnNvTA9VsJ05KpYQZBws8S8d71rpork4edmMGNr77sMZesY
+acXlYefGyYI5YGwoPLgMgyg7bGh8Lbn7KHwUo9mTmM46s6+ZlLcMB07xST4EArsz2lkOinGpEO4
CGdsUJ9n4ZYkDkJ5iOB1jbjkcoo72gMrDYPlk8/8nTEY9US47rAc3w0pARWVyaTSbj5tRL7PRkqo
ELspxg5sa3TgzlvDC8wnq8sNjk7LQPkqKQ+GZtpqpBIu+ngQJzmUv5KfTA+vdp/dAVl9gSPxPuPY
Tm0gc5BBkAhEI9t7oErnSfPCHa0pceylrtNiUf7ehid39KU5z1lwJbX1tDUC1sGcaOUlH2TxYSQS
XXrpf/Pib3kEHlsxHTf9Kbz7uYFK98oZT5XZ2toVOYu16PzM/upfynEYcFIizqwAxlzHAjcCG/0l
nWZnLz2rOePpozpSg33ToQ0uzCExANI11bGcb/jxYzOIF7cqg6fSc72NpY0I4sJee8T2eXHYmy66
eVH2wmhTmnr6rLxSHkJFJvaYf9adFl9wUkdihUV8YLPAtiWYhouml/2VBVLskqoxsboG/SvZx9cB
evmKARtQsEirjy4N0QmL/Rkjur6BsdwTOiqCS+PFNz03gse6TrdM3ds7qEP5gt2C9TxGJN6lpNCI
ECaFmDBxMV+GkWU7aAcyhrSwqbVDVtjqxFpQbICfaA/sgnDJR8gv6i55jceyvREHmy8IW0uPMo96
YmhsOLCa0h5zzbB2+PMgi+lSeyxRqKR1cDMG3uegx2bscKRqWTB3vyDzW/VBeTYMnYmwURimlPAZ
J1WD8vYCIlGSb2D0q/qmCjlcwrhB7znf6L05XrDY33KRD3uvfMsovzM0W2lWgg2F+rure9uDScbp
hZYFjSqH7gPvJw2DrsVLRLSSiSVkgeLQvSipZ1c0bV99ERE7GYcBvuCMEixwDkmeYLGbbwpEQ66u
x9exz0Ah0EStNYPDbAyiO/rpxbEwsbjM3/q5wWANZz9LiPEce/v0c5NOrH2RYZOwOH8vDJS3ydCL
o5xM9EPgl08/AVI0w/P7nxszRKLRF96wU5Cmj5ZuTeubz0l+Nyn6e3QA4i058sHWxim1HON0H6iQ
DTmWGqJd7OZsgpeBdxIPeEkwIElSctYuYU4oRUgS+PmKrg473gAvdO8G56HiBLY90yMCuaWktHEW
rc00IWqXoPAHh3HkqFEsiinTH7KqbPftAMzu58ExQSVhDx2mXCY6RyEmWvI/X07zalS0cQOlXoLa
lrp96R2Z7OuhMne2sjF9IfKrwZ96MIfDbpW4cbk24ATck3SNgjEAMmaZZU8bO3eBPZzYPXLqJr5x
BLLvvxgdwhvID09Ol/i03AUxYYFStxgKwAK8RL+P/DI5jqjqF2nlZCRuMSbn4jH8GhqrXCHjBYRo
/mIhhw3Zvgyx0KDwps0ykdUlGPNd3PvmuegS3OoVmSrgIOS5noq/3yS1nrGxEiPFwZSftYaU1Rrr
0j73KQc0CokIhcxOIT0iBNi3jmyGqItbNvhTVz95nht/a9O4bmn+I1NnkispAFHNFqchiZzrIEm2
jswI23hn30HjKMGqAkg2AYvf9xX8F1FKMpTl2Btbp8Os181NC/astCRVseFyBN+N9WhEiga9QB8p
yk3JfDxP9hJLJW9X6R2QyWrbHkXZJUjEjm3SRx9kFSzSii7mv0WqGQOLHCJYhvTZ+5DNLYoZiwow
OHIcf2Wmgb5oindMj985q9QCtrtYKfIdVxrGTa6mW2e01T4eMcr3NXli4P8o9LGVtWZ7nvR6b7qZ
2vTeaC/yDn0qe0kDxeSF9i4TjdxmmNFuXYMzkxjlkxqoTk3k8QzHVrViyZWBReycF6+wD4D2NIeM
DhdHqGmPT7WY4hP162fOEH4jU3kYxqLYu/ronEaBRySH/rydOb+1TYAV29TbYGjDssdiuWwKdnU1
YbsNwyQzyO2DYZWfHJhvWTG+JBoBu2FWx6eiXdnJR1Iq/yZd6R0LmrCUvWrj9nOv2BT6gZDtZRuX
jzHexzTy6LpLVGsT+TeRt8+txl2EoXsKCPheM79BzZx7n2HLBi8drc82b4E6EB/QxZU8FqK7hKb7
VEclS9ix7s+T6WhHTth03QH0NDEUNn6Mr0UniT0Lq5uWhGRqImkBmcQEnAymNul2iQOMH83nxqh8
c0u2y1fS78LRfKjSECUxIuBlE9jgQ2o6WtOUaOvYccJz4wh3MwzooWLDfJmcDAFiS+SqYwP6CAW7
X+VeRS63TQBhqMlcphBN/JU3/XvknfCJAkZOmG3llVpXlr1VAk0pNth7LFtO6PxStuGgbPNYYSSi
MFrZJ9cKaFg5FECFpOBPAghCmZEsZVleJLrvLQ7WL6ZDD4mN1EcDZVcob+80fHIghz4Az+z6vny0
g3rPdggIBGndZnDU7PbJtVx6onW2aLPmPbLcNe+3DVkuwtGArZI2FdqiSZf7isQvrIt3/TkJ4MAh
KVNLWpjdfbWs4dLeuVVRrCn6GnPEwmzTMh5sl8NHhuM+zodhn/P3n/piOlU1IcwGm9ZQo21SSGwu
6EUGE7mDw5Bx4cXtEWD2hr13fu8WbIxidICNAyy6pD1jGdn4KJ20PAuZf4RadWr6vj0igKDNpiWP
UZ/2y9xG11VHTrGoAkAqvTdpW7PVTl6slxtvyPp1lKTTOZZIu2lzlesYXIYsxFnzxAGkRAFNJ7gz
U9gcgQ4BxsnXRQjWKdO874pYzgXwbUwysUU2kiBLNwWq6rjGFpGZvB/C9KNDtD51NsRd9H+oLDb5
WAR70QW/PP0BV3qfsbkIGnVjlbk4OVrARtA1SO4iox7B3WuvRdF84ptEbR1JQtng+Ffm/DOAi+za
eUKdUSxFq5/lENsQBdpDge0eqM6kJ9tuGH93Q3zuVfbmIn7du6p5RT8UMqWIPodfVNwMP0Q3EbDL
VMq3eY8SNHZ0shmzGcydMv3DiSAmVlaC4VxpLwPamUVQgxjMwjchx0fME7R2DTjQ8OFi96PUJAgR
ScuqaGjvOoO4tdqNOF1n4XmK63WJ8j4OUQtPdb1Iy2GLZik3xK5ny9QTn7W2mvFeRiLakIGBCzYO
noxMOUwbeJf6rlpUFeMnQ5/uHR20uWxm6E7OFQ2yU6hXzYaW4Cvbt4BznrV9Hsw4DbYBj2H+hjS9
GHsKVpmug6NUY3Dv/AQZFy5iTb/vfOOSWeFbPHOna4IAVsy6Vsw82YqMX2U9Tiy30zUntS0nC3ql
+TJaD95D6hTBOvML9NSlDvBcTy8iwjllsyv7KYNpfTjvGSltXnqSSf06IQ4mPW14Y5NxaHHHkLux
FlAho5LQ7DrBzQ7Ujgv6sZuhb1nQv/lGZuzsDoBGhLrMJj/tgq5GLLPiQ+/GL+TJn/FosM666Xu4
GeMSYInLeVSM7nFQnXvsw/YrjrDr0baOVlZjEaARyUUo89+eTsYUq8YngrvnRqQGRml2x0w9Haic
Rp4suKSho0naetkotU4VFpyKmZLuwQzPdCrYSnshWvK30HFkFc193FM3NnPihpGXb0FRXNnEv4ge
R7AZg4io/VOglycxdx8NvP9VZX2HeJchx7dn378MMkaDXO6mnjqOaNzVGOr1mkkY4nsGulbF+H1M
PvvMehcunQit1peEh+Hgi1GnV1r1q4m0e9pGZ8dV1GnuIXRi0hGucesh9lbigf2ItVPk2cNyOyCc
C9kKNo+1F59cmjzs440wOIeV9Tj6waEJIfjGHtYR0hAOmcqQhDaAjeGw83qYt9TRNXJcjhNw1c4m
40rG8R/j9RprUsrHDClYd6EmgrKREp3p/Ca82YGzkXsrd8sKtY8cFMsRDljk+5aNCRgtWT7zEs6k
CjwYaB1bF6m8Y3EpCgdtXEcieA9U3+3K/jGBjQKhX8I96nAu0ivJTXmMyb6pYhBWCaJkVJxPsmNY
WzjFLH7GsgqYcse08uJymjECxZOoP3godImYIYs+897QL1VEgoMsdhlfM7HDP9UXJxPQGYhgaOOi
+EobkZAC7J9yGdBWH1rOxNBMdzKurrL2XtO2ulUxDuqsYeaSY5LscvS2gKIXk17u6il9byOTdS/K
0NQF9l2glrU/X2pVxLjPgX3meC1yYoLzApfhHxWnRQW3tZTB4QxiQwd/plr5G9u2sda4KBFhu+6M
dB242OrNBmQ6kYLLHJXPHhl2GdgdenODnRZ5YGoKEYg46RcRxsvQIfXeh0Wnmr1lImmNzWmrwuwV
1y4iDlXt0+itLf33tOzN9Rh074U2xstcaEjsUisnNIDgjrba4+IAeVV5X3XRf897ybYZH0c7fSut
pF2pEp1iHPtHw3jWEnQrlsueT9dBNjWcpSOwaq4xckiIM+xRLky6+paj7q9qQWRiJDs82PGJJsBR
D6Dmakx9M/IQWUy1AisYYUSFme2FCawSPZ/OpWsfTOQh9/RCuKzq4H4VEz5Cd4p1abjfCClLAAwC
CHXBNqURZMK44pmAR5CUwWShqezWTp6ZJ1R+iU1YkROqtagYPCUfnSn7TcK0GVscmouh1PeaGb/U
aMV96Fka2oFZr11rWDxqrbifSlOSGfBY9PjFhNHfMFnA6gYxGEYYBqJKu4lRMEIYi1+6d/MKrUQE
5C7NocWHA7tyY/F7M3u6RVMFCLJxQXkG6Rp0RQtnxGIWONDyNAwqRV2SsEPTPEw/uxK+dUg084LM
h+DiVxVAuTrBu/DkZtq5tGuDgRycUw6HIEh/mo9q3mxB9g/LS8rhq/2qhLMoityD9H2ccgMcpGdB
16m9d1WxPIY2flqvFK8Kv8iqCAn00+LPCAHNQXO1gBbZyPRd5R8jW4QepgDv6YcXUk5byQc7hO4O
RS+X534NLACRNf1rraE3WOwRFWeE2DbtthuTc1bbxQYJRb0QwnzQtbAmNATe6NSbX+nZrkjZsIjx
WeYSmWpfRxcuFgs74UNu2DQC5OnWbphGO5PO7hLMWvarIEKpKrs7o3WvTtd966xnzDTn/V2D+Rm5
kmzaZ3tAleTHzla3qMZKkDeRC/g0C5nINTV+cygL904ZK3aJrsY0Z9wp2lcrEwfGKmi7VU2Y931t
evdMrOB201vksqF/IQfZsMUmX6CZVo3vDqsgDLFwR3R+3bi9isIYTq4E/eAE7gd+i1n1m+wL7H74
vLKdOUXFSiXGS+8OVyxHCHkGmktTCh3CcU7DvHFvStlsccchmxLZso7JPSCXBSBAMuhbKKd46yWA
LPKKV5brfdvUbCxx1WGa5JEIuyPbllMdaJ9+3ByxRa4tMsH8ovtC01DupR29IeDRDwRecJAk4RID
b7gnPZe2dlftJh17uNunW4sJGVJhNpqIy84EP70g4EFSTIZXOZWLmFqGkAK60A2sKOUFnLITnzJR
wSggoGbk1mawbkGSPdt4H1L9ViJ42FZx9qpFVEuVdHeA/Q8NkPDdQIpNnb8EGcJxw1cEK5jgF9vQ
xGGuQMrJsdxCY66Jw8CyrMgnyJrPnDwxCgEERU4nnuimqSVZmyRpgC9tc4wACfTZVI3EFFjw6Gvn
0hsVASPjIw6vm2H2KDTZsdEiTgOyBp/xBjphc3BSER40zXhLE2ef1jPTUDhIetyODEomAsuomZ5H
2p1ZPz1Ugs5hMiE/toBk5TOxs2/mFFM3X7T2hNJdzAqH1IjX5Jg/GRWjYUNvviZwsQz293rU3I1q
sle6E+zAVo5HnOivLIebGnRtoo0T6xUjAzd2z55ssYiNeKeLpNjY3sggogZVKYpuY07mY5FYr3bD
gdRFA3Wn73mryvUOgYHaffCBiw40GpbmqC8hgBpbMTJZCcn0ySESpISKEHanQVFTnLhafckDCI22
A45vmmrqNiP49Cr6AaHv87nC4rIFOxgFACAuewplxRAGGAvFt/7bIYMaAZm/Lzv7t5loaIwRCLgp
joGC7h6ZKxc4iC+9r4guITRLj2TC2zriArEZgvYdyo2esz+Z81wi0ayR8h9z0n+WtukyMY5qbCGA
CybfvK+I6+N/DSkSJ70B9d7yJ5BP1WSY1HWglSFBBRBF3FPvN8eZVl77hQ5/0POBWBn0nD8dowjP
SJg50Z8H0iLJM/1oSs+DOYVYcvDluyy54NORRjwzW574kI34kinLP7ToGLqkVUcxAkYVDfaxCGg2
7rp2BcDMXlm1tU68FBm9HutM0OnqY2sbCtaDXmfK7bQ+olcIkWN/Y2spoOYwYPDXwv6wyKDdEIka
LNVAtha6lWKHyHKBH65fxZWLAMMqnmxGm/tan7G8nNd7gBjrtFmESVhuFcUpdi9qOo9PfB2IVVTk
L6HRtDvlwrcJwxSItGREOL74lgbLErkKY9GVCXO0y7yr5yfZKQE3mhn2/aBoDdWUeVbfJtcEcy1j
vj2T/YeO6JyyJgfP9O9HrZjhQ+ojDKbgYJP4LEqnPdVdSvYPlumOmK6NyUskVaowF4ZFZm2uvzGn
AdMmCNNsO4SERjnvEYRZr8KypDJzIsbO034sfcYMnXrISJtI4UzSbkGRa4RIOtnbViTsCY59PYTZ
0Xok9DK8wIJlb+rcT3c4Lm+h6ZEYl5pLXeO3i9w7aFFEtgF00KXzyhyB4I4cfaJo9oFL64nDmc5S
PeFQbAAPoTeouSJoUBSifiE1x+Qc0fNNmTsONcBYLStLnssA0ji2ThenV/tieJDeVLLv4gE8dDk3
IQrGRK0d3ymtI3reFKefX9xnbGiVLalPEYAw6Cn31C2cibhwXUQPJTA5IAksvrDEH8Yy1ja5zqbF
NOW7qIilbNkVsSD4RBvuQyt+pS18DwoDDKNoiIDXI7WIHAEhYIJ6isSLp8e00f74y3/8139+Dv8r
+C7u53CwIv9L3mb3RZQ39V//ENYffyn/9u3911//cA3X1HVXUEbrEu+ScGwe/3yHOhXwbOPfUEz0
iYOeYpmEVXX0AHJcYoCknkXrnxHvcA4BKvrAuNZhZ518jcabmAyauiaxaqaimekB/I16NJC9gh2N
dNfck4b34Iy7oY3VXZe4zn1jS16kyvHYm7NMovPv/h+vw/nz65D8+YbpGNIyDd2Cye/+y+twxz4u
sxzUO/CWjV529Q5bd7cQYdbdw66NgdHKYiWYwl+rOHmBIIHMOKvPnnC0S+X63m4wy48qGbRL6G4s
VQSn1I5useuOB+IMcjARerXG+Ib1BAOoa/TazbFz/2KMOQzEsHFW//NLsrz//pKE55nCFNRejmnL
P7+knusBVhAvWgM2i3ljmbRnVBjMcKJj4Kf6ix7Ibc/2lTig0FzB/pyouOorDMn0O+qrrdE5LA1Z
cqEqMAdD3v2fG1J/aQtE8VPlpDc7bbzTz80EhuJEu77GpZcOsrsDeUgTGKX941w6LauitCDzA2vq
OhKI+gyP2VAP9a4o66Wqs+Ze6WOwkOzg57MpfUKmSpnlONOBUV76XDocPzQgmEZHw74RbUmrOY4u
rcHeKQ3Jmvq56+Qs+pOVIgRJszsrM919FsjHn3up1Qb7n3f6P/50FtQ/Z8VnwauPgrD5l7v/9Vhk
/PvP+Wf++Zw//8R/naNPVdTF7+Z/fNb2u7i8Z9/1vz7pT/8zv/3vf93qvXn/0x3odFw8r+23Gh++
a6Yh/zib52f+/z74l++f/+VxLL//+scn4PRm/t8CLhh//P2h+ew3LM6if64W8///9wfnF/DXP87v
afTfnv79Xjd//UP+u5DSsz1XSpYQg3X/j79Qb/KIZggeI7LY8/hYhTDmMzEndy/82+JTw33nS0P/
d8Ni8unZlusapnScP/7xOv++av3tA/q/r2KOLf98ssB2s2nWCH4zLjhoO+a/rGNaHsYwhAgBm6dJ
jUEx4noAJzo6EGBj9bLwX5NCo8KYlqRxH4mIRqEbOFz3p/Aj1o1z6dpcxzOyMXIbRpqBuKSvaFBg
ydvaI8pixLOawJceAxWJw15sBM3bUs8+0oz6v3P915g9zYxbn/bB8BSmGYmCsbp6Cqh7ExoPSpNs
z/JgGVd6s3YMWk6h3gIgoYfiDvFlbLp0jUHAgcb6gopCbCvDEIvWiD4n2ALngj3cpuwMbTHow4CK
0/tNNOmG3SCpsZ5z1innbzYe7jCq3hDWZQeo22x2pbtpPdRkbGl8cqrtpV1AtA0S+HjhVPZrzakI
eG399wQAQpmQkeO+ziifJUjLYTu0v8DZnBWdLTodjMpr/Pt+1J/sTB4K5IddH+y7CL1FY2AqS+Nm
oefEVCv9d1c4D4RfvUmmW1mABAi7+dYuNJTZbXPLcRjUOdABIR/GDLWhwfqsV2oDkn2vETRCRPJ9
hCN4W+Q3ZSreZ1plTo7ZLuuHK5EMwaIbIGoY1btkn7ecpgEKdEpah6HOiHpfpiLu1nkBfdKqhsOI
WD4VNf1qjAN+ic1u3BM+7DKnTHdDiN2lLLPXDNYuDVqd6UutTlXWPg6mvehC+TZqw8coITRQHq6i
AH6Kh2AusKAUq3Jf0gZju81EJu9DqpC2K9fgycWakJk9dzBBRxinodrpmGCL5GQV47ku9fxgm9Oj
0cW/Q3qhdoPMVLXonzodJAf5q7qiAw+MKvQbqEhWxBxQIowQ7DbBiO+8yDinwlg5NhQDQqVS+IVp
v+m1eVsL52D0swjXRWAu2t+1hhmYDuPwWA4e77ZGceN4u3DyqlVTZk+de+4mGhEwbGKUpdBkJy+9
OC1BHXSapkNbNBNWHqSXkUb6XJ5SZ62YJHZsz69Jom0wJR+0KU+WJhokgNjdRbdSa6l3tbeYfPnN
BIamjbZJI9ixegS6GeHM/RQHX00YQt4fqcU41g6jQysdyE3uviuNab8sW0mgLjikOGQcyRJz8vri
caBnjDt2vAu7PXbiFzE8q3AqILTmx74DfDwS8E5YkM8ofQQpW6S4i/uO3bg5PhOX7S+9JnAWDik/
NLXXxSwDbdMjht550I2cTvgCb40I7tI2uXOhl41uBgoBs0hkPnvtzJIotL3lpW+wWzCXyPKE/zPr
LFA4rbvRCbeLkPbAp+3YN36LCF8V1/J1lCqabD4dx7q9a8vhpdC89wIHFHMkD7KyawHxAaTo0Jgh
VEMn3IsthuYayCDctRI1M4D/zdN57UiqtEv0iZDw5raAokx733OD2szGJpAk/un/xejo3JT21sy0
qQIyM76IFUN2DvhTUl/nwVBotIV+26kgttwmMdB3dCgpcT22f7Ka2hJP+xgq92TZkAkkLTxr7v6U
FeGFpur349ECOsyH3OtQDb1GZRMUx2BYXsxNPk1b8w3etT3UlMCzWX+yshyYt0VpKGRNzogujaIE
wg5oLDmQPO+mMCWldNNJgAWNaS9dcS81OhAD3M65G+AcJN6a1/85ubpu9fakKxePZzCTi+vUSZNA
onxgZu1UPCDXvA2YCKKW89qadg35q7C0YK4HZn+dlUp0npwHEmWyBnJtpO05aMlm5DCRbUfi2k1/
Fn+9lXTpmLP/isn1SK4Hy7hRvoLKF5GchXGYV2blM9bhSUsg553sZrrNdWSwugApRyzyra+eA7pg
eXR6MjT9BLLCGLXaAlKYDtXQ5LDVgpE+lykxrZWY4ZZ9FbBPzFaNxxx7jCeXt4DQQEdSZXHokNeH
88AE5tJxPo8gUkS1hXM10Jj2s3Hde3wc5imiSkDDgkEmn5bpmA7mBr6XBnE/5kH1ZbKfOlXCu0Oi
xjiHqYSlzjgTOYLL2GznAVNpRMjQvCpH/8joo2C44oE/9zUYT+lBxyt58tiQYxxEv2Q9kzZAnzn4
sVZwFja1UIe1NU6dC5+iZTPZoOBaOUbffKS5b3HNiChIAkIyHpvslUdlmMFxPk0QqKuOAqniEcfv
370GNXQ1KkhX/0F5YM+wMGuctjMmm0UWMcezDfVJlICVM+pE8Zb52PYmDPCVPmLmz4znaRfeSvPL
s2uLhsLhsy2kc8TyUaPS+u+k5/jzvr2kTMemqXxxU2ACwZbd6z0CQ9k7L4sQNKSuwHaWmU6X1dUZ
a5YPjcPEc5ttEc/5S6X+VT7tpafyBy9eWgbOzTp0T9jugMGt9JFYE0SteqLe3Tcf9o5k3sy7diJF
SANZDagCVWGoqbIyEXhPBTeNZVLQCI8ZbcyYvoyB+qhqwQbjVzPOCDvWJ1qNfSNDgHKoIDLFx2K0
BfIZDsN27vMIoPP74qVXuUWzg0CgV8Ob7k9XWWngSYmVpFYAL6YMEDL7JKX/s3fm34E2h8PS9BcA
WkALVHHCAB9PG5A+zV3/LCtezbIjXSZ1Wm6wMLQeOYqlG/t7md9K2cCPKMlF7BmQoTICpnTESBTO
jIZR2lSSFtV1rCB1+wLcOyPJ6/xJlwsHNCLVljopiGH1SnQ/y0IP1jvY8OzTpRMy7MU/dGnWXDkO
8gLDMbHN8d21YKwsKJA60/+DNm1IIK4Wo6rcQAMlalXAN8uIIXNc+4akW5h6lAVMf7JN0bRYMKmr
LPxRi4VTIL3VYZD6NcFZrAufhmu8w5V8xrGfJ25RoMnZ977WULZUl0emVXTrmSOauLq4vqG/1pOg
vsxCz9KwWETLBpG3NT7Koi9O5ureBdUL3RDMnZbh1DreM7QLZCX3z1h6T6rfM2qWbhwHGoejugRU
NdffDtfHtZqdEWoyyDBndN+NJchCpbkAHk3wzv3+7EOWpA5sDlPP6O8B4QcX+h0fyL6gu5rDrymG
OrHaKn0BruOWQaINpJJ6O63RRee7fj+vs1mLQIyCQNncmvQr09rNc7AQB/oR9brkGlE8hgC4DXn/
UC89yVMUbXJPTLGNuYwz29ISyY9ToBwk1Wy/+/tdshg4SOe1vXpC+icy03GQZT41UFSu+nBPihzH
wlTywZkG48m+7joAmaQ1KgD8c+vW5MGaLLLhIvrTImN/Cz2NfjZ8fYR89lJX+6+NcnmAf/ZA5LbU
zEveYTxzreyJ7pPbVViUlzjnZfFxgNb1b+uu6HNVfyMYE3hYgo/oxwwTfPXWT1hAU/OaB/Z09Ohj
iAJxaws2RJohHzyaWZWxvCF/LGE//e21XhzceZ+PlcWzzwHhsHbLEdC7drVhbPrr+rc3sa/Kwn9Y
AAtRoabdcCGd0gyV3xX85qRT2Ln5H87WmHf+JHPIelDySsXSHpTt2YY+4lGqBN+kUhEuzdjAuuv/
5/UjsmHvUhXeqJClNY+bXqfdleqB9S+G9Cai4hCnkGbf6O4p2yDueWN3u+4GXxw0V2mL+0nkV9Mp
Iw0E0cgItSQsKXX3LZvI1Ts5xZq9IUOfsZ+XVb+4b0Rc9u+BJuH20MY+0yBjuc43fu2nZdBvHPeg
8vJx7NRre6sW5kve+Obl6W6gB96XQjBLAhejpXCcczBqfwNYyRxB+Cmr7EMR5IF9c7Nl05u7Go9B
4/2s7Y9vQLNrEaPDhnSiZ1XPClf8OmOwBDr812rJI7YrDvrFkczSmdzvoDAbe4uJHHGQ9AUfSt62
AAqLPeUgCSAxMXcYx/roGcbLoFoVsvj9OINx69PcjQnBAGA/nD3hUvqdr8my6I99C8EG8xIG+QsX
5fvC+NLk9lLK+Oqp++MISFPhhCaxTvea7E8Ydn43w6ejhLIELYf5PnUsJfnNZhfQ03MyssRY2Bk4
NC6XYMHYhNoP5UPvaLQgBwamljVnkkQKq7bWh3kw/khMfQLkJqe/Ma9eyzK7M9cCLA+F146FQNzM
PI1c/cEGcM6Nkp3XoHkeauPJIcWtY6u2mGQeGpETBW3Sa+/zXmyC0pbCSzcu/IpxZwUAWDbv6/pV
TubRYRtbT1aY+u2rPhdPWe5epFUDkE6lCqvefWpzneBYTwXhnjdX3IlxR6MSDNvzVmD5ro3uD0mr
DE40wwmfx0YxO8966ybMd4aDxK7rBcRJDI4fMPrng1Y0bKDws16sOQv9jvH6nIHPcp69no+YCnXJ
Q6P9xRR2Q0Z6jSaN863W6cZBD65DjQcp2A9uhidOFNIwG1lUuFkpzzs89+O2z2dzeU/XKIf+3kv4
xpG/oj3a7gwqIl8xNVlsITVG76+retc72sDBOtN5d1u4y3kevCFOdYRnf4KU43Ic9grjJ1vLTzXg
1pZcsTjvOBymeos/zK0vNIHa0djYPG5+JkP19AOw0cx7PVT9PMSIMGmYwmptaTjmXljvjWDGmq8M
J6nx48rep/Z7/t1MwowuWyoDMDVkHJxHGb20bU6H1Krci0kBzNzsqn95bCeIGQHmXG/N/pt66z/2
8Bg2ugL0lIEzBVjfYev0eMkIAUsy88eeT/RaGPA3XfxK3VbBi3E45mOee9paCrzKJqUXvKRMSGyE
Bn3WlMbKfnp9yBJzxvtXD14WcSzD6TQER5fIF2CPW2NgNYAHeuhK7nS5FMYecZ5jC7U7mn33r9Og
eLd46EJQEA270fSu65G/M3kSZhBTm/uh7ynsSdPqKwZUNpkNcGU8/mL3qCNKvqYW2+NACLppDdXc
BNQFZXX2hizOU7tHu+kVDTaNAyCt3H589gV1UYj7Ue07vwbWUuGvibD6q71njzBgblRQKTeEcqlY
nFjUNLpud5bkMx0gEV0dDMKYSHBqODVDAOJzn9F2dAeD8+Eo53JI73DjWo73x6XbM6GKsQS7xFgB
/rbn128ErTgtZvMcYxrHktCCBkczleyP4Gwqe70upXqps5bDvh5W7qVvG3YDPDpMj4buru4vted9
UBWUr6YX1m03AGIpY9lALcYYdxCCgjBD7peho++dbGk8jiw2edVFOTOUrDDd18xgDENlOZ1KxYsm
bargN/fBV5mK2q0/th44VlsSwindcj7JMk880ZV0ZkkuLC9oWW/m82zbz2mb0hYnKAohiFHFNqjn
sFk1J6pSnN+dQVCwz8DnOsGcwWHdQMrZHNxceMsEP9pDppXUm4/iarTzJ8BXfH0GYgFkPnGqy+Zp
ap0FUsXWHAuZfWR/jD5dn9bGLqJlYm1Ed/7xcmwxA+QrVD+yc9DOw8YbNhzj+hjKDvSr3kEDZsD2
x4KufAmKRYTZn9Vk3dk0r3ru6+m+Z1vhViUsVn0mdTTBeqj4Yf3qna4uaPmds0RCSTChBTsWa7F7
mC/FI8NI+7rNvOE6j1R9Am8gAXvmJT6CecN2ifW5q3mUV5wgw66c9x56/2Vdhi8O3eoYpNOL6xXX
nB6jrNTKFwspO1IVpiSjbt671ChPmPmwT23YSfbwrk6uhEv8PS+B0zQ9AzJnM7+mPKo9RHdH8/9a
PUbDrVZfAYcjU0QOjVvJ2JjZcZUrx/g1V+fsysEfz4e7hNXUY5PhfpawFejN837p9T2CVazP/3Qd
y/vydDiwVsoLYXfQRXbwpoB1ZS7umd79hlw2HoXPquW7Hyx5HNLgJpwzriJ0J/uOynN5PlqF/+W1
tM051j6bh7fL+UBgM5XTkwY2Lh/S/Mbfx/CBzcDLVKG2z59xSBMP5oB+rLFy+HRE8CTAis088NAY
fGN/fyixW3/L+yeLso6DDQqM/J84sU72YVGglvY8F7eR71pQDCAz1aJMmvdqtBPlTiDTRlPFM0+S
fDK9pAPfC46pvcebC30EplIE6XQ6uaLKD/PcsmAHK5yjhcuaDiUfCiGOBHnBAiCelsA/T01dHIXp
cMKiw/7IZS7jQZPZZ2vGthMkhm4McIdUQEENRQQZ4JMzR5azT4GNtfXNtSjNk1G0wBuaDT7h/uVc
WQI5gFWEkeXNoP31pRTVsZgXPLbG28BMKPSMAggtB9Elm3bWxnKvNusVXflr7KV50hoWZVJP26mi
CvhEavAbIqt7GCoHT5L5M7jyOzfZG23lOxtUFXf5g2rGOZ4c+TgXwCBbF6NGpnHwI2+1hqLelU9o
GWaT3mJ4P+uC+6e3RX/qrdhNafEzLTZh3SreuJXvhnrNr1MN3ceNBn1ycAvkNxRJjNBYM9qXOtDD
q99Vcbd7Je2qv/Y0NkQzGNXQ1nLtmgkAJXmasAUh2wY4dFTDg+KmOjYbirsLbBkHOuA9CHKHilR5
45vIn+wmWE1pI+AOpNmpimzfVChifxcg5Beh7wPmjhihWbJ+B3XO8HUzqKoHLBo3wJU6x7duJ7aE
+digrEyoOXZe3qdjx1RTP/s2EX1XqTOdMm3UdWx2IWo/o47kSWfA26Qp5lCOXXm0VXfVza095XSc
azCLIqfSvPNA3lurU/btCu97U8hPKK//ZZIgSl1D654VQEkE/TCD6Rq22I9i5v9v8+p8lzRQsOOw
noMas7XV63R8MkSbJrIDhnGUGiuo1+3d6WCWPHhLykLJcY2gZpZhhXUp5qhfy/cJ5upBsKutzHq+
20rZRzCvvmnLEweENv9qlQaxH4gRVD+3X/ZsfNginajJTWWSUvtwyEHkx7M23xCSQYlOKRMBZ5sw
3QWrElxrO4CJu+jsP1wZgZEayOhQuZ76VR9luPoO5jL3IXvQbKMoocsGRD0wP2E9YpGWrvnW8qhE
wLDJ3PA4HVu/uh1wRpUVqWqFZcsOqiebRuH9bOkfDNPRSCxSBuFjiobEC80E5GPpuRZvUeFGHDnx
IlrWpwtJ5Siz4TIZD4NugHIZlHze1pz3s6qwm9Obo3byBKVbGMT8pByd/KFWjzs0xoMjYW0KiiAi
Zzz1XB/kazvmrk4TK8fBZQ7BEIcSfKUV7ofk4qhX373PvfUBVvIpcG3tHGjF9mQPFoXxSkDqcSds
EB7Tmlwwqt3o12pNeT+09hO1M/ZtLenbSfvyO+0wdiuLjbduH9N+Mo6cmK3QRmk5mztuDBFSWUWV
zNrk4VYlMqYX+oQgwCZzYEp+Z2s+XBSJNmAoshfl/APIPDi45MAeKs82aRNzxqOa+dJOPcECp9zk
Qem9upRN9rsteHdHdUPzqc72HE5tiUs7BPeWPyJwz3d1MEUtDtKz6vGD6gQSdg7o89SzDzM33aFB
2mQfVlI4mzM5IR2BWtxu5Gs3dWdpCO4VuUrHSKFX+Du4bB0+O7OJG80bXyGdWM86u1kOtDd4YQIi
bQCA8yVwIb87bxt7nrkmqpBt5hMmnmr3/2sMqhq6YbLtZUJJeaQ1J9SmtXva6rUOSewA0tI6Ytt4
Yp43i4IA0EyXWuiJK1fyp7sRNIPAQlX88rC2u3N9IGUgaKc/qLmTLFw65mfJg41I9gFKfRoTsIk9
V+rXgb50oHZVBkf33wsPG/JMa0E70c+CNZktHhnClRhGMuhDDvq6PNe9XoFuTaMpM6Y7szHrR1Fm
4LLNWg+lriUdpTTXEV/KkqGL2zqflefwjwm5tzC31WWT491mWxVXrplgWYGOmmUeWw9/eOR7ozmY
qjnPXfvrKmRXcmLXKjDtG82siLMsHGAs/0FrTAYz/lw+/3sZtoeN1DX0UNzi2hgsx1R4f6odgcJT
jr6NFSdNURdxM3tOqGrckKv/3LkBNXymIeNR5PvewPQujTxzdHMu7m2O5famZEtqL3RJNRwd47lx
IQyu+8AfkkMY4NRHDPdxbQ8D3cGt/z5vdXpT5L1/00erIBKVyuAHoEub0KECVE+abPFNGRGmPCpR
nJYq2JIlf+0rAicDHmiyLiMYfB3XqwNb9dDmbcOmAT8DPUUcgb3sQqYYJjTO3oAtSoh9CqYEsc3T
4DifpImOmp0N740FHhAabwUeQOUkK+mPNt2gfqfAiiq0mYL3gFZBbWHOhCF548li+btXh7eHw0FC
fQmm7uFkORjcbQcrs9M073qRTVSGsp8zm/9Gldf3BdXWsOpJrFFGRRLOtimoUMGZoj9gSibp8cKq
z52VH4exKU4UpFAQ/7dU7nBxdeqHGKx2GEmzLnGMpTmxvT+WwqajCeMH8IHlgnXsp1cBCuFwl1mU
wywCMKra64iKVrwHXWte08LQz8BkMRttFhVoekjTTHDHJ840Djda4KAVtxSExYFh35qAbD+sjCN+
RqLrduiW9YRmBvvMJyuaMUyqZnHbytS5qR2kdGaiisEBUjaJKNOqyoM5F3ywCEgSs81xEsv6pIgy
31q0qc9qikyvW/jiLJ9mZemRtY7/eRspblhunEBeMsVWQYnEogQtTHFy0WgPffK90C3cnN7qs3Lo
74IjFBtQqBvkvyywBISXFKZgoWkHVvWIuK4J3oktE6VY/ykLeNRUbR+F4/5tp0FF1bqcN3zQIFzd
7ypoWk4+I1ELrxc0gTVsFk0mwpXvEGFe+1Ba6YhRW8M4qGffsIJAxTX+ycgQJ8WE009W2GA3Q+DW
4SfwtrS9BJV/78B2PdYkpRp4FDzf+TFQ6vsAkGdbxLrmrCEQlP6Q2kxbluC/Fod5vBjEK1dXqBu9
03+32ipOE4UBTS/v4V0CFS7LM9L5yxyAELMlux74dc6Jw504bFTPCybdvrHIe0y6WFD9nEsXAk9k
TIIFB8c+p7kKSO1+UJQc2TXtl+NNf7Im7VPXjYexymakXwPFGC4jMZ7ftXa0xEW3KSYCf0VD1jkj
vUZQcTv6E0Tuita+Fd+rFlx6t/8S0MRuNHgjFJ3A7/fXXy/THpVDB+FqbjACBo6IafPD2fNA8lSc
RpCfhWE5Uecw7yoYkl+llv5JNWKJmStm3g7j1CqKPTWYDSZVpabZMjQpYVAtJaUTpYMRN3UoClFO
TpwTtsKbJYkRTJ5lfDQpp78xQWdS976b7fVqVCEt5StUtPplBSMD/It+RIWQPYBpv8Fxu8aVhoxt
porTUZXvRdC9GaNGLzdqu+88LzuLqg6OmBXbaBqhL1GaJGI/7x55PJdUHFsSt6FLK08HI0zshcxN
MNPQOr4HG9J57VeJ8C1WrMF1k3ZKCYdV7lWwxoS2yRrV6ZhR/u2ti20na7vjuZf6GyCAJc8eFrD9
Uc/8nwdlZeAgySaQDimaetv5pFJ0aV7rcrz0qS1PNVPfq0SSJbA/nhvJhVD4NE5obU65A24tvaoJ
04mrs+jBhRTLcu0hN1/7mk2z57MNX9YmsY3llQXyk3YHi/7o6U+692ctMuKsgXnb6fGt+t56/ffS
2H4v+em6d3NDNqmtn4op7aXMX80SwhSu4nK/E14ybIo0Nnge52pegK28VhhukHY2jvKr/mJj/Ula
vfidOXzHhUFyjDfranXS7RkEtt2uLdKRvC1nhnXuaXI2fJ8mEhHe8K+ArdOxd3kkLJVBwkFNrxgf
MDRr/mPWb1MiKQY6ArFHGWJ4cyO7dkwoM3+p2pmtItihwzD39jUNED27bb0A/M4gIwEetTb5OAnC
W0waPnNmt4RSjZ9gsF+XmlC5Vnq/bsPaoDdwVwQDv/DfV2rNnLgF/IRDgWBOl3SHy7QMFIab2oqJ
B6GZF0JcPdfsw3JiouY4a3ddSDKP3nSdSszXFjSfWGWM1OcVdcqazJ8lX7Kj1rkevPD6fsRgd3AY
MbNlye//fb16BBoJpufcsplNNqKQHpG/q4vki0wGdMB3ve7q9ZDNeslpyD8LZWmXdn9RQLALt85P
+873wiBrZF96aYJmgdtWNCy4LrIy1nLGIbm82JPd8bf6lQjwo4c14+Bo7bOkWnC/Sg3Q43MV0cra
XkrGLyGxIvCwfs4h3Mg4xmfD+GVyh/QyXzit2wk5v8emmcbESvFwWyMNNaVvAeH+/5eRcElYMR5J
xu3TmpUeTx0PL1AwmCyk8sEnO16SDumPGPqEvxANzqu1jSNRrtu69oobP6uf8izVw3pD8dbSLzCS
n27VtQ/1Hg21NdivQYcMbzvbndmz+mdmgDmq4ESx8v6hjQRLwqWbR5PcqguVxTgJcJjpZgrubClj
b8l+Del7JzIUVkSHG6TcZX7ycw5Llj/FpVtrB9M1UOb4Fm7qvgoRDKedHLZfgZhJlogxfkAB8+SQ
qKdWDiwZDYR2E9agbcIACstBSffJsxcy+86auNsfgft6WpoXPv71imGP6rvZAgG3hQt4+5MSpHCK
rbvrVpvGIMIlekuVpZbSplrgMpN2K25h+lnoaGUPHIefsxEIc4G8JZiV3SsaQRcr9a5VOuHiEoAg
GyhJtk0GlPnvxNgxb4gnlEx3C3zRorKzOPOK+6ycPAqGK5YAOOcah3ZcVC0o3+JkVNb9JvgQ7XJ6
Jp70ou3ePUspshJ6XdFXCsQs55IlZv6w8FyBUAQgkCzYU0c2lAwQVctcWfptMFfXZja7x9SlaWAK
6PAVhQery1/bGw6HT0RU9qmrPzBeQiwxMzTRTadP1BYDR/nMYlbgDgnT+LdyKFeMLfOrNcR+albo
iGRsZpNaJ7RWhtWles7LBT0YsG8TkBARkPcsZ/kQhikvVTG8DmouGP1T77wYLJ2CQtku0BOoK3aX
gzPGJ34gjI5LpAsOVsFutGsRRLotTQTNNxEUBEoJEb0ubougg4gExgKLNBFnDBb81I5cwXGOfIzL
kP2twNfG0zrRZKtx0vj374htXv79F/kG8ieehWIs10vts/sZGfuXtf+09RZhILyFeAyYhFP6lxUa
ehgD51irqLNAwpQbx1u9y72EmDC6sO8v4eb69qn2AnAYab1y2dn9adjnIQ69oC/O6jGfWOna2tL8
zbvnMklPjqcwg2g26S/IFxcHvIBhGwyKvXE5jChmnlZe5icwu8MBjs+XzR6KjIV7YrPKqmmXePi9
6mGYqNltN58av53LnxmvAhb6cZz3wTxTjzUn69B763pJNWnEvZF/Wzt7H2sFCTKOkTTeIeM71LKA
ym6akNAK+LmAOcq60VxmDjlDgNDsyUnCRQRUWronQ/v3SO8us+8/6p6ObWsH8P/7fNNCP4psOwLY
CkL63PGA7X8GmoTKcpLyRGd4pv77LzoDuYWw1RBuQWgVtBMOG7Z6jWi6hfokB+M+GHjmNRsfiMuB
JOq4dKhO7uSZ3c6hLwhCEf4DhZnlGY1CxVuuc7PixQ6FrZsnq9PkBQRJrIraSXqq5G38D3Wmfqko
40sqODSkcRHi2AEU+EANaY3cqfqv63iveUP78eAPM48GKhlQivOT0npG6OKlpnblqJFpuyy6etc0
trbQXZvLAnGtOoBcpKuqwmHQ5NWdg2X4OGiPECNwEO2f07h3IHTgbHH5xvUmfmsB4qRv2dkMD8DS
xdnlzXDAKuJhGfe9Zv448XbpMWQ5AOwV6mXLvWGV5DI6DcuOxYmBouVTSxt9jBSCw6BV/cUWtNR2
nvPGUZD/21+KEdKHRNIMuTRoYtg/fnYmwNHVpNPHMx78ZXUBt9BiXO6/0r8XKDMNIVV/Owo+FXTL
4UIaZf/XQ8IIkB9+ZCXM9No4rbYfWZWgu8I0O3nRaeBFRRWvOmLHRZ/YGGMj/TRBtfTmdjdzFZ/X
/HVtcgLcFjVQAVgk9pTadFd2g58Y9niudqB642u3BKTwkg7snP6vRyxbeVyo7Th16D3d2l3S6Z0B
XHW7CN0AEmCeO+m1dzzjgAhk83WEuoNMVH43WpY4vlneoSA0CdVVZB5SidIjGAXt0/zdGX1qCKPd
GsSRVefIk75lwa1Rl26C+f+3QWi4ggmJFR1GIVHqMdJXI6x2/z99txyL9MqLdykHIhXebRGIO9/L
mJ81pK6YrkHGKghvaltmYGp+sjUvuMEbQKFiimnMRFAQ5UTSTx/b47bjAxbDWcHV1stNJwemCxrI
RfaW+IZIbnt9/bQN62lDWyh85u1P2JvqaMyanwpmie32mBQ0fyXvZiGxZ7FOhpVZPm492UJHnGfx
XNWAy4B++D47l8pg9ORnAiWUSG5RxQNNszdlD25jNnGTDPRCe9O4nGxn+QbA+iR9Mma6oo6FX4u6
obiYfPmgOd3v3DyBIMOsK4zrQm77LP2GpIpr3vNXfgotvehpexwoWaH+KKofXBSzjH0j6sGh5QG8
zsyYs+w5d3aX3pbeM76Fc8zTa/R7GKyEvYVHtMpmndVdcVGmUe4p4GSRWX8g2U/7og+SxyMX5Hz0
KepFbqzqCAFh78AiDedqDxa75YjPM6dQvPwzatARwFeAS59NGavpm6WQS1dTXWSgXDE5pM2Ur3+T
dT1xMLlEpU56hCqfeyf/KgzJqoVxC5oGvnDDf81dRCacDEjRwqQwT/yt9P64TMuXbPzPoTC/TU0/
w2HB2VZxTE0p92TGUhI4DAsXnZ3poThUDKsP0y4lm+4dnDUzxIS7JGc8Pg1DjOoHuJOgVpoKKNFg
FuAwwlJq/FYZDoXN/GXZ3FRHCyx+yUKZ2Kg2AEI4/Detu1pqKLGf69pxKh10wfw+Xey/rYvc1czM
o0Z/+MIgFDFPpwzDAeIQ1OVHVhMFN97kLG0eYXCRm5YBu8dOGZcdbZRGTgWeYjdWl8YLNTFXTROR
NTmvjjWfUgmd3sMBR6feY5VqZytdC4rI0BJ9qww9qwfWDG5uw0pJ3BmWWxEFq5cli9Kco89Zk23d
06TDyLi4tvUNOubdF/IrG4eXDiNrZ9iJ66m3NOWS4hsjcLh/3ZSDWDljd1AZ2I9RxjriwNYPtzqQ
uorNvd5ruDE6XUKg+mGmJ2KFryscpPzrs3tOTG16cAPnLNqmeA4mNvDp6pPnD+RLYebuUWMZh0iF
JckT3C+tT3+RNxpUO6JuzDUuRBgHO2jjOWdUE1e3wCSbsBuqS+boNtwDmzrxRRJgpq2WkL4oDC2c
LbzqjqqIqhdelSzkGamIf5md7dHkriTh3TCAL4jvNgAybzY/fzG8dDpt+UpZVtGwJA3Zf2PlmHG3
PK0V/2QpqG/o128oGAjE4yfT/jw2WBUKY7/V6zeGtxesilWEg+S/XKP+N10eVwRP5W5n0zSRQHow
CehCjo6vwWO0BF4DcWztm9gyyAz3QsckpnnqAj/m1t46Gspt1gVbERo3gAkghBhhPq/0+aklIhRD
vJaeo4NFDJGxBD269ZaA1vlPt+kD9ueGGnrYkFONkuRSpRY5iLAYNBBzvfHDMZHUIZf0uJOoU7f1
9Qs3qslj5OSM2gdFCCHIrZuaJaDrnI8hdYir8vF5NFJCMeOeM/V4tvgN5BzE6Q5WH0SAA8aif65h
g8aM4ak0atYToYl4v8Anp+9vU4C6rj9eARDEE3GWw2by0hQGhd+zDhrHUiB6FhKptJVb59Kg7amF
TGiKdb3ZOCZFfb2byt1hQRiBWb/aHI2ziiNIYQh5Lcz+TvUYUChFi7mHvWSw5DvGgfbcltfNoX0M
cgWOJD7+tQmFu/wuqf6lyd3x7MofO6XhGHc8EGDzOstaHTsKJMlMk3ywbjx2iEe70OpYBf0Jt9+F
jRQzmRT3vQi+6Dh9IChxyyFj4MPhg57AvuTIUT0DyTAYB+1YWiLZiuwe9+Aa8SByavojA6PNcJKZ
H3R8xYqTd1WebeHftiUzoIGggT7ZcTAz1BbrW18uyKH5Q4pr3kx1zkc8Qvq5XWlU4N3SZw93XWIs
3mmGK39YAudr3dyL3Y+ntT6mjniFEltFHirP8W7xUeARGvrQs7mYqiUszcJgTADmpaGXmF1E6l+r
P5OivcXvugvoJCxswndI3I+3GLCmpDLz7xbJ4Wgkg9lXkY4RhBI/pvOueqr64ENqFFFKyNzZUi1x
4NwjZEUVb2poMUeOCYbT/VBnHzkB4E839XE0OcV25DM8tsba3dTTSsFRs71CvwquBkYvUobEnKv0
CQbTlYhWitt9TTLknjNF1DTE+E7L8lYDq9/8G8uGMT/WOfJmxVIJxBNRCAU+dHXSSdSMaPDM0jyq
DIoMiBdhFR5PtWYMx9ZFb2h0vWdHC+fazz2FlSUjqz0s9jFzKa3IkX0OlkNWx7WYuJSEMrauF8/c
Z/jPLrNhfPazB8aFGgFa5CDqr//j68yaG2W2LPqLiGBM4FUSmiXP4wthl6uYZxISfn0v9HV3ddy4
t18UlmzLshBknnP2XpsAJzdDQpWX2YfuWTzREDgqn4NsQo4uaoQEIxSP0qJLPvresBl7yvqKez5R
ORvkiqdu8EgFptZJ0Pvu5pj2JbrvVQ6UeBWGFWoxIkhKY1HwlAXdaOOh5BBSxYCc6bthbw7mV8z7
ihAf0RGyvy1puvl+NH6gFNv7aPGt1SQu8W9ynXBT8ELNlSB06j0jIca9hIdcJEddKhnMKNJWUcN4
waexGvBaLppCbc5UiRY9PVjIBnZz53iSl4RJfzv2yXglUokk+LIYgtn/hQdsBlTb7GLfs+gj+2en
LysaMb2xpw7bENVBa3QQ564e3cDQihOpViSdGxtSa9DT5fcFLAAQjOBueKvwHQDBkY6zMovhgoZ/
n1bOYh1wybgsw3IHA7JiTK3PTyLSThOuoA/DgKehCpPzH1UfmTaC3X00L1eTxQ5cO1dyeCgy+zz+
GKpuxCPg5Mec+JFgLpr6MJwMmEdrIvCyk15G9ZGsG0Je7Mp/txgKo9Aa2STpOPnr1AqfBcivKR+n
d6zA6QHPAuFUWIZEWn0g6fuVz5O49zWtv5cWF3EvfmjLWn0oD6qAj9rtOMt4QI5NEmCW/gK7wYlT
R/mh8YnxDNlleqS2nhz+a7ZgEJ6iXJV3+FvGUzZ334gaH0PCEd7VVDzOir8QWf1I5cefYMwPinhY
wHRjuWsQIlymik9ky+ByZdJJvkSFR60XcYVIG2Nkz6Pc9wTXWCyKj3Z5KygizRBh4OwZ5Ydpb3Ld
+I3OybqLbXKuHJMDPH4NNbxJSKI7SluyhxXQmVTrH8BF9JsRcNFzWAO3NIsdMmg21SSsbqO0f3Nh
5+39WBMQFvh7/qwZa3NS8M9J1tnMhmAOhsDu9t9B1HUOuqb0jT1X090o6ImVM7TOkMDszri0zLcu
t68QAT0WRsI0ISQUBS4W4l53uErtMUEI/kmATLKBXXUsbZnvMxaIIEKKvnJtXBnxNO4x3GRfHUOn
TduhBSpHJiv0NCmYW5vusfZTqTGBXHi8fawGrr9np+XzENXsDquRnabGJTvmzJr5K/NQY4MUSJSw
ZmDtkToqDLv8tKDQofHOz3Qz6HAStIxDjf3CoD/7DsZEtPp3g5t/NWjCNyEkwpUOvzPolEQuPubd
jok/4U3rNNN/1Q2810SSpWAg1R3oE5Pvts/SLg6IghGBl7HtzGz5B4nWcLA0plA+Rqwg67hYk2VN
UFd6xy4aFENcJGfWgL0/dk/GnFyB1iQBtFiyonttYoMNWD3k8qrA3Zgj74M3D9MFeX+Jrwo2Il4V
RnfEZR6l/6rxBFpuRTstNKNdLK+JKUuEGcN0cp3PtlTVHWlUJ1aDrZE+90J229iH4eybSODsotnO
sOmXWRV69xHQkqbOAkG6ndbtk/KQftnpFdiEF9CeaO4hUTOEYCfb6fwVsvI6KB1TcgwLj/3+JOUn
LUaaaSMRpkDLT97YWaepA63mm/XFaKA1mZPIHiIpnqF2eUfqxD+oCOKrjjUZbicYULfw+DzqfLi0
q3To2cGz1k54lc/plFxHHR9iJfH9sEqxKnc6scsAXpjk5+2ekRmFfFf8CfPqq/fZfiNSJBpr4l1c
lN/rZJ61TZS1UPCWASlulUtn6N1jJer3LqcUkIy5TkVS7jEQI5H1yykwljcnJgv3SQIMy/TS/0QT
rUiiqctLhqzs3ncfqJrZ2hO99BF3RJA4fW1RWFsv/cQCL1B6Trdjr5qW+YMRIA5rPyMEWBiNSvaQ
VjxgS9GGIEvUnRiCntXWNdv0THtqYOXACDcTfqPX0aNRHjywezQemOLaLUgRGol7skLWSye29CLz
DQAYM+oxrIir6tSbRmChZ7kn05LOi9FFKCmXjX4dk97mSfsSh9CgHM058vkbn1PzpTE02tiK09qy
aK4wgFZsYICdberJw1IAjImG5VLiu2x1tPo76Yyj07v2TpU6lsAxP4KUw6GcfN8utZnBr+fGvDQu
iwPy8Wsq1HQwE7bBzthfwz4LP4kySjd4ueQq7IyIRC3AJ71O7VrTNrD7ZtcyKjpkSA3R/TGf7iOr
3RXMw1mlAS/rFhUO7NBt70X6kx3XG2ZWLyKnRcPuiGwXj4IiXT4DHLul/aH90Spta2XxizVVANHr
DHOrTsGCMJaFt2UdJ4fiTQOtvEKM2F0rgWTUKLV53Zr+m7DVm5PLHfTWV3Y32bme+yM8lUdbqO/Y
dtFosLyqlu16r0jl6oqYopB953rmUKWT++iYHHSmS+BMUQtUViT2iCITRqBte4j7DJW7aWIsdp5M
rJ/KZWbb6sUpdCqfDT3DoSwqPzS/fjAUm6ZxeY/93E+vTdn1j2nWvJDW6J5sjWuxmcQeeMZ6Cf15
Tma40Ppi58N+hp2iv7Pg6PRES7HUp4fWwE3ZLPoFL/z2MkbUuWd6H641H9tOt579asmHGdjUyWba
+MuCrTSkXk1rv0c+Fc5o68CFB7K4w64iSdons9jLYYBpKd27Ri+aO6BSVlA0fbvPEl3uSKmHczgb
rzFMx2niNNDVSE+aqF98ms0G5n5HzPku6rmUcfmnyZgbT2kyV4/0cX4NqU3IyASpqxms5sPHo0JL
pN6kBktCknY9EyCixKaxorIJcQ7G+SlikQBmCr3QFSRgpIzSk+mnyzlI0GtPEG2G7RzWD1rLvoGJ
5LfrPcc5kE04NE9NBBnNLYprVCXRrsNv+YE+GigBLqt+wOI4lPbzpC+phMtPTlyM9CEIJQ2J28YK
NQKtuFprjyNWhfd2fHUGWb2i9Nymav4gVYQckAzagGN92ctKODTdjB+74/ymT8An+BgitmUAYa0B
yXh7e0iME5duDREJNENdf5/MkspzyvSgwqnNFic03tU/yzwc1yK2bWoyLoXpGNOM6K8xtpIPIFT3
qIXKp2wo1aUXc7QOm4EXFHE5kszJLpqVoRCU4d3t5xMjNhmxVmLfdu4FtO6THg32WjouW/xCOyvn
YmjsaXQ8MPt6ZssCRc78kCN6c4ESHiuZHEdaAah6H6NofiptVX2QEYvMMzL4cAB2/Cg5mhw1NKio
mbZlnbEgKmke3JlsZ3SnyMoHlnW9AGJtxT/ELaj7JBX1A2vUu6yn8F2jxRhMhovwI4u09zqytxPd
XGjqIRDCyb4rqMbQKNVya1eDTYNZV++k/+FGbV16WHNPjGgutYse0br1p084FAQ/Ow6VPNtSi//s
oyCMOmYE92Kj6DkDcanXOvzqj6ytviK/vOSl8s708+STEcv72xk16AaDLZXMnOxV/p5pEEE50Yao
1ne2TW+1llj+MnbYPVniO6v1P9wkErTs/e460pZaDTIUH8KOSZme8/6SAQx6NJrkHh1FmrXpCiHO
RMUvJ2p3Xh+nj6RBouK3HMglU2znY1TdD7TNnv2p/pBExswoGuIfuGp6PunVR03yXgH1PbpajNYI
499Tks5Pdahfqx2VZfXoqXza1zmb3c6STz3D5h0fF6DriFnakh5IOc4RdB02/wip/Pf+DTp6+xIN
zY43HOGEiNGO1KncMiBjEQZUtppRtV6H+RGtdfQwLrnNTTSnVzPXeXcqJg4tA5jUYgroNzEVh+Ta
jNV7aNEH05Z6bTIZAMJO8QUNHOEUydkkQHxCW2Pw4DAlud2MHSOrf/fY7bt/v3H7ub+P/b37Hx+7
fSP+3z90u/vvHvv7VP/xr91+7f//uX/3zP/xsdtT/f1rf5/+/3/s7yu4/cbth//lMZxCtA575e8w
8Ioe8dzEZTnVjsKgoaERWg7ttYw3c1SOZ3pNA6sCXn6994dzTvwrJpLlyyLFi4zrbxzPmKew2sTF
Xi2/8n9+5v98eftWVGPedEMyC2+/Vxuuz0V7pxhon3QLy/FUkD1fSZ/dr2ahmjTjF2BKNGCW7gcj
OBLfQJLRWJjK8+0xTPXl+XbXm+vo0MPb6Gg+omfUo+nsSSp7NerhP5lBStR/yhE5BvEX4Xb0x1+e
I6YN54daT7VbnegtQ/UVtPYjE+YUsMcxnOnMGLRWYw1Q+hTa12kM34yswlIm5nONNt8ZXE5Q7TC4
04z7iXItgqxbNOl7N4hfHcJW+idtepknEhOIv3r0+xne+5RWLM3xV2h9N7WOgRrW4cp0YhPQ/6kH
bLDpDIKawk4ESqoWT4ZElF0FdocGpFz+OMeLdLFkERZQdLETERuQPxtMivkGJWW3IVllM4fGjFaI
dZ2ZoB5QSX84cOA8y8dH5cAS9kGHWA1hHqt1NZYzTNTJJkxVnoxaqSAPw5d9XSC3CRfoYmo3pD8Q
fZPQjTVUArnX/gzp4hfNL6mwP9BPso9N36BMciKINCnsSN44Q4SLnpSSwoW336f6O5dD/ew1Orb8
WGPfN/9MKZhL6nGSuNuaDTeEQwuypYi8H6RXQWorf88yenaBUUKU07YZBWLDqJRW5Ly3UNfL2kJ7
w9uoc4wEecjoQloa7EMIbaZsNnNCVlUqNQfio7h3YT+jSWsD4jJTBHXoCgdSIo4dHTzF6JtJKoie
QWueKqhFQGzp0DqJuLADHFCturthxLigE9wZ6z4b58h9nnOP8sJCG8SwlM4uheDSg0Dh07TEictr
rqZoHwtrb+jqEZAJmAaJhCrO46tyDdCkXvKZNxOAbCTqm1vSVd+TcJXoKIaqsEAmDKxh65Tyiw8X
0mzBLxkM+PW+GXnzUohGHoVZWYmDMzu05TIl0DIj6wzT1iLvdwEO8QqhhffQwifeYCdBtWB1RrvB
JrU1EXUc2mGjodrH+YpN2HaTmGalE50TA84is+eNR7ONSgE/IT/9RPcEtQ2THr5J6Ewhs92cRl9+
qIHgGEkVyNzcp6Ggfyqo77rRucdkOYMBkvvrOlloLPCU7bQ86T7ZBWlBnzmKLXW+/f9xa1Ns3O4T
1ISmd6ShB6GlE5iWvOgT8xnvue2SqGtCVYcm8aQRaG3a7u+mQUquY6fvlDeuIcRwxs0cSqoJZ6Ma
em49DDgqJgjIUwsSYvD3WW384BYUm8GMkwMfiENX0/MJqZVbgreRM/daMEt1pyofICxpuXmHMNDP
9Y5LX9kTG4q0hjNDMOjZiNi2zi2RkUFul4qGqt4xQFvedOTOZ16ata3i8o8nxv6MdYSEWIgC25FW
ClKqPCjs+TWqiJdo9YpwnxKNQtZYG8qHTe7BJ2JrXnOVXKZ37hvtvqcK8zmtRY6HtszxrUHfGPag
M2HNWLlnxoSsskzRe6JV6ANOSJxAOrQJTiF0eJ+Ia6u9rWtnuiFmTdbaAOZrpSn12JCStsEbcKK3
GdheIVHGpepsFWKE9JBuhtp/Gmf0hOHM4EXoS8oLS8Ptsj8ZgjBUB9ZlQfoWYnBwZSdIoLSlynST
RqaDbj5Lz/CB7yubKDckrA0bWT4LFkJHIMkWMufm6Fk8ddXCdAlhaJ/TInzsaybg7BmBgdfTyQCQ
tqfP9T7mzTVntx0I69uZUmQFDr2EUUdHl2fM0mM7fZ0mzHXEpO1MwYk9e5Nc0zMISig1K4wJZIlY
/dtUE/WYVoAu1SIq+kSkDNKg5SoLouWtLmS39LcIyJH96bYs3m6y0lrUTOE/i6Yr5gF0AEvj35+4
feXW06/KSL7sijPZZPp4huIZrjUXRNDtLrjX8Hz7KvdG/1ypWuxQhb/4dl8wayakeo7NuzF0PvRm
VHtH7U0CVqilBjxZxNSRH1xlO9ni1eNkd140ffpuR7BVk6v9imMvKFL7Lmyyp0gDD2Ry0cRbsPIa
X+czlDyhA/N5IVzNUmYSic1CrEfenhhVFbSO/eCp+HXuYiZFlt+d5XIz6RjJYY5CoOeJMswQfSU2
GPtG9qn6cxk36RqH4xzY5ihQrJXPkaW9uUX/Q0fqpTbGgLlwBKIyFCcgs7Mc/ixDrJ0TVm+egxLO
FeRojtN3sVBA2tYSQdNsWGujFaoaNhcZLdupVDQmCpaxxLp3UnetFaZ5NJcFp7YHStMUPkVF4I7h
0Gs00Gn7dKbCqE8C6YF+1xh2YnxHTo5Rt6PFth3QsWdJ+cyMGkO7VneB3Yf1ua8U8Kew2+hmLggI
4qZAkrkaHIJ5ZnMJA/CKaBv6n2NplBtG0RolnuWullaroDheG0Y0nBsJxU6EHLgQHDSW1uws3Dk7
F1qdHkRuLcl5lwEOHeMngiFIBHHP7OSRhCTkfFjqMpXt72Zxj96eRULelTUI2uUpbcRg64Ed1Z5p
6TXtWH7c1odX4D/VGVAHYbt0sBbjb9ydk8lqz4tL/jwoxzo6xLoR9MhIYUon2vo6nipguG6OfU0X
IRCFrD40dE/JQqyDwtAg+/2asY+fBp/QihZJC3MrY6MlNK7q5bwaDfvZ6CCU2H5yyl20mxQNU8GQ
rUUndk6XP12YXAGG0XxuZrWZKidC2cMOQ5+Xo5+mTQB6aF75k3pMSZgMTKuCrceLXxq4fZWcb3du
N7IjB3vSNCyh2OD2RZs8DHkHC0NBg047ZCG3q/PANKSBh5ybbsZqrb3FXNkxve95lQPRU7yv2MeW
q1U0HTWO9m3xmkatOFtaVRJU4nbo3HJMRW39nHizuUMD2RwiN9wLn0PeCn/e0IgKcnOKj01qyXO1
3Jhlc8Lure8b5kt4owhTHti8YJ/5aYHqF4jv6H8h+yBHOfBT+yuW/l53CnjEZV9v0KmOVPsoMKOn
YWbh9SuUCmr2DwpN/lkp2DAEti4jeQXnmVACGZ+zcWIqN1G9UaDhd0WBZjufcZJvHU3/LUx7hw6B
epZkTEqDcbxnGg9Bub+Qt8Nxk9GmXiBMeQH5CqWezHApRNWdLbR6Fyf9T8x2xKqY7XlwkP/Z//sT
gQdZDstED4vHgvTYynT4R9Klqmz0XT1rrwV/kBjP/7nxYTmcTfaeu5Irj5UMECFSlI1VmLFR6GUV
aGFO9LJr46avL3WiHScSeaCI5bQrkfeXqfbSKY1NW9gcVefYAShuiLMJejhivOPevp90TkstJYO9
22W9TI+IZZncibsCI/SelZko4GVTNRSvKRJVItDngqKBBf/26SbGhG0Kxug9gtozABom8flPreMp
hvDhkTHIsM/+ckYn35kRfCFfdgefrI4IZe0aoQMbcic8MKcwQBr6P7cnFctV5fbVbWX/+9jtrmlS
SmSu+Odn1XKO3X7i7y/8y+8TdEHZtDWXzFzfyN/LUVS7JgaRrumJ8d6U+psFZ/TBG4iPnGvxenvY
7m19W9ugIW53Jy9/wI1YIbDK6vuiz35uD+O1B8zBXm4HvqPdez7vXr9MQCPRjVd07RiFLQyJ8G7H
6+0bf7/bE7UDwPhy+1EYF9Q8bPKcfWzEn39/SnRpdqxt95pMlXmd8H6ue62lAb/cNVSP/coTw6ZM
SSNqira8Gt4/d8CPmNfbw7cbDQtVimpyFfvTjpnakgzqow0uraspp/++kQzO9yJGY4PNc26H/nr7
gdsNnRnr2gGT3DQpGJGyx5oT2x6Ug8EVVzwOL603vKfRyPzka8AAdkyy8qTVaM6czHzxdRwgemtf
CodqBwfp698a/tZ8QM/HlrYHsSko3VZNj9K5TDBoJKAPzd7tTpj0mdEWAOr65ekx37RHaaCL/ecr
SyKEnDMGyst3XeZB0H+2Zf4YOUgkNUIMN16nK7JiuRlZxNaWAJrpN75/XJQI1Mn6rsfSxEyc3dWM
+CwqkzMiShBzVtzRHbrdZib62j52m2Od9AH5esAVlnu3h7yScZdEqa31wtnE1qe1+CFMd6iPsMMo
ZP32wR/NFzbQ59hAgFs0BU605avbTWt12VGNID/nQy1pCZd1O2/kIkL1CkJpEPEYJWoTlo/IVO4R
GNMMIHd4HTrnN1VjjMG4/K0MitZ5jAf2p7Y8ZrTBiQAy328P0Z7ycJBzcApUFLs8MqujkgXQeQfs
xO2uy74aIWwB8gcXD03hpfkUqkTfR73aOVOPzRZhcCfrdhPT30NsB0ShYa/BogJWKhbcZ2teHbk4
4LfnQLRVsbKywdn8xybO3Ij3gol5oBZ9sCmbckY5QhMsqpyLo7VMkcCtBGnSLCcVgY29TA6J8YcK
EJGTG1MfDBN59qQSVEerLOtj4rnfpmmpoCgbpurL+/HPOyBe6h7waWTN+Zbh18tQQzm63bhaqHYQ
fnA44j8rUoSi+CpfbgfgdjNlqJ6zQn8NnfjgwAFGhkwaUBSTQT2QUORchMrTPZLWrOKufMjZBCIS
td4iNbyCQu22t3eTDX91vL3Z0DzVyqlyD7m0EQaJ5uwm33onvZukgQxLCB9hx9pVXcilXeLoX96T
v52xRuYNGBDjLRT+n7yiq2j7aLJbIBRHj32HsujOECz7Y2TF8+1PM4G2D5m2++d1LI0/vc27eW34
g9wXyLD+pVfW9TS06Z4DjiKo4aT/EDs3L2J6CUbCsbZC085zlchtCr+zsI1Dtnhz2I4C14qTNybx
1fH2UL98BSq41qxnK8eGEmbOB8QUtINZWsbbmavC7Vogcbfgv1v+UT8F/MEAxzpwygLV0KO1D22U
yo7BSOJBmiQX3V6HyiivE776q2X0OKfnwg3MNkF61zjE3SE7ozmhLO2nt+i/JxbKVSc1kf6nNZEw
9fiH2hOPT392WxG9p3r/Esa++4UZ/3c29BktEjbiGDlZOcwJRNcMJzAlSSPW0ARNS0hAFSyFVZn4
3llvUvOaKTb401JScF4Fvgu0zAjT/74Z+uk7ZxIOKQkK6th54MRIyN1amvMVTeGz58AYCScVn2Kd
t9zOCbOnf7FK9D6kq/fR+VIc0DPu4jRM9jXBSwWS2JESl8vrMWInQzg5lQBjYbTTGsYa+YfGCSOZ
cGlUPOO+FZzfM6COCbAz80gCVKAcZQya2FjvDRN3Pz3pr0piAnZJRF6RQbsmfFkFYdFjAamIWuDa
29KmwqmVJ3IXjcV4mML2vuYQbCWOmbWrA9rxoxnJ9kxqamYCx0u0k+/4JV4BAEuEAWNXzojlC6Hd
sb88tkAtDlT+/O6yYCw+3bDmScL8kna5sbMRxl5b19sIRzOvcebKK9eM7WgboD8HCQwOccRTDZKP
jkbtreBTWEwfZmyfKMi9P3mBVmYofnWErezD1KIerVm+CnIgphDQNtLVjBagozPC+iTprzmypVUl
Q1miB46WNqDSCH+IT20DJEECY0l30qzO26HFjI8qex8L9JhhrMPl6xXb/q7+ijy1YyL60OuQgdg8
vaEhJMrQBv1RKp+k3egCzjpleizvdO8bi5aV4/cvtAXzQudsk0AzJ95HDyS+vo1Bk6phtLQbk0/q
GYTcVlMGnC243MDj1R1kFJJ7Nr3dvg/GMhyZKwPbocncElNLPjNrkG44spZux44zSxn1XevoO+q6
O82z1gg+luYIURz2FP8Z7XZTD80nwDyuiMw7xzne2npvo1ito7O3cJcERmPTjQ+lPR/riJy6nGbv
qis0FPAt3Y0kPdF15Foay0dclwmjfwDqJW5iW1pH/E3TNgerVmgUbLYz3QFvJtRttM51R3RtVviv
bmuMJ80Xh1x20EcGmB+Nj6xcOHYajFhaaoULsHGtZ4RB77S0H7JGGLvInZu1ZcHyi2wHUiKN9cYb
FrkLJ4UGhNEO4wE7S3WcNPuVJQCxeU4DddYggJC9vkTMsnmQ95ZZaIFAUk20on+qh/I4+EyIx8w7
tV38JOmuUjcj8Ysy7ZRlXB4oP6bL4ErIMRpOD1emtMTARGxl4u87s33oe/RoWo9ZZzQO5G9rsHWj
Y9kuBK58knvdj09MhrpjlsFm0uxrroMu7hB9fFWR/2VZdnlft5CB0g75VCFPfmeZq7gU0cVFPrEx
kKPipXTvwhp7hdf0v1v4MKuSMG8ocCjvhyKPt0aXfA4zSXyot8pzRmzNvq/pgKqIVo9e/Jmz2qWB
adKsXl5GQoxP/CtJWT+g5hTE5PjA7eropYEKgajRBGASoQepMm1TWEPIJB+ELac5IUp4ize4cfrV
Qj3aASov1mPY1EB6Q5JrBYrfEjXdIUO5wj+xNShQ+Y+bPWXUtWBMuUsJdztOA/7Zws0RkYI3PmEG
CK3yTK0Z753KIMiGSySc3mijd/pL1w3G3isyKskZzhcV7haGlOOxuJcD28zS8yj6Kpo3sG1EkRDD
6ZX12hucvdWJx1GO304moFGagNoKOhukvuyjAT52hpoNnWzZ7fLy2kh7XPmZCC/xXc/bLkrtwQXw
zEmLVAiBB60YlW87Rh7DSCNtkFu+vbcpq1FUzzr+Pa/bpWl89GzMbN747VWgKJgv+Ist+NjQY131
uCdQ52b4CotmXYTNRZsrE1SLzAPPH98KaO8GnB7UQoReSrMAJCbGu5ZT8Y5VKrNsnxEEr64rs3Jt
MUrYZgp3h5cQKaSLaT8Z8x+OBe69Fru+wTB7xXNywVt44A1qvCBuU7IQJdvrot35zM8ONP4Y1RsS
DozE75z4C8tm3GsGPTQD99IuK4yNwHuNbBsYbayOSKZQBbgzAyjYZTWbJ1ezhlU25gxEl+jYULkP
eVI/TsIjRu6nJdl7gbdXjL1SCNfIxGfCMlWDbhqb4isGhEufLpX//dhQRNH8ffWj8gsJTrbRFhIm
rXEfB/kyv/4mvAzKF41iVG+fdl/HWw13Me8t9N7R4n3pkwaKYePvgIw3l0Iv9oNubUvpINQr8yVM
d8FIWfrFGuJnTb9rBeZXK4P9PEVAB2b03lzZAPhRV3AEiWNATw++tu9qCMwoZsFJM/RqkADdh+B+
M6Ilr0NBLmIMu46Btb6W5muEGYXVW/7E6K1pZyhm4fgCm/lXMoJxdef+RZtFfLXH5kJZ+q6FjI+E
ZeGmNcwTUCjEaxEUXl/r7zD5Y/qmKw0olI1cYQHciaNpbWvyRe8h74bAUXLN/qGLdT/6JvKREkKC
rNdhbstTCXL/rUeTF+X+Zerm8W00xHPfvMUo0tYDvl+satXHgNaJMXa+j0yoeqGN9Bh1ZgmeBHE1
AxgslaW41GpMt17ZHgzLutANUdh3Ud5OlXYxvfFItuCPPgtMRqD9UKYMezkMdw3aj7H7M5u9ERh9
tp1ATHSLwGRUlBy10M5AyX4hjCwPKpFH4Javtmje3ErdNYdpdJ6LyOO0yBMy0ISJXqrAzpPI38KN
imPkeX9ohUaye2cJRwLkog8vYo0i03gYx/Te5UO96nX5lQJSXNXpsJEiu6MMcNF89Whk9abZgvK8
a1qCAgd4Gwi7NYZV6PLrwcRfpl18bTra9ERtq1Mru1V5gBk5E/F90Vj3YY54DauLhNyA8d04Zbz/
iR5nAW6qJwRxuDEGPo7Wk9EYxsVtPeiRbjLt+4gZaA3ymTzO98HWi7WJqW2g2AGMOezCWtwlY/2F
ke855BNIO0YdVar9afzT0qk7qczaQVcNhuzVnahvMWeebfeoSn/fqD/tmN1ZlLgrt1ffpHHuBPqE
acmD6m1wRxOO6bqGFNYXGn5xjFDwBpEZg86W5e+k4AyVYpFNfNNqkrm8zxjP2mP/47dutaE9m65q
9IO930AEd4ZAdHX3cLvR+/vGJrAv9bx9bKb2vi2tQxLThZrwOu9VH/uPQrce0dCT2q6H5magOKQX
fEUv75yRJ+8ILkhxfumnmYi7c9tnv9N+RiTFxKMjyQsoSgUTVKTfU8mqpltOexIlVQ4mXII3Kgfo
ERGM+7ahv2qOMrCw4cEppF9WNa984NJXC/934gGUTumFzQiX18oJsZwCmYuZP6yUi/JN2Np7ifYQ
Oo6eoopkeWlNxwRNrteBhd12bYT6ph99Fbh9/sbUcQyEG7/FAPMG+0NYyQgI1TXuLLd3gCd2BIi0
Xb3j6NEYEPA3Ea6ikbUAJLYb1x32zOfDl9Z2Aylg8oWj+8P1rApMA/wJ1DUkZgDItiqdoCXUYp1E
6qmNmZBWvR1uBmVl900XeQcXv7M+kpmBXXsf+X4K/8dna1SC7rFquns9c82NY+AcyWNkEr1jnpn1
grta9jvQsfQgBhZAlEDUprtaROm66G2auPPGAC5Fm4Uck6zn/18kkp4m45MwX6TvGEc/sixgZ+3F
jnEujEMyBNCfz3Kc7v0QVzNbTW+tQx4pGXtvhxnowoz9sBEzIQCSFm6WZk8QttLWfwzNw9RZcGKI
3mbG7zqbpkGZzjR8ECgw2Sps+ohTCuCjZuQHLVpWPAPmPCEmu6aIfhe6mtae55IdWiLJNCwuY92C
qyzjb43MxMnt6N8m7EghGmZ76H4ESNzN5JOMvc7GpUl/cgxqR0/UXwIzNcJDPkLumREos0ZZ/XIb
E0+82wGItv0ChaeLRAzEcT9iK/OM347FmMWQxGzUNARWWe27B9J/KFPIQGvkV9tBBPQ8NtLAKeGf
vUvHmIN/zklQyAg3fD7TtFDKO9EjoigKHHAfA9FtZYX/WbGarBi1PBR2doQQ8Yb63GY6yD6lHUkB
tMBJRlrzKDIPIFpO3zmqDsZimOW3Qc6HaBeprlrS6FcjSEcEZ1CMoaztMcgEGh1rgo0PodmeVdhl
dwO1v10XG0+ytavZHIjU5lqlc+KUeXcGnlVz6OWfJWAeRvBHGoeUMxPx6qIkQF2RrZ62erQb9PSV
NG1Sm/MHmYsfUrEyDiL1V8OEuqZPBMUDk+g8mIcWtLck6gClXxJuwT3+bmz/Scp53IZhxqZii9me
YRSCgw1qlnNfgj3rU7HukbVs3Q7NbtvTLUgE3GrVHopBDmvFrAsII//wHL3R9V/87tEHtoKUsVf3
MunqXDgRR6aWWErzho3TdKR58RiXMMqS2Q1syfA+G37ZTfJsGOrNijqiFeL1aI9/UqvUgvBVp1iS
OLdLie/Hs2GCJ9PWyL9hoh1DurvBzDYNggc6/WQCjZGj32bp0b+xzH12Sb13u28qIucS4slOp+z3
bLCo1mOMEFw/qmpk2sF2i+yU7X9Rd2bNjSNZlv4rZfE8iHY44HBgrLMeuIuUqH2LF5hW7PuOXz8f
lVlZmVHV1dUPYzZjViZLFRkSRQLu1+895zuhiXtGI2NXLiJyDCWbzM8/gyGCyx459dKfWOTpnDCF
qfj9GJjGRIJCHmj4BMd1hJxHx+beDCjDcoZS8F4+cAseSUc+Wnl4ji+KaFNpgZI1HkFJ4w6Yg11G
cOvWUYp9sXvMEuAD5OMx+xvdDWy92yzrjBUAHbowp6TUnM6yGe1Ls2aqPDD6PYmk87TderaLZCDB
xatk7S1PeXZsG/kZJ2vLSB454EDCSo2DlPy4qXwcQskJMGWjEsGJ29DfVzWChDh8TQdeIg6+u5aV
eoj1wzggrRYJ+H0HISgpRdupDusjdqtsCVHa4nhoZdjrxpN0EEIVDWqTAybRSCfzbFW4Oze9qMbq
XoUQIDJz3GZ1s2XBv5pk0W3gup5TluvFqDwqIWaDelA/PHjVAw4kJD3eOW2UV+VUznomkm8Xtfkl
8bwQaaV3jFNQmWUUPtvBQMxy/4E767OMoueorHehMRqLPr3qOc9bMwYIVeYghmz/pfDIau1MVARJ
RFke02fjdp3NH2TUfE7TREj4DMOon2yIeXJT+poNunonEJjeag6inZHU3lWfNo2GhRLU+adrwGbD
FSd23OS1azTxb05fwB2crKd0wIndz8jL0rQ/RGFZrSTFvJ2HOwbM+Ef9GV9ylq07O2ZmCl6z0Sy1
nYNYBabtIuJdKGd7pWZkCJMILsayeh+sCGwIpJQ0lVv0YuvEbm9Tp5xWnHQC1wahNXUvbEv3qkW5
O1Cc4a0wTsEi3UhpLax3tD73YeZviLjiX5OGPLacm2Km2eCTeWeFoY7hunJwz7g4pYg8bO9Flr2j
5OKU2GYPE94H2TThgpCbu8YTNeVDgdY6Zl8fyQfnhok/TnQpbx5tjiFdeW75JYnE1bIWFaSvmtlh
CHcg8MC3uDGXGiSiV/bkzRS0zdmkCNQWZbnNI3QqNm76oDMBuhU4DkAMoKBPasTrLWJzN2nmnWti
RRtjsG7WCZ/bNzUUsIPV2RhI0M8uenMM9w4XKyqEmqWrH7ZBHZ45XUxjEa/Kte3sDcuYya0enwyV
/AjbxjhznKF5gKZ8ymfympUZnk5jIGVE256uUHeZaKPZWUPYcLQgA5VEZvBWgmBtVVbk5T0Vujwn
1mOPghppgUUoO4GciGr8i4Ee+BoN3tnUkzAJFvwxrhAuFzhRG6tFpiU/QxXdz459gcSHITQoPEdG
BH9w2u7C6X6qu/c5zu5zqojTWvtaKi4Yq68OxmweNelSoMk2rmOfQGEElRYVVGVLH9N4Rgfn1JyB
tFy52mKw35evJifJ4kQpDcZHk3nrhsLI5QoHrYMrSFWIFwIP9ZHXbWRLc9mfTxmY0HILMF2LyHyO
ZAYiVYefbXlhVcTDmkO16TJa2eyfC2dMNnPinozvHS01iUKIwNgB5MzKMcNrW+MpGUf2fdmfDQx/
6BJ4OOXJby9949a0PrKEIOiuBFIWsjkXCccFBuIhQiDxhrTnZrTh4osJIyXUC8dNX7y0rg8FHB0+
reS9G8IRNWR8P05FsrM9dQ1dyF2XjkU8Q2fiqAH3nW/mokqJ0ADUPiCFowchdr2urHWIrC6Jaft1
/nbOgvMqJTqoIF5kENERpBwXkQsFkWUZ9HPHVaaqk1Aqfx5rhyAcAsQKN8JzUOhoBZnNWsI7Ierd
io7zYNIVIJ1xkuLd9Sz+iMJ9qCpAGJz0q52fGm/EY0G/MvhE6qF6yyqHPxuham+kz00J5S4O3hig
sSbEBMP4Nc4jMCOguj77jL5aPj2AkSUqlpN3nJt0XzLCwE+9FPNE9gRsv7uYi+LRykzcCtFz1Wsw
ArGxpi2zF2TZLzzT/ZGl3Nlo065Ere8kk1il3qGm8MvRrEFRumoytwMqwmrgFtvZoU/OfobUXua0
HkEcBjXxM1rXu9YG7ZtAVmSc2sQtrppsOkRlc9aHEhq9pvQ2qD8WfhbeWSPEUILVbmgV0oKitolH
rYhXqPWiyvapoKlpxPQrJ/tUooQLWTliUdYlWBbfPydU24cIijFI2/RtQw+FyEDlPDvGEvHYoSrT
44iN9OjgnoHLdCuH4EfN1GUzVB7o/vzSDJlqwwhCnetwgyT9a8K4egnUSJKBcSXwTxg+qHb4YjRW
LosGPcXgw6L1XEgeUKKasPe2U1dBxxSAG4mdaHV3QtoQ5VAUF21Ek6fut2aGr39O0bxJ0rQCjgs0
qW/qqdoaHotOkT/5wg72MSqu6JSLQJ/rCmHvqzpkQhK8GY2voLE+6I15k/OKRatek3JH07k3CA2I
9Q1yq/2AfHRRl8U9HQIAEPqiYyOsYA5s8d0wcDOmc6/vN75lirVz7wXtI9qFh8aAoWpRGBRkKhFM
J14V4PejVSe7DH966a8mGIQDKv9NXyOm0DjWVSwe2k1r+gSNkwlLlBgcP/bdRdOG95psg1CIaB9S
YSdiVbe8kYO8RLIUrbI8PsijJwCqVQZOzjw7Rj1yZc66aI6q+YBGZx3Q49/GIapQ5um4t68yI262
Qy9/CN9at0FNal0JzVNEzltOUDqn5ndRotzSqoCvWzi3EAV9BkO7tC/umsj5UcRk1CuJKzXMOACg
JXzN9AVNmAswD9FLieivt+IVPBGUqf200QarkkuH40Qu7eo8gf44TGcEuNzShqSlYScfmkkITQDD
WtvhczCTX9RFkkNc5J/T5ZjoZyb+hY/srtXtgZHvyXesYbi2xYNV0MjNY4rfUVOPWByS7XB+H+hc
ZgS4WG6wsS0stnQF9+BQFChKQA+OW9jE9fQocBubeiEHZtNwylh4nZVBkadPJzF9cfWyrgehTU7m
yhrcjwTflhL9TVBOBY0+83OIjaP0cGSXBWmnxYesNOBOZZy33skbCO7cUDHMjzG8DRS11uDNjz2x
MbWd34EdaFa+X2eH0lTwcy3wOp0ZwNPExu2mj0nQ3YxGDso7924Yu146yDmWMA/iNaCNj6KhETyP
OaWoS+jOpE9JQOnacyDEY+QXk9+tB00PQAssnHGF7Sca6Mk/wkx5aHqgN3iLj2yyPT59Yo+63lwX
9bQbShheJYGau6DyrjpT/cDUEl1kfvOmx/mz8d1bW4+XLurEen6IZdtTYvXXUcSNgbJl30T086tG
HkxjP5bqHBTfq91Q4Stuo8576ug2UUVx7j3RkvvOXPR8LMwTzyYm7ZTQFIJRS32Vrbnjdq5qX0oO
oNwIHG5CF87yDDpPeeXabdvLhmCmXt8FJF4uW2L+7JJGTI5waTU47UdaxwkbTnNTj+5VHRAy15Yt
/Gx7C9kGeaCZ32aF3gFOl6aFN4i9UlYBPQlggb4DoM0sMAQSpIQB7FhpughjYv8gPHSZBzrH02qx
7cv8ekr6YNWIG3Iu6lk/Egn7Oif9Ffv5RYDHd01ODcS6vj9LuvIC/JG+94m8Nenxe3I6Aql+TI1Y
bSry5A0og+dSHez2oxtndldQv+kJ2mqLk6OPSMPGtLZeJ8GyWdVdHxcvwMGxM/TlRaV9KgZz2bWy
5I27BsrH4NK/HKG2Luxq3hoNqB8ItTPyE1AkCQIEzqwPlqivFfqBihSucmSFxwAYLHvWcajN/cpC
00ogBd0Hs7Iv44mASGYszUaY8EXLNBlQ0JZb1xcGYC3voswJaBGgJqKcfJCRwIaSoTXh149V72xc
cvLoDRNSYtA0yUm8jz2czb74HIoqxn3JqEhOt4XfP8ddYp/bKZP6lCm5ZfA2piy8fo26ztGwkSRy
V8jiHotutGy1RcmguJKNofzUoUn32F4ZxEeuM5XoVVuvUqRQSJvM17o0qOzKcmmRo2xIlGuNOKgh
yBbMqFyrfGQI3C9se2CzatpLvyHDcMh+mFayq9zqpgTYrT0urS5VwKdBVZpY2ZEWcYMr2HaG5jo2
h70/k/bkXmupSqg1w0xD9oVaxNhmlEvKJeIiUNw+XTgeBqe5Y5SFd2K2GBMr58ZtzIsYjQOnemNe
B571nK9DaKUQ+eWC+OGtB7cGdoJDimhr7pMegrbu7yGWxduCBt7CY3F3nTt7Av/fX3lJx3qYJShg
yY0cUA5M7RUgCnOBQsan9wrtmzbqxqaBQ+O1JIXW8M6wfrIxBfAHg6DZxb4FR4sAJwhRJstMQq6V
QZIhM1zv0NfiCuk5F9TYyI0fZGqC10liUzzJlplOhKrr9MUxiXwIdDNtxJS66Elz2F8+tyaULddd
IYXtgBYGwOQTxAG0qA0+g2HFrrQJqJSXqs4ZXDWE7bV8DEYzrVOVHKhzmLpYecBUXDKbcjGoj5FV
XbWV/0lQorfiIFYtJ/CMqKRDbA43+LVO5DCPWJoImazrvfGJvFdtU+0YfgdgJxjqek2zn8itX6DX
gXmXccIhKRLXD21JMM7DAVNRumakopBLkkkt+1XkU7H2JerXrrlVFk1FYwa6HiZXxFphCOkRFVZ+
RDIZ4+nUrg59DjU2dJsPPgNYgjFekU61WEpY9zvdvoPG2BiZddXnVJMMEfVxaPuDdMCpBn1G5Ff2
PMwcQEkFM4jj7ADP2DSuVBi9GfmQLwPsxXAdbqZufJKuJHqEnGcfaQpOmLXblC6c+lveumu7Qc6I
eYmn18mzNfXiEBjRzpO3SB2GReuPR0Zs06LftHYAmcYCxW1RM4qKHl4bD5CDyxuKkGrRzs5Vwbmg
tUkWxqC1EX4EIL0CQMe5TFGhdnvupnrbztyupJJ71QOTcm9HiC/tmE09N1cOLDmZzTtP9WSPIb5a
+M7J/TblDOzIRc5y+8Kn3yzNybpUqbyEX7WM2B9XFaxnREcFxGyAXkX/DKaZN5djfd5nW1BTn6gu
7pKEabzrwuJzJxNKHkGtnL9xFRQB7ewGC6blWBs2coLNpbWitWfh2tQvTMxrcBEIxgjhBAoGMEOh
KxFJADjff2pKcgWyuH4tpvyDNIxySfjdrZpEjzcZw9zcdN5WtsVdIXDwla46DUYYt8bkbpvedKgC
v1qJjqCUBKqRCvtbYkQzlg5O9aVfJJtYeZcOMZ+hode1yRSoi+p7WYdvyg3GlegJSc5z2EKDeppl
7UJcg+gRmk+5bV9nsxFDoLJ2SeKdGzFGjlF0MQ3KYqua0t7qpvJX3Ip9+BA1qOxIfPi0WVXGMnvq
U5/ISDqB+ZUKL+YmffRC5Gtk17H5ohgo+w+csW9GWG4iiD0lEZVxI36YqL6WaP2IwlPlXRwSwDz6
nF++UtKYNZgGs+zEBPnCtlQyzKvYRxiiZeznoMC0/zkMHM2HkPN3h9ko8qdXKg+amJoloXBTtGUp
F3TLOI73vTlLYlj8Dp2TuAcDPzJD9mpZXIm1VxKYFgzFU6CSl5O/YmXBIG3hKCw1J+g1+5Ze01rl
qBKPKYfgmdEwPCjtZxs50L0zHU6/YCHv/IJOHFDzs0QPYml2Zzp8i7lsoEBUKwwMHW514iG5A9EU
BRWKdnzBben/sMiUQyaw1liVLsfngcCpqajV1mV1QnyRwEjyPbSz5KQRBaWPWX6NLgQKsBs/S+gy
qIAaYiojEjeV4+yTrPPPHYulYqAxXToNASxy2oDfvQGNY5cgpBvUdatIv2ktvKVAuWuMsjjTSN5g
3tbJ1mGxruPhtiLUtG7MSyOdGLy41zGynXWoDLIaBd49VyXvp/UUw70maYWBd+bpS5kgLBrKM0uU
DTs65T4uoZTzCJTOiEAKgmA4bDP44jcTBG0O3rYkAnUZuOCmtAOtqMfbZpcXGRmwfF6PUOYKNPe1
QA8XjAt8U9a6omO17arqzRTeBQkhtIs87tfCt+6nNjyDvqLIBmlvmqa7JoI5SPAo5Vp6WwSGP5jn
rlDwRmdKwJYi4L1V/XBVZpxHNLNhJhoEP+QVDg1j/jRLuuSCs/5a4tDNpnY5ONyRcdxf1xbJfK0Z
rXyO3CvXmNZKU5qFutwNxvjDRv8H9YtLn8+3tiJnEyJ48jU1dVb21l6DT2HTg4TVUjptAfqCJGIo
ximRyFw3mA9NCk8v9AePKx7lRFkDL+3TrTeJknkh862RTMLlwLkbYUpVclStNqTYRLus1DYuMnbt
wg4kw6Z6bfs0AWyrtDeeZWVo2+Jjx0RxITyBdKEZ5bHoxAGY+aUPGzCqiZGqACDTFgz4rx7M2ByS
9TT3LHY9p6omqJ86myAbktDhdDbxpY7DnXnKY8m9F0DL9XkSAOtMFEFtQZdehN5ZXDNBhf+eHurZ
uzNbVFgTB5okST975dOslUhX7P7eCLqLMtXmqvbDT5SxySJGKhA3lxFpWXPp5UuufbVwe8QSAPjh
JPqEZ4/BDsOXsc7b8amq5KdnOiyxbb4MJ5DHVfhMt9ghaIlEePsHBRVdIqIra+RG6Vgd8rbbGVN7
VktgaLVxG1etv3Lq5JgSLYaIaU2e+hajKu05+TL4wR3858dAB09+7n/k9otAlZoYw0dkoWaagguh
FIaFMjxkII9SaR6LILroB58hIoLftEPKZkbKPlald0nTCOUMkRBtnk7rOHFpLDgGVg2fwcM8Sko9
3CNdVqgF/Pf+FN5OqdDV4aN14oBN1S0C1EdsjZoron1LBqZTgwtJLYu6OwLZsJ8b0zPDkPvSt+Zz
QgrexLa3eQsryqCjmMInUcbv/LVI2+dAbFqfS7cmd3pjS/UuuT+YMvJOapCZWUaAiphaF/9Y8ZjN
jK677jxp3eH49cUM1Ac6yWEjjarkQJ3vcktvUi5GBNaRfzCQezXAkJa0jdQy80DCXplVDNo3EdGa
ZBcaW8CFl5ZRw/wCV32RpIjBgLHeSjLUG/PKnZI9C+BJ1zSf1SW3ZFaBcxTG2VhlxiarxHsUOi+V
Ibuj3ZWrxHDuexNvu2PDvYk1aT3FtYsI4CBN46l2UJJ2g8g2joX1i0iZVwbYyTryOIpN3vOUlVwq
RIaGVtQux3l4xjsDFC6xP2uzACFop3QQeEn9yLk1zRII/qI4ejq/V0iv96o/q2DRXFgNMlzDqHiy
uLHoz61gioDqxam7HLX1nhgTUXRRAO6pZXRY+UA5ZQmI6Ntf/uOv//kfb+P/Dj6KqyLFL5Q3f/1P
vn8rSqLOAprtf/72r3dFxv++/s3vz/npKRfRW100xWf7L5+1/SiOL9lH8/OTTq/m95/Mb//t1a1e
2pc/fcO9GLXTdfdRTzcfDb2sr1fB33F65r/74F8+vn7K3VR+/PLtDY1Ie/ppOAzzb789dPb+yzdT
eV9v1K/v0+nn//bg6Q/45dvFS128/cPzP16a9pdvhvjuea6wPbTWtm0q6Vry21+Gj6/HTP3d5CHF
rFCzxQiLX5MXdRv+8s1S3z1cArYrpLQd4Vnut78w6Ts9JMV3rU1+IsoqstaEI7/97U//00f494/0
L7SSr4oobxt+sOb3l79+1Ke/TTmu5DUIB+mXJLuNn8jjby83UR7wdPN/ERVoD40MXshIT0ghqCfz
kHG6DM6VmTHOmou5qV58B5bSKht4tZSMnKcgY175ZAbV7tk4mYl+7VyfYpm7AU7UrsiDXL43dNRq
bvFZonPk5eFnDJLAR0UujdGk1ToK4tex3RBWRRdtYH5pY2CpS5QWwyEasVK0SFr7uKvHZ2FlPV6Z
jIOz1z/4ndSzt+pTTWbZdmJ56+1FFvR9bZPb0FUJOnCTI+9xrkrLexGi1dOZM3m+3DN7Ndp90oHv
uu8CKxgf0qHDc4jKspGcYmRvVteDFafFe8qslkgcF030XoUE1ywjpXME2x5YsOKYiG5IUCfRLtw5
dpwSFdgU46YBIzyuxnRox40rPPqbXuxE7pbOq2+vGD+5zcZw0iHJyAEfvNcK86TYzRhAGBS0SdYg
x/CG0YqZgxeJi0IDJXhEKEBaZqa4TKeqOeHO+ESHpVHEMexoRLgP9DtZOV0n6eCfeS6i8DFQzg4r
K7aa0W6R4bEdFLeJjlW404G0rjH8ID5xMo5GyAcV/cvBqgekHL02rmLVoafCstOew8DP7xAYxS/J
UKavFe8E4oQMTTjsGCi8yCoEgacBIWWYQY3i3jVbtFQYvpoL4r6hMExj6gTbDlE/32S6l6N3W5Z+
le8sTBTpsVCU4OBK0yjYuUNM9iAxjcguNzGzGoLjsGtgiWU0K83b1KDlQLAwiX3m2utlxFbeqsac
j2Rzjlw/85BGZ1wgNgLosan03vY9DA0tbsx+XSAsMt5d4IvuW4wamkU1cryx95iD2i7YbBFHDmvx
SFRdbRnhuB5BNjpHXWrfvCRHRxv7tkEi8dRPGaZCy6q76pywbIf6xBlbmxSSE8JirLyaw3OoEK6G
QOKZf/tBXts3lPh9jYwi6oyrwrYCfVfTedTrygImzjko8FzqSBXPGPltGxNmPhDr9GgkA62LgdAe
+v6IlsSVzuMNN+SACYO5HyE47SmZ1E1zSRidlUxXgM1muauAbMiNRQ1in3NNTi5DDCWEc+EPAdZp
7RM4YJjD/Kio/vu9K0AiLtCDV48kdlE0c+pYTzTbY64Nj06WxRA4ChsCCIpSBvYlQQmn0qquS+tM
QUbnyshrAQNSwrVFY5JanOZp98zNys2NHlc/XPsZ13el6JWrcGD4m8ShQwyn42SWuisC0cEsw3Bq
XldkLx5YH/fKRy0IcADwESmL5lCCavNi5AxOEnfpEo9lmRxosIlp1aPuTHZDXpsVrp/cQJA3TVGE
Ho1U3o1E3owlzqk78lmYC9DJ86KqRQ88n7iKbi5PYO3RL3qUtGhFanoo+GSJp16wunCQZNKfZQEf
rR9nmMy80aJdSqpsW2MtmdG38s+EruhWWCS3Mo10RxgyrcySe+a2PbDBCL07gobZ9A/MdjVAEQSR
LlnBghLhkrj3DM6CdNPpyqH9mrGmJgGG9jxrkp1o+op4RKspgBssC0EhNSxzja4NgGnZlclZglxG
rIBYVdZG1XB/t8BNw3hXo9KYL+FtiwIHT2fPM2df0zXegxzx5tbzwlQjms2D3qWatRUjKms07M+u
HNpu7dHlau8sG2LVorfaPOFRO3Dyg+tOIrqEY2rFN5ZTlqj9KgwC9EZyfuRpwFnhhoiBl3XmWoKA
loQb9c14wiBWJ8+QSfFCZkmn8hHvBP3chkibsnSdjXAdqDtxeGKxJUUdTXeBHSCA99CRciBvgyFv
kCE5FpwW2j59CGUEQ36JGYwuFA5KBekUbLRpDrI/FmU6h7uWkYi9KsbQiq857zAsrF3VDWiuHFvu
bZlY+bRSnt9lP9yiTV7QHRWv9OqQAxNydNLHFzAV6nPDMg0kDHHQjPjaaQsDE1nEQ42mgNGtEZyh
gOzDPdIRm7ce9AdBNUE3O7uc5b06NDIqO7j9gWeayzpDa/QqI/fE/wHyEjNc7fB+de/0hnqmkBq4
b7Dve1poN87QT89p5dPuRhyjqo8CRUp/45LCl19HRmfgGVAjb4JPZ74ti48ErjfyW5+oZSIQg2Ew
VpE1UbrP3lA/4pH0U4wF0o7vG9BFFmf/juLaDQ11+ihPzfcGIfuIicCOElp3JKXqRRoaEAjc3Nfi
AhyOCO50WZjlS4qW8MSZ0LJczzkKaRKRWtNct54aEpPJ2yzF3UBvZjyLiykIr2YCSYrzMoxZYUrc
l8bDgIRiZhbrzNG2z72uqJg1tCn+nsidbJrcQxvXwevkStd98mCYvhv4VLr1H0q43+qkP9ZFpvpT
WeSaJrkQFj/CtbEoUGnpP5dFHCtUjVjmxSw5lmbVuA0ZT7WCPR2q1Tv2Mnul0/io3fC2ceTONWjL
JAzbCEqoexv/xexd/V8pv/9/KqyFKRzt2X/4aP6huj680G+Mkj/V17//s1+LbO1+p3DVSqDJNW0K
Yj7LX0tsHrEVqlotlGsKxbDn7xW2/E5lbWnPVVJ6NtX27xW2ZX53NTESfPZa2Ipi6X9SYZvydKn8
vcI2pGnj3ebn/XQJ+TomSqGZ/G2QDheNc2r8Gg2U9T59TejFBNLhJI08t6eujDS2Ynp5pKiYqXEW
uiHtm74N99SL5k5DB12dtjWCKEzw7OmJGZPJw5gWNHHQ/1hN/uRYHbpqwiQpy5LKuBtlnV2YDCHo
kV8OBhrLcAiXrg1yyr1BvvY+njAliomMazeEIOZvVWadsSIx6gjj4pw37uiYDWpASIkZ6YrwoaC9
1CHWX0sfoHnRVfQkpsWAfqmgR06/2YWoxdS4JZ+sCZoPHPA3XjqQhIfYrEwqhJIR4T3tYx/Ml/7k
7KoQBgwjjVzItRD6doZW1sZPNG+6hmCD3H0CwC6X3FaPkXlZWapExdq/KJ+BiShQnct3FQ/jknv5
2hSYX1tUvMyy74gllRe1ShCdnrx9QW2gX0vRquQljoyp/WFGvTijs2yuJzk8ZKU6zpp0TMdR5ROx
DJyswSZvSc6tf/Rg7ylZpxWm0ZrA5qhggucgTFn6AYU/rBm5jv06RFmDiWBhzo17hb6oOnYOfQze
wztyPJu9zTwsqobq0LErfkx+VN5jt4zuibWOd2YhKM9SyhEk2tv/+crx753K//nx/v/FM7nDiZjm
xX91Ji/ml+w1qrqPPy0cp3/065phi++upbm3pWPRzROm87c1wxLfpaktk1M5V7ji0d/XDMMU31kS
PNOj5IQK5UqWrt+O5YZ0vrsOFYmHjoyzl0vT4G8v7984l5t/XjRcU7LlmJrzridtlyTFnxaPwI6C
hlyJYVFjrCKusD6XRTxf4h3/YGwYAr+aqMSQbh05PZI8Tb+IPbO+dpucUWpXlRuPLWwVDsDlxBDt
Aa4c//CO/pMtUvJG/GFd+3qJro2BgTcEJ7GpeAv/2DmopAdOWuJwdKauhX2svI0E17YSVjjfxvUK
ur5dQvYxRGotjTBy9jot3sh0a86ZM8+3jN6ZK6X2SUVuxofAcWhe4jFaz/TEVnHvzKAT5h//zas+
9TP+vhr/+qo9qYVQnlDIDH561aEfJoE7gMxG4INNN63AVJhu8aOh1W5NdvGaIYRYje2+IRJo20ib
8E/LUdfCzOBftJpDSdZ4GxeVZZWgyPdFeGsEajiaUw1cbVJonDD1KBhkOQkrM8X9RsviUzplvuwp
Znc2+am8Z3X9a3/u10v8n3wgP/9lFr1N06Q/bkvBH/bzXyZ4O8eIGN0F0x9BTgFeTPzex2xoIDHq
OiRucIjPghZAt1C/LjH/5e82rZ/eVn654562WTr/NKjFT22ksqUaiuioLnCnHJTNKTNQEsGbYe9D
t7M2BnPSU/TVfJYFa0vDwzwJPOI4WYqKVLX/5kP+c1PLNXk12rJQ7xC8zU1s//xqAi0n1SOQbQLU
jw3BvAPkuQvWAWtDXgmiQNW32CWY8nsBvEeiYTDq1o1zjmHvDky1+8iO/hoNhK9I650hoX0dyZLs
wamPV3oSACkNsN2CELrlv37t5j957dzzighoz7Zpyf302qGlpSWNoXlBBGy21Uh+ndjcIo7FCDM0
50XCQH+SBNNj9sZ6Peaw+HVgn7UmV/C/fi3qH14LIiWHl6Fdy6RJ+dU8/ENzcAYcnzTkJKOlp7Mx
RJiihgRxBfkNq06UCe+HTfS2p+hc4bBjO+ZuEUk8MNcEVBCWDkwYoy0uvr5wY+0GMAO7IXZPEsN9
1w+UA6dvWtKKDtqJ8jUqy85d+gbJjKK8H8m/eQJVsTSNaoBY79a4rgfO2IVZ7400nS/nhtljENGi
C0wiy3h5APiNVt0y/7wtiCve67b3j10dK2R0kNH7gNhuBaPPM8LhngM+XXaw7GvYfukaPtfpCIs/
YO14cXz41++nQ8jKT/eJKz0qUUcIG6g3NQI7yB8XzVyRNKWUopmVxx80UruzFgFUlJLtlXBcY+gF
LJxT6AWMn703ha8UHu2B+s7EAHf6zwA0KGH3U9Gi2XDaw9d//fxIMDGP8FJ6RV8PN3Z6IQwNM6M1
h/MmMH77UpkEkHKP8D1YPw9DIG2Lr+cUX490vz/z6zlfj6i5GM87fDM+Uc1kZv3tB379/z897etb
bBPBCqklIm5HH2fAoCON4/PstGuAiQ22iZPN+0y1twREOheF2z17rVMeAllO12Xi3ebywgyIDMHv
Z2QxoiqZtqTlWHfjMMHe0JCwmgDrjYP9Cjic3M+RBya/NY2HsiQWmPPkVk/0O+mjqp0RIdyhtIaP
f/pS3Zmk8mBFnuDBY+VutkFYQ0YBXtgOVfaWYLzz/GDtF4F57ofjQzNhlcsaF9GdFT9CA07e43C6
itpEEXkePLt94BHd41gLt1DumdVoCYwOR4wvII+Zquu20TTgQyHZgMjwqTgLApvE36QGkRIabOph
X7xPPdowBmBhmaUPwdqQ4iR2DpvbmVBT04utfUCCQmDP9bkY5noz+Faz7tIc6nqf3cswSC9A6OMJ
s1Hkiv4u68lmsqBm3ldJxY9CZn3VKFbiidyQviF3CqnZtJlbEhtSX8uzVL95p8i3EjyLiA3ngdku
Giu7qzeBiJcpmplzBvPVmT0YR8sP5gtXc4e2fQjoIbUIP2mQShREl61EgijAHtBNuk1wX9o50TQp
Sc15YRs/Mks/ROAVbgNbNIcegwjCg1xu/Yo/yBcCTPxoN8fWNXtCS1GsRphbX2Ln1Np3unv6ggDe
cqSahuWaz5JMqq8nYPplWtba7QGBur7Gu08r/jWPXfWgOyZudScYbrudesh9D+eZEdebr2/DptZL
dHju2de3ZDohlnSH8vj1Lbk9JJBE820TWidEkGx3gc2uX3rTMUJSecsmz3JcaEI/iRbk1fJoQDT0
Hx5lz+PAd3ry15cwJd9J2njAE33uycC4mebU2lnkpiwx7Ps3yipggP4fss5ru3Eky6JfhLXggXgl
QW9EI5PSC5ZUlQlvAwH39bPJ6unuWfNQKBEilRIJhLn3nH20+e7hJjw9T+Hh93dpib/6+fD5qqSY
/2aYsA7PU9ogAQgVEwyFx8/gA4EEQQprMJZjS7AuWJxUGtolfxyGMRNrw+SerpJGu2RmFF1dx8/B
FoZ/P5/xPJ/IujhPU7N6Pnqef/4Mt8WN2UXFy3/O93H5MVgDUsvWNshI8JJrahbplWIw/hFowWz8
pvSfc5SR/aU5ImN/PoVZLb3apRpWOKeJ3dY96uhmOPcbvYWH9M/jQpUuVT5ByF6jZ1QKhzKYbC29
aX7hrcuK6lfet9nteY6kSWzRhg1s4vGU5zeSDkkvtd4Xk07sqlK8H2RlGluVKBiBWWXdW9Tv91mA
VPDM+/NMGVb50hIE5z7PZbYUO/LAHp4onv88NxV/qsIob88Hoxf9pom3I3gqIxqhTy+4UgBoEvTy
TV4YCZu5e8OoIfYAe2IGX8s9uB3KEDpBpDpIH/9Ikq64IruTDwn0oKh+r3VROHdN05BlWXr222qD
R4fvNxILyFhh57y6KFzwMqpvIYdwVSvDu3aPNpueIMDA6gHEZurFtXWShsmkIIETBfK3SWJg6Ljx
lwapc23NXbFrSyleCUu8/vPKGozEZFvpS1mXyQkiSwSOGK5k1kZmEMUzq4LEhgcuiYBf5eg+QVf7
O9NpxUtrmeKlfhyqaMR0V+dANCvGYXxgpIzm2NP7xtcINAnnV7MIgJ/k4AgRX9beJa4t/Rw9xMRC
zcmdAXfn1g26dAhFahtlIVJFkwtK9803t5jGa9d0//WIDsO2lw34xy5kkrBnE3g0As48z5pPiAK/
O+qyF6OY9bNW6dOGQurkkZU+W0eGWKYcM6K8J/WzN9TWUTwOiW8b2y4nnezxb0YSdCGAozu1V/yp
9aEYC3nNHodmLq0XD02GSLz2ilg/G5ziggATnUg5nawiNQJuBkw6RW2cTVhhgVKZj+WB/Ijngah7
naC4GLKpEavFV+gP8fV5oDYSX7tOwwlk1GRe8eh5vrPCP0DLP41hRN1AZCHBSAAgSH7lKH2HhY1E
eQ7oAA9bX17iLBteno/mDgBSpXrt+HyIIRntND3tvZocbiULFKyLnFoQEnQa4AK91lG/QYUTf0oS
iYhdtIdjNOgWS7oE6xipAs+D9e+vXMeuN7MVvz3P64/wgf88TYBpScYp2Q4TMJQnaq3NyhkGbiuZ
7jMpkeMZO+VFxBbrXX9mK9Wfn1+FUZ0eTUSMWsSp/5x/fhOjZLoRTn0Hbr5hi1o5c3cfBk/eG5Y8
uCo8WLfRe5P4fyyvRX0e6VZ0SksnOTxKWQ5rw3s5emkwO8CUqAQDXkrRsqGa+tYIVqmD2E3GJdsZ
IPrlKA+6YxxZfNTfttDWdeF/mkh82fJoOfRdN74Lv2HX0WNtahoDD1Hlj8kxBTB0nGuP5LNhxjqA
FDplDbDwukE7PQ+ysqAWRbSRAHs0l2zCXTmZsbfFQaNAoszz6hlO2Twwq8+v9DIkJx0CjlZvza5T
XLx+dKKfxx/5/BL99szyO1+GNZTd1CsrCHr8fQaYTalPoAGcLFzTy7I+M6VWIeycd5Y32SG0STt+
njdYyixMWc2XzGrNF56CkLeQ8+ERxbAgIia5oGR6l2mv9iKv0Y+6LhG8dWkcH8JtvTAVOvZaeier
M71TpIl21ZoFMtMaR2BU8LuVjnOQrUMftjQ+CD4vlrnw6kuVHQxzyt7oekPF1M1NFILU8xtjU5Is
/VZ43Xtb4mZKDa3eP2/UpmflY3BjiXkVW+gZ0gd1mW3PL59AlSuoMUD+BSSroW/sswJ9UDXkGMc1
kqLn++LUeXz3w3qLkqB4eV4Z4BP/1vAQERzl+Ius1R5RzqTZrWDVwbC0o9uo8vDyPJTFayLC90zU
82uT8S9yua+ejzRyFF5zRDw6MelaFc8HCD/exR1n71KJ6k9dUGuNKF1s49wW26h2kBE+voKlwFed
hRj4sT7yovpWicLbtUDxYY3zsHQrdcZOuwK3Hdpw6QefWGeQVjIe8Cirxt6UaRtengdBPODKBSsR
TCa6Ahe566awGu+qMgtxkVMSANR3zaUVX1kUG0cURP86pLScFsVE4McEQnDpEagVuDNqZjSNtgqm
dKK3+LixEtfEdFA5fwywS4FhxXRvPcyDaz+ssNDG1UvlT/0mspt+m2IHNwY3wXKoAeWm3Xt64NgD
VOzIRWKFcFqIisRm90rCOpZYFgebAaY7BiqueVSF0zJ5JNqrZBLrupUvZZUi4gVF9WWYxTugovZ3
nKsgcoWxRhPu7ExBd3VqU/8Eyca5UkL7Tg0/+yobLQGGUsyHDJfqQvaUikGuHwVRe1+KJM+VElq4
K+fSfg+HAuUG562kymlBRxiAexl/xvpl6G7RPGi4rfJL2nv431OYDMlcd6/lECUrv7C1M9T+fDvG
niLy08+PUH7Rf5omgFvps9yc240tQ3FA75/vsXe4BCAP/ak0+4okt7a5Wk5aBKkZm5CWjsOjIu0r
/KEjrpJVMiDXlGqQ22ocy32tFeo4ZZW+llUur+yNxBIgXv6R27Sc82h4h/hKIpqdHDKpYFezMux1
GjbME3QkptT9PUjzBoWm+CZiALdmH4fvlY33zJzAZVnue/YQYUZuZP/VSViMukaqPV7/IPcq+O+G
/SfJ9fEjaYULLYVPOLU6Kmdmfm11RM+TNmlbw2vy6/PQIb1eomdoNoqCEk34HJGeNiG07sMHBayl
2gMTqD0TZy7PVBeG3Szmm/949Dz1n0PhV9YqG8wga7gRxjIemUQ5tGGfH8aHv63tyl3Sdmrddnb/
OVrYCrIm+Wk1v+F2M+WxHpr6ojuDwZpOh6cwq516gJif01D6oDGzpX83DZqWwq3l5jkKJVJP4XAn
ciNZS7B64GHzeBgVDcGZSC7OSeOv47GlwDt2v8y28v64IxJslIZftR9Z+JMYV7SQMMTBToMM+MXd
HtS/vnqesz1nuD+/Imo8YeONXd61+nllpEZx9qt63hZGk+2baGyPtmY5a4xa3kUoWQazoSXvWVWA
Ywz5cx20vclggRxA7266GIL4+NRZK/K7ZWFVbcBvYchsEXNql7ozuF19yoBNV7GinMx9N43Y0Yv0
N1PIa8Ns8wF1CvYmFYqjg7Hk6PqtXMGeTz5sy3ulDgXBt4UOlrb6LXcM661Bq7VhGUts/YN6oAz7
R6Yq/qv2nE/b7IZXfbbKrV2Uzob1Qv1GF//t+QT7IUdwzLm+97WMdo47JRvDhazaIOFeaOQHU9q1
OiY9V74lrtxXgFa/olHHXkuF4J/zeav+OZ8hWPqv5//7fCz+38+JGK82XV+oNYEU+H/pzVNy7cO3
RqMyG1OVXbJdDd9qSzrbSYYs0h7flYWpbaoOdwjFy/BtpgGw6VKzIYyQh6QTD2tR+BSWHw+7MHRX
mI7RhblwkQcMYa+sZMV2Zpm8hP00U04AAwaf8f2fR5NoAFUung+eT6/M/l6Vpjqrx4uJapGAFfKH
/p4XI1Dq4RpFAqQaoUAQm25V3Tm3JDrlbD+vrJAcDKU4YOZx0hAh/+8TsECeI/7E0/PpXYKFbUoY
Gp4Pi8ePqE0bB3EzC3BwMTtf1PB3j8TvvdvQJH0+fB6sSj9olFLOBhrAe1l5/bqnrhs8vymzON4U
UCyWykL0w27inFDQvYyi8y5tRVguOZHZzmA9/c854bJCdLjCV4nyFcWTTHWAlHniUJ4LI21PJFS2
p4kpvA9sBf6YUfb7+Y3nIbGHS6/5yVG6kUUOE7EpEVs9w46qm+PhoiOT0V45YZse0Nynh0yDQGqU
xbA1HYZAezC2A5rbrzlMonUXxfo2DMHqUjrVCBv4ZKdYbk3LatZ6UmifUW6sNchIbwjgl+EAZOR5
cRpgnvpYz341rWluR90r1s/zVfHf5wlsLtbUYeev//v8Tnc+xwLLFRvJ7g1OAGHCvU+aql7wsC6c
jWPjnRmLSL0BZvS386zI7H58F/hmsm9sKpTP15q9CWsp9n8Z/KKBYmD8qUj6MNLm2/HpNzCYYVMY
xvBquZK+9uMJSmlfITumuxPP/c6xmnattaFYzMT+HovY+fa7HuCotOQ7hMCtg9niFjVm/mKHAHlj
+8MVWs2LdQjFBFMEltKK77BgMReCxerAVG0NwhlfbS+/uaM8Tab0d1mZzfchFFgpxgxZXjeQophU
LSM41xqJUs9WjnkEHN/sujhyd03lpkcJRxILioudv6z+PLdvg2Pf6b7XrCbyqz/57l+4AL4njflR
vbs63pp4wCJppfHLqI3yWk5FexbjuBneY2Q8nzC7o72ZRUZALTv/NDJa1fqQ9i8KUPQqr0DyUGoQ
qz5MWMAT/QPtVYJZMQrz0uq4AcPWb38hv/kALpwA5zIXo2nrf9xI/7adep8DZHntWxUHbDhI/rO6
6BfDIAo5v3zNVRddHFn8PE8TB9FvYmyjRK9a6TJVTbR3oGdSa8JYMQrl/MS1eecNa94wuIKPnMZv
imL53TfrFB9NUuIFnK/M9t0ytbtoMyRje09DPs1GgZRwwqy91wImeckCLRoNFYRght4nLZ1XFc3P
FR78lWQ79AX1YQHItv+xwwYeeGpRXX1IANk8YG1lbMV6MSQdtkbscY0Df7qvaRmOBQmStjb3W8fW
kgOKx6PlZh9hI6yP9FHDr8LBuURdTDLHHCd7rG3vWLpEEO6fn6ZljfCXyjQKnkXUR6NjiW44O5iC
9p9Gq+yU2+5CI7TpiN2dWLWBGT/XvBbGSG2fzXRCNcZCNnD7Kd6yADqKLI+NBeWNXFvkXmidoWua
h9gga6x1tn6s9JORQvkHygC+1EahaaEC24bjcNLbaOc2HctlnN+jKwBKyhymebYii5XA3Qc3TKiv
WAJZQU87nnW3Pash8XB58ct0BuI6kVO3EFlKiKdVfnK/xAg+kksDTwvxCcou+MfsplyH3NYIG08C
W8AwpL0F5uG8DJayIT7QD+ncQ1nUd2xS5rFvC0YHpUniUtyQ6IaYBaUpD+zhkIp449JOnCoLcOLm
x6Gz3ocENyJjS/pKRrfwPIvMzPQwqp43Zp6TCS854NjEcim+lbSsHl2fdky9HSNkkMd1dXoeQkce
26EA3I/Q8wa5212Lkb2MI9tr2436/vHPLiwm8F2RuCoAnTa8OQo9RYOt84Ffz1w8P05v8ubpWrt+
Pnx8E098f5rJWYMP95JklnxRqFYWLG1/WPwxStelH9SPsAmTne5jWjWxSHrRYzUMWGCpD8Laz2p4
cSqH10r9KL1SHeoCUqSuZLoGROK8oHJTpElp0XYgFKH1InSKLUZqpTkXPZ/eJ28mWiIeJNhdRiG0
OdMWUA0yx1B5a8kMRBeNec+S3c7T+zcHSOzBpm3ZDGS9lXol1lheXKDG87si5PSQt70GfYctZ6bg
XHV+bcLEHijB6c1rnBbNuaHK47TKubXZiERlCI+V5lmvGllzsucOWowy6W7T75BR8xYZaXjUQ90h
TBhhPUTG/if1u8AeSm+nI9tJ4pZMMdrbzxK2owNe9dqOvPeeXD2Rp0d43adoQgzXOR3vtiCuHaGM
cLX4xtDqXZpaveJadPZI6hSOeggxtt+Xa7SoB78pYlLyAKbV061QbbiX9Iva0h9O4yQ2nj3k78wU
/M5aK6KtEZ19M5rOfn+Li6pZ8tu67DjieoTZ5r47jjaciC8fT1o3c3syKq+gKegLTfcxv2lJcgin
Ky5iLtG+7qtzrdpXXA/AjgbdO0ZO42+qJq2Cps1+x4PnnR51PqpED9ZxXa57mJqvWMk8agp/XMMB
wqIJ8DElowcdZXOT4ZlksVkYR3YPOUxoZPvkgcO9I2EtfrT1unncaDSez6Iy/i7sUd+NjjadHZIH
cxXZGL295WSE5qHRcv+A0h0wvpIvYshnIFp8nN2sf8iZlckgiteIvsgWIStcMYz/x9YzvusYZHSf
k40Gf9zjfRqpvSQEegPJ1dkZW613KKX1i1r7dNAjxwnsEkoJscPOKgGhxd2q3j2rpozocfezh2NA
8CCBU4XaG5kSL0Xq1GuvCv2NZhhAdAgypxxF5aYq8ikwi4ZCY3uxDVZbVSKHjygrwIob3ksRzdbK
8Mh4x+4xnuYZm47Lws6Jsl2q1d55BOuXOeRSDr1Dv1CrzUM0k2A1Td1bMghEV6JGYp+H0zmaIZIK
i9sWbmW7cWoRHkY0tCuZhs6iVvl88ApSM1Ge0+LV2YtP0QcM8PpsRt2yU7V14SqjA6kZeDKless7
L1rnxD7JPDTvM+/0DByU/uJcrOLiFGU2dlC9KTd6TIt6yokIn/PKW/lA1dcI/eMFZeRhW6EFC1hQ
hhiscY+kslSMrDkMdpQPoa7qTe00C39ElIIZHJ2dJUkXSNEDFkmZ7WMm2KDHLS37PDBomG21GaUw
grN671K/76p4wIKbXPo+3I6TpQK7dZy11UbnJMup9aH9XeLpwc0xW7e8K39rGixYv2iQAxreK3C5
YpVM5SfLCoPoKeqKLRDMqsrKFSFYYRVnp9gXBFkCPF1GxTyBFQFWHKUeRkOHglIUC5jXOe9G/Pgj
XNxCR1XXr5pfNdtmbr+eU26LLBw7YorGLq925CKZGxt7HLPH1K17L29OUhtL6nxf7k/oj/O1pC2c
Q4YNFR7cUHrNbdbN87Uvhva1Ryi0GB6lYaHZ1ca2RPyljxJe/sj1NxQaIVIZXDWNoEO/5+MPdZne
mqIMVyJ6hMOazTkifXL0yNajUxNUqmbvkXX2IcOtt6CCph9wDr83anQXBI2BDVdY2gsybQjZFOJe
xQ5FYTl3CBFDSuuGPgQWm+pNwZJpY8Z8fNIYWUOH8qvQ0M0bwqJ044VvEKWinRF63z55JrdM+p/a
o4PhkK5ONYJS1OQAh0ignNAk3phh3h3N2YJ1p3vahk0RgZgtq7+wzUnSA4VN1KeDTqX33zS5QkIx
a7hiaHtDCpLTL21MXigscxGzHtkaRqmd09khW5Iwkz6lx9sNWQqz8aeeaEyGNeZ9Y47/ynLjG5Ha
HyZE61WXIF8TND7oCUhzkIZ7TsQjiJY4DxAf1BUH4S20prDR65P4qRUlN0HeXpIpBX1hT6tWEczW
zeDbzKwge3Nkfa13kAtDFnyKV68A4hhLxFnlorHhJiatU19RY77RWdp4Itvie0yQ8hxGk+wW1uj1
ryhWSFA98yUeY9hw/lAFlSllkKrD2BJaR9WU1DeoX7Kr3bfSyMDZRMi2yoejn/kMPB5GmIXjFHJl
0hY/J+3QrYqEFDW/zbrXWcsR2tXQFKOyfmuqcDG2qr89rzUFFmYdFZMfjIaprYzeN2+xmZm3rsPg
MAsSMCv5Rqy8vMS2sQJlQpEm+2GXAmSRW4sYkWQIMGEmn1qWHf0uu1TDFC/jxg53Ibm470kpNiNB
FpZI4wtzZXIb0cas6cqsyspndGRKD6JRiF/FLMFpKKs7Q/TJNjT3gTBFurFuioFhlyEnzuRNYeG4
h3INPyM+T7Ik/1c7jUlbHeLO1O4NxuCV2RfjyiHQD4JYP7C84LpC4k4WenPggvBXMRkg28hxs3M3
l/VWz6kBtPQL0U/clB2NV6lHN9fT8BRZdRqoGtpilJbhNzWJoomcr6E6s0KZwS048i22w+jUtGwp
nFG1JwKqfwgpcXuA/3GpL3tiXQ/z4LyGqAe30vE/1OCu9A4/EGVTKJ7SRt4ANZurMle7sGj9Dy8H
UgQXnrakHt+gGoaOoLUWU5gmSWbHe21c+wExU28b1d8DhBfyljIGSozP6LQLUjmFcdCzeBfqObdM
u6gx6N3gTa47ux0CZ3Ap01mj+ECD8F0jAThN5CcsKJCHW2mjCvDzseVCSSnQjvzgRh5NGzpaS+xN
EGv44jygBQHuAgLNiM17nfCb6bPD+t2eKeYZ0J6T8Gaw5SJRDwRAl6rqxzKN6ujmDqpOfTwyuLz5
JiQwKjxfiljAgHzYQVE5G8eZEB/aFjirIPB19R73YgItJt7g0flNx1hbOn4mgD6g3opFfkADJxZh
GYNgZdm3EVZGLEoDT7pYj144L0trvDG7pit4tsxdXUpZpB1XBCdL6MxpuBrc/r0c6OED6HNvTjFs
ZtjaTLee/G5cIiIEsAWbso3sGxLx5Ougt7/zJhdrW0T+Pi6mcEFgMbqACJ1bJ1NQ0bTjxQS9qjWs
K2o/MGkYr2QUjXuF4mPZJP0VIkAGar2eA8AjVJegyjp9+QlvASAb44cowwLWCTtBnFzaEhuHxpr+
d1mOgezS9GKxsCcviphiFyiaxjvG6hZ5OKKFdqyB88e3xvCTmy7tlnUtOD+d3wt6Wn7pBjntJbEe
JZXHddzXRK9N+k4zplcqNtkpN7En9VX27k40HC3ssYvkoeIdx/ghdWffhQrD2MHU7ZdKzv1b3UUr
vP3aKYxusVarIGMfTpo5EIY+nTeRMjedN97KmZRIo4w15ikKBd3MOkValbaKQUUlufULBaYW6HBg
l0MurG3oAP7wCFw5685fVvlbN4kZEW03X0SS/3Gy6C2t6+FoDD2QwDGp1pi5NIyzHiRDcY+tqmCb
7ZXrlsXxSquxK1D5XWaKZ2Y2H5hnQbSKNFeCUzFyvJrDL3KRNsyc3tYqdfpkWnElK7T6ylELLPux
IVZKsg8w+lzfqMfmuWy8s4xDH2qvjy9LgmhSVUgTPtykNSy5oi7hAIED7iNufcshikytKFz1C83p
1EGHPad50ctkzsyEvnbyByPeAKyDwjfZJw0rKZGTCqoIOQvbdAjiqrJ3elhyT9rxdnaHc/UIw0ND
uKGfBBC2GlYdcLplOtKxmmbAGjiksuUgbGrWTd2dnOFhcRQAAK16WA+Rlx60vOSXSm6GjD6kYXxU
wkX0Ws1b/JbvWk9zKOuMj17vq4BZY7rXkvC2rIAuS4OSgdIeCM+h6svenKhnV/2NyrYKEkl6pNnk
G1e5yU5iDztoTXhTnfDXWtptoW3JX3Nmw25lF+CSnOTqzRLbNN0ZkX2UXKVQ8J12mVrRV5cTDFqk
/B2CaNkRVr3Jez3HQiz7lLZo3zeCSo7LvBtS3yEOOPKB+U9DiSpTe7NK1lleO2ynDLOnckkcFE74
Y7eiIh0lWxnl/I6gAyvJ7L6OqCfXbi4/Q2rZFFvrL6MlUDBjIzD2D0PEBJrf8EjHgCh8znGtcumz
nHTZwIdjiiphYBOXs6jTx3FZJF/V6ObH2u2hSBCRChIbUiSyK52oM8jLva79bTQwvVBpE0th0uLu
zWhXekhoS5Q9e5sg2DRrIFPXzVpIg4rZjI0L1C9Z9yxr+9K5T662neNu3OMLC4E91Qe2lN2yGYk6
mLyauOv45ovmfbB0Dw7ZH8TOrwRqHfHvmms2u3cxG+b2SNw6M7gcMHxUkAL7l2SKzT0L38VcWMVx
siLmF0p5lWLBn3XaC7E4hxam1H1ovGJZprVaigGVrMAvLPLoOHgjEFXdgeTjdzhP4ldPb7aEONEk
h8mkC/gR5rVvv8kw/+wN3QzkoPbsYKN+2ZkPsWRJtBfhxfaSoWk61JjX/Kj4qxmTP5H4CY1I7nIY
jGS3JidMOLfWc0i1yRtrSQA5PA26ksHoR79iusI4a4iwmGS09Bu9DhA0xjicSQJNIz3ayapfJj2o
mIFEpl0WUvggcnOh6wUJv4km7zXb3qO1B5rG8gTDws7vsbDPXvXT4G6fxSOVLLaz2+DmBO4BDhlh
HG0c5awKu32lrPgGwxgNvUjWypLZpldQzebok21Ug+vSoKTPmmiRCeT3LtyaDI4ifBnRf0zp0ZHd
8D6G+N1LRNuYOcdv1hHzcvbdcKkMfQ9IwKQHzIzZ/4FSgIMvssAWdUTK8p/maucin829ZCR5mSML
qFobjscQ1n9NXaNXh4bWNnE/FalHGy3l87crj9QbezVU2tVntjoXSpGeCW11oXT6ZTn2xnUcF2TE
tinuaFCVl7Ezp6CVvr3EOUGKqQsOTxSXnKiUpVP6bDfPbffHSOpyYfizoky0CdWnlNgPYXDFR67C
bJn28QdbV50Bbwwe2gaQcfOWpE7w62J4q6p23qtmPppU5sOWClAVac5eOG10MNj+QUyBHeZJHWY6
Cyy2JYtSoWc1qBVAOK0XVQukCSjgHjcx5lT9Thnz12SziRpr77V0eUMQG9CWVnuGe9pX3P6sJUdq
HaKJdn2OmgEb7nupyChrNbxirgI1PCVn67H7dIYQpWYPjBOs+BxFxdIlXdNIt+VsfeRA3KmkUSxV
q9oA1ChQ9iOlg32H+C1oZgIH5z5LAzmVH2F7CkPa6qYn4n1ZwAIXvlHuZAo4TZs1eJnVjEksrY8x
S5d+MF56Y/CWrsPeMCE4AhNHKKcmmCwEFN20o/TCROizvqOykx9RBrDyVS5pCQkBQ961yO3hpULg
PlY+4SxVN2/1zFvCvfruZyzR3JtbXCJs8igIYPEnpHNOLsZMunBE0JePQRnBSTjkL5EaKvbyu5QR
4cDGzYO+zwjPcHAm/AW9ZGVRDRSUeO2Xee7Fwe3DV91wdnWV8bcZEuSVjp59gMO2ME0s/960pzyY
2954KIr20MeUIJU5/Zkx3aKZ7fl82x8DlnTsoY8PRQeztGR8i9+AYkOwNvL+sQ34ow8To3tCSkxT
ka9li0C21rxMupcmgxONEH8Tu8bOQam9cSXFSH+koThWL4yuCK9zSgA4316q8u6NQO09zJ47T+x8
+ApLya2CIbz7FSbzA+xLakc5ICFJuAaEnh66RjB8+A6OYLcis6tDeVcAslNt6wQFuZGLZLrggqmW
Fb1/eAIiAEy0tpsCrGZiA5Oytp4XsV0ljfhDd0rCBNC3pWkXss2GUEYDoKT+nq1GEXdbFMyXLM76
NfydMbA5rvsCVkbbPwC3+mOXIsD09TNGA+TKi2KkVtjP9FhLXy3jln82Eae2040gDeXWBLLE/09d
kziYAWVA47Y7uGwewL1cNApS+1kDjAhpEFZJRCJc4v8qG5pD3ND0e/zihW189R7l8bZAChKHLCjG
2O93CkFfYho/SflSuE2yA2hyEOkJ+VS5hOJNBAshkAXCziAGqhUAVXjTmqPJdHIcNyXNvnjKpyVq
fTB3WF0C6i0voO1YLuhIlBJRnChC4LyWIl7YxE8VkUNUk3MVJdJPlX3b9sT9AY06kgaeKnnX9f7W
Okh6u5itX00Cu8YScTGrP0ZsXmMLHHNT63/aBxizb5z940+ikQYW1A2YHv6uovxIifNUNOLYZ2JP
2R3Z11y8Fmb7EzM7sqLyjyzvYKADwx5cUnvmtgiGwfkT9w0XSddiz4r2omoRxM4ZqCvcZYPhHYrB
B7mNDCKQYfKKknrfEKuZJcBia/WDtYRwXxhNqoNYpjMYD4yyTWaHLKkTeL6Pq69Am72wjaMTJgDi
PCddoOv9rB1ihzQ/P2+qYjAIefR+bNU0qzDcs9Lz063A/7JQ6Tv3/C9S2RFMhOAeut9OHu7yTnSb
AY/LIlXJF83FB+dRQGXAl4R2xiE+tl/ZozaxZg1ZfT3PPQ/KgGSqYfOb/PjTanqQcnq7r31EWPM1
RXy1qy1PAduXDuNO4ew1Jew9OJF2kYWkEmG/peVHlAIY6EWrFOYOf8T8olmIP7li0ph0jDCfejh8
wG5shYuvD/esrMN9G6f+IolIZCbCLV0rmuuwSwhcjBHetF3rrsba+W2MBSU5YhtqZtuJaDlGklYc
uq4jzChXzDDQ9yWV8q7gx3lQ3haGqqx9Uo/WPrXNli5czyopbVYtTWpK+DVidmcYTsqz0u1k4bez
NCMKZh0nh41Z4Wo+DsgfMzqs5cNHU4nAJCOb4mLRXWiWLxH9/KRJLs9RRX3EjLUEdxB7UCim174+
WEzpN93Q6tXoTMT6WhJSWsRrWes9G2Ibu8DpoCmdmnFqf8Stfm8r32I7kYpTxkbHzSkTZJO6Pw9R
gxRRj9zPVtIAnlXT3310m+j8MKgYk4vnADUGOONEeym8+GiCb6cLMLWos3RwZWlOUXMIP2Y/qff0
LIDk6sArrMl8rWjU81naP35bRzuVs+2BYfLyPPj2Yyp3hAqo93zAxkeH7479vvTtX/qYFnijhgsW
OsiUoZ2upzzEZeAVh/40uo1/bq2YtJNRYPyAhfRCwOU9Q61NxnNRX/wqRAiY3TRSW7a6TUNnMAnP
qa/hSMezwJJFxZBKQSZcwlptar92RUVyntptPznfJVmPL713xqHL/aPPUGxF9eIhcmPTmX205qzO
nZMTXUqh8n+IOrPlNrVtDT8RVUx6bgVCvSVLbnNDLdsxzaTv4enPR+pU7YvlipMVx5aAOcbfblSn
2YmR5FMr7RJPWpET9Eb7YS9UWHbZTwx/uM+N8kHQS/Ikw2G5qKo/qDDIg9ZfyUknfw2169YaIrSl
6kDV1nDkxfH4uZaDC2B1okW8AejLiIMOaR0l/WHxBhlFx6gADjPac5IXb5OiGftFMAtHjh3tDECz
K70zmjWeMjqjOlcyxfcKd4zuEJLtZK/J9EsBIXD6GhVeKM3T1PtKOR2GsaheClm+VqjkLkQt0uRn
3ctMnFN8/rvITPbaYFTHhuh5KtJb5VNa8zsyLSoSjcY4FmFiHBkZ80M4ZwzltEhIaJ18wwgHXlL1
gIPE9dB8Qzus4w8JRTsqjisDYeDTnM9xYFvFclM+M5E6fphpy90E3PNbhTrPJMzX+RpkraXH8JYp
sDvwrmh6VlWXRMLo6WiXjmNjKkdVgZ+gTZEKFkIsj1pxKFDKwtMRLBwZTzG1A05H6JXVcHnQ2c3d
inrumQg7lSzKqP0O635HAaf5YeqM0DS08HiRHKzskSLoZ8JOq5Zg8nRlChPrJnAbkamYlwEqbosu
U7XfmRlXqrAjaye72WBKt5VTnkCIc3xmz8PQfkep8r1kZPfT3S0PebncEXW/EyvGum3am/ErAhv+
Y1fT64h0EUbDX6Ox/7QuuZ7OrNkPp6AtEXgxeQI5iQ+prSGCo1lc74zlEjamTs5XhY+JEGGPxyU3
Zl+/Gh3JfWkIJplEf7FpVndivdFgkbSQOqq6ty0Dv27b2Ge90r9hDvwunOXdLangwXnZI4lHVYrA
/ciBEQMiluNbO6rfYyfyX4MG1F66P5VdEQhhE4kcjQL4raRfcSqs4iyS2jqNqokEoxwcKH0erVOf
rH1Cz00P1CDRtnTuRwYH9l6kpeWR/IC+aHliWgKFmkiqXjK32ZvQyvwLDrx9m3cXC/Bxm+aD8WbH
0R+laM2/vJveoofmkax+AlOV+tGtIRcNw/JpLR1MFYb5GDu1r4q8OKo2de1TSaXxvw//+5SdqNia
w4KsK1G/8PlEATlgwjfBUzZ5NgnC+YvNkA7KXWC1fCGp56vscST8+0zkqU7I/QQZnoYvZA9pL+Bt
S6DpZOH/+zQkHv3ITG/Bb/GnRTZ6EifPJW7CCxrqCMW9Yu0sFCZUeTfX/33gmhVstAyoCszTv9+f
9OX//48y6kh7UF6cxA3qesKNVn251Xrsxim/Q4CTV5hzcYDF+VSMFk/iQhxypkXlmXC84lysv6rW
kko9M8NNtpSjLwYAjGpSdR7uqe6e9MRxNrM5oVhdP+36KMTcFvPHEITuCbkU5w4puf/+tFn/NFmt
J/Sa51vDTG0a5HuCLFICBTYzuOpCJ/OOvNTvqevdozO7fxgh4xM+QDogeJbR02vslUO1rItsoLvN
w0DBMkBJbmiQ/A0Jf3LV5Tvj/t7kFHAN9dicocrWDRFmP/OXPCbHhzAi8pZG9vfwKFiORYsMAxFJ
FQxTenXn8aEYhM1PLYXpcn5znAaRc1QiRXTKsxJTfGfTNIMlRn7pivJkFKV6RIaOU9VDlRGSMjcf
eb6PXpfa8VZdAQj6P8DyV6ArS16Foq6LC09tQiA85DSn1S8h1PrD0cDYgDLL4hkBgvRHSbYU4VLM
8TYGlOh1jAh1qmPl1i0XArWbTaoLolAWztSlm4+OQDo+xaC/YeGeTfcEa4rrlhqFZqRS2skh4bKi
/ik19iJ1dpp9StMEScTUKCl3fdIOHUeoCcvtVdB42BGSH3MR07YaxFUNO3hzSwXsLtlKq+4sbNVL
5cAtSMa/6hJ0SDDcRm/ayzjqua/yWGkwtDRWPXy6Q7IlNqz3cDwT2iwVLiyjvABsy2eo6ivSjMAR
FNVO5mGwy08two+p18hUIKiklxm4byPXh2orPZ3MFk/TtGmHbJNUmkIHA8UaVAmBBqhq7jnegLGv
UN/x4yMVJps6zM4WMaVc82/mSF9XWBnkxdNzJxktQ+WSUHa2r0QE2gUJgBTDvWq1em8mzlo1pN2U
0u/pgAJpi57cgnieIpL7gCklZXvG1BV0ZzlkSyFjczjQO6GLrdHQVw1nI3FX+2NFXO6Y0D2wsMRz
O9NSVkmyh4X5OjbGgvMsy9beKPx1EAZKZ3wvRF0jNyP4ukGSRqoQpnOXm0GliNruHXmmg3pfZjYV
Wnn4mKAVKfzgr5JuS0VhdpyzIiRFXriA2oARfbzXrPViktmbFjIqWCxfs0qyRDEFitrfUrhufVCP
nTk/FWX5xNav0SjoJVRJbmkYOybkdy/lfzP7aiKSHyMJr7pComad0hFPjijHSMFxrxofU3UG37a3
XWOMjNwhUnvek4Zbb9skRO92Ni2eEOFJae9iMeQbpm6W/lgbt2Gie/Y6uuBFgmHqcSDCL6ul8tUa
4bYP6eRQZ+2AmoUNGepEIaAdFRJdaPVe6B3m/4ZEoUmA8hjnAVGvnyBDzBfqm+aFEWjU4h0I/GEQ
VI5NZAJtxXpUEMKAx2FqT6alhx5LKzF3uvh3+W2zASjPWWcVhBg7jHm+1dLfZDVymzFOSlyYtdSt
gF1vUVgUi0p8JKr+PEY4WCscJZtJzgdRIXnrM0k0N5aP0X6WTbmKi9fKk6z+LWwXfLE9W8n80A2g
IF0qr+mY/YFzSg49sup/s7NBEvV2pr+Fkvq/ZQVyOZErTjsG89sS8mam10kvR8LZYlwuGCloXEue
c+zBgWwtJOTrhxb5iE+tcUlaoBWfnMh9bccCOipp2Dg0DAZEOXYmP2ua0q8Vy+fCVjBo2j8ahsSp
gDGpymHZMTXA3yxUto0wIrmqYUjX0YcokmbbukaRRZujEKIJLBdLmhPF7KpEvm0Na9g19DXP5F5u
DHUtqXTUbmstFQCIHL97wpCOGGl/S5hxI6v705ws73XYfUG4+rTlTTuUaanPbZ5lwB8oc7QvAokD
a6BXS1A8sRRrInnoZGDY2U+hme3J6ZazEGHhc+rAczU3ZYS2KWwyXU073Y95bHnGK5sI1UvqQh3Z
/Nxh2FFLYB8Qw24LdaHKRnvCarePeMWxIrbbSMn+qsPc7db8OBzYH2DML41L3AwvRcqONLFCD45L
0SQ0Pl64GJqqOth8S1tVd2kHdhHdsCBBwsVUNka1UPfOxM5D7PU+V5v3XKWWiVmKYRHUrUoPaF6R
iGRimzb2C8r8NWHS8lIHVm8SPNGnhl7nMLnQyrc6qAfTJwYTbZrwct1hOKG+tlDRGk9Zt425+n01
XqAzcJx1oDqNpBdcUeuDNvGa0NOo9rCEoDTlnFHrkof2xtIGL1LoXnWHbFt02ht+S9gH87tK0Cap
C+zyMN8NBKKEJzR0mdGMxoYGmTXd0f6c+gwhXmuHwdTZ39xlnI5qDWjbIowfH9nENL9wC/B05hkh
NO1PiSgAzr3E0MY333SQvCEyvNxtuR15L/Vq8KD+za2V8BJr6abLmO/zvlu240IFHjVOWyNpmGz7
CGCKY485sN5ojvIediNyjoKBWI7FfUEpvYHZGHeiLS12d3IStLj6TfiWjxD7QBD5o9dCz8jtfQRJ
HJRiPqpuX3HzkpDqyDGhLaE4GAPDFooKlSi1ep9kiEVDTlKsp35UL+YhNZd2VyvFM0lyPV03A3of
fynE36ZHQKVRVRpC/LZxqxwT1zzjhEZfM5n5aSH8AW6CsMO4wWNo0XavHoTFCMdxueyLmLdl8cnk
vFgTP2dSpTO3cx0otvZnRM+HbZS0NocCYZowoRHye8GwuycSwedhyftqhZ2P1g+1x6Yf1XOVj+Pe
GSlV7JaxDbJvTvF7FEn2L3QvfmGzR0XuQ1fpwGqz8YM6quxoN9U6IZ1JUj/qFni6ZhavVPbe5Txn
bGXtK82OuGdN+O3a5HApsk2r9+WR83SbT9pZzdqEIEfqF+v2Oc4LBty+cILFxEmirEuAFY/+QNK5
ny/Ln4KXlFmch81ArSGlj6hSihpxdpHssNAmHv/iO1hnyw4e5qTSRGAbLFFMBCVysU3eL8CGbLWt
8ZhtbqHSFH/CsAs0i2qORD5NyDv9DC0nXsBdWLTJLrsKURcoxtmv6X/7idZGUEMJPdWZfXVuVsHe
La/SceeQh7Fl7bqpIWrASD+WkV7vQmXYj8sUHgEjgf80LFxUSQq/AAZ/6PZuJpXXM9BXUd+3TUvl
UFgG3KPRODAAE2G2WhM0SZbte0q+qkT/T+9MxhlDS/eSTAhg4AbVXKA1zrA38Lqhq94uXVhu1iZp
aVs7sw3TA4UQ3K7jb61iq9HHil2twm2qv6XGWulKESYc8XiQne16rVlz3OojKLHbBmhjvykFVJmH
bPDZWd7Qm+nc1GDetInXQThg2ErN+kA5p7dU7X+Fnj1UK+kDfliv1KZnBvAfbVDqPYd1QBk2jRYT
coEq+S8v20uK33Fj2DTI1oWJjT3P77ND28OylCAIFbmm4Hx0LDofEI6fZfvf1NfUK83tS1XZp66s
oJk5JvuFeL0msmhParqbPVoLvURfsNv0Yjlo7WPj026xUjYLbuxIEg1sRNm9kHjd8kIXe8dC6TcP
3HamglmfrQ3l3SNJ0vKALmBbE4dC6GpJaDgWq1VpjzSsGHdNvbzlU/qrTgdG+Q9WbFQAvepXrVxA
hnnLq6XlZxmkLy13wAakXBpthDQjZw1hAseYyaB2TEExcSMd9CVkC7O4a1LtFX7e2JDA+p9OorYX
Ty2MTss4jM/5oLWByRp4FMm6JUSIaNw/uagQTrjui20B/woXwjyt72LQPhZ+NKoTqX6y+PEVZP3W
HFcPfHaNp4GjBRa2VXU2QOkyaqo17A3bkrbUUb0YQ/oWZ0rsVd2WrnewJWN1/AmWqY7KDZ7oXtl1
z1mTt3vDZLoDEUXAMCw6AiYEofJ9HjHmEl/ByZKqij/UNheAyuhuqPt+Dq1bHksViJ7UADpwFOVW
1HTCtCUNKQh+GRej2UK/z1RVJJx46SKZkjNrk5fNLs5yQl57SixlJW6Dyj8tVq0v1r5jRvkOEzw8
u3oHh6tOZqW73MS4tmauWd2A6XUTTkEw95JHQL2Jx5s2QYvMtsMAi3fQNxb1airirzYiFCh1093O
uRlMKX0ySiSvCy0wTJJm7SktMTki3CmynwibNG0f2owCqoXnxcD7lC7KT6K7q3yNYnkDYNozeQLv
7DhFo9fq50I+C7yI+1LRb3OinIosC2zd/GGgZSwGft6q9Kt1ioRU1VXoTzfCB7KIX2UWZRCWhfQt
Xfj1OHIRKfRzrRKpRBh/MiV6byYKqUZZgYDp1r5jMw0osfnW1Ppp6RTEG32dUterU62mRlngzMsV
rdaaLtvnF9OdEBNlGmXDGur7cZALRb6qpzbLr3Qie+sa+sG2Psh7B85yHVAMO3c9nqmDJzFyO1rv
7Gkmw8S14IBU7JM+gsC7oZVtb/wmvF2E85FCPly6CWkLPSnddCiOm1DX/5juaFxdkoYcIHv4M4Zq
otIfBs0XW8CFO5TrifOf4miV0miMOTNhIY18ydr2UioaE5WrKHvV5FlRp8XTUjUbgjfOKRLLr6hC
17Z0LUnXfXScyBlxbPLkRd9WO0tdDoMkEYKkVEGwSYQX3ifQuqZRkXIbJn1PmzJUGqb1goIn9wj5
3ipFdaKSUdkbBRhJhovLXJvcaRlEKwHOi8Ild4Ix46tUifUFhXh1hpHFLjVslGIOQ1jsbMe2osN1
5HxypVag8llFRTDeKs8gWzrma6jc+QYafyE1C8qn8rvubyQIe1BqNyS8uH4e5uE9HtSLG4XzXu9O
AiNEkBsDx4AF1yPcpAQutni8VMWfJB+6y5j3NQ6sxPUId2A8LSb9wLvUVTQZKYq7BEVWJ1uqM5kw
sP0XccdCjJSP1vv5IRX33irp74IsflBYow3cfV7VK8HiuDPCStr9BHnkG1kCc+a5fjSI+dnUum15
FazwxiADrKxxni57NMQQ7xmjUTMATsesW+27aUJUuDY1kPIymgJZncKAP42BAOvUdE31CpcQqjhZ
FJYODGJ9cqHeffRXVCDNCUewKRBou3rtTZNvc93kFLLbmAzsbpsV2UNj74dYri6OQyt1RlbhFhC/
Qf4mIyCM4UVi9vYMVEheqsKml4prbCRZATmYC+F9881QizUejTHDUvrU07X26ORNSK0W+0TTaCgH
5+gouozGGOSBXqwz6fL6yhnQjqMSjTuEkyaNQwokZa4Wz8ZQTt1q+vz32eIq0yVPzDMy7vJukzi+
rfRl9FM0yjXIeJCZJzSV36nz6JgCb73bxXeYkPTAccZCPM9sSjLq6Ijq4metUpEUGOVbk8HZq2LS
72Or+NIW+dVokSBZU074tCLDZzFholZ0pqBu/BKVYM9teyMorOVJr7vx2TVNXD1x8aSFRA2Xifvc
YCh8dDkKF9UKjd0c5zVFzklKTglPG8dNoHg69xpqaveSiK5/AfHGtU/KkVjUEwPY8OToCaKpdFFR
bDQOwSaY8ofZNjB7IKuTre1bEGvkzQcL4fzEMTHUNFHbPf37oJLeEEDBDfA+l8IenFs+klxE+UK5
R1VIREAkswOd212kv0hzecb9qQRguoK3hO6d8TuL8vyyEKfPN9jQWEmeFoA7urgURSJm6pq4nqc4
JbqpidW/7ijmW7EcRBGebUMik0pq3s3Jjd4Wg32kIXLn/O/TcsDSNeRI71hP851jpQQqUgWwUYnI
2NQ4jrjKDOtJdYviyXBf+1LZU2nskkxITzdMp/ukjga1TM6Mz5Wieir5Hma3xAckz8y5bGqGO0Zv
JBvbLKQ8T02Juq5vlWuWlcrbaEVfoKD5tehr8JgkMw6lSlJcDMabasSLJsQq4GtCgMAmqt1DN6wP
sT4g0CNMdTDjJw1ufifpE+exNehPk/Nkl4lz+fdJp0qdVLaUYK5ITagwMfJL36BcKybnyPtrzLBi
s1s41z6d7Ss5jXdmP+lVaUiavRiO0cQ4CLhSrENa+2z3+dUaZ0BIkbbPLeUFgcXID9/VBanluhRj
ed1ECFdSX+jXqsA9LWNr4xZzGsYHc1ouFnPuNc/saG8kOC3+/QrZH74XM6Mtosyy/OjopFdgVNmh
5F0vria+JuuHagbzRL5AKI6JunGwZfr494GGQPDY+nPEjXV0nTq6//swQskroXtpRl7yggCXYG7q
+YZ5N6jKnrDlquLwx+hccwJPjV34EEHWctfXCyBeCPiwO550HPLtLRMxtk0nDPqMGd/tba+l/+DF
nYzhnqeqp09AtBj1x7ZtbsLIjZdFFHu1tJU9BnPwudbNH93AXsPBDx/SHIShb0Or/auVOWmo9l4m
EQGFOdByRLVmhBn2otdiPucNfuVqQMU5NiDThq4d+5AC3YmbMS+mPkhdjJQ9AQeQCxFYM8n8fir+
yGSCaZ/MU4SXgNtzW+EC3BdG964wbyPM1K+dJFKPyJlamcnGKQ8d/6Vo8cNmgBKZB0zlCbdCnX0V
oT4chjnzMZlsyZ0ZfWmi+IuF5lGQk1N0Jc1rbQ3jXm3kLp0G8TrJndYSI5i7yWeR2MJbeni5Zi3N
0HhuR31LUFL+1YWyuuTV8mZPRJtKDGcAcy6mqCY8rFuitgppsty46THCtX5Af5wPIJ9z4oi9GR0w
PSQndTiOHKr7rCjR/lrD0QpV5gm0tLZdPet5+YoiTGzwDtm+E7uA4sPkD6Tn8hWq9DgnGhXnUUfc
cD7468m/wZGqpea7gaf2wx6fdVfZ4wW6haxGtzDR/prcpjCg9TFBqxoYlfXT5AwN88BAk3cMba7o
jqE5kxUFoGozGB81G4gZW3y7LeRfpaqwUZRAP30Sk1zUw/EqLfl8KOb55b8PTLhNEGbFm12olKXB
4Ph4ejbGjA7u34d0/fsNNAyQ73waZFViPSMCoTvFrf7TCqP1S+yzVeq46GrZelZm0W4xIFirITpK
Gqrc3jS16eg1aMtNZTmzV1pttM0i7XsMqQGN6HYj1YrnAQm5lJibRM9pyCe1kHFgHEC3iInovAEh
66DjBG7s1iDZfH6psz4M3DJHDXcifGgk9Xeen4sq/+uk4xLISXzQOapiOO/9pLd+Sn3609AqhTHt
yxnDiVbCKzJFBmHclljiSXUfO82rJEtPGJ5s4jftcPwtzBiMqqHmmvp3Uc3wLfkTKvLfaQTUaPJ4
wOWqsbYqC/Dcmo1bolbZDRCcyaxTsdTTVCEhBTZJKafdtNS0XVY9oSf2hN5D1w4gk28Y4FOcLohM
7HzHrOiX3fDjkI1BOasDnyeCpQWSN8qWcp5o1WxFX2y0XMo9qi+W8mM4st7GYLNdVdAqumxC17KD
ro0wHNh6eVTXdLuSFalb5WotRUeEdst6lwrBrpirw4VGz3krxlbQCkK/lazsGREk4Q8xjee5Pni0
Fb00OCo4grVvFQXK2bXZaGOldbdlV/yJakISps4kRSFpc5atAtW3wIuKXxbFV52SYbaS9EbpZVOU
PoRF/07UHIlB2ovC8OOaFO9Gdc+lG/L0xbnkq+4zMrk7u0Kjs4Kii4Q5TbhEHe4O4BidH2d4gma4
RdosNpqaveRAMH1LxVJOTpRnRfkvV8qtqsqbtnB8qBSX9HQGIr17y5pxhRpMANkA+xcN9S2kBH0l
p3Q2/prY71YNxzfOxIcVxfEmpRnkEGcN609tgsHZ8TU07dgjeABnYSvpOdanhYRFBH/IdlxwuPHO
gsybEiLQ4i7zatqbu6X5m/Zutk1XndS/DyFtsR4ZJjRw1y7iw52TZ9pRyToVcWj5wORkHQ2MHxT2
tLcid3iZCKC12Fx3U67vnRoIAQ3sUz60XO2A7pt0bNr98mlPFHdKMeJBg5kW1XdlptMRswkkgKqe
WdoQApljEDlT+ISvbtp0c38iGdIO8ISi1ettdHQPujnbbT2Z36lt/lLqhQOA7IUTuG56bSxVC3Jt
iiHLWt7U6b0Q2bkFIgiKSO8vgA1vJRKoHZHd8XZpouVVGjQslw6QJzPvp2rXYk81y6fCY3cwsdKE
Awxx1r0ODnLHJLIpLBz6y6AZqMeoz9ogs63jft8u0egRngEeqrQpMBpfx+Wi0qzCOOkGVAFIPBqM
lVCiuxJNrnEwU0akTHtYMN6bWW/QcJbGHjm+46Ei4qJqsZiW+zQeSBUt4bAk4d/bNfxNKtZwjk2B
jKvxjFgQtRsSZTOh4EViFz0vLuwfruajXbbfVGWZdBP1w7qHc87rxa5fHV2UilEGWrXOtteQwmsC
nt1MtMh3C1bdLh7mA/KmfacbjyQE6KKciJ3AfnM1VPVaSKpmWiOUTty7SiCldBlCs14ML6SITgHR
rvux1L5KS3zZRIqNFQldmBr8vmEjMGg385s0/EhzfEezilWKCuRtPImrMljjprKjZ/KI/9NnGjOF
WWOFtliW1ektxxB+mvLhCKiOtg4GgWK6j2igC2AUVvdh2tXepRN0L0fbCbJSx5nJbAABnu8VWW87
es03A4P8saIzqhu6d4RM3UuJ3/85pJsSkFk5KEjDgL84x60yT/acf/0mU21coqo4lkVsBg5+aOLe
bfXkmOO8Yyh7JPDzCIOR6492ZhD2GTOGJ/bd7auF6iwgnxpThBSvfU/1IOL858mcQr+Sys5KsEiG
02wfyuUd0WXimwVcixpqCc6s7MnWVPWBtNXvo1n306Q72mZN6/WEfs4utV9sDx6xYfmGFIvBzyCp
KaL7GqU1+mzrb0CC8tDBuniDkt3xYDBEx85+bEkzMHBMsQoqup8XlepFWf5fjIGPFDIkJ6KMsA+x
8AhKS8Iq6UkeQA0yTAnkboM2aLayV4IO4V7GHpFZ1D8BB0UokEltdS3SvofqBrij76N0+snzmJWl
UbtAbYkl0Akos21JWzhnL9s2ZH5kKY+G3lBykp7cxfprLe6fuW7Z9HudEl5thJ5ftM2I1Sp9W9D4
dPN4G1mS6DIhqL7CreeY6jvNp5iGycDQ4e3AYDEPt0IyN7SQ4GX7o+XpHxyE2tnkK3Yp+5Xh6Pda
7WqQYBbJsjV3YQlYiAcT/X6eo/NGAW4yIonwykl4aFv5OSmEySARRyNhOp9xM79lSXUxS3GrtCzc
5yVP2GqxtmzpFxXr9ybWum8DNfR2qW/6VPZb3chZDFMz3BfTDHkxb7RqMbYOiTbQ/slDUyGnMulQ
ElxBShiRB/tFk/aaz9kW1tHB+ssjKXV5f56sWLhbxaZJ0WSOnSeuBvLNgnZI0PwnaJRJkl3NShqI
sviUOOZIk22/jAK3PL6qjRqHyY7IXpwwPa3NjrXFSUXTnglIptfhznAoy5S6v+hOzH4bph7NaJ46
83WcwTGhPCPMVezRq9XCorYsSJWePAvnnFlJF1B9XqK0Nr8ylFpL53yHhOj4NItdlxL5xYLaE0vV
VjOACmjpaTGK6QQ280yEiDPqaxxbVw1bGx3k2os16ROQbkPRWUbTdIrXqKYmp6eNfGsD2NkD7Hba
p/KUAyxUi7gRC9Pv7YozHR1bjU1X+8Bfrl06VA6eW31TafqcpmsSFa7HOhQPDe3r8DMs1Y9JWvIg
DWx/lf1fCdIS1mqzoaoD1YP5SCJdPyvl8jQbA98NxBiB24RqPvX2j17nxS5srB8zMZ7j6XkwV0hW
VoRW9BrvWX23kpgCMatG7v5QkwIfSjF8E5cx/5EVzGqO9rNIzoolrYO58BBCZ2B2inuoB7qhhwpp
AUUEEq/z4uL3y0C4M/JQzFHfxoniJRGdKDG5VJ6sw4aKdnQBOiXl6PRSjR0pjTXQns2ITzJOIF3L
2GDbBGZw65WjpIBuI8ga3YT4x405aNNJ+si0grDpyJyRS7YdeApjWARXKAprYmSkQbCo2hNeGOhG
4lGRXflZVf44ZMfctARHK6GCa8QMnmf8BlCa8QUTqrxHpNjCGOb20u2Xzv40Ijd70hG24yuer6Gk
lrnQlv9SN1o8Mg4/p/+clpxYdU3/iQn/cUikxPuGBTjrsg9S02u0iT+ik3snXNO0Z2EFUVLt3PEo
2GmCOOuftJZGBOYwF+0d5h74exozjqYjj23IFrGYPDnKdG9ZzYdYRkInlepSdRInP+kTrV0+GOvI
vCEF1bJXef9k/x1mAormMCK246uekCW0pXYb8qHezs14pfmTnsIcE6dKQ2BiL4pXd1Pna6MjfSFh
9AuREtJDz+a+j9joZ7LqN3ro4L6sFE6riM+6nocc0bd2TmKFakp9O0U1A9sK+sT6Bym7h8bKTiTC
nPsW/ag1Zwgr68gj9P+WkCL06ZB6Ju38lfbdX0JJHB6tqUCCxXjex4iGy7+NQTFrKR56OvKUAa5W
1oZQdcmDzKWGeaBgOhCG/ZTisCRzRSm3YuFJKUgpGwguyifhmRB/cT6IYxxCr6goQZZUVzbkATG0
9PlP1Wvro8oY4B4xCXQxHeoxtSaojDEuTm13BYJwvSwp94PW1ue0qyg0NH97QifRHqCEIKP7DWpb
EkDWB3YPA8VDm1Dx9VdYfqsd+PRDzad+M1fj34nUKN8ZceIqNYe45pD1Ob21hqLxujrnXMZ4uepR
92VOPlDI9RtFdhyU5Y2OWxgOS7v0fQblkBb/peP4WTfcOpWGzNkNmRZwwFdbRu4gq+Pnbhms14ab
z5i0XUX+FxXk/3XoZaGFCb0C7uOZta3BFHftINv97IQQixUscGWcMDZU3DMjCmgCVg/0eTrbKPlM
VJHiCBIYcph/i3H2W8Lnb+TIIMmXpV8oOhFZ7qt6drMw9yOTVDQl6ctrr7nrkGAdEQON+ziG/K1y
iSQHoVaeFj4N855hmsDCteU+YfYp931Ho5KDCwzvEibzPD8MkF1ZO/LDmM8okLNdCMIQktxl2uG9
wg7FnVzuVMpXSac3NhVvJ+QcUr4Q4yD8i2ltWOCfkwSSPi8CO0eMgg1O3UhNJMx1TNv5UhqkGhSs
Z2rxi5mbF2BWccpSq0lVg8ole1MS+VjS5i8egiAZtG89Go9rqETbYpiXY3qZuqklSHZKb7IJ2Rkr
eZUze2zR0Q2E8P0lmt0jyQDIo0/Dcph06oy5juaN3iZBZQ3LJnYxfBLB8mLJ5k46Ygr948/Ihncl
y6JraO82nUlA8XTwjp3C8KaH1WaZcWlYUVLvdGst6nTpmSUNSechfzbsmmAHuXyPSXx1LDIrYsd+
UZQK/YoqVofOF8fLlz5UT3NDo32Fs3Rw4KUIjT9aS/pklbZOjnK1S7PqRG6v/tkav0D4KIcqS/dM
BZSQYUQHRTYwBIXyaldq8u42Sn6S8EMDztSNHc3FsTFJT6375kjhV0S0Ftn8yJn7oDaSt5k3ysm7
/zq9rIM5VWzYLveGT7kHN7RO0sCPgPtn2A1qdZ9z/mqK7JtGBhOux13OSON1nu2Yv3+7ArI/itZq
PMshzkI/j2UOEhwSFGJCUHmhXT3IWzbPsayPmkYSbAIbacbI8JNKBTkBfsi6eu9GBXshR1MWcvNw
BaEsy/6PsTNLjhvZsu1UyvK7cM3RuQNmlfcj+o4R7LsfGCWR6PseM6pxvIm9BWXe91K8KmX90JJJ
UYpAAO7Hz9l7bSuiNLHiRUGW6zrtvKcy4UMegLyG4hBOJMslKr4no5tjIgbrZT1yUSaLzSXDPZdo
ab5yPf2VIe5NyNN6L4nGPeepdt0G1bnoNXXJJgJ/uoLFehIOrtY6UAt68+ra0ylVPHuTTKW3UBrB
FzWp33ACuH1tlT0mpPAsRWq+N3FOZjDojfUw95e9ltKK9cAsOXe1XQo42s7zUzYK9ELYCwgH4WZN
xmFbDMnecZjXkUzM7gyZFolO9DqO2HPLAVZtUhXnBg7RCtT3gdhhaxtinyK9vFlDFli3aEZX+uwU
18zq6CQ3Brr5pd5RQdTWRJCFj5tv8MOUiaGm38kQSCP4QT2hnhP4FHqtfkpcVHRh7Qr0LNlzz0gz
rhBQlxwENMd2FwKaVdx7L2XOGbBN0eqh7Vk7mZkTX6gNiOx4oKSjF09IsL90EZqB3pEYAxpSQPLQ
vBepRGbhaUdJBu2dTdN1Zfo4bbzZWd2aaJmrVkT7rsPOmde52CPDeTdrYGlk5vCcoS3bQoC2tk4d
PthUtwCIrHrntU5y0gdvTihxcvTb0XsSqOFQGsN7HHE3eioNr2TQCAw0ZH63IF50w6s2aZVbGxs8
MwMQcOCuVUS3YBl5qnSSJ3RwoJZYogpp94IGA6ybjsNOqs+K9KqmtkCTak1j9lqa1kfvSfOYSnsA
kxU/MOlod71WVDuLAyijhO4wRGgLkUhmrmACaffhAj6AHUevzqTeYvM969/w4DxkYTS80Fqha8fH
DfubeJlMwIz3EwwTyRGYMasRfGMiJ/RzG2ULiLY8ZCkD05Scj22jGcXeaMVD0+VfI45xd2GVPaWt
JumssfZVlQdUiCWGGupkJGZ+8RXl2zC12qlhgsYeTL0mpRM+ROU3lD0d/YVcrMMhlWsjAdrO/8nB
U6PPiKO9sCyiBTL9RpRFclWH+AGragxvHbTcJRmgrR/uXZeVSsHII+YGHg3wrScSu5Ft2iwMaJzu
/FinCfoRlzRoBxmVu8kqnjxYpoumrVO6Q3A4hBuUFy+HvuFworl40ENIlScymAUUBnMW7WoDuUFi
I6CFBTusSiQPhDZv44EbK9NlcIYt3e77IvPRR4Ij4S7u6EVtvC+GOT0GIVR228YWnLiuR++xqpZm
WITbuK03CspsQzeQDi+0JcMPJ+D3PmXCxVWInDn3YvSP8X3SDfExlyU0Ia0BX17cLNiVCnJU6uFm
3h5vumj8GgyldYD1oB2Y437NM6dgzJcGG9esriTEnaMLRwrTgH5GvG3eBEFxC21RW2UdGQI0CDXG
UV25a13jtaTGOo4g93h0Xnuie7Zm57Q3iHj0wzRl33AP7nAVO8wfulvd7Vvugi+mdL6qyJo22Ix9
RJ7mvlIxsQfeXFXV8qhVjMlNO6AJPJr6NTipkYbWdexjvhS6JVYtvJnaxiw5390ofYLxvspi/Wgn
w2oYJGbwSm0wFyA7zYRH+/rI30gXBho8/Tbm+we9bccDXDEG/13Yro187NbwYigBnaDdTGp8cYCb
HjU7XRcC9zndt5NqouAcI8su2nw8EobL9CQyDmOL4dVDibxs+sGhQ20yPq3850ogFO+g+Z6Vp+od
vKEJBXHxHCXM8upmgOsQoRQm0wAPkWGvJudE0dYtu1A+RGGY4pShxp+Z5o3mWIcq+xokZUpWBl90
FRsHd8LICtwoCjk2EG4xMEfiqFxbHMI1HY9bkKMiqTp1aeqRU3QK25KVNL0LWrPd+/IyRdRTsV24
5y4fiZ5T+ksKIn8DctPZgqHw1868NBvGXtA5fOGbRtQpitfcOqoX2LbyULjI5PPJ3bvNuG0777r3
4CIAy0ZClqB/rRmkQTlDHiRtVhXff0CC7G163AyqNpxjKiyUaRFNBMqh7KRNhzi3ZoETp/DBv689
m0A1oPonciSWLciQi5QcGUNweYXKxfNU06UcjXgVBtZVXGEMTqk+z3WRPtGZIIgjLlD/Fh+cZQ8N
pCeUL6YOakkwBbGIfFDlJleedbKDwEZCOU9mVXUcROVgZXHkojCpj6M6f3BTf640GXM4rr03+4sd
WRbsk01gleVWEPppBTTalKGDrjIdGEz0bOOBWBWLg8xUR2uHRBXaT+m91Zq4SrOEjySJmr3GFShn
Pqs/Q19jYszNbryQGeZvAJeuaceCGIC2u0xtaw8NF3jHyOVhMrSI4y7duaCrwA96Rz0poyXNuwwg
QgQtTpN76emb1ETWSFv1iy7Nu1Czqm3V4tPG34mHhj7L6Ol7OShKwLS41XJOuq7ICJUIe/9kkOBR
NuzdOb7HFf2gqqXhrgXTtiksyqYUO1ANaSBAI0+NUK4703vHKLLT2mraDEjDCl7Cquf0tOiohNDM
5YV6xtJIsDsWEipVbZH5+c73FK8i6WcfM1FnJ61A5g8GUSLMyR7DUITbPs7n7g9nBwfX3tLP3UdR
AjYSsy5g2A9gaPa6v4GuHB70QC7z0lM7gu42NmRccJAcDCWnSCMOTlkinsfRrpcozz/6wT1HhGkc
ZOjdw/vhbfnOJRL5S+Qac5IPFoUYRft6cJ4TQqEQ0y71AHxTHvfbFsB01CBb1KGfonT11zISMBSc
AvI8JkEwwxAzcpNxTmTzbipDcZBFEXwKgqfa9A1O/3G7s+V4NbU85SQ/Qgxpq60/JHd1lOocDH21
GvACxfBBbti35kHQsBmxMODUkWukiu3BEt6HoRNv1NonPGvexo+43ABzN6oJXv0xfCwYIQbERV/i
llNW7lXGXtcDtemtXmIObclXpYmNfh4iomiqkGELvbSAFCXG6guPJGXE9jzQttO8+Ugk6BGRHUdA
3lUFLV6BpnLx7t7MSsGV0vZj7IRbqQlBLEmOy595ySJX9zHikEVWNe9DhggKwfDKmCg4+z6+S2co
cTx/qUu4EDAjqH4LvdzOEEpgK+W+toMDLUX9hL4fDG5BTYg04lT5Sp01jm3cRijcgwMuOsgu+kX3
jXjPkKHAdyMpHmh8XqAKEDWUJNrS6Bg8NLjzabzV6iD0stgZoceoiNUm/loIlkwOGOs45fNsB8YV
mNJuYv02ZHBC5569f5Bjd2o0iuUsbVjhuUBYj9AqwpBDvRb03V6kMGnjLMT4G4f4MbywPSSVaA+V
jNSWWmDPn/JI6Bt6Upcmbyvc6AiPZVxNVL6MrBrc7F2HApqmcWAW71oO2A469XgAkQ+5fP5Cfz5e
I19nsj1Yb74mDp7on52ei2KPDHt8drEmKg5mniNqD8P7wR5p6nrUxUBycPLMjJzed2huwhlywOM7
xbvRQgvkFMHuOuF1yOxB3PiCZsto+I9OM6zL2tIPtozTrYVThn0vTjaDQE6oULqRB23u/c5wdkgF
V5xkZlQE7ULhY7Jq6zmSdJwyRK/Y7fWGjDhz8Fz04mPbHf74z9Y3kW9lEc1BHrpNAXYFW+JN6tLJ
r0xoXFGAVlbE7nCoxpZSeIDRxBCuOQAdrFaQ/CeaiZ5zsEuhr//TH/HbY9CGFVrHZ6edNPTvfbzv
tHR4RpRKf7uW9zk63zPDnmbRIqB/bkqP/jBhUrvv33blxIEqP2tmg3tBy8ydlhnnqhunne8kEoRC
qAEz/9eXyNYqkDQyW8M5++sPvv8Rgw7jasSsMfVg45lQH6XedpdxBuvD2eMTx9q2+/5DlyP8H+G3
c4C4/57/mWFcf8/F/poX0C39oPn07T9/nkHO3/D/fuOf/7sw8+17fn5L3+v/+iG//J8/fsu//uer
W701bz98g5UmbMab9r0ab9/rNmn+lec9/8n/7Q//4/3733I/Fu+//wa7OEOQcfvuh3n2QzK5Swz1
/xxnvm3D7P/89zsa67p+a//tF9/f6ub33zTd/Ic0pa3PSiDBXFQR2N2///Ej+Q8lbFcSac5RE6MU
8c0ZFsHg99904x/SEcpxCRm3haskr6Sm2Tn/SPyD1gc4U1O3lWs7hNn+6xL88FH+/4/2P7I2vc7D
rKl//836MSLaVtTPhiVNiD68RtTYc9jwX8KE2xChTpiVF9W4mz6IvuHXGi8VyTlTbnyjrkdEV5re
wWlf8dufadmWp6QV/bbGEbQKfCskJBCvLNYFJFGR/9LoqtxabS1ZrUNJ3Eh3SNpWriUBwgs7acyl
NWM4JVgOEmhwGIQdi+4kwnBnlaN5CXS5mjpo24Hn27vJd3dFat2m41porX5dtm8ELnQXxTTQniWi
pj34K6fM0v1fPsqfxHbbP0YCf78ulq4cw+bqWLrhfIoEjis4RG4dXGqnjTZSIFlD0DGt9Kr+Qr28
NYwr7K/dqrRSdpKwuMF+hn8PXUZkMOiLcAYCyXP0TZ7BRO1dhgymsFCbOgyei6k92YX4VuB9OhWj
95Yzx194ygABQ+xy4ho2G00XnYh4gtFCON8+xSroeMtoBH5jByrZFtDpY4XoYN7hrz3ni3STZSgT
rNB84qi7OLUb4RTi9KpZrC2q2NbqN4VTFxf0ziO9h+5U1SJfBXiolsp9pzcPdanCH43E4KnIym7p
tCa8Y+1vAqwt8UPc8h/X1kBVbgnDZihnfA7TLmOH9rN2pvOab/vqtnbSHE64BrlDAKnCusGhiElO
WD7WrblGrWA+aVLcK4i6SVnEd6hskL4BFNCTgL4unBHy0hAwuCqlB0eraJnroD2Nsek2mEuvLPz6
6AunYVX5LX3e0EDMX4WQ7UMHak0EBgZCN/FXvX0AQmfQK6Hj5/J8XnuNtR5HYCeNVT9aPCx/kyxu
zDdSnox+nu2//f7bHxfDIsdbCWkaih7Ejw+gS692DAkYS1DXqFJ6q0ni4ZHxh9Ug3eSggN4ZAS3N
7hsCfB6K3ttESG1SWJirHAHW2K8NfJ6bMARzyFHwC11XEGZGVGwmI/koOZDACiy4Lh714K+fEv0n
q4fFdqMsaXCWds1Pq0dH808PRmritPQuyM1JhGhQSo3FBirEssSxsGgDOnCzLBXr7dGCbYmdf2gW
U11//fWL+ZSL/v1K2oZwuYQQ/SHEf7qSsqyq2lIhpnUjYwAFOFTrOAZo0q1wyHntOvOZEYAeye/E
YDLnA9dfJuUbURcYmd08etBdeZ3Z2LE9Ldp0Ul3JBgejXk/9TQvOJ6w1ecIDdb5ejFgn771yxOoH
yVcRDr9qTFtbBNIbDqad4qvBSYd87crMAm+PHBfdv6ZDUgblmSYObZZhmoOhnWppuzxqWom1r0cP
mwLUWY16OJ6XugmnXhcct2MVilOb3JMTeQxSufv1lTPZTT7fg9I1lUm4vW3P286P92A85loHvuZc
5/CzyxQ1MIDYRVc5JKQwqS3Btgl7oBjTWmM5MFzBUHxOtarc2kE3YMfARxRxpo77djlxPILFXtg7
Ce2mwMzNAzhJQx20tNhEShFB5JOSYSQh41hkPIMNdYtcDmdZWqIjEGzRiztJ/bmwK4yFLKrlIre4
p3/9pnU23s9vWgm6oWyhpu7o1qc3XWcjAjWSJ5NhoO3Q4Y4S+jYyIWN4yLLWCmXFhlQNj3KUjMKO
Uv1vXsD8cHx68tl2qQ6kYyNdtOeH6y9bbz0YoVmRSMPKUgJbjD7MnAGuhbXdTG8yAXC1N2AWReKe
K0dpyorGwv1318H8yQLE2oMx0SK3zUBS/ePLwNOkErcX5wC9NL3bcN1Y7x6AIeRNjL85nF8x3MRZ
ghwdpv5z4sbWAaUkpwLhMz3LsJeHVWfvWiWA21TcG44Xcwc8RUSnLSBppMSQIOpIe7oYWp7AdQZK
OZGWsHRb9NWM0ebHz4eW2uxCDzgReaINPSBmrmHjpX9z2dXP3i/cGWWbLvUVzLAf329gasakJeJc
hgPKHDqyRpYz8/O3he2M58TEt0eJsdJE5tyUh35CkUrwMPZEBnF0bA+lVg7n1OOB/r7SooIoNwO8
kThn0tyOCfCszluJ5Fvd1M5WVPWNnqF+GkbtKw4Zd5uZ/kh70bcOshgMGpPGxh6nam2Rw5vNImgj
sF7xG95GZDBwoiiuC1HKJYBCAAzz+Kyi9YsPpGshjUkYNr47rFvpPs6SIHPaxwiq1k15DHKcWV7b
N6s4mGzez4TvrIDkn5kym5vdRAIjalmRrbQhqJFRk7rpAxFeOaie7l3nIkniOBSee64bK98QOoTf
OtuOOY9xEqYWhRw92F8/E3PJ+2/PhOFac/Fr8vDJuXT4yzMRNH3kh1p7xnFS74TrYaTU81dMKuVB
GKwaExL6DXIOss1DhhO6tkK6dyDKbxs7iG3asig2ueweocjB4BI48pIu3FikRm5zYM4JI6cZAdws
aze5+vVr/77ZfX6e7XkBnUtqnSLtx9eO0oD2XNKcbSN4o/KoTt2ENZhsRqY6vbMS9njv6Ft/BqC4
ddtzql3Ay/HAJ6P31oNVmXNj5Ixv4SPvygE7lqyCmiHicNGAo0M/JV+pqvQdsiIc9Fk6LdmQ7IWO
g3FVR8rdGT12ODdGNOIYWGsLL+gPv36TP9kpOHRYJvUKwRZK//TwWL40Ro/53og+iBug2ftslcup
Ht+KMr799b/1sweV0xGYGOprXXfmEv0v90KROF5fVtk5Todi42nhh0Z3dvPrf+PfigZrPn3xwLAY
GLoQnxfhNDcEmETjHFc4pypDMOkMeUgHKyQWzkKimvDRYcCmBgSF3uDcj6kd4prAV9s4aQnltDWG
RGVCi0dQubU0m75MQM8R7AEDZsy3ZoCNKDpainnemG+0iWjJprXutEq+elqG0H8Mr8eozVcdw3gc
mDn1+Fy/VdxoC+Fe2jACvjPmVHQpf2Coi4eA4xGaHttYgI5ythNBHjR+AecoiNZI05dmZw+3RWAs
syuvqzlU2MD4/+baqU8PK9fOYetUHByRIHNU+vEDmmAFVSUxVq5W3SOd94/4PFAE6RUEhVrb1gpH
szszLApc6EtLUZdnMMlNPBTIMvUTORxAGEyxK3JjH9Q8oxgfYaIjTMRAoNUL5psoQUbYCIO2xNO3
0Sw+G7AeSJ/M0IDT4DyBqIUgxcRgLbVQ24Q85T4KtGNhNkDvscjrjSGOdl7c5DWyVb3wGKhppdzm
PHMbHVPDpp6SeEd0AHtcJ9aVal7yirrR81167IzgJhaVOTo5euEUrcg6cb51RYBgaipvI2nYx19f
Vzajn1xYi8ofcYXD2eRzPZbX1TQpozqrCA1DmBj67RQ60MqLXZU6+nUvkaUE+fDHXmzaNf4FWpHL
rs4IArZnJTDvtIoSLAFztl1IPAPzp0Vhc5z0e+R4pSravaPMbYAG8aqqnWUR9D1FOQpK3xrbRSYT
GvSiCCEbd1eGWc5Ejfipdi19n8J9PUVgFBeh9Yrq0b2a8ixfGlOlr+NEwRLl5I+Hl1W6cxCIxxUS
ncH5kvWEXCqTfmVvD+d4PBh1X2OrNWgfoC8+IVInHcXJ3+LUkBAc5LujCo2SIr32J6IRdf6usnWn
Y8cmpU8aAg6ARddJTGMfClsgN8xjfNC3o87jzNvxaXIXJUFyTWjtq7hlIhgMPHt2WK5KH0umTXBo
EOVfx/nIFTrZeUQdd22T6pKPBL1YWnYoyS6gwE2DUw6nxcFL3Ua5YgbtiwPKsUyah1oMz7Rr0AiZ
7xaTwJXd4G8c2VormTPbB8EodeeESII2sB/cw7iPzwpzBmYdrMYsSnvUwqhWTEArTCKmjbKgGtvm
PDiQtruHrrbC6kK6eVp8FAaeRz8zroqURE9At0csnsi7EZFZRX2W3bfKlPrye6Xox6Befn1z2p93
gPmhdy0Oq8IRNJ8+79ATbeMJx/1ZiyOYKDWrJvHNw1aktQvhBCWJ3dswCOIZMl0F2j4x7XtPQAvp
KqiKeJrAsw08xYVf0IMW5zwCNMuI2D2Z81m3ISQKgW9zcUY93oxMzumOfePUqw59yYlOs70zdHbJ
Y42MQJn7tOLaOtjlodINe4U8Mk07KG1GEaxTkRCRwLEQ3wo3Dz6NO0+ScUa+/TXD1mEXusmLO6La
KJwIxawVvsumuQpcPjOUscUGv/NVO6cnT6RqrzStGyBqOXDbMI9tf31h9c9dES4s2iybQlzXXVd9
Po+ErRbYZqUh+IWY1bVRiv2lc1b2GDlLoeItrTQavQ9iJO4i/rPH+0OL9699QP1zv2v+120aXsqy
dJN+5LwZ/2WzrToPy7XtXNFpRulePUg9Oeqygg8UsNO3EZj4PJLbsa3XZiABZaZ8pOBOspUbvvcu
PabRMC+Mfhz4Byb5c9XflIb6T3Ybl44nU1EuE7ffp/MaDfmSIEv3qifJazmY3xycnEs3H976hpeS
p4wc/BwFknwZWztYuSPdInOMiT9n2Rl91974LfygM2yF7G92Qg6L/7Zku0IIRIKUEZZLK/dTYSSV
SBJP5VeqJkIHzzdAuKm7t7XuIoQHNyiN6AfA9iQz1xsxV1fXEy0S7ILsLZVW7YwGEeY4LdF2YC6c
av8qyxvnMR7eQuaDHDWqfBVFSb+qkE4mLvP/qSc+qScuLi8q+djqaHbc3kYT0lvyUboEnw1jI8E2
DhnH9YIsgcrHxwzw9QjkPn3EZ8/speq0E84ZHXHebdCUoF0Lpprfv8W14+6ERhHNZGcFdsi4GZu2
v3eLC/OThxTn7t2kd/Ye9zgaxMGxXxyFCqE0iy9TByU16YHwNSFiEcMCDghdhmz4gjiPFAqJnZKz
IOn2ZlOEFsZAp6wPCgYAw00iAgkAxQBO+kCL3NrgN46BZo3sYtgIR7QaoiTDu9aCbFNLRi4Nkka0
oap1N8MEhLDUvOsals/KsWSPww2rbS+i22Akqt6oI/1AGlHxmAmtQMg1BlcdMrzHgthyrUOiSXn/
3Nhg1Ucn3oFtRJhpxePWzyDYECiYbr0ivfUd/b2rJGECM7YcHQ6ije3UE5MRiBQQZFkTy5OvrErB
sOpBROGQH6tsJKHauCVFNqSpDqMmQEsLBKXcGpnW7yyw3EQ1edtMRva6DIZXR4/egdkZGP5I5GFC
fDNKRDcopdlKj45bKUDnHfd7rzaWJrzDUFtokVAGDAbElnKdhHa1hlG4c7KwvmW8jgGBDI7IRHoc
ctKwI+NboOOxMOC7Uhjk+942Lo0FA7yYoWVFaH1IZVWXFlu01rcfkY20v1H5hbVMEIAM4Mapbt2a
u8uc0qdyih4oVY12W2YchC35NTcB9fbjt3xqLtrEL/cjHTqLw8kQuAQNm1wztuBbIRRtfvRnSfda
1N5rFoPdMIiv86f+q+zxtHbQQBFd38dpRWOmvWiOcmeo+8lLzE2jey+dLQ/ZhMGpp1AGWI5PrffP
QQ8XsvCA0DXJlWtHT7DpvrCpPwWRPDFhO2SjtvarGUbPZJEO13SX0Iy3/erLgHZxid4ZcXqmvQ7C
ojZSoXeW6fgYciMtQ4wECxfPj+qUdkCC2u5SzWOCCQqpwrsBnbG60wIHaDvOnoXRYKsJlIPZfnKn
PYmoaPuq7MqqSO0ztPaJZED4g5bBNDl0+rVMZpHlPDLRapyssVYjmQm8naoH++xuKhdTkgHUGAwq
BBDFkxOVbXouum+9ZnfnxuZKds7eaZk8N5DP3MQkH7Y3N6B7fTTpSb3MKhd4DMitPFKoFcyPDPUv
qwoGcDSdpIvqh7Ezm1OckyCnU3yuuviiF4Y4DZT7mFPp2NXFMi2khJMZn0scMkccQIscSdQqdjA3
49DPlukAyoTjjk/vGmnzbAHyn7sUIhSZBy+KvixWdNgL9C4GK0FCr89yTSZQ6Cc5x2jOqcnJFY7K
Akd9Dsndc8wCaJXqANx5m3iK3gV+yGWToNDuh+HSVsMjlEpkxFapQCItFSvI6GM3wlLUYRjTSvKt
AqMFN8HJoRdfNPTcW9d/cny7YuATESk7LaYABxFppdOp93DtlGND0AQ8EUa7bzb2BU7ez0Z8m0oG
WWHYorrVxYbgA8BHlfjoA+vFxe24kAHJYL5N9dvGDwzTW2QJybSSk8GZz4vmxGES+Gp33NGzvPOd
Mdp5pLCVwkyWhp9/dTVC1tqCLAqypp9Y6Z880GrAybiV/JGQSLd+qRz1LTKo31OiaUiwX5Nrf9PV
yXTQclyPwYsArYV6FCRsHD+ZrUjXShugGudMFSSiK6k/S5Ama4TG7AJGvoPO4yx8Vet4SQfjolcI
jTNEQkz747WF4hhLS94vVCOtHXRYli/tVqvLLzSUGJxYwVcy7QwsV0ggTN9/CRvITKNVfOS0iPfp
hLrN9AgO17pvForCoSaOxGGwDtjEB+cuhmorde3RitOIFKhLZXXBVdgCQ/bKmncXGw8EqhCebeMx
qd8MiTCjJEh7G8cVMck6Tu8qAYCI2q7fxFE5o5FIQ1cGAqU0HTjBiJIdgwXZTfXdqFXVjuz1YjEm
aNcavb9xZ4Mxq8MRuMALHWNrmTMaiHwjP2DK//MLBXiOsCLzsS6H9MVCYzoAz3oI1dtYD3AhEgYe
cJ0oAexAjEixknT1/ZfqgkBOXLT8/ve/Lm6GJ9qTYPrsOD98/yJg0JCIRIgCeRAOme5ePi2//8RK
HFQRyVuVp2A0q+LZHulz0zD2KRgHDb8VIETeD4B0uSKc5S4Yq49G3oytfkYmfhdTD9FW5t+fzGGf
dtyjfVok67QZjUOWKeSKjv0o4qrZDIbx0toNGkWsE52D+KzGZlaH+hNOZgA7TrcwU+v8/YrjrUkP
crC3vcEvlLl9P1QcREEVWCMefF3rw7UeltqdMT/kY4BVDVmQWpGiYL2E4KBr4n57yvNDP5RHKq3p
dtTRL/ojMdKhixYXi9uamRTTSjqd3TDQW4uUuKIieIKY7y7x8lMWoMci8J2sTAvfsXQLWm8FY1bV
d9ZZ9/q1Kcb7UrXV3t1GcfHoNm2IPr9eOjN2wcG+Zyv5gGeRNgS8mVOpqecEmuYyUMVtCyxp6UTe
h1Zl2QOz7QnirH7pcMZg43avC2fSl+UIEg9MGY5fRLzkljymiRlcRzUUnBIOCpPrLgjxVrXEEAmL
SOSpiujxcqi9otoF9NliQ3cTuZF1/QVrOu/T0gA76QClzeJGB2Icmj6h4FiGYZaUG2BVVDZIDJaw
LcWShPT+iGv+rOltvyl9c8vc/EU2ldgLzQtu6K55x8bWr0GGBzfgBE8VLPSV6uwvZXgd+eT00a1M
duREfO0I1uKebb1VUjYPuEWR8nzVu+S+z/CbabNvB+Xq3vPVk5AoGZ1RU6ve/AbIbVoRO4HlwY7c
XUMoYgABY4nKy34guOfYeoCI2ug0toojcHzwQ0UzzPRvm6w/Y5lb6qHTXlVtTU+Ue5KVvz9LalJM
NsbKG4FIVYzURu7eY9BDt/j+X6qBkzVZtIe5x+ttBFJ6gYH6yckQ/taxtU7yaaCHsVXKbpdDF7+F
eHcXUuBDVx1ZjtlUPk/SXTsRaT0mwgYyJvOdbvrTIQuFtm/MdJ+NhET75nDnjtkuHfMa/w2l7MTI
Og8Lewml5T0KBMANnidEbCQFlda72ZHM2/kubXlTjqdAp1cYDIvCEv1D4cg5FSrMP5rSKq7gFKB6
qljBx/JOZFmx0seoe+6n8DbMhwRye+Ou7UlSkuhmcNWLaunD1Dv5WYUqXJXGCgWbc4wdFjSneerp
dxwCM71CpQa2JdhgEPtSaW8tmLgzCrQz33snh7Q2NYiXKGx7lNiKwbxRHOIpuO1Lckp9GlBni+4/
YTRi1asA4ztIqn1bYSg0/OJiNqkgIrIe6y0uSUgc2kGN9rDLW6ziUCztvap4v5odu7eNCr8yES3I
1YYvZw3Fn+YIU62CsXSgraTVmU8Rp9+ebRsdl9dhc5D1YxuM04I0cBKZ+3p2Mg+rZDIPRh+ps9EZ
F+A6YAOhBCxTQVntUGUzjiWVahACxS//364Bq+RIjmHU07UQUrvIZhA7DWM7hyzRrihNLp6ucA5i
udjXTv8Fhc+RHawBq0mtSDXRQImYTIwBRCamLoiEtFXbwY4tvL1at0cYspIKjXZnjPkykvQYYhs6
d0H/jlbyCakoGPMmvCPgtN0nmCQ7vOVelKMP8WtoAoSLbivLeg6J6TwgFn1FBF8fUKettRGEvF8j
3NbaYyid68jRvEtoqVOggG9oPfm5qAKLJcukWRbuCSLZbWNLjsx1Yu9itBlL+AQIktuDY3uzrBg4
AIxTuUm6ALuYQb/YbIlXyPEXXEvSDQvFJHaSdvmcDqQTeVpzzCBirDqGi0tGrQCFTX3cJtltoOfh
Qwwz1/3OhCsJVoPtpwPoAySJ6jMmDbSVq9KFejYGToAYv0PjyTZwQwyQuAZuszSaynmj5bDw5o8n
9Mz2HHQpqE3p3BacLHdmWj9VOkmInIaHjTex3mud578EkE+0FpOHV71N4hqNXAsJPMe738YfcURD
wOXxO2YaAewiKL/pvPutIMuX5iLAV6tTX0P4WDFkTkLe/OFo2yNsDeLRVAmtzNH9C7iFnPNHviOu
2HjymytoEeGxUxy8oBMWMhuOVDKw6wJraaQ6LJyYda8KqKcAya9Y1u0rC+fCOpBQqfAKnen8b8OY
Y1Nu5M+jRHgEFyMBN5CTPNRGa1JiIb0MOK71WryGzqsOyPHUC06RCWgcbXIPdOnFNrGDfukQZUMI
ek0+CchLhJJWvCX3AuWF4REsLUCED62/bezsLuaIuy5oE+QJ1qoQmsa6qSsPXC69ktEnabSpCf+z
rR5oJM1hc7DJnDLYrkNWkmWUuVx6pU+0HvwXx/QF5IvonIj82VSd2PlS3RtGWW64SwEB0Aw4G2hc
lnWhuRc63KeoyM61PYVPDgrRhcmbN+j9bP8ve2eW2zi2bukR8YDNZvcqiepl2bJlh/1CuAmzbzfJ
TXJGdxw1sfqYFwe4qIuqQr3XS5yTGZERYZnczb/W+pZYFgXkgkTo8XPE8SHW0JrCYWy5YcTlMSeN
I38zjn7PY1uePMy1J87HHRenMH0C+ncA2zRtjM5DQS0i67gsRYCg+Oq9ztklwnjEbQfwO9VOlZte
raKEoUVE65hhrmWCQSljQXxGwm05sxAyNicRsfX1HiiaXyYBYzKTB1/nwe4ihxpVyABOqro1+Rpt
70LaPGXY31dlHr8znM7Pvd6/Ud4Gl7OGzK6I/9MsSLLf9oYgo7J1Z3cG58dMhg89I13XZaQa+0+K
gpaMJWuazfggqAW2m+RBA0V1otD1IkPdP/FZBkOZMCitZ30jBp+wR9owrEz/Qt+FpJRlIyGppn0h
BhaAmEhAfNATYrXtH3eKk4OVasOpAmLRJtkTrKOEBvFJbduGqluHntAOYNQ1a2Byiwkz0cxxbyNE
icGtDLXFr0sR4ZjYK8aVCmbzeEuG+SHyoqW53ONGP3ULrFbf657dYiS3nkRCKbw32smu7pOdmFzn
gpxwy1z3bUitE9Y1RmAaP9XR1UA3isOjEJ0gVp0VQijdthH7Smw/1m79yYWhCNhk9d3sgk8svK+h
Zk4ZHXp6kx5a7ECkI5jaxpF9gu0w9DnSKQDNdSx2WR1z0q6hufip8+HznO36jvqhvrVOJVBYFuP4
bJevUO1pvLP4oiTXYOxHbhDFkbaPshiWpTbb++XDB46hpbCqfdgYrqVbF4RYLn3M91xGcAu8hM2A
Wq2EdqWDoBjacRRzS1tic8S1i9VrE3oknRufGKZO7XiTh8TAebCMvoh2JKiKD+AXUMnWsVYYlyKt
XgSZ8LMoi5/ON1yqqf5wrvfPpG2QvUwhGeDUiutF9ts75i/UQVzSRna0bajpqgI6oyqChjQ9o3f6
h3pp7bNxpq/16hj1Nbqn4/9EYDNQUpjY53nHzRlAJnsqPNc6+wPJqd/GYdke2jy6AwHLoTfK7JIZ
0Y+RT69YHlej6HUeW/NFdDOkbtip3GZbn6Wv3aamu4De5we9jr4Nqpw2ecxeETH/fDSwOfWUuTeq
vspw7U9m8ciNYm+rynxhFAVx2q6OIXbudZ0Tv0swYR10TgW6GvUL/S1RwJCNFIjJv09iMomobWfg
Sf09a+9GzbFOa06yLAUFAwnhyhGiaWaTgIp0BIy5yXLGOpW/k7ZNsfWsQaJRhb2uOL4efWU+h6HB
PFGKsz+cdHbyp/SgMXVaS05yJ23JrC9NbRumBGy0iTpNevvM7JCO6IKBtLKcLjA6qgHdViehaebt
Q9K3r64DqA3KDIAraT9NGQ58NVFIdM5xSV4aFiXgE/CrZDk8aoNUgAtj8IhkxNaIJN7O6aczsMt2
DcHta+Z2tUlbdmsKRALVp/0BS+mjLLQukIoeHcgkzZoAgHGyjl2NtyisZb11KnXre2Z7Wo+TMvai
QE7iRWsjiqoaAPPtML6ac4y0PfCH6QKPac7CXlqfPgrVvvS1uxIErenxCp8jyJ1FO2fXpGF/jFu3
wNVDvp12l5sz8oqkilSOR6tZDpJt47QFMgI4RPDQ+a3xqSj2pMv9KOz0a5KQE+1N71wZ5p23GxfK
MaM24gvsubfOUlZnwc7gWelExJeb20AcHJt8Jnl9TnlWDuTwy4apiLNlH6mXIBnhhJA0pCfhC4S+
+pmhuvCYVsmDzvFrPdbQyooJR1+puET5NeUzDZtWVuPC79hoSXZQqj5J7RDKnoZ6+G575FeIOJFs
Ngp/Nybh5CEc4yNWX8B9lvbXmlkzJwhHB0lfK53O3hasOCeU1lPrRMLjC6dySwHYBKQpywMmTphx
SRAidDr4KlPnRF+099Tb1qVJ1fKpdi8z8YuOMvvt2MbFmtkaRzpP27I9GGuzHwDJSwq0PK/BOm1O
jz7qwM6LODXNk48vL6HwiogOdLsm2nQOR1tBg+XVKIabmPw/gDJZ/+LntBydQxRRHvaPtjtrtnUs
KHnfmjZU5T6D7EY4tTTFCcpxs6/pql3T+r1qut5GiwD0B8Y9J9tWmnDBkf70qNsmxrhLWsTASQc4
YmA3C3qW/LVDJJRHkqx2l7j3zJ6sY24SzgrV/KQT09rlgiCT7+c2IZKNC7n+ZnQwNuLwJPW7HBz7
AcvtCl2hp7iCICxBM0av6BQJ0K2ivyQm9oWe1wSwbe6sF2BGEpnNk+k3ct1W7euoUHxhS9POkYT0
pi8QxjEDOJC6XbSVBQHjhvvkua/N2zTPHTPJzrtZI7GgOn9UxAMCy9Co180oJOq4ST0WQ/mGdwhG
qO6Yt2oBnFGdChnSTVYVkb0dChuZKfvUwc3AukFHUoFMQBgTgy0ABa+uzoZfbjjenuMCv2WePWnc
aDYWgcUR2HupwXyZw+5VW1RX0WXf7JzFatKXAW9jYmbzf/1RYhvWypDQSEhXrrrjN0r/UxX7/7mR
l/9zbsRcpN3/fW7k+X/8B7mR6DP/r5GRf/6bf0dGjH9ZOJKwpeLGZD5kYST7d2TE/ZdtIYOgwbtY
F8ViV/p3ZMT5F2ANB/MceRHESAuF8t+REfNflu6aS1rEcQmP+Ob/S2Tkv0nFFvMem6k/4QhudZ7z
vwix0miwfQ/aE9ip+gH8+31s6BZtVVutFD7xIB4UQBUl9p2ow31mQIVq4E6tytQ2zss0mSQpp5fV
aAlxCnWaXlPpGv8XYxcGi//mJXT5fDxM9XwcLpLt8vP/RdLWVNhkilFlPNJtZsrHDgP8NmvS91mb
tAtU/y8/J8Xvm/GqjjQ4iaaPca6K1HPvypoZpRcy9LZejB6VL6bQlFbxaNvk5r0VxT0BmU95DkC3
HlKFRGkyG+/XafPHIffodPEn7yhiBvijnf5JJ8IFbEMvIu/eizbZo0sbgUqQqNmCTyrKuJO4tBhO
1omsq0GhVCmCME9By9/9gSyHY7bXCnFgV80WXX8jtFJVyp10mG2GSXZK62KPkS46JiiVYHq5PA25
Tr9K6D1TaBcpxEJIIYfMzvnbCJIFeOE25WWw1G1WEEcxcCWHNO5rxEOFmaqvfzi5mwCPW0g7UcHV
oXII7noziMvyiZxQuS9L9ZM7Y3e2kinHZkQKUWNumSA0rvXeKS7GKIIeIxUd0FzHkrj9YIt9mieb
26eT7CzBSNyrfE6CHgAXg/Lp/DNKq+hcIwoQ1WbgXDMCBCkLB9aMsm1ojldIrLQVSX08/vODE89g
XjU/3RYVvk5qgXZh13NQDn33oYv9P5lrs/prNs1s4FULOwpMisqTom82CTcfNRP1LlTFhDBy/iRu
Hy8PyXej9YGumFRFAp5WlDB0BP1v1xANPJxNhdBA2PMICA0OUlo1P0SIkXfMbSotQoc9TdLlQE06
Wge9XR9WXu3p8EvIRw9Gh9DY5xPPffzl1KUViLkvNwr7j8ppUjW0VQqPA9ozegnt3PbwNxIUJM3h
H8yDy1ibEGuL/yntyutBhyfE9c4hdDp9JR2etZLTY52Ktafsj4rzGtZhJtqT565svDIjcuFWKh/C
a7crMOt3VJ4d27G5Y4kdmsrb63g6ERUbb5Wivs22uSN9A6qidBcrd2WhUnGlm7GJPKBm7tyeK3Nm
QsKKOA4JIV5j2A90q77EhQv300RrrdiWy+kuANxsx7HfD7E5rFy/fTPNKGirAb8ehmqMrW+jQT66
pa6WCaowaRbsPHA6dgznu6KfRXo6JxaX0VVjtAczOXbDjPVxzvnp2v8soYdsWk09sx5skymNoTtj
p0Esa7B5rsqMBhd3JuAQ4YHOjPhPZpJIm3KNU5B2Qpl8wPTFtVH9rabxRgNjgslYMlTvbpflITA4
208Z0NMM4kQ+NV8uimAxkUxHKwd0yriW8HDzG+fjFhbxFHjQ1hLDxcdJKMZIqqXmj5rHCCRDmV4m
g3NZHOZ/C2DKhHKdi+V+QXncUx/0Mfp0rXYTnMApzzaVj5dx6Mi8aVNlBjIbjmb+RVPeFuIDbU2Q
DAtqBmDJ3ex7YpV0PYTdr8ORFO/OG+jUN0YHL/S/fttEoHpuvl3ogJPx9RulYEe3IpGvc5WBWo4R
UB/PypZ3zoHpqpfpewOOGx5OgsBibCfdzFcAPoZ1OLYHJ+G3ycyCIzSIIARKbzt0Ka00HLSLzjnb
CjtWC2Fjley1kOUBMgjTBeE/N4zDBzsJt0OGpCHjaq1IeB9gG+CeoZ5zavAH1mZ8ZCPKLkPu/MT5
k684EOPleC1BsO7aAVMdvQ3tpvmn1AngXJiV76IumbH0v4zN6l2VE0IB7bGCI8Jxre52PnHFde70
xcYttv5kZddQdueq8Q9MvFZzNwQezrw9sb18M7I1SbeMV14oLAD269q30p3JXgt49JDnNNbQO0KM
Tmtuo6KGCGYp/ZIzl+uFukZ86q0UGUH97Ml3Z5uGW6yCStiHnp0g3iQlrJq4Kq8A10ZqVuZTiBbX
8UCFrjsHRaH/EdHB91CspdSQKLQP03f6x4gZSV777gFXCCjnHqi2Y9UyyHGl9HRNN0T8BB1XK0eQ
iNZdpnilToSHvqpv09aJtoz2uYke8TCYLMHlpy3s9Fjp0Y8ijrIvC8qxE3WlWkdg/NxPi3czKSp0
LLDZ8/TpCReqMb6vtcfvu/LB3K35P5jHiuhvUaY0hAFwjmIYaZGZH2oz6HmmLzPnc+VwZcRvHbSN
OnUENTZTKBJM5Fa00cwDbaI3aL1sl8+5V+WE0AmCaCNywsiIpJ1GXh+snAmNjet4YJwwqOmRo8R5
HJKBhSLst/AuLmFkWbsBz9vRNe++1scns9Ehm2bApnp896YD6xn9vezAfDdOhIs9AgmSleYmWWQf
HcZL7x588kzbHqs3Lxe3U0PiYfIZe4maIbldSnL6Ebcmcm0pLWJhvLfYNFYedwn8MAc1Wtlj3UH8
l7GNfBGNzyDzMSJO6S6F67/NIsJPoZTyWvtDBRsr/MGIR6uK6wVt5od3qxz3WLmMShO7Jh3EtnX9
aRWN0Kmo9drZMznJVJLviP3cvDoFMMy5+CBR9ui68VsIBzAo7fKtV4REah/iUVcaayZxKKik5rdZ
Weir3rLTDZQCD0lD+zO5FdMUk3u6u0wtbF4cHfc4ghsafuphM1U6H5gG37ZqXrNUPAo1UZ5nAuyR
zXjLPZXvoWnGa1OZBmwQqPjk1+TJGZL8gazyV9t0Ys2zCRxSpK8LkYgCnfIvZU3zGYTJaejmdGuF
8Y7cvH0uGIkqkPI9sGGInYxmkVNvEzv7bW6aCPh0A1gEMBAio9gDoKbEBO6BQdOZrCUsQH5IK3sI
8MhvCP1cBzWmK3vAqBs5zQ8YCFos+sfGoy1YfXXC3U0MfMp++Qv1+7AUPlC5ZPXPO9n79MEULVC0
oROH2ddQC1s4VtUOysFXG2JoL/Xk2o6/+If3tnvs0/Fs6XDfVfZqwpWdMmtX+V51av0TmKRf3yYv
SMkYXqX5hYL3T0htV2ccdmrJ31paFCgBU2KgJ7TVPY4TYwX2v5n2NDKPK7PhlaIR7lmYO4RMnTNr
+JzqMZ2s3FNlw1hHZzYLBpmOs35l1vZjjyv80SdaNwIuqxT7dUeCdtSPkRU/RKhCwKi8Y0S/xjzz
HxMxsJESUa3zsdnWPnKCXuFPMClJyakftCpPYOUbP7Wx8IFz5o92a0Ghpw/KKRTCHPj5uJd/6NqO
Pe/XdaPimPZ/K6ahKx1teDX7GHn6IpYbQuovCzF4vNpO82Yl7iukxCPO6/IQzs63n4TnESlj1Vk4
jecWIhjCM6oWFw4lf1t0qGG40mqzZ/CAPXh2oqAunB/LU8e50i6VB+BqFIoqA53j71REjypikxkt
lh57ap+sXj7TaUexF5YDymwZ4zA/uXqjAxdHqQ2lQ/2GfJLYOMpyt2ivxiqXJzx605mKwa+uIaBA
2q3eFD4KHEzg+rmukQKZCkQk2m5lHH3hWFrBMu7PNaLp2WGUmPDbrqcE6ypAZR7DS0PYHNevrTGL
BdkiJbHeyP9MaDslTfFBo7F5IT6lOFNjRx4WPKyN37wZcGeFTc6G1jjVQUcxAw0aPpAwcdinIVSC
2SXLgIzKoRSfILSRCt6WvSxo5TqBxsMojul4wnelcsTFStJnjXntupTeO6DFXRvOFVA7WPQ1M+Iy
Z2BFI1e+yc3OpNqDwjbsfpZZf1fjKPbU3kxbD69VncAHyMqSD0gy5KuPSLeYgaQDHYoSUWbF88Gi
74z+vlKjKQy4XJxpq4xVgGf3m0UfdmmjsxMPUWCFwx9mkJQbL/8adsJPrFVMgLMrpu90x33DJbLq
faUlHYAA6V/KcPyN0ImRJg8t6z5ximNFhndFtgGVE+/WZkgrbaNL2tJtccNaTz91DUWulOmTlocc
E7W5Crr8ZapEzJ2NHlHDKztS2fRhhrGcg1RFya7ofZKNSfaNMR0M8rrFJ46XJD/Wje29kafcJDqM
bDyQwbAQRdMspAEq9l1eS0jJs3R2XnZgmAsvGp/pusanm0iG0Iwi/7a+3CuPw7jmw2El5Q/i0gsZ
xCLLcg9dE6jLSfhZt8HG/IWNa7ZPhkN6MfTQT+SHSzbm5OGIz329CvIZKiqdNHnNr+KScBzmlgwG
TDP6Zty7UeBRGkI33LnjWUwMh1rOe4YMD1KLGoymvVynqb7tav06pnK6FFz7YgoNa6yi64lBVxK7
fASwJ83QfcVNyGomNkAdLnTDP+hp7Fygchf3uBy5J8SdcZAQ2iaROK+FWpdzC1uSABSPdfXuN03x
0I7ceUHZrRpMgltjqfKgBih9nuJfOV6oTxFHX8grItOqsjVjNRq0wbjDh6cgVVgTZukheWObJpUC
hBaV/jjE5UvNCwf+qinXQ1N0tP+U44UNMDs6eYg/YirnxyjEuaU669vA77iuOf/CVHgptc+s4TRe
VM1vjZa1HmPtybGrIEInXMydRGoKfJlNzCGtoGdwk0MiX3lpVQVtSzecA4C0bsqj7eZ3gDiEYHpq
ddWQXbqaQhJDUr5l7eucytfKIARFdQIm7KZlwmf1aCHjgEQaHUsvmf4gzdzIHYLEcGQQyzHf2Sy2
fKDesbWiU+SC5uEUxFedmveqowXGSCfGLuGGSQcTY6JOmKlpV3YGrv0sclMQ3VlVx6eWmqx15A59
UMtnkQ4fuJM2cnTMnTTSX7jCa1+r6BRFb0+898TFH1Tb6sqV5WxOGbbNrtzyyrz3I49Pnslq7XT0
9rW6eXAwGzE4tY9UtrlnjyW/IsBVzbi4Y2HvF795SNtOlTkcuao3XIVqRxvftTJBwBJnmi4moHBG
8hseNwxakfYBricoi4RkqEk/ra+B6xtINHB5Ktt1Bv+BwewQYInYCT+b+C5pREMms8GhksDHcA3m
Ht03Ba0nHom/FMlsrKUBRS3AIwckW6jzR4fsH9vWpjFENzggTQPtOi2gsJLGg6d0eS7pQuOqpwIG
M68pZx2tt18zyIfryKMhKrF9gB5mba5aUksOeisdhNaaxWlHFvcpLZSxACvw7dRzQKMN9hWo9HAp
PjlfeGsHFy84fi0O6PUS3DQqcFIw/qhhFwY3fPeHYcij7YkfN6e7T0BjOtSYubNeHMeBLgWOcA9V
xkbYxRS4YXzg6F2+MveCGMeQnmZ5gJlu3MPfGiihQERbuUX20XX+L0A2jAAcXok8vVbtcPdK7Qos
hl/WFdcZt7M/198Mou1NQbO6Rh8xRjy1lwmEZE0kH5VVvpZTPq0x9TDB8jPCAX0CzpF+J2iK/MaD
WwSJl50qzE2rHPAnf3hCD3LUf4UuTpZSg73Kfrkynelvp9MUMjqjg3aR7UeTzqJUEoGAIw5nBj9m
0PibDCeybGmZofDzRNPkbgCZpyVAtKhoF1STlw7boZE7AP95D+Ju+O5sLnPzopdYQ4vvt2rFlm7I
nWvhR2IdBlgD7bzVbBooLA3NdW4fZaaRLRP5FTPvuDf96YF7FB2pGuRweIigo2DXbbF3/GJ9hXbD
qWU34G6mPcf6rRsaiSNDnHBwk1Fik10NisoLP4NZRoHBjIVq5SVgeUuaulZ2M1zL5qvruh/hYaA0
OVFGOiB8x4KDr/G5dfaVJoxzalLrE7fP7E7DS1ce4qhHYci8l3gwMTo3Nk2ryJu2pZ49EZ8Yl2Zr
rIM0A3jGrSLTgCeGo6Hnf1VJxnPg4/eI4wjczhSdwKBtE83EMoa9uiOdtWF3Z5+u4QIgqcI09Oua
/ESVb+g7Rgo1xsfHycaHZNj2YoblOUDJszZGCniYco1Zh4sR454eQOwpF8UvbnB3Erl6Kea42QvX
POMyeBHxHrWLXaLCe0/i5h3/YQWKmSqpvsP4mHHUX0ft0gqat+siN+b96LY7S52TyHmtRV0FmWEi
1bvRcewFAHGvWLOo/5ajAQF0Em9k9rRd0pRvRmfsZ6M/pIN9EqDQAIi1p7DAMNspAAXj0FLq7Jk0
k/UHan9DDbRPOPuBqhnkFc70q9knortPuMpmTKuFQ7iniAPGyXgrei0gH5PTQkw2cnAO8UTKR4UF
PjbHiAmlMA32Tbb22gSIPcrtJPOrLU1KRBokzo4c/+QaC7/k3HbppjPsN1rPfYezsc3njzl1/OwQ
I7kNmhHXRO5vpmNd8RVw18pfQlN8+MXCdY7tNw13vKOiL1oF8SCQXo+E4BhKIK4bCfXlVAlIsnul
MfE0Ogeffg2apPy7Q9lU6vG6ELRs8dPxLRPYOartLOILllBM8GEOIYXTVReijCbhj4N/z2Pb6dm3
a4s+OZPvBSS2LCgmEWSz9agnOgc16qBGEGm7ckDY0or8ISlAPvUstZ6TfHo4fRuDyQ8WpjGIQpwO
KaV5GqqY135TDPNE4RMZ6M76BaAJEEZ+spEb52Zq3oX0b7YvNtzixrUsFjomlkeWKo1v0sAEq6Av
cvXXhKIA/3G8z4XGr8P9RdSKDQYLnyWZhUWOTcuyjE8truJr3K5HX/twDYqzQAzi+2AJyNt7G3P4
R2ejl41RKVwXwLMwNqdnUd2QCvyN3lIYPs4sZYMyl2GyOHC0P5UzDb/ge6J94lZ/KPIghmEzVcyi
DOK1+GwUPlE9vYcD9wmt9L6r3P0oJgNwxzKPsssvekas+WUwMHPMb76mXPIr4APCmYent+YF6+gM
iIIEX9vonakIPuQaHb4FVzAY7GEpfp9pxpUn6Ysl5dO+Es5miBsWu4gSEQ7UvvnUFb9e6j9MLvq4
OTLcHG28CRXUrjk0dgIc9AZIHXJvRE4UAgrdBnJkkTavFEBox1LAIp+Hezja2o1B7JjCMq90i9nl
GF97JA3G7QzFhNxWY/LWFb4D1r4xt5aWU0mUHBMb1zTB+trOaD/pGphtg4FXa4w3g/BPAsMcF3Lf
ISUa/Qkd82FsrH7jmoxPUOi1kW5GI7EuJMq+i8nkWtk5G6Z0NBbC+F5pVnUp8/42KPxKZELrtWPq
X+Tc0rVKywO5JWgY04NBswZnS97UKCgJWW27eXoxRfM0m1m0H/WSFbL2XqRMk01BYpb2nuwSFdaO
sxZ7geXvXY4oZudKGtYHLMkj77fpYIIrvvqqiXa51V0zd2fV8RPD7nk9DDl1GhwOE6A9pyjOk0vh
N69Grj34PQOawWcBd6CtDLTv5WHlPjC1DUbbUVw0XS5SffMJWZjiywQW8lxyoSXu0JomJFO3Ji0A
moUU3dbPa7KyNpYrr/Fo57FObRLHO9qUQEVP8neoGaRMYIgbs9pKzWV37peuDox962q09U2lLPzA
ufUQ9gDCW01/HPo4gcI5f0+uSIJS5J+mKporJyFkwXCf6sMvqy31H/gdaqalTiGo/ZZNu+0bxWgw
3CURljjyQ5n2PdhzzDSf4cmEdYXtrT6otvwSrT7vFw5DM+ebuLZOxhCmm7QO3/rmHKW2tXIrnO2z
Z9PYOV0IMnUbOn/kBg3ExE0wPyPkf6eVEURj3B1yvCYdwVPegb3RO/126qyrl04+d+H8OdYgCfia
u5+bcdVn8jue1SUfUi7TzVKz0EWHJB+2lse3LO0kvhH5lqE9wLxgroZqRgiQQWI/PmXCqtejvqSh
5Q8yVsylUFO7tsuydSaZ7BcgAHIaWGLbxBlZmeQ4rXDj6ixJcqm0KKwU5HnUk6TgquSD2F9N9DzB
m6vbhZb5wwJRQRlRjDG4+WHbOk9leaMxyuIiTMWzFEAlx5weCd2W+Al4jTV3/G68EVHQsSciheLb
AWJ61JUZ6L219rokefZJb5PXMbZ+9aPnnJAKTiIjw/115ojXcJ+UOU59Bpg84+o7emTqZGCQqpak
FHubjyOCk2deB46XPihHvTTA2Ie2T4FZAy6GJAuMIbdepZsdcTxpR4imRFjJDca4nw25YUJ9s9ql
tMH4qcqJHhdy0+DSmZBnCvnPegJM/2omsCVip3e3wyvdqFf3FR8Hl4dZpMk5oYchMDO94eY5RqeC
fQWjNAgPmNrWSbqWeUqWaGJrYATC1XoENbziCmOZ/rVgEn2NonIz+AVQ9DFc+mAuTsKwQfrzSJUR
LRWZ7m9Ze6cXnwTWYxjneBlpcdF6dZ+JllyrVHykcTu/Raya4PvwyDDx0eghkdX7mMO9re3pE/dV
SG2oHp/KMjJuhtd9kyfTXAOdj/RZRWnihWTrsLUXaH2oErxXw9R+lf2XP1FRNQgc1qOcHvUw/6bL
ALxyOQi8eFiYakbfa0foDbG+vQgL990enGnHkA5In9XE99QtsN/sDFwGX5rHQMaty+JiG1hokCmg
8biwEHWoJvSV3LLSlb/wAN4VSdE3bInzxrRCcXCG+tnP9XBvNCXwZpX4+CSRWgVmzJcmdm3UStqp
hEMaBSUlBdM2m68d5ls3Em+MTsVVVdSahZqbbRp0tcGF4JH2PR1xlSj22dDSDJHUNFqYSm68QSvf
rLZDY8h8htxm/mOqqLmbWjpttFyxqlZdc9dH/HFpqnbeUgKY2cqnXSGrb1ax64Tn89W0ScDiqAUu
BuOAWES09WybfiU2xl3bC4BKbf5dRnG7F4V29SWzctS0M4O6K9VJwwaj7bGfvOFISB1WVHhxuzk5
REZDM9hgQAu3rINBhz0H4ZF7r/fRZ/wvivVBccx/ksQDcVetSsKNe/lse78GCYp12UG9GOz0qbI8
eh2l8UnupmQkBAPbJhG0Jl+LMMc3lbwjElLhvFkzpvRMy36Z6ftAgxfhlHs3xuB6NzvaGiAPHlTP
ezYU9wejcQ+9TlMXwme3anCPrnnQkzhZXITesTA1/TB3LD5ZlzhUphvesXa95TTbP/c+B9naSDfg
kY1DVoZzQCD0M3K4d0GUym8lvHQ9fm/JDr74JcmD3iLaG3FtiqkPwbhLtFkP7bU9dtGDH1d3ntpq
lw02820e8lWUyw6bdTdssl6HXCBUEGfxxeTmdCawMm36cD6mnVW/TgOTEEDQU9zCRa+5p+P3Kx9H
S/40MsJCzf6hsrjZNo3G6IiKbFfM6RkvpeiVjcdbUX/Nopp7WMC6/pKZfDG49e6tR6Q6pWBbE8MZ
S6Fap/V4N/FfUMTgOizz4o+dhVuHG92uEPPdD60JyP10d7nNrpWf+Lsuy6mVywkeuzm3KXCF6Tv3
7KotHiSpju/J+xA64yTiRukhm5q71ZcFpWFAIAaa7vedcVJjSOdWwpEgU6X/rOiKtvV2O1mUTnq5
HDatOz3PjLTb2omhTUVqZwjnpW5Hfdea4YelDPnAcoBslTslUXMKN3KFmqE1PkSBaLBODiTJbapT
VN68yyVQLcAs0ouaPJqqOScJWH40j2RtFc7ZdXPUF6pJ/Rh6kuw7YyPdmTihZfBJePjc+RoDxVCU
KwK1RJPD3MbuLKyEBlOxvCS+lFTx3pSYjS1KHxjgaOgynHS4PpGchkuBPk8eztH9YCZXHSwivRFH
KsD7WgT9KJkAVCEHNsjnTgdNwcTWXqP+a3K8Urm6CZ1ev6VFUh4mDj5JGWf7MqXDxMkXkXHAQcEJ
C4n3ZlOGcCQw8Z6PVFjnhf7IkmwGiL5Xa0lg9gwcbdl7+wZUEjHf3roUJVu/VUPIGXB8yn8Q1ssP
sdvRDN945bgyhLyhIfItjFiw6q6qqQGIqiNXJ20LT+PcLP+UAtj+zx8M1F+ctxpvn2aqux5R3u5F
CEukVNtjFboLDIxrD02Fg0H+mRCQydvbNYBvMLtE+l/LKBKmGEiLWXgQflIf57GtydtBXam0djkW
evbSTkQna8qUorN4mvvGbo824hGC/xS/mpkTb3NNdixUy5/7zx+uoqo96t6w89C3eU2GYmdY4UnY
lXtEJ//0G3Ittf3VORZH/1IdxOzTgNIW+3Ei3xNr0OmVRlw6KVQcJMqFVlW4pyKc+YLZY8gzdPVe
142IHYecWD/kD41hVocQzRWfenzJqFTc1Xpz6buajnMSpk+mpQqekUCjmmIrJxqv215/1X29Phpd
TWyOhITkGtQwVqQ3kZTIFILOKON165oQI7xCvxf2peHwwnSP1HqM7MsqN73wV92KxhCHxE7rc6Ih
4PrTaG5BmP12IUsh02rxRDHLW12Yz1XUaleLgearj0Q/JHfb0Iq9dPxPUE4IO3lCCqxagwA5xlU6
X3R7AGWj5A3+GtiQyGBWXizH2eg+lyzjpetgMS/cV9cT7GCTuidY9tdhxbTI9XucJf+TvTNLjpw5
l+xWegOQBSIC02vOI5kci+QLjDVhnmdsqBfSG+sDSmq7f8lasvt+H0SrX1Ukk0kAEeGf+3E8ZfWc
ujuyBiDGEn1FaZ72op7fwQxzsDOr6sh4pGWGh6s4jWW5lVZlbaUmY4eGMyzG2k5bCc58yz1GsfsY
8ZadUfgY4X23aAXvFSmUltiU78pxY+fSYXmp+yulXr+9Ehfg4F6U4R4aL2GIySmA13dHC0FL1CVm
lw8zPZ1z/+Q5nMLgX9O5VQ3PnVLxRieJPg5heNM1FOQWXT2Fn2G1GihC4rPq0gSRYdjdywqNbEbU
2VtTpradg7lZauKZvQouBunhzFeLiRxhHWhzfe6ZetC2S8NEO5kGEe5Gk/1we2w3waG3nPloZwrY
q49hx1QGTAE3dw+5xm9tR6Z/shVntI4Nd06r/NJmsJ9gQN7ko/YLLv3C+lUC41vjVUcKCpuQUj4N
mIraok0ceMjMHdF/kmfxqmqp6AErobfaPhMQ+QXv09r3S2VlwBYkZ+TxYBTTJUjT6q7n2lqR0Dl4
oUDmtKMHWGjU3AzgbGRs3qfupYrjw2SawUl0CNbwfmOqTkmf4yE7YWsmcQcvkD0RGgCJQRPfry/Q
3VyDXluN+tT0J1OxOiW1/RihM66nLDy6vOM7SfTnOlRWts7QJSZW1LLv1G3C5GRV7bS2Qme8ZTC6
Zk5mR7N38RiU1M63IxeVs4wbBZ2JXmQxI0vUzhmxlBFqJXBbvvSWO29pvDgMgeUfQfQh7bi2fyLY
9gMV6w5IdIEq63OK18DfwJvVBFlfJQAaNy2W/qYXH+y2CV7bdMWdf8upkSkwfI9Lv8QieLl1fTel
4WJ1JMLiBGwC6aMN921WUJFUOa8NvS6rZkl4w9W2dm3gEpRtY1B1KfW7Ac/bNjNxfgcMq8vwvg0D
zq6mRTBo4TmGxkwBcg+h0dD20THrlrGHG+3ESOgjUkScHWbfi/lR5ZXH49MAYSbPWtj0pzd3uBXq
Ux7OIE99SogiXwNFf3BS8Z10bXuJxmDvCRevXTgK4Dr2FluwBZ92ekwNTnYUkqe72Gzya16CyLbT
bwVv/Ub4P3VjjgdPIYgwgS+uRdvxgCva+55TMEHbJtxTv0ssbup2wIzkXdmxSWg8ucs9+Tu1SyJ2
5LoOSeXuZRmzrRfiKBNCy/lAx72dlQBOlmyMA5agiAvm8MbBD+fyqGr0RMEYb+3xm2fDiI+mCaNN
I0wSInOHAG7TdQfeaVXJIMPa2d6Zmq8ZYwwhSO04LyjcCEBOjne/Nw6DFMt5nxh2N6SboguatRML
49KY1mORcTQ0M04lCvabYRUPfTXgVbNjBuAM6Fx/8RXzNhwrcnXSy6/JOIavj4QkMwwzFpcU8RQC
IGQHHKIiANN+JH1DBt/v+E0j8zTYwPTS9WuOwb3vjN97+eISMlxZrrBY9Y1myzmD06cMf4TSi78H
Glspi11zqSv9PDBC4DEhyrMT1s9RzQPWHTwWh4YIfVHpI4NNRouTv+EmJBlthOZqDjL7yradURLV
8pHVvaq8vcxBt7etmsVYxx+OQQuHR1ixDtBoq+h3SSn3lk3s2rAjJvtsTU5+mb9kng9joyKqHLAQ
RszyUHk4I1CpdBSMyfd9pL9FitmSBDkbFxEDssR9A/VqPo0dAmfNPjWm+IQSTT2up5pjXewVD15n
3ReMGIBc5u79NLUlj4r4zWrbeCfqRXNi+QfzosBEERSzmsdOhzyoHWp/g8lcJzpF9wj5xVpGsJEZ
Njs7YnkduodINeaxb4xPPRdQCOw6WgcLE3csOvZQHO0C7hbYeoc6ZlY2+8Vr1c/lNXbDuzxjXEUx
kbU2jKKnolHgskCPZtEQjXUOop7PnsmyN/Ob48DtiBL1BOND7HSLrSo2H2qXSG87RT9H4yLCebwz
bJ4s7fIieATPZzNf0AymPDpphqVs+TDjhBkPX3+0VbilgSjHFuxjaVZ0xnTsZg5fUA+blwo1oIb0
waOdqAdZr7VpvFEZsKWKCthI8MN3K5/CIoOUNw9BHJbOzQjTktPEt77GSWp/j8b63W/UdLIEdWRf
H3Cd9CvptwPPe7cGPszvgAQR3BjCJ1tH9uEKhBcbi+VDQXbs5A8eaqztS6RtWrG2ee34O1eF96j2
z8RGw31VUUWfGsxgDVGfvj58fToqwDL6GkbmHPyFUTX1yf1//+TrP4tiRrCNgp1auP5R5T3iOmOO
hdZkeN9MwGcow6Rs+Cn49YzZRwehaOVgUSgnyjmb/tMh38+ilNGgNRHegrNDH/fM8lcxWpZsKaIf
Cv0ztXEBBdTyjNGpqfSr23GkcNuzytP+lOF5lCGtZjJ8m1TULoVF7dHtb0qreZemQ81mpKywd6RL
hXedXhSlWgZC10Eo96o6BntBmbNsTfN3ZidgYVw8FcgV7c4ZWC/dJi22voKTFzfVs+FllASno8ON
pu8AgPTnLqmGHbVN8PnpCztlasTcxPN8U1PC4BFH3+fdu68Gdvx2snHaHr3HUYr702Dn41tXpqS3
pup3dva7VCOz4qYg1NXHsIMhC7l9DD+uq3/Bulp5hC5mzgz73OwfQmGtOq6oU6HHblPYOak3MJYU
SKYcawAClI75m46E4OC79aVUjdpMlmecQEz3HgcVX1rxnqcbO7iZR4UppcnJYNJUo3MydAPrzqo5
vA5sqMfO28RZMG9UjA+Q2qc1Kka69dfTOgvd96q0i5fYhBrKTgjoKtADoO/VC4Bq7FNVQo24O1IN
CI31sR3xCthUPXntuaFMYGsk5VtO8nsloFouDIX9FJX6apUP1hhne4w6VE8iXiZkSdLeI/4W0Cxr
FM4LLO23qb9B+WBOWsbdg/ZinypjPE6c/D/NzGwekxT9oytPoO6DfZ0Mj6Fq/a1NoBQ6Ov0ShvFO
p/C0GiUPR4k5/5hl2e9FMGF4tyyCU7fJuRs4cSbdOojzdtMN860zHfZeYPpRD/rqkhcGrgjdrcXi
o4mdnNyv11J43pe3mtdzV0HPsCg3sS2cz7PgAadriENNtgtqXPRTMtwZkvXUKhWSC+npgPsP2/Bb
AHV31+jBZGQ3vbadoU5gEcGY6uRIMWGZn8sW5dMzo/sqZpVxtMb1Qtl4D4Jh1TYxJYBuyY+QGWur
IGsYjBzuknByNwzDAFihPE5JQFoiYoUdioAdC7iJxl9GIJRlUa7Ego2ZHU8iv6uSZomiM/bpBP2u
rCf6CwDnceTmSy0/cG4jCOca4IXFrULL0qOuOb3HPX5UATXqNgbZ+4yXokmmb2QVioSqI0pC4xZN
CitqfOrtHLcvdpCV7I0rkne499T4k7kmOCX/pxDNtGEnXm3cqKUxTp5SE0Y4ej5fR953wziTLvUe
sBJ/tytyqCqhFDCFpJCHxk2W7jumwpmEQPZZEOI+ZRVlIEgLSZHLQ9FDXMQo/o0uF2qzjOB72tHB
Wi5sUsqWLVgPyYNgR7fCdJhfnRD6kDF80N1cbkXHuofr3Ta8YtuwUoSoHPT6EmknMsIJ1sVCBa0Z
BJQ+grN9yrA/gB/EBzNWDJ8856YEAm6SNtWZzsVyFYFKY6/5PjOSWdXRyMgJHjESdfamBjQ6z7zP
xiJhyFRdQovIxWRQ68X9EhPn7i72yIVF2PEwOT7EeKY7O+RpkkUjtdeVcfWQoDhfUrA1pN6Iajhs
yJ6lx5DjWuThEGsjQ+xy2e8GJoG99+nrnBuiw4QSwaJM6xTH2EwI2CG6tLRp1b33S3fc0b0YzyY7
F7SoQd+57M0Ia6S/R/pp9kwZIDYDZF5bGQfPiHZFtpXd/XIUCnMoqMRWC2DGu8iN1Y5HGeucb0Od
SMwc1P7m67NkyE9E7zB9YlBmUpOjlBM56Ilc1Y05sOOL53uV5x/GTJqpkOzH2bFoJnwIxW2XAedw
ummDqrDBuu/tupYbALc1/T3JiMDk48O13whBVafEasy10xfBppnDbk0c62hXoHhJWcAFz+AfBoG/
To3sw9Rtv8YgY6xpWSsMQ1/2I7TgCr++mXOMFS1o7ISz6apGeAJ2htOaHuzgUoSPVg+MAFtZux4l
0PO8U09GHzzmA4RahmU7vIv9iASEV/TQYRuAZIOoQdX8VpUFGDmJNXmEW0DxiTz6TN7ActPV5ICr
Kwr1UGB43yTm5O9dnZ+xQpH87jgUDIrH4PQWGgnBAqa8W6vA67zwtpOAv45lDvQNhGbclODFqlNt
GOo4DAHQqil4LIMnAKFrM2B99+cufUTjAlGXnJ0LfJP6Am3nWJvym1I5p3BcuEhJvwpKCXfjRLYK
IHa4aoQIjylD3H5IyN63Commpg3M9/09A7Ufbi249eDl7TpqzJgQxQ+QUAWzZnpmVIV500UrD0P1
FE3qqoS88b2UnYyXkppJ4ABUtjRzvsKpVpw9033AuVQfu8BgSNsGj7IijuCiEi2VjSD5FydmFATm
MYwom/fi7mzN9CBEcfxTU/HDudTffSmRYdi2HOvUg8iWM3XKeNcvTfZ4Ub51p/yHqu1bhz569hLo
elRqb/LOehpkyLy0zvaI+eO1kc0V3OU3SlmDQwGgxyjlRP7BvF/CXjYgvA2B+WfhM7Z2p+QlAJjN
8YylhiIp0ExLMH7gHE0xdEUERZTbLCJ8zmh6qamH3gFIGwvOzvBCmpIl3tTKsJ6VdqKN9Ol6nrFO
Cduab6EJ6BT/96VSrHG8xuBUhanmWA3ahWuyVaLewg+I1qfGqHgfy+jg17m6aSHY78jPICUlrnw8
aiPEXmqYkc/9aAfbxdtwzRZI0PW96XhPrpzAX/TzjlvI2TQJ19ZkhC81UY4TIi6aQMbiGByJ2VM7
tprKhSHtRuqM5xzej80jM4lRbBwO4lxAjFYcu+EQIibz6GnnNwZFqv3wm+F+42sUCo54/xtMXnGB
90ZsPIyecJW8+2XRHcxiO/UZ2BhXIPHZTrzH4rGuSABgYIChGrAnS/2ZiFFKBMxcFp6p6qnsDXhA
RiViZJwE0NigR3fstph8oyuWrMtxafAsUiTypiUAD49uxvzlWCV7ADF4HO3pDXU93FxziXw3Ymjl
bFu5W9GYhCQKM+RO4M6yKJpe60WhmFlgV76AA1QP/bUE6scKsNMRDz49mi27dzpwqdt+bw3trHwz
vckYhuwQ0Zir7izLyS5efeFcER9zLE55GzT70htfJuKWGy9QEU1gyas9MbltbEdtPbcun1txLZND
SWvqVWCtQNxWyY74+11PTB6FF72N3W0BUQck0RxrWm2KwMdBIMcHw2AkO9IkXhkuRz8wOm00XwsA
V8RF83gHAXJvDPaHcCHrtVn1XmNJOefkVXz8bewijtYAGzCoPiCfttvZsX7RjWyviiztNkQ9NdgJ
QC4iLy54jFDkiVHj9kyyTVUVFez+kl65ZZyAofW+gE1jurJ+BsECaptpXH1O0nFYFaDgtjS53ns1
heGVkNXWtE8gzNlYla136if2r4ma3oj11Q+9Yd3PieOvOzkvHsb43C67DUxJzPQC7spuxl/CqrpG
O6dSM6DaGHgHZvuCTXWoQcaHqt4XCvtPpDoev/U+8shSmxakilm4y9jeAk2iFYQoorTBDNjFl31D
QxU9uO78lC0MugYYXcZ4+igWPt0AqA7hJkArgV2X+/52Dto3UB7Ywtt8sVTwPrVhTtRkafUEg7Ow
8DQUg60DHg9GA+wmnDrB7OGXbB2CFWxwWOKB65lDn56//qQ0Jm1WnrUaua6qBTdKZZXNs3+TByiV
JSzCK5Zl8MHTXWRF4SPdX7e4PVVmNOz95kLoidXRbs/YrewXkpHuOoSyCwLdOwyzBy8wTwQtJ7+S
lFDCvDAFvcD5RvkvlEFwg1rMyc4y8+fhd8Poej9O/cvEGrqpJaNdu/N+FFGVMomH0FJGNxuooZUh
DRYMlhFBQkhH5g3V2j+DWw4frBYqog0esQSTOFfmsLNDB12hHM4iTwVbZcyF4cJXTAEtzgtxMfxi
LwJhrFT5MAxEGGfwjAO6yAYz3PfcsncNlPutvbAcnYXqOOGgxm+A7kTcB7EqhP7ICHeT+8K7KvPS
gXu5kd59ZQer8Dy4bxGaCnZD3L1xYNziUdVAqNS97ev5Hg8+QpkfBMS9oeBwyH8M54mjTuu/1cly
IzQa2FnivSS0BoomnNfCgQnERuDOaOvXBYuj6uPsiGeL5hkV2PpuGBYNFC/k3khCfmAzsjGX8Myt
6LUPoQQBH5m/wTo3ryi6SxUrQgPM4FOTtOW2Z+i6hiqJizURezln4pEZ7XlAPDm5gX9dJGiDVeE9
b01nU9Us7sDBgJ630ngaJU1qSGjVCh//jk/ZTL3z3OOL2kp4hflCcyU/kJ3axLpjkoftHPYoLpRv
UH9XM+GDi8ON1Fp8QppZ740ayRq71mu2oEzTBWraL3hTjowJ/Q0gT1MGdIkt5Smzsye7VHeN/RDA
SC0G94msSctd3y8I1XmBqXoLVlVPC2F1rsu3vmuArjafXyPAaKG19l9k1mGBtI7zzGBz4bZ+/c3X
B18uWFf4rkmA/jQuyNf6i/769cd4QcLqBQ4rvzix6YKMHRsesrHzaVXZy4C19NTFbLixfkKjXD7/
6yt9fYiWr5lDps0WRG0Ste91HpIxyvzTKKeHEakLJ3uMmGmAuC1nefBi/VgNo4emwe9wNSELsE0C
jhtDyVW2GIja5x1D7uUdhzJ+xleQ7TGTLKybzwne7gx9jaSvfsnxIost4VCu0d4+5IvQ9PVhcDq+
9Ncfk2kZ2xXnjEuS4XsfzOevD3BKeCLjE4DnjBJm12+hjbGpASx1nmoSNDyJeMbgYDoLVZJ4i9tj
EUZ7QR36yu+xC1aYqrRTs61A/x8E1jkTcrnqqPHSeJKpnZkbFG0qAJ3yVJXOS9dPB52P4C/n/uDP
MAuKypG7QIT7xJujLT60S5mQcjfinExnkROoITXIVfSGQ+A2cuJdUw366IMsp99O7xoR7Rqgiewx
3EPCmroylwem7QqJJNe7a4dgIaLTL1Oz4gjdn7BUrqaaXKRL+ocZ2KaN8sMUYdYDmD1KhNOpg5A+
mwQD2Yxy5grZAtJKuURL6zLayopBVFISTeirkqDC4JwpABqrx8jzsV0z72564xiPabouuQvXkdn1
e5h/L3XK7CYm/8Z57mV2XDx0yXMWpe9JibRHS48Hk3Ez9CHxkCE+89qeefiQQEvfipZU6xSypUyX
U6OX8u9MDrMeXlcHf29o+oLx9exuy54TgZrLbWcBn6DPHXKietMmSZQ26i8WS+2uEhasTS1eQ6NX
qzRs822FxFyG5MuYEz1YqYPbVr+Nbv0JQd/eDA5bpjkVt3n2X0Zmj0mmygMnspp9Tk/4Pcb4hdXh
jRF4z7Qt2McDk5PIgVYnMO3pKtv4MzMJPdBpS/9B3AfIW2754oXRD0IcP7XVkqxlxa/JEZhWCJYb
fEGDJWFbN6gYAd6JnXQLGkrzZ2uAzVu4gX0C/vkc1EGzY8KPRaZMW+yo6wnC5q4oi+CYYc0wyUhg
fkHf7kYm+wyVjLm5mIyCYUR2yb4OgpNvz8jSvc2bEbLerBC5SXnazUsLWv9gyIpstUdqQRmv2cxK
OaX82z5QP43Q8A66T8ip+O1FdHV9HP1mX8ma7QnkJfjlazu1H/LA9SkZr262Q6aQqH16sGrMGriu
12WA55zWniCI70Y58O4OTKW/MDf/wwN6/g88IAfyzP+fB7Tu6s//878/i7/ggJZP+QcOyHZpkPYE
fk3wPrB7THg7/8AB2d7fTBvmD+lL5UAJ+icKCN6Pp4TyHKGUzSdSfdkUf2+PNv/mOY7LjE1LB7aD
VP8dFJD8s/bEsm2aKwXNtYKXwejyj442YGBjbPsOttmwfUuZ9odgZrkgizXbWZLf+LX9RxUwdAhy
h6Mmlq6swsLVX+N3Z4r2ddm+ycVoNo20EeD4f2TJSxVclY7HNltkm9DvXK+HhLZpN/hcKBtX20H6
4/lD9VAKAKu1ieIkEwZdPfRrJ8f8GbhMmeLJQEhlh5+4yIyu+yxi+661l38zJj9lM3y4HDk50nXi
d1F/09b4OsZIA7Qa7GqTc7KjknLbfuubc2oaehfZTXRgxqZjz2Mi67+kNRNHDhrjlvZg0hL1fM5m
zOuZD84Mb80mNhnhdHPyMYfFE3g6MriTjY5nMget6IvfReOpw3oZU110N9LWRqaj587Om20Re3DR
GkC4kVeQ86fWIuI4KXpC8AijZfMehLyTWVK9caSCYJBBIupTt6JTluFh5+G+0qpZzGxTuzLPhUWo
XApmwYM32+CZ4t9syo9gVZutnIx4Uw00mjVO+VEa8RNeOSIeTtxsRlG15yKQz5b8rM1r3db90fZ0
v2uKYjOl+HfqDH0u7oePiV1quth2zdz/Mc/4wp2pppiQDt6ZfOg6CcWrHauHrAYg4Iy1y3yRxYqE
BJ6zu0YCO1KDTw+MtoiUhrRD2d1VD/Mr4Fm9a3E9IwLsO6axTBeOnR//RNw+uG75hCaN3QPV2J2I
bJXLVSddfGQGAm0+nfoYDk7CoKfptn2EEq+s3ZWAbcyF4hEFKPxxzUP3bAA8WLvygTjlJQUduF6O
CDXwg1VUNez4ImcbxTCQy7S4LSzAVj57Cz/f0qXejC09SSAp15HDASPKf3uenaw5D+QkedrCeHZM
+tMxp2xk63NYzT+wrmEj+Rz4xYPqJ35m6e46OYAjC+dHZgbnsq/fqDmIDnVO5CDUevmdcKG1jn2i
uuV73PjPRBgM5l2L19seyOUVt0p4z3Cc3srGfo5zwCW5tO7cNv0+6wbzSUo6BeM+8HCAUQq0aiRe
ZdVfJxJdRc6Bum0fVGPkK0VULCPKHPfov32jD/WQ/HQMiPqh5O6iFnCZn3EZTQABrfQS1y5dPtc2
8nI4Q9klKuYHb+RQPQXRs9fOqGxt9AFFjxEiPh0PPEZtmOWWia67h64gNtFofBaRwm+TtBvT45ap
gWC3cXCOm+yDc9ND5IZPUwQ6KI/wmAMfQTTCfD6MDonN4qMybZLhpfxRhCn715mjqr6ESf/QdxA9
Y+J+ObPVxHmztHdwu3BblMnHVJJSyTisRXAV2QvO+zrkxAM34Fh09ltssB8euHydqHqK2kwxWd7W
C/52+AaXx/xPVVJ/1IB9PVGhFvLU5o+aSq6/UstUr/WQtVBI2gp9AFfPTAnRJo+DX4ikUE7958ZM
Ljk5Nss3x79XD/7PEv2flmjz3y7RTyTs68//dflV5L/+skwvn/ZPap/4m3S1ZNG1qcUzvaVn+Z/U
PgV/TwtXCOFpNvhLtds/l2p+/f9Ymu2/eZJl1IMcpD18q8r97yzN5r/09Hl8P2WZvJ5l66D/WJkr
3wprabpHyXD2qS+YsSq2rbY/JQv+dEPhDM1D/qwQz4xj0mHGbL87cBY2tIUipzuPdMlkp8N/2dnc
/l6G+5eaOd6fv/T7aixFvA2WQ17TNmkN/evVbZlMTetsODpjkx0VjkgZhWRgjPY+pWlpzacO9POO
jAdoFVxJsDfrKSCjBhD1zSF7uf73r0f+WQJu8VJgGbIPgmHO//6obTNdkPEzgOAOtBJUuvoWCJ4q
AWR0mw2JzphgzozlJc7d1YwYuzPkhVOBBxw1Hq9Frx8xiNPIZAHWNKuGlL3Of3OMvO/prnmJgMr/
hxf8x+MBooWtFRgWHgyWyV7wj8cDhqJQuTOcm0WHz2zrGqVdtfXbCtk6Da6VQ00trJZPnHvUBmUF
Kl07cjTpGDbWTLZIGZ28fr5GmUdgYCHORyWE0JwRee8Yt3//ahcS5H9tRF5eLGwBkhBc+Cbv8l9/
26x6BQYTiCrJwvFG9E0SIBl9sDopkwxTEAX+Zhzf/v03NZev+i/flU0xHYEmTYbij2vMnAduT8vk
Ae9g/SExwFarWlNbrTAELUGzqv0sBQNDmsDyQzy49xz/sdN5/6Eq01R/Xu0WljxTelJ4FgAsDP9/
/fnnSUmjnvMDiy6po2gejrnHcJAas6NlhN5eNtYtz22Dpgo+9PhFRUMeOI+7cNMEot83YXnHF97i
XTMZjVLxFwp4XY5Ho9dosM3B2+ZiQHZsm9SNCS6hoSZslZKhWBc6j8AS2XcUGRR32WIL9vIjkKVh
ayiLAfBQS6rmjMcEulXTTO6rZxCyMs3XAn/jHhLJfFcbN7YA9jor4Kl4mbt1EeFY/aOLcMOfvTTr
S4R/v1lMAVk/eGt3tpM9IuKHj5BL50dwN+i6O6FmLOg+98NVtLyAGWYm6rY7RiU7k+/l9OJHn/QF
YbfgmIoxxLdrkIUXZ0rpxIXRY8E4nVzUICESMBnbT06cby2l5Vpgzl2DkcBx7FKz49r9uKRhwpMh
25+J84Oi7+HRBvG9M6V941v/juvqXpnloxHRccDcpz+O8dqLqMAbguERQp1i9h1ktMuGCfhu+dYC
jDgocwjvmTwR7cbey9FfiGtHM0kWJP596nd8aE1my6PG0VbSvg31D3Nn1ekbdgq1nyQ+ReS5+mYu
2X6/eBzkqGmDbqMNthYfW0zY7PogmR+6pN6WnCiQanv7JGsj2+DQDjk5lealNNlhpwMYK077DIM8
YFzc2P+h55uR1r88aWjv4x5yWDwcTpH2H7eR9m2tdZvuTfh4qLb52RqS7iz9rF070luy9e2toh9j
DzME23Tc4xf/CZYSCoFVMt+xgIKFyjvHdf9IezcV3mGFOZ7tOp6u64I8tchxMF6LfzapnveuvQAY
vXXRf/oNkUAZV4x8M8ZtMcnvNOpoCwSK4uAjTM881k/+3FB/VvRPcTn/dsINEvyCDyiWSrXXpKvA
z3S85yw4/jYqh7cBgmFaN3d9kXPxC3yrOTaGsnnLcwrwvGa8Y3uIm4jocdutSqekuFowgzJg1eo8
AWfhub+use0FWzePaMKzMEWpjHIDC+nSa35IAe7Vy2esOSUgBmR2THAQGroU45PxI7PFU6c+2qj6
iOrnkXUZwkZ0343DwQB5qEwIrSDCV0Oq93a1eAdoSdmnz7wQEiIYftw8ebGaEh9QhtgzC/spM+SV
2xdG9AD5PhtBixNUzRzvZ6FT0KpWm6wVLnNZsPmlWvRiTQO8hYD6nmFmSiueXAFbwcWoZNjXZlgy
lAYhe1ys5EiQP4EiHCQhylD0L1XFWNyyE6p8zQo2J4jTeSq3tVEwAwAZn1lkXVs7vrgOzr3I9Y6o
mzIXBGYLcbC6+mTW17o2SJNP5tucCNoN5yOtUM3WTVi2xig8xBTeDEZMPcCcNju31N+tGWidDPHJ
hdBQs+VA61/VrFDznPmuNQQsiHCr6p7mGznYR2k1uJXi56pKP3qHZ5dXTG+J6edb5eS/fdq9uDSj
mLpq4VCtgSbcFZDaXHJCDA9k8sTYLAGkFvyMsZqzET9GFMexeSJvGFU46QjmUKFoT/a+6z/DgUcA
JwpnM2ksI1pwCc4BppvAfQX8nyfLiG0yI6zaBBHKihyyy9lqkPyei4nHwxTsp8n4hQXsSYVUGlHI
gJ+2AMshXi3Fga31yukuBf9aN8TTMMeUPkY6tnAnOmHfmw5alx3wDTDPg4W5uK7gm8sMC0tEqRx5
janjknJquZOOilZ1Tv8mdUkGpX49pAXhMmpW4jRa7Lks6izdHjORAnyPhxD7F9fNYFFGgpREhiDF
np1C0UrvYckXNMoqftYKfSbSZOZ8cmkb6l3QM7WxQ5b6iY0bhb4Kb5YBfCfLNE/qZtqXeW69NeSW
MUrbr/j0q4sbjJuMqpJ119UYdyc9UelTcWHQ/CGC2r2k3jVUxW8lfIEjmrax5j4uaCHL0szYy2R6
LWwfI6zJkyMDgMlytGtl/C0ENbeyQJARqhk/TUqKosEsdjplk9t14sl0qnc/msYnaizKdakuUDnk
HmPIISKHtq3N6GOefi477IPdsIMBpLaY2RdkVQIhg6URPDPom6fRpqvdjqd7pdPoTJFYvCmT4T1p
BwlVq+u3yFgZNZvFeGkA619SJ/odax3sZ8uhvM129gm4fcXaeh0Vrz9x/dfU6rnzXG/bOlRbJwNP
ucii9IxMp9MbK8vDWxjkDBOS5TCe5+pq14KuE0G0f6z6VV2Y/UabvQAxQcdKh9RiDS5JnkahSvru
1py7byIwZhADCnaoGd5pBBpzwCgmtIFRtVrAEV1+JgH0NDj8P0bWsj/OJbqbpoYl8UmUQZN7j2dy
eVYefdh41tYScQrjLWzqgH3xlHz3Wtz4zlcaiNr6gKYigxL3IILDwdKNY8Uod7NQIea9dJ1SRHaP
+ZthGV5bQPzk0da0elN7R2QXjYyfbyDt5hfyqYuZDzXYXHlEIy626prmvGEI/I+6YGCENjmvEobH
QSadC/xZEK6zd1NtcfE4ZjM/6eDISfnT7YIdu0wcBwlOS68J4W0Cpiqrkiez165ov1DraI5ZFLgH
6ultoWPJKD5HqfvbZhnAqHOycshuOvytuJbScXkuSoUrrHIxVYv0zgGOVFeBhOpXnzw7/S5FsSe6
CZ6mu2hzIvbgo2eU91lQvXSVebMoX1uX1qcNTZumVQXugEDSih0uPV6yf7XN9vtUW2g92aEvajqZ
9XAKdF8in36ItUorCaozfYTuq3Z6O3YRUBp5w4qbr3y2c1OPrsqUadlILOAI6FF+TC9aZANcYxmH
dbKkIb2XVMNpYWrn7bPqxygk5BtrUBtvLBhlmAuSuj5kdfld+dUvCnuoFOCZnDHrMcgViCC9AOhB
sCmtnVtX7zmkg4i0zVqbAwaURVJjlcXjjY9YM/qiqkszUGq+yV4Krr8qpbLCufalVWwszI3sRqBH
9ncA7BCKxmrcOhOMAreCvkRaNNg3GW4cQ4B0ofwIXz11XjHMEnorGJJ0OSna+a2eSYh4EZGFcpRP
fmCRiKsDxm/qLS9p5rGnKVnh15HbvK3BSHvlturo0rZqROe2p3hMZtNz0VN6g8+7ZBBZvPxf9s5j
R3aly87vorGiQW8GmqT3rvyZEMfSm2CQQfP0+vL8DahvQ2pBc00SqHtxsphZZMSOvdf6VoizBmdF
/TBjBK8JEabAN6u1fsrBRIIzYJwAXTNl6p2XMiweogM70LRXvLI/ppSlK6dfiYTA3ToVEBJvMB8p
YtkR1hEr9QrOPcG8mbXqJxC0NsUFONjmbhQlfeo2OHrW5NBBBOwCt1lvypJaISbSZeGZRFwMTvmZ
V0FxRNTwvB0JBM7NmFZaDo7C11/kkHnb1r7FzThc4jyHMc0KjWwqAgMEDdf6hAshl1aGfkQPxVca
2+OGhuRBK/KwInNd1uNdDj2pRNG0sYFXekaMhW6Ez4oNrGg0oWkNfAuMKurETn9Plf6TZvTry2CW
G0ILQwwaWzSiiHAgtuLmIduQheos6LbaZbPUXhZsJ5DMpHdYn7od4rUooYLpsTu45tQiqYgPsTGd
/QGbD+IOwj+YsVXzuOTeP2dd/Ac+q1h1iK2Zn4lFX6EQojuyIqH7BruN7edqSm6vOMn/SFMMKx30
26kp9zBafjk9NQJTe6q8ePjuDU63cOLfoXbJdWuzP3BHDnR3oqVrojjrQpvjxUw2U8xK+5RvW7bx
wqo7HGT3C9nHLtDc6qjrnE3ARZZg2JYjv68iiND57Ni2mUGW57jBpeLG8hJjCbNC0yKBbE72tinf
q1XtWBaFgwMUMZ+XbdejqfLRr4r2XZZJsp7OqPDN00iM7YLwEr1y559VORI+6h17H/GVZ1hq0WmY
1fZMdV4WAT18tFoIBs9J19LPIAcwjHu5ZQWggjEKtcsVEsyp9TeVADGERZ+IKbt5cOUd/VOWEdH8
wvymXxwfwrXCagxGeT66U+wc2slPD55oMD7UTLPTWDSv89BdXueg2Pmz7zzSWchzW+U/C5UfhDLp
TnUS/nktjg6EDubMNSeQrN9R8KR7n0IMR02aLz1X1GtyzlHtU9LMJHpnkXK2VuSm66QyX+j8ikQd
tHQxwwwth2iDwKghgRslU9rB9EMgUxLZ6jQt6LnWaeTBc4dm76rfXWPrgzH1+sAd+LNAHYSbNCbC
pTIO6vmCKeYjqCdSB4z2tRyiWx/i4/axI4NyjVmELdM+5AqHEHVVSL6OORza54ssVLgK85YThOku
VNvLg2m40XKUKaWFjcKVsfLBcF2Ylc+ZDqTvZP33R7h/2d5J+2NdpekqxsmxtCJs4U6LCSHBoru1
/HnbFRFyhbFm8MF5ozDm7xE3GyCDZtxBfTTZC3AeqlCDW+CnEhgWZS6x2CoGNidMkjvToeJxk3+c
QKYrP3Ruoe62nVU7NxaReQMfDLKMANUGa7rOyCwKdIlph1xo/vaYQka69wtFBO3Rxe/IUKx8FYpZ
F+/Lrosx2zbSZa7ji+oTvgtXBZe/L/EUviZutWroxouuG7ejqMvL35fZSl90kbTEGRmkk2VvXub4
ZyTtC9tblXZpH0shpp0ugNAJm3tbRVDc04fvsGTlRfurN00QIozfEDTmkRB3ju65WZ6TMfjSQ7vv
hH0D3vuwwVuzpp+xtndMsaZfkLl4F9g1qUyp72ePmFBXbWY/IeJpIsk66JuVGPdRxlB9jpN1myUX
sBdXj4MOxgbAAzOpfwXhjrZp71LQGIhLRyAiboPQbt3G1cmkQVHofGVzu8BA/obj5oi5EwnNpDdN
Xkyb2Qt37FjLyIcgFEaIyYOqtRYOPkrP0GtVSjLE/L1DGcJg+SNOqV3IEsJU96QlPfsfFYuYR1nt
J4y4anMjtHnPpXUbx/JlDoKrQ1ocSEH5o5mSb4mBVajrfhqY65Y9WJWmFDPYxOASh/RpwtHfdURE
LAILvGfQZvSLLCL6Jsp513LZRcv4DJ/0STc9YbKG2hxcx0q+hhInDgpoJoI/irFyQeL1CNHrkzSN
N18azE67izcG6G9rJjiqrzdgPz/tbuY+YWldIWdV127y3kLrM/CrfZ8O8FoBifneuQ29eGnOHG9j
Nt5JUNEMjWRuKEgikOOL7YSf8Ck+jcx8NwPIxhJHGyhy8H20BuFEuwbuI4xhC99EXFPSfMAlhys+
NF7oe2IVMswNR3Iy1XLungwl7yqJmy9S314dLwuXfQknK83MX5EhfyTEfiF3+SS6iRiKzoF2ENLM
aXzKOnV3JE9vOyEoN/E9PQNJ5qd2jICIGdOOK0nQIxoQ7HuWUDDDV5nNDGq/eda6eeDbBBAftd8a
77MWobuyO/8xTpAIdT+ARgacEZB16oZM1ekanwOx6bS57niPPdYHj+N19FCRf6/JUTWchpFqFB2H
qeUxTGfyIyntTSXGtYV4J6IHhC2nvqeM320nx5huYfiZE6s8RW09bPsy+G5Btm/GuFs5Wd6CKTXB
iOGQJB5xP5CKApSW1gK5qGhpQxp6mqPZIhj64FwSh8WJCRuQbH/QBAoWNEUnTBbON/3MgAmiDC1A
nx7Kcv42kj++TzT257gbKOudO3ED6CMJ6KUOwKDhAqLmKXe+zVXOOjDXzlst30xZGAd/sNp11PIE
OWQaOA5KKtnGP8Pad95Uz+g/d5Z4KzysqgT/xZ3/Eg/WpVM9VEHOxX31lRXIoE1LvHU5C6toVb7M
noGeWEX8JjUpWzxjJefqAdPFXRGeSunPrj20z6xIdy0rjcfSRo33HItz1JxWJLWF67J1alaoRj5b
TsvnCs00mLIXHliwMNqJabUnH60vslujM5gQ3Dy24K6gK7u2O2s4lUdgcOB/spZieYATOduAgMKq
UjvVu79bQ1V7lbvHBLjq9m/oZQYwbxcqjNvW4JBxE03xzoa7kbQ2mv2WJ4Bxp97VVXtXEbAwu+uv
MiXDsY7zX0pBqXmrLSDDUqOWrqP1UPfjypdeg11HPqKs2fLx7a3HN7VNMrwdSc2SXib4ehvbKNeM
qBhqB16+p5803uaaaYFJeMXaoTz9G0vIovZszLk/iTS311pY8dMyhH+Eo4PtkG+IlehnmIMZMFUB
L0TXK2TcrQLNTeM8N2Ap2RoZ9tBfs46IgmIucVQ2JxT9HAbQC1ttlp5T5a37rquPwXDrqVYvguPC
OAh5KgG/9z6gN7IiukFy3xYkyAc4VBcZh8uNjKJxZ85AagfP32UdoOeZBJ6dbvuaQXqcncOs/p2H
5tp++rKsgaUDxxEWXJk/wo6zAjD3LQK4ekVYNlR9+z7MaHKdvv+ofNIq4ihkA/OiVTxqd+V2BdD6
SL/GZlCuQ2V9loV2MXB151Kqn03HZ42jp2+IAzmtGfrpVQ7WB4wdBz2ElpUcXTjp0U405mNSRvHS
ReUP/O/5epxwADTGlB/gT75MIhgP6OE+Ep3it5/sYtfCEwUhvc/H/Dg5TCPm0qyPvRd8s4r2HTGP
YDNyxnUOc2idOugRPWVMG1+PHx0pImsjyPTB4vy06I3glhjgKrqo+Ioh/mx9IWGhszlvhCI4tZJO
vRR1sAXSaB8Gq77Hlgs1jQd7PRVkAIk+/y5sm6TqPPd3trD0HvNBsjDBC5B31F9cB/AbiTD3JBJ0
DdtTMMzuzh0OYVLoC26YDV7+v+Qhtptp01M7W3YRHj035gwdJOGZpog6TlV4afP5C+HECWRdkTbG
doD4fQU7h6nomZ+t7bHeWxYDNZtdHogBxbWd2cnSyeQh8Lp2Vxg4oNveepcOUolAp6SAgvqfRj4b
wejxOfyj5WVMA370JeSqfO32z7tFoEvg7auNFhJjlJMhdjd3ZePIG11ngaFxPTJBDWK6AsrTwUYb
uPVoh7wLauwtHliKDbLQd57DgymR8GxhfWyMeAwPzdh2D6npGmLfU5vEm0BTPz0wxTMuiQZ7llhQ
Z4L5d6z6aFs1qImigSNoxoFjOyLRoS2AsJPRNtgunK3svQCfwxSY1hg43j0BS8n4oLm3mW5XM/hr
WY1XE/GrA+tw4yeB3MvMBj3nJ79yx4q/zfgWFmokFMQAo2hEeP98xUkEXvCBnmIPyez4O5IqWPl9
7B1zLWhG9WDS29K8ORI/nhOFG6RO3SpgUmO37E9Egs4b0hHpVIKsQDb1NSVY16qJpcPWPpsxtoue
nQUj2XIABsu3NnibBGrBOCDsqXUrmZLXuMoq4+i2qNSJQb5oeJqLv8OftLtUWTev8yGaN2bAOQWw
Ey5iJPv7XelsR69tNn8NfSplboA0l4Mdvr1n4tqmiQlTdquDHgQvqX0xkCXt/Gfcrhy7N0fcpqJ2
lvTPkofR1umGNKUlXTpwdMJGIRM07S50xFl25Myp77qq7VMv9dGekuGq1AN75kNm1beALJ1V21Hb
ExCrygQAWo9hyGGTVzlz0gAlTynHlaVNbzfGw9e/XOyJYW9hmpOuLdY5KL+dV42gCUzNwL5yzBUW
hPGlr6x52SSIxaURPFRT/I5ZHfYGRQNcFrvboJ4bV6FIvF2fyG6VG+S8616AOPiTDXP3oJwH3i6U
sfSakDEgfI0+GJ/RsP6uUSM21LE+NoY/XroizLcsdjDbAIh6miiPxI2d11iNK6NFcI3XgpX4iVfG
XQDNsTJIG5n5AxTjKXSTee/b08/BY2QCpdhAkCtWE8v8fvQaOk3YXI8wtsLnDiUInZ9oK6rwe2mn
xot+40MTegEQs8TlOIe+ue0DSuBS3ZwmVV9gycFEAFYnwZW856HpaQHF/q4XYfeSl/HRFdF2DHx1
ddR48kd0z9qV4dpLZ9zZdKl4GN84HMEU+m5IGn6xMw0nQ0tAi7jFPAhlvfZ+RRYu0sYlwq4m4meP
e5CxKoYrg2kHXZTOPilrLcgTXeWeX2B4gudWhLtKoLVC2ob5GSvRpdS/lVWqt9htaWZlxQm6LEE7
cMLLWvwKnDk91xiajCHnMfBgxxOLwCZ0Mo0an2jRynsfOr/GtgSbaQ6SGHqww+E4gJWa2RjazMhe
4bYxSHpQ94gFea/rwYolm4H90hIo0REZttQFBDKbHNidLklpIAA8eRq2CGMaKlwyYzQJctRnsa6M
6tD1QbOmQSb2NCtZPHvtH2TpES/H4c8j5GURK8UOTvYjVRrYzmxXzT6f1MKW0U7Tqipzuhu8qySJ
JkJo5hvdOjaM+pjVOt2QhBjlE4ksZdCd8sktYBIExU228MKnbDwWBSHLDgXIdoLxl5Zzt7Xi6sPm
eLdouipnZG6sHawgrHm5v7Sl8U2h+ntr6R1SRsk/aV4ytA5saFW04eaxY8OrnvpB3UZUXIq0VtSV
feRQUc1i62AN2idB3mx6z7S2YqyYdjiDWPnOs09qaQ/sI43MNJ3LG64uC6Jwb50J6mCX5846ud3w
IwOMStACEPEcxJUi9QbaFLtIk3JAmey96JtrDutgpWqXCJeEoY+EhXpCKood0xb7FEAVZEzvIWvj
nfjD/JpHh77cR4krtnB/HsVsgT/SFGBThPGoHeR1AiKxUqY1r6IihlRhOAH52rl7q3NhX5DfLsuG
doCp2moTYBF9jJkcHhNOcmKG2mvT2kRXaSb/biLiw+D4z+ZSbj7k80XkIwaNMmXveP7IkIzwqwws
VTgTlxTF07xWCctrQrVzTmaytVU5vKjd3Ct6cEFuvpjPWVCYggr++996CxDRNAERY/7P1Xr2+Jrn
aXUzhgnUYTu+ko9GxrNpNctwVcS2/rBdT1/0kxMez43+QNPn4fzhqv/+3/IpqQnamiIpBauJnNTa
xWH4EgnCMxTnOCWND6R+qECezVFZl/cSt88EOLOFOmRPhXNHO8HJwclY2eqdXYv0JVOSldaY/7/u
73fVpdD4/i/S/KdK7/8szX/tSSpN/yn5e/6Lf0n+TPPfkPVgWXY8QHjuX1nfvxR/pPRaTmCFgee4
KPpcG9nZvwv+bP6fY/jIKlzLQAJsoJn6dwGgbfwbEnrHCkIL7SeiAf//SQDIdf0HGZRPQ9EO4BKb
CMUQb/jGU/r28/sjJXf8f/w387+3jFyTVDL9pP9WbaHITkf0Hp9JiqY8RhpPLhyPjI7ZYNtHPWH0
/quiSYT17oJH2qsnFPU/fHu3/43875+akuc18YEtZFGWx2CZBeuf12SpdDaS3maLrLo3U9j+GUwP
6Z5kW21raUj4uyyTcTCO93mMrW3vEbj4X1/DU/f4v9RhXAKiw9BjGm4ajm2g1PznJRBfWEcG2dp0
+FNabDgkjYDwjTwhC4MiL1mqXPlr5fi//uvfa/79wv/5mz0+O7/e9W0EceZ/UoN5voFqF5c3EBT7
FWsQPtaMsXwPfxtjJoZ3r5N/ikiXMNt8zgAgT4EhQ6UvQ8M8KC+u30SNAzOqcb070jtb7TM+Cljy
BC6DOQZVWXQeLQCnfV5cVJRkmyqxb/OEdWim3f2eKOaBT7id71vyoJxfObyvXRE8zXCCZqOTMB/1
g8beeUGprnlMRg5AhlveZiXJVz0soRp9TzgA4fI0QMSsbUs2c9N9h+0aLSWnnr353g4FNg8byI6o
+HOCFCEeszG+RQjS+sQYb1PYZ/xbfWw8AIIpiqmSnA5cbpDk4m8m86KQ+GEyisARJQBoZi8jaMIO
djhTl9b0niJZOqSh8zAykmqN2p73wVVL6gR0jvOmS3piI6kokGzOP1Vvqhda5DUwXhTqvoM5LtHx
2RKxXjzR3F2FqiLpaJHTxt7hISmOsdDBGogy3y1QrLu0a3rhHLg5M03N69Dm/WE2HXsRhmV8/a/v
E8ty/ykbZNiMQ8cywGjz/JKx8p9FqbWrJqJJvJ+Jz4hsEuSRxcZMLRnwQIRlxOfIT6UJCdBxzCt7
nXd1tl3Uo0ifB5Ob2ORYh/ptYdvdN77EjTca0dno+FKCBPkC2pRxSz/1ytnkWMxBudcZCiMf0WFP
NuseC3C7MPzh7pA6VtuJWDO4Esd0zu9jhlrNMrtfM3hBKyvEF3k8m7zP5rUXT8bBwSC6ZAYHaUDX
YttOKaRax6QRj3pGFUgS6ELRjt01UWd+YJMkH2Ie3UNRvE2Myl8Cd7YXvfOVplZ0tS3FqQE9xjkl
E3VuSpIy6nA4mj31Vtwf/RmffwZg5E6hP0IS3DaRn28shHNtaE0vHUAgDK/m/B0yHEU7vCMQcl9+
XABrdZHyat5R1v2r+8xgdep3baf30o4sGpywH0kIJuG3CPcVALilWWioAL73UpMKuM6ljyeny/Se
rAeHdM5yeIh2pPNm2WvwZJukGgg3qaJ0USF9PJgFsO5piOOlYWHVIHXW6mlMJQFFUGd8H1rSp0OH
86pjtHt0eRCSDUNfrdH7gwhv3qh2/l71HdlnTbbrmS605iPzPMFMCEZ2TmBNaTWrsa2Cm0lXpOhC
/KwuU5VRfRE7do7NTuxHAuWXGu7NvpkY/Ycnr3TdK20740ZUsDw/ze1uXjE1yM2dNdfkCkYqvTu4
Zp4izXK8c5pBQkbQo5lZN6Zg44XRTb5TpLvFGe1ZPLwMBMsZ0tgwv6lKza8dYlf0jfKHFWmHzygP
cqjh3YYucov8iVKK4y3F+n1IMHJQZQ9EeDKyr2jVN41eSI5r/CkKMM1FhwXMO7oNa6bbJbdBo8tS
ETlxbrZLrb46sxBc7Ig4IcVguNW40MwUs3czTcRfDOO2YaK9rF3mWXJizmOzGioddk9H5k5GyFUY
MCaHxDGOWGLpzqj5R5Po+k2NT03SQCoZ2q4rvl5Jz2cTO1my6MdMHGssoyuIrmu30KSie3n10cgn
BSKqik0V0DCuivzYCIhKaYhetg0PrVPk1y6czevsLgs7u7dzbW6zfulT0o5oRfRMW3ImtAWEj2Pc
4GB8FVOPWdmgyVwXOIdzOnJ22gI3N4Ld7Pw269q5MlpdaGK79xL0NBKOHBt9JeUmICAJOem7dkS2
7LuGFJfKpYkvSrqcigaA/Voa2LGiCZx+DZWSlG64mmnOt1ZwhrKb5uD6hGw5X4XdEgKbGeOyBu3X
My7HMldsLG13e5z8+zKJT+ETuxw3PccKBpktT8ky7GzgBzAdrMFK90n0m3lmdyCW/MbeC2YSCena
ycTFyvwAyYGQREOSLJ0wRacCK06Nqv4I4UVHoyAjkQC/+aBaw3hx1PQOcfCnnVlE0XoEPZnusHQn
8eFhBKtkdQ+f44Zx7t07yvzvaEIDgoE1Ha/e907tYH48m4MxfO1trXuerwoNJXGmANgisRndLLtl
Nlqbtn0pNarKKYwLrM2TTT80nLdm5700/ixPM+TAxpeXwebj1KHqLgHrhulAjnH4/Ik4MASCJEtG
50Fz+LuAX1uR0Biui8IlGi1E8cxf5xGmlrwKZ+R5FithEFHhZKgoSXQob0NSlrcZ6d4GWWC3lH0i
Lp39q/Os7pLAKwAPne69yHsTevhQBFRqN50OVT8QaR163VY03Z/ccfyLWV7rSXlHG3OR5qNtx4xh
Mz3aso+RJ+nxiADZXxq2MLcA5UgzBwdyEEZfk7JB/mZXmPIoLbf87Nzfc52nb4Mi/6AGEaO4nQhD
rT7H0P2isR6dghxTQtYU+8Ir3oDyB5viOZXKa02upp0d6YvloB5ZuGt2KILXGtLbPIZqsKoQopeI
LnSljhAYzJ2dEz+JY4tWzTcf7QFS8SRelKX52VeRudRJNiC/baKTG8Dyrmx0nzbt2cpvfGjOxDLQ
sn6vWMmZlBLeXFnOWe/B6lJOIZRRUM9IZo9Rr4VNe+8NSIA9R+DVPAMCR+Wep4T/CTqM+zForb31
RC1ZEttdVVeafhBMDKQr9cIrZm/DoHxcIRffaCIgFm3ieQtHYjbMLSGJ5oXernOBY9MKvorUKNaG
AZXTbtj+RPgJDBb3em1eRH+IsqjZeF3NWImLnMUoNohVkk1rVxurUsuiOXqTa5BaEAxrNr0wa25p
EvTXyQaOEE9Es9DiEQBD3hvTfnNZkq4BoYcbs5hpgWdEE2TFt4gFcTs6XrBxxPwNL6U8a1MFPAJw
SnrZGueQ1PbJavyzVRt/UG6Lt7R1rFPQPaO+zQdBHs2tfL4k2vg11mSmEWRrrRL8c9tG6tc+FF8T
Tfaz4BzEiCj5HTMKXWn4FC+DqX7MLSAhCFvp1nZLcxPnSixbIuGLAPE/jol035WbKB6ajS8Lvebk
jE2OrIsotz9iO9hGIsfqMLv1pe7IP5nnkMAdSDVBZno/JuJcetVEv+PBe59zBecjJOEt8Kfj35dp
Vhv4nerQJEj5vF6eYSTPB2fw0oVSAVnvM5qMwbsqbfY07Jy3Qo7Ji5mh2dN2hSA+ISFyGgZyKYP6
LXfl3m6sEfVhrK6tbNXVtWj7Gkics4vb5sTAPZtFsguqSzxdkELQuU+LcNNSr6wNcMwrx8Kg37Cc
ZOCMTtwEPxL+OvPkx8dWRCcpn7p5nAHa0pohVEX3SesdFSaK9SaujrlCAmkyd+M0Z+hD44BaZ0ui
ueTupvmbOUn/OIOeRu0LFxgA9q9BpcW9rIQ62MBo2H7JHw/wjO78tngPHYqe74GkiKPd35zmASOZ
UMV7JtWZvlYCl4QCElpZeel1t+cIQxXwnDATvryE7cKGjlR32AV2fy8qezgbplGxm8c05Li02Smn
dRW5mo8KLMRP+61vN/JSeb636rs22YD79g6NCQ6N/rz+VAl57DUP87H0MoIqtB+vLWLpnvog/WZF
GXIhgB0wDkDU+7b8yKDcffYwMTd5OoCISBwCt+xy2Hq098w6+g2IDcesSsw3M2pG9Cz0n2I5X4PW
NRg1GvkvFmywusb4va4ijJlplPGE0lYbHOZpshmvDvHAb07ilY8WyUcUwgrTeR/ROp/qc5E09bmn
Q+cnCFTw6Pebsmn/kHY8HR2zudmFElvzmYehu25eQkHGnKXz3ZBAmIgSvnCm5Svy9MKV7fc1n7H/
7iLCDItYvEx5WN0dxixTG5urECbe1XMIe3Wn6iNLkIMDGD1bUb0foW8dCGb0KL8dG8W5/AwLtztg
vxhwu4/SIPbPTT+ChFsvqsw3x3qK/jrjaNn9fKy5o9EVI8BQkZHdCfjGrhuckibLtiKIcS6AH73n
wP3jNnXv3nxWSAPFXOidRnzMeQKUCFEJPzpvQjZeJEBahzx+q8r2ZxyXqMemcVP4u2k0qxce8nFF
SJa5KnnMTpYL1Wfwgp3H7PPIgPA4fnrIUM5OGmYvGFaWIKYfrvDhHjLQWLREVR4qQ7AG2+nOFZO9
7UbUyTYyaVLlGtjrktnRTO7SErW+c+HAgAa49Sl6wUUx22xIlAlutq6iY9AWy7mgZ+eZCP2r6cXq
RvsEJNFcRwFKTaMwYbRnKTNqfEF8hKfZ2mOQ75QjWoX5wyPP9aiDXUlttM1EZG2EHxuscQkMwL74
QSZ3jrfbONnDRI5lZIE+5YYmo69DG9ILteFa4NnQTn4kU/Giqn7jJnJY09eYYcm49sFycbt1M8T0
UIZi1TQl6E+XYXr4VC3wFLERDUBgB+UshZVb16Yp5oXyy2sysI3PqIS6JDkjF4pXZlDkBKuN8b6y
4p+DkSf72Qxa3jn5bevJezQ+U3FFBZhNYO2DnMC7JtX2oZmyR46e4SDVNG1SOvBG0DWvdNeFIS9W
4CfnssjfS2Z563mcHWjEPre3HW8M4SHxcMVODrp6SWz7zBjxI9CCkRbDlSMR5xkCJyfflcyP19pM
L64/MDrK5ZtgJHbUls9EebSy20g3t62jF+yl724SOSvJSrO2U2QIY9gQh0H6jRoMbzHqLsW6prON
Tqb8Fjxxzm42rFXdeesA7CSm+lEtTVsVqy4rzznZLhdLl/0C3jqhUVlWnogjrIEGL/kC6mQ8aHdS
m7xseaDMvllneBH3cQywDQliAq7uILppN6RBfJWzFZ/KCkEy04aLZZY/TQPvkvT9eUViEBq30fav
xL7n6wkl0dKDN2+pimhhQYQuPH8WVuIZUp0F95gQgsF3ylMb2m9UfXLFCPfwLMaPDYcdumPmCXGY
tZZPQEaet4e/mxOJYpQndoHZvE0OfmwVt1Y70722xNrNvV+Fn2T3UjIIaxT5SK0A7tHPgbmFCrm0
WVuflkNrC6JwWssyigheQu7iDq67rdqO4XTR/YCp0ZJCHZS9frXSmhzLNB1PI2GwdN3Te9HFPvzE
33JumPuFCN3YtrJjCPgO2/Teo1O5tdJmWpecKBga5PbNzJpkHwf2VzrXA2HYJU81J8BFK83mHObM
NBgxTWsUKebSwHEx+FVyIcUCJ4Mz/9KJSE8FXaJF4vToM8jZjEQZoXBxNxaItm1H6u+xr6DjN3m5
7OvUPIleikNsEwVUxeMyjvGXAjFsXJntgX1+6+Lh4bjwED0Q2AzYIJ5qls1+YiprOhk3Kzm1Z0/1
v2dnRGBey92Uzd7SHpi6aDTpp26umH5V5Bg+L6VU492EOSliyrh26AE95LNxwCRtLkM8coc6NaqP
gXMNKW7pgttqONpwi48ttkB6OYb7nW4X2i1rb7LvvJYq9bdAZ4kBipzms8+9hQ8Y0DZ+WqQPPPm7
/sWpAvfouw7Wtl7uisyJLl2u3b0eEBFRDX/Vgd+8K2ZBi6wYSOqx4ebWlYg2CCaTMNiZ2ElePZpQ
yxCy66XyIYmqlqVR9dkxgSPBv3O9E2xc71Rnf7zGQ6BnJRDdDADazjOBzEMx8WxgbQbThV1F6bI2
iBzCtw7V9jnWbyzYxkjzHk3B0NkTU/rEyyFGr4DM1QpqlsXgu2R+c4SuBNmhYaLCrC48CmbLR8kJ
fZO4ObBVy7t4TmesnMBms0/1lrNV+EQfTksLs9klqbuvyLD7K2A9euh9e1a0ZBfgd2Aut0mzVqaS
xIKPLap93BPKZ/gZVKBILG8S57av9AZVjWQw5Qf7OaWvVALf3LNInbxBp/tQgXIairi+ovmor5rR
L/ImRlgzUG3deWc3aKBej9kePdF0gtu7qGHs3AhfJk9RmsW2kMN8wFiBrqtYiwECogVBMHj6YE2y
CG/z+C1us4fOOKz7vvc2ccA+Z37nn40kP4aGNPBnD86xK/29RkZ2awNvOqG9Iy5uHiQkvPyaDiR+
4DlLP7yKttJUP7nKCXQx4h5hquTtjekx8LPGnV4xPOOURFFQZL85Xc7oPMor9gDijx0n+DD6Zins
aG0XabJKaDMhmSUNj7ILtUUuX4iHH1Z2YEIFBGcM/XrwP/qUX+9HeLeL1sT+Bfht35OOu8FYOy3h
H7wpE8smBujiWDSBWOQtcTNJEnJON/E6kbjApfaENKGyhRhL9kBpCu9RJ5+lZ4N7E8V7GTnsDd6j
M+qQlNBobfjTyp7a5CP26zd8W+4SlDEMZO7mwzDaKEDyyFvmiO/3RvRADoMHg8n1o1eZZPhbxzvP
IlNUNvHHELb/k70z2W5cabPru3iOf6FvBp6QYCOSEqleyglWSroJIIAAEIEeT++NrLJd5UF5ee4J
l/I2KYkEEF9zzj6PEd/6LuLmPs+4KcwZmUnV5m9mN/4ZcPjNmUeg4n1jOPlNry9TXn8PDim6EebQ
iyXvFrIf7/PMj6jgEGFOQGFdxT2K63PcKrv5cPqOCZrwvGNw7pCI36/o3/tm+YfoAjj+9XLCdG6h
i5vnjRe1N2Gq6DyIbUXVcL+sDGm9MAyoZ3HUNvrekFCYY1Ck1VVhHCTnwrlboKGdpN2+q8GFCT3x
Mw9FXb+h2zo0Fc5zh1HymSfZ9FR7/q2eyYmiFP3FiqM5965+sksnRT9tXWsahasOplckbt3NXkpc
WKpo8dfVz97ifbtTSHfs59EF5TW5NVad7cr+whE8n3ptPhV9EB6ZquJnKqIngLNXs1isF9Lb1BYJ
ZfEIvB78qjg4houRpAiXcxaxPIAlag1Q4IkWnS4WSJwHyRwZVRATcBdHwVG0AQ7KXCHQdZR6dmzq
8ibKn8a0PBWOAJ05eNjk5hvgACKE6yw4oHoyb6OLrHLAA2jNthG7xjjvvNzMKWyQOQJ8xp8XMOl2
Z9QJ6KDBZI9NQ3Ht6nsTQvsuKvv8HPZm8Nhio2QchqZhwOF+AWn/XFS5jyAaN7ZJFeoky8SBIt2X
ap4jHPQDY+RZxGjbrDPdCixxKzhjoXBRQSmPAk5QQXeuecnbsN3RDsitwHUHN7t8tTo1sN/P3koY
tRjfJ59kI9TpGHVWrn5/oPW9hz9EVmeYcHeZTAWrsdoXZMAMlgGnri8eQNngEina2OYxf18vAaIG
w7uLUEORQYv4dlEanEeWIptCGhWZkMDdduiR62C7MwNQ1hFj9FxPW7MgM5SOh3jFPmLcsulkW12S
xYXFCRLM0c0TSIk+JvDqVxiC7R5Xk1uejHeYZQjgABdAxJ52riTBIkvrUsxh5gmifbpj7GJuJLEP
ywJEvHHhDKSMEc55nv0zEOaT/WOTdLidQt6LEvEHUNu+qb8RYl5A4aYpsrSgaC5lGF29yo/dyPwu
i8y6N6SJX5P0EWScroHSCBZnkj01vvgUdZPv+/RpQJ4SRxRDZDF0R2TBtCQR5YH8ScqRekccoVqG
J78UYDjK9EDuH4PQvDxr72wTXQZoPAApueQUpuClw8p7W9Z1SmmTZpCjEN56I/1HGoJVAQB8AuDp
ogd3MEdk7dEJQG8EozywOIMqDl2/TwDbZvVtrMe7ssAL4sOgUun8ikpqjgey/fYQ3WOzTpodUj4u
dPsasHwA18+KlHVSb/PuJjXOOGeVckoP3jZw0VihhsYxQqXHYoT0BYSFQU2skpe2jzwEkJggtkrD
T69HVc6Iao0eHucLIQXBhmdbsY/GU5nzsTdDvnqIk3dD2Rce5z+GVU9bqVAKu4aCcSIelLbi0qB0
5znyINWYnBGfbEYYGttpJmfQAopSmBfQPn00IudMo27nBoa1J+Wq33Kc8O5w5FtFv8/pY/chsQ3H
zG7fcHFCeQyZr7egrkUNl6NIxrONh82AEsqDduOZpo57u3MwRRNeVTE8rVtG6/DVUzAj4Au0tezK
Dmh0Q+oKgZqbrLGt+y59l0PxnHHd7BsNxHtc+ofGxItOsVpu/sZC29CbYXHxWc/JFUfWCgqun7J2
vo7DEhPRfj8Rw/WSAvzuvOc+W55K3O6bYai+GW+hn1P+Z9ekpJ2R5xKRv1CKjoHagvFdsRUM7Tdy
URjmyuB1cDgeZcW+iLUCf/fcObBMrYo3EKBb34A50FGA6xfNVDAA09L/+B3BZUJxCxJsgQ50FVV6
NLCXyPwlW+K2C2leJzZ7pDvIq8rGT6/SB6RYQH2X/BORkHtK2vSB1BD3OCEXR/hpHoGipxvyX9P9
ILKtFGBNazOLF1iU6OlmsZ8mc1vm+T7TeXhOFXyOUpV6x3ue3KJ6DaQAAlq3NcsABwMYqd0sARjF
x136LKJM7vAfEs7cQ1z2ZY1fghwPuoJkBy+MGVhv3llcEGeVitijLDkSfPOBNpOBmzXte+Q7B1ML
IgZ6HW4jhraN1ueukgAasG16WTntvMmksJN+xCPLWO7y3v0j5nZEuFOmrwOjXxMLqmXNkFyqrZnm
3tkjsY/5rfo0ZO2cZjIzNhlu+7jJVHlamvQWoVvE2+l68gmxrH6wlGM/FpUCk92Q8lSR6tZFF8OF
XR2aPHSxBDDwsu2tI0IyZYbsvldZtR+L5DLYpIcwVtvRDsSRXaL1orb3K3Z3LWf4DmwFiUNWi19f
v8xdED2uZb9VB2R1h8Vr73gvXokshOPMx2ZtFztT6RvAiv4uHEeS8NLlkUSM6pJrSYJHis2znR/Q
ZSUrWi5/zolyQ5q2b9EC5gjtfNCALVHbfORx46QkEk7clFPkNHd6qr+bNL1gdS555qUpmq/HSGEK
CKrwuSvkh3S7Zw53YqRcgs9K/E/5XJL2KMdPZMJ6U5bUV6kL/3H91AH4VQha22bE3OjWC8vcPF4w
r4BqyPCorz2t2OVT/seHrrQrDO9Bc19wwwKVlJ28CSK6CCsieIcVKkj3gLDoHjuZLwymAqP/UGvc
VwNT902CViKWdcZct0+dDWp/3NRe5+0mf8wpWLIP1yOEY/G96SCsgj5fqdtssYposm5njuUOO3Rx
qsF5xlNpswLJdUCJDFmBuAcw1AZn/+ibL5HvX7qy5RSP6ONw6z+GWc+7jOfY1OBZ6EE03X91gl1F
AeTKuLaiYccDfdyjv/0uwMDHBrFVb8FozbfaUD9jyQoBkuM+jIa1Ohh4wOEdjpK7ADHrccRE1CS8
a267rFGK0o5DoPPZe5K4b2PqLKd0Vp9LENprlE2c2Er8Zh3OZM/fmoMJ+rvqoWPI8p4DHEe21f3i
cydn3Ui7+xY3mz3J6UJPxgM96fIHix5349kYsKchxIAVEcqWoYk2MXpgx0UXMXLmbYlxJfiVYGCV
fEGRMI816BS4694Vb69Lo0lmW1G+V4Pp3Py+s06Yu7+ckmHnkJAOxmNvG6TLV1qYAIVIOwbr+BZa
hA84Yc1uxiy/xsQgZzopTnmZrNtZ27jU64uJWmJbo/HddgErWIN9Tk1PvM2nCa6Rgl0osrxELevO
uww5E4DD5jm1G0Ye0l4efTx59kIwxAAnyHYRCASuidYzupsTK+AGiRjPFih3s958QG70qKAtnL3A
s09T0f1wRpc7NdBqRab/imvBinskYRtjfeYUIStPMRTo8oV4nNb4j4HopwPxIHtiZtEoBuInLUmc
CW2GPEW53PDNx4OWOQED4iV3yIgysDP3CsiMQICblB552M03KCjSJw0N5kVRAE5vwsBFlXr3ISTJ
3RDiXfOYgHFysmDRpbtHovAc1O54CSL/Bcv8Vto2xCrkl/uI58yGXBviDGunJ2HMOQ2AzZj2uskL
GvWjncvfiiDRx6Axp6uqOd79JsH4nMHAbgNS12divPuoFSeLdEmIYsnN17X5irnmA3xT+ROU07Ws
qXJkR/RGVCfMJlEinP5+9fdlBKqOtDdj8diMkmDnCSkFWqfu7A+WPlqzX9yXqiUar4uMh9mvg53D
JIB+MmIkzoCEfYQk0tHP7poVuD7kyE5IQ8kw13XLK/8FvV89X//+acyz17kjaZdx6HlcQ4b5du94
y+2HtHbTPcbJNWZgDFCJYSLckCNW7IbOkkf2BvMhidLhrRTZvQl496sG0QTeaFa3IDKQ8kxy2yji
9NhKDV/1+pKjiIndZbLPje0ON1uN9sa0ffeulsZKyKyuaTsGrxP45yMiCOvgg5F+Tubp3Ky243HQ
JFrTpuIFs0K+7BSxnQGt1YLELjZUucqNDTsm0h35bGAn9r3t1c59gFMaimpxmpz8ApxwvBG3F9w1
EVBcxF/Je08XRUxs6ZwIiKPGY+H7F3Y1gAbZsEfzrsr0vuuyTD+gO6ELbBGadc6cfvB4Yc3egyoh
kANcRC2S0+z9Cvsg+yB+wz0nIefj3z/mgWNhv0Yk7Jtk2xa5fyZP8ORqLZ4dHMM3w5/enc4QH24E
d4eJikHM0yQ+jPV7wIz5yuifjkbHnjNgcGUOJG0lgjBgwN/YMQKr/PBDAtVKpyQ4jDA8s6r5J/Z2
DOT4OgVV99DpgJ4HLdFHTrLWjgDeJIY5JjaBmCdcZeFjZNr6oyiSmwit7KlC+PtodeKNVt0+iYqi
fuKaAL41Ws2m8HI0GvDZPiqIx4iJODHw6Uo/0wSEBPaunnicsQj3bi5g3J2tuiXGtuzdQDLvlTfb
Z0XKNwuUmqzQLoLlmjbzAbwcXs/yhhy5PaAWu7falu1DDsXerV2HfWGttgNmuMRsjIegN/UtWl9k
4Q4U84vk0GK/NjBuyEcFNKWxpisXJmt3XA3IaOxDZbbZPhxXlFgaXSdrMs8ZcW99ZBoXAGNw02zz
OthwCTZcDMYdgpl3w9bmVft+sFmajth6O7/MuUH1N7gmNRJz5twuqtu/vbRBeJ3DjdY6QBRkVjFC
LgaxzkmJ0D6yVmVpIaNrpshgcuqA1EdOlOCpx7d8HhICkZADVHtwwyTEubrbtObyGfosJ2ksoFpX
jN/rksmz5kxONdjoIHWs698XO8jsq+GrZySB/d205rpyFmwrej/I7vP4oCL2g1q0aGnYNxaRU8ND
Qd8V0jBZkZQPY+17x6xSLQtX5FjDQScID6oa6Zc5Ofa1XHAuJBY97lzf0Io+dcJ1rn9flt5/HYUp
KefFoUrfeR/KB08k9TXslvpaNpaOu8CYSdbjsiy+eUp31/ElDZI/i2CxE5qEsvjL8uQw1AMZ7Zl7
Lf3YrjvusIbliFGn1gGOcH73XwsdoxUg9x/1sDZb29BDtomEja2VvdIj/4NAuXTTrJ49Yru40K5N
b9YPgRFehLJqcrfQhJjVBZ/yu2XodydM5sdccmfotdHKWZcHGUQNNrYYmQaHf1GtIC5p/DJI8D6V
7cyixMG5N7Qcz0WT4Vl3pNg2g+9RqhI0bnRlfSFdqkRhjyO9THs4gz0URdH67JL6NVmIYWsQooYQ
TCt953FaoRQCb605kEE9EGQ+I/AjOkucA4Kl7yxCwZ3U+TMtBrqoPAtO7DC+QnMOLlDJO9ImcW13
rW8Y+NlzwChkTk8Z2uOU8ez8CHWLMQDZrD55bOegkrBThvYeU9uSGAQioVWlLavLo7E2045V35V4
C7edVY+PZl181lZDjl/RHnqapwWU0IHg65OZcqQXpRPuoK7VsCW95NxU5iMAgGJPB+Ew8SSSqHSb
8DMvepgsq0YGX08cOqwb/bOaAa4FaUPT8Iw7uf03Tfj/Rw7/X60HiN//C+tBnf7nRACH//zffQf/
Ck3fDyNA/vgLwgDh//hP2/33/2aY/0LlSiNtwrO1ApwEHvfU/yQNW/+ynDAKosgC9ujCGf5fxgP/
X6jQ8CmEAbxSeKm+//9kPIjc/0xghf4YOB73M1siDBJkvv0f6MiWC5277Q+jefLznlBYZk9LRgKN
oQfQlzB9NWZ8VM1DyGIbKGmE5XtnwaeD36ZIMcoQGA5wu4+BwRY9KtFhM653r1WnynUdtXHGwbk6
HfeyCsl+gojNvG9x3rM58EgepvNpZVkDRQFxZ5n42QYLvlpSqpMkpvI0FlQBBCXCMmrUPrLAKGHe
4+zoY5ajZJ8trF6HEiFVFrVU1S1GpAxl8QxOsapZhs1MO2oCgAYlngxAMdspp2ZO8gE46K3XuKX6
sVhFGeKXHzIfCIkW3UzwgTYBgb3I9KMjZ85d2AR/CCIJR6h09xN0j43uHG/X1/jtKp4z5CW82WiG
KF7Lw0JdoSbiKBWHm3CBUopijZWtd40k31oOYbkdjG0JfjTNwm0oZo/kr/EJ8Qp+chhxGSqu1s9/
jFCdf3lG8SWceo3r8eiXs+DDAWPgQ+HYVbWYsONjEBiDN9owMzlnVjbH6CJ/myK8r3uXIOeIUcdy
G2eFnfNPhtCFBfh+ikBcWv4bbcDHXFVH5knn0CRbxJmb01wJ5KskyxQZbKPFCd88Y0R5KotHukuh
q9fFkK/5bN64wrApVzzaczkSpeKMYF4T6AxoL5cPfJvXbIqOfUHwgJ1PWHz5pTMb79nEVYQnPw+R
TAF8Ojjk+4KgWI1yzTWJlptN1BBdXrnpQQnFMD7fJpXcSWqiTYFjPg7ZKtEzVa/A/h8D5ezCXPwp
J6IzpYNsZqp+L5dsYuqs61BvC0BdiP36Tdh/Z0zzyyB5R5XyGhkCR0Lo/GSzeT/IkGyYmhFxY0ef
MmBJ05G8kEnju5MzgDoSt3KhrvnqOhQJGUeetw0l1VhhMdlyQAx23s8MMjeQyEeRIQO1qP7UjtCk
bGpnq0mB151B7+C/itF7611gmkjiLeBBs//bnJQChUXq3pw/4RNdYT6Y78SyinkYG9rG/BwNxoFA
mCeTcfkmafuvzL6BMbQ2rUtWa2r1YL/84qkOqAjfKXd4E+cV/8ipYI9ULXbG7sInZ9UM/TcoNARy
6P6lnPjk07x7BDEIW8qfSVKavM0Qir2lZ7g63SbAfnApPRZUVoPspppvbZ7EmUO6U8qecqcb66Km
XtAsF/w6kY69ZvJ3rd+tjxMRMyxB1taEsEesZyf334RfoNGgjPUUN1lhhehj2NjtUjzRp4BJz4m0
eef0v/9I+IOGceufIclWp3l9sSz571953sVwLCL9zGHmtrLuAuTLU+IDicJDcrLXFzJ+QAWmy7FX
i3fKYeDE0EOYn9SNvvx9UWmE9UIGWEubB1WToak+G0VURxYurwXnu+ATAQrTG6BYQKmqTcRgzO3Z
67UJoIbZLg8eUKY4cye1bdUI0CgLRgJox/xM4czgC2X7xh5rAHK5S+1hsy9FPOVCYyFzUdu9OCXW
UaMLPbeTLM5/vyIeSfz7V1gwe4+KWFW1GS9WCysXhZfTDeB6JGX86JcPZsDkvxZNsqnwaPRTXYM4
TrKzAGQYt2Gdbm2LmWNe2scsb+rT35dp8r/GoRt3OQLUU9ox8AYjDRpT8LlN1orKRVgYiwygR2k6
R6MUSwyBlksqzJtTHhSwe4zar09u0DARs/7ijoN8V2GfZn3Mgrjy2R7488mpCSq3mT2utO2tiSLI
YI61U80qgUQQaWLaBSvHno9UlQcutZ2y0yIuJ8S0UIvlIRir97wPP5uhOw8GfCQk7qx0U2PflC8t
FxG5gfMXYYEJXAb9PhbVdMq6ZORMiW17YGwzKnGyX3NKqNin+N7iOzjgzWuP0lx1GKmrdhEbr1Nn
NMhGQUVo9jQEG0ckm2txdkv/Khh1HXiXMV8QU7u1K3m20sGDVeNw0VkQw3rhXKjVu4NnsvoAd/Gu
LDop0wraE16NTRVXOmh3BZnpYBghqJh/06LVXaps3F+Fekq7SO204l7Wnf/FB2bsCwvaU8DQVCSM
IO0p0jttB48zztupnJ5dgJ8vwr8qgPNh4wV7KdBEQ0IkeL5AfTz+ziZnFayr5o2hBsE8Nm+vdvkw
lqm99FgJ/DSc9/bojMe6oHVtPe3uVD0TtOp1CN8HgkIXxCRkk6ivcarfF5OQKlIX6Z6RSRHs6S27
RCaIkRd+JTP86mbFowMCSDwalhc3eYDaqSnnBy+qSBPo7sG9Rbs+LV+g7TLjo+3Hbn1zXDAEFbuD
LTy9/bRAXwZn0G4MwyDtzvAyBlk18tJG8iG26tfS8HxGJuRueiM9Wz7ceL8dDia48NogXcVeXkWe
dbSDs9oAGiJ4mLRAHXV97GfsSXUTGE/oRoFvKrAmQcElG1Yxoic4KbYo4qVnWOJAl6xh0u66gPLb
8ZfpXlb0Y5xkcLXdEPNFBABT1uUBuohPBeNX2wEbWwyB18VBLkBES/OkMhNRWGq1N/TkGOg7rzvk
dkT9Pv50EUCWMGebXtbiA5lEc7Y9m718le/k0JKI2yUIU9R01iN8azAm0AnnRD/02Y9wayiN/UKm
wOp0TxdXnYmsR4JiGM/L0jePSAXnJ7Mt7od1gmKKMTharAZ3fCTJfWvmgHOy7LWb+JuncJansQ37
91zAERCEoaqhY9oXQotr6/VMGqCnQC44Y+xmDIegd6hHUNOZOCJxva9guW4Kt5/3QNVC4D8pQDPQ
SIuDMpNxDXMSqE3IUpwHP2/a7dB60xfx2vtFjXggvB7QOjmizLkblngAVDYqK9xbgDK5YFmbdfKP
a+bDc5Fi1hn5FJ+aikuzZtkRG41cdp2KxANIHTJwnfFU9N2+mdnTFYXbwcFLRk54NW5cOFnbqMa6
MubdJXeCVyl1f2D5UlzcuXmtQTlvLO8REb7YQM7D9gI7ZUu2H+t3F94GP2OxbfEfsG6chh3AFIez
xVsDM2vWNk+RNKHzNBSuDKj9hopT4s3cz2b+6WTJcpxKPJBZ01cHXHwulPH6V6UY+6dEY20yr2HH
ViFo0fq9E9ln4ov2ibUj4blBga8eU5/Zlfaur9Rv5BbW/QTxtq/AUbZD+UcSPLmx+8I4C2lXRFUx
T9oiMMZAak01Mi3Z3eWu801mhmcb3aMCtzLlExgnpzrbIz+AbxAU35A8v/UQbsXNbA9bjARsh04u
h9pGOf2EHSqKeOS1TD/WXcTiMgcpGZibHkJnY9eE4OhZfOjtZPRo1lEWbn2XJX4RRBDPEzI3l4xP
xi51FXuuO3Hn2BTMBaqIxH1BgrdPw1RdhwGhPm+yeRIT4nvUMj53v9i2jX2p5sU8eL33EeGYeAi9
7iz8tnsQE+g1Ye9JWd40EVp2r8CXa8qi2+VhsNIgUvsoZfo2K++WlistPf/M8JUi2sCClVEQVi+i
Ca2b6xRs818HN0CfklZ3S832PyUS/cFRMzN4ApBQgzgxaFumSnokzjsh1HDwLfjz1XAUTvPFyN18
+PtiQGCPbOxzC3oXgzXLhLrRSDmRIDOgQvoOTPTkXamyB20rwpMc5e5sMLkTADqTGPo29hTqpUDL
Jxv9066zp09hYOVqedy1heABWPnIX/ksccuA2S5aHIFlaTCMtCwm5ExvUBDs7VB+YWwkCq6ZvjEu
owQh2CyxdLctSBzjbqm7QzNBC1pSysJAskw3NWIAi1V1OAWgWMZRshaVe5E3P5kTQokz/I8p9ZGJ
TDwYZO9soxBpqmntGHz8ccsOc6zD46RHsVS05VOt0caM3F9w8JBWqH5EKVi8uaaCDxx1c8yMByza
GOzDdtq1Frw7HeanJaEhYOiHFcCcy5hZXYxJvEL5wv9nYieLlWzwQWv3hPbYPTX5OnWlRvTykTCP
YKvDCVb4HLzJENMWda8VPqMLyfaA3t+ydBCbVsAqKSo0q/nclHvNrbGdMqyPgo23VBEFAJniO+2H
ZydI9mX3PTDVfEiS6qmV9nDs4E5FqAZLw9mXafNkDx6VDdEnPJI8G63dSyXLoyhzFj6Un4aEOELa
WRwE/T+FGt/dxvnI/TLaMk14JfD3wxLjSZfMOhOC1tw0gRHssS7QNSvSAls9opPpWfe07J0BiUZX
z+myD2k6G8DHprdg3po0EIEicJneAuJfCJHGoA0a36g+8D7g0hL2Pws6p9gypi/qmJ70YxZWHMa7
LEIb1HjJS5lNdxY5yew66JnRyXO4yXCfMrMl4d6hYxAsU4cJcR69Uq7zXyH20iddkYbhDXBMZv7K
GXFVrBeTVisc/e04XbIwMfdO3b72XvPl2Cgvxb1X9ssm6teWujC63aiX6TCPvI05Wa9mFr0ZQL/j
urtfQFP6cr0xR2ZytvtRRfOxm8V3MOYErbCMiI3xxemgba5gq4qOF2Wv+kIH9VyiPJFJ+Okb8upZ
q8+twT5atu2hnMnabB2SXdtDlEAKNf4MkkF00vHASqTxW2c4+zQZpPVovzKqBPfJ8ZBlv4UHbVsp
1uV9jDAXYTeLGEmeYpyj0aDCXE3U2G5riS49yN6JNbzINARHY5j4kSSBrBldWxpl77pJa4o0yqxl
aY6utH45Y3O0RjLfROgdSO6hwlDHZdYfEt77OAQ19kD9a5HuDUXCY55qsNk2P7RkamgO2zwzLvI9
eIbuuqZWwA0t0O2EAteC8CiR5lxfM+wQeOfXX5k5upTO0eq5TpsxiZPafPLqEQP0TBMZNK/EM/Xx
CMLLruEzpkBvSkgNVVk+pk45x4Zu7FNHZZchbZwbSq9Z9jF6t4mtd24scjv5ZbKFs81dLMZtuh5O
CREMxpJfCG8OdhiPMBws7Ts+FP9OP9guR226LFjGJXg/jHK+fe3qbKCbBivnTTlx5ExUYmPGsgBs
aO+Y7c/gazoeHvLJin13gyncy6xCNagO2eLGgLiepHbOWaa+NMop30TeKDzf3o+utVkX3/uBeJCw
x3PjyKNnTfPGPEbS2zlEh7Bascq1nExi1ytw0SoCaKBs7z0/bU41uCQjclnClDnph3N5b5AHYQKu
Txxf431jaeo4EXHaI1ckGR4lVUfBqRVmX8HMUqVnwjPUS3VXMS84DkF6M6tHI3MfBFSn2JHQHGgA
jJ1203bnja8i8fG+EpXceLBeUWEBI0TnPg3Lxc3KOx65+3RJno0KUGrj37px/iEAijI7VXdJa9wx
lWPDamfvRr982JaCZFXR+iUQLo3phdLKIsOgJKq9y97SnjuzCudnNrd7J/9xpPmrBu4J62nkAw/1
teOynmYeLnX7j+sRLsWs/mMuPl3pMDCsPjs7eTVKKXbQgr7hBz6bEBE3+Tjc8ib4hq1J4dycxdig
q2DduUvtS1JSbE/S/HIX3LsRMUBpw/VtE3ezr4py35pZdkPMsJ0q+1XyZDngijoteMfXW0Pn7EKL
LnlBpHVM0+QtXPTNUaTkFKQro6ngsEuT5AvUx6ONQu5AGkkbgCUcbXDMeR0DtPtVp84YL55zI834
V1EWvwIHKhMkgpOPR4fnwaKQ/yEjg9jLyrjU7vNIAcGUhYZfpgeCSKGUFxioxy69LbZhERzufmWe
+cGO9dvDYKbVYu5Fr1JEVHW+G8filIbes8LW5MIbyi3GOF3tfMmyv5VReN93ZPHM+fLjuExUBZox
kVmgPzVWqCJAddmnKXSSArBwML8UkfG6eFqzQANbbYHudez+NOYm6nmjO5m8bXuh0fAyNt1GA9Qm
7GU8hTLQLAFv3Ijaapsw2d1ZA0LxHgjmOB9DGb53q2/aS+CtBjxquoYyATO3T+W68e6qom1i5Vzd
mpxJw2aEEkpxBlfWQSXhRCZq0tbIGXSBC896XnyXoyl/beYB/XgiAGllyU8yAitDrHRsQeKQdAmk
zCsbVlOZeahNMARJ8ZEr0k6nPtlGWeMcqC4OqDCL/QSLhfnCcnEsN67mfEKPhWYFgyojXQK4fQ5M
tHA2nWfzp4+WuCTtBUSPLmmXIAhbXI/s339DsRx5HIjbPJNHlaYPakpEPMnTWrZvvDQgQdzw2x3U
Dj9GBRUcNYHTLnMOVFb6goUctvJAfhCxGQ+a5Tu1OpFYhbzrzfTZT+Nam2dzQt7JEv5tqZhNlbn7
MNgYWbWllrjo3adGvTUDTZbVd1ujuKNRXA5Je69td744WfrbxkK1r3DUSS9KkKjCoc1Hn58fZ0/V
q2KLr6CLVcQnkyZA5ZNK/+6iOb3VfvNZjNlpmJ2ftZhGfdZeTFj32Uz7DZ+Smaoww2Uz4/baj2SC
zlH5ZrD7LnkPk+M058/cn8/0z7/yao1BnxHvG/3OaycLIx1z26J8dhJcKnU7PvlGmRMHLu7gB8B8
RZhp9lF9TrP1Y6I6w/5LWK+96qPz9xZtraWIX2/Mx3zxbzSUZ7UIHNAolwOVgHp25y/e3wK69DRt
ZMfYfgwuHA5YAtCwbkXIm0mfPxoh4lnrBYsA7NRgZF+Z+P62icxrJLCJtydBtjCDQogOLC2+okp+
CKk+3JC701GRGTt6JTiH4VaUXCp2RRpRVshdOGlW2jUcfH64Iy78ZNcuPQIiKX9PdfCpmuIucA3N
3bFYb0OzoKRnx2dSLEGOHEnYTdFQGBaIi4ZxOaL532HdRWjtip+BSzrB5FzV0Eq84q1KyQwmr4dM
W8fbJI9+Ej2mYfPZKZCMI2YQA1ebjfR8Ez7pgkqOiHn27q06wRkgJhgVmWtQe09ojbJU/DbAsl57
ojV6rGmM+ki+mq3kLjWIf0giemDMah2Bhuh8Z/HmjYiWuna4b7jNLjRHXBf0xrMZm96Es8w10q12
mo+ZPdSlw/+UGtPW8pI3Bv13s5e/NKtrzck7SAvU35vAINa9LqaP9bxe+ulWlBbqOHQPm6VDkSLR
tkyu+4huC9UIBAGygeRh8R1QG4/dQM4yF/nO0EhMRqIq6xL3D6AvUjMHkqEzUkHjgjHRQuOyqaY0
BSQnkZoPw1mnrrfN0Lam6YppVcaRzh8EM98ChklsMTnaFBb0FX9kcRtmBH1E+bs2+5dxTU4xhvfF
SznpMvtRFIew4wzr/AryaWvdLEdEm3Jsh2Njj39glxyGAX4JxknSe5ApHJSLLdFC0zH7w0+l61c3
UlTpUj11BCWPFpc+jq7YmomYyNF8bqSTxVNqlffcrKKNovuxtaC9O2vx8T84O9PduJEuTd/K3AAb
XIMk0Ogfua/KVCq1WH8IyZa5rxFcr74fugbzVblnqroHKCQsly1TmWTEiXPe93njmI0ooFeYa2zB
lcVhtm8+fol/UsQoSmvfNOw1IEn0BPck9JO+rJZSw9nVx87aBiqvFQgANd1hlM8oPcByDQnpexoj
+0/G7lhYHs0cptVTyuKIVGpdgEtbZCPoRuGRUzEk5fNgqPtUTB/WrEfCjXh2aS67Gic4uPk67BpE
NvitDungl4e0D7ErBBn7RK3Egf0OgAKnIezTpD4hgSHt5Sp71Cd9jrOlaQjBkflSjcGHS9e21WmC
m6Vstnmii5U7dYCh05z9nsRkFyfIwxSw1GdR+wx2DfHqhKumnn8XJHRX8HDgaZutm9UaMtmhq1jJ
2ETek3CylhOWqIXxFaa7qUAbqIXlI37WY6IIANZi84VG+kcVATnGt3KrHW5VEeragsIXDIdbnhp8
FHYL0Z3TOtZLDD1zA2QyaWG0KSaiMdfP6Amo9NfZMKqVX8sTfWfiQ0sO2lPj46dtexLR0vYnJM1y
w4Lx0afSxDfANEyrYs7dIh1JL6icA3JFNn+bDnwaOYeysm0e9HqD35WHFIY4W12s9lOowzEAxbn2
6Hy7TjeRccVhs2/glGUFxMNKCw51OTHLLbXhJHxERnTwBsvt13WUwwh3O9DFHR87zbOnRiFhBjh0
61Ie5axoPy2USCknEqjFHnb/glst4dEcgkJfFwqMlI9dDexZ6m8qKNHYs+DnT+W7JfEyoT7cjiCB
gRUj+1MsTVL4apsbCOpEF+5Mxb5VGIBGxpqzlDQpyuikeq4X7Ca3P5nS+rJG450eGSdIh+2Ri+eE
jK5qk9WcqPDScuh3hjekfYdIr95HXwfNVKyGSJo0LAv/SILkKSMiHR2JXWWfSG3OQ+2yYed4qcz0
eSo5t0RVv4V+f+PMdhvk9BT4QNpreZsCVsDyLQ3yrQGVl3RzlkUHvpAeyTerSW8Z5fBmsrHlFKN+
j4b2aOdYhR3lAfyd+1RMVgiuY/EMr1qbOztu+YPNJrKOrQEfD5vb7K1zEijkuCRfSXp6TgpGTTmL
Ii2cfhEWTYERPXjKeehd/DBFgtunIcKd97ciKwvjbBk+9j149n5m5rfkrlUTG6AWJ1thZ5CNiuhn
rq08jH/r6Wf0rMPDXasIsE2s0T5H4LAmmRZoVt6sOvDxW4REAO84cVo4Wjy4d8wFyLNDVQVypqNz
6QeQjeyaNDB0pOtyFAY6ZirKCpM/d8mRfXlfTSVayXbf1C7AoEIc4qgFh6Thm2q1jATylFDVLv10
6e8vez7ypWoHf6lVoPvzaW4z1+TKp+rLje2BS6JHAAIXwBBtqZTJEPJsi+ForvF4ju6hUm1xxaw6
Leacz+KTztY5lf3XkAT6TOQujnnIahM5ol64koZuUHp8mFKMR8tU4pGu2wpc67S2CsdeNoMdrYWF
bd6cRhLVu/tgryqk9iSfWgh6uvR7Wsf3Rpcv1OXNhnYkt1NNVVdJKlKfhsmikyqCFMQZvJOU3Lmf
c3gDA7KyzPxMV3bcEdK3Ryj3w0VZxp2PBtTxv8gegkg/ypncsQeYUz3lQZX+f5BIz/H3BqfGT/Xv
s4roO231Jg4j9R///pev7mXOf3/7R/6f3+gv31f+x69vEn6Vqw/18ZcvWCmAiD62X814+5Jt9sc1
/O8/+d/9n//r67+HIkWQ8zd6oA+2suJ3Fil/5Q9NkK3/m20zXPcsREEeWdbAJf8QBZn+v1mmawgC
mD3Lsn3xLxYpeiGfyDBb13V2eEOYvkBLJLEWRIiJwJu6cEgJNfVMR0dWZP+PVEF/hRp6YEhdg28C
AZRUaJqwvyVt+zo5V10/z2FnF4zv1s8dapqummMWerpftVRipwuKaZXrH6pkcy5KcwlvOb0EI4zW
//Pe/d9ApH9NR//jajzTs2zeL8vx7RlU+iftYV1GGugQBNaiisNVSud/GbLZ3CotcW7om+6aFztQ
FOjRezlZdWRpAADJb5AisvVYxsWq7W0ovbVqEBy37fbvr28Wd/1JG8n1+aat+4wx5w/UwZX31+ur
GOZoSUeOQIUldK0bUbtwR5s8Mct8q02U4DyTeYJgCtQQzUIAdPTT0DqU2D8am6aiQPa8HiLy2jA/
cKhKfc79tMsTzTcWvWehdy0b9wTkI9qFor3UY/SIvZVRfBd84aAAhoq4YSHnlh7UATraVrgUmBD/
4Sc1uY3+649qEYvGT4tj0rTn//+nj6LXQ8RMeMnpNxrlC8OG8+Tn9kU3NGIYsxHYCBr1ZeZMZFLW
WnfFWFHvyDoY1myIL2PcmxcmIZ+FKT/ayeivv14IWs6BXFCT66G7j2kkkveke4SoNXQ1IBu5bEXO
sKyAca7isCB+ZYBZj2jIhZwli8VoSXXGzuaQggA++yFMLHtpy7sKEF17IObuGPRPYV9Xj6A0szVD
lOFqSvEVUFS0bftgI/ADCad5O1lSWre5ZYFfJ30Ty+axJFfxj5eo4fyRDLqzshvIYFEl1kCnyvUQ
+8HWjMZqiUdGPwVRTSjENOzGjOG5KcrNGAXljy7XPmP+zpsh+yNKIhLUCrFTZkNzl3O/gC16dbPq
IZK43AsELAct/ip6isDIzbwNQ4r+Sv+GsYQHy6Ec6Ey2mScvsiXcwRU1aN4UoV6Z1gTb0ZDKGmUz
HQqDA1HbtWt6zE/MaashLKbthrWjRccqgzh6yDFKLJyacL0WaFRMgArF7b5O3Y9sKrwDedlXqMru
VkwGnPWu3IStq3MXildncBiqNQm2epsTNUoz43HU+73C8gC/gYCKEGUvbozCfjB31ITBOWHvW1bA
0+AR2cmFVSa5VKUbL/TKjhH82K9w1rBii04+VIHlHRRhP7Qp6C0EdkwJxaWNY2FuGeCaK4xe8WMV
v4gwWWN5VXdQzta+FJzoNVqHT1HefSSpbR30qGhoxZCBRN74GbHeVtMyzCICJHhAfLGsJ2wQWSuW
L0lHGotIGnlUkYttrYM3k5hbtOnGzpaqw6mFkgvbsveQS/6CChjXGAJjAI3oBwXAYV37NdkiIiBo
lD5fT47SyY3DhMcdrxLHAL/RcjxgNGLQ7jb5qqEL860lxgBjz7jumtrfTrj2Ktc2TkyI94nZJHes
VEz6jYKwDtc5Vwxf7lES18TANsgtKwx0qlUQawxSX1ujwD8b9+EpA9GQ6e2zUMazJA/m2YU0qFdE
/EoZIzho4jtu1XxTzxYmYhmnmxLeJ6YmyLuwlvUpQU0c4dlq6Z3xMxUeS6xLhdMiVRP6FD02uAH+
fkk1/gp+9tjhXNtGNmv4luHB4fsN/NzX9QjBE8Cxj6B0GZEocEC/5i3tJWugcSN0d0K9zQXX0eDu
NI+mil1N1XsMDjrbZBGeWMvm4mfjplCKbEymG9b6H67y943JZIEUUMNN19NZFZ3ftslKoE7LZosV
T1p4CdjTD2aHyXgESpDTkUmnfgReQZwVQdZhPeyGJA12SLv7JXoJY9/F5jckkcFpGpLnf7q2+S36
l2Kft9Cka2miOtYNx3V9j/Ljz0t1grIlJw2MSQ99lwvtuBDgcuC/QQ/H6qiP6sUAoEefyYjupl6u
EyjFhxaY2RJjFCM0M2iwwdpeetIIvkL8ecsj23jwIq95HtMtCo38NHXp2zBbspLeHvee2y/AMGdn
AFjDMeGhkLUvkBwQrUbzMH52/fgtgFW1KFJEJV5jyIU7EEWRZpLwkZDp9Azei7rKp2SP9R2OGia0
yuhPA5Xuss9bzA2VZz2BsHhtM9v40CdXLKJWlkskSoySyqm59SZzjUThE60jrbnFFpPXwMX4kxBw
/+ulbcPgGAY4i+PZBh8KJPrCeaqYAVwLfkN3VfI44hRbZqy8L1GHuAYIlYNznn6+I3p0M+1wZqqT
r0wqoG7h2uLdmQzoQ5l3HvG5nbGh1rBMfg6B7t6GELRrpUPXwqSkliPSrDWk1/hhLGLG7oH5NAFJ
tcpjr9L6j5eWRNCFwha3j+cfypTTtPYiI17rXoRfJak0UjjL+jDCuLrQeVrWRjtcgkkywfTbbmOD
T2UPg0BZKk/fBYq0YJJHzrSsdPTKxXjkDCbOXU/4Lj2qhEPIB9kcxzbXTbA1xqfv1+6XKPqPPFPM
FlJBu8Uf7AcDmxhzuq6ju8lb7gxpuBo5liyAfT04k+e8CGnsWscZH51CsqRk8ltjkpnKg5s/8qfv
eh8tGkRMjAllthmi0HnQ1EDGEMOWlVthoovyYleFVvUyGZnaF/RE/SCsrzIlwEq9OzZ97gnu3rrp
/fzusKAtMoxTSIqkc7DyRu0Kv+nO//BE/V4Um6bj+yawfwp03USX/9cHCtVWZFpBxIy7QajXCOnf
waRdA+ZLe4/dY1NIWoJOljVbsgRKxjxGc1YEdNzT/upO/ts/XI85M+j/+oQLYz5IcD2/VqJ5Ef1T
MUbPSfrsXxV3n7sN8qHZWaOPULU18vfKICKeqYHZFNWHFlMq6kpn5pJtcjdkQJs3BkFvY33XLfvJ
0gZv7XdYQjOUJvcJXdKKEPrkErYG4uC0IWFYPBNoSOpqE6nnIcVKXba+2KClCE/kYuYLP8mm+8ij
wqfAbKCrIM5O4pQ3GYUpLtJn9q33wNa2ses9DaSCfaO7vVBOcovxUt3D+cVhdjMNKT3r+auA9A1E
F/2b6/flGiVnC2sgqz4DwH8Hu45HVPjkxtI8Pv56yeZfcTyeaVhdvh1yDMyYMfVl0Rrd3QcIrdKB
8mT23Q6uzdNBg4DWlt+/xyp+jqPG3GM1RsZBwBfNl8yF5OMNj2YGIQoIGlQ2VAnUCpfaURSSlBiD
CcFp0F5dWZubhKLnUswkFg+868qMmuSS292NwiQiws6yGqTdZIShfuLuKMc+OSDW9heo/KBP0xs5
TDkWhQieCWOGHlIVDvQdaDv70uTQCsaCeWnR8vAlXnRkcCs2fesXN8N4y6QanpL5pUonkrqB6HJO
GuJj/mmQTf+QOmQCQTm8hSHL4pQG0zmc+YE1gNY3xsrF0zgx8qkMTd/8w10620d+v0k9nPZEKUDI
N37fI9vRbhmnWgyDAnLCrOQTfqiAzBDEJ1GVJPvG4pFc7g/XQeqCh/BIjpK+Nt3hPXYCD9W7/r1J
F/9wUf9lb7Qs4bs6u9evzfv3Y0ztkoXg1EwX0Mjj2TQtYr0MUe0dUNYro86db7LFyTfoTHRy09J2
YQzsZfC64X9cQjDM1z3LcU3b4L/5TP/nZ1gwPQ17a7adCk4Bst/PU2zYlmN5jpty2JSIEJaG3+sP
pYe7oGviAkupYHsaX6oxdS+hLbu16MiqCf8xAWQuEf7y2VmujimIboJtWxiEfqvCKNoJNIpMZgKx
V2xwhNx5W9beOMIJ8KtPva23ou/dV2y9ITx/3jsPDfTCRNQh8hBMu+NWa7fAf53S4Tx5nE2ezXra
Fg5twb//SPFE/X42tbha13EsOihcq+X+dgyHW4e9o2wRyY3hPqfFf9Er/xEBx4YZqHiIDQ8OiMxO
ARM5tGtOtHbEvkapuM5Hq15l2caWUCNqXT5MreEuXWVdjNK7dZWqTk5knNFOZCxIbHVOGBR712vQ
4jJ1PrDgxmjlzkhUkUlUUNx7uppDC3mhhTPAnMf+rqw8JixtatdlURCVARjaeSUKzgnKA1h95N1g
8mkTdBfQtJ/m0DO/G+MH5K+3WiMMltXMWpHP8NJmFPqVHcFZTphMSLIkFpZk7uF4Le52QdObOZff
+zQbqXpQlL4JoT917N+2DhGRVgi5ujicNOJJXBKneTLxn5Tog3Vamggv64XOP4+ijMFGgcoa7wgR
oAYHbVVPJyxsxB36/TNjQ4mpZeIcC9g37odVClphF3fR62jQk05SPzo1Ev6P337r3G2UOe0qgnKx
qNVPc4YXxisK+WwZjVfF500MY8oKCdUbGYQ5riDmJtccJy4wjZxstK5g7tCj2mHaydG3ttxDqofZ
Q19HNxtGXekOiyBJywWEbGzYiyoWnP5F1x5rNm1/rzizM/i1kMn1GWZbYrAOgcAiTaRn3PNSxkDn
4xiiBXpE36gOiRrNTc7CDIif9n4R68sy1T8mfUhpdGD7ByfSvyAXrtKmf/VE1XHEdpt1AlaoT1AS
SOEAQeQ0sxjDb7DTxoWyZEowSLyJTcw9qpJAgdXdxyaTEfG5HejV2wLKYATj+2a1ETlX8BmKrvnU
SSRYMgGXeypLpthMWKQ8DVQ7T14GCb+IMeLJkNC2eDT3o01quh71yw7J7N6kF4PtQRCY0xFdXTPZ
rDSQsgDF3cXohZjxw3glNXgp+O4sFC7MiifLvsHxiM9kaT1B4JH7UH5nxv+T1s93v4m+kqyc8EGM
9pI3w8GllSDARvhm3fmHGVTq5qoJ7G/zvHE0H4dE+KsZ8V7hQwglpJ3kju9dAdp0L/ZgmEyRopPd
MgutvGbn9qpFpKghNZn07kmK7Jg20TW0ZrpIhnZlnOKLZZDAXXNOicYIs5AzXHKzZMZj9/ciCpZv
FTzSXTdFT2bomptUDac0iWkL/ewJs1mRa/SCleNm1EV9o/2yMRXqnNqpjrqAzwN8dDhw8CBjAHDT
5GN3CAjqc8JpIDLE/tmYXb2pk7RGI4OgqYUq4DI8tDsz3CsSQk3MJHTBGJy3uvZj0JglaVamr5uS
LZoBSbw0sE0zYk7zU9u/W/ow8ENlJSoQMnU4EaJ9r56rUtNWKUptc3bC6C6mqjFMln2HZCxBU6c3
zYTipnr3S8XFUWwDECKqcxJ3i4QEQh+nlz5I11bjl2vOyZ8MolFUZdydkT71uwbFXpHSQEmqI2jT
ECgYUz0egsLwowXOH385EYy7pGsSLFt0jTJieEoTGJQt69JywMhRJO9Ghrk7oRG3rcZXQKk8QrRb
l6Neo/ZCn1to3G1Oqt6mrt21FYM+tw2fdMKTj1hGEvBf2Ra6RLJyDeZ3QrQ/pkYTKy3zCMHEBXL2
ZFUC5EdPo1LyLC1jfEpsndR6x3pNyp5eieheDKOfdn3n0e2xXx0rBmB5c1MQPn2YYqRCAOMzPMUh
5nBcqSbFaShocLagTxqmHArWMM5ZmwGgoLLHf8SZmbzEbVHn8jCK/oHNOt5JnSxi4jv2nbEqEafu
qMEhBpATTpaeOOc57Uu982AgtMQ2jp6OY8kNL1P8EkATOrpgQah/1qZDCgJ0exjq7iqrQKDFVQMk
zgu2yscPHvJeA+V3VtKf363MfzAHBajXlsTZSjTr4PejY0Ve35IbpXyvw+qxQRuzi0bP3Q2Fs7XU
+IYGNNuEOfHexXxO9Rqpz1LkctOwry/dyUUNxyTWN6KSIbvKV1V976ba/eR91UDFVOXGwQ9KZ33s
T0oivvKKn8NgT1cdNSeN5i+v/IH3LHoIan/Af5HZO+xo3dIyyT2MJ+fNwGxGdxr5f5RB1VFEaDh5
hkwSsPJ2CKYbjZlt0SV0Jom3kIIeZlYwJTflrcN5cOYMvEaZ3z93BMajpgde5xZBgqaRzlCsN6iM
e0QQNaakTTLmL5GDRi0RJeQiT78nMYEEFhtiooS10W1EX6UxQlkurhKKGoVJ6uCDYz0akb/fbHmz
BsXyO+kNOA2ybxqE2jpTa/Tc3OC8mdxObEsFUEfvK9Ncwh2dUaOmR9hU1XXxVGNOlgmDa8v0i282
pJWWPkdXQ4PrGi091snwGIzIjjyrHA5ZC+LAcRMoSiFKFr1aTx7IZzq+37CCGltz4gMzUuamyLC8
Q5VLnzKl/WK9uUu92VBMr4LAqb/X+fSKVU19EGGDhK8btg3nkRtzU7pm6fgi2ypYqyaXLPPDsLZ0
zvyijBdI8lOE63wMLt3wgtsAYMGl8jJMUh476Qjnk417lqwUR4uAoI3KSBN3Ud0tp374Uk28ZXgT
46Ngx/ShMCaz+kMKQTxnVh2M4ZhbEtYg5eGeQmxpRoV2JY2q2ibYKpcdwp+dMJIOK6vpAFCdEoA+
nTi6fT0tMk5NW6/lDoHCNLxJomyNlsMNzlEQr2nb4/XbkDFSktE4MnX4QO4KwHJSt1pHQJrl5lYf
RjEsrKCVTEqVtiZO5yMooJYYNkJJLBTQoVuSKsZai+99wOIYNNiM4docGxmNW6M3c/IFwmBdzvqH
uuWQqEGhC+x8N7r9HAA3ESsSoNyRorvlWc/YHxF3tNez8HsYuASW9uINpsSwzsshYFwd3tFriYOF
bEl/rhCLhZYqLxUajWNWBrjGun0Liuaq6jp+7OaXyXUO0Ov9k47y9nF0axq+nJB6hZPFx/JqT6RG
00B6gxWUbjTH6Ley8LUrPWKcNfLJp1eObaldod+heOqgWjgVAHDQyP4qxoNJ7m7wbeIRPUwKiAyy
PhMLyBysPdgICbSSj7kvHabhDYwObBQskSNnWTur5CXxJ3lx2vGRWzS/jqGO/EqANTNV3G81UMnH
Iq4c4gvopjeTLbcWJ6mLDTpuG7Nakb3VRI+xxySl1NPrGNNYiK28xuY6WutmwFpZdaF5jhqLIZDS
3noYrw+sZ8GhQXe2IBy6OCPuji/xjDl2CegRqB7Ry+GM9KnFV4ORwgjuMmufg/GkZoZlhJgDOCAy
54WlUkByEvVSqPwPh06UidblUav84OZ2pL8XAoPgH1/qGslipG0lgxetETOhr5CvGc6qRwjU5nNv
hNvasYPHNLAvptcwPbXsH6MVOS86vniXqlyEISyxaWkRHXdJdRLGlPsi0sqj9ZbIHTA8/CZen91L
U7RUwpl6qXia4XP7BxsO3CkRyXD69at/vfz6vSzSvxHAXm9NvfhOeBPksz40LrEnfzSkTM1ZTvkG
Cdh4NM16Z+ZsKbIw3vD4+pxG3Og5wbe4GCrHOKAri5/1Fv5NS6CUN1uxZ/LeAdoPeBk/fI8bRyzG
ie3WbVBZ5AIPoBFM8d1ILJ0419hZFqBWzwSIY9sNPW+HiAVItlP6T5EPOJxRPoVREh0IFTNZN0YT
P2SiH4J+yK+RcsN7T1gmUp0+32mSL0mQemn11rm5FRjEPvLko6oN1Ick3lypIcnoDW24MqZdEdNh
ISglj0Eh0T7TJCtXaZ4ZO+Fm7RkBqTpTUd+z3B4P07wVTe141iKXM5ew4pVjBPYiEK77DejVdhgt
9aPs6VmmjOQxAwTTXph5+eAwJF+YlYkrLX2qTeTz5Av+egkaEwFnDXyojyx1HdBV7unjYe8LGnUF
fR+ePEHtwuEweKr94Dm02vZQ+FVxDyheN/RFYCpEqjklLb3wXkMeQ/BCv5Gm8dz0ZnaLcst80CwU
rbqTdt90eGALpED1zNNTD5WsEOJaqJctzRH4a1uepdpH344TP3aM+COHyVaBK8ArikOXFh95LA5Q
RkUr4CLHxLnId03mnJrjNLqkv17sejg4SKP3seEzbdl0MrMerRSPcpFW1r5wPhC2IK3TTo1b1Tta
s09t5gQnYUnt1KuPOKd0H23Y33IWiP16caccDohRH6csfDBSGZwzOfm3RO/A6mMfLxq8TBKM3Ddr
4izkOSq8eIVkrNjoIcwLphVxW9tbDjLJY1wG8aMKvGZla7AMlfjCFNWuCTTokZ3ruIipvH8qvx44
QnIuT3PnRz3V6h6bSXHPbwbmXHBulEmZf8dKZTwLK3nFaOt/p7fwRKuoeaHK6zZ5X5NHbdiMcR0Y
ci0ubMOwwoeuNI094VNgNvIoWU6jiA5NTJkyVcLZ/hozjN1Q7SaHwG0XgO2VuAhiZNLWXhj8qFsn
MNOzIJZqNNr8OLHgk14Dn9DP2BqI+3s2RKs/etpT5/MPs9O6JESwXZJHA87fOhrqEaD1uArJ9tzA
cULOLJW7s+lYLzvP/OgpBJ864j6QF8QfkY6Aw/adLx4+LPlRph6UL7rVaI93Air0jZ+UwK80p8NN
HLXMPiv5mKaPEnXqMWmS+ElgINjNQr4ksa9Z5zlrOTJ+LuMgv6A3Z6+r+napjdpGzpJgpezypPvk
ElbsCps6ixPaLpDwAJwUNz+YqCvKZKP5I24jS8eNMr/YyRDs0HfRI2tyDGbwXMAGigfljeKhmV84
LnSLvveLbdZb/TG2MJGkvbf3SS1aDQ5kenqK5nNnMkXs/fBRR8dsWIM2i9vglGCpAddsJw5ywNw9
zXNewviER7BRTt+0MB6yKfMuZLu4f7xEHjTDggFf0MSEWXRFdvF9TSybVOofDl6DUkrzhzchxh5L
551qUN00vF0LCuzyYkZQY0I68U5UZi8YTglUHyv7CD5dIeskK9XwnrHsI5wLmkcOguQCDckDtJfk
IUE2F/dJf/r1VVPJaUltjDY/b69Yv4x7jb+h79hhwIa4N4RGEPS1YLx4v6CI4lrBC15Z0VgfocTU
xzCn2SUHfecUiBfmHcmZX+TQygv11zrqAGro0AVOHYFuJ4fUAhUN3c7G/LRWtTu9C9wXkPfz73mU
MvDqx+bCcFagqv5JiudjjVKzQ0V+YpJkbicXCEQnTQtbEojsJjMZV5Nsd3CyGVMiQ+PIoqIfVQO2
2KUOL9ppzj0cj0QfOVenUbxwJEVr8o46vDl0Vte8kTobovohrMzI0JHTwberAWlSBC4gRa52lCnt
UxU676nXlaT9MQuLLSM4+4XIlk402u8yMn+OBdk9fFPwKSngj27I6KbPz92gkaLQFuUu6OL0VmD2
PqKaYM/Myu4SmZ7gnKO/6fp4TGNNPoVgz56qZj/CUNBhGF40jFWXX79SvnrTMudZiTjfmcUQPwdD
R5YCgNK1AaVkj/m6XvWknsLKcQGKmzE0lARTbdgH4a4p7WYDB97emybWCZWqYmvTF4BT7gFWFEa1
jIXiEOP7VyOMjk5snGU62TgCc5A/Bel5Y52iLiZcEB8VDMRaxsgM3eaxkGd7GXTWcBHszJe2Gv2V
UZGSN2DYvJgMITatgXDdptdJ71KlKUowHJsF6t/EKLqz2bDGjEMSbVLRkOs4v2geQygfvbrBTJdT
Vtpve6G9a30VbPBbDIei73HRdDy9EDPGA/m2S9N/oc7UPkqNdl4ksvHqpH1xikxgZhA/EVPVZrQL
/JeuxkxOMsC69yIE8wUUcz9JWNqxflLVbTQxBu+CeInW6d5zC9FVqzBKUoRO+7odODaOTbOPxuFn
UTndR5DQ43QIDrjGnlecax8wc+oy/jSS9pQM5fQU2dbCtABU9pC01mRRRB91+aFQbrI5BWpbZlxd
RG35raIoNfBSGGPnPgfKJhytFPh9xcSt5etrwZuzFl4pgaE7Vx9tseXH4n3w8KJVWTVdsH7aD5GJ
tRQFfXPWOLItSaH4EfWTxjCZeE/frpnWzR4du1v7sD0+o/Q+OiHpU2rw93YHX6iy5X6wpfU+Jspd
sTqMO97VlUl/48XHGWUX1vDNU/qG5t+PsWOe5hcjgMfKePQdg75ccYntqfpeadWjoqZ8KYI+QVZT
ZGAPRm2r66xmWis+3KE+GNiLHhgR1iwjwaMV1B8cqtKz0w7phbStlI5XXBKZRRtvcsyXWKYubiz7
JZvyOfHG9Je4XJ9E700rPZ9O4TykjJTSb4HbaQvqWOPiJbY66TPXobLi9jNrHywmgx8gjJq1YgnC
4pZ9yuBnWKV3ek3toUxp/CaeidFGc9Vi4jB91fjJxHwPxAEAizroCkyEHAeQvHvte23Uc6ktcqxT
3DaknKI9vLepEV8jxOBP8+oQVln7+OurtsqIHTZ1ml4OoJcuTN7or0YwfmOsif0O6KyOEliDtg7N
3ge7c5dQUtF0m682s9KlVqfpSjP6pygLppWy4ydbATjwtRNEmArDg0o3BdbC2m8WhV9/YQ2WtFUX
CdG3NEia93GqSwwB7MJWhbB7tL50DN7NYBLPan0vgik8M9nw6IarWhwgCC6ceexqpx5Tf8x2KO7e
RiMDhR6SKJ1oxd5IPjLP+MySCqgoYI2TAsFOVFMfrxISLvlguBl8IlKToU+vk8JjnbfNV4QUMKDE
WhFjMG1GJsOtF56V0/Tn2jPC48Bum/swW6r0FMIwqfGobmyt+GxyEn9hHraATBNZ0QQzLr++gqtu
HAYVvaK67mAQDW+j4+b3zgv/WCBQnc8ScuMaMqndkzMBFirl7OEnyqB5OZjfskrQuxB5c8FOrV2L
qf7KLc38FrSwd0tcZJDtkTA14iVyc3cRUFOibpM/6KRHD1OeAP2OcrXOgGXnROncOmnFNzk65z6p
rFeyk8Siy2MJRzl5YhmnavTHt87j5jH75KfVc1oAnha91jnadPJX8mOQDhi8q/jaVmb8yFAwW/Wt
kNtU2Yt4oGIksuLqGNWDJ4NlknMZgOtuPrErry1Eor1pFwAORPqegdG5TDYTNzxuchcUtbdFKxDP
uM1743uzYm3dusCHNbqTrwVeZGoYemN8lGBHLgnrThgJtVPsfCjpnWc/UvmuqES9UiWdqn4qX40U
RaovZXbshF28Srs7jcTsPpqyurh6wZLCTsIp2/suUx5pfwyGQ2NN7fLXl3U3JNsgAfRfQRzjvlP9
t1TVTxJ3zF749Fn8lINnmunXwOwIJkJbgsleIj7dJH00Qd1xyqs7Zs+YrIfVpFitiRDqd67FVNHB
L/imxnnMMxrG3qK0IyN+eAmJJ/xP5s5ku3Fku6L/4jneQg/EwB4Q7Ck26pWaYEmpFPq+CSC+3huq
sv3smZcnHhSXmFKpIYGIuPeesw926fYgzYqe1Win99Kp32rzuZvD+mnwxZ8SGi50W9EEpSnmh8HR
rzOeY5jbVnSoJx9idcUv1kyqP5UkYznR9EyPfU7hOPg2zi6G2SmWQvhiozx4y5uolEpfRTjye8lI
ADUs0tfChSrjx9zlSYZtt8I5ePGm6ENFv1DYkDsgm/6kMZS/8SM/fqKTGle46CPo4/88jQrETW7r
vSZKkHUTNhbBW8MzM4/NFBH46MZ2fQZj3P91mVVl6wRWV76jY7G2LnFWgVPK7vggRsmqxTKKlJKA
o0STDzWxPzfsuMlJIw44GLE5afz2uXQbJA4Tnk8880Zi3it9xkafeDaVD+94rsgy8JanaAC5cGpI
RAo17UrLBu1s+dvYxJ08Ryhy2prqFKuPdR9b3l1ltckrcgWSfegic1LOvVNCaFswOOG4rbDxr7EP
P/QdaczFrJM/ydwBKyLQCGeCYvzHqhs6sh2MKzx7FIKlvGZR9EQwrnauBMIgqhkLypNhsPVqCQx3
EELzQD+gSgihxBeNcZZwm3p2rxan0kOC9Oy1zoxHv9S9W0On8VhEfH3OtseeQX5Q25wTFLotASl3
Ji4ZBBn+8Dq6ubGtDHhG1cjpmhZVxHXpPst0bXuhfixt706LaDQjz9J3/g02Vfc6N5F1gdMKYs9t
u1fV1Bg3Y4dziV2SPOw84vNLz0yagxKCDBMPfgGHdRHKwj1MtLs8C40TVAmEWbr93KkpvtYL9+nn
OiErgcQtxowkScBpsLnGaSkjest1MhREaRxZKNI3h5e0ycvmOXVr5xIvDCYyNR7kMCM+9ja+JJmN
bPBmrYMafJLKIzQ9k4HZwsYdsCi99i4LU5kpDgOmeuoSEwLOhOKpkBC9GrZxL2GubLZ8pab6V7+v
DOx6pn70M6I4qy4xTgNriDm46YNftdMjfEmGDixuNSb5U9kxNM66eHiNonmJC5Plrqq637BCx9vy
XnfeGF6tBSvS8VuCRcr28KLEAhN3koGayFbaiuk0jqic+FmzzfZhHbm7ObXpZqe9/zaW+utYWw/t
KBSUFe/Mn7PXJ5KFy/GZMzTIaZhFhR3aOw2MzQoZOCLLDokPNvLyffZabVtBlMLVvsJTw7DMNX8X
CWr7QWvK4zSTFZSpGd1qOj3YWjEdMPs0R17B5tiLpNsDsV/no84UQJt1zMJph7Ny8tYjGQOryoyJ
wybPd92mcwuItLE+onxCzKu8WzqkBiIRwbnMIGa49/vDaMs3P9PDrdM/R2k1H9SCVdIcM9nO7fw+
2iZMwX7+yAT2WXJiEQECdvWy8N7OKtqOM61XT93rGfe6/WUURgJ4EJqitnAVxfLw81HsYO/Iib9Y
9WaNsFi2R+aRnQ6hB0wg4LbuGLkdTRPd6taJYXV0D3lQTdT/9dHP03RUGkzODbFKPbPh7O8HE8km
aArxVUaGuY+USQBTJI8N0pGV7qXjWmb0+MO52equgzSH79lFRNH/fARoHPGGHn/Tlp+Ppoxn+BqC
06JHyCWxf7/lkNJ0M0ADzl2PzmJ5kP/5UemnHnmgya5eYGpddY9Otq+tEcsnD/o8jEc0GcwuWd7X
detciagwdy20c9IPiJgDaoHFnybB0V9etp+nEZUhKIj7tkzEKkzMj5DD7DRhO3MNie7W85L1X9eE
XSPeBDCKpXu5Rn4eZprJABvqrWKSg6ScgMyumzUF9IWDnF0m+xQCu0O7SCRRsdZ03lk3T3ipnHvZ
yWxdCPx91Ioc+iKzOhplWR99hcREXcKi7k52Kj8hLN2hSDLWszXfU8IzGPcT5gfJzyMz4Yd4YI6j
+ejQYlILVxExWOufa7hdfumf37RgQrXGAWnBZqniU+nhV66aKqXv4JLWsTyUSTr89ZFl19qu6Mhx
BoF1bMcIj+/ykd11ZCwyW8j25lxtU1wHx36o1wTT/SkjYW9ol/wFFSPjHNNRW+00Yzq0BnhFiF76
RuPfjlhkuSJNOgb/9fDzbxAgGOdHxjkBTbz6ubTnNNtHGWyKtgCpqmHXOFk2zKRG9w92a776OI87
3+qCTvWkVpDJt6Ibqq8ju3aPPw+hxUckNzy0Xi/v6GyctYpuPjZCb+XY8+8WzMciHHnigzVRmxGY
H/mkF8wuO9u8YVkip8T30Vc70P7DrD5uwto/oPPBxQMAlEC3GvlOG44krCJvXOLjSDEBNVpe3Ig4
sSGuFIwn8e4w22Tk1J8REHBZRuJXNtXvTg1fN88gx8gOdw4iWrQnjH68OzQ7DdR+YzMZ1nyZxj8w
BimKkA1zxdDt0yhdA0ihzCw2qm4TJnn2qWxMzKs1YUrzeJlz9WC41VPpY4kg++DgDu2e0xiNhJDB
/NRWJRc3J/1IlG8TGYMQhK+VLnIQESAYremeFpO3HTOAEBZXrBEuoEF4jq1W/oklAQYsfhvdIyMC
xBmzODpBVUlUctG+FnaXbXVSQWnMg4rlUrfbBIYo90+pD6/ljIgpHuoTo2nGSO54CK1BEufujDvp
57cIqlNfOA+dQyp333rGLoa9UPrmBYoq4Wa+PCZpWTN3ajs0vF2yR5qSBZaLsMpkXr1yyeIJyC9u
XJRC0YCxW0hz2meZ81oI8kHIxaa1FToHher5KlW0ryyHVQh8HbL2aqMLZ9w2C2YLaCJEDsPjXex6
tYdfUhymsLW3SSKoC21vX6PfPGGkiqhPkcS6kdWcJ/y2Nwqar7F4aQeXU65WPgz+fCujYlf0/cGU
ob+ZJN82HoE8VC0GFLIDaW/9drTQPotI3ncaZ5eoItJMt08EBi/z7wbxsiSlevCh04/9xpRzwLQf
BZPphps2S/B7IOtdd7bYwlPcUZhWu7ZhlbdA06jpsxvDzeAv7ZcGMHEVHjNhrkhCNVYXnXi3Q75Q
q1LrTNH4nHcS3FkKSbP+kPF4J7TCXHXIuxaf7pJ2h3wH4pEa1OuQoXzDypfp1kHm3dmq0aVnIo1B
O5ZbIORsz3P/rmUvUUo+cp555kvjJcWxwH+B1znD7uv3zVaZ6A/HpBvuKvtjjBWBCu0rfdSJ/t1G
r3zuYZEGGfSdfZxRWyfh+AqqsQgqTDtMlK5hCorBrI0DrVpALtJ9nfyixJ/jnIokYZoIpMNNsTej
ovQ2kGZXCVYv3HpfGmKvddYs7KEeDFZh7yyZPSdAN1Z05N5Q7d1AUq3LSSQL/dsmB6raGX4DOqJL
anqOkD/sqCo2nZO/EGBtxO65HZkYhg7T92KZPeOLX4n+F76JRz1haBQp7kOUI/Tk9qgy3s22eK4p
RItErx81n1RQpSMd7BZptZO9DWLajJV1RwzPjJS/+a6FH6/DgtZnGX5Qc4EmjjvEA/Ybkc1I300N
ImNqfbfjH5Cuj97IxWt52PyZ3j5ZoW2cCHo71p7zZ/IQERGnO13xXbC7kkdJI5e1PQYzFhfvzqSO
RoxcrzUJM/LqmZY6Gb2lxnSniChlstzcWo1WHF0CGgORTtmOYQL2kZI1cLyEpH1nY/7G3cdkHlIw
bKLyrqW5RFvQfEwcZoGFCwNgdHv/zqvzVwTe7GMkn66rwgN/7jn3C7CqJVbqVpkkycVUhL48VCHx
xFoDV6dxNGOvE6z56E0W/jJof0Pro3p052Zdhem7hI82pfB4xgGeJ0J94nbXob7wXhGLK5/TZ70Q
H5R5Ap8q95OtsVlXNw6D4XOVH9spKvczCebEC7PpdOZzhARPUdZGDvujA6LJGCK+wnkSTv1KMUh0
YOd6hxDEVMD3SHRSfjBLZRstFVdvJnuu93ejZzoISpHlQ4yhSqY/xQ1NQy5cxeW34LS5d3um+sSE
r3PbB5ioTe/peOf7aL506IOBwRIbzFb43YQe8j325QTCnwcyOBET4BvgUP5HmHPjdUN87YvYDSA8
apdSETAJzL4z2XRm+JjSNe5N613GqFIKR4Ot42ivrCOM7TPFUMM7SknbArd82FRylXbIhTiRf0cd
Eb28dXutrZ4KK2WM2OCTyneDsoD1x+QBnKye288a3EtnppC5iigMCvsjkuqX1I1+26b+vayAS4Ku
9nftnTNhzurrtnmMh/7byMetwIL7ZJnVtT1oHohHEu3Wra8dzLl8iyEin93S3ShZDzgrUh1fQf1L
+lX8gKherYoJ9nvdsj+pcHCBx2B/absb84y73s7eizB/FSVqAyet/vhtTvMu2tFRu/EbnSLqcPp3
awglgJNdwBENseEZIUy1M5VXnxI/CUkntf1vNTHPntATklt0HuimL2xzzEQ4JmdaDrBW55MOEp7q
8qgzcqL/XgICGTa2rVAZ1BNCDoM9tsq456t0GIOGk30bJnKTxeVz4zBisAdgWq6hYYhCZE3f1IF8
NC3xYrIE2M9b6rq5GyRivo0jOkH37KFEfLaIx/XKhixuL9rYrhi2gnu+Q6uJ9/ktNZnOegZ1zdDi
6LFQxckLJt3w0TPbE81c3IQ2WMgYXVXqtFfpmjtwcFj30rhfR+qxa61kgxntpSDMVWoLazn9TjTw
sapLzraYDynYlJxeUYAuAbdsPzxbBgwZ/deYdycaUMkOSSdgktG8tgmYkTwnDRQTEyKo330s7r2h
eG8Hdnf4qkbne8sXwCxU2WtKkbq1PDEGiN3cDXOiVtWoAkK0cKPlvzIUajczzbeglgTFWGOWHVzA
aUFe9KvSlRieJ6YNFfPPFVNU5qxt914WkN8zH0FKl0xPdcMJdszz76TgigZ//kA63pkEo+4LlzUU
UvKOfeX+lsxc6BQrfC1Reu+T8Jtnto4R3EFoAT0xHFdzOPfAveHL8ePMMPr0C1mS0mAxY6N/I5Cc
r01bvoSZOQegMKEkboTJtAGZzhlwDL4Q91fki4vdsY8RN1QdxpqmAGLjnslQ60/zdoZHb3fR45iS
sTl7CZnKBLMnjXtAN9fghtpCZ3rDkHiMFCN08jV2nEe5tU0cDNjfoxVBKdGqo589z/EvWKvP/u+K
wprEkVUI9pgLj3Xhaprtcx36EENwDmVRTIwtDoS+9YFB2wi07RacmUQzX+WXWNbdsR3y90xF5TpE
wrEqpLmxO4CvUZReaBh8pG7+bKfdHapYeOvE+YqjLsM/meDSIuMiMuqd7gxvep6xuaco00mr3dS+
fhtD+8vT6qdcy3ckLQW1i6AE35sK8sgFvYrEL41CYsKribRreVl4jp6GW7vjH/qm32cMuw7RQl+p
Rh2pqHVMoAcdoIXuwczNW63k0JxPbWA0wtviwTVWhWnHhGvqkB1N9yEno7bEkrYzmCoPX8ZCcKw9
Ge/ofnGsTyNrO5vhiY3v2QNZtZG1R5PI/aVpXb1rPPtb4IV2tNpCtzERGFIYtGyYczwUFGqY5XhL
pvIhtRZmkm9fM+aLWyszKy4JqLHKR3IVaforrutA72cGNLmk+h7vdNjKyNRNRGQt67aO8NxoaD57
JGyvjdZeU/DxWgA3RFOw1x39xe2br74MseEmUH8zuUesphPJ0ZwG3Xiso+l+8N2TUyvmagtprJxu
YOCgs1mQl3Mr3WGpehpac+tZ84uCu3ZsjX5nOpIEaG/ItySr8XX44JGFbGtn4KZL+5OwIpv1cdj5
FTlV9lbVeXbSl/TwKZqvupRPIwA+zjOTHcQOctYJXdsWIcxJW9il5pwSzoqqUTXDFTwrb1ZfXDXf
fEFdPa9SIEOVDs3QYNjEZa4Rj1zUu46IFJTGBeifYjUM5MF4+WcOe5YjUnQOK7lOQsZU3nKMySNs
EjggWq+4mzyrW6Wj4yB/XcPlfYhtzkZgBJ7LsH5oFQwZX+zHOn2ECPdWogre5W19nxLj17mF4K2M
PlX/gbak3kTe9NqOFvGwtfuCpw1SYqfctXKnKig0jQobSoPbVFz6dZwFjmK9ARrurgGLcWuJZDr+
fOTFEdF5bFbBFFUtPhd6P4nHoH8/GBp8tQbfQhiX6annGjyV8etoJPMZUSQtfLiKVBfkjsYm6HCp
yEOrPPGYZbG2m7jiA4MD66OX5PFReYJIVaXYL4dxL0MYYHlEhVZ7ecHmbYPZMZ1Xq6kYGfVhfde4
PvkiJWGjZuFEx0GBHsqK8jI7c4hmqJfkcXMleuTBrOFs4hVwXQtdITzvxIbqSdhdvMF67q4nNVo3
hgQVeRvg7fFAE72lurcEoSsTgC67NbK5pVUh72oPbKTZ2ha1Po6TnjiiU57Mv1GdEenqdi1LphMB
HMC61cI+m7tuS8lDS3foYcjRPznDFwQiDAENr6R96qz4NTLS9m5ijniMNGw9vErRhgHuiyTcNuiE
Ie/pcU33dq4/tT2w73Bc/HuhSSy7A/HDUcgQdC2oobedlQO1eiq5OyFz0rvSdVLhlGfFl9xxaHuU
5h+SAaorQwATcw0xFPS/rgRcqxMUufn081ES2hGSt/xNorcnVHSESWJF5clvB2B7LZ00gkCqO6Nz
uTXiSNHw05iczO2dDlT/Yi4PPVxNgN2Zi0qPFCXlGkR7L/3ROkLivSoKScB2pg8k68rkqzAT/ON8
/22q2W+SXgdJbwOVVuX35Fhb1mkymV/RVkczFSYHhFLxvZ4MC+Yj3VR9ku0pt55KO/l0K7dnwp6H
W702q0ejt7UVusmCcwJ/d8FrI9LS2sRoTSolkp2Ikt+wz5p72WS7jCr3pST+8qA3rU4EsGa+S8Xk
Udkjsy9sQ3Sr3BVtrHqfN7PPjJtozRrVQGUYaeDphL+YuvnuRP1uSNLxD+a5S+F5xsap+aYOOxn6
CMO4z0OA2WpO28PkNfBQ7IYufUVsFQzBX6i9aYhnv7sKTjWzbmKkdE2gGZ6gnlPIrbu2vbYM3H8r
gS+y8/zvPpXaUealdownI9og2Tc+XLDgXPRvg2WA8I25qnzQ7WDLzW/4mveWzdQECrcP706/7/VY
fS9+lLruEqrp8Ea2E9JTc1CMdNzqlpkcK1w2Rw4RKNwm7pogrqydj3icRV/vKI08cSWD7+jo406V
YfjKcSUlL+iYZnQkyqEwXrpu0LYhbAtU1PaHcL2K0xl09q7yxztehJmKoNNfBtsWexP9yNrqO/+G
9OJEPlp1TZOIcUgBVYtAlQ36gQPzPuse57W56yVS/Ur51v2YX+bGglXA/bzSwtQ49aER7kK6f2tk
L94arKq2a1O6KGQBQKSfj0OWDvsKpuUTLzVAjDHTEH2Ve3NMnWfMUXIvSqjNP0+xddT7Ics/tVZ/
HxYxqy94RUw8Thy3ISQ9JK5MH1wijx5T/BR0U3xjYyOVOYVEkqxGvRH3us3/MYb+2a1MAZR7EldB
NPbP534eNA0BF0brhtxa/b3s8pq07gUBnrPGLRGTma6e0bT2Q5t/yNK9z0V8jeFtBjWBAnvNwh/v
YpXexDULR5m2+CRiZPqZhRdZC/2LNMBURoZEiTifddT7x6ov7A1yIId5ipwvZuO9Ydh+BfUFrlT7
BaE1fqw7pGq5j9zMs6AGkPUJNzuKt4bupw8/D2Q0z2XxIZK5uY9Ky90hjOHB8auXcc7OMmnbT5Ih
UTXWxL3AdqMej5Jr3visBYwWdwrW9kmXLbZzxtWpaIcbxbwIyuwUUb7eLM9gp6jmrbGgBZohIce6
gBuXFwNlfzTg1/FgJml1mP3W0UhMZdOuZ79i4t4pzAwhWEFrWhZpLIwLGS6cIbnE2aPnIwTBUFfs
BtOg6o5Jo8Xk4Z4STqcL+HRTMEYN2nq+C4e5uscTQiuQvFQP5Vc9OOs+QdNZIqOm0DrCnTbXeQYg
ZcrdC7op9HVpsslc4G3ccVu9M9GvFTDdhgrCk7YWQqBmSsaXESxv05XFxi6SHndp/TD5fvJcAaSW
LB1MUIOIZBfSteagqrii5tYHGQ4SS8u6wEIGgLoZnp/ubHXMKLjzHjxNXVVun6y03mcpd2yEaI4C
DaLNRLClm8Nv0Iub8LoX5eUMtDOxHOC6wJapCIbKLDf5+DQ1BCwkufEYSofMF4rilTuG477wsj3e
pyjIQ2RcfLXLitU1O3vsGQiYf8Iu1S8SrSQzuQ+hwyNha6V4VvatTlW2l+SBpk335aZoKsNJy4HJ
jwzU6a2meY78xS4dwLRbE27bfWphGysxLyn12/FmyEaQKzXmUwHC/3bLGWAz8+3XkzQeVDomG9th
CC3nqt0tvqKe7zebEZ4Cp+KCrVGmJy1lHr3zTcdhY2PCSKBX6IFa5My3t1MkyCFBHoQx5LeSVtzK
EwNnRViI8BhRKvVTvO9G+9LhcCCNjRf1bo7rCwsJdOFpg7RtBvjXbsYmbLbkNCiUTDSRinZc4hIi
2OIcsDcq6zWi9Zjo9Pr82LLZAKv9oD5rg17ncKOxUQfSVjHqOHr+NcJB/tZGrPO4AIff1tVhQKX+
AEj6VhRFACeVnK0+W873dUjYcYLuqC/OS8XWdpRyGKzIevMUo1H01NyPIpxAdlcuewiO/MHchPah
KFvG76brb8OG2fs83YVGenVy54lmnhVEOYc2YeERrP0PxgX+Ieyti+lP5sGuxFXDWlbnfrynmwS/
rNA/ldX+4vWdV2ZL2p/tAM2NehL67Jtlkq+mLUvCYIHOlQcUI5ioa4IbTHS5O1DC8MHl9Hu00u4A
0H0Gpcb4iYkyd7i4E5TmeKPLTSgMg4E1x/++xHvsedqxMVOgoKoWa82z7rPZm3Y6sZb7MS5v8VhB
6hGOvSFuIU7HhkoQYgtVWQppTY3TvKumcj+Ea9wTYTsO96qaP8TokkjgFfzBm7R+xrA03Isa5n/c
DA2amMrfz3H87QOsilzbvY7llB8ipsU7o5qrPahczIqd+QQxBzZtFhDVwIFfa3ZZCtY+non6cur3
CYou/Jj6S+9o3+psUlsbRgT9Ub25oF50dO9mMdsncsgXwTQKKpu+NtadZyIaqdXJHOR08P30QJ/+
C2wVFbWLdh1i5961P6ZEK4/DMN4pe1jl5eLeWLrwc3p0F0GIo2coqaiu18RT74xBkQrJ73HTkTkR
6JvukfgzPCAnEnjT3gTFuQLm/KC1Tbu1C8g3LV3xLQLZwPyUBBOxMPjgfGVDq1HMT9Rsb+gPtqqv
ipMPU3aFI/jFZOa2y5fAvtIAq0Wu4GvNHr/JMmDWZYYbDtHOO3KNzzkldrgvr5yEUVaZDmdsPXnw
6QBxc9g3TtE3m5acpifOYcKnQRIOojAtmk91xLQHFD6C4u6t14e32HEIg4MepuveA/+BzhY0eZs/
XQw5gDWUbI0BQ4xu78DPEcuEGlFkyZc5TO/jQuRcDqET96Io6WPmNO+5xYuDWTC3cxY+PlOnS6yo
5exozPeDOzzYkNboaYwrTYhpa3vJKZz6X1NO3wMzCJ2TeJcP0x93xlOlM5ed+2e6KV+E0P0xMvWn
KQABEP/GMZ3xB7NPnCL9KnlAwbkyS/0rzt4l+3WgIByIaVGJKrhY8SXlzJdN2ps7fUESIy8a00c/
cFAM6/Y6V4BU9dpBtUGicsSdn7poa11FV2NIJZ1fIh1ZkN8NvYPmTOKN52KxIhjpQ0t9Qlmsfh2m
NCOEkiBQI5qFZkwBIYbTlBIcEvfJHXDrgpjX7Ji6at54rAJMfTDYWHp4Vw3DVlb+xiFpFUY6y+FA
+Y/algve/GT5+Bpy9apbEf607sFC0GCYjzldAczX5s3SlbuJBl9tMh333OzvCfU4KLv115ONMTOR
4tE1OEC6XXQiTB5hkjP2W3do7kCoH0mXTimGum/OXUSh0jEejclh62OrKJInJibXISrVrp84Odlg
oAbN28bQyYMJbOVm8soDVF6Xlq0ToqjsDrJHFa9oU8Ekzg6o+sId92XQx7KjJcCMyrEZh4LQoqKh
MWa3ojuQ5MpiZNrg5EJm7CVT1AaZC9S/HD+Y+4flZ/2dSHQhLUYAJPb2uorNtzosOMVFZ9fo3um0
XDgFYMTv10TNf6JS2iLV4X4iZHAV8R5wErfv69Z6bOYq0EXxngoS2GDHQW5upzfJL6npXNRJeXD5
sxm+q/HBiI4EQPifcYg5KnPy/iwjCvCULKQ7up3DOM6PWuz6j05JcJRFdMUhTngajqHcoxGmc7Q8
nRzfRteFuXZ5psee9xBhlYRxFNRONTybXGtPfnGuGU2QJTbvhsy0nhJ+1HNMUlheOunjzzMsIDtp
VTEbTk1RY/5HrHxklug3MyKzwX/ebDybt+5xItSdRG9au8qpLkLLqstymDUoZvmEUv7q59/CpmfO
PuSco5LJO1lW6p9+PopSReULh9w7VcuD1yl6NmVLeWLlnKN+vujnMz9f8/PUw+jkhjMm0YWGpse1
fopDPCVFkZ9//unnI8fwGYr/PPelwVitmtmpQufvr/nr0//1/+g+oLnaNpztz9c0cET//r+N5acQ
epOec1IX/+Nn/HwVmc720QpZy5c/PI2wAMTYiZYnw0Jzpa3jbDVFP6HXEo9KlRmlJhEF61wNHmmS
txiN5COMkX1DcuKbxcHyEBljy3bMV9lupQea8hNczXzWg1Sa2R7vVxRfuCJa9hPXOsb1ZB3LoSXm
NynZhgxrZ6NsmXKOUh1wvqARJx29Qxkx0zLMiNsqsznn94n/p9RpMRV1Iw8DSJBwJp8ZpkO6jSPS
AEdR+EgMYu04pnbIGr0kvGo7zIT4z4XHiBTby9oRdObMcN6QkjPdkTmKl6/jSbFkvEwUHoOiIwP0
59jlo3Nsib1di0wD90BH4ICypvKnQGh6ezTZvvB9/opyOsGmj9WTAd/x58GCJg6Zh2nQPnEkNFM+
4ZBxQF9Q7CbQIAzYk/dRa9Ak4ALZ2TlJxv0fJ0SLm0P4YKF969MXnykXiJl8j3gICUALHM8KPaJt
wHnBrs0vJLOmu8ZVvzSXaEdmTjHlw10+ajgOLDgL+IogVmZ2CDZj4FzPi9YD6gZpsojp5Lcj5GeW
0Rdr240miI3O8ieZsi7nqCRY9rzTMKOadhqucjR6T3VGqKjVYzQfm+Mone9JgaucXCyWRbj2Fuhn
h5kvkggPw3r4zFTxpLD+BUMmjnnD2awYzryZd2Yxfmmasw6ncMOwc69A65fxADeo1r+BsmBwiM37
efhWeU7IEsKHzaRHn2MD0Uy3pgeze9RaowkgjqHttcmmmz8cfANrbfLuB9f7ZsK4suEzMJzl9cTA
eqbjPm9kqi+0fPMqaSysuzRNgxyrR6Aq+VwgXkniu6glAEV/NqoQyT3EWnyZ0YGzmot1MC9RUp/H
gdfFm5ODO12bxv4cxmTN2iMPRkxjuXAE0AlKKVrnL4ZdXS1etVVKwOUmm8I3Rq8guarwMGukUISZ
3h+B694aDhJTSF5JxbSraxLiiIlrMchRtpg38vYa64ZkwRZGV+EPaACReyLi86FR0CgeVPYYCfZs
xt9QyWoT432BCM/qSKdqi2kipjcbt/SPb7w1/V66HDqzrFwbSCI3SdqTW+GYR8QqGn3uyX51PVq9
Wm/tGeHZe4ufSs4amVUwW0aJ2kcYRI+JW14hF+qhImAjMVg7J7YPqwEfOy1XX9eIo09QMXYshIaI
j4m1IGg6HKYT3PC3VhKPlQ0mF6dxcHVDP2iChlfFRlDxskUMXqJ+wn+lT9WVDdzpyC02cj/HO2kc
8MPs4Csi6OuvvljkM54gKKtduVPOXUXm7Hbyu++EwW5QNzHK3yh+FvT8RF+uBWvQmlEZfb3PhqKf
PgVi0UEa3y0M3VNetCdWLlgFziqlsgOEuVRqoAR6VCJeDTORUMol58I5OGP4NKtRnCL7WnPZGxX8
F2uGiypNJtozMZ6ZyAm6KufhJNyDRndqL2SOBWznqXiPIv9OV0w/uecxN6pqnWI7AUufrzHtQUch
YDTCAaVwyEjgAnvORVXwg8taUOkAz29/Qbxgpf8zhP1/PP23p/8Dk/2fv++/7f5Ul4/iT/c/8e7/
H8HtNny6/4SPLwj5v4Hvyx/wr//CwT5Lyg9A7T8U+MPXv/6Lufwff3HbzX/YJJcAYF+47Q7kOHhp
8k/Xw193/sF2DK1WIPFxQdYuxHRAWAub3XD+ofumw2dtYXuOLsA0/o1tF3xDw9CFS4kJcdjTrf8N
tR3H+H/H5jqeAwvSsWC98suZlu8txMh/JkKabARZZgaDI35T4Q2BD8qQViCD+B7iL50OG92FN444
hHXIqptsMIxnv6eSZxqxUDJcKq2YxKmGEST24LNwk/CgT/aJEwrn0IS7n8X3y86ST4d4N9xV7UyX
njIs0jA1MGr3WSam7OS1P9/9OLTWpykK79B0DL8HHOzryBle7WzpDxmNG4ShS1NMRNoND82zVfYE
MpPAvUMg+jWnhhM4lrcv2mY8dWhlRtN5rE118jwKOjx7DXtunBP/kTxRJS6zuHjxTEyABcuyCyYr
3WY1jfqZ3t9JzScn1uZL/WTUObvFRJb1wsmaQiADYx8hZskFOSLikwYSrMUepDx4gWkH8cjI6XY2
bG17fz6OOrYkRDYbTHwgR/KXxOWvdMdLhZV8FVvdNe6Mc1SUKJmJ7TozwHhIIb6zeTqXZIlRGjMX
+WT2UnP6NcbEeB7jJCH5FqIS+yn+JPLQV3OtnRgWZGsoRf1Kx8oaDDk+AjnJZc4LNHJ2z8yUA/am
X53R7CICMndZDWa2msQOFtlBz0jmaarR3zGhQh5mnd14dL/aENNP+CCSsltnbIJIbs6Jj5aykCDL
KeFWhovdI607iiQ57uA/V//O0ZktR2psUfSLiCCBhOS1ipqlklSaWv1CSGqJeR4S+Hov/KIb13a0
5SrIPMPea99hh/xZ6Ua7SdH0m2EPNByP1VFHv66azb3nDmxA4pd6eS5IJzxHMR9GYqj4Cuf1nSpj
CfAq9SNcp5HrHWkG2jXX+vJdcc+q5lRHaA8aMPCCx2EbSeQWae4ek1T+m9bEa1HUgefZLwNE7IO0
669Em/ORUT6QtBQlwQqcz4wFoG+fo6VDqI1CCidK5cDzTrX/G7L4KhSjK5/BxmLyBDFsYUFV1haN
0cpcaK2PpQXJ1CFqjznmuYn2Avc+uKSOwSwujE0H9XcrnCH7QwYIPCW5hSCT80mUb55FGmR3xP4+
beZ8jJ84ve8nsnYZ0nro7cCfuH37x9ZWtK0LfKJFSM0Yq2/fBnE74zMamIIyHFfvKfQOMULK9JAn
bxyEb7IsP0u/K06ZXZwxFda7tEqah7gmldN3fi05zrz3k3fQeQw/uWtIt147rDqBvGtjqyFRpKAx
ImGWWhszIr+3nQauZjwnSZBy7PymrQ6HoBAvpmjhGrXtodawYJuQ2ChQLPnQmMzbkWOE8Ftl2nxo
pDkBs7bXBdXEBmABljjZ4XHAPD31IQKT0HwXobhz6uxnoErfeUv3GXa8CWwojeXS2018dtsGwI/T
vI+EtG/RsdMIVwiXVdLtozJrj0yLCUr0UO51Vb4v/XLrL/YDgGsbZVv7iEE7OYxTaBcbegpepajd
J8wXTebiuyisyX1DUnToq+FqVNEBzpDc16HxXiYVULnipfUoDPzuUBW5df7/RyddYzc43Uff+W91
7oWMIXpMAE7abzxzhlwcjsAFG7TEnk8vMEbwd8oK6IKOnpZCmufRoftnbGytpJOj15QvDYd2gFN3
P+vhcwirYZcM/rsBFkRksbfz4HqZua93ImEQN82PQ9+kd4M94xrJ5LVzhT479+Eq6yf6ZQi6roas
u/7VPvTu+xjn7eQyIo/nu4Hr6GxLrc4ElXfnwj6leOGDRdvLNnH68QKDA30EYg72h9AAyT+D80J9
D0vjLK0+2uNd+dO37En7ueQ3ajv40hk5avXqvRj4kmop4yCHk43bqn23Zzc9TU1yGDDU8BlkHtYZ
99EQ2fDYKogDvgVfkPylwOowRU0Wf3Lbd/8GUb/Uuc/HUtmg8C3MCZWct47JL0hHgK3+c1HmG+6C
B7maJBoH/0FayXsAfVDiSvUeJ2yUWz1K7LXed2eYgCBZ+9FB0ly2tguUaSj/cq2NOxre5q6A37mz
XB5vt8BkUMXRnlcLEwy5RsE81FDtSJfDgnaYo/6ujtATILn4BfoJeM5p8RSvrobKKft9XoavsRel
RGAXIwPz/q43sbjYkTxl3ksdS8RrtsXSGqI0ikKJ/bb9Tf9HKnd6Pvle1QYo6vTG0r3e9V35w0YN
cd2IldGXw8F0P+DZRUfA3oTzdnWzQybnbtquIUGsUMc6JVPcz5CaWehazZS6c5zwvLQuOAc7f5gX
1tK5wzpsxtkEOB95CqRhcAKAdulqC+p/q5xv7OTPi0FkxdKWh2hCXpx2xIaNQH0PZWcfjJE9aUSW
5wqTYdp6TEQ78RCcTeaGw8xpgNkWqVvEy4reZycbTDftSmdTDasot0+jnYvaRy3lO8mhkTU+zDY7
pF7Zjxq8AkNtMl0yxlYTibPT37kTNQMoQLO+fCnCilH4zskIW8vdRW+0fYeKBW1q3J90V0HXSnAJ
Dm2Pjts82WrNTHaWS2atFzj8MdYndk550hPuAVjkCs7kwCw+BF+FOsAa5uJS1P33YpL+vDT64kb4
vhY7I4s1bTjyyZ4AcfbmT5JkPhzXidHLwM10wWwUVGMRT1t2Kzby2+VxnOLlKF3nnhrxb1P5xNtj
90GR3TeGhsaJBYF9yTRWqye7wfkCkyGYeI29eSj2Fu/6joUkglGky27TLgd099+5X0Nu9eJ4PxXW
HuaFJxT9RvVnCmcknA0o9H5WOzDP+1jbT4DvWB6WqPlrXpF5zU6ts9HDQVhea2kQJmcf6MELCDrD
h1GKN0DszGI0WxJA+3TPjnMtXCNheA7er1qMQxYVnzw5RCOru6XzHhkSBu3QvmqT8O/Y2ierABI5
cL+rfLbWw3Mh5Z+lEO22QIFkNgpscd1VRACIK3L/HSNn67jwCDlG90jSKw9XXM0BMQ207W33r5HT
BTYbixnvufLCT4GoQ9rV3aQPmT9fWNviMlj1bzPBo5FkVlwLm2tjvqmmaB/9jKNuXkFQDdhzSzJQ
MZFGHpzkxZoBn4am8PdYqIajGhsWerZrQQPuUHjjaDL/D9nT851b4CblRib1cA29ByvbH3AcMnIh
T42xb4leg2FnX0/fuJ6qrVDFF/Ko/eQ2JewTIa5mzsXfZZ3PFa7HPUQ+vZElxJosnXYpQWGURgPr
NPOD0I1457YFi4EqOhr4F3U7s5kSmGBGsmp2DW5jSlNEqq45ZkfVYrzow+pOGVGAGjO9J8+VHaiy
ajKb3fSuqmKAJ+uPhCrJs8uRZRaHRTaHKihavR3YaXI79nag0uhiNfNyNqa4uhJfW14F67bTQBql
4bxUQ/JmJ5N4TG89s/6NJ6x0G6GjmpMPLL/rF2Y/hsp/7WcH3rOivTCrED1IyDaOLcF0P3GZZw1S
X0IM7Nzur3QVl9hN1JUD+8/C4Xhoa+tOdil+usFl82x7O793TQI/4PbBk2keKJr2Ve7R0GYyqDgZ
xGr1GypdktUNJIO9qrf7P9V4Hsi6sSzGxXr1QnrxQNK9KvqtDYASryP2BSaZnAOBLyx0/CsXE4Ux
FoNl2la1azP0G7lft9VsjZwAy4xBFaCUSVIL897hUeJXpRLBoUudYYziwQCgpxmpTDHnTI3B0yKz
k3CiosfBMWJ2KVu4r3HvbAe22KE/HnBxrFsHbJ3dezY34660gB/7sYP1CxTGwmtQu+qbgqPYeTJs
cSpR+E1HolDOLJXhlSf4IXqd/g1Vl+8SfomW8ncjFf8nLf+WAAXMeKDWLG38kwXybuKcTpFqRLBG
ecQTC74c+MC2cpyeLkj/aboZz6mKtvOc/nOl8zyFSeBMNB2sSfOtmgU7LuvmjOVzGJZoCCE0bUvJ
IZ4ZdrDyg8Yhuozo8TdZm/AhstGcXfnMUoACt/eeZYOkYxVFsB69OQVvdwuRcDM0/3w9HTRxAkXr
skqm9tuPrVuCUI5PKeGsiTHB8hbijNsErmYIXCnRcrck5ispHul+XryTnSL+SB3vEvMp5KbxXIkI
i8n4xDwuWa2T7PQbeF++Gk9pmX9lSch2MVvlxbJ4EHxzsVvc2GjGu8Wxni1Sy+G2bXyn8rYzA0WD
WnX9wEqWGXxJE/SgMa33umV5IJsjIO0XV9LqTIOaAmJXnsIuuotD+d7ijm5M/zFdKHUsAjOT7MoR
Zm9M7g/UkxGvcvgglyILMAm8o8K4ZLPl8kJ0zXbu9HnksivW+FG/g3pMh3JY4mLjqfIGG4ZkF1IL
SSAg9xYOIavtVbo+3AaqFCthhV+0GJ96/Tex+UhmHquImcB2TFuGcRPnKBM9zd0J4OE4GCZKkvm1
YfS8zixRjP34XsgOKgyapEQsnpGsKLS+jO3rOE5fRsrcwIx2Rk9J0ZnRE2cU+nUn4+Jqtks+XlvU
ZJSV9o4C4G70xnQrW+6EKMzx6P0sSXcQUI2jdP4y0DIQBsV/52JBwHXz6h7PDdp4ZEWyYdPkZG9G
/QF9Yl7wcopL7GBwncfqy5SE3S9fmWc/u75dgOCh3Hf+GCJ5d6LhUNWIwAQ71hYSU+pbO6PswKqj
ZNtaQ3zlNHxGkMAjC+Wzdj+hG3O8v9q6+TfAIkd8PO27DNe2iK7LTGDS5Pur0AdGJkPK3JwYfyzO
q6fmvxGAGmYqESka7m4QzrOnhzNH9+88JVepiLLp7e+4Tl9B7GzLHg+7PUvwfCnMrCVCA4T6FezL
Yt2Z+TN4oX/u6BWop3rIu4BtpmFSaADYRRs8zAR3Pdf51pEIQFvnJpZ42BW4CANZ/DUdIvpSLMw/
+ZQyE74QgsD8QA9qM0+Po7H85aTm2FbyORHQE+uqBJjAde8Z08Wt6EfbvL/FE7c5PJApR0uaWUxK
m7a+z4qUJNt1GhwvCbQ9gsKdalX7Lnt/to6dMe9SzS+a8vnmqQOF1xpvSYiX2MrOTJ0+OHK9o47D
O6cCMk+Cx7ZHAcB7GT6Dv4Wv0LDB5eBFCE6k9XRmbvYt0I0lMVJqs7f++r24OQTb+4DCcu1Q/gq2
FmmBZnMZ3lsDeVeaM9wZykC17l/LQbkRDsTgzL9TlLxOkTqJVnD40M1vlFnC8RhvrsQgFTYhYJXp
FrvhAOs69Eg6sS/o2VofihtfxnUywuQ8RhjYoue5NJMjGdWfopoOmdnYD/P03ZIDdkefiYvolye6
vvQWy6fho/BGltbZfMyUvrajyyUhMnc7QHfftNJ5HfyRtm4a7yusTQghsAGMWucQgjbVjJ9mFqQS
uK0w91UN/g3s/x8E1mzzWiRYudltcYA7rwaqghW4Olwpif7o2mfs3kPVdQTyeNT2j2Sfot/0S5hX
IWzWuUvul9l79EUCdrjdKN3qo2M9OaRLXIdpWjc+NqacanjogRBsQoNOfuGbmuz2VnWpQSTUdGgs
7y0rv8UIliX2DgO20Lwf7sO8ERtnRq5VdeURkFy21TWHfhyGmlqdHXdh/ywAbdkgKUAj8mfUgpxb
xeiJ4piIlqsbxlec6pcW8PxGp0TMMtfAPBY1l0kwZaBBLjLYR1Pz3LTDV48HC6NA/9saxKLW3jUx
C/SibvKOwGWfqhnkofvYi/YBTPqvRd8K15/PI/InFp4GXtJo52X6uwQ07aTjRQzrOyEJYRxn/v2w
J308E4ll/uBUf3MjC11pexe6CG7rHqmxS7U7SvumzD9VuSI8Iz+wBtM8Vo0ZhHbZPJSrnMpEpYZK
xd45rQ6Pbt6dbchkx3bWoGNGWlNoSNkFlTYkUZNJlTNL58usbgZPC8d3V15KgwDuOmWhPWa+fFxA
V59FT3hFH63u4bm9tBVij3oVEvok820UrqEX6BwyoCO9NlFngFAe/3mpV5/GeETJy10P4utUCrP8
qnzq1Xa6zvAejnoVWY6RZ24HVd26IYpPJcGGyJtdFXTxDwPGO7Ei1cqvrAe2OkCTm4V7SwfvicSN
uvd/F1Y/hDudwbVO2Db9x8o3965GqFdq4OXGMzT3AIBIcudHAOBqi5h4qPkk7gxR+wsyQXH0VFuf
FVIgPfEPrfWDP1fOTkgn21pTSURcwpEjWnBHy0rtAUUtwu8h8+CpcdIRqnckQJSbxtJPea6zU23c
8JqUofjyekntb464uIENMAlbdV2ssVo4zuXis9rOugC0A7z5pT9Je+h2Dp06NLAdMxomBC6+rcV8
Ks3aBBtvOxsnnz4qkS7XJoPIqgbGh4Ol6yOP50Pn4qDJijNql0L16lSP4z6Fi3N0q+jEb8HeC9nJ
phqh+JhhfuxzyjeLsBU5ogPp13sA1SdRytoXpxwAEBabXOHnICBmmpl2rVEbSdJiRPXJGpiR7h6B
1lO/MLlaas0ONcneMXiBp16YucuO6aG2X4eJda0fQ6ivYcHWS3sQM8SJxOoPYQuvvmRdTd/RMUMn
oFC5MRs37YRwgpp12Ido1zy5sYR6idBhk+LHDEbc6ptJjHyUOn5kPZhuw4x2KamzI+PvXyf2Hl1i
NLswBeNDLAXTi4cm6fBEF9ib7MLBgKv67t6NlpOAiD0V/DGi+IiGzgsQ0httFh0KM7q3lnE8KEc/
GJKQv9R2a3YayclLSWgX0OYCANxy8z8MAy/GKcrQOS7gGTZoZsAU04SbGtJDPhi3uQ/TA5Tl/OKP
SLuRa1D/NC2JeaX9tVTOS+oD3RIj+Nh6GfZk2MQB7w949a6pmSmtXIT8EzOJAlGL0rzpTHEfKju+
qJycbYldnlm6cyMoetPgmtnw96K3qfY/Bgge8T73m/rmubzeMk7a7RLD4zV9Pui8dgAcFrU8ZszG
p4Zp+ZdZMvA2sqdplPOT13unUeb4cUnysPzlzUeVYBskgYzJX6XaNNCtH15LpX6xIca7fOZJVibW
pGReAqfqMBfBdfKL/KfKJ3EWRHcHkkR2NeCbTYfkR1nDZQjN7AP7sw540eoL087AapvncDH4BnDx
7XtkDidGcDg+l1ohKIwehnE2gtlanqQ5ILmuUK3RMdLbl/InKTWOvxmZRmZ2/OO4BnZAHf6kq1UE
WlB5Dp1KHhDEHEj1AEZSlSA17IVSFelvdXawsh1DBjWuhfSW7ClI+HkhKM5QRRqZCS5nGvHGdAnr
8tla7ZoTU4im5wAZ8ADRtYcOLm3VPBtodPe1Q7M4Ruw3okAt/F2MGvB4VjO2azEDyMiQR+n4N1Lm
U1pibS1RdVDWzxvP0yclESw5xUNqEvPlJ63mawMq5rQRPszujWi5i7/RtcjYRFT2NheU7hOmewGY
a4d6vUV1V2AccP7FLqB7gyQMkDgbRLFT0DB8zAnyIOhW4yRJkGSwX27K4gU3CnG2E95q5FES6P3w
qWf1nmQ17GkCyiyXaULsTebWTEzKQaawo+SGRJHmoQ4xHxSi0TNZqCkCk9yJKIDJWMalFxa7JSYN
iHRD3O0OIxhmRUeVo6gjxolePcrJsJzCoDJsEseRv+xyIL6IQ6v2qRs/nGGZP3z2/3TyJLDUVxT1
2bHh5GybgdRXZJIjGv4glw5KZfc3ZbFYdpoBelVW7EtQepC6uRVeW58soZ4EQz22fPi0ahxYpbf2
mCFyPwuxuk4o02x3wEPdc8lUGXAr/Nu8AUfoxq+hGsP7pdA/fg4WP2EztU1dVHwsSoNR1ftyidVB
W+WhKW0PJEv3kTk7TgB67CLBdOsYweDK3x4oznHMKian6+xbIapKZqfdyrSvtvFK6CgzxKgwgLme
+egxv9CC++2TtgewEGHLvi7pLtq/hwFA+oCOn4bFRxlJai/RNXMWAHYFp9M4dNTUO+tdcsgT1zlE
tbNZUtWczdz+KtYTIYQ45dWo8+2Y/eESRVcZpe2T3cc9AXqMpexcBN7o/Wk5Z7ZDQ+2AZRah3q9w
C3xRfM3ThHUe5zlgvW4Mhk68Rh3Q9iTtrjJk2qGJO9zgZRNbmsbvueYrgPsQQOukTSeTOPQwYue9
U+wzMR6iUdyGlDksfrZDWNkbjMGMAKapfqCTTJ21yeVGKMCg9nYvIaIwHNXzeLArQYWrWcxl8gU2
Jr7dGG+gbEIycDCp9Eln7jDogMHNqBRxUXFL8r8xM0e3c35g8rFFqqrQZ4Ezfoeiu5PhUhIZZX+j
Ccsv9Pk/KIBnXmRfINLFHZD0i70bzUJtKzt6dIWX3XOc3ucKwaOxcC3NmuFPTLG3oVD5jns8DXHT
55eEYVU9Ub2hgOYBZGmWKKM6ZHr4R/XFJqFFqJwU5DEYjc8Iw4Qn3KWBXBr7uUd+yLZ86ZhkwfBT
StxVC0IYPBBXHLT3hSHegFcNuyy0/xGhqLYu+pYzKX3ARQLm5e0R+WUVjP0Pny0GtniK9gUrrSM8
se+4LR6H3PV3ssKIaIKasVh4NZndfU1FyYHpjf0L262XGj3CxrW5DeAIrc8tn7Fjy2ZHDsezEyv+
u4sBHMdYrN0BZr2EfAednOc6hlYLrXiHP4SrxCDThOhrxqPmmpuAHzwYeMOhyOUbHQ7ZXbs+BUmh
0cJZznyHsJW9VJOEe+WH/ybAkplFDeQ0TDZtu/1yhQkDcb7kbUT24ki7RSgKcVHU65Pr7CHZHW2r
Nq9O/t6LR2v29V7WHaWd2ZLsim5t33WAQ+Qs9I6zaSbo6m+SMWqkpOQHLfHFB7q56z0s6WNMT4mS
aGulHB0WQCjM3e5ReijpvTj8rBNFazUQV0aAL0+5kk9LjalAY2GGStYWaNPh8uOvrPbYSBGpyfbc
pfgWRkgoLGl+dLb86fEub3Vp/NZTCB7CwTEJCoZwccI3+jWLjgiW2R7tkw8iaY1kHe9kar6P3qwA
4NvUouX43pJitDe25BTNwFSwJ/E1WF32MlQziRbyyUExZ2e2GcR5xwvtsevEYcq1U2/JUEjudTHN
t1a2FUATNqpgXO9tm6GPvdrpFOTJYAFRAYYFzJ4p79DjE945yQ+LDUk9QHaqdQ02OGbn5hF2tgkJ
n/0jcYZrLBU7ODR83ZEVLGs+YkRdcIW+sI1Mm4YevZqRoPEK68q6YKF9700AfzN33S62QwRyPbQQ
Owc6mXy3eFrOI+eSgcLz3ITD3hU4Lzz2jYd4qi+eidZvk3VgxeZ/ljLSM6rO+NjY8V4kdn5qIoUt
LF5Vmd4JEjXu0R5ES08tvqF2xb1hW9lD6We/ZQxpcjGHp15l71GGaSvtFNvG2eqPKCRAAxQHbyBd
xsZWvPG7eMEuwPpcK1PvbI/9uIVMYVgbdMBHBIGQjXDCV5kFntlA+u8W8I7c/rK2P9ok7o6LZTM0
7Chy2wLeaulViDvm6AzF/QF38PhQuSnrKZN7o+waEvI6XCDSUrA7PDTnvvkigGhg64qgXvO5WCRu
GayCiPHUexfe5gHezHfTTfE9qNE6VneO6/l3jZLv5YAMPbMZtEoEL2vYnrNN4AxstTC56VhVQglG
L2OY1aaPmMInd3GDBDZNTmsFC/URHcbojs1OFFZ5jHoX2TZRFA50maRbuf91z7OpinpngicHqPgX
/A6Whpz5SdkMMUkWjyO+6ef/f7TN7G8s9sIy6pxgidM7syA0K9P2xTVTax8t+T9sgsxM+Zw3sZ76
JyuX7l5iCGReS/azozPWkd01y9pzn8bVYXTY2LJoE3uhiccD9b3ry6W7JE14IFzEBHcg/b3lNZjM
zGa8Np0fyLHJ7isvPsXk3Wyb1NGHQnrZqXfYxPl/a+GF+1qpmoVlXDz9/8Mw2dOJMxkU5gUkBzOq
JNxJUQ4sRIyLVa452kYC2G0wyk2eVO3W1QQrmsX4SJSHfUIlUu8ImMXT7s+YO9AF2RLXJ7Ld58RG
Q5uKaED/PODasIv6FpFam/JiPgGaeMkctoRzEiFnntrs2RnNm57oHe1swoliv0G3QYOzTtMIdQLl
meR3ikoM5IL97OXj8IpwZlel7Ucya3XJJwIA1TicsfmR4OI0V7foVm0w+IueZ6GFwYWtaTHxkvTy
AAiOwTkDR9NOEPNrVrtOrwqa6AExjzFeRWNHT4ZOkQsjwzhYAiAC2a5jZCRMiPzvzEi6szSFZPjS
sKNy+K6Glv4pI2iafcPESECA+4DM8k3KqOIABjfuCO8gU8g+JMnZ20x144EHZ7mxzfC2ne3RfPub
QjhQ7iYkMQtLByxA/NFq2iuRzbuCoG/4fdFXzS90NwwLwvfcuo0T6yQwFZeJIEgY+8Ih3qy/hUuM
G20ix6vO7Pk2tdoAW5YcfU8/TmJyHxpBYVWbGBMjsXrvcBQ5RBkgk8Y1mpJKleYJumGX+zH1CQNN
JnciV5ywwCdjGOCyMNXHrLXvPJEEpXTntXqAFzczdaojgERorV/b5rEZASy4kwLSJj4m0RE/0Sbk
C7BQhq46szhgrT6WbNTnMjqYGGWOXoYN1U5hrNl+dnNAygVQDt1dB3K0Utk9J9umxtVPYLOLEW80
32p3jagwckAmM498RO0b4Iqyiq5lXVVQgwJsDWDhdvsw0v29wVIz6OhWNgU9/Jj7F6Y52xmJgloF
CXMLBaeqxzsBGoIBFs1K6dg4QG2JskiLP81SfVbxPAdOKohcqjt1UX5CAh99tZli0M2tXF9ZSW60
z54c4OJ7wUw3yBa8uQQkBQrqw6b0jJcBh0vAAYYhY07/9O4g9prdJuuvrWm3XDU5fa072M9ZUyKh
kV+40N5qL1I7dNoeHQVKeMdyN0SpQOzoKAVix/stkuYj4W6F70u0GB0VgWkGiK20AnFdTnu48dVR
S+LPINftQSUApfBQBLZTfBhL4ya8mpmxpXhLQxK9QA5SkC6noqk4CeMHp9BDIEqej5aup5LKvi+8
cu8BttsVCzsQlcfGXqQI9WBKrGNMU1F4whZVy4+trA4mukvgqHbB1LU7YWtGH8oCsVExSKD629i5
J/YSMl6Bg26bCZSeVt8+dmlLhsFU/RGz9A+RsY8Iobg4LgYLozajwDA9YkCocucsgx9WE4UCRob5
dYgrojSNy+TiDukELzoEu6KOL/jJr9gX38KQ6COsWvWmsXeNU7RHcOkF5W2OTaMM75PhOQcHCx0L
NY9ukxVqwEPi1Amxuk71lJXEKzbxI5nqfGGws8WU7WVRfSXwdLl8QQlRMnl2+JX7c3fUiCuOKFbp
3tvGOppp+kkJ/+pO8/QwR+M94Q+BIpx3O7geMxNTvLGH2GWQFy0aiRfHfyuihUhzlE6PVZlTUJUL
0U0JHIE0tY4OwhfWYS5SxxznEjxnyNqwl6POZ70mmPzx8VE7wviNPtCMNTuFR3lfWuw/9frHzb46
tWZX3HJeOp8/MC3VjthRQvvaYdliDdFbr1jntk00HpOMOV1IL7QrC109NNwifjyi2yPglzyMbte7
jAD7wTn0Am5V1FVb1p0lIArs7Tzr+zRJr3afMazw0a0CYedfDtg9aW9x6Lx1rUNTV3HCxpxH1C0D
4bdWcSui+Tg60EdBT/boLHXFetriPU7dPd5ZZGohVgjW0qTL3qgDodnY6bSlBKBVT3ty1Ub5ufV1
BjCysq78A7RiEhwrhklGOP2fArxwUKl8YIP7FZX8ahhNzm3vvakEsE/KMBQfPz/sTH5Sh9PCdPkp
s8CkaOdf0vnVUSQhr2whsPJPW+muBJH17iRLZc1rstQY7fMiJRURZ79vvDJX+PQSTDl+4f5Mzkz5
xa8fIxpzKJ964OMYB/jykWKAnPGP4VQjHRirwO8IzOWleleEMDF9N/OggvD24uM6o4S6qHB8KQmn
2U9T/1nZ6qVKtUuhyBvIhco+HyUnR6NGvopWt/U2YmRmgEIT01AvdzVacAKZoqd2GNtLblFGF2Qa
BCQcTQFJy5DQ7LfMYbbgWywWZpT/MuP9aWjmeaHB0XvZ82SxSIe8kKwooWr2z0aa/4U3Ym/qmmF+
otH9Ft4KEK0JyBM+JsyuL+WWZ3enJmf81kT4TWBRiIgNUXl9xE30p4Oxux8qiUgqLRkXpQUPK/dK
UST8w7L/wLxbXBDQBXWRQKm0xnpNHD1iPve2jr8SSSOC3CsBjJWoRW+zxGCZHWpB/OFuukMnUwYD
q31499azn4wnu7Sqo8ogD45lRrSjMvZlosYjbk1jS3GkuZdw+BQE204wAaLWwaOSvOimZO0tElJq
saC/JuT5MNQKxgHvZuwR90zw9F52xMwWXE9M/JnU5UV5MeoEP2ZGHvVseVtCcONe4vOtz0M/WkFv
hx3S0vILUonr82aOxRl91QuUyosZtwzxNYdjW+FddnMO64HXhHl/vWxdlb9NKP4CdpFoxzCqkpoB
gMr7WxXRpXFNkHrYwrhU4q1rMC0sep+syyUej1C2GYeu66AlCH0fgAJb6SHFlupM7Be0YjGw9AAF
7bwhr8JuL8kyHZa8Q0TiQIarmeY84FlHAKC/CXimqhjLEPmFwQWRNI8Ajl7rBbxXnpZ31DWMq0in
DcRrR6jsro2RGtglUolBAcQdDCMnu3LVmNDIEbtCDR81x9y+LXV4rRPi5UspEDiv5hd8az+OH3tB
YhJY006J2DWpySyyItDB6s1DHyE/ByXOuGIv7KbdyNGKcLFMGWdLER0W3ufZK/4f4AaIdImqneBz
kkeQ7RCZ33yVNTu/JpxaSCBTMyRV240p38cq3vdTPTyVJUiwfmEtLZkAu7JmV8XbyqTl152jX0by
VAao21EepvsRtIKov0Yrdc8Owa1xFec7VkcVCjHjAPmBLZ8Ae9n1/7IBJ2JcBCD/JQKbzgb3qh8c
VvebIs5PTpGGnGloqOVALe55MJ0waB/KT8tewIDI1IH9np8LnSD9Iwh+07AXBOKXVHudxh9uIr5r
NyVDWIPYtNBeMSHrd02rT6V53xVUEDV7eXrFon2dxjBobfsN0v68l8QM+7MH+UDyRYoWQjlwjYTA
8tDFw9U5JVtEm7SnCXdDqVAie+zpQzZRQ+6gQ/PplbVY1/m0fjP4iTmRd6R2/+unrNnAzGo24mmK
WCdmcIIP6JW3zjDpc5SWDm0ILT5LWgasPsbzYjjDWus3Ch5+quUzXjQFEIA7o4XkV4j6L1NlHFqV
ODWJGSiPwpsCRq1Kj1PV9+PeLJ0bCRLsqJMYLVTsntEY3kKzeJVU/2JOHgyK9iT7rI3sfYhZswo3
eWb0QgQJOWywQtbbcVYXrC8dccXEd2H15hBW70MO48Mvn01wehHp1hR+8yMSsgALJfxLaaH0QEA0
1iHi6OwVROq0z6g6PzV6jdjRj+XASZ5UXFq6ZRGxpn/ht7Osx1JIvcVbjPrJA2XAoQ04sDd4N30D
T2a1V4AXAHCVh5mDwCqKf2HTHqeRZTm9tYFPbQsCE0Wv+EQzhhMAZI2bv7v1DFC/2XYV0pPJfKIk
PpStHW2k0Z58tVwJC/HIDlru4cZ/Dx3xUAop/sj+XtkY3JjiyjE+S24AGyr1rKjBQIs5/1F3Jrux
Y1mW/ZVCzem4vOwHNSjrTaa+15sQatn3Pb++Fp8HIvQsZSa4cpIFZDoCgXCjSF7e5py912bT1oSr
uik+olG+D0Yxyykr0dbxMFAMzjsfWgwkjFlgDG5A7pAROdRz0LlIKI0X0s9eh368Yh91j6n2lJMU
rAXvcRz50G1gh34WfAAQ29om9SOmDmjG6CbBvfrulWc19yWRtulZnVd3wo+vVBcMnzylbn8tTePF
6VREKjCKbWKUgpKCC40F04veLNK92qnKr/tQjN2ym+XCvA/IzqlHmoUgf1SDFsionCDwvsjoN/UK
IShmk1PScp2FCLagZk6DmEgPBWTqon/nUBwRYTRgh2/9JQGfNO9MAobZdc+jN781rig7MkqYc0EA
QNj1Pdh0RB/1vkdpOqbt3OAOdiJHJdvTfERISuPH0RdNgXrPCIINjL/TLjcmiqF9ifRBXVrD8E6z
7DboUu+0ALtkxWYzFdduDFgX80IpWdXb9zbivFCq/b2pDFtXLS41FtwVXnczIr8Z0n270l05EUsX
jl3dt1PCZUtDE/IKKsQswqBqDsss5iuOSXeIfX3bJ9pDFupnhuZdU7qZ1KQS2NYij7tLzYFKRgzz
O1Zp7CRinrKaLwnlFmNZLDvSFcMo8Mj/6uMJ7HbilJTuaa7lFCdzTOW4UYhC585Js5q5ZHQy01jW
HHzk0kwKe2NA1NnBMnO3NuupHUrAxI1YQ4Gd6VmnYBqBdRSQmtdJ1VoYxKYsdPRhl2pSUWgrtmli
BGutlmKVevq5dGnL9aRQLRwLdy7pTJh6R9SkekOdmf4WYc/5iWlY6165HIXm3NLmi5Ell2+A8PDE
p/6lKELnxI1go+UiIbPE4lhVA5ma1RWKKuofRmfggQv0hyLPwCx2RjPXgzbeVR16wND+ReJhzR6Q
sF/hExXnKvp14+vE3Fq71LBu2GTUsBeTmR3dqiROkm2E31d97ChgLkoDU5tCLOAyahNoirYq7sIM
aYdsFsATxxWbv3BlKekZ6tELBtLKjzk65o246QGd16J+ilyzXvBb6y61zwQVUhPCHDh0kgV0s4B1
SyhwIjuxeKrIZu9ozZTCjFelRnWmbrRTP8Ov4hIxPsqgpGmSnw2qDmyjrB7wiHVUCrRk9/sf+JxM
elbwQUhEfErDkG2WAM/Uk79Xeg+GVm2kyv7F6U/y0PhV9/CYoTLd2vhgy8mlb7XVWZkND1BZIrxq
SFdpsNElYpNEuxklsnaqDmF5QVoFm2TiuihDjMsS7BdiXnEWFt2vMhUo2Qy6Yr6/iQJyMVSZn/Qm
vGosKG+u1q/Nct2GrEGJQ4UhoMw8R5yGI73ZcdhFUJ8abxkdfOwBs0EJ3rpgUldHdBdkTZqDlCdK
GwB98uDVtgbwW6d70/SYWjTnGibjt0xaT3mXACwez9m3ryhY0CmmG66q8TXcxWUZGs90xhfsR0g4
RQNbqjcxbo+5VyUwqsb6hKDv08DDdTE07k1eyDlenKlrN25ARlR8vwXDEtG1y8EvVTykqQ7trQSz
HY5kdZ1XOA27mOP+ZKSTJe32HBr6GIzZKq21Z32Ir9vQcrE88Y5g1yw92zy13fgs85tZXnorAs+X
jugnCiCRJGSxouUkMquVyB3dxFxTNsON4D7hv4LApZ4Shjy3TWvOF++FzbVd56dE0k35Ht6DaxaP
ih3cc+zNFWKLZH+ljdVtPRbbzG9vO6FvSiorM4ekzjl9WOZrkx1pV0YbUaanqa5AxHXpqxTQD0gl
iRLkgSZRl1bIGVR9gcq1aVGu4N9/FcL6VdMxQGqobDg9Qn2mRioiqSwIQl36lTwv4/A5CADwKFHX
sv+IOBpLjYoqHQSjGPQL109eFaJnFsP4MBZIPwoB9M9HWGnWM1fIhlQ/nnuvxqdRRBUcxTsToIdI
COUaUgo8CQHc9rByzgISNKmqxONJKCkmZ8xBTVI+1i2kYtKy5zCh+dx8HaJ6yTEkqvFLtObUcemt
JR35F8bPRsrmrmmdh6a1p9QIZdWMLXgy/bGkDypNha0MqQVKghvBsAe0BRbgPQtck1PCH+Bg30Yp
WuiUGMQELYKu5lcB0uaYLCzsOwlppllzb/o7HQCd75k7wi9CyPnY1UaVPlaKfwylaUsY3FzSpWfh
H7YQjOhw3ThZ9ljnxZkBAgrLH62RPHsLtXrZ1ObFNNTdJtQJG2BO5Tz/wPLoOsqz3SJeRxU/awgT
DYLg0ic/mC3NmQtTcCbU4CLgj61DM0GhWj8SLsK/0qVzBkPB4oI0VAkWkikC5g0yP9r4qZsapIgw
fbnMRapNOlofvRQ77YK4MHjfG06cr73ZPaE59huU6VCVvIWbCzLnQQ00CtMp+Xk4/aGrVCUtquIp
pc1L3AQDP2DuzLIVeolLu5I3ftjflcjrqDqcJy48e3/oLiy0K16/67DJMCioXHo5Fb5FbjDja0oo
Vnoy3hvkkCAouRkDOEChxKdBPDKLtD4uId+hma84GA29Oyvt+hpAOJ90ORENKbolOVCnlGI3MazM
1z5raeWdw2ZdmkoJch9fBTuZNw+8PFsDtoiJEm61xLsyLO+8pySmmO1dm6NaS+vyrs7Lk7Tqnye/
ZxZh3wJhAFUgftHiqp47peeiQ4rJihnGR6VkSQhGjBekrSxNDoCL2rTnLk5CUrw5pPUoVcJ3k2xq
og+jc8Qk6wS3UxVNGC+c00tyzZchhhKsncl8GD3OpeaGEbIt2RbYuVsvK5X0T9gE1L1m6KuudOx6
inSAKpFsbBhILoPJ+NU5Ntd+UI2MrWDYP5FRunTZJ5tsytjTz6yqHDdRFm2StLghn2hrFRixPALQ
oLD7z3FH/UxRqaBGJ0ZfPzQmfeSy4JPLr3UJ36VErMlhuu/4n0XLEJ3wQgcWyVKjPLua9eRSFVtI
oT3hDt0Q/pxvFNGeElz3rPrtL9PHw0PL7nl0PPJ/sfJKSevSFsNMD+BnuH1wm2hlcmrrNNldu1tb
ZXoPt69o7Q+TkGc+X0J3p227L7SLuiHKpRFYH1ASDuV92E/nD+++NsdN3g1zTxOk3PdId1zHP095
iklHA8Nob/o+OqUgv9X89kOAoSa+Yo7sFg9+528s8p6NGCtYSGxGqoYIwHGHh753TsLJxh2CGdXG
MwmNkf3Yu6OQkIAu1ggpyJhuvcHkgPKEv9VvlIGOznvhRTdKrSOykveGaJ+61poHUHXWlqi9jfAB
Fos5PiYaxGV7UWgwKX0OdvC80oViGDcWhWKaXOpcV9Xdb+do4BUfvpIQFt4H15QpPpirzaQVSxo0
r3hFIupjTbhUZE4QHrtqKE0qcYEMbfZXbx5fRs41CevFcz6GSJOsFs23WmMIHugUwbN2pmI9oMEX
tbfTeedT3vaRwc/9sutXbvmCPfZUsSq6Vpp8sNjuz4QDSM5U5nbkL4XTydPaQN5ROeMm9bBZJhRe
Zx19rYhcnlYQ7ZSm6HSc2PklaK5V4lc7Mv41PTrRvGERVM2LF8UfutS2skHmjGN77kJ76XvCWt49
ELVP+FUIxjGVaz7iM4Op6iSKVQ7CBgRiKqAsKDRfasmWbqie9BLVUpW2mOURR9NjmdclJ/sATja+
Kw7fGCfMMvfZrAwPjHiiMprhUbHKDUl272RRPbeeRLVVod73mI/aFZh7jcJDS6tMDidG0BD7ALXS
GG91T1/Z6ZvbBbsofAjrizbmfdpd/sIUdYfS9cGmlte47Y2XdB8kRxIgyLmmMpDQep4Vr01St3fg
ZS9Hu3hynGZtARrbqnrx5AeILbqchndamwM2ZFBxBrVMa7Ce/f7BHaN3uk3Brm4TlJbLUCvGnWbB
Og2LVCx09IrLWsGsrz1bnGqNuLtV/fAyU0iLL5ZuccpSBdNTFtsBTauVxe0yKzl7syAgIPKId4hj
qnsZlPgAkVsP73ymmcV9OY0Zk0gjuGSorl2HyI5uG3VLrwdDoxYnUeafWUmwFRWIh3ocN6L5NfbD
aeHbJ65PlnWTR8uui96UylplureUk425cUC2MoOHM92JhhkhLhitiNPAW5+QmsKmLWxNjUIj9aKM
uHAUAxa+DmX8aEeifbK+l3NM4ClxuZj8dLUmBxshsjpK8Ijgu3dSJGioXTbX2FybEAGRnefWFvJC
ODuzMrCaRgRoLgSMwMrnBDiy1bkAoNa2nbGGxKSB7YEYOzP98A13lXfadc5FYwUXxYDE1Mne2xA3
kVWhXkhsHI70nuZNNZCOFOn3tCOp83vsqJ3efK07xneJV7iuJIWehOgQ3lFMKx/BG7iPdunplKkj
ovXmaMDFnMo6Dil3oC1aA8Ome6vbbGt1tXQXSYEqdaCCCN+KoUyU7mYg3ckEIjiLy8qi6tYi1Gt8
2EQNsHUBQ1LpUKeWdvmamN6V5PPE4OJHJ9SdVlLrVjntUfZmrDKhfqJgG5oVWMWx7WuXZbzRC+ZI
t/0IiORSXI1Oz4cRGnKZ3OeYgedJDFG7cxoGQBXxJ+agQzoU0KZVE7UbE7oIRtKrgwn+bD+aGk18
l2ImmrxfXhI9F6ZEn2a368F4Mt2RyqEISyZtfqUZOJTEN7lR3BdlpC5lkd4RY4NqwrLRc8Of55Tf
rTWCEfAIMMPjsClJclwkI7Nz9tywT4s1Fiqfsez68lp3FWflAvSGN3HdpXW7hLY2I1orn1VTgaXz
7Y2Z8qUyN6+TRshlR+cAXAn5MEyBSRqyc9W1Vyjg0YLC1xtJFxs2mQQoUSqYGTkV0RibwkrLB2sm
adFyh08lZFx2NpGzzsLhrqagua005bwf7Yu8rl4Lx74FmtXtIqvJ52mGj6AdUQw2jfFAz1dylB7v
CL/prpE4NOmj7SbeY+xKnBijv4ZusqTIrFJKnBWWWtxlEX8JAjLs75ZS4ONQo3XbpMWK8xJeN3Za
pZtwgqojAU6xy9el753YLoo+O7GMFev0TNHLeFXltPJswjGJGKCzGEQsbBq9Y5VuWq8AdRZm8aBb
KZXVwX9F9Le06+LhNyToH9GUzhApZVX2Ue9TkP5AJWFR5f+O/k8O/tD/RJySKX4/qb+xU/8Fp7Ss
uuc6SIM/eErTv/I3T0mTf6maJU2BpRcOkqX+m6ekib9glrBXBURP1K0u5b9xSoo0/uJ/aRpCmrbB
wjJBkKqsmVBLirT+onsJYgnRpmFolqr+E6ASJWF4SX+zsyb0k63akv+3OBODdiWgT/AHfuYpWZ0x
omoWCh5J9EC5N+I26/hTVlaKRkH29UnvlXCR9D6/UvrmSpjsM8hWBgcRBuTnIF1nzz7ZQkSyKPok
2pW4A+JSx47eQJO1FQ5bXh2uKAG/JPHo7hQdLVgBE2UIbkpDUU7kOGq7mjY3Jw7R2JxXus7cwd9e
dRXeWDeP5LYqkqVKTtjMSZ1fmXIuUGbOozHRT11mQEIjyhGnHEUVvvmNH18PA5w/lPfprvWZ7gAS
ADVrrgzTOnMrLM/QhjH000ytLnrhSNARHCgthw10toznRd9XZ+no3o+gS5x+7M+nLlWvBXA8+1Qu
XLivkUrIM+Cg6EQHVElFkW6ezDiddDYwG3lS9CCIYY4Ak0I0WmpT8Wn6RwUw+4T1KAQ5Xr0L2S3U
ttXYBqCxFgPtsdqo0cwTReT2prtG9N/hB562DqmHN4luSY+G9sQRkwc2pfBeGSmK9ZB+lep37LZV
FMhBJMxZNhDfmyV1tWkUVQEENLSn+YipJjR7cUtvoQ019art7aWo9GTuOwSQiiGaxa+xqvqnWuDi
Xy1oHrsVQrkIhZrrSLlw/EKZIwqDxFmF6YVSeRa6gSoHL+1G26pSLwxUJVEtfU4y+YYdd9sTmZFT
BrBzA+RTTFhIqBZUawz/REq67WlX3jY5dCfVwPVVF3SBYj/PzkjLy876LrrRRjq9OXqmGiMwkoP6
nXgRitTWxC+C5comak1Kg0AxaJMCQCAEFgtycVz9yjaJwrLalcIjPdMQIa4STq/0XsG7+lG8NWps
DSJAIISAZaZqGm0LXBkzVWleTJCj6zK+sag6T03tZZVKusURBcG8i5+CIFuiVDKXOatcUMUeNalx
Zpp5c2Pz+hJwmTaIyoaz6Ypkbpfwk3Y4syTGpyB+952yeFRbDElhbt+hqTKnDKPq3nCDZVN25pPX
hzie+FUo3yDObJW4uDS5dhwgUbWDZdPAO5omZ4Nr2qfsqMPzvC9Ze0LZkMDUl0uskOuGkZOo2TXB
Rgx3s1bY5dCWKwGZVxUMTc93NiX6QEV67S1VeSrvBM114WUUIY7Skr59ymW5jlGunvuWetKN/Q08
YoPjRf2mih5EQHlGspC5rDUeLXKIbBDpvKeCRXib8dCPnb0w7JENlCKuoHchnK/Qnvp1tXMERRH+
QJrWVbLLiIZkzIZLGlblhRkG1rbTtBP263hdkLQamhjOvAKXdWqZFBKKgNuwdO259dlwRG3wlurY
CIDpb72hmiJGxSN1OHcDex5Eu1us+0hdKY1xmZTpGSfK5DJmYskR+YOfQScamcOqsDFn9trVWME0
C9I7aHLYaNtJUa0F5cYJzXdc2agWzAktw3EksOnvRzVauAGMD+vzq5qIcmkZCsJio4OfEmQfAfHK
bKQG6x47ek+gUzCohPlZK9k75l3uoMW2xl94kiYbInJISNUzr7LCSy/sdzpyfbpImqZbDxmbWkld
ZeF2nbwp68kb2LmPlIW0HZqJnNJGeq1ZOKFxnTwkiPgKSAFEJCZibal4ZRtgTBvf99pF2SRb3y4+
JHv3C0eDAmF48cKsiJPkyhM8EiM427VFK5oHLXZBP1fmCmcDDK4Yr6Cw09uOeDcr16k9YGQ4mfhz
qkJjkUZPskwHksRNQSXRZcbpWBjQeW/IRQUr1DobR8/ZJdvq0G7yQqcnpNGpUB+sxndPwuoyQQ6y
y2tf2zYax3cbcpkXamSfqTAfqvJMJk14UtvNDRVXYumU8Qx5yBk+TjKf64gxFhnrOseMn5NhCUcF
n7s2wFGKLSPE9rNszVLZOFMPHhn6o9IBkmG2wIVgRwEqKvkURjn7KKO64TP4GHvMm3JgjVI9JLAR
56VCZpj1I0qkBL/nvkkqGAovxEuBt6nCFeB3M1I3oRu8+MRqoFq2EzJnkfblAfKL5ES3bHvjiVIu
NaNg4R2DU3uAdmPnAeej2OHN6eoqa9DwggS+EBlA4tAK8ytyWP2pB4CSsEt2OHPIxgt1Enhdi+4X
gSCFwSZR14PHSjT0AfF8bLoOUhAtGgSvE+KvMjT6OKF2k9uFNdU2LyoL2m2vKEs9oC8Z0ZWydLBQ
qeJsmmwxFr65ysoQvbZOW9ZjgSITa+VTknVs5dVXR2NlDWl39fsfLjU0h8aeQcyyqKAdyLye9g8q
dIakP9VgXmy02L7K65FNhPRoU5aY+0LK9L3e3YlMQd/SnPFxyVOZZxtmkPYK8gcdareNt4rrrkfX
8xhqHzmzI26oPl5FJAIRcDu34vyitd017TGyQmy4woLlNne0R0oi/spwrYKcJcpOwwRP8fGTLEI7
pSffr4LRRODVllhQvXKJmyOY/GU0wc1oi+yPtHVSsBT4NZO2agEInLXdhZd0AmH2siKYYirZAh20
fePEbNHD/fMd+H9nb/3HJv3/px24ISCNHgaa/t+0fi5f66Bo3j9vwn//W39vwlWb/fi/KKa///O/
sKWKKWCaGoZ0TE0apo0e/T/7bNv5i0QaqDE2R1iLfbr+T/bZE5X0P7tsRao6Ln8prGn3/YlW2qHE
LeBONetW3mcOtSCdSFxvrrKeiOH0023/i3f7v4iRusww8FX/539PO/WvrqH/eY2eurRtZVyDMeyF
r1pxVdglvjaAKNd2s/bix+PXUXl6X15I+/NCJEymedDpzVobqLa0hKJ1sC4k6c5y1VjbCLBUp1En
HGfHLzjdwFc3xgnp88MrcyGaXnK9VNyEFaWxRnzzy4dei/rnL4cZLfpAKM3axRmUtud98w5LRW2W
WvR2/G//83j1nxc/PcNPL94f8JSEtQcKyVoHbFkjB1eNuzr+4wcejLl3ZuvKurREzo8P7MkZuXOV
FMef/fSE3/30dwvPrBAo82S6xvGfnajVHyost9/8+p8Q338/FXPvubeFV0D/gYvTu+zhaJc1+PVn
uUb6MtlWVlCKcEGxMRe3SHYJp64603Ojk+O3JqerfDGezD10sBHbKQcmHlvjP/pyJ+BEpUTdrEu2
y/llyTGyRYU3ynMpSXN9scvNlMqpXFX1TjOfSv3GRL+uhOvjf86BMWgyyX1+0hWkP6mZ/DUVlWmN
DR4F+ECwCm1r0nh+do296cdp9FGrGpogqaB07AXgtvqqtK/90lQwYOvJtq6aVv/mqzo0LKf//tPY
aUUh4i7uaLm0wyPH1hERkWF/8+MHPihzb/IJ8SbrLg2RtRjGbiF6uHK60uyApaY//Kr2phtbcaGb
uLg6Khb1hd4Yv9yRtPvjb2J6q1+Nvb35QEca34yIedfZUORXwpXjOvWEdavKMtU2mkXl8/z4lQ68
hWlN+/wWQBxrKbplooRLaEoU5ataX2GFIU/o+AUODFxjb4qI0lqlvh80azRoWNAsOBiyyklk9Vrk
UFqvLkWa9988t0MXm/77T2PKaGlZakWOLDXoCEJRwua8q2tx7iSRto2IcV42wWCvj9/ZgenJ2Psk
PaUwVbDD5XrsaeH3gw5mFj281Ah00GqN0n9fWPcZvcBv7u7QBafB/unucAL6OR2uYq2JgkARcP+W
V13jiKvdDRZY8DVxqyNaVdF+Qe0qHGeA7P7vvdLl3yPv86bhwCjR90bJyAmwlm2rbwogiuq2Gz3S
D1UPyUL2sw/W2JsNnLQWIGXjao0ZmGZr27ervhxfvRGm6I/uwdibEjS7ghYVm8NGactsW+QpkmEk
nDfHf/3Qu9mbDuLBRHsi0TTkfj/ch6HiSmVrkN4IB3hQaZ0iVsJneUdNpcSEYlKaKTbHL31gsjD2
lkkQB1pnG9mw0Tyn6C9Uu+/UjZroCPTjMe1QrvKm5OXxix0YCcbezBR4HPJJ+jU5jLqaS9PVbs4D
wyB26ke/r0/P99MYV4M68wg9NTeWJsQrSjglXSZRrv0r7+Hvuvs/GMl7M0TFyAoqYZgUGsnJlYCv
T2SoVbvjf/30JX4xb+t7UwIqWstJXcXEhZ94gDIVf1cMhAtUveW8HL/E9Id+dYm9ScAgMKPQC3xC
osI4MKow2+HlxQ++wu4Oie2LH5Mm/83bUA9dbe+zHCscGbXq5FseWppB2tRqQAM1GHcTK26R+Siq
m6YH06aFXYfIL+mjMvyVkfulFwg/hyY7be26Qd+fVL6dEBfW634FlNWigLb2mUJwyXnZGD2rkPLK
n61q2t57UJ0Ofjbxb1vdzomINyE7Ye4aSZ395sEcetF7k8mo9F5e4UTbRkoUmlPnze/idx31i0HJ
CfAdob7H3/ehK8m9D0IPaTig89giEQYoPAXZtF5YL3Xd/26ffeCb1vcmEB0VlxzAkW0rA/HS2Ip2
QsTG85/dwN6MMdbxWOZZ2W9TbRzICchobeN6W8DPKH52CW1veYKn2vggrPut1aW/YI9j7cXHDfYC
jOrxmzjwiLS9aUlgkzcGuL/bzG6KOfRwuSpRun0zgx94x9repBRglSV5e2zATxV58qzo8NZdaMc2
UCNq/Ip+9bO72Js7OPtRVLW1dqtbKBI3Y4A7lL2rV6hatjx+iUO3sjdh2LoJIhsD+DZzx4wEdS9/
8cc2vk4AV18fv8Shd7H37RVYQy2PJWFr5rUNwhRISX9iZw6qteMXUA/dxN43N6atgi+lGbeulZRa
sUEVGXjvhHu3XjHL6r4UGoB+I6pfRpQP5XNc4HfD+uvn2vjghQo9NGt0i+AXUZtJnpw52FbK6zzF
OHfRB70yro7/oQf+zt/d2k+LpQZIwrdrE9eBhRGZjNyKeCpyCUItQwmC9EX/ZtU/sMVQ9+ZTJ1Js
hOVxtE0In8q7eUFohe3OBkuHgudyaISfGSaoK+pvXsGBC2p7UxLJYrXv5I6+VcgiydZx1cJDnTlI
HoprmacOMJgij73im/Xi0OX25ijdweci60BuE8dFX+U0QdRvSiPyupOU/C1x57qe8cNNwhSa9HmL
Y6Xwpv2MrqPfuC5NO6rTZKARzxOaHl9jENjur+Pj48CXou6N48QOVZRQ5IalraFf6WB9ruH9Kd8M
ii9Hn+qoe99h3ndmlZShc8lpILuVusBXo0qimclRqSjfH7+HL3cgXGXvHjqUXQWuGecSgyK55omG
VYu27eCiE0gNMlLRscdK5r4cv9yXj4zL7Q08iYbVHyPHpuvHrEgRxI/UbU+L60cTJBfYG2pV13lu
HaU2fHmkbHnSqB9VrSFVqOOApNnjd/HleFadfZkGUOdGYW/mkAOLyItAT/cU1Ex1G4uSTJUxGs6O
X+fA0xJ7y2KJUXXUss6+bDm/YW4hQkNZCwdI7+L4BQ68fbG3MnqKC37AGvxLjI5UwwGYibGeF2wY
u8emib1SW2JPmwwIHaxOxKvHL3vovvbmuwElQqXEfrTLEh/EYuQN/nlbTZyIn/3+9El9mrjtSGlB
3mXhLh2J/F5XFg69XzIl//2blf7QAJhu7NMFWkApAX2M5tHJ83zRpfI2CkPrbXRDbet7cCO/eVAH
5gCxNwdoJphUtREjAWApiRYkcPRr1RktijzCkrfHn9ahm5F/3ozbpRh7cifYda7qgQaIPb0szu2Y
vUyCf8IgJZmEJ1k/Hb/coZe/NwVwiCvHKs+Ma5GN1k6A/sHomrQkIh///UPPbG8GSJKBOJGMeNYM
Y3JJPqxiP/v1EOCyiSf9wPGrfP3QbGdvlcE+4FD+6sidm/RW6HH08KyzewFOp4v7bEMO2I86L6T+
7c0CasyZrwd0uAtTPk6djfJOwXX3ePxGvn4d5Fj++fb1hBxLMSjRzm0cl8A8u49zDEXh4P3wSe19
7HbR4KarTf06SIbcQM2VmWxcjRhHvyOBQmLiSZvF8Zs59Fb2Pnw8heA6oipDsdBbNy4RetYmMw21
vnUNvcQkgMMxaX60i+LFTI/00ywACpSgiFEzrotO8++8zgzIQdLrbeAHkHqTxvmmp/j1iLadvVkA
blYCOE813roysYf7LNQm1qHigpx/1AGB1PKbx3foQnszAa2xOrJHKLllV7c4zySYUIiqVoILUwdG
8s2ImL6R/1Jj4bntzQBdgXbezQbrDQS3s04AQSzDOs10UoH0GncJMniUmvUTPk6NHJCq3h4fHYdu
b29maFuVclfdRLDeYeDf2kPclU+ZwAS1G6ldtt88xd/n4i/uz96bG+Kq6zUfAsadDOoKgn7dCuBr
iWI4wwVU5sZ9NQolRX7jEM26IPUMXejMsyNDWwQheVhI+TwT9EXZk5MNyDUmPYYZwFtDdzWqtYRm
YZpro1IrLDep2qUCqGsO0CNMenVY6qLFVDrDROHX9DkrDCwnWakjSVfz2sw2SIdCscUuDTsyg89V
Y7zF4bHsaLwPN3pitFMPNlcIVnKyFhkebb82OC0wXAQhwjIQxNvRJyJ92SSmA2YmV8Ng0gMcK4VP
k9oXz87aG4JGY6IYSrHElLrR3VdJ9l70iBrJcqmrF2J3XmU8VJf+ULg/GxS/I04/fcQko/R55pTV
Obk8Sj/MZFtg7p2LApb/bUUkknw9fmcH5iZ7b6LtrRbgMtlXm4TzNQI04p+1C79vy56qvD4iTCb8
t8D6+81XNs1CXzxJe2/e9Q1ouI0exrtc7dTbmPFxT7he9HH8bg79+vSNfXpseVm0UBQMdGQOEjCc
9C6ZNWnZaN+Ueg89rem6n34fEV7CYTEK3t1KMdxtbRtRvmo0jOmvfZN6/a0L/bF9+NnN7E2wI/Q8
E4AimjcMeq9EtQIfQvybvxz/+a+1GqB29wa13vnBkIgu2/mDrNi84YxQtclMAkAaazei9bXlTBoO
zyFKECylQvRmqunqRY43/ZtD+KE3tjfrApbTslApi11U+MSZVxX4hJ3hKaW5OH6bBz7dSefz+ZWZ
dk0jtbSLc1fR5ICgmv3kbaA1AwELPs652lw5ilJrl+S6Em+2iYXZjN884gM3Z+1NuXXIIVlPNWUL
89NzzpQmHK0LJSrBUfzo5qy9TVg0BENUBDkuL8MGGoS4sgf5387b3EBJXE/ZTqYV3ZajE/zsfe1n
K8uaTlY8FNYGuqn/Irs2MJelSrV/c/yODj2yvfmBtT7rYRUAhuU77hZpUbPlE0WHNuZnF9ibImhH
EHni18WucJG1XyA7tvqLgIJT+s3UfegOpv/+0xyByItCrmqUu8YwqPkg+Lfcc9sFKPp8/A5+V0G+
mEOtvYlBSdTRkYYWnYTaZAm2+xZqqt4WzhYhx3hNeEO/oWBaEWKN9XzpOtDKZmrZuBdOlghkwkUB
rer4H3Pobve+38rz8twltWrjeXBY+DPcAr9fUvern/3+3udbpiUviObRLmmqMr9XLb7SneriOJ3/
6AL7QilV70RnJUO9c+TYQ+NrzW4FsqSUP3tA5t4nWtlsi6Ev9Zu4HsASWNBZoNpWvv/NB3lgSdpX
LIkkUCAUtvXO1NsB331pFmuZE14XVmW/srT4R01a1d4XI7VRM6LqCIodNXdVAy8SRo2ZEo7hl83l
z97F3rdZh2wRB+aUXZx1EgqP0S6ySvyobGWb+9+lEtGuC/NuV3iuim7XCbtX+sL2N1uDAx/Cvvio
VzSfYB8o62pHCAXILrOb260KsPH4s5nWjC8+elP+Oa3EoaAVGHjyvYjq5GocB+FcSRWoJs4EPrfn
KIHLdcpq1ycXfWMk+nnPyaJ7PH71aTv41dX3PnO9QLnjOUG/QXcQy3Dl6qp9b8tYAxYAeItRkXMs
I/iQoDPouMcvOr32ry669+0bLs1jPh8AIjm5P0/IAmKf5PGRSIGNMrAnff/RdfblULhj3TEvNXVH
I1+7zsJR3AkLd2rY6PL++CUOjI59QVQQpxa+n6TcObXQ8xd7hJ9zGnv0rBfHL3DgWRl7+/jMcJvY
Rju/09DgBnihFbnx8W4BKzCj8JvFeTIefvVG9tVPVOQw38BW3rkkY0GQMpKCbTxUCC0cnwhzFfLO
r3OjPgtsAhAf2jwHVk5WG6flAry4yM2dU6UCw79f1Wp/x8yrgmkRfd0VkEVxsuoPSsfSr21as4Hc
uLIKanzGPPIyMrEXqdXCgJ0l+FoNwp+6KYP1+PM7tBs2pgf7adkuuyjPsyCud4Bjxg/Pzwm1A28Z
Dg2xJAZkNlXXUuP/cXYmvY3jWhT+RQIoUSLFre0MdlKJk1Rq2gg1ipRITdT8699x4S3SrMgCvGg0
EHSL5nQ5nXs+aHWTsNmnQWvaa9PAedTAOFAUeMM5/zuWBsrp729+RkXqWvSK1nemJkCnR10u6p1p
jVi7t1saKM7mIR59EPdIP935pkUYRIJ295OMGq7Hgxc09rKpGznRKuQ8n2EDPt9FTQNvGPgb9F+K
JII4NkcoWavLUmM5UUk3hYJcGE61YEL0cBSvk7nFvUYJpfBlveFEILzvwpG1Teq7BJeRINVldTR/
a6zq7MqMWugNV2M3+qSSqiX2rso1AIbISdJq+jATxtKrXvtwermoIq7CaoILWQ74K3Y5aQIzvtTL
A6iJ27r5ddn3nfATcq+C5jL30d/l9AV2FEDXyWJcez1d6GhXYgV7MQHSK2nvEmTbtntT9gOsEBsg
H1Y6eqkfnNkveUIsnPboHbLyxUeGS2GwIGavexoaqlbWgIWdWuhMbV2oJPbbXv5ARm6gdvkAQ8VH
QKGr6CbrshJ+FJNn1s7VSxVypnmZ87jDjcF0B5VAn8FTOcbmth20ecbNMyAHl3W7M80tUn/D2Rbl
/RCn0r/BmozKIKU9f73s+84EZz2M26K0J3eFAEpw24ic/TRBBBvu899f6hJnfg+qZsbwtH8ckUXn
f9U6Ayx9xB/i37FSoXnp4MHZrtznLOzgXMGSzjWQ1SoIbmBmU1C8YQfyNfeQ8mz4KNUOACbYD8N2
93GScYjwjIS687VcGAuujinu+hyQ5mG8A9/BP+ImAlk4uer6G9XDmX9lKCwV4kSABtqXMGYpwdOT
Rz6RTMJAiwW+PUwGwWalvxbigCvxS1oL12u48N3NZVMhtR5KJoHM7Rz8ovNNtVTAqXZvll9YStos
ndMIhrm+RioopMPALBqDvPPzBZya4509LXWCALwUkFckFfqX9OUVtRnYqtCFiKsgwUNQmgTt09yA
nn6+tKVOcaLAwDBtrCL+3Shy+juHATasZ7qKPyfwkBoubDMnCMAAGab5UDbfg1PavDDYEIJHPfOO
r3T6UiWcIABVdZsb4dn7Cs49gCZ2RbeFPWP6nXPZXp1vqNNp/L1ucQKBGaBEj/uxvUfu91DdVzAb
bGEm2VEWf4BRoRwfeDQmGfzdaa3Jl7mPSZmuDIm/gqp3Cne1QfEEvc6MJIkbbDM/Iamc/670idmq
T0ZHgV+SH0rDOg6HYnYPAyVAJWE4mX0ex8Rnm1EruEZmHFy1gcTmpgrMrHaspYauhI+FuBWc2uzN
nJAmJqA/J/zAQUxG2jCZE9jrtMwOcPBKaWVhXsYL305i23g+AaU1ZKEKAQOhSAdcG2ULoyBw4kta
YS9mqpjfzX0Wws4Xl1gPcSRw/hwbL3w5PwyWCjmtE2+qGodTjtcJHh5qsANyeEoTghxoeJnEwQDr
LgKP9bWlc+kWz9XxhSwCVgGIhvs+QJqF3XGYRGfAuo75BFpBMiJ9L9j4aTqEN9HJOAKG6FQVOCbp
qg2ax5nB7i/eIJc87sk1hAoJPNgvawUnRmXtoHhnZX/PUojVMlg2GyL2DLlUsA3xOlMnK1cyS83t
hCfYNkheIUbd8yDskaVdJOWPcLDqew5h44UL09+z7Js+5UXc2WKqm3sO44KfFvkScB6moOg2vEmC
lTm8sG78zSd8UwjMoMrO79h8X4bQEW3oiIUwj4tVQdzS9534NFe88mgWzb8z4FSxU8yqxl7ngsfF
Sp8vFHAyIXo78plRIaTy2XDfUSrjB5ImKczBpYjykO8uGla+E0cM7xLcX7HhHvxjsB8GHdpfUZLA
CizpC+QKnC9lqSJOnOA4peuAxvIP7QC9f2wUnJl+ND7t9UpLLQxaVxbLoDjjMXh36UaRGu9lXjfN
/S0h0Im382jZ/nw9loo5/f3NiNIDEm50ZNmhqJs2xsmQ2FQ0gIFUKWAryQRPkXSlY5YWIP/Ulm/K
kiWMDsaa5h8SbEKI/lT5ft/Vtx4cCsWOdXGq+qsajpwwlDFtrwReA/M4+c3GdoKfiejI8JBURd/+
geWhoNe66Wv84hK22CG8luOY2wdYQ6arUo2ltnHixoAsN0uQEnxIo6kDUrDFyc2Haj4LI8C24m6s
w3ll87E0nJzNzQxDujrIR1hOZ+UAmzcb+/ahn1i61s9LBTi7GyO09qKw9o6e7eAuXTVGXkVJbszV
ZePIiRyx7VrI56YE6pk6zY49AFby2IQ4TAPEnKKh/m9CsZhktdAprvw0tdbEqW6ae1YkkOj5Yxsd
gdNTfAO74mFlViy0lqs9HYK00kIwFMJT+HineZPGYEWqZvVFdWG344pPhylKi0SY5mmc6jgkn3ta
QTiXzmCSwV6sgLnQbZIGRfm9GAAjvgF+GE59Oxgaz7DOsaGdU2Ag8xSOiPD4YUF9A1PdTlX3aJpJ
gTeDk5EngQRFesxnL4QHF/zDiwmarXu4IwYxGAHMo6m69zWgItWumeApve84Uo4GhJo07opt6lfI
varAUp67DS7hg7rcFFUVs2ADblGfUBCV2h70mczi0eMqgGcMh+2p76fI4wZnwEQHOtZR9oG1FcMP
9VTeDN+UaBsYrSV1za+gGwZ/cFMmUFnJ7aBTVdznsPVJJMYMCSH6NKet0iFjzQjP2FghJmLPr0L1
MdUshlFqFQYatgyxLkvSgRBCQUcLA0u8gwCzavqqBwg87wWAc8cyHnA6BfEQYvxf3dhMbb0lCZYe
0Cr6enxgFAoUmBiULeSLG2pHXGBuQMWx+rUrAE3EAAuLwt6XTEXytuzBZr7teePjHULB9soft0lC
KDuAD5IVAAH22LnqTW8B1QRtaG6S6mfdEsksMLVzN+ERjSEnqiq2ECTV5qtnGJRz2y4sxwy2xiWR
qd2gLz2Q6XzoS34yC7ky7Gin3soIGXqZJ9RLjueJZE0Q7f89Cvx7ROCusFMoOM43AHzeazYY+iPp
hw5S1dDEOMr7AN733ibwIsMnoKj6iuL2Iow9eBOJYvpWwF4Lx4lG4qoexOQ8rGFikYEaFm2onBS8
IUaMIf6NUq6GTwGcysPPbazjGC6cqaYYVBj7LRJvsDNQEHDBQdgH3kT14/e6qSrawkG0haUy0gLm
8dBVUWa+T4Qp2JZPNJIVEsCbMRrVBpReSOt3rR+muF6rKg6G4G7sh6mG6qSeU5iOZpYABcwAizRf
WoXdtt2IJKIN3PE8PYD+QRNk4CS3xswWnq1gQ1oP1LsOjJsTe6vuWbntKLyYhk0a0GL4g1mcjS9N
CH4RjFWTydYD0qYb1UgkLyajfNDIcZTNVY5DREh2gPScjpdwOvOzpwYAmfBX5lUnsvyEFzBmPgzw
8vT0tsdlB7yuszr1KjjPou9xgzPkLO9g4i18JJSAESfxP+xK+GNN31MqkNS8H4xW47RNMgKVA1o0
KIePWdqyGtZ6FI63YheDiMc1LPKQ7JDsRyYrmNRBAmkiIDa7AkPsGjlWSp4SO9KkOMCdNs2eWQ2H
wnvj46qHP+i6GEGHp0iHHALA6TxMu9PoNOy1rBMGXq7Js768TySpu9eRigbTMYVBU7RNAxuAFaxE
TQIkbzJEdDy4oTYp0LKSUlV9ggk0PHo3wGDhiRNe6fk8fzIxzv/jlkkQGMGMwAtJh3xRHM/T3+GA
tx14QTeDre5nMvMy2FbIjkcORzAX5HdS4FT1ElQy4kfkro8IVFXOBBLVQPoJwx6m52IEWSUkfn4c
LejyEYagB/IIsOVcxgSghA4rzy6AXbZ/DaQXyDlwi4LdppRIzsLOJrnyveBkBUhKxkR0JdJoFKD2
+rNWQF4jV4vTL5cstrDM/O9GCsfdjhak64/FyECLhLPPiWyRCftr7Pph5cX//TWQx87OUOAZG1e4
s39MdDWM4PI0PWIVMF23l1QiPlkrvd0NChMCi9lF7IjrUY6uachrkKbe/ZROa8Ko02b833AWE7cK
Mg2ImHt2BAqCHTX+lx0jpnutdRFeJ3Fkfgn4X6y019LG5NSOb3a389QWE6JRflckKmyuTSk5IMLz
FPs/lMDQWLkmWSrG2ZTCih/Z0FFOkLOUFh991tjx1tM89AeYioez/nm+d06npfeaztmQgqcZTUhK
4U9hm3ftR6A5WAcKVtZj1cPam8FraTYijK8bAF4ASgW/U9XN1fnCl+robFbrzgeRNyPpkwDnp1QP
M2weJzA3WX8a3lnLiFxpzfcHeUycbetIp4bAX3B6aoFDCvYUgFf4I/Zh7gMIeElluJvBIPDU5gd2
iI5QFxCLFE9NrsIysJ8aUIwvmkuQS/537A3hUBpu++jYJ0LFgO+EYOIBHzMD2jDm0E6t5Ri83zNc
OJN28rskHnmowQoPvPBa5RSGvF1KTbI3pi1XnhHfn7dcnEp/M5XysTJ9VfMAjwg6wV0p57+gQAlf
mazD6xlbVTRjMOaP5zto4YoMXsj/La7AMz/u+SV5FDEH5jGYARDsIrKN5Rx9hal71m9xCWng1g6y
OEACpV8dQEE2jy1wll86i/C7EkOWKu5M7h7qf5KWNT1ORe1/U5Soa4gWABRXTB+nsg8OUYWl+Xy9
3x/7XDhTvMNSrbF3mD6nGtSHTUAtKgfeMftz/vtLY8WZxRqGIblHkwK+vpn66OHCGQpVgBoY6Ciw
yr0oP4QLZwYnDRjaGThwR2ZwatlBB+D/gKMi+CeqCUAqOV+X0/j+Nxwi6/u/QwQLeh8lxu+PLICH
9naYin4PyHb0OsaAM2wyLpub8yUt9IoryeeGjSkfg/EzGb0Q3Eim23p3uhxYc8NZKsCJFX0y0gaM
pPlYcsnlrgBpAWkVAU4mK221VMDp729mb5ZzbQvR02PdzHzYZWi89qYL8mjNMGFhYMXOLMFdQ+TR
qCDHEFqkTwBvAz1nk7B7RaprsJLe/P76x13VOjdBpTuw7Y9aMPUH+9Med2O8hwAN8o97mTfiMyQu
4qGjYGSf7/mlOBQ7EyYchr4mObx2lYrY+B0p+FMLRErhAae3gYQQgqYr+KYn054OPS5oN1kWZd3r
xElm70IswICpy8RLohds3ZrX879qqTed+dWzDFjjvvSPXoNjtw+JBN2CcI3b5/PfX5hZrnidqYRW
2PJNxwQWbU9pX+dim04dcFCm7r1HeJLgBul8UQtVcWXsuEfx1DBl5ljjYhVkWvj+UlyHTNGaumth
YLqqdVskjZpzGx5hBM8FXlUUbg0KknXFVShZqC8LEfzUlG8mGMA/o7ZzRI5d1tmPSKFiX5Eme9kF
G3eNQlkiKgOjoeKphH6kP91ciBaEZEG74cNUaS6j3fnu+Jv3/k5Q5U6gAG3CzqCC2eOcIKVJXEEc
JwGFq0973N/IzDbQ/GmABAGrrCiQc7CDrstRAT0M7nL7nTMoJ3FjQn08pq8MEX+pC53YgpBIoD0E
873DTbvM76tiwj34mEV5v+t75Jzxq8bahg8bpUgc7FOLl6XpDtvVAYw4ZGBWQDoNpQbBXvU5tv2b
sMs72OngHS5nBiydXJVrA3rpxwb/HQiw74n7aCzrz5aWYGSxJq0+U/iB/5y8tFrZkiyV4QQl2IxX
NmY2/VBVY1aBi+bThn6PPEB9XuNy9IOVXdjS5HTizDBzE0bBrB7GaApxXo6mNLiJuhQp8ueH20Kg
+UeBHwM0FnRd8kxKvIPukX5JIr7BraZngbguxhb6vgJOFP2KUnupvNPK8maWBp2XlDUuIT/04AqU
2VXQDBFwZHB8h53TNo2aqfkWyBxKgJWxu9BT1Bm6NsOVZWuI+TGJPIcEEulTdvqRA5M8HG2Us2Kl
p96tWED+eagH9kp3SAbY1wGU32qHfww8LdIEhi1byeOJvooUJ6hppePerRfKczYsTW97oUDH2uPT
J2+nDplNux6O/e0dHHQGsj0/PpaKcaIqtZjXIePdPu8lDzYW1wnBlg8sHAFiSrzp6nwx77+CoTpO
1PPnCY9qMZKpDKl6gB/kdZb5u7QQj7XsQF0Sh9bTH9IQqMQuP+A/L66aVtzOpv2asmY3TuYJgvGV
k9aSCVvgDJqwk1489UTcElv+ogwmllxds8i7qkj3pM14O5bmD2LhU1XEatuUTCAnetyP+bj1wacN
AbM1k/dFqPb7+fZ5Nw6geZyYNgYZpAkBFbd9QF6tTqorMwHrdf7j74d3fN2JZnAAjNqSKL3XvoKS
dFPWQMh6u9aSHOmvmacgi961M24nH8Q8dNNHgmyI8TpD7mX2VMF+SlxnoUmiL4Q0cG0+cKl43exq
i13ZB+BOmmDlWPP+ZhC/1ImHYyF4ZDCpbgNvArPOh1Fwxgm2RuXzJPuHks+3yB4Cu1T/SP3y0aPI
WQ/itl9pqYVucB/qCx1RnjQCyc6kGX6RygNrpo5AZ1mZ1AtBxH2lh7NyRqep1nuZy/m2TsV8J+Wg
bn12cvHuWrEy3Zbq4QaPruY5iHDZPkdS/XdQTU9wOW39ldVx6fOnYPImyCOTtfMLoCH3FRScCqZV
ld/e1Akxa0L9hajkvpmDulljpaVmP8gTLAaDLZ6vu6EIwZpJaq/0L9HIBMQ1XIq8TAa0z+o9KxnM
O4xOZXRVYQukAJnx2XThsHLmH1gXmsF+uNk3mZzvk0Tqv5S1bu1ddak/nFmTloGaRuI1+3gqihuf
xcDX2j7xLhJuBsR9fVZV1+ZNrZt9R6YheVBJ57Pnk/OGtxKQFyrwz8szrdtTukezF7jYyDayyQHC
Kdo5mnfnQ+DCgHIfnuEeWWYMU3tv6Si3sPhsN1oSgJ5zPC6eL2KpDu5KqvDC22YA1g+V9D8CAqJ/
zqmXXl/2dWfK1TJLtcokXgrTPvqUwYToF+IeeT7/9fcTdNDDp0q9mdER8oASm4NciCe8ZhvVLDvi
JRJCIghiph+ApvZbPWATvxW1kQD4Iv1tOwA6e2HbOetx5cmRZKJN4GIadb9jPFvlRy9Klb1kngNE
47ZeXgNuWVh1KBSLw9sI8JD8vvQLpIxC+fj1fCMuDQBnDSdBDVOrqOf7WqXQcBJrcFrzo2xlBCys
HcQJIrkHqkTUtf2+77IIL81ddz1SXz8Cko4jCd6bz9fiXYkGRoITS+A7ZGHujqmYWBOG7TapZ9P9
igksnHY2juIEDKPIr6/IYCxY2OWg6UNhsx5bogt+gA8EyH+Hok65r4fO8D0eFJu4B0pNGXAb84Ag
hadTYQEDIWE9r3rUPYvn1wnW0OSlTXERvz//C97tSPwC5wxTRtGgbeSJfUwqbgFHgxXX81QDordS
xYUCTrjCt7ONJk2WhSMrD1CXkmYH8Z5JHwUQO2tKntM6/+8dg3BfRqzJ8Ug/yGTvJ3h+5/AO3EUi
A02TdqC3cZHA9Q+6lsuaywl8lce8SVddsicl7q/KDKTzKA925z/+/o2kcB9F4EkETchgkz1EVdle
KPDVYETMQZSy9r4VTQWz1fCn1hem8An3WQRynraax0weapDF45/wXi6KHSgHWX6chnIIV87JC0PA
NXhi0Nn4NQtPiL6Gx9sJSoTbRg+jv9Ju7y54GMNOMCpMXFlKAXn0QWO+xu+Pb0JdZbvQLy67sxeu
pxNsiOMcyOj04Buet3tYVujmpsIJlazc+C3VwZkmcvYK0Iy12M+AfcGrtLXB0xhVJgfauiafzw+w
hY5w3ziyuG895PYDcxlrdejQ6c+RZOUlO2UsPE4oge7EzLAkrfdJnqUfZzgc/Q6GgXw8/9sXGsj1
F4qGQovIVONeB5IGV3MOYj0eTYpxWyVZ8+N8Ie+uO6iCM72DxFY4NSp1mEV+KNJoG2gN4nhc/qg9
cTxfxlJFTp3zZvshcLgmOh/MAUocUNazMhxfsPsT9QYvUNkl6zMq4mwyvHZsIUszzV5L5kFr41VC
fy4KGHOtHbSXquFMOpQQ5p0fmENZJqTfwPK4+RHJcPoF3BpdqcXfo/A7sd1NqM/zNitxJLcH2OJ7
QL0l0NfpL0ASCSnvIQ/U9QePlnU17HSt4bmKpGCbBo94NUmrR07zhEACG44z2K+N8q9ZMxXhn2bO
o/aXKEZ8G75kMKP/3cI6TEtwRxE8Pomwzhr/xleeLy/Z86M7nP1M4DVZjZiRHcoc2ZtbL8VLLMRR
mbnw+070MB2oCiAZpXi0HnWyq6Iq8u54C0/iy0Ks+4bj86A2lDAM2hrH68kU5Vbk/HXw6ZpT/UJs
cp9uCt1lqZAYT8iRafqdCfg4XEFAlFx0ZvGF+3Qz1pbWtsvyg0di8jAUAPFy+DRenZ/VC5HDfbHR
Ezx+6Wk6FPH8DJM1gWcViJeTiT6SkK70wt8L0Xfmg/tyk+U+IcUwDnsRq5kfuyLK9HCd5nIqPiQl
gQRvm+VQQb6kmOuWAarumX6fiBM4dlNPckhvYSwWBh8AH2j1PmuQF/szjpkEPRFnaO5dDwBMd8++
Bz3Cd6+uiPcR85w1bCPZOJFHWJPR9nOfqjF8rIDg7YZNHIrQ3COTYX4KiMf9V5/hEWflMLM0Kk5/
fxMsjQfLbpgM9vtSdnl/Taa+prdAu0xribvv38JhWDiRssimCnhKzEQx1H4itlxx4wW7uA6y4CMM
PCX97QEKGdNdXcy6/9MjM60/zlZwD9kTY+vLfXZS0SLHMwbkfSXyLURX1ycQqT8Fni/6DMpgG28h
UZbbEi/St8NUdSsjdqlpnZhU1UrgVn/KDmk23OYQ6OKqADCy89Nh6eNOQPKirsu0rPMDKZphD4PP
cstKWV+2hLoPPRz2Hsinq4BSwz17EV9HAdBuV3wskzq8lSVvq4sO675wwUJmFHgfYJHYNyYU12EM
TGqN5Pov51tpoZddS6fZD5LIBCzcg+EQgCPe2sH7wnhls+OIGy3gsc+Xs9AbrrWTyGomoC/WB2SG
w1qrgxm+LAN/ZSAt1cLZNHGciyM8G+eHmXTpR0z+WN3Gg+dHD90Q9Z8uq8Kp8DeBwB8jS3WR6kOA
BIkPvZnFN8CqzJr6Z6kOTpyhrS5MVMv8MBoR1UBn9v0fT0fVN1BgodK+rA5OqOmDIAsrw/KDUNK0
mximtxqZ4cPw8bLvO1syIOuaMInK6oBdE1h4usyjj4Hq19ifS23kBAxaWvA42FAcxgT/umnoCGfM
ZgDL7h4lj+HVRbVwHY4CILj9rJqqA5ll6227rDf1odV4tV9ZUxbq4TocjZ7fTf5s7MFaZvuDLAoW
2p2eAmQtbAiazqwpXxbmnetyBNECSBSshHKSBdmPFik+z1NIppVX2qV6nP7+ZkpYQGVaL1T0YEJV
fNQhb04Xlzw/+hGFwPGy3nDGbCOTLqmrIN4TSO2+sw6Qie04w1T7wu87Y1YkzIMJfGUPMSPlbaWQ
2rENJ6Eu4kQigDuDNiyHpg+nUOxFG/pmG0VtLm+QFQBD4MsayF3pggwXiLLsD7pNwawZRRV01/CH
U2uClYVB5Dr7UArVlDAJaA9end3xOpTfOPP1ZVcCrp9PL7M6Q5Y9w17QpiPOJEjR3DC4Z67ZRS/9
/NO13ZtR6iHZHoprD+0z1bPdwmiu+kxAYr9IO+ADi/3f7yeG+dHIQYRXsA74ofO0/zThQPgLWUz8
9/kuXphooTPRFKA7caEpaC51VX5U2Gh/8kmnHv2wXQMALrXS6e9vWiljNBqzQU4HquHctQUWyBbb
QIj+6XwVlr7vTGPYbg8WSWnzoQmQrYItwNQeJknSamWHsdREzjROg7BCGozl+yJXNrzn0BDKYgdr
47a/LUo1RhduyFzaGHbF2ex32XgIa1U8giBUw9XVpslaRZYaypnOguD2sG278TBqPj3Aaw8+u5KL
y5LKhWvdI0ESLfhcjIeBFKPahvmsuo1Aztll1/muQw+1ZRuRRoUHWGgFTyolssYduLkwKV78wxoT
8KCdhaAH2GITgBSUlGQTm5SuPR+fwsI7J1zXmIf4Udl7gzVPw9gXzUOT68grrxs2jQV0g1Gf10+k
wYX+cJPXeY2UkfPzY6lYZ4pD6OGHlUA+awBO9BUr+uHKlzbYhtZOWw17XMBvtLk+X9jCZHGte6KZ
ggqV2fDgw8ORbqIsr38niutjEVZyRV2yVIYz4bGbqTNVZNGBK6jar7nyiNoGNmvH1yyRI11pt4Xp
Qp15r9qpq6dQzgcAb6jaGao8ceN5UXERKNkXLsqLAGtDdNKQg2yHHCmRYw09AWAGWu/Od8ZSDZwJ
n0CrkBHS0kNOG+z/IVkxKCbwVXl7UQGuKQ+lhENTm5FDCe5jtSGt8V8b3tI1TMfCq5Er1hOtqnib
k+AoLOxa2cYMIRJ1r4XqU9psWIlMgAT2j52syttTnoZ8nGIvW4V8Lgw0V7sXG+RllqymB0sr77eM
Fbwg40GGD5S2Hl8ZZkuFOIs840qB6Oqzg47S8pHyBvI9UtDquoVs8Of5floq4/T3N0uwaUcviltb
PsZ04uyFGtxxxdvYGlnup0FyfeFN5z/yQAFLjpDP7NCBAgC9f8qMt1MJuNPnK7Iwol3BH5ytk6Bs
PXqcR12Xj3KCqvdQBbjuXolf7ysofOEq+JrJxIrOWhzAZu3gQq15b7zPZcgqPF01JpuLq6li5Xhd
jLEa72NPgFqHZ8xc59UOZ66wW7n3XuozZ3cPkqbuRxKFB8sqmSKdiyTeDUV6ZnxNFM3zC6ewEyPy
EuaxGTLbD8iCs/CJYjV7hoa0+HRRh7lKPCTvZblkmh6GmQ584w+mbHaBqMvf57+/0EquEg9RB96D
PtYCP0vsFWit0LYYTSH5t5O+zEJV/JWfvpk+XQVbgQ7Y6MM8w1bxUI5d9gXWCLk8nq/Ewqh23XJk
3sU1qxvsbOyYvZRxK7rNVPjxhcesv3rSN78/MTj4mBLmZNBgaLsrStEB8qAxOy9baFyd3zB2UBnV
hB9TrySAOmcwObmSneUr0/79dYC7l3x1kuo+K+fmg46l1H+IiEbi77KZsuYxjpDBGG1knMMqAKcL
FWQftBW1d9G2k7uW7sEIj+US6qlnIvr4W0DU9J3Q0vtyvuvfH7+cnf7+pmtgrAF3CFHOzx3gXQet
c95uOPfLPdJruzX7/tNS8u/Gk7uu7kDnJqFtJXk2YR0+JUVZvjA5VVfS7+T1ZCe2Mo6XusnZmMG+
24KwPRPYRlA1FT/DOeb6JYZdXPRVxe3UPgSmj7XYIj06ZN/CsJroSrRceE7lrvW733qxgd17/wHb
D19/8fqO6qeqNxQOlQUe+IZv8NCwbbTpZM0jvU362MRQBfdZDP8o/Md49NjUmZiiagugVcGva6ry
pN10Rnv0GkNaDd3W10jYQ16PaVn2IyvKKZ6vVKqAEvssNEMS+cqEWliGuLv5tGnD67SpQL8cVPS9
gfUUvGm6jy1M5LuwOXS19wQn8HTH6v65SbyXi0ajuyP1KC4vajYjbw/gm7CHg5bMiseBDgOuaApq
1/C87wc8XOn8d9QDutowNtdgagP3kJcHwHWU9zEOy0ivjIelIe8sa9Bl97wudP65AifnR93p6Aku
F7YBfMMT8RacAI9fnW+0hcq4D/nk9ALRtzN9xjY+BvdcJtGfSNKwW9mSLIQI99IYitFm0K0sXibS
Ja/xnOV/WNMMLxIagLUVYqmM09nxTRgyCfJoZTqGz5VScOOAv2P9XKZj8OTnMHo8305LZZy66k0Z
wBJEJTwmqhci6tnf9V1TFptKy3DA3qPvL9Lm+9z1qJ+6Cva3sqTPRWfmPdTO9jMkCuLWjyv/qhq6
7LJ1wX0+CxsezRbOZy9Z6MFFyQaJrDZ9wvSKsowutZcTTXH7YIsqCM3nAClYyR2AHCXSeAdQC2S9
9SGpSnfInzNVvjMTvCHu0tFj1QYcp8JXO3gQhOENUvBDP4MWAGITum29MZZfxWBlzrZ9g9yxr3Nm
8aqyhflx2n1U3UmKfJ2A8c1/YdLrMdpJQroghCGUkG23aU746WbT9TDDizZj0Qv6O5ngif/AQdCM
Hqqgb5N5m4UD/L62U0NJH+8KAiyG/FaNSdBU214B+dNu8Nmorq+ZxxL4TJ0fYO9fdODQ9N8BFlhd
G+Tshz9AeyL5A5775Sy3cF5tk2yXzGlTtxtlRhtnOwPmwryWCrpQruvjD1wQi7tG0mfiD+3Xoa6n
3aRlcp/FA3uM8zK9SoxZc5dYijZO6OwmSgKFx/xnqYbx2YqRxFtTsXTtzn8hcEZOI2ZD08hW5uIZ
FkHzuPFi4h8DGyJBcyqD4VpaUfw6310LNXEv/xmbSggep/zrUPqq3Q01vIX/RIqQ+cICTtuUNwGn
tgnr6mxOnukI3OumJsiE2+ASZ/p2vgJLi3ToRE2wyQXunYfoVagy4vENrPaxIdhU3Ch6ncH5o5O3
wg9zDfe1fOSCPoWTxnS5GTvVJWQbeHUweLfnf81CuHAfC0AUKUjSeN4zsNPBlyKCC82eUiASH9k8
livvcn8P8u9sJd33gq70k0rqmn4qQlYH5AjjINOGV/Apihp6rIDlDNoDeGS4NOFdW55c9au06do7
HhTtV9jwxNW4Deoa3lq7aR4nriGKmqKsukemmCqqF64Nkc22S7rQm24wyfl0iABtaYqtYHweHgiD
k2W6gWyLDZ9hsxfYXdLTeuo23HaDh1P6+fYUGCXv1NS9rYV3KQkiBI8vBcNv2Oq+6cdmqyw8655D
AdWHvw+JKedwB73RFL8gxIZzczvE2D6tvGwsDbC/S8ObESw9E0U5Xr2/w2S0/TmLqLkppBdq2LnH
3jfi/Y+zc1uuU9e69RNRhUBCcAvj4LMdJ07i3FCJnSnOEuiE9PS7eV2t5f07qZo3s2qmEg8zAKmr
9dbb1y3/VFjjAAwRJFwDWCFYrU311yH3D17R92puYSBHjTrZ8HV3SyG/s6ToxgtuK/vvMoH5e95D
WHK5w+DHHyfdgSbNsX24Ojr3NxXlg+WMvttEq1JwpLZWxdPWAr2RNosZlbza+IRBhANseEj9QcDg
+LeJ1A+2AvpOM7alzvYJGcePW4cUbtktGKvftry8X+DhvAW+JNF1HhT9y+v4wf153zEKoEIOu+Ps
ERMeAzmVhJUUSYTo7DR/fgk++oB3uwFJRCqBP2CPyKCe1GHHWDGAwvOmv/yrn/++Z4SwxGngwbPH
bezpay7BCm2I8Nb95SX+4Pb/fz2jLUVHLbTb84I1AyGERcYFkjPfohaREK8QRq1OJIAz9evP1/Ph
G/tuS9gWuFRloOIZuSNJOdY8VsPyBGmC8q8RncRw5aZclcOnTMxeAcRTepivlDGG34C2zYl6/PNv
8sGdey/NA2RTDL5FRGgNY6Bbrosxm6uvgaT59vznT/jgWX8vzjPfimonUr34feyLb5nb6HCFoOcE
MKZynAQyM9OuV/nVxEckP/+7U8R7TT6do8yQYOxfqjRW8jbEPvrfYxD9AeExiJH5y4P/wYOTvf35
f628ovAV5r7S8AI8vBuPo8Jt+m1hLEurOk2we10D5A1B4fDn7/Kjj3vb1P/r4xCRE2HiCMWLYOs8
nAEGEQmp05kKfl8gWYTfTMirjC//7tPenpn/+jSkgXaa7NG8IK0iXb/0Lo4Y2E8yiDZvKM4dKEb0
OSrYxf7yGn70qLxbhbspzGDHbNur5jlNuqab+/ktINQD9jIcAXH2WQCzbh7Hn1lLEvo3q+ZHn5v9
74VWaEkT1ofqZcnb0a3nZQH2+tHAhFjuF/O4WFE1TuDq3/Bq+563//J63xXprQmxi3FD7C04fJU+
bYvMEXKM+HjCjo7gKQLwDbPR4+ue4s/Of76tH13tu8V6L3ogWu0mXpUO1Z4c0H/v+R1NegLjkc/L
N3oGvnA9n4AuYMO/GvImQD/975ecIYGuSPuYvwxIXNgvHdj2YgQ7R0d32BNEQv2tufRBhfte6w80
R4WXgm4EqjgiSSicVPS09Qg8rZeNhb/RZz5QMd+r/SBmIeM/9tNrLHSGQGkzLxwpZlmFxPTqJNIc
gKqbte3H6TbPOMXE/xuNIiRPf76LHywF75sBk3GtRxDK9nuskqL6DJOu7Yu6TEuWPiGLzGHbGuZq
KP/yqH6wT7zvDXBdKsPLvX8ddmGWmvId8ZTor2LK8M/X89Fde7fYlN2c0BzS4QvvwyZOrMozU2vW
mew0mjLp/3IdH31t75aYUc/TTkBafEE+SS8RH0kok5cCJUXxfZwRQHfuuYkYTfnzVX30tWX/+9Bj
dxcgNS7j79gj+fi2Yh2B8WDhE1V/czZ/9MW9W0SqYUNsBcbFfxcC4WnfRp/Erh6rztrbQq2mPf75
Sj5YNf5TyfzXZjAOenVODdPrXOVLmdZ7W2Kyo0lTNPb9ISzl9IPKKYUDYkNO8d94OR986vsognSi
M6hL3L0ObkPztC4W7OrVtSMhGZJTD4s4XZFkqo1ITvDZE/L9z1f7wX17n1CwebKhGVJMv1Gkef8J
kTBSA5ym5r8t/R9VgO8jCtwekKOs1/alrJatm86ybXuQaAg6HuMBEEyq2a3A9D9Hpv2AmN1vK4+p
ucHZnaXsQLuk5f8qBoXw9yHFImRL1fZ6fH2rBOcHmo4gW9ftUBjx8O++zrdn978enoRsSciQ+PDK
FQ/23Pk08zgr59Mm0r+8aR9JDu8zDaA2DFx6jMvUvBvTJCKxdVyL9NZ0QYzf9znLGLvt4Ucb9jtw
NrDlYb6AD1eU28Imx21FUno4wTg5mO1mhaW/8sdux6Gmq90EQsZXBLzP1NQeaf1cHKBO2rWoVWE0
OW6lEIuto0KpsjedD2RC9J40digOFeLr17OssGL+RVD6T3X5f2gO6btFjICZubJRY7pgFHQaXwKP
oCVcO6ZVdU9WkufJMTclgMlXGUdP+jJXokgMRjkLLt2BC3QqRT3vi2T3EsafYbuBxRlYy4sJam4c
/hmgyDpziGOPZI4aRVkSH700m4K9OpUYYT4DTBb3T8VULlY+KFGJPZwrm4jJNtuI//82Ym5tLb4z
pjlb/7IGfbB4p+9WU08Thpu4KMTft29TWAA2YHdHEzwAeqSOdFXVSJqhK2VUfymWPtjl38cwaJig
TJdbPFXIt17S6UxX4zlEph2pZ/MRfikUTZaxUNyNS6nN/bQP2V+9kv+pWf6vO/2uVgO2bEHFqcNt
C7pd/12bN1LGc0zhGN8+J9k80tPK0F3gn1Y6FFXW17qXaj1zTIxyZLdnbqH7rYc833ZXIEbAAtsg
7HrX/WFnXVtwV8+IXl9tMyXpxuUNIhDZNj7wJPgB0Sx/fv0/6LoW70MenKWVfPveRF0CcO391x4H
i649lDEP/fNMU3CSarB/Vvxe4DPNU7yTIUX0/2Xrl20RmGhf4rJcKO90Hx/zca5IfyM4xs/1QSM0
tO8uNg1f2S+kimaUHBbKMC57h3R8CjZkjfk5sS9fNYgizP3lYczoB0tO8T45AsK0TLB4W1ULkDky
zOoS1QxoJU2Z/5zDfq1wWSFV68gPGXoifabqIUZ0U84YzEeoyhlDc0g8qBXzdD/znrktOdBKcaaG
GrYrFoYjkmxzTy4d8B3ONz1osHQ7uNQSR2opB9HJpu3lNh0xNdr766nKZxgc+rVk+8XQCaRZN5pW
KL8bKBs2bCdEHuz2Fy1JXMFEaWXbpzW3JWu32oBFbSE4T6HUvIEmRii5nAyr0rTxyZsXwPaj1Z8I
BsI4ueo20rm89jMzzDe4CaXparOg+Dy7men2maIBL2jjK+Kz5x1HO3BmGLOuPYpZzXs4AG8ApRAz
/iVyaIoopw3vNlApc3+RL3g25lrDvxvyY1WlYQfhItmHcrgQPk6iSct8qP7ZO+3TeMr3jY+nmfth
O8oEqHPV6LnI+XzM8aQHZEzbnrVgrmFuetAnRmK1I4yOAEh9O2PcNl1vzQ5KSbgq2CQpoHwS+c3X
wF8t8ofbwVS4x5DXsLJ6Bk4FVAmaCfswpUO5XOXJzkvsDBLQEnKZqcQmn/bCweB4wAcshNSBcDeF
T5OPRpFLtBlC+RLSFmtL07vEiK8Uyh8yZ5PJOeSeaWwjed3KXoRv2dxhYOogQWxXn+FXKcVlzji8
Ehd6ACCtrffYBQaejRn8zzYgo36oc1lgu8G3i3FZ2ow7KbvbRGTo3YIeUfDwACjHSGktZmT+ItoH
Mgy/AR7DTte2AqT5KyBvcz81bEpNf0G7dAC7oqRtYLQ2+2LLeiHLyp+mAi3gG6mNVcUJE1AIijE4
48m5ycEw3Q/eVESMDTZljZ8jCRJ124MLLSYigMwYvWlkNaoiqaspB+0iggc5zhDKvc3cJcAXYwQB
o0OyWY048rQ8jpLa7BdFYt50kXDVix8DWD3Vl3Yd3qKd6QiP7z1A6BhPTeDc5qQuBlmitVFqOT7S
uZrdfUtwZx9Lpnb+E4uCT4paALfevjhWgpZ+isYhqxeAX2CYi6y2FBvqWOemK9mnfQ19Gs7YI3sK
xXYP2zKcNZJxugV7kS5ieTmktuL0umq7ZPhp5xAWxAtWcpzXS3QdqvTg0GaeKEBBb5EzutsG/yIi
00K/zD1bYY8tu7V3JxQeyNlFWAyi++oOImBU9WxhC5fg9WhVgpOUJX1/u5tMpdUxJxv6Oc1MuEqL
w2pjCQcIUlin7TTBzz188hg7SfPDlLukBAqegxm/1c7Ac/cVeQwc07XFjNfenNhKPFoF0xuPGJx5
DLpbtN/f2gs1zDntNh1w4izVKWSoKpbG87b3JywXADA1aGbpPamLOC4B4h6WLH7UHpEqrO59rOKt
mWQq7/SYIUOoLqvWb19GOtG2BycIcWwPdN7hdVc95M7tkA6U9mVdBKS03KlBoE9Xz4DKZAPGc1Ia
nhLdOjSYW6FtOKtd5ONnsxmIKbXDq9o1YxLs8kQBIA2nIt+9PQ4Wq2fWuMT2wjR8J678QoKeIGgt
5YgEtcHgJVanzGZV9so7P4oOv0DOEaRj1Nuw/NrMhdrzf4RJ7eoaMa0Zr42BHGbRw/IMgCaFnrU+
qKyj4AJDegd+40rgayqbSEpQcExwSj0XTNhF1Evu7bo2Q75P8aEzueJFEwDZQHWfcYTrXI0tRUxC
PYsMrYmGYIY/vcgzhN9+QlYAXe/ZBuQQOGdTJpZXtUMRPFcwCwPpuxbKDlvdpiZsj3hD2y3WSxcK
g369NyX7hm79xO88kDnqctCAboEFhQir9LtGf7X/lA1zwlmt2oUuyO7kyfap6uFxbNJVWjxkoWcK
j2sM6/gyKRD8nsDeHmULJgPs9a8F3PfdVMsSESU/B8Lbbj1hfZ0wXDWpfLkAEDgjB+RUzvxp3VoW
TiwVoTptppMLNPgWmga04X7b+uqIdrzpLrDREXo3csn78pzkaVv+iJAKZ6CUMA+d/DQZ7KnpufCy
HJa3UxTv2hoYwzTtcOuxgZ4qDKiTFx1LjXgp4RAnW2PBgrG5JaO0EWkF6MNczKXTy3jNTFeMtyNG
ePJvLjA0+I4gQ+BWAU5G1xFoXke8AKKS43B/XSRbHq6VRQ39DTfVyt8I4QzYl8swr7e5Ur4HZweJ
yl8RgObacJSgTPjLiLhRNR1EZkZzxqljI2md8gQ7G3KgBfveF0r4G4dGI/00ICql+owyN1dTnQO5
2aF1QIsc6fxY1eEvqne3Or/WKrdjd51IyZaLFDFG22do0n14MkaP2jULiMLjdoAPARpnzQrTDUPT
Q71m2YFl5fYWjugxgngk5VuKAp7vgU+iTlwWOVDRK7hS0c5JjqwpHfSTEPtQYCkQQr0xh5ih4gl7
aLbdoQ+IhafGzRVeXLVLZJ6caFtkxXkd8HFXUUqZ8AOSvadPUaW4rAXxILrOOutQiLRAYHxdQF0a
NQqCmUwQHhAWy/KjYXPSqxpbBDKnDxhw3Dp+kjbLx+o6YSxHeI2ZLB7WeZxiz4G14GR57bPWmq/Y
WUw/HcnbT7+WkczDr0QMUzvUQz7P63RaxszY/hxHNePdzHJJeHXqY5rzxzhuOb4K2O2m8R8hQaq4
CtRChU+KBeV5o6cK3MfDPNsxeyZ4rPG8001v9tqQdWNIcZuwOx/5iv3+de9jQmE/LN/owwPSfdgl
WR0iyg7FjJ7ncYGKWF2DudrTL9PKkvV34MwOF2ZAl6Y4zSYZ6FPFtF3Pfq+QuJFN6HHcWNyW5VRg
ndbPq2KreHDRAo9eczEAuoy09oIGDPrmndxuMblZ6mu8bf94vSXsoSUY0l1PkbJx+LVoEm6i0MFf
FH4j4iiNEtmtBi85HAlDZ/m6R+yHgounzWdpDsEGbU8zkHVEfWrxFuGBsLjH6q6iABjHC9MyHZY6
x+wCAUGPh2QCiaQF+uzxzYYECCiOqFQ/z0QM6/fNIv3BHcuOhKmtMcS6yKnJu7klr5nbZ1IcAXnH
vFe9LgHWhib1wYmiyZH4MxZH6M25hO5KdAWNfc+4/K1GLEPFeRhGpIRcMztGp5psTPqkP87UAWNz
O7NkCuK8VDsVt1PXMRQbCnuYi7VJ0yGuZ0J0t2cXG9lcst5TW4ZiPYA9JhG6MKg9CV/HAJDUT/Qr
wDc9WOCRuG/8FuC8Os66HeCctGRPfYfXDMszTpeCsmVQDU1htMd2iv/mv+GWoIO98lVJ480eE55+
idRsyDFB4Zvpx8EtvfGPA8G+3DUMRtVKXyRdS9Kv3R5Xey1nFBvT0a6jzwkS/saKyGNfIj+0OAJj
OCfx5OG+2l99CgqDbFbwGSfzGb0BIswFxb47tCAkBpnGB4OzGWIaSjMhE+CxWum24l87GMg21O85
Sa9sMsCnUidwZujyYk6YBEsZsfp4XPsh7Aen4ZR1TRTpYlGruY7R9jjjqqdvXcy2/AfZpTF5TVcp
CTIsigztDwsCjw9wRpmN8LqK/bo/yWGZs/SKIw1h7k+GFkueH2SB8w9IH6pzZqr9EFguGmsdrYpj
WWC+RDWGh5JhIEc5AzragZZzbvDalT4tkxuAE+nMaqYXdKEOPp0XB2pbteg8nGZ495Klji1cK+LS
Qv9Yaj4rP4trNuRDrg8mhF7Exr/ZSA8TBU5CnacWRVtWjwi4SM01qrVJixsoibAX34McaLfnMESk
7WO1hp97w5UjSx/WjOuAs6u/aCGnFj9EXgpzV2bgRDCwBdOprGqcfkW7fccx0rLuC5a3DLVhulnu
PmEYTZniICWnZrrv8d4WOGRN2ZQgYFFDuCrgweEps89D5Vx7SjbocV93IBvpFTy8lf9U8Cndj+Uq
UPnXHaWEQ0sSUakV5V+B2Oozw47T/lAFidAmd9gZl/SEjHTAocFARKssfq42q1xxaIF+nMYLqe1M
QD4kqDZ68CKGJPu1mqkQLwkq6OIn+mtjkjYoSzAPCMsnbnKNvETXPQDJ2LELzG5M1RNOzXhS6qFl
fr1bNVvpF1Qyc3XG1WMJaiTFI4y1WnQ7wwz6IBJ/VSSC+IPVfTocjKpMyH9rjB+guO/HrjOnPMo1
e2C2k6K8Q0g+bvO1cpnS2yPCHIjM6rWYAKJrhHZrNt92cK4D4puScu2b1Kr/OCgryIbyNqI9kvyj
kJgbjizxW3qgRcz0Wm+YRIvp2bvWyU8zViKLt1wV6YpfDMjVvGgAqKdcN9Bm6ITzJjy1kACIiPf5
pp39tjI+4suHK5n5vLGoxvg3VEEjzA/4iImyU5tk63IlM9XbmxIoJQj/S3Tdjc5KjNjWFo8ETy8W
9EsJ3ic1E1/HJM8dKIu8V+urZNW+3Sq6gz/VVEhsCCsGinfT/p5stYup1q7HjDFMaXlBbqHHbOEF
jyjoqwBKlti5itAuY23BSV2nY7aWwPY1kKtkGQ4qRZbEFYBh1JmjGFOUsOj1d3tx3OZikR2YgRx9
wQtFIizLDYw2Uf0SKnB9ypa4ujtIDx7Cf65LVN84CKE8aop0I3q/2Xw3hL7B3iFmdj+kuV/WLz6D
GEGaoJGFNt5jnxeY+kT1LYvlaAlhPL3CbNGS2BNB4Axl9Vi6+W3g0ckQoRxNVee6qg4MEwi62YvZ
Bpw+0XXP+zOM211eHZMIwsJ4sBm4OKiot8yiZLSbo7gAXBP0GuBOJQuvFTFwTD9hfjNRnNbj1NI8
u8eiJNrhtsq6ncpaDDj3XCOZhmZwHXb7DP6iNEGR7BCzeeefZTpARe6nSiaviJcpsZDZDNiSoxvm
PH6RAHEWEAEyj7e0Zjal+9Tsm3TVHfASSYuW7rxSfw2zDPfPyUbiV8ThQrpMBLZOwG5RRdoz/Gqw
QgeAqyxUAV3Ccg/dokqf1wwTJs8sDcXbuTPpF9+MpsjHDCHtJi7rzSrbQT1CcWfm0hlebF8znkRV
PWhUjOaZDBmcLIepXXRUh5JjCTouBACH6dxnJkKatokCajZaEEYiiGcFiDWHTTF4lhpJDI6xHmea
dD9gPiwu+ZX0pcRKqTmQ3k3fFza7WGzW0st9ldN6JeAszHBk28xgxrMJLV+nqwmWX7k+FCFx/HM/
lLN92tBMQfHsLG/XZ2blTkON9hHhtGFYNPVdOc67s4cyx6t4StKVhV/5smIrbSTipAWOrYOy9LBT
ta37QW9Y86DjDeneovJE9o87cYxTQe9SWRLC75LjqcuauCEoCPEeGXpLqKdhjJn5RVQEMOI6RrSR
f3U4vxcBTyNJOTnkJCkjDhhbC/7LJQNyYmmPzvlJLjgM4KUxEOSXFu9tBoagSI+hoL64bDk3YNap
uFmwR7M48GW+KMYh71jtkXaqntNOcaxEeNs29ssDCTcFDOG3kAv3Gilb2XyDJKwhET8sqSSS5cU8
rlP86YcWuTFfK1kAznOR9krkrkEiRYuVruDzmpsTpz6vujM6O+V4bMEYFA0SKQaf1TiNJ/eAJeuJ
nFfBnP7aizkPupHTNHF5qAJf6FUovQ+wIxQZQ5T9iABiQXOnrmfVL+57ifcknncEN8i5noSfsoh/
B6vEcRRTt+kDTix2/1zlI02eocO62dXQwMrtelj85OwxQXASvS3Q75XylJWcwHvaLgCqNzgUrMPa
gDNZmu/5PhcGSGMvV/nYI+Bn+q3bOejncs+r8cs09FnfLIgZ17ouCzfELx3052pprIDX/iuQJ9LO
tYJbuTvAZYHeXb0mrAPoZdngUr00VUbH5col2Kn1MaBOrtgpIYhiNCfB8NPJWXZxeYstcLsAAOFp
VchhkgivS7MhP+/lOpD9qN1gJf0CsCv8pMdth4vkF0aTsCCfUizr/ClDnZuPTYwmH6/XlGE+CXCH
hPT/yGnPxacWpeTebCyfdM0qWc2fxCQyBEEvPSfZT+TMb66uEHE9wOtjl77FwXwcdY7pPZyU8cPc
CnoQ7lHoFHW3uQOv/AdCwiBf4XyQlfnN4vD3u/OKoDx2FtTuir+Nrg2VPfNK9V5D6A7V8HaCdVjo
HaInV6i12H9cOL49btXdmrb9dEV7YqBFyQXAYXXMwDGcn6x2OBgcEFlVtBG8ZhwKIPCRcv6y75Yk
t5jGJWI+RsOUuBXS9glDpwPnreoUGVlw00s3Knv2AqUKP3qogtgCSexWID8G2tkcihOBq+LKmNaq
04CT3vaNiVFNNy1iMux0zAskDeQHMHOrjH/GE7G0vzx4vktsxtQu7VyXbQGd/hRoianHGvVvoEXt
szwRzTQJ2h3shGMVjMm2mKrzms8VnslusYhZwX7dTxhXr3KMXNSSilg1AW1N9G2KkcCqpLyV5WU0
2Cy/S+QhwU03d0sIt/ATFjhfJOM+snuQf9oFiYl5FfIDnAiWtLVnCEV8xpbJgaBmgWyMHnW5ReOR
wiqr5YqGAVJ+bYFOD69k7TTS/mIH5ma8iBFyljltbbumvkEi0tTuDTotbC5O0Cr9Zi7gt8NBDknH
s13nc1nkpASSGk2HfcOgnd8Wd873KhNrk4860LYp9L7E4RIZ4CuJDwzft1wOm1kxwfLstl4RiRh0
qUiqLvq3+CpIAQGGSDH+HHNGH7s1H9h+NuCmjuqyGmKxzZdigjUgeeh5Rdz42OOx2+i1cHtry0s8
/tkOgZUVrHLX1UQCd0OTo9rIM1kHzE5FccO6KvMDQqgx91fFGd8tR/jxYV6TLcpG7uWbOpsEUUxZ
E1yWiey47qgWxhMgy0QV3weskQnkOzNKOL0gpc+uiletj1lizin6q2N5zkLG+HTjVgzyAHjf+7nL
au8lgwALqWT1aHW1ZeTdbdCeduQAZLMp1rs286lpv29LGXT/pQf0GiRuZOe0+XCwhVsxP8O7iILi
mHaQeP9BgPrc0rprBZlecXrGY1wvKD+qrd6clolvCpcM+BmjEALZPm0iM3sY54mzAONb1sZrtyk9
i7NwW6Fv+VZa2l6HZN8Sfcz6N2XjKjCTZmcec5RRSEn17VtB4ctJ4MzPqRQFlGABc3zTlsXuwFjf
CXaHZosDnTBnWQELgTphCMGwS4QaTXaCkXhuV7Cw0e3Eu4we3ubczdiSbAmNyxBAmeITiIN8s4kN
oZ5grUOmowiun6vkS7sZlj3mVdsOAWDaTiSX0JEGTJljaEqs5S3CL1w7XiNYt9IjdPl538ZGLYua
X9B/scU3QzVIVqehWGVxb9BVwnrHjfcaBqVQEKNPa6ELvx7GCFlgh3QOUSPWXi1suVRh0nzDHjSu
DH8DiwTRd3kCejeqFJPr8RuDainVGXtExJG1p7Ch7weGoZfxETMUyJCASIaU0t8xmcAiOxDMQ6Cq
p2+oenU1DomOX1K5GJ2fu3IY9E3iqMSZNVrV4yAMo4wtL1yOkAB5jD3x/edKS2t/IhNnm1ockQFC
F0fqkqXgV9x0ug0vZpyxX3xP7dz57Ep3Ilfk1gChurWPs0czKAY8OX2Wjj+2tAUy6CFLCuP8bSbg
BPIPpkL9Ot7DvpJrCOi72aDxlR1apZhYDmCtQwnFGc7RRncDSjUsvMuYxptJoxXXPmyt59r+HhDC
hTTzUsAs1R5xEgWdFjzopUCsgxjUbcjpyMSjhLMDVPSq7PrhCcshsTc4MUA5a0CsSKTC6ukZ7T6n
G4Qn+iQ3IyfZ5FRZaY5eZbB31vsKX9F2xDaMQal6dmJvrxCBvJk5wumKUNf1CUwEmS3XG1o/VV53
SGwTxc3yBobvDnmhk/wOehsODQf0L/O4X/dFV8bvepm3/kmgV4AWg8DQbDVdLNhz0u7KG425vUek
RHLFruGHlLlOjjNr18VdTwmDhK7cGtcrJMfjEm8tL3r5Oa7r3s8QyZH3fgFUtZkpDgqi6B9yu/aD
rAnmY7P8osvGCbvktgTosyDMQ1xKO8KU/7wmCFh/Lqyz0y9uJdyfNaT2fnvyPsfeepTVQAGkb8AQ
Hnf4RAzq2Mwd+gErAH10uUFS5A88hWHvfy8jkm+Tr8hDsh7dvAlNlHLFhoY+5D4ii5oWdomXPGE6
mkOvwaFuP0FD3giq04QFPIIRGOJBy3BRcric/Jc2xXRscgkPRwFDOvbiaX+DDqJs9qo6wvIoTHLQ
07CMAp1apSgaYlyOS7rdmzZ7O60qu0XAu5K5QwCdLt0ycfxiW774k7eJHaoHIgjenvSIqkn0E0Yd
eySDEfT4bDEMHPXmCgd+49DLWk3aULykOWKWug4zteHcR4OuVPNmGh7LJoOrfcpO8zYO/fS7Zzsy
E9RBwPU9rDcSJtG9KTn+pTx3MiTreEK0I0xrhyzJEULkcSSF+6F4QPgZjqiPsVLwJF2guZ8V7ZOS
Y/SfoJpS5R46yzHee6LGIYXyYsfbpnAmx/g1R0sFpRs4yvJKRExl5/BNrzaDhA+ArD0NcHFT++gc
BBp+y52Lw3qRF2u1L4+I2y/IcE2gHfryZUuxy4UvXQLxIL/rUEHTasShfU+g53GX6WQ4TSZJ53Ds
5oHhZDF7zBnNhzTNOiHrLnUp/+3gzdE9RlxnnqPrwvsOc5+wOSSoIDka9/vPFq08/O4o5VGheTw4
FWZTVxiQLrVxusDwFGouhDXPiHJM7yYkLBnewLUM8/AF4zPyF584trotP2CqacTG0nom80u0t8HO
xpOZ5HFtNDqlOFj3BRTbpYGiyKEDdAvayD9zWGWS7tLhjJQutYDHQUgQyHalxqvOr5KuJxzlFxVf
BDHIRoJTKpL+IdocFVRd6s1tBt3uYpmg2ZliV6P/zDgUXPhA8NbHez8QM35NA1rJmFvDu4F+bouq
uswb2ZEx8cfVLav0P+AU6/LlOdsA4RYHmJPluENw/X/UnVlu5Eia56/SqHdmG2lcB90FDEnf5JJr
X18IhaTgZtx33mie5hB9sfl5VM1URnQhs/txCokCBIXkcjppZt9/ZU5jiTl/Na3PaVwBGxe+NNbe
ngKr0FPRQ0KaSxEhPEuRee0kRVZZvLFby660t7iOoCgf626KSQamPtUeEFcrwItiOaSiSFDe9FPN
5hK2Y1yKJ7qS4cPCaYRp8a7xuTTYYHx9KHn4PmhDt/GR7V0i3EvjUgIzQjts8I8Z5gC4PkZ45POA
TNq2NT6VA32UP5okO6CvyEFJ42Np9d4USIQ1CTKqRbqutaNXz4MjruQojOWh0Qevay5GYwJP8lsr
pbJkpbFPRFBHDpvXlYDIN+QdjizXdPYdQa9nwZAmBu/Cm4sqd54yuWR5HDjK9tjWsLtx5vEpRuF0
uoOGgjA5dDYVFkaQ2wykD1CE/eKEMu6MaluWqHhywJ988i6ZsBalAhATYnTYErNSlhvBsrtc9GxP
EL3mopNLEExNwU4sCU1zn63SNTyipxLd00+cbZq0CPV1LLp7wYRVp0/ZufPomESygeBLJWzEFTS+
0Kyw4jDFEMhp0pv3tLe5dYyoqYuR55C/NCbzdoTBH8lUr2LHJSytRBhE6YqpGWS/qNWMxAGtCMfW
HW22mhx8ravL8cMxOdbJTe7oSUOZIUXoNWjB2lZ79ieC49ZNFw2qaboNXNta1MEM9Ove5lGLwsKP
+0Sbi2MDF6HwK8a438QpT3srGu8jxmaOA0EXdYk23kpp1O5w4s4YW17PAOiu99NaQbntEzAlg/xu
T9NLZiob8Pl67IFxqZ4fVNcCbpiVrT8UaSvowF0VH1R1gR7EdFRYRjbsHGh+IUf3pHVVHZ9YDQpd
k0HWp4VMwsqDSCvf0ESoTFxGUpds4DaqQMEJb8Wk3hq3Vj7m7iWokzNer4QiyeUNMuMsbEiI1Gr0
gGaEVcSvKQFurhuMIFH5vUKW41b8dTVN66G92rru+SzzxvKYoV1qFFJ/rM8G+g8O9xdZ5rrdu1Ga
mfw2qLZZPpvWoc/Tns0oV0et11rN9FP6tGNzq3LNZFVKROrlpa8DL6X3gpMzw3AF9qaeHFtzukt4
OK078FTG3VuSjlb+1M7NYJOPxPGwz3hEtFReTaAf9a4yIsF53kqnxsTXz3bRbeqyyupTsra6lvvU
9XjZi6nX9EP6sVRVdlk1HrntgUL6Gu3NvK+XSwLURHsxNkpjIk91c5CvOfenqW2cYRKz52d5Wpva
bkpnru+U8ffMQYnMkC5WDfhBbmhFy4avMZ3j5isrZm7MXW4asNOoTaJCbVFJaVYR6Jzls0e6qnPO
kqquavu6sXQC5gPi6A0xhHPaZsVRJ7SrvFjLMXFfdBo8zPtuciF7dzF46Gps8rWQ8o4xOp1c5Lq4
b5HDdZzXH9Vs5/JuTtWq4+FRpkvlkqnNHRRC59TvI8U1nNUTj/JdLttA3mgVmCvN9D7JEHN8441p
xIzXaKRTh7BBWuaEDa3R1hnBHkW8gYjQpLsrNM5ou5WGxPRlTUGUPoCXQSdph2i1nAgDTNzmMYcV
84ZNnKVtceGeWye3lCW4yyV0a+/dcpYwCx2mVUf9wAxQu/om0RKTEqQa/iP5PmPaVS5KvrVOvhB/
r+mugp+j+0VjapR0rGKQtO4xZWXTgep4QT4Ni3ldXmRK5sLws3jEzYVxo/G6S3tpPE4k1DnGjKaM
goqW0yGtIyck2aOQoZl3/eBtDBR7y4GjTlZedcU4rw9KDXLYdRx75v6AxrBbLoCr7KoMMqfu0zXw
xtn2Xhwlm/hurlZcHIQzR3gHdjmLr852G3f9CenLkm7ogbM4qZ4PO0SAxovqL3PHWHEVLHrPx1EX
bT8izRjXxfyIE7hvJ7Toasi/TWqd6htOLxr31aSSKr8l9yyy56A7H2KPZFdUU7fp5snTM3+oTVV+
kds5jW/K4FAdMo05brE1pQfwzS7YGgVQt9GQFRpZEG9nGr+w0A7acdI/9jJFOqKxZveFn6+zmLed
lrapBhHroZT2JQJohSKDQ880+RK5mXlNetBIQ2ZKtTsiEzWIOj+OXtb1FHz3587bKjUn38kzgqku
AdE1ceNpDSRn0QjD5oAJ9js9evlqeo+dG5VREvBBd+BEsLlepHyizIbldjyrmxBvNRIkzudxiQfP
h8gACu1ZKqtgpJejrmmP0Dxaxd0KaGfwe50kuomX0qzxukT8eN5I3DZ1KeTVOa8cjAjUdd4mGV09
+gYCWS9HvyV10oMHbaHJ6WskxZP5fSEB5DphJ+uYQEbL+TZVJZu5r+dzO96AjDbi02nLjstku43J
gbqyp7owNqwnk7dtIOCzkUMyo8MjPzF2x0XaHIN9bQUt2TJMAS5INrYUoZ5GopIVKlfT5mQzLvSS
cuykVFs7mQkgGTEe4IXllaeJhMNnXgDZO9uhGZb5WaeEC6lW0jcE4gSlpyrgb2WT1ugj/qiGN1BO
N5kZFcw02wvTgnQ07KTuD1VOKGK9oTRlWA+cguYqCes8V4u1r6Rl9A+GAdm00TTVNy4HXwrU79j0
0oUEKEQUlE9yuDTXq9kzVfQQFYSePPZMtd1h6Xnqex/tXhPt+/NWL/yoHc5Ve7EjiNMOCzei2nND
7g4PUnWewQY/ipwi2yxOo5fPgvbD5D5pkkptPUOLeXgWAC7OZ9YwIUxeXEQAe28ClAqSpEYoZMW2
3t47SSYa9l6hyrw5NN7Qms9xndjuht5ERx04q4r0gO4/JpWCcJJcxHsWykJieVi7wrlq00qDaDHG
zIjhWfIy+abLs9gkaEpHdpustEgBLxdjIOfrTG3WSaDyPOfudNcIbtwH7YN98AlltJhgalCw5QrV
UTxsZUvZ6LUxclmPMG5d82y53ZKcXKrnl72FelY7xSSH5QSFdbbxXKVRKd/Pp631Jstdpz9SAlBn
V2roY/lN1c4k9qM9juJh1OoqOU/Flvk8DeVkf5sjWmtQAcSsHttycu3FwfrSuBA9wu6yWfcbcnjt
74a+WNZW2qXn3QxyTfI3jdItZiCbE3wsYQpUgYJ19IpJ+joJOuMFCKLlPVAv5mQe6Zb5UgRgLcua
IS+o6vRhWpfUu53W1sseFkdmtbZZpZM5wqdtt52+5qkf8ldvlvlwHxWkZexTXL9WGTZEZROKVAwA
ByN+h3US521CI4J4LbOqOhipTJqPdG0XjN22nRqFhUAwz5FUTdhnLXsrq1lrb5B20B4SUP896TAf
KKjHIVg0zZhPJOnNCCEqDlcdaGTb5uJpVdqgX/eNZWwYP4xnC9FD9WjXdDlk6LKMyk2RzRoWHFJN
FRqA3AgPUIQkvjUvuYNfLPYrRfr2VzUW5fphJ44NP7ks8NtzWWgCxynIeViiE57f6Ricwirth53o
6/4+QyJvvLTaMvfXw2TfiEm584VWwNSUfsrq/3UebabtKttFD23IIq8ImFrHyQ4nI4OSsiIK2nZZ
bVY6pwunsxBKeU0y+hbZ8vpnU62ul/uRQurKMGQzMJsQiesSHVjkq9LazK60jYu6l1Z3XxK5vew1
cO2VqMQ1BlGGTHTta+9M4rw6kw6qHSKiMOKKCFVdzn0wcEnKm1Ym+qSChfPeSgsJp5R6RhLZFM8x
i+xTPbjyW5sUVnI1gkRO7T4ee7GeOjUA0oYc9rTOCBOzy5KHNl1S0t3o+rIjWBDZuPNNK2ag160Y
GaatYza0gCRhb8VOcUeZ5uQMPgwP9gAawFM8EsFUovZsA6Tp6/RRdZCkhCQ72Q1KWLrQ03LnuK5q
P1FZIu8qrIzpPUgkmMxZdBULG+Y7tsx1p3Jilj/dJdHEY591if1SAt4UKO4JlTQ9WNpcRy+s6rI5
gMcP1SsnZtUtIRA+8rStTABvbzo91kT05EJwn3OLUOEO1SX6RL2tt7VAdNdt81QnRHXTl3Mln0ZB
R1m7ieQy5V/OlDKF+kmawqhwrgFH6YNc6RGbTokKOkbJaJCWv+/jnknmQjdcZde3tKMDvgU6Wg91
pePyEde8S2/VeQ1rFDdjlXbLMaOqPF33k9LYeH3cCB5y5DgvaVcPor6pOnWNOtY2vuNjTdAMoNhM
kcd2de5kyVXOeVjCDhpFNGbXkY3KvvXpVPTKG4960D4PMOFNyQmzgpZvehPdQr1xc4Gk1J/Bn4h8
hs5xsp1Vr5Z9EjwuAvIeKZn2ZHhAdkdL63rxTopi1qWvsb1a0XIwbJ4z7W4ZTARqTqzq+crG0p10
jyPeCNd7Gg1IAUwBCjoKDlmg8Qtg0Dm+hoObR8PtukZFNoDZT7JuwnTRSF45oGRq0u6ISajPv7wp
F2reNnpa95ti0WW07ms04WYNh8U0J2+Wxpr6sDeFNmqhZw16zrdyudZPTMbUMRII3Sb2hbs2iLBC
8ny84pO+DWRVRTvPovFx1rTOS+qk5XpPNowVGwElFtPYvKdVpKDlLDfTihUzCxU/pwmcQZG9nOBF
Rb3Td0Ng1GXx3CWutF6X1InqS0Ub4PzFKNF3Byj4Kq5CB9V/clk0SCc/UpfdzfFHy46nGx1Kj0fB
RmbcRn48YPXTwrZVccFLuUYiPhdOzlJwno7msuV+Fxbv4+xYYRfLPfAIOJU4MuRs7kTT5Yhs49Sz
1+I+QkHBGceN0N+/KF1rvcpfLZqckssVx+30aLq8bB4K18MskNtRblehjWkhby57YKus/yjR/uik
btEdR8XrvKSV/G6ULVrl0MtqSyaXmpO441NHtVK/BGCRbYZOsoRKTT80kNjRC+u+TT9lWpcq8fEj
mDMiUACqW+RRgygvhjHTKUe3utJlqZVF3k0dhkYcK6+qHhNlIaFGe1NfNsaKrBP1CarHN1kx5Dan
rJWyy3ZTQo6s63fIi8CtoecVTvhZn/NHN0tUctfqpiOftalnAuPAnk3jZPpmAn7f3GaStgOME0yT
tLu5aApGjACyKfqYgchtWdLM2rbj7x4HGOwHE1OlGV9CYilDbgQKZnllKqV1w5GVdzTkAf2RAywu
xbzeAlxFg7c1PKV9I3LQSr+5bdJEl7OlL+5b3gJwiGA0uaKvGjyksdE7IDwEjAnTX+fPiWH0mq/j
IZ3fLKuWVljoaDDcMBqq8yPf2vpSH3u3W6vFNzuvGo8zXY5GHqY9cJYVrFg5bQNkcyiG58xrF5Hy
7sRMRJU5FvAj/iztXuy7ZLKwdtsIDKprXJCVc7XUq9IfdH1Om9s8Q+qiBxAOzNBMRjBhQZMjdcYq
4w1JnIeZiAnv8HMSX6iBaeb51MTnk8GAViov4EC0Xn8tJqvtr6o2rkB5k9GYH1knKvRuRgzN90gN
NFe4GlBUnR1BFINgoO36KPfpBMPAzN8iJngHlk/7bTY5JTR4JKqizy6FAZE8hQJtU4q2pwU9rSD8
5npogjKvvfQrt8uaRTWpFyJhfZuJuyInQsi5Czko5NnedFjluB7koKhli6soRTPELeD2u3G1UmvT
ODNTsAlvYzWM2TXusauh7+KUM59teijK+8rlYQbMgs7dLWhvzX6XKfwrGdldSzfnsJY26OoUdnpE
czPikLHjvdq1k2UPmqvc+MLAfZWJ68ZsBulcDHFRxEQlxqh1jeTF4zFby+2aYh5AQCYgI6DUS0jZ
eg1A2RJQmNRMK8M7LsK2zr7dRbnIbzg4ucm0J/LkPP4Nw2y4dohgorSjDYa0FTmatlqr+AIZzfJ8
t9hoML8JIg3qItA0gPYnUSXwyiw9mK84yLXAk/sVxHW4R2E+qs2YVEX3RRb23CoWmtmIH2j61rD7
ZFoPQwW9kDqJCESm1tn2Bb3Ya8hINk/71bFsTfmjPnPm9NluWxutfqNl/cGd2tjZ4NWX7AM4od14
2sKm0SIVGu0cTfTFOAODj9ko80FE6AbhWLiexYFYl0VPgtiuanj5qbLFHFjG1PEEJBTP9aRUlYWT
dXTdpim8bRmR1r2vFyMCcQbzb4trDFxNfWm1K7/+TFmlFcqzqsT9lGH/WHCZ0Ij0Le+Qzm5tQv3S
Z5LKLNTeslLocu7ZtmSy75uhrJ7jAsL5eyEty1zuhaNmD1bBTFKY8STOYoBfUSHm5oyoWQT0bYaW
/Eas4600itApR8OJ/C6BXFWkis7AP5+z3kx5dmCgcQX7fY0KuPD7Aowt8/VSt2ZKxFxbabBgUOrx
Z48y71zsooa1fE6LRVbrLu89wJ07rmi0ik3m9S7Q8lxTcTBf4an1hos4RltjcBhtVru61QBbjIvB
FI5473GACnkJAFzKS29qtXX1U8MCum3jkjXFrCpV7yKLtKRHol1Rz/uG1Wrtm6dQm0IMFp5Au3uG
XIktRWPYOZAXFcvTgByo6sQB75BeOr7QvFVyQF6xDmDCrvpdOpBwwGC1uIbxHtV54a5Hr8cGsoEx
QyjlkuwKXanlbSzd7ZDiIMIC2uS2PR/Q29rV5C+s43zQc+HMANIV5qlcUf4NYI9AVTmJlwep0mbt
tYVNU6d61WvFcBXrGuIQvUqL5l5aVddWfoUvtASvylYaciuCTCzoWNcVtTde4I4l/mfrQdSv1EuW
WoJm2sabWR6hBarICqwVl8m2zpoBFb3JwZjnracX0w4TDEDtgBa4z5bXloz56iUtPFqLfH3hSXSg
+HHo00Bgm65ziWvTkexP6AwRh+UNSBUktymHGUEjbsYeJGoh1AkS2Jr7LkAEPbCpp13TVs4OE2vP
M4PX3Y12nurKuN9ZKT7LXSayRfMQE9lJrzbRFKmuv7Q4y1kDRkzQdg4Gec/jDbBZxN6RXh/WL2Yb
1AH7rFOlqIJkKGlM/iCzoC3nh6R1jLbbsAlpi4nw0SjxWAwT19Q69eQ0ZTTs0lJjdKdo5dCGw7p2
oyiYgBwWHQE7FMUYWAkK+ZpOzalY59OA3s2YvpugI0V1ReQ2EopN09eppi0+4jCO+lv7rJ2J0IBF
nUHUxSLMIVymMR5j7YYTuSTgGlMfQL58ymtNedOVdJTTzEeMndbgBMQ8jpMXQgczNh6nc9gDOf8u
worbWWoRfxPtoXmpLmgwbedySw+so6W7sW0HiXmytZq18CuWvqJmiXNrFKLshIzvN2ghl8Z8jFfh
ulMZaJzETG3YJNgQlev6/RBnbn03M1ZL+HT0sXCEZwcvsD3mXGkkTmxhgtTEOOebacJ58D2b4I9Q
Pe9xMYqWumaAPZGlrw5KdqcPAHBK883jMBkTEbgibMj9NZ0WIAcifFV5pCIwicdQtyboxUxzzVzb
9MS+auUWUarb1naQgXMmpbOB1oVCLLFNllHHtLwOsMe7HB0rZwIfQbu2tAipGSCXB0Dr5CJCtzwl
FwZrRXSjLTqFTVg0M4jEr9Zr3O5rIDWbAef+R0DAv37M/yP+qm7+lmjQ/fXf+PqDzb5NQU9/+fKv
V+lHW3XV9/7fzj/2//7Zzz/014eq4L9f/8lPP8Ev/vsLh+/9+09fbMoe1vh2+GqXu69uUP2P386f
eP6X/9Vv/svXj9/ysNRf//6Xj4rn4/zb4rQq//L3bx0+//0vRJ386+9/+9+/dXov+Kn/uX61397/
439/Zu+//tDXe9fz0+I36XgOnxqKYOFJh183fZ2/Y5q/OQ4iMkdKaGcyrfhOiXYl4Vv6b8J2DEz9
nkvHgXPOB0HSc/6WdH9zpWnpglOTYRi2Zf/l//5xP306//i0/oX865sqRT/ET5/jJ/4RS+EYliXg
00xCpSzdxfbxSzzFMrSzY3RjwaRaj+G5c0TK5cZsCsMn5c/dtvDZvj7a+LxFFF3g1D9KK7tGMl1T
KEOvBGGuKoR1LGA7crIT6uZi7S9lFY0BOvC7pinGDRDuvrfshH5Kd9gMWtDCxdyIvEkvIoXEY7Lp
rIrn+U/CKn60Ufz85gyXC3XWfOseCptzJMjvQmvWUrE3kTm8cTXn1WmWU3Ku3PGcU+/a73Df956b
PUVVAQjaOh80mV7KuQ5sObx6q/f1u9vi71f+pyvNp/n7Ky35yCiZMaGoSIn2oNZ//mMywGDCTfJy
QwPiS+V0r51b3aZOfYkHCLOFuYf2RkiY4reeeXAx5QRVNmIEsb/HOdM81pVv+P0ARzrbRywME2y0
LgQeZ7HU7nxIKKDMIhCp+6kn7jMkfbYZbFQIJlq0Nd9UAi2g3WZmmFr9rba6eHFSeED7z2oYf05a
cQDMBTc075XSGoiOXxMpWcilIORAbPTRio7GFJs7UzwBS3WbIu0B6/NIHlm1/vgC/6fre35Vz+JJ
MqVl67/mvGSLyvAnlmLT6e5tRuWnn9nFlkSSNvjjF/o5yerH2+OptW00MaCBkNE/f5BOpQwiJ3qU
+uO4BxprNoyr88Wou75A+XFc3fm/F9n14yUtnnXBq9mgj7+G59oF+RzgbdA4WMaOLPUiKHrn1qPe
iYHcmnYzg9afXM9fcq3+9qKe41omaUMeF/Wc4fO7p0evJbKqqZs3EsDmQkX4k+zHcSmPU62Oq5yv
K3vdxboEYh5sPfzji/xP7iFb2rbLW4anED9yaH734jhPIrKsynkjCpf0gnneE/fmoxnT4UnlY2Vr
t7HzZ/1s/+xFGSFZEk1Th7P8JeBQi0iuX+wM/5fqrmPjwbJ4s+MUlqP5CjGdBauJieaP36hu/Lou
GMLmdnVsQfSRiZHh58vsRQtCzS5fAOSbNy2NT21snOBD8hCMMQ+7Yvowh+TSBTINCbKytX1BP+Wf
3NP/5OFxhC1c9il2HJ6fn/+ImrnH6WzFZ53O+zJTRDso7q8q/ZNV8OeM7R/3lMMLgbLjt0bU/ct2
4xp9JkgbmDauV2ObW5C2JEdz3J/v5nrkyJ+hIDbe//gSWz/SmH+3EfBC/I8V2GBhkJIb6+e3hz7R
WRJsCZvUdAYY1OQ21rTimEOFALsjxrAq5mLnoCf5dT6Xn9yREJHmuXcy7b9pxS1XfA7xDGDbKLM9
4qbHos06f4rlphjLz15Tj6S8XJV5vh7gUffjoF0mWJd8ACTmdAB1+30c5A1xiCB9s/ep1wbnYQQa
OSHx+cOUlB+tnr/KtMAauL5w7H6bs5zOoxCf/0MM/opfdULtQjIQdD9JlASAg2T4Tru09G/r70Qq
XJlOsi1l/JR18/cqHVGFV8WNRTynm38k7LtzDCvtpi84Wa+9PL1t5uhUT2iDvIAz+d5T/UGfxB0J
Eqg40Uo1xh49wpld3TRWezLT9SRW9xozYBrgjbxvSfBKI4bQZiHu5HIg2UY3HIjt+GRyyvRd5+xK
LI6KEKXsrAA0Hqa2SEIDuerWLtp4o8yGIKPBujBn7WE5zzlWT3F8k7ifCaDEFuNGe+Qagk7pR6NJ
dfRXKz5yQZ29inDUNvUjgpnhkvhCEnuK6oiKHhhcy8Ccy2VnknHIhzCklw3RxDvY3u+TPDEd5Pib
67eJvuCAcEoHIVQMwz6q+9p8ikw2VmsitAGj3JGppbviw/yez4rEEwkn5eFJ19doIyM04CyLFKng
YAwoqZwDTIjySAhU7yQmqONkhUISOlddJWvknOKMoowOaWg+HYwV4qkXRruZhHZv9saEiqAKM0rZ
AqxhcquZIrqwau3FiYcdEjx1IUwU4Wh0dlE11ccpT+NtogzmASIe8riN9rF3TQdHdVxz+w695HKp
4cfcI8/wYR7hyaxxQHvtHXjLOK6R6m4aNR97AhaeJRSfZ8e3eWMwNs7pbkiAbWazOhCqFKbE79Te
dC+Nx3nW+nvU4nsj+YxdowyQUEQbKMdXczUJ8S9B0ilMSAMplTgmaRVa3WnE5RKWzOlhAxcLwxws
ImZQnOfso/bI+nMb4WuJN16jTPCEgZwpHU6akz0N2hiHROLbIaKxJiwiZ4dLIw3LtH4sveXTHLyn
HMYQjZD0VTrmPKgchHhWEZ4S57DyyHWm0+8HLlTvjNMF4zcIkLQUc7f+7kGt4bVS647l/Xr2nTqT
ty4JGEHcaj68hrVratIYYIYI8K4SQus6se5xXy0+1Hiz0b12Ctel2HHEQYwj42VjLieEJchlpViu
sIIFzJTza1kbd5FTEbyS5WsYVW0aUmTlbpvShbITJue1gnvUaTDI2OZwQXy4vcWXfpvj0T2WUX6z
1KO5GwWpKnISFL24dXmJJNwvUapC6Pc5N2gDVRHrrzXuFqc7GGP6IrrCClrcizvNxLNeIvOuzFs1
4tkW1mrs+qsJ/uBiHMevxGqi0O66N32aoEv1eth3RjJuiDduttCSKiQA9c5DVs4o6n56c/WOwf66
WEhsMOmNIXrRH1T8enLx9WFu067WGNIituLeV01J2of4QBZ1TEFc0amXd7h7cGIb/WnIFLoQ9MAB
LXlBE83fjWjBI9tZd0Dhyc7QjjEu90BAuflpVmI6RN8H7V/tAB3D4hwe0QnDC6xReyPE/sad8sg3
SGnnRYsr1q/+QJKAtZhESaqrpSSUPXopE6jbLHJswKmBkWV5ORuU/GLt3QvMWMvDkmIYMXmSNR1B
+TgQp2Cg4OnnudjWprtL9eZbOWffgX+ymzZZjsaK1O/NNIzbOD5x32G+y+uHPrM2y8yE5R2Nomk3
vWssO2G35PxNcVDO/FWJCaIzoQm+ilm17uxClNuYNT8uwY0dUc+HRlvWoK37N/6g8pCnJWKq2W4C
qCIw96WffaOZGx/KyNnEjAmBwiN5vSSWBdyxIkKduqBZZ7VNLeiKNNJ3eU6+D7F92p1naCBJcYuY
vxa7EfbyaCwMaIvwx6ZLthPxCZFsYdnMFHvPM7QXKTQ1gSIDxMs+mydEgAJMLpfukxH328nVnyN8
9sjbWH3IJFgDp21HxKXO1+ChC4zKRzzene+hfd6kLQI2u8SWIM+2O1R90KaRmgADcwdETEyZT1Kk
PDITT6FGvBBYrN9/DGl3NRtQX7I/lSt+0Nr6cGS9bpN+PIHr38Rpb4RRsd71Wf2Mh3+na8l9rrTP
GtekXmrqVGKoyJdys7Z1HnQwPSZZOVs3GR+WpEj29N4+d4o8nSqzj7ot35tlNflMq+cW70TYIXJH
0u2Ao5IspaeZeWMQLrHKe+iD+XJuBFkFkhm5Qz2xJfEMBB4tQtBObArZeJ10/GuURG8QS0e97x6l
rtfcJmFn2sn9lNm3Y5lfoXdBZKRI/CY1aTF2S6NR8hcZqBQQf1ROdm16jrq1InZZXC8bWyE1LNkl
fbI0zw/0dIFk7XvqjHvMEEemjG+kTmzWy0IrRDCk2Tfba6YLVHCHMk2DCQsfFg2bW0YsX4CAJGQO
Lkcia+18onUeSJ+z9n98SvtR0fDTIc0SDIy6bhrnccP5da7CngfpD9zE5jNUuyH3bhUeiS2CHJpX
IsR5BCYUSHI4X8xajHCk5hzUtB3MqVowDIn36pxVo7jnfIu9N1Njv8eVuRwcAlc4ppSUuOKmN7qX
dSi7e6xR3wqhNl5U32GICZtEqRO2ta+zH+AC3yfxlM47KUlyq7A8BU6lzSE6gUPqtNqpefnx9v9b
wNk/h8R+wtD+a9ja7qs6w1Pd/wfoGtP1H6BrbfEf/wsI/fdwHD/wN2TNtH9jHmYIZ6LwPLA1EJW/
I2vyN5P7HcM1YcvMM+e+pn8gawjCXSA543ynUdb0M7LGECbYx10X5Mj47yBrP8Cln25n6mQsxzZA
1wAl/tME6852N8jELDZ5o+9z1jkXqSP83vpZk1uwnZKOCaiwk1sr2ZXKSo/x6u56UaDTJmrjglip
NiSb+Bb6g0ffwTmlJySBiIzetnwJW1EB/57D3axiuvrxf6qbVr9pTZyZnfEnxTOAZT9n9jK7nYco
h+HpzGm6pnueIX83kifT3NmcBxiiKuslr4oXuyY7MeqHZNO+DEDZPgVC3q6l35QgTRxKuYuHTVCj
a7TbedKuS1VPWw2fyIZl/zjP8bzRyX+CSr1H8fgpZi/om9YNtXnAo65LWpjX7n5OakKECk2HFNWv
cmMYjtRYvHk8qADc+CwL7HtarLE1mNVNn8dXXeXhwaEkiyyh7C0x7KOh97dD4xb7asrDyVQI1NwR
l5Wr5nP1pQY9ll5NZJkkff9ltcSUkjexBf+Ah6dmQR/TZ9IQWtLsvSF0VqyEvTjk4oLCrVsgkhuz
rR61tXxLk+9aV5yIVYGkbokwwUzIBlEGtXAOE96ZZvg/7J3HcuxIkkV/qNEGLbZAIrVikkyKDYwS
MqD118/Bqzar7lnM2OxnV2YviykARHi433tucjdqxWO/2M51CPpPvoBrvmpFg2voPW9WcpedjLD+
UqP2QY2HV62MdyXGvCjT/TaJH5pnqL7b1Gy2Qdav5DA55JoOT7f4xdix7+ZqO8uaBhcUxt3UR++E
+q26InnUFWSyaq3eGIBeuim64ZNGBsSmnoJwmebNgMZ9qqdTVIxHnrdzuZWm8lim9YUprQQBtF8r
tbGx9GRdRSc8bRt88geilm5I/k92Ez1pKoiPnaqFG0cqD3iULwgf34QdntGt70TW7RiS7wlzeDLV
x6ywIUJWD/KcrSwYQSg/VoXItnKpgrv46LTGkzHEamp8ilvnZibtSzVnFxqKnR7vRFcc0qT3q6re
TNEpRB7dTJbnGKjhcY+fly/DYGhXYDFsMcU6C5493CKMPJa0Xe3GPoLjPI01K7pSElRdVZzbxVuN
/WFE0qokDPyVwIcXB0ruAsLQ01vtS4qzN8OY3wLRP3ZATOpC94d82rWU7nYvnTulP7SmfkIPzTyH
g4jWb9lJ7QjpcLLgPCrtIzSUV0y6ktca43eAxsYt5HRdlxT50qGKtFM6S3sURC9IKa52k0peP9pH
Uo+BZXD/p8Gx0ZhmpdJnqo3HSkQ+rssPvNt0sVtm0zMZiHEcvFWS9c5cHP7ECRDsVhLStixHztLT
tlSio8FCkglp16I5b1N7N4ZIvZmDiukZMP1HklOWDzln+KGjYmnqTyIDntqBRhQzxtTGcR7Ptkot
gysEmpXXIIQt+uFoFeWjot6tLjkjxls19TNalZU6Or6jdx5R6tvCiN6YpX4FWXKG20R8tLqC7XmO
RXMPGY/QAdB+x5lYgEixTmsnGv+6n1rjtLzEVnEejrW4OZz00LSeaLreVKt7HXL9IQm0Z6fYVsJ4
r6Z0a0Nxws730ejJB8zfx+5UNeqT3vdbGw9UWSgnp3bOVAOneYx28MFdMuyOeFgQRojqeV6s6Foy
X2ThbKM2PAxWuQXs7zdacQsLDpGaGH5KSsZyHo7oBDp+rclr9R5mUz/+9Kz6QVh/xl33Wpp7hz54
13wDePoKE6rnjmQjt5cQfBaajOOWNFkTs4+M32LiZmFin7qKIkCtGC9hWL12jvrSUuQvjaHG1png
yddmZARQqE8Z4/7VEFevNiwe184/yR88KF29zUaxDQuBvSp5ynLzJQ/ax0jP/QANmy2Zp4mnhQLq
FI/lqm/HjaFXD8qoXgs1e0DRgzIeNTUI4G2GDtZNLL9TapRG0XTshPOA03S7/ITwgN/V+b3P0tCt
ZOGj01W3pcGZwc5ZDWMO2e2jphlHde53lTZTacIzHtOzmYiHVsr9QSP+yL5Xrf2E9f81lKYbEkQQ
fqhX5+mxCbuLNMKr4UIYafoIJOzEGvDSSDdMkpIn8eUYS0VlGW4Rpvex1DA6hZ6Bcdob04n5ir6z
hoZ0gOkS0D9hxH+SG+sJDrGL08b0kAkApU1egGRAgI+OKDW3oUmvEI9ITosEuC3nMgmITX/I+2Rb
FKw+nTigw+Eq4btaFrB26Db2sJvk9JTHzi8gJ2e1NM3qamMg75dD5+S0+QXl1qrR1HOOU9y1WSft
QNpW6pp01luX6K+SMb/09vRpRonXtNiJHLnsVlF+HonQwCAG26kqpIessvdJuoNDdLId9ToWOqtz
eO9IiS5maZvX8ZbbYgWBZ2+NyX5Unpo4PirnaQr2ed+9SYX5oBjiEAR3kqEeja67akr8DMWmnx75
aKfabGk0aNaqmJ+XNp/DhFsJtLtkKA9qRRgkC1c5WOdaCV4hbtim9VGA4SteMfLskiRZt0gmSPxd
NkT4NM91WvvwLU9y95Q1xdaZ2zNCEiARA6INJBTBGG7QVj+YYfvamNXdTlj1GgsdajtNGxC91RoG
k+W1/gArajUAmcAnpzwMxbwjxSrxRGwJTx2HF5OmqDrEEL0ZQrpDUN3DVtvH0lqt67OWp29BEv/I
ZvSJwvimx5hrxWKj4dpOAebKkEUt7S51Fd2SRrwbVvlSmWwZaIucPnpCu7+JtPchkleDlr4jsYiZ
sg3YTMIjHmU51TeOmZxEMV563br1mX4vMvtANMi+panCfg+ScR+m01cA3sbLuuFg0UmlXfaMnCOD
ZOnaRf4pIhw3pUGLsZXbFWjrZxApGG0C/A8SqOEcS7tFT4H4p4dZ7Z773PpxOGNDb87vFbwo3Jgy
RyNdUa9ZHN0crKz6VNxqNfPohr/8JKxx/V8fHi1jaa+Xx1nrjVUsh/tUnta2UmxAbdDzMbZKrPtc
BcwHm87ON4WhPIEGUNw5EacxDw+j2d1QVLwBzniu1Ya9x9g+aXLzznByS+7DptgEpHG5CKIf6za+
dk2ztYr4PekXQEF4yQ0KJsjIIpffuyzOARkXNA9U6o8CqwQu4pkw4SG8yhJNDT0+pGa2DzDrn1p6
Vg9IsSSWC/OnsCLfYu8/hzbAuDJEmWWm/T6idylVDDaSek+VV+9EOzxMShldxyYPTrjRvFjT9zQC
9A1TgIZEeK8F/I5axw/apt5aUnglUlxdy/pw10g9ni078FQzbXkCKV0hHKHtlswEN9b3MA76trLy
K6Sx7gB9Fqo4niRr6ViBcnlOFXyFcyOtjdEOAeo3yHeM8jEdpmeOO1R784iFL0goIaHjhJm8wRu1
xTU1rwkjece6/QKzBg+lEnwNaVOtc51dCDbbq9HUNAGxUFHsDR5EssalotNcUAS5z+XQDk5IodsB
ECWpTaYbS3O+KuKz05cuBro7eQLcfnJgEAXKWGSMbvoMdBQjZL/JdT/C5eUSft3gJTNu8iAuaBW3
cx9+xWV1LHsCmCtJOo12lvpjN/9SnDzNjYnzSRUeTDv4qmbk6mJCY9NOr1F9wl/buDOGdX+erA9E
lpHvAA0P1BIJti7utsNW0bXacjf6TTbgfY0xnwkQBXEbNytTMkO0948YX41VD5C6LgPi38fgN87k
s4jSX/KUCn8QbHiRobnymH9SvmprvvoRKyAFmJT325Z5gVtZoeOuY5nWLiEbcETC9F5KDdmKMTS/
RAq22Yz51i69nFMYgKnkkXiL0EXqXa7kHCkr2P8P0gq8FOH7Sh72FBpLlnd8JRRi8irkRx742miN
H/UN4bYU1rprsaqnNWCfQLNpEerOrRhwpLZMPtXKFCuMikczkhs/jWrUxmTeXLRRWWORHPe0/cDQ
sZVd4JpZlwD7Bm4v+xOLYrxSu2pwa6hCC1Uu9iNLyf0+EwCcwfd0IN9OGobl1OCUyuynQC6Awzup
1fKMi555BugTKN5pvo06gJByVTbw77RfdHwyQECxa5klunk+b3tQZzthgJAwiljxyXhwdWUengfd
poqc6mu5SE8lQ/5uyujEEDB08R7GHhoF2n7ZPhLvAEUgadKq8VW530DJ5Cnu9sBiUztQHypgrKV1
ziZrhzujcpGpt27pKLAmrDEFXlbLmy4pLLea+twvZvMJ3dM+ygi/AdR87sGmuGSOnvGN1S7jsRze
OI1yw4KR2gXRTREYh8w4o/EfKi+TPq2r8oyWWb4Ae4u8EaVmphlUU80HMCXoLqEB8V35MsjVGVv7
hiXWPLS8NarLcR1DdSNYscffQa3glaohH2s1KH1N4y8LjsFEA2gvcuE8oPisNwqWXQ+GUfLkUI4H
7Q1xbrwJR7wCbW9CoVP7gO2O3WBQBq9HrYcJx9pYxrDFHr8alMbLgLq4mARvqTG+qESxeZXeYlq3
0GnGTrsaFZtrco0qpV2rJhfKpjlYG+1W0zjbjJG51SL1wSbIWsUmkpdWRXseU7DTERaHtekc4xWC
wvERVSVJIcuhth5/ygybjgW2D38Zw8iWIVxgZ/7Y/uazs5m0dGOjmtv3jSx2ipM/Glxzgj2uOBHe
JbP/1I03re+Vowm9j71Q99oYU69R4bd1NDbsfDiWg/QaqyqssDHP17KVc8cRyM2UwdZYVR0B3G+n
4tZEiqQp7BrZudCqK+M5rFn2UHljgyk6zRVixhQmArHEMQe/FDwNfXhNwlMpDViphtn00ojfJCze
Ad/snanYzND9AZu9pHndbMtDyB7CnJSBblZJHxOHiUFf4P2vZvUczbF8rMaJVFurXjFQgJdAykHk
tAsSGmy/XTsrIzcv4PVDfPSU9pCx2pXBizrT7A6GsUUwjkrm1ShSEOytpq7rXnIXWRmKXvs9q9ur
bqP+kTZxjGMpglIPEoSBJ15bPxcEe6TEDKxmOTsUym8C+8Gj2/oEzvfmjPYhjwQNZ0Up1lOgP7VL
dCPQL8ZxSPpdRVu8CqP+GAad9lSnzYvIxCbhhCNSEipmwRsTLoLmv3iDzHzTCutbYZ7USDknwcBG
WMSjdDTxHK8kKE5+xqZQR8PKmZMAuXDzo3flCwEma0QjP1q05AcRddQb75nov+1R+h3KpWrSmWOW
kv2bGZrmiYJywVhGzIqkvot6yP02rNYBvgeP3ITvxuquTay7DWyAc1CLrbyUyBKBKiFGM/T+0uBi
euo4MGd76Fnalv7wdXQEflhIZcEwXIPauOqd3hB/wYITxWx4qP0nX1S0syozuWu2vgPN9DOSZTiG
bYPUKu3XheC758MvXNfUpzX5BXUJG3PeaStBiT0l9SlemGiWM8GZmfTfQZHfaid9IFmrcB14JHB3
Geosmyu+R0zoYGtDyrIWk7fbE3ljxRwNLMiq6yohdSBhg47AkLlycUIWs+dZib1M56QR1ZtOlfwu
Sq9dktwkJMluIupL1OvGZuqGxXNuEz88tQqYT+05VLtjmBhHRW/nNdJn+F0Tw13bdYrjOHDEK2v1
hBWhcAmRSJWT1fQ/Q8d6UcpN5cW1OvpV2PYrQ4lRN8BGZ71kgaoWwI/E82IE1rCyleqGEm5fKUbG
daBSZGDrycgU3NC+JICLaGo4rZ8InQ6i3Twp6nSxyg3ObJoNyQsiHEJBFFIEJjp08JLa41RfUkSn
nPibAUi+zNJdTy4Im1Mth82qb/SdiMbd7IAp5eh/k9IZb1yHYhd7wkj0FCP1/iVUx29dyklHXfPE
4phneXPnDpm/OcZeD0FwWzDMNU0mNOqoL5V3dC6L4JRE4oDGErEAT2MZWpjrekaNloGxQ7qEeJfQ
JGgXjMoPEAV3WR9Uqzk6Y0dAIGCqD3AgxhVL5BMH0k0hZ98pXECOdChU0+ekkPbTSAJNqQ/McjUt
2aRW/6W8E+oDOAtoKCovoXlWIwCG5pyqB5T/ZbBMSeiXzMpSufTcJjo2YHcuADoBr6k9DaWgFIEY
zoZuXTUO5bQU9DuAfZ1vd90vVDI0Phh/g/hbMDV0CZT/HC0+zJAy5Rh/UkU8K5x43BlJ9ujgGWfu
Pg3jC0MlfFxTAIirV9Y1GmXW2vDZKrUbeBk/DoyTYuVYECFHwF4m/id97mTOLiI+cmzaWnZ2aPKG
oYs8X3DtuHmZfjol93w+MdUMDcqGSDoMRnXnrLBNyG1v4CFrtnEbwUIR/iTYCjjGBF38WAwO09v2
Udd+8Oc6ZKZRXnR/jo24ngKTR3OQRQpMxVL3RVncWpl+IKRB34JKgwRHLbiSAS6FGQ//TDEmrGiX
DFXi2aMte2kj74GgSrWvYQJeS2o5rej+vLEjkntkIFqviLypVfJqOvU8N9hYKqyUXt8O8l6mTEwm
PGUJFn/0F8OIKsaRVqFwSATAIgd3AcOdnNTrMOCo3ypiT5lW3BFR7sZ+UH3YeZ0X3YAUAkJU4BCq
EU4CgYMhNvZBqu7s3FDWapE8c+igJabmxYruzTHvAmfTmNYVrC4UHLX2YgUr5tzwBWNNsPxIjp9P
JB7YhYMOFBbAbAL1wWoG5ibBscVV3mDB46oRCVMMVYy8Qqr3RZ5yGqRwIoplIecp+1EieGWI8R3h
IP5AiGr4ZSsFq1i1NuXc/YTgX5AtaS9Jdwd4uXfM8sq49YQNj/aD5LRuDcs8xVfuc6Kgmgf9nhjO
a53BPTEKB6/CUHrzYJ7HsHgIoSi5WO4tH7ZLR9oUdvRJsL6F2DObDldwOb+a2CBW/cxhSKfesLLm
K2QVWDljB9FPrtdp1n/POghiuaPkti2eG/zmK0dTPzmgcR9G4avkDDeYKZUbysw947r/1vEvrJjH
4OqW9qrFss2h2peT6iph0yZ7OSo3aaEy/e4gkWWDRCBbw35P3I5b5uOlVlksc5V+A5GW7xV2CNBk
NkKNqvWGZr7qrSV7Y6kzhoedwTokH8Qgg8pN4dCjwIKauLfAEbhTxQeZJVhYlmifKstEylHqmleG
HnxLcc61+AfGBxwii3OFqqTqRi04Ujo458zyBzjRJVPBZsXfZhpPXqFNwN0H40XK7nnaPyrJ/MPx
R2mKQ29qhFwpT0S/vGMYpVOjfpcx4B19Hr5Tedw33F7kFbyDAoRJ6wyfZEOVvjUClJeJq1hFI8YM
yX4nz+bHaoLvsa30TQt/yxX2uGrL70qJ+BqtxHGvg1Wh9QIwfHaD3LoJTSqGDNHXLG2YkdAhGjcg
LEsP4Al2SFhTLrY2GnCZEVIxJsw8TBTSuk5MQZMchz4DV0QASljLCsesi2HuOy3YZwKdV9uRmodt
0q+n6lepnAdSkvYNsJ+10xm+Y6dggrqm3LYYJ3BdIKRWCkKA2paaMA/W1CQn4i724IYLMz5Lanad
w3gtkD6Dc2R8FElfAqy2p3L7EtI1gQLjF9w4CaAGZoK5H7fihMGHe20Qa+ineOVs7WD2NJokvIwz
C4vWrdtGBhc7hyu0zRRw2nSIyKBzTf03VyRidvrecXWTQ7N1RxoxUnfyyw4yJ3VJXduUYqXSxi+y
xB2kdUKsIM22m2w41UrB3wycGwyiJXzBasHGH8xW+TD0N9NqX2Edv4xD/Wam2u+UDu848Pjc9qEy
+mFL14asGtmNkKh3zgYUyy4JX3G27oXmU2GUzKCmTgbRwcpRq5xp6reB31HOvbm3OSYm7cZqLRyg
B6NiH1fpIHYoMGVJ9eOl2Sn6nYgjv8F8y5In1a5XW/aniJOOHp65Jmgw8Q2ZhY1Jnb6D/IYHxkFO
lW2tsvKFGO4yT6M7WeNZEmpyAm8FxaSVrTXVKtK2+CPvrV+rhkhajhYJN1wgeXGlmUq6QQPhTmpp
sYMGZ4G5wKNrlaMA8RQQx6g8Uvb9hrCDpSFqj99phPh7qhCqNGn/DcZwY2RsUjI2v0hBHx3MPdAD
Khi9RPZYEt1Z5JMfSuZm7J0fywzktWZHvpw6+96WmIUpewW18Aq67TOBXB+hTuFA1bgHXUw6rvMb
aHEHgVKO6OE3hxKb2aoeyXYNtFece9ZefRANVDTo19YKqcVH17P2mTfzAXUYIqO6dQ2sxi76rGGD
p+MpUqVpY84TXwlkNsbZktMKQKRVLpFcmAwERGc21i0dFyQSs4I9R+Q+dissxG2+zhOHg9MknyM8
5SsTB66qDFctHxuEb0uG3/ADyohEDdJCNqnTPwIaeWtNUOUiXNMsWGNjZ8lrzZ1KVgKfuAVY0nSd
C9sSVRdd/qgdTBDDUQC6y7kkYZwA8JkKVk8WrA1iny0mti0ilq05x4mnxsQHm8YDMKHuGMScdG2t
eoO7uJNTsv36eaZDEY3L0bfHZpyrI9uekh2cUv5FapRsNTtBGFXsuT8Vm4laX+mvnYGQCrpMf+zT
/Ksp7dKvWx5uKZYZhNQPplowgqT9KCoT8VCjwMHEJbooCc2+Exsjn7aQFoqN3Uczlv1C8Yy0xBSj
vxLzwu4LvtIf4BRRStynaWbUaO/QMJ3iJu73/dxesHl6vXic6SJ4VoAol/O2OVaUizaLbAx3Ag7S
eGEI/ponOM3rxKGzBDndG1R5VchPuNjuI2tskET3Btzj2gZj5GFDOjYB/t0xsRHKiJ1Rl5eBwa1X
RyS3FZJHK/LC7wD5ydZ8mCV4+fVMrAGSSZ7j3McIERMCOHzlTeovSDi3pr4/RVCkMPbmx5nyksYS
UZaxouqb2RbXVEjmwZzSB4UeF5Gm4Hb0fiq3QZtsOhKWfBgKUBQN1SZHZIhXcU8/MGiIraPCuiXk
NL9V5CVKZFqeYDjw1s65WbSXxqLCnJBjyosukwK+8hngTK71R7W56DfTP0rORdNZLepOqZJc689V
WpSfA8u7eWF9mTf2ogyNF4noohXl+6cu3kP0o9Tb9aIoJVDzN8KrjAAMuSlvmy7y0wwdarIIUnVD
urPxfNdV/QxeOV6JwtlEmVOtyBc1V4S7IGzNxH1w+jMKkgCQ2jpYJLCtjRi2WFSxizx2XISyFK8e
kTy/hLcrq24R0+oNCKVipS4iW/q9VP+L8FZbJLi14LgJs8eXLOS5SvQdoNYdFtmuqj4Ti/0Ibu1W
o+qdFnkvxGifuMZ4Y8OajKz4AeTGq4Ef8oXMDEBM5uCnfaSv+kiiiWN2V+h2pA6PEiUTDx378nTM
C/tWx1VxCHFvS1OwjamSnNJA20a1tl4YNocxNzY07ela4Lffm2iadbTNwSJyBm6sreNF+JyjgNYW
KXSPJho9Z+0ri0waJl6NalqKkU+Hi5Caka2Ggq5bBNbNIrWuyN1lvn7olk2QKBVQTYswG6N55Mpo
tc1FtN1oIOBtWIqKZv329PVPkVAPuLX6o2oTf5TVd3q12SPE3G2UWJYHWRugGEpxrnC67TUKK+O3
XKTk+SIq1xZ5OcevaaMsknPoRN6wiNAFDyYg2u5Yls8EYBD8tAjWw0W6riwi9lE5UDAQ/fdH3r4I
3cVs0FIhMqkCZeJqqOG1RRafoo83FqH8ArxY94t43kBFj9/Hoz4r0NZbaOxDyOYEyJxKWc9c0Utb
8CM4QdcRQ7uKBsqEVp/wY0T7qPc1BpIltWSAqp8IY7dB5e+g9tfo/IztdLNxASR1tkX0WgxEg+ER
sPEKYMm+2HgHBjwEIV4CK/3ScRZgJb/mi9UgxnMg8B5oeBBQJJ6g9nyYizkB5zwWv8WvgF4vXAwM
JqpWMmMG1Njpk8XcmoF2j+Mhx/mg4oAgrvWNe4HJxlOEP2KJlkAWch3xTeBR/k165Vq9Ser0DLYL
zOnis+gwXFgYL8TiwFCwYjRYMjKsGT0WjazGqxFh2hgwb0jcahu6Wig/8HVg76gXn4e6OD4I/fqW
Gf4shcgCw6KZiHS1qRBXquJgF9J1SpVunSXGrQiHFOW1bq/+8bfNMMA1aOEe1HEROrgJVTJpBdg0
dxTiDonzscF3aEnmGRYekJmBLrvx9o+/nYEjVjwCcDehvHjzjPbBWtx6pbz49hYHn8kziKEPWkYC
2NF+ASfzvYCfRgjKMXXpEKQWAJnedkuhl17I8X9eHIOgPj6lBA8hDcjfnIotxFxYLy5DZfEbphgP
Y31bLz7EKmOCa4mHoqnekiB8/cffDlFtcWiOWDWlxbOpLO5N6ofk2iMO+uPrXByeiWZvzZLAv9mq
b5YWDx7YAiZD+3Bxh0qcw/1gcYyOi3e0WFykKnN78oIP6LUCTss4TavFcyrZtrUOGbuAQhzIETPX
qZ30f7nM/l90+b9Ymtlj/yfZ5f5DYGmuuv/QXf75f/5SXkqW+U/FVji94X40/t3TLFn2P4Fj4sM0
CRCXMX6gIvyX9FKx/2ks/lf+TVfhHdl8hn+ZmhXrn5ZsUaAzdHBkGyfn/0V6qfynUpEqjEgxQ8Px
ayBVNC1rsdz9m1LRqucmrpsmWae9uMyMbQL7rCfFWwWN3dXBjrs7TBC33upugc70yJT7AVi5frOS
4az2pUToCbr4f/sJr38pP//dAKwu+si/BaF/PhU2P0e20IXyPfX/7i7sRGOOtpWsh7F/1FMk844r
VGZalnyYyvGm6eGH2SW/hCacHMxMTbYOjYkAH+WOpOFOgM5MO5KMYiP8Jfz7QyfUFugec+oxZU0l
y8bNDcMlZPd//uCO+Z+O178+uW5ohqMriGNxK/7n75lOskI+hZasGanPvm5X75mZ7saMw7GwB8fv
imFfh9FXKreOXwu2XhIm4UZRsffUKMNRc8ZTVCartCQeiBG0apWXtHNeB0W7RirAYFpWZWsdpzg9
WExmKedeJKU8dkytPTh6rpgY+1hJTGd+zO+6HpDPtKSTk0UNJB9W/Bw+zZa+GRittexQK8dQUcxq
3c0p2rXiJL9g71pPVmjmkCizAuD/gKMVePZJam2CbwSy+RLTdfSodh+wHddTXG9a09yHI4f3xJWI
J0NS6o7yZ0/3V9ZnWKZ2+CpLDPmSvDsLJsbwt9ysy+9pq++UVl+jDt4pBBfCG9ItN+d9TQoVjdBp
KbIZA3PrCdqmrqHCCAHZTVtxnp6NrMRYlAXK+s8rEBH9VtV9gpNGVy7sPLNrTrmdPwWo03wJICMC
1gUUxb1NYhXIpmongglMqJxA7Z8uSSQf9DJ+NWRmwUK5l418xxlEyDMe8h7NQ7hoYIYZix0CK7N8
Soi8jMzvUjkMDBJR/jOb0sxrW1H/yjNWc5yUwutmQReLKGJhhd8NAdEd1H2bY0Jtbpu2P4CDmaAH
cQ5z6p7OfltvbZtR0zROgSuSvlwTHfFMHCCqsqH9aJIAQJ7Z517svBDfdLSM9j1KbZShGshLiuc4
5gvkYQwpXXkvh/xjWI5BgAyZsKX9qpTQTQDiw55nygSEi/HQD/JzPkKqyWNpq6Qa5y3ri+Yrh8jl
b/FjL0AOg45ZM7NJDuV6kKc33VqC/hBb0yY2tm0rfpxwuOAWvlpQCMs+h7DaNv3Jcu4axWyYZtHG
rpF5amH8w38AXc5+KjKJXL3mmgwAfV0nRZhKIB1fmjQrL1DQ2Gp4eUx0fjQQUGwUEDTtOPutyeMZ
o/Am5IChfBehylu+6Ri4aWGGfoxkK6QZ5jgRcg/I3OEw7QpyEEnc4axJt18neY6lD8r9E3xFN8Te
sKkY1vtdoBG/TUVHBrXkBdEE+j8Lb1HEpH/iWZ2LGGHGwnO059qzJsTPRE6kfpcfAObl/ijpd7hc
91LpNnMWWQhgqng11/LbbFSqVxDi6ML9ymj48Y+cAxjmO5sxpNmpsfGvURdCVs7bdV9Yoz8CNmCs
5RldeWn7ZottEpEUN7IdMkWqW78Xb0NBVzxoKZaipLlEWTfxdjSUEL55NlZsL+/4JqNZPzhEahJ0
HYDnwqWdtDzl8E7hODvnQe5S16EZ7prDdEev9QI3+dyXCM1jm7ug+rTmpPP7cHmFhNpmnu6ir2hf
6Tn5J/kQuGOmXiM7RmiUXHhob5I13eXEyDgdMBKRWwCP2nJptVOdNR06rvwjkrhxw+iDlzMwI5yI
dptHaCWgDUm5z4Oot2pm46Aa7xS/Ifgj0ihZocDznpIKHCBBaJw24xj+D/lONJz1dWCgwZaMS52L
D2bR32FEl0rwSFUxQs9codbmBhkBpKaRYHnhRrMsO16ROeEw6UDixmtTA8QrbYEdDTEv45Tqpg7h
6Z3FxUFQ8jtbcMtjG5jZoJWu7qANJOjXi7Ac9gUbTm0lRGY41Ws0YfdjK7KqmZYxzkNjWW2VGX8b
rsmWdqMJhpjz/nCP8q3WcGmREAWQdbojpv6YZAfnlfRWdgUGH15lNE/9rFylkOlnMhg/Sl1+ZBBN
GV3SV05q+RR18bXUuZoKf34Zn98ihws4xg1OPO5mLifVpXIwihrFMd3Piqg978+6SjTIl0ZzK4h+
bbBFBKDzdUdZ3xKmwm9CQg29kpgkXtjBVPDpSm0vPdNdoF6DPy17bP6HOxUxtC7S7K+fvQyQ6qss
FKE23BTR37SB5qzZ3gA274uUSRDPtJ6iE9fUAuClaE/k1F/nqb0t+3wxNjeVnUmVAj8cw08lm+7Q
TM/6LN8dLWamvBzA+GTJwM2FvNtpJN0n6IpmQPuCrXIXJgtOhDzQQDQcC2CGtQa6XMAJXCG8IJGp
eqHMXwjRomyKrj8XP2HpgLHmF0UWCloeL1iK5ojR1zNyL1rnQjsOAallcDndqOZBwhtwz7Pqa7F+
hVr6oYzaAG1ffFDrQYVJx7tShR+AQNaJZu5q+KEEyPkJJM9VRhrXiB5h1arTk6zxFcZY13bwwjaS
09gkEfCzlAsmVV4C4ymyIE9WDHxtZROk/XawrCtAKSJETJv5SKHvE8i7tP25/BPB3yA5R//P7TFr
fUFie74hWwjzXe4IHwJ6fsl1lcakxty4iDqPgeN+Bl0OzrjApBCRakpspgdMl2bsmG2yRkabxHNn
FfRX7Cz+ZTa4rsPyR1pWyzgOiSTjD2Iq4/5bbgh6H1wNqT22mO5kHWU6DpqWRQ0ZDzkeq6BsSuS0
NMbkkf5Aohv2eii712jgfYss/qDjdePNtlLFJclkHpI4bBw/MXoOPrJ0+/PGcsUtm6gfSgG3bLmH
rSz70BrtLOLgfWgH7AumskZ5xLMUTxui1txeJfcpgHvqUaUIVxLxttJn1qYuwM9KQxt5csAR9K9r
MCbVczYRLbOUJESHQVcnLbMs43PIiZbXe23EvWw5wZEW+kYiKmWFneYKuGhjavFHHHGTL/9RzIJI
mBq/yMiNlC6j6rklYQOmftdRwvVKVRGw3t0FnEZmNUCME6lcVY32LRBYek1Smj7wc5RwEmOnpqXN
VUZ0hEFG6MlkMSYPz/TEICwoNIy1+r/YO6/suLFs27YIOWAOzPmNCIR3jCAVpH4wRBl479Gj147X
sTfBqnufpKyRGvf/fpQyUyySCODgmL3XmuuNoJZxjZOapm3W5ztMSiZp1+ZB6u3OV1iA5iMkWAlU
M0Szr4JeQ/mWBNthApip5cjotITipd6eFU2AZvXZ/VfMgxGbm4QOAHi9kSeb3H2QW5DF+HyjnJ4C
Cukrjq3xCtDsousQnRCNFy9iA1FkZ/6g4Ps5U5pmWxE6jz7lFvOGkAWoIA6pu41u3Ih3rFzZ2P5S
Aa/KzoUiEMVp1+JKk54zyzzm7Z72ek9CkpvzFH3b3sxrD9yfZIleBvx/DVV54k1ed3WNWqImwfZL
2dFWTCbob1rSb5wWlXQqGUFG8ggLuGh5omITab1kmSbIqNXB/ia+glb+zqTB/DywSuigzRYcJ3ha
YJZRoYk1DP0YgZmG8NMxlzgCvng+V/jxMuJa/tKP5SHOmh9Gq5E/qXu7XFRMjwmrhS53Mul/EG+4
yObzgjlEX2jPGwsldp5trV06MRXjeVCLhkUL083XJu+Xo8ezIIka4kWzptCfuzRMmUcH55HTCKh5
5TswB8M8zeLJ1JeCyZcWFS6OLjlkNSkqfcdLajrGNeqmV17dawBpg3ZZZrF+OF9ZMhXodlwJ0yrY
ez1GkcjHl6H2YOf6QiZNuVAmZtBsSo4xafFGzro+OU+DmexGukOQF2JGp42Gp2QZAudXfq6y6Ec8
v8pehQxQhcmUhnxqQsi6lV0HbjJmeAEmYzeExd0h2NKdaUm45+KTaeQVBzzuTMjUPoL5dKXfqSuz
f+jzCpq0WuEm4aeB9J+lMSF/kot4xMXUhtpKC1taj77H+anFRJVk44J0bWadjIHt5HR4LaddApzF
/dHE2K2KVc8RCfEOH3lgxkY5MbkW5GuECI+Pn6Yq6BUIzDx8HJ9k1OhLR0WelpgPVJlL+ln6Mmrn
S63xzMio+2wrpbeokMwQwsImyoEtrJihc2hzwoqJyn6k0eVjI4y43wMh+bVXOI+nPYcFw2TqpWlg
mHQhpP+jrs18FcviSvebptUwOasi8p/Jf3y2OqzV5LXQBhW8TZLRKpSTmvbtKldwR4K9PZFO8+o3
KjSJRLlZfraK1fCL33GiIa9obeIQI4BLWVrMFOxqxjtBvEsz4WBW9+EXwQLnmc2etTCls8Hs78So
DIQab3w7REfDKUCqyTEgngQLHQNBsdncEGHksqYlYjxw59gI1GS6zsHwDKP5D0iyLKv5syhZRj7+
pms1ba1Y9rSyh9dh5sMT3Mj0iZIw9R4oYpgB25yToRHRx4ctueT8tuzJ2EPp8Z1yIJJXAw2eSjoY
/HgN2xCtx4T9sKpy2AUnNbiOHWO7IqhkmbaTQ2meG57TRmtATqoxmXRzTgdMCLZacbtKrBHthxyQ
SFjRSmuFSoAivxcsGUgYhfaWDVIaJPauiGKwn+h1RitBBdSIA7UfvGoJRcs2vg70EpHA6eYBET46
RH9NMAVOGMGa6KfdM0lHjJmkQWlOi49U3BynSaGtOuCbg5OFm7BDqKE45CQ5xfAqNQRopLonLglO
BLR/JDdl3bMAVUAMSs/+WP8DFkn7TzUbx5KGsCQ0M83BLfxzJSlR7AQdZxyt0xbhuFY8RhINKsPk
80eMndxXHjVoPTfwm2E9Vglql/hLOrt9iRFNOM6jTOoYEB8Vmf8tW/6hbInBV1Bc/Kl8NdMef+Ex
HtAAdvnPfvH//qZ/1S517S8YwpDidAsgucA2/l+ucV39SxVUNGnmAR5Damr8d+lSGH9BbFY5LVHT
JKZUUiH7d+kSVOP88/iaCj9R1Q3xPypd2uLXIWfrYBgxjWvUCPmRhLT8xqpqusIRqRAp5z7nu2HZ
8phW9bkd1eKl1Z/mNJ5vU8p8J+WJglO1B+49PvkEDWxIUULtZFN+SZw1mbrRmuoUtaqyPuEBUGhv
GMU6zMJ6U1fTeyos1EHiGKlxivkw2ZX2udfZsWf5iaQR63Oa6qdOG4hPrUvSbKygXawtATTDRxdZ
dvRwNPVB8EZyjHrp77DpvXKDEKx0OpSWkv+73huuAjp/S0AFJyFHj84ff8RVz94LnQXZc+Marito
NbDxLzXRY0p3HOVVlaO1bBSFPoPU8QirCK3KCHBUgLhFUwNah07vWtF2SiamWs3D3xwEtKil7ypt
fmmSRq6o+HKIhhWHkEAOVoiKEd6RRWJkadsunY/GzZMu2JDxuQFvHh2oNh10PCoXXUMl2VSCwAob
oFfIwUhS19HModj5pOdytZ59SkiLIXmM1Nxw5zc0obTen5YjthLi+cR3Ng+ggSyNdj8uCVQnljsZ
8WudVxbpkWTiLWMd/a3dsJPV/JDGYw6xpcf0EyWU8HSpUu3pYXmgMhzt9qC0yTrvik+0wE+E9QDg
huYRhrjJqxITq+4cR6W0d5BYKFgwfMys2Y6aRLTnm4NrWawqut2YS841Az5fFGl9VuDqUJEVMXWl
i0hp0YVScZ2M3l8QIlZtiI5AmF9WK9E52UIVqI5h7WNDyO9GfdeJ66Aj3pGTqDWfRZkvrcZwLYMK
QQqNhJLlk9GK1yzGcBQ1MHaGUiyS9Oa1/Z5QJFZAW7wQOq4iomXXBnh75VVY+jmJ9uQm2W+GX/Qb
oyAcmMSlaamOyxGBbRPeSgWfn+9tZZ6sGKKrQkc9YwAiTVm2jHKDe3kFB+hYC7ZpodyRKrIo4/Jz
5g/3OEz3UZjt6jy/KsmJfQlGv4psuQK2GPSBkELIqOIXd1gzk32Z05yvnA0u4b2mGG5uCnym6LWT
Z1UtN+nTxGrQhemWnEVX9T/iL1bJVCNvytc4jAJVWXk6JtL62eve0ZpBhG82UDFx27wGannIUfUb
HAHH0nANmxKsHx0NRDiz2NNCctZXwY1u6Mlpyos6RRsr13CDkTo9ZC5wCBIy9G8O0bj4z4g8kPTS
eZH7cQ3/eqGnsw8FHZ0nyLbWDz51wKjz9l3S7+Kg2CUYrVRveFGNdI/O8gxplDZ9t1bJKCpq0POV
syMId5OAAxNddGz4TBb7pVzl95FuCWBgIDQpH8x1xmOwJEY10hsdQp7YtB3k2LlhuO1b5Dn8VeoX
awgW1w5VOoI7lv1ii/BoBbt5aVWfRs9cO5a55pduwbbgxwvOpdYfnXB4mv8+1c2LpoRPo5C7wlPW
jv7W6uPaSBRXb5GlxGyQ+GfK9oI4Qmob4UYHBI6G5YuGDqZovE04QIfm74S9ogdBfVOudMrddKRW
c3Ahb9MmwFEQW5x1OxdSknIpwkUJ1s2jf6/06GHDcWcgqpifdD746z7It+v5dkTetEK+SLm6cOPY
vFr7Iim2MsxOs5MSysS58b7UqHsjG+cwvyz3T4lq4b3Bd1VHuyj+bBYhT1Y7wCp/na/Scrr71NYb
9IxrZyy3YjJcoYaUn3dKKb+jL1tMQbghPvVkmLtyMhaylPtgsHfGeycaCiXx3iY3JZb2ncgYwl98
CKITJ9V+LaVYanr3KSRciaPO1rCHVZes2zQCNckVNekuR20+pAIfFr2N1DoqQ+c2SrURUTVDMBbE
+a6CpoZfPbfO5cdt0sGO1dMps+gAwzJDJL/zE1IT6K7HwjqWSOP5EnF8T1bYvM1Deb7nZOaselS6
4jaMcmH2nJGydYQ8R4UWHtw1hMyGU20gf15iraCqY2+rGn5Enp6CzttO4kJLCGQKXMf9SGV8zBlF
tThOXXqlp/Rk2vpFMYLNnJzqB5T4xvecDL2erLVWAdvmYxb1SHYhNa1TXJ9Y25Q0XdIu3S6rlo3F
9AeWpaS6mDhbI+rXRum7zTDO1osT/0M+6YJsAQnPpZ5KJgveZURbWL10Dl0T5TQFK+r0GLF1zhPx
/N+gq+hHWFvOPy4DAVZFQliWQ1tCrLM8ObGgrkf9KKdhaRO3aUfxx5e1GDhK0fPqqycoEJsELy1x
63d/4Mbgk+3irZ5ZR+hNxyEygaYg5+KQgHVP7yDGQ+BQVLmJy+Gr4+BWqsOz2euXQEO5EaUnWGWc
xIPqVvvLweNt6JV1Hc9aOXsHA9FtiXYN9PYlySXac+soaxst4LgyrdDt8gEIYY0Dqtx0BvN07OzF
BA3GM981jLGIB+RJUa2jYTFvcrMTbNWgbGHYc8pNr15eH+t6eFbz8WSlxBOoZKrj0kRxGL8rJSef
pnhT7OE6nZ1Wf8z1QDQBbuzdsli8KVrwlOOCadLizRcZJSf2HUl4q6dZzFkT2RpyOSB1JF7W6TQ5
5UYdOoA8zi1QR1qJuN58hoxWrUYflfR4qxCNSXHi32CZurWquM6kuERe47b5pjRMskScwF+QaeEO
6rdEZEgX6O8x3Yp4rY5uLeiloKlSQOR4E7EB5nrQCzfveCSJulU7nGIj8Hovo1RV7PtIv9Ax2vXo
dzGULkmpmuWgy5Rjkp8XB8OZAKxMrDy921xqej7kp3AkNryF2RG1FKKR0EjvJZFdX+qO3FWjs5UN
Hh6AgkQq76H6bypizmoNsdXWlAFJg/16npl9ZVxms5yKj5Q7I2jpF24KIr4RqIgDDIPgK3vYdmm8
7EkLLvCyUCAjEnVhIVUZfGhbpY3jOHODyF8LKZdDORumsKlZEUYIn5YkjNHxZBgbBxnJPAo0GPQZ
8Vqps8kpgc8jxzl68lvRiuX8FGxTm1/NJV7B/WjJ7/PFJE5xiOi/Om9je1HFnWrOFtcdap8Qt1p7
y8iwoWQQv1bvQYLG0IiexnLCESTrZzPhZxY2uIzm3qTNC03mJ5HRaOy+EowCdAYgkIYShja72pP7
AlPP/z6Pb3i717QrLlMbPDzzqqTFpidOt4vGJ7sNb7Gsb5FjvuPEsroYFAZSqk6CBIno16Z7TfrH
ztqYk72zvWBTxMO61LzlGIU4qFXU8+U+zW3AneUF9hI7cYwd5vc0SvEGIlNjjVclCgX/Bbg/FTlO
zAy9nBy2XIuO2fhpshImcvz7oe9io9rVbEraqXdbv7ubPmuw5R8JC8VvKwiDW0cXNJ6pSXmnu5Vk
KzT9NyUAE8cmsFVREiP6N+eUW/MY4Lpqa/Y1R91YJmdW2Tl3odaNC2aBDU4pTLdHonNPeWIeqzhG
oJ5co6w58jbiWx/2pRhWtIgoGTFBzA6sPh12SiOOBHBsiE12q3ba4rBBpEQSc0H6SQLyZcHEjFZp
QSrFnsjuXTfmW6dMXqmRbDF/riyIhL3m3zx6hznZjgQCQpo6xjp1FtE9awik5vtMnMYtSy5ND9bB
sL9b1fCJht47QV/PeAq6BFLOEGnfhuy1bPKrsBmJQZGeFCgEvi4uukJHYrD8T0VoE4RSLL2o/ooJ
a2uY7DD66Kmc4h3yD9JyR+ChwdHLsoPI+p06yWcl5Caww1eYSw2FcE0atqPeYDdiZTTMNWyYkyLZ
pZpspe1FU/bLhiyLwFBu3Ug5MTXXmud/smuH9nHtX/XUX7VF/VVU2bsVuYZe3nCFvpl+8OLkL9oo
7xaJEZYCK9im11y1L7XlbLNgPTKFJny5ojXAprY7zwthWtcvRA3Opqd+OrSt91I1fMdgvZW19WYE
6iMW8evo+89FX9898E24JqpEf7Kb7NVA7odrk57gMSQfOJjUbz7ycUvfW5hlYtqFJhpAPc3ehQRY
pWkuAdn449sW76//aejbF04fRRaz/dz79XDzEmR8KLp756iHyVWN0lfC9+6E0pyaYnzCIJXU6Ski
PJy79UIr7IqQjh5ZcMuc4Y68/5LpP8ZceRkBxVRP5cOAyNGX8Xtb8LKhHgcVdOpUXpmY0iEr13yd
86cAvrM0FXM/X1afj+hRv0O9vClN94zl8okd782MOUqJdDN/G3Xol/nb4tF7oUy2IMbqNEY8y17d
VIl4I3j+6jOIvM56C+C3GH1zY8f8WiTV3Ym8A0pZ/LY4qMt+55XtuaqbF3toXsIgu7ZiYscaMsyV
J6tv7oTkXMmWflfH5i69qx4Mh0wLzgEsnLx9HsLpoTvleShwnCTOWx0fCbPajnr/SD0PNE5CjF7D
Tvprwwkw7vLPSNbdoLFxn70mVusqIIWywbnjY9/Ton2Xor7KBFun8lRW5htH53tWKy8AWnWjvc6D
gtTbl8hx3ubHqKTt8zQMT5Vecoq5jiK8mqiYgmx4mi/BtJUXMglPRfUlFt6WKOJ711pn3uYX3Wlv
lgcxbcj2AVjM+WsSTIRDZ7FOupuT0lGq/JsxMrAK/eIn/a2somtTfy10C0ZtthMm2mXLeksJOMIM
AMxx9D9Bo3jt8RDSLT92xvBQRP8y1PSBDf9mQx2BZBN49TlsFTaCzj0x6jNekwepeidfOSk6Zh9d
X80XDmbuHpXeSQv9T/OHSoJyX2mfg8I/9s4tHSG8ptC1m3Tfh+3dh6qhaYcilfePnw8HCfuqjcS6
5kHOD3nCVVg5/VVjZA9Tfe7tr0pknOZf5U3mufC1Ky7URzEoLwINkSYfQcd73zdn2M03EntvVU22
R4McpDdPVYswIvvXsCkd795Y9VkMypNT9TecYKuhXgPdOvugcefrUe1yl9GR5FiF1wKxeDBdyc16
oTNBqNGwb+rgVqTBVdVr3rH+OMZri7oq1E/AvU61H0LE5VpGAsWLrK8cHQhpO43yMn8wbbZrXOet
qTFe1K9xgcAdmQ6KtSLZ9wHFDO8SN685FlfeMmqmVHru8wNA2vICJ7Wwm5tmqYs4NTeJz/FO4xo7
G4Ca8mQnEhFWvQ4CrsuwzjbzFrypR8wbqUQW5WW22hnKeV+9GlZ7miIXHsAj5QXtVUYDM2gl8IHH
6A28Jz+bXnp2BqVW35GUHhmbu2Zic8Xgm0eUWkLcN5tPUR/c5jeqFd5VnjBgvnlGzG5wjxirt7w7
ssU7Haqr3vWP+erHERCjWlHS0S7z14PJufup9kBQfzaza1LwnArfVWtz5TT9I3Omh8QvRYTnOQ4k
lFf1OsLEcsS0xZTkguvDv1o9k5F3rZTx4RiNKwfi8ELuAjbJz6M6kvVABqigE1pSrectnfTxMard
DaHuMk3VgyKaW/OjSuTTVASvGPo079qQg1cEzQrQ3LsMa9rFKqZQTjHDu6Z5p4wfoVN60eJdhqtm
UXNe9SHCDJ5CkIV6VcrmZb6mwLbfiJTfzJUZxy5fLN27z59xHtkt8ApDjvv5XTUR7zS4dbPa5nP2
L/XIkknzIM+Ve+ZY5wyriQOFOCkPNUMbEMjNGOJrPaTXsklPojJwBLY4rOYxoD3muxvY/dWU6WuR
ty+NrD6LvqdoFH/8N0UbmCuzkr4qH2FVnTTS5YL4daKww6KHgtvyTuoAPPpbHZUuotFNmHHAtn00
7fk1zBPWy7H4iogHcKx+sBtJPyUvLhROUb7bQDEuWkA6beUt5w3q0AiIHGI1z6iZnS4/3oA42Ag6
HeoMBhiDo6p/ymOGNfvBedBMfrBJOfPGpbGMTfksHPbV+ngwvUdFFaJpz1gfP6cty4KvbuZ/ttgi
M9IecMi4WUdvEv52MAfhgWnJMlpS1iIWI9AAVOp57jZ6vgshgSiQFOepM/cDF1l2QfOGUFmn+9GC
ACxg06BsWjSKeYRmdAjFZTRC9HxNtlca1i2aIG4ayn2pcdlQrhu2wPnQnGeFmoJWm6dCTQSidRwg
iBFro1BQgWXbsLPWXZYfZMS216Fi1O1aVb9kVM/mH8frh/5RrEQfnkkwqdh6bggM2wyBeu1pI4XF
q5FRgbBW3VCtHLRqgrKTVbwF4nlQOdbDL+A+l+WT8INDChVFwwxh9JSzGHUm5cb5bjUqjyWZ9o3M
tqldHT1NrlmlIFuitNoBegDNRbORFvqcq1Y2Oi0x+Tx/J/OUXw5bfn9Rc0sDqqBlDbKgm2VHq4jj
1GgoK+IMN71ergrfpysm3Nzot9lYsvE8z/ekR0Cv9vnWwj9oYX8H6bwno9BNun4NsHE/EHahx0eS
2k+Wsh9M5YeXlVc/T7DoIg/DZQ+YXTpLte4eSjdoxzwNPye2hWjWPkbAq6IGc2jcqjUg1PJdj/A/
R6I9JC1GbRXdb04lPhwGUNzFCdiLCgOTVmoWQ6srVJRNfrKokIBhUcSnmBO9HIn82fTkd4SWJY3p
2lpR8UO1az6Rul6iEJT3tvDvtbcmRqyGJ2saK3Y8G9OPW9fDSBOpWb8qzdhflgZhEXUPMav90YYe
XH63cYZoGaeQGArBMXdETANFUl1ORf8t11v+RdXfQ3rjOvyvUVp3vwaoBzYokKcElltC6LMjLRRn
hnZWwf40ZP8RF6K0i0xxtvHEWVoBAsNPRZkmjG9JHf3wOSL4w06QLnigzx8p2dImBQE6SOGKUYEu
l6oPe2pfyy5+hKpZu2bz5lhleuqlx+bCvEcxcrFCS5V1FZFvaStkRDgOdVVDBQ5O0TCTzaWXXERM
Uh0wW8QSKXO0KF0xOMq6lMB2RjhAuZYYSx8wz6hjBg407kaDkv4QmdHKiJJlOWBqJeOPCSGH2DVl
97AGn67oOGFJGQXzNHwVWZGAsYaapJckhXoVuk6iF5dFhO+uj5A1SHTPRkUFPlUIfez8CaysA12x
rZVFag0/+t7fVlIvVikFhSkguzQSPD10Ly5gvy+9aF9ip98Ir+Z8yTF0ob1YfV7Qdv5YeIdlbFiI
d037WRa9DYlNgmqqJBrm3MEZHXpEXdx1SwaLHMKSVo/fGrvNgCEUG/LI2ZoZ1AhTkXxjVFqLZPRA
UJQr2EMNYvXpR6VBGh1QgZVvGWaSOQ8doZyj7NsOLk6aNjSBKf/VvXpCF3AicslfOF5p/UuW/7+9
1D/0Uml//lMf9e3//p/0+y+Jdh/f8K8eqin+MknRwajhOKYtdO2/e6hC/0vD9KESJesY/3aG/Jf9
Q/6l0h7lW+y5l2pZP9k/+C7aWSaIdw1zCDaD/1EP9bdMOwMoOPJ+09ENWxMzGvzXpr1DdABrSk90
54jTT8lRQ9mTheZQ0cKTj2EqYEMyDgWaEW80lwVaO/ene/UfvB6/OVDsj0uwgFLRTWbrasz5fT/r
BpgP/30JTh1CAMbsqflBS9vPjm8GK2xoKLgnSZnYh0nWEjVcnAc7DVeG1+QbPcsUN/KcnVS7Zh1q
9h8MHbNo4f8bUf5+cTyIny+uJPB+6KLORhWddPBA/GQvASGsc5oVlBO7ZqnYJkhJ2f8BIq7NH/vX
38wookKiYybSNDn33n/+zb4O4VPISC5CKon0lb3wYuGY3VghQC/R9FcRgxXIh/FslbI8ETAyIh56
ZCnOA/AY3r90FADz/3P64W+WnPlO6JahC9Jcsdfq2u+WHK+sWfHJG0XEX5YHaOE3yh7V0sxAvgmF
ik3vxONh8v0D7cfqVKZ6tY/tcjWW6g8TV9sjKamrqCpAtAGeLkV0EDAd8nhdBC6xG6y9tm3skDbG
bMCjwe25pqtIxPEP42124Px+Yx0VKBa3V865ab/eWM0unC4Z0YnzO597mLtugRV5V01lutbHzt8i
nkEUWlvtLsLyvQLA5KeW+IPFSZuNVX+7DEslosLWmQPM3948hRvQOQHyHek1h0bNjauOZzxKG3sL
Pe/cGCbMqyjZebETrusUoA2wl8zX4tUf7sd/uBBmGfBLtLWNOQLg1/tBYEyfWqkmkepa91oW8Qks
dreCLVmvFRl7py7Sjm0yPpD+o5yuo3FDWx8NspbL+z9fy0dU3a83RRCuaTOvWaYw7d+no1Zp1LrH
+raI6QJP5VRiojejBZl25SWj3rGUffcAIGasqbq0636K1HVWad9jA7BxPbXUAAfqt2Plp5veghtS
xvwwbKTG+1RkK/QC/3zB5m8KFN4KYVm6ABOvM5Xqcn6Lf7LPtYWV4chxnAU5KGismeYOwjAv/VRA
ECz74ViW3WthNMVBmHpx6K6ymYbnqVR2pizI5QMljiyME10RsjE29aZZjSkI1050QF30+jIGCFX6
vFqFSTPS1aMjF/VaSFMxca6lT1hUNMDRIUXXLaQDph1U5KKoWjbesrQPQ9McyX0fjw55zwuvTzVo
Qx1swKn/3iqVfaxT7UhECFGBok2o3iEy7vVuX5r6FVI/SmjTOjhl/30akMBzM6NLgu2Whuwc0N4C
mgAAlPzhrv6u6zGMWVqERIhsiTmc4m/DgFyS0LFasjvRj0jcSEdRFPqavSSsml50yyplxzeSYM8t
R7owpv1RrXQqFpHvHDM9oEyq79W5OAxo2ZpDqBQwKRq7aK+j9jaeyxaMUxjRaKBgtRCU87M0V340
xjPR8erKJ3lhHYzKJw7Rb22nmEwU0UHVkWQqwbCezzZe10x73Uzr3QS2JPxmVtSXzaGa1r5Cv9sJ
En8vejCvUf3pnwedNi86v7wlmqGROSF0h62DPYdv/DLolADPfxqwvcPQD7yuqc91w62AMIyXunOM
57Gavkq6D1ihQ24iGdauBgHggPj2ifB5uk8xpKJ/vqq/ZdLw0Kiks4Jrlq5K6/dEyEJv7arr0Wp2
ogouNnIBCK5E2Bakw2hS0+mPh/F6Kt7iMFG/VF0D1Wcw1v6o+Se4Y2+OPSIO0RjQsEcVZ3SWsZoO
sArosYWIu114N8SeqZVzJFiB6HZVPRC5eXCK0b7offeGAxQtt+cYZ+lROK9BmEGFGRwgG2DBu2p6
KvvqJdUWph9auB6rwz/fgQ9v50/PBWUbISmWSoY59TgEc7/NpFEdAf6SgFJY1VtqGwmHXhFtI4vO
Xa/CLmrUbx2hHodESTY1jf1t3/ePkFjHQOy6abQO9MsBWsPA/4ju9LeCvtA1H/Xg5MWaSd3VODVw
d90cc+TWDmlwagAgQLzBwk+9i5dJ9Thh+/j4Pno4n7VUAD6v1c9WFl7JxCAYsNe+p/qkbfpWh9xm
B2xr1PqT2Up1pemZPEp/IkpTTt6+4nTsZGQgdR1atwjBVtwKgHplWx6myL+VKeErCUOBs+s4XMsE
8VhdFu0BC+qijDK4ez5klc5EYwdp4fWfb7f2t4WcAWdJlgtCXjSUp7+9BmqdVWU7GCazRPotCum2
e2XKOS+c5Q+hZ81FFXEJrQxPxVjUm6ZvOKXGZJD/4UL+/j6yBDBXsSlia2Trv20SQ4Zj2Juot7vg
oA4iPhBU+hqSf3KELwBVMXGSHTxEzBQliR2JGm+twPgxmaP5bBqVurNhev3zJf2+W5uHotQd3aSF
x2hEkPvrFAH6oxWKluN3rpArI6v9QrAFKvuwGoiuwPhJPUSlFIeHSygOnI8mTJYfHpJKM8UhlPJc
4RTZaKZu7Do2MDgCQV81BaQHYaO9UYiQwCJb2xuCMZ+iFOgWfJoa1kOw+MNnEWLeC/30YrEe2Mx1
jj67UbnDH+vFT6usZyaom8vUWlAAyZ7I21mElKB2RqhP+8GQ5CNaE232xHZwoyf+prSrgk5kY0Lw
MtLN0PQMQLt7NfGznxB3W2ujPyT20aYbtYTVat84PsyNTtSQymQ/CdEoxxDzk9UWJyLb2nMy4d+e
jbgFnXAr6AaKRO2THZqRO1IkuoXo8EfIDoe6RdkxKXnwMkUKOjWZHTMDfGWWJM1KE8o69Ipvhify
pWMHAw3cnKI3tIZj5Hf12TFZ400P7UnQW69TL26jmG3uOnXpLwgznK8WuQTML5Wyt030NATeP0Ms
cU0yuPYxrgjBNLJnmJmLJKK4map5dZJO+sHf3ClSwUQ2f14UIwycHSLdkhow4MkwHZEydMgqy8pA
BGu/6lXnr/0SRn7sJWfKKNRLJFwha5T0WQSeKdMRyxotyaUs1XZVNLq1MvHnHAioKIvkexuk5UpM
KcuQho26J6TEH26NI7tXDGZmIrBMDQX1bitOdvgGPiGVxM3t5/GujLW7R/iR1FdCT6sTKRwUn3Vi
ngCWp9h7RbGPJhOtSpQ9W1Yeub32rHkiutp2jr/T0sKF32rWEQ8JvI8QO4EBXnc5dKO/MGrzm1M7
CPeZV6ApOu+FN4jDDNPpbNiLI42eCF6cC/pu2Fl5A/G4xFcHQamYk4XzYZt32VeIu/WmgpsviN5b
tBHC33zMwqdEkkLpzCIBgks2RuqJrWMUxFnJFKq7N5h7ZNWAcrP0ymqJQ3MgXSjvKhiFk66tQwp1
gJQo5XS0WfHKwThrBoa+7ne3FN4bMQstesAgaTZ5oC/CQKHng4HojMRBFyFtCv6wJzNdtI78lssI
7NQIhszzagKkmuQKWsr/XgLyt3kTsTLU2UUxdRyEev2WCptQjGJhJKH3CRB0eAw4eQMDgM6o2cEb
WoCXMM+i51RpJMNnJ6kvA9e22n2vetnRDoHPF+hpD3HqvDmpMX+vHby3mr/qm6MiTSIM+i5cxp34
qg+kr9qKqI7OSHwqHrpjqePfUPyYOnW1M6JGgK2OCULodcedLFkt5cD76TALeZ4jl6VVmzQWVLFH
M/SM4wM2ypx6Yamk2UwVkEJbn54UTpyHoBr2pgoOr26IY/BVyyRXXXGOZZW6fleUh3BKu3XfYBQW
5FvuOw4Nuyjrnxt/yM9+1XP0xt27YJaoUTVgI7HkFK5BThT4mQKFzy+wYvT+sTAGy5WmEUEN4MoM
EhQXEzpud2xKfV9Z/a22ccSlaMtWuu8g9B6SbVg55D3po7lQCzK3htYx94X8pje8pQARJ/BHWnwO
p/kXBc5adr486G2LODEnJrGZnM9QqZQtRwP7nAPbdO1B6NRyuABIcsaCVnfvQr03/h97Z7LcOJJt
23+5c9QDHL3Zqztg34sSpVAzgYUUCvQ94Gi+/i4g6lZERqVlDt70TWhiIxAkAYf7OXuvvVQ7Uu6J
Ue0I9IHNX3aoRMNWPATl/Rhaz1GjDBCP/fBmT0eNVu2q0jGo1VfFY+fpzRE98NmjG69SJv2wzfLV
wq7yFI/LTvPya8fgXDdK/8AUnSy2OO23mNT1s1uU3LCEVQPoCarjJ5uBKNczMaDKGZN6cCjp5Btq
42zblq4XLYoRWC7pAEzIxWW+UXW4hAqZXhz9ssZRXqA/YkHFkT6Ok5rUwOlUtBdc95NgiDEyNNTg
Ftv5RQfvtqU+h3M/cMhZiaBFtcj59M/CjOpDTGEDMeyYvsJjW8eN7rwLBY2aSkX8FNnVrhk8sRNt
VR45z8kzi2q0Z+I+tIkbLz1sQdLuwUOCYVvk6GoDM5PvWtfuHPfmVKX8Hjk7I1EmbCyxmqXDRanR
eF+rCq5JRHsSx4B1NEfnRIjYe9Xm+r2vYZDh1Oizwl1TlkB4XhdnQmqY4YnPVLa4BmGFLAiHHR5k
Wb2LIIPiqXLRa331a5hqxpeacJmV0D0cQEEpafs4pDjAAwbva47HqG/dZeYM16KJw4ttVPEe4jIQ
agOMQSjMjt4Ryh6vTvKzZwz1TvjWtyR1x2M/dRHdQLok7rrwnS01wZ4drrnOwmhIsJfl5PGeB49m
gYz7s6bEgOo5DSCgI/sAXbBRKmPN0s88OiP23ZTTcU8H6S0BU3lTsfeRS+T0a1P0EEewd+JTDgC/
K9YmcyNnUxfatajzETU1p182xDZ8g/pjcPy3MaENWHVHAovytFFWuXODFaitCK/oGXm0jePnNzAS
5iorlZ0zWTvH8KtVhiMmaDjwUebcOzrB9kM2qrd4vGsJLdz1RR5tLCcu163qGJsmK4nC6JLoMdCr
nRPEq1Y17T0dXeyIppViQY9rRNik+LY+s2WMEP0ykyiZubgwNvaopAt9bDeQ3esHJzJ2RbKpLD37
RjTTWxp1S8FB8FDrbbRShfOMPpvEU0P7YMj69Ev4c71Hq8Mpx+e2CbyNnYU0X5RyUfb4Q3A/eI+N
oj6mHnKmyL61VuieGgwAi7APWTzUxVYnxmhrEea6ccwWy7dBPk8xAkjua0iCY8rMsQvQiWS1t2Ry
lTEom+n3tq3drdTyk+3IfGdOpjiOODSKWiEe8Wp4immcwDA+hhWrdwl4BrsCs26uMf1aLTwa0AnS
/NjVGiAkkP9zEqtXuYzKZztw3yrRwEAb7eJiqoBpUg/ZA4nWNJhycDHh0BlrM6A3p2PjXY4YglFY
Zge/4QcydBliayi3jDjFBl4khNjik0Pc3NbhEOwMGz6GCOoJOaisyY4bXqqKxTEoccKbzHqKrK4g
iaDB7pr03kg7ewtL1Vu5Vo8hHi8lDnwHC6+oSQJWyPJpyBbEVyKuaCxDafuPvrSZPCCjDeOdgVX/
LpdSLImADZb0mGhHUQ18RTLjLrqm3DXM3Xbz+DR7G2tv8iRmGZOb2lMf5hubjIxOdXD3MGVdaooJ
3SM2UJDbwN/XWmYjfM5Tg6xv4wvk809f1AGmE3TH+0r/ZgH0XUSJ299y/JU3JwCFPVb+NYpAC46h
w6Sqds52BRMDAIXNStIWZ+Kf98S729tqqotoZuccFIFyfDT0g9rTSSNqBj97Up9Vxq97h+TZvBXV
ihDRainsdnyAGu0x0hAU2BR9hEsXpfdEiNykVLGIeBmcldZkR0WK9M6KS9yYfVi+Jjq6eKSkK8Hk
YWMobfhUwaaElKKJhd4D1haNcO6HA60Ife8RPXMyepuFvvPm+4W8tQHZQ4HIg60czVfF5VdoPPnQ
jj6U12C8Dy0B7XJCa1M8UW5lAlcXHojYDxZxlIAxsbnA+2AcQqdUwbMxbHNr5NY5wtK8T6BnnbWe
PHGrNb7hbLHPeO7tc0dTYIvv6SWOdp7uoyox/aPhJuKAZV4aC43pybo2MbxnY79IZOWQSlCUyp1a
B8EGFipqkqhZhUUg7+J/36SNN6w0F8uxFx1QVESTrOJ/bxKv3UZAMxalKuEYNqq3ATsH5ajRADTq
xELxs1iK9ZRorXMkJDkmpqt8G2q4LNMfzuC6Kwjy2Lz0LHikNVzsXWVaI46uwoxRt7jYFMPR6QNG
SJukoZCjdVXiGDmBMa8DVb+3hkJdZXHsrPvSdO+pKn2BKoTDC8YGQogObPcYZDBcAkpp5IWnazXB
hsq1j0t1HFpvJWo0JjW4wNroRTYo98tImHsv1LbQTqYmacSQFH5zIy/44q0IhrDTbBGXQ3uSiUV1
tHLCJ0COE7sZv5+ugRVQk+aBnjCFs/CBLx9trqM6Ww6i4mpgxeZCTaLNdK9XTX9lSzq+Hi2CHfCO
dNGA47NKsaiJCYU5tXP8neroX6OiR+qq+9FW8cpyjU91oSPz3cdNYt7qEVUfxXkgviQJHVObyYnq
8/WYmn+zPC8+IVT9juO1P4Rw5O/VlqiK1jQubVOM9zToo6VvFD3lQtDy7giih/k6bePG16fIVXx5
fnqn1KBz6tbp9pDMYS0PIG16FWiMrlpXpVMo4GbpobHd7I6YtkVrmS263EieC3cQR1m1hzjJUTL7
TbYbHUeeqlI7j0QCsu6ptDNBhpVO0Gyvqxu/5SpqN5gYXbdFSs6V5Ohmsbc1G/NLahEMYEfopPwB
sYsXgV5nvrFyY2rxgD9bCgLh16JV80tlGGsSh8ork7wDRFvzjolyjjrVo2vmfjDVU59YUK0i5B/7
Dpr/0UnI24GbZi/6YTRX1miwpKhMd2UQXr7radYsU9LH4Mf7/kmTaL0rAB2HapKfpzYztwbzyolB
wsE6QF5IxcVpo4uqvGWjSaxDa+bvCpN7obX2Rs9znXgKeK9qr38IDouF4Xv+85B/kskJdxZd8Mlr
lfzKVE3HXB8FB0qmAPINUASaOiTrIbbGWyI05S4wiu2QflelI6+l3ln3Im+IOJ2EaBGWcLhpZHQo
BsG1TiPQrFI3KI08vldTXjbCjsLlzixANhCW+Ngdaevkv0u2XCKW0HrDuswLnoDS80EJi11v6W+a
Dc9GD9KaCydrP6PUN7bbmESAm/qx0KIXR1HzXZpT7xnbikV+VTGpa6bkWS/lFLFqaFkloQu20uLl
CtP0oSpz76r0n2reWo/DdOM2kKw09zbf8YX/oNJcvWhaYD3WFEEX6BSGw3zXboS7QnIXbee7rTZM
1xevBhHOdizVbI9RXsvFvKXCtpw7x01ONIGsx/kfKn4w2oI/7ojGu7R9Tt9j3hObxsQY1z4uJbbl
t7m2YpBut/Pd+S/Tj6A5TBv78brpP/yyyw/w7juKBxXWHorle6sSJ3D8YokdEC2ahPk50LgBeUTx
WBX222DG0Yr6kL5oXUdfOsWJND/IssWgPDZhuYmDsrufH0Lv9xUn53ie71FHwaFXJNlhvgskx2Su
ZFTb+S6BLcEWCRuVmGlroaNZjB46FORpu60gr56T6fv8pOqkyjUc4t383PyQq05Vj/FxvtOn1oF2
SXn98eqCmuxAHNqP/bQD2iLCVgnrm94olW617kjB3cwbK10u+nhG5Wp+tog8LlEFWpf52drrk4uV
Ds/zh9VaJX5IzGYltYbxyIhgXFhldZv/08vUa0QB4G6+B7WKiq/njcd5O14zdYb0rN/Nz8Z0LDdh
2Cjr+dku13lCGB4nM3so6l6FgKy2P/aBRVB2p5ftjw9nprK+BcSzzf/54/VDt+pKJ3qYHwoV8aw2
bnyZn8M3ykexLe0wP1knLrBdmRo/fgO7Amyh6FX1Yz/aLKmB4EtofNN+JIYcT1oON3f+X7jD1ZUa
+Y9fMy099RHa/yBEeYmsHEtrLMT5542Ssrb1gGswa21Ovz0+3+1J6cN67b0E0zJ4fv1vL6uVEd+H
Z7JGKS0bbdO0zZ+v8ZTsVLbS2s+Pz1v5+WTfhxr+YLH9+ZAzrbR/3q0HiDgOS/OlnLf+cwPz9qoJ
flRU5fBjC7+8JtGj6izJu5g+8c99irsWVSb1CSyChoNF9N9fyM/XWG5T4u6gPqmSXdpZ/QXGQHpS
so7MKg+/5MmZb5IIQuL8VODHPB+iY4toQy9/vmb+a76ZXzK/+Ofd+S9ykC9WYFLInDYyP/T724Gl
5J0ICzL2oHvX82t+2YWfm/5lF+FE66swTYAOzfv9Z2/9c9/nTRpDQLo00al/uu35JT/fWmZkSIzu
dX7kT/fgl0/RlQmrK4IKFr9s+pfnASPiRIojjKp1/o3JWnf2oOk81QVzzDCkHhcAB3xKe0NbKmQq
7ednc2ZLq8CLMa9PL26UjmSdBIPm/OJ4ZIVSTpNyt8qyJ7ItvH2WB/lyfrHemRGR2j52/+lZ0Wgg
0xr1y/yvUTdE91h7CDzmuSFPvJuUT/P/zTfEy5Aam8vbfK+LSTXspHb9saVRvhqyIfB62uPGRV9K
Pgm8lHlTOtct3ZXqvz5AbQLOTClBoqJKn8jfVdZV0k5yc+5yCZ5UwhZAhOl/S22Qe8VjTJuflaGL
XmUq14MwPPdWh+k8R8xSj8pwT95BthNjjTWottDO91W9ZPKVv/eszRXqlp+g8z+BXtVPXacxlxfV
QLp8Up3VkvxBihrWs1fo9/NLjbo6RJ0+vlrUHlZkPJIr7Gdk74yJu5Feat6k31cLJ+rzz7A95K2Z
frOUHPsdrEA4ga2ztegr7FOzi6+ugU2gaMvhqzZYq3n75KF8LfwEN4QvjXVC5tYJlahzsvSA6nRb
pc+h4j7Om6cYuSNuMH9z8YWtAlqxREqN/oFo1mxbKV56y5kQLubNeh/RNFcbiwYXY6bvMCDES9IJ
Y2zLQ33HLMU418Xo38LEdeAGewGYJYIll2NmXvPYoO5TKP5Nhlq4xwoE8Wd6MR2F4OZ42QMQxvKc
Sq97gFdoK/zMVp9kL5miwDigcb1DvZO+kFqEiZ2pVKWp+r1NCuT8sGXUPoYZIp/mu51P67esugBz
ssBUA9lzflzorY0rgcTE3MogxCed7j0a9dvoFmRcD7V373KVIzTFyD4ahVRYK+mee4/gFMfNCJQg
aPQe46hcZGqRfRglJVrfFc89WthNZqX+AUPGeO/HPm7eaRsiJJZDy9xntTCzDReZ+JCEwMlDFRF6
Mm0jobtR+/gOETo767g2nWLV9qm3ib36u60lAiWxSrlXFIlG98bM6Vwpdg5eIbuaUdFAl/rfGy4s
zVHInArY/KDCcuZff1I5zPc5M2gxpsmhIAOHNVB38qQbtou+AIKJ2h8fS0BH5jTmTb9rm+oyv2a+
YbHdnea/5peJlM7wylb1L+kYjdv5v+Ynfmzq5/35XyaG1iaw+hSD18/3+7nJps6KnU6WYaCONPXB
SamZX9yQ3W/gLvjPEsTh2ctyuXDtKHg21ZZjNnGDdVMW/nMU1j3RU7DTa2EfY22wR4WCAYwAdSzu
vYCant5053K613dkfqsZkv3GUKckqCjwCRNwr6kH2w+NyHdTK2OoALl9CXWaBH4p4kU4VQjmm0zP
4ZzK4qEBNQOfyw03FcEJh8FuSmTiQZeSLAAuMm0MlyhCqo0DxeJFF4wmZl4aZlHZmsskqN1jJRNc
hX53Ujoc+ckUqKcllvoaVVDFOjgSqyhhJpwM5WMxWPYhFJ230jiplgLNnZEqO3JNn5O4JCcSKsUX
BDin1Gms9w6yS55mlyD06nfKHDtJL/PQJk0Hf7dEtNizRl2V0fCsWnIz+K26L4CD5AnUuKZut6Lq
H4u2XhBvgO9ejWz8lEdDEs9kDbicR9ODjyYTlNxtqC8lhDY4BjQ01FtkIdLSa3LUYhPuYBx8yZok
PyYBHjXNoj4te048O1deOsl6kVQ+f88IhvCO9flUyFpAtidLrK3MvZ2RoCJaKkKteoj7Ai6GrcIe
zaCZDVqeLhy8+iS1lo+dGau7LFZz+HGbWmrpWYF/iWYiQMKNPcUZ2hff8Kp73JnkIynuZ8NEcg0Z
G8fc2A/LpgIbKCK13ZYtBEmF8UrNp6X/a+IJyGoDVJW4TOy9KJrPCvAl5BeJe+Qg7STepj02sbGk
N2xm8BtQ/pIVB7AZfI26offoImhsvnWB3ASyAqrmwjCT2lsbtt1N74vPIZfXWhj+g68mYB+M4eqN
4ZNrKp+6m4LuG9xLyufcVTQIl/pkpHhSwx7ynsMyg9rfk26mG+CbtIid9AkHNEAIAHI19eyAb9QZ
moOrZu7e1slqgmStm2ItMOYH2MaDRqdODl7Y7BiOiA64i2LGpmi4GfzsMTVZBa8DFQJIsL0Oxo3w
T9sBnG6p28gob7idiwUMk4NqIr+yMCMts9RJVx4GfSo1l64lilIT0QH0ULIxwvasRY2zLvBN6T5F
QpV8wa3mXKhxm0si0ZYB9c6VqKOeoRxmTZxzmAVArgVzd1grzdqET0tOmsMssfCoW02WY5PkVAAt
0aaw7O+GRrNySvEukCiPnHI7Q3lLDOMeU/WCCz7N6wnpCDX5hBPtVVQ74rmCy6Azb7H5nLqRpVsn
956FX77GHGnraCB+U9HK17GoM4BF1qc0NKrn/76hf/gUFBZoNV/ZoPu2UWdGLzUQvLFJou1QmJT6
RFKtMeGmJGmS+BX51hr93bCKyP7zQkYcsk0pptWwmHRMAX7AlJpKL1TlstpR0CfywoAxlxAKjL5u
QvdZCktGdVVk0j9UHeUqHy3e0jfBCvjdF+2uh7ruJSYhiwyUA1BYg2UsmwuXxYSGQrVCxJWtpfyy
Bn0YzYyWJTmbW7tWie5S/SWArLWWXvRwcHeJ76wJ7nmywuoiM5qtqap+M/Ew947zjmVd3/aoP9eF
Y52qDOxE2D2ainbvdcBe9lFIwB6FuUcm0LcG2hvne+FsYtUEvh1ua9dQLzmqrDEIoh3hz/2ibZmc
t+WYUJyxd6rm7ExpU/sdAABG1n3J1RZ6Z1msPUOs466CwmF7W6CUwdKCxLOvh+KlVI1PjG/SrLZq
SmqIMbCQ0gHk1oH3ynFZH1n2Hcx0PDY68yPOjU04EhddetAOPepP6OO2QV76p7rqXjs7O4pKtLvC
Nl68rJCHVG2+JzI59xQwcN6rK5gJEV4566PSOSjR26RrR3wLZVbv2tz/ZoW8zFbcs4nJsU9LZ214
CnAFwWEv9AGfTbuteiJL46LNJ3aQs6ptACJFpn5mPXYPwDN7xZ6sv35m75uOOn0ccu6GJXwiE0vs
lpOjJAgTu48kX1eKg90m+kUI/lT9c020auTn464d7RcJtUNXe2tTDPWll/FXROsfqS9ewySafDTZ
Z5oN0dkmd3AyiX0KyIclBEhFeQjH7JDQkWZyGq9rrekfU4IRyeNzty09cZNIsj0D+mNdkRaVkNy5
ArwANiYd9VOri2+WbnZH4eT1U1UxLbMi6x03qrNQygIGKh58EqsEIyc9R+9d148o5cQ5GrCNpykp
ekRStYtGD6JHhU6HF6fhxevTi5YLi7r11CdszYGLwne7hm50QSEawiUjPmXUfeafnbnIJApuKxW4
GAMak2btccUQ3pl47WgMDWrYxXguUjxd5hgR38TUduz0k8804mLHBA2bGKqLBmJXk8BQdtoeLFWN
qbENiAsCCf1SGTQZc9f4PnnySiKt1qFjiqNDDlRgNPnd4HJ5RXx9Lv283ut+At4j182jmd5KJqTP
az1iYarCl7UqrbqP3f4twJm4NI1Q3ymRimzVHpAr1Mqt0MhQyxJzWRqUDEdhP5MiSce3mUz7CXb4
NssXwhrupCGaqzIOrEUSpukaaRdjowJSpjhyyie5XkeT5EKD0ghycuHC1l1bbvxaGSjxA6ER2S5B
5pepBv1BMRkxI/1Ud8nnqEX6htG4WDbtuCQKuljZIeAHBEtvrd8kLBFVUjhVSLh4+oerWYEoLkPH
ODhRPgU6t0CXnb3qsspqfHiPbRMae0OXS3q/4TGsQdLGLOMML8hgT6UVaAgxHGpX0uUnKc9ykLBl
XfAZjT1AXh92ipGpd22IULkKLKDvsf+kB+K76KJHUwi5MI2JS28Ud3bs5Hdjg3mxD/vqlqsO9K5E
rKtcekcVE8a6LDWyCfjK90rSDmunAerNULQ1VKXcKmn2oT7rTIEuOX4MjBCNhhrChThDvXsfhPSq
RRkOEAQNSLJdsU4zR2xp3cMAnPQWSJSx2hqrxB82tnCHux7ENI3z2ts6Sfrdls4dtd3iOU5ZXowQ
NJajk6FQGuwYIVMRsbxiEDV6SCAtYwkpfAS92umpoH686nvYSg2ygCOBDa9F/NlXSb+W8Uet9uOH
QfoVyV0bRWbaq9PEB9KZ8OmX2mPnlt2ZzLKnTD8apRvcIFIvlCT2ga1JfUVMHFd5M3Hh9IkHRYbx
A+qdQFBs8Mhc6bM7PErDlG4WHEt0N1m7sht66brzmLdgbZR0PIyG/W2UXUaYduEjEZumFHX0kbSQ
Krp8vBqasY4crNWMB+Wqkz0tksY7VTZNh1oO3VJrdR/SBvPKArkHLxuZnIzQZkNPV7et2be7yqiO
HbnLFCY/qiqNj5rsSBURkuqBp6ZbrRwGSK2uuh8zAhFNxS/pLxMwOHQdrZZB3YeDcoJVg/nfPht1
DWscxkpcFSlXWbLtKCPgB8mta1BAVRnoYOxjXyPbLdGARGq4Ozs3BKFdxoSo2KZ+GAx/VwzORY/6
9DGelh9GGuJ/B6oEh6pnSh6TqiwJTqvypttQjI+OdPURriktrC1UL5uqi+RVCqrZeonoyKxvFTOX
NxqU1sox8VbXjnwcZRDsmyq/d9tuuGCKYlBCw0dAHgxbL7LuZN/cOVpb34YSn38pi7OuKV+UNNcP
wCngluEPW4SjqE5Z19zlhF5mvusecuECxPOzEItw1+17AWDZBsJ5MLhuhzF9S6KmaQM5fbWGBBKu
04JTBjndR9mr4c6H1kthvnLgNEbhWrG8Q+eMB5gf5q7WzY+xFP2ucdX6ARkhfhuZLo2OPlJt7Uki
Vm6N6kO/ds0zIidtPRJavATfo50adfzwmXbTGaX5Qvp0uqrCur2lBccufsk4M9rbfGNZMMnjTUGk
DenpZX2AA7BULEWAUyouMjfEjngzD/HWom47HfNDcG3QcC9iK75DeUScso2OvDWMEtQBN1Y9spLs
dAQIPLNsh2lhrbfCIsg1XqWtVm2SoZLrodAA+Ch5sUbIzfel6/dRRFNoMSiJtuyXeWqbO9YdDW34
Da7mreyV6thMN0NMdnkYO/66Sk3vvrTuehGHMMWhl3WD1j55ZpmtdeZOaxPNYlTq/pOhGj2g8lx9
qmwCu6MUXueofZFcCcEM1JAxx2Bbp0I8zXd9JIHMQ+KeEHrDf2UmtEyr8olFh3ludMW6ZthuVYWV
mZfQeSHiOH9UlCnB0iTAs+2/ZGTwfSOCOkq7TZnDa8nr+gUvBuwqt95JNT/2bsAystKuTW4GJJAS
0EYrPaQ8eumGOlhodpcTAal/kUrzUY9duG1oGoXUOA9m+N50Hl9fjxQHSit5aZRJG/QANqoZFpeW
fe57q11RFVNWupD6OsuHflf3bbEinhXBaalsVYULf22HYjsialn4votWoB3sS1/feXg0p8sndEar
eI+SQN/1oEG2SsY6irGMpF8ChfbuiP1pJGHGNZkhUVC5WZFDyKFsxd5yi/SUQZZfuH4oYMiC+dZZ
bF/dkHRz8oqJ/INKjaOqQqvUK/s+DhGJJFAXW70tgOAk7tEf879TfWP+/INQGtm3ZbPiELaKccbQ
rN+U6JlfEhqDHmI5ixxBzH9JiabdJIbrnwWkXJSzNUFI08dyhuQ46GN+RK6jXYTxUk7V/BTo9sYd
2+Io3BYNZpmf55swXZf2GJ41uo1ET00OcUE6glPxNU96ysorXTz9kbUdJdowJr32mWjBaDUElBW0
1m0eJI6hemTALYb+XaLE5bpN3Hc46Nusw/WcZ6Z6j1pp0xXm1w5/+gurmB6QvlcH0R1WkAyRQoT1
ibptd/WrcOWq+ps7gs93W+aGIZHtm8QXYNs5uMlOIhOUXxjGwqR+Sqbz2YhqnYtZGq/IAwtRTY4u
HXZtkRiefq7Lqr5Lv2MN9zvjJfeB8Ll6G25NnRgcNbd/aOG7JiEl1K7yC7koj9VgRHspjXAjEgp+
dtL0V79gzuHH6lueS+NrTs9dcwqILyQxiJfCm1THUNMacoWFYxSvdaEs+soIHyggVJtu6K1J+2Uf
FAKD8houZGQiVEfgtW+pPwAeY0YAw6h5g3+G45LFRv2N2rJDnE96LC0uS03T4a0fkF27arOOXHLI
usYVaBib98JMI4Aj+balInZKDPgeRD3lnYh2Ajn9wumZcLVjYm5iEiOWAfYPlAdvMmUsn6wAiU7H
mNPjkOVQdCJa0gsb59MCf4ROXXO8Zob7zgcsVsZQBnTcJVwWh1Br2FAexkb9C5O8T4pK1aEQ2YDN
nRCLolQ/ZMhAbtSxSoZ5h5AGmSiTu+SFk7h/CHN9K9X0cbDN7qWuKvgr5Iz5ZeBNZ+1S+OwTGRhB
sRZZMhxdiolVw1ITHK2dxuXNl25QgOQ162vSUsmv4mo773GKbv/kRERKcCxNJQnvXjVldAoV8+Yq
MbpR3cyXgSzTrRX03+Z5c5k02apR0GbIp56tbWajRMC0WXfhNZgmpB9j1F5ztW9xsuIGyAkwCWu0
oH5J+CteHwOeVl4Fz1UihzcZcbx4/bCvess4AAQJX0SpTDKukxJULbkFnnYOhLKmCfKInCq42T0Z
1rmBWLEjNmPVVcmGRUJxTyqLjt8kyGz9ifH4Qz1GY8cbdFzf9cm0EVd18TrQZTtmgxtCCqIAlukP
jqJnOK7MgEoO6LpQc5NjzwIzJoP1KBLlq+cq8oer4/+zBB6H4vOf//XBerWphodPYoX/iAbAIfp/
/vv//vBd/weSffE185Ov3z7r4Fcsu+B/ftAEXPEPy8azjCDB0bHMT9a/7rNu/vlfjvMPhKAcjqZN
044sSZ75F01AWP+wJg+QY1DRgk0zYdL/RWSH425is8S7ZJomhB3x/wITMCzXdbFkmbyPRabY775E
6gmDFShuuBu4VILqC59iNFo4utf6AMPZ9SJorerEXpmChnsncP7GKvS7ad6wVTACk3N4skVCc+dL
+NWOm+laXMss83eD5/RL9Ctweqrgvqkr8s0o5g/ZAJRdcTiZ3ElqmTVyRdMQ4X5tNpCdlPdffr3r
D4vSr0GWk5f8F+PSvD9855rm6A6Y/Hl/fzEuCaiELRNNfyecIt9kCc2BInSpdGrl3rHtd9UAe9hS
HP67L+KPMZT29MZ4dyju6gbe5P8wuWeyGsbCEuGuWdlRvvHSqmNGY+CCVV1j4XbpI02SpddZ7SLU
010hu5fKw+Ru5yBySqncqOgfh7aVT7e//ka0374S+rAI79BLUsZjRc1x8sefyGQZ1yWmU+20Tj5R
IgGZ1Bnu0uJEIv64LvZxQmB8BzGzy5cpqRBY4d9612mAAvuAslYUP4NVnBXOuTCOzD2czV/voT6R
FX750dhDMgXMKfHAtq3/tHHGnTQ9Vnvlruzkp2W3VAQswKFUc/s9F/ddTsX+qCBH6fXB2oHV0q+2
F7b7GnRP+kUo+XM8tPjiYmMCTN53vtLsOHVYewUW/R85rjqH6aBoKBF2UdPT14qDPSfoC5BqGh4x
1UQl3I1FCnwux/6TxvUpUQ2OlELmF2vKfWdxGGiw5klBohHTkILz11+C9hsYZP4ShFAZNoQJg0L9
3UCYmw1eIZUvwSGdwCthxYa4XcqvZmnKTSMM2PiyX3tO8Vomo3H4m7f/zVLpmJNr0aI8M1mJVdv+
7USG16WrJeaLXWUrNoVcGxVDTZSZzBR6oU2LOdhPwlWiUotkvjid1MRramiJWVMayX3VqUsxQhT6
6/36/eCdd8tles2ISVjuzDL55XwutNojf8nJoauGHiXROqAin+4TdN5qWj1nbfLidXb5N0fkn7yr
mAY2zUayiqvzt9+CGPvKHNOg4Jwonqb8mJNtEUQBzN1dxVZUIxakZe+jB/vrT6v9NopMv4JQTU0D
90F7w/39V6BlIZVC6Ypd270TMq2fVGQGcLFL46D5JqF5LSgUv862qLTJBSf8dhnUEO8Njlrfx3+k
qcSA+ga/jzqWn5US/R085vdzddpD3YUbY1C74Zz97aup8i6Wfd9Uu1qprx4CgxXQcxLkGObwBqju
DqNMSMe/PtIVa7YtM7FGNOO+l/LYJeRtx5Z5iXMNdD98iYUtWL7nqU8almJ9/etv8zcT6/xlwn5w
zekbtYnX+OPAp0R8FhTB1Y7AEBrFvUqErja5R7edZGH51282X2t/HcSmL8ZUHQ1SEHAd9/cjVQIS
bJrYx73lBPRRhwFXZKcEK6UFP2o/hrFy5yDK5aq4GbOi36c4QzFwy7/5gcw/OYSw7wKx0R0DCa+Y
ju1fzpicZN2wdNN85wZceEZDfWKH1yLvhruEY2mohPIyDDgrOQJfZNeV28LDwAdg+6Uciv5Lj3Vg
EVbfesKCt9It/Es8RaxwGvrvgR6UG4NFHFnrtdghxDx4uROe5P9QdmbLkSJpt30izHBmbiGIOaTQ
PNxgWZIScEZnhqc/K+rqr+y2Ljs3bW3daZlSBLh/w95rC3FEjS0vpQ6oobLYY5aTctlVeMje+2Qk
oKoSUWLkxiOoW7mRpf9XVsLULrCNOKPD0Dwnr4kF0xDkBDEdTBX6xaqz2Kww7uS+tbWAdpOVm12Q
WsVRS0MeFSgljTNTSlpcAB+122x9km01ljChJr1s/7+/4v/6yXqW4frwoBz370/+/3yymINVjmMJ
gbQJY5D/ZmyEqGxkrZ2zl2W9k2uV/8u5bPwxYLg9xCYaU9vhn2XIZf35daYLp/3S1HvTS5a/2uXW
nsdx86QMq9sqlx1Vj3HN5D4kulAb2SS2e1ABBOA29tsAW5t4EdcGZ5SE65wWr5qVtZtOjmNkTdBl
SvyfZwx6//+fFD+xT6HLIQrT6p/P4KCvbNZcFPCllQwB9grtzBQmRpKLGs7Bsh7K1lr/5cn/j0Ln
9lGRm2R5WD1d9z9qP9APTqfSFSh4PmEDo6TYdL7mRr2/vEv7Z01UdbekXhmVykEM7vD4980HsPvs
bdYdzMhY044VoS5evXZHwwRAnpel+29n/H+5aU3HBibmCh+F7J+sFV/TlTvrbrl348a+uOWnY6nh
RLprGk6DReaNpiF9NxEWgQbassF6xos1P43r8Kxbg3YRif8vJJE/+SZ/P2SMwS2Hg9IXcHX++X2R
sAbDlhjmPaYWsFGdOJq+euhK3w5M8gAJOyAW3Bypkaw1/uASfvcgRu0tu0F0UD/RAV3/5QG6PSF/
nKYmtap5a6KA/Px5mia2I8oCiwaWEcvetLXoo3VW1aOr9emmE35zGQd2PqwjRmKhHTIZFQ846kHG
Tu135e/yEi/h3Pbn3iyZA7u2gbuXkOnRH8kwYs3e40FgPlLMG9vrGDmYLhvjlTBda6SmoN95Ec0x
r0GTCt1n+Z3ij05t1wD/7zZ4ZWBjFr1VhN66WHv4OSyg1NohPGYLkKYDcVEDscizQavhGJgXy4xY
yCYlRB5rwZswau0K9kliP9FGZk8NXrR8gh3Mf/hxW0RJbNesoj1xmutd5+HqsCtb284OCeUWkKCw
hU6wXbCo3S9tdlzE/Mur2EOaomJaUtKN5dUM7deaDmNxWxvYCg53epMmIsP531/Xn23g7QGydG4/
kBHC1sWfp5Tp6F3PUrDm1ZuNyG/RzdvWsTXbjJWePm1ipA8B7vePPBmvaeekgTGb/TEpsO4mKTP6
//3z/Jf6DbyWxzFg8EAzZvrn8wzbovEWA+WlUWXJZh7XVzXNPt9cmmAvvJOJ/+Xref4vVeN/KY2g
CnL0kJLGv/5n77noqq8WY7npPUsdZ9eKb8v8a2EP2jr+fd+DkHQ1ccOxcQ//71/Y/s/f2LqBOuB2
3AgkDBb++RuXyKomnUyUfaoWItxvPgLlT5tlSeVWFcvHWHBlZeT/WR0OVzxCsDOleZyLCVBFYo2b
FHfDVteZQcPJ1tPys/CJdjAdt7hDL6BxuejdrlFIDnAH678SYUBxSuYKCzZg2a5glF863Ujiw3Ey
v2xkME5Dd5VMbrLXupgQB2XGkS9akOq541F+SOfiqfjNlm0JnkUjPsMyrjlkLgdA8rZggYfGDG+w
JYsob7BguYatzh2UkLeBmMy+QiRT82eElPsJ8zi6BlbhHkTpwfz+3x/v38/vP48jcDNCOC44lNuY
/48HSmHGthf6v72GzLjF/xcZQh6a1Nf29Ewz8LpquOoCnCn1iT2WDyOSzF2dWRbZpsh5OqQmUVuh
m0J1YwOYJwNedt6p4NetaAYPuYi10OptIxhnPFPGgoq8Rnq0NeMGiz1ZEpnXfc4mrLhquE8y5Fos
+2/ODmSOxc1sksp4E5uEO6LpGjdOVoA61m6SmBZm1wKdV6QIjaCJ75JE+1CWpZ3rGNG61627yfnX
gQg8vf+sv6HsCcNlPKSbjqffLsL/Uy+xKOhjLE31XmQotNzMb644pPp69Y/lVD5BEM8ea1Y394Ag
OM1Uc9QHRAc9s5QXP/7AN4nMtnNfzRFBS586xCXUcQ1mJI331iTYG0/3dmnqtBTmwlp5/pDeMXVI
WtPxTECus19zP8PDnhSnJCNKYzSveM58sogKVaG+SPQxStriW07JxiLzJ3Ably7Wa0+NS3ybK9yI
BZAMyBPaYG5yoslP994IZLhMLwTVLadBLz/NyUOgjlV5kAy9ZsTovS8vTQqlDSVIuYtFEqF8fm79
dY0Gkb8ovXiewQ8yncC8qw9h0gDpbZTx6FVumLQliRNs7Nn+AXuxQ3PQULZ7eOSa6XdSpUQ1DD6G
+JsG3wJNmZokfYh8QlVtsUpV60+Dai9AYoaKOlNTUMcYPCan/2sFywHaF2s5MrU9XMGOcYjz2Hm3
GJyBB+S79WNtgzT+91JoX3DFI82Od3la/G7c9De6ipaEb7xtQnWbqi1ZBGiEu+Sy5dTQ+jrMRHlW
jV9uFH6tKoHn4v3IGLKMW0b9nCPEYt5vxYg/6Q2RR9JLh71uPg02mlaSg64lID0wE86L6aFGTqY1
RbWWY1HxVTSiqwrcH9OiiWOIVEd8tx4AgWBNCJ3NevsJvs8hLj1yHIfXvEHitvoDQe4FNTMbb8mb
ERcbJTIWtPVu5AQjFAC4j+5N74m7EBXk/aTUHOesNl6o9UkISU8jnBO2/tK/eRjY8IxWsoFIhu6s
hFat5cDJc22jL13GXW8a6PBwB7Yai/+FRiliMU0ma9HfFIdhpgno8iz7NhMiSiijQIPLdrfI1b7k
fd2GDlFvQlNfXTeAupszWPDeGro0RKGoWK+aUzj1Uh2HPAuFYcMdTAxiIslJgkXfXSf2oWxaMGaO
PaGPzhkdACofZ8023dIeiDs2rovtn9ekrI5ooz1cRoDDgPcYUekMjJGBneDWbCJ02GSRid+sP/2z
IRcJyURBONLkeJqZMezN0T8KOROYVKk3AoedyGMGDbKmX1GwoOGqRvGser2CKORv0rSCxTRPX2bd
vJN9Ygc2YPgNJecaigUaFt48wsHLwUfalO5ZWAbs/wNU0mmQTYJesFTfVmuc4oxwbD15wMWqkdhH
DlWxjG00o+h0M3Xne59GCbcVOvAdTzeeWkZToWY0iJBvYk9zdBH+OEgQqu8EnC16NG6aqeoROeZA
7yq4r65zZzZ8m4hCKupGUNYrEV3Wc+H4FepllKI1olPfVCtm8NZGSjBGzZJad7XqrpL9ZEQO+IOT
DD+up85FN9+pfvkQqX+nibbfDklCXun0Sp267ZV8cU02sUVxZivKAzgNyU64ZLPFCeqFEiRqUO7T
xPgVyzQ7TMWyN4x3lBIgwhYH1ZgkHVpjMiWy9Ktc0Lq6Zs92kV8jz5BZefG975Kp51bIV5eB06Hp
DjjTyfMuvBNYsXv2jVtqyw51oKuFZGhi1wKPKjonNN2CnKmqOwnqOtsiTDtHlghqy36y2a5fbumv
c87S1BG8O7AhyJXw7K2O5ma4OLMhCURdp43o9Ode9k1guRqbfrMNuGCtXdwhO7b1+ICkrr7k9XQF
RMDjvXZnxxnvsq59N2dvX8ZdiN4mMgsc1J0avoSDQ5yB8YlcEkCbpHhPDmozefuW1vEam+u77hFA
mlfyy9MYVEwsjFWqP6QZoR0mua3J1nWzCin0uHUJBLENDfrOX/7M1cKZ/VdrcCLLrky3I5E7xJ3m
N0k9xmHEGR+LaZwNHbmGg/gviC076Ftj3CT4OUkR6QO0T9VcER97y8xy0c429cUp8yziIkRD3Vnt
UU/H96XMwiI3drbFt5WJ+se37a8ZlQQb/ytX09XyDGIrdP0FRVSTvKwL33qB+N037rqVfTQ9WknA
Wvu8Al7Rc4qfcc2/JQpLw3LJhKzRrgl7PBhjWh4wa6NzVJj/fe9jsoon2OnPdNKkwYprMnX7FEGs
WkgIhw3UBlJ2gY6LItU9LagZa6jya9UzFU4eW9S0rgE0xVBSRps3NKcGkYYPon9yXvzEGPcjnqXC
I0rQvT15DWkD5H2QfdqV5xFFcYHgHh1pzDq1wd0wtCLQM/rMLkd3OJo/i2N9KWt4o4J91hQBr1R9
GWATztoVRLHOjaHb2VmT2rJbc2MvzfLU9fPB96p3P6kfLWZrwZA9pMOoc3tlKPRp4VtMVKBPUkCd
NVpzB/cnz8Ltk65jwZ8w32zh91AURhJp1YQ/o3yleekCIupPGQxBq9Je6pkueMycL2Bnew4BjONz
+2zbfIfscz+zxd22jXthCvQ5+YTZ+ewmSn5y5GsnhKpgHOdsQxCcGZqndiGAIJ27z9jq3hbNO2jd
TZ/upx9rzi0jr5KmNDCb/GkGehNYjX6wXXln49lCf6huEoYOXRLbFJ+bYEZH6ewt2AZTZnwr19mO
JqGMDWq5PiNJj+S9Z5nmTJUFfyrmDJ/u2hX4kWnxryUxhQCetKAUFDumV6QgwPN9hVn8bI0E74j2
oC1y2FudcVH1/DqI6YX3UPGbgf9o57MGhqIcEJOIdd9Z+naWGZKtpP6N4uAm0/ODRnBTujk8aoLs
+9XazWvC8WreSHMmYcxoHo0yHbbuxKJjibWdZeSvaHLZIHLvhmrKQV6C73X6ndeXT/OYvg2+SXIh
r1Mw2QaSRV09+tWsh51hYGYR07eVuye1+ht7Tl6kkxS7BekR3sMh3ciUILfYWcDIrbTZqSs97gru
i5Tgh5k4e+wPIDoIBvnW5yUjxtGle1qOU8WcDd/GtGtqLyW9FtmqczT6RvBn8z5oPCxJ+uwe87bY
gftsA9vgzFRVSnYH4puqH8IB6w3uOObABDh8Wv5Lo5F16VpIqymm+11M7EUYYwklVSv22rfVGxSp
DHyN2fJGk/24ggYOLT8jyLJnXipmUDcQAwNfIMDp+7Ld5l1x34HXCLEOnuAkH73EIxysR+nD0VvK
5S94McUhrQgh8VBuBGtH3CNyYT8cSFIIFHfEtl6Lg2zcnwHsA5rh2AvsCQFEpVNs5WDN8D9B0fNv
7Ay8A4mNd9xHnjc3fbodPE7Yzs+mjV1n4gJzTT8v9gsj4jvPmTBLryAruF/SdOG7cqppN463kMAK
5hxrN49P56CbFAd5rqgQsNpqAg1oOudR1iHkmx2YJ44bXycCIULmR9nBmUisuBW+hCk1nFvYVHXc
Lfk8x5skIbjo5h4yy0YEvjdWwUydBZ2zQoiuw7CjuOpBOPiwrDuicuacEodizPRUQ5iYA/5BQc6x
W+ORIdpE4F1MAFkD4XlW/s7p5Ubh8dvXy9Rwb+oHpyN7G3sZq7PCPdVYLe0mJ3RX6ncai3kxQmmN
F8KqJcZSeo/PwkmuvVqdAFclo/odG9H21Ma86ry2VTJ+2gyeT+vNve/33JN+R2SbHu8sZ5z3E6r/
zKSB7uTGm/pbNqD7lqe3pgszCS+iebfk2jfc0Ag8z19J/UlM/bbVs5jc4eoJQpQIDK16dGQJLdOk
qrZfdXpMEF8vo0VWKjynSNnaYeiLD3/8JQcKJa1tXlJj1iPO1m26HuXCz8amp+bvnHZ6hgwxng+u
X0fkJ/FSWnBB8ubHKra6WbanlKF5lBAf92u2Wv/EZmZgtYb3P75aKRdLsn7HU0xdNw2brjIQXyIz
ApVSAMPdsMSljJioXdvVuKA1Qsnsee+8PXwhp7ZJsfRWaBhbbbPWktIjWTYDiVcBONmL0sxANfoz
82uqS2l+DoUiM3d6L7z4UZr29yCwJjQkpBgtF9Ns2d+ZblKJVFExlCfd0SJ9raPShbIl1X3Cejwg
YPEj8XwVdrdwLweAuJXvqjX7ikX1wsd5RxIKo5Bu4+R1fydt9TjWK2e5qgYkeiTj+kOHg7aQF9i1
RrDGoxemvUgwJLE+Mo0HT6t+ekCZ6LHTJQL9dlzi5Dp2nGWMZ9ZgmSLVxT+MZrMoccQr0qUH0GU7
o6GOdLThSS+1aueNHX4L1K5c3DqzOO/ol3T+LbUI4VoQRBwGGmNz9DQiC2uQZ+69MgB0wh5gn0hY
ZtXcj5VOcMr67c3xUV+ygz/25masyf6k1UeyivchWbRA1NrbmuukNRDI09r5X+lkP60TQJ/VZY/h
N99LTo49wuLQ8bgaNP8jtqfioOL25myEjcxPjletelxND+Id+Xu37mJCYC/dyKHGqbCvNsBccFHs
PIcDlhc6d/gfhZ8+otQDoJnSLfS98+O5pEHPbn63ppYB23o9+aONp0Y5GlbPBXflgLaFAZN3vzrV
Uz90B2fofmIB8rsQ6cVsvN+D1WebGdWed+8jR2WKogjsJS2wbTqk8zjHQgRkdm6SO0qvl4/O3mjK
9WzVKvLxd20XTmX+7YTi0rdQe8IkAfXBJKuc05Mz21swqW9rwnvSYCOiWmgOlRXGxFhNDsJMt6cH
1YJx6n6swfplFmR94nk+FiJ79nz+6npJ3sgdsgge4r3hrGufIHIlURdXU2hL501UGXFa9nOOhZmI
ohpi07iwU2udL221v9sS+wxkP3K4XPdHkiJfSyjuw6p0BN8DRVTnf1TI+oBUk0mbBbptdNuDpvUl
a17FlL7RDsmSMOorCnZ/nOhT0lIMuh44Q2kuQOnk20R+Mw/cB9fldl3rJ7Lck2km6CSzBuSiFCCi
w8aw8Cg16+vg8fcyRaN55TQJsLOd/YZDSZAO5nv0tb0cXwBLKvrF5Rdz3WyXQNjTqhbIwJDr0eKE
etY/lq1xKbGlREXsx+GYr8Ne2fajXyJrhri04YTvUd9pu7RBBZ3bUZX7vxRt5Aa7i9hwOD00CWME
l5FTM9OkLRk0K3+28A64gonuFIkkCdMWr1qWiLesd5Ktc666BQFzRnvt5umXk6of9ibtAfop9V3L
9Qy7tff056VSpEFYhkRFCo61iSuDbKuPSU3nCUc/SfaschneIH0sseYy1D0Yi+dvQN8QnGTbTag6
+TTX6Rx1KWCDauZ3stGjB20iH91JtHerUb3nZUuuimurkIipE5dszPkiwikr64Pe5igrsNq2g/Gz
mk6+IYS9QL1k3nPPHdjGbBKvyLc9O91boU5F4FEWpCO0HXA7Qdd2LUY0mjQaqg2L6WnD+siGkWh0
J6+7ixN7urMRPgYp0GOU5jcj2ly8ZfHw2xB8fHM177QM1WWSSbH1J51N8dQEJVKBrcXMLZGrdRoy
4CklBnT+0fU6cFrTnpvwytYLuuZI9oXF2JR3DHrVt5BpyRaGZhAL+w1TXiHInM90QQ2AKXUFMZ1E
SUe/5sO3vQPw9GS0dYf49WvsK5I32njeYMfYrLZdHlONWDUdcDjW9y400/FaVkV1iMcGpmfnPFUT
PQ8y+E2K/ih0MhuPsLSKU1HyS8Q0hNJ1iAfVHSZQRrfpOus62ubICIY+MA/Lx9StLAqLG3cxbySB
eykTMp1n1h8972nBxqUbM1l3iwwnQjee4gqfUOzhnOcJAeVJmV9SxqYx5SNQq3I0jpLAo5C1XYKJ
WHynWfKXWsXDVJTlVkDguSe+LNDSKt31HqCTzyIDz0c8LARkrz6KvHZePLdfQJDFclugXaUVWwOL
5wx0hnhYivbT4yza5guF59B3kKWTeetycMEMZHYicJF1VD2p+4HN5jnNVBRXpR1qk+uTeoEyMEu4
w+O2wvesTMLKRAgrA9X53EvmY87dqPM9jHH74xFBLqqR8JZs4Zpqi/3f5MuiRrgLujslvjhvH5zO
2jOITo4G1d15Nm7mgToCfheHeptYjHXNdw2T+mIU5ZnrGH3KID98zYSwti4nYAXM1WiOefHmu6l4
Hv2ZqWqb42ZL/ZfV1Rko+4dSShZ1vfPA7BoHLcdqQGhTtltE/JJO6tVl4RzEPQNHjZzrsBWV3Ar5
SSQ2lmKzGELVW6GbuxS1NQJzElIvRq7EHmdfdmkyDMA5zliQz5m+YBZqKSW8BmU+huLF9EWYu5kk
K4NhrNXV86YrAEBbCXJDq3sqMp+APRfjWZqY9DPgsVOfHrvOKc9HIt9Hp8MCq6dXz19YE87dZkhr
IIIuXHBDp0UwY8CSLK0esVLF0WAkxqZN4yks5t7ZGnBDU32bw9jeDu4MQIASNzMdHFA3cYFNKHyL
M+mq2Epg4nrvICGf0wF3DkPqZVdC49oDdKFW7Vb/kSM4knqMlIqG9jDjeCLZm8B4GLMwIo3qvsYq
I7zxI6ZWfvIqpIuIgO/mfjgRYk9TyfBWmMO5HpEy2sZiXdJCP/lkvGwL1R9Gp+g22F86hjiEGyOy
9rZES2Zl9k4LoLbzokVlAoGQl+6XNvcc5ka8oC3zeXDghGeeUJSO5cR+pNkKD8bxJJbXySjuhEdI
Xl7M2J1qiF9IM46cGEf2amY05+J5Xdc9oqxn/Wbv6o6SWdDuBj7I3Yl+LInGxIEZyYBxsKbq5LXF
RWekC7pr5/F6+3lN925CQ1q77FQh2WBGO/MQtckS1DLtzn06H/V8szTMmNqOCqtBv7ORhvNe1tAF
DBlllmTWpKpXv+05nW3q9LV4xSlBwvmAFEfUAhdz81EScuf2rnl0vQIZ/LxdqF5j0w/IfHYiALoE
aYID6d01pp5qkWjCbxvocMFMAP3R47On7dhUCZwsCyRvDVsR+onQqItyLxaTUZlNNWO5y2crMFHJ
ShF8ikPVMJja21kJpTsfn9RAJTwv/etY90006ww6HfOqBB7K+XMuRg2rx3gff+SlJbctgpitGFZ5
zbR8ODiF9aMWt2BHU1DdeSapJoyrNG1k14qLj/lUpJs3XKoooAcqe58wUFcj/Ar811iQCOZtauYf
3di0W6H6ft94+R7fkXfx5UTcqLOsnOgqOSDd5W5jX00nBl9d3jCmk79XCf+Et04fVudkJ1l6WycF
Drm2rHyXBF8TYOK7JG5flwE6aTY8ZLX7RvAtx8RU3xtOPB5breHYc1+WEqTU7Jl4q+osO3SK8MGe
cIU8NUSkCvCRREMHpkoPYxzrkdvVUTXMjIqAlByM/ARTcg2pWR+GGMhZrQ1n3VILdmyNlIxs2vlw
MDfc5lOQ2esn+/PIryn14dNdEsNlNppSLHp9swHpx8WXrgSoenf1yELbqLojGmHq8NGI91NXvyXC
LsnxQU3GulJrb3Tz3GhCrwJi2ibt1u5Aek9afHAomgAo0OhQoOvXYZJUpMR9rsgTTjm23oMea8wi
kM5tbWA/wYwEBz0pGP46m3/pRfnDctvb6u3qHG47ZFfi9HdEPJ4xzvJBm90WH9SvwV3ExTaQvSud
m8XKqNnQkug7hz1Y2Yvukk1pd2lLuGcAO6OWb4dt1taxtQw6gGBql7UB0lbsgJlirkdDqTwcqTbL
LtYaD+6sznbRbFMmna6Yk+Po33ZhDmNJVi/TMeOX2aWWfV1I2NkZnZWFLg8iwxLfOfSV00VjZnUb
s2K27tCaYenGCZIqiIYDNylFzKt/WVOwlfEsq8ieyOPlBAuIE2+iiexmsgKG7TBjAR2Ima5GJogr
r3KOKhaOnfncldWv1iV22jMmCqNY0g6zNwVvOrXevT30EJ21+kBAWbpdVoI1i+w+SRuyPbTkHSFS
vc0kk0evMFuY2johH5BXwJn9jlMC+CB9MWqeGAOnxnJeS4i8mhvfAdZFdufVIKfBip3XhgoMQfp5
FkuGADIN1l71V8/kNp1AdLACFtveGrUwI5dlm0hKtLV1GUNVrhP19TRfWN/Nl6qyn/TOpW20l0g4
TnX/938sepHfJ7u+mNOoBQzO8U780zqJx4T053s1rO9sPsqL7TNxUymZVIUuu43FxL4H47rLyBQO
yVVKkZmjmEOGxGowoYynL2DNuHrPxdCz5qmVHg6dv9FlD35nFMt2qdmZ0zfZpeYfIS+wAB00oka5
jNDbfRGfBtscMAhsqYrblMfOE0U0VS42fJ91VGswNDTrUhxYWW40t9wBHTYPFFKhSoFFwDrKglhv
1Zbv3AxyxnOwVF8ytgGsqTTctsm2hBd2ZEdkvLTfVtfWkeXMOPiFlkTo4jvDO8IhZQ0OBV7J9VSA
Wgp0C3soqFfjqi/pZ1lOISWbu13cbjhpHHzAQ6dj494W2QADN7rzxrPO3eS1IPgV86oVERgagrDY
TGb9OOvQU0Tb4suruRRjhd++JPhto1faziz833rnh5T5u7EeLsg87XNsPowM/3ZzxvgX30a2WbS4
3VlmzsRLWXROFbapoT6vHeWy2bZf/ALxZtTkflqa9jDlw6tk0H6U0Ga9CoUT7nbzrOkUM4k1k4qC
TfKI8viYN81dZpMiL0sTPzHJa7Hhc6OhsKQGVKfB9Juog6EYEinOD6m2kC3PkpVAk63E6lS/De6C
IOlSsqxIEKpxbTJTe7QUHD7wTWcvEyuCOOuTPUGY6MBu4KP2jIKdVwdMHeaSjYsl9ClxUxUkbW1s
p3Y5OpY2BTjF8ZRbuBbcV+JfmBKNlkbLx4m6mrjZpHiemhinv+W/IxyMVIIDPJM19OGVX6av5Lq1
NSrNtsoRIxjbrOkFfz0G977rMQCxB9IK90YrMO/LlFQb0Q+SQT7CI6tkQOybCaew+Z2MIkL76Aap
p9xNWTvvWPbbAKr/ELrpsAQ0agGc4wGOenbQM4NNqWo+XPe5WCyKBw2uvl9rxzT1H9ximLFM5jcG
NW5l4opdic8CofSC7Y+HK6Fq12R1oz9EnaeOwvAfEZxgysYj3A0/Zu1/ezEr3I+iRdEnvUvZUBpQ
O1zcrLzTa1Kg/YoVRcHJQsMQ+dI6t9r6xpe3huY8vRtr9tjm+AYlI8NgaUzYPlR+KSOZclqPeq8e
q4a9fsk+r70p+lyVv7ZmeeRO8Y/LKLe5Wb/T7j7LzFAUvynh0C1xCqp41J1kfCga1rJGtZt8EAia
C88CQ08VtviTI/ZgQ5AUdPNVLWgHCbD0Z5qOonobVx0gfnHXKYj0UOlLlOhMuk1APpoQm27m58mA
fpzb3vWj2r3np8c9fQuD2QNF1o/Z7YBmR3hmH5VG3S08SqbtmzNhg/EsomLY/tgdlaPS0HHVq/3S
JkZgsKg7jRTo9VrejZl9MlI5Ppl9do2nB9lC5GJ+SPpns76MOSuiUS0PHddWmyL46soibGIFDIh0
G3a3QeUOGv/QdF4qdMTIeJkVd5Hj8A/iaGImXjQfU2O8xY5kUuV63+0SR6NhDEfLmNoICjIVhJqO
S6a/TuZ0+9vtK1pQMtUwRUMYhlrnxs8lOu9+jN2ggqO+TUnCKszff/94vPtNIG/+cqH5VwBlOWdt
4T+zRcKu5BjoeNqtr9kTn132pJLM3vbuw6KIvAASFJaSaYE3yV+rudKUVNpJ18x1q4BihECJdcIF
3A82ZSyYnHiv4nEN5HPikOcIFYpdSb1zVsOJUGTQKw+I44ovfZY3h6b7rhdHit4SBTg4OnfgrRJ0
zWgRMKp7q5ttRvR/vfHB1e6GEGx+xwWYZ9MWFHCw9XXGeKY6TRMvT6mIth35cknepP9qXsYSmUyp
V8CAbRtUZGO85KwoWcyPTXkx++Qj9kr8QNC/0tU+VNrAxBhugix+iVGdSqf6MbLcPrVTuiFUF3Ji
UTSgXbxfzDHXHp6YtN6rUfOhaU0F92/2yOyoY6TAC9JY2XdV9PaJ/+s2EkDkY1UYNTwf4+s8hQPz
N92emCAODoMeCY93zSH6zy2UxuIHgx845qRG0TzpkXnbL67iq/FY3du2deUztoO2fJri8d4ickEC
zQ+KtbSpMd2d04i3es5e1gQoYdv/pJIJnKcXPyy0rqW9sO9TTLbqmkL5FtyNuORJk8a6WWwngrHx
M2vkogTABcYt8GY6hXo8VI3+UBTjKfGclsu+fUZB91K32gX7NQlAs2LUghGcweuvslB1ZBoVDIY+
GKaONC5j3hgGs1afnh2N1ntWPs+8pizd3jnRPkc0Rdw3BJJr9bizO+NuaHhfsyT9LcSnLmj3O87t
gGk16QsVtfSo6QiqBXmVV6rnQCIXrokUHhdoLJ3FImua37VqvBR2tyPt5reUN5lfo0dTDsCHvIg3
6d2QLHQmjD8WCPIGaiuFSytp4Xs5ao5KL0cDWtUslGzFO6uzoZUPXjk8uXD8HPOXYoNxmgc8cx4C
HB+qTjf179ZEKd84ecMBQP7cODJSYhFOBeu4AFVuA2NW2HQPa77PW2zRneCznromqnWR8KMVQZnL
EGrlR+bib6bMu4KIjwotHTeIz69KSnFnG+KQ1sZ+XujByRvRAgQu6mj/HXPoh56a9CAHrcNEeNI3
S1JPvLnxU+nHLKOs93Ek36Z+GnWDRxUxGtXZxjSRikyLvqvNBHqZ3T2aButpWfRQUnsPa2MK6kVj
a403PybV2mxCnVYv11LW0i4scmXOqKRJbloYA9EKsqpVJcIZXSPkPd5atkzpvgxrY5KDsk6UiFgO
zqXhjaxz10dHFTwcfJs0Vq8j+bBh4ZfjuWkKzOAeO5e1jzku/x9J57HcOLIF0S9CRMEDWxL0Rt5u
EGoZ2IKvgvn6dzhvMR0zHT0tiSSqrsk8maKYSyoEQdZK+SkeVXQvm7QK117BDs/IbmDtBCFfUhUQ
yhYwmBJDD+nyIcoCkHn+uONatTds5nmaiuWWYia/YtIX3ZuMpw5f8+boSxfZ5fNckl7cDyQb5ymE
fAHjVeTdsvNz6wlq1IkJ7VqL6asRFrKlvvgcJgQQ6UQpjpmC3YkGgLUgXg+VOgZ1+VVPHQUHpF+3
Vc8Vh8mmzW2+F8v5LR3x5HZETkMj+rRBG2aYZHem7Gqkn9bOcWbe1z550Lp87Rovj6akBeLqZUgA
A3XOMIvNicHkDoFXCmqr8+YX4QAkCrylOzhu/90XCUZmJvyNQiUb3rsxJyzJj9bJ0hYvqCbipsme
B2KUraK7MP3hM69zYF/EFgGBYJLnqg1DDLm1g/zgcMvh+dB3bT5cudhPmKEY0PjsghfBQzHmhJ+p
9nd2wLf0lrwMJmIYd7CHbds2zTqdiA52C0piL/xsU9Z2mZ8ViMimlw4yEbygq+Ha7g7pO89EmZWr
qg/xHnBMWBCgN4LueZulHaeBoK5Pb9zrTvXrmXDsNVCZVcLgjif4rXT3jYdIYlYDcLWl2vaV8zci
x8tn/eQM3DzLXLAxHsAxzxtbksZmMSPAxcjo+CYotNe3f9hwdSvLDfWx4oiIQ7KNwpExSI860ENj
k3MloKD0n1z4PKnt5ccEK0UwxEAuQhBCE58eefYpx7nv2nud3hIHCBjKkd9AJDav3JURQNJI+Myw
U3oqKfMLoIz3dDTfDHQhlIIlJULzz5roKweWjm1PNhmBJWQ/dtmW649q9YIChrDGbDx1qpiO5nTk
gdXrMOftBIuDCVJzspux92nFqJ6dg0XER0J3nMUPlj8gCPMZeDaGwVDDf3WMhh1Bnz4A2M9vmX7U
ms9Nu1yb3DhhBiFTPryq2X508hj9RhtvjfR2byn/nJbFpuwktwP78bIvEIs43I2WKNCBZPHaaitk
Kt0PCbgMsfuWU7TiLFFZA/arSWm0Q3/Y+B55TjbBghPpHbk9kHIYNC+5k5arW1ThOqiHZJcx+bZ4
VbjMGh5zDwpPTPxdDGzHKtNv5OUetXzbbgMD9GplBD8kc10C2/CjKeOr81BnB8v69QuTAqtS1uor
I/Xg0OpdmHgAU+PvikI56GrKfQGFMSSpuw6sNQwiILS5jBrdM+VDbixGptchHIuVYkaqQ0b7oipO
g9HzO4Zie9UOkkEA35FTlk9O4jJlKk3aVpAwM9hmvr3+BG6F9Ds+D0XL+j29ts3tOo23VTyyYRb9
1VnAXjVy+tT2fBfWzj7zqy1ZOxdLJz+ezxY0GcWyGsmiQktSoQTvPgmL/HR6lji+fCkpT24vyRgV
pbPpF+d57mtkTH5hw3qRyOoS/74DZrImPhBOmqM4HMXFgbC9qmIN/8rUWzsPf9q52t4oxGtarHNN
oOSqJ6SRKM2V27vvaYOvuW3i3dwL2NPOjmlYshK6jywk3RTXG7DSn25a3Ps2rWk5h9/5yMdfyH6C
jWLcIaiGvCDnu8RaXtDWztBC4Kog6WyVEbn+VCK9YBBhYmfsKkbrTRk5zrRTrgX1m7Gqb7QR5fK7
phhnCDnynporRCjeVrmiIk6wMbauLjC1VTsM22fT6y7QPqHYqeRdEL7cGPaP2bP5M3NWlCIk54sl
cFOPTzZsqbzRau2gcRi0/iTiqOFCPcGpilyEwoxioPd2TMi1C/vQeo2dZhPSFkGATR5AQxkEhRHe
VGm7X0nUVHPJ0JDkuFXlzs5aEItNGDM/s4+ss0+KO5UzGBmG4XkuGH5Cpd3dqnWoRpFh1S5TLPRM
buK+OPGm8Mxi00r32wJ6Q1cNelTO917Fte0qDAOk+HErFhJt3pQ8GDnSIDQ4d1RgBpdX89oqj4my
mt661P62y+GtLTBBWAbY2jQMaeP6aub8tvU2J9rQsrJLUqQ1S6rlCsEUQA16qRXX619XklMENZ2c
Mp+CxLS8rS/Ksyu9vbKQA+csm8/xbeuGBwZM7YGFD+cF99eBHOm3iq0qpHS1ndCwQQ/Dr1Z7P0XI
9MsY+C2jYJyQduY1DzXmjWF675dzWvkZyrrhYVxM69ygPiOD3NnMRN7wPTeXYQI9jX9z3W3TzLXx
LICHtMhFE35RRPjFt+4cMMDjet1gFHiHf7CRXZFvhaoAKSORWlmpua0CMW2HhkGf5+zGpX3THdhx
AD7r9DZ/K3Qw72AGrHXMfmJ+5f32V3ZM6qz2IU11CYT23LV3tgdUY0Yqvg3M6kzc7cnxYhJr5vyI
9vw6ZWhyY8KLmwx5YRwEW5cEtBiJABxb1ELiJMJ5X9nomAc9n9lwV3zguifbBAxcFiY18yLvVV10
a7xiGiVKvzE7aO1TQrK6vfDFORnNQk37ifcBEikvq+MtQVTwbBP4Cbq5b6HEzdqPUnfZptVbkNrT
rp4RlbhmTNmI3k4U1adVka5YU7zyzaJSMYHsKXlTnqArrH28BoQZvBjyLw9aayt88SbJbijrJlzF
dU547wwMKi8Mxr3GVff2UyfiF7n8Z8qBjKsb/Tcr57UmDW8bdt0fRtl15fP+0FavvQ7ig01DOjFR
2M9zu2cgzwtWICWrGIkAwW7+VIJ0wspPhbU4LA8Y+pD+Y7JzhoctYOHHAllqk4RNZJImeCyX8p+n
yxcprfcyFeOxe4Etp3FoGDme6uo2tkmaCWldF6/pjcW+8BH6ZYlGHq4RvOtxerTqjkzO6QNA5xIl
bO5W7WJ+DFa3RLR2BRTX4J+umJsbmMS2BWnKazfOcaAsRCP23Y2qaN0tKe9xOzi/juhZ8KLS3dpT
Rh8sryjKCa2VEyiBenlCuUlqohkxVLtt0GNEF7E9sVja+h6DyzZz/xaDijaZC4tKqEbRaUVFAaCu
UfG21+pPsufZF1igEZK8DTYVLRiJo4b7tTWxWK99kR9tljiPlMDfmCsScKsYrJF03Ou4N5DQQcHj
eu6w+G1k6J0WGX4YRfFd8IKoyZCHxLT5CzNmhqPC3jkP9n4G6rbuRKJIhwtf2DkcxfiUj6PJmUg7
YVTv9QAHGgJ/t5ZZsanM8X6wFntbwnCjbdLDtsYWZ7nkG2cqwRfa178A9EBY35ITOmxUWSVZ7Wif
s0US9hIyyR67l0ymzEgznh2PHV9Lk5kZn1JEmVj8CP7NvDMIwjZsVk9Wsxy6wSXyJRHvfqHf6X3R
57SxXBsIDfZLOt4MLB1jhxa29YLPBiF8RFX/mebVh7cQWwgWwF2befmmRONFJDI0DDkNsPSSy2C0
24MxqTcrrlDPkdeA1noHLoDK3wMuW9kPmVPcXjDntZzmf7SNCF97WNW85GeDkddJ2M4fndzWC9HD
DSylRuesO9ntsqFGYOVusmE+e+nyN3q4NkJXvpUVI1jcRy+tQp66KDUffOkwmzPv8zh/GrTHzgnZ
Gxw/amKbNfgAJF8PyLIUf2nkkYWwLptq5Miw3it2o45N46tE9xLX6h3w49l3J0KorXqHkuo9NusP
N4ZGa4zGukGHaGM1XS94HDdVDw4xM9JNan9Zlpz36WJ9jsp9hK14SzvCBGyb1JaTjy5xmvdxKh6z
YHAPzTQxxxvOI3vBFRYXQvyY2oimvxP1DIq+ZT/kLjxhCVnq6LCK/NiI6dkk9Q/YqvnqZx0AQn78
ycM2xQbimenprulZWxu6JWtcu7Da5C6byYYMJqQ34Ni7o2/XhMz0+/wGV5/KENHBSdvWBYtru+Ph
mKOl8tiU2sWxM9sNMOLNSLaLlTEwyFF04kA4uM3yU5a3p+qGzysz6lTydfaDNX6WyTO4gm8n6DHO
kC+zxrB7dATzshTx0FkJGd/ugQSvUA8N7Zqied2yqaq3Uzf/4EAfEORyRqkTxO+LyI0SKwyTIjMF
7QCXkAXJLLJNa/Oqs0PyorCqfzWW6edqgdSztEwFfEez0s1IzbLGhZh6nj41UxVP3eekehytNWNA
FRvjjQcwrxvX5MYL+IiCO3qpAnUJIyUoYcdYBQfHV/MJMvv5P06brfB7EgpbMvkgZC4s9+ZU92un
HZazXSSklofOBr/wjx+MwX4p0otO2Nl3dehuFGPild9NrJKMitUlbjKcR8tIZxx8j3Znb7xCXAJ2
J6sU7hfZgAwI2jHhUuX63blJ4kaxkiCahhjjmQS91foXkab1ZsgFxVuqxQnl2F4UyALmUB5mw/01
Y0om0IsIuG066aFcISRKN0xJO3YT6LoLmTjrsC0h3eAYSgmM3aVJB/K4bnaxZRsUGwA10dDdl7b7
4Wa32Z68kq7oYZ103hFR/sEIPLBt4tTWEvsT61RYvTGaeY2irPPNbZMgyGBuZKil29fTsvWn2j3j
0Xxsb8UhKo7PsW4KCtW4Y50sT82jUn1ykLePC1EU12LgwiMpFrHBaMhNKaCNO6EZjeBw8PhLopO5
brKFKVLmrG9+3Xp+KxKjXysNftias/e6tKsdKF40Xq24NEKTqZT4vGvhAxUEPlrHPqmO+9ifCPe1
JV7Dut9jhoI+XFQHKnE6hH76qpx87edI0Zk/EgrmPuN4ImW5lA+JP74Pkl0Wo7SKbIGBe1Z2UVeF
2xLS9boXNlVb3zNMeW7ca9Xlr8poaOFI5YgH1rwAAssZnzj6b3oVgzX1BAVkxfnxnloWxEzWkBXy
/0gE26XIPvoRk8808RlH/hHfFUNHZkL4oAsPWLkt8ZtdWj+49MU/3eAicVE0DL28a6z0iosXc3Ug
RNTqIjwiHODoyA9y4AXPSv/bQuXPSGFmiTmmHQmxDpNeb1xRmmkGZgG1krfNpt1gOXs0UO3aB0NA
wAxgxCX815uMBYEGQOyExtqn6VPFAxFVuSUZDCX7fqwdwMYuEF0m++4icGJk/uM8zO8hQtg1JIxy
Tc7BZhzaC7JyjMxZSOW/WAwhrfiEAF9s+soWLMt5/IWPDbVBolym/wiV5H7hccKWzVuHQBY8qt/d
USr+VnZaHrLhTVn4OCebSQs9/W0T+yEzbNcpHL18UN8aPW1hjFTI/kc5Td9h08APkeZ+rppvkTGH
Rs7kUoKUv1NoQsu6aZTqqohw+pParXfWEm8GJ4cwwuy357FkKqjv+71IDWjarXpJWvmOS3dNoQLg
0ly5E/mISX8Y6RFvwvUHLq8HgpnxTKfbdAD5P1IV0xp7JLS6xHJuXCvZVRV2+WH5qAg0opBDDFjH
QPqza9lY5V57xptnHeqGvWzsIHmpbflXZAvSFjVfdB92J9OevrVZHHq0V0yah9+pzKmJbOZOS/mN
NURuChrIdQWwliZIHnNXeWuXPgbmMq/tdDGQr/OlQ28dAnGeaK/JKmHgaciYXNsnGg+PFSdYJOjI
URmSi+wCvUeYwVzoZg7gyM4md++2bKBKSbxqW92Xkyv2fv+Dyzbmx81HnCBCvcOUQAgjuP04+xHn
8YeE357HPn0yBDVzxxHnF2SLJmCmkZ5lew1leHYUowPjXznLd0MyPsiy6bkNQcEI9zNz/McKjTwL
RfT1cv6FLr3q3PIERlu69ESa1ApGyEwjCEdpRfrhsFdcWarDY0Rsj07tU5InG3reDy/07pXnQd0J
iTtOfpaZ9phJrFvJbh0X+ckLYZBPxaNdp8PGaj2a7zJZebD2vfYY4+9Z3T46TMzGXRkiXbP5HDM3
jSZj8DcTTpBVr6Zbsxi3yKXnH6e1BOos1LcA/cERdxFL42TtTf+YcK9aVbyiKCtYM2R/Kq3Yd5CM
0rjpoYMZDrv6Dm8rG2/GfkmchuwJuHbQ2M4I0Z1gJ6T/OKDM3drWjCzopgBBAGoli7ka53Flafkz
xqSiNLJi/eykHbqCLa4Pc3zn3lgNIUGsEz6F1BnbrUAxz1j9D//2n2nsGlsghfVuEjr3EiOAhCJc
feIzepg85uQxkpixfm5jzwPQcttLdXhWWsMv0KTiDQ4NpEJW3f/W3WhGiFv2pCAUkQXNBvJkX0Vd
Pj+2B5x4emdjx8ZAaT7ZSfNSfmmvSdZ1zQTU7TnGdAd0WjGSKmFWm8lobGY7fpjn6r1d4js+RTqi
fZWbhiZUhW21Di3qXZ20uAwqKPkW+9xxGQ6ErpAeXliA3DOkEdNN+pGa9cET/m8xIXVsNCeoN6JJ
UcH2xgXBVNvSPKsUNX/6lQ0LfqZg1sQGPYxhR0pyoK5tbXwQVfkbZiQGJ7VZYKIAFm2Jh85bMPM2
Kmo9Z9ulvBwLVpykNZkmjWoz9qjCFyjDPU+684Am4CEmineleVTnlGPUbOtDMEzXCZMib1VYXWgB
STFGteRjAZ4UO2n6T8cffwCh01CoLuDHvhid8Tz1cbFNpwX7X3Mv3JQdjcEwKA/fs6zuThNq9Lxn
AUlWgh2Lr8ErftOAhdfkbAWo6tXyNeOwUtaFs97fapgEdK5uii+54ybiM0hEUYpCnTiu3A1QrXkz
WIHvnNHhCtbxK+ZW5pNs4G9f2ves16byz6Pb+5uZ02A9JeH9mM836dUBaL2zTkN4YSbRYNxsKaar
9B/w3ooYsE1iI/zhRDj1hWy2LvRuysVh43bVfujFVXkEMdbViw+dB/l6j+eFITgrQqbYPRpRXwz/
cnpOXCYvvnBYmLnWqwMAurCgBZcD2EbekAXn5bYb+Clp7/b4isk0wLbjFvqCxqb9PxGld/edYv3v
BODim/al0eRj1HhYqCuntyxNeC2ChXzFaS1bagU9Dg9B36Qb50YMkbcZk1XRvgRDJqLRQ35ROPj8
EhzuMtwgKGJp6HgPtT25UZ029qo3h4SCJnyXDNxWgZsneCp2rO+zHdpUcB34TBFGkZeK8HKmEZcG
ynmrwtRT3VKO64vVZH9FPf8i279KB5MP2fEoxvvroNVj2ed3AVEsKwfXXMjzvLItU64c/NzIlW6P
O8LlMds2fklbag8tuRQAF4iYOdh2zc5+vrRzeAyEbHYMdKA8reJg2cR18jvH7IX9ZHp1sjSqO/yL
EtUAOZg7jqP70jE2hHpfUdVHaB/vMqN7K1x/l9QSajOelNVi8/33FLS0L9lO2IB7iDyzjQbpeV+7
m97HKtIWFSJh94utzgCuz2L5NpI05SNFymYSGdq5DvfaomiJPQsfmBkTP5bhkPFcUHkEi0UhO22w
K9WKREcjai0336Ttj/aWr4CddVflvybJ2SvaHgRCLlzLoOXZAIdJsdfh5Zj9dN2NQ0qk+3Po82aY
yHUjuncJDZI2oHGdX3MokADn3rs3Y6RFeUcmExbGa43W3St9zXUb5JsZLKo0oIfZScWOuEQWNPdL
fChVcW2xwEZszc49R1diGvJSNxYiLi9Ij2Pn6MeUdCx8yhUjzCLcGK3od7BDDk0LuyBsWgKpezhH
rjJel1Ey2mzl2yD18mIj7OHIkJlNGdxY48ZgjLa1+uEty3MStmX8Hp4C+A67QsXOcT4GZVQ8dbbd
fZV5cJ8pmRNTpKFd4FjGGopcxjyMLutmx7iboP010kBMVMXlBmPPFpVWclZtuB5AGByd3jWRh6Qm
0WD5tVayhKHASi7FawuO5i1VoAZ54W3KdOPOdpl0m0QtJzbM00Bp8t90KXeMlJaiY+uVcQOVCxqJ
dBIoWT3bZ+yDOtw0mwPu9H9o9kO+J/eFXh2iDKvmohUkXtnKOeTug2m6zTnBHBYpmLRQOoP85Hrl
8+DSok/o9iUBceDW+I9peiRAdXyGaOet4f/5rJ4KpPqZ15/81LsIOp8zwqt17SbGpSS2kV3tbJ+6
doimRv2zgSlOJH/sA8lEv9NSXDuLAhTBE5digjEfD0OxRma8XCxBS0Fw0YsaH24IGzJt3xZVdE+M
CLAoj+FZtpJPu2PscJhmUQd6MTIGUjRSNtCTZS3reZBkMZvOdzJKZ2/YhYnGM3bONQqglQyce7uD
mvKWekn/wDIl3bRWqTdwh2G8KFE+pUjmKzIN74MsrB4n2uK2BG3hml54siZ2qX478RL0fXqqTclJ
Oj5ndDF35eI7V0wMR0OFxLJY4rQwaitNwPdssldCoIlWMTpj3JXqvsNfjDWMxRXGpK88n+4cV0/3
yzDKaJRIfGzDOEMfIjGgZ2CC/Jtli2NfvdJuKUOYbaEBIsCpjplAxd+B+iQaxNgY4XCs6SNXdd+E
BxGA0EI9mWwI12Pv7vXjtfLc56yrYoLDs37tJ+lHl7MeAupGz7aAxZr9gL+zdxiq9Ug2+47scJfB
RAoFmS3k/A6ehKgLVZ7CgTTemEGOcR1xB9eFOe7MGOmlU+bfWi4PSrbLOSc0OBoySa7zTDYWUupu
AvOUBnwkLfI/D4kHkpHFLfC1PwBa7dGrmO0qKsWdWU8SJf703pGTfufiV9tObtXDRajLYGMH1bDH
PYvm2fLbR/pW5q4O2N9eVP/gk5BhEoTBdbsY4h/knOpUQXLKncpeQxTqdzJUp3BsCOFtrHe4Ua+x
hQpEC4cgIBd6h4wZV6RmFc31zf0QcMLGWeJskvbMYy9Gmrtinoz7sMKQJfrupIv0ShUWX8v4TLBF
d4YRVpwyim3eX2+PBTYyRfoZj+VTojAUOZ0P4cIFsSi1/SdKOpFMqFdbdPqUmu/DTGCfNEf1Vtjg
FQoRY+1lIu/H9CTCGshraTcVfuM1Crfh4IU5/VndEM7gqosenOnBrVLqGdBe6UQ53oV0mThn2dU3
I4QGhxVlJRx91o2/5zq0LuYY9I9Y0A9op44WM057MetPkc5r/8MPvvEeOXfCgEoAOc7ca/JV7xgw
5mNQb9ysC9l6E6yVVO6PhxxyH9rlBlOjfIzdqjqPiG5gSLRryWjzNTQaEHBkn0d+Xcw7d1z8O4Jf
Oc2CygQ4s0yR7vpf7ZhvLNyDg1t2dWQGTNkz9yaMzxF6ETT81CBxCeYmuUNu9jPElbmzvIK8tiW5
8+efzjLEg1GbUaVSm+6XOUNaK/PUGZDfJSXwapE3T1ddPzAc/JmlXT5ORkKXFs4aY9GIuNnaGkWC
X2rIn5sQSksb9gjCiZIruDu5cY5V8SuXIt9T+OXYAY3qWiyn5OZoDdwBIQz176qyk/Ea5mTeGfqV
dZbeE4m2E7kMj9bNwxgiEadjI+OrXJAcQAceKOrIux92f8UwrarOZgKY/zT9OJ48kVESD4G/q2NG
e6ltjHeyTf+E1w2X0bXFM4QH/CeLzTQ8sUjXNO0D4Z18AmyXetEjA8Oy5XwwDfhds1jMa0K3pN0S
gyD70siLkcs6CGDWZA52kc4d+84jqHjW6ePsV4/4YxCOomamJC92IN0pr/8/1GTYdxOkmmQcR10X
r0yLnTfDqSvmQ7kNAoDRwAXGTZUYL9ltlboEbYcOjrtsGIgkGYK73gflAmkKcm72MPg6vPvvs2JC
CT/85+R0lYsSy3ixev4FpMYXN9IWYkqwrjzD3rL+/mfZnFXmYKqDlfnjUdjoKNN0ZDJfoyydU+Sx
NrdQmJQHRN8lVehy211N8xEy/DZB64TOx36tsT8t4iZAAev8pBBVa20/JrNvfVMaNVajj04DK1PA
EgMRx2d7ccLlC8TxDRycEJoby98+xJLfaQBD/8X7lXP+2pJ/Xi8CThmb+bXXqI/cnt5y4lyRB/pP
Y5C6x2VBmuCN3ygR/4GDEjuTHcsKhXuxyckcOyxjvl9M6R7xK5u7YbQ/przD0ufXRyqGJYob8UQi
621e79ZnP2D0ao7WsAmc5M2aYLmSTfIdWpK1lcQq5YMOweo1EtJDRuJqKBijLNLLd3lqBHBWmudU
NyhS63hgHCU79GNzePrvF0ypm7F2x60VJvZLpxjoFaXOzjKujw35elNnoMOQS9xt9ORgWRJ9w1dp
vENhsI+Lcwet6WAhbRzC6ajNg4U6ZR97Geu7Gw9FhHhZyU2x0RAzobVsJOpMil+8MkeTOWX3qh+I
VE8NxiFm9T6VY7Bzgp/B42pBvQI2zwrvw7FzMRWQgNAyB52rwQOHhFmm5f/bF1X2NJRGAyK6+Jg7
Zdy3DYdnPMVnpasnL15uwtzJAWeaDWzN7jPQaUm6FCdrqL6DYBKHykxAqDB31b3e9yHwgVzDxCM+
r9xUHQs9QhF2IdPl69xbLaq8YDp5AyssspZPfYr2uh3M8qit9o8zW5W6eHFUnW6rif5kcMLjlJi/
TojSnhWTu47DZtg4w8S4lXzROND3BfpQnNm7NszZTM94dmEUImpB7p/oOt6nrfsZD4lkWC3EJUV+
TULB1izxvZJWWawRbKflUxxi0QpnyH6dummHqhPiqIA3/K4QISGD6edg+m+GzxIGqjcexYSifkiC
9k5q/Qawjw7BJT3d0v/8EB0OmpbyWWL1pPE1yZkX9TlXNBNJL70HZziyXcZg1+VnqfS3N45fJH2P
EZPk8R6196QH/TxSz85tN42YKs1n1VQeURYu6aKjPhHoJI8AZ0cgM8p+LvWxZUyNVqFHZmWOy10c
cOdi2zc3pGmCKDQ7K/Ljrr4ZJNHlT8K7q/BWrSfcJrkmunNuLQNdqhecaEj/maBGxlqFh2pq6cmV
gc8yNdKvPkApg06N5z31Lz2yLBA7n6mMX6th6AjfDfSBmOM5Mn0P7X/QxZfS5uTxQvC3k7+b0IGi
pWolHj5ywuwHMS8t0moG3UHnebt+rjbkNbmRZmB5HQv7Xo6Z85SlIevYcTnXSU9ZuBxk6/tRuJjT
/eAG9dYCjIjAAQmXX3za1ArXBVg5VZ2rXl3g/bgo4BL1XMIrBE93o0C6W8+3c1zr8RjgB6OWSo6h
mW6Bw9yPY4qgJJ+vLISZCnU4W4zY684s146dZ3gRZW97DFpoopYrCUMXtLfZTKGKZ6Q9qzyrd7bJ
l3VuuaVV35ZnsB4kn3Pv7aAnIKKZ7OYeWFp7P5H6TTFqPZkKWYeT43xQWZydoN9xe97irHilxAlN
owKuad5rXcujXT0U1VyfEnGzcZEUywJ/2AlHTitjqQgDHJ/9lNSToUCH5Zfep1vneL7y/gi2O5oZ
th88PBCLzOWJVpiPiyjfhA8jwC2KvVt0FXJ4lgK34sEjCJdWnmhQVdhbh7xnabrl2XNt82CM5k6P
bDhBLrGA9KYedAP+M5ydhEFXKGTs8KwUfDl3iK9ZyIOHyIMAFvxxFxqqIOrCRLFuMJeosYmnoZHC
KdjSXAz+l7KzJ0ZDarukw7pj/XTB0vrgOqJ+pqzETWuekcYgomgqRFeVavbT0LxUisgRbw458cw4
PaV185NhiofGA0FDTxgqCtt/YGCQHKUnPtgiMEkV6Tmfy/bZIzTPRxZfz2Lcl4Y8Sg3uekqa6xyb
16AfvO+5OJcoWa1iYaGcXBw59Ce9DPcYs6FDjNYbs8B9xaCrwOPJ/B+gb+e5h8kf7wow0nWbH5Y5
bHcJFe8a76FPB3Gy2YbyQVHWUZh6n1umepAUqYNvPvWldo/mXBxsRRNjjjaG9zQ5y8IF36epMuQk
+wcP6QE+doVMI8a814QwEYxwozgjwEqF8+W/X2yrMCKavmHvFHtPAmybPGhPgIxTMqITnlXJ2CVP
x2cvviV89Yc6B9ktOnO+eInIcS9nLb0gq4O2RRYV2/MZ6/jOKpCrBV4yXwlK0weTF9hBt4hvyeVR
turs8t8vcdft4tIbDxQi8pxXhJmLHEs8HkvnGOf+QUr89nKW8zpQycTovbzH3hCfVK5ehNfb5zjT
lxkO+95hVLsnMuFPOL2/K6d+ihYDS+cg8vaVwS0XoX9SSRN+KtXOq4T/I/PlKR5uwmI2sNsbnR4C
M9TihiiKqaWyHG/DZgAFGzSgTOadwDz3Lmk8c9kcrUZ2jIbhozrYw/FkAUQ0KDbxSI/rjL1h2s3n
GKmFHpM6Qudsw8mpw11YwdCJk/DZgbX6VBjmBjf4O7IBEKQ4r45dAObEX80QaK+mwXRnDAJrNS91
sY0RhHL40Ld7N1O8do66jItHc7ITUJKayEkL8IEDxHB2+eNU5AmTZrKml9bIt3gb0mgqnGev9p5n
fNnrdHaSY3Zr/sVYn8LOzAATCHMrHbzTliSiNpi6U+iNdbKCuJalx1ySX7WqIPv4JXS7zO/FgbKV
qGt2Xm61bBbXeV7CcX4KZvpkdsnevd9jvo87dYhRKu9UMM3vvSieieQwHzzrhKWnP8Yt7FGmf+2e
yFFQJM2k106Heoy7aUKCZmJn9sL0yHCYDM0UWHeI7+FdmGhbJu5N9DDZDkpkfj+QFdxETZBdZTul
T/2oRhBwoH57e0Z5HCLTZVr6Q8dv7kOBpad3VRVZbf7C8B/FnSzVa4Pa6MJfsbfc+g+HW7EF6HYT
HNTTtazuGDC3EURuHqT/MXdmy3UjV9Z+FUfdozqRSEx/dPnizDMHkSLFGwQpUZjnGU//f6DVbYlV
ltrRNx12KCxT5Dk8ADJ37r3Wt6JuqlatJZDgWrMLxEzqhdHDGECOdBjLEFOkmj0BmMc3YmQ8003e
Q5/MGWBlQJpMipNU1vwhbHt44KDLD8zXQaearYyG9E4xUuoDbq1c8OGS6S03CUnsS+FHsHhaHVbr
HHKR48TynSY/UwMgZt9WeYMmA+AKAvdueupGhWWNgFxCy9cB/b1TM86InBEtS4S42WOOvR7bjhSp
sYlXWWD6yxbm5MFLfFIbBtgIWGkPk4fxEMk5ESZehZfWvRkDQ/9UFJu6syoCKPsKB4MguMTI66cK
0JaD497WodNEQNuWQQS2yDeGAV+rbj5hYgeD2Dk3YoLCJCcwSkMb0qYyc7kidTJADFZYj/jPyrgq
PwHCbfemDTdliAl+5cjBVmtPHAZKpOUOY4lW5/FrtIGqrPBeJTkbNlx2OgKDtU8CIF8iSa7HLC2u
yIkRN76vNrRRNq7pFXd+33DqnnVnJbrbqLSjWw3LRCa9CCYX09rmDsGf/ATB/sjI3b7TU+2jasWD
K7X6GgkT9BQ8P1ktiajPUZbqnhsdixp4p28SOWYO5XlKDO1+FsEtG+W8VqMtzq7btasoMwkD0XXg
hH37IcVj8paY5Y+RdgnDgEWijk5DH+E0RQx+cQTbou5UqPkm7GQKt/z02ZRSX+owkz71FX7rkH0o
jHM4S0RzEevNvoPRAqVF5I0fCdxeoYqqNT24evvDHd2Pno4mmAmsWEnRpWs2152GopVKxlmBFmSy
hXThEDNAuCJq+kRGmrfve2JycDdFKB5QQ2iMgddFF/d74kX2DhOoW54KOiQcnhgXMXDPXQSEjPC3
jQHvUGt5ProKiqU1Qp+R3SsKpfpDEcDpY9508FUoV6ovyk+kGDCzc2ywdI2kQsTnVPatc6jDSQNE
/draZvISkjvOKJfujt0a/c4iY2hT5BHuzVor16FWfKHNUR/62CnWaPe6ax9M0drEtLVFB4LlP5b5
Pbc/PF7zbjRSbT1YPIxD2w4850G815Nc3eg4iBaRVO4WwZE8S2BLncrdo3AOhhqNM3PW4jTJceeG
JrIshz3U14xzYDTPJuFDd8zPcLeU42mcMndljLq751iJrXawXsbINjbC72/tno9NWiXNwhRjrd21
L9bc0KkyABBORCyAOYKNs2GBLJsyHa5r+2zItDx2qKRRs1I5BHTZkPvcU0h/TnHSbKuUKhHigs4k
9iosFSA30EErWYkrRQL3hqKBKS0pOs1z8xqahLa7HPZu7HbYWwynzx1gooWor/NAwlLSLLQXOryr
ug5vIEmMO1lkaIFwA3NQveijDxWsLjmNmIXibq0veeC+miqzbjsWYQRjTB+R9CxE5YFuouzcTKLp
LqGs+6PeBddZHn1JfLjroyLeWHJixiI4IhyoxDpCDroyjXCf5gWd+6hmE0YVYJSKCergbNFL9qhJ
k4TlNvU3edjukmmLAs+IkpFYVTj8+LnKUwObiDkcVk40C4fCIXBu9DgA4pe8zdro3hSDe+ciD6U1
XynK5bplmi8FAgod8RrkS/QhA521FYaxWZ+GjduuAnmNEmbH6hqsav5GI7z4CvYlOjbIURZWK4M7
ekk63nrwiUKPL45tepy7gnSD333dMod7q3EcCUAg6Klb0SMbR60qUT/N/wt470Pb19FuM9ms6L0O
3FrT2K9EAhKjxRJ5EJTtFA0eUyK8i12InkWajCViD9StC7tOr/IzjpL64BqSyyn2UBPSW2nkxHKo
5kqCCMVgh691MsJdK8pL8bUropdmgJdsqwCBkV4dtW7EWs5bOWRWt6F7u/MLrX40O6R02mRA/TdZ
TQu/zQ5tmq1l3nbXQR9qePwjzOOocUIDBqY2HSYJg8YNcnupF5N3yD36ubUCR9Po3nTwWxuT60TX
t3EiepYV3eAIO52kRnjOKqQmzZA/M0LITihUyo1GY/QU8tgcIyHMjeyq4hYL+t5Jy5cGPMvnMj3H
LPl3Qlg3IFfDq0H3njyUoHuCLh60vGhwLjX1PgLdv+o6uAhhVdn0JOAimJWoL63ulje2NL6gYNfv
hFfvCRfJN0ZWWuswb5y77nWcTGtnB0m40LXsPs/a6R7ZAc6xvDlPROpuSFH3fxGwov8568Q2OWhZ
ZDwZZPO5c37Pd9kOfHiaEI6T7UyJPbBUMwuuoHkfV7Jclc344Ew+9Gjl3+LUp2qc6seIenjZzkWq
ixHgxKGZKXiR2EDDMAOSZC87Ha4Ka/vPwzv0OZzjx/AOg0hQh3w2VyoLXvSP7zUdZOYbNfamLku9
ox4+cai/tntLXBGjQyHNEGMbJtR1SIS3OC7J7/G4X3tK2yS3m52TdLeTk1z9/G1Zf/4IDUFGG14m
3dB15ADv3lZr4z9uvXhXNRkaUtpmez/HqliznBSrUc/lsVdVc5ASkx1a0nTVeaO/Aa/L2DHys5U+
YuIX1rS3MdFmSQCswhXhyfbIJ9R9DAYGEQbmJ85+K1Zyz/DFMTRGJnnIVnt/vK4U7iCdicgqIfOK
id9GFe50HtICrwD1eF8YJ9dmGC1pAMLuqu8LqBz7Mbe8DThGdH5hDt3NyF+GEWN8N0lAOlO0I98q
OTnOhP2kVEjqo2DtZ0W9NWyjXMWTx6AzbdTRMVB+CcGyPfW0KJII8bkwDeD9Nke6IAPMRLtmV4Bf
9tMu/sQKBSqAxtqZ3LeZSNjIX9wpxnzXfn+nCEs6c4afaTNfJzbo3SXRqsZpuqaFiF4U4Lacbrhq
rDnSvo0OlU+LoYqKS8E+nXGsoaPuqFtrso8EMs5dqkDtelGPWIOtaJOh1VjPpEFNoEjvjPi+6Ec6
dLDj6+wxM7A+OXCGkP5BJmzMuZnifyLJEJ1Sy6GIfURhpyQ3oWSxrPVfxGq+BUl+/5ua82MrMSuR
GkRorfUuL6hoOCPCQ0x3sWs8dLadbngUBE4jdW+EdsOt1nTb0oiKZe8XRHIYLmxTDzY3nsW7YKpK
9EUWIt1CS5A6jsMBvyZuvdw2Fplv6duwBlXVWYRlaKDaV6Xi4lpTfW5Fkx2tgK7nkB0VtuwFoo+U
xl6QrJUXWgdq7k43ycZqhuQDALxkbWlMxOEfieUIDIzmhm5hTmO+7tbhvoqx+kctcuN2BEmSH4AF
Ojc9EMBt0AigVWXk7OPaLKAMGtZHo/A3cYBbXxqu/Syq/GTYqBPqKqkudjZTmOCbXaxG2xW4ODEQ
IOTI8gTAkfMBl4O2bHBdzb1eOAgw+wB1uSfCNtFMUcRXCJt/sUa8ux/frhILraVbLGG28+4qATDz
YkcLkp1fYZ2yETPBpeBTd8j9w36y+/mr/cWCpDPOEVI3yIJTbwvWd2u6Y4J/GXhedmU4IQ9rKc+1
GFWR7QGBR97C+d5wtTPvlCTWedby85f/i3hFwjMdlBxCEPj2loT43cvbCI24sXh59Nb+eSg/9pQb
vFd0UEiqWueXqWVvUZjvHgIynZSlSN2VRGXOH8h3r0jMqSvIlgfL0hNBj6oAPWvVM38aWxitPrED
qJNA+kIBDgJ8CgG3wSZXpE9Zps5zqbm7abW1wKseirjfpNbQnCSFxALN9zWmChrO2mStaLHA2dMj
8zYHWY9/OKXx7CoKVzw3P/8M/3KvM/mlbMNUrvWncEGtt+yoEzFHfkKBmobHxGJkzcRb0edKg6Uv
k2qvRXWG1ZtHN/dNF0kngZoIh891O2obv8Jh6WZt+YvFVf+LJEudW9lCi88tIpx3cVAytWIkUk6x
MwLjZpZa2L12UjXUcNettpPlpMcFJ0OmWtpMzfrFBzP/9PfX2nIsGook1BFI8e7VMycs6zKVxa4p
GQ1w1kIWjMqfq+AS7QfnxVmI1ORCA1mWpXPwGRzBtaiKdVVQQDKFCn5xv7/VHe/fEoA9adkulZSl
3r2l0ok5w/SkS2cZMtQChF1EDjUJnkBbze7RGVvnFPpXbTXYZx7cbDnYiXcOohu/SU52BpctIWuo
8PTD5PfeQbZ9uC2ptU9xS/S1X4hjY0zjqdDFWvXtfVt5vyhh/io3Uqe3MWft2aZuv4/9I2/R6zrH
LHYqEBYR8GIRjY1/zswB40BxzrGK+b0i0jJi/qOyvl/Q0/BPsqJp6s1Y1SgRN28X+j8+D//Pf82v
//H51X//T/7+OS9oIvtB8+6vfz+Hn6u8zr82/zl/23//sx+/6e/b1/zyzDD4p//oLk/57/t/8sOP
5dW/vbvVc/P8w1/WWRM2401Lk+X2tW6T5u0t8HvM//J/+sW/vb79lLuxeP3jt8+A65v5p5HOnv32
7Uv7L3/8ZnD3/Mf3P/7b1+Zf8Y/fFmgsmuc/fcPrc9388Zsrf9cpjJUrlO2gubcoe/rX+SuO8zuX
VkhLlwasDS7yb3/L8qoJ/vhNOr8buFEMAcZO5/7V+aaaF5m/ZP1usXTyH/B2LK78vP96Yz9cv39e
z79lbXpNvdHUfLc9p4/+8znRyMLmzpLO2xnku+XZ9zJPDY2JjNYvx1llS89nyXmaRCQnrA5dOtAG
sNoKPynOMkiPiuVnXMDo1Jv7kNSvj06AHQQ0Q25+bcIB+/qYIk2DL0GnM2t784XFv0tIl7K7GYHE
jzUhXifupwF+9FMvK+t2DHzBjQxPRFWpG127OklECHmInZzZs5QS5LP5Xzn3QJdqdM32T5rqEWX7
ha0XC5GMwCOQH9c8Chkmg9WUsDMsSgfU7M7ITHQL5TRyWnZgg1nM7DkhQjdDDromCiu81/2IM25l
Q61DoxeRqoHdFEtPigaZwJYeqWnglWB8DTepsYh21taAYX8O9CF56hiMHFj6yfDqJfSOcSLRvYWZ
j22QDDRUDol7VVZTv8VY3cNTsKMWELmD1LC0U6Ka9EamMBT1NH9NYa2eptytOJYXYbxNQkSSGVzV
pxrgA34ayz9bkbQvfm64t3Rjk3uvo2aYKyocI0aEJ6xw7OxqMsu5VHRCNPnw91cpLN6HJhHmgb46
CYl1YkW3ST6VT4BN29s0VsOd8F2mncIx7U1vWuWLhaDni1JJu3EKWpQgBenljlAebx2k9Doziz6i
hDTx51AFl1eDlijqVAcBigqRAIB3N/ZKlRpQHD+HMtpaFaQBK1IMXaJgWlYWHQqqWbFTTCV2QQQs
tJ50fW/THqZVW2vQPHQAwaeYivZge0RsLcBC8ktCImNO4pWO16/yzII66YfdEJ4ig0E0hHBibZcQ
4jCjDsr8Go9VWq9CXDByF8TSQ5GtLGzLQjPj3YQ5fVz6HinZS1JhjCvBItyturTjxFeZBaL6RCJl
NsnyDOmzjSSZBKl+djNBO8C2zeGA4xF3uiICEOW3j52LQ56tfZr4WO5gkmrT1hUG1P0kp2epa7r/
VatQVabMal0JQq2M9IbZBTDFtQJjF65triG9MFveAiAih6iqAuzSwpjv5LYvxVkb4KQiqbZvabLB
EbQTH7ABGjJ1ULZo96WEZUo8Xal2WSDCfUlfZtnmMnhN4YbBrLL97nPV2v0DxJoU9kQOZaPPRqwy
htt0j57RMiRzc90Qj0zjfQsmR06Bj9Khee6TRtL6JVTOXnsmsYzkB3kVB32HMA2ynnxzwb0j461G
rfuZwXeyt5wJ01bdaMm1k0zol7J4ZkQwGUBBSs7LJw5Q+dUkde0GjaKx0/o5uA/2K9XpUPvnwmLY
uGgjJLmMfPx252Y9+WwkuKyUXuFLCQ1ff6KhlDfLPp3IZSs45paQO8QMfoKj2sUMhzFdtc3ZAZ6D
JTtAtDjzaqECji0jK71jSOZ3XrY3ckNeN0k0nj14aKgSccDrOFeYz0GbIQTZHnrO1pywB9zuqXmK
aItDqDeBXyOCGq/BqeE/dESRP7kDE5iFLNsUGHVobf3J4s30WbJx6dCiVesq7AaUTsd6MOyLcLAK
jUrS9iViAzJT6I23eS3vpX9unNp7zPFF3xcOz2dHLcxyOMRM6b2hf/339/i/3ph/2O7/1Qb/f3H3
5jD0k927arPX8Ifdnn//j80b0fjvBjGGtNSNt72bLfofmzc9pd9plaDGpsDUXVeyQ3/bvM3faW4o
4fIFWgCOmqPUv23efA/Pu+N+Vwz8G5u3/i4DllJfUCYYhkF/y6Hb9a7GnQqGwUrv031mP0c29ER9
fEnRhSzM0b1rQmB8g8BqycxyKe3kOHjpmhBYgUPD4+GGGTBNKCDc6Om7z+9bkfF9UfGXb4sKBYi4
KecP4ceTH+ZQEPZemBK7lh1JYjkaVno03QKKdVSsfv5a7+v8t89g7rYYStq0XRRX6PtjJtEchggQ
5e4b4T0Eiv70IKGceO6GEACUV9aNHHGPFcPB6+e8P4+kExofCC3qz1YEwZxVuVqa2tfOjB7o5RAL
rtFwqi3tS+V8dTs6ZcTDjotSGh+lAf/j5+9/ruS+q7+4d+i4zUdhwj4V3YH3vSLb1fLRFSIhpNj9
bHUIO2UzviQd3I0EO8DOz/GQUYDhDCBfOxyKbYt2+udv4i8u2A/v4d1RnUglQx/LEf9GSU6qG8uT
GpwbPa5hmznOP84QPxwhvr873nUi3v/CbwXpd4VniwYtiSudgLSgfxmK8pLV2nOQzfL/LxAO7n/+
q9Fg/NMHLB1LSctyaYHyMb/75QqNaUdgEr3kuyLf50a71hscvGVTGStXRDssJXDKxtl5PJKgsZYE
ssQtoWNmTlnS0Vy9pH1MnC7ycfTg12YUBsfSzSJUJHHBj3DvMxnjv0L3vUorhLdzKJ1hhAyCnG4O
5QyW3Sw/DMvhhlNkTfUcIdms/Vt/II8BmxxanoHBsOkpdaO6Hk/EoSQSdt/bRr32jGib+fIz9Vp5
6QYRfwyVe5VJfiK9ohsTLhGd0P1QlcMli5tPAN53TX5R5CBx2m1O7UynGtPpQeXUA3lnIqWYHQe2
r5cYPgAvR9NwyIIxoBSVxXU/5eDPkZFvcrTSfkI5OYY1TBU4qIpZ09IFQL4IfDAPpgM7dxwxARXP
zD+JbIzrJ+Hlu44qdGfp6ReOHkSke8UT2VAFcYCMfDjqZx7jUTjphOABYEd1pszsS9xDdlNIEHKt
wLkfTAg5UxflRGpcEp20xBj4x8mNP9GLj/B+1hvRQQuTwGYgv2F/KoKrgVzHZaZBGHJk9kEVkifG
QtapTeVBxRn5rsknNBh7xwc3HTJvI7Rwm4z1I7Um/I/ARCZuVsfYwI5XmLBrWhOi0WDvutSt1xgV
5IbdYunZxb2TDxy9ia8aHNg0iaa1W8NV1a0ooA4ZQK1EQ1a11RYf7RZ5wBRaSNtsVNOphlZv8m2C
yLoO78ytGcwpfQ6Qc5PGiaxOSN3AAubxJwigyxklgIHlY9aHX6s8ZzGyvgRVeeE8IqAzLO0HJFv9
BmEbes2YRDVMSWczIWUPiO5isISi1LmFjikWU4szmgqEiafByUqiYEOquuS3tbe216+LGrB368CY
M3u+q0yAbUfD2rHCh6DoSPnN+ieogRZop+YxynXIzIH7hd9ppCxHYQYtLVoOkoIfhedd/9U2m2CV
ZqgmYdgeQpfAH90Nb6yEKKxUtXdxXdw4Ffk6api+WFGerXXZG8tBVbsqwcx5aIlRBkXb7XSRYYzN
kPRJUqYXpu2cPB6Cec8rfeNU5v1LytJhpPI0wGnuigxcDIKc+j5NSHeHRPVkqeCRRY4xLbFEmDXm
lpBOmEvkLuyyXnIuRWQXhc+lnzxEev+CDaeAXHOHLDpd+ROiZzppsjmKDGSORwuogMNdE7e9UhOD
r6w3r4zAcVbKdOq1qnhDbYuLzM0LDKj93UmEQl0X6IbCIPlQSv1CC1wn9rqUa9HI58xwH1QqNayK
lPpuyVRq7PqFcOInK1P3UzVpiyJwH0o+hYVROxzn6OD7FMCG0lLwCv5jYZVbO6hw4le3RtxeibYm
56KC6YVUmczNyDgleoTvvAYGXdsPQ1Ktaq0dsHd6ag/EbqnF6EzGwBGPo/oi6scgs81P9Ki0TQcD
D5+Svo5yb/hkDGrlBinLUpjd+Xp26/j4E0CvVBfSlZYi0+0Nw17AoqWMdn7HFHtSEQiZqmsO4HIo
SVyqenT+hHanTyYBU1Y17Qu31T/1SXZRIcOrKSyCs6MJLjfXdZEoOW0zgk23mY5xXSspmS2v3TYu
0lrR++V9s+4Mc0MIaHjhLJKB7SJwxyXQ7uLDaiGXuVskshN7rFvp7RQV3tqFHukVoACzXhTXhO9i
Mff7z/hwyosnwcfO+72hd1/debzn+Jh19DkFvvOvayj0S3eWCBCrgdzPtw5+yANXMPxf+rqHSjkX
5SKoNEZS8fiVUiNkhm6oNTQOxMcagr6abZf48vo0paT1cu/TJe3LYKUb+N5CjakR7ZANlqtwJVnT
llbKtDodBwZXLkDDMvqaqj1hDJAOjQyxqUMsZzR6mAtCBgkAwy1wLYQK3YooEucknp4tr/7gDHIW
IHcnwwStMS+Ak09oug78AL8MOV2Ks71177Pk7Z2MbnWF7732wMnr0cqS5PhqJqpjNJVeDjd5cByC
0BDtJHU5rCKrISQLFSpu1I+Z5gM40GpnZXWEUNHeYvvJYU92FzdU5oGG+BG/K85LYC6gXc0bGY63
VufXTNUXVT4hG7MAQTOQXJeZcUsG41XnESLaDPIFuxCszsgkNqFrPqCAW2R6s3eL/DEriiu2LawD
nObt1rOOSJr2OZousGRXro9AFBD7gpOcd+MYLSrzMLkWuUuJhzYB1l9x0hOzX9SjBhYaeAPBxXJl
2Fq3NjA8A6YmS5rxLiOGcnh0vOzRzIthgUDkkMOcQTaGOBl9t83xL6zhvibUOR1ZhaoBslWS9mhP
j7WFRJWxwL4p2DB8WrwrVIJK6yTORWKUm5IMG/8riop0bQ7uc4o6lu+78vrO3BMnd/RI+VDRt8Pf
vyzOaC//qVxSjnBt3TQwFbGivauni7JMBhccIE8CnZpGpATWGt4t/vMNaYnyxmzeBMyQqByJ1F85
j44I5tOqvEAJuGpyHwJV0uH5iDwuoov+NmClRAIcX8zSIVBD/8RAUl6Xyv7gcaeDM+N44oz1qcOB
Y48VSFMQLeuhJoTdBzdNFIyCvGa4+SbXCG93olVgBxlCXQ+HtwB1z+CeG2Wtm/TAPc/+QC4ycYjj
UedhYtq2Tz273xkGQXp2WD/YNSVL0JZf7PzRi0YMPWUSAigV4TG2uhOKvuhg63CO+1K784E4O2UC
CZaydem6wYNqUNT24cuoETrhN0GxYrm6NjL9A0x2bD4mmUgVfR/nNUGVumDVZNOt1qiGkNSAIje6
9NLOGsweRInMrtyhI1tIuDjWk3M8pepURkxJkwC32ZxRour+Wpsd2d7BbWNtT2sHo7QfYbLunc8l
tvsrzS6gxqc7uGPnZt6Jwzy8CtKJDmIY7doJ/bEmBtI/gan2uIL8bEumJGlUQ8+GgxCxz+mYYV+D
WBuWWP3VV6uvbgOHhAxdH48+ZtWFTq/SF3Wxo169nsMrFx0ZndwtZz+hIGslU1o4IzCrAOlCHgDa
OC77UrULetiArSJtXdo7x/ukpYBmeZm4UMfOnODhtTvLpsqGQlA4xtY13M9sF9PSM6OnuoyfYBNt
44YjUHqVortapPTsFolH2YTFrcfOdzShsXoMis0mBIbrPxqTOHW1SRZmw7sSwQEW45cJc2BAcoKj
N1utsh6ysLzUvjNToIZ67Xf2TeJaO1jU9wGJ67V3Lc0JnL2g6qiUeYN1b+uCeFtX6fgCExD4g1W7
C4CKq57e6gLXInZJ+jkL0JxPE7gfbGNHOkP3CIteaDGjecjEi7Szi+/zRCDyh04bIM2NGg2nFuAb
QWZxW3ZXcKIKjgI5MQlZnH/mVGrvrYDoefa/F6ONvpBemC3hinK1QTimU5UtyMkbdVqjjYkSLnHV
a2Ti0yOgZ2OaY7v0hq6nY/Y55uL5OpGVfV7daVNLE71LsbUH7t7Kp9tsygEB2WmzadJrZVmYJX0D
0W9d35jdMDKzG1AuWN1elFFyr/kPFABYIoMT5/BdnZM3xlgDNg6WrtzC3pEgWFvi9bmmNLW4yrzR
3o8ufm1dj7QX8Rz2GYkX3scc/CtdduuM4vYys08WYeF7y8R0H4Vm304B3CIZqGAV86XKBpDlOATy
Ye+lcm9PCW1R/u/+6IxmuGoL7SkRIwR3+ZqV4VejnkPBIdAuC0iLcXshkAOmr8TAG5N+ikxGP9vN
GXIM4dqhsBFVh5jvUxIhjCJ8sUmYxPNjXGf0UBQO9JpjydBZd1MWhStDcPgjcUq46sDxOUSIXXCY
yQ6aKjg3NLcF+jZiyxtva3Xx59rut2aJtO7tnPtt9vWt6fJuFPfur3//H3Tt/nfDu/+DvT3FPOtf
9/aWz+lL/sV//b67N3/Ht+6esH+3pG3r5IICYX6bsn3r7gn5u4HqxrUMw6Y5Mw/tvnX36Psx6eZr
ynTpudH+++/uni5+p+1HO8ec2QkkNtj/zmjurU32z8kcehRdKYdeoUGHCGCd9W4npmMXTRGWwR3p
JfkqZKBbp+XdADXv1FYq37c9wwlC2gSGRrA5ftuAsC4GgMIi31U05XeaDhPJc/oUGGdOh6L2UbgN
6bVZocnkhmR6h52DzksNuRAh3jbkxLUkw+cxB3By35qTeaT5uR7V4B77GEtR5gAuIpAQ7lVkkQ2W
W3vDLsKtgks5V2PJVtV0Gd0A9lvFBMvDfvzdBfyL5qL548Dy7WOx534ssbEmn44595e+7x91bpuG
ZVDvGgG1RFnlLuSbVkLR1DeMdkaSA6WtlYJz1DsmqEE+K3Cb5lGHOLyNw/KxG9Gli+KKXR4Z5YzU
SZv8Iey7BUJG5CbhgNtDl4AahA5ox2hWwnR5sPVAzAGUN0FDAJrv0NiJUiwrsiwJA2zkTH83DJaM
ICMqBb2A0Y0vOH2GDcirx87VgLmI7jSQ9U5HD1MhA1FEV8T++q8TEXlRPOV7IKr3lj3Fp2aw/7FG
/MviTr5rvc13lG1KWnYksaMIfq/A44oQl+Db1U65tnkkXpRIOWjUqHQYIdrF0vBBxVlYUPZjBi9g
aiHXk2WYafLZgOSwYQB6BpADvtvv7l1kjhd6TdRpDIq5iRfEFoV4qMYEWRo1HX84hLDOIzpd6SvE
vckvmr9z6+7HJ4Q8L54MNJ403BmC/XgrJKKNoJHp9Y79INxaQ7grLVLpBc40lPL6x9QHi5OayS6t
Ov3y8/tw7uK/f3HTpC2Dlo3nXX/fV2xk2za2VjQwFl3iugfM0mmT3GXzhX+7ccbpsYuMCRU/hxMZ
RurabxC70B8rd0zcvlpcgH0shw3St+6clfC6kBfrvxItvVcGIbg0geVYJj1yHUXsu/6nFw3UexPv
kw8KAHGvTfsAOH6A7irxJu8YNI4DnwC4SIbuY6On6YcRjuwvxHYGMqQ/fWCznJlaBbUBCir7narZ
KhKVuVPS7wY/OYjsgmABXysgiFXLmGLNXXiNDg4IcjscLF0BZ52q16ozOdTqc9pH84H0cYKVaPae
rYms2xiYTClRA1hR9ZjZe5gMG4Mo1CCPUrSGJLD1FcIxW+w5NzxqvXHVxNapm8fIoUOWSmvjZJTy
kIwgzqpKBachuxeTZx6Jlen2NeDNFBX4GstPRUKvbu8Dt36wOihe4eTD3POj+zJ0q00UNf0ByU1/
YP5H1h/B0YvRKes19T+m14L4pzXIt4K6n8QYn5GvIBQcoH6/Irda3xtOXq6MNDYepIm1we8oxvvC
3kK4T9YlMvNFPZ8UiPUyFyGQ3qUXKP/Ym6LbFGOAfHAu/lLgRa4b3biY+z7mtPNitr7N6Fo5QSvO
GS/rV2YoH5QVXE+s88D01M1o+dcGvP+1bB3ILQIlXYVoOwuHx0T45sZ8gUmKmcZlEmD4QNXyWaaZ
OtALJ2AbMwiRYJYA6HUT6yGDfMsAK5gfKe3LzUSoFamw8XoYPG2R1sbZCQpMsgLH3YxjkIVmLux6
1jUFbrBQNV0e33Q+pJX8qqACLfDy3lRN88TGRrgh89dFOIcWJRw90My8EB4WpGRLdahfvdFk+u9p
NyG/HQfL0XNvNFd+sI2x2SYC+lcIexksDUs54UHnhtcHZWRc+fAqBiwceZc1C9erH1CBeLuor15F
2T5DKYPbkrR7eBnlUhYzdRX6w7LxiDsBkQADLA9XpaUewnLL+dK9RH4BedUlEFWX1UWbimLdpNoH
1dBkAkTmjxN6AUO/l3p9PxXmaUiKnde8eNJ8TkmJWoI9JhQpIHXH6y6Vu6/S4IpYLjrqJNukDdJR
nJYWom5IuFZyHIMhPEdD9kz8p731hPUE/IrVu1kRTHzSJ+Nah0EaaBWaBBcOvEa0GB3ge7Po2y1A
TS0LTjS6kyV2Enuf1E/tSMuT/hG7mMuxIFa39LDJRKcdtLYKWEegkKE4TM0yxwV55o/8iDqDVoT2
JHqojwJ0D/dnHVxjOMbKbBDVbhuEo6FD1A9e0D/1AOCuooBN2mI42VqZIDJYl+TIjE9jSGSE5tOM
UQHyZRmZ1yVYaFv/0rGPIiLUJh4IglGDnsDenO6CLDXa9AhiNjGCgF2ccGpQRoOTsjavfHhyNDTt
VaaVztYJyMaykuZEfgqHV7SR6A7MRSfHjwN4y+Wg5Wcv5X25KWxgSe9lUdCGUR1ZcSw92FU70DW8
pay3uouV4hcbEv9cAlULOvvKwyIGvhJoicBulWfNi+YC5awjBp+Q46JFsB9bf08Db0loM2Oi0Kt2
7YDYwfwYkEu0UV3xOQry1zryhw86S1UScD7H1fRoDvkDBuV0m2gxYkbL7J60PQz7XVx77T4jdXkl
fVg0TINRV4kBAnn0MXaTr8wWxmWnGHO1Tr0jaVk/gDZpeVOcxJwkW+LeAt0nqscgosk14C8RaWpt
nbw7a0h/jECka6K60Wa7YXFxp+nTwHgILFn/pSnB+Ke5uEHEjdK8Q0MZq/ahK3qifafYXzq1PHuE
icSIn3d2VJ2q/8/eeSxHCrRd+lbmBvgDD7ktoKxK3m8ItaTGu8QlXP089BcxZjExMfvZtpVUkPma
c54jeW6G95KVWJiRp7mPM4gMnOekdRkgGTwt0QNrsvNd3hSfOWUsYTvpA5HgYjGmi1XX8FkdckMe
gPCVhLJgk1hMWH1Ir2DSFKnar+DJBi9HaFSTEWb1008Tg/PF5nfAbvKpKgLmrfd+mTVONb1B684U
n4nwsU0eoOg9eo324hnZbZ/9JqVL/I0mD1OGxTABzmziNEBhLDd0KTNcJ17v8ZHDfjVlxgYuc5o9
mMRy/9wQJBCZ8A2iYS33dQlTW6++KT3Z9DQNEnjw6uNAxOusPQy1xs5X87EF5MZRapvwPQFgjizt
SuLNuo8JcdSdBQqetOQB2AQgTQEQxyTxwBLjbe41SWQgTIY6uL3IMzI7jOKunxEQ5Nghw+k3JTpO
z6R7h6E7SXVm04m/5IAGhdinNj0WqywwCgNKZk1l6slLzqDXGctXLM1PXvsvHO6rk7cgf/NjvLqf
hSdOmOCx4rIY66e+D43E68JB4gH1CLhJ7zIJdXdslx+/hQZcDtVHuWRIJlUcLBOqqdFhBVak/shY
RPwSA4zDUIMkb4Ng6mnWT9iggGuzqVd+d7yvutF6ED4P23R2ZpSBSNHCtrBfkThmR8hHd5ZHgkTX
mkD4teHZcYcrSTMkKc7xe4dQ0a+tq2rIQyE2asV3TIaocyg5AaDWmSejc54HrbJDYogYtM71SZu8
J9taZlYIzX2xfA+t5r2vDjN2w9GOZtavYUoyY79mP1bO9tYzsayTkHJl0yf3vpc+Mh6Wt6YfOmJW
e6cntaElmAL7bjqC5G2mQDpLH7kYFAOCQlegBqnTQ1upyQZAKHAYjFmeSd9ElHSTEIsOrmZ9mXrk
WUgVvBZQK5pMyVQ7ASgpFHtgqjuMgfNwagwBENutDlLhdMo7AbQhcbdD9DBPJiCMvMSDbYxXtebJ
zTwx6XZGl4/WZoBhVqNzIYfavhmX+jMj+PMmdaf4psRmhBS/OjC4j8MMjwY5ItaJc/1bpM7n2Pgx
flqeWLw7LjA9qqZZtd+lZ0YFM6Id0V6NafwF0gWchkgHxmreadFVc5X++OKT1xsQMV1GzhrXO8MC
BaaPDs7DJj8y5uR5XK3Np8E8Vdl/c8UFV7juJ3bQ07jBV+JshphU9X2ENZLkXL+5tsC/eAPpkNv5
79IZ9765rVAZ1kjv01DjbaVpG05iOciREV4BOJUleHIg2c8518ykX4XwPntwBRRc2g2Er/WeDIXy
MM6UFaB2mzZ/ckXxJRLCdlza5J3lpi/SnMhcFPpPy9szO+YYre2jluAoW9r6k5UQGDliYYRtHlt1
8Ur90Vb9fATQhMzRST4ARJ2FLEMkLc8V8dtkw4zgx3glBaSigCGjG3hGVbNyOq3p4kAAb4ZdM5qv
CS1A4BNQz3qaV2l5z7dctoEPo/3rT9abxAUcbPFruiSsAfX5rnJJjdS7OyL2PvNZfHR+89xkRCiN
v4YdfwzCwgm+AJNd9aw7sxX9WcnGRC5J31gj4icuj0SJ99jFd4vP3ieKtyYqZYr/apX81sfhoyAN
aDP6oBZMh7NBbAv+2yUqHYeAVZcp/QgryFbzLbG9djR3bJqlT7HapXeiSn/j9Q46311Vj3+g48ZE
G2h+hI1Z3zmKXSiravp+8O1A7187cUmn+mXIwX7ZtR04TflNz7/4jG/LVaPRAEtSlMxFXR6snvEO
tZq4NHKHAFE/xfidvQKuld4tkAD6+uRM7saZ7iDorMWd3pHAxeA0JLTnkLfycfN5EZswPnVkE+aa
+bNOXcju6Awx7UVf4ne12mwy8aRSLa4EHSpg3JQYu8kX2qFIUJPg5EMHyUUK2YQIOOMy4uvccVvf
ZiCWDZS5KF8bQntK5z6N18ukvBu0On9i9I2Z0p9Ke/6DUO08rZDrBcCxroppNlzgMrTAEG8gcZQp
w99sKSlxlJUH+Ee8oAQanoz5B4DP/TiKG8/yr0Zu3bsi5nhouEZ5B/5Sk6pdO3bXwrXv0QkNG46F
T724GQWmjrqc7xINHmTlex/OQtuTt6y/zYzIElA6y37AfLwhM5BXmi+j3RVRT0bazkyGjRE5kX8J
LY4fMAJTm+Iy7evnvhwacABG/zja81X0k4GKYcMkD/iVzZnPbjD7IOut9ChmcDcwP2fgFH7Bkqgh
gIBZjh0aNisdIn3YXBr1GAnxXSazdax/EINfJkloNvjS37bQaZNm91Dx7uxsfwLAC2AlBPV9ctj1
d2WvrosoWTORUYPLhBBKcepzdN7uYrAETcxLY6LdWgAHDPzePl88WDHthJZjJfSWDBe83ArPSeQ7
sbu358IJpGUEI89921U9lBbvL8SUCy4wn5eghBNca4hI2vUoaQ9QvD4tSfdGdtttzvlKOIB/N3j1
u7k82xKTtE8cvTlRGOlY7TPoIm7+Q8wyCcAOvPWhzcyggBHoO04XaSOJK0aJ+9axQS1O5U1pCZzF
WRvyt882LiaRmIRTl7eJIIFXruj5CztPmZGtf4gE/sHmBa1Kf0pGdnurMUN6o/Tw4XtrRGEErgf0
tHb861gbeBuRKg0Z3oIC9zfzRYeMTjYHyzwve8/M7321vg0+/NhyIXBgnh5xVq33FalmDXeKyILE
S4B/FijeFmR55D+DLWWJC6RvR64P5fLkhy3H12oSK9sMgDtGdauBcz9PC1W87VakEBgDMl6i0BCi
sN3uqh/gGfaej/BEbuQhKeYbzele0HjvCvGEFrkNkvzqmWDOqoQ1R8acAK43Wybg7VL3zkbPUWvN
97Taj7HnrfA7nag0HeMJuDVLLzMZw2mbPWTswx/r2lSP9hpozcSKcarLgzBLhUHBgVvZ+Iz+SqL1
vCYPRMK5InWowJBl24tBchMNMGRL9B31sS379l41rB5kEkP7QjRsaee5BaXv6y7kMh/Yuw3jt5i3
ocLKzr0qIN2tVoXCqjUjUknPscdKUEu9L8If4fkBBuWnCmlYuiTyWevI6HJb5Yw299tosYpBy8IL
oVj5jda3LDk3C4NAO6hz10ofMPKO1RXMVXVgxTttoZqP1ZS2JJL5HOPsbuV69hgs0Pma5l2rT89l
894IMPnQuWpwfPl8Xiv1ZMv4lsGtHhJmmBAIkh1m5aMKMifvEbPbje5vU7ahBMzrXNlaK1BqhC2S
7XYc583XLBIReAw5olVOewY1pITMlMLtYry5ivNPcQGNjAYDK2OrFzPjHoRxYFa+7KzMDyotO2kV
H5mTmQkffxzNMcNktAQkLsifWmc1VQ1yLy0NyHB3WIgq8Wo3KDRQEouf++Gziz1iJ0tv4C5s8E2Y
CL3k+teW7o3MEBtMVsVPlytltywQlewWEoZFxV7W2qepdw9MpIkGbmGmQxZRIPAWvChp8mwmx7lh
NV6mKZPZ9cySk02sYT6ZFaHJ8LtP7ShZLjcWU9aufUlZLx5kRz5s3FZPHsk53DLxp2QYPuMCOoMP
Dbo+++CNXEkLdKEpk/7CjAy4u65NR/IOX2Q1z+GqT6T0asvz4LkXOhlO04FJWU/hTWCE2PWtLgLb
02Tkoq4gEIYfMYc9ZSyD4p3qbNLjNpryxiDUaHDFZJvY/zRyVOoRONLIOiPVZnj2eVg5xTWbwHmt
E+UV7RrXiXUq9YIA+HQAmGmtV6MtGPaVUJPsuburIUNP/nb3+r1+iJH7BK5R3hbyt8IBy5JZZ7PK
l7AYDOuz+7xnepPMnreL1/bL+rahihBxSSyVqM8qW0h5Biaws7VupIqAnpNK9yO1Vnk2kuJzMnEs
eI2isWE2g/YGnexka8FYd8NpVDUYwsLHjNqPN/mcj1BROogb6RRpLfQGcgluJkLgDoNN3Vk32dnL
KqLq2o9OFAVIKBQlzXlsdVyiG2O3rGKoJ7diLNnJIDimt1y/xiGhMK1IxlYKcz7H7E7Z3nOlYAEm
01dWVqwzrRR6klViRzCnhn18/RfVEETZyXogmgLRRKWmXVuJ725Q6BJSd2A3RMipIiJusd0oV4+T
Id8TGGzBMBNISX4ev1YtzbKbNNMJky472d7c7FvdfDEGG77BYn9XOnHXZY9fI67/Os2liZf7ZFFX
fDqoKVGeBZ1WHftpJeeTKi/yNXHbuQuAUpc9vOacLb2tCYBjEsf9izu4i/S2FOGcwtdUxW1qdB5Z
qfofX840BCWmdwCgRABwU2FMYjqZk2iMl5soEBYAg2/fFot5sot1m6ku1KrwD/IJ/e1swEavqm/E
1WLvauShQACw94JaYrdKeDBbCVsSROASR9V5V20dQjcbWPMyXwVMzvVHqhz+Ub/lGqkBGpfTIvdO
A1HCdCLRqvmwdA9ExeCmN3kGW8187pz4yezsO7UWv8PScRRo/LbxGKPExyfWLRvVA7DTnEXG6D3b
NkRAv/KO65wefLP/g71uDyjk3UudGOjqvurpj4e8ZDA8r+OOIbCzw94bWoRMYnbzX+y8aIJEIfU0
wdasFh9zLTRxNy35n9lj+NrjTz+aCjmzNy8fhUoR0tqS8Vn1QKLlg2IStEvJ5lHtbQEUjc0WygN/
w9HG/K81x288xjCRFTEZ2poTQuSlz47lUIcs+S3yU+2YSrA6dbMylaqPmm9hoHOxtNOS7fDCzFy1
/O9i8BbeEw0q4KB/8Ow4rDnjZOMHGLzDVlEe27S9NQuFzlYUO8spuZzrPDkYtRVaw3Lqrb4Ju4Rr
BuUiXRIDu8b1KAO9HDGHN18bx15v14001Xd0l2DhGorNkkIzqR8nPEWR1y35vu8TtKIldAW3n8J1
Lr8S1DMBcMsbpgAISBr7sXKdF5OuLaLQYK6fjoG1xZm6yVlrtnrU9TnSFzI/zN6jhNGB7UmXLiGL
D6RlMzelxQtmdlWZgxiWw/GxJhKPgfnvssGD1HSjqfQA6I1XWnuwIAVuurOnAeBDMBI9vjO64ntJ
znOVXZxjNhoUYkhqhjS/dZ3hl8lCEzjGMtJR9oS6mRdkBxkzeKqu1eXpHP2cjoeiVvAl7byBMGPG
V2UFuGxmD1JWw7kYV8TOpv3jolyzho177YC6yUDnhI6HMsqwXrwk+xbetK8KJLgt+EUf5bmgtVux
mds6PU4JGzOQsQ9OZARAR+Bl4pS/rrkRR5rfjMrsIFMwLP7OlfYj8Sr4F1M0No2uzNA5i3x4mBpp
BG1PWWO4RTiNPoMBMuXaSodQr7X0h/pDYy7TSa2ujtkxX0N/yj1qmPbUIzQ6uFJnIuk9YPB71CQJ
JvGMBwwItDp2PJHLPB1khtFzZrkYjohNWZocE5vM6hFQLukspMcfTaHpl3w9EI+wgNbw+eT0l8aB
54WnoCWcD+spOOQgx8yAQvgpIb650yD49xomLh86UmSyvVjZE0acpRD6iNJu8zBB97wzRx7dIp+O
QM4frIy2xjTbBXvcI2NbdgsFkbqKp2nyPY4pyZMfC0n+0GARp5SPz1IKC9kpkiam7OgM+Xo7VWZ7
d8kflnV1Qlm4D0Qz/srBvGv8hHp0dj9yqSJrmKejZc0gg8kpmmPSCZfSCXVWW0bnPsZ29ha7DKeU
f1kF2iolF9q6YSRsqzWPvuoe82Rc2UhRXDdaf9vrE6pg0NMZ4Z2hL8smAsJAkDCAddkD1p7p23gz
sDuuScZ+QOA40JhpekREN95UXVLAZZIzQsH62DHNYkemMpKyuu6lNMZQ5D9OgWZ+mi1M+WIitUUr
yQtfqnEH4DYPpg1GxZqTLdAS73E2p6cj+4XPSeTLk5MT6AIXYcpLFcm2JttamhcXgm4k5UI2gbjj
IUcqJDmbXRQ6wViyIa3gjhk9iUQDLw46cOLHJ8+8cj24rSeOrUFZaXMKxsjDiYzl9Acyf1p9opbA
kAajIkLKsnmCq8qPatM9YZe611P/lypkQR9HqARJhAu7QfAzmm+O4VhQ/MKeIBSIH3irEUjq+CRV
rSVgpzJ/tmhlwoxOwerKOfKqY8ZKa1/M+t1ovILkToKMdThQLiNc43xELDiFdmczcOFB8Nz6fVA/
pUEMfKORm12M9+1Y/VVK6m/o+p1Axcnr2pC9Ra9LOI5FOFoluzMxhE+mkA95/Y5f/LmuGhGVhL+M
/qSfAY4GHjmR6EaS5wZ5sDN2v5TCSJs9xH52c59ZLMC0jH+RuQ9TfjJ3qc0t+LuCtECbXBBvSd+9
eT0XAvCYPjMJGByitGePgFIdMBQDNXWqWsYgmtiUaB0hn/QvQZ35L9I6WfE4oTBF1YzlYSoaj++5
PChjfkLqENaif+iZWmboxSjx8HqTJbIz1ubBlawbTHZ+6J6ZTFYODudV7bO0eE6VZ1J8MzfzwGWk
hsnk1edhNrR7u6Urljrpceuto0DpAnbSbraA+51OfhejE1KKGsadVX6fSBoJaRwsjCCvzJIuPd84
2aDkEA/2kVAK9kwa/F8zN790Y7kuxNC7Vv82TT3Vqwf7zjVZDLRuwgAvmQJS4Bq+fr7uQo3dTqda
fNsqOjPmxptHeY3vnZZvKM0IHS3rl7lA01lXz046xocu657mhAURe7CdGN0pqgh1KfsZ61s+EOxS
R7xzvCgNBB5g8pfBwiGhc4MYxlhEJANSiGbxZ13VxK5ozGxqtNJyWpoPLf0QJeBOYO7vZQH/syK+
PGjHGi5mQgT99mW0zpZjY5YIkbT03W/X7wYukaMqGjCfQ6s1XgkvmUM/QwS9vEOFZKcyyx9dg2dR
9/p+pQjZNdW0p7bWLpOJw5fVSAh/PNk662ymLDaJW8d3mO4tzURY4K8uhNW1PA7xU+sbfxl2tmex
3BkG8+a6ta+xtSJ9Jz3LIMEhtPtpN9sTkMfqPdPKc7JgGyzxzRymlQnhZP0x63IXZ+gZXbY9QevP
x6wUkhVqQqxUDlOdfyvMTfHh9v4fx/LCvh/ebAYk+oDQsHOmQ5PH+FkM9SrIHV5anc4UidmuoJ1P
GEFipmaRKN/silOsnK5kWrPHNAczyABhMEtfp6PqGbtpI8/suJpooNkyH1xziyNsCBs0Yv1uQcOc
QPu9FjX0YH25axwueepbDb7m0ajJ41uHx84U52ECdtqnNjMwp3m08UceCS+x965fvGckB+1kMhRH
MTwO81ygGM6Ihci1p84jhGHp4dcbLTYEQm1TlfD6VMqJOhgQuxGyF+7oIYr1d1C9+J60YmKuBeRH
SuuD/D7/VI3kM9hWT3+Zo4RIgaV7cbdzO8o7wgSDNLXOa09BN5oL4lYNzBmTwniHtUYrLsztpihG
FT97nOxtlUWYYBAxMWPG5OqHXg9N0mwwDcVGv7eLrsLnj/u98rIzM9th3xqTdbAHhVcjtTMmdPpv
ytAEETWgBgnzHTFB96HiW7nkH+3sX3q9fyR0gmu6Q3gyk5o3yTSgDKzD0SFDmOSSwKH7Yl7WzZGV
rf0uJy+GD8jYe2r8WnX+YEPtMCYpbAMBNiax6wKOIPQj5qMGQfJR6hD0qKkHOD/ivLoT2/Eq++Ap
sAIHmii5TUto4SU8rKP/BpiAIYpt9uVDwqSXls26SYjwtuVDXaRvbvpdDsjF04w1qFY9537znsa4
VNo9+unQtbej1SzI4tM1rtBsa2NX/aVisR4Mqz/f6OktGDGCIpZmTy/eX4SvqOuSr4kNyC6zF5IH
3OVxY8mr2HlQGd+FitiBXG2RvuaP09iqx1S9kOiJ2J2U5EPJ9btzWlOGDS9a4KI9EM1cB4anXgei
ivA+VRQJRbyfQRVvBrQm6OE3gKPYWHY8kI2Vfq31T19yVswDT33mUxmLuNlV+ER6jT+WAbFONNsI
QGzcdLJ+7upBEPjMtyuzdT/YZnwkRuhELuZHzeQhgg7gH+ghjKNWIXuaCbSpAb5se0NioO3uds1Y
0Oq0cEJl5LlJugkf515f9/Yp0+zIWeRhEdvt1+lviTIYurtin+VlHuUmQTD+hL6bIPF7tIK/cQ47
Aq3YDW4hAhZn48cRHsuQCttEnGo5G0QGS+uSXGpL3Wt+81AMEy83NhKHRmPfZxib4OjmTcmLbyV/
CifhTUm915WS15rUiC2wBnjbEkDdliRrGpn+p9HHg1HlJJbVREUUcFwmBBqtPuSolfO9RyTJqfeY
OHi1v69xWu2k2Q+HHkVGk1Fx6PN4UzHSg2hFAcmAcRx+9FHFYas2C+dqE1LG6ozWkZ/n2kKwIOoD
PsKFFgX6onHfuxJqka+B/dD1s/NP4dQQ9FQtPhoEn2vY6T4rYNU+8JAwc9RxHJoVVUlzM1o5CwPF
gDaxcUhB0we/xPYkFYwAa/equcN0KYpPyCJUxGO3Bl3u6Qe6BizT+oNm5zelxoDInCdyKRFmnxCN
0vvIqFbjrzV59b4fsR66lrlPPGPkcRzZeGX9vWbznFM9LCPGlrYur2UtxaXPCCQo5gMZgD5NQNpf
LHRoSuWnpbCGo0CPx6c9PQl3wvEww/1r1lsbRwJ4zvreRXAWeUjkBQulfW+Jv9hPoykzfnkNdyvx
W2g3Cu3SEirJg3uYbNSVSAE+EgINA9J7MWklrzVdhpsSaqSvUAMXugNnzL/9BPYNOmd+SB7Bi1uE
xczzS8Towk1WVGx9u8OcLdSb/XfJc3+w1xEtFRl+wFCeUCmUpLzXjN86ZheiClByfBKOYRy4kQR9
FsR0+vhPC34x167FJHCKOp+dc284H/oCZ8tPR3hYKzGMwyriBwvdx0w6XQ0fcDfjgyM9VrxkLgIm
085D8qfYP2JuiQFuipWXjmfvRQxLHRZ1pwVE7FAhux5LLUH7BhGVmk2vPow+/dSL6meN5/7Yywe/
rm/lXA2Qu0vq+946kVT4LCuvwUAA4B2vonMqCuaSygAFf0ecmov4l2mrZ6CyjdMFXbAcgAMbFfbb
if+HSEd8e60bzppA+DE0RK8ARPJGIULvU7NYdALrWHBPzM+U71cWCtbugyKWiHd6c0GqW6BhvVsU
CTXdeBApbY3PwJMHzt0VGgdvnRX00YmFjbZ1o17L7+KxZlLBDyxYpIbHzEcHBViMnw914upNxqE4
zWX2wn1/HHrTuuYQ9sjZNff4PrkK6v6oDcAelD+d29YuI6s3283r+bnM7bKr0MQEnf095QUu7ioF
99ifWHV/xYsqzjBlPyyYoKHDhjGriyO1GNPwtX5tCVXf0RVE6YJvWHfV+8yQA0109Z0M9KhFVuOA
mL8GuERcVBQYOmOpqELCmUDfBWNGSUDc2Yy2ZdebyddRd+wPy1NAD7z8jjE06+xpGBkIyz2rmmTn
2Pn3RrQ68DQDfMfjtWlNSERe6z02cIJ+GyogUQkKypytg4P8jksbKUTlhSyryBVpi4lvjw1oWpdf
tJonJ0/joyyzizYR0JmTSsPdgbqBbQHTHjw/Sf9AwqvOJgZlmE0sSqA38ZMosohN9xqyYE3A5yC6
IO6OSs6/iiKy/Nzar4txpnr/iPMmD2eHO4VjZDzTKCYRkiB9+lvaTRYAYH9wBSNhpLofrDxDb0ry
JwubpV7IR9DELHy87q1f3TJioneyZcvdTwK4PUOsnjKQQjNs9Go5GB7+QpZdpI762bX2Z2vPz+dq
JCTvDVtRY/sYEmMBvTP1JdiCrvrNpuVLiObEGgBpttf9FQ1pcU16ILTO48exYSet4t2LNaQLaObZ
enGe/zJqfQLN/IUm5AoToD+ghEaXt6yvmYqXQ2tkH6lunN2qQudUoWbzNDNKQWHvoX0jObLTF6/t
vpTVAkdY5Z+5yV51OysJK0xxHlsa7J9DV88fprte7LZ6G5fuRqmGaUDKoMZyftgboldvD9Iz2Obq
dJulm9L591y0vuu8+se+JwKU4NhbvUaAZVav5QKht6ER5bEySLwzjR2biz040+HgVYwUG44CEjZw
ovbG0UefFgJMPswEtoaN43yTqHHDCFMdqxq8suVkY2Rz5/ZL/KfDPntYpXhva9KoOlGVr3CD4l7l
OIdMb6eW/E1MFAM0emD1Yz+YmXMHwJZYmOZI+jR+b7S+wKsiLGu6TyP7o7Z8y7RgCgemwCorwEUp
f3HKvN0qlHbr5kyapv5lwNgBBbaq9zBeDrg2eFd9zMGV6b8MicfzWqyPNqs7zlIWHrjsZW+8DvJo
1YRDpiA3lUlb60pM6GZNiAz7PBwOe17j3E1PHtnzHBG0QQQmkB5F79Gy+cgcOlBrzquoGw7AVor9
2I3NMTWHg4vpcuxMgv2gwAWFsQM9TTwLcUtAuM2T80XGgo4qibN0VtnX4jHS7TTFZtXM0OUgq4kd
2sgWL11eChIhp00wnR4YqzkYXkgl5ReRD5lhLlF+KELFSi0/T1Z7N7I39EWa3lQ6bJYyzS65IckJ
1kowwSDE9DkNmgpSSkuKRLZmS6Sj/sShnu/XlmmvPudlGLOC2U2wBTiaFjMQcXm3kimwcwUru6Sh
E/GmIDf1LeLbZbVVo0WoU8RIpCVq6XQxSp+hOInJRcZuFFnXyv1E2YfEmOFGfTaT8tvE0L7LAV8z
A4tPcc0Ezlv1LwUu1J3wMidJ8qFbhC37fLUAI7LkWDqKHmNdaIF1ouNtGo0tUANUmFUzxRYe533M
MNDuskepp8eJigEtLTH2zeh+Ldb4iq7vYs3PljTzG9+Z0UbaiN1dcu5CJAPwAlFuSDdCLnoGE5Li
ks4JPPYZNzV2uik2qjcdNX3Iqo9sutg6c0ajv7I0ecOnyXcpyzpCU4VMjMFgvGZT1Gh2sUd4yeFk
J0/kCDcByanIVgg8lB1K5U5v93bZU4MBMg7ReMUXluV/V3g8/4wjolN3CgvRXWm3Q6AhO4tY15NS
QCYku4Qhv0hcvWZ60HTHfBiuSTUat172919UwQxV2ZnMZ62xnEuuxu0IHBEEZGaGmPAEOcHZQXOr
rtJqnzug8jgZze4wJA3NdTE4z6M0Qdmf+ZjfnJWLKcGoOphA+mBl70jbbK7//uy/rzRmoXkxiSdg
ocUejeD6DsESYbtFc2IrArWBOyBEMhcYo0JLkaIYGOar2aMI75SaT5NIHlOevRtfjYeq97STNqys
AvEo2bDad2i29QtBOWU9Do86Scn/7Fge0oaA0Pb83Cb4qIe0P0lj+cFMKs7aTOdke3Uka4RRWm2D
8tv8WnhEEZuZyZu7zb6zUdmRILAjqgqmWmiSKcoXr7+pki4kJh2hjYuIC6lDkzzzt+xDiuCRGidf
nyTRXu8FJpXbKc1rtiBltRuGLN8kYXzbCeNWBZthHfIH8HiP1ZipA7NOFpXMHpHuUcr0FanFaNvq
AEds0CzKDxskn2HOkDQs0vHeGIwX4LIvXk6MuKYullLudYlTIvXmXEY96SaBaff1Xk1VF7K/J7Ry
ejd4ceAxSGffz/k3PAIiqq30Cd7Bp0b/dcEZcdKr/KlocHZU4BcesgqmRzeU960cskPrDe25iCuE
BJl+i4FKnBu7tQ+JnpyE1Zenro4Fy0/75HStfRsrgHraaFLegSOkJ4lqHc/EP99bbaPQ4I9f69IP
xdAXOyHX5F1HXWRYeZgPnEGtadw0Nd+2S275iQjoPQSoal+PZNGTM0c8POK6S23qqHNJmqq3rEkD
kUbD2vBftLW0am2fLqzSymEO4T3UB354AkOt/CJ4XkJyf3akzudBwTPYxOpJMnIvUz+E3EfWrTEM
RyfT3bPmZJtesRz2OgGtpSE8CqBS5+YnZKJCXALtM873GkZ+RMSMg2koExzNtHzNYP2u3UScbz03
J+JXqmhxWKkNpn3q1IgYRbPcaNnYzJAU1zAr2XF2HJ/9NDYI1hEB8/rS+jkE/rpVNGw/UDg5OM+c
1oLvPn3+83TBjGkgKifnfuWGye04eRzJJEJil50AqGNzgLxGgPXYnnL9nvMSUYzD6dsYWLNtw/n+
9w8ryfCkcRt1aIxWRQMWNpKHxXLIai7JYS6/C5dSEu5/xiABAVhFChI7Id6IzI6r0LLUkZhDtQOS
1LBShc9CPz5qq3vTZHE4ZWwfDaZGJxSX3q51JxU5rXFuiOe72ps9EtoIGrml4ChxCOlLVBwx6yBE
hbq5y76wLhaPjtmEmqLdTOKhjPpOqvsazg1XOZpfWz6Khm3/Pwsj2RfbIDI5Ssl57A/VXm3vetwP
PN93DSN9EoMasuzNvDlqXXujcw8HjtVNl0rYHUM4gbswcY4G+uS8Yl+mjTm/nKkt62zer27GBrMs
Hl3NrgKHPPZNLLSAwJmMW5v5aJOY4607sr7PChtkP91z6XoEE5PNuU3xFrKq9ip3+Jq6/GctPCOs
tqdrFb29S6fYJduvGk9eKUBszvcVbJTbxEgYkpVIwluSUf89jJ2yEUanZvSj8dBdxrE5LM1K56zE
ozMz0PGy1yZ3eUC0NN1pTccdW473Xu+YN7Yc2BUjjdFmJIhzMjvncu4uWc76EVFaHwC4FxSR2nyU
earTFqk7UJL45/3K3vvd8mwt/Z+mqOkA44+CrfR/DHH/37D9f0Ep21ip/8+G7SeZ/bebr7r4+t8c
2/yV338wZd/4L/8/fmzM0P+xanviv1xMjXCUfec/Lu7/YdUW/+VbuLB13fFcz0dj9j+t2s5/QWx0
GK1ZjGOE4Yn/J6u2uVkX/xcjqo1dF2KRrpu6bZk2sC5+/3/xJHM0Oqj4NRWJ/87eeSxJjmRZ9ldG
eo8ScLKYjRt3YjAn4REeG0hQcEDBydf3gcV0lyc6YCbj665FlmRkJgxMFarv3XtuLt9VeOb2ahvo
h8pA69pQ3KGcEE9bluDF9qgt86VcI0/QV1ncktsrOdu4iJ1dX8W/sTSxCBBukQdv0983eamuykAt
bys2qqokTu9u71/s1PrMEzyduqKpFhXlyaOr6jOGZGyy8qWA129gHqurwVcOcdu4+DwyopjwNWep
z5g1aOyPlY6TgLIaCvlXYZRTlJ2goKQmLyUVuZ3qsHcw6UPsZcFHSzT8mef9EkHbn0IpzHbdiAdr
un61KeicxvUN7dhinQPhoF1tAJpmY0gTv5vcKypi2zgXWzOxuKXP3ogGJzVqdd2lAnGj1H9NU/9Z
raGkNVNFfbrfE9EoS7uTUplsHSIaJ5dvljoDJf65WXh+ZdytDrrKyeL67jlXVTY6kdr0m6pBM9TG
1jOEqOjQlfULiTc9MvvuToIb8GdhKZzw2NHVWXvTqcBYQRxyvqWB9ck3h99O34DDm758xsC/oNTS
79x+wyxN1MnY/KBOa65aUlnXVEqMmyuXMvNOny/F4VT4n/IXG30c0amRaq3bRBEu/9G6tUqjfmrl
1CE/VuJBqVT50yb3QdeROuMRx5mJtH0swe9NpmqIN4SHZDHI7dBcl4Wksx8he34UlFGIH0yJFYOZ
rO6RhCKgSbZywO5aIXt+21fOprWs9o7O5DXu/5yJOl2XhtoWqzuVVmq2c2pCXNlmXWJ/NUUEj6VD
XlUDdeKtC1iHKBhpafOp90oxxPcSLCjghgIjlCnvS10e6E/yOOo2anfAG6+gC5AaTr/+j4mC+i7M
T50piwmLfKd/vkAKAbeVyWcZ0ORgbo20uUUJNBzCzMY/TE5y5yevvTXubVqixIBEX4MY9A5rr+Lg
a4nynR1oTIJIOCXUEQFMuvSuLNF0stF7yHTnlmVD5VaRcdcPue2aDX1vJTRey6rGhiSacS3HwVMa
tYyrjqBc7yR8vz02ZBEZelc9JrABDdV3NUOy1qxxiK6zINwh7HK2AUGwt3CjRdp9z0y62GkZsSTO
PXVPnGpJ7XSAsdmF+Y1lh+FRY2+Dozz9lRrI+hQS6wERtXCvCoeWEs0dCx8cMRqJkn5vSasiONQh
a0H5DZwaNoI13NV+Scy2AZuHBYmOAZuAvUDT2RHqJckMTaatdNLEo5rocOKKKsrqbLTMRAx7c9JK
FNJo3WSq/91v+IiX/G5OfC/VVemQge9a1+g7VmOfbcaiEKdGab5RajhViRRCL0t/AWuXdlZop9sW
+QNIKyQ9WfqQ9WG6IgmDch7btdYPCqry3he/UdS9L6XPQTEO+15n49jAWHBqdcsHSF4JR7sDBum4
mtP+eQBogJ9VuRKbrnoypJKvAmaKzuZcIziQNOhoBUgtUyOvUnDLQaQbNRaH866Hjbi9pmx6H5r1
U27n+q4eJH0Xj4BBe28XNLa3H8n/2RYl8rWYBEtMoJK8d6g/bhHPlDeehnFYEd0T9a7NYOn6fYTj
9hZPMYKq3i+njVVnlO0RTjaQuun98Ytj53/BKxI+KmwRWYF5d/3hPLSY87De1SJdp0jJe5JBb4ka
cTa9Q0fP01/GMGWV3ra0+guOrPanLmwc9GKT8UUwQdRdn+4CrXlLwvSbmRn5Cpo2ItXpOqXi4fxv
T7uzxtQjDI8+PEOiXy3R9SuMWd5jLMqdShoYWF+M4+dzssKG+9f4fFBqsa9EyWWUprQOIaLfSdg6
E4j9QK8Inywt6xdJwCNGIcIf6ajtJGTI3ytN2RtJkSNAL8tbi7rvaxTg0xzUvr2TnB/krne3ccG+
SiNCa6WMXXdv9njAHIJdd7Jfls+VIf/W450lsTkYGswjXsoSV68bZP6QYrGgwVU0QR6mCCaTzqPZ
E0rVWtRj/5AKtBpD0pbQF9mny6b00IgKS3+JTzMUdbWDMJlvuzaOdnGLLj/WdUic2OPvC1uCYJLS
Sx9y854H25+IGvgqUmW8U6iRIW0ZvumpToMuj18GP3wbSl8nCpx7Nvpxg0+vxgWkE72nFCndAFxl
UUZOYqUhPYkCKquZ0X7uI6nb2txtmA022QP9T70e1rWtqQcoSpQSouHH+X3lcC+O3tTr85NBA8j8
M+3eUUhQA5BbOF21s/Jy3g0KMswRjAolp21g92LbbNoASEIOhIAC+fQijjTp5bJ6CSNO2oeCFhEL
yP/nLjhP2HkldQ28Ycz78uCfcCOMqFn4oHuHtk4fUS2QI1mKF7nVlLu6Z7svl819Tqr4KMoX3Jpi
17UZAbLksG/OZzz6DQzMHKAY4ILbpqvq2y7IiY51Cjd0hKsECOxMfPpIdfpPsmkED6Z1SniTwOg5
Pzgzk1SjXFn3TWevwj7TD5baFUjA0mfBgmerlOh1DTlq72itrFIe80NgNlu8wWLHX1ANo1IdKI7p
dldv25QtHmCyTx0lCK3o1K9gHrcxjII7xVC1A8qPr7hvA77NHautjnDfbvqwR92w69JCuj3f96Qw
q03owF8UiEQjuR9uz4gQ9MNi60uhsWp88+H8CEQx9TFS71g3BfHKTkhjUqmiLe0Vi3YZYgnviHkS
kkfkfI69XNnTSZ04CEgeUxoBu95ALmc2XyjmnFGjj5Kgca92DqRLWXs832Q70H54RRXwtFgLJsjS
kWQF1j1fUdQWbAuoffssQa32UCeFdVIr5SlKa41HRJ0EkcDKZ6lPJnheH/McjhlJHBNRQhcPQ0RI
bSj1/VoA2UGUYWVAekt1r+dYyKXQJwQch9DY+FuvGrP9mBOYqyArR9/ZH/0++14n9qRFSbNvXvjT
UBSU3pmCBm+M6pVVArWs4kTees0YP9Hpc1HHh18wZRwaE+MVeV7SFgrbeFRTasSRp2yQbQyYH1pW
tgWyLNk6KDBhnqhmt8DMRtovUz0KUdRTUlvi1ijap1gK9tRXdBevN9J9NS12iVOROjUaPUKm4qet
8RpbozYAhIK/hyr9PMjo5VHJQVr1mqndgxXFQCXi8iWpMZmTOi6vG+Qka8JO7JuR/u29NrSfAyM0
3+IweAAgSDeuKH/mKQ067PA7STX7zxVYSi0Zu5eO6gk6tuIbkMbwleeobUQevvh2Fu4Mb+jcqpSw
GJSjfQRhIa8S86s6SNEPqMAF8n16U91YgQAXzD5GEe2akvtloXzdarX+Fvb0GKM0fYgKvItkpr0g
61f2aullO9t3vqljbNyVRYhhQTad1xGfec/YJ0IifjUNSAxjnj4IHIp3akZhXSVRA8BGvQuyLN45
fCHWFRMcWxX9Xq+Fs6tKgHhNxluWEm5CUnyKAsfwHv0WYV9alYRkx3AyKL4oDPcyvwv4/tYAPvDE
G7sGcMaxLooWtFPN+DRXXUu3SRrffHrCdx6KEWZXLpLmH1tFte9WpFsQDKm3pyZpbkMNbWqc3p/H
aq823+oohrqBkXrf1hETnLSmIDEe+hBYRTiiIZMMehd+mT3Cz8T0jTiXl95+5MO1zeOCf9QJD1Sp
dUellu0o+TBD1DJTBUzlfIUB3YTSCZsvzXkk6sxdYpuoQlCMFa/noqFjNA+lD+W8Zi+iS4Gzk23r
a0G0DJj44EhmcLb2oRrXeqcdpJymC/Fnt+fFFuKap7zMs0PR6HRT+gJVejsc9IDvVG09EviaHgzu
JnvKaU0e5xuD6CDs0tV3ycnvBSZ3DHbZjamVaBMocZp3Vm6Nj2SrwFyQihKlCZZX8Gbbjrn9kThf
kCBF8jsfiokAHNz5wtg2DN7nPDBcu0ky+Fxttj7Pb8Ygo3kdhPWAJ/jNzKCpgqUOtk6tZI92UbrZ
dPBoECZPVCmOksmvUvmG+pDbn4yIRJzYsL1V5mU6ruyhdZtq3Hm1QIXOWnBHErdrtrSrc0x3q6Kz
cGnUKhTCChWdTX1+kwepfqMpNEJZ72ZKadxRoLw1cbHvk5YiGvCA+imJjHJNjE8p4HhoVnHytWIC
kqMzg/pcVu2JLB+Ez5b32iCedeNavx1q8+jLVAxgiAIrtuil0oyijzxUP1l+AIkemVtGpfg8Drny
Euf1L/pMT6XR67eEQOG/R+S/E47MzKu8kY6j0Rq0WZ6oMlALIXkb2TYOTqUQmmK2vDZqrABVbqTH
PAT/o/uvdH6ZQvTmi6yj6hJEnYNvkO612EB+bEg+ti7yt6tcZDva2ZhR8hwsz8AeYvqyeEo7wPjw
+m3Q6/KK6M5w04OIRo6ffIIRJPneJihk/6FX6W1jZDD3+ihhUK8ME5Uh/3HiQW2nfkzYrKXRECKt
7aESgHcz3biJsG4BaSHzJwtoULfKoUhKEkan66QcsYEFjX0RIrjBbvY8CPzQpNZqU71up10ELVxo
SGEIV6lsfNd0soPuxeUzkqx9NoLh8QUGL1mLaXRmWrpRarXdkX/9mFV1cafb3/M23bd5Xj1rtfcw
xHJ6qtWHhIbXTTHtfXSHQG2ni8iWSuBWm9qtOSC7sjDAh2oSHvvOX1d2Zx0wbhBrL464OXVw6bZN
PfalLqt0Z08f5TY2PsH6tffoEpJbNd+GppZQOjfFIVDSJ9xkn+Wq+tT3RXT04IaLJPzFesHYqGn7
Eiae/EiezpdyDJDOxsmDUoDV9yR9xLnPIQz0yDdOHo53PjBeDI6GtrcIJkJK4P0AQmThp6vcUrOt
+875DY5AWZV5n2zzRrMPCRH3oy43t2kNbhZH6K7uS+QoXRT+qfqct5C5beFli2TgR5hL4hy0CK42
+4GxtWvMWzKEsi+QVzXky/D/5RHxieKI7y3eAk+2tRsv8sxnrKmPvp7oG1xf+bZFm3jfwKpahfKP
UtH7t5ZUgZsyU4gqTJ1hC9uRuF8aLisa0hZKvIBik8yip8t7gfKXZjec2q/nOk4Yka6r29UDxpZN
FZA/0DbMV0HNSkVRtXuFL+T9uShS+Wx5CIffQw2x7xVeYj45BbM2TdLRzvZZb78VDZyKCqukFw44
gQud3FOt6lYl7eAtm1GV0nTLuDDNbV5n/S6qHTpt+pORZpbbmBuYjvFaam0w6AXua69AVxbEAHEb
nXHQ6z4xCy0unELRkMvGoZKxhPF43WrtUR2Kcq+XcbYSHnwTFDunQY02ejbqazvGoWOHabgyz/t6
HGt2gjiGno95W7Gt5EOpWwrtB+8xqcd4o5DCdNB7VvVd52x1lRpFZ9BxVeyEsO8ieONg25zy0lbt
WXMYNUsoIOenQWKd6vQs6c0AdbZOd2eUq70t1aTg6qoCh43VbB7hHyPnGoueV4g3b/r3k1o5ZLVo
NvHon+oUnEtMDiv2ifqZFsnJRuuOGof9hup1YivX/pMHlxhZI7bw3mzkm9yIPp0Xulb8pgpY7n8W
pHlSbDr/Ediu2Jy7h7XJ6tEbaSbTJ2F9Rj0H9TgzOut6B4JK9LuXvLvzbhVj+meT8qTLPPJKMF5K
Kj1r3wzU+w0vXg5L2IM6DMd5LUWy8SxnNDerOB6BKw3fZMtBGz5mZMAgfMeqdC/kBuVuUG/Tus0P
VH/SG02HQcD1K/saJqji079GVvddtA7QGjmB1mu3d1wOwmG/tO7aoP0FCOa8fkeSnwDOgyO074JI
Qwrp/OjVKNsVzbM0BMVaSkFBQRaUb/7Mo+b07Qf8lj1LVWneVYVojhDo5V1aV9swKT+PTdw/WcCq
n+IUEJAI2DKKSrpTa5O1v0bsIX0XNkhJ4DS40fGLI/gfjiZNJXYHk5Wn96OTlivpTkH+cqNmDT1i
rK6bsBviB3/6S0WaAyplXd40gRHddZUOG/Csj4WfxNIqwpsu975YjWolreJSk+8DP1DuLb76sanJ
DyllgJMMSiYAyLajdVlA7yi8ow35/RhEGBY7dpDoviZqkzzUuLtVwig8E6st9lDcGAVtP1M79LnU
3NXVuCGhy96FCmTF8wNqddQAlWckRHBY4cbMzVNbjb+6JvFOLC1grqk+issixY/ZkGthGfV91209
KQiPCOfY8agjbI4iDbfnsZuZWbSRrArMGbX4HlLdakW6ve16PR9zz/5FLfG3pvIfVtTbb3IRFFtZ
d6ikw4o4X5renTzfSH8nmrYXiMdPcuJTg3FCE1bVo6K3WKF7pyKvBIX8KpWp7mZA708N1d5JHJ/c
R/2q8Ot2behMYD3yV9Qd+DOFYmFoIFLJIGjkZOcAtNhfrovswUaBfJQIt3mkBh/sWKAc446zGyoh
r/qOAqsvqSd6Kf3q/MHPBqPZ47K/pYIjMRUM2eF8M3WUETt/SH7lY3eXNJaCnREVaqG8oGahm24g
d8MivWfJ6W0jsH6rIQZgakDlfEvMY9fL2UMclE95i5wnGewp+WdAtGHUCsYIhlOvEG+i2UV/r0nt
47ndYHnNbRCy7k+m6qYAjFKkbbdnvqD7O8EPECD9BuoP8U4Sj4YwsjVkfnPvV4iY8rQ32eLXvyJc
bNvIQ9GbVVp8O+jJioi+gMIUvY2KAgRJ7QVZuHTAuZQjUzwtg15vdkDacGyKbQSDNVKy4TM1SKOV
69W0wtkavXoEiyPufBLib/q4CfZVUem7YtJTVELz18IfW2SadKlV6+28T2fTclLL6KfcUTCG8udt
CEnyVoSD4BmeishBSI2tRANx03hW6VJlufMjaH/IYsJj7FkE5tjBWgabgTa99eAjQCFDjOqzhEQm
5lAnOLcm/rczeq0zSrNguTO6CsLs1z+6ovzrf7qiiqb/yyKN2pChghnGGfH6/5qj2r/Q2+rQKQ1z
qvxM3b3/SqnjH5n8lzLtElmjVfFvjLXxL12hMQThGhAQ/cz/r4TZqaPx747Hn3xZU6E3+89ORz22
6RRq5J/oSKBKLXVpm3eQW97dg7+0LznLvx59+vN3jTjmTa/sMYCcPAe9MzopbW2VMkvMCPze5Z9Y
uoBZqwYtYp96LbidGA7OCoUcDBEPpPvlo/+zo/jv2zN1lN9dAPFPAHOEo7skTBMKK4UPuRbtMej8
5nt++Nhv0EZ//xuk4lXCknvDNfL6t2dWnzzJ3NSt+jomw+fLP7F0k2YNUTsqzbDQVbwxSNLzcLjv
YmV9+dBLd2jigL+7Q2OpdTHJq7oryfKL4dEGk1vx7AfZZ8Xzbi//xsLp6zM2codRh3KiBJ1BozaO
8dHuvRtsY05x5SIW3tN5hjd9cROyoKW7Mj0vDag2mxJjP7bqj49dwNTdf3eTsGWIysOy7+YxfIUu
ZxkkkQ5zZZQt3Z7ZGJZjSYI1Cje5qwpzFVX2a5agYbp86v/kaP/3CNBnQ9iS1MEG1aO6xmD+CJQE
soV00BriflHmUpU/iLrbXf6ppeuY/vzdXaoVGjyWl2GED7pyFQbFF9Gp6pV5YukRz0Zy3oykRXgB
B5dqKJAs8gHwj/ktnUX/z5dxEeC+9BOzgSybDS7LOlJdpyPH2A9fYOytgtK+8iSWbs9sEIshR84r
7PTkj5NjgGQgwCvZtZlu6eizcWxoiSnXmpScJAxGKSTWcm0UKRlYH3q22mwIT6q2lqix4OQ3xWTD
zM1NIlBsf+zoM2GP1HiZgdjZP4GsjaxNhzeDImOHFnt9+QcWZjltNoAtvtBJL9WF6ynRjkF8S+0R
rURfQCGM0w/+yGwcNznGAnpShVs1+bekweYeq1vdZ3OXO/G17+V0xn/54Guz8eyr/pjTi7fdMBtv
nbiEh6UNWx93IjbjLZj+u8t3bOF90qY/fzeYs7qsi1zYwsVuIX+ikEE/LfY+XT74wkjTZoO5GQFp
SGkvXNnEHA/Rq3xrO5xdMdvMa2/s+Y787U7NhnOhdazYqCK5tbzVocKWqXOUCQqklwY5s3nA84fR
/s1QAL1THsiRMfT9LxMsD/hs3P8Ae9LmmCODNl80aafot7hr0G6/NA3bklZjD7ZNs0/AyNgmgLvd
dmbwTSLAMOpfTOupU6+sL5RpgvjbhcwmDqcITYELNHdJrZt06l9a9cyr3wGmBFBcGrd0SNe+X9Ek
yDMHuVeoXxmYSw9qNqtoXd+OeGos189Ta2UNDsqjEC+mATD9yqhZeNHU2cyieUUb4IyzXRsCReZ3
32zPfrn8mi0dejataF3glaLQTep2TrAzKsfZNSAYrzyXhXszyR7fj5B80NRCU3rVLSCWmF5yr+TD
q696m4+d/Gw2yci9Vkc5yl0T16EC36V2PmNSLD72sZ4LuGzIfUVZKJbbpcRNhs1JVbwP3pjpcbyb
OkDbEAufDJZboG7bpH7QvwaRZGziYox/fuzmzCYQU7KFp5WV7fr4m9AbhFE//JSVTLfvL//A0sOd
TR4yG2/Edl7m1uo4wB5XUfUTCrotGlQ9H/uJ2bDGotcKcjVUtwysbeSXhxZhS9yqj5cPv/DJU2dD
F4xPEvhSMWUY11+GEluiLd2S/ntrEjR5+ScWxpcyG7oJQq1swHLiNjI48FxBjqrL+HUuH33hEZyT
Yd69RnjkdCJdOHorl3sHOjUmgWfcNx/7wCmz4es1vJy1b1huJioEbURDUlvWQ6V8vnz6C/f/rKB8
d/paTYCSHwvLjSrDuzNEiA1D75yVYYbhqQNIdGUgL92m6c/f/Y6tKy1EhMhx9Up8juChyGF8Z7XJ
w+XLWHrGs8GsZMRvB0mJu0xTpK9ZWGPtTim2fezos3GMaIX1tsb3xY6hXqv5V6EGV57v0n2ZjWBA
fSmNvdR24U/5WMCGkRVA1H5WlLbZfOzsZyOY9n1jZ6NmuxEKKAfLF0TMA1Yrr95+7AdmY9iQQYrQ
VTXYOIMZjpIA+mJrXqmNLDzZebIS1VCItXpEkbtzMzqdoPsBwn/oxM9p8e9eykwjUMqzKtMVCVDu
gO4DJ+58+djBZyNXj0WshbWsuNUEZuu1qXWTl9HHHqo8++6CWw5gL7eKmyTCfoCiv80qP7wyKS+8
lPL05+/ui9YqwCrRtbgEf3Y3gGzbldAIaKhgwKw+dndmAzYLetUCjma6iKoAp465hBqoyk6Xj750
AbMBC5NOj0sY2+AE2iczVXHyoBRSyvLKdLMwa8qzUQuxIOqSiHJFIWraVDYSs+BeHmwgRnb0wZdz
Nmzb1tCd3C9YFmY02bYeEt4fXi4Qq33sHs1GLR4U+O/kobmVXzZ3RtWpW8/MslPYQkT5yE8Az//n
eyT7g+OAq0/dxNLuIg19duLYBOc0vy8f/+9zg+XMVs5AMG3FQaXs+pkVbdFxgU32kDdfPro63en/
uaOZbEH/GAaeA4NHsq3ELYaD0Ayc2+2NDTcOcVt3E2HXY/Nkpv0N/0f6YN4c2kw+9vwN1rlaam/g
t6yRb+2tGOxlGB7S6lqZaTqDv53ZbPQrEaYW4sMTN4aC51XxJgb8R7aeMLxVm4xX5pi/jyKSLP95
/ZIpDMur+RU0FMD0oJ3f0Fi48k1dOvhsAlBAM6Q+kBnXQgeTaMhyATKN6XhlhC69GrMZAE9vWoGU
Hadv0ifoCGS29ma0vvxmLB18Nvxju4zkEoKd2+vIgihLDztrQj197OizgV8ldkx/1vZo6wpvDZHL
21tp71z5ni69OrNhbzWmMihhOLqpZVcrrCVAHlvnq0O+HvR/sukQDl7zF03j8C+vqT0f/wG+lwL1
jVu2JqxMBzkRwP9mlydqh5QDsqOPPGoPk9m6cnULT8aezQgdKDe9tyzcLkPR3XvxqH9yKmPqpf13
s+3058z/D+CD04SVqf7vfywdfTYhOHYuJZCUYjYrDuJ6r36Ro+rKmS+MB3s2pBsf42JWUWCQO4iL
eWwQdGYX6dHv4PNcPn1lej//9jxmAzpoGyQlwLFdAUEv7apPSKd/Sl4H5xdt8uey+VXmI2EAxQGI
+qZoPnjbptv5bjkxVp1iRvD6XKRihoBtgVgILEYqgs3lC5vep79d12ywy8bYNRpYJFdtOvUoNEe+
a1SqsjnPdy1ZlMyigZy8jD58nA3llRns74sAPKX/vCwc4R7B3Grk1tAQ14KQQ7TVX/yAUB3KqR+b
DOzZZCApdtzpWhO7g4/cxCArZ9XWENEu37ilF3o2GciBXsFLlywX3GH6Nho5jSmD0ll35cEsHN+a
TQCl56mxhzDJTSHmgEfda055JXp16dCzkR4X5BTJPZIqQtvXTaD/6slr/NBdsWbDPJWCwgfOPbp6
UqARJzUFb821WqUy3du/vKzWbKAHo9TrCsEOjIZXVg5A008js0jvneoYcwKwj6T5cbUsu3SbZkMe
VpmidhqODBKbwGxXKmztAuvKx+7U9KvvRjYUhFbwDYTwKY+EuYfI9VNL+FfezoVhbc2GdTiOWU8h
NHL5yhonR4nHm1GycUNE7VaxSoIGEhM/XuEBrTa6K5PkwvfRmo1q21crMdDIdgdBk1mVEKOjq1MP
wkROj6Hh8o1bqJZb1mxcC4gKhY/F2W1sEtVUo+keJ3fZ96ZVIMhgXR5EhxDX3E1fmFLLH5RQ2l3+
7YVXQp/dVkVu8C1Vg3Ts/eKBfF1aZObvDx3ams0n1oiAbADo5Ia9IFpNQdhX2EVz5dEsTLjz8GKl
jOLAH+UeLtPwxfc7RG3YNArH2Wh9/XL5CqZx8ZfROTfvi0AaQw+52jQjkl2lEdCCBRuFfMMm8vJP
TDPU335iNr0EgpcVEqziCmjMB9GiYCcTuIE4ko5b2hgkaqteTx4X+IDLv7h0UbMpx5GMQS8qeXRR
ud+ppviiqIXrDB+cis35HKODEZZFW7ulOtSvHh7h0uqqKw9k6W7NphgnMSH+W0Xt5o1SbTQhmWvH
xw2Hnh+7RNcWW9AiCBajPP90+W4tjA9zNj5KQhLTwbAqUvDycB/6VX+vSF1wZU+8dPTZ/BLg8pIs
uajQ+vikrvWFbb41QhBZ+qGznwgb76dkXyULI3dq6WgIwKL2KN2XSfT6oWPPiQfkqhteXealq7Mm
SW5ATGXnzKBCu3LySy/qbP5wHE34SNXto1qQNw0G2xzDGxx56w+dvzFbjmhwHseAdrrbK5hWY6uV
15C4r8kDFr4cxmxFEsWg7fxUsY+O9CkcD4YxwW6fpfapg351+QIWZkBjNnWYua50sKfs4xg1DUTU
kyPIZZ4IiFlzuPwTC+NtLtUDPuC0Y5DxCOT03krUR/AKxwqPyE2dO4cW2CRUbd29/GMLg+FMSHi3
ftAzj8KrpkkEusM1q9B4Z9cUY0uHnv783aEzDVhix/f7GLTabW8NT0lpbT521rMJgtxxbKUUvUl9
7uknAXTxoysPeGEAGLPRCzzWgt4/Skfw0BvZDLfYg34JJd9+7Mxnqw45Mlv44jI3RTLI7Aws6aZO
0b1fPvrSAJiNXtTXoQm6RSIveXyYcFPjKMNzy0np8t/AzV2ZQRcGwVynZzRQ4ayqkY6KULuboayx
wEk73Lh4iOHIX76WhddnrtVrWyf080GXjrnUfZJAgfuxf+VrvHTo2SBWyZQj4Y1nTLoq22DjEKXZ
2+WzXnh99OmWvXvpSYNXzMzmrKsBvX7zotSvlZxcuSULj3eu0SMg2DFae1o3OgmxCvFNak3ZQZi4
DqL66OdrNmxb2yiH0WNsqbX+2Jbm2rbqawuvpbsze/sNh0CCNuPTmOtkGY4dTDWmHB279eW7v3SD
5u9/TxRNV/FgERg+jc14C2EPXiAupKrb+S34w8u/s/ACzVVuWGh8srhgwaKKXfHRWU/v/+VDL9wi
bfYNM72yJJHBcY59OwA6NSJ5UyXKW2EU4cemoLnGLU4BSTVhx1uU93vTkNZmo1x5QZfuy+ztr/D4
hBIYkSOZqLAvpVXmqFeqDQuPdq5nU0dJhd/FWU9T/pD9TFil83EX6e1oJFfu/dLpz179Lu58+N6t
dByiHN7G9GraZMlcfrBLZYe5mE2PfaNuO8vhy9I/ej05Q2QuavWmSdu9YfSPvtUcsd7EN2V3pT62
dM9m37LCR0eQp1HhQhx+yTPYnI32Sbdw3paDvnaCfHP50ha+B9psWAeMrtoyxtJVIHyvIi0YsN1E
1dpP/eyhrq9MrQvrIm02uKuyrsj0S0s3IAOT3NZfFcZfvZZv077a2XX41HX1lQta+Km51gxaJIsK
3RRul0nHsFXJHSRdECyTXxEpYBL+q5dXvkUL906djXeDGMQRtLRw41g/+Vny6KT2MfOB4Q9Jd+U3
Ft6D/6FAiz2vj9VBuI7h5+vRTj8p5tBBZyQ80md508jmteLawhA6I9veff8SWdW6MUXbiuKteaxj
+ApI4HOSNC6/agvHl2crv6LFNFEUTulKZfFjHOi0KXAvPjZe5lo3KPY99eRCuDoksi/lgBMs10Bi
GPqt1DjjPUEwzAmXL2TpFZvNNcQ9j4Pc8ky0PEz3SQyklafUPERa2pOhadZbo8bpC6T9Y1oL60xN
fPdoUhFL/ojLxa1S8pk2oVSSXZRoliOuXNLCs1Fn001oDy0JtBJfd8P/HBoJqRoQ1K5Mn0sHn80x
oRUVEK6KzFWM3LiNLEO5F1nrnS4/jRlS8L/sD9ZcBWfhXtTG0WO0O5/77NGJ1f1AYc6CUZOa32nN
FMozOl5fMmg4F19Zs69Vco4a/dkgOldvv03rPdyYNzG2J9U4JIFECnFwY8mSvDID8/bq9nDhRszF
dELEBjUA33fDUXGYkOzuaVSia13bhaliLqZTTd+TPGds3drn5ZA9l3ynHYEsr4NmPYBr/3T5fi/M
enNRnY8BIdXUCDieGmIcVp6ksXtunfiuMsOvl39i6T7N1iJdVkdylsLfg8OEWd8BGZNo2fePHXxa
vb0bS3WpEuUSpZUr+80PT1ZPSpJ88Lyn63l36KahAINwu3L11A4fbWcYNjxua335xJee72z+zKuW
GyHZLcWvqrzR5FQXRFGOCXHBKfFcUV5DR2n1z5d/bekZzGaEXCjJUE7dCWFDBEn1kKh4cguvTAnT
zf5LGfdc2X93pxRFIoxtKAYXvfBLqcePTRGtGrP5efnkl97R2XoDh31pdDVf4zyLdlad3k0Dvocv
oQSdc+VxKAt3aC6uM4oCmFobBm7iuY4DfzGQNoH3I0wPEam6Y6yAwzJveulLSOqYR7DLFGxjXt1k
L1zjXH9Xp6rTth3CvkiH1CzVGxGaJzWwv5hV/LE9mTy9ie+eUg9ExYdXTcq0Omy7sn+KunSnQ6qv
E/wB9kfLTXM9Xh2O4PIE3o0g5F0bapwcoUOI8OWXYeFdmwvyem2IqrrManc0IYZo4lFvq3WrfLCA
L0+vx7ublPngnzJNyt2g7JOVHwoQaykpWR87+dkw1HSDRaY5ZojxilNjZq/OCB4q6R4vH37pJZp9
moHOgHCJ+DTLnTklH5MD1/PdrCro6bl1tbq7NFRm49FwesP0BilzU0+T911HbEgq+f6Vmtbfj27O
lXKZYnZYmbzINbOWNT5ImjZNs93lO7R08NkiP0raCiWeiNzYMrVdKNnGTRr8J2dXstw4rgS/iBEk
QQDElZIl27LYbXt6vTB6ec0VBFdw+fqXmpMbY4gROjmsA0AsVQCqsjLpFnDF1rphYbJHMRzU1IoP
bqDCQyd0dfQbvXFSv7/xQUv9986USkFyQw05Trr2A4SWUS2rQSmxbngH27dfun2z8RtKwYfsuzkA
wBWY1IJvq9NuFQZ4tm+/dPqmcdR0Vd2qw/zDsLCdBE1Mzu7B2Ld3wnxPwVK9NjM4GQlowj8PkkUM
tQNg9p29r4j73l1fef7+PZ8J48AFGRfAh1wjm93XUdU+FPOBJB8hd/LvPzqu24elPZD846DOSzrF
yC/c18Bva6gcQuhit8pf0AHf+fkZWmI7rxyjkb+mw2s9ZAe/5REBS1QJIiLoAHXDcShA5PR1mr51
yfMsv+X1a8jLPZpGz4v3dcXzHL05DJLr3goaL3Di4YUjAOpeQDzqZ1DG7g5dl7yQEopFZHhck2pP
yaGAGOHcHoa5hIZY8wGDWARoiPzHxPkz6w+L/zQQKEr42V4HQH1lHVhRDiNIVp3mnJb87HTzEUCI
T/n870d3IIy9Pr//3hj/ewlgwvBtQubScQNsIFAwH8E+h5hov69AuhisXwZIui7qhwPeSXwxFn+t
hogskPv2fk3DGqlkhLzfVlDQttsMN8j7vHRIrvIPqgWxYT+6YIUEcHg3okp7Y7QXi35vsIYL7EmD
ejriZigFmk9pAhBGMa9RFpKnpOAQHNsCR1iGYsIGRzZwkEW06YdyaZF2IhXEr/n80PFGbozE1oPh
Ed3eCzioeNIPOsBeKHUOyeg0gwmKz9c3hsWxhIZTBGoW/EkUQ8ih+3qf5m0BsfIm2F9v3fb5hleE
HADkRoB/iLXAdlppWe7BSZnuy7Lfyn+8f6qCSeRv58Ul9Dsc2eM+A6GUsQR3PXWeqhKUocy/uz4K
WxeGf3TSfq1UoUQMsfT7Gqghj+vHTMq7Rvcv17uwTZTh/jSKjXXT52G8kKS7I9kJPgfSromvb9xI
/t/TFIDhqfQWxWMGwauxn579cnm9qODc9v2GUTdjn7XQxeJxKScFEkgNDuiLn1V8425mOR9Cw6SB
dREBpGSS2NELNFLk+gucovfa43sWjo8Qtf2ZDnmy0ZnFKEw0YBNAaLvtSxYHoJD8PuY9VAWhAruI
jcWwxLgh8/H3aqjGBYl5VgRg6RQH4FB+gPb05Jb+H7lCZwipJUCdkzO4Je/GUvy5vkSWXWyCBSH5
Ct7rYSYx8v+f8tx54IOzQ5oMJOPBxuVQvO93TcSgjzRqwSbmx2DP20FKCVSwa9Ssy0ObQq7WWUE0
wcMv4QSBm9vGZBj/2LsFbKSc4qkXv1xII4UMuu1L2D3noGfd6MRim9ww/xXSzq4KL3cOKGp3M+Du
jIH4ztnYbLbmDdOHRmwd6NSbYpC7ig98KepqD4Un0URVOoCh8PpMWbec4QCWNgwVIK5DrAkU98r1
0CwJmF9ByqfGk0ymUzk3r0OGqko+vV7v02ZGhlNAvaZbrS0ZYuLgUkfI+j+xuDfuZsMftGUyoPrA
H+IqB51YAWhAQeizhGYjKE8PN32/CeNrC000SKiGGCK999AcfhmT8eV605Ybioneo06bNnM9D/Gi
1I4O4jucG7Q7fBAZBx+B7fvnejeWvcWM0z0jYTB3ohritK4PTIqvINV4ZrnaX2/e4pTZxdW8eTjk
vR7mhIs+1uUEWbDqt8+qgyiX+6yp7qFkFOVCbkyYbSSX3990JTwCkvKU9/FAgk+j6h7cKttxLTei
iRbPxQwbL+GSGqmSPpbgVD0EZXk5xBYBGdSE3U3Z+D8cCdCNYJzuak+VG/7SMqgLz9nbQbVVqoXr
rkNcr9UjXUEHlrKp3fV59e36Atk6MHzL4jogOve9JkbG/8ERYkRdm1+hxrC6cQSGV3GmYunwLm3i
JvHrb/46TjFoNfNHTvN6w9Ivk/HOZd5EOYJLgQFcHfbxpSIo4hRizl4JwbrrM2RbeGMAK+Dzk85p
H3ccj1yvg17IuusYhVqoqp/EUlY7PfZ3LfgWrndoG47hFL0QwheSlyr2MqiTz80MoZyh3GL/sA3H
cIsB7Ve43ULF7XIPRt5oGSGOXuZ4lN4T7xwSFXXLRuGaZW+ZGMUizIaOermKc7CKN+MPjtVZwHx+
0zSZGMVRSMhmDWi9rCFvlzilwqrM6YZntzguE54oqB+0QzHXcTZAqznoq/G3H07LWep0/QWZBZR6
Eaf52rfrvPXstay7CVccxZiNevXryy3CR1VRqobmLq2hgrtxj7B0EBgbC4IcUFUOpi7m9VrwCFIS
/nhmk8PCr7ctyWUjvHHBa9i7C2lJHQ99doJRxHXo3gSvZPQypjdNIx3aQ2eB1jFY//UfUD/XYwTh
nOHLbV9uuEF/hgoVdBpkrJtyVTvSzfUfDySSL7c1b/gQbx0TVEFOKqaVVp+dJmEIS0l/A5Vg26vG
uhLZ9iLzUhnT1D/kgXtY5vacojw57PxjltAoDIcNb27ryvAea1vxBtUkI7zHd7CFfS7ER3irKFmf
wyzc1cWWMp3FdZjAyBUMHk5Voh+4pbkHEzP06evFvc11mIjIuXbHoAObdQyikzaqQcYPNpit88L2
6caNqmA8nfw6wb3TKfkvEAnPH5cOEt2B+uf6ZrJ1YNypwhQkKj7Yt+MchceQToTEseec2Uofbmvf
sGI2hGmO5GId910uImfqdTQwF0zkUHPZwIdcPvWdEzswtlEiNfH7bu1iSPlCdbYYw8gdUB4FLZ0G
slVh19wGwmQmwHAhqH6ASmoT0079obT/NstiC0VqWQgTYajGbAl5AZkXCpWiBZIDadvc50mxYWsW
d23CC0MJ9vBilWheF/8I3R0pvQ0rxYixhSjENZAYL+GgC4fv9Ky/pk64n5MJ2kZNeX/TPjKBhlkx
6Lb28zZeOheCbuXLBLfUeeFWxZ7twWoy5kHVaM0cAvm2oU97CF2ADUkl0+cJisp16oHWzF+hpNf+
D7ofF72FrWyIbV2MswL4PAieDE4T50GaQtGDiSDdVVBBunHiTEyH5MIpJnAJIFTmxrVSr0CJvzbO
tGHflu//D08S0XLNlqqLAyruRlaeKlX/vmnJ/80f/XVKg8+W9qpFpCILn/oegDIvCbMzIZuCmJYT
iBhH6drPbZK3so3Bxp/uXWcmu1JQtS9Jk3/VAR5iaSGmx2Jysy0WA8tT3ERldoUO3QAoD6hczZ74
4mZg8EXp8tCCh73K/Mn7rKBm61SQCidcORs3UJt3MXzk6HO1QNuhiRMqHoqhgqqmd9/N/efrS2XZ
BSYyE5x/mmRO08YeSlObh0HnSz2ghKLLm/C2+6aJAvSZV9MLv2ScKiZfXT+bHvxV38aFxky8ZxHW
U9KFaxsXReqJuzacoe46KlxnN54vlkPKBHu6CqLqPWQXYx/lkxV0HL3eTVAgE8JJyvzbbctgeOLW
gXJaWPpt7OaO82WcVRADW7oVbrUt8uX3N/bIOABJRMDPkyVRUELo75hTqI3ltWxQEwY5haj5HUZo
SOlCPbqz/+LXUG7jzkbAxfbtpqFrZ1n9YWnjainEnru48JOq32J1tbVu3JkhZThmbT23MStoH/kp
feCO2nhM2CbGtFyoH2ooCrR492b+PuFgWAsvHDtL4rvHm7aNiV30qypwQVbZxhmUT5bjDF068chl
OGzFzS1jMOGLDDCt0iW8jBERiBsmT1UI4ZXO0cltd/B/cVxvt+bqKYTTYL6Lu55zLZ6csb/Npjzj
gC5nBrpkSFjGDh7P0DdNvMjhxfJ629Qb+7KbxhnQ7BRRDUjNRnIYsl2h+MbWsWxLE4mXjBlYAkoE
NUQNDUG5iGyXO5su07aoxsaE5vDQAejTxUjzLN+qusep3HYr+TVMa/3P9ekR71/tTRxeLRri9c3F
oVXpExDZ9c4dwu9OC5Z+Mp3GFgrAiXqu3BvPMRN416flTHqUAkLSozt4LP2uMv3z+lAsi2EC7lKV
hboHz328lj3UvNQBeMXb7sYmxi5NQeoG2dUmbluoIwZQq9hR8J7GEhrDtxmYCbRreQhiiblpAISB
MGo1H7tu3XiZWO5gJsiOZLKGjB7mfF4RPfS8CbK2kldH0P5AltX3ITGbYBy8HbuN+bKcxWa1QkBV
lpUV7CKFGkyEfOgzFG9olKpi3w63FauA0Onv0xIalfk8Obi9Cui5gSohjcIif52gUlNV2os8r34I
nenr9c1lsUXXOIAQ6wvyLJGI8nb8N8okigjEgeseWqIbU2bbvYaxQ1M2WVyUjcQZaaZDxtX/sgKx
6utf/37j1AT5oa7Oaf1yVHHvAaZfa789qL6p99dbf39uqEmGt7qyghYxIuAkgZ6oU9w3dfGzr/RN
sUT6HzI83FtEOesqljrvn3BzZzs+BcNGNM728caNDqqh84RKVYV7C9330JlqqHp26i3A/PuWQE0m
uzWDplsQXprv1WFk1fcidz9UYejtxqK8cYIuq/7mbG6noU3GsoHYUp/vazE8ybndiPzYNo5xNhPl
cmfK4fjU0JfAEEJhK1HT4fq+sTVuGHDfTYmQxK1j5dXdHW9WFM5olJLc1rphsWnhNQ2F1Gc8h/Uf
XALu6/Y2rjcqDFuVtNDVDNXWmAsItroJAU4xbLaibZYdaYLQcmeC1u58SSyM0GiDTBpCns1TTrpP
1yfm/ePANV1ZGHKhsrb3T+EAQXeVA2EpyJFAPNnv/XuIdJ6L9DZdCdc1Zmr1RiiZLcl8qgo+fOFM
uB97QL6/ZHMDKULUDiHkfX1U724mV/zHxaGQRoKH2T85zvSzTKvHnqyfb2v6MpFv7CudOlWsleOf
VDd1oF2YyGEt3C2yT9uH879bF3oJCINW/aklWXBQLmDApS+r/fVvf9f/YFouv7/59nAipVqSAajJ
ad4lS/jLX+ffo9MdIc83bljauxsWfVx+f9NHnQNjP0JK6jQk0+Mo2zNo93ZQer7l6EXzl4l707wc
CWJ4ifBP6Rzcu5qe80We07Xb2Di2GTJcHMj0OMi1GQP5mfhnGpIDVuAuEEUateEWf5RtjQ1PB/lt
XqbQyT15GfnYsfWVLjd5C8yO4eYaUkMisBYzrBkCrOCoQt1dV/i5jgS4l7YuELYlNuz4wtyJi08A
66Ltt7KYXzI6fAJnyOH6LrU0b7o8NZfhHOYJO62gOm8g4hwliu6DeovPzbLGJjmnAznri8INOQnC
nzURx25NvvqU3Seyfb4+BMsSm7hbXNicJkCc/lSC9y4Svv8nq4KNLWpr2zDiINQVWyDWfnKni8fO
er6HGNwW79z7gXkXXKh/GxhkMlOWJyE+3St/DNChjHQL6eXRuW9TvpsZsiRd+KCh3OmJLcUw24ob
Rl2wUFbzouYT9cE1EygH5ewJAneooBk3btS2LgzDLhqfkFrNcKxd/Yo73neX0m+84reELTBrhk2n
FfLzTj/6p3HWJ2+Y7pd13Vhv23Y1bLpdKVvEov1Tjxk6pBNiOtkg+d7v52wHJb0thnvbDBlWjVtG
PzseFqFZZqi3l6x/BGW5dwg5cTYWwTIUE3nbroIAd1vPpyRvABmkhbMPIRF+53aN2oNVfwsObTER
E4Dr9bnsPdkupyHzgqjO0ymqXfBSXzduy0SZUNuhQKpcZfl8kmwqThmDGi8p1Hie+ynYeKLZujBs
fAj4UE2ZIifXzeJx0o9IJuxFwl5uG8Gl2zeHqOhc5S/MmU6QcRWPIlv0vU/r4uT1m2IMthEYJo3X
WcMgwzSdkAWlj1XXZ/ue5IhzBh3dXx/Fu9EqV5i8nKBcbwLBILXOqqPU3Q74/TsOiGjp/iqFs+P9
EfVA17uybSjDvPuJ50Hey+VU1npEoTvP7x1wyG68Om2tGxYuc5e1/YKB5Gmznl3eQifaCeXGt9uM
zrBr0lJcXwKshDtqte95Bw3tfOxOQol5r1yIKlyfI8uKm3harqeMVCmd4D/S4VCxIvicU7m+kGUz
kmSZKBNX6w5d5XBFvVM5LkERtVk2fF99Nm+w67xfKucKE1ArIDBUtRP3TnhvSa+8nwDf9asvQPHe
Vd2lLsG/k+5nXbd3HWI+EGxCkKkBp76ISr71SLKN0TD9ytFO39aBd1rqZX7N/VLsApZvXR6sQzRM
X/uoECM5mk/Iszv/qiWFZPuLTL2dVsMd0r0dx7Nj2YHOGLKIn/lCD706N3T6fNsuuQz7jevpcnCl
dsM0nzJJqhd37Ya7vsz1w8QJQv3X+7BNoXHW82V0Oeg9ppN0GpTBjEP6P5llcmMEttYNX7AMRC1l
F8B5Uv3iFM4PLvKNAIvNhAxH0LJsotCjm0/1FO6IDo5rrU/wCVsn1+WN+h/oDva34QqQWw/aYCX6
hID4R+rKOhpGdre6/gdc+H6MZMyj3ss3UrCWwZgIUsorF2GRVp9A4eBHkjK1TxwBoq2ma29zOSaM
FGFe0LmPoT4NHUQhQpb9nLr62Ifk0/WNZJkvE0hKKp6QwZXTSWTVcQwOq+In/OkYqj49RaJ0vm1P
mfBR6ifN7LSePolRZce57JJ9NtOtZK9lx5r0loULyZIaHB0nlI6Xp4Yl30Z3mm976pjgzm4GMqjC
9edU5L16CBF1/xLg4N8K3P2bPXtnz1LDmOe+aoawAQtU7zsy9maunzy8cne44BW7RvjsU9NWIIFt
pmLngrEojVYPNBUOY2LDKm3TZxi8MzhLQhl2gTOG9/Oq0kiQZauY1WYlhsn3izuVdc30CeFsGg09
+Az7XD147Rad2+XceG/+DJtvFEVaP5/0KffHOyLdD64DAH9FH0G5fUvI2RUm4FPDAmU5teNJ8Lm6
kwpUj0C+b6WPLDNkAj7lCOUeV4/TqYbOICqui+JIeq964NlcbPgRywoHRtQtcKuJcdJO8It+f+dA
o3zfQN9ro3WLFzHZMFWii2EYRn2SbhU3fHhOXXWSJP88OCjXy8WDSPJhoy/LapvkmGM/CqiaFAix
Vt50kSAtzqMO+HmYGTCC8xBuLLltUS4z+eYYRzF+NmmIqJ4mjKEm/p8GdUESAKvrjte2IIbRgz2j
YG0Jq1CcZ4emU+Nu6pytsmtb64ZBD1IMyZAkw8kJFuRJwKB1Xw70pnwArMGwaCEySKiAju3U1KqP
1jmb9usw3yS4htYNc85mlRDewZcDHRtkEXSN1/PgtZuJksuWf8ddmJjby+2DQWZQn1igfkoJrayO
geA8Ke5Z4v1OSfnrphU28bdhUPqMuv50wvPE2/UgGdrThP65rXHDnl3lEelNWAJRBP5d2dVsF1DC
jre1frG9N3vfg+oolEJxHuikrx+EI91T307u4XrrFssykbdQkPF4j4o7XNAPPmfrIV9Bn9CG/Y/b
2jcsV5RIn4JIGKaVzk+okzlMMo35elPm2hUmvycMa6zLAlMP9vr6rvd1sCuDZIsX1mK5JoA0qHM5
FS4ZoEk0oXRLg04rXeiG77Q1bhiuBOuoM9ViPAXIR50UowvISdUWasTWumG4NAiyHEXsAwToQvfQ
IwlwzCu6dU2ynDEmIrROa/DJr+Fwaue6vssTLXfdeqEDSfJdPYP6o+s5262g5th4Y9nixCaEc9UE
r3Huzqdc85UccQckiLSp4hn6y86R5b7aF049PI3c0d0+Q/Jv303E2ejeYiUmvpOPqm5Y4A0nvxig
S6If2k59WHj2fN1ILMeoSeA5LlBDVSjdPCmvI1HHq/tFhi8dpCgd2txf78OyIUyEbZ7r3KV+hosZ
wj/I1vvzt3nUzafrrdsm6NLrGycF4g8fpfkar69KuzvCunmP39rIgdTojWtgHNL+RBev8N3uJJED
dYLhcabhR1JskYjb5sc4pfOganx3QDg9Zyu4d7ypOoAWqLm7Pj+21g1jd0NXDqiHmk9K1KhJ6335
q6vFFgLT1rph7KEYRuUPeMiLtoCKUt+sD75st7TULbvTBJAKV4cOymwQGgBBV9F0Pwvev+ZL8b1L
uy37tozAxJCielU4SC7ggle3XVT484fMWW7b+WaNhCoCxAoHHEFtG+YqYqTW0QgyhJ/Xl9ZyhTFr
JEqWZ14j+HQa6oBD/WehEa2oivrK/8J5sNxTrTYitxYrM2sm6qLJ6Zj0oPBbDokzR7yq+h9dlbi3
3ZJMoC3PRKbliEAzeHC+1Eyc2xyaTDdMk0fNNOjSlhMp8GCOFetQ2pPFwq8PC6jcK+W9zA3bCKq+
O0XoxriLgYwt7BGZUbGr61/doI412A9DEmzsJVvzxmWszzrougnUiBVkifT8vaSfu3SrHPBdQ8O3
Xzp940SzXK/MocD5jT3/rDWcxRJ8aibvvrkRjknDi/296aLMAR/yan0pSBqOblP9I+BIEWwooxyn
mmTjkdZbgiHvGgaGYzjspJnSusnzKm5H0L/5/L7z+yISefEL4idPZLzpOY1+DM8dDn7ppzWr40ZD
kiQqcl2gqn9MtuoubOMwfLeYOV5YOJTjUIU1QvDjTycsPoBm7H+iJfGAdNl1C7HtLcOLo+ZaTECg
VHFd9UcnSB6mMXsSGTlcb94yDDMb2mVrvfjuhSvAbe6GVH2si+EA+tFvRDSPIvX317uxbGIzGdoN
qRjSBg9duvTFg06yESQwXfYQuOVr0twIWaZmVrRQ7ji3U6KAT8/Xp3xqOrBfF8P/rg/i/eumR03y
IYU6RImiQBV3ZXqmvm73PRZiroqHrpWvmqzHeWb3rSIHMegN12VbIMP8vcXxgCJPm7iqw/s08D6D
Ze8eV94XnCl3jcg2xmbZZiYD0Qhy6dQp8yye+PKlp8UR4P7XAVxn16fO1rxh9WPNqAYfcBMLqL5P
K/nGAvnce84GntzWvGHs+aCLwOvggJcq+QrJyk8cAG+gLXa3fb1h633pc06XqonDavw8rf6PlMgd
cYONA/zdaw62lWHiRIdkUJ1q4rHJXgpnPem+vQmF4FEzIUqaciplI5u4TlLx05+J82miRX/brjFz
oVSvMu95iAKf+kL/EiovmQ+0mBmYkcuilx+vz79lgsyU0VpUUzAlCFxCe+t76siftUw2/J+laTNB
tOA5IpJxruKJQUiPBHl5RFjotuJxMKj+fbDmfPAS3fM0LpWvHhCapAcyBVtvH4trMDNDDI/aqaqU
jLux847lGJTHVs7FseSBs3dXCi40RuTd9TV4PwfiUTM95Ki6zDTKAeO85uVH1NknT3m11HckDcL9
OIJkBGWOfEfrqTuA2EbufSbHp0wtW9ggy1KZifGQjmnguPWFaUi5US003c3TjYJd1CSaEk2OdwuD
ERaO00bNXIG2lBxqCgZw33taBmdjHm2juLiwN3ctLUDz6KZlE0+gRowKpNyi5UJaeX2VLOesSTJV
FXXqJ7ys42Vkn5KFHyhkaJWs94lADfttfRi+XCnNhZ/DZPzQ/6yAP55w2ZkleB/XzVCSZWszw6Fz
vLRHlVJIfnvt16z2ztpdY6QogP0D0rNtNs4N22IYjl27CfWWYZHxzMsyQuSNReP2YlyW9D9hbFiM
sdRjxmXjNnUdr0P1qBF5ixrKHysoSl1fCMvXm1nPZeFsSCTqCZK10sfGXdxjEAKpelvrxjIvSVP7
3eIXceAi/JQk8idwNQ/X27bNjLG861r5kGrIynhxVh6FZIzSbPgB9bHn6+3bZsZYVxaQbqgkalw4
lIiinqhqJxO+xbNkMTJqnNdQ9HPInKGAs2n7LEIo+0fnNA8QOJNR7evvNw3BzGf2gKz5fpbWMdfl
EOxReZmvEe7N8utt7f/naLrAlypPgiwqf02TYd+AiGxj61gmyExlluPKyskfZAx937uhLj4uYv0o
oM0ZucsWW5+tj8vvb/yo1zj1IrkvY7GIQybEnhbhsejYOffW2571Zh6T8eLywAtkXDH5Mc+UPx37
jK3LPwoCO8mX29bhsoXfjANRKA9ACGC98nHwaJRJgDqeJ86qrXIyiy2YuZyqhsJioFgZS6Bc990g
H/WS5xtnwWW3vOPiTAYVKMGBl2XWMgY+AklrBweAqur5nA51GGncDHZV6qidqIKtoLttOIZbynOC
o0wVEtptjH6bsmB5TJ1Vbzgmy3hMPXDhp7nULTAeA+pdRz/5qpvqQS/OfmyKuBiKU5O3twl0UVOd
eHBXFhQBzrjKpeQiPB6JVbDDbdvK8IBQoGbOoHqw9IU6O7p+UO11RbegwZZFMBPAbeczMtYNKtlE
Oe09wCH2eum3xIMtp4OZ/g0I3kO0QLSuR3FWllYfWNqyqK3I/vrcvIvZ9aiZ9q3hRRfGXdybkR8q
E2xPT//TL/2hbaaoq2pgn9InF8oi17uzDedyx3lj4ZgdhD4kYh+dpJ/lmIJ6F7hRaHpuXGJs7Rue
0NVN5zBVg0+Aq/Ju9L3uUTY12XWjq35dH4LFLMyUJwgSO+kOrIqzonrs/PoLqGvOrqu/eQTxyGz6
JLMtbIGtK2PjTmAWQvZwkrGzqK/pKh96RFKLQD4xb34N+nqHAuvj9VFZdrEpY5jNge7CRDrnzBGz
BpFl3UENBAIJG/vMMhQzH1pJhA3qDs5xWRUApv1xat2Pie7usso5EUrv8GDawDlahmImQpemE9RN
sEBlmnwVqXgS9XBTpZVHzTSnRKEbIjZhFa+y+1UU5UOadC8FhnDTKphpTq1Rl0/rFs3XeeFEa9qL
CJRPy9ZtzTY1F7N5Y34Ms9JOg6hil/sXut0pcCNM/G34T0zPpd837Ttu4RYTw/R0bfsLEAkEgy/v
lLL4dH1+LOZtsuTM9ZgvpEQAOODyIBYWrRAhi+ou+HG9fctFytQKFIvfKrWifebr16YOnvxm/twO
/kOuui1tENsaGEbdeuucZ3lexvUoUFLtVuU+nG4k0QZ14d8rgNiiAmN/jutmpkEKPzZjhArxLZoo
y/ybic4Q2pCd7MLi3+ATnM/BZRraJfmNb1AzyTl6RVaqNC3jIlSAkNZeEiEZtnVdsn29cfi0OvQd
b4APIlO2z8TSRazAo2Vmm0oolrU1M500y9qJzVhb4YZBxGr1tU/pxgvX9vWX39/YltZqaqp2KeOm
9LJDHpRy50zrjMuGn28cAu93QcywVsI8kD43JDmXpCjJSbduCKFt2iTZY1Byj96CVfTg3P8eyexA
szYdQ3FmZfMx6DMVOdL72Fbry3Urfn8VALv7u32QtTo84J04p2HJIy8H5U+vNwVLL7vlv9d8YsJf
A5LIWaU8xCTJXTHzr/6avla9OK/FFGfyNioeYr4bwy73xqxrwzOuMy0UV9ue+RFI5vg/1yfp/QOZ
mCBYGYABhk0kRDSp+p10bDdOeJOGXvVUttNPqopj22wJjVnipVB2+3tFkkKubtXJ8OzP+YcWcVgN
NmanyfaLF3zyumG/FvJcgEs0r/SOOlv7+X13TkzC935eVyr6EnOo1c8i8VlEs/wO4o+H2XVuiscT
85UEybahb8DacA67nuE2sx5p0PX764tkG4ARGxIgWyXu0mCvtQzK8f5rM49V5LG+3Xc0eL2tE+NA
CsD4MMsUO4GLjB6GQk1Qo4Ik1gx41bGvXX/jbm4xS/OhhPif7/fBeNkEY9dEbdvq36sTtN+uD8PS
vPlSArU/7iNpw8+Q3Mmjuv48i2Yj/mTxi+YjKcTN1c+cjp/rQjbRRNqPS+o/tWWz4Xcty2yS0zIR
ulD09Ph5yugjcvUnhyzHWvEXIfuN1Lltdi5dvzk9GM8GlhZ+eB5xifpO1Oh9zJMlO1yfe4szMeMq
zA/EOkNT7pyL/rl0xbGRyR+/US8Xm3YVjfNpvnEglwG+GchaaL9JEnTF8rVEEFCe0gL6cdfHYVto
I6AykSDzM5BOn1sKtFtUZyDqixJIG7/2LYVK2/VebGthWHWVixCsKyM/lzSnz2vieTuUUYY3TpBh
ziEqJiGkqS8OKZR4X8/RmDbZ3fVPtxx+5jNxLdsRRAAFOwsXCn40844ovf4ta6CWfaCL9VZE07IQ
5nOxUFnXMd4waDpCj6BiYA1zkSISbX1/00DMRyLNM10iJ4EOCveVDwC8lWH6c1myHQofj4qu622L
bb4YyxGqBsHI6LlELOcsyqF4cdtabbx1bfNkmDV1R98fSsXPvSyKIQpoD3lF4arfDg0GdeMQLp2/
MbkxdPsZr156Dion3aOKPD0goeBubCkLkoSYj0ZIC2VzOLX8rFN+ggTvn2wMd2CYflYee+EzOa8l
+cRG/budm9/XV//9qBcx35Gou/bTZeX03LRgIkxGFURZ3o/7lQfrrnG94OSVU30XpEF1V6Pwf2PT
Wdyk+bys/KwD9zGH9cwFfx076EGWy9oP0RyO7oOblL+b3pvv1qBLbxP2IP9O+pu1U0npFgjZ0zOr
6qIHfaTfRywJ6BYiz7YBDW+Tucnq09Cl55qs40s2+M5PSHlDj7MOt0SObbNmPGnz1HOxuQN2BmZq
uJvL/l4M8sMS8ANpudoFyfBQVVvCd5bxmC9cPqTeoteBnnWN0CF4N/BG+ZCOwT/XN57F9ZsP3MrN
09YbfHp2+2W8o/5CHno6NfvrrVvuESaOtyzXYXSLBYv9KV3yHuHBbIqCUD5TcVu2kpgvXA2ZubaU
AT1XPB/+z9mVLMuNKtEvUoQAjVvVcOsOKs922xtFu20jJDQgNH/9O/VWt+lLKULbWlAIyCTJPHlO
AnSpPq+LIocyqvN9F5iJ4eVd3XYjwZGa5qo/UwLKkxhwhw1nZtvg2868MgiA/D3qFDH8seN8zhqa
8oU+NJm7c/JGBDHEq+RlDnevg9JN2hwKtY50t9Q3bZM3IodO9Xk7Nqufcu24x5x67DGepurYs2yL
NcJ2Qg2D9tXcLCKY/ZT0Aeau1Xxo+eJunFBL/GAS2kIcK/ZnV/qp6sPDDecMYT80vTNI5wzssHr5
RiL1/+fxjVe6yWS71GPXkLLGHzH3QHJZXlZdf+E853BNxWeHywfRLqgLDAF0MvSDz9Wh8pwztEaf
xy7/CIlTEPvtyzyx/5Dfrr7bTrVP03zOnQfHaapHGY1+oiq91fZtORomCW5IS9HTjNJ06dvfkJN+
l43Nu1nto4FmJgFuofugJdFKU9cT0/cplPrbXI37yIGBFvy3UXZA5qkbt1w689Y5VKU/JeOk1p2H
zrBJ4Gpd4leOlwb92gP3HH7sm/x31IFuIXO7f8JlCw1ksR2T85Z1a1S5k/JSJgC1QDb5KajXfXkG
kxfSAROKdvzcT3unys/IsstL3JVb2ou202PesXmXEZQZcY1jE+SYPYLA7M9Q1z/uX0xvLww16R8H
38fxCRo/zVznd1cU30vqf7o/9Nszpya9bZZzwjqJmdOo+UIXYNAJUtIj2ZeHoya/bb9med3mgqYz
OGAOeZ6L5zqutyStbQtjxO8yy6ew8FqaAvQ6JGAx6UEvKX/fXxpyuxb+6wSpSf1I5xqQN5GRlAfO
eIyaAERD5VFT+ej17Dgreiiz4LyOzbdlDCF0JdHoILciz7eDEWoSQ44jXcu5a7y0FPJDB15pAOV+
NbUHsoZ8C1Nq23zDstsBT3PIlNCUeDGIOWc0ywS+EMkE3vTD/UW07ZBx5fpR30LievTSUPf1A+tq
98TgOTZGt32AcduuKuSdBgtMmgfkFxPyxQnXf5Bv/3h/8rbhDbPuRBPFSH+TdAJpyneXYhdoKKIf
NUgLN8oSlvUxySE7GgUdIh6aCtc9BnXpHiRsZGN5LGfIbIlq+km4Ga9Z2q31Yx0MSdER5IkjVAxc
uasaQaNbqPIqIOSjboiH85K6q/ceuejn3HW+gBhv4xNs62NYOB2nIuNqIinBy+WEZuzpgQ+93MDo
2Ea/bfyrydcqFvHiYVEiMMgn1Vz/XRTtxsLYxr79/mrsJphlyYgiyFz4v2OOmKjxzvfPpW1o9u+h
azqFrco7isT8Ig5EOL/bgWwkUy1n/j/NTl03CjYtNGXolDwKofWx8zr2IHK1xRFjm75htU6FLipV
cpbGrH5fqOAHCEW+7VsZw2Jb1sFV9xNNGz3LxHUVlN1nd9hYd4s9mR1O4KuMujiSNPUjXn1pKx6e
FscfXjyfdmd3bP7s+gizw+kmbLiAgYimGqJCj7VmJGmjzUeQZfXNxiY0NWlZrQROrZcA8S3s4MR9
sbFCtsFvK/fq0HsMmpuFUriQkVY7xej/Ps9B/XvfuhjWurhdM3IXg2veAN7oDY/jvHzdN/btg15N
PG9FhQ6LHtYaC++Uxa5OfB7vy2JSk9oR72TuCbRQp3xkkMBc/D/12Gy9jm5r+0aYEhpX7NjHVbCi
cT1dQhU9gs7thx/Fw6lelDi4YquWZvELoWG0XHPB0Yfspn4dpZ5gZ2/wTnVebjz83x7eNzuDnZgS
FhZoQHF6Mr/vgaU6tTIYPw4zmZL7W2z7C8NrtjNZwIMwAR3B9HyiaxOdOJ30oy7cLbGIt4+///9I
8tUpoms9UU1qgNFL5Y0HSdsQDkhW2RaS/u0EgP//CvGrP5A3cnugF4vrOPnrMfSC5TT7tf9hnibA
lmmnD7UEjPX+gtn+zHCmLAz5OoYD4L5tlgbulBS8OqhaPvuz/AghyL/v/41l0cykRuvXg47mUVwV
aT8Dxf+n68nGF9iGvuVEXy1Xnccteta68poPYjxnWU4PQQ7q1vsTtxwoMy0xgR7EQWkcCN82/j3S
7iS8+Em6w06ok5mTWGovlguUN6/Ua57Z6tBk1eCDvT95y+aaGQkXzWS0RVx7RRENdCqMPKKr5Hko
s4eVNekQdhuLZNuC2++vtsDlSzOqGch3iG3+ropseDfVxRYno21ww6QVKVWoQr+E7Bu6YdbpryLe
lNa07a7hVpfckwttvRLaWvrkUe8pY/z7WG41fdumbvjTcAhpr9q4hCQSfMRUTRqoanfvqhum6/sQ
rIt5DySVD1FKJ8azK67yduPsvL00npmPyCod5nSk5RX9bV8jEJCHZfaXluH7+0fz7aXxzJzE0uRF
VKxreQV7usYbW4lj7/f77mLPzEhA6q0OlgLXwERZ/2lZPfcboZPcqCja5m4EQLFf1znQ8hV67Nsx
Dapo+MCnpl827jDb8LcdeWVNBM0Psx4ghUfcGHJ4faqGaV82wDMzDjWkH6G3iYVRg/sXZDIfg9r/
7PZbhUrboTFsdSJo0qpCXlxVXVZJoTvoveZ/B+UWiMK2NIa9dnOkezjh4goMu1yeWyQ2omf4/2mX
zgUyIobFRsyZwS8xAxvqBfxYdSDq4sW85exty2NY7NysbSzlzZV5WXCsoS12GePsl6u7P/etyvIH
ZqahUrGsFn8ur320nnW2BgmbIVgD9P2+8Y27doga0YrVhdXOHTl5hLFTSRvvONbe8nD/LyxbbOYa
At6hMzLIgS+WFAgDHgv/N1q3ii22Sdv4hvE6dcwCkKSU1w7AOkQ7gEyssdow3bcvXM8kX6k1gG1e
B2hxUPIPZG0/qWZAP+18aZX4VMXyw/01suABPJOBZZzQfCw6jZinjw6r7E5jF/4cO3l2sjhPiAPy
nXz+GfK4S+ZwSwnBdrgM4x6baA06MVRXnbnk6OUtO3YEXEhIJWzR2b39zPHMxMQ0ri0Vt1jOzX0E
7voZpAAnh/L3qt7q0rP9hWHh4TDKaQIn5LWDCOvHKF5QHkfJ+WHKc//jgraI8/09sq2WYeuNt4jO
K9CnQCRw2mTuhoMOwHQKXqqQzxvnzfInZrICKhtEV16Lfjrafc3d7g9Hc/Lk76I0JZ6ZpAgRHwkl
8NSJ9TQclR7EYYi8vZO/GdGre66Q0YCbDZsNpOl6ydzBfeqHFq1teEpvbIJls00GFgYYQbHIHuxB
RFyiOPgelc47UQfvQci/daVaHEp425tXn8FpmHOsTHnlhYcEI3C84XdwneWf7p+jt6Ednsm0AvSI
VKPfVVfFh69AQTqHkdLiWWsJwFe9jugMU9OD9Kf4cv8PbWfKMHN/mYqhYFArXDqPv1+HUnyAsF15
pLHWh/t/YdsW8xoP1lrKCj0SnQqPgc5TPxyOunDe9+W48ysMMx/X0skDUJdcEcJOx8L3qkefxPkx
aDdVI20bb1g461D0kOAju2Y9MDZhPVSHpYi2CqWWbTCZWGKvm8DOAf8xhr04VP7y96jr+uCw4a/7
m2CZvknGUleLjKNsxSZEY3Fwgt45QLhzX0+3Z7JvuFBJLaugL645D/uDmFyWeFn2FdyeoCUibCMe
sdy3JgsHEsG+VxcTmqni7KTC9ohC50tdAvU6VPEpVM2uGoIXGDa+LCSaaOgWV1Yo2J7w2sPi5vOG
l/o/tOm/2T3PpOEoZBeGHQiYrw2oZNbcPU20OwjysQ4+5nQ9OO3PArJZYRs/o3x3cYfPa+Ed+vxb
25SXap4OheofFm9XIdoLDPsPOwhcRC4erRpkk0+xCOU7ncd641stpm8ydSzjkrfaRXt5xKNz6ceP
EYWEVtlf3KY57jvYhukPUxO4BSsgt5o1nX9QgXJ94GY6tlW2tViOb7gv3o1Fy1p0eGdeewyD+izY
FnWR7UAbPkWs8+o6qCqhcxY5rBx5RZeK4sEPIjLXyUjH/uzQcV1OcmU9z/atmMlqlK9Bs1QlrklO
gsciJy8krjY6GizXl0lpNPmhDhzSyeuQueWhi0R/VKyIEiqJOsUA3B+mLueHdoCm3a7tN2mOKNPd
XAps/7TEIslAMvw8r1G2zxOY/V/omoIOaNGixWzS5BL4HBDYsRHv983d8DOVyqJR4QF6XXT1WEEr
EUbfbeFQbcf29vurQGWM1h7aMkj16nJhl4iHazL3VXPaN3XDbeRowWnwPETmvZkePTJfALPciHJt
EzcM2nfCsGAKE+9Y+UuDpq0im0GoxR+Z5CyESqQuqwbTDvhlHbqnJhAPwVz8v9Xq/spYbnKTmsUF
MTowGGV5DQqRH3idj4eMrv1jDMKLz/f/wrJCZsMdWmN8Bv6d8lrqgH+FQFEsE6q7fgseZhvfCNUD
kkHZR2TiWjkOrw/j0mk3cf3MzTciQovfM1vtIlZNgfbL4hrl2Uvj5+8dXb20VD4Uw3Bep52e22yy
i5nEzdpn4Oag6I4us6FK8nHdVyvwzF66egCKDs+NW0DYIHPhiac4LP+gvWQDR2I7SKaJobPN52Eo
rjn4dyhrfk0cIHjUuzbuZnIb6I04xKQYETnojwBaxuUMyIHnz1OStYir9Hhd4+zHjRtscOQ3KLQe
0Rnw0hJ68Abyp6Lyy/1jbDFGU4YiZOsay06VV+b40d/ApmbyGAmfvSvWIfqeBc2wRUdtO9DGPTtB
34ljzOK6UoDKAJqPX4K2D3fBQrz/9NkV1eSgUVBcOY3y6gA6+e7HKpd+68lpWSezN8OncbcWsxTX
LGz5Qfn6F/gs30VN/pMH4cbFbVkhsxEjHNk48yEWV5/R4uIHYLVzWPXr/kZbTrLZLchnED+i77S4
zrr/1NT8aSnRACfZxvpb1sdsFqyDtpl7SsVV4/JcOueZBN77qmCH3tvKRNu+4PbXry5T2nLQ40TI
dE9LeZ5HZN3mwvsnynYpCBHPbBf0UcuErAPo1ICk8Y8AGX1sZtRI9BhuPP8sDceeycVUrME0g/UH
ufSYeCfqu+Sq+bD+CrNgPLWDkz+AA7A7dJmK2kPAJnroqQKv7CLF+f4psBwxU3eDDqOohlbgjbgG
3xyafewAu9w3tBGi12yJ+iDA21zOTpM0IxvOEV4ap/ujx2/7SWYEJFKpopQKm1Nr1AYaqn7xWvyU
4kb45X+b1uCla90fi5Rf7/+f7bAZ3gqyRcuSOXhwQIg0Ayq1ZWPxNUPmLzipUU/Bxt9Y9sPsKJwo
sojOsGDRsuavtQSpROvwaOOGtw1+eyC8Mhh0T/t5NXJxndf4S6uXJfF9NFrtWiCzgxCaUd5UVMg2
xMotzhM4jg5xHfwzQRV94x9udv3G1WjSzkQEAHyFrun/uxQydB/cDgqaUfwxA0Hjxn9YttlU10CQ
NQ8RWvuvwKA1iVt35yDi73rX/bBvlW5b82oLhskDr0qDKK4R/hN6CX43s3Pxw3Jjh23TN6xizEbU
zuJKXId1Ch98h61HOmTkBPjolqatbRcMQ3B9MoV+hhUCb+V5bscTK9j3OnBSCD3tez7+p7ttzRa8
klZ+9aGayBrvwVk3PK5l8mZjG8sCf81RfLquwGBPsqkTiOk8TIiyvMHZ+R9GoA4eWkiECAgj9FW5
HnWPFqJbM2oiHDTvoEt72mgeulntG+Zg9rhFelJOKDMnXbxagQBNi2PNfHUGo3T1MYz8/ihiUPqt
aFfaMA6L/zBb3oC68jUs0EmlH3ziUfW+idXH+3ZhG9qwi7KsaR14s5OOY5EflaqHYyOajXSabdeN
oD3qhjigaC5I4Ur/qnTegkyneZ8Pzte6jTYM2/YB9N+GzVqfFop1TjoVS5ZkHSUJxMR3SdMSz8Sj
5aGLJoWldtJQeeQs616fEJvojVjN4jXM7lu/G1jmj3N+ZTU9V2ocE2iqf17VdLq/uZaXpYk8K1cW
lMBR51c/7546Np+HsnlAG9unOSZfB7qVw7VsgdlM51WK8ZFO+ZVO7noZtTuAFSjapVZJQGz77w1u
KrVWLsFH9E0rDwO05498u+pqm/vt6L66F7y1g2yRxAZH6yK+laB/OkY0yDbweZYNNkFoRaeIW4yF
k3IIhwCLXL9vy3Y5Dou7Yb4WCzM748AzhJbkPgQlE2/fO/XwDFrRE+AbRTK6W9UY2ykyrDiHJCKP
89xJB1J+m3n+Ek3tpWmR/Oujj07b7atnmN1x83BTBh+b/OoE9NIy+c3TyzOvqxk8G5k+5pH4et8q
bFtu3NVRy4v6huW4TtO0ngbG9KWOibsRCdhWy7imY1ZFvjdhdK5+9v6vRfykaO7oo2Of/dkzf2ai
0xwyCGi2IZpEFPyC1pSL8LcEmi0PI2ZC09oxrEhAnBxcqFl4wjMyPhGID54rpO6eSqfrAUpx1ftO
xuOBhXVxCkLY4zCq7mHXx5noDuSUVcB7DhkABc3YrIj8C8k7/3h/9LftEeSo/7b2CIjByJWxk86V
CBLJKyATy2o6AnnRXO7/xduni5nwu55x9K8tPL8uba6xMsV4ZjOyR/dHf9veWXz7/ZW7WoKazAvy
nEAIRU9j3Q/QnUZ7W9E882iXoj1hZlugQ3B8lRfl18gVqPWNVXfIWrqFMrNsgYnCC2ouJ+542GCZ
43H6sfWGg7fukkHD3I0NjocpnCdC+DUXdZXwnn5judrICr0d97HYiDRc4Jlip8TYs19cJn/6jnI6
kgVAARXh9LX3Hahc9ludf7aNNpzUjW2t9KKBX4FjkskAN3tEdlUdnWLsnifkwPbZW2y4q2KqnLkE
ocg1XMhw8CHgcPAi98v902qxBROSV5aB5HSo+ZU6MkicVq+HoadbUbHlJJndf8ShbVfNWKK+rz+7
y/CN4j4aPX/jOWEb/ubgX5kab+JKeVI66FKqiwePtNUzutziFzFGaiNTY/sLw5ojUncTtLL5tY7j
w8rEdRT9C1goN4IDy4E1EXkNIkvauhFi+2r9UzsNxB7JL+n752qd3uWk+8DWaadjNWwD+gHxVBLq
pH0H7rax5GewsTzP+fz1/kmyfYphDpHTxEEvJb8yfz4WrveYrWORYMk+heB8KlX9wKedBCORYRJ0
IEuRSRqj6XZJlmK8RCTeCA4sBmFi1krG26JBlTsFc/Jfa52F5z6c9mkjMROxVolonMp8idOwJvWh
RRH9OFaSJ/d3wHJWzbY6AHE8hQqqg0Z6fQJx5rcskufCXfcVOpkJV6toCcmwdnJSlFjCLwKv5/dO
oJ0tYLnFn5pItUVMYbQSJ0ubmK8H113RMBANzdFd1HKYmi1KbtsG335/5TQikItWTot4fAmq7pEV
jcB70dnXLMzMNrthDbmQA6ys6oaMHfDams9NLDd7Zix77Bu3Z14RtwOPRJxW4DcOQc2shjlVq7Nx
+i1GbGJHxoDRzkO5CdFXdGnFmMyNuLTOfOSg9RQ6AiCcbnjWt6Nw5hv+IiioZprgrzRdnm4AojF3
077Vh8rJHgbH+XXfKGxfZLgK5eqi0wuI2wIXxagOJH1qid8FNV0STYazyN2H1d3afdsRNnzsNC8c
lbU1S3OcgFKIT5nIq4TQ5imbt1K9lnUzuyADSmkUEQcdkEBZwSaDBCrED2ypz3mWvwc4p9twJ7aP
MVYOOmVQrgfNYRoO6lzz4tio9a9IRGk9BvuSssyEEd6IcePCZXGateELKfSZTtkD0NRf7m++xVpM
EGFfO7lTBQV4inH1QXMXsCR9UHEu8mQYmbdxxCwexQQTxvFUdDl4kdJRzv2hCbvfUTNtvYdsg992
55W7Ykjmg+9mjNKM5gHoP3I2Z0lbt83XfUt0W7pX45PuRt8MLFJaliinZR3PLmul/LNLtNzIxlpO
rIkfpHj/iK6H1G4r42vMwd+r6jpRXvb+FhkIzT7c/xTbUhm+cfEF5LnlkKVaIUl1yGqPL6dadw3f
+BDbcTLMu4hbSFNkM4iib8xaqivd84zSVzLzMXjY9w2GVwxpNkgPCg4pH+aPneP+tXj+RqbLYs+m
7uC0juVSoMUnRVHzkoXezwaws9XVUFfbaW8mUs9B93TGR/B2i7o+g3lCJ5DZSyb4iw2fZNliE6+3
rtArZW2DHci76tC1kqetT7YK85b9NbF5gN/U5VgUcN/gRi3B3TA2RSJFBcAuC5We9l2yJuIqF0o3
o4yiNCJtAOhn+BiDLXh16ZPD+XmN9eVGpXb/PL39SQAB/9u8cwAcW1pLNx26qDzMztwljnCvXeEd
7//B2ztCTQ8+dVSp2c9WcDvmVZBMzTI/98Ocfd43/O1af+Weqt7LIm9y0fM/tF5x0kqzIcGFFP/Z
N/7NZ70aH4+iEW0K3AUfH1DExzYs/OUi2mDel6qhJgYcWhQ5G+JsSSHpiuCmd5WQD7yps2qXx6Am
F3/tBdHESb2moy//GVj+t5rDjRDNsrcmDX+PF2MXrXpNK63YE+SkRiCs2JagjOVomqh1BTXRvJzj
NS3qWp5oH9ADA/HIJa/XYefhvH3Yq92t2wwBJRoNQfvtCJBpsgB0FJvkXLd75b9VRohEGaOPcbyE
M1lTgXQychAFOTTNUh9ngAUvkevOhzXwSdI5kTpOWSuTviuD52GgHSgMyxBFBp+BzXDfQTbuJrfi
Hhc0XFM8cKB00k/5+FRUVb3vKATGvdSuoxJRIda0JFFBLlOpPe8QANawFdZazpoJ7gPBMnfXZp7T
whvhqMCJ+TyDavK0b3UMN8hpl+tRgjpEogqsqPdDoc14Y+VtJG3mrcfJjLpXCR/iopgEibg5FV54
EngxuTI/5K6nk1aXT1OYfeIlCk0F4B/OTnYz80acHBK2QMOtaZ8H43hsYz67QAu3dNxYOouZmpci
Iui41AtsyCHlC8CpF+khn0r3EqiZkPV4WftcxM2aynL9UwX0JGbvj4789/d33jZ9w0ilu0rUn3NM
n8fqPNOmOxdUrJ8oHh777ljz0TxkY9220H1PvVGvZ6/V7XmQ1IFExvL7/kdYjMN8K5e9oo1S+IdM
9fJUOtAwKFHu2TjAtiUyjMOtyjZWXrWCcsPpz0XceYnX1eOhQi16Y4nejj0hJvBvVzmNVUO1LOfU
ocN8nFd5zkPqH4ZmgODAPmwMNWHmC8tF1eTVnJazLg+aCXLpwae+ET5b9sCUc3GdrsrcWSLbQptU
weSPs6f3tX1TE2AuKfIGeo2mlDo5/9BPcfMAouCtSoVt6reNf3UNOrULoQgZLKnqZufnyursW6D1
FvmTbfTb769Gb/zIq6gTLSnjITtgk7tDrNRWhsA2umG/TiG9piZqTFGBImenkgHQL2TrXFqOvgnp
5lDFpnXeY1Ol6qJTByXFDwwP1u86iPx9HV/UlE3JIjaBCkIMqfRCnTS3TESgqo2avGV9TDA373Pd
zEDGpk1BWzQOz3kKY96Cp9hGN8Jv5k0yyITq02hq+Bky2fOFVPM+Pg5qAqGnlixQcQh0qgL2WNbr
C4BTR2cpN5bG4nTY7fdXB1OjPtivjadTXWa/JtF+9mvvkXn6GtdbRQ/bXxiW5VVzOGZ4Y6VDAarg
3PswdQsyG865n9w/932/7S8M83LGFTky2uvUbcfnJlyughaHtg8eS7VZk307SUpNqPNSd4WPogo+
Y5TLWauyPtEgp48jibyXqFR+4haCfC/cah8gifwHIRECtj8Hq0xZ0ebnvO+jh7UV4WnfmhnBsBwJ
mOJyrBlbI5KUbQGrzkHSr2QfnYAcrjZuzrczW/Q/SOu4b+e1Z11KmyK6oNTiJ9DJVA8LC7rkdrnV
fEtDweKpTN2WJWi4aKBZmZb5+HvKEMli6CboN+J7yykzwdWsLoluQk+ly+x9yjLKk0ZrlAnj8kcT
1hvbYvEmpmQL2ufjkdQwyLJq20SMTnm+ucaN0S0rZKKsG0B6M8cZsRmgHnR6/iz5GiXxLLYKVLbp
39bulT8hbJFhVGH6IY3aK4sJ4ni+ySxzC4XeeE2a8GqmS2fm/dSlkMT4UsrpuamLd0hDPYigOEOb
6Tw0DWjv+l3JUmpqtoRMNmu8ZG0K0qV/INcAaZ6w3Xlpmx1Aoe6GQI+BSqGS4lwQqfIHrwKp933r
tu2DYd3MITwLqFApLdy/9cKXZIaj3zm48dCdWzTG3fhD07bPxAsE0oMiCUtP/X1/7rZDasTaSz6H
fjTNKmWaAmyb86Asz+BEh1o9i4ps3Yi3LYfJhIlDod5b1ihu0ybCAe2W2D2EkBU4Cqev03Lt4jOV
0Xp0eaihxxJHx11fZ2LIUfFsyghPoXSe+uq4lN6fGZqTDDyU98e3eClTHsWdhgJlib5N17pNnCk4
h0v7i2XyhdNsI2iwHC4TOh42PlVx7TX4C7QdzeqaVfm3+7O37L2JEV/meQE4qWxTd4o+QcTkI3Dq
P4UKN6oTtpnffn/lnjoQfS6FnNp04u33ORIq8Rxvqxhom7sRhrdMO7EfzG06OBM95W05JwH49M8Q
290XJhMTLNQLd1TxxKoUOl5+4i9QX1Eh25kIN3lRS7/J/v+WSFcncM+Vlu/LivunWS3f9+2u4ThK
dDwO0iENqoAsT2LdnkjjQo9T7bw9TSh62y4R9QWYMRtfxJe+Z9Uj96PPu2Zv4tARtGjAd/0qjWPn
POv16AzyY+XyDWCe5Wya+HO0sYN3M1zrtAiiH1Au5YmaxMf7U7c4BRN9XgZVBrGIpUm9iH72ZfAs
PPE80KU/ZEW5kWS3BMgmD2oDjSzwGM8IV10QuDZ15X5DF5R3BDFKDTVPUidQshq+yoUUx/tfZTE4
E5cez4PnShrINOCoMDpTThOnz/xkdpetW9r2UYbDyKNmyWoa1ynS5BfO5o/hun73Hf55Eerco50T
r78v97/Gtv+G+6AFRc09YjLVQpMTlOkJvmbZYvOxrZUREPCMzoVG52fqqPLFbSCtGvJHRvjGlWBb
J8Oy1wL8HN2A4WfkCw4heoNTrSt6Ru0UPDhBDo30wA+uWbcz2e4aQQJQpQvLsgZpJs/53IW0SFjs
bKSx3l4rYsLH3SoYCCe8TqFmVCYoWjyFlXpawRi9EUDZ/uD2Vnp1DfnIQ89AMuIaCgL9wdFaP6rM
9V8CXWyJaL19mogJsb5Rs/IsEk3K4g5Nx/HAHsXsrrvuUdQY/v0BLR/XKeqLOq3W8RPvydceMul7
zICYyOq8cVckBsoqnWklUtASZ6diZvPGyltaA4gJrS7Kfm6zWbcp+GW+CbK+DDr/J1ubd15d/l3e
CjYgTC8UWPFLH20o09f7X2XbccP8IsFCZ4EiFvIsonlaeh3/HIEreafB7bzxabYdN0xwAiTQHf0M
EtMQRPkWByPOrkQoRTcCy7cf8sTEWLsdp5BxiZp0alAmd0T+iVfdk6AlOmjIixzVFpPI25cVMfHW
jgSfNq3wR+MM2bRQdufFpUfoH30dZrplgpbVMklKo9AFbtmPm7QTmZMgFyESsLNd7u+27Qtuv7+y
77IbW02RTUvLJeuSnvhLkoPkEXrNQ3vUw+jvChmICY3uIWGghaNkuiqwDj3LcvDaM3MrtfNMmX0s
HTRdxqWtZSql+xD246d2zL7sWyPjupt0REvWTHWq0MiUgKb3Kv01hg5x/q6PtrTRbbtsmF0zja5u
G9ypPq0nfXAIQdXDmYr+8/2PsI1v2Fw1yBLCxohAZj2Nh6FcNMSz+vK4b3TjjsOxgULkQmVajq16
aIq+uYR6swnHMncTxe0Jx4+rXtdpDuruGb2ORXUeG0mqDX9hcXkmkNvXjTutaqzTOOrjJOi1d2It
Ixcixe9d62OCuT3uEwlZ3SoljfwZMOIk1Od0nzs1kdy9dxOJyDB4vTTOo7/45dEjfbGrZ5aYQG4c
xnju3bZOZ1G3J8Rj8gEtJt0Lz+plY/0tTsikHa3iEJRMmlSp3/aPBFIss5f91HN89OZq4/jbttiw
4T6eFuHgnZiOAf9dDcuRrONFO2ojyrDcOKZkii5a3Sn08qWZMxzB3vDSBBD39Yej6KZ/sj74cP8Y
2b7CMGLS84Dzua2gv4Uil4ovt6t/drakt2x2ZljxoBy98mWqUvTLtqjnVstSJrFs6MYlYFklE3yQ
ay4Dv1xF6kBt9wEy2euJDGBuCGc3/9wMTvkEuvut+MnyMcxwqPk4CfBv1xxl0thPmFM9ZSLe1zxB
TJzcWI1ZhzJvnXL0wz8PsgGBTebtDCtMoPMY1WuASgR8daF/CwqB5Y78iAp1iMdqo0JgWR0T5axG
vOGGpYXDjqf66N+i+br2+en+ObWNbkQVcy2h6wuOR6gS0+gYB214KnUZbRwjixWYULNBxArdQgOu
yhkkqeMMWvj877jr/943+dtHvQqJOFd5z2sIODTVc7WgzaBCsWnD01kswASZifp/nF3JkqS4Evyh
h5kEQogruVYm1dX7dpF1z4JA7Kvg65/nnGo0RWKWp+5OaxMopAgFIQ/3hQSVrPVzlbKdo7y9yoKj
GhMcNbgeYI/x31Cb+HSYhwxpI82ey0Z1Ud5UJqJdf7xvn5VobYPHHEhLDjqYsueq9oqd3zVxnpu9
PztfEro89l1ro5uDBXRRw0LT5yGvn3yfndAiceqBebg/hZX9aWO8UHpJ6y6Y0uciDYY6gizImO8z
wcotnOiKjWwcVxiEvJTzkD4nebEvi9aLyoqku2Vk5X6Zg8dggtRGW/kym5PU9OkzBTPQLqcp37e4
1j09ZqWb/71yhF7mAu2SSfpc+vMT4EPtgeiAPTi45WVzN5m6K3jy7MvxpfaHs+yWLWWEteW1DnsK
vK9kuZcAizqGu7JZ2K6emy2M9Er4sQFiOhh5OUKk+Fl6+ck49GzcGjWqLQ72tZe3zvhgyKHkAwAi
EHT+F9m17wqv/H5/Qdfe3DrfJUtqfLAAZZ9P4tzO7CnwxoubO3/cH35FKQKKJv/eMC1fIAKVNMnz
SOefuuyihSeR3/2q5y9O40UAbOwGaAbN+PX+E1cmZGPEas80tawcJ4b+9X4quifPr3fJXG5kdStL
YYPEXGciZhQYvjJ1FoEieYwyhzzGD0ptlFiTAYYLllZ4gCrJp3Ke2rNs062ceu3dLefF1flQpW7o
xD4p36fMPMtBHO5bfeUQs6lHkxJyiYlxndjxKdiURRceC5199h1lIjeE7lQyyI2Ed20Wlie7w5QU
fa2S54IR+dIHRQXgelpufNqsRGkbpTw7wUTnyk+e0wD3a7Q031kd/Jk1454O/CEeVTAa/dsnVAqX
KwAMf6a8zCrcbQv2qQfL0RKpZWkeO89sTBoQvaOgw+TEybQM017hJJB7wR7kGAXNw78nQR1wMMFG
2ExJAOC7KCAyMiSf72+nFSe2+TmpGWkCDSon1llyvDlxp5L3wTBsZLoru9WGpSlZ+cCnYJG7qhoi
AhKVKHTy78MiDySQgAOIB6G31IaoMa/jParlOHeCoX0BZYs6TeniHP1xYI8lpzZVJ5dDWPZ958Sl
oV0kss4AELXFvLy2EjcvfHXgKxaOqaMaJ160gj5gf8l1e6pI81hSZ+PSZNh7WTFmYbyEHCqu8qWY
wImbzY9Faxu+RabZ8LHEwcnIfEG/+99F2G4hS1cihY3Xcl3TpbxRTjyjIwTQ+Qto71TEmv7ai3Ij
1q1Y3wZtDawFy1YyyVjr4kkn/OSr5ThDAPu+m62EUhuu1anA68fEw2G2DLjIhvrq2fGqLbjW2ug3
73u1dUC3WTQoSoRx0ybt3kiIQTW+2hp9RbSC2oyYLMeudNHOCmSmgNZYueejPuThWQ4kaqsmGuUH
KnQ010sUjj+FN1xCluxl8OKKD7P+xeUxRU/6Y4a8rd+rqXoh9LXaqQxjIedvvZLvPY//vD/02haw
HJD1fSoNqM7jTFX9RRRhv6ep6s99qbY+DVd2sg3myhsfbGUaPk79ieDjEOISkr04vMzpJ4BkQFaS
ybE9PDYfqwZTM9XRxvNknJvyyZmcpyXrnoXZusdfM5d1tiaNJ7OlCGW8BPmxU/lO+MUPQPv/vv/2
t9Ptvxg+6lrpch1AjRhsZTIueV//lRXpcB5w1EYzRK+OAZCbBxQUs11RCrLDTd1WaeYf0N4bz7Uh
EKPPOlH6nYwNS6Oi+djO3+WY7qU3HZ3R2YOzY6d8Bfx2vTdIpYs82Pn5SZtjoTSuJ56J+unx5zFZ
rokEoX3/sRPPw6D2Exv39y2z4u02IK0zdes3jMuYNuQEXpJPEzLxDfda2aA26iyFFJ9Ox1bEfJk/
e2ECVTkHmHI2fctu5cj7E1jZOTb0DHpQfEnlImN/ZB/HTLwrexLraQuw9zbGANcq/w4RckSNJA87
Efe6/VhU4zUz3Uvi+s9jBrluBSVDkO/+vj+VtbW4TfFVOBJVUBHqDGEsMymfFHROv09jYjZqbWur
YUUkXozdUDTQSVjA3dKUCT7kdJwW3ndpzMbBtPYIK8efFsCItcNFXInhaRLq2qSFf0xKfplAv/tY
JLIBYz5BwVCrRcRZpQ5J3cz7PCH5ngrJNrbU2jrYwahKe0ehIT8eSaOjrIUeTG/8j/cXee3T2oaL
+UtfUU16GYuEfKeKlLFy5N/g7Gt3pA7lHsjT5pw2rERbCmsvfQJRjvuPXtnLNpYsR43GBDWRMQSB
vlD3vT99AtsiOm9L6GbQQ9OSjQetGNBGlUFwnrUqRbid+7DbGana3eyhcnx/Giseb2O+0LXjNhyt
cfFYAuk1CfTnuwtX566iW0jmf1KptwK35Yp+YXgR9EiC+jIDW2MbTYvZudOzJqeEldEU6EOonk1w
i9Vp+MnzfgM2tYPcya4uXlijonYJd0gzI7chl9QcaYOFLZp97n1wppfWE/uq/NHRLe6+f6LdW+9r
OXdXB4MCxzUS8urz3OBK9d3tNUeeH4YGLQNTfkbJEXWPb/PcfQxafkJdDZ8bybssYdHt/cKt7e2+
fdQSKwYkGU1vrPNh7An9hFcJZLVny4ccEZmxb+hmOOJEo8my94sgCpwtKvd/BCbessDtfV4Fz0GZ
Vs8FVkxnOTDV74AdoEuz15hfbo6BolGP7sZmkNGSHsLE29NWg6+PH7vqOW3Mu7T0dwVOJfwznJ2D
ph+J3ijW0TV/sAJKnYBY0VloGE/5pxnKobRFFwo8r1qWfc6rCGd+po9lSU+3zMD3jg3YQudw42tk
7elW8gMVkXJg0y2hL70igmKWjlSQbfn6ytYD//u/DS80XcomW6CE0v2q5l+K0B3Vv2R34t6x9+u4
qT+Wo4zG8q9ePOdK7+sZuX+5w64DiehGbeafT8P/Lj+x4XMObRIPxDK3VB7XC4RGeIEwXKJyupX7
vlU0vUAauygIjN8figUqmObY+t9Dnd7MP8sYXxtYe6q/oxMgWuSfpjmiwW6/jOJ0Sydum6hcQHzK
bltke+O+vTrEJj1NZ68zaIoJYieozmGtu10m1BY6fG1wK3vpRKZynSY8ln76Mszj0U2Gh6IwsdF4
RqW84r7isenrKQqL4B0dumd0l2yMv/bqt99f+XNNFTXLkvFYd1+Bi3jRIDy9f36sjWxFqKKrJAmy
lMd5OoxR6PInwsr398d++4glNtFpES4uFXPNY68/GRFEXAW7Bv298mfjjahrO8fHnmNFFCNpURIK
6/t9+JNAEHfPRfAuz/NnQlwZ8Ylf0NFdR/eftmYxK4LkBbgR27ngMU8zBw4U9KAFAY3CQ6Pb0Luh
yE3tATEfZyyv80OqlxL8b7od6se2kt3AIN2uAB2OF8RZD/YgR+JyNhTgzr3/+m8nvcQG9U11GfqK
zjym9fSHkd5za+pvHg64OpEbq71if2G5cQnNAk7d0I8dSEMfB8bEvlPc29+fwC2neSN02oA+rbKq
o0nix83IPuWi/ES6Dg1J/sZHwdrwt0m9cmTw5VdKc9fHt0a4c5z+TCW7hGZLHmPNNpY3OwMuYX2H
4e0rk+5VA4IxocVjrYXEVhYPw4QXokvx8iP/axRhEjHvMb5uQD//bZgl17SZR+AyoQvrRCJsMlSH
+q3PpLVtafus67VVPmLP3DQ8uqeEziLZZy2d0QMDaM67qSbBVh1tZYltVB/4VD0+hbkfGxrhK39p
IwjR3N+cK8trA/p4MlR+lmNowvkUkbFHEWHOH9v5NpZPds1InFC6cV5X8ZKOLzQvTom/xXq9ZhbL
bdPUrfp2HljcDXw/h8OnAo+hcqv9Yc00t8e+ciyRzgOHGIgXk7H0I6csn70+4w+a5vbQV4PD2ikZ
Ss+N63TYu91wkAs7srbYGH7t3S2v7Wu/7vx6duNx4YelZU/K+BvxeM3q1odAxyAh04fKi/0azd6Z
V4hdsdTFYdFufnhsU1qe2+DeMu+Z48ZFUz8ttLtsB4W1t7fctsomoD5AHIp90l8Bgv4YukvEJrWB
1Xj7Co3YaDeKQzw040xjKGl91b66lowdoKl7nkRycHK2kY6vLK8NeyN+Wtc1pTM0Fma2MykEP7VL
6MZxuDYJ64bC8WrXYVyReJbVhxIQTTlnzyii7P1leCqrBzNcmyGuaxovZ8OywH3H5eqAfROU9W2y
r6F+txHdVjpDiA2A83OzqKF2l5jO8y5VdC9U8ATBzjxqe73jDlRP3PpjK/sTZ/ITJG038tS1Bbr9
/sq927Yt00Q0S6xoln4WGZ/dSBagdNk/5CE2Om5B7ZeF/mziOQs/ob321PB+Y2+trb7l39ItAGyF
hkBcdc2hrNiTluXXkMg0cpKq2gXDo8eaDY8jIW6HgGGe4tAL9r3okHrV/E8gFrc4wlac3cbG9cG8
aMicwUpDMaHxLnwJ6/kFdYCP91dhZXwbHLfkQHqBWdfEwMgBTUMqHQ+67s6ecvPz/UesbCQbHgdq
hyHEtbvB/UHP8NncjnuTqy0Gr7XRbU8nTu7WM5liXgX6CzXMLyPuBOIhsAWxQXegOWx8Qbop7kOn
e0K0ZFfeeI8x5xGbADJcBqaYX8M0IN7nmXMCeemGe60t7M1er9yXtV2VQ+7YxJ5TpRF0X3bVTH97
wfBYzm6zmTd5lZkiyU3Mk/Blps77HvoTRW+2Esa1dbV8OHOHpm2GwsTj6N4udPV4nDk+Xu/vyTXr
WMdzQUIqai3GmIty36btS6kliB4fEwEmtvb32HihrIthjBV2FGqrJVpAkqHbSF9W8nYbecfLoetZ
TdrY+N1RUfJMB4OrjvlFqeahu2liY+1c5vMxX0wXZ0Of7ExNzkmQulEi6cZV08ry2mi7sWG9cWen
jZlTJTuWiA9OppbD/dVdG9zKqpsAIswZqbpYD8NvKO4k6PJF1eyxwW9b6pVjOeFI0OGDwZty/FW5
fRE54Ou8P/bKtrTBdrmGFChCYxeXGpXgrMGB1S8I/eXWLcDbt9yEWUl1zmZ0Psmkg1cFZMcyiDh2
7COV4fuUVDGDdHkGIEeUO48Re5P/oO5MWSTtiBmFS5AeqVc4ZzRsblEfrS205cZGV2CrGdGf1JHu
PWf0DyrGD/eXYqVMZ6PsFtyuzQadpbEsxn1o6vPgsz1pupMHZ/MI+hHarT6BFX+2AXcozeGUF0Ub
kzaLy8Q/DqAnGsvhh5tN3+7PZsVQNuwO1fdWg9eljd1APUPl6KUBoeP9oVf2rA25G3ypasA08fbK
gNvCNAK0uUyjY5KRjWx+7e0tf85BpN7UTl7HGfXzT26d5ufbhcljDm2j7EzGq9xPnDoeZvoxKc25
d6Yf922z9uK331/FCkbAqp5XSR0D2jAcUtWBCQJ+sPHia5a3nHlZ6gY3Wbg/6Vr1E2pEKqLEfA4r
teECa/vSOoIDGYYldBurGHLdwKkd28EcuJFnh2xVoNbsY/kvYo3GlawpY4Y7jrimursSWjzGH0ts
HF89LbfG46mOlQhlFNQz1Aucn964RRuz8vY2hk8r7YNAnZVxTow+DGphpyQY9WPWtyF8Ejq+QHa4
TTzVfZR66Nvy42BOr0vzmFfZpGvlyNwM1zMlqq4K7R7Q1On42ac82Sqqr9242UC+QIcct6o9ngAK
lFygPUAeZ/Aq9/P3MfQipi++85V0fzSlC8KX9kQVFNXTU536OzAtRIKUh7wDBNk8tWraYQd6Hon4
kOzwn1ih9r35hb85SQb03EfYhW1dx654lk3o5vrFknk8yOOgdfB2QRFxuEDdbYqnrHyh2hRucl5y
ujhhEQPTcawaeWSOObp+80SXagda3Y1r5bUdakWIGy93k/ZVgZvDwTsPnb/P5RJu7J+V8PDPNfur
4ObPaejKvi8Q+JFhDRV/yqbg58zlD0H0VoxbM5QVIRCaRV0NGWYwFH95NHs/OxDFCuEHOfdAJAFw
/UY0XeECJzYCcDQ1VBCCrowd844Q/xLUbmSmfzZb4X9loTlM5QePV7ghHSOUmh8zow2vA7pOhJnR
ZTwnBa53aZbwo176rP+rMXSq/wB/4FabyMqK2eieLJS4DwR9PQhExs9BKT+EVfCupaBdZOGDF4E2
sCcgC6uVn/Br34O5roWeyy5L/C3C9hXHtNGSfZGCqJ0P8xXwadRapooduoqfQdH/2GetjRxqfTCN
dQH1rpMf/Kg5ZAHkHPtl/1hRzaaGyshQK5D3eFfH4QdmyAsf063+qBVnt9WK6ZIIzkvhXtu2aQ5G
LPoYYrtG91OZFUe0QTuj1yFihbN7rQeKJqbmd5s6O9DgHLqBfIX69e/7j1lbYCvnyEouS6/i7jWt
5Yzm+ukasK7ZZ95W3eIfWOYbd5k25JQM1MeHFY69hafR7dAAsiZQkQbttdeIHXjUJu+r62WnkdFT
SpIom7OoxQmVV3NE5q8PzdPGpCo3yGZaSR13jnOQWfjdz9r9uKg/Hhv+FgFexeaCLaahWThfdXHJ
G+9ja5aDN1ZboJGVzWDTIaaeGD2pnfnateKiWVEd0gE9DDynX3w03aALU9HHarn/AKZezSRc9DQO
NFuuPTnqOY/7oTz2sxPN5DdN2F+Pmcs6JwcmG9yV6eXKa8hBeSUEIZyR5cfErfRjnm9jUkkFmot5
LpYrRE2ancmn/NQFLNtIFld8/5/Lg1dW4pN0kOP289VPanadcrD0zcodNsoSa6NbN064bRKiLnwQ
T6HcfQl1TSGttMz7+8Z/c3QU3izje6ChKFwBQdMhnbuoS/ynRrsbu+fNr3iM/a9w4v7PK2a3rTmv
rmOtaeQBUOcSFFP+p/rbNVrjQ9lZ0n4HzgfQVubDRqxcm5GVtMiSE1+jHeJa6gBMrRUug4pOzqf7
9nrT+TAnazVCEhboFp6HK+09L1I5E6dy1vQQFC05B8IpPpoH7+0Jxv53IPHmcKwoqGauc0flS546
7dntGdoLGr3VA7BiLTtjMIQNoxPS4Qp120FHvpcOv3nmNRsnytrwNzO+cg2oSIgJoL7uOvaTiCrq
gAJAzlv6DG+mVLCPFWg5L5xRV0t7daEoBBXmKmuvWg7OyROq2VPO+EYpYWXV7czBqZxyWEQyXWkK
UvRdzabppMbR2y3hVO0dqLB8a0TzUPUd07oZ85XRwI5QY1E6eimryd2rATKbdTVuFJfXpmI5fIuK
fmOWkV7c4B3ojfd54L3cgNDeyH9CRP54303ezCQwhX+5Pv3fBC0+QIrwlLE3kQz0TzSAQPDi7/uj
v30ti+EtH+etx8EaheFrdmt9V5Ep/FM6DREozyIv7+PmhpY6q2R86qqn+w9d28qW55fzMo5V4I7X
cJnSPvLQpHttdLDV/vH28MKG6c5pypOA8ebKyroodlDVcA3QsXLYWPe3fUXYAFwNSXFiCg9SCEVy
BKjyz4G4ETibz3lZPXIOEmFDZVXRgqQ+6eCORegsx9BkZtjJBP0FD4V2YfNXBjovBsgxjlewur5k
ef+Vyy1+8TXz3DbyK5/TrjF9OXfj1aE3HZxq2ZVL+91LzFXq5NP9HfS2UwibxTJrFjBwsn68ioke
/LmOCz/cIdN5JFGA+S3PnnxgBsqwGa++73zoU/MhN+3Gh9nbQUP8BzZbKolKajteuSv/rFX/nOaI
r755SkxxzfL0cN9Aaz5gufVI3YT7ICe5lmH1qTMfUiU3AvjayJbz5lCoHHqh6KUIi5dEmoNXhA/F
BWHDYyX1TF7OCb0AY50j1fDPCy82LurebkYiwobGaogbKSYxOGTbDQjC1OcJOlB97UUhdNiGLj06
Tr3rWnPU+ZZa64qtbMAsp+1MQJSkrwNkm6KuESGUv4ot9cIVR7OxsksSZB6t0tvo5ADasH1Hwr+W
lLwXrnzoYxxWs5zZG4hTyyAkFxBvfQqZ8yUY9EZOGyIe/OcDFkPfjPYqTqQVn0qAQNE0lNXynfJK
jq7U5ldZps1+bop0P+WlQXzNglM+DPPGU9eWxHJtrydltQSSXPIuOwNOsEeL9peHfM5G0Ha64xnY
7uhFUv659/LrAIWZjXi9EvBsBG3mmNnnaAC7eJn5zfswroryeW7lFq/L2mJYXu3ImidlArMUPf1Q
tfULgPDvSDHu4Cx7XYAKTZtToqpgf99WK3mHsIG0CCFDWbqYUA9SroUU72UNTUqHhKfF4ydW+t+m
PHjPCr1Tizm5UKi9/+CV9bdRti1IrbNG+uRimPNL9fNpmMPTY0PfQv6rDR2CzqoQGkNDFr3FrQAF
rev8x/2xV9bfpsusWjYiQWPkoivQ0freRzd1vnHIXNwffuVUsvkytVeDW0F45DKy7NiaFoE9OXcq
PVWyegb37fv7j1mbhe3ykwv8botZ1Gik8VVyFdkQtZ2/MYu1tbV8ux09B5w4GD5c1J4p8gShs43j
4+0PcGFzZZKidMecwkAl+Yrbn0HNUTV/ySDOLGsF/rKNZV6bgXVsgxrAaZDuYwu1+qtDxd/NNP16
zPaWh7szWsbaFMZRRXlokgCqoN1u0vxwf/iVN7fhtsk8KJ/VbXHtRwcsgS6nh0V1W1IEa6PfluWV
a0Ggmk+DhsBZUUPQIkhCtctpsqXRu7ItbV5JpdzJI23qXsJB/uCu/uiZ/lQFZiObXImtNrp2EM1k
vBF7p0c3XfFu7D85PdgQ5Dd8yan0D6aDjQC04sU2xBbKk2E3Ttg9vOFPdehf5rC/DHn4ixD6SYj8
MS/mt0V6tRihU2sS8qG6un444pbP0Ye+mcIDcegWaH7F3WxQLQRsGXEKipnkJy7JgSbNFaarsjQC
LYqph60CwdrSW1/XQixpVulFX0N0KqM8Ln6IsTvXk3nsuLGBtVnqcukkBT6vJfg40Vbzy8uyhwTZ
iLBBtWVmZCpGJ7u6XUTld3Arme7HfXdeyS1tPG3gVqAoMRh6qruLh8tcn4y7xplwqb2xWVdc2obT
+gKiKaIZlkuH/rc9pN+yJ70Ib+MoWFlXm7XXOK6WPg2z6zhkz52b/72gzTIi6Rb/w9rb3+z2ygd6
tugglVl5bd2iUNGcJ3kXJYAhf71v/7Xxb/N6NX5OpnHSpMuvdd45Z+2BlZmPyVYL+drqWh5sEt2F
fqera5bVP6GC+MXL/Pc1uoZNYM6PTcA6i3MHGPvClAuubQAdnd2RRG7KDo8Nbnnt0lQjPguK5RLI
5dCY7IMAfHoj014Jor51BDeiINBgdcqroPJL7pNr0UMmYXbFu1b5n0lePBZFbWwt6YSoQO7mXtBt
Efwume4ufpsFLnQuUQ19yE42whYEPIhqtM2vbQk4OdilzLEOwi3mtZU9aoNrTe6QliYBfKCo4sqt
/i6K7vtjL35bnFfbfwIOEoD1EGqD6GEH3NIEO7ebNhgU197b8l2BRjImIEF8rVz2J3RJzm5KHhza
ctsWHBiSmqG8TksNrD00FE8AV2216ay4rQ2rDXo/MwZfxdfSdNXPsCrItXMGsFZHecihSwyNHh0+
5mI2wtZTA5o0YKbLILt9jobTCFTh/oaP3czxxqf/f9C0Xjr7bEJPlhjAW9ADnQCSBo0/7++eteEt
F86gPNijFxc3cQzRMwKan2Ugf2yCPE+jBlE62Nimaw+ycuoAzDlDWXfVNQiB5RRtqPZK+vOPzO23
PvxXMiEbVCu7VGdNB1Px4s8QHa1tcBzJsTLZLunGiA1bLRwrYc9G1qb9OPZhgud4RfmEh7TlkU/f
ee48q+TP+8uy4nc2wjYETc4yQx3kyqf6ve+rD8Lxt6L2ykrYLJaV9uksfUdfcS16dhWFKJb7fQkf
PO5tbK0OHDeXwlXX3ocqveNk/AB+qS1NphW/9m4GexXtCtcEZQ1CgGuepZCKNmO/58C0R9xf/u4k
xEPu23/NRtaR7Anih1KF6dXN+h8BiHKCnp/q5aGGAiJs7QIo03tFDlTwVdfT3xPOyoWyjaL52s6x
HLoeQTvspGl6xTq8Dxyio6AwWyXONetbTlxAz4nJekivdDZ/VWP7JNzhhDPiXQ1A5n3Lr7y/jbBV
LKOBU0zOpc5SFD6GlO5pbbZ4PlfW1UbYJn3hzMnSY3S/+FKX7SHwhgPLh41MbsU+Nr42zRXEEiHt
flFukryMdXZMfRn1da9ib66Pj1no9vBXLtA5c86VGNU1Gb2vQ9m4Udv2W8fNmvlvhns1+CCNzwJW
J9fSVWbvlOrZTZpl4yxbM8/toa8GB8iGJXzw6MUJ2o/u5BY70gddJMt0pyaxBcVYW2PLd0tv4pWD
Gu11MWmOMik4gCtXishd8k+PrYCdU/e1WAzc7NL2afUy+5KeixY674+NbnnwXIkpHxQVFzR7Q0Jt
kcPZAWfA/v7oa2tgu7CaWZPh6/HSMjMimfC9KKtBqxr0Hcgl8+5w/zEri2BDXMuqpXpCi8uFTu3X
evG/dXTZG2DENrbS2vi3HODVVpohhUwDPgt8EhvQZvnODBFXDVJavYVCWylF2XC9rgWaCsTV4kJy
cRQjmogBLPqee84C7rr5s86gk1xwLL+stsC6a5OyPFv0NG8EmYOLy9qnxu2+gMSk2EOM7CH6JHCL
3B78ympC5S1afyW/9B3xTn2+ALznecFGRr/2+pZ7NzV1tFGEXzLQY6GoP+tjXY755xENMd/ub6uV
8PQf4Bgo1aHpmgeXyvcT/+tIjZrec13Q4uv9B6zMwUYmVQQcjCUImy4NwPpsl7dK/tHjhs3btaSs
tzLIt58S/OdOnjVUJ2jsv3TV8qfSOYuqcZqjsa7+eGQagX0r7zQVgIesdS9wuUO2DJeUd6eqyjdK
/GvLYAVAdAO5pSO5f2GT/N441SfUpDbyl7dNI2xYI3UC5t3Sr4tJRALgWXtagHHaJTzcwm+tPcGK
gKUITRA0xr844Lk/zAE6C6JhTMqvU4rKxSP2FzaGrof0s0nN4F8graIvYGTBR4nTivMstdww1Ntr
ENjoCM9JdMZz5BpjungXBKoSWzTcYrhdMZKNukdHKGVjo/1L03nig9v1+fu06v1DVrbth/s2ensC
wsbR4Q54GKul8S9TKMJ9243NS7ME1RZsZ+Vr0EbPEbroPpvAMuuJaQw+NcIVwxeOO/Sqlzr8sw04
6MZLr24/+1LKh2QYibBRdGWvoY3VyOUyUSP2LpjfUM6WW2K3bzOQYngrt/HasU3RkoRJZc4QubW4
iDL9LXV7GT1eRkyKflfOv5J8SSKi5ReAN5sdqbJfoP9+N0+JjITXHVjRRwaDJAgKUmRfgr7/2vPw
m0rkLzSh6SgpvOoSqLY/m2bIImQ5Jc5YuRX+1lbeCh9q7rKmDGt+6Ywspqd8BtPFE2uD4CGiEZjJ
SqE4RGrQCRjQC7DRVReV/jAcM+EmG6i2tfe3IggQFjRJB8qwtEUBfHGV1mnEoFHz+75nvO18gY3K
a8k4g/++YRdTgGi2ghrsNYNQ78FnRG084u0pBDYwj6pmVktfMMgDSQqK04mfHXQeboS/tdGtmuRc
cY/MyCwu5WJKSKpW4L1NJuF+uW8f6F//Y4v/1sWgt/XvVGYBd0meohp5Ia3qTgsaMwFGYn9gQaBi
xcQRG+tvQsanKgyQ/3fQoeU6+ZpX3veFFh9Crb93gf9bUfnDaU225wqy2iV/SmWY7/wyeAnHnrxj
oYhbkvW7EDLcu9oDgq6q1XtG0h8GGNwdIHV/ZQFPznMBlwLRTB2luDKmmfmrpf5edzUYfcvvlZk/
cYokuyHsa1CD/aCS5nnKgeJhDiKF+Doo+aFs6wQ45fpL2YWnNq8OZd59QX/kB5KI9HAbJ/CCUy3J
Pl30XtHhQz3Xvxw/qHeFH/wqyLzTpL4IlBWYpKe+ZOemaz+rnl2GwG+ikAzHNu3PbSVRkVF77den
gKtdSfId870rYySMCp560e29lb8sR28CSH5oaRAlUAiNGrbEUxrs3RTMra5+GQZ+SRtcRsks1q7/
IpuZRU5YnlLtxUPuR6Dvv4xcHKS/HMSUPCneXlQ7XyqXPC1q+oq7yyhvh3e32lzmsC9m5L8K2b0b
WPpuYvV71MzlbkmW90Qn57Sc1C5Miz8ASDvezJuVND+wRnwBmW0WLa7ODr6fRl1hXkJ4zy5J3R8M
PTZztxyNZlcxsh81mgd9MX0s3PE7cLTP/+foSpYkxZXgF2EmhNiuLLnWkrVP10XW1V0NaAEEQgK+
/nm9yxxmerJzEaEIdw93m8Vp4RsCm22+u2rQ4++fb9oJf+uiGfOE6l5nNrwQNdVBbE4Ma7PYp3PF
7CX8ATJ+GAbzqAl5ENP2N8+y+1aypXYT/etGhbwqj4XF/N0Zc5Vhd4CEvobpeQl73L9Z1xyGJoDM
Gv9S8+Aa7iO4ScWLZnFtsW9yrYZueomQP3DY9/AhEOEb2qCkiPPwr2k9LYaM/nJpqx9Jau+QKAxz
k4i+kVwEdZhism4WrM2INkkOroueTN/dwq3TFYVV/clpGtStd64SY9hBuETHG/RrrIgGEnXFNKbN
ETdAV6ajt6+RUGc99dNzOw9NMe7bI8yDb8aM6qJsL48ZaIjawnEfv3H/K+vS5Bhg26rsWQBvnk0V
RIvPWNnsoDJV9as9rAutklC/NGLdCmEQDo68wb+5FnW+kZtI+LPiwzfDEmiZUT8XG0yiJW4IKGSP
gRT2yLcgKpamP5HdD8UmwbpOA7lGzsHKSJeA+buS5UH/icH/rZ3gTxDm/IhQqHdr7QfFovgxFfro
/dIUOYyESLC8z8ocfYZYBrqJZ/ETdbJPuS1xbu8WSj+3zF1tKu+iTpRhPtdS7aTuArKWJicnvvG1
GGV3NBDnVYrBXWlL5J22MYCOJogLGoYIUszG9nFuw+dR868GT2+xJPbSj6ssG9HoIrTJBe/tP4A8
2hTUE7xN7eAD9rOXJvobsfaB7oJWcG3/O5LuReyeF52IPORB3SMSLYais17iZfekSDfKL0asiD+c
iS3ggHMkWLex1nxtZt9KGmdbuSm4P6/zRs8alRJAif/3c/Bctr5g3+CZN/4yLA3qmUheJWI+qn2B
JYBJ//W8tT+JhEU/x6yIM3qZ5vS/2PDrqvP3FNCv4MNbMCDLJQ0qlA5VSMQCVhJSqTHuYcXjn20a
/qgJ3F/88e8u9nlJTDMeGm+mD1j2pAWmbV30KYyk1J7lMHpcnhRpr6Ndszoe4lPo57FgDlJIJvRn
gs32ysrxOMDJDLGwyWEKooOHeWmUclQLrAR5fYL75RmB6Kpo5mE97Nu0FCO0B+XWQjMDBE+epj2+
R3oY3BsSIS6IdKClTRE7Y38CB7MjYWE5jYjAE2ysgr1/6vfhM9XbC2wxTiSaADfB3rvHmkBGS9Og
q81sslxjy099pv9beHtKU/sM6AWmbntURgwWmbLb41NOzTeZ7V5geWWtm5+Sn/qLgy1So5efiIYV
4T7O3sdwgcja3jzuXX6N4ECXxO5H2gr6Lw/v+RrllaFsKXpJftNo/3QZzJqUh7F1n2s8wSFCR/R6
RCMpT1qvFNrelsEw2D3aZCSoDPlTunb3c24ubCGnVagWZnBL3Sjz3Cn5NCiRH/WcZmXS7qrUXXZU
qTpNgTqoxNdJCBflLX2MOPC3RM2uzDL5GynxA8LJFbwBoiWugnH/i0lYF3ZbL9mwn2OR4PnvsekA
H5alnPqAVkvS2rPcpuZZc+z+xxp3Qjf6ujG8Dt12zrAgfEvmqJqTjT0zuRdTuKq62Z34WDg2qbuw
h/M3fjiSRg9Nnr4pNMNwgGyQNBSKOmrsXgplwvPA4z8+IKJoZwnuyMauyGL73m07L4hBXvUYwRdg
SDRYRLf8R8xCi7ZFHdvkOJXRuoMyY/KbBnKuYhJuJ8ZYc1bRmpShmKEky+Qpglinht1IWM1wH662
gA/HDZYbJQR5j5md6BUNAh69vaQ0ut/mpoqXOSk3EAQiNwaZR/kXRKZnPHmXAJiBdGnyhywrq73e
+U1bhJKFoxtO1IfqoXeR+XCJM3dNb4Y6m0acVkGCQk5kfOMkGassSTv4zG5iL2QPSLzAGuQOVgVZ
CqUnSFOLKA+qZBDLA3YZm8JJhpql4y6uZry8rOnoZ106J5rHCXsSh9HCvSEU0dyXSmr37vE8VXzK
QoUyoRHm1MeirX0uzFubpehAYdtYRR21pYVxQb0EQl9iZvYPvylxoBimkGQPZUfDRJAUMtIoa8Mo
B134lbFvwZuk2NM+rsYh3WBIQOQTF/PypHMa9vUSNf0L22FM04+5vY3KGXxE+NL9ZXMoPpIxkRvW
atR23roFi0+kJYxXOSIbPa7Prntah/Voo9Se4A7Ul3Ho/VoKJiHUCNlaq62d3pse6pZYCX/iI+Xf
AdZuvzs+bk2RqnZ42M26DEXbsbRq5maP4D5m4H0vB5NsP1SrPfo4Mnd5Foh6zoUt5sDZGlbq8aEd
+/Bg0bFesIct6nTn/F7CEge52iE7SrH2v5ljwaPP2fyQj0o8kDaO6jwge92m4TP8WbNibNroF1MZ
vWGQg8+G42hT8bQ9qY36vPCGqFeP/rQM+dJedeLpu5rQfEwDaOY4i/Y64XtWBLiG7zYjuq8lb+dS
ue536ManqRl+sy7E795iPRxDBTq2dfvC6oM/KJVEx8bLl4yxtgBUqz6wYKQOZEcO5phNskJgXNvA
mXwKH/2Y9Uf2w1ih/AGYYVsC4pY3L1FqfAlL/FZeFe2jptzWlBS7IxsMqfNH0QxdFakNPfG6JAd4
GbNzELa6cO1G3ztlk7t+n1EWJ/Md7fS8UN7eJhbD22xOXxCS/ZWMa36F9JCWaOY3dOlr8m9biC4a
tGNwNfJtYVxkC+E5Dl2PFUz8VuQ+2oagQFiYOVg+q/coXKfLNOT9dcwjiuHcPAaU2WJg23KG8okW
hvvcV1HDYzy+iLpUjqh/Ld8NNne39mCwIoyl9O6M98UR9OT0e8S3/KYQaVKiMLIS9pz6mKRRdJ8Y
6T5UaMOm7lLICovlhyKAb156AFQUlnvWJQXoFoF81h5XTMa7akbAWonFCjxEal6w+p6jzNLFfs4T
1guxdr0WmrS6atJBf8o8/ZPN6Vr6YYOcLYtw9nfGzsm2Pm7bFr8ynK9zls3iwMJBHcG6PI3SvpLW
2oLstHlPZ4dLqZFfOJH+mtFYXagMHpCXwGvr0qlijYTfBm01O67SMki35vAUsXkrFYJSL3Mf0yof
4qg0eJMQsc6kTMjaX1XsBCYuaStlTFptVk1VbKa1UiFLSwl7zmLumChphD59XbPkRLX7YpTYY8in
2zYDE5VIva9Hsryi8XIfmxAx3GrS9GBT9bDE6O3HbhJII1F97YxrzllC32QbXdGXjqg7Iy/71Jvf
uo+/iJhlKQMsYjZj9gsfMXhw07Qdzbw+Y/6di5YQbLQ4+jQwKh8YELSjla3/tti3rM3CPt2O675x
xL9mCLytkjHTB4Akqora1T+HO48qmoas0D+HX0ZtWuyjjbD1k7hy7ulartkE9Af3/nCXwVuXV5p0
+QMndj0iA+6T98oUamaytHpkGO3C0RSxcKxEYziUAU4+BFW0rRZu2HfKp/G4d+ipV4HWzEzaHvrA
d6cw4OKgh5VWs87jA1sFst9bymo4BkLzstGvIBl8mQ7eIkVh6qq1TWJ8M/J7AWtfGBgbyR1PbkqX
FwGuFDOGbU5eSnX22vmKjfF/McK08bSFBO4kBiNhX+G/zHchNpFOtFFvDeKAkUIbujQ9xm6PvyzG
+rtxc8PTkoDnDnOZHGgbBee46xl6v7at0cV9E/1DE+Uw4F8G1p43H/4RwRjWOkhspYWLL8M6/9dD
aQPKP3xwOAtXDYqsGPQgD4wagZOUIvEn3hF3nIUV71CUFO+6Q4IBuko8NuwoCJAnFU8/Fns8rnHf
IFyeI1B48i44YtP5J5mB5gXfg/3W40qsJBXun5DSPAoc2Yc5UMh4GbkJ77Bxj1Idxx9IphiQ5Bhh
Bu/X6Biu43+Lne0Vq1ftnQqn5VNHfgJkN+TPgcVr2mT6SvxgymVIs4KgDhd95tdfWcL5fwny6UsD
cXDto/Z5aKmuMPG/D+M6FusAZGCQ26Zuy6waxFBlLDrMjQLaj2mDIyq8sLF14e+2jzqDzHM0z8GE
1AeHgmHyVSf/gnyfNDCHzAd/8N9E9zSMyFmYCzLNyXJiRufkbt82FP3YxXkN84WksE20/LcF43S/
YOPoHigwOtReyPSOgrt4DLG7fR8prJDW+ZKMlxCuTI9p0sM1R+U2RDVDV2uhdMRidJiULoUXSkRc
8G9EXOjDgvHrBWnzZDrlwSr5cSdiWwofelasUYf+1dsdw3rMpkM3LfzRTwNjRZa2mBVwwwYgFidH
6oHT7FccczPd5UTRb+wD+ANijdYvla94Lf9jZhkS7sYi0gNSNvYpsodFeo/udlFni4/Ky5kuMLUI
B7guZllSdasHaAG1WjkHGR5PcJh1u+1DhZm5R/3GojHcaADAU9+VAuzUcW2z8bRvgl+CadLPSRLm
BlWyhU0WTGq9LniXTG9tnmyf8FByDUoFAa6AbJMJywDpem8QKVNiGS4pxyWQcUUsMmGhURDyAc9y
mMJpy7bHdeD7N8FceEIIhP6FBQjsb6QZTEZOgbK2kn1ma4bWUVVuhLsgBpNVPWiXj5eGCpIVMmGB
vTY5fFGruGXTN+mGPySamwPLt39bDKSgC4btOWvHxB2mdA7+LulE0XRtogG03e3rHxYm2aNBxAWi
A8zQfexbxoplX9S7wBR+34uJy8J3uLLWPW/PljddOXsXF10X+pJBaVDxrbH36eyHI54tXUwybbDO
RiAYWjW/X5NhjYqJIl1va9D6NgBvEA6FEaIhG+anNFhoueLLLLFlxSobpnNbJfiRLjtW5W8ujJIS
rWdb9bQPy6b3yxHt3Iw3EQ1Hb4EpihHJjt4rgUY7N8t0wgSo7sAkAhIJkF5T2kaGn/nUqrMgEE1p
mOFkZYA++Xlwef6cxWF/VNQPh5RR7A10+XhkQxIWJOu3n30IeWVp2H1KOeUl3BQwyHuu3POmtqwA
0dFdMcWjq9jtWId5CmuYbVz/wuA4es4ld/fIuw0ecgAH9ygUEVCjbbwmPR/KsRvdCQlRwP8g+39q
g1ldDMmCw7K1sq/81MjoES6QV9s3+iGa2+0voUFf2yajR23C9QkWA9kpG+h/49wi2MkLd0zWbr7I
yAFtaIBRTe3YXVba+Ts/cHVBJzQ/zRMGi4QGTTG1bnijg1PPCALtz/OOtU3ltT1OeRA9YiLwFUmn
4VOPaILGednPdFpu8QaArJNsKpdZh390lEVluON6h6V5XwxYpntIdN8UfGJBDa/DBYhtmxcWl/HB
7Ls/uHjClaFhva0UkLou6YIqDN1edui0gfrsE3CItEMWWOpr0S0fsFeVj9E+zUfazEHVJ9Hf2eW4
OQIPNqYNVHywXUvv+jhPTAE49udoWHrX0u6fXy0psAm3l8EatOeRrhmQP7Q2D4LDdky3ja/7mP8i
Gj5ozAVhkSSbeAyZH66wyfmDiXUoIuQJ1eRnzwrbJu/TOMjPEAY9IBub4QX1Yn7qura9OUvHC0/3
4EMlln1nYRremjUwYOpR+ug8+/9Up1CS0eMcwMVozHc8f8h3NVRyNRhE82AoyQ4zlUUx/xKLLK4j
b5cCYunpk+xt+9H4LbhTW7xdaQZ8st2QQWHyCTUOHEChF/Y9TKY/kgVDD5tNd2CZpqcV49nR7AEt
x3zwXxj7ADIby6OwSJETczJ2AlTZMX6C5Ck4zmRwFUejeehw9IFchu9Jt+b32xI96bGFWVwMv4nH
BSbhyPVpkHgnlSrRwpCC0HhHlV3h6yr4WkIc5M6YwE3Z0/C/2Wp4DRr5IXeBIXrS7S80mLbU42Ku
RpD0OkG6XeNsYgnasvnaBC3MyIK4xYPCdvQGntzGPAkPSJVYDn3TIkYxHgzufwDyd9TtS41rPn7b
ApHjrl/puYF33qH3xOGPYN7eqX6N2GqOTWhExbpgLnmwkjsy9LDXy1uyPszRGuOuFKxamU1+TmEM
SBQNyQin3cItQ16QxiArdgX0nFizwMqT+5py0d0C2bu+EHvQ/nJuwWWULG29R00OrKkfAd2rhB2o
zH2ZDDFglCGdq7DRCfLhEtp+jqNs/2AEEZhrXd6UmBZ97QTGcRq1uOV66UtqEF+4iq79O/FguUUd
eJF5W5cDdMztY+QgaUW7lDyDiMm+SYPjPeIXg7dQPFzgyOR+owFIjn2q1kuXRskM5qVfvyjR48tm
J/9ufNTANmTU5JyKHqyHB/I9YgnqdZw8q+BGkB5yo+UzXWCGhiqOpndAg37CJ2prDjTqfmz64ZuA
YSs29DQfPVvMm8jC7OaTHiCIWp2quEMA79gKdVr4Tn6lncfHcnILwSbkzrd1knc97AKR6xgtKB0F
sgv9W8CV/OdED7Fxl9sX2SB/mSP0srLA+QpLUvrqZtvdR/C0/ZjaZq7nbP3/FT0LfvgR5rzmsVV3
HWjkU9/kFD3fBNc4+Lrhi9ixc2KCuK9G6xtZId4ov3iLq8CmOv1wQm7HJkrMkRge3UYdJWcvMimK
jSBzFYl2QC/aJeQ9VuqE66suisNXPM0ekWRR0FcmEct2YGmGG36Ll9PPC4KW0Dgm3E7PoWxRKXwT
HkEzdDcdt8NlWrSuFthhQ7Qpz10e2atP9vUATXn8LWZDHsYQdn1iW/0/zaD764bAeYjMwTqcuzAA
jrbwhN3lw+TK1PT+zNQEMYye1ZSUEaJvn4f0zxauCG7kcYYIJxRZMy/rSyd7UaWawg9iZldt8sdI
zzPIMaxR9rsChL0izJJdZ/juqUC9dEtrCwmAG0DwQ8T4q+byYIf0ki5sAIA5vZp8GwogY7iUGKBh
XFGLXJsybppPioYcTeZehln8S6bk0KbsFXZMZe+CjxyPOTqv7uyTAIkvpADGj+VIcFlzesBGyWUf
kWGOybDUOWZu1I+GgBK1jldImrubZn6f4LqFXbOtDHIEawU6oGQcNilLiOdwqhozvitY1SlNME5j
EBHC/Zmi6L9JJVhfVAUjpNyk/bDCnAcz3aehLL0TB5y3iqn1vGTBSzdgpysK5XGnBI1TWG8C82rn
LnkPDi3Jzj9Q8SrNVzD2vojk9AsRSKe5l/Vk1kva6xsySQ69M2fuxePMgqSk/QziOPgPkuA7lyYX
rsdnkYtH6qUBfAhx80o+AIj9451+zFjwr5k2NFYtWqFpBgwPLUbZhzY7L6m/T2FSck0GGtUmXX5r
0ArIJbZwrdwfs4Gf0RifGUr/4vVzvgd3e94gnFu/myi7LHn6opckx1lSv0UAejSL3nmAoJRYPTie
NFUetfsRADZ2z+K+lHucllCoqaJFhS3CJLgfsJlchDo5ElyuU8zePG/Os2/+MeSl9pOrSQwiLApA
5MTTeuzy+Oin9A7m7e1x8N0dLDR+085+pXgST2jQp2JbpocIBkfo5Utt7Nkg7RpIc4L+FRYa0IbA
YLCNfLU0pp52GOM0hvZgXzFxwrlGgCbZ38a9GU9o6Xg1C/yP8xjc2aR/asf2kE/ZF2z69fe0698p
/nEM1uErzebKxdHnNEx3P4dgxkJQhkUIu0/ljPTXwIAbyrvhXx+xE6rWn2D9WVZp1vchJzX+ytri
IeItOigsgmQgQrLDAAVCm6+nXvgqbMXztuS1p32NDItqCUn1417bwzSTyrCSO8aaED0TqKrIeAVi
lTE8pw3Y5sDya+TnzzYSD3PaRDctfQ+KFr0fQeVUGBOWHOa/sDVDS5/9mafwhByct05ikN3b87KM
lekieJ2IaKhDSK4OsKjbILA2I8Sr+n1ImluCCGUAdDTDaOr5cbDDL6w3cnx16yuutanA42FBA8RL
Seb+ZRzn4BhTP1Yk2yxqeDifF6vgkh+rZ/gAJjUe7nOoFn5I2IyA2Ag3VxOPLwCiu1KmibuMS0yB
4eAc4QvrL3jCliI1Q1RyBN5WiyM3fL0/C+TZ782tT+m8HtaB3jUdQbueBKDv4QyI3FnCUBghAjyL
lpF6jnkJVuhlyNg33MbuYbeCQI9prMbMX5nip5Sn7Rk/GAGtB/iw6YDhN5QPhZvhKF8MQ3y0cXMb
RHahEXuZG3vLYgqrwPWD7OEd65AViKYWkF67wMeKAGnVWfwbmm9T7bgNvvCJ7jq63q9+q2k6Hufd
Pmx8BibU0KAMpu6bpZhukv47nM3vDl8fQPpQH6GnmssBOFwxtsMxB1fYJeMXAgieCc8SkGD0vnfz
I5IR25P25t+45bQSK/JKqCYoptMzyabzjFRJPLS2HIF7NQA+8vE+kUt7l63Dk5ALgIKlt+fQxQhl
nfkRaKw5LsEC7w0cYgAO7wi4uTodXkMyREWUAdW1oEw3tPGTsd89ws2RjfJbRbQmGnkgXdj0pZtB
2I0ZNHRhR65tP9RaIjYhbOSrX91cedQp/yPITc1LgmPMG/VlIQGDvJzeyz5BL+SfoUQ5hDR4Ykxd
8978WkZ1n/XNuddxcqRTBuidy7HSwIpKCO0v7dLfweZIP+4pXLKjrMTO1Vi5gJLCCXJGdOS1w5XT
AUT0BQcXWfykEESxnhFzjqYKwG+/YQdGgXLVEEHDtHrb7FEu/X8d5V/JAEhwkr9tbGBVBmAY615w
bu5ZVHV6e29BYQCHquM1XMAYYShFJmYPtCCUV76Mb3Lf0ckPpMp6JQqf+dsIW9RlXu814WcfzYgL
B1bD9gxlFV8Y8md4Maze1SB7H7NGv9hR3cygXlq/t3D+skmx0hZDqtDfg3Vbhf7xms4zq5NOh8Vq
9MsudVB42Cge0YCmN5UykHlzX69wii2YAgckIFIruhEB4qhsV267GtQbjMsS6n5N2L87gQwu4cZY
awfZBabuwttYlV23v4TdDkqjeYJJ8S9PtqCEL+wh0+F9k/szHOlOEDjCD2M+tj9vVeXhJzoatBLd
y9ahHZiSn2yUgN2JnB5i6czFbw3EDR2oPxnj5hR7/JSNppr4+EuzFN6G+LUMNEhlEwtZTqq56ZTZ
85RPj+kOG2bIbMpBJT86fwI7PFROfJafr3q+Run2ZBr1kTLQ07CJeFMDmLuVcJCwAXxrDSS+yFER
+kydzEous+Q+bXt7Inm0F2tOG1hFIlM5a+AOtUUPIs6/XcAP2BONa7gpvyPp9jUYh0PP97DoAofW
Qrm/QZv+l+aAS6ehAySsY+BLWKquF7blaPzNH4LV5xK/xrtK1gzwCAhevyZ/edqUjbSHSIGnYXmN
Keu+MdNT0Gl01Xp45TlumzCVf9IU+vA8Z0OxLwHG3Q5RIeii0BqrUur+T5hvz6ZBgei3rzFnT0sY
fEoHHUOUPWcb/I2Z2B5a3U0gBRD9KOEiirZ9OEFIeLRNs1bYF8bWmdr/5a39gefO0E0eE7c8tG5L
y5wu5xTPRKxgPjoSgRjn1v8NFJz8ehl9Mq37MhVuvSWr+RfooIE76ZCffDQFhUMLKHr9BIRnKoAK
/6xVvyVufGA4+Dz3phYZgfNCYD/WDZQRs9HbIvGIKJyhgruQnHJc8lVI0qedBGDeyQtI8WM+incp
sJcq2/aBpgRjcxL/jtGYyYk+jyv9ymX4plC3Ipe9Jat7UWS6oJTi8suAxzk2HmAG+9d25L4d3HPE
YyBpkBFNPn2kBuB5yBgmoQFNrjRorMagf9sUob+NjfOf1pjW+WTekjz8GZrD9AXRIT9WBoaW2aab
G1mardpn8NYKXkdfG8E4LEkDoVjfgKgHSPyyQxNWr3lGzrrNxCVe40MGb1eEUEZTGQYJrXwrw9JZ
xevZpLcIGuYSqzrg2Qz70BAN3kfAHosEcDGmA+SJ7OigMvTiS+VWvJCWiRjRxJEQHlgMlrSY59qi
dT59ZiH98XaeKTzuQJW8ygzKtT1NpidMUNDExnFeSUSd/9pbqFLyzo+/VgiDX6FrkRHwOhjA55Bz
IAR93Me/EJbpDwBbvE7hQFc3yfAqefZrx7srd8L8IyAKWa2zGS+SolLPnYYqyyxYfh8ayAQ2AimJ
x0XchetzCPDn1gf4EAMXb7F2D85kwS2Z0LkNOL6gROYSAnR+mAHWnFwTtnWccFVBXJReJG4cdnDM
DZWCqreEtCV4Jg3gxnmDXm+2+YAAVD8egKuMpQI4AddqOsEfvUleGm2mywI3nmMypdtl6rV/hrd1
X6Lx2co0bf1r0+X7XSqG/R0t7uPYADCI9IKSnoOQh3VDcBww5b0mAWtuppe3XJH3wZgGWUikAc9k
5SOstTIsEC0pyDcPM2XdjBi2Jvbl7fo8aAZf7RRdXWiQroydVln0hLfQRof/om7qwUY4ICZkhGNu
iz4gjQn0HU59EW8Qv7p7zGAO+JYKxvOAjv0+5s1yFZjLT32SArkxykKBA/tjsEnBMWQtR00KnrkB
8QVs485w9oQ117/Tuq1PU5ebQ+sseSL7gvkDQoO6j+L+IBDDCB0leiLYSDS3CSruMyzD+WfmRf8a
kh6KsnhojqqfzWmwih2JxTYT2iakvMzYDIH7JDtmO/IiWhEukHGBH+rFYI6KKVfEKcjWbhZQ8oTW
Pfc920H+zBbECIvFrekTKgvt9+UAwy0CUDI3+HEFWf/j0W7xzYD9x36zqTsSu09cIwzXmHqPdcQL
hRRZ/KXjC08nU4hVGCwmaXEHSuoBORvkauAmedfPM34kE8GGEJh0cB9ozi+KM19hGRWAO2I7DqFH
vv3cb9FJ5u3boOzfxpqw6kYIAcxOHVQ0fDoArEUMg5UWswzyqlqG5tPmUJy5FOMSn+mfLJVRQePo
lREL1CGm4jRnJq6g9OdnPjcz4GWginlOVbX24VhBviafpQumou93U4bbIkuzgKUEUb3dy3TWtzEC
aSU2KCNUm8MNN8fXMkeuKzcNfvB/HJ3XduNIskW/CGvBm1eCoBdFSZRK0guWXMMlvMkEvn425mXu
9O2qGhUJZEac2OdErcRzzZarraWa+WDEZn6yzdHmIkLG2yg4ojTsswGSii2XWk00Tgd9M/D/OJp9
FTzh536UcTw/5uuzvLTllQ4d2FAZjLZt+abJ7jUwsmTTLrZ7dNPgXOTNMa+WqjzyqKhv38z56RsS
ez/rpHU+9Wxogq3nKXsOW4dR+IZZvtNHdcvMjohVRDQSj5tN5bIyKKxNz/G2MDBQAtqsixzRca75
8SsX/h7C0s23pVPiRgOLA4OVJH+LPaqZ44S8W7nzqOGahSNw5pXg9GPvya64/4Emhp/ChUriA6uw
R3NH9APE+tL3G2GzRS6MqzFJ8Nhmrr9ZhEjTsOlcPoO567LP1hnbnoFtMVhHJhvmyaLSUVFg62O3
TZuyRbg2c0bvua08CyyLbAXaxIC4aMI6jXdrmcTnKKx+hKVIB49ZbG+rQ1YH6k2pfr30CZ7ND6if
pnbxHRvej98iNP7+Nf2aIRLvm9GmE06dE/Qbn9WxdRSQWpA8mYai5iuyAuBgYMkC1ZVmjfbBKzy0
DE4JRpN8ZbSHju0W1hGpKXmaDV27NX7dUdx3ndtEvZjEib0iGAgnBguvHh+mutQkgfgbghjpJ0ea
73XjWzXq29GyjPQB+si/OlUHzjiOevLcpYHB9ogC9d+Z5zpjs40j3hMhqjcdwsbdGM1Q82sV+29v
Jk7Ib0cbuTUNXK9IUnHJOtyuhRgLi2rMzXNt+lrApeiDQlit1p+0Ed041JK0CxAR5lbsSUJJ8dh5
0m24soq5Da1Ggtwx7qDLtN2JmZTRJo+6PXTQkdItX4Vn9DfCYCE1ZZZ3/3KF1n1KNQ2ertfjouC7
WFILLZYPaev00vmbi2RptkFnzr9VzRBqU6VG+9LPnQfOZ1dCbKaKjoz2m4uarT+5HjapheSbqclP
t4Q5lTaFDEEXoYsawuGuswXhQvGNEmW7sv9IPMExz2xogTRhPYLapabGLZtbrCnCumPGb+VidGhV
eT5rJ800gYSsJtXS0MVhWob1aLsleogrCLsqJ6AJO4CIs2zk/ofOTS1ellZHwgZwNvrtaJt8HoDq
1Lf2MPv9gbCCPNl1FO/tRrqjPTHd8FbTSGcyOvIDjWYgn3LH2AalBGqopbfRHbmTgRGMaE7MyaLR
9xHRY4fmIXQKb5BR5yV9Hjq5nD7aqbQ+B1D44LSaktrQ5vn+npnTptSkuR48205pvlWjyH9RPoHr
sjlgVpHBN1PU+SuXWuuS7siqZIVUInL7UMXCLrf0sJA7djaU95kgM4vZ32SMtD6d0JkIKeYhbr0M
e0pRp99QVBTpJkuX5ads59yKvNH13pF4nSFqrZSnx5a5u/cY56zBEHoqt8gJctnxlGavpe9bGCH8
fHoJajx0EKEI3AxPfW1fML57rJ0qz0Mipb15K7j5vhYjt9MwbfmKIl9oRcCx1zjXplPjfKSp5eOr
xAqJx2rMTz1/dyJU8m4UjIMNCA6QmeXemwj0+5lkMGa7eqvKMA/6A9ESujgYXmsyvjUWDibWCVQf
eVu46dZgBNse0oFE3I1ry9ELHasxXkozZl+a3k6M9DmtLX87qt4Fz7F7XAOoCwydCntCKA7Gufox
MfPDrlu1RWEireIbuTb9KtB9IcRQ/81tWcJTwnJaXXKK+1E6Iep2h2mUBdG4guJuGC+QQqzDqebR
uY89e4k3wdq67TrInu6RGWQDYupRf2yCqfEdsnY1vWLQYwclTQcGDbtmsR4HRY/O6wAUIDspveyi
bLDMAoRUt4xw0FK14ruWjqzFn/Bc+6NvbpZs5HinhIkf46nlcDHdsrnHrtUfDb9mIib5bL+Crpqv
baE1X0vAQpJwnm3F4pOxcBS8wIS45LOMEgPmEoPYarVtLJu6sNpqazUsqt42AOrpZrKaKrnFpW64
V8foTNAV4WrJU1wNAC0kIth7tECIlkS3muDMrnEwx7YhtujmTGW8ya0BDnQc+QAIBLK7h8rxTsNc
gmquAmYAvLSWVSnyYndOF/nlLeK3GLkthpXaJ0CLyazl3uDaIR5y8VNr84uWU1NNGUeaz3L2jZqW
TzrjG9d8qKbgMmZVtWVythPmjNJXgvn0ywON6IXJEwvczTOj+b2tuy5aWf7rVfqDHIxjmcgDlqB9
zPgX8tCgBy2+fY0EhkDYB9WbvC7DFyA9vAQr5jeKybtnzpIR6AAGxlYCJ88emmy6t8S5Sqv6oLy9
+YE0d4HklSgK29v14EcQn8DOxZWh8l3vrUhDDDGc4VqP1tWl4mCE19LxANkpnqUET45utScLxSBk
KNbvJumedY7NkCHjtctieJ10AFMuScJtsvoFwuPaDcZdpuM+T+WwZaBGTzv7wwFL07wx++VkpenH
kHsfeiWuflsdfK2+VtrsbvjuP1CJDrEh6Chi5LV4fOVGybcwASr0x4JNPuOWpg6aWnUt5UB5M7OS
ImeUJ6Ofp6MJ2l7k/WHwgZX95iiL4I6+j3oZBDt7yA9pVz8bzaxCTzfO63mEVSl5Xiav3iRB0YWp
Sadd5Git7ahFlrWUFG4ZJQWXjuUMT1Y8nfrEs6JubP5KyzjyhP8lzvRvclsI6AxQpDVjhtHJhYLg
zeSzHQfjP5OdbLBOB9kUxwoS1J71t/VxhH0ZIj7LF+nxQ7YEX4YWI5dt0kEEJVDjXWG8rA6Vrgje
LfrK3ZDX3xmPB/hFsZtHfu0ytkcBiJ10TOvkInYyJZqojrPf1J739lI+YLOE4NJe02z+IUX15PMN
0vIGnLTUYpvUc884MK4TLanTVOUh9/T/5n4uN/lk7BUtXTi3WreV2sqF6XcHqi2xdObdw3hdQFUb
4Vubxe4/c4/J01iLnVdAQNM1nWwlKYl5QF3EhGa0vqXhohU25Stgyz+w43rfatrL0OObWH1TYZ/T
LjA5B9UbpkucQSeatTaGbib/jXl+y4SPrmtAMpnddGgl2xJqBAsiY4Fwk8iC21wlHWWYDvN8xy0P
Oj4gH37PQInNi6n4o74GjgD57j86R1KBmFAwanYOWec8L0qcYt+7VZ7zFvjDueO+YcTfPAotbSlG
lxfhl0++5ZztCYYnZjkEPLk88a29pQNDd2POz30JnY4DYM6Gj2R05o3nrT4zp3leHwhqxPtg0B+x
y3nvFtrIvDNGjWvGHlC+uNdVUu9iuz8PIy+gmFgzjygbUaamm9Kw9vGgXlzmDUdOijvZKo+iIBNj
TqtNoU3/rR8LqDmaLtd7RAN9ruS0Y1J9RcV6sfX02ZTTu0dgQ83gp57rj25sH2xfkF/DNQFqsNWm
5T9mFsfCsp9kM4xRKoqTHKW+z6oJWyOK1MwIrDeKz2ow/wYt5wfHNpmK5GCM1q2wg2/iM7aMXCGU
sg9rMd5GW146NPJt00wPRHm8Ww7EspPvBtH/pBCc68caZ8lRCZ+NYAwRoJ2Hj8kqnz2maxtg/A2D
d5A3n9a1L/8TDuMKUyav+iqCGul0dYp057rq7I7UWHG187Lpx5xiijItSaK2RISeCP3bYAU55oN7
HNW8zlqu8ypwUH/cWZD8mOX9VqfRjqw1JHlZkodRVVlk2ss1QUjtezyUSfdRYQhks++/bFqeCicv
uQlWVQCGuDAPWpY/Dxr7viDMolGlh7T0zpTKa56I3mwSGfyOuXYOtPIBZKyLkJiOmAOY7eL0/g5E
TJM6q/4vkVVzYJOfOAapKrc62y4j2+ICo/B9BesN7SY/17569dfJQU0QKZF9qdl/eWn+X5uakd2a
0foDBSi1wtEO4LrLxjZrKlznKoRH4nt5UG3woDEvc2YQRUNUHzroTiPTl3JyH5rWjToneamN8h4r
QDw/O9qG3BHdfgmKtWzNgxtLJnZZ7uDxFsVB4Xaa6gk1F4PDxnTbj7zIwW3yi7lmBze0zpwbb35t
ogQS1I0/6TTXxp8d8yI5za4vdDbl1dupTiGGhiPSHNVcQp/e9l+ZmDAJOMmmnJt9x9/QmRHPTWr2
MeZ9YNyKD6M+jNZ0mYPgqWnBNoMg/+yG7j+GYM8N1wDO6lfRMW7tB9dGuHW2Xs1jSU9Et1Zd0tQr
I4EwsAE/tMM+QQJzg/gf9q6twlE5legQYojx0fA+DN0JD1K285eKVCyzPRGQjKIrHIIkkwCzjsHK
o/oW0zulWvaO/+ICKsTgTfk3d56NLYItYW8MqssET4Q3HXM2RGqFvCWFumWNA2M0nPLAvcAlopUk
yX9NyQiAb/zVnIOfxDF3S0udgAOibpyHrBEc37goGxvyBymxwk8w+/UTm2bextn5I4b6Jfcp60u+
/vX9k6W1t3lzvEmeypYNTSb9xpo7pzX7oQzOseyx/A0tMqYrRMSfU27KCYjUTJ3HzOBv69Sy3OL9
6Q5Dkb8Tuq8IF2dWlvS2jHpV7w2CK3aWY+OLmtoXmtmDoXWcVl6FdAo3H8snEZd7YxoPvQEYlI3X
bq6uOGo+xOgfVd2+BDM38WihLwfje+8G/2ks7YgwrT4LOz76TvVg+JwScYAkqs3pE0VZSJkViWZ6
oUnf2iyI32YQDC9dy5Skxmu5Ev7ridEkexJq915bROs/E8V/TYwy/kxTtz4kPHCu6xP/l+05gi7K
aJiM1K+5pPrkk/IdZu1p91jX+nG0/BfbxGHvWfs5s7eWP9+EMz46DWcOKprMhydan/dgKL979kRk
dv/QdjhXPWL21cAGVzk/5zxmGk9L4K99Fd8mJdevKtJDr+FEsouS4CA3VyfgxL8JjAIz2r6RLDrw
2zb/NEz12iBXblvsEuDFVEq1lzxqKr43FCuNcIOwLipWqAflFvlYfFSQWZYz/3l6GYRelv7VqX/h
eb+MaCDXpLL988yG30/FMirDm56HbrqRYodjWW/eWtG8qVyLoyrF4zwR7EX1XLIvEP0Vray5FG6D
C9IvLrAaUT5gTxmQNdMciz3sguZTWfnezNtbanu9LPclhtxyzBGxq60mGxqzKUATUtQA5T6t4Lj5
psRY7pSdXNiOxhtCYlafPdXURZjA0n0w2XinlXdq7HYOtaHfF0pGdgYsRUt3HXUy91wisJLpP50K
jOZTphtNE1BfBdYL9WGXTRlZrddHA4kG+G68H5C8h1L43yL29mmwHIyuCKe6ZYMrBz99D2exAkYf
tsNKeS/0NGWqfy5ON+9Sg5l8ad0sepDYNz6WgZD/XtuV2vDMcuBtPuZUJbp9rGLjKXc5kESc/2YT
4kSpPQXlQo9Sp4+MYA/TMJ7Mxvnw+G7D3nJC20t2WuZG669uEqa8dX5NQcjAEHMGvfFWDiWMxRy5
ZRHJqWS/Q+JFKT5GWXZbNBzIRCpEMamHEUp/tEvCcKfX1u5yBMD4NiNrVcO7n4jPeB5uFPH5Sj3s
HcYdkFRIjGuCei7/fFbFSA53Z5YXHZwI/HWoTrnyA9g9Z69r+nPLZQrg/zizKtP1S/QzD498VT33
RvJPB7fCMtw5kNA8i17YsfpgffOWTttpNQ839uFtnhR71v4BvfXNHq/HUxy0oaOyEOA9sgYfJNp/
Qtj+XDLtxaNDm+h1+Ukie44xvSM01BPbx6UdWR2hBPrbkpphxhAT+ULf17kG2F0d5Fr3Bpy71iDA
boJnrBihpyAbncmyIycrHmbRwES0EIVI02bBP9TLex6328Jv9zP5EEuLu2khXLNreD3xj/wGPIeC
CrgcDQHjiPJcQf9jHivS7h8DRC2kYwfsbOiwQOSmdCWnAu0WqPY81VUoHRqU2lveSg3fV2VffSpz
N+v3+OdflJ7sYrPle16Cv1jT7rkJNAGCZFfIfK56GYp6bzlqiyq91YQZSUPfd54ftXq+JS0qVCNU
KxX4NpmyAxkel97UwzaJL1peX7um3ycxymxWn6iwr61VAusEp/WhhcRBhJ+ebKrJphv2VkZYbaui
fjBnpv7Jfurl65xPB0j/FvJrDNUszniCV5YAr7MEErUilWaHzmlYOV9E8+KeuL23gUvzgwMJg0J6
VKaNWdWvGAnzxjvquTXMMOE7coaaUyCNPEDyBvlRemO2kRwNGbd62yA/OnXvhlLgOc61x/VKc5Sv
b5TVsMK63KvR2oq+f+n0Ze/H5t1Z8jsqUL6zDAv9mcgUtKjsNDv6FsA8wD9XXQMxkS3Qm/9W82us
vDuZSQeijfbdwlwz44zkAjMiSC8CDyxahdVgNUgjRLVh5bRURJnNj8YUn7NO3uMheUA8kKGeFh9E
L330zME9t7nVjvtWF73C4DcZIY/2tDHleDS95OwxSHS4i5jnXYpkfORe+teI4Jp3biTTahcY3jsS
9WXRzRMy6rdeFgfpdMtK0+4XCtm4s/78PEbFHPvHLJ12MfRpP/p9BIbQhl2JoRxteOTBY7075AqH
Z9vzSMoJ2xgyaIWROTbXakSE6x+ozLzhVaSURZJ7paJYuaMhlFV5iYMJED5ATxhR8OxtTpUZNio/
moNAfbRhbnXvmi1NVLUObCTvs8nradLwGK6Apr53nLAbCqoxDNRtFQy8ADt4uTwnbCz006f1o8BZ
KwETtEdzSna4QkaAEfwGzvBZx0TeYS5wdM5506t/e6c+Zm1/lq278yyXUnjZ+MZ0j33GHlbDIMPA
bm0Phx5Nh9AFiLckwjP0xmHn5cZ9HvA4mcPRb/VzULsY0ix3q5vxAT18TTnGW9in7kANyHU4xztf
W+Cj3MtMz84GCubgBZlK8sKM4UBuxQimJT9cK35tg3qP74FYh3xvZtMXtABcSxdqRbIvi3pjZO53
ba5JSz9rNeHkDt4TPz35HHU8mDenvCHPMygeOiCV4cDYGE2Tw4t/v+bzletv4p8p7bWNhqvRATBZ
P/h4Xm6N7fsbCc/ZrAKlLtXWK8r/Gq+LVL8AAAp3a2pvGeT8JZvKn6kkcUUFXqT1WF6HfzNKamlP
+SlxrIKS1T3QPiWhtTzZfCh+nXZRX0j4n1pidEUSzG0g+zoIjV7TN11evLYzhnbtrQYjQvfxAAwR
f4ALn6GZd0WjvkovpYsHL9kkToBokXsPqcUjWdWnwWrPWP42rZ082fyleOBPVQfCNQUdSpGICp5i
+MA/FqedHJQrG1hl6uz3buS1qvQmcpLqvHA08Vk/6iJF3BVfFMdv5E0GsLHml05B1IlIw7vSJBqu
YP3M9btPeZWbAOayKVn/aklkcjgsviy7Zg8VgfuFMd7SLt/1ixP5mh2tb5ulD+THdJfKrR6DpPrU
O9xT62/MB03S5P7ywXzHjndZeOG1oH8k3YOpnxklZEgkTkd92ET4LUJz8s8anEoi2addiVO2fPEg
rD3Wx3r3Val76Cr9WRf1i2fam4w5/Bp+oQsUmNYk3mvaZu1CRGeX82io/E0107FdgfUU5BdU4ISF
ewjzZubERxtbPffCh1Vz/3+FrieoUE0beghrZcm1ye4TRc8adjIrN5nefCnRnkVpEX/E0JV89JZ4
meq7qLz/Sh9jcs4ACLjZ3UxxyjAZWhfeZ9FJdrYa5ZwteOd9Vc/Awy5UnsIbwb1qvej1/NCJHhrF
L61ItHr1prnymSKm3+JH2kkHfYtNXTlT0qXf98Aw2F7ng7low7YeGtppchjnyaCv13RIzQWEhCkk
IpVrH40k+FqBbSdXzUE0qtqjEr11ef8BwbaHDKYA0jf+mIR6RpNTsjF1wlVilQBnJXOPsArmNTwE
sqwHq8qy9qF3hBO2FnElUpGPIsZHm4JGyullyHpEHUW5sQT3uWpfCxPNu68PmBB/rFju2Je8Y4ZN
gBP7RaYx/S7TZdcJSkyhXya8jSHJz5g0MvngQMD6pvZcYnoKVWXfFQf/TDPfiprujSEPRqKK57s+
+DpKc2k4bCWnUw20tvvhzyfOhoODgh0LRVCoY4BLSNE/bHIKG/wlz8SSfikMVhQ21pUBurbJJoKJ
5vR3stCdjex7EtW/2RsIczD7Q2Z0TyWRvwS43A2L+HqZJAeoZcrCCh3GNMWlnnsg6255dCAOl8V9
MW3nSeEx2eiND0YxUBdi/4Lf5QHEaMpbNohz7jf/ilpzjpU2vrclzvZB0upgdLgYnBMYmvJLRw3j
L+NeafVOG/y7EuNzm5dXczTfKy95jbGXMcBzieMpsNO2U/6Xu+rT5GkMnPRPm9xo7VO4vlED0i29
+mPdLxR9OK1N74Y8nGGDGMCUqMgQjIuq9za97dPPjuZ3iW9BmM1ZWhmEO3eoBXtUpeMFsnBf+u5H
7wp8kjVQ62hj0zdpafKG/8sPLZtD25BfzNyWVCJzPfmXF5TSaYto+E8P5n7n9czO2ZU4tabxUC84
hq0Oc56bxMw2Z1CZuq8u45SPx7gWwWY9mZoKLtnq766LLFMklbdx8GxvoR1j/ifjR3oP6NKCUkuj
7CKKGARI17coKHm0eNpDzM3Lcsitu6RNlDsLzBkfy+D2NgiNys+2Bq2mF+BhdrDk53YEUJtdiU1U
tz/oEBCetOxXF+KM9/yc5Nmnrvwdo/aL0aCMDXV7yHwbtDL5Z49Qt4Hm43QuzEds0HtsYgFjLu89
DoKjJRZomUzR4M+PVY/GjeEkGNy7rUpy0rQfnReMMe3BmqZXhxNFcdQnysKgZyxRWWfR2OktOHpz
9Mzy1Eh87yn5QiiSe1bi3byhfoHYfmtsNHncKQ9xMvz5WXGaFbIqv+LVEtbFJOuloo6hD0rIbwmY
4sTqbKMHzN6CfEt+z0TEQJ4KJNPA2y6DZYcyGbaryujM/i3udGr6oe4i0LBft5soWSsgVLjnm7dU
93wYvpzFmQB1cBJMHQJPPf7Rc+5JlIiG3DisZcjgxd88LVHKXnWlaaGpJDGN63MVOMFX7nM/lclL
iZ5hBuIo3OIY1PFJmnjtSFuDND4Zo3sshHWdW5y+2N9JPmFKMVsJecQizMfm3i2SCC7vQmhZErqF
P1JJyj7UvPJWpi2Mbz7c8S8jgspqnzS5Biw7wBbBOtLe5z9r8+c23vOA5JIKdXclfz7nE4TAn5eD
SLpAmQz36ZRJ6eEFP5EdBIkTuPekYSK5WA+OLc/VbD+qxnsyTPHY++NdJsF7TFw/zVh3yVpKp/Xj
NVeWZaLeTv3yShbncf3pyatINplJwNUaDIVuaI3ttmeKZlL0plBdBt9orZaXIW2uxkiyHFFNMf2I
8rMds6YyWmRwpNJ7qrP6Qw/8h8SAMdQ6/f/FJREQYTa0j5XfHtb+aKZKt5l9O3Fz1xvgUqcpr7E1
H0j+OkmvvtgtQifVeB+YF9756mpaCHZds6R7vYMd7w3e5pg0t8i2x4apTltsja6rHn3Y6EOXTYT2
OMMQgWaajyoZk32t5+lFxbn3bJKoBJtrLG95R4WMYUw/TgpP9843tOSHBAKMdaywLratkv6/FOcJ
D0syVtdKcdiouTk6Y02a0jTrRDUFa7dTXx0g56kx3l1O+I07OdfRMklWW4lKU/2lNUhPw6WwygDs
pYFApDZZyEjhrWf6bXKC6Yn6C/wZGbn/dYf4FAea94B5n4kYwMw2jzErjWp8IeJ2LfSsLzuOX2RJ
eFjdphxUYrZPIhuy/9pAwn5QMoTrOM3V9RiUndnIIukeNpSq8qCgPpjapN8AuNPZIjN1U9H8L3Z5
bgMyiLI+2WsziVojTfb6b5J+eOcvzEBc+CdRxD+IHe+BtA81Sitxd422qSWFURknD4FO5kEtPnKZ
YZTzm3hjkrM0jc1X4NnnrOcZxhcClJrOb60apt2szZ+DEgeS8M4MJR49WPbU9v8mv/kQtXwkse9v
lbrZ5/aGX55KsSGmYOpf4TuSA9UdRefAPDRV6T9M+W+AgyTb2SWsckHgmex/Yi46q2fkkjj9D4ZI
JoPIdZXxgg//KDv3ik0IMq3bYbq/QAiN/7/SySW6p1n8IGvyWbtMqktgNwdPklUHPfOUBOqio8kW
zfipj+qLo8rfuX12Azq4xJBQqbWaA+Zt3c4PDAYrlgQZ3+aUPzuDB8Axmz1ZPF4EVvAUa/q4R0j9
kIt1JocEEyMOoG1vyWxLnlE0LFz0OBo/nTJ/GMAqwsnKGPSNwQ2S/inJHSb2sqjISJxObjpDJZA0
sM216UPFmNpyP/itVCyZ7bcrAk7RFnjdixiCindBGCCBNNaN1xMmOLR4aDm2Ny4MemTXWQkc0qB4
uO34TGFm7DV/eLIdKoHYIKeSyAO+UYtQj8l2bvOkMxCg4gU0PTVC/FNaQpLgkgTH3BPdpa4x7liz
udrT2W/KVr7/4qb/7BfTf5J5+YDL1T+589rQwf6GfdtnJF/VjDAZKW9Yya4ob2RP++kdu84mVKMp
X8qi+57A1iBar5CKD0j7ApcrSJ29MD9MQaW3yVI2R00W44+pL/reXRJ/P1a68TsmXRls0hiiUzcV
UobfMWoQILF1G5S3zC31fVDV73VNuh2CL1Uv62Y3NXmum9Iqyg23Efk8cbKd2POy9wrzzaD7fdNn
HkMNC0rqGvfRGP5KRF3OvCq51j0GkLrSXq3J0v/zkrn8sSAJIE0Iuycvba7Djsr04OmKAsh3n1PF
cSlHmwiP1JiPEyFEG/4dTi6tJ/uniJ+sMifYRxV3k1kYJWMltw6jrnSemNnMFvKwxnc1LuV4ydBo
7qPrq51fuf5FFxifE2tuKX+d02ILuqdxIFbUZ3r7ULT+UzsZxDrkUNxmLTAtO1lMNGVlxMBU7UNW
UCgvo01S3lLHV16WguHz/FLN1OpJp36ReZidyDp4wR/ObKoLsD0Usnb/iMN/G6buhuHx1gA/kO8k
4CEmkqR0xagjGLLXuE1ICRmoNfrBLqOAWHLCjlAQyAOW+yGrPDrK4CXTgdF7b0oe6qn+FL31n+X7
xLSODai9zgrC0mvaFysfPxSQhmsnh9FYSk4PCnq68nMxLeZG1tmjrLHcTxJzOZ7ZcjfYCXlabs8s
o3C7UCplNqSF8Ttqo4cmS5wjqvBNJo4NQl3dLWEuYVDS2mM/asD50+KBMbx17qVpvQce9FFqNh/g
KXaUKPXrFuS3ZdQfxcx0Ts1V8TGP86tpjjfPI0bK7YrmvSvz+tJa8Np1kDBiq5hjFu3ZBJU/oqTd
zMHP93Fjnae07mPOcnwa7QiXY1ROAcUKtOGYsyADd2lPejUAeGvtZfRyhymT86Xoqq6Onl81H9xa
S8S+AWfbYOH8bxjbP2Pq96R7NESbiZspMto/gxxZ9btwNNCLSFpPUsa4lzYOU7lkzF8S0T/2nXlT
gkvEGVE1sDjWYeBWn1ZKm2sPw1PaDsS4VX9Dov8Bb/oRCg65cI72W3bLkybyh0aQGrL+lzKrqAUp
50gSeqLugQn2LOwSHNSus2YYmD1vhlutHBDpatQbn0E5IC7GfBmeGJYtSTft2UozZ+vjs2rz+TAk
0FwkLOJFiQeKv0Od1HtddV4JWhE8Z6yjPaIxpasmK0LinI2vwF+0px6C7eTNfuptSahchrBVnFT0
0yB3pMx0Wx0S/FxqGHlm1hmFPmTFuaoE0wFluwMW04ktFhn+ot7VrIuVkIu7X2TSPMk2F5+i0w0m
bgCcTIN1Ty/482YsV4Gh4Ydn4lW965orTrlZqz/itnDrDij6Hs0vWWnPtta0d4vN2P7SAkN3gVHc
ZN9MLSd/QIysOeg42+KRaZqbuafO8vS3aZonoHic9HzNajwBe1f7YY71c2H52eOUJOShDM7yPGS/
MX8bAfMjzC9n0oYfR3XMc3wzqeACRr3t8SeYQMCOq5u0pwb/4RfiGYowAy2eJkmSH4E8/8RqBMWv
RLTgFSWEnsmQk3NEFSiixGx5fEtie7jX66y64mF/daYeu3YxCfizSkt2/+PoPLYjx7Eg+kU8hyTo
sE3vlSkvbXikqmp6T4Dm6+dyVj3TVoYJPsSLuKEpuJq3+OCHjwrprcSRv9a55HyBPeX9N9ZmcIvH
nkAjnq/gPxPEVLWGX5mvUo4RKMDJQJlV3itIIaEZwbxBFDEKDLNeK+sf3aDPWRG3ah9Y073HYYBD
zDU/qskYI3Q9h3a7UOdvZtqyqondKWRnOuB6I30ZglOg/eGjnhLzGI/EIatZzzXpcFMeUgoEjtAT
9MEFDo+ka1uYk6xQbgg3BidA0CPQlta8RHoi69bH/j81dPZih54cn/eeYf/ndQ3Hc5JVJNsGLnU9
EOrMTsZn9q6EC2rCv9NE4MvAAcVaiwDDc5wjR0yGRCZwXf+Bx5HZNLBiB2Ancba2i2dGeavCmO5X
0sYYZf6DokgGg42fi2ZV82YSZAHODgpgymWdcOfQ+f1TxtK9qnS9KwvMIfUwTycNCnXFT1U+z3OI
sZVz+UC43f8e6jF8UnKojgXa1zoMO17vQtXjyR7m6GSSqvt1hgilQJTjYTYLf+3Pmjh0EoTPU+ol
VxKv88kmD3YW5ZQAm+uneJ3ZMSo1tspPYrtgty37b1/j09y0dDUdchkqAgo+POXUMDCMTVm4oNG6
T3KK6IGCW+S69+kWl/WQXWOeoiuBwZArVlA5O7/Ac6mJpaOYy2K6usIDTuQzuJ+EQ5j8MecTsP64
Vg1UXuH86rkzjtXUyOc813rHD4MqpKz33GOgJkwyYWUlJ9dlH0l/vdmCBC+GHN9plqc/2ignoklA
AdfjUMfbydUmSygDCUDas8KXgCVtF+N9u7l+wfshQZB8S7hLQsc0QW4GTtb/BrrhOl+YPjPOOPno
pLo0ivc6jI1gxahFT8KU2vopUDoJj6rAjYSzDH9TC9OISDxW2WNfJvl4U00SulAqvTEmN+pIlkwl
VtPECBYHkrtY/dspRNNEdUiJYc2GRVEMpyMX+jRAFaNLWnt1yvZ/FMSOcxKkbMP1xZ0dhLIM+OHa
mKW3DRs5j7cZbeM5xLa7ts3JxFIRJdVOJf5Y702OzE0ddQjOIUdTrWv97Lraey8Co3wuAyN7lQJZ
BiNFuS9H7XybTS5WdZqm+5byqJsL6nkbaTSp0mW3K6KRuYWH0vscQO29FjMsOz2HsGJ04/9U2J+j
Vam62gXJMYt+3/NiBKZgBekmFU27dQNuqGGdNuGT73bFRZsxnJGOWsq11/jTGs/DUoEgUzIrJOt7
rGMcaOOMblMFbv1hC694zbn4ELYviZ5pixwI0YDLaEgTlyLcmLaZyq2tSFuQ4PNApGgas7GxwwIz
1R+INcG/ynTKBzBbaB5CO1chSfPljcpWrLvEtvYDc62Tqll5jdXsRRya74RSpj0/zIX/wYDfFhhk
1iF09xW5UuSE1O84lOS/NpSATNFTV8pos2vfkvd8qri93ivP09M2laDBNAT1nYhc727XNDIyg+QP
aUFNJ8GsXyocfuyDfbKucYWNY0dmJU+2PjbKPcws6zvi7LlGJelEz61alFToRd8OHqKNYI1/Ghyo
6Z2Jhh+jzzJE18Hd8HV6tbvAIApvFWfLTbxHm2moSUQj92LApIHeBPGCoaA9ZonhvMQjdapmZ+Y7
h/3Se51nCa73RBX7KkHZcQyjvRhE6rKVLEnNDWTj/3m+If9TqoJsQnpKXiq3gsBPAHqjffqoBF/4
1oKtdrfg36ADjjG9uBN4zi7LN72Ti7++Mo1nsgzg3FNPbRITqdRD6fAPQVSTlHbdouF5JBLnzFxt
XMWwscNxbW+A6GFgbhpxiEfMm40JJ8VpiGjaCAo7m3TvJp4teAVmrfeDH+V/El5KOwp6UXHgXK09
vwJX5hN8MAiSAhotW0NuOpvNFvEVsWkCXGRhnLFDsR2EjWUF442VAusyuC1Zvrj7FFJVd7PzY3UI
vHq6T/FUHzKNM+MQpBD1gNKzRrQ03IR5CIlxekPV7cGoDdsqiZKnMGntfyA4CJKmifMcmHP0AA3Q
EMms8707+AbKsRr7g55a4HUht2dcHb026E7w5v5XiD4rdg2XYgd3o/JP+BDLy+x3qL61BxU9bdjC
NVN/6t2Eq5tgGZe4zu+UDf0RKhfjuMuykcoZ9+A4PfvhGqBqls753hignnosMe/5RO5tzYt9ySuO
8qWp5HeKJ3fxnJgvKZoKKIxyZsegR3eTdIZ3a1KC/PySAb2o2d6INPTxyep/jpL5SRuWecGPa36m
kw8Kkisoc1+ZcitYJYS5d1SWNhvbLeQmiZZ9/xB5b1PoqVdnmN9EYWbX1hh6tlx+vu3cNEApAj66
iduge5VpwL4nqFS8gRI4PJWjQXTHOi+zCrLo8NlLlrT2gIXB4jaStoDq6BGYjAWAQzxrNJ/L5F2Y
wbaFfC/LGhp4COLP+dNULTeuAOceredM0suGO43fHSNFkBSY3FOeNV5cUWXuvFkR3/cV19lyg/5I
tCdymg3P1Q6rJKs/KfhPoRk7nfq0We7zqMJn7LKfNBq/FW0PkztYK3c2VwZTApVcOLaIbGrTXc8C
/JbyzI2O23scJReXzRP2aN4xL+RHwKZZaz5va9v3DzJrTr7RPfo25McFg2QyuA22u6xrfmsZ3Wl/
JIvXkSUL1nlf/UkEaas6/g6dgNIFPW9i8hkcVVyeQmoMPGAoZDQ3HXfTooIjnY/2y9SxGg9Hi4ha
9MKm7TBnsuTNSBdFMx4reiOUFWN4n7cmxRURD2XuUno87XSUnM1xOlO5vksBrZNDvLfBdUyoTtC/
JXzreYzvltXgwmkvpvpQxQdXlHOeyE2asAMt/NMsMBWmBVI8kD4suwjBjZoWK/HwaowTF42qsXdT
2pFkgdq6mlu3PbZu4DxxKcgBIUcqWE+VqC/jTDFIxrZNM0TiiVVRHDzNZYMwExVOvotsw9p1ljlv
0KKAtXW+9dd1neqeWky1ZrWMpQRHVzqCrNCXfXrOu5xeB/itxIDhWYC/IifdJs10B12XHgI36Ij3
pOFz7ZkNt7IEa1NWg7EQasIqyid7VXd191m4NDb0TLtHu+inaz5U/Y/nIBfnIpsfs2dUUKddhxIA
E2llMszmFrlFfdGUKz1G0FW42nqUmr7EoC28KnvD+g5Iy5vnt9ipFL6rsXmKtJfuCdaFO8MwmkMP
BGOVlxAJ24UAUbvCxg5bpv+SIu936K7TOuion0t7mO6hGHiFCZKnM84HB1Ks8lfs1L5NX3PIAuzO
dkY34/TQYWeeMso+toDexI5aqqU7QFTHoFY9gcjW2oOHNRDtSCPFDiy9GOz72QuAC3l+4Z7aqIxM
ouTgylPXl4c4z4tdKRC91SDrZ3fwRj4daeR+QzagL8Qucucbnd3agCOLWMiCuJsd5189uPoAqCRY
o38T9ig8/DayHHhv99VmgEEJ9cT3EFVGIoF4VbFh+vGuSyMWkxWbuL0LfnXFWAWpxCn7leGrL22j
Oxkk3rZBUpH8BmfCiM+TBafTsNbsfuOdKlJAkvS9rtISDTQ31ABzgkxbFbbZMRAtjIzcixhskmSc
Ma2PhBn6aJ63wvS7I0Fp/0pNlfeZqiL/KXn+d0XPFjTB0P0+BIhbfMfzZwjxmwx0NQC1TqZ6q2fj
t2rzjJOj+2NBG9ik5LRhv9u4ofLuXpSBta1bDLGyspptbbBTFsr6RSXs1riEu+0s/OIY5B4Glbb2
NgFm1xsw3PTgjCa1ImZiEncuyg8iV+LR1wPaKKfssc8FmGiD7VUh4/Bs8lr8UanZrPMJywLOZCDp
QerWeIGBBEd4blad25nn0GHUM5Ic+9RU149K5/Z72/O6sEPsdiIx/5p1XT67cNeohsl9Kj10vK48
x0RqN/UrW4TuaLIopj6Ay6d2s2pnm47BvQGwkh/VGCClq3ZqGvTGJGZ3EeQYN5EiZKh5k5zJ+mPH
64lWWhaoliZ2hitPc852JqPSggjScOpEXPyBmFfcBy2atT1GHoOLG+6zWI3Pc5IBQhmieDNWJVZK
gX+qCOpyPTpMZiJuy21Y+YRmzdZ8qcY6JZ6vGn0mYYnRjKbbNcw8vVcdZUG9csRWR+xsbWVN/AX2
6/PkzXc7y4y/ssu7/ZA0/aWjF2bHjtK8hWmOf5vbwRnAAQ4dl+2BVFLduM85rzYG4G0ctzgac34Z
raWjb6Moy/exj/QNkKP1XNW8FXwhiNPaxCdu/aSdDXlb47kMm2DjiBjXngSRR8aE1IfbMt7UxnQU
aLkbq5nH05QnFShX7Dk66j8z2TcuRF82L0mA4ZDfZOhsrSzTROoMXa2ySWQ3u++Lax525XJKVvu2
ThYXitWuZUhxThEMzHnEmqpnwa/1Okyx+teaLs86NvDi3TORf3vdA4jBdrEmSWKD2JzbFm6Vab+x
4Ra7SIkfwRB36gH7non5kwwygBMYJeRDEGj5tjRqwkguSZwkCRgdikPVhFxT8PsyVpKS2Ia63aEo
ESh+jfpx50X2OQumn8nj2xIBg2zp/EkD9e7wgwortXYA1UAS3M7stin22jdhAffH3S//WwYJH0bv
kHjfVevTq1p/Ibwg8WI3mRrzDb/HpgjluquuY6W3NeABbPx+loDFaUiVaRS/6WrMBfQCuSFsgwgj
ziP6EJiA1cSrzwvQ6fORD4Z+Wv4oJjzBCT7p1BZqD6gUZ6ooTmaUvOkmv+YRhivbNr8iaoJU6FwS
3jAVZKC5RSN1cfYa5jbvxk0G53YVifZSc2QrqV8geeyELHE6R4c5zl8m/oEsUyfLYXqtOjmsOgLn
TZLgDnARCIz2jp9tHmFTDS6moPAMo2SNwLJmnL4lhv1l2pz5eH29tCWKQjaWSZeDkyKy5k/WCGQ6
+otGc5ta+S4EcbkxzOqFtQora2gOyoFGdG2EWtvJtemDPWhEVD/5EgqFvTk72gmM/A4fDdjwrqOY
ryLNtzxCCcFWq0h+DQiVG4lbPArnP4mG2S+d9QjtGMUA84bKiInNG8uFsjWDTuy792G+ezCa2G9+
GAUvh+KWWsPWcsJ3W7OJmbOD4ZiHxoxORiIPzUiOgvpvXhb6hZIefeSPrq8+c37HBV9tqLHaZwkg
vOW5i5j9UteEdSRJBflnZ5p2jAEYVv/04W9tf1TzuAGPi59q8Uen/3nhHcvSBU8hxR4m8Eg8Kb5t
r3iKcheobzs059lEV1vAq4AOiTXBAoOKsZIO30SUEp3Q25mA5vIYJqb/MqbjLhPPOdzOhCc8sLpj
MKU/QWHC0mZmHTgQP6bqx4ja1Wh9ZiiUJr9cWmYuHkUD4Aoxz0aIPZw9rhGde9a9ky6gwHJy404T
yV3zbIyluPBf8vmrvTGvZIObedDkd22qFPCFDpiyfbkFJb31wD14cXoNyJOjlkBCdkMT5VAtscR6
JxUmibTq3gKVv/CK21ZKbxsSOnNU3aRu8Fg0PBxL8j7IbiSqGNazNZv/Pv0KDWszNZMJwpOrxABv
rL8PQ/IeD4pmBvGXoOIRqsdHUKc254zJ0+9vTDxEFRZwPrBDIA5+rh6L/y0eMKjOYOjyapca496K
BB4B2mdGsSCTjPUQB1/Z0HxXjfEqrKnfDsp7X55IhEcSnvytk7CeBDBcGOt76aUnUwXuscEM1ebT
i/JfuvjDhCKxisktW03/YS0NnCNctwjn2JNuFgRLV7xRi0tJQELtZrQwBwkhys3sYbMbfNjyU81Z
S1RmNLGmkuDwdyMfY2Lx0zkZyLDSrMKAJsMHVFPj7HQ2DT1CPnVQhAIn5ZFKUyq1nbcui26Txr3D
W2BXpgWm2+JWL89nY4QX7mHWpnQ4Y0cxEhojhNSm7lEq6r+7Bvuqy31leRDs2XvK5/GTCsCDsxh6
cgGIweibxSqUL0APnD/ENpenIU2HvauhIoH6zGd1bVwfL83IZrTG8b6pqhj/ZVuwNipU9a1aaT8Y
n6dDbHsl8cKku5iRLpjeuJpZkltF5EENl+FLz5xUz8jzC7wUzgYJGMzmYqh5wzrWe0z1DH2kypi2
uR0BzQNuTjEg9v3KU29geC7QvE/2HMESbfdqAkaixQn7FiNa0KO45SNNf6SoEYSRHbnl8MDrpyLJ
P6CngZlPunJXpJyDRWwwPzcPOZG5L4BAbARhmbXH3nhfR+617Za5PcabwE/8NVLkBajoYm7p10lV
/Ymtkf4IBECePT3IHT8bgsla7f0eb6BdeA/6k7nXQcimQgaTfRylJ6I/L9QYrCj8e6kiuqhoA8CN
8c8y8M8nTXblvUJg0b60HtBtQCE2CwoPdyU3ZcoP0J6DHgve7LEx4IKq3NRYeyTLqdYZv9jI/3o+
tYkhCAya76p+HSxvxwrX4oqKmn+KT79wkemkscSlLBzYcmuMDQeF3o3RgJ1Ie+gn8TsEAmM9FikP
dPsVovmDADpVE+ZMBUSv5TxQmX+m8GCfOfElMsMnlJ1nLppIZ4FdbVQWXaPR2wVN9zGn/MT01GOF
Gaptw4lRmWW6JdL8B4bIhX3FZuZX2FJ1gr5zyscO7dM+W4zS0Ic+RcbYUZjnQVLCR3sYWhhRInog
cNqWydUb9IecTdqUesEjRGFgWuBaN5AWU8X2YEG9uCP8AU610aKIYOy6aN0F8sUGhtym9GhK2UXb
ilMDjofkjV6PtDhZCNNT9LJ8EyD5F0fT8GcS5pmrOY9iDtGA0XY8clsEB1AFe1urR6jHS8GXX7YU
JuGW3kTB8JL0xjNomWTjhBPchoE51ojsVeEAxjPIdcoKf37poq9w5kVAnbkkk7gvUdBkSOtEiyGD
hiJw8ykx2nU3OyTi9avyUVFLDh+tgWhJ78nN2DMBHeSTXWkgcxG3jrp9rWuwrXNkvAYNhjIXp4SO
BupYMv0n8dj0m5bc0qNHdYoHsTYsmivKKGjRCUNtEyZ7x7AeVAS+xQv3itfdPq4xBxdWs4Zi2bOJ
UleBjd0zuRA17bAbQX0Jw/h01IT1vPf3Oa/QmLtNq9ExbIGnuokIcXTZ3USLKTjhUtread/co6BS
PFq9sTo6OKr8EwTq7HMP15ZcRj2OAO7vYu12fobv0Tnz1BZ0/ZX3AjfHepiH5hq0g73VDSn3zrZa
lEExbYPFaxjI6FMb020qA9ZS87/a5kI4znNxa3ANOsyHGalIWg/v1LbDMmkJd/H6qL30h2aF7lvh
9j5H1fTVUq56R2H3SU1aN9vr72nReidHNPKrSIbw1S4dME0ywroZ4dsBFM53FDIgOXYMDSDEnauC
Hq9jfA8nsN2KzVzgEHwxsAaxXLZUgkFVBs9TRCXXTJBn6wfKWjWUj0FP5kYeQwFvr27hNTs2LhUA
d/4JSllPuZOCcnIonxQNH8z5nFuAqBucaisZk2oqHNahJWGbIFiId4xviMeNjS8QROLy9mCbhyEG
8I62+3U4D6CRgwK4hmnfNGuybchvhM7ONYaaLRfCeEUTKqsNrxQ7J5P/Ybn015EjSlYC0wV94i2a
TfqM5pLvyCUTAjnisyI90PbivQWBkESdwmFe/A2T4ZcDKb67sf3sNfKdKthndOiD59liN0vg2DoW
L3FogQawNo0UjxwyCyuNg9NIcKW4dydMhX0UGqucUqM9CHjjWtpqJIeF59oiFMDTqZvkjrqhNu1Y
4pNg2WCDxKeGBYlYRvuZH7uQeOhT3Fpr1w2+8c+/Bm73KCbvYxF/IxoaCyjxRLNheKZFdi0Qz5tk
PiV8ba4YXnWizRUkEMpYzGThT1j3yVnQX7L/KDMZIbZhpeoHXngpuqjI0j3YIVT4Ek6CJksTYIQv
q+QkQsEsHr+hKXjkYidz25uBD0OpfLYnFxiFAZ+iNxULDsBL/GKLF7jjJUyrkdV0xae1jQ/h6Bzr
LuHaEExbs3fKLZr3I7GaB37k4Cj1AOylAVsCBIXfUfInmcPvUrrfTYBbvGmuQ13enVFfIg+Hn6Pz
QzRbL35gqx+ROK+Q9LaLj9QN6v6IUsitILjpYnoeWtpsLertxGT8tmGnH1IE0WYwsludtQ8/90Hu
G9yaaF9JjUeam8MqYQcrs5z7J22W+xnsv2MMt8w160Nns+ZK/v83TTR2ulHaHjm6uRIkB08nWJMV
Bi0xd9WmaIL0MKoFxp2zJ62jcUuVA+KR6liQjsSf6ApW6t2Pkw5Aog92vXy3BvmBEWs7VeFb1WAZ
5Fx/90RxxwZw6uLoqNLxim/9PM3yxqbgR1R8OJR2dnMxfWBs+TWRN3Zs52+Iehui3S67qhQaDqa8
ILO2GYjb2XFPMbfaDm9tUjLEoIiz1l07UkBd41aa0O3iLtKGJazXtmPeaihHlfOmzFy59F3vieGX
m8lL6T+j58h2I/xjJruYaPZfCTH+5wtmeRGueeJOfo4JHwrd3Ug9rsIGtMCRdRYqfAxywGS36nUZ
m3jnk5ankzmy3Z6DbCdj7tJSXdHorjKLj4E9c73HABypCfqYQxtUpP+iykBaSF4cJztjLPmOiS5t
qrb8bEb4T9wCiqKChWI3bPMEuFpeEWAw/jMr+q9WMvem9Wji3a9dsPJe4ZuHaOopSJh799A7S6O9
Z0G9oUAK81VeIihotPtcsmuqKmNnk7/YsY7EWMQIe6uM0gRwEkKm88JFlxLmhPuBXXAymA2Y2NLm
qtzwYy+xDR29/19TUz9gAcf66tPOAOBGIOdwZMhBPbCBFTe27BGRqbZod74XdQed+SlZKBh86yFM
zN/WrYiOqdjw7rzdy8+yzHzMF7jiFKXkmGkWQFNVUYOcOm63HjPp7AhHAlKlxmXk98JroZ4dmPNh
qNZ4snFNigx9y4XL7Vm+ytcxLpdtJs34FnejhfLX289N0hr7WCUwxb3RP7oagHwxMR/GOvBPQ9jj
GKrM/GLC/zlw3Iht6Em8Tnqu9ng7ii1GVvcylwaMEkcwLA3LJsIA1E/bq7+byxgAu9O23YZ/fU19
b0CC0bWTM1U5w4YOD+SJbnQJfcTVZ903nH0gt5mllXFy04my5Z42jaWqee+2EbhnPwA05KnCY2c5
673hse4FYI7jkM30Li7j+V71fPKUEeEIla7x6AVnEtJNy/Nk9VsJS21bNGzGtIWGzhYi3tpCU8wp
OKjFAFrESnOPeJnTgHpp06eh0X9tsAU8Xal38CIjdDYdhMsXbyEoNFAPVgbK3VZNuT7Xjh1cCmPA
eJEH5dM4l8sx7iBqxHNQAzkHtbrimpJ+jl4X7Dlr+v2UynmrsGzCzmfTZ6W8S/02zPeRKf+5vI+W
xG7Jx9KHzYEffIIfEv847CZWdSsuZigAoLHL4tNUsYQYw222rLt6yQXYPRYoZgbHHQTJaxF0f3pu
RHgC5H8iquGveu3Bk95XP6SnfshOiaDZHFF0J9DRZNFC5Yy7O66JrTvg0oVfQd2jRaQmtJPPou2d
VRl22wBEY2bYd0c1f2e7JeNMomE1LOHEOlxCMhD3eIzJjAD2M033nIHNwb6b0NWuvgRe4SXQtWmT
2TmZ2memU+ptUmrEgUxbjRFfKn/puKlZdfGzwLK6ySdS/Usgo4Lbi/v+BF9807rOx9ik68GaXxK7
gjgQ720KLRrFttZtX6E7/1Mu3qi44QraL1NJEV28SV4yukKt2rgO6SIjFhdhhceurn7jbmjwThan
KUnvY4oq2nrPsJqeBmV9dfP4rLRHvJ9LaUaxUp94w8rtjJ8lmOJPyYuNGhSL6imbnSe/dvHKZF89
ybzeCPZO19xsNLsG7AxdUfFlgrjEu5G4YAICPG4eridutbbIrtvZZ5exOAIABcPwghb4asIF9gfb
X9l5vJ/d4TRkMATMuWK5aLTHqBXPdmnv/Dm7Lv/fTbhP2qDvsyFCSZquUUBxCu7q31x1u8gfnqRp
Xr265TGov5qFcdIX43tQ6EslO7nUH5lA1ku5ZxuCJtaTkVTzCZ/bCVMJy2b9TVJkV+bFEYvNrfHM
vcBuvJOiYP1cPGHrfrKRtzxMRXjF4OdUUfpwEu/eNfPd+n/wZbhR3tmeu1RJLrrGhXGUbHGDDvd/
lkfSYCNqsfE7ufc6u/R+8MFj90QPITsn/HRh079EU+Z/I76wi4qz/Drg0woUWLew8b6syjra5QQe
ymJaWZGQCl49Yjl8cRC258K7daznaByJ4LylvPessvr/j1ZhGHTsHNgIzKiBIso4YcYphonNmD8D
KejhtgnGbkbrnr0rkrmVs4qNHPmwUdAoaqVn3E/pDIcB6xolEVJCtV4xYncxGFEiWnswXKozvgME
oH74hmTyAiqTVm8v5DhejCy1KXYW8weU+M2QUA0m8+JTV/7aDvQ+hyiy0LMCsrdu/Tvgl4P5DDE3
6teL0px1gX3RtgnVn67cRVhoIzNbu8407vsRNAUh2ARlUzvTtoRK2TLXEN6kUgMpFwg51NcTK4Yv
ORpwqkgi19mWF8wuFcCvQ+w0oThZdLazVz/1BuUjkyNWCpEnZ/V1biJr2+r4gzrp9QTmgHcCrwTF
rc9aWsXfVD0HhLbZzVpu9m/kaQ45iHsLDFleIM1U4rWwwNMWU3lY4hDF6GHdj5fekyaB0zDQDFRo
xgemKC4CxjJtmuWXXaR3l1UxAUy2Vy7GwjZjTRb6xbWKyQbN/UnDt2GqnoHm5hA1hEPIKKwvLbGZ
eUz+uFVxXjSSebKvhEUe/18kg8vdis5/MiV93BGxFKnbZI/pejeHvDsbVM3WnjdmiNe7T7j5Iw25
NYgDgDHr0CKc4Njhi8ynrVvPT22h4XDmIzTExaQ83yoRbXAVfs94X0ROVr0gMKAZFPLivdT5afm6
4jAG//OOeH3lFbIJ8uwtxKwfjZC7nIApDpQ/fz51mQ1M554VS+EvSn8g90HR3zJd3iI74M4LOMJI
j2a13FanLW+0beMQZ0Ww+j+Xxso2vekzqdOdi8EnNC+Z1UPfMaKMwo52kxKFaISkJ5fdbxonG3sO
MUYGhyjzDy5XpQgrOP2uix/dewTaPDVZ8Khda0egCLerLYhFOP2jtqmuT61zR4Ho3MfHPLTZudFl
CHh5eMLTAisiD9ZOwS0xltNHmo7IvG5w9nGArabaeS/J/aymgtikmNYW8e3lCSVvsFZ8/QPIQrMi
acOTHQ7zNo/eK1502na3Nh9bLroYgov33CFOmuGGsdocYnyw96zAOQR9DAbQaTElEHyJGb/MWhyB
Qt1jQLBDF3xp3EDcb18piFoq7zmSKZEfvQ8Qxk9eUf+FgkewmMd9+agUtkdynYbskJwNLUy6qOYn
M1nOsWDeFa1R/CXVZvD3kgNLE3ywNcK8N9IsCbczY3oQzqbpkf3oL0GaKeTf1uzYsif/SholUfG8
NXn8Y2GC+mW3H66sGoRt7aLNBuKhnO7ZasW5JXOIbIK3vc3Y4M8X2dbOLuGhaPvqFcls50gmpbki
3OFgFwKIth765CNwSGP52j3hmALDjZOCi0bNLWJ4Cx3uqsyLDkcPMJa+PbKJ25lD+YEJAoBXSgny
EKY/o5/wOPX0nLGQ5HDHqd/kyQuMhENBtStwseAtjJuLRZlI5hcelPj+x1eaMDNU962wIr7LsfzX
ycmlf2eIN6XISIcTTN8Ncng0JQoL49HyiuVT3PxA37vYxfSWmd49cJFt0YNzmOf8zF2repN9eBnm
4ku55rhaMsBjFNMS4jxJBKo+sJ67zqNTXnrHui8XKtNIbzt2MkPfAdk8V233t0IYNXh7riirfqmW
4kkjuBWpv69m3qR1bj/cpn+Sdfw5osEePGzzdxQKF48vdE0piJD7yJ4jJ17RsHAoppsxzHg1Ql+g
JuMEK6ufyE/3ecOiEfotZnDykyjCVWkdZQNMPSjlW49pe+X5SzdSZ9YPO0jCW2SQkeTWP151zQWq
L9yNjYFowPbCE1cyVvrhhiFizcL6UDkRThQsHRoJAxhGMjoHfxkDh7aMcFv67NhoY7qgjdv7fIjj
Z3Y/M+N+4GZPoKpc1GTAS6Uvpk8utjR2xH00vNiDjQyrC2gndZ1C74DDy87VGGgSdLur2c5fjYdj
dRwzAWWAdxiVVEceCiBG9SdDvs32wzZ244AGa7BhC2S2j/3pSzU1NthheGW/8Wb4cQT6BRqq5rpX
Dz7XxcjAB+TdchpTV0Zf/tqOv9GmQITonrRM2KSSsRBcq5FxbkndXOuOpgRP3STiyoox8GAr/cCB
W60VEQa/HcpNi6WCkeRv1pFZZcLDCfXcF8XJAPVPvCj2XnrH4Edd2JN4nvEUnLFuTQttynmrIwjh
LfrLQfG9/nMql7WWSiWrdtyU+P1dTFfcM1Po0YW7J61efgdUInx4BRML0jzprY+q0ARpuhghM6fq
lOCN97eJoucS1gDIyV8PEljhselNxjsGo4UoNV7pB30n3vtM6ehzCyEgCmkbtKrgyessi04AxbUe
mOsT2qR1VxNNREm1uNvw4DaDDvhkTdg2+JfhzT/+j6XzWG5b2dbwE6EKOUyZSZEUJUqi5AnKW7KR
M9AIT3+/5XNH3tuWSITu1Sv8YVi0AxadtPDw2W7Sbme0qP1boGrAajDlCir6E93BX8ZLQwKuUWVR
BipqVoa7+JJzBJUKtQqrP9qkKp3ZfkPLwNSmPkRadh4p9ynwz74oiFRgooqe/CYaUJUZAWGdxybr
mLaQK8ERmg5OaISvIWQmagu8fdzqqTIXbz/X6c5XAPLywEo3Jt6Dce2c+qKLv+0FP3lzbu4mjtNJ
K+0Q+sk9xcumYsYKoN6vvokhH0w8ABcZ1vI0t0B95jJXO0SDQ4NMqT4l3YzoUolAYpsfKycIIDKU
NZjZVss+RHiCORiIScW60NMEnRTIa+gSg5q2EeUm0UsU3jPk/+gpbq15/rKd6kx4OwT4f6PJdfSW
9KbyZJcOwzPMqY0Xm+qEbHaDuiv6QUnubFP85jeoomgrWhIxxz3zEqp6k5KDLOJgTIx7nWm+dRE9
pzQHoM14hRlMZ0ewuhU4jEsyXUa7yt7iMmV25arvBZDPgX6UdIyrZz3sj2bf/kRdcvcbshJgMbsc
kH/GNwd2e1Re8cJA9zgXoAlGlXW/fHz0yB1RpRsZ7SpzA6PhubPFGi6hK+efKzv9HLTq4owJz9Pd
hbn16RTdfRb9n5BQj+TBJhunZzvSDsg5PCFLt/c69dRN2YFm71sfgdRDzSlHW00UssdOQKMJCXNF
nJY2XZW+U53D9fLXS4E8R4/7nUFSXtTiO8AsTQ2IBfXnpaq2rUuDLmvfcVXZGKn317AcoN/LWevg
WiUZ07Q0K8FiYGQBmxGbEdwyihhjjI7T3tJZBPZGATuvLNHfKW34rlA5Qcg6fxqjH8V9FsMlYE4r
iHsjBasvDMfaw6SquSVcoemC7/XA6k4TTdWyHVceQsSLiSxtgrBqEKARHw7jd9PUz+Ck3M0CAbnt
xj1WD6RE0tqq02jr+uSw48hT0cY98soPwclMc3et7b5YN26/nWwwQTEM8ZU1mYcWu41Myw76Qiuz
EQjDclAmDEZHNEyiBt5EieBczTi3SzRmHJZ9bliUopm98XXUwAJ4Ekz21zOa3wXjPGuMnpik7Q2R
g89hS+1hcODdUCNwgYgyBiwSIdwWsCqZJyiY7hl1bDzRvMnfphgRwrBcWYPCpyjx/wLtIUefY5i1
zXJWFi3Y1mqYa+fGbaJmSpduhCaLpEjmaMfYa+XBW59NjwqLwe3Fw3a0UTJCND51UC0wF5Kl8HM2
x6vlwDGSa3K51aWGlx9r6CeZN1bxsAKkhZhREUDcLDrkEOiea2H7tmDKuTejEC2cqGNOVfDYoulv
A6exbZ19O+BQB0UPJeoDuOJtrAf/wSF6ELjB0SlOyxpAVO0j8BGpd8sznr12eq+ZXDnT9FllHF1l
8PAhnqEVf89basjRJoc1GyhTXdosr/GElM089sB6lmb41hHB/ioKKzjlyox2xhz89sruuwL5R0FE
SFNDdlzs6gkPHx5GuoNNCw/Weza4s8xcbjPSeamm05NV33I3KdPQslvgkpeXvImPlZdxFC3RLdHb
CY364Ule5Qxaq1z+mYOzes1LXSz7gM0Y6B40oe4V4UBmXNou02VYZoW41kXHJRRrJE23kVztHyjW
fyIodqYNhC9FMR2iwXlqsWMyi2Tr2NpHZKV72RBjACCHqAca4eKWyycqv+yiwdwHUwDexbjOsrZY
dTkoOJ88o+iqxyTVRVP5nBk4f2rJcmAQB7LW37Q9Oqr3BgnYpAC0efEh/o8Vhg6l9QtBtSdT2bdy
OA5sneIInhMgChaxbbKGoL9ujPs0cqnJURaxbQDO1udrxQjD/pvW9y5NnjI6oCl1aIYkix/WrCgQ
XXx3aCGf4ZgkH4BtYTHy5VxDCQlOXZPwIMB2n4wMfiUjc+8Kbn9dgiLLaLskbBq3J8Ixg3UALJBK
E+ayFy6zLRnSQsPrd4ZWHO1u3tbNVwZwfARg4Bkfo/vo7G++z6jr3TzSGuZa2bZ0q1F8AAlD78U9
40KwtVPMg8FC8BsOktpeipoM3WnPStbK0cFAqHWiF+jb3blgN7x2CE3AZanpRDo4CGKP4kZrbocL
hZE3ULn16ieqHhkyfPxRoePDLy6TAQgSXpyLoq73Opc/XHoOUIvZNSo2vmBw1o4xrRZudqYw9umI
NuVu8Lo/yMab8B/LowEBShb4gBWgFUWXWKo+71iW6d5CODlp8M90bnFA6z75tmGOwSAjWFfDsSSO
ySdqGiSt1v0dhYcA+utkHpPIo2KKAUFR2Bp3nsIE4zzGCUtlF48kkd+OWLUFEZp/4Imiogm7/XMs
p0071DiT/lkYl/iFt5qRWnPHr4AZ7zQTkP73wlg0emHv5aUMHFksSSC3rwtZSeP+xqbT50EURwlC
/EJD7q+hBiavPkrfS3P5w9+ajXm1mAYMdnZYwKyZwtvCPt0/j92PqE65CNk4nPcuNdqM1rBvYSQp
rdj5JE9GFlNQPwwAZAh4yvewG1i9BRLa4A9WyjNXU4bOwsxsjSkGTwHPsL1fzTAd7uP0HZco4pbu
hjWoqde2oHUiCxA/HX2XVhBE+l0DBQOvkQ23G5o2qMeCFvK75bw74NLc9reP0ppB+qG0zzRiSGge
muV9RJsSFN0xRkmkrxCXMc8e8sV2TnqFKd7/X6iadmn8H6t+JkCjf6EFgai00BCgYnKRj0CzznI/
GAPLb9iDxYwCdCdGKChUnrjmxUvfbD88wLhCvOLoaMnTgqc6CYGcR01s7Q3gv3ypwFah+OCRgb1S
FN/5srb3aT0husYolt/tO7Ck5N9mDLPAqDZ2+ztlVsSa5vrkrdPWgq1bHA0CBbP3cwv7BOexg+ZN
p7LBZLGjpBBczoAAjjn/F7iICkeQ4IMf9lRfzr86GuFZ+uDRZkt3aIx0YwyzXGE06cfMeI1ZG55f
bxmKbGWr9io42fkj7a6sTq4CdbMLFyDbTRbv+IrL0xN/wbh9XbO9JsKBr8e08d4qJGL5jQTVJDU+
yHapRv1tPLgrFhYPziTfLZECqDDhWG6YtcCDrufV4r6BwVELRsQewmygshd7xy7PCZfEhsb+li9X
Aj4STQ2+dyp/OhR6QAkgsKs/5ahatmb3nPNAGBc/eBtgaLYWxDMWefK7B41SeUh8Gc9BcefaYyg5
GJhuFzc8eknZXdGR2TOnblY8F0p1mnu9+1yl2W989RgrRVSY+Hh8gFM7zmDoJBrD6DtRf3IeL1+z
5R54lJmln0upLwsa0yGa5FYUfjIwaZPhWoPhjbVl4xTOkXfB05oT4xQBdwyJ18mQb2gBQ4cfKJw/
uPmZRzv6n/jSrCaKU8ZYO6DVmzl8afFgVSo+RJwkOk3FEV3beSIHZMuV9TeSeyv8g7eByQnCe4M+
bCOs2fOshuwyWF/yFlRfnHwTm2cSt6SLb3GFz1ypMavh5vT6SYJ73wKgAA/dNzoqu9Zec8yjPZXP
0WxJYNSG/oPRPxC6hIY1ZKko2w5OtWGRIFuxNZ0jto84cRS/efP/pM2G45j0HghjNA7ZRYqAH7+Z
uvPm8jdcqleLo17xyU0kXA8/E7TImYJi9dwOlSP3aaI+ioHvjtREFYabXr/L0ClOpmybBI8owXx6
wIhoobsBkmBPJ5pmWYjWJUKrEfKKksrKfqgQE2KhNmZ1Uz6ioYCp5FiBibu2+x0nThaAUnSBAJpM
b/tdzeSq5viY1J1xwDnp8pXWPbAkkjhRHF3f2XqkEVZ8VShotCBUSysQ66In/lUWDP7yK/SN2KEb
2/3ISeB7gRdD6szT6ltjztPSgPaMYc/aAL7jF/cZogiBLI6NPap9mzD0SH2bDZZcG0sLvpfIxr+K
hk1JdpDkxcFo6hf5gWpoVkRcV8/2GTDu8DmDyeZDcqV8PDJJPgwtQp1GdbGpDDg5J+jLck5wpQbF
g49ehxLANT5S48BkIXOXv+gyPSV5iQyhq+2I1UVivJth/3Aq/Qm58rfKzB6zNb/yqIzQWE9t+CVb
Y5hJptlqE1OuqGyeB8N9Q3tp3dfPQ8OWYloreQxPttDBjvDbyLAwxSJ31VOy/P6OPvqVo33xoKBo
jCERRW3MIw1HVGeLdb6IB/UfrKywyGPWqp2xQzgkHNCTC/3vqvxlq9Kzmk+NQjquNXbNcNRr40UW
yYC6FWhKJPQ4tbsVNi4HHoGc0SOVlla/yM5Zmk8aT8gHoJ+swCCkmXMwcC6q6CnmmXnUwmVjwr6w
B/ynfeLLPM+nYWn/2mCh13HbfmPqdWhz/9XonavZzU9RoG3QT8dsFRUUb+x+M4a6ZlP9Xx0iiFzh
bNqY+g1JPUU1AVOJrHTCT91OYWaH88iPoPilkhmUlXM2TYxIcWA6aXP2qQfRUQ+dU6XM98w1n+PQ
c1ZWhsSKXRxHd35C7/u49NUxKJIHnol7PHwOMP5vCTIdZZB907HlXRnWZ1F2TwiE79swPFpEAHpm
+xixjxWsp/XkZ8+GXXBTtIKdAOmXUtB2LI7ORt7Pmaf/Rp2dY9u7SC14asR7z15Yy6G5QyVv0xrD
yWuiCT0kFC44DvOpMaieMK8cA21aeXH9U3jFk6O1b1OBNZBvN/+NPIo00bdWj7d20j03TUG7QV30
KVVrzez3NDKPOq7pbmPsI2FLwvZ5zUpwieXsH5bCuOeoNEtyOYKBY9BzgMK8t1i/xQCjlgLZLcer
0/7WcIlOzBt7Wzcvof7eEjfZshKOY4IWpPI+ZGr+YTSfOrum0ukT76y+uXiAiHBhAqNJVL0YFXiy
C6my5DSd+tGzZcshqFhaPnGegQfR5x0YzV7HrMD+poezKgE8ljQ5mv7ihz9x/+Dk4/yTHTMzSNKR
ge+zF6xJGcOJAx3kkOCXxcRevP68KX4lcBakpkRgOnPMBq6F9btGNSZvYxhbz132ImcMC16ODq0a
fi3xW8YX86lEYllqMd1TEEq7RX1G2SJVjnQHO47KafyCOsPQi6FkOqwjw92P2AEY0ycXKk+HUOh5
KOijmieZNReu9W8dHZ4GlE71aUPJTkGD50j0Ar9eLx1zfPNIjoFLAZm9rudPTksqWXxMCMpYNrlj
vFxcMouJrgLRuTKhuTUdExj9INEWo7GN0X+UIGRm54eg3XhcJptUnkyCEzON0rPG0IH3RkeKjhLn
LAkdn6w4UWXqsYD81xYQvDqsFGABJA62eZLvHyEuqonIGjxKyiTTAiXBZ3AZIcMfs3sJsh55hw82
6yaIlj3Pr8Rqo/+LtRQgMCmvlP/pkNyHBRovmP1Impl3SHoTWAv3PznWKBhYPPwoUONVWUTQgHgo
TbiJzBvvhCMUzDRUD07+Z496I0ljlHy+//fZkrfJ7y1ApqsJPDylkel+8DT56SD/HmLASaReA28J
Ed11OnyzMKyUiaR5LDKMal1mjFeWAER22VsS/U3zQHv/iRfTGw8ZJjUUkE3CqcWd+EjkDdpn5mQ7
v7gZxd+AzJzPjOP7wkweSMCKLhm+rsbBZFUWKNuyCny1EEzOinMrJAmHfL4f0gtbgqq50dEXMmkk
xm9sk7RD1h9VYLC0B+ZXGx/V0xEzsDGDp1xCoUA7Q0FUSW8aXWyuUdJC2p2HJO9PkpUWZXqdxnTr
hT+VjggazhFAnaKxvgzYybIGDrhXXpteJPzxYgVnwFFRLa9ZymJzH6Yewaqbp42ECQuuiozLNnHs
HLhJw2UGygYYku4kPvAAm5+oecPsKvULEohrtKa2mfPsucGXFIdTgX6BFoszOCSCt9F7MHtCXKF4
YCOZ74vKWvf+v/NP9pWOBq/ua6vYA/FbzqCrubZ0Tj8kYoD+X6fef/bgXylyGV/DXamfU4JAIUud
gDDlvyNU7NuoOGVyKLbFA7Ef8HjM4liJ6YXSI+jNS+Cau5S71ZoQzgwp0xiuWfFBHwDrQ5rCGOGc
ZKspPCTxf6O8a/9DLJ0RyWftRN5aSsLYL7dlMqyCzIWzVdwNumzo0twYrwPmIjhl26b59wwCHn+I
SKLhk4UcWyYBKyn4TYoZuBhLYb8Mg/six4TRTxcvjw+ACE4xd0KDQfJZx/MQGmFgTe4oht3O9GQj
yQki7zqlIOYTc0cLbONxVWlz5I2yDwlaUlQTWSS8hypcy/+O5DQZBUUwnCZkV7kKfhpds418Wza5
a2oP7hHi9b91iDTepg/qbUL6ktB7kMAvUXfIuuM/MWF9V9nfRtmtF46xGC8Bokyh//9KlqXHgmKR
B62+JSzzpmVDT+Gmocy1+ZN9GiPvawKE6JiCKMu5Br20jAKegvxQTed6IUjwV+yNhYSNsxwlBKCx
ZK8dnUA36w+hepUawGcnIsFxI1fie3jfVQKOsLhL8C1ZI63xyNhdCdtHFnumPxN7eFCyUPlp1zKB
SQgl5Ksf/jh0VWTz6iYGR1h1VIlIH+xqWlxSckqmTnNUHiHh0A1/WIuzeljqXU62FrHwmCSawBbC
h+eCko65M4n6v7ZI/jWPJBmiAG/cpVOIOS1qHh9VNEIXQUMvb98XZlk9LXYQyNIKMKiN5Qz00c3g
kmX5pjLmBvTEpRPMuGreHNYJvKVp27YgvJPkIm+pzb2D/JmX2SZzYG58GhABpbki75cTnwqNNkf7
G9nmdVCjOkjDwwUiORylyZET6XTcAiQIWs7RqqwdKPltrH4trofgGnwvigiOhWR4Qw0ZJIh3mEbc
uRGcTWngyZlXc6iDYKVSyJEoeHH9fp/zJuSBcCON/TWY0CWI0UF2jbNP+S+pUNAnJ8W9yiMJ3deJ
Q1oODG5Wju6ZFJc18W9wVzprVp5b3qnxLfcyefzT8Icp0d6ouqtBJqRlsSxLzlhZDXK5Lbn5ZCbM
QdMt74lIqo0009isisQ47fkgNLuQu5XAQbctAuhvXWx2E5uKBqWH+mc4v3QI1XMfrIcq/r2gpTPa
+sbgpCQVYIYCDHxHoZ5lO7l8VmAZ51fbeS+8YMV7LGnTNSnAYTn72mwrHRp5f7JG5SSQJhuNQH5S
mniyiFnZkEy2NBv/nUgC1+VduZTPQ6w9Sa+QS7EoSVWVb+hHMZEgJ7XWpmahjc9+4SxITGweHkH8
wUf/fwI2BKV0ojo8hhxeGAk6WK9DAmLSA4xNdiP5BFW8zceEKMx06UMOA6YNYHNubYXME5HKzEvI
VN8+rmYZxzRnqo8apiQZWFsdeG4OxR21S8+2kW5TTctsONqKuB3tRVQBmf9bYLoM/eCwkVqztHAc
lQaVHKzE2TPHDU3SrMN7pdjWLvgrPl3OVXgqKwbrUDuQRub5y/lkhcb8JrGRFwiH2NjgMI13T259
+TmZjhs2+J0X+cUypwVkf1m+dWhOIO8SADxVW90y10E03KzRfPY72PyCs3Z8To2gq3yEW8jHIYFU
2D6s0iGBRQrqyq/BR/UeUhI+7BQnR9EpTOI3RUnh5eVtDDIFmNJP77Przh++qUrMEb3qiptod3Db
5pnkkCZQ0r8MRUToTUgXmnmHAvU2zYrL3NJWEbIE8npMpZx7kSfHEcTOSpVMZiSBkwU1Od1pQeKR
SOIu2pdLFdyZ/XtWezwIMY0z9zXdIdUWZD6A4JJxpoGBuGVojhvPxmsNl6kqojEYL6+5XsJZQP/H
ifqbNOZH5gfGpO0JbrcBGTJXdRfZbVI4gr//a1CEyJDxfz8/n4w0e9a18Q0CEwJGQ/sRBMGX8mE0
uXT54/ZbCi3NCJ/cNDkBzKeRYO2nPjtHjfdeooux1p2r3hlnlPKPE13NycWAYWqODk0HsIfXyKu+
ant8BF18ilK1kdRfipacRMv3uls7o4fQT9oJoYm9/OVcG7gFucY9TmgGtW53i5m9SDQiHX5yCc8u
dtuvDJ9fNJ0eC2EBKB7CqnHVAF2Z0pWhI1+RZW2xnnNE4qHDQAWME8SJqWz4BhfRtAV0LW49+8ln
DFiOE1rxkfM2Ns1zH2Beu+QvyK6d5LVW4wK21BaVQXWpjeLK2OaKJzc2QupoqSnZh5EOC6IhmXVs
YUM6qX3hCJo2vduaL1lRPKuqQ5CioGieM+W/ZJpRf0doYMOy1+hy0pND+jCjkI3ptudIuaHwjapU
bmjbMUbESssryIP2R5ek95HcQwdABVUG/mYyYbJJkwIyw7XoSNyk6Ti1JaAHmi0zBVzvm4c6x50z
403KWVl5JjilsH79V6YZk6yVddgh7USO9SqH3qACmmSKCgdsBnTqcUa41S4jg2U2d9sqg9bSUEya
rr5scTB6sTT1wCcV/HSOYpxBIoaeEpT2tjhzceow9jYdjwg8x9DgKpzniNBE8NY1EHtGHmyRqkZM
iuo0nf+zAe4zKsOIC6mMl96OkvsMKWautXNXgCo0aNzerCDcBlq1n4fYvdWMK9d60Tig0N0AYyGf
ISMmjWrEc70a3YUhjH7VffWqxuFdxvmqdF6GDkL1hCYwSS0zPOxmkMy9t+Yg5JNhwbrIRBkz9Fke
JCuj1f8EiVlARQDfbj1QaCOI4mGNzqXEzMFHCLkrNgHYtRBakBxK0m4cy5eRKjuZRxxohSg/vFVk
3WjxQpcBjqnAUVikwubwSaeac58HrX4nAGGZZ0NFZYZRwsC2HvyAYbZ7arrEwYsNcXNWjUYTF5To
lvyNWG8Y6I6KIZuFYFe1lTOa/IZkZBuTGirYMiREdioDH1iuoIGWDusIAnJbTuDOzY3p1O8U9WWD
GtSkax/6MG2q4FsuTI8+arI+TtIxfpNuAEIimFF0fxR1XFk6kM5i7PjAMs1dygqxjhUHKN7PIE06
XBohYIIc7fG+IwXO/dsA7AfBWgq4aqXHLqtox6gZ/BMSnShBZkvxWoqUfMkZIh/tsyx7THG4TRkB
QQE6Ncyjwu7hoThiUyBLo1F6YvyE5Ek2swL5AkzGzxMvo0Y4Qf6ZPIQcux/eK56hh1ZTrmLINzHW
GN26KWc6CbyGEH82+nEVtxzTfetSMtLyZwxfTGQCGqa665ZqnjMwE+IZyCCZFbtkq22mvZIIuLqG
4t3LDJW3TWtsDFsc0YKVQ/uHBEW5D/lkcgcFeBQzLU5XbF0qgGCUUvKndOdrPBVluEsKG2OXMMVv
NCQ10iz5x2h4kwNFlp7e4wP3RvYg53YqZzJsP6XDfyuzQxGCw/eMAw2Dk4N6jOf2T2BjPzjcpya6
8KE9szhZG5k/79AoZEaPk3s6fyA0vOEL5abcAlkVMlEpn+KhIMOXfsRdONtTeBud6XfkAIZFPCph
oXXOvGfqmNn6zdY5J71mZ4PNRi9pP3BA5/Qo+IyJDobVw14oaL4Fosw9/cHB+CuvjcvQZu9aoD6o
hKYcrxyM8VjLfGYAN3RAM4NOOv3OYctd8LrBK65ROvwwWdpSJsgl66nagz8BOciRq7weC3JqsP7h
oaofcaLWKFdALnmEDDRI3mXLSuO5zKd/C4DmSACYgEdL09xW1bukO4X3OenhBaLLOa/qI5ogG3n+
jtZtiwxxeh4knZStPKmgLo8RHE2pyzpIkgWULUehR6/B175DuF0F1V8XNcBV7+TPC8m5y8TUoYWJ
BIWBIH22AAiO32ARgUvx1S8SNvmuBKG+dYWZgc2XeAgRSGXAlo1YpE3jHeBRHmQCEXHMtbB1wwG0
I0RPSQEqpERgXa11Ii8Whe5GtOPLQIM1UJ7b4qSC6gzE+jrF2b96EtDEtmOJtjQ7I+8MVoDUdqIv
1oJ7nXl9ss1kvcmILeF8lkmoBKAGveZh6LCcp/HnNPbeN+G/5sN35k13eSISsiTS6cBrDPJk2mSZ
4e1J5+XXVd2durA/01iSPenWGRva3smwu64fjCkCr3xvFcpNaXz3ygWQCB7irerkc2ShdMl/7aRd
iJhLPbNTXjKvo7tMRzbfehXPjUkvbzaiT1DTr4hYoPyrZqbPzKgDtwCmhCyzh0kzTRBueyl/0Ezg
/PpQrN+QZpkM5zIDMQE8juG2lDudf5S8OvdHdFXoqKUW1AO0ThhXBEQdgmYbIgAcQzPvCu955nBO
GuQCyuaUowjoGjktLXjHZEeyGdh4lE0EXdyYyPhoB8VedweZLGLgaEPMK9BvdJZ/FrzL3eqEtAT4
fnhAhKdKD49sDHnAaBZhT4yicV0nhxTBu4JIXVneYTSc/8ocudyG6ATTmvCZtmC3FvenaTAFUPGe
JtbOZ4fPVYWYX3tPTXeLzjvAnqBxtniEM763fjWxgxeFdqj99pfmtndjRKoLjFM9Ox+aufwVGZ7Y
UB/eGG8NYldamy8Nxu8oUOCsEc8ZIrrWcHRC/KSbjbRTS3fYzbkOdLeGuZbDsjGqnZ7pL4a9UGg4
ZwYtuKDXx5wAbZJqdVbySbnkhfpW041D2vTInEmgmaO9nLlwZfYNMngE9IOn7O9Yp9JgFVZEB8Zz
/443AWhNnWbvfJ7xto6Do89ODtJkAueGuBdncCJ+l767G+3mpLmoI0sZI4FSptJyNMtWaEirumrE
iMU6NDNY/ZEPLt1fnkh/TUH6IyunUqjJjFXjYWE5rvzRuQMzSLTUeumiX3Rstx0aKLQVDhaCf+ck
HL8GvzyHEcjyBtWarh0uReev5SV1ZXogoEg2Ik0ZzN12rBuMLiUoUBRGkKzc3H7CJ2Mv52uFWSng
de23UZf0ZMua9nAA4s2go6fRCe6C7N0t4QZz6EjFyjoCU4NAODgjy9/oEchR/ru1m13HFqOrCVEu
WcuZiZ7al8zUJcWUgYXsXUU7AuWJXcl/18F3apsIIuGzqF6kjcdLd7wQez4mqCzWxLGe5Sb69OKh
cFo31lWrr3bGx4M0oLeQxma/mVznJdFK5EOrF4OphWuoaTNKoxzsIS3DEDiY3KlhqqdihvtmWkfd
I1O0kcJMfQbyFgfiCNWQJwGEmP1oR78ShVPkbFk7An8yl8AqPuWy5gwWCwVC1utAX2qBNJXUaT0a
YogUr1r62hI9aCdKDi3hLORNhG6DTwdx0VnOjF1mms+SqzgDU2EaMmIu4Se/lUJhsQwzlFf04M01
QRpEpb+rh+EvxqsI67Y4+RoueGPsCQroumg61XRiGeZvle5ta9ZiViWU05ADf01Var8OoFt6ekrQ
fYFSL9g9oRrIy8tTpvc4SsbRfLJTrhf5FVsfLrPJAVTjh7IvBb1aDYYwjiOc58LuM6sxgHY8Yx9n
3dUDyDOB2PC6+Zzj6riQkXOCn0Ynh0LjMv10ExuKGlhGoiEeAjuOOvdkJflP6QfDFgX9HukI2JYd
QJBgsPfukBT3WPdQvgULnjMPfjJnzQABAv5QG+5IG611BfWkHxA4b5P+p+HY4Xx41e38T5NN4IJx
QugsKLVWfW8t+6EV+TXUHR4UUHM8n41hB/804/WUyYvddYehwxopaB9WgjlI21oYuC36xkX/Ealh
jHBCOwKBYQTPFrLocqS2FBz7phz6m028m0MnWy/IQ6+aCWtG2HxVpPAvDZ4NahedQ9wWbIZZBReT
de0Sxx1bnZIAwpBvvjllfaZrxQkS0qrU09EgLC/uKq8DtaksYMPa0h1Lo/tE+PwoJ7mlq2eSlKfI
nfb0kNadXbz8A/cib7tE7hMjb0TGFlLsYdgQ9/DfGsBoz7h82NZeWQURFu0VFuOgXjVj+CphNjoj
3eYi2fnkzRhMPbFad4bH7BJxpzAoD84wfIEnhG2yPCk/+WvHtAvhNLF76DlzFZUtXhFzShrWm7+A
OANHAMnvjMAOZL1Uuk8vpPnChQGCYQl6L/1TVePdIq2Bx7KRNxCj9mxN0e+mAIDrNC9pbIOwGh9q
DjzQcLBMTS7Jd1gEsQFhkHmaqqMFGg+GsTCHIaefl877PXvm05Dlt8zk6dHrWJFH/AwBBKy8viNL
/CUlQJsaVFALSors/UT8ZzzvJJszwB/TDssPMibEnqj7U0wXFDYCdTb9W/pGbt9ZdttKC++RFd8s
/ImaFtVzmWz1eHXjQ3Ms+O6IjCFS1nc2AVEuWkIkosbM7trN4OC41kjCnJuHwK4QhWmXtd6Mu4Vs
N8zH7aTXe5D/yI0xyFjApsDbfkjJEqeUok5yiCBauSwkn23VapR65fLuN94GPc1wlfj5dwqeJqzD
nxKZsAopW4OMdlLtW9NENw3Jbprp5DvEnv5fMrOQUjjxh5MA/dGnm1cnZPm7rhtpHfdbeOgvBS1/
E7P7Fof2sNvQ5INHToel3ZouzOn8D9rkmP/omyxARCYr6Rp0ahUCaUSFjDeKEI4G3loAEPBrENtL
16bxWarmbDPK8XodPHIwX8aphE5lHPvEQxQirhB5rKyr2Yx/WHy8eUTTvBlyH32NaBtn8c1jSDk0
DVMWwAVUM+i/hytXUwx7qH3QOd/qvGJbWX+BYLODbRgvM+O/yrX2lYvnZcKbiUYhXPlIuQQIaMxJ
+GVkGtQI88trxgNyy2tUFm4NPA5XoYgRhGSWA+DVjrS29Qf6rrFDATB/Lpg5KW8I9o1MvWgSoNf/
hxI3QZi4edAs3oQYDfHYQzVvuol2Eum/y5FpAttwvYMoXjMSQ2PNBWTSPYUIVrSuv2qotkJnPzJL
KcARy/dyvzhHbwzdXU3DL3EwW9t6+4hcrBED0Efys154TdhGlt4/kwNAGn6a+NuGYwyd1M3QxijT
NGg1+wUsfiDCuX+Y7HAbee/GNNEcHH4KSvSw0V/z1H1VEe1KXEfjxto2rYlaXfQ7QA0Gy4ZwVQ+0
TWij0/JNFRI16OyvZ6wLPQ8tmMhe2ZA7Eg6zBJZlZjk4l1AeVy46wjPGKlm2jWe0zis666xJirOW
LkA4ZpgV05qmCmqpYNv2nA39ftCcT2woAWqceJLaZP+FxwzmWJ3TaNh3WnsaPfr/MgPi0AFEwR9S
jPCHol1PDuRbPooQ/hrtFSQDI3Sjlu0iIGEn3SAFh7RRtgkQj5M8hfjY0ChAbpSsipOMB8lRgwwO
FlEkVXFdDnTlkFSgODGZA8k2VZjZS3JQdQk6ZPngXbJa0Sj30UJyyjNECx6k8Vb3qCxSStgmeW74
YyAcrKXOZ00CrgNKKu2xJ5jPO3Oenmhv71w3xZWzQ8uB3Hsab0Hd3fyWwXUb+huD87dHOB/pE+PZ
EBmSYeroROdbi4ldTSskL/pzj+xnr1HStnNzbILuMPpo0Y0GrT9AqUzmuWb/JwHeZejJC49KJgpF
PX8tSjt06Ihy7M7rAFfYNG1vPrT1FQ8Oy4OvhclC88XTiVK0qi24X4A+yfCY1O5szjoeHUnsW0Wh
O00oVZR6k68bD6ODpng35+QsIQqe7mtCjAtTd5Ut0VkOA3+yz3Yen1LbOoEf2+etle0VFguD5sNW
ZKP1U3CYaZ8h2XmwhhwMFkdqKjg53Z84IylIWu+lBxSAnNfNAEXmaNNrymQ9G4xvp1u2QTdePQ7n
3ic1TJpjSFchalPm6hRS/nCeeTBu1KJ6Adk4Tfpz6IKLAD9rIEqTkv1MQ7XVprFgw4MRbY7o7ENg
QSBmOHrTiGAZmWs5PDlOuFE5pnhDhKWMcWps84PT9DPgxPV999wN3rHx7rGJzFD+fxyd13akOBRF
v4i1EEnwWjnZZZezX1jtRAYBIn79bOZpUk+3q0DS1b3n7EObAqXSyU85RVVMuRma77aFKyvILzzk
vWeRHIA3bFNPzZ3JvVYLl7nZQFYWsn+aTHyd7J0p2hAWdVIGnyNNHV7TQYiLyZeuC0BhVAQQ79a0
Bf4Vql4t5fZSRJidONqYtsBQccIYX2OHTAXzDtEeqM7icYX24ETOwn5akLnRaztO+37GXKFYqGZf
vLUwd/FPbHLeqx7FmBZ4AphqdrrdFUSfybr9UBWMJQtxDkJynlohtnD6l8bcdwEstu37f3P+aeOX
XXYBN+w/stl+jHz7PdLpMwtHcGUoXQJfJ5W/4B1NN556czxuepZjPeO5Wzsi2Q1UHDwHWgEAWWht
0nmTUXbuJ7BSUMqwMMhwfOOh8brD3tiafIrlXhBwfcCbe+YX0Lhz2ZpDOqJl6G3NxoZP4NyV0fQo
6Js8VHywafLRYcn3rJrOVae677hGckDq2t6hW7m0WAzbTSiLgcRzFG5mL64uAVf7dTHg/PBe4bdQ
VqHKNcW7Mo0GDwvYGaYEy4XHcKsng+qa2X2kvno9lTvPdkGdyJI4TGN6wsHDyTZ+iU5U5CxmnzUS
0BhxQMflsOl/lmUFsn+Xsd8h7Z+cwFuIWR91Vh9q9o/OWfoLVjHeCNUj6lnphXnLG+bM3a8xiI1v
y71Ty3PDFlKwwFcFEgdCPdjzLF3p/wtbkvFw+4/eNauNX2JyvmxZ/kuH/Hvk2mc1zjpDPzPbdEiC
HIIij1B2cB8iA4QITT8uU2Mo6dnlDjVaPB0LKrmbstvp1vTWVg7C2U1RejUgUUFeHnEcW9ugty9L
QHomv8g+/GcBwtzk3L43xIKbB1L29KH3MYlYqP0/+0Qkn5bTpcd5Tg0YkR6jBknkN+/bYMzXzOHE
1f+LdZEw+Lik/AEtYTQTlBhBIkNKNkCs6IaF9ZWSvOyydy/vvplFR5CV9IUJabXkXeThvgsfQgO8
JRiVKmg+1AhZvfbKfjuGjxD7kGoz7ICR+QYU+9ts63Mp1bmuh8fRp6AR3NK3WLW/HYjfzchsTNgD
HwUcgGEgOvUdd9iRz/SVIKeGTHyJ+yC+UnXt8VV9u42b7ruuBDNA5zqUXbmGYX3GWHQENEePgVeh
RaS6i4xyy7Yz0iNrjmTQkCSlfd5Z8AkrjdjRQtMUjTlnnLgMU34kkOzRGjie3KGR1C/OAk1lCS8V
j3R8KHJGeZ/2HakUef5ZS6De5nzrNCSFUtJh6MpUEYY33o/KP6nZ6hlUmfY6d8vnLICH6GEnvdUF
J7LZes8jRpTc0k+l634lvep3YRgyS0jgVuvb8p3j/FgyL5uOGCjjnbQ9ip8QGDwJMsTPmCWCcIu6
Gft6FDViY7St3Hh5yVkNNRfSB7prNrDG1p+jp5AksOd6A7JjnylDjulXl/WuwIuGRAToham+Gq8G
b81KHescfb+CfU6z7LN0xocMPG08MP5rexZ6qJeDIzH2M+2qexcGPipwrL6sP2scEclPA1214CX0
g3Edxj6Im8YIjhHo9G3dDwmQHNpHU9A9WK5/mvPsTjgdDUi4mgmjYkxVwXbwAUoDs1DTRXVsn2DQ
X4yYxWqStztqTBLaJS/D999VPj8mebIZu+xDVunNGlARl/Vv5OuNKqpL6cC8m0bvwDNIaemDP4UM
f4aducnGpf6yYGzi8WLKF6+E7OPXYEr5ESNmHTy9quaWWO086PEojlCshECsuIVHr6bs9pwDSL/T
i1t7uxQjnksjvRunk58FdDfmk9cUe9POPvMB7L7p5gfMrVsYEbsqdd+gtTNRn/PnrCxJVisfYevv
58T/F5r6MFfTd2SIU+FmWzUKPFCI9Rz/JZmw71Au1cqs1oMftbtwKp9mSSvNraPfPJGwGw2BcKJq
X0MLg2LlnZn1WAfH7TDzVx4Hvqa2nhOLSnhomzsGc0+5O2K/cruHiUwChMG8nIJov9of2ORVtqua
+ScYFw0Zoxi4mU664e57To2WuTDMTKu12b0miIEt7eLMHa+d1b3FocKxlD/ndVWeaFhygaVlM5hY
+dBc9xs7HLHu1LvQJa6NhiPWQjrG60g7x275RQybN8rhejAqOliZyOBcVdVHN6YlWF7zsMRlnUwU
uZ+SrySQLa438j9IDWPxAex12v7JIBRBwtdaSbi1njm94K2/WsJ9IJub6xtfyC6yOwbK0fArJ/CL
dsOXg4lwb4dcgFrb+8xn525OeUebjBEpqKdzRGLefY8KCbUzO7Qc50sysaslwjg3g/00yexblgLR
d4S4bGyA0faY1kAyY4fss/6Qhp7YBRg1vqNWo793REu8+kz/1R/lHxO2Z4uk2yPXa8XFk425DwMw
PhXNLIJoNuQemitdymET9+Ct3fF90qXYN5XDkJoViwcfEbdvK82r6R9byGpJoh6QO6Y7t5yWOHWH
gGXso2KesGOR2EaUWiWxWhpMC2Gq3ememM2GGJ1My988Df9kZx19p/0xc0aYnHoyTOhfZFH/2AN1
NMiUWZk4PZOoj7dkQN50ae5dtPcbXaC2zNB84pnnVMTZ09EmHKogPZG7kVyUSbEcEU64iWXwlwHw
cmsq0AkvPWwVvKQE4j4IVd97pvvktAlfXIWJMfc8muOVEx/aiQWjbBKAuRSyg4aBedBxxcgiJAdb
j3DfFGuZbFaU/FEYnqVfvMoIzFnjAtAd/JuqrR/L94KHOUjs+zbvlpmHvq+V/eCOc7Wjd/VQwWBe
RQHdd3af0KYt2cnII/bLR9kNlwynvyJDSP6M8fC8CBCwqpTrPnKo1ifI3fMo/3dKekpAEZ/N17Cc
8ZJQnHP3ZpJDrRu1qlygv+tWT8FqNiAl56b1oKqlWkmKYeVI52G044907PZh0E7rttQ3RajM2c17
Dm5fDSsdTBAhWx9PR30zAufXkM2j7dnXyuXaVQH2Wdl6bFfUCRd78A5zihBvVNF+VBVicXuC1+8H
cFaku9ccFgrI5P+qKCCkhjb2tZ4uEOYungaUVGpcxc6wJuLkOCOEdHxobQ1bM5bTddsmAGsqyEKE
6TGgb4avye93cRgx/kxOJYZsx4XZJlJnQ9ThNYjNXd/nH8uU0aDmzV2npf01bvzKe5AmVychW/db
xsZzVpgcDwC4TAYtThDw/kD+LUOyxN1fMx1/M4POW0JYVCyf4LjcaKmorSHT9B4xGFzUmtumg62w
zYgMKfbobY62y+YUakK2q/UUJPlprFxWCsb4o99T7NsVWxqvRvxODEnFDYnZdmD34kDhGHK3zz4S
h5aflOmR0fhK2v1TUKhzOONoz2ySPQv9PoQejUuLkPlcR/9yskm7wiaRrbpxRPBj9cV5YIqwKtvs
Ch+R214uzoFBVm4QfJcJ+OuEDpCxlDYtaLqiMGi4B/OHaYOOxAuxaCWZqTYLjgJRime9FX5FanK/
QRDGyafOoijPuiofGsvF8OgbGih2IE65Ku8Eo2uHDNytT9gNZWh7aWwGPh5zZLtJH2aLqGxeUSzE
9V8xjHckKz4LEJV5ajDFjSj+/NxIn0Vi0aAoWKXVmcaJr2ky2IRRtCg80DdRlupzmC2m0OqRSSQg
tZE78XBplPsno15ystRPiV3OJP2w6Xbw1qfGPVO4cLwh862I+FxJH2NkRsyVktk2F9wRhEmuQt1k
wKwc7hZAQ0yUmvCktQaMZ+bRJ72HMwfVX2VrLsnFKTbqx+V3z0m08AbvPnLaUxJTftl0mZzRRPhR
HDOA1eE84QdhFF0azaOjpqd6+TzL/6rtzNALPZqQBwtVrMGRUVvu85hA9GDi8sjO84qpDF3PgON0
POSVu3Gj4GRl7E8a4ZFKmR217d+SArm1SNdpom+FyCfjDFqNsn7AqYeWa8j3SUTW2LKLkBC7qor4
ZWiLaymtf1XWkGbebEfs+CT15Li8+m8IBegqgvnYZ9NlsZYsn771/JMsjDeXMMz/H2vKuVpFsltj
neXAEJTpbrkxrIluUnunDfdiV/7dPADwKr1hYytX/TDvtF68RAPcyEd3DzxNnWhdoVJMNb6AOu13
aW/7ly7tIXRNBTPMsB3NnDYz8XObJNTWPvNAWYNLAMcnJFcsAfmtpaNOsKtPFHGa/ZX498lpq51L
V5IBLpwGZtJofJozfaxMBM4mEA2UibRnLGjNCK9jh9AAGwBuF+uXqA9CGI90IRtz+C0GPzuNiYNz
otTG1iqzfi1m0WxAIfVfUVb68JPywTj5CJn8VY6xYl/0A8mdllPRfkDlZZJq/BikMr0lMoFSAgq4
P8mhlC+qpUE6hA327FiFE9r9TkUHUJXVzvaYMuROnJy4lGGMHnrxYEwMpcErcv9uvOnFKlzr0Cbs
owgB9LPFSKZqqFTNQtOyI849Vlc3/AWQhJGqORE30TmsVaD5tlgZQC3H9m6wjuMYb400JZhm0fjh
0HBXlWE8V86HHqv3svhY/gP00uPyX/I4BkxkeC9VALIOQRFTygWnkJfF4oIET/1PMeFPAARn/GM1
vNbOu6tIfevDL3+Z/ZeIOJ3NiI6lPAVp8xsRMC54eljJl10ktk9Bc148NMs/KdQYNpo7DzVYECKZ
9HZF+aKhdbRGsEMOZeC1K9UdnpmBSniOjxmUljIUO1xT0/AyglHy9B9BsdxN3jtwNxLd+EDDwBE3
YSEg9p7Gztjn8Z8nSCK2P11UA5ZocZgd/breem1INwRtU2PhWanpWdDvH+Tz8gPy4UTefMVlc0Z0
oskASRH5xjn4MT9cVc47mnbBD1/QDPMJF0edkmhoLS0VcEW6BH8KiWZr8iSfhpzE3RYLu5l/mGjr
eDoZZ0kRx89FRyfaRy8QPk58RFhovPKscTyGNpii4jOAHIt5CFxZhg52kWBhKv+wBUmC5cniS+SL
k75z4/e0GoCxE0hZH8aYXe/5Bf0g9tkULBq45YfiL50Dnbk7sSnh1jxambf8BqZafGUu45DmJNvq
waKybDKEhuCGt23Nv+i/RmJ0lq+vJOGgLn5RjlsT/UtGYOROcTZCyFB0vRcxwvDmL0qreOkh80B5
RPwzBjRKQwrn+QtP5IHLxXrxwyxeK+ry+7i8pV5547Z2hBHKSaNOfa2Pk+4PGA6+xiQ+jKWz46m2
xsUKnqsRmEB5qtoSXxBjV+9Zx6C87ucBY7rc8RPyYZcTh1CvnbCZ9gCxsuhXgNNBeq3lGpbvWvEl
Y4Cb7GK9LBTX+vEH54lvpOTQpVG0js3uOtg/fmmgk6m3gwlpuTyZw0PB4INfx2lNnILihthhQqTh
7mQW6tCg2vcyMJmOH21aaBV/TJVobuyPgQEciuqdRLf0yTHgu1cJA5dry0ll0ZbkNWLRJQ0y/BCA
FPdf86PE7GSI38J/cLNiHdK56YUArlLWh17rArcR3tfSq4e1H9H4DFSCV+/T4jMui9vsnI0g+ph0
1RUQpnVT/C6fThAlVyMkz0F6nnRb7HTw2RVqY+HIdwhlqIpsr8jc6sgH4GXh+fiNcR+ZL8vvufwF
YoLTensylsEOo75lTBB3PESxrK62hKcgfmtKquXnWDYXkH4f7A96+YlrZb3MMbzTWj6aIxP3+Qkj
q3Do+6IQ8NV0bPk/s6baL38Mz3nZXPhFdLWTqdnTOCXTtVlea54GYZCwx8xDasOQ0ZyByyduKwC4
6q1X4V7a8YXfYi5DPINEqTSvnQpp+uyWF9YXM8LAEzYjeu+/y3pIRDwCvgpvSzzeYYbZ32YYAeBm
VsY2yRzuaCp6X4RncWbuTZh65ljh1OHdsnu1H2f1K9L5NUm6rylGCmyTLwNF2f00SOkEZ3pou3lr
lPk1mWSwxznskFNpBfhJ8NLEHjhv0iPNOjiXqvZODMW2C4LGJT7DrOZXSg9WdcdviyaFsF70+SHN
za5+SQoTHRDpGb7NDKG03tsQT1dG0y80UZPaAxpxfU446dFWwB+wf6YRnaHyj3HKsp+sr9TuHjKg
10WW4oBg+ii6K4EZK9vqaHPD+ZoEXEz117voXYyhAa6GsXiUHjfMIjw3Qm8Iet8NaEg82f1D5hKf
Oy/l4Mk8rAp8/QSfcoXYj3bKrMytXqiQmbbXM30P8rx0XXDh7S5uy30kmdOtiCVEtFq7+7n3GTDn
Gxtza1Gb4mRUUCqM8csBE8/R9BoT3RjqElkTbKWAjCfiDOK1GLE0Q608keh9MgmdnOmVmjaUpAla
mQEcWbGY1HzptPHMeQzrhTJz6I9qig5DE207hSeyHi/CYFBvtAfVk68cyHHvzEqeB+qYNnHMx5LR
yZQanE8o8cL6sTXin05T+iwHaUXDGRHaKY/ZjrKOGQmji9Sbz3OV7OcxP0k9P9kzUCk3fFhC10vw
vrWRQBKhkeejMTdm8Lvs7g5fzEBv6SBaAU0LwB+e1fLD5Yee4ZoEbrBOpu48z9l2MuEg+rp5sh2X
9kk3/cNT8m3FPuMfvYYIfBzd5tq42b2MxIvqm63JpJhRgoWFiZPCL5/9oH92iv6cImE3DUYVmJpW
bWg+RmI49jxKkITrMiH81wTzZLbpry3Ks4xqAixRPVZhOexq40NDFEXn5L7VNbuAmZsd/p6Ov50V
NRlNbYfsXUDk9IXB02a7geuvR4B0MJFG2TFn6EOOQNB9zynw3zFwH7lg/Q0yXVx6QcP1Kz3X8ZsX
hsham/wWds1RZ919K5JD01gbs7OPPHbsOLiVxvBs9M1FS4R1WD8PYUbHYMAYwVPbRWqRk6evUsTn
2Yh8bMNJeQk6lYOIIyGrWd5loyjqQ2C5X9rx76KIGI2kRSaZMiG0JypDrbH5GC53l4LHaLnDY6VR
5LnVgcf1Arce5O3YbFqp9lgGVj1Vax2hvKqH5lxm7OFRSXcYJ7mJekVsKTy2jp1y3dAuaBH9LIaR
WJ/hT9nmswEly5nFHh2LXsek7jSQUde5mLBDT8V5HocrXmjodEYevwdTBcRB78NpEW/UUO4wgAzI
22wiet1XabePNrGwJwVjVvZefciIK8L+DxHFgkXPWM+HrWcX7zSsdzpR384QgjVl0YcMBkBWNuSO
FC6CnwKVL9nBbmIhxI3vfIZeWWop7Mc47Goke4T90BXAupGGZJTYk39zk7bZIzXj3fVIn0celuGt
nOOr8KkcJxd6U7+tg/HmKfWQ86aI7q1rq/dsnA6RCyySOg02jX9Mh+FZIpXFM3HtU5crCp2t2dt0
aoRbDvgYttDIv9e2ewqs4dRkyaXvFrm+T7Y90lRv8A+u2286QWvWToxTKBzSOY3qVATWfvLs78nt
QFSm6Rd3Y9ScXX+dIvcn8Ihg6gcAd75l85pY4YNXOG+dZnAPXHDLCOPQVu4ts8Z9EvtPTjycx5Dx
mGk+x024I1n7DuwgnQN6iQrVX28x1F/eoaiofwdBZHSdb0wN69gKUaHComtQp0YTDpfqqJv6YnvT
Y+DJu9npHnUcvAa0iPMqOPXs2kOSvhiIS0yqHcJ+qZsEqtgY+90M2NCru1eUZ6ea7rbXRWsCOZi9
2eeZLXLtZLa/4/kYK0FGB74VAqTcDo37mP0VhaJjYcRfjBk+pbK6g+Ka2ttAJfitfAIy2TiRTxub
NBIXIn4ZlGT0fjr1jdtG38uYuQ7BXC/BovoHv1g9JwDsV6YJssbOHABCigtiqIZjY7TnqkFxOCU1
kwpXtrjPlwQoHX67U0gZyGwdhw4e5HpJLpll3t9NY6o2YVP8iXr4GRN1wTpKwsrYw9b1/Iki7P8M
ha1j2cOP4zruhocdYUqd3adSGqhcnYb5s61b0jYb2nz1NO9odnqAHft629doj+tBMsRJyWg1Dam3
HQHrW7gE8zXKDSaKnYqp8Lv+Lc+VcY4UZ0jbBketwnPb1ntftSSeubsyZHNFCvleajAzmi6ZzUIn
W+JAMMwJL9hZ5R6CgyHdpw57guXU9T6A2QcaxyC8o3DRcybec86EQcvyI2qwU5aOeJxVhlvRgljs
OHBpaNAKG9ycVcIannyu+XEW3JqsQlVUVXBH2+qaWKWD+G7GWZV/zlPHyvJDay/aqt5GmXcjKA1w
h9msjCr9Z0FDAOHUQTmampbWSMMsGyC6bWnIwkv7fdTnonCuVmv+FDADIr+4i1JoxwwJhrXSZAQ1
jCvMhuKjmM512JwxPCJ/Q7fW7Ady3LeN7jC/ht6FlY2WjtCjSr8HMrhVSCp0VlzRD9zNZcZ0vK1j
hFW+8TO347tkEWLX3Xp5RQxph8mlJvJUFguPvH13lO8yHG8fuIcv/Ic7OgWPRkOgN1siHo8HbWCM
n+cPmt/3rQmxqCLNaD0PFlbIuN1Z/MR6AvFKQsPJ6DCX2pDEZCTJ7MX7gAbku5CcFT5yKl72fyp2
/sU9E91cdY8NGXhJP/y2wrivdN3x+joRjXjQij7DSkYEZY4LkmgkD8Bfppv7oKbDY0NI6cwN/u/t
gmv35mId4TsNtfwkKfxUWwy84tDnVYTEDpp1T3T8eYLytlx/HF+9pnkLn4RAob6nt5xnOxpF7X4c
lIHyAUqjZ9hHo60JhaD4oJig+MCtphx/WzAASrKCsRfNTJG92JSZpI/dU/DObyQ/fwxt+CG9ojh0
c8VwdWSindMO86TPwRK8hmP5nSKsDMqeDkf6PBotd2h5yDW08MogbojuhrJdEofJqGHiI2/NQq/q
cucSDl2+t9mr4XMYnyClu52d0HeYLFq8AI2f68zeSY+2sFtkhPM2+24gctUOjpk5bfype27kyPig
vMWCGIeiJbt9btKX3GC7HKBqgP1nUUsyQtsKWbwHMMVBtNj7pF3alufsGR3dDFPv3LSP9iE1H7qt
aaMN89bWzdIP6A+RPd8lcfVAksEz+RIPSd5eZZjdLIJsuwqjyUwT1Jg6/nwTspDPsyNHEq7gcLJd
3IpL5ADg9i3AburgYsZl2aHVRSNIp6xPxwv4zs+A76B18o9qbq+WmX+bUKBBGsPXEzEnMzRSg3HZ
wICRKYeB38uVzdEkbvhLYullIQ4o5kVzb/FDmjG5souGRMa3iOXeslRsdhzltoeMGjU0BdaNBA+g
k1WHJYI0CcRNOuMpiYKdwYT1aHJPxz/6otmcPMJ1+oycs9ElRFEESJ+dQ+fOfw7iY15d+tKOh+xv
QUzY+blM4h/Xxc9QudmEPMymoYfvSlvsmn1PN9v18dAQZ4EgFPEQP485RXeFlx3NmJY/qCTBay4O
dKbp149Mh8jzWLVtiEVowJciQ/ChORGcmB9eRwPTTzXsp4olwQKbkgYLmvWUG5RAcwfwScxyXRQp
TT67Jx+qGph/IgCorTVnw6YQwHf9SB+k0Tlbx0PKjSaMwJ3WW8yR8o3LAkOdwTsNuBnLIWfkk+On
pOQ9GP344Zua0as0EZgPdzrWW8b/O+GQIN63jGERO2Xma1cgs0mW/LnZ/dCZLtHKIZkyyAee0ocI
9ne01JFBaowbx0+e48K/Ys94LJyKT+Q7UD5HbsZTSWcdbKFeB1Rezlwn6ykyORuN2tzIGgB8BW77
EBcLyNdGNsJp6LnExhq1Fx5MMeZfXJfwj5HCya7rGIA7IhyTpji2rb0rWK8gDYmdBsnWYdWOk+li
2M21KM2neqJRMofHMZaHWOYHlAJPaDy5cdgkA5PMumu5VSGhb7cuoGO/8ne6RpXZDiTyxv1dFs3P
MR/U7uKzahYdCma02KHFMaEtncULb+M6aYpNZ7dkJI7DWzGzSEiBSFv7ENjdVlBRdHN0BRxeP/Wo
GbAKwUBeuFxRhBulBUaQ1tVZLe4sO8y3U8OEzM3sh9wQx8QNkRnJ45iGKzuYdso0DSaFDmZQPCqU
/Yyy0iTZTxPm/rSyRxw96f3yclaZR+oPragJxWaaI1Jc/mZCLG7yEBGHne2B0UsR+Tu7af1N28+H
upvuUeFqUr+cHtlIc2Ym8ePL5CMvkN6Uo3FIqeJw2Np04mnpRUnWEnLrQ/5ojGQbRehJo7RlYA/d
dCuGPOWSr55MdkSHtIQ0q0f6+wt+WWnb2QaRZF5R0jkxi3ni+xyf0mR6CpKIEfTw0pT+sz335xHu
JIeUfbaog2vD+fVIowfORK2XinrVau5jbcy+FLj/coFwpbPM+9wRW0kbH/L6KkC71Rb4XzXHmepv
TMxhvwYXP/DRAYld0ov9GJKL5lU1DE7PGJCcR/lZDgZDrIbJSTF7XBqL9rUtTQCyPpLwMaw+U+Lw
hjF97LnQLNk8V9shN5j8EGD/dSx/aeT9xUujx+dPzcrox+gwLbb2NWAtpv78YvqVdV+mdPgZbJSL
9IJE5xwFYMaoUcXyL5noqVaLddWtXhk6AH+Umg4QADZ41bvZLHYybx4qz2UCBUmC6xG6G6+/wcd+
g+xPdI356rSs3xrEcTFS6c3RzVbjyalSa5OFmfuhPOqyqJnvLAcdY2XF51Hnr5rEtnXUswXUPq54
UZfBMZRKnecsoL3GFGTVSuLGxLiEWRgr2gqAyi2JbbUq/iiFbzbVHV4BPlxQMqjFm7akkeHJLyO3
OCuieVieI6AKga2KWNaePPG0dcG7mWwMM2OxrmPS0FnEoMaQxw0qFhDI7AxcDq650XsnrmCfnj0I
wBeCLvNYs2lqhcoWJpI32y819xQvGveedvYRimHcUuybc1Bx27ePqaIzod3snPEc8zp6ZyxJ91DN
dG6HFnYQp4HNlrlt0+bdGYnWZR/KoZEWyd5rpoYsXI3FWkggtzNmmjw4DF56UKl81XDCw5zuvAWW
f9MvqGkrGl8sayaDRUTNcMvZLbnp99sQibDb94QzCujeVfLLo7hhA7LPpmMeEdYgeQAQfVNVTmXS
RMdIhCHYNxJXVZ2ZhyHzf7tASEZnM71wIoNR23rHqBTXxm9PWqEwDRUhq0HfnIMeBW+a5TP5MwhV
reEoaICFdUJ3Nxz+Cn8I9hnrfA4yKH/eLbQYlSBPYLrSop+RxmL35YIM0P9MRtHRNSWhIuhxUCBB
nSLUMuz0k8+lkkTSDqWreeJ433URajcjntZZDCO6d5JviSJv1eIsHhdiRZMF9DwNUDxgcnIyqla5
1z54ubmn44IzzzX/GvI5rdTF8ee9oPE6MiP3ebu44GeJzQBozk9GQDJQOCdXAWqDX4sWjZhYl62V
FkV57HocW1bBytH+WxgXD1OY79D/nK0o3iVZdZklGs1iduAMN0gwO7t/dmNk7GEjvA2T6xyIFduF
5Dv5K4xJcUxxY04Wu3RT6GPnEtDe2+Q/V+I+yhOi6E1OH+SzOVXE3mMmemxMhYG6Ge9MJ4KBtVwb
09h9JlR3X1nBtY7y+448AJgjNAB6D7RYyWBsb7BQNnXR+2RStWQGemRDt4l7zJP6YeycvwLxeVzf
20QyIouhqeFw9+c4DJAz9124IchjvSR1JUo9qSrg1Fycm35CarEIPtzuXRfMZd2BOSjW8OjFoCZp
GuACo9wTFnROZntdpCMt5egF1eRm8Ju3MS3Oxein+6EhvLH7LXoOjmUbt34nKjkvYrChLJZLWV06
+qWSgcVcpKskgUNRB80/NzQPjZltg6A4kM8ODER05DgVNtQCIsJLSYfXQJplIHsDXUWNTIgP2BFx
hzmoXuUV/7oql8QFb/qrK9T2bZHez3Spgsz49F0Ipwvum7djaxXLoC28RlH0QKX+VBr0G2gb48cV
+YtgoEnq0mOzvEc2ZmgyCbOsWpNo+lVjNX+lVfoiYha89GCyWOIbq9W5ww42u0vrnoIl8gGJIPEz
NOJj1C0ekgQiSTxYXc1E+99GjQ1LH3BgB2bYYdTgz+0GhMpj7bR7JYuLF81/OdYyppoGgwifepqY
Mz9zX9nBZZ1tBybCwRTfL99lrILLGEfbSb/UEZlbaCuBjD3mMzktXfxQzhO4FQF9b6lP8kIACRiY
GqAlxTzZPwSTGndtXP1lYcEqJHa3YypKMFSXfjuLQJNdMmyAwKQfSFPPVeRsJYX+cqkXsbGxBWMq
IldIFt+bi/Yfh2aU09BGs1frczcZb6hEtrLBdFwjK7JJuDRmujZ9eyLidIfR8BWuyEGYIcoEvI24
NCsN6BPNKzR15355IacSozg1WWGY+2EIfjPVMgemoxDbtyJA9ZCA4uerieNg32oLPTGOogy74DDJ
85iOO1bYT9lHHP/cbArCgz1pEp6H4G4F6gHdEi9KXwgsYYtDm25la7TMESbnKTbim+HX4HnqoOfG
LhiyVhLoUWjSMgmYNsRTjUYVeBQqs02HBY3FvZ/s8rM02bs8ZVxRt7x2cBc2xdQkF4jdCQb9ej/L
AIWOP8+bqBC3SZX3A3jXgWwTF/ilhedwTWMUWoEFzwcBlsgTgLrSYENEgbd2yE3fENnqHnqHtPdG
oCBEOfkppvBOmzGt76o0H2PAKkiryAwpgf9TuV9B15IlYZbhxpHNSwkWy4QprF96mtCSnxZLFu6l
4a7NgnVYDckHEgYkqygVYtQRK9fyuPuzYbvL1qBB1SnnaSyRPY8SKnD55hHWQNwy9xvgGsiBGJpv
6MAzDrMZplTRNTOfx5BcinHYkvn2kNJ3Yplg18iucYSUq6J5aOVfqiXvPcdbb+bpIU2rf/kkbhEK
CCTzzMGXJngjl7bF8BQVDO7YHF+cpoPuKS/Km+i1IWRgL0qnYMcXts/+4+hMtuNEoiD6RZwDCUnC
tuZSlaTSLHvDkWQ7mSGZ4ev70qtedLstVUEO8SJuiL8NR/nOLT9JJ6Az0zTM//5kQnFdph/IgJvS
fg2tDjDSvyVpd7MXvRmKXLhoPzhJxOGkQaDU7ywiR7IMxPflvRtAkEWFYvwRb6q5oYVe7QtGshlP
ZONylY+uLkH+9eoV1EAG8Yt4wbiGGd7HSV6qEmqjHsZD1L5Ai4LSq+OHMjY3HJHM/StcyQRBpsF9
DZuQ6b13Wj8RnHN3OW+ZhPopl+XQsvUxfuBSydc5JvhuJrA6MTaurcCPvU1rf6WEoxqgZhxyZb2T
0nzs8UFxPyfXLK9Raq3sBFYmS/GjIikgSCk+brfFIVH+bpP2jxMQ8awtkIhgnu9CKB+XIKiYX2r/
aCL62gWNuJjRi8A6oI3fm9i+i1rqEgZKlavmjUgtAkJwAowElVg+qcm/yhK0Y7EkxdFdmt+Z7Zu3
xdD27dtkzjhB58BZ0JpFAs7FtGLHoncqBfP7plHDlt38B4jx74aJNYlY9zGTgtoUGvTaVF8woT96
Zf5uOr/diHRGbe96s6+ldZ8SWzTAoVBzEa8nFW2tzkX/i1gmdZse2U93VV4fOt+3jyJikSUl5/ZN
fZBRzaGVL8yv3BpsefMr0M4XmNT9pEOKjsKnNBoDIunzps2HoyzHIw7xLZwbBnYk6sTw5pJpSYDo
tWl9c3uMIRbX5Oga0E2rYueuLKdzC++QR4FJ1chlNlvumapvDS23Lf+PHKdpK4ZPVOJjXdOMI5R+
jfPpXnILCFp6cda0e3Qto+jUrxuVhfPPWJdYjWdDgJFHMoX75oXZl1g+bIPFbRDcrKoDTqKNptwi
NoiN+rf2sj/llP4j8LCh7JmC2SpbF8L6I8jXt4+OTpJR6WODGdZPWlgy9l1WMGAYvC8/WWGRsSGT
lhMzhIxa7Ks6IoTdElJgy90vef7Y2jPjekrIW9T8PoNCAR3HOVPcONH1MygMdkBs7PSrFaAkLc78
cxlfyB5cWql/tLQOvcFFnhHA6kYqqcuOY/V87erpsY7ssyQHayAQbHPm8Cy+V+5YdA10cp9x/p2K
/OawAMV99j7ydmwClT7oQXxRjhVtOpbDooFXls546GkXyvhomu8e0Naar+Ciw6U39+xirUZ5Zb3n
Sw5NDCsEXGHPto217TQAopH8dc0gb+ujjyT7RKiGHnA8GRSabcvaeXMp11lmjU4LfoBZuJPY495V
CbUlTbvvXfHmFO5pWXrWLCpE7JL2jdLMX7VYaPMbniRevVUHRvqbtwMPwsZfh5WIoc9pl/6r+dJ2
xIedTRDkr7oljwfYAw2An0XJlto05j+bnsmyadx/Y8EDVJWYRRF1X1OJpX1Y6X2D4eqKU9GnEiRW
F/zl5NoRwjnvBKbHlUC2g4FNvrWYhs6D85URgl35pDo3/7qAklYGWLJzAVhTnKJ6ErzBYVrCu4Sp
88RkOfITpilh/eaQj4QC6Sn7s7P8fa/FP9eL/0nqDc9QKa9qIrleGRTZdYEHME+8fNyZoL9PqUGx
mulEmJfmn7E9lnlzR4m92IOo6+21z0t+F4qURonvWcUemjzvk9NzRB4NqBeMy+uXMTtPzPuYe4C+
T8E9hQsHF0a/KQ0BwSL/JDmkwvU6wU3tCODqTN8db6v4Udb4K6yDY7PW3hcNUDoOdib9NaTdPmM8
0+loLyLvYcrnd0eGO6zbd6tqGpIqsvuOK0XEB9zZ9Exx9y+9kP0y4wTQ8opYxzANYb2ULMLaw8du
ZHhvCv20CP8NVNsx7lD2Jq/8IJbClyaXnFto+TGT/0P+vTIVv0QcHQN4x2SYQajQEm4X2FHHnoNN
0n2q0csPoi9xrrFLjWOOyya1rZ2I5ddsZmBQ0QiTOXsM5vIxYt47drR82rwrQWG3r1WQc3AR/int
xyNzS8lQFJ+WS/+Nme1XQ+1uzhd6UB7xO7ytexoEQyB8/Hc9fBOYsWhpUfOW8Jd3EJcL1Y3HuK2W
o4ekQUKk5cscR45CMPxmc009gblELj/rsRG56yFg4wqnGrBz+4SV40ZN4o+0wm2QFD/CMo9cFt02
/6Go48OTwb6Kizdj+uhgprE9W3F/S018m2cmLGakf7GEgG6Fd0FLS3I7ARXnlv45SFJNKciosVnd
nNMjiYqTIua2kb31TTkQly2JJrIY3IADk37IHF3p7UTXvkD6oW1FTCeT61+jDy4zqalpsf6K0Jzc
vj47TSHBPy4RHMLkEK30ibYe1vpzOl1hX8HMoaizK+uvxGT5pptnds3+24mCp5Z5yCYq6aHN4Jfi
eKI9ymB+Vrl+pSOg205EJq0OAdoZOsyokfXsM7RZj4+Iqd4vosX7yDEsZgFs4hKHejnqX3IlQGXB
RBo9Bv9pXRy7fdDu9LK+9rGX/jKRvEWBtx/9hF2ENJ0MAaVkJkRW+rYyoIcJid4mKn/Z/vw1JtwR
3OTJIVuFQ4lhskO99Ek5ABZn9AoRur9hs/+sbbDr69XE9IaNXB6c7LhepNYLTMWV+NBG8pdFx0zl
ksyMA15R7lPHMeS1bCI6NDAMPESjAqHH3gEZe37TLcsOZbIBlhlosU19cTFmk+hKboRsLiH7rlt0
yIU8YBjYAlD1VHE62P3x1W28ARMm/8xsBDc5ZFxK6nPQBf+iGTWn5+GQtNT10rmPkvJ1sptfVuEf
vb7gsZbsmMF0tKOJ6rjuPXfzM8PqZuu7pXudsP9BESZHPkM44GqPvt8UoAXrHndkkFm7zG+fnbJ/
43703EDiswtAJslqwOc18ZlkZP+Lxsl+KAuQN541wf1jwNbwCFM/HWCUMtSyN9adJYMLlXX9yTbN
Lfd1/ugj/McuVklKKrdCE5yABEggVjSbDLbWWjccD+A82ti9kj9WwIh6wsb0tW7XZbIgmKbopk6y
4QEZ+rXKKb4MS94FJwiPWF+PQFwvteN82ZN6sO0Kta5DR2lcMsCTefH5VDVp69W441F41X1w6WeR
7h34aymeUvS9m6C0BxcLiNq4+opUefG7mPt7VT13SITBomHQd2ydeKdi8bdX4u969Gy86EFYuAGj
BrKbo+/savjjtKD8K8T60dMUmZmTKCp1trKGpyf/ozrqqeOcyGUheGWaHUyoH9e4v8LEVjA6xhto
mT/CK76cCFw/byMGG9R5y2UgyK1yHH0sGOGmU2w066KOx+ofZEISwRBHoWWIt/VoNRX+vVwtRKC9
SMrIfWX8nYq4ylckLHo3vS/C8KDn+oyYP24ow6GpMQPZm84OU3Uh7tAJgSOv9WIUeWPP2/gu1svJ
cJLvOiaEIuteB4l50Rve7Kh9pJf3tD7AfSiQRjlKypFFihJSV0izS0Nek3aYwUfYwS5o28+xb360
m/8Ze4IItg+lyu6v4eoDsqYkueZudwXASLKM3hgEUgxw3HvjgfN6JeQfx+Z8nJrkGxAVP1oTfBQ+
Q217NrhVAnDgfHADOgoDfg3QEGWkYindunTMbrx5YaoSvjh+8aL6AFuz9p96Gzvu0E6wkzB5hljg
tx4LcTnShlzNNwX8MJY5Zr74zp3zC+sx7G83evbg322l11WsYOFLjyJWUECyi6z06LcLjpP0IazG
2xJzlY6E/ui9kUoVZkogTJp3HLWvRJgei3q6pANeGt+bka7xIjceC1w0n63GaDy4WMTymPOKF1vv
LdSgTeJ3v/Hlg8EfPQyk41GsDStdcK05ZURQEdZzo8Vwt0rJwebdL54VXDgUBDILWDJ4MKXdE0lz
b+jnH1lIDHCWDXXRUfY4DYp6d+yGufWSYYT1ShsghEOZab+dC/dpwAKlY2fal62C6mHzx6qBdBOt
6Iz4atx5IxOCNR7p7jNu9LtEiTdsIBH0NU600RD2F4on+1Mg5osTyu8ZXuboI/H2hK4aXs6px7mY
dm8yY6A5dhkgVD09IY5/VANVGk6OS2zKWwb8wjuWUfVpADvFPtJGAOcfms8WnPl2HmPGFMzpUDTu
3VF9hUv1iKULcJFyX9ffqsVhusmkwf8c0WbhMlRL77sgRD3MV1/HneJz2IzYPzfeOJ/m2Dljcak3
iQGnsdSP2N4DGtTCXbJkt9aJH1ZrnFDxQ9uiRHNQIGZz0bZDcZWc81MDZAIHAaf2cvUF8yNdTNO8
2gCGWDqpT6DOoeT7c2zxw3t1zifrto4oWjgZBiNBODO6tCCGNikH4y4NbmLdB4bfYTk92/3y6M9z
CMkPCkJavtuEjKFZPDp1eD/NMRUULA6lyFZqLOltzg+MocIX9vgT0XAa2vPfCuuXnYwHhNcbEVTM
P8nVngJ4MBR0MTiZ6DVYZbn1YosYcunb4lYiNpas0etaHTWE98T4PQ76zsNzRrxqP6/Oxjn/cYN0
P4TLLs7Km6XI7xVQ+JESf4dxjuFAq7csRQI361dCgu/FLER+VIZAEUGgCY110kt9dmV7UBwpCmWf
x64AmlcQnmSpFOxctZCsfvWtrOWr7ILPvjb/1jWyRxJcVVZGvNcOE5PbdDRTMHJTLoiWmBtxqMVD
EMZPk5GnscaUrye8UUI92zL6jsbqpWn1ty1cpu88T24Vngpv9LYqLDLgEaAdhmagH2sIGB/AD0pN
ATZJPPD4IjiRjncHOrY6ghakMW4+Mj8zWbCK6ylhrE3LZLrrD1VRnGubw1PaAwMwbXS/Xju9JKr2
2thXu2cEvnZQCSfApURellwzu0xGiVMCZwCCwJOtzFOec1HUzoV3jQUl0bvEhdHZuuJAjJEYCzpB
XPp/vQlK6PpvgjQ7RFbwd0m4Rks9nkMTPMZ8w9XEXoFd5sXvgrsiit9rwvVl7+L6ghYy2fdIGnez
l51FzlSOBIHNhAst47T+O4+J1TBjG/H1MRyJHrfLucQ/rNz+LfDC94kFgzP261BxEM45EkaG+2po
vQ+rJjFU33r5skoiP0ozhDGPdZ8+pkw3lsz/oRebP3cvqjCi9YZYuLafZ38+JEhkwDr4bTDfh/ZE
2Rl5S5wghKZjtnagdiVzNz0O14WDUhYzcsAM0/J4LMiRTkniDQnLDn1O1c2lTaon06gH6S+Ae93z
2g+7vo4IIcesdx/y3gaWuW6Kkl8re8AbBMa0cK5Qc68ZNV5gydN9zQuFd5zgXZ+6D8OYv1QkDzeA
R6n77MxLKaL79SYUTMPB+BQU2HLHSOd3CS5sYmVgi3ovI7WxayaaY2ZuAU27cRJ9wA6hzSN67tTw
FPA/AEn+MjVr0g2W58asD1Ica5KktAREYfIQg2RZbyNlM/0s5fTdce5V62Pe9G8I0rQoAIipu4qD
dXqtOTkhQvx4qUPiShVH388/k5q5TOxe2nGkG0zehg6rnOlvDZQYnLt7i/KEgWxjlff7IDUXS/E7
xmF1MBTV4LXy90yDCETawV00NyFG3OY5c9kLba4NvgMpQFI/DVt+wES/NJSCI0x9tZ37joiGzM5i
P4/di0NsFRRH8lwhVbGm8lCUAC/q+hnfHqhYC3Q2co2tLusBumzsu7mbrk1LS4IwwEqIx25m6Pp5
O70m+fjVptjGfemUdzIJ/j9W/J1JKiqXbpGMt0WK8dqTgOScwGdROfd2zU187M18V+cON1t+rpCt
V3tA4xxxna3xYnf9e2jGY5BAM2UHoCuF71pm8lzyQ68Pstvp53xJ2SuXP4ObH0KhsfOY/mP9YRNe
P9nbBSouowISuqQG3FNQR1/GEK2KsBcGZcFdA1rihtzX4f/cpe5y4tCe/nQT/TBp89M77j732g/h
0GNtNW11n+gs5nJSjuci9L/n1iALjBQWy/4yYlEz1nDPefOubTjAyKV6x1BxbFecWtk9ssaRihhJ
q6PxQlke6vtQJg/SMlhuWuCzFqGlPWiKiYNaN3LeSX6wfbF9dQ+hVJ9LYoHJaartovTfPlNM1zog
T2o+dYLr1Hr7TUprW7rBnfDEScRMRU11EGZ6aZOQRXriTjmvrgnHCq+tCfZuT/5sqQUXXqq3mbs1
t7IgNFjit5G6elmm+K7tq8/K9J9l01qbKe6B/DmuYBjdlQ/dEmcgtj3Gi71+SpzqhQEcGsL46Uv7
lgW4ACHT38dT8Zh06rUHwMIlXeC84F0apHlpS702nbX/8tA7pgH5uAj3ZugpdSwB46b0Zu5ssrGH
qLOfbAppxYLjGMMNMr5V3VrJ+QbgHHbyqoBu351o1kl2i+dxIy5ksBM+omidpxPpURByTpSQQ57o
NIDdNi7usW/LE2dTCgc5zDT144BXigqX9n7O6NKb7B1BJkB+7m8x59fYBdHi1fgMpg7lSKFuLMH4
itdRPrm1Kxj91Jx/u+UuwZFM9E1fhM+A1FjiMcIVmsPf7EPGxRpH/OIk+RYs8LfCutn30SfxUHwj
TGQqr7wfbHmVbD0Tg9ogzPgul0fZMjasK4onB85ieObg7cfPDQtCu6hXykzPqsG8P7PSMj+khNG7
G2xxZPr8O8I3Rn3G0R7ZRrORYyrFetiv3G5Hz+S1z7r9sOBmDllDeqBZ0AjACQFZK/Gr2CDXbfAB
nkeUdrS74uDWrEvl0jx2CzeZYEr+GWO91kF2Na5dom5hBGD2ENkTjZI5wEEBc4pk2Fh6MI04ok+8
M9juGmeTqhh+iyWONprFWDCD0JQm0HcY41LMOpqkYyICLJqsxcVCem/+Kj28c1a6mjn4kTaOA5EJ
zpfVitvI20zNwlvgxPo+sRq1UaJ/0PCdiDDJ/qCgBclUQD2mB5xBQO55z5JdScuInEP+rnz1pwy5
HnOkHbK0hu3Bt1NPCrD9eKvS/lHKEpNAM19cYQ59P1OujNdPxvu003S1VTA73KElteky77SWOL6S
8H7I5xWM1TO6TAyet/D/U8josmDVnnipmuxFjSNav0Rh8wyJkL5YaK2Ejvr/AuoW9nV07Q8z4tDz
JtatoZXlBa3u3sr0j+i4FCca8U7YANsTNLY8dA6toKqnGYmTZgC3tn5MUEvPZlo9AvGNxWDc+W7L
FSv+sJPy0ffiu6Zwv/EyYKToCQh7ttZ3o2m6I1HSnR0qNHPoqQ8pBeX0R3dAlSAlkj4uOv+oS2oz
UdyrfQkq7DbZbvDgER5AAMOFdazydgVixMVhKLleEMJ5cVn2WinevM7+YnBCkCRz6r3rsmgwR31J
chGQ4nQY0k/wUjEynboK3vwChiFEe6tIuDfhPhZU10L735u4fksa/zGvmhtZSMn7h090Trs7r/Cf
W36Dwa5ZQ+eTz6uSUQ7RK7xHNBEFM4wNLfbuJHZjmCMa2ud1cth54ojj4D4kea3H6RF63RMw4dXR
WhFPICZSUFquiR6nDhBSSogqnLl4KlxNCAk7IfkIeEgY46g8L997ttxdhbDgW+pgh3JnJeaF08oP
ouA3wiJvfrnG5HIE73kKP2xCtFsfgDTQfnCQTR8cCiv51na5FkdUDKf1F6b/SwyIhbClfz+m3r4m
k1t0aBtx515c7OxFlF69LCfkN70HpjpLbsREWKkHsZklNLTruLwQg61+FqcuGFuE36GpPiJX3Pvj
8lnwFxSek+3pWaV6LgDny2ktnsJ7D91wYuzUZt4Nitixjjww1xbupPmKU43ZPObPqoOxrYRpiJ9z
HoU2UvHq1XnAsd8TkonPdGFItk3y/pXf51Is+fOQt+/0uN6pZqb4hrU4dIofKN7sxP6d2+hLPTQ3
aCKAbIPinDJxeVIebplmDiVHdLh3gt/bbusQ5Z9xIcGsgvcgO2IxPzV+eZn7hStsWyNSI3kiEHoH
9uxPF2NlVljvywJ8dJrWxqgymS7hkn2KLur27hC/xEFybv3pKfK9p96dL1FPAssKUUIrQwXiZFF1
EdoYToLxoZTZue4HykRHaq+niqybLYSGrx3iFlpdgjOYJYLWFgWOuJHWL73c5Z6Jz2nqX12vP9RJ
+dQG5NHFYP+JlukU1vK3GzKNrjvu8RgeXpIp/RBU5jaCAVo9dq9yDJFBC+9rtO2zRTW6O6m/TtU/
WJ36Ge3imMnmOlcd1S9M8xkQ3Ay4qK0H5u0+qAOb41jzKBn38+DSCFRkMRFibZ+nVh1E2YhDNcxM
yYspv474oQfjv+i0vy6GW+hcFfcrP1PL+rxUxcnPEiizbrpb0aVWKl58izILZ/ApF2f91pFE/MUk
jfvvVRTdD3miehs7/k8VYmSogIoA7jn4kXysadYKFepT7Pqwe6IfLx//VoJbRxuObwVHrrCw1RHG
TLrPQ+7BSZr8qdXIEj88+zW1LBkOxh4SEY7r4NQN3rWMOS2X3ooh1F9jFZM8ZrhUDU9Ie39qN7K2
mam/ygm7pUOPkPZ19taMNTc0JoTUYvJJSY2mVov9WKgMdgqiuhxW3TOoPhLPP0vJ8Cnw9AlLebRO
KJ9HPkQjhpPn9ndNGFk7qpawjriAJuvmk2zY20AqBdRfDdHOXk4C0sKamtwZm0zhNgRwUXZsm2GX
fpS5d5+3iQsioYYqZJUXycdNEPLiNz6ZtDn4Dpfu6NYQnfTMRTUGtNk4zZPksIonJ8NK3rKY6fCj
SgL9koj6Tx/JezV2v7vaexQFilMBoOlQ9fP/H4zUOEu6OflcOvPTkWuy1HAew+E3ZYdnp50f2Ah2
LCfHjE+wK3IADfjcHyqoSR7A50+3VLdizMkjFj1gMPETJXTNBeOlShgxFebRK6Ck1vJhkd4fx4Kx
GyXdxV9rYovqD/Z/Uk51deoLjtA0el0cRzE9q5p37dKJTdHTQRAcmUr144sFgJKRv0Mb0Rom0mGs
KO4ARnpz1/8kxGk5Z39bwjvkYYEXmjEe93kzvi/h6vxvpjv8pFtnGt5S1Z0XTOlxUeEnmbZNSsUJ
lg5OQAVL6aCWcS/m9AWkobtpUFrRTJFKY9zlKlRrCXiwnRsQTDYv94BcXldP09g/r/8BsK1XvFzU
EOC4ZBy5K1lco8Ds+9Q/xUP/soT6ToXxnplMtIs7yKVp7HCGSujww3bF0MZYH242g3qFMI1lwIvX
gSe5CnxzR41zyytbaEwSAzgBSzSzQb+yV4BJ9LTCr5XgtMZW6DoHzy8rb28Cy84oxJvraG/JGUZ/
6lCbJnMnOWqSUNYHjQmp/IUFqSgw6mZFBo4Gbrbl7Vk8k+rV6VQXPRIV5N46RLEqKY/LU10jBdlh
+tgre9UN8KEn8QWk43rtpcJW/8mwzrh8nlEqLRhyo1+/tFXiFVeFhQWXpE4WY/OC0fdGMr+p6R5j
pK6Ic3tZG8ZsbJ5iwjFk3bQju4OMxcJvMjw0i8h2Nq1xOdlwXdX30SjCate0XGR3llXgPzGKnO4u
Gqa0vzOJbydfRtS5WrEcksFBpucufI5yPsQ/vfahKJPuWGPLUVRaVMZntV7NQ2GJaLPL8zHtHvQc
4F/1Eu5rjN69VF2jYDJvsHY978eLnUx+STuu54uIZER2vx5KRQuQhvFHzZq7WhlNm01bB6smdt5x
Ehlok2wkRTMyv3yl2kuydzgDBiY9hkrdAcBXFsV4vh2cUqEHBwW/KfQ8A6ft+e3SxJ4wD8APn06l
U/FEcx0P2qcoMm70KygbaF+oQT2G2pohdUOXLtY3/DxMInlCqIrJkR+ampWpzEqyqaU1GPZT0DvZ
BkYFrexZacGl2isfYfBvFZfhtPN913MOg645YYdEHr2XjsByibjdhoT9mhzM6XF2koA+40qXiJRY
HLKfQVsFnoZQ9BgQgUooEz5kmcVH5OexbaEiwxaDQdbKAOkz77o3ZbdyfGhqawqvTEgTHu3BZM6y
lQG/5YrG7azoV6tbnoyvOWB4arbG0Fz/k3AA2Yy8iXGjlUn3XdK1sGkCvouhJmXRWiwhWZ6vXbtF
ZpF9niWIhVudkyL7qaHQM07Ws7N6oUJpLw7hOV+X7AgTfpguW2GChf1XRBE2jq3O1oftqAJAZXCR
GFOSRpjaSYOusCR/ZQJ+vaFTYDtbSIyM3YrRt36EOzjy2mACqccXeJdqrtfJsktI1hMUu78tfSkF
oYhZ2cPn0LO+f3St5xOMajOLktVW8wERdZvs0RK73PGo4dmalrMdARZRLTa/akou3uKpqWrx6s9O
1z4vwRA2E5ZCf2ofyMJa+s2ugNyceIcnYMgaIk2EY5KJ4yR3hctHDY6rcDjAc4SK1aI27tgsuDTJ
aJUs0EEFFGWkC8bU4e+EIPJCyDoeo0cS4mXz3hWVg+egc5rZPCsdiuDL6/qm4yRJGRw2n8V20pXu
FttV+zttkB2+p6VvqVoQ7JzjQYqyFzOjZexnP5pIW/DuxHWRfnKgd8Yb1nUTRXcc1MmU6li1DMfG
TuQWf2TCwNpuehnpEFpc5zHfnJKsKcODSkJ7eJmlK7g6s1rNXrOPgqiY8Gmgl8dUPuDOyBB+E5rG
z/0IubTnymKIzqMg88d74Il2m8FVa3RUMeefynB466PJ656yEu3M5bRFDyJNft0kvJBkTeXRtJhY
A9m1TRovBXp7NyCLZbQ+2pmgc80VQEV2ODfiNYnJWqMhDEv8f8Mux7AM5sxkcUEcsGXC+47V0R2f
RjHLlauMmS5AMXcsF20YulZpfQaT00fHiBb79RsfS3fK7lKL34X2k7oaIFWxhKxMGhBbrSVvnQp1
jR8Ody2kOtG27Udsg3MjuQsWU/0U2rdHggpauvRnaTttkwN3OlZ+2nHLEaiLbeYI+SIswHlgChmc
ZqSGJnUTxzq3uUNMZB/0BkY5JD1UoxN6Rdy26zS7M4iNaaCwW8uZQGwXe17702VjVN46e1A4yoTt
TVhoC0lqOtyy6HTla53KuXym7iqbzblqa4P4PK+UqdmzW2QYHZblY4mCA1hwMr3yLx0hWkK+QeAE
hJ6i0GO4unFaf/EbyhYCr4PrWdlQI/HvpQghltfDPz00Xhav91InWXupuSPW5BzcRvhRQZQapCVl
MgziZ2fvOYjtivUgBRUP5HDojozwmL377hBFzIMtlOJViU4n9UTeyoaqMuWxpk3QdNk8HFuup2yP
i115ndzAC3c54xq2lXXymCrS5BunEZYEeVnHbVDsOu3YNk4vM8N3OdVU48r5kM2RkvXDqHTO5Xoo
pNT1durtuTY7g7NhnI9WMob934lIg0KvJ16Wzi/2NOHEubiDD4z6ZsVVk5tL5CpdNYc2RwC6zxqb
eM6xpZlK/oMtZkvngodsTABNB5b0invjyEBSDDMBLDp0okgCZ784flkiz8cQZ9ZmXKFzbW7GRDMc
8ENIvKwc8K358PxxSI49mhyHg6XjZ+YIWHOX6gMXphCE09T+tgAaqweC6VPwPFk1TlfwORwhmJxY
Yx+5R0d6MTdqgb12SJ4G2nJ455Y1Pjo4xEeLQUcu7rpUtVbWHwVru0YEDNOAwzuEK6y1G0becUqA
AOPyXO0G0Tbxv9gbdYwA0iY1clahCV0ho5WmEGpLgFVbPQrMkLRM4JrKZSjUtBNgvj3Tz0zf2j4v
cXpWwq7HfOcbqyolfsecRzyzaF+BbD+MtK/ioihg24YcCLxjUVHqk1Ahauz6AehUkuzhlrdcEuia
BRqeho47fU1d3PTfGRzRtS3F5/wFDyBZOhD5ao7T9rNQlV7+koaK1t6lNp6s4IgxgLE60ChCkjWj
aPKR/2wRtOVZjTNR5Z3rQ/2oWMHK2vqYqpIGGdSSvIJBH9bErkILbLVzyFty2HeDXmRD+MKC67wY
reWPE1KSswfjEADs8ugLmfxAQ3Hg+a7L5JbYsrA/SCvMhCCZ2C/iORalO6tzG6UQMwiqOX1DtfBE
8Ho6WuQV62PTdxX18hz4OpZiOVSqesRWGUe/WUhA+FCkmLfht8t8kNCQmpO/TWcNHQFPXnG5XHym
H03whxhCxEgMIitdMziN8wjGVa7COn5P6r4HplT6fjDSpehre8SPYXlpGxPXnVuCa6bPm+TJRHGy
fHe+8YLlSOjI8RQhL4c0+Q7GcsyYQkS16z3iU0/yYc8JrsKSCtJcUDsbx2OPQtACaqQevI6IMvSy
xRjdIHJ1J1sz/bLO0VRU2DniwXTRvwTDgBKbgcUQ+BsKmRujiQfReKhN37nJWTe1VMOJ84Br2VsP
cnl3XyZMUXadgYGUnwnHtuomoPEOv4xtFH22WaLHd8uGSUeTsBiHuNi7rVI45kMzBG9RCcT0d5p4
mh2J9Jym/rcuFGghZPGqYuMG29MHP+Ho6AyjYYikytkLGiozY9JBrGS0oxoPebmI/o8C+VWqikdJ
zLL6SBunczz0i1X33SazoyhdUxwvYvBYS9ZbHD1Ihehwyz8YPmMpnAMWCBxjFjVh4ciYkLtNb9vT
ywQvlNW/jsoofaHoaVI1Q+u5bzHhOtKoal8pWQx/OG7p5LNw0nL57okKYeirVMhzhtKm3fYKwjuO
XGo7U0vZsNsCfFHnOY8o6EwDOjUZHCN00TwsKAebf1nkCoUPTJJhOfL/kkpdgCuF+4MdWZZFf3O4
zSkMdHb8H0nnsSM5ckXRLyJAGyS36Zg+s7zZEOWGNuj91+tEayFIEGa6qzLJiGfuPdc2vyhZTflf
2AC5gknOiz4hqY70EPtaj5GRxSSL2Q7B1sh3klkBBac9/KUDmqCBoTaf1Mdi1e3OQjQK+pyYR+PD
YWfR0JPVvs8WZcKxbr9qhkvHtzZCJ0NAHYNMgfnTYzH0OL38rMKqmsNlgATbl5UMr3zXdZ6vSfgO
WVaJaZbFX8q0EfgEpQQzosHULaS/SzKZFUOV2TfoLSdkmbwVM58lmkkcwV5Czm9jLvI4y8Xrjp4F
lOtuwznBhxRJREDXWJvByozWomNJT+nS547urqyc+mCgrIf/aJsUZ/heNXMwj72oK+VRn2wG4+Bg
ZAFpJ+4KqbxEYsYmYeYdj82GT2IUX9wvEaHC+izt/pIvwsZuFBaZ+pZTO5yTAYBTCh0N1QLdSAte
LgeDl4RR9SdaLcRe2xsqdc+WRRmxIcMjhx8p8WZlQUwSv6xXVdIWuUFBRhkjThNonTo9mRlPJOJ1
i00o/usC9dR35MH+IQvJjkX9zcc7DngZmKFmxziKFpA2Nr5KuAhszruw5yk16Qx2/Da8BrzyhOCK
LT+anl3zOqssb18OOExfPGznGDjrzjOszzkTOjVZ66YGBM8pNWPmLsXI4W5U2GbXaRvOtwimTtyC
TmsQdBPOiFKJ5PuYSDjP8xl87GUD+rxeeSghVJ65CTL5ZaTRXOjbIdn5JcypOdIcUh0INWP80iIY
ns9FSTYXjIg2RBSJ+rsougdAIR45EQZzfp5w5qSRf7JFmsbB3Nre/Fd5rqI98Kal/j5LqtRDfRxN
aVYeRagL/SLaBsjTmtnimAIZY7Mrw5Vs5aD9YrnWOQDLOLUJz6FbKUGvhERE4NhOUzTKq6GMRwuZ
tcVfj8kB+uIV9DkloIjpUe9pNITFQ8ygavrCGa9am3AUOlGJblIuM6U9iaPeN4ESQ/fA/qOqiVuV
s8w3UZOgTVzxRWTpxK4qL/zfwZQ9VimWKqaEWzww5rlXXCWWq6YrffRXjXViv08D6IkZa/owzh/o
TkPvJXOWzkWRUOlCCj72qBY3En8n92MuknYG4kKV39gfnJghnAF6Mkv0DJ9k1PoAHH2WIo41gKZd
uQQ2Tj+ZyGhPLwTyLBVy3tn1xz/OHkLSoAim0U8+hgkFleeEmVs9EfYQ279DaNc5CRraQEPuRZ6u
3/zW9QYNMqQXkdde6HbV6Ez1keDDP8qcQWlSQL8o+zbYf8Y8C6oglyKqB1HQ6dbSUmxoLZcnSjGS
sFeuk+spAz1HTDJed8YsubNjV68RquV6NNZPKT1rxse5Yz9GDojnE4UeIi6OLAbeL43ZJyPwdAdI
/rtms+AfMYPnXR0FpWbk5c0O07R6aJp8roNYj1toLOUAj4oKzS5BYc/s/i+yalqsJBPyZ9x8Gd7E
+qfmsk2v2LErnSqwrI35bpsiZXnAVK9tSNskbQOFTI5qhbBXs7KjBzYnwvlPi7o+cclx8uir0HcV
41hvS8MWU7WJOhwgDLZaTZIVzrqadfdGr7gpcECOOWJu2ed6fOqi2Iwx8Ma4Ncn8G59FRke7RkOZ
FQFkRfJXlsXt/fWUlNSZTJyq5Gz5rmUdnCLGn0qgkNavU9IxKA4Yo0D4nxjV4APIk9+8gUpZEc5g
Eadc5BfDlNZxZi18wQgPD1tk1ONWJvIz1aC41wnefSNsYvW1OiXTzq4RF9fuwFIvLvGyK2tqinsv
YbBWES0CXhlcebWX4yDB5QbworPzaZcYE1mCtTPfbLuw1ECQ4WBrQ23RRdgeWnWvb2IGHbe6ikmo
cM2Jr6E7diE+AjqmZZOVJRG4ld1ZpChzqByi3Mz/i50k3lk+rNgm7LqrGEPeNtqA+qdlZh8MNPZf
ectSG5asy4rIxIKeb/Xa86/5PwtXIcXDIIzpKGspvtuRvreM2CrQnsQboDboy/tEPzcAQy+eUTZf
JsYCJj/5MIS8DCZuPnbBzIxHphZ+XAJCbZL2Y2S69bwwzduCDcoPNKU1RPc+7TZIC/MHG/EaTE38
O4FM85eymcOd40zdwQJzDWtJomJl0X6LWxpPIoHiPXIgtr469jZysvWzzeHCQCu3dhTW0zZJl+5S
pS2G29ljrxXX7StQK+tu16h3wsFI1wiocCYNWkUCrd3ArIL1ombCf9oiZTAvw4RIVBKT4E6R9si/
ZjMvUCEI2SXOEB3o9nsiUa24I7wgVHaH1geDiTvcI0zCHNJz3ZX4un0WTRwcRLouKpEzQuoEYp/V
MfZP65/jsqcKLR1zA0J1a5cuvWWJ7ewDNfEpXmLsVO70GTve49DQasQ2fSyoYDc5JZbch+AQWazi
tCufS8AHSm496M0F0/BHmRPklXvFQe1D+zonSNiBRwjpbaIED4nvTMJsHzI27FPQI3gwgFbw9bIm
yYrq5hIB3RuCXtLraOjncxKxoNQGeOINSYhAAsL5IXFwhIFi9WJ+h6oN7GFRJR+jo3AB+meIX6Ne
8POxHAY02NsCC5y2kf18sbGoLAk5xdzBSHoDWpRHfYb10Pha4Mw2YJ9xk4b1f02BOTAkdYPID9x1
2fJsJ36gktvNlKAwm0Q8h4lNF4+IhOlE4uzcxea2y6o9p/qTwX4FHggxSh3b7XHrauaWPDYVdT1e
DL28Z820yXhJZv0vWb5iicAM7Af50pvYKLZmnb0U7L9QMc9kHZtwLa294xdByDfLgG5Xmr9RiB7T
0DdmydY9Bx1ZoWVcPjiPNzJprm6PMqIG6l2SmKIMXrrh7WlKaXvdfsbBjo+uehtVCUwQO6YXBABT
c7d1fEtI8TZul+9nkPTAnxQkzrSeoEgRf7ikbxrhwTRgay7fgGSDoDFY2ddKHFR9l+bnGDvbtPEO
GRlNukkM1LTovJT+9Du4rlx3rXPhYbwkYiQQ1TwbOtFDyxJwDp6tyT+ZmnFVGs0o5yaBDnNyO/wz
JsnnnYdPqljEG5m3H01LsjJYiXDGuW+9lXOyt6cu6OBGyz4NULtSaTjPFhj+cjRfjah44fwFJVwT
vDK/Y/Q+hL6+HSwX5SOPMiMxVGbImzUYULAGRrhXRjSuF2ZfvW2+l332LH3vWf2DSp7rSReaj4UR
PtvEk71noszk54v4jU0lv8jm3GvAjyWUkYjdIjp+0MfJVlj6qvIRLLj945J9pZp5hEsZVHL6ZaC4
h+D30Jcvi6dvOzme4iI5hKycCdcOPWcjwvk0sY2ahPXuK7WmUbirISLQyhdU+IPG6L750Gf/grX1
lBjVT1ONiPwcFW5xFhW/jOAfnmKTZLuYzdSyLxZSOsmZznVJzg+Mu5HvzBh/Bcr/itihXFI8olq1
MqzUHfkWDomfGKRxtid76UhEj9NXOecceMO6qacAxdc9wXNqAWXgaazI4jGa90F96hxAIOJA55fM
CwxWwll47BKiELP0tUB24LTTjSHfo647V19627bWts5MJDcCRmYu6y6tArX0twB16KK/ISP7IhyG
5D43qHjXJuR9MVO1vOBEk+454aVSCAZY5ehZ/YvHlNi2vhUYyLb8Ddrnjd+kbC+ba4T5NrFKyPxI
HItffVx2fuY8GNDgReIhe+02A59aWn4T636KevwVbBqY7J1Fk68bWEK1Ox+jNAliEi2UVBMq44U5
5KoXWmA5IO9KOOZo16rEC9SBMXF819l/VtviKLY5VNCm86wwmGAjUWfPjVlfHDJ0NN3ZM8jaqKO5
JlGb+ebc9bcZbqqViJ0+GACjiw1v6rGsy3/PVwIjhG3Wu/rde+RwCmgCgJJsac5GTgczFOumTJ4N
UOX6xDmJudBQzlfeUvWZp1N9phaH5+of3MR5pO8+WBwL9AtIJOdLYQhFZNygs6dXMrbIWjb4fQ7M
efdNpH2Okb9JK8xKnH3gzZ9DJ8V6oq978ngNszoadEs+CyeQVv03qsGTlxhvC3ZRfkhFauLLnunL
ywPn5TYnPwhr3pHPe+dqGYG8oNQ9J2CPh7zeBec2sXdgxSrpjfiqwAU/islCZ2DsIzcCbYungT+v
45Ajs+/k6CagQ8JG2R2q72QGGaG+3poFrKkQxim7CfuHre5BeN8LFpYaq0vFyJ8/4Vkkw4Pdx0+1
7p2LCMY9K3nKh9XgjayWw2DROG0mtq5AWHAeHfTR36j/7Q3pUecgaUW1w33eMrWYYmud2bT/qCm8
CQ4R3jWEI2gTirWlvcInuLq1F6gzTZ1ZWeVBukLJyhVOMcDf7r+57rht6DYyb1EEmA8ZdpscuWDO
+2n2YCc5PtRtpZXfqn7IOuhbY9EcI8Pa13gt1WdtWaAcU8iFo1k+Gm6DASXVA4PZ5qq3cULXXGpR
jVjGTCrUmqPzLHMWNb24DO28cxeI0XXa46k17M2QhNx+cxXv665/SfllvHzeOpJvS9MePTLUF0sG
tm9eJHhsB7i96V4ZEm0KaosEGrbjoXNFu9uD19BSGRiEAqu6Q8pkzfgSkKcZjHNxKlpnrV64WZux
N8bM6NI4oiGZhcuE3b/alRUoBUGRtRdvDHFX4fvmVp6G+TAO5REd5qtmfofUzW1jcKFiTSoZ5GAX
FMN8VDCCcsTvW+csOjmtLR6aZpJksiOl4u+mQuYQRhg65v6XQwDCauCLJR/mwsqH1cxFULD68bCr
hH1St0uX9Gq9j9+JMX+HLh09YKGJh3m20SMlB3u238smesjxky50E8kgj4tLjYJR4KQjdU8bxObq
r47C6J1l595Amck4Kv3IdT9Qt8qEWcBM23NXqpO83jrxp5anF5OXXNG4mZpulN9I/W7quScrL/DS
JzY8O8HDWTj9s/qE2bVcLHu5Ue8HbaF9ph0ZthJGfuuVj3HkPyrTsHp0WSGtWnIQDJ9cPrfaqdO0
5ISHTX11gWao3yxevGRd5yygauOQE7hhZ9Mn8iBel45LjVnMCDBLgjY1OJIK/RUT2Y3U313WYmxE
w65DedQKiM/W/NR1M46h4lJXEBLDzNhl2FX0HosBFjvWHP02B+5jteSIE5GmfHeTg1CUKtIBnzO6
w7ZFguXm/qH0hgegPrsxIorDg9dZOZsaFaKqaENb7PWYnhzzkrHUG+UfcmIcjHp1XlJCksv8OPPx
a4KJMOXCyCQOQQRpxBidyCTwktiH99advZFBsfpe4m6gO+RTV3+cgbJmHjD3OrF/lNXw1HpEc1BG
aQ6gyrD8rih0m9Z9SJLkSZ0O6tJ0LP/e8KlViD6Ywtzbwdp043D0qTgG1h7MABFweEeilymgshfg
2gcik6GpLxunt3aTGYL0gwFFiME0mSepuCZI6Fn/72Z88Q4NHRJVjr5mm/B9V2F+5Fu4pwqqb/6q
KxgUxF45EInD/Fdrz3Vxrgc4Cpy4bLJW+QRzUZXbmN5CrvVFdh8211PTJ5deIk/ikYIyCFtSkSKy
wJU9qPv0kMrspCG/r6nYHOubPHaInuLaIGJK8/JSFR99F2KqcOl7SdghFn0n4+Wj9sLdzLnpy3ar
M8pR5Y46N6tUYbeBEXCtkzcHIQOd++Bdh4wy2bfW9TIHfqw9NVl6EUtCIBFJWo2bAskj4BsLVM65
FE7WaeYKm/AFKiOFG6VHEp2Oljcek1ENciL2l4x/UR1cc1XfEU2oyh/b707qS1aGxSSbAghp64hZ
rjooc1k/NMn4Hi7+FqX+kSuH7Enza4Bg0HvDtQytg7qXuzx/QxygqA9sSZ5UXQL147+GGWo/UmjO
LXTH4kWn7re119zjM4khrjs2LODhVR1kFQiXoWP3wJ8Ipkp9waLzz+pkYVV6ZDTzp6NlQ3uwU3cp
diHiTkiypsNBonmW8fA1CHMMXDAofZ5/aIoYw1PKbvWgWgxPlrsp65AZu4gFgR1bxcT2FlkMDSdx
97smw6gC0IloRwJRYLKVEdi7imUIOCD6dC8sjlWJ/1W3Lh0lAetE2NzJrz0YVFAtk8gl4CyIKCLh
Nu3c3jo2vVLHI/UGn/egDv++JF2V/1atZR8tpxItJQTgf69LQtgzyNSTeq3ZDh/YaaIZMjEmNvZT
yPXedDNhOv5WVewzcCSDU0a970yl7gYu4FXrc6tZEvNP2O6iutsNOCCZXW761jsP3qWhm1I+yahh
pE2+mqiR1GfZtwdl03bLwID2abgkSEzXXDhP0yIONe+v1AkPWeTOG6xtLJydavjseVqbdGmyy04N
WySP3o6V4WEaMCJh2rMLRM95wfw52vlJfdOAE6gbrQNe3PMLu/KqysCU5zRFsSeoGPOerpWw1g3X
8rriyDey5D+WmTt18aqnxU0hGfKtduga1TOatK+O7LbSocWMXTjl1kb9eSZ9hKBLqmvcmbyjKNHP
2RReEGvzfhd73x0Yktl7gX2QBdzZJRPJz59rqE/qUWDR8aaOi4y339UfSjVsC7sd5HVV/QzNsNMM
A5cz0SuIvQiZ6bxLRTJLWbc/RJNS1DhBAsQm7pcTb0zQMg+tEXa7IaMTjg9qgl0RT1cFPygouXIt
3+uOg6bc2qp/jvDdTYSeXxeoB+VNvRL8JXpnHk1ZU4oDR+Dlwjt9y2INOnm6FiydC6yxKigWxAqJ
YaXGgyO4y5YX6m8jH++QkGnxio1VpewR440g+I3ZGbHCCiSjeFSxEnLYk/uizjWZ+HueZR4ELzQ+
22K8y865OCmKl/Kiylx1jbIYxY4LvlJ90lSHC0w4TE8MYE5lNvNbuBbPZDh/Y2c5ejEeJslnycOh
fl3u8YMzeldGdQAzTQIO1Ted/40MXnKDE7t5LItxqy3GWfcfjCIJqAh5/AgdAuP4r0hpJ0FO7Y9F
ya81V3V29p14XIx0q6p+jSOx4gmsmvG1oYsgKGxP6mYQm/4zYS/81CbvJlchH7I6l00aDwIsVFMj
2vlDNZmanJ/UH6VeOlUZhZQsBbM1VU5RAWYJkLPaNVlItFealF2TjixXQxYbeXSUjHwaT95Yl2Ka
cjd69oXw/cjFlND0aq59QuBxUe2RbxKzK+TGUrBXhMTLYvzZdPEojH9srV3zqfh5sVfHq7E0F/J2
OBr95sAFfUy4a6Hes4RtAo9sINnq7zaWaJ9T0AfXErNjXjmM0xyAU1Xhsz9azB/hL48pOhy3YfFR
XmJTu8fwEROnfpRctiyHDup7YB36mYUOyTrxcTLTDxeGRo5EkAVyEFIlKmc4T524cApt50i+q5kD
zXNs+Cc9Dc/qQFBHsO46zB6ruxOmZKJw5NWq6giXHZOEHL6gGjCwjAhwuuxBOx3SaH63CGljZXRj
HfqoGrAqp2fle6FI2JlmzWAqu9l+gbzJo1eYVqOc3zoTPTgjjUkut1gO3yT1Bt2ISC925cn2S+ow
51hY2qnmvvXrehMvyZuqphCsgN7p5L/uGF2s6twFdoVVmQxBX8oH4oAf+f8FnxfTaH8YziM/U8/f
h3bn0fLrncdEhGcCtOA+y6EaYg8AlAdMYQl/UmUF5wVtG4pSCu5GZhn7Y0c+uOxHasfQz7Hj75Ha
sOiKL3oSXfqu+GYetRf1/8cUIYekMm+pmWC7eH+CjqLSO6ro/Eah/mdO4dHwWIgnlPh+296rqjbg
mrvHrFnu0hyMjTpvS6//MaLkgjLlaMEpCH33SZT9sQ3RK4FPDVJmEMwWN5bUbmq0qArAfJB7tjag
NCbGamEI/9msoysh3D9eyOoeCS6Havtax+xyupa1pD5ZNzWpMVpno8opTLAkolhchXK/GCW6O4zA
lm9hJqjBkaenkFnmihH6dubwmEuTeLHskwXQ0fP6R1ZLK0+3Hmpf41Zv/xVsPXThxo1e1Vlo6s2b
X+LLZvI00gTG8GdUARJbzq0Pq1/Vho/cl6xq7mbXX6HckbTGey7zcktQywZ96LHNWPp7WmGxSure
VHls5eYNweKZw+MyjelvocU3iBhn/rqASdEHy8uNYIQAVOjXpfuyzfGzcGJCb3X7vzltHzze48Iy
uz3mT7IKiYzF33LudPlWjPg0HXdfZ/PNqWduE1K3fYfnMMz/fWiI805G5Rx8ckr15OS47kObipOW
DS+IMS9sZL9GULn/eu4RwxghZFwXqhj4d1HD8SRO/q531QmA0rwj4ekFkuCrQC+47s3lkSnjJtMs
rG/ZyWiIxGQyb9JDd0gL1fjDsmISOPP9QEOr0K0ZJXffAXXX1BCKmypOxx+jIy9OzfM4/8EcZD6z
vMpBOT7rJz/CWeMih1lZjoPzNnxMKvysHfVPWiNy1YDXSmdnGNG2rZCsePw7SHDvbTs/E2DGU0Oh
6k5l+qD5+G8gXlyaXuFKHPsn0ex924f4Jn1thWXwXBbFOZzS93GAWNSxU7A9/tgyJtvJOlHiH7D4
/DtMBDZ59RKKOnlRHVU+mo8RT4usyaNgT33v+vEZmK9A3N9e1UwJ+xQzAlpT1RshZWWvoj+Cg+Nt
kQvzda4AR0Do87iXq774o4H41hoiksric5jTPWQ8qLk1y0sfoB5W9NMorHPDYdabrbuqsH0C0ayC
qBv+NNG+JH53DoV1dRgFjZ6/m+np3Nx6wEkXoP/cqiendIE02617sfTZ3Y6l8VuK7CFNmk3nS5Ok
0+VmMUYc44jNXL1TvQ0k9o/EGYj/pnG17eyrmPqNy6hzHHx6QvsYWxXiRwnExIBrTTViozY0VOi4
YeJ4hAoCo4p48jl5m4RpkKNdvNUpUiEECN9ot05ty9frZSn5QIN893LthKfmdYxI+hIaZCanHQMV
pACByHoM0QgZTfIyoeVbRSNTElJEcOH0XbquY7yQsmxDekWfaGAj/Vv8/C0vxg/pCDXTACrbsl0G
fpzQHdl/nk1onzYRnJOUv4WDrh1Fw4sgEwUFDJ4k9B2rBMkADjdsEUV7bmeWbejbQC/W5ccsWqTS
8rUUDUKikSVmoZtIRWty2JY4JxbTYzuvznhX+C/CadJ9nSyYpVEHsfIQuuqcHf/PrXCGxB7Gmnb+
suipECc7bDf0rTssO3O2H12jfVfzMFUU24hoqeiHsw3iVSuGDXK340xCmetnwcRlxsqZYRHtsBox
T3XB0cZj4RIpbdgHiNZwnjv+VBexTW4CRCuiN1i9QeTo8yZx5HvT569iIB2XdAJs8AhXRAMZhfOT
cIqA/7ynsR80DeDKjCtRY6cQAfvysLRggWGXnqE9ZBnstUC9GRDRh/Gzk8Apn0vDCmbXe/YHJs8+
HldDwlVxzQcLLjmazD0ZOUwuJR97S99SxNjackiALiFz+dLhieqPaETCjVnUCN6yjpYhDogyJyeI
hBs2/PIZ8UxgcFUwTODvjTcey7e+oIwq0/PsVneTvJ2OAIFscKAh4W5eGLDTw5QWq72Qu9jMz+q6
T8bxRhSJu0KBfhj4F3zLKrZaiZ6ccbHEOrZT92oUwjBKO3/cqTJLTcTwUhzQL5wjTQumkoni5EvQ
rvFh9Abeimyv59PeorRWfyNPH9FWTnZvKadLbcbK5x97ZhxhVPzklrhE9rS3neHV7q2vSULS9yUC
YUqQ3o8uEU5m5WeNV9GCV1vq9NjC5YRXSycwXiSB7yXJZeGI1E1xmAbsLevWYduqjOo8PW8kx9zn
dIg3pagC9S8a0vxIwWUdCt07+pAnmMSnt4iKO/QoWz0BhYDhVCpobRhlk4VYr4dK2Qw5jaDb1Guv
NZozJOPXvvH7oABUhts7PhFHka/INHpPjFByAbKZbfHwMUsAGF7v0rYvEIOl1dmYm2iPiLJ+pDFI
A5nEVGl9fOmt6tjqyX+cS0JNkNtHLxHbdjCGfZxL92jY7WsH7Bl6iHZ0c4LYTDe5FlHyZwziadE1
sA94uxVJkbibjyKscoiF9XnQTPDvrUvaIm/yhenjLnbrq9bGDwoR0nj5B5z/fVKPjznIDEIBb7Ud
fpUmHTGhVCieQ/0186znOSf4r59c2jCDFBD1HqZmCSxm2ROPiSjHhRqEeX896RBOqWeeiVMnBIH2
Vu+Wh9Hx7xQSTIRt+3epldO/Lx6bpP9r4zHoF2DEieNZm9xfxrvaJTcR82yHKULPV4JpvxnEF9/n
R94Dm80Ae9HwktGufdEY7zzRkopI6b+z5/BeL/E5TeoHDqWDUbX3nk2Xmt+67INiPS8CIgOumrmw
EjRzgsXTG3cqINkJymzHBNEwH+au+8GpAKjE+tPr+NymYBStxGLLa+UbVHoobjyOmngx90Sec32w
uiFZ44mxGzBFcpAyrMaTB8aSAcVeI356bucj9o21asnUkzIM8y6MGsoXEmuNHMf6TKMwx/pTpYEZ
cOj21FoEfU+xIrDoQbIax13xMkcYtLns05Fdoszyet8qcH1foM8zx2gnh/iSmdlWNv1HUeQ//GRP
jaAMIYPkajo6qN9u03b1f2lKEhKTA2PKDvCub9lgkThVUWdkBlK9uXCtoNbQJGvlQZ+nR3z86PX5
VR1ye8P66PDfk0oraswAmwyt6LCfFsZsvMT2CK4tnjXwotnZLWLKk+6nGlnntklsKO0MIgIIbyzz
is67h4V+aazuRfasJZDrv2sOtfDEmtzgzsZNEQwFTka72xc+sqq5x8+AMMy6GcKIAclHB4+iZTRB
prWeTyRqf0hVjaF+tLiNmJ+pfAQYbfuQxKN1HWVqwOc/Euy4i0ugHC7dhUwJ78okYJcx5dzDgbEt
YvuBs5VVpKviuDAIwDNqE1IOWp0mtnC/kEXiq/G/M0ZBcyzC1VSop2EE1CqGiTgNO68Ogt/ZXOue
rA8hoq1X5BEEzY/x0bQz/Nr6ezKnv1pmM9TIjL8hzZGeaQ65JvVsrpKKCbMmuc3UG56Z8d0yrb1Z
MaYwvIlJnJ4RXgH2NWZQbliPVSq+uqn+ZgH7ngxMwdFd3pLIFSvsu855MAomjGqyRMAgmTf1a9ng
HDG8nsPARk/QARcTdfe5mFa8Qhp01Ig0LMz4gSTeR4YUIcaWxAHCotU04emfukAJm5OsQ3KmaFUl
g27Od07rDOxUxxcB5WSdOWm9DgU8YMPFuo0a6LewvfeWSjrs5YUF5weyOaz2or5SAj80MA6ZJmid
YhIhDlM17NLMn5EhFjWnfhjoNOOBYtMR47gZ+v7amf3NLAeIcLhOcaU98ykfzKR+mXKXic5ASJmv
My1mwJjrxpvdIiLuWGf4LgxQNIYu5VDxlrrNE516IHDADsy6wyRkL6Dlr42ZPMZaeugT/3FmqzXH
2rbV6P8azeZsh2HKVg9KTIULLLWdg02GcsQJUdT6U96hNQsH9yHvnQuI23vhN0dNiw8sUy8LMUtK
+nGF1PyKcwngT1heQrCaZIeJtfkvJS3Zmj2TKMR372nr7NFdX4vChRVWfi2c/73QP0bHY/Knn7lI
/xzRPydsFVYJBoPBFDP7CnEN8ySYUtbMbg2Bg3VZmgMMK9uXprH/+/eseXm97czSBQuu3yfLOvoD
qwVUsMNaDC2hhmmI8a/4TPv0KHPtXLoGMoQFX0efSyYQcbmFs16saG1vkpgQlM/Ts0Fq+kofo996
ItrV6vI1ljN+ZV17FVmRbvLZ+kqIcr54DAphP+wjrPtTUaIXwZAeNG4/7Abs3WWEYlaYJvGKRXFq
S++/omBwJ7NBZ+qr49iCj1miYPHT8XmsrCnoDetV5vlvZYJ07hy34MH22H418RYfmOBTd9EaTx5I
/6F/ZxVwzlzzMM/pnaInviPr7XEH9x9GOP12U7UzWp3s5+LAsXrURrBLyFUAqlUTF1TRktc0uig2
CSSdXnsIGatYGvZ35U75rYgjzNPjwpvtaZAPPVQAd2ICvGPsgDlcFOhdZDkjSG/MiC/KG0K6ltrZ
kc7QfI3VbP2Xwo45NUmdP+eQJc41fq5sY4OoQ5kccky3Rs9X6mRsPYijSZfngqy5bddHhJFAGvpp
EpUmWSXO/OFlZYUUBv2NQwAHpPuI/BvPQQbmhuET5/6okiC0Gwfi+EG0Dgts3uZ327LL41wv0bPm
gg8waw3EfgwXEwpOyiq0Bk+NUtcvX7uy6VZGP2jvcyucgATBKHD4SVaxLw58GdfWlzBLBVoTdPr4
DGE+sMumwrOX+Sf2R/b5BgzWNyapgeMnn3od/k3eBLKJlgwj9TbGc2kY/SnilMbe+FqyXEjH9gZx
tOY0T2duzwYORsL6cdx3eHGhHexEnd0KW9f3kWi/sLL/pIzIMaTeSQJ+Zfb36WnTA2XCfjC0L803
n3uJna5qPedkLp18lBjyrvx0ydPQDo+EeIFnzIkuyAGG+QLfemUML7wgct9QMWAfoDRlYEQ0XmiS
Y+EnIC6ZxPrU5yvdhvUKZfLBt/CSl5VlBfwPFnmZ/9URU7zJx/4N5RmCKLFcPbv5SHlSuiF7m5mW
4X97NQe8vqYMaq8Ickd8eh5nolBoKsbxgIzQeOYsGthYDwsqbi4EMnqFSVQA22bPmc9uSqdpCX07
Vel1MuFlVSP+oXTwbp1DNDKpQVlMO1s7UhwLU6fDFgVEGVGco6SpSVN11fzOqmG2MpqNQFEnJCgj
7/k1ep8b3b2PeU1wgX3RwwibHboUiCjGSrT6I88JpvrM2boLTR8kKSagKX2Xa7lBwkYiTJdj04qn
pCrOg15vPFBescdxpDfDE6jFgFPpkDvVsxTF5zx1j35sfnT4oOCWGEevbS/MKh+I9z6EfFajB9Bk
kPl0d8h+ooou7NXEzHzvjcbGYePFzMQJAI+wq2zwlehSu3R++V6g2ugwEISkAy818qnK4cfBK99p
HlFq/OPw9NcuIE8rt85uGb6Cud1XScKZks+3PBMvbhTfej6kFUCOBRoNAWQYupEna8967zyLGPAp
bc6LM+jeTmg1gdb8C5X/XNY90JiqZks+77zOYjHEiCPLL1Or3zByB0bpnVloMv339P9Soe0nlGGI
JHmEUd4x/KUmZgxZ9c7Jz0Mfs0S8xSp487Tyr9Ds5Zw6Rb/JOsYh3v/YO9PluNErTd+Ko34P3NiX
jrYjBsg9uS+SyD8ZIkVh33dc/TxgVdtJKJnZw5Ld7ZmywxHlUhW+BL79nPc8b7UGNLDUjAaYG1XZ
5EJyavB2xRdDUL+offtsVSTbpQRwdjFy3ytC9KY4C6COUlg9Oq6ld2LireR+WEECupYQgjvYIV0N
FVQTUk6JjQKa06GZZ/AeNcoMY/+6V1Euem5J7LU/F3INrqdQfIt05IxtvIp0igiJvKFwEncPatEu
idl+YSm99IQG4dqODyfItwKg7B53uxSXRIDy214lBT9mmVUpELkMBmvGDdmRakdaCOVh0sLjUAil
gmeMyHcgJdOJQiUyGUYMsgP33u/I9Pp1cQYK/Lw2B4qtK8phy5Q0jF88QnEanKQzH2RZv82wtrQp
Hrga8T5ZL1KLG89bkyoCIyPI2+vYf1hLIgX3fgwHDEE31gEC+SyTD+uHkE5T85FKaDwxsvIBYMg2
DJu7xPdRlnpbM5efzK78kojGHUP4cxOTxlJ3BspZgZWhNy5//aAyXZAMycguuSv61lhRrGfMDAnu
a6cWj7syQQoQtCKCvYyECqWSLIzC575QBDwDwO2YO2Ccv/zp3/76H8/dv7sv6VUa9aCQ/5TU8VXq
J1X5l1+0X/6EHdv4d9ff/vKLIFN+h3WTYY1///nrDTWc/EPS/6rcVhxiHO03WnHu6dm5RfI1r6Sv
x5+uvvN06e3TiUjrXLJzeVNSeo01HMctCvfsjz1cfPvwwSJG2PaZTAopeMj06qZO9e2HHm1abx/t
lyqolQgbSosym5WXKslKoUR9fvzpxuGvYppvny5IMUTssIB1HQEcabini2E573QdRe6OfCIFTscb
eufzm+MP2OtcV9iJu6AI5Y1b1pdxq54HRfrBL6S/fTRYxVruMk/eqBFHx3InrIUIW6Xjv3t8yIFB
aU4GpQ62KZBlU9qk8e4pk+u5R9yAqMvKoBLkRBvvfZvx7+99m1BgqlmKUW+g1kYgerEyZTk//vvf
mVSm8vbZigJMRaZsZoS8v2AxosyGPoJjzsq2PN7COBAPfSH5bQuNSNYiqVNpE3nmuSIN60xtzxRj
RzA9JTblrcZVj3LE9fHm3huxk3lMdoG7sa+NYS9w8D2EVq7xhZCjU4+xLfJujzfzXp9MZnQhUQYq
Bka2UcRUE2ewYRPEjNFgzD70fGMyrVVDI/uSFtlGl8LvUQLaDtvBE79dGj/9gS4xJrO6C2uTOAb2
zlrQbc24QtVVgsJvz5I8cnI5QN3VLNk7NpGAgndHPiIO2Ug+9mbTmZ4rRKyNsN+ghLkEtw0rOitP
vNk7nW9MproVVqmuKn6PjhbERpHMioqqpyic5/jTaVcfe4HJlBcb7uiK4vYbg/mOcUXhLyoTy+fj
T39nQhqTyW7ABMvlUug2htv7y0pTfKdRBmXdW1V9Ymy918R0zle5QTyubjc1iyJFyiA1evmeUtzw
RBe/18BkytPDQ16IVsPhviL8iKtoCXPaqC6Of6J35p4xmeKmsgvLSiobzNHQsHZWh2fdgInK8ae/
9+MnM9tvJLgias6PrwT33Ki0dOH3Xr4sSg6oH2pCn0zu0AyqXFPKehNkED2rRlrppDDiLNwcf/47
H0ifzO/A6uKiLaR6o2s9pX1NJEBEg115/OnSO7NMn8zgAjAXZitDtfFiEpu7xSjsCWKUv+0sTYY5
FYdov5AshYvMCByhGhzGA9VpMGh9pK7yTESlePy3vPemkwlvUk2If4seQ1kTbxQRaLaafuxAqI/j
Y2/XFdzSDBu3yDdkero51ykMu5T+1DR/Z1fUxxfaezqoY23X6BRLV7sdCmWf9J3rghajqA5aEJq8
tH0UFDzV5dC0TnTcex9rMu/xxhpkLayzDdamhp1qEFzNFhLtx7piMulNyUDrarCnu8lg2mqFrC5O
Yss5/vR3B91k0iel2gQS5IyNhF1t2n81Of3XnLe4Sq1N71ouq8udd572wyz3AVcYa8gQsxhldOlm
q1JR1yp5v+O/5Z0VQp+sEDVox7hu2JuDIT8PzWjd7KSbbCTEHn+++s7g0CbrgymLotIHWroZCzhF
IJ5J3VcOeL7CvLR6LcMERNVBDBBidkMciimWh145RBTEr6HUwJ9OmpDIAD5mLzKgF0pO8u86MiaC
epYbacluEZo7hWyXX1vBXTWw66z7dujKe1D7IrE7oFIxmHOLtCFpRzmzaKVPGgumtzYE3ZJyZjVf
IkDX0GJ2yhOIJV+/SrOMpHCXpdkSnp9PSqQFsdtQpyHKBtZv8MRwyay8boxLRi6lYiH+ECiJP6N8
831kvy0Whi5OCFSMuc4g1kn12CVygMB1GFp1R42rB2ILS+E+b77GOYAJLMwSdEgnvvzhg5E2WTgr
pECppobqpkpVJAeBnGv5nPCskp3YXN6Zgtpk6QSnXZVW2CsbxeJqDkOw5wYl9LgOfOwFJush3zcj
zOQpG1z76nhRU8C+4FrVVSdOJ+/9/smiqDOrYzCg0qZU5KG/ihMxEAkI9nAr18ff4J3JpY0t7y2M
URrCcEFktUl8aE8UxigdyceigXaUBa786Xgr773HZCkkUtYrCti4DS5ibT6rhLRFVliorXfiXvVe
A5PVkCpYVYFSMWxcCFjVukx0amHlTAZccvwNxh49cIbXJuthHtV1CgoM3buET7OIcQUMXZwUSgoh
ZjvFLC6PtzMO/UPtTBY7A0JZVeoiSeZGiu+KIsampZEzg8Bk6lE5lJv4gSW4grq+3J1Y7N/5eK/r
4t4YyAJPAZeU9pt2p0QrNUDoBOzk/vgLvTPA1Mkc34nQFxq9kDdBnwTgZTWTNAHWWBRTNFIHj+R4
M+8cktTJTAfd2boMJ3kjaZg4dHWJofJ4OaUK03JJ/1jqlRWr+cPx1t4ZDer49/e+mBcWmMIlZrdB
ESSsg8zHIb31UdGlqTE3P/hK4xfda0SI0RiWJU5/tSgA0yAf5p1nxdBRb6lJmIda2laDlLM4/krv
9dM4OPZaQ263y9S86DbIZsyVn5A9MKAZbyVMth6PN/HeOJusAi6J4KGXcFFBShC2KGkM/7sXxOXZ
xx4/WQNUpYTplbMGePXO3wxh6KNTCb3w8/HHv/eBJitAmXSqKMVpu6FudqhtN21RBVKvMlyVFPMY
Jw4j77Uynf9RU3i1jOSWJEq3SN3KeEgqBRV9qIk3x1/knW5QpsedtqQCHL3OZkTcfg5ljQlpEpYY
Tiwn43MOLGHKZMbLslJYMUR0sriLTu0AWAWNuMljwfiC3bZ44+PYt2nqYjTaTGfH3+m9GIsymf9R
rqhFb/bdJrPi89AvsISE6LXE5AYpHmlQAPv6uhvKbd4gyRVas5+lEBkX4U5/Of4T3vuskzWh0XRY
4aXSbqBkdM984l2Lvhi1xq+v+G9vAvLla4D+Oc36wne9avJ//7p8SS++xi/lf4z/1t/+qbf/zl/v
UuSK8fQfefNv8Nzf2p19rb6++T8odvyqv65fiv7mBcJi9Z8pg/Gf/K/+4Z9eXp9y12cvf/nlOeX8
OD7N9dPkl9/+aMwxSCLf8G8pifH5v/3h+I5/+eXmf9/+aZUm7p+QILo//HsvX8uKR0jqn1VV1wwT
KjxFUxKDsX359U+UP5vMTJnaNUOzDJ1+SUhce3/5RZb/rGlwtyxd1FHbyCorRpnWv/2RpEm6YVmW
rBs8VvrlP9//6tcx/muXHE6hSG/HhGGqsipJmiIqCn8lGsZkaZLqsouDNui3Xx6f7tz5y+ezjWff
urP6xKohjYvQ3+fcbw0Zoiwp1E7iqTMuK3urOGVrTd2XUrf91Dui49uAIpzB+XrbnmponE/ThgxV
1EwVkrNkiJNJXvd5mqhe2W+tlbyEme5Ei2alXSSrbOWeKUu4DPPdRfhZudvr+d++7H4yShr3iB/b
VUVZHI0FxGmYoOkzOGhJ12+h2ywuwXjOQofaRNu0CwdS34nXVA51nKFL3AANS8FJb7Ic7yKA5jjq
9Vsj+Br56RlyciUuAZzcmfo9ZOIFWteZDGQ3ACnfV/o55zPOOPraBwsF6XmtxPUy9sJt3ktkTvtF
BexJt+JrkJHYtT97ERjF5KXrINRcGPJcQio+QO9pKhGR6jBTEVyd+IIHe27vlSb72M/quXH5+6Hj
9pqdTAFT8rOhwT9hiy0Pm6c4M9O7vsgdnfq14294qqXJMeN3tPR2k/51thm6qsNz1Zl0xqQlIQ6k
PqJkcJugItKxQVZILSskko+/0OFBv9fOOEr3ZvXvHPQH38qQNPQ85H6ZaW9ba0UBuj1FEtvEu+o0
+THXv+6a8svxdxrXhx+Gg6FaLNqmSbX8ZKGirt+DU1L12zbPEMJ/gezS49yApBYasm7v8NE43uDB
NdjYa3GyP3voNsCD9P02neOHOCsdbxY7z7qd2ReVs7Jmx5s7/BFNxRR1XWbjmXxEsGy9B/YVKxyD
kMqwCjRp2XcwPY43Ix9cD0fmNv4BFKe8Dp29odFzvtCjHBuuZqYtSqdZ+U61DWbl0r8219VGvtxd
grGaBeejB9FWWFhnp/K8r3vKD11parLGfiOKKlvlm9EJxA6eaij1W3xR7S9w+p3derc25s+m3dvB
BmDNiW97sCstEzWlIkkm6oTJvHNj3ECqDCqxvKzOmjtrEc/jpeUgir7wtvU6XJjO8c8M/HMyXi1R
0VRT5VDA5krZ02QK0peSVHgS/CfqJyXheRied9nLKBX2PGHZUj5uEa1LEPlmVJEadLQ6UPJnVZi/
SwRXwEuJm8rbgWOgkhjWZrKTqMgBeSl3uMBdC+hpJApK0uFRUkBLAOOUCSTGjdPogK3Ki6rYoBUH
kBGhCVcgcd+ogYzRloE8J9vm6hbNlFN2S8gVq0rRNwIMfI+ycEJFdgjkjAITpycoopaoX14L0Dob
0FPUgwKJG2yaQW/JM88j8Fk/GKm6UsXdPOvvtR5hbkwpwdMOTTXB3aA5l8MbqbulfBVC7lXbynaI
vi3ErN5tBLgUlNGXyeWQaejLcrSgoziQNR+IZDPCsTI8NzEbKtB96C1SOoLjFlDJpP+SluYWv6F1
ZArYMKEQz7SF1+oUvKorEPlOGyq3fXDdml8kqaeMIbIBzi90r3kRMZaK/E/p0M3TYmtQfZ8/Nl62
qqViZpJKMKxHau3w+dFnLVVKll6sorY4S8NMsuVWOTchANfItNX+somfMOCyy24V589detYXnzwR
0zpZocT0oq63fgvCSIcI1EqfRcDLo7iv7IWbJNU/yb4wSwERuRSBCFWzTDP/TouRMXrlTUBxgCjc
Uy520zfQDlH2qFjitGa+7PyrQLxoS0q6hWHVILBufWqFhW5exlhShpUtWus4vbKKfN6YVCzD9VMv
qGjHxp2zjyQQFqYIqhcg3N/5MWCTIlly9XV6OMSUH5HLTMV4I8FOQGGYUZyAT0TtXUJiydFRRmAC
PKNa1To8Vh1MkoHCLS2Xuf69anaLuAxXHaVTHcO2U/MbUOstavwAvI+sI4GEPtFo/iwOHjUpnOnF
d9izC8qQLiL5W55hF5NtW+rHgKfDoMXRIYJYYdTrIS9RP7iOlF83lFY25UMVxReF+GL0NyGzA7Q7
rjTnVgC/UaJerJvH6hecFGbEokvzMqlXYqZfxNDxCZDNU7FzdAimMNAiSGHddVNiOwBJycjphlCz
m+pZbFvcjL43Rb7ldjZPwicdh0mqJLwBS7LwqkqfUXq02Xnpoz9E1aMFCdX/0Z2IJDb0PvcDCm40
axgGrGLvznK/iuVGd9ckMXnYnQQswmvSVdGWFEhTPhd+R3bHcU+yzfRTUwK6opLS1B+GEKdaNMbG
DppNOTeLRYIBJeIA32MOB5soH2aYc4TNTZpeUsujN/deKy5k7fOAYYogrLD4wcR6t6oLdJMwAQKD
YU9Jd6isM2Ej1K3T+D11ZUj2g++4l9RmNW/RfVYZ5J3rJFu4Gjxg96VRWKPh0ubMxTaR0XexiqLF
kvV6XfMJ9bswWprJi5GsihFISpJjiJ5kIVi440mnQn9MbVXiBzM6lWLqrVyeGVSuDwyvQKd2cFff
DUyHLn7EXccOgmYTtea1q1m3jbEtpXNgDPTYpvVXStYtdACqNdAdo/wiIDdUkPRbyUqygC+2Xe3A
wD+Dt/4SqMFCrz8FXeb04WcJAS5JGqrIeJ2XHn/gOKmuMihUpvwt7q7BKwPlZLgmkAZjNMG3nbsN
XWIDFlZpXJP8ZFXpkmN00jrrbxv1q5h/6cHEDd6TpaurLNPBWusrzDadFNwbCJD5yJ+sjasdlx96
J74usMtVoJmZFF+KwLD80d9ABjDVVPeghZA/jhz10HuJJGVdlLcUDqmasKx2xXxcHqnK7lEb4+yy
jNLhWVMp1JSNFxPvGEGrsHSFylSCW5FTYYZYkXTUYyBilh6p+IF5kHGKZ+qwF30c45idmBDmvCe3
rUEak9eC7+ZfRh2JJQqkU41vWqlw3oroimKstWZdBypGFdJzoKkzvwwh/S8Uf1s1T4V4IeefRenB
qL0b4nSXkZicpVjSmdRlWmTo3YecX6Dkn6xQnfe75NwCOTNaLLY4umR3WoZlZUIV76DP3bCgyirb
dhI5Y/m8KZ7kBm5GjGYeJCoAUBHvcHeAuTOqqe/99EnXw1lSRRfFcFcID0k6gCyp4JYC42q+Vcm5
QdFAJ2FcXPXg84lYW3fsuCuxLzmJs6jr+qbHzNCu9IbdUVrgDuz4so+ty4vq9UvKgexWxnGhB7ao
W3d5WDx5aragHmCus5yAOOMbDRxgMnMTD9+tnsoI0GOgq20da+uUZiV1o5YwZEZ+XPIl1R7lrjv3
UfoqrneHx62TlLgKmM0TBiZnboZXIpppjeqzSlmX6Zb6EI4a54aPsYQ8Pi1hxlZfCkmbj9jEPHwY
TEoSdtKTATFmpAAnQb7ZdbmjNd16F4brTv/cp8JCakHralzC4RzuyMaaFD8LlrB1NaoZvefjR6Ef
TpzTk9Dk5O6LLsYQvtBujd1lh3MAWrOlAOKga6H9ydZSaciXQpaRuxSaMg6tlbcWyetRTGV3FA+k
2o2FIEFhVKqucJvv6ABkGUqSnanx/Ud+LNd2GYtQAgbK5Gz63/tjxyvw/kH69cvu/djxz/fO8pGh
K6heMAKVAVgKsNmGxpuno78V+PycYVG6AEdMAwbMZ7mvgdBhsOG68wzTnVaFT5EZtiYDopX8izQR
ZlGAB7mgr1VPOXECl0/91MkJ/L/xp07DHeNHJXajmKaO84gpToarrmaJLpM12Up4Zqpsun0hOm1x
F0nfNcT0x8fb4XuCKRrE3zSKmGRj/Dl7ffjHPeGPe8If94Q/7gl/3BP+uCf8cU/4457w/849YZqF
Gc9dow0S/1U4d48J2f2DkKy5hdDKcgtmvF5Z/rCq80uc0+eK658Izk5TCWRwVcM0DR3Nq8Sha3LC
y8OgCRRp124Dwit+RaV7UFG+fSWYgz0WRofGcELo/VbZQI6ZFk3VAHJgyDoIpkkweIBHoIGi6rYN
gZyQS6ieUQCYnaftDodrDyf0eNOa/olD9/jUt9cDWqWeYvykJLPlSQIDcz+pw5uu3Sr+zRiJ6cFn
nji+HmrBkGQFm0cAoPrkAgLDMW0TQ2+3cDDsmBhYSm1mCeDNS07JlsdO+eFlSB4btAT7UJk0lQyS
aPRjU6BmbWRtQPkRq3en6sQOfjOTuL2kSjL9NklTU77oq2Mx4LYrz+PmLsai6PgnO9iAJTEaFLhF
8rQE5gOdovw4k1QUDVwlkBBIsjat1fOQl+12mcX4Vj4pQjHDag6WrDuPTcw7hIXargpgAxJl4QlB
LwsOGaCpuUxwjiqHLNSh0X0NZBWGf1DCrGk3UobFzC5YBSk2drsLDZfdPBmcngBWlXVLXQXeRkjG
2t1afWMTp4pageiR5IDKPvH5Dg2D/Xeb9M9Hh4F8aI3Yb2eyGrVVLMF9stBFbKESz1vn0ydyLfZj
PIfpvPAW0MPmZM7syK5nD/eBDZ7guid9dXywvKppp6OeuyhiAnEcK9OFg/pdwcykrtu2VE67wRir
koKvplQ7sH0AaBF4vt6hyDbT1kmzHTiK3sEqF3nWVYbGhbmYLkmAeCB/zBbO1rnlPXb9V7xf4rzf
6oQKtC4ma2MNSPIxs5L0jaI2Gy1O8ZwZWBol38M4rKVuPb21dH1F8GalB5rdh8NCaavLJqIG21i5
RT+GxhTKtus1+aW1GyNfSGq7H5SlF8o4JWh3Kqs/0IpEX6VKdGJN/yGpOC6xlmJZY76Nv1Qni7re
4lzZ1iId9kmjoy4vO/vm+XNCtpZEzYlumYjGfl3P9xubrKwigcNYHBurFq2jkhg2Z/kssb/eA2T6
vW1NAgS/q61D+9T+e01mFyiUUiANArN4TpZh6TmdjSWLw//Qzbj2y2eYPE64EGa7U913sGVS+2Pc
jUTttGbpJ7Y8VUC9Dpy9lifvnEexKal5ikBovltSf+wYc225sy+y5Sld7g9iq2lTk0Xl9zR1cJ38
+1sZEznB75sOY/BuskphuQKfUlReVQWTuZeKnO08y++3n748+vbNcrk8u//+7fhSeGiCa6KKqEVH
yqXgQc2P2AuUZRTcJG6PUq2YDQuw0ovkDnT0XF0Xc3GhOSSy56dG5YG9ehS16LCgLE2Vp9Ugitbn
ioux9DaAPWMruKOQz7k6/l4HOkoTLXQYHAeQDk4Hvii5botAsd+KOewcI56ht9r65uJ4K4dWrDfN
TEa5nLqqB02s2+L7axczgRkNVGT2UNiifaKnXmvSfxgOe680GeZq1cLvsdpuK5aF00s9Vg5wwt2z
kfQl+y+Rga0gSBMFkB1WCTOqp+aBe6UrCxn7cc29HaL0ogsfrSaYgRObaYE11yg+Kmq4GuVDB9nb
a4XNIBeOlJyrAqaGRXwlSd08xJZaDXZz7DznZglLSG9mqTpaQgrYrCSOhClZVTvYBi1yjNfiUHbY
Ybd12DlRY5GVbTFDgPPnnXkKbjJ6Z8Ogg5n6dajhNYtXAjVtPYx3D4SaWwI4BSrYg8lsAF1XowNq
M+uE8ixy+zUJnnVtFvYgzMzq3tIGO7a+je4JoniWZNxqgs+73V2PU209lPMIShcMIF16Ot7tr0f8
aVdIJtOGE6clSlPVVLCrYHJrCqfm0F2Aq5lTpLdBM+VEinsr+daiGaRFHKvLWm8xUC5wpoyWdTum
aBVM7ApI1fWM29I6Bt8DdOUFgwYYI74DenFh8q167Sse3KukP1X8fGjuSeZ41OeKZmrTUq//+4P4
gVOyJgMtRIVkSZYsTvbwQgxKqwSWsyUXjIrmLom/xRK0Jkk5sYP/mFBQ3zQ02cCTLCukpHB7aKE1
yh04oTliDjEGJXMT9OA1T/S5fGA13n+xyVT3owyr2oAXy+f1XN1k62K9W5qb7Cpc+XMOKmf6F/ML
RNb1MN/ZX/1Z8IG9/M0LT+Z/k/pqVsdRz1oTSxvBf1QwrhnMr9WMzLVNCnepxw8R2PvewrhT2ihL
0wZ4ODv+HV4DBtOxv/cdplLcVmr0VpVzCAp1da+7pLhi7AlELI4GDoXSbplAKDRjwY7MlxwLOmqy
IXg/6C3cujY3rrjc3qRB4gSWe2Htvh//dQcSYm9GxetZYW87+6f30uuOsfcD/rmf59CuuN9344lj
78eFsth7ppR0Wzzm9fwFxhcJ+hMVc9LhicnKSKaPdWBaaRZpWub5YvKrNByLpTP2pbk36xz8tGfF
/PMZ/PdlfYJyc+hKh/SRCgJRl1D3TwMA//9e6Q6OAX0sS9B0pJvSZB370BgYn/HDGjGeWZEUc32c
8pOkMFJgR3DNF/3sAnbZqvIVRysrrJTKlae4WLtGJ9bng/vOXpOT1fEn7zsGVSpIbFHaKpNT+e/d
dw5Pp732Jhvqz5lOr6Pghx7ca3Wyu3qJpwClVrttKOR2gdOs2kL3NKCkux3WveaLkULyR31j1wXg
y1EJG0JfD0I82oT0qsLjssfvsh65tRh/nNiEDnW2Qi2IbCL2V8TpDeInB0gpGDJQGMhckMxpd++U
MO3bXd9tk+QhDs4RkdpG+3B81zp0KNtvY9LFCnxwHBNr4thVfO4p1tw0hhPT49AlWSP8z1VSstCG
6xMFjqgWhlWKWrsVkaAhGXX00eGy2KgBysjSdQI80fUCFWmB5lc8cXY5eGDeb308XO1tPP+DDswn
P9xkz/y5H25ctabTkAuwasCrMHVNncQbflKG4/UMd6zZyWAxLN/Pe5eAlavGG924ddHDYmS+iOrn
dJfjM4idS/PoWsmpUfqjvF9llP79fSfj5Kc1fGhT3G930skfmuWHzkX7bYyrwN4c+H0KqINLyt6H
nOxSH1lSDiVENOIrmqxY3CRJ7bx9oX+phMjB77f3bpPvV2ZWIluI07dq8SnyvFmJAv34on9wi93/
fJNV3wpC8MP5jlWfC1wJ8H8u4MrRcnOqcc6UcVOe4YA7A2eyHe1HEzldyNWVNjv+Mw5upXsvOtno
eyyV3Bze8FaKIH4hGm4oBOvlq8h7+X0NTc6dH2/otTDuh9WLdWRMeSsUJk1eyQuo+ghTlLH9xl/h
rLBqrpTP6pVyMVxb19FNfoVb00pYp9vhUr45VYZ1cODsNT55zZ82cPaamBx1/0ED59RnNid708/9
zIduGMrfv8G02O0niA0Oz1fVNKk/FsdyzMln/ycfiQ/GZTA6M0QmM4HJ6bX7HxQeOtgve79i8pF+
xs3vUFJZo+iSWIMpytw5J6eVf1RS+dBRzaIUHmEIjp1T+csHMw4HswAU3CsUBkuEWdXJpvtHFuAf
lgUYjwDTbQaIBNUMKmonXZ5sMxji1UISEOeKk6VRY3GL+0/c766Pb5uH9hNY1pyvSM4ZVLy+PWR9
KFl2MI2ljtdbA5E+w3fyKr8njfVK8fvhsyncQA0+mvEDz7wogjKKFBNFAf70jmGH9qfQ/qLZ9bya
dQsY8uvqjID2rLT5r/N0Kc4F+8mwv+FYvcCT1X6662zMZxw8q8i1gYl1yKTPk0/1rEYrAP1Y+a5t
hOWYgfsuzO5vvx/vj4O9rkqj8Iu5Lk3jjB/s9cM9MorbmOVU66iTC4kaCKnZRkq3BVQSzFLnKkMF
kzi9fVLhMV6pfuiPvZamC8rHWxqH6g8tYQghSZIMGWV6XyC3pcd9T95XsR+flJWyihapc9PZhkMB
qkPgyKF+Zru7OSUQODiF9todu3Tv4tXoSd1pvobrK/7bVK95gFmzU4TO10DQj29nGiaLP14N1qTH
CpwqYyvz+m2W7JaaC4pE+uQpwYWSfBGtly7tnZCqRBUEZKJq8wySGJalNm42AjWgproZvHZmVRTw
mSY58U+q2ZHmWQvtcxLchF3zYHk7O7T07U5qntrma1jeEksVh3Xqt3P4hHZQmx+J5OuKwTHL4H0k
ebKxunGudFUsoFsR9FVCXrkRmjmhJaemlLJy65VU72w3khex9YLjwS33CLx7e6zKUjvkBUMxwJda
PREkONSdhkI4TiMmZzGU3nYnxat1XuJLupXQmXbVV6E9AS88GP4AYqRrI1JHZY1624Jfa4WIPzPC
i0fBRvF0ltmBfWIdOdXI9Pj8sUbGQffDoNQtlCKWJSks8G/fRNHTti19JCTV7MvT5d3N1YNp399+
O74kHgyRceT8WyuT74VXZl8qBt8LTZ9959rCPGEy/xdUW4dOlyyHqFR+TS5Nut6QA6zfqD1ljj3o
BnXEitcQZw4f5Fp+8jNtNK4/JcaVDn5Dhr8qm+K4bU1mwYdkOIdXj71GJm8m+bJgaKMzdYgBOgzN
pc9OtqMUteiG0TOsxkgyXWuhcJZj+Vu75rMGQ0E1wm20O9OaGdqHQl4Z4tYrv4G/tn0ZB1eQPqWk
n0VMRxFbNNyXLlxr50givupY0qH4tZL2yi3keZ77sxqrvSiWbk4MjvHsMB2CHF44nOvEiMzpZNLV
FLwsjofbT5atOoa1UMTntnPwZrfTkftS2M29YChOUid2eFoBdyi+sdf8dJoFkdrqXYhGnNC2E0X3
pnKtiBeeEyO/+4yDoNIBCf9MjbBzalYc2u40pPAWx0N0XNML2U/b7g5mjDSUFyRGLObJq+Rrb7/7
yV/84AFvv/mxR/aa/592wJMOjhhk6ojiVJLYyiSu8fNGzKGNTUPljaxPMWR67+2H+9g55WAqBt2P
KutjQkZ/vWDudY8BAkQVLL3bbvFFtrP1o+xcZgtE/4uXxn7+rNq6jUPvbHPh2eKTNft2ihp0aA3f
b3/8Cnvtq0TI8rrhnGQM1qy3Lo3oC+bKcy96UpNvw7A8vvycam3yTf8RremSyX2QmgpybW/f7efs
T4duJJrO1U2FnUiN9WS8/gwF5+FBtNfmZE/86YPo4H65/9KT/fJf4LR9+JW44XOrJI5FVuXt4PkX
OgKMo+GHI4A11uETn5ON6cL2cRrm4YYsZEeWZUji1BXs4wfR17vqj6/0t5amk+7jJNFDp0+GhCZb
MPoMFCdvR8UHT/CHzioIwFFTvDJapyFUDAV2aRxzghe24lJfFmvrEiX4LFiES7BM2Va15UW71jbp
AirSiSWaYXBgfOy3PpnMhp6UVVkj5dSLZ6Xu7Ki4HmR90RnxTR13jhvlAF78WQOkKhcMXKALTv0Z
hu6uf0cWCCxb7WSoi41rI3osde6jagytp9pifLw0e3+OBeOlGj+HGUQ+SN3U1s25YjiJtirLs9B8
RFWGbPSbHq6buF3DLaLgxnPcEru3M3n32UjP8vh7o+JIqFx0+jrPPxdcc+UOC6EhcPJyt64VzamM
50qklEgI8Vrs4Oekq9Jyt/CPZ677XdItp9IFpMCmsyssOzFEXFS/yu5jh5GnoiV225VO7IcLy20v
Kr3DjvOslK/SGPtjb6EO5srLL7x0DQD7AZ+LFcWWmN3D8KrhQl6YbW1T/Yk3cVreJWozGyJ10Rjt
Ypc8GMoc5o/cfEa1O0srCW/ErdXvIK0ZC7+4D+uzLvfWglLYNb4aYb9Wko2lRnaRB04FxSsQ7lJL
uIprpK8dTvZ9YbdSsO4H0e5kEGXKTJ1nyH3xxNEkW8LktYPNVpuPnZ45eRHNzUqzkYwuInDPCYYk
vRKsIozCqzy/DVucmHttFWcA+TLFyZDz1sqoTfnahCDuzuNhm6b3u2Bh9U9KLM07z7tWze+W96zK
3ixrsXiWMzuhwtQaHSUTxd6JOVTzJd7bM1MzXjLFXWHuPRcD1U4aEbNRZbZLlHlkJHPqBJymUrl9
cA/R4ysTw/bGNZyi6RZtursJBnnRQMxJIsWmbAE6mvAJV0xH7dKVJV7m7k3uBrMOIWUn3Hp9NBNR
fkfVvaveVL5vF717X6vfk6xfD7ibWnrjpPUICksWcZ3MQytYdfLOgSo+D0r9rjZUpO50jIhRsL/Z
gR0S63ReaJ3dR9+D9LyUrnfFt1bsl2IpXweGeCLk8wNol1oajXPvKA4k1my+Hu73Tmf/CqDdQ0fA
vVea+tbgVB0X5kiHrZ1+WSyqGeY4djxPl7vX+rJwTbzN0ZzCORVa1Q6pWXQduCoQV/4zjRzkHkWG
tdr0W8+i7rpTzsoinVtVuzbadm0Cg2y1ZJ6ot37vP2ueaRv9rVarn6zEWJpWtHXT+1gvZ52ingX1
xVAuQih/ufzdDRhY4a3nWYseppckgR5sKSrzmZaFSgkFGK9KtLWduCiUYqFHT0b/GGqw+dp6lfXh
/2Hvu5YrN5JtvwgR8Oa14LZ39HxBkGw1vPf4+rM2R6MGi5iNEI3mnns6okMKdauZqKqsrLRr3Yq8
Y3dar7uSYqJzGzm7a7mNzCDySTZ0z2hFugulm4KZiYgnK8YA/xEA/3p+aATKw/FzIayLshrWQM4j
sAg4h+fzxKdsVGtfR84I/epAG9Nb8mMOOXQqtkLqRkVvsIiBT5aqcIhiWkl+4ICt3n0BAmAxxPrl
QGMybBxLOKvh6OZUaJeMApVBEsxOzcq633uGhhFGTc/M0tix5DinXpM+CKCUtHOXA7rDRMoJ/zz8
6mRm4YzfxWvwCBSWLoGX6OXvJR5ouqCg18/uwbBQD7Ed2y8PN57JLN09c3DMyxs7qTUYgucU9HLI
73Ftcy3nk6H28AqYMQG39RZ4mQ/yQdpVK3cZ7MCrhtJIvVaW4PN9iGf6yqccI8TiAnpAJbjkNCcL
04MXnnGAr+6oju6Cj9gXjl3nEnTsmW3R67IcWCXGvS+veTKjOhL7allGyqQ1IlPKkXQeNukM9oa/
8azMZI3yiruZQ0ielUWp0bfKojw9hoOPjSH+87oGg7krj0BNMwdzuBnm1zVl90d1gldlHu3h19n9
yZnKsWTKFLh1OshNicowL6z4FjU7AViazA3DKPrgAtEhLkiOGTcpK4zA78ysYg3WafQkuA0dY0aT
prID42+hcvMlwydl1OFbQoKEz+MzR1wMKVbk5SEgYC+yLoubkUbHsHndFh0bAV0+dK7UDplsCR4Z
CP4+J4VKIX0NMvqrJwTIcBRNOAEAo9TGfR4ZffKJEgAfoKAKj8IvpTXakKA/u4O3IHk2oFQA66rO
mJU5CdSSPiBh6vzlX2ugfa2Pwq2/egp0+D2WQ9ksBjsliywe29saKPJ+tMpvvWt/Jx+re0BbDlfJ
S29ri9vK4FA79+1XuGu9tF7CTdebRUTalCSM6Z0CcpXMKOd0ODu6cq8P2sjw/A5nf4ezv8PZbwln
Z1wAuoEhruE8iw5mdsO+sKJgLSqdzuY3bXqjsIWVI9a//DBNeouj1oSzeRzd/K/yFl95i2hzOLY4
VJJwQPBRDxpC3ILjCV+kxC1OYfsYc3sv0oXQRRtG+pwUVo1EiHOIssejhCTJSlBv+mRV+7sou+Xc
RwHQ/jUfYDKXNPiXMrA2MroEJABu/zNCfimJn6LzEHsJPtTwoat0Nil0KbTL3A7chAgaWE412Fu1
NjhZrwvd/Zk2a7+4ll3A1jiNyWTI1UXbrv/DYTaqtvKKIydhUtzgMkxWoaq/ZYdtJK2r/o+qWGSi
xTEPcnjlDwemLH2raO9z1V+6YXqrcfmBccN9K3qmBPwAWdZQ097EzUJRwqOE1jDgt/e5xV8X8kPf
7oPgrq/NNAYu05WkPlbFppBBk3DHXkdKawZFoaOSaql9ZjYaAJsckOuKplY8KdXJR11cADxTtx2g
QTwROssD2nhpxPI26IDyJKgGAgdSNpj/d/QSjrr7nCGf5yEI96vrtlqLyNTlpp8dsIl9tsnb01Aj
y+Ue2ORqSDa5s2SZXZgs3HiT5fs+v/LzZRRtZI8xWvBcdKrVBUs+tpXADPIAwAv7kHfJgNSduM6E
HwlIjqJgMyRXbZMbeQZUqdZQyx+eaoaDfs50Sp2yUwLuvueSR0++89pGL5kj1i/WPy5fgTnnl26L
/Fbnd6oeML4XlEv1qXBj9hJS3tXvS/j7En7XJZxy9Ed6/66F4Wta5MYSKAe8cyoXtwv8bz3yQCCX
sZEyR89XMo/udE4KvnvbwHAHJj0eDRl0C5vsy1IV1HjbclR5GAX2twS4TcyafvmH2DNm79mtd5MM
sZ25YIhgOkNz5+iMJ5N7Z5q9f38EdbeDxpVZX8VHZEat3z8CdmYLPPdljr7VK5YohredS1hORVK/
JKLX+K0rkbQBMsJDwAID8kZObgZnU/i3l031ZLJ/LIM6RBEQc2VbILnlOnesC76IYJkmCI74AYh3
sqXV3aKsC0tUwaHSA48nC6w6B/ZbufTCpZYt2MqWot5kUX7pI8DtpPke7BV3QpudNJYhciQf1QQp
UOYPtWh1rox1WWHuNfgntRNsFME3neoj/fLovkX9HJE0J71a6ZEL9vcTvVN3SwWNJTqDwGIGmIu3
B5O7RdKyINJeB3EGihPgHWXLy+cydfRjCZSy8XKoulUACax8PzA1EXpeV5zTZSGvqZj/fK9Q+327
jm9gLOOntnKsf+erPzortxV6MOIgs5u8qI+yBO5IdP6HZqyf7gQ7F4GYaTG3QbJgBfIC91Ln0QGP
YhljZ7M8mnOfcv7z0afEhY/GmhSsdOCKMTTi6ZGR2h156fTe4I3QKheXt38yeT9eOxUqfFqgqE6p
1VgiFSSklVeHmYf8Ug6qG48fMO15XQjOVS8Gdsnkhs/FgPxirEjZ59mwKfMXJXxywR7ER7KhpA14
ha49H1UalTOUgjHcQdKjRCO1cPLS48DBcAw7sGkRt3pg6tgQJF/vkrXGgBOOTcxavsvgcwqyTCQt
JhWXg8TFMQqQxKhNrfvKldasq7pYKh4A4dhC17Qn1umNMm9+Rkm7VsulzN0VwUOH1oB0WEr+su3P
DvahiUBmlaMlwL91BgyHpMlB8kL81q2UNSuwRBM/RUgDFq+cCZZqrWyD0MBDEouiwXUsmIR2jvPA
cyToFGB1dnrpqCBuaR00IsR23e8C5e6c42+1zChY00sRThWPQ75GFspK2UHXUlQEZOfGcWNgpwkE
2GBGzWx8tieyGi8rDAQwPLfpG7RSAPdTUX/23Y9I2MgYt2X6K7dYSyEY6Jh0IfCuLveq0XoK8btt
xCn4OuAap6eggsMfuVYbPbv+fRo7hHE2CVbN5jWpXSBs5cmije4C+VGsT632hzDk4HqrjUAq7ABk
O32gMxnKzwV+cgjwYtVm5FRHG+LGj3ZRnRMnBlyz2hoCSNGy5lRFzCbwELC5aF/gbaYj7Ukpt3kH
NOchtnJDUq4EHKQcMSQPCiJGKFKLB7a9SStbaValqhglws9Oe2Q7UMv5z1WjGeKgECCnqjwI/F6i
BuAg7S3LHj33WRC3RXvn5KEVRYEOdjVSg6FK9M0qPqWFD0TVFvjHCy1mDK8Dh9VQoVmiArS5wkQk
Atxqo4VoYC5cQ0GIxASuCeoiu2xXYCm2VNk5+Qxv+qCYK7cqWJAwBLVsGHZTgRh2aLQ1z8hW1QxP
iauh0UQxlOw2LR81+cRoV1ysrQo1sypBvIuy5FEUo5UvAWvrdpC7I4t2kbhGzTVBRwkUrXQbUqfX
YpUQn/WJ66Urp6oXgs+vHcYlPuNeJUmOpGV9rAX54LPCOtE4w+cb3eFODZ+SAvlKTXH0SrwRGjBj
Dfi/2XDjCFdgHyujU5UnJp6HnqmA/xevW5ExGE7YhlppD5kRZ7dCdpV5TxEAhPNzgLmAbubBNsHE
TXKl1FbtHRnmjk82Ursrh6vCWQvRvkiu3G7FlUah3cnhWgVpZf7klvDoVM0APG3mbwIuJHF3ql0e
Mf7RYQBlzJzqapGXe1fTiNukJ0V0bxIlwOpM3jeqaidJBibXSQY+PsEY0lsnNCvQ+sWhjT/ps6Ov
5eC50nO4cTH34lS9qSIHDiZClEy0nZCtRM8uElwkWUeQLhe5EdRrLnP1ODQ8WQI77x0Xluu25E3N
65dSFthNU96oTLnmahkuinws+5/oK4m8khRAJPdywNGVRalXEjiZlZB4qrPiU1n3VA8ccbXBo2lI
1ABUWILCLOgJ2kOsPK7MRukBrrgLXZDzBc1CrrVlVoS7yl81Qa1rrcGIZtpFRqwZMrByyp7VA1nV
Gb/XtcJ0ahnovrhhADkU5UNYHdzyPK6wizWzaH0LJqfqgOcGAMUKFkRdquGqiQdSyygYDZ4F++N4
T2Ui6G3u6wFI4uqrWs6spg3R+9IZKhuCr23lRnu/uYnOvE/+kvdMTmWWPMcag9zfo4h8ygA42EGf
whopDAAvoiWl1wu+N5PkbsAGZ6lM4gD+XObdlAlOMFaXbFAfguilGJZ+HROnXHHBbZ7wG1VtTNcX
Vp17zVRIoCi55fCGHHOGy9kti20Si2Pq+FsByY1K2tV9ZCJRZfbnZgU5Mv3WOwxYqci6y5hbaOjk
GcpjkAQ6lzl2Kz0wMoDkucbw25egq679aNMJYHK+a5QrnynQXJXcVZW4iFJ36TnNhgfj5ydfaapt
4JNktZNOCKBRRfySNIy5vHVCFIBK5q0PElmx5404iheoAM9UJyadgJEIys/5YIFusqMPZLt/rYTy
blxJ5cJaRT9hZjRWsskMPJaLzHBs0Szt9AYtH8vWGlbcUbAHHWvdz838nQ/mnXcLfDMROLMKQPSp
0AZT8kEA9lQMPqF9C48yyQ0wgnNzw0Gv2az3ckT00ysYGQBD/dsjy9W4LksWcgS8REtwv60Eq0fN
HpbX9JZQWKM3MQhni0a1Ku+rn1VEtKO6Z43cCi3ZvKyuk2UxEGH/9TVUbPJPlsXO3uWljaKCmsxz
ohhjtcM6LgFy0oZW0zSw489sJM+o+OTs7GgX6CIkyMD5jqtRHJQ527Uw+qOke+/Kv+aHndxbP2PN
ZozLGz+nBjS61veqweQdB2e4dCZa0zDD+FYn285Didnhh7VcZlaSKAYfKmtevLm85ulE70gMFUA2
StUrYViya/cJb1vzo22M+rG+KZ6lLdweAMFlih4pOns3m42ZWyBlJ79O8qSBRiFAwGgougLolhI3
YYoyKht27QBm1Wt+duVMSmZyZSMB1AXW3NrPEiEc1p50CoSboLuRc/vyuU2uQcNoK3DFAZghUcf2
NWvAz8WoJGA4QWHyBWuYsu5jEZQxiTBryOVVza7VLjf5OgIT+HXvvARwF71qbt54so1zlFKiIRj+
T7ZxjvZDoVKTocOnTeAAW/22R7JEXJ1fON8MLLS8664+6AdGv3P1yvZWc71qU9djLJmybEXNDWEc
K+jGkzA+9gM9eQu56DaXL8ikkF8JPrp9o2zgp3ocLjlA6nXJN5sEowDyTP5nTgi1EjfEwAUbagMs
SUjqfCCi4xAJbSmX1zL16o5Sia9+2iitJQRinmVMy65T0OBGynDtD+5CTOFWF/ncs3v+ZPqFH8ui
rHIYO1rEunh2MEetPz+D8AnIHDlSDudGs7kpwrmFUX4saFdyngvhd7H8g6wiHZAcBlAxM6jDXt7B
SVMz0obzQY520O3SrpJBSrKua8EK2FQXqruUQb1VY20vmOk2nbLN4y08r3okrIvbUA0dCGOk27q+
FmVlZjVzAmh39e8nr18BiC6pAWX+AVFVlIKPTuvMCFKCARAkfADholiyHq6dVbfhLP9JucLERLXJ
rND0V7FeLA4iiTFfhGEL011Gt/KLskpM0E+YwirfaEdllV8jP4MW/TlY9TlFop6SjyvSzI2na3If
MyuTzdJ4eTG9fMZIACrRWw362mZpbmLgQT4XyTCvBn40jOG9lf6JquDEbmIqTgA6DoA6WOU12T26
KX7Z1kXOnauCZv6ULSUrt+MtGv0WrSVamJc4OmZgX7YEZ8WlFPuNSOpy9mqUMTXjINR76aW7OtUl
tbXday6XLAWE0JeFTbXav5FGbWXIObIYijBwqcTqrhNbsr9sjJxEBmNywUKSkXBE/3kHeOZOdwiL
0sjc1ZjbY+omc0zsO2mGPW7P83U8ONwxqMa1My/hVBzxZqXUDfyKozxv3oWjpKc3vUYIuIoTAN0F
UoIoD1zUL8HR7vrEF5F4rrwfl09zwshgiTJiMVFQAVlDHeZngt8JC/9GFHVobVqkSjFAb24b0NEg
t00GdHwfQF6up1am/7y8sGkV+bUw6uxkx3UKrkHZzA8XISoMjnzL5bX5KSG05fyYkKmC3HjjaIr6
pgQHS+Fx2LgzI92zb/pHz3h5cEHMhQK5cXlJUzmKN9IoO/0FOYrZBVL+2Sc14z9c679U47X5YGSh
KzFqkyHEfoYY9brPgeXmLJ2lYr6oGNcJVtpyziWctM9I7J0noZCJo0e8BrjTMcPDPquoP+SKCNBX
bli6GLcMgmwZXl0+wUnNH0mj7tkHjePcmqj79bk3Z7JELGOu699b+Pq+j87sd4n4d4n4d4n4d4n4
d4n4d4n4/2qJeKqJ7c2bSWfyvq+JbcZZePU5R6/39zpAr7CJI2kfaVCd9rEEsNfCIwEPKhU2fbSQ
NRkyAZDg32IoV+6Tnv/ZzX4XeyoKeF0FTLOD4/1tjsRPul7sApTG1xhGAcbxAGbXQVfJah6BcHJh
KuBoAbUAvDe6h7gGY7nktecmbRvIygZQTwwHc+SNuXoKDXSNzeQszs7ou5WB411gBRZZeroIeuZb
BegMVsbqaD0jfzzsbmYxDyZ3bySDips+sXv83HKoeCl28rJN/D97GHjbWzYW+iaBWSHqvN4ipRkZ
nhHq58p+YYZLb9dbAnLdT6GVocD8AdJcGaS5qOnyKqe9AyL4ot6QsQgadICJEZVGZ6CUhCuI3Je6
ADwdIZzLQU+1ncvg5j0zakmSorDUfftf0XY+NSHwZlFUpPYFEwLTKcJf+0hHa9+RIpxq9MGyFVUB
fDygVV47UkavwD/S6PPmA842cPQBn07lTa6YY9HuA2BVAJmzlEBWBjGWk8GoSnxhSolEmvy68utl
L6Ltczi12b3bVbbguA9sVS0K17fLJDejTtNbNKoybdPqReAbAMG31TTQZSkidfVzaGa5qaeSjuMP
Pb+uo535PCDNnMDzn48EqqHnxUONBnNXYomTrb0BmO5RaAAKY+almXrYAO/HqTwKHehloCzI36+T
TXkeYwHUbf5YoXkKWVoeSaEblYagdyplQLmvPca3zL14E6mkGgwnI/K+PAjgNaiN/O7v563GMin3
44PDJVOFoLEU+pn+QqSnqdz+WDT1bH+uN2T2CClrEHt+iF/CsBauwJIONP6Va2qmYpb38n1zym74
3eXjm9F8mbrUXNRwlZNCZTzvURzu2GR5+edP3+G/bpZM3eFPNQxM+XLjk6Lc+2/fO8pq/O29myp9
v7nPlNX4b5e+p5Cfxt/7rpHnUx0bU6Vp0OUiyBIAiKdyInXcX9g2NEXd9UY0dfLq0CVixZ7b6pbZ
RrpHD4JxRi8DeYzJW+US0I8ma/GvRdTL12naWxgtmlKJ/563MHkZUbOXMdII7ByavuT73qKRTMp4
frQJavJFGImhbObnWngmy2wAjOLQAamChU2mdC3pFJ/PzjiArR4sB3S9xKvS9gxwXxNvrVqp8XNG
xSafhJFASsXKTgPXYYemuMyQbe+g7StDQi/6ObeQ6sU6WXSr0hCNZCGSFrOMsdUv3P0cjeTcsmlb
8u3Lpjv8v2nZ07r112nT48Zfgoj4H8zZL6GUi/N15mzSO/ilagp1YT/h4Z+Vls4lcZIG3mOQkEvo
J3obS3wolzR5diMZlK/zD9Ebvf0qFY8jSOU0tE6jiQtA8HR/duBJzVAGHQYlvG2NjhQJ6aXsKtLW
rTqXsHtrOd6LovQoUF2uCuR6WLPqPZPexuXVZdNE9QC8F0DpS+FHRSWFDQBffcZkW4F4SU4E9rbw
UjIkjV4A7Fvw0SLoi5bK/dByERP16Ypv6m3KDfrlrzkb3ncqBdKLc8oJ2HE0QeOnwaDeHqSiAkBQ
5mQZdHrAm8VJUpGWVDlC3uYR0mlZaWdDYqVMaAiYQHTkU9TfX17cnDAq4PqcsGljr7GYNBK1c7sA
9eR8NrFM6dGfW/lLHt2v9UkQyykqVRkkr/9enkad3Nei4U9aPg0jgPCQkfCluRi/Oe08GeACfUST
BDjtkkjPJH4L/MqUco+/gTIj0MAPDfNNvW4iBqaAgs+zMF7UXAMvuQXT8ny7boR6ofmA7M73XamY
guvPmKK36aU/7SLQjFWwpilgKKAMbw56V2AN9MPabyPMjT913U3a/nHZIszJoDatiPsiazjIqICB
EFxX0TLnbz4n4vwJo4Tfd4ig3ugyA4cgKAiGtcvt+aE2VOVUJHPdeHNbdda/0Tq+5TiosOBjC6Hm
EP9ULAEA3UDu55GTp07EV0CG50aYsswJYJlIYfQ2IONJZAWWsssq4v7R3J2B719cPdsGx2jr7wu7
sJlDvZiNCN5ep/ffQh0dI2dahlE3KKDVr1qTM2ogdzcLH1BREYBX5UWh9wtueVklJ12a0QZQRym5
QofZeBU3K1n14MHzwB9yWQKVx3i/LuokucbF03+eZO1X2TKzuoV0Ek5pS+L7ZuUQ30i23lY+pYvO
Kix1N7fAWfHU2/vV4t/a4nerp5txv1XD3j6V77+FeqfjMpNlt5VwErpg1HayTzySPnbPmlmRcJkv
c6u54Z/bu/wu2DLWZTWYUTSBdrj+vqLNSaAeiRLwCpXUKsNaw1WpgX0EPpHLa6ACyfcbSL0RXdOm
sethA1GgwgxFc5UfM5VkgK60FF2xmVV1il/UdXajLKXry7LFSaP766a+0mGNja5YiKycQ7aoIBjo
MMKg7Hjp2ut8oGyc8gbEN2CDUIGW0W7TuNIlyTdiZe2CKkUd7By8Pex96RbglUmMKjsTwVQ70P+4
7W0a7hpl4WvihpNKMysY26st1tskgWjExTEbgNHhYbpIelb6GKJ3jXBdcetS8XQt2BXNjRyAnsLN
jE+umDKI+f/6FVPO47/0C6SpLJw3EGFKNP7uIDpumkswlanJr5wV5ijNYu1vakMwKz3TxZniCFWE
fy+PupSqnCSikp2rMaQytHsO8EKvQkWjtvKNslKtcp+s/JmDnV0mdVO/fZnUtf2qZc6ZW+pt/VJz
+9oW9St6f2+qqFdX43N+wIjNgLSqZHm6tMj20VWCniZAbR/zrYKxwWYlGvK1uO9MYEeVOlINyrLW
C8Pf40leRStgiJmXr/TsV1GP8T/zVZP6iLTZv71AkQpkvFJiOKnHXhWvXEelHhhAqzSABYYSh2tJ
h8u7MGPJaR4aL5NbVxggTmZXlf8QOts2mOGlOmv0hdMXqYtdeV3B5CXcusCJSAxUnJwPZx7DORHU
Jf6IiLmNou7tRzZqTsT5z0evqgcWNc2NsVGtthOjdaVd5ckcPfp5Jy4dBvWOfVa95g6GMjsf8YPO
X3xpRZRx+ZpQZe6oKNvxoaM6f/iFhdEtfV/p4FEjbn9abFlWAJQKpmHUw96qIicB2kBiZIzoat0y
a7Qd1x5KdBQOIppPlRazgtsu5ddNXm18BZhAwfVls0Sl8d5/AKWn8ClF11HxAYlPAoekO40UB3YL
zqozGJNR8kRFel131gGJjXoxNz47uwGU4v7zG0Cp9ZdvwGSsqADRE8SiqoKu3bcaIMVyErc9ZlE1
NbSbCgGFr5lSD65EV14ltW8oIvCUZc2omNqMgIxZhzHJHcAk7mVpnUYAUMyrOR9x7qOop+Qf+ahJ
+zPaKOrtaVJHq1Xv9aqU5sCdcueUaSrh4rkYZE4Q9QJ9XJAy+UigLZQVOSCjCa8+yughksKq5ATJ
G9YSYBM7/pSkG1a8rgMPYKHCGXqVNMFhCB5Y5yop91Xy7HnPBXqN1QxAqyDl9OqGZN2dEytELJ9V
eaeCeTbXEA02wE9MDFgWXeWBzlJehZx0hlRklBcBCIByY6Q96H3SG8mB91c7el89ixGAH8WYROl9
5S8zYaOxz35w9FVkRw/McETXot54ex9Arxno5Lg/8rjda8DFFHd5nBKeA2gtcBxl59ERZeAf1idZ
yVeZopLQ7w95tOB670cYPdV5aXiZHQsFWFKXl+2ZOGXMx9EUZVDDSE7UPEV04w4D8VwPfI6PhWT7
0JQ8Bjdt8pyJB1/LQA65B9ciyeLcSJ1DmrGGjF2NvZ8Ou+1BWstmwN8dsMf9S9bvusCKvZYosgdk
76ss2zLlTuM9vR9Sy+cjs0ELZx8Nm6GIlywYVxV1F3aMLrK83YrPNfvslYBxtDp2raCvQNh5Pig8
8hnvjCoB/cuYq+igAtYDfqE08taWBHzECnnWDutyVZoAv7TjVbTv7kJdsAESYla2uJCCOaFTSjwW
ShkwFwqWCQWEJptqma9KxK/g+rDzJRCILWbp2ZdPeHaRlG1KhVjOmRTycrPaKFa9ze1mEdqaLhJO
5xfRKk7IHL/irFDK+HyN0PNKaMdkvLOUIXJbJxQlDistrGIjWNW+2Pt2Rc47W+/jmehhMiAaS6Nu
zrefI+V5fImyTrmTZ7BLNBBogqrSFN4Dl4Zun8W4hU2jN80Pr7p16s64rKFzQigF/ZiQ2beDUo7f
b8f82zFx3QBgDzxWVJU1mVaOJmxlNUwbdHrEO0+0SyWeM5WTbtVIAqUZQRengjOcJRyzjbtG/vWY
PQfPwilax0tmlVvBMbhxWcLO+HOTHs1ILmW9fKEAYhYPTuGm6YgStERQd74TkDybS/bMSaK08hOS
pvPyo0VR9gqw4ZzmctjMciVcNVZ1X5vl7fkFGp4lUIIvs5/gMFTv+2W00h4u33BqqujPqGkkm7Zd
X3WQs4s+a9jIY/zKRU8X1UaLpiKlqAkH1nPRCRXkgPCvNNAAuIR3lDVwPkigVSsktXrn6NWHRrpq
B42E4JFE5EpS4HKrcBnrIDFz8cRpJsvNscpR7Tbvj4TKFIgeoMLrFurQr5rrcA3MIsUl0Vq+8k7q
mn2WQT6w02ZQECfdgpHJoLshWN9nU6mH0Hbl79RVc+hz0jxnd/3BuWqemmMKT54l3I/L6jd3EnTv
zT97EucrTnst4z2hjNwHzOicBMqc/TNHTVm2Lzrq6aX+1ehIE+z+7e7D6Rfpr59P574+00j5Hy7L
L1lUoPC9jY6zgSJlwv//ChQno2QAv0uSpoG7me5NBKLbwAoCIgtvKdqODdKJtWrEurKrrXApWoXe
LlzrqBlz7sGUOqu/5NL2MnF9JhjOfbvhgIJLnuql4puXjeOcCErLPiJi8hUeL4MycV+2fec3jDat
aHkEOh64tlWexnrwA0cFEycH2NDsOlU3HWuqvu4PVsct0nDppDPJlMlAZiSOevCTunPZtkR3XKmC
tLQHo09y13TNjFf82g1zaVXUy12BcNbpGRY9UADjy5E+cJZVRarnbhFZpQ4aObtaxDpYQQDPF5iZ
7hs7b8GZZyI95aBdDwIRri/r0Mw+0zOn37zPNCbEB/eZGrP6Mzv06zhp2NPGFdo8ZaE93qYDSkNJ
AmBdyIam/1GstROSziZ4UEE0UekhLr5/Bx6Ty9v62ll34aRl+uGOZS1OO3wBYIE32t77IerPua7p
/WHYSdtwE5F04+J8c1PeRpuaPHFogZjlIZhRa/lsQUY+tBMVftEy51tksHZlsKZghKtqze26E3J+
w65ZDXpseEDgS2xxx+B/E/boUjO1mes1eyBUBPNfOBDqERS/5UAorIv3ikkFNS6Yq/51IArzKINO
OCEaA6JM7TFKl0p65CurdCSQPb2ozm3PgxsJeAFp0KwSRXzo/HiXNOXO43yjRXMS2IRAGFTfi8yT
U8r6AMrFwHF0TY32aWxJDiCbEqQK+ZUX3AbofaxdceYBmrNn9HDbP2DPJqt8o4eDRufX0rRU+Aqw
4yFhiGAIC2Gd6yDMQqY2W5RWQlLjyjd8tIQAlGBmP+aE01npLxU+Z3LoCbhvu+xzSk4Pwf0/ruST
4TYm4AVeQSIVeDuU7VIHWWv8OEZn4pa1a7NY5jp6W/CYlFZpMHZjRzMdFTy8nEn355dM2lq1YhJH
aYJmT45ohVHHdgv6y9BkNlxKULLpHtxTXlm5tBMdHaSjGbSdI2VHyhYVLzMtLVc9CIHBl6T0Foyn
D74p1kYkPKW5HW38Rdpu83AlqwZK7YJm16ruBHrl2qFvaT5pRPwmKWQCGnfuRXJ1J10EgVl7uiLr
jPej4NaV88NrCPOsBusyMGqR8DcBTzze0vpNrF0HwDz4mUtgBTTBJgZbBAZG/hj8KMSbFARnZrdv
ufusNFnMQFW2/DOPdrKvS44eSUsh2Ae+JbpmGaukZHxSlYVe79pqE6l6w2B1BESHYCUDkVxzCCS7
NUBtzi3dQ1cfEodk9U4ZSJGtItmshcIe0tpmBisP+EV+LRSGdnQFdiF2Rrjj0k1z2/9UhMZSfiaS
yd9XWmsxL7VPsn4TySfZTTAoAcZ7XRr6JVe8KFpDhHQDylH8U/nZAHA8sKNgFRxaVw9ivVSNYamc
0JeU5wdJfmHx12LeLCrDAbPadY5MDaPnzElNBDuRnrIDf6ztAOxQ4Pm7DtAmjuyNRNREH3gysCTL
wLD2KARWiLb9jGjgN8FPlq/q8ofa7EGYib8XHJjSAFkcGOPjEz6s3QF/3IN3E+nNNcPqIEXpMlMr
10myjF2TR286eBjjP9pWMzTlvsMgXshvXLBhDZLN/QyzlQsPmwi5Jf3gUr3xdf65tNiNGOrKMVB0
sC5uQNepJWZb2gG/HRTdbY5t/hi2Zplveu/YlHZRLcDJlg4k4g205PqDWTCLFuR7JD65VlPdDy5q
/DYo57wHDNTEBRk8EAIa7QkcoXe5ug84/fwFuZ3EpnjfPTaeXjBme5CqHUjs+tr0+Ry6vohaQ0mW
nIbugb2GvyMh8WZId46X6GG+E3sT7JSKRtJnPyL4CtDwueGiPWkeyrjb0u5rwjdLtbMqBzR6pM0N
Zhehbxz4PJFepUu5W3Tawi1vE2hQuCqx6FMtG2Xx4qBLBIR5ka5tKrSTpD/CdAUG0nrlr8vB6JPb
ELjDFZGYW8fZdp2RJltV3Gf5cnBcVL2PJUYxVNAX6jxyiqGNirgHcByONOqt55rSnQaijHs5Ndzc
7mMjeCmh/K7OsEY5mKjHtmDrBKtqRThn7x6LWvdKI8u3SMtVntFBc6STBt7Iym7y838y7kmyZPxI
JDQDOwMpn2vVjSk/RfdhSRpl2YJy1FnwP8/Uh4e48YgaYjeIe6c9oy3aLXRF0lGQd7QreTC7BtcJ
h7CRyusyMqGuPEe8/2Hvu5YrVbJtvygjSEhIeCVxy2tJJamkF0IWk3iXwNefsTpunK5Yu27pRvfu
c+6DnsoXkGaaMecc471Wmxh7DVGzn6uxaVtXGw/d5YUFHpD+nOh700frHMYPXRaQBcvf0235UWx4
FmpcANKW76p3kwWyf+j8+MBtMYdwYKI1dnVyx1YBexE7nwr/geXGkZ1+QPRK1On7DF3Ey2yW6UJq
csoCvR4hMimgjQgVaz0NiHZk/XOFYj4suHmAgmmVX2BTuw8B8bY1RGhB4H9sJ4FmARwgNZ6aXpDC
B8BuUzeDCQxAe+/4DtSqCdQUGczwZl03/eTyyYO+nejz/ayfM4Ud39Tl2bB3qjj1alfn/pRv5Dl5
y21hj4ceeo4GTEBo7jnU8CCMNW7zxDO6jQlLX2wmaOrubEPYqNy3UGR1q8otNNdcoiU/Mhnm1nvc
LC7juwmRn+Xats/bxw76GrAC/c8Csw/3MxpnWqhEe+PyU5HI4KLWAy33O9u1XmwTHTeu9mEtgu4g
1Xr5d4/T+/hQoiN7hQSrj/dyTtrBKQ4t9aGsWi0P3IiW1c1f0XIfgjIDVQgjorELi0eqew1iHp+M
e91prATr3DJixJ3eFPdT0FtlUP7Yypf0VONYy8hBp8Es1OBXcst4WObh0p1WaLxaz0XsQiZ11b01
inWx3LegrFd3vLst521GXMk+LDnhSKDagTYL534Cq5axk7dkDxWWH2NWC/xFaQl+cZELNDd/llCA
0ZuXtdg3JloX9h1Ium7t8/SYvi/6rp2j7n0dBS754KyekpZHEqhdLqaohsY1GxxwA1q2qQxo4gRz
N3oah+SmiREFXPzBQYkaSqe1ZvrZxS9AwpMaq2skFXRZsZl40WKECbS6sJCrGDMYC312dX3XddKd
5AdvsyND/SBzIPdjnde1dNkUC0ilwwG/FHPIBohujmY0zfRUQv0YSoGOz/yc3bUWtEbfMvkw5Xsz
uYuTuwSdc/E5hkZxkWHv/WU81vV9I4+6HZbFbl639fQDvt5fMQmjQdjVF6N5nMihXEaRJHhX2Ife
2bN18Fbn2Bat28IhLq2YkS3O1aetP630VY+fbDuc4qclfqLjZ4E/4zTUxtrP6mm7FDcy9ku+T/kb
q6Km2dY6spzkHQFJqo1ejHfTbcx4O36ZnGqncuesdh1cK0M7xhLusS49at+DoiVISBtJeF8ef/To
WJn7XTcmorB/rPFB6s0hXWZXSmT4stqs4y0Y6fCmKlznOnTGjURkNu9ZFQ5NIWqmNozBibwuNfjm
oTK7js1dh4tRVYAH5ldF+g0ID/0B6wxvTyBr2mqRBu42FNI30D6F3nMplG2GM8Sol8LadONHjG+3
DajZZKfCcHZ0UoOL7AMixFSMSDAIMyEQZLmd9sOIpTsQw42JtXeyG5OduHZTUNgbeABObL80S5Fm
7ACykFPak8geuJsvP+L4zi5yOKBhb+IcqIJ6ZN50hIo0x4dALqps3rtZIgYoQnDaCHu1PRO618ua
uQXcbRIzL0Hze2VCOJool6YpaNiqgI6nSTkIMOYwz8aokW8FZYLl1rbtQGvZ2q7qsFVxKWrjOSMQ
XC9ql6MNq9RHqEDDx5qtMLq9xDc75QurPqtaedOoh9zGiVkhY5xtdbW4vND9fkIsiqjEGn8YfRY5
43M6nJxql0MsmZVU5PNdktsvbdm4SUFd3uReYee+3tlBIx+kXnvZeNZY+5jx6WVxMI3kkMPcJLrr
KNtNLNg3OIC4Q9umVogsoU96ZXgJSR4Sg0MOGp8/HgyL+GkCufgyDtIUl026SSIDiVH8mopuBQsf
vnxsK9HO6bbGP9ShY8vaNLS62CfJY122+yn3pTyu/Q+DPFfpWUlcXjSldWUJSWo4Tbptte7UO5tZ
t09tXPmSpdjHhwYHuOju9fQxxTdP6t7qebjEyEuT3jOtnykuqY4xJKc1hDURNzYab62oOzgyTPGf
xwzeVAs1KKT2R50sYrn8Br3nEFtUC42kbYtmsUXiKKAG9X1mPFfd1q4zt9cGryafOpDGuj1TcuLz
89i8DybE8aKx7ABBnpvkrbFARZDf1TwJLLqBojmhHzPnu/RiAKdDY+F/mqpgiR94uqP80F2moowH
oiuxGMpl3bsTb+31VgeVEngqGNk3fFtMZwL0opGi7pmr5VCNX9Tbyii8TIV8ZXWJRT2VbXO5NZqn
Jb9hOrIIEI7G5es4wka0zCXz57we9fxhojfTAOFxorwMomJFgkZiA2FhCtPlHLiZe2UOfbGlv5+m
wjVg8+LpvUiOXWaizxQSo4lL7UOPgqlWS5HTm4YB/693OX/O40r08m6omd+iW624xH/YgWXO9sP4
MOe3JSRKiz2FgvW8uwylXSIWIxxhv+L4piAPDRRl6cvaI8LeVyuUwG/YfC/JU929peS1zkKa7Iru
0aJPrUURABw6SoOufVJjCnJV+Jw29uPy1tE/tA7gxMg++iSNyjTZtFg1fSCuMhGkI1S2crLrhpdk
goZ2x9y+KLex5kQ2VsVMSywo32im2pe081Yog7dre3LsDMO+c7KBlN1mMGRYmxunPDlQqdVwBJNs
xp2BW4ZiOFGm0LkKMphJCdOhECCv/LZdgBhCwb17rtONky/+SKfgYtkXtFIy1R1riNaNehrVfHKz
9FPGu3Tctcvzov3Ms525PBQG3g0xbZ/kYdJ8lPlZzYcZCUoO7e3ZEMa8b3PYc4X1yKEdiiFhxD76
IN0as3cclmuJ33OGlNGkbsNeGwk+FKgF1/V2kKnnsEGM6qDHjzM7ZfoWgFquUDIoT2ykaOHUXSpP
BdBYa9lSUh8XYzyUZI5qR+10lXrLAOuWpx6t10qoBVxgQ+uujR7MdX/bIJga+yHgZR7AbLwOcxvN
o8/piHi4E3Xc7kulXJ29OTVCF9r4vTm7HX9K0X6ZZZlnD46XG8TX45dl/tSqwuP6m043DvoKbHag
LTkaSFgYOrSI3WyHXnpVM4uuqYXNQuXkgRoGQeks8mJH5SyadoErAV5rPbZGGkwtNL3jdwsIQIEw
tWa4Uc2D1W6r+mHkabQiEdFAp9L19UnFur8Ms1jiYxOn4YT8YRqI3+iOyBrdL63hzuap6wAESKku
WqSy66AivWgDqxh8DVHjoR9MtzOobwNsyAc08SNWWNPQ1O+cFL59ye7TafWIs5XjwVxwaRTUIOVh
mO8ddXTKaOj70MyTm6JP8FUPOeDMcUKSnxsB8jxpTPtsjT2G9mDSkz1y6MSF/OqGzJVIWtufk1qg
+xXZphFIsngtYz9H+NESGAdhkIbPlgqSs5lIcWQLfkMgoG3lQdzfsFZuLD78ZKr26twAj4AUseqF
M+6NZUZG9bY0IYKjZhm8ASlRqk7zBMk6uMMRCTKvWiRZEwYXyh3HGuiO4ZN8EaM1Cy1GDjvfzmUa
Fl2Cx9PtxHjE2nW7IsKtzZu0ozfMrEKCblxtGLeyYsh1kOR2uwlRCKpDboxoa01nr4XQ+mxhQBXt
xs6KHucOaY6ee2zaEljb/FKmMjQgCJpnxFGRUTGQ/ma0Efm01iHjlSjtNHJWrNNIhT3Zoh9nwDk2
Uk3ptwhGclp5si12xVhtGa38eSBblcUPs0p/cqW8fioEk1CMwv6b8Oi05u5Y65tkArftAmuEjuLK
8oqkEH3ah7KZTrXRoEV4wNs1Yh1hP1TsGsZ8shbtwSHtT4XgYOI1wJjVHUoYo5+9gTA1K11KlQ+K
6Yj3lSjGh7Tu/BKDxpK4aTt7M3ks8DvGNODgPumwUG0RxsPDUGfbopieDGc7o/mJPhJi+CbZOtBt
0QtvsQxYlvs+lltn5EKlbzmwDEjY+/AsEFR3onoJBn7iBtLCNQ9QiPR1aSD3rIQjG3dNtGhCMl0m
MTbaCuZMP1uqPS4wNYbqo9GcvFRn7mLq0WpUboKRhXYJYnsULc6KWX7YCYLilYcXM2BqgMBqmSNv
lfPjOFqPSX8qEb2g5d1sqeDFcChZeqPSzrOtn1Ub2s3FFLZRt1Th2BthXXeIbcyzItu47/dFjyiu
1PWgWaeDkZyweW6ywp5gcfoOOb2RBDHSKdocu372NO25ZolL8rlGjty7xfrOM7DCzdTnNhqY9SyY
wMFENExG2gpf3yVCm9S+0xHm6XY0xTAhi/QrbGKz3lc1QrV+DUx1V9i6n9RvQ7XeITS70yT1Qccm
Zmg+WwSrGuR9iSZ0jm6/iQbVvMF4gzcVszDVpuS9S/l+iidYREfo+lPrSH90JuFgJqiiKUocs2vP
nzxF+zOQLDIlb71u7Cfgammy+o4zbQcdHYUQalu79TAMWdCT1Lcq60eOYCHTnFOsVkGdQ17uKZRi
tRrJ9PDRIhmLyeBNViHWAfnNzBABZB7lxo6TJ6bhTmpikNO+IVbQAnR04nMHfFUOdVQYhRdLw6tb
JcCoH2WD7o6meeLpQ+osrknJoV+ZaJpjW98MRsCrY0K3FkBcB6Fp9mCy81o8ZWAFXG7rxnJTs9D3
eSO9nJpbpdjdMhnHGDmwrIubukV8A6IoeQn2V/rcxfIfucAgk4Mh9Y1lTT9Nlbv6OPZglE7cGQeU
Ngjbmps2d4RTZhDAutgQ3OCxCXJGAtOczhMkDPFkQKdMd0uEuzw+1CkSutynw7LXVSc0Wgiz1bZM
B/RTI0PXSBXM8myy/WTZPjg9RDYvbrdyjyrk/RLjFbMFV6BOZlfveyC0fNn260nLl82E9MdwiKBz
K7TBPBdAFpwCwWTVN+7cYCJEjwHF0K1ttEewaSXutBIETfzYYYlU8uEgC6NSihE+pknPif0Zl+tm
BmBiIJBLq+LQx8AXAUsQueWY79CqUVAbOUQMnrHqWTX3FRzDgpEjRzd9Wb/moIhQzU6j+wLmcb2M
GE3I17VAI75pSI/x1C/T2yZ9NLRV5IMttLITkNZwS/5i1MdhAkprvfS0820EhaRAAGOuruW8pQXZ
9/Om7ok32sbGGiuXG8zl/eeMRAxxKpr3QauvMleudTg2+6IE5kyedF2KBrqyo5yE2RxB+SYowNE6
WUKYQ2GUOUqGWbCyDyfVhU32RVH5lokSAEZgx2YVDlvdpey90axDrQZefWYxBt4w26amN5nqMFvl
bgb5StyEiYV0GvH9SGXQdbnQs+Kz1qA+PP9o8m1WwpX3t7QZhGLDHeDzoju1FoD85MPmAKO13I0r
fZuZVZROHzoFJpOWPi8+yRrmDonMptwYdbtNNR4tY32y+H5UiHIgA497n7hc2nBu1WaoSuGQ0a2A
OtY2Qp92PEngcBUFgqEBm4OvGSeJy2j8MBAvO+xF2Rj8KMsfmkM8rd3HcXJu9BSQylNeMiHpQ6Hz
yJCwCQacu0LBA2e8Q7pkwBt2sctb6baYHQLzgyuBAw5yBORjBK32mVbHngCVq27KNdSAghp55lpV
HxTZdCJkec2tzLtAGFZfIQKHoXWK05hTzB6ZSDpyP6Ec8B4wkJNhbUbE2BUlol+lX2OEpjaQedh3
bTaEcYKrR5OgSwahM4ytgMQCfnAChOikyV5TcPeVgo8gj+xC8cyabUUBfU3Kb2E9s7LYpAgDCweN
Iz1gDktDKWj2SmogSDLxo3KHVtuXMdnX4JMv+sdxLXxnfi6HcafFpwYMInV1qkGgVGd3jm0BvEpd
DRhqO+R7e9IwBIS0QbNCTZs2A5MngpR/BmjgDFJMFEcxzjufadpGygqY1Hu8xpFjh/bQATfHG/Ji
N81AWJ0c4WO2rTXAD+0AiMLc9Va8bdNlOwAUzWw9gEAgum1RYLJHr5Rm0MwjQHjckLT363oWhNPI
BFm+gfxyRo2c2R1mRGG2wbOPwx3NJYtG697sS69bE4wQwr40gzcrdtRalGfYC1lhy8joZXURIuAO
eu1Sr1J7ZUtRAd3rjdZNDf1e74s7K3mzAfFOThbUso/IZYoKEqt2gkmzCmGl/dnx56H/maeXLKl4
qozMr2pjb5umm+I5Q89vyzL3tF5tzEFtZW8fSiQUWqfhNNq7dnXuZaWQqOWHRoNWSDyHg8MPRYa2
FLIho72tY8NrUW5bk9Ljcw7IINtOOtpsdaDtZTId1mr2miQNh2F40pZZdy15n2qObzhIZVhj+ebQ
PQ/cgM8fG48CFynz+QF3DKnkJePkUxaVbEUCW/Si1Fev1aCorKtgzn9Ma7LvmykJVfms9CpUeh8s
5gfNpZ8Q3CpK0qBTzK3Y2SAZTvMIEMbw8vljJC/WdDCLqChwq6iwtI2OUzUO8am27+vkhlkKQUyU
QJWRxnvAgW63PBtwcR1wpW7iWB9jTxbNS2DfJBs8tX5WUxAb26K9k2l/KW+g5jfSo60/tO1paJi3
9rdkfYBbaYs3uwos527oJLKnk71uIb0QcOudJAGpkWucq+LUGQXiiBYtAE+N9pSBcbJjhSeHImRG
CxT4jSybDDUTHSfDVrt43jprlLOo1zMkXUzwqfkYC+XXdg58921kt47cTcArV8/uf0j2MAHVp85P
NjluOqFbI61e6mQWtkWBqqbRUqDkps30UR9TtI13d5mm/ZgNoG0ZuTH7GwrjUlmQHB1aL5mPhKq9
WQ9hZZ3jdU9LO4il/p6qfTEdSlTu2nY8oJm9F0qvLY+Z3U1iGysKuvd8NRH2rp9lmXK3pw/NHL/L
asSlnnQxdYsXw5M5gFDWfIdG/2MDMN6R+rbqFyxDG/RI7bjkIivuyhE1KODepgZspntMrOFYp4DZ
ETx7Dux2Dvel4h8pwYDHfGPBWaRG75MBjHZmhyJKh9peX+DeohxjdgDxmQqSro50/byiCOo0gY2k
Y3K01mWVk/rJdGsmcp9P1YtdQjpejkHq6JsFP15+3U0qwIDJpsWPQ5r949caYR5r0ssX3BikPMyW
tV016lKNIJy1wBKEgIry17Kc/KFaPIlKhWwAvJPsZW64Z2lA4ioHVZ6h3chkb8sdr9ALaFqQ+rGs
u6Z0otGAz0DxE5lWoDfL7dxvMZmxqSdkkrPr2AtKSPM+TscE4VYlxvI5nlBe+Mzsn8nyWqF42/c0
GEwMha7Qb0bKyJKXmp5bvi2dyV+wZp06oOEgYEPsGePJsknA8deb9cNAWdBZlyi3eGDC/JGudmUZ
uxV+vnQjgKpo1g6lyYVBV69CfGzuShQXy2pfDu9T8ZKNbWRMrRigf4o6tQ1gcEKGn/GzURyr9CWB
54F6gZtab525IFUYUSMr72gSe0Qhlp7j7MfEUUFsKhKVa3pMwagC0jMV1ig1qWHTlx95ok4dQWit
2Y8ks90u2axNlOs8HOHh42SAd+e+hYopzd9UiWr8fDfjdM46Umb2uLAzK8aTrU8RdUyvKDXgJynQ
UFRksvxBh2N0L7Exz0efylx3ScPcFUVomhjBuG40BCuk2E5gbVSI4uZu21R5CEtLRqhjy+nTgimt
+yZa6Y8EmRa8YW7CUi3Z+AOZDgOUkL3ZUg+HnL0Z0yXJZRUGlDVnt65VVE02rLHGvHk957jBwuly
f8bwBxzAvh7kWTblXvVyD6K7KM1wXqcpGtSOdEiozexQWsaGjvamgsnNZ0APaxuOzAxXgoLcsGHG
O0HNzbiXCwLO156+5uolQdWEGnsp9wPaN9SIBPmExg/LOpvjsUVIrCfziaCsRFCulOtb3j86y2MR
fyBAcKvlyKZoTAMNw7goOzrxxpL7ihwIR1MCRYpHb9DmQDsUHdsbm9zYoBV2tA0ZtrM6y+6QNCAO
OdD0kNGDtrxhmzytu+sxrV87SbBk+W1aP1fJsl+1XBTxgjRpyZ9UowmrfLOWn61RYDoG9F0m4J22
9AuUWAFVAra0btsO1t66y+xNk261FnVqpOeBsqGYkd5ZXeqbKK228raZiXspbawzc4vSRmj/QwF/
Go0tzm3sSLdJbll+2wBpd9r7hlvncdRvE1qeEhZpKmrwV4bJwCpaXlx+1jRDmrsftbeWsBerfUz5
wSoXYMM4GvLAHOXNBiL8jIVpZSKg7jekORT2ZXN3IzeOJDvW6PcY76V8b+LBXxOgsTslkYR23YZy
gouM3oa2nLYpRQfOyrdrcr74XKukqL9Xmp/mzstYj6eZdQjq++e5e3Panw03A1AJBomDql/7YNl3
lVMhLn3t0/K8Jk4Uj2qX1qNvKHoszcFDyhel7J5WHJeWu20yAynYdPYGFw4BztF2jlO+hJJTRP+J
r5Utal3jD60aBK/MQMVtlOSPTpXukjxizQvvU5+YxlbasSB1+YqoAiUqdB6wbJNJoYVt5aL3AFmW
Eb8yKM2nKKEE43NJn5CBek6MO/iZNb6eHeDwS23xUsNbFCoCkUVQ85UeQTJBQ9zAG8PZoN9RFTsH
wkAOUFEajXxX7Ll8q82DhqHu+MdifcbtY/woDYD2cbE3tVLoJ62JkgeERpMeMO3VQPuGBmzCSHaW
vu71JkZ1CC79Ed46v18d9DPB/yT5rancrn9rOdTri0h3omJ5odwjnykLSnIaZDSccxTcbVARiPWT
opGHofVIWCf4FQKAtEAfhsiboC0uf0k/2VGvuUj8Z7RmihX0mvBq90to47CDbmoVCT8wjpwQFxZl
7M2ceznqOp9rDMDYJyqSphGyClScMNPI3ZhvvbaG7iIbwEgVsKTGeSiJ+dYUbuojpFubfV/jp3DA
wBb3JPO1eodqL4JoBLySisQCTvlIZLAWl7YCYLX9c/8Sy51eYGDNM+UeAOKIKqYe75YHed8fbeM8
ou9L6duae2m2G9V94WzRZ1b0oZOLht4S7WbuEUmK1j4n9XbE1vaAhAUFNQeC4j57nMiGy1e4dTy6
9frB7bZz856cLJSYqhX9Wzgkfpbc205gaD+Rk0jrPKizCRxh8ukYjTW+V7+fkYwgNdAQJTgBDLKs
o6HZI/6I0QkiRQoqzdP8XE/hem83PuM/ClNkyOU/e100SfTn9m36+9GKf/bfXfXp/o/0/F3NILDv
nr/vnr/vnr/vnr/vnr/vnr/vnr/vnr/vnr/vnr/vnr/vnr/vnr/vnr/vnr/vnr/vnr/vnr/hu+fv
u+fvu+fvu+fvu+fvu+fvu+fvu+fvu+fvu+fvu+fvu+fvu+fvu+fvu+fvu+fvu+fvu+fvu+fvu+fv
u+fv96owOuWW4VCdOc4VZWteGktlmB3UYukNBtnz9kmPe6/7B79GfujSD9Idyh5EIVM4GptMv/2i
5/C3VLy/PP+KrLVO1ozHqr4wV4K6CJS1oP5zQbkUZD4EO93KL9wjphz9ZZcEXzz68ml/Yav95dFX
FIeLaVuDYf3j0Z03e6v78fG2b9z7u/MXD/rqG694Df8nv/GqpfNv396v1viqvfNfXmP992tsUgds
55ZhXHMsGxUbK8qyC+nv7FkChGOHbNtCO2qOQB3lfUxRGTLXBsW09TgcusOyK4QtcgEawxAset6f
t/zL17liEP8Pv87lJP/lpBu6xkHoicFE5+oUmHGlyGpAxqJgD5SBjik+5ZjZ+/M3/541/ZenXO21
ZttQZ788hZ46T/kQtNqAWMOfQT1PQ4zN3M4PIFUTGEn74iabl9X80/ddDscvjM88JrGeKtDd9z6Y
D12QkPgcIttT1Ipnwy1EC+1tEPb4DCLA4Pn0aNBsrNB0x2gJRxGHswfLE8iDtomDbJ9tnIMKlGcI
zUuP9SYRL7WX+kWYHvjNVwbwz1tDtStJNzoxihEHLJqcX0Zwr2dydCe6+/PWfPWQK878f23/v9gF
ql2d+f+fdoFebsD//QRR7coNrqTrnFaH9k26MQOMAfhsI0PM8QqwTbuftp8fYh+Mg1+Zid8y3v73
laHalffLSNlPg42DqwTGWgMzYj4P6nMbEh9sX2HyBMYtP8dzG49s/h/UWS9X8k+ffeUC/74r++WC
X/nEv2nBv7oIV4bwX7tt+le7emUI/+5d/a18EKY4/o+5p9qVOVzivlw0B6eKBirkj+nbcFP6qQd2
J6EFiZgO7LEMwJ8QEU99qfj71dPplUX7e59+uTB/PdD/rZBpXR3ods2MPAfD2m4hYPkDhWsMNdQ/
G9PfShr/IqRoXR3df0+2Uf+9ZfrnF10d2dawY8ic4oumlXqO3KssxwA65tbb0jXA2KyWHwpz2u0d
Xd2Dse4Jf8L4FF0H19Y2af2QxA4o9LpjWuUnxp8L2j+spBUEpKhtjdHvTvx5eb584avT/7/+wl8d
mavb8i8dmcuR+MuxtDXKTWZxjjwLf/5LgAJSzdmMmxhKn94crB5IGn0bDgY8VR7ot4JBpNvkRL5Q
L/vth/3zoebVRTSSsSyaBA/VMLs3aAx8vl884fcKF7884iqwMMo1sUAFevkuBHxe7rWH9GRv2E0Z
lgfiOxcfJgy/DIqDfZt+gImpjv583H4fdf7yCtdRhzPLJDbxCrXf+ovQxevq1iG/1Z7iYL8Hh5Wr
ovTQvv6bj70KGPjf81jjtw77l6+9ChhKpKuZPttI1+c7iqH9rH2Q660xnC1uuqA577VTB4Kaxnmd
nG3dg2cHDMak8LTsmNe1q3jrSrBaT+AtoGDH15Tjg+/Bc8bBs3RLLOBqgmAGSHMt8zmfsygtwLEP
0ghwE17osy5T7E2xt2A1hu7+z0uqf3Ver2x3z0epltTBt7ngvt5SpHGV14aJL30VFjhcGHcNFm/1
IVUf6Ltl14XsUX1xnn5vvn5Z4Svrzuu2jq0atyY330nWuDVIJIl9N1m1UNz06uI9Hz8r503rSlGR
F5I95vGECWxwpCwggBlu6rFwLQz3GlOoMFY+dGDr2ppJwOKbToIfxfL/vG5fLduVgwBJUcztDMvW
aEelzlr988///5f7cjmTvxiv/8y+XCzkHyyoeWVB47a3TaXjmlvxTQ7GluaxmnccHIVL0E/bPL/5
80d/sajWf952/gWx+A/Yzq++8sp2mqk281XBmnSeddYAv1VBG0oBzq9juwGRs6e+iJ1+Hxr/83Zd
K0SBc63ssgK3S4l8Ex/igxWmAry4XrMzj100CdB1I+HuhAyIl4f2vxSc/PL8y4r8cpb/92/379V1
fnnjK6s4ydQodYI9Gn1QjUDSpzhJX27r8IO5nTuE/d194WtRFZren6/AFzfuOsz9d2/cl0fjyo79
3Ufjy4W+MnN/30LTL6LDa/Wmvyc6vJybPxjUa9Wmlmv91DEYVLre8PW/2Puy5caRJNtfGet39ASW
AAJj0/2AhTvFRVJKyhdYKhcsgT2w/9H9jvtj94BV3clEcYTbmVnVM21jMqOBoEhHbO4eHu7nCADl
AielmSP/m9EwU3qmf9g4zbViosG+sxW3kRG+LsILWfuV2vhxRTnn6BkTRfU/ydH7L+Y7YvSypslU
v8SGrnqThy1JNRNTT8WZjwoOSHU7WP6G75kTI0CvbRMgIK9Pb6uz2zPlq9DJ8s5p7ldlFQHgtFxF
0kuTVi4rh9XbQmabNnFT/pCmXSIyV/35fU3TRpfntwoDME8GBk012cQQ5Y0omkHkZGtYlZNYn1or
w59pFdYrWHAQQf/MLKA8OgADtVPrqbHA8WkxEFBWbg5uz9xGAN0VK7H6FNuAl7TmfIvZB5x47n/4
A96M5JhEY6rKTEWlky0jIZqvlX1JttSMATD30JEjBfaYWgDPvf309kS8qXevZE3UR9irSW10kJU3
oMIBkxF4xn5MwmQ6fIeEuf6ajOcP9Zcydv50dpuKrCFoSlVDnwYOpcbokt4zyDbaeXtzAST5e7Ax
JcBCKp806QsFrO5Ru293+go74pjtDGlVZCvhOSwC5pfFZ+ILs88zafzv/Ty3xsIE2LxMiUEVY+qi
1EkY5XFOyJaHiqVKTkCftRhEBQAPG0B39vbUmhE2dU1+B2FUUVViykwxjfFhrpSnGUa1l6cK2eoJ
iENqNzX2XANELNuoerj5joZdyZrYoB+SdcvemZRiKkPZyKo2WZ9DoMthMe7tmNg1xj6snoU2Z+3G
5/3NormSMZmkZlypUtNhNzdG3hpHs4F25fCVAMczCBaXxVp1wbOzzXHS/nZH3oz6XbduOmo/T/LY
prfaPBlD3rM60TnarJ+A0b8rNsZrfmhWH2unXotjf9/tU3v2gHtG5sSr+K6xnGnXNFr8U9p18yjl
ahjpJH4c6lUeKckYzrTYUgdjbXww3NYhTuSGi3g5M2nGzcAbQ3c5wL5a6j8o7XLQ9RtxiJqqDBTI
jLBJ47RGbhj0zrBNhO4MPgjmKHfCnIAFAMw7MtimPtWKv1T6GNwh8UIBLGoAhEzP3PUgnQN0+Drr
SwDVvnIlXActOEPzEqRN4LWUP4jyzgd4d1e5CiDaE4O6VdRaHZC3Jd9pAf4ZlGCGwS8XzUNBjiYH
p19xT/QGTFOf1Abwwy05d70Mhrf85Mu5xWN5QUDpFPgU/AWA/h/5UlocGIbFUeUl0OE1R/CXNtwq
PlgocSJefuId4GRToOO2h9x7kuJjEwPpFaB9GRhv9AokfemLLIG2pdql6UaA4krhIC9tdhTURH51
joHEXwMAODB8OyuYrfqwKPHjQI9GBsxa5t9FDWLZiWmlwcEDzVOC2DQn9K5m70L/DosQQWzuClG5
ar3WRhYN8KwlrFqxSLc7EF8NPnDyisgxMmCty++agB0VTbFj2ZjJsLgZJDWvBnuyEW1VpaaqriFM
g5P83vW3xRnRc9u3Phq2sgb3lf0I4HAbUO8OaCccBWev0ZxSvOWhXz/D6ONcze9SqhuNNXiGvHpu
QRJYHL2WWBoBCUIB5FAAtMfxu7D+MrOs5sROfM2fJXZ2fU0s3P+ur3/l9TVxNX6P9XXTQuo6MTQG
zFxteoirDZknag5jlfUg93mIJGjKfEWh72YW1K3Iq/lV0NQUd4NRxKQcBbm5Axq7O80t742V2CMl
yVoGK7IDe80mcfJ9uPhB0ROb9RNF39qxXjd6okAHXRY6iIGQgQUwdBqtO1BhzDRuTsREPwYdqby0
0IftcPDPzX2yAf608gJC3ft6zVZgiyyetLu3Zc7MGTrRjd89Z24eW15330QZFhH4kvQK3dcKMD5r
Jyoyp0OkC8eWEgM1DMiqTJW/SoDIbeQBvJtfUuNBbhegVQOVownarw8wHQCAvwsBBj0kLpgTgRUP
PGcdBMXE2AfNa6k9vd07s089WdX/PZ56bhpN9h6/x0ydbDJ+xky9uV9kum4SneqIf0xa1TUlDfKY
DtsQzIrxq18/l9Knt4d7TsSkVT9NhKlSeGJEU9VpOUMFDpuwDuACVaC88apkkcTnUFJmPK2bDbmS
MlnV3ynl5jy7kjJZ0qpMh7KsZeTvKArYc6jNlGpGJc6JmKy/7xJx05pdNWMysUpd/bUZngBTHHuR
Cr4L/ZPcgvJc+Kes+FyC/s8v76CfrNqM3IB9bnlsgWnA9RixzDAFudA+8h6iuLGLdB8qD3l3ApeM
EYPrR37oIxBt1ODsIOG2izpXglpPWLpGEsfBD9c6W9Vgxgz6lfDBAFB6ix55AyEDoLuWW9Ww6RsN
zMePCQHHh1HZgpxK8vz2zL/4Br/ZC151wmTq/2t2wq3tt6mjQoMaDBVHE9/CrwIvjDIkqujk0HTv
eDBr4EcD/tte/iph4kOQri20eMzd6ZetO+zye/Ho70EnudMW6SkvrLkMu9tT+6u8qUMRtn1qgEN9
C7I6O+gjl4DjsR55/6iwO0/YsRjsLjW+S/18FTtVPzwPPXwKWx9vtJFLMT/EoJl+e8rezO0zr4Zr
qn4G0EWpHN5S4Zbr9KjuDoh1rUAYeaRngUMdY2MuI7dchvfRqbfyx3r19gPcLE27foCJcvrh0byZ
AXAtcKKpiKG0PjNhAhMPKUVUBzVwbEvJqq5qMPDJrkkfTd8ExSVobuTe6o3Q8uVzLC87aR37yJsx
QzA0bcLQnxnw2SebqI8/7snmVsD4+VXIIfhJK+C23fr7CpieEFSpXqTemAapMZDtSLsweP/25FNu
m/ivEibKqlcVXU5Gf5q91/faMrmji9cxug1+qqWBNHqy0FBnZKz8E1n7x+rOf2ZP7TaZCSvNtXOi
0P5xlTkzftPEhrAOM0ktMeVr81hnYJYErQzYEns/sVoQwmbkqQLx7g/27UR//ZP6dqLfvmMOjaPz
hjkyJgpM/dkadG4OT/QZl0vZa0oDBhdcK/3a645y+vr2WM6JmCim30PERMVU32XtZtYBm+R7/pR1
cCurCAV/KjMIVSjTpmWZiikiKUpgYcGwvCR7kINvmy1Ytjb8QdqkbvrYvfzDo/WNwMlolWqdgHQc
uyNQH8WgFJVSkIl3c8t7VI2Taf+NlMmARSpR89TAuYd+Kt5p9iuYt5fDqnp68hAFN212D+3pVKi7
jZfSgz4TcLkxIa+E02k9paTkOa1j9Knvg0N044t9npx/pBcpmZiGUvOFanK0j3WVpSQoqApPGU/n
bP4N3f9NS0btcmVaf3x23PIyvpE4cWfB9i3KooAx6BbGot2jHMBtFuXOW9bLcJm7fK0u+bE5D4/B
Zi6JfW7YJibhe/t01Hj/9dSkZHyMqz6N/QDE7uMJCYJkYHhvz947c1s8gppu1X1J76TYSj7KqA6P
9tXM0ruV0PFN506MQVz3Ydu06Fx9POhcZsvgEC8011x463IrL6M7FBu78d5w+KJa8kWwb7dznTyj
cJDK8W3zaymP6kLDzG033aLfR/cliKu2fAeS7lX6yM4gS316e63cqvP8ptkTlfMTe/zW+dA3oid6
iAVpxooMrR3MDxLYjptsWFQlKm3j0BH+sxQucTTmhNVxpsnj774xyS7PdTXJfuYymmuzPNFNP6vN
M8v3cs5/1eTvMyxzQibqKSna3ADvLSpz/MEaPNVV+m2a08Xbwze3UC+L6Kotv8dCnVH98kRN8SI0
21KMG1H/1Knvi/bz222cUwSXNNarNv4ERXArvf96NU6Tfn+uVzDXoRMt9A936NzUnKia75yaM1Km
eb7f49uoty0k+It1gAHpbJoH2Zml35Wj/1RvBmx304XimofsXfFOWgm3W5Tr2MmWzNEc/1g7BtJ9
WyCsgCt5px3wfqntkoW6LlblMl4VD0DvWX7XzP36fBMzmldMCosxRtNu9FN8LDbmolv5y3BnngZX
HKrH6Ecljj12tVaCoUEcYPTSK6ewkJZimXfn0M7d2skcYJnsZq306Nj91n58beJksoKpvaz7GgJL
h99V6xogNijd38Rntmi3YibCcCsFC+vyq7TJ1P1BabcX4t+lTQM3v//wTStQfnj45laQMfHb//AV
dFOLyJpsME0zVH26fcmjMm+VpEJquCNcfgeOWqxiyS4Q0jWX4FO1Oab1zKqdkznpk58i86YmUzQN
cFA6G/fY367bTG/1IfN7spWgKwZU3ecLoOzsQyym3G0XnVvZCRYUm9mAajeX75XciYYqzAIP03Rk
WykKTuKlZQqyZL2PnVJ/J3fdvkTamsrfl9mz2i0aH4hEsbn3+LuQV3YXenYoCUfWYrsGZ3ntiaVS
KG7c0C3VPTtmhqtGfOGlyiobTHDPQ/Vm6savjiypD1ryQJC1LpIPghQOS3Y6CrtUyQATrWsiYonq
7hy03TODO9fREwX5h3X0RE/+j+/oWzFpoCoZpqKommJAZ09mtBwPXSLJqMBRZBt5yLYagbZc+yRF
L5npRHluN+29Vpyr/s6PnmWxaWuMuwQMBNDAl4GJQ8+PAw+cpIrsumjXUXiKktLOACySKlVgvT0v
LuHNKzumyUxDPj3+FN1Erdc098WvMsXI4gH1Lupnpg77CqzRpBoJ6fcsiIRVG8aG90A6qlvbbFVb
zuJNRujCl+vHhKduz03bZ8Jte2yN5dTmg1jXab6QjOFgFLoVtZlb180y8SU31FKcELcOY9y3vLZc
dcQEU3aMaX9Ggi6oq2Ory6NdySgK82MnKN91/RN8CbeK200GWmjxPq8ihzbBXU/SQy1l4AxvHdTW
O7zu7lrQ1vNUsdUaKe1es5R9HIDxcplVhd1721aVloJkdi1n+1jeasZhCGtHKl4yhVhdGS6j8GMS
JVbFDMcwgEKnvA7mUzSoVqWWp7f7fXaaTGIp2T93mlw2M1fTRDVRBEhUWaVMlXWKN9/OatDLN1z0
NdmWi3TdrNUVcGqO6rkYgR7cdBku+qdZp+emPbqSObFHP0PmnMjJ4s1bP8KuroFZkA5h+EnzDrqZ
zi25W57jVbMmI48KnTTKZXQll4gdScJqaGzrJHBlgR1zOzPRbur9K2kTA/uD0ub6b2JW9TgVjSzQ
tqpDQdZnqT4b0YwvPCdiYsi+a4jmZEyM1vc046aPTSlWlawC7nG60/YkVrd1gp5SagNIJJ1V8eXb
KmZOwqQR3yHhVoGPTChjmi7jdFudVpsW1TBIisfRCJy+VmtjlbxXt4pk0XO87exkrVjKKkktD5Zs
K1ZvN08Zn/83KulK+HSu5b0owzDBXHPYMj4mZ3MxrPk2WamrbtttfRdAO8toETiN3S6UhbJrD4Fh
y4WVnsgKpxpz7vPc80wm5h/bGZPB1n/nzpjiy13cCngWqJ81NEVHkt+39gIJfl5P8lze6nWy44O+
bEJz0xrZivLmUCOdlXadrXb+ShmUF1+YlknznRKJcxrW8AO0dSSS+yhIrbwiVuEXr12bz02gSUnE
b55xooj/Kc84TuKrSf6Le4biPY0wuGh0WvgYRU2Z1DFKOvWCW8mQWGYTfJGF4kbGZ9pUdlFnVleg
+5BaF2qBXSvBIk9RuEOqdcjpUkk+ULW3IsPfVcitgkJapVzZ1lDLLFHPXqe89+XS6evGnVmec08+
mZH/fZ789oObyH1jFPWm05rMrMaUDBUNeqUWTiuhuIuevEa2pKRbv91Hc5LGz6+CVj8gaZra+Kub
ryPn1lAUxZhqaqkE3KIsIZ4ApMKnPpIXgScsKXrvEdUaTGndx5/lyNgmNT30ZXvXJIndJXTt68ZW
DSvH83EyU/l2XJMnKUvfF+an2n+M/MxG8GI5eM1CrfsXxdRwzDrYmQLQ5mhjqoVlaC9aRm29qtcc
3r2XCFuOkQnatLasMysNH3yuOWmSLZVusCud2T65b+V3HhucSDArk4WVVK39dsfPdsek5//Fu2Pi
I/46Ob7uASfKOsspa4wMSqaj0XPvEasCsrykDpam58veZzOKd07c6H1dT/sfFXdzmV1tcSeD/b9b
3J+zxZ2csP4yq4Bwq4z1Cia9pK5eDXMq/KLOS3i4TZO7oMVMssTSI2KlPgpJy+dhABKJZsxsruaE
TqbyPyT03z92/+F/zo6/2GPx1//E+49Z3pehH1STt3/dhx/LTGRfqv8cv/b3f/v2S3+9+9CE6Zds
+j/ffAW//Ktk50P14Zs3blqFVX+qkWx//izquLr8PJ5x/M//3w//7fPlVx76/PNf/vQxq9Nq/DU/
zNI//frR+tNf/iSPp9L/fv37v3549yHB99bppyz9v/9HhJ9/86XPH0SF72vynwl4G5CKixQGJo8B
kPbz+IlJ/6wQTSEMriFBkGxEVUqzsgr+8if6Z50RFbnnpmYA4p5SfElk9fgRImZ/NgnViInfMhXA
s+p/+tvTfTNCX0fs39I6OWZhWgk8ziQAYzCGggwDIS+kuRuAzGCTI5W0qeS8rqpukfmFtyR9FS8J
i9g+6yT+61USIEwlAIEUKTw9amonbap2OF/eJeWgruJySB1J85gTFaaBK94fA4oXyez0LU5T70wq
pZ41yB+KSKGOr/T9mddBY2ueXD7LJn2N8KufCFdsU7AUyV6+6XT+WHRu1l9UuaJPssdfRUpOPO2b
k8p9aSHVZbdtSDhsPaMxFyJRu5Pic2KTKNefqR+8i42Kuz0AMktX8Ui3jZEm65SqkLeAnJHvK96c
+dD277nWJo4vyfJ2aHVyT4LqTPshtLyKNd4iz+OnVG0zZF9E/oKSpjyx0ChPl3t5pnwx1YBszR6s
ARoJ7ns1C+59OZasXPWTwEl5ELhSpKrLFCVq+8uVpJXhL1df7/1y5VPVKvKqszta9wvemP37NPoY
IXj5TIcuW11uC8XfDWlk6kgZQ0Uc1+K9lElkCR8i3vcSGKgvV5d7fcxxChjW5i6mRzNq+L1AZt1D
6ckor28Kf3t5K1BQsggrLXNlM7X7ym/epWHPrVbO/PeXK6nVpZerK969M6qXUGnFwR9fVC/GiWYh
tTYxUsO93ItZNgPiK5NvrRjmK9OASgQoAlMn1IBf+q3V1ELfz6qhjFZGUntOZZRi17e1FRqVsVcl
1djL48vl6nKv08zA1lDq3+bqo+TRlyZRmzukZ6iPolFfyqyItrEZrVrh6/dDlMQOK5tuiUbQ+yKV
xdbshtRqtYI4+VDp2ipgLHOGirl+62e+1eEqqtvUt/zOdDPh/+2KJf02KJtwmSa563dZ/dLUYe8a
5RBuey5OA7Istxmlw75NDUuLc3FoiScOlysRI22Es+SUEq928yqhS0kX2VM96CUi5F6/L7s0f0Lp
LbALguSxyQy6NeJyOdQVQ5AXcASplgd7xUiEM8RVs9JUVFL6LHkkTUNfx4uWM3M1eLm2LPL2IIa6
OeeDnx+jfPiYVLG04wSxd4KBXekxJYtoXComec76NnyJYjVeCbleiDhpXWxytXumqZmlKonxqQNf
RxNR9tBpRuJZZpRshWSky7Zsha13ubotW+OxKdTgnvYqtaiMuk0vL/E296w+C5Unb9DW4WB0j4ES
FZsgVHw3Vjs2YyZlbdx+XW0sdcT7Fdhl5LMitmuYU/h51SeNokqe2Mg9lde8UftzX3NXbnTlsWyi
dkVpuvWUKu4tovTvooqKVcETx9OT4sXPwxefixeU//qv44WPkXLLWCmdGNphn1YJ9GKS4RSjU+Vl
2SGNlQ++OGSt1u0kszhL2Alsu4qzgyJ3kZ0Hg+Q2qGBdqmlILVKb/pl6ar4qZIKs1LrDak81CZgQ
KDPT1P59qFTcSrsW+GaQtaRUyZ/yGkAKjcH0XRyx7CmgODHx1eRhaIMFghH1ajCp+S6TPkeYj88D
o8eM553tFZqPUIMAZ3Gm6p8EfcIkbF3hteq6FMD8kFtdXfmkCJ85kCtyKc93VG/kRdMH9V3dRe+V
hHdrVS3YIk0TIHpkhbEsiqw6yy0TZ7P7QGWNjpVu9KGTkPMaAng4U7YZUdXAqqUzh2cUhDJ5VlhR
rUjj2Wb/GMkx7/FvvWJFtJXcrqzPUoRSFjWXOqcmRNnVovEcLW6S0hqYAJCG7g1HIvkffCL1z0GX
1BZN5XOmFP47I2cn0RbJx67F8WP8OfIGcgypHt/BQgV2GTf9e9TYJZaSybaZ1+EBKXhScry8iDSq
t5EudqxlqNUKQt5aJQkGl2b6gJ0CjY5ST1E0aKpPjcmylRdUuUugQJadzlpbL6peWH3s8V2Sl3xH
ildTeHTdm13+IjWtm3qJtPCznt+FASzc16t2aGK7NwrZIkaZ3fXjC9DvyMx6wOHcdD0Afwn9TQjg
pYgCz+Vb9YqIfJpVpeTveg173zhqawdTKd7xnrTHjsdgu0K48TXUqncSy3OHy+Nx7WgO1ZRWm0Ij
ny/veJeIkx/npU2BwqeUqfqoEX3NkHt8KpHKs0FkzLNaDFwSZxowqvkuV4ot9bTsQy7ts6BGEmTd
qzvJk/MPracDZ7sx6ocmZdw1Wg1lNAyWXs5VNy+U8KUy44Xq98lH7OINi0l5d5Sk2tj4qgxcmURI
Ti/3vkUzKg6iq2GvxiuljhM3DKuNjliBFVUF/tnrQskqq1ZeBWqR3rGcrEPdFycJ9VaLKsqJbZRy
eRq6YZWoRXBK/XrlefA9dCpwZlizJrLpZTIGiY3ejBe5WmuPRiY+BNzTP0WDsmxTJPQqTJEWBY0K
zc11Jd56TeLEITXPbYswlGyEKNOr23id6ZXkIOm/f5ZohTIerp2UJl80QlEfVVVZ8q7STheDlgTa
Mk5yOyxrS2nV/GyQXtuYEWB4WC4Hr2tZDcULbBXvTn1ksFVZlOKQ07ijlgQjyo0gck2NN1bMu7tG
tGITA7DGMpQkuyvSXl36hR4iEx+RNlGV3koex7Vk9brzYuBhFh1fmr2cro2+VpaRIntnvTQArkjH
0FzP4tKSFOD9qJ3Jlixl/roA0cCxNzRukxaWYhhM5ci6bSuho7o2GKzLP3B2/kUNNNzrbJJlmlOH
5jnGSG0v+lQLFHEwg5RbgzCrVS4T3xkMKu+9pFkYGiYY1dW1lmb8gykEt4PKEOdST1dhNyBXPKq1
VRzQ6j7vImgirdKsy5LEceuxpH1ud0QqT3UamMs8ZMNa9gfpTk3Lwqmb8KinOrdbuQWQfdjfeb2S
HAMSpMe0lwdblCnZE7XmC5+E9eHrFWPl2VTKO5F2ObQ1EWfeevW6qUttoUH3t3rp1n3KELrk6pOv
+p/0gfeHopSbR+w0LarGD7TUNrLpw68RQbmU2xSGqwd6ZZIu4DfEG4FV/qg0NLdJkiabRmuUx5Sa
uV3qyLwwA7rwRJztLy+NRHS31EsFrv7f7l2utLIutloTrWVJyvYR6/tllcb6lgwM3u3V5unX7cn1
dmSKJIsNssIIoCBRdkuxxZmWxOdMF4NeDea2IyJ1eRXTe1P31Y2akMbq5I7eX+4ZFXxaYy3imv+y
mi9LutKMYsUJnL3L4s4pfZALBi/ZYKLaYjcr7+JSJbuOPrKcKb/cySvjGZkr9UZX6+C+EObOH6r0
rmpjye07XizAeGSs85BU1sWMXQxan4vWHiRfWTaJlq56AxkF+owuNsf4zzeuiamY4IgbU4J0OLpT
SC7eU1rnquFts8489WmjO4Tl1TrTtP5ZNgYnLOTqEQZDg7YkxLrc75Rcd/Kor9ZJhlJe87KBoQVb
E6AlrEQf5QszSIb3na6gFFHLn40SeszwPbg3utJZLKTdIUKx6AK7wu4gvCBaXO75iRwu4JDaoAwR
jynUTi/S5J55iXnOY7ISdZ4/yQzzYiBKYEeIrsObHP1lnmTVVqK82wcD4vWkQrlQmaR7JYqtoGNf
gnH3oI27hzIaYmB9ZdEyTal/bEI9uqN9aIcJD46XW5cXrcpywJNhQ/b13uVf4lBeR9GQAcALXyc5
sdTWrPd6DfdI5kb3nnMmW1VU8UOdxeTgebpvkRa3Qp589JRyBw8kfSKC9ovK93ekRFkt1yNxuLwg
gCsOQIB7NllH1kpUx2u8e89VzSBOaHxuRKLtPGiwZtlxwqy8VT0AmZWo4w+LGXBGmX3ruI77doMg
qEThtI67oWnuKynDsjKY3y7MUAtXiVwuOt3zXwbOVLdUO92qc1/d+lX+yInot8loj0lWxo6edBk4
MyWxbQtFILqPq3xQShs7SsO+fMBSrTdtGvXOL+YMLXtNeFg+5w/JOPv8Li+WpEm8ZUi5tE9NtXaw
U5Rf2lJfFXHZQm373insAZsgTBGevVrJ3Uwzzz5vlPXg1eomoMmvV5d73XgvGu/5nQyyIK6B5KMo
wjuURVCnLHj51CfVU0u5914yit267jz+EUc83KlLv913ddLvvViJHGyRko/nycekgWNeZ/AEyzyn
q9RjYh2ZwGXDjrVwq3xoH2JZA0RbWpSvqMNYBlV4lLS4f6kNuuwGU/ugR5pnYbGa54TwBvuejq5q
YHDKqiTOEkcKTZoEYnF5e3nJZXMpon7zi2fKdZnt6FApjyEy7WB2nMhvvHWeRM2mD0LT0YzXCo4N
B6In77GR1PIHL3qvmnmwlcJAOarRRyUK28+hJn+uU548dZ2OaAYLkmPOI7r0S+pbrSKwFiVk91x2
a4OMTCndbPJTWiG/iAr1U1wj4Ydp7EsTt/1zCR9/gellhWHL1m3WNOseZnuTtmqzljSBKyUE0B2t
mMWyit7rpvRMfB6+kiRurGAIzWOna81KH4370Jl73xzEAQwf8LDGLS02y9JmvH95d7mf5et0MGLH
aHLEhHyOGIQsugd/DBhlRVIdJClAwVOELT5qkNzLc5JACpERRgxXovGw8uLiVHmF+qRoebJWWYoa
vfEt85ntNUW6LGufWw32tYFL6rBZ1cDqsC6PFpmidSupBkpJZSR3PQ26NVK5qBzZSl8mH9Pcd/Ke
k4fShFIMaxa4LdxPMM0M5e7yEudmuaNdq8+dxnx7IIAlLcvwuEf8RQ0YqPLltOYqUlwNLJPlRuoW
bSJLq8RjfJMk5n3ai3arBfoXJoll6yX6Jy8NX+UhJY+tLyWLvG37jQCb5Bh4kmVz1TVKcLjEomJR
fBmG0bPiOvxuTQ/u4XAlJ2Z21sXeqZLmKHWk36khQeQjCvgipaI8Ia6jHDOt745KWCpHwzTFEadm
HkvknZknmZsBwckyVG2oLSM1yS6u660H3qjSrWolu/NHB8j4lGu6dPjlOjbVxdvOAr0Uun5jIWWm
m8ZIBGwY2LFMgX7Twcc04Ua8jcoxO7XL7iJfyLsS0fWkMDIYjyyQASIJ9jGzpnl2KLwhXHRqKe+0
wlS2VfBYh6G86wMjXZTYBVqlmUqnwBBsX4YS1gPzTurQeqd0qOUV6wETebl3eQFAdmh1WbYppX7Y
D7Kubrs0oG6RZN27DrNFB76LXFX54eKcG330MIzvcugvO4Net2QWYT9IlYhtPCUBJVLLd6xSwx3C
Lm2Gba+aJh182PwlQOg22fKckhPo8pApkxr01JhyvQpz6OIUUJw86yPU4CTF3dBhY1b6Jn+PCA4+
axaxovSbiw2+vOhBr1lRGGn2Ly6VD5ZRQoNTMzpYgW8Cg9LChiFdF4HaP48usl8b/HFg5qaoeLyO
h4IABFPp3zOSfxBUTs9VhUBTJlWPF9crrTi/M/BQ/4+wL2uS1Na6/UVEgBAIXoGch5qruvuF6MEt
RoEQQohffxeUwz72F/ecB2Mgq6ozSQ17r2HvMXTSunCB6A44G/0KZzXhAGHXs/VVv2U/oq4Yvqy3
P39g/VFKFc2qypcPQFj3ntfq7wNTQyoa0T0FVe4c2GgQ0Vv9KKch3Z7wlENk06HS5mMhW5TjbPWv
9WQpKshc3FAclqnD9zxNyyHoe6RTunuIwj7N8zK6Mb9jB+1YvQvFb3J2BjydygZTWtLpVpVKYkOd
xuPQY5kMKBqxQqiQzbV/CZasQ6/GZChEkAJ1btNcZ17lX6i7/LHkgcrarv49z8WJGeenIJKmDaif
OWDfFi3Fzhc6SkIv3vHK3zV9+30p62oXuBksNHXSDeSdqPBUSQ+LdHFEZHMdWucn9zy1F6YR+zYs
fulqTHpZ54k32fhcdQoZLC/LxC/3pfQPVM34i318toaUh6GjJGEVHXZ0qPHpXb6bcn1gFN2eujHU
qTO5Z2MDOKDnts4YhwR0jwy1wlfevJkxfimFPB9rfq3LKXUCVV1cDLK0tr3YRazfAz3xPXkY2XTv
Od/bFumMs+Dfq81b5dYuRKqDAGozYBzEEGVERB1kkye079K88ey1iblKaqX4cxuizFHa2l252LNt
++dctHxvFnVVsm+TmXfkFAQnLxriKxv8GJtURRMfD6GIpvmsazGfnVa8hiFB3X9eou4zlPboRIYL
JNlIg+ZsirDvt0DJtelOvVJfZODKlNSoySOBc9UeGhbSXwstUabH/Ua9xyJEoknKRExKXFuGdrzc
moMd2S8tYoz0SqOoax6n1UAWpHbLC/DlPosK5ygmj56g8yfQ8oRNOnWlfl264GyFlDsWkpsnnF+D
5z2G+Dt20tED4N9b04YXVo1L6tbhVU6Yz6MIqsQ4As+P2/Oox0vslLD7DNUuxLp+AEARJPEQHW0z
6SSa4zqNZnQ2djBvI6luNoxe0KFqt8TtkxK/3RYPHuBtOZGvi61DgGzYPAvxGlNBUyQh6khjt331
x245Gl1cI3f4MKKYbxvMadezMUg6f3COyBvY3o8a8q5qe28H87McbPxYRy6AkGhxD3JxJ5SrN2dT
OgM0yvW482rZ3SPUz8W2EvvY9sc368XjU5F3/dNoxvdYmHvjzfyMtoT8th0WuXQXtYxp7Tb9vVjX
eBOF00FmSFPbu5gAvY5Le8ArSQthNKyJLaBmAgRL2DFj/UftqSxvMM9GyDUQ++X4ymY8rhYVviqr
k/U/O72QmCeFyZPZ6ueOxfecmjQP3xH+JyNKH7e8yQTWiggwYvmt9+Ojh/q+1XhVrD8U/R/Uv5qw
OlLx4IZHFR05wqZJj0nr7uf5NPVl0vAviw4PjN+c+AUxZlN+MTpKJdcJdeeExLe42UW12sWo11Qx
jLyzdfftcPYGlkDHknquA+nkeyhaaNDdDzkUPwQWnoeofgbeZi8a3cZTSXOTDr3zHEeCX3IdXL3c
fayigKdOFTYXT0R7pv2r35zdORqypZvFRczCpIa2f3AdxFmc0+LBW3QqvG++GeVjrxJTNaec5CYp
gsmmTgH2YwaA9DHwMV0YyZ+nHIWEI/AXnID8rqevKLg173SUvw4qb3eOG3xYz0256uQesNnbZGp5
a7SDApcRu2D2AX5Dlc3DEHuYEjDJZCME2hmi3WNOguqiPS91FywjyMmbE+ooX0Yh4e5bZoz0otzz
YuhuoaUPCL3yJymaRNc/O8BUiPvj0fvOqB13E63mpBnaYq+bR4PWeLwG/9D47fc6/hjzzk0iOv5E
u79OpFMTP8oVWJHFdIBGPniqoawEHnWhRPVH4IXyyuV8DMO6uLo5A2+HoD+MG9Sejlqo8osqRMfC
SRyXOgasBnRqVxkinlsIUNJhUQDvWy9OQ83jPVqk12kXGP+ugsHug475d79q0EeONvTz3vYqhwcg
I74K6pvxK8DrBvQCAqM4FPLOQgNMUvU5OBRVUnQJVOZDubmfAFA+zLnsv37+ahsrffQ8GUcJB2iE
2YcAeQC+q+LiCHt6i6pRQJsotAFJhy/3SBl6pvQ9uwpdoZ2lC/U2oij31ndoJhgOpf+B8oN2H7cR
3ZfAjTN8Zf5+g+ys9nhaucGy30BIZ8HmlucV2AyTVzYJZ/5SALQ4BGjsKHg53rZn3oFrhXICl12t
GJSTSLGXIDQ3avr8MnQkUUSEO9Gpvt7993DT+3d5gDD2gEy5KDkJr+nad2MFbP4jPidDb0MXo+wy
BqhghlhvvkXRGGb1BBlXx1lxkRvjG1RD+zFYfYQInL4Po/u1t02BZ2eXvbHOfDOxyRr4+V8md3xB
LuSAZQolNlBR3HRkUBzdFNXXQAWZribxPvferaiW9qf0u19e8bwFL2ghjx5YauhAULqoC4Hi4qiN
aqAydmz+0pKqPvQ9iU+zioMjq/W5mi0iSu529sip8zrOmETQrX4v0GwoWQIbvfqVu+wZqrxkbasF
1iWUHeyViI9bqoChbDPO4p9mCcvMb6blZXa9MusUdjjw534g5YfDPDcxLatvhab+x9KdCinZvSkn
9WgJKPT1YzSyqtJ6ivB8JvFUz8zdB1KHgBAQfprcj+4w4KDWy4FJqlGWvCri27DYAxfiQHgsbxsc
MzTyO0DrNt3ynh67yj5m+ZK5XSFBMg7jTfNRJvMUqadclvpiyyLKhBcVP/Rw65k4xo2LQKpCKMvj
b6XEdJ2qqH2MkDs+MP3GZl/dJ08D5fQbPt5qYLkPsy0vzQpLRpAVPLfBdBpXvMFKFNJb2pmiTjwK
IW/D4L8PP0Ch/8YDCfMBisYxRfkdSEP+pdQIAzJjIsEBVDK/PM/dtC8kzFOleeIWlp0AaoCirX5N
vltCaCiWx7Dq41Pbw6VEYp2D5XMOfMYXW1Xl8nU760rXfp4Vf93bXp3xWf/j53gtfi4BdBMs7ux1
JoFMh3qQX4GsgTMLRHczjhuh3wrUlBrZYctz570J7Awivsb+u15OqKZ4DL2cZNulBjaHTq/lr3Go
4nRsCXkbTa2yoiLDUZaVv+4EuJyYPHjLryZErcSkd1ZGWlZw2rjR/LgdsA7UaYN9MDH+UiAhm+OH
XLbxw7SeScWQGgG72m8vxExi/wcHdmpIzbMK4fTRr+b2NaKGn6qhG+FTw6Wg9Ks3lN38JKR6BoqM
yjLIZ67bWbSeDVAn7KRTGuel6OYzUULfHJAmaxZqxhw8SqhhelsTOM9RJF36FlJO2IdOriAkxED2
ogSR3fQii0rvyWBZxguNNYGr8alDwFG5IaD63DcAXTwU7FO8+vx7UkTm1mImp2TEt7L3gNeh2y1t
9paG9aVY/O6eG9ZnLG70YRIF2alW5TstG5l12N6eqOrVEwoG/nmvhAo4sT5Xe9ZPf/IBf7MAY+Ef
xnzsztutaqA+GOe1X/eikDHxdtxxofuPhrgB7HK8PxuzdB9yLJ/dVh8UaCxnJtjPiny4OMIP3mMY
fXgb91+bMuyOInScHYo8RMjZjbubme8/tiGSispEr44DpnFXrWMIiPyDG5VRRgapMif084uedH7Z
zkhbOBeyjKjIzTMedDRhsxRFRi1TD/DqvY+TG5zBPIMWXNVJnojNLgq9PutWKIqA7d1try4au1lk
y5OzKZbkVJMrhvBjiB6gyzJ/L1iP6KWOxnMzK/+Z5cPvWjXkWo7AoGaFCCM06ksH6CuT0cLureuQ
E3HMsCus+qIa1ezVOrj9QaH4gN80e6bq+RAXvjqoLkKMMMao7RO79Qdtd5JN/gc13QwY1cFK15X+
rfHrJaN+Jb8ieDwjc3P3om1pthgKyKEo1XU72w4uYmY02kAzh1KBaB/NgGlYZdg75Nc5VPzoWNbu
C6W8s+ug2UdTsD0TfPwY6jk/SLOgNIJnzReqyiyilftda3fJjCzdix39RM1+jYSqyL19Y9iQ9GQx
Ffoyt+2VFD6oyqld8Cy8PJvlFKd+I97ruHc1uIYGqMt66HKR5crxXkqDxiMuFoWj3oC9bnmxTRRd
Ud0vxBDfaFXQF/wcVUpA06/PaqTuVa8HkFsqJVUc7ZSgw1M+116mIPXehcVQnBrh6eTvF2bZzjts
UfShAi5mZFE/RC5UNWpx+6+lxe7HdB+dodk0H15fJbUmcYKC0x7Qr7h6ojUC5FUdYoMhBDlUo2uy
q1jieTr8teuDKfg1GQfJJKiSxgEkOQiVFrmrLhuR11uIlqZcXgdTdCmUG2UWRI3/zfXDHV/pYaAp
17pSe03okVA+XJjs6X30c4ckzTSYvZvL4yekrDzUXYC8ML98AsedA2NEM2tki2AOjhyadGD8c3uM
ISpZub+Y2cNM6uBpWOVPuUW/o5pd8y5YzqQR2Grd5QXpWZ/50puzgYXcQ54iHhvN6G4Rw7QjXuN+
VViqNvVFIJWGbrCGIEqMMQNfSUS6oYzQJPUPhcQA67FMQUcyviIw2IQl41DTpPWUe4tVuKtpAIiu
MCs8W3hdQov2wqLJJhuiUwsRXfygs6iRTPIHroYoQRB02/QEPPacS+4i0RzhlalabEUO9doH26Hn
NlITVNftX4Y1UveHKfXLqHshfQcGINBg6DdosFAo3E908e2TTKdoRRJiinXOizP4zrsEze4SM7xw
ZK4vBnCedmv+EftiukkdS4g/dPwSmtW32ES3vO/gt2IE84uxWzfwCd3dhSougyyw4iMX+2g8+ScJ
WXccE8E6UPoHvZ9BNIHav3IuXlg+jdfZzleggfcu9PSvCiDWdtKF3X6M86ypSfMI0SG4BBXe3Wpo
QI/VZTrq2EENjnwiKQC74ocf1odceOQDvLk8qIW2R0fw6sBiOqcNZDJZLePiZrntro0q9K4F6rgH
kqCPK0FYrgqjjTPc2EMIAECtxWZMmpjMp5I0NxPq+YbyH+MldGgIzRfCp+3QgSa8eNFy1W7npGKx
XlL2SqZq1dcUrZdNOXH/6IanpmeYY8x5bHgIw1yb85eltc/rYPvatRLOHpGXzw5cZfteRfwau0A5
jf0gBJRJQ2Yf6W7rJM1I++t2uU52YFJTOk3+8EA9eKOjdhy+bmdew/482+4ZgtC3cr9hT5ueJpAl
NxICmy3Wz43OGr8Zn9tENhyt0isZPZQBqfHHSP91GqE9av2hO6MK73xHYVKse6JlOpVN8QLlbtPB
Dc4eoAt87Fu/+xS39VDD3XwD5ceWqNGyCx8WzLvdOBnv0dSj3pk5EImIHJttOtOJ5OQxAMs82PxM
A/4L8tbghbue2VUdSiWohdEX2k5gTLeMR1YOUEINjEPm7lSk46RQAdaLUIq8U+rJq+xP3iAHhdBw
geNb20ytCpBglU/IdnKvUci8U+nWSEE4AeDfD0CwVlXiRt9wwORQrZwFa9gvdBTkJY9/gpOu0mgB
BdgAwc9sAUGZHejXjbdZlgrBuFEHu/jQZfDAptt7rhvIwhTHCGXsVOX9kkU5diJoNeXDHPQ2+wyh
56X9VuTsnbRSfEqwPnVYAKywMMXY2h5d7KbXubNADXMmdo4CDeQI9Sh1i13Hb0EKlvSuG5/ePY5w
gfbVvhvC+Bobs5tKSzHl+XWTLZp6eA3kJI/eJm0YliC4CLb8yC2trzDs/XmAVqe+bvcifz7MRSy6
h1guP/M8io7bOgu9Ifw9W2zWaf/RtDEUkv+fvzGUXqptYO8Swqpko6D4RK8D654dwNtvQlXfbd2S
7+sJd4kHjGryT1MeD09om8GQED1KSI92Du/nk3EuYM+gq7M46Yh6+sz96wBQC5q4dClcTfnXHs9n
VoXicLg8LFQUv0cb/SCONGcyDH0Sr+GzywtnH1nF0+2yaaMYHxMvGEplUq8Bt98O/Z3l82Fp2vi2
RZbuPDgJFh9vhzjx+xYYTjNvT6iNoDOfccBuIeAbXXfsSKugTNwgD+50EF8gNJSPXle5r7rxsrnq
we7l2JFWlQkqWMoL7wk/hcWynyKAWrTU9rKd/X0QUpAs18Xv/556kX9mXiDmUJOF+i7E8RRRfRz/
q+Aq0yqWvB/IYdNIUGgs6z5XP2qtP0/WO67RY2qknO9/vT6U6mMewnm1HfIKzxrCqnBNCJaN3Onz
mWWVD9MndEZ/jKsocfKaN1K56s0W8/tgvHB69uz8uqkS63DgKQ0UPfz3T0f/D+2I9AGlp4kbgn4M
gn+XABxZr2qa+wHqQzCSOErrG4feM/PnpfzJd/7KivZCVBmda+TliuobwhmUkoC6v6oSMjr+bcO4
irH7RS16F4R9CDjfbOJfEU1XIVEVw+EQpG1nIG3ks2MQMG9nwh2/f4r02aCDpCTgUdplCk3mV38U
pJ0zFyn+k98A6fZ6imXGtKdB1NWXNuwv2Ivz54ZiB+mI/7YUfflFWR4fSnyj2K5J+aU0rYWgLar+
ByAU/VMriWHBXC9maK9EUCYRCsH1wf4HHjQ6tqw8ry4Pn3I/UfggyfH83jxIHqtY2kdIkPRbjDBE
zkP7MAAkXF0DIKzbIiWNi5U/MOZWhBDHbGfDursO7lydZ/0FmurhdQtMIhSA5I48tJUTpHzpwpQB
oNy7Y/MFRfy7U7sE3d1RbYN1zNyAuGbbPluH1t+dCjaTgx+M/ptBnXCw7uplg/zcqrhoqooHB9Xj
T9WkZ/BEnXzmDgSUStLlp6LA2qoG0U0vpizqu/Hz705L+NDTuH41dESpBpET7MhB/NRB+AN9dPka
1kH5Kpn8qYsBrMS2EAY29/fQEeiD06MGykbX97QOExfg5xVMSJQsdS1PLFZiX5GyysJVZlk2Htnl
4YBY2WPjmUmoETbHggOQ+rmaoEGoWftacNBh/31ebF7Qv9nl9eslAZSoFFAfmq2SreT/f3y93uS5
CPl4fSg9JZFjICRjIZs/z0RbDWcb0OzvWz0RA8gf3qY15wNEWb36jHcWyn83kR8+hPmvTRkYaJ8f
QcXZZLuMKz2dEIJ8D2nHbrng4W1KwIyx27getrtLJAZgBm6XmBEpLTQAcVh/yqaqVUAVhE9O2Qcn
BQn62Yax76bbadujxEoCm03mQymNmjz+9w6MmmmW+FdeQ1Rhm8a+Fqz0gTWL6SxBgN/jxnFS7Tjh
txJNDEdkVr+Wwv5iRLIESO+SNZEXXmYM1IMSzXPbOuGlXg8DrYchCXtQJH3RqR2rG3uM3MBLts1h
27RA1c2f99zxsehd9V30EccPRMWXMq/BGZd991Isst8hS+cPZTeipL0sh0shGD0vtov/xwq46QT+
9U0z6A4ZDeCCovG/gd2qjXnAAPccPKKdw5ZcAJ+PQL9AHNZ6IXabTcvSwSLuVhWD2BzSFmeRUPdD
PwLW1O9BhrxuymfZ6vn0mQlTkLz7QUMLM80LPgOi+9xhFx1J9HXhrvvWA0m1qw5nrP3f1eCE4EBz
8xB3vsnm0qr3pgQHjBDT/nIJT+22Z4ecn8lp20iGFQnaDpUJv4iF6n1baZ1JzWQGOszeY23snU15
T5LOdW/gQjFsITC/IQVP4nkOTBaT0ewRokPg6DJA79qPddogAL+0y89SmPi3Vxugt2BDOsJNUjZB
+d71fQlrU2+eaECBZFRquvnQHABqHsv/ZZT9pxJynYk+IyyAzoOueo9/L7QwOK3lNab60PUeyeQa
snaV150qzb5Xq59iO2z3KwRC83sUxc+g9fwPPXN+mtEsLNtQhQ7TPJExkv01DymnNpWh73zEHJow
7s713mP88/7SR/cyruszKwbvLhfu3VlN3HsruzhBEjjstxe2e9urgZjJrbHPw7S4J+b2r4pzlJ6k
Al9EAIaSkXkVGHVn8K75M8QTvzYoGuXggLTPxnvSlfdqhBW7NkeJ48aKxwXp7+fBLOKY94y81naK
DyJeov0WEwCUMFTXmRnm6OCuQjTKAieNhJPvt8uKBvbkWlEmhdAnHZTljx6oWSqdStylIv19qBXa
CGlu/8ek2oxY/5xUPprHb/ZGcCVYRf+5Ow7djMW/86pDK3R916vZB/U6/X3jNvOfSFHllt+48ClM
MbAWDXH/U0+v/QpQmjW8lW3vp7U/+Xt/rGE1o/SG/cqcc7piikHFMwU+6cI80D6rK+EpUh58RFBA
GxdxwrzCkKDYVOYK25/wAPoPOOu+maF3HwLjQb7Ra/BSpVs9x7KYkxrI12m73A4W7MHUtdMja5sR
JFzs7f6mny1ka7dDF6Em31iX940SQAsFjM4iD/YOyro/G+zIB8YkAerOmrdhVO/5PAtI4Fn7IMul
34eLRvCA4f1BGuDtmnbqHq5a+w1Flr77OIjOO21X2/3Kz7ERjkB1hYrDxzDiO0QWwQucfuj3joIE
pejaowGL7u2V36aq9pbnWobfEVKI+yYV733/e7xArIXmuV/cH6Cc6Pd4MHpHFmc+F5LNz3Hv/A8t
M9RI/yIvAvSTil0PTthV3O0G/7Lt9SKc2hg63iMPJdn3OeEP8xC/bT6rv64C4fpvLhSjZ1ICo6PV
uDOsoScZU/tqOyiCW8grmnC6bT8pW6j1R+WadIpbSAmdifxinQ1vIuigf2tFl3rxCckCLAuK0XuJ
EPu1AR7m88F+qfLJT/QnvYOENoGaa8gKoBDP21kNSvXzDJq3J75qnBHkIJmG0aMuf26WEL76QlzR
ZwIx071ifX+EAxwev158gzBjvEM74L/JsP+mPDHeN8RmvQrUzPYCusTMYXbZDS6P3+d5eqWbec7E
l4YG4DVFgyGySezyVWIHOvQJntn+aAycIl4bQuu6wYLhhhBaUyWD9Ipjw3L/LhY0m/Ergx2e8ons
tvc7RSZIy+otWmnDvBZ+Olo2fwlgPUpNUJILkSivAp5H53s4cJxkO6h5Ie8uU/sWOpPBhSuUNi3d
M9kWt80ItR1qKHwSESm6E2EPYci8icXCHQ0ccwNui1yzrn/WsmkPyrqgWbQaT74mijzErj8kc9l8
1FYWbyh5Tw+9WOQRFEaxWy06eQLaID9sDkFKeXVmzWgSH6aE41RS9I5EdJDoibp3UOPI4al7qNGv
4kVNFJ+/mpz7xhiOq+8HwmBgABaRrR73qH1jzkKBJvs8A3K8t3MEEE+hoLCG1WGDygnPd3klFtht
XHEFoQbZ0wQIfaidXVAW7X5sIshNV+pnm6Z+F49/Dq1xewvwNJuXonFP+TLpb5GovbToyumx1Y45
hl2XH1erCTL37mTHOt8L27R3x8TxnjNz+Eyk/nt0S/6vehLFqtDQg5IApnDktDCS/yN9AXvjUB+W
pAOBCPKEshhVUoEz2ccTjy/bAZqhBXVf/rqm1EDoPn6HD+zHRtE5KGZyb2f4wYqQPaDGYv+1jmh9
DHj4QxDLn4WzONfAh58Zej6IHaIGJr1IwmjdTXU2ah1A2RpNL9qVL9smIP0ICwO+tc4p86sW3HsI
VvGxt2qO/TJ/NLxmT23ppFuwBTtivuvaQ2lbODRZQMM9AoUuibn75ojwnfp9dyQrUgrrsoZCApfb
MshD4BGRyh9qB5pzHxnrjkLl8Na58CBw4CV/WEje8R5dT5GnwWMQdpPhezByldIqbp6CUBfHAKFE
KACH/x3eUkIjTCZ/2m/3wKHo1DiUHgeIkHps9M+bhuKvq+3drFehW3vPSJD8t79e+/ONg2+rK6x8
c0ASuNTzh86WbLdEBZSHcLY8z8YaaGxofi8mxW8L4QVUQ0OhT596hE9YeFlNhrQn4RfwZOCNoCNG
88n3cI36NaKvjIgGfszV+7liZ00wTN/xm18MpPmJrZp8HzoQgAsxNVfuzL+7II+eQsuvc2HrtI+D
6nk7tC76oS/eBLmlAn0G6xG9hrwAnOwV7BYEFSyg4dgkGyLJJMjbTzYDHDXNwsaos4XFMglWO05L
OsyrDV3VubcD1xgn/UqfMe7xSzGhuTuMILeNK2B+dY98MGicKHPqABm+akfvgpWECazqLoUPnqCW
wxdqIqhDHEjfZGuuTkTvlemBlkLI/hVxgPdonVzsNCoSnIq2Ld9ZU0BADtHN5y/y0rqHaFv9Fsc5
zYQfYwM/KO9/fG4n2ILGxInH6TBPzL55TLz2o+Ps52oqMmz0cZ8gYpouAxGe2POeW8yEFbmPDl3i
KuinElSzmuGtwP9FJH6rsImz1nZOAjgONEds4/wwzVB5sjVHJuHH5z8cGLGc3QJ6JN722K9WS3so
+gpcJST+Q6fBinkGhgRmEL6K344QfZ3ZNgIEuW2EpNNzYm0zP9a9876FzEWUz0dSTuXOcmc4FKpp
dsgnoMbATMyCdUjYXFdPTiWzqsP34zYI1D9pHbqc4f/m9yqqC1QPlfm7gxpmJ9EAC51LftjeIMpS
TCCNYEPaPPeLT/OTGyYFcQcAjMB9vb8O2N5eBYdLmBTdcJoi18KFVg/7JS7KVxFj0XWsp58+qV8D
AmHo2ifU5pDnoKbl3vSq2C15F+6LHqkWD+b2o9MsTLowiC+5Il8/87piRJkH35AkCPlKr1dOkU62
9RITz/QOZyC9B6P489AT4DktBGCVuoAKG//DjxYF0wUehylByQh5QYiJXkJj5N1FK1idjKg3mxQx
/2PLN5vOY5nHWnKIpSM+HD8PdwEaQGeT24zP28Ftll9AzuQFW+eAjo3leAipAYLaQA6r22l6BUgJ
dUXutoftkvUBO4qOWaAy/WrtoeKwhSzy2+cjimbEAtJFZbrGlNewC5xdHXQ+oBvRJWzpomPv6ByW
M82Ht+FjA5Hahb0gqeS7npv+A5bxAv7sL551i3Rb/weEY9t08NATIhnKOdxtl/3sFofPtLjxmK/2
cw+1ajXqHkuX9t/g8O5Tjsgzr03xOgxI5EL4FQ7bPoOiXf7qfNYXlJSIoBaZ/R0AkQIynsi/wg3J
XZ/f9NhfPj+Ytf7Dxvg2ckhhgBefV0U9oqpItbx3Wh6gVKBntTFzPq3KdIuxtkO0Rltj67nn6TM8
ZGW6hWbVS94gFac+jWGfGONd0UEK8pUiSM2GphiuXRXsdenma9iPtA6KOy+pa9hDlUP0Hp6P3RYD
bpAcFMB/wGa7HAMMSXAuGBhdXIAEtNq8T2P+W0amBDe30t8TuNntOXdluQ/Iwl655fWlL1CgWEE9
smbvRy6F+6VBndYtuQ2H8Y9wG7+A2mFs4Fjcm7WcCHbSlyEg6MJZ0IewiqcL03W/a2rEhhNauV/y
/0fYeey6jmTb9osI0JuuvN3ed4hjGUHv3de/wdCpysosvFsdgZSEbSQyYpk5x4qsI/+X95Pe7bte
VPWbY4OMbJtlOPf0FWr5m1FXr+ihmzU6mekjyRvs7lWCp9gdN1TLoLgIzrd9lyFFmhG+6m5R7XsA
NK+yomSch/oLGZtzV7v9u17hScY9fimWAkkipx9JsgjHTFiaiyzIKz0dsyVq2YE/sen6HCuKcM+y
jL56QEFP6gEBnAVygJb0Jws0yhqjWA+WcJ7NSpbPk3NbqvS69tc0gbut1wpxtbx6sfAnzrWZEOir
C1Vb1vJOi5rLmD22ZpNdRUFopFQbuJ+zK9SPZDXVdbRKU4t6rGFoW1AgsDESZvOmrvE+4MfaUWxV
9nhxpWwV3R6CNvlud3lzoqaGti5oR9TCZO3qwce5OyZin9auDkydBNjJvfI+TvO1yomdRbRj4j/e
3C67fqlrd351qyBRIumPhaHbFKeWSEdq5WHWkmYfWEQ6AQMSXxBqyLtWGs/JUjItem5yhJnTKWA7
UNlx7RYlgnYJjmTp1Oih7+6woZa72PIuBGDBQ0QWvCqi1H5XR9GA8C8oWWDDJjc2aUleUy4JKX6t
4mJp/a88QfaPOe/NsBtEjxkK9iSDoY16L9ipz9uNe/h4wqx3ak8tS7GJjA6HTNeLR72u8Br9+0iv
LeNw26poOGZ44d2X2JDiipwjuj1EQf0B2KG+dvp06ITIf/jGrK86t/tWpjEimGkc9jLO5MnjFr5D
kTVvQknbpslR+wt2aEOEw4NcUD52NwU7t+hI8GYGNDH3WW5kMA0Phh3J53Gqg503cUcNKPZFOwZI
u6haqtsvzKy9NhOheZrV78Gn2Hcmsc8qnU3rfWxcRG1dKHaDMLHHkyOcRJQVp2nCTzU1nfUYiZ9B
VFcvbvepkkh1IusvZ9Z/FshPLoq+hL3VvWAs3LtpZV5v0d5s/Ka4Va4QTRGgqs4uecxt5a3mRS4O
S2Crwqug1aqrsIwfldGMP6r5flhMDLQJRpy5k7MuVFMZp0l5DsDx+5UtH1UVM/P6aUdnhCb4cs92
/egdbivVYK/+0oCqAMIdjq2Z+W9WVXQoljd4p6y1PabVRXNr98mxK0AjVOOmzmKPEn556a3Ye8ra
4vZ8kPvgauX4YRoQkdTnh2dzPZhu/loUwrmv6vz75OTsHDAWHrqo/9Kb2H3zdSPaho1uXFFpJCc5
HMfR03Ze6HlPdYElJcrS8Qdy3JXGgvDiSjdbTY4c7gkFi7WTTQxTRbON8HY7+Fnxoied/mAVyVu9
iLIonxBgufZrSBS3w09fbZSoRgZZd2iX01yLe/5uTR6UQLUmPdFaTNGTuUHJmV6VCppa/xLRUoZS
p5JWAJPgp5oYTTsMMorfhS6NvY0Dbj+mkfWGLOk09kgm9JFsXHn1yJv8bVGM9capFr1s7YXremrD
Yzcm/XlsRiojVdSgTvO6sxa1rDOt2S6vcG5P2jXKuvdgpJTFChOt1LWtLv/IlAWy+sE5jYu10LTS
8Wwtb1GvllHaPbCKEkjXr6VmYxBEb/paju/NgiZyWyO9m4oERZIQGdoJ51eXeeneZTrNTvnKPD/6
DEUePOA4cx+TLH92SlxZ7EH/fJc96eE1nmV9GW0X8FLiwKz/91Ex6H+e++soEoLdOe/+vK8Ik/Jq
Cb4Uy8r3SPiaU5804m42yHvKDOGyY/TvHS5y/OAWZY2q7U6a26SbqG3yDw1NrbvPtfLRwPFjoz54
130uxrEndxynHzzbXavWz++gRbxHg+cebKUvSvln0KuGWJaW9VymxDhN7i42Tk7Vqt5HtcFQ7NcY
1f3ZT8qadSV7UXdEFbYo5kMXVENZ2kgRKONmS6U0cjomDCDv5pavou2YmTOhEw7nGFfu49jnf47U
c2J5bl6eU0exH+GJCOG4LvVxB8HmJhr97KROW7M69XFibZDf15t4cfFieqDdRBq0C1PRrKNkbM6G
LU6UMukd6Jm/8ScMeIM5FzswHywGKavTbY2eYImFnuifs0XnalXjV62700WIrn/WbTwv1ei6a/Xi
ZGXDZtImCysf0ZVSMrvzh5WE/fcSFed6pnZ/1zZ9d+67HnVBAWQ1LQ1j39lzs7FqvXnI0ipF7zTZ
XMhwT5IcwbMdjul97yXR1vHN5kUPjJptG58YneFHyxvMcznE1qZfKuNa+mGngfx083slRadhP+2i
2eRfTBz72URxcnZT/U23++2giek/3Eim6NEsdEZ9mB2GVFT6okTmKJaJ9ag55u966dRMNbVslnNG
M9mVdZl7nEXSdr9VxbhWxl6aB/hTKt3e601ImhI38Tat2mGjVnv1gI/1fkhDSklTu7vlrWU5+H8S
uEKH0Jt78stnszuhcc4fbhsF/v8NFjbaIFx4ogdaVnhzvemQGEBrWM5jgX+88NmjdKmL73Qn+f2O
j+1+4JZJclSHPhyDiJLyKoqicTXHRf0hBh+pkON7r7QmVmnVRRvLGLPz4E/ifcAWCcuk+nRIjA5z
LP2tVugM7cEuiJYZetSx1poHVTyPF1F9PYdPugYbqza+qbYmpYxqJYMoOoily6meS+0a559l5vcW
KpF1Yjftsry4u5sGas7pj/Nrkg2ta+dsLOWllvLSUHr9WxqN99xVTwqn4xhFuTfiZtg5izpgTIr0
5DBvwxk17yOgh7obcts76JMvXvPMfgxbvp1Zqbdb5ERFrBFELaENq/YuNIsGgbGv3ROZsz1pSPGr
K0FZyZbZFlxC1bYZKJXNtobeXYvTqzn5zX3pI5ixasfaJKijTsGs1Stdz5J77kz5xNb16g1l9UnV
w9g2Pd1vrUTpNyxNw05Me0ME9UvpQgjS5SKoGLIXFS8ALSnul7PWMaNT0wT6Fjk+X1rdRt9QAz/G
/mD+7mS84j50xaoCP6yZU/gzMMrPNjW7Tz7CcCUHt3gYdC7AZRlIBWDiPrBqxoqYMIMMu//e56Dh
6MiRgy2Sbk2Sbk5eJS6JGXuvGuw7akTy2NEb2Bk92V5W99pjjdoc1ZAVn5cBABcNf8wutUSx9fvW
25P4XBA3T1+e7aL3SBrzJK3ROHGdpavYYMsuijb/QHhKoGL13Xvff29C6gbJ4OnMEerSi0m3Bx8o
0pXKdq5GQQBSW5ONuFHrjo1wTchklMnovFmXJmMqGz5dbCDHyGnNX38/EAKN7JDIjaYt2SST1q9B
Tu0FTY880Qv9cvkVZ7pc7VOITv4OrQwKj6rfmxbRYCjd5lSa/H9IZpuP2U0PhBbpjywgkhYai5qI
xDZmw0FKtkhvBr3bz8uRWJ5TR+q5KJowt2glNy3G701YLyvV5J28xnR/Os610kL+xbJ96Jq0fkJg
9yAaA+tygR1XbTeGpd/pQTxcJsufHzLn3Y2LHlBjhJmlwm/gzMXw1SNT8IMU+FZVrVJ/7Fii0uSZ
kkO48VMI2QE2uV0foyerl0B/SAr/jsopJQRnNzLh5hljV3qua6tfI9dGw0WLgiWhjnZxbz0FViYv
quTANx5sO+H4L4PrZavQlGAhLMNlbFQzU8gc/iMzagqt2Ll2iYq3TndV2TU/FKPJKMJfTmd/tp0b
vInS+9U5xkT3c5w2yrJkoNK4B52399N0NS3vln3+fUS0+hbMoEG5b7qr7dM11bwCUmgQbJLMm4+y
AMKtbqPWn+Zj7QJyssr+xeGue4YiES8K0+yJ5Nc9Zf5UIDs3oy/TebcQ2URm8rmQsA7eJMydSpl5
ugzi9LOyy+RQkIGsgZ/Jo/tTTqK4S1MT4Y43nzSMxUf4N/29lQWSSqGWfgZaeTeUSXdtoOlsBl3/
3UtjeEykbq7miPo0i82i1k0oyi5HszqKZL2/1S6WxslKdK2erunN/M7HVgKdjIonr3e1oyqchnNT
rtnq8pOXiPxAs5rCZVQEqDHz+ZZ6+q1Z7rOkk8w1ot1uTBCFblu8MHzrQLKAtYzqmsnW1xFv4MKL
SbFZ1p4DOVCMpg1WBA03YlL+UloxhQ8ba9wa5iKmh3TS+AuWIcTXWVT+k/IUC5O2kfDScl3IQUCG
ybqzOipMtz20zoyMqKdjKA4ld/+LmVT+tLYTj+ppXifCQca0CK+tNG5PURON68qc7GOvN9GuGUK5
y/QhWMVuFj0MrfDPmZQMUArL9LtcjOia8R1dYs+WaQ2XoBlReQ5YIG8v6B4XpF2dRdMZm8Saomui
1+W2lC28y6WCEOf09FKBsp7u1JWIDWpOc0DTXfwu3PIfB2NaH2KGX13sLkMOmGnjg10zSi3z3WQT
6DrNzYxt5drXDGTOo7Vh5oyoWnQQyjxphFZ5rmPnHNl+jhY3mvcq55g9wciPHkKBOsUkFT1H/rRq
nLQ+KxFY3ts0ZCZkTZTNcRGpb8qK7easTsmVjZMxYChTz8XAyVaqgmXmoj1XthCrG01OB0qBUe9L
XR43oByii/zcEK6TAN+U4Xj0aEp6oA03GOeeYqbhrRDZWnfqIaQPfteUnX8m6YeWFo8bC8n62sOt
fQtTei6a0+1WtRLsJz7CY1VbAUL4p8rihFjXQ9vojihZ5q072BrlR2oftbSHs3TbknrcUvwg3BvL
wLsAlNTC4FnPjegl4TqG79FS95uEeEGeXeznpXqiXqWBLe/TRLt4lt/fR6KBQGMYx6pBmwH+UUJH
RBIDnK74mPL4TUSFdoepcFpnefoBlid4nqt4Pk5CS3ZIwpMvx0hWlCzLfeHY/j4iqz9V1GFXf1WE
KvrdGzdJ2hXq6H4N+nB4t7wSZK8o3m6WmMpI8g2CqbNa3vx8wsmRpF98IDZblZiOpAVgeblSSiNz
tpaZTrd7WCHzvCgGKOAwE8b1hz2hMmgdAfCgVn26UrPuTI1ILVz4jtIcdyhmup26f/sCn3JsOt7a
15CRj21LLQUm7Yalp/xqzXCXmYv+RS2sNxFy0FPrCEzKzU2WDe/zcJUQQu9uAVUJ4WSlGrQAmuIt
NkixKmuM9J44xEvO4+dmvh27UDsSpoi35fl+xvVTaN47UL58yxgQFjRTu73W0RJeExSir2Cx4IPN
duHCIIPV526yZiAVlPaDaw3277ADMgFm9ueUtkwg5E9erOkmyr7FNk2tGiM7bUjCSufZmMBXO6ln
7IIyATeTai/SJ6woTKrxWkoAZI/uTg6yfDUqrbuU9BzwUTvvIEuRJEXjK2pL+3s+NP88qApAqACH
Ztf7lTvOyq5imtR4ZTYx8c9Pbcy/F0NhfeB5L2ivTe2zbc7VFqptd85D0BJZloF9btyrTLUUP4Dp
Qpi2/xxFy3NyefWf78twXLFZvsZEXrvQi8OHEhcnLMdBvLo5bRJLNPpngTcKF771M0PZXdQjbJGw
OTtQH2FO2dElzrR+57gEUmOABwj/ZfroQSg7EF04B0Ff6mEI6YS6AyQtcAnknHH3iyj8q6on3Cpl
PO6JlcP7ASW4konjuxmP89TlN9V4XKFakmW1pjo5PjUWLeGwGuMfEi9hi7X9l6aVH8sJ6Iny2g5B
9lKFtEUbp3QP5mLpBLCeHdyEVEmIRehhmN9MjSLIIoMvRfIoMYN+VkVRrZEu1E9t4pa7lKymjF4q
o3vt/Hb+NqMWW0GQF/cTG/qdF3T1uoYf8q0Jp/u+K+TaQwzZHsn7b0DsXEsnhviJHwAtk7shyy83
y2ZVpBQB9E6cHauON/3kETqPdrvq/Ty8Cxu/erw5IPooe1ZKLroCwbWUxlmdUWRtnwgDr2mlnbsi
H5I1BdbXHi38xYDf/lSAPnmIMhjCtklfIhK/Q5rj91Yik7UyGUAQ2Zh+o31aGLe39G/aM+KilxTA
9pnivb7yFmJobhivepfWL14XV8c+x71GSQd8dl+SvLO91zI3z/7SplWnVt+svcax8fqhkPzLORI3
JmlNXgQMSqx2edssn8ryFvVCQl2SXmkKaqgfEDIP7qFxC/9mAtDbcVpH1DnORn9EHRm8OANpgNf5
2kU1z63lVM5PVCrKM4a27KXHXLxtbOg36jT1u+bsOQJAmZtfa+KDB1hu89mdAmq6i0/dQioG94d8
yknPcrLqS1xAFAENI+KjM3VHEjf3bLS6tc2znnoMd+hZPWAocm9HfP0FaNRM32rgYKvV3FvGueqb
fx0C3wO6hZxj7MMcsJfZX9Fit1shQ+1lEpg/5jTE31/MK7Prfw6eZ795XfQ0eWL+zFyEsVXcZniR
9XGX9kZ8wRnRIxep+q2iOGVWhj+7xKKkME4dEPXVVKEsVhcMlew16CbtXl05Ip+0fYlJOdbweSmZ
gczYIM3C4nTRIEgvHcBZdRVmDrEmjmmfXRmHx2bo/C2wO+vLKp4GHGLvraV9JkF2VBVl9eBiw1/3
Zh7sb1VmJ4vu6z491mmzNaK8eCojoT81QbRVv7lezspA26hvU9PDbFdnur8OtP5R5ekWSsJ9BRV3
l7tEHHmDdzCXBp3q1CzQJ5DW5njd0cjTvdYGaR2MNHC2AZVgSxP97xhiqUf8hyQne5JIKz/NkW4W
rHHjaPYQt/3iSMROvX+pXyWBe99G41HJN9SDrhXDOisjuW9r6/Cnhzkjc+kpFsLGRvXqgrS9Jr1u
bqcsCZ8cN6jWTtc6H0JWXxMmsV+tgZyqK6evkRrB1qi7exYy61Y0diy32JSm1eKUpuTUGw5WuIUa
Ek50ekVZPOZ8KZcppiqgBAD/PiWBCg9pZzIyNWjdi+jzYVOZo/ZahMPVHxmkMIr4pVmi5OVsCNr4
xU8B9Kq9LU+9z55K5bGQdbBp/REg4EwM5FeusSqphYExJ6v10ykDZT//6pZum5PE6NOB2+sDUoCC
HWArlXzCK8JdWpBopNYkd+q96oEv4zjUcXnn1BQVc6QOVCJx7+N0PdoUGxG2cZY4+fTQNG69ycTC
wkiqu3pZxfUMFbOohofSmLHyDzn2LR8QOfvpjxuBW8nP6o4CV4vxaDMmt79a/e7Jm9slEWPyXlIP
19uaGqWW8RAYRra2cRuQcfFrIhPRGBqWBSpaSuY3LLw1Jwy+epg36ipQ4vWgrbpLNV5SD9HQwiyV
S1lKAnM3yYtMyvR3CUqdLl6MkK2enXvPhatcExmakZV/0uCjiMl2hUji0HtNdbVK4lu+tngbeTVi
7AUfnFJQfpACpLCJJw2PHt5ZdXNQWqBgaY5/TulGmsdyKKCbksnHxGRUroOlRsc/k7InP3gzIzW6
Bi1c4Dd7hgPFWxM49k4JRqWuyyvG0g/KwSBuFbRimE3tFofRwhMnEuhplRd2/6DFwwhX5V9HUxMP
DxGOy+1UJusAquCdXKqNTLu4Q52E/yUtJqql4BaIeHxUm7R4XFlXK9fuCvz3WX9HSa5HE1YJSIJS
L3bV0M773AuTbZK1xqbSu+wrantuZGppWHuhR/u99zRnOKBrX88Ozdw891ILzz5R59rup5bSeHVJ
s4ioLoKn0PraRzpYP5yCYNjJHtSfWFp0kNMhmLlUYkZvDeFhwGhwzk3Uw9NypNnsKDAvyo06VS+o
t0x92x6JoMR5WI7+enUpa95+wO193fxmgJ+gThBBH7HGcgVZWhwLinprR/JVxENPUke+2h2csKAH
SM3hQD0SsPbS87Ynd8dkk+gJx8fw/KewOdJyDrwHZ5y7u//YQnlKK5/MOml/yagijmkw7PduRcMn
QBKmfNHA/XeA1p/Vgpz7s/OoW8CpRbVTd70ciuhoBGm87ftiOFhJH2/UjJO0159v4O6spfYxRM3v
camj2N2DAwHmpxHYw4rY/0/ttZ1QXA8T8vylntbTPHl32vib4/CFlNXKniL8LQZalATyDCZ8v9tb
tizfB5trXVKvvTrLKZUA0ops3jaxN+/dTm8O9VKy65mG/Gr63ZtirojZ/zEM7nTtreaivlmaufWu
ox+2rs2eVFM9qec5I2WN4Zos12dAPZrbPpPXeOrPQShhW2XjmTs8+9WE7TnhS7vp0dC4bmpP2LAG
ELpUdfXWax3jbyj/vFXZo/q7x5IpKH0NWtuIntQX58PluB/m8JEurrlx6Q6e4tLJN2bABtFOVCaF
dLKtEyTeh9EiYlrqxCm3GoFadtZiUT5rNpXBfOmx50mKIS/C0ZpfExnlm8YD0Kp+sx5Togalda8F
cnyzJqLnJH6iyvpLH7B5ukvNOEwXZ65ZxNfIz7uXajCOxlwaYNWMlxE06gngKBnUoo4sQWWdgBlg
W11qNTJ1H4deo9OnVnbD7DPu4AHXyaI3Q49a7eOe/+o57ALzXZjSvfqIv1bK1cVcFm9TC7mQ5PVD
hJrhuXDG3yrqXELMrGWsBxqafj/RoVk5oYn4etl5hdbF57lBYEy7xdg4csz3E6i5R2GnR7WHqTPG
0h47czavOOW11exN0cZxqDQmfvJd143kt59euxBt2SrQrIc6Dv07u8oY8wfEdOMEhI1+q8s7a6Df
LEYn++H6O8ydzXdJnej2hhG/Eck7jef/fkNtSRrao338x5s0Y5ekafv//yn/eoP6O1DnR9fWF2fS
7fgyUCleVXqtfY62OSApEYvcGxqD3aH2XJ6PXSPdZlZuHeMSv0AHrlC934vpzjRVWuxpCrfrsTCN
LTjy4HGc0726IqWcmz8bX0HDZUD2Ruq45Ilj4VL3B+Mz6xplU8QSl8SrcdtOLmPBpSTsDhn9QGFW
fe2ag9tO0zDUqNNZp2Pm+B2Y5jG7T1IEYPXS3xiB2uPUsphJY1P0tvrLZEThLbhjQNa0z8vsz2mW
BtO+brF/yhCmaaRLNCp+tDbdsf/U/eBddmL8xViZdRVSKl0BXoZYQDAlp/HL6jTr3HhmuZ4cNsnK
KPzr5MuQbBhdaO5kwXuvO9eycuqfRue962kcvEJ8A3KT02gxuRnvE0nnNIFYxpAPKU8V1NZ11fn5
kxM4eKJGL7kIhIpnpkQ2ez4M56FLkgumDDRMqrdQ89l785ch+kMYtBcVEtxyPiwxkCzy5qK3jJ0o
7fbN6sbyVMVFsSELbu5aIKpMmKKlZFVW+Ej2Ep3RayVb5dLxvVVUMaV0to1y2+feeO0sflASwNnN
Je5IpPYZWv5UvKkjUv3ozxEZ9zNWEqZAkL1rMzJegcR3VonuPJTr1rSbn2aPBDeoivwNPPB6nsqv
G3EWxXV/ZQJirBXbdKm74ELdV40G4LfyAYHw0AT+RsUPPkOx7jNjPkVj3q6akeqc2l88DRs6so3v
+mRAllSvuiQLmoMOv52vVZBYt2tlpoyqtZr9LudwO2lcJiRIzUn6WXpvQ+5aM5qh/Ja148Zduhzw
B+XKg0PzEgEI37noiDI/KraRg7IWTQn/Sar1xTognd1lVUL1ehELt26gH9WpQzdwrXUWZryxfFbY
d535Ahi6snYz+RH5dz3JU+h49W0hdF0YO3Nn/Tl1sNXddgepa9+0OEkedYc/WJtq+lcFoXNnUfRH
S4YdMy6uauuYCy08xXEODWrZ3ArMVpvEkbdfIALzh0/77qqyrrCaP4t549LneuzwgV3taYKossRO
pZ7IFSpW+CX57BxLkiwGJDG1Sx+p1t7+qBCxCdNArFuwqGeiP8u/n6YFBUYNZ2ZUCvmVRwgetHgW
f46K4Mou1D/Cp6o2ULr6eyeIjcPglPmxzU0KtUtdzEZBEFeaeEjMUqNWMH8Es9k8qXi7cGJ3zZ2G
WBivgNV7/8NzHfzDrB7wq31m6oGx9jCsO/8cqOzMVhnYsGxOvspgEpSM64pRKe/8tR9BEWm/miBe
97GJzSKpLXeflIs2wvOAW08uPp5/Hdmlw0Yo38twAWVUUJU2vt6nWLd++31NI1iYzX2HHXOFBlyj
QWesWT7BqdOM+3MkeI7cNdkIvXCTaweeDbFpIbf+XOhfDrqbdjH1p4KaUlT51X3bp1BR7JpM3Cc2
dA09R9cw70OdOtLoWAcX9AgMJx6ELRgmYEZIoqwg2qQxmnMEt3x5bvqSufl4UYMorHHSgZbEVzWb
AtjNpshk+lBpM0IemiPnMRLlxcOatJrpqqIL8pJHaPf+waSEf2icuD0UOFw3iquhHso+/U1Bmp1C
a5A/Mb3soNwzY4uuiH/+rdaK6CJSA0562XY7PerxOrQJsj2n1c5eUr7pYzFsgUlab1mCjMnJK8xw
wUD1IwlWDl5FJn7hwdMgzV+6mh2npRn47f82uFiLfeXv/kPb8QiV8JvhcPkvUy98Nc10ABPvrfku
xVP2NffUlIOYsb5xaCTzW6qTEQcwPR+0gjTFHu3yamspFMd2sHZAvKvnBrYiRaPG2lp/JyLpcFYS
O4iuZrE0uBppFihPOrvZaYwt/JMKMSdnV+qM1gLUJC+tD1TFnkGwJYsGsPUQ99QAFE4KdTG18VkG
n//3Z2Do/40owGune7bhmvAOuF/+7vHxgGEwHU9Ue2EP01YVhkYrdy925n6pqlFcM+cWQpYBeSmR
BBUto0TCwZwON2UfisRN7c+0kexofbPv6L7NWDR3HjFz4O1q6gVKsOhCx8WRAsezfSqKnOxqOVIu
FTXSIW+pImCa9e4Gid5gScJwa9T3FUHATT9rVT+cRnyoxhTTJK+YpQDXS9RThse8KzvG1Bk3KKr+
smEGQTFs6rZapgJp+W1qDwXNck8jaWLsGdJN1VxiMY0s8IH2Y6UHdwOCUmPljLUBlQIP4RwEVzpt
9mpuQerOYzDtSq/y7/LlYcqvDDP5FlcVlrcGylBc6X9An6PscNwvzZWsixNKz26005tObB0jNdbK
D0bHkX7BMprM0opu7UDDbRT7vIhDANGRuUCMbOzM4Xr2MRKvgsxbkXCwJgmyorsgAdss/Oe4maYX
6rnJpsJQfhfGtXeaM+KA2EbtjPhKglRC2qNKFc7YZP9j4bXNv91OsPWZvG7h4HRt3fEZVPAPt1iH
cQhGWVidxnx8n6YIPMdg2cysprOCzoYJSMptEpsaTCcsD8v8RC3WUQhU+jfpPVKD93Z6MuprHEz2
HcyiMdwxcjRG14Z2968Wnl/FzhZauNwPEGQ3TSLzz0qP70zky79cJz7wAQdfaFJeZiOKryrDDgRu
wyQYv9SZ6L4CNYrAoZ3tYYTaqx3UKHbeQLfsf9xj1t8/mcWd7tseYYJhMuLXgxXx93ssxm40DmHC
6O5UoAOqzGhXjx6XFircJ/VQt/NvrZurNeRauWo1/aeSBZDR0dPAqXSNHc96nHGYRJE4RWcP689d
CTrrDmVwimVFd85mQ3+mIVaeK1HeJSnmrjmpaJhThOKzTjHMtdWhLVM6rAp9WLRTvxuHQlsovfG2
W6p7HT6yP97r2srXylkDIOyPx8YE+bxG5AUhuJOo8Un6MPlYn+oIGrb1Kap5Z491f3EWl/JoTNph
rOWHkmWJoLWvVeMfzXyor4rWm7XLhuXrOKsXwdc8inAH4vdDvZhUjaRB27vr5SmazNYuBwm4U0hx
BRePDPcB1qZco67I7+xeooZkTsVWbVMWMwYvY2jTB7IiBhl4Tf9SW0xuCr3qRZ2pB328GFo1Pkcp
nrI8M8K9NqDGypsifc4Hytu3KMFismwzO/0pdMnT5QIMNxw/eUeZ9xHpnX+aGRK5neV4H3Se/wG/
Jdug4yjuJ99vjr0ZgR0f8u/Sr/EHtKW+V0e5Oej7oThI6haH24ASob/os+VTmAu156ludoWMFo49
zURrRvYkUTzSgyRODHPd2MURSAd1GlME8XJY4NXkfW+0kFG7RfK/pqsqhuxfmyacI49hxN5yh/um
B2n2H+P/6tgg2UyLHGxwOwP3yRrH/WEUxnhVuONyLKG8JWj6YUyl/lETycuk5osUto6ye/CeHTlr
MGoYHmi0uNvASBj3WPgFXmJmSZDo+gjtMOKx1r1lg1Edus75XkijtjZiUcOo5wLpf/dK7fcNxFWV
lVZv8ymzuFSK4UKjM132XvWgoMnc7aumMLwnFOcfNjffndX31akVbb2K6LtcNeG8WJo2HdS/kbYa
a7RgUlKX++HOQDq0b9Go780ldewS/VH5X3QJVSfXsg80X2IbaUmw0ZoE6p8lsSYm9rw1nLTdmqRo
TwGGbmX3wWIc9EkLhjt8Q7yTHuassU9mh75v+ZvV1jWVXX4wtIj8rnMPQevxUYah9p3kp0aAMl1y
V2eGkszZsv20b1diGT6jHiwvjndhu8wlJnp198D3xganEdMk838/iKHa8tFyeykQ01xp35DPuWul
oYxcj2xuJKZcRpRKJd0xQ2pmjWPqK13gbn6qCj14yPvvEQn7Y1gymLUOExx8rX/qCy27494NMNG5
9Ktx/Z/ziCq61wNeY1zgCRomHpvltNbCfhO06D3o8cjHxh80fM9xzByk+JUqEsbum2ehMSLApD2E
GwZhYeZieIx6UIVwYrdz1DTPpuvMcNupj6vXxuX9M6inlTH00RXN6n+8KEYGdfYivqi3Ol3gr//v
Zf+/JtWx6jMu1vIN0wbF7PxzcCwhASCz/0fYee3IjWxZ9IsIkAza1/S2vJH0Qkhqid57fv2siNRc
mQZawEzdZFaVWspkRpw4Z++1J707+po1rB2XY8aNuzAkRXFSfn94uXslqJn8xX+ssnRPis/yuhxE
t0T70AuTlzCSC7L03DLqYQvNlseeKpf+PNiDnoi0Q4oW44FZbLgJwrr9YNXNa15Y4ruevPbBAh0n
OKrPDe648k49csYFKZvJ/pya0QG0b/UxSCHf1395CdzfNz4JRTN0X0B0gB/mY+6T2JZfAEmhSCKL
KBZoN3RXfaZWbyV4hFNDbbeuq9J+AwTk7kIK/J0rvwsQGtqpzkhSfZeYgYzTQEMnyoyYIdh0+ezZ
/KQEjY6IDmaT+R8HZNSboe/H1bRAxQccWtziFb26QCw4aXKaxP2S1Vi/1ecixPqERqF4T3ENfixB
J8uLdhjaL/KB4ODXV0u8wUxcnwQsrvs6Wtx1wM1LpxrktIFNlCzFaKfijsQwwzdtTFyGoI8OOnZP
w4gerZImEATF/D33E5eYu3mOJE6VnN1mGkgjqrOtQlOlfkxqR65/VdiqSmqM+sZGmZ4BQFjq4DWV
vAb1RXcW6/bIBiX43zes4UhK3a9ru2+ZDhWcaViuZfH/f6ztYoysdsoD66R583jUp9g6Z8Cq1IoY
e1O5zmt8KMpqumjozjz21dslmG7tFBLvstKIe0q69lV5VrnIm7B9zd/MVmuvN8B8P6/tIfngWlgs
mw7w1M6LvB3ShvpJpCX7ea4/mqLJn/syOmrplL4YdXnSTN86CH+w73Ruu00wRCMgkBqeVhGMX31Q
4T6spGckHMxDTW85LFlCMKKFiG+RQYW2HcWbsWiNZyEfTVohQy5pINWj86Y+X51en9qsKj62BaqI
tsY5afX6BXewf/QLQWn1/zThQA/e50ADxCaZmem8hA9MOjLERPdjXDKEMhjpcz9wnFOlq98bu8qu
EyxZzAK1wDtlKDPPqjIbJaxLPYI7cTIF4I68xPn+EQHj1QQvxhklwLc4oPZBSkeigBI+qqU5DUAx
2mN4Sp082yq9lpLXqS9hLP/BkftoFBlxAfI31S/dfl1FKLCoM0fAfbPDrHBCr9RcJ0tLnlIvCneB
0S+b1Az6dA2TrV+VWb4wjMj2kwjHZ9dPM5ylc3axyXT8QFSNGRLivUwIWABXkQyUd/Y1Lzr9qbHK
FzjlFhh5LUb/yES8DCmA3Hia1mQxBWf1ZdGDctfbFi3M/z3HpKZf32joTYogQZ1dZgJkd5YU/lm9
Y+8ak2Oy6jZOo30dJ8O8U0KT1hlsIBzeajTGlIINIwgJ9emVPLMSi/qunqr0FZXUNwU0KBoXAkrV
/wVrI37vRnEosky4GHAAdfYCyJDy+7+sgHPcGDyrWydq5Yti2eAb13aWkcPTacjG7Z1K2zEb/nEZ
pjSLyBgeReeeS987jIY2sNj8/2VdCwA5bMNFToZ44nbuFeOte1WPZgT1xCJQiw02qliepmD93nvg
BJwlS58iII4XrMyPP1kM1mSKnR2hIlTPaVWiXf97WVGL/G+ris0maDougDTdsoT9x0sgnBwCqytG
aAyw9wug7NHsMcHbKTOX7g4tSyM9buW0xS4WXUusOSx+F9eHCa7sJCUtfiAuXvq86HPJG0hxHk6U
6epRmbr4UgqUO7bZr+Bp+Ld+QGEwvh2ZQ9/0iV1tRie3b+OVjd8exLVHtPOSaBsFmmjGCntfm2IH
trSD7gchaWd8xk1srV+mxP1Yu7PxnAvHOlJrhLvq9b9fJ/uPdhSNS/oOdCwhrtCX0v+8VcKmtgrs
/f1J0FvonhPNwAPVevbZjumR98uAoqmxt4nf9ZubrUddM3OkvSScO4T5spfeu1szGb37tE13jdF6
Zz6p9DIIDcApVnyJyqh8Kabpk5KDSnPjVOnTV9d0LFrb3vzQzSnU4F4cOr0angkaZMYnMzmIfdfm
KP+kg4Ch/1wwAtCF+Qzg/UlzAu3VGWDuL5jsgy6FqDV6JQwcHb+V6rBjN5zXQ6oZR5vm3kjL8qA+
pWi3vZ2VCX2jLrMKAVL9/t+vrKH/66UVLo57wzYYGuuu68k65ZdP4Tg7i0FpYZxAjkX3aeX0O5SY
/tZtXOKhNF2k11Jor52vZXfoICNE6iYU6iok4qLp9Yc5HfeRFpckKeb9Qy/KZo2IL/oaNF9zvR3W
emd4B1LMZvYBvyS91v9kNN38IOQX9g3jcDtx47RaB22Hdiwv3sNBIqv9ipck768pdCIy/jogNY1n
bMhZ/kcOgjDbVCda9CW1MdMgmGLaIQLRsZft5skpSZuqaMCVs3i27Lx5mlC73iEb6m9mm3TGlVIV
4XgcfCvZVHWNiUSf0Wvl2bvVVcWuXoLvBWFghMQE/RY4L/FUXt2uK5i3SMo1NBSF1TzO81xdl6y/
j6L2WC2O/urhqD3BuYtvrTn5/Ez+UKNZXxv6D3TQun/A092hxPSfPZeXsm1gfNQpycDJwhl5NVa9
j/HDv49jekWEp8RfPDY0DhjaR4qTfJcKailPQzEYZvFy7po+WFOoe9e4WpYfchQ7SqsjHwn2WgbB
4GmiLt/p+tfOlJ+a2hz+Kdt4+ltLx5SV66+Lmu1ZFv8nCyWWdiCgv99RAdGOVsf8jDT1OFjPJND3
CN9oIgT+sSOqmRelMj8t0/MSltbO6GSd7iDZMGvM5dUQGh+niJz4NPffAoqg08KQiKlfb3xMZrDi
c5xhySEOI5jt/uq5tZRFB3dTOk3+hjAtBj35Uh7mKbjTEGYeNBl2oSIuRruncp2lrJfktFUDIeO5
dOvsYfa0m+fFkdyceIDrMuGB249a8xCPOhE8s+ewHuKiQvce73/I6CskxE4aLluzmqyDLVUDafit
8DLj3ata+wSphBli1u6EFAUadkl+22CTwSFVAgxsH5km8/7FKHLqujYebkqVJEFgi7FVbCoW/FPa
aldfo8PBcKxbjSlzQN3zEsDiRfzsmpocEcTZvpns9M0IikczS8oLQxMSe+0y37Q0a+5tjMvHFnL/
oZy8+HHO8083LpAi5xFK9kF11UtjaQ9ejNlVXTLZrZkB9ryFWfTeV8aGKVr3mmWOdaUaWk9LMl6D
vth2SrAlv4zY1LGOyn7VD9kNBmjwGUXRbgDdH/Mi/UTzMsc/JhHmutk/TvXdbfySaC1z1nQ5RDGE
iFBzH5T2kmAO56hjW1pR1jp/qevVvfjrvcq4i0MKlE2ZGUsH8o9YIIBaXWuagX/KoszbVgXK3WQq
v5EGzPkkaN0XI2uaXWFp6RkfrXMtdcPYlLY3fSCi6s6XP+t07TWfdNSK1TBv4riI7lw3H+j+lfKE
RG9X0hsFXICHZAjXahd3BgI+5rAJtoq9gicb6ozCpVQxAC4rHEl6TuyEMjLNrmEKYZAoZ+MhnIL1
UOXhymvqo9m7GVVn31x+fjGMxoJ644EM48a+LxuYOGge2hWQ/IwICNuwViH9hLPV8mvyubnw8qPH
OW3fuHNzP2vGN9Vsmw3IsYvRm1ukTdY7024kmAlKx7nCARx0lnj3YFsxNYO59dtvFnVu7QMbOefi
xgXk1hkbjiMyhj5iU/p5c1dFbrTiVEvoiSRfmTVq9dyQgG9ZiqnnIvgcm8IW0c52Rusvb7th/vs4
Z3Oa83yTtUHQlP9jtDPirx9Tj773bbww4Xi4aOAbZLf6akQdzarUsHbRPGuMmptmr1z7kUE+rt0C
Z3GWcDNwKtiTLVBtb0BFP/5xqYrXmWjSH61bPSQkc7JcRg3yk5/pjnGwNN5Jd4ofyWMyJScBJc0Q
w9y4kpJWfoby5K6ywDHvW03zcEJIeAbZl0/5JLMiszA9Al/RX9oofFGOY/IozJXoy+l+CV4Ixki2
Cv9S0hTbF358DZy8/qiJOD338qzW5I67iasgvh3kfI3RzS0HxbQzHIp8lvt4olk0hcNuDgArLKOd
HfwEgbXiJoB3q0952n0PQ7O+D2AS9rbbPzdeReq7IdNg5eUwx/NlYFx2uwqK4VlE81uP/GWVkeGy
t5Z8eLFyIndneGp7R14m0GkPDWkWa/VdUFbBWuHVqhGljeF0UmIsXPogU7aPmjA4tHqKbFQ4wNKZ
kd0G+L3fjZdyDuof4s9OHNCazScFO6nGuF1V9lTu8qg2T06uwaxi6fc4xJPLMcttdyE5i1b1xjDQ
ahuYTzjLoMJGTYAPDfW1ANziaubxLwWZ6iT8tiQ5vqM7DiciE96l7f2xJCUgXWerREoftn39qttE
F6HLCt/Uo9Kqtdtz6lHoA/fxos/q9NTXEUr9xrMIsnXMV8J5WiDElrXiTPHDOUGsBPagcCSfk3/3
/qcIt5868rJF/GzOvXWnSTeZJR8xIQzYxwE0Ctz1+4zh/CqYF6KDMNYxMSynLX11/eLLLxyEDa+/
YyHzTtHsghbj3XhtZu9riEnVK8NVEcXs7vHsoJN3I6wa0fxkVO2Lel4PtQIdbtwfU8f3ELmVzC/9
/dxO0/OA0upxbKMnFeqEMDk59rGB1iIY0AcBvoitRqwE5czVKwQlhhVm0+NtSRXxi7VgGlwQ1qgu
wzSSFLJKNAnJhDoBAveC6KZ/Kxpk+ujDGt10LnGJ/37KyQlWLr/cxnNL5W43eyc1/FNdJ3c/uwpz
VrZ7o27TTW4a+GwjHJ16Hkw7Iw0uim3hKjJtMbibmgTAld+i6AxqX7yXeuzt5qIfdqoJbIViXJEG
tinqiCg3WV+qInPw5nebtIn17VOa6e4n10ULXHpTewEfVG+UPz6GxZVDLH7W4u5BaKN+rRcdY6lo
oy86U8FSxOK9siVPqnE+jbEPw9hhkkiTuk/0/noLY5liMgb1eTDWuRi6hwX4xMEMXP9gQhu/x1Zu
rE0h4zL/+94Xf3JuwQK4lnB1Q/cczsPmH002j7klDgZu/S73pq8LlmVADugMDB5Z0cj77Yz4o0Lx
xggmfS2iTLBkjAhcm9hd397tsTTsS8VAxZulOKngUdV2Px7dnpPfLdRzv/8ciSzeatBSKNIFRzol
AEyqKr2k7XD/3/9U618bkGvZ8LKx4pG97iHI+b1IjvTBckq8kGcmx+4xd+edZxL+t85bnayvCXgy
PJVDKQlhQMl3VeqJFzvRx4teTtpdbzM+Mn1sLGnPGaFI/PsUKd2pp86umSrcnorD8gHHFB9GgjCv
s0VEuxk28OYGbaQtxGG/QOMZGLSeCCpyLpA+xks9wjMD0KW/D4H74DHDH61g/qDxKmOhLL7PXkfq
XBG//PcLohjGvy17ro3KwraZCNh0RP5c9gz8bwEL33SuIImyUYL8EeGcfw3c6cjUXHtvfO9TO42f
lO0aPcgh7bKnGQLFY2I3xsmt/O+uFNgCQ4uPE1rmnyOjn5KHvEgKltMOIKPjOvXWHggTEDNbczO2
+eFnxp1nDvq+W3x3pZ4DHbicm0K3j1Ndma/cl4N4VQ8PYdGUq8QvCcCU/Uq1pob9fIzbWJyVw4Fj
6EBNFy+n0XYvSoynI743cz15z91p3MYow//75fQkEvqPl5MRpOkYwnV0818FDucjTUTC0E63Qt/q
9GAjUBRuCzoQB02uPMSsf8DuWD4sxGKD2JCCL8dil5+huG3axavo4WfVM1WPdh+l5S6ii/1MXHf1
jLGFBd1512heXiqRnsqmYZhsQHvcAA6CBMDK+RgA1MyQaV1DrSdxzjU7CP2s1fx8sEz6e1rE4a43
p5NSyzeDbW/ij5WmUUZV/vQhjtqnKS6CR7slmJOB7Y7twN6PxRRcoMs4t0eNfIQktzrYKbyFkaVQ
Qhcw49iEFNuWaxyKgIDqjFSsbWD4b74/ZSRrAYa0MDbREIgxmgUh7VG8Wq6Ap5kmXvnuFp2zxS/W
7HN5SdIwuboGhFiE4cXKDbyZJiWWZdmoDMMsfJZXqvLjLQnv8DWRpCt6SATSHFX0hne+La7//UYb
QtYDv7/TiCeI1zE4QgjX/TN/YZqBTwFIjM78UHlkIVyeUNptdeRiu1H07c6T8nPKFvJRXvVkKd6t
mHNHMczv7dh9rcgkzUXLAVoGyLZhmm/9jNmz5rHfzyPwhtCkM1+begRd0ZSQWxkPbAEH1xan26h2
kGMb96zP+cs46+XZHZKnSg+e/5gzB02Gwk79dtch+fLHWMNgj/ZHsfonOiIPnITON1Asqh9S7TIG
ewpEUpHfjVq/uTSRZa7UB733TLjYS8s+uqQMSqrPQD6yU1MOwTlYLEjVoXmcs9ainWYZx5stWy9G
DsCSyIVl9UEE47gvJvsLSJpgG3tdABpfw1sSC2ciTz7bqU9/b4mH3oGsM8XBP5leRWc1C0AlNT8C
jrpNAkrDOd22IEYs7UkNFFAWaedFIAqzBZJOxJLhjkafti2yUyYZ6RExbcgbi7uyK4cXN/LxtJo6
HMhKBO9lxWYnqZENbRYQA+irzXmJKXIZkgYk49AE4DZWX4IiJtHYds7EOFE7iGqvlWJvdCF4Db0C
eTHfzbjo3pbcx1kUETaD8SB8NzQ92Yc0jrZB10dPiV99Lpdph4hy/tRpbbPpSlJOoKK+dVGBNXt0
qLtkXpvmB9xE8s4oGg/JkT9VH8Oisg6s4u8K0rwkgf2Xoanzr1XNZ2IsOCy6Lv/7L0Ue2x4RtI2r
nUvDPxRV96EYO9y706JHO2OUojV1XbScv7VeJ2cv9MaL03dvXR71ROwiz1Gf0ZBk1DNMXXG7JLy8
v10a3p4eqvEJqQwsBHKG6UJURAr2comUIZ6Mw3dpYjXvwVhoey0JaqSlY/xDkaB5hbOiGS+7k0mw
Uy0mUuKHB+sB7BXsH8cOAakU+hNO4OJDXmY0rCNyyYEM28dECnJ7kIIDhrpHbUAHAmBL+5yZ9Rb6
dfAt5RejKoAwPhvprtCe0b9xDm8qhqReZ62cDF6z6IZot0R5sye+4S9Dm38r2XxmiL7wXUT8hkup
9nvdYuaxhzmWnmgz+dkL5PBV3Fe4RRKjvmL6MT9NHfcWCMr0uURDwCiJLc9rY+Zok+f+SKwkWQ91
VY4zVw6kQamICipEINUJahzdphpnZV0W3FZ5wtfVXLqIGcoOoR3ojWEE8o4Wv0jDF40RxFf1oOzI
e6qzp9CzkVSSnfEgzMg+EKpjHpRrUDj9hyHBDWupAN/ZEn95cf51e1q+K0wEYYSwOYAsnD966U5g
9xVMwknOQ9ke0rq8q/ycE2jaF/u+a+xdCKp+nWbx87z49YNZ1sz5x0ORtuEbpHbzEYnQuRgEYoAx
BwTXwmiq5KVp5iSP5wvCuCo9lq3fv49IqbmbwNIQryIGzfnozi5Bu1BoHyXUdc84iBFwEATHnycQ
hEPd2voy18xjndx8aKTE/39XquL939VUtx+HMOwe8qQ1Dg414TaUG6swUX6lRv49BDt3Zqo5oWAW
zsVkFkJQSJQf2bDqKyxRsBG1Kx7tCUNy5YKVtLSayNDUmb7Y+XAyEoIH/3s7VI2bX3dD3gLLo4h0
mHmjzlAx9L+MM/hQOj3BubAuS/+b6rWpL4p3rB7NDPXQYxziwkF4QBUXBgYxS6k+PA1ZNqwUeyw3
iAFC8PZpJk51E3XMm4sh1i8ZASUAVlnYlpL52QClsgNVN8NWnJzwPC40o4EaX9KCuHbHJBS01olQ
tdLgbUbPf9fKK6aBb0vpYHYt/ezijZTlS4QDI5pBiXl1uB5R24GXYmsFak+ohPFkmgPK58TSdyFH
cGQH8VtHOtoj3EH9qWvqhJptbqAjjt1fllxu3D/qC5ucA5fJkGuYgBqRtv3+ie9JbwXyUzNNhonm
mcu7HwVwZeSEQ9HcoMNr+2T2642A+3ts+6p6F37wMfImcV8aETp2D3sIa5ntAJ6wfL2lv4w5JtfD
fdBl7dtgMzj8+XzUabu5b46RNL8h4YLyblIyQp9ClQP8k042nCynelacbsEIbxUX9niJTHd4SUdG
PnWe13sno6flsLfC9MCpYSASeSCgwLvyj0jXIYvIwacpvImshPa5bVHKSEhJAhzigTCyHW9/uda6
pjpGIh5ehto5z8BE7tV/VbOY/UMHM4+3S4eGAp5o5n799OQu1JtKBNdYx6i2y/PoV/kmkHeGIdPQ
1RfEme0lr5FDJF0Hx9NEcFFy7nnCF3nxawQXUACNVWe5RPOO5XIYmVhvCMjJDor6RIbksKmrmeCJ
jPOF26U2euIgXTsq9YSo4vgiyOC0W0yHObg2bQIQfgPGALmvYjO4ZnHwVYVuDpn/EPRTe8xb96u6
Z9X3/3eVZJa3dZxA7FsnNO9nhyirXkLmggbU+2jM8X07mua93fgcdXzi00M6gauxLZiizCMsuyje
+VFlfHRsIjosiJP7MXR1Rj1or3si+tD7Yv0cKU7CDgShpMH4AWO9qDXru3nGtJ56RrJ2q/ZBKCri
kKU71rrkoH42Nqx1bBOa0STOUevK+RQAW98o+s2UZ2fOavmrZ+dP7ZIhsBJ5+rEd31RdXPqhuQum
MT1oi66ezq0iPqJfG7eOV4lDbbnVNu5jeXJGwqIzkr1LhKhfAs/Y52Y1/GUoK/69y+K54PTmIQqn
Eej/qQvo60bkQCfFSSsNazvCYNpY86vbEr8KwJO7wnC+Z3YybxrZILKy7M4UfnaOaDozvG6PSRwx
b5QdzWppk0dAv9iHn2z3yYVqZK+6Xjss7WzgjfOXFyM1roucrLU1hV0gyN8OHZj7dNDbLdbO4INv
bR22gKyIyg+IPJMdaUn1KW3St6L1yq06kXsCWi0Ot2Xrz7Jyj8zpPDhEv8jZVTJNJAMnLKNLTVM5
7YOvEw8SP/DVA3IC+yoKPhppZ/A24uKs+gTU5cyoFUE/+CY/5SQD9MoiIX1szwkMko0kpjNoyBDU
mkhYmqkt18JrjbNCJ3Na2CCr9154MdtVqrcSh+9DLjbIyRqi+q7TWWdnB+hk62U11LbhXs3/Usvc
5XjS6TLLzksF9Mbk2HTfGgzrZGjRJCZAtsK114ozgbhcrMZh6c+GPAzOQQFnUvTdqVe5FAQ7QpT1
ctSbnek+l1aDxPfU4GTaT8ZAo9DLca0p/P8SuHh+U7/bISEN7tSjMIUkUbqmWOXCB/bjj93RITrm
oaM149h58o7+/RJLK24t2Y6z8VqmALImFIYrDlv+0bKrbi+6W04YZ9MLnScDuDLghcDR9BNhTdzG
6dI8gPJON6jRWsCD7T/dgss4NGgXjCHDIYehIw/8RqueR7o4ay68qnbfwUGjLPnlR7LeHgBQ9XhO
1RsIyrt4GJdK8Pfhrb21UiGfKoNXPXWfm9ZvOPzY73T0k+e4G0mEJyfkbgyG9AHTD/lEs1VAGoEq
ateNfphoK9y4jDku1wPt4HR9A0UHqU6Ti2OKXcTtOkcGRR4mpxSz9VYgGpMNzWmmk3YI+SXzgjtV
GhmNb188GgfKKqO4gnkYr6mVhm0bhN+QKj2o7iyQpepoxBzQcFeI91zTXW7XdlfjsdiplVZ9AavA
eEFbsqNq4JYME1ZxVzA2k2rgIaDKH/WJIZm8zGFM3pMIeBjknFCPge8kWgHSGp/TQmyrb2j2k61n
4ZOmNzTXRbbmuBIeYwkVdQ0cUl0QvNQRp6KJId0mpqP4aSqWlT/AHEr6J7UOFEOkrd1mcVYkDv5j
oJ9oN0ZN9MJNQ0wtBeAE0f+OVJ5oCw/bfg7MMQegX57rAr/oTLLgWjW3/KDsD4lAp2yXUX0Zg7k+
cKCuL5FB5BT2i53SY4ZOEqzc2ml2nQraIhjRR7LF3jsj0Wr7BvckIsBcy3egEudtw9D7WitlYFuy
A8L5ZK0NteHJiBbjMPWcCfjE/6Mi3wa2S8iMwwwJnNcp+hYIhmrJFNm8Gjh5RtJ4dzXA6rWCjjjj
9Cmz64WINm8GSh/4LyJyvsck9xxb2PVb5JfhpgZJcQCe053xJHJADn2xxvdo7gvZwhmMhY3Db4nX
LspvqlTW4J5f5VVloj0Z50Hs4xgtucx/iPr0xWoH7c0hLmLUQnhIERRX9dc1qrRbJbPhXPUSQhba
8TW5KOzQRm5isP7/eYoaqmTT9E4st3UhiYIYZCsprvpQjRBRoOuOC3foAmvgoP7cYW6/1K1p3Vct
sLHJ645K2FwFLsLLhtcYYuhXzycxq5+gX/6l9Fbt+V9rb5TMurBtKeizGX/9KWnu8OG3S1NhaY7h
wfXRCJRtWdbKu8BMRF9nqfjAnhls1YCqFGjTekwf50lLIAMq+JfJ/PxUgSa6m0qIVENmXFPfSD83
hJarfrAhyBpKLYBhch+0nBrHb0sexM8QA/Wo64s32p8HyHiUZb6fTTtbpkcL+QVhNsQqMedbw9Ng
tw5JfwVqGEGS6s4KJzY3Pe+EQQVQDNOOrou/DibmaR7khrcFWzEKYBgRDZPKBBPKjmV5WNGBALjR
xnq/IhTMuIgiYumOTYZdZr3OmbHdejVDPsxokJrx6LdRf08ddyoNDVJiOZhPPx+Fmb/3Gpf8ncr/
IQTFiOc0DLy4xod4+7ctiE1l60w10eoxKw8RUabkAfOcSsJUPJ05hp5v19ppSUyfEWDs7ltk2itv
NImRHKN01VZ3ycLdpfqAoRd3wB1pV3Gkzp9Rk6g/L/UA0Hm6f1T/xaC0ktPgEYMlh1u4nU6EnRG/
6WfxxvFkxRoQATEA5jp2KEAvao9Db7bsl7CItkXfeOeAtftOfSM1EBhvlGocWnm/Uk+W/kz9JQ+p
cUqAUqi1xrYI7eBuabkh1HjEFqyuvZEdJsPTUf8lhNBKKge6a4p7eRm1zl2dJWI9tCZihdQY15Ze
2HjA6uqxbNOHMCwdRt0goIV7nSRXR1Utg3w01WayjpBubVVQtPoGI6kkSNxdq7g8BEt16FpaK8Jl
LCqmpDIpxqHWnj3ylocKYzxZGwerGovHLEdhljfa8NXPEAI7K0frh/ta+ahjZGW9mzyJxKqYgSY4
I0OtWXt6r23VXDaw53dn1IujGtCqL609hVgwZfcN5chR7SioMc1dR+LDRk+e9EIbiF622ycOmaQs
uc7XOurbJ9Gk5pbJjr3OksnfZkMd7C05HRrTASBM2KyU9C2w/OqkmKpuPvsrkWvjvo/06WFu6vkB
dma7rztCRqr5EybL6aT79rRpUmeVTIPzj6fNRIqhC33WeyfcWEx43zniAH6wSw1p4AL3USvSOw2/
X6sfO2ss9xpz7HWL8vhiV6b1RnYtZ6nxS1UE6dVK+vF028HxdS0Ad0YcIHNkHtW+q+l2f7yVF9H4
TdVEQNbWbjZnn2w/eow6tpRkqmzStoGBky7y5na1e/JSx3qxc+2i3tB6nI3NIqL97U+6taMrluaV
OnepIk8Vfo2p95sBL/iBpiRK0Dw4d96I2g6dQ3u8/TUNE/yZqbbbFhU9Y6a82bVyq5uGwd7QdqaP
JT2c4eCy9/ohP1GJ17rS7J1vN/OtgbAkubNz5SUL8AGKsH8lIiE6B/RjNio+pzAjyf6rt6VpWQiD
AXiXrVd9LGe9gsYUfCOcbJaVN8+bWO3dIa9hM1gOwL1ZEGaMx24iKLyqu3mrKiDoadizOg9Swkm1
4IOGaQZbV7QOqZU2WYgVExA0ZCGlXBrIctwM03JWLyKhja9xC51L5VXasuNWjTNxa0VnrlM8nStC
Dz6p/1AtV/uw7HYOIdzw3tMXxV9XWpkijV80uA4IrNqd+mlVohUV/RJFRw3xelhyTVcZAUZ0H7TC
vMSWyWkVjNKOsrV46qMTtEb9IzMub58Ulb9zM48YBBsn4Fwz2OEl6O9VoZkksTzG86Yf1bIzww3c
UXJUp4xEqr1hj83aAWmdrcmyIfW29+fV7W/C6Axk6RRwsK3y/OQNM5o92zEoFQfjCrcpWbdu/xhE
SI3U3Uo/3r/iNNuNevLS+wUiHVkPmuS47hkNrtWKp/4SbiGSrUVxUut+8khzatzAKdaJF8qGc+Yi
NLK6Xt8NTZUfYjoEG5ENI+Opsdx2rT9eWrO3LsxQE7rIeKHCVBd8MV+gafhfCNx7KYEbPgO1DE9L
GAbH0tNPoQPw1RR9uOYMkR4zY4hwby/xWrWcjWmZttPImtEa0+eb1q/JuHGgP/780iMcwgpf3+UM
E4/FnLyaVHlfppDZrpmjtpJohVazTLrlTbhv5aZJr5j9c+CQt/UUpSL00UkjXd5g/uG0VDlY82go
1sAadLzkdvpdabPAo3Gaq7z5IR2/+ValfTEjj8WzacR9ByROzmaxjMtPT4YsoGrOjMa5QZhWaiuP
9qXa4EpFWeb9ZtFRkyrsC/4mweteJBAgcNCSPKB9UAWKL0I+TE1nn0uOoF6cNi80/u2Da/M5h3v9
1lredyuC71NlwyE1XPMmPnIvoz94F2qK6eSP+mmGc7HyvWxXZrZxnWPmmQ1jWeKUVoQtvwKCWj4I
fe7WhTG+axwn954zwfAcpwZSiH0YfTi3SG6RlowDUO9avDtRWZ7NRu/XREAhyLJJlUTPVa3QQ/G3
4FO1pv+AAxDM9Ea1w/UFQM4StcWpA1+xYklN/mKCx+L7RycRlTkfAoe+KnJz2aD9vZMI9aJkx7Ww
Qbb0PNFiIJ/HGfNV5puwK7enviAMsKlEuwfjJQ66VQ7PdVMxeNaPB2fpuxcPPenZj9+4/br7Nkie
LVobdq4/BZVhvmTBZO50bepPphUl91XAWMsrx890CIs6Hf9J+jbACVeLQ98LDWxR8pINdnxVN1Ar
j47AOb+UhRde9GLpdoOVDDt15inhKmwJec3PhDgotV6dosV0/JYEtLAQG+XWb8q53QYYrsnGxbxv
1wb8mcV/UbfWrUhrtE3pwB9HlkNrg5lGtetAp65Vkeb2MHgJADbXt2HllEGqAtrgv4QVlErKHe/2
iCBJ/lT4JeuQz9IwheSLTm64U4nErT9/h0HGVFyhE6hKySiPi5bkkCW6wlyhL9D7zi60jZoeQ+Pu
li6HUyHTZc2qXCmQdDH09cYDnrAZBlwIUZN8tpADe/9H2HktN25tW/SLUIW0EV6ZoyhSqaUXlNru
Rs4ZX38HNtuW3bfq+MEoAJTVFMMOa805ZlQTzjKf9WFpvbexbuMmc9QT5nPtfjCUFseMxyrFScx+
24xgruXe3Iif7llApm4cszgF9dJmzdVs0MknSP8pmtjdahgcvuUB+JUt01y0MBjjNkWdu0sxx53W
YFPu8zDozASF+4uhNOlLNaycAImxw+k8fwYuHcrgocub6G3wGra+icqwO5cXpmB8QWAzLT04lJfC
Lx70xnPeMZ72y0zY9VXRpoqtOUHy5RSdJ75lWtNR55+QIp/kIXfmENNc/5CfDaBH7XnseEGrWSXe
2t4lG8mYpddT/UeHSczF9n9vsWxAEoIUcDYffEJ+09Zjrfe9fEiVg+sE6rqPh2ttZeof84nh6fcT
EVXpmwn6yTFBeQVa95Do+rRv/QJbmBZgS8sQVM7NqZJhcB8RvrbEfXNyTOZhWQEbi6LFXO3+uK+A
GLPXd1uQj4cF0R8S+7BY0oConuSSiAywZaiH1VNls6owI9qOTTG+9no0fK/+OomV7jUoVW0ZRYCA
5Csn+8dIvjdkqtZ3/pe8LwdrCFQbs4AB5riR/x9jEdKi319IIYThGAI/kc4k7M6P/6NPVFbY21nj
lcc00IbVpPfNUUk1PT2qaALv+gL4hsCtcsxYWbRsWivj8wDR2cIL0ld/OEaJ+JUtmqtrq3vfHwvZ
IxHH1q3H93evbnWkFLWmvyKUZ279tHk3vjgHWTD1A3p+JrMHEDt7nRR6fiJzzD+RfR5gTwdypra5
u3DXtV7l11C1isWvr0/vIMDIod3u5V7FnLKSwJhxzS7GWVGdCdiCCfWNGvDCACn1rtc5ibNN9Ep0
+7Condi+NHV7tfIY0BeglFtdxw9lAawKRGC5kh+BMt8MQdfeErOuWSjr5Q48n7fGiQIWC03ZmSCd
ftXVZgnrFseSjiL6qA+Eh8jln6aQOWbl6S/VRZj1v5qQZV/t/Lz/LhkYUhQpK3DE0v+8L5j54sj1
8BfTBGtWvPuVekQCxMJwGn/Fesn9CGFxScMz1vCfwSbzCodEKlaZMrKlCq1rbVJWyUfovn4A5TUo
C/VRnkXzWe4V33ANBftIrfey8ywb0jS/KahDiGMo1ujAh9p6QGIfrIkD/0mqRblIEXLB5ki1k9sk
E7ZeVUNwbfdmfIYROa7um7eyJEAyjEmNp1bD5KryAM1rqBnCfIpVvI7D6A0rmeBUmYpYt0bIXjG3
CJWa50UQAfyd1JXvQbKTR9yYOXO/e0RVO0XxyB+S3CFz0Iql03sEk/i8IYAwIVwZPM9RtbpzRJ6A
Pkvp0igW5HcFH44XDvB45ry7KP1pU7Df3te9VQYBBT62RbeefYydFgkDXfscGjNXQRpjvQIt5X1t
TafMAn8ECAHNoVjnLixaM0uag613u683OPRFta48vVsms1nbYgnwMGB/I9WTmNf5lobXfek6jXXH
KkRs65Zl6YqVVpXhViv0ehWPHuEjyIsOQar/OqsTcqEhlWOL76ortWO+EJFK3kNo8xEoAvCeqbmf
hNWfO2JrzlYXvHtjfsL52z5WPYUnZ8Jsfc/9my+HoJ+hCGAeCSQNRROshNF7RwjOxVPZ9c92V2Gt
9MddoIx1cGXkfe/YEOzCWF3LfBBqy8WtSt4yz0FfNKV/dEXgL3S4hU81CPJa8w6D69WP3ZydMoUU
5+/+A08ZYZf/BQoxAsphAu9c9qfU0ZkdG/TGKXHdlzajthbyFIP41Rn017iuURTZzUv7lPBxPQ++
5Sxao6dMMl+KtPvmJP3w4NhUQ1jLqvvCj/LXjgXkPTBigLkhP65RHujkJ3ftgmmfJhFiIgq+vQbu
bq40Y8diB0ZOs53Zg0Aas7r79npLC0/u/IrLg+5Z+7TNsT4wrF2wx9OkgyK6ElNqIBrHaGcN4U4O
gAVxN4f77hqsLXGq9If57M7Uo5mG1MNSZpLSr4K4qhk9Vu5sPu4b0LPOMfUQ5aihba4LQyi33iZl
JauH6lmJQNQiVu3R03qw4lg4rAILZqFsanbzZVMKjaUDua5za8rDHk5p10RSI4AWVL22DbMC3tUI
djrQqvEk6yyiEA+BUkPEok9LK2GMVcTRNfimtqXZywB5jgPMdGEJCNQ1Av1RSwCq23MOQOd1J8iK
4D8H4xMD/Yc8UXLvI1M746ql6gzFp+pradWKnJPh0LNt5SVMIuVILZXKYmfpL2GGpTxTAQeYXUQQ
HyXcF+T4dULrd6GhQSUHi4Iej8iTvx/qAUUk9TO26hljS4xyUPf1ngAu/y3XKH3zp8xqpeTA3kDZ
Svm8LNlmXYkP2X0xcooucomM+YQmeIWs6bFRAIbaf1EzmBcLtDpDtJKflZro8HUZOacZBIDTQF35
dj2eDCpvD50WsARoyksHPGzbyypurz0UNXSb75GTOQ+ygF9EvXhM8g1gIBMpvZVuZVOBUsEcht4x
trG4GLa8mrd7B6Md6eLicRVkKMIHrLyaeJm5jTGkWAKtsva2YnJp2YGyXn0Vi033l95QJPq2RDq4
lGFtcpiFzlhf2tgo1k41vFQ6wtJZaS0PrEycnTPrIb/uRXadnO+iCKXLXvkqQvIn4wwtJi+UfLVS
ibn5ekRuJCmf6Ec/T8+KokTbrAVUdD8L1ccp8q2DOaPiRiv3z1DixWxZBpwaP/ksy5em70YHyR1G
RVDeL1vhZqtkEtqGNMH2UnYkdonh0TPj8VGeGWyNF1ZfUhDI65eg68zbRA33hnkM804AWFFU/aYZ
BgQHvR9y7VUHT+k6ssX4WVC9/aayCOgaYDfJJrrlBNdCs5yn2pq649f9gILF1/2yQRnAt5NEpGp4
siK0HZ5Sxhv5/NFhZBt3jOPNHeepasO66a+eM7/PjZZ/RD/kP6VD8t1qsRi2WIXnuyRZKsumU4xT
EhLVFw8Vi1Cahv+7v6GZv60ZbVcz8ORgQ+czgnz/d3wmUramUeLAPrbpaG3vpYJR6cCyOOq0VsYI
YXwbsiGNLPqWCNb8HRBl1jN1WT3fHSmuMfyIVDMk2kXzd5ZVqs9haTzHgt6ggtKyxhDa2fWw+UK1
hKUWrdw4/KAoQGLfjGuRD9oUeqhTh4tgamfMfUBYV+cUVI5njgoQIsgGxAMeG6NNn6OeDLkxqKc1
6RB/5J1vMwCIZEX9yl87ckS3EpxsJDFkq6rI7cfKQv6fNNRb+NDIO9Yw2Y+kl73pXuYevm5Fofo2
ptaw9DMGMpj3VvFAbgqcxEo/GQVClj7bZ25MSoM3/YI4yTPKtZt77SyiUHjnKw1JfqkY9Gx8o6qt
f78vqkoRvKezDPCL5dTqMDGmwSIGCpHPOq2h4EhWyCTdPdijnyJL9/cTCwI2v4WPLSfUV40IwGdV
FlngbfwtSLwf6NqUz3EIieLB5pcN0Ob8ZuvPJyN3kN40D+mIQ0DSkwR94bTWigdJVyL0slzd60iq
1V5YKMTExfTxifwz45DBofq6JabsiqzYuHY5HBZ2cu1DpWvBQ2bRE5fYYu/BnMpbprnUEWdfJInR
zmWs+6UqAlSuZmR4OwSwDH3a553a205xuAMi4S4kv9B2y+p0F/z7mi7WVYRrFXaQTIbJrSRFA0C3
1Gra7j9kYvbvylyh6qC6DF2DfObw9fjNUNkWjVJ1A5LXNGMTUlVYh2aNVw21fmP2ePRAcJtvJQRD
qf3KIvHrPtrNeRQS3daydG2BptsAN0y/lTFfP0VG8FZLu7p8tDVD5JtJfZibPt8Qvm9lZRpVGNqC
RHAAsnu0sDLBGRvDP+pcXaVzoMHgqaccqs4HGav1ckD4u01cArdCAf0VeNajXB6IPjkb/7oaPD87
/FKcjpB5M4B/K1oW+U2e+eaU38KBpVXWK/nNn8/ChpzOxLWHO3llmgKHrK+RdtM8G4WM7mhSlQJr
L9l/1JwfmwnDzpDhLZ8xfPKQUs/wWKxdGQvwR04VbiRKOIQkMPH9x7Cm/z+Bn8Z75wgsV5bqmNrv
kt6OXIiWHVK0vWMl6SV1J6lziYtx6wVJ/y0zdVJTRw2ceoIwKHOVzR0rxwy5SBtqx6ZP0TbvYvdP
URxamdHh4cnkMx9dIlP8MSjgpUciQT4LOtbjnILQh8MtzAh8a2sXfrSSXUeEFRc/Gr/fFf+ZeAsq
kglRk1hb4Yh8h/I4fWYG+p57TK1CuDh2ytS9aHGJ2Nln0dqRG3FRwpo8NPZoPb0Oy9mO6YB3ISiy
c554DzE792egF8lxio1updn++BEF/gUZy3qkbcGyhtccWKi+sIJQP8jLoB5MkN6JAh9+fpPUoDlM
pY8qn0LZElUhRlFCjRdIwYlmN8Mf2awlhNwnnkpgBEkAdQQNm7ouXdYYmybQoociJcpCN6IJqGWm
bCw6XRj+nP5ctQmmech2a3mJam2fmUUFEdT9zNRkgJ396yQrwchDN96opmoueaFZGlRhMhB2Gz/F
Onh0uQCd0v6Rcax8gdyr7xIrhSnFJv5biWRQS3248JBNThZ9lPVE5/qAQcR90b3mHh7X6/hFXeHe
6kC4J0/41pFdjbKe6zwvXU813dBV4jP4LPid4f/RNUW0zEU1XAsrS3YtefH7OvX6/6jh2L9Nx5aA
B4O5SRWWjm3MkXyhf5RwmqqqDUVV8+0QDequmIkCY2Ij+lIDeyMv60QXO4h9SAlLneTatjQBuGft
pcpJK25bHSl/H/9pVGWwlrsX+pn6Y6jtUlcFVVLH/mJQhvpaj7g03BEmAP707GwpBeyd1g6+T263
Luuk/GZPlr9treAMF1GcJ1dj1+HV+tUfbNoH81ke1leryrOFqqr1ZzT8aEGvfNxrHvqUWc82Wnrp
e2rNKj80bXPyk7R/1gaT9HkDh7z0pgbJAOUrCs7YO1KKo96ntPT1TF6byLKbbYAcYRlqwFvl/s7s
CnXBRnVbqIQ2paW1vitXFIKw5GXmiPI4Zkay6imHhvA5rnWTXr+aOE6rtJu8oOgn77XA2//jnXTm
yeGfVU3eSV3XbR0aHi8PIvp/F+OqYDBUz/Ly7b3nkjv+ROybzqZTnZSD5JaRQVyf/WKgKhz3zTl3
wr/Ochzu+cvX419n8if9QdyItdPZ8harWAmcd62FUVO0CYxkZDCn1kE0JItWiad90xQiK4WC0aj2
w6M2A44Kk9EaGOPwoEWdcs5ze1jqsPTVTqgIOkx/Y+h+cNIKwBtDRMKXGyr9LiZSjAScv9BiGo3K
LUnw5NsJgwK3rNSnCUYaLYlfm64112gfP4dMT9YZiW7nhPXpnvDSYEeoXfXI+omiLd8iYhpK3M4q
WVtx1ME+KpOdWWaMLDKCKJit9fLhPE33FH79ixJpNsLp3NopRZAvJkGKSeJ72bGn3Liu5/B2s9zW
FYo8xczGF4avfcae+9v/nmj+P+9LF4xC2JeQkZumrv9mbO8DQuSCYswPRWA8RsGoLxzY428+Uhvi
GozoksOLIAMwSqDGi3pXz6UJeTByQdEr8SFh+V20rlg6KXMepTz0srRTtGgcW1AhVW+KBTsOZRMh
DztYqXmjVDpB3w/X91JPYKfVvqVugDHMmaZHXHogjCZFWUk3xNel/KYQk5T/x2JJynf/9Xm38SdI
hwJ8dRx9v5l/0xSyg+Kq0zZ3aoDVVcoifq4W+WF7q027Otw959Ngnxu1cTZlQ36gNujTDQNMtgCL
Rr0gUvZCnyhUyIKa3aMww/VBwoBP+oXu+LcS/OYTBON+nrHktFUNyYtd5BF70XmK8w9zpe2KoNK+
BIb9U4cvfgMj/JxZ0GvIsgiw/I5UUzyuHKKdfzuTmo0snRXfThUs5a4NxBr5WlZGC3uOOpyXPFAu
QwYQVHZye26VsPpV6kQLlIW2lV080dWH//is/X/Xgs06lHnB5GuCIO13K3lVqkURkIC0dQPcmIPq
BhnNRudV9j26pBCrsoudZTVzokNjm6vNsGjBKwHr01ttAUEFoaeh1LcmIQbbZw06vADcUHa1rTjP
pFKsKaZjMoX4vM96CvYuhqR6bj2ZgadjnEzsVe60YlzMvMQKAWqoih0ceH9BBTnewEzOliUNP4K2
inKnq0V7lIUmv64g9ZKmsx6yAtyZS/VZ8oMGBlDquIW2buG8rTsAyqtkxgFG80GefR1qx8JCbhb0
iKzeW7k+CDOdEAcwzvP25B+nVIVWDFqI6qquuKKEikkEUbEDzpRceyRCeA4Pqdv4wYlZrA2F7a8p
dLsn6PFUm3Io6r0f29ca281CjpdmRqBooIlb1A3EkQz5uI5zAHLF1FjmjuyzfNcN3rQJ4tRcS32D
vFQiLiONDi3jP0SkmXHfJiPda3TU62jOn/IEZvzOTTFo4s5Itl6STBfPSm6ynpjUgDsKN7v5djcC
N21tnItudaRQUfEMwKF6IVNApWNOAF951so0XtrA7UGohu4j5TUUqbPdMhmEv/CjZvvbg3JH8/V/
9XOYD5Gz12SoXosMUZqZB9HR79UKdUWk7/K4s4//PCP0aZLA5/vfkNAr4DuL6IGnQ/8tREMOGzM3
1ne8sdYmQH6jzhInJUMir5dQP82m9p+mKnq9U9rRFD1F804Lo+CnGHO2I+DMTtOgq8sqc0GzyDcy
b1mmDcE4nFn41ts8dAbC6+ZcniD/dUb44D4Q2b4b6L/DPxrOvY6YxZjPhvleTZL3CHCDKhs4q8zp
CFEfyuFYD7Se7r1kl0pfYBS3vBw5I1vvXiOuVd8lF84eEUbO9JnIEf0O0/vF9MXz2E3qDYdptDGG
Pjv6kUHWa+xUKy+FLJ0Wk7s9BbGL8d8h1JtN/EKWq+81a9v6YORvFpYLw4CyxEOdT69S/hcZ+rQh
5OuSFnpLYJtAPEMHLv/XVWSV7ZVM052IhkWKgvEFd199DD1HXd576VTql8qHo7jZLs06ggUoVaBd
mK/HUv9kW5PC+fM2SpubP1VP2QSzljIh0Oso1TxM4Abig37ax57WrO9vWsV2CT0Gb7yUvFRDSKxr
VWd32Sg00WjL51BjazW9dMKMniT3OQh+tjqB33I4qUQ5YloRXrVWAzjRmB/WkRpPHx5V1RIUySss
dHMv7ze60zFoKP1GQkKh8a/Sytcf5JXfgpjv3Qx5CV+NbQg66JyxWbPF1OoXkXfijHhElnWj0XM3
Vjq0s0zA0bDYmcMhaodliwNiKUuS+jStpxl3dN8S8QkaDmMTtuzvEv8gPTRpKBZh0Xe73pwZ1npa
LKdC8Z/UIfZWU+pA6J5lUINrP9833pTOp6VC63KbqWQ+KnS46OJkl7zBVOKUtbqRUXXyMGgEhLtg
7mrLGk/sgiiWzGLQe4EUySDbv/YilcByb1XCZlp3lW7iJmiLre339UK+LLKewsr3Ug60oLve9ak7
lBW7AEyqkdqamO0oqckqkMRk82qdwpmS2jNeEt8lPqTEic0xk0Hvvbce8WTzHxzwgu/lXCkSdJKG
lrt7x2HEUUODXevUzeEQ+vTil4OyoOSDPd95khx2CRueQ9pWoYl2sI4K7aK2lEx5SvI5yAM62v8o
EejO7yUCQETUBYShoUCEcPY7nKML6TVUY1yeWDaayzIARo/a8acQuXMxUkJDMyLg15lbvdklKrjI
SN2FbpXmm9lZtCwNXDf0ap8cPL1knHPWJxBmcjgssUVPzSQL+37/6ye+zuL8Z2HRR5dLwRzL3onG
9amhko6duO2v1d9n5mT+uueL4rNgaw2vDw3v1PTGL9KX2uTv2POKbTKhynNsq4C4yJkon6WK1kqu
bKq9dz3BHz7XMSKqTYxB6QcWKfrpVJZ0zyhoFXqkdM2dsPvX0WB/dFcBgDBwaMp040fn0ffq2/gt
bcZi71ldtr63sXH3aAT+1Pk2CDLjPNkTWx/P0fmmzS15VTl6tXdTwMe0YOMZMOlBlMeKObMvMjb3
oI/fW1ikvcjpK8zMyrFQ6q3ZMgrKqXCKzXqbGAVlcelBmsQYrKsqfmplLW0kJqWOxzelL4ZLKZyJ
amj5zU/x3BGy2a79rld2eZ5rqzsCi0QCjP0p33iggzepok6QH3qRzxysKsqyzOqDFrj2TYe7cM3H
7kGfoXGWM8Xr+xTgpHqylM9N6LMtVikV0hty45brKuxiz6IZ72AwnpXY8iyvNd4yjCfSQ8+ONzz4
DGGLutdPA92ipV5pHdROdv3ygNr3M66QnyaUN9duSl2AZ8xQYbTZI+Sa8UHaT6uWPxl1Me3PefyF
amDnK09fRqg/TiMknX4BaEPs3FqJdiZLnOWkJOXam7cbE3/9im6E2NRkYR/A5CtsyWLjraATTmsf
IqdbJCzowwH36mBFhyzGViO70zrfEHLDCmdJsSp/qAXbkbIJ1WWfau+j66kbW48Ij52L9VPXTVfY
jyvSOkntxfUoU32cQivOqpLwvpd+RG6W+Exq7UWObxYhckujaQmZnMsdoWp2G5l0p3Tx+PTbWZay
kdIGFcaV8djNrqOWN+BQ69mnpNRGJuJ1RwtxXM3I4dgZaUs6trn0NMHWFSzEuJts/dUwvFvc5II9
RQJlLk2YYwNezMEHrD29Z0EbYMXDjZMRe7wYFSXfTUTyHSKw+93Y1+cQFrNrN3/ILLlCt19Rq3S3
O2AiI0KT2s0CZNn4jVJteowLyjdBltMdyM6a59cvrUhfpLLBrZIleMc7ZDe3Gv8sn3kJbg/zBiqy
wA+0kzxEf59ZzIexpZzuf5WUCcgD2vBpa9jFD4vVI8JK1VqOk+4PCxVf6fl+6hfeIbNCbR+g7Kd1
ofrtPrEfyXOAtx83EKlmz4KR62c9DvaSAiTFTlZ0VUpS5CX4N2AqRAzD0ytS8zFKC+f2v7dBQGD+
XVmhZcWQjWRMBXQ5w31/23PDXcjCslX0411n4Kugya02hzCbuEHzYFLBzBT4Nuu0yYOV2Svqupm5
f0ZWG5s45d3ufCgoGouVRUj04Mlqyvhkk4x8+htv2A7t+JCXZr+3HEDkul3nVzR91RKTuHq0WYhT
82ex18zboKbi32lRSBNJokfnou1WUqxDGiEupWktEts/Z3n7KNsElUd+gZNi+Jxtf+ux1TGodbj0
J1/4e3vGPTlh1e58kVJ8DPIrOxH9j9yPv07yGhBdzVJ8E0R0Sqmq6ku7oykSFQ0imAyn9z1uIY1t
1JSZsx9JZH1l2sePNdIKVUuvwj6piUPsOWjByTPB4+n86YwzibHGGqPaCQ0jdh3nvJxdDkp+sqiq
rJ3EaLbqjHxsIjdYN5XXbKWqvTSMz8rO812Tlj+0ISIpIHWBteLhW8RFD2tUts/+PpBnEaI6bZTV
bw802nip4YGvDB06Ru6wNJK9Yh08C75rHOW4dcyVRRPsrTSc15hMgR8eclMDutjB721tJ8gglisV
kgzLRW0F6lOS1mCYbNQLitC/UR1ZVT3ZpG2mAeSo2frlDsouy+0sNjtpf55bbxixCwyEAGRrDeeu
JMDUtcmoMl/K5ZdfI/ROs8lCuNv+ICKOIO/4RRPAkNsAtnPZNO9EQZl4khy+wPPBmw+ZmYNNHTUY
jZqgsTMifNNUJ7rlVR7f8E4si6KKHuUtOt+QjSWiE0XwZ+I7wyvan5+oU5OfibVM49782bfhx2Tj
G0XYaCzkqopoguEcs0ei8DSSzKPsMrnaT0b+enoI+joPij151EyjSeSs5B8UKolGAT93VvLPdWJ4
wP/7C4zj+998bmJSHNdk6QUQTeU/IlP+XRs1wDj6PePimbo1esgoWqlOiCWnr4pDNx/k5ddB3nNC
K1+OKV4Ff0TlsogobB+0jMpQ1xrWP2+arZ8f8ItRW5On//h5eS0PZS4urejHjfw9X/cn28gwlOHU
W349MlX1X//i/ZdlrRUxBKYLXacZDGGTINf50IQBaeuNkSULeY2BhNSh+SAvcesaOxhtSzRp2SEc
pwwLxl9nEKLLpV42dNr+vid/pDcj/vWvn/7tf/7tUv6cvPf1a3xwQduaBVuvWOVBKcdfh4F4vUWm
m8zbtOIOgxDpYeoqOwYAwimldXrRiVJmv07/8QMNAbNb1Yu2LdIqXqv5h4RKcXtNQAavoPYGSnaf
WvrJhaS79ALnBx8HZDudKVYovozU3ptVchEhEfAwRy5JhHW9CYofo2MOy0KM7JNtMp+fhVOs8iy8
pDrflDpqUXD54UmNux+EOcI8cWHaosshrGRtWt6xbpx0M+ZKQX+nrBdVBD9EqQm+jsdnz44hj9r1
ymiIGx/s7ERpdd2VEItU1qtlNq19G01MPOZi4Uzh+5joqziHE4LeJikm5Gmz4xvoyrJItac8aSCH
KPCCECqs9VJfGRTNB6UkXDQHFJRX0anWRuws3wOC3jaenq4Ts/ueNdkHK9cCygWDegezc3IPekSX
wu2YZnyUrQOsILpw5eB/FEQlrWcDg6t28cLrOkp5XvKcZiQxWUcTJPZqrDywOHv3zRJVSZemPNd5
t/dcKpbUA0PBIJn/sF39ENpMdHwvKKo+k5SwIA7yuXKA2DErZKuuZ8jJtVOBfW4xGPox0pZKqPww
SYUx3ECsujR4yZKrPgOexC4HUNKmT7GZVwdG4SfIpx6meRQCk/hhleMtTxycbf6jGUdrWw0gXZDq
7vn2trSiYmmaWHlUfeF61UPNy6qgy4wysYwCC2lf3e/7hAS4HuyuUrJTMrubGUzlIp/wWCF5Kt7b
sDxlVB3cinHTqzFw24hMvOqjoUq5UtNpK1qUkZVWLpvJo7aRBwvWUd3K1FjMlIpN3Y0E4sp95Hup
8sm0NejG/UaNChX0aMfqqNHQQhM1+Gln+gOA78d2wFDh05ofkuS76UXWSmCaTIW6gX5zIL8eMldA
yEDTNwu1L/+Y4F+inLl5UfhEzMoaXfEVKsNAusUzuLM/Tfa7ZvWpx+4ujo8q1Cs41NarY6Oqy8p9
a/Y2jXczW0y69mrPrf+gqzepUbziK/zeTRM5pcYAP1QgLngOZ8euUmKR6fKN0bUh+swQu25tLAOj
TRZVnQ7LKA73YYduzg5/0IwTfKxtb3i3gIavy9F/qsRwizLkGKX+TkX+UWmYcnv1nWwdrAsUXuhj
YdHzuvEVzEO5UOuJbKAwp3qgLzsSn1aGa77nGXmCXWqsRjwLiWEdgLRlsF3CB2BfWz1t3vNw7KhP
96eIp4jhYIGv60emVH+ag9vS0hvraTm6BSgp8sLswh8I1Eqz4iBGLz/QTtspgzJuicgqD5Ssi8NY
DGyBvq7dDipe3rUbOTbJgxwb5fgkz74ekOOlvGTq02atM07ceUiU46KvOQyJchyUN+VBjoWQm+EI
y+t/nEaYOrxUNXah5Y6jueBZZAd5oKRu8VFObPxLpovEUUuzgzZPOfJM/szvl3//yP3R+VKepfff
0GDZcxovXcmn//WHZCkmqsXXn3ifF75uoi7ChiofRy/OXyFfF3n99TI1hCwu0sH313kIfZEtFv86
merpfa6QZ1/35KXNU6CI/vfPyIfv//fXj7eZ+G6iJl0XNetf1C3M2ECj1F+nchLG+0HHF/j8EjSH
vhNVk99ny2AKYVYssY14DP/wQcigp782rweCbkwbxkR+nbz2m/iNjMpqMWA8XZi1sYdxYppXTZ0j
SVPU0DqE1pXU69MKYJ8rQf+VpUB10vatU06s5+mntL7dEMUaMtKNPsNf1RS7amJMZyUwEDlVTzvf
HDuSpRXzySt77eaON/R24knegSBmMJok8UHes8oP1cmrBxG6Cwr101mqvKRaLITHsQjAUazTWXk1
2kh51dreszik0zFLXrZKAIUiJhpuBcqM0KY+SQ6GSUajLCuEuH+xB4zl3pphOWkH0xh96pMlRhJi
50hzuV5vjmHYDC+JaLIXf1gGTxFECD7KL7mvocHTyByynOQXdVLyJ+VB3nO1HFXw/HKVYGg0sqW1
hT375YU0zVu1efL7t4QPMlsbnMSFn+7T2RGXCNU7uK2B7aOA07x0Qu04Z609DJGRkG0e/TQVvUb1
S+Y404N7iNSwXvMqxZ/Mjnbld98VO6pXzjSMSKXd9lJMIExR1C+MLHaf07ZWHwrTfZJXqpKGTz26
bXl1P6DxZhPuXlW7d5+dOPrM9do6ReZFFaN4TlwH109NMbOpFfHcQKcjbFUpNt18iSDY2PVxJTDd
cwkXkf13m4ULOsMbWkvp1ZiM5kqfYWN2TdotQ4qEyMPNm/xtllO9a54uzvKfmgLrzyoIkCmPwRW7
KG9uMbexZC8rV0IqViLxqSd1H/5Qi8/5ZEps8TkM9UduFdbnxAla1eEdE+oiSsmASaLQupQQiB5Q
kRsL6dk3TRow8oF6fsBsSfrJlUNj2YjiM89ib0zNSLYwZMcGS8lxNNTmMY8ee2JnX8MiSB/1SXsd
+il/65BV7EdViVYoaxbtNHSXwTaMR9sZJoIykc7qYWQ+ynudXtiH0PJe5VWbZitF8/PnvOweNC1U
riw37JsxNAdcH9ktLOudNufdIZ/WD91Qnn75KLhl07Pd9QEriIF9DsFrwxtJWyVliam/ZEkNYcgO
8r3NDH+IsvZUJnGEDlv1j55uTvhvJ2+dWJn7lM4fVbMUNslt4tl1p4ZuVaBBq7N51zwWbfCHyhRE
V5gEPBMr3PiOad0v3U4EBN1QdrW77hx4IAxKLTVXQdvQY20L7c2s23pRe66y7ZvEecwzQIlm3FWf
kxGyHs1N/9ra2NIwXZEEMD9QaOExbVGk22aW7Sr48PRiYDxEQjzrSusfxwjUqoIX5Rl9BJ/3tKfH
UYvnrLG153EjH6lTlx7XOMdJO8NFY0n60MRW+1y4erPsFTveyxACN2o9HFAD6LqhDHapnvkrXRQ0
WpO52zofPNcNSc5ggp7vG/FENlJmXUUXWGe6F2B65iJw7pXRgpUQdpGpss6WAb8HjZ/6cHdnDk79
cC/BTbisybVx0bMOw8aNaRIPjM1neWj75B0UiLutMfTeb8n7dZRhRvC7lOqu0zYL1Or2mvVetRhn
t+L/8XVmy20r2bb9ooxA37yyb0RSnS3LLwjZ3kbfJHrg6+9AUrdUp07FqahAACDlLZEAMnOtOcfs
nf6nNuvtAQWQQG8hWv0SD29hsvD9W3lsGq97Idk9Wg+EElz6sZ+fG9t/FYRmvWfO5G9qewpPWhRN
bx3sVB6f7nurNe2e6zFhctc+l77frOyxrV4MT/RI6Iv+CLXEOt09QmETZwcKMhBRafZR7AFig7Zk
3Dd6IS9fe6bW/fs5Oxvg6rZkv+/tBpCFSVDTOW8JWFGoCfSDl9ZJ55sWtwRXgrSm/Dog96u7fGUZ
mdiEWtzdNGJ+dv+xV0K43ph5laCwk/jIFpbFHWhhV+3FM+edol30IcSOIXZMZpSQH4CzF69xkPbb
ug2sSwpS4shArB1mzxTXPCvtDbh8WkfWfESY3L8iiIChnaYQjpdD/Ibp0Us9umyd3r/6KekJd9e8
H0zT/XO1E++98zLnqWoceZWAVe7noxxDWK4F0yU3obgEUcPcle+B5qW+ptyzdubIfpiEhLcTkzYU
NVPwYkEoXNm0UM+mD/h6Hr3z1GreC+HUFDpQvtG7hWADzI8U7S7uidjJXowpznf0L+MfRT3IFd0B
eXX6KfzessYhCi3+YcaNPJMljia5q+SzEPPHOGfPut45f/zAuAzFLH/MvUGeUsvSBq4pMsGGXmHv
F78tpxn2itPA83C8qMPYLv+qU2ozI/Y/3F2OSYOlh180eIocMHhZ9hQvB+ZErIeNs0+95Mc8GiPf
m/YampV16hi/Kw+umSI5Dumm0nL5MiwqzOGfxELg5AaZ/5CkQ/WmU9s1hlC+WmnrsLIsCbGne27m
jiV/eV5XHUMSfhzHMv/6GLJx/Yy/BSutRVPQsA4sf7ViWGKY0CTFwz9QEbCHyLJ7newxZSS33PM0
c+GG5rzOBtpiJztPAUEl1VHm3wFMkbfYDZHcFE5WBquMXs+aRFhtl9gFYBWjTG962dKb7F+Hya3e
vViYW03PpoM7VARN+TWeqEq+jeNwaOyENW5k/EEQlT56pawea+9RVdAs0pT4Igzh0Kmxte6fNEiD
13COSabKu/pJxaOHnfmra+aWZCq6NpqMxbpmknRSHL16Jhmwn/eogaPToAXNTZljRnOOb4m+svMx
27q2nQLhg785ebOxaWA57RU1M05HbDIzAXfq1aFurK0Rh8ydiEVYC28sP9p6pqwJDcLBiYk8ZdRe
k9Gkbh86DWa/Kb2FRYvFUng7Z4n27rOu3XC9FUdrOcST/xF02nhL0067Ro7/nhjRyTKj+qJEzKpI
vJxy9bq+RJ0dAnutQd2bwqcOSoXg4cvAHjWUd6BzfuDT2Y3DoxNRmJ8dx3y0lj1jKN71lq7i13kJ
1myD9cNfSxEP4iUo7KcoDZw/IoyPoWXM767scdEgLWI177THpMeWNmVa8Gsq/yL9dn8wLd8qJZs5
cl9hWLY36jBjlDasqDipI7XJu9lfjWBztxNh15jsESRQzzD2Y0vxQl3X00DlJ3fQjDBel285Y+6k
1dkrKfAeqtgay2XeQQKbY/OBPICJuzmqdyHl0NfEjWnt40CxjUp/KPyqeIVcgcawjLxDM/j5a62P
UDJNw187Y7urdZG/kecNxqF0tGetj4dTWWo9Koci+y5qcVSmZ3uewwcdCetK9f9yw3yg4Rmv3MYm
Fgzy3RJkCeRw1Gc40jkCnHCE7B4te/Ny7msvHJr559f7KHFQfkwO//GG0hkQu4wFdA1LPzcuxklD
y/97JGgpfuLh0M4xzPy11Eyf1fkiw+Fb5mOsyv4Qj9MHiVnxRflqEkJFtrIfga8sNpvRxFThZJ08
2slg3dSG582HZpnav53SKdzdQJaYy5tcghbXIV7lfZBD4ul1gif0RWqGWq59TpyTk4jwGPnCXzeh
WZ9cHMfwfWvj6tQF3LKgcgn5CKN1HAzOu9THV/pc2l8fe7mv3fDnpk994tePpdAvavnyryMl3MFd
RK60RSHBMPDYgPEuab1gV8gSfdqpeHaIazHZOvZKrYrUSgkoxec71Dn1jqJhfS4yGj1OkR7VmqHS
wgeDNfCjWjMYJqb1sWpDUGisOFLQhLRTXXKglxVFVo/JTmL12bIkbfbF0Gg+xc+5/Rk60/AQ1prO
BE8X35uqdvaVZZFLshzmWVFvnKrJjlrVehe7iuB/xdEBZ0XxLnHcbvkauoeSnCJIb2QHpr3v/7Rq
8LpO7LEUYrCmDzauoCWXz36eU2YWGLqY4Oh0Qg0W5E0Q//Gb+GBNBFvaAVMB3AEV9M/JfOZOE9u0
QwduoJg+Tn1gHBIqRlfOlduusvh74sTHxV6Ii5vKWx1283HSe6Pf+2AtNnHkCZhPvNpmf/EllvwJ
03SVXkGPOsAJluGK2M1ZLKn3df54LWa/3nFvsghpZXzk8b+b+2o6Y2r63JigaOSqSMwRir2NijtH
SOVHHriK4eGuelWHRdo+zOa06WWor6EzOWvCVvCvWpBJL/ddYj7psay6Om4f6lZG44rQsPKiNkx2
ygsA3WGDcFFbx8TZTZFFKunShae0pW/tOY22Ks/PbOmbOjWTmHqurae+0PFftsa3MDetpwlGfKJ/
0LIkYCB1z4rspHznbeN2u96InsWi7VNsYs1KnvNF2zcv0OyFpY0O80m9riRdI+/2l3cnIC7l0Nmv
jrg0ltC+W2KeryxMMyZmM0ZiVDNbFjlvaLXKgyIBzk5uDxvd6PVTpmabRlvcsqzZassNufT1n8uR
JGXiZGm8LOcC1FNkobbPCMj/wBd1L7WTVauYDtlmVG5WTZrf7+3WWGByikhLXJrBE5ksLBSTbeaK
gwww9+i6yIhdSo/whqy3GOLMaXTEezgb34ROvQITOvJhLkAtzXfqd1G/AR3fVZ5V7aNT6ObZLdt/
DD9Aj+qA2lR9qbyaPg+j+meqVcWTVljTU9ic1c+rjZSDXN+z7Lzc39wFXWE5mvsWGO7KXtT3StkC
Q1M7Rk35o7TDFkLzRWOQmgm6xXA16q9e5Q5PwpZb3KY6NXgXEtJyig6x/tqIvFhR2yTAWcLgqUpN
7OuhoTyYVovw1dUAz3nNM2bafAtQLn+w7cm7dEhPkAPV8kMWBcqvPPnj4S1cdVDjgODHxq4oWZHb
ExQEpfqqFq2oU0+P+B0vX95etUf/td8WnqQuK9sbT5r0z//YoSCQ3c8M2GICLewPtH0RdkhTHO59
yx52ry5J2kyyPn4AffzXWW5Ytek03zg7TrvT1P2qzrWmN12ruoEnW4qb7lrJtsvF+OgMOgg2yh7n
wG6e7qf6tDjqTAOa3d1GmEEnW9a3PXgawzpHKGh+WIxMi+SqjeAPseBHBcH8c9dHC7U4jnoWAHjD
xqSCSEtPqUMWRKKahKITCPwvKfiWcoyddSEyLFK4zeKd4ROynVB3hjOQkWzhWpgAcn9dekP4bhpT
SCO+hwfky/xQ2UGH2ga0sQY/7agOQaUiYjFYGSz6DlR79dZta2ejtHNf5zzdvHRm+mR5JW4rgJS6
Ln34BLX0Cdo0aD2hl0UfTkRdVF6JWMa/pMzSGihXMP3G71hJK1LgdUflifRJz7u6Ytx9RUXOhcYA
Go3JOrGhfaR4hs4dUnhA6tMvT9jD/SglYmWX0wjeKH2hRWf8ZFRztSocyNVpWvcnlXsYsLA+R2P1
PC2/8GeRE50r32biiDOq+osKhVEbsViqqQ2Qw+ZBvov7wx2Zo486yO3CLzeyEd2ROXj1lobhe5YA
X0EyT1c6hQ2SmAf62gGSI54sUSf/oQ9dnNVRv+jOhYh34rn32vmDLHdjk01Rf7bqJHkGARut1Atl
A0zWrHoUJBbeOitp662CcijzyVe4vT+bLFBZle/QtshzZ9eHgazJ96Kp19FiZpqEVm4MH1xk3NfZ
tekGrAk9jQSHbonVW597X+eGqoVPPzk4wN3o2cWSuavnKnwItDY9G4NZ7ps2FI/YZQlnQ6FxqjTw
V5Yr1mUHL9Jwk2CbdOhj4C/HT1FmHaBBkMs7Je6jU87iYpRLkKwkbzovsTJoU7HyLNQOqgLnqHma
lgPF7u0CoLklHywNC0+cxi5z47y8sLSIqZ4KgR7MSne5H0MQ60kMJiKs/0e4K0ZiDPW22aDLDuxz
LPXPzdchGv3+xMghJnQSmOIta5IfhKf/VjteH/7bjiQSJaVapLddfCOPUzmwyL5FJYgo9vVe8TE7
H0IEFYDd0KfaEXNbfrzf+3ZchFcKdMMWEuOwJdmruhJRhdWLOjltJEzteY0gFU/FwBoN2/nwPTMw
XisJWDWE/rYWRncfBIrlMAIRsHOyi4uz9V03a0KecF5ObXiY8jn46TliJhEg3GDccR9D4RSH1EAC
boRlf+uER+Zok8UsyInEC4VZrKalhKr2RGiN7yxJi5XaKxx8KUsNaZ3GOjGmPhnokw1YSiWGOF1F
BuE8SPiYI9LRJ+THw7PfT849OjWOqmqV9oaOdVJLL3XA8lHz8+dOl0xOez/EEwBY9aiitKIG1ZRd
zy+dVt8oVlJO1G0Cci3khFswauIpNNbqnWm3XJCGfsuJUzpWyh91vz1zvThGXT/fSWIQ763zmAUr
f068s7bMmbTW7x9wIoUdSmaO81a020ywtBrD4vPlKnRfbdPqj+bC5FEKaaBJ/VzdRFYB0RSBe0wh
TNIsdP6EEoVvNM9UKqFROg43l8qQm+Xg77KBRZNyG3lA3ncDVIxtbfXrPGY0gt2FycddqDlZQKyI
YbFg9pn9Du38B6qndYMZG+HN0bvDODMItg236iz9aWuLbtyqUTDR4+iC3CW86LZNeWSJ8OpsawU6
IPkwAyqs4diGNw1i28kX5k9mUca60aLsOkxesPtve2Vm/Pur5UdkdWJ1j2kf5RCfInqyLFOQ64Iz
Kzfj3F6MPHOvalFID/ObBk3xlsU1d2sMqhLTYriZu8y4tTGuGgrhBNWFmf5Yht0vrzbwdcTpN6+C
06b2ChgV64oW92Xu20u8kPkHN+bjy6d5rZb9qgCgzhmCFlT8W1pEfkscEOfYR5lp5j0PnwSqy+w7
zX6O6vloGWH2SB2gQ9DOrKSdRbqVbkAZSayVn9cSLVCRbPQ/C3gHNdwpvXjNQvDgtRW6sIVCVVmy
v9zlrxjxgvVox3/5L457ZVnzDL06aJWpH4fFtGzFTr62atTsnrIvq5MauocpGE55qxUX9V+v6wmK
lBkK5kA4jLMOR0zVOvSC+K3UJkKMxtOvO0rRiodWes4BFzmZlgk+VeeSWX4IR/cFhR7BlowRF2od
zcEOgbYRyUvzDHHeHgOk8yI1oDX90BeATvL60PUarOwsCR6Y9fbfe3tYaR2lsyD/5peoujBXukc4
Q/l+jCznhTbEpq/MVy8OnT8zikMWgsUvW7emdU7aNsq02ViRb2HzOZoSsCV7MTOMt6HneSnwb6wZ
asKtApb4/Oy1h3/lqXg2vWnsyx10wNXkgSDM203W1ExiuKiTwNffB2esiR8q+50+ATpWnCzZRg7s
NvPZLOh0jBI1lzCE+wNW+QlTb/2HtJrfXizDbwCB3J0nU3HsnBgfkmtU6w4t6293WIXVZO1MU5+3
9IuGVaRn7Q+1NxiETrZTcVVTHTsl2LWlUoR6NM0fMNhPK5d/Ev1WhmDegc5UWkN0xrTxrHWu2MVW
1n2XmnOrTB9vH6EJO8uGCTV5Ed0aC1iXsxxGMjlmsBbwKpG6TPWtfu/AWamEvzG3d2IGB69O6/Z/
PT10jyh6g6dCK1/7rI6f4V62yvqGUwIFgUNRCdvkwziL6Mnvk4TSmWajquvEd2IrxDZnSrlXh6jR
kzWkyP5sh8Wht/zosQvI9qa/5/zJUGCkiMM+rMwmKyCg/Nl7ssVXPZi7xPW016/3Grm+YbAuP/wM
sL9GrfY8LiF9uKqaHXUlYwO7sqDfSNPHJ7N5P2eVt/Jjxjh0af26b93mHr0ZTcl4je3zvPQ/MPA3
D/LeGZmn+FgX/VVNHAkRhM+hR9FqbjAC8vST9XbMLfoopkIC+ROrxsH1K3xLgiJtB7PDH7z+HE6M
mRIdzkkNxLVZN1x+6C1G7OGaK5yfqS2xnHr+t8CK8BnUg3vI8O3RT6P9OdpjsMmxZyHP1LtHShsr
Na9Vmxng0LFLJMX2hf9h2zbYuBSl/R19i4yLJJGEGlA6meF7FFUPFCTGl2pAFdS7GoLNNoveswKH
W8cC7+RHpfPDffQTOzsVZLOstdwYnoEDrYUjWGL4LHT1dNKe8AfQMzNAwPrz7D40S8uWYEYDrUwH
P7tM/iou4xec0Ybd6k8a9BK1pjA9/6c0DcH0AWBCCp/y30atNCG5xSGX225m7aD4FhSXW9w8OdKe
xYkaL93h2PD+qiPMeet6tMZrk5vhptYdd3u/66VJKpKRNz8TsuM2U44mCumu+ygXVA2ZVKNtPdoj
kBq1aR37W+U68fnrFH6qc2qDkjK19E/Nc700nT/F3Bj4NRzQuWPIcilGeO/nNlxWfbkTqsyjS2Qu
fe1lqSOgkpy7poMlzYA+ZvNwUYvExgvCVZWJ/qKsPUz3Pl/9ep96S5NVw/0t6gXS4ki5NqV79Uzq
Ml7fjTs1d8HikT4VCCHUUVnNxe6O+6eBNu4T+20s25ZueinX85TUf+M6f5wqWt5JBWOgdGvtrc0Q
c8366LxMY2aTy1o1j16RKKpmSfRTbB28KM8/h7Gx1YBKLiWWTeVOl8Z2eoAkOYIAPHKk3k86Ch0j
26i5Zi6makdZnOeGnb/UwbRWs5fMHosXI8Uy3NhMLgdm723RgvSNXGOrJO/Umc31fR48zMGTJVPU
u0t1hCQO5+RLlL7qX3LF8HkY6KJ9ISxk7f/rlPoB9Y6vnw+jgserjwraL2z7TIc/33O9fEvKvGQZ
u5wznK7bk1pdrmxbj56Zc3+TaS3fJS387dASE6iSpHAmrXAibmy77T4gxBWrwHeBbQVomwHUh4ey
ds0XeJ2IfZzU+V319bmxwujHONXWdjST7CxIw+kdb9g7BpTJeSK905jq/DckfzIDfPEjQgu9hdPR
7e5IAIanbqWENUoaEgadB+TMfC+HhT7hDCf1m8kmwSbVpMGpNPT2LRZMvlVOFhoQOpRJf8iEmzeb
bHWvKCQnBFr9S2hq9VPfWk9Ba5lvCPaQTw84KyIuhpWFZv+zzNERv5AxGh3UVxwuh3Fv7UtqMlt7
kce0JW3rNPKh73CkNmbIRAmfUflZvoBv1K+8TK/eXHvaWDRyNpkxM0BLKgGFaf+j6PlmGpn0ob1/
tCGazrY5/VKlzP9a1FSv2JF71Wt3zYe+NJu5xc1lAwSNiV9r7dWpr2cBi5uN0+kVUFMeD1pLKBoR
sSj/hsTbx6GuHX0XfYfk0t6EZjP8IAv2mI9/LXMQ30059ierTOe1OpQir3ad5Rk7dciErVoj3cDL
7WkNXhh38cenD0rNEzkRMyQ9WWTuHZXDtHqFckfM0mw0zzqGpYsLq6L1UQDhCz3Vy0oOd5FxSAe/
XQdTFDyE7vBdeWZSK54waYXOIbIJ0lzHy7FlVkjtvXBaFdOESSyrz8paoTbWUrODEPFv5y1DXEw7
jhB4IdEowbUecvI61JFSaNBVyP6/gAOAQoVWQwk71Dti6VmbDlrCRvpAoCG+Nus4NwMWSkLXCbLW
COXzzUdRTIBvO5fQItP6m7kYPkogG9+QmHZwxqPPPXWuTZoj+tAKcaSkLkSy937m7zs5FgX1sMmm
bW97+isZpARWicr7beiYtC3MtZ1r3txKjO+oBPGDpu6w9YyChB5LjFdUXij7yGJ7d6reX8eDXZ91
bbC/N5O/sna+0aEttdI8QxzpxPfgJdPTisfQsDd+P0fENDNN5FkxXSGcVAYScjJX4nI+qXNq0wR5
fQ2gtAlgK2ZBBTyDdIC8jEneNWiTzRSZ42MUFtPaC6PxZE7W72l24peWqPITXU9zG+qst6AvJnyl
qxifwZ6h0+b5YVJsy2fNPqvjrh3yXSikua9YOFzzlHxm10Ca15fhDFmBw68X4oX6wxfxG7zbtFaR
L2oCqjZVhxLZYEaWVSFyPKb75QJhq8euOle6uQ4Xntxght3DADBRHfktw2CWEPKpRrxQBkcr9mmn
qutQ2IJyMLw2AbecIMrFMfe1xFR7XldQ9zJguqrDCKF5K/LgVCOuCGa9eVCF5Xt1mcicTQwtcRWi
QCPlDaAR7Y+HInWL75T0skOaDNjR7aJa3wl6bdQfaoSIjD061T6TfKdD3o7BNcNce980eZotzHii
RlVlFXcykRtx/zzQaNn8t71SBhnCoVE/0EwlqtGHI7hvZfGNQsVS544J5hSPoe+h5WEnMVsi7nTt
sRlDGr+h4x4nSyTP2Ti8RUaH1GI5cgukJfFM1WQ5Gl3jH7/rp10cS+sBBrN2z3aeXPcnFqXq2axD
66GmbYGen3rLfY0uczfY6Qo/7lfCPdU6pvtlZgv6/Ah7eIQjHOGcx+V0cPXUe2v8Zq0iufPlPOFt
hERpFz2zrbtvvDedZlN1k71R9fzIoSL82fmQjsTDxocoreBXPQrn83NWn27bB+a20OqWaN3xb+gZ
xm1I7OQIg4Ns12UEN/m67ocyIfcP44qx16nCbcspyPZqkqQOszGNV7Y/mesqCfof1tBTyKqZuJDc
vsnQzAIfE+5j0yNnkvRePvrO/GMzdD3bjWmeiIsptuoHbH1Zxcff8qZ4yOo62w2kZh5Taobfqmi8
1b03f7h+R7e98qFt0Xa9ec4sGP1pcccEoFyLIb0MuWP+WXbwld93puXMYMUXgrOtPxM7IrTtl9RP
36NOb9c65NSzrbQHaXRBKeo+zXjqXpNp2NCgLN9kELhEfGAVJqSmejPynEpoRa9D/VAcjS3zW2gZ
Pdt9x9d6dDIrOraeVV2k3hII0oPicACrbQbqe99IccN1CbvsZwkOF5qZ9rdldVKhMIKeLDCPAJmq
LX8+J+E4PYIH0eFjgElL6/rmJ4b3bRQZ6T5S2vsM1butzc0329ZuhmGWT0av5d9wxfOIMDJoPHF4
dby0uB/2yfX/djSZnvGfqEDPwkDrAwEik5JIJs/+n46mph2ntutocTcOzGt9lP5rEfjejq5AuiVc
03+N3cY/1jphCOpVPZfTJcyDD/Wiq3vOk+zS+0+qNzSsCucpyjGIdcFGnZrL6mWSjnm9/4xPJqNj
Nf5JvRhl6bDBpm3s1atf/3X1alvphCb2OjJFj7DVeej8dVSlw3PmHqZRL5hOs6mdlPAfkbs7dZiM
DL5JWB0yLSrv7+BBgNHTcD9/qiJF7CGtgx9f/8ZA4jCaZsjTlM3KF+gDyalOyaNRbxm7BBRcWVzd
znmJDZnecyosAb5IamSn3ZfEdJxf0II6G2+I8efkAk9f4rvoOgrjYC5743IOiha1zdrUD1afHJ1W
x/ELmigDZtA4e3Qx+rpbrMBRB3e5D7zqoNca00qpGce70EQSPIAMpzaYKuXNk9T9p57kNCoksLV9
mFMrJ07IBl0OA9RMwJYFt/eH7QbDB8ERZM5Adkf1XU+nUrrfJRbeM+D05kmlmDZGc8q1W7hEzyOm
CvBKeMDxCZiQNDo3Oci+t0YM36alhK2Zyabry+lXjKkXiV5dr8ogMteCguxA/A09Ddb6JfXwulp5
lV8yFUdznbdNtifwOXiYfEb7hQw5Z/6pE5r9EwtRQUxEkD6HWu/v6omSTJYXYtt7J6pazBwx4Meb
JohAGrjN92JRmRQkQImwYO33tSf64X+d+3q1WDAfTdm+EhpGRFLOWwe823f2osNytXGadEPUx/Qj
C+10sU4OD6W0QZuA3UkvDGuAPcfxcC9p6cnApVxi7hrTEoYEALKneYj6CytTeceaGRW+RvJAfmD7
zTd2VdFJzLyj0AamlQXa9ztGpMTNHpg2kfO6LR8oyck3M3xR9XtNhB9JVL7WiOt2XULgQZxqn777
0gt+8PkGZ3WKmdkE++eIrrS92/0HCibHuZftPX2tGCtxLEABAVKp/5Sp3ho37P820cd5gP0/tm9f
e2FFJ6elDHnSesf4RgEqXeXaZJ6kW6yhvWgPYpoBe5JRR8wcSvmvc27U7Jpc+2j6xtzPmuu/S+LC
bCQleeL7xzYcy2u/bBLMCvSjSEXyyulcx8yr1d7XRqvd8Si89v6Or/POmhtEPBh1BFYWQ/8aq1t0
URtcxtqmh91MvXJyr61fbex/RWBFPUr2EIIAibVF9QYzklS0mR7IrS3L32nulG9+R0U/Aoe5kRMd
EGAwHhe1Vu1t6TWLAEy+e1jTuEzG4DQ3XvuWGsX9fAU9YTvCuNaXj0wLEDq6wL+Xg2x8wzad4c+o
HnERNk+JGCdYQERzf92GZs8MU51LW5deeCzkTmnPBsIHV4zqzb18TcHs/Y4xSvQ2X5WVSPdN7GTf
XXp5s15l75VvLYxOe2fX3I5zTV6c6nnj+fKu9Qxva2mKq02Fh5DAFtiRSkEhgqrYdSFuoPs1j/+n
h80y6c+icP4iYIl/pVObURpPxBPeaKTBUZZtDXRp92s5EfNB9rIDMNabCkLS+3J6ZerfPOpB8IZE
q7vanNt0tJrSLJXvFX3TvZkQu9YvH29laKehSIrXsdGqSypehhyDs6gc6oCifo1Kf36+s+rTgb+E
iA9uG+3YDBDAyij+vA2U4C0bnTdy15hwAZa6KytSVp8uieInNQm2LbFry8q9FHlT7QArRRtWf59/
ygRwhRRyann5/FN0PYwcu/U3tg6BaMicYeWgpdipYIDQqrqNl0rMorgZ01z2f5edKCZcY9kR0eeO
eikaxMYAkFEPv60etLLS5DqLMBchk3vMehZBQZ3XW6t3krWhuUxCms7n6Wr0IQJXF2Rzlw4kGAjz
LcmjW4fkGZelEZBIH5/A2G9b6XhXBdakJojpbCQMwaJQ+RiT9labGJHmhYyu1D8+NvvT/YKy4vLx
7gSCsHKAOMvDfFkqQ5EMX3Kx2BERM1CjOXYG2eerMnS849j7qFPztaztR93N08/nY88UeIV4gwhK
7m8a7Tx+khqDIYNlw8K8fUdlwC2mXgVyjHAmXxTAwtLL+1POqTOP0rblrr5gI0Enw/UAqYr65Qho
xvBvhl37t8pIUYPk8uF+9K/z/mD7m0yg/DRrA4I7n5iWehFE7rzeq0PfsHCYBpmNXqlwtuDqsn03
b5uuWoQDo3WFAUCUjDoEzHIoC7gT6tWcEIs1WbJ7u7TTvfrbRqPIHsc52gZjCARrbgnMMHBbOHR5
/nGbrRwH+LsoJ1dSd5pvRWH+yJLaPMZNTNcLSoNjkV3cs8C7F6Kdq7lor1VRumhLixALl7FGUal9
nOjbshYAn0l+1bruDxEg0VEhGx2fMWWkY3ROqEkSYZYSRcj/iZyKwUjx642or0xMkqMXAdIhnGZh
JNgLPEEVobrlEJNOtI36TNyS3rupd6hTaknhLowF9QNO3M0PzUDR9pmMwWxLi5O5fiDra6tn82Ei
dEvNM/AAUtUYnHarnoEYWKjEUFBbhcKYX/NSY9KVVpfaX0C9hmloBzV1kIbJEjh4pKADaLG3AK+n
Bgu/ym+rh2DCqJ2VKAOYyK8wWIL8wgCSkUjOc1iSDWXrNhSIzLrOESvCKjPDW66HPhDP6kg/g4xZ
r7bBvAF61ivxEx13sJHj1J3uoOV727oIrLemrI+WPsgnJe1cjsxxCW0xpX2s7TK5OB5x6XYLOKMy
M9pn6ZIX0BOwt0NMtqqKxNn2SaYfPQg1L1Zj/WgWuENvw5hGfYYMQCesRxcx9guZoUTQ/DcZj7fS
JdTYLXM4C75/dYP6b904cqfPNTDNMq9eRw81EN/cL9pjCDKrunscR7PbEDta7ducxPFeRtcvrn27
8LMqZGOrym6O6p8f4FeEbqL9wpvUM3WW6WPv+m8R5r59DGRlPSwwmDQRE2EfFoUu4I6boSkZ6mMr
XTloj/9oYbZu3LAB5dBbp9KbG+ThE9XOWRp0SjI4qwLWI05egUCHp50+lGBOlrLoZhiNjPW9Yayj
2HI+XKAkin6ozo8lhqkiil0GZvReVtp4R9/PnSdQZxRvecx0zfiK0Lt4VBuVeh5H/qUXUj9HFsDL
Op3FQ7x0uFwtMZ8guQbMnoOUT3l6tHxEDA1GmQDm01JkHeW3uzfAypv5lApsKCWpKvCXqKrarZ48
e0296fQO9rQ1b9WkPEqT8oYXYqWGbIMs670V0da5T8otgDWmSQn8MkVcerASAjQGLZzEmdEdH6p/
qZcOubPUd6e2goU2uVjORqrqMzIme2kyi7rtSQ1fTGOLsSKaKnGOKuMQ1O2tWhoqIim2DtE8Pxud
XAY0ewFDbfw4y26CaemH56V6fQyRCt/3aD6Bwqydcj/71S91WRfoOa+Skl4tBMmqeBpvtSvmGx0e
jHTqL65YVVySsMWDzd9vx5W4lhpfX5g2BSSUsbr9xx5oqXXu6ItdqzXPDqFSq1JJc/LQx/VXGTqE
N4QcNamVl8pKbj4RjuqC04zI2XVDLnap0fuYPoPNQq1isjr8VfgqQh7/hikkAv53HDrEcHLpl+hm
Q79k4b90Znj1jMxa61HXHa2uaZ9bW9LbX8KAnIroBdQgqc+6ohyJDNHG3y3BU5We/IknJOKBn5SP
/4+r8+ptWwuz6C8iwF5eWSRZkm25lxfCcRyWw3rY+etnUb6YAeYluHZuEksieb6y99q6ZIvXEnBJ
rjktvY7HvZNU9kpvuuOjk2MzH1VtfbCr4fkqF+RoTfeJNsVMLMz0UMkSuI3utr7RwpjSsuUuy/v/
flknY7nL257VdQ5sY/s+AMz/fnPRmfRicpdM2q/xWmZj9GezGyXAz/buSms3+pkeXDemx4G9ty9t
ybhxaxOHbhF7E71mcC0E+tW9TXJ+pmQjrlzZK9dfVASjhCAOediI7ssiA/VFLVzoZvrwRZMkwJfD
BV3641XCUQ2re2Kp9D16VYVHsXZvVwmgVncMhLPbQ8Jq4Q6wMmjJe+y0nWlX5gvdxOZ1Wt7pCtWb
tjEeyTf9vs48r7+kUm3vnELBjNMxFNUcwmsccnIgtjKVYyKJUL6op3u9sPWTkmJ5mZW4C4YkLoJm
JZrIMV3rwKAsPcuihEGhK92NmhV3V7rM9WWWDfu1ieH9zt7mnZo+IFtWpXoiHa+M9HL5zxmU8OjT
5FM/teW3NehaIApnvPPKetmpTT5Eg/7Ue1V3N5WNdhlWDXg+so7r1Ureqrvv8k6JZlMmQWJl+ble
jL+J4K2XC2TyjMy21K7eZ23ST60lpmBMYvUhx3o2KtgbJMHX+6tXIIZoGf6+B3EyHgdqtN94uOsT
oqlAXngE69S2O98wAEifkDa8lrFnnVVt5KGRKmZwBXmTYBXjIIv1HeBlHAKmE0xCRNlaq35bKd5h
rsikQKUGj2qy703xxxv6xXcTS48yD6kYOQtEKx/sjaNU1U+Z5p37enmYHZRlElsycQorM1bCeUci
nmTZnsh+4NJIhptJq7NAGe2FmSRn0jCvJLWfTcVT0B0pNjY3ohfmlDFoDH51QIAV52YIpbv1c08n
odv1dlrMTyxUrgC95/Y24+GJEfAG/tAGTAr3q+45oZNLsVNT+iqhH5ZMs5DZskPvh8VkUSIOw+zO
Iduo4TwL/l23BFXprk+M60Itbb1gXtE/xap5KJBfBaJX3mBDPoiiEuQqCyeyJ4gXalL9rS2SU4Zl
CNvUO9B45X4pc5C1GfZXe2FDVPW0TunyZHm9u/fKHjLlpO9oMY4TBIwbS9pAr6oFMx5uVNUzsCwR
pN3XxK+iG06CeYMGcTM/l2uG2qru/pABxaLjc9A/gadXTU5ITwV5xnTO60ACDoEauZ+grfQ1EFUh
LHcl1JzP2TYPTqm+be+Xyl3vV6kH65ogvKFk2mJRmEUQl+oQStR048T8UROWsCUxuKvDuCusBXK1
2kReLbeD57vVRBoa5KPY1bddcYKvJC3GHBQjgJpD7cpjqmefrrTvgE/5OVeANqEqN5TymAuFtdE6
fTE285ucuXdXggZbrJVCbdFnTqqkgTPkXJgGfE999VZnrBg7a/VdjipDK/RI6EjOSmec4OWoF08q
x6LzlNtmXFidKOyuW01lHz++jTTK7Bydo9qUP1bDrT4ZRqjZJhSt5ilLK4IXBm2HCPNZWcsmNN3t
hzJsgh8taOgzeRBmkT1VjRYsPOhJk0nY/WQtb3QbYku65JZOvtVt13KW5WTW0fyzKKPQrGbPC5x4
6X04CeSpmGj7FFc+FWLO7gYeaV1G39TLNCTHDJ+HEhs4tm/jbqEbMmDSaOZLNcKgdqXhBLOrQlOq
UUg4dBfIDdIPSzHZXxiQD1PHR5KLgCCNuXe17Lup24MU5Qz6NoPeoxG7nW7Uzy7zObNNwO3tm5zW
j7KcIBBK5gOMryMzE25IloRkh81RTvzzp1HgCUsZEYwZfj1DjveaRSGA4uGxMpbq1u3y91ipduoC
n9zOWrJx222K+B2PyKRWdnf+JDPIntr7nJnnYZU/VDLjXjrJgwlixjcdZl+6kX53TVv4AyZeP67Z
Gk8wNo59ZZ1Ud2kiR/bHYWH4qI8jBWSRbt4NL9DtM8ga3vJF+dHatQmogS4WG5K7zB7uXI8JX2rV
D63qGCET0hZd3fq379W/fctHPbplgsNovYEZA29xg1FP/WUh/Dws4xQ2zkD6gypeeTDfa8uwBE7G
qKN0ScudqGBIjfPKjg0iwWJ+kciVa7lIwl5UfTSRcRsvRKNMlFoq0bc504sQxBYFrbXPG3nvOAX5
tvqHYq8x7WD2ivwaUHk6eCj7emeXlwtLxsV4ceoiZ/+Z7+3BpeTqFBmmCtxgu3pJslUcZrT+NS5i
V/Os/Sqb16qhN1GQ3iZK8pdU0ZxGdseO/2YqTZYs5u0gMbfGevVOkNk9UtGceM3yZ0Q/FaF+2BV6
0+5FvO6bvhNnI3nvYydayaZBykr4LxxivwTs6zsD3dVqF6caT8tOJdTc38ggrjPLCD7nvdd37whf
ulAqhJq6XP3iGRvg+uK6YCDbH2NYxz1EBbKvUiiiQz3/uImRhWt3SVPri3cW2FT9igD83Fo2q2eM
6KoiOFj6J5zmT3yWw5E9P5HbyTpz3JRfvabzPuF975mtF+nDxD8wzNpDnXhgpzJ8alB8o65PP6oG
4NOsGh8mPpfAi+P3PnGafYPwNFAMxn2dwJxujeptK73QNlWePUS2IDoebF80wAV12h2/cpkiKA7C
JCUzpmAh1mefoYpeSY0XtbtbNMyL7siykpyck5ADiZ3eBHzqVk4kWnux9mo0+oCLaFpC1L99MCzK
TiVgZNcii8aEi35dVOmJZGd/UjDMY2RlE9JeGjPWoyVB9VAgffBLY+byk//WXDysBYP8cTwIUhzF
mNahZYM7IGe2FtYBayHzUdRoseWMjGC/NKWqomYa6jDtMzY1ZrpFKD3ruf6uNmnhd2tOJ4zEypOe
CPLYedbWdvThAeYUBNNxGKnGF5rwsV3Gs8P75gMq/EjJMFssFVHRam2ZxAyiCHl9QrIQE9a3y5gd
+o0Qx9gDY2hPxQ9O08dKNaeIjYTpFyom/qkz1rAlzzYwjfZRkKk+CPvi0q/wAOLTEt0DHAU1dPu6
uEWthCOmS05d1+jhuKSo/nPl27bWx3LVL5OKYIMd2eugVOXxjpHqN6abS+yw0Wr4/PCSf1WGxrWD
u7FbTqmmJK8ZG299WSDHxvxg9uoqfsIQ8Ta3PhJdPcl2KCLboleeiXngDTgTfc12xAnyil4O/y+H
4NzsVCSzqtYCfNMXqIwwfVxuIq/Lz27N/d7EAi1Nm6ShY7nAq3InRFiwPRXdZ1vED47K5BoDkz8a
NIJIAUrsqBcxsAcTubYTkgFZDPUmGmnWKJGTgPPkQPnkHPBuPXAPIukcCEmnfvnndNnTkMUV3Kuq
86dVaRFvaqB06vmSIMGqJqIeM6Ed7Vkd/UZaJ6eAlGcmmhbJpOE+HSYo8+ifiowsnhYRFbQYBPy5
viJgLj/KAVmZxZSp7NwHC+ui9oEwWYaTTpHY1mWQ9VMkRpj2ExWPSyef56gHCC075APhmZBRqT+m
d2PKhY9017kVc3dp58ENPX14ZXg1hutMVtNQJS4hBogLPJ3SPhkT11+ka4TM3I/CGZHmrAmIHXvy
IsaBIuiVrNjp27gJmE7kxuguVUfjwm7KInBXFpZtVe+meOMrwYH1K2/iJNCKPz0jObYc0LVtpf5M
eIM1pXk2M6Xh2W4NPvh+k9oHq4Rp0UoaqREJ8l3i1XPJfzLes875NksufWNt1ec5mDr8Fo6SCp5c
CYHRDbVAY/zLShxZnbQ44ZhIoruMQygWx4JJJbU4c3kLBR/EZEarxoY3N+IHNR9ORJfw5G039Fwa
CSe/mFXW3YxTswPGWVM0d/39jFeHdDu6I9N6xyg6oL6hVtNh0uI+XYIpXl9RYSN6Kji8Fu72Ubc/
Rzc5Kkzdz7mX/dDWJOd0xR9ieptidTAhCVrPXjpXgflnrgV8SHsj7HjexS173PFdnfvs8277Gs1I
yg49Q4kYdFBl/G7Ua18misc9PryNVOMFRPKd1hUARt0fXEGvRQW4TWKCCWezpTfpkWCmqNVnBUs6
Mes1C8ob3TOgV7BvwmGi+bNwc4b1bdgPHLRaAyEwtqsWsS0lceE8o+kg8xmwuy/31xuzy40syHEH
hKBlLlnRlm82evjceRlIo2AKV8MLHG+3u2Xk5ZF2yi4UWYiS4J6t3wls3dV8rLlO2pMea3snJSKG
VQMSyVnstT69kHz+Zlo65QKs80Ad0eKpcXtH+0D4yonIypp+aYEc45pglcu/bs6GSi+6vwww3NOm
t1Bqwhswb4RM1k4UVBPym4qZQCj9xIDUQ+Vh7RqTqIZKu6Mpxv2jdtp+YuU1GXbmuwMCOo/FT4i9
Y5tALZODzAlIBw905S6Z07+2R+IpuJrRytQHBbVHL5XmFirFblUxW60THwIb+D+DAwmkXLhK4+Uv
UUc3HbdC4ekM8YAUGrZ+y17vqSoeOQpYBlAWekZWA0fNjyrJj0FdFk+G6p6Scch86RBbsXgYp5hd
YLMe7AMwoj+gGSQSC5g7bmY6BHg96x0gi5bQapW9G/MM9TLAGprxu4d9ZGXOi02GTTDY9C7O6u2R
qVm+DrqB5xdX43Yjq+70d5nwT2p0aVM/Yj7M9LND0ofSJCyI0IMHxcNi7Z1ZFJ+dAaIiX6GqUfNE
mDQkeMi7tm7VyyjZk2+2rEIskbSRXid1b98I5liPhMJGC5nNYqWxWitOm25UNOSmDjVsBVo7NsKm
i/PTRM+H6v++Tnr+bewNhCtXb9DsnrzWswNTYW0IVILQc0lMxyRGqBxufxpS5W1hu4lImbEfStKJ
2pnwKzQtxjZMco5GV5c7VNMf9sQIyvb0i5dAQSSYr4l67YgEjGjnBq1YnMQvnul+dFX/rnRYSpsG
RruVvcRFu3lreF2VlXzajfuIkKANGMahD2+QX461ee5V5mWVst6SBZBSlFD4wm7Pkfuy+QTpN/A0
cXdYXk6p6O7KJuEaVQ9iwWPYG5P01RQAReMafeAxXY1k1aU7EdOGI9U8qEVMSCOk54hUJr9iysrn
uDEZhTUEWuzpvpgN2lIeXp5lUqz27XuHv8knp5S9MOusw1jNlzqLYfks4/zutJAZYTk1JQ+sbpMw
uqQ5zGiCz5Od4iEZgV21KbvcUeDkmiWPc3d67of+QtadSfCe86Gx7C5GN+oL9SI2cmqn/ZVYnYLW
60dsd0iA1JKbIi/np7wfHpcql0fF5vgcgERqTksMHLAfNX0Fs1L6q9GwGAb2aZb9cLSy2IGPinV0
XtdTL5butW8Emnz6Q7ivXtqq2Fv0aHBpazmp6C0d76kFZneTuBbop9L9ngXBgMac9g8uNhAzVj4w
x/UBMDqK3D65KYkf0m4F6MqAufnsr7IEGMFVV9BrEBCOEGI7x8sl/nCy7aIFUBPCbTqVULlDBuM+
riy85pJLWK/yPUQ8NpB9GY61bVKAigcPjIhhgdspQSEZ+En5O6gsbGX0jc5oQ9gW6JqSwbthBtNj
49T+aaV1bIbhC5cva1PaXvjC7eorq7ZTZWUH8OF5T5Dn3mxuKt9Nc2eTJUCLkv+qJf7W8LeElWZe
IF4XR9YG56m1WdiOrRN5CMUDdtImEk0lSpBjHjEJssr2un84S2kw3Zs0Rrld5I9SSUlsMZtLws9p
pzO5gy3AB622KkS28lsUdB+zpkIhhz9gEAG247D907FMG2UNPyJPo4qJD+PifzhqnJAyPsEJ3n57
uhY5KcasgZNoa4Mt8mYi9NBvZcY8zkpiLyRhEu+I+rJODhkj7oOdAKxklEcJXCrP+Nhe5qx2AlVf
3vW245awOlzXdXHy4Bwzp10fqiU7jaQYPKFW/NcwZD3ZDisEzwLAJdUOdlCG1idN5shbYBUZUI6Q
MCh3ugZ5w7WXz0WfSpIfYDIBhKmQ9+xmoFzkpqkRDFuSR/X4NM/NQ6GkJhoJ9XmcMU26XOm+pcwF
61fWhYloCMuyfogJP+KeyrwcgAtBMkGf8dkpRrypM6sQwWbBeanxfkzq09i1xs5p5tzX87BXJ0Do
6rM1W2A1rCOPe8EQCuODgPLiD2RqVwpr+47D1up3yTwaUdv2n676D8c906BpBLu2bL7liYpVpNLb
5VTW7TD/ILjGalMTIdulAwHEqSOhy+GE2abdYWdQRKI3AtDTFVQoNSaiFTITy7rlUeQ4ULp1xKKZ
m0wNh/lF0cV3xtBUjDkixL4xDpwWqErOcckEMh+SI22QE5XwlwNvTr4KFHiBPkguZ/BNLXCl2Jvu
uVMkp2eDotzSnvuMfqdS9rbWvegJUipF4yYCHvaSLsKgUVMfcYz8Sce1wxOW7au851Gtz0kgtnkM
3gBfHRU+fwX9rGOlsJGVNFoUxmAeXaej2l9m7y1YStojzBcW1X3OyePZ04a5e54Y49KGfHsjnsnZ
65CCShc3DqN0z/tuhNnTgD8w32GLnWh7rbTnA7iNjlQPjR/cBh4Ntd4O+D82kX0WaBx5JZAtn+0E
RCFOZl/YZ9r3JPBw7B1VrT6xyl4pR7gx4sk4q2MxnwgKiQoraTGQ4/hNYge0IOP3BXY+xPU7phZr
mF/5wYt9U/bWu1eulxxnVtR4xn0L/cqfAYSsukq4AChpX58xmKBBr40tIGeymRx6X2AknzqnvRRe
HCoxSzojr9XAnDBuzZQQqcbzcqzV70EHQMSwtgmYHFKWVOnnrGCCEitT4bVG+TYhoQUPFbbKcFhB
BvgY8JVIG8cnYBPsD9sB3wW1NMonLNlGR55Un79P9lLSjpBJN8fDV96B/zKHvSnHLlgw3lQM6pia
6GOE/nPi40afUEw3scrvB9D+SUejSpza5t6o6AZchrpn5u87clvQr0mbkEzhPazGqgWMejPfE/Tx
JAITbRjOM0crDBmfuco3KeV4/LKXPCM1vdo0aR3O36RCyrs06cGLLb+VFF1W1VZR7M1r6AQxMdGB
tPl0Mi971jTsrYQS7Tx1fmCPToVBJBcFwfAyAgM5DkkCigp0JeoYoQIvD8Z8w0yVtNybPGnl7PRK
fd3TB09Z1b8A0d1rTUvA0ag7jCC7+3qWf8gBhV/U2p7vzRtElyNcc1IzqvPiE6zpF/CkFwxdma9P
LVCTDFhzl8mYV5D/XRQrO2HnPrRz/m6JYtnVSrG5xsDg2OldAkkrxKGS6SPO2DQlYXeUjLmm40hW
2w5OTBUYOj3ryJ4+0KhMIZDmod72VWQsHrW1Zj70TsGJYQm5K6fss5DxR+v0Dzn+vi6r9cjJXxcB
RTwTFEvLmu4ad0jux6o9z7wjCjduxEylQnUfznrNDpZoqVvkroHaZS+e5KJ2LXrJstuIL1a9z0zS
eJKhDTVX+SnX8pI2k36TGTz7dAu8YYxBgTz5lNu+M3fNlrpMNhEFV23/YB3cHNjTu5WiYzESddPU
Vod041ihOPlXuo6fUPWTPxVOWq8c83jZMYz8seaB9jOW9/G8tCfACwJKpysYhO2VvOh3qAAHf3ad
5cQJBruyiCbRlcGcii1DjVpCfxOSPGU06nbIci8oMMIdjBbNq0wifbGpHgZeaq/ywkych4Xx2oEI
tYT7mll0Mp2GhReoKgeChZTIi9+r1fhoebMIU3C3OfWLKFwrUFMzD5pYsw6y1y7TCreJCCDfHi1t
X7Q/apYRFNkerKFXHuNZI83M7KJVxIzbsFBkSRkZRT8fqQI+kmW2gjJBfoGZHMkQn2G1Mutq4FoK
bNeAt774cU92PR8As4gQWNiJYwLNw4Jvpsluej357DH3h9Jz/6kNUn40ndWg/+1n96CL5FggljWX
eTrCZLq3JY5RNzfzHQiGdKE2dSvM9wYXNTOyb6mDH0aE7Pmy5DlvFksI18oD9dBMfq9XoeyHnyFs
QMbsR8eK926tbQWTDSunJl93AoeW1cB7i9NQxR8xeV3BSmhkuFbmxdSQhqZmvfqxM0dNx0KKwcaf
FOtcgLKRTq8xd8Kd49tVjDwRzR5NMlgU077EvYG2s0niaM1T3hnWGSM5rv6qxreWm7xxHKdz+2+s
yOKsMkYITQWLsTY1Sp6aKUe8PraCKQZ2Tns321TpuoVmygYF3iacZVKO5kXaMb69WEESMjI+oZPV
urnxCUppbxq2cqgH2Y5MBnkUJnUThWb67U7lGOISUHjKdci0zOVLpE2/73lZUwMIGgGHI5oXJvI6
M7R9pk7DHqGnhdITwTHkAww9aNaoxc+gxF7wKuhoX9iaSYA+yI7YxE5UflNc7ZpTRZQZ3H/5nLOj
ey5ZRvn1wDVL77tPOa+GjqsY83qNXrX/g3uMXsADNdpxqWh1cshGOF51t3mNY3Fx0GudGS3QHY1U
3w5cqUZyyzlGFLcakbtZtcvzgV4SdA4blJfepkhJyCPgot3uSc+Lsmx8QIc6BtMC1N5e8veGyjJD
D3EcNW2/1nV/o1fihDv8tCCIUfeypi03BhPVdy2e7HxHqNzTNXpJ4Ri0V4PtWNKf7XY2b+BxHHBX
uDA/SVIysDkBFmx3HolUVpO85GqQk4i5N3Pjxyw58ZrlMPazubOnlA1ArKOL0ojJRZJm6nobIbp/
rBqEBy2arMVhoaSI7NAwPQ8aR4+hVGFe7yqCYYHph7GFc7LAxBTURnsySp1McEKCbMCcBGXQd4zM
Yedu6g6xO7JUmRE56tPYHg1kX9nCU12v3YPptq+Ltvw0b206xofRICOnEbrj661XIVWv8MIRA7xK
1Yn6rSRUq7PWMcFdk6KikEU0tVqMy5oWFSptb7PE0eBZqBI2T2nvHLVmfi+ZwhOvqHL3ud9Of2dJ
chhzt/0yZ/0bWciuxpHgz02zd+fSxqMes8GdrciG3hmiqdzrdvysdcsh7lVzl7Rs+kR7O6z4LPq4
NX1tjAE86p+KR+vvumc5ZOQ+osAL1NZ6EaVcSZ3qv2cUmk1GLJq5TP1NZwLf36zT9I28M4UJitL+
p2fedz7whMODznO2VO6MlpFqZVWfbQ/9xUV7vMua4WYd7oC0xgJpsJrsGIHT9NzPg0o+zzIDBOit
NyVZ/g0tS6vc69Vwscez6VHOWM2k+W2OBLNsXqQXpyGjlc+2ZlGKHpohqSVWLBRfRB492ctCvaeC
r5k7ZC1e9yS5kagcdColiI/hPPxY7q5Y3fQFb0oAwy45EN3yZraoLHtwObw8xhUa888x9bwwUVCX
jbn5IhCkpFJ/Z8fwVctWMjhRIoQOplPtVxz1Q7M1LLeyqF7sDl22R+QKGmrkqdknuS7fopV7Spo+
QMy6ImbZXOZzvRBRdKlsywjT8mGq6F0mxUgBX5Qno15NxHjow7LVPsXMpIISo7CQ7h5Je7kvbXU/
2oVE6svSnFEVu3seQyYLu94g6rFi+Oh5ZM5RbhLdwk0BZ4eFjM3L80oE6SSfjD3DY73gYdyzt84Y
4TPYlM2m8N9BsFrvPWP1aVrSE4TUqCTccpfV6d+OLTEM2+0Rn/Emr4xSE6EakYo4xwAGc5pZdiQ6
m51c07GwNUNQevaxr8cpqljVKcL+KqeGnmI13xXJ5aS5XDQoDx1OcwoeUYWJrn8ro+ZuR/VLve0w
0NaRN6S3ORF/8c3cGcm+Qq5hUjeG8+R9aAsDxFIv24s793VYb2dO1vQ7x1C+dAdAhW78q8wvQzDf
1Ce4GDQXTzYyGaXiw2vigaW4Kk+wUVkXsf7ZD7Z8gvbXwmNRIyMusS8mp6EpxA0aIcacirSY4Ls1
fyz+Cy+XPUGX3Er1blbmAWivs0lnRz4f3gjLHrrdUvbPvaqYu0wZuLWgtZf2V8wdGS3CfFyBAvsU
NFjxtCRIO/fZWf/UrfuHbbV965lfuMCTDZP4aBPTuWtQ5ZNJxIK+9GGPwFkiXYjAaBuKB9cnPFYX
mpJn1AENZsNMU1/2oGr2jq7Gd27TWYFJMSjWvgBcXB8ZPD+0vZOjqFBf1UH5abZNaSsmCFgqQ27I
Tm2AksAJFUU5S5TucukNxl0bN3uWn7phjOfaMdun9o4YIOskHbvEUt3Zkd0zV7HwpsI5i41AndPq
w42zhwrR4b86N31mHtYdy2UicbHMu7utleOwm/44rRuaaU1Y32zciI1/M4k2uW02I6zncjMZbc5S
xLHh3WsoCikwahGKxX0n9a9Fa0mnZrHYGHKU2fKq8Jdi3oERtCPEzuCvuz5ELlTfIRslz2YxWqhL
SnWXy40VUQzEWFndIzD3dO8BBoGXun2pApFsSjTRU4X7HyyaeqibWNmsgvr5//7LjYsPW+3QQmz2
rGpckztmR3cqE+VNeopiIoHwfdI6fbktEpoPYPtp4DjLbgaxE439drvos/G2zBWpQtBtzsCqjTdX
FwBlAC2VaMH2smFL2+JYoRrS9VtFQcmYTQ0qiVk3DqRNqLclqsOB79xWbraFcQqT1SAK0CuISNj3
DMUM9EUOKwzR99W+baZ72XgzfSfaSEd3q91omPKGTLUmdHSPyCA1m+7p2+v7xUQINm3Ey+tv6Dbe
P4Fn4DKXCzr4WD47wiK810KegCwZXsP131GwNNwSQ69EkyaN+2VF3vvL+WLzpp8IgOeidnU8Y1n2
TIbP71eMuXiB25/MWdgQfwiwLI6nKHaVYudsgo4rzKvoXv57fzEo31TgQG6ZN/5c+R6Y2H6/uorQ
r5r0eCxes3YFpscm8BsWK7EjpfXZpMrr718z9aX+VRprpGva+qfJLWNzL6tPA1IL3C5ud56Hrjoh
JIyWwjkVdE2sHvGtXymFJFybe2PoADip1ruBbkRsvCPhaHjS0sk5S7007lFF0/OSYh61eYIwW0v+
SuyhD9Vs5jzQu/EXvbd9fxDGpVvUN4yaHtnZo/FijVO/A9kZ/7LIDEkNPBnioxo07V4xSdjImkQH
Ssh8BdrrcrDEKDbtuzivDVnv7E35uowbOs0rbG20xnPP2O5u7BZ5ceKent7LjvHI7DJzmzq6UiWR
wJf7TJke2nw4J7P+qWL1+VzNWSMJbbKCoc3J9JsxgCReWUbNKKvdFYm3mmpJv6q/Nfb00V0l+epc
sqP20vWUtMompUUKauj8TU5nHitVy8+kSXe7SlhK9KvwlwRbXGAH+tmas68x2OrphlO8SAS6yLEz
9dbIyUrkCMzIGHCPy+ZYAZnFswI/HW99u7tC7VYHXzJrVGhbG+Ouz/N9ivm5U1JMlJ6sWbqy+g5z
e9OKrJQWSm3Fu17B0szwVL1FrJtG69JYr3irP5VyWc5GZnosphGUuxHY8PySL43rorlStlk/R2Fs
JctNnpjhFTfGsOakql5/0sFJ7EVVb3fwrFxqiztd6VB/spRLQpVFFUPoilW3qh7kgjxsJtRm7pIp
DcYWLRZFcBPlDh4KY3SqcPJmN0A7nNxZaZPeonjpQqtdXcLwqjhsmmY6iDr94mFRAymw5z0NB9qE
QikvloJt34GOsG5fXb9VLsZPNRqlvzBvCt3MkQ/AOl8V3cB5hZfp2MjCBmG4js+1ivbWignn8OYt
6LyfUrnHEk4uAkrjNzxf6a5PSefMti9R0+PJnx2xF9O6NerorhMjv9czNb+sbk2QboucLt04cdpS
jLumQ1f0+4wz/vdrVDO8YhVQS0N28fXxpdl6Tawupqumk+35962fpDefgPQH3SbRzZWGLoUV/u0g
Ck7yUj66V9+F6N3qkEzdv+sTxRGInB2PuwwPtOoXELjgA2cA+l2ELbf9NA7HqSOpVCxUI9pgHoCJ
8I6vQ/8cQ1zDmXH/+1YsGX/lOLDvISuPJNqC/8odL5BkFh16niP3EB66e+J91sCY0Oz8fg+jW8hP
6e3rmZ1H2XnyHs2WETlEBrDCpoDpISJ/o38gbihbPg313aHj73Mi32qrz/965t+rechO1+/J0NtX
4S1VNOVFwbKJpcxVuG3M1oeeSUKg0Ze+DKn7YUFtCnrPppNaauwoNvFoN5AkyE/Y7lDSgR7mrike
S4roC8k0X733Cvtcu1zJAqixQ6SJys3vQ3+asuWBufpUGmgTw6nWbfyLPSoDqZV3S5raZKWu5fdS
HJdM3UQk/XJztTX1lWsfG3u9/KKdUsVVbnqbrhCnzXrjJQ7inSYbn7juDtdLzN1sgHVN7vD1y0JF
i7XE9N07xU3+eIW2fhmS5JN47J7RN1jYRC0run4/u8ubpv8iF1OJlEJfbuqFZQ2YNnljba29ZybG
0Z2Wjh2gRtajPU7n/8fuQBJn+4MxTcwYtD2nFlobLV9+n4V0d8Oj6n4YFrlZRUJe5ZgsBSXsczXO
xpfLRCKs+ng+T4nLRJhC6HD1u17NTBLRLvq32c9TLd3lQH8+FUQSDtLF6Nde4fYaoY9KLu+AlESp
qZkMIMZv0pa9m3Zp1D2CLvuhkq1gjGQVf+rUYxE+Dg9TNhh+biZZ0KCNOvdxbL9i/PPzcZjffo8F
K+MYi+EsMWtpur0sMVvMKdhyXVSXK8u5G8dvM7VxpF2/tdBxoKga9HsPqUvUmf9D2HksyY1kWfRf
Zj0wg3ZgMZvQOiI1MzcwJgW01vj6OfBgF7vYZtUbMIDIZIYAHO7v3Xuuoz102NQ1kVlP07zxagP9
QJmJQ93Rex6o9/8GZrdudGoibt+SfD2wBjxF1IoyIt8Jk5fMEdA72P0ReV8MMOTn1uso5MfASOIp
2hZGaLyp9Om29WSmu1BR4tf5N+UPyN8E9JucAxJP+mEgIF0oZ2k8VWpT3UcpzUyldI23Co3OqsN3
oeC6WzWsaQlyDIni0Vukl2FYzH371rxoeojeljnbbgr0czt7qoyYdY4IZ33jWHVn/O7Wshpd+5UI
tl2lJaecseMRz2X1WCTTSQ6IokrEvq+UdOVQDliXLa89qJAP0kPzLozvyhOEhp1VFCPr0arf2WoJ
KTqANA3gHEpWVflnx3QWRNBmz2VDfz5p0+pUGU32nIx1u844cTeGq6bPGZ/AMaQFALnvgwYjhExt
sJ6Kkdk+5KWHbt4jsRwhDTVRc3JrlNZt/mX0z8TKlO9ZXJN+VPXlOuj78l1T1fesBEzdU+y5KJl7
kM4iwCQvelepr0NLJOnEIO1Z3tegLBD/5RbA8nnMy0EPVIpRbVAWFVcrJ69Uz/LizTXFV4J6zJ/l
a2Za3U/LyJ51et1vYIH1lWq4PfHNvn201NRYawiJ13eX333yNgY2gFw1vFTUSmc5+vTsRc64aIXX
faZWtZ3qAM/ZmBTrUA+qbwJglOoR+sL3+4bVzdxMTTFt5DDSDXa7CGxFPdNjIdczgXxg6EG7NhAJ
bKRn2Jp3S6UE8+lS+0Lp4B9cKhj4RMx+6Zrx9CVNQLTGpkUD3Y2EubML7SRvIyZF7zqu7jvySBZT
ULy/D52gjyWRjaS4+F209nMvmhMc66vcqJaiHfAK9rso94cjXtkE790pn8PWJhmq17XQwyc5+zDU
nhlpxH2LXucXfXTIQQ6K5FwVRXKi8PdO4ufH8JftW4xxDHQ/UNEBsOj8/QSuxBjALLKF4VuJkRjV
CBKPZT+YMasXP1gPtXO9j7pGUqI0z6fo4tc2udaso96Aer7Fc651hXdqBoEdoCFY1JbLgq8xd0nO
TZPX1tW2kpEpjwvX2ScTPhq6PNZT1UV09XzKb3KWKeeWtrkFGUZ2AUzKkdFyaepeeCPxUNtrFtOQ
3Euc5djOCrzJan3QWePRZkX57Ao62b2awxgjvvbBbeyfrWHPyabYClAwZf1RIv2qTrEOzuTRuysH
jDMFuaXIvedYLWpaVA47FcO1DClwUzNb/TOGxZ0hK3ky+iQbfv+//3FsxxSWYavCVg2s4ri//w5h
qbQiV0hwSvdUPVlC9pZJpl4Whlcft/4m++uRQ+n1fqzhQnLNqXoJmBG4fuS9EAuWXWngoGUMrPRh
9FO73uQpuqze8Y4TK6m1OQ3VQrdjAf1xPohaUtsDr6Tk7Qw3pStvKl3J493n2CLGXatmaa6oPwFe
LvxsetX62zDzcTu5SeKJCS96rTJ1r/J4PI7G2Q7cD4e//CRyLd6YnYoDO/fyY2UbzibSsvQRkzc8
tvDVtFzvxRkFrN35EV0IIjNTSCsNkstV3Oz80kif5SasUWn6lahOclf3VAJsIYSS6EZK8mT450Bl
Ix/pgfZaYvs8d2r7FgMeu3Rmp7/QVHrrUWSjWwaskdqMiNok6qWjYqE0reah6knVaXqaYHb9lmMq
2WhajUl43nhJaILiUXnHIn5uW/1LJrnNAk8yWhUc2OByaR1VU+Lt/vn0sPU/Tw+W2ajVNGGpwrQ1
Tfz99NC6WhRoKrKD7fX5qSit8HkwUfUZTX3T24Ql/t2qnw+aOP5CXgC/SKw23XsCPUfil+u7q7RN
WoJklJFarFxipAFw7GSiNltDMtGY8p2km2yAyglBLe42A/TGld6Uw5ZOmrYHkzQu9Xk6L3ebeTcw
g2qpKhaa/7lQHICTfpSPfC0NHwmjZbavBbei8JM77M2h33pTZ0u8A2NukHO4qu3MZRuioGD2jcPe
zvk7seWeimEkWHyqv2NPcZ8SUbS7tEwRWvY0CH3ByNOYenAJoG8zs2K1Z5P9y9sb+/+S/27N6e5/
u0yFQclMc1xd1y0dXenfvwfboktt0LHEvUT6eGemr73OLczUD4SGcQbYTn6m+h1/LajfsOeVz44Q
Kfrfcrh4VgYowItwXhI9NBQOckpebMplxUlTOOcxctMrXq2VxD6gm/nIkjTYySg2k3CS/d2aqlcw
38bQXDRQ/b70KbF3PvCdjdCt4WM+7jE5WiQgvXZN5f2QtQRPZEQ/xMFPJoH6y197iheLpU3UzwEf
kHOcOoQMctCVGygxG2BP3fGfz2bT+fNTtBzV1VTTVG3TtP+DONWifUlDe+z2BKrbFz1KWelSADdS
I7iZrV7rV1ObXaoSEh0aYbFW5qZ9ANJJsVp1VShIcJLepW4qR8uyiJzFfSWT+kN0vE+ZvcaBGGCR
OboAXP9Ns6Jix8Inv/i6gpgZXKDENFYstw/j6D7DH3GRWs/1MgsJ+rovnus4mh6TJmH6JNI5Yy8Y
d9G8m1VUH3qRbobEqNfxzIgpBh8KBtrDQzjvan3yKOreudkIFp7++QPUhP3nJ2jrmu0A5+YfC2nB
fJ5++/pIIEH9f/+j/W/FuizVTNfeK9zLlmqUlylOxsJeKric8BvSla9cKzhZTWZeQiadGyRaiA5c
yBUJTk9kX+fAKPqbnyRvEnhhaNGwq+0cOwfpTxdhqPVazNmjcNPcJzT02oI5pvc5QTmj1WX+zNVH
ZkAWSBfySiajpx9MPofcqGoP3aBsXn0DK4IY3P4bpUMZw8YiFbkZy+XlwBWzR5PDraTZOVVUwNn+
F7fDd4dwl87xt12B58+fLtJK66sYCEOiJ69URIxdntNbBImKvAeSKNrrHuTXvFEiBKqmjhNvdJMv
eQ9ohIvg16PCsRjUm+mm0dzYTH7DZC+ewfcW/WnPvZJ27l+NGI6/qWf7xmxWUTu94HVqHhrUdg+O
n7+O9oA1Ii81Ei59XA+1cLFr0nTcttUgzjZW6XNe1eM69rR4eq3TqkDnkXon1OyQ6OrqIXbo9Rkk
5p1G3z7NjM+nqtXNq0jpxSneUbWHsyyVuk3sXqZuhERO4ZQaC+P5nKGV1e3rlNdHGRUCHJCGQOFO
l7AjYtOcrJOs/QEIjk/wnwjolftWUz67o0N7CZ5KeVHyMd1gXi+vnP5jWZo7laXdWlJ4A7f+bE0t
eLBVJbz5uCYWOgByxLWhv2ZNFmyssulOha7ExzpL/W0HEOUx5yJbNoHwt4ThVLvQa9fx0Nnfe0X7
qQye9yzU/tlDdbD0IKnt7ECt37w420x9U381wYmtXNeajkIbikfLHH4gg66+srzEg6kn2tWY/G/h
lJ7VOQ5CJj9gaxn2nu7v7rEQMiEChQKtBvkzbb1l3lW/l6F3QCGZv4jK7A9hzEnsmSh97ujjf746
jf8A6lFU4H7tMp8zuF3o7t8vTjokOsxMRB3ga+cEF6pQnmJ+qGkYLFsjTZ/UoPA3YE1dSopKQZwr
Gg0122YlCOYSyeFG0m6KOcVLbpK2/pHSiSiU1mv2WtuLba9Sp3TRPd7fgRIpxyxNnO/hpEGjZ6RC
koNTgS46CLJxUTXJWxZTXwxTo19lKeWsf37TTEb+HJK4keFhoPpm665t6H9gBH3XgkaGnXk/JZH7
CRYDk0w9ts1lCPXs1DHybAxqsgtkrtuUlhXdbYBwhhmJs99jS2Fgpm4DZaSJ9vrcvAmrKmQos8dd
7va4vUWS7lW/OOtd3t3kIXPuAmlW+Q5VdjwoPbHFHcyFhc11/2nMEZbz/4pG2qc2gKHJytsDYnl8
/jN+y7axxOM1W9PXbI+m15QM6bTYoGI6pMU1jHNlQD8tFgUtPQiFlZjVPcYL/Br8KYWKki+zplvs
FV87nI0PWmhEs2f+u+LYwT5SfbHopjElSpkLq22jn0Qn8ADNpKWh7ueXge8ryrBVSL5byklXkJvv
MLXKvTaXtY0chLyDvDJG2YJ53IBbTZAmrALML8Syj89APoj80oJPxcsplpmZfei6dERmQMHHFD6w
ooIZXFIgp5YZ2HkEzwRCMpAmQWa1Qc6RmXXFbcRUpFSjcsr69NkgeODFbOPHlkzOK5lTAWOCiRvV
iDtoOrpx8LkFPzUN+Uaktf9wxvhDvuBeKcRGwftCDoj4GFECH4neWcRz2olhCBSeEc5Ni+l1mNFb
UkwnXPepuq7oRq2tcs5UEAWUSRFvGkoB37JE/QoGVmwdOwu2YW626ynNEZxHTnqDwqIuM3kmDYib
Hh0E7FGu5WdEml/oh5uXcqzd9ZShB3HmXVEaGPtmva98VkZ0m16GFlRJTnqEpAGrBmtWNLwPgNdJ
HwuQANPCebfbES1dbCMwbXpXrPNORZmdcdPTttj5fqTzkjHvnPhBtULwC8E7/B5zW88BLxWNUYQX
3jcyVebcReWiWYL/DXfcXHCkzpwT7Tm/TPT1KihJLenfRNRjTyB37bGB57TtJpIac4cvFtN9Qy0b
PJPux7B5WSotolgVBxpsSHqIol9hjGw/kgi5nkPSo6birC9k4LOiQhT0nYYcZr72onfUVZmS+dh3
vr7Bp6veYxtizdbmOxLN8YSyBLh2b1CsB+pyBK3GDrGh8yKd6sEW8mO5s2sa9Ap5Q89x0NSLANPV
zZlAyNQdghjScz98supp1rJUV7txAvHsLiNdQWRhGdOzrN9oRhlepnEq96adc5WVo7eJNQ2xoZWd
bNQoCImpZ0VqSM8JpYOSm9SoHJdcF9QES/BC8SUxHP8pKCpngc5wAahCvLjZ+OjHwrzEcQ/uoRJ7
giXFxe9FvQEfQuU2c/qz3IyeTZb3f5noarr+HwsGR0AURYRAe1+zHPOPUZE/XtoGBeV9NHThAad2
/ThM0dqmE0QxoSo2uVEHyJLZ6ANX+r1f7tEVXvdtNh4mI42YgABJyVh4LIFc6FuzRkPuWHW/Sey0
es8HNInzyYAgnEauK7qT1+rxjbsDXazEt7842hU4wHDsmalUZVahN3bY6jPqWm544flWN7zvkgmj
Tu2yoDp5RfHAlTAAbyODl/7WICfHwCLBSEAqJjFwcE/RXOvBOLdnUJ0+DK+elh3JcbdcY8RIvOLW
wLBZ9prSBesWEdpG7s8oko1X1xhW+iyHMlBiyGibqAgg5ikKjINxI/FGdYSMsoalepK7IA387aTg
RCoKkh+LyiwPFcyuYvAGLMmBD3hGpQs0qaDHIREvp8azTpk3Rfv7esDxcnw6Wht+xZu8uI8yJEuj
oIkOaEQsc9cN1nSPxU7FkG9iwozvZCq5DsNSYvcrD5bZZGvj7X7WmRYi/a6KKKUQklIFanNGPvBA
f5BCU8lo/+/P0lk8W5lNlU2pnFtuW+PBUGw8opFWHJ2Q7iAxsfhsU7KG9xPp21tW+e5jSXIJArNG
f72/kWgaPoKhSXdTqtGnjbV0l8emuZ6qGgFa3B9FMFXHvhFcw/JCnjfyeE7e0u9DXkYkS1EqpNQ5
cwirMdZrn7EaRbMFiKsBcrYSBK9unUn8rIrEew41eDlagykVn6l76YzhfF9xmU25RW9It1VEYjOD
PTfy1OVifwKg6uzJ7uW/lAMnq95fJ7uKLkYtcusRxvxAExeumWVeiYEcvrUJcQ/qOEe50B08NEnM
5NjR2gezd9tz3hslzig4jPIJ1NLBwSjN4UYpXZzcsh8ph87eJ08H9BgR5nLtnDGlz6ZuJMAwahnk
4feyopyHtCGmWR2a1haSjL26nwypZWDhtpHMU4Px1+HgkZzEvMO6KoIOmv+sUkXvHgOCa8oJzSuK
9kVej3SAScl0/XZXFbuh0MInCedqHAunLaDonTyZ0xArRhAWxy7GYo4nxWAa67RPnQAvYkGO2DJa
+wOado9e7Ej+EDEJbwbNq3ZuCwaqufW76lwkg/LdRbUzX4kdthd81IRpqJCL12ox+tQAzS8SFFVB
9zx4evEh99Q4JCq3jIG9GhWBfWWTbGPSDV7Jrn/gDs+pW6bTUW1jd49uvF1adFoexpD10zw7kZhI
7NO0DNwfhUapTr5YowIy4XX87WGwm/c2K1kCKBTtaj0cXnQVNZoMVJAvIVRJJG41Ff1pXClLTFT1
Rt5/5RPIK5p9P8e8JHWDfqObkq31VzYvxr5mlYZDtZKpvM3UpfZKFc1ZC+wKPYyPK0dMkGtwDS48
1ol3nU1TvZIjVb3avW1fWutHkffnEbDCSW5Yuf16ZPSjemKBSUWwukS8/1XU+1gumQQL7ptFduTK
oX+KX3xemekBBNJ5TwqS5B7CgJUsO2oui+X5uZ6xYBmGgbftlLY6yY3edDiWYshAR7yRlEUWnQ2G
VgsTa5f5ebxJsm2tR9ZxdM0POUmUTDjwCxC42lWeRs3zpEzmcjD0+jnXKYlN86NhPiaf9YviZ0yk
27Ub9RJQdrHU5/kv0MzySacjZPn9UlE65yZHr1ZFvK2qOojmojMWpRzt/VGgb3YSXqlqt9VWy8Iv
qc3sHptx0i7aIS633qint0KvrSMEP2qx6CQyrW7Ppq+v5NApN7jumaiWBOQy3Qv3ces+/h6L1DEB
FDWKfxueHkGFZSByQQMnrk/0gNDwKbrVVz3S6/vHeP8E5Yc59rD4Bd/VpLgDpXtOrXIvr/yarsLx
fndt3DhZVqKjA+hyYYZe9NBYqvGkwuuUh4Wn4SWPPOUEF1KBZ1ykC38i036EILmWkSkiUX/oqEXO
bjGdoyRKzlpBrmvd5ygeZb+kNN4S6Byzt6c89Y1evgmBF4TR0ZhqbC4eZjgAvcEKnQgVS2oLQKfJ
zHQp3nGHQ1WRosZYe2Sz7VlkB+darz+ZsHP3Dm3Yz32SbSjsGChrquE0ikBfO2hmH+54MEXxbrUb
KhfAOO3G6hrlQmqpscgy9SrJhKFj+Uc/QPQ0ENeIVRal4zQ/GgKkV/KRPObj8rs/O7TCX8+K0NXv
H5aPhpCw+zDrZgwh+jRHDb40A+mhYZQTAuAz0UeKvBzSViCFnpnZyEYVpGhrOQTIwcAgo/za4YTz
MP/qpXqWI4yk0QapOOd2FWzIu5ix6bNz/K9Hw1Rp9MY69Gzl0KwRqDrlyKx8Hp80vVY293tlEqTl
Dti5f5ZTcjAksDIs9LQsZsNdmYY/5EooFIP/kCvfCesFQmUUGXPCETH+BM7c7wlDXeWxsm0UfyXH
vt+v0ece2pfkJbR2p+yQp9rX3kf+IWx3eq+G4T5JKn3gFfa5ZJaOcC9Troawr57LzNOyFZtepM8N
Ou/ybRTRev4dJDNgJFh3YqzPGG77yUi+RKzBiJUBxlNDdt/G00Sc8vz25EqrIYd8T/r0QR6i57a4
VzXzCT+RXyGAUGuhX2NFU9Z4JUKy5xEKsVKWiUdh1RLqXKNEjgFU9WPxxA2HXhpdaaZhcLDmO6wa
G0+NbSj5WmudV5XL/ACwGc+25PPd6ahdxKpWDgNyk7oMynBQTveRgXhXx7b6hyTpt6gY0m980gZR
LsS1ZoXyVX7AodPjPFTqubhrJRfrUzdz/VgMhs3YxDeEGV09sqb4Kr89liXNY4X2bjVyxXJfb5uz
GuHcnd9nr5NjaU6hv6mzUsPmPibBSiHw8iz/kpNWBPk50SHoMcUVoQrPPRLilJoHRU6DnDrY2kZQ
rMIp7L7MhNGgGQhFII57KU/jzEu4Q9lAuCttXWZetlcxqm3Mph9fEz+6gshF09/72l1j5aHAVUu4
PXnTG5cMCWEEyPZbmtdf8W6Ca9YNbYNA8a6QjPJGg6uJE3O+1ZCIpj3liGMCEH/72IXlWk/CfBoj
4tCDGmfOLMHwWfIyHoXq2tfNR0OW1UMCqDflEEL5tRsFTYC1zrzIfy5S7EM5LhXOJxiJ9zOxhHCj
uvXWHcOP1AXpxT3hg/lpylpVm44KoAGEe3jxi3njtGgX77uYT94cmxaE4TGPufd2fMzpK6NIRzz8
lf6eaek1zUzjZ53Uy3IcjG9BEWHWmMb8QVNBdGVQEXqH4NHt1MCqDLOUYmqH8r7KULE3ypScPK2a
dkUBL6tB3YHUKaVkOi/oEtZXjmOeJYTbzpOlr4vm9FttI2HzBiyf1Z1O3tBCWTsYUGngBRq+QJ+c
aLpK1RoROguCUik+meRZJwg3/p1YmVcChxZk1UONomkqAu14j95hwUecp+Gd45SUK98wycXM1JtM
nBeAug+p6W/Klpl5aCDpLk3wrtaMd2XmeLk31SMWbQs/ddFlGR7i6LvsYbRwS8cIi34pA+nJKRv8
KHBkNPUtVRC15IrAxTyfIVZt6Ls8nD7aIm6XYPzcXTOKAcyDQd3RnZ4Nzsal31AKc4Y02TqGJc4m
Q/P9EZohnLSytTL4nbecnfdPNUuEc2XUr0avUWF0jfFcBgttmhXPWJvNW4tybg0TzSQRe2yvrlI9
3J9FX9oenKDGGOjN+QDunBQQtcyZTZq7GzNsxyO1E2hLRtdteaE3uff7+O9diKPo9CbVR5QwgQip
5BZMmUdKgAGLKVs2I7D9qmaWg6CHH5FPWoWLe30syZCafxZLXboJO4b1egS06uDApu3zK63Inrgp
Br4CbVTTm20t9+n67L0E1F2To4XHtHuUYUwya9aP8yfbH+2jMqb2Lc53alqY+zG36QzhHf8IQm9T
EOr6Ko+bAWEJdHA/SsdSDmOijM8i1TEYWI9VQ97k7/NYig0actLyFC5GVjjxdcQctofOReqdM6UP
ToW+WYN58bUC4XqXgZAffQtGOixr8R2QSXnzTDLRZWorzVgCk5W9TdTyJpgj3otERyU/P1LnW6Yd
gYqWz7Zl4O3Vog7sL7mGdF1H4DwZZQ8LInee4Lrc+801TX0VAuDFyzzSa+flLji7XR7EdvmZY2i8
Vb26u1dYJNc59VOm+bhRsCDzlQMb5YIdfz+FBaMAwMRBtZq4XRYuwSVC5GelTiK4Isii4VnjM6oy
7xDOiNMktvb0mpwLKBrGulpzIUJyEXbh7OOcStpD4ThM6yDCuFL0Hao+YcIob/c2uOgzuczinFLf
UqqoeAhZ1A5VVr6QWPZ0by6SmYeXYiBqvMb1s5RFsXDuMslHv5/4fawuxWObFwVgalecNbc9TLaT
HUTStRRg5r9nAeA9647oF+NYPkL2bWhH/PUtOb6KxAGN82QNt8TrxlvIYvRkRM3VMKytbfflVY4Z
nk81SJgtM/4BtMZyDMQW8CbtnBxyvAq5ZEc8sbabZv0OXGL1MS9j7XHsUYzkkaUd5DEd8MlFRZMn
n7TC1D3Go/VNN6G3CoN8uHHMteceXvEm1HR1LXcdUUVgETN/KXd14giutGmuAWU75qa0kdOeteZg
WT87g4JxNAPr5YaOtEHk0y2Yjzi95Z/DcLgYvUOqgabYlLjTUt2s7nqb+3heeC+VDvYOuAwjh2eD
1XPgImzkh0DksglNCVrEfRwtnO4hhyXx6xOCI3i/LlLYqSjdfLSsYIWlHBlx/kdR28/kfgRTv/BS
r3ytRboIW139UiOSvP9mFzTuWtoMnLkUbgEJ28rfl7tM0tstLur2iIDJ3/lmdwxGXznL/BWgXRQw
h/FV9nEg1/abMYLa9W8nvxa8VlSXVwFCXkQo3A9KS7fOYVZdFdszTmlYXe/nsjyt5UaBOeZUyhdN
M7qd/B1NL6fjNLY/VcUZt8gWZ+FSVsKktWMzIjHIon4eueVryYiQq45BUVdquBNhHwP0Y1cfzMJ+
UJX3VCQafPb5WEUhaNn2k75mfY9ZIKiCfQJLOKpnumf1gIcte0hO8rE8WqQd6OPDOP9EZjRrz0hA
YKbOi/y8bK1xDnlNMwcwpfIaDskzlTj7u4stOarU6QXcw2oqmKR1qvB2xoTOsymNe4BarOb+Zioz
H0nkPLrAZbPx549AE+aCvXxUBgjcq8bf1oNXX8w8xUI8EvQJowANU0ugRVfxBc4zBTgHDh48jIvy
HAtcJFGC+clRFXW7dUVTbSSber75F1aK17dG4kJhk9typ4fRwfbTN6SfeqX0b8Xkpyc/cEEczqVa
r+rWwPWKA5Ezqz+GWDnYBnUbnjJo5NBrqnVhjvl6mFeBbX2shnDCIT/EJzt3Lp7dPLDa4fIFiwFe
oXeZ6HcGFAiWKAsiQ0LW/tyFpbjeggp0/1YzoFMHxxkeKug4p/t/QImNOa3vPlMzNs9FgxvXjL2d
z4e0xZhkPeBBkqfSQP11p/jIvvg3w8cGv40DZg1mKOt3Sl7ZPwK/vKsWpUyxtSZuyNLwodDU2slz
VM6EYtPDnRljy0PIo2zvBWQW3NmBkM5o8c89SEP9swVJSZJ6taaSPKKa4k9VREpOq01ctrXPhPXu
wnMk6CgEdIiFh+XUtLBslihyLZ2zCFvhddR2TKkOmurbQNNIySvgJk9bUE6wKSN1wp8nfupR/lPR
h085oHRj7BzmPZIvF9JZpDjDp6IH5s4UfP4GUr+Zhgy0vMzC/6b7cP9DB+bCb6W3api6OouQ/tB9
ODpkz1HT3f29g1ro9hMEznyBBq9/d+vZ25KMHvdxlAmyNcLUmtq0hoV6iwxsULXiAQridM6H7BRB
MN7Wja8jyep1ZoIGzqCqhMBdJ9ODUmpPYdiEb2o2lwZUrI2EtWwpD+MonsYkPGKaZdBF9X/1kUsu
8vnp0AJTo/jIVg2/GrGBPrQDPdUqUaKHKRip1SU1K7mhtjeT171DSbVW/hwx1gDCG8I4hLlHQmCc
qFyOjMqnihAoy+6f1eQtt5EA4OLG9zwnBOluCcCQ1cHBKsmJwT9VrGViwJBUj74FdSfvhXOKBlXA
NeJR8NcjLATxEhXuo1yLysJVHfn0fws4Z6WmX6S8rRdVvRtp6FlO+73SbaYTRAEoa1SX2cpQWJvE
HRHDsfsTrzNzGVTg+G8SpwaxSWswyCHqK5F3Ajgjtth8cDLNdTfG/umkukSrqz9kjlZGaMpGJU4B
g6a99gOocPKRQjDadcgse23oxRtGiPTQzXuBwnET6MxSI9KeDNHhLP8gNSZ/xSI/2/j9sJHrST0F
CVGGiM1VXFL/8kDeG5BWWiRwJ5Ts4KmMXDEmUEzx1Kpm45AT46fg1d4guCWr0k4yMuS49I4QCTnx
W9d9iWglLYMqUzEGC+dTQzPFGkLgcoLEuQb2JNb37mxkpsbZUBg+OX3Db2P0De+huejL6SddBGs/
kFULxMitr6x6CHvWx+Th/hKJbofnKCdyZVx2G9nYV3rqXZn3qvRRigpSB4aaoQ8cqVTtUP6MV1ZK
69+rPSuoWUnGDtzdjTwaZfrXYqjje6I9uUO7xEjMhTNNuEFjyoywVS7ML2ZY/VYuPX5v5Jok1+ml
BXWnHXTZyR3gnzH375X/0j60zFkp8je5oYuMRLMZy/BqQpn4Q/ZJuhT05iYJDtYoiNG17PjXgktN
snbtpMqw9sesu9XOBCmtrSFfM5V3DZzBadAVW3o3xWaCbsVShhb8/ZOsAjteJlaMRxZ6NWhQs82O
cr/jYl5KBReENW0jjALqHwLMjWmBVtYwkTyVSeQspxQGQ9oWb93smZUby/4skj58sGoc90aEMr52
SnDMRmzuB2wnIHKeWZghTc595YdVnomrNU4aoiHWQkF4qBIfieh8GzNEQwR75DovMfj6AT5qgPh6
bde6/V0Exjf49fWLPeofmaVPB3M2aEjTRhGa1c5CjOl6LvykMj47wmbimTnoJ8y2BJvfDKSawn3M
B++Hm3RY9BUCrXyvozsxeyRMiyiGAOXeMZ1AFPLhBccmiA18JrQo5Y9MmgIVokCZVvaF8RKN6Q7Q
mwN3GgZvV+vGS0r2n+0aeyAl3VveqD9gonZfvPlaKmbH6/xrY1PpJzuOioVoB3OrxSJcZ3YxnLEP
9OcifR2Zr92YWVYPjkq4zWT5KxMswNIrKrTpVVwj8u/OkTlHDWcHaKTOJUtDUntBUn7pNfNdXinc
Jq2lDXKEEaNmKOrqh7JqXgqzHY5/Hb7LL2MVozNGfF8jjtqy7I3qjsPa6rN9OA9jMh0kA1ZKsWvu
uJukyPxbxcWw6q1iKuUqi82APwR6oP/8deuh1D0W49PdWmqBts2wthD+Yt8iGEdDFY+XyIxBHjmI
SxxlBO8F5B/sKinQy7LT58seTTAFeLxldsuQasUDvb/P3LPFElWnc3CaBEJXNzqQ4eUViXuI+1Gp
jx+RO0JtRDUc0Bg56xoXjBGqK7O0OiqZbvA01bQ7vfyFdNd7Kp9T6sU1yaJnpBbdQoqZutwxEPYo
OXMy0S+1KNK6lTqYXbuJEjgiTSw+jSobXrLRyedonvCQRlq7lZXesq0hkYWlBZFCLDLIREPc5o9p
3CozDcT47BEZufqoHiIFApQyEvowtkqxj+gO4GdnrgqpvTzTyXA/NXczTXV5kAvh+f8zNZ8wCL/b
y7TR+805jW3oKvZEV5z+jCModwamWBEKGeEOttxPh+CSvUwXbXJy4gJIO06MEZz02ouUxviswJya
UY2lUrVXwu5Z9m7ki8mIWFjgUCvJvYkv7WSR8zY3maMsUwgQsp+SymYtmWCEMrmzLYTSBqhL3HZn
ToW2zxUHag97v39MYSK2sPS8OygwEG6d659QvgIt64IfOfD+IfZ7YKqAB4a6jTHAc7dx88w5l3P1
whbVrS/i5pTZE9SLfrzJanA8KWKnItlBIzAknyTVmFVqrzlfIpyFLZEsXs6kwazTPS1TsdKy6FtB
Re+5otxA83dcy2q4bDy1PuIoFhJH0ZK/AReLMSQgvuguoI+iivYnwy8zf5/rd4FMNrx0DAW0g9EL
a8Ry5eWQ7vvI+5Vn3XNCbYvRspZ1lMcndI/YLDW4IyoVyE8cRtu74qgrknwnX0dC+4H+0IBe04Yc
PAubZGPUTkHwNyOXpIp8egU6WbzefzeKvK+TjVmxnldqTiXyQ9mW73HhNucaNz8wdySzaIX22fzi
8L6SyhJZDW6s+lPJ270PuOSVrKF/HZY/0BssAASEnvveUD4VNeT2KL3I6fH/E3Zmy3Fq27b9IiKY
MKlesy6lVEqWZL8Q9rJNXdd8/W3MXHt533VvnPNCAJJlKTOBMcfovXW1IZYlW9d+tXYJAt67OLcP
fAbcldMEe6djVYjp8mcXQ2tIuyUT3O/vevBVqYqU14f7EzBBRlObvkV9pFbeDDeNdeEU+R5Y8hCv
VbNxSAtximumZONslHcExbu68HqkIYHYKRtPQC9hnzjZUTVrinAJpkkdcr3M51ksbbPY+iamtn8z
NNzK0gbB5JLj4PatTrOA7Limj63dkJCpp6Y9Jth4vNuR2JrJfGD20YM7SbGGG+lEmNRsbVXvPHwf
40oDqIeRPo2zc+TqIe8Xplt6PfWtyqcOQdA47POwbjejX5Vfg/Cnvjz+WuRzq3bKp8uEDNi2A6vZ
VXo97qXIx92kG1SIZC0epqUxa5VdeywsGa6VnkBpDNJdI0OXXzKskX/L4gwp5jXwx13VB+1ZTTsI
ny03etxLgAaFeRUDKSX9s4Mc4ugvFVDoNOMZu9B7p+fIvpcephMhALZlMB0UpkNt7Kb3L4/X4KFC
tRkNrzxLy8H7l/IcyKS6wH1AcejAtbJRQHbCSE6quLZwu3BzCjdy4galRihqI02YyeqcGgw6XfSU
lnV2Vq+rU6VcXt5Yfq0DfzoiwEdZNHbVEY6ffLUnrT7WLO2QnoHlQjf2VcYhucl1/XvZQeLuMp4c
0IWnMK7MAodc36LG0ufS2XQQptCNUU7vi/hLikCJ/glPEEG8y8onwDTzEv2dELK9GwX2z9Ipv0+I
Kc9jSPsCCAP04Vy3yQ+Ow/JV7eVV8Flk+p37+nyWUmTb3HSLb1oI/ch4K+eKmBhoECuyBPZMy/uD
W9jtSfT0+Bx7WD5Zsro4VujtXD+k9jddkiALj6ll74uzJoQFOovuSOtYX+jsd9deUlY7M7i9R1p9
L9383NT84uv/eaUtjH9bODyDmYA0dRNJG01H/V8a57Yjwt7Qvf4UCkdkZxQykLkLaqCQafABOw8h
VupCLYbI2KsWSynTEzrw4NRIWW/Micx7WbfvtjDbc86b4qq/OcsksYtefm5z50P12FVnJyw4BUr/
QzEW8hT4VZBrxPX13l8qsnZcTIzzskFnyVgzta+F7E9iwENXNBTKWl9Hl6o2iqsd2/Ym1J+MgRmi
MhbELHGZcvT6uW9cexOHtb4tbMrkINTT97/3ftVumkHO1ZLqFc3vNxYW45vtoaL06+7YxJX1HqXJ
ijDz6TMm8f7YMR+bhX6ljfVbXduocHWKcPO3ugLoPNCkDQM0eIyPlOolqyoL0BUaSxeA/q5uq4Kn
sifuva/dY2IU161NQIR6Djd5ORb70S/yzaKwsDB0AXVI4DiwHhyWjax8CuvevsdJkhwte3S28QTW
wQ3qauum6JepaWi9imEEa5e/RFBinmxU6Mc5JBhchvQZ3KrpT0lQDtvRNDFi5e05ccfvnT6DnQx4
HzH1HsKA2W6/1GaePQkkGlr5FVL88qyipgUWVl5cPusRF9hWda+Bx+y8ap6f6UwH16Abv3H/xOGd
6WihlkaY87XKmmr/P39qaZH8az3lmQ7NEZZS0nAErZh/tU9qYzA7B0/GCUpGDPB3OqsiUUSlvenL
Uj+ZdoffJE/fgtHfZVpZnZWEvDZFTr5OUyZbHC3OtS+bzTC1DFhsnhN8etK3Aq5/lI+wSPXhpvYS
ngfrmdCnx8oJ16uxMWoQmX44uwyYIu/q4/5dEWPWvDooV/asUtGEhEhcdl0Iw4tQY++SmMTqMBI9
FDImaaJnKmLOBSr+aZ4/fKNdcG6LZs830OzRPnejhCzlxfej3D5qD5DOPRc1ED6/v7Wev5kkwwAl
816OWrfR7+ozuRxJFHBubO3VnVJ1LPQWlzD8WjT4/tktcL+qx4gqv2Czr7J5dp4SDfxDrHXGBaEE
L5QL0mevpkqTNXxy3cvDGD0JV5ZfaW+uUdwhpl7MaLxMlKtjcjAyKuxalj/VL9aj8bsuR4agduhV
yKQdMYYnX83de14eHQM79G5O36MECIEqSLvqLrUwxo2rW/FB/RR1mITTjlTEaH4vqmraDWIxSznN
eXABWq/02pjKVZgwviJ5q8gOjS6elMKcu0m7o5XMCGoRnCOrcnePm4CFiJVGBbqMJjGmYzZK8Y4/
+qF2seBm1/AAz49n4whNa8WMO/xIA1QBS4UHTr8njmxIn+KoMg9DLJzdzAgEvBJTcGXpAdn72TST
9VrKzFl7cdBrr7PnAU5rBVj9INmrtV6FMACIGVp1G7umhymBHshoHzRUprfAI5iZGYL7tSzW+ugc
26b0f8VpcypnL/sGYMTEuTmUNz72n4I0+pM/BA87NBSB5gkGxXuOdjBFh3EuamTYiZ+jXcyYsOeo
xo/qWi3mfAcIchVmrXlTS/gWRaV0YnlXpVuQig0jICKdTIybRt4Nl0CiTVP277LwPlmSTPdZT4YL
xEm5Vrgh3dA+c9+zb534PiESe44aJDyTbVasPTjEDcKQIusAS8hcdNuJmln9QN3Qf5YwRP4Xf4u7
ODv/uxXDrWNxLRrSpO/qSbF8/b8cdzrJ9pWp9Q5PFLIJwgTsfRvYCBArh9D6PKBTkHtPZj0FlzZi
1aFuLEkYfIkiP3u1lvP1P+dZPXzRzTg6lqwAH+INjxTRlenR41PqDeZxSFAyMaz9Jn2VZfK9YWfd
QwrdFbgBXG4brnHhoiYL20MYnM7ZHXAovu5pir8OMl6CQbCfmiMSyuWoMZK/z2OgJTxB+sBio/y9
HwWhYK1FbMxymHtatjf8ESeZZ960fDJvVYEox6MPslLnmGlzTkvLJwE4rNRbDfcxvnzyJHtAnT74
wylhXBzEoDSA+yIE4WowITUArIbZkdbOD1JKrgj75p/4gP+1M3fz44xgxzEbZzW5kbYZOv7UPGiL
iybbmvmE/r+ND2gF/L/tddd0HVfHxGTptmP9q9/W9EXXj3nkHx/3+qRYSj9AVC9tn7WnAuXmTjZO
vBrz1GRKkCVcOc7PDG3zJ4zmdKfPNNPVYZbqT4NskyevGHSQ+0Z2U+SoweEmHiwk4FIff2SyhIu9
zLBKpvj7jAwLmtaFuzEgnvAnt+HFptesnkG9iF5Gu8+uCWaYl9kkyXuBeMjOy17JbGuCkNE9Zt2j
6se1fVi/2M2jOSe4/FaYHI1TYw7Qm82wPbXStbY9rqFNgp3tAJAs2kSB0V30FscBRhR71YdjcXgM
j4q+t1ckEBcH4LwJtHSAWblTIPpPk2Kt1h2lnlWvQ7JJ+/Q/Kci4cRiYx2P2lpisW2LPXxRJOOyN
xmPqmEK+ddyQIEyRQfRRzayokd9dXX7SKTYO3J+nT1E4+7LFydEjyxDmPB8NMcCuJvhpcZvGG/SS
6Wc4zO/M6+27r4WfuBXqi9r4Tto89jTDb7aPJxPrRwmAKR7WruYMW4epF0BizSe2EzKRemTNsGZW
HsDDPXo5gtGk/9vPBYLWCpJyV2bZEeFGdqMxVW9tEbH6ds3i2jtDdaT0vM5aW1x9baq7DVn3YK2r
qFznc49zoI6q/mIYn50R8+SOWo0+VadnKU7XRID0haMgw84/odx5UUd/NrbZ1+sZr0zx7M7FOe6E
t0qpTGDXSPlmafOMt9e9CmhO99mazbshtJO1hNs3xr5orfZ5aNuWuKeOZ62F8VYZbvMqzp5d8zTZ
YH9KY2Zx3ccjjd/JvHuJn76Y4HVfZdzuDQgaHx4GVVhcUNkNt+fSVkUGs75q05Ri3GgRzWYUu4Dr
lG6OfmKzxY3IaiYvhP6s8elYRZbTvxKjguZ9qOcjwqZAq2CZmxFARW3RDfv2Js/lJa5kfstKJ3uz
MANY3GgeRgOXmnKvN2X7ZOTVN1VF5HJ+HKmmm/paKr8I0Aea99Zrvv3Tjo2zAXLqM/BMuckcECeN
k4mnSKAkWOSNuVe7B8fHtqfV3QOWNXm6jviDjAnVv/Rr2uLqkCr+M4s76w6z6gqH1PnC29Ic0kpP
96LNQyCL1joqn5Tp2be6X6g/ki/xQIiq4wqWlpP01l6/aP/g7G6km5rfXJsCHQLhtkzplKgZOo08
LYdOxWppOKh1jtq0Zl2j+gzJ1lxWPN0ITP+htYpDMreVTEJtnEUwkblZw30EyccaNIT/AcjLJK0Z
zZwk6vuKEhC92SLXropTOtIJUHnLRN34G91Ck2uiItpm5RIEw6TjGePUl6mLbwFKvB8Cy26+9NOb
vHnDuuZ++DTWp2JpYzt1dmp7uwDKQ3CV29B8Vfc63Z6a26NjgJh5CrgqhNV+RRhgVj8QpDppMO7T
eayuRZuPpIay5y3nCtd3yLXh2aKj3tsHSF2uf75Z6+Nk74n/+v4/32DZBfaoTGuPY7fRMgcLWelV
z22WOC+N574XSV19rdFaLT4854BQp4ci7HgnkzhNJSGQsWasPNfVboFp9acWmvi2DSvtYoBjWo30
uNcAD6Ynf0h9uJ/ttFagqDTKD8ZM8gNQxfpQtM1nkFj+r4lavavb9C9gUu4q85GVkDTfP+rlaCx/
ouDJ6PGsHH9ufxn6j86fk59+SB5QaoYN7juSAavRf5FVE3/Nmo90HqZvJkAOEgGK9AD1/GT1Jexp
sWh/dD3cZzoyH/X6E4jYEiCYjodSGn85dW8e/zygqlhsfB2nYTxq+rORFPGxrprmQBqTuHkRf1fb
5TybTBIiFWM1rtMX5h3TkdwpIAGV1U0XOrCoaSoLCSYpawsFCr4d2nGbpIPaJNQcwmY8SgslSlE+
MVkl5otZh6X3bJxKuyZtI+w9AQwOMabqBxB+hGR2yhrjmBn2R2ok28cb6k6DSyAlc5BU689e2zGm
NTS0PjmA+IWNW55CRuSbhzIjdbGYDtK4oFOy3lNYc2lnxq+59O4BsaCbSOT6i9rLs1l/mWhGaWln
4DGb4fjWKKsRHMMWehxnWR5vHausHz/991iw1PFruCVW2tMrCD2G2T4pWgzA++lb37Oca6W4PgQz
pMycWLD+DNIBYrlXTa98dupfnoUQOp7S+unxuBoClFG0UYojoQzeRvUXMCovDw/5N+RnzjQoITOR
Tqamv7aE+u1GFwKYpk3hVRNps6XR982t0gg1CVAcWxZ3Ut7Gezqb5yi0hy/QkmWzG5AXco8kO2bh
ozm8l5fYzDyIQRXUrMnc1HTb/1a65ob0juVQ/6h1GV5k0OQXn+J5m83SewtSiJJ+TsaE0aNEnBnn
bxwzTU5K5lIhn55L0nY0mZVvQ5p9REba/tCG4kOLdUAAJr067XfCp5UoUhT+Nu6jfevlX+YaUTpr
OG9FSZwdUermT0KP+g2D5OgTAMZ2svPhLZg1fMtRuMyXo08Sg7XdPDrjzlwOIf4cO9ap62HOoASC
EFQ6DojU+9JC3B16UttOhdGdQqxaL+Ec/7bAH7nK+CfL/LkrkWSZI7Lr2HA7xnT1eKhKtDQ4kIPz
A7uUmsR3Nq7cerHUV6ZTL1BJkZtYseGhZTq+j1EnO6q12/I1Bq4pS3h8tu6fWsN4VmvxusKONrsY
4JTGVmpOkWw9mzE6euWNM9niC5aK8SpSMhHLkJBUadNTV955ObGaKK2+RwogtnPg/SaY3rkBrS0O
Wmgz1ZNe9+ymqGBIfWE25LCyCUz6EmBF4ms9GcX7yKuMVJyodpC0e3OsaQU3bX9zhTkc6O35dPU7
59keR28ta+mvo8LIqIHozBmF/kmuUbsg7DraWIV2CESIOkbvpn1RZj5UhGXUuxzGHqoJ1R5jNMYa
nZglDFzA3A3zo5aL8yKT2rWTdIsgXJww2PylT5P7UsZGdM1tvEvJcu/LEnmzq1k/l2ZS4xDvu+r0
uH6Yw9p7Oi0jS7Foh8Sg/MpIfdprtT/vTL/Ub06MfIuGRHuf9BjftRuJw8MjvZxrDn3qF3d1okgK
++BEo0tAme1dNVLrNvHCROR+lN9cDXRv3rYEIOVAlqrM1xfgYn3CGmGuWrPL3uqkKu9Rrz+ONCaI
j1/SRtWu6nlb15kuWZUG/ArQDBEt6CwnOv91IdeTaLtnjG3pySkwF1iu4V6mgj/PJSx6gy8o/c5d
mGUavvU5GrXnssbv6FU++Ym17m5FNeTozvhozy71QJZleyb9dEqXPXL6/t6LkRUitEfMWxIwnpba
9MS/Bp+VZl+D3tTOwWgekFv46xjN1esIJmaNHtl7VeeCEVIvZDZKPh2p2roHUVOsg45Io2Ao6hc2
PTEHMV3SKGWvGcuNHWMAx4Vu4oT9ptVYm2ZZFoC29OxL44XPTe/O321kQ2vpEUsS9mPFo37xp0ZZ
Dbmqi0gcCHztvWRIPpKXiq+8au5drgOS47RNXuyFBbSx6tuo2RkNbtkpCUDdd2Z6m6opOSNJIXV4
cIevZhhvaRdBLP2/v0Oa/GE5i3+9z75FJChUUyR+tD1M5DASzlVtsBtbOBr4gm1Zq4FQTRAdALJr
m1lV15XDC3OHdkUQ3uXR05KFW6MWnBtq9sS/gus/8/hs7ujY0f6juFzBMyB/xArtvfqUqc8bf0ZB
VEZD78iODxG5KcdBH0sE4kBHfbyGn2lTP4Nq/j6OcnwVWtTxc0rxVnZkkYt5zq8NN8FTl9bjfvDf
SYJTNsa+BdRTCZcHtn9F7XpNJy15Q03GXRMdTeSBdjQy5xx6A+k/JrOyyku1K5PedUV0EvI6D07x
oxY1tXnc6dYYEjXFtOyBbNWG9wwY+q3nrV5pg21soy5rt0Ftmbe8adpttOwFyzm1p84Rqz48YyHZ
TNmSS7o4QtVowANYdVTnVGETVgPvnOEvOUaggDWiqG9eXwVM1jE+MCLTv3RR/ZkIyLkQ/29Q9ohK
sVrjrHzvrTas44TVUATBc9OYVozj3b0zAJnfqavzHdYEWsT1IJ4tNEtr7k7OXzkhkUSMZKQtHRUv
ts3mdokJIL5lASIF8UdIwNgXR/C4WMCuSseaiNk/+FB3geXozg6uF8Qaj0noRTy3Ix5GNyiGi79s
HJpL3SpumYiHMdkiThIhail9ZqYEBTLceXqwTeOZO44uUtT1mBRt+iVfGVjdCTqz78GQ2WizuKGX
fSAgjHBt9k5XYzSHjuUnyBm02tTer2pbC1HczBTNt54EH83QSWwKWORLtML7wZPZwU3DPW5j+Vv4
2q6pC+v3zE66nFm+lLigsFpvHi5xRHEf2hQIlT8IukbQnwrhhj+ynKAw7dWERv1i+51777zpnNhN
/FnUaUqOycwgJNeiT9pBROc4boD7ZkD4QATiqg6LZjV3efGGTz7fwfUmRJfoyIsBKWura7epjKKL
qwnzpQ6GL/MYvLLowk9VV8W1oea8qr0/m7pz82Pay6uMsuOjdGNkm70DkXh2UDP+aqS/W5ICvzOl
btawqhzHT7ZGkUXw1bPiCqnM2ehSQEguypPA43HQtXFcRYjpQlIowkM50lFw+lD7RrL3uihF/LNf
/O5Yv/N7LNGPOhR6e6RV/ZNWsmjKffdTIyv34Z6wbNtmTjSDb0JTodTkamO2+NDnsk72Pp/AJ00P
d7OyMKOVvEzLhixQ7pp+xcCg6ZYQdP85g/Bx9t2RpssipAxTl/wa4mefhoGKjcpmkaFI+6VlZSQj
C77OsjIig9M54PaxXiNCM+BQ7kk/bN6Fb8lj3Ha0oJYatxqASf5zXsTpryG13xiM4jmblc/DoOWe
xuUVlMOvfLTKfZb5ct8ZDqlEJECojRvppAl71QftLYKQRfKRZ1l5FNQe22zUQSPTRgH6nMELVuKf
1ux/YaGlpemgUdTk+5/2pephjiVjwrB7Zv4nH13NYLCqlWMakHe6tjsq5UJD+iOsH7/YPgwVLfnK
xTjdlS46tnzz8UW0a90mCLyBQfWCzw70HjzpCOlG2ShLJxZX3z60y9CAR1ByHbNhp0YITsrMsgzn
dzXCU5g/GBvhlZxIdUbJbNRpW8/+EkkRoKsywHdlC/c1Z/6yr8SMR9ckc1pD+9H4DhxAK662Hf6O
ix31KKEmHNnEOJzrovfPOEr9x546NIOwOIsJ5PxrkNAVmXIUoo5MvTuFmLlPKjTEj7U5FZOxtWhE
rjW98b/VtrY3htD/FXnVEwzNfu+n1GlKPBs4OMJYvc27DDj4jXL92U5d7TBqojhYo0Bjk3XD82CD
zauKyX8JdW+PrJO2/rKBoQx43TE7xIdLq19ZD+yyPT9q3nnSfoZh9Y5zwuRm6iK8aFkwq0MoFCQX
M9/Jx1C7jIt0NW06fIEKlcUqlf81EG+YJL0fY24+dvr/7CxfCi3WIYS7fvv/f19IiuBX0dZY4uMn
Wj/2z7lGK9+U3Yesuprg4qS5aCksr6bz8SbYWf4puvRpCLmoJIpm8HbauEF2VJwyXfafaXpIl6tO
eIl7yDLiGjWm0bIrPuKsLzdtY7fHtitLQKXZ11LzIE30OrD92in3g3w3ssT8iIbIuiiugTqMKetW
QadTWntQBZKgP9viNVsOWN8sGy/dD3kA+Dngw3kHGzBidCVYxSBTfsHRqU1nlMHJb0knqxbJEJhd
95wDj2NM4FBuBeMEmWKsVor9XAJKcZGby8a9ZQv+CP83iGUjuFF4TZueFd8ZL2nw1M7EXDXdIO/o
yDAv1cAeHeS7VTDW52TMmpexHFgIL1NvJ+nNrx6AAHdhWo098D23y/OL1zEIbxfqUYOki24YxVmL
QTaMoLRPVaGRJxO8RSNBH7Xj/jbB/O+YWeUbofspthiCTNueJKDOKnQ4cCHpo+hJcLt42R0zdkFl
90x3wtv+ay8k7OpxLlZ7tDw3pZibAxfbWX3+ZN9oUNGJj1WHIohxWubf7Morv/NfUFTT7YGN/BzZ
icOzzT7kXWqSv2wFhzgZeJdrNFCUnd51bkXxQQzXCmVe8JZ3r8UyPbdQlF3nMbVQaSMEDdw7GgpS
0MrhyjAf00qWYmhUMF/Afhp6VXny7VE7waOAIi2DPdNbcJfLkVm00ybLvZicw7o4Fh7U9YeG7c9x
bDUFUgiCSMX82vZRdVPvUSj0cv9Y2jYjXgG/PwW2NfxadprIGtUOnnf/UuGXeKCF6iznmfUPZGie
PdoBJXOw5Tyi2COzhOaqHmMJOW4kvpruRtmmsilKgdHrxHXB+EZP3HS//CZZcUdq/soANK4jvXRe
enxWe4mO/WiWiOaHvDHXU6IH+6EX+i415e9Z181vzej8Hsrs750oN/kk1rdgBiQWFsx1VPPXzn8N
Vuu/9+TKXtqAaB51mlAqxlc5k343RYO7qI0foHi1647PgafvSr+iDCU6GBa7nlxk1XLHBnDUbwii
CAjHaljW+z0+jGXVm/5z6BNz8TJ1/lbNHKzJnc/5jPIkEkRsZ52JsrSb0V8SIKomqbgAm1d1FAJo
S3JvGe0F6fgy9Eb+6pceEY25wJ1fmoQh0t3fygja2yz9s7ds1F4rez41sZiGY6q6bK7X/8ZF8TK7
bgQGLeP6NPaJGWxUakNko6eSSRTcnBzVu1L7LCCu9dATldA6JilCSqCvRYDDa8sXx3LSpvVkeO7V
wyqBHD2kN7oAqoysPfdZSV0SIEZcnksaLN1NQUd3bZBr8PgF1Re84sWqfAq1APCHku0PJZnidkBU
TWhjndjHpo22KZy6X3WsF0S69U+Objh7mUhx/rOZrZaZcVUumHa0E0ywuVxYbv3tBFaHwpDxwffS
pxoqMb6QHPuW8R+HZ7DsGW33JS9ZeT5eMkKt+lVEDvWWHry+StDckAOEV9szySeLlKoyrc3XnGAb
AqAbm496Ur/lZvfageH4zqJrieQSJlHG3jJnNwgZ7zEntX0lnxor+WFrXXyfA1wrxWxjmsd3v2d2
NxAXwxNSlvEZIYV7VqNxZdVrzcA5ZaH9IiKMLJMSpVVGMNPGju2z5UjYznGbrWhye82u/Hx8cERK
ArnqRsYECm/rCp3iH3tfI0SyLaDebtUwoqbH0Gq1PLZj0p87o+3PzbJRe+rciMX93EQuvWfyLSqn
fe5qX57+S6DlhQNuMqM5qMEFryDVojSqdTfzYlLVdKBiePYIt2yvPHD2qkbXk77EukkC7Z+SXe2p
Wt5zvOScjc3Z8O0jCoLm+njIGFa8x7WEzzz/Sy/9n3PsOtzRxMfjNtbOrf3DRPoczCYassFuV2YX
mci+AVK3yZweMPEcvdlnBdPZgC70fDuFsn7zbTs9EIjj7QNysd6s2vxUVwoj3++ymRA7+ql+6aql
mtJ0cx0pW3StxwTNEa0VRih9YiHzref7rx7zHkg8ZbcfPV8copQusEDtsfKNLvnG4mE3gUdVP7/N
AtTzVjXeGLQ7J0KNza1GFsbX5Tv0af6ZO0l652XyNli2u5MRRs0XcxpPJqP7rV02hGxSv8G8FLCr
o2B4LYtAHDKp5582T1VF0sIamu+4+I+dPojdxCr7bjoRKu7YGp7/bmozpl7BJj2o3ypMMkEDtZ0I
vKpADy/NcVJUtlrhlcfISjdxXIOhDmGwBkjUKqYTJ7uiTR4zS0bCmoyV9mOuhl99k4bvU+SRFldj
IujmRXOfttFRrc3j0SCdadKndZpOxC/FEapDmYh6I3W92lcVcuNgiRIyOjB+VVaVO3PAX6Ci1XSN
XFGGdSxck6n/wNA00m5TtKMFofHqcu2u3cB6h5ozbkeKuzcerd8bzWtf0k7/tBY4SkOqihb2CzST
yLikpP9RZt73ojDtn3HU7jsMSB8DZpMeCs4r8o/xiKzUXM1eah9MStxHhd4sZbrVQ7czfP8IECTc
o84Y9v3kp0TWYw6pqlbiaxhe1H+r1N/BsFwYQk/2lRzqt6iz4dkbz50DAhv8P5zvhe5QFiDRtSB9
StOZuBeLKDtFg4DbnFzV4QTq5txVUb3mCRFsLV+vTvNo6Ot50dSGRhHv28A0NsDL/LWyi9np5e8i
PEzqqyUK77mSnvucR0W1N3OiwaUcUOKYKZQ+3QdhqeLuqorMPQf8K1Nvcwc0iLSRglLPrGlMLnQS
L46D0+MnjxL6fhF43+LINb4vO03XPnb0wYo/7bSAO1nsjMU8N3dZdl+OLIKSsaAlK52grpvPo3vV
VE1wUGp3Vc6qc3XXl7u4z7bqjR7awr+RB7J2EVfvH2sEWuLOU9G/2TNoSLHcXdUixBdNfUhGVL2j
6YvndCC++Zf0Kt4ujCYEUaIn3WY2Kee2yF+COSiO0WL3Z7TiXNvF5K/2REFqRuy6Yt1WNSlQgTAP
D/iM1e0qz+ImLzRvC1dDbICVJXd1DkJ3S1R6ZxwDyHs3+i73zOztdeXrtBOccgbuKZO1nlrjFu5n
9zwgz9mBJ+gfe/Wyl/iSB2bby/exHp8yJtZfuLV1B9w48R7NIotQNVKAtfvdQc4WEpj5YVulcwXQ
TM76MBcfGSmVezot1daQKLf9SYPVZ+UutE28WcDyb1ih5U3txbN2D3PIJurInGVxcMbMqH7ocDd2
NjMK1qR3NeSPZXluiDrf6poGa2OZPWvE9t6sotWuNVpL2xZoc6k5vXVKAYIemoTGNiV1vZDWgjGg
aqjy4a8cBP9CAbFAoXCrrdJu3OSDj5A75eHBv+/OSobkM0vChJIsvvYS1cLH4z0ADyj3f7oO3Kmd
zTS1xdrT3+IZPkscwoB6sCvDkhQzrWZatDQj44RA9zCN85vaK7Iuv41ue4iHeF4pQQJjDfiDpUwX
bw3EIsDc4qruOSkzi9aLxEWfAIwvTQLVG2idCI2CJY4IrOZ906WUU8tnRiLIPIlY+8tZLHCuBsPT
qn9S3msorojiQ7JPcMwC5DUFwyHX7p0DPUsQrZbprx5/KK0Uhiv5vDf0zCVzb4ZiWHRwNh34F6y9
ivbNnAjEXm4jtYF6T30yHvkWtTRRPTMswa7E2tPPzHLnElFKN3o0P2Bl5SsUeIhQVXAJiVtrf3Fo
BTYbU7rD4e/LXPBjdG4bV+L3nHW+dAET2956boR8h8SGPUvSQ91EJKRRrTibJteIfY+qDy8ZdGSM
4bhVk+BGxlz+kaRPocxRCyykcURwIZKEPilVc52CwHw0m7wQrE4dWkelWCXZrj6OUKuIcfisaPbd
ykSDEdv4T4Xe9FfuvAFrl0XXwqWFnt9Pr0rgYremDxOaB20Q59MeW062Vv4bw2JWhJpJ0C8m5bGA
FvKs9mBsTMfFpb7KPTLPZW980afEuC5ucoal0eXxejXVG02n/oClzHyZfMyFTO2sn1u3aX8/Xje9
+DovkASZ9SwH9IE2Bi0ZYm2GrS094q+WyROrkewwIoVdqUPs3rvHCF3vuIGVdrRRb61FkbsWndFc
xoKAtoc+dZgnFwPakmzZeNqaJMnfSaWXiwivBlwX0a3sShwg5fzhjXijkjruNkkWRSvu3M6J17Ql
yqUan/F8bUMApU+PiaGd441mQXQJg1Awb6/Epei18RyXP2Lfuue+2QOMYvWrBUX3lSbH0vOke9Up
30BrVd7pEcbnE2BwQjOyL/MGkGfGdfkYLwH2XMdNVRxGs2guai8op+YSLufm5VwQTP/5auL568fE
BWZQ+PibvATcUx8zKp3I25WFLA8dRqOngZHlNi0rh+cU6bx+o9lfU3N8k/moI95/a8tUe025wa9b
jeFpZ6QfZhZw/1HXQBiMF6E+RJ0sQLQlNusG3zWfXH3y9yEpMSu56LMtuJwXepbrDh4epK+04Zai
1g6nHBDmJZrM+lL+s0cku37sfExD5V3l8M2hPb4F4q4iPZqxVQfqK24/GCt7LqqDlufZXpr/h7Pz
2o1b2dLwqwz2Pc8wh8E5c9GJ3crJQb4hHLSZc+bTz0e251jmmN2DBgxBLckMVbUqrPUHPipRVt6j
/VTee/hHAVUchZs0tQ0f9UhIcKbPu62ai/XHvBHCrSZ5io1GU/PRx4Vs7RkW5dTxt5XVJavMHcrb
IUnqj4GKwHvkmQ9OVWhACS15rVHxXwfYMN8KERIUlRP+Lbq+9vHIacGNYCdVMme9phm2YhtbaKPU
L0nU6zcia/lOjXYmnDDYWIgHig2ehJyh2ty3KBJW1l5ii/XUyqRpjSq/nz6VrdjuU9e05S7+9gtI
IjgULvzC+xaNSaYsC0GgiHJGxtL/VKpR+ckNLTyrJM2/K+DVXgFmbsFTOShLNuVTCP0Iur9ifkM5
c110rfPmhZbdyUAXRuhfLIVUu4Y4v8EiGdc1V/2ROhqC9m7RrOsxDwltcVgLSq5ss2CQDmoW//hl
uwmv7usRv+L3KZi8LDWBdUeNvwFUrB7tjIQBOyOz8rzbPke8SO+c4AoSi/wga9KONBQFOTMe7vXW
gwKd6x/YL/RXk7Fkhj5B0Th303zpxzlGSU6NXH3sYIAc07YTX2oyNolKktroJq/rEMXntOuEjdVy
SHBH3yWnDvsrg7LhqrJyUJzlphfw7dGdZlibMsTksAghe+US8B9g6pgV60wXMnISxwF/HNjSNhQH
CSdIHYF2TkQws7ESRlm46m4rA+yqLwc+evMDsk6Am36AkFiZievetEJubIwMYd0mjCnQjOtNGQoP
uV81OHm1mLhWXjouF9l1ALttM4lN5r1xH8dF+DL9PBp/HguYzSSuZGwjyx/Y+TfeAZUA9UXJ0uey
7fxv+Hggn64a1xU0rakS6jspNdRUOtZF40R4PjK9joeglMC5QX6nxvwi+WimqJf9+oJM6vuP0y/6
FHqEFoOTTBzP3UzC0yUUDw8kcY+YYfEz6663yKM3QUCuD9jgvk8sf+2DjmRlTEmEygzpccI/TvOd
tm5awKLT5DpNs+2zoQ0NSyFq8opaertGdEj8jbE/Qif3ZJqSlSejQBwFTjnaoigfEHNFTl6Xm9uj
vee/P06/Baf687dyn0RIWHjUd6WKLIfvfqqdLL4rMiRicOhzP6HsEh6aDEPa6bdNlGDd014f0dRw
SqV9ldcT2NZV0SPpeRQLKTO3wq9kNAzEBe3vQQEwUwfIg5PABkIw7sh/pTk0FouVUsrt3sx1bUcS
COFCQPSPENI4lJNemz4hUbeXxyTZ9Il03t6icCEF9c0k8QCTxzvkRYxwCu7g17LVRJtpkVM18quu
0D1PP6fUhpx+KhrXsgY9SXST/JHT/72i+tknv+z6q9brYVGNH4OSIn9glBu10sE6JbKIbvTokYYH
HLAsp7ojgqhtuHW9aSTHtSPLWhljmhukbwl+iZkkz9PiwVQlRNoiVVih8FTo1bZFIJZZgd1UqIT4
EeY11vAAc9qNVrOAZMmzhxjFoTNcbeXm6APEfZ3AClVQwg9R685654b5zXuWRs8jVUmeVNXyrkwQ
4lfTd66zgqjV30PbodA8gmmwm8RFihnwTkLJ+77KqnoV8WIvUGyuJ/PyrjJfyzQKEPyNTVBU7sZl
fF5nXlyt68AobhQp1pFxMNNPft6ZOx/jid1U5RDSJl67cUMVU8YPKwn80jY9NMRD4AYridL0ajqr
AT1uqKLllLhVVpYpVVmbfnXgdOvQIRns2NHCbvo4fYEusjI+huTGNe02/HeUaG0Z7VAkTNH10r+m
mSCyZ8/UKytlYRGqTlkdVyYnNKM7+Pn5dYjSAZEJcjFmc4xF9q3oV1e6pn6fpHOVsvFXhV9mGzXo
Pk+Gwxz0v2oCObrjUP+5hSlIGDrjuWZC16pGnuwR8m1WYa19P01t+wNzwVJxnRFlPMk0jkAzZhsI
K4G8HbmVMnmGqpvav0rEPor8iLEED1NqHS3HYYdfpbd2xIIkDAfaqW4wVRBmtQTFSobdUdK18Ez2
lqpDea0tPcj76d/ZqClzdGoZf37EnXXBTUHxBoJRSpwPg3tddmzkGpLxd23IrjoOX9KC0YXKWHfl
KUgLUEM1t5nB5FzHTfOC/Fd/pQUW58Lxt1WVPwiddjUgAnSby0N3xTHLnk4YJnRayq6TdlviF8Km
A3W4ntYAjF59sA71mgoDAsEWk3sh++xwsVT5kMDqMkoTZdOuI4oA+951kwFd7gzg8B22jLmW6iuS
k+WjXkjFo+E27RkyoirOySaWyM9UCVkXUbc0dW4TJBZpqCu6glM0ORIbvCHkCCdQrx0rHW79NpdI
hSJaBfPLRw5QBIw3WNJhosmbMRm6ok9SPAyv8lJ6zMfEkdr40V2Y1d+mT02ihneC2X5LAucFhGP6
WoqjHhZzNd+EedF/T2vjUxnA/3JBbVxjJs+GLIFMDkDc3+lwhrxINvGdAXcx5N1XAYP7jV+54lU+
mtIWHfltQd4BgDJ3XRN2Bx/Jp63RBE+9kxk3otIeZfJKyeCoWpbaXsT59r6P8YDWwMeUpqwdJtBb
VaFQigtKjsCJYoyqgSQ4BmcEDKAHG7TJS9AI/lrGgOWgykHyIoVaiGSQUj02gu5uiyZr2K2CWg6h
Q9xqyLetAFyVd3Flii9SOrDR/erg1/REGUb5IAYwbNpeehpRRxROwf1MZHPWtu+KGWfP4KVFkJBG
8YzEjrwr0K++zkwr2Oujz3CDB/pVIsnPeOMlDyiIKrcDvLVRDfDWmfDHapIKO5B7mPaOy1phBNa1
6nlgFhFKS9rOuQlkvbihqjImSkvhCtqZjGO3Fj9M6K64S9n2ql1ITsnz1wBFxgOLl96yf2AaG0XE
Yy20VgPMG0we3YJKaCjvamEQHpPKQrlH7A4yYOKt3xhooMoxxZW6qSm46IoDW9sJOdzSCnA049tE
bkX7+J04AgcTGby6hTDF3sqtwo5VK1m1VdjfFrH5xUrK4lYcorJb6eBgb4+frSq5xvVqM/1o+iIf
/6S7FfDouJmqmIXf2V3edFdB3P89FrSujSEVH0fq59QtSVpruxQnmZXbtujteIr8nIqcUjpT+3bM
9OCYwBEaq2Ox7hoPEyMSPbUqvDlZ8NEzc/V1CHHmCEPXO+gUL24HqfpoAPH9IWQgp2rQwysZohoe
TP6qhPEWyXrz5sgs+mafA+4pIQZYQfOpEIR8DYk/2oe5+aUPA/9aC0qfegvfyT6set8x9sOIr5l8
AibvADM1XMgQI0s4z6zGhoP+qvn6sPcm/3iv1vBrmApoSBdlq0bN3TWeqfEoVjXKikgaYr4D6oUN
k+MePhl6kCPscvqoNnqzafDhu/M19XWSrklrDI9bpbcOohi3WxUQ7bZLW/HWxz91yphNX+TEkbaZ
6FuUv+MPkyxYX11loyqKMbAvUoJrztrec9ZXAN6sul3h1MBUKZfiFyPSlc3giNq1aJBOzpL4VVPE
iuoGOe6+qNSN1NT7WlMQtRD871PJtDRIuSJ8ficKefpQuuG67wSLOUaL0YGCoUj16kfTGPkHR3eK
nRYM5lVtQHAmkSMRqFRkKHTddmKc2V0rD8CtAgtzKrdEOQIGUlzWhxTp0+e2YMslW4VXH0w5PQCL
DUDaFi+TCJyk3zceYN1fyhKx4L0WPqZBbdg8sAEBdVxVgP3H79waO5JaqIw7T6+eVF1p7yeZf8ds
ntpUbKA5AaePodbZ5OKtKy/qUOZUQ3PLnb2XzJAH+hNw2zHdJoRdcVOSDU+yPvrmF8x4pJe1+yYF
NSEN4ZOEPPba6XFzm7bcVUv4Tx/bNsD8ejqbu/2QrabjHxmDUXtuoJpApm3tljCZWlKOe7XD2tms
20OCGx0gPbwr0JUfbu4mGwtsJWHHTkQE2Y2GzVRd0FM2L1LV57fT2DIota9qNQLiFyeQ85Ht4Hjy
Fo2IDrEsBfuoyiD05diUMNhZmfUrl0GLN4t1F8IwnYgVGew9u0MxYlWOzGezbL+o5roskvQHEtTu
Ou5qkL9RrO4D5p7j/kip2uiVTYmHhiwIDboF6thYapm+gBokL4NLIPistl3VaSTeV0EV3lPig+wx
Va16wLFKkzx448yZUZe7ct381RVRRfEE8xvgu/RuOotPu348p0lCK3K5C5zM3WhuYtlBTOlVUH34
agKphsQFCXx6ayZLc1lKdBp12bBEy1TJf6hz0Ua0adrCRTP06lhz9VOqmU4PCpEyx1rx5PLeSgwS
W4Z5X8dds0JH0f+RaVuOCsaPZsQRdTmqjLiad4epaTRIhcCqgn1aUAIkW3FUYxUlBRVSXXwgk3Sr
AIhxM8e4k6MgvZGsAoWDAF0YuRpQlNHynE24MlANqfy1OxbBMpPl93i4FfShRdYGPEMMsvAIavDA
Lx4As+/V0GPPwcgrX49jq2ebRtHLgvE7SoWxH+vQNtaslenF9VYrNQiKI9FTvD1ujqv8cCxC60Cl
r6fydJ0O5bEGpTlGhWEpDkVSI308kk+VAV3UykHmCTUWVViXJqUfo5I76EWQkgWzVK8R42pXU1uy
phfrbtD9XTlmz6cv5pef5W6CbzuIwU7rff9zB7rSDiuh3Gehr3+A+YjRpkQ+L+p21ai/cHQ4mUBV
hmowf9YWDDJFcG44baIZXrP1+JWDtiaCSF1RMjJEdc8alG2cSbB4/GKOX6ROQdt2kjJQmxS7wSKD
qjBawdQmHnC4sV0ptflcmS3x3oa5e0td09yUuceKHOHa9RNCqcqRsJtuoo/Ada5sUITDa9K3c378
IAvFG0URCQNULKxFBdk1S4H1MQG1ok68/ZlatpQv0Gh8pIm04u7I/VQB4XJc8MDi1UAs4z4jzZW1
FBaOpySfEybJHY5g0xf0qzmHjerq00fNBx8WF5EDgATB4LKTalKWwLWnZPn0sygHbVlVxpeKYvRB
6iT13jGkAolDZOnHT2LlatBr+G6QNSTUtQam2fRnDsWi4wQrUyuA+D9qo43p/yFvKtvPcvuozkDA
PdSBptt9hQfSTsNQAgyb23JAIHOnIORJOTyONlM6TixdOGpGlSHDh+tkoMgxckLpS5Bu01BJ3q3v
03LvCi3C8EWuI/wjQ1/s3PBBwKzhLmYnCsCHI9gxLMqKmFJrNttyv8mE4XB6WtHmznLMJJaiIP5i
WqIpcoT4XZDAYLqRUrHAvRYvkBCDE7RhPFBB43emoJZ3A4vqBiqL9lLlGrX/SChsKkT6S1R5vT2k
fr/Bk1t/yQM2b31LzUxMa/0FqUP5Pqri2+m/GkFXrVMQ8/L90TwHM01gFVV91aJD/Dmve1QUgalF
45dJvZCaFWBDiwJJ1lY7WKTKB+S4uusBKCmHM0N8ZevKHmzwtfugLaSHQmhHx/pMeo04QGzQx5B3
x+KIY+bNp1ai6DcW2QUDFUAl98tnJU36o77Df37v/st9Sx+OSg7lf/+Tz9/TDK0PFzPC3z/+90sa
8++f4//599/M/uTW/16kZfp3dfKv7Lf07mv8Vs7/6Lcrc/efT7f5Wn397QMcIYiUjyCX+qc3Cn3V
9BS8x/iX/99f/sfbdJWXPnv7118c5ZJqvBr+08lfP391+IFX9Chk8Z/vr//zl+ML/OuvQ/Lj7f/8
+dvXsvrXX5bxD1WUYElyhFWh5I8DsH0bf6Ob/5BFBRSAqYqKwrcM3SQlFfuvvxTtH+QmLF002AqQ
sRh/VaboGPC//mEgdKpYo2GiKqG9L//1v4/1W/f96s7/SGrMU/2kwvP6dzdaAaD/+FCGOfNbbDJf
kopUavelh6Ou7HnZtRhhs2JpoXruBP+bIsivW4z2v++UQFzwE5SNjW4v19DnvJ7Sueq48RnBkaUX
mOmMsKX3/FoK230lJ9WjUsfaa0DoXpu10+3fdeXPNvv/tNGYmHj3AvBB/QBOabvPsVm/g5ZT9HYf
6tqwVWEifj59k7E1fumm/GqlWUKqL8ty6KuIm3iUGneqH3jduNHIzr3F0g3GXde7t8iY+A1RV/p9
i/AKfgZN4r9AZcUh8KIXMGbzqyVDHy4jNLMqzSMDPgx9/4lluLs7fflRUuQP7WOMUlXvHj8whLBv
u8TYFmWCBDnuFujhGcznX5oC8gEb/dYp1pVUGd769B0XRpYxEzex4iE0ayD/ABIbKbiXIzHv154y
3leJNKM4s0At9MtkXf/uxUpdZGi5CTLVfdaoq8yfzJIG+MenX2Op4WYRTiFS5DzY69taytRb3RIM
86kSEqm/6c1RLkAwRmOYuIdnefqGSy80/vzdC2WmmDXGeMMmgnt4laLOUa/VEgXK7ekb6AtDYRby
pj+0LKiKhiZbj/Sg43sKyrMi4hvaplBys9dXKuiz7vn07Wbnkn+H5pRLfv9CRlyGGtJS29p1GzYL
smkrcVesmx4q32tNciRAIKzt5FXdGwgcoDSE9azgmnJ8c/oRFoaiPpuBFDV1zDYTDLuqAI/uEz3F
ugXoctRtM79qz00RS7eZzUEAiXMHNhO8biTvX8Ki9+7zrCoeEF317k+/yVLfzW6BHxOVDOxAty3J
zLVCWtxr+kMuUlBqO/f29E2WRuBsqmNDRqWjrzSsV0rjs1sUBnpXYnRmOVh4hflGMjIh6ZVKgXSp
4vtvItufm7IEt8KxARoaSIV+d/o1lgaePpvzEAXREPvWqLq4jocBif6RLKABbhPvw8EiJVaTh9lE
GBCRsWw/hFWzOX3nhQbUZ1NfEbVBlsm5tqVOMgxbUvoBusAYqrsX3mBs23chJXeuZPZRoG91ETw+
CUisZNedFvvOhTeYzXpy0AtjZlGw8U039IcKurXwbAgYppxZHRamVX1sundvUJoi2KJOYyowYOO1
vjeqQDRkLldxkBdroe28EfCrnLndUo/M5jxqbyqyGsBh0IMeYowspazZIh2KBsrpLl+K/VnMtGFn
Sq2oWbYsdP5WlXIvvLYQwzafQs1E7fP0XRZeQ5ttEjzTzULTyEy059T+ICAZcm+5UhFdtgfR5gHj
+Aj+hoNu10ZOclFEM+UVWE+2Pf30C200lzurGyMlLaODTYyYH7uwLbesrBT5fZTdLmyhWWSAqE8g
D6PYqJZN6G8Bb3cgGMXeH8600dJLjD9/N3BDSyB73Y1dAOLe2uVeHYhbn1J2dRUKEcjVy9pqFh+G
3APRFTqUJKhfwZse8ruyt5TbvsGZ8vQtFkJQm8VEjByUFtQuqyJawTX5Sb3NHouyEMJrJR8s8aoS
sClC8oXT8GWbNW22EBs9TSaKmmE3+CpGtqehMLFJSJMoly0uUxbjXe90fp/rlVwYNtwlIMNUOXVU
i60a3wlgaw2OobVa+GduttSAs5jv3cClEMJY02BSGjuxprKH6bOMM23qGr50Ry7JIBUnVVL3errP
xkD/wzZ+cvB4935Rh2tWOrQOgqSo+N6lKFuW30t58AC+DEWqP4aBHLlsQCKvuhEDOZM/o/ylaI+n
b78w/6izCaJ3dLa/IVh2wPr1xlMjVG10rClPX31pwVbHhn73dlpTdX4u55atiLwMrsBOU21NF+U6
2wXc734CddzGCPubiXaHQLCcoIVmmsFnM5RRvzj9FEvvOJtBzCTQ8Oj2AWobDgQ/fbDeMrTT8zMT
1HiZP/XgbP6ApqVLfRdAHFN8NMVIhG3JIiZPgpkOdhc79Zlzy9JrjD9/15a1VOgmpAdKgOIQfAnM
XHhwmsg9Mz0tXX02dwA8TQJBMCxbi1rs8WoJZCBllqIvL4stdTZTlH7ea3JXmGDEW0c+qOTf5Y95
pqj9PvFrDLLlQc/c71k8lPKZnhl74E89M9tbK20SMY4K3dZNBwGmgVxohk6Bm781PVPjmeG1dJfZ
pDGoKB/UOltqD0HdrQ6zfANFQN54UnbhZkeZ7RJ0xxKTIO9GUL+LjKJPJTfKNGN3UXwoszlAl0RP
6FggbASRYuo7UrABwiJfNrCU2RTA2QNkqk8oyCVAf9GTPiXIfp/p4YVRq8xCW9KzRO0id7B9Qxge
2yaR8XxwBSDXlzXN2OfvYs4L6ipDknewBSe2DkBP8x27aPXCpplFtJI1WgYsYrArR0YuPWY168XQ
OTMulyZfZRbSZiIPJlXygbpEuVHaeq8IVLxi97Nqhc+dKSCEre+MrFvLsXFmO7CwgCqzIA9EoRBb
p6Szs+BVFHwBcEwHxEJF+w5tjnyN2MaZWy2E3ZgIft81MMe8AepTa7eC9sahMMSPpwqzxK5aQz/T
hEvDaxbaSmM0SRCCmFcI8CeLUuNWUtPwzNF/jK8/TE9z/FaVMPm1OKzYkprnWwLwixCGN+0IhlVU
xLvTCEkfJzgz2Ba6ZjJkeDeUwYdCIcBh1C7B0qwo/OKbN8h74F7xxkmhJWVddObFFppNnoU8K74T
hrgy2HmKruK60ORybXhd6G1OR+VC18uzqNccFxA3cIgt1fLsqtJ1ddXEaXRtwbw+s1otvcJ463et
ReIWlyosZnZFjUjWsyO5oXuT1Un0dtkrjPd9d/1Q8pGVamTIom49wOQeXgwjgy/ggIE/fYelN5hF
vwaBQjVRV9jmkUeCtqwhiFhWfebqC5seeRboShaoshOYzRa4yKtLyX7VlNZ9VqI1l2nBZbPvHPcQ
ZgMwqlL/+QqwvGWM3PRzr7DUQPPg1kxkozyp2WKKKq7k8erlxQ0kzZbsEB6zE5VcPR9Kd6Vl/YOb
6Xe1GdYrXZfPSY8vvIM0W7o94OYpgvVkPlT5LVUSc+uownBZ88/NA5HtiHCq4eJmacbbQfV6BON0
7+r0+FyYj6RZEHcVeaKoD3l0udirVvHcVTDySnXYNUi2lgYkp8tuNAvl2AMmnqIUuaVSYbeleBeE
+QPgl2+eoux1Pz6TY11abqVZSJdDUaF22Nbb0fpQcbobM7T2QpSv9RD1SswqvEZ9jH1tkzvqha82
i3FMqwul94Rq29U9+4cA2w0VGnPnf4XZ/mxY3e50Ey4Ns1m056XVBWzS622gW95KR3ZxVReyceYt
FqZzabaSYxEuuD5UeYRyBH3nCggpJENpgOpwozODbekFZrHe1aqcAMCp7YHiLizcIQ4jPM/RsN6c
bqGF0Ty3M5LzzsLP0m1sJCWzJwvH2V2GpN84niUMQiztNu7N2D59s4W3mVxq3i0eku/IqIrFte2i
SHllBVC/yxBrnNNXX+gOcbZ6I7gBeKLXRr1c5QvGR9ddGSOGbApnmmrp+vPAL3vgu70A3sYT7ph1
XxXHfUTd+kxGY2FlEsfbvmscy/djQ0oMuMhseXC4dsUVZKanxnSvrDBQLhuz4tg17+4Ce8r0XMES
tmoRrNIMCyf/SQniC7tgFtdcPc1LEpPbHPmozKhfFSG6zoC+X9bDs3Bm3i3MoTCFrYG5vA+PFHfQ
IuvPxNpS/87CGTkzobDMurYLX7vNC1i55OnuK737dNnTz2IZuEiblRxfUNTH9LR0nv1e+iRr8RnY
5Z+DCxjJ7z2b+VosNY4hbFn9NnpnbRq1P7OgLiwRWHv9fm3ThxrGxqzHRmnAP66jQB86KDUMUhpt
3TRAp8ApFMSQqxSbrwG9qLqIz4zYP8eFbs3CunG12gu5sh2xKb/r+yjZxK0l74XeNHaZGdVnzmVL
95mFd42pk4jccY1yenAfxniyYkWOjoGsrxA1+/v0GFi6ySzIHdNHs9QvaoS6smwlFQOEzWxUT8we
IvgOp2+yNBJmMW4lOrw8Ia5svJzfdNT4r5jmjYfTF/9zlKBv//tQkCu5KqrCZw5v2jupdO+VobnO
6u7pssvPQhztDCtwvLC2xQILGjlNt06bfoly88LHnwW52qpd66O2ZJtC+wCFdwdX5QoZrDNzyFL/
zmIcbXDHRZCqYsMhPDYi5lC12XG+T2FdiAg0nG6kcej/3wO4bs5CXZKyzBgErN9z2r6KkfJt0g9g
STdunt/Vcn5mZ7jQ1eYs6gWPgx5crdoOa7bRzrCVlXLnIEB5+i0Whqk5C2wVgoLSUVrapkOzL1r5
GrWP01deevBZKOMvW+lpRspAkeAZlCkOlhXngPqymXYOtfOjqvPqmgeX02cxo9xtvZ1+7qUWmQVu
ZAVFNoT0q5SaX2XcbkPLuCgvoE8uX+/WfRDNYdcj9WX3ZSC9AFCToY0p5eb0gy8NyFnUmgAlAzGy
Klty7kNPtQG+XZtyZhui+ChjbHLZXWax68qVK2SqKGyZjx8HZKUFUf+al/hQuyLinEJ04cCcBTGj
Ps8jaD+2NrTZmhprvkY6sD0zO0/H0D9E7xxfZ5aNUakajtfdzrS7g/cZLW7yEO6Xolr198022SLr
GT0WH5x0cy6/uRARc9AdDPlczT2Ebjyg9ZXof4HhCXRQcL6d7pql689iuaV62/cJRlOSl+19Kksb
RwiefA+e1mU3mIV0UdciRW1uYEbag5kl34CY3Jq6ddmyYIzv9S48AOz2Ym5a5baIlYdODr9FmFmV
hnbm8guBbcwCW2p9FKM6qbIthHnvdKiRQFA7/Uz0LSw6xmxJ9kq1iTj3CFv4IhXWgDX0NpScEuGD
5CvlhR0g/95C0OMQfrCYQAxZhIIghuCyNppZDAgFYAB1bre3NJBmMZ61sepQk6xsV82+Ci0oeC39
jBrR42XDaBbaaO+Lha7QVImKdwoqJwkSyOz0lXqozvTGwhvMUWWF1xjUXDrOcbJ3UwwG6m7tLe6R
H06/wcJQmkPJghiai+Eppd3nym0RCP7WV03fPn3xpWefhXHtFuDT65FSovXoCxYHUze3UTucQT8u
Pfs8iDHI7l0lLm1Z1uS1XChfrE7KLxug+vhO70K496SAdF9V2mrfYLGnYC+Y3udNfCaEF4JsDhOD
KQxBhjKRHbbOk2fqV1EgvqQ8Ptp0WDydbv+lm8wiGROlxGpUbpJbPjRJZINN033V0/iHkIS70/cY
+Q5/2j3OMah1JpehJ7WFrUupHZdArjUJbwE11n4orXSTI325wdbzQEksXLcQCWCmZM/IJ+Q2vi7n
DilLQ20W6K2gMOOqNd0F66as8JNTjZfSUj6efsuly88CHV5p6WEmUNpQp5Ar1W67LDuI8bmk6cKG
Zw5/axwz1INILWxkwshGdMq6ccpHVylqVNT821IrzswmCyEzB8L5qBeXRRci2YCWcIjNWmxeuEue
g+BaoZAj0EKF7cWNVsME04PbHDbTCiYuadmL+kEbR/q7qNTCpEvCVKOh+upBYJKNPPWTkIUvpy+/
1DyzoO8A7UY6uQdmFARK417E1MCKlTONvzCItPGu7x7elT2NvYxc2JEqfWqDAF9JdasK2ZkxuvTw
s2iHWJqFheiVtib7WPCQPLOqtUvhPjzz/GMj/2GnOQe5IQ3vmrUZFfbQCY9+LL9EefbQJZinJ/X2
dAcsNdEsjCNMMsgIcAskk25z071N626Pne6ZY8vS5WdhHJk9bnpNX9iFYnwXG9REBTTSHiW39c+s
SQt3mOPYZKMR0W1jgNaI9yJFh4lGniHRE1iXvcIcqRZ3DlI7pccrqEgAKLp873jivVdYPy7qgTlU
rSrUusbmAIpjL143vQwlMrFNR75sDKmzALZaN6qD3C3sJPQ/gox/yovsGfP6+yw/Vw1aGKbq2DXv
wgxoRSGy5y5szMvXWhhxbM9vOjO+aQtze1kjjSH47hZkdCtHR1XNLnXzk+7qNz2AC8woPl92+Vkk
O50ah24WsKTSVtiOuYhaaCbScmp52Tw6R6FVSpALAWKmdmh1H7pueCzk8LEWrA+nX2Bshz/MFOos
jFGS9vpEQ0/aNCNsMLwAyXkBmvjz6ctL4ynhT9efxXEQWBDsgp7Hz7MPgxE/FGZ+6wvlNyUX2q2Y
6h98Q0YzOVc0lMmMekXGBte9PLjs/eZAtAZONF7xSm4PViGvpVK9a1r3HBB7ofHmOLRaSMxU65CF
drXBqzy8dfI0e8NdIDyTz1q6wWxbjk4UCicoMqOXV450bSnPMa9y1Pxc6WzpBrMgR2WuNovYyWwq
KqK7CTsDQbTaMtrizOZ8IcSVWYhLMYKwrSVkduC0P8hc3nR6Va5zKbgTCzHbnR5l48X+MMiU8e3e
BblhdJ0pNth1KGHxQfN7bSXqJS6+nOvPvMbSHWZxXkUgZkslIbGFj9xbMyCEJw1y+DXsu+Qc/mXp
HmMIvXuLzi/0ou1oqtRDRmnU1MtC+amLpDNFtKW+noV6JKdtLBh1ZsMjzfZ9KeJ+GqXemdVu6eqz
QG+URumzqB07Whs+icjV7FXDzM5hIhYuP4eeKcyymtzTxVbi5CXCRqairjQn1c+dIhcG6hxtRk06
TJOsyWzTQJi5JKVZFOaHNEm+aq564b5yjjMzQsTB9apgGKnVM1JYj16FxDC6bKfjYKmRZtHsOn2r
RJGb25hgf0nSFpsCFX2ayy4+i+Q87g1TqFEoqjinfhF0ST7UIbZol119fKV3gz+rKi8wFC3FR1Bb
k9EVN0WEVPZlF59Fb9ELIF0iLm6muMG7iXZATflcVI21lz9MPnNgWe53gGLRRLKDoPeFD64xSHm8
CtLCUZ50sVaKa8FzdBG9NcPsH0rDMbJDbsl6tpbUWjMPdS6HeHKoltP2Nuwqpd20bR8UXztTj4NN
Qr6bhTKskuAQt45bIEUEmc8WhsDTHpQypPJqKYh6fRGrMPSfLSfVcKHVSgNnoRwX0F3bWZK/1TWl
TF47Q1Wdh0rVheCbiMJm/SNKDI9MXljl8Z1OigAJdj8w+utKqZJ22yKahZZHIVnak4W0fQ/Q2smL
Hb6+6OqThh3cfWs1cQIdI9PFQ5s4gXVIDcVynuqu86RrEQV/hyRDrZjJme5cOIPPcUtF7DYN8nd0
Z1cEaxCpwTW7imGLUKB8QJsnR6xGvKwUNuVS3o3LPPEr2C4WvQsdeaWF+cciyaVV79RPp8fmwqw/
bZze3UDEeVNTzSy1CzRL3I3Va+lBBvX6yhH0Qma/Psclxp1a09dKagsAEVZpm5DA7dPLdqjybOYH
+duzoY4yO9KDL02X3FsSpmqGf9kWe45LbCi6dZHMs6Omwrw8GgFb9mBam8va3/x94tEaAGlSHGS2
bFndyhGsEIWb4AeaHWcmiKUOnu3hCkxLdazXM5JRAcgbJn2lFb6gNfly2QvMJv0Apn6TGCIjVMRi
UKBYsoNP7u9TpYovm5yl8dXejVFP98U6kfXSRmm5PeCkgOl9VKgXRsBsX4IWszQICj2guzHuHp7g
Z29Z7XU/DIF4O9PN4zryh1l6Ari8ewW0hltH8CrmDDX6G8T6lSaUl/Gp9DmULqvbokGCO+WknOov
SRbXn8NBSH/Eat++ooKd/n26pxfmvTmKrtHyQWmwLLSj3MK3XHF9fAFAH8o3eThg+dX4gtavOnr/
6+kbLjTaHFjXZkkkiZ3LdsVMv9Rp3dq+71+44ouzcZsZmJYMLosyNhzF2qr/h7MzW44UV7fwExEh
IYnhFnJwpseyXbarbohyDUggxIwET39W9lVtTqUzwncdu3uDU2j8tdb6aIB1H7Gcn/vTV13WApje
C4WKlwGj4SgjU14PZU9ePvf0U4P91Zt6AIrLrK4xJ5kxPErDyHcccucLa865Zl9tV4CQaZeqx1YU
gdD6MJqowH06SGQf/+2n9v3HSPgvpPevv91neozVabqOqgjBXc0dNnHfmZpfxgF01Y/fce4XrIc0
qHKjw+F4782G/ZawcfxeqhFB2Z97/GrFET4DLQKJ1nsRhJN3KGNDU5JZKy7oPM7I3sRaUgcLepYB
52r2UGwN5YMyM4AhGSLOm43ta+857ysEDYfAfwYDZsdjFMzdfJSeEPWn+oBYC++6ENG9Y4FdpZ1b
ZBh6VYEaYgWUj959pg2RD/y/XTggbMFhBJNWxrqiuildH6FI4trh0nXov/uAiFfjeyFjBwO8b/YM
2cpYVBHwx1Hi4VN8oZP9e2EV8WqIB/1SdQjuNfs+V2/gNV/JZXyFDebn5xro9Lv+GifIg5uHeFzM
HrlLfepy9mcZEPH4uYevhnjeLrTvy7DaT4TvwLg/+sjE/PjR/x7fAqFi//N3V4hFzy1ygfaLhZwY
2TJ7I/0vgcxvvdz/+vE7zn3b1fgepAbWC+bFfSwihqgJJFHiCtlcGN7nPuxqeNsQiW4G33YPUMhy
kxPqNssQF888Qk7exz/gzCvWQrq+QF41N7Ta4zBxF07LdRb4ezleuls40z5rAV3ucMMZdDXaB1SH
K5ZJdaWb5nNVBLHWz9kyUNFUMlBu6l7tZ/COn+uCT1cyHM3norNEtBq9PHaIXDCkwpYPYNg2jq4y
xH+38/K5HrSW0nUNaCdZrNBCXNqbaIgJAEuT//C5z7sau7EF9NBSrP4Fk7BuI4teLAc5FHzeWO3V
4Z9PvWYd/IUMnCxDupLeL134LnR5AJjvqSnmC8vQmV601ibxieAeEi5IeHlrEGw6JFA/h+Nw6Rr4
39tJ8FD/d6JQPjguMjN6P7Eig3C7aY+zHN4Ky0CCKhHtmZmKXxhvp27z/zcdYq1Uqv1idEuHn0I7
elsooArGqoPLjCICCdk0l3biZ1psLXZEblgWBSzHqhl4HoB+Jo5sCiRpXG8+9cWj/ze5KkD8YlUh
6Xx81DXdjAN5zGm2/fjx/zmI/tFO0WpiRXwX4vs7/ACh+03kAf5kpoeWV1sC6k9bu10tOJB62R9S
twls9Rfee246XM24BrhGr4S4ddsvjF4BJo7M3tlrngDtNhd6wJlXrMWPWiHHm/i93isQdHYUWe97
AKrFflAi+tzHWWsdm8WrSFadOvSif9atvvY9yK/nbLlwG3PuJ6y2TOOMYLARnO49TmGRTBHI0HxX
oejuFx3X0+d2BuuoujhYwln02PJTO9B5o0ZoX5Mo8Nv+gt3h3K9YdTGA0rIG22cMRRkgD7dk/L5v
/C5dEP/wyYlr1Z3mQOGmwbbeJqe5q48FoeTO9xtxybHxn2X+H8NkLbULwI5wQTBiZoTLoYKLtyUC
WTDIboVRhYppJ11T9xvcvwMgW3RZBDdbEcn6FanpBViGeQPWK/cew9xFuOqaoQwctqGMPQ2krE/t
ziL/GYhmUbifrOL8emqK4TgrOcEnCVwAUMgSBClSKb48SwqD2Jcuk8t8LwkEsXdFI71lwxC/39+y
mnVxyvysni5sTM98wLUQUCxBC8CBkNs8wzXaFJfxjQ2K6spyUrx+PA+de8Wqp0uvYNMyTeV+KMRL
n5EN+t8XcCM/1wWD0yrx19Yah9m58gJb7tkC/IT2+aFdhre4vXR4OrOyrRWBCEGqgOtzJcoVRvvw
D4HbsI1naDE2wNd5yzGEUz46gP0I9MDHLXZmgVurBCkgtgGfRIkKqxdseWk1eHLVLghwqY4gd3Zh
Cjr3mtW5QaLuDKgoAxW5yRUSWj2soUDgNcbsAttfurQ99/lXqxwFvHAsu7HcB3pUT9Cs83uYB90P
V1DvQknx3CtWsxDJ4jD3m7bc9o6VwWbWwGv96XmzDFfKwi56YSY6116rmQhaiXycAmQO5Qq3I7tR
OAqVGwwDqloiP42mixdY52oGa2VgLlG3yTpd7kn1J4veIJPeDgv70xRs47rmUNJoCw3Q3dBdKqD9
++JJrBWCnmsoShKm3C/Gu5JUbpCAlJABaOt2SBygfr5udy76ZKdYqwZDBlrYosN4gziicDjEuge6
JoohRQjySZMLHfxMv/h/skE8O1DIxtk40OnAbFU8bUHEeNDY0F0Yqvzfe1FxevVfsw8y7FqlZlyh
haEYdoGiOXCDQHJ8PBGce/rpf//r6ZNCwZSNVO6DmUW7Ts0qLXT+53MPXw1/EjRU61BnYNCoI8kY
AK7BhYY/93evxvwpXbWHewcEqoXDMnWCNrT7j//qc990NdZn5DeqHtm+m1L5150cAFl66IrPrYZi
NcKhoyQhuky2aQpAu+BPLHZOeY+5Lnaf+uvXOsFMhMi3ZV68cSMiniNziuT3iNhqT/7++A3npo61
UhC5x10mED60N6b77av2Df7EOwRZfOkc22VecA/y05TAxfO7ai710zMz41o9mAdh7k3Ic9/r2de7
qc7ckbaYHXuWU8AKRXRhoj8zS61lhN7scL9ZdQrBx+y6Y/w2m7Iby+xWMLB9ouYG/W5JzPi5fFIc
7P93/LmCtGPP6niDepRnd+bkXEHCZ7RsPv5YZ8YJX41vCaluq7mJcREe3OST2M2i/fa5R69G9yyB
1qhybOz0MCK/YDSYyrV4/Pjh577DanxPcEgsdV5nm6oJXzIbpt70FvXfKxyNmfEfp3lMgc1NPn7Z
uUZajfgFGWH9NDQK1eucbADfGP9knYkv6e7OTCh8NeZjyL15WIp4E/F68ZOBynbn1fTPOGVAxH/q
J6yFg2NgMhO2LIbnfElc+YXWl3ReZzSRoJL+bxflwUIRj5fLPZ09Nl1XZVGxH2HgIBKBfqI7yllA
1eshQB6xxIsj8Rc7dHW7DWHMHX7IxXZ8P2CD3n3urmEdeOe8FlgVfzgd17ohP5STqRQgmLrxPrcm
rkPvjFJDEFEZbsZ48cQxKs3sdsiuh0v94491ZsO/VhkCrjQuU9aM27FGDGmZTQ8qq4Dq6n4LYndj
e8nCeWbSXAsNsWUUrGFgPI2AlGOPRW7LAhi1fvSuKh5eEKafe8lqGmjCiffZgJdMI/ihXkXv/EUd
5oW+xrS/sGqee8dqNuByRCbOCDNA4S87YxZA66Y3sPN+ox74/vE3OTMHrOPuasDCCQEFeDv5skoi
z0OOkONk97mnr6aAPJpLwj2GCB4YdJO67PI7HbLh5eOnn5lg1mpDjsoOo0E7bAfSm0QB25U2Q0xT
GfFLNqgzzbPWG6rO0hp308M2Q+rBV3AlkaMWkCW8sOc6zSX/qJCslYaLkBbUqQnx1t2J89cjSZ+I
W19FV6bhVyaPXmV4yTx47qecOtlfW17Yv9nCIoCrVEyrnSDGAMd0MRXyzNj2Vws6sz5bNGDI27bO
t4KKO84gtY779s9I4Vcr5l8ff/Nz7zn9ur9+xWhbxPSFc7/NqH5UQf5QhfJaN+097+enkyHowsJy
7j2r4S3KMfBYiy9jKb3vcIWMa6hHbb0yCU22mdUl5dq5r7Ia4t7SVG2mGdK94GUC4V7KFJP8paS7
cyNkvcLDepKpCST7sPHfleZfEHXxp27yC7vGc3/8anjLSlZ1DZbYVsQyTDwgBlO6ZPX24099ZvZb
S8o0sGfwXOF4VmfjKLdzN85Ivx0rVe3mwNfdjneNfymW/8zGa514B/puxmmBn6It4LS1uAZt4BY1
wzes+ruozv5EU3Ro3CXDw7nXnbrdX924kcAJDgFeN6juOLfDTczItZl/C/E9gugsLWV0FUEo9rmW
XA39ssBEEwGntI0a1yVDMWHB6toJEE//oa+yC1faZzrbWn8WI/thqITotlM5AtAnIz9RXqhv8pna
z43KtaZ0rlgQLB2+EEVtIIFh4efCi5sql/c2mN5pW1/KKDwz/NeC0kVWfKlR+drGsW6T0muOVUkK
uIby+3DQf0w7XTjQn+vkq/FvwjkcwihrtqoENxi00hyk+8aAEj114LyTC2PpzEhdZ+FlnOuOFgFe
M7Qy1XlJcbVXjBd2jv+1/z/Wsf+OzH9155HOSzZ2OSop0BiHJS7bZrYr89qmiGm+sRYu8tJzr4K7
A+zNd7Hi7Q4xtF1CW7EbhCOf6x9rjV/G8KoRKvKtbIc/AYsUQgWbp7yltw2CGoP2cy5/sdb44QoD
FwVA7+64J5J48n7W2jx/PFbPbAnWar6S+jQrWRvu2mCsUt5ak8RWZFdZX43X05KPL1CQ+/uyyuTu
4zee6RtriR/V0D4uyBLcLZnTIu0pHerrgGoTXZgYzr3gNGH81TuaPhpxdmniXSSjbd23iSaf3GCu
8/IQKNgOs49HT76/X9SwicN+87lmWe0AALZRmQxbNMspAizKYVWq2vFz4ZRire9DHA9MJXPNNw7u
AWHKG9M1DyQIL4zIc02+WviJgHCMVRXfIK9j54R/z4368nG7/Lck/mOwk9WqL5CiJTtmOOLoo9++
tuIXCALjccyy+LHupzdmi29j090F3TLvnQSHuzVD+VgiPGk7VpIkbq7rhOpxSjXjX1gc+EkRl5dS
LP89o/K1KtA0tC30WIe4ajHFm2417gkX4HWlR9sjR8DI08ftcO49q/qA8sqGRzYLdlUDUi9svrP5
7Y9w8lzl1WLl7YCd0MViRBCevtz/b3W+VgKGs5+ZqWj1VvbOGpcClqj9ZlsLGK36pNOCopfKFla+
VHZ+HPKElcuMUwVpOEDyKfIhwDapdRPIatfQvCiRittmPb3qtQra74xZSDVx6AfKOpm73HYWHhPF
6HUswdq6m/rM0uDgkAPRQicobKO/cpiN6ueams4lkw/yE/KLCNJhkVhJ2iad6NC6ZgdcOAWAfm4n
C3Agj0HOjjJVe4kLo+LIAN9NIXFpvkL7EiZaL923rl74H0Aj4PgOl9YLr5GTXmVJgaPvksTG0fqI
eDJ5bGxAbmcTD7CmzsrhEFjFldfvjci4+m4j2nhHYwqej0lYd+oISVawt4br/Uhkd+/3M24XSwWj
yBLJEuiQiiE3uA7naodqL+jghbP5TngLTxRXBy3j5U3CtfJqaJdGLt9psIvrqBOnIRazVCvr3CbL
WJUGBYmSaCSpDviW+bE6IAhr2kem93eQqW7KRvxquvlGwjGU0tDdMtvuRA1/TDbZ/TzpfevH7YZM
HU1VFKY9KXBFOetHGfhp1/7y++uitm1Suz7liLAGie8a+bxgU+ziVu77Vh/d/Iikm9TQAl6J66rG
iotccFkmakR2pq2xco0IUC+/8wW4aZ/06dgDC9y/51hzKuSPQmZ63/HlPRh/9bT4BajGO/PeYQID
19i/c1GTNKVJZ0t2g0ZbIUhshCSm+T5Nv3DCDNyj9Z+6uTsiXynpOnVQPlqs6ZJg/tqDyi2X/iaa
Xmwu79Dmt7BEHISr3ruyF0nVY+vQAQEv1PIAb0abnGT06QANktO1eoTuF4lfWVBfuRjGZOdN/R0d
Bp5GLKvvpJ9newiymUZ9NkZQIYobC8HoIDA15wW2pahKdsMco+X7ZjMvbXyHtiWJxbKHH4H72rrm
P9nsH3rjnopiDJLOiiMA0jfZzNOwYHeT1DsyR7d+Nn3rpvxrIaffLBAayeXNBhZCwORjC5euJ1/9
OX8eh/5BLOhzbcuSCLdmW6Ple72IH9R4rzzm7/0S3+pQpfVsr0fiNtLzv1oWIIK7mlNCJNmGrXyL
kKADj/Sm9Ic7rUp0jGr66dmiT4CN23LVbrLxqYpybCB3eYMgqEnA7D6zK6L6lzKmT0yxDW+6MJnr
5pEtyBOO3a3wX2kQ7oDU2LpC3Bg/xM0Sj79OVt/GRD/mIMPMhbvRYbQVzQTYSbvxqhI3EAcWxDuP
0jstK3C14/6uRx6R7LtNLsmhJsUVEi62aoyuLHV7xJdc59IkbUGv23y4hw8m39Sq3o4yP4BnmapS
fcN4Sxad3ef5/JqRfgMIYLrQb/EcP5ST23lBmEDPlc5Y8DEPSkiuDP65iOO7Bo9urE2oued1fTUs
oFWWzRbCzoex93Zj0Nzl6FOqMVuwl7YWvBDax8WmG/V9rrqrUf8Og58+K1/gAtobFcFKhm1jKY5+
1qdBx199JXHElQmrDk2snvzIP5AG0KEc5yqwKfY+cns3sC7e+IzsSmCdklbhm0ad1Te9FTIZ/eh9
psUumuoHNsKC2EzsHcm5qLpF737T3C0npImbjjk1N3Osdh04EUlFjD1NGc/goT0Yu1zlmf9UOayl
PpT1sLVgEtDLAYcVdDs/Bv2dhA9YlhAWYwVLaiaaXTCS7CqUALvGAUwcTV9tY9a9x1HxpCRPVc7w
68wvMizXxeRva5K7tOur51n7R2ShPEWeenJCfe9M94WGpkPHIf1VvgRDnprBLdl2HH3zPBa4qUog
wgkfBj/iT4VzcZSE1oxPhgLtDewu+knZ6XRQsJfP2S8xd11qEFQSpPhvx/ppqmbvgdMROdeqBWd5
X3gUM0BFevjqZVSGe8WZfOUV8C+pL+IakAmpwzYJBFrxJbZg0yawMyD3XRU8rODFb7IhidgwPvNp
Mi9VnJdDQjkm382CIDZMELKptkFPlAZKpFuG6w7XFw8ZQnXZds6gRDqKOtA/Ilynv0Uh6nN117E7
zgfv1nc1TzOrsdmaWpebXe/GDjG/NMbGRyy03FeeGH4wDzrycObqG7KF/TyF1Lt+q40cT3kBPJXT
Ym4yq6J0ripzkD6euPGdJubAdDuKTZUhG/UQFPMU3zRVRsvfgSf68ZEWFX9yeQwFi689zZKh8Zof
vZPuR5b55iUqB4L5pOEHhxvXW0QBzm7bYH/we9bNRDdt38S3sGq+lVXsXQ8hUIfboW8FxuLkxeNG
9xGcp1BxsSOntdhlw4hvX+ghxqw/+i/Kj4pvSyZrjC+NpfVp6Pv6MIRUPXWLID/zHNEVIHRJx26m
Km7/5FXPyBYIr/EbPGTut6qKbpPZvAT23rBD5wX8rlTO/8X8iTf4jqy+yimZ7xS+4vcSgicEzg3d
3QTu68+M2IE/LEbH+x5L2EPFg/YRaR/maa7a9oqPcYfByoPIpEMdoDqYuY5cZbWLDovMaTLxKnpV
eBSGc9hhh8H75WsPxUZxjPwgPLRFqzbgGH3vKO/NtnRMBY913KlvJySenxBUVH8Onj/u+jHu/cPQ
g79xPyKj2G30hCW7nXmNAchjgyVs5vo+cHW/9UCd+yKtsG9VRN1X3pPwuR5odcTdgdgpY+y+GaQ6
4eb9q1iE8x1m1ulHMHldD3SILTblMERXPMffNM9Qvp1Q6GkcR94XMcOOMgcFlKchWhETjefNKRbE
6WvnqCk2dTGLCZdIYcxuFjlVIg0XXv6xhFYPouhnZNlP8tpYG76FLK9ST0qaQmPMUiuowVtaLHU4
K8oITNSSIWfrt1iQ8yxTxMeHyPCwbdt1dyri1KWL6TBHz06z5rGYW+el8N2176ObIsIS7DKjty6O
+atWGZG3LeDSOYzJYPG9GyRaqw2glTRMI5LT6VA65YutM9gKZYlbAIK5cvB0z9sF/i4vWSbXPAgI
VfuEutD1cxoIZIztEGuPe1pZkjxPwkba7I9GR7VeQvSi2xyJleE4jdu5alDMPGhuh7HbNj5yXCpt
Id+KJSaIB4WwsiotgzLeBUjwSevA2apLASb0+iltG0+OCefC97E1NuxRFYX/XbP8SSBfKB3y1stw
NG2zJ3DIpikRLAsw99mwenbOzw22ilGet4c8gzx9CaTAVifzFN2GYh68lGAzrq+ZYV2zGTELPpou
z9SNLUqRxm5x3a6aXTOnQEIT7we2RuN8S6o89vdxJEK/SOFOMvwmCm08/h5HUC6fbOnBumFpP8RH
41vacYiSEL68pJNfxepa6bEMv9QckOU6aeph7G/s5M+3mGOieeerguqtVZUXH9vRCm8DGigjj7aV
FhloaOxvDYqOEXaT/kSAxhvYV4AeiinNS2ZxL6Cr4kfuToc+G/pRvOdVa+pEIW1rSYjxzSspsQfZ
OJmBBV5pt4hNz7G1rAi2/BB2GhXfxUi7mzcma8RyW3Tgoz1MBXfjls+AmG8jdEaHNne525ZVNIcb
aVlXXpkM6cCbuTbqNwwsY3HVVLRoX/FtZqTOgP85pkxJMqYZBvyUktYigi0nPXZiFNpKKHABCi1x
OzoF2Q4u9rBPYeGt2TX3h0hfGVhWxg1wegu/A4szfNe9weTTzIWst6YJvCqZGtjvd9ZOk4ASpiyH
H63fk4YkuWU0BtxIBPqn6lpkIoF+U83mCc7ker6F46aP0tavPQ6So6TxQcGx3D2XC0HY7im11LyP
1LTdIS/95Q5mjRw1OJ6VzyRSjXyMG1iOHog1C0B82ejEwDc9ei895m1XsF8lZEvyughaNu+boJq8
K8Kcnb8WnHH/G8TNPP5FbZnd0XryjlBPLT9jTRGiYOGIzwnPIAcDVN0egV2cliukkbI3jVIfLueB
Zgu+mNDp5S5XTTteqQyaqAefkCV+KfK5p+LEdg39tA5p6YKkIHFfJnEV9NORApFZYxZvAhw5cU/G
4ztTK8wmqdfMJNrIFl0K++AaiuAlRDrCTVHPi/8kHen6FN4nvmwNFs8IAwlvna5V2cfZBktkJlP4
ZhAFXnhVQ4/k5I+/aoqimV+kjIsmzQ2SG4qknLsm3Oui4c2h11U/bKYxiLCT1BEL5QLID5i+P7Op
Gp9DWDKCVGYDaFt5iHSJ1Gdt4K6h1Q2RcjjoxdvOquLPOSL7Gfoaj5e9NiULcTTOiUtzNPP4gvRQ
gdUKJRytoGQqF9wtW4TN2OcZhPcuw1lmCJ1J6NJYFFNskKmlTIpMn4aRHScmXsCi7HAiBrq6LB8L
MvYUHOPmNLmNXjuQcQdTWjb8IN7gFy4ZLG/La+v6XOrEAYMcXyEQAnU6h9iA/E5g5tSPcT7a4NZy
5vovvUbvPkzDYuP9WCGqeNNaP5tvGICwD0gpzfvnumkyFM1nXMoyJIZgGf4pFa+C62WqI3KHEkKX
7Qz3/PbY5iPXEU5derBFYh2L0MdVrvQ9ZfCAHxwEh91tbYNBwUENUil0VvGctLaL6YGyuB/uRd96
5oevXKRvAs16VCmMrLT81diuq29GKAI0lN9zvrxkHi2GL7qshLyDLbFgBwTLBPp27HzwnrflSHQA
q43Hst8LyDsOx5NuGt8ngKgVNgkR5cVRFsN86iwV8/MEYvSJbPsGISDJNMzGfzJeHB2ZX7H2gAvQ
yb8ljQJGOu2oV2INhhTebtoqRMgVmCX2N06YFeZFoD2HJqnggWaYXZWvf5Z+VdsvvInAUs0jpemT
QKmd/MHAkf5BeBzHuaHD/PCeR1DrFklY1qV6nyBB9rDEsbZ0Nu3bkHcH6k1keUeusRwOWSMH/94s
tqd7kIndQ1gP5tCjYj7dYBMXyO9sqoPslXSCDa/EzVDngofujWh0y/IFtZFmaRBFmsiALh1JWmO8
6j4Kh8X98sCUZNBbUAND4CaLjRI6DW0+BtcqM/78XnZhkx8HFsF8gGIdUlWTHN+q3Bmt8ui3GMaM
PuMwlLndhM3Q9ECoF3nPpPej7NhWuuhuYyXKZRNOkpgvGj577PIhVwONJekD2Ami22IZQ2ITRH7q
ZVNbsjiRRn0Mv4GjmUcOQ9aTSuOijUSgyUdYZyccjIHlw66QocTFr3JhA3Plorjlm0BKr9wYEjXZ
uw4aiyMrc6RqceRspR8nwES4BkLAYAhKKJ2Khl4Lqvh0Tw1BbvjSyCh+do2PMK2IlnJ49lgdoduF
xIPWTgWyQHCtYAsKYGXYL9eNrmvPoUojOo1robws8B8I3ne3uDDE33ISN5b5bQtGcvOMrYOfNwkv
wj4+IketGHD7bk4zQd6hrhWkwFcGbNuRzG9SsCzG8rUocfdf3Zgx6+Y4IRE63kuDgcZeuqKbGYoz
BCsDS0PNavKKhKhZs00+hAKVpjCYNNwVhDQoUHlTV0370mE0fBOks9POD0tNU6y1vTt6dT4UW4Fb
i5sYGxo7JIyaajpG2kaqTqugwv2ghcpq2LCI0vHK6+dFXOMqMRRfCYubkSSjzuj0iNjbYqhS2yNH
44Z77YlmWPVNML+WFnshm1aZLnDjyGYA3PdYv7HsmAEXGvetH2TsVrI8tg8UvPoCQhTRSw0hB8OE
2ieTacp8FxcSczwscPnwPat0PxQ7URlVmCRDMA+OolFdGVEnWhazAXe+D8ooCQZuW5LyPvB6mlQL
yr844pcjDV+zpWLREWt8Re5AO+qHXVWLscQ38aEhewoZCf330RuxjUz43BHzK55kVJi0KHCizRJR
OcRr4GRtmfjRQXjCbZIxj51qWqLmpUzg/xr1IVyIVL9AwD0ZC+QQCWES3WM30CQtK8yyk3QRdAd0
sCq+WC+KNXCAQReTlPXTPLzgELyMd3DoMLqhsRPxgcIC7v4ouBmre7+I6wA5ImXP3ZtpvKzpdhi7
ernGwlUP2BlGovsTZLDwIfJuwDi9kia09LYuvIi8uNqLw5dSlPGB16MBLrCy4TeJ8/j0o+yMCjeF
qwXMOa5bCuypwwyl1mycSjDzutFtpgo9+DWwSDd+iSyG6lvUQBKrNx4qxgPoHbGe7BdoVcv6ZZkQ
NZsMsHFUaZwx7d/NqAaTGns9xGXvosKp/DGvUIC9HlwYVAdXEdmi3htUOM9wv8r9r4HN54YncTln
XCSu19rG2Jg0ZbbvfNZE8AwV/UjTZWrwCTYw5DnvujGiaNN5ak6LA1W+ZF9FENVa7eFHynieTELp
duOKqgwOohsk27ZyiW23aVEgr/KEwbSLFPXCz6Ehbuq6380kDMzO4ET7E+GV3hFTQpH9NFUp5XZp
58xFiQk7o19iXCBUh7lus5s693H2wr967PwZ164436Aa/WXWWiddif8HTOz5iOIjqTp/2+U4KR3b
xgHPjdKGjyvnYRxs/8VnKDzK67mJmQIwFB8wO/ZR3BVhCkJS2O/A7nDyXeH1BCn2/jhmj1YCa4nL
cVu0R3hDmvkK6Y3sKzPwQ95yUev8+9iSpnrpWFQsOxeTctzkMQ/JgfioxQKhLKm6U33XIrSbFLW8
7UKa+fewpFHYOEmNSQ+8raWAPyQpR8lztkX3Ff7BZT4J3gQpgLvNAzKPd6Tkznur6TC1KnUhaqF/
LG30DJ7PpLnch3YS8s3ZqV1uSlmXw4a6BkqTpArUqPo0V6Xlx646uXVQ6QE9c6pDh4W1zqjatOCU
8O/Or6sxtXUH2gUmZQQ0JBKTuHyelv/j7MyW5DaSrP0qbbpHT2ALAGPTfYFca88sFovLDYybsO87
nn4+UD1/s5CpzF9tEmUii1WRCER4eBw/53hpt68eDjn2j7wJ+pgfS7Ygvip6keXjysm5g42AyXRH
fxyKmaHuREOlPCA+qsGMiyov0o/2lOvBkwfjwHlvZfnghfSCMClXrIe+IX7uMfdp012eBHTAGgt/
6o+RLjTniCRnyvcUnizrkx04fhpuFFnG3l0/KTIPNvHo92m3UfDTl/dNj1bE3hJsxqlaCTNJq5so
QpPnjrppvxttk4YObtbL1nqvRF3db30PXd2xt9ss/qRhVuWsvDBI4qeSPsP2e+BNn2Vk9pNNLupx
wxqOMmqU6l1R63r2u5nV9EsZVD8RKyQMaR25pE1e9n2CZCfvs8mKtN+rZGrR1Apa57wa8dDm96PW
p+r7rpOxuJ2KZmj2RQ5XlPVdGGVxx70Th3I9Ea3/qk1eVm8yT9CvtQX40A4GV8LcckFZdOsO1elY
bHsd38xtkNMWq3SVzs6yG6pBklzB7ChhWa6ReHF4E9WNHL91nRPK2s2telBflNrP231g9Bb0CW74
kqWcBb63H43MijjbFFzl3mML42RA4qYR3+aBPnSgUOys944tkrRYKY4UfnZDgSP1gLtHp7n1Qt3S
XX0ykTcGHij10RR5QXZf2qmngyuYmhXSIdqIo0zb1PBYa/MxaUXv9A+j41MQ3NYBzojG1rTCZPig
pCMiSTdQGz1vt2RXHQdyPkk1/hwEdRJR4+98PX6IRs/3n8ZUrfsRDBwvk87VA1+m4D11LIpo61ST
n1CEIWVAAgh8mxfg8UERIdsml2rtp8Rxot66ocRX5HI16ZFV1Wu/c1oxusB7dhttesto7ReUl2nK
MVsZbfxaKBRZDiQHVXmMqsizf6iNdLp3Zhzq5vtANTPxUoxtrD7botGUAbNNDBS+4ibpDQP145QD
jraz7DJ9LUzZ2Hd90Q0++zm25b1qTGF5FEWL109CsOo3SVInJVdIITyxirOire/G0B6jB0sDET96
ZtEPH8a2CCIQp9oAVGtTGwyrblBSpaawupcpgci6mskl5n0QGJP4bqszt24fwGu2gBS9sQJGThRq
ULbWFvtSD01jq9FErP/q1L0RbZvM8Yy70os7YOZCr82+uwEc951wP0phem6DS73KXQAYrFpVRT0j
8MmI1IPFQa3rFqjXaB9GGgRk/lMGLS6+x8q+tV/LSsX3zhjSMd+UbdP0G/yUsmyTxaO4B4EVzxGx
InGdiprUOlSV4XOqNFxgh57rJLdjqf3wlMl/p4Px0cxgTEGnnPBZ8Y2040qhaT11t0zVXY26Znbn
h2Z3Y5D/jfhbtUa861nnJWUZyNa3pHZ6cjdqdlzfEoR1YqP0tGYtx57C56AVCje8xDfNdTxne4dK
I+Y8OtxjnUORitDrSKgwt/WfJpMrdHqPC44caXNQiHESK5ohSOW91vvD1yJhnXHbbjiGHhVoOsnK
Jg3I15Rues9VrLCgj8W8TpNVR0uAezsPJn0OPjYpdhsJQG+JTexKODwjTUcy+b1LHF8cyd2NYJtQ
a/rgJIgGn3wAr3xrdk7Rr8GLM+qQ1ZgZ1F9qTcOt0tMAnd0cZUMBXmCGKll7MvTWZ8cM4uk9sAiX
mXqEsGqMTt+9+KpezF1+8oPjO3wmo46s/jGarMze63COw0cq3la86jI+zm7Sa6/exZFVmvex5Hlc
vSfJew4yVRldL51qsacIXNBmKawzy/WTvv9YKIaXPMSlp36oEktyf4tqpXQjzWu1JzVvRHJfVoGR
HXKhW9EOhV0F+JuCjj56TqB7VH/CvPge457MzWjAR2Ofl2GMUqQslfEBdKtIdlbjm/KgDKQaK7O0
emopOlfQYp2buEqvIASmyGA9XSUIx6Z8ZxSW+ASomEZkeIX03KQnXV63ChRFt4tjwRHbTU60QmI/
vjPsvMxXk6VP8cqryY/ckVUqbkbHMz8A1uOFEBgKOTzpt6pszViSnIlS7T5mVk1+GBSUNyxX1mPA
SVynkant2nzI+3cxnkS+GyYJxpxGyWVrGyDqsY5mZgfKDmdM9ms4RPS5nkI9/DpNw1BsuKZ5wjUR
gol9ljTF9I2wFXkrafDEGzI7p7vDYEzVNn5MA8EHL6/5c2Us009ybOp445nsm0SkgLFQIgRVWktR
KKMGNd26Bfmjs+HYGKw15r8taXXZGA+8tThYpZzM341ExW+YsiYd7yNpxtoKT7sxWxHePGhiKXn9
StOsKrodHbO1fh/6UrtrZWBxrmQhEAA0kVEe7Y5ouC6NXgvWNvhCd2cOcvDXdU7iu8nH0LgzcKsH
O4vzqX3AzZpOI60uZA4Sr8WlvUqyKe35wFxJbyw1kYNrkZ7XLxw8WrQOKpkYT0VF5WOVOLB4hZvy
DQKIvtZfproyrFWqpb2/N3NFfLWTvP7EWaCrWyOhjLzCbbONN3rjF3ftACdhnTfKkKzAIpwnSnap
4vbqFP1oCytP3TgoKAxPVFm/06qkT9eWpMUp5R7SToH2n1RiFzgWzqh5VwsKd4pVimc9RU4Fz8Us
oQOolaCRWNJjsHLfanIUsKYIfxtj8rpkrTeNaqyrsmo+N4EXR1tdJyruLKlo34OB5jJUq/taRru2
4W65wozASe4qnKgRZvfQrta+3yraJu37iQsaV707lMBdfqP6yvi1ygzSgHEsIwraZTIFT8T4xL/N
1YCjrVe11ForOqUmV9pD0rBerGx4UvoQp7NUianM0Qute3AqDAbTdRVE1fQ5sGJYVbgb/JD+AHvA
LWEbpysVcmnzpQX8s2fLFVqKDHSHgMvedtTIsCv3q5cudoS89eIpB/+ZUmVVRbXVgb3bunwHTx1M
LaczdEbjmdKeiuGTMnAuuQo5ZD26vgxr734o6rJ4HUq47LYL3O/0GzU1uVq6lS2nUOHSDLwSuSaH
cTO5wMZ1mrnwXFo45L1o89LZZIMhg0+12Y5wRHM1V8MSywjC87SufEpsHm1prE5R15UexN14hfH3
U9VxjmM1U71+ISpK8rg0z+pk02z9PQTWvbPVXsVGkytjo+3I+VzDhXu8i9fdyrvT7uw9F76N8a1Y
scLxnLtC3jtPpDaWlmlmondDXfMxPP+jsJmA4K6jEHWZtvYnXF2YJW8fMsem1fFCy9qq7LONpGJK
d5w8pEhJXy83UGT9gWKtemOrJWz4gF1SZNDsewyHcteinr5vYoi9mFtd/0wzdfDcxC+4lvj30jxw
hPTKrVirt0ljG8Eh54DgRquRwru9U07mHldErLS6xrfaFZBv4KwAyfL2ysz8GaFvQcX2h6mhQl5Z
25xonKzDQA4PlgdbgfPY2FMalfbN5XfwZy94wc6synqsDV2X28kPSusdDjJRulZTYNx9HOZVf0Wi
dp4EajgLoiYgZOmkvWZupe1r6warrU0ZFuF/9hBLc7aiMrsaMxZz21kpiK76apd+6lrFeEXv+CeT
tHRna0qcOQrfQ7pLbyUXMtiN50SPWPtcs0r4k+lZGrQ18Jyp1UlzaxvlBroz5AAUBFcW05/98EUo
8YYuxIcwhIQFkOraVee5hPTuSoT4s5++YFRrcaFTeGZutCmVrtU49K+d8ivE1vPaB8OeB/01ClZq
2qN0YdkElqN9r7NwPuvliPuQSroA669FH7FH/WgWj5c3xJ89z2L/2+ZAFdlK0QKoA7ysdjTuWqvV
ny//9J+qjTPhZekHZkWjLrvRN7Zt5JXWphalk6+wgDfj7zLNOGi90vYbN3aKWntSgnCKPqn1JDwM
dSLdvwuMqPBfDKOswrUR5L3i//Ea/+vb8N/+j/zwx0eo//k//P5bXoxV6AfN4rf/fMlT/v2f+Xv+
3995+x3/3P3IH7+kP+rlX3rzPfzcf427/tJ8efObTdaEzXhsf1Tj84+6TZqfP59POP/N/98v/u3H
z5/yMhY//vHbN0DbZv5pPrXy3/71pZvv//hNnQ32/+vXn/+vL84P8I/fbr8UZ/7+jy91w7ea+t8d
26Ac+tvf+h8//0TT/u4QDnGIoA+nzhd/+1uWk07/4zfD/Ds+sqbmCDAQ/Y9vqvN2/pJm/F0Y2C46
ujSEyndrv/3f53nzRv79hv6WtekBPllT891vedcWTq6GalkqNQHTgPkjFjE74Rpkc081yF+tNX4h
3NK++Wm71s1wL0PLNc17s7wrjE/8N4xemuY9/9M1n/P0rrA7dwheNagCdja4ONz8Mnf/+qy/fra3
G/XnR4NlaWLobTuqZlnz13/ZsD65aRL4Qn+pinRvD/Zd1iXPRabuZeZKKFSXR9N5k78c0v83nKOp
li1NVV1abZS6SCFfV/qLY1RQySYzvMtyP9zESefcmk0ZPYCvRDfUS5AwUR21VhNipoe4iafC7VRN
3o99Jm7zslM+2J2lPPl4zX3lscJV4bSQS6agvbFru7lBlNLcUdY3dlqZkY/n5H9QDlClK71CG5wh
mMmcZv9cQgB7iclFKc/nZGZqe83K6acU99+x4+dTGzj/AILZqinVpTciZTJfqYuR+0ujkZRWYEJr
RbWVvQkfeVo1mjr5buH02b0WBNQnY0M/+LltYZzdaxsxBNoGFK2505soW2N8BZ/RUMTvmUnGvfV7
Y1qV6KV2gzPFmz4OwIgpm7q4eZOTUcJaQxcET/SThgJs4fXaFQnn26Tn5+Nh/stOMnhGU5qLNRRj
+teFnWO/jM3nKB29VZltjWmfNiJdX14/b8/zf41kUbxjEFXTl9mtnaX4zfmMFLCzV5TB9rGNnZSB
9OjyQG8VVPNAJp2tCSfwWRlKLnYsb6k0h05TXgZKNy67cQwitsRDXd+bw0NT639tCm0iE7Ra23Es
KTVHW05hbxXK3HxXPXaD8QCToHQz4B7ASVfk2fHysy0mcR7LtubgZgjNlsZyNRYWGQB1mulQieQd
fUJuVK36bAX5FUOut+ex9XMY24YIYgrJP8scr+/LUZZq5R/VqUu3aqOIjR7RC/Hyw/xUH/6yt34O
4whdFYaDMoVfbwPYAE6BOMXyj8II1F1eNt9pFTtuUmxcDlkN3VTgz7eCbvANaka7n8K4Q7tuXm1b
pL69f/zxvI4qbQOI1lSNpQrYmYB0g0ELjpEJb8wtaDRRUHoJ3MxxNulA+zuT2ngcWOCVmdffOyAV
V5L1hd/I6WdYTIbvmF6jZvR/GSghvk86Ud7JRH5XOw+T1JTyrxJEyX3eDEq2aqe6OeiTTy8+aBS3
1UiZ7/K7WcSFP17Nv2dk2ZPET+A4k/cUR7i4D5xxIviagGYk3nBloPPPrQsWG7vEsJdLWrXMAd6s
Hj1bTlW4Ta0+yOw2ANTacVAo7gFEL0fH7pUfZDSYkKtUQPQiuOb1PU/vyVrUf24rB4PKZau90cMK
KUoj55DWuINxF9Mz665UBnVFA6HXYEAzoDTeo+OXV3bBub3GdnaEINMgiCwicCij1oP4bx8qhLOu
o+cPnXptPy9C4h9vEwkaMmkVz+9lSCzg7/dBOYqjjl4hjYDLqXabMCJ8qHAElTnqX14/55/q3yPO
ycQvuck0aui1gbgPlDM+OEP63EntGpRxLhg6vzzV/PVfxgAgSAHPw+xQj+mqG5+GCCHNtVvi2Y1g
qpqwTY5JYS+vKNpI2a0W4uhZ/m1r0k+C+jpCBvE1hAF4edLOPNAcclXd1tgH1LjfPlDTtk7ZN7U4
DqChmlQ2cspevWFKroxzstYNQcgFzJbWvOyWPsZhqdRhE47toTJ6Qb1ilHdJVrauElPNhf+2lZ12
ZLn4EDHKa11vT6M+owPy2bpmSd3hg7x9yl5X1ASzJOdAgQXZQp/e2ZQmlVgFQ21uJsU5qk7xBbng
C1Lro56W19bNyW4wuTBYlilInUl7Th6fxsqNUZTZUbHbQxlOn6CwrUOqv4jNTLGJxPhCMfpaR4/T
QMewHC9SOBww3FkWKykhW49Mo2LYRF9h01i5PuKwuM82kMxXVGcQkJqPqgwfHFBliGBfEgz//uIK
mz8DaR5dHeY1tvRfG6u8hQ9U5sc2KyZX0afGtbR475PQ/+WBDNUghRAOv8TSF4YaZtEjd1OOdplQ
hAvBQUATEbZXyrWj6mTXmEBcBmNx15NoHhdhoCcvb/Sq8A6TNHamIu+yxDvWlAOu7Jrz4zBtZLBC
4375dt1ieKKJjOrEET1ltupFqO2bdEL+QLZ2ZfZOouf8SNLmdmtwAcaI6e1QSW3lRu446SFz8o+h
Wj5qZnPFeGJxebThEavzxcZRDSlhhy2GkAnspyIqtAPQ676UyY0IC9Qf4iZO/YcgH3eX18NpijWP
Z0i6teg2J9DS9VfaegpHukNrEkYPam1tqylc1S06jEp9KtoUEakqj3rprLX+r7UXJrVajD3H+F8O
irJJMxVaiziAMAVrvcWQTnJHWPt6f82j/afbyZs8wjQ17hxEFceQrIhFDO8mu1QVeAyHJvLqu1LX
KP/6hvPNU/3yA+LpKnUbPTDXfYNs2oJZte7DyH9UuPttBm2S+HFb0T1AhHhp/cZ4ufwaTtcwlytW
lC0ksQhywWIm/Jmx2XfxES5fQ0eseHC519rbXk2v9fI6s8CAZ4QAOtFUnV9vh3IivzZH2kgcqlCU
952nxHvVmqtGsC+buykqYU7COze+Xn5C7eTANk3H0OYlJlVV42W8HVdSp8xMCVNd3EZd+uoFqrcm
/ghXBsOnogw/YRnYuS1Opyu7MbdTYH1NJ4cEwvMOlAvxYQmsz3k8/W7QJWzda5W/5sq5oUS901Oo
cW00K6phppbmYxAOj9aI4dXlZzjd/ux7+q/SIEnjTS1PyNTyUrSMU3UIQjhcMpDxKhSN+eHyKGcm
CgaLyt4A0AFCml/gr7sihrDZqkIcSgsb3NJE1Jn5q9gbbyoTuu/lwc6sBtOwpMOd3LHpeLk49JXe
FGNA58lDbWbfjMz4Xo/EGwm9BX1OqW5UyDnby0OeZDmm+euQ+qIM4sQWsssszI8KRLz1JIYHBD8/
ai3Z5X34oWq6vR3Vm84KrhQuzo1LEDBtG5gDicxyATo6rEIUg4dKlo9qgpwjSIaHWbW/CmUGjbdT
PpWUcF3bumZ7enZoKdltQrWlvby3l1ONahOG+DEt8u8OtFluAxs8Dna5Pqzzyv6od8Un0x/HK2/3
TFihcwfRnbhO3VJdLKUMTpuNxCM/yr65z1Gw2iFq8mh4vfxGz6RQMyahq+ihDNO0llALFF8DU+tc
HKauvEPdTlfFb8Avq8Frnsr6HUwuNxmem0yhWyHEeMiplz/AmS3D8WWpkJznyLIMn4LmHymHZnxM
cj+Ah649IEp89vNmi4XElQP6zJxyLRS2BSYh8A9fLCOzr6PA7iPtGHPO0GJsuC9LpEztWHy//FCn
6fAcMMFzSQR0UuLFmQCKVMEw9LVjIIKNYSCXTPvqM0SQGCpxG66ySnw22+nj5VHPTaXB2wT/4T2i
l3obfWCoxMIG2zwGqn2f6NNrBpOtD2aho/L18lCnu2LOuZE6qMLSOZgXqQ70niz26J/yPEyHwYs3
JlrscV8GH1rnqc4f/Nq6EgFOg51U5wPWESqLlDzu7bOREndtgPjimMfjXRfjVBnrgQFzsjZQrNfj
psvyKxW009XCaQcQCUhN5mEti5oqRfwuahV58NP825Aq66KeejfwnZvLc6mevjdJHmdywLIRDXP5
3mxks8XUa/VRwXb7WamrW7RhrwOW0UJJN2OBHCoPqncNJHGli++hyegu3es3tkw2dFeOVlrV3bdO
dAU+O/OOCQssJG0WjJjL5LwKkrqzlVQ5xE4OVRQdm7JpkihH/p3mN2hDOjzKEvMDGcO070Q87a7M
ywmECDygAxAQdakVOct5STKnV1Gqeoc24jTLMwJ+8i2TY+t6QEbJlIlN2lg7BH87rvl/Fa9lcEmS
ZWt0iEYjs1jhZpq3oV479iEroRtOkLVWtVNV28vPeObVvxllTlt+SRiQVpuQBPX+6NT5U+BUqyHO
96KTWL5c6/d7bigI0QaZtAAUW27ZqhuCDHpEeNRF+JwW3qcoQEIq5b2MrlVAzhwqwBAWshvAP17g
8vBKrBhqkdrGx3q0S5fC1+9CjEBiin87WjUtQ4ob1SgTPCm0rTYUe38I30fNtarFmSfGPo6Vazug
TCdHS4enUjK0nn8cou4o9O5RT83vitq5dRjtL7/HBQVovg9ROuCqTDXBgn6+TMZUmdt2yV3kMFrZ
3ojSTU/LHct+SYOPVZe4CWzRtINp/mUqt4E5knz6UCqvwf9ntix4u8FeIcUF/1xESYiwsWn3w3ho
qlrDtEKJH4ypJx6HYXCoc1WuYfo3t3QGxhwjGK+BbafHnjTsueBMCZXTYYm7goNo2Nuo02EygnAd
Bc1+Uscbx5Y/kG3e1tVsr3ONt3FuTAf7cMKn0ChSLx6ZJgiWRWWtPQQNTdZsoWKcpq0s3YKVaTxZ
ZfI80aH9StJydlCpz+g6NT4e9+22zVC1xjZHx0GKwN/AHDFX2uRMN1OIQ69UK7nTat3hWuYHm8sL
7cyhRA5OaVp1eNGUeN6OTIMvz6nsKjmGaIrXsep561ZH0JrhP3BlqDPbZ04IdcL/PLvLKkIM1btF
gqQdCjP40pql7k5B/aE2RL+h0+Y1qtiZB8PGQgKg8Z/5evv2wfQU0xFDb5yDQFCzs6Fau4rIkruZ
tnxzeQ7PhSfgGWNOeim9Awe9HatylDrIMl0/DFiRYHtT72i6fuOE+e00mS996X8TU/21KodDYvIJ
tP4dDZD1K2voTEZjgxbYsC0wNDOWN1KOnbhNS3M6OInd2BiGCRtTmy64z+rcfNSB4NYJGpDVlWef
c9y3YAq5L6wLrhVIj/CsePvscppEO9hDxzZJ63dQFL37UqPJOR4V+lONQHczJUX60qYdPlgRtYwu
xt6sGWmreuWTnJ0ADniD1QUet3QXTGOjRSIftgezGx/TzNs6ibLCGGfT+j6uurNVjoK3qWFgIxbe
W350j2sA0vhqZ3bdYzxiLRbiqhN50YfLn+wUK5DQMeZPRb6pacu8YzIbJe4VUz2UOvq7NkT4WJj6
NezzFLQnjZXgxZaGrg74aBFEDJoEp9HQTAcDZw48d9rgI7o3+0GZFDgDpV+vxsRoXvCeGNeG3RUb
PBjMd6FM8ytr4kw04wLmQCDgsYnci+0QWqMtLPR+R6dAwJWUv6tOiZ6LdtZuUYf3td3ufHN8/suT
zFCm8fPieQrdR16o2uiu9YOuJfodNi36g1rZ2pVrw7lJ5kDmRKQwQ3BZHkklOnUcgZTmgBsj7N/6
RpHvK3CLqP3SiG3VKLeFsFacpytsdK7s8DMBlFSAuoxFCgJEO4e8X5I7VZR5Uk6JONA78yue5M+F
HX315LDr2ubH5dk8OxQQnaAKQd13GdEsnPmyPmiNQzqZT3pU79OoyTkB830U5f/BesHsBliC849z
fgmlTx2Yva9U0TPP1xzaNvJ3yPnEx4k2jpD5e+udDjVllxjUfK9M6bk8i1WqU9aFjcK1aXGFV3jP
LRaFxmHEdfuxpDvlVy0faRhJvr6L8spYoSgKH6ZWNQ+1pmJ9OJbTrknDZKOE5F7YLwxPkedV68sv
4EwwcxwOSUIrM6Mu879sVHA5r3v9YDg+8gp9oMeiLFzNsL7MTpauNvlXLihnR5Qkeuxbkr7lgWkF
/dTY0zgdZKjdNonxUFTBBz9XP2Bz90xHlejK1J9bYg77iL1KQeikz1BPqX2qulw7hHgxUtG4Kab4
q+iKHcqN9//BZDpzOCJ5N4D83m6cuZ4b0wa+PTjh2Kw4IlquCk73TU2MaaunzavA6vRweczT/AP8
H9IWyC3t/WA6vR1T8ULHzmUfHVtveO+I6slG8ypSZ3t5mPnHvD1+sQ9zyFRtm3h0ctd32oae1bKu
EJMHqxAjVIy1E31cywYc5V2UvXbqlXVyGt3fjjh//ZcohONmH6QaIxZZhxfp5DZx7w5V6PbTodaT
VVBeiexnZvLNIy5msi9qkQ1JIp/1sn4OWsd4N8vh1q3X/LV2q/OlyyIXBu6CSsC9Y1kAg1GFnEmN
i6NRmcamQsayQTktrmxtebrTQJyoUc74jMolbxFzsgItbW/75RF5Znw31PJTMEzpmiZPmBsGMtyr
BTTFMVOSdYS7C8YWjj/uk14b3/dhAJgJcXOr1H18Bye7uqE947RSsgGjJdJLNyra/Llng3+Red9+
LFURPdhN2D2nau+sekx+KJ8UMD/tpllh4iZWXoRSMaZTC7Eu0bclrjvbUil8tGRhsO/HvLuZWpo9
yCx3sCJI6VPQl9/1umjxImniV4fexD+CAGJnVwrvSXRduIulsN5jxIyAE6HXJk9Na5Nmlv1gj0OO
SRmedZWmEtCy0nj0zcqk9beqfbT7mE7vOKhguIOK70iv0WZl4Nl1G1R+eZcKfXyXtQXiNWHiFNqH
7RozmWtlidPQBN4JigDaymXFWB7yU5qHbYKs+hh2XMeqFvoohh2HpC++YFZwJVtaknZ/rjqOcxMO
NRiyWKZLeC8XfYYw8xiMebORWl2umtEL1/SY+eEkrdxZXSpp7j5U+wg4c4fLkHjSmrLZ2YE07mRt
FrRtAkac2jI+yNG3bgar0b6UXqTNr1Bb1UVoPWHpYd8ksyPhYNfBo6lKLK70oFhlLdbpmE6027FS
4pfAsKdVX2tcmvpM25l9al0BQk+nlyuDNNgDhC1QhXl//BJB0tYvYwcxN9Nr1G6kP1eI8ttoZzrj
t8vR8TTz5gyFKjZfy8gMl3Ue6HrRhMFE9ywjhGnqZNHLCq3hlRj8s2vVIgibc1Y4V5R0VT2pA1hd
JT18fY5QHzQTm2BfYl8sGzeKQKkcs0YoW3X2FpfMdI2UIdsFnlauqDQNOw+7kYchtppHrsbZe31w
6tBV8Ix5n8dZmLgonsJ7zGyVQ5nHH3qBaY+XonyKIs98ocla/BU3Qawq8Jna92WIq22djz/GilKW
GjbTVxIpxwVbK/a6reQfFOTH18g6Z2bZBB2agSKsLLRlNxhsHYMwlcN0bFTxyefG4dvNlZh5ZoiZ
jEQ2BNVfnpRb1bjWMApUYeAhBIAUE299a/x8ebH8zHDevkZCsv4TgiEbPEEZWxz/xjG1oudguJtd
os1GxYlo3OciebCr50S8Wkm8xtodrny0J6beTrhsXf4Qp3vDYltAc9Xm1Ahdxdu9Ydh60kvsCZ6N
HDZl3+yD6TPOmFtygA+XRzrNHMjxbO6JlAjYi8uRQicfLdp+iaNSlTRBVugEpjVfiMKvudPukJze
j7R4plFBeuURT94lKAWEI2mZKgZeckm/wObej3DZKY6zeS73pyl7rsxq2lx+vJOsgVE4Y2yKnRYp
2JJGZSZGh+kCqpKx8ja+JjZNED3ZbXHlQnjuYaQ2Y8IzHdBZItPjMN/GzSg4elEutlhDRgek8s61
ZFJbpnnz01DWpGpkACAsqwd+FEhUx1120PBsaOg3WtcB7o7OC6zQrgnu6xjvPfWmUZoH3Xo1MT9P
oVkm1Ot02Ww1/7VVcadNP6h+jpoxQMGwFRTyYA1LOzpo0weMH/mzRNtzp5lr7rapuB2Wtea9oj9R
uHFjvEptWga0XvrFsF5z+V74OQ454aqljjTDz1mQ7flJsbaXsX5bJc/8Jh33VnIlqJ97s5bKOcml
TZvLaW+3SNvgG1R2wjl0yFI34VB2a9vCBioosW6/vIjOvV0QFfA0Zwb3lqTcDtusDput6oCvh38j
2jLYJxrO7pdH0U4KU7xd6IY/pQlzAVR/+0RlzRnuxXX4nEc1+cY0YNoa4S6j4HxF19xXTzW2OAnS
TRzDDrvJb/Rh6Nahn2urDObYU6gM/sd6UMJ7RRaeW02TcYcXA0by6OORKqfNlXk5iVLzB6ZoOmfJ
0HuXUFOU4Uyp0/vgEHQ4bDSZePYmuQ9KKMvYIF87X04LmvNwXN4o3DEsRc2382M6STZy+nkHXKyp
fecq7SIVNJvPXR/8bjQYu2FQMjxUskowA1f7Jz1I+nfQOoy1J3pUOZzAtxIvWOzag9C7y+s4/Xj5
HZ5bKcwG9TDOKQMR0tuPGEmviKd6EMckyB6lo77UlnpzeYhzk850zzkT5QbuD2+HcGrfyao4sg+U
LnehU+5sPT8kIWl7xD64PNaZx5Ez2x0OJUWBE/gB2yn8HnLdOORp1e8NrW5WbW7IK1fJMztZCngw
FmTbmeq22Ml4jUa5kmf2gV608crArnGDf4ZcWeo0XBnq7APh1cSFS8wF2MVQiVY6k0XfpINaKjcV
xIKu0v96XOL1c+RwEZ/JhYtVmpeBg3vsYBysGsp2JegFOqV7rLaurINzszYz52C4qLO0cLEO4Ool
WD9BUq5DDPOUMezuktZpHzI/79aXl8GZoSzgINaASVuiE8WF0VOpj1RFp/43/PCrfABiEFtbu8Zv
mT/ym8yLk5ptDX7NQY0v3mLqGksWIsZ/6tAW2Kt7frMyZ3VdmjbbkVR4FRQJSk7lBufp/2AyLZUz
debXEucX+9bPrCZLytw7jLZMN3ZXfmxK20bibFdXRjql16LTsjQKyDOEC3y8GCrC4TgcqcAccE6C
44pvSoAPV60dayPirJ5s//OQD5Nb4dLzvuCr+wbHov3lNzoPsphplLqzfoqrCDfbxYfokqzFiS2S
B7v7X9LOa0dyJFnTL3QIUItbkqFSRmRlZXXVDVGSWms+/X7MBXYrmEQQ3QcYTM9M95SH093Nzc1+
0T/EWU0TzkLSjwa2UHX3apdebo+3soN0EB9IOYuApD/0F1uUeJCOrMyzqoWokQzlW4BrZ5ubv26P
szYvEEozF5mHu7SsjSPsNggYXhYX2n0gB2O0/30k8vqsdphXoqEjcHvAlWhMlg55manx7lveSaMm
pwKyvtbZqqgpZmIYugVKjF8yYRp2XaltpYAfym7sHpNkkhmS0ZrLFrEU6ELmG1F2keWvaJg9cxLw
7noeckx76ha5z1j7LzOkpchdo2pEm0XITIWJtDz1dCCuefkypDmwenSQLkNNcQwN1K32xtpW4Qbl
OSIR3j5k7J2Aei2eHOlFIc2RJARtpi46BUr16fbKrW4VWFyAkFSu62XyEihIBQWx3F9UqXmxoq5B
dFW568fuQSz8x0lL5I0Hz9qAM3WOhInqAKWl64ubXnhRVwK8tVYtHsLWe2pNnNytVs0cfKTx+jKa
DajV2uakx2TA3CHYAJi6HjFoTQDrVmCePXWkISV9qZO2xpRTPCVJu7FNVuMagVOb68/McZkkC9RM
LSFUzXObn8k17zv9R2EYbtLepdJb2r82qDZJ6bjhWLg6RQDYc3mOh8CyVmvkQgKLXerOuPKcKJ8c
slkKasBsRMw3YubKxqQayI0uaSQq5J/XX9MXPcGDUtqckzpygmwK7VRrz4JiJBvX7cqc6JvSwJ/r
3VQflycuglqZeDnXYNJpPgKDeki3p8yQUg2Qnw+1Lf/ehVEgFe/54hVBloKRYH5L+EdiNFgGmr16
BjUXPpaGr10sxJz3hVzX8GcM/wE5xRBSXeE/FBN6ZnBbNbvuq/x+iAsckDJnUrGRSL04OUzc7d9E
JfHdFMrUFstv5RSRi9BHhzEOLGgJH5HwsO4CYFHn1tT2KKwfiqQ4GSgN2PjXHOQIm4zbcWJtYwOl
oD6rcmWTAC2WwxiQ6FLnelBtDcVnv2sUAcEupXwhDnvofOOaWNj4m9eHpvJ5hMg0A9+KqvI2cte1
/Qf7lrKQSI7yAT8w+wxotU8WJpnGdy2WviMj/10pwt+357u2+0iBUKmg7Qi+bZGExVrfxxIOQZe0
adzYKA9CqridFCm2IcE6+A+DzZnynFvSdFycKbTvh76NdPmM54yHlkLbH+rCGp0gERp7SKhj3h5v
Jf830BoBT0dzhzr7IgYPep6aaqUr5xbRHEzPa++gi03776tBV6PMl/hfle0YzdymrQX1XOWdU1Qv
qfZ2exprifLf05j//l8DGJ0HxNGIWyha9bNhYMhQUhCWFdy9C5BxhfWdov2RQsPGcq09wak8gU+D
g09ZcllOC7XMazmT07lFFzt3kLhNsVwi1OZiX/3U0W84ZIFnnRD4w1lJ6cZdnFvlMYG8YnsdTkBR
pw87K81QOsR4xNUxKv33lx6/C7ggweFdXOb626ix4Vd+lFVnpfA/1UWElMfwDKj8k6F0G/W4tWVA
X4XeEM/9Gfd1PdSAbzbmL2J6rk3vdyhXe01tKUvEx6nBILxt/wwYDdhjKW+UqNdioEZZk7YyOxnp
0+txkdwTOrTUxfNQDXuvHEDY1Ko9pYFvT5P10sVoL9/ecKsjkm0COeFlS757PaLno9o/SBOossBM
cT3BUu2HKuI40IqG58Zmjae4NkQbl/va94X4bMyIEGa6xLLlBkCMorTiixrWMLlVpBUMUEsVTcgp
H7+OhnbyVPNhKNONgddC7dy3p5FBkeBDmCjiGm2ckVBreojASs0QfSmCgWapYJYbR2ot3HLR02Pk
gURVYhEBUzRoB19qQfNExp+e2tFDGU0mjl8Svq9Y5W7MbC0AUnEHKqDP8Ljlw4+XvCo3Zi+fsccW
HQ3Y3qlP/X4jVVqdFIgVeEYon1B7v94uvddNCrV96TwCsTdzvDdTv7BjqNxO3EjhxidcnRMFwRmy
MnNUFpuzR/V6mswxPau99x3R/E9x2X+/vf8RkuInL17MXIgzYRQOoQw57npKcdlJXoLR3rlQhchJ
O1TnkSY1HSyCxIMwqN/QsbfcqqAfnWoqEqky6mTpNP7IZX1wPMVM7+VOOqOc3+FlIvr3FHB7p8iR
4C0RDUeanNdbGedfqQC0rtgqMv5Hcm2PBi3CTs1jJxmFz1DAf/qDDB83LuI97PzCDn1UBxDIHXZi
J38mO8z2774U6EZPboibxF09QmWF08cKNOnnSKBWa0RmscPSy3/AWsicHdQKp9ER4I4LXXd9Jupg
NoKPau+NjlYp1Q6sQmZnaaCj64EW4mQJGVK/iWaLyE7TYlBKBzugf3q9zxwr6H41QnsPlxAfpKIe
4PQVJmh1uXE6PcWkkcoYeMTM7jv+U6Cbd1ESFm5aCqIzTLGAGq31Eun9ORyyf/oyeilCvCdxaTAc
tZvuNKv7PZJqnozCEGgDjr/0Lv+WjNxIQIh/IYP9NcglSJIIVg2dZTko6/5jtoDHc61iyRoN9ftE
/DIGoCHpHT1Sc743dWQFirqnpzrKshPl5bOJqQ8+doNuC2Zf2aVelYdOEz8VqDzhSIy/O+qmnj0N
kLAFSx7c2PMFSn7Za1pPuh32Ru5EktrtLEx17gCvIIqCzL1d6CwB++KpqozvUR8ADorwsrO0R1gP
oz1Gmu6MXvQKjeRznmEEkvSUkcOsepThte5jKLknpRoyt2q9iWrVUJ/KIftGUe4zFj7T6ySWQDzG
8JOqjQ9C3TxFwxS+YKAjnvxhfLQK4VWQ5fs+T9EuDmq7rpXcUdC+/lyk4VcpTeuLN/jpQRLjdJdW
fvIiBVZ8THsTA7co2g0mJryhFt6hBfxzqI07rxcuc9NrF/ZjwLyZhEEj7OQFSuZaVmPMTgzS4faZ
XDmRlMCBZ5iyBPNueQsGaej5wBzUsz/Q+EfXMs5xTSpQUo4QujcqZO47Dfez26OuXA0zYxn8mEUh
hmb/dRzwsFCQciuqzprZAbMpfQl/EHS/tYMWGfEGROId37eIOjRW4LsQkCzEuBaBVDIbOEkT9Wps
oqqnICqL8xTIzVuc18HPsVGlJ7TGh1OuR9puJv1Udl1WygPqvP1jawyNK+K0eld6aDVVcg4PSJhi
t2hM4a7Xi+KY5BXgraYK3K7XoscQagfGLXJ6mCqPBoveeA63hf5QFGPn1mk42kmGVc3tL7oWvv+O
rItsOY1g4QWt3F2aDslkdfjhh1hb3x7jI8CTF+6sQDM3GShOLLuFMt10yyh87TwzopCnvVMG46UG
Kafn4Rca41ApC9PtDXFH0yNyMXZ5xgzgRRqDnQBKeuPnrG0iyqB0b8imZ5WR601Ua11CHS3VMK1s
iO5xjA+klgDViBPv31+OMFioFkJimbUAl/tV4TWCR2pyiRrawHWs4BCAOvTtz7s6n7niOpd2Z0rz
9XxINoYCHXzlPKENjMQHV471OmXy6+1hPsKuZ0D7X+PMW+nvd4/nmXGLUd/ZjNNvOvJesTBdYi/6
g+TPb6XAdLtEaKs1aYobMQ4fxr/fqvBvRCAZM+UfgYbr8acRZfpBkONLpwR//Jp9EY7/4TiYtBDZ
FrDpaK0uvqXaa1rQCX5GmWl0aMZjJuL+h8/ICGCvKJiZ8jI901tpxCfTly5GjlBYFF2ArU9cGfT9
peZNrEtwz4ONThNYqo2dMh/mRUB7749CfZ1V/5ZQrI6WteyZgnCWguxCdaG0xx5gLE6xeZX+lpX+
rYYduXHcViLMDI61NNDytNWXCaIQl1YZx/50AcaOProl/ZLCcHf7o66OQWeRVgDCgvAhr7eGpGOI
gwhecKmCLtxH1IwQZPOH1//dKPL1KKU49AmZQXZWvMIFozGS/9weYeUoz2I2sxwrPZSPqTuFcrk3
fP9CxmU4RZj0OwryAA6ESds4TatDzZqoc9ON8vTik+mhYlA1iIWzHmXhhcKreWdA/T31mSpuDLWy
Ohxb9pw8P9V5OV9/txFL4swa6uw8dA241YknpTJs5CMrW/tqDP16jL4s4miyQu+MUO1b3WafZO7a
vB+/lLLWOZkwOLm1xV9fmxdVSUgo1B+Mj/Uz0ZxENAH0c1lUsmsVk+FKRiVsfL21EijqQ8o7M0Oz
qHhcTw24KULvLYtUmPED9rwHbHz3StWeQ8E4eab/VFbCswm4HtNP7c/tDUlXkj99ETMsGpUGbzuy
LhSxrkf3S7nULQAV51wSm0fc7JW3KMM3huQschEDe2xEpzIf4qZ8QrIIMwpVgsdtTv8g2vpbhtZ+
NsjP9pnGc01vupbIhvHxJE8PWf4HaJJqfZ2KrrdN/znv3yYkQWw9y+4zZMFrPzn2mX7EAeV+CEy4
UyrImgQRHhdoJep8Ye0WoV/ZqlIoe70vRkwgSxnXqjHEo8LSULsT8LDF6k5q089yC8BqCGJMUPsn
f9Ste5BVRRdVji7HqitJBapORuof4FTXj20nhwgQyHaTi/KrJ/XiQ5OKycE6aqKdjzSsVPFQdtYv
+TkdXWzJgFqJEy+UfzJPKbEahOsGUrp26Je3+wICq12WbnwYTduYLobjT4LDk0TL3K6GexHvqa9U
e3PsIhtns3JnFq2+iyy9d0zA3kQzewzvexyvXCoWuDKOjwGqUHiMuFP9XRUeo1kB1JISF8kygW5a
q38RBkHh3aSg7go89C60hsEtUkNzxqm2DjITPMiIzewwMMBKuVLyL6HcWzsxLGMHUGLijDJmbJht
pQ49cWxZxzrYC7qJpkhjFZhfiHgyJdXogCv4NlKDf9BixA1EXkDuVHgy+pti+ArBXroTFLU7zM58
Tlpa0lOJufcJk9vOlZts3KHqC3u6ivQdM0hfAas3bilm+qOYRHB94ZHtkMVJ9mYZea5m9NOemk3v
AsCyaAYMIzSgnA+dN82z1PrJvic7sCFo1Q+T3Iv7usfXPeZ19akZqV4ZKo5RZpMIdqEgTezzKptt
djRHmYLwrk8j9WzWs747mJy9bno5Jm9m/pTovoysqlG6fl2CxclrNXHhDHjfZwFdd4is2m7MsboL
YqXYyePgO1KZgpwPwJOVGL2faFbDMAgwVy5y8HpNYUR7omZw8rHTcjoMS2yRd4IrD2K5R7SxRDY7
LsEFNhiQDarg7fpRH78ivTJbOGIpLGdm5VgVAHy80TB3xBDOiZCU3vkDFm95aVLjVaLQloVGcXAC
ye2UzANvnCSEnOIZrpgbnh0NYuO2Whrs0aHCj5fWN6KuyoNZgEcVqzz4BFF4QPRPVp0wEXxcFLX2
rg6lH56Vqp8lLdMfDEqFNlws6AthxvGUJtrHhuLZYYtNqkBh5hBCi3Fxqatfwj4s3VzOeieDDHLC
aAx7GV7AdoGFkWvCY3HabhidPBGGnTyo2a+WEjY22UG0k4QwxGuwSbD7zRIH/b5uV2Cq7FZmXnwW
c+QRI7jbO6nF30jVRPUwFSak6raOH1uAaEeEa4OniDBrT1i9YF/EZuh8NbRROrQQ/+n8XYDugFsO
3cS2AEDejwZGo0bTHBtDxC6m7fMdGtbDIQ0DbHAlpCTM0owPJspBttd7tYu7vXriQei/6JNaHzPM
1IMacW59tBQ7qcKETI/FyCuEj6wOe5SpaXGBj8vdJI7GTm0UOLHgLnfIEzS7suzYGDh27hQzF3d5
Lo5uFFvJ7IJkHPHfgUVqVkgjpnANNMzP7CAOlOf/oTyBKG6sZGf01/XmD6Zxty+HtTsXYC2QW0zC
KRQv7nWtjtIpRNX53OTJif6CLXoPo/gbdKprmb0tRPHu9oAfVeNQqPl7xMUtn6eNgsX6NF4qpfmE
Ga4NrOWMpe9ZUz0nNsdXzNzuNas/lEl0NrSWCM/7fBaY88ydQgi7/Xvek6Tl5SiD4QGdRdYGe+T6
ckT/LyzUUDPOYQkyz1ZF6lYy5dczHu8DzUhLxc68ERGKyEUxuDcGA+O6rE1cX0unky9W7V5P0E22
6hLpLe7lT2E+GKgrTIItjRj6GkD6T0oijPh6Yr17uf37V0r81js6YU45YZouFnDW1NULISNpanT8
XM3x1IQ+AvP9LpX9n34i/Cl9rF2HaGPc+c/98NlI1emfcAvTz7r+bNhUT61lddq5mdLfgZA9C0L+
pCXmxv5ce7HO6ORZbEukFL5Emch6A1Muq1KeBdK0R2yrxUu1SIGvYrtUUivscqc1Us9u+27YDaAW
HpWhb/ZB5WHReftbr84Z6jByYvPzddk6F5rczMQi8M5Bjflk01bK0StMGkdiZm5kjPr8EFl+X8QL
IVuaKAsy3PX3xfqkz2VesReL6p1oWyKoXdSSn3KVwqCLUVapPcphLPyqQq35x8qF8tsUdM0rLqhR
Y4f4WMI7itCZSgaCremZz9Yw9W6SNdlORUbBLlKzQx4OZeQsaiew6Ybn2VaJy4I9lTL5iqyXRwEJ
i0EyYzCEZZPtxzGMQ1vMJSi+tTjhMRp2gmfXWGu5RecLpygt/kkQd6ZtGagUuZNSOgplnvn2EIEP
dHstLSYb4q0fOQTigKtUDfcYkRSXLoiUi1cMBhIoWNK7qdRqx7INJDvLfOFeV/viRUHf7hxSGHoO
0wDuHmCLfTTmvat4owVTfNQvguR3f7iMGWv0hY3H9xyblosy9wyB8lJOBHN7vSh+H6bdmABNxSVR
PQWj2Bx1P+y+FkgQ3ellqGy0YlcqtMBY/v94c2L/V7mmbypME0dROxMwfwJLvW+wYaUhICnOONS/
q77aaLyv7XCQatQ2wGmIQAquB9Qx64781FDOOSwe9DLVNxQXcMuFTvzvjxIVRTTKKAKxxRcDBXpH
B7oWzHM8Tj+KyH/uB/EtljAPvz3OO2B8uWR/D7S4bvpUk3MrScxzhDtocpDGsrxYuFcezVKWfiRQ
An8UgtX/LhSxvkcuub4PA9l4RDxNtOHXJIeCQPLEGRvcoQO4oqaJeoey6LhRqZ6Xcvk7oS7Man+S
DA9t8UGaQPBUOS+EM2Al8ltBFo5TthlW1jaU8i5MC8CaLtzishPSvM7ohfQXlAXv0fsuSThxGBEM
4aCpDVpIU7jR4l+dF+ursZl4Xi/jt5am6URWQ/yW/F8lEoIzmeb2Gq9dgQqRkgrVXJ1Y3uBCKiWi
Ncj6mV5bbEMz+SVW4kMaNticlxmOlOZxMPTAUYUt3Nfq54QXBaiTSiOIy+vj0rSk/oOp5ZdsKr9S
KkzsyYyeTFJlW1aFn5M+HG9PdW1AwJazUwW8L8BF1wPGQBQlnFPGy5TUr72qu4Wc2oHVoAcp5I4o
yBvd7rVPy8LNZESqJB+4EqnR93gCtbRPxOSXV6Uvuj/dRbDB0lEsbfCyjzOckaQp3AhEqxNFenJm
aBgQthYli1ztpRhkgXWWO9+DbJpGT1LuobbZVslDrFTfvZ73zO2PO6/W8gjyR/6/MRfRdva3aUfI
HGe9yN+gdp/CXHwVJm9D7XI1pZkpnjAwsSr9sGuAXXcd4BT/osW9f++RzJyE3qQSUZTeYyAX7a5s
efyO/F3baobsIAtdc5+Y4taEV8tSf/+SRXAc4D2HuggWUB7x9NXy+k8kjQ9VKX6RBvkltYqflTce
ZlW/DMPwjc+9dpkCGwYsORMw/i9g4O/LrdcRfPJxNs3GyQJarisPUq9bvwtTC761Y21tXKZry4sw
N2AUGXrtB3ytKNImUkSeOl1Ix7VLw386fIl3RI9if3sjrT2q6AvMXTKKcbTMFqe0TVq5nsmMaO09
jGb+hRLQj7JovhXQM6tKf6uaagPRtBZm4XvMpmIgbD80kEqt8nJerOEF9Pcz4If7klD+HxaM0wgm
jC6S9CH9HaA8V0WuhJey9T9XenMHlOkUJNYX39T/uf0F1/YGrQD6brRXSEQWca4sq17AAyq6qL1g
PXt6HDtpRqevGGVvl2iet/GaWQs3hBoECSEpzjii6xVLU9AZaIVT3va/D4nlgs+3A/G7p0w7f4sM
uTo3HmuKBBdo3pDXY5m4royJleHA09Axhh/K66qyh9G8S43ky+3vuLYT0eJA6Wh+SHzoFsUdqj9N
MvoXTwTAEZiTrXX1XWxMr8zWmbJxr7fGxh21thXZ+tAwUTKjurF4GbYkdsXY0yrI1foOE9tTP3MQ
bs9rYwxjZoL+HTtwN+z1AfGUqZhtxRIuP0/ciBdr68SG4HGryICWlilq0bSt6CHKeem81rM9xcru
B4Q7UrmpT3GE7ujtKa2FJ9jcSB/AJ5ojx/WU8Asb8Yq3/ItI3WxfFeE4gw20o87SbXy91aGgGICx
BY3IPXQ9VDPVWHAMRnyRhcS3zXrWdC6+WXH0dntKa6eKTi/+GzSn5A/9qd4DDAXgKn7Jm3w3aMZF
8qhsiUq0ryqsydNy2kg217Y768XrhXlBjl9MTBgbIArREFySrPosTxAm/C770ovVixePjhyad0Ha
brkFrs4SpB5q77RIxeV+z5HNn2Z659nIUf8PtQJ9FaOWn9CDbA59Kk6XSg63tBLXNqdFtLIQODVW
JD1LOWsotGlnxCgeg0x9C1TxVBrZTuqkz7dX8eNQVGYl/R1mgd3k8qNi7JpEgVZRgvSDO0MUzlEy
fupSiSaNZ2zkRh935vVY8wL/da6HHkxzqgb+JVUiRFFRkHmRdb0Dzq5tMfje4+x1usdYoDipYVP+
pBNwPVYm9T41BY1WsNEAvfvSBS2scIjise9yQdtjYe7Toj/DwC8oPRhvtSy91K2JDMBcQT7Orh4V
mqaq9jANGK2HrZP4Mn2aBxr/tJYBAyAtK9W/iUxAmG0x/JqEd5J2kTMLrlIBBcawfRzehOJJx6yK
/hF/qm6+JtHnSlJ2OYXv2yv5MWoyY5U0gZSEeucSZSILWpRpNQZPmNcfyE1PliB9vT3ESkrJGHQb
YT4oKtfAvMJ/rWAhj80YEpXPZlJyxsGdYT5bRkq+i8ZMeWuxpzgL3dR+z614+AGBszq2ZVV+uf0z
Pp5JxJRhZbJxgbh9kPjjDkqylFmeJYQHkFNCSUkS2mA3eY3vmv1Ec0ukT3F70LWDQiLLs4S3NQrd
iwg+lDWqRqXYnWkyfhXN8dB13kWq1ANYhn/ta6XPyRE6jcwR0b/l5ZSnKhg9DfIdAJfU+tWJ+zRr
d0azn+iJtdk/s9TE7dmp8526PC/k6zziqX6iq7JYWa2b9f1ohpypwepPoUBTKqklkfbkKI0AbkMp
xnCtQu5PKEY7L8XJseiJ6cozpnd0Ywara1tbx+DPyQtf4P8ditpO1uLsScn6AW9ZkSaqiWZ8Xxv9
LkaeCYtfVL1qL6+/zX5VD4IpyQMUX6v/ZIpCeCjkOHB6DWZz6DfyW9cDsowUbh27Gj+BbAz/iFHY
XaCZpd9KoRJpUHb+2ZNy9fvtj7MWtwxK1ETiWTxuuRzq7DgPHqi7gI25gzN4qoL8V1ylf/7DMDrC
SBoxC2T9ImTFoxrzvWKw7kPxeyiiH6HY7aps3NjIK7PBKwUOKQTS2T1rMcyYKLEU+NDI4zi686Z8
X3jBEWG0jURxZRgKXnAiIBzPjONFoijE9NO8ypzOczkManyJV86AV0mF1e3GjFaO5vzuQ1QYB05g
9YsZgWxuw1CjCtVjrfxiynm4t7BE+sIhE9xgyIKNw7I6NeZGpYYd8SHzQRMCHqzfhpc8oAtRD6pl
F2PwohvpBqdtLd6SelAKIsdivKWKQSL7Etd+Fl+yfKRVXMn3XU0TWp802Ia6U/f+QVaSnzRzsUGU
8v2/3pAgj2YdDXChSOYuQh7XZCSVk6Hh3DF8ForgKBfSzxLUw+1hVviVyIryDORN+C4jM8f7v24V
mImWDwwgu/QJ2ihyX1LaG8zsUYOr7gi14j8NYYiumw58Ma5FeT/R2963QgOJKh16NF7GyO0SUXYE
nzta98L4pKkBFsRxNW3kMCu3LL+VNzINaOT8lxXPKhK0pu2n7EJ4jm0zLp5DM9x47q/cb/Rs571M
svtRAyEzrXYSBMO4BIVoq321V6z8BKsNbJ5Bw3HL0mh1SjNQHK8P3RTVxTJPsdgkeZc2F8WK7Dn9
McvDxgqv3C4IV1D9hrIOtnEJ1MZ0Xqq1waPfZXUvcdweQmJ2ZkkHxfo6Us/ga4NLwjNMSTf28Mca
Jyi9GUZApgA1dFl57zwl7ggG8SVEVLsDcGADR4oMO6pttgpekRsznWPN4h7VeBxT+gO3DCVm8TGD
Ls9GK0zkS5G20nGQQctEchUAuOrAgnXGSBneFCx3NLvpkIhq9CD6CTdjGMobUXEteBAWgSvOxV0I
sYtj5aut7lehXFDOPXa97/AXv3wywzNiV7H1MgEkbcytjvtKbORykSnUk30jIrMI+yHGv0ES0tEN
E3FyzUQFgRPMIplbMqQfB6I7jdgdBXMysg8HMUzGPpHGNL3oofjUIic9jM9G63+5vZ4frxaaDjxC
QEWybz+Y2gqKkHrqbGqbQRB/IDcuoM8rMU1MAaZIM8Qb23WFQiqzX2c0LiIPH6Vq9bBrClmu4Yap
onBRgWXuQ3LFJxhM6V6L5OTFjEykAhI9exWRw0xFLbuvpPCHr+r9sQ6acRdOQfqWTrn8YOnyVu69
8kFwj58RqTSY+PfF+kbgX+QsS9pzpUff9NJC76v6VaXF3rLql9vffgVMwlP/vV4yk/2RWbq+F/oc
g1e5NMVz2/dPqVK/aHX/OzfHfVRjRlbr8o++b3ZJnZwtUfiKg8BzbUhHqxifee7+6HNQORu/SP5w
uudfxG0M6QQZ+aUKqVQiI1v2Q3oGaX80/OSrVYRvgzc96Fb/ogxcwjPFlYdBC5wlq4dTPPkbhav3
h8Z1hOE3ILPGJkEnU1pm6kMbUYBIRAlMyOhdfDWr/4QSyDy1rNs9akfTrivHbpcFVfza4sfgWLhx
70t/NJ96zQpdeZplEuRC+MeAovuZafZ3oRE3ThoMemTHSSPfj5klfJmModvLfao8V7mW3Y25PDhN
J+kDxgTj8EUMM23vUa8+gQhIz9FYNPgTeuU/sdqg9t37AOgGqbwUWNvvjTEZD8VQx26Q5Na+aKe6
t7tcaC9mL6G60U1A7epJCg9VP8aHUOuyZ+TrxlOPwe59MSn55yFRQleQo7dxiq2HMcBOXIqELf2w
5WVIiwgkrU6FidYFSgqLXLJBCXTQ02Z4VNsfXvoyhVvJ48oAlP9IUmeL9o+w7k4OlDwFafA4hV21
80vF2JWdulWmXYmOiHiD6Kd3iQ7OEhQcht5U8ZzLz4Gn38NNRgxC6nNgf3Hq3D4T6yPN3m5c0jMr
+PqQUu5A18TvlLMl9N+nqPvVtt5Bi7eYESu3GfcJ+bY1Q3OobC4WRikM00f1NwFKkj0N9JRyLb8j
OGR2LUo/BMl7k6zklFrhQzRt2Y5/wFjPmf7sl4fHD+BNHjXXk8ym3Op8M/DAjiknQAJwVAV7xFOu
AZqaT/GB8g7pqaub32f7Nyk9Rs1zjMr47W8tL0ug8+/gwgOUJdNi/CBk3jW8boHJWM+JooNCforb
i4FKThap85hVAbt2PMqxuTOG/qGtg2OFHD7VKuQp0bXkn+Z3tt5PygrZeAzjvfX+v09d9pm/UeTt
MZQ2gvgH2cb3n4wwzFwhJgVbJkQhBFy/FUTrecx/EhD5mWM3OSooWoaso/7JTA0nSSSHn9lW5Z6/
9Il5mP/SIiX7sysR1xYcRd2AZCjLTO39h7Go7CXo8/y+6zXtBhP3jbzynusIT+fZFTXyZ61PBoxY
ucG0+EiSM+a4VDQiOCXrG1a4tuK/TXQMZqv2pKIUkO2j3tuH5SuFwMyqnQAEvQ+ek/8aswfQ4K0y
uIK/CkHYdbm/keTNG+/vy+B9ErPpIWELga3lhaQWQ9M0meQ9S7p/H06W5FQ8708wsXxXSEPFlryN
+2eZUC9HnOPbX4810nylLPXee9Y9A+yQP+3loMJ1XLC9rH5OEqzhpuF77Gen23t/dVwdq3W6k9jD
LY9g4tMyDOrOex6a4F4Xpoe41Hq7bSBnZuWr1o1H4KbPmR5tFeOWGc88Yfr45HcoA3D4F2df6pLA
z4sMBofWllAaWugIvk4eWJjJQdWCcXd7oqsnBld3TjkFJ0Cfi42ZjKYBwq8XnlM6KuhXUgFi5r89
rXgrVAucdzI1Pw1J9O4aL2uP8C9zRyfzLZpMpzTgK/tazfVPapP0P2qjpYbkt90+DCT9KUmBzWiA
0jeKPSuLQxJuUD+kMsorcr4k/toUg5JLQS62wjN36iXzhMdSMu0QfRdEa/JvUqt/BhvoRvqWlMza
uO/QFYOu0Pwovx63KDW/SNE8fA4rwzqrZqrtNE+NDrJRKw8FV5Zbwg+mwRD2CZx2mLy312rtYiAP
Q1yBJxbbY9nuzdREouYdCM/YCX2T2+lHN5QPw+id5sPQEcfoWP1KctntCG3BZOxalGjSusOnLdgI
aB8Si1lXk3LB7OrOKiz7foNu1rXYYy2g9tFX3pgPQqBsvE7WtibOM7D4yMqR+VrW/yNc7nqqIt5z
HOj9Lg9lyW1Gs3dxVSoPNdUQF0lIKoq9xJYUYmmPimKI7YJk/TTRXzm2lq/ZBX1ZOzSoaldylzh9
K0dHefBInOHH7DCz23KhXznB75cmPx1SJQX1611SN9iUTorpcYIFu68kGx9lBGgugZpsVIdWwjHG
WiIOZ++Hd8mAbcMcyEs9sQaacoAkvgcX/gen5qNlCqj3b6rKrdxhjEeUQFGfDGxZHxySykuHkfUQ
i8odUsPVfe87j/IvWZPvJw/FLyvaTVn3ScvNuzLcspxc5n6ERvJYYhXU+1k+fBGpxLjCody0SIso
p8Rq/20QwCPXSbSx79Y+KxOc/0VuDmTtegGjtJUlP279c6c1J7kxv6Ba/FgJzavQ6r+bXtzdPtWr
wwGTBfg3C88sk2fFbCox8ukl5Jn1CQMXSMD62UzNUydYvxW52IDhvRdiFpc4wZ4KDc+Bd9nT6+m1
5SRLlTzSu9DvGwQ6tX2eNX56CnvaJUZficdAkmYqRQKhbxiSY42+2Sz4498HXabfSVbfPqZpp+4l
WU+++6XfOxGQ0+dSLbJjkenZW9yA/az7ST5B0plZbL2KsEif7Ojn9a5nTkC0hVDaiYmpOZo/6FRs
BhMvvKzAtkap7sdaFw5kltGhmUr5DsNj+TCmcXqftwZ2Nr1PThrxCrXUqf2JLhHFtUFVvZ2I1oct
Son5PIUY2GYE62++9H84O6/dxpFtDT8RAeZwS1LJki3Z7jR9Q3RPT7OYc3z687Hn4MCmBAtzLvYe
bAy2SySrVq3wB5GcSqOzPBlyykNYItWOxa2K2isFYod7mBvq7bSrGzNwTbKazTwEGioxHRoE7azu
hlKvPkH4mb4WVjwdO4kSNlMk+DcNwyotr0DyJkbhGU5SHrJRhwVXEHiisZT8PFW7Tan3IAbSLN/y
6mI88LTm18d76A+iY/VRQa1SNdCk0uWrUGlpaafY02Sfux7BlqpFed1p3b7DVxj5GPgUmyibX4fW
OODteF4acaTvr+NdwbobJcO737EExzdXcyWqAJoYmxn8fHBq6zTyUGXRdoznukXKpvBQTVVQwrek
vz9+BTfCLisvfTNuC/6zOrVdqiS1Iwb7XBpBtSt6R94MfdR6lZD48jS47+BDbhxbcAyEXub9C6Bh
VYkmqj2baak2lzLrXQ3J1xZGa67uc73ze/Kmj5/uxnXLd4U4ybwUPcB1o6CShD7g3ijhvG0pjxH8
skPajenh41VuRFhi3iLqAP6ECeQqwkKlz6yyHINzjxHTpk4i5aThT+8LU/6vnVuCOSqOwKyZbTNN
WxfYNaRhkYcNlrVm+FDX7YQDkrnreuvOdONGzvZunaXH9mZDOl0o2HrEi4IYQfkE5JCaChsEeFhL
Ha05we7jl3jzCADH/VM7o4G12hhM6To7qYEaCr26zF2eAfNq9hDBv2W1/uIk1akPiztr3vxwsEgI
AUwBuKTfP6WcZuagWnWPmWlVbVpql4dYyYYHOU6bO8n3vzo361gD9BXkKwLSCqXg+8WAimeR2sr2
uSb/PlhKhqrsqBdgD3P5hKtU+1nEyeTbidM/mWYVQ9FVbLjRnbUZRKB4xpTPXly3HXZKCsaMXWge
kZBTHlUbJ6fWiYnjddnutGDsPeQD+98YBKCGsahpzfilfu6VpMtcuKrxZzVMM9dk6rJxKvi4klE7
O8iQu74WaKllHrdC7cJ5jXDe0bdqOiW+lcrhvk210kN/FUVXMbfuJKuDp9cGvl7xzNwGZyCMGpqJ
xsBsn4JJSnaqPUSHPOmzUxlGuVfp3XwomgDGVmIwl21JkVkVwy24AumzOtThKWokJoxDJ3HDABzb
mtmgbarMGTYCK/UNAGX5C9TpYA8jXngdY7GHfhqjjTQE+RFVkO6YtUl2KYVZPwQdpi91E8ZHWLHR
pYyK1M+lfHaLoZGQOR2aRz3Q641uCvK/OfpUOVHryrKkbdPMSvZMxJSN6OZ8q6Op484aMFiti2a/
sMLqFLYlbZFQZsibwjWMUzn1i2AOECmbyo2GufZWCdV8G9lD6sMf03xEJbtHxQ6lfadowhtlpd/N
fMqtHkzNruqYHQ6SZB+SFqKrXCW2H3Ut1OnCcNwuLqVTCBJlO2VmtU0G23KzAqWxKIsDL4Qzc9CC
ed5laBHtTG2R79LkuPemMtW8SAOSEYfJeCeZvoqwJKpMnwHSsx3B3q2OkFJUILoB14EQzsJPclAM
X3uHVN77ODpcdRYBZHJFmTravg5rrZNoNnud6pU6XKQ4yIF6OaW5sRN53Mxh0v4zDrq2SySGeX1t
2a/YWtS7Fq3vO9fJ1bDj31/hECuWYTujlfdnuEpR91fipoEt+6qnkUt5FGajN9jfVASVQfH3iex1
yXQK9fOoTY+1c+7kbS8pd17HVbBc3gZm4kCrGHtBhnv/O8IWJmYbxQ2AR1t9UjNdf6K1b7taC7pT
Be/up7MGGTst7rHGQDTwt9/FsSVIM9UDX0WX50q5s0ugX/XzYMBmVMrncGa7m0xRPB3NnUHXUU1Q
jOKTwDXZlbI+/RIhJIFUXNWqSCkaE2leH2re0Kdw1kO53cZBg0hvOCueLCMkTk/O+SW3Ruo1ZYtH
VTUVfgiE7CjCsT3S3BD0JLOXooOPrvZNeigsKSccZXzxFIE2vYwcMAX8oagrm2/mlHdItIb1RQHf
/aMrjPTZdkTG6BdDs1bDIQ7x+cYVUWLtlL4qH62iTrfFhBaJLqrWzyMOoSXGzJMm0IdlmvXbYS47
3eWuLn1TtPp+YhICZzzSHmlBJ6hNZ9pTHErZQ2k2/alPq+B7O4jWJ/GPPNtwvjdtNftNn/xK0qph
l0hIBedZJB9JUs0TyhTxa4TF2zOvMj/lccXeyjPdx7lowo56GA7IyVGPz9UXpQuiTRa28YmXFOx7
iRlRA+HkebSM8vOsBcFDQR3syR1D7RAhB3eUQnFAsr34KcU0B+dFXK8cuoiZaVrvFCSpMLIzNCCz
IY8SIWeYYPmzCZUyc0PDHndTVEXHMVf43mjfJq+KiMxtSezzYoL2Hqsq/DsddJZzcqIdDbnpNeQK
7pDbkyCk8sc+0yOX7wSiG9sS/vVCVGLyaV95KcEstIJ57KznQFhUKo6EJ6Ah2X9LwjaeEshxd5I+
ZUmBrs7BHycrxNSvQSZTPKqWFGjiYjJqQMAdabvZ1xuxQABpT+fdN8P+kSmRn4J6S+96p1wl0hxD
pmBQdxh+w0dbJZ1ZZ8woIkIqLmUQIYAIiPFKmnphBeYaveBgF+h3s5jraL8ITjP7xkCFXfOn0/Ym
LWS5HCOPOL60pmS7CFDHXlAVrx/H+qusjPiOGQwpO41cIKSrIAuoN5F1RnAXqZQf1E4+VUlDRah9
+c/LYH4NghM0Lh6m6xiqqYjJ9aKkNmgRhy/VCN6+Y+qbylDuuXDe+FY6CsALkY6L0vpzrbx5bYo5
aEFr1vEl7KAIKp9gDj/iHb9run0Y3cs0b7w++n7LrqDFS4drdTcMyhgybQdBkhoGJ1YTeLNgjJKr
93rgtxZCFsBk2A6KW14LkQ+WsLRkqs1zPdUbVGTOUmYCq26Nvz/+UNdVOir57HP6PCCml0HQ+9su
F5MVLKqhF/TCt1Ug8dLGfT02PjPmnZJ+rSufCUooH8f+kxM3D45xrzj5sxlWh52fAPGK3i0fcs0w
UFq1NsCQxZepUdCQVRE6ENhkgRhXY3fxMUIvRURbe1TJXHHo9ANLz320TJovA11nP6DhuEEkt0f1
zCgf6oyvYkeh/piUQbIJqizaY3Uf+m1e2mjdGKZrJXGxA5o0PGFfXjzZDZrDZtvkOymSzW2uWNWd
DteNz8lcaAmdAMeXFvX7t9wNlV3lyJ9f4g5EHxRXtGaMk5yF050s6sZpeLvQmjkkpaLU6C5Flz5W
n9I0fRQzea0TPgpbzK6yiCd8vIFuRa03T2at9k/UVmDQI0lc6rY6iqJ/1gvtnuXLH2vQ1Q4x6F2T
oVKWw9xfXu+bM24ConZISMWFzXmpu30D2mn5R9H60w85lU+a+ahle4tCZeg2kdRsVel7Gll7/oFi
YTl+h8Xw8XMvX+zqJzF5UUD0ocu97kvoUZj0GtJml6YWl0Kbcl93YhRKpvSQOtl2NNpdH9uVW+bp
7uOVb1zGukNyqNCfxQ547UWlDmFPkVSKyyjbiBTxvj27j4UvcyuPvVTfSYdvfGCWA0EIjZWbaT1h
ap0ZHxzQ6Jc4zoKDXKb5CXTbsPn4oW4cEFaBoUij0ARatNpGQdq0jpao0UUtppe5F4csmV4j5V5i
cW+ZJe94s5EkM5m6DGT5xRyczgT9KMpXR+njS1Pl5Z02z40Xh4T6Av3GzWvhTq3WYr4pKqMSF8b9
lL1O8qhLxj0vmFvbcJGpoW/OdYSE6/tFnNq0U1BM0cXKivg5KRW6B7hM+bNOSc8WHX0LnS8SiXHY
NE1Y+h9/NvPWQ77NDFcvlELJHHTC88WorOKUTQy7shHWQjHY/d7QmGT1U566HWSZR2q+8VAh47Io
i1uHvulnlCA0gnWRWW6j2qk3dlQjuMyq1lZV60z1knRAsC8LzV1lO/lTYqbdLk2H6JFCvkPcvJFL
t1TKcovg+nRqlEp21SrTl2ocyepIKjdmJ49PZj/WOzNUplc1j2S0uRGZcRBUOdakXEAdZDv28qbA
JYYzp31rjKL6O2gZrLi46NWeIXehp45NtqvrOfBtO3ftbnZNlUsGd3FpDxe23Uldoj52Zqd9Zpbx
1CqATYYAv5s6rY+DUZ7mYdoYdYGxstDbbGP1Q8NvyqyXj7/JFQGfQpoUhXsGdjHd53VoipMC7WCn
I1pauh8O1aZrgn9srTmqCtU8gQmhFxRvksqzhPyr1vM7c9gbh4yUH9deFaAS/bbVWc76uZCtRphU
6eoPMfbmRkYI0OvxZ9h+/Ki3bjsDTAKtEbhCV6oihTUAnC966Rzo1W/LKon+436Wd1GgMYC8E/Fv
xF0D5OcyPuW/GGy8P2plrlTRPKbGOa5LDJ/NPAMMmH9z0uJn54B6/PjRbh2spQmNIANR/qplGwax
Ui6O7ucUTYhNHCuqb9XyPR2mW+nfu6Jj9VBhbYu2Gh0g0ViholPkBT0Sb6L6S0kTx+0N60ko+T6q
zK0Ow8JW411ftWd7Uu8QPW7FMRs7bSIm41xwPO9frmNMKbSoILpUXbDFMuCStn429A9gWoH6Wr8t
PTtbiX4Pz3pjWdJeDgza36ZFy+X9shGzhSCeu/TSqskJ4SCQS5koXQnVpi6TnoVQH3UtfpqTe9Iq
12eE8hKVBg4o+cyVMJ2OcUJc1Hp6QREf96QfcoPxcnenL379dCwCYA9aCbx/eLTvn24oQvTDsmq8
aGZVHE2lGR8mtct+pkkb+Y6Q7RAojRkcLSsO6YP38Z1AcGN9UHrL3IauFpnv6qOqdIF0Gejypemn
v+qlPyKqEdHHCdxqv6O6cfZTJJ1mQsmdpOXG66UcRBWA+TwKU+uEEZ8tyHh9PV70hLk8Ju3lBHPu
3hm9jggAMcGcADClKrwimpuKCpWrj4aLFmr/mEq4bewUB9ywZtJaYFX7cUS4uRqvwnaAgF77A06Q
SpKmDjG9sIpn5OAe0lLKvL42HkR7L3e58f6AmKIUAd+TlG9dfmaFlYFCNvtLI+QBY5KOLmBn4gKK
wPmdFOI6hkNkBVAKYgfpYPT23m/Ssk+VUAMiiXGB/a201AcHWajAVg9IqePGHtzZkzdaS8C0wI/S
31l6rWsoxdzOKDFOAAapeudXo7Z8rf+rMvX4XJTVsAPVn/pNqmCtUjvOUzU5qVtKMo0/ZvF3Hv0P
Iul9EbH8FlRNQHUwRl0PbNNCj0WK2t5Za8VGnQvFLYzgAbF6z5ntfa1Yj44zuBSncK8NFwGf2W0d
ca4cK3EZH807I/9/7GkbGA0RGLElgtPyud5kyOYoGNkMEfPWarF6rwe/HHxxT6Lh+nbjuZcF6LAx
bF3HXTOJ+zwGUHbOZuuzYncHOdbvSCzdOC72YuMGVAvyytW7jZ0E0myPXExqIMZba78zPd3YY7w1
puK/Z1w8zpu1lsd989IyqQx1KY3aS+XEP3FFOSRWlLlqKZ8WpV1UZ63HSrIfhqT+pdTmobe1exfZ
zRe6RCEsIwDBrkOtFXeyqueM/nUUqUedyRncwI/jz41ozr4gsYT8x0h+/c20es7KVs8A6YT4D0BQ
LPVNmaEcTGIm3FaNo0ODkwj6AdYMnaHt7jShbwxH+IrUoPRRKKiuMJZOGDuh2SfxBQNfyFzmtJ/V
6EXKar+CZg8q4tGJahSC7V3Ymw8V7RwEhHt30qUnlIpepHjMvaZL7hziG/FrEQhF5A99O5qQq/hl
Slrn2GlgnospKnZ1YaleIDE7lS2BRLbTAbvM5+ROP+lGjo9EES1cvgY3PDJT73ecFjZGILBgosFa
jQ+dM81uNyu4CdqS/o3hjLS37LzftlnanuxZX1yH+Tllr6Z3bqXrm8JmbqIsJ5k8gy7i+x9Cuqio
QQkKhKGZtp+UCHHyktqvp3L770tB+qEPQdiGg76uaxSKpmxsgYJEnYz8iPRQh8V+1KI7++zGEylY
wMB9WVjosMTfP5GlUFOmGctAL8jCeCEGTPU9FtmNmSsf8M0q6vtVpClQlF4FOTg23ZNQs7+kSPpK
K8JXp2Qzd9oBH7GjMdhfTXP49PFBvo4VLI2yCkQSOKGkoO+XHsxgMpumAR1niMKrDCbi1nCvL3gd
fpdFYBLBz2JYt75HNM5BZxdFcE7B9oB/gxAQjc0uUdIvfVdqd7bGrdUcbH7RNyaRd9Ylp15hfiap
YPLTSpzUqjnZZnyoa6xnVfv547d3a3sgSgvZHswpv3113q3OdpJcqAGa+kCqJ4ySO1X+KaOn9/E6
DBX4Du+zg4VxiTwhvU/I5/LqKp70lOOEONNZdSpjqyWYnzKaz1yUiYWroCPumiMV0iQfw3D6FYkS
Kze5jd1Mav/J4uZHGSMwbqKWEZfBJxOyttMY/a4fhq9JaDzWDH7AV+JWoJQ726qf084BN6/v2xEU
LdaggLWf5KD7rLAhyU0Qgymhm88tUId2PCo4AHhWg+ttb57jTuyxeHsVcd+4uTAOPSJIzSh8J5b/
7hXgjDX/YwyGc99GX7TQ/BoGCCziKo6DHLgZeTL+scz+lCFO3SvGt1pqjq2jfp37Yt/l0j61mxeQ
nbuRty0NDFY7u4T21JhMKcqTXMwTbBXEOJpp2vbqcDCa9LNqQwKKHO6k5KVX5ucxlU6klHsUdJ8A
1LxkARL1YfSzzrAkg8xytoP8y9yr20lpL8BLmIIkue6npcOIG7qypkLA6zb2FG5LXXtt2mAzGxKO
FmF6qmiK9vr42Nuof2hGWTJaT3s3gdTv6Y55HLD/So0EswTrezF1F4Hd2xSZvl7FT9Ncf89n65DV
yn6e6rMGRj+Lqn0fpkdeJ77tMYDtCp35IRI4F6SmK0vGb9vIHtqi/tFJxiadm7OtCb/ojVdLmSNf
E91jaiYPdqvv6okyD4cnTwpg66hqeWjVeTF5MjwrqV6WZ1PD9oCf88Zxim2bc3UV7SYfepzaMHl1
a92q3XyEo5gz5t+kgNVlCbOHvksOphR+7aIBL+DuJ8hGxZ3UHmBuVU6xW+qTtDFkNfdnBVmapq4A
JeI1tRlQhd+NdqxvEb6u/QAWs9/J5lJ7E8wpE1SUV6RveMs0m9I0JM/GSeAv3OXougFUQchxUi96
0Mv/pLCQC9fKNM1Tsiry8VtGZn+c0X+2UwlsFJpji9eG3rtg87vRRTdBPqmWLRgGDSVAJf5mFWGq
JWxrhlRXf58jx36KpkBkrmaE+jYxFgADbEZfcjL1hBwyDqNTlTaPGPTZL3KDkr+EC4CLx5b8STNi
bSv11becqaCqz8dGDF/MxDrgxur3k7wLpmAXivmLYZb7IE/PrZI/DqrYd5nYqaXkTTVGIpG1jbl1
ono4B1G5K+LxoUxwTwic8Js6YsoxK/6yGVDsv9SVerK05p8qHB9Fa58jrf0MDv4ccbWE0/AYAmNM
puqhaOK/l2+LqKsfkiP2avMlz/sfokguVarukJwr3MaafyVE6smWhZtlDvaE1RJDQqB0VRWVblNI
MUlNv0M0+xxPuCIOaEO1ugrbPbt0OoNrCzWgjV5TbJsmlFpH/MDOANiG8w/zTAXUVHgojZ6+R4sq
oO2c5lJ5sBVpEyvK91yev0xBx6Eyna0RoZIQqUdkPR7iUMFKQr8MQvaxOPgkNGXXwug3Ju2Maszn
tlCenC5hW+vxRm6s3AUp9xfaHTiWhOVjp4ovZgr9N4QtqcnZSbfUR9uwf9vOzKgm2TP87N2xVR+Q
H/8WiPmkBy3+eejtmoAOcBe4BCWejmaM0JtqPuA+fVF74xiY+U6xIlSAenHK8Gp1lx8YVgqNbOV7
UWr7IZX3Tlh/H3DrmItio2Fgt5WsGHjMJJuf6NKCblK2Q9X/RJwLI5AMa0LHPnaV+d2oOsAxWeVq
1fBZoPCRTPZh2RBaV2+Hsv47YZN0UfMJcPyznHRfRa4c4jY41on5G42hpzRwvoRq+NTxLrJgfAzz
7KXMxshT8wBusjxkbsc4V0/txxFATQAe3jOD+WAF/RE85Z//T1cOB6GZn7Q03aP5+sLchBZ/Y50D
zTpgU9N6dQ9IpwFx3wsp8fQusDZsvI2mp9u5l46pPp91SezCEjhR1j13tH9kM9jnPQ7wmgi/2iQ9
y2urBwvN3Wk+IMiauhoHpFXEt17Kc947x7zPu5grDDfMRsfJozVkD4kQ2wuY47q5TC9Ey8ODoSXW
neTixo0Pil2m7KBvYFJKvs+X2raIbD2ubbh17VFL8u+W1G3wi7rTAr25DDN4E+ljU7mSulEErZC8
sa0zrYdKA/flgvL6OKe4kSahQ/R/SziLSsmbOtWSYyYP9JfOtm54hVSeQFEf9Nzey/E9ON81u3Tp
slB48+b+AAxW2UuR1EHcw404B2z5XxVw4G0uxcZxLnWsWkd4e43eRPteFGKrynl/SKNkPBiJkfyV
oK61UyDzeUpXcyHXhZy6jBDmX6oWFK9p0CS/Mrpgxyk2871s0jASYVs8tpAwdx1OtkewqKicoou2
VyY1uYRBY3hQv8FwmVO3K/OyulM03EAvvquD1oP3Qs94OkgzlyiO2vMURu2DQdN6K9d6+Z2ZQs0k
2CyxvnW63VCYzc5SUfVUJ2n8aaMiAXG66LZ1oqDSbsntnXLRWaqJN6kkwwpt0d2EX4Oxg2qsq7S2
cMoazsj8kpQA6OtC0TeWBTlAxBO+MnJYnI0mRKJZSfXfoai5OiPkiDJvFmbxl4QY6pZ7RH+aOyv6
e5itcnb1UZ6dbZJaw1bKm5m+mTw5O2c0IwRmLL2GfGVZO6cDgxuJGWBwCoHFwIWZbKWbPUXLGhCN
cU7AwOvK1IzJm7Kq+KqZUpMci7ZKrE3b4g7gjlpt7sqy7rcjZ/RsYCW86wtMSEEzFH4T0i5za0tP
fhSVpP+qnLr0O/Ae33gObfZDxBZS9bM1FZsaa5M2nWdvjlOmjIXQkiczDzMv4iJ9rYK6+zIIEi5D
iPZVZdrjG9mkHAa5azaTOqnPY201v8COiAdJicqvKRn5NhUO8MxQqV9b+nxurxCppBA9G4JtAcnP
jjZmA54wq1TzJOWDBZ5M7aBDNpr4XE5t8Zo5MvdMqEnSdrKc9mDmcMFLII10+GLN+QSLznie6RQe
ZgkMR20syGfbyVyQlsmdmfUqBkH4oq5h5sQsGVUZw1j+/ZsAgTa1KhQRpC+Ab82uy90SJ5A0G8Sd
kLqEzHf7kXVomCzoMC7PK9Z2mVWmKabZfKmsr5GDELhR5bHbYkNb1LMbyzj9yQ2N16a/13lc91yX
R0RLnz4WJEuc/v50Vt48YmIx/chiK3+O7BZDrcY0t4Xc0uw00wBpomG0nhRrVB6KuUy3+jAoBzXu
4JLbPUZjcYE31dxMW6OQal9v695rTf0n3mf6nVB940sw1VxQyLj2ACNYfQmrHHpjHjrtpdbFiUrk
UirGP1zKm49vhFWNuVjeGuSpi5gLgzf68O8/+JBktprGDMDCQZ1OBjpRW8b9lf/xKuuHWVahV0VP
hVEXToSrh+kljkGTq+mlM7+CywPEGUw/P15i3df/8yRc0PQ/UeEAKrRq2yRpYTDNC4vnysA7fYvW
qNF9SxQalfnjbKie3Ib7RZxGxRImQqLg4+VXoHECrL74FaBXBBgIaOCqK6CnuKU0INJeCF8ejglW
/y2ofyLyj85q/VnKv3683KrpeLXc8lnfbOK5sESjl1LwgtT2sz4qpVujAZW2BIWW5BET84/Xuzqv
JD4qWvZo/dlggdZislaNyFID1/tl1ke/rTPkTRfwfTsET22MnFh2qPLt/2NJZpdcWgSkK6UPk7bE
WC6PaOIRHkYHO8Nu3hYH0Q1u5fzAT+ckpOjORbnuqy4vlvuRM8EMhBOxjg5tgnuwpArpBShat+2L
HiOzWepcHRtJiW4Zahp+F0dfGTDNmP7gtl7khf4fj8u/P8Jc+nNkBlcJJwUNstZYprw4aHN7cdft
HTyFrag37uzadRfy38elcUaP6Y+m0+pgwmgZHK6n4EXS6k2jfwomg/JuPoVjtNUEbQJKKDhJYhHz
+PjzrpFD/3telzYrQ0b21uq8MmPqUUozUqrPsPNnNOq9RFPTs9aUsidGqz82YELdMKkRs3RS81z2
veUqufGbPMdxrQHpurLWxtegUsZdn2ooH1gmGKS2cl5ygfwHMnsIsGVq+hU1oI6sJzK2ytTrR4Th
VchDHS4UOiXiFyiwuEY2telP3En+wi5wg14p/6L6Mg85DaLzgFm6h1H94Ga6/UuGpUETx4q8BjXz
g5Ch7cv4CG4SqSXvnEXh6vpU7qFK47PZE4HGwqQNqnbB5FZLsZMNTrCB3tLusF0zUcRrSx8sy+cZ
neWdGpi6r0u4EtlWYfpWrFde4BThnqIv9OdBk3aFU/T/MaYQpDnbRLAlWTRQ1nofU1AtKus8S6Nn
xWisPaq3kpvQadnr5GV+GHShK3Jh3jnlN+4fIH/UOwiqMahbN24LkYOSmIR8ydryh26V8FqU8c6D
rTUqlq2GMOpSWKHNsTDM3z/Z0ghnSJOXz3SJVbootfAqiKReTs/OR1U9OzTdrM9uQE3h2rIk7w0j
zDl4Nr2WqEQUqBnp66mNdeeg33r6tz9sqdfehHHbcfJiCOvkMgdcG0mGIXCGOtmdo7Y83ttka7mZ
GOcyFVSph8EPvF8l66US6eZceoYwU29lxLBOqh1Fj1OY3NMp+HOTv18Lm75FsRktLKaE64m2XHcI
DQ1ZdNH7cvSmSM4OsJMqMH5pAxKD7sFR1tryrJnTb0wx/0bXPfeCLs9RrAu0bSYS/QRvMXqKmgq9
kCIsDyE9RVePIukz5f5Aqao5+6SfpS38Q417vvuu5QDdanQCGO9lziep7+nmMtL4FM/gIe2yjmld
0pXCDjXxy0oZtuh0pl7UmPfwVKsCe3G3WpijGN3LqG4y4H7/qqu0zDshh9Ul1wZPqxqGjtmTkmlf
+uwekOFqKVCfSEpxGS+I2SvlC2qIyjByxzzrTIqepNKev+NeFH9qIPU/kjg2d9oT672KxMUfLi/X
sQpSdz0Wm1IU5TPI2E+QQLXv1UK8yaTpP3oqAGxZJOsXGRcF5MlVFmc0ti1CZ2yeY3pRqYCJ2Qlf
j4CxyiWJTnevI7I+G/+uZzFTBljDR1vlbU5QymhH9s1zTtVpDwtwu39UouIO6kRbf60/60C9wZWC
CutKs9CISyuSkyh4otwtM29A1BijR+E4p1qkCwNnos2FdUrn15LeflMjYb7ko4qhtKn3Pls4AiUr
uHSsDppGJJxNI8kBvtOFc3DU1MTrohanIefKc007dx6GUmTnmV76Kxzs/DEIk+ZYZulvtU3mi4yC
xV5TsvCrFkYE9toMyi9U7frX1pjNyRPlwG3c4cFoCn18/fjmX6sd842XBAfgvM3+Bci05NJvot5o
jbWKBnf5LAuRHINEL7bJlOSbQmuHQ6KCtRlDPOqqJNNfM9MI/I4W6T6ywvYxwNvxocxbcK29rTw0
5qQ+SlXdu0glMu7gldwjVNzY9hZoA6SV0CJG4GW1QQZGMMowsEEai5b3BCPWY85u30Hq/fkzb+Mm
+wOKL/cQKhGspy8J/5t3YsZRWuNcVz/XtbHLNYjVUA9e2qF+xbHQs0btoJWJ36N5EMfzxjAQ+aqk
6GWerTvH/NbXUZVFPsKk6OSwr/IyRRsg7gO0eJrqvqJhMtnw4yvTaWBKp5nR0L+h36rqY763+GDT
Bj2SkKNToTuoQJAczXDwK70pvxRhZNOuSCuva+X8+wxS9i+nCsZ7DiXXn0hTlwJ2AXFywa1rL3M0
srhMnPKZLvy30OouCm7cH+/Zdf3DliUhWoCExNylEnr/eWIlxgsvmaDkarH+MxiMauNESeaXsZRv
q9zCvrKKQlfBOsBv1fYe8uGquP2zvqUSO6BpExVXu9CwagYCQ1s+DwQClJWkYd8mD3VcbzLUFkfH
RufoGeiHa5Eya9a4/e+Pv7RNEDvieucovH98ExPtOstJoFq7FV45Iz5rduNOntUnJem/i1ok7ogr
INh6/+OVbz75og30h+AAnmC1tBSadhnLQ/ncyHXz2OhJvCkqJTxO5E57yU4wZVDTgumb2oGrUoin
kjVtujrHlkO25zsvYlV3I4LMtW4iO/u/4tbLVnxzTGtTb6NAL5NnpZi+2Vqf0aJyiJ92eq6SEKOH
e2Sf1f3074KYiFBuLuSxNb+DVpxZzZEsX+jZzpvEiewj9u/JE/OIe6JPqyvqaqnl3795NnJzI8+M
OnoWhlH7Vpk9IZHZZrW1bZTPH3/Vm6+RrAURQ/pCVzRKuexQx5Wz9MVSql9TKpbp7ZdQCve6Mf0j
OvueVM2d9YzV3EODGk97PVKfcUr1wCA/TDq+AYPTumUy+nJc32kj3H6VYFqhZxGZ1mi82KhiuQ46
wsWQeo6Fmm8E0yXwhizcffwmV7Hv348GKg5AMF3ba5fByJqaZNKa56kOZT+I7Mxjk965E24+DlhQ
bkGQZgCw3u+MKozj3uyKBPe9Wrh1J86tNAbuaDU7uvqH//5ElA+o8ND0WeAv7xdDo0fPKLzQq08q
jjRl+GFy9OZeXFki9psL98+Le7vMarfHjVPATCnkS0OnoMqACwoMgbGyT5tT06Krabde0Q1e5TC9
uYf+X3UL/12c98jjwfbHPvb9M1qjGslRnaTPCereh6Gx54062ulDJkvFT0uPSi8Ga/gzxkn+ztu9
9SmRp6cFiz4UV9nqUxqVDq7DiZNnMYyPchh+MfL+OJXKEZ7oPaHnm2tReaoqD0o+v7q0qkbTpsgO
s2fR5Mes1Fw7q3YWY/PWrryPN82tF8rYlC7WH+2rNTY1wQC8E+FQXKbOR6GNERAOB//D2Xntxo10
7fqKCDCHU7KzWqGV7RPCkm3mXIxXv5/SfBsYtwQ35j8Ya2RLTVbVyrXW+3I7LgPF8II2fPksQlfS
aQoKnxrIaS6gbzAs9NMstF3eGD+Mun8u7CgQDqAUC30f0SVgkK92UkbL//+RZ8I6d33fGNqUn2q6
bH1SIS9QEuCp0vaJLpQLxusrl8PciMQ/sbijOYcyTSbDrWxgKE6GSkeTJmS3wz13tf9dEkkiMSpo
APnXeUgVKbHeeX1twezSH4QobtzePdIeuKncS/XUL4wkNXnCd5DoqHOeS0dhKPVQMYx5l1ZxwzUj
XK9l5f1H8DVCA4caHoD0gOjICtqfOu1FTilwMw3I9057ULLI20ZaYwaeKzGTRebtHC0ML+UNXy0N
QAKQ8IEKkpOmfz61bRwPlGO3OzHfZz1DbD9fKUvurqwubDZzpuPIHWMBSd6woFGI1LVBLTTwTCJ7
tbf1W2tRw3VR1+OF7vsvPC4T/cw1cTcsx6vOdF9lMi/34phBFadZ68Z8HxrafW8DmpCpKUh82ubv
BuCrfaCQKENjBkk+1bhavWAmvPaqkzeOv8yYYde2e/37I75a0r8ecd48IYxJz7ypr05pLkCksewy
YBYOJBanrFez1pT3AGprF4zNlw+lOCqnGIj9z8/XY/xVn+JcnGyV29g4vDKVZgX1HtDT7+CQXFD9
8/KddExAttElIJ0DZZgzISayVb3ZLMXJFBk9mjdMLd+Uw3I/jM1PryyO3PK4drERUx201ZzKP/Z9
Z9x2WeGturkNpvYtVPLdUpcWGGdMDWXFjzyLbsVUPTDzsRfxDyLoo2ENBwmgFlrxjVWwh3DZqZ17
M0fGbcnwb9LaVeDkFMX/fobnt7//WyDLpO2ZtpRz/wcwYmtlZl6daKxXr4wUHFwztMUKdtB5GzMm
vAvb8aWcFY0Ci7UEGQNP6z6nDaHvwPHU+tkJsnrufM+cZ9/woIrInfi/IhHyfgz4y3s2Go11upr/
1GqhQAppp4VxKujFAAYJACG1cFtuJuh5u7AjUhPPAiGuftBVuOxo1jmHzou4bMiypCxOZjqtBwtq
AUC+S1hU3DxZYY9XdjtXfmqO14aSbbIlPyyOuE6MdP33F5GRx/l7UGUBeYc5XmTvTPTchGpQYovy
xDQjsFHxXnehFgAYaQyoVmcEZHHg2dFu7i81Xn2hY0D4gs3P5TSFj3PgMZe7osys0/bkDk92216H
8S9rXoKpASW2+fX3VX79LCry8i6cItjZyTId7gydKMpTqAhrhXa3weA6/TYscmMF2J+6Mofk0uX0
+TWflHp5NS7Fid6yT5xMlbJElBBqceLSTds0Zrtv1YVrW7U/6gaddcZU3rh21Pl5/6RMF+zmFwcL
mYgsfAKVDHvmmStw2hnkwV5JT2K0D4yGA7dVfsuW+dA48Sox1W9JLxv4jOiCQH2x1YSe7DGDkYwr
nScS0Bs09HZn+imlOeyF3pJp0wJwk/pzGVFGm+lpnSImpf5+wF+EarSYEIYSYlOzOOecGqqiVOtp
Ce9o3G93RkxnsDuW+jZsQTlraZm74Pi+fJ4cB4XGmTGkc7WJZ2LGnuGHu9TeCVhvLOWaeUJVtBd2
U6rfmXoC5Em+wuwVWe15eNOagPBNi6Sk1jhCu1usV9HO6repqC9ROpxfwktx9ZgzY5ADhwmmvnyX
f1UiKt1UnKoqsntSp8YKPD0u19aUetdV5SlHUTjJuhIA2PnDsCyPcVYVK7VsuxvZknZpsO7rlzE4
SIer6s8gjLoxOCljDOVd3qjj2lto6bDmbvTbBuA2zQTuMlJpPDYa4CrtsIuuNZGXwdxElzoqv8g7
ZEeALM6Cc0Uf6p+7Yrp5NtCpHeMUKut28UrfW6obKO2YGYry+kalOEbHbVNeCOW+OnmmroAtIs6k
L/UsxGy6RYSDSCFI7vRbtyn2NLrDeOQ9/11xvlJXrmE0mQzItOAsM3VFYjiYIBqdDGYLuvTUVtwS
Xjuju5qiS4GOpX8hzjQ+AWzD/D9l1TOjBIxer4MglZ+cFpi3XG/KQG/ppw4mMH3eCcjSIMtipuIN
K9mPGOZnh3GitWwTBvpDWQI4D+xXu6uMNeOQbk7jWBcybeQkDVClmbpXDfANK8YgV3kFK5vfqEmz
Np0m39iTI37Fw2hcTXULHCxx65UzmnbnL+AMvHedROeoABHaDpHatGCnFHii0YJGYA4tv1fz/sEO
my7gNnPyh3EyGEPyavgG5qY5ZKU9+P2s0nbZZhMRKk0KkaDTG4z0dgtdhL23hBKu6L90thRhxAEI
F3f797P8yij9W1SlKP9LgV1HGWgesaKTDmvJXpoN5ij09p45nveuVC9BDX+pGfJSjbtDkEC8M3tR
OKlVtmOs3M1h/bJU4V5Y4qaqNwS5s0+54wdTpeu/r/ArpUAdHNqh6JwDAerPFTZZE2tGNSUn1Wjr
YDQBdRlMZdrqsXWpZPP1owiNQKdGOc5DhnCamtxT6+WuKM23NCzk3I53l9bez//DkqjTyM5P0GbP
7UvMaJAOBHZ2Smu9WXdhYgWzrtByY2rjpTD8i+qbB38T4CZ0Y+Caz9TPsUVSxGOjnaBsuXM6Gn7i
YvKLxb7Li3kDpds+yrVbr+j2OgMKUVFdOr/za64PHyN7ETE4TN59alRwxzFJaIr27sRkADFsifmW
Hm41GOd6frcGQ+wGxZqZzIRSZkkL77c+WvrWI59Zt2rTBNlcmqdEUZJnWJohBujodFAjhsuCxsjF
BRP8RXZLpRxCNouhVNjMzmxjOCVCz1vDuVuUqdhFYd1d2SK7BG742QLLFj+DS0iAWNRPk42lkRta
Ew7tCXa7ZjWm1Waswiuwr/1lKo4XOVE/x4V/Pk4u+l9GwgFgpbMHlcFDr1Ou0lHsk9ncAsfC5dI0
/2Ai66hV1TcbCoFLzfqy3v9nMCMfDYgPvRPUCs730xkX0PDSSD/RMxrYue6P2U+DrmuunuflZ6oA
vhrV/pD+52OEQwmJA+xBl+n8mZ2atLJWtNyDNrlvZLF+hJqw5ul/1+PPxpen2BJLh1kPBqXPTJMV
ic6uWy065Wq5rjvnWhuVrZrZByW2d/+HR3EVxrU11EOfAjWCWxe8niE51b2rBninQI1k75uVvtZa
cuFhn+0gISGdoISGRPSf7GCkVCWsOkOKU9FvQ9WBKYSiAViHF/bvs7LxHBPQE5PhZQbAz+KsRG/1
lMbO5c5Ma/qWFvsKDO4LDvIr2Zc9Jxg/Air7PEsAyaMoa6NF9rPyxyiKX2Whgt0A5DaVrD6oNMap
gI/bDsrp7yf2RTgrL1bgpgWiS/53trqMEDMv3cq5Y+busezGYMpCxjzC1FfH5rXphmrdJOluAnbY
bGhEMcILSvCFlTGglKHQQMWS4saZLVscnWEcoUMoO8nGgHdbY5hr2ozKKQen5++r/WKb//2s85Id
VyqZk4WFDY+NddWFC2it7bCyMyCyy+kwaVAwuM19DdHd35/7hQryXKrAXJYjsucXZt5QgIpE28gJ
XlKXSa7hZpnGfTSI77NzqSz5hbjiscF3QpZgyTiHGczKLEqYdopO/dTMD3PSlrep8PrV31f0RQmB
9J0nyDSIPoRzmItKgkDM5ujKPLOQMxr2Lp82VXvPhFBQZKofMfxX6tmFxqkvTpCqgSxJQqjM9c6Z
yVQKU1H1lt4vJgesBZZHLnV0pl3LTWEWezkkm18qB32au5d4irILDSsDQvsnfIQ8crWOYS7vzu0d
OXCZUrReljxoa8u8CY2OuXktG1eqWRRPqjqre0DIaTTmdiCYgfM5ZjQc8pLZsGKgKWYMobL3A+56
XZlOtNb1yabpNDXWU9n6maFBADbOhZ/TvXDBynyhakSNZO3/YwyVSdC/PKyl1daomJ12R5J4wMIc
qjR9inKViaR63djR8wUZObfQFCy5gqbygX4TrJ63CFp20UBspJs3ZVReC1mvMztSk+gwZw9WNPhF
FK2xc6tcRIeOOpjfT6Pf2Rodflq+U0Gk//sLmee6wQs5QOeZtFYxfg3k058bMNpJqahD1cINNR7L
rGaoZ/jd0cNUVimgAgBRluajSV8NRBMDYGi1rgW09UA2rXJDmrVzAMZ7tZLdAk4avpqxEf9Ia/e5
V7IHasQ/Z/AfNdhaikaFIqswoFbHpwu91laOMgMx7BrAEw/NyWvVZFNb2Y/MclZTYn1Pkikg3o78
jsH+qg6DNukIPkKDLuQ8fkpTZwCjX/uR5k7xH40id20YCgZlmLsCcPk8CqELUodTInVux7ahuXu8
c4bM8kfBVUazzKdGTV8cy/iWSOj1v5/HJ/mQT7YIgEibSA/PR3T0rqPFEDwsiXlyiMP4ZTLGh2rM
uws1uC+fQ1Gblj1ZJzk3Gsw4xp01Z+5t7PkM03IVfBHA6jNotVwL5TAMrkdT9blotYsYR5gIHYmT
1QsIH+0ora8smF79lCSB6bkxATQ+hLqLCdBAmK11I6pSPeVMd+y8wumf7bD33uYkm18b0xskEc3S
k7q300vU6DFkNU51oG/FuSmhpWYYsmgLv7FjeHdLxbkZjEHdg4RU78uICZR24DL/78d17sU+BOVf
SzzL4u2wingbd7xroK9dR1w7B0PfhqtJARKMjpALbeqfQhP5PAIT2utkszqwRn9qa2sJU0RUsm9D
kTA+3j632bLtu2jDU2+LWt9w5bZ1E/FggSGQDZcAV76SGgwF8wZM8nKZehaYOGMUwU0ZOv9Bas4N
8scKmZJnnRTCuY/+c4UDI6mTmTb2baKrd1AcZL4+jI+uW7woUWAO2iXg7C+XhBKQdFjG565SEzvs
ToRxd9UQa3jpQdmFgNH5kOKkF3ROUhHy9v/Oqj5W51CghL2AQti5SuDAuEcJ5+UOiBkARVQ1SXwF
IIR3pQezmnYhNbnpmzrHNtrdqoaC5KdXh/WhA+LlWq36Oli4WT/mDhUsiJLEYzbb+lWTdMA6LIp+
YzbJ+xClL1WoDUB9xSD0mbN3bTA8XgaKp/uDsIWvZVOzBd9d4jkUDKvVova1rtdA3RXt9Bp2jnLV
m1q7htNdh/0kUi2/isxfbgNKyFR4cJEwl75ulEp7VWuRYsAJjJ5SSEyO1rIYu8qc2+2g0oLJ7O+8
jiddPQz8IH2Xs72mZ6SBKzCFMqlxsfmzkt84RiKe1GzOj/M4DVsAC5INRcJy39tAItGUUKzKJgnX
paPUQW3H0SYumxlkEiOPtky8R6uYkOwmqlPjfuo+HOsw5xvqdgkJnvVjFm2zd6CPOnKfWYA006a3
UZ0lQVXl4WqB1pnBJD1dJ02RglfTQ1aSQL2kNtw0ZUMqgihV1cNsiPFWWZYV2EdrmsiM4wyJJxAN
kJvUc7HsDS9poXHIrsqxZ0wMBNP7YvaKFWxI7aooB4KeSE9OUWSYB6drtFuqFdahHS1wX+a+Xg9L
WG9t6CR9MSX5ympd24+p3V0nIFEcU+a4/Kg0AISJsmSzRN18T+aZ7h3VnHlhkEO7Qge7P4zcdTTO
3sozGscvm3HZhfZSBJZbdUE5ldWjnQ7ztrdKa20w45LDA01vK5DYYfGjSxXg9+EjrMegFStrPjLe
o7TZoO21OjcfUrCNNkrev2p6rANEICamhGaPWevGCLqlczfAoA8TQ8ASoxy4SoQnmV97xQ5bfLja
bMPSgaFAtfK3prLmeNWKELZDeobgmFrm2z6v502ot+PdNJjjJtZmaBoXc/QeFxofv6u9Yj5ZpVEv
axDmp+FB7VJYYzPN5CBRrrVhTSqFuT407vOaS1hhjfWVzcVwQMatMiYWAX4fmc2mTGN2Oy3sXT0g
l11umqk/ZJn20hYLZVK10+EzURyisDJNXwsvM3d9E5mxb9LGu0/HJdlOqa4EYed123Co4Qoyu7l6
LAvCdV9rumJV0B/gd144+Uan5YeqRXN1OlGY1gC9qE2bbWlL7NV4FY7Jsc97Px0mv1ZpWW4qKCnJ
HJjBLmjXYj54w0CrD/044EDxXPuFOEHlTo4Bq/2hhOUJjghf/sOk7fG5dgyCeAid+xvceXw/zT/N
yUFOgMkxZ3qyoRZrxtUQpmtl/iFJ4aFEkjai2Tmc5wCcSq4OAZPCaQbCiimbOcAkAbb7Z0EXufIO
1pMVlhtSjJJ6kJPcVfZTkb1pabGmrhmoi+kPSrXptafCfrKmeqcN38zGCbRaXdfw0NvejMV9E0N1
yLv02isgVnffp6gLIjP3eS7vBPu8Dk65lzzp5gli+MXQVxA6MxjyFvZEk7MN29mz8H6MGdAn2OyC
aqTTGSthgDlTaNStUr/XfhhDB7f0TpjeJmzyoLIYJoN3PbyixFr5wFWv8lkASxgGYZ2ty1SBFw20
hygKJuUEvYcH4hDLT9KZeCnftt10RYQoYYB8bWIWsppXXNn7Vautlybnv43lpussBMYgNJRjmYRX
oOKMjKto/Lodqb/6rN/QHw2GCX3EIbDRCMHOGimctmb2oGlCvYvS5LqOyopJh7lfh8JlNA9L6XtU
sPwQsDMmH8AHRR112dje5OC2l+1xyOobmuGuGd6i+xQ6K1BjWkkM20xd7dMOdaNX4HO7eb1LdGCw
mNWoWLCmtE9jVazjUXvJp/yYMM3np6N3n2nVOnOLfe1RBx6x1o1rbQbNeqCEB1hQE98og3EE3j7w
wiRQjf4oW3DsOrsSZnflzc67Auglnf8rroO5dSjXcgsNR3l0xmKlG9G7UZtbFXKpKFfARGogLBLR
bSsigBnLG7XBEmrJXckroLffw8x+yGwtGK10PWsdl/UAoDQbj7e1jLesrK/CIXuiY8G33HbdU790
vD3D7giUGldHQc+ERfsThSP+hjOtBDRbCHDbqLuEkU45ge/dFs09v6bW0RpUZNiq4w3Spy8vvfaT
SV+jiH2rqTChdsBHAwM7zbezNa2B9wSFfN4xSOpjboJpRgnUdG+7P6xpvKlQ7HbJ13EmNlUFXy9Q
WZq1bxM7ENS6xryAOG7wF1fblPbPsX/uEC4ggLbl7HCWxXZJxSqe5iAanjTtGlVsYYUtGKcoR+Ng
URheumIjJx54KymsNKhLGU2zNydDZhB9eMh8Z3C3fc0Vba9ar9LwGKN9y25MPZVsnk1d70lTtqbR
ANOUBA43Dp463DmFIwef1gmNakq0mvkn4Eq+K9YIzl0XYGZKY1rxORmXhVgKQ//mMR6OGqel2HET
zH3sSR1/ZWobACMCFv2zOZirOb12lxN2jU1iM4Tb79KlyuXkceByqm2Grc61MihC6EJmeAfxhvJH
VrJ1Lh/LdbdwhYfNKErSxfRKhbHRnoApaaE8bI1vVgM5D2Sv8scG8M5gWAiiLvKVGJGxjob4WbsA
3zQ7Feh/u0wHn56fZwyri0ERwAaoGlB1TbXnnMvU+wb0hJSmju6MoWx2HTiedaxv2mT0ZPWlUsxV
WYh9R7jBt/Br/4Qb8ADGycqsf3FmOM2N7hJkKEJfpQY3cHzKktdrBbs8pxXEiq4W+lpYb6SdVJWZ
oY1yU/O5xtwBQ7hWQIDrVHFS1W6dDuHWpmeYbJImO30dedZWip6UBmV+k4tOcGxzb8lhqKMTVlvU
pXCH3GeJ4aTuFoAfvNgFUvkEXxmG8a0X3Rp572GRKbo56Ma3THcOFth9EKL7Vf9KXheUMf0w1fih
MSUgdla4cIvbUzZIfH65bBkS59sxKtgGRoJcBNXyQ2VfWFEi1cZFnuQX23kIqXHyNimwE+ysUKKn
trK3xgCaS/FiWqHf8gohQGpKuAnrWMoUNb1g0goa0xS8002tEnjaT537Unepn4fQuM8/K7GfwJzB
y5DfIk/bllUv4VGS9i0t04HZZnRmv6BsRucg38nVYrwV45ZvmJnyHfexRSPj1DrxEW3y7M0nU72y
s+/ZeKWGx7gYrpSUoMdVmChMV5K5GUiYrd5XH76H2oqUMXwPPzxFJIjuO5LmGdVK1TU2Rzqit2p8
zNGZxp5O4GXeSm+zIOdyV3gP9oh3Ykv5/5kV8wsfW1KWr/EC1N4G+N2j9KZoIKOjG8Pa5xN9iGKD
+k+Ogs7fLtHrmGwZW7vuw5PT/KTl2DeXFzL/WkvlcSnlq0TZx9WZOQxu5srVD0k1ffhFnl5iZXPt
WY2TXevpK35uUcLdvKh+3TKdif2sMu4Csl8yPgEE0UF13Amcruglyl9c41a+WN/mfso6pTwWEZx/
7KzCHcwAviFvWxUz0HA3mfaMIdrrEwg71MIMa9xDdyJ5f5mLlHTAnpJuhqTyEYICREpMIn+Zm4zS
Db/qmL7dWLkdGJeEfmjH3uXlM39KYlkv+5VUKiKo7RWLHgr+XdqJiubFrD9h1yMJskSIISb7dVng
Q9Sv9dQ+EQPEDqH8Tkkj38mse94lytRrkrkb1psly0ZRrccetN05rilqCmKxnWNBFSo/fw4jTBP0
jMRo/CY0NGDf+5GZBQ2BB3u/UBPBHxnuLlQfuNILpuRRxn9G3n6zqvhAD2msbEpj49EJahCvO1rE
lGHMjx8LB9jE7lYZ5wAhk0sxwHCR5gIbgGzQz7UBPusoIOOsegMOShZsP0m9y25QLv5Hmoiuce9l
rKRxqrE1+aYxXSESUo+rZuUVgDOWmRTDgTOT7jDRgXHOGcuYjZNHP7VXgRzIvy9ZJkFsYlP8Ywhs
bxVnP8Psl61IM8/6sajwFQr7bTIgH1NAsVr0jXR0mBn2GCGWsS4fNam/zMa4dcurJbQeq4Xa6Mx0
+7xnoR+RrbVhnZp1ku/SF9kjMqQRShAGDLqxMr1ZhpBO1QRC9JvKSvc038qKqlQLWC1Lc6stz3JP
pbbyUdwe+Fmb3Uh1xIjFRJgyBMzheXU2MhCnwfzDIMrIslTtYwLwRxqSlTGQxcO5ouHPD5U33uoG
X19uQswTlGmhoq8cfotq0YYJmicleviIqYiuaQLmt6b+eco1KckY7cU2NwscO1L7pSbRaWlwIHyn
ViSLfLXD/FruJachv6uNXIqWpSy/Zdj3v33iiyB9mRvdlyuU6QUgTTIQjogN+FdX+QhrWzjlfaWz
3mqz2qZmT2dv4osGiiHFeZC/ycEZZrYCYvHRBvXFhhxgEICfNRsCRPw4nMO8KIohTyEW/eBrg7gb
3YzyHEi4Q/fiOU90jWroMk+XsU5TqUdl6W/4h0GQeSTdd3sKN2Tq2wm2Tpwywsuf8hShg8cEd9X3
3Gm2+ZQepNH2CNYHolFMM9ilsqFsozNvJW0ysscXKcJop9RpdjXS1bVQAenlSKBmlqHqkpu/eG/X
cw8Mbz0byRGglZvUzu5zEjZ0y8WTYKzZ/bl9Q37RFX6efeOiao1RyPCfTb1Bd/aqJWM8MEODRiS7
LnmREojBNArVL9PkzbFa5Khgkuh+zJcDn1Ep3jtfnER/0+keiIW1ZS9aq3zE+rzwL4larIeof+B/
h9Bdi2gItDLe/c+jJPn8YwFaVK5nLp5q0dw3c8H9Si1liDdlB6T/wEIKsEERdNyGlEBtWK68biX1
vrrjhyBubtrv/Bi+wKYUlHk/tVqaXyIv60r6NNN5ZnNZHh5aKYw1n5/CSpJq92Wo7Tz1fc4Xf2H+
pSPp4md09YouwBUSjaqjnmH1ZquvOFgMCmovJYkQ8Eq2TssNEP1WOgbbfTRpsOYHUuwP/xBCcCtV
+YNmgb+eGU0ZtCeejq2UYRN/N2DVWUk4m690QYBYZxIT7CNvvLY7a00ZFRaXX3xW1h+kywxJc6w9
Rm2Gn83JZIQKXD7Q/BGtxVK9+EjChn8ya+nKQeFCN/kAKVbxvMZEEbWCjhXwJcTsOdl3lsct34Jp
6PLYH0f549X4rVrofix2/IbbfncXqOfUX9LhUeD/yBt5lDQyrEXG6469yHSUx/DbPBLTGuC4OBOD
g4iHp6J7kAEQq2NkS3fz7QAQqIy+iHFYo1iyAEBjfM2DqbnydOWz5K4R62EG1BubEJ2y10hKLoM4
D+xZaT2knHJGFOt/9AwtkHAnmk71ATONslhX/L60G73cJqyoyTwAf8vVjy/6iPTKDhIicWHAQ13G
Gyku0n8zhB2THzuFNDasQ15es0r2owHV1qraLTEIEiEN6IynK0mc01FbDyOwyDJDZNFsqlwDb48W
z/oj2yPzsyplgpx3Y5Nk6AefpXR4jRvJ85PiiVUiaivZGjv9SJjAcpD2SVDPkQ4KpRkbhQrUEUvL
fsrp6L66VmPwUSky/CMS8vB7YgieHnnMCOHGhZVs9exRiCdAWgBNFlvei42uublqSMulIONgeK+M
HbSrZZ9oDUmLGRRqJF+A1csT51d4DbVSD/x+D3M3itQnyVHEYGURIvQzBd9ljbv/5+BSwgs+tMui
O3aek0lNYqsPbyPDWX6b2uoWtTDoVEdhJnPbm+AYs1x6nbOllZLOEfMTMknOLcOPvbfJqq7y4d4Z
hn0y6e/ZcJOmQIbzZr1FNNdo2pHzKRfxRFvAfZ/eu/hJpotWY0Mqd5pDgIPH/uAOtHvBT0/pKbLS
78Q2KIAMegZyWbkrrDuF61rmklail/7UMwukONfkOUDzJke1IZ2fNtZore3EvmF5yIqxvJAD6MBu
vBCzEbBb7uOo5xs2TAaJPHACsC6KHxZgKrE4/zheONW27AabVAFdznzZdWIrhNoCEHoSCUIFpVgj
z3Gqy/jBqWtfGjAZkbITik0QQ/rDr/PBSk8undc+n4xOmsP7NNk3Ut6ImrCHISw0pI9bfBpdbzKE
lwZJkUo7baSGS30J6TuVua6VfYelS24TdXlfyy2YltzfJtlUqPXXMvmQQQJbnA830rrb/JT8DHBy
pBLYU/lzGOxNVhl7+g7u08SgqgTW5hufmEXVEth1+iwFFsOrD97KwcdDDkhkPn1U51B/+TY8owDv
SwjvtjUf1PBtitO11NShNTZR21xH5PayssEW/U/EKBZyWUsFE8MuSxuu8yRz1NYlKhBHDN9gdD77
U1NPo8J3r1A8YwNk4lQm9to0Qan9R/CgmyMfxdi5bDEawEkOcbaXFUn5y04f+1I3wNiSj5+U8E0G
aRWISFgXeYR4E2S+pXqTigf5Zcx0QMsz+8lobxuiqm7a13Yk46hBZxhs58GSu5Q0l2D3wmqR1YV5
bLYWd418kJQIjlkudzKKe7IQCkEPCBvHMOnTk/SENZylSRateZMcLLWKEoRaOhxtSEnJPYgBsJ0e
o5BTvvPlSsizAJyPdTfoB2Mn6/hStnqMGE+EJnGLlwVi6SedP0El7aADWGZInzJpjgayVkYNck4K
ab1tSlRWmK9paX9MooQmZ5G8WYr1zsnbOFeZtSF1Tmlhlgtf2l2i7hoCl7IdfKu0d6GnU3v9CSD5
VRjaj3NGsm4/KaF25BRgK980NACXk4a9bY/VpAcDUVnXzo+l/aQL19eL6llDitCAoboms1Orbs0N
7NqtlF+KGe4nt6S+Iw5OGf+QUXlZpBsPDRh69Zo+7ZUWv8mjpfv7jjR3V3rZafyI9O4EZgtvKO1V
WL7WmJAq+i03QEFjZC6JbWZx2CQv/ai6JUOyxwrInUyVaDMa2HClYigIx+fdShtMRiL1olRx8qq7
t9V+Jff+n5QCxHqZHM0WYQ/9JH4xpYFmhWtuHmR8BCxI0OH7NIKCeIlPXfgmkhcuvnxZr0vHdvTD
yblXp4+T8eLxKOPDeWp8CC+B8WUAI53uCh0UxHHIgr6XBoeynAK3pwmIXfwepSDz58lpBocyal5p
o1iF2bI3hembhGQDJkShIuDy0V5B/XSJYJ9opDHvCUgc+kXaZQ2Z2vVAkCPmcQOxgb8QmOfy+sqy
1tKDYwAE3JtObq5COnFlosdRLvXou+hPR8WuEVlQkSA7dQZ1OmU7NXduqQdE5PnlvM9yVF3qWin0
bUHN1ccZOu33WPO2I/VUbHPsOXJPI4phFQbRmeK9gZQyTk/aLdpAViFA6vgoKkhThger8PtESkGn
q0Gti/WgA44/6G8f72ct6x7i6chxZIi9EAk4cwZ+0eB7VHkGL5EBo6t21zIXBJusKbsbaRqlrZDG
tAtTeXUxMKwZGEIh1+7oFhz90dEYpo8+VstsyjWwWWwDqXChKKvJitYCmhC0Hb2UBqGp0IjkXYqr
NNzjeDfDvtFEvymcYpRTQz9Uw7QBf3urNNpBfpVLQXY0NAUDKDWaqrGlZ7ucmzv2VKdGKbQn06jl
c1JX/SUNGom+K+44LQIOhtYPi0lfWPwQy0LLR5lCdcVeBdebS0zGF+IxEFZ81XWkmDSkgNQmcDSM
TbT3omz2ddpdOwOo0SG5xgQY3LRichNEyPwK0WFfQqdbmf3jWHUnB7ni5Eru8VzI2JcYd5C12pNd
5VdhY62o6G1ixYSgYuzvNMWUttCOrB2J5tqF14FvpzyVuhaVCSH0OwpVeKm/eHe4oQKJEaF56xB1
xygrXAlcatRXMoS1ZaUhtapDRjiEee4F4+V50+7D2PH12lqlsU6xs2V6Qxt9adHKqJclI7WnUoIA
Gb/lT+W2dciSw4CGyQo4xC/fQss+Csrpo11ZcpcxJlxtUdsVu7DwNlPm/jZwTgb+hUzI4IZ/dkqQ
53R86LIZ6dTIBCQeNfToftcsLGZyZdVBOkUn+gFrhu/o5a4Yqo8yrfQJgNu+StTMSoPxgAw0J2Ab
CIQtd9rKAcwueeamSiq0mcUyDZOtS6WDM0lvM2feSm+aOa0fj+Iow6Oy1661blipzSJXII0OOK5X
E3mNPPVQt1djRvcVzVdF1BziwfnN22104w1U4gDk6zV2sTTcTeTFB5G3Kw2boudYCDRAr+OjhX2R
Hou+Sm5eXzGrpQrVw7JtYnGDMbzmHiHHamqTfqtPwx3oVAdn/F4ld6Lqr+de2Xq8Xke5zUyO0rRO
MF80nXGQbh8doJBBYwV5hxWEYCLgp+SdHCvMcnHg7EOzeKhj476K3VsDMhE9dY/LADt5XQMDrAQy
yOlN+IhzL4ApAjOQcMmdB8yj0h03A7I2bo10uFW99q4dxCnqs0OqoadFuRKu+3sov6MNAEX6CvKW
NMSaKldNDj4yynHc3I3IyISJ+P/H2Xktx40kbfuKEAFvTruBNmw2m97oBCGJUgEF783Vf0/pP5gZ
SiHG/huxOxMrUgDKZGVlvoYEnvsxUVu49AFGJj/7VuvLY01hvqRzUGvTnsNOLt2XKnlVO9ol4vi4
5aoSmN33j7GvBTRRhqhtiyijcAnX3eo590UbavEQ6tMEH7rbq9ynhELk68uTkTZPnj4lm4T+lSQb
LKt401sFHfH8jVLAxqfOQkvztkmWb2XjghN4Vr+v5sFmYEtKhFZZiM2yJNvUFHuVcuWyuZGefTD1
Ye+uZBKZNdzgTUK6nXcthkW0KqkAY4B2mCwafz5JjTqZFv8G852d7NLQxAhGJCluEwj8qGwjTs2D
b6/0SPOnfjFcdJmH29VtXmoO7qQh2fKN5EUGo4gw//k2GF6YCcwRgjGcAQROpFmuM1Kqwu/OTH9O
0t0nBLKBi2mavftNFul1cUpL56Zh6vOOdgB8MXUsTTl9hRSt/CnDC4E7EUvXoLNRGtDCgk4ce2sM
G3YaWrV6aHH3hQ1/XmVJd3pObA4FWgG1s16lDC+MpmO85kf13CRLIuFq16I1j3nd7oxeu0nm9VAO
DqXjqsngp7+VnE/+sj5galyR8uuHbuyfard9z5aAfBpmqmoKSJtrXDIctWxh6QWwLauvjYU3Zpe0
SPQ33uPa9YBDsidP0nZdiiv0etWcRWvQ8nDiT16s9/BwjyrJiVeXIwgeeWuJeZPXzbuQjrlBypKS
42Rs5sll46EB4IKjVcELcmvocLJDgOIlk61va++ZtL+qQzB3DG0r1uBa+suL2Q63jlWBusQjk/ai
ynV6x6S1mYfMx6+l6+PF3Xn8ErQs8DlkRyhk3JSmfCriTskMRMyus0UCiL+c1t3sB+KEFO8XYE1b
vHNu1rrJiEt5uXEMEui6YLnTQVXt6GbFtsqp7qVXPRXDeMGPZJt5X8tJthtVdRQam5NTYgLrt5mz
9X3Ou2NNcusR9gxOy9XEIKZzOLL1nYmDAg//tYjU3kAReo/+PaZHxULqKN5na3i03PjKgAogGnDy
9dSExOG94yugUP+tK15GFB+9masOUdjJTLBMSJ5mkjDjl0ejTcBmGPJbn0x7taZ73X9xzDSyuUh1
RbxPff0tcdOHZE5vCloceu68mUn2Wvv9daFCADlpZiCWWrn6o1p4Wm/v1A8SlXIMNcJyTM/EaJUZ
yvLZgxmpzgmPEndhUFknxA2kw5nNTcSop92QPGO+QLGfhKUcK4KkGhcuUgN5k0u3LvD7k96uN+rf
YaXu1xISBixbuuZs+6EZQGBzN+dkCBYUhfyVZvTyRNAvJ/9RRXqXuzpf+0Nq8zNQJJb3uMX47FdK
pM0JV2jycoDYcCvW/dQCwcXaYg+l95giPLFSl3CFNoIQBr2W6Fn1pbDH7irVcie0s9LarpYIbm0N
LTourXNSfVXXOKOuf4oxeM08tMrZguqil/sgEBZxwvrnbK5maJP6aaKJFl3bT1wgECTmZsMlnEC9
cCDGsXPVFeVDq8+PMm/PMqn2GflSSSwHuQIqqXpyc+ckefcZDuVgOzuYyX6osVJ426P6S5kKncTZ
6+Y3VyvO0JEiFVmdfoqWWjyMa2JwppmXpSr3GmcA/pS0B6yTSpoye74uaZvrZnmKkRe0hUcXW8PG
oqHDyy2gvwdkxu6VIvQG4MIkjVfs1nvwCua2L62GypP7NSjz57Swrzk3r8iLooqObmPZR3+t950z
XKlQbVTxTki6CIr9EWfGliJuBGySivow+pvVCoA/69UGMOxpNuMW1zciaWYM5WGsh3zf2D0LyxyM
a2EYJeYMgG1XBDR3wyyKDducZVgO1XGZY23r2XNzZovUV0aued/hnVknA291YhdalIbbWF+WLlnm
bea42euAT0vYaWYR0qIw0FUEXOuhmkWrbHD3gzfNWwvzO7gHGRfmZLQ3TDINaAzUT43V+yGLFdnM
0uy32ohQeSJVSp2W32rJlWRwreZcgCoE/W0/BaLU6dHFP6QefF2nbnjT2zY/5848nHwIkncx0JiD
XRbt1QyQ8bo3yRn7nkqU6y5ZqEk5h8ag07NtrXIrsjEGd2H1+6bHNAKfFh9YdzrxB7kZycp2ozEt
RKQjOU17kKv4FiB2dZOlXZGH88JuHPoW3WIvJc9HmOTY+PpLrWOZEk5zXu9Np16BMo9lmm+MltJB
Zc3rdZ6woWUmhoslpHfVzJO8SoD5HnEYbMNyjnP2nO2f7D4mc16WwjkE/eh+dVlVGH3FGYSjxH5p
56al5+ak8ZNfLuO9DgLzDlGKjDyq1O7TKvGYEcsNzcKZr414lkc/L4cwT5fkiVVQR0uM61xqFNph
ITujru+inRLXEgQ29+XJ7GOkDZvm2p/HGP+mBJvaWNPne3wqnXjXaaCIgCn59b2rz+jwlhi0OOBf
Ky5FaUK/QhQ3LbfT6ujaK3UJq5e3zEUdjhkWcZ0Rm5j9+B5n6VJeIfzQ3KQ5F2MjTcGD+DUefmUX
hNCuRIRalUNNEFxEXHh6NHnDAKnXBPoxO9Y2myrzaI9S3iMYNYYx99pXyYLagoOioaY12e1SGeZ1
l3pBpCXLtEU13sEUcZmeaweJbLB4yJe7RTBTK5lnGIais1v2S2YulOuC6TZrBAEV3WCsG0wZ9sCh
w2HI17BFheWOelp3G3uAe0x7WHd1U8zXYvD9p2VMbIoxRVodgxUTl41rxsaPCae+u7ys6luD0tgp
T+wy0qTxmnZ5c2fVsRPV6/ScWT14RC/RIgPeQySM1QdjQQ1qGIEbtv3YsHRwTmy9rNoVZV/AixH2
8ob2KlpBGYmB5SR0VIOK+k7jtjvppW2oz/aKLr3rPFqLmdzkKIEDr3LkbSNN46pwkjlEIiR/MNi9
yC9iepikdh2WjjcDpov1K2v45etGRTkdUiCyS9Vei15frtegqSM62f05cAcJncUIXsEozztRccno
1/nk1iTx9YAur80Mbudx1vdIAfS4cDbzSV85A1a9GvddAiqTNryZdpuxmopzugT9tvFre2PVozjP
XZPvnYxNRfwBFgl5PlxXYV11Ce21GhA30AA/f/VjQbm67YadWB36zonNBc3Tl3ASPTaNXu3sW7Q7
dpzt2v1sacEl1eNiMxpNonL9gJ/TmkgiLbgdi5EbWJN/xcpyOKaO1keJN66oouge9+Fu3E05Onp9
tTawlnQ99Iflx2BqU1gJy0SGOR/uh0ywXizQmePcGd9jjvMfdC+wx8SC6UrPcFdAli8LjTF90pPg
KWvYxW5RHkpZu5GX5MO5Xup6hwojDRi7Yd/Z/rId42QE+7o23MqonTSlQNWiK2nnOKV5RrYwDeNO
R1DAHZztKBiD1SRD6wUrHJEEbh9t4V8bzpBHzVr7JyuPezq8vc2hMypEui0pskzBFK5aGhwE/KmD
a7OWx4WSqtNX9jaWqDz1rHBauZbLviVSOHnVh35MVVt0Azu9d6k/jJoWrSnXIiD4elStgYIwxWVo
NE3109UpxhR5V24qDXA3dlo+CNkErGCByV/OEUh7DQ0tUyuycKk6/0RdONuspZNyHVubU2/ONLN8
0M940gdRATc7zPyZYCwNEQ7FLI6i02j/+0G6y3NA8GIy+lBYdXLv6OUaoQxRnjDemrfCMetjvszg
vwu/osvsDGh7i3LB8QMwTFCyWwXe6JP0kW124X16rnwiGAEr0xNgOk5ibqeGTVMVLEw9GLtD3plc
dGZJdoJFRsixPG80H3hbQhltg6pEH2VgyygNojF0GdDi2MYuF/0RnPzV4LRLuNZef0i8fjx4KENc
ir4kcNTreqhdrvvgsb5KaY537Huw1XkbPMZ5rpOhC/3BSltl9S3n/bLUIx4tnEGpvy4vKaH2bSUH
AwZqixBjdpqWwQjKBZPwW5Fq+l0ibZr7HFuw+K2aBKOtfiB1XYZ+Pj6sK2xQie3JJu4dcCtZG2x0
HAAjowI1VmXpGOUDzDGnxYhzyYtcbORstS+VJ0HI22YWtbTxt5prmSRXwXAskcHGOiObAOjUCSwB
hJYxeO2piS+A0WOnMfZrM3aPcqZWlTWWe4ereh0VrfC2Y50H98IoucvkzF1JHnk1Jm4OXGi4srT8
pxZrFDU1s7rxPFmHVePZx0qMA2a7ZNzDZLU71NOxnAMRdY3dC5gRrPfue+nqkVlw4vS5WV3rYpof
Esekbu0i9lVqZs6FmTRDmEHy5Msmu2r0Eez15PRvyVDJUO96oDhJqdNdr92jNsCPLAvDvu3RAtz1
2dBdWetKQ3VNtEOajAvIIthe29xOlwsAcgr5w1JtK2+E+DcYNOuaNKVHauV3JdYmUPEcLngTcMa5
1tdNWqFFD1d+PDvrmD38nef0G7fVVsSjfxFXPhCdLNGgraCsFNbUnWn0tSeVFtdBfsY09LHyva92
UlwJyyCM9uMnJEXjj7QZSOBKNMpz7Y9ib0Yu48FHEf7SBV5CmqbJfZbST4Rx+262dnoVTF7xXOlT
i+oOUoM5xQq0HGGFYAqr5O9d6+nvA2L+iacEgUe5s+lIUn2UEID6MiD3i4ssZNWAo0AmOygUCBDO
PYafcZdT3YzNfL/OHvVIGLL3mr/kN0IWSWQFS7vr2MoUHil416kVhyqHpOQ10xoufXe/DJ7ca0Wh
RWZaU8fp03pjFUH+3HZ+cKS08hVxDvCjK1Jan1AQ/8Rp8zGyUIb1ngOl+b8MLI8yi6+h3XPLxgKR
YgY5n2OABO/8ZT/JTn/5+1B+5C+rpYXRnG45XFZNRBL++7zKaKwlW/ThFjKp/6W2quqIXqdF/77J
LsWM/g/D6m/msZzeirVMPlG6+ONE/vP4Xyv/XwzgZsyXcZRDcIFZJzb5tJygNAESoplqp49W9hld
+zfCLZ8LTh6SE3d2iG7qff71PGP2+bisSm6HfsiuJyvh4iLaz0w7jI/yMWpUYQjC7YXUZvwm3gKd
TKSWwBk90UEFUzvKOabr7L6E945i5UQVFIEkhT2kP//3Cf3zF/7zaPXn//rC0nazReTWcFvQZNx0
nv/FwH/q/2OVoo+DsCsVM0i6H1apGCoTOSkeQrL+qFUaBKDsPrO077DVPpFj+ANFECYelTfXRUIc
dZn/fs/amVVgcKJdEnLAxqu/6Bikrun6Gbnzo+QKU8ZzfNs0nYBoa6v3+Ne4zZW7xr6ltLYABCAv
RwPLpq4WdEoyBFSu+cgxLzfz2ty0AL3+Pml/2PV4F6BgbpO3YEz0YTx9J5bIozvitiv31ULWvOR3
spkfK7oH//uTDBTylIQqIeajugX0MW7D2Spu88XYAr07tQBCUgkngkLj3x/1pyiN1aELvxm2vf/b
s9DonOupM8Wt5dZJv/EqnN9tzDj2Zh24G5M+/7aEE4Y9OQSrFpJXFNSkInrsaZHFLW2bmUYHstXv
Xmt9GrZ9Ng10bAoLN3KvPHFv6i55KrG6wAsTugG9hnLWMgia8JQ7qpxgGSZobbrTfTKKvy1KCOb8
B5FMIjUSqB/mC8O0Om0pWN/Olk4pnJ96n+wifkzGYPxEYPe3R7Eu/zWIHyVCSKL5Y7PT/gfW759W
n8UeU2LaGKp89CdZs6n0Gvz84PjQysnt61aPscQeL5bZfLIm/hDviRj/POpDdCpE7A69FmgXEC6b
3JvDOEY6MVBIPdARf19/xp+GDmFExIxQu0QYRCU2/9rSlZ0mXut0fJf7nhZNtGIiTcd5DepQTycQ
PAqyRo/QAMBWAFlawBQ6Meg7fBT//iq2yaM+UI/57n9e5cN329TJGr9b/YsfO/mdu6S5ooNq22KU
gIggrUPlWcXebyk3irjsgCmAuQ002v5toJdnSVVxg2aUFrWjG59tkMMAZwTc36AyIPFiLlKWNh3+
2JxAodOVGR0RbD1HorhX11wwYU6eRDbgMVomzk6zW/OutWf/W9yUMF/MQOyAqSxhICdy8zSYd0HT
NvjHUEJvlsqLWtzhd1Vn4ziQVZBVcniDnwzSn8aImcLEhfQH5bP/TtdSyI63t7xLW7fNpgRQ5Dbe
J6fJH9KdAKFIKPx0aiDzf3hGJ51+qdBwujTlfqopJdTNfq1LsCfYdOfbZSxOq/DDv3/Yn/L3/zz1
Q/4uO4pY1K2cC0KhzbEfadbA8SxB3INVavS4DWusz8MEUv6xxBoao56C3ubf3+JPWw8pQMe2Darq
sPv/O7z1sJhxrSXydqzKU6uNT/TRI6cwX/tRJhTh9W9/f96fkiDU+kwSdNT68TL+sP0Kbajizjfk
rWYLAO6F7STwPGp/3xvtfO5aM6OBTiumz/A8aSdQyUhDhu6ITuknb/Knsz1AYYWTVUWC35QDM72o
885xLjHofQDNdX0vJwoPQ9jQh6KbSdtSR3Qg/+TBfwpAKAIgOsOzdUpb/x1yJFBnk9NW3IoyEDQ7
+ziSntOjnmJ8qgP7+8pGscGH2MjcopH+UWaJJuyUlcPMHRFci5ZiLK63tBec82xZN9xyUXZJz97a
fuZs8fvhoZ7rKbkFpJvNj6IKdixFoQ+zvPWr5TJN5dH0uF65zam1g/u/z6MKkv8NooZO7sJyQvoI
uaUPC8o2KqRxMqrasLD6jTP51cYdy08SQef3gTSVyIdLHQBTTsoO/500vQyMtjXc+GJVmR81IBXw
X+/zK98b4C2JuN+OE4HSLZOBvqG/moeq4a47x0By80YBqAvfvSmLyd6LqfG3ZvXWTY8ukC+KZvap
r+1x5w206t3FWqMmyxCrctqAXmFVpufR75CN8CW9DdMuAUbAkmmXwd4unV7vJzO1D5ouQQch4VNM
qHP7Uyev0So6t44ff0/88nsVA8RK4dNec3MPKDI22W4oxq2tPWu+gNQ5gN/RNYezTwfLllqjjDie
gm1tgVQuvBU8rm6DPveC9i0RTZlDlopdYJt1FWY1fN3/dVpRVEcNkM1JXv2beCR9eMqWibtebGe2
ae5RximD+fvfH6JC7H/WjtLSJLBbAY5+JG4fAn/eYCjS0fC5pKVRX6VlVb20CzgP9Fyycx+M7X5K
WndT4dP2Sa74e/RXj0bP38ZN3qeO8iHwVrGe9b7V1pcizbkwTWGX+eEAwE1Bop2rSV/DhC7SXFWf
HHa/7RcPuW3Sb2XRbBu282G/VG0wyKor60troaM34D0e4vH4mYz573FeCeWpY5tLEUpoH0sWU56w
WlqZX/CVORZLvFt1bwNljYiHmrBdaRfcAh7rCc0Spz94tBz/PrXGbyHIQwsN4xQHawjU+T+GWQup
5L7XmvLS1dLQN1XgQsWfCcfASVc7SqpevNK8CqDQr84VEqmevx+zIGfjOgXAUB2ZDxqlINfr9mgM
i3OMZyP55Pj9fTJw/0FRBxdhx6Vd9SGs8E6Fa/aivRvjbD+k9l1XN89/HwhltvfbUUfRiDMgcByu
dySEH+Z8ctccBJVV3eWJCHVwcOPobyt6mIEnrssgOWawyQvMZTyvP9EiDU2jCp16em9X++JUy7e0
La5Lg/5q8F7xjwG9E1e2iLSIm6ToflKn39dpDOJQPpNfHzsTZ9wK3FsdlxSa22sDb92OdvomCGZg
CPWPIGvusz7YdEm+y9rpGJfAv/LqOi0G5E/K6NcLIQxtpPYOl6SXNR22C+TmDepV9wKAmOjcLT37
iNE7LNIsNiQM/bbgV0owXKKt36umvrWc+cFLyudsNaHzgOaF6ped9TH39m7bViD+modFFPvZXh46
PdiNif9Kcvtkr1NYA0eUSRcWnX0slz7yTdqdlBuyOj50uH1rTXXPAv+Wg9B3kiTfamCBq3H6Mprt
S25gBUHuWOf1JQFi2BVGNOUaME/9JoWtt5ZNHSZ5dfGy4g2b4FvpQyAobG9Do48WbDltDVIEpN1P
gT4/1HHxCEbt1Jqgr/hxjiHvnkbq1bjaextEkTu1L5ZS2bJTDpExd7YaSmLoy++cOrjJNVBBAAoi
x0Vi3y7WNyCP1/1UPXiWpv7EueZPZnXJxkBzehDY1GOxdRCuBX5/epqM+jr1OkDINnj5tD+Idfwi
QV9sViwc9p00tiYcJN9abuZ1jPqqe8aZxNqkzLDALAWU9m5K22gdapZD8JLBOQy7dbzrAnebBMmd
GTuvemJcmW4VtXBkO786a+ACJl3snWp+WfvqlObwSuLaDh1Qk3qPwkkH3iBb3rta25mgApNxOLZy
OCPSdbKL7nYuxa6AB9SWbSSBi2U17et4uQP2EqlJ09z8WsTeaUyGEwvb7s3Iq+aEaVlwcM3j7TB5
Jx8zpBkJgqpCdqlOKCb7cM28HoiacfZoI3peHaEX2m78EjJbkVi7yU8v0zJ8X+z6vXPEFxd4TROb
r3NT/DQg7CaT975Su1pUY28OyqPsQY+0fXocTftcAxp2QA10Mn4MnJkSrBsZ1vw0tL0q6m/zdVI9
ZZZCc51XYt9O9bFCvMDr/NeG4ax6MG7j1JLJx9GcAuEFU0Kcx2h2Jd/ES/wyViCiJka4dW/xqBch
gquwKaY3iE8esux2vXOlT2ri4zhj+1DBi+uqcR8Le70ZU3m3ONwLa2sv3XwMJ0+CU2waZAQ0TRgP
lQQaawA9sKrgC5IYonI3/QgALQ8W+eABIz9nXHXMJbnVFn086GkAIXIqrqphRiUDMIlZndVHtgUH
cQ2Phz+b5Fkxwiywzcn6bdJm5NndGikFGlnCpN/Y3DRQez1lkePFEDScyGmCEHxrKGFTTHkfKWFA
lBA3VjwdlW3ezEXPGV4TAWzZtU6Wc9d5Ey/5XmNZY9Y/Fjr9PcSOFrIu0hNn2s5dBrsBgiIaCmbh
3/CvKpZabHNzXAH7UJ+em2g2bW7c3Um9rPDG0AME4LjPXJwRBRqPPatVrYjeFScneOsMO3Q9+Z0v
rGL71/qB9m6Z5p5X0Yl6Gpr5+mLSUt5RfQEQW39ftOW69/G5cbLI6+WjXqY0qgCa6gi0VUZ6btws
KlyP4qsICxQr8s7eJfEreKjXNikP3GuXRh6yarkDrrgZxLzr4GvyIFmR94AWMNv30jHO6/K+5umV
D1xksppDPimm1C8CtBpV07nT8mMJrBg1FRSu4FlRpbRWNIpGKBqyvR2Bh1baT9TlUaj2t3xjBvEX
k/TINYatxX6haKyYR27nwYIuN67yTVgcNclql47auNdLJFGgFnuWeOrL/ly48Ql857YfksgwkJZP
QPY7QCiT3cwzWkgrKNYhxWO8qnsco6j+waXztOTEPBNpRbHwXyKQC2FS88b7qpT7lEPIQeJByVLw
unrXoLz2wu0J/b4JmbLvBv9PjHiCi25OaYotN9UHCWfThUXE7/QvaH9E3LDpDvK3ShqgXoyAorc1
+2ey8a3w7lGFRdDpTs3qGGAXhIaXhlbG4kaMjMFS6ucuRI79ztHiGxXDm5HoFaBtBl+LnEUgOCCc
5W5cPIlQirGvewNAIFgNzVULGBnTrdX9UK5+lm5tckCbLgdZl9/3/GUOmV6cf8/ZfBrHvmvVW7Vm
6IHdi/KB2gh2STlYHhCyHlzKsmzPnO2h17TPwohDsX7T0prokNnfp66coXnNYddNtzJpjrbMoCA8
sA1gXO7MjOR1/SYTCH6Ldapn71TRCYA7uBYepJd8K2AdmH39nU0ZFg6Cbuo471tjY03mtds0Lwhl
hWp3ekO70TP/qmVvZnlx9Dt+EbDc6nHUOde5Nt7lmnZlICjC1S+sZgfQbYUcD+hBOe1+7U0VOLRn
XuhXhOeT1bE0kAENSx+qsKKrA8E8tEQFhLHMDNsJRtKmAMjHVB1Y0mF8bGiAWzXon2HYLPJOsFmZ
d7WTO8uGAO4Bd0lOarXi2wosme+GkNSQKOTg2AExPGpNfyoGY29ABze4MVrqO5SIgHOUcDSzMf8V
LCFahFNADOWtvFWqN9M99MnpFAXJ92mBEV7CWzcPancbQHigR1GSA0MKH9VB3ow+GaC0PcOjYl4v
hj2VwZ3BxILi+s6b7MblEkwKEvDVZwuod9HoWRu8jxoSK7O+9x26u0TPIngvDIXozI+5++65/lH9
9e7cHALcDUZ+mtx+axgCMSJ5ZfI2sYCAy47z8vq7wWhw6wrVinTjKTLS9ivPNsSzy6ZSP1Uu7rU1
/ehksne1QTJe7snI/TtevoeNgjceaJmvi23sxXBnqxW8Im/iSvB1Wb3RuQKLGvDM6F1o4ZOu/fKR
5yw96ywQIIP7tphCPv9BfZx6KJKMF7bKBC8qpdnBxlv75WjKdgd2HXopFl5LgW95mv2/FFd9att5
6LA8NUAszaQBpXNnNJAoW3GZV/HN5Gt4n9y4VwvUcs/dVEeyf0lJOdTTay+/LewA+WLAYGN9JXXI
QX13UoPDRt82pnYomEo1HK4hz5gWbanBbjTgdejf/VrbatN2lZLjMZWa2iPDozXiuMJOXsyx3zRB
ekkqitZO8CgDRNArQPa6ViOOY2xSWf3Q1xcCC0NewNlJt8VSbGz/q9oeKSeAGjcWlAEImdoJGjQO
BeY19BzSG4TdeshbujaAZrnPu/yQmQermJ7U9zgwrQBx/lQ/WfvLT5Dnp6GyIDHBpRganPeaQ6OI
JFm+n5fiJDnXHQi/YgjODSTB1LgkAxYyRQI5Kr518JwJEdu5NYFWlutohHkXn5dgoCVQOTeiD37W
IwXyZhSvdTW9qHNc66eXYXVZGZX9oPZRGiPcZKESYTHtNYNKsrrTgXpupZxuFtYE0MebQhgn3fP2
BlQMzfWioasOVjvIkAOu4HBeIumLG+SSLoMWbKcUOsQIq7crrfsmHr6mAYyRpssQ+URrLQimSx/I
5ykfb6vAisaiuVJP9wtgnJCVwBreON0aVdxTrCAhIbFSSACAeUns4Q3EtsLjiPfY1W6Axt03SfJr
OvWVtMJoOY6ngxoydfa4w/AtmZ03US2IG/GLQyAey2C59BifOh5XplVPiUHDYXCaSWFV7vRWkbq0
7rGp8juW4H3ZesdeX5+6qRmj0Z1vUYU/qEDnExUc19rFVhYOMj+Jej63Y/wyefiZBOs7dLJ9ZUwe
KjNcjNZi3Uz68paATOWYOGAqPmzGekGfoLzooj/aQ7IvO6W3ACgx9nZ9mT/4U/0NaMgV0KpdUSc3
cdzsjc66QwQ0dK3ktSNegd3YTU2wqilE98k7ZmbwHVuPi+CyuaQJmDv3SDN939kxmk+wBQIjOzUZ
u1+HL6+WFGlQvmka6g/TCEho/pFj6VtZxp5+b8Wrt1sjyR9G2ag8lXSgH5+N2keKzzRviik7qXAJ
WfStkvaDK5r7tsxufo3Okp5gaqH4Q+HMGU/mamlbPbZuANYiyFS9ZhWked3a9x6iNx045qFwrwOL
bjEfulrurlrXG711riC7bgK9gcSQbEs/+In31snhuEZJKbST/l7anPKtgfim1QrQfeJNLSVMHSOs
/95nUV25hTzN5R3QBtqZS2in9W4l2nboDTUIDQSclX7lR2oP2NkXyhpbleKOTEjtLg9ivSO0UvU2
EyPENaQYvjcwqtndw0ywT7cunVl3cWFQOZEKOBb5rIVE6Wrz+znSZ4kqVuFSl+eI/ozGdcUlGhex
VoO51tukprspgxdFrCkXcFG8jgqU5FIQ67ZueeIvVXFYHb39WYUSdZaA0EDDIY+yxf8qLWPnMbP6
6J7jAgXcYboJBm8vJzRJyKD0xIvwat6A0As7NLVU6qV+ZuEGmMJG7TmZySLU4QjfP2BBxTpZLr1I
tO4AbbKqh9VAUTDZBxrqLJQ7iTEbNYVqlBzvWQVlrZc36p8ZIjLgNNQLqr8cgIwalji9xUv2ECff
jZk7vir1Qh3RFY3a/Eap95HEfVnlq4q1KqtUp3R+r4tntR60Sj7w+VwPVELTiPmM/IX6ImbBptag
UqLV1PD3xouPLcf/jSbtxkNztAUewwnPgM5cjow6VPG4FSbV4fbs2ON2EMi4zkeHS4PRPxcuqilj
ujE5dRhthHYBWcMOY9sW6RMvRUn3pM7TYqbgmbEoEHohfVjNNx76K+VisAUUt+FrlrwaLD8SW80a
I719r6dHWXRbRMe5vftHDXWnmhnnELSDN3Xy0r36dU/iW9Ugx/b067izRHqlwWW2f6o1Wsdfuk6R
Mqlz5C1n1MHKvuhtuZmWr79S+16NTull21FnqxknpDP3vFywphuGFBYASin61iH0qzthIVw8OLWd
Sj50sjwuWyrDA1Os5P82M3dCvoA3Wo0YFtpzH6/XzVyyhO/VNlGEm2miI8v4rZkBJXmAZxTA10R8
0eM6joR5PiiXzw3WDm19r3amFPqeZd8uLv7T7aax5zu2yIAamsCRTQOGJ+xe8XUXuRxsv4yCWN/l
yWva43zGIWxqewm3RktyKAjMA8Om0ma11ezhVYXI3Ld3vdRQm9F2rd6cJzhFhlq3SOXxk0yk2qeu
6yiWz6+XHxkXito0sxFm4WN4HJ/I2mnXbOs77O9luiIZsEmoVEyieaLVN3wT/9txF7RYBZrpH31X
XirysTyDGD88sYgYO5cEVe352FA+ANOKdBwubc4di76uMBZr5q2KO+pul9EfodvQIJu0wOdWeQeS
fmwotTjUnev/aDqL5bjVLQo/karEMHW70QyxczJRBcXUopae/n6rkzuJY2jph41rU0/ys5PQb41n
OZDpdP7RTeleTGOzQ3mQPd9zeldXMQ8OOiMJe30fXbpbbT1f3xKXIlnHOUwZb8QrwMDWQ8STEraQ
jF7X1uobyxi0/KHrYnoR4NKEySYbPmWlYGvS2RppRefD1DzMnneHjNQjvNncOIALjGghX/jDttPd
mfnpJXaxfGH8vCpov/gepWvcOwchrhJ9n9kfLvyO3jzHeLycnDl/jusP/J8HrPFNBxLgSWlNGcXU
3o5lZq1x0KuutETbHzXmrNIHBz+VQQRM4MANHF7OQ3p7afPd1Y73Xz2KjSm3uGkR5pXxYwwBWx8d
ur/0aCQZpaukJqffUDYZEu7Uqmc/Pel3PW4RPTO/S9iw9LiINkVk7XNaCwIL6/od3KolKl+mKKRT
C2WaGGbw8Nl8xLTGV4MleTn1LTvoRzzBl5w7klyhrvXOxv6QhNRf6Zb1VSza0dsaNN6egbuIvbN7
6bGSZg8yakwa2TlRozX5fruD+DBGIXZ2Nwb+6zmJN8ghSbUG/6ymiHv2PyFquTkkNG+QllNjPfJU
x2QADOqLn3g2ogiSmahLnlOkhWSe/wHdtUaxj8cvSGkdHDvgbXjdN2IxF8DPD9QG7Hsyv8IDjCdJ
g1JM46PDkJ0uFhXeMGwAUra5JMhNtIrkoEFjC/OrafSPo0tyBjACqxYP+mZ/JAtF8Ig90qGQ56eO
d2ipRACg2/itQcU0EKZ94DWIn3ODcGdNiP7+d4HrwSnq4tuZltDmTuQulSUBMrYO+bnfW267a7G1
weXRiazbGb/qYxypEZ2fMhCdFI9ISgUqtLuEKkcUGU/KhpQDDL5KzuBG8wEbtKCwgs0YlXfXdxXM
eg6+shanWvY+B55innbenRNMNHEKtjbKrLq88lFezCv0JhjPpWFT0hX7BcNR6xXdIqfBNOiLUu4E
1HQZngveCj+iQuXBwStGfLWmvZXTXxoUiSIEhk8zt99a5LuU/aX2XkqUeFH4h6gM7uJwOmT9n9Ef
8Drit8lIH3OU+XmmC++FNBhSji7tl5QmERaO09kajroTegltumAFt3c29dAfMsZ+cIiScAAyi32m
lf5XiZzZnfeZG20cLJYQU6h8JS1mG6uZlclgDYuutvVlm+EdLj5lVOgH+jE7CBgxsuzGVv3E0+E+
rMAwx/GxMab2pqloCu0vJ5McX5f4S85mGrd9HtKR4va0umlN78pZOjiuZYzy/8Rv+j0FhfSdRcX7
bGegncD6JFzO8KFNh3aQ5pab4HqY77llLyypdzmqFWyEi0n6b2eQKK//DYfp8P0BDLJH3C1PbV3e
2/5VEHLoTGime296L5Ovimn7rzz8erkNjHRfAHsw5fZop8NziW9R19WG6ekkxA9XTcj1c1Kdtd4s
smvtwxx+tQG0o+yZRhgbiozu+hnSr9hO+bNBgzmOeaovr5y6bGQQ5w1KUTafJIVUG51y70SalOIe
VKjU0vVFmwqwkiTZmI1Oo2HV/AIPifmt4W5GjtnxV6kPhpwcxX0AdKcCq5VC2ltS4ITOiap0+dXy
xgzKmyn26Vbq35bYGBe6dzghvaexv+xzdEpIYtOLMQxhTxHpQO/jMHs2mU7m9/VtTE/6nvPFZGzb
YEcxFYrwTyimKZaTTj5zixdkC1ieb59qzi6iUbT06Nn//leSY8SVr9qCtKrMdumsHouvxHPlRmXh
1CNVRlm9R8R09C+1WCPCwxieYXzJ/CovwaYmMDoaN4VfmUa6KVxaDcf3Z+b98Kpq5I1GSdpAeKs9
NDgVYs0LExV40jLPD+AKF3d8Mc1R9hrqPYF+JNbPFO5nAR1AuClKNJiNvgvoNCFC8df23embe8dk
mkPVHs3ho8dubZBzReITXEQpYAtFeSRLtQU+iOb6EHMEJG/j09HnTUdv/IiN+gt5DM8XL91JrBtq
9m98RB15Ju2rAZYNqThFTyOhea/nYI3yEzv8rnuKwZyi8qc8JIR+C4Qks29ps13t01ULk8IipoHO
3cscIy1xG+I7SMSzFyH3gNKO5b8ijczQ2mqTAyU6TNioi2HbAHwKtCSxiFcmVO1Uaf8gxFlHzyq5
vzz9WmMkyTit8XywrNkvps5t7l4kaNHbNXQHd9rp+iCLz4SaRIo4XVAPhj//4uXvUYOrb2xJPmUG
xg8+MJ9/VPMfc7AOQwgXQ+LQtewRuVhlHL9dzfCENtcUvOEDFlW1d2mZLB9JRk7bv8miNzVmA911
FTEocfoTbUecdxYngiOXV9jfQdaC+GxJGG/dGsuut7/LdOC8BUDLKAiH9DWAJQsr2tF/Z+P6H57/
sBK2E8XIZseuS+lX3zFZomGLHdkPy0i7VvMR2FPMtbov2FuVqlOtH1wihyBbEHaUdSWbFgvW5lyb
8Jlf4330TSbjj9Nx7Qe6EVLlSpsHMrvwfc8jPvQPbX9NCauU1U1OV9OJXWlRsrhMapGEixoFRjON
0rkfVRKfcwxOjokXiv3PmMi9E2OMhFdbRphrbn3AdIi0DDtuKpo9qk+OFxu5evuYJ0NGkRt0tpbB
1h003gM3lQhOG5zEYsKIl9HbF9g/qEukx9C5hzxmGTHeFe683gf3iVz65M95DO+s3L2XEyHdhT9D
Nt8eeqLDzm1/NZcSxTWwReUpQ79yJP02e0nSgcGh3c2Yfbj0DKnpJqVFRssqW0BWKM+EuScqHCUy
IDkMkJwxAbp+NAQFvhtzdh+YsHQYOXEpvdGd5R5YMQXErY9k+jY54U0GCQn/9cfbZHr3KfFFxEW0
tuCSubF+9O+pP7xtmCwBuV6NATPccu7G8pKjToqJ7IAmfe8d73km8h0yg1fLsvBgOlnXWIgJQtuj
p2ht/JE3qF06Q7nvi+BR5oTMV03rXRljMl2CrQNkLVKWO+gNO2w2YgWsymA6DHWPO6NrTwHBCFnk
0BHzaW5NCMkKaCtevhZp8dC0/1VOQ99I+qDF0b5lqpq/YjK3NB5C5/BXSgTQWTWTeirhZVGPeTbO
j2lpCQPhiKVk68Tbjo51xIAs28+SUswlYhYOc1aAfySOYDqGCW5dp7yjBvFU0PQFr3579QqwK8yq
uxXjwHT6cbB2R902NaRbkIgWJ8Ggu7VCieIPQGg6XG/PVLuANIf3ZlU/lS5RW8yEC8kEF58uvZxX
a/yUVDFq4BFaIZdmT9eGLwsxTqFgSBr58nwhU1m5ZKhnKAIVDvdZZ+8g57OYcTwJgCYzYZ7A3ly4
OTI+d/5af0xsuDaS/QhshTmL5cpyU/ePqFsrx5sz8UkdX8Nafps+DaJ78EJUmVVgP3Hf/0jXAW6E
tKoBYAa3lKbT/F5mEDo4HhjbKVuZZmO3Arl5KsRZL28lPdD4H2ySWR9D/kR6MZ+W/uKnqDgWxH9G
WiMtPR3RaDfmY1F1DYXahBYxWaAgD6yuxagQH8Wzs5Nhd0WRLDogYdkPOxm74Ch2hocaNAdZ4eZY
bAsPgzh/EoXyKP5uyRk7cXWrO+IG0hNS4zCGvtVjpZDgbH4SyNbHi5LDzkdkqbNwFJNwLR7V9G+8
kW6ONICZIWyAfUWHxpvByvdj+WoMDc4E2U3Dw0D+S+CiK/FkyK7Arv23+bao7zwaQgSwpKHpJiCg
GCkVka75rHTZEgxmmNEfvkFixju3zgIQdeg1/hVowjNhJ25WKhMRTkUQfTnIcOMSRDScj4XJJ9O2
GJHVHDxuly4RSW9Mr27t70zOQEaPjhxldsVk2M8I38OQGC56PL+rAqLh0VHmGb298Y9l7SCJzxiH
KAWZ32l03qzNE0vH7/YJxYzfPSQf1gW2MAckJ0MRadYQ+vg99MbAjoCyE3JSOgR90L0XnFEU0CC2
/RQkM34f3ejJoaB7qr8SRR+vFAP1S2ryvUIUVx8K9wrTC8v+JMPBhc0gSHf6ryIvQDjGmjyyCA6l
rft90nwO6LHitfKJyTU/KTS+mZFSOqCAzUOXgEH6wngqXZfMaBmeTnKfJO4mtCYaCF9DgpCFqNIO
Lgek7PW99jvTV9We8cADMic6jJizkvmX0d7KESibkOredVOdx60MuITfcdaDHd8DjyiuKW0WCqzI
jQP7kB+JJJOoj5bygbXLpgBnMcttXQIa0N0FGd5FdMOI3jpIEmEmHYUTTnqnhJNUM59gRbH6BmX1
iZsyjL3oUfTLLdfhM4ZFsn4LEewyTwRopuOLvGR7fhDDSDII7kCedJFJwzj3xjMVsYLopMdJbeUb
c73sObTZD5B9xtV9wJLgT6RQxHPN1G3q+Y/vgYzPdNmg346UA7oiAXfRmG1BGnRb5PMvSNczAB3j
hGRFw4l84UxgAbgLyrN4oA6I73Qv0DC/5ef/CE7UrsAp30KVAQznWr3MP/7evTr3ckplIZUB/Wkg
HO6Rtbp+e0uLpr8P0nJ4sAJ5vNejvJr9yZDDuNbiRAJuTJcgOps66/6SEmxBq/nBx0wW2Vi8MhF7
k5MwAOVecMfENCbR/BaIAiqGV3jPmKbUvX34jn//l8VZRYTpZ0YvfUrCoHkw3XofEbfMa/r2EUb9
Z8M7Z+fGL7BXhg9q0LaiYkFuIlqWKSVSPJIyCD8t1rqZySRpoRTOVQzJYckS0NFxKAK6EOayy6Rl
MJlBQmBLOVUrWonnYVoi4dRCzUL/2ZTn80MZV8CNonLUhG7xKmzA3Sb7HUrkmZKp7DIlv21aTvkl
OxYBsWbDoFHSbxQYT/FafHrIqKME758MI4TzOPmfDqE5/GIgEkjxdzFhPdBEjANiiSxUNhclW/tz
g7iEf9aKwXk1TetgBS5MrmEMdJAny0n++5DfYefsQaLgh47omTiQ3U8+uBDaBF7LbBoUEX5BfzPY
EuLRAfqS4pMd3kp3ii+vekV2v55KBvuNETmEDP3+P05dzkWJRZdaHx0O64rAECAA0wnb9Dl7dkRp
1q0uOQ1pd4WDKd9cIigauFN0G+lYaFiGvCDVdCtSgxgCzYUZGCQWhUsKMjDueF1CnKpcAZzw4Nam
ul9prZ1iH5s73VMQv5vtg+ocUW+oxxu5h+gahLiL9GCrGJ78ixwyrR8mPSd4u6Bj2fM4qza5GZJu
NSkgeD+8j6NIIu4yDbd2NDy7tnEkX4mfIiD0LKhPaTJG9SZ1zdOgATmMMi5YUF7Nm3lYMaXHQ2Vn
tFJ/EQWE1T1fuAAaXQqOlHyMR5wMDhkgTtFuzG3sZdiX4ydtQcfOH/IpbiSyGSDEYetR9O6V8tdH
IiJYsJ7QJEGd2CFMi8FRY4jzVXbJsLvi4obI8FI+i0muRmidHWQCkcx1I3MTw+5GRAbNnUlkA0UI
kGl/qZctQo1XccQhwE+x87Qu9OcGdZQTyuZ9H97jUKWyhgtDWsH6beZpDJ8iO4zAtjuW6b6ngZ0c
H8lK/V7Q83nw71gs1ykJRLFla9HR12TsCg17ZKQin5Ajwlwkz2M6N9M45snt4qNCz9gJ7EyyAINS
YGSAelFMJ24wYsxH5O9IQIADR/jXYAVaJloG0E0oF2TS/LPC2WawgDjA8d3fYBF8hKvEshANNXmD
vMWsXbITruKLL3oW7Zp3yh+6+MM9jxBp8mWu7yFurnu2vsgLGb+zQUxRQY0i1n8q/u/G5T3KPnEx
dWgSeBDyzL6QO3xIJwwNMdhyr7/7Sw6eg0op7d3V/6faSZoGKtGCMecB4nTC0hBkS8BVLfkbmflT
Pp3ABflocgcvYLrsSRAYuudC03wuHCeN4DBNoJRoxgXqCcwBgpBGfxFISapKna10e0SCsBsWxDEr
NyZ/SClJ54HsSmZAnbq3bFxWKHwjrwCQgatklf/OTrEUYUetb97V+Vd5LNFKCjMcLzEr61EmB59m
CXyMf3mdMBu2yIVvJKswAvlCCGz061tpkJQ3yfpV5uPHUqZXxmFN6CDa4V+RSVgW4c2zJN+X4D2n
Gxc/gPqRE3xQ94Kybb2NZUQvSU6Gpf8REkFuFAxfaD/6YJIVEiGlxPM13fVyqxSvChkDBVlgBFrH
XRmCg+F9ia324czDISKRtPsxsiSZZTZCC/wJMHFhyRT85yNIczNJQmJNlym+00VBEZJef1cvntT7
WbHwA6fHXJVfCFVPFN0Y2Dnu1B7Ik7kidX8/Lj1Gk/Oh+YVA03H6D+yV/4h76JZ2QgLFfrzxz9+J
P5+9o8hGFwYHwAjg7geXxq7EJK5JPmBXfFyMT6sZRrbxm+nVo08jT2ftPAwTLFeiEkw1rza1e/ku
iKy70XaQvHun756UcWVm6/M1nBEMT/XApBVy9BJn+pQKGxhPB+X9FZBapjSLGApHjrijkoyWojmg
+SVuBEZxCC6gsqJgEKQQpAWFjH18laoUd+fg/DH4Hp8ZRhpP4bMThuBh+eDtyIlBKv6W91wELZ0o
P2W4wtPy1seL84GJHZX5ibdwMAgo/jXxpcFjk4GGhsOnjyRBDIhtRCTAobQUxJ7Dqi4ex+WJ42b9
YmiYRza/FowlDGyMxJJhC6PwR9wzv0EcK6LV0foUW46XTbb5RDMrXbwCABH747+JeTnKfHfCC2bs
9Cg/id0LUpOty3ok5iX2EGvYiLLWoAb+59BO3cF85AiiPL0fYzVMOyhXgrcz3nUfhO5DYyc0uDCO
knoCGHjjNbbm3f3VWR75EahQGlGRpwq6h6ITsH9mOgSo6zrR3RHFJBwyrbDiUAoRaaXrfo2b5zLp
9+sa3Xg04pNtIfYXfixzysZGwqzZip+4CjBa3bIQWe+FnBO8Lg4cKZ2PR1FBwwgEKNJlQKKqk7UE
fklgDYeIZi83aToR7H4SNuBhC69nICOiQ9BXPdG0MT8g/gqLsUOAK/93IJ1xPnn/MjHEgdEThyn1
L/9eLM9pyXL8x75ME3jtiDNAb+JZ/jZEWMWYJHjjnRPeKqgnhU3asS52rMu7KMwfgrI6JE1yswJY
DMFAm7MF/J7GtRBflp7YKT2O7pLauCvHnyvNqHgt7xCVyYMBYIDX5PjKbftn1oYkfYwZsTyM4bKZ
nta2uB9r7zfjpL92Nhkrl/LU+85eHgInKJKMguUb9Vf74mztBBd5ZBz45EsqmOIC96fBLzkHElSQ
B13xkAv9o/KJ9OlwMX7HuXknnsd1DVfau2PnERtozPRqdPR0nwF8iA+CR68W9E6OjrbJhrhMSROZ
1QzScegeqb1xPTZxAYVoByrDmKJAy8gneCUgrtt6vyVxPJBB6TQL+Fld7GObAavhO76nrocAiYCN
wvjBd8QyeqS74Q+y7LhSirYeG5timvOP3GRmh0lmNIltLF5GAWwYkHKBZ89d8gEJZx0oMg4Nt6C3
BLELgrs+jAgybC3NnVA9w1K2nBPsoo9cwUzrKEuHP+bBqDI8GAn1zhl/iQn0QVRXiqkuc0dKhz9t
8l81eXEwMstFgL5FGLPKuWI5BCL4/NVB4utfuS56RC3zx5S5kmsm5/M7I6+PnLiDr+PYjIJ1OT9M
a70cQQbulWNNSN+Qtx23YM3XA5Zw+evpsg8tqZvfFQHHzoYmJZ3Y9tnZjNjMSfaTnwnOtLv5pEwO
YZhICKlmMpAwkJEP0AkLo8z4VnkRchAU6JcrDgULNOW+Laz5q5wx3duxjzaMOdoSebn47sewkIzm
/HTI0hBBGoW9Q13N8Rvqm9gXYvyazaazQBnIE5Ks6bvbmaib4D2RiNCFLigPPUiWuMQnjGqRwt5G
+Hs/x+UsUA+T+sLU4/GnCbvxdCO6elSJhaNLN0buT6Ke83G9/F6JQiz8Ks+5an7KE6gfoCrnivsh
+KVTLlTyzlRBcIIKQ14MRgOQpcvThdSJKuRLAOXz9MK8xgXq4rVp6DZo/GQDCn3wbP4wG2h73P7m
LTJk9Gri0/IKFZPkzO0huIdHLvanHYKxzF9lsQloF4KyDM+6TrNjJrMER2jNe8PDdpooOKPSrT3J
RucpZnA0zwtrdZjZikXOu1tSlZxhUkpTCokLd5V8pL/KVveswxNF/rUfuZquOv0LYIn+5XHwScFT
FKDLH70eIrVSiuQqhhqf51vx+xrRgf7qjbJbFj1ccTKBaWca5V6Y2I1q4VHF5YeSLKD8JJzeXIJq
wt50lNAy86wxsFDTfFrcfPbHXRw9yioYyPVR2BITU1qzNoC64T44mZLraKj38AH0PQ0kxoBpmKt/
K2mL0OUTPE5u62jH35Sj1TvAwdjhtbIkzgH9pDEMVuuAn2wwFVy6N55eCSzxa+xtfaQIhn2OAtBJ
aMtwPcFyjpw/aQDALg1tBlb5US1ACzQjhSTYTx/gXOSMakdSjZ35KCHLYSq38Pw9KGqpfBZxLW9A
OvP0qDQ2k+Pec92KvOWXb1W2D9NfFyPaCzEf6bhYJm+8nudUVPvJxpOaxKTkYQHAKl98y7tpL7SI
9H80Zf3sYSnSgp6O0fcoNMSLDf3qEdDkvyXpMX8foZgtjQtov1QyLhaj1v9oOHVb0Jtm8sYUCB1d
m41zHrRTIAmlojmq8ciR8UygWsRLDxYQUQSDoEWM6B3i86ugYSw1ySwyeUVWOIMUdBCmyTcyFSiE
sJ5oT/uyXIY3hzIB+qDA+XLabH/9GlTD/fkcPcYuM4uKhNgh+YrhWD4T+X9eA/qjl4sBpkcR3DT4
34oeznXa/M3O4s8AeEueycWdH6Q4Gyc6usv6lWSnnURezuS+y0wdZkO1nhfNjDPLjk2Z89zzrozn
N7dYnrpumW9aMC5lB3QX8wV/3caQ9N4GXNqwos0SR+Yyn4+Gx4zQdf3bhudX0bhv+/BHGRSfXVF+
bcl3Mya6+FmX/2IrfrcNhvJVJerQMfsnp14P5mQ+TnTFv7kwToXJR8U3sgIoMDjT/PFMP87t3CAd
izDdkm10xGYVUKWYGVfQD9ULzGSdf13M6d5dhpIqK++u77I9TsFlQawNy7hjRCJdEztn25KhNk0f
cSbJlf+AmPl0nNtPUofXDlWX18G3yEQNESQ4bQBIcC0lZPtLxXgTOgXIyTGK2sR5SA+lnDcGRXLr
oUkdqpkEx9l0nyca8l2VNS6w0EThP3mMwwb0s34iPEyE+1qR48Xoosb+0xntSe5hOFM1V4EjZ0b4
Shhs9uaXsF3+i1xMD5O0tQvzPuvz14yqjbM9vRE31b0NBLRxcGbqzvwq+w6wH87ef0VjA2NSMgF6
M42kLixUQiJ9OLez1wR76SWkjEK7HcNItVkDhQrLrl1Em/D0PUmpoYS3p+V80j4VFcxm6z9xSD8b
2I5/5MBXYExJ8b2npq3qlYmNfkfycl0nLAWvP5+YYEmc/k4YLgn5704WYXZRHYpXmFAG3DhfqnW6
g/+UJkaCFLSwvnSUN8tily0hbEqSq7t4h0blnfCaOU+COdJi3Sm+OZ2z14q4aINZModmeYfds1rB
vW3nf/y6PwZW+12JySsthEAJi21ONW2H5RVW5EEF/s9EmYX0n1B+bTyWxjuSqeCSpzT9YmQ+eW3M
6kTKKQw05MGJFHi55hKUfunQSdFodxVZg8rTGFsyslhc1S4PLJXG2kea2N/YIHF8q6Q2YWYC6ZV1
wcYZHkcnAnDadpsaeUohIiX85sRQY4YqgidJW2L36M4K4iYqWVOijNxRVDMrVcxdDKjyEFHzTERk
vix3DA56HJgAcC49luW+Fd3l2QRbFYQns04+7EpcVOLOoCQEwYSGpGP1YSAnoGMQq3AZhK0YISCj
haicOTNAALsTmlNEVsKOcPwAHBqt04kN0u9RPie9ge6GkqwOdLKPRTz33acZz7dCmIK1+mVbdMpe
y/pH6MeT0m/I6zglaOV/oZTGjbYKB6KFMIYtmEn3RfgkCM4f5UxJ+EiEYEcvk5t8em1J7kHV7s5M
v4bLCEVMJKGl1vDqr/Ot4rXx4N/GPq1xkxjjfan9DH64ThdHbxAIuu1IJBJsla2xYEw328RTe6vM
KhHhotpYavQ5IlY0TO1PQVg6OH3VpdKg8Ul6eHYzyBREbmi+k5N56M/pHY4eFHs409ka6wjPTnkK
4UCXhqDOBrHZ2Cdf/CA8jdQ6chjMpd+6ffPOQZqMPw6H8Y/BgKuMi7t0046UL2HwYwyXj9Erp77S
j5jkzLrEh4gPK+L0lq80+j0SP9YZ8A6PTA2BWX11EoqtdzAV/tNq6vvwHP92u+o2qBiQQGr1UQaL
iDI+e5QbxIcZEkv9g5INeJLyd/mi7/QWcz3yRd/ppItqfF2di2LC0KaOQ0oYC4RP6Pb5Yp4t87a2
vP31NZW9Xeb3xIOSWCieZhmdKTppx5Obu5vRao9s0CTtwCN7hkeqHpT2H8c+ZogNtaqktt31ubtr
vBOtAoRbt0P9nMXjkbkVr4Iz43C50ycMk1r12Z8ozfyF9HcHfy9SjdeHJOiv9Zb6FFjQXrUIeUX2
XLZoi/KHitYkg6r5UPKRjmaivcrJSXpdUhr7BwckBBFLS6rbv6aTNsfMkSs3mAO1qhVADkfhmkpd
Tx+KmXJQvAsSa6hV9hNkp06aIxozrJJ0/Akl/DtxnzmloA46UwcF1z5iR8j0UHaG7tRnoMWZgdc5
adfMD8q8lF616/CGZN9J0HMF5JTeqlZeiSp527/2HWM+Am9+nknVkfNIng4LFxY/E6mpmvVB9C3W
Y9XWFLx4fftA6dmDopeioPLSbt2i3xkMgkfB2DhT/rhtPf/TCAH52+mYMMhw15yLu3iizzQBloyz
7PvjgEz3yI6RPiKIhHTzAjqeYwQp+CR9Fn5lOVI8JtF2mY7o24r+sUY9fXr+ZU8S49a58LY+2ibe
+CRnJW6B74Gbw4tBVhtt7v10p0tg+VDQ4DFRmVpgnk7yp2gSd5JrlifJshClynoR0Md301iIpvkY
0plTUToihi9hQUbHgE0oMxs7aOqqa1qWy6ymHpyK3mBvstJnXNCrkDAf6/4PpjtyNeyCbzLB/l4j
3oxjGMITSedaEXLgcKS9sXoFaO0qY4j5LMyG5ZpN/sRi+CYuaKDNcNcrdm2Zrokjf4y4/2DduQU5
xxOF9eNM+CDZFr0f35j5gwIskFjh99u+JagCn3Eg+qnuEEOf0+j95lr3OnddIJeYpWjrhX/1NbJ8
3UYEwzPmO3Joph//RG2xouy8vKpi0uqjY9ZWF4Zb9GT11dQLklgMJOpZstdnTqmZGZ8CaZ/RFGrZ
VefhEV/hn0zxvOS/i/nJvjgNl2Y7eA7cgsohgNG79ufER+PW4WCtl76LSQJnYF70s2bUxHkEP0Q8
8WHuUJypMDZ3hhv213IBDI5x4ID9cr/67sIyiqTqfCXaa1UKg9YVTNutcvrX2gcSZdskY1TnVxLx
Iby5bYDv1v7UWZo4BzLXUp5ClKIv3i4YTGKCtcVTsskBzMvghVzlIkg/xiLoT1E93qE2fBAOdqWS
TbmTSpxVOnhWkY4RZZx6RNls2yZkl0fMXZmd1zZpn1HApjV9dUqLYoUW13Cq3xnmQGrRzPjEhASq
LPvV0pyCHK8Zj9DItpRQsliPAWKUMBjHoGnRiXPS4usYJdYgWq9xPeh3YQIlxZ7gJbTGaB13J+/d
RSAYnWEcysFgWjV9PcSn9GS/SyqmRvZ/yMF6ScvgyL1/+Eg3sQTd2u8GLllQrTVH94oYuBWgy3lq
jonbn8YgIg7XOKeEcRhhZv1MKva2xjRXcZ77gQZK2eAB1CURoZg8tE717D2EwOtLujTvjLkh/y2b
f4iZz96F1LEknx60ZLXa8XAxKaqjohrCrBeHtpIJXmUVM4WntLvsdnDXB5rkUIYURhfq4Z0vXUOz
7MSZgVpIdh/M8YWZIVt3YXrunKS/c5oOfgeO9A5uTCow811uCSORGxH7pzORIq+3vvloCTnOtp0Z
e/psDxvrAnSzdpcH2v4+CdSaS+YS5hkaNPGjeROdNZJgJVEU2+Syxm/MGv4zjsEuo6kUgpiWocv+
cjF+jVET3ASIan0iQE0ymWJH0IKYWGXSuKj2Pjy7f11MhhoMFDFtrIjhF0zenKuQBGezfHeM8Igr
RqIPEFWeFgzya4iYmgmVVHP0J7fb+ytODleFl2JX1DZZ6RNZ791hpnyVBoBMNjDCCM8pPZkrg4sy
xvF1NWOil/QlYQLHpk2ntyhF9NSevcOZ39OnnVxvOymAy5eHtDBJ47CKLzVCe/GqnUvGXT658CKG
8gO1pcfhnDubLAsopCfmCmyPTKZCXsBE34G6BIBUSD/6mN50xRSBj5P4ThSY7hQYriRud3TpwR4w
KWIC2b6iaTLsF5Q1ILSMOX8aAa2j4L4bCEgXrooFMh7T+vYn8kv5U/rEmXkG2bTsgsl+VHSPkOEY
J7uVFBRJCZOye6WPK+8swDAXqE/XXzpu7gSMjQzg8KNjGIa36iEyut3nOacdEGkxBvY6r8x7i2nf
PvJ8otgN2VNQ9UtlkKQpLfTu5O7YzuWZoMI5bu5XZWx0VzBd2cervxup4gAJs5iM0K8Wczmnq+FX
e95egU3zEtzn1Xi7Askp77+fo6vVKnxc8XRGSXAXFAdyBSRfYx3X9yN+KjYQXgwHcYX6fENHL+Be
XzBM3Pa/M/maxWUBHiLVHmcSyHPjtskB0OlCdr6CVuwhjjEl6B9Ovjtny1wJ9hyvDP6abGbjtt5L
n981/ErZslH94fbWlhS5llTCHkOAJSBza490FzoFWjiYPN2NLoz+AXZWECz7keHWCBnFOszJo83a
5BtDjBXMgEJa9BhnhsiXXy1QSl7QSoGl89cYoyHSDpx1l4D0gt3ytiuaTSbOmG+bznnI1e4kJwvo
b+6RMoUJMsZK80lfsE5iXJ2Sq7bwlpTHKxrCfcDn/aMUHulUUS2lqdlPsKGUISCYmBEYhM9eBaME
/vQrJaHDck329RAE02/Mpzs5jVL2dO/b+CgAP77spZRQGAKta2y2taho3MLe5V3ISYVb8G+NpHou
jOaULmfmECFFivFnzDQ9n+oV1iJRyR+StMQ3nHBr0RIiNfDrKcZAzhP17Zr5bSL/t/8j61IusFxc
cZnwPVZQ5vMVA8BvUzx3WdeH1SfhYVm2beo+8aMiqg9pOdJtye9AdbFcxsW4i5JE1bifDI44FZ59
G52db+qIvQvH8W6p7I+zOzJ9h3l1Pu0GzOQ9N5MfiOUP4RBDP94yMZbJMjYjszLDSXYeVfy3DvJt
MrvPzF6+efBMT+YibfjhfvMP+oykef9KO73A29my3wYENZNivsTDcBqT7KGpqOHWuo2+/JIV84sV
UKhr1fVjMp7H16EP7sgA+4B36EfUV/8FJdMgA4fOltkv2XlTNjwHcUWlUWzv5zLbGTGAPr3AE6//
k14amrdNMytGYPRBZjK4ozt6DmN9aKH4rASwvqJM2rehppY2EHbjodJBRWzqxbFcHy5h/JUW5tVN
1l0OMkgMmzYtrWXvLg5jBNOgHgZyVcwn5Hn4pRBD4m0tTQ8NhH6xnwBMXhkV9JEb9Dajeap5w7ii
YDsohBCur7ib9PMhjTcsrN9BT9OvJvHIamW9i5G7N8xHuA/qoLqtC8hgCAtwAwP149CLJCQnabUf
JXeXfLptQ+/EtIGNc+7e6FzxeYUEGejlrD5FGRWJ6cvyHvhZfxMYBuMTVxuBrz5vOSLMuZ+7Zp96
+Y7GJe5N6i0XmsK4l1M8V+ZpRvACqJLeSgTctfPjRMnaxmHGUtMmrLQh29uM4W7mWg51QuVF2GxD
sInGIbI9jAlNlaK93xsnu7Dvw6h5aPryq4173AU+hc8eM+Mt7wjMtaFL+PO5CAGRqwsZr/1DOrpH
fa2bAXgSTzeM78PmcucMdbSx55pCJVDg6UKyqx2fLhG5+5lzLGDjc01vCx9PF4t1ostKi5Xrl8Qa
0RorqMdY+nc0tTwES0eMfJy+LMMCXBMePAAn6rYfwjD59CeTxjnnrto6ebePg/QXMdbHsxUf+3q4
X4L1YDk2Qa9ouw7nUzqMnFPCAJz10QB2xkB5Yoj8oU/tiXwRg2y0M0I3oEOxs9xVPn2KPOstCe27
gOZvadh12z6laY07MUcrZGSPpLIuMo3IKzcZNIXcWUARjB8NkSv3TFrn6F6Oab/uLmD0BmxlEaxg
BO9DTL+5AReiojyaeBllKsDQzchMNpp/B5TZ927ysk7xl7a8J4+zr8ANAtxF5/wKovzQuSNxgOmY
lQ2xKNq/MAhoPHm294q7bSWMPXQZm+N0D8w1/GmZ0Oo0d3cMM6ROMB2/9WnHNCIKejGr3JYcjXPa
0iAyPlr50ySHpIsP5+SyWZPhKxmHzc3EbVgL+ZpTydzkfjlFTMwx5vLR8/M/KHaiqpTEKjBjlea+
oszNbJb72FqZJT/Uv89zsu5jTiqockED8ZfRtbtb26Wq1UmZT98xd6mext9FNT2LNNtL8RK1fvJN
WdAKVF2IsW6KrHuz2gyhQ9blYP+kf9Ypj/M9bfwo5fQxVHG/RETlJbMOlU/9Vp+YLgre+j1W5pcO
5e+M5ftKgHNowvcewZnFdNQYqFDVoKW2BZexq+KOiXvvCTNuBCTKB7McsnFIN5VpRidvZkET4l2y
7VIx734ciJkzqd2wRmawMkNPFk9pOP1tm1hfBfwzqoCpgak/bWyn/DWbTrnTu6vJSja142tnjMm1
2VqckVw/k1bQBOX/SDqPrcaRKAw/kc5RDlvbshwBk2GjQ9ONcirlevr5itkMMwMIS6q6dcMfzG0/
JtNbK2DNWkOFvETVHybPuRhuAz7Rs8XebRDRLugTd3SxApIvWsros0lrjNKi7cPRdc4qvBbSfVCz
pt+Xy3wGpa9tOQuQJxRVTlyeFqxfQpHF6T6g5xDb4jSiXBdalPqbxUTJZx0O0vac8zIhO+Kt8beq
JfylNMK4N8d9Y04vCa7FyHwDexMaDcOZF9LMNucOLYN0xbV2To4TlaktkXxZ5u9s9B+aBsytKGr6
thjpbNWR0uj+Vb12oTuQ7uO3rJB/EH9lCU/rIfMLMECjO2+zyYAN1pkDAJNY/o0FTuFqRjma1Yva
9bNXP1A7ofww+feBZwRhYI0/+dp0CIeYs8dQH5PDDNnEfyqXc01/OVY4bSFCmZ+drNv7w3ScJtW6
HHiBuFCD/Fx6thrOLbTDaXyYHoO+7KXVG7IV+oChWQ60pHoRLPo20OLVOfjeZKAoKexODSIx4cH7
sUvuPYmGSsmBpAv3yBSdHgdPdy+0fh+4PkBU38D6bx3MXZFXL4Pwqx0FlloK+0zjItIfsz+OaWkf
9CF1EWL/miOL4EPeIXx1hg+0gj6c6BDixZyaFzrBlOBvsuyimuCkc8szI2FvTf2NvXLwIixF66rL
npc0UKiCZZNm1l0pppsxYSAn2gc4Py9aLHdLgk51N712owVs1QpTp9Y2mutTAE35vySnRa7G4RVE
vPem/wE7juzyfgCBxDx7ZUpLENgY0JWzvvhyPQSEyF6L2QeCChtAKzI1TWJ11op70ns50gJAz0w2
fd5bP0bLKU1K1lTIR4zpE5AYdTNl9lLmNAXGOt0kC72QWVVJ9rgfHcZQdYMwkXnMqu6qJXidpNaJ
6da9G6ObhSwT1MS0AX1kIPgdvM1zc4fZIIB0gDGOdZB+c8oFWHnN3cZs7Sam7UBm37BAmcvenEBj
3yNdyMewSIdboZ/wG9mmKJvUY5feD5ptvdS9BSY7W/ZdaUHERdIzEI0OD3/fi3HPFzkzl1HPumDw
KOpmW/ldtp8aH5vP0khC9FufBQ7QT30Anr6n29H7TEm1dkX3YbZDI7fS0NWusSipX8iShH3sUf0s
rafCKoiiDA07Sv8SibBlfuInUAWHf2+B8qofFuPdleM3n6PBMpZNtLWz8d7lUcLiqe4Ng0aUXiBz
YuEYE4dti26+Czy8o2hPrG/PemhSY7u27UPVB1ENHpr3WZsF9SahcTLLi6NR+VCbmP1D2a5RFVCD
1u8Tf8mRbz1+XOAXUL4ZecveVaIq6gqcANCgrGzjUM/4g2JVyAqImtGMZI+SlYbgYI5Mo6y2rXiU
VX7wVP2xXruATNpDY2w/t9/q5vmyOHdBrt8P2AHHGEAXM5ortKYGas7KeQ30+ZA75dnXargHFV6p
jq4M3+1/a0cOiXtyQkzEV/VsYcA4Nt5WGC8Lkap3xGUNVoJbuk/cKdTgsyaagc4NQrumPGeW3GN8
gynNunHaAVdLJQOLuqB1KLLjMolT0a/0SdrvPsjsUNeakHHmQ9C7EcH599HwCQVwJ6UT2hlE6hIM
r/bScqg72UNczU+5exiaqyPscCAVNArM7BLFllo3Iw30dCY9om/DKQgiy90FrcEKwInZx/c6br0X
fdIYb+R/RzB7k17fWqPbj0j0bUrrcY0X/AVH72/ZMP/0yOd0JN1I8T20zB18UmPuV4eDxWm76eJk
u3ao0ZmhTUQ3GUerdTLINeKltEpiPmW0gKN5PbIBh/ENR/R9a+ZIy+JxOVK/u1u6gOT8EmJLgdgr
cGTUytGaFca3OanC5rPySVqCihZOakftJF5Iuj+pemDlybDA0DaIn+vcQ9ew/kqmhJarEosUW9ak
Fkx7GZfseYYqOTLLdLy1Br0ItPUWj1j75NPExJ5j6uAOMdjgsXZFGg0DfRzXui/bpWYh9e0hzpng
D8aNicTnss5liPvF+6DSNK92zqkGsU7GMKGT21KkkLw9euOcWWZztFP7VuXFR+N5YYGgn2PNJ4w+
wr62H+RcR+2Ilz2+k4UTnOa4eDYxjF9Fti3WltZyFwqPBKPRn9JBj5K2P5aGgkVOkTOO10JPHvEz
7iH2m4yDpyzZF77FIleiFB2VKAjFhSOmp8vWo7ak6QYzoXVn5nkBZg68hieOUvfPlW8gdQbJjbEe
yxaCOHX8dknrY9mtFyu2K6pfCVV4fvNTf48t4tEpQCcpVR1k2rWDoP/rU8Zi1Usbp+vPCSyVIfCd
qDXct3ZF6AbB/TCY9OvA2C5M5u676txmb9T4LVjF3ZyY1NlF1GcJqNKxYVBKO9KsgN/lkww2Hn3w
kbcE5WtnueJ9oWGG6vbX2gm0DPQdCp1vSVfd+sSYt84EC9bm8w3dIXedb4Sdv2zuitF8mBvdKRiz
UGddaL3xhUL2J2L64Zwme529s1l97VphEb7wEgKm7XahRXZR3fW5hyIjfaigYtsXCROhbCuNZj8O
5s33BwRHa7jFvPpsKV4qzfgnHPeUKVn0zjUeaB2zqeJIxPmd1hPenHJ9Tzozx4AUEdcKA/mmhDla
pT/C+0oNHYqOt2IJASLWrueL6ScXGXMoLkMKZaIXGA0j0tk9ACBp6G3RjPLAMcY1uZgZLAS0ckpe
Rk25aTm+FpkLCgsGXs0+1RaAkXxnLv6z3YM4GfT+LAAieLZqlvAGbbMC0Dq5sDg7vXwzimKmFkYf
+MMfpYNdVJ+fBkfvgC4Et6Gr76xU+FFpmXemJb9ksqKjnO5YJFlhM94/cA7JYKCxCkG6v6807R3V
c3CTr3LSoGp/M4fb89PqJtLij8lAwzceDaKM+j9ycdE0Gv4UvLilJP0o/rBNDU3p8bGshUHWC5gZ
BFX7nXuPg0e/npMitx75MfXLCQWNBi6OoFMqepsXSp2W3Z4xB1BXRhKo06zFl1rQHKfBUqhDWkNr
yOqNaEAvA1r2cUIwkOtx7sxjuR/s4lBxmvBr1dIpqCSSoleduVbcwgRsOET5CO7IpA3xHutx6kz6
uMdKf00EMGKSt3zZE344r0f0MgOffpb3omFGMzZ0+t2DCrktLW74IDxFcrwMACJjC+R0mAU7d3zQ
/z/NxGnrUkPyiOG0b43fBtOJR8G3Z3KVGaRynDPo84/6wsfjr1QLix/0eXzpGOy5TAsDsZu6+CFb
ak4oRkfSClceHJcoe28ru5xmV5K/eLH9t6YmCDT9uOD3OuBqO476aY3FzVYe2pnxJJz6XpjWkcbx
q1vpXD9ePw1GhIvLdmFkclF/xU30m2zltSn6W2BXL94IPIBjyqCgxvbSvBcTz7EnAdG6/JuBbbb1
sV7fuvpYH1PJM0omCcmiHF7XjA5y0KWHtAYQZmjAK1DNHDAo3HjG8lxjGQuHbGl3nZXDdNRIlvx6
2a04a0ObhCLEs1c7mhu4xHH/2cmKu42zSAokCbC9RmN7VlSD4kczKv/cthau7ln8UyGsBmuMnVE0
+rNjIZ5slNk9NAJClugeF4kBsrZs81Q7BXH2YSzqrE+yZ28uH/CM/2I6vacU5f3hBpIoCSGtAVbg
3PKGWj1oeuTjLaZB/ZjeqRDnJP1X1teXCeyoS41myfFfib/uGucMmEEt0+yXw8JUSwIybPdjGp+t
1typc1/9fpbZqKShqz3LOHQ9AIQzI4sMcEE6xC8oo9zE2oaBY59MXRzoKmAe7SFCD0nSraJKgKYJ
AoCty7rLOgOUp/ajom9M22Gw3TuPKQ6ymVEnlxPPcIe+5KecKwt+NNCXjinESj/dTi6x5oZ1rrR0
vWfM4XZIdh6TimYZ1l8IXo4ffjvemjY9T0xkKVboWlbmYyfiB7Vk0Co9WZmSOhuOtDF2ahtmsR+1
nkNKyELGiztJtK1N3lZWoJzM/PX/Z1nXBzPrwbutpLAgrRP9kkgRYWr2V4UrD5CV1NPtShGhk0vQ
tnv2x9lAhbTI9/kMFcPqb0bp+JtUG99jmX256fiBw+GtG1wG9vNlGOMN6wM1ho7Cwtzn5YxIWwK+
NjH2PR+WMgpjHau74TZ+a0ekRqxlPdQyYxhsVUTjlsKE7EliPmtYA0rBLphLJ7YiN28/CkziTQeL
7iZfTl5nvPiNHlo6ATkAqLaaZ60lKdG121xhzMFjx1K5v3nsZrdHJTVufsA87eK2unpZdsLvnX73
eInZAA2JiXrRAsSiJbVt23MBa6S7yosC69QzPgLilcXIIk1hXDdPZFugHCg1VvvsEH/MAlSxpV2m
on+UsxZmU3wsWpiqk/k30eNHHcYITNbqjgH8FegSEKf1fS36SBPuSUush4yOQ5q2quenWgIQpp3q
YnBIty0b1IxRWwI2Z64JEkr+teQwELZ2iwftn2Z2t9Eqn1PD+lRXGTnBCAp3FjIGK6qvGzD8SnFA
6Tv1KbJ904Fu8CFfAyoE/wXEPXAC5t0btTrWmnGp9N7TEkENt7u1K8FGHXNaO5zKdTyCWgWkDo+v
Xhqs1BANM5iSZMPzNIrXIIfwatFI07WrekHt6js0wYZIpM0XjnrtRubTbYnnK+7mn3E6UHHJ0xQ7
mxm76SzA8cNPtxqdKDK0g7bASV0kdEz/LSZR7WufFdwdRhwy8gLDQD+b07Ao10edgrf0xlOFjbYj
hLc18u5W6HTCCbZrjBaqyYRyEGgFgEd3vUNSaf+cZCah8b4zBrVbw9RZbY08/T4sm/pBLWrPsenS
mi8mhh3G7LwMuGmjvdteuk6pCDEFhfXgf06YTASkSM26RKPQleOFjNSzrnTtxSrLGTP37sMFm4nX
Z1QsGektqC4OZEe7kh/kTCZGIH+4xiRElpXyS9hUCj7kLNaWbrzPVGWUGg6IfKq4nTqxHD6BkMuO
U67UX5f1PjAe5dqcEjI5krYk5MJcEH1eVf3oJaiV7KiSFf5swTgnhSKw8SBXO5B8+Flw5VesFkCU
xKFMKKXvOwpvSlbJAiQjCFj5zfTo+tU+i/NTIBOkAU2GSuif6T9qF2FpzEdlHACCxQdF88wh31Pv
YvlRkiXYWvZHB5CyLGw4gdwBBxD+L9PwxEGr9tCAF8U8WHfcaFXGG475ySJCkA652bKjCMV92tiq
/aB+XX/lnxn1T/GHFIrf4b4wIdoO6DTW1MAD9WBXuHvOea4/EHi4SX6sbep7vvAf9IG2nMyaQl2h
XEXSIPv6uiAHPo6vfPaOPKan/FCJrkc1RJ/CeqS8PzTFz2Tf987HIh+4jl/hQLdUOz7AOBhYmlRH
5mR/edwOPT71FNWvIm9HV9UhnAvwFiQ/gW3sBmwRVgPTR+NkU3+oj5JN7i5vEeimwiusc0EqvpLT
cgk+YNoNoYVkhL/+SQEoDMZLPqLg6INHm4xwMscj3bktyV2FrLcYwLQs+9j4Ko37saR7IP9SxqtF
0X7XBUYdVvfUYZvH+1sqcEp8fgj62Rv3zqpSt94WPx3QZL4D43KXteam56Go7sSITWeSPvEDPMyJ
KSpfXFJI3shEETUS7VvN+qDM2KZ+vE0HdAkrmBDPaAUQxpCX0D4rC4DuyIZgIi+ieOHP8sIrWhXT
+MpLY1FjCw5g8p89vRX1K9Oq7ciLdGkEFZ0X1sON3Jcf5CUsHGmuMnB5RmZu5w/ISbmHNX4i0qsU
ksj6+/rrbS8+yEiZEGEQ0INogVSRfPc0j0k79fgCuPeIv+6nFpgqEeXiZbeo1Dfx7CdwC1u1Bn9v
Wb9KiLAaADSSTgNgSDcqWO4QeQUCSMYLQ4RT4jVIFF/z1T2n3fyoLQDr+Ryt7TzTGGEEOH9o03dB
mq8e4YxakHj8f3HyDpyRDeoap177qfyIXHgwYa/6Z96QnaZo4QRYIWUHfnKxv/lnYUF1VnuWs0pV
Dz1QzdaNdwLZ61xtsuy3JRb4y6soGWVTaWectgEVeVs7h76JL4HCo7BS+2XrwyPBzRKXmXeWS2HT
q+zlG6uSz6cSJRtSnDODsqUW6MzxrGJRgJ4LavCgH+2dKc3d2ClB0QZlVAX9402yk1r3L+8Ndww8
y14nzzrHYwDkA5JJodMs67dyFsdu0FW8U1m/Cqh0ZtSvcxcjp0sQHNfmyrvqJ++uXCjB+2BXVe2N
F53q9Zkvtl4iC3nlBf6uWWyStKD77org5scMnvT4a6LM1Zb14mtz6MbFQd2giWu5NlY39THV1qXU
4kMwVgT1RCJpyYo2CRWBHfTnOtFfED+2+y8ZIyn6wCJeUAkLkCW2Qa4HJu0P6hYVMVhCfh2pzhFw
TfaH+jexAukdX/neQs7FQmJVNEQ2AfNSBUj+j8ruuOrvM+M7KpL+NjSBQC57iMC738CV/oCLYsr8
W29qtPUGKlo+tdqLXF3VSpAcHdg56sfVcg+gKvbVm0S8nF3pts2Ry6otxX/x6Dzc+mg2qL5L7STX
biiuY11AbxAk9p70RsaE9mjpNB9n5q3MejwXPm3X0rAszhLxdi0OIEuZpMRJ/VHO6XpfNNVzWSCV
4Xl3Ack1SOKfNikeMmSfImTkLyqot1XN6qkE4cGZr5qbC8ZHKE8VXTBEi7Z0x9Tl4fa2CYUJ8QUy
zIfZCm5TggghTYRNLdDXNoEU+CnaDYbGzyVldpECdk3pcnFTz77ddcb12GugYE6qgYigfmBhmlbl
H2IY7hml7BCCUcw7+PqovOaLfiMRORRTHaHKHWn2us+HNUxM+CRDIq8rlOwKfFbX4ExcAzzuYib1
81lYZIhLQlszPWFuxhn2wEphOnVqF+01Lk2q0MtIvFtBoTXpAl4JiEx8wbU16nrta7Bo7dtGEDll
thtZFrx1s2FQ6XKuGPFJg1Q4sxgtHSc0GexV6StoA9ipT9PvskAQtZj2I1nS3cnBpzUiLm0Bh4cG
X0FfgpPPoYU96/90YK8Nmzd5WkbmewT3gSAPwmLXji2TegeR3e/aAOFvMw60f4wm2GlxcjX6KTK8
VyNVfymVXz7zXHvyj/xXaeVhDVxoyN1oYMti3Qd2BJqaLUKb9VgH+UWDfCNa685wge13VMr0gdYE
FwEWJuC3sOIvDnjtsDp7WhucgzWdVZD9uzLQqc9IJuMLH7+c7tLVjdQ+seXbSOpJTUToAQvz+xic
rLhiPaySBrIZtoYkwy9xIEW/AiLZeKJ1zwz+4q0Z+fTMCjNvQwPqiBZASl6AJygAQZj5nSrjAAXE
RyfPtk3wtpBUcbP8bt88qI/bI1lteeZllOVe+qqDjL1IACOkebAoEOriJ+UIJTafWA0OnI+sbCkb
vGjVxj803NAmMMHABFScGTAxsA9BdcBffWtXPg1azJo7jnNG0QwSau3k8Gqaaolw3N1WnCElKTnH
JBoMEA4YwpM2zITNYP3TZyh7p986j7opmVMGbwkmWsoKnKjiMXRYfo8elp96U/wVm3cbDMiSr1du
Tz1Mnq0/X7KGw71Mxjkah6AHQpzYqIzEiLqOxvqA61i7TS27iGp6tIfMTMf91BZRvtzZtb4r2voR
AFUo1utCpln27c4rPkk1jNXfTgVoW5qg64E2UWdZoD+nP0G3/qRuELIAuWeVLSUCsOiYXslkb2xR
8AM0zTRGeNo8H3EyIwtPgVo2qwdol/XiJf1f7ketWcN+xvNi49odelvGbG3SdkazuLyq66mjphcW
08LgQKqrTvyWXrmbL6G2WCdLOjsbvTDdbiO1qVh3XNXzODySBA0P8zHovSfAlyeF2xQVMlN+6NXF
BUdbwAJDSB7SQ8dnL8/wzDqWHG7fjEeLghmKd2kc+52zX4LL05XCYfGRUBTYY3Hq2QJmPJ0gmJDo
+duS8whMi/esYsdAuVRZ+m5tXnhNXGCUwBt8GWH2tc0cZhkMZVMhLiXZNgjWk1zh5S3g/7ld06K7
y2tRbzbTdxUB2oKxpa4pZlTzLOSFcfBR6y4bCh71d2J7KmoJ4DoVvJds8C9VYD/3ifTDam7fWVC8
TR6dzhajFvA4KHMre+a0V07TWnCWLFWVaw5NcvY8EBIUnxxBsMsA2DWWBlQ//lpIFxjbHMb2ZWqR
WOO5GO+c5RN5vMobHD4n7UBzZQZDxmEh3APi8jhZw5254oajWyr4oOfuoJVd83ctxPHmn1SoBMjD
x0D/GWMRDWt7SLMTY+WLHLJLyQ4aIPAZPBKKW4Ti7ddm6NABnVRuqA4VjxAFSHQv8HgDcPphwtfM
u8eSksOwT72hMgLhqiQppQhop+ktK+ejWX3b1jvfWmAuqziqoomK6F4+HNVb5L2od4F5IP+K8ApJ
NWkCt80SI0z7RXxi9LVmbNXKO07QA0u9CnWw1a2Y7/lpHrU/jQiD4sfSeM/NQNPEwVvGwCupxzPL
WncwCH+1LPjW74Wd35aGCgY6hwNJCHJ+y4XIeVIFlFn6iCy6R7t5U58sXc5sygFhtl8lTu1uWjnN
+gCjT9oFvuJdN9e8Ge8y7IXjdfosXeqhrpshoDnxu1l5f0ay9BLrokI/pYQeV8x/GFFm5nAe27zd
VgG6M/RHgL4BW6sHlVWljAuaPr7YwxCx6mafApShqm3DBOWppWzDgMnlAk0yMKyTKchSUnkXzCvt
XFDQuh7Rzb/B9Nzx62nnRupeBtAHtv9cQCexGaDrBAZveMP7zAYtJYCld81x7cAZWT5NoKLy39ap
e+5H/5Z3+c7ij/ux3PvSi4ib4KDicsfg5epmFjSyb8uEj9yjCaQ/aaTjNNWjuYNg14JlZCBoM+BT
WUyCQ1KSjxd8uDYqrMAN2A60ZnXI1vFScKS4D8lU0Fp+MsCGZv23L0FuMiejEhpJzZhZHB2v2KsH
QZqXm+ldMd21rr9sKVeBVBkPVMg6I1U3sZMQot/OS0Tki0+1vdlFizC2Ki6ZLD5O2KRAQMC5G1Js
Cgrvp2mnT0EBXdQ5aCi5nGu2ZkDlw0CSRVmu4tGmh5QMTx3w+Wn5B+QDdPyEsQajOfGpyhB+ziKx
JqQRWUlMqLoyibtg20cq6um+ecoVwjGNn0gqbDJUVbCAvKHucJePYjy5tQuoNgYxWeDFiOslSJMn
OwYwQemiDipJA1fwSwXtgrJ+zahyZiJWK8BOaLrOi3FvNowYFcHt2fvphbsXnfjLjoRJqMq9FLdw
PQ2uYwYGX+gXjpRy6aOZySPfNcxkl9a4XqRPuItuVStijqdD3eSSbLkO1etdMTZQ1X+VTlcKG499
WK/HqUcxeF6qyFIAO16aSg+C5pVKCM188zDLLDIYwGTe/3lgC8MUyBF4ynr0vjUGqqoamBzzheP0
IEkRORjVLiU1N9b82dX+zcbfoLTfMuvRY8RMhFLzpZX3oDJttakTfYDHRRTH5A26FCmHCW2sLCv6
1ZhodI+6FjmMS4kHwtJO7kA+/ojj/b1WBrA0BEidBjR2caybH9lqW89MIrq4zPZZf1Tx3K1m92ev
wI0VixBKDV5AC6aHLwFzH4QAZ0J9jHCnUX2rI8ZJ59Cy3skVSdo0JJOnGu1YblpVv9o0fHAXKqlK
q3fGpGHjJbve/aOCP3zJET1ht1WtQvS6uGlOD96WuxgHEhw4VYzZxWNPZNZs9MKqMWTzVBolIQsR
b6uNztmmNkTivxtBsa20HH6r8+ySy8UQIRzKfPYZdxOBxAt5q+wSUwdTCMIeyu59ry/3q7zAYngK
6M+oMMR2MnrnTh26dGQCLdknvUn3X0YjAnZu8hZrNibGWZTQ1FnopBYM+dUGZAWQqKklrPo62LRo
+rpXZzQes9ceLtGMGSD+CeSKpLkEem1xI7WKu8pLQrv9l2nax4QUTlmafyfDerFkfRpM+dRZ1UtH
Ec+j4MoS7Fs1tICJ6BADemcSOKIGoiVPUmlmxHRms0IR3GAnmThjMh+upschceXGnHGjoNdXWfIj
k5/AasOR64/GdDdmz5ba6pP8AlPabmaCrUX3yq/QrUmIbpnQUZxksmitxxyiiEq2Y8fcIGz6POfz
m744/2JwlwSwJz6lV30NzfiUJBnyA414UwmvdLJ7lZCsxfisVv9cGhHAzyfACH2oBUvIolAp7NQi
DzTiOoBQvkqu9MZ8VmF4TO455RG73JYdHAeOT7oGjmbfzTMdJs7DnlO9xgEg4KGqtMp0zAevaW60
JEfMR5mN0WUW88hosR0I0u2/KcMnUT40WX2M8fP0OXq88V2OzScoIZT6sd/xoFn1E1LYDXBwP7BO
flDTXwL/kzCjk/W28W0YI9BBZnMhnlTuWV+zO/KCKpKDDjxvOXbVeNIbpZLl/AlsqLTpdPToJpCO
APeivG4QeNhJ8NwD27Orm0uagD3qErZ1Jm96ML+RKeBahtextXpj6NcVdUBFjMNkdqMSKhWdhzRf
dh6a3aeG44sZfVti1MrALTQMNpnIGL9B3iC/AZhPo3Fl4sPDcDLqaKMy7kxdvmt6xh9ewZ/PNKNn
MX+KAjWW2WHQmg/dVpWndgHuaehZDFkA5YoSGpHyeM88BJVpfBgCMUVxRu8mnnV0uCtFs4fj6hcd
OZy7hnpTUm2KBBTcUP3MKybk5CzmAiVjXvaGHI1d2lbPMdm/kS9/Zrd9UYVUi7fQFADft+IRUikd
elLFOWKcgbIUwgwOMLgut89mK18azwQDDma7RCokaYM7rBmbHXiy9KplctmoLF/NH8TkHFT6OA82
UNfp5jngKBabw8/uP416+YM54ndjNg+JiHdZw0MsCsQ0pgRsu3Uq4ok2qIO0YzlSGdrQzVVN2NPh
Z6qEdoPVgMVa1+w0d7kSaS4RtSCYDiLA5M5hGy2d9tFp85MQglZAUJOHOv0dZtII2Woyjmzhs78B
qaCpDtnJ/yXzQKFmfosoURE2wKFnq242awYiLC3Fgxcs+8FrH8cCmxCxyPFsadmu6xckG+onaes5
SL00eIg7pckhIf7WRm9v1wrJBG3oXnrGtTTpzDCz0que5GeW2NUS6G7J9LJm04/Q188gW89quYLH
2Y9zDOgr5QCZMx8K0hLcG0v8k8ZQCMGXepvStnbuMgHRwdKeWRj6GjiF62CphxyHlTFHYRvg3N7J
GrlBgZUhkGsColjrDzG5TPBWP0SPAVyS1D87lwx/1uSXpZcAKWwgReXs+DvXZ4Td1em958dfbYlP
uq49OhwkJjlNE2CO0HrBda04bj3c54MVv2IPXCJcwWjmYJhiLjf4NqRXZtG1bp0x0dn5bEVdny9j
BnsooRds2DIIDY15euI37aFxAFqkZD5M4t9V+PGkeGpokiTaxHs1Eb0EqLkpHWBdjcEjde8TpKqB
uqPJNrPT3HnAURCoVeI+qO6CL8TR7IuLkWsXl9NQ7ami8QAtUcMmfv7i6Ou9U6HMYiVLdi4atz8D
0/YeELJGLY3KVuZmcgtcBwo7CPJkXqFFdz14glxhN0uViIEppGHHoBSQ7IS6gDOuBr1IQGkimbbt
RDdpYkI2Smw5pR8/UhlcILfspBwxXTceE4VeHPw9fZl33cODrs2ekzV7s+zypyHSbsq2b/9KrQ7Q
Zvceltg2wtbjltVTqTNCHQmUdQI7eoHJDQSo3AU2Uy8SCzBHz7Y6Ucv8PZjZM3hUo4U2PGtTXwCY
7hn8EoO1wUXGpP/LMO5k5PJPoc2vC2oBhzXRkcoqkAxoGtAoYMLKpDt5yjDDZdg1UP/1+aiQK+VO
n0nSldq/zgvhfJZ2ey5ZxhqmgE07vAWL+1q6FNxuxpg9LcuQadatr8Fw+gUC84P3mlvoj6sHWhUd
u1o71XGMqUJpXPRxfMO/y73T1xrMvAHdX2vfF236dHLnLfa7x3jG+yZovgLSGpskSkw1G09Hf24W
xl3XTz+pbfpwfab6N+rmxfTOgbOSsxF6XSfGt0Is7d6hW7n1gvVbK/oyUs0fH9CxgeGk5bcQAsS+
d3GCqaz+kAbtxfUl9utdZFGiNPV8DwElQkjofg30y0hnYTFIEtXsp3SOmEB9LLQKgjw5wS64gFLZ
CYaPegkmo7VMjpyBtnKln10TYSd/vDaBefIGvOWG9sPxsAryzfmkokXtO5iJAfnuaNJ7Plj/sXvR
kEfYjFwikMOfPpfetsLkAk2DasNUBbu5mYRmHtGIhdunuuqAVyrAjjLJwt73n10Mn8MaGQdwfQt6
bA0cJps4mOFx3RkTFTnqRH0VqJkEKEh013Wgws5AryfDHUhmAsXFtcBdWo1WggnVXx0imC84jpIs
fysLvAckaZJOFbmRHaem6KGyCCs0R21rgMljSPTk+vC8oKbS87gtSG2VSXxIkvqhLizvLqbT/Mdd
8vNsG7dp9gUU73o6glBNtyYoI4yv33NS4aLLn9dpzQ/wCs0zntX9qfQgLPWLd69yhVWHhlRO4OlX
awU3PrXPfc5Uwq8B0LVWc14t/awNyWkEnn8e8+XKubkfGCYli2QOEZ9hOjNvLMOyr0Jb1kSiab+W
xgDngA4ltWhpxxcwnyTZ5dbU2ZBAnWkxo6GbzObFWASjAdP4mGELo+0PAIHEM7lYzvpUw1fcuCma
jl2QZtHQO6rYFvF83002uBQTZkE9Q0jtUjWCWgr/NqpGmFyWO7MifV3SqX/rrV5E6ej/OE35UVcW
rQIf7QTkD9MX3+hBzhg6UJiRjblz4NgAboZc/LO2CWbh47REq+U2V3ey+xfgz7TxOXjXYRFcIUj2
wExyDDF1+U8DwxKlXlLdZWuc3QvDF2SZ9mIMoVeu8i7OoDTAWyM8+5ClalOieNZq687o5vUwxT6C
8APGDIGZPy9elm/XwQYrnyZIs8VWEo5zOh7a0vfOFW/05NEQA8lUtLeggS9lt8DG7Sr7m1m5+U20
bfZuDj9/ET26752l/cfSeS01rmxh+IlUpdBKtzjb2MZk5kYFA6Ocs57+fIt9bjY1bGzLUvfqFf7w
YIWFudW6wluHWJmDV82yY1hc4lo1dzFw8XU0MKc2IPPYZk+TL4SZXUB0WpVTCDbfR+RQAWrIIuaq
ZWrhsVbbd0NtPvX+WBK75hfMHF9GmHgAH4w/ecoudL36MLbJgfGGc+eUxXtfdm+ku3sX4Q+G7+0W
cNR7YSdoL4ABwmFcOSfNZ/XkEG2PgFgeE+WT2SbrysfGpyGVDprqFA3OzaX7PUXVBmDfcxcD3TCg
fCJztW+yGnAFPX6HbpiePlW9u/4tCyPo3xJ4pHepDQl2PGzkbG5vebGgxFlp0i7qnifb+sMqPtkQ
aRDd8kzzuTGb/mscp0M5YfzRRNa67pOyYBY77TzwS3qrIe1YAW1v3fTZtxjQG9IbSJNL6QwjosH4
opTuBXU+dBHdpOj2bq627ZSdjFwb/JXWwHkZkCXtOXTQT2+PjttH0Bp9ym+oy0Zdrv3AvXf5sJkA
0bt6D1wVwWySgDhsgSPCitmCAtYebH8hEDsKRB1w3J3r92mxGXNAbkZCweQmBujZKA22YxVGTFtH
VIDyNvxh4UFwGLzlmJulezZyONN6QFdwilQC27nKO/dvHrkMC6ok09HAqqoUyo0b2+fRmyLQVph+
OXoSAd1qZvZqKhAPa7S1U9oOMTd/8gNWY6fvpxg11mUgTvfeViUtWHj4bx6VteEhPNMkm8GNQcZn
X4oo5UWkgAlSYakNUbyZoBqiHt4ydiFhAMzPe8g/hgrS8jTa68JnqtwjcpUMEUdLs54Zjf2ldTAy
ldfykcbHtOtKsTLX7tMp+5OALbfQxIjK+Obq1s1GjCAYm1Nca+3V0up4H0GLLhdtM9nYA/uwK62E
KsvM80sxG/qd+D6EaXgcfP00Vt2HC7G5o+tMUkPbOS8DRPVrZ60ssNq6W9681CVF6Kjb3Tx+TWHB
+Ry6teef6yD5WVTzFOgKeBu5hG47d2NWw/+uk2i/dNHXEBrPI2EI3TUbEzCnPeR0VxXye5qL+D4U
NmuwgR/m7a7XuwfUC65j57/GVfAYlhjJjMtuQNZoHpq3uVtcsvzap9WcX+AfvScTDJJq6FZxNgPz
hWgUJN/daK34EusM3RStLl51xGUAwgKl9a0cUUEgPmMcfI5j+GBoADZLuDfJ2PytO/va29PFUzkC
PfnZttQbDRcCTm4Mx8TMXiwP1ct++izRNqsS0QJOnxw6dTqdyEjbBV2O9Asfyt0gB99lgbGRn/mA
zVUx6y+OCUTKw5FstvwzkFJ8H62RpNJMA+aBVLadPsC7Ro9xUXd6DbmsC4s7FZVPeah26MNsor7a
+aPxt7WSYufgzn2CYrvXFmJTGcO/dby9lgbwtdODGhMLSc4Z5Erm0ybJmSwz2MTclJkSz3WKYcfg
wpkiU43m211J8YjyVMKwYvKW1UJJaNr9OmK1LfGyGppq35jtGkg5ODPEMVudzH64C1okMDiijDb5
zBIMcvwuuPPg1IYORW1v3xrK5XgMN4DYdyY+FLEyD8pNH4163kT6PwNtgiID9TNPkLIoRXjayDHj
1zO3NNKh2Lv6Q7M43FkuxhjvGWQ+5kX2nmeUUTO8IPQJuxAuETpYc1Jv8hgjMJ8ZRZOdNXP6ymzw
ypk1wHjJFjKTadlkJUDEUdM3U73Alba3dNGfTbyiS0B0jPZpwzQXr+ZwAfgsvpCwpoZtkCgGaKr/
M2jGZZzixyacDzSDTtnQ7p18JjUIBhjaATNcedPcpz0ouzEpT4meGtDO4ve5YBQ1hcGdydDJCxOY
CRnNitp4svUETe2ailTTz4x+n6u4eq+8CPCHdwxZ33aL5HJk76getvIEVGE8NLoNhF+dlW4+Wpxs
6ZJ+RNGyXybv2qACrHnTvvedTZYlB6wfcchEHMCkR1cafxd8HEF4zgy/UovDO24gnCOfkMU0pebp
wWvxUXKHdgXWdZsNLJGhW7bjEF1UEH2PVkAqyGBnrVvTR9YkazceEUPRT1HorONw3DMjQdulHF9p
258mfck3y4KocYOg4YrwQzMwrzcDTcebgx3IIbK1e8uA4N3bl2DJHpayv8foDE2llsQqHrKdMk2U
URRtjRq39MpmllesO8DnejXuFSF4jkt0RowYf5EWfG7bQ4KGxXm1W/R8DJ+44BTWixZxdOiqyza9
Dum867NPNU83w7LfQs9e63r4Urvu39nWdz5yekd6H49hZT1qReptw/gw26LKc7CoFJEP1ICAFyRD
wVvhMbVBpFdcBXSKGuPVTqy1CVgYWOROxXi4xvPGbqx1ai0/7RwtK1tdcZQ3VmVdrcxEHaayP6SR
f8h7ZMxM+zP0H+02QspFz25NpxiHgU4uPtBR+C477cRVLAPW5rWD9g/Ll3/nQMcnA30ZxkjL1K81
Y0RkGDvPSt+bE1hlirk0oX8TpbiJ/F6hbDIvhHDsjc9V+eCRmtd1s7JztdHQrrbsAlvj7zChnEbx
4le5bc452cyHTsvhtg45IgH9hqyJRNVDscVrgZuE1b/FxYhck/1Zb01NO9VTd1Cp+ZSixDd7r3OH
4Xry1iW0xs3iu1qMUwk2B+GUOsNvx9zpGoi/YS7WfK+4HJkuOCBkm5OHGnqI7itNUSOBp9oPzYbv
0tsJ7g9JK06ouxCnXwTYtvmsQMSjqIo1oG+MK7P76VnFVVVs6pzi3mYenc4WKnB6BEENuq3czNgC
zJTUSPU0b/zQE2qjoNtlaQLvPb8YIz2/MehY8mG9ChM6unE8w8QX7ipbD126Rt6NKe7SOMD2Spgg
6IXbEfbwFjYm34X21QQM4sYA1X7dOqA5VBJO4/YQO+HOS6pubUV1fVYd7L54+YmX7hQi8ClPuVus
p7JzH6O8Vqcomc8JYzW3DJJVzjLy4vLFbujrdUX9kGYeHZspYZCUJrSu7Uphqjg8xaX1pcAhFq2D
oXuON2I1Tu5NYbTM0BgQg1krhN2WNQpM6wHdQbNud0xm16MKv1sNJKgF8oU8cajoE9eY3AULhHZ3
rRLvPjQSjkljxtJ5yP11jCqAzTBfDT5NpE4Hop8dvcJ41KqIiSYjwrprb9Vkr5sxesni5jVM1Het
DWShhok9CVhpfQoeWlu/DoGf8bzV/TBIR7f/XDyABnQiIMhBXXA5gikQptxm8DFM1LveOaFzHwXu
oQvAS7W2tu9CeMpaSfNCPWWuC0/eIi1Q/jDdTSMkRVuV7CYUvWKL9oSjQfTzFWQ968Wrq0udF2uO
65x7XW6cnBflgA0pDMnJHA3KVA0fznZJgBIthmLfWZsmAr474CG2gJysesqJjIFXrKl7My1uJi68
daMDT8cjW1Oon3jZZm6R+MuLdGsjIdrhZw333zTeaCtHz2HalK+BX//rte65NDLAkw6XkRAyWsc+
R2HrbVEtPDftYDBdGjmSu+I4oh4MguUdrs7JC5cPwG7oA8fjNwXHoVzmW9aG40rvkzeVLD+ly332
I++h6UtRpTeS5zSPdbC2Rt1+aMoLXpEFebYnfHar7MnSsgfPjAGGNbsUQZr7hNrLrOxNqTMAjrwd
kJ6r0y/UIEuLUDzDPB+hEAY97tLfGrftAfm2tJ8mh+1QtQtAQm/XA6tiDA6FyV66fzEQlhr5FNSI
MhVBGm/xnCj9TZvU/4Kmt3Y2OUQWIPypNdraqu1VSlbCw95lugu5Y/TgpCzqlKfJUbfDW0eRvijn
r9flaysA0KkjtzsG69AFO+dNEzOFJtuC+IAGzWg9qbnPc2JtIKy+GFRuKDrPmLOYa2U0p8HPb6mV
b20Q6JL12XA2Ey/d+al+FlyN5U+r38PTApM0RG+GhqiPBTt2WVCqGpNrsdRvpgmkbbY68rMACXnM
rOaM5cH0jXkysNi3om+PdhQ8KBR6Wr9EVDrt/tVev/em9qG0wUV79CxWnK81qzLbR575IWYfFH8c
eCM5T50cAGzU7hPtXqLyStSSovqG6XltUk9O6VqgHoylzW9AL0Q+277nr3PtyzNeF3S7iHSmU24i
U7S80CdJQ6IsY7DB3nBOX3mFvL83UtGkmEx95zPUvvyQ5wDQkMKIHIvqC+H/+TDO3lrncNCd+4nf
AC2ciS/R4m5iQ0OMBfG0S61f5O51tstN+qpsDMMxOLV+37VObxIMQQGM7Vn+F18itB/4b94fZNt4
higv/5OLSE+qFqRKWzKmGMSHj2virUbjlkNuKwB8fJuOdwrKLyNHOxOBauuNX6cmGo82aqb2vTOG
6wnm2sgTxPykt6HVVteYu5t6FT6feBQxp+ZtuQDGTdS9aI7Vh9J5sYJvTLWo7p7AevErbqzGQZUq
jNvmg8OghgMnjf4hpc+jkCEm/QVxfJg2dv/OhQdhuum0dye4xE557CaMS4ptOaHAk247E4RjRyMX
+XCskOlhJIJ/k33HH/33aXMGkpW7XfFLeSydOiPyVi/n3085DyPmomP1KoNcrh+oDLDlXUnWIY0A
LonjgQmv3DJ5dFwpbytnAj8QsrrL+N9FO7zYKc3G8j/IHl9sypCud+sfzOMe5MD2h/mr8wIsfyes
dl94sbyQH2J/KOtHlmQar/LgWvoLA65vjY5QB/xjQJ18AtfPU6B5dKoLHyq3fpTlSMZRk1jLvnbs
kGnlNooh14LomeVB8O4K3haLg686tiRf5pE3FlnnhE6e5EhxTX1HApSEtBaRtOYlEf+s3f88JeV9
ine5A/IibQANM/0MHNr2Qn6JhHiEx1HC+7DoKr8+ysbgsxaqMz5fopD8sOMbKOQKrb6cyoMVb6jb
yECTNVKHHmsYInu6Vfx1UhIDyGnk3mgzLQPQJvy6Z64SLQLc/B6yGbBWvzKCB7mHXHKYsLkCT24I
vxG1WfmOPGj+BUBC1oJYs2vqwfX+5D3izh3yMlYgol0+2WC6LfqDcBcyzjkSMm4ZzxpmMqdU/vt+
I6dBMzcrMt6LRfDhJTlbI8X8IyC34slxn1T/niWvg2YB6KdxamAu4tu02OK169Mzl/ETIV6WQsrl
J01CG8Q+Vvb4zIvz3j7xA8bxrYx0+KaYhXDpvYQTOJiyIbiWFqPDLvgsc/Ox1d7/e8ARNnRVRMrN
y0O+kuCnZHnw8l696+Z8auaBUdHrZKTYpBPPq6qD7sTDYEE1MwyxBgOTqgGmBNQjjJ7dwkPKuxmR
X2QbzhIomElZaKgZ57EHzs/XtzitHf+zjh+G4JZ6TG9m86+uSHcMvXzoiA7h+DgBRqoy6y2BuqqX
ANgdbT7MVY+nCI93AJVVoH6JZmCOcOfKMu5jHxVJc2CgO4wfXWCAVCJYmN/ylOvhGwbGl4cwYW5G
JLmjezXM3rtLO6DfmVOCfYG5z3S71kEP0RmNxuZDxYG/9luq0b6ZRgo9x79DYxEuJVNZtG3+2kH/
nPjVRcsh3eYkJm6T/DPalqG84f3xswVxr4p+od9on5PKkOnn5G6mErBA9FOX5RO9Mzqr+XytK2a1
Rf0ytgzap8gsd3WZvVWT9acjtWyj/uo6yWnAY4uxBII+VXOwZ3OVVzkOiuFh9pqD3LvZmKH6+MZ7
XdPddszhZJLMOBrw0LxoHlIH4YwYeSIZs6dee0atYe2N467M3RfZ0L0VnE2VIgdcoTgbTvsp0Q/x
qP72gf2no5MqSIB1MtT3ojneEY3iSB9XbTW+hnn4qE/Jn7rJDh5cOlLWGMe0LJNoba/0wqJvMoFn
T63xFPnGJdbNI2n8k286z+miXWUhGbQ4eq/ByUQLjvS5D1IbFcFwlfS5CoY1DeS1xMow0Y9d7aGO
1J4Yczz1WvKoKuQm+DtklB7RUDuHQb1vx+rgRslzKMyq3ETD0LSjm2jFLPr44lT6czsyMcuK8Yw4
xFHSbS8gjhb5a+XEV6r4jiF3u8/98K2AOQDwxmlXcR890hI1QaZR+nlW89Wp6FtFdOHoFdAeZmt2
WICU3jn155c6RNs/H54DOl5GhtIdw9bPcTLIlLmYrhzutVZtRgY5RVjjJmRdbaW9GebylcQZYA2o
BjZHKOppvqjbXeH8oCPU8NTMx7lKHyLCb+fF54wZG+JJkP1r/dOwl3++XV9GxwPROLa3mYM1bdXe
ZPfNc/qODN3KRuDNb8J72602ntscF3dZeYjtlQXF7mydi1a9StwOJqBUFf2dZoBqkcY0l5lLHftk
fIoqdWia4QZ7CrB2rL4sYzw64XwPyObH6LNXPTAgA2AA3dc43qn7sKbQmiLao9GiX026SnpR3PdO
dXSw94A5rvZVSEzRA8QjSSDj7gDE672I9FtQ6GiQNYhnTEcKGLJHa5dV6VuwVH/7qr8GrQYpeyQ+
mzUII/SGB1DJ3KVOoRlp01T0RoFEPI4YVOAhcKoznDWTaiP3RK8xbV+ysz1ab6OJoVyt7cspOPoD
OR5ZwhAub4vm7yw/uGWqvmpJd2pnHMoQzMo7ks2sQVXF2HnBcJo4+ZtZw+2Pm7hYPjwTP6ROigIG
GNFu4aNU1b/7cQ2nOF4wZg/pRfYbeQ44ZdHWWBFx15M7YZPdIgnLT722gDiIr9yyd5wWZZg0pOfF
jpJbZNjaJxOjHnNDIMN2F/+plvEwVf1bp/uIpLrFJ+O1+1mfD5LMVrlxdMBnxWxN7Dh2CORtFHk3
Lh1Uwe6yGQv70Pk01FvQE+FQvSHw/2yoaBvb5Zc/a1vJOpoo25YOXcqB26KMt5loEfrMPSRE63EJ
kS09CxVy7OeTg+QneoHamsH10Uvb51xNT55tPzbKfK0m/whTDCU1zDCrGos5rTy3SmGsxa2JnYGu
QJ/uJw0mpu6q4xS6q6q0cLJaLBC5LGu/7g4EZ0SbtOLFRl1lSqKDo6cP7hi/AL7aE/z/MZ2FT4Sa
nbvQLCjibTQUJzoNOz9qtTsrmvm/NAgce9rpaXQFgIxwgWQTkILWmmmhk5U7h9DiMRH3EH1BQQWE
6r8wRXsgbfCqpz1vjf1WFpRrxEcx/s5b75I5Cg0JZkDcwYDPgynEzrORLglguPoBkSMBrKqq+7Fv
rn6v/gHa3qkhOytvOllht/V9Hn8VbSpayfL0yoZO3eSHN6dk/GHbIrWDtw43uot86txw2qUizJ5p
+pdiuomIn3ZyJguv+8q86H68q1VMOI/AgJvALptmPFIXvktCJMluyiG+svv2o12WK2KX8AKq5uZV
/jZrimuL0rvl9juv1/fNNOFqncWTLJpL4iq4kWxGu+g2TgpAJ0BbcCT4IKR7qOlRJ3Z+TOr2qfSW
LQQy986zs1fEF/ZwM748PYDF1hjoq/U69HiuJHEjGvBF/l5o7tcU0emvLIOwUv9BGutgGt7RGJNN
YoLyJ5En09s4losSVYyknUAQZ6qOeUo+S8BoXMfV1VESM+goc3AGjS7TvG3n4xVCRhqXTA6jFAUR
OT2McmKcXnGuT6gUGcbBR98MmjrQ2gSNdl4LwB2Mqd59dUn8R2NbtFOwC4Z8a3jdN7C9g1XRmCcl
h1kOsSB6Ud4ABwZztyh4HwNUIF1I6xmAD9ftfwryqloNKCKO3Rf8cCpXvIvkIHCVyVA22clfNmX2
GnAUFBVLHzjFQ9BjNWyBSqsbeicUdhCnVPBJAweklP6cojEvK0aCy8K5Ku56kUIVhG4mrbEdQJ6H
tuk22Fw+VibRo0nTYx8iPZKAEM/D6zBG9yCOLvNIaZZWdz6nhueBF1ZobaW03IwY150w+FM0E5bm
yaFL073EaE31p0LrtyGthoiaoepJ2PMuefXs5FaZ+YOrtZ+1Z4leKUJI1ro0xk837P4Zg4Uavf01
RJjuwf+MvG6d5OTUfpujXLO4+yTNdjhlYSA//BRpcBo8QpCIPREKAFlhLxZsNFf/yvxlG/dwQWNM
SUvojknRbhYiYFtrR42+eJS7H4MfvQNXxDW3wIB7fmx4iKFSD7NrOGS/8RNKbYcqqN6Zcr7wVDfT
OG+mtjouBHx4hMt6xoKLduQtmmHzTgO5cOW/uYsXMxQlI4hJcscJadNYO5MBbBmA+PCDh43HGtIM
9A0K99CitFlROjlzcnCJZtPCaosX42/lQAmgDoDi2nwtLpKLTrOrw+iAGeZ2TLqjK7C02i4flQQK
jSYbmwIBzydZkSyXbVPRcdTda6dVByed70thy6WobyG03PBGPud+P6pDUHZ4vOh0ULCJuSv8keZ1
vpdD4vcJJdXHMoH1cuJlFyY19f5A164ySNhznnJCRlNl8cGLnU+tR1Av634wJqCFtiC4ZbxWfa/d
BX0Opo7eYLtsaPb/LTSjRDRvwPIaaUerDag3bfexiKTShUuczIhwGFH7isrxSfdysIgGJi2F8WTU
02lJPDzQFkyXkKr3pvHVUfS7PQOT8cYNaZa3YJ+YckVu/TfT7AcTVwxuzpuXIC5VjSlaJahhZJ7a
zqa+7aVblTsl25Uph9xZzaIUTAvtHQDP0QmKJ1sMgzS4kMGYnrCX3ftEEU2ndnDmHG9EvaBBAW9g
st/gqTzqY/bPNIdvzdIoIrovlYg4Ry5LFOsBXl4PxklZ6k86pZsW7bLGRjo5EcsidmRFfYB1VB2i
4+7+0Ad6LavkpLvaLi67Vd+SUo9t/ii7ZBm9x6XN/sX+9BqM7TP1L5DB+VbU5lGf0V6kc+fQGrMC
+yoXKbvKgL9q0Vhui2pLK5y2FwkzFQHA/rVBoPBCrk9P/uq1/zlgIErygMG3WofK3oyUqjMZiWTM
HB8s3gae1whVmK3u400749nASlReUd1leXEpAzwbF+NxbmrsYhwa5HDx02I/6yndvOBa0PeSHTCb
2dHRevR9HU6X6LF21cYFXGwX4KE1C2RdA/06ObVt+jboEzOq9vk3cuMzKUFhynqO/Pzqq/RjrGcQ
96gZBrTvdcHQu10DP5TKNINcboQX2goUm9nOZFNaUfyYMCLuER13yW5Kag2vLp4qIIpoWO5sYzpo
TnWejOGasj4Rd3B3eT2upTRLs+I7D50VUYKGfXuS75+OSOlQ7ZhU/bVlnzvfYhuHe7ftcD1ZIvwn
8XHNvftpGT5yZX0MCm0QqNtBPJwHt/6uEhjbmd6+6w2aSJbfF3tlaq+KLDZo6yvDlm8Ajy/Ur7s2
ZCSH5vqFUcyyjvxowyJ6RuXvG2GmZ3kyEVrFhZu81D3dGeIEwRn25LxTbvXacCToff3WYlMGbxta
L2kOfbnbrI3fCEmfSaq3fmqcapZHGVvnodXxM3HeSouvo5FMlxkcdsTavfFYtO0pmKKzwwpOzWSv
92o3R+NlRK03TOHhNaBMuT2IpzF4BmAdmdo3GvYlKXt3hZS985t6p8pxa4/LKbKKAwjlW94b783E
iVeTbLqdjSpRPp0yBoBAuYEasVbRe9h0IaS/QLs33GKXGunG9+d7ishDUTRH+WBUXzYDd0PUpyuc
RhP6VZ2sW0PdK+D9cANJ6UL9IOuvRO5NSmWpKuUbyYk5Bd4lNmL7LswqrN7s5641t9nibTmazz0x
frKMszWhpOdA1s60SCi/9t8Uj7YE6R5ZAwmSwCDe3asVZg3GmcHnMrv/ljE6FIyS49D5Nwg3pPJx
a8J9hbTnWaqhJbUeqgj1qMFEsCoOzrREezpScp7Pal6LeerQoW6ejfG/YYzLjUTUSps2vtl8Q9d8
lu66nMMRmxZNl7tae5qBEebSuuOcHBwWqlNJzcUpYCInUHXTrg1EKy6E6R0z4me60MHknw9iYzKQ
hZuA+luL8wjPk27B4cGkgfxl06mKivFWxtpb4k5XCSdLG6Fp7u5VF8Aob++7Be4f60Jqetk23igs
ymZrcDp0Nsiu/MdCTJz++cJF4mC3t9PyuyJL80xAwjUwf5rl0sidCVjyQB2rPKZZiu9G/5EipVp1
xnlW3Q1gPS6GsFvpQ3MDd1qu/8n05QohklKpgbwKX36mA1tEv3VXVcPAMTXK4XTDfHTVtD7JerJl
BgTt3kDk0UVQ9/m3ynFh8nElepWAEcMTGv+ZfEnvzPC1BzojYVXAVjSfYaY9xEIJkZgz0GDT7usB
hXIhRZgH+biK1p/ZvcpVLi5FFMtFToE0ii/5lOyccUSf94ZdmJd22ObUa4V+V5kuq4mzq+ZZ96P+
Im1g2dZTCUqT2RxJzxFtL2IKfRpEpjBgRIqavms2MVGIVnqsn+lBTmN1Z6XsI2K2RYOl7H9y79uB
GYP+NTjj5K6ajFUY/GjVLZ2ewfGt0XQEFrww2O2h5EEgtoMLd0VOBLlhNo3ZwTKxzvkr30QhtEA0
WAEfO0s7wCQxpisp7hG/YTCLENWiVwRacEwBf3LT5sbkq2CQxcIII22bN9OzRU4kf9fUH31XnxwK
4rnCJSCcj8w67+QEMcMAP2xaLqDyeQT8ZWtidcNBTiq0amGRdLjUZhlqKelB2qpjDsRbFWvMNVft
0vwmZnbo42aGDA9mWpn6kF2je/O6pGffBMWpRxRcVgm240HYnoqkOSgfYRRSE/qesre0jNcyhlqe
kDp9TZfPYbCueWKt3L47ICoEEhhZQx9O9BCfujFcoZRHB/xHVkqVf1RVu5YF1CTzpqQzJggC0GB3
cuvYfSKDnRoG3xWdPK5NRJe7dt7LXTVYkihOOyFMOGxkmHWwqOSeybYmYt2hb/IjR68kOTJd8RGU
UTMSUiWKE8ysSHC7FjOT4Fs+rSqqv3wnydnotprhsK+5yfLhYfUlYQPZrY3J/vaL8VApk+AcoHCA
uH/lnnlhPjcbA8fdktxqSs6B+V00Bh500ZppyBga+6HX0L0dyRGn7iKZaubnh45C1QyAj9MG8bvn
jpUbZ91vIht0z7IVeg7LPpsASuA/XQSHfiEDZDnyDVj3xIIITZBmZ9JDBzZuGczy+wbOX4OdH9Wr
3RXPYffUNyWUrhFvrCd5aiW3AwDlViY4NEGRlIUGAFRQlgXxqGeH58mwzbSWf3uaDJVW8pikaShr
hDN1oRhycXmOO9qfiOayuSUaWkzwqAdlBVjDZ6S6s9cY1xbAtY1pTJBvWDCRQrMYKEIt6bnL2LEF
8JfnjxHY8O6jCSbyEWuT6oisdtoaIPFFQo7XuSuejKyn1LAOsnskhDAMq3iSFeQeTHZXEph6dwCK
8SnPsKEAHoHRQmQ+E1GgWDy3+Y8875GEzC04qYJPhpn81/OY96Mu4b2zjkJ6jbJHRfmdrxNiLVVz
b+byU2xwaofhRXL2G4CYC/ISMfQmchxZvDohRA4ana4BU6GA/JSnIBuU0cscd0zHmZCzQZlWuFQg
Km6hQn9DZrtL7AloJXUl4ScLtTvDf060EJitA/yA2SnTF7kHaXz0FPKnYiVBFSuFkmx6DqQaS6nM
+kT17SQfSI2wtlgW+NzIki+pkyVoLaMlkVAOEdkVToiina67R+I23ahnPL7gGdHf4WvbNBhkm3XV
deTsqfRlP87+gQgB/4ETuGW38SWjMNxJlLBAYujZeKlLdc8U6jd8l0zeKPxkNWbJTNrTnlm5cckK
0GMQCUDuAjrMhKp08R6kVGD9yeNO2g66FxRsDl859uUWGMY7oSMsgPnzJXJUT8cItCQKsdZnzM2v
czwZJH6xldh1JRWOHFJRP7P7aTa6CCMODIol8tOy34rZXFt78H+37NcJup3EDhkr8uS6Z4k2ssei
AbI465TfSjxYpOzFAbB7kmhj8l4R3AfeoyaXZfkA3Tv6HF359DWIrjse5DYsCGLDwJqVhZJxAGeg
Y8ICWppWMpBMMW98h/N0TUmu1XBTOX/NM+wsdfCY8QlC5f+rRuIf+8Chly7Pz7CRiAwuEkwCENJN
FF3tAZ4mmCaPVoO0FByvuYMsfK8TjoE4HJ3W+kiZ6djLZ9PLtjCy9pWYlc/uPdcfWEBsFxhtxTXI
vYs3lt+/J4pRwa571xxn5duob9rQ6qDIe5F5/g0J9j3o0b36L7haXSRiDtM6xeEOseIVXR5aS2w3
b7qk6VWSOc5eI3z1AYOhYHWSrR7N41sXJCejeyX4c2FIqWwcNLuzqN/hfvn7wbK75Rjnf8sdkv04
lOmeVbVY1c4Fw4tUwm8cIO9EhNZAHR4RcQ0gI38ji5EfKYQ5SQ18PQJvD+KKdrSbJA+MhQlkvHXk
Q1LEjGFus2uDkb3DvcR88CjbLKGpVt1kiwoEwIzuCTa8hA0EHwVJYFwZiUhw+TBVtugG/Qw4EzgA
qyXfnG+8VsKKhGR2CUs1i4ubKoBNsJILAic6ABstR1gxrPa+TwuJz7d5hsHgHKRakwuwl3LFdqCr
AdWcR0fHaRjKHb+Sm8I3NI33gO9aERPF3lkCmqv++QBiSNHbxXmQM2AieBCXZYXZ/ruCg8d7/a7q
7lVsgOe2O0lUD6fm0nN4lxzXNiGFiEf96G8kCDdsAs3/0YZHPWufFW4vkDsvHktEPiHQtRWno8Qh
OU/lk+Qraux5nb5bFru7Wpu3gf8224j9NAbwrOcErJJNacoyF8ec2MM8jAhsz+OvBVuMudQMmSCc
w8s8I69oIxc6ocgrUmPsRoLmMpBf4ent+ttZH6SEyDWmsrMWXhLZwmx8AsRsN0exLZJPR+SPNeeZ
0V+U65hUpQje816J/pf3SRU3SiKMJCHyCtUZ962KroAyMXDxC/RpsJilN0XpLbzVDXjWzcSS9qD+
NNMIlpJAxaIz4HVUXbu2ZvXSkgR0nLY8MFmHNjCBvs0vEka1Al3M8lsOe9emDIqWXUktL+s+Dt1r
HqAQzPoHH0be2U+gEYuWvDhk/K4frDS9dxMkPtkPEkrj3j5yasiuVVkIUINMxvM7AXzcSYz0bWys
MUPjTSXUgb2S0w0+4m8yMzbqKgeMnpfbjnAekQ9LREmMiPRFSGdnWSoSByvSCTlbJVwQk+QDJebw
fH6TV5UyrAYoK1ksUZGh5f5/NJ3ZUhtLFkW/qCJqzqpXNEsISYAA81IBNq55zqzp63ulb/RLu31t
g6gh8+Q5e6+tp1EJXcNC0aupsm0LusPxu7V+kRriUSZ6nPpp0KtxNqBm79bSxXWdewf9pBkM44LU
Pi0Ku25c/iuMIC6vYt7ekA0jN19bjCYBdQeaHupNXb3qtbVEylTzJ/q28M7rBUx/WwgduNihG/DJ
9ZLLE6EbKxMKey6Q2S2vhVdvQ9Pdti2sYB463Vtl6R8a3pvQPIqsIVwtREHUUqWAzKrcVaOYnNXd
pUwNlNE13AGKm2z67COkSRFIT16TPFreOeGx9y0hev3yR+/Yev9ZmnLbUI1bghQVdk1dW7Bk/HsW
o5+J/oLWTFX0U4l89fIPIZ71p0Xi8liL4JpRnTHpO+oyJaA5lxCKIRyxbsVNP6wuBWa7EPJYGlgu
5K01oPvwdCRWeefraWGoLr0NIl50YROzxOkHCgXaVl8mXuye04leFXTJ6LC562eQZ1qXpYIBiJzr
m34EWpYw4ZQ7XefoXY8J5ZqIK700cFi8/XfPhpelwdlBmcb23QZokjEzC3nXazFvsP4hzfjt34cZ
J2a0+FFZXeLkWyrn8O+72OqsSxcVewdKnKLOf5XUg/7A2J0n9f9rk645vcTdWVLs9WI0cWKXPHCK
dDB9uyOD7PkpWuP6JWPD0bB9uHneHao7J7ZBnkyDK6gvVQvMM/H+XbZazNvJbJA4R1SAbI56Hwir
Za2/Q0c1yjfttP21/Pm3ENJ4Zi/QBd3SuvcorsFPkt0HL4aMhCm66xolDNNjvoT72GbN7jyqkPit
c4yDXtBtmZGwPZ84iiJneMbMctCVs36w44luCvstFF3eItPeRNl4y3upUZs3hi9a9XgV+Yft9Bu9
rpZmcNLVZdG+R8L4GwQmGGFj2Pd8q1kzWoP4pMsv3QqaOsnbApcLUTNGSMaCmqb1knasI51JBlCR
gsUJauN1MTymiqW6qDB+g5d1wWBSrhZEKCtQh5hBYuyjnRc3SCXkY9TL3zDMWENm9ncVjd6DIoII
l0XOF8flb1aPbVosAP1mEN9RbryHFvdpbGZwr6H0n1S3IM6vGupqgSK68GF3xxWcuMWxSg7WwTft
J5OTasAaNmMZq+Iyp5Bs3keru5VJ/Fh4Dk39CPCujhQqyWsAUJaURIpmXw35fTApl+4p7cr+MfEw
W2VBc0qDSZBcC+Jr3nm4/BgvVinf0zS4e2QghqG9b+rFOxT6hakmWJu9CDk+iH65zVphtvRetzIz
G/r+yCptQ+nnfKWjgHVeTfNZlkaBNL/eusFfdvM9I/HSOZWsP6ON6XyIjzL6jQ1NrigzTJR77a/a
qE4TC06NhsuAlLBqsuW5MWB0jzWS+PZvR2w10i9K+IZOIOgFCavW5wA0+/W342L5EcaMTNRNfH/n
9cUOuTYxTq3B18ry+bnouLco3q9hhKRYeSgDi/bWxshydMWqBMGfEAHfiAZHdGn7b52Fjr4d2Sdq
3/7rjZhbmo6UvrYM/Z1vTeM2XIyvrIH/bIy9BFULndXFbILc+XEJeOWS+XuUtJWmdCKIw89QzaX1
zg+QQTCZiqE/QBoJGIS3BUK2xVymvWEC8BkNlvRevpZNd1dhdV/I6ViDc3wcI26y15kcxGX4HGvT
U05HHeKc94FR6NXK/a+yrn9VY1Suva4S8FzpldbzrpbJO7Aj0m3zyaJbljm7AGMbRrF7qspD7mSf
sxN8pRopW4R0R/w0G44pADrOkkDESTp8jRXMrtgyrsqGr5qnpdzObGJ4Xeke2ngBXJA0a6tpfrVL
/gZT55ORxRPZgXRUzObLCMo3c4ptnETTLW+La50zvCj7r3AGdGiZNDW9ML2PBfSPxEw5Rdt2ckuM
kjF0xZ3MB1c+SLT0MTJY+JrTOS/NWzGwa6RWw9Y4AnaHU+NOYcFzNsEb62Bz9ebzsFAmNHXxEjXh
IxFbAGvM8tmUZOQlXdMcbdu6dW4WUyOi5RlU3R2lR2pi2faXYrBe6hT7cG7nHIjAdy/KWS2Bm1Pq
BefIsq+lUSanxUENl0nQsnBvFwkk3adR3yWStETU/O9zW1lv0USHdszp7dE4+q4C/2THPWlhE3wD
o3H/AvbgtGUPCoeOZJYZedYxrZiH5a2HEiUA4ZUFa2LcmFsujsNiCvkg4f6JxIweqgUV1AC1nqb4
c2fQyRbG9Do5wUiVt9xqtbzPpUHrGGfhg1dxBuglYZtt3GyHcP5ThuKUzhVmlxDteIIEIwiWx1B5
FtYsk7bgABsuTL7jXN7s0b+1akFnqtPTaqcdIN4g518sIqenJEMTWBUxjYPSPFaNz6xMqbC8jC6Z
b6LGHlS67NMkAtFGG4E7N21I8BGe6JcpqU1W8kAc1VxeDKQ7cGhnjiXIta5EnnerCRIEShHLW2Nn
IZm7Sb1dsmA1qMqo2BZIwZCK89zmoYkDzhN/mo7cBsMmIyWcZ3SlaDbXqo3SrdmISdMz/JOjABNx
WcG6gU2jkvvJW2a2HQRBGXtPlmF+kLSYA9EyUNqPf+wqvuOEPyZOAvmXwXubmJzRTdLgeyc8AK4J
oaJXx7buiTkRzrmPp4pWOod6MA6AeZT92fkQRjJs5A84a0i7KZA2GAlt2aVY6KWTImeC5Ft3bQ8u
P7Ry5P1Ldpwbz9VthAVrjqWYhUNxwgcSPjjWrPZlZlzFBE0OeWJh1TzMk0kuqMk+ym5i1A/wW7C9
J95JC1VLl1zJqY7Y7PHh+4JKvTRHepPOIthKh9Jx8DSH8qMTBCTZ6UC2uqS9FmbAVBLlzreSKfuW
xUR+Gxic173KORrWtWFtYzGMb90SKiouE7ZdOr7arZPuhMuCx5ECAPgIfGA3935VsWAoKkpCuMzH
GQcHk16MOkMwaVdfnRwMY8oZJglnXs2pk1/KvibYwo38CMwLLm80+Q5bK6F20+tCnhCw2AFamwXQ
x11ahd0DQQI2gYALbmQIGPqOXObUSY9elU173/NC5K8pQhn4fqQOrMIgZjTtzn1Jx67NsscQGDi0
A1wl68a1PvPOBveM/nTXQfmlqacWmn6GeXRVOjGes5NXadbykJqms7OSeoGnk3nroiLZNaU1elga
XapnRvhoK3uMVl5f8S6EJZUUHa3uUYxZ06CEGJNTEuXErrdlvWcQyXCtsCuosX4dvSbCytjXChvL
BEkPxy53WuQgrfldisZ/brw+/hhcf/kOHdNfLwWgrMr2OBXmQ7q35wFtUVP55nfq5/FXA+xm72Oq
JLvAqOxvEN7Ai7IZBLVfYDyaiMGB7+SYZCChGnZ6WwJsdEl3ihbUVtsW3za1Uhzm19KbAW6Mg7b9
eUUzkkY4O0hAq7KOI/JUAybscWn/rW1wZmVWtlfXG7lrU0QOT8sjfcZD1T4P0sVG4obZdBvQg6JQ
Sv23SRn9x0y3+FLbKR1/ZThfcmBrbR0s78GEZsSKgZmPPiotKqFhG9p9eQtmtfyuZQxcK+ojn6rU
iw+EAlJZqlmxBbiMBLlgyPSgiiR7x4JY5E/Vn3ayGHHMDhylAkWwOzuQ3bshe7Z6aAEGbJ1VmqBI
H8bliSyb/i9ZWjkYb8+I1UqOBu416ePk9pJgtDdTagsyTfOZis+zeNhJ0gKmO9bmviottWFWjNbF
Hzj3+yirIaO3M+ruVrFu5a1BAFsUYWGXg8ov82T/2ERhrogbTJ+Hxsd4MlXOD7GkE3M3RUt6Kou1
HdhiY4/ppwsdRxPIgMTkmrKCXoKq2iR8ISikoJ80KOqDBmUjA9xoIH2aZJ0i2SlBmCUXrXkQeWav
J7c2YJSG89PY/xo7/92Sf7kpuBCf1Yh0ph81odLDe8e2fGr7n7kAuzgmz0J18cXm3EVSLgdKosjp
wU4TsehaU4TbkCREUr+wCZyzzLuB6VpPXSkfbINBNjVeY+Xvlq/AqU4h3bUPvi/G8/feooMWuteK
jX1jueZBMjOBvp0B1OIR/FN6Ly3O/f2c+GtO6tPAIs/n5HF5CNjyM3s+GIWxdZGOWUBZ+Kp0CeDC
3uOuggI4H11m053XHExJcNsgHpv5x0FG0dOtCEEwDrzstCg/RLe8xWreBC4JEuBxy+ptoG5kejFo
EAvhNy1Xz/MIA+5JRwE9EENVoL37MKQ422qie5Zca8sfyJP4RwAD4lpzOMzebODeQYQ8yAV0LFaG
Sxu2ZmgksBf+SvFrgl+dUiJvOHQrSL+544DHpHfst5sZiiQ1fLwtMw2Nr8U9yy9WPL9xkwQUI0SU
wda0h43tmsdJkJPMo0Ye2E5/MstJXxLCGNz4rvEyfIbAILHMzcWthjToGYSt1EAMHPnXrhhPNeJL
W4c4lL5V1rwhXv1x8VMO29GKL4ECgfnDsBli/8P3u2fCjyCVOo9I41aagmkVEvF6CiVr/MOnm2gX
8ktnk+DksXKRrwKL62FJkk3vZxt9BfXv/8mvcTnAVe34rUOzyEy+9deMYFRUOLQ84NIdU2xjeO/V
slURDU5ALQopGYddtltnU8bORwUdM+PKDfI+OdgvHfgS4bw1sLa4KcQMSvSRj5TAGLJKLEmLCQ4o
vBl5uya9eO3GzDpKjHjmW1HEpzCBley5BCmj1JyP4GOZyIKJ5KDivLpskMU4E3hDPdq0+3lMX+3a
O5Re8Fqaw6tAK1oV4ccc0w4FDo7pIehADvctaOv4JbPBhbhhQ1/S5fXtxvYYJ5C92um3XS93ioBi
m3ZZuIJlsxNWtA3hWhTZEdINAQUg3dSA0A5rhroY0EKGIXjEz3IGjEL3l04pPD1XvVUEzdeSNxpM
Inv/Gy7gPcDObzdRT3KZiX4YWjJHoFGoKFqX3B79t9P8MrImskqfiPzduMT25GjDpyTe9GP7xwwy
uFkTWugFmICNmkVy5e5UMauESnjwg9/SfyXE+CpUccs89WoT7MOltpW7sbz8ta3LPxx4V7213Ci1
oVBbENQgF+tbYte7MNUDkPa7ThvUHDOiR4iGWPrK7Fi5zTORojvPx0pkBuiaqt0UMC7yD1Pn/Na3
KONlsmlLRqjSR1PslYM2dOEMJG90FNj/+w/EjitqjrNLNoydf3QNYMm8IfPDZohEhTjWRJOSs8t1
0UxazZjkSR2FvPJkNITK8HQudMoG3TJNnTs/Xw2PzoI8HrffpQdHgTqM08qD1wBJMSRjP5CYfOZu
cPYeT07I5dC/19mxDbFJIyAEInlxq8Ck4TUNFWTONud2SJQAqJzlt+k0v3DdSWd+AuT/YeQzBCC8
hNEhtvoPtgjetJwAholJs9wC4j1xvfQK4NdgxbEc/Huf6uoxT55poG+l5Wxime/48D5yZn7h2aRD
eOQ02j+5g3XWPwj/eZbdhl9EJ4gbXHhS4T02aIsl6eTGi5d2tNX7GPrGiIqrc+7glqHWdheASMBc
oG+BsNwIBQomdIt3J/qlf2jH4RggVKqjeAigmEaiKPkmBkXhjV9Haejv2UcelFY6vyKj2c1/cJF8
vFeR+VE5LVgAm+GTVQJGPSHgbi4+FoCfMu5+Z+SNiOKvu0w7nswu6wucbPcc3Cv/ZBblW2G+ausq
wo/nMFuOY27sM9F88ac4og78qbZtFSBiHYloyB5uvGtnGsngzqlMzfKRv6JNvC4ZgVUHB867Fo63
7tka9WuS9tPRx3Rm8ujD9ubfVB6Zenm4yr35M0n4mrRdFyudH4ep3/QzeAzij5Bk88vASXtVD0xp
s2p6BNca5NNKAH7SOcT6a8nsl8cxlQdo2chSHmz2XgzgzGKjs998J7iEXXHmWenMEi1jfxWAbtdR
PV5xBT2lgyJhqd2OcXj33AbWMMmRsrMnBGKdjmUwI710cy492tN4T+b82DGGoPf9jj4mjPiLuUGo
tzYa67d6RufQZb+G8keHvYGnXQX8126G8dTfx5x1sxzvZveRcr25IDosbbJMoDLQksBbamotz67f
vqYttkk0CdTrmWduOoewCP4yd73jCTFLjoPqJ8A3ItkjeBHzGR9fZO7Bdbsd0bIDW3HxlwVR35TB
bPS9zmx7FRR/2Vj0xyxo/WGd3hDZxD5gbfKYtT476rUlUkjvaZUtbBt22OCv/XGK7xBWXMTm4GX9
Sn+efqbdCfuVz6TibDsgH6nkL+UL7Ye1e7FO+CHdtiRu47G2QBTRiDXKm9//gHpjgwQZ4xI36AZP
Yho/Q0h1rC/MTq9cwIkPNAb5IYe1Gzn9Wt9xZUnCZrEP8BNzwUDrPITiIxm4hGT1IMtoR4aCPWJi
lk+eUq8DFOP9+PF9bH1CPFBLMdiw/vK/JmolHXwS5wYozqP+m6G9QDMDlEu5MJXWBqA3TlV7eRfg
vBmm6Nv17w5zu/Q7y6WarJve5u3imw8gwh83I4+o/T3mOls93/A3KH75IvpV07eXhCaO+P8iRTzu
Sm/yrt7YXwY28NK/B7G5D6xn22bMXG0DfuIOvJDnyPPiE7zA9aLcw8AA6/tD/8RRc8XYfyxougiI
aznIX1s/amlvALdCgzAve2TmD7aJqc21GEsTJIbhmgjQrV7sVTas9HOoPxrXaUjIRsjjLR8hJemK
q8QPUMJKKYCe6p9YX9qBp9oHWbokTLyBfqYeRUJk7a30598zxeVgj2fiTFeYR5eP6SwLUyZE+4p0
wViuqfAs4tZ5tbgyXIIlQvUZ7vil8u/SM9Y89XzjUFf6WJ70P/FDGtwDKp6w7TcWT1FCJYs0go/I
TfnvRhV0+tm9JkiyOME2KmNsnGgxLGhFET2Vzjui9oQk0xoHqyODIy+9R/pxZMaHpUVIGiC7ZNc3
X0tWWFW81pbHOwn5wta57jjQXTvZJVbw6ObDBsXbG4uT/pEdg5VT3kqq8z5PXz3Et/hWTwjzoUan
VxO6/+g4qE+Z2lI76OUpsksC7OjOtv45XQB4sKJwAdnWLOaMoVv/Wwya0cQcx11n0dPLwCgXGtM9
gCfddiXoZMmvcUso5VzjnGdHVbj/s+WcsdyaWWRsZ0oB7IeKISYOJgIXyXBJ1q3TnXqjOzsDPDdi
2jRKo+fxlikjrCy6avA7V5VHzcw97LsvnJwu+k5wHvJ4FZCoQVTmXBFI/YTzQicCUWguHiM6+3pF
DqRzG5qRrWrbtCW+yQhFgsk/2o4Ijpc5uya+fia+mVmdAG2s6NrtePVDVvaBCxtaUb0KS6A4jgsI
efxkORn8ZR9GvqNXyj6K37t55np5ROw286VRabg2K2M1WOJYJbj1wNa9RQMxls2Y1G+yadMnNU/1
1wLTjABy0TNTg0VBMz16H2keYcbexUtyCp30OXKHP3pBGDCHcGa704pHPjZv8Vz9CmNBu7GzadyX
ksyrUZIgnBz9PGEZcRmlJMPjoJOAlwmUXe82Zzvvf9zQ6TaBWZORyfCKvptNe8cLNkEt0SQIQHXl
wE03jBl8TYt+0qWMkHF+spCLF34GCLQXTBQEqRgINx/sYDgwt34DzPlFu4dDEhI2upMZrQkd2Vq+
CxTNxpyCLYbDsXJJRf9DDcdwXHBYCmh4FsCHjOqRVuy7LvhQVbw7hnOoGB7rfz9lmPBrbH3g32li
7Tsa8IfJoZK3YvVtW+HR8p2zmdjXOpRnGvM7G/SrRW2Ud8mFrLloVWQhWcsmXn7TsR6mvgyAiDgH
otyJFmaBRcIZMADzLnb0R4UY0HzxPM+6K8dAC90bKOF1pVsD2NicAP6SBceq9EmvBTVCoEhQvVp1
ui7q5MZXMPnWaai4SdlaXyeLsN4BpJYcT2NgvinSH7gviKWKbUAViJ0BZAhUc3vCzRevh27GyZpq
Iwan75TW1nNbAv4qDOMOsed3W1roDvrqRC8He2mZMtOf9vSwdoUiX6Jo2lflJ+9+m8E3CE+M7T+L
qgVJpA5JMyhCA8p7WPB/6DP8qgQNJGvozpEAyNX3V9LB7q2zXDPMKM1gXSoF8wGIveAIDx5n1bHo
8jBfaPZcfdpZYe0mCw9UXq5b27mIqVh3yiUQx3MAfC4+5zTC3w8zKv4HvcATUETWk0ukEugPkdPA
k+iIalS9ae2tG/RFxUBC0+Qz5uWpB8Kg/kxCNqz45a9BhTdTJghjQDdqpS3AYzV6z7A0E0yNWe4C
0oub6C8mq+gREP/dAY0ySp85S0jKX3TD+HfMTXkeZbPxsM8FzgwSQR1C3O6B8KKTaXuveorTRCzv
dbxvogzReOM+11ytTA01tpv+EnY8UKjfaXkmBCXWDq1W8VWJ6CPwy6/ZLK+0+rYapJo22NAQnbHY
mdH7pOZn2WsZTK6eoppSqG5DEqd9WyJfJxLHxvHfWv5tMOnFxItEmuL2nPn7izHhq80tI2Z/TKjk
wFvJ6mBVzc3npGj1LfScile0Kk4qGadTZKTPRSv++vmwK0ONMYgmOq1w/s00ui+eOqSF2GXEVzES
C492Yd5jZyJhXHzOYfkO2P5RyBKQCBJ/I9mPPQ7ZwTU59yYln80ISOZBS9QZFpxo3FyqPDLo2vhd
8BQS/sT2VIwP1uKeA9zZC6N+VQMxY5LAqeUtQqTGAGnrdele/7k1BKe4JrjGEBYCejRNxVBlYK7n
g2WqU5/Y35j4fwLH626cEQ+ljcI07NS7W7pn3+IS1yYOoQlpRws92YRlzE1Wwtpha7qkvndMeYXT
BvLcDOehzJ1LKnsODCTkPE10PJ68TjRUIcGAvxjZk2Nad5dUgYfJGQ2Ea5SZZu//7nMCTURg/w6D
8qpiQQrOYNGz79RbghoLgmW/E577JByA2F6fmjcUKuMJjYCgu2TdQNV89XNzjUgBNAIeUY/IlkIw
Y6rDM02usyPmt6COZ0nHnNZX4gR/S9fNpw1NSuNzcmJByHiUB+8JpCTDXlaR759ayFYpfZOMoomo
F7pFvGL5wLNFP85PBasnOpwp2Y08y8QOXISrk2p4kb36bZbhxh2W9ahaG/EnwUGaNli5a5zuu5Cr
WZpgk6uEAB4LDV6jDlmwIFel2JY2PMjWs/l0Mnyh/Xq3XIfIEhV+OL6mPHKTNZAhbuvrYttnWujb
Gl+T6xIeV9hQAgPKjhOULaIVeq1GngZStmXbYx7q43vFAAjuh3qa2kgSThvmBbCw5E/uVBwtZuQH
zJvMIN1Os7RBtUegJqHIpwg5OyIJ4yRECjtT1BJyYjloiDjRVSb9SbcNUPVzxnK4HoyGhgdcgl6A
7LnHwMK+9i0dkx7LpNMhzMpCQY1cbBUaDuG/DdMRghPgVUBhRJoQj/JQzQLnYdTMu6AeIn/VLrG5
GoIyz3dFx1T/Ne7bGTlt86szFLBtD+WfMuaJoiAbFmLLS6NhUCQE7o3eD/xbVBTmGYPVMp0Jq4ew
bCyoXNuBQ4GHIiTBjGpSKhqp17absMlMi7M+zIsSY3WzbVw1ldsozySC2q7fj6pydgIuzjsK8ubL
0iObdeouVE1ytjY0MDYhuyBSAwu4Azj/u28FWHB6x0VRTXoCbxvuRDQMqpl/07wTj4kdjdse+esB
GtvyEMvEP9tJ/9MX3rdyGaj1M86YwYBLA4NOj6IoMscagadvTW9O2fnnJkQIxPxgWI+Q+6CRBjUP
bZITnrjB8dStTaCZhyiIRzQDS2p/hyq0esChfrhFPRNcROAgYDUt8piCIcLIJ9JhXXYk+/BGE/g2
dNRo6KKhvbE6JkGOSTHHWhaFQQTOzU8eMw5uG3esy7UPSnRtog69zUMGICCPGZyQ7vw2z4o3rM7s
a8WolA0/+QHaTzrqOLfQZeMS9U1SbTpg2PAQqMdowcLFHRFdT0zpjTjy1ksbkoGcrK0ST5j07ISe
DYFIIiBtZk5TufYMB5XpGLuXVkAQTyMaCFYQ0/HL0uDXPPloBhwje0Qxgy48VBGb2qBzfNFmRykR
uJxNKOqD1ODZa2N7DR62fRia5IfQa6YuboDVcgS7042V9cceyual1uKaiR7tyYgNHCfolhzsiyQT
F75krRREA/opr4YM/XDVeInz4y5FiLiHPRDWOlN5M+wOcRsgvwNusaoqaPrsWYrMksJy3/j4C/sL
K369ZOW1iQhGIu8jeCVdLViPrWMDxRpxmBkyfapdkdHGqZIWjYsN9VnY4Webt8MLTzQ21yXr9yoo
BA9TLYiJE0tPa9Mp/zghfKmOXOUHOp+IPJkyiWS7IHTQw6ahRVzvSvCPydB92Oi1roXb2QqAu1xe
nNmaNtXwtJg35ne0cYSbg0iQJBvNY/BpgFGzAVSq1eiQAV/w8+0cs8ROXNb2NWt85iA1EB76AP57
EMW8O97UR8wYupaxwZCyI1kIAx7y+A9yHs5+LRIQYumwLiGtbdeCq/owu0X24i3z9GnDZv8dFgnv
a0JUH5QdiY/PIDbUzieMRZOVHvqhLg5Zmk771nOrjZWOaMKNqP/KWxqUnYPkKB851qddml7inolg
xxYHP8aTj8uc5GhE62x2Xyw/lrBVJ2jVo266mG2WvpiGJU81DzYUiGU5N2nhUyzDcWqD/rcNaldM
ZUNa25DUI5Y2X/uG6KNSE9rPncdMffJEODyFaZIMuyLzm2oVNz0U6akzGYbwM/81aiuN1pEIyFWa
gFlu+2QMnw2rC37qPivv5iz3kb3QPl8SOvS23ERlAXU+MbJ6bbaDCfqizRTwG5PGA8f6cz8h2aJm
0ihDklBw06ouvCu8Hzaqxt6mHT0qRWQGm/RvYxjnTyVVBBTbsoHm5cQhMmHZ1OXQICbEwunFlrdj
2Zou5H05T1YvGIeQ+cSpQtHKcRfoDH732SXRuJ+dxcKz1jCSTL34VFiWSR/JmkgTwuC1KvppeEyS
Cu3BHOptYZjdaFO1yJRB5Ys9A3C44E3AvS1zpvdzhk3dj4XJWTBDRjEKzu6Jjxa+A33jLeF0Spg4
XaZR4fvpKrmWwA52nmA456q2wSGAAVapybtUkB+2QzXhPfIsEmE9grXqXHW/SQth3FwXKJFLMoVS
0rNoumiO/hBWu1Ha9Gw4ma3H0Xepjv0/aGUlRvXOxebRuhhYyn8lYHArjJxZT07LwTLdkUlJ7Lf4
T5vm9O97EDyPQruBL+wbYXWqszLlmFA4dL57mBdo7LZGwvcgAiO9Oe6c/cm4LxC5q6H5aL1y2Jtd
OhxFqNdPUn6fzDH9kq6omRP6eOmXpL4YrCT0zuyU86ZI5gMzgvSpkYs4p1Y/P2edTf9n4Wi7Wehe
QBVoeusN6RwDxrKCo6O88Q68OjtBeZ2PgCATsNWTwfAUAbvvDMvFDr2EvktJfRU6DE8tUlCZ3LnW
WSxgfAzp+Ls8m4NrWBvZ2a57a2cz5l/bvF8rQpcw8y6oJOOUYsc3YzSlAQHmoUIYGrt2T4YwSj0K
pIj5aVkYh7xw8Hm3+E4HA2nRtMCx+0cOIpi7pl+lZbsm6h6ebygyLjty3jaShJiC+ew/fpAulYTD
+X9wC39rpW659csGJHWaiBKiLEP6EMAHAw3maZbvoSbJYRQmVpyS+EYOX2jGwb4jJpH53rycekX4
Td0jwKJZoNZypFmAcA8CUQ+ZPuOIt088D+Kxy866uC5BGSQ0IBDyIGZMTgL73er2vWmR4xP5X8St
0+1rICIEGbzcwIZJRwUEVLoYSvLaUDW0YT5sW4eueMfNP42tmM59Hlt0BIP5mcK33IpgiLdEs6Nv
138QacnU4pv1B2pHb+8NHU4iXqTV6C32B6+svzbtMD0Y7WQ+1WPabxNyotej7QZkYyI5c+qaSYUg
nw4pxoCUZ86K7jvJ+/w1t4f4V9ST/+bF2J2DLHFYMqzwlHRp++Z7yBuNzIYdR8sOcIxt7HOcv6uQ
0S8G4dkD6aNbWjye04s5iOEkRRdgM2Kx2lvWDM+LDiDjf5WnGyVcA251UFcvCKxQCVU1FWtTDLtU
+b80aBjpyS5mSJqSdew0wZMv5MdMGfuwwICp3Q4vvQt+aapvYSX2vtbyOcbX0Pn0zFI2mnpy06cw
U8kmydxfZpR/1i2YGUtVH4EFng/B2quxQF/KJc3+rICiYj7Sz38uvPxdtuITQvqxd6uztNIL+epv
Fefkjl9Hn/3by+XasscX7ir/qCZfhowilZYn4SASjIb8Wtn+nh/1yPmdoWzC2Crtd8tgEnYQNrvJ
ja9lxs4duC3WdXXvw4wT2wxuKEmiez4ThtHBns/i6c2tk2+/CF6tRX5rQLW1JDs5OIgxBa4ydUBC
c/HH6rliDAygCU5kfl/M+FE3SqIY0jpqM9QMt2gJP4p+PMP7flzaiId5evBV+6TN4rVbaZG72iJG
ImV3iN/zuDvqDIIO9gVmXcIVoLD5XfdSZe1THNWPQR88zlGEEbbH3U9CTFjDrkJ3/GALiguPDGKZ
HGYbUTtfBk3WWloMOkjxjIZkn8a46tBhrDKTrrAxv7Re85N79SvFBAalcHo0Kudmdw1z/eisr9IU
l1eL9QKvsoI8IU8+eRZz354ZQ+4j1f3pA6h9Q94c08iGho37BkJnSS6youE9ZR7az0adeS0vCJe+
JhaipDHZU5JnFq2YcW/ynQ31STUB75TLBhIue43VLzL7ueiNgyXdg2cvKPLII3CzFyg/u2kkklX5
IyIf9WKCIZAuNnSNzCRXFigldO4ZzEOPGtFQ4aVsxJGIlVs004yB24TPnRc7obFl2ZivyTkHFTTd
zCz+7dnaJtl+yCY+hJncWxL4dx1gz6uA/XW8v2nD6dTzk6ski9GT0aX3/JXRZqhhgm3XJseptkw4
wjAsUu+e1A7A7uEdtg5p2cMZeCF0Y/9SO/YLqmnoivTIWXFyGvfFLSDtReefeBXVJ+pQPQR2MGGA
MjVXgrgrZs9XJ8neZDV+Zjp6rI5vU5l8jlJeHF/8wip07DoMhrX1P5bOYzlyXVuiX8QIGhAkpypv
VfJmwpBp0VvQf/1bOPeNbtzTanWRBYIbe2eufOmyfmvY7hFIJsVi/Zw2xaUmypy3HnGU/UZfDJvK
ridYAQHgNxr5TdSmOz/Cj20alw5V/hiND0vlbJyq3fmoESen34eddW1bl7PDQHexAOW3mm35MTX5
I0vvLaNQgt/Ho0lahy13C8elqHUvY5Lv/Hk+xENwb4aMjqPxFsr5NlZApvh5YRfk3qC+gBxvoBQR
E1dJDB5sY17iSvzz7fR5DkhMHmPnliOL5k2KTKDkQ6Tk4okZUpPOZzMbsW9Kg8E8SnN9E9he8nVT
xU8WGlOgl85GZ+9aJrC9uPg18Td5uIhk9dkMMfV+/9FW1h8yjT/RdNzl+Z4kI8RqFT2lAnQzjEzn
ya85VpY6HjE1GUkZ+94mlo6M2rJl2TbNG4O7+y6pefeIjV2O33hrtrxK1B23c3xKecYPTVF+L9zQ
KjN3Sev996kGqyBynnw0yZLHz4X4K/Pw/dMP9irjszew3JFTOhDbw7R+G8t533kchK2SDB/Lfmk9
C2sG8O9y+U7QGt7hvt3Mvokb2Ot4SVhXJqvo/7J/rMARubQGYThkn3j5k6mDLlWzk3IkOJEvg88l
ygngvtwVdks4CDaQqie5whGeDzcBCnFn4nNBwVUfhhb6lkQoQ4SGzzSGxbFe1Pwapon1YLWjj5+R
/oMGauf1ve94u7mehpcwr94S23q1SxNXFXaEFrmiVfMoAYOQc/KQaQGD36BS93P/3JUM6EJFY3Ys
+ncf3Z7y7NLZO1VR/Qo5ew+LjwKBA6FN1LHVPMTKVM+2QcNpI8JQTogukvFfQbzXln+yQD+DdiN2
AqzXkrNO2Ubjc8X0BaJyCvmzbWx5Ljqv2oyVA2+iMZcNwZQ1MUWztff82T54ZDzRBmGiGLToPBPh
N/smcZpdJWp7J9sIao9yvQO9lGhPCnW0n1Eg7KLQk+gGXea9ZpYeiN0qtqmU+m0/ZmgNK4ZA6LBf
I1+Nuy6h3J/6poAIM5Gyrmy58RgBP8VtoFZBkGV6KlVs7aQLd3MmkNykTaszw398yZhAZC5+KGAt
O90RfBKBMWzSvkvZi5Nf6lDsdPGQPlsuKQl3De4AIGAOmuuWCu3TbGlmGW7Trz3PofqWTIwTj7A5
zrYDYSHCL5w1A4MIzXoZ2W9K5pCheE/sbE/fuJlvqxlwzWXWYMCNMOZVrNVuKicXMapH74gRnWzF
yOYgMxVGe+oKuAKrrA1B4odBnLv7xPDFfs7xNHe2r45ThpthDBd72/u25jgb3XEWWf4ML6lFhd+i
cPLG1np1oFQRZY7RjlmdR7u1zl5SLs/EfhSH053ZvxGEbPM+VaLRudm9k+Gb3Ne1WJXzPmXuyfPS
zJck7GkDBvDPaVPXPygxFhKymJbiGCgXH9ODsQ+68D/RGxgrlX70I+KNlDlTcwhldkR2iPCfWD4J
crV9bOO31Fiu2KhYIp+zP+1cgl0pNFf1fEHof6dbhYVHK5kxffQky2ltYPppezK6UYrEgNsMe8UH
5v95DnraadNVt6nDcy/3Phydwn21yO+e6Ip3xZtICMw8kYiYhhzoBGmFBCKnI/g0Qp+LHzU/LeJn
5Nol+XFEQqzgOmxMfJojhkmDVFb+mVTuCwIjGj4Cn5GwpB56aUewIXepl99B/NBYxAhdOK7jNue9
T8A3ecFG8ysTRDL//Qd3eWu5PQ23116A9sZv3OXcfKVpTdzTMWjenSamsfSjr3tekH/R++d2zRYk
uf/y1xv+elk86f6wSG5MtvXv48Ja29pNnbjTF1Em+bWh8+3bwbaNMpAS7pabyK9FAKGvkMmq7G6W
Cg74oA/EuCPPeS3MP25aUNfg5x9R3d1VGCYrdeZvAqhbJaPcco0+QYZcsF4LJsx/VA/SuHARhYH6
cIjWVq8viVvOd9Ny8GmqQS+KJDnwc9K5565wL/nDQGsTcRHAlJ+RY3DZWEYjGq0mUUrzk/6mWV7c
OhccmGHRnO13U0MTxHpnzWlhCytTaxXi7JszxpofKyj0+R+TdCM9DRF1u2IJsSBA6fHdwO5f8bWp
6d8cY2hA+65/Bbc2yb5TSpA+p1amqqFhw55C4laKHPHeWPiMPY8OPyf3+sNQtlnLx0JEqemT+wLw
yHpBSSGIoST92SQalQhDe0SvZAZ7vmL9lbFB7/Q3WGAZk4hZA/aIBQ4qfyGNeORCyPILQHDOPTG1
Bmfmtg4w1/BLyJz63x2V8fyuv2Yxwxn2QCqYf9znMp5RBrqUI9fQZ3s2lomVCT0Rx1HCI84S4XNz
lWxWuvm8/t/itb2fkM2LP+LbZIWxhPTd5bvR/ygXy+riJ3m2WBqZJfkasJLKCZQKQBD+Fi6OoX9d
bGQQW6pMhISIzPpXYyrOPG3//+uwMty1dkAX+QHzxVGvex4Vq/1Lw+zBAYerqvsuK+inUMvRW5rT
jd5X+l4c9e1oQbG6Ne+YZlf7w0XvSj7FD5GL/Jd0yl6gU+8GwfFu/uaTRwOtHv6aav29HN4YAHI8
e3RDZ/e/VadvrX4+uGguv7Q/+SEz9Df6wiPLQnCIbYhwQlJYraHZ6PW/mKfM8DQTeStK+zdq93PZ
Ng8GvdC9YF+cB6JaDSNcz1aIFpvDIbl8/Xe/LLhl3O6PieahVMEuN6qD3jnMGueTzmZEsGMxEIQa
0h71fEj/oJl2X5yUt5hiN/zhxksC9BsLBNn+nCd4o5vm1ucxzzJT1r5ihl6e665/CyMqaza0oDNI
D0JK4hMNmUZq19TGp5d0D3MdvAaeOrVhtxFd8LKI5lSGxtUglDddxr+JNbCUBd61Knj0FQvcdLp9
y+1e+n6tSFJBqky/Sg1X1U0EQfdfPeIexv0k/rb1V1ja767BRHaoXrH3/KggIPzV6dZ6mVvLSMNz
Jnon2xPNuGkVZ32u2HI7LGjFOZL2bXDqq4ERgpC0i8NhbayXWyuCW9bYGzUISN7m/aTqh5Dz6R3J
kifCQDcolPGCMUz+bwWQOSCc8ajvn010cUUAUdP2L5VgWAlGYAeFw9ONV0wxYbVOEinvomEpGPUz
xSM/hxE4qA2DjLuGRD16FV9+4txHsfed+OoT89qmZv/AL3eJIvTHArTKnSrw+9Gje4xFTEe2PjpM
3qw8RQ9TnO08J2xEbU0cHzydzB2W0BFopvmmRqDFrpI7slt3bhrvzNjRKBekcsp79rqIXCgWi1XV
Z+Zb90PqH1XrbkhUZpKGM8qp1KlvKtogAXNmvv1iDLZYJTE/g9it/Z1TYG8FnJWRXUAj+zVQzqHw
Gf90QUSqM+yY0H4OA4RUTcZhBJUWL4/4VmcOE8e6fQ5bIJAihzjqybwiNtblRs5PgTL+pZiV1oR3
s183umkZkzlNDZmk06me2t2colcuhf8V5uTBjmPxY+Ab0j82k+FBDbZJjIYmc7FVnP860CPRaF8h
6+w7H8HfnJsPKbUGrQVj3c7GGUg9QVLOWwnBpDHEc6rQTY8M1BhDmvjc0CYdrAGljzu/e8Q2/3fl
clintXlDqL3r9PPZROeIHFMsuMNa//OhBZgc/FWTpy9egiR0Vs9WnEL6ZXUkkmFvmt6HiIP7xvgl
JotkB7StvfPuDOG26tUB7BmGNwJQzVZiE8L10fCCA8irIDo6bvE8+8ZbWBSb2NcfIzjO2LaAFsU7
N2x2k6IgCHnc9AVltnEvuvRqedEO4dvVY8rpBjA+vfK2pNUeo9TF8b3r4k4HF8Kj3/tnzk+32q80
kOZTxcbRhOfrkTUac/SuI3djMs5Z4nrf1+U+l86XyI0XVAa/jemuGczps+yRKd1eZv1FyNcF3l2E
RaCUTNugbbiD3E55sq2nvMCO1q9sB3R3tRxqr/2j3N3UFItthzhVAc6udVQFaz3sqNP88qInM6v/
vvB4BPOQNPuKQTh4MPd7DMqjPZC7VNN6drvkY7SRG8MspONorg3q7NznHT4o/NG08b+lwXaBgtBK
4fsF2BehNAtzYHI22jvXNK+gYmjWheZpKiQTJAjf8VCf7IDjpKcz05AH6s/uUxeGo7HqS59zCOFu
QA3P4D7pkwwIo6z7CsXAnamWtRDzgxugJouaEWGIl8JVaOrnwqDzVghSl4mRpGk4G/2tFPG+boOr
ndVsLrTOGnTtkE4G7IwYCuKAXqM7Bfe0sPYTjcmABBLiger3SgIQxYW3y0SHXAEiakwzdyiijWc4
t8pAvMPKcRPEd0rt6J2C75uu7px+1GX+nFi0K1V27+YV8RJOTq6r7/znO29XvVnt82RhCs996glP
mtEb1zn62Utedmj8m88pZR6yuOgI3eADWxhdSMxkQ/EY9Q9tYNGRgkmezkD9C3HwhTrkOCfLoVm1
9aNKoWryzzv9e2HY61zVB99/Jl8YJ9edYves5tvcYgJFcyfN5lrHKZrYeqdXSWu6jDnSEwi5mUpC
BZ/6ywihizWmOuvlYhB60/H4GGBafZxAaSXfloJvwsEeL+ON6eMj8/ozcd3Y+kgU4HEbOmYPY4Ao
+U+lxn1ejU9qJj5MvnhhvdW3sSLcol84NYgOL3SGpdN1ie2MNjne82rJmbQTcYTefJDmfcqburai
o5CXouqvNcEODS0hp6NXojk/AQOBvCUNgY9opu0b6rxNX5lQDMDmWCjewzhfl5Luz9Bd6IafvXo8
hfUV9+gpZPjptONZ58hRz86IY2ib+5ynXENtzJj5Wnfhgbv6oDVzL9kYE8gDNqtkgdlF5tSdaTPE
4mURBd3VZ4urG3gaEbrrms4V8oU2fyxiH2BM8VmXiHs1VTNcnjQEM2GPtVV1tqziyDD8wx6Wm7+M
jxE6mqnWtB7ru6BICmf3yFTrxHttlaU9epkeXkZA9k6GXu6iU7dnM78Q3nuOlH2NbXyzjFCS2uAl
xVtIDzCIFxNksdXNU9pN72A534bOfKcJhIoBbYjxOkdkrs9oayDOuWyoBjivEV2VE3S3oSuuoX4c
mAFtqjx7KKdHN2MUqJo7pyZfKXXhPvh3xIzQxcbkUsQbvOwoRv6lPWdaLFNL7z/ME1aaRi/nofBf
1EDjCaNljOoVBSztoACLVcN8NSVFzQ3DTYS8VcxVghwemgayRX3jW+oTGtQQf2x6Lay2LEyZuH91
MUBqJwb2Kq7BUG4kGdzDCEbGMJ/I5t2pWsduL1TeeErD8djG4rWCLzoPAjrwo2fbIOeqbZ8/OnAA
A4gpNp36AhYuuY7P0HZvCc6ywDa2VVBuUX7QCScDNfEgYOhTCW55vp4Q7wQcz6fBsem6JRyjv1h1
h7Jr4zv92MQgDqZ0vmY1jCxemmH5OtlvMMg4dhyWjoSyedmRU/Xcd8bWnNAPFha5jCgKuW5daRjU
XT1vz5YggOm/saz3hQDpLpycnWKIK9gFioBBXXHhnbru2m+f9A1IcYC08NXzEePluy5wzPAYlZQG
uR3s9ZWYbng3zq9R5u4aZD/IAqlT4P/Jam87tFpCZ8975D9yHynsj+60HNOhQOdtHQdA1NTk40WL
sfR9HqllrC7bDCy7AEHRHdNr4qsKNDl4mBJvm3P5WNzodfIbK5smJfOKBmEFDtKJ6pT1WHLNrF7Q
yYf/bu4Q72pQJxUSe5fjBiZFcx0t30UTfIKZ8FGFMYjHoVqJ58SztmlRvdcoAXqkPja7HfoQAtFI
1qjhty7IZf2vOWuoE2OFbqx7Y0Ur3sP0pI/6fWyTn2HH1lpvNjl7bqatuTNFvQ1Nxqe9alV4sKSZ
UWRCOEaZZbFZxlP04KDsoIQYX5gcaofvnf52HDJY7fESpeJOAhWv0GgljX+TIUYO8rhzOenQPAIN
MkyxyPwRPxdM/XG9QEUxUZDni/njlXKLbcEH6sT4rzQkMRWjNj/mOhqj3HGyIU/XYSpthFSyBAi9
2AwZaM3uY8N4hQb+q6byLxVlQv6HVDvg55t5yXm0aLanAY9uANnOP4zgs3In/9d3oC39vIDdPd4c
If+R1MeR0vTRUDQbowS9yjkt8YdvvqXHKIYUNBQcbiOBs23K6ZBZlqIL5VQHZIUX/MgbH6sfnBUD
ORxQpthGgDVOiqYiTo4g+o1KJBMJdwmswyE3im8hYVX4brj3FFNvzuvzDqQQgvXwPiDcaG0H1Xez
4FEXhFVAvTBpJ3ePeTDeh5DiN40eOTXuIxnmey8fT1lKfrlrJCFh5KiI8ogDjvL2uJrf3Cg9Z/iD
QBHSqHTnekf3/QP23+totoJty2x4mcy/2TA+GKOH3Ec9k/sOIgcUNYMvb4/bcV0p86UJETG2Q34a
jYzwi+Qihfmst1MmCx9lH22sRmzRWnIzhpOTRW+Yuo41GcReVFy6ESBMx6TZSkimrtoPp1UfTOp3
SZrtldXLVc5osZYdQRUUyNQa4Ulz0jyOQaKlpK3Kh7oJV3ZjQ6xkAl4pDlFD51xxREIZWizIRcFp
Sdj88WMhX4boF+7rrDnQ6WamYVFXJFtpZcSk+/vBj652KT8G7fKpkMLeNXCh16ZrDVgyYIvkNoEA
WqUXOJvBz2DYccC0w95HytUucB5cAKtReZVYL4ZwgOflj3LVcjKKG+BUPd+HcCEiUk8ahf2RJCaS
chkwLlfyaYFynVkd24ZFhn3g9ucm9mHqBEASnVU+e8827mpr9P9KomG7oCf10f2p++VgzPbVRYWU
WtG7a+ePWR6UYEicnzyGnNOazcUJ443LmU6M/hqY+2vcKEqUqRTQ2fJfWAbqbGXLtx9yzM7aAC1g
2pDY65UnauCVHRSvrm8Q4QrpLs8IlEQ6zCGbxldi/pkmrkj0IVxE9M8kB2kM+mYFVuKxZn6lEpjp
YAICyRIkdeaNDNmPxXWmfVySfpeM7rdjTts4oq9Jn3xYNzUA+obCmLmAWltt5t+NSjz6CEbWy+Qx
14tOrFEQbPYD0xwgy0l9MruGXYTe+Lk0gQINdfeT2I2/izngLh5t+I5JnAf3i5Z5Mxlb0DCbYGqG
0yKNtW4hMO9fjZr5YnfuNSjVcSyWS9/OT4Kd3Q2ae79G9zBwQEKiuIpbNLgBRIvRrJ7GyNevReVi
4soIZ3eTzz7oP+HP7gVAE4OXK6wg+LRDdu2FfXJhc9FhJJkvUZ9uhsWxJ/+BEKieMFZfdb92R7wb
R6ycd31gebsuSPcRBs8kKQA3gYvuIsdfOxY4ggWekm+8dHgUUELE1a7TYvKJ2Ic7VbbAE3x1Lqme
e8zIQSWvJn1VVLbHLExOKftd5ROmGoTjW0h2a953p7Yt/ioXE25Km50S2bofK4aXVNN1Wr8ULU/V
iNu9ZqY2V9U+pNO8IUkyJalzAsLCwzUnM7FOSXsrcxezOOZgGX9ldf6Q8KXS8OYIZuFAcseOuZY5
vQkPlG/EQ8oLlpKLMHUpIqg/xLAtbXwemUGcK5uRnhP/GhSwaZ5d7Am3PodRM+f9hpzoyCiTxOK6
p1QVCnCxpchTkJ2D5mR6klP+EGJWFJlC9mDDcRYLWnSiGvXdHcr8txPRv9iRrwklExVDw1vKKNj1
ayP2OMEwlCu7e2vonrEnA5XrMcTNz3aW3yeVvEQSpySFb1O6xDiJZ81AnVLvVV+BSyvbAiPmNDjT
Ie5pDCxaLlrkYkdix0lC/uKgv8ZjQL0XnhK3/dIlTCTzYw08s0A94BQSHVy218Ul/zRO5x3ejk3R
h5u4tlf6cKyfi1B3d9AFxpXcE/exEQCVraRfTZgD+Tz5iTyz0xD7F4HIWut+Me8ZoM2HoQBEgvxC
TcQjm6SyZkyg/C62VpnNHjrzmMsSbiwbQdxzXuLMsOBowC31aMQ2bHfmxSp+1yWyYwhs05JX3YwS
PUe6gOkJ+rH+HPYIAK5z0eqRzllLMFkM33SNr9KrY7xWEXF7+Af3BUgr7ajwy+LSQE86jZV8NJu8
5HDcAK+c7qle/HGkd4SK3XZ+U2oLLEbPwKHO1I1uVG3C0dlCd1/ZoKfdQuxL2jk2h9gla8bfgFP4
CC1rHnm/+E2y72OK/7rbmO1v3DfQv3rmysE+TIKDJcYtcIrcRz43OhiNJceNWpmcP8Wqserj7IMk
7950hUvxDptLV1Ux/LzswRqjDxk6W4f/XsK/dMJutXBAG03OrIxJpAFvqkwjdjJ8H/o8GOX+RqTD
obTNTTk2H4GN0YyTShfM91UP24Pf3rolZTsa6WVAneOsrKD+FQlUO32Oan3qMt2HSChWc1wGLPfo
d/KThy741DWmTXnWYDCg7w6O4g2jET/BlXC2mjihMol99PDPRC263qo5B5P5x58RFWCz2IamBprs
AEEx2TlyCbEpBMfCAwxyitrL7pJNXbnrgn9I/0Y2mePMjj7QEkhNJn0Wp5aCXWeoi6syA9bVcI8I
p1glCnWJJmeEdsgweyo93B7iNSDp7M7QDFV/ARZaUd75Bs7fmngt5Hq1I7blYu07Q53naFxnESZ5
TmecVZL9MtVMjbXR2I8PU5dc6HM+4yGCd6j+O5XrIxsm8OvMcSmqeZfXKX97ca6uOZyJFVnDgrjS
7v+UKb4Azoqt9bbAvfA8UKtWttXrupgebZZ2W/nob8yDmif6O+6DlYW3HsoIfS3TqtcytnapPWV3
8JCuCvuENwxXdwCNEKOCjekTjSi79YpiJn9nAroEYkFhbLKRU5z0xE1ZYAiKgDkAc4SCAqYvv93U
Ode+++pOyQ6j2SG3vQf6ohTFiXxMu+wCeu8FONDGbYrXDjBhEauDAiCm95EhzPdw8H6LSj2YWfnE
s8RLPSQGbDS2qdn8wPf6ljbPBZcF32XFi3bNn60QW2xKBOYAbhE6/hsTZ6OUe0zROnDu9TpMNB0X
RKCKorjoye8hbvrII0Fzv0MgFAka0njD9a4yINDd9u5/Caj94+LzZLWsrNR07rGO0ozjAdQdmcWu
dx07QySNcxWLe/oqVAJqL4rxo+uGjzHpz7xU33WHxuAOKqE2OcWtkMHR8cYT+oO/OGflW0Z2Kl2Y
ICBpt4tKJUGf2apdsM1z7b2PP7Xw3H/JVKNzbIuf2GYG7sZkqYdLD5hU2MmG+TDuuOYh9A0O9GBE
myT57Xs6aIHJFkXgCxonsgXYFSsqlpxvcmHzNXMyI6HwEfO6USVLB2jWt0ddhLkY/2e1sXqxbq3q
HxY1nkngu4NKzr5TnJEnpZSDjOA47XAuCyewH576lwrKGaH1lSDnsDFF/bDuXUnzCURt+RaZNd5c
Rh+0jQe+JU+RYeP5wapU2lQzkPiaUFPE3rC1OPH6vOjcNNmFRXBouSqLXUGW7cmzAP0IHzBzCCCL
1TMqqIml017yJP2JJcZ8b7B/MZHsIrZGu6f/OEbf6Ab2Y+ZcKMpXfAUMWYiSYOs2mvpdqR6xIzYO
Ku98Gmhwh1spui0N+YO+bQEq47sytLamJf4NZUBB4Aqil/BGiuHGcO1et7n0ay/j8Fmy8yYq3IQ5
6gDJYCrB0WPy6fV9MEfMdJ1Lzo1AyFpLzVjJt0EzPwZxdcprF1M3vdKo27lZcLO0h9RPoMc6/Tl2
FKDhWVI2lpfR7OHpGbvYGVDViFVhVeEaISqHz3RZ1SXTpHEgnAHKL4DG0HTfDNF+6S59lnicda2V
XUwXPyYod3TSn7ZJsORBIGKjrML2WxbFM8Hz3t3SgZ63x81s+e8ZDUEnRPLmodNlxABfi88+GMOq
a9If/ZY1eveDdb9GZnG3lPgieU71+MAZxK7vPQQpA6ChDhlcQPivo18w03IyB+M9JRrMi7Mz9SNQ
T3C/VixpPkMNHBvAXQQc7nQOR1kjoqR6NGnb5RxrJis8iglFAK9XS58D6K7jtfHwD8B3+4agTXeZ
pqXq7L03S1oEA7C6zh4xnFNwJ6ULCJtRQeNnG6dv/jwEMrwlH3H1bPTHE+GMXMpA2wUYetVU5aGf
k1+jQrfFa1I12dfg0A2zJu6K3ZrvhpLXyF9OeVvT+0NGmvnXhqefLgQDX8cWuxoLhO5wuHQ3cgIM
7tRofZic+FMaQQh5TmS8MfItH6YY0QrOi3U8gdOtY4BiCji1TXbutvJxY1lpQ2DQtFXp+IRp7EM3
E53aNvQ7oBPm0TTMW1R626ptKDPQ7SjdrRuz9ZgHu8AZHy289Wk3f/ld+hNUw5eet0HUeJDzePS9
4Qms2iHFy10F+Q7n1wTgo96jvdbSdEAYAUYLf1MtUNFiXqdBf3LS7KTGfIvTJ4F5iO/WP7Rm+4Z4
bE/AHUZNm+QfpzUeyrK7pa37qDefgNcKT8RpcIJN3vmQyk1ijnLOiZmY/jiRPnuFDTWOQSI7pn4m
JZuLF5n3Yqyx/ZegNXJbJmtjmY9N97U4gPWmx5FQXG4u9bW0X0af3Sn9SiPADvHIPNJoAkyXyDXY
AS2pa40RXLEJDRVS8Vw/WJ6OMhlj5BbOhGYRbww+sFNj2A/6DthddxjV9KRXQaPFdzXWFsp99yUL
Hj0vOqRsJ2n1pwb5TMLlBjQcQ/Ag3CyUCzJMD6otbiLI3xqz9NadHzzOy3Dsuvp+JgGSI9VIN3W+
TEl7mAbb4hQSrJ2Q2pUcpPmODOhrq6p3y/rx1XKJx/xjoadRgpXKmIjbPshz671esEHI6FhWnIxC
7wNXMSjpkhJMOgL1h0Uqaw8bU0+gqVVC7MIyn/YYSJgNlxfg/y9DNuznHt0e44CwmR/G2j+H9fCA
SmAhuEAt46EfAncNXuyu7SmfvAKtkVVd0zm7xBEQ2Pbb5mXRtI9hJJHTDealImIj9JNN3lgn2YdP
c+vuJhlyYFKbIXR3ozneOEkcuJmYRPqbY09vTZvthpo0cDvf15jvXXf88N1lgyv1ZpvTnzObDwIT
db1Qvwgn+iMKrkQOQRKjCK7TyLStDcnZDNZR6p34NCOh2agdZhY70gg/oXeOaEZ1Yjdg/4nYCYNy
+jKtpkTPXn00jBU7c3xTpvEvm9jchjw+d8h3aswLdzP9LOT019Jmt6Er9mKmxTnt1L0LFgFjCJw4
kBW+Yx1NblpZIxgbkmvuNZdwqbZt7j/OsfOM2A4Zxfw7V/lDFEFIDJtDmwZUdeIfHns4C4Kjkyit
DbGOlLeucwm66oiu9CFy55fUwXtGvRj0UK2c+nUWsOU47KNFEiqdiBdI4o0WXLVoj4huovnLl+Ag
yMkM41jaw9ktAroBKnqc+0xndajiXmXSPuY9OQkKhVpLYelW7bNCS12EpI573n/RH5cmJHwQFUgv
slc/NSCULfPaM+JiVfnTyZvJgVsK9Lv6F7CznipZaNJAc6alO/O3mn09Iwz2XYRzx8Qc902bkNyQ
h5vU6KF+IhtQ070fdpBiOuRxYDgbGy4jtuURq/2UrKvW0R714MW1p68s6p+Xub96bfLa9+pWOP4N
WHRwV4v5XI7tddJujhjueJzvxriBkUi/uMygNY7xJ15bm/5KyO6SvPnJ9Fh3/r+67tex0u3jDFe1
HQm6onyr6ypDfj+RNlB3JSO9lDdMnvqf5TRv4xyFLBBrVSQnkS90IfGz1ct9GhLdpSPffe9TwJFy
RL2lWttVC4hx2zR0VEK5J6ZjNzGyXZnFcmVxETeCeAtx0MRySzkulbphLAX6wmhvTOXJMpajldNB
MHq1HaLU2eRzUBFO2+84fGy9yd2weMa7ynTOarSjM7vbu2eVWNsnzmrGeB8BNTai9oT5eW015rFF
W5Ya+kAeZpQjRXS1Fp4ofeOwxK/004VbQAPFXpXvnIsYPye/fBSoqwf11Mrg2S/VzVHiGCXeC2ex
6CaKdAFMWG/dUD5ZOApxqZ+GPvqZ2+5nGV2J0MJ/Ki0sdrbzLSZyK6Txy2z0lAKY5fYklyUOT8Xo
gicFwqK31A6Fw7UJocUmFt5wl1Q2jObNR7csR2fO+vXSKcLOfHWFDLO1TesAvqHeLaXcW7yY+gXV
+AA8KQe4U7PN987ZRzezVEmybdr5LZ/Sl1FkZG7Oy1GExioEHf5c0PVbLR3dfoCfFixmsYscFTD4
AHYEVfh3okLmXUddhQgwdpbPufT+pTkk5ViYvy3IC7f27gND3HfsbEEGdTFMP1B2P1YFmpQawRko
AqwIA7m9zMLQtoSvalGXwE6Oae4QtTnWt6IhRLkxutc06Y8t2iT9oPaue0oy96+rYdBHbgzKMu0x
E7hHNSP0x/COOxgCecEiE4M+tRPHFSQUXFp0FfVazCjgTPmtsZfIesrWPc0y2NkKYUpr9iurcvYl
EB9rZNcBYLBPu4VyG2v2Cs/bsaf9VEb5q1eSZygsxkOIzjrZnbvB09ld/XOdVq+5U0HrnZ9SZ3hI
g/wMwaVDZZkFmPAs8zADe8a6i5vaQOuX5++5J7e9Us9hioBF9k9RNxd7LfiY7PysWJZ3vZT/xmj5
CbviVvnW3rW655GNQIZwLpW5wTj66vfjSQbGsyo88tHGs3JdwmacLz/N0EpgOm4BCETeTsmOGAX5
YuLy1OSxM2HRZBQxmelQwEf162R6r4blAUsufqO43A/4OMUwbdhcVopHZ4bwSCdY/k0sm6aLj1ZG
FiHQl3VRDzMaWwmFUcAgR9blrqomQY+E5qmIGe3aoJRQxURagV5yLhnZrqfY/OtltC4NlyRoG55H
ZYBeSQyoCU397fS9C5XVujHfhXOSi5UYLUElIZ5Lj+NGUBPdhp2vEIkFVdd5KWWwyTI6L1hk0ADZ
0HjKh6QSDIDYoWJy4+QM6j621G02fbEKbGeHr/Awz9qcG5ocJIHlkAF6LmPvjdkD+SopjiOne206
uW/+j7PzWK4cydL0q5TVumADwAE40DbdC14tyCuouYGRjAhorfH08zkj26wyKi3KajYZSXUB18fP
+UVAYtYPC9Co7rmpBxNcqb2emhrt4KGkROHc95NHTr3pEYjsUOTOj/BH55UgFVN3I3AcYz0aOtjJ
8Xnq04fZ9LybHjR4Y2I/oiaDUWk7zYwvBI3fWy/dj2X8Jg0EmHUPKptxSrPo2Odkxtzp1PhUrubq
kmly5dbDcTTtV+Sdd3VZXYTD7aWzETZI3gdf68j6i3vQDEwGp/8wC+dH4Hp3gEvxnE/ig2ukSwFb
ekNu+VJ6+V2H4ShHSH6uFYw+NUnawKlgnaDhkEa30QhJlOiJuHxaywEMc9kE4JXLHjky112HUIdJ
KHxmcCJcIa7N0Msl6uJrJse1rsaNTMA8YFMXJMYbqhoHxH0bJFHznfSyS+IOzwa4P6ePdyIBDgcx
C4GaaW941bq0K5TVq/AalSPNikDMmRRqSpMwvtwPJvwjheQo2gctARw7cUfpHaqYsccdWzbNHZII
x9BLL3ZW7OMu3UVRvlftUV1fgOcB1vkNltidkQT3ft0+YslOwg1fRN4ONNw2HNxvYGsM4ADFLfyA
H5JQK9LyEwbAH+oDyNrsjTLbj13zDQ4gdgYkuxDVIpoWaX5JPHMzZflJwVUpsT+Cg32o8LSgKIzX
LM2u2oprPaZ51Oaz0kXRJVf9b5LMaVBOmPSW7uY5qj+rUuJfM1I165zUQ22Io2icthZQzCpJjz0W
E4hOnJM420M8O0SG8zBzTTIzZ+d65dlOk5dgJPVmCNdYgiRAymDsLBRvawWZ2mszxTFS8KwBf/Y3
GHZsM6gw4H9HknCRhFGAJl9ODi1r3mb0gUiufrAeVh20Z3xwCXvGZBPG87G0xUH9P8fm98npsF0t
V0naLCCHfQOxdvIAhfZefZfE4keQYuIidBk9VnnfbNjWrqjXTcs2MJ5LFAdfDbe0MX2z+2WQ9C+z
FylGxwlvE9iw0m9woAbUiGib62v7DNhCwvAmQ3M7EE5Bi7e+pdj4qORHFJVbmWDBDOdWaNlmLImW
/XqThLzApN8mPfflBi0tPTmYEQrdZn9r5dnZFCnU+WLDB6+9doYSHm7cvjprurHVldga/MZlK2Gy
ItyPCOoIOj1KDn1OGd4OzBeCmh8YPqAOgdJr5ZyQd8ClYIRiADaVbMX0IRqCeHajdzMnT4YviwAK
kJw0w30F8fjDKjl0Ayo4mTYuTGYqMNfjOLibLAzfZk3bGqQV/TjYu0l6O8bFIYCGSc1orZ4aA1s3
bHvVNYDc3XwXB9OdO8rbeBg/WnQN0IaNV+oDMpmcS2Og2pF+mkx/UUUoiWaYDOfmhaqsIoZSvdUz
eEH549ix1vy8Bs0ANOmmxz3mBir6jV1767GLLlPjHlLOg8jqlLIvyTS3+5EMdvOaG91Z68xdSyYV
KjRScSaASDQ6KHqk7qeR5HA0p72WVky9EMk3y4mvyTB7azV4GXSUDh+0Pkk48kPzXpBYyEK0q6tx
jwhKtBmc/HsZI6qCOGxnpJd2mvWtM8YfI8uMxPGC9b+eE2vdRV10qzmNjUFZ+U4IiylZi6BBLSk+
mQUCgvHbGCDFI+N2B3Zkp0Ne5rQp4usEioMRzJaw+JextBGi4igAlHf1Ivt9DrjvG9L4VtTzNgCj
R42F5OBcWhkcWES4cgoLLgxAxCWQmgCkOOQoirXkAG5yQHp64G3NFEWELtD2AWV2APXDsRDFAzdA
Y5MWMf7Lqv3qc0p46QuKhmcSgTwjaB68UB5HCuJYOXv1aqhQ3WlKPM3r+c6BjIzp+XfUvPyNFlIT
Ikccry3UVBdphruMqRef6SjQca7r2zrCiy+xF+1MGjdBaIW8HvC1OpI+cJ++wj4CLTJfgyw8q2px
5sHvIpYH9YtqB+RJQJplNjX7IsduLCV24kCtwzUAO7SqEvLQUd1Tz9b7uMbbMECEv84IZ6o2xj97
Mj98id8DikDdfedbOLIXDnd7AsTmOUoqJf8eU6OsQX8vXd0cMSPiaAVW15TZBVxvujI88QKVl4uk
nMVrY+vkTEwdKTp9qs8NWayNK5IBPnjsrbB04jjz4xFFjCq6x62kPuRzzilme97aCtAek20HFL0P
cCPjprLpdeiMna4HB677wzGfNR/4VEHux4b+WQxkndFVibf9kItDiIQgwVFhrv3QomyVE5+RkU4s
65oNMsswtR2qh9aU7cI30J5OjOCtaDVzVRdkXrwquXMhI1ydLCSRndtOApMfmNVgj2c5at1GH2rk
4g2ZrrnNIRoxBQAvBgQZZ2pL2DpNDS7pur1ykh4xCDoX+IMbL5kQWHxT9DzVgcmiI6AD+gtMDqcK
xAJyN7l1Ksdf5MpUmtSfWEYBuszznHTbCGukZRp6yLrrUA28UFBZJV1wafIcn0TD4BIQD/HVSUOJ
9uBY7JFti1AlyIbtbLUQWg3fuq9bqtZJFlVXnPYESiugJPQZxmzrU9AX89Cf2yR3F6QVysWkI/LA
sUOx2zTLdTy2/lmKrl7HxpTdt0bvXW0t+4H0y3ffpBuy3KN/g6bEjRqgQYA20borzAw+Yot4hBn5
VAcxsEIVFwpBmw2UEvq235pZZB3Msgu2s5c4h6Y34+OQ6R4sJydeBF1uLDNMJdftOETHyIVUWEx5
+NRC593WuYQu4HQgrUv4ZtZEkDv2cfdJznc6xpZt7ghhiSLFgKycYVEdssZ4hWwCGrZuNGwl6Mab
dJrq26zpX2yfvAcYwHxHWYp7epnDNMzxEdE5W5ZCrwAIQ5LdYZYTb6ohaBH7beDflviTtKLS0eoI
UhhzjX6wO9+89+w5eeLWBnWDKh8CFXpPRSQH1m800FeKAhC1B4UYXcgaWeEutAHWz8gMtFSaR03T
DkXQEAfmY3xq4ZjeBAWe4zpi1U+xX4nHtNCrGJSkF6PQx3bKvpHvUcfiStJBjr1UA248CwHA8aXR
w2bBLeimsWcw94CpuVdUmJ2NedNs+3HawyQ8hUUBxh/Hp8RCkLGt1haAyDSLwSuYnKSJhVIy+Zhn
0xjPaVbBzY5JHRvzZsIUVispzfS6fRegXoY6pvx0MrnRAsBeOLMmBDy9VWOOmBNIY4NsYU88RPGW
Y+LSVt7L3KavVY+qw1yQR2gl6BuQFogG1vmn15Y/ImcG6ogBcuKOUCDAb5G+osbBsau5OFJV+qtI
fZpiY+47kwBoyv4WS6ONRc6Y29o17qZXCQnVYTf1gvrqGsXKtNN9X0H7t+nITvrrFgyUG0IGxWrS
LbsfbRRe4jo56kPyiEDXS+vLFwT+YK5If4NcL7Ql62I0WBIPVoZD4rRCoutoltMF7ahHyyablSbr
2qv2o+48TGO7dbLgOQTxL81qWRjdUzUi+z2QCZS5fg0pdtHNobYqDFX0QZazt81L3khu7iNHYk4m
8QbyKT55FRy8KK5eo4lYRwfZ6HXaKrMrABYonHxHWw8wfwqz13ANTJUSmGNBFwLUQMfZbEAd2RQu
/Eq7tpVz75XFk5t6hyqHL6nr/dtUwaUZgrfeoDRpUW8fYXVj1omVaG4f5sCnrJgCMazRDboZB5sY
vK0WZlEjyq3w9t5zVPVXN9Aem9h4nIoeR8T4VrT12WkRVOtKUp3oY0E+xGN0MqBJQA/FX8KjkAMe
pB5Q+8MCBptOfeXO7yKZd049c7KZ92lorhEyAb/DcZOFZLmS7BZ3LSw/gRnannikoZ8EbI+zKsaF
Gtw4tzw79Bh1JOMhp3C0QpUpRVvX388aNIRaJXDgJePGlGIXzAtxZY3MFcluEobOY0qm15F4ZOgN
F2Hxwe3H3Bat8eB3dsO+Ez/kCQrfI2TkpTWOyynP4yX5FqQ1SnEqqdxGxUSej+QSVTl4ur15zaHA
oNzl19ifoJo7kqXRUDzCauxHPWVr1+d6bWQm4DkenhaRftNUSAKrK7iZuOQSyG81hBXVOB6VioJS
9Nh0DpjkDMhqGcKiDB+LhH1HuTFyXi0qif25mcNyKR7DqDgj65ncmNJ4dSzOIpQtYM7XgVgqtfOy
pNyXjMy2vCrPrZs99iHCyqkDDScp0K70pQ1dwnk39BwDhgrCgA4tTMmtSOAGQEZXkQH2mQwHyY27
UWpcLiGB+uZukN6CCfiiEuPhZN3Zg0U0NIYHE7hFG4HDTce5h+yFpo8mwnKT2Bog94AdLNcxJkNc
f3RpirBgxmbm+9y8d/E0HPTBap4TbpTCHjZK7UylXomq7gZ9BIeazdc0SKLFBE9vFbIVRg5E4xbF
08h0YJ5qqJm1ZrrkrmeQFoucVTY2Heq4Jpe3ZHh13AZGWQK+b3Dat7lBSTaxYBb3yhosIVdWN919
xU4O4pIrn8Wn+Ve3C4gV/BqCHnuUCYAKePqboXkWGDIKczDo7sxwoqjk2tkqA2cyxyMaimAPQGIj
6scCDXayd+GVqeluDf4ruQki+/YM8nCfkbjYBQnax6qHLWNaCCoXuV4f0F46VXmLyXGybtppNRri
KNPuFTQam8cA48WvHWSQvoVIuTQRZlFi+EjCjmpjdmBonhstQD6dsMgEbt66yCY2maoTdK9+NP3A
OC7kNHVP7JZne9K3mB3/qBIEblo4uHjOfMuBF+edhkRzN87UrcCJxVxfKs17DrTgYwrLZaib90k9
4Yuinahb3Muh3cfm1JH9j4ZlaSEgQs5xaWVi4ZGCLar0wQqHK/lKsH/Fk6/IGkV6NzXBwXadD2T9
liZgM+B/1YuT6ocY/Rc3m8ggofU0u/doDNw21Axk4m0QCb52DYbg5CSW6mzo4a+ZaU1aQ2b1tmoJ
FP3aeO1s+N7E7zviMsA5sM1WUgGPwlm/C8o6wxmZ367jbRmWzVKNEaH5EwjrqyampWHMTxrF/rFD
h2wU9ilSOGrbaI6Bnz8Ec3X1ZPjS9eLBHrtDLrNjRprNnRO2dmg17Bc5ZqfQQ7fExufQdg9mqy3m
ZIbywHFYwUViVa/81qex6vBuvbNaf2x6ADI4JKfwhZLOtQ5spV7sXUAlPVsCz2USu2iU6eu2By3V
9mfIW9+rbps42kfFsRPYOYVVlkaOJs470v78DN8lF1XlFrQT7/jzn9ZDlKl4giN5LebpOpVUTWe/
7ha5EwMJ4PJ3sEEaqPXGJxQZFtTclnOQx8L9rBDNS3WMaylATUCMapZSZ1BK5PRGDSa8V9+M4vLQ
a5cxxVqdluHAO9YfmGBImO2YcUb2XYu8YfJdOZbwCBe1Vv5BIkN9JYb2qGbaCEy7Be3GW0MiXSfQ
o/r6I8i6pZKxsfLgYOXeTTaBrr4a3nukJStvutDy3OfEc9//+HD6wSarw8WE9CLI5Y8/OoPqPNgB
QsbkymfgSKDlTzDzlHY2CtFrtTbD9tlUtcOEFMGlJrrhUxPy//wzonoY59/4kYWAWFPGq9QY7mnf
jMwANIuaXB2/5rKv8w8JZSbImhi/nMB4d1t+i2ERYCdYzTEDxvfUJ+ckmrMcccMPXptYlFQu7+2n
3i2vWZTTK6l6FB7vZu8sEjyJzG3rFqAWt6pzR4TIff3IV3rjfZc+EK5SQxjiLC3UXmgI46CJEycV
5cXLMH2riuJ/5wXfcBAB4l1zESz9+i1wWy7YSGq4kN1eeJBDHPbHW/KRDErjnbA4TYwnWWIP6xKi
IzHxc0ChDWTON35bff1z6On4UE4b9Q/znMeNUJKYMdlU3Uz5lf6cB+RL4wc1Ljy/hkRoPHV2/KL6
hV8c2Y0FZQtaSs1jZfePjJIkL0hPCRqnjnxFYMpVr4wFNFSOkn46qT9ngINKzbmfPaXWAiPw8wvm
qVbe8f+dUx3UqBsQQmr3vrXNDd/VSNCL7t3pegWb3ibtyZ4f1WNtJ97zpMG/DEiJ8Jt8PE3lNdR0
U4tQfa995Nk8i47lv7S+c575lQmoAyOvgfLktwZySZ0c7/kNql8Jdci6ILOerJ1xvKdBYeBtjHhQ
TY/QoS9Qv+e7+ezsVOP4AHX6R+R0+WsKxaphaHht1GPZNtRD6sbkqrtOUnPdt5cSxVcPewSoQGrd
qm7jh72Ilg6GsAwqE1/GFpLNDHwO/REAWPpZsSszg7JqeGb0eQZzrQXmbmm3vE3ZfWtQA3GRLbkV
0dH0lGwlbsQDfj+MNCMa8TFYpi0adg7bPsrkLh+pE/MCc3FC7HiZzD4i9/bm60WC/hxAFSmityaO
9gY7aDTcBxXC4YSHUD/9z2lYC/kksaCjc5kEdC65bZ6NpD4cKfx65JNJvjJp1KSI5nrVK6lD+Rix
z6gRpDtpBX/JfKb9JEH36vwCF8dkUScof+a5yVYwIaRNsMC2ox6v9hf+kAbwX3prYJmIgSO/Xed2
sku9b/14q3WPfKYaBj7FyH6OTUdJDSEOer9+K5z3dvK2PThd+RRSWlHTRo1nyH05Nq4B4GwITBh4
Rygy8n3VJK3ud6pA+scbaP5C5AlobDwBsYGyp0XhozWS34MOHwN0Eo0nB0SK+kR+Dshp6U3RQf26
2pFQUxoJnTnumKNo1qrZC+4lycHCX3nrdhC7Tmflz2R7Ic91gzhJ8ECimrHvQnBrnVsU2AsiRxfm
XHLHvWqIi68Nu3sihXHDYc1dFokPpqAAV+y4D3hm32AxHvGukM4B1YOCUOIyFDJYAQxJl2JZXzBz
6kNkUv43siXmecsm3sI9RHU2Jl/+0ep3cWFhAk02nuXPAKl/zHyb+NnGGesb5gyvqtZGl32Nlkdl
qBmbr0X/c9GoU4eRZ3fjt4JpwJ3OXattT20cGY7qLuEIazWJKKwij8JwqrWMelNVoiZNniftMPdC
YzGsVMg9bpLhqHqSwVHT3hUnVogKhHwu7vwvE5TPsJs9MzdMvYWlH/SYevB0P3EN5yVYC2pKsWlg
DKBWDcuErznVUgKzHkfMUoAiEyca6/Ffbm9wN1XTtZkidHUXWahkMqut5jwqgFZ1x/vwjWESzyky
kjp3IZS0N67yWmyShZ2/2/b3pIRwgSAAex+/q87vESQHxzMWp8vJsVSzTesi5WMzfNQodPJAvQKy
r3/ydkwUOcMzzNecTQ2lK76XM5ySiytbXJ9SOQE4ytLrARuq59g/96IIpUNQ0E17FxlXV3af/Awr
5xtfADyPGoyZ1/owEzyh3wyMJDC2XEm3LYQawbcsvUXC9141k/eYyWHRwzBg+KuMg0grPooK8EsC
WILEGIbVIONvR2MH6pGMeg3fhCA2q1epGew9bZO1xtbrHn5+RmRUKK3rZ3T/jp5SPCXeUnPcY8ao
E8Jsn9RiNIowWakmWhqWZN29+uiyi9+9ynmoeCQbWjisaova3JCbd8w19ToaekFsBzSW08PwwTni
6NSk3OuxF6168jFkdgSahkPVPkWKtB0jNKiZmEQ4O3oqzlvVbwzP6LKRhN9ts6BUZGHo4j4igLDM
B3yh2eIGP7mL0Uec++au7CX5YDx8w3o6fA0nKwZvTHYfGsAE6wZCEVhAVFumYcUQWuKDiUlAA9Zr
LcwUDZvnLkXF1TtN8S24wZUKI+0GhmKWbzuvxWZo7eJIlDY4DRBpJd0F3fgDn6P2BD57pHLXNQRC
TD6+5BksLkM2iN1SH2NY0woCRfOdn01MEajXvJpFlMNLNfq29Pa+9tq4z0QW7D5eYcK6ecQF5Wtf
bklAsMWpAE5N4MR/w3zrhqOJxipHlCz5UDua8Y239CpqZLsgZYnCkSNed2bUlDkmWG7AvdUcbR11
UMNEugnKD89mbzDf1T2xSUNq4vfs2PwYmgEkE9CNzofKQ/zRrXiFbPtaafui8EOI453UlmdDVCFb
9DYX6ljgL+q03aTEIei9oXlDou+LcDJDHYz3tMs0o2EvSV9EODcN6OdIcYlGCoA2e8ZACgX3oJ71
xhjwBPVoVLa8k+3gP8gqYFr0LBj6SS2feopg2XUXdUjlAnQ8wDGb7qH/SzT6mHjqWFNbHl2thrXn
BUoddd5NoOH5gA0Msldej0ZYHSOiM96q6TLlUEbBmdwUgNbGZj7Tu0MGYLLbwlVVYZ+OQqdF34Z6
torMep04aOaXdfvW62tecubHnnyEAL6CzgK+U6CUTskboIraLnBZeJitblcYxWnuwL2qC8gQ7LEH
U5epn9EcgEnsEppFGKANJp9sbgQ8mBYRYTKcAk5V0D6PI8AKEBJ0lSCScB3qFmm0UdMaDDI2KUfV
BzXoDoJM+sBw3ZupJdVBO1pCJ9XNYoJI3RKScY9iQvH5ShxAnYgRBJL6awNEktVA7d7tqltmsYo/
osvAGVUh7kZMwQ2jotQzugbuAgnJ5PYeRVu1ZTGb6DZewhpxHuiBvJZJc2gxZ2e2qEarAABRX9T2
SECBquVvRpQp1LcJYP2xuWFO8rtSyw8YVsNYPjDVmPLqiiOACTNF6tBcSShGIPgipBY4k3W0yPhz
/o7hYAaxuhpqnS4SD1+ZNfY6NRKG+RpE1opFrRIEijaDhgylK+TExY5eJlQJ5VWtDRWT2ZcA7Qhj
bCBe46r2tSurJ2iXuh0fdYihklsRzeWbahFGxD7q7QiTvsaMiUo/83MRPClBUrZJXABwypArAyJG
M+5KClJ6qQQ5OMKStwarqrl7Ms1X0aobmYofVa8zUVQczQ3G/nl34WNVqEB0+zVKLSjBeZuDpeFN
2J1ZUHsei+v41h7btRFBwSHkq8avwTG5qACkIjRInZ1vFFBbqwMa2R/t1C4n0RzGAbExdYhGJtIv
InQ/m7mE/u0qNh5ZvCqecMhEH4rMQFxV+7ZPEHpKW8r3tYeOSDxsW6846JX1NMTxQ9mKH+48PAct
rFQ1KiUeFSqJzo3vmCBc9HVyhi5C0ixGj3wv+GK86WX3I2jEkSpzw+BxkrmGTokVEjq6pkRg5sGa
8lXrh4RXwwPZaEh/Ehp4IsoDd8b0xmQHautpU0JzBcdfKdMT3GhDCEuJ8oddanryYPTmNi2te7LK
p7yn8u/3r5RxdnWntYuvGxTE0yKsH4ey4No4rjHGOiO4TNocLV30sp8RcSVsqXcirQ+ZxluAANqp
5aFmhy71bRf7B8caySuTJlZHZjE8TAT0nXWvAkPu24Cw5LkTVIu0JIOeILAyb7NHlYrJemBc3G9q
IMUUY7eOrlHDwD3AiLlwANa89vqsKL0rNNlPuV32C2+oXtCZvZT4/Xnqxlxz5c4CuseQZzUAgLvJ
bjbm0inCfcMsGbzmqFFyg0oPKwdTV2fyb6SIjxzbN3oav7UW6rD5sGtyhNfBhrAVmlhZxBl7EFO6
bwZJhTpaqIAGvbnrKB20WJyzoYo0cMoyP3itlbUscsaKzhJxEegBoCMrOU3pN1yNcKspX9AghfUp
y6dBcz7rAuYGJZXL3LgP3uhs1FxTr2/k8Pe/juQp+IyIPycdZDvnzw9EJGDfOUufkzmvkcIBo+MB
2be74Bn89aOKX4sKXCAkvriqGzR7nUOHbQP436OlwWq03RjhHJRnxvwxmo2HwpvOrSpdeB78CQU0
66EFBX13xnyLmkNjgan3EfAoXQi2DeW7cOo59kdIgulKR8cG7yAsrXpxnMlJ31QprhJ6H95iazee
qWl0m8qx79WVdFaWyiKhaJzNlfKUXSPNgIRKwrU6O9kiOHeKRMe+abOPtqm7KVG14DYVPGBSwh1F
sEidat7YY1guSpIZQ2g/Sy/6lOR1V4QzC9etNzlJMiNpP3wtyEhOmjcdbKII53EhDPbSOViOEyuO
pCuoMPaYhthBi/1HKC1vWYMKUjIZ6697G7qOeT+updmv1ek1tMMhI7D2LKR79bI/Fzjmbf1ZR6Yx
D7eunLezyN4sP2T0zQGQ2tBC9aIIs8mzzl1WghqnbEgopLWPdrF47YEfA4zajjMCBXFr7acam5dg
fA8MD3axpyGRHVX4xorygij/N7tvXwvWcN8nB4C2W2IpMkDsSFV3QqEFDAt21E6Q3pnxOyI7+5Zz
pHHsszoVXb0hhxA8qEK5oZF1Lft9jobfzah7R88nvISX2QQoMoB6jpRzJ/pcN4EMOISzVUMqqmTv
89vmoPYCyT5dI1SisgcVyMfY1B7dLvlhQKRyEOPAWu4UosI2ZNR03HIXSrnCqWEduvqPiHRlZnjo
HKV7P0CzQpdviZiuqda8+fFEWl//AJRCVg6Dn3LEItQ/tCCGgAf8UDMkSZoHobenNLcuIodAWY5H
6vgnvUHa3yTzArAy0bKDAznQNaNtmARcRtyNLs0nk1MlVSKvNqq6UKIRVDhzFs16tRmomgksvUOg
rwuKvXdWnX8fbRgDBsyqClkpnOtW2tddtNuPjbsriZ/VdNXhqmCYeRg8uZXMz7HIv85LYLCnYY4v
XUPNzUEIn+Ajr+FwV8wsCe5rJr5o8xgx5HarPjAug8+mx5IrDG5jBaT1SgU+Q3tFU32IVnw5TP5i
GnSqb8az3hHRpNBiBNO/YYW5WX/MonnNVXCn5rYZm8cota+xKx9yvk9J61ZloCp2MqcM2TbCzzyq
Xka33IR2tKZAtVHBIlcqbTFZZPlIvnjGjGRzzTmvXUfIFNKm3FuiEu1lKLGPQAmajZrEMsVi0RHn
YCiOQE0OKeD7GzLj4I6EvABiBMnN9TNyIZkGlX5Sw9LE3lKz9bUdiE0PKmBAO2/Wi2cTES5LILvb
kn6v/TUuAJCNQJmm1Ur441e1MszmTVg3OzVmanKPnOypMzz2Q7CQrMXCAgne5wfJjheD5FVRuMvo
4CG46lj8Tacp4tdNVg+7EcesMDf3Xx1jJRsVYBiV+4muyVKLwze1t5hgp7PEWEHzWhrOvEtC++jh
BxkzK9xE7MnOv4Zs3cBQHBI59rpt03OUhIg+dremtA+5AwfMDm8HiGOTlqGJjBgws4Bo3HWGB+yd
yDvnaxN4Vwc/1EexhyWwk4Liu10uJUeg+pmKfLtZ3AkuZLrbsB8rIli9x0ONNZr431VD9SE4oPJw
O8j23gmiY9Hgb8kdlzNULstoelCZTA/T0T4oNk5oHacGE17VFLsknWPHJDvyvVPOH7nv3UVBuEun
4IyD5U3vmbsy5PSb2yeReHji+lu14uuJO4eO9DDgEAqm1ICdfR8SrowJAiAqvYzCQHBDAHHAKGkv
IG0kuoXEEV/EQbb2xMjBaS7VO+hRRZ0UIygjQVmq39SIQYAIea0RjI/zamMACR478Y45wmPW4Dk4
B9/TXjsFE5C3xgqfcRzYoiBx36LKaTpuxpWpP6V98JIAdunr5AH9+T37xTZ2LWg2GI3hNTDO+QM8
7FtD2ruCwpDaPUs//chE9GJn9rEsp30MOWXggFS5KkfJeEXcSqu5pkKITkXJDClUFbI7UGwHg+ot
AeSeuxnjr9rcpCIvca+SK6tETkTNUXU8mUF3NkZQGWzmXkyFly0rAqoZZuWto2SxS0ySGn4omeSF
iD4HDC0Q3lwii4/6dHVAUwuiB5V6PLZkBVUcvUUEZYAq1d9VLSQkdB+jcTNnCn4xHoduUBf6EBi8
m6Km2Qz7lAO58bWT2kbRHiAHWttPbe2f1Sh0ZNvq3tsE2KJ8DaRgJVow1gDzXKVNFaSQ5r4fvH2G
uEPdohWHyl/ELp1jea92/lL64GlIRKUiPDap/hkzWEUoN6ZB7Ri1h8wVj0UYvsQkDgNL9gRN4R6y
31bYw6eTy6tu9Nhvj4fUrQ+Crdbi/IloV5CJQ4MQkGkB02FvH23zCiHdXoWpv0swGKBU5t+pXGjY
mvD2833I9hVYzUmdDnaOq7xl8PN3BDYfHRlu/tFMQyY7Tsz7qPTYnecdVGvUNabFP8I4NRMIM/N9
NZXUVb+F1P///rf/8z//93P8r+B7cS5YJEX+t7yD9hDlbfPff3f+/jeiQvXd3bf//rt0LWmb3DOE
Z+hC6EJ6/Pzz/RrlAb9s/AORjTgaYa6cGUi8ctJSs+9qp5t4CZMtxzaKxe8faP/LA11Ldw3bk5Yn
hSWNPz9QRrKiXpcGWI6zSroLd0sz2/5/PMNzpZTCcWjfL40yYr0E8iy1k5Tg4WonfWuArXvcln7/
HPmvbRGkV/APows9x/qlLS7RT5T0sMDzDDUYjGrAKusNtHOvHVaNgBJuuW21+f1DDfX2fx4y1zJM
x3Rsw0YdT4g/96AtDRL4WoY+bRNOSj4BWnv8nNX+N6BmgPpNu1SaSehSI1uEbuFcAjQCEgLeLF5y
VVSw3cFeCoCUN7WAkBf1psQA2qxgDOun37+t9a8vK2zT8hwG25awGP78skKDGOBHtgMaja18ABmU
3P3+CX81CDYaopbhuMKynV8Gm/TDjK6MlCcugO0NOu8hm0Z+I/7NQjH+qiWezTLRLc+wEWz4c0sc
Lxp10frBWQqMJno52gdsvLNiAVQSE1hOkdz3ubRFVnI1tTfLHtDC9QpP3dD8vTcLHBPcPH/8j1tv
6Y50beHohudJ1Tv/tH4zA0NRvWQ5la5zjlw4L2DisRIio9xhThGZT//58wzh2AQB0mX9/tILU0BA
jSxWeI6q8KXERcCIW0Q8LUojYqOI6L9/3F90uvVPj7P1PzdPlN5QgykJzyl+GUus5aHeRZ3x75aU
Wqj/sqQsYVm2biIK92svYo8JXB2rZ1LaypQFyYZEuWEH0VY63LH1oljVBvoEfjrdwgSnomAO7/95
S4VnAdAyDMfyxC8DGY/uLKoi8k9mbiGyKE6jiPa/f4TxF81kt3LUVqWzWJxf9qusCobGtAN5AnsN
M6dyh2XE5eaCAF239AuK8J1oh1so7ChFpsmjmBzEG8dxWP3+Rf5iyZKg9jwXHI+nA03886hSztPb
2Xe0k+jAk5rG3ulnqt4omTm5dgGR3P6bQ+evFq9HtsdgI5LscJY6lf5pmVS15mVzPRmnMesXqPMd
rRpMqO8lb7oIn23d+gYMaStnuUYxfqGXyW422qPe+cuZsf996/9iTntsVIDmLcMWpvnLEjKSLu+x
3AzPluF2SpILuTrMsX//ENWgP89oz2CbcgyOePbfX4/AaAhSq5xrDb6PdY9x6KYHmatN/r/ZfP/i
MaZumoaKHXhd75e2BISmdjFhSzElhiKDheOOFKO192fH/f77FlnmvzbJhBYCDIjZa8pf+23oEt9P
8so+ja1AzSYTzUIDlXdDGAaZGrfkZZR16JpWJjVgPSm9915vxgOBGXcah7pe3xQwAgzBdQtv3zdO
K3Lkpj74W0MfsDJlh0cYqkUwAnDrXIMtr2AWKsZsCRB4wl3II64b8/9H2pnuNm5s7fqKCHAe/kqy
ZNmWTLftnv4Q3Z2E8zzz6r+nOsDZFkWI6JxsIAl2gF6qgVWr1noHOzmoAoZkY41zD2OJjFdWlac2
kZ1jjabGKawiacdTcdrjhz3e+b45/RPnSbRNwhCFMbWAilU4IUluVB5vz9J1dmDLNnVboK+qLOO1
NFsR+LWBVsbG5HZecOxB+MfDPo1euxLVv/ifGsdzU/0W4++BQgNeFbrugLZ+s0ZLGN3UsCxDKJ8o
UKz8rKuNYsuOYnKyymx5RbdnR8/gxV7f9U3k5k7+zWpLUSMKlKOvJUBrnK7aGr7Z33XmGOHXECt/
T+B0xMPGsp6Q2Wj3YRvrx8lDP7GOWvXp9q+b/zgDlL2lKY4u67ZFGjGbs97D4Z1H4wCZPCVK0ogn
THwoMDdbWZ7rk8/RNQLIGoe8pRqzdAjZDd1CCV15DrzSAdDQZycsn0FgC3xBiP5Qn3+/Pbar0wYG
j8U5wFEjy6Ris7GlEtdBWfb0GgvcxYYMI+1hyN3bQcQfcnHaiCCOzGNCRnyf4+DyeI2sPIx6uaDg
7wdosgJhN08OtZc6LL5P8gE8yJ/n+ITkAyWnNC2VOZ1tqMkKFR0eVuiGhlAmHtFL0kwNlEf/9fbY
rpbM5mMy2LuOzOhgKVyOranSJEPQKnQ9iOKFZO9AirsRrP8A26ceUPpKymNfzyW5NscQibqskONf
xkNdE5apLJtu0envgEBi0Ft2ID1nkHf4lqPAWrkcr3cIxwUFMtXQZUVcGpcBq3qstNY3IrdJMOqt
ixLOCg4AKzfFYhRTY6E0donqzLYISoeorklJ5IqmrkSvDzppEt3dXqur16w4+T4EET/iwzXfqNSx
ANh4btXT3aIbiUwhybCw41kZzmIkS+b1xQ1uycp8V5j5KOM+Z7ipLL0Z0qlIrLfGeNSLlZzt+stS
2HYWe1y1uMznaaFhwyaCzTe6JSjcKfVe867d5mH+ooAHbhyb6Qxee69dSfOXVstQLMfmUWGZvC5m
E+l1bRRBAHVz2D2YNlnpj9srtRZgtlJtG0LiRvbexXDTQgibMj+c9erxdpTrb5fZ47pRmDrFgP5/
OYxMyWHypWxtVR33BcaPFgKOKHACFNtX7UrVYWlLGJxIjinzhOCVeBmsQfDKQwl9ckchIxhjK0f3
GWe8bYikwu1xLc0ecnc2jzDZ5DiY7b5WN3E5AIjvCtmlxmt/BmO/Vhm6PocU2SJLNVXNgb04f7l3
o9Ghb+sNoplzr1fafvLbQ0y9MwAmPyGskK/lCEujslXKKQrPAlEhupxAT01TFerm4Npa+Q/sX3rK
cHx3VeKoj22cAKXS1eY56v1029Pzh14HX6yTExlLFarKTRHaj1MQTyvZwXwimAJbI5XmDnVsKgCz
nzUZVo+4rIqBh42y/KSWn/iRjza+Ba3obfgCMoLJ85+t8O+gmkpVg+iKNv8ATVMKWZ6sPI8DsMoB
zAIebuofXjX/BiGXZrfynauzk1/OANYkkoammIyKa41q0FBlxyE0HaBMxad4EOwkbVRWwi6daZRq
ZNshZ4BoNbu6Ee7vtLoKR7dNle8yNhcMf6fAsgWXMcGq9RtUBn2vpgwf/bw9rfO1JPHkHjdV8SZS
2NWzEaeS3o9kZWwxGa5ng/V3peN3YU6uLCc6UgLRO254f98OKv7Qy+yIoIbFS4z/Wfzb5b6G2pxk
qOCNrtL1X4IgOrWoTaABKbcrE6uIcsitSGL4H+4/c7KrKIGm7xr2RHEfftHL4JX5fUNNEMSGKh8m
OFu7CDvDFjgbRF3v8B/GygdM4dU0qL3O1hZr4jHri3F0Byr86B2fRhPNYa0uVuqKCwtJEkSiRM0G
1bp5GdmxyqKDQza5kYNQY6cZ7wXN+kn2viGgoG8mq0QiPh1WUqWFlVS488WBQEbI+/1yflHJUHpd
kic3rNTxSTNsJNgsJ3gYG0tfuboWPhKFOjnPAfaro8qznYpLb6d0XjG6zjiY1JEttzX0V80If+mo
whh2/iKZ0UvQ1Xe3F3DhEL6IK265D1uokgNljKt2dKes+6uq6fmLzXo7xsJNqVGEUg2yTpG9z6aR
NjU2QVJK06KwpjsZbMzOnFR7JykAxQpkqFYO06vNwhHHnUwlUUUZjW1zOabRb7QuTDzUWo16HxfT
IQ59JFpwXZgQj43a50itVp5dV0P8HVLDuUM12TH2bPlKvUyhyAby86iaYOOKbyaFRWUMkYwO//rD
2ZyFmq2Y7qASFVWZ/JxPcf0UTn7xmIQZtgcTau7BFOorj72rHYLsr8NfskOFBBOVWW5Y+0bYTWYZ
opOXojeNQVGwuz2iq8+MphQvHBIBysw2H9rleoHHoKOpNCFGZPif9QkSKpTRAFbqwcpOFEfvxYEp
Iik4pzicVZpqzcZSxhHuOIqFZEw12HeofeTb2pTS+0D3j4VpIDyp9dWn26O72hrE1C1SRF2xaOPM
j8jOygMzhjPsgq8QKiD4MbRUZ2DlQr5AHet2tIXVovxHrdGkIKReXT4daEMvL3gwIMcJkXU6eJWx
EuLq82JAvFN5JYuCLr2By+XKw6bu21xPQHBB+Qk3fij0pX824DxV+x4hwfA/rNrHgLNrLsnsrjIk
I3FBmIZoFQuYANc5JoLbDrzO7QlcWq6PwWabMU91nPgw43Etz3Trvjh6enjs8anZQMtOVka2tPM/
BDNn/Y4auYnKarzCrSq8YvNqLO9kqcVFuQFEcntcirqw9w0FbjW3NaWGeRpmDwpL2dSJG5sR+ghK
CCa6f9K05Ito7puIYgnwggBhKcKID/O9PpZWJnf5R5AoUBTQdVEcvNw7EkBCj8NKds14bD7VXjEc
kxiNVsd863GnzCT8Z/Lq3LbNP1FIjz4m/37GjrhaOXIWDgLqY2xeSiCWps7LSXUT6Erm+Knr1/2T
nmBN0umQRHL/l+x0PxHDWMlflIVtpdEC0cXrlNLovB5iR8lEMTuKXWD45aM3VvbWpJe7B6efwxdT
gx+yJ1GlnYLmR5CBgQntCcBK1Y3HHOgdgIWi+WE7oD78Lmq+KXLb//k5T8uEQiVfNt1mc3aFIVbZ
FrrqRy6m8Xs5Ud+savp7ZQ8u7HdNFKo1UQul/jrLBHxLIsvj8fYCWNuEFtYBIpPAVDa68ghpTrA3
9SLcgqvYw9OQAfvxyffVT8EKW/kpV7mzZQDIJKOko09tdt4iMtCmRUTGS1xfj527FPCsbsbmg0mC
CY+kzeCBDJTffId7Vj4ESmWvzPfvh+TsMqKa5Jhiyim9zL8FlEjQuxZpkTbaJ6cuXR8oSyJhdlfZ
b6apfTe19mE0/L0Oc88o4S9UPipP8KAN72SheNCmIMXC4bgyM2IR5r+LVI23qCiB0re6/Eb1NAWV
FHkIukG5QZn6zk6Q80D5cgBnpFaom03d9K0dwhfqjIhNDasJwcIlRn+b7qxj0Bu9AnR0GRLwZWNZ
bgQRSAJPuXEas9jeHufSF8nc00TXDIOqx+woKkhpNFtNEwq9mHFJwI4xjIyL57wZursILMbL7XjX
rzV2nMlhA2aVChWf2eW8Zj6i6Aoema6ulvcpqguxAbAbkvUA4Ev3kbbzeudoIy2zvqhLH55Fg0iA
JlSqv7M7OyRDtHQ/BBaPhLvdTF9rs/4+wkC7PcaF1IDPiV6HTFmMtscsDCiJfozSQCY1GL9OiIfZ
tQWrvcFWBAW63nzA/GBlGZdOchJHjhMOV577s2OrQIY4K4POf0lpKCkC2ygHZ6q1iJJkMLWRSbw9
RLH7518HPVYaIIiq0SmefR221EYmlrWJmzfVqz1hLhXDDUL0/C0O+8+Sr77YevEqgKS34y508xkj
bVfKczZQjKuBZr6EAzHig52afqZNcqzx+XPS6A4jhmdPUBSgR2noWQImOozrV7fYnrOB64xa4Rfo
lIjnaV+EPWzfh07gThVEjZHsGu3dtDqNk66+5oVWHrhUKVLrZnnWJhT5Wjk1QfHb8s9YrzOg0ra9
9kktbGvdpq4j+lEmLY3ZYmCIg+QFBC4X0tw2zoyfPrR1ByIdeiDPBRjwxgGDLXXvg01+laDBGcnN
Q0wZRHLqtwm3s9uLtLD/dZuioalZnOjOPNdXpthOufYoL0HxD/RNYnxGobVAxztoLCjwK3ti4ZzU
HYOJI6Ez8cSZXad1mcYocZexK1SvFLV9px29lnwvxeC+RkQIIKtAAl2eWkUS5/RhRedDLV8Dz/nh
pXW48g0vLaPKtmQNqRPq8zKdiUeenYVS4HZ1cUBY+jR00xZjiLfbq7NwVDAKblqTHh/DET/jQ63D
iJMsVzKaEPilZpvCyv7xfThAloWLJ2zI92qIo8PtkEsbgleYotNU5EVmikvoQ8jKQV4YTeTJbUvk
pS3ppMEPpTUGXxLxzCn/GQ4rW3DhfMJi5H8RZ48lvzPswMIQzq2A1sZDh5i7+YDl3FMWxynNkOCx
HqM7ue9XyvkL16lONsPDQtZBEcw7V8jCNbmHpKJbGea2ddTdFMXPg90ekypYCbV0FFKHoKkICA6M
4bz/bDe2ZwVNSY+2j0jUICZmbXPIuUoFaF6kTBkyvAK0r8OnApL+H+b4Y3zxzXxYVbltwlgSPvb5
MJ0QXcQRLz+S0OyKhpMRI7skbHEygX9yezctrS0tVc0ia1EVconLuKMVVzam8cBv7PCxGsY77uJt
lnQPdd6gkpP5iHkYjwItfzvu0i6mKG/wfKSfewUqqNvU9xLEqlzBYbFKDHFaITuF4h6JutlYz+Zk
rXRhFof6v5Da7GUc6UHVtYgsuhmm4pSOEhS/8gPs9c8CDI7fwmOW6Y+hJX39/xqqNjtSVfB/seIx
1CDiVgsBy+EiqoD8FtQNx0/uQ/RJbodcGqpB3YveHlhpeb6qZiGhuqpwsULjx4UlPbb4EopdZGX2
3iTvz7i36mitJbv0wZqKrahgaX8jSi83k5bA4lFtpOaUgndWUJL/Rn0pH/rMTNUN/u0QiW4PdOmY
N3lZkK3RyKYddBlRwRowSVuO+dI0z9OofgfD98AVttbKXMq0dROtQPYPJeCrMh/ysxXd34D9OrQ/
BAUsGOxSXP+vGgh9Shyf8Up6bi3FBQG0sprLg/xf7NnZ4FQt5t+5z9nU+UdDS/9B8eGnoHT8h7nk
zgfFYfNGm7+kywLo40Cj0oXKetKn/JPgtER+vYJ7WPryBYDUVHSDI3demk0CCMmKHoZuUlcPlUYn
BAjaxiuyL+NocGkOu3yqV2olixvT4n1ELkC1dp7U9ZRF/KFk9aAW7xFoxs9HpRPd7Uh21m6ShaIY
m///xZp/7nWFZ2+ssVpyhRIearFhZO81XhGC9CJodC0Sg3Zc/xACkh4KgFVVrpw4i7fZx98gfuOH
26TPBj1sNOYYzdyTmiuPadrsJstCa8IM4MfBwRfs86Ie8ehVvhStulaGXCrLXUzDbNMOWjCZVhWj
Yz3ZaBQJsTiI+PzdR6rDxFdc/H+V+YSQNWDB/1KL4UnB6UfHhutlXnFQujYzmQU2s2gLTUkQ3aFE
jZYW/i/oONXFjqDZbtTb8tiVY/LSh0O5cqcvfbe8kKlpcyDyW2YHf+akilcjmYldABrfmJ7jgg6F
rKfAffvLXdreli44JIQyGPPlcqupPzToYvNJSdlD3SiHtOgZbvwyRKskBvFnzd9sH2PNthau0GOA
4wyJSmXj32qdMsd7FAlaltfnyq//6dtuLw8Jtr3DIzfcyumxMKcGySg1VgFoghNyOVQzpIxo+ROX
KaJRWE3s5Dg/amm0khYtfUF0IgB06tSVuUbFDfvhCzLtEu+oxM5e/O4dmSwEJoSUBNJX6DzwpMZr
YUR1D/usYWUtxXcxm1+Agg4sAsLq9FwuA0+a10tpoeW8yZExnvQC0VTJ81bGt/BuEW8HcnrgdDwl
xDR/GB6knb6PjTR2Ed5GQTtLH1NyHy6Gg6MXKNis8ZwWdihPaUTZVDqZnP6zZUtgPOD9MgDvDMwv
lo0FATtGCtOTI3XlygwujI27khIfXDSNl/MspVUrHYEOXMrcGPaxYHeXqI2jAmLeNXHxRt1g5XL5
/TaYLRmvIxpkILdAr86/c1w0WqvH3+2lLe3ge+yMuNANTo4icmZJr7YU9R5yXhJvFx13+drXkCXv
nDL7MrWD8d6FjQ6DP2zblZtoYSc5nDy84w1wR/L8SUOTsIjiqUFTiePxpxT21T4LdON4++xZ+CAv
osx20hB3GVrjDTQBE9UAq1XMM97Q9iFKFP9PAQ3wtD8OSGyyD5sWMfAMtR/Zd/U0vMcG5IAU62cv
tTp8iu0fIcrqWB4PeyRVP90e41L2dxFZ5DQfIudKWqWlrQYu7ncbJFHw3ZK3iBXubAl1pPy9T6MX
qln7ski/3A69tIiAjagLWiAQ5HkdQ8F/qrML2X7W8f+4z2WoAh7eRyuLuHTc0b9WwM6BThNMu8sB
hjAPZd9O7Gcrjtzeq/BdtNV9KtV71bPPXVa+IcP9MAzY7Cnlbsj0Pz+PyAgpmtNLhB6nz+J7coyO
i5cN7qiZKO8lTwCJXy0L0p+w6CuLtVN26YxwxKTCvlSB5s3i4VshI6ht2M9NV+DaqVdvOnVW2CAe
ghgqzIs1MM5awHk6hP9r4KE26TaoVE6y4QJKOmd59xg39d5opjVg3sKWFZUMmV4Q5UPR87hc0ShP
/FqGWO56WrGFM35AVglFtsxWvw+2eU9y+CxESY2wWsl6rkd6EXhOuHNCOXM08ZUi+ySEDei+Hczi
AQ/VDVJIf/p1mADqeZeYJHtUMGbLGBhaJvVJ6rtyoWpoPtnNE8Y+2fbPo5jwhoDh8Li9Iul6uOzo
WWxLz3qIPo2gDOxk4bF3O8rCN2jCIrEFpgkulOnMDhnEqNPB1Hv7OZFxGI2kfZiFe4DZ+7gp31qv
fMzqbsd8fDLUfm8a09vt+NcH+cfwnDWXG8ZHtaD2wgpeppGfyQCRWUUoxKyMamWgYuddXpemgORQ
KGC0fH6zDKfv+zoZjNB+xupjkxeUe9gh/0p5VekXOxSaZbeHJi6GeUQHhB/fgQFkZp7teKg9TUpe
DDRY/IdcQ1gJ9R61yve9uUYEnYeiu8kZCo3NZgZFNn45i0Yu+6OjBiFenaY7FUjE+47zVjbmoykZ
L7eHdbVjRDCIeYyKDBXgwewbT1Kz7bsRVy8DKlA0Ka91qXabyPR+2mmBShfd/6CPkAnSAfwjn6i1
QbGymPNdI34C3X2LKwOc2lV7IkCTXqpbJUBbXrmXkvG1pce/iRVn5Rucb5p/4wgQ+W9C/vxLn2zM
y/K2CDDLSdunwdLiU+aF3s4uId95g4NKbiELC3Olat7qMVirwfzmsHzcQ/yA36VhoI2aSMxnuzay
talSJqN6gT2HjPtpas749W0FYijCiKOGKI98GXKZNkWuMHzv9wm6/msvvYXpFl1sOkECc63Np6EL
B8fnXjPPXi/Y6mP1DFf99q7SFrYwUBrBZhPPnyvcaFHpvAl0I8dmhC2TlFDZrF2PHmiT/JiKYmdY
zwOiW9hvoJNb3PVhQ0r006kk5EawgCFBKl68Kdoa/9K52+A5bu4z+1szHGs0jHDz4menBeJsaJ87
2HEn7RbjqI2hvjpmdEw0irDlGidqfisBVOea53QFTylIhOK/f8jgTNAyZkGG81KoKNN7Oh4NCi4d
gdrdDcX4CX2t4+1pvLqARUQyKUtRNWpqV1+GFzRQLDpfII9Qo2oDlJS8qntFHxNhtdpEY6jV3u3c
1ODtSaDPsAO//Quu9wrEDmpssNc4ZWlnXw6Zjr2c0ulEmzzH3czXmi9mP/7oJkNf2TFXtR4x1I+R
ZskNaUjeWTivnKUgGu7RkBjugsiyXSXxgveqx/Kdhoq1V6dDguDxS4lj0bZN/PG+D8t0pcp/vXv5
LYCNhB6JSQY3O4CDoR1HMuYSfQVAug+R1b4PkbKhi7v2LV6hbX4Pm4cVXUwHctAc7hErca1QmR3O
1IS3lS5hFPMa+Om9Xkg70UHSqmpTOOckDjZQCfYm9tp5+mwFLzrYcg+bybzqdn++5vDh6acLCgw8
tss111XE5rLKLs8Tis7bATPdsOuedAeZ4NuBlqZZPHYtjn4B/ZtNs92adDaB3aE8rNxHWXifyZhj
BfHONNBK+w+xALkhF0Gp4gqPYUrVGA3xWJ+VvLQ+Bb6JYFCZj4/46ETQtLHLux3viuvPwtJuVER9
iS8YWZvLWYTuVUijo9Xn2BoTt+y06m4K8NDuHQz/yqzMtxxUFW5/o3KA2q1ti0TpdniFJHilD9PG
V0MHRVQ7u7v9w8R3dHkHCYwxWBu6vihnzHlEcugVTSG8VX2qKViO2NXRQ9BifzvKvEDP6EGv8RAD
pM2HNH85kIUqQSBJkNWNEIgqtlCbMA8fo2k4YfaFsHGSeChcGNbKMi8c0R/jzh8OstWreCWl43nS
yTu9X31y7/v6JuddrZhrt9xC7nQxyvnpWDhR4k9mNp4TM1ReDB19bTs8WZ6MB5Ji0NwOnVD5XJS5
8Yy7fXU/AhcxNn2HyfqfTzeAXYQJHLyQgcFcbjaPMqeSGMl0xlk9ORS2rX+2GiWDCJ0ER08GmCeX
UrdjnxortdTrnApFVqhhON2ZVKl/yyV8uBOpTCuAqer+rFrxF+qafpduEuh5SVcJsfwKR+U/romL
zSUyGLykqF9e0ddb3iBKGsbTGSk5VB1He2v7+dkZ8Nm5Pa1i2mbfCjId3EriYBYyGZfTaia2RsF/
Gs+Z7W3U/jSG+abs19KKhS9SUHjB+wnWMB2tWRTc0RtFzYazH/lP7Sh/mzTp/o8Hwu0NiccCyEqo
WeZSKYFqR6naniOQ6Wishoa4V+uXPLV+3Y60NBiB86AABDPpmlYgZdagtmjma8hcYHiCZ2fuedm3
21EWbg6BWBRfHwk1vNrLKUuLHMHtwGnP3VSkd475KzFw3OulUijY3w61NCABIAEjScp31R2ujNFS
8fnCBEBqy00u63c8yOKVjbZwXFJFAtvKlubhPm+bRlFRSjLAkHOU2SiE2fEm9atm0/ZIheAgeddo
Vbu3h2wlz1kcG91o0fKBrDvfFlBVp8auyvqMaUH3oEbluK2lVRLp0mLpvAKoInEbIAJxuVhakJkS
3mL92atlxFmboLuDzhnfV5X8V9tiUXB7wZSlyRQPSiEBQXVgXofUps7SS6vCbaJV+79aO9R+1dWY
7xVU7DAGaEAR1J7+w6gDZPJyA7+omFb2UTLKdo/9bfatkb30azRNuFUpk3ekpJnihMejvNjUFB3W
rpHZ/Ij1RoxDCBABbRZQ3Mv5kaoEFNYYW68YPzVp8SvpP2sD5qtDuvJtzp8TIpLgUSNX4XAaXMmg
GYjlx1XXmK9V72xG797CCqfN9rm2N1FkpLJWdfqzEq6UGGZ3MlH5QoFnMkgOUgpTl+PzjNh36qBG
DdmqMZYfT1jSOD5mWN5R0qWV1V/a0uxojm0UHq6VyFQHMnQ/VO0ZX+x72aJXGmZjuLu9xRbuBRp6
VCq4+4DQzTtRBTAgNS/95tz41UvrN8+19ElPu0//IQqQQF7pcNzIDC7nTctVI0iapDuXaBfzLE6y
z7G/cpAujoQPBe4qWlBoIV7GUNueHqgPPkMTH7/BuwdHXcxavcEyVzKF2Ta3ubU5rAVdDxw2TDeR
SXzIFIp4QC1g5LChudzu6t74nvj+c63mXN+hrW5vT97SPjBV6Pv0C3nGzftpnaoiLp1N3dlxwibd
NIaX/610EOtuh1kYlK2ABeGwAR+KTsXloPJEbhqOmv4scYtvEu8B8pkvJ6XwKrkdaWFARHKAkiNW
xuk2WynPRKA567XunGafk5Hy2H/YCr/zOAGm4/qeF6faEPVr1PPbc6BVX8Srz5KLz6ptraQiizPG
x8PzSIYAb8/GwYJVIZTD5kz9wuOGKzvsh+q/pxzNXAVp09uzthTtY3o6Wx+k5mQDTmV/bozcewic
jS05mzZs5IeqLMw16sxSNEaE+guIEYHZuNwN6KYgy9VjZ2P7mXbWLfwIPKfNX6Ym6o+Kgz114Pxd
Kohicu8auwBp/RNE4Opn0qXhHpFKH/8bWbvLFJ5IQdhGX/98NizYI/SYqTBCbL38fUNvpl1c8wju
SgPPH8U6oAy9cyrtDlzT4XYssY6XubPotCIOwmwgtGqpl7GizPLspuZtJPxH5KE7eL6+i3E4Jq//
0tndSipzfZARjv0LSAbAPl3Iy3AalKWs9Cgndn5nHFPLLx4E3+UuUP21ZHp+jXKSXcSaI8GGsa4b
vZKG8xCF70qQI9pmaC9DMLhK5+8jE7dZuSjuKOs9hqO0civ83kSziQV2oZIqWORS4DwuRzqG/oCU
fJq+mB3Y7a7PXxUzVNGvN6qdVyrZhnpSumkRzt9MGeatU6PsMIJ/pIT4pJrZuRKPpkqNnrHMOEhe
YGyKoPyra8Ica2Lp3g+NGknCPNvKdf2cNEV+F6SDMK+J+42UW8/6mH9rlQG/mzb9lNXGQTO6v+sM
LAvG599SbBmszPocTjXPXWnbWN7TSIE2tqfPZpJS2i8/y5KoZAX+S4KLuzFGOL1J0teuxLM9yxGB
a+RtXKC+0SbNsfLJz4xY+qqZ0iMMpZ3ZqO8gnc8eFvYJDulb2D0HIJwnqc9PquS/m7J/PyYmz3Gs
6OmXvplsPj1AizqTH0E/YWRnJg+kYTAvCt/fJhaERj95SQAQw717DxpZKKn8DdDjNFrSozKs9XGv
96pQM6KcK0gSpPWzFYyNxJMa1WhP9rChAM+8rhbg1eujiLIxujlsVnikV9dFagxapuEUcxImNZa3
IQnayKrQWMGv0x+Dk2gxpPG05cpmpfMjF1fQY/5S4OPuNJD7hoeoiY4hb/k8PBTRuRvpWSDIrnrh
rqq1ezkv3xV7jee8kL1z9whCvyjTIU43mxwDEHvWG0ryYtWdi2bCfeGNWHfpGGKYx8Fu7sK+2+ZV
g2rw6P8Tw9StW+PNw7C6qIIXs8Jid2qxUsq08JCYwUoKfX0Li18HTI6zHLnfeckyLvEo4YIez2ke
76wwdenivd4+OK9X7jKE+O8f86RJD+paA+TT2mfNOFrddxJzo18BSywNBEgjMqy8ktASmV0FtUY5
l9LjcEa4ZCu16QYVxtvjuN7lQvlapm0BdGjhsTEEFQQatTvr9BPl7qconoy0LG5HWTiMHUHqE/LX
LAnt2cvp6nIMYQQ+zTW0v4StgJ4cyuiMRQQmPpAs2p99I911OM/ejiu24eUpfBl2tkoK5HQv19Hg
k/IYkxzu9OYUqJGxz+QhPk0olz22Rat9taVBdTWvW/3Cf8NZZr+AGxztY5OUA0Ef7XLgCYgvx6QG
ctJxhiiUv/0o3qBvt63MH1r+3aJvkPvONvfHg5KWO0P39y35BZ+5gzME/8Ac+2WkIwe+jHdfsIXS
tRuSgC7vIcaxoPQyNxqCbVbkWy3GF6XG67I/mAjg8w85q+5DKdyTY/+yK/uu87VNb/yQJwx6xpcm
z38gYb/JcEy7Pe2/pQdmo0Ytnq7E79wC/abLUdODb3vLj4eTmsbOp9HTOKDHJtw7dSIheVZpW0Uc
FKPqUYh01KE95Enrn3vb1h6UCEsgkr/x4IHzwhEFD9VjD0MIKF2FdUJtQhTapl2hfRr7FidJu3m1
MqmItjiixdiSetKblBUYjzTd8AsTcO+rljXZzyRCgsTLCLQBGS29IVUzPVte0p5LJXDuYqNyyPV0
wBgNtWiFoj7XD71eb2q7n5Je0FnS+wROdTvurCGmmZfCPt8MmTJRdayVT2rndCgxB+U7KJ/6gd+p
P2sS0PPRC3HwaLNm7zUNaR2g7PtOEVjAINL7uykxwc70Zfl2exWAO1xvfzIP2wFhxMMepvjlMgxc
PnAVagOCuONv60GBA5P+jUnl1nf4vZXzorQYNQ25egAo/R53+V9m1XcUs6r7Lqzv5Dri+LSlXQTQ
E8mB7mtk8AeVUtXuAOM9yNZYPZrU+TZVJ+GhIay2BkQuqfqekgKRGX34JKPQfOcPtbNJ9Pp7qpo4
SHY01kki0BmeWGqZ6XaSsqWaFkrbAPUpIDd4x/ixBwQHQnMf/5MlNNjVcvzudJOyr2Jt2PoeHhEB
yfJB16Roq1Zc0kVj+Qjxyjh0mMWdbONsauLbKnUvsE8jzE80b2OU9bCx/cbCmUahFN+eqh6XecV4
SCzjp+YlylEfVXwiHB3DJ2T7N5rkv1ld/JeU4P3T6Z80e3oYvWGHVv2dYVXvPp6Gx6buum09xunW
6lvuXjZIjyNxFdffs7CiJpXEb8C0zK0vR5NImqItN7e18yfnUIf5scjMs12omH1gmmqM6abgV1dq
L5zt8IWZ6umAMPVx0JNH2ZR+gPN66Zvsl1V692GpnzKp+5GM+bTpNfsk25OH7XK+DRwwRknh2qV1
7qTpK1hkHIDT+NVCqw+S/GEYobqFGh5r+q4LyzcPA1/DTj7lxrR1suxJNpJDS0jf9jFLBUNjy3CG
BbXItt86TTtqffhq+OMvxzOOU2gfweZwEDnvkTTh/qc44cH24wnRLfiEeXEfed7ZNocDDo93aWe+
FQnGAplcge6O8P7yiqdGir/1FiABNhhC45GNRxfFMCxRm4kcZ8R3p5d2AH4VOq4OFm16fmqzcauF
XrXyOFq4PbgRQUjArAIlMa+FsNXl0Lec/tQbe5su9qaRn6zc3I4RluBSfTAn51uvJSuH59JdSQVb
pf8H9oOW8+zS1z3HxwY47k9JqxZ7xTfS49j6GShUz3tEgCg6KFnm8fxMhsdBrYKvdlnnK2nBdXWW
ZxpSR+LCppIxPzmCKMZ1FMWPE4KK0Quqr8EJCF74Gd5699RNlfEk2X0OuWbKPt8+tcSVfHV1UBjG
kYPCEG4Ql2dWZVag7sJmOJEiiDJNgBARKM2VxOD63UsZ/39R5h1Ii2fE0Cd1f2qt/IV/ecna+lX3
2qdEsw+ms6YLPM/j6NEDJRJCWCwsVl7zJR0Rm0VPyXRHq3BwW64+yVnw9+2Ju9o38yDq5cylGTZ9
YA2Kl8DWHsvOe2kBwYdGv9ODFLck/y8hx5HUyWNfeSvA+IXxIcjDdoUvh67T/K1UcIvUqqdMbpDx
VOvOOc6Kt0c3z1MZ3McIvwf/Id/ujVKN4AJMromFoxeHG6XT9u2aBuziOIRAPWVCpObmX7weIbIe
9FrkehaeppGq8CT+0xIhI4E8QHWQt5NFoX92KTv4bEh10w9uiyvxKffa2MWWMl/Z4PPP6HcUBXii
0EFBJ2b2GUVNgdNfViAZhNg+ou4hbCS73BVRce4r8+X24lzBgohmItUO5w4o5EKp3ZHGWMuAi8ET
f0yNN3Tmvpo1zqha+6zT6t90hXWkTXYyS38b+cYblbfd7d+wsEGgnILWcyCeXCvNURPNSdk6TO0q
P9kEk/dV7tunqm3/PA4qpPTmf0NGKJRffmVyE4+wuzXruU9wG65bXKVqpbM36Nj3K/fPwpCApHAU
QkelgT5vOWlozMS2XRjP+tTaf6lS3H9qqlDb2eEqJHkhFJquPAKFhizv+dkBhfwDGIRw6N021Mdt
WFcUAuXvdtuvqREvnFLAngXcEMgJSdWcNIl6dVii1Be7Aj2AxoX1FIXNqQzIvnYdGkG6MbyS9Wzj
ul0T7bn+ugmNGIWgEMsCHny5dGNR5VYxOI47JoB2ovBOyd9vb8J5xvAb0w0rmpTbsbm+xDR/OKXs
zstH4MmOW0Bu9YyO2l6JATEOIfiFa26m7b1MWjkZr790RvVbApkpRRprNqo0bELDbDKPdxXiptn3
Tvkh4VYowf68PbiFQIDveUgIyBC8aDG9HwYXtqZk9mZQuKY86LiK9sa7rffy3ht79T6LWmNlMud7
klYUX5lKl4O+jUiILuMNTeDZkUMRMbFIhwepxpuvRbnfN/a3B3aFEGLZBLAawCgkCo6xWVl6MsJJ
rozBf8mFyEutHzu/vu9yRYNLpuDwMr6k/8fXeyxHjjTBuk8EM2ixBVAozSKLmhsY2ewGkNAioZ7+
fJh/c+1cs7OZnm6KQmVlZkR4eLhn2THHrrZG/cVcuWD+30+wfUb/36Tnfw/AxDx9V9g9/zdgVStK
36JuUjxqqZ3iCF5BeVukiODjpuE8w8xNRiqo//eLbqNh//8jsfXeIRb8jwH3f4eJvsmk62Wdc+v7
LgnruMSHvq2W/Ypp5r7JzTjsRNKG66oYV9idOKSbotk3i96/pWyHsFeM4liai+I36mjuZ9m9NfS/
ArVWHuhW3FrJRHTivDsYR6eueantbvSrwq58p3f/Tk4X6kMj8VUc/nV0Pk/W2le7yciRc0u79DDQ
dDp2S/NcaaPYKand+uvEf3psUnA2zCJJnwwsQBsYJWe8MF9hy+GZcRDw3e5L0nwT9SDhClyAOzT4
g0z0xW5o1te5S763h5OTdU+0OKyKwb3izPs8Wzl24xqE6FSuB6POTmaif9bCvg7jIo8jpnuBEsvR
7/ragcmMaZdMEwsqFcBCL4b8YrfesVaGn6LrD5gqqn6XQudhPHFAHR+9YcdNnofYvLco95FjeGGM
X7M9yvfZTr/71jmM6Rg1ZXfPJANvDNk+rZW8TVXR7wZv8XCiz2/ZIk/JpgaK7ParldtfMRZbfW9F
Vh+HGIwdMZsLB3wggcDwim1uTebtCxWIadS812WynEAbLLmTE/KA0GV+ZOnd6KUHhhI/myv5laQa
nDPxIVX6F+ZQvzeFheZoPWeRjoAGWqzCT6pyp5vTGhrz4O7UVnxnInd+U+zCzWa4xZhe9Ibxlarr
UU3SvTNWUY40YTQvM0VfNQdjjC8ObbZaZQ6lz++lvcidyDW8hrtjpWpUsc2SB0sxv5J8nlNt0AO7
nH3Tbo7Qfz+cZKGLk6QQ8+s3LJ2+czH+TsZynWJjDxx9Hrv0uanqMxT2Y+4V+yrNwaW9yQnsNlV8
OS8dyL73jIv6oUrLoNTjHTwsGpDOpda8cBnNY9skFyY3A+F1QTGlUd2UNyQiXpCZi/CDPY76OxMi
TCYaO6XujkgshtIpI01xwlJP3wsB4W+FSKE1Z7XJzrlanpM4DeBFBA0U+XbofUQffIMJKlH/cA+F
2vCmdWK3vRjDnH430OYZjZ2BB3iban4mj7Xl7NQiOSOahduDu8ulfUxEtaM2fnDyJlwyY2dWBvlW
80dY9WeSD7uuTg9pWprwWrvNWdYRYaf/WwExvNnYD7kZrrO2wyj8EsNjnhz7rnWViRMQeker3Z21
Mt45pf1Vm8qrMKwAuTAwGbvqfKA1XMzl3dK5n9OaeVjK43s7ZR9ZAtIP7qsFcSK8nYuJFXHk6KXr
jA9L95t680ma8nNRig87x+vajN/mon7u2DZyNgKnN4Ddbqml+63hhqOOroGaTP4Ux74nRLDiTdqu
Y+BOEldjJxzSJg20cvlFfmBCcWFttbvbyzfGoHnBbv7JRMcwRZxjXyyGI+0tBTWl9m9fOEFtW0fh
9M/TsJ6GxA3wngyB84KaPenBvDFb6ylR2qfBtcO0UG9StMHCDYZSWShakKW8608qCefQrpE2VCNT
AFm00qPLy+Gge2i7aedaiIsWtw8iUYAWs27vjT1pcnvs1Py2IGIf0LFOuBZWYJTihnlyRHl/mef0
HQ/uAA7p+6KVAfu18HX5puYpiJaSloxXxUXoFdbRmqGI1Hg3jeI6w61NaqRZzlOJE3fT7gacnDtz
OI+5udveoDf8NihBxqbcZx7STmIIFNdjkTv2ebvTuf+qpNkZvfthTzPrrT0zXpz7eQwI4izWRUj3
YNPFrDXrrutsNPoH6XTJZ+4f908n5MkpMth4ddDNM7izjnHo4gWpozFM0peXJo33K5vdkh9rP3GQ
K99W3rZfY2HL63ncgK19yF32AqvkTNlLoQ3BjIWPur7HFGi8TTN72m4FA6svO2n92n2c+ewlFLZB
FYcmqV4taeyAcEIVn2RDvm0OQIVWRGMmTyPgUS2siyHUHzTU9+OaoYc9uX6Dz64PKf6RXHL0cxUL
aq26ep51snkyG2NuuztUC6fdHkKT165Yz6EtTkIrPyE3nVytw6d3/DEISnphPsel9VvZqJ4obeEP
dnmN2+yS1uLJdapzJjyArhIRqjXYTqtooSk3SdCoWNKr6nXTLc6Sxves8awa7VPTqcGKuWRprfhk
Nm9V8tyIhIyziM/KoDCSXk5RMt1LvWG//0Fk/BATGDGjv2r97Ea9KzoaPnjpxRbj1BDsDFTN1rvl
Zf5cDB9L1uBQryWXuHeCpTYz36qsQNrOm15qZwk92l+wuGB66AEO6Uc+GEiSNfvS6Y8Mo7zX4Cir
WkX4cewdU3lY224nB7Qc3fG2HYkU52Rz830u2MDzVN7GOrsz2rI3MzLmzHgydKXwyz4PibozDm44
f2dlF83pg6p9L5yTbVt2PRBhW+xUYrbOm7eyp6R+F3V+smMcmLPxCJFwb4z4M67LWaQAkZ72MQov
SmaxJSLLY6fNBwVRM93Mnwhqr8XURrnsd8g4/ZSKus87x0+1OWwX5WwVYFJqs1t6xj3mr20CCkaW
vyGPta0EmlRPY27sq6oMLBynt02bsZ+3y2Tixh9b+1Tk/KzZ0xhN6BEYZfuIet1DacK1UhvL19PW
F061l4pyFzUNYfnkrGJXedAzalxE2enb089mfvEqeTYaAroAsTKymp/BJdee5z+91ty8Qbm6ehHp
yoBg8BqmaXpWcHeY+My2ZxbquDPr5eaV46dcMHhGmSfJmkhxNfry8Tnh8+l166h4KN7P6k83xsMO
63XiRrKvWpM0pssDpxoXv8zSY8vi68N3pcZnl5wsKlotKLP2Pbbr+ezAWgpNdzytTXtFlTVSrGb6
73hrPElJco+d/LVH9VLRU8N3Yy304iWM1SxYe88B9XXpXMz46fUVyLuL1pQ2M1Mz618NDonHYXT3
ZkPMsrZ5fYN4pFTRYDT9IS3mU5xN86UYjeZi1Lnno35PDwzVFL2QMHb10OZ91JKedB643vjkKEWA
TfRDXCqBSsRTlb9LUqIlbJBqcDOtfbLLUpT/5t4KzDH9bK0m8iiItvikrMNz3mL3ZcuP2SrvS+a+
GTiur2Z8Zdo8mFhlQ9ZR5fW3Nh4fHRV/K93i8lz9gp+DFbGLnSJMnfGyJVeTWkdmZZP0NKoO6m03
N0OTLxpRodTzVwqk2+wUtKY6HkJ4nGgLU3VfKMtvL9FISOLvgnw91/N3PNUdv5yXfMdyBYOti5cs
TU6mwaNP0AyCUQfF8FKJeIWdHmZbpprvwMowGF5aX9RYu+hD+sebjJtTqAtjVrhw6s1BVYi+cfaN
VufvrKrvSpmxLtzGfadkOyNGRiGds/2EDg9gVRbEpTSfaJk+ZH32AEZwLuLlpBfZBfO5QGM/y7Td
0TFkZJ7RvSHlJsOW5EGrcJ13KhzMiaqteHVSB90xNIahQBzqLN3P2Ro5tXobJ4NX1EmqxmVUo87p
Mfca9nqmDa4vbdEEOg5p211F5xO3Ui+PX4h+vup15WaA/J2V6ltLc7Kr5UX1JlBhYzfIOernfucK
2rBDYdlRobeXcoTgV1dQs6xtZ5Tw4jJHEJv/KSqzlFwc9ZCFC3Irg1cdM3NkQy2hIT88wlbaar7U
0PO1nmKdi0mjMEHiOygH49Jp73YzBPFghjLHNFg+Wb0W1lVxUNz0yvzlsVyMk7O2b1t0bzWb26g9
5uofpk6+UiM5U+6943X8ksZjpChmvldK0pGVMxDHXqhgsEjXVQsEAk3N6v3Cdz+5anUw4sTvUR4d
UVHRbfntJiBojhIkQxkhb7x3OB89Pqc4ZkfZnJ5W1T4RfrflK3PrNNQziRGtwSE5bp/ittH00hj9
SVi7bbgnaYc/o1gCMLxwizMixcFVpKE1MsYmkqBS6v1UxtGMXJ66zvvKFkGCQo2aGoGbV/saQVY9
yf0Zezu9yjiwhf7skDuDfDMv79AY5GKK3T50+3o/EyS2Fd1++/Zqlla9tol+cqzWCtolDgr5tK2l
ob3jYhI03q+hUeGgr9kM3nELMT26UUYch7lrRQqfmeT+a73fvKWni9S94pFr2s15wYkRetaQB9q4
XFO13hk2qxWvapS1M8sp5POE2/zgfeV58roQJrreekq7ottz3byw9Lz3yjzSeAiZ+DugIfaQqPG9
JMRZlZ2EY2xUPtD0z9zawH/LgcbNq52ZkIQKe/ZFDlGwLNdD7cYPBEC9JzNmPfuh3OXu8pCvWRLM
SXxqVwph6Y5noZqEQXlfdBNPsDVs9S40hb7zyHRIFXd5beISPh30AvVZ134sqz6iXxe0bXba/nR6
imQuroE252wlB0cM+8pYI8MU71m6/qINRLbEfBW7GrvXKFvcG+4i9y1yJmb6gEZ6MFlPRQJ1hosX
DRAKZGBip9svRvNTZWMk+4UVI/tyq9CcvH08Ofeus8JmmkOXHbcQfV3xgmQSKmeVry5DCJXzOGnz
Y1qX75NGOLExLOX9N7EW1Ur2ZhTFXW9WNmt/m1mfNGcLJdVNpja25/leq61/nMfEzl9FutzTgRwH
PGLUUIASNXXqW6zpO3L+yOXIx9U7RlRPeGjDDNMOKpt6iydjcVfd5QjMeqG/FvaxfeRbQksx3oVS
3au5566hF831IOPh25TOt6f2QYut50oaU9HXSHRiULNEhKijkNOlmZ0Q8vVTN1zZpZqbPeSzHlR2
e1pTnWEu8ycv9QAJssPoDkFhDQzbrJ+xkqa+EqsycHCjLNbllOg95TIfSSHtSKnikyZnhCIzEOzk
aGT5XW1BALR3lGgu66LuRds/VmsJO0Gv1Wgsh/Q0lAxsg9rueiV9aDFITqz8v3XcFmnwpsZvLB1f
Xw7ORij0svRxcuQRyPpfEQsnUDP9kHrDs5YqMsBiNQ6a2BjCHOnhNRduMM/LfbvQEAJ5nxmq8W2S
GO6M9tC5zV6jbxCIuGHCNj2YbhE2pfaai9yOyto5bTXAzJKzTF5VPiS22I0KHAG3Py5FHtZNd+C0
hF0T97vtlxRsr7BSSSkcZuCs9m00ly/hKcfcwSWv9w4e5nzgdVTiWvzqohRO8CZ1b4v05HbZVzrP
X11rb9TM/FGuMCW5lRGcizZuQ+2Zvyik7LbPmYO/NFgSWOVpcsQrc5dgVkbEdRpwOQdOWxxr3cCc
IfVt8tR1mg9an+4s3g/bETnwaBEMgKhGAF0FILncW71y9LQ1VLXuaE4u9X5/FZz6Nv9ptIoq0wtg
1UTN2qKzLU5j3N6dpf7xsKvtjKtTr4ji9deFLnzTpKdRLj8euoVERoJ1n3A0k8P2GZbGFBj2myYg
Z3GBwR3aDrTWT1mgG/nBc8bd6lZcgjAqOggW20fCeT6otjyuZh24a36c/wP5ll1OLp9N4IukgwxM
95chdXemnTxZMj02ufubpcurRaqOJA9K2+MOFRh8ieArKIAqtbXPze7oTpwsJ6d+WJTdVi7B9PEX
DyrKrJ22UMUCtEz5ZytezJzwiS9pNYVOwgkcx08ux3bztcmKSGJbOtn5DgXHcErTjxiqpWPOr9sb
VTN5295UXk4PU+6GVTPxCO8uFXJCb0RqMG11O8yM+cmWdaDmA+bc+SL8pnU/TWQGQheh3ZzbTVmV
oM+oUKQXTjCgtELwRtpHLda7wJPuE2DyoW+wFq8DZ3Ci3tbC0U6PpTHvFmUO7NzxTTWPerCwTq8/
cp2mSfaRJOXeWNJdntinzNmnSxtIJWZsa75su2cwh0cGjAufmY1/1pJNyC7Ep2yk/jKTl7XP32iG
PGeK+oAVz/tilF+eTL7NxFp8e2n/rY08VkVm+6A3/7ShxANakF9yZLQWDnM5wGFTuEeLQbukjf08
yvHmyOqstf19UIqrzpsszfVgK7EJTmpeR1N8SamTnMv7Fj23AMU++bArD7rJ9GNU6lvpKWkoMlEE
QLmPnJEHc52+l8o54qXx1hfGXq7zp1jKwzIZDx2/aUrcc9vOHoQM+NHs1Uti6HeAq0O6NodslrCN
l696hT/ARd8u7akanLdVLL9a2i9+kQMt6llzNdT8WC8QYpYYkWuHknJcQQGb21rWR9Nqb4mRsxYG
ctEsagBedOw1NLJMHFg4oqOtPFSUu3mb3e2m0f1czJVvOT2nmt9qjgQqUyURMVpSXFd6LpFEHEtk
zUQ3HjrFYB96EmE4xLi8urgslbtX2D8tX9GcjvKh6Z5mCFmPJelDt5bkOBpZZN/V0CfXds83OZSN
/ckunLfBWnb1NHzpSvOYjdVHny0hZ+9XrManPiADOsEy98RjMSNtYqtP/0uRlO+mIdUeU7K8sj+u
cir8GekbXyrNmSJrb5XLUemoHqa2ChlyeUUM72Z548OkDc9eIj8rKz54tXdvy/jKQNQfyY51RxFR
4+3TtPD8soXkbCoXnehYq/h+pFZW+KJmDHsYk2vJ0JFrpl/g9GFtq4cym662utyMrpQQ7OagR4AA
xzf9V3rj7Cu5/i2X4Z2N/IH3nQ25i982iulvMXJmpLVKP477H6tzYuAc574lj2UrDyijPa8TiBkU
3qdyLR4yraWU6c2DG8f77Y4WWvcPzf+Xigu3JYdtFbKdSlUjO/HeB1j8c0zTwxju7TrD3hsYKFiu
dlMejK4lU6gNEHn907OqB6XxLNJ39bou86lfzRPaHFSbCPn4jYvLvCrG79QYyUIyeGa1ykjA4OGr
3qXVvsvjf6XZhk6fPFvC/LDm+qIRKZjMCFQW2M+dbPQNN91NmuCuKP5pOaoEOkEEVpwRDrG9V/PF
z2fjlnpUbFIB/qg1lFm7oHbGp81Vj/gSvxQe/WQ56EchypPZdqci654Tq0ZpJ1Ff1CR+WYr2dQSl
8h1Yi4GS22cHc8HMcSMvEb96njzaBCmJ2gc3bfzSAjTJdrp2i/est0xJMgb8LATaT62eh6Y2RkmS
MrEJyb1c1khQhPrQtJ/rVJ4bJtwKk8JtMnZzXURcNvu+540q/W47aX1t7iibD5mVeD7zC1eZ5/ft
g+k3FGDunovUNPyFQjJxHWK11PfL0u+XjrTY6l8nOz5jUpNG3lqALw0WnZmMPSmcwzp7+7UkNWva
isEjxfalg5+p1Rbv8FId34HD7EMUPnLKABmr/GvLfxRteKmN+iRqUmenoP7QJ/ev3UNqnOM1KjqV
te3NZKdIDGCdltk9r0qrwDMLFSZk+d4StfRS2cvCgj6zqj7V+F5Q0caaEzjuFE6QN8xsuVtV8Yp3
2m3GmsK15S4Zx4OjEvIG9xFizoeZO5+poT3UXhc1eX0G8r7OC+WMUdmvjWaGmS1fvaZ5hBFNJUCD
qFOnhjLFqcJJatGWZ+DN/qyqYLWrBQCDPZBkP/jGyAcgMperwb3SqnwehXkdZHWl7iBl6c2Wdl52
bUV5lYtxhBiPuRoLrSsSXE4jwc+48PWGhnhD1AKjVEmVvVNcGuQVO8eqDF/hghxrbDmd9rMatH3d
DlbYj41vyuSY2+leKNQOa7+0zMkUQNp1HMAAPYxw9PwUKiA8Zutn6xj7iHG5tBQBTzMy+O1Dar1m
53I3gcBfRGIHfUd0jYtD6xgiUDKHs5ePn6M5TkGiV3+FqX3ZuTytbnlMQT1dFQwlG54YMfedsgvH
WeHm8C4zflyBsS1f00aYgUaldD/mpPoSjThwgC6VV9/Gvv+SQ7nHG/65EsMbVyE+42qZgC27gVD4
tNLGfeq2OmEubumonzp1OWhl87vtSJpxh9JLPimwgQ/sb1zKryOEVEw/z1qRfCaj+qZ0/a6HT0/P
+LWZ6Bhxoi+DrV7WRjxp6/qA4uMQCHM9mW75YCtDRyAvqAT77qXnPstK5Sq76tHpSZVqmexW6oBJ
1JdezrhE2brfDzEi0np9HBbjHxNDB6XtzgmwRaxVf1292xkJVZroweHAfi06EHMauXn7T2njHjo7
YH+Vl4dR6cK2yPdZXoZ1OZ5bxOBWRT+oOkbJqvddY4N5cE3rtY+LiSaSuZsr/ZkQf062mNo26w98
yUP83ycm5A8JKHCzpNWIlazvbuLWrVVFhkM/eo7pSySvRev8nfX8YdC8IwTu41QxCCDL6jfvy8Zf
MT4IdL59mOVTnC03x6r/bonj4FCnFZN2bpxJ+EyuDuFotH1AhvvHy9dQuONxdDR4g6DkCqegFVC+
s836y3ZuTT8ASMVRSiTJPPmorRMjhNnZWqZHRSl3tqJcyqG4LjzYSkYN1wi3MPAvgI6yMg6aJMIl
ZQygpHAEyqQIYUvct+JIOnJfzM0ve/CxEdq1nYt/zaieRduqO3KbJuhXrjq72/Dm6l0sKXTq+KA3
+alskeGjzomo1XbqSjK/usHSpPSgqlDXpQiVvozsbP3Ju7rGlqh7Hhx6fY1AD7SKZqz2xIAFIH9P
VPdcaV3AoGikOuNVzWxGjoo9+hVnvdi6F9XrOqYHDY+JrVbuGhEmbf2G5sSfckxfsCo6zG33ihbW
WTTwBpmFD8ZcfE9JI4PZUM+q4v1rMu0yNXOH5hp8/iWJb5aiKb6i18/NSAbVNf/KVpB6Tj+DyqeJ
EHZQEuYXncioAJ/r2zhLZRkb1Gc/p5n1D0n6P+lQfjdlA+TQKFFrJhJpdMYq3KE6l6v5gkaXgWdY
ErkOzXspEAsdYt5Z/5t7zccg+muZiac1p3O+UaixrXpWM3UvhfYau/bP2pdT4NCYDWpd/3DKDAsK
bsBcze/bOV1pMASjsMLBQ6IY2HzU1pm2e/s7x1v/SmZ/tgdpc/ecIKMFqC8CmSl9sCVfVJ6/WaJD
UtCebVg3aT2FYtHHwJoGYNgFsVH7LW3hWPDdv2Ws+kbZPA90uJq6f47z9iOhJB3a6UmaIOgjGEmt
dKe6rU9LOp5KxXzijHw1uIBetqBrZjM8CKeJyFhCrdHqsMcIJnCN+ncau591Nh/gIJ7dATq+WIog
qRu/mwg1Qv7xVMr+InYBQuMa4kAqwxRRxoQrecuaU0udfNeG3NsKiw0ikeuoZPyTK8XOKJe/Ra/8
6ROh+mpFwrOs6AB33akU+tGyMiYa66eRUKMQTWpLe2F6/EW4cVTpaXHUvfEFOQltUmikiuR9jQ1r
p3fibaL5PzXMnzUaXPx1/c6r8aq5Hd3u/nd79rwlL9yMlBF7uVhZfjJFfRqEdUuLZrfB4CQzIPjW
SPbomCGO0/uqGZnGT7Zkfywfbbv9QvQZfWj9YLjlvlLHY8Fwc4Aa9ugnSXcU7oRcdflne2K1ts+K
OQfmkl9GRT9t1243Nld1mP5lVslwSVMUb0PF7/Xid1Jynr6NeJ6d2zBHxaRkJhBWQZnZHxDwYKqD
ZrxQ6W9mSGiRMk8iNY5lP+6qTOzixPXHXA0ASzUGLtR7rVM8auO5znsOdrUvx7EKhkV5sPvxS2+n
fdJbX7le3B0GHkYyhM5xB98g6CqkQypXs79dlbhphEnF3CGmaWWAvMBlWZuLCvxQq9muUuwhAAXt
afi4v63loZUJFUTJn7cZACZFgoxav2dYgVACCGtwa9ODHuvvpFkBIx3xXBTqY75pq60eaX5sRNtt
0hkcOdP7LRK7DN2ERI0xiE+XGRxGpjG36bPdqsd0ODto5Hz8qRIVKqwdqgtlkR8uOLUBqhJUTKwF
iZv+qUYWr0/svTLpFybT/myzl1XaPSqle8vT5ox2s19KIRgeKZmLsYxbq7Q7B0LMMMBW0CbKJ8we
KA4OWQeIm6mfxVRv2SxZDVQfgJTccfcT1yaMN4Lvry4/uOJ2RQXHQ2JzR5bLWm41iSzu2zpve3KD
YFXaWABF4JaACOU+s4G7oUjN7csGnG3XODC8S++hcJJD7vUWiRI7Qb463qcWW+BXy555xX0B3UF3
v2nBjXP6RK5244XqaWQkDS7LZIS1HPwCBxk19T5bXM9csrKlU05MsgxZd66EdV4TuRfDu8H9kXZQ
MbrhuiEsG/hW6AcF6qYx1geNIED7JYuzA7YtIClx2/rWEGm2EqLAeywKbjSYCl7jXbrmjiPcaXtX
iSnfGBYCQEwZ8JlOcfNQtsp5XozrttWaomIXyDEYexqI9pWtHpfPzJr7kw5QrbSRblShq22QSjjT
meIVXeJtPFApM3nEKrEcoTnrYandZeccUcWkDfGBNV5g4VTJ79yShzxFhpveXGnqB7RAH/R1vGgZ
GEN+96r8hX7kPanH2p8dc7dWFzji8dZowDCgMX052SyyRlNWBrA+ViyOvIEOe+PQvIAUwrNMahei
+dVS6xj6dai6EAPTSlbETeXJFulxNVayTGoFER+6ZGho6ZVYm0IEQmIRfoORmV9MDocqCXZlMGUr
DxteReh2HHhj3215yuMDM9J8ATSczua0a5Q8qEA4MgCvpjnyFXNeblPa3qvsdaMJKNILSidyUi00
0Qizqcn521TuezZKP71whd23hXLgCPuYauyazGIYuzosbAlWTrfKAz+hsuG25+JJK+vvxlbhpbaN
5VCgL6XzjEn3A/y7QIAYyH5ipqjYT8y6HyuDcd0Rr1ISy23rDxMDxg26B6vjF+qfSueM5FfOkePM
oQkgMdCQ6asp7NqfRHcCfJ23Vaj7f94ajanrb6cD34Ht6C30BzYcfgDrN2x54Jl4ZHYsKTtLZQ/D
I0ODv45a7PgS/fZX/kjNm65oOayDkvJlZesRBgz3xFvb+sx5877tSqbjNsyZV5dghTEXul7dtuPP
v3jm9L+fVL5oH+RsJ/VBqhwDHQLSc7V5FhBn7baLuOKjYUOkKDK2BcA1ZXszFYSmYlsXS0TtBFkQ
XChZT5WivGzxva6g+lbxOYcuUoky9ICfedktLg7FfYSZwrPU3p9EmH4Z2zuuDZZxg5HZWTQtOf9M
2WSV8MX6vHVsNlKD0/9tSgt1V9vnDG/3+/ZXu19wlzkqbXU0jH9sQqaCQsV9MXoRTfDNRjfZUxqD
nL2n68+W2ha9/QT2zfO4vMFk/uDVWdVtJbdyL0PLd9ucrKaZ/amUb1wPA1sgys4XPNKJYWI6lC7U
1iJauWNiqJ86LmKrJiN2OB9errShV2oPdoNKSXGvmmO7TE9J9qf11J1rN//G/pwN71BCsTtzrgyy
h7x9zghTkdH2r/8t8XzvOJT0v44cYQLL44SiecV9wQK1DnOnMNoaJXmrR8nUWoHKAovDIlfvfAP/
U2/3KX7m2N5sKLdYAdrbqGekkS9qvNtF+aLty1/4/dvFaSxmsMUJ3jlyTDtGNXbsQR7UYbNW9Ncs
55VxmNCbsjMnql+S/zB2ZumD/21aTvb2fNpsM1/nbjeYLfJzXqc/xbrP5Gu1td3Nmyk/FG/120mG
25//XcrU2Ob4uWWOlj1fJZ+xWz3zaHzSo/uX0LC1nlVt3+latPStj0QkTfZv+iBhpyDkt5qHdNb8
bV0gkuwLir11eStkD0uUPgWwfPXfA5dO/e41yWG7hkdQXKvvtrvHfNuw/Ry7OcWmj8N6lAfHO2bZ
/6HpPJYbR5tmfUWIgDdbkqAnJYryG4RMD7z3uPrzlL7/bKZjuiUSeE3ZzKx5x//ADz2ymoZ1KygE
63EP6nJeO86rAhhEi/53hVtskLTQLKzp3Dvb1NnWRe/Xhlxnlmuw5xVbLMcj3SrdIxXPbeaCsvQ+
uBMoZ6X9i5xB+SUxVNxK8b1qUNJ9p5Q2JvwZU3h4F2SXGKKxBf6J2ayTX/kFMQdyxJXPiPCJtROb
Lu+JFWg88an0QFdKFu4L78dILtyVcHjBzWEw/rd/PCsDbnzNiDceV3VexpXOG6G99lcEqQjWZ21j
9ch5B2wo651VbyVcSPkplztE/5mtALTKJ4Wj+TwE3N6eY6nTwgcVxePVZeAbA4XA6BrB+JbGNmud
8FmDfUypeSggPHHT/zNdATNYJYtTEg9Q4LJS02TNCrhU0sP62crCoz0Bzsie+ELFA/nNJuhgGNlt
Ftrqu40sp14wDpNgneEHoGJUUixMCguE1eNWcAfGxH728pOllX5OeW7GoNaaeZxD9YC4jYcnN5VX
Xbkkcp5wyBmdLOasgBvERG8T7FSnUnXgMMOvvnCdprD+lJx/pNPH2nYz+uRiAeWmWbcUcFHSf2mE
4qayS6JvzGc/Kds0r/26aldNQdcYXHgE6k7P9yUYAOWV90nI4dJJPSZDARz7GqeQoQnOZXWTmcIA
P9Ef0zHdsBoBPj+fmPqlG5d2IoGvPsTqy4lF9gMr+jQG+bWdGURNUNp27iEPv7xwi94agKZ5LTeJ
J58XD/QOJzV0N/Ww7CqW01JeS2IEgoMph/jafFkGfa3q3/9W439vyUiWq0fohw2Qr0vHU5dcuPtA
Hc4K8w9by9uJzZEwTxKv1E4lOuIjyBWt9l8jIe/whO1yAhj4/yJ0zq3ul9X+u6DBNUmWF4yDfIZe
uWtI4dvUfgI80dYflnXrg3NVmOu/r8hJGQmbYo7zkgybqGSIsncrMD9h6G3kzqb2b6IzCwz7hPHj
fnpSsJtfq+mJWE/yigWCX9SZp1AOauke9Zr6teLeu8Xz2UoXxIZcNTlcnM8U1yjtf7nAHE5VTU6M
JNgp9otSXStW1l62hGuXHjgHw2pA6Mcrh1anNziXpbjJU/d6SRsiei+5+/KlxfSkdzIqxCMQxGyY
w/LhhixNdDJkmFywzzAFZmj844xpfUpnWP0LV7TFBrodvGv6e9KXvgVKVD7TMIq70dbvSaU+Guxf
lR+R/zzlQFK00jtlFDkKJWRSgf1NIwv0JdK4iDnnLo5debW79p4qz87YINBrPzSj/cJBZX7Eaohf
VRq2uhdtZyqJnEnxkxBM2KZlJe6ho4ZuSgGAzJETJpFGrV4lKBLLQhgito2XsCPrMLV1ITeVWQIw
Fvp9FyG9UGpvtKeeRv0yMVFtIG5r62BrFA/se0DRiCnSPxyNFryQmuVyN7t9gkc3l4C+M8l23l8x
L3/PohJxnMIh/KDiQBk9fYOLs5XKGbN0/b4G6q9uZ/3NGJhpTrW49R7+bhB3uJ7f4sIAvmjuWyc/
iulr6wnzLZaHu8GdHl2W/KsmPo5Cc5ePM/hR4HoOAruLs65YC7m+geX9Nzjxg06PldwEaGalT+us
rLZ1QkmkSncGYXCkjzeJgR3K1aFh7dVOTmdnmdc6BflaJztxJsyRlbBS6+uzfFY3f1r9u5gANbR2
yfBZzndxKBbOtFHCNx5W78joCaP5LYk8xHVk/ZdHJ7Iq9hjOb328qE1xBdr2WlBDIa3xvTo49AJp
0KIbhOwv1ojzxxPhs2oBDRIddshp4JjYOx4kNNtdUD0DGpKom2/FCLLDiffUqlsH2IxBTPlXAu/3
YjKHcbot5XFy3yvk+/Hzcflm9Qjo8uF8YkbRP671E5+FTOMusMILj9AOKgJW8H0IfybiaitUTyYW
vZqi85gPtIlMh9qxfD2V3ktO0iGJ/Vy651QHpgkxlCgfC6NN80FMNB/P//2ZEA7Hn0FkW71lXUNh
iQ37DzHT9b/2pELt/O7dhkRYUzFiqGCFWPP5HGUBTkuhbqFLhGvE3Y+sSCJh+Ux8EtD9nGgZ8T20
7KiUio5Ft5EzBkHgTiNdFkzJaLMT0LmPGVlVYtdfHFrZO/oz81dgc0rRIfm/ZRBzO7XlPgqL97qp
N6y7oGGwqVjqvCy38iIcf+D3BNeh+SDZV+p0u0T9CSgyJGJpEzy/ohMh0qmoMibA3ILoB3cpeQpn
WyUbxcyRDBAWlek3Bz1kPYiq+56KfCHvyrYX0yetvccxr/a8bwKweeXO5SvBUJF+s2NBRXGuyd9j
3gBtBT5OMfWXzszXFRBFaHzroLL2JawMXpaxIn/PxRkDRPjbVvNL7pYXVGR8DYjx1HPAvau8KkOr
NnH72dieD4SwmBp/8jBOGJiFMn2vpueZvJzVqHGc1BL2FekKlohiyY9YZBb3L5hDi62mnv33oOZq
NvWth4dnN+U7W1vZTyqRPfmrBEt5ouJ23Y3E1zHVQjFr9Dwi2sQqORJo2RiekwQef+uvXgsVQnBx
N/tbb1P90e1DpQ//QIiHVHZrP13GHgRhXYI87h9dPflWc8D7WX5cKLBYM6DVDjJMRJZX1dqHlqVH
T68Qpqc/ai1ArNTZRAg+BM8peAEABXVMmU2ljCskq2vSObhw3QyRrmnoNqj9XVfQ45jgSTPViFzQ
ekxMCBJLBfy8AtgUAa+aq2LFyIG1lsG/sjDsESBEK1e/i6J+aQqa8Grp0puxqAgRyEA/a7ELFcCc
2Ix8wMV7UIVIB1Wbbi7PRse9i5wk3yO0Om2WmKkcc90cljT6Z/al4gMeM0+tSqObqfdQWZgjF435
4xJPoAY7+DtO5N7iip4co5wjIJ6MNx0CKqdRoH4qAUeypubtd6BP7pBS/hVuKVg2z/Hj0hoedQqE
a9A/856RyP/sBHhuyYvdK2RiVhZlnKzy5lUy0RhE1YtROm4wnxAzCtbpsFA4Ariwakyd8CYfHJgk
1r5fAsYru7/MAHyoIT6Ajsk/rHaZjguo7UENHoIijn1nMf5DctDd5kX4EYXlTNsfzpc1EQ2r9oxo
EL08XYazUuY+ArrTKALrp34ujh4i/Ju5Dz5RYwEwbPbTmlF3MihJtXxzXj7LQCO1zpp1X4eA+lVo
McpcVHySzbuPyXwe9fkeO9OrWk8kNEl0REQDhFxQQqkrm4+SMSGrybCOukuRrwrrx2Gu+1MehEjq
oK4Wot7UOY9pVBzdOEx2E4h9kHEL1AnUBLGACewodXLJCOD2U7SPV7NeVWtVCd5yBs+uwir8z84w
XsY4uytph9UmHT1Gc9BX9cZd36TXGIWoTbWkV3dUXzve26q8R90cwFrUpfswt+GtoDJyVczimRLy
oZ+bwwh+c2v149HMjatJW2TjWuZBq6erClHtSjlV9zteZT3a89ZEV1PKCs6GOiGqM7ZE82N4hxa4
HJdZm8+NRUlPK91oA1+/gksRsNELfIEWGed5Qvl4bjsw6XNo+17kjGcEy4qTDi1yQ+MjpMhS1ye1
9eiUtcw+nB1N2+bh4K3jvv5S4uqHPgSXV3deYnOghJJiuA2v/NUWfP9KE7UfLRiCfzMEkI0aO2m3
0pg7+ZWaWfnOo1bbwRgIS8cmb3dDU4SnOaeJBP8RiaACoP5Oj1y6u45tXL0yUQ8x+3EIbMfYclFN
qXIn+ylDKkfpsCLAMWm7aZuaiV8Veo+Zl9uXSVmMQ+e1+7ozj4Hj7VWqumWeXeeCwAoo0FFF/Cqj
VbM1+r5D70b9rhLgbAAHbU2BuYWzsaak5dBRBKZ9kt50C1ytazYWZVl3OxlzvwGQAnPKGbjHFmYj
KbxzatCLTmg7dKlK6AZEw5+CMXnWgdRuay1/ztIBGHJR7F0VwlgWfpZ16yDylN7zFP8cIAZIDj0b
u5Zb11j5x1C12YqCBBDNtlibAYl/Bdc2d+fHfnCo9ADAjmogvYtFiGz1j7OWPNqKaa0SapppGVBo
JvUPouGcRfZ/MYxKk6aASVQ+T859sRXf7eqLPcD8CwGJAMu0KASW/ZUSSkKDvi4MOIaMTMJH1eD5
KB5t6M8/1bH9moTdoxUPG6vFXOnjmVIqoQa1Snjfbp74aWVtk9LlmqbqxZ41EWKcLvk0gTAI8Ks0
Tw/yJA0NEWcIribweg7LuhmRxzFVAK3JdBOmbYh6D0zbPYv1jkQHOCCspzqVytrx6q8eKoCuAxtg
UIweLwo8HhVEchg+dnaLQH62Wzwz9cOSop4Ru9DXAoRqTUHdF96hWSII6vqJkusDTAjfXbLHxDb/
swZPaGIqne0ie9RV5pGWaWIDNkscAm2FmHq0mF2lA9ZHQ9jRtj19rIoUkWJKCK/W+gAef9XHEkZz
Hr3FiXtv6giGL3WYPfHvJXWdemM4zi6Ysq2Zzb7G+plF8zS7+a3U4mObOHfV8hR+wKOHr5ffippn
FCbyLeIZg68WBokuLR1NC7Y4q63lVKAqKdICKRiAW+mjfctj7QOBFmfjZA4+PbK8bWeA+IB9NfmN
l+Yrl+no6O3cdLXexc2gQvOzKcorCGwp1UdcaB+Dan9nKCxtUMX519JgqMZ2y5CAj7pSHrpUezMa
qppu0e0BlQCP7UmpSueajR0lKFCaHqWxDO1wMqseAmS+NRRu6Kx9D4zpQyMNLEFunxO789HveNOT
ybeN7G1RCpp4SngPhvnk1EjNktDTFLAn8pGaJrXRGVfUw860Vl9xHN+1k4UbdU5hN1nDDzDtbTAy
KnxUXsYsAWpGFDFERg2vto4IWYHcxov9rE3jWTPgYNtB96RFGqJ+9cUw00vQBCixVWW/XqgxDK37
5BTu26BM7WoKOdVW1g77afGyDaMlfM1CfzN2PpLJWGjKQQNitmuz6ifz0yjbvRV3axCN2srM0+e0
oo/eNYW6byfBDyZe5PekCX1cfNmBxkQR+B9G3j4OFmGEmZmMSqqmfTYHd4ZuUTwoW3uVKzn/po9Q
9ujTt2BFFU+jRh0+6W7w6OjzK876uU6dU9GR3JrW8mCpJXlrk7zQwQrXrLNwjliAnCtPmFNMOUUW
T7/0qIdoxuK3GjVoOJyZmjy5UXdE8A36ZujB4O1KChWtfdcL7+g6yxfYdmaST227cirSkCFSj26U
3VQMTBNlW/CwlylZzrXr/qDUGpKVT/tQUxAzndpzM6L6Vk2pr6Fn23fj61xquZ8gRA8EbORgquaq
HpIjPVg0MpQ9QIOYRqmxQTUP7uxUAQ+pCeFTnwRpncExWsEYPU+Wc6vzAtzCMo7rhSgMFTxlpc6k
JXq/JW4/NIDHlaH66EeGsnUkKj2E7mZYaHBp7ZZp7L/1SASqqXCMtC5+yuvqHKsGhctCuZQGPPRa
fXQ1uipdAs7GmZNlbaHaayXOa07lcujqA9P2HpAciGEvEskNfBPjIZ4YB/5iIi4Ja6da51RGIDYG
IO2wco3xpPNFPsRW9toJ/NkC1hcNzgt87J1XTDNSfzAT4GDBAM6fQKicK7t5xW7soY34IDsfTcrH
DgOWIuY555NerPu0IXUrjwF6DOhD0JpQq00JtyhK22thed8MMvn2mBpLE6H3AZhdl9R9aaKEQgm1
gMzeVZUD8K+AheK+KKWO0HL9pCSQ3pQmpDqpo6MGwEox9rFTP2UDLHErIWatGG5naifFKncdMGzI
+k/RTHlH7HkBB6eVgFTuqMPJnjNCP3tW39x0/k1n9ymqxmMTao+WXu1qEtSwsV61Ijqk7vBUZiMj
wabn1uX/U4+RXQPHexzLTbA0l3hq9h3d8o1ZOPQX4+nkMimPg/mTW6lfJOO1cfSjkg33GnwRWjeb
etQJvwiBt8mMDHAYFHRk0JtU3WNRxN/UK9a9w9kd1JDWNpaFyB1lMBi4ioCGAMkA80vB14NI3YAq
O9D8/JEN0YEvunqso0qcQCeeMkDj46drtA+WMWy58WdPZz5UBABkUVQ6CZ1vaTUwjfBEN5YYnp5M
bDiAitwHA9YkoTQNC+1kROkV6DaD1YPrQHVb1aofp58uBQH4VMggs1T56DTn6JH7wJFP/GUIju0Y
nbTRoUTkHeQfh96ZKPBEu4qiBYyz7cJ4LAcwPVrUQIUgN5QVW2cc5dBpifNYR/N2XqILk/I+NegU
czs/y2LldIOZCYBMZGSDmSomNA3zs2lOfpZS1qBmqXfBATx6BM/Ke29mMPvUURKE1aCfrdwUKSOH
SvGiHXXCDKe2jhQFXijlY5E0EJvRXnTG1dR6niz9KQEwC0sHgh2d30Eq+pQEs6x5MbJ8KwJInZ1t
hWBeYE0HgA7UYpu030ZIR+q0Y3JhtlNssAhBTMP29e7VqcxdrON9azQKFw26IYlkN3XgAMHaAene
Z5SayUf24lkYYLMJAnBE6kh1BtvBd2Rp+unU+kEnUndw/ToqdU1s3yE4DOTa02/seMfBsdvtNCz7
Hirm1DCyyk6Pmdo+ZSCtvKEUNj61BC2/IjABy47qaTMeCJ9Ps2sjxsm5q1s4y4WG0Lezke/VNMmh
o9NEdgYjcji6HYQMO0YR2NjVdh2ujBIelhfv9T66d3UYwDqjr2oEhyoREn3WN77JVV8VyQBIx9si
v0f5SaWBgIrCECibVoCvUU6+6XY2zOuCmdbhVmNHZnZGZO/1Insu+vIAPf1FLEjNBesNmrmscj2H
Z6ddIAunm8lNdhaFuyWL7zMVSoMECgncT2th1dSxuA6wugN12DUkiZpbrUVvr2V8uJRknXn0TbLz
rAAcwDGR2zIORFt6v/OagLur0iShh6u7MKA9HU8bjue2cmFLFYTXDiUSnS9swcumhKoo/1q3yp4P
c9e9InZhmdB7xc51xnK1MaHyEE4jvVCmcIbVeSmj17hDHSfJXlzCXxdQIAJW68mJKeE0H3WNy3Hn
AGyHZUAxQUCCYjXFKQNuJbThCd0Edi1XshEVOSNeuRWzNIJxxg2w/xYaIBBMh9+p0VwwK+nVjPtG
HOEL7SBflsXrFz+LlgfyimNkFvaxt0xQMXgKrvKrQR4+VNlLJQX6GTwr2UnUq28VmKKYIrvq0Pzt
lfyBDPYtW1gfzPJY8iKW9U/JtZXaN6fMClRsWLKL8Zh0H25NqIQAEFkGANFJ3VCMATWuQJ2OzBfI
zjJQvtxGub1FYfNlgYPA7qg+/J+/ea8LJsuBd54MzaUulT1EdlQr2CZIFsVWQ5ECHQcLDhCyqqml
nUNOYKsbp9qySeB5YMP0QoBPyAbM47ljJdWWqGpBMja6DXAkx6w8W/Sf9OWtJRsM0Ftxk08EUdch
pNXul9sNZUF3Gx8uXIQIFnhBpG0QszrK0G1DUh3AB1TDu4lg27a2baQdXKP/nFwG+cG5Fd0Id7nZ
IFA6819gz0dnzL6NjjbmPNvHyezeumw5gu0rQb7ZL2Imy6mDfIKQqz6d9XTckDWjzwGSs7ZOCSGQ
GtcbcSNT9VH22vsUBCt7jCEwAdVsesc3OKxRdFcn/WiRHblYE0Anjx1ZTC+FQITrw+bItJddD2ia
USP30c4fU5DfjL44C/ABA8t7lxniEbbxOFXwN8v+YvNho/3mYR2rnhYWAaxsXR5Ml85DQWKi5zIf
myRYtQqBxMB0CWkUkmnJn2Q9d0eP93GmP3axTb/hanS/Zalv4srbVl7MKNMOelD6UMQ8uFEeNP1D
wggY7RK3wuKuXqZYPSPltCagpq3wFUMuMezLMD90YEnZs5ZlccbBl60pk5EGcL/p++ZdDCi0/E3Y
for5lH9O0RJr0coacVDiyNP+FqvhuzE3/4XdG60BIud1SmVNE94pAR4VbdpJuo5a1Gieeq0iJJru
XRZ/MbMSxJd7N6LkHuf5XlY6dQH7Um6tYSrDCgHIM/i8REJoBTHtMgEQDUvK6diNZgCNy4UHgbqb
kgSsDEridEMWZblhW2hpp8BHOvstCk7YFRkRdpnU/AAjaltb9UvVGB+GC7kCtRy1nn1EKDZ5C4Is
DDfziOiIq/mmAnDn0k3ZyewN5jhXe5MOM4OmqB/kt6FpHxcucDIPWyS6TjPOvCG7CuPy7jn8f+6g
g5Zvp8Q82svLqH1R3Vvzh2d2INZzP6vmPa2Olm3RQ9AI5aHQg1eUtuE7edPaC6At6jlj7rr4ZIdw
G7JlT//2OKsDKQ4VZofYcJqjo+YGZ7fMCyb3Diut8Y6m1w80JN/iAAmzVgOwIYX5FHMYvqU18Piy
2S1dTsMKAZUg9eXaF7FxMaAeyu5XzIUa54dsCfGBRNzQhBXAh2kRbIm0DkjU4+SajY0nks02GQZi
dr8tDVJd0EHWKaP8kfEvBll0hJhESO1rYuhsFP0kc3LV4gkDPviGeetMB4RouclB84XEC/WSrazo
xrrIgHeD+zYhXCFdIC+9DjQYwPLsxR22POMsxHoaApy92EUwaGifNcxfzKHlLJp8edBGt6DnjYE/
DKhVMfvqPiaX2Jt28qhRMPrwA+WcICtDEgmxC21lP+vg90K17zySqZqiGeaTbTL4FSO+1Uvz0CbK
Tsysx4dnxHxLFF0ylPdkbXoKerzeKvd+Zd/E6RbO/KRpLpg5ayuv7OW8NuprbLxESR7FqYhoDMkK
YPrhiqfnX2T7+CN10/0Y3DQBa/DSKooHvflv6IWrlz0P7KG9GOC8FJTV6CnoEIPN2EdFd50nUI/1
vWzMmDW8yqXlZhEPofHi4LIPQxJspPwobrzHmNfeJ+MX/1XNvMa5HOu5W7m1SZ3zZfacvzYNJCiM
XcUUhHme1i4ZWNIx7JtgG2AmIXpFhyMbfzJgd+F/3UCymL91WLeK0F+uOFCWSfuSfKwdYjQmZx+1
ewi+zAXg3ezKfADbFZn0IiKmpgxMBaFdESD8INckohA49ZnvedEVwXMwOwD1BFPE8eAASvwWjSYZ
wLc5AZbgAxWv3vasUMnAADkpTIiL6OVJiNMC7yuoajNGDpWSeP0XfdUAe0pKEFB/ljfb/SqpbFKq
hOpubnBsvLq7CNNZyAcfQUnGzp4r1Iso62nz41AgPMh9d1NzbzLSJPN+e8qNunXr3Z+WIWESS5k4
z8H9wcMVfLplBL5JMfRPLKmcb1qabHJ0x3SisZHIdW6+qUFtjSTcoCG7HQ36O1V6UjLY/W04beWb
QxcJj+4iy21QWufr2p7EaPB2w3zkHBumuzMyeu5Wt0ME+4RE5E4CfAlhNW84tBjTBNX/kkCG+7Xq
6Ld5ETkcJxS8Ay5nqYZ/GSoRckCLGmh1vZcT3k8z8IQAVJW6nhIpMv5mg/KwyL1UbEp9KCNSERqJ
KtVOAazf7fjNCB/PYnppvGuCOaFpi4RMNd8VJfmSgLNxYeyWxTE2qTkotGNC45gSBNEH3zRoPqkg
aVXcB8cyhKyBMMUaU10g8RcWA2IM+kksU97f2O2CxJtE06+WyBe/IdHzsliA8rrXblT9klRadrVw
9vQ8u2w+Rc5LNaEKlavwfcZ1F1Oxb6ByK7u6CW8uHM0wTg7aHIj+F3Yqz4d30+52lvsluUou3jNT
cdnKpmpoG9O1kZyhsvNm3eEA3aIBbGBfSpI+B0JthCrNWOVCGvizHgbd/lGHlOVUe2ie94yMRJ66
IyZwHULxetnXhBKW0rMy3p7M0kff700xHnS7OTNrjdTa8KOiOv1NyGLHbKQw1OgbXPyDS1SRpSTI
rIttLjt6pyHyQmJkM0KmBqig7LGUeIrQ22qFsxVTap3dsV3r0ehbRNTiL0h7r3Rbe4xqAeVhhiL8
Z7Hd6QFvJ7cyAOnnERYntf2voWUrjsBK53MfbOVgYQYK+xeu5TpBgdmV9NGab7GLhgGRg+HlD7Ln
vVmuK0L3AmFBzbzFSIdJOlkKIxSy32PkNf1aoa8pJxLBnVU7pj/oFf2NGimq/NCW0y7SkZrAfELd
irkqOZxVMZEqgtlyxuR7mumAc0ptx+/zIza+ZSGWStuEsCFK+8UgnI2rlIAGGE33K0UJ7u9ELC+m
GhXDUksONqAesSKcvJBNpautha+4sJXF9g32d0QBhkf7+z5ilIq4SyznQuQO2Xbda1+ETSECN7QS
Vhwn3YL6hfBQQYp2lkXJor9vZx0gPvoSYhYBCOrefPRQ3BJ3IV/PhS/7Hwmwc+jRtAX+jg/K3Rt5
4YkGnF33jGx+wWwyLA/ESPkKVZXA9lqRwIvvU0LoC7L6WHTZVcJ6SUy7tNxhXPBJ/AUHSqcmRUQJ
UHDAp/x/9yeWWIFInSEFwIuj6r2OYcrY+rhFU1isoD7+azjBqfYUZN6DhHR8nuSwA3FlCVIJT8VD
MYsDGTeoBLgC8bPy2HJb8Kv4cDlS5aLucDUFlIw0VXcVV0rX3gbMIrZbHKscTy6GsUA6wuqgVAMk
aVyrQFzkYrpoForVnPn7KQf+x+0IWpRNKpRUAL5R/fUIsvL0W1wM9kaS/BbMgNysqKRnpT0hYv+y
0LkXn8aZFmcrQZFEwlRifDP6kG+Ss8HuLkQTDqEmj4eIyRrL45AXSYxMDMOxkxiFE8XraXa0AdPB
u0o5QCc9kS8J2eORjMrhurBmrjlvbdW8QGx/G9DdjYb+0NbKYUJuQnPeyR6dFUeIvCQG/r9o/sRw
62JQnoMRyjTwGsB8DK0daClHILq+wzoDWrL4JY37VicaTyGpcp5wLqN4T09dNyxXq4NqDbtfao7e
2qvVF8fqTx7rFtmqH+O8LeQDYY3BmYfIsBTsu4dKZ3HyjOgvjyCnpgs/+g7r7xF2ozNgAJ1W/WkA
6mt8Gw5fQr6j0fqcidpde9gCVMJeDg8C29W8dFcMqi+XJePIJ3r2ZoTgPFjeSTBZ6Q2Z1MdeLYGe
5kzyISpkXtkyxJewDXH5095qnGNiQP5mY+UGSjjDgHWfsSJAmFCcIuagxAa0zT7ouHKzeCCipk1L
eNPdy8o+yQXhihZ1/5c9SHKjKcCn6trHGBl9ymA4NFMJkTgWRhzt5UktItqRXmgQmOuBEjgFI+iT
dEutX+CJkgCJSYjz30IHpa87u4ldLwUSms9bbAIKknKr2zjZOUa5cRfrziGSO8uRgoayQ2niIomG
2e1U69Y0AGnoeqkRXJw4XKCKIbtmqfVpKCsmMtGtAZPTcK+RA6VjQSxcFPoDQ4WgMTX7sjbO6AeB
VmjBHhQzV7DZi6PNrRitvmQ3K0gwUx2OW0pbLSNuVEe6ODDI8C+uZT+1OIIwcB6o6Qg0rVr3Q3cu
0+yxbmOm22IiPPfUqwYiSPa1Qr529KoPRoQ8NbNCaTV+IOv5iLgPbqud7Fp5sYG4SQIsq+AY3VcQ
lLs2IfKr5/SqAK4yqh+vc966Cp68PdZf1Jqd9aCl9OftxvKjSgs3BUoyTYNLN+0WkGP/YKXZCcDj
ShtHapLGuRjbM4f3WCCDqpnqLaE6zryAs5PGR5zhEiAf2lOmljMgrUiPirccWB1ZHsnTTIpvWRK/
pX1N8qeckcpCNU7Zw3Q+qmX4l75L4DuTqEqkz52JyXLDSKWEhHA3BLiN48zXKHYfC9N672fvuWxg
s9PdQijuNQXYLHl7Oy+HvvR+2gyfZs7omgaJvrIHC6lVF2p4UKgwbag9Fm5xC9TlxyB21It4o5Im
ikuEEHHQBuso8UBCTa2lFqdwYCxCUkhsD2jF8EkTuSDlq6UGcQHzDRNHX8cn1zkq6MrIA3fR/J+W
6c+8wUc2q0BCm+zead4RJQPzL9iUJUBUgSN7kxk7zCSgYFJbxDfz1pm5GlyagiamBDA9DWs3R0Zm
amkJ4V1giyGnxPfiXMCOgXdjFySKAPuMFNVmxOQDan7w9GKHW8mBg/XUKybDBRGOriNkA0HcRu+6
hAYp4HtmhQfLszLfnP/zU63m3Uv6CVxp8HqSHSKhI8wAN34kAijJk/lO8UcSQ/EcUvYTr4wAwg7Y
Gw9IW0+yIy1KyS72oySvlXYkHOBTQPVQtCC5BWsoH8JDOApNPJUmZH8bYdFQwCSYq6jcpU8tJQq+
okh+FRQSlaKgINxu+FAx/BJc8YmlDZGEm56SgmCgCYH/CCfycNg0xQk3fSnOCM4ubcmCurq4TN7B
q4szBS0pUvyF0xhHGBMXfUGXHCxjwHoKPm+gbR3BIaSnYnUgR5VXXlGaDYCiP4FCrcnIR2x2gEhH
FQaIp7Xrrg5+gtJFvQRQyA6l/ZSfK+OXkoGbGMNkPMtuSQkWF+8t7xLD4F+Ctnlj3fl8eSHZajKS
KvkF4S2rDCAwk5OBmyyncS0ABxY8Dk7dkuLep2dxG7IV8sP8tmweR0QN6W8iwCBaVCSolQbO4Tfz
rhrpSVXPG3L4jSw8PxCTNY80n3uhixCSatozK4TdlppEV944OQ3fLnENn4+vlv+Cqh+oDUrKn/df
fAp/qQG+dvqjlKU4CeySJCuSgY64ZPG2Js+G34SfD7Ib8CLLCmQHXUUJsiP8GfIoK4s6k0YYLgGI
DoqHf6rjl79WSM6bchwaKaqn29SgaAuYWEubIyBFm0iDvx0QzwVpPNPCoChlGuGnbl9i0i0S6IMW
9CeIRR/ETRlx0zhbRAAsCEmSqZ6IGgSsIQ5Tig2l3BOyOBMVbFRFNiagkK6wrrKYvbvARQlkfVuk
NzRL90crf1YclQYiPZF0a5PpJk29E4PDmkHjAZqIeEX5Iq3kOCA/NSnPVRz32J909wFk5U2si8SN
Cac9xiwwEuaeoEPCckoALV4SxgFn3woPRcB80QkldoS+NCmZ8OZmUawUhUZkcfsLMtF9HE+2vRza
NFhLGsEg90uomlSjKu+NZYWmdsz6F/iGG+lq97b3ng3eIXc1uFVSzuYo0efTcjRGAK/irFvjkYdL
3UwYiZwT8iD+m9vDBeZEEzlCC+JXeU4eWgo0sIX4ScGT6IV5NHE0SIyAhrdhN7ZwB13KnlubFH8a
3Xsg82JpwMdZ9tYm5LcWHp3DLY0ge3IfJP9hFSQoqKLi/FeFA6ZTLNWNgNx3TPpQoJgN2kwho93A
ylMIs8b6HJuosdFIon4zxrvYAXNg2essctfyBJwH5iFBeCcihEyTAPrRemnPvwDJ1ZvwyYYVqvbo
ArsPtnmt0ic+qDBNimXZdgx+epp2KG76NgYutPVrSfM3GpTzBNIW2Tqawt7GjgO5FoNN98jpPsqR
EjHGLI+rI1I/7/K9Nv10QXgqFzUNN6Cm4UHD36R1yIZKycxrKSrRbeBOcEslebBN/T79P57OayuO
rGnaV1RrlTen0NA03ggkdFJLiJny3tfVf0/0vP9/xIwkusvsnTszIjIywOBm6FtcPjYmJDC/jUvq
uuUE0nbRumRq+08bL4nSdw+8c8MinLC5OiqG3iK6Bq8jbqy0V78RdvsNm4g+eth7DHURVsxmdMza
L658sk528y7sMZj2cywnaefdOza2K0ZGVMOnmEyeN2ztP0cILUyBVCpiW3MpiIVMhliR0R6Ukgyp
w0Z1/0C5LbyUdUP79o0gdsXyAXGHPpHXqV4XNrcRd3jSMjATZyfzbshfC6oafBJ0LKCdOM7WSb8w
iFkBs+cXFSzmBZDDfaHaAZFiUGR1o1W92KrrSvrARiM4pyBh7D5mscLlQxa8J8N2q2JpJV31I+Pf
OU7ulLhHznzTEWgD+y+NT3kW3ZqV84V70IG8A1CeSaGcMxP9HXy8RIM9MKK70vCM755oYiUuG8hj
lsYn6USKKLttc//WoRtzBiPEKR67L//aDZAFFd2FCh4RNiJiFJgEcXYrzWB4Kq15BPL+4kwgtPYf
OnMOAJHaxlHknMu5BIt+Le9Fvsn2Y47x9W792N0XBrxySLQHP/f+rZAar2MPw4idNI3DCThj5L25
eYZxDYM6iowc/j1ha6A8xgAKcSK0gfUDgTPS8SeEsQdtJeI/FmVUNipHwU0UqRymQLZaT0TOKVbr
STC5B53zi/XOKD1i8nIuU8VA8e8ngoLAkDCj1/Uhr4ZDFtOCyyPjL/8LN4Q63c0G2ivkgwUrkJZT
StW/4Djt+f/SHa6IFTey0vkvYgz/Vou3Xu5V9c19RyaK7oO8hEWh80VFpp4xmUcKKF00XxSPHIxt
j2UB2kp2K7kGTV9nxEcgA4GAy+LiqE4W64TNylGQBd/neffE1SH5VwxmEyQni0KefzWsp27GPTx/
NWkV6M1YYTNtPrSPshdK6onmHJgXSEddORs9Z5UAcVFEXGhvci7zd1Ld8M0xgoAeOWhSMbGDZmAc
oYovAdogFRw66YwdYxApYqqG94CNnRXwu+3vQvMXqCNxQix8T2/GGuLNz8G+VIe2IfWwqFxxpojf
NPBWj1spe7JzruipqhZXfZzPIV3j+R2/qW1RJq2ehotbLn+p/SYYnX//vx8cURZ9c5tVHu2YqQIs
Kp49DxUskScmLEObZS5v6XlkTrPocypPhQc+hJplsJyrffv+by2Y1s8F6I3jSGyndpq6UryXczRh
GSlimmwlPpU9r+3ss8bdeLwkyHLF425rH13x+J1Ff9AtX23U4N/y4bQU3fw1f6h1LuWXD/A302sK
OMO18BfkRUvo33TN8KhNx5/w51H2zKscmueIms2mLMds+7Ipzq81KIoDeDkXT/tn1HxZlN5KjUUj
U/WSUpKgpSCSPBOeIoYClDVgEAZGEG8dNMGws76BKMiqz2QjLM32Ujn/7tAiQADYhFs/11iviGuo
1lxnoYBfZfpYfdoswSKzjigMr6WtkmKCTyZxQeoFBpqgDmWZ8OskZitmxAIgMy+90hJTetlNxWGx
f3ChAox6SFvtot3S05jWAPiMsyb5YKMpL2SrKlnk0/lBGksq3C9fMRZKhHfLeghJd3eQFS+j7Sl7
cZDuJLwjXVm2xNdKGuF8F9U/vMjEsy8Y6/OaA6kl4FMKpuASulEaRpMPYlRpfM2UaamVHbkgHZ3a
8ohxWOZtGDyEzMAQ5rqGTOng15UgJ+2X/qiCGVSZl8PMWcDrYzrcTv6Zo+KjpMnhqeTIk5Wwm/cp
Ohu9ZkQP3BgtGAdG3F0sPAxdDyj4RihBv4ngBJBG6y/54KUOmBUi/yO8VaDrWmrsTBYNK3hlYAIC
qktF4cr6p5ohT0niCH378OLTRyB0DA33NRdMN81lOyWXE+A/H8xzZVVxmWJ9J7ukl/a7IJHemb3h
f5eFd7DWp40wwJ4C5+LLFMy1IxXJQdzmnu7pvNfpwVZcIBr17Oi9LnKaPOBMSlZZ9BO6PIGEmmBE
A3IZsaBsUSyJ0QzxX/cjAdEr+lOWYH9AK9Q5je7OmJjrzYjZtsuChFjQulK7Cro9QWaDIku3mq/F
v/yX4EPOiarENXH6ALhV3B89GPyqYF4VpzHFOWHXtlyU2lQH9YdlC6ebznUba97FfsPG9oXkzQOH
AmTQ0tVqEgTDK9gngJ7ev2LQyU1JP5YHOlxB76a0thLzJSIpRvuwr/CgML+M/tb51z3y6gkjcfUn
ChiIXakFDr9i4Cj/5sxPCjUHEtLSV+IxcXhq5rfCuDliKcQpwmOxSYb45fNxhVTkvC7YHx1gdh1k
r8mMPQb1C2uGHypL4UavVt4Jgd+d6k8lCeBHuj3qM5HoCA0qf8dljRRpx4oUVIJ9pjyEbP/CR3QW
N+ZRd8lz29IPo13wWMRcBCZMx55XpvAf5WlNP7SpWEjSVZbsiBqsiS2UgpNrF8DmSe1WjLCEgHwN
UzdyxkNT1CrTMQE2eEoiPDuqDR3pHKSMPGEW2BkvMvPqkdq4zdgSe0B7SP98ZrNoORP2rEKsWaY7
QUtsKvHw7A4D2ScNtHiNXSQ0j2HnVuyQOjvNuODH/CAG6EHxGGC5lFmpUmYXAszv9bl26Dkz9EWq
0U1/Eyis/+VdsvY5anU/hG3tT1JHHSX/P7/9j/PW3llWstpKyAsJbU/qqrI6KP8GIPva++6OWD2D
ayM81VCYOSZSQfMP6Dnfo70Jwx3Gt8Rr0c8qx/RbqwnOi8pAGBj/jigIu01CEFLykAsAa27kf2Rl
JSMUpulN54y+gXUkVl/7F1MXQMaOgC5P4fGA4elN2j2qUNLp+b/s6Jx6ktl1UNRkCayasx6FNcH2
8sUQELqJ+mdiu+heuWLlSoRWBaaSwFIPyZnk52ETv1YqZwHwWeke+QTRDbysMuuOBBEfFFirUPIq
3/ZvgulXz0QGyDutfN6Ns9k6K1WacLorKyJl0VcbgXfDgcHEDCTOEj7tbYtUrAKQRJuS4GMw+9HJ
cI2Tv+bXGTZ8cVwjhBkw1eu96yB7kISDb+DUpTuAPrvpD9tU4jp+mGF0zXCm2KQDaTruS/2MEOTJ
LppnO7Co34yHAOloEUTQLlb5mvTYXrLe97K9qC10U4iqW3N/T5v5b4rVZD7bcF7e8OluFPLRnjCl
wngu3f6pX3O0+PExxv/6nCINiOByQKx2al+ribMhJkAgZn9Akv0mUl6PP62cuyyMaUrNrosh+Qs0
jg8qQv2h765BkKrDuGRPfhrc1n33tM39DQMQHrrWf+iH/loSqXKIqazX5AMK8yNJh1cR5GO93i0T
nbF8/xI4H+IixhJXqnj4EZTRH1UgzOG6Y+rVXRht94kcAXBO6XuiQOxJozw5tGxO46kZq8e8t+9Z
7G8YATOHak7Y2w5xLGLGOeZfF/lkvsxxKq7vGPTjzTqiZ8uwSCw4yjwzJXdOgR/CKYEDs4tb1YXj
HP3h9Kd6r64Eurhw/TXYmbiCsNxh+0rrCvESE3Bwo2IOS9FPd9JAxF33XpA2pG6GaJoiODO6Y2Ql
VI1sksgP6crpmhcmANw4dnTHuSgVreMb5CYgS2GPiCrxWu8yYpXa7n5Xo/qJpp9MQnrDpv3KWOhn
4znrGE4z2gxn955+muezWLaDwdhd+1/FvtQJUe7giYCGbRi9k1k0Jw/z9L6MmC/YnpYlv1uD6d5H
+HHRYZMLBHJb7sP7ZHkX3fAtBeVM8XimVRA/DKgAJvlICTWzcvfZgbSb/Z/Kceldl7L5SPFKn/Nv
rGO/NpdZJ4nDBMX6BYL7AwfOpzbBt7Tk/BoG+ylbfHSc5a0Bk1ilK9MYQus2RQOszGYkYKZoW3xw
h3zfRcXRCIN/Aee44F5xq5YMFwP/m8bE/JjuDZ2ozems+l3IeVwPkynG3xB+fJ6CRSPnHvZUIAB2
+T7+GQyTIsgcftRjlR5AKD9EiLoFXvDkkS0tmUO3nmO0h+4x8vYvj7xJlWWxr9fnY5ssLsiDK5AM
1RjiMklOXkcKUAnsZ/efDgi73NuROUSr5r79jGL3iu7T07qXiALmjznDDRss1lyNS2GNHIZWFF5V
62uBnmGzfwTDc08QZZUoNkqDkvnNkXNEMZggp6RoKsd7caAhfQ2CVCS8T10OzZZcEYqTIky4rNB6
Li2D0nIgGjhZbYp0Zvdc6GcJ0Czeiyg+kjUTa6WmEn5ISebk86tyM4JYWXzpYFTZ5vkfcdYeB5RE
ipVWkzw3WfGL9CGsChXW47BcuhAwOReT1H9GLUJneSOj4gDns7h+6WJgn8n/xAxzefw2R0tQdPeC
VwjsSg42eAX24jZl//I5yjrTfjgpVKOZSof0ByG8T5obIisHCYIRjBZ0SAs5boCmTHv8UuoXMayH
FkjMd+giClxRRtT4xCPYuMce05QATGyLXnSvsBacKQAqKiA4YqkxKB74U66VN77Vf3rzXkOfwBF4
WnLT8GdYTWO77uHdQpns80x13kkMg8vgdFKtwt1nbLiVrEDnYaz8mgdKdnR+Se1rmZFmVh/oQfua
Fkgbr4U4vjWn6FFIkhfhO8CUUtgKvqFbftDnb2B5I4idncfrU5SS6ug8gaf5tIrl5ELUVwUy6+ll
lgun9ZAjV63hm3kLBWe/QDHOSj7VJjHipCNFw55RGQlpYXmao/UvXYYXJn87Zs0r6xEIddPqnWom
G5b3XoiZC+SXB3/q0JtVA6qJrzaOvNEAW1fV1bpAEPsFhyZ193A5qi+h13Eu6ImOUmKVmDbRVvS8
VtXtZH5ZXXiRYI8siL4DaqB98mOE8mZlCEVSGhinKaoS2pjjRyWIrpy+SkgX4Pvgvah/CUgSMS1u
xQJqIJagLknCHxRNJW+Tu2YlVv63FhTCPtZf276iPjJ99O3keZQiWjF6OuCI5+xlwOUIX20rBlH5
o5QWVKZHhEd25LbpXb/+FqdCMXAjeapOU35b/BVXxUfqVAlZ3xsdrGQbfVicePx8q8AnQajaijvK
EA8MmldLUiaWjMsEO5gC8iUCvPa6zf2w+qhV2uz9vy0Vkuno6Ebl3Ge4uwFLT8D5C6ktlTG8F5pe
dNHg3JPznAUT9q3/8hHMVcprk9E4X4gWrvyivRKBI5ck/nKkDW7Hr9ZE2obkpX6yAcoinCopRFRL
gDMNZHEt/cMq78G1FdUo3Liq0j6HE1WweFLptGDpSEhQxvGVsnqKCLNprpLgHVQ/5NSjHOcdxYQz
WsXAPsWi8J7Yi8PYPoDJiMcXFo47+51t0y+UocyC6+aPRuubwlulLoJZXQslupY+cKuz4VgI5M+/
xkXjMvf2a0EMjEq4CLAFA6pVDBopYHPWoHgFF1KAt8U70/uXNEeXr0DPouaKaA9kg9865o8O1IIN
gNRDWZQ2NGtdL/IsvMJ9qDvvUpGGfGANfhn0iDPbV+1SYlbnLq+k/VwwTwP1K3Wd8A4cT4SvSWQT
uOEtc7lT3GWkj9YiMmO6O8xLf9vP0ujspcG4rF7v0xm7ThQIA4d6j+iQjNlerZuFYGeGBXwF8oYN
77K8+t/dic1YPIT+/k8ue0EY3Hr/7IN1zRvkNnM2Mj+4TN7MwJrqywW0lG07Hkwfdw1jeRCtZCHL
mKr5Upmal1a/zbI9DI51Es4z0tfNFJ3wLF+KkY/QrJH88PCU7JlOgWsvorD1tYqwRqkCdDd0Gi1B
cZrgbPe+f9NH68ku0fQ4dsCCUzredZb52QfhU2LTuzFiCTXhrSSqIwJ+XUo4pykwv3sPnegAjiKO
bMBka92+zaJjAGhfZ9fV7v3d3GI7LE3zkKHTG/vlNQlNKgUXT8mgg+61E7zf+4F5MFnN5xUJM1QH
OGQbi9ieuVb1U9Ruv+oKctwNdKKQbrt1iKnTfBKI0zQzzkMDe8d5mYYEnzEc1ZiYinD8wQ6mD0G+
bRwBcyRdfExQS1s2AGu8OJ974QI/og3FT3T7xDrlZQr2b9dofjS7jzeoadwoAs+MURDig57n2onp
JKytPAGeTLGGw54+8pt7u8UIvoufZr/8tlz7vsAYpNz2w+IMf3H/wD1lLxBgEZjY++5xzhjoPWGd
wmDqz9YtSDxzjx4Mu7qomHCOakwVpPASM8DZfnxx5u2IqRDzRVXptugl0uDV7r4871QRjXDTbJq/
RO0ZhpofwrTPCiJhgOb0FNZ3BDidhuAW1wlkTk9eId0RLVWKhMQskR0S8ikoKoDEqHMJz6a4RgG/
w9KeaqOEPIZd3l4wBmFoQMAx/BWjKaAc31g4+gCili5DNbTgRJhulre2tXIkIbUtzcO7Ef0/DbKw
KcZJ47Up+lHAM4M0KWKIQugx9TwUi7kQLnKhwmsy+/acIRW/ldVJDszO5nlx4+fYG1zrrXEZxEeJ
bDZc8wSft7V/huCKBpcop2dWfHPSDmJXrmn3qcjVniKFtAS5a44yeX7NaQvh6FtAI1wbZ6j9Bl2b
cgnmRpD5fK4GOxAMBbVcX32gJ3njWjr074Q1Lmbj98RxqLQ2kIxljPmIRMOQXuiR7MZ0S1ZBJyZM
Fm553zrPp1+Q/TG+aXqNfnurc3dYi1vhdPqwaKDdZT1wwGChBiDHnYqp4AkR3jZUmm6GToe5b+gL
+UNncBEf/uIuBVNI7Z7aKU2T6Jbm7A4R94MTo51xhKrE3crg5dZ6d22aT4lMdCoCmfXPzHZ4pIAn
qVBbABe6cm6X03hUGOZrmTJ0NYZkkcC7fku3cgcpaePDMgcMIOVAsGll24L6huSU1bOgw9K3emBV
m9XSeTNc4/p225Npx0PxMRK4VwzOGJB5ZfffpYfWdUzGf5OJr9VS4KRQWqzcxweVwIkIb6I5t2XX
wFgZ91KfRIDN04Qx3bQCY98DB3an/nMugbcDcpW1eXvF488jfGwqVHVUSwlabpdhdKQBsfqicrRH
HtBDSP1iJPiKx0GGi7BfMqciuqmo0tHx4JNQGKcRhTZNVMRo+BqxOnU43kjCQaVyGABXKW0y5lO2
tvM9Un6oLVM3ok7RORlvgtA/SVeQd/APhvGmGsGlRhXrubbtQekLKZ1oF4GAVPlcz1HCDEUmTI4u
9WVmFn96U/3d7CU685oW5um3Nwb0mqRXjknTecNkIHA9EouOmiEuw5P0CZ3/h5OMU0hXIkIpIPVm
+uAlYA2PyBhxBqJphWmaiHmHZfnpbliUDOVNqsqUcMewtGM28gi50cgBzAmNAlNgcARExdVG73Hv
Pu7rx4KLjLI7lzJ+RRLHnjcZNsjY5Asw4CtRSNiaX6iSKP3tSiy5ShQhcMQReLEGIRGbjFYpjKfu
jb7TXiNR5MZE+2Y3BfpbHpAyCtU8eLEZR4F8MJkscdFQXun9hczR97CoxeMz9usypqiJSM18pB8T
ihkQbo+UlB/8n2IM8bABws/n6eSndCdA11CyCBeU7YeEUH3B2UjKkwb1W1G1yMu7/CbgpFqi/S6a
kd6h3atq/9kMhl/81KdG3ojKCZgoCA9e8duOXVoHvqiPL/Lge2B9RBGRIk/z2xgDe8YaU5bldNSA
qT2L1cfocqUWHKkyNkbm9hX8cXbHy1KsQCBJufps4fNUoIUkyJxTMClX2d1b/sJFXha0cBtpiIKe
Fh+kscgxCKdnEH174uE2zU93XX+JaSzAilm2U3mmdmYaagPcx0GCH/LYuBo8egwB4rirBQRnYRSp
B0wa7sQJiAR1NGlnKy5gc0N7ZC4cNscThgIkqd/s9Vs8JnBO4MLKrgiLyftsBvqw60tPJRaonodt
X8FcEtrNyHnutqB5WODf/Rm/Ocqz/20+hPhyr80s3NC95XahV83Cl2n8FsFejk/8nU36Vg9MhOwy
JFTBoGOQF8oSavtnL8SbUM9BmrQMknSeZ8weEfXju9re+kAgRtplPH4Qsf9p9tQZ4oUhVpT+Tc1i
zqlFic5V2oowa9mRglH5FnracaF6l99cjas+8T6jGb9jqJB0RwJXk/2Lkx4ESEdqMCXHkfmNiBBs
yqYi4s6BElAI6FkMjgxfrxnf/keSZnFUBTsHL9ks+ycfcc9KziIXUVN5Ux5VLNRV+iThFLkmzAM8
AsByD+RJbO0YtsdE8t/Bfr2k5QcJf62xBajV6RZ5tWAz1EykIFW6yYNRnjL4CkkSmRVy1SEvmTzq
s/UgFIeFwN32TNJKcfNRmSnwTKeh7oHji+SCZ1o3NJqwUYlucEAeo/iS+I4/n9Qj7X9oDZ2jXlUD
72H2/WHxoHUCx3Tp5MF7P+I1hGk6ChjxwzPbIYDEZVw079e85ndUrLUUgmBADp9itM6R1+wVxb3f
cwyviKXoHMBzVCepDjrS+Hw6rbX1wayzSxNgMRUcQT9m8KrzYIYr1sljmegeNWKxeUJQBNH9R8cT
2ItTnmScI92yh2i9mv6ipVk4AQcLy+6JJN7zbuk8v0cY9bwOjOAoaOBgAGru+nex/VVsv2VxKKG3
Dgkb07QhqM2rxXKIdi994r0PfkOhAcjPGrN7NL+KYIJXthH4ZZQpNi0OHhqjrd0EhuJrGBAI9Sts
Zt4sqxJR86MSjbV2nuDGxhXrQf+9Bl2pt5SSAISAoM8jGdftSptE6jhZR3ReCtQmzxU2PKldXA+3
vP5r/Dlec9I8vkEBQHJO3o+eq4GVZsjYioC+46Dp7njd0hnqQhc6DKt9fArpaHU5pYhkJ3swPvp5
/sqy8E6f4lN4dMiKtYz8zbmpSD+0LHST42KfjJEpVfiV6gSrhxX7NRxOidl6hHXtvwzj/rhTxMhJ
JTHte1Q3j/qccR0O+nMFBsV/AV06+ADF0mV+ilfvlSMbPME4mzeGpJIDtBWSJ3V6KPuFp1jPk+T1
HPZ6fGyBITscA7LlHjdtsBySERuXUE4a+TtPdAPq1E+Y1S6DSXyXG04rVnzWk4FYVBMzQjIrj/9M
mXm3M/CLdKWsjFtgZHqjrLNWcI0g0NA6Biz9xKreu51G2FYdkwXJs+K73muCK4rLjjIwc8uK9E4l
Zp4v//pDc5ih/GVYvbNq/Z9aEtQYFEfqZBUQRtp1G/DUbSN5yiBHPDyB0onR7LRrJEyQV47R48A8
td4Pj5kiKfDp7OFlMyTBmRNUtxUr81JHskQAtjE/2bRHTO6qbFfJI4URxE9II8SAhs/BpH1iAtaA
SYN70Vp/K7sDVALYpEn7tFMxwuZNlz6qBfCOkWnH5CBf5LajSmHDu5NUFD5tQoQQGttjx92qKT+c
oRG9YxeVTCFFdQ5/4LLdZno7Ois8Sa8EBiOOFpE8iBACrKZk5AnLbjXNe3wSP2djf7KIHZItzHOe
nCIn+YfkQKCfIKHOcG+KNmWY4ZgMN1C7f9XeJdkj79VAqk2fMNqf4N1tqJuysjAuvcqlBwBtCfzj
QbwbaJGoMi/6TAyiBBFCEivBj2hHfzp1+plW9fO0aSIj/THswrpyDrhIgzdwRHLTTEC4qGb3RZAB
2Y67xF8b5y/Tlpa7ie04TRDU4d+0JV7RSc3prn2tVMHbuodw3s9qBi1OMYcVtRaRC6/Ia51cWusI
Cgq6p0s7fqMr5iRk0bBsnBeZ0YWblN1UoFm0Lk4GRtjNmSgpgCzU8TkTJ3XyKTdeGT/j4BJrU6ik
WBasbvyY9QOdUKDHy73CVJj11025ncZgRJzWPAzMvQ4b87taLDp/4Sik2dVntjg/FDlSapQj5A/i
lV3oE/0TwfY+9e756r17M2XGF2IYammXIE6BcO5RAgfhbk9msEgDhKfbhx8A/fHRZYMbG8I4Vb2I
43A0IeMidWTx6omfQxFFdmtGP1eOwJYTPLTn+4QqUnSvKlnfJPZyEmBkKcCro9mGI4q+nXQ69aF1
F3CKaJk6nves0McMlcfSa9SAbGB3Z+PvrK+SoSenV4hDuJ+hsC3h3MRBt6gMODoVpIXWBUB8gCvM
36VxiGKiiBlZh8I/H+G8+ASKTxZckJtXc1nTUG/DH9EWNky3mjLkxtEBQF0H9FRED8Kgdfcpe32t
O0R+71OMc2ST3izl9sMuBwCV8t5anIdzswPN8H1svuDCBXDTWldVmz56tvU8RP2b34QvY2M95tNG
wDFyB7+A5MMObVrcCFc2vhvFPpzKoCLxJ3SueXsEXcqx3DOWo9Fn7zWjp66Z7oG3fey9OHH10Db2
V17S50JtDQTdJyREbhndFV5d/c5JcivbuZriCsnoth7NtPu1+ZjVX2RhjUQ8DT/Y08YFV/d38dev
ZCPTw3YB0aeJfetUt85pK9rpCputQ2UzXTPhxoy0+OGO7mdQ2D88+nYZ1jixqt3gxk+jHP/tPTqs
uIkcndgNwaANRuKaeKBb1XlAUl2QDjCAEBv4viMnDozehmrlJdY9ZkkdhG/BY8dXb9guHcMwae1g
8bQNKTBTUQGMK5J7NLMPELU5ajf/3g1nCpFkIbFa8WzDQvipszm7p9UGAwY8yIrmdcSdF+858ya3
pjujtdOv2mXIuD9OMDgApBQYw9teIwpq+5gJqkP7s49K7ILKPD6BA/LQnWl5MMb6sySdteqsPlj7
/Ng61UO/jL+mpjzl6/aXSv57i3NmP6IfOO7gfhH9x2Hlg2WV3cuK+9aFZ/gdq7FAoYG3WL541mNY
2OsfEyszRjl4LxZJom9WP6Dl5EFAbsqSum2Crbpyggoxh9lfLfX65ZOwFc5sXfppiRtvG/9Zd7Lf
0aQUcJcG6y4vZo4ubmzEgM/JYXKyekgN0i66KdOS9MN7b7yRTboYJ8yHNQMdzqMLpncIkJRczfrH
jFF4JZhI0LL3zvjjp7Ey83vPr16Yulw+eS7NSEPK6xmc1MYJ16MuDqYHU8mqh0Ocl5qO3MI+9mW8
7yLU20NyqHoPN1Dc+ol3A0dZ+3cwV1ohUJ5npUNJVvU3xogKmy0Whj6SmKL66fBWYdXKf7qu/b3X
+71txV/o3emEHPDQmpYXjGs/Mfy9mscGVcH+mlcJQCOGgENVHY3N+ekxDbd2/d+MCfrhtKz3dnHi
e69rH0fQkc4v7htaZ7zZ7VHqeeVVFTq4kgfZZWVNn0lJgWgJt5fHrNt0X3O3wgxE65tVF6iCmeu1
hOtP7J1dpie4H17DDFWsYxhElNJ9Zt5hM42Bz7AjLJjQ5pflS1o0/il2Zve9mKPT3sT3BQTHxMHe
LAx1cMrMPkVClJJgdq6aYaxQdY/oHPqDOUTNqevxnJns5dQzvhJzJqwao+F3iGbMyMmEqiahQhZe
60/VabXoo0tc5o0uKur20Tl0Jv3Whp8xfcTIP3Q6ZZk4/+LP4kUPhem/9lHw7LGYUMD+sJio0yPY
NmLETtZc3OTj+lVYUmrCPjIh9jJnzHYdB0zC6J99XnqyotgJHCBOUsoUbTp2VshsXPMtoWzAwy5+
Ijd4XdENGDEdi/pn2wBq5dK+mUeUBh4z0K3aCC9WzK6u1pD5fsuKSMOqOBXKIkGQZZFHOfGMCoLM
EqkFuwYYCAIX2fPud2ifmaFBY8DM2EbMdO9rJtnf7WMDHq5fRTkAt+a69mWNvn1g9qFQl2BE18K8
pGpKf1qMtes7uFyQoSMzvi49rq5qQvQijv/pzmX0GSwuvnd7itXL5r1nTXLMHQefgT3dDpuTFL8Z
QnjHyQ/elZs7A+Q2YHm/Zj37BQMl25huPIiBBlvHjfiNNZr13HvoHtPuOd6ImoV9G+b7o1dRRfQO
E2wzP8wfx317MFsPX+8cXVRorfZlE9kbYr7qyR/2py0zu0vbHQJKyvTdQiXppNOGzMYANkY9G2Up
mvyZ3VilXFJtUae0db2g0sIialh2AwmAmzzmy/i6BDY9B+V955dX0w7kgCXrHQPbH4wpoQbCvvlg
xshR8c+hED90LWNu48WfbqE8aD+oGEgWWH5zCJqc62gB1LuNie6egeuiH2BXnKDOMiPkoLzeEUDG
NmLGlqSQ2VZ5MiuyrT741+KUBwpmaBEshzukdBA0jyAjc1fQ2ZGimC7pHQ2YvG6cLDO60TtFMehO
cAcgUOTKpAsTKGULWxISPQBDEsbQ7PDEpT+8RFFxl0OECYmjDLsQ3mPOCMkBzjhn6cacju2yP9Q5
EpbVxFeLaUvLyoT3lKyiAzrUespa+zqJx59F5f5eyS4Fs44iwPLWPVCY3RgmWXHaPrflhNVMT4/g
BuLO0opRP+x8nxWfXUhslp7gFwv/VsvBjap+Mq3kpunnJ2stNIjhbD5p2im9gfm5SAQruymSDB+Z
v52GThsfojwSzAANrHp4VCrvpsr7lGBspF5eSYypqfVkgxhKpbdvptrAwLe8dtit4icV22yaV0A0
XDtD88mKSTz3fQUEHChgK4sBvry/Elum0iiYF7GQHYYQLhPG/ulTAQEzM9exHaPLpPB/eJp/3lQT
wwu6Z+kCChJ9MasUMB+NtSIGbz46DxAJOEUl/JrQOQpQG5Ci6UEXfFHH8J0uqE5TPJ7l2jb9IaRv
DG9ncu/0kDnbG4mmYM61wxnZ41cTp7u1sAStgGz1pH3ASTDFguTEjtOT1uIgKRUnTQAdwV0YVX/Y
YWKmPbrScsvA6sOd/sw1u0qy9cav22OZrs8lUcdLJmxX2xNG6HIpCeGSvDI41Fb3s9g6JK0javh9
TK4GF+F4yClOC5vZ3Z/7AsbmKqNYXVtO6Do92qByFwqfZxiH3Dmp0hP8yDRiAWC091OZY6xLbZkG
18wp/vbyhsMLEdmAydlAWbwgBhtoYSRhOntBcE0lbVoW39OTEqQUtOTYQnSbeb9TN5lcobUexvUU
zc6dWIL6j7XggSvtRwvwLK1q5fqQ8iydJQMFIQgvDcu4AIa2r+y1uMSOmom90Zt6t1x8w0p89TJv
fKya/FQA6fRhOovBFuZgB8EBHRMQ8UNKwjtV+cvAMOGygLgklLer+RJXSC6K/Y/lqDtsuRLLqvv2
Jucqs7Acx8o5x0jVLkvcuJN7/X7Wkta69SPvoCK9H+bxIWULQHMePf9XThNJjPDS6KfrEn5jogr2
Ye+aLvmFNf51Gax3dTZ9i7HnCUVb5DGTh4BjpqhZUFshpr7JJua+ockucHXx9+YfmD3YS6qN0geu
oNSdXBwUI8QbkBILSY5aChteY8DcU8HaGt8p4FprDC+w5IAvDEIBO78HhSic4dQrsaaJ2fjtgth4
3AqyrTIIn8cOTNRqzQ0ihnStD5rvvBy/hH6jun2LSqZlE9+AUE5OU/wiL3t07PSaZO/U2AYtS8j6
DaPAtJLHmCJ0CU3V/FwLYwWVH7yQmv+C5xjd9KmhwJ4LF9fV4Mx97gHzzBkdgTuH39xtZvTPsKZM
Gyp6PG/T52FpfssFKU73X/8pHGik3LPrjsWTNtbv3kSi1NXP+sn6qgHlKZcv7M67FzuDr8VLQlmQ
rbak4roNlGBwHVSPt9lWHxVj6iZivbliAJtOLjBsJsHjUsXgIvsKTX4z41EieYQ0OaNjEsD4R0ou
4i7XwsZO8GSk2ZOEMgt3brkENBdcZ3asg+cBLgTbMWagkF8x6Nj42XT9TULIakE80mCFFmAeXgII
zZu0WMSm77zD4KHqGC43r7ipdgw5R8cGO1qmcw9L6n4XVvaehvMtIvRbL3ux+uw7WjbjIggx4QyC
T2TxPjFKWIGCVhF4HxkIUs3ZKxWs+IJA4D9oEtKprjUvHU6Hs3Rk/nsOJy5aA3c9jjhGwz19dWFN
9272bBvTR4SnD/bcFx0HDmtqGkeQvhdRVwShbMmZTuTf+Xn2Tn2sEMjjZ/crSjT036pXRG145Rwe
9ggVbtwR6b4KsMhO+q7xSRJv+KYI+YVV7Xc+WizTfNdW8aiq7Km/jQzzYDrm09iVj3FWnbYgPusd
44FslGm6cOYGY6eYY9SEm+4wMAiD9mdauv9ug/HkDIwoK//KZUJXP6fy0qyO4PiioHFheGA+FQPi
ioMz2YTv63kemJRLUxNDXHcH9qM2LjSvL+1+YCH4J1zm4iCize+rB4WULEne1mJ87AGvFRpjglu/
O19jjAu3md176/oJrXBWkXF1NCZh6g4wXr8pPJjeeu2UyUNGghBuNPZZ7Vn0Q+MqsLgkgxy9UvTx
vKn0LkcrgAVvjJ/+yNiIlhwBwxSgSOF1HY+8zpgnno/H0DReGh88FwSijXyEpUOFDwNDWWN8mKUN
3Jx/FkSfajhJzfjaMBngieuen3aHoKo25OzlpZtht0QdtTdnPpYXxmXsVXaFjvujUF6wMgN+Nq7y
dD3JyS4KvYMEdwr5WCXQ2FWwV2mwhLgxByai4G6WT9YTrcQbb4KWq8VK7pmlo6fNDsuM+Y+ffioY
mEZ+tAbMf4MoILEOuzcvm47IcGh0Ch6c0Xmd3aS8aGasgb3pdR7mb63xqXEutjS+9mATIx834L58
6poU92Tr0wfSpXRBTr0+rV57uxc043s51Vic/ZzG5rU1whsRqoKUmhUkzKnRqnQezXL9yfw/ys6r
t3EmbdN/5cMcL7FVZDEt9tsDS7IkS7ac7fYJ4U7MOfPX71XePXhbHrgxGLzT6CBTVazwhDvEPmcz
MzlRHzGng9XIrTWF62W80ldMw2Gli2uEjpRKgTci6uAt39g1JvBXveb1FLt9tgqShMP9xUWeiwn+
EAAMxG3kfvPc7sZuIZhjXuKgnGRV4R1LGe/o6xbyqL6N9PE4NVhcFtFV79o0X93iV5oPSB6zZmna
6kdPwcfGjophpy/vOY1OnBy60GEZxTbERGyAhNFqF0JQm934CKjpNfHzW3O8bkMEa4zvQEh2aa24
DJ+LVP1eBBE8syg6KCkZDFc9WjvKkGewUBFEiZmo+6hj2Mnw3rF2fWiV89qyFwEC0O3n9WvvIr3u
dP/TcRJa8zrnTmGbCJiujDa0rcNo4TjSjRNxulaey2FBLNVTJM2t60XHJm43cVLeh12zCbE8Bth8
TDPvQyrDyiMSoVLu6QpbnrfpBfwda2tirdCGMdDc9CD8O8uRh1GA90nMlcqT72rWGqMBRkDZq5hs
baNH3VMbxWOQZIxUO0XJPKB3C2xPg3txAxVsIsdLHzgrYhDtWiRZVBJYNSmByg5y6ldpCPlnJHWy
xU/FARRSNWodrAXiAIPUSXp3qKt/4+UvOXAFZ7ylxzzZUKOctL6bW6TiOP0MSXQhvBtWQBiUl/q1
6dsuxxZxhOgOWy/5iUcFErAl32fZtgIHaspCcZtghmPgD9086qY4b8oZw2M0J+I+t9wNFhtAES1E
00b34CXoK6RO1d25CZCrbjLRt8p6FleyXFth/5jNAOCrPP/eGfBCKvQ6VHI/NOm3uhgPi0utMBVB
4iJOmf1Ww/AiZ3mfdNYRONMLylhPRU/rLjIcNMwHVqcdIBer49OQkivtG1hxNOWbR4556vus3dZB
Yy4hLS4c76EfkCxZ8BRE6zu4dNK+3eKQeTTjejl0TvAOfPq+Tc1rUlj96QAaa5PdipF1nyEC7zfh
7VDVr7LzcdYKk1/6qXOnBWn8AJP75cnpvfup8yAnZS/+7NaXaeW/twv6AZ7/UkX9qYh8QC2TCaLA
SvGUbMrvFmWthABoQhNJ/8C8K5/tpiYFTuwXpy1+5VHD7S1aVHCr+m6Yxx9OntDjkiVFDAOKfQom
Yazj19ytUEFbdFULvJ+OVKbGvh/T4dkSkKxK3ATgds/fWrfbwYjDsaBwfEAmDuvUDxU4p+whVO6+
Ef02MIiGg/QtQzdYnyELXsJF3GxFM16PFTHANEBnTn8NhYm8gX+PWvs+qid6N9l0qDrvYSzj98TA
bmhsg23cenduM+yGkCQ9a8Nd09Eq1aE+vBxGnSEuZnhvrjRupeVwIccPxRQn1ONNLtOivC0R8w84
OEfffnfxu1nrz8aV89K3yXdcfe6QO78T2chlxl8YHogjjfQp4y0GJgAqsSoYZiAgy4ycUVNhbQIq
LC6dgwFO+EPhYe7cvWiqF3QFEU+rxmPU/o6TN6tOkKz/xlXlNppTb95KoMpZb+9SRWcIYDThsZ5y
wXmkhUtKXaHRTISWIismkHTe9L9qesAsIaEE/yR0p8uRC9aq1V7bULoIWOjovE909i/WUfH+QY8D
xVGZlOLFTAtxsa4jM1nrzqe+ztjssiWPaQb8OMEN0Fsj225Ft2rtbj8hNaAHb7jWqtDwf0jQOsqK
+QnAbnW0bDIM0wdGoq9W7qYIUZKIM4GASiWYSkSwz/gk2cvHTZQvXMqYhXMljvAvPcihwvpF88bC
OUvHtDRHSyqWLWiGeAmvdJNlMdy1xVUmQtquoHwTvpHi97F/a5OTfaR2h5kMoW0RDIMvMBBqaxyp
TUXGb2imsA31+aRJuyYIMp0RR5W/gcFKayY9jkh8mYRZGSzMkdSSqBHkKD225YCF2302hA86t/Lt
aK0vvKQmRm6mY1pDb+oJTzvS6dmF2cGZWxbet8HnRSbjcIs++71N/capcXuRLhjGengoU2SA9HTp
ufHRCQEEr7cC0VjQu7exqhFfB/pWU7TKrfFJ97tISWcvuwlpgeGA/usDzufNR3uIfuhgjOBWZxot
Qe0oikutaALK9Z1r7KQ6+ZZDb0JABWHzgiQ+NRqqzChqJnJjRziiIHUAQ0cj2KcAbgh1myRW9z0h
TcydomG2c2ysbRPVfyqMYHKc7BfmHKuO7DXhbKS7urOhx2iDL7S+dPTw8QWJCwN3+I16x7X+RiaH
medPhMqIkvKxtF+2Hgmk/ru5CcDJwcvm92r6qe9fN0nugVhtdFauX57BobB033jbNbQlvXO6Ydi2
trtRznU7UCxj9AO6jyHkiBACGLGFSvsjAKrBp+eF0Ev8PQCzpT+mYSyWUa9GBcsiuQ5Mm24T/h7O
e9nCIqTfngE8JHk5tlTW3KDHlnBru+KpWab7hgdBUdjyAMOCo9eixex22IxhKkPwvkAY4rdtLXel
RSQY0A+a3Vt0BNLudggm+AIDPAuAOxYKK64DBNem2EDP1xf3uNGv6Hhp3IqeiyVNT4ak0LmE985E
3yL+jhPLOjOBzvRge2Jp0kUHbtqMFxWFHLRqek4oa0VuIeX8a3In6F6xcG+WTK8TFknnZ5tRpGI/
li5ieSI96XRh4cs7VnvZMNyu9a+DMMFq0jpOhVanINgyHiERQj4lMsk+JLoURk20z7tZPLZBBl+l
O3CXYdXQmdtIl01IhSMyP+KRrlab0eWE6qyClK+BfNfkweXSmUfCbeKS0rpKWlRo9KwIp7pJ+NyY
xZcDmwsPMCBMP3oGib8ASOyNxuuoIVnNXXVwsupuCf23ojsNmkMR2c822J8LP8brPeGU0diJpMFA
h33Zxu5vLJCOuT+jUWE+DLJ7q0z7OS8XbVDcWN2VsqZj6Bhwku1rTmQRe3dGp476FFYG8GV/eIr8
+gT+axdjuaWxqCoZrowZp+nKPnRus20ULmlDIST8oPSRfGwTRdHOK5dDxCWbS/9Uc65j5GR+pNRv
IGoqdg3ufKB+TLh7k4dMOiuGo1AHW5r+WxHzDpQxOZ/p4eeUhuryJXYGaoPV0QzrF49azzLFL4XP
LVwt3YOXWNTQSXFGQnKd7XvV/Az1mpYLbXTjuZcOLSrcENrpV+tMCEndYcmJvAI0tyV/7qdpa1kl
/PRrCj8U+kd73KVGWl46KKaNI7qOdrCuO7x8WtweTGeTpCHGKebGMrvdUijAJwwlz2z6+wpXnjK6
rNr4V2MPv3TNxrJblJPkIxn8BCiCVz14qAra3dZsdAW2oCRDMZ/LFwNFwZ413H1gm8Wj4UFDzzGv
pKoKgsUUjxXIMiSsEB7CwCUW+0qovdPb35rMI3CkYFAM3+10GHB4QRqw9o76+LeH4cFoUc9pVH4H
kH+d6PpRhxlNKE+tHd4pTodGJVf1Eq5S0z54ctyHZnfIAc1N9Aumsn8Jg2mnTzEXRwSJ1syS42+h
8keM0K7R42epA1upQu8tMLr3klAHOHp+VVLgusCS66EwKEJPg9p3nFpDLx8KWIFRJG70caQFKDyN
9ZXDsdYyPtVwWyfW1VzH09ZMwmhdh1mz7YOgvUxgAyCUeciSOgGLlm2y5IOvcMMhRprsd88qhFbQ
IZIP64A2IaSg5DeAFZCjvaSWLI8ic3AEg6voAnKd/fvQES/RjAlU3GIK0qcLcg90Sok0OkJjfcLk
qb8j77xWpd9dRMQORVbyL0Wyi6i41BT89GtNGmHDAw4vc2rc7uwAW60BBA2xANrTXpdFeDt2FFKx
tDg0LlqfLQGOrMoreOLrqDYOpgQqzQeB9EY/MOs4ZhnNminbddZ8nbfDoYvMW5rE380x2oYpfcJw
QviAmdWHT8D1mqMla/rmBr9ROM9TvMNmc51YBZWBAuj5gCxr0pk7J5XbiVKMaQXXcJM1XdQ7Nma0
1QeRBOBeL8YhLBHGauddF3poAspjhvFiX9bXgzmgmxxjlNm2e5NQBhYMulmBgX62l5KwZ485IqAX
ObKcFobdloS/MywuGiBRlq2WIW9pT9BjCguwZWFGrgTvyd9BGn+GgkCBfRh+4/uBg1Rh3Dt1fKxR
4eiKBtBuXcGJHb2Mxs3wgIwlOW6MNa1Q1aG2YLmHff4jKedX9IkJ9JZ02JUl6nuwhJHPzoNm3Vks
F1daVGT8GrcN/63x86c4DvgvuyB9mWkg+0hhJzNZBUJeE9QvAwm3iyac7rF4dTahN+zpSUeIUFmn
sclg6vWPy1KFm6IA4ZRMNt6UbfObk9Bb9XZL3libuG/BkaRtrhVjixxV5KxHGpdMdWvG409c33ED
jtBz6meEKpeBCmgU31TGsNOFq3A56JwdiWpKGCX5B2176jRrn3Yyf68reZjFvQ2qvevd6D3mbU3G
eKN/HQL73Wjh8kavUZXl+oqKisPc9q+DvRy1ynhfRzBYIEkxnTlZSMeyJrS+CocKNHF7W/UA9yl2
8yDNecnG9qbuxk0WcrJ3k3HpYEoV4qUIXczikgWlQyVhcKiJu/klDpMrYgddsSZUgpKoHcWJuA1u
zAUfZsQO0mWrj33KKYB1CJep8juEA5pnoQHUYx1e6eoGFTYL7J9uTg25s9IexhR2qJ5Q5WENEZpQ
q8djR/f+MBzUhRh9JQBtXxegsSckPI3vk6540V3G7Q5d/L1OzGnv5UW7i5Ggw8wHRZZuVXtYK1B3
Zix9DzHvXkN7+c1i5PsyT3cftxQVcJtZaejxVposQenAA+SEpw1yjeSdyTU3Of/PnbRqietm/rAH
6aV/MGRH5oFvCL/QiQFfi8eBRuTAVaOLugSi5OUNM1qzumcVbrlBLXvvRt8qrCVlUlP6fOcnZCMm
M3iDUaOB84Rgn/azc+27EtCF/kdIjJGHGvgBTQN5OYJ4/ImAmfEmoDrx5/TKJBmW3uZAlbT+kDK6
j9CJl0YzpOKg0PUBfdQZyCNf8BmYt1u96MCActJySmzbAbDflGr5qNy57wmsw7Z4r3nNMUG0aJKN
Tr90N6CGRW+2WiCLkX+gzYrwqC1M+IE6jevE+KoaAGnseJcOfNMB+06Z0FOZ1vtI0Y+8BACl3ww0
a3gbUhCQLNV6ikkb36GsQZdBCxqtLo0Fg5/YYnMIR0OnW3oBMoSeOJg6lE7RmKA8+20E0RrtSazK
kckPCjDPT1R3suZNH/lhh3x6dMU3xm/BFocOzDVxuU5ddScoJ3ARETcENNLhhx1Xl93wyCzrdEyv
OUoAALU1qZh1WwNH0oxSXSYkbGMLSOMNCdELF1tQkAc6ftM/n8fofm18p/MSdFx1N8n8ptsLCVlb
ROXbKN8E3VDifVgVOvImEOdbMe5o6YGVZUQFr8ypLgfmaAWUPJlL2/CoYs8uwZC6FoV50F0JnwvY
6uWPuQ02zMeYgvhR+brVKkHIU7OM9LdI4+sUwRyJ2Z/e6SwNL9595OwIl2D/UMXtKlMogkEoG7+b
4gmmQ95baP6qDa5V8JqYPbIO7WpTI2oIOnVDjVMPDswSobowFWAUetq03nSCT+ldi6wyBt51wpJr
sQRlSjTQksnQp4TeLsRsJYB6oKEhin0Z5nHFogWWIKdf5PXzUKF75MJIuc1YclTBcpJDUFb643oc
udNvwnq5HyPrqiJF6XuPY4VtrTeTXT7p9TKiyKUbvSWpmI5RdQpGNsuTP+JK9t4ooe9D36QXObKN
deUwgwTphOM+/1jpHEI3jj+uGI0jPrI1KgrsMDbMoB7sML/Qf9zJEBle7z5GcJ1/SYyBXQnGPzG0
0kurfGLpADuCsnqDGsNGb0teaQ7GuaExkhevUO2vRlwtgFZpreB7gke3hYWB1FRc7WVHOJS/sJDJ
cWj48DNZLiz0NpmuKC+waIfKO1CDQoeY8CkP0TTwetQf4F8ERTMBUC8RRSj3nRHgb2RijEVup07A
di4A33FDv4TmByNepzZ6tcrGRmaybDk+LnUYxSMCGa+Ru46pzac/Sw4zvfwmJ/5l6oVG+mPF5hqk
FQA+lBh4YRrAKrTVJPU33ktueGu976zeJ/pDjBZOqSz86y4PN/obS45vvWazvtjV1FYEjSaLgAgy
quFGEBiiPfvEpXFnCvoaALR0jqCrRfR7r/Ve7JIP2GuBvztAF+qQHNYmaKza97ec6Prh7FrmcO6R
8vLiKyfS1gqPkpKnAxyva2xkppDWyqb9SKlZ6Z4Mg4RNqNcv026A1QgxCVQSd3gWlr4f/bvEoBCm
URe1ekwGFM5jAbQ9vpvt9hT58lnG9tXggY9xFeGUhyOqaMSpdFxYlMVVNoaQz6L2uz122co1VLye
Uyw+5u4W57/lHbnwl8hxt6HncpDb5MAYlTQ5POISjTkfKmO9vCRzRaGXKhHZaUvTugkzKvij4zzO
UYhUdbWo4TSmDRLYdjQ0WyKc4DgovLWiIfD2iekvGqSP49u//ut//p///WP6X+EvXYecQfn+V9Hn
SIEUXfvf/7L/9V8AQ/Wf7n/+979cT3kOkEcBeBn9CtPxXf7+x/t9XIT8Y/k/xOK7Ifbs4NjL4r4M
g/0w4LmY5cPuP36OI5Tj2iC8lInK0p/PqZK8SZ20WE5WMkM+nUbKLZkipU5OXz/I+zwgjyBTOL5w
pe3YZwOifhZ6veur05CFBmokQp6MCvyD6unPJ8SHq6736DZRzbf/MpfO50f7lmMqx5Om45rS+nOM
IjPCqAhC85TaCSsSg3mi89TSxFHC6OzopN7y/PVoP78+V1jSdRzPY2ZteTbakKZh1PcDimIhBVPD
qtEcSifnbqnYuF8/Sr+hP1eKa9qmkKYnPNNVQv45OgB4BhUzYzzRZTIPrVeE1koNON6qucg2A/LL
KLjH1Um1hC9jaBLXf/0FlPj8DaiwW8oylbIE2e+f38ArnaqdZWRi4pMCOffDZosEIgIAw1wgrjTY
Y0PIhwzBoqJ5T1+1OyRujivH0kmUn4VCuXOJaqgRCFouPxpwSFfNmCnQT9KA8NbZ3mY04ydVl/ld
6HHswYixoVC3yPV3Tn8/j1FNSkqo2i25PKQopmPqYLeNpjZ5tL0DGB+r0jZpTAyNPE2YNz/aQd5d
hX6+XC7SYFm0BA7UkkWCkrQC2/31JH0ssrPXpADcsvpdtpo8f00A1kTczu5wykUWbk055IemzfvL
ZlR0MLrGiu7sWiBA0YWk7G+TU1evZhwG22poc0BAmXKuvv5Keg3+8xtxuni2SclQ2q7jIbL152sb
W6eroqRpb2ZKK09e22SPbmzkNwHwSBCzGVJ2PTIhXz/00zzYwkexy1KuaytXfDpwvK6z4saJuuvJ
o2fhaYlVpUAmjrcemIu5d/FjCmoKzS3ULuPghYgs+eJgGPb6629yvkVtKfgggBcPb3tXOPrv/3HC
mkEjXVv09m3uRUJjQ71HM5bAgWtnufnPHqU8VylHeZjNuspyzg9ZJdAwyBIM6UI3bnfzUAMOYSPt
8hqT8q8f9fmsc0Fn80I5zKUDdfLPUUlIL50ztv0JJhqXIj5GFyg+uY95q+06VS83Xz/P/jfHj2NJ
x3N96ZpKqLMHpmbXNl7o4o83z5AVqyLKvleuWT1EdQ3PICAorL0W/498n2vCe97AkrEsK/yNRm20
cV34eXaTNTc5bbVrO6I4tXSRs49CahrBEvU/67RINmMplzVjTnsSoWbagqZS28WkXxrYmbWDM2WJ
de3G0Sm0kRkMB2h+gVfaxBdTD9Szzx8Cx0pv4N+b6zAce2A1qnx3azle+3kWwP9oMHgqgrpkBYwQ
bppu9L4BdgOTM02AhOYBToDpdW+oNn8XoWqOM9Jx3bGbZ1P7oqTfRju7jmZcTkOiui3Xjo3DMSrM
P1up5u/F6HV/WcKm+rSFlctCkRIwsnC5Vf9821WfIuXuD0hf5bN/W9hpezvbhX0AAoZJlprx2cMb
b7Rvcdz9YRc9bas2667SqtMack5oP9ZOWD507mRfhZObHekGIeUjQnoNhprma4N8F2Y6aJw5bBd4
EyLawFVy/jKQs6OIxS4shyBH+cpnzbpnN0iXGlY+u5H7UM/5sSzKK28IHtuWIqbj0kOYh79cWXpe
/nn0sSGJCJTNL47Nr2fXs58uTsWF5Z7AAa3HrJWY6i6g8kSx+np7/Jvd4dM3Yk9avk0ocPagUjam
lwgbJa0If3fXyrz0Is0Bp5upiTSBvdSHIEvkneUNKKSy2P5y8sjPYRerw/OFLwQyEBz2f64QLAXt
Oum585ISeJuXVO2+N7mFqn5oIIe6Gd5sluPeL9TedtWgcMzB3wBlPYgkk1k0G/BpKNMPc5WAJOrQ
3FuSgpaM6x0iP5Lfv56uz+vZtqBKMl8WtwMnytm3JRNvTTW1d+mkmiurplcNAjt7//opn+fEJ1Qx
CbGpCytPnM1JNNRNakCSP3mlL0GlxBVFLCNXI9hUz3olwUnTi0h4Czoh9Ea+fvjZUvfwIrMszmbf
tUnWpH0WjKa27bcZtwHQQpNuSpXSSguz+leaLvW6bJb8yq6N8i9XvdQb6J8LHt46ga/netJTXMD+
2VNxAuyHIFisGydLq50/Df6tanzxKPmGe6QWYQPmvGelsgAqP1p7ThTMWxjK8vfXw5fmn9+ErS6J
h4XFNnfYeebZVh/7Ki+DOjcfmOR13AFAN/ckiEP0qDP+4W4w96nx3R7ekeP9+tFni+v/P9nywMcq
YXIZ/7m4isAh2yonE6jXTGBI0Af1RvwlGj87WXxLmi58E+AnvmfBGz2baCxzvJ77PUOpK7Po7oQJ
9mpdunNz0/jL2fJvHuV5JvGUYwuit09bO8PsTECBfpiHGaSYY4SUK4Z1kBrmX550HlTo1WOxfBxC
Jv6zzq6ZxE4sepoLPozF+DLW2OsslntpuctNAv5t8/VrOhuW9/EwyyYr9W1elTg7A/AOXhJ3TMWN
yhHZclT61OCnGYTw1L9+0PlO/H8P8gUbggTKc89eFT3EZsZxVXzI9MT9tywIfwwxvkyx9xi74V8C
34+j/nwLEvdywJFt88CzhS8gDJYo0YkbK7Q1gL+KgKCJH303PbEB72OvvewzOJ2l/aiYBPBPAFCH
MUigKns3Mq+wUVarQrjUbVx88nwvv1ic6Vgo48LUzma2i2qflMCSovDkyfnNzZIruZQ/haXoBDgz
4IDAHTdLOn+vFhsYsixeG2RGUAgZtKQR0U+8/XqOz7e7fpt62bDlSQ45+s7e5khrzIBoFJ06BQN3
LLGCG5rG3/Ze4KGrYiV69tFRFnbiHR1+D50ha1Cw8/0bayz7/zTQQHCeDUoOJgXVjo9z8h9BP1fL
0sdzUN0DVbxachCWggqbsG0YUFBpkuovad/Z/c9xYHHRkF2wfVyX7//nmTMCWZOp6xT3or3wNMkc
pXQyzQsTDzmaDtFfNurZ3vl4nOV7lDqE49ifbntKkk2QWDK/7wuAI4PjAS/P7mQ2/uUole7ZwHiv
gNhsbk/erEQB82xgTl3GNLu5xqowLDbBYN83sy2e4RTICyNRw48g7emp6YQfKGq3lk1QvtuZI1+R
5poh2Si1W4I4uJkEdgLwUMrLsYXc7zgO2tFpU23mpTZPeegMawDw4bSq5xG/RCi3mvahXoJAGLDu
+5i2/Jw8ZXM0fAv7IqMUPvmQuLC3QhtnSidNhjAGyOz19BCgyr2qbA/LWOCatyH2wtdDCi/CHyv7
uhiscR1JoAwYtoSHFoL8pWxK1Jcn8HgXi2c4l9EYO/Cv+sXbmGUAEr5LY2T3y2UkRRkX9HJJIyjp
CvXTSmLoS8oojmVLDZYwDRidtZRXlS0LKiB1t6cKYKGFLpa1qeIFThGF2dEfk1uY8pjcpDWWWdnU
XBLYIYiWBNUd2KUEsaJ2fO6Qe16h2+4/9JNadEcIQecwoOddCyQsgPv9MiDTRh36BmI6SROb50CY
uERr2c5kuV18HAm6UtHaIujaO8vMtFg+kEAfJ8g67NNDTZ3mrhzG+iHLR++FlsryalWedm+KMZ+L
LVQgJK8gc3r3N7Wl5L7LemNjd3lMB9ht1w2af1cpCL8IislU3I5DgwpeS4XRsatmKzOaEwBYsQDP
uuRybjOQdk2H7o3d0ucpwbRh2gnIn3rJrgK4CYqxm07h0uWrUlkuZq4D5eYZNTm/scqdgnYNyUUt
8x1KG+I+knJ69eouPsxZGV57levtuxxyApRxendUmjYBANiLgq70le2p6FB5ybjuIRVv5zo1ML4s
uxXMn+5iqWstWY8EStlwdGPUiDrtPJhXjmqSFydK4bijBHgqxnxYJ1CcD7hdi43vNliaQWVaj7DE
Vn7j5GuVUPepqCdvawWYoS2NcZ/2HqrQPd8KdjdA9FIZCBNnzaYLFkwJ/XwGqNChMWxovKazSHC6
9u3Xh7X7+UZkU/vCdH3TVFKeF/KWtpr7bKSvOMp5ec3CxkCkjXIsufZy7UeZCQyyygBmduHWmzLv
J3drfxgb2R1wEadB0aznvIF8IpXAY2PbZfVKoG8EK6japM0IhjXf5ZaFnEpnVZdjPVk/HK+isV/n
NSIiFU66YVcdqzp1N3Ih15xTRA8c+hCrwV/ya380HkDiWscq9bptGkEyHcIipDEbTlfp5Aek9oBa
+kYFl+g5WKukymGaBTCVZqLOHYqw81PbJO6lPyMDOFejs28blOvbBvmcqutGlBsQbQ/CyVkvLvBY
krUayXKj2CWoI3wbOkXvwA3FhcGZsJbGTCm5SyWwQ42jALGOV54/za8z4fmm9crqWcSc+oZhGoB4
6QAqXyI5HRnVPutRnI6tqnpq1RL8ZzcB57PvEjaQ2nLd6QDnz4unavzCGDKDDB7A4HCBgEPU/CV+
OounPx7hKEna7vmOsM5zCpEVygyXKH5Iugw0GRxAdMqS5S8RxHmyxkA8RSGd/Nny+N/ZQMAnLTEK
NjSq2vkt75KjijtjVVtuhmNU86sFs4xCj/f29Vb4N2P746lnYUvqJfZUOt5wXY3jzx4FSHsW019e
0efdxsgIiTwq5xZlnLOAsERzwO2Au10bAjHFPjooN0Mt4doCzpmL4v3rEX2+sH3UJyRNEPqq8lOd
zjWGFpeDaLhGCQA34oDeNJJl2F2jdEPvt/7L4jiLRPTi4CDROZBlEv+dJycVToixtOrlVtRDiZvp
JC+rAB75iGjL/uuR/Zt3RRDvUhvH6YDjS4/8HzFdbYPWVEY1YLUhvYfEiPFHSWHafP2UzzkQAyKa
VZTaqAp8nJ3/eIpmo5ZhJ4frVlgD7Wcau3UR5j8zWZhXfuUnv75+njzvqnzUp32Xq50yjGSB/Dms
QjaZUGnuXA8VAoAh6ijxknGgAX0zS9df+1P9WMwB9j/4IHOO1NPh62/waV55baSxtOugPhPlne2B
fkrQafBK83pq/Pl2MYoQOwgj+fH1Uz5nCPoxnqlLIZTGKZL9OU6CjTkpu9jG0TCi2R2Gvwmj0CYb
IFTIy9EEJu9IPL3CnFvSz4lRDMQnqnFK/7JkP42XRqtNGk3lSSoqROf70e/KfkKr6eTPMY4U3V3j
/a0cR2DMaP7IAgma2Yi+7n0Q454v1qabQygMRndDb+sha419nPjmBUkJ5mrzOGNeIW58JB0SeMAG
cjyFgSNLnQSvcd8e7DY6NQvyXWbRX86OPMl+QINTgln7bSUtxoDmO00l7OIqkzIqTlQOAEdZWPTc
X6IoRZc23bal+21p5f2UNNcqR0zNGW7iJbif5+c2oldYzidz7J+iqPmh3HnjDLwUj+g8NS+NBaaj
Vd3Pdv5QeOWxFQEVLHunBdihkyU9SkNzAapIHO3wqUFrwanlnT0nl0mY3skmPAwBDNVkMwTYlxcQ
TRh76rSrIqzpwtp3CXdqPvF95ARQ8ac/xVvC8Xnl4cmNKNN2jkGKC/CfIA8JIUhac5C9XbTq/H47
5kjUJfJCe9fxYWfB7Aax2y5C+UytczHuvD5YJe2zOaLpl8ujr+TLaKpXkcRHdG7BkuPsFNh3w9Qf
gtjY5cUzDUhQYs3BNuzNgsmBPf+g95IDUMGP2rZIVxA86r+54FDbqAVo9CxHwHcGxKt6yDcODM8C
91Anni+Z1IsJ7eWaSdY+ZAa0KEEm6i/dVZ/Ly6GMN4myd7UBWnl+oTT8XJnZLsByLwoV8UW3E4OB
2BbAc4UOO4E/Yg3ruTmNFsqIctrO7vKm1ABhJZEvXferMop9Abayy5B6tH5WpDcXDMKYQIE280sR
vI01AmxzblwUUfvYUFVYHHdNBLzSLyXWEvu8TUOmm7AFSkt1wveRUPUD5xCrfA+ZwQU99tZHJJpJ
CuIMxfzAbC4DK9qJBiplbcp76q93eV9dhXlwHSL6sNjTpshPTDy+o6jKlW9+7UIWEE9mmbVIWLq/
03nB2Kr4hiwLiqA2EnEld5Vt3kxtfiuXBIUQR/2MJudSFMmD10MdcSqboFkC8Hcv6exc4DKPp2uz
NYC82O106rzhcfGSvTUhPBqAO8zspyhzboQvb31vuTc6qInDsPHcGaRU/2Q36jTWwWvqNq9KFWuB
X32EpnTquGSVINK0AVBXrWxDG/B0V15cP8jApWZO0NqcIv3YsVkjsXgj4hxBFTRIywoh83ltNNCI
kva3qj4+kVD4CRMTHZry0s6MPT10EhBmQmjVocZ03/oGOpxfoFDY9evApTtqGNDi0EqgtHATIKi1
dpf0myNtYOLoqYzHZfS2mUzJjCYYGjgP0zn7qWRwakx1cvG6pqx4dKYOxYtAGZtFoFJLGJ4vy6ag
Pe6FCP7Wp8UrHgPpHhMjuqnkvCuAdLoigu8+sypCbD3xMZAcR3PGz2gFeh7OXTqi/KXax8pbLhYm
o42TU8kHwWZcELnvkQVfdfVw0XvYdlKxCjpUHpgtJnUdVt8B1u1J0449Jst+gVANyyqlPGU00VXs
tps6Q69XZc9xJIArTjdmH9krenqvetcLy0DogqsC1PuMlrY5r2znekzirV1azlYNwgMzOz1QJNkV
JPO55zxDF7qx6vqpp2YHHCS/VIMHQqqpEABoYEHnOomYNyVqkdi5rSJfn20gsvreRhSjrsq9r10D
gHnArkj7bh06DplJry1q7O9lIS8nA4yWY8FtxW2or/8vYWe24zaybdsvIhDsyVf1XSo7ZftCZNpO
9mREsOfX38G6T9sF1AH2hlG205IoMmLFWnOOuS4tmHFERM744y3Dv6Dz91deYaNtHDM0c3q9LH9e
m+KhKhaNXCYBMkbmQ9Qu5qGZGGXL/Zp7AydjAEKyBS3rNBQCTih/e6BMNjQY5UlM6j3xBcZa1qmy
IfWszlAwqzP78coo9M4MMFMUBud9lJyt1MembSSq1IrSsJSXUvfH2e4w8tkp2MFQfWEd4/nOjT9x
Hn6lWr3DN/lO5/pBd+KFrLP71poOUYhNrHINgrAMB73JQJ8rSObpBhOGo4g79ctXzqR/cPNzKIA2
hUZrnUZ/4HiIGaE+967r7S2Z8MSNXtms6NcBo4YgdWxdx74JnC8bUTMTzpyFJTfNLUx0P+k2Rtjd
NU7wjBkF64gRzO+ZqZ1kPYU2Y7egwU6ODzwof+paFefUatObk5q0XV3bJOQHKexQLDYmBnYtqQw9
EzK6D9kL+1q3bQdX7rM6Cs65aLwLL9FvLNvVYAS84AbuN8LVOIox3putUK9OoVCFG8a8mes8OQ1d
0b54eTP8pvHrmAhd8vxElRqtAmvRZ85EzsSLFSoh+DReFSCHvkIRjAcDxxJjkW46J1HbES0yoKOG
MIKOF7rh3OPGofs/ol+cYBbrhKW7QQinU+NHjL51pwsTjIoRC8B00vCmJ+TggLhTmxM1WP5D1sfT
du454K/STslzMrJoDrJWbxlkqSeYzQB79lnfV+uA4dQvzprpdvTNfcjNOKTujmzQc2Y614CTP+f4
6ZkqDxky7UHs0wMtHXkdrfBhAGnAI3aSyjr3S+ok0jeSop196zbXPGz+GP5A7IZg/Gya1o8MuleY
cT64GSvYCjM5ac/5nuHArRqzftNj8FPRqFn2XNQBSHZR/5r6sQOGSDgj3AgFo4KONvG9XzRM92kY
PhtxvBsj+B2GZcGOK7F0KElHxUTsqNttQqhqIWsCPvz0u0WwASSr+3DG1OfverRkEOMh6QpWqguf
0hQZ1ZzrT9M2t0LU9zVToVVtk7bq+zTZupCuUt0F922S7ud5NlBhZK956J0K9sqpJ71cO7yCMI9k
vp1RN220JdB/J/FDhQmBT3sYBNpzq3mI5+jF9Gfv3EBD3NgzIT9xbdDHi266C7pj2hYFOTjC2JgS
2XsOyogwmqkiMryTuPYbYVxCQ+LnNC8qtR5x761yFhf2hO0Yg7qTFKDLPj+WzBdmWk5KE71m4ukh
jU7V/t4snX3WmodMKpBxyMKHejfbEzDV2OaOJaGy4LPk1UMV2QvMep919YvNKHNir49jHtepQ1QZ
voUId2OIaenAm238beGQ6LL8i3Op37XwLnkf7YVjbUlrotJx934Y7Zbf54C5lC403I4woyEdfEjV
LQz/rRmFX47C++DgsYsuc4qrtiOc3K/JH436z9Sbd8vXW9N9jVVz6IMlN+5PbAny2SE0pLelGGvY
jYwOxXU77nsIcICB78ANkGqcruo55Z8ikVILKCqZvcAm9qKm1hkC/YbJZ5Vbf+CnHpBznTjNwbwL
h/ei0z/RENLizP74lflS2v0D72+p6wcLu63Ee0EGA3+jDLHzxNU/21xtOqtSDpvQBhIXHZZqpOr+
iBCTGo3ZyjPXoWRPTUKMH5zchVDfHBBO0g8f+56cGOOVkmBTqXpruc6rNbHfmfUPgteHJoyRxRJK
ZMznCLFg0B6t4bNzDJB+gnmUxlvP+tiIBmMgwz1+tBjR89gNwmyzxUCU7pKY1PugjM7KUWs79n6q
yt36aEUQG60k7oOsBLOfNK/Z6OzMPt51XnoK6/Bu+RLypr0RmHQOguZbTfqjiQGsV9bdUN+IlosJ
MQ33uu3PhRucQ21zErosZb40sm/YjvhxfFT8KoZHAEaD+ETtIMuP1k0IFL7pIK7b23BwD6Psnt3e
3XCto7A8uuawH9352XL1vRFWJ0yPx+Wij4Qm2iYqwYjcpuZRJpQWA3gaSkdX1BsESRskNUgY5+B5
NJrzPLGDdfGfsQb2ms2gcJkz7YYuJ1FV7i2W79R31uMAv4qbcWjbpb0Xwg1FMJ5LazsgykbOu0kN
l1Gcd6WFvW4GIhAiqIWURCjU9lP+ZUbe3je4NTEbyGiTwPQ0Iv9JaMINjHiblCwyXg/yAr+fEW0N
u9v4AeRi0eLeiD+COsPMj/jaN8/CHK/L0S+mikqpXG1qFZBC1ZpZFcFfn/08YMVnb+CUSWDLvZj0
qQLUVcCXK1R7Wk6hGK72o1K0Vcf7sM63y9K6hE04rMM1h4/KIvQ6Sq9tVRBMbN2g4T0mHVzXYSbW
2jN+/3evwPqrCRPSJaB/RSEb0oJx/yWrhRpueUho7We8wYJyuE6/QxPxNqcOpowrvlD1PoLAOMYK
YN6khgdQ4vjuXWdEbWx7XGcMsWeqmuai3SEHZB+RellOCx5b2emlkLB3ey/V91msgp2XtsnBpsfK
qa9LbRyjtQlLtjH+jybnvz8XUggTibJLb87i3Pm/PZDEcUq3jKW4+c2gjpMJ8MnlmOh5XZ+se9uC
YPffV/Jf3UDLtS3bW5SoFv2sv9sQQzpYdlPZMNP8ip0/aL89EBZP7ThTiya11ptUFMXOUSylHQr1
zX+//L9an0vDExE+rUhGw/bfnxde4Gh6BewQf0q+/Cm7xaL90wKKZBBXXNtiav6P7t1fn5dn0Q6Q
EyE75xKH1Bb/e4EZltphrYb8lk71Pmdl6tvpoRenrukIMRj3pfXTB+///SH//ZqOxWD0n/+FtEH/
+lKNuDIno8BdyMh+LfSCZucMyFHVJREDvxdBY6vB+D8GzuZfjddFYfo/r2r97yfNpYfXhCr3maBv
9mISDOR9WR9k9brY+f3oqjjkJj89kgBHuju3IRLWuilSQP770//dv/zXG/mrf1n6ekjySAfPOVY2
K6acOdm6WlvOk9s3p7Y6GWFGRMHHf7/svz4+CifGEQHCfVeYuAj+9+PPaaxwrnsTCz4DGtBPbYSF
JI//5I453P77tf791DLaDywPSa/N8/S3oAi4aCJEE4pnK7bJrbbYu8cwI8UPTtM6kJjx//v10MD9
1T5kAeROpkmJ0hYJuf13s1S4DKAG17OftVZkLJjXEFRvXgycg+FcGTrHs+/SOjDlm9cVbzYexihX
p7BhGG642S7v4QrxGxJMXBAzVMk7RBk+RXT0260NAJ7hMWe6J2KO6HIejob094hKLob0zmFZn8wx
3Ri1u6r84VQkFgl7Xrsdx+QjtsP75Q9MnLA8gcxGXSLoSRmw3Wvopj80N/855yfeQgogszkyqvcp
SC8DyuA2ircxSOXCX3qDZMyzyWKV8zp5SwH8gIsZgVoQU+jp+c6RwUbV9q1sia1qCUay8feX5oco
f4EjxqzbX0Qmj2kqxMp30ZP7v+lg/ASkXtSGTSz6cMXftXH56WRE7jOGT15HjKfMDwAIER9wEQOo
Do69aXy9tuzPppjvErvdZrM4FeVXTLsiAmklxw+TUYqH5VaogjC2/pTWyZquwlGYP24MtWsKSaGb
jwRdngbhPNcsAWlqknOiX63S2jbyq4wM4OnOoe2n9RT4O5k3t8ImBjw3YaqW5T0evC3cibU/v8S5
8QI3+86ULq2Bctck9sqOX2dwdZXti3WenVKrxlLa9fQhkWu1z3PerOk5b9rYjfcGNTAPnk70nbbq
zdxY6iIqvi/e/ZIj2mgDDFm/4d2HYoiZ8gcR4uyTPcPGEMRHoyRA8dDdYkzLLpibkp4lIZ949woH
izYXe2HnhtSS4cThbfmNanLOY0K6TnRtfLmzvIqWbWhgZO73UdrfZymSNbKJlzhZtgTQGH54Gvrp
HCp9N4/tOeR81AQW3iTv0xfhyTbRTIGEGLCEmf420TiumaeLmrPKwla0mi12mKtk4r9uM7GPQn32
IFJ7TfvSjvolnccCYiNNnqzyiLMJLDiBHDsUj8TgEkzFsBk4+56G2K6lwFmZFr7QsOkfrOlpuUp+
iTm4Ct9AEVNx/CrqnkTb+JeTwu3Nm/69NeW2ChxIt6W1DqLjpDkQwmT8QRdDTE9vgChQ0n/wO9U8
lrHT0QzzA33nl/bbMDdqVy+XlrbgdoDBUM/VyRryl8AenIe+0OoCQS/ccQSEX+eq79atrOMoqvzU
dXV0chu3f0uYUoOts801+jHx2uNyiWAyiSl/toUiTnEOoifDcILNgFbszemlS4pilwHjnOxt50V6
14UZ7Xbavxj4hPGeF6RQgmXut3Vqk1M26OkBwX4iAXkZ4qkYu3HTJ1WNNCHm+K/i1r8TE+6LPVPU
ql9n3DwLlM/vb14TQHDMbF7dEZn/XvU+zWUy8iQ7UlW+eMNMuyeFHM3hYw6PwoXNlDraBvVe86XX
RSTSTef6/jNMo+BFexZN7FQ2+XnKU4z00jkQEQJndVpyTxoygnuiWZktaaF2XQklrXSx7baRg+29
I+xdh9mzFcaIPeKrwrWwlX72CwtDfSCY4rc7lW+OUQJuy0+4dLcKjxPZRekeXAitbheg1NLHHLX/
BKXso0a4Ntulu05b6y0YPdQ/dc4NKByO7jDz/Noino+4OfD5ONS9SBzc6Ippi54wBP6BVLDu5lHw
6X7audAzDddBfMIDCsUqhHI3el/+AgSJYMMnUMwZSiCxoKAQbbPEQbv8YYHxUEEURUQdD0+VEb51
af8u5wz3nUvb/U/e2Xv+UIDobvOW3kO7qVCmOVz0Ue0qOkhq8R7HpDq5hDAMG/rk0Fe6nQIrqk+m
4d8TtrYEmMbSOYkRGjoZw1P3q6vHP1ZtQ5KMPBDcnvGgCqANSbx2mG0knGni2FpPpJMnBMO23Ovg
oLhsrtdyd98A6PFw7OJAP3TV+KvPpEXJTgQ3r9DK++UjMrLc86FKDEHEbfxqIIZRyCHUfjDUr1z5
D3wurkYnTgMqocp7EdFTSMLD8tqzqfdWPIYb7WmCbQjyxajvVg1iortZOU8k4Z7cIaIEdkE5OxMu
96iE18Wiybuigkkn+RJjZ4E9/kgeXbZr8A2hfTiV0upPMvZZ5k/m4ixvmk3Vqk2APdThrN/1xcZc
UmmL+eByz/EjAXHyAJpOwGs4MInT0gVf/iUqNY02EZZXbn74ZXHkPxNSPJ74O5EvoF+V0w7NGKO5
kOO4SzOy8PnNbgePkSeJ5bPwD/xQlReXyiYEx0crY35Yjn7m5J8bpKBzdVBi7fnFaofdYHYrc3pa
/i7mzOW9eKV85Q9jJY/8V9eUn5bNcbAFvzmeucCQK26Q8UF6+CDh8nWVfdZKgVYTJxyzyztNUnHP
LzGqsA3vRYzZhwLCS/nNLzawP7JKt+1Eyd8JEgUtpgKj+Uq47hbZ15YQ05MRB+8BZ2hAKauAg7Cy
ja3vAvXiH2/qC78Yvf6uGJk4cyYepDZhcZqk8z2gMAXn71dHN5D7EvVX6s4BmDjrLKP+NS7NL7cj
8cVyy0tX13CjaF9FOX5miiiza+CmzFjzM5zScLW/ChW20AVnGzIwsgmQ8SeRAe3MRjZ/OYN7SKMW
LCYBw4kASQrcwsvnj56deIWlcF4hBafBND9zqo3uPOWiPp+mudmPpbpXacy5tW+69WL+M1djVhCh
C9bb2s4cvFb4k2gLxpAxHbglYTFxHZRLwWYQ/tFb2oNLg33mzNShOjkGUvCV3aaVWhcB2jK+rbbe
KLeeiIeJmAykk4MEtcS63o/RNQuFfhpTw7kRLe6uQ4Qqq5TfIxqjAcGb8xmd4uq4zXeZpl8VA6y1
hWl9Pbb5V2lNH2g8/NUgJ9atMsIGHVsvRSW6zTAO9wz6q880zN+CyYDyLJkK1GNARmeMjFPmVr1P
Kj+/ej0c1tmmC9UZXgc8LjX3VWgv4B5WddMlsDVPp3KTlAX3H3kV0TZPCDFJAF+TOEzCY5wP803p
8SNInRvSWICNnWmcQ2qm+BkfSbt2EvXJMP634VTfgwklTuiIaE7ZBvejjfEIqVkAAyHUxHussFCg
PdVutbEtokb6wnjLfbI1Km82NgXgBcZkvSYELvyARxi8Q2haUAYxFaXHDGw/Te1d4GVHQdfwSGAN
M6hibuyHheZ5NlORnRydvDLrpzNjyJcyLa2NwZ5yGZowZBK3dLUFzQsnm/0PIuZ8cn9jGg4Stdt9
FsjhzIm+IIuSzPUkFuQe2RCzTSEvtLaH99BJwi/ldkuMSuZ6x4BG/KEwbJx2lgUakh5wY0UsE7YL
13dE6IRrwM04cGfx4vDCYQeCIWFfxisI8jLRLduyT5tg5bhdAk9dcLgZfZc2XEwqzC5R5CSVbZ/u
qr7MaSd1JnqzNk7Dbk3kffLAyhyzwFrRCCU0HPUxZpfeVyImNa0Zx7s4LiBGR8TlXbLZuPlugROL
sV/yGmYZ3GYjZVzSztVrDDLpTQa6J6FzdjdaCfUHCv88bktyeECaRl2Vs5kafr9KoPyccoAKFdEK
WfdWoxr01lao019JNhUHo4etnszJ1zAkP6YKftcWAz/6/OqNaJeghYvFHWDRvvudFg0Fo+2piK3H
je7SydC7PJnlpxiicV+Ujf/N+ym3VY9m18rZNy2rEGs12myoZYsoocpFui/A1gKEgeRS+S3JW0lT
ManM2gW57hNWTBAtXwKYAjNlbzIczAhxyryEk6VjMWKT5PJGMdME5bfMOMjGCntWKfLSsdC26sln
TncOlj6/Oe2CxUxrKWcihArURhhoMnnhYIyT3pUWKggGJ4y197UAlliLCs2w8aeE+4LkYz8Qu5C7
FEf4L0g9oRywaO9rQonr/oAGa21DEozG7jqq+oyF+NzXel3qeZfkxMkj3oRW1F2T1k7+hIoOLol5
Nt1axK3s+sYjbBqqC68F6ewyIATSRgATuHq6y5xDS2jM+rGICGJWpvnp1dl3BMBq1XnDRk6cCeMB
uUR/HRT4rLo4ZW6994PqpZIdXRz/aqUgV6hJ95VRX+cg+VYjDdlWZc9jOEAYasPvRniE/pSfXW3t
+fdTZlFLurzqJYuNIXE/9bZzSQLz3bVpyVUUrkziGKpuM9c8ks54w6TxloUROB/ziMFsLScIb/b8
WvnF1kYuQn75piiMx2FAk0xsc8UQKegzNNHuS94xKdS1xBEw+c4mjFhDK92vrWKguUqUa90331LD
eDbbadOq6SNzmEQsn5NqHkZu/ivtu0sn4yN5toRujVO69+2mv/B1MNlxgyVhOLx6dhKhUm2Py5sL
k/qrS0aM1orsrYPfSYBhAcyxUDFjzHHCluyZK1+TgOeR8ycDAyqhY8AXhDgzkQRmzZBFpNxoVN1V
TGpBim29oeefiwKZfn6aPHttWCVRGNg6Jh/yGWOsqgjX9uA6z8aUvrle/zQzO1/Fdlv3j5px5Tcf
etiWUbCv5/LWm+YxKMZLAC8xzDAMV0h2bShqojFe4pLTYq/6qlpFPToSP3TnlZ27BFj8mdrwzRCQ
oFailb27NXpQ8q2Y94ya0Yk6gJRdUlkN3V/VwOOTAWUqgtH8lU1VQsw7quu8+b2MNG12Pz+fDoKI
Hm2Mp6iIr0bX7z2QVk5gvYh52NcoN+xZP2L1v6UhY2lYNKAstwkRQKrxf6IeIzPCCyeatjKU02rW
/6hoIDTMD46rKOhiUhDje6bWlzypKRS7O1kwHpHyWgnYbLb+PbstfXgJUXKcLnk0HJO5JMgLMgLi
/DDpOJQTl4QQpNuqNmAM1h+aPrzP/XoTJcEustJPJIHjZuJRW0PFhP5CA3onFIvbOMm9DOwviHGg
nutZ3M8zwM5CaWJbMoBr1cx4RGWAqUk+QR86FsSwoo2IKqTv88AM32xh18flT9cOwx6Jun+YrMra
ml2c70IlWYWquN3aSWAcszLf5Rn0p2kcDoyz753SmchtILRVgruxFaTJYkgnxGqc3RNwcyXviMQ2
xuApFqgpd3aN7t4ZKt2qMujWVTuCapOJ3MjKIVURCX0wPEUlpCcPFMxpMIhHHOVbWjjmU1p31gtw
CYhIc0T6cc1ozJJM29peX9Dd0XXQlYRRVMgdZAI0IQ1HTIpdp5CstfkGgPO2p3Knl7kj/fTWWmw7
4LeyErx1xVbckWYIUY5DmGoVA9/8OpRoGTIb4gXSEXMrgQiNkO0Tz3qk+UsC2Zhf4mWCHJvqKEjd
QZmIIYQhmurIRQrLq514e3YvydRmgipX+fVO+NW0GGXa3Ti3aqvd/qEx+1NWLcdl5vvLzGUdoS3p
JwVPTXyEfv2YtMvuGTiX1B+fl+A/nUYNLOrm4peps2IBWQeJva0aMk9T7+RI75om02+vqN8JCtjk
NrT1XF5lk7zXuqP3Yw07tTwzAzaX9dy5z04LiaMpXo1InoPWClZRF/yyNNAuJ+XqNVV2JaBn27fR
fV2Vb20WvwyJ/OmyMnqJKtIqq4EFcILIt6yC4N+UAdu9fJEBcxqP4R7O963fgsKW7Eh2dLD9/HNi
mpebzrZaYmCjdjipXFOsZPY+xNa9pj9853juiaLzAjAVFpjxWA4ROzR1JUHSmehIMI2+gXld0Ey/
T5qZ1wjwoo/dfcj7B1ZzDhdAXxuv6rY5UwLcKTIj2aoB8ZoRlU36aMz1Dvn+bbnmQbpkwHu7CImS
69Nu793Xug9RGxpId6qj3VXbkod5Sgx2T0QaafY8l2rPsOp7JuF76QoSpgJ21QftKSagGO6fgVdf
fiAWc4Me6Fml9utMqPjs93Qnx13ZWWvi/TYg5Tcd79wCxlpOXHlKuTOn5TEePi1SDdqKwALxOnre
QSdvuTQZWi9Yq3Qj7Hw7MH1EKoq8KQE7Wd/FKJvHmJaiMYW7YbbuzJ44cVN2KydBLDPZ/qkLnVtn
E4U3Lbll5lWiTUx9sQocDe3dvKXFfG1iio/lFlRLBcT+iqryOnrOERTTEcwvGVZQl0lFXb7bsp4O
AatWMDHedecMfV5ZvZm621qsoRGau7KY92lS38e1/aBEf+iI26zLFvmZeFzQYJO9ZADzTSzfCu+P
KKTgnMXpd5eOz1XT3E9M8fY993skk/fR+W7ahKdyzurtMOOZnIb04E2ILpYMow5vYA0+ExrKyrbU
mhSPx9kY1lNWbrOB7D4aCy2NETN58zt/Xwb5V2KRDdpzdqlmyupxJiUn8/ytkSCZ6lSx02MO+pu2
RGU9Z5b6hUcZmY+hv4SmujSNfEs4F9ZQkrm6MXhAdYLMqwYz+//vrQkoAhK6AYChzyeItpE/H5H2
5BuvGW5uhVoF7M4htpleOtR6dQ7ADjd7uQ9KOwNBx6HUnIrtPBCGxE919DBryn1EJMyjyDqbuoPd
83c68r57844s60fDoIXbu6AxGiHxh/u/0rYy9hifSaR41COKdJwue8/NLm05HKyezI823zV5tc0y
saZ4v9UIOEGA7I08+O7I95ZDCOos5l6aKqRrKC8ws/I4lTZAYLPfZTxWVar2ysofa+4JM6QZPf60
MTLnUO1nbdGOM3/ZRo9mwqw8WJdR9oiR4rUFWxwF5Fuxag+IxA3fuURcKz8oWFPacdvwMq4iMdiY
XlrTvbqz+aEZjzWQ4PEOboktjVazYMY7p2ubJmAUjB/SeHS5PVNAXmtovbDL/N9Dl56Lkh2UNJN5
z6y0PJKyrDZ0Vt0TOF9j7ROKvdUWElq0nB/coe/oX+Y1j6B2wN1zE6Wm8ShTskNb4GNj1PA5PHEL
JR9oCOTN4cYvyVdr2B4HOi2LvCCq3GuESFmNFdlINCotfy/1cABhSyrvBGyz9wiDTHd4iX5crE/K
I2Cp/VRLfY3Xlm1im4GhzVJ95UQGHbK8ALA+p0Fwgmt6NeGCdEZ5bxJvmfRACcrqOw1N+umcLAvx
lTOIWQnDuMzjeGlg5rqKxEeewEGm7CHOvum4l3wGOKPvtWufPjPRGb+JvLgYAoChk+YnF5QdmpW8
4sYgaqHzi81YVscc4erShrKU/1HCqViXbvEN+eXguf0hJs7HHMgVISVypl1HKNRCRGW4lP/BSvoc
dfmnzXsMvfoYpSwvMajuIj/ZYbck8Zwjk6fGnQiOZ9skwiDeRQ5P3PKOM5iPbkaMcuqCaSvOzCV3
hvY3JfKdyu6uAaq7lnO6hzJNI3ka3ORAA2ndABNbJQENiTAdAIo6EKnI+9M0R2W1Fj0WTKwTCNnG
eJta4bLiHuyWQiiO72n07wdNGAFzlnE9CZd5kXg12W9qx2HoxYCjQ/fVCHdH5+d1uREdFsopixiU
kXoUZUc5RHcd2HEzS39QPt2KaDpiAd10dNZXnq43jfSIJVD70DN3tVSHUpSE5PS7tIHiTHPTgXDa
WfMRn+QmhLWV2SzHTWnfpTmzppksgymcn/PqtWYck7Q0IwXaPuHKV4eiCymLgcAV0DVK216VT3Eo
1mRKfsgIyVWuSuKqU+oND+0hU98mh1ZZBFxs47ftkUzRW4dgsO/seYmcec5y7xS24Q4Fxg8Y6nd3
is4s3xYqfrGr2vlMkXkZaRMstxmY+q96MH8tHwQHMfKM4VdJGTY3+mKxO4vkLQ1GhsqsAz6juqw5
jll1GA114oyzyUz5SO1B76OW20TRJsjMZEen9lDCgqAwQI3TIaXpP0jq2LNHQiyjY5+wmMHk2M19
+4qqHYk3NoGY5duT9Sd+532n8u6Y6+pH6vFHK/pCxoefMukvlH0de7lLPDKcSIXB6EJMBOdkm40m
zm+QmWq8DM190BjP41Ad2GwOYsItrv0YJ7FYaHzt58guTX4MXgbBosm580+PnhaUFMe05UjrFyRt
8F7GwX4xe9pUahn7R+25Zala1pCIqW4nBzp0RrZVWbzHOIA2KZ/vyrB8beTAZo+7IgKEueLiPXcq
O5SMtYZG1XSqBxqt6QMzWRR0RAVHhmZLtk4dCSIA4G8Dm6op0l86MDMCSGB+ijZ6mwVjQQ86OiuN
+Y/uSPfBqV0OLy3BIctq7435V6xN4lbUvCLdpdi1Tn7oaSBs8qx+VrGdUgqabyFPMLtHxRAND26v
rLXdyVNdxEjyZ/Haes6aqL/HuM9plRKTug47co/57OXkPKp6MU9wslmHlUOqfP7YRD7YqYwFHjjw
kNBjzYPHCmvoymkzQk6TfMm60iTdRjg65iTb1lmdA8Iv4vuoZJJmNc5x7Ct7VWja00ZPezfjG3ZJ
+N34xCjgrGuNHRee4sYpGI/3A2b8kDN+7bUn4ndeEgFofFoqipwqyfIFqVJ5mMJDUWrjNs37surF
CTLfpo+3PV522iPuEvqOlw5XlIPlEps9QRLjiBGhjNBSo0+mfey21IZeMO3jChKp0/E54RzW1E7F
xdf5uazt3RD2H1nUxFsNn53qxD4s0hCpaMka8lw6yR8yg0FX9QGJCLqggsNjyVb12VSk0vWFOgMT
i4hyG+1jnbLdu9IGNVq/iDYkVtbXR3CL93j2mWVZ6dn3WCRNYqI7zph1EPD/1nu17EqelDtsxoES
p1j0YyHH+2ztyurcj3DES21rtm7kAIZhFMRuVR8D/ngt1WNYIrkfOnoNIhg8qu/FlDw/5W7N2Kv8
KWv3OQ/0mWMzY8C8+ZVaTGI5wh+dJL9HGX6XSIPlvnrNp+hqxNGVVuzZG9A0ODM8CMWxcsaPYJf1
w7IhVLIctqaquOiWM5ecmcjYvk0yVjfl20hMkZRO8mSx5TSle/ImRgVDsQkNgnv68W3Ex7dLqfhQ
Wg0JHhWviWB8VB+2nJ7YmyFpm1SZyN4pBoo5vDMyUl4idxj5htJbqEcXx0z6ENXq6KTNKa86RDtT
AeybKV5vJVcYuUfp95uRRzFzAGuQdAcx5uA4BAAnGcYKxrOV89FmwxaFySHjSN2CnKWEBtuaZNEZ
9wmU++5Xjukav8G7mZXviPHuIklrDikcyFmf2NU+SYkrjLObg5BtP+aCIA/t1cmqDgv0anMDzpk+
8rctWvep65G7O4u2XoztR+FVaMPnAZatAb815T7vMG4n9QuSvu6U5POpKhUzDt3VO4TQr4YFqtlc
mvBMlx+F98/dghKBZUlvGZtc8W0dGvQE2yLCEkD2MwKSKOLJM/MF3d37m7lIYEYov6JLgKqzYzRV
e3XwJtNUrcRcpPdgWFG9yiDjI9mIwWiOR8flIHrHbLm4yt6sTonTIT216M3TTrUZLlycSrJ5RCPL
qtU8jBFuMNtkbgReZW4IMGnKYRUhBSbaDPXwXhftuJkZCr2HsYtL2srLR05cpLMtKtaxC5hweeMc
/GnTufdWHqnTL1WaUDebNk/ooqTbpK6X7QzHlB9c+fqcm950orPJPExj/shWI8ftM9wpe2uHefGk
6CDiA4nV8+wzlUgwtx7aoNEfHRjKjbFg7SKtoxfPNsgViw1OFVE5HkYR1rs6GciuyovxMRSV/Ulj
h1Zl2PPEh3G1SRMSFaou+u5j5CraQP6UTe2xHw2c96WucfAFtE8ISTNBdPfp7f9x9l49bitZ2/Yv
IkAWi+lUWZ0ldfQJ4XZvM+fMX/9e9ADfZ0kNCX6AwWC2scdLVaywaq07hCwGTMItatOcVJaCCr6I
aRAXkoehCMZHcqTutrICJBNa/cnOE7lQhTXuM1Hld6kWfukYG0FRC+KdhdzuspIU0QcSX+qc7WvZ
KRSgY3NBBeZ3mCkRh/wYUsMZrO1oAl30KjV8RuhcYQM50zM2CTASyxsdZYcs6FYeNmyAv8XwlYW1
udHzOJczhHwCG5mSrt/Z1NpvQlX3+gNM7bp+oECru6sUksa8UzTS6pB6VMMFuzABwHIfZ7/pRyT3
maeNB5vWLTwtRAi1rK/21ehbv+O4rOH4WdVnN+ISBdlqzFfSGp3HIOFGBtdQoZMFEBk0pJibjqjj
JdSS5HboAR63th/cmjisLTK377+MSfhqFY8+roeR4+nbwuwdpO+d4a3R9ZCetY3g6ihEQjnH4xGl
l1GCevGITYbd4uzWttb7oGOR6Sqiue/1jirdxDSwXWQZWNJe+oIfi7s1ZIfdHF0WZVfXI2rPpIcU
PGqz3RppCAWFdT08uxYgMBoV9UtSIIQu6fPsDY/eZehMLhtpGphLO6oOMYcrXlsYLt0EoKh2iZI1
yELkBqBlA/E5NImMQ5rU4nO08xSSgze59PXOQXeReKAsGLtlfFt0xnDbNu2HkYFdssmjm7liuMij
90NWRIeAGi62UToIHmsiVFGUVGbArephGfWK+MxGrfqMQsCys8ijs1FYavoSYWKDr7tc0S4yyEci
c9HUDuhwP6hBxpZ63b6PfflrlDkNkySnCebWJvQoyvSq0tFMTUZs+f7o0JOStMj5g82jgNF16F9E
Is4eFTkpGrQe2k+CxsesRz/kFrOccpzFamJuatc1sjlTibGUSge4bThGc/w0FhQ3/U1cU6PGtcRo
d2EUYaUSoO3mU57S+yB4YqEpm2qQ2tyT+FLibyyH246ihLNAoAJRmkh3s99Kl7ZPvNUoYJBkaOSD
yOfM7VTm8ypo9XcP8EtEqszv0CYmQJvSk8ZQVJHYlUXh1qBEsQz1rP+lFqozg0L8arRgPpd1H5T4
9wqF54Xt2cAueieoXgx00ZaAudpVUldwiEQ5bptCSVZZARnOV1H3xvi45rvU6lbmUfKZwtkw10IN
9KWllT3FxypaZpabb2l+k5rhl7pwCtfaVRU40qHq9E9XwLwh4Q9RL48wYSGtN9NKrgczsfEfgqGJ
BXjqQudAUzLps2fFrqpXTxfNW1KP8a3ZJMVOFjxgsQ5PXhU6vwAScLw5qMKtnguJTyTW73jKuQIQ
Rsh1iZMjhzrQJTw8PTv6YHfynE8QtkUwZBKp4MHR1Y4yo834M4UIyCGogYiN5B7/72bZ2yWc0MrJ
51quf1bQgndV2hcqxZCmIslQSGZNWya/elfk9E5sLv4+D+N1RnF3XoTDHUZRyibO0QfXaui5uAOB
HMTulZJA9wXc4CNynN9IBtAAjaA/4YuT3SM3KO9avfyl2vUAzy7sZ7EMd1T5/0tk4K1H/MfmZc/z
TuEohlA6uhsOd/cRvMME9wj0hZKruJsqo3MLdQPIjN+jzw6wgX4nFU5LQFQO0FvHrcMHhOVWzg9J
f3Dv12ZN+1q3F1wF7qoL03qV2hjMWkqq3tKVp6zOQQWSkQw7k5gLDqQfEG4HIHUdbc9OoV/pBXW4
TDvDAEuAwussU1LU2KcXqC7tCdSpmWgqAXKUHuzNfpST6wkjDfPidxO7Lz2ryM79lVaLA44HLBBl
qQgwWiC9jDC6NynBlFKjOVrderJ7NSp8noHp72jo5nQqyg0r1LoNEYydaSrqRkG0oGL0RiVsUTig
9vHi+uyb8FFzAcwa2OK1OEIh8kQ/w36w1L4gq1HpzJrhXZRQmxKluEOeYG9BUjHq5pXO/3MoMPKR
Pg/w1LxV6/AdB1uSUQxd7DR9wlRwOf0BFMeHTBW//E6/81OsFlrj1sKPZZlMfCSKen483tZh/KCX
+mtns4WK+r2p+w27kh65RFqelqdMM1Lc4tkqTcwCbVHf6OlYzSzyl0kd689PaBrAAGPQ3dRKvipp
dCOUe+dp+T6sAkCp2D+Jzm9pOoIK1dA7neDnRaU/9olyl5gv5BWfdcYNjDbmb6WpSHmDBJNitnqn
gZyQxsFLUSQYilCQSQRYYHYe7Tm6ZRMWx6uzvTkYv0B8zjCznemDg+xAsDFIJhKgTlRrn1g0P7CF
W1VC4IIxYTwVinL18K6n6uuIMkitjDuYpS9x0e2CIqUprS21oP3ZyPKrCZQ3D7/idYyHnj0m864s
bkhw0plo1C8OmU3QJ/skVzZFOIIxtMDvw3yeUO2+EawUCDkdrbig72+nMKg5VdCqXTwEMGtBHwc9
IKqAI1Xhxnsny/lv9LMdt6rcNL31Y/q37BHdJD2IF62SAu1CExzyOG1Z6hVR2i5RjphjE7dDX2Dp
VJReE+cB/fdVOFKYKtyVjNtnZHvBX2sV9iw0QZrihusDpzXPf6mL+q53ygdzyHhpVu5b3no3Kfwu
dM02qPjNNMr7Gc5X1CPxB6rv0fBepwn3q+386Btefrb1WVF3nMmSVMTu6Ezg5CXs4SZP+9epmhd0
PMly3lfFUKWbtFRXHAjzqsqWSsYLj44DZvTujJW6Q/PkVivrN8eAHuaTMEYSkLPuWwstHrdjVD+W
ODnMuNZwYS77p3GqfQgs2bG7WIq++MDE6g0Aocx8nsJ5/hoaXU6jIXqvAnUTmdmD0Xhsb+3R09Ob
YvpN1bhGv+C2BuRbOObKiWjyT1DuKsbCjzJ9Zq7aBmWOJMmYcvdNVbUDCIB3R2uUee/plNh8Tvrc
NeMVdQMcOCR4jTZuMM91J6l9+82DyragxPRqDfDgHanAB5fKIyykAu+n8dPXg09LoEnXwbaq63Yb
42WkQwgZMfboqpYjOg7bLVDeH37TQWr3xV0oTLCeky9Uw043Suu3l5NQ14n7LvTBA5idIUBnLQoX
KUeh5mLm6+5XDBxqo/ndhmbvJgvcVw9c3axvB9qbHOT3svWTdS/zGIfaOoV/Zj5mtfmQGc4dwD+n
C8p5UYpmQiTavnKbFpiY5PlapZdhum9xoi9GSu4eB5Rm2Cv+zaUBrtABKpriKtoIGGcSMve0Oayq
XwjEKfDg4bTE+mIJxlFC+es4dL1Q/8ya6SIXtAGCLff5EpD4ukeHX4sOMNHYLuNqUIHN4lgzLW+F
Zm6QGJhXFjyOKY52NUJhFSJedK4tfCG1j4FTN8w0SIQKDVz9duR4hhE4SQEM1DfDpIMEOvJShPAO
OtMGn2oiDTgI90A51onxTXb3GRgUoO8gFV+pLA58McU25tNMiMK7ryptlqr6s0PTA3xqtEXQ7VZT
nLu0hckInLIzHvvIeyvhPBpOvCChXI+Bs0Z+Y9/r1BYBi/Bgo1Dfv+FLgbVaDVPxMRP6o9UZnw2D
kXVGW0UgguO+dTZgdTWYPK0EGnb13KNIj/QMjsjNou6qbYpL+ER6tGKKsJw1DC2pCm6oV48Ew7PT
LRygCUys+8VCbfO1Ub/29nsZwJLWmk2d2Cv4c5Nb6SKeJNBit+ORVawGyls6OOTpL2RUEdh9uynp
0AGQGvz0SRX6jRb4cpHZ/o1vJ1tea0sH+Z7GUg4QFRfUuW5V/hJcNra9nx4MEd4l6iN3yRwEbgCK
tJIf/LY6u59+vGzx0YvKpWa6s2nuhmDctvmjgK2c+dlt0Wp45IIDnwBZpfKh9D6t63BVSOeHXomX
Osl/DpXxAHKThy1fjoXBtBJpWmETXJqrRB8LjUQhV1Y2wPQN/hgR+kJse111YXr4+5E+90TPpPwf
oyvSfaiZ+9tS1VVFNzOmejifpiROmpi+ZlUu7ERATu4PhTJ+NIm+04dk3fGUB8lAGbhsHkPgLJlq
omEPA3Fe4TA+dIANzBelMRdZOKwjGztCJV/KkT07NurG54aKRbi2QArALHe32mjuVe49d7AGEB0d
lWNwxZNdhZJsFFrEdmUsCwdwq46/QJF7CCKECyeqPpDBxNan2zZBtKxb3F8rMg9mHIWpbKkP6Wqq
CbRGMh96bvu0zH6qThGhQNtvEzZP39srlQoSV/KOt+6+QSSYtnhATS3Xb8VUuuKXtEG76VtnF6qY
IvPZwYjDnkUchP+n4VOP8xcafagifU14nmg6xk1depPSkNH4tAoGp8hCrzS5cx1YxkZe3MWOAyDZ
oloL9bRvVYSFXDvY2gVX87SLPegrne+vwkZZ8bhbs4DiAggnftC3Ex+qKv27nFcxyeAtL5OHluyl
qQQcAHtV6/oGGe77jr8nKpAhIfb0u6Y/6z3tRwbNmWI2DWYdxGbzqKfh1mV+dR/dyGGkGhku+GPD
dZa05aknq4tp2gWT6QQebRfI0H2+91TryUwnxWT4G7PpG0QyesQHcQEA4j4U4bZhQQUMQFHjvWfT
mIo4yUP+JqY1AeQ95tqq7pB/0Md3U0nuLRK6jk81+l95OC6neZhm2lHiG03uqUpX2Kp2j6DKIEfR
wAXdy3E3UK0P9qZerBWKsCa/FL3em6Hxl2DmINJG/zUoKKWAEKLIeLWYYF5vNKBJ4X30IZxgO1EQ
psxrij39vRbdKhWvPlQQKhqJ5VyCtCJdu0tgJSQJODhBHYCCB+lulHzpffYzDnrA3eOGVB4Fm8nt
7jeiIBOv343Tm6juYEJzx9vZQ9SvlM7/GXX+FpoKwIj3wrKX0788sZNr/i0PGVTw/WSg3mPMkWSi
Asmtgm7zsuPz8qBfuuwsjUdZ7ddLNQqeHG2k/QWID2IXZCAwGJKzF91ksNxenFMnp/72UMSA+gVn
e2Il0SwvE8DnfBLZ+ch5+Lc8FW+sqMbzWeHYlsEN1jHdwq18bJjz5zyAGJ9nym05ijekYpYWB7ta
DxtAiZQKscRLAxylM7RxGAzbPL4DpCFnbGtY7AXQnLHpoH6gidGM/kukx09tAE5XoVbTGdqTwhC6
IfqNIMk6DL2buPYGXkvRsA1h2WcULpYh1ZL5kOh3WW8caAShfst9NYTpQ4O5W4E8y6zsuw831tyc
c9DeFQDQElP5aeblrmhdQJV0ET2m2GJ0CMCgDdDKbdioNO1zudbjwJ7VjbfTR9hlZbDU4YaFZbsm
Y0SrhYZamybvrlXIma90+6hNd0bnPRjMPpWxCCWltHpzsF7CQ23pO6JbutB25qoR0FAjl9u0WfWK
NO17AhWkqRD/SnRx33bZR4FARs7DMBfjW+CliEDaNG+wAho+jLA65BZIRdihVB3r8ra18kfLRYK0
Fy88npe6O9ySu9BrKb9820OAIYDORqPkMTG6W0GWAjrqy/FwupTFuwzkA3n+U1nzqC58KB2R9+KN
0SJU9EcnrbeYuaxJOJcSHaVugo6kEQ2mHvK07RYPU+6Cx8giL+kCg8DmGWVV1YpKXflYwteg9/7V
DvGrm8b3tQge0RBcaab3HCvNtguA3iQugldoht5PMkiTDojMuSE6Tm27QTq20YqV5ZSUCyVbAKsL
DH7ZTLR0tlMRUeGvS4bmKRyaYYumaQqXLs4X+MKsJ3WyLuK0DhGsQnsGWeOSOg/OoVUxC2MPl9kO
CA6KQO8G1uC6pAxZw37sgCG1Jsjr1HtGoOwg0g6wboQ2XKPV6Zr3UDHHegl5IGnfBTmVn7RQDzHc
P7tr2OlmRrklbiZciTvPnGjrG9Yb7Mpbr04Qqhl2ec9j05je1g3df4q9mg3UBqxNV5eP1tjf1UGO
x1sNwNWZ7BBrk3POxUs6C+r7GJnSWTYIZ05fbRmU6X2uqpvKsHiTafe8f1axisfnNCe6RJqNjvVd
k4inXGmfciQo1NGhmqlvktBYCMvxZ1aLBb2WraSvbpV+EqiioBXbS7rpawU9S9KIVliotEyF6DDZ
1cCpNTO9HyyuHYRqORkxs7LiTYoEDKdpg6YQPzrCjlDzf1ujOivMF6fK3qIK02JQfEkdvcqofMlQ
1KGdtOqj6N4P+tscfaRMCVFgcckXkYZSK/BcubPggfNKE/duaOBPlKSBmhTbji+UOvTjpvrn5OaS
oYqGkey6MXMwzAnnFMsApP1MddJDF5pfI3VzRe2COYX6rQ9m3MTHOQ2NjWMqmF0LtKAkdBXhgSmu
xF0QAgu/TGo+Y8mT7wsqdbqlUvuyxAlNXPM6s2h9ZziEPjRCvOR/eUg4sxoO06h8FxQg9u7/HtNU
LaQk/id+MP2mv7Q8C7osPjyX7tADXBuwjgSF/lyEH01g3iY+ZwPkn7G5wt4+FbqEu41Pgw2W3EZC
FJTUidBl37UT9npsDkl442j7wnhnvJS0gW7J333pr/hHzZT5onGpJb9eHvI5V30KTldOovZgoLlw
PGQb3ajYS/Tm0BveQcI0CaPHLjWem3BYXo4k+Zv+Urj8M0yp4rQnsTJBg/gkUiwr2zecujmQgtRP
vBDG26qursgcnK8aZDRV5F4NaarGmSpwFXWGZ1C+PEDL07A/peb3NNH58Ge2xhwtmgKUcHdlZOfa
AoauY5ZoCsQ6bM04+YCuH9HNR8EcZ/dAWegZ6HherCAZK328tlimWTqZRQNlRNaKbtk2AqzH36tW
/CaxLPfPAA2zgZDYvAzuRvb3wtwy0lpBqFGVnDrbvMWZFW/Ly5/xm8Ee/YBpQf21R0JQ4W3lB2xD
2EQQz/IDPpGHruYfLgf65lMeBTqR5tDBQ/QQssppWwBbXI8hspOaAqkHqG1zr4ZymZGHXg56rk5h
GywbVcM5ZTI20U9WaVIKrAJqpTxEPEtnjQGYE/KE4icICal3Q3GDYc6s5o8jiMOXY387YKkisD75
w/B9j2fWUtFRM2wG7Dv4tE7li+6pzqO7JLsDH/LQ848GgPv/Q1DMVDTETzCikyfjdZoArkj2v6Bh
i2dwE/9IwSqKFuiLDsYs+KGl1RXbofNDhwNW09D3Rb2bvXMy0pQSLnrxxfiMlYT/OegajEy167Zt
lprKzCgwqbw8ym8C6pPPiI5iuHbufmc6Yxz6ojWeC9oLXt2/IniFcAdPcPf1cqTzUw7Nj78inWwP
rNj7qjA749lvs2ITFsmDEmrJFTO/b64MbkVdqiaFTSlN7eSioqo4quA6hmeIbOSQexVvN1z0VoVh
h0Cd1HnA2CJ0582KJo4bvcHan18e6Pk5YCHwLgS3JdZJQAaPV6un20ln9D7lY3XFx8twpXgsRhLF
y2HOv5ztoN5oYwul2gbn63EYu4f0aBZF/qwhFwcvFdtCd+/qQzevZHNlSCeS8txQNkOSumNi+ERx
4WRW3QHPPJUKxzMEWRv2u9sUG7iNvOl/6GFM7SRaXh7c+Y6fAlo2Uuj07A3rZB8UNOfRrPHLZ/An
tp0DTPwBjHnWAQW0vQcJ6TzLNpdDnq9PQjrcwuQ4Elvdk7sqkVnjoiVRPgv/ywuzN6Di3pVPdh5i
cppB/IkKn4Uk10mIok9M4CtItORW/OVOApNi2P/rKBxkm1R4x5ptce+e7DKpj2lVyrx41nqQzZRB
vHUNJvVykPMVfhxkWi5/3XT10Eq1MJPiOe/Tu9EM5arFBo1uoHW4HOi7CQOMQUdDxQcZnNVxINxG
ebZGBOpCP+Z+C2JQP93X5SBno8FdFQkk9KzQJkJg42QjmU2W62hExi9qUn1Bx4PBYPcqVOHo+V8D
wbwzcHTGp8vE6uz089cVYEg7LV+coloro3pThuMbBeXLUc7OBUywecAa0taEjpfSSRRTG2OtbTpt
sqY9KPKGzs8qM83ZaFxxSjyft+NAJ6sgR4WhF+2gPePzOaFtop84kc/rMrzmjDD9RUeZnWMwFpyT
VF3juWNNuv9/LbdUWq7eyBy1VvttcPVDW85RolsJMPPgXGl5/PMEHoUTx+Ewd/TGNkePM4ND6cNp
X3ZBqC/FGNPgUe3wyqFwdtRNowOvanPjs9L/yJP9NTq3Nz3ghH7+klchagPVgwcxpq31JeIc+fjS
ulwgiAheHuP5PUlU3viY72EjShnlZNGnFUqnVl2mL3IS8bHeAve3V/RMaPyCsAsO0umnkvdoTv1u
rTePNuTl+NY3iwdvX1M63JB4RFj68SRjPqsPWmmlL0VcweRFpAE6NyXymqaTvtQmwpem+HM3DvZ4
KvK6/6qVIJtLq0XBRdq0tyCF5F7ekc8jCYyA6Uo4SE34Fc08pHc1s/9SYEEhCI9RdWeO2yDpEAbB
VG0DZw2ZE5ggZo6ZJ8adX5H6pXSvJfyPiV/Zq8NdJ7q1QDAFsA8VUx/129Z81+jCW4DF5prn0cHJ
4Lynt9BSp0oDb+JaeL8rMRzYfL9gIkXS3EzsoUkiaQJvT52/MKYOTOlPiasb19Y/WheyawzJzguq
pUuXmgYRuhC1q31ERQNXpdLjNeDMH3CxqATnv4rc3Q2oa6SR+4/b+X+OssLGZhoduLMHYi+RfErG
yDpgkAjmHe+9OQAeVHMngPTlr392rHOgcxDitUM6r5MTHn/8Urih4gnKtX7k1XeOlSJsHAvjSi74
XRTs5PkPYcDqnCzxIAMlZ9R2+JK3YXrvDgo8/Sj9fXko0w10fDaZmpSkYOKPwKZ9ckONrgEOK6uL
l8DS30oq/Do+wqicNIm8Mcrs43I0cX4UmthhkIcJW8UfzzyZuU4rSkdFQeVlWkypYW9CZBHDz7yn
HDehnhxrkUegpDJOSCh6tPB86vLqY4uujAEiDSEYWgmOaz14AG5JIemYvAK4nIGvppTPVWF0SICs
Lv/s883Or9Zp2Ej8ipmrk19d6L0D57jKXgYrktsSw2U6q2G0jgd0uS6HOr/9LAJxuAkwALyfTj56
KkaYxKXpHNTcg21Y/1A7C3g5DYsYfMW/x7Id3SSdE3ik2iexgGopaeAMzqFxjVme+I9VON7psLF6
o7hyJ51/d2Q4SYZRxTS1qTx9vGOE1EoI3dI5dOh1QLtDJA35qHKSs0LAT0GI75+HRiWFRAWDGV6F
pzsUNX6P1lntHoKmfah9YwYCbjkazQJ30c/Loc4XB3GmfAgvmUkY8mRoWTT6Bs9v44CnOVy1pH5E
u+RRR1P8ykX7XSBLo3BqT3qxjnly5TgoeFlDIfQD2MwR7cHo0RHqAXrHtfqMNv3k40PBpm5gSSl5
TbAKT4akiahUotzQD3zPmwS0PN8qL5UF5PhbDwEeR6kQLam/wAhCorpWqflmnP+rWvKQoSB2tgW8
Vk/TVLcPJixoLCHo1CglrDnQgdeKbqen33RnsEzo1U4L5WygyM+m1Ipckx2A93GzntZkTduAJCmS
8krOcjquP8F421DdI1ni5jjeA3E1mCi5Emwco1+YHsdqddd23vrfluOfa9BwJgMny9ThvB9HqUrL
SvLURypPcel/K49uZs9LTb+2GrXp5/69SCiGCNWQ2vTI5Ul9+hqwi94Ct1bHu67W1lkV3jaYAUZo
ow4irGboO6GsIpZllK/a0XpgOS/NyL3RFeXKVp8O35PfQWmNU4wVi/Pdn9/5V/5ZSXYLKHy56wyl
Wzsifs2SKFvGCKV4WvUQErBPwWOniGZfnuqzkuJUD6K+TpmEL2pRnz6eaxDaxlhHQn3CFnVc2nbg
LQI779cCWZwF1R0EVVut3PiyGF5yVQJNBqG2vPwjzlYVv4E2CmkCx8+5z3djebYrq1Hf9ekukgVw
BXdZos/171GEZkjS/KnKfzrJ+hCV+Vin5s5wShj57n0E6w8XmPAfrz9mFJ9ZNiVPYxPPrJPVG/to
XrSlUuxwHkGm3an9d0TMC1QbK31Vmta1rsI3s3cUb7qO/1o8rvRkFfuOtQOyBDCtWMoAStbYIIt2
eQJPk7lpYA7i17ZqWDpTeJJndQC/C9kP6s7EMGYc5VNX9FccDL8ZC5UfAZRDIhp8VuDODaBYiUyN
J5HrD4OBJiVgPO2K2/k3u42FxquHhJEL4vTdg2jXwHWapTvgd5OiJaLPs2IAOOtFM5xU5lpPHT+/
9oL+LirlE0lORPJwVkCHyoPIUQrxv8qSxySCkDCW8leO51dUtHfwLu+NcXy0omsWgGf3A77KFtVz
bBsN6h2n6WplaPkEf7WfrMz43Qf5mhWboMbQ/K4K9Rdg5/HKYXZ29bJOKFEaggq6BV/vdH4p4Tla
WYNrtgIbDRENhyFv4Y/AuhNrjbXKjZ93wcJJ8J0aw5Wwy+XldXqaf/6Jj5b2dKrTNzitv402tNHB
FcZT5KIjGKVC36BeUq+tqg7ozkRdfbgc8OwlfxrxZGeAzS3UxI2Npx4gU+MFqwpcSE0RJs9wT1bG
WRreFv5bRhsKE+gRtNflH/DdtqHc/f+N+OQQr7MOVVuHndl7yrY2tYUS0JkHWXA5zDcHwNSeYBlx
H1Gom37GXydNaUyi/Fqr7qJ4dO9r38Pkhyt6eznKaZ79v8n8/6OcnmewcfKwYzCQzjeGeR+LjQ69
Vdg/rZb3VOldGdW3y8URXD+cPFhG6sejgpXbwFaK+yf0x4YZWcCdqgIRYRW/iLa7sjm+C2ZTPqPS
iZU7D9bjYKLT1UQqqv2U6OMDII2fqBNjOBih11DFL5cn8pudb5EXUpZQ8XLn0D6OVci0BWQZGk/w
hsGGBxE+31b2q8UUGiSNFi2y8dr5/c0hB50fBXveE1PqfbJCqBUbiVMHPgux2mQo8kFPeg2puf4h
eaF37D2OcfcMHeufLw5G6WAUi7CS4HV7MlaLIg4ws7JEqgrmtQ1VQP2d0Sm8PKPnw7MMegdcg7aB
3bR2EqWMyNGY1m5foQoQ9c6dtFQMjtwDwMzHIJVbPdZupX8tHz7/kMdhpx3z177z06LxE1ycdoj+
LnLVeZkIHGOxEoDa7EKs/i+DNKYHPLXes75PQuUCBmnSQerRb9p4gBcWe4jCBzf4l60sgVJCU+yz
sLmyNb4fpcMLhgSD7P9k3/d5hbKNPohdVPjvXWf+VwhxZ4O60n3jUQTJr8vDPN+JTCrtDK4qOk04
/h5PalUFTttj6rX32vJHiPDE0hnzbYKEb5p5wZUz7fzknLoOtO0s/hs31JPXaNo3UEhqp4UBj8a3
xHZuZiIXe3lE3+Tyx1GmX/HXOmmjNiKBc9t9ZcfvLYb3maP/Agy50Qv48I5Z4trXbYvAeDGG8XA5
+PmpTWzeoYZG4gbg5GTnUxNzow50/E4dYih4QNurZCX6dzQj3zhnVr0DE+ByyO92IzE5umk0qxw4
x8N1XJlE9CriXWYYq1Zp3wYpvzJTvXeVdk+qv8Lv7DYqnI/LYbXvVo7BaDnCKXRRVTuOWymwmgHQ
JjuleFYHnkQuphpof5W/RGP6S2N8M4wSxrO6G20VoK46pxIdQI/Vo59tU/xI+u7aC+qbnzQlW5RZ
qQagiHgy+0bhhkOGP+0+ofD+oVAR2COg8WBOvot65ofzy1PwzValYUGiiIq5qTviZOb7skH/S/PU
nYI+XaD81/EyXHgNjYAQ8cYeGcbL8aaff/w+to7inQxP7eq0H6xO3VHVDa0ZEr/eNcTAdzNoTpiP
qculmqcfVZNBT526b/Z2PHXPtFYsSpRUMseDViOVK0+Q7wZkckvBF6PhTSZwvISQArXVOMybfQTq
FmVRDzR1EpiztozFlV3ybSigezq3o8GyPbmzyMXbwsFrYp/DnfJnEGOMW8NyJejOMG2vNDC+OQUA
CVIgEpxzJgWF43GlUZQ3Ev4YmvToxQrFAZKfA0k18OdcorOC+EGjRLsBpcHf/75ESKumBx0fjxPh
ODKOL6iKdlq9D6vmQQvNTW46SE1aVyB8380mc0gKrFogMk4RbihlGJXms0zQik7MGUC//A5ITfoT
9q++vjyk75YkrzbCUAPTtNPSzKjnCW4Pfb0PUE2FUwi0zE+TJwfE+jDmvy4H+25L/9nR4BUskDsn
8yf6kHClVu5L2/xUM4dukD83CvnR9ZDXwnj8P6zLKTEl3FSNocx9/MECV+tibOGrvdFUyOKYEFbR
jnrlfrT/eQdMz25KazbQcI0K0HGkPCp0Y/QHfw8iCKn4QMGjQA2ThYU3/ZVQ5+v/ONT0Sf+6gdHz
TKA6WmLXo+6Dwv5GVveJ93PsYXAJ+BTXAEjnXw10LGg1czqHbcSDj+OByS6sXOvEk5kgR4sxaxve
Kw4eGM17FzRXmnnfBaM9MGFJuW+pYRwHQxlSwwPXy/bYCv+s+mCDnsxn2zvprGuQKPAQIb68Js83
G2m2oE1ArWZCoJysyaJqlHp0OLqM2pi5RfgTfedNBbvucpjzj8Y15lAroKfnCGpCx+NCkdGTNQ2t
pzK39GfdiMwP6hrlyqjj6FaqLZzzyvcXvjmUT/8cmfoqFWgDZMVU+zyOHJo11FvTQC7D7P157Hq/
Mtk/QOf9yA0k/wyMaKCGX455PqkTlIf1wutTO4c3mtFgSqmLaq+7bbMoB4FPiVP1y17a3pVre9pY
x9c2nQ9VIwyvMh4SJxNbNKqRwhctnmo1+W/Isj1CqYfLo9G+i8FxTxuZE5liz8kUogEMfStX1adQ
oKGT/1c7sM6RERggH0Vig+vOHITg0hPt3teyNc4GL/aAcq1WX4GNfvtD4BCyu6cC8GmK3+OBPNRZ
E+1SGenPbdSVdzEC9q+XxzsN53RKMW7juKRTQHvr5CFhiq5Te7x5dkWFFqVMh/e8zO7QUQFMkS+9
AK00bVxDdb/mvfjNsplgCQKoAGjcMx5A0yMxFcuu3Bt57S7r1IUr2ThPids4V7bj2bVHTk1iTWOd
/0H17mTVIH8tkNMYlSdnXBVaxaDQlIHIOGIPf3kyz8ZEAEpWpGFsPY6ak/NlDOu2ywvHfTJR7to3
sR6udT0KdlrQiX8PJSmLOJh2m6Z2ZoFXVYmW+JkunwTmKju90ZEdILt4l54qlpdH9c38sd+ARExv
FBKQkx1h53ZOy8uMdkpgvsWu2JiFs0JycU395O1yqPPCJ+9mMKI8vshPqDWdfKvCtKC3h6Z2iLQA
oQcNjyMkXpxxm0Oc663u3lXlktP1PguNt6Yy772svZKRne0IfoI9vTmpyNgaSKbjM5TmhxI51F0O
yCogPzJ3EuemksZ6itiJLdZuuaZemeI/xYGjbTgd26QvlEiExeBPVg4iU1gAGEV3QIFZLupKRa1b
oppk2km7jOMonXs6/KQsj3GrUAbvqQyD4g2sV7xxLLdbeBYE8X/NPSa4Kehg3qXTEjt17rRcV2TQ
x6tD2FX1KsYGe2XGCJl6ju1+BHDgHjBIQbexgCx/JfTZ2TcVihyeTbyeYMieHsJaVCIsq8j80Fjt
wUR8IXXUzZWlNk3pyZT/HUM/eTIhLuhg/mLmh8Qftl6NhzYeSrH0l5AlNhAkca5rF/GkZ9ugfKpX
m86Vy7JMPy//jvPdxcOGXi0XGyXws5d2IOIYxroHc9MTK1h9nyJzfQDZ4a7Aau1yrPPziVgCuI5p
c/aewcEiqboDlav8gAzPHCfDR0sEG3fMrxy40yY9nVm+HP1fQpx3iDhDOgyE+XpFobQLRRmRWcSf
b2PFEzc2GCZZm9i/ciB+t4XIWVkrFI0ccZZNBpVZJHYm8sP/4+y8lhvHsi79Kh11jx54M/F3XxC0
ogwpKe0NQpWphAcOvHmjeY55sfmgv6ZLBBXk5FRVpClJPMAx+2yz9lpmHO6jNttLDdpbJiw8GQ3C
K3zeBznKvgirhsIJhXjP2yCb00Gz3Fy5Uz/avZP3rE31k/ODMwZep/SFLZ4ieaBV3IFDuSiuLOXH
c/z3GOqplWobUzLiwBFsm+rRl7JVQSNzY5WHNh5fqEheMVAf7tJ3rzSzT0FLM0HvaeIJboq97YTP
lQo5IocjacsrIf+Hs8euwaUE9SXPrxu9i2ojhcDlKTXb+g7SBhhTRJs9Xj4KH2+Xv4eZA5AbOAIJ
IhX9MRhit5Sh+M6eq+BLpr7qkL50nP2wX9ugTi0EwKQYQQo4pS8/w4fH8d0jzHwvu+7pPaoK8WSr
7b4wtAe9QPMpGq5slbfkz+w8EqlSszGo6YHyn13gKa1VaW8FxRP9tfTWh2Nw63iJtm8MUlG0tlRL
y++jpddC92tKprKphCV2CASKmyGt6n1vwREgTaQCXp9R0qbUs5AbAymzaPDQ/oNj07YT/8pjn3vi
mBD8fdumMY0U/lxYGGkdDBnV5qc2FS6Ux7r300QjEu5HJTwG6U5JVrCwliszvW85Z0Px2ym8twcA
ojd1V5qkTE7PGK59DiV/hR3zky9wi+1HW1nbZe3DdqQ+X94LH+x6eDwm2NBU6MLvOB0r6Y2B2ptW
P3lIh7qIpmwyH8z45UHOTzElQgw8e2Cquc5TJGXWRFZu5/VTOFr2ApFcWi9y9AdtaZ/k8vryYGdR
8BQAq/wD4oqi/dylkYtGhUYsqtl1GjhoqSiXUWxDMGXG/YqguYSSwgzudDW4hmA7P1dAr0AiaxOu
knhx5kTGuDWEuWn1BA8a9fFPhqwtjGS48n4fWJAJ4WUS4Gv8R4r3dMkUj6x1G2b1kwwbMJf4go3Y
RXdgqpaK/1njzExKinmzk/I/beVzC3nA5Rl+e5HTg80TcDjoMya6oc/l9AnKLKYBsGc9Ufd5bHr/
CLfbrlez1ZAaGzOsXOQiVmGGlEyRv3jjuJdge6jr2IX5eJtUyTaHP8JQyiv3/wfzr2A5CUwmQMxZ
TJkqMFuTO+LcRMl3I69vDJhe/AHQ/pX3n1y02fsrumMx/bRan8dbXm6KImys/EmP/Ho59MG97B0m
t73o0OUcoFZwbkrVWFPavDzy+WklzqNgQ0Tl4OPMJ54mEhvxrJIe6KyxDmErG88Ooq1fLo9yfoII
WgEI4xTSx0Rcebq8VhnoLfid8kkt84mo0xxGSDIgQzKHMNoG3pDvWllRUCSGduPy0B8YX8bG9OHB
kIGkMHU6NgrOiZlrhOeFXt23ofwp77Wt7flLsuWvjaa+1Er03RHqIfEwzZGt3Y9Io+W9txly7+ny
w5ybrekZJoivQ1fkmduaduizN12XPKnKZqyCGw81g2zgTmjCK17BmVdFmymtCyBRgJ2eR9WpUoZN
XgbdI5KefyoaqgKd8+BJ0MAm8FxZ2vHyi50dFJDfJOuI3slYU/WaeVX62CetEXTeY+SnfwYaIH7V
eI1l78o5OZu/CWDOXQme1AC4Mc9H6qKvYVGBVRN1CNfSgheOSFOD6bMQd7r8RucBPOceS2SQ02G5
SDWe7ptRhZbYSkvxVI+IVDc7w7iV1J8q1aFUeYKQlkQZhIm0LfgKpolXvjz+2ZEhG8+wJJTAKE94
mNPhc4k50LIwedLkFrrhsmvvaNx1IFSlV7e1JGVTj5DhdXlwFfur8tEnxggqBEyCoTHBZIDmmTTH
HMhphTb07uYOlPZiCCFsM1cwbhbDBOxv01fb2Y1KsTG0306MKtx0JE3AwJPoIil0+tqtcCqvtCT/
CYLKg+WXi760r6SWz/fqNAQ4TRNlVTAr85mteykfYbR+ipyNPlaf42IXWtb3y8t3jjiYXoSkOTuW
NDbb9fRFRjgl9FyPvMdkgMwcPsZAv8v0DLIvvTOaiYrXg/V1LRyHHtX6OZLzx8tPcL6BaNanDoef
BKz33EVylK4G+Bg8Dekr2i+sJXo4ZLV3YfwwmPbvVkDIFrJeuGNYdzrmZq87iEqgEzAkT4iXQWes
bhPz+1jJ7E8HN1vdXX437XyLWgbUJ9oE3ZzGm62hIUxg18JLHymktl9UXys3Ihq0H6Av4P4dZbTL
RtV0vRaqxFGE5VMPQfCSyzW4GZsWJbExGmFY1NBjAp/xCVw9mdso61e+45SPbWJly36I+k1oiuiO
Ok68MyQR7HOP/HnNZKNArpuQ5dso8vaG5jaVHe/JqPfws2UpoXLuD1eyeWfbdkKNwnfFmQQ/DY70
dEN1ptUpo2QORzs2O6jgjNuG0slCE8bPy5P74UBMKnkVOBfO8CoWDC9Q2ZfNY+LF/aIpUUkoc7WY
FGOdK0bu3MgSzNFdY3MKdQv8+eylhJ9aHQRkVCBa5baonFu50laj7rz6gbWr4xFxsWzdlTo6ad2i
7Xt/UdjhlTB92iun5g7fRMO7o79gui6n+XhXmbT8PK9tVckfs6z+ClZ0AW3ep878An8bJIrhVuNa
66ExvjzLZ1cZDi/dwlNvnqVpdKfMRm1hnfUKgBuGioSzhIaFAQUW7Awp0u/mn5cHO7MFDGaDADAp
a9EvNQfeG10ll5KVaY/whn3S7HyplvFBbZKvKKN8GpBxFN14ZcgP3g9vEsYbnAKTsujs/SIpyGR6
o1lZAwlsZLHNDYxJzgoKUGilZfQJL7/itFNOVpGUszE1NemUQ7m4Z6s4GKKkya1UjtC3QeQKK0Md
bdFCvNGaF9O+EuN+cETA+gPipDt48ilng+X0OA6hrDWPZgt7h1EMzi7lJl57Qlir330v6jzEdRON
BjjOeRIp1yLJo608P9Lgnd33o4w8HV18MBy2aKWKuvou62F6rSPkfPWmUdkr4PLpv577c4qWy6Ew
1eqoQM26rMIvXPsyrRQ0ia0vv9+HIwEvAhHDlQxC9vQc2AR3tlL2+lEpEOlp0mcB1QuCwUs5aa5c
/GcHnQieDPV/hppioXcHPYKtXct1RxzqMtxA/z15brjeWxPncQKMlt2fhpCumLjznNXbqEwmVZEJ
ATjbK/RR10WFSu/Rr/yvVl28Gtm2DX6BNIQQXUJq1hkURPbqEl7tYKLFX4DQ34WQhieQwYQ4mIrl
ma7RQCyWeEnwU6mEduXwfNCYME3N3w85rdK7qUmBxOlxb6XHLG6sWy1JEEDQs2RHmUbeRJPuaqUn
w44gWV71nmwt+kioLl3Y8vLydjg/WacPMrsQJKvSJB+3+9hZnOK42UAB5kqxcWXXKecWkXFs+mIp
cOrwRs3GoWbS94FaZ49107Uul5NYKo4HBWoYceH0uPYSUicoh6FH/ysfJLoW4sTLWsDoUXyfRaJ/
ptKUbUxdMh8Sv432meKUxyzVx7u6yLJrcJbzeSGKIxjhiMDRwnV0ukBZZAXE/+pf8Bm7M75xT39X
1Pbafv3okBD1EKyTdZoujdOB/K6qhnowqmNOm5mMlK+V3XFGDAcxQw+2xhgqyu3lNf9gLQBoOoQ5
9EjQSDxbC9SQ9DgPCnG09a8I8cKADe9Bca/68OiYaNf8NsJQJSSW33LIsNDMD+Toy4GJKE49QSYV
4whkMi0fL7/ReUYNgiX6kv+brIfaxmy5LGkoykKu5EMsFQspz9de8ykg+ZvBCJ/Qctuj9kS9xfXD
H6azS4p2qSJXePkhJnN2eiOS9YUxQSWjBFJu7pL3g6qmsmqnh1JRd048HMeJgP/yGOdLN2WWJ7pH
ALaUu2e3fIK8Wdc2QXxsxs57bhE7c+uknYi31UICkB+oi7Io1ceyccYr1vz8wj8demay/BDKEps6
0VETqr2U/KyFYAC1yT5L2lu1MdMFy3wNTXw+p6QDp9yDxr/Q3M3e126qFAQ3nZJRUf+CxPOlyK5Y
pvPzR1abLpHJLZ7AjdOMv7PESGWorZ/H1bEd/O0gm9Phi1FhAyQXKNJ0RwWOsbm8iudvdTKmqp6O
2fieKpVC8o821SKIG/zvwvx9w346xmzmzMKAjjtBB3h04hvbSO7h8XiW7ebK9H38KlQGwFURVJy5
E5LpeSi3xcc+6bcQsKx8CNsvz9a5KZ7e5O8hZrM1VvB8mc1YHs3a/F4X9k3Vw91YXFmTj07WFIMR
61FDofBwuia5qiDVLOzyOCmo9qG+ztsGTW+5QnC5QiNRCSeeuNZ5+f95uf8Ma0yJ6nfbD+pe9iVt
zcdGHkK3MpOCPuticIcQApzLQ310gCc8BlTR4LbO+MZavW6h+YnioxbmN56J2qWpeE9q0616yX8u
JecaUOuDvQEglOQE5gqXeg6arLrM66rey4/AsMVG4G9v/aoYPl9+rQ98KWpfZOdIiHBznSVeZDnU
o1brnIPdtvsmLNBtGqk/au19ZQT3hRM/BakiXFg7VoHsvBTyNfqkyfLNDD/XD49A0Zms9zzay4uq
bbLRsQ5tlT3Gmf85VgNuIeoW1JDKa1fAB8eBJhMHe0V8AlB0drALoSHOEan50fHCemHVEJJHQ7j1
zeIaG+QHI4GKUClXqMSwZ2hUywqMPjck69AoDU07CMkoXoD6TJb9vLyEH2wUjWBSBsnERFL4OT0E
sYTIgo3c2EFqjGrboKG4Q8Iv+d3ikjpdmmBIyLWQipznPiJLRo6sQFAA8hl4FhSh35dd6O/qDoHX
K2ftfOrAtYGlpQmAS+VsT4ZGbjZISZjH2EgVpKn9ZOfYpblqZK/eXZ6884LL9F6MQfYRX+4shdsr
+lC1rWIeOrL1cDGn9Z+JA79latsIzMkVBKxOCWrYhgZ2B49UewtvUHRUraralchlbVGGlFwNFb/l
lSebvK7ZwYB2gGsVMCoZl3kpqJcjM0uotR2UQlO/x2GhI4WtNq5txdW6gTGy7AfS+q3YU8XyD2Yc
WBvHo23y8nN8cMWT158YkgwKi2d2qEDbooB+rDvGPR7geAy7p9C7NWvaXSrTVaxdy/a+POT5+mOO
3g057fh3Zj0lNrFsJD8PkiOHC1N0zrKs4i9dATf35ZHOE98sPxYdRiu8F+2MMW6U4rZqKWgfnDx/
sKTxoRyTfGG20U7Osi0Wb5PI2m0qkOZuCv3T5dE/uFOm/lpGZ+8R6E/z8O49LU0gnzv644GUCV62
XvSrKJVrOs3bY2Tnd03Rlld2lT5dibNdRcBEKCnDHzWFFadj0oFQlnS+GAenNKyvRir3W6voh1vD
zPVVrwjHtbXKcO0Czhkj7QpnkXR9AgJlKJDidfJgIw0ayB1VEbu8RTUoCdsY/RANOYsiSXaRUzkr
P+7DHYtnrnOa5VZx06JbYmjjD0cP0Tso4Gw0lFJ/gHRJXYLWQhww6MliF1rtLbVatm5j8i8o3XWp
tdITS1l1CvC12MyyTxmG3U0sX3b9PGp/28pNJDLkOMnyAmeb56/qshiiAjTgUR0C+VMcWc0jFRCx
l+wgvRLYnd97FLGJdkhjwI/DST9diNahyzmECPkYifBTlhfo8Ex6SrWzkYPq6+WNdn5FMJZBfpOO
LpNgcnbrCdNKslSMyVGuhs+1Etylo7+9PMT5mZ2G4PpRMBHn4IPK6Ls07cvkUUIx6KB6vrWF07K/
8WlVv2Kzz48NQ00MplQXpst1Fq4CvpXirrDTo6dWq6pydpH+K4zsVxKn0rXy27ljy1jkvUktAqY5
I4HJGqHFVQVOf3BKpOK776pcLaO6eNB77Ukl8xNX5TUWiA/HnKqohMMTFHe2WjUX6iDzlpMiQZUf
VAkMVn+XDVso5VovWF1euHP7zhs67ER2PRHI3M+kpOHJck2oA+jYCBayodbojkEIGg7msHMKFbUv
pRlgtdSNr3YkqisFjfNzgCwBwTge2fQQcziPajsoPXW2cZCVivSiFnwzK2crCfkrin2/y+dFP6FD
AyWh1lRfAKp0euiKzoyiQve0o223T31eoCY0mLkrK9Hj5Vk9X0Mu3QmFxf0Cx/ucrb+zNK+DeUI/
einNYkV+cIIffWo3N45UFIemBuDeZbl85a7+IJPDsMzlxI1Ei9zcmeZ8kvduTPMgyMiOeXsbAj3Q
ZChb4u/IJiP+cyMZzz09elIc3jXOixiumLVzU6PhtmGDJ2IMmz+dzrBwPBNiuNE+0D6nQGbd/Rri
a9WTDwpxOp9P1Az6it07L4p3NORYYVEYh3rMdrVffCuy/MUfiyPqP7d+gXaVLm2HWN20hfIZr5hi
slJecR3mBo/s5pTxwHKTKJ9g86cvKke+wLMcxFGq84cu1g95b79UASyfl3fS/HzOxpmjIQdq5lY0
cCWlGV236gOexPRbDALTcV7l4M9KvVK7PXOKpiHx8emOhW4El3h2SrxYgK9CsfHoNPVOrT9nxlfd
uM2yV7N94q/6cB9HzhXH5KwbH2Qk8BGULchX0GM2v3pbB9kBh/zHQ9i2zaEgSb2lY1VFO1BHPL4G
GVtT+VkNyO5CPhRky6AZ4wWNGrkb9kg60woar2Qv0l2qAECIB62+8ojnK05IMj0iuD/K+WdZ7dRq
Rrnvxnur2tRokVcbLb6y2GfQQjxQdepdBHcFkw039umusqVszAkq4ULIggY2W0QLu6RdOFFzSHOx
DcdqmzrxchLFK3pzJWx7P+jIYI3mZ9kk22a1SwslzCjpryQKPnz5vx/sbc+881VF6vhKUMbDfROP
6MYWSbmE+d2gubGIftOEzOZgjsn1jLE2QPumx1bJl3mpH/1ePV4+VHMr9TbE1F2ucKXzy8wLbiUE
oiVPSo595E+nSRTV6vII58eWhQQeKWsER+dnSI2NJDJEkB6r9MtY36dyu+CgUpgMKtTgWwT71KfL
I56lct5eagJHgoUgkTKv8yJd3qS9naXHvEfNaJJAVsClRkP0IDdTocIgXep52p3lJyQ8nLXj/W55
lCeYULET6Qv5YDbw6e5lLxgdWpPNPTU58Wno5GxTjW0BKCEtVoMcZ8GV8/LBLL8f8C3aebcrOzVM
kLFnq/hUz9YdHAWohWbhosq8X7ow7lAeXjmR/ILQ9e53Z5tjSJMoKHn6RIESzrbQ0NmINPu6coiQ
4W1IkenJpraD6TdrkLaylLsI2aFmRkq3jK9V2M4NxWz42VRXYULzxMgrWlrXLCSqf2vLkMJlmWXi
RywiGguMNLG31mgtkJzXiOHdTIGWPOoNaVnRBHoYkG48lFokr7pBr3ZCD8XXy5N0dsx4SNqC6NbH
pk1CDaf7IXey3JLTQr1TW2REkfT+VKEQeMUsAxPjY97HtHSzQllD5Z/a/8QENAsI5D6sk0CKwBxq
1rcuUcnpRSZMsWX1QrFgHQf9kkdxOy1fVY21k+x6mys9LUnFzvLiQwRvn5frgSv7Yq219J0EkiZB
5FEsu5ASe2mLrV6Ku3KUf+nm+NQ2CheAYaJb02/RQh8BUGmrvFG+9nT1LWK1XdtG/rOq45fMtB7L
NnoMInNn1foSFMu6cvJ9LnR37LVmXdudG6KQLlnyTyXxN2mRIChXLIXBqoZ682UMte8dNfcJStTC
yZ4C2tLEF6dxbswQ7EGEZHaqV4+OgrpxQ3fighrbj6TPt01oH6cNmY7BU9Nnj7meZK7dwnNt5Pcj
yqVZUz3RZn031t2ADmaauJZffVc7CH70Sn/kDfl+YazNtL4ZBlMsJEX+KpfRF62rQjfrzMegw5gZ
qb/2Fe95QHePO8h0/Sp8Qv39ARbIL2OZ1YtW0j5XE1Mi/OLykgRsvSabqCNbH/0c8/6A8t7B9DW3
rBC+0xMUV5Odb4sfVRF/bWPri5QlwWoc600Ic/KQ6PtRhj+gUG8EUpALrZZ2HUmWZdQ05sKKSCb0
JB1sPf4GkZOA0KddhWPfLcizZ9s8RwTAksK9Wcr7kboM+W5dWeotEsKVvsnhBFk4rYoUqobknyOq
xfRhWmZkblugyBqH6W1uhPIiR1+yrlyZ1sVlb/Pxno3Eco1gVN+Qts4cNP9CH8VwR3Gl9qv60CpS
sarT0HdpznY2oaaQDVZJeBhh3TxkRlQ8FlVjB4vCyLtFaWTBiky1tdPKHN1la7A3Ui6XW1gHnaVk
0qW40DtTfYWgoidzhe1f+GXULxJm8KbrsxuvIHkTawJ+5jKQN2ObFHdxHqOvHP0iaQOnfuktSHU2
j3miX+sknbsLUz5tyhdPiLHJS565kJLqSMbArNyNfgA5tBGL79B3jTSx9v0VS3yaDsD7A2vEOFMX
LzUEWvZPjYyT+8FQZ0N91ylZtCp929wMZRN86kfb+dpF8biOi9p/fbNs/+NH/z/91/zw39al+vd/
8fcfuRjKEN2/2V///Zyn/Pdf08/853tOf+Lfm9f8/iV9rebfdPIzfO5f4y5f6peTv6yyOqyHY/Na
Do+vVZPUb5/PE07f+f/6xX+8vn3K8yBe//XHj7zJ6unTaLfP/vjrS7uf//qDqt074z59/l9fnF7g
X3+4efm//9frP342/3hqfp793OtLVU8fIf+TGB4DrEBQT2jGJ3avb19R9X9OkPu31SJvI5MFyPKy
Dv71h2b/k1iDG5RcGIXKt0JJlTdvX9L+ORVppnINOTJ6op0//u/7n6zQ3yv2j6xJDznNP9X0wafX
xMQiSvwLRJxEB0AKebZRjBiV01GS/AP6DD1y8BHSDJ41rvq8QtJXc7Z+Xt2pGXrQFeqzC9EjBWdy
WpOkXihtHbpdBKSzN+r7uOtDCE/Rmwjrh8kTCMFFPfBW4Q2EqcEGFkoEg3r/l4SFQkozWGpl/5h6
wtzmDjLYgSXqTbCQWkELn2jjG7k9eICuN3Ws9FuIX1J0wK/kWeYgoun1uYppdobU2KRcpJ6ek1IE
JLjq0j/IapztGqUcFpov167ZeOZ6uMvb0l6B2UU5Nw6Vm4qAOc/6ajkMdflNa+wbLVL3vSo/+J3F
5SjMFFEPIMTvNtVfi/Z+keZh4NSJ58CdTRJhymRA6336lHWRB7VuJckhzkO6JlJDW+tObC1KpYtu
siL8ZOSCti9/kJAuHaE8SaN13A6/RjmQVkE3vphOCs11mSH8UpjRlebIt/TFO1eDx2PjQLjCHE5/
mHPVoYpaFT7yC4decYb7xGjzldV3f05p12Ul5f6tLdGsE5febc7kPJh1u3c8Rb8RaEkhHT24VlP4
d0ZqqveDmodkz9dtlFe3oxD+Mw0jy6LLXvVqaF1u+l9mkvZLtnS0YOulGwe2yjJyir3krQy5/lOv
K/tO9mRjn+WxeCyNfurzThWX3LblKobVH8vG711zsIqNrEOjqTh+sahGw9h3sZ/BlOiLLZ2ov64s
4swtn2YJcBSumIwqzcTsd7qIqadVQyOy5JCVrXJvecGLVbX5WtWqeNtqQ+HGaua7YZmkW0NE2jLM
rfyzY+b1WouTDI5BdLSbOluYFtIsXVhIbtSo+Fqm9EjHbLS9/LhviJHZojogjvBVsVuURWaXVYVP
o1lOlR3oO813nJxlJ5m3dRO06xG+zE3qScw3It3pUGn7UF80jvecxt4vBZnebWN/ou/e/tLXyX60
sC6Rn6xMsws38CVnK7N1vgDPiK7El/rptUelnIogTA0THQ80X2ec92OEc2LUeXiwtOyLlGYKsjqR
faw0/bU0C/85laRVMkr2Pl5lyqPcmNFzLcpnrUyy+1ZzvhloUqzefsTmf60M5Hq3hacIXOVCdfWs
/ByM6fjS1d1CG6znRIhwQ5xwKw0dfZZGsE+ntdWaDKH6PL+LUtqUx8q6rWlqdssRlXoj8pYZePRF
KaL0uZoApE11i9rZcCysctP0NgLaZeimUMbTmBCNbmvG10ik57lC5glXhMiA1DKwMnK+p3vRkCIj
7JvafiiEnO96pVfu6zZaVc44xT2+tVaUliXOunyXRmp77wuTpuPBmMpU1zi8z63b1HM2MS5DpURb
xDxxWfcgesOgMR7G6dS2Rr0L9dhccuDDtekReYSj+QN/z9sbIn0Q0xPLvn6XTvrkttZoriMP0b0e
xjsLQfArW+otHDs5B7Q2oKVH+E7NHX3S6QJ9F003jcjNEeDxgZs73OSerC1He1LPShge4K9801ty
7JoW1aqSOnCRBdtQqVTXs4bPamh2VCy14EmYyhfVs72b0jzmntEtHb2Rbith9C5ZEF/2OjSxMI4M
5b6ZIQjpV1VsDEfJkrpFbmyoAFvH2Kl/ONWYLcYYMnVmB+0waxMqjb0j+Xu13D7ZpPnLAw6cAlaq
7iDzT18+MTpd6iEsOlQUI/ay7T9n9DwsMG76MtC8ZBPIzSebiuWeZh1vZ9lDt0hi3Tn40dX866xI
y57lGeg/ZcPyPOQZTp8liOqOXi81OID0DTd+kTY7kd6FUZ67TZxpa63pt6UWuEE8Wg9VphBcpyJQ
VkN41wt4BVTIDFpTwZzKerUMoxo1sG8eZC63enMUTQGg3OiXTSF/ToTZrUw7i9Zvv4xaKzZKnQYr
xL8mnHf4mOmwMFttO94qUmsDrbJitw2ibJUPdrNo0JffxAK6NXNQ7isqmMUIWlSIalw2YVvCHtAj
YG7VtzTmaL2sLK0eXV0pxpeo5aVqjJ/TQPv+dvwyM35BahTO51K5S6pcuQ/8dKkVjeQ6WaW5fpNU
btzsLSV/adpauYeCslj0Pf24MkWWICq+0g3or9uw9zdjqYD/DVLz2HfW58y0USuNHvy6T39mevIg
+fHKCrzq0OTZbYwTevQze40ognIf1Yr4FunF0qCYsR/LRlnk3egjL2DDMQwkFpyEuvLQsFukesPK
RIOybFoR3oyF/suQS65Ur/aXTvAzJFl9pXXtA3uG+4wvDNLOZPnk2T5NJxup9+xTR3TGXkmde5q7
dDcJ1J+23NvovA/xulQGandRody/2RCQoOWuNaUrBmOehJr2KeJjuGvkwADFGVNt753B8J1k1HRa
WA69H6QLJRvA6EiN6opOvuGmbbdvj+B5fb57VUHib5omKtwyVnZOOj73iTwBO+o1nVs5Dl48bi5f
7OcuL89HeeYtWU9df36xt0YF43xpxIeiJhs3gF9JK/VbmabKohFF+VkZvVXQKzKnR7K32phsx8Dy
XTJh8PS0ZuoKW/szqBu2cC4Ut4mCndVG1xgbaNI/sz1AMWi/BHaAzBCH/3Qeh9ZzWsqvySEwpVun
QItZmn6xlOFQyebt23EjK8DD6qW0D+x2WQxq4ap6m7ulM1h3cSItvF4ZVnJS1y56yxDTvF1304a2
Jl9E8sZ8YbSJsZBz+94YKmVtJY36xRo7/U7ra+9ocPehmbPMVdpnfXPQFvS7FwsnCz+nTmrv6bL7
6WTaq1IVykbWynglDhSENBUOJ5TlffJW6nM/9Wt1wu6XulSJZ7qBoYyv2ByDOgCvKiHtXISljp6E
FTquAkPQjgOfhI3YmU39uS7kcCN07w7dFX8t2a3h5kX0SclT1Y29lhY36PHuSiPfED50O8cvFTeP
knZritrY1kJ4e9uUX7WsCDYkQ/K1TvPsvgzM8i4ounspF0xCX0N9qcYufn6EgyJqJM2NdGXYvXbX
VVbM7VTZh8Y37E0iDWI9YqKXeShu+qSGK/NQymZ/Y5tpt4yK7JbmydBNojzejQ7oyaYbxnsIrfdl
XTe0zrTRWmeIRdRbypc3l4l4T78TxgEOC2kdWuDIFGP4nlRhs+kTC6MiqnpRprHYpCFZJwWy0xu7
dI6DnN0MUROTASuO5eTD9532DUTYvRQn/vMwfhllL1z0sbOvvXYiMnPc3kPciWrxpsjs7g5V3mBZ
OO2qU3OwxsY4ECToMkU0X9zHgXeDapD5Uw0f/Xq8Fti9VcdO71dYBKaYgIQ53L5vpev3tqIj/6jr
SX7wA2iTdC3W97I6wHSq3yLbGd3UQWEs7EHf14qvPuR+Ibsid2jp1E1/Hea0zeclFd2sX2RBKj05
o+f6sjVuQpzspUILi9VZ19oe3wRDZw9NCpD8kkonFiwAs0DGrNEPT6SoOECVXS/9QtwW1KT3A8oz
y1AhRDaaKHeLLGx3xchlJ+T92y2VNoR9RvlJNWrtE2jkT5cNm3YWYNEVSY2WSj/+B57CzGAEsYoW
p91ER2rwS6gBqoXqwXRqVtKNlarxfek0BynOF2/nqY1LWvFUCbAgvlow/WIlYmvq4kuCHVnDyd4t
4PdRFqXsV/u378rVLt2OOlniMXPSVezRctzEerRIkAqtfJr5JhdxGNXyNg1LOgv11hUmpNdeUqzr
1EKme1IcUK1SuTdHA3/R84aF0svXEo1v++Z0iXDt6bqh6sSFCKHtqe1M1VSqBsOrHnzR6q7fQcon
ynHXyJW8C7tVaHge7giO9BCpyq6T/M+hKZULW2mbtSVZPy6vzEePMwUa5JhgD8HTn1bu3TavLSVt
EsnoHgY1I651JFjsA5oSJaS9SyUcXFOAo3yb49Yj7sp8IiApbYMFxixEYJrr8/IjvbG4z2aIgBx2
I2KOKck2q8J4RW/7Eib5Qe2GR9HI+b1fjDfWQk1a0Hx6UGzsCoyR3UCxWrbWrZPXOEBTMBlJYlHH
Bamr0Vkog+HvLWQ/l+ChXMlY1y2WW1i6a9fknWtUmLdKkF5d4HPHnOQf4CByQTLr+6bj+W5GU4I0
QVpIfni7x3RbWklSs7DiLtkaKJKsoqQIXcXrkzsR9/jG9kqVa5iPwvb5ykQaZ9c0iA8KrCR+KCeC
AThdWwXFNDvXa/0hLs3o1tDb3vUxdh3Zweg+FrG1DSt5XArVH/eoX230oE3XufCkjTC5yFK9e4gn
pfeou/eHsd1KUc7k9Xa8C9J8FYqg30kRcjJSIJZqaCB3FEb6IYHs+vKLfOC3sTVxNmhloENPefv6
uyml18sJukLVH6zajDZO6CQrxON+jlJPSsDp07Uft9v/Q9iVLceNa8kvQgS4k6/calOVVluyXxCS
rQa4gAQ3gOTXT5Kahxl3R3fEDUdfu1uuIrGck5knc1na/tlxXrrO72+cyVPg9SpdMYD9rXEEzKK5
58EijlknOxQm/fePuIc7/bFot8cMf0bk6YHM/mNbU7+u0FEU7j0+BQ4PLmM5RuNRd94NKebuuWcf
geW3p71VXYWKIY9orpgauEc63I++d5fHGR6EC9KRs34wMtNeEx26FcOhggOvlV2Y7ZvNLUgZgxpj
qJxtkWGk8D++yrYq/u2b/NHMTWEn4SIs3Hsp/TcuirMVlf8BuDlbof23vwPlOMBdcNJ/W5k4zMo+
5KF9b0emfmgFBzlpLOCkpSvTCpZZSJVHeM8qug/T8LcqLD/334UaTcV2s+UTilLG2kxArYgZjpT3
t4JVUzJgDD63pDqUfE65dMDm4WaLLeO1J9jVvW8b9wijolvnlvLiln2fA4c8zjx6Gx3nwaItuesC
1uBnNH4iifPy7wvlTwE/vjRk26iagfIACUNS3//flEPprJH2S7j42c74raTRs1WgotewFIo1TPdi
Skea97COSAbef3CFwN7RN2XWRouLC2pl8dpAi/zvH8v5h7MClkmI5bbwP9gobX/+f7YY8UYYgoXa
vW+C8K4zyvk2thWP/dL2LipEcoJvXxzJmrgIffQnVV8moC/gxdE4B5coJ1aTS858cumTg/9sK+Gd
av2o/al8YENfpBXGrdIQhU8Waiver2NT4GqnFgOy1HfmC+ctA4zEwypQHsMNsXD8Bv6BAY++g4g/
dqN8+I/v/Q+rHfQPxn8xn/EPcNuKySnj2YN1b9dznxeLCnOkct3thYijMXMzSevgD6uJUV2EecAF
jd0FVgtW690KgsCCCYVYLIwXZHA3v48Ykvzg9LbERotsghbvYrkY3LQL1hyR9gNVDYLH9/u07PxY
cVPdWZBA7E+s7O2LDEhz87vy0feIyl3hh9m/f+V9BPePzQc6aWMeUSMineOPDb6GK2beK3xlqb6X
GuNnGKGZjksgyA1NF8ou4sGGiLVOTtr5ZzGFv1ZCpztwRLFyhQNcJ/hVkOAUQF1/QbLPtxoNUoZ4
r02YCmxSozzrAYdkdOneC4vnk1Lhfwjfd9vdP7/EliG+jQSEeIN/tPK1ilaXdJZ9v7MDaMNcODsS
eZlLhNxwvqBH3iDSLWc+YazsTz192ht774m41QKXgjqMac+sY1D4wakZpEyJboccer8njIh4MXLl
y2ysivIOR+K7P5oEYCHBEWWPx4WXOl40oP0a5sZxA6Ls31/SPx0TPizMMOYGizEYI/6xHyFERabe
XFr33H8TaipyahcqXzwExK99+LhXxThfrQudzOvaVN/7cooep8EGICmnR9H9d2HztyIeFfxOimLu
LsCT/+Pk8maKueOmtu4jtDG8XM3Fr7lJibR/WToME6RJp4Va5Nfm8WSQ0rH+uazYxrPWw7kN57hl
iEuCyiOeJ09c6w03Ja3j/cfq+AfQCY9tM03DJClqyT8JHe2rVZSRwUfdQafRrR/sqkazicjSy8Sq
KG1Zg3cpo+eFODSuKC9utTh2XeH/12fZHsufKxXj6ltnil7rb0BthHm6GmnhNupBAqBrnk7oKurE
qrwTk9E1mF2e76+Tu9V6rOy+TEXhu0gSWGVMV4jL+2q24nlt2KFsYRkg3flgTfS/Jub+oXkEab1N
w27EN8IT/thSwdRPgTPbWwD3oOOydqoD3IKjQ795pIEz7nJL+BFun63BKlzwElRatx0RtwiAmgIt
JSauCvtgG0fn/74hwr+XDPh0kKjDOQEf8W/28vBnUmPQuPRe1mzKMOlDkG9N1Q+teRDXMNFPcaki
wz6a4EzVtb9GENTJaEDzSOR/nusBg77cZvk4jSpvnSbK0PXlBkqZTJvZST147OYlc8FGVq8OAaa6
o6vFcFe0/XylznzfIYE5cZGnHTuDMUfuaQwMLRQX1BCqH/s/8dlCWeLYxckpux6DRX2A4vSXAJuZ
C9m0F9A1x0Bafu5W/dXyG2B2e7Mn7AdiWgIbbELikvskNj1Yf7earh3INThjn5eVvRTDC5ssfaTr
RHOCDohbQMb3o66zTPVQiPIx0gZgmZLqR7jW4k43zktrGSfRaqyzvqFImnUrcKu8HhAfb8ojgTUj
TDjWE9fQ2i2t9W4VRZB2tnNYKPHz/RWHwpVxSWwYoDNol4pAJYPX8/94zfYXCPv/98tGauDcw8wX
5nz/ZNTrRncVn8z/nuyrgl1nR487s+B1PwePVvEUKHUKGh/357g4aU8kuLhKvYWzzPyyVk9z52es
5MEN7s1vLia98x3n3ZGDOmxp7Dg8TJ15HjJLBptKWzXxbFw/6RZEqS3nwqXiGUpZiacm7tci+oRa
sMtQf07QBXZBUoXLnJjJak+D6t6JO7YXG91na18VapmHiXj3U++Co0Ng22mxZ33hI2SsVXdDxoRG
RgLPAtMpMNxhDcWA5rhYtHVgRJocw9lo0ioepYKV07VaOnVyyxqaum2p1AGhsSgYSeXcBjC58Ucs
h6q8m5HEUfUtS6lWC4q27qMAp51gKlulfVD/FhtaF3DfSdamtg+mQqxpGVSYKenZ536N2nQxv5Aj
yfHvexQ5dt2SNtGHFzUPNfEh/LORslZFWdNL/9YAA+iRvHnFlWNNieSyu0Fjm3rcqw5kCDkEe80D
99oha0NHfAG8tdTYYDNEit7ylzJkPYZu8WtEYuh19sJPEpJ8YZiaq0d6HpE6Eg8ImEMrCp67rsuk
gY8XAgUDL0FwlEj4bK5+QLBV7fr3yDBg4Xb8NaAazm1gDh927MKOJhFjzFg/2KA/YiPoi9S3MZyX
N5tN383U13GlJ7guAiFqIAo0ZPkl15KffOP+noKojlvoMzLkeLensQswbuki8p4XRGXlQMpspT30
+xThE/NwEu4KiAlm5BWoxAv8+a2bNQBQwR1VJr4EuotvD/oFkWhwOVAPnkybbh6/GVoVh/1o1Suo
ojCKbb7IX0ELfqjV6YxQVbwx8PP7XqeIkDoMEUlsT1UHA01r4vh4MbWFZmGDZIAcD/jBdZ9hvi32
0UDdutq2T3Mzw7ALrvcNVzPKUJyf41wcwBw+Lv08H3TdezHplzaGS0YLY2Dbyzqd170JjsEEN2iH
8/DgVnd8RTGvhscJRD7dhJqjRa87Dzp3evMp8XUSIqQiEyVNmtnyLg7CzxXJQa6B+5LsbFNSYf8C
wJmoXgE2ye8doqgT4bL25Kw6w2h3n0216bMVQNQtoNEU+5A71l4AbxkmZAIQABrVktDDGHUm2cpQ
Z2Us8eCSAt9oaGadhzCSAhqJsQIyJD4c5NI+zeMg4LZc15kcvFxOLpLpFL0Cd7ATTXEdtzWceES1
cZGW4hlS/5wgkZuiIKKg/QNvPPa4R2IyjN6lqOkJq9RKAKevOXGBeGP0/bUp3R6cYaizfRUqdzE5
o+KXzfBRqqYC/hixMgYiRJ8gw3xyxHxzABAdVt+KUraVlRwMwrEPx+4IhnW5KVPfQaRj3XR0j79K
v9iW+3vGLH1s/PWliwKVRSe91kOGUdaX/WuJYSTxyIGDzpBSW97NY9H0WgEASZxNLhAVJT9X49ER
qsj57L8FfbkkZlVOji11zzi57uWZi78u9ldnSac1ujQgII98tU77Uistlx3agV4KBslrCT0BGFzg
po7VBScuf7bTWwS+jIeQ8e9djk17mlejOLXbwvfqCkTLLj2BOfichrX+K+ygPLX84q5ry/NQduD1
N/3BXszt5JKUPYP9vAWhNLO/CxxNIZm+I34ghrEUIKEIHIlnt2mNcw9QwcTy0q0OdMSpC89MiPzB
RuwtnqT8oGghz2SQt142V9MH36quU9d50xWzOWCJ4IWGFugROStzXdtYK8vXO9234rqqm3QKcuhg
ufrYYX76cZia1/3PwMxrnL9agk0WNPVl8dnZ1XotJ36ZFf2YPfVIVVs86wjPACmGcIqWok60cdx7
pwThvH/SZiJO1oRo1FYt4b8/rNf9JqCQNeuxluf932JVc7fTJgEmUpJqmbyLa6tX6pTeY1VFvzvD
gOeV7SfULTkwSqSDNwVNtN0XT6vwsv0V1JR/SL9VsYqkuiHLAd3uBlruWCaa9j4LucAOAOMV0gVL
xzraWEm5rPxP1XnNlbZ2nXiuyugGpe8nlhAW8neq6qGZxrwJXZntnzcSqzqM4IaTXlrf9+Vq2uFB
gey02rF789ZguBYDvMPs1cZFuizfaOOrbJbT1fbwIcLC9Z8nj/lnDeohRBH/Wgv6XZaLuqwarvgU
ViQHNtvo0W3inYDagsyjD20wRIkglnUJtwn9uautOZGNvZxdnEjrSpdjOc6/2nYC/lDKNReF/AD2
id2/dRNuBxc5Vbss35fiWr1bXdjfNcK9LHp8gtBlOfcuizFnXpyhUO+TBaqUGFJFTJdMjh9jpy6x
PzV9PjcUCruKPPeR5Cl3B0ghJDTI7hA+EjJfUFb0RzwiXJ4zVJeYCgRNZolXvxVYLwKP8sEr22sT
eH8N0rPOe5HEjA5Sssj5YNdtcz+T764Nj+Ot1cLmbhNkH/aPAX4Ejo3ATkeOWHXhX5bWda+MoaaS
pqzPdtHjueoFKUpel/vtCiUpIe1xAHWbKa+asgmDAen2o8vWE3lvCBKP9FJl4zK/NszhT1WP8IUh
TCrgpSfZdE81586x6LAsOwwB4PYAKt5/sL6Prm4T3BXeJlr3VlTsxZTrcLsQ6VCe7L+wpgIe85kl
G62pewyUjWw+DFXoJQbt7rFV3hb91KaO16iv9xKU7ZTz9tmJ5JCNwNpwo506a+EgmxRLSgg+fIew
GNbw5qEoe/NrXIJD79DqTjrmcW2lSACbL+e6xXaaLJYSGh7d6WpFc3ER0tgxr4o+Bk74AAVU0sE+
MP46nOzpsVF9dTe3/mHvyCEinspkjSb56Mrifb/maaduSzS7t3D8hbMAoiSoCh/3fY3u58R9CqX9
BtnvW8+H+uyBrDfuLrmeo8RlNbCmr2MIl972/yb8tmIdvXrwIwGGDH8EixbmnjQCHrNm/twbjX3r
rQGG9cSg+qwY6uKI4dgpNeanL9DthPsvXon4DJWJxpLpWtDiuJ+WotDBye7pY9ShyXI6/2ap6lRR
XV9DPsTUiBCql3Y5G5TcuKuhNnY7KwOUEBxXeL7cls76XUetlRLjYqADL7OY/AVLqcdJ7vQs86PR
y1GypFq9LwS3ayiQPAFV0TfWQKw6RU2+X1yddvlhlmgFMPCeyJGXaVejKkQHCMFyrDH7cN7FnHQc
z4UVtslMZwv6aVNiANE5TMXGIG3buS43FTTI0Bmf60Q0H8HXAOVU7nF/VpZrcIVo1V3qyO2Ooyu/
jdDSxhRH6MHns8haGO1eJGw5Ui3XCXeOVd01wI64ZeZrwX94DoFwcIlMiuMJgbve9AP15C9M5M8p
20g0hsDOhUkIAsg9HBlfqnDQCeTf80Ol6gergOMbvE/JlddnJfvpaFf8c/VmdRpcKbMZ2RNp5WNT
qFBg4ANB6imLlgXCyKk57wtqFTiF6hWuFrzskICwHEdjrBsf1QWiRwyx+MD/aqGfDCjq42oMdkU7
PkXhcYSirFfVa1FaGjZcioWY4oDc0lVPUPZImG6zIkfmLmqVtfroyOtqSUztQd55MwSboiAhGtDw
KCaCnNUIDtHcuI8wvCtAy2o8RY4Cei+QgP+TfPCDfN0kj6hF7KwtCLr6jX+kfBpxZKOZxxDqb68h
zpHD3yRW9rzm9nr2qdM86vG505truzSfDGvoIODwAXkebneEs/2G6ddJQL92omYavlo3sIR+BQZs
hJAUvh18gSWx/YyKqkqiNvKPqMynw47TGwvLcLDWKB9qRGyDCspUM7EDSg56VBRDvaQ1YWxGb754
UXWoR9NmmLQLsqKi49MKj4RkdZGKLSc1b+pocUBoax0rhFbcl2H0beeFLKceMSIlzXnHHvy1gF9E
7z7Q2iSlI/FfLzbmMjsIfHBiPK/1+lOOBQpwrxVJO/h35rp3HGvxVEylOVSCl/h09oHzip90uXyS
RXzWi4xO1SzRS1gT3kAI4pew9qDJmiJdxv7iqMIy6mONpnQDMeD2ITW8MS7DAG0UnvIPXtrPJXdf
Qcjr2+TOn4EbvBTgDs8jyph8aKKbG9UqLh1KL0z6rx3sBA4Aw6Bzd1yFB40ZtM5ZHlRYLFk5ieJW
tNWIgc9P6qoJSkBF08Zrv1veWx/la+X5R/i5kqRw7KeAcZ1XSCT7RopvQh+aUBavwhma1LCmfh5B
r62R1z3tVeMA6iw2bnRnbeUAr2STQFwgMamLfs/bZIBVFaZd11ZfHTuCBR+8sXFvVDwWEbxHCYDE
TLmVF4MHWPKlmLwUA3wfURiWh6aCSB7xD2BzuWUnYKxU3ikjMuRJmtO+dgIGi3q7nbzE6203F3DY
STTr+KGjzi8M9eqce3KNWw77vrp1TkWLnTA29hvqVgzVbcT2HAa/vUVkfj2vTyu4rsC12ocC66N3
9YqefBNue9V7MRuThKSqTjv4EBioQFRRYcu3WAlSBkWyuE1z5yA374aHlgga3oiaq0dQUCIk9AEH
Osf0B4ER6eKgoRvcDKJuVA2iqlMo14BzibFLTIdnNhZKn22pPmyvj+5bj/2uXAiT9s7XSPrclhBb
ep3Lb2jNHaR/TACmYR09z0FeN9ZwlCwMDqwsnmGP+A4zL0xro6+Kq2Vo8ACAEu8vcDLeTwuF6yN/
MkvIckJG6JCBGdz2V8hh/zMuzXIX6Aew/Qzy3cDLkanzQ4fekAERGxEL4IKqmAo7s4MNiIORdO1C
EIk2sz2OawudaQM2sJv7+6K6dST8XZdhBbu85odHI5a4yzgcQE5eu6WwbrSI3jEgE0+h1f4UHlR4
Pn8H51C9hCbSMRIrPL8Y0QvA4xUP8EZG/6vbEGsZl5OFTN9+sZ7LfoZcoY7OYzPYAEqs7607fLTV
yh9tQBmYxWA3LeWSuZ7BWVTDq5cj7/K9ctl5kPaSzJVWjwOUoTDK9j9g/IMaycbNwUb9Dfg33pc2
62MIdeky0j6NPFFcO78OTjA+AtLMETiBr/3M7bHLiGHjcyTBluRGzAxymCD2Ku1d/HX4XYRZMNj+
by+o333cF65b1T8pfcOw9EG1jv97XP33nkXhYwvRZhiw7khLUuQSmypbldAAvuo3QJ/RqcXACU6U
+g1DTNURZ/2UTxqLrLBzZBBXFyNrmY/lOKWSSCerLLfOI2jXLs7ifm2nYSA6nwd+2fTquUCgZQp5
vjxjWjuK2/lRVZ74jXlZJxZIHbNEdRohNrkvMaATS2qcE/U6dDXob14obX6vpXdccSLejZE8NBJP
1BVTkCwwmYrXsOiBdIyfS8HxvdhCgU6N790GR43hAAWd7u5YgQmDzoxQdogoOFc9MCY917fVdv5i
y6yOEA3KOKyjOhU1vw9MaWXFNNV3UBRCn7TAmH6Ylvk3xeiuPwd+bOs+OhpEwTIU8jXUDqBPpI1V
8tdaq4el9L5tcnJXNFXC5MiSFVMPHawdiF/IrLPJBx4MbglAGrFqUC0vH4F08Kc2fFzb4wJfxcwv
2JkwptE3NyVEik48GPdphL7hfiynXNTmbWpr5wCyGMkA3fijQX5DzAJJr7ie1sRecq8t4CmJKJxk
qEYgleWa4RLm2cQGzPSWaJ7lXF4Xq39yBz5nuovQ+bT1uffs7yUM/wuX+SmT5n5FgBkO4+IbrHu+
9dIF/jBVS+owqGABRk0OupUaYB8tbhoj+XDVWhoEJwRF7vSwBw3dKcOMFVQTJjXAk5OyAUuHEPtk
EjWgwwpOl07gvi5eLVNp1fChA6/tQYKVEEDByJtH3+QSgax5O0zq+eewYmubUWk82OJKhPNX1IIr
9FM6dxz68CjXmtmxwuY7NMv60szRQ9CST0wDi8S2ECrfcZkj054lGhdYSlYQT30YhCdJwfpjpUXa
e56BFidktq0EyDvWLkSZEmhrwRfrrO3otbajQyi5E0P3QKGEQ+u6DF0eltRClxFSyJvoLYLl8Oz4
n67ROluYlc4OLBtZDQoJOYy5L3BnKYQvZAWKsjK0zhubXqPp2oRuaGwqJ1FCvGIu60h78CYER080
9SoBdtKkNDAnRjw4KGO0qxNrnSiNvEMyBolaluAC+fhzpQxAvKBpYHEG+o8SeWUtECnMyciD9uaT
mOU9D0+wJMTgTxBHY9WnIxS98GJcs8ZEGD8uk8hhGA1vzYsMo7+AEgKyGt7gcIX3UbV+jDbvNMw2
CFjjsKSW5aXtEH4aWR0q3ZC94vW0+aqXF6+o3tdgjmJ4jvDNlu6eo7BHt5o3WDpJRFiF7nuGlBau
WLgvn4fB/QvONO+CW89cD4kYMcsuaPFWLgAUyujBxr8ZtyG3EUJkvWgMicWD33ip7EUeGe/Nh/UH
nCJsBxOGfXgMRVVhGr/AB3fxBJ94IAJcOc1Dx4oiLj2JARIK3wWbsHR5QyWhc2UF9WGYm21i5Jmv
MBBcxPI2uagEVYOqzFkDktmjFYtbgcIUsl/k+Baei6Qt2gDmKQswRcNnXQ6ncdZlTIfxL1/r5jgH
+koi5mAMtD3PfvuNSn9NV4kvFYxTYuywysfFegxldR84hTrNc5sMTQMTJNTzs415y9CtTqyASwNZ
uyXD7XVgLj6gBYD43BL/lyVKjVH74N2duqvXx7WyygOyeORhMs3BizRNWt2eYdeVV0DBYz4hIwcm
pCkmMadDgkFJmpbRfLLRwCIq3R/T0W+nZPW9PolCHlxKfCulbmNluydYHgxH0MsxMLbcJ7CpUFQB
ZkGAfCw98WPG1kqZ619IQ2SCgPDmWEbPZDZofYY6TLoeRsJQ/43LcCJ2ca8pGnY8zGQMTAHNunfv
c2hP6ma5+NDDInViDcqPTti/otoCMYdxgGHwf8FW5rMBW+Mjs3aWPHrp6hZTDF4dJZHPPVg5FPVj
DePixdI/KgfiViQ2NxCelda5bQ34W9WCgEN8+eS15xIIRTTZPbJwRvZgF6N5IOBcWiB7Q1vYx3GY
5ttK2LUklTjUdYsDS2EV41mYXMuxjlln8ax1HYwB8BqeIsL5LWbNTl0kUCGo8g591nAebPLsmZG+
tDZOzxZ63Ouq+dmHz8aRuAV0ZEsd3rHGfCC/Sd4s+qNj/q+RdNV1WHILzM85sHSdM6m6NAKedazx
lC8KnX8VsOe1pfVpmVyBQR1PHI3bY3AYrgChA3Ih0LBoD7gp0lJ6wYMIBfQ/Myb8/f6H5axrCc08
5pUwhEwxxxeGj/svam55OgmX5lHQRF+/ZzXup79S77z/Vs8aqJr1uqTcVt7d/kuAnv1uVKxIwpAF
uYmQqFu70c9yaMUd4Fi4OgMUSf0ZzF7jugaA0UjQxXUYZQsM2L5lKQF5c+BCvQ1iDrEQJmgxebpB
BcXKAHCjTwazoT+EO+kXsG2RqZ543ZLLro+trGWzWI6gSV+eoa48beO3seZ+GDegAw2Rf3F/AIDE
caZFywPMg+xvYTu/9z00aYorsJJoyBZ46F+J/WxZojlgoKVGsCra4l2QP9AxOiLHoyMAZqtprdFH
IUMERbXTJHbnhMem8BB7V0GWFA7jB1x1Mqtv1SHsVQM1ZzBfXdzmwJgtwKeI5wDjKaNGfw8XTEq6
a9aapX+EUPzrbwDU+BwpSDxDj0B16HsI2h2wjIdqydtygOo9xCTliMrWNsO93Q8fk9frs5ZDXI+I
sVg95zY15iQVoBXXa1927Zdi0RH6a7DM27eYDfkMQtJnVEcirhhOD8HCl10mBX2Yc4XvMwTAwCgu
kY2x895/l0QToPrLmVH7AVNby2U0m7XJ1go1k2ivITSfXzo0UCmj8NTzgsHOGD+p+ML7eAGh0lLN
PxswVmkE6OeMCGgBUq/tYB3qAHWpQ33nR/ixFWDdZECHmlbLOh89YltxSJB5DnepE/6hPnSWQ3I0
XKDlQZBNa3BBqMiEPnSC33A/tnUC4SZGUV2nO5vIgMlv1xMFZ+dsM3O+UlnX9K8YpgEeYFUPE8y7
Er+DjswPR6ybnfobPeTtTpZ/h4yem4mgGCyavkdv2qJO96cqhbKmiR1NvaTDmoA6FyORpHUfUVXX
+c7WqLB6GyD/i5FQ5z2TluAOHy5uyFB3ji49Nw0qeF+F3mFawJMbgTF2uSAG22/vARqd/ZGHl1oX
yAfeKpkm+sI8+YwhH1bDN4jLEHr+bkLie+Gz3EwqcaxJnzCKDD7GN88y1Ki4BmRruMsGVG6THhwt
vD1cWKn0JXCu4drmiH7vzhZ0/TBOYyKHkqO9iqB7wewHgNtJPFtzkxMTuHeBs9zjiUbYwZFMLLHa
m6HKpyvGPh95a38NbfLAHmNE4HiHWbj88evpiSq8RwLsA13RiqmidL55c3U027ggZtluIifgHnDR
eN1d0QTqB7h3cSGde0LKnLrMFdCM0TXmAEcb98hGCABcZ82DRs5ZwXz0z/UXoqs6iKAo+9bV5rsh
UwQuD/3wtnaavr131Py5aDrf2R106SVDYCZOm3VtwkuxdNAAMZ50rGwBLASXFgN+mOFmGkjtIPNo
Hu7Azcsr7RWqKz4+eopDDjuK+xA+uPtAWzWnzRLB01uuP8N2+VZWeG0N4fNZLRA/7VCBjXr8cbRY
htp3O/D4iuGIFlDWbXHR0GLrAQQvWlMmU+3OGTQ4UGnS4JFtNgbaB7AykLSmdwvgnHynwpagdS5W
Wb/Om3HAPgA04BHFfT2oJKQSfOQmyi08+BcZqtN9r1plh2/u9blgEKt0g52bsAhPAj04CyBVnKHT
exYj1OmNqa5Qw/LEEQFerOdDQSAZLmao+LJhDEJs5tU57Ig8oAR5BOIV76RU19FXUBZDvmv3YAkU
xmvbWOm+xwD2hCkD8HIgOJnBv83loaDzr5K0333pvPnI/sy60Uf/FKizDZh3tsL5iwkN2hbkA8Pw
XjwVVsZrfHk02TFWa4YaYn13alUnFWQ3kd/5BztY+sP+rUs5YFh92+J105hjwNlPQqD22hbIZLld
XK2RukPjKDNQBupHUEP9wdfoMKFkeV48KDOX6clBt3msStMks+iDDE4AHyOe4kXZK17bTAcfALXW
LxZ6s115FxRWn060v28b2LTuHAjWqQ9xl4P+vwRH48Khgah2K3X9h0D3v3dAy13lknDWIp0T82qx
rShL4OUxJd6mxegw/HCijnTQbT0EwLESxleR2yMHL7B9x6V0Nhj1pRl6D1lpGDCPww564bXr831M
GRGnMvckfJrwKEFqY3lAJ8MHKIfn+dL6VRljTkxB11ljFt0C2WsBiwZaCBcpog2YVCYu3mAdQRob
MAkSaJFHUxypIQo+KwKQm+L7sBB6rIgb+4VIdcc8zERtH50XgIdbLZYDjAXaTMsCOoEe3gG2V2Ac
uPuG+8t69jgYc+HxkwegFCXU0mSamExtCh2+wlJD29axtCMGF6ovZTPkCL/8fsYxCmB1J3UKy/5J
AC+kjd8F27arT4g9neNu+R/qziQ7biXbslPJCSASNQxdrwuSLpKiqg6WJEqoAYMZ6tH/DVf8jCeq
YObvZSfWei8iCHcHYHbt3nP2qSjzUvFjuwd59H5ubApk2sbotKr+BL/hxkapsMZ6gUMdYdiOpjbZ
eozFjxWNRlw6q66Sj3ksCia1WKXcsGmfIp1fNF2jc6hFdgiM+k2XmOMbfG5vSNzOYXi/7+T83XI0
/Y3SH7721fi17bz8hhHR6voKz6pEs5M3X0c/d/chY4g3GWz8G08yorUKTqoRFiwsIqGffk4adB+G
rGB4DC5zjhxb5I8Jl8xYv+JbtF5kLCofcXUWrZugm07NIPxLCi/ux1beQ56817weYFKat6rD7s7k
oqjOtMk0fEIS4hTm5paVOApq86Zg24wgBa5mXOh75XX+rstbzHiSKYRvaL3u7J7bz6647xALf+Ue
cTITc3QoYhNrYvPJh5HM1FvvgYIcyDNOz0IrRotzcGdHQbuuk67fp5O7Izms2NfFIHYoJucdMnO9
igYmn41tfcXXBnlZzPGxYO63TnMdHMqEdpyYvmdxWL4xFf1Xzya5r0ynN4O0vwyiSG9sjbCkaiLz
xs+xzf+QstRl8YBQrUaWk3mITAZnPszhYN5Zy384beuvkofYpBUv8uQ8ZGwYcYxxslsU9mPUyI/T
zPjAVrN4O3OytfDivWeI4Wy7EXGIxXO/RY7UPCZqVGsRcuzTvL1Z8sEeim6j/ZLz8hUR0qhiDRGt
2AQGP1BbasQ9zbQHKiQPdePtHQnUrKDEPWIy2CIjro/IRg5jy7VKdDtXXUSmv5ZDVx+ajilJwcji
GBSnBs3YwYsJJhiFtraBg04mrlus4rUsyQXH1l9GYbUSievt7ZmJi0dS3yhxUUYjtShKwLOw+0cr
AYbh2JmzNqWg9TkDgzBcdWf0+t11K7KjvljPceEfrWw6VPMobnO5DcKReYn5LnUlY45IHweJKT5e
alqr9W7rzIpXdd9n66TuJRwBG1ge5S2MgPrUqQnHYn92IZP9WOMQhjHkdNJnI+3FvV91Myw8Q9/5
kfjsDdWlx63LEDd9PyXO+AYV6nly3HNWR2/4ojmKKNJoOm3d0Vx0VwElH5N27CIcdrekq+5lwKy4
5fuv59yiVPL8YwXDbJOXrf3DNgluzroLG4mbuNH5WsQ0RGKQMV1t0Wz1aox95K4y7kM2ZQRPPKz5
noFkvOpruVRylJD41JgSl3rcmEkDRqNxHlvHMI9252xqP7srK8PY+y0Nkj63mj2Cm6+keiL3r09N
Cf82rZt31xls4gArlIGb7cIS/kpWaeM4pmyFDaLNk0+5u6ZryrlyKXuI3fbODYKFZkwe3cQL4bXs
K12HnGHnk7DC947Zm+frBtZXJrV1rY7+JH5c6lpMh3V2g2io2ZNZCcxyUSkvd5aZPcoaoz1YM6kU
hn2sIt89Y+pH4ZN0d8Gn6wGulhujKN09Y7tsObywgFVGtpT969iYIzgVimMzq7zb2+/6GtYPLhEO
Y1EK3yKYykNRFyO5bvVyOLlvFjaKHxufyL/rkURV/ZNnx9aq6dzo0AwWpw1p+uuu5GVJPWK1rl+g
rLPxhgPQD21whEV8PwYY6AvUWwejDpz94LkBHji8vLVR7PwSvC2wopY3khNp4elu7Vt1eOHubSY8
gufr0DwTRnrEuzwvKiljF5v9e72cvq5FchPM5sHxbh2MKoi1Whshh9ODDnIzLIt05Ci6CHNJt4XX
6DU06WPtNA7lSf+gGrs6Zt2AngUKsqzpmA3vsEX7By2SaRuw/A11294MHSe5omnnlUyiknDgIr7l
EXJb+rEYiG+iMToyIRtu5hGpUi9YnFigdVyRINl64UYHybowwuwkQxu/KlWla439SkYIpQfyUDmT
uNk90aFrFsB2z+3dQxE7eWkTn5Mse84zPa60244XJCpxzkio9pOvsRTFpubYfErGBEWKY56yRtPk
leo2Hu0bo5+WnyH6GFkWnZFxwt7UV5/9ZHye7b5kZx1OxRTwikX06D19FwWmWmmT0IipiT/6wZzf
aD/fxGFQHkoY0GXn1weXV+0HkShGZs35jH51g3SwMQa0U7FA6YGQ1MRUj7nqjsYmqgj3TVXW4uF6
jgs17iKfGa7rLRKbRL6LiyQ4X+kivhgYslkPEeyjtdMDoDbbxKLKwIsK1qA6pDbzFdQpN1cFRDQa
5fZamVmIyQ7hECms497Ep8p8qmIUnk5tMZBz6OXkYBD8rntkz0GiDHuKxkThHorsmKULMSX6VDkd
SBSb44otY7Lq9Lye1XaIa96beWx3vl1kO2XLC2fXkG6HBf6DmA4MIWdM0J+iJolecTT+xvGEXSUQ
xCJYRGH9IilvWiqbqW6ty1VxmGdxdAGhj43y1JNYc2x7Dm7Eaxz8BmZQZccxfAZUB5bKg70oaDwP
UWmhiV55lfbO3NCVG8TyPYSO912fGA+tmVp4x4BYOEzMMor03HnFRvK774Al2gwcb4ERBC8NQd2o
6PTIfL6Y9hwgbg+qnZ/W8jZuOP3M7Yp+c8zIA7VsJPv6VmdZt+1VUnNYGd2DE8X2bmqd8aN2htXx
ICZGT4ERfe+C7BKBtvtsGBBTPWNM3k89oH87y16R9lu/UkPAGS7ZUkvqxq90k1SFAylrhvhh2aqc
qN5EKuJsasGwyKow5ISMyhPPwoxGAKpZpFp3lbtkof7dS2IvgLSfLQaEqRMdE0LlDwmSeOEw77Xu
M1nGxuV6OjQqV70D2UrTrYJUUlUNEo6pWpsj1HQjpwoorZGOCsfVswhGphYjglNr2UJjpNpKfSpS
umO5Py7KoHbdLyYsMF5i1QTuAZqFfvz7578C7X/5/J5rLsY3y3auDvp/mDU5q9PnaWfjIh25nVg/
L5FsnJWwR+9wLTjo7WwS5MN0IVg8w8QwttdTPtxjpnAqIFXBe44lcbOVdt+bihLG3iRhJd9XIG92
VfA+VL3aTQMQBLBD6RawVb6JJKtUldUVakKr2g4od4+E2sRoSOG4q6zl1FKJVziQv9LuHBAzJsc4
gSGO4KEXTIuo8Cp/CBr3wgSIMx8q47shm0/zchC+1nrXmxgBqqRxsGReCb0NUznuUAtdlXYV8+Nt
N8xHp05Ikg0xXeQoR4cq+eZ7z9fziNmK11Jfrp/r55sk+NRmYC0B7ESxvHSE96FdtMJ2LgpKwLZJ
oVLV2ObRmT46zG5WUYua2nPCfWw33S4rM70dDCZmRYp0bPLfXYUfE//TY2Uzp/TcPFm5GK2O8f56
mFNEf+/1oi3xInP9wzNyPVZqq+SupTbTHyu6oeCBt7icX71AGVvOnK96338lHvBNwTUs2eCI8l8y
JGqX0XtSMkDRLPJrL0VMNcn52c4auBX97HAywhaaDdFWhOpkGu4AgHksNtqry5Xtw74hpoA2C4se
utigWV+LoKuYlS6vuwlzRFsFc8qOGcgrr9KvixKf3QOPgKHF5xu8eLrAe0q/MvBT49m+MeuUJqNK
i3UxQRbsiqVV0w3lTe7Qt2jTtt7GWbAOoY9fW9NxXJNdYKp0h3TGu8l0sRYldW3E3A1lYsHZpXAe
5tL9KGXzHWmVx6wOC1+FB3uHyd9ZXZ++xsUvVuO80UN4uhahf/+S1q/OTWEScQLN21yi916aZRfC
xxAbKSkcWUu3ZW66j1aRx1scVC1DXzc6u2TkxicgauJNvBjuk2BdM77b17NEXtnl6qRaz9sMZvoU
Z1O+IYo5WlUd3KRXPurv7gdRMCxqvDxOYL54awyzt5iE4P5KC17hvOMnwwzXo60QsHcyKU+Gy25n
N1PHescwPPSqYhMPr+Y8/sYOKXDnQxeEUADdVbywSQ82sTBGX+BDsxDPJWP6vQ21c+vspHaIQygs
gQ9t1kcnpYm9MPhyNuSmPF6Xf18LY8XPVr/iC/7N1iVMzJk8reTVk1vw4vfBkYXDA/jNpQ9o+JaL
zBihsjWm8wHpvb+6vmpWFWzQ7LtUnkMD0sPl7fKY+U6Jeq47LI74+/JNbXSgF5pgDxx5vLUVisna
FN+xrGMXoQ55pYL53Q9KlpfHXV2wJL65WPH/sWtR5NWeOWj/suj9ke2eehP5fSjxuV3fJtFzMmhw
XDN3Dr/VTIMtmbo/WquF7h7rxStf1K/izH7zyLFMk2d7LUzwC//8ufByG2455t7l+jLagcTOEljf
xxkgldPi23AXrIk0Gkbji1z32uOzKg7/f3/2f7fTsZ97JoWqGTpsez9/EEORr7KMXi7FnE17x2DH
zZxjRlHGyB0cBie0aScZX49zXh+vJWpNNRcyOV+jlAu2orQj9muAhUls9Pss8mxM+PL22qnwmoFN
pA5uXQ0z7pWP/is+ghxdMqrIfgR3QBrmzx/dgbBNLeL7F99t7HPQDO+Lqg7FKjIVJiBqDJinjKKS
8ms1msk5Ephz9GDTQ8Ckb6BpuK+GxMKFwT/Ok+sClS6GPaJJ95B3H0q7JqK3iIatbqxHuJDGzsg6
87R42175Ir/Zy/jhPZfnk5QG72VpJV2nNGInEBeyFA0gokb/ttP+w7V6AuT1fhDJJRlA0biTvWf8
EOwI8gEueVsPGEquJ+kfnKS6P1TE3HfYTP18vBvOAeaWYcyjh79/Yit46Yx2OesHsKdZNqk02Dp+
/u0DmpLS6yaY/Msuf/2kcvIOLD7r0Rv6rWimcEfq04eupcFNDKESN7HkUH519hC0xwQwSO87tWqs
+xaMX5j675Kk+FE1zNR7pySML9f92HQ/1G7bHq6vShLRVLIawHJRpt3NUPlIPAJvPLWQEjYIBsvb
+vMQGeer+aT3EjoJgUIYIshtH6tkxDWAYsVjUnRqo/IW3sm+43z/CBsU4XYGLmdqC3rKbRVciMnY
uFV7YPTu3/WDH2+qOf462NP4ONnBu6tFdDI/DX17w+AyXJdeR0OuqD/ajvvV8RAmw1mpN2Y+b+06
7nZXlWoWtKzazoi6rAf+WXZeRZVWb8KABk/iiLcqZr7qMOtcT2KisSqcva6GdShPlmGTKVGbT9ca
swzJKmedeMroSeZ9aB3T1G0Y1qExvp5qfNc42pweb6+P+DQqxgWdugkoKXI50RtJgns6GsWBL5Du
mi7lZNncmgEyF60m4jqK9JsRvI0d50SCn4kp3MHPs7S2al3SCHG3VQtXyq+CfOM1ebILkO/SoNQg
iEI0SM44rOxErod4cC5axwAcfCZ6OWGYYjGjXv9KY8uWnpdqLtcvNUVgSONqMJBP1RhP6RT3rd08
pnAMlr6WxRANwOksUWiNnxFiym3c0vq3VRmugEGv0Qilx2sP2BXELCKCFCaftwFeSK8PQQGd93Eq
blxw1gczTR7HILGO0K1x5dpvbKtz94FqH7pOHa4vVeL5b23I4m/79BvtZXMnSt89omdH+lcBiIu7
G8OtAXyM1aUC84wbs7ipEOaeK/u13WxZjP9Z3lM0usRAgyDxgSb8Ut574VBNmaXMS9QNyUEHMJrm
nNErMdQ57x0GCCfRd8oCqGLa3XAQBXEd11f/3+EKb35c7UWKw4t//L8JdbhNQTDr+nv7MtXhpyCI
/6+iHziw/+//jlb4Jfrh/Hn+nONs/fwiL4L/04/cBxH8i5a4TS/C4fQtID79d+6D6/8LQCHINBIB
wRC6SybDv3MfPO9ftC4AskDK8+GgLEX0v3MfXPNfy78n0AebYQiQ2f1/yX1Ytsr/PFgIR1wW86VN
9fMyrny7H4YogfJnIaJZu83CB4p6Wb39x4/x74fmf1X/yZX4099/QZRpGIpSzPTzzo2GmF61YMnd
RLbd5a8UA3+6wPLv/1HflQMzeyXTYVfP1nBeBChnGkvlK/iin3Eq//l5nJ//Ovw5pxsL/rriiMW4
OR1RguoZybSPMtH8NgDZ3ptdZb5SEfxc2fznekuh8I9v07e506YTiu+oUdY9V283uca0DIZyvP/7
Hfl5A//PJV5s3MxcjGzyKGhLOk3bMHIPce+Gm1GBGvFfqy7/dFdeFJWT1bpZFkXzrpqKZwb+JWj0
oGME/ffvwMv0u6f25dlfOiWtGWnO8LiF/lI2mPwaNtszlsJsb4cqPiHk7F95wv5wT15yh8OMlERH
tzNuUzxx5TRaN9qtPwyhtF7hof3pCsvX/MddR+DJpmdzhUCHslwrrEoWhga3VnuQWtVryfF/uClX
2M0/LjMgnfbjwqx2NjNmIA8+jfK4CnX5yl35099fvt4//n6UR1mbV321k0YkCJuzpwumFoSyf7/p
f/qVXrzpBjrULGlFuSOZpcZ82yYHoK2MsTB17f5nl3jxukcDlUBuz+Vu9BYPE3dgVxiAPCadVw9/
v8QfVhRh//wjeYAqDGvOxsUrdKEVU7UCM7ZzIawQe1DBsLZ/8z+70osXHYr06IPMHnf4ANtzMi4w
Ut9s3kJ3zdADzeZDkrYIuaXhpdu/X/IPa8vLs6RK+6bJWgxvuK/NtY+7J1sX/kik1zA2joeDP8W6
/fdr/eFpC14wZLPIqND8JyOE1cjMVirS4ykbtfnp73/+5y7W/1kmg+X+/eNhpu2Wgd2w2z1+womG
T1NySAH/jAuyM4w4OVS+nqKnQSAv2WtD5O2NwZHSfm2J+8PT/nJawDNeFmWVDTvhh/UelL278QJ7
XmUp07+/f8U//YIv9v4xdUMVOvGwG8iXi1fYp92L3efGKy/Ti6Tc//yEL9aDUMAViuOi3A+D2c16
rWQ7+J872U0ltCmliR+jlPWYVnQAbtZT3iTmZ3vONBiVLiMp7rUV/A+PZfBi5fBCEqyMKuh2CG40
VNwgQuccY6ZDw14A2oL0PLfNK7X6n27cizUEsiOPY9zlOx0E1SoI8wmHFfQyuEVYpV8JOvjTrXux
irSDjrWeZLkTQFk/GQTAo8Dw+th9Zc/7wwYbvFg7ODL58MkYkoZF6qmPY5OgCEHeEtNprKL+W2aC
35gckPCvbIF/WBaDFwUDcu3QGeC571Lan+D3S1cFD30WJc0byZA/xkbaFP1pLkIBTT9TxvDu7y/B
H27Xy0Rlq7dAG84KobIYiX2ULfX2rq4WOaWVqzh+5V3702VeLCc5msmAVDjO/WFaPgrT6J8VxNvv
3Tggcvv7VyGFhsXpN9W8/6KQiPlZUKA5iMxgB5mEp3eJdSAIx+h2Xmdk4MmskkefDoIb3BpAuDuY
HW7sA4JlJrenE5i1mxCaETa0hgrrHhdHV28j5TJTWo+DbbW3bSiSgkhQc4B+EHqIX6FxJvPRpvUx
3yaSw+vHKkX7hHkFJN77QOYcjVdoaFG5VUz9m8+VrPOJ6XwZTeFzihqtbpF6FE23TvBf1c26Cuzy
GUGdJAxBx0N9P8aD8g9tWKfBo58bvn4D+CINcXPUnnVvuzqdT143xwh6U2lz0O95x1cpkaP9l1zP
MZbleRjdjTCmfKl8ydn51rppFGGSx5Zs33fEb+BmzPt+SDAESUvjD0g82/uS5Y0lHlFLx+EZ/FNt
P49FF+vboEJfjUILPc3COZnRTDMP6IH29ZVuHysBURxjeZHan7NeCxTlQzGR7Vu4qRWo1dCISc2r
yc9TYyW1ulUqQctAOmXvFLs5AxtsbotEwr8jC8atLEg9GFu/MAKJzScSI0zxOQsTT3wF+WWNz4hA
TPGlaC2vK9YKL8xwwMGWEc1XCfarcJuNCo/3usamZX0IWsmcac1PWw5bshTSbyQhyy0Yf1VNqyaK
7A8GJA15qt3Z5HfxKbnZBS3oL9YjhnSn7TkNRbP6LJpUe7iOLa99UuQ6mfdVafXy1hkcHHBpmKr+
7VzrAoOqDhfs/2YEe0eegu5j1PutoGUSbnodYCxNgnqiQe+EZoypzQ7y27HA/rkrdKb5Y6ObIrZc
Sb9Nm3rVl0UffMHG0NXPod0p6IO9EtlTZYbSeY4q1t2TP+RF3a2mgUfxtjTCejwbfZDUUHosYll2
asQ756zmQA3YOTqEC7djb1X2U28QYfAIP1PG5kqk+QClATmM9lLiX1UZXUDnBOq2smQLJBAkDHS7
hJ1UwoSdH1uD0PLFfUuibbmKlB9Nuyy9ape9SGURSrpSKHdd1pocVhrP8eCz/XoMpNGkQvv7Fqax
JEKoao0ZQw1CSOw3WBsazBLA9HQCsVkUYzOzo6ExvQlpOfbxbkqwBfTr2C2G7hPMIzqUkdn07Skg
Lr7khwOqgiKoUcMHE6fu0inWTUguWpOlb3JNWsnJcoZ8LHZjGiTlUVlhmIHmaZnDPmpZTdOdE/eF
eBRu3etvvqNCEqTtMuxbsD6C8p+ne0htOoIdwY/jKsoBu3wRfmJmD+Ekk8qH1znlyD4V+IN6FerB
EtuYYL70UOIKwa5oygBFErrFZE6Pi/7M/5LmYRE9BUbs4x00HdoUxLfKwcUq7knSS6ewGTetsrAD
dnFjzHtekQChzdi2bX/nNUEqz7kC5bmfE4Z8mxomoXnEiR+2W3BOAl/C6ExGckI4nFrv86rLs7tW
JrP11jdaTgOZj3izI5mwChMWSbfCRGu24BZqhsfzTYnP3X2TIKokK7acwErUK53XTXVo69A6JfaU
IDJJwdhjrey9D8HYD9VWTGjfN2UDCeMy9Z1meg6CtEX2CDzuzeAnTKiULOwcMTga10uKLMI/NKFZ
KLwiWFF3KD3H4Un0UybKtW0WVo/GwOFl2UIhisBYWW7WHDFANXzDybUrpjmQsQs4MgiNfYSVcOqz
h7bv0zjHpdC7DWNaVbsyXUszru9D12mtIwZ6953fj+JLoDpRHEwLFsUCBMGTtg90NaffBoeACWvd
pqVblOsAvHqD50jTRo7mbjb3Xkye2CHx0eIC7C0cOrWJm1vizhzINX3ycruckMUZDdyWPBUWd1io
0dvU7dxGN22hHd5YPc1yY0aTBqJaCjvGoxtO6EP12rCSugxx8Wuel/NEc9eRGx1m8yzWIdKD4S06
/igQd1ltJjbkBOhoOtlX85Qx5cLC3AX03B3yjCQjJf1soJ2mG4xGe4LSAnqCJyAdjE8VXp1+3dde
KwreRmueD/akxxBrphIM6lyryOiiBEPcVG+LMYnskz+ZyeekQDc4bLMwhVAL3q5UeuWH1pAcB/Qa
8d5JK3s+lo5WxoeJXKsBoPSEyKaLpRd8RlUixnMQm0Z724WiheiH4K5FTFwnPOuD9NihZRBF70QG
4GJnjm5ibzojddWNNY+FgHuk5mTthxMKYz53aEd7xyKpdBuKKhIfK1KzIzx22kUBXfh0oA45lFCr
YuBtNJgxME/a2aUelI0VBGt3ugvgD7obN/JaZlCl2X8ggKUhzkc7I5niVRC5YByrhIwkOgJjv649
Q5MZwCkwlg/F1DTz+144UFTx10b5h6JmvbwRbdjnbyYILsGOU+Tc32Uo9NVNoma8r+M0+lhaubDd
od6a6vHkEHagl8QQD7G/kSHZPGLiyPyz3fuNuUU4amAPitRs7/rZ9M13KmztyVxHXTnORzaoObop
kDT5kD9lXq9ZrrFLpD0oz0+xZbv1G4JK7GRdFoYT7/uhC9DjdV6s1nbOYPNb3rE6bPrcnIp7UcxD
ePEcxWi7jmeQZ4PH8PZ76ue1etAWbj8kaAAqbtM6TaJDydkrBseZ27p56hJV29+6ClY8Eta5U9g6
QbshjXOnVL4VHdyum4F8NzB3tmQVclZTqavuJJAvzV89tmeLraAcUR7XJJ/1u3Soiv7D3HYp9m9z
HvC7kZQedxAoEWWcJqZ2/colXNLc9aiMH7TTYbiL1WSDjphl7MlV2uWiox6PdbgpLIVMRvlONDz7
XSO4ThMoBYy7saOZPblN5vitgX2z3sMqEhAuWEfM6Zn1NvFhpiX9fImDNnLuQlmUVoKOXvl6PXUp
VqfZbXPaRDGLiHs3+laBQ2dsPXfvAMHL7oO8V/2G/Mwy2CI89oMvxgL8u89LHt9vQ5/ST956bhaA
dTE7ER4Aa8S3A6Fg4qnrncyHXGYpCRjTgz9oe65Ub2fciPUm7pxqUWnZTTltzI6EBOhzEi/0lDrz
+AAVrhzezUDm47ODvRkPvBAt8epJ4Uz9CYaMHXyQQwRZaKx5Y9bBXFINgqgri72XosaH/ZS0BWF7
FjtybhG68z4Yp8HcxbIyorOD6SjdZosGgYwtQyzIPdNXj5Hkub4Nppp4lj4oM7QnoN+KettWkhNR
09pFvpoKjHHJqhd+GtwAXSjdM0ck9GcFJ/lNFYV284AYw5MHp+jK4a0ZZ1o91JO8mvzDov7Us/rI
9y3o/eRJo3ppn6TR28MHiR3GPtu61RN/bbnFR92nxsB4q8mH93kbie++7sf6LvPMZD5AFHAi2qNj
NN4uWfbTJzx087jz+hmPaCqtwEAu1mBhFXWfF0dloL+yVhMVN7nj2ixbjFNcej93bQ0JbVYem64p
S+cI5jOQFx+xhDxnpuEQo5HIJnRxZdSEFBRqSttP0puRTm0ma1ieh7pLurdgd7Q6dNKy67Uz00pJ
1liXOhuMKaW+XsESa7vFQWl2C86lKJFSNyo3H4PYMhhUmkMZjKdaopr4FIBnnm8anljnGXlV4zFc
C8dBWDfJYhMGM+I0BZ5tVHN5igKSdvHjgJW3uJ+hO5efyhyHyNFsUot3UZQ19qREqco4SBFqUsyM
OXVOpWd0EUFzE9CTrUeBM34Z+lykJz/MKga0zhX+zUY4b/NZev2BI0I5faU+gPriVAUnEifxVH6R
Vh24uwLCbrlVpJMoIF6jad8PlAbRdyMNOvfc0VTCzsKxTX0dhtktD6lokzBndXWhh9VyMP1noZsM
DHEaiEJRrucR4cqSoYEJ0H4goKM2u6B6sh14NbvOI8sDdAnhfx86s1cF7xHvLmJsas7vqq4MC150
QlS2AXKKSfyhGtKBRTtpuGvbuibs+c4NmM3iYnSKJIezUcBW4EiVutOt7SoSlcjGIzSFiRgvdFTN
Un/KgY3IA3ZVj5SxouSt6VeG06fTNxYUycrtAo8R+GObNAdwitDRejd4meHT946qYFuVHtkGFjk6
8X2U9VM9bMYxC6cbv2Kp2+umWggDcPTHG8s3Q3dVBph275A8Zc4N9j4jJFQN1TqVd1X495l04gi3
aBh2GyTrgbtaGAPjRiYTGkKjneyZY2OAVTgaPeTyaQD1h8OeESDryrSJAd5j2oBBS85y2kedshdM
9NQV5mNJDLV/Muy67T+NBdShu9ntpvARxOvcfg5tVrsjuBfHuukIPR43eQSGcWMIUtc2AJlmYr+m
qoKPHbXeZB3NtMiy70nLUfrWrqGi72nRVfG9LMyo+yiQsoIKjlT1TO4GlugxdUq4Rq4LOXHDquO0
43ouqz6cV1FWDM3aiKx8KFdJ3KHgxaTidifPVZhU1rkWevg6p3BZ+pWdJT7WHTZYLEBu6qPwT6ZZ
UQibYW3U9zl2Q3l0ZM7ILYqnCakvqLeOZMSEqHCHXLYGErtV9yL5YGWpBc4xMAd49r4s6Utc6t4p
8RFQqOLR8e0UvYBbwW7CdesMYACV6tv36ZCqHPlaGEDT5qxsT619AMQopYVSA4niV7M3YGmiJhhG
kd6aBv07l2fCiaoPYdI4wY03wCbNiYrsDaE5y8dCbDwr9cXNaDhli6ilbuDr9eh+3WA1Dqmhiu1U
BD1BpLGJ4nNHUQuRTXC+jdqP9RwaFb7zDA6jSu0kvUx+ENsHZVhyOJiYV/zPVp9E/RGpkAF/w2Ot
TfaRYmhES7gnkPaN0TZu+hTKdOrOAmYa7oK28MBPr1iJTE4IXp/pT6XfCHbOxgtAyXCKM9Y8Mzgi
apVJdHEJmlmiI1NTM5HQkiUu1Eqoc4B6BpZtwUnvtp4qKT5aiNfgKTW+HOp1Ort4TSq7MAqDs3xO
Hj2SnCbdOHRcm+fJshxeTD4ADVc3hY8IwqiePs5mx0NYeTYwj7SzWjQuVUZA2z7CgcaDbNPs23fY
dsTnMIwhBpA2XTh6NfvQyfHzIAqFmpuglxj3bT317iMCciJL1klBHPJ9R60YrVqbYKxL73dCbjEk
WeqJ6bwYcUsViTWD7ChbOPEebfX4YDXSNokLWVLKnTyN+lvUFVb2htxJsz1QRrvWXurJAnAUmlEL
KJjp/b1yKtu8OAp5484BbercRnFlmvgps6g+kwatm83IBh2eNfotQU49iXf57eRJ/osIztNISGXj
uQTFtSKQ494Igp4i10isBKdXbeVmZKHhzUysQmE02zbUY5Y1RDqZYC+LGVTk77JU1DMRAHDYBc0n
uW47a37iTDHiXgQG2tzFqAjkFxF2BFesObla5nOM7WbGDxqF1lsvKyIctl3sew9EIYQQAiMIdWwA
IyyidedXg7Q3HnnANTWjVwVq69emH9Gk6Siq6T+NSNICLcOdLSqFHSlClVl4J69wK/9jmrDZfgzK
CajXlretU1+8OQ/7txmlS0MnjHd/Ljad1CHAvDywXU0QUdk5IfgrrOcPrmdV/meaYbx5G1rDpfE2
DH06ZCsw8CkdlGo2TaFPHhFi/8Xeee1Kjp7d+VYMn3PAHA58YLLIYuXaOZwQu3dgzh/j1fup+Uew
ZiBBsKETwwIEQa3u3dWVyPd711rPat5ijXENiAIeajW9q4YWivaBf/zSibBXIHFZj0UxW0P1xGV5
ileQPqJQg4YigdGLCmgFfoY40W7TNCvrybMWENCWHeaRDVeeek2JFqV9PZTOrGleRPCs69xE8Hpf
msbu4meGYZDX5IPymtVfpjXIiIaySo80K1SjB3xLi95LHPjrLllto3mL2JVgeipw/3kZbMfFS2a9
WB/NInPyvcR7ML/2cbwy1C5EVEHvcRuo3E4ngG27SdE56zd31TRvPUoc55qSCK2yuCMaGJYMZCtV
jwsWNByZPxu6asbnwYaPu1fkJFl2fG6n/IXDbFHes3wyADSvs9N1XqQWdvHZGuPQHmU9XqOnlGSA
RmKpW5vToHNmuQNSa+k5gcIafDabhCSXn6o0EjZBSFpJSxKriTWmgZIlnLlZC7VqdzCrGkuMhzhZ
OPQiN6acvWadmVTPdDsXmNPLJK/0k7kInY+Hzg5V+NpsxDyCubTCuDc1QB3A6ix1UJ+EPE5Nw0y5
2oCkyp71GKHPkVq+GflljkS0JbWQ2UEbQW1XHyanjvVqo9N3MCE3xSIf5LMBbl9Td1ox5938XtSR
Jm0ag/c6oge4rmZ/4OJe5ptpGCYypyThpuEg9VGeOOA9h4LnpmXsFOC69SJK5y21gJm8kxpeJXmT
S7NSJVsz1ddS2Qsra6sN/C26CGjZSex2Z+j60FwjitaMlssTvgzWnFbrlCcu2/N8X9kOJKpaX2TK
e2ajZISWuOFeUm4J030vYyKu92sfD+3L74rCv9vz9f+UmwsF5p+7uY4fdY9xq0LmXXZf/+O/E6f5
m48L1/ZvJl5ybFyE4iiX/ZuNC5v5b7i7bMuiZo9x8ObV+sPGpaq/GTKV1Q7ueUVFRkHH+8PGpWi/
OWT0sV5bOICx2Nv/JzYuMtb/ROT8a1QP6i4t3gNJnXYFjMc4NT+ayJBkDGulfY85Mp7xUWafeaJO
Z7ZZw0lTcSpusmptx93KcQE2imUBq+LyQgNbLd+q19Sq/s6yml2tbN/IfW2lJjjBV2MjZYm+Swd9
5TAlSuOxWQrlyUzTeqFoQqvJHfMtR9AomVa9Lq6LM3Q36wVi3bSXczKemlOM55vfLOz1dXqmU5Sh
zGlAAbqpaYgHm7LGRzZC5rFLzcHHnESRHeVp+WfUVnEgD5xkw1iZ1B+JVi4N0WiRTwO03nMhlfb9
OmOfA6khjGdzzcSt8bbtn/UloUHGGBr9gUuSpmzr3EKUaVJkxaZoLXhS4nYJy6v+mNmtdqdFDjl9
O9Pl0Cxn50glk/2y2BO8v8Q2OUnAPZCuxMmHB0aT9LkFfPCuT/kEubvtD+PSWodBs5CdU8uYHioN
Oy5Mm3YEolZOEs1WmFSx5QIl4vVQsSiXa8KOaKh/aTlP2Z/MTrDlk53Cg9hiBka76H6dj8tltJUS
KjFEFseQm0B1qvoM5kdhb9hCj1pVE/ttVDXKazp36n2N5PCsgf5hYJA07kbz2DyttjR/F3DbD0DP
En9sKIzJE6XZl1NJnjDP5cHvI7n3FOO23oqg6Xste8n7AhHnqHOvDbsyAXanjPqpqhuKvDMh7pyi
rSnVINGuNdZ60NK4OqbloFQbqdTZoaZD5dx3vVqfhQ4xrjTnEdGglIngSxMfMVfg/A84Sc7bfhps
ijFhu+ybwok2OY6CY0IwImgLHVqPpIGxnfse6nPHGQNSZ+PshglOiBnN+jN6Q3ytBzV91wZdnBkg
x/NotCxCpZ6m+hwSmO9UGXcYexbKs8rl/Ys3RwXjtWT0oWUzQ5femlEYKXXhs6Nr2NSreZ8FGsvO
q16n08Eoqf2CV5F8IvmQRJ/qNDpa1hCHiVUo29tX4J2rPmdGEx6oJTkc8Xo1Pt92qZvFIdAUFwMN
X6qZ0LMKbR2cSWskO5HO0o9MHvO7XRfmBMvJBtdwOtrry0I/m2mxUlNjCkb59PdqhTQ7FOSB9s5i
lzudBQG8B8qQ4k3d35qjMCe4kWY0G/gU0zve6fi1bJTRX7FCf5EAkh445rWPxIuzY8so/cSoMz5P
0g0WOhXrd0IvoxxSwjf5mna79dXsLxZV0g5wPvV7euDlD7um8ovWcWCXRdfmAfQhBzyFlYU58aXL
mskVxSp9cRYiSQ9TMU7W1qQ/ka5LgvtP/Qo1iaXnGApDBWU2GlPferyC9AlAwE9st1YqWJRisk4s
36fTjYPpUYKZXazFgOnhCPZwY7cgNWHR+2CzADzEyG1xzWZVDcRgJqjEsd2HS5ISjgCe+cFvty9D
tkRbS3aUJ2bUzu8sIbP5hRZCIQs0HrmzFZrJeMMcvpgXVat0v4nt7DWntOFNpewo7DMi9bTSF8Vx
bAbDp5+HnXeZKXShU6/KHojBtVvG0DSs/mJH9nJWVFBlxjTFB5XleMF435rHVc2m72VmxH2IKtXa
gTVaH+mTLq9sipJtO67xif4nSkqSaQYFwUWUWpVmeJ9Rdc5WY7aUxMvWfHVsiWU4ZzNPkUlnCWBN
10HtuOBFWgdSYOqR2RjplX4rlFJJGTpUug5shAX4Uamzk1e7u8e4QEBBXtqAhyyOja5oL5Xaj/u+
YeVaj2n6TVHyeO2bJXvKm6wu3Izpx01Z+kr3I7Hd97US8Ldqo6uixS8GUw6LHpqH5xjwW5PFWWu3
mVrl3ZmTMvcQrLC8cqG7CCqxBoDCbfNd9rCd81kfzrq9CLFlfWQe0LfFEXUSFOpcZN0d+VxKN61Z
eWjWGAVcEdlZMpbpQt20/hLNdieBC9Crx3rpiAYMUTmHS6dUgZFTWlbPa8JCNZ4bdm/xeqyqwrkb
JX10OziUfl/Hr6oZ1Q9WMaAuwrC5SFZXhirEvveZLnA4YJUSn5ArjE9ws6rfqgLZFkX3xPEA9i/h
ZX3bjF322TTJBD1FlF4dsaqYo4WWGtDAbjkuU8hC0nlSlEjsFPbHsq9gK4czq9j3beHk4TCk1KQS
sDnqRUFtr8jlc2Pm8VaphwlKf92icOdW7RzqZLaIuE7JJiZ9/tXG1M06nZ2+KLrqgEfu2gd71a3v
Wl1ZkyGSSU9llOW+jsz6QUELNsUm76kpVKojbLbxVMepQYhUBWKQsAJ1c5xCp3hErXIzVofbiVv5
W6LlBXTGJaFbOVVlcKY2iRuusvCVhtxYoN+p6pmjJ3A0hFJob9TABPEMY46GvM4zabXILSve6I1x
Q8/E0PHmJrkqQiq+0VQtSIkpnGTXajkdYuzqOfwZI/14bKZ1F5zx8shme9w78tCckt4cdyac5Dsl
gbRgI2PtSj1Orp3aqg+mXvNceCCvUfukdZEd6i237uyo4o2DPZNw5GfJnXr6Kq0vqqGMLz1f4ntt
svjUovaSvbl5Ou9iuDEsBlI7ec6qVkVKr7uPlO/IlpD6CkVOLyMykPAgNxa4h9rLuk7LNkWLTCgl
UntOKgiqmZQMxzyP2oNiS9WlHU0n3zjyrNHOFkNONgT0Kidn9m/tujzq6hztjUxeP2r0y10xqD13
wFp7p2tQDVDMp1fEfeNaJmW3K+No2c8NFGSQ5UUj+JOjonhqJw1E8Xd5l7rF+lXM2SY+rK5o6oxm
QgtGDG3Wm0yiqGxNhhjYoS49xyWFvKC28totSBXS8ZVVR0taFF+aLVLvVU5hwcCxu2E9NvUvCZ30
xxb8dphgMmncKO4rijt1ROv4Vh9Yw5s5RGIot0uhSiENHdoRidf47MEOCtfgtnqFlF8ebLuUD9zZ
srdUqMujWBwGlX6EfVvHS3wqCisKrUJfNtJMcHZSAGx2bHs1blsrMqEzO0CkyY77pq5Ax1HrxT6v
VZYfZWF2SG15/Kgu5bgTcjK8jtGy7CbGhRfuZdXOWGm3d9spl2jjjKRohh4mAI+3EoHluZ+p67Vs
HPUaH/UnJqbsuXQKGoqI8nBtiM3p2omKpnYJugQoZCmlW8GGg56WbFawXwpk84UFEfIAckLevycF
7Osii+WjQTLg95bdaBPfUPkmXUovfVkvL+wj50d5HbVHwkPpDpNZ5LjkIMwE76r2EdljHs56/9La
E1h8ENYpb9imydZe84RaK4+2nHO5bbAdEfD4SJO+RMq2mS9EfOtYqvTmuEqY4KnE0sawL/grEiwt
+0nVatsTY1V9Ir+Md9ZsF09anYMnU3X7JPclZSn5mkfHOpbtiyaDe+jGaP5VzFL6nOJk5VRR9yPd
C/oi3cmSkZ0EyJ3eZUaej3pGwYjbrhaq7yilGDpAFlhb3cqZ9Sqqy4M0VmQIzvLio7KyChFsNU+1
uYzXWgNC0IxUs5HIk6nAqVU/0mxhYbie8OR0yTjvY2Ad55E9a7Do84BKoC/GDh+25k6TSQ37NPSW
N0nQ3culMO5Y+zGiJRODGOJshrGCMPvUxO01suKCdUYyXjNI6eeaF6/GSsBjEuABZFNq2vI8Grl1
AKUlHdEx1q+K5T3lsQV5+C6rD1oWFz6ZMvUOZ1D+oWIiown0RmHUFDEHZGnhFUH/B6aQ5Ipyp9cz
N9xFmF5Vl2o4ZFr0PEOJ6qCNFtKTKfJpB8FLOc3Osr4ulVV+rD3wNFGvRuY1MIVD1iB166bZyIfJ
GYyP1RFTiIIkQeSU5i/DsrMLN7Xhy57oE+zirD4SJ5O3tiTivdmtjk4TQOT4GJfG96mOmh3nFfE4
Kk7rKmrRXTl6WWdpVSqy1RGE35JZe2t0rFqg5s1ViBfG4JRnzZ9THxk/JHwT8qBK/ShENn0NygJm
05HiYyPZ1LUlNMSaDd9jo1yclyXmy93fTlMuqy6atXTJCiK9hFQzxAgNbETiyTeNuLyiRPZBFVvJ
0xjX8R1QBnyD9lCflSzOP3RD0vfogPplFICKi1nNgcJb6x2uv/ZziHX9WVaW5B0PqvRlNB37NHNg
MqwVm2OtY1JCRIDRx+aLCSrnYs6URa38rDJ6Twq0ITZCahaYy6yd0DNkSqiXVj+QvBTX1oAL7fPa
6OdVkZQPDT6Qh5QQfzZJLMMN68lYL6UtnZgfx3MCPyUPFB3jywBuaPJkto8bqml1BmpV/WwHYbFo
VnRujJYqw92PFV/ggdjikxkfuTppHB5IT6ZxS/yxzLrWM+rK/tHrJvla43WlboBPeecaZm1vZLkr
ni2zqc+LcKpLVMNN7hU6IVEtmJhmczW/EQWFZ6/yHG2WiB/X0smCJosSQEJxRtuWLSqQI0tZSJPH
kBLVlbBr4XBDanDceEWa2hYnr1I8TzR7HcaWf+SJI9cNalE0cjhhGgsQVLNLyiEWcoBBO01RDgQf
O5kuVF6tzi8skd7VcykJjBmclmtZsn4WfWAywX2yx/Kh7hc1qXdqDMH6psDyLZPUX6LTxGuD98Vv
afq5j+ATbiw2oNTJrn2N+quPFzxNbQjOZ9ivGOZPGFABv6bLqumQhBUd2G8+wyQdpJoZbJaxYdSr
9mvKR9kChgnG2UU/tDamKMu9wRL1Bw6wsM5jG0mdqwLn4kFcqVXtsIbuDNGqlG8FPJbZ5+9LjnTN
sWiNQVdxfZeofWETmg3rxcqbNt/Jc2+fGimf0EshoxMnKSgqWgnOHrhkFUfNtqmX4LIH+k4sAFoa
qceHos/yEFDxoT2r2H9fpkVaH2SjSTjAWeaTnLfTfpJtJNVM1xmY86GN31u8Kz8yh4ZfqT4I7iSc
2DigS7cbQpPs0laSX/FhsTzulwWaY9Roz3gv+ns7n28cvzKhcsRYJQVXJYZJzxRLMtH33cC1aoU2
2p45G/lPZiy8cDU9LS+jpvTfGZykryTPSuyUqpF/DXG9sGBfRSDhYwQBX0KWz6qcfYZOjcqBNLj1
uSymdDKsCovg2JlcjhZrLT4jrqaHRKhJ0HRieknWmjePZpot0KrhNHIb/S6dNBo8bZJx8Dm6EVde
WuJtY0eN/ZdzeYYSGVWmHHuJJq1vZpGUTIh5/JbktdjPrRg3BqL4Pc5U58syFU44xJ+To6kmdC2D
hcMMuS69B0dNHFUIOy+SojRf2WL+3qRSDvCBhonzIGs0byxbep8jzLhpgG2UpPhsteuvnL2aGTQL
UL+hxTzNkoZEhR9ZhvIsBquYfHXW2q8hKbkaDPGEKrvYYOA4FBvanu9HNUOaYAShqQb6WMlJ5xVn
xXxfmjKQpQLQn+KqfSPfSUbf+/komJqyPsb1pSeD/dq2cnRw4PAue4Fn3+soInPQ1rXSdHvy8pQj
prp81KrZLPnOlMoPXVDFC/yUGDElziUcD2mEe9SaY5ufaNrThEntqg09pNs54cj3xVJrueIMm9pA
UnKTuzZFdVDUlbx5j3pWKgiPqXxYTdXe0t0gt65O9EhF+EWewFFcv2fUrod9NZpPcZShLlgSaHQl
Z4cEJSAQqYzZIWnN9bxI8D1MrdffsTmwOF2HcX7pVIASngYZ7VpUcwLjQOLcyrEq8oGkGhihJy3D
4VdFFDcnsS7twSsifer2XB11BQsSJN4ZyWzqvyJ1oqYVL7VOk2qssv7vDF/BS/9UowZ5Vs2ITqlY
/jGiAYS6YypHCm4oGVzEODzi+zC3Kki1c9c37ZURvei9uNFmDylgvWsUfbwrpFoN0qRuuRSrQxVQ
ubEkm7IX0r1R1Ot+zkq8mVbd+uZs3ezEUx4FOrrDpjRoKNhXuQXGvF+bxx66aQakm6AHoLbGoDWl
HTXfFmvjgdUvH9mI2kAMWvuHJgbpx7BS+SLNt94TOaI0ulBl8VXm7Eo58MPjMyHzSTnNhw4qzqGJ
JXNrz8Zy7ADW7rhhcruz7dX6sOekuZbwrV21HKSvqUk5bcvUs7kC4z0YHMl4UAZNe11Tqf0GopC8
aWxdwjjOtkukpp+mUy47XbfW17arsNE3zqxwgyDaQFFQvpzEOkX3JB7N96mTtOxGh9QoKTLGX1Up
Yz+vKBrE3N94HD4KlieOKCS6sOfGF0NW/eROY4T9hIjN7K2+5xoaoJeNdvuIy8P5MpKGptBqiShV
1qwSk+qEOSBtBpalONCB5eCW9GKKrPymyhP/5ocHm9z8wvIc4iGis8Au9zgjOPZMoYSjSkWZ5IKh
moC6tKJ6MG/PVsNUlLpYMwDUqSk/R5H6VHIfEtwRUPk5OlLaVNuvyiykb31dpY86GcUuUrkzQ+EY
az5tZrQttVLnlIwP8djfmuc9pZvNt27kMSBn4f/pk3waaG1s7JNiRf0vSanZvlV2r20y1mv4M7r5
OCh2ssNAq+Zbh8a/yaMayvDLYaUQqyqMyMfVB0JbIsoDdV5L2xBTgrXXprWnEmsR9kEiOAK7GGx8
0Ohq8ZpZZneN5YE+3DKJihMWT5JAESaEpTWlXT1n8y6u7Go7ZGo13zxY4gvrcOoVXaymrAQM0ncm
ZKmUZRAWC0137D0uEumef0MTUtoj9jYVuE/LimWxMoTAN4v9VqF2yTdVSVzzqJGYyuIqrLqKXaFB
AVcTJ9MdF9bJZ9lT7KZY1249S0CMZbXd92DkTgXwohe1x5DJHEpNhoKj3SMy7Dw2qVo9WSuny3hh
J8OtevzAMKEEEYNEmJWkVdxhYPRD9y9CXXPo96Wf93Ux1sxHrel9lAhCSIYJpNmJl8EHuEo75pDR
n9mN2S5Xcrx1lt4/lOSkziZTnMeQyucOJ/YJC0cfOgWO6RqI6g3sQW/SrZ8Zz2Tiz5mGwCjIklD6
lcZAsFXzUtSCb68kpBMrPLSgUqNkvLdqxdXMuXtsdUibfJTpyaGWxUj2RUa33QTk5EDKTnuolWFU
vFVCjaUNqodYytwx4qSxS4PeUaf/KmM9Nzn5DOmhd6B7zW1FQG7JLX2XLQhYBBtgp4IYjlDoRZxf
arhIYYyblraJBE8TVn6puZv4ZN7rQxpZHmmXutjmnDSpClok7RcNgOalXZvstewNbXYhu5p4OGT8
k3NkmaGRdxo42nQdntNFGp6J4piPC1MOcitowvtIo5Qv4EaYRxs7ncWrpQGHpoG972RfT+rsSQPK
smeVQweZlVvpbunrAuBzLkvJZmYFTcNiR6u8rgiY+SjHFCFgB40+jNnkLcDPI88+KQDu8upijPdU
ull3iaM3uWvhYz7XWgcgQVpSGqrwAKiETJJmTv2YLje8TujixUZEyyhz4ogk5RizO6bWde7xW8kq
zKJNLDfL55zI+uKpbaOxpceRNLr8jSNTN8a2OUQthDlV0I9KhXQXGa8OpIYfuVlt52FSZ9vc8M5l
T+QMby1SibRSZUc9zcS5k4V0+lkbk1hDhY+q5GPbKb/TadW6s4JFYCErURbTZ1XFlbVVjIU5YcIb
/y3PdYfHA9t24xe8kTflnflwg6uFzesquoWxpFasz1mWpvIW76eplT5ULiGtPZhhbNwqUc1aopKN
BY2Z0e6Dv4Mh2tIrt2pw5AY10ZN9LQAqefGqWvtWn6SrtgK4oczQTLns4xf5FdWivJdzKwnxSkwP
Suw0p7EQo+M3I7z2mD+77LVRM94JYWTYmQfWgtnaXXE0MQXGa4hzp0Wmj+2WU9PILVCPNLHjdjec
UkNWGVgJWwgXcE4qXLuUklfIC853z0T7PemjnfmDkLiuFqzCdNfEq/AdT6CJtlLpkJ3BvgvIkA0d
SSdW1YtsFB/ZOi7IgAgF54HiwwMdZKD02qr4sWxdXOpVxZERz+s2kTvg3B3fIcAbquX25IheeWI6
WKFO20zYny9xF4OVlbPhZRVLF2TqSsaILZ20L4cyR6il20ef6+FDIJzSmm2r2bbiSPPB1pVxG8Wj
+Bnksnyr6Si8DLaS+pWi9Z+LoEi7aUzpBvefkhNOoGiTmJN5NxARDDqpZ5QTPYYclwO7ehhJ6d2X
qjY8iNmEdKTbw57kQGdCl7XTV1PNazQH+spqZekvZTLZhwgD5jaactQulM2N3lo2FWVSwzVRmZ8W
gWa80HOxHyZh7nqwZNuiSjtguYPuddZC7xIg+OWsZhCJJ45vizvY2bIhvGjR68TB9D7nW/0wWgpe
XBvTvYY9jsOv5lHtNF9jq2nDNK/gTaclLeuq6LUwz6XYz7CivDP8O9emTNStIlVx6ET9ZFKNUyjC
60mAoI9L8u3O1uOVdnOhmU/Raiz1Bvh3eea2bF3MfE2wT/WZuAoJZeGIjGzfyrORVug6UDdlzWzE
7GECUJz0k9rQFdYgkOSuZsz6G/5z9obWPBifwHF50SLecQ7gvb1X2iTmYAedUXbLkiwe79ysG76q
VApXn7gYJf//e/OIQR76n5tH7v/nw387fXx+1H9ykNx+5r9IQLgdf6MbWoOrpxHpsm4Wjum7F9hM
+B1D0ywTDwkJREPjZ/63hQRIDzxp8MFQaVWdyPcfFhLcJViUbV1WNA1IkANO9G+Yoj/IPP/Fb4q/
6z9+/feknptN5e/Cw78/AEA93XK4usoEx/+S/SZ/UYLZcFB3H4prtKcPKUwu0MBPeL7O87naVyfl
Wv6LtLzy5+D3H4/KM+O56xAm/5o4Vxcy+DS5DwflIu+jvflMidk2ueQneOEXY1+cqaYI1Rf7rD3+
3Xvzj57vP3hkE0S3g/lGdzT1r49MLlbTqcQaDtWRUeDcXecHCnYf4i0C7rk7l2/LQ+V3J/tc/4vn
rN68Qn99qf/00H+J8VvOMJZZnIyHnKyj/J0Zv4r0ndFSv13laQGeg7b5rJQfaz6PnwrSSbxZp6uc
LcgY9HBeJ+fGLjhLb+kvfnVbhdRUdKhHRT2ehLRvywcrf8Jj6XZY8TnwRO5EHriPfaIN7+0Pa/cN
AJBkV4d9WJ2q9z5x4ZMH8gapd7uEkW9suOz5gz9v1o3kGkdskm7sx769ST3Jo6DAry6S+8tyEfJ8
GgKTI7rZ4gkcKtELCCzPUgO1eMRxNCchYcRIeTObc1E8sZYrZeo2nnKcF5MM1vnFwW+U45NxrF21
PPfkjZb1TtbvjKCbf8ziZWooStmwhN+CbZPpu2GUVTzUOo75rPXvtVf7LlIeR3g5U33VopD8VtE9
8hgjw0KnbJTexNMeZN1eb49TedbFc1vt8yXUjFBpQjMJFT1krd4OFzvmQrmVx502fpn1slHhqo5E
VDn7BjkzirHcJ1PkOrQIclgJZawAv5LN8NRrWyO/T9aTcSqMgLyA7hesaO/7CQKi2/gzttxnCVMj
a2RIzHp3cW6CbEBLY7JRuC+1Myv5N+QHV6UD90P/lD8HjXou3E04UmyaBDLJpZiDv43PiHI/WxQS
CbdpPZMg+MX+pSfFW7XteS17cycx5T2kr7MqgtZRXib6XOX43EfbpX9EnfHYzbtE/SiwTLycd5pw
2rBhlC/zyFvSD/N2z/C6LXksXicODNZGomvSpC+CVuFQsw5VtdGeV/7L8VlylxsElHR5HpYU9eps
mmyInvsxaAMCeD7QWr/YF09OqO6NwAmMgIgeBkhPpvfiV5X+C4T3P7qi/OnL9RcQx7/ve/2PHxlJ
XtXQd7iQ/4U38u+7lv2TKwrLf8OgUVnW5f9cUf5zRfnPFeX/8oryZ6yKDTfQZHfLcCJrMlTzv2Ln
OKnaZA/b8UBU3o+cc15rT8h6U8wBb7pGDNFT9MIRZzqI6pg72tu/mFT+xeM7f4Hk/Nsfn3H0TwPL
768AdjEDSjqzq44dmN//OyrWCFhCwRM4HLRL25L3dzXuM0iwL8453c87c188zrWbjG75vOyVXRua
PgnPkFvhvguGPf9fQGfQrt/DrPjUgvHYXcWlCdJDdU3xRBYc0cMkgjHjsr+lAhrKa7whKgq8X809
CrFj1iKoMiw+Fo9WNKCuZN2pH+dgpJ4clmm/lMqb7tJ5Q5OkM7i0mw+Zl/mKT92bRQbUO57r4M7q
t3MeDMuO1KLx2hzVLZyPdj6K8U7uPLkNGrE1zFDp9/HZmQ4RdZeIqppboCX9LLhYedrP+cIv5hLJ
wM1Im/2YJMgTt9yWd/KJLQ+2BfujvW/PzuGx32qE4yhkxm1Te/mJDAq7JtxQrx0V61cQUVEAFCvF
GsxD7niAC+YisGN+1no2GYStnm0gLLC3LWlBE+EQB7a6bcv90H47t2rm5sd5zfvPonkTyHrVTyzj
gwsxJc6f6mk6SG+3PWEGlWGTbUtzDzN2IDn/Lf/KTtou/ekNFy949xn/Wt8myx2zzSy55a/5Kt9h
oWV4oXf0fWTzV246zZPYxJQ0FUBdo642lM3b/2gEZQVu/2PRP/uZnjFlhHHYPmstHInbCKl5vElO
2B+WA9ub6cW8l+/lu2KXPGqvg8++PECKOBWnOhy8jlFcbL4I2m/MgBajC233GqoLY1Lg4C5tPWqh
C3VDFTcrcbHTNkWQb6vQOHU+Cqm3BurdtLiTZ/tsjvz8DFRI9prjGMyBc5F/kush3gCN89INb5Q7
8fCZZ+2K19Z3LsMzDAPeYWWTaa7uTyfm3R3tNwE+hj1Psdnh/faWng//hqEd9/jLclHO8TttZsK5
i+nwZX7lexA/AoXho4nNBR2/+iV/O4f2vnnr3vgQtPwHo11GSemm60ObkLrPx9Pwu9I1vPhHDqrK
T58wlkgStOQde2/xiHvCSy4K9Z71k2G5/Ch/gVl5mFSVe3l5sItAu5OvhP3t6t6gIvCe9Mld95Gd
jbv2VblbLvZR8pnUfO2IPdHLPQgXbrZZ3UfTi0Moxq9WYBxvL6bkJV60fxc7hz+dBUCZNlWQBPnJ
8hr3TfGoOHw0A7FN/CVsg7fZ+5x9O1iO+VfWM8KKj/RanKMHPFSdh8/PoMDqmu9bZFT+Nt1V9uue
2XWTeGgA+keubRGMsspL2g3KWT/5yi+FSsKN7OcsgnAGINg1ON8lGvZavHicLNga3/O5m5nFWT3p
nszHy3WCKhgPfNv0r6xz61fZoRbtYJsT1ebwUSrW44VrBv1DczKjzbhQv+eWG2lbH/kmrtuSYgO/
SbCRHw1fOsd3qfRcv1uBONI+PA9eWW6mH/KueMwXPvjUnYzbXoO54WHJnG/JN98AT/2u+3Go77Ug
46BE5d+L8qKFui92dCDb26LfYW4/r7vh3J7NffksHdbrdDd+0jsxd2GfeF1LT4kLEybhk0y6dnSz
TzZQ5R1lC8gBrNYIErU2tvFdKnuwlUj5ps7Rzg8DGKr/xd557UaObWn6XeZ6eLDpyYvpiyDDKULe
64aQUkp67/n08zGrTncqFKPoOt1AY4ACClVZyEzRbbP2Wv/6frwTh2td3VT1bmqu0MZOwikRBjY6
Al9UXFfeeDGMy2k9yMseP97H7Dbe+btmX8eIHh4U+bkw3+z4xZAezSd/ip9pLdrg+OSFAmY5cJs7
f/yJUD2DNHOfXCdDc1dnyRv2c7i6ObMxvZhXyn4TnQ/RgrMpdSma9Udynd0Cp9TgXXoCbHBlP3YJ
vFPSqC+5UoOAXxno4CRoMDwMH55M+Uf6YT2bN8qVuBov0wmhBRULEoc/mlf/ubnprv2nsr9K+mYt
jI7Kd4n7vBvIiwbxVVuWm6TBvOfFB8cAQauPFsi8msDJw3ut2gbxNsnckKNUdYMxsdPcWh/NuwZW
pluElRN3+/YiP8vYnUR6pj2w1az0ZctfoP/2jBLcljcLnWY5LbE8cry9VlPPxiDvolkOyrn8YF0y
ed9TbuuBGmP07uE2my6yG7yd83fUjh308GhR3FoPYqaU0Sa7lZ7Sh+ZJuxYMyU6ni7jmmHcGEN1+
oyFURRnBC2QNyFOnwN2we5jalccdFhDxAQxSWEpoAJqTi4zWM7Ed4qfIeq7bc6vd9O1WA+JGjZN2
gMyx2jtPooDnslh4JGQfNdc8x7l2Ghc0WlODYzMq8Qi3b1J5lXk7Fb2SvCrUy1ZaS2JZ7WIOo5DB
9pglXJa33mqWBT7ogdNWaFqxb3EyfO9HF/AUnGEFf7J+UeAIzNnVX2rdDhYe7I1eow5yP6UMxtAR
z2yEPCSv0rWvvR/+e4BmhLbKhyK7GtNnhBcLUNV0RkrjttNW9Cqhaudg2gNsUKm2LGgOplSQflA+
D+q1LlNZudab3Ywd6ufPH/2c069Xyr65HhmmxSaoXlV1l3j7VHujvx9whqFvSZPmxiWdwmGVOUWK
XQhS8sbBYTEt3Ghw8BDTZSR7uyF5kwOs7BV2clSFmeEE8QN0uYUxvIfeHTusSayDVuVyfGAZvUY6
VLNASDu1vdDbi/gabe0N7QeXxZOavyRPXbHIH8NbzLlJCeNy0DygXaCP0x1u5Jcrlq9l4xT3oUsp
vyjJxwQJPaLMyE0WL6kd6T4ofmC1rmbjWIBnLOOTXolRprch2/myvBAd3LbtyAa5hiNxBYcoGTfj
G6wn5VaHq9QBYSOj0Wd37W3AT6Nw8Sifi7vyigJrgaceKggqXPQ3jovhuv+hjqwoVLoXJT1MyRaV
dOWQ/Ceb8CNf4k3UOtqjeWet4PXpTrRG5+uRWUAod9u8YK0T4luvrO1iZ2p3VbELkUjQdQ+RBer1
JtqkbvkGAyK5BxZg7drb7Dr5kPCXOGesox2BBccv8rfwZ7QfkOAsMGM07oN9/OhdoGSR6AnQHZkE
fLSY3stHm/DNd8ZijoEUZUOvV0I/Gzs9E2clbvjMFg50wvnf4WiVmKLiWBx6EU1QrFuiVTeGFV1L
T4aj3dOEwmYRf1B+sltaKy6i+lzChsI7q8iw1PWDMrg6AdGqp5U36LKlRIlI9OsCMZUmPcvlK/C9
Zd+m5+iUqbYDu3jqsXwY8p8nTgynI/Y5+/l3xP53xP53xP53xP53xP53xP53xP53xP53xP53xP53
xP4/E7F/Vl/8M8OOEtaECAKLcpYM/Bav//eoLw5sg39dVRXU4w2cxYDNaQeaDxFodaOQIINXsZra
s0S+FX1+kfn3EL83Ai38pd5Ur17C8dg33NoEw5efkQVotZuy2ST8AZHQwTF9CKw42iRbQnsGNX7Z
J7R/atbGxMPCip8RNSJn3QENgT7x9v1Z5+QzHJQ+/wef4S9xdv5zxmkXr12Y/cwPzdXmK/3IC5rX
/aBB9fPnlWe3sk//s/xFtrluP2hU/qjbpPmnYGj+k//Z3/yTj3M3Fh//53/9yNsMeebNhx/mny3Q
dMrf/2+x1DkO8ZhsfHzWSvFX/qmVsv+BL4IpI4tSUD4pzIc/tFL4qZkGLB2Ujf/O1PmnaxqCKPzQ
hPFLJ4U/JX/pT62UJuOaZhoUx20Tx1A8dv+KVkrT5lL+V6cFQzkohFVZiw4rxD5yBHM/5BvbTjRZ
I2Uf0j9yCWchtPybKtd91fVLPSGBG4+NCixYCkNpdPDrawtBxgq2wrQGzosEMWpyv/uAWzpqgBHo
4aAdQsfMMCP/O+WJiY0kqr7WdC1Vw9xK8cFZxk43yaVC8rcEX6otItSp9BF6ISR/VxPAPF7juBLl
TdQNChlsK+t1Y+tpNl3BTmbTqfXedLNm30k1uZe0RdPKNBwtFGjASD3GoLWBecRjlNPAN2GTO3br
PoHyuAinQUw4CKSmFauualRtQY2jAqiLkmn0kku6pTKt3aihXQnVNSbPjxUHpoeK5gTsJMS0hY5f
grqa/ESnmBhGQd92zpCNEinYQoWxUy5qIUR5bnWm6t/HJq/iZZKUosCjVlGT+EHztVF78c3Ok6+Q
HevZpQVp207cUgED2CxMT9fla7nA3ubOzuwkuApHXR8vEA0DYVvGHixZJ7XqQPoRo9B9p3FjBG+U
RXRbyoKe5+vWjIdx3dLTnmMYqSS4ZNIyHUMH7C3SzAZO4zTcFdYUXFvtVJFI9a1ei86nwRLknkHy
ZJ6bdnZQlQsBfSK9yqcxTN7CENjCsqiqGJv7Doicgwp4zkTXWSbfwVeCqeQoiVnSqoik3V/icUeq
rgVf211JfhMVmyjuimrfJakOvJYWuEoSpGezSLGdugWtFzleB/eucT2A9DJdZXhY+4E7icDLqIq2
0kjuUMYUoathiiXx8AYcaUoozdSx700IlzEOoUgkF+AcCxSr8ougCz8gST/yDE7RA/De6AatkrRF
at50wQ+xJ1JdfZ6F5xC0ilq5GOVEI6tY06nSQ9jomTdLIy178zaSaMPISZ9pidi3YSOkHyAgaq90
x1KVUigYeLnDkLSb0Ufzm+vIeh+LOrTKYMNNd+EdrQct0u0QAkngNnUndQDdVKVoqZniREpbphXl
sS0cf7Dk0qdm2FQesI0qkeQ3sCRj9lC3FJV0FGAI1X8GA52k6UJktocyOpHHeFunhizdVvS5UNWz
gnRQHHgK1YswSgtLo7FuNQqltVwP/kNkxXqzn1SUz6XbC68O77RUjPWFDFK/pxyN/yj9wg3g5GLL
zwrlFT0KgXyjWbS1brHg7r1tjO4dsJZtJVDAa3pJw1eb7rDqoe2hwpLzp6F7pOmvAtg8T1cMm9+g
HRkSGBclMnFFBcCSlq4/Qmml1ccgA0xHlxGZtwkfu1zFKCHjCx84f7GnUa/NngOlpZsNVbsSfyQi
Bu7ZCr0oqGZDmRpfwNGFtboAjjyKHRjnvl5VRTf0F/ypGqHawJAE1GPBbER5hznAsJAkVhh6/+Mk
xNIdGKzAdAGowZ3ZZKpCTTsrzGtJTFrwhoDctHZQJlT7fDD1qVxGWgXKOo+sJqewDtUQWbokBQnw
ETB95m7o0kB6G+our+mZ06NxV5ppEGwCGndoifL0MF1LcgQGeB319LL2W6XOhnZdm7RT39PZp1d0
XFKZvYBXFfQvat+F/bmsjhV17ARstLqrpaapHUNrLaA5kH2riyD0fYUh27fjbBIMWAkc+lhXyLTp
mJfaC2zCg/iiAzcwXlhFbPbUkJSWhhE6kmQxQACStewVj4i+2pc0OeYoPEXWtaETQTHWz1mxIrGR
Gj2hwoVfRwSFUrbUvkBybmjhvvG7XneGQQmNWy3tY9ZjT+rGdjVk+WRQaelr/NUXKnDZ4CIwB7wS
ag3nAHsR4508Xml9FRQXXmeI6bqvJbtHWaH3Rv+gMBttty2w53HVbNQyFO+V3a8SbJcsBBHmZDvJ
ZHsZytDag3ZtR9ATrku1bLvOtTSwnas+TbF+cPygiu2fQmWR2of4l9HClsRQISgPaAwOHGAkHC5p
6ZpGcVFCSUCpYI2W9aHOeIeBeuIgo0GdqKNPlSnCuyrQDf+qpNHLv5CDscdMwwPmtkeeg/ZfrWnB
mxkvgzirY1GUjyyLOvWdtOrLZSjlPnSiIpO1n/RV0IbEDjvqw3VttyClSwhjP/0qi72fdHRmzXlh
9GO9g40UidvRr2gdWATFGKROYJsFaKTEbHN5nSVyK5ZTl4T+lTGxOdIfY2vBU2QMJbYVZpFT45gs
5TlMxU/aOJI3gJuxViylXpazq6hRlHJZdvAunBhzNOG5RanPxUapMKOzIDebbqV3Wmi7hToJzPK0
2jeKtzSss/rSS2jWQsci9VW4w/fUmO6m0IaiVSd6kF7ZNGsFe1EbYmQj0erIfMxHdUx2vRTp7YaG
oVZyDSXq1F3rKbH0FEVam0ROX5SB/TS3U8QbQQAQLUNwt7P1qN2XzWMXJWa9BOacwdQKfIxvZh6e
nJmbrlKk1IV7oeY3KsMrPxMwpr1LNu3avLFse/CplxlBClbdmBT6lFq7j9b6lFO8h62tjufeVNOY
uCDyA+irTknRI28dgzgs6YmEQYImpa+66cUsdEN7rum20F+SPpzknUaDY7AaYt9Mw0XWUq+5ywuv
6XdwhixxFyixUm5pHC8kaOF6mCTPYFRadNa5Z+LLgbFD94Me8cI+p71F4sumXU9RRvCjZhKOnF2q
uaz4cIv80pCfa1pWq+ek8z3Q/5TlaVxf0eJMU+cCfnSQ1Vil1YA+V2o0tNNVnecwDNyoFnKyT/iP
oTvwhIouXMYmHPBdiCFw+ZA1mtdcDw2UKxASbUdp2dbKlI5rNgYPpjI8K2E3MCRoSdWBxgnFg7+O
Q0z2NtGnlHmrvFQUIhG8p+DwvhGMBSqkx9jWOupo4N+9ZD2xgkCZyWlRBqsdZtEYr9Kaxi95OcpG
lnXbWkmxXVmmUyzZjZs3pgYwv6FbRehOEjV0b2J/xHtnhWrpW5B3AhMn/WdECJE3rpRHk3z96xTw
l45Cd3nKP4dnnN+POP/2/xNy1OAY8s1B6BUn3O6j/nQQmv/KHwchU+W4Q4cHaz6Wz/9BHTWVfxiY
q5AuEHCyVe0382hzbgvRbRvUm6naCsCWfz8GSeIfUEp1cKRYmAFONgyUwv88A/7ZNPFt08gsPfyP
c5A5pys0Ls+tKHgH/Gpp+T1twaJdQt3EXgriN5CZ66xu3Ta/xaPA6bx2iWiEwGLD5rb67R39eSPf
dav8ujBcFNkSPCVtIweaSHrXaSDtGuG22hP0uKXASEYP9AWjGxFEhJ6OzigmX2OBBa+RztDaDoWV
/INw9cZfx/bZiTs69iqQXkN3EDqv+NA5FPK3MlV1KVy+zmJSGs5ZBuAsumcIiaxecpVUd+ohOEuv
vr+ycvTKmqLJMidcU1bm3NJvuSM6w+sCzoJwOaKsY+WsTc0NreBLZcxfk96696SflqzDotPOOTMt
MyhuhpHgkkFvvuI/mWyLI+IKUbjN4KKEdb+/v89Wqn+MEQ1BPIuGZeBafnB7kmp3RF3EgjQ7L4Zb
VQxuGirnopTceKT5BhzWdNIi+tcAOByZwHc1w9AZ5CS5Pr+UORSDCsFV45kihLoLv6tlPl4l2lNe
sZLDOa9pKfGGE909py5sHIxMwwbz2YlOuEWH2oJTycJImsvEfDJwkUvCln13uBCadTfYwfL7N/05
icibpp+Jlywb5EsUsiQH2QkFBGMn6Nh1Q1IJyhg5TY4OaqL/MD/l7nrqUgf6AqMpIdpj1uRWqMug
A4JuH12vklaR3C++fyrWvs9rDE/FnFHwureMeeJ//pIdht+DCAPhDriExFDNYOq4iZqc8FSV52Tn
pxHz+TqHLsZWB3M+1H3hThoAeVitkZ5saBbfAU3FpIg4NUHchAtUi1ZK0+zb7x/zyzSZL6+o5JpM
Hbzzr+6S32YxEHA6b6uMaSKvLVuHhkhb1+ivfWNwM/STLKLkLLTN91eV5/Tol6f+7bIHbzfovMSW
MUhzFdK/HOHMycWLRXDMAYjR4EyoFPmCHJdTcKZrT02WeZh8ubpKmDeL61VVP5wskSr1usq39VAc
BuCBFHXTjMNFr0hLX4bCYJxh+PxqpS/Rh280m7Ge1pZag3vtVvQGbyS53YElO/FOjn4KWsdtA29l
XT4U3NO+KYqwYSTU9VsHOLlJgqUJs6MuUb7F01k5bGX8UpAahZjfxBtb085aUD5Tkq8Bz151ln5O
P3co71L1/l+5N3ZwlQ3cgEV+8L3sYPR9PHaEO38p9TnNH7M+dcnNrJVWd8ICsXmx9kzNkaxu0Wq4
83jkK/J+YfPK8GcFiuQvp/cK76zv70w5NpIUsrLclEL4cbglwyAfTEtlGxox9Rq8DgjYuO6mBx/q
YU6HZ67Ye9qXYLD62FGN54j6wC1n8LBwm3T9VN+MChgd07pXdkBwLqcp2ad/dS9ikqlCkckrz42f
h+PNKj080aZUuOSClmZNjtPqVo0959kQ5POWAOWcq9qpAfU5XfzHwqwRjNHJa/0KwD4vYQbZCh/H
Klw4K3sLL/IySb1bkmLLto4cbJKAjnZL/D3PWhONcDlddD23YXsP0amxfWxoGyY5daHj9UTL7cGd
9Lqnk0SbkNBXND3W6zlhTVZ2xzngRxi+QhmRuO73Q+PrnshrN2yVnUljazIP29NSocYkdHA7IxUF
uXChFt6dzaqasjN6Pn5FkA5kqVsFdXPCWPro+mYKkyBAFaZNr+/nB+5obJcjfHpdbQqeunbY1ePd
FAX4cLK6mPa2IwFh1FuDvPB8B9ronZgXx+9ANi3DUpQ5Wj7YKksjtjwzABllZbQQQW4AXraWlPBG
M5CCg7ccdpXc/Xr++HK0pacTL//Y4MM2xaRR3CRQPmxLTMIAtTWmvUh8002zHR9wl5otShfkI5dm
OlwAIr+cBaMDIJsuJz0o0UCTVae+xJcwlUGASxeHD1tm7TocelpQdnKURQL/SLwv2+CMzPTGnKS9
JYOgy719DbrODtL9UPmn3sHnBqY/JiCLj8ycVxWavQ/2mcIUvd4W7HL4qTglOSEPyKTWueQodzFq
ZdurtrrZLrEkWg7yTjGKbTT8SUTgYHq8xf7Y3KO8q+FUNrdpHg5FC/ahyHI+BHiMZZ+Gy8JSzpCV
U0YZ1zJ3gpu7lg3u999/DvoOt1iOglTRmO7UeOfw6re4QmT60NsSkVqZUXkgJlWERLNJspnPIj1w
7e8vJ88/78v1mOocC/neMsYWn64XRDJeq5JKEOo3TliTkUo3ZrOjILLSJeuuC1aW0NeZvOnx02V/
2yu+fSfFtG4Xp27lWERn6RZJZAwzOKXOQexvj56pQa3ntjwB0zGwp00XYXpVFwp8JP8G9+tL0Q8X
bXwXt9l+9KLtiRdxbMxRg7QVNhz+LQ6uLieTBI/KmNx0sNyAtLRqaFsr/THl6XWpDD8AIu29aqQP
ZdoLS3odo+5Nak98/WNLL1Pf4qSvWpyGfnnG//YOIitqB8pKg4sYOTJSV7dhQJapGzfZAl9R1yTU
FOOwzkR6Im4/JErMx5FPlz5Yequ4GesRjwe3kbrlHNJGebAMjBaHhistVc+Bgp51mX8eyuFZNbwV
TXvX2OO6wEmriuxbTT6ZNTgyA3kViiDElk0atecQ5reXgSFjBmA1/vOANERnNVj1qsLCgs9E3v2W
us+5YftnJrr/Lqy3kxlvak1aeWNMNrFda1N0ncncW8fZvj8ZjB9ZIjGSIZkCWYoDj3Fwf5EUdVNq
cn912a/mWgMmSS4DiZRs8NPwl0Z3FSrk8tqTm8TRK1tcEpaIwFXjYIHEvNL3gZ8xWKvgBnN6ADXe
CkvMXTwaZ6YN5YG2y59DVf/4fpYcixo1dgQ+i2bSvj7zTX7/JJjeYYz0i9udcrqD6kaVYdUX/coH
WDxExkbSo2ud/VsvI4ekuON3l/XYL30t2oRiPsT/LMr+QlIaMqPSjYqZKDV1jgXf3+exXVwnD8dk
Vkmu8avP90nlhBNv6428oIVaVdMiozNNzN4FIn6OJxNIlsnF5fGurzMMKFtHGU6N3yPDVxfIg4Cz
WDAADs8lUw01NdEIoxqN9yHSDcaj112GR8nYbqwxpctCOcswD/1Xnp05w2MLDfjgwUSWE4pFhUHQ
WIbBWgmMlXitZe0ssUmoG5rTqOOaNKUz0ZtijzhhZiejuCNrKSm1OXwEB83WcjA81boGNx0UTNLK
X5UtxqhpfG2X0j7pk83Y7xRIFgyu2ap4k3HOGIfwBo+sE0u6cvQ2MKcgE4s1iqUdLOlKPsmBbels
KCUOKyUtQDK0GJlGvC7QB4jI471ZikVHc2oc+a+16juJaS7kosObMXoBDLmW65Y6S4k56Fki7Hcp
w1hVUWhvGYHFjeWp4PPIbjyne2VSxSRLQQl9HrY6yVkouYLhgqtBaff7WteXegNhtuiNdwNGpjTd
43qH0XYQ2gs5WQegBGMt3UUqhkqGc2IozW/oIDrQZdkAgkSeikPIwf1EOhafss1QkjHD66sRWlp6
mcTgSTu5BCEtla9+Cw0oU8+xPk1gRGcvwTi6RsLpNdHOm8wnD1T/KyOc0YWFCa+IWOngw/ZRyZER
kz24OJ6KdQegyFCLN5NFa6tExFIy6xtucvKL64yGMAtvCl+kP0+8nWNfa+Y/zQARMveHOaA4F/1Y
jgzzoEw3pYo3ulpcmZl9Z3jdKrnFFx0utISTEQ43UWzdRvW0t2N1S33qaaA9//vbmSO1w2+lkNjn
7ICqSTvcjRIoi4ods/uYYYXVVUedyHoPGhMNEpQ7lpsyFz/++iVVzshzMpts8eElmxqD2FiZRrfX
SJZjnjdnbfHLYpKtkak43NGpT38kSNTxdSPNAxSbNWb+/d9igqqwCxV4HsYRsvkUBLiuDPrGb4J1
XXBO96tLr5SufRmJT8/bry3/1BSdh/zha4ZJCvTSAv5FOePzDZSgcOWm4gZqTKYQT/iPQ0nP33xa
jqW9qccbzYBzrgED1CRygu26pRMPe6jr4fn7t39sf6EsZIk5w0UZ42By5hQ+u3HABx1TnKKw3VJ0
u8zEz9qCOrUZhIWxcLf6/prH0q46CU90EBzM5q/++fGVUMEYwWRjxefm1p7qS7nRtpKTLdTS/Gnp
4UInDprJ3Ik3rE9c+9hqZAg8T2dhoGF8OZrbGAEiZAKHhUWT/7PXrdu86XY15eTO1DeQ9zcmlRIq
JkRi2KQ15WXQaJtcog1StXZQY0/c0LHBaOi6CbrVxD7lSxhmG1XW2zKp9C46E11wMyn1pQasdkgq
7NDrSwrXdNem20yJN3I4nYAnfR0AHBOpJM1FQ2B01kEwFkW9GAqf95GXMB8YB1Nyhrrm1uuD51fs
aGn53Jx44vlHfh79XBLgHOuubdlfnjgxAisfIwUeAboetMioRfytnRm7alQ5qJ3phU93PbIJU92R
Fd6HysnY99gtaMw+NklFpWJ6sPhjUjS0XpLA5cJmYl551eGxTxt3TpMB0l5bvPdBi1cTCWpNf4j6
xD3xEr7GFfOZxNAUXFOJcdSDiTf5apVYBXkIsnHrOdg1+2b7R143RkStO1qRbqazrHgvFYziDHWB
d+vi+5v4midAb0uChrIRlpTyYY4uEya6PDsf6NxONzGNrrkfX4eIEOqCZlWW4e8v93XqKYKgkF2O
NDvh9DwUf1t227iXa0JtOmZ5XGtAu1kP67I3Fggw/2uX0g6Cx07kKJQKLqVEfECwtVFx1WT0nev9
qcXs2IfE9FbWUdPPNK6DS+WqBltd4VKy1zJsq2trNFddhYgwK9k9SIkIR9TFQkJNs4iU2aFPf8H9
9kLyvZfvX/CxuYwBJKoB2Hh4xhysq2QTUuJCk+JRmO8zu95Wk3UXWMp5cFN0Lybd+CI+meM7MpUI
nuAEEaJzxD5cQOqcHgE0MoNb4+SOxHgTo2FV69kCCrtB/A2rJtx00mPB8BVFBivAu//+sb8GLSwl
FEdgwM3rqDgYVzmndBlf0sFtwd7n64iYMYifeuWxYfuyxpNPfOSLK+zaxGvkVlFA6J/HsVaXVZiV
gIfgyLuZGZyZuXerRWTaPgJKGhLY8NHMVrFt3VWGhVIPEASE3+8f+si35qk5j/DAlNIOSy9m3Rlq
n0u9a5bSUqg+ThT9TksiV8Z+ugYArY/hM7W18+8ve2TJYMGUrbkSRfB0GC9kOM8MalT2rk46RKVO
WOKnVqntMquhFuJc9P3ljj0leRH2CN44vNB58P22ZHS57Y21PUA2sBI35MBpBsGyNXQ3Bv6Upbuc
mq1cxqd2qK97sjJHwDL7MigwIqPPl52yghRFlPZuR82oHe6MIXJAu68J1jJzIbD28cVNFpLIr/+F
RVLh3AtyjLSDbRzmq2wz1Zo613rXCIm2lWTfA31s28DRgvhE+fvYy9VZhmftAOezw7oixo62NgIM
BsYD3VJNXImZI0S4radhBRZhGfTGpg2GExHHr7zJwf6PWEFgryXbPOVhbqFCtidj7de7tvbhdajq
6nhVluUyCPKXkGJAbr6qUG4S018HKYRyGT2LbN19P7KOLRooJuY1i8LElyBkKuvQ13AVB6wTrINc
X3S6eh6CeMZ/xZlsadkAEP/+kkfft4akYZ6x85z9PKqUSCuHLOW5e0Jfn9psMQOE2utI813dpDiJ
V1vSntgJjwTbisIGr2rW7AEEjvzzVXsDITKF+N6V7dS1Otw6fbneeEBmYmkdz7n5uHB8394nHRFA
qNTb75/62IuGIKcQ8zHElFm19vsUbjuzNmKFFz163QYyF9sSkuxV1viusRt69cTcPbZAkVe0iazQ
VnxZFydVr5vKalmgymBZBq0TR8q5Ke6DlKQMBZfvH+5Irp23q/NuDbY+iv4HgaShB5ZodcF0pXnE
KoEnfciT8UoOtx2H1RgT5NjXvaGc2Om/vFSgfDpbPUPXFhiUH77UEIsuL0dxVOHqWIZ4w4EvGbVm
Z/izBKhfUvf6q0/665K4niu8W/xwDp5Uh33YquUoXGQRBe4t1VrKh52N23dKjaGwjL1XTpWLKzY2
RMMpqYz85btyeVZDzu2z5Im95/MwErgAQZYnPSCJ0umV6Bnant1gyMlm7BRG+nMc6jfbsq4sax2n
0qMn4netxMpBnfGAo74Lk+FRgYv8/Wv5dTz7tJjN90XogUkUSGs0S5/vq5Yw3mQdQcOj2O8YXt5K
7Xpsm42O55KjSZXlwOQdXTksoE1ZNMEA+FWiy8w0rMVjkGDc+JB0yd7qg2vFFj9M4aVOKTfnkalu
Qkp4nmCnm2wMaeoYzFgE8d8zz7LUX7JfnqrfHHvJtpit7cnDyLJ9sEK1fqT1SYNoAX9jB3/M5ZRO
blb3q0Ekrl70p9am49ebLeqMOZw6PIY1WmWMmM8JN2q087LqVyHupsHtXC2fi6SZDEm4A0Se3CVh
tEQMDf+pdyss4xL6vAzDekgM+USE87WayRcldgaIrlPOFMq8jP8Wc/jhWJvtwEuIoSEtAgHqLUpB
lik7oPuJ0q8bv11puXpmeOp51i+Hsl3iGZw534+sr9vkfB8qBXwO50gaDxduqGCYH3sUz4tQ3st0
FRV1eu5h0sNiuvTAXU5Gt7P1EOiXdd/VKG0ScN7pieV7brv8fFqfb0NjuyZNgJrjcN6rTdv1cEAZ
4Gqyw/IOnGG010f6xPxsocj+PX6JN7T+nTV+sUSDf10Y7Nsk4nEtwYWFOg0HEFogXVo0bzpO/YMw
bnp/PMfjwruvMJZadNaJyEaZT88Hs3LWPrDH8vq+qk/0IS0KOk2QuFnSzmcMLfRQvw+08LGqa1Kt
ceb4pkrBjyItjnWI/iKQorpWbwNi+kZCFjBYe7VIX3R+s8rbt6QdQjeRzGU1eVDpEunK7tg8yaqf
+OzzgnFw6+QlyEwwKZB2HiYGfLUoLNrrUK9YqZOWMPEw2pWLc72Bxt3Ez3mmbDEWcmx4pHRv3FXa
Se3O11swBfLdWTpAeoIDxucZMJaxrZu5NefnpHssL7ZjSg9Si61w37/VWFe38b5X90MW7ih9xE1w
IlD6uquyks5ydZZTmSz0YYRodAomcyrM+nDUbi3UdlO2173+Iu4fabbEnptYdQCIabx///K/bqtc
l8lPgCbPg/1gj2sCs9ZEx4MHinZeN1QiA2kfG2/YQ3GQTF1abE6M1OOPiiiLFKxqfJWpNPStdZkW
UeALlB+NMuytUlxrXnYVjPkzjcP51F/2urYZDTk4MdS+rr4m3HJ2LzL+CvmLeRL9ttBpg551tJoO
bsn5zZtCHNCmtRzpZ0WH8SWytO9f7td66vxVeUxGN3sMbiqfr+f5BR7LJhUXxffesV271UQNEjIu
ncRAJIZOusWbOgria7Vn026ad87eryduYh67n6fXfBPcg2majKzDsV1GMc1uqT26Bfx9wzOXpZfs
sT290c+9oF3WcbPNd3oR33x/3XnkHF6WPRUtjmwiCTssyo2SLOmqh+dMW7FoU8VsFHOZmq8oD1bf
X+noiEL6gt6RoxXXO4gNx8ErE5xFKah4aFfNGrmJaRdvmXaJYfKM1Aw7CePb4Jmv//z9tY+MKFrx
CfSJERlZh4l934sbOpyYt76euFhBLf2GKEb+KZDAyaWx+f5q80b85Z3S3M9aBQ3vyzlS0hWb7lN2
FA0x1dz9UJIhT+t2Zw/efq4cEkmet6c0bcfWCJZHSggM4a8HR9quh0meWCMiL6fUK//ARPHVopvL
0B8KT3brYhX19RMdxhtjkFx/8JYN1Ep16IjnrhW5xn5YTE4Lrvb713Hs5dsc5qlsqRRcf42L36Zz
LOFKp8U9cgXqGX3fXPa9ArDjQidcb9tTWbBjLx8RB3urQa6CoPzzZKYTcAyHjLKdmfdbhEacCs4L
r1jltrRBG7WIRbCFU3AqOJvXiINvTg2ZA4gyK+apIHy+7MBoFkJihBladDaFuHDNlMpxhs/qc6+J
9ThE+IGEDZmpqbwSTUz5IDwxmY9NMQQzRGfERPNMO3j4lJJg6TWCCkYV3Oqp/1H5L/Qy0sAfrUwY
wXjOx5GB8Yeh/Pj+I8tH3jtJR53Vi8KB+iXdOkbkheoICystjB0cXVfqMKwhUNOHeeHb6iYxhjes
4h5nab2XJi94hX4MosGWGAM7adoHdbT1e31vDFdzN9CJu/uSOJs1B+SSUEvItsrZ9PPnyZE5TZnN
GERvtqkgwnTxB97s4NMRiAxmcZaGuG0aILf1bERMY4fu93dwZBIgFlE5k1PbQwJ5sIOLSqlHfGKp
rKbign7z9z6mnD+t2NaX8SSdGAhHVnUCBfIqqEwFAv2D0VhicQ9lh+KZrxn3ut5sYStcSJH8okTy
qazZsZGvoDQR8/I6Oyd9frUBemoav7lWI18VdP/Ouk7MMM+KlLoNSFLWJFdNTCeo7lF5WvGpoOzY
wKP9zmZdp9cQrdrn60dFmKc1zdUI1bAyJas+VNp6ShhlYwnEdbho8pVKWeP773nkqgoKejKF/5ez
M9uN22jX9RUR4DyckuxudVu2bEmedEIkccJ5nnn1+ykFe/1qNpe4fgNJEMCAq0lWffUN70DzCjzr
6qRNth3j9gZ/bMrbB0PxR+NJk8KjE44fJvVngMzQtDi/kZO9UusYovDPzSaSwhYYY91PfpSEH3sl
uA8j6Vkaxo9NfukUrI0ezQxoZREX7m88LWwBOt3Eb8de1d9mMQ4YADNL0qYZs4EfU3VZCqySQ/2u
KhBdhjTxeyko3W7YOPA4SPfXCUOg99oiaXxZOMlSupyDNnoe+uGA5/k5PTcYXSwSJkHd+f2H3bhI
VfpIgMzY0Fwiq6M6Kg2Wv0VJKB/hw2vaRaOZjiflk7JgDYUkuKQbO+93K3CrOoALW3BpaHCsRjeK
iXxBMw2zn6rJBT/aE+s9x4XmaUAPmw7iXgKvO/4Ft/rLbzztm5VXTztpci4J4QGI4q2fLN9tJnRY
FcDnP02z7JbBHshkIxLS7WUXwRFlwruOFxNs+cAcGXEbw0gXpb8YZXs0FuwfTW4KbSev3oiE9PRt
QASAKoBMrs4pBqlKLFsC0WIYHiI8xxpM5yR9Dtr+9P6LfN2OqxSANqANM9C2+ZDrmVA8RUahwiby
Ozk+ydG8eHDdFvwVktPU4BorN/MlgM8PfW66N6zJMyX1UhsGDNBmuFP66p+pWlyjKu0DBl+2j/LK
Tpay+eoZKoCoQeWI9vB1qBywHy+MmZeRYMVGQnwCfX4KaJfADcbNfm+usLmrBZKIsRwoYmsdJIdk
QfRAwInCJDzGRn6/yMVLMhYvSnOPCnsbR8d2+bZMFFXvf4utI8y0mcuAUkoFKHv9oKqd1xb+lKSc
lpCQN72JsBEvgBlMIcsxHlt4Vu8vuXUhGCT9QDF12iPOaqMNi62PgQPzVBtGV52BxFQnq2AOO79M
KN7n9XKXQ9Z8f9Gt5zShnUPVVGj1rvsCYR3VswFoxdcQblLs7A6dj4dMk/1CDZDXnz5ZfOD3l9z8
qAKoRBfI1G9bWE2NghF6Ymxz9J0mpO8t+ixSTzNm+o6/pzslUO2sho1s7yy99YoBZ4H7pc9OobP6
qkvRJ6G+OBNhKj2ZHThVQ4zHdDdCzW9IfixosQfGzkRjK4AwQ4Evh6wAzcZ1fKzawUpiFh2q+CIa
v6Q7CNpo/m+MWNk+lA5QT19Ji+u+x7T0SZ9pLDWWYJtBVBXG4ob0WtQ22In6m6+Shaj4oUiCOLw+
IFkzjsk0c0AEVECGN1r14wdRGs5y5/Hy+Xrhj1nby0u3Wi0qVeD/rKterxtWOZJtElWCltxn5U8J
ef9ZthEXeZh1jk0OtLT4MEP3zR8E//D9rbt5WjS65zLwqlv2WZdoMrosNKjrIb93kvGAP/p9mpT3
Uf+oLgwWmLS+v+L2YQH8IZhmG7CEYUiDZei5XYcZViciPicpDdGkaB6yMTxHlnaGoX9og+JFq34r
XaR5DV5A1AFEpeuXvaStKllDQ9dwhEOdHMvIPFXFckrPuZ15fTW6CQ73406tdUujENuYaQ3AYXhO
N41iTcqGPipAkFWa6toD1ei8WMsh0DBprD9KgcRkvVc/Grn6l8G0Ioz685TlvphczH3RuO0cnBDC
+ThOEc4gbYKC09R4laVjd6QER73fY+Ju7Qt4STRW2RZwXlbvKarrWc0gHvmWtZyqUEYeCJnEZTxh
vvHZsHxV3SNibq7I1FDgqi0xBr/+MiFodsfp1cmXcdFSluBQwKbvyASM4UVncfy6d9pDW1c/HXOH
D8OwnQvjesVWm9ogMltiJ8xLvZE/KW3uW7P1HMXKXbC7CTYfEEEWGdQXKML1jMjWtWUc9ZFeeGxc
+q4/O02BUGD9YGCDkx5Cs97J8zafjxPGWozG4O9cP1/TLY4VZzxf43xsAsdTcX8R4gzF8pAteyDJ
rehJQom+iVC9uYHo08hNoAKxYaII/qLSnRviWGL+0bYqUJwHOcfBStm7eLcWFZtTDLoZIK1vBzxW
syTsG76gAS1dDR+jBvOvVHaVQD6UhePmjYqi3R4oenNZ2nd8xX/lTK9frBEwdmwjls3n+BDX6RcJ
yEs0zifBki/S7AViiZkHO6F686IAyia6qJyTmyJsmZPQSBWWjXvVq9pDEv6ZLU+KCmMQljrkRaYe
Q4ZRj9l43fQbaZVDQqXrNE+o71fHs6iLNClkLuLqr3ExjqMeEgocmsZgJ9PRK6Y9Vv7WS3YAhTCq
Z7R7M2+u8kxX0eHiaQHdNhK5RnJHc+djLWuXXPo6pRZGMr+VntMbkqmK2FfmOnsEvgEPOgSWqczd
OVGhuIAyzksooFGGSGd/TrLsRbH/zlFZ3bkXb6CKIlN+s7Q4zm97wnnbSfPAG17gA6Wz23JU5/kU
EWkzK+VrmwcdnRzyIC1EkBJbe6h3O79B5Djreo1BBGgvxj7GjWCUbQyqHEYajy8vLKNdjCA/U25b
L6lgWJDZNl+7Jfws7bKvN9MCOuKCfiSkqtZJ5aw3HTQxkKGlhYVnj7rJ9K3p5e91U58BZFwQ8fWc
EhMwwuf3nccWkf7mscHUM03UtpBBlUJisIRAP+bgqZixvYRdJFI/pAC/KtV35rkPCcZ72q8JMyWO
5685buEjNDt7YOOKIFIL7NVrD22dncxtZKRBNwGFNhgLtExK8uK+CIO72sm8mBl9Ve9hsDZyeZYk
JRLDLqiT4ie92XWyo6LmKi0k2OQbUxrcOz1KwJ+Sor3becniulm9ZLqRUEjECEi+EVrIkBl08oZO
nWxBFQ0yin9MIVsJB1DMy6XqhE+cbyJukOENurP2xtlibXAiYhBE02511ceOBDmrUnhKPfDq3LgA
PXOn7jJW8t/TZD87868yDs+ZHT2ClvrSDdUxsP98/0dsvmmaIAIVJTROVufbMRNlocsF+FqJfiCo
42CqOaSfdEn75/2FNneRGJqiq6FzN67Ksy63FWkyiWGlHgyuRENWHpwMAcfUb/EsN0mAXc0EQPj+
suuALWAQIr3hvwJrvR4ZZ42i2sGM6rUUyyfR3QhMcC/ZcNCt1KuU5DQj3CSTYr2/7M21+O+6FlN5
C1mnG5GiXDZ6W09k1CK6+BAKvnwc4UUau3oNEMpEXqd+lk4tsP4YknTUGnubax09xA+waa1wKyMi
46yzkEYe4UUO2uCbOXDu8lMZCq3dGFF9xOySZ/Nc1ClOgCC0UiK6krp29sUERfD+e1h/9ddfwS8A
vckGu2m1NbGsSnaMaEZtjgcJlHDGFdHI7bltx7NSG8eazsv7S97E7Nc1IcbYJqUUFZV4M2+Cx6gl
rVM29uAnaXwRmNUZa7c0/MBgx8tkfG6/8l1cS/lvE7B/13VoY3GMZLgc1+suM+LHncobnxCy0Jbo
sHRUjJqCtHjwSYj52YhQUSud3n/e9Ql+XRbmFZvcpIn2Ou97+7hBjR41iE1fbYyLkDPskX/t2j+j
Xt0ba4gneBssxVI0ImB2stJti0VN4lKrsxnVF2w3HQUF5b46IbvwLCinpfqrHOUPeYpqk948aGN7
n9a7vdt1vP73J0D8V9jbRJLVS5a6tGm0eRz94leYjndi4QY1aRhAz2r/pFamECj/qEXf3n/JN1i6
13VpUQJy0cjpjVX4YpvqcdGACg7T0E3SHG/SmslZdi93P5fEOTEu8GQEHA0G2mYzHGiVetQHO6d6
K5pRGf7Pr1hF61S1hyhR2/GVVP/KZqiXU5mO57JM/BCMhBDtE9C5nafffOu0J0gFybVvgncK57vS
pmb0RfRMAaIK3bBm0sHddMcyx0qWzRBJ00nOip1Nt/HICFELdDRTiNveiFxJ7ZgagDYNeXKbDmXM
2EN2XbtzzGcDQ2USl51ekHiJq13OigLHBYQLENsq+VisNiUjjEY/mwFVLfpHTHIR1j8slnOw4r1w
tbkaCkMm9hTgUNYFeE/yJwUVUwchijiNCJzpaHYU97X8rXL2yKubLxM0KHpmBEYIONchqo/VKgpD
QmOv9mdRwtRdeJis2AMVgPwncqdB/cPO/ls1Rg4P6RyJOzrOqIits2ilxMPGqCVuARC6qYJraqnw
4fqd07EV+QFUiMYzWBnEklbDuURSOmuRzcFHafz4SstAQae24kuaUJgaQLXwcG8kiUeWdm6dzTeL
TJPOEH+DZxTMyVJWqfNv8A/6FyEQlZX5PZy1nIdNbXgE8Z6g5sbtygSDWx5hD/p367mr5ITSAPhv
xGVHxvsgxnH82TL7M7wmgZ11fiurEJJo1Pmo9cFtWrWjc7LZMmjS0e+04WCU+JaDz6rj8nMy3Xf6
qYqUkxD1RDfas9KeBAsRSixna2sH4Ln55G9+x+oamOwoTukF/suaKIof2vQtUsJj0n2bCn9Mdse+
61T9dQe/jhUMpB5u+oAJxgaVYnJKjWT6IPqAA8ABAeVOPUkxPpcSEthRfkoQIReyVEGTfU1NdW9/
b9y/wLmZOwuZg1vk2FCNoQFXZPC7JD4VxnAIbMOLCvOglpK/GAXmzNIhJrtGuFh4cCOq//5FsLXL
oanYdEPBVFAOruIH59gxB9I5C5ZIKI0IcFB8t56sfI+RjM3I4TGo+Y1FBZQeOI5oqK2jh12Fel0s
/eBrSueJgjCiYrBPs8bqOeDhj+m47ORUNyNi8b0RyAYjZaBOSSZ5/aCLWrdyMnDrMJ78PJfUYs1d
neClEeOAPTxPzRPtfC9DCy+zzmgAurI5ndCEOESW7YbNR7tZfEhKO7v+hor1+rNgqJJNA4MFP3b9
s+w8BxcZG4OPWYsb2edafeiTD/owuFUFdZWKRn4RjEahifT+l986cNp/Vl7zoeUyUTIzJrkVU1NB
cq/Dv4P4z0h9CWnwSc1u/bKRcvABGH07zOiNm1s4KpQY2ZeJ+iXW77Txg9Ad60fKp/HgdNFjMH9H
68XtsUx//0G37mN6TbqQSzIFW+j6FetZGI9Njl1F1IPgRlJLgDxiUqom6B6VNDj+xnKmjkITJ1rU
SdfLBX0yqePU4crEUdak3iuRXXPUL0aRuVW/1w/ffDgovwb4TlL5NXY5DZtc7ZHy9PMkOkkdemSG
ekF/CjQvyYfiPL7/cFvhQuxVMLTiP+twYc11qc45m6YYmD5DvBWzjLn7CWHAleBNhAbqgtVe/33z
lAD+F2GKIEncuH6nSd82kjEqA1ivY6g9BwifRL+cyKDMlQ7cSijsnWT9NLXOzt7ZTECwxQO1IUOr
vpk39IHToEDH+Rxl+u6KfpcE6MHRbViS4F57mdrG1zvdq+09EYGN40laTr8MUCei1/Iq8yG/0bWi
RQkwVAs3NaSDhDBsK9cAHBS3a/WLYAC8/3E39hLflCY4JYGQ2BZX5pu606672FZraLaGUns9zCG1
SQ5Rd59Kph/oe3ffxlYClczNC74M0Oo6IBehPrVdYfR+ITGEiwCGi/QiMT2hk6WdGJZ5vZLtPOLm
oujaUHChq0KSfv2IVp/mswPay/9oWd1BjWmWoGwUUso32MUnUn389f473dpAjMReZxkM5OgkXK/Y
WMMykdkMYIrOg/mnwOBGXCVaVCLG9ZzIz701nkB7/c6ygL0YowD8vwm2QagP2hRyYuSBCMQUXIAa
gjG7n5LvUvaBYZUrRo+W+V/39rnR0HtkgKTYcIVu9E0drJukziYiKeriC93sJvDVcTjRPjjPyb3t
tK7zsxvqE45eO193K05QdwjZe255+Sb2ohxtL4XM5xXKNSKZHVKDsuS7I+UHGPZw0yYqzecEFCHq
pP994NdppNAOtVQYZmukptRpk9roKaG4SQ+KVly4YT8gpjyoQGTSPZGezY1F99WG5yCYkutrzU5D
J5miivoERnEVOr4dAqGGEaUsD0n6C6aFEs+nZdzlN6+HN+IDM7G3xI1jCL7x9Y425mEM4fjCxi+l
gxPitrEIJ434ArTBZWYv9LyFEKAIUhYqbr+xs8HggoMCfMXzr+4CehaTKTUNO1szPHHjxSOILxJ4
I/oOxgTJPZyykvAAWXKnjbDVMtLfLi1i9psAqRYmLxxIqi+EQqMGhz/754hjl9Eiq9zVl0k+m6Ds
7PLYk+Fo/Qcdzt7O44tsZdXL4Dcwi8ZlZENEfHb6utb1nF2GHJWJREApFachPuqIaOtxDK7Hj/KL
QJiYiXkxa/sr7khnGzu893/IViQVQtqoftCKp1N5/S4U+FhDpZe9nyXDl9IajjZ14zTf2c7iCfnm
uMZ0Qqr2Hn8jiQTnTicAej1du3WBPGlamhVO1yMFqF5kL5Z7eL//lC3efw5mKxx7OerOS7oXxkXW
tnrtbHWa/4YQLqD1cf24QJtScGp97ye9cYeX510DgbQ2n8LQvItjt2PP/5GbnTe12V0u73WEtw77
1fKrnad1pVInJrY6c2pc5ApwNLwOBwie3Byd8WHuucT61q1Brb3/mV9767cPLiZJoj+srRE6aeVY
1djSMIsBHlQFZE8uShx8i/ogRNHiFJ1WSToCWjvE1fP4lEtfpGWPFS420/pHiFkPzXBYJHgXXb/9
DJPHpUmC3p+SP2z7nygzvTynIbEbXcR7vFlIFRLpdGEYIq7esx2PcupIU+9LfGYhDh8E8aVFoEm1
IlccKoNjtvOGt7aWAntJBbvMaVqjsqWikclIksF3quhgTIYrpGVggN8Ns/08/pg8q4ncQnfHJLkj
f3vaWX7jRCG5giOuqFmcG2MeO0XbN8s4yJhPHtB7D2fnsSxbGM414lToQ9sN/yNpszeau4tvRBEA
LmQLEBwoy9f1RIOwWpYOLF4P0Y+oHY69lPyc4uKLVTuPAj3cpcVhWAJXlorPgdN9yHPnXmksN1wU
2tUGnhbdh8jRG0/rHxHt2ws3tykxPThIJpARREV3sx/qUB+HJmh9k89g656FXmnaRqcAv4Q+itxF
N56GrngJAsgupv2ElRF/9leVLZ+6UPomwi8jlp2i5HaTkjYLsSVGRHD71jWfDNU7nzS19ZvyZ08Q
GKPxiCJRmL+oVnpJ8nQvBmwuCHYUnIpoSq4pEuPMHnWUqRXyB7Hy03oaWsMVyEaj+DKonpCoI/nw
FxesPbK3qDTQNhIpZhLf9SFQCu7HnV2r3xxUUTr85yetrx/G2XEwjq1ftTosXdPV1Z7aF/mB2nBt
/K3ytj5T+j+GGE2YP5IIRRBADZmZ3+38ktvzA2hYNMO5AxjZ3QAK00WpzE5pEMMw3AT56rbqceTl
V7RorsRI+mD42gbxgSB63Fn7NhUTa2tgXEUxw7/XcbErFhOzUrXxs+LBkD/3wz2KBIp9xMGQ3ABx
tei+iP+WnD2a+O2xRYGaXg6JJzT1mwZeCPpbz5au8R0ncS3kSJuS7ljD8w8PtXAMCinlxi87T3u7
DVmVcR1YA8YON95qYMBMpdXzxrfjf73VuhykK7DwUcPY9s7AttjS8eJhF/x/0sGIoIPmtJ49EM5r
iAhhdNC6vetpAxtAe0DQ2AFugbpcQyB1WYKvFoSNj9cmuA+aydH4aps0DeFFFD4mYV2sa5Xp3euU
xvq583JuDwQFDGgqaNaEqZu5/NxJxqzGDqxbYF1xB8/ikiBTUr6In5IjezEoKZIzhouX62ueJKBd
UrGrkyYq6Osb1ADmiv0cgYnk3FglSk7adGNba42fyIxV2+cm+wPBawastdsJUfDQ7QhZT0l60J2f
7J73X8NtvGZ1IqKQiiBArJFNqtxnQZXajR+ZAMtobKImOjWfLK1wY6AS7y+2kRuxGjLgXGBAuoAb
XR8/7JLDao7jlq3fvPIxSp1JFOg1O5xPHa5ZjnKRPjYhbQ1MXvXsTrGye3TU94LhbXpkQE4UIAWa
csw4V7/DNma9LGf4hy9RunyW4NmWSCo0FsBmFDuF05BAEWAd7YsUxkLDeQikA+bhwO/9f3ZeisjF
VhuAX0H/iHkGzZ11pmwXRp4GaYifMB1toMguFtjARPPsmx3+bVWpW9bYu1ItVmec5LWmd1U32TX9
uE2qeCVvfoWIJW9KtXGQuH9n6o+2v5+zFITuyzA/sjOfGiR1iy+NDdRTMnxJT3Bob3e24UZ8FNQ3
ABzYraBIIQ7rm9XnIlCWQbEqKNYNxsjojUY4czFGy2PDU9F0JuE7BurX91/95qo6QzwT2Sk6auKd
vFk1n8OkKDuj8qP4lE0o7fDxhQiYcPRpIDhKSNY25s40f6Mopt1CY4sFxRxrDUuyq0ECn0Dss60f
9V34Z5z6cXRxhtmNmwrhsV9zdZcujymmY71i7bzorSMIGoxWBPcRTOR1ecL9Y4SSVnH72iDAqEum
Z0N/EVeAqAdnXHilCpuT7GVkED+byL0KJXOKtvdf/eZbYK8D+iMK394AI6DxWEuy5hVII4Z43eAV
3MLwTjyhHixAYuKCFIM8dOT9Co3MpNlrlL92E9eHD34NgySdG+lGICpxssJ0prjxS0XHwutSAWAB
yFx8rpIHC3a9GdxZ419lKrngNFGj/ZamrZfPn7oXU/JGzXLr+LnKJoAve19q4/ImlRb+HqB+CVIi
jXqzOSc9zyQbCrXvMJholxf1tOA5zP1E2tqggLbzPTYuApEgCkIgeQpX0fVyjNClsVLK2h+H+iHF
Rp58FGhx1lh/qrP+17IYmDn+e0eLHCHnJmrVgnJjOkipdZ+XM0lVQNdkVPZ+2kbC+Epu5h1SWlBV
XP+0wu4qOZ/U2m+05TSOuElyRkXjW4ppmJahq3eQcAZ3NPe45Dc6ZpCRxBAU7TDgscKE7npppa+t
ZVKXms5+5y7PSQmBr+ImoEs7I+cmCs9JF7JyiefQ0RCbNWnR14vCc1E97nyijfcg2rQiTwDsQP17
/WMmZwZpWZuVP4fTYcyelnZyM0W92Pr8qQ/p7YE+iuvi3jT2CKM3PCneg5g4oM8sVBNuaEdNOWMJ
1RGfVSvz4SOjCHnJcEKKMMAAaiBMU2WMabEY8QV4h0a3Z5XgaqZHzUwPJkmmhVZ1/6cUmn6eDR+a
enTpHu0FlY17nYgieFGklEIX/foNkd62KkS5yncguzDjcrV2xIQdRID9ueulw6zjfCOVvhx/Gszm
PM8Q5mMaoXiEJkyMZl3b64BuZJlXv0hcQW9OsRlP6ILPNlcMjF6H3g+WJXZ2KZwXk+qng0YlAp54
Vxzr2XxpST6V8nf2MSQg8ILguSi71/u4kZNcC2Ju9675sVRfJNzqhxehgdcSSaah88ROFl9NQHFr
KcMahzwooo2h7JVgW9+IrhQSJ+xjoEqrIyWPQZ4mclT7nZ5y6zpfG5LeJCs+lf0DHjRneYq/i18y
D4bXxy8CR2MHxauVgeBchrv9cXFsVlcAlFnuYgIt2enaSGI24jFaypQzjkBwF3u5DYslUwPmICeE
4ZD9Rk7X/GcwnditcKbZqdI24jwtcqozQi9lyLqb1ZN+K2PGqRYKwoOuMxI23BqqB1K3Bz3V/GiX
J7V1+XKxIE9HW1iHAClqkje7stVNU1o0rXp1PHasP6yw9QRkd8QoqmpMz64yNBbux6g82kp95m16
TbNDVt4AmMBBpwUAUhjT9ZvYOuRLgwapU/qVDOk9OUV94tfuvBBKgd+15nMDw4ahgJeapGV6fxAA
YqHxECSYTsa/qrw/K0G3d9tsnFh+lmCc4Gpyq7XbMtuEeBpyYovu3Flf6TZeENjH54Tb0KG7R5ei
q2J/6r8OuvpKe2Ke4+4H3a2vJHA3bEqBILhhzDcoxUxS2lQ+Jqie1nWeZOWn9jQ36V2pd4eqf6yA
2hS4eqVYSsXM2vc8yLfqdH4C40k2Cx5n2mqjqEs5kexnla+rg9sU+Z3I1BZMaqcacSg4ZmYsUZdK
x7jpPwm75Qoiw/vX3ka8oM0JC5M8XcwTxJ+/2atOSbuzKuLKl0uBROlffeknqfXUeQ/jtnEUr5Za
JRpaOViBlbGU039vwvCjANwI+WNnDA9FSEBcvv+3z4aHA5NPjgGQQnpi18+Wqr01Q90sfdEGEzRQ
VZGOqIhjrrdz2m7folhJxH+owwJoc71SPOhyPlhG+WpTAThTzP9ge3tSsneANld6VV2nmINyst4y
UpWmZdeXfkEQiVT1Mi/g/unO6+Ne82JjysNTiQ4S8y1Es9YmnZle6VlbzKU/oq1JPtZO4ck2sksF
HC3g0hADXWb5bmlJ7vtfbnfp1bY0pxjJmX4s/bZtXhm8S0nzvQEfJ/9hTLrbaplbKo4XEjJ2lhbb
8PrC4qlhtAhfMty3jNUbrisjUYa6KnEcr9tjN9Ousmo3n4Azf7AS56DYn8bulDbDJwMzdIFrsuP8
Ls/pNuIkuXN9bYQI5pkCts0dBkR97eQgS+CbRgxafcAa3YSudJffS/GpR5VcVJR6JfmZgayKgFfV
GFfvjoNEs2b9OmgmC6QadAKO0/XWTsuss4M+4BBNTw7N63rmxHKDJOmzHmdAYRkOQU+siFZjv6fe
srXb8b8SV6nYhmtQjhHpZZWjSe03KSdYJyWmTqWb6MocsJ3vLr7r+kFBrZM4CbA84/zVg6aRM6qg
MdGzplxm10vtRfCZWoy/6cqIRDJA8blRiFa2p1ARTckOmODmcVUNPCB1mGDAUJ6uwsjMFQCpCihO
OoSHiJcsGgeM8BUKgPef9qYrJlZCAAB7DFjy2rpFZ2ZWX2qJWfitIZ+wJvmsh3j7qHsQhZsWEMsI
tRRQIQo6Q+t2iDwxrJtylpkmZpVRcY5N28tQrhpk516AYmq0w7RkD/N4W1iKdekDofKJq/jN3T62
YRXVrVX4uaRfzENZtUyIey82pUNE6i3Rdldx9KmzxEOG6TJG/Qcy+EOk9jhx703Lb+498WNgzSPH
Cf4SfZ7rjSVF0MhMSSr8IvzswBIrCNZhgYq4m+df/g8p1ta3fbve6tobcgqV0Al4+PYRBUzX5niC
mPDrYD7JKU/NUbXaznXyw2tdKwZjUXxw0oNW7myz2ySLZ6f9DToC/gC7YHXn11pZIrhKHDcS3RVm
LEXB6lqXfFHmpcS/LLuz5uxuyaCGVIPyeR6iD5mMXn6Z7ImPbh0ug5hOI5Z9z864/gxN0hS0o7g5
EyrWtogPwsY24qwPpb7z2DtLrdv+YF9mHRXdkq2NS0ebeD0DKNHrTnbzgRs/Y1u8YRBQPBL97Ztx
fV0g7pS0TUnvAH24HDMYNlZXFH/IM4IIevEUp/UjgcWXcu1bZnW2F/xI5/lHDrp/iSTPMqOd/v/N
BSp+Ea6sdAoEOsle3RiREjjGUnBlyZLhCWhS3yc/5976tZRYq2Px9H4o295jTD1Ep1PojKzW66O2
SPoh4ZJQOeZ9fKg6FJJxaEPT4FBzcYwlXW72nuM8FX14GEz0hfbgo7cXNU+NABfdG5B+pJur6yOG
gGMGJmmDJL0IplXQHNtpcUUUtxEaMlFTCvLCDY17Y0JeQXnaeQs37Stk3Bi+Qk1C8/fWw7RN49LA
prIEg9yfK5RIptYK3KVMAOEFn/TgoWcI1gSaH0bLt/fXvm3zgqtEwgatKha/pV6rjFGkcghyv23+
wjWG1iWZPWiJORyPqjQcE8EVkvtjBklJMKRoxgC9PwgqYzH0oMGYBnEQ6X7dDfVLHppuOf79/m+8
xWK+/kZccoFPi425moGkNKinAkMAX7Q4hZS47MA0BE8itXTiJd0TZq6Ct6sbKZY3eyFha3+gZY4F
mIC/ivNxHX6ypazttuMdTfFXrKFc0eQU1m/J0h9T2A0q4nuoj5/CIDrJ9hepyY/vvwFxDK7yG14A
QyCySCoVIoZ2/QO6KJ3TyrD4AVrtMZP8omOdqGHf9P4ymw/6dp3Vi1bnOJQ7sQ49hmoZUWqCVDMy
XhgDmoap1zp4ZMeukxHkRbtB2btvNz+1aH0wAjXxpV6TEDUQD1FU6cxZGO/VhzI79NqxQ+evs0nn
aCZH+a/RXFwz33MS3gj8TLqgSEMk5TWvUYh1Z+iDgaceda1ylMfoLksNvyMPKZp0p/e5kVUwX0df
WShoMlUQP+VN4Y769GwSkojrsfwgWvYhnRMqNI471z3tjLjYWfH1sl7vIJtukoC+oQGkrr7sEiyz
FdVY6ah16SEsTNc19awBYRq0FROgryqtVTFn1hU8i8OAxkl8EZByUM8CChnrCI3rO/XaRorJe/jP
j1pF/0WPSgogtltAF6mdeq+dnyOO9IQvzCvsFPl6p95Z9LY+5TC9XXX19rW0yo1FvIpSLlzDBnBE
Ob58V/IfaTC7cGDdZKlcu9vRGt5el0wSjR46RjfonrRIFWyBkRyo5ZdCMe5MSlBBF9BHTGEZTAT6
t8GO4LzsYUo2Yzx8FyQXaf6D6Fi9Z7PRezOUWHlhhh7yggsssjFECMilHQVWMUG8GzvPmlHrkSkm
GsXrkrMJpeq1bIIHPET6nQH0oY0HBFjpijO4eD/43Hihkw1x8v/zK1ffRdW7JNU1SZge/sFUr5Tv
1EmlS4CeWgwOgiFSYKh+d1bn0s1TmZnnNy+cImSGgkNgSQK8Okn/lPkHsWcFT3lJdrKjrYSNn6ij
VkGPmBmxONhvDm41Q3vsjbjwK2HjxstcQMvaqfrRxARUlNMxSJU+y3wBFBJeLwLBNE+cLI2Tx4Co
iKWduvN/eW1C2pIeA/Pi1WvL9RxnOzstfPsrBtsn3WRsAfRyJKMESSV+oDjasjYcMfOSg9rP4P8t
Mte1GZ1oLLqCoxfWptcYn2oj/dnZNCtHOTio3c7JE7/kOgZZmD+x+zH8EW2BVQySK622UlOLSTXu
aS/7ul4ede2X7uxRc27jKwshcg3dSRFK7avPVEvFNOECG/tWJiPL2/syjntRgi5mw9Bg8cbA2tm8
GztDSNMzPqLVwtOtyZdGYto9kxJMfMz8YwxsL1ZNf4jqU1jPsRtYwbek0j/Zcf+UNsUXh3ZIV4x3
ch150vNcKPj+7NH5NkK+aPxhcUNTBJWZNYlELdpoitKcn2QxzJvlQ1pFp3mpvtmD/iWbpDtTTu+y
CLkmhHYU1W2V5o8gCp9CVf4rVN1gpkVn7+XaG5+GdgLqHFx74IzWk9oayZ1y1MYYvm7sRtgF9nLu
KdNjV3e+kR90aW/BzS8jMK4UsXwesOfXZ7YfrKlPhiT2CS4w/hY3t3HYpO+H5ZeZgCZKAloc0WkA
59RZxkEX7VHTGH6BIKfxEWpHJfxojcNernWb06E8aKAAL0QJKANXQbmnlJBUQ4qQzagucqt/TxT5
r6H+3oXFoUy657iuj3JeXnA+Defxb/C4Px2UkTA9+Aup4Pdj79ZLEuaNwsRRICrWqHiQQC2Kn5ST
8sLOjJpPudSe2NCdm2NwHFWeXtnci2nqmcr3r3VSnhc1kd02YdoQ2cWJwnEPGLoR2KA+Ia5NAwap
S3pBqw/HhGVEPxj50HI4ZzIas0K9r1a/NylCLl0acrbzBtBop7rRfK8Pyw/dwY6mVIqDlPTnsQke
Wv3cavY3k3K6kQFTSxp1NewHep6pCtp5D4C/sb3Bd1PSC69mgAGrjzoM8iQPoc1vrrT7Ho/7oV6+
zkpwGVUA6bH2Vz1bFyXX/nH06EtWZ3faF6Q7P3RNwTB+/tW1TeaV8xjBdDNOO994Y8Px2wA4QeSj
mHnNEt5cXnHfdXmKOII/BMp9GasfH2tZ/ZSG01dIKt81B+oTalB4rfnqhPdCEv/M9fMo138jnbzX
Gr/pTNPfE5JECOoyOgPddv1tM2QwY6lFNm7JnK9xGz2i0PlNGKS17YPVaPdykiGij5ifHDwKqNXO
qxB//eomet1XYOqAuN4k4KqROXJRJTghyLmPKBGSSEyYVWwvGB6m8T8WyjlxxK2pJMe5Dql70vvG
7v7sjWiPtX9b+/Mm6CJaBnUHBciq40dzFQZJFyJbi2oCOs73g92dWzN6TJbis6zTAnCiT3ZE562Y
pW8770H85TfvwWFGJDCuJBCrujIESiUzoUC9D3koC4t4gThtVdwh0v5IJhZhxjE3z7FxKjRt5yNs
HBVQ3zr4QuHqcjPdx3IzMaXcGuADU9WF2f1Sjq5TYKSSzIcRImK7axG/UV1SwdNHgE1PT1df9xHp
cldyiXK8P9E0ELooaYEXJAbQaji7tQOP1TqKbga78i6Xdh54o7pmdQBKIsm1sNdZpSW9npv/urk6
OKy4dlA1sByswR16xHz7GaOy3kRqF28KRa7/kHMhFlEw/593IsFt2SX6GHia02sSaJNVYB3aZJKM
3Bx9Oyg/A3X5MkadLwfFIbSbi0r3DZgngH+j2bllbrFSnHoGF4wTBMSFEvf61NPB0RpZssdXoNNi
k2Km5aHKP6Z0dUMsOkC0/NNG8dP/4+y8euM23rb/iQiwl1Mut6lLlmRbJ0Qc2ey989O/v9HB+3i5
iyXyR5AAgYPMcji85y5XUTuyUtN5aWfUTA2GN2H7Oy/VjRSkm7xRIz6FHn/Y+L1K+1+GNj4IUa3r
n8al0+lgTyhkJoVc0CKQK1LVzbbk4GtcUxMRHYYovukRlEgxWkXX04iTlZh43nplc/5acZGnAEfR
amAXyGjpAHzpvHWsGpj/2oDCRTr+n5+PuxMgB+00SMZL7IDZmtIYZQgtxrgdFqp+U+j4Z2YuHO+9
Yjp3OrH4+oqXjv8XspyJNsXKmatwG2fzoLTodgbNLw0xpD5RuNoj6J39TfahBKRdqfpolcVtrxcv
zM3+XP8BYgMXwQ4YN6NhVFtwWZDFC/jr/rMl+NxqjqLmXEQ35Ga3gQF4xyoPqVXsri914fRQJIKc
gvEFpng56c+qvJnTCWVwq4g3QnEBz6htZ0peUldPOA/U0Rpq+EKND4EWtzRyN7qE5LqnTyer4xz2
I7vrwFhKGQlZ1TFP7HzTB2g6osquBMahKH4FSdKSYkjvI9JsG5xbXE64O9LtnUscPCJTo7XauX6m
G9u6CFo3sH//981BsIdERLRUzwZ8YT51Jcoug2dhbcFBOSi9dl/Regia5Mai1545/9mMUkzvSP8p
zFAUUM8GxEHvZJJkEnlKfd5TMt9VrX5Tjomb+Oku1NeUoC8MMVkPaI4ovFhyySwP5RaL37wnwdDe
89ja5Wp7HNR2p6EMVUz9Q3Q0hjcz2xS5vEnxtVYk2Z0iCm8Y6CtR99Kl90WspnMuRD+X/i1tacvo
Xacj0swxOtTFQ6q9N0H6PNpHLClAp6rbSrf2jtT+wljmv9f8ZDdkm+ZXs3NJJMBwyggKiwyjUOIb
IcsxS/j11ke9WSNKnHnXiXf8pUcNLovs21oMCcuxj4pGSBFbSf7kVONtberb2q7fRLNDsvud6sQv
sRIdtDE8qkV/X7bBo8ENqye7Ii1ercZ/aCCgtfFnKacrKKML0f3vH2cv7lygnWGe+wNSukO0De1u
50cRqFoJxDwK/nm8klaK62kZ62zhIIhsMQn2ktdZFgV9qgqtmUyKv/CivqVvIJ2vNJ8uhVTaHWAu
EJGFMrTIaOI6LatmRDKQrttk6cxiWualQDAYz14PGmsrLV4u8g1hFrdki4IrKlhgjomLsoG0tbGy
dZdi91/PtBwAJwE1wVCyUl/AR0dRbFAQ5dV6wBx01uDkTyi3Xn+4C2NQnCtEo0qU3/DuFsFbz0om
kwnabQK/Ijp4hRpvDKXbxaqzr+AQ2H/G6UtfMp8A0XA3V2syLxdPDP0RIcVLe3OpizRE5GxOjByT
iMABkPRR6bbrblKXvgMArf9/mcWJ6boib/FehqFO37kLf3fJO3goeqi7aHWYdCHPFdoiUEtRJwVQ
vfjm6iwI+9ZCL0fMOAQY32JolFbSTtLu23ZinusjOvLf9VCJQySNSJso8GnPuFNOh8bA2KNaE2X9
rY55rNjNbuputSj/kKLWc4J8I/X6jdrbrysH6cL2Ah0n/gGU4K9lFgAF3q/9yOSRhagEXAKGlILi
2qfYZXZv6CS9xOWfOkmfG2f4nll6B03HHaLxtyRNt3Sk3kM9+RGq9krtc+FVkGbSXRJQOOT6xef9
V+6FzrVV5SMFd8qALXemZ1u6S5FdqGLjFdttK/bdpupX7p7zIy3A06TUCnIT1NeLhC/xO7owMSJU
qtPvdOtdJdZP+X+fGzJMgq1GXQhjDR2T00czYnn0JV3vgDu+dMOL0yI7KH9P9JUJ3vmbZRmQsJwn
Ub8u2/yTpIH2VZXOA5HgNlLtlsW/jGLL8b4q1x7pwqhKtAGJOaYoUwG1nT5TYSvlYM8VKtlT/CCn
Nflhdzc6PqKGn51F46xw3DZ6VwFuXD/A52GehencIw5AqxbFstOFc82qRr9HEKgrfdeUgFnNjqun
u3S1vXhhP4UruUNqwjLKcqbfy7ka9CpiJIVyjEcfQOCPpnhmMFZn2co5PL9RMOtBEhV4oBj7LbG4
dZGDDZ8dauzEge3zqWUYZQ+Sa3eHKKuwzVpTWrm0IG7gCCzQWQFasvjaaLCrzZyw4Jh82MHjaP4M
Qg+iovC3id+vv7FLZ0VFnJjH+qJfyQuInObMOsZPdotG8Y+P2n92us+svUmSXYV7KpJs3c/rC56H
Eg4kXQsiOqQQZDhPj0gopaTegKE8vfqMxpcOqSoZrwD/4OfwwsM/jb+S5Fw4KYJoID4ETRRW4gf9
Fbtio2/TzAyQaoobJvMIm48Cq+TvtfkIG/X6011IBdBeQJefLq2lkzQvPr1qkpyyrJH+UvA1zp1k
n5sRUur1wcwo6uKdP9JxN4ztbNi3WdQ9jPe9/vS//AYI12R1As26jDVtJtuZGiAjE0YvQ3vXj/4+
zOS9Ffl7Q83c2Ul2cmnt5Cm5rV1mOOoaQOJCGIByyZxQdKlQIlgcYF2iD1nHcefVee5W6a+2fA+r
l5mZ5vUnvfRqxWHinqA6YlZ2+mpzvdaUyp9RnqrtTdBkx1p7U8xkl+XFrmi+XV/sQoECdJGXCrKF
/uMZzMwf82g0Mg2FmtraqFAFA+V59Ed3bp7N6imbNRS2fxY2TYngJ8zjfM62Qz5sVftflTcwHAbn
p65GKxH3QnnIryLqIhkkOObLLCkZjLxLMHvzRuNTKYYXaBe7LPi0E+vWd0Z0RpvbGRawZL9PdOKu
b8mFQHWy9mL/h2BqSmUiCKe5GEe2e6tvmE+/KW25G2F6BOka+uPyimiO0p5hQLzkd/nWXFadz0gY
B1W3ZlpE/e5GBbqx/Z3R4KleyCsbfHlFULTIeqB9tUystVq3ewdiqKeHw54XPHdvuMruewSSM2Q1
/PH39T29EB/Z0/9bbxFApjiuG7NGXmxOiRS9tsFMDojejA5zvC0+Qzr7Y/7P9TUvXQK0kzHYRNZH
IUVZxMiWpHeGCku4V/ET035lpXaU/WRj1P9KmrYbTDQTZ8Aj6mFlYXFCTgtdRFxFqi0EKgWO9vQL
1lOg/xIqkZ5KCikDIRpLGerVn3Rg6l4iNJX2DHwJUamFS+Zad+PSu9W++omiajrDjKlN2sS0iVm9
jF0zfc+Vt9D5Doy1TR9ibe3sXugq8bA0FCGVIFgEiuL0YfO6t61czTuvLx8dtEAGivtG+Qi1bVoc
s3Hv5zysGW7U/kdNF3+vJQ+TdlzZ8Uvni3eNrjyCnCSIix0fEi2WYXZ0njU+1aqyiZoI52H4bu+J
6mOFpXty+WKaiF33burL4gfBwFGQHStd82B3tRvAkMumlWN/6cpAeoyRBr+Nyetib1L8SAO/JA2J
lFdRWSRxx6xaAa+6Jjl+MWJCfUc8mFSczH9RVyqhFOQ9I0wcXv+N/giYPlLbcQIzk246A7ui9TL5
ZRxWirsLLV5ePzkBeF36mOgXn75+J1KbaAy4FcN+0xX4WxI8YBAd1OGYmzfdz+5fA/xasZfkD1qM
RbQjT3FeHSb48k1oems1nXpxy8nThUgPydhyhlBHiWHmekTlE9/kveIqwRMUO4yEXgf/vVHvADm6
qYYDyqFv3+bhI5B2XfXDL+4x6Ozk57J7fu+LzB3HnZnt5bJ1tehBn1b7ghc/UhrO4E2QkiWxOt02
CdKQhM5o56nZ7Rh4yEt3xYz7QHiX5vIhsp5UqFGN88t05l0Pyzm1bxuk2XwsAhElLXf2KtpCrHgW
tOhRKlBYqYiXtUdLfaUjLkR6I2bLg3ZnjtXdSLjG1a1x8zg7yvJDoLzV4GRiI3NjKbtJ09Q1Z2fl
Ar6YbnKERd2K5An6yaeb04SqmVKysDkBipNB48nBwBzuJQkzNy8aF6tmz5CSjc1V2Sm1q92UwcqX
e5aE0aVEz5i7WAjeUnWe/gT81hkMZVPr2boO7oF1cyKGnmxkJgQrVfT584rFEHOiF0GwwO3kdLEp
aJugQm/My0NPoommfHea35V/40yukm4bsGmha2ENrTMKk1c2++uqP3nvi8W108VVzOUDTEh4UuWm
i55frcQVBO/aG8Jvs3U/hxtatpua3ZZ2KBBE8v1gb8vU1dJn2d7Mh0mN8Zr92cbDxgpcS6XA8tGt
LTb5LzUJN5Edw3BUDpA7dmr4VM6PVfuaOM+dnLqdjnZzpbp98SprmYtTxwYT500ephttLjfK9Kxk
28DapvZPvZPdilTbQANx0NwAqznsBCrXDHcQvoP+EyMr10gslJ9Q43G7mNnhoc0eG9BB1++as6uG
/SLGCsI5TKSzNgSuApkU5W2LpcWbYEIJleB88sASMCpHG4I4l5nb62uejykhG5NKMKgnh4JxsDgh
qSR1cSwhByg6lALtL0SXQGi4JfhN+mVF8hEjZjIFP0NjpfC68LzMpnhiZuNoaDqLpfMscSansL/E
ERUtEEx/3fkjabprbZhZdMkaXEncVIsDebLg4kDKeU3hHjmNV5BJRDDIzRY7NCjCOf8eSDha8Flg
6S1E+Fa2+SwGim1GI1T0e8gi5MUl6qRBzj3Ks5ZG5FrBbVaYLsK0GwHIFtpysvonZfMNM/WUARU+
ITw1DttqLZ+5uOd//Y5FCVLLY+kUGr/Dn4H1YuKpIfVWDv12khEXkkZ8TWevXAl5X9i15cYDAhEF
iMPluYx5U6PJVR6ZrddXP9vmW+0c2uTVTzeT/k2y93b3uyd9pfqK28gz9o3v+tVWGXdJtQemLQhi
1lqT6vw254XQVBHAXHpG3JSL4OSUs4PaBk2jcafUB8s6ONOtWSNz8aM8SDOXvJsELlRIOuZZ62n2
Qy17ReTa3wvtzthbA+JUm+rTGDaO/6Klx+vn5asMPdux//t5XxXIX12YosbDoI9o+8ShV81bI9vh
s1Y/xemmfqwndDl2Y7WNbb7Lu+xOBkPT6Hyxt3NxmPPjXd64ieai5t7K21ABAbA5AABwhmfFWokf
X7Dasx9KrEI3EFgV/MnTfcziOPVnhX1UJn1rs2shYlEwZt7xUvyMAzj39pgdHRkLQEvxmE9ux0E9
pk5XQLWpfyB352Jv4nb+nzpO9nP5HV2tbdWT6RvSY2L+MWSICtYhZYxq3pdRxQzfi2T7YA/FwUhR
pUcxj0oAywPV2eV+fgBAdLSMZ3KAjaR+tP3MLOQHWopN+ZZU+lMkyzvgbgnWplGXHlpJ+QfTU6Ft
rwqXwvc48arJvA27tzh/Nc1jHJLGGfd6tke73U2ku1Cqth24d19+CuQ/nfYUcZDBdyRYaafiQaqb
gsKksOa3sEh2qVYftRQgD8LLXEjXj4l5KawoX0ky0As6GosQajh+MI6FypUhfuWu+Se4rZ6NYVei
DcXteBt3hxmsL1Q69aCYwNqYzGyHcaMHSLxsYGRU6o3SbJzu6Yj7iRwnbqigb5V/csC3hrGLSLrr
I1+f9qzctx/ZbmqJTVuH6/mPeeffSdIDHJ543NQ6OigezR7V2Jfxbdk++vYOZbT0RXmods5TWIIy
7t7hqvfxfmUTzjJe8SkD+CazFfjG5beiV9IQaJXeelNXbPMfXf5ko5X4K3iUfjZ8JZ2Fpeo/Pp2l
kUP1nNm3Sn1U9K2eHiqwIN2D1R4N8z0sfqTOropauG2bpvH0sXRLhtfVXsq3U6Bu6pw2RguE4+iE
jypU7VnxyGdmfQdjGoOE99DYWY3mIpgbfANbYjxa8ecw3ObdQ+Bssres/Kk6wyZRql0VPBg+dlUJ
IZBREIiVR83fj6j+qUHgFd0nAMa7KFgbN1zaKNAZAFGRIqZ9sOgzTrJa+LY6kA1CxqIjxycZbIUJ
gZs3H2CIVy69S8sxBiPXZh5F0bSoRJJMU2LJymldh+OWy73ozIOwOEisP1rMXCxZA78bF+530E7Q
2hh/MZRcZPdOn4TSIKetV0Lmm8oPIdcilG6vn7e1VRYRb8S/o2LySBckJProzt08fkxKvZasnJWb
nGoyI3iqNFrOGw8ZGn1BmQqoYvdWwv534P7MhNGR1rSSjLfZ/OoEj70goHONKxOkpXF4AOSx1WsK
uXZtYn4pU6SfS4aIyAWslqWitwNFNjZyxLOpwgkug2rfSKig5vavNP4R9qpHURn4ilc5ysZvn69v
+nnLDe0HrhkGE4J1Qqw7vWd8kmYzjDV6DkPlitxNoBQFMV/1//iAJNIQWTXgBEX97frKFzIm+j9A
yTHeRKBneai6wcn6OKZRa0ekwYgMqujLJFq+MSGnFp+OZ3Rrk9yLD8uQiS+Ht0yjcXHEkqnLyKPi
BuoQdq7hm2CFCb8QkasKrUPR7uITwH6tXTncl94ynQOa9gRU2WDUe7rPkV3MMg4BPG7yvTQ+U8md
mjexz1b8KrePdgirSwJDibOalKw1jy/Uxl8gXYAhKAScOeCYk2GONOgRIXZ8N+kfU9FlQiHQ6D8M
q1p71AvlALRbOkw4ZH6JP58+aonys53EEABioPdWnR3UamcoM7bQj4Jg1zSoKFqwU9FfvX6kLr1f
YfJD6olrAdPSRRaeJpYzdI5VeyhNbcz+Q6jCWwIDHr4TTL6UcpQPIZSzsq5IBxbJ2sm6i3QBL2K1
gzFJBY7U/FB/tvqdMuwd4wPrVdef8cxl36NsI3h8AVYR15e/EDiFtBXzJ+IZ8/ZFDdQOSj0UdESZ
QZvHdtIP5fDTH6O1hxQndPmQaCFRTOuCZ7QkguVJlBNFWiKF/j51LwYd0YQKNoxzr9e7Hd4/OxP5
ZLV9FNrieRDs2tF2Tfnl+tNe6L0AxOAbYnZL1Unn9PR4pRLEFGVCz8+krRAjz6OjLmnU3wuydbt5
Fk233nBrR3dHmzrMkLxhTTr2PHbxE3CJEJwPMqPlKN7wi8JKbb30BJNKQzRRkACqDDJkRN6H5kVX
RjdzukL9Pf+KT1ddpBk4BtdJJORJ0zI7YGCAXAG66voBnPJdVeZPK/t8/hkLljdgFNrgXA5f/eu/
SiXFTrIsTGB6+tjKY0rs1rWy6RsYfqmNj8KmbnCRwh05JL1aWVo7O2pkmwKnAs2ZUcVSBcnoxoZo
xbhwdm5MVLVigFfoJnRqdpeXqCUL82twZTpHMAaRKXTEzXnNNfk8zTr5EcvPKimjMoyNsPZkOcCK
EiXcyDjI0HlUfNf9GfzXmpfh+WQGHgXSNNgnIJpCH1N86X9tedVXba4pU+VVSrFNAkCDpuzFWnu0
KmkrxK9KIcwrYXNh6G6hSl435E9tmh5CDCS1NZ7yhVpeMD9ReeWkizHnIqyR9wxJHY6V1xsh84jC
bfvY+5WC7s3ROgsaQIaUxwEy2ka/E85P4h4VesEmVnY4/3hZ9jgAK+rQDbZHtB9MDaDlY9Fh81a6
IFk9+kTXj86XmPtplOKngpVGah9VR/p9p1uYDbY9KVOL+ukYb+HoobABYZ3GgxCgd2zImXrg1kjS
qHa3DebOTeUn4RcRHfPuH31+6Lgy7PZ17LFQ7G7iACUQqA2ie1OH4Y2Z4AqoVkfJrtfCqwhbZz+c
YZxAS1BHLFXLKxwl1d5CJTVPPnyyeRONuwEhaCRahXCF2exnlDsHflfareXEFz51eue2TLUnpLKW
9yZq+J0paRXnjjgmkkAh35LMxqYs92qGsoOGLWHe7cxmJaRdCuYnKy+OGF6EHePcuvKiCQsdNAWE
IIoQjhGrW/qNnfH0ZKH8W4QZjwqF3/q8fmTOB3FieiIAswD7L6gVdaZWS23dl542QB0T5QAgz9wZ
dkWXHGSaiTq99DaZ9gnqFcbryurne8/q+IcBkxFQ6yXJo0+KvLBilagumbtmPhhP0iz8NONNnNx3
/gFbvX1T9rvry54Ht9NVxWX/V6RJG4iZ5qSUzBB4y91985tPRDGaY1okXmetwNYvZL+nyy0CG7Dg
USs1HnJWQxe4jDuFiKPgCY8ebo8kL+dM6H8GCa/ZfxO4peuPe/kdf6Ut8NhNkFGnz1vF+YyJtozU
K7VrE7+qwU5OMi9N7Q187tBIv+xpe8W/k+karywuNvP00+bp/1p8UWO10RTDTpw5YExbFNAU6Ctk
2r3jM9vOJLokRHPxmvENuEkb/RBmaI5jyZlXa+HxQobMTwEOBscBCJG2bM9aAY7HfTsJuexkAzq8
m9+KuUcaLz8MkbBafw2zhlC4BpE6r7qBc6jovMOZYsa7NI9l1gKocUYRbA6qfT3/nkPHrQBlwhNa
afFeONmUdqKcRtNQ5Kunbzq0CsRR4xYtMOyG1KjeTJWOTTlTr3JPY/MmmX+tvN7zyM0FicwQc2GS
FWTITlc0SyuosCgoIBWMO4M8BILmfuwfRvxwzal2jZE+GIP0cFf09tv1xS88rcDW0nMiHT6XrM9q
X8kALeQeZj+HMu3uQ99FYSnEt3oooj9j/fv6eheOMiMlXiTjephQy9lSpqtpoGV27slkv/KEtFFQ
r1zhX29o8bkAF4SDg4wu6MEzaAhXQmzn6NlJ+ribNNSgY+M+zI17SH27Kf2OCsoBSW/orfabEGc1
M/tbNDb0Jotfjt5/VkkwM3oydc9PTC9wcAezHwI7+ZkYCBF0824KnVd/6H91GMNsmio+GEZfuzaS
jB44nF0USwHCG+pzH/57fffOBRI0JoKi90SihxDkkjyoYVQNhQyJNglQ0dxmh9APvtVVdGMO/W2d
Pk5D79oKqsFjdicYMCIoQlPZN2Z7W1JfWGqzstvnfiXiJwFv57tE25WW4unpjdHiBpiHat0UcFxp
XacjmfaUu9rALYw6GqQv9ByYYsU5EP/CFYKJ2aTuA3nV1u3CXXjyWxalna+HaqjAOkLDgzx3JGEr
wp8NqgZmmN6ZfnsbEBUjnOHtYBWOc+lkC8YKXzD/BNh3ug+krUgNpFHhtciDTVmw0/NhN2DEU0oH
MTEWTkr6zyIwyHK1rxCdj+VuloO1FyJSnuXxZ6AHlFKh12Qai7uyGOHwztOUg4yCxGjcMuKkdZ6g
bGV8qaiVZu/Opkw/AQsRRIvG8bBySi/9AmKZjpqhwFIswcPBnCrz2BQI5cmPFrW8guaTEM+f0KJF
3mPjY7NgjME2tYK9ejDwe7j+Ay5cFkQWmH6CXg5yUryqv5ITJdMjQ0sMvsaQ4bEGpx7vy5haoY3L
laUuHn8KTVQbhTLomShgKMV5Zw1ZjkWQiYxXv1Wdu7JksEaezSRDVDSN3m5aOWISlrqj8QT21h3U
f/7rI9PCAb6io/P8RbM8feShlsoWVaXc81X5aNnh3kGMXWsCbrGV83Xeu0AQl86J0KyAVrrsgc6l
HFttDH/G12U3newHKGX3jvWZ+rcN6pSyFj8NffbfATOsyvVvKNj4oD24uCO5rhm3tQpadTbcYn3c
z2F1yxApk266LLpx8nqTO/0+zrOt30b3mmQco25YefQL4ZfTBARfSMFA51rW10USWHk/Q5WURsXr
8s+4MY6UQ3ifS7vcqJkk8rVPL7aSHrU52SL3JCnyvrNnhMDmQxFl36+/9QvpGPxlvjC4egyQwA+c
vvYczW8pl1EPcZruhiTDQxMHTqL+1ZFuahyTEEuzDBTCJnl/fe3zj4ylhUWjEA7hJlrE2miqC6uc
VWASHO9BIUtxnqwqRKoterq+0qUTx8cFvxP1HTzQRLj563NuSi3A6ZLRWBQ2R/QQvufW9AfLZK9r
esltLTvaDnOxNsO9vLd/LaudLsukLpQToQEJHqaiS1HeZGryMNh1Avyg9nqnufPl4HawdY7buLv+
zOeyWQQuxilkoAKjf1bOx4Yaq0aNXlvZHqu2PGZT8Qvg/k7y83/DfjoYHPL4PlHDnwqObDT2buui
vptNxZ3ctPzoiuzl+i86zxQFVd4WqQdCOdz3p9sRp02tTBGRPBzrG2W6dTrkgVLcUGhN93LBFWOs
xNaL7/2vFcWf//Xei6ExzKoEiKNWD6jDvkpW+i7V/w4+EOs0vg9qMh/rf/qi/m/RZdeum0B7FTOP
2ZheBB0+yqb9lDD8nYK9ZJWbPop2bRze206w8riXXzkHnTuTYSnX1+nz9kliWH4fgv9Jx71ZQLto
2rsqA2US2fj8mDdJlu9Std40ZYEpqe1a1uRp5TuYjU/c6x+oWr5phbESer80OU/zCaGMzGfOcJEQ
vPzQbWNMfMmHYzca0l0Q9aGbgE71zaegdMpNmTf5fo6AihSo25P+RZVzrPy7Gq6XowbeXAffo8DE
3twvWsrX4q2ZOxM3p/SI2tfnHEubSW0eoRBdP64XLuYvQWdGdYIMgAvD6W7aVaJjJM+s3gEiPdpv
Zee29j4Ad2tlDHeGX+XYPlgKmo23CeaWMQPaNHR+rfyK89ru9Fcs7q0waQuoqNRXMLe2vC/3R/Ps
G2CVE2hVaMta0byN9fRBDuK1CHIpQItOBTxcJhroOZ9uQGKNdloVWAFUblPU+zQw/nTyxIAyKB6D
Lj0OmrMbZHsrBw1Ni/G7Lzu7UDlIzZuiQWHLV+LHxXgqrk6Mp4Wk97IbPCp5A0gfJds6BW7HYmkC
zFnNwn0VEL2c8jWtnaehs0OGLuF/Zc+J1hgqBEih2Fi5LmvCSY8cM+xICQN52te2LLl62dzMRrtz
kuZBs4twJVe4FC7RIlBoIwvbzKVsnCoPllbbGrOtUXvEqGtXmN033zDu8Qw8SNP00gT58fphExXG
8kP9e8nFjQxeRLMmuvzoq/LtxeGuU7JNkFtblEx2qB6tbOmFppxoN8KnFga9DiXP6QFj8D2WjaPQ
hQ+MI6Le7oyAr9wrtyGJPeix2kuawsUd5k+NxXEypYDQwmGt3NfPiz4k25kwQJ/lpJ/NFVttGjIV
5xLPQPMy1bq9JcX3fQGIejCjQ6pRBHYZeVn63rXRIS7Dn5PWfaedin8k079QUv6tZJrlEeMwv9Yr
L6lS4O/2/G6l1c7SWhtfgehHbPwYVZBEZbfrp+FHro3wkTMbLKg+3ZUWQDSrCV/TNNZAKeVMfMb6
Lo71fZoNG61MD0ZpPKFqPLrXX/q5mhUMHNHw52bm1jgTkfNxAxyGMRUFSPhxH83Wux1ne7NxkECX
7c61fOBt9vQz7ttbJRgOSaduezU4NmE6g/vWm038UrYZIjBkVb5SbQ7ZEBzkcVjJF0W4OTmdoBcQ
ASEegWAQEIrT09KjaFxFFWK4mvquzwFuYq0rFc32+nacRxmxDJ1whJ2EJdXXn/+VNDTGoBg4RCXe
ZDU3SdsC+AMZA51DS/uXHAuuWIW5Mif3jaJ8W1n7LOKyNoMjHpAPnkplkSLVYStX2QRSMdQwyI2n
21hNbsbU+hHlyqNhZPc2DAeS5tupsDeSgBRryX019o8UM4fQ8hmEhd3Ktp/fg/woWTCR+D74OJZZ
hR/NpSolSuxN2rRv5AYxr+RlDrXHNK9hfcvNj/yXpFTbMEv+BFP1y9SCfyYcruZozVPlLCSKX4Ig
BbcxpQq1w+kJiNKu1e2SX2INjlfV3bHV1EfkqF25qzbVnNw0vr+SvIj/5fLQCVIt2RTFI6nA6ZKq
74d9n1ux50O5oQzzi3qX9e0useOD6awd8UsPCDBIcHhRk4TjcLparNpzHvVy7CXKR8bceaxahr3v
TvvY/zO0v/+X08a8jzYqJhlkZ6erqX0W1FITJl4apzdR8zABppB71Eg7exv78LHm7pj71d2kO64j
DW7q0AmdxqdUniGXTCXINWtFtOZ8TCK+ABB+7DXFGvft6W+ymiwNTUnCgVputrFZ30nquLc1pgKh
+TTDPLV8eUMdj27/fIsC1VoH8DzI0FdG8QwaJg1tLsPT9fNSMSgVy9gbGTAXc7mV/CdjkFeCzPl3
DmdAsPBJZuBbaotVxskxSnVkli2X7135UtpUofM9hji7lVd8drXR1gDHQBQGNAM0ZxFQ5FrSQ1QJ
I6wOC7dmypxJ7/XguzZWJFDe26311Prhyqrnp5hFhTiywZ0unKxO97BQ+tgoZCvychOQeNMIFUxX
lrIDymC3mW65sr+SK51/pawIswZkKCT7sx7alGuRXAQRgaGaj2J4K6nls+rPu8yM7rPeX7kyL9wR
gJ3IOyhoCNRnDPgGLcPCSP0Y2LsoSVCaN+VbPNKeqsHaTnxCrVNtHb0OwEgY7yvvVHwCpyFJ8BuA
hPOJCPnPRZU3oz7ZJbUZoz/oexmgdd2XH+WE6XU134W2CoS52enafBupiTtXHUjKLln5Ts8qa86V
UBuA38PZOqMry1GfB7nMbwinyq2JvJPdfbNT88GK7C1uP78SZ3xO6pWE8dKqkOeoRAR+lsVPD1Za
8wdyTTCGegTfZnarUf2OGdy3NrS9MpSfsmx+7/0/1zf84qoGCRJutva5SWfRqVpIzIi9Jv9j+PU2
ysd3RR2f48zG73d8wQ75IVylX1x4yWBiCQ0kIueUsRAMqmH7bHBX2zsldbyxn99tCtFM4sXq3ZsV
/7r+mOdICDIPoWIL6MqEy7O8DkInIe2uAPHQu71JOuceXedYJBQoO+hHre1fJ7nZD1B8guRPL3MZ
KuHwnNf/wx2AnrrCw5uMaflFi7IAKcssbGM4ghmaTro8Ptez+WkWyb2kDc9hL2NlrD9w2N9GJf5n
dNZMui7cQaxvCiQ9bVp6o4vorNoNF/RAmjEn5cYw5o1RHJC+2fVu5fv7ssRxEnlhE3cwkK4roeWc
HM1bAJSM4hYFyTn/W5XCtB5xpfCaaLiRSv8POrOgnLIffWbWW2OYPjptdtXRvKntbNf646YNzW2G
tHnQdgfxt5bgV55WqikQPIwSGNAUGM1Ia90m8RoWcYh0XDibMro7H1xkjhPXEH1JVkiUh2R8LpM7
B7vKyEzvlUB7VCJ7l6mh13bWlghyL/uNi2LITgpXtT/EjXL2U2gKsF8U6WfGRoZklFZYTKSo8nRA
HTEvwwMNsgcVWeRaa45JJwMgtLdhXt0FhfM+A3suqWuvf0EX350FLJTvFUVwbtzT+NSE6NwHoVAm
n+utlk5PGPp5JeqNwlU4iaZDk83fEt/8qVU2+Oe+2tXmbWlvtCrw9AJDEPlfI5U/dDXHU8DQNgn/
i26eV6LoFxxguVvks7ClhakE9/Tpz5yqKENlzg89s3Ieq8h4jrLhqVHNhz4YH0LwlcmgBuDuQ8/I
FRlLUSNwdUY2buHU/9qNDH6muKV+wZG0bB57qXwYovIlzvL73Gl2+P9sp5G3/ei0/oukFL/1zrfc
acpuFROxGBuMbhbqrybZwVbqkodcrWipMeyzI2fN/O9CKsJEGeV9hhsAz5ePqtABLs0W0wSBWC0G
ANBBxUcEB7NGdCByW+DR1w/BhVSEhAB2DLp1DhyZRcYV4G2Q5za9g674PRXJs0kMrer4hYL2aZit
lY7N+UCJcGFBAMeFCZovemOn7zLVhySB3ItFSKA992nzj+WMXjt3h0LrsRSAKxd3+r6FTBJgtldM
+evYqvAsKgUuNSKuCSezxtXj+iZcuDLp7/NrBF+HHGmxCVHhF7FtYVySKBLn5yPJyhspq7ddhU5Z
X299aI71Gl1ME9f/8lzTLKWFQ/Q813EY8rYJaRxGXj89yNbwZDObdmK/3viTIt9q6QcdzDe7apv7
tvJhUdbO22QhiFkbsG86B5pqIKEjm5Se5byOcxduw07yAbZE/DcyzKPi/7F3ZsttI1u6fpWOukc1
5uFE730BkARFSdRsyb5BSLaMeZ7x9OcDXbssoUzxtK9PRHdtW6aIRA4rV678BwOeeKjAsxLQmc/M
WegSD4bYU9KdNUXQI5vpm5GOmzGTt3n5+HGn/mouW9AKZrlhgPZLpnEZxpWENjIzi3cLCLgrLZ4e
1TT9FLf5OUxvNste33z80F+lutwN/nzq4kiKfXup1PkQrqC2Y651jfD8DqSeNxROb6HLgbOjUZyI
UL/aWd4+cx7oNyWYSJgi1KcQjRjF5DKMBUoJ/okEdl4X/5grGuf5OY0l41mEavTk69L0eS0JjRVf
lr7kTeqYXnbrNdWpbeEXIWG+Y0UDAO08BGYXz8rqqo2FkTPlNFYXYzDcjJ5wXvVZDIs3MddTMV2b
cmluykp8Vn3rSkH1RdHsOIk3bT5sLaW4VTAnwU9KVtYYb9wERhk6ZW51azGX3arOP1W7Di2FaIVb
lKIGJ17g/cSbWSwKcuPIilENm6/sF6s5z8ZxLBsOkSHh+y4U7nCGguMuOWzIjhkZq4+nnPZ+N//n
8+bo8mb4u8zTisH0KL+mNRTU6QEE9UXvF5RLQZXJQgmIczoXpzCzLQ+wd5Z3t3oBsdyDVB7iVuWL
/m0nBjcKJ3mkbt3If+jbcTWgNzOr9Ud4prUBsK0gAFQzrnBrM6Zu7SnduVngHxGBG59koE7mnT88
jkb1qA/B52jfNOKqFXo39JPPvdrsU72RVnmN+oUudvddr3rYkXPmq7PquQWq31bYT6b6LuXY29W0
tmtPqRaq/xgbpLDJNTAaBIDHJreI/xMyIHC3rXBlZdamKIONEfYrAPkIGDmZcUVHrYepg/lcnReB
dBEo6v6+AdfQ9sVVL2IqnhntgyaOOPGmN4OPqTqH8zLiMBkoUF/1u8IfryLMQsPKVjc4NjutRCmU
e4Fx+D6yl6bCeSBkl0FTnUtedqlgIjaO1jneOyupFFd1YbhlftYhTQ/Lb9uP0maUt4MynqgAvF/P
zJnZ4XnmD3IeB8mxrNuoQ6S2lsCc8SfAlj4SdONNKn4z228fT85FtfzHg7hfPdwKzjpNi3ioYDrV
xTKlhqmGhLFTJcMJ8LkxsnpTiOGtNV6MsnnV4PlRmdadLsRfLMjHXwZzL3SrJE0wYFB2pWcqdq4g
XtJLQOxOWTAsSrb/aSQpCGESeYZl1bKMG1WfhpjjObhtMWoe9bq8SxPKdgN6waoHGUFPbLXdjwhA
AvPN4o0nFntPKE8A+xcp8V8tmf1YEcYBWbSMs1Uup4Dqs/nw7JFw9JdpVt1NQvVYRv1ln08Xcmvs
Bt/aCWZx3fXlrSbJV4qcO6NyB0rBlnt5g6XHWWoWl5EqX8hDsJMkuEAfD+tim/urndbBRoKCBiiR
9zFH1xLB4L6Xw8x4Gao7yXypql1pnLXaawsoiWQ56O4/fubBGevnHvTPZy7ycKXwhaGdnylm5Ihh
sc9yzbW+Jnm+EYXuEnwyjlqFnJ0nhPQwKcECFftgup2kywEwgZzgceNJmziHNxxeVqjX1Op3LZbR
ORyuoWt83NxDXWnRXKprJFdoMlMeWNadwIL5We4xlGU5XAtquam569WKu14tXlNROy8sda9m/pkB
e2AcFXumcEDucpXePEtb5bJtviTTp7yv0Bow9sooPWIV046yI3XtrlMbFLXkczJqcvMG8n2LNlDM
TeQXMdc+y0p7Lca+o/upowwW5AzfNf1xK1f6Xg0TeyLZLYVVbn6ueqcWILVKwlpr8UaIi502Jqv5
76Da11L6STAFXKeltdxTL/Q3SlUg59WuJOTOAAq5Sh3fiFV1W7blzcwum3rjszx1134ffPbH5C6P
EE1Q+i9WdyqX/8e+B/l5vmDGdWu2ZlxeMZtq7FWjznwo+wk79AtLcCZgr327VsqLECp0Pl1HKQIV
92KOiE72I4T+99fh//iv+fWPoaz//T/8/WtejFXoB83ir/++z1P+73/m3/n7M+9/49+X4dcqr/Pv
zYefcl/z/XP6Wi8/9O6befpfrVs9N8/v/rLOmrAZb9rXarx9rdukObSC95g/+f/6j//1eviW+7F4
/dcfX/M2a+Zv88M8++Ovfzr79q8/NPKL/3779X/929z+f/3hBGMxY9R/fNV/Pv/6XDf/+kNR/wTE
R/aIFjhjRvXsj//qXw//Iv/JaROleVjec+48X31nedUE/JL2pyEiOwjYmetmKnykg3XeHv5J/RNs
IPBEUkVpVoyV/vhPu94N38/h/K+sTa9ztKPqf/0BG3WOWj+XLLZzs1YnCspknvhFoc3/Pqp1YSBS
qI0mh9s5vYLmLc12n7XlDIJ5H8vi2tP7h8yLrkKYXUGBCV0ethxjPBCmTRA9DbX8lEUYekFfqrll
E/ZyHr94ffRCWbpzwka5ECISW+3FyIq1Ho57c4o2mNyTRpR3cuTfDJq8NaPmuhfg3EwqMjJGYdS2
QOEAn3izFA1bzmiVIVfmSlNqO2xILIO6tRwrF8/1EZGX7LqfuX1TkAIQKiqw6WKzzjSY+2rAr4pJ
b67ilIOYnPEQPY13ll7fV+LYOY2fUgtDwcluKus+HUrkLWVdWJcVyuPcclXoY6kejw3izNXKjktu
714vtV2olmuT95QbvtIT8ZCkJh9xLea5asCPGEWA2X53E5oVHlMkBI6mosuOXeftoWljr9JjHjLD
YVsiahO91H0FdVkKcEfLIAp3dKBUhobD9T8kA/y7sv57ZFQ+EoLO4cWilF7ofOHR6GSL5LFqcMPp
z/UERBv6lHdiLe8GzQNLhVqDJ8KC1Ux6kfBX2CoWeL5IeUdLGqeUebIm+a/aIHn2of1m1V8AvgBt
JYQvh34RqcsUBYow4BFrmzvOm14Ot4PHkHHD3KxF8IsD0hW29KT1IeyloO63rfGk05NChOoKSH2z
K2FEizEsFFjQxaYrszMpgctTdPS56c3w5WwN6POsTfjKoShMcE2q2872vHEwmuSMYQ/yw7xVW3Qv
qmJaV1oybYZxb5SyRJbCSIglDTTMMUaap3oSgya2fV+pbFnuN7ESo/ljKvcj3BGEkoxzWI2Zi2/A
WSUMglujG2VrY36bSF3myk2cI3tzO6WKK0S0HRgGJFLLQuNxcDpTy1yhzFJk5DBcNSVkQQKVJHae
yxR/9mKKpoAa4H0az7O3zObZh7ZhN1avVctvCPreFM8SVUWraMISlItWbB0TWFjzImg88RxPhW2k
FlQjZCTzDJ0lqFQUpVROiBJtiS3txlCnm8xrTIpYFOfaKSOla+vVNA+9npB8ltqXJMBiWpWoU0if
+txyU3xI57ValhrnFOVaKAZ7/nsIgcPWu+lCals3GJlgU8QgeKlwnzfhSxxyp9H0516qn2WRd1+n
+r0fT3d+r+6G3jibahoojinQdHzMA0lhDuvIzIQkDNwd5zanoMEOPV4oCQgi3lliJM9+TNcmQvwi
Tvp9NvKbg2gTrvN1lbTwS5rqbAxGfNwAnx7mhC/q+3a6r0HmsjJRpMjmldto7myS4aBiXttQv2Hh
Yghh3UMpndf+7cAIEA3AMA/8gGuymooluj1VM+z1OkHQq24Ve56nOOh8rzQZjnCZfMdMi+WSDleS
PtSrQzSqleYh7dr7WsQLmfzqNW2CW+6HZH6TSJmGyAjVKnM2a5BL+dz4LGOvjF6kwGRmKohIGX2J
1FTmRLm+D3ViquiLr4JmPKXz6xcSttN4EmzLtn3N9MZy6th/5EoNhhETg+s9ZDqYPGCnaruuWCrz
2OUIwzrpkMCvQm60CzE6C3ViXCg8gll50pSkceW6VHYgqx2uDWrkgOBUctHgGI2gugLJz5CHbm01
smuFTbaW/PpRaRUkJEehsC3N/6z7bbTq2dAAxpcAv6dhH1fehVI/5SVYILMUvDPufXfVoCnn2o/p
bjY6VyEzqtmwBLtMi+skiy03FMC5D7q+k2UC3ESkPkQ1VlWHQbodZlgnj8p9yLnW1v2hcgKxPK+M
4MX3yeZykz4YKnjQ+mOSboKB16nhEzqC4baJ3Dly6VMYUEGkcBEjyPwzhNL92OJ6ZLBKDPVaadvt
YTgLfypc+DVOVcTqrk7NjViZ53IwFdt5W5io19olJQeWeDI6iRGc+Un08iOoz4saeUsxENaH7dOa
+/UQFYkpe7n+NKjqfg4GJvf584UkvuJz0+URQ4RCc5SUcquUSK1d+Yy8KEh3vdB9ncaEYGcWpa2G
dh2nzqDk3LUpJhGybdbkgneloW+kylsLCtNdNGlHTWNNizVLQbKWjWcFheY+YiqNcyiAJ9OwHdil
Yt0rmXmveDm+YFG+7ys271YKXqR8xPEvz9knopf5I30XvByWlur1j8AbbT8MrkTxev5wVPNYjrcg
2Tr9rPa1ewU4nCOFRugozEYliRVbK/kR/EPWo8JfhexV8WVmUmfcH74Xnxy6L03uxNYVc/FWmkM3
AB+aPDcqwby2izFMwT/lrBC1Gmt0fa/3AOrGYj3IfHhuppEyQ6boOmaAsyE9TxX9s96l9QrP43t4
RPuKEs4o5M784fn1p8LcAyC7l2LjTJfqi5pqRDdva4dGZT5vVrIjkdQ5ntTeza87NEhfd6AWnNnm
zugATONfVEfhg97xeonJhnZoUAVtX6sY0hQ1boNGHN6xz3lR7mdtLxm2plWBE0WLH5yYjCfa+CjF
86vM/2nifqPm+p2eKCh/KuPXvNJQiU3Yrs3nAPFGwKy5um64AppfFwEMnJNk6QIApN/Kzw0yjxR2
OF61knhfRKXljPPUkDr5oTeC50QhUOJOzhhF8k4Bb64M6fowTHOHCCaANjno9uLIvi4KIpnPvNri
ZufpyKvWLD/yEMRbe31V5d63CXvZ2UsXpWs9Zq4qN+mQP6kpv13MG5kSJZeB3lMWZvDaSoH86fmr
oqIVh75ONBDdA2IL89CMZMhrUaxQWMMBM+3YikqTjAQByfNDW6ZpTq1E9cUCXzuPkKfSlnkPO7Sj
CNNmZv+hDssLHpZEJxa7yarOukraapmKLJgyd1CR4Rai/PjckPATQe+b9RgySKmZX4yKapJp8t1C
K38S8/LSDL3z1u8L9O6oMfqynRe0Lg74yOHVDm+cjuxrk9YhLCzCkJ+HQg39bxQPLw+LG7gGdVkU
WfKh/1akLPdaJwmNvuvz+A6alLnGvGB+/AkbaAfVHgxaq9TRBnRtCv+SyHt1+K54fhY2bvgIzENa
1vUnNbC2h/cwg+geUPrVYTMPDe9eqtrOUUhPwJ9wQKara6G3HMqoq75Rc6fTGMVqjk0FSdA6lrx7
OKB31EMuvFb4fnigWlsXiLFcT4clqkPOCHrZCcr8ZRx0PLt8RNHrq1i0XuOqfVJiThFmp/iOFAOz
gWJj4z9MElR97bSwdg7R4TDrfVnedom56UFrOV06CbZY2IdfIGGmA3G4FkbtRVGHZn1oyOGDh043
5i4quAldJ+0+V0v7sPMzP8ncxuLJR5KwjYtp0wTlYI+k5kIcu7rR+a4+J1KYW+1VvNmdukmfFf/R
FPnhHEPnsFcUwrmohrdRmbH7jslL1LJLq5AnQN3kAEtJNMuxuZRNm1PcrGKqeLtY5NosRmfV5vI7
QJ+/EbYUwy+mqtTOw9RzmgKvaa0CMgDzBglWuNjc+Va7QB23cFygcZkFMoqsWs8CxK6G1c63Bhzt
IX6FGLLZnoy3jjzuG9MnGk/zDJ1n7uFYpk81HAp0pedkiHuZyPb7noQyh5KQQK+QEtH6MQpS0d37
bYoqUPBSz+cg36f8HIn91i/as1ArzZXccaHrp7eHfz6s18nL7iBWX4tQxs+K/Aw3t5SDmnEfksPM
ITIQzJ1Unc9/nOZdIMcdwc7166juXrySaDfO57u0087myCVFyaOVN9suTbh31KjKMJdN9BUSOV4L
ZQkByfsmBUxMdfBJPPmNxryfM795dxnnc8eQ8xSLZjNfVum1CWXaOazhQzRozGBysPZ8UDMRjStZ
WAMNatbxAFE00XrqsloIaTX3L6EFmC5nWhNyIRi4PuqvqDX1m7L0sVlXUWL1gNpviw7GjizbJTXL
tTkR9Qffey6ihpjUR5KdSPKuTPJZ1lj7PlnmrhkmJ4RvwG/xn6q9DoXOQkbjR6I7v5JRTQ9ehmZk
rPB7kTeHhFbiSQyG8CMvDkZ2o8NoVjF7DMTn84QrdC3ghN5a+zaw1gFntCphvOcQbpAXapBCnPkP
kRa+zP/rc4/p9KKdlcBykpyZ7I3GGcLt961k7vURudN5egcBOTHqUFx9SmRTl4bqPRyWiteyNDoz
/iRY/tkYBS/enHTM32xxcp0HRp0ToWBO7OOMowZLi9S6tom751KabRGZLCADq9d/L7Kk/pRj0FGb
sZsn/uWcEkQWpTs91s8VmorEoOG0HYePXiaWyIDVQnOYbORxOOWT8x9OpbKHohhLliMLlxBBup7X
byFL3/oQpbHkRTynzsqtj2zc9vF4fdjA548IPo2Tei3eRR5njrmq0RcD/7FujFq4T6bwpeXoMEeC
suDsrvghxohQoqbhcWYJzs88vOCPX6Vc0oQl7kyyggHEXabL+/kT8pCbK8AMG8nIfCeYz1aFybqy
PHTWtGjf9TfWfCSeP8uejC6/aZwJChlc1fOxjNsndIkYl6jggD7nGXPiOXzWpvbL4fs9AuBoTJTs
naErcYgq6aof54lABk+JzKfojT2YmuFKVV2z6h7zeb4GPVGtKk2yZGnbjFN1JvdhbOPstQ5YzXpC
u6kYXeSBcJHnu6bjqFkpaDtFHFadwykb/uqDVl5Jc6Iw9/QUK+FKkfvbac43DqeT3DZlMlgs+NYj
u+LhAFwrI5KW+c0hT9ZrgnqiT81aJ+MMBeVrF4JI4uSdWQzj/P/SKjIoMlXMjMPptxxht/ieE1ks
GEFiXSmCjlYTpQqfez3UWVhDYzxSAQIfr2XDlWZk4gpjhHI7ivMUV3HfZeKmHLqz4rZsyKYjetY0
y70xBLHdMgaVUt2aQ+POrzEf3ABbk3sWlGQOh/u5KFJa4ZrX+zZx6b85TPxD4eRwdHtTUPyrcPe2
UPf+Do8qHQZn8ux4DPPapGRIQfDtfWcfBpI6BJZGMJNwwVK/Y1uItciQql/j3HO4+/txofv/K70n
Kr3cXr8ZmbmS/K7Ue/mcPEMge1fsPfzKj2ov4/OnbMAS514NlweAqP+p9lrWnwCsuRFBWkOByjRT
W/+q9hp/zoA0MNgypj5UfGfU5V/VXvFPUPfUjLHwnknCMwn7f1Pu1d7VegW0A2ahPGDQ72dPmqVh
ChS7dgFq3IAlWKkc87kxPnE78R7E8PPrF5OzJp6hmhM07kD+n6NkXyniTrLuRTHaUCc+AcuYv+1n
wfrnUxZXYbnIsoUZ2kAE1cjgjE2QWNdvxvLkKvv51YubvbipMrXv28at5XuvldZ1/Jq013oxnE9U
8Frf/vgxx4ZhcS9sqKNfB3rZuDp95KUU3KcJVaNTYJL399w/32IB+rYCgLmBwtcTrWwTtfhEvLR6
rGby599pv2hxlfE2CFk6gV9N88a1pnIlIDQhK5jMiu3q46//dfuRdXz/9WOgeobZFMzSDplOjguR
zT2YvwktlN8NA4zPx89ZkI7/01EUXt4/qJsAzhdWBVDZCc4iGaTWKvuWfY7X4Xqw1RUVaKe98L62
WI5SsYTYtoGQbve2sTrlwPHrmQCY+n0L0sLD3a6qa7cM1MdIqD8buW4DyztxH3usJxfrPbDCDIma
snY1tanQv/SvSp07/HqQntq4PbFojj1kseqDvk1GZKxqV7Q4PCBK7E0ip2IQ6PFvvsZixdd+4Pdd
19ZuF4jrsQxQGPK3fSZSd/TXH88FbV4c/4wqMG7ej4SQmsqQ5XRV0QiyYVej72+1KTJzWxkM77wr
Jfl7HETqFWCwaFuXU7LqJDFcgT2bdjXkoparCF97as3B/OxTMXf6KRYdq0jFXVSn/uDEYWE8j/1o
3Vk47m2EQY8exDpvHCukZqQhpjhIXBRPSiOsfE3RNlUZJwCIhBDClenXTickXIYABUZcEaI+XPkG
tDJuGYMwpc4kZqBzg6q78hUr2Pn9MHwLE83kDGPWpLRRIVPTQf/mQuG8dFkPQhnbZaDXn0A4Ttdl
qmafPu7LIxNiKd5Q1pqcTQNYKlnL7dg0naZ/iHKDusT/Cvv397pdyoC3ymjEhpzUbivllSPVMdWX
MT3B6Z+D2C8mwj9QUkXrIS2T1S5eaN+sMHgNsukyr8LXWDCeu7p+8KTaVa3i4bc6a4kREruYwkVH
DILX7ATD69C8KupNop/CGh8ZjKXERJ5oWRDURJjKexG01M28fcClIWSnH5CAd4iAt5npr7djlIbf
L5w6lVJKeSxO/Nxv9TC7xEro1KI8MhSL8FXrk2kNHRvB1GLpKEiOJW2T4pTe+JGeMZdxi1J+1gas
eFPyUUvgLIwXl1FixSCkJ17gWN8sAtfADdjUdhGhsfTKc+5kwo0A3fXEMliQUH6ug0XMkoWsaJPS
Z6pOk77OMx3GuKF7gH5LHygIxfvOEsedjmbbudRViquGtQG6vNRP7KDzQPxqrSwSmXjUqyHy8hqr
XO0yMJotlOv1lFu/l2cs1d7QVEJXK2X8U81DbTR/rALvqxiIJ3i7R0bHWMzcqC4y1UjG2vX1fN21
gNzN5MSi+HUmDFTs/aKANTpNjdYTKCLu8A2HSsvsRSNzFzgZp9TgjrV/kb6k9cDtb0yc5bhvx/pF
FZ3omCMrw5h//gZU66Vi3CbzF+uZfN7En9NhcP0IEwDlxLw51j2LhV0MipqOSlq7qMdeZFpzlnf+
LbfeX9oku1AD48QCOdZB88/fvAfH6EmjKE12lXJvNPjVfZD3+W8l8eKSuSr5Aru1EdduTHFMnLK7
oQJckJfZidhxbBAWizvxS24sR/oIGsqFIbfnXhVEFMXHq76K7z7efI6s36XaTpJHCTVDNlIvfynh
K0zDZ04OJzro2AssjiGhUhR9LrKRShboGV92wyC7HsmTEEG5+Lj9RwZYX6xgikMZLsMsMxIacNVO
Jo0nev9Izyy1zkYzkksjZXOQQ9QVqFtivtFO0YmuOdbuxcqFtpogsUzXVLNOidlkrl7r3z7ukwWg
6+9dYUnz8eO2At1B05s+TgNb1BCc7/JhXDcBqnHCIAN2r5PkxUvqeBtXqbhFqbBfCaDQtuo0dXeY
LInPo9n55w3l+lXT+fpu8nV/FaZm6uLu0p1Pqi9f1Fo07UILh/iPW35kwujzWLxZrmOIgJGuEe7r
TAJ8Wa0jMXvuqDDbctP8Xmg7eGm9eUZb9ZXsjVPjZuOjoD8H0rTu55uQxjwxcY69xGLLj+VBngyz
b1wBBFNc7XV/VqOJqCuegrEfm5qLwJANgK4ihVfw+tB8yppc2jV6Zt2iSuN//3gkjs3Pxb4+tLIo
eSmPaIJuQk1fLa1nxepPmRYc66NFZMgsM1GlOG7c3jjvpFkxExtYChRZFG9+6wVm2ObbqVTr4BiS
IcJcXa7v0kJbReIpUfIjjf+H7koEUy+YKHLpgF7KdK97mTNJLI5RPbEOjgzwklOstlLvy77PFKpB
Rwce0JYG/vQpJuyRzVebX+zNEjCznEv7LGzcsnqRei5Dm8/c+3MX/9Qb9x93/7E3mH/+5hF1whV4
VxTU0QZxpbf1Oo3y60ktT2xbcxb1i7RTm6ftm6+fhLBTuKdt3Djux0cvjaWtV8XWJ/wlo23RALpG
nlS68K28O7HRHBv0xaqO5C7szNwj0/aDF9334Uh7mBTHPk4qpXRqxzw2MouVLYHpGdGZrt2skmZ7
K5xAn/XCwg8Z07rhxKscWdtL+wTP8s1plC3yChk0atVkXyz4ZSc2tmP9tFjZRRYmoAnppzD/1Kmf
utrbDu2X6aTs9pHvVxfresjR30VMg8QxwKhIVLncr+orLwnPSqn/veR0CYRGBCNXvWweheZJZnse
YTi14nU9fc/kU/rJRwZhqd+sJ77XFCLPoAhf2FrYvgTGKc3UI4tPXaxvZeqBAcztj/KrQLccfxwd
S3z6eGUfmaJLocMg6/VUtYhNtSGeFfg+9NInExpZqOmOrzz83kMW6zuJOknvLQrYmlG4Sla4Zjq9
VEOF9H+XPfcT8LePH3SsqxbLGuWsAcMUuXbH3luZQYgVd7KSjVNCDcdGebGejSYbphqwEyOhXahW
f5bL3olJeqzlix2acmgw5g2VqEaASQh4stSqNYCS1ccdc6y0oC4WMtgE7qJFkbNx3ERPXZeUqyip
DAALpXw3o1kBroxAnIfIupaSqN6lEcOjoAp9YhOcV/QvYryyWOlC0VkFsE8irmWrz2iPxri6pK6K
Gj0wp1Niy0dGaKl5NAZhIWA527iqkZs7uQWS0Xq9fKIXjwzSUrpJ6/U2EQLGf+iz8zTSv8eZAFSz
vf14kI41frHQLXnwdO7rqe778r7n0L4qi1E/0fYjC12Z3+nNHovMgzZaOsURM4KGqTyxb9g5qE9L
Btk71CcW4JF4/g/x9L6VrbEwS7epYm+tc5ReJ6mBtXovNN9KvzspRDKv6F9Np8VKn/pEHqMpLN1A
K89yRE9kAfWPUTwffWETDdraCpNHEDhYLoTATCN7aqsnq3z4eKQO7/Orxy8iQaz2ySTHU+mKTVwi
zi3HEbSAqgvWVm7BpA3UXNXsNvW1S0UtrMDO5Cldl1oBzVgVzafE1HCEEAXzu4c4hoODuXzdBql4
lZZjim232OyYyhwl04R0MfYbu1W7L6Dey7MoDIXvY1QJYDMj2VoLUzV8grit2J3eiRvAEPon0HG9
Y/bW9Kko5cAFtO+VJ0b4SK6mLAJVVmnhFGDL5XIxTAvy6mHMxp0HVz0b4+upHy6LIP+9w52yCFoF
BOMSYbrKDcNGX8Pd+S7J2k1iSN+hPn/5eCiPrAt5EZc8uZkguAeVO2iwT8qCaKRqQWqnibxNBJHr
Qck4JTR3YCT/YtrIc6e+WYQW8wbuhAizxH+JQJt5JpRzmAy+qO4CzvYySKSRoUvrfhZ9sgPLcPqB
goUfrYQEK2gN4T21PhESjoSzg5vZm9Yo3MtmRQig0jdhrvtKE+MCOtZ2Lycn951j3buIaW1kBEGb
AH5N00ZYh0MibUcLlDhmGMp1PfThZmj9CmSXoK5wHYefY4rTtisSY42tfbxR+kxz4yQBzAd18lGW
+ZMFJcz9ePQXAlh/F1cOPN03fRCoVaGkUcm93BTpbh13xjdv6KtPuu4NKy+Dtp6LyF2EfQj6k09W
Z8mgRAhsa8D8Weo4lUQnve+ORM8lGGhSK9PX9Kp3BYgBXl6ukTqhWDXa8SnHh4X87s/3XcTNUFQ6
ULNV4opagsVKoYYDgNfS975G5JhXglULil1KovRNoGc4T0pgtC1lVLIt/OB2LXV1deLgcmxqLGJo
gEBhnXWmxGVDjveMtM2i7Kwvggs9le4zQt7HQ3zsMYuA5SF5qOvQzqj8GQq1SyG9jIQGBQSzgX8H
ekcEWtnI69972iJkpXIR12Mkym5UKMNlqwjBHifD4iKVdO3CyAwQ8UJvDCfuNo9kDDMH9W080awx
B7dhyu5AarcVjfSzGRbmiei7UBT4e64szTqqpPEKQYwU6DOWsQ2ABGxbX4ARD1tOclRB9LfwuLK7
Ely7OyhytguENic56oV14mXeWi48y6aU7p2qsx7ZfJZKD83UDNkIkcvFqNKx/AtRFr57dWnrY++A
OX7iUu7jYTz2oEXYUmox87HTVbiJi/Z6fochBxxPVLM6EJFUVleaEJ9IjI/Mz4Mt55sIpEkoWFqN
r7h9nG1C8H5prm0kzi2m1eyH/PcW2z/kyVKvSpRAl10viKirq4PgQMgDaNhEn5WgfemlxjuxBI5N
ykWIUeRJQ6RdlV21KAL4IzDiGlPefDwwx758ETSakNJ20ASyCzEivE38KTq3wCf8Zi8tYkVgSnUj
pFxtGKE1bCagStdBDcNELz3rphtK40EZ6uzx41c5NvCLUEHBqUy7cEy4r5YLFHYBPsO6G5XwQdL0
bqviCdNDMNKkE9v9MXjU0n4vGSVJsLKid1W/+QxV67YdO2QM76nxnOld4lZldqX045lR1BvgyesC
u88pbDey4X9nMTgKMPtc9NAVVdahKLLsDLLR2GmRyxX6BA51fCL0HDK8XyRK4iJRwt44SCNR61zV
pB/sqCpKHU85tXLaBq+5ThHyc6AEWPTiVW9MKFMqHF6zEhhRKXRPudp8a0IFwnJahJKt6Cp6Sx5q
T2JakWaRTpUbco9665H6rJDJi1cpJYO1J+ip23hydFFaRfmpEQbvrg8m7QpVYIzi5ZghOjEa0jzM
v3rFeVq8Wfd9PaZT4NXsxBATNl4sj6S4VtRDB0abGSpabZmXyFj0d6KZZ9064MjzVavU6VRZ+sj8
W7pSYlWEG7iUJ26H7vcq6uv8fAC8J+OyNXO/2vFBtCZLOrENH8ltxDkJffO6kLnAWBlD5gbNsAsF
eUNa+CAExhmc3BPCM0e7dA4ab54BGzIcUONqqDF1Lu5pD1JSYKhXmU4NiUSUPRlDW4jKImyBVDgl
D3RkrxAX8a4UZFWvGkiOqZJ5+AWE+ZkwQXpBTltwQZ2L+1b0k1uxFE7J9x8JgkvBmqTTxCz2UHuP
fe1ZMUbjCcHQU8W6I6cCcREDBaFWikYXGrcINVQBSgPtraQUxb2fheXtx6Hv2GRYhL6kz7MhFrzD
fVR1if1tcBlquY8UZGlZl1o6QOT/jSehwbbIkPDGzPUcmysmuQhisihv0PPazkQ/p0+CE5H8l132
T8nDTNBCXc9mTQHsF91sEi3oUPpktxF1/997j0W0yP8vZ+exHDmubdEvYgS9mSbTG3lT0gRRRkWC
JGhB+/VvZccb3KtbJqKn3SqlMhMEcM7Ze+3MZDqIs2PXUwbtnLmbt27qZW8enZUHL5mtv9xGft0o
5L18eoY6KxFJ16PGboeusrHobQom8ldP6kQIZGrE4ayyLfe+PUXzMaxf06X5W3aTBYD+V7siL3/9
7//xCAfGqJVARr1Dm9l8JNpfbhVA2Qo4iTVjxWjcQ23P1XOPiXqfUDkcIyubjxKNPvnkRQKEg6CY
2Br1+BrNLGDbB51kPU5JuZ1EsRXj93wptjUZG7ZNwB9gkStH4KRII+7yftdVF7T8eyy1m2VC51PY
60gORFEWmwA5sV3U9xxL+7btLqEIX3x+xoXQjOTsiI0eCkaZkNvt5bA7hpVFqJkcN05NhrROP8i3
QXlcixjGXaydfNVibLHmaVvXUyyn5Vhbchek5YVTaWX0X7IJ/a0v8ItZESRN+5AII19l3lsK5CMg
TnYlu2c/Ite4Dn6o3jyXOYqVWuCyBBRwNWwbLkY6YWzd2fzI/GejSjaVYxyD2VpHxbAvrlrOazuz
wCasH4pl1iuzs/SKBNuVbqqTvSxP4ThuQeLdov/fCvdYiG/Kse4ib3xzu/r7VN0OnIwmmWZWcTcW
P13xQ0LYzfx8AvWa7XsLS5DVIikf127Xxgl1tJ27+zZpz0kAAcFIoDfV8WJER0/sfcIksHZqO4/n
6KkrA3okDSFq97n8YgwittRtobOnvML8v+R4srC649kFQFDVfTxbbxLhX51hLu58PH7lwQHSspal
v04D4vZKnD5cesIlx6P9MZbNes5hxSX3zLi2zTXpBbpC34t164dx2KrNFNwBRzyORX64FuVGP31z
SOWrzO4gnOmQhe0ZAduqTY42mIR52PhFvrNheikIs2P0jZw/Yep1Uy4PTRjEtRRxSvO1+7Cwhl3V
WLY81lgSI3RMPT7vOeu32jxN+sW31ckTNhkQ77gm75z0Q43vmN5Zk7ephFjpSmOtkt2s3WjPNeGi
feYp3sGxJr2CEr4aF4hzgWaj6+9bIl4a8UGzK9bCOyuvGnbaGQ8+S9YnXdJI/H0oMnyd4sntH0oz
u4e2c20M8BL1ykzdvRH1exUAF7P1PZCx2zaqzmBdYvoEhMX0dKsMnW09s1oPHRn10beK/zm5w9kd
07so/KnxYXmjvUtt4x/YR8ZCCCI3drGBGS1dHSnXRkZGLvSvhmo9kdvODnd1T/fUj2bilsQbume6
FR3/oAMeEH603PqGcGFTMvsncNTExCbrBAN+GXhwi40fwAC23P42i6aRhyEs8OKoMff47l2aKrSb
ai87WSAQlyZYWSLdpVG3YJW7S/uINOUyTtInDT+MUKnyXLrMxKrqgybWyoDFHYS3Zn1f5Xc6LLm/
z7d1sKz7kaAQXZ8miBkTSjJRwL5LD9XMYtXBakxKNtQ3DZ27rBaQNf2+0HKzjHgi6glh2yv2tNtp
Wd6s8QxRkqbuxZzv/OZG53k85bjz9ZcyKr4KozxpY9wgDj8GdnbMWgy7Q7gtF2/TVNamtYN1QmCv
cpIjJrRv2II3KS5C0d4E3rciyjYGtrdi+JbOalsZzlbm1s7JFA+regrS8d7uMVAYzCDydD0S0WcM
7gY72velxBGtQkg79FAKhXPSXmnnuRZJbGIa7r1vvvwx2W+prVeuX619qLHA072YbMftkk+MRydx
7xlBEk9zsxW+EwdNtR2it2EA6BRmr0NyaRdU7RPvN1wNM9iiIWKdRv4+tb29CVsuN/EQV19CS56m
JNx56q2wSzBN7Ue/KHKv5XEM6asKZcU6FEc9f2maflekO60ruDu35jI8tc2lbIl4rS/GKN4Hk/lz
yjnj2ccSEF1dlRfTNokYc2LXZZfD2igodErisQqVxLk/r1O73ToUbVJ3t8ZsQnO9iULqJfdtUniz
CzYb9wOIJomD9daofkzFXYctH8PoS5J/cRMr9om1i0KP2n9eCzgBKethlvXJ1/0xNZ3tAMRhBEI0
ecVmTj/Caxpx+LXKype6sC9T0MKhGs9zw1fSBPpYp2Vc9P0mL3oeSXvltFBL3XHXsFWUTnGLU/ur
BfDRTlndvR45JKaLUbBN2OHJH/MDmZQw5IMFozb+f1CvweTjGwcQFon3OXtSHSFdZGykybKtmwmb
NWVfoD/cwj3gOIhxdezQH8Z+y9VXRpulm1aZ82qOySF1qnUPRHgwGc0m3SYsTngdNqHA6gDioufL
IXMgbhx7VzRf7f6rKrJtOudxk3dgVVi53DvAbLLBXRLFS+fye55SG5pPdu2ZCk5Lhj8KQXv7KqNe
9mxs5XiySHvCMuFl9PnaTItTgEYsxCddiRvyOe2bGpbzul6SGoft4HnU3an6MMfBfLQ7wqiFjZE0
J2FkW7S8A/SaINV6EopP9In782R0nrP2ajE+qDTJLn06W4ecyCRO9giHf07xVq3Hzk6P0vKVWs1B
UkDDmWVyWlqvBXrWDRGSbsvaTLhTYbnmcs8gOJhiRsDuz0xm0aHQNhlbEe01b2VmcsQjCg+cnGDv
JSHC9NymS3dbiwmzkVcE1VOK+bqXxj5rzLM/qUObGMWpdWbgBN1SNndzBUyDAZq5G7gjbRJk+Ruo
hOYKrcc3VU/Pc5Rej89q2NRJe2gK5xtJdNkJEDlRjTY7UyXxBC3IrLvsJzaoG7cVcWBVe5zzp6qz
EN/LbjsYVfWcJeZ58NSmZcCNbtE/M9EZN2QdfUlEQYXe5aO+mC4kBzmqm3Yab+25AQDjueZNtmSP
01WPg8XlbOf9Nrf77AShpY29BjqDtdgaGxlq8swx3xA3bqoCnKNZ6Ps8CtUK2Ip7Jdo9e3Por/Ns
HE85gcNFhB+6tNjgimh4HtP0VbaReSit0gAS369V6IsVU2SeLkncVT28WrZ1kIV+7EP3TPLNwakC
Y4vC9osMKyC7VcDp6edERDNtbKbJxy/VMOSBz2VlbR/z1/EL6+xhtCEIaL2vLPcO7P1Nk0d76Rjr
ujdfAabhbuZSbaEdia2QlNRlfi0txjIyDb/oYIgOaWo+BmFzwAYGX4k104TcW2CGOXm2lak+hZ13
KhdCfoq2PDUdWBermd+lnqY1DsJjql2F41wcuzI38VrbKxo8z2KJErAJ3g88RgKCvI7Yp2ptQf+p
UMINJnihsGyzbbBU7vdKzkscSuLw0nIIJB2+JM03mUPePTkUYeYDyqq5VxhimRpMag6oZa/vpdoy
PAfV1XcFoBIjdCmOOgulmlE59db0R3h5TgrNJ3KS8rWA7FKDFR5mf9fPkxL8azf7CJyqBoIVVYSZ
RoZ1b4azcyIYDMSzU7dtw717GYlC43r1LRBOjpa+yhrYoUsBcHQZfGftFEa4zXJlnsO6oCaPsiy4
+KOjL6G1cDHtQvtBg7WKB9sD/ccviHlecmcbiHCs92O7jF8t+9p2HrIZpK5q4eXY0LG2fp4vz6gq
/CI2xjFq42xZol3XduwtodmZchuRCnwkXciPR0fqUw7igNGbhFXENpu07QnzXVFvmtxoaTbzqQ3f
3XzMUszqZAS6sxPm2yJcLFA3ejl7TYErfvLI8G1USuqQYSUMGLxhyliGtDr4WUBGMh/VJldTesn6
Qu7DtO8fRqPjcwxGv/aPbhkobjQREuYV2Oe8YbssQmsVudxRa3iKKycyOo73vBFXNEhUV8fesXN9
GCYcF7Ezp41gq07raiuTCYxRkHXQ0VJhfgSFWcGRZni5jmbCGLa1TQ2HssQoktWSeJmCQIx6cT8P
YkrXZeYBrsbNV6wkNxguGgr+qRrTKR5JaGxXJOkuVGxM+61VmFOZroK0MV6SsrZvCMoE26pd66vu
GyRMs4GUubNM9UAC2tIclYoKeN3uNZupSF195wtL713W8w7OunfykkByZyEw8jjA3UOjafXRKWU+
vHe8NnsOaxHeVvXQbRI1Tw81X8S0ql13ukcz2huxr0R1W1VkQ3p9au20b5qbOuq7fUjUBEXf7Ny4
XdBc8IdCj5um4VG2ICFHdzHvRzByS2xykm9VJdvdnMztkempPCnfRrJrNoWxDcPW/4BGQshJ6QQ3
QF7Vt8lQalMxx+M92X4Z29frpDO4LSnudRruSEzAwlnautsGzGN2SiQeuz64TgGD57Skjt76IRzc
1gwixHGea4ES0ukp4u4feA3cmijI6zOssZVflJs2zw5hFiYQLEA1bpYmH45V2pSPfT6Ic1KOyTZT
fnHqZDI+JWkntu31muqZec6TPprlT+43xbpX3be5gBsCt/1uIkGVaz2SM8/o+9PsO8e2lGwU+j6h
BAHWPsFPdMS8tmbIjmYtf1pzfcm9JX3PvPHrEghqU1Ct67QVD7bdN5SxzRuSsyTu0yXZjr5+NvO0
isO86G4aVvBWD5HgKwK7Uy+uuTH5OXbo9jUjgC62yvLFwFu/70TvMenyuZ+Y1qECQrfr237cw4+T
67Cx863CTSgcbzoJ0UNPD83kArkmjbNmcXDQyo9GsCtlfvoKrxh3+JhVF09GA2pWCYVGKHWbE4B8
DrW4ytWAXg6RHa07SEjkPc3Tekh6Y2213MR1PT+Okdf+iAIVPhshvehpdsMbHsJ5LY0ujHOArbEG
6/441aE8RCWlYbXoMF6SINxWnQPMyczEg0D7dXK7tFllI5+KU5QFV1H/tepbE414CYKjqJs3kdgG
2SH2snXqTm6JpvF2JaVgjsgqrubQXYfctHuXwtP2DAg7klyugJjEOKiN8mlIU3HR2WzvMNfAWRxE
CmreA6E1qHw1ChxaWkXiPNmFPNp1Nz7IykA1k4QJvRHlUc4lHm2ZcfmYazCDGIpedeEUzOWz7rFi
pHpQtlp2S1WMV36swWaPcRZik7oY2m9iUtkGPMUDccVh+6TqhK8lSx8yJZe1zpXc1FpOqAtk/+6m
g/5STGaAP6q5za77R1+BBGN2PKz9NBhiVdRfFqMIYtvDJd+kTXIRS+vviryMUPbwIVOGOTfOWGcX
ExQnIciOt0kokW7NNkrPOp+cs5P0yRp9QbginwJRkuf6azOtExL5LGWss6mT8eiPr4XtkldTDlMM
259THXU9aKJxATRKpV8m6mehzKfe6e8nCwQO48I72fffzUE6IDXHe6zPPoIcIEmpVaoNUg/5nJoR
nVzE1Ss/c56LMCgfXRxPm84KhnXVF/e65RRVtqN23hCAS426p5wtEYwhPRXeCIKxOWw2c62Ore7D
w5iaEAon4inlYq1dV/DoMoOGnNZ+M5t+uV1ITI2EYLSp7OrFykWz6brFQklgWvtxSD6g2ZQABdP2
dtaW+TBkVRnLDB1+ZoUHiS5no7AIbsw2SBAkphmZF96L9ov+kroTwVzaukIxG3cfWHXNfX98aVVC
f2mCiDX4NrXHsJysNLuZZBRyivn9fugjDl9hRDdF0iawVpaD68MDk9FYrGsbQ6qoPhJCfOJQDers
6axlugSyCmuhDb3PCndlmYUnIMIc3KE1ratFuisr0bfcww48NucpYy9xDPa71g5/yM5o7/jj76pA
X0qrU/l+aCouXRkw303QleqWpg9crDqfloQckul+wO4TU3nV9463jD8oJqCSAeYO4KUn/fA1QdI8
r8ZUdgdyuvsNwERB1gOcHXRLgbo3SeOFBDcbH11jB7F0CvdhAVG2XqbEWGERqzfUoeNVfTse4PtF
awfW4Kq8QmTtFLe8aKz0bkLveEp4Lh4bc5mfKRFLFOxDjzap1I71A/RjsuVKAPeokPldWn3kntPs
1UDZSDj3sptmcHhKWW48zzb5xzmZtcRkJXHE5emkIC6lXOPN6GXibABPWPfPLvkZ28wa3RiffERU
UTHez/ZUbO0sJdGHCUT3U+dzeY0USKf1PFU5kPRsVCcAy1RXUQm/iylflr25yQDhoattXsTpOE1S
B1TYkBrvrZsrOneVRR9IWA9prdSz7prgQXdEVViAjg9tR9LIVBr2iexRb+1EPbvRKGeTaSd94Bdu
X5G7gbgs4AlY0/w+EFhQrRZSUREKzD7tG2sQOLQmSoAyz5heyo56brWUbntx52FEWDT0HrsHAXPW
IpyYFGnzAk3Gv7cSvrpNVM7RDpiF3lu6bFapxWd+rcb6nb3MybEOJnsTlBmrkOja7FQbVvC8uBVj
WWlK+oam0M0XYibcH/7i+X2cKmxk3G5ofxl5km9EE5lng6HCswLddhkIbvqa2Z1fbvtRqWpnKklP
r0knTi23DtWLJWVTx3VYc4fmMU5zAFNB78dBiUVqg0sNI+xSR1NzDw9BtpeqqIzTkMLQxxFXJONK
prQS0bYiB4EJne1yIhv9zQhtTV38XFjTzjb5dGOjDMTN0ATF0WoG+cPPqDNWYVJlJzW4yXc5DHrt
Z3n1lpeYHQmDBB+wMgwxXMxRDkfOGYs6uDKkXDlO3oCNor042Fgj6A7MvrXJGReX8C6Nise6k05w
i3M4eZmXMgMsJvV3nRbWM2ki3o9pcIK1YVbpjUiSapukzXjHp9k8FpnNOVdEDmVFrjKS2ueZIFf4
epiIFrFLjMBZp2GBf7rw/RsNTv3JN9zipQXcvtGDX55tw3JelS7FFx9K1McQKAiEWe4UgDuXcCEq
rZP+2TeqiLQRgvi+21YTwLwN8rtycXTsYfoncFOcvaxcvo2RSdCVGfXnRZC/6nljuxmkZDNvQK+R
DtgV3wGaFW9eBDd+o5Nx6bfJSCuDBrGRtHc6c00VZ+CCZ+52ebYbm4yb5wChTwZKrhujlFv4PPZ5
ippxYxJrw/k9/JS0KTgxAO1AgL7a8JRHW42N+CGc2VUGbzkA0iYL0FMNscFTS68ve63EzJoRryOO
ogq3wX6o+BepH/SbMpjWihqchDh7gIpWAIyjOZyBXEe5jEAhNANeYAjPftPflX1+MmowYUM1gqLN
2+04S1lCBeNsqahG1qrihNYiHE7ZYtLWz5vnshe7sDf2pGvSthuC+6AhfgTILyqxwt307sI5N0V0
R7l3pbJ512OW318dzpU9nakdNroaIDaO9Q93mN9s13qsZv4ou+EiXblrL8zPYnTPZHns2gLWRzD7
RzOjEM7lR2Bl+3BoaQXRKkaOMCyUUmQcQSsoVX8aVEYiX7i3g6w4z1EOAE3k3GFt5dP35rGbRcOo
oxzcS2G8N8NpqIwXRWIfHRrmdSRl4AmVu0jU70EmNknnnmVPn3EiKeCkTXV0mmjHcGDX4/70h3nH
lhTu7Cl8pl24dQpJ+ak4hp1bo+iMeCq5pTOx8XmKl908pwgzM3Xpen1KDFJ5d/RShy9EwS3N9s+z
zt+NUz9JBeoqqcDYz/1ucltjH3CiM9/451ZOw+rPL/HLCTpjxk8ze0GmgYiCVu1MOZkHb9HuxiRt
6l++Afu/h5hh39NpG91il3VGD3bVQVLZTexB0eL8ZU77KUjm/8V5vINPY3o6L2mxkD53MNhs92iw
yXMShqEegrkfT5rZp1yVrg0evKepgcDYeSDdOj8sSWjdc5OuAARrIrYzJzwUY+NBNnfUJIBVZpIh
s1m92bOd34slC/y14/fzxmpgHxh8zbCAR9o/hzHgCP7z9+Fc/+z/UcPwdj4pAiLVRZ7r9u4hjJQg
oopwXHQ7Yx5y8VZL8sMYacUxSxBarecxyfZOVE8bpejwIdo22/XSDjKKp7SvPyopw5dFsTms+mbK
wlVG35camK7ChRa+/TYaYXiTC1k8BhpONuC3YpdKp/Rjp57U13BZZLeujD69Lac+/8bwV933A60/
Dr3gL9Sz3yzyz5gVshB0M4bcPh1nMe7oOVhvTdSJL6jMGuPfiQY+g3sE4H/Pp3ziS3em74Ezl99k
a9BBnD3q+wo19l9W42+m9p8BPujK+H5KVx8cEQwb7YfG2ps7yO2BM93WTpH8G33eNQX6vx8sJ1HV
MBkI8krbLHYN/a8H0ymqB9eZx407+MnGrez28c9r8pf6KF7s0zYE3WkMG2/uDxVHKY7yK5Rj7qF/
RGsFqGA1w6P4yxf1u8XwSXSRKNusIjvrDmlbtUyBkqG/D/rFfAkJOHr+89v5zZYXftryMDV4jTfV
w6Eo0vpp8Gwvnge/3f/5t/8jOf7FAxx+2vOaOVKZW4X9oYl6bsZFPpNaYrzNBDRsrdmlOdoUlAt5
ziVlci16IIIEvsr01y6OB3C1bnE/+LLZDM6kUSeY/iqVVropCcLezxl637/8ob/ZacjZ+S+FyTjq
zlw8mPM5l8dg5YaL/m67pTLj1ijDZyWyeR2FVfg8+V3dI7fowrvSq6KjEqyIv3zhv/24Pu13ZRY4
MsPPcwgroxh2HfOvMm5tOR3rrHfUmlrWuDdMz3nJ1fUi67WJ+UzHx3wmMSv8Brt22IdNjsA2ZP6f
xW1to16A6T5vXNfUr4OR0GNBdzY//flz+80S/R+4zlK29eClnDeltulHclF/dPHncEvsxN8+lV9K
6QiQ/ST77McoDec2rQ7QAv1jDo/zqlcpj7Zqs7PKy/xLRD9jobyso1dmjuK2GPDZGkm5bBrqkics
4nRoksxbutOECnSzCG8sYpcYxn3ml+a/Yjbwh36SY2V1hXXBZ2/w0TQesehetGzZ+WbGdn/+vH+z
pX5m9qRmUeGNGHieRhIAsswOLonj6vfavQrr7fxvmqvffa/X//4fgiv6G1XXT0V/oG2nKajL5VU4
C7FqXjv/LaX3d+/l0/ZGrUM0dsanNUTJPqDkRC/lMEUdum1oD39jL/5u8Xza4EY7t6Oq79ivLYME
jqljgKjrNr9PZ2qconKuk7pojlXKgPEvK/YqI/zFrhd82vWAXDhNUvb9IbMm4yloXdrlqZO10PsU
2ozMst89a3CRJuSjdRMa/fyvrBCswE/bGJGdzBmTtD8gmavo9rhZewoJ6vZAHebsmyik3ScmFoyp
8ozex+bPy/LXBiJe99PGFVFGOQlag8OICnyOnPzUq9nwGe0n9VXR5hZ7v5XtSQxZu4aYVdKZrepd
UZbctIZG/83p+2uxL9qPT8rOIq9Hr6MSO4TQI05+lwX9ikujRcqXDAqi3Uq1zgvRx6VN5chdkrKU
maQ0/3bp+bU/hr/g026lO40UsZTDgVa2/RqKztbrovToA1lGizoEz/4pal33R5ggto61paYXf+it
YgPg2lqLbBz2poWynmlxR33wlzX5m3vLlXv8n0+0i807GvB+HgqOzlfRjSQp0jaOZTWYBJ7Jljlh
1O7+vB5+8wB8hhOZlUxrWVjLIcsN91RHthNb9DqOnkyuXMxgOWiR5tuygaaSWqTJ/fll/7Fc/+LB
+8wWIgOLTsfg8+uZDW7qrtMXSgj1aMvUiZOgIWeo8lH0q3oI9o7sEUbVS/ju0Ts8dzU6WpFZqPwS
szyac+o/FMwkNiYdqbdkLC1AP1NxVBop5UIbOdjIqiteJplOL7OI7JfrvTpa6cCrbkuDZMZpCaoN
s0yxwzGVX2adIDRcWiGANfgjWk+kDz7Ci6Mz9t4lK0S0/fPn8I8X61efw6ettTIYsrrDsByaQZTf
RdLogzJtUq1aYyEawkWx++75Y7apLWXuRtnbH66TS+bdi360dQDJQzteuIvKwY7xvnhEovnwJKPa
NN96S+v1n//Q3xwB/qfNWSibvjrn78GsrPuMXgMqrm3tuGvd5cVfFv5vjjL/09aULEHq12Fn7W0Q
8dswMJst7Ufa970e/vI2fvMS3qdNh50UIW/VoiDM+2mH1HjYYI6Mtm2i/gbJtJx/wsF/9aV+OlWA
09tNH/jpPkoagnwDx+1fyWSeN8HYimcvVPkNanamlkRg9g9NGvokDSay/V5l1fLYNp2xjwJGYVeO
s2OtlOicXd6Uk7uSdWpzmWSIeCY8zrDXfU7G9dZisHUpHBj125D7cYkM1ZjaFVKH7gSSUhsrOnH9
T5FVsx+7pVMjB0R9fud1pflRB611GESW1jF6HwbDaeeiU66XYXqvpsp+tKsyfwFU7ocQRqaIIUK3
jAe37KcNTwfOZhDmD0K55j0dY9qXBtkFWZ2nP2Woq422ppFDLUiM257Nk/XaCQLu+s5p3idbq5yh
kGmYmOEtWu+eaT41tZ7dVbn0UHGtcHiu61ZcjCBznrrQW85zL9vbOjcHujKhi/hNLo5B8EHTDqc6
8BuGim164Y/o75IaORlEINM+NPn1Rys8Tl8av3aurUVFCraHCn415U0drAryfvZZAZyVAZ0QF0t2
zscyDzxi5BT2Fx+x0u1kVc5rF7jJPmnQKzCMiVrEmpxL3w2VWacS89GXqE3q12Auq3tHO84u8uuO
uIx28s6eOxurqe2sd3uwmaq7jku4SRLeuMTstXQAne4snAD1Lk7Jn5DDkc0V4dFNquQjZ29CpMuG
eJfOWj9rz5lfzNl9YUKXHIzca5F0BXn+vbaBwUknmh9sPTrnQFX005skGA9WSPD1xD30vcLgUK3S
thZP4+x7SUz+pvsYFSq8ixryimnEXtMzG0yNx7YbUQcmkVPwU+bMcTfl3aWY5+pACePcCs9hjp7P
bOSpZ2UeMFvLyNbsSIpIEKMutotI3KOw54BQKNhWRGqajEJ9ofE/pNmrjpyIXrSNGXblcqO9qhSi
7oVTWX9N505kxLDXToiKsEfhHhjaIzU4dYJyO9cmDdiMk4KwpChM91niemfHaQGU9L1JQsqI4GMr
LCkuNrlG98rJKAJ9b0672Jh1169td0JkJsrZSZFk27Tkq0K1R20RKUgKUKgvVPIhNElbmSsuBwRd
sp7Cl7ALF/5oDiNvJYu53ieyqztql0mcZCfkG0le3mFpRoF4firauM2ZGq3aKYrOidTicUDud/VN
J6cGce8pbbz8YGelo9cE1Gs3NhRxZfs+FSMhlmVS3AQ+/bVM9PVXb1iQQ1LQGltZyvb6jTjzD5s5
6AuQkBp6rn+1xU3tOtWV/QMFB+ka2UTMW5w3ynnGW9B9VfjxEhLOkvoe+0P23bMccWLZkY/uXw9+
gsiDyzCDVGuXukBXxVCSnTn8DpDF/VpLiZgxUcuyaxlg7T2EVkY85F14q6hHnrQllxdXosEL6MZ9
mSJcTrSxuhd7KXWKKADcBGlINPBRLmVluipaNAtMZG1vPaAr3xuLtOxNj9wnQopbpt+U2Tfb2fKa
rVaJNa6L3DI57lp7ebXHtP/oo8WuSWLJyXrp+nb8aWRhemBQujCRkNUXapiui8uZDrpa3OFbFTTz
K0GS46s0hXGr0rq/GKkbvULRnz5CZIvbduhNP2ZcZ90EYRigQZ8XTuG+Tj76xNZAwxFFvnckyeCR
1bm7CSYRPZdB0e1baaq7qNfFySCw5XUZpLodK997lMWQNeug7qPHcIg8exVVtn4vXYTH13EjpXNp
oomUiNqJlwmuKz0xWn7qmkuTeJE8VWZuFQeEAKCXbTsh7i4w5+kUKYojZM5Lt5qhMqNXnxfye/Kw
fvZUN+OVT9hG87Z4ziYZ4IWZtXwR4YIatRai3I/GvJzM0UkbAn2ixYvr5iryKtIWPaRp9J1B9GnR
TdvUDfF1jI0ynRWSi65dacsliG5oVPXaiWRI9kXvENwNpch/bqP/I+/MkiM31iy9lbJ6bqgxOOCA
WXU9xBzB4BQkk8l8gTGZFOCYHHDMWETto9dRG+svJFWZrloqdZv1W79cM+rmEBmB8OH853xncg9L
KvVn6Efd1ue9whjSjThK5KzbhyAv81cXMfwjiiUWnLBiLaiLdHxrdRR9pIszk9tw4uklBS9/286t
/rHg8r64qq9uowKvGzbE3qA8hZm5i+tSnd0xYN6Lh3CUFDWO5bgxfjTgSJ64ScRezcvnfeqrDUQo
PtWOj1KvmCoHt24wLDul0/gEa6f6LntMkY5d2VzOumQmDt2xI29ibGz7yuVVrkrHkEuIe7MNK6t7
KgOjK15+i2cliOiYihbtPeS0yO7YI8R9hVcPk0ELmCRH51Y4+OcafKdfPpK4t98hnVMFnxd6syx5
SCLBLHe034AXSUrnoeIcSxmXXR7zcq7wfaXqHDiZfVw0XougyotdSMT1ZhKWe59VQ35nBqwaaVdz
t2NfLteYYqyvRUOI2BlpM2UoIIe940KdWRNiFlQFZmN+xmpFxVEduhgCe11uUISrraKHdbUICm5G
S5hNHPjBqYhcdpWgrF+iYOrmXUu6BElLkufvuVHq+zgVPOKBiRPKLe0heKmZ/sYb4kWsiIHB9es4
7JQrjJHLN1dd5/F+OhEZWTBuUBoX4UueIlqua8UltViwLNdJjUegdmrvaxXW1Z2OLQJLnFZm3DXS
F2uNUQTLlm2ll5JJyD0flnr3uoTsSVB07Z032IpmOLeKjoxEwq+lH7GGa2oi70I9QJHpYzph1kVs
govqImqaFmd5bDFWHIVXKw5Irt+Y9WDTwJWEc/U8wkkgleyHisRbVr2Y2qGfdbYMX7e6vQzNqB4y
Sl1Pc1BgSae5db7v0dy/mLmk3jBprZuptOftUMfynUYm0a3obnH2Dd/Anc0dmNAA759bUJ8U+2Bh
TUwHYjg7yW5qoIqzAzRra6ltCvc4uclIdtdbwbjr50bRNVFEr30+iiejw/Ypcqt4JV2b4qbaz3cU
Udd7ynPzbZgTLgh7/9s4u5jBUqwwG6hy1FdlRKQugZjTu2QWzbrtE+eQBDaloW3kckRpCtHrTYYX
fcXfH90vvmM9mICW1z2uF59SYTHRuOkHfDK4dTr3nmenLDeZ9vrlrGU+vKgg6/rnecCctxWxvUic
Q2X2pmXifYsbN3i2aj91V6ndJWLF7koxouvbzIZ8zOa0D/uTIxm/9tNRuRUpuiGaShhvY2feqdu2
6ic5SbVPe1N+lJi5cZboWOk1uynAoLJKpyvzyWEZH+bBeuoTuyO0kOC+eLHqZQoPg7AjbzXPqJXY
KPpt63f9lv5L8aTT1GzKdOhxIkajfZuHUUVXGAmGFQ5oGheWpeVkNM0E2aNyTl8Hjsu72B0sUjIW
k2vSsjSq5tm2DZtp20nXO9hFQgGzCjz/514mJJt4VQdVogXhD/aP2dTRcE22+z1ThNLSqiov1MOO
L4YVeC/b1r31vEaG294W+VfKSqt7jN7Nl5hO7leqetLjlDj5yZdGHQudYyDMKueaXnSQPthbTmJq
hvem8YrHJJNfGiJcryyR5RFvl4USx6akfV196ye93FXNOO/YtuPnpkvsk90pfTO2QX6wF1JoUoUL
+aI2jA5xP7hHYVyqf7lFvDhsdKwXs8cbagpKgnuE3tnHOZX4bnJMeIO2c99gqQgg3Srsh+X8mAhF
DXde6uXihyy1ZNbSxSN0McnPuWdFyKZEf459Ruhomntfb73ewdsW+ONNbxf5Nm9cTO2yNKQNdeyw
WqSh6RgQ1DGXDaP8re6i+nE2XRheTZHNydhVerAoEWY+y4a44Tak1IlGcPc0i7S/a5pFH4h6kkjj
RkG9mqEkeb8MxfQ8RGF2j3k8vimRxhPwpJSj0y/Kl8Afahqeu+VlSf38KxVw9nNRO9EeK3xHEz01
VZdOQRGL7d47a8s0p95yBlzgQbce61acQgv/GKt1TCKPreEYjaZ7xDpJeVGxZD+S1rDHpaNFxTTu
nsHyCDbHACKmacaLiGW+vHWEb+2xnk3bYojZL1kdunNddhHhnDmq7/ypKHYqFgu86t5AB+6gw6Rd
WN8bbLD2igFLcEN11ngtjaut29Zy0kvQeYKOQNztlMniyS5S9x5/T7GJWEO1CYdjCO75Sfmqwr+e
4jdfQcccH5JlsPdZ1ZMoEdx0jqVM6890FA7p2Dn7YZV1/sqOXSeQVyMg2I7wDu7IFWR0k/AUZsn0
pevleBgjN73JyjG7TORAI5zTeQYSgZRKvrbxvUmMXJYkKkBgGH9r9TYqKzxY6H6clUlGrJY2mGr8
SVVt40wbLAebuxt98yYruE3kUm+6YWoPVTxdh0tjo+1VQA/n3gyxep6M1+x633hfTGAVe67/8xZV
cTlgoGneaa4tOcumNRRFHlC89F1pBv74Rt6zuQ5nYgPR9yaxvENEQMs6kTaYDIahLP2RynQgp5SL
5CSLKT9nVCUdw6lXH5FU1vcoyeYt1l69FgzHhhPnq4omFtwxt2Odu0RjTHSQXu0ywePqEbqpfmk4
2LGzEN4jX1eDC7HI33jtkm3Yv9RB8LR8Y6V3fkxW7f3IMu7Yy5CLNWaZRNL7pOOdgH73TMChopMz
RRqPDe7zNWRFZ111ltyiKuRH/lZz6xppn3gYQmKEoVklIZp36GIK4ZnqjhOMT5yopAbDJGxITWOE
g6JWRNNL41j5Q4PdZqPyoLklLACkFdvxDpiXc+q5Wd7IJOC72Irom3Snrt4UQakoNW9Skql9htKy
alunKjaajT7hAu2Q+lPeeGdGN02YYNT6POQLE+gyKfkOGWdYDdWUblNO25c0X7pdHZTJQ9xWy03B
ufHW9OF4bmyud6OI1Fe10Dyuc/qTF8+lj5Lqir1JU2ddWH68jVLGBwQsZvzb9bJ3cT/sPVx0mNvG
mUezCtD8TI65HIU5ycm12m5LYERGBR5Ra8z2dh5Yx4G+088yGLmDwiM8JVlWbzJHTZcyIh+XTkS9
khjHoVeN4SHI1XQ7y5FQPU1Ial81Q3TTt2mKmTGQ/MbJpDcw1rnxBlTvzjr2H6xezaSVPcJHXPKK
u4pR72PSxc6psTwm9vmkrkZ59973M/PDxwde3oohdO+jOeggRHom+JL3ZfcmHMf9Ppqs3Y0qqm5Y
vQleC2es6X8e8IrvaHlZ1NqwpH6Uc2uj7ftNdpPPk79vjGqOuWDXnLzWfSuCK7Q6gc1AjLuw+OB8
JPvPYW6HO6dX1RG3It+gIvKjgB75IrzYOWfWtpoiak1pcduorBwu3D6Iw/h5Qlsv5Igdd8qRsPoi
Twx8KKou5+gkZDm+1YuVPHLa6XZLFlmbbizE7dKZ9CuOC5GujROZrYr9nD02ZcDsx+Ab20p9mrxz
57XwfHEnorLoGY0ZcQODSr8Kb6gOXoflOXFKl2QfeIaVznwXM+xSPzhjUM1bZYx7Vzkjm6Z0rfOQ
ymYfBHZ/7Dh1jcg0UXcP/mm5B1DhbGjfml4UZJxrf3gZnbHp9isWX7HNpQ6Z7daWBPyj83ttLUm/
VbD6ULvpRcT+OSGBYurVIAgmuxuYueDeX49yqQgOevqVNdC+H1HQjm1fhQ8+J4i3zDHd2pCsfgyj
wdmKLJZPnVHWuHGa0FtzNAheIp1hMUtoGr/RTT4yO1L4CDrtV6iMxiO0UdvbfFn8R3YY/9Jmv6Ri
imR+xeTk9JuF69yanGaWkdFOnF2fY+YbvdI75NZEra6xy0fVK4/kGnG5jDgbVbuVs/ZZJK8WUhaR
pXAupGmKC55c9SOpSnHTNGr5yAm3k12fFv8JF2BMgnyYt3E1Oqu0mZcPTpNXlyRFqDgwxVYgt26U
bcUbGVwbYocW5jHP8GlIMZDjW3fXIxmDbdWQHrZNS/ft3HnLXQ464ovFOpiu515ne+VNw84ypr+H
zzQ9gLFetiab9LgKm5pzV44eHKRDuLVsDMK8lF7tcznincjL4s5YQcIiH+aXiUIn2p4DkX3pwgm3
YNphViQk0G2sOJg5k4XqWZXleIfnokWbGkjRVoL7M5MPpKAqWbbplJfhIdOIc0Adivw5Sqz+wwXT
co5JzqYbe+SJvcWseC10L0dJGbaHVDjmor9vYk7d65J9g++vVLvOwcM4Ti3YBCw05Y3Moj68sTxX
ik2thUMiQLCYDSYsHrwe/3pHl/FLmifkYhmf9StDqghUUzfuvLiyDqXdjYd2tIjy9eh55wzZ01qP
Opq+jFSWF5tCM0F3jPSpezXxE0ci51K4ED2gznMGYo7kbBOVJJRp5S3J0DpQ+TeExpTn1WSYjccg
i/a2yz69IfJQOEg/Y7OumZDvEf8G64bGrEhuqyKQ36erV5i8XHJ0e+M9BmM9R/edZdkbZ4A49ewN
gRXtUkfZBPM81+vO2E8XND7Hc4PkaYAL8q7UMu25QXPpdicBEaef7LBD3GuLV8cKBCXzfD2TF5jO
Qb0ZcstHzc3j4ZY4OQqhsK7NKXw1sVTThHitte4iMLkTc4Cbeiiut3Tfh0nikiWxjJ+uYTME/tZO
7Hg4B5QKl4fEsHlyhYlcGSdHEROisQAYYNexfQttaGSQus3zJsygJTjJbeOTwbo4ntIvcYOusZEm
jXAzz6S21qnO0BijPm1+lFnb25sqNTO1xD2ywqmZ8LOuvNma+y1JE49fbsYUe1UazNY6T0v8hl60
jGrlMmB7QfdT47qRnMj3gT1V44kZCfkZ6tBL6xu15NB9XJAGbMXDD/gAQr5VGXZ9WKq1BZ6gVH62
9wKTAnt1hno5DsPoPClOYvYOiHs+rtgBigVNw7Afm7QXG7UY935J2iBdIbmqCiVscC+Tnwfvrs/J
AIvzrO5F4PDBL3NEP19VgehQ2c60PLQt/uMvhFfyjYfIuZFjP5/cOOZug013F9K15q3J26CZT6L1
0QGyDHyLKFx9KIUVbyVnMbgIQcEFkVA/IYclz3etWZILfv2sWRketBOpwWQ/YfV/MvVc7HrHX5IN
dsburpFpGxwQU2ipRrc221IMzVsr5+4TobXduW0sqCVEWhwSJj5MAXOayi03J57qZvMqSMj71pa/
0HKeFCS7AySzu0JN08+NuDrL+2S0+ZJW6m7RnIKUvTDqb90k3bO6UVVK2cJ+yBbxLR0zgDDYs79V
aY5BzGOWepvFdf+NWXp+7/H1vKRh1iL8hc3nkpMS0T3N2eR51A5bhfXGIlinazoZxy0J/fyUmnDk
OsZY5pvIAKYuY1d/ukvC3MBRxAcIf8AJ5KgUZO5ZNNb8SfO18NeemeoX4qjpbmgmqBDkti9GIODK
pApPqDfDB7vBiD7qGdYVPqT8NFhB8z5EeXqTBx0po7EMtLsSqTN+xUgmUnZCeO1XOw2JEzMj4/UQ
6T5r7oCLSyW4IOtvaOcOSnQmp75BVohOJIT6cleVxn7qqp7FKg7rYePHqk0QK1LiEUtcb4kwSbTh
YLm0eHXPM76rDz+WCS+yxOU6DlYXrhrltqeqmzy4KaZGiokZnlVWf5NyA/3Z5di1ReK9boUzkniX
hGG/FmGhP6zBuO9BptNTbenqnZbj/AMIZXtohgmHQhwH1qYvrjCW/3oW/BdD1OAP1pV2iNuJuwzx
m6mQh6VrnTtUzfIor4/wL3/F/+u26/2nvnsvP9t/uf7BH3jLDdnZ7l//8cf215+TT31tj/6HH66D
1m5+7D/NfPlsGYj+67/82rN4/ZX/p//nb33Uf9djfTXF/fff//n/0GN99+//s34v/vm3/3b88T/+
2bn+hl9brMPwJ3Q5T0rPiTzPJ9D9Hy3Wof2TTX21HbiB69rSvvqyf2ux9uyfhOd5YRTwC6LAvTqV
f2uxdoOfPBF6dugH7FSucP+vSqwZwvyJi4rXIP4wVc+sck4IWJiDLHzz2PJI33O1Lo8j2EcyO6zH
7NLdQEh9lIPzZeqBamxcQ+DTzisP/dDmqx+bMj6odCa+wB65YwhMcLxUYB/8Of8+ej2GyRyn94qr
z/BZpEg1dgchScOs34zNAu7ZlvKjIhZ1aOKsvUv1wISp7NxXIUp9KxwPzbAHcB6SoX5aCjyHyeLY
nzlHjQ3VbsasjJ3jNtEqf4yIT50MMZC7bNRX3a1ukHhL4xcPES3iH5XPNpiV1HYt/pS9uVlu/C36
ZsAcsuQ0hI/JXlUqgLcR4ks9+ZUnThVghVOABHVTAXh6HVOneGlcDQCrGyNyH4LDk9zwD2Drago5
XNxlEgVKemq9YaHU06otHF6M4fhwWPyeCCDnHeeu57ddwoUU86p0/eSlL2UBX0obrLAi9ZZvg+66
m7JEn1kVRam+xjJHarRFQG6kIVunyC69epML0YHDwHzORNn/4OJrn9H2F70mKOKS6EtmlCLXeiAq
7iCdL+Erx73m28xU5YqRyARLuWMXPvrVxGZb49sh9SvktBuc2X0TcoZn1uu224S9tr8lEQOulasR
BQB61JeBrNrDUNjc9eduysGqD8wbt0FZSMmMvoN0LRsn4pKaOOwQvimd9wYDYrGakwhjmhiuaXx3
LF7B+/eXvKvMY+zj/10tjt8i/+RetzWM1jaKVThfEUSE82wGc66FhaRhTeySV10VJ67U5GzdNJ5P
MtLJvnDEqLeF52lnl0IHqNeJSoG/WGYoOhDfgIZy4IVfS8m8UHWN/GzwuufMeGbdrB2GSskmFsFV
MQ+vU+5hmeyfNfYTCbc9Cvax43n32XUcPYUVR7u58CEWE66O97Jn+BTkEALWcz3K7xARxVfF77rN
gF19z8dYJ6tI+eWt5PjDaRtGCdJfKdSNJwzpexmTnVtz1JhvukRZOIlsB3JH7xdiDSumRpP15NHU
xtTrYoaEVdLoczMhJoFrq7JigZ7uYXpL83ncFV4zvOZJauldcx2pEFZM0BOXIEh+KM9poHq49tbp
5lTv8Lw2TNmNK2yog7Z4ZZglZ/QLzFfrPMmEwBThgQCKTJ/XO9Le4RZ7Yv8W8kkcKksMCzrrBKJL
ZIDa0wagyAiow3kEg4sPQE3NvRl9/7nItNpEOD7UTWfK6G6Khai56psRoX4CyLOTYeLEmBjH7mdp
XPwFHAwlsIwIR0UxcnPZW32Eo74eF80ECvEZ/5lV8Stt+rl+YLYaqp2YlLPTnZyeoyGli7jlWHBk
z2MqA6Auei1U2LSn3IRZv1aDHz0GS2YYwrA0Z+uaoQpTgIHJ9VoVOkIH09HM8WPgxBwGurz3fNIu
XAlJtzNxUWPHpZSxdkP1p40dw/PeVZWPL1XemzfN+ARGmw+BJpDhDLPGDS6+rrOnsuz9kcG6nz7X
SUMUOs2H3TJYiFxtOQUnx7dJr8vUvS5nPhqB3Ygc6JqlFQwsK8y3i1lUiiIlnWQVMr874jHiJflm
xPTY+No8O26lP1GnzdfOC8PHxEu8m6xKwg9RlOUXcoLVB05OTb4OPXdZJ55VBtgZyHI3DB/0BqiI
O+1UMyzOaiiH6Rz4EsQnqkzP1Si+ptGZ9iGg9aEDYS5jPIkumyzLh1MOgwU3SYpXSvccsnZUrKzY
FuU9O4fNbcjLvxqsRQdwWQm0r3QAjeAjaL43gV9TF4/InR5naU3vCafz6x26dohluw7+EqdQHSQC
6ZtqHfoYM+L8iqDIdDi08KoGvA56aYebPhtaRsEJpXm7EtUNeCH2pHSzwCXmql7EhBN0U6MiT1l2
UWFBh313tbDHU2SdfW6jzMYrgpVE3hvJyiDruNgmgmeJCT8QyToPPGvv9aSrSd2WsElmr696swoz
MUzQxAQLqcYV+rX3W/3NZ6K9HaRDmW1pDOAxK39tip44I0/ytutS+d2ulvY9mSLvDU6E3geph/wB
kFQ3JG278L2IouHJcQw4mJQAOLM52RJoNNEcCdByS4CJRbX+WyU0IaSuZ60Yy9aqV0wY4+/ZTFTt
jsskkuVim+kHEijfoK6ktXI1uMunU9NVQVi/nHYlDLJdjqL68xxY9i1XAf3ceJO3tW01U9lRXnGG
pqDSZo7Dq6TrzLcmrvS734plWLWBMk9LxyqzibAPbxbeko0fSQ+EkTUw2J/qIPhAqJNMSAPhPDAM
uhq/uBp3u2Lp9YUaG/maRD0pcZtjN9YXbp9JML8sWVN/h/SIUHmNVO+ziPwClu98RM22IxiezB/q
VT6EDb/CpJWL/haH20Y60xa85nIqeQzkysonipnqoNkPiUjvrWkOnlIf1SBoZhvAn3bKVRwF5XtG
u/VRjst0YzqQBNpL4Kl1C7RTNwOmyD8d8GGvzgK3223Zpda9O3JlRobpsw0B6frHLIzaALBwNlVg
3HHVmSy59QN1JV4m+Z2Uyr7IjFrc9Yh17hgvlYdPQ9cxVAgud2RYF6/Z6mYBZWKZ8mtCyufoUBW7
b8PaPXZclw4+EcuTkkEAXLHgi2zs2J62ltTTLbHw2l3HrsH9kbCvTVC5q/4jFTNTdjn0axuWx71g
bvMiCIGHHKMc8/PoLtAdhyp01qVql73X+hBL/DCxvtmOJV/7jHjy1AgcvJVrsvWSR96xbKLhhg0m
OPi2JZZNm0yMyRmCTbd+WqmKuY1wzkz8ul1KjIaQbQJ1oA/VtzntrE/KxWEDefZk7VOATFhMoY4j
xipvMwckmfw8W+78OgVjJjCWrZghu1AAnelRO32xFZXRdxrH2r1J0KF0C/YdHiKKpTtPWynqZVf0
Tn5Lkk5f1cL2zHtin4FUhUfmTelGMKkrsWDJceOl14KAQsw7brL1rteM3Al9RuewYD4AuHIkcoc8
s67rFkuj4/O8kRKqkGBKd/Cby8D04o3yYXkXDHF/FBzh1jwN0UWHS0WUoO/9B3qPFzxJeYp83EUp
zAKy7Pejo8UNjnXzFkWxmU95ywz9oEDlgI7TunrMUOWr18AL0y9MNZp2p2FC/pwwANo7jBoPtp7n
YZM6dR7vh87Jbdh/UQqkTJjhi+uj+MZRDMwYtRD76oJTipi7O/kPo6xxF3l1zqbiBo1KD0XZ1Sx9
HPPxGCFkVlux1OVhFG55Hsi/rnPNEG5lhZZ9wMTS3sxFFz6jmOYXlXLlbAqnX3NITo4N5I3bSKPc
rZyu8WDH1uHwpY6b4TjBLdglyr8GGjuVPlIQ0zR4qTpRr6LAktdXUTzEY+o94IZiYaSXNE7OAk0J
mVdNDCLCEcgWrmrobSCM2MKoYcAiguEI/GPYYRdKW9lvekxpl8xusPLCU2gO7EwEmRTACQ+UW/ed
0XKpfvgilu6WD7fFBhIl3bTiMYmg9rrzwORHjf6Xvm79V3Z1JHQLHw14np4NMm6hddlWe+7x0ry3
+ANPg5m9dV85jeD4ZdpPbUoSrkCXdkx3SryvgXgBxppfKC3B8MvkHYxZEhXiK/jG8ZgyNrht5BW+
koTW/cgTegMuyQP4NyQ70KUJk8+skW8onp0CMONYqFpqiQ8ENSv7Adhea18aA242yjSPoeyGfQxX
5kRNmXHRSwhcDlmM1ddbGCpFuU6ecqAoMQV1VfC8oM++pFeGEVwOOoUbDra486hoWw0WH/xgWn9t
qcnSnIPz9gVjEWyadqqLr5HvicvcaevVxEu+VVWJwJW03bYRfsu3HEF6U3rB/GrKqjwzowOVBl+C
yYRsyk1ZePZ64KtxntslTne9EN6bnYbR65JX8d7x2uuWbPLgkmiXoEyEkFmvgFyoPaHsuVnngUb8
6v2FMspIZM8OEJUjxwh19H0nPrZlh6hnyanfSJL4cHvh8lIG4N1XMXOYiGkK1OIifmzdsX2e4aKQ
c+lKNrmZ3nsPDuHXqV70sfR4NtaZM4R3jHCxmgEFAjpdwycHaE1Q6laJemSsBLIKD0JSH3RDdgMG
n6AQ+rqqrThYiFuW+JjTMn7v57YXLsf5WUmMbh5guAx9+uxx+bqp5im7zet+YWDpc9qzpXlKwHf+
jKF8PkrTjN9jy+HshlXm3uJS9A6DuIL14fvFxjMOtljl1PJ50EU0bmhNZUkp2B7eSSoQrvDEEm91
2bJ/2jh17bUH2wIkFfaT1zk0zGVTbpW3sxmGdz933MescCaiT04odkGVjV/hvUhQdewS4C5zc5/G
Oi7v64FExHqwBgvEbzHNe0xQ/sq1ovRO0oS0CbOpOkVuUu5ytbQHIubLZtRyecA81J7FhHHaNqxa
nn+9PP9/r11dE+h/rV39+78Vn+0/Pbyb94/Pf5Swrr/vVwmL2e9PkR2AQLOdwGEm8p8SluM4P3Ga
90Mpbek7fIf/U8Jy5E/coCUaVuhhyXEjIlG/SViO/1MQ+TbjGRHhV/FpGvkPbe3h1ygGst+vWt5v
P/9T1ZcPWlVdi7b2VwoWr+r3mSuLvVwzgCH3ZLI72JLMxcVHwJlszFD0lTU8+KU8utxWQatA98tS
jOnJgwa4iaHAO/zubfuTl/GLgvrH4MhVSOPf+fuXAQnS1aOc21NW2zh8IPiBimcbj8rqBuwjZwXu
bghlW8ubu3Po439rRIsTfOl/NJn7pRDqLu4zgGKD8y4kO6tjwaSVLVdbVcpyhw3ieezFtM7S+UvR
zXo9LVkOOy67uDLRF0dQWhiX9qno1RuFH1+8SR2XMrsD/XlMi1Iw0DLjoSra5FAay98uoe62nJsT
Cg6XTz+Mj+gem2xJHpq5Bd2ttyRhn5uyv5NlLomWpNOqCicLRKX91lgIaQH9XV59nuK827p4QarC
fpopk1jpgf+Zxy75m3jRn2bOru/uNdv08X5RVXJ9FP4bhjNqMZppOEUZw7CBlApwe7x3yr3EIeGJ
iCtRHXmbgPFXj1tPxfV5rjEhVvKor84MMQFTbdv9IMd3lzT1uvH7Y+3gce8plufncYRqBqMQV0k1
on8SqdzkIg1WdXuOuMZuMXwmgN2Hnv8MvWFpSFMUIniWDqG1QQ6PTSOP//XD9KeEkes/9yrf/+6f
ix/XZrQYDac5Hh+ABtyQqp5WpAzuEDPs1SAGUpZMIcgLBz0wGwoBFLgjpKpu5XfNganpTtXJU3at
Borcjx7E4X5hLrQCgfzV07B9kA78U5L++mXok2b5m48KAfp/z+VeX/v1e/q7157rCCO7ZeO+oy0o
Us7Jy8Z7mhb32FEvCqg2I6QvOGTehsD+EuTdOirTTU7fUi3bYk229Or+booNmBxQ/pFzjrx2HUl9
gYazQoj4GwiI82exuOvr/EMsLq1q7HsS5m/fE1SFTEfCZhf36YWxEvffKfkwPg9PqJ8LL3taTDus
4zSxr0eotdH1WWtnXFnB37WE/dlk5vpyrm/n7962rnbGqQOzehrKetUzCve5jHHt+psn6q8+lT8M
fqB1BdCgURjEXJ+bojm3HdeLJlg6YhcuwF1ZdevUDsgRC2fPOsyunqqYQXX5lJQt9x87vY+TDisS
oYGEpgXPp4RUFuoNb+aT47YHncnP//rVXpfuP1tL/5AmnOmoAeelzcl3PifcXyL5jEpDmBrALnkn
9LS/eVv+NMnMu/7HamSf1VCVqm9Ojh6PLrGqoCl5i5L94IYMd/2b0SbIwm018v+OX/BXX5A/FiXH
rGnVVJBIJSj8JObwJgO1w2mUu1g7UmysqDIy82S95Ali5JxBT/BBxAYXAg0cTk1HI63CbIBvtVsV
if01a3piGWb4HmlG9SUYh7Uvw/Jv8r5/tRj9sib/7skM/NkK4jmsT904vNW/OM1UVLOA9Aj5fvI+
KHPQnX7G8/fC+XNah4IqBTeFEgxDdM1+s+UU1206gj/I4kSkfLwFwc04qQ8Gp5dxrlHTrqpQ7Vjb
trT/psnslzLVP3mMfim6+d0LX8K2GVPhNSdZN7vE13e5uNILIS17wbNJk/slX3aLfWrcfh8H5Dko
3VFDd+oREXrfujdhc6A/aj1lzZuFqIWJAdTFuEVvPQh7eu811zejzrOfPRHMt//mofzlQfiz1/2H
1b+qrILW4KhBj/a2FZ53uk/c8Lx0VNUtuRruohF4XzJPFJpMPbCXkWaHAPN0F6NhFv1I27uTBPTo
hoQO4R+Gsu1xMMNjpyRz5cfkPKq49HCMFlAQC+jgbvyCXfGLFzsvs/a+Rf+LufNYclvZ0vW79Pjg
BLwZ9IQkyPJWKpkJouTgvcfT94c63XGp3AQRwdGN0IiSEkDmWmlW/kZp800fJ4e2Dt/lGk0D36le
skB+p6CU76B93NopJ+c+6z4XGNacT/uTjrBzNgpLh1fGDVcsSnGD5OTWzMJbrGBvUtP53RncWGft
Q1x9ZTxvjUnb61UDSs/cZ0m25my9tIfThCUhs5sK5otR3OBkL2/x5Em3zMaoPCp18FSw6XAAzO4K
DSRxlcsvsab/BGLQbMPW4n7L0aoDS/kGoUN/l4wGOd3+AlcOuMRQ2k2DQQpqKEoLAaZinDByTjE/
aJ7h0Pj7UG1uLVTmtKK6TZPuVpcy0NRZgOBnYGOpbZcO4EsV3fQ+PgBxQitVfZ8ge7CNQyW9TIF/
KdJU7yiNYz5R487CkpWAe5dfcsqL0LGr74aHVXZpeE9gUfSNlksPXdZ8jhPrS6DF35Iwu7Pt/EpP
8rvU166KwHeH3qz2ZaB/Oz/C6jyDnwrteXk6SklLrnvb7NT2Rp7FwWq//FR3ernD7pBFT5Mp1uBd
stcqXKektoGj1meqi8S3v2Opjvc2G5VtE+vvDsK9u7DQ0bnyfCQam+amYv3cVAMb5/Pv+rG3PPWu
wpLJxatfdtxd38haf9ekL0P3QLH+SdeS2zxtH+Mxdh2zulPTEm0HKXBVwKUt51M4X6g+sK+Buayh
fwsdJA+mP9Vo/LSm5gWy9m2egfAALJ3b8hZG8lWFYHWi+3ypdxOpMATS+BDn30fTvC6pr21Hq3qJ
TeuWi/cnL81cSX1OzLuW3SsNGgVkbGsPknobBol7/usXR0pYg71pTLhj6FiDJUc/aEj8vMK48t0G
psW1YlfW1rOhYuUyRLkcxybiUd5Jk3OY4U/vIRK9V3o0oYiK2Kxbc1ey00o7dRW1w2pAR8m6HmF3
rrzsPCQnhkp0EpdGm0oKa8xNlMaGCnRu9K+hJY33dZxbb36CpHQ+55ystRaX65yyfCyUgI35L2CA
03oTGEH4ZIdR+9qntrSd8IO+dzpuCbhCbMApaOmeaipK3fXKFsecI/7UKwvH1hGySygZTn5DHbfZ
TTqcIyzEzCtgkAoqnYiRa0HBnTe7Zxzt8n7XpZm9MVsj3qR+eRdN4QtXEI/GNL0jnOdvCoOtdJGg
czlAvIXh5sFthoC7BWzfuEliJXu4vvIGXBlnGgtCdBmjmFQr4bfW8Z8aJEC3kM91Lm/j+EpTS3VT
SghTJAF/UYJ/5roYmdWiadBWHqMXw2MfOG8k8dHMd0FMhWZMvtlV8BT2yqHgOvHe0wPC10d7J3NN
nDokLsxlIKamjoMXVBa36uZ9vpwNh7ozvzRxwxbbwigNNmiDmn7So7pgayt6HUsRLXquK2Vstpxo
ixvwq3RVwfGirnvKq32K3xFVRX/rA2jc+rhDuQ3cMQwo6gIxYHhtORcdLt5OX+Kxegt1462fTVkn
KqCdH5vX6LkHuxFn5N35gD7pVs9KqArnXeTPcXeIiuQmju0v6EB/bwb6HYWFN70y3nM1eLIcE0t2
60uqBo9ACZtDkldMiSbc3CkDLFKq4VMNymKMwpeVl1o4MYmG7RpzazBYGSWOUgkflTGCaRl2avPq
YVEeSGb/ZqgI46vFaLiBAv0njLL+KimlGasfWAfmFGOuxhq4CHlTeKhaz19Jp8UOE7YOajdaABnl
giPt1JPnpbMxtBq6RgK6lu3TcA1cCf0B8xGBGO7knQbyj2nIrpVy2huSQX8MALbsJSBJ1BbkfFsQ
hCtLibI0PwkbCwXLHbtole4m02PkLKqNWljApH3EnNuvVZe7JlneZvpea5BgUILnlRGbi0+nJpl5
8jlablN0DxQ14SbCCzHF4OJHTueaWGjfBp4NqkU+1A4iG4a1i2FRepH3ua49dHgR6dIyw94MznA7
aSxp2NusvNLC2U4VVlUG3+hLRRlurK77rEUJwp9NN27yeHjy4LZs8HBHAC3OfnMhe5sxU3Dn9qpT
C9hGOv5qWiNFLuxZrHDw2ZOq6N20pRVL95MuzXPW/XPNk4tWGtqbNgADRU3H/+6xWf6jjApw0S6v
gfKWygZ7iX0YdrcxpbKGQlvM0bjCS2rbKRoXXnZX7MeuDW/YT/bPjW+GOzA4L0anuZMZfbMszndo
ccBCaFbcd5emNtGM3oOtZDmN3QK77T4bqGm4dQTWoIELXFTpNyVuvvc+64M+6je63rwbFCJZSwDO
Aoh6SE0IgCFAbr21tD2+3lzODqRBNlBcgoGylqMzpvBENIqm9khcTIHUG+2NqqCL4cjRvVJCoA3l
7JdWtnCJcv8RCvXnIplQ38xxumKxswAcbvSUtys149Nks1yVHnAkNmNtv5MKtbkAt3of/oTdnP9p
/oahfpSj/x9G9VOe8kf8J3/hWP8/Aa7Omr7Lxf+n9zism/fsL+jq/F/+U/e3rH/bAFehJ9m6bKsf
ANX+d93893+Z8r9tyzZl9Jw0c74QIJn/D7pq/VuGmYVzmW3j82bMgNP/g65q/+bfqygNG7bumDJ/
JdT5z9X9jRPBROuiiK+CPnqMrpfpdmEHiZVTlV8CE8jNZqUIO68cYrTODxA2aCZWF0Ps8QBFSt/a
OL/JJ31FS3epaeGuoMk1PY6wY3GTEOV22a/mq8XJ/E8gL96ILPWMsHdAzT/s8zY3XdtEAVh3bkOt
fLDVaaX5U7uAuV/mxx6tKeNoo13R+aZrVFfIO3Ad1+68crwLS2t/FIVP/+nj4yudpQ8Q1nKoCnUM
ud9wKxk9jKJwYc2+13270vxS7wuLsa9LpT4NKX48E0gNQJjGDlZFurLWL728sORqXS2BgyBsgEck
yOHl16XafbZzSnfne2cOklNxKSyguGVZYwfrc5bnvYUG9CUO49us5HMa6OaxEq7U/U4t1PM4C4sh
DDQF6x5GYcB7VU6kbZr1X7upOeCztAFVjFNBl6wkxMI3iQq3llq1JVcUkA4VR7nJs9GnEMBpOumw
jk+NazDNuL2d77+TmzE+TFS6rf3A7KBfG25dAahKyqtk2MM93Tf5fZc/1Pl9G9n7eNhbkrqSMgsR
J0rW5j2lmLTgiX7fUTithvtUL1emqZMl7PlzhHRP8BdOJnU+nqjJodGl68EpDjpCRK0eXw1p9lp6
zZVhVNdV1fw+34VL3yNMAV7UDl7l5XyPkv2KOAOGafl0WdNC7scJinTKPDU22rAzUt3ta29l67mQ
mZaQ95NemHCiIsMddfZqQNzGA/ug/npSfH/lEUsdIyR/oAVShOaR4aqKfB001lXemythu9S0kPYU
JCDiyQGlQKu5L5LuS+H/785nccFYalrI9K5Dv8wHcgtHSe6vEROPt/bkxyvzyELrolisOUall8go
VVD0AZdp71vtwnVUVIGdem6i83naiHAztknXWO6vzsfhwipnzjPV0SqneG0oU1013LZXwKLYEW4o
llT/KQquyOApaCuXFEu9I2QvCkudXEQ8p47Gb2nmgKfW3cs+QchS1Uzb0QOY6+KrCvMBoUJmgw1e
G3sraS5bS835s466CV5BZgwt5JIyctSDB3YYIy9gfOe/YKlzhIxFIsoE8VuD0PWGFyXS3Sqtvp5v
WplT8sQy+lGXO3pzpNSnUhsHdN96ljfpi5RHrqc9a1KJoswbTqS7odzHWb2zZOnWRovp/HOXPklI
40SP8aELkd8MS+NWT4yHDhPH800vzG+iBms6ma3EhhJvH9B4ACtBgzSgP3rn1/n2F15dFGAdtdTp
crnXUT/wg43ddQdDa98va1vYbKuyGZQmtFZXxhRga0QTrlLp2lX/wk7GEHK5hv1Q5BQZIHSWVyPX
OCqWRk7eXpWgaYneZ7YEu/PfsTBtGEI6p/qgTE7EGOAp+AA8mCtHEMiD+YIH+soKuTDMhpDWSqTp
hYNIsjupo4my2zhsYXIkX5IhsS/LamOOgKPcMKsRCnKByUuv2T8TQ3/landlhZz7/ETazUix46Yr
6MKA8rG0UaGYw5JR9hHRCini2RqifV/Jn84PxFKwCisx9BQoTV0+uF6LXl6tUucfVsb4VBmDDZch
pHDsDYjJOwXsNshRMbJDgw1wFfEOxcDZjIu3NOr21toMe/JSdH6csDrDSJnKyodepKrSp7aiIlIf
VAhKHfofAGE1ZXpoKqjiMI3QTx0qEz6Bf9na/Q92qF8hFVhUo4sD0NfMTG4VnDsvGiBdyHh8z/3E
nmMs5rp7h9/xsDWB16ysHAt5KKLxYHJ7Nf7OjJFpo/U0Sxf3IK7R10I/q/t+/hMWYvnj4vAoTTQM
D+24JMamWALJnLuZ8RUREzwxVAxT85VkXJi9RCyYL8WdjsoKalTKeJW31k0UqnA7w++Sl7opBAnQ
s/HK3LKQNSJ2K4qNDMWgBlWxovmawjoGeh6uVFeX2hYyPymnAIrSPG+NsF1kz7meQhS2zw/F0ngL
6R5Abc3wPR3crrPgeRi3ppdjDmi6prwSrx93iSdmLl1Ie2IIE90q4xHcnQ11sKMgdmVkuBiDMX/v
ohdElr91kISMrzKqNCOTQhZQcvWrm5wTWYpsiY7cRCp3WCHktzB8P/5N2RsPLZMGot43NqxCTQ13
Q/MyW5zOTsHnu2ep74U5pMSLUbehdOELnn0yWI6mYNWKYW7jRL+IECr8Xi1Q9yk7GlX6bMl/DOPO
Ru8sNt7U/DtqGQnzOxPT+Q9ZmHtF7JROSbrBwpvJ0PYxCE63ef4D6yJIfMz0I9KjgGXWp96FqBKR
T4Fm2jL2sGilS18cWbpuqm5bTTCvpO5j7KQSofboHnVQGUkbU8W3NJi4a70us70K3f38Ny8Mnghj
8mMDg9GQDsbJFlEgWJlJkqcrs8tS48Jugu01FT4HqjYeon8Qp1Q2CRDTCxufH3o0QfYN7DVfCwdX
UztQNH72Xmbj82W9IkwngVoGfSkzNoPefUKD7tCb0sv5ppX540+FtDCbOC3OZoih/GfcQS403g8W
XdRvPkZ+HmNiLMdQsOGObBxxp4BU2DxLyuv5F1iKcmGqgWRWW4GOn1SiA6lDshoz1WyvOP2zIcX7
Hli42nSuqYwrWbUU58L0AMO/aAzOcuggjy9QBD9VToi+anXtTPLKFdVCnIkIjSoBeYZGKTLzZuXs
Y78KbvoJA4LzHbbUurCZsOAzR7ZHijQ4bVNl4xg6Ypl62aooAgesOJK0AlN5F/JigehkCfzdScOr
8+++MNjiVX9kDkpq18bgGg0GSWOI/5i87auvEhbmtoEZdX1YndEWBlq8wW80pUVl1TBc6NP7Hh19
uRheZPYWlYbz7PnvWRqL+fejpK8RNJarid7SBhAoWnaP7tOny5oWcl5SI+Z6GWFO/B1ekB77kSr9
ZXWYD7Du0VsX9lA3SgPwow+Cg2L4+wqpi8veWshmE6nB1pd4a18tIEUW7ef+0gqYeGPtD6pvQTjD
nqQtJFePYQl0hvT7/Isv7DzFW+VYrkYzzquJAyyy302J7cPbfNSYT2wopbpFtLI1XAhL8WLYs1Ca
7VSNdaJPfpmj/wDcERWD/jCV5coUtxCVH7iRo/ENENJBwW+iwJDm36ZoulKQiznfTUtNz1911PQ4
RYPsTHgqw955qqPsS4CX/PmmT3sMOfrHCnXUdiIjqplNTGympNz42o/c01Fktx5G/FVy9o3pvdbf
98ixAZqMXnvTm8+A1tRdNfkvdmAjhJ/zb7KwJH6wr45eRJs05FOR6nGncHz1uboHE7uDg++eb36p
D4XMtgJkYq1CAhQBj1jPzNdaL/bnm17sQ2E119PCtJmS1NmvG71SfZ93GLkAy9W93p3q5KZq5i6U
kze27oADtymbyZHfUTO8hy49d6k+TStDuvSlwmzQoUfoGR2zQVmqN53mvfiOuTv/pUtNC8t4MHF7
VhkgS4yp+8Jx5QZx15W3XshQeV68joYfOLSNyTmgxMLX3msiS4qkH0GPoKgeOysLx0KIQQf86xlm
SDnWCk0WQuCtk2feIPMJWCnQP1/UPbJQBgTXoqOLW6iuUQy3gy0/oxZ02eohi1NAWBWhrBO+ls+2
n60H+ucW+pCXvfjcYUedH+V+qReDOrpjHqJ+rV5JfvNyvumlPp9D6ahps7HDXE5pWsnUr6E+vNZB
96lLnZVZYyEiZSGtwwDAvGqQesgtpluTcrRlt18ue3UhrTu5Bkg6IuGQh+NP5Be+YT/61erqX+eb
X4p4IU8dB5+dIeZmo/LaZy3GqcTkQkBRgm+22bjnn7HUPULCJrKiZ6qXqy5oW4w66ps0klZmvdO1
Kc0REta0Y8RQzGnEWz3RfoSdt80qBbkAeApMCoZur2XV6QjSHCFr1WpMpDqn4i116ZuemLtRhVST
r9Xul75DSFqvUWN5otLtylQsisZ+7aeXHv8JVUaM3jlcMg6Idv2dBbAShtFCK99FmfAlHqDG587X
y5oWctc3W/wkbIrFWpDcJY7yBPFrpenTBwftQ9LvKHcjPRzrOuSt2SXgpZG8S2nGvqw+eDLOMs2V
Xk5XRZpfn/+Q0/mgOUIqV+jU1gFKK24YFcMOtaDhGrGSEFenUrs2eoy/zj9n6auEtIYt1tmJVTGV
Iru3lXA4PWg6UHOwofV9gc3BFvlZ3ObV/ruSlGtWvEtfJ2T7MKIZZeHt4mam8tPuIFuhDNao2gG2
5/v5D1t6hJDsemogoz4fAwxoY6Ht7D2zdlOv/Nmq3s/zj1jIRRETN+gOQqUOV+223wHtpF60ibjH
z6hUnH/AnNT/LIxwrfR3otSAb+Wc+RapI3TZtL0tp5s8PHj1TAeEvBvVK1Gw9CVC2msQ0kwUXLmy
S7y7sUPFxbHrXUNwX/YhQsb3iYnAjROwZ09e2/HrgPYGVgnQdrgsGJTPZbHynNMzvCaC5dhy1J6l
IeOdxZby5Af69FlOUPM5/xVLrc+/H80AaEhnMq5Go4s+Tp3v/CAZHtHj1+OVt597+9RwCzk/FtDn
G5v7d6RSnpIe87UmumtU83psOwyKwpWJbGmwhZRH2TqFocOtgyo3h0ix9/OWGLHolaBdal7I7Sww
ZAWNldEFDw2KGJvIeztC4aBGufGi06UmYuXQdjATmLrU1/P4tdKbFyQE1zyFFwb5H9g4Kx4UFLhY
YL3Uu3V6BFbTrFi5wlpqXEhobBZ1v0i4GMA783ce+DCcmlHZXBSeIuwNJc9a8hwOU3JQ4MAzZZ/n
g+P5thdgb5oIe6sjG5u6kdjUrfyhQuVHbd7S/CZK7I1cPU7l3pja99XC2UIMWfPvR5k2YHOP/yrz
kRYPvyul38tW/q3HrGQlRhcy7cOO9qh9NVITyzb4mtruso0X/6nTLz4X4nZS/eIy4XyfLaxAIgCu
adschdhwcmGLvsmOfxPFzrbCeqysUQc5/4ylgBJyOZCcpgtwuGNLG+LKEjhoxClIyl/WupDK0Syw
0hlMp4Zd3sp2+xxraxvNpc4Rlueg0Co2spT2ozrH7zR7kyrpIfDxNZEvcjB2NBEJh5NNkyPIBaxC
Hq9sPNrNXN7qiJKc75yFGBXRcL0clWNqEaMqJtKl0yJ/28GEGlcWm4UOEhFxaOADm0FL3p0w7kKU
cbw3wmp2WvN3jT5cnf+GpYfMvx/lQRNrPVan7GCqFlAuMpx+n77Ba8YoLXfPP2IhQkX7cj8JjCRD
q90tzejHfJfjxOVFCCyOn3+/PfBSO3RK3j6rARnl3dXAQCe2tLIFX3pzYTlW4mzMsb/gDqWVv4Wa
dAVO58I3F9LWNLvBwkiO/S9ul04W7QvD27bRmlf60psLeZt7NTbwI6rdlqRlGyo9t52VrLz6UttC
4kpVDmI4NFjeIVTXXfCKRPjn86GyMCuLiDcvrRVdVgiRvEnTLQLW94ggUQ8c0PAsxjG48iVlJSoX
ktcQFuJ8lKymcBwueTF2UyMLNZruqpT8C5ufv/Aor9DnG5wqYOrv9aF4KI2wu65D/SqcLTPP99VC
5orIt2DSIkUHGO5GMUrFuvy5oFSNJNUztdcv5x+xMNIi8o2zjVRiB8XRkJGQq+zWy6uV/jndtCKq
76hep6G2BRoURNrW8Yp7OV3jNiw1LcQ+svcVxuOAV6dJRks/9FU8tWtrd0mf0K9/D2yj17mVJ0Cg
k0nDnmis7pTRW9ljLby5iOzIMapO5chBSLepPzG3PeaWFK6Ey1LbQrynMLeqsgXfb+exdIiHoNmY
jRKtbKcW0L2KiNyYwgaHkU43cF2s7PTKQUDTf2g7yy83wWiUaINPVfZF0lFl3c1GuOmmb6Y+3bUY
rMz/ievqPdawanXZMIkYjrLTsf+lxuQOA6Rpq6AKHU6ttALvOT15KNr8+1F2444wBvgC4GJQVmnj
yrE3voa9OtypNZG3Px9ppxNcEcVZmhaId56bupvar9lcCpWxAnfkT5r0dv4Bpys/qOb//RUjfPK4
DybcDLFrQUsgzd6M5OAXP+Tgl2H5WPKtCb0sBZ+w2pXZgIAlbs2u73s/ih6CbGVnKyM9B/A/z8zK
7OZxPBYtDuKeFtB2OL33+Quux0jN1jsc57dwwDFPXyOELA26kPlhHSZGNJBBgZR9B921McriuvLX
wI0LfSQCNjRHRrdcUmHyN3G7cZJ82nTtmhzZUuNC9mN7Rm29zmD45Yijzn0UQOW4bGoR4RrjhJIz
FHNYIZb0gyW82Sl+ol+dD9KlN5+z4yjVWi5iUs0YdcwJzGyX+F71pS4y86K9jCLiM7qxtZR2IHjk
AkcrRU73jjkVK7PE0qvPvx+9Oiectk/jnIDx+tvSQrzO9p/P98pC0KtC6rbDJHuhiRGpog6YMVeH
MjNRiXrosYRFXWCDFOVKpeX0lkwRcRp2gzi/hG4y9/gojERViOVD2w1buOJgKE2Uu4p2zJ7Of9bC
lCdqFbSY3zlTAOcqsuNhm2XKt76UrtkShtu011fAD0vDIuSx0csyJOkCMrBmgfbpfRYhMKLnv2Bh
khAhHJ0/eNhDQu3SCudNkqsdloL3gWNcdCJRROBGOoRWp1uSzh1cj+Bz96j75Uq3LL25sGPtzKn0
sP4AA6WEeznFmjbWX6So/nm+YxZ6/UMV8igZqiJHVc9kaKsESVWpT300UnN1d1nrwoKMvbuq+B4s
xqh1amrM1U4pJ3N/vvGFFBChGAaGqUpglgRM32IF6mue4WF1PeQIKxUIWd56ehQXV6mpoHl6/pGn
ewuMxN9TxxAAgy0rXC9tbUALsWqvnUZfqSsstS3MHXaEQVxTcn4rQEI3YX3rmMZK9J9UhcFzy/hr
oVf/VcRYC1fNDCnAptkrUEUy3H+h+oc1uQrizmubF3+qBx2ZXs/TWEFxhNrgJiMhz6arzJKtX5eb
1vajdu9XEubAJRixCoeR2H+oOD2lF0W7JhItioIrSEmng7tAetJV7zaRr6S2W2l9qVgqki043pgV
LCh8hpM/lfmO1OQtVqyHsXMwQMXGVHmlYFrY00XTgiayL8agyIpESzt3cn4UpfncTPGniwJRpFz0
CghVqviF25fNXd/peytbK8EuxKHIs0gQR25j5cN2Nb4rSg2YiLmysz09l2kirULq8BjyBuAhciC9
2ZL2i+Iocl9W/3pZrwgpFFiNLOX1VLieVcMy8GxcHcJ+TU9iqWP+SiLlX6jA+Uhz0TGlnKacXf2d
bMeXUeNx4fx7ZknVrFDxgJrcgZW87+xdggX6Rb0iEqeAhxdlIzOxoFFd/ez9DmXhXLfH/xWLX6RN
L4yquEP2LX3okFk1IISMD61KPbTFrSq0LxvUWW39eLtWInSJ+BeSR74koT2aIn5bQihZmRpPb21w
fPy7dTXxZMVLSSTETb0XJ+++2MCPY3QE06RyVjZrS5EjbG1qyytzeITF7A2KZy1+geprgkSfdDg/
wgsjIBYo8EwPs1otMemUsz9Jn497fzSHWav3woVP5JvkTlSjk13hSFbGCR7H0hZDxMvmMrFGMaKG
pqgxb99p+h6LmLcsKr+f75iF0RXLDRMeKOFQIl43OYiUF/Ihjn4Nxe+iqtdm+HkI/3nMxdHy7/hJ
JT9EUM/pXBuwqTqqu0H6BfMntl9niKoTRiAPjIOdS1uYUay3ey9wsDDRcF7UnBugJPj5Zi8Vlwe+
1V7jgGf61XXT3IeBgh+5tHVQq0owje8M7ZODEXBh1G6W34A8LD3lV+MhYxviOeRU870fpr+QpaZb
qBJu4Kxs/heCV6x3eJUh5XQhpPMMd+weaBDAUHVNjXBpSRarHSWuv01qwqaWvfJgQSBEwsCpD2iR
RDYqkMO+RHJAk+rt+YhYShVhEmfPg9Q1GBQXj687GKzvCDRdd3r+53zzSwEnTCejXxh2Zs8VKOR6
N1rpPxgZ7NjUzvfJYKxE9dKICNOJLsfl2FRUDQJssjZNON1Xxhq8aaF/xKKBlWL1g6GVAYstdnHh
3UmzBLHR78/3z1Lzc78dHTfy0JusqEUX0Qm6p65ttgiY3artGlBjoWfEuoFSW9SuPSSfAqdFzNR3
fnvoGrrn332p8fn3o3ePUHpB75V3l1v/2nSKK1MzVjamC2Ej1g0qT6ljLUYsqdaiH+X0eVACLKCi
dItfkL07//oLej+aWDLQk7Jp065AMbuL680Ufg5Zp9XeYn7pPrfe8IB13g8MahLL2w6t9/X8Y5dG
XMiIeFIHAO0RKlyG8ojNG15swac+c1Y2N0s9J+RCV6pR0RfUqtVEvU/jYCOH9U7nfCKt4eYXniCW
DsLQ7GQ85U23aMzXJAz/YK670+g2rn6LlV3I6bqRJtYP9Mky1bRG/QQ0AsLZs/liZLttmD3Y7Ou1
rLhvjWbtUmAhjkUKCKbssW96Fg/z5YfaGw5ReGF6i9WEnsnc4PBIiBmhcouVK1bHk5fvZacsf52P
p6XhmOPsKAsZb7nTMbBzB697kyb52vSkq0lNHkp5LdGXHiEketAZo2qYlHwty/vWTurOyivuKsZN
NTnP579iISs+RA6OvgKdimIYQQmjWh7vigRTkLG8TUrrsqnq4zroqPl+tKOojnrTpY6KjHAVPzeJ
eiGc6WN+OWrcj4ek7XK6xwzqe6WqOnwE1iinS/0ipHMgG5CaW14c28+dl6OpHVvmY4iK8kqmLQS/
SOCwQnThJ0zx3HFot5RJH4w0v2yjJPI2mtYwUx/TXFfq8ztvktzYWpMcXugWkbIRSLFH/bsxXC+S
jE2NJN1mbIM7X8ZH6XxALsxAInOj8ZMEK1L6pb5J5B2wVi8ynlR09PP0Ra3Sy8Jenr/vKHRMatKj
rvUGQAIv2aj3jbQdOpSnz3/DUi8JeYvLtBr3Hb1kj4X+DPQX98wxHG+6IC0uW81EIofX13aAYSPl
UqSSNxK+UL6vHbqy+XTZJwjbU1uRsm6IUcjDCfreSOKbeLJ2DrF0WfPCYiyjY5OnaWe6aZsfBlXH
B9C+kqd4ZTFe2mLIQvpKISJRMGjJrri4diqp2qijxy2IGf5OR+X7ZPUPCUkRy8puvlNA+CkPVp59
uhqsikQP3w/aJppTZNSbvTHICbzb6FubmT8003vI4mHND+H09awqEj0GSbFqLERn7vAbltccVJTc
Q+TuyzB94w5YabJgJZ6XPmn+/ShbFLjWYZNUVD70Nt1OKPRvq7ApXPwY4m2FfvGWq+i1st/pRU8V
uR+G3ci9M0deK/XTp96rskd8kQsXk9p3WfYv43CpjjgDUG6WDQmVxjSVXhLLcmMpveheTxV5IMoA
kp0ENV0soh/Rndl6TXF1Pm9OrxqqSPqoSzlnZ96ars4us1N9F97Q7rKmhYyXwROG9sQgt+mUX014
B+JeIK2F0NKoCgmfD2qj1lOAeO8UbOfzVjCkL3loH+IxWembpUcIOW+M9uh1VWi6H4haqzt0lCjC
BqpCWeVr5kunp3ZVZHQos76Ql7FfMn3/84BUx9aGYFyNoXJRXUAVGR1dbg2SWjAMmYmpHU7HEtcd
0fhzDCXn5/mRXvoGIZ2DHDG9QJfmxa/odtMopfd6U3vbWqcadP4RC3Fqz2N0NGMUuTKgHcVYKNFo
7D2Km48oNhs/LmtdyF2v7fS+5crNxY0728rpXWrk44X9P3/R0Zt74xAMNXLzbpx7P3VrehzC4Cbt
L2Mbq7b2d/OFmmU403MKxZxy2PRynKF3aHQrKbDU7UIOD7pkyVXA3BloeqjsIrxviy24Qn9/vuOX
IkfI4rLQS14fFScHfZfCj3YD8mdKqh/ON7/0+kIGm5iFsszQ96w1+F6Dndn25rhmSrPw8iJvQ1Vz
iIsFMYlrhrnNIr3dlVWJVdrorUmrLj3CFkY34wmNgsEFzhV3gT0+lp58k4LBvKh/RP5GnPrWWBlz
3GtB+ejUify5AaH1elnrQs5G6Hc4SUxoAlz8CQjw2k60y1ZEka0RSQk7ogyJcvy88m0SAkoxuPBf
2Z4shI3I1bCGwvJ1nMRdA+1TFlvgUb05fTvfKwu7LJGjAR6qa4acIdVC7BWLsbnhNu/TaNrXEwcf
wxxfwl5+ibLMWxnkpRgScliqMtXCiIgjFh4peZTe2FZ7kLR2d/57ljpLSOGkD6X+w4MF9bqQxauR
91bbtSsvv9S6kMH94Fe1U1DVNk04lfqkwt7zvcvGWaRr6MnkxZk/12x93d+Vsf/bcKTLgl/kakSD
GUzmQC3BG7tbBZF4b8xWDgQLAyryNALJaP8TQa2T7iXPerFb9ZBq3vP5AV1qXkjbZHB8yVN586pr
7hWp0BHPLX/jbK9e2O3zg49WxNLXsOdNED8ymunaCTEdVlavKT7K+f+8tlJFhoYhjWkKs5Rzpjbc
V2P/muvSxmvlQ1eUzxw6Nk5pP3vjc0tMzUkXKt20UXIcX6EjcsK67zv5d1yU1Djk60JNn0jEQ1Mx
eeU66eoN4YZtp7UxkqbYNZGOGVa9dlJZCHZTWMsHtfRNG9yKW+sZRumx1dw4VVNdtpaLesi2M5hA
YsHHxK2Ham15PfD5l4WMMAcEZUyhbKJpdnwHD2V6M8wPUdpdBFNXRd1jxYKWFFr0i1HL952ZfLG8
Ym2FXehzkQEi60Wc4enHdDxG8R07Y2+LN9GaBuqcMyeiUSR9BGht4stLx1ANva7tDGKec0Xo/45C
a80uYiFfRfFjsH+pgQ4EvZNj2BkYerwbHO5BIDT6K+O71EnClDDIKNNpPQNQeP4vP+4rN+yD+LK4
FEkfvR7YedjQeGA3u7DRbu04X5mEl7pm/p6jmaYIW9/HpkbnDiXUcIU17QQTWDnBo0H1Au57Lwp/
UfIYm9bSU2seg6WFD8Eqh6GqRP1WqSH1nn/EQsXkb5yb8q88j3A3VAnTJq1+mVL/qJc4kkZ6kmxk
s//tq8bT+QctdZmQyr6jh2VSMznLXpe9jMFPKzJ3RWXqF7YvLOiJVXDL4fEhSpu4fmlem0V5TXyt
7K4WIlWE2em6J6V+Rx227+J+o439A55+7xd1jYixq3zFGxvFZ5Yz4/spUHdl2x0Czb5s3RUxdZFm
pMUAO8V1SnVv1JOOCXQQYO9rr+AwF2JIhNaVOeyzMaMSLklZsq1M89EY62urC3dNVxk7JXEum69F
oF2klE3T54zxlGm3uSc9mYmzhv1f+gghpWVV7ySWdJ1VrL/rHetaV+R9J/sfa33qrGkZL6SBLizF
U1JPciPzCUVY3sZmetOCYLEza43zv9S+sCkHPGzXuj5fqXTD/RBZr6FjPQ8jNt/nY3UpD4Q0HqSq
QraObur68RWvmB0lxD/nm14aASGD/4ez69iNHGe3TySAFJW4lVTJdrkc2m13b4QOM6QCJYoUlZ7+
nprV3PqnugBjdg2MXAofv3RCGHi6hz4uxsTNLupL4HLoA5gAHeysy+n3n//GlZ9/ifuiNJgFRGDg
3dD6Z0rjuvXgfXDjuL528YummgVwGx5j8JxCXrXZ4iebGMPDzz34S8wXlf2cFC0+HFPI57AsjvE4
v//5oVx58JeYL8wCgi405w2fCLKIRwcbJmMuePkGpta+reUNzMaVb/MS+VXXChgTgHowMPffeZtX
dNgqs95I99fu4vxW/pWTQbiVozHwQCEdxTxSSnWAr9V6V1QQVmcYYkHw3t6qHK/9sYswHvp+1MWA
Vz3A/zO3Ioqzlji7HRbep5CIicAtCbv8z+/n2nd1EdNeRNqanJ+bqvsXW4ujl9wa01+7j4tw9lo7
9XWBmIMjbbYKki+goqcNoBTK9/futqz+tXu4CG4uUMmXZ4akk/oIkaFHOOB+//PjuXIPl2habwbg
vuZ48VFfv5/laZXWr30zPqxtgKWZd+P7unIHl6jaNhhBxzXnWnXycoD57+Ha+7mp0yWELPI6tK4x
aqOCQOdVDSZKvcXdkr649nwuiuymKmLCGX74HO691TuI/iMQ5L4Y/oo/V8ZfgshqsI7W6txfkk4d
GNwe0rEq1xsH35VW5x/L1X/FNUmYF1NMaTbQicpH2+dgdxpvOK3FDazxlWPpEkqGE5tEcczAHuXR
z3BZdxRLVxff0oC+dvmL6B1pE0wG1isbCJzw1Ac1A6d3nY22vFGaXvsDFzHcJMwx0QUwPBPxC1Z6
W0bVZm3EjfC69vwvIteNYyQ76+Nc5V6dK11sHAnXFEIY+8RFn4uAS8iY5OMIy1g8JBFC2KQdTq2L
Phe3l0ixwS+N8BeQOgkBEHt1y8nOw42J2ZUz4RIYRqQ0LAFrY6PaasdLcNwXdnODdyVuL6FhQeLq
dijP51rdm2d4HY+vkaPJow/Fn10CD6qsMPZzpDn/Ui7YG2sKaPSZ+qpYJoXat8A0Kn5rpXEugf5j
XnHJPDOjcIoCyYKKqOpeCGSE7sCCLQ6N1EW+jHORFaEpTr6zNyvVK9AK/xIxZjkcuZuABBuAow1Z
0oa1YGKeyeGB+L1U0N+vf6C4SbU/3igAr4TKJYgMaNC1TphBkziQV1+qx2QqH/q1PuFsvxEo/MqD
vAj2NeRm7hnekwr7vRH2jln5Y2n9TeLKX61CH0FgiJnXwyf1FmA/+P/rqrGnhJMZN+Wi+BFuHfdV
N9/IG1e+8EtoWdgUPjEOSPZxqEeS2hayPUM/gDcni3A3VY7meJz9zz/XCVeC9RJthg2ICKMCiMF6
DP+CAc+cx3AHvZGlrl38fIv/ylJrBJi8ksC8zkWy6Zl4LKbPeRXC0Oz/X9rMwmuDHpt83Y/+XeQK
ktFA3VojX/vh56zyrx8+eFE9TNqAlg6JL7gJw7VKpnyQcvO5p37+u/+6voTvVE2EBXe8m5L0TB4f
vbi7EXDXfvxFGU7ksqJ1BoCFNH1w7DyYNIFy9jntIZ9cZO4uWaC86fBo2hEqZyP2ahjyQyn1zw/m
ymFBLiLZ0qgqS4sVdROYnwy2Bympk0Pb1fuqlZ/cRF3CywiW1Io3KLsXG+UTYFeppKW58c3/91lE
LwFkYSlMIgl4Lp3lO9DdjzRZLXyfwBxCdG09Zco77Un9MwjELfbZf79xeoklU9aOqvfB4g8AxQ+B
og3mW3H233UU5RchrEeIP0CnFogZOAQZSb+KUnVpsaw3ju5rP/0ijiENI6jysf1lJXw6EtPRzJH2
c8MH+j8wsZnM4xRDzieC4EkE/8A4umWd9N9fKv0fmFiPSXpdU6BE+yEfuHgIrco9XaY9zF5vfEvX
/sZFJKt+qmsxAeqjKnTQQcnhUqu+1rV/9EZyi4967Q1fBPQiop7PCbR0AjKcRuV2rg13QhW3Oq1r
b/gipNumjhdBSbRBALePQSvcxoCdduPAuHb1i0RMfetYOFNc3R8MWBvjY9eblz8fRleufYkWW9u5
0rBvis6M1PkOOjQ6LfzgVnX/33meXkLF+lCyisEUbhOZXxBF3JLiIeAsRwcnP7kXp8lF9PYzvAv7
Hjj4pBl/xC7EVGaWdvvnx3Plw7lEiaF/Vv3aNVApwQ/eL+ESv8clFLO8aOZvn/sT5z/9rzzJtadq
g4XbZirgDcZYd4wn/06W+lOtCk3Ob/5f19dRxVVbQPtBVfE+BBjT3WRi/9OR/G91Ty+xYoVO2gYb
SeypxvZhhNqvD/0ZheeVenx8V5ptC8W3cR2lTRv8qEj7FsxwyZXeLh6rXWSSjVHkc+RqmlwE+YB6
pqYOFXLBxjktyoZsGbrjPBnF9LlITC7ivB+tGApTBxvneLmpor4CmOeTuGJ6KQlc93NteIKrt8rm
nAQ7A+Ofues2RTA8f+pj+x+E2SC7Bf+BgL7S4Z+6A3pELyW/NVK5cpzE5zbwXx9b17maR4hBMMDI
vVzYO9e36JbXLn0R53RKZh6eJ6+0KJ7Ol46TWxKi1y59kaC54C0ZeqSHYeZ5oqujCPSnOh16iStD
6xl54ZRgCNSte9uAJDLpDyhnLOZD6N7d+C6vnLOX+LLOKtev/YApyrLct8XRzQcOBrJ05WZavv75
07n2kC4StRAWwlIVtNaUjKPvYejEN9JEyy1GyrXLX0Tv0hXE8+YKqGLC7pUjTVq2zY2ffqVejS/C
1iOT0rWS57B1J77UNLMFqNJas3S1yWGemr+IDLsdoHS3NN2uvZGLnN2qPmTArUDCsZyCbw0VRGWz
7voFumh+/MArNci0r5V9+vPbuZKoLpFngyrGqh8FxjiJODXcBKmV3ZcRcKI/X/+/5zj0En1mIjaO
skQmB8GdfJkHOZHc6BgWLdxAU2HTT3Popa1ZbZfVbet9zh2b/g+aBsVaaEuPbaIKGIuZuV8wP8lC
RZ/xMDd/vrcrn94l/K1bFLclNFY2YdSa1OHLTkWcfM5iCQPr/38kkhIUevi/4kj0o/fODHVGaXGL
cXvtp18UD8xBi4qLgm16M1ZpG+FXT7S9JYN/7aWf/+q/TnPgKrwSmrUIecIe4Gdzorw9eA26pCkC
eYH1G2BUbkGCrn3BF+cLrKLmgg/nW1nMQQYatrdLVhZ0/7mXfHG+zJDIaz0KTdWhgaQ/NO3mF6yD
xQ2AwpUTJro4YSIeJlxXNoHalUB2Gs4voi3XPgSsr5mmNI4qr09L7kFaENI40dPsVGJurFevfQQX
Zw2x3Vw0CeZbUL0I4cYaePyhoK39HFWCXmLOVm4HEhdNDEU45X9xYahPM9TtPkeyppdwMzTFovZK
vPg4kpkVyZpaTZP0U6/9UmPY14M/CYHYxluo8kWyOy3kLam8Kw/+EmgWRR5vkgUXp7zqt8RTP4Z1
uTXBuWJCBzbT/48+9HyeGT1c3SBXFcOaiXU9ofF4hsTuc2yx1i7FX17R3/VN8zyAxM9K7N60BzEV
M5D0rH9q4CBdS++Xa/W3Pz/PK0fCJTIN9M1eS8AFNp0z23+Yx2Y4VEVPtpNaLFLceKDgLN4Iq2sP
+CJo7QQ1k1I0EMUj4wLIfPL9zCj7851cu/ZFyM4dXZqacHCMugLu0AJ2j2VOA01vPKnz+f4fvdGl
lpSttayJhydFhPk+FsVRRn5udXKiLX351C1cYtOIBSVuGXE+z3NRZt7cl9Daam/NWK/cwCU6LSKK
d7PFiem8Kk8q+kTX8XXW9ZAbX1WfewuXGDXIRYjA99DzVOMrY/7OL+ob210W/jNm+I9XcIlPEzxZ
iRgxm/eCZK4hphvoJvVYRAG0I+S+NhBsGSZIXHpStIcFsFEoHwXLoZp7vfVdv+xh65rcNd6yvpVB
XO/FSiwUauL1CURvmZci9jciGqO3TttvCwSid9YO5Wld5uFeTAz883Ic7weWRKfG591zXUELvhIJ
TQOvoqfQSsCdeECWu7hOmmM4avURGFXtaCLFqXMj8sdQ+tmQqHmHPV139IpmvQNaWefRXNlnM9eY
S7cVnM6wPL1fxxX6XBjqV9ODw6+G0hHYLEkDLcwuqtt3atf2UcC8LK0tR5c+xqDVpQIFsMwS4Xsp
q4n8aLszq5JFqoZpPUjIaRDDpQBG6cWPonTdfR1OLItj652aoPQgoj+M+6kYWJ5E3NyFla3T0jd/
UwIsqVvqX0WL1eJUzV4+W49sgGaqd7qiYaa9/lfkrevHCiWujdbWZFyu5sBCs6acrh7PZa+bjPbT
aaBaHTze0oeK0mVrBjhJ9l5dPlEfepkcQJncn8DzNSyu0N2GB/jAnWYf1pZgm1VZN05VOovujoct
3S1JtG4JVk/fg0m7HeujLh0bXWVDC1SviWqSkjUipxloBkzQyX0FqnbuL12cY3L75FfeazgHEKsf
xU8Z65+mrrqHOazHzG/HdRfzpd1EcyL2YZgseb8UfpNOalA7z6HDLEjYwo0+LvZ9T0esdWub+3as
NsnciTQcF93m/WqabVMtf9Nl5U++QnMKnaQVEw3u75ee6QeIQNUnBUFDxKcKDybu/YyEBD8fE6p0
sAtQjByEIEYbL5cyMTs/cjoPOsgy1yE43kxbrNydlPm8Vl/XAIbx3/ty7E5tO+tcTuyZhssAPBu0
l/OIrjxjzbzT6+rm1PhDf7+6tlgwaOmiVHajgFRm7XICkemtXjojU0pGtdVjwjZtXNZgVY3dkKTS
K9EFAXZRf0UltIqHNYyG5L72Wime6qU2U846gseWLGXkp/FUD+tdFbd8zJOkXIa3em2GGcxEVnKb
r4oQ8qBDWuL9A4C9I9L3SV73Q1PgGcN1Kqt17LO8mepWbRs6YEEhRNn/Sqzo09kxiHj6U6/eMQKo
5m2DwP4i6FBN2zFoKrOpl6lVd1O9rt/xDJNju7pEQYls8UUKr3P/aGUTVPejoYSmo5/0TwtrincN
pZgTwsuZNJAw3UvtAnmIUEzVG4xhV54HxMVVuvgRpZvBKvONTrx6hyd5u28rQ1k2UmeSdNUO8r7F
5PuHupEL5rS1mZctfH8d2YtC+ziUeFdhvQOpq1CkEQ3GZDOKYpJPoGiZOBXGJCxbZgjWguYq2Xlb
45udZn4bZIUfWb5ZMMM6wTtvesK+l9pUuWiW2xj+ffqxRHlZ71w3NSYTYTHS1AOMQsF1CI6NOWc9
q1/nild1XldTV29d4IQ+NoHmbFsWtkaztuqG5rCvM29+NfhqG60hnXKDSLIHNEYiSdXcJfZrZZpl
3YqpDflj0PGiew9XG5cbAAQaCxQHfDuqtDbwxr6bE7q0B3Dt/e9dESbTlyBiPp41ELa6+NKoyNRH
KWuL22e1nboULkb2d4ERyfRFVGsfPwjmAQ3a8DF5A9G1iI89L0qRBV3fx5CZCaf2xGpd+uhs2Sge
LYbwfhqs2Grdu2GKHqpkrAsH41bWjceo1Yl+h3WyHVLojyxrk1agjXMvHSLXzu9LTJL2wBcYeyMC
+2mdNdBetBseiIuWEbOOPqmLal+D8qb3AzKA98Tp1EVT6pd4c3W+xp3Gsn/oW9Z976cRG7g0NoyO
OITqZTE51OEa+qUpJPNzUaKJ3XirovXZvZiEUNdjMcOX2Ig4L4sueO9jv3+MpF9DBg+Li1/+Yhnb
r4UMzXMlgoFsbCHMmgW9VyG3zA5suWlo9HGIE8rzhZaNyC18d5rUAvaIeSUl5MTiAOeRjHs9pca2
zuRJGTGZNwPkwHbMzpDYASyindPaUWU3lI5DmxK/07AdGhtcbFZFF0O60uJzA/5xiu86vZryaPTE
PiYTLSHecehD7R/HRbFXQku6O7t8VHnl5Gx+VaXVbq+rdW3TscTPeYjk2JEfc0e0ydrClx5WxZg6
PyFM6/JgQE0Ynlu4zdrMDEsd5mC/JHHqhZH7kHVkyOPQ2ljsksDnX21FSILYnZmX1vMcvsp+Gdm+
mvwYZnpuIfdLLGKdzyyeDBah7YJCgnAZZ4Hnx0sWxv4gDmvTOPayDoOaU6FcqdPOFW46RGId/D1D
DYdH07HFHgs9t+Avr6LrdpEUTqYi0k2c1h5EMu/7hi90I3Sn6AvRwwxglqhsuIVReXc2P5iT5mkJ
Wl1vdFRX8SGcY6Tvvl8mIAmqXuiDhsZf8aXgnDh4QLDAvcQatJwUpziH6E/n+uYLX6OGZDNGfQnE
4uYRotHGPy8aMVZzE47pIFGIHom9VFhI2LBLR3WYOpjQNadJhMm5qhsH/cxoOP/sQmSWHL5ELsyJ
M+tLEEIOHJmU6/qb4wMW7gSzHpaXrZyOhRxkkPFkmBtMMn22ZIxMGm6rI/iQ27nlfIE9R11A6YNz
7++ggPIHtGZCfHSpWRAXTxB3Ih2+sVh59pFB0Fg9Q1vS2X1PLP8oI0L99yrxIIeS1T0z0/fEwRoX
hmoAlRb3yboqVW5gwmjcsap0qLZjZbEk4zit/b2pYU4MGUZJp+f27Eh/YmHVsawWQswQI1v6aluD
FRovOfII1VN+nhRA7rCfSqA5lr4wfc4oMkHWTHYKfyPB9cU2rown7lB/c5UW0FqgwBN1qvoWBp05
TkW7SPw8pZKfDZ+M3kVgL3QvQDzJdVvMQ+/v1yQqTBq1CTHPCzVgF7IJZOANBnYgJCYzIy4LPW0T
UORBfniZRB9TNCoW8mZaBoXKjUhaoEYTF/Tn+hB1RKmT5S+Fvf96z1QMSAcjBqIkoazK4I6VI9Uu
M7NZBoQ+wWlymsH8jh543YjnSPlNmGswBl26wt1KYQAbTTp3iWHl0at47DLPx/9wJDG8tfZrOIBR
GQyalq9RN9E3U6I22tWwnaY7rlmvHlULFddUmUCIDH6T1ML/awwnqNlZFZt0oYvzdszMA2xTWOUv
aVJNRZQNQEkBaksSvgJUetb5O6LKseM31WhrH8Bx6ItD5fdMfsRdEjGAxIoBJi8B/LohLuPNzQ4H
v/ZE2q4m0eApuGjYop0Y2r90MCxJxt2C4Vi31p5OHR0ouVsKSZCBxqXvvgcCWWbbOJiW48/bZspt
MSVN3vfCh6veChuKKiV8DuzeL+Dxt4UjYknSAt9O/LZwieVE5LVd8cFKpMADZlpLlVXFtMA6ZAW7
JxPwfYyyEVE5PCRRHLA0XkVpt6MLvPEORQIqOlfrqD0UcL7ut37BvGZPpV5MNmELwr+gwFjFz4DZ
CmdzSAd8/63SsocG2JTIrFFTHaOeYWO17GJnvfIwTqMvj+FEi7PAEyrb57IcxLIrUGdPe9/oSJ8g
CFezh+TMX9yjAxHtnseGQJM1VK7+reOmI+/+kJjyrQL/lR/X1mG/loE5rMbvgdFNtV9L7EphEOWx
ZdfVRHW/hoo1alsOneteRgXts22JOphl3hIZe9/Puq1wHAjLULfGNoLjiRRAo2+5iL0QSEcY1B8t
QWrMKFvqajcm8KM6qDhS/T2iuZ5fF1k7khUE2xV8Fi3WzHHYqzCj3BqXmwSis9uSFRXQyRy93pbT
BSKmk7YTOYv6VfLQORrzVIylIRsRA7V3KlazBiJtwho1qp7G2X64MNFFigJBlS+rHTl/6eLV8Y2e
RUDRRZo5yEwX2Leo9hP3e+2TkgI/1BcowdrOuT0Ly8TlUJCw9s6LxLI+he0y2kx0dnavSkAW7b6D
uKTL6NjOD8TKwWyjmPdPYu1aL01Gwqf3zi9ltB/WUEPeXUs2/AV7Q0dhyIWUceQ1hpyZb+PkWZbh
0O5nCWhtXswy/B0svPCHDM5VPgadgE0F9dHjrvMOHnVaZjhTO5mrIBQt8IRDFR0Z8FochX1ppw3H
4Tg+uRD3fAjBFw+2IXRgm5/FOuF0zFnSBkvK2lV4GSs8UubQFGsZeo16SHRq+26ev+q4xrsrSuWH
W9AkK7VD+7+E90hxjr5D3QqapL/1ELOSYXM7CVS8NKkAWe9WT6nvq2c53yq4j3aZrc+qLQHD2J5v
/JVA5v7dST8MgJ0HS2y+97mp/f0EPLStftRuNI0D7W30QdyGGDmJcjO2y4ROd3V1RiIIxGXAF4lu
E5ej7z80iSUBT1EItXrJLK6cbIQZx1Wl8P7VjOB1NEvwgUpN9Cjb+rqUvxVYNF4+cW3n7Qj3W7Fv
W98exqqWEVy8kDm+hXw2/BuXxrcvTpZt/NJ2MfpnRQa0VlzTMY9JRXYxio4mg5lO2GVoy5M93kJ8
Mq4vRgDd/PWJK9VNB7RehN4HcEUtjtwb+pcE1bvMdKzWFVTUhYFnP7KxP3mWUcg5j6vb+D6gvFkA
dRTYPHf99BrR1vmbyLa8yTs7jGnstyw+ykI2RR7Eamjxz70fH2lbelEqGr9+R6A1dTo0sn1aQmTv
TTibBjrNfWsfFhkDtqMjT/6EyDYiMcCkDdK+EdYHGeQQx2+L79kP5HlkvQYH8Cl2BgA+QGcmkk4d
NLqGpTLdNmKzqPMo7j2Z8UkBI4yss5hH6thodyOcW/tUtVPsq9SRKVKQn46FYa/9CJ2o1KuNFNkw
s7NEfLsWI/wfgsCQMWsEEn7mtQV9rpJCA7AT+n+XvoWvjfMnjKH8sPefTKDjeeNmLDlTPRLlQ6Ww
r0PcfxsaICUbdBvSWOSEqhNopfweUrqbKChZifITk6ZnBblHmFCIODN+4OUofuWD9Ih/CutoTGGQ
Ebx75WCqNJqDHo3kMgXIC66sNiXCW6QEDhIYiYRNeGJBFakstC0ECTylBxQHeknQsIeO3OFgWN9g
YhRmKzqKJl8mr96jj27EtkcX8oCEb3dcFvNfgx1+YGBW7oOxqzZ9TPQmIcMb78PTYJtiW0EN7q4t
4VNbNRVF0QuHwbQQpcFzjJY4JRJq7znq4fjE2mHFZAyAjvaAvtRAklyyyJ7W0cd2zktq6NvLmlWZ
ngoMHub+A/3A09yS5HD+Ar+IdV5e6dq8ymgZ0GUH8imSmILVvlXi24zP7g4jIJdk1jRlngSlfWFl
qN6wJlb+BkNPaCI7Hno/iRlV5mT9WBC03aqJyY5avWaqB+3YS/tB0Gzhi3+Axoto0hhDg5d5oV2X
EqgA5F1F4x/QrJlyEKHCF7wa8+h1xQw6bsdeXTvK31g16tS08AWOgEJM0Q3qV+raksHTN/kGI3OS
1mpUgK35Mo0H5GQqxx4nhKqghSpdksMrGY0Wl91jwwq0NbP7Kmalc14HRVYbyK3fdcMyvJcdqJZ5
Cf+LIjv3mNm01nE+DwEm+T1GXrynx8hNm0I0rx4Sxn6EgU46wL4BKl8deOjz+DdLih6D1PFOJuHz
3GG11UqCbqmzX1Tb3ZNG3ZNo/RCsbzLtM3g72vIuwqBp9fy/ZuH6DB/mzsTideDzC4nlyRTzXRCi
W6oKCLjTsXut+uaIIu8tKJaTaOW3YgBugqEYKP8pOx0akGYaXt0c/jj/z17VJdnS8heUM80zDry7
OEQXsPrTRxNCuhQJr8ujxUDVrTG7CVK+WQcrkN6i1fOGKmdKnSmJMrrDSGi5LxMSH+Yq4JCeCcNv
LIF5V2rCYc69Qu/qjt5DP/Erk+K1pK2fJq33tSL80Nnwd5doChDB2MHlbl0yonFQtCOFiwF24/Mg
HkrWCGy3UFAm3bSvB0SadvFDuaxH9IfPKHUwRSlkFkh24FORR42H8gUWL6woNwOlv+Ol/Ir28FcJ
d6xptC71tTxiFPpRJN7dSvF6QUn8e+iwRZVs7zGSRWXzHSPEe8xfvxLK7r0FC6PWfpECa1wkPqjx
l8+YGiEnRvuiJn9rqTMI7heZMd4TsYvMMD1/FITvZ7u+omc4Yi7xUUT8pyuH74yotyokb5h8QOg7
eR9KjG69ge3r8Ixbqp66UX/hdh4zFjVY4BexgZ8DBe0jUJs2weBhlmVWNt1uGrzvUFtmKa803UaB
L/azN6YBK+8DhcVXZVBFweUd8hpnqdVIpqX0toUJVLpW5K3zF0iv9OBv6UMHSWhw3aOnNRk2XR1s
kQC+dA2/d0puVIcdKa+8Aya1SCzVXslipx0MUDA4cDh0vSLtEpMB5sXSOejodoZIUDutFqeH+aYk
nkgT9XfVJPeF7V/DVe1DzHaRYXiUzktnMxvbuzUU28V1m5EOPzQUi0k84fiA0wSckMg8hekIh5ug
CV4p6mucIkcBY1iN0Vbh9DtG/d9j1skNG8iPMjinIEb3ou2/okmK0n5x2w7XIljOABAJBdR1p7TL
z88dipH3LRY13hSkQk9fYO98PwMyXWExUK3wLUpgwzQl8c4WZbUPZfNqbP1lxuQ+A2K/Tf2m+UFh
we0iANMjHe1mr3+M/RLk0KW4KwV9ttZ9SxL2DljNXZuUb4xjq3I2APbmeBeg4JdT8SD6sk5lou5r
oXIRq103ie0ky1/Qp9pEjMLalN9zPiBrQowli5jOwqLdq2J+gUlEkmFSlssuyX2NLi9E/zyV9HtJ
+j5tVYQmAKCqtEP1lUKcp8KgZ+pyou0bbasax3Ujc7OGH0gCLyEbtxioqlQAlnaYl/UkRPgb85sd
BPYPck4e+eL+5hX9Zsrybi7tYzDPp7hb1zSWaGFUuzWwnkjI+DqGLf5N7r1pfqwEeXBx93u2MoeG
Qy6QpDAeHN/rQECNXG2xdT7BOPrVi9pd2bRf9RrdVdUK61BYtJv4Bb2ql1YSiTg00VfSDXsv4g+Q
hPjC4f1YjckD6JT3FI7QhEFQiLTR3z2t9qXn7f1G7DELfeg8+UX57o4vVR753evKom2DjS/2dZvZ
xs+6XH7FfEDkYePdYbuezoQ9UeTGdJFyK5oxyQav/7vj66HX63MjRz9DXnupnXr0RP9IFrOPz3Lu
bq2B7PcOvkFTi8PsJQrmLYYyxzJKqnQKyLeaTk9oKz+KUbwGa7FBq7YvK/XR9WsOC1gUu8gMsw6+
YK5yRB01pFU1/mXwvSeTl5XB/DpL/d4u4q4R3dbF9aGp4o1I9J2PYrP2h8OUkEPP2dH5OD2kzwuM
WNXW98s89LvdWsNjyJuegL/+WtUW83jy4FMNRHyLXr1L2BZJqMnAo4NXsh6eJ68oMRTBmBSI2yBj
OH3Pbw2A5QPU0jdo0Y69wjyyCt3HQOZnI9iPSdc6XeYJAy5yR2CCNZfNjmI8r8IaqJXmBSoAHx0O
yJkPh9EzeWAKxH/7FA/4UON2eYnleB/WIBeQVVY4fZN9Mxf3IEPlmILvWxG/LiLexbb43v8fZ+fV
HDmWZOm/MlbPix5oMTbdD0BoSQY1X2BUCX2h5a/fD7m9u1ncYnKtzMosK5MMAAFc+HU/5/jxtj9L
ata5dVUepLI7BlW6k3Xl7AzOiV6m0zRWL/OKrYXqqVUXLsWUrqUGlKVUd3aj3Ym4AWaRlG2axzeo
g45jH6auIdTcpbOLQWbQfaWiboUj7rVBe2psqXcT2bgK85DtN7p3rOCe3P/ksCsNg7aI1e7kq8Ft
ieBVAKsYRb20u26TkIjNLVz2IiIRYeKQOBtB8x7ZzTNP5IZEB4/TZsXMpvc+B6Hos+5cyO3G19Lr
PnPWU6tvJgzHsPz0xlwcGM3yNpS2N1g6tje8GE6u79UxqL2+Rf9uOv6t0fvyIrDlc9dYL5kWbKvQ
T5aI7Db0R21C337KTR69LemuBei0zOEWqfN4WqJ6HdXwaf7smNFQ34171dJ/YCTNJHBuJdMFrkZV
2WRxdpVbYoORyaUGGgmb6b7MpWNbzA4PcrZlSqiLLabmjlVULAwZ6U873qpW/MEkM+wPzYMVgJqp
enFvMWAPM3LTdSQGwQXMixg66Wg43Z1kjne1JX5grHQqbelJd6B22CCyNH41hNhU9nBKqmIfTOXO
VKuVIYJLl+Yfo9Zf6jB7DfPh1sqwvDGih58LPYuK9eSbu04xT01nnZOexabowVVvquYav+LQU7Pp
Hmoa/CEP1iXQ1wIwnM2Pp0pT674uZI/1unbq5FSqwdYwfN8tZfWZDodVL/umOwnnaFZd5eaAcYYD
UJ+EwSJM8gcCwFEy1NdeWPtGUl5FnW7nCNYO8bPjO4YLKnOWW/s+E5gO+NDQJvfNYSx93dgHbTJc
keae0YaXMCTFduYY3yYJJ2qWoeksCnZq01LWkaCSVlRXHpPcZVnfO+EwuuiINs3Y3eENwypMlDc7
SVVQSth+oAG3zBlEkZTQILFUXUcDdVPPrByqswuOp/uxLE0vM4slN0MmLDrPUh0TOVLlpLCxNK1s
LWC2ryRh7eJgZL5twY+BSzqiqrEPSYkb03xLGuMgxUazzSgr6dDeQTgu6yqX3UlXbSQ8inO0q+kW
ivhHq4v9fLtEbazlKHmRetVhxFu5r5veXg2K/9I3TJpUevmlBfRIXNHq2UNYBtlrm093AdAID6Mk
MbRIYqUXkFPthXR8QAgmA+JTekcwgkkUrbpcqXe57WfrpECgCeq6yzqeGs1Qt4kUjhutR/PpRV0t
XqWo6EK367kfjWPAuhb5SjR66Io6ew4Mw/IkqTiYTFgauSe+rTpY42X2etSmpzkAmdn4UVoSO0YR
PzXZuNNi8PSmMG9EaN5VAYCEOpBcwAE47KfOY4OcoCsAoWKeeqiJ4xgPR10QsdgvogJ63wqVdDkk
+lbro2QuRjM3lkuPbgNpNRpW/zYherO9TnLkD+zzzJVmCgH8iPGu3gnftUbePlwxJdq0JWtDds9y
QG3swm2qS9Bw6RyHXfvc273vwT5AJEYpwEthoqrUY6pXV23b8TGwrHjRCcteNSrgGnLV7CjnwM3T
mCuKiwJwXEgO+o0AaQ6DGQv7pmiTJa279E2VbZQfukHEjlvxIi46fJrvhmG0tMWYRebCwNV0clMn
otSW7Mx23H6Kg1PS5zkVjRyvdTFKD3WU96uGHHmrpRZaAqAsSiDdClYJfv6Yw9jl0ploz4rHiZlY
qRY/25C0t+TbTEAqdSOHKQshdhDr6lmP504p916EzYzhGYNcoarQ9TK/k+KxnSA7Blu4UdDYF2Qb
2PgzEEIs1LybdlxXgVQkGzWvrAbzMPqlBg2daz2CDZwhDK/UA/UZ8+a4cNPB9J9TVtyBmqre+5lt
bGvso+E3zOk+MJVul9YwQk4cQz2ozXGUK/k67JJAPca9CHBaZLRL4BZGXT2FsR6IQ5yVtbTMmibY
RfDXSyMgYejKjgCiC/+khFHVullnF6vIKX37UdSDZi4sBC7RIqW11j7pSZct41jTr8iLtNRL/dHc
Jjzns+7o1bKvZbXELStvL8moabu2Lc1bHFji4wAbfPQNQZ7QO9LOKJNwxcpPFqUj22uNyTeuFfNG
xCqdJ1pimPDkmbVU+1DdARCHXuSMnReYNgdokmRVlghJ3Jl6XwEfjysm8khPeaeaT00ti2sjVeId
QE01rhgvn1PuDN05tlp7XQZG07rFBKw7plrwMLWSZbmK3zrrpikY6FrrLWgGEqE+G2ygzLjZNloW
94sSgAnHDgvAMqOowojqtk3r0cvAC8PD1I0G86aGdOWMlK6TNpiuzhvvmm1se1LCe0p/Z7KLVLvw
TKQqGzs3F6CKMfBCuZGrdmmU/bbXhcf0eoAcuYJnNsp8kSQGtEim3lMslB4XFbiJreyjVtrolrPU
ButadyaFZWE/MF3mzpKThyxvSdBAqitILSxBrkguT1gtJW5aM05OawF2bBuDpKLknyrrTSms91Gv
Ow+4N/P6tLlISX9fZ47iCVuKvQGpjGTLR2ipdZE5h9aMYi+MhnPbw8XL8fBDs6ZjZlSRK5fymud7
khS5OFZ+dIiJoUPiH+ucbGKUEo8RQeqidVprpRbj1hTaUxqrGHkG66aQV6OpHVQsnCFwTqYuXiMp
3zKBfeXn4iwqBE5Bal1L4XAwm8pwsSSPN76eenYC6GBNyrrXAs0N07Ra4f6PGkaFQWvzxKJaKCj0
ZhGXYrQkE7VYInZJFpD3ZJflQmgid62ErUEE2n3uTx/zt+56eV1U/auMgVfRsiuzTheO3bOGmKjV
iPVUtxupVpa9Oq5DRd9hpU2sbDI4DRRzUwmblU0/Ulm+jYnQi1TGFmAqM/gQme1peOslu3THur1P
WDK0ROZXDdq0PCsbr8ahZDChjpR5jkkbsEH303JqCKSjCHJXDaRj1xkncxxWlqSu04SZTopNiLTO
RTOS/Bi3yJqf5dB8HjVGA+aWDKICyFhqq/naHWlYi9LksUfaNlW1k2RRJYwhYNCQx4WHCe1BY5HV
SJlsIz4W3O21ZFtipdryjgZRwNasvnTOdJ6C8FAjq/VjKuZcV0y3VxP7yGO+jXDiqDDWc9u65vHg
yDR1PlP4Gueq55NG6txMgXEbaNrJsuWLL+JDGTYLPYJXRKaGBGFYg/ldSdx1LRCuJNHFXtt77IxW
jRy+qJl0FUY+w/yG3fyNOgs7rsx5TPT2XJfKk6ZKq1Z27pDYAR2HKG7SbmGGCpWw7KVtEi8s0Bbd
r9aY2rtiGB5AuQK4ZmSEhb4myT3Pd1RtiivbTDaFX570KHnHxh9t07RQqvq6MSfZbZEN4Dv+jrvu
onKiB/iNdR5HG1lHY9a1wUrI8S4JB4/6edP614MePOSz9kGW5DdLsS96ry/kqnJFVNzPjwo2rF0g
x1nodrFQsjctkk5qIPZMbL/SLV+mQlLedDiK+QcCXHVwAFttiACp2CCwhBMqSLisyWVzOKC8XjT+
sIECY3O2ytHzEetkMnuEVnuF/8wlXmc4NinSvWSF21ZGOzEAIDPITXvtgeA0oXkBEUCWWOaiu56v
Q5jVEdnMsrDTM5XSVSmz7nCWShzGR9YMXnch+19HrB4aO16o0LrYc3lx2+4D9AiJI3lBXd9Ilu2T
NtXTehAYAavysGO5w410K6Vpz2zmXtVR3DsAq0BvJOjS2slfGRHN8UEx3SzWvMoRpyLKfmiDelHS
1tOdYRHG4mWeMiiNgrALxhl221L13/IGWngod0J9bqT4Sq/aTSLLm2R60a1+m+cW95FGSETClfEo
MSHFapSVrNgb36Ris8vixrGzDT5mjAZjlHZgpN58F+b1EfXDYgo1BoUnynMlpnXRzx5nPvtVnr13
bXonldm59ecBnEq+oWT9+PkVsGFbaQxDNOWWai/YVX2yjkb7ieC1p1vp1Q5aCgepZaGlces2cera
dvKOyKbYG8oQr6fY3Ax6+4hOqz1EtTS+S2oYdDtQmax0iyZC4uLrWspbV2er1lTGnTz47WMmuKNp
RIihV/7dhi2H6ujgBKtMIkOD/dWbeNqT/DhnuSuze3sIzK1djNGHjxpyYdSdcqV2hBHZkhpe8y7s
IZbaFfoNhwg9Ole6JgswbJSeimmGzMdUhgc5oE5KguTcps1IPgjnmfQwNHGJQ9BIue+GTuJPuCTI
3BSVVFQ3K/M4wZ4eEfpNK1Hb2rauQuEVg2a7Sl1DyENdrXtV0HoRhgYyo1jflRR9T6NiVp4yTd12
bP146dhRvbWjsOwph9oXA7J7I8tVNG3yzA8uod/dCsjIRRskVusamgRiN08ZgjTulmGNBnhM9V2j
5eY2npKHXFF9Omin/D4EVWViHPtx7D/YVXEn5zQtii5ZqUyQdEdduQrjNnHtNC7d0ukTDzZfR06Q
Ky6237IL5x64VlSaVHKZ2KSc8cCYz3PTh/KyabRy7QyT5qka8tzAUD9KBru7WgfwQSA3tmLSJJbf
kFw5YpIBVnG4CtohOzbCvo015dAaCD9t/OdBBFa9WimuxhW6Q5zva036aIypB0vMpM2QSzmbbCJu
urIOV21H4o1KtjZfTbK/hZ0216ZWNU9VGzseasFZCgo5nNb1D5DkZ18Wp7bJZiipczx51B8sS352
ig6axWxBsIuiWuPhQdWllo89I3DQEtu3rE9rP2RNtNMj42oY+40iMu5CjxKjX9tWtzUk+d62gtYV
aCn3tQ5ybdWt8NCV7OvYuAnMLN2MLalr7pgFQatLF9CReNeX/Kqcle+pXFtsXFOzLoXhXwLLeIS9
axd9nc50nqRtsySf1iEhyDXN6UVTOnBe9A496ws9ImVytM969jih0qk9mMFuqBhHWLQKu+cEuFOC
TXvTIAtPTQe+NMVbMOqT2w1aTsvHKN/pZnqmeGYErRy84JSbei2MzLJirKuL9AsWPamv62GIV00w
IG6rc4cOVZs6a2wuhWWkbOBj5lqWfphG9QbqrHSx7HkOVNrFZxNTah1jFRnaTgqjJ8S912pmvoaN
KBC2K56BUwXYETXnNE5g+ExMHUX5GoXqW2W1NyJtJCg2ShJeGXOhOwU2Zr39GGrlKYnG1Gt0hwcg
0GeNolcO2DlInszkacZwAC5b0G1mmbWeDeQyT5kcK7YbRFvJwfLJx8Oke1QoyKx51cOOnzq/uyJx
vY2he1E31o8ZPeioFaYrTM1PThU84SicIJ+0H5W5G2kid1Djcafk0xF1bedGSXWLeDMB7Jpns8pQ
0YEIQhpuB+sRFYrYxSMwRGab4JHpLh2jvSy61RiWW3o2Lkk5XRuSoOO0r3TkWMI81I7ygVtc5fq1
5mC7hOo5BSBcWHO+1Gg+qOewqcJRXQ46JFroOzy3FmgWJ1AeayEPGZISK5pst0+zQnX7ahouINHh
o2KP4bEIklNPkMy1JHBtp20oXnOP+LlP1PCUQw3TwmQaaMSDozE1D1Y6besUErjI0jdDi9fC4U7G
CWHE7OVHfRw7lOI2/Jo1PfjB0C5y3TJWMvWlO/vA93asuUC3W1WhfUOXdqau2aB/xUZtkDYN46Gu
4k2h2wc1TNaTjLR3qoNDagQXoZivSleuU7vFls8aKhaXRRCX7onoR2Hba4fspnaybV1LNLnq12Hd
DyummXWsGkCDrkJdWPrpprEg+IIW5WgdOgs1sK5o+bnjlj6rEQG/KKZFlhXXftkuCwPFj6Ogleg1
btbMSLbdbpBMC+FQ6y9no+HAH+8nAc01oPAihKmtm0fGJbAtmRpWo0UjEkBI3fCBnueV8Z6nCfIx
C4OI+Ev+XQNu2io4hIiBLQJzeLfMejfSKxALZY+B7w0q7hXGn15iBuvZJ7iZnE2baq+mLyP/7Eln
+5SktH/Kh/zByfOT3crkB3J6nxTTs9NAWcBp1K6FxUwxNFfGkLK8aDbLhUwabHlM6gSVu1SltSnh
LcX40rGxE3HYQPRDzJwAHQsZZ7zOShk5+SGrkbzzpEW0GrKPJtFPjcXAKg6fA7L0E89mWEUFaWpL
BjI6B1K4gNHdGD55KHYX82/PnhaGGTNv2/cinK5xEdYR+fJHGndgL2XgMZV0kXZgrx36coJN5VSr
wIwPQdavpBZxztgvQobZd228URjgJtNLo6nKtayDRNq3wXjyk5ggz2Wq0rCfL55XZeFL1bIeH5m8
naoDVC/LuTMuKbMeJlUA/+CJzb2ZNLGa8AROjftE77fMqkNaELzX1QNf2Sb7VxKx6ucxUdhA9U39
GgzposrsU5vYrPXK4ypk4Xv2bA8SVTsfJwHd0Kmqx+uhpdwPn/k/VSd3V2oYDrgWzSJ5OZlMSXby
ZGnF0VEDS1fS5BVyGhRIGW4SkrDWQ3JpnwX6ituiNk2VsggOHorxqWmNS0srRMydqRrwdyghxfTd
Tgk39KYQ55jnB9USQRqrr1H6A3TpcR7DnPRgTw492g08cg2qMjQa4tEKljIT8KnTqhIrRSQnYxpR
5ZL8TplP03X6PMjZu9GqB5ldkgOidV1WrNW537s2HjP5fqp89rnK84tw1ffZHnjZnd8CejMu7ORr
s4brCuXGrVqnIHpkbmM0nj31110gr5JBQkRSg8YXG9aGrGcb1JaL3EBNDPuYivhcJ/Gx082LzImA
ZYZUWcP7HugTWziWfKUKaRPE3TpO0tVkweAyvU3SkitdjS/W0INJ0q3Mjs8+NS1yuwXMQ7+38qW0
WMSStBB6e2Xq6QNa8a1RVQduBILpeZ40GVVJY4A1MpaJ3aNeJPLabunfHB9xwgJJRYwhU7CBJ6EY
N8c9D3w0xSVI+2XfO4tJKa6MdN069fO8iCQlWibgxYEGRls9RvP4n1B1h7b7mK0+ZIEX2yRD7TW3
PMYYhYsvH+REWVjYFg5Wdc0Iudnutsh+9v4FwC0OlDDgGqG9vo7qe1mzr7q6OpmdoONBP8imuu8R
B6OLzn++eopuvzpKczuvgHTAcckcOto5iueCEKRidT+7VaWqdBE1r9x4aRJ/beG6oROYacveNAVO
9V05vuhxd06MdpOOD6lDAtLjy85Ci8gWISrEeMx43bKOfVJxGvxnwg0+j6aE1D+fzjoZhlo1i4Rv
TxHjpcCLQ14v9TJ0J9zKFFVf2VGD5D9Haj9uhyLb5DhDlgZteIUXUk1m/lH0pwkhTDh3sVEGzguJ
hrxLokVbDrrrpeycJNZdUI8bsg5Xbny3pqMR0c4uN+V9N+hny5QGT7fr2xn9w9ucRx+rxlUS+gup
a91krDdZS4rA5GE8koCjXppuOmRcLgA/Ka2/ra3e1cNpKepZODXe+nNp3cjK7c8XbjbvrIzk0eKV
z/RreWAafZCtbIIUg9Z+bk02MKwEadIhFc+QEzkIx2kiJni10fADURCgEwK5xCFnDzzS5U0JlDeW
q/lDcZMgjnX2+agtk0E98hUK8i4eXFuN657nNFNLSDmulIZXznn3nY7qoEbW3m/nZCOKQUIVIBDG
cYx4RBhjt8I6x6MJ7dHvi1WpZrtGStZzQJfD5zLQaRp4n58TkfE4PxPGlnoW0Lg5RNTC2oKVO4eP
+REb+bCJphcFZH0+r2VSkcwf0RlAMBj+sg6HlcOeMpSrOaJwhwVCs4Ru6ZzJZyJLDlHZLIuRiW7i
PiTM9ljlzWE7yqJT3IR3fF2rlmGEMWGtVG+IonPQKitiRJbVrkz3pMEGgRoPItR4tB0ffVdG3ZIj
hem92na2gWN5TmmtJkbkqIO9iitrgeiJikxbIAPa8m1adGHevF3GU3xn9BZNBhkhAI9o18y1Ywo8
TjW1GSzzZo6vBV6TbVy+l5OyryzkVFCR/kVGp00MiVlYxFDAinU10o5Z3yfCPycxQ4TbYTHf+Bwe
yMny5XwBiV4sWPJqq3hERoM/purRFNNFK6JtDKPKv86Pm80XNedifnMqlIlzHJuwJxrDHihGc+mb
2fObKNiBa3IP0+xjbqkXnSKxiTsALXGYuHMTizxM31AAQi+kLjlCmu9oo19xCW1aLYAQKRlRS4/0
X2ikis4Vo9hQe5Q8MvPsIOT0CuHv+sIZyL0xk82gDV16TjQA3woASKQvUdq/MLHgzq6dH8Q++sYk
PfHiqTnHWJp6NHsxvtLkZdZ9PJxaE/JJ8W3QQGOdd3GIe0oNZjevn8R6aVX/EXvO27Kh82O+gTA3
i9Tv5I2ASEvnA4YhJS5l1m01W7GiIr7WtemkpsArE1WcoaeNN5UjL9msvpsj8PxzJmneyZ34qPxe
vMmpfGXlAwyP/kwLA3VCddMpc+tXd8n78Yw7yVWuq29mp+xMqWZVaExskUS7T9uevprhfV4m8Lc/
EmN6wViVexvar52Qrzuhg90ZYNtWfoM3ZL5SJsHIGo2KKXak63k1QuReo/U/dJl4SuLpKdIrMoPi
jEP5ElBhxU3cBlK/NDIHZbDyZJbqiTaNQ+XEN7KRHC2zuZWgvnV4EQRk0m2Sd7QOF9G14jvjvmAC
3orWz11TlI9BrN33ifoc6NrFSEkEIsNZyyounpmuhAtV7wk5Tnntd+VV1uunyawPFqkB9QR+yKXK
SbqfFr6x1SyTjP4hO6vJ8NORslXN3kXrPyOmO1CuxC4dDBZeY8asGIWtTVIKo/m9b3JzcLW0OA9m
t56s+lwADDDMR71GnIcAzfkA+WA0C4A2diSZV9Ga4tKf9KLIUe1W+QiuUzQnxFiaG+j5M6H9VsWy
f8njeKytsYRjUB9rVbsjgb8yDePS2/lrkI94zKRilU3Wkq+8lAFlVdO6jUPtbOb2qrajZWeT3vbq
cykbRBiiGTsoWG6RvleIlBH/1NpCUZmM1TfAQBjqT0P6o5MRapS17+xxUJkvMKUHyqQPV0TNREso
VI1R2/1SoWgYmngpWWV9SAfxUnAzkrq55LR/NT3KP3SaV/MbbJnQNn1XemmpPfRkDEVCWTMHojkA
Q9q5fsab0xt97mm69KYVc9sVtGNSpi8FgoKqb54jY8i9KKufByN6BdkR7NwGBES7qGvjTQhEKY1N
l1GlK+va9O9oC7mH+V/lOsy2TFQ1BvGY9yU2GLXkKmO+yyvnmhBP11JNvJWcSzPFR5Kze7PwX4LA
puVFmna23SFENm7AVvZDmj7WqIJEKjZaY+2xk+DSuRQf3Fweo50tP7XwVuF9EjorX07u8hQ9F1LR
2MMzhOa9dBvJE21REwlGoYYXRSNIYYR1w5QvlOMN+gM9JrBNXbKkF+ixaVS4wvhmTKcPO+pWZjyN
Gyns+hX9Uoh1UBeW7mQXJVPZ2OHjkFJXqm1/22CUzfvVWrTtB2dTzuX1RDv0qqlpWPIVxvkaXRB5
yJgzCP72gmlccgWQgSqaFizMBUS/cUB4NrTFRhcrjZCClR90NfN18HB64MPH0jCDd62ysl2N/AEa
e5pWQ4kUzSzks4k38iHxR4Tjo4ZuLDA6V+1F66Y2Ra4TKwktz7Q1KnkSreXY/Bi0ZtUZ5WtZ2Bcl
GrZlbFz8sDXWMaDuEhF7FrlqTPQNTBOHzyE18fzGHs4ubXmVNYHkGUYX/aCP0kEc7Ivj/zDNlsZf
X4fSc9TcC4r1WzH1YEVm5QaldJiy8Jqe4PWQJtuihAvMTqpeffw9U43Zn+gX0yOjnJq6MCJ8O6LM
3sHOUKaoTv+N38VXphqfTF1SuclMnjhHx6x79k+R2Ty1jmS9l5PX33+DL7zH9E9OSkHEiKEuRhs6
IRhUTOh21TwVvM+zJcxsB/PzNP/5NvxX8JFf/S8jjfpf/83f3/ICOVMQNp/++q/bPOO//54/839+
58+f+Nf6Iz+9ZB/151/602c47r/Pu3hpXv70lyWe9w1jFD+q8fJRg6L/PD5XOP/m/+8P/+Pj51Fu
x+Ljn3+85a1o5qMFUS7++PePtu///EOdPZn/89fj//uH8xf45x/Qb/AHRSQ+6v/nUx8vdfPPPxTV
/Icpqxo9/7ZsmjBif/xH//HzJ4r5D4ep6MzlhnIxLJmHI3D9Cuez/sPR2FZsU1ccBk9Y/KjO2/lH
+j9MfJEc2nCxCnFMPvzH/766Pz2f//u8/kO0CNQi0dT//OOvvHvo0v5s6ILA2i9aI5sODAXb6v3w
ZltxA3llRnQD61tjTO2VP8l/YxXOZ/vk12j3MTYL7PwHdMah2zTdgckCCKml4BrY6KEIzW+MXn7O
Evhs8zKfaX7Xfnljid+0givlcAhynVnM2K3oyJ8j9ZjI9nTnOCGGuX5s78coVh5zQ1N/KIo+Htoe
ABUVnJAvNgkMsKUCGO/+sjL+fe9/vddztPira/oURQLBpLgIPPXQK6gI6IVvlvC1yca04nrx+1P8
1Ws+f+1PoWSgTRcRv6pt9QZi39Ye9WZK8YIx0Kjl7MMKe/Xvz/RXQWs+Ewvz1xsMG43iwC67A61L
8Vtq58gPOjq+rLQIT3rofxcc1dmx7K/umvrnE9GXVtlWVPQHFWL5sSsdYzElOa1qmWCaY153K2PQ
k2VkZ/mKmWHyy5Qz4hsNlN4sNKyQTn1aTHM7u0lpF1IP2G2e3qtG3qCJs3xaawdewLVORXb7t27N
5xkydR33pHu+sQfDNlhMpLy+DRSXlOI41fKPv3eWT/dFYkwgqfh8Ft8pFkHVvlldcVEFDnlNEXxj
FPzFelI/GWLVU+dg5sFJ8hxsTUJUQ+f1QekVZHIG+WYRfbee5hX6F4/55+P/5YVVIpGQCnOmBrrX
HQMbPyLUU7+/V18c/PNEGWJoE4L5mnvmQGo7UHTSXgmg7/dH/zn94i+uXf90l3I90zItJJqp9Hs8
+XqQIoQOZNRTOHG5eJ+hrLVt5KNNRR+VS7Hae3QUKN+sBHV+5H91/k9mf75STb4h5R0kVYHqKbwq
tfotl8dNk6HiSUtPB+3Vh8JrBjoYHKwHLdkdEEu0cAp9AQqs2GsydlwoVS+t9espyJYwzAvUh9+E
iy9inzabJP7yeBuAuCgLuEXUE+WwG+VT9d0srq8OPW9tvxxa7Tq/l8b57is7/Og7lpD1jcPpF+vm
85w9P6kZV5EQ5PLsJkwfA+Pl9yvmi+Cpzf/+yyU7ok0y2hW7Q00LaWydTZuaj27RdvpuNMJXZ/i8
1/ghbTiCK9doHp/e6yjyhvotkr+b9/7VnZn//ZdvYOHJYrO/soGPN3khg35o37xNX135p43FSDFr
wcvK2mvmeJV26o0fAXvRqHMn0VnwzXL86iSfgufg9IHZDiEKK0kH2QqbFd3FW16JJzMOv5sA8EXw
1D6FhU5DHw6Px0kmkwrtsc0yGnuipVJ9GFXm/X4pfZHAaZ/e/SlWbMlKVcyyhL0KSscLkKDH7Yvu
t2t6wOBxb35/oi+e+OfJeqaGtZdk4MplFbhbTIyhcu0Ce6W/d/RPL3HDMEigN47O2IpwHYX0O9ER
//b7g38RIT6P1ItbjYYhjEn2RlvtRr281+AH9ER8k2x+dfhPb3PXp4qCWam1160STz8oA925lor8
m1EhXx3+06vsOBpqn5HDi1wPN2jMEwrmvqDjJDC/cYv96hSf3uZGTxEKxWy+KbKGACIFFt0taCX9
/f3/y+lbJIufx65ho9BjE8H+S3IClOxmvN14bZuPWXk7KOvuvt9G38wf/uLNVj6VGCKTgj4LHDIW
dRRrKVAw0jJQ4zsqavnKtv/ea/dz+sEv8S+WS/CPSZj7UGAdqVrZI5zROfR9enDUG6xuMLWzq2+2
oS8ej/JpBdQz7hG3hrnX8/6EAGHd4TmDtOo7x+iv7tmnx++kfqXJRWTtg+ZNmEigkKhMIXhlv/r9
Avgidijan3cLbES0jjVr7R1/WkMlXVK5CL9ZXF/dnE+hPK6S3MG7D0kVlok5bTubIFeXCqLe9e8v
/qsTfArj9EaFVV4H1p6S57qPtLtSAkBN6+ybHPurm/MpgluqEo9q7puIXlEjYt6EdCOIv3HL/eLi
P09VG/O4D1rghX3UYKrIotHrhd59N2b3i83n8xS1UMJUNJskWtlCep3bDj/baj2M/qIzulOBHlQf
P/7WQ5A/vdZSU9C6IixzP8nGPQ5Zj0P7Pzm7juXGcS36RaxiJrhlkERRshy63bY3LNvdZk4gGL/+
HXmlwRPEKtdspjxTAhHuBXBxgvG+dMiFt39fEALn4szleSZB7bQxDNMMC+svvLhO0HHxSwhi4oK4
kjFEM3H++0XGWPoRYjXwFw3PQCqgIKrIq4cJEik4Rv2wCS6O8xyMC3nAZFsKfVeh4vSq1G36C3Db
ZqUFwZHmXKm67IRuA7C2ZGihyB5nAt3HAkV6UNE1uOuq2ZrHsWgyuJAeMq1RzBEMSdqNYIw1z8vE
oKNBz1gaae3EIeoKF9YjbEZrqOyYoQRdLEiBUjC0smw/ApeVEGAcIulnm6vMxTeFCMism01zSCWQ
I6kJQSwNDxJb28y74PbqVc4j8/83QJl3X4s1xiQIvRcHSOi0LoAn9QYggbLxUSVJXuslGiFF3LXH
Ai9g4IKBJwNAjjz3jTOSlJxse9JWPkVwGZV5U7YukokCscIaUBYNVA4rNlDHrrt8AY1crRLHgP0L
0GIWHlGBB6TgaY/whgDZXMfD6iDp9y0IVE6E2tImysEwtJbEjj3J6tt7WQPCB2YpUOKFlp0PyjNw
8Qp0uw4NALxrhj7Xk5rMW79BVHaC5Q6hBwbeYew2ZgK9JUJ76cVQNTzkThVguQ4Z8SoD5HZp1iv7
zPdx9Mok8n4a1mxVcWyXc8g8FIt8YIb80h+C7m44Fd6y+8RT7UYpPfZOHVzl/1Vb0H5cvFT7haut
pMHvI8W1b+DybGllQ61K1RxCZXqDbdRL/cd74hCnCyJHdortmsK/sCUu4yppDdAIDrZh6+ePoNn6
UIp3QIVxNBfSaz6sRFzi3w6P66EOtsJ/s1alqJQY0KIP1Um6Y411P2c5kCbsxSQN7FnNbmX0BLVK
2eb6lGPHgLJRVRwobTeZoZ20CUidFuKL2uhZnerYxD4OWM54M91L2pHFIK6oKvjdy5aOn8yet7DU
cFJTepwqeH4TI0lXvu369gMN+/+OQZrZwPWDwXqIBxArmd4awaTpwF+WYNLcHubv49yVxcN7A+LC
nsuQOCwOMrio7G6MMimGjoslgwJngIRU2RA6cPRRY3dgrPQ7wAJ7wM4wQM/5EC9Hq1BUQKeG/uv2
B10/Wckmtx/23SxZJoBRuNY0T0Y8/Jrm7vftnxYMp8lthHkCgD0k+aaQzuGIZ9uGvEzxWi30+v4H
nNx/56qRoTQCTV2ASs2XBtK+rPdhHbRPIT19++tFA8PtffOcQ8lxwte3EH996tqhC6gFVOftXxeM
jc2NDWQXoIdWN/nBgMqem+LlEPoDQDX0EK9f6cC34fu1pcYNUckaadA0uzokNM7fYK7YWI5t9/U/
0L6KN/wn8HzBVcADAR7ah4jKG1BIK8AJqfYcGahAAmrT/TNB5a9AHQPZEsCwHtjRGBYbfxgUHQon
aXIjhF+A9lAD/PkCGpi+T5oBeNrEZvPK4UCUMvjCaKLHdFJrHQvJGzzlEIfVBiALF1Rjj/npId42
PuTbHeYmPgQV1iwWBFOkceUWDTrDvTmi1UTRvBhvcVEzuJAsWUk2qmAF84XT7KwksuTGFA6f8TNm
xoFSlqN5/V26i7ZvcL1xYn9wBrf3wKvdG7Nj7McD0PHHbi0XnRfClQXCl1gXYvYqVOOmsIGNYgtZ
aCYtu2gugwaMw7LYxmYHoRhUoqGTb1TZkxY93179ogOQdh7zi4O+WeXG0OkYW5Av3CpoArKNd/22
8MCN9iG24Hbe6E2+4vcB9F38ZjuuFIq+3xuu9ZnLd8DPzKhnouXRXTa9D8zZwXDgD4B/Zn92R3fG
P1nAvBozYjmdb3i9ozm1A6CsU2Crr10oje/7T/stuzM/wfc4zwxWXrRyfRA8y4JB/9+xmTIo/abJ
ed1Bg/UEqHHlLH/MewBlB2c8dCc8r38oK1UTVXCQ07gcQahV5RHBIgSJ2ou2qp/vEpwzYp/tokN0
sNzWo759lDcZpgHYJy/yia8FbNO7kCNc6bIg1fJFYFhq6zOV8REZhWjdVh1XeieIMJtL4ZDQpnKh
IckW9KSBtCMNX0l9b49rJUHBd9vcraUncne2KcsP8CbWXRPEtyOV5malSif4dd5iNlagtdxndX4Y
QCRwa6vwG603V7LP+U3pShjwDrMG7CIaplT1AXWPjVbKTlrgdGmBOqCdDAI5KqBoIQdzO9wFmZS3
mtVjyLqDKFsfYvDv1KL1K4kAQqyu/Lzg6MqbzaJwas2g9eM2RXeJfGDA4usQICqddvl7uwOiUxvh
8lU1phNjGK9DqS8GFKONFkqnjbIHi1qCdByoiyDaRQdlViR3JHqB6ibRQqbM+P9oVINeT8u3298i
WNTkvFwuUmc1T4nZQqrjILN21+vFfVln70Zl35PRWDsIf79dX1seXA4Cvg4exD200kZ38opNu8XB
dKP71kbx4IvjTW7kjAGs7Lb0iAKyF3u3+/b9InOtXS4d4ZU20kEJqg/Mm31j86E4/RZi1ki6/wbn
z+Fwp7nvv59GJ/FlbPiq8/T375oXqGiRcsmCtjXT4AhSH9RRO4DXjgtknz8o4J7f7psonLlkEU1N
pMlgch7iqmneVYhgbqC/ra8kC8Gq4A1qAUCEjDR0Rw+N+TtS9wBOuQlUPXroQt7+fMHw8A61Barf
StyjAYhhVW6hg0AVVwrKsGq9lpNEfeDu1QnsRWqNoonRmL0BzENtKn1G78f+Z/uBdW74InQGguJl
R4r80MXgjncO6YBkVRUwjtWVBSzqApcn4LWS1xB7xrFezlCHUBzlLIGEwm8EsOrtiRCsI+v894tO
UMOUOzProfdG6ofFUnZSUa58vWBTOAPpLn+6w403U0CiOQysDRrd2pYFiPJQcVMmPMHLtVs3qj9q
0EG83RUBKES2uHCPS4gv50qRHXDlOOidCoqECpV94il9ts1RcziLoEh6vE2MbKWPonXMhTmL+qHK
53PxpprvSkP24Si7q2ppu9IlwYHK4sJcoRmEBmL8Pjlap/hu8iBxD3lI0Lmdz+wOZlgb0CrhceEn
u2llRxCdGHkT27mHnUyeos0SgqIvxWu+X6CjcW/53af2BfUqyJgomRd/rHTx3JUrSdrkujjCmrkr
pnQO+6FnryjXg6zRwuftqCEF3aE4Bh0aGUqUNOqSbZtAK7ltaLJyGRTMH29sm4M/YEZ2PoeAbp/0
tvk9DKB7aFAUud07QXjxpp05KVWN9LgT5WRwmPqhAer5s1/m0lukKZaFK9cUQgIF1gRvYETc/mHB
+Yf36hwARp+zBZ+sNFIwLUaJKjIsOfLmbzVTv2jHtdqdqCEuu8EPq5AqVthhU0BwBZweLQrnvHOH
kuERaOVWKkihBpff2saCrYzcT6Gcg+cdpt2ZgBuO9VrSEU0wl+Rg8QMIQtfh98HBGT4haroyv6IP
55LZ0HWVFQ/DFOpQZCBNsx+7eqNDOyZf279E48/lrnphGi4cWPsEtRjb/ixBTelBXsHdyVfHegWq
oYpCjItv2aKVDMVJlFs2wL6BeKk+GEG7i+/KnRa2v1tP/SyMjX7qNrbPPvKj7kCkzKmOyT/t9faK
/gYdXkkxvENn3oPY0XTnO3DAoJngLwdrY7qVV3mTo2ytY3Qy9uVfsmk31bZcKQ2IDr08zrvMe4l0
Jq6h0NX0z8UYYwcShSO5/7C8jyDN+wRHztzDw7ZLXHkloQnWI4/31gbGdEgKopBp/WmRTqGkeHsQ
RaUOHt8Nyg2gli36A/oVCmeQP3JeigD+Es7pl/8YpM5HsalOk7M9vL7PnuIeQHVx3u/PLwznAz6U
d/x0I3nEX7vnCyJE5/LH3CppI8vnWdXAqjZ9zXiZsHdUybySvEX3NB7bLdmLHXWAUYTLyXqq7qWP
8mi54OFtjL16UHfVCmJA9DDDI7ubVILVxKye61fSaTgYYfpQ/iaHad/e41Fjn56w563kQ0E06lxa
UdSxhyceZtGOzxymTQsepKSvLL7vOs+1QONSCvxWUN2u8OuDp7svvTM6qQfJhG3yN7uHDSfIyHda
OIXp72hDTt1heNc3pQcTkDBBNUjxBx/0K29tfQjDnss86qCPhalgixz3zaG6b+/Gbb21HtH2k7Vd
cGQCydnJfHBtg3l7O0q+EedXRoAHB7btAENYCSNgtd6E+IgfrY3mnS+dbNfsIJQLRds3OBYmd3Cs
cGyvC6Vf7c7wbjcviH4eMThlZgdJqnOMpq0LxyoQyKeV+BcFw3fN7+KmMCQDpD8bBIO+jb7A7x6P
NbIYpD2+ul8krJ/WwHffdborQ8hjB0errawBuinh+DD747Y5RfvhAFkNpJwClfohtH3jUQ3UoNlV
znvjVm6yZ8f61Oy7E4LSNe7XhlPY53PquehzkZjl2TwarzYgEGMes40ZyEEc4Dzk4I0Lefv2vIke
V743z4uGhrnWyAR9m7DXqHRmqqiWi9STHqAcGwULkGg57q96+ocaEoyHhh7mGHHXbyCBBRNTqHxu
UtgGHbUU4g1WHeX4twIk/UIdt6UcVZDfAa0vhgwOVF/UAmcKrfSgVw5xDmo0oNmvdEOQXb67d9EN
Ha/3UC/E+oOGdEAeppfoobyDo8cW8kxu6yaA6J2sO0gtuTCHhayqY26kffcL546VLxAFgPbfCYN5
TzYZHT6go7lXJaUX0afbfRNdi74fHy76lo5qnNULkjRKmi/0l/4sH+HaEEYb9pz+tZ7hBrjmWS7q
BJdFVVhVKvDxmsIIfq5DUvlj/NOc+P0odtELgHngOkE1/PYbGFGQ71R+GX/Kh/p39Br3HrZqv4Va
6jYK1UP82e/WMCrfKM0rQc3zQSbSkSaZFpyTH8rHBbvCV/Gq/1Zf29qJHKjoJFDxHuGK4cCqbAUX
Izjf8hBYNSphiZphGCEYC5PwBqoKuMPGb5YEkYTEXsESiqoOPPzVBsWt6+YZz17NgFLHndoaTgpz
BEXTAmXBQTNNdhnk5mzoz9xeioL18T3GF3OYahOBthc0X9M6A77dbP1Rl1Zuf4II5oGvMcylalg9
I+PN75C0lslnkq2diAUHtu/IuvhuSy+HwYwxIZDScYzoNG2YN/o00LzzE1HujhvoP901X3mAN8N3
e189qoCknDfoZGV7Fh0JvhP9xSdEIKkZyqJg+f+GM5DfH9N9doqC6CDZOKUOvrSFYYVX4URQoGb8
eHu+RIeCbwzZRatFDdEIK0PQ9S60ik6KBz+8zRTYm+w07eClgycxZT+jrxBd35Unc0eP1koQiLaw
b4D4Rdt9NEQGrdG2uU13wy/5mD2Z2MHIC9nBYxyiCitDK1qU3GHL1pa0Vg2EwUQsCExBLvvj9uiJ
kHY8oLbImgFKZlg200k7zfsmgLSWU+ApWz4Bkfa50oqg0sYDa2Uzlph5TrrUW17S9/hO3ac7aGSF
0h1Es451EN8nj/Su2kcrh2VRSuQBtuOcSTNJ0GJymDbm1njJd9ou3pNDGsibNoAHo5uf7JWcIbqO
8nDbVILCRzojadR+/XUWBKshKO/Mv5sn69F+q+66AFcNYMDgJ7YffJwdwmxlZQjysMzd02Ai0Ula
jJgrIA+lQQW962xoDN5nMM+eIHF8ewI1wQKUz3+/WOiwAlusvMFwtn7rwzsZ91MoQx/hOOJQ7+1X
gqNjsTE+4F97JF4Vdrii4k7q0H+Fn4WQC8ENxL4vjmsvHAIGhswDdxcCh5VFQSatcByC6VZnvszR
Z6Oevcl1t1U/IIPmRvZnt6ykGUHqltX/DoDRV0kTJ4h0aEtIyjs1NzT5e3twBaX8MzH/cmxbqe8n
2HjgXpfCzPJdl+5TNfPYaPg5jL/66p+59sgu6gSXRmaZJFXboqWz2BDcUZ1Je4Bx4Mo5++oaOTP5
/9uPCa4X0AE6p39YqI5w8ivylRG6+t345XNauVh9QFnAcEPtMUKYAwiGArWqtvDKicyVKBJ9+jm6
LhooFxjymDU+HTC+l7KMoYWY+LdnV/Tt3C3HmGdiajVSN2S44SyUQkJ5UFY2fdFnn9u8+OxRkxNI
d+GzKwO7a/KRlsXKwUv01ecWL345nRtC2wkrZTQJzMZ/w3qlnleKltfPCZhO7h4xw3CvSaAYDlyP
vlf9Au/VmSc9NiH160MZwAFsk2GPbgFfWeN3ivrDhy+ofpCJxCx00HHV3g3luIy/bk/w1b0NveHD
dxqhyomX8DCmd5AAdiA2X5eDO6jvUwZLbvrDueZit0vMPtLTc8bToDA8nXCBXYvb80/83/UB6A4u
cK1SjUZVRm57Ud03xcm8X2/H3AHO7fiR7jcftbNJncfEQ2m1cKCFvzVRy5WdrwQlyMz5Cp8fCvf5
9lhevwfiU7hIlxd7URsbg9kWjvTS3I/H/LcazKc8sPb5a7FPn4YfUbjRFBfzUpmoRQ1fqBDeUU6k
/SmlU639XumHaEi5qNdgrGIM0QQbZYbrGHx/Bkhqdxl1DQUSwDC403M4NCbvzFJWtmhBLvg/2AuB
hqFtYYWnNXzX9Jw9dVJxf7s7gujhcSzTWI0ZGdCbmWjwXiizJZjlWt/0bbPGUrh+lLagNfrfjGP2
MtSoaUygzj5XOnylGIWy4pzt+vhs7WCaUKKGGITXUlnZKNAr38gJ01BiVWDGGXVnywVT+/uz/nIJ
yga+sp0IViGtKOzI8x1ARRujWEMeiKaKS0ZNKZkofLHzVJHXiZqeEmUrefvqcRCLmktGJmSrq6ow
cDmu1Y0MGUk7ejUJgDnSCMPjldV99aqJRripirqok6ABqAVZa4Bxo3SfDD5pTjJOuDwY2cOPJoGH
yQA2waKxh2FAVo9wZzPBsj3C99f72a9ziSanjKKWZWsBbPIgPTf48C6JCVn5dcEIWVxuiWVsyksa
QZZ+Mh6obcImCcZGrQX5+jXI+PUjMAKGSzEtXDBIK0H6fqSqXvhz1iHuDZO1kDMcJ1go91V8sssO
JjuAjUIm36prmIYZ1ZOaRqV/exi/6z1X9g7rnDIuDwoagYI/gW2ZqTYtFIlpUUsbkhF4lOr9pM5+
YVawty8TVgTGFKf3NUkUZWPHfc6cQYWaD5THoNAPb7QeCBxo4cUjyFyxVBWe1FFj089d/Hz7YwWz
wuMRkgXeAXFfkGDJIR5v4h3NMk9p1G+iaVyj74ra4NaVzGB5AccNEsAKxm3yo91LAIUCkAfpnNu9
EGQPHlQUWwrsJ8FyC8bMvq96epLbYWWABHmeBxXVXWpCsD4xAg3iy9FUQ24h6+GIlk0rG4kgPfEg
IjgnE7wnplZAqdq8QMuSBVFT9x7sDOPPelHYtqyLtZLY1XsVAoTLhSrpatDoJjOYDJPA0RYgKTsy
dY8lieIWip4HCJT2JSqoHrC06T9vz49gBfAInxrbMK0kGGyDL/CYzAzmAekGNg7w7YJk9+02BGuA
p9bF8PsaI9j8BSWbYRAK0KVqr5wzrz8zwreTy12VoaZzojArWAbI2EcfcNV24iUOEhNuV3BON3Du
U76MRnHHRHJVG5rEoysbnmzBWgsysTOAIPRI7Ce13ZawpGr750j3+yqAKamjG6dMORuo/mqKP1YE
zCjM3Irl5fawCNaveZ6Si2Q0DloFqrmkB/UksyfYMsNGimWVN6DgvwLgEqxgnnuXASwsGyTBMaUm
gZw+zZYOfarZKeNnAyLjt/shWkLnab/oBwyhznrihhU0RDnkZ2tsE1oAeRKaCVm5hIma4I44MJdu
YSdp6QEZrGYDoQdAsGdg17GtL17SdSvNiHYpnvsF8fw5lQ3FhCK0lau4tifmpzbIGoMmVjZ5tQTD
DLkZlQ1degicaWn71KgWNFYtNYnXsAaiznKZoGfGoLN4toIxYQ94AsRr39tswwSle789YaKFx52I
5hLioGwgVjBA9NMuYNsH/9TU6fT463YDonE0uKhMiFlLejMic85wuoJlS65pcJxh26y5p8Unix/q
ofeyvv5s23zlMCnoFQ9WU6gJjLdd2QExU/tlMuvu0SR6Hzsqzpn/bndM1Mb57xdLfTI1qc8mKIbH
SjXuISeGx28DOBtHj1uUHm43IkiXPE4tpm2UpWpFAqMp9lU5vUhatjLzgqVlcHEUqXM+ygT7vcXg
W6JkbpGeiuYu7fPtz76duyxEpjyWRT60Ydl3YUHlP3E6rywq0bdzYYHnSgbflp6FXaTLrp7o9ks/
9XmYdE3hK528puIommMuOiDbnvZy27AQV7zQHORN04x3LV2jQwv2eR6AJkETn0FmGBhXUpiQbhg2
i4LTNrylFQMSCwmR/0Zx9DoP1u72lIiCkUefyZJdFZHeKeFQ9xYYyFH1C4J5sE4js9w+2ooF7bm5
B6cTuo2SBEfZvGkg218QP+lNa2VhCEaVB6MlOi5DbOq0sLfkF62h7/k0w0KkfrrdScHi4BFpNtzh
WJ6OWghU7ZeSxcB6K/Dukl8hrOTdbkLUAy72BxmWExAPUUNct78UNYf4wdyfwNZf420K4p6HmA1a
AyduqiqoYmpQwybTfD+p/Roa8Hykv3L14YFlQIx0SwO9Z0huEwlnDAiqTwyuNKm1r/Ld2Rptaes/
PxsqLgsMc0IboqptGFsvXVU6QxPO4/Pt3xaNEpcGDL2T+7ztZjjUlifNLrdNsyYMeN6drg0RF/l5
HydS3EMYsJnHj6iYHmHLoQHjPr/CZj1QLFzyftQHnnYcka6P+kTXgnxqnhOZNM5s9I+3f1vQCZ5c
nGmsKhTa0rAvoIdO8m1RJxChN7Y2nmjM5eN2K4J44ynGpEgoHJXgTt+0MIV+gkUxnAw+e4it3v59
wSzzBGIbwHNYP8FJoWnNaN/peeenGuykbv+6IJR5krA9wME9IrDpgEX1vSJbj/AWO1rUXMm4oo8/
//3ilMAkuDObEyxI6wU+I7V9sA3J/9mXcxs4U6JltgZKQyV9h4CMq0BjslpWBl2QInjKLn4IZt2K
rYTZ1D5MMbMdeKgPuPAA6SqZ8GdVzU9qKz8L5G/M3+Uo1XJagVvAIAFErL9ZXSWPRdHmK0d50Rxw
sazq1lBRuYcTiwZjBDPdmz1Zea0XRBiPrESGznEd15VQrlP5AdZ0NtQSkzfdHpUdwO1AltJO9m7P
t6it81RdDBLkvWyW97USMhXEOz2tNtE8bMuEovRw9hUzs5WAFoQEj7Ts8zSqwNhWwrox35QEqMEc
5ouJqqcrMSfqyTmTXPREtprUZhGcxUdQiGp2KvBmKaM+Hxu6a8v5D+eG26RrmkexssxKOI3TMepw
q1GVIsjNCQovyaMtQ1/vZxPDxfiSTwRujRpME+QTPCe9RMErb3K3GK8d/HJvtyFYw98Yooshy5hU
F1DiomGtZIe6J7uE9sHtnxaEOo9gTCK5xHcactjngNsZmdR6KYOadau8a1naOG0iQY6g0B9uNyfq
CbdpsyYdVD1hCkZLPUZygbfl7s/tnxatKy7Qh9JaumrpWNgqLfMiHeoLeA536lHdNalyL1H19UcN
8bBFzcyTuoIWWlgOcGgaNRU8TAmWKs2UNH6bZG+kqObN7bYE08PjFbGybDLQgobarH/VbK59S5nu
oXgTsBqQqm5SHdgtSytrWRD7PGyx1loiUXjbh5nW17sxIUtgSa10tKEFthL9ggXA4xSnLsHQlbYc
RhTq03lklfBFXb2yCU4jPFJxSiIGl3cke7tqnoYGxkOymT7IZfJkGz/SQLRsHrFYkXHS0spQQl2e
w5j0T2Wp/rWTeaV6IRogbmOPu6rpk2JUQlhW+WMCzChQWbcXk2h6VS7zZrMmUQM5MWtl2GuBOjx+
VMNatUI09lxoq6nSZouGxVPVR0lPvUIpYYL8b/6RjBTGnY9v0KmXKaZKGHXq7ynKDnZvrORXwcDw
aMJhnss+sXHhOvs1qHP7xPJk26fxT5jzls3DCJshiWD7PbMwTaHb7wxlBtGt0hzCoqzlXWKl5Uoy
F0wBjx6szcKw7ZaiYpG2qHcNMhyEcVO1PCmfoj0zV2VPvreHKzek/0MOmvbI4hbetcPYlUFM52Fy
5zyCs7phVb6BKsPGJNL81ZWzdJct/eJWEGODrePIknvNHPT7WQUtwM2zpNnD2Qpmr7qkQiW/HE61
ac+9G9uTDN8+fVRsl3Z4qoOxtaLGPwsFHn+YUVhCWgtGKpdNrzSY4eBYddK66uN2qH2LFlwboHN4
X2zZrKCxTvRqCSNrnPES0aWW6bC8S2cv6nDUcTKVfgGXkH+YsdaBFWXBdA9Oy9HBGOdhpy50greT
PPhTYfV70kz/iE2t42jRCaqlku7UZqLDvEthx3Ey0/eJSvl7D/eDO8kyprfYrOBDvsCF0ymMvoHi
c2aPbtvhfd1RzvR6GaO7N6OoBTVE6f1KjsyHETbqz9AIKw+tasuwlWD5H10u892QdEgYfTvCdy+D
B1omgYqS2kW5LZXyD1Mr6Dwjs2/UplG3EDQz9rQvZF+V9cYtm9Hejuj4pkvVyJ2XjHpVx0BdUTvd
lZlRenrNqsd20eAbrZYF6F8QaD1WvW1vRklWAxjflluazxoUauoxzOqufgBFlfi0XsbYBW4EiPcm
MYrZbZqyaoK2nSUApbr0AdTwtHLMSjVgvTwN9PP27Ap2ZR7GCfha1ln5LIdpru+oWbvLBJ0HeBAP
DsydFAfKZgAppmtgWRHIhEdxdngy7zpQlsPp7CGcqb0OU8VBNd+h1d77oLZAJyWSZa9o5/lvkSay
H7OI+XCdyzZLbRiwyrOX55/1nUvzcKGqkCsR+bXU7AETgimAxJ7JJG+IZrYuTGZlh1nNyruVYDfk
VVs7yZITeYxaKFVVXgkZx3lZo5pfT5aEx31q4wwfxall4ThJb0v8OmfESdU2IOpKDrj+7YSHfw4M
9uuNjhwzzmdz7e6XBV7W7UkQ/fT5DHyRXepEy4BkQgkclfDXHE6eRUuXlRPa9c2Q8OqZpm4m5dji
HA3Zxl9VbiowCJ/+AGSyhsoWDfy54YuPV3LVLhKtZIDzmsS1SngHSSmNPaMYIfnV0XhlVxe1cx68
i3booOiDSSc5LI34QZ5VxdGsKXYKhXwSKNPfnonrqYDwoFDLimd5WTTUmLNghlTb0jWODPfZpJw8
xYaQarFyoRX1hju86SyHZC8daEjl+Y2Rdq/YNnJON39l2OBvd0bUBhfb9qCSJp56iivUK9xxHGho
EeUrxlZy+/dFg8Ud4bSqgWa4TdqQwopDWmB5R15KfXSqrvQj7Yt2P8oaID79d+bzwYTnZY0lPFTq
7NS28oq3jHKlE4LY47GeRayXdBjwLDS0J2N4xtFn5YevX2BR6/rvVxuFhXIbNt0w7phTEiNo7D9t
sjiZ+YkB2tyeAtHXn6f+IijkeErbpkfW03MJT5ZqgysSWSs5C1IHD+ZkjS21/TSw0DIG+IjXTeRA
z711cJhfk8wUff/57xffX3Q1ii3SrIXEin+xCscZ01iFv4p+nLt7lYUxTUtXaKGuFuVBalPNp3Hf
erVcgXGmDtOOZgo423EyBXUnj/eJXVoeTZvyzeil9oVQZd6DYaCtTJZgRfCYnFhptbhcFBpOipKi
eAmX26TDDWIc4Msy1X8Uu1ypaQh6ziNzmnEpCZl0FZGZ3TdR8wEFnjUTJNGq4DLXUOtNRnG4C6Uq
Cm01OlVZ/Wla2prBzzmq//+oTXjwqKHIHYOo1BzWsNDt5ndc+8MCVqa59tynmU/H1C3y1r8dPwKo
N3a9/y7ANIVfopYMWggB9UPTz40DDe0IOjVtHqS1/k9qi7tIh3E01TaQA/toQOF2YpUtMDSGwqti
t0+3v0SQrHmgKV1iamTADoXzlP0DttWHTvtLO4yfFtNXahGCmeMV2eyiqjWq1UYI2wSnHWWnge5M
0q4RswXLm4ebwhtQjhOTqWEhRw+DvjwUlfRR2WYwt43bjbBruz1Sgm2Hh5yyCdbypqr3IRtYoDIt
0JoRmCT9RZ3ax3aM/kyr9hKCOOJxpQNMl1PUAfUwVZpDgjuy0w9rwEDRhHOpL8qLrGbQtwzrePgn
1bUnT+a+YGynzfOK6oioCS4Bwga0J6OUQGykL/06bp2p7TfGguvVao3xOjfaIjyYUlY7xhbJ0sOG
lA6DPTyVt7Agx0CBjV1D3D57Ni1oftjVyoFW1CnuVGMpZp1ZjaSH8pLCd3LWqNtE5Ekl44Zq7Nft
NSZqhEsL5wesSacIlayZn5SCZk6tpTuDpZDettcwmoKA4TGOuZG2pC6gzgQhhxDsF1yas3dzZi6h
0VNbk98/6guPR2QWnlqNLEHFqID7PFExOXVrTz64VRJeX61ye7sdASCF8KhEQy0bVsx41OrsroEo
RbV4sEWX/6hTbQLDWVQoU1A1yKCw640mjGyYPBOXTon2ePsLBOFqciGVohhRZT1qlrNKvLjqX7JR
XtuWBFmH16Y35xH6Zbklh4C/PcitvYP9476K6ONopVtWkK9ZnlfqfoI8zaMVwaSNKDbAJWSFfAKq
b6NqaYCCycooCTZYkwugGnbKcBFB3TgiKe45Mp6J2siV28TP6wSQBVmuPDZHqGnBe/72xIgGjwsn
A+p/KoNlcDhDPv6YMpscYlx6XlLI+9fuqLWlbyaQwXCjqYNJ8u1GBcP4f0D73h6ldpoRXiC3ekZP
VJfSyHzFmQ/+ZT9r49zhi/NrqemUVqbah0mMCxYgYHcZXJhdaPOsXEgFS5pHXJp1qgxWT/Ow1Mi+
SJQ7KF789OPPye/i43MiqXTuLWlfN38lkJZlYInVNdSTaPTPf7/4cSkfm5moWR9WsE/VUPuNy94b
yo/b4y4aFi7SoUE/DrppjWEa9//SVAqzLlqT5RP9NrdrNigsxp1kR3sFn363dOPiSzJbA8yJsqSh
/ndgOlNLCvBh0tCwSLQlvap6eBWUcTuvqENTJUVJsBjT3/ZCoRqgdcNWQtHfAzhkXEkAgn3H4BIA
a0sDjH1V2rf9BzOZEyuSX6YlKvKxozS9f3uKBDFvcDGvjZUBsLiRh1re32lZ+dcabd1htO4Bb+jP
eZ/9kfGcuxKJguZ4/OU82YtOYQy6X+x3mz2pHXlQTdW3TRtqkPFD1a1VPQQLm4ddGhk0h+HRGe1p
o73MnfyQmuY9YdLa8VZw9OARldJgABCv41xYFVKQmf3vtND3Y/k/zq5jR25diX6RAJJK5FZSJ/WM
J9pjeyM4XCtHSlT4+nfaq3n0qAU0cFfjC6nFUCxWnWAEpF82rodrr9A2PmvIaHW8z88Fn72ltDyS
pl6ZFUFbbF0GVjaRrtzH+GRE1GXWGQRu0x/7sn6L4Kr6+/raWnv65e/vgktJZR85KG+FLoN+gDHQ
r8rs/7v+7JXjUQdUdgLidpGcynM0z0lgR1HyUjCW/HI4NQ+kINOzyJzusV4afr/UY7V1r14hsXFd
t88dm3zJBsiBskGmB0k7cZoda34tbJnskhhMVLQ15T5vOaScC5vugeMw9tQdXLhWJuVBoLawd2xu
jl7Xcnk0zbLcVTGDikpVxTfG9b/ake+Gfkjs0hbwXjsjtv8gZTd6S28/RonYklVfm1stbgywyTZk
X0Shhf7go2rYEkwi3TLN/HtwflBe0DGak1lnrOxSEK7HxUw95Uyz3xbUDYpiMr/aKCcH/ZJOhyLt
4NRlj+AG8n42j8YSxbvWHKEbHH2xPaRHuIJ6nTLBEv6TzRbzaZTPu2YGL86z4ccBr++O+wpAln0R
F9OBCYc8d9Lsz0PcDbsp2oGarT6NMRx0wEuELmqEvmo5qyognVGcOmg0HccBuhx+1TbN1zi16Lch
zbOnmNv2nZODYdRlY/42ZVF8l9hL3nlF1TkHxmEFN01YRLsEPOU7R07CRSXbGZ4gdVedFI0VQEAO
ib6i+CH2PeRzH5Y6ashG5F+ZQR2E5MDttBI8E6Hh0gD+Pyc+pRtH18fB19KbMPDVauEXh7tMPcIP
k0LdJcfpbMYbKePHJ6Olu9TNRQqRTtPmeLwJI5s89WY0YnLW+njf56mNbiNfW3pXxhJxM7Wc8LBp
rJ2YoS4nq9s4+JZuSpbh3kVrMfNwiqMD6IyfytraODg+nllL9yJbIpECAp4tZyqBI0td+ace7bfr
cXdtarW0yzAm2tdjL8K8Wt6cqnyxlvqBiuHl+uNXChWW0PKuNGmGPlrMGbKoxRC0EEo6zD2Zgt6w
3NNgd9QXFva9SmBrFPWseSpVteVW+fGBa+nqHIOTufBCMOzQBVQnyuOA5HeJ8yaNLb24tRdoQVOa
tDYLhaAJxFzrjVP/6uZ2SIwW4CB7S+9oZXfofRhBs6EpurSGVObIHsCU2NnxBKOZGhUFmcJht3SK
4/XZWlkMelcmMynn8cjUeYheqvmujR7GbAO+s/boy9e9O8BADQc1OjWMsIrnwavrHhh3YWfVs2sl
jntbINFx7rFTJ7Nb2w1a/GzMPIsXWaAIG/disOKTy+f5EyXo/20kv2szoyV0g5v3kQFwDrysY8gR
El7sozTOXuqiXEJANvIjT+P5xrm5DOy7AUwn3veRBHKr70dvUpM3Yz8V2e/bZv4Set49PWGRgPsc
nq6WyoffUECsL8reCvBrk68FGRi+43SiBHA85QKtKhRMAIk1Hjqm+v1tH6DFGdYklS0MF1S5DLqK
YFxHT1UhpW9Myt6YgZUwrLdIEtN2kb2grtvnikCvnzUA8udb6h1rY6TFktQdMEImaSHaP9fe5HJy
GFNIjZeF3GhErEQrvdcRpXU6OI1YzpY9v1HU03jltt6QQ3Ospjc12C292SEXadsQKsI1arJ2bbr4
MaGw1rB8mm45Sv4F0v6bS1p6xyPpY2V3MWrfFD7BJ7BzQLHnXfy9gvoNoJjR8GSgkBfO3dj7Uw6q
YV64FfxKRUJCZIjNubYj07Ng//w5avvKa528PJFxmjbq/yvrRIcbuzzvcpxnDFSMtt9L0+l9Ms/p
RiBdCTp6H6aoqcK9oqTnto/fhlnRU9nFwi9qtwlSEK6ecmACbgtweiOm6pqojeuJnk3yOE/cU3Xu
Z5AXKfhbLreYxivDpWtaGMYcF9ailrOznMx+8mrQ0W+KCbqkRcssw+VpTs7jMOxchTPTSIPJvU3d
zdJ7MKaKoVmCix5IMSghsc8qP0FL68bfrlWLoFqQtcbcDecyGhHwoygffQkn7/vFKueN5Ozj4o2l
yy7ZVutUZHDy87QwmChCdsWzJnHndrHtgXX1M+0gWGdZ8nR9Olbij96Ip6YjGrdpo7AxQoBZAzt9
NXMVGL3YXX/BSgjV++/O2NXU7MR4bpMITbH7Cd1xsdlzW1mnet/IaS1whJYUGUxKv8EkjF2IHls6
5R+XP6x/ukWx7WTCAL64tlCJJ7Ur/WF25QOBTlEXuFk93aOXFwHZBVBZYJXLbXB2U4deUVvZbLBt
81yOWShc/h+329/E3VIU+XhKTD3976yqBaVXsjNofA+94+54ienu0Is63DLnpp7jN44xdUuEXrEk
9cFuoCJrtj5Rw0ZasbZmL9/1Pi9qndpKUs5DmjRZIAvFB8/JFwPJpVsk/gBbrI3cdW0FXJbduzel
JnFEtogZWOfhbUDr0MvcdvGqsbyLhR1mo1l6qO89Wvji22KM3lyrlct5OiQLGFHwTXBTfxHA3sKc
6vrUrI0d+/8vchqJnHWy3bC81EgmuIRx7pVgdiVi4w0rAUzvqfVyNOCLgX4EJFSXb46q0yeK22Vg
8I5/XQxZ/WCVoUKHLe2WnMhaFNDStMSOhixOBh4is38Qrjzyod8IXysr4J/OGSDsVHUpD3myvLZj
3gT12HwaknQfx+pTrFIIC1TzS87yX9cn6OPNaekeWmOaztydcPKWNpSeysTeq5SeSFa5G/Ozkqvo
bTRQyLKorvIK3ajvsfxsRMyHd6kX4/7PYVN3/Sv+Evg+yAd1qRICrhUrodmHi3czBWqYJj/N5gmk
jbHc86RLDhZxCsiwGfGTqpIKiYYFN+qW58CAgUXCDFrA8ZwV/iwBnoU0wbCbC0t4xHGqOyCfxK5Q
BtDhxCj9aYZxdVIlw9v1X782RFqAUZC+IcxWPIxxwNfqu4MyRSVeIF4FX8tiI0iurSwtthQWQWu7
mUGhtkgAOsCuKYvANo9mDvVVU+xm6DrN9Pn6F62tKvP/t307TzGcRmYnXCZj8C1UmA5cNs6nUcg0
uP6KlX2vN/PKFg4ExHRnVMNDp//VSwlF5smT/Ws3VJ6R3rg/tBwsgQehA6yBG7rTS+/eq+gtNr5d
/4K1GdHCSG9nfV+C9g8eVpRBSMp1dsLI7X1tCwhuZZAtT9o+nLLJPdRNQzdo3Ctv1bt1UtaNO8PU
5AzJ7BQUA14n97b5kChwipY5qJp61+U/b/pCvWFX2yYvBiNezo3ojg10ioGVPZQVuasG81Mrh2CE
6Z2Rb5VHVg4bvX9XLA58YWeOJTEUfpQOftED4mD9sNnGRl1Z1romCsSJ0nGaBwAk++d5fJhBibHt
jVvz2rO1INBaQjo5ML/n1HTcU5KPcL+27dkvhNv+uD4dK6/QhSyUgUtpB7jo2TJfefQcNQ+Tu7Gq
1h59CW3vMhd7yIeZcjWDVe94HFp3IAgEE2D813/5yomrC7mYXKX4LwFNNGk+5Zb9mWbG6/VHr/xy
vekoWpGVSlQgxlz07Sh0bgCXzMlWrrAS2/XWIu0aFnWpYYUJxA/DhIG0xWtMa2ugEwQrJmvHMpm9
3PYtWrAyeTRWZV86ISQWj4NZ/aRL8Smv56frj/8Lg/rglLW0iCUbqPW5OYqdohrsbwVhmWdKw3nK
S0CD3SbOggxFvgfbymTQZU0UwDXgYVHkYqO6wKWPQ6ZcOCk9QFUSJggDtJHUxFDMVnYOH1nwRM2u
b36oMsI/mBX+Ie1MP+Is/V5Deey0OHm3z2xnPIu6htUBM4yg7ICfyVQe+9FCuAdoIgsdSOD6AHY6
3tzmfBfLTj6NkBzduSm8Hh0jcT0zNyvfnTtkI8OSHPB/iM+mkaCuQXpYhKSJkWBv99UOsljSS0oy
tF7TDYnHmDktnuD1o2V2T0U5/4ocOn6vIjL9blxKR2+2MnM3oEjjg4RAfGJJUBCvz8DKYtVbqNRt
Ohkxxw7bBeJonWHdVxVazVmTbaVra2+4/P3dRp7bAqQ4+FmEZlzPXmWP4oHBKvbhIuy/UYNce4WW
ieCuZo8QgazPPH8bLdtr+Fc5b1UGV/abqWUeonfQ4atkfaZwgDcn/gxt/+9GZ+yk4N9L2mypsH5s
nOJaurTLwKDsIBdk6pNJo30q1L4s0kMdw2kkz+C9JdSrLIb7jI8P9tidinx6hMri1r1qJSDqUi9K
WWADlGw+k6E/1pHjZ1G3cRCtPVrb5GZiofQAimxour8m8pQZX25au7rISwLZng75J9ycifDSFlBo
AceyYgtzuPKzdQc9sCmhG+/A6Rj9ny/ETT4vMIy+/svXHq0dbmU1UUa6xgn7Wr5iDkNbJI+3PfqS
yrzfboJ1Sy54c45VG3lVVS/ewPqNmVzZaLrv3SjKboBhnBU6SxwOMzk6yvYStQXHWhuWy9/f/fam
5ZjFktZw5UjKB55HE7ySI7oliLX267Wd3ObRUuSmhZQi++6icpDBW4FAdfa2gWf//+PjFK5/nbLc
MJrL8p6W6XLKzcTYX3/62m/XDmLq1vFYEigZR03/02goBLeYbQTmYG/RZ9beoO1SySbDhUlHeR6l
uYNGZwAGfOoNMSjyN32CLs7SdbGifEiXM2w+PejBeEnS+w4Maa4/fiVX1xVSnBxrHQKJFGmX4S+Z
6fc4t6Hg77lb+ksry1MXSKlLOpiZQLxJefJpJFA8KHLIQV7/+Su3T10fBTXzhbZWX6PVyOo9BBXk
voZ2ZkgsNf2eBgOupLObngpZuL+vv3Hl3qarpdTlgBJWmjkIPsuDOWWfyFS+lm0+AjwMeeXGApG9
TXw739JPWTlJ/3Lo323vmUOvHu+ywtZ8KjrHbypnF9Xfu/lHTcrX6x+1sop177YmoRlLhWOFQ93s
pVPcdY44OvNW5XbtE/RtCAhAA5Pa5gzK1Q/QEX/ODDSzNla+mcq7warSjeWwtta03diUdEwSGIWe
42x4qFN1zxd3I+lemXddUqWD4+/Yywwdk0x5DTMDwgOpvjVu6QM9kyT3UJfa+IqVPanLq4wJrOlj
2C2eUwhagxoPHf/vZtz7dbbl+boy37quCncmN+uitjk7cRn0bDxaMyzK42kj7K4lZbqaSpmmU1YR
yIWlS2s8QsiiKD1rkfXBSYb4gH1Z7XuoQIU2tu6BlNUQTJJH+1px41ct5LDR/V0byMvnv9s6gtvw
880n88wIC2T5ZUh+U575EVTNru+btRdc1uH7F5hOR2XXd2gv25MHZAXE+OxXY2a2h6i0sfJWdo8u
zlG1S0Pywh7PPF1YvHPHvn+V8LD5UlIh76YJknmir7Y4TB8vDcAc/v+TqtyC4TgVJAQYs/fnpE68
ko1ATzK6Jau+9gr2/6+gcd06Ll3McFyE8S3piTrnNtSDWJKr/65PzNortIhj5H1tQyGbhtYY/XZx
BbGb1vCanmys8I/nhOoyHtBWikkdLxIdIhseBm8U3HMGgnGU/ISH2UZu9PHqIrqgR0rqqO64ScLC
YjCw+sTG1ofppDF/vT5IH38E0aGkqmzhi6wICXtpPcNY6Pecuj9BGNsvUjyxtL9pFxIdUgoDlsEg
BKzRqgFTmh1mFHfaodtxwIlv+5DLAL7bhk0HnkMD69Gw6ur9CElSd6m8un+qy2wnjRtH67LU3r2k
KooBbjJNeibsidsvRtN6WVd4FUilcb/lJrM2JVpAGUTRtlW0TCE1fji4kyfNC7W+1gxWDcVyuG20
tB0OSGTqVBCtC/PyrWzvuuE/dzHgkvxb8GTjBPv4HCZ6q1lkFad8aawQFKUX8EYPubUFUVkbIW1n
Q3eqSFnhTOFQjfu6/93MOapdTcDhw+YqtTFGax+gJRLMIJLEqkvOpHDkXnaNFUAKwtm4EP7FKfxb
wCM6jnRuiGvBfo+EbQxxXqRzzeKpCOoqTbSMDzKaiz92IquDCyYGinREHaHoZt9BT2Z6nY0SECNR
LeilCkBFOvg1oLNqH/NJxT9GYtLdUhn0lBEsVAk21b5Fgn/k6Pr2uECg/4teivkUu3bi9yznh3wp
4OTVGiKAVI6x603qBAx8gMexi9iu5m12bNx019vVrzkREwy4ePyImvuUehDb6SCBlYjsAMxW+RW+
xwTNvV75bV/AYW1pp+hsqTF+I1yKY9EKwOGHYtmjKRUFrgsfMbrUDvxgWue56k33jUHf0E/NrgU9
fzT9tM/aAyU8Q8mQ8lNTcBXMDJo0PuzDjZ3Zj/29QRoT0pswN7m+Pz4+O4iOvGVJxxvXTcdwtF4X
mfgueRDZVnlkJabrmiixMyUciPEEgDkDRU4DZDOSFYu3ZMRG/8wZf17/iJUFzPWQOLa5jNoqPddR
ejZG95Vbzen6o9fGRwuEtpxLqGRNyTlSVgD2x4HKwjeGOLj++JUNrpvcQW5rEk6EKmdUQb0jMk0f
i8r2+pLXnlOa6R4eVrf1MwjXQiHwgGAWsiKFuoF46FzySDYj+doEaEkOoM20jqMyPQ998jgmcASu
lLUF4l2B8hMd/8rrwYyL2IWKeDIGaVb2dzUYSb7Ixd6V9LT0xScnHf5kNGkDioC5sTU+vgQRXStk
IT1P00imZ8Bu3IMaaPdsGm311AwxxB8bxBqD1Syo1TycuknkG0tiZcXpaNk562S5JBVi/sSepTlA
lyaC1qTz5/qKW3v8pbjw7mSfMlFx9CvsEFqOr32qnkma/LZUtHEYflyjIDpGVkG0t80HaJgol6kX
njiwJ7fojB6LaQUQxOk6L6lI6hHT+XH9g9zLYfjB+aIDU0lHcg6mih3mAEkdJzspA4VC9b62ohLO
nWZ6L03VQDi/KI45kg6/kA4NY9DQv5MkNZ9Z5/Z+ZPQkdKaIHnEYVA/ApbjHqZyyh34ipWcOxfTJ
zhGJ+wEADyOLlge4CDVgbYFDsLhJc+RTGT+j+EmOkTvXD2NR8jtr6nCXyG242UonuhclBfunnfI7
BdLxfmmGcQ9PNfEZMvOlP0ihdkVTjYcU2jBeVc5Q/kurHloqkMMBD4NVPrA4lg9Jh2QHBJVE0KDW
S8uXMYAy5XA0HO4GVgtbLNuEd6TVj8M5M8rImwGA9JRV9icRW4MvkjT3o7GtPlfp2L1FI3WPdUWS
QAmn2dtwuA6YsLp9NeU8WIZ42FtTP2/sqrXdrGN7gcNZqlk0LFza6LXHezxrTHcVDBu8MZo/lXn0
xajN0yDgF2i08svGKllZJJfI9W7Zu27D2NjbJjBO1uOQNp9GmRcwAnOGoCHFLi7olkDeCuOb6Ojf
JlIoCCTAoUxTC7rRwXJrT7qNrzq5T13Lg1pGwBL3EWqpQS+3JNNXzlodFNzNQhgz8oRQ5tBf5fAA
8G149UEz9EUxuUUHXXuLlpAai2osiEpDy7Imu7T5SdTLAlUhkXcb18CVk0SHBkOJczYdqyHnhC39
XS/S7B4VcmMjtq78fB0JnHIJ/E491meod5xHuG/Kmf9m9vSDlvbz9YW2El//wQLHuCRbaQ3hkPgH
T2ZPdPDgA9/6tqdf8oh3y5h3sGhjo9We63T84zjqAQw9f3Q3Lq9rv/0ybO+eLqUrWUsoDZsF0jGE
ZNkzh+df0La82WARrByqumgMxDiE7OtOhJaVOkEtzB4tb5RGQukasPSri8+5HR8JoTOKSrm4CSlC
dKWYnE1J3KoKOvlxy+4cK+oOo1vMgYgZvXHstOwKyqqy5IPhhgP8AyI0YPmc7KYp3rijrSSKukiM
qNBh7jJWnWmOIh8IF7wIBtIsu4RX0yMd2cWYjY/dxjpb2Sg6YAvtclU0TszDJO8+T1Z5sNl04qkM
emtjK65sdB2mBb8NZ2pmi4YZYGFsiF+hoLh1I18pyRIdlIUMp+slMjb4rqnnvq5eWT/tZocaR5zr
2bOZqtYHJq3fFwqIbZGa7NFcXI5cLu1uXHJapDTHxYXHHEhPk/08tj+K+r9pCz67tha0+/pMQJ/g
3GShQSt+KEViB8KkLfTP7enkOEn6akSOeLwecVZepoODe2YkiAEJIv5g7bL5zUlfppKHpvWawXHw
tnfoOWkizciBGja0xGPilcYk/Sy3X1BuvivLvNmlbfHz+ptWIpwODG4YAVEDrKwzuuq+XXyNXMNH
OfnG79Dip1O5EHm0XRbOKmug6psyVJKt3h9UPN63XVwH0HXYYjivZNr25RPfBWv41ZBsgtFY2JL7
tnxMHHrK3V0P49QCBRzVTBsn8toCuGzgd++Z4eZjOFPBQhU9iHEJ0uoBUqfQwc+9ofh627RowRO2
cl0WFw5OBW6IEP4o2bPb8CowqmHcWMcr8UaH7o7OQG2HKBZSZucPkG0XO3hXpxvRf22QtN1u0IYp
CEORcFIEInLCE1lYR3I/xIXnFE/XR2klKOsSOzO0CroxxynGbRn2eXVyY8AT0rw9jab9+6Z36GhT
KP51ZQWV0tDu5KtYpp0BE/Gkce96KDBff8XKTPyjFYO0uHRGRsOCGvVp4Fl1H8Mq5Xj96SuDpKM2
49xRaVsrGjIGNiv9JcsprMH9WOYsuP6GlRiigzcXRjIjmekSZn16wKb22EA9bhgb+23tA9j/7zfe
OiICeyU7L9XFzDvZUWRgi9l45Va/aO0N2mIdxlxYbmtlUOHN9xkkwC4Y9jIfvCZ+uT5Ea2/QTqjU
KY1+hvzCmeAaSQCAcLn0ufsnKtuNRbQyCToocRgNO5vSCRT4wi52jKVP9WyDGQdbreufsBJeddwy
pFgX3EuhqlBk7lMTVTAONCaUCeKzaVm/KhA5JkY2kuK1j7lElXchFqia2HAvBOFqstHLocZLaphh
3Rb769/yF3z1QYlE1ycol77sp4ZAN/oQHdLj9FKH/cN4T49ZYPiur/zFZ/v5ztkXxy5sH8ixOgxH
Z+fsrr9/7fsuf3/3feUsSDO5kpxb8p3Kc0a+T2oj8K6VE8xLlHn37MZBiZ1I0wrNNvaLAV0dl2Mp
T5O77wgIyZEyw4aqJmir4U659kZdeCWI6ZBPqWwyEw5QgZsWd01M3qDvcuMlT0d55l3SO2UBle9u
mg41BEIj8pa7W0nK2mRouz83ZUNK167O0wQgs5lwr6+mz7UbbczI2shoex+lgFGNTtOeF9WyHWni
xYN+Ab0Jx0t0QCcMZ0Z4kzMGccR5J8cZkjFZ56lkS8ljJXLpiM7GWND5NCBd2VMasGHyOX+QJpzB
7C3hL3YZiA82o+7RN0+OUpzmPIyc5lWlZuRhxu172sbmf8Ig+dtCRPdAo0jAz1e0uyEDccoBZ8Af
CzaFZEFj/8IJfiRu7lIPTZblaBTEebKsZVJeb1RvhokmwvW9uzYgl7+/219OTGJbSHMJSdNfBBX2
pfEfp+UR3j+3RQcdMdoqHjOHViRUSxH78zQBXabMrzBmuPEFWoho1VznKMe6IdQvq31uy+xInSrD
mp/qjQj+F4P30aRqGWxGSwOypik5d1/Nr+2n5TUPxwwKq97wdfohH0LxDShG8v22OdFShNnOjbi1
gV2MZZnul1G9JkpyD+3VP/Vi/LrtJVqciBuzhGD1CGwMhbuHTE7oCx5TVGkX29zIyVdC0d8d8m5t
QSOJIoyi8M5iFUx0Aicj3Wf1Flx1ZenqaFLo+hUQZpEkTK2IQuwwq7zOjvr9YgPsk1xkYa6P1ErE
03U36p4vy4zjNZyhle+1KnsGifO2tatDViX8VigkjjFEo+tzwKgLEgeDuWUXs3Jv0fGqMVz2jMqo
cW+xIAZq1z7Nvsqs8ZPhOwgwwfXxWZuHy/S/m2aLDIZj56MTNoz6VvFb9rNPjAc5/77+/JVlpKNU
ZwadvnZYwECq5tdyqf5jCgl/DBWp689fGyRtb48dei251Ul4BpqfIrAJZe18afvhmINp08f1lub0
2ndo2zrP6xig6oyGXdbvK9tNYLDFP0tpbIzT2ndoOxopM/yd4tgNoYgMR7dXBygxUyg/tXKQmeRG
4WvtLdr5DyDqQuqJgWFa5EHsQnUB1t4vVSdekilKvKnK5o2jaWW8/kGpdqY9wTPMCuPOgTcDLd5s
Vh+m6dZWlY5NVXHS1yZuY2cDymGFB1HNfNwZ066GPZ5n41azMTHWxxmBjlCVjJClmwyk50XYjYGT
+zctXB2ZCr3J3hjHogEF9k+bfB0vwrWvFWz8tgp3az9c29ngXRKrVHV97gzbgTKF+iaHLetndlmW
Hxyp5PLSd2HDduRAy+pidc8KmSDHK+efrmNXX7JCXSzrUGyDz8BsLf7Cf8c9aX8lSxlUaSPvLLMZ
9lnGSRM0ir/Axb79bkOyLvOMsYxmzx4iJximzACDgZRQvmrk/vqQfxjrHKFDXsDjm9NirOewK+t9
V5V+or6Mkp2s8um2F1xe/G5UmAC4U+WTPKtUfFraylduDrXtWYQLSAHX3/HhxsJH6NO6wAqh5yDZ
dE0dDtAwEsq5N0Z5S4kGj9cmNqcJS2My0xDJZRnQ2Va/hgrimFlXw3gys6rDTZ+htxiGKu6SnBSI
pwZHE1xi+jNBGAiGSbIBbvu40+AIPcdw7ZhXViTk2R7KClomS1iX6dFym9rr2+z3lIp9LYRvlOU+
KayDcsXicWnIjR2+MlN66gGmB5T956o4p2KJj4mRIs8xEvJzHBjUUq8P48qS1lOQSqBtzjP4cdm8
Mr1CyBfZyNd+oTs1bcGsPjw0MIzaqi5mMZWot9TnrPg+zKWPfB1kAOJnjeFZYquU/WG4wlu0dR2p
BGxdZ6rPPbCyc2sfoW38cn2Q1iZCW9ONJFQZHT5gTM0v3WL8gMDN17TckmhZ++V6CmKaQAk2Qp3R
iUnvoskxAHQZt8wU1368nnjA7LeqVKfOtHMfyVyXkKZrQ2X3W0vo71r5J5Zj5LXUI8vh2Aq7yf4c
wdwN1jfL8An1umanWF6FbBm7O8hNyQNcwEto1jlJMDLH3EPbdvKFyQbPNJ3xLecL2lCjaR56u2cP
U1xuiTh8XEVyYCD4/1FVLrBOdyEbc47GoJEBENX9i1Pv5V0PjlVyF28xAD8eaa4r6g55ig4jRfmC
o+SaFsxfegjyyy0vg4+30T9+hiWy+BG9+i7sm2SXSfuQqeogUmtXzM+0K25KvDBa2nohuUnngsZd
6Jriiz2yUxHFMCy2neD6Zvqw9orna6tliHnZ0txtw37OIHeRwyP9cZ4b40/KzAUi7TQnj1Nt1NEe
Kl/dn+svXZkavcPe2jS2EsKqEA5HyeM8DCR0M2adWrnc5PSCXaClxlAJiWGWO4mQs6fe/Ny7Xw3z
tvij58LObNsTqvoD2rRJQIzpCN0EGE18uz42K+FHT4QH4tpmyhsRlt1j05VBPPDd9Sd/PNVCT31h
Jt33hCD0uMlzW/bw98yDIYfdWvzAObyGU7ZxUv6VI/8gBOnJsNXPKBX2SLIHX+6aU/4cn9UrDaqg
2Cd75TkBEPYn4FBerTt+7g6VvyXW/PHCErpbdZEzeN1keXaGI0bA4/4wmt0uapNbKtGO0NPkocpk
jI55f566+zL5wuZf12dmbc61I6foWFXzDJeffky/lDFB9WHLUn3t0Vr8yOakbEzaX6Tx6Yn2yyt0
VrakQ1eyFaLFjobygtiM9ueqfeI4zZyfbQSW9cZgr82ltoNVhD5K7eCXs27fV9xz4MAZiY3U/uO9
8I+n8biwUfWAWp7Nbm6CTM75LrHZ7yVh5l2sYvu3WctqhwatuVFM/3is/vE4Zoaz0JLj1Gvmvbvs
uzkYk12Z7a8voI/HiutUKAZgatJwOCgLZwnkfDA7lJeKL9cfvvbTL39/dw1SLGKMgrYFDQO1eEZR
v9Iofm1kvh+BP9/IfD9ep1xosw3R+JrIkrqnumBe1D1kydtNv/4fSkzRg0gJGdRwUKmPNeUVheUj
5C1iY3hWxl6ndXTSzdwS9o9h0Z3a5fNSCs9stgLayrDod9wB3uW2EKwN5dCCeJy/wkT9+frArGwB
nckxF4lr0gK/u5UcFFD5KYKgBOTpxD4lyanNoYdmJRtl25VkSb/lqqRJCYxfIZDkZh7uUF4KDpqp
Sk8tWEw3Wd46XL/sQhTcqJZFtCF0fL65WX5yx9vMWfBsLUQ3DXEGq6GY5UXSYyLmAriTWAZul6a7
6xOyNkj/hGozzrJEIqN0a/RlKv5oCPpIqXPXKzgwwu/7tr2mkzzoOLU1M+0uFMtwzAY4ZPV0cTYe
vrYdtI1sFU4e4absnrqB/Wj+x9mVNEeqM9tfRAQgQLBlqNlll2ffDdHdbiNACEnM/Pp3fFf9cY3r
RW86oh02g5BSqcwzTPwp1fpn4GVXWp4rl19SNgZvLHlLZ7o31Ub1P6FD/v+AUqx8gaWyuWHmwKxq
Rx9wIhI7oQZ/p2bbzyMy6q7cTM4n9nOccj+Sc9r/sqBalmSQoDy1nqz/MUF1O5RZzY1QFIX97ru+
eVE+dKhGWwy7YXTIxamqDLpIRv3LlRBR/ASrg6GhWpICv9aMnbmpMzhhOrWRhoX/6eSoudQ3BLS+
iMyW2JWWDUqwtopmNzRm/hvYXlQkaqd4rVleDGEnuM1DNVZWTN052E2m12zzVDtz6BVT8GiVw/SL
BhA1iiALPR+Zb3l7r3bLLbw1DB7KvBmeqsyZY+G1NOl9WT8MkPa7QxWpSoJBGjG4/Toq6VBGRDbz
QRiqfctYMeCwkPrhCMvNCQzWRj550max01hN1FLLPDqW51yJJyuzYCkKS2SvHRP89cM8uNtx6Mqo
62YZgkRxDZW7Eh2X5BprqhR6NTgX1aQpoyq3ROi52c3cTM98pm/QMj9Vhf6brgeYI4sdNvUrntqu
2RzyAWJkhm3cwl2iDA1LnQAfOMM2+1oNbW2Gfw7on3v5VJqzkC3dV3zEcTjtvfynCmp7N3jau0hd
NpeO8gpIYTleqorCXdAfR/uYVc60H2tXoAuTfkKZBs23fam9k2iBnaocd7jyiCs73lIq3qmymfN+
Kg5damPOZqa5k5L5u7+KsUvCCK6LU64k8hBMKKrZae/fVRYroRJrKjQUrbYyd5Xjqe3f3W4R0j0K
FXAytgAo2pmEMTrnj7YAn3xi3nzfmlRcWD+Cp/V3d1vk42YvOYiyc3HwW3JqLPYPyycR9g27H/M5
COsMnnTf32ntIy2CfDv3okqdskJZeZAxRFTHE6Ce16bAyiRdUkeg6Q+DOOFIsJhNZwckZr4V6VT/
hGtG+4pOebvpA3kNELbyKksSiQbRNIWcYH3wuSRJ6uRu5BQgQX8/UGuB6vMV/1hvxGlKl4DTfPDN
EhSzbD+TYo9Oc/x3l18EDlTvoDALodlDFUze7QhvrY/eBeyLmtS/0mNce4NFxCjhZynM2uaHbPLy
LQVI/cictNt6mX0NCLR2i89P88cg5cE0wF3N44dJ2Bpty8Fme6cu/LOPreXKjrH2mRf529SAS0W9
vjr4dSqSwaM6KeCGEH3/HdauvlgPQwqYTlO07p4qGzRz2xCJHOz6Ss7z+TX/W07xl7yADjOod1F6
OHSGgoYcnAh1ODinxrsySdeu/7kH/jH+SD64TrXMDqZ7zPTJ7ptogmFpPTx/Pzpr118sAgNEyw53
yA4N6GxVWE6zfvGw0LbIDcQJXidsSL6/00rkWMqEN1IGBpTC1cG0qgOSmjsQpZ+cXu/LdtxaaR1c
iX8rM/Y/hIAKCvGtg+LvJKjcFtUEsil01Tck59nfrTt3sSjaQRE62Lw9GEjb0BBvxJAEmWGFU63t
1++H61/Yxlcza7EqmqG3nQm82n1d+ZsxhyoruC3g0ybprHYTO8xsvINafeTRpyYv74d03uTdQ8ev
QYvXvtdif6QU1OBxwKmqAGzsZy2m9jaVAyyljaKNWaC8Z4jpFte4SmvzcLE/widohtb3QOH4Pe28
Vp5MRi6uTBNvEJvvRzRYWaqLQOCXfTr0PlEHCK2GHnobQ94eGqd5Lwv/zg1aJE79h8qcKytrJe4s
uWOWqXIo16I74E1MnIn02L3nzv799y+zMl7Lpm41ok3TITQfTN3dKur0e0gPHAUMWDYFy67tYStD
tiSQWWDIN2npioMLt82knyor0a42woG71Y1rturcw3s+yTq4QIRDWwRXYva/Dc8vJv+Sf9FDWtVy
DCUPqPWNt3Pj9zo0i156odvbsCkl4LTDF7w7D8p1wyrv65s8Zdm7AWsIGjWma87bIsv5pTXq4QdS
dxuF7c72rm0q/yrxffWAi63Xyj14//ltfRhru3+tQZw+wSOZZGGWz4YMWxvGVuDZeAenaYazYWr4
mzqtv8EMEBffsKYHKufhyiaxciBato1TMYsMQFnrMATdHhrm5y4z4O3TnriZRnLwbtgEuee/m3iL
2FdVEw+gI5AdXLVXUO7WLwXk61P3n7+7/CLq5doEhdSrM3jhjIkzP/Yj21rTU2b9/P76a6tyEdV0
S8u+GER2GMt/ALoM++GvYGtQxF5EMOVm2iZDXx+glpEYUie9K3ak+ivvVFx+Eb3QJQ6cmaXVQWof
YhJ9YezcLLhWnlsJ9kseiSw8CDcHKjt49bs3+7ER8J3pb6FveBbl3fdDv7IxL6kkEpqvftXh01pY
JiWg6k66z81rGKy1qy8SGeGX1GMD5Af1UGwGLUL0CxDlH/7u2T/D8B9pmCKVbhRk0g5zNv/DSxD/
fGVujXS+Bg1Ye/xFPHG8aaQ1PM4OFfG2VVGE7uxtOz3H3z//2vddrFoHIrsGRKvVUffRdAPl9byI
53FHr2mYrT3+Ytmmc2DnVgMlfw/amHnqbl3DjBx0Lr9//JVVu6SC+HOGsNqD7z9j6sC0OWY++8tL
L5ZtWRiGUQ5IrVyLW2GfzQMK39OV08Hacy8WrS9mn3A9y6PvOHB2kglUxZLvh2Tliy4ZIN08zoDx
EDBv6lsJILSRbShqoz8cFKe+v8O/4K0v9rglCUSYqRoaH31DVAx1gX60le1G4tQ67IKxgJTKrOid
a/qtHw46L2/q2e735RAM95Pj+XPcTqCyz6wyjg4z5sT3OvHuWNkUakrHULSeGbJmuCa58/WA2Muk
3GNBw8ys6aEJIXVkKOOHy8SnP/nJYl481tZf5XW2u5jqzWzNJc3QzxszRyetWVV3gihy5WjxdcZl
/4efm9pTaRu8PdLiZBe/cbqPDfmQ9bAgBMjRMl+nLr/yfb9es7a7mPmzaed9R3GK196YXzLYkR2z
2baPkIW5VtL7ev6jTPq/YTPI0zTt8haGxtattJ7Sq9YeKxdeJteBBk4Yxp790VHDg+7zxLSvFXxX
hmWZWU+D7tOsVP2xaU8dMKUCtVg1XDvnrF19sU2ZZJZDUGOWwm6o3HUaxGgIr3T7VOnf3y/br08G
9jJ15kQFaVMQoKhL+zm1aByM5t5yzK1dXnMVXFlqS+oyI0r0fBbtEWs9zoqPtv8Y5IXYUFu9akq/
shCWBGau0feCOBFmZ9nBi6vt70G8gayDDdcseJe5bUPDTKs7LhCPvh+5tddarOyOuwE8RTFyPnrp
ur4Io4trgHBy/gjbxOj7m6y91yIBnWkRNBzUAOgTt8+MBEeVpufSQjEffO1XNpdPxCne7Z5fe6u1
pbJYgzWkuoQt++AQyLexeGjdl+9fZGUmL1PG2i+Hsu6wBI2yO2hPbWAce1c04/77y69M42W2OKSO
CSIOAuGoYePNQFkCHHN84eY1WsPKuJDFSoQfugE/5qw9Kv91ymBbln58/+Qrh1d7STMuZym9HBL7
x4CkXcRsi4elEbAdrfu9HswtNernYWrfKSDlQhv/FJDhJH52C37WBQCpByeYHnQt779/nLX3/Px+
f6SuPjoLU1YgnvVwmUuFDPPhSqRZgYvaS9JxKzMbBkEGQPhpp/aiVc128r05KkCj2VpzZ2ysCUBF
G9HnDMfZAPpsHYm/f6216bdcrK0xMq+ZwUNn+g1CiJBChYCJE6jH76+/NmyLdWrMOePCB7KmnNIf
s5XfOu58pd69NrUXG6/x2aVObYD9ysB8rUd5384VkiIRVDEKbFfqh2vjs1j2tm1PTk4qQLT8B884
D+7P4JoX1crQLFNPS+lB9g1WjqwATxjL0Crevx/0lYdeZpwDm40RxF2g1uwaLg4X0OWhMviXF18s
+NzzXB5whq1XvqlhX0+bxr9StVgp1tr256f+Y5Fps1IF5Me7Y5ZmY1QZ3YCgFbQnQZpmL5gHnWJV
ZJHOM1hH2VTemqQjmy4wVTx1vE9M1FIfVeBck1tfmWJLMrHniGlKEX2Ag0U/AtRwJ/8FaG/kjX38
/adamwSfP//jjekE2y9iM6D0WntXaX1junAm//7aK9U12HotLl4SI5gJ9iwoebH3MgunLCp/N29Q
EoKp2hupgRYL85/f323tTRYrvXE+dd16vAkKqsWOKTONPS7p7u+uvljsnmkE+WwNwYHbdz59ToPu
yiCtrZXFAp9EEMhCse44WzospBXDLyDqs2ung5UZ9B9GzzRB/H8E7tXDMQ3CqJGlSWwLulHmNYsQ
e2Xkl7Qdu+TZSLpPYuGu30xRujUTFlUJ2Y0yHm7gSB/P0Wk4yXN75jtxsV/K22zDryRi1r+L87/n
W3vJ6CmxVSEcMA5nQ2WSaEzzzyNta8PuqO/6kFiW/8g8X9zZo0obNOsDMYZ15RrnwhvUa9DPrhfN
ZQH1BVYCDlLnlCS1Z9gg7rTjwOJUGtOhx/8PYB9WkM4egj62KyN9d60BeCDd2olLK5ykc8/flF4L
wMynHGZOOhFXNJBRVSgzmS0rQE4KpVOhAvNcAcoTMccQdxAToR9EwJtR95K8Tj4rNg7hzl3mUHZ0
STZsiqwHWWkK2MW0HZU0mXaGsPJTf6ed0XgC3qTbK89iG1UKFy6BnN9ChIB9QEKhzcLcmKotK1zw
racyf2xI3TkhFIHL90ALFleWZnu/GCsv1I073KGfbvxIDU1PtuqtMHOrLMZG1D7PjaiSwfeK91w4
Rujaon+CDWF/LqBIGBaNA7dAMgRRRVX5AJYxC0vRt0eLZy3kbCcYlqB6WMR04PXO8p1gN0O17mQ4
cyqTbMzSLUTG+nsFZFZiq9q77TBsN+Ysi8j0mH3vDK4+ErhwqdACBup1SnkQKgCLN9q2jG3RcDTO
KxMVFN7aRxOKNhEbjWCfGwaMBCu3z3AKhO7bbNQNCedKpy/wNEGhRbWok6YTG2XYuSbMK6U/jUla
1cONYZPyETZrPnwaOedH0qiXtJASiJk2+GkG2VQdQYUjYd3PPcwaB2PYfB9xvjZk9uxlO6CyNU/H
MWiP7ERu/W27dzdyM9xwFhrn/EYem021z+6GE9wZEvvIDmkSPNZXcpuVM9SSW6bqIgemBmmHqeef
NPAfO9UOkWPlP/pJX3JYHHz/kmuhY7n9DKB6sgahA5JKod28qvbh+wuvhNV/t6Q/9jUYF6AN2Why
cALwCQvh2FDQn4sJ7lgOuWa48nXDBgjt/93ftN9WttEZ7bGPSwG145jeFBwCNHFdXIlua6+x2Hbc
bKx98PDIQRVYnXwuf8IWANjehl45n63dYLH9UAmFATbjkFPgs+YPXOahcQ3+vDKJlhwVhkeGU0FV
QBDzNKK2aYP/llXGDiJd22KqrqyTlTdYElKK2jTBYuAQ2vPpu2noi9ObT1Pg/l1asSSktH6h6swA
RwKF8XOu1Z6Z19QwVib/0q9nkG4LGVdwXWY4o07Gpbpq4rQyMc3FxEQ6kbk6wMgTizSwUwWVroyx
LyGK5WgRPaCzitoINNOJm8Co3f1RkeDQaqXDuc1fqq7YEah4/URbx2rCADoUjVMOu47bTWT57fhX
qY+1xCFanBNvbg11tJzTZNxX5tkf3r9f/l8PrbWkvxXYqYpy9uaD8qrblrb3vlEm31/661ltLYGx
sFmrGhHw7GA7WRtn5vAC17ojrOF3tc82knfXDPK+Tt0sb7E0q4aCmzCN+aHx9N5jv0fhbcgI9mjr
XokuXxexrCXqKcgxO8AZYAeqmy7yzNk7GWM+HabGwkkWmVb+5ma994SjDqKPUeZIrb4fxOBfJ6Qv
srYlswk7O7WqbsiOah6xpXUBoClbCSynG4FSwLp93Vc9pmIHskdtaWQxtEzFK5mG9q6ovf4mE6BF
GYoU9zWz3W1dtdPedmfzecYe/pHDrBb7tuTPdaYAPvVGkCFD12LBswGDP2ynnVlehB800WhZ5bmm
EJQP4bD6Ntq07ZJU1s6WN6W46dJH49MAvT7JXiR9HcT5+E9VOVEm54MzF3urGRIQmkPUUCLBwYM0
Qu7Vseh/j5mCne1BB1ZEcPrRQHxhS7rxJW5nRwaYPQIrXwBRnQW/AkLisnulGi7PI2CAHImKb8U1
8i6pimmblc5DJutfpQDxv/rZF044FbdpsU/7N3uG3CHFEBUleO0fpVvtTO7GHvGiRlkJGzIka79M
u068uUum1ldhXlBUefQ+GNHJ8ewcrqmfHOXWv7WHN5MYx962Pr0A9joLEsr0U0OmLR3yJ88m+0ob
oJOKY2ogC02nx7IyH3z6IkozpGbMxteCyxuDsk0O0FPLMrzoIB/gA70pyyksSV1t+hL8kRSq7m9+
ADe5iUK/ns+/5ppc6DxESLx3XLoHCNLdBcq+b52u2ORzm8D9aNP1z4FVx0bng007wmAJmZ1nFltH
/DDBbeICCWJaRtQ41/ZFNQIOTHbYSjfyizmpx5vS+ZGNELCy4YUgd8Be26WNVvZBcCOZyVlPIjLH
u64qQu29mYECns6DMilgBuOmHs4lUj5/O6oA3WO6n7kZlp0T8c8hKsE8A927fICgR5yyAGF9Pimq
drq3kwJ5tGP1Ue2lGwlHbxg8RGzIt7k3h6Nmke7EtqS5kWgIbpCPnJio9D0r+UMWJzlmUctiWQIc
dGuXZ8qtm+lnx0PrZRyC0DTD/Eza0DnY0EGU5Hk62i4eGYq9vhH1Dousd2soPizdHdP5sTa3bWpE
Oaapa+BgcQjyk1luWQ6PgsQkL/Aqtd0ofdb52S0Sme7ULRNbS57A9u2NSD56Ylfd5wUkNWLGI1we
r2fZId076jwiw2eRNB5adgDMG56Luo3mBwMC4uIyOS3cCsOURrU6o6+nhgsK/yCpM8dMOlWEqcn3
cyDC5pm+0MDYYaHkAj5R1N84wAKNz7QLQW0+U0/H1muHf5l7y+7yeucHz/a4m+BMGBedi0pzxJ2X
6cPIxlezGf9pIajJOZweKzXuSZ71IbUwHyuwKy45FP+nEWB9SEJAGk/4G5p5oSWezeGBzTfpreWp
cBZW0pZFUvBh68G46a3x0MmbIusXUzBGlbuZsQ3x6kjVNMEiAnGjVGEFIkB9T/MQphW5weIpSBBO
nA7DBNvRszDvunGvsgdTnGZnE8BZgduPKTmjEZYPD7TadfUtrFuSSkJ2I2z4uVUx1J49c8ur15Gf
6kKFOr9AXq4a7RAzrjBuMZ8YpAaCkGfxlG9NYzPvnADiLaGyAQbBdE7a+64OeX1C54cfhAVxgk2h
uq0x/oQRl4WXfC9kTB5cJ2rKnfkDonzaSsSPsUajKNJQx/mhP1KERB0beUixXvxzQN/xbOW4mVqo
Xt+1sHL1XjPj3JnoGV+wcaH50j8zPxE9nMtO7RixbFP4kd/sDe/FYxsLkia9c++ZUerczD34qPON
7nb1vB+YDr3uLpuTXh6gsuIyGlIsfM8NXR8/UImTwzggFI9QlrWA2SpQ6RB8W0MOlubnkUcFEAd+
e/LJGPUeToAAlthxCbu5asC3SkgX5cB7selFFv8o75IOOk6pPNAScbqpQ9crb6Vp732T7FjVw0W5
iUSK5V0dp+q3oR9r+aOhTtim93zE2dL+bVY3rHs3RyscWQ4bexIFKB00Pbs1SHHg9EUOfFsiCxuL
o8V+D7UZDgBa9PbbSHbQdIF14wtJ22QoSWhqNyyyKdJVG/vDnTtPoc+e2hpt8fmN5yr25Y1wGrgZ
PlH/uQVIoRcK5qz3Q1vFqfOsxXOu9q25zVDpKNQYufVZ12Wk+hRlJ4kng+nFdOvA36UAa5DPMPod
MfwCZg/QtwqMnzzbG/wd1QgryCMTCg8orIlSwqmPRZk2Yzd/7IA7bg1/V7syTPHgjnECgMQEgGSe
84gCgKx1G3vdPe1PFaD66AfG9ZDHqRmhZBIxFy6p460weTxhFQYw0dOgOqdsk4otzMJiXm2UVUde
BlANNOngHVfzXR74sQyypJEwXmAiEXnSe1PY9U3ojOaN1dYgcpF7UhSR396NcFwacgdlAYjCeROH
Z9tWZHSTu9lh9vCZ5wn4REdtm+ABBInjZNeRQ+FJ40ZamUfe2Ns26y+t50VqBLVyKE+0H25qbHt2
ZcaBCxqWG2wB0CEh7A12BJ+xn/oHD/iIiBbZPU+n2Gg+YKmTdCgQCec1Lz8Tr0/mWRG2xIzsxt+C
Bpkg78GQoF9mvs6m2k+Ywtypo9r8xzdGTPqP3H9lPNua7oDt7570Fzf4+akv00006twh6YyndoA7
fJ8lrVXgD0sEXZo09GJia8rMU2pWJ1KLI6ncHVx+mwiGXR8AdSdZ2oVd88zFHrWQWPv98zwal9RJ
eTTKWy5OAWo4GeKbwOCiV4g8CdkDquHRKE61lUbailP/mQYUBUc4W5VW4vjT1oFxUBsQM5xHCEgV
SK78yO7fssLpwWXT90U7PZiFhKGPk7GwpbYTYTqdOE2Tuem2aWnHqnMu1MZX1s5NJYY6LCt5ca0X
A0uAWQSVuI+u9O86u4gsIaOsvGmGi22ViUb5nM4KC6j7Z4AAZNuzQ8D0XTrWd6V0XoWP2rpu87uc
VtAGb5Nsbo9T377DJOm1a3XswcPTT/lRm2Myc/u9NMudV1PopqUI+JpZrxksiwuRbSlVsWjSjw6m
SFHugwGqU6j+yGDnsulXxzuMlrgjyjpbKbbNIi8QSPiROv7erFoSF9xvQzdzZFimEmVSf34LHAdF
SOF9ZC5FbMGpYOMzjK6F5v1GevQX/pBtR9NwN4UUzdafp+7M02IO0wBLWKpZha1fgzJoqm1fkQrF
uKzdlTnLw+GDdIlbm0Y0ZZa5A7QP24OVjhCg6+84oe8elGxCB48Cqfw8Bo3HQuILMVde6Hdt9/6B
GpWRlArbQqlrKIRqb9ig/fPhIHqXLsT4RFPvcofVUVk1N4RIc4/b/R6HzI7MEiTfLHfTyMxKeWRI
P2MT9q9J1TQkbkrj2bREg9DvX+wUD+rAkSBMublpdXAJHPlUDvOJ1t4rQ/YGl5ciHkADBdzjl8nm
bVW5D55fP/robrtTGsoq5eHUFj70ePwydApsiIILHtUEsARp0cQP0n5LPEpuMP+ea6fOEqn+lVwn
vxl4WNAWZ80TjN27uKx5FxtQ7w0zj6evVU/ssKfMDNOypyEMHX8RKzuPY4OuRzkgrdAeAtdoNhGa
FE0ccLylX1TIsYuuRERrjiCU7gsHKcNERxaqyT2pKrt1eb6DXhD2A8D+2NQ7mwljHfudlSOnr99T
f04KhDSlgNQKUAR3CU7vlQOGqmWJqFOwaYL5bCX6eg9d18uEaAG9gU3n8tNQjLux48bO6QJ6hOoT
hTGqTbtorhEwS9vNNi24boSyMrQdEwyM4TNvSKE3onJ4jqBDHucap7c08JC9lXZ5GWQwRL1y9V1p
inui001muDzKYWq2Q6m22wVGz06uJTH32ORCoduFLVcH0+y9M1f0xW2hxquNxj/pUcutsjN/32ow
eotR4pzUehUqzY6k+hL4pOmSDg3eo8F95yD9gG3BMmNvgGNkjyXsNJ+Ub2Czrocys8KiG71Nyx0H
uqlZySPXYWCTGMK7gbNa24S1AqE3Fcz4iaKr/GUYU32TeU57dlsT0tJD0WHj433MIDz5Y2qhXZFC
tDaiVuH+lKrJb3JlmzvFm/GNaZffYm+b7/ygmra6tpszTGHqs4LE3gNH0/V+LMe0+tHXjSxwSBln
TELp2S/fn66/LolZS/2nDErhJgUw5Yh4S8Og6wzEfrePHZlfqduuFEGWyk+ZpecUlRsIVgT+rcz4
vsTZph+rW+yLd7yhf1XFtQLyvwVWB0aJQw4hneNQ4OxczXM8q+bosSsovbVxWpTJag4qCQgdACfl
EmLA7kYgtZ+Fe6VStFKEWgo/kbKo6t7HTpLBoQ22X4ecXqMurdSGlloeTuEgO81GYFOms4NVO2Bo
ZImdv3v+qym01PQojGYMJqNDXxjbtDAe2zpAE+YKGXul7rTU87DdGvN+UGBdVGAg8MyQ+zZ3zW0g
GitmBQ7TTiZIZEKL8+CRub7Ce/560CBD+r+zKYW3CGwTSX5sZ++BN+TDqf0d0+iklNaVCfv1Layl
7/eI9Lg2tFCHHFkMdjFI0wa9th+dwLOfZpB9rlBF1qbWZ+H3j/aGHEag5BtSgElGpqTkM8EJqP/b
ifu56v+4+lCpqWQeZlefpxGoVeihXmk3rMWNz3H748qkafMJXQwsCWPQG78NurgLtDzUPBOxU6Dw
XEw4JfzdHF68htuD5c4F1CyNWR0ndZ8BHt6qKx2yFRFAaynuklZwkQTUnx+rjDu7knLyU9S9E6J+
SDZ0HOgTvHloQjM1k2jq4Qi3k7wJBjgHa/rITRn8yGCDidJBL4DCnuBlCr9c5AoQQZ1g+XWl0ko+
Z/d/C63WUhgGnqVEZ1pAEyNLHfYpnDP99iuPPaY4b9ShgMLnkTVNv7GKlIHi1Lh52ALhlbhVYxzA
c6LbUuH0gBepfpljOrVx4wXBD+qZNbBwLWpFs+uj7ELm/KUVff8DTXL5xgW2uVAZVX7jEnxmCNwZ
ERLK/gksXpzJ0ctVe0db+ev3H3tFs95fIg0Jbt+6VE5Haagp6oRGZc4PeUpiabsxNcUz2vFotaSX
0a8eCMFRj3z6IMwZefSgyBDqvn75/lm+jALUX2ISqxH6EhMAZzjm76R5qowysqxbu70mAPM14gI3
WCwjfNIMc0mrI5hKfQILMOsu1918ZzOLPXvScf4pS99JhoBVd3wyaGQy2Z/hxS2AFwhmyKFoipKC
ZEZkUMM+zoHnwG1mNM/aQknHs1JnB0tV9+yDZbXXbOqwOEe0UPNUGFei8dfoILzE5678RywYh7m0
/NE3DtWEJdo0m34uIBJOUPBDK7XI1WEs0K61kZEHkHNnHh7krjHkz+8/0pehCLf/DK1/3L6zSg+N
Q8WPcG498q6zIm52KDdmG9fzO1RUxbU2y9p0WGQxms0Q+CiocxxT821sqzsoL8Cx10VZ6bqaytpN
FrmMNAiphizPjtT6Tbx3qmhU2Leif/x+tL5MlTBai0a05fbmNBN/QKoEnJsH/lfc1KhZeGy8snWu
3WGxO9P+06kLtWx4Le9keoE41nwN47wyNkukYzoaPiWlTA8ZjN94CTBIweOivyjr/vvRWZlLS8Bj
JgJ3pIQaBwAeHzKDvRuiv0/pc553O/BVu79JKKm/9FrpaK4mLXAbx+1R5wciLaoza7jyie1/FU//
s1Xg+ouwAvqgSOsmRUGyg/+eFBMqdH5KIlS8s8tYuPfAIIPsM4qn1FGfxSgGKhS3xda2UUkLAms4
mY1GWchwZbETc/PCpoxEjBjPIzCseyIpQAyleQKu0UKZEQ0w/Dpop2RyY+xOHwo16NB19KXOCI6r
HodTPZtwXlcNatvKHUHSJz9YwbEdif6nM2T60xfYfSUtxNFL1fJoKIiHPpgLQ9FC1OiutfrzvG+i
l6JAH0aloqWRbHEKLHr/9+zJwET9HE2M2keFfmY4MzezVrENEedohApZ4iivCQHELFAv1/mB5/W4
LQz9AVo4elb/x9l5LcnJa1H4iagSoAC30LknZ/tGNR57QASJnJ7+rPaVf87QXTW3Hhc0ytp7r291
SPpWtZYb5tZ5GIkRV2Xic1jG8w4hvBaXSxjADP1D7tfsYYBMLUfiR2r4Q6dIeoWj1bs7lpsUoezJ
H5/rtM7rsIUZkBuWQC/XQQPLwnJVdha7RSgJSR7jsFqtEU/on6iKQC6YXCZ+pKNOPNQvKfFmBM6d
gHT6b5Yey9chyfjPqmkQZ/Bb1a9gGBokcK7dpxYilzTK0w1gZWIjUYiz6pu6ffIM4UhYnITBMeKz
OTiRXkC4MDXkpMoVq7ZGABARXPQigkpBg3zoEJZcqrcaB/lrmzb8iMAACFvJmDWo+7QrXN3i/qMV
fbW1an/YUcbZNi7HeJ87VOySbILW1if1ymLWsJ+grtjXcSVuOTfyZlJImAXID/H6igF3BedWZIKD
yu2sTS4JgmViHO+xNqGCy1PDBkVFZtOxGieq2n1FIk2FLPcQtWJlBJ/cUoI3NuFG08rqClVk5apl
p0j/kCOXC8+Hdl3brkW2THUV3ymP98jOgc80rjoTJfUaSGiRbHSR+OkGtDBA/VoE8a7k6E77qSMc
5cC24a+i1/E29pD/kR71jqRpT/YRKUffxH0bZoq7v2ou9M6PYavIJmPw98kt9nncO0jWoLNg61jL
VT9A6iyTyn3k7dDct93g3bQTUkKtk7nILfp5FWh4NiLz3KDk4wVsLXoPN2InWwmbxccSU2cjENOR
tp/vWF0huO97/gPDLfIDBIK2W/FRyDBv2AfXU3IlmiLb9wTDN4ictruVQMxtZe1l61g4/hphr3hd
ZCp9sUWXTiHRMjmIzoVkt0HefShS+6XCpfqH6MaJBnWKnEusjdusa7cq9q6k7ja2vHYIHJlNL16u
zTUtLRRKZllMVxbJEHgfnTSE64257of23ptsekAoP984jHnwjupbjAeoVaN1n+fuS2XpbDdNsTrE
Ni/CMe6HdZKmPyOv3rHCuxl6nKj7cmzWFhI9B49azVY1PTK8DtKRZojrvWMJFrJSeKENWtuqgaEV
GrV4ipGTRQ9YSI6M6bXsqdxWBYJ5mMTPfuy5h1iyMoxN/lD2bbO1icVXolPtqlPZKxqlfwaMjh1s
zN3VIMY3FBm4AUofTKAG7zXzWx0MbUJ+taYkL77jXCOk3OFcZtQKNncDgAm8DwYsqZteI13JUHQY
KCClQ3jacESQy/K+n7rq00tH/FWk0ZWYEo6Vsk0vna2/vENgY5jt/ig3bWrqt/IwONamK9OtK/WV
ReBFOU5vkRNf2W724hssSk0mw/N76tKmPTsPtJ7bGUomCxZhtzV5Q3n3tkv+sIRtzj//a4Sy8Oal
0Qo3FB5LJLFdUsprL2laGXQnLYSBJHfrthy5miSXzxNWxGzltgQLISzcb+EOAgGQ7qZ1o3n+phXU
/MZgzieea20Ny1GMATPrfI/K9+RhgDPzNoENW9ggBnChQxbOSvPiGTGRHgC33jvQMkdk+crKbkj/
cb5dFtp9HiUBbwLh1oH6B25V2P/JiLwOFmdcB13Es/sicy/cTE8H7S9OG/PKuo5EnVf2k3fwWInk
B0hqjzGzLoGkl5poduhGgLoeWeS20BHbwymXi/ihk/3W1vjnfDstvGCuzUi5VXajGuRBFjTMu36d
mUdeFtvzT1/ohb83v39uJzBI70yWZyl0UUPI9UMhECKQAHdlF16w9PNn7eP7DaGt4tbBrqudtoch
8O36o2DDhdPkwpF4LgqoEW1zBErCjxYSIwSZtO5at+86fkv5pQH0N4TxxQj6G5r5p5Ei19aO5Wb6
CMqIewOsZvHcdAxqbgOCHaZxnx2kP5Y7SZ3oSdm9t8mk1SLRidxi1hp3n7aokoEfdL/WaZ3dstTK
riPbr5Ag7Z1iRQgRJBi8vv+Bk5ezSQsg17d1jYrQQDSDfWN5o/VE42q6KnwbGcIYR0g4OEZHMoJA
XTc8DkHAHja0rNIbZ5LjY96btA79SaDaRhCypm3/2kAr/ti1vVrXjEB71EOVMHlAnQZxfyo8HwqN
Jd9gI79yonK4laxP120DScGA8vZDPfnDr4FDJwZ3CWZfFVPkh6mbkCCy6A+P1nzn5wC8sJZw8Ghh
uijaTKxNXFMcliKCMCUZ9yDEKTgvmwJUICNDI2rgocgY7SY70tvS7ou9qidrZ7kmacJBtMUa3FV+
Rbnb7EZJxTqu7eqKZhEMN1Ari/Q4/J3RHrnLpi3NPGSCIGW+9kYm6tW3Jsm8zDWBiL9AFw3H1knf
cR4+6gbVrqI0a+3ql/PvWFil5lX4rR6EQkTPO0wjz0NpmHNPGkftzj99YRb+X519G2s6lVYKXQgK
rkZdg/1K2Wc6SetCpHjpDafv+meOVMptpDJ9e9RiWKX1yYTmj3vR6/7vdP5qCs6WEdTATg1Shmie
Wxyw4rv+ZXxHTLO8Vs/DvfXTefPe+qfmvrmWN/TCZXthaZxX3bv5kMTyVPANn+2H0XKuqTVeSaFf
E/sSTHup0WbnHVPSujMcJk4ezgch7ewjcySSjW1+YXVcesHscNOltQ8JCzZwKV8J68JkKlZR2n9z
Zz3lXf7pc1NVYBCXAzyoioEHhvb9ClWMlxg3CzNibp8xypLJojBQ9dkOaixQY4KgwPnpsNC1c/8M
0zqNLQWaZcTy4SGl6qGaAaFZFV8ygP1a7Cy8uSihZ2Xfg8OBSDAqbFdKqU8BnyNSiY/IRG+ZJo9R
pI9RNP5oo/ZShyx912kY/NMhPMJ6OHEsIt7YYjd0UJh6qrty47JDZrm/5J/19Z4r5tmnKCGqb/qC
HiXpUMWR3dfeeA3Drk0/9vtxumTA/fXghfrnv19Dklh4TYOvMePPZnxxc8Qo6OP5EbD07NOn/dNS
ftXr1sPV/JB7eViMqG0YaFCWr+ef/vXQFf6pf/55uh7GrtCW4x3KPLtuufMrSYcLOc2lHz7rYq0a
HREwHg91Z+9S2DkEQmp/lY/Npcmx9IbZSt4NEZJQrk2PXtzvHB6vadxtG+GvzrfN0uNnK3lT2C5q
qNA2Ktkn5k1nf1AlGZ5/9tfjX/wNOP7T7g5Rg53GCUo1KZEP3IsgzBDShR9VSXZe0ssL37D0ntm6
jROeGTALvIPTyimoFQJQmZ+zwI66P1KxC285Nfj/73linnyPmnYgLKm8Qy79NafdvZ9cwmUsdMI8
7R6NUze0DhbACMF7N/NvXan2RFzSriw9fjZzqxIkK5zSWqgoUa1JPYLSeIbizwLozPM9vbAEzd00
xsIv0yZu0AMnqQKqoxR/zEkcchuFOJmot+dfs/Qhs4kcOwL1oi1eEznNdvKTR2OKXT32F4BfS19x
eu0/4zVtmrwqbWz7mftp4cbQQSTqNCUkEu/uRS+NpZechte/LxFpmQkvt1FB7POA+PHvnqDEU9ls
l1iIt3a9fP5ea82mts6dvNOKgh0iflfeU61/xpeSBl+nwQViQ//9CpuDLWsQqzl2b+0UVj98lHAF
qFTnV+4YoObuhjwNPx+Lew/Etwt7xML882azXER66lFv1x3zBgKH/LMUF87KSz0yO5WNCalcRZFC
Tu1m61uog811ZEFtI38BhKYCI2HfcL5LTjPuizVkbrIxgiHLq4y3KCqOoC9pISLpC2MFAkXniExB
DOtKVPZ+j/Mg0E//7SZLVqZ0bHwab1lzF5cF38a8yT7Pf81Cw4nTv/8zlKvIqgqq4ug46k/hoWoQ
9vCyRiV59oLE7u78Sxbm/NzCIVO97BMLWTxaTKEdlysb58+meD//9IVBJWZTPnK9FsJ/mhx5hMix
4XduF9+ff/RS68wmujVNTWqhlv+oGhAhWz1tB+xOVQ1NmyvM/YTCwPMvWvqG2Ty3eO4i0RANx8lj
3TapmN4jGl79/t7TZzN9iitI8bWD9ncQslZ5d4NoXbI6//Clzp3N6cG1UA9OIW+KHVRiQ8DlVx95
dunUv9Qws4ktC19yhGn8Q+toipypt3asIl9/66fPvRQy8Pe8IfXLYwvxNLRegaMhDokuLHYLR5q5
eQIaXdlFgzB47t+M/lWH+uBM3evs1/d+/GzmZkhNUkxf79DJX6ONAmc4gmTp98Yjn+3SQ9e5yk9w
mAcuGanAYm1pcckNfKldZvOV+cOImm7iH2j3nODm3OKinvEbgyD++ZZZesFpLP2zplkneTa1mTy0
mb2RooYQhcDQua5ffbC0L4ydhW2Az2Ysb6gV2/kpBt7ILkSx/4SYZHwc0vIncfsnbXV3Tl29nv+i
hVkwF0UjT8niHgv1ES5Bm2zIwfbi3+zp2fRNpqZIta/p0XH0yjvd3hF7v2SmtbA28NnsLVpvSgpe
y4PfWlfwW4mDKI7qIIvd7bcaZq6DBv+urVgsJao227exHI7F4FxomL+ewF9s9Gy28WaclVM6+t7B
Zv1TV9vvIOLv2sH7AEzcBI6yFEzdi72n7c9T9GOlxKXY4pdjizMxazbp2lXf9pPcO37HAj8Sz8Rl
720f/5qMcwc5vh2kfnF3vgm/nC2czRfBCf7HpHZtuW9Ms/fq8i12JhpqhfA1lZ1zYU5+ORLwlllj
1j7vpM2Z3Gept7eTPA2nGBa3fnbhEPB1YTLjs9UQHoNWJT1o+12neoB2OYOu1b0nY3VHnOQ9zae7
yO3fqT1ccmdY6KP5CimIbxcDMsr7NE1MYNf5U45ECQyGjnYXP2iQaBpziZR4+oj/G4lovNmKqSHK
KeH0Y+3t/pimfxQEstxVgQ04Kmku8cS+Hu94y2zZhHiGtkaT+EB0jurqpnZv2nGwjm0eIaHCIEXz
fVQMgC8xQiYsi9fMnAptmFddWFK/XOXwA2ZLqikTxlUkY1jX019R1kR4ob4wyv/WJn7VhrMz0GDc
rGgHNzqYKncOvqc+nVNiXiMgeoCoqIHaUmxZQqC7dTy96lr3fTTQVFcazKm0L24tIkLb9R/GGCL3
Co6xKLvkD6qurgqVrVGGcwBbeh8PFQ2oAFSA5uwh9ZI3NnVw2RYoslH0qkzUn5wPKDLR27EDw8Of
yAR5K7vEnVsaKrPlXIHUzZjgco+yHn5gSAvdW11f7iJDIxS0oTAiK7tLLrRLL5utU8UIyRJSXhiX
iZ9AUtUW91Y6pgfP8qojHfP2Eb5IZHd+nVoYHfOl3jUenSYHX1b408pJcfnm+cP5Ry8sTvOVnqo0
9ggTci/c5GfC5UfvJjcDMNrfe/xsbdJUGyEq4CSS+i3L7SBP66tsEBeOmQudMLf1wXqH6rEo8lF6
BGlg7iUrnvAbnmSPsLJvA83t5/OfsbDizX19UltNKqXC26PyqkZS3tXQbtZV4JMhpLm1qopLfrdL
/TFbiQZRGD5qbEmOGbOngVneKnKr/FVOqXVBzrCw680h4izyfORdmbdHnuWAmu9tn0cP3eDfs5ps
zrfX0lfMVhyRDtyYyrP2JuI/S9aOoRhLSPANvPTOv2GpR2aTPVGKMV1gD2qq5CZ2qw/Yf97auXsN
cdzWkf1r6lbh+VcttddsqkNa1bBIuHKP+q1QQ6OYhqNdhqbvL7xgobXoLPOV0W7KKSlwQAA+7TmG
LOo1YpnVBIlQ/oVDwsISMieL+1lJep9iDE3S2RLUI6Fi4Me32mdu1NOXEA5WBucb0JInKYK2+Onm
r7z7bvOc+uWfO00f5cnE7BFL1PDog+Lul7/VJUuWhRVkThNXcDFipsbKmrlx2LotalU+mP4TpQg0
OxcWj4XxM6eJd3Y6oKoVa6DnPcbmbWjajeaPMFdbn2//pa6dnR3GiSu3cGrsDkTfjHl8hGLiwlKx
NDJn8ziRrleUNh4tFU4CqQoR+w2UGi8M/KVfPp/EadKW7YSZpVtnz9purRL6nagoZ3PLmszYHXNT
KUE+a4DxBX6lhx3pNECGC/lQoi58wcL4mYPII0RPUquJrH3lfEZdG9DsV8XwIr9GUNS50MELvTAX
CaGe8HTkRjPlE9TnJ+kSqB8etp/z42fp8bM9uvE8UjqcWvu8rR6zPH5hJa5e1Th8fO/5s/nbFjbc
9iZu7f3OR/TNAhQCMKLaAjzo/AsWJthck+OjzBbiFyPRCX+EeHBOPsPRrTN8S3DL5poboKbGhic+
apn7NFl1XlcdBlRKbkHicS+M1oWJ4Lr/XeI0S3lnPGXt25RVewV6cqhFllx4+tdFo5zNLWxwfEy6
aRpcoGBHkoVEUi/Qdjui5JNF5Q6WA2NoUDSCWnCp97lf5ddQ/bKdnQMckJKehRZvYXlMsvZu6PQA
Fm/iBAOPurDmANdYjvpVNDLd5G4SHwE7u5T6W+rZ2QJRDNJvOuSoDzUCTVOzw6C/OUn92oJ+b4X7
K0D8Z3PxI4AyVOFgCcrg8JBBW8jj6IcoL+ESFybXXMWToqq5cXvsu5YQgL/YcbFqppoE9qjE95aH
uY4nJkZDrcnEvgRsH0wWCAg9MC4Cx3C6Oj/Dlr5itkR0wmGqtgecfxkvtkNUnHqfu9uOAG/wvVfM
VgkQU/IaJGKxR+nGurJl4Aztzh66C49fmGHzwlffB5aiSX2xd5vmTXXNqoGA75vPPr3znzHEKa+E
lfn+HmSauzxiOH9+8+w5h5E3JiK6tbC0tdpX9zA0Ny9ZyzlctArygIpqcSFG8Dfp9UWM4O/S8c83
QDAPMGQe54fKS4smlI0n6hB1J+w3VyUPVV55oG/LCOihjDlh4g8p4H82BlxsK+8atGJri0I9FVDj
mp1rUbqrChf1m1WCjarQVXb0LJHto2zs1sIrs59pxjPUUgAoc5N5qf1K+7gP0gwG92kDlpk/2O4e
oMRx5bqWvRH4f2sYW9Q/Csh+H40HVkpgYjgEB4ZXDMdaC+7kqnZvKW/qX5hsBXIOFan2At7eqyGG
Ih9MjQoYrsoaVtlQkZ/FCSuDcGJn7mCH4W86c2XSynYOFcAfKaz/oMcq9TiECXSpQTMOzjblwKEF
wmgZKMOylwZLYmigHz52LqYC/rc8tjrXt0U6qW1bS3APez+xQsgh6EPlW2KbAML9NLrDGE6qivZu
NEGnGvHxyljA2DS0AZdTV86FzXfBEITNVRATpxE4OHF0gD0O/+P5PbmqfKjoVgnofsEkK2/P2ahW
JdhRuM8KP1TMtSE40dNGw78dtsWpygCSBp/nAQqlbt/htPmdkgUOEch/Zw4Du9CGptWHL2+0GriA
6MaEDv9UoANS+xLrfWn1ml3gIADKI8mG5EAbp7uvO/EDCg3UURuXbs4vXgv71FyVwS3g6u3IwKm6
AhvMfyMQLLVIM+bdJe+mr0sAOZuXpudU9h6IT+DetYjZhHZlZ1s7F/JO5xPIOtCygEwFHvxhcoX6
xUfS3iIL5124Pi404bxonXqej+MC2KVT2qG0H6MDHhaiW8myZRdq0RaO0vOa5SlCUNCvBnJMc1Wt
BrsDVs6+axLxPBbTZ+Q19+f7aulTTv/+z0qXuhLyOB9pVdf3nziRzzQBhDSilxDoS8+f7QZTBlUX
yTMXCnF/11vahFYjr+tcPX3v98/PitbU9kM22YdSnkRgff0w2eCp9vGlureljnD+20A6LaVCeBNs
aobVMvrVoEZf6GY1gAZLrW8loDGeZ0e7zrZI6ZJpOvqKhU1mViOC3kPiXLgTLOz3f6fRP70cK7AC
4EzrIhEqQaq1063kycP5Hlg6T8+LiaH8MWUUg+sftVEXr0oDzGRuN24DjGOqcB5WXH4aPnh/6rg0
QTFgX9V9Hz8wRNSzQKd9D90qliDI02CcC8XYU95PfRkMU6p/CtHCa8KXWRKO3KLbqgNlzBk68Xn+
5y8sVvN65arC1k4S7R74hO0PRkYnFh7gul7p/xx9kFLPv2ZhHsxrln0XOQ3moUx5KttDWg2hIHzf
5cXqe4+fTeOsLApoMWNydBBT9NnOiTXEvhfWooXRM1d5eSlHXsKP9bGvy3fMrHfLwuPP//Cl5p/N
X78BHiorc3IcCVn14NT5gMN28hFhlQtNsxAbnStMyijLIiDUyKFo/R+NdrbGoPZlKlF2kANamdF6
Ixto2c9/z1I/zyayalGSHMfgsRjzCUX4ZvS3Fnix5x++tO3NhX0p43mKssn+ALcWsE+SDrwl93MS
uQbqW980BJG66CSHx6TcWLF1AZTz9UfReVH6CINKMJwi5BxF2z9lcWm14LYqlAholbUX7p5f9xOd
l6TjNJgh8Vzwg6QF4FFlOJoanNkxAB4udBVCSPxSCEl8DS7h1J9d4eLUNKysqTxweyzSNSeVdQdX
GblruNZ3cDs0cLgFM28zwKb+M+utluxryx9+g5fXaRhQ+MgfD04LIU4/Dm8xLADq3TAZiuKwsVFv
Y+v1P09L2XGAH3IKk1/uBUkJ+xSrgKENUnOmC7qK0DuSWGIzGsfZibIs1tytnCsIcoY7fapgazxb
HTMrdp4LF1jeOnWjO3AmI8gBeI5TKrHeBCPmPe2qLOANgafR6X5zh2xmsu66AcaGWd4UwaApbC1q
ldY3fsrUio4i3yq7Gtd+HFsbypwU7ggq+YHrDF8PbS43sugG8IUtrrfKmU5pvHS89bJ0QFnlmP3p
pWfdwltmvANLFjTcVlVrt4Sby2RJ66hHSu9tq3XtwCQdxLVJVG+mpuxvEuC9kyDOq2lj9zLf8LFJ
b628ddZ9RPMrPrbgtzdWsYWda/zpjLVzBePel6RBOVwdgw+f1tfdmEYQ9vZklVhQ3WD9hmsOUl+h
7dv5ajLeTSTqKy4LDRb19OYMjK8y+JKYoi1ANjRq15OhCjqU2B1sJzUbxLQQhwM9f8Mic5XlYw7A
YL6z42k/snKXsXaf4zIRtNP02/TsOh7K57rK1MblDJZPcZuvcgkypdED6j8r5zHHxTqwOqBSq5TG
2zz273LfAFgp/DdOAWGymd7ouqDYZxwQc0Z1b2Ugg9o6H8Mk0i9V0oCuSMsjSQXkS9ofV8i5gRcp
gNs0FQDFxk9h01OMH3ZebCen+tNE7AePyjsRFWOAXt8TYAUDK1J7x6HOivukBa3Vem8QfUciG7BJ
ecraFFC1hBNApIFF02Gl4vIW+me6AtKN3DL4CQaQ8cNNSbHNOJhb3DGrK+JlH5NMH8pW3+mykKs2
G/DnxHl3u+LKMu4Tral5SAh7xw0SKPcyK0O4sBPMtIZsQAcWn6TKbl0OlyzXgbeYIpUNjPeJfjsp
6MIENUEHtpEcNdaaDtJsVPg8llMTB2bUe5yVrB0E1ALcCv9zGIFSpREY3dr6abgzhAVMiTiL3n2W
PQxuAQJa8xx70Uvast/AZoAhSuorW4vfAznBiEkFtLZq8DQoasOxJVvwSidAxGUCyCSoECaOVjYS
2etKMdAouf2RjiZE6VcXsByOoXBdvIn1uAcs9cGCd9mQZq/Y3QGxbatNVPrXeTbdQYf9A/eT65qC
/2ui7qBddLJH0ys3RgWHlxJn7dMWBGkRuatMs2rlxvQGh6tfHgN4hDtPRUT3NRPAaLcm1MS9RjUN
vASQkgXY3t+DHAwGLujyunxwmumaI2paSBTwIOm4U5N37YrhqSzdY6P9tWwqSObHZyehUUiQMwly
Gh0o1/dRPeyseNoIiSKzKf3dEIgOGXAcTlECP1bjgNaQzzqx36qhztEcqRviwo/h26XXlTDVDhhS
TAQGS+koz8ExrZIOoAvnlkDXitDqdFXBfm3DfeBpCIwoqYDEwBMrxAqAeMB4wppmr1H4AfEQyX8j
EnPlSHKDoaqDsc9FOFH6GuVyJaW/8VOUXxu72MoKBeoOzN3G6s20A5januKrunBX4sQjHhxvPVLz
25RQmsbDNq0QuqlVtMpA1ijlRHZTBfcrYE84rE3BpPGDpoE5GMnytYPIwR1lRIbwDr/XEXysNRQk
IEKPu4KZj9LNfk1N04V9AUxASqt31G49J25WB6qyQea1h/fElgjC5JE4bdxwuBKTDjwiC4Bzx1vf
jvcFVgoaJ+wEgrV3mUQIQhp5rQAedhGx3g99Pl4LDdpO5jR3shjBIffHoCf8pbAwgHLt93eAzgaj
M95ZxL8mvo9WH9daNo+N6/xMS8t9rDM1vOfaRf+oiAS1A54+7ctj2cUfQJo+SO5sExyMCquN9m0l
38BipoEay+sBCyR2kuETcI9rHjnPvW0D3uPI7Qgvh6AXsD3g7FhI/kDzId/Y8PANAOJ4ViOKHdJy
gkdlCQa419s/7Mq6bpV9NMDsIsZib7ip/CuHptPaVli3m0icOCp027fVbWlP1QoWZvuohnVHZOpj
XmIgIqiFxbfF7of6VG+yfrSVfdVR7zf0znfDRPdYcH6lJZwJSJn98trqxW8R7aAMrHnZbmOaPPup
c9B6crbUg5tEjTABSwfQzBMG0hGuSawad2AEOoEuqw6GHmAxu2OJDhjdG6eOQV1DACwup3dJ+8eS
oPgF9Vn7qqrvfBTrB1LVb05fNugFH8HonL+hAG2PIwWiZh25Ij4WPU5awNertN80SfbHrYHT50UP
mnqOr0Mg7g/s/pBl59Y1F2qbetOVB9u6xBpxgCC1BiPJe4Sh7H06xfcVw2+LJLwnisqsCjc3YaIy
Fxyfwg+noWlWUyZvI4wW5ISAdRJj/It1FMYIACYdR8/qQzQ+hbXedN8ntg66Vr85iiZP1ghHTBP3
t0VOUclUbCw4zBuMq8FRKVbpkge1rTCqoaJfdSRNQuVoD7xX+dqAKBIikArYOsmfHb+6iXpzDSo9
wMPmIS6ytd35u6yDs3ehpl0SM7FLc1TWW4y/C8WeRNMDBJ1YQU2TNGxG4OVg3ykDr7DXdi6BZeKH
HhM4pCi0DqLG3DQ8K1d1NUEWVZE+dO3arEkBuwRaOG2QyA7kY7+YNhg8A/Du0etg0SNt6jXcmWFd
gIr+EYeLoqS/eTc8ZLEFMHRvNWFa4OoQl9UTMHdHr8LkK2KQYLKOXpkIG0kMU2lwuvNtyWyodif3
pYjtX4ZykJnNo+4wfHQMhAyC+U7Kd17mb4cBufbKr2DnMjA3jGwLNBx4CshoOhIC/71M0j9x3eDQ
2LrXkQEzh1cFjjppm8NKAVYoo8WzG1XiCqMQqAaAgLlrp1U3WpYfQGCpdYvVOBB+XvyhcDtkqxLM
LbChk0I9Aki0ET3f2ji/wuAFXiFCbOK8fXVj/gZtU7pS03TdNf1r0TqPJcfnE0s+2DT3wo72z4iE
/Uhc1Yfw/FgZDhVg79XoqCS3sK+j6oiU/vs01NcahZ7I5F0lHFU2VYPDBlCPIUr6+Qa6MqC0ZMH0
ya9Dl/da2umRpxqDw8vrbWSVxa0jIFMKAFIqwiaN0EfgjCEKnXDrQ7tenK+SEmaAq0qj3eMREeuQ
WNTckqlrsoDpKnmFWlueIkT2dEwKiBjDulVkgqpNizyscMR/9VrRDivOwJEIEEEy2zGZ8vuMdfm1
Q131gEh8dJ2WrnmMS5pvU4upB/jp2T6MnHkB9JIlcIGlKfHvMsAfXjsnKq6Im9RN4OLAss0ttwVr
3+9/8zTyYbtinBbUIZzEdghgVntAwiK0mD1JDgTgUPRBQaS4dScsNFFWZHBVsceePbogKOrQYPN8
UTCoCcsJnhhgsVmdHTQVxsQqbuCDCW8CnkCDLWX3YddTeyPLCcawY877uwm/9JWVjf9x/mb69TWe
/p+ErIZrE+3lgNJH74B6sPsKLASnMwdmpm8lnulcMqYVPM3GhAJ94dqrAnKByoOcH+YE579g4Y7r
zcLiDomKXmNIH+Q0kYOXOONWIuG2zso2uXCN/jqOQufV3M7gQQXiDvpIsvK2rKfHqIHc5PzP/zpM
CRbxf8OUDa6IXFt+dzQSnL+uhKkMMnpFlj/rXJktIuDjhTctNNScTI5lI3eKaIrhyBh37yVOvo9I
GWdrfFC8Of8xS684NeA/4cpUwZ610GioIlWfMEV4Kwb96MAn6Pzj/wrC/j+9R/1Z0AlJq8x3VBMf
qyHKHhVK53Kc5Jx4SzC7dzkO15sa6rTNlCj2xwMwdwP76+h/nJ1Jk6Q4FoR/EWZCiO0KxJ77Vll1
wWpLJBAIsQp+/XjUqZopIszy1tM9FiSLtvfcP9+FRQHBr+1ayNIbmn1W1vaeNK2+p1oPr6EdBA95
D8xeDAtX/xAOvLejMM3OmT2cDWJrq/MOdCr8yAvcPJq8ok9yZ0DiQVYUD1lP543foFXoEsfBBOkM
dCenoLgRYii2YVD4R2YQQ4AaU7lFNAPKoEhiuC29BkEj8OyOyOgZD3PPksC3kjaj5V1u2dlpduFH
CGZTJL2Y4eC183E/0QwZXGWXb6TJEBFTtOYYYqv2kA9I+GJG6i08UV8BjRJ75qTqPc2l2o0OIiBQ
K2UHkP2RiztWZZIxR8HVQYaEWHYQOSBCIYm8z+55JhuAFwMAqAb4SCyT1ts+hHLq8ktcmXGWbgW7
Q/VFGV0DkH+bG9QSWIy4BaC7rvz+yoBa+hQEAKqSz5U69cVoPwLvX2wGBG39rMrWPc55ZiGfRF+j
PqzcTEj/+8H3tEWIam3MUZvstUVGD+q5z0arO8OqK42elftZkuwFsJiOxjM7gX73o5ycXYmtSxTY
Cp5YHDUBrkmvFPLWRu9iJu0Ip5blU0wQnn4shNgXnXOf1umV5vy5G/qPwbv01wvaQ2NMND/JgMey
S4+BUzyMndnhXPcoynxTZc1Op973y9/Zyt0sQfcSAc5giRp+grP7++hnyYjiB9wW7bVe5krdc2m3
l2YUdlWoEUs+O/ABUiJFsydStjcVKV4rHBPQQ7umMVy7m8UyMfg40NSkxwHBs7YjArdDp0Kis7oy
ca/dy/myf03cTt94ta8npApK/TQOxT00tm+4vU3ZFMdZV3tN9NPn3stijXB6xgQoXubYSPcN4W8o
6VTiq0Fe/JVVYmVMBstFArCoPLWt4UjL0Y+zVNOYlsNxCM1rkIG1dvk2Vq6yNJHrwcJiV4nxqBVH
4+YVXM1IjjKmbL5yhZWBv7SN80GXtYDQBClGdZSHR1/qqK4zFHl/iibdX76NP+Smf4zKpX1c8V7U
8N7XpzD43ovHWjx4wXhDc1C/CTJa2HwnanlUUDEM3g/iiCuSiZXveWkorzQq92rwqpNlG2hMj3V1
VyKv6PJNrf344mueYPCxz0nzR6qQXpjd1NaARDq1ufzr9trPL77gKSgdCA6d6oQoKwSjiaA4Aq+L
4L0QsuIG/O4PnFvEGYIsqINo0vMtjhMJnaTxsuZLZ1J2cBwFsJWv2TtlDGfIy3/ayiez9NDNrZlR
o0M4KAUWt1LdBikDj41TvxDaPU0svXJoON/oP76ZpXMOtZOmbVAZPunKPM6ORvF/urLarUxES6Oc
mEuY8uypP4UVuh8pkLU4PvOfZYjEthrs5JSx26K6JkJYu5HFm4SClBZBJ7BfHThyKZHW2n4qhwCn
4cUslGZ+UFc5YgKM45wEETc0tG50wbeWd42UtjIFLT3FTTelfofWyMnNp+dR2vctpVuu5UcVWF8v
f1Arn7q36IpyleowLNFADE2TxtSppk1JkAE2FiT7VJMaxrr/Lj2WXYfYEGIm6JqxTaZmRodIsuDK
wvZvSJ7HfPrfnw9NiHSQvqpP2IEndt48KCOw04Dt0WcobMx3yBhLLIoMUq8/jhA6xB62Vwaxg+BG
REWexb6DIytqZQTZIpef6spOyF881bRrPUYynAMM6zY6RTZu4dyNY7kNXdR8h+5xAv1s9q6cv9eG
1GJbx0rYHQfYW6FchN5ekaQtvzNmxU5443ZH4dZXTskr11na+ybL7iSihvXJMi0qauDP6HhGYEGJ
BLN6jjKkWVx+fCvf/dLsx9UEfXZdgxxXaPUR+Ggbdpno7plCsa3srTm+fJ2V2cE9z7J/bYqC3pmh
BA+AOC2QFNmKAfGYCAu7/ON/NGf/mESXrr/OH4a6K4w6CTOkR6A3SkClCQ5iqGDd+X/S7EIPnjyk
gUJUlMctz61tj7C/TeipaW/9KdzNqoxNoMKbopTsDiHP1/CeKwN/aRXMWDaytp+BruyqHEFrzutU
QnrKy2vShLWXuJh6+xrViCrDuLR14X63Bp/sXVF6Hzjf5wmdy2ss4pUlcWkTrAIkA4OuW51k5yak
rn+hAVlEXA6/KNrcKG97L5df6NrXsphoMpL50irVdPThx4fy2N/WYCpeWdjXXsdixmAIJSKyyBRC
MB+YfBAdOqOz2Vz+y9d+fDFBuBLaYahEMJ5klyDTXbN5q83vyz++8liWrkAPqseSwbUPYiV5HDq2
K3NyTbG+8ocv3YA1Cq6+6VFuchpb/QoLyb846A+LCAj64HOTzdIWKIzXDc2E7wfBhx8VFxAbF/2D
FZR9pNPyykNa+UjZeZD8NdPYmUMZD0fvKMBoPpXttwqd/lqe2u5zZ++lQbAJnZw2NkHQZYqyeEQc
BlIYIYTuRYU0hanm4MojS6GKpDP+qQmC+/+5D2Ax0AMlAFsl4IRh13xA6sI+pfT75356sXUAqpLq
jjsETSR+N3fTU9Zdc2uufbaL0YwoYC/NoXU50mA4onu1dwGq/txfvRjLTsrpgBjS+eiWKQ6pgxoj
K6SfC15j/+cYbPPWdrB1Odp6bF5bqPtjEk7eoeeuc+XMuDLslm5BMnW0bXMGVM5QfdHQcyiL7jWn
V35+ZWVY+gS9CjNpoZCcQaGoQGiwrO4AGYIyxFxZetcusFjX07wQI52IOaZQaE8+mrUKoAqFLBfv
GiNxZUAvQ8IQq5tD+I+tlQ6fMyFA7LKiBt0pQW4G8L8vf0hr93F+P3/NGpl2hFC80KdQ5tWdZxCm
ScvZumlT80hlKK+8j5V93dI4mPnaLiyUoY/sXCyegBqKRgEQkLHtb+jHHSc9vSvEMly+qbWrLcY0
Uz6dOresT7ltx+hOT1FVwSmHZFvizFvEYJ3QBbt8qbWXtBjjlUtGu0Cax0lBq5dTdpj88QkSuvtQ
isRqWHdl8f4jBv/HVs9ZjHg0CQS2/Fhg+96xCgi0gM7qgCXZZIRPiHkiCBG1KudGI6I+rvOc3/d1
Vf1CIoy8Um5Ze6qLJR4OZcMHMAVOklNEmaQQCuCD5Dw2yj6g0zcPfXL5oa5caekUDCgdFec29nWp
2o8eAfzoYbSdh3SqN3KWKISUu8tX+ncSn8f+zzEohxAgUjxW77G5EXtkVcfbNjrkSfoVlBSdOI/z
0T9au2rzzI97NG6KL58iDuPSiynEhfmiGEVQn9IcjRFkUCElBsoZAH3ca8jhlRVoGQg2C0/ajj8N
pwI6n6r7gFvlc/PG0kQYcBCSpZIKEtevQ2jdOZAQ9MW3cbqGel6ZmJYBGr0ow05z0Z+mpvd35WiN
L1qE9QbSB74Xqtfby1/A2nUWc0U5DgIHIG2jyf6F9t+Mz3duBcVHcw1OtjJD/HFO/DXDTggBAesW
JptsTKuTdoMdehiJh6ELNwS5R44lu/JO1obNYorQIoXopYTRw3dFvknnmif1XHx4KXmx2uFoDbAH
kDG41gtee3KL+UDgqN6VbQriUQ8wNHbMgXcANGxDoS+5/G5WPt+ll6yqIOyBV2U6OQ4i3UvU92N1
hmJ+7tfPj/HvFzPVQY3gc3ViIySrfvk4y8+Z+dif8/pfP51rgaTcqSUnFzFDCSoxVYQWLoE8HJoM
xWSxaUpYHS7fx1r5fWkXa0YZ2LPU4OvRnzP6LUj0eEmnYs/L9zL1D1YW7kKZ3paOeGC62yAJ9Nvl
K698AX+K23/dpgOhUat905xSUW1TAYmV8PsHNEl+up1/pSJ03oj8Y92zz9/GX9cg0iiBhjPB+CwP
JMgS1RF0q8mVT2zt5xfDf4YVOsSHMJ+QphvV9K6WCJES19p7a7++2B3Ugy17Cwl2CLfnb1nWu7Ho
kWM7ZtdWynDl6SyGvGuxjuVBgJw/WMcGH536H2MHpRty31CP3OYj9Hj2Ncbryky2NJJBd57lmOdh
JPMdRAYgb27I0XEt5Acp6c6ScP1e/q5WLrT0wg5GIggG2pJTFeoHoQQ0fLmKIeF60gNU5D4E35cv
tDLBLN1rBCqFAFHc80nnzS63h0NBs/3ln167h/O//+u71SB2lx7CoE+z/JZmzqEqbsF9Sqzp0TTy
ygy2MuEvfWW8hxSBnmUKgtCk6cq4zQxk2Ge627hVCBBqAUC4fDsr7iNGzp/4X/czYbknlT2Qk8UR
DeNIcdNq+RtGms2QDftalxsLkYPh1O+FoLvLF12ZX5beM1GlZLSIYx9l7n1tiJshypGfHOkga9iG
2v3yVdbmT7KcA7xCuJOGGBhWsHvtjPZrOnhDYigBknYS3ksGpEREW7f+kQluIILHea/1YDslwCFe
/iPWPhf638fLbQYuZu7Qo6N0UpaKbJ0+fQlHduhS9ehxOX7yu1zMGCjxhg4ypdRJ5lAJQw6evQTp
7NxpZIYfqtqGDLZwzZUXuPaBLrYIs0nLmaRYIEbQEbcNwiEBl/W8uA4bCL8FEsWJNyDYrbq6L10p
icO4/N8HiUoew/kES6+Qkc83EjLB12zDEwYHepT9CgSQ9urB3MlNdj9fOQT++zt1lu61LM1cblhr
H03jz1OkPY++eX4RIHgVgigPybj15vJnsvKtOkvvGpVdIRlE0EdrrpCHPNh8Pzi9fJx8h90H+dA8
O0a7t7WPEjhCVbn/YhQlbwTxmg+Ivag+cxb07aUOB9TWHqn3zXxqLM9OchO8Q5MOUIEnjrTwT5A0
7QvSX2Hw/nNs4GLnr+uvqWds/bH1pJxPJaEx4u6R/ZrCdIMY6LaOHO+aPOafbxGXOV/+r8sozNeI
Ts2Do8Wd9zzQGo6yuk9s7e/tuv74zAvEVc5X/+sqxWTP6IAaH5bj4lUx6yVAxxWu7HYv2ZxCMujt
ee0G0QSr8MSb745tvSBm5f3y5f+54OHqi1kcjTr8RdOIE22F+PLJmw+Wlo+Xf/ufmx389mKn1lde
7Xij7x772QdHHRj44YdnfUqRg19fTNJFFgS1gjPsSIoJjVYDUSSBy9HiWeSOtZV87h4W07DHHCS5
YiY+6pHDxTBmdwAPQotFrxEF1h7SYvqtyobTCQl3JxdJd5XXRTU0WIGor6xlaz+/mHCl6EznBowd
WwabeTPlqH8FcGnVYXdNtLRyiaVoCYioshPhzI6pzRJUnqO8GpKMPF1+ASuDcClYkh0cKCFWwlM1
ejPSufFkOqpfgkJNkW8+VbXz7aVgyUuHMO0dOpzmKd9oi28g7ARC50dhT2j+/r58KytjbSlPYoDm
EEQshsdqthLWHv35Gmpv7ZfPr+avOURPPTPZ2IVHaczW8esNY9fyYP65YuPJLAZxpihopUiuQTMZ
KZEuaCDuHe03wIFFQ/dTtM+Xn83aR7QYzZKArAR7XYcIGI9vYcwMX4jVdhSW4+bn5y6xGMoIomNw
X3fdiYfsLQsGyAm68JzGPF1ZA9fewmIoB5CPl61G3x2Y2p1jG5Qnr8ULrqx4S7OAGgKb5AGyad35
AUGJvgf7VPXKwm+SXYvUWHnRSwl1aJE5zUiINJD+R9Ngf9T/YGefEfbWvfs2Dm+X38LKnSyV1Iy5
ATKlshAsHomav8nvZtiaOgf9eS02vKxfPnedxeKNdJB+bnKKweZYiGc95bDyBtl3Nf/2yysamH9r
9mA5WizdAW1tVwqkk9ngFcS+ZdE7NyucxJnKIplz/7vuWXPjNm6XVJmXxi2gm1GpYb9OrVTsVErT
fcG0SmbPkOTyfa+9xsVUYFHCuRl5eRJaj0mNQ/ija1T9s+1Rq24JVffOUNIsCcHGv3LJtVe6GFi1
o8DmJcN88mz5NKkNvMNGstfC8n561PtUXx4PezG6RjKOYdkFwdFAGT9BFd8V9W9/4L8uP7e1m1gs
lHYqQHkTg3/k0KjEjI7bBsFqceqILZgMMDWGqdlevtTKK1pqmkruuHye9HxCjOuRqEntO2ziN7rO
7kDWAMxxtm6J5bPd5cut3NlS2TRYrEy1lN6xqNNvZZOBGEDGSLpwR3aj+F0I68p9rczhS2mTIHag
jbDVSSMXeJNCobHtkH6Bh+lca0QzLGj/V/zz7aW+qcgrsPZ9iNwa5px4jbBrr95ffkxrf/1i4ADe
ZTUOzHaQS+T9XSbhpDdOiYRgB7Eely/xz+Ic/vrzXf21TI+w97jK6ttTzX5nbblrchekiCnqeYZ8
oQLpDUU0XeOyr93PYkX1jeEZkhPCYziIL6lbGYQRuF+dSerN5btZu8Bi2J/BqROXvDmZJot7+Van
bewX1+TW5zn0X296MdwzVBADwyAHlgBHDto+9qXZgAT+Phv78fINrI3DxZAfPSGyTAHm5TQ4mWtY
hgAFldgXU/ox2Pa+HNsrI2PlZpZ6pWwAW6jLiuYUdtXJuH2sgScLsUiQq0X/tUucb/Kvb2tuOqdQ
QdacEIW7GadHlRsoUWFAFVcktSuve6lZcrOwR18va462GQ+WtLaW/iDWNUnt2q+fb+uvP7+2VJCC
GYFu9jylSFotD0EHXkrQYMd5+W2vPaDF4IPVF5xAAw1LJ4cISAOgIB4nwDAqfU0CQs8fzj++WbYY
cqMubKiMXQSHHdmuvgETXLeRe+PvyzjbVHt6XxzSe2Bbmju1Nbflff+ZlgiMQYuR2DaTMAyS+VPn
ttFk9hPiGovuU8V3/PpyJGKlKjkZ0LNQ1iNy748UVZeyyL+banojWRBffj8rkyNbjMaJDzyfZqVO
uJZ7V/IOml+IQGpe1bsAR6cE0WNyW7dltgOKiF8pJa0sKEvZUTfSasTWCHwnmKa9/FsaXplc1n54
MR7HoQ662YaMsIETwC/srVUPV1aqlXnLOS/0f42VMZyaFiJivG5uAKRpNqDFxgoUgBwAmooDQW2u
+aD/XeWHIncxLgPXb4Ny8hDgDT7ojeuBu9AE3GwK9MQTrnvxzGYPUOXBsja+6qbNmbh85T5XNi7/
xy4nrRuk4QQSkGFh4pXoaEkKEQbDPnMDAFB+ByXPNZraygS0FCQVBrHdmUSZuMEYghk4R8ktLT43
dy4Z5hKcawtEwfoENtQ+C9IXMMKPYMW+f2roLBnmvQYodmjOx38KzoTqALEY96HzTfmvRosILBCE
VI5XJpvVT2IxH6SmENC54Rwtxv5L5nsQFfgtUpHEj8LxY513L3ZR3dtdtuOEsCtnrbXXs5gdhtRP
bTcI6ZF4pDhMdV3dpk3XxyGwx1deUvinJfCP+XspM6qYKnwDgtOpV7azyYXuEBXmhOn9PHD/q/ID
40eh05Wg/8JQtOVWn8rY554Btgp0Nxk5nU9Q/qoomgpVhf/owUkTC1gdc1YALBc0z7M2XjTSAlS0
XPVHF/X7k8c9HIGRwR6NAL4lKKY1m77gD2MIG4cPdwXa6MXvXjbepoZz5gbwhzoGkCXfII7rxRHz
U6fBuyENIg11/eAG/a8QOKNE980MKga4Fv2YQ0wU+HaiiftOU19AqPsH4ZwmFZ2OXhuCXWVKmXRs
rpLOlLdc85ec228or1pgjzkDeBv2oeAFiR3X+5UBRxuRQtwyymz4zGdY1cDUihS4eADVqNMopkcP
oreNsIYTrYpgzwYf7AGcEXNGAdDu5kNat12sQaQAdYdF5TA92dqc2dUDxGuTGbbcgeaaFXq6Dfqh
jexxShMPtP5kZDo7kBHOmmZmu7mBBaf3f/W1BMyMZT/7PPwY5x5pRH35rbGLZid8YE8k0EEg9ysv
akY1bKUEDqRlRRnTugfkqZzL2Jrl0WbdqQ8GLwJchO115ZyqOnuQBCSAGUtUxKCHBfmncKPctYCE
KtRPXo/v/Znk2eFQtxES/1SNIGwVHnhT1fS7tEN2W4r8hP7WbepaYLLN3GxFzi044ktUPjKS4p5b
O1K9tBLdsTBySl8nsk15HBr1XKT5FnU+bxNWvh1pCy+ioiAiKmz1E6eoXSBmgjJyGErh9kCnyOvl
O3qUv+x5/AIEHR7mfOzq/C4N6Rd7QNsSzdoDpClPZqIgy5DhI2tKDxQq8MPq3HsmQ/cjHKabXkL/
AFHBt4l1j2gTID4Ca1qeyixWPXEQt5GDlabFtgfonNWOSKCFfXIy90OV6FmU5OAVHAZgUL9GNt9W
k3oOx+F96FsVZ2UG6qDJ0QIU5Zs34sFMfZ1MWX+wqfejEfkjG+DiaAsLkElq45TcICO6sN49OQFu
OmTkIFrA/tIKsgannujWl/xA5vBVZm2ThEIBnuS09z3uHGZKoBTc2e4i7iIFwwpvSOvHLK/9DZnt
XS1RV7M7OGNtbr+CYXjSlgXI1YDn7QfWc9lO5EjgOY9YBZahRedw43QDmF0d9vMdrDSiavNDIcWw
k06tXvwa+BtHIva2pKRG2ppBZwcVYDCdlNpU2oVuM1NpHFTAUvE89bdAkucb5gEJl4fdD1bOP8cG
LUoKV/4GlMoTE+HXSXV7EoBPl05QegbM/WWkqzYM/EKqiy/cnx6rHL1A1C+gES7vAYZQGyzkYRwA
mQhk+T5X81NmOTcsGMHe6pA9FqQ3bes1oLTk94q2tyl09cMU0IQVfQ8iYkC2nWmCqO+0D5Rhb7Z4
nqeqMA/OeAbkBB7ZKd6+pWIEGNT0dC/7cW8RPOqyLQAvBNbXEE3AwD9zBB3Aa3ofDq6gjyx0gaOA
ZzQKfM6j1M157J7xh35j7sHkaLClxaTgmWk30BY5O05wG9h2G3uDDcicJsMenbo3fIrtbq59VFSq
MGmhCNqm6VgDc3mmh+ZWFo0Bo0cTsBvKJRhUelZ31uzm7+gf7evCYFVGEHJEMpR+GMBLA8w9mwAU
tkKBwCQbdhqCwEpKNGpevMI+hD556Lz2GQ64LiaiP/isC2Aszb6kBu0h3NvrZAdPIZ3RSsjUGA/Z
fC+pjXO+60J85X2zS/psy+qXsfgNgnQhzGpBMQLmHvoN70ddoiiEuQ6f3Bj0BzdP34lPdNwDWLWn
9eBjzgD8qqt5sA890EVaLeYtGxFQ0zbtHeV1lTCufrSZ1URWVzwXM75S30Ezru3zD506iCTM8udc
9mrbFGi705K+OWXz6kuWRlPgf50H9t4zQKLzprn32xGCtcZ8lAXwTXkofhtO/W054USDivdwnw9I
wc5HHmxqGxSxugnvKeQZorOqDUzExaYSAo2PoHKT2QIxye/zbeq1N04zIVG4ddm+TwPULH2DTCV+
k9vqbQ5BbcpID+LZ9BtYkt8WG36AIPXskq5JbKBGuyD/YQQIoTZH/QEcUtD5sinOuPNgjfL7UJTf
ai/7ruEuBs9x3FWtRpQS/TXM3V1Ksi9d2b/YvIH2sjcnh/RhRGani21lW/geaeJaaML2aC0mw+C/
mRzQ/2kSR1dYdsQtU+FYMocJsvzeeYC5wm0xzWCvfBdi+dpAwyt2kmNZHXJzREvAoL5TwzcuoMeS
zMsAXvNevIw9KgXcqAK9PsGeCdzBOZ1uiwmrmTvnT5ZVvyKGKD+XDXrsEfIGnEj3WPrixKf5Tega
y6VHXwvDUO0BrM32n03m+XGnSvADi4ontCBtHHbZGMF5BJimtsCFsg0SQ8fgWBvLjr0MGCmezvfQ
CzxRQYYtvhfwigWClZxA/rIK2BRNgP+ls8qPfOnZB3BwBnAFHROTHuuVwOyBnIfCbBoE3J2Q1gYB
oEJOSeYq7DyC6kGbvopxSsZSF1YnO0dGYAdXnsDPNGP56KduuG3h+tjwsCvBOQTWzlTeTyzKXxy7
fPAFMv/QM2gjLkLEcpsvbTq/8h4190FnaeIP9HG2mjKic/Fgj/XPiYzVTtmqukV/aYqB9PJPLnec
jcC5EsjDMXgoZdPtB+wgYNtzyEPR5GB3Bao+0jENowZYTMxfJBpbcUez8UkU+pXB2XS0XAMvuVOx
I/A96Z8kwsTFyWtjc1Bbg9p7S4NgRKFV2uREeJM9NAgwPBhkSTyIEWAPv26QISr76VGGaftUEuFG
BeHVYa5Y/7OorH3VmvaG54pip1IP27ab5e8KtGFQ5aycbRsqELAxd+onPSd5jXxobq22nb5AjAGp
XFbY9/VoAQ86ZOEXz7beBmucH9DrdCHU86jekV5NB4cjqCT16rfeV3vUo6ZthfDzbW4ovVMgkWyF
wZOjI5lvwpA2mxQI/61qexpz447PvV0OSALxSDKHmAgCYx7LCTFfgrZvRpUqwjYHnN5chclkCXvP
OxfYOx+0rhxulgjdDxEr7ItN3bFbu3Lt/TgEv6G2cDdNP39vxOhGXSixF9MtoIkdmBF+3r16BDjV
wq7TrZd6AmQhEpz/KC9OrdE78Bm81rQnVVxh97xNQSzfVtoOYks03VFxHW4tVMwSq8pccG9RerWz
OYVtx3V3+Thh1YPea9PUnohaC4HOLbebfWUpeFP0GN54dCAxsxSFjTuTN5UHhZjbmmzP+BTE0rXd
O9+UIsp8AgI+DeT3UoZFB8ZoX3+xtQtdDPMhiQBf8KPqsKlpGCwpIxgPErS0SBcpyBlpj3susxYB
ALWIPbBsEnRn020AOw6ECLYBmVD+Bi+OxlkFVGseeD9YMc7Yu5R6g9wS+5cDJuw984ufqPyLyMDi
7EYpPjsgjgGlxDQ4eBstJHbeMMxj02pg67JhS8tFWiShMt9yi1XxiLizQyt9LDWAUCVmklbMpOsk
Ksv1bZh7BTzGrNwbdKEjpMMjqYZyH9j2aQRZAVm5Q9nYMUUCU5wRt9lQ5eXbuW3f3RBokFLxeMTX
BZYG+L0hNuJb1eGb4Gz87veWTrLZPDQ460Rl10GujBGACepQmMYGyQEk0z7jWFDLciOl6hOR62cg
9zDlKKvdBGoUNw7Y3hFCT5884avbDDHzyUzdnyx3wo3V+SapgoxvOomtyFiPwJ+m1jspm59TiL/Y
G9iLnUO05eclTnzg9W/DHsJtmQUGXNoQp7Uh/a144GC77eP/L+1p207Ybfd/MJMprs2L9iuOripu
2+yjHHp3i1vJAbSUh0a11galYUizoDpIuGztxxxZufHUYvNaUr84+UPQkbgjokqmHAzulFBsUnOc
hgJq8scwHeHqLCYPn6voThMoZfFsBfq+8UaRBJhGb8HaArA3RCVAKafbdLN29wycpMimrHnAdJ1G
sh1vmx4TVeixc0KcfoMZLx2iHvGMG60I2RYjJVv0DG9I1hcbtDGcrRjMB/BfLo6SvAPs1cPA7psv
2LE0Oy/Myq1Cp/fOrzDTBi7rI9GVv+pKSSRhFk6UeRVuZuiejR4DFHVI58XozH9D48vcD8iV3vAZ
JwEXN/ilH+SzZo4f5bWpEx+EpKgqkXXmhSVw2RL16CkFm8Q1zzmpgfB1eIu+/tkYVLMxYWM37LIQ
/goFczj0sC194BmWpTbwH1yKOdnHMZUa2M96p8BWX3RvOkwfEbX+jJAlE49V/uL77nevxGnPH+wR
+3+inkCKxUXHCRxujb6HqIcfoVQqNjUJMVMp0BZl6Mf4iBHuEDr8IXcsBA8Uno6RDo4lu7c+dK+/
nbuBu87H4Xzk5LbtmnLbVA1Qd/2tIPJH5YC6rW2VAQ/ntb8gdh4SRDx1UdMX5V0NGBk0cDneK1jP
8YTdf2wR0m2pmw0blzAWW4jg3QwMdMGqwf7BT7m9Hfq6va98DSTzRL/1TY3QXlOpDSRbSHkn2fkj
yt9IG+gaPEvt8IhwZM1nUuwFlfm2bVKKGjMOrtZsrF3rOeOt4/TWvpEIkqwL+w2tzOALDE35uUJI
9p4HGmkYBBP2fl2xszJsQyW69HBxGI2NPRYwGyvWtnZI+1p5me3HYQNKbGU3EvT5EkIN4qe3CsWU
bw4psQXqhjCIAY1Nb0zNzQ829sOrK+Hp8yUEYWgcALkxGmXem8aiW4rH+AzLfpWAMdxuEWgu3rM2
FzcFabwnDfDSqW2aaUfS2X3K04bfSJcU+1kV9UeDXKE57qDojN05LI/+UIkY8cosASkVr6Uich8A
IbvTtA82M0rvO16iejEACnjsCzGc5Mi9WE7Kd/a8N2Fsty495rytwmhoz3FcQxdkdYSNxAyBFlS+
n6tCLy1l5xfcOBSl4qHViTvgO/pkQW7pJEO7AfyTXqAd77IbSRE1gB3v22zcj8s1zZWC39JPVhKF
DmlY28dAW8damvcg97egmF+pLa90g5ZuMsItibfTNacOWxrMIqfUftZnIj1OEp+7gUUzqGGE+0EJ
UbgcIXBpWHmo6+KOm09RdHx7aVT0Qo6jbAh+rRhxCgbQ0zF9bK7Kgdae/6KnVNj/4+w6miNntegv
UpUCCNh27pbTOI69ocafZySEcpZ+/Ts9Kw/PalV5aS+gRbjAvSfYsM1VMbQ6KuQfyRj+bCIa1ML9
ZoHXNF8bIRQsIQDXBJY1bDPHutKkfUA+7c21yl+Xp2CmBvO3TvepUBJPhWyARUDaPabXBDf1UVof
l5v+mn7LHJOKlldS4jBl4lRl9mHAFReGg/c0xS4PsaBEDcMSspKVfe3QQSPp0y6UyWbmxfQ6g3UB
GWtRQ9yMIdVkCYg/uXBgwROt/yYSwiSraQQ6UtIxD0ZS3Ld+/9qnBRwA+oWY9LXtHobOqClVQ6yg
Fz7YJya67ECT1N946VDuwg7MR38g8U1Oh/H8usZNvibJ0ZVpss87p1zZA/DDJLFgMQI6zfXZMuG5
Bmfn8fKszg3u+f+fFkyRCYuKDICuRna3Ha9/4viHwvbkL3z6TEXL5K6d1XJLrwBSaopLF/k1Kzsi
zskXv1b5rmbZtLWtwn24/DEzBdW/bjefPsYFni8p3ImfqMjJDoSL/qSm+ow9iHDb7sZbWIPsFG5b
q3zIlhhIM1vuL03hU6c8bpxeDAoqVLjLHcHOKfEUsuNvjp/z7/ykuGN6Fo3tE25/T9CgvZ16cqWn
4g2Fy+upmH5fHrm5aTKKTbSKZNM2uX1STfKiku7Ucj8QPd/hjXccu+npcjczY2Wy2oQYstStLdAY
oqF8a3jn3rR5A77I5eZnvsLksp2T+nnvhSiZud7ZPQYXtHj8YSFPXwFuDrjb6+V+ZjaN6Zmm4Llo
N6kNwZTEeVOsvom6PnBycBu/174RLmSTUFxvoXfsd29di7IiSiz+AU+4JfjE3EAZuz5RSDTHQPqf
aPdg+b99ytfF+KYnZ5WrfmEy5oKeSV2Tbp8gK+OMgaVCFFmYlWYvyuXTr9SjAvJpGS/fc2wdsIVa
4J7WxINc82oC1q1aATDIblGbdH9r1yFbCs7IC29rJNsU2FQLTthfTyMz0Xvx0MFMjwMNBe77LuTZ
DZzD9k27FBjmmjdm0R5ap2deJE+adStgf+GO0K4KLhbG9+v7HPI0/0YGKOrzsO8suKVCiYi6ydpL
ftvIpeglON3Xi4SZ2L1CEvhThyU/+UV3JG72O3nJqbXO8HhREcpnl9f635Pg/0vQzFQWYyJBsqR2
xEm6BZiNbqdfcpFFj3lUwR3orIEBqF0B/A23YnjnALCWQ4z7CF8lZFcaRl8zq+y2Oe5WS+X+c2z9
6he5/47siOdaH2nCTzlPb1Wobp1K57B6G1+bvutWyPRvbJ5vyybfgnp85OWSiuzclBrBvgXNWzgM
Zi60exmLBHkZqDAU765eQE3MrUgjyiOpXjAYC00Bddo7WMDvE2k3cMtZOuxn2jdBfyivTz0quOKk
tAvjmzPPH1gM5P0uL5W55vm/81LnOolpV8iTSl9qBaen9DkiL5fb/vpkYv+H9YM6iF17hQ7quBmO
MOIKD0DOeQs8iblfboQClLuZy1v88knc2gTqYLbYwyJuYcF+fe1hpiqZ78eRlrAEPwHy0OA+NQxb
HEw1XNUqBpSnQ/Y2HftTbVX+qbHLekkmd+6rzmP56ebjChR7kcfFgwDysm6TIHH5PDndtw5BZkIL
pbZJHvYDbqb6SYHjOQ0c7tzWwlqaCW7E2OM81DLPeTkGssNdTU2NOuSVhp8JXBDXtB/Ynkl/eL68
uGb2tYknlKUc7NxGQKHTS5TrNa18MGTjFVLc31xgxs7G0dhXcIriJ6AI9RrAj3sxea/OFC9drWbm
2kQNQrRjQgXYhbkJTBtklMByutjB/Wxhsme2nylWVsRlJAakz2BGVe56SPtC7vnjW4PvnVfAp1Va
AbHt5gDbniaOvL8Piz+o8e4cuOQhEbXEQZmZYRM0GMF+AV6PGP9Go7aQ/+r5r5Be8XjJVnWu/fO0
fPoIZNnU1OcYH9n9omkPK810UzfZWsGN+fIwzQQREw1oWZDXAqd5Ciz9BCTXutKvofvgojxo3zjt
7ajY/nJHcyvJ+/dTosGF22Q1KXiHASAwwKywzsP7SWbu7nsdGFvbdZMqrj09BaF7NrgT07FwVdCi
unK5/bm1apzSbhSi5BLilI5QYH3UFbMOdiHL711KPWMna0+LuE9qrKQRiBLgQFZpWO6npL+7/OvP
h+UXlxsT8afSBFAu1sSBKA+5F9BCFyst9yGKNXIQQQUQ/eWOZhaUma3rGUz80kbEAZ4UHmo/qhh+
qqmq8dKwzprk8HO57uoMzwOale8uHZsFgPNMaDczwI0ok0KjPnXKdQ+EDllPabMt6HBM1A9fPV7+
uplVbCaDR2B+kctAJyVu33Cb2mS1OiRgYn+veWO/8woQFo/yIYhrd9vAGCeaAG4E7u9y8zPhxMwF
52M9wIOzA43Prl54VRzDCDqRZfyUkiXQ7FwXxjZ3Yf/E+5rj9eA+5v5Ng8I/DsDMXXpezk2Ascv7
su6jGir9AUAAZ4fU4R31hJ9x/C1VSMbMZG2Cve26HBEdT7hV0QHFdk37X5CbWZjhuXePmaqd2NhX
DfAOQZjFDrjGtLlBLbx7zxq7uaE8D694q4GzAaXpSugpPGURriaubserEKihDUrR0RYQFrJQH5gJ
a2Z6N4k6t9I+AkOXdP+NUsCzedFQYa5t4+bu9HHIUN13gxFi+7BtRD0XjrLfysYwM3lb6RL4FhJN
QaetVxp175AtfklHtRBOZhaambslCapXJcqCJ4eerS6Rm4h+pvZSTWAmqw6K3L/H4UQFc/oqiwOS
9vIdQiXpq++44ROAmTBmLnLuFih70vzB7tNfEed828BlETLwtv90ORjMfeB50j7dLQB2i6zGGrCT
BCS9AWcZtmleMDh1R/ThchczwcBMzMqSwB+04exUZxNMJPejHa0djmrkwgtorn0jGGR9NEGF0xrh
XFs0R2Bq001rJS4EmlECQSozWjic59axcfRDSD4B+h7Z8tSlAQDOjxkbXi4PkXsOjF8czH/JB5+m
IS9pdZ5ncSJwegX0Zkw3dGJ1hkIahfG4b/tXGtI+9zKJ/K1SabGjVtlcFwOdgPO0nQNnhV6HrPb2
kO2W/7VEjWug9rtqpdN82NdWFF91A7UPLEfxaQ1TJQyTS2rASi5/wt/p/OITTBUp0rLJiYGcPcXQ
3NwjPdUcmxg5NSuBIrZwMn7dJDXcaMfe24E/7m1shcr/ILt+PSkcEKEHP86FHzOzJMxUc23FkHGI
8WCp7HIdj8+i/lPUZwz6ks6I+/d9/dXnGlENuuUjdXgFrL+I4M8LWOR+mOxshCvzYP2uat96sEtV
+0C1uGEGQ05YMrvT2eiy08WbIPAQ9NRxGmC/m9LkbUqFe10zy9sLpPOA6+J1GwBe7QJ3ndhsWFk9
GMxb5RUgbPoJiugraBfnN35uDVc5kJ373i34q7BbYDgdrR+1D0NaX9ThTpVuASU8HW656Pit75eO
RGFclXpVFTZ+CwWYJE/C4VEiSfTueO7rlDTNszcQD08BLkm66rp++lNmQl0NlbJvJNTu14SHzdku
PLmCHVWxw6WFw1B50IdwoPlee6HzWuWwH4diQLSRrRUfcMAUBzZWcG2v+Y412t17gAsfBtv90BNM
z5G4AFgTIIRjCzPzFsWaHx3w/jtPVs7D5FovwAKTbWjp7E+eyXBdVla+9Sox3Hq5wt/pOKWBHHN5
JgP4kIODRwlA49YvgNLjVcv0uAWCAkgjAQHmCcKgW5cBU57aQIy0jQ0w2xQB45e4b4nfiuPosvqa
RL17sC0/BXyuzY54vAhAGxq1Zsoe1+ME/SWnSD8imoSbwWmbVdjBBxcAO72tvQbgfXsCcr/PSbrN
qJudkpLlOcCcNXIAoqvhc5BOo7iNxhwxi9atvS7qWOzS2EOduydgp6Sw94Mr4S+CE3rjUfgvnl2y
iLumGtDQpCDVIcrL8SWGXdvW6zx69AFNOdv9ljtkM2F2nWcwWZpsKu4J/OMcwM9JfastpFjhmyRv
u2Rwdn3VttsJppk3bdj+bFg/HlHYyp4tmTu7vNf1fQnFkn1RMqDMLScZ3nVPBhA+C4DBILnTbl3X
01s5JBOAdP0fL4GjIq3CfoOpqQfAargH7ULabRUHbFBO1bDtRgkIN7HTVclpHa1HawB+E6ajN3bR
FUAoUFLvqF8IjERE3wtSDxVoajINCot2r6lKPej8MXjj5rVzyOPqZzIgA9kUubwjveNm+8mDbfNo
FeMmLM4DPjRYJV1SX8HhWe2sECgs2JDXa1y3+BOkcJN1J8F5AjRlrPRNP8XNHXx4k9c+5P1R0x6Q
8gqOhWtWDumhyBXfenH9y6fla9ED6xunoDdkDTRLZB9XW6WJs4dVXw8opqwJKOkwxwH0moh0I2Lh
PDZYPzBVHgZ2rxTSRACeukm/cabuPsaZsPPDtNq02KCAiT8UrWPtRSVjKFflafKDhznb2UlePMdS
PaaF3QDuHIcFkOfnijmWbLwG6DoBOrxid8C2vkwuirsbHtXQfksLuukiCyHRAmAJvKRKevSKiDLa
1DUMb0CFCOGtefl0mHl42sYZLUcp4e6FM3oQt3zwVvHw7NkAA8X9qavfw0wv9DNznbGNMzqDPnyW
4woVJECEbsoqGQ/1mIbAa0fT5nufYrzREdIh10dRGWEZOASxD/Jzp466VVBoTG6Gvnip7XThavP1
5/immB8gfV6nRQ2pkUEcuqE5Ahu3cR1vgQL49THp/59unwWznzaDsFzVMVgIKoeijjQAASBgS6bS
H5cHbK6X81P9091GO0rooqAMkgbgJMCYl4WwzJ6ufPb4vQ7OHX/qAGGYw59q4Khfg+uB0klDAQCl
j7F4/l4H5+n51IHPhfag+wXwFxDS0sK6DSnwR+Mms/5c7mFufxhjRMuycQmfUBsXL3oabv0KwEEy
rJmLQw6HWFo7C8v33OJX9xZzsJrzhOeYDYjIr8CjXavoufaBrqWodnkLncyQZpmpltqHXQRhK/QC
lZl1EtF1CHhyZbsrVz57Y7llSfIjhLFuvnTj+3qnMLPenE95mJQ2Er0gqQbcbX51bvqT1tVCiv08
Ov8/ar4g/66AkcR223a4+1vxGwWj1SE/ZXGrQcS7PP9f/3zfNGVuJu20Ez4imEgGalyEmnzqghUn
Wbwk7Xf+qV99ghGCBQjkVR8V/qmK2V3u6Eevk++Xf/3c6BhRFzdhy8qKzD91MpWrKBz/EKd/jBMk
TnxriR4/9/uNuDuNXpRWJckCDQDgAD8Lu154fc38fFPME2TTRHogQ55g1roaw5epUhtn/KGahazr
zOSa+p2SpaEqNLRdmMz4ShSSnZmZaht70UIgn+vBCB+94F1kxx49gZ5+zFx2rGn33Khxf3l+v45O
vqnZKXG5opRGY9D55S6D1ykwwP4vePfWMMDTP5os2bfd8C3qO8zA/91qdcpCm9VdG8QNWDagCRVB
DZzzepTxkq7y3HAZuxkm5gqsQ0y4n0FAQPyxxX8ofiy8PWfWqSnU2ekRb0MrrwLiJYCsRHiJX5VR
qh8uz8Vc8+Y2TuABZvGkAliCggM/vqUgznyvaWMbT24ilfC7Muh9Pe4KBVFiWzZLToBzu8zYv5xV
DgiqsE9h/QOPo5VWDE9zthpi93tB1FTmpAnNNGEQN8kyFq46Spt1Y/VX+djpzeURmjnXfFOe0/eJ
Amiogmwa6BQCRfY9nKfgIj6CSe+v8dLiS/pvM/P8fxKdlajwNICarPJHvbJCPLqQJVlIa841fp6j
TxeadBh9FLH6OIh0wf5rZDilK9GMS7JlM/uLGVu4dBkIon4zIrv9O+/eNBSIMvXn8hTMtX3+pE8/
3W+r0QI/wz8VjU8h/1KIXQJV/nXpDP7CLM914f3bRcySLqqEjZPG/WFn70lx447Pl3/93MAbu1fZ
VuqXbj8GtnObTdfgu19ud2ZzmW6obQk6VZlFgEnnTtyAagfBENGXYpWFRfGiR7xYL3c0NzbGLqYy
S5Q7sCFIWHho+/BxzJ0aeh32wsqcad+U5ZyKMuldriHLyWr/TqmxhOGXFYHBKaIlrsXMYJmanFA1
sEYuqjHoqX8vwuYH8hP3/qRObVt+7xAzTaTBtkj9HGT7oJUvFXj69b0THb81A6YK51QrkqdFBssL
lqCSKvgxFcON9rKFnz4X4/zz1HzaYS0fgLXUsIat3D8S9LWoqU6wc9io3Ft1DAUJda65sQYEtIUL
2Pma8sXV1Df2dAh6b9p6cR5YrvtT+k6+60NoynDwbXZZGoBHtHCRmZt5Y2d3SCP2AkaXQZNEB6Lz
H04HnqffeutCWvnu8gTN7HHTUrrss1BOpTsEVl4epW0dNIxBF47ouQ8wj+hRayErleOIU8/DIA8t
TL0Biby38iX88VwXxg5vJInjIjqHks5T10Oe9WtI6uR7YNDFPYQV8+9FWVMWNAfRrUsoT4MKuh0O
e2tw+S7thXg4E0ZMEVDGuRZtxLJAwhGkyd+iqF9X3zyCTOjwGBIYN3ZiDAr/vxaUfUk+ODiL31o9
puQnBNgHyiLYmDo6vMlEAnZ7vVRvnNlnJmo4TjScnaGhE6TDUwxm09B9JH26StSDzZd06udG3tjL
qewbu9YOXPLIs9fd5eNDXD1dHpq5po3dq8pWhBNB01zcCPokw181/fW9po1z2ZrOtbEaj8saD1gL
xZVcDJs2+3m59ZktRY1dWxVOo8cCCn8QJPY2ZQFyJKMSxF0H/EwU7hYCz9fmGMynxta1WeTYXs/z
gOfJdartYxs3p7gvj3j7B5MvzmJD0KIYR3uHbNahLkW14WA2X/7KmekxAcAWBAjqPhRpAIDUWids
PYFh7KRs4eYx8wg1jYpjp6hIUjAcB4Xjr+hoHbwwehl1fHJEvhURbBL9/lt2zgyW9/+egUUtVCt7
b4TEZLRSyJLV/p82+R521ifndfLphO0Jc0GErh3MU/sLciX7DJaPqzFbet/OrDcTE4yMK21b2yVI
aDwqFFcGPqz9+rHm2UKQmpsLY5PzHhrbeaMhX1rGEqSDqVoXOT17tLKyPjQooKzb2PJ+pEIugVxn
vsn0/+zHLidFihwEZwRE91p5oHfDca0BuwsWeUtfNnN4mwg8CFsV1RRScoqn8Q5aQxGEze0l2M9M
4yaq2dEQrgo7aC5DiaVfFZSEq4GE95e331zjRgiT0OJwnATGRv4YIkvt9S8FSr6X2545OEwMsx5V
rzMQhU6ciWxLpy45+HFnnTLtOJtBTcUR5mfFQhyZ68yIYpkKK7dmgHDKqovuNGmKY+1mdNdQ6LIB
MioOdaarx299mQlt5hYb7TEXECBp4HxnkbH6wN5nm8Lx1LOSWXfto9uFc2AmQppA59CeiCcSLK5Q
/azqPw6Kl+ESImFufxgRC3aL1CUhDEm76qeXXEFjah1DdWOQvy8P1NxvP/f7KWYVfpIpq0aKccqL
9eA8QdsAmhZLAOS51s///9Q6IohPZJqXuK+xK5KO+zIvmtVAh4/Lv35mc5gAZ+2NkssQOjMyEQ8t
KW+8sV54L801bdxKirYGxpwiUTPRfJ1kpwq77/KPnptSY0cPcACIrQjLJYKiFRndqyi76Wl/aqU6
XO5hZthNPLCgOR+SFD0kKGxF8lVFIKktsWrmGj8fHp/mNOKt0ECiyNOIpTKCLTD07/biPXnmCDKB
vnyqEzm58ACTdj4AfwB0hYwf+rTZw2QUWlHeU+ylS0+6uU8xFr8DPdt2GgQBDLP6EQ3eU2tVWy9d
ssidmWhT/KEWuDGpc9LDcaK1p8tNPaL00wMTpRfC3NwHnBfvp7kAGErK0S5YwKLkNp08aI6n8YmD
p7+wVuc6MHbBoGgJvqAg8HWCulR6LFO6UnSh+jZzIrjGRlAARNeinZzALZ6z/oY27qoM75X9UkTf
fLaYiF8bTqF9LXM7KLwYBXDP/h3m4YcH7tHCAM3NsXGq1WFPlAKtMvAq6BYD6XRT6veqf7+8kWda
N/G7nuRdGqbAHQzkIycPXivWU/RnstyFXz8zvaYMgz1BNVe2kJbQTtlBx1JFmyTm7a6wl3hsf2Wu
v0gCmUjeBlieguZlGgjq5beMQIkSEL7mqGPfh9KcBWYW9GuO0vLKRwHp7c1YJ5Ahgo+S3Keasw0u
vcmGd3birJK4Hg9eE/JVXlXeRz8m9WZiQm0TEtkPGdyFnqcobd6hEld40OOyq6cuE+E9SZjzU8Va
BomIyQs0buw9T6Rza0GFfKfH2grXIkrsRxn72KJDxtnSxXNmjZtaCXbV+1blVjQQzrDKMguWZUi3
QXGphXhxSb73zjWxuAUkFiMGl5pA0TQ71rkHV0qvj7YkSaPt5aU4g2UF2ObfWJO2Q9v2RTEEECKq
jl3dDbsypuDNaqie7mMhoqeCMYgfT6473es4Eu3a94eBbDSSc/UqJoJDaeiM2skg/Ez7rB7XVU94
jrey0x79JhJ7XnvVW8ptELlGsAFeY8ZBsJ40kfnCd8xtqfP/P4XMsS9H3Thgyfj1vXIPfslXU3k/
ZE+Xh2luR53//6n5JIYNYmsxP4i4BMXgQ4Jp0GT3lxufuZP8xZt/ajwaYtqihoHFFP6a2ElDb/ty
w3O/2ohiKRydQtxLCNxTrxi0Quzeg+rtEspi5kw3Ybu9aHQG9jUJwqjbsAmKbRA9E/VLP9ADUj2O
/HP5K2aGx5SKUCPzWdqFJEg9cQzz5s3qxMLIzwyQqQ7BuxxsjRCfkLbNgUEeZDOI7trS0L27/Nvn
OjCWJcxkJ001Utgxf9KcrFj2HIIpfrnxGV6Kb+J2oLgGsH4E8/KwAUCWvXPn15n+MsoH6Md69X82
v8vUi13eDkW78qwXv5dLXc8EQBPBk0CG05VAvgekqzZwqVvD0PlZT906t/OPstG7SdVBknTHPKv/
gzBrvwFF57HoomPOmp2u9V5P3jOHNtDlsZhbjMaNJmOQ9cz6kAbYSD8yyHuUnr+H0PqNrZxbaJ7e
WqO/cDubW4/uv7Ggswc1tDqjgRQKQqbZkTtkoem55WKmHlNw+hIP1w7VJWsr9jYt/6Utd4ESMTdn
RjggTWvlkpRIZAEDr/vop6LqGGbZ3nXVHqXOhSfW16GYmjDIKpRZn1NtB32SMOQw2fSDRjreTLyK
d1ynSxCjrweLmnjIzMk6FVnSD6RK7lIe3XRTV65kVC6U7r6eZ5B7/p1nALk1VEd7P9AddL1psXLH
j8uLdW6EjKjAIRkDPVW0PCbRvvWgpQzj1oeyWXKr+XqiqTiP2KcDBUY7wq/csQiczPKuIT0I4foq
5cnPKVTeXUKqZJsCY7uU653pzsQAaXtSk+oQRQvgreP8p1W/TyA7V0O7GqGecHnMvuaowhX232+K
Chi6N2HhBeBnyLUTZZDeHdJcwHQim/aEeSh5dhHMCEDAXsnGH5uFUPeXafn/V11qVghDKJ7CmCyt
ggwS0zsILZ/Iul4nG9taQWt2VY3remNdd1tI+a5OD+FG3qQv/nYpsM2sFd8ICbKKz6VpaQcE5mjr
yO8PHNYHMJKGV3ZdLSCXZ5a6b0SGWGQt823giDsBUnzs4vTuw7vLEzfTtlk5TEWX9qEfjgHktSHL
PMoPSHx9TxuCmkjPHM9YVo0SmvRptSqVC0Vv78H1x2PaXw2Qhr/8CXORxjhc3IrAKLriUBiEQlkK
zoeAOr1dvlxu3Zmp4VNhnCgulBIZs3B4lY0TbsLR8u9kY4cnnzMOmTIyfvTpYL/KeNDwRxTYAate
UXkHbliGsqDlQU9/8vcjDPzWgwsRdFKJKVw3ZBz2xdRNG+LEfYwQ4E6QT4Y3NW6CJNupKOJ7rChI
D1oiuoaIcAx1WmietFMa/kqASNw6Iqv3Sk9cgxPD/Xv89mzXCQDxrMIqHwYU4nYgvQ2wHiFsrzro
VEOLG2I7PGt2si3aYzeo8Vjjcr6qoqrdgKA0BPnQsxunrjJIb6eAS8d8OlXlkJx8eBscMJ/uCsKI
7SZJm/HWrmLrN0yKnmne9a9DAY0tq5DeeqSQHpe9n57I6GsBnYWyuLLGathEtDvrkY/elocO9iUb
2hvWtGW3LmLNbhqnqB9IdZYYbgl+fppm24bmOHSz7ia038RkH0NLyY3dQ3G7PjvhTeWZjAZnGXnF
nfBPiwzQDZnA8dq0oq83Qzt528YvYc3JPAlAcEseMt3mPyLdK2fdFU2r157b+7/qkIdbK+7UY6kT
SN17la9GuEqAXeOlUWFvOrtw1qlPhk3f+BZ8aAj0LYVO73iUxP5GkqkONxYT+ntqIdQEQPaSjJmS
jRt4Tldv4tEpnwTQNseupO7ChWBm+3BjecekwBsx7Ty4sowAEv6GgTKKf38u7565xo34qBJFdMIb
DxVsljyAvRBf50TAfxMWGsXC5fLrPojJhwnppJymcMrAbf0/sHj5z4maUzXBKuU730BMHswIGmle
6soNIg80v44B1FnXvQdLikgt3P2+jsLENiI8tN8HN0kyF9X4fnyCjhQkEHzPXaqRft28Z975Gp+I
ybV9LyhDkd/w1ocutWiX+O5fj79n3vQUiWFF5PrIg4zjIcpGtmssKO7p6Xs3GJi0/nu5gF44qRvY
8wR9bN14E/9I4XwFZX9H7PBR8TqnS/JSXx/nnjCufk2XRjBGgBOmC4k0MharOIbNgv+Spgu31q8v
Y55599PwnJCIZlUQQaX6hzX01d3gZeo4OI2E3Y1CXEOsW3rfzvV2Xg+fbpplAnZg1kZeYKewH6Dl
VcNAVG56f13m5XtJobp+eYv8LXL8/y3ME8YCLlzI7CObSAKYG6z5c39N8TVPzeoOR8dWr6uD+9qk
K/IAHfiNdYTh2Ev+kr7b90O8Yht2TNbJwmad+WSTf9AqaIo7dkGDKHnLgZdoO3jJZf85Itrl3vvl
r51Z8CYHgVNnSqCP4cEv1T3gXItgzB2jCha/fq99Y72j0lPDN7NzA5bdQgp9bYFuXZAFUOhMLDD5
B2NXOBb02UkABWh+ZBnpHn1nhMfD5d8+s4PM10YoGJT38p4GfTjx5xFVsdXgd9GGj0myqSD8vb3c
z9w8G0s7rh2X2rbDgoGBnJgp3JKUfZe7sCazoEm71rm1cD7ODZhxvSwzJ7Vc6XnBGNOPyvaPrar3
lz9irmnj6G3BJ41didQi0V6Ka+GIK0W5dLOfERHwuHH2JlVqyyjyz6416XTUZTNtYb909oDz4oNt
x/4RjN32oOPUvc6Twtkw0G8PLi863Dhb7yl0pP+9XUmM2crgscKYJ5rAZV2B4yE9wgQtWQNAFcgC
BQIr+3F5RP+KIn0RiEw5oRb3/6wpOVCpYZXDleXsSAjow32b1BPcxHOfIBfGy42yyvwuhqfmVQ2z
ixsukuGaajJtLK2LjeO21SmKQjwUFYcLYAPCsqVieJwUU7myyjqPVijaO2uPtM2bJrC6saYYaA4x
dtGKjCB/tn6dbO2m7B8uf9ncWjEiLOUAjrJBd8EQ95seBhGRCDffatrkerh10SkQq7ug4sNNKr0N
kkTf26Ymx2NKoFAgWNwFdutvIgYvwLHfc2atY/6Hxf9d/v0z8dikd3DuwwGlRCcQHlxZ8rVK/zRw
g7vc+EygYcaVwB/0lGYcV9aO4mYTsS7fkanT+3J00rdxsPXe5WqJr/UXtfbF8jXZHiN05904UiTQ
sGVb4x4YHaOOuNe0tKZDGA1y7cG8c1PC03Cf112yojJ+ltqpzqtc/5AU8S/uSLVWPlQZ8L9+Vcbw
rPThxPPcxWV2DGllHysJvxvRQs6LeyzfwpyR7wrakxWFWM7aYxre1gjYSGhYzxOELY6Au930deMd
VWm/psx+iwsAH+EpdDU5CgtGa/uQlsPvKSymdSrK5z6V5crxihB+RTLbxW7RbwY4Ry3Myl9Vn/8f
KNc8xkJbhHkpShIgNcKPNUpwPx07i2+5o+oTBeDsyan811FUKijLsTvb3qTiJoui6jrRgv2IoXF9
GGHxsQJV3/1WMsVjRphz00L2XY2NlEnqr2BnlME7Zym0zQQAZpxD4JdzO6fSC0IfxrBTB7tCabXd
QniZOy2YcRb1ORxR+wJZDjvR1Y5kvIE9qMXBSrTwcm8jeMDFrBT3wIaGdw3yC7uwgSWf7RfNE0eW
Yw2gcn5/ec99nU10zU+NpZPbjtc7QTnZ7aZt4UYzjcrdhaXwg5BUZ+c8oNb4iMLQSiEj8fGdfj2T
+VP4hLZOBeBFAnYdxH7YlsnuSC0P14nkquiseqW9iMLskOwu9zgXuoyozgVBNkI6BMVF+EPCtEbA
MlWGW7Aqh4Xs4UwXJgsoz+F+XAl8FB9q2B7ZeJpZ7AOZnYXJmlmXJgPIknEBlcgYMhFRh/ff1LBd
Mdh04UD/unKEvOm/T5gsgdpKVU1+4Pes3vdx/tI04lqIbgtVLUDLx/q33xfvl2dj5vJq0oGyRscN
LOG6oGuTbZVfd6O9qaoP4b18r/3zFH16j+VVlMky1AhatdpyTuEdnMEJSeyayV5d7mJuH5v8nyEq
UUtuSBvYnoaxH52aH3kapfe66dzr2BcoNkCPJbzmicf2acr4TvlKn4A1Lq9LK/kfZ+fWHKeuROFf
RJUESIJXYO4e2/HdfqGS7IQ7CMRF6NefNfspmxM8VX5KlasCA0gtqbvXt4wF39eivnKSWRsbi5hl
VD/yDN0IJzE7d2Ux3Exjc2VbvrIuL/P+vuO5XgmL2pPxMsSiRI4blxTIk059v3d0Gm9huo0z5+ev
dW0SLfbS4D+XsuohY7S8HA1yFuDQMbwvrrXIr361RRzop3IaGJqYwfVr74RlfYd07w2OPGNQDfhW
wBTCxpS+CeofejhSxX716GvkNwf2NTUUjAP+OzZFYcNLoEJxsy5U2IhbIVE59gFDuvK9Vt7gUkUk
h9FoQbU4xVAyKLgwoD4b1Oqa0mrt8os40amxjfvYc0+WCyu25FdSfiRXEZMrQWipIyKCaVVxvJsS
mfZB5cBBXayfPyg9zQVKTQC+fGmYLUVFtW8jveZY7umSDUrhQdAUY9AxduXya8Ns6UQwYz1XfpnW
p7kqxtCnqT5brt9EDQBS4ZB4DPikoo9Gx0rASsvleF8CKnCTSC+/473KNx3FLL7ya1aCw7KDf+D9
lKhihD2K96MSzxO7AnBYIUE6SyR5mqOdNUugbqG+cLY24GnnXgn/QcJYBDmVLIXh45SW+JQjqkU5
UcoGEQEK90QP3bX5tPJ0bBH6YL2aTPVIcBB16I/OeG2QjuJKungl9jH7v3MVPsBEkATj0YPD9ZB9
k3AIuLS3eWgUVTCw+NpgXMQ8gOHixqp6eootiUYB9B1DaFFaX8NLOUuBVQyjK8YvZfYBghONsU7Q
tdX2V/azK69/KaCCv4Q9s2qGRZisP5oxvSlwHr8ycFde/1I9BX/wQekav5wPWUgpCGIGxiGX8w7g
oiCVfen1L2VTg+14JCtKG20CWYVRCh9aUyoZNj2IlZ/fYqW06SzFU70rBjUMlTyVTTv+0zUwe+ol
jPLkMP0yVkvgsG7ZdRtCwU/uJkVhfEnNAH/dz++/9pEuwfyP/VDF4Ppt4ON5KpLqA650P4S4NkVW
tnJLlY07xnRwBIrC8HINS5pAWNXCxNuCxe2VSbiWanIXa7ZupS5TN2UnGaGqfeRhdVTP4od/gsZm
w+7n0N0Um/Ix++a9k0f/TI/DTb4vv5Uf9Qe3N9dQRCuDcSm68S2puYfz/Il644aK8kVzGHfD1y0L
bR0fROFf486tLLFLxU3R0B4WD95wEmYie5cSD00Dhb2dm1ZcOUCv3WKxitvQW1auIfbJJLa7KUVL
YLBYFfeTU3e7z8fc2i0uA+aPMQfkZ2/4hIoqTd07tMZtOeTrRU6vpNf/PSv+f2LC+bcl+4/r1xCR
WxUx6gRI6S0DfxRIVtWg9V3CI/xQ9bb1rU/48Jt3AhalpVOoM46c5KOLpbgpHZjbi6LON2AowpUH
Wtcd7Rr2zvo8PUODVm1llzrH2p/jLZUoS4Yqxzm5t93qvTd5FSUKPgAOyvV3sAOHYdvQ9+DrZtMO
zvYyspoBnaDw43Vhsu2hYA36wYb3I7rkWOtC3F3qk9tCBoqOcXkPp9j8pSg65wSn2uQuS5H/8TJO
I+rU6RGmY+bZcbsclEebRH3M2sDr/W7vgfZ44GkC4/Tci/fQaA0hIUVxaBzsZ20/Yy9FmylgD6Zk
U+ZVWwPEiJ7OicwaABg1zCVcmX3x6g4dMKJFUw35QQN63KN/dUDrcJ82gFhm5IVqtAl8ZVgwf7HY
SeFBNpI5AxC0PTmYpvPv1Zw62PB45vVrt1jEC1MIg554Mp0agtxeOWQ9MNgF+ukvEL9rrZ9/H95s
Wf/isGjnPlylTiLX55Tbd0yix6zXH58/w98jNluWvlqn5ZikrjxNkn6grfwfmrnR55de++WLud8L
g7Q9t6aTK4cHS+lIYbRPVXYlkbB2+cW8p3Pvx54k5kSyKRxA0ZX2hz398/lv//sBgXmLTzuTpvMa
t7EhcZY7f2SvUhI4Y8Oboy+Gnw5cBrlV/Pj8XisPsszWG4JGndJBAc+vx7BwnZA2t6y71rK18oGX
CfvWcmNex1jUAO0FhImXSBnF7ZXg+PdFmS0T9SPOgE0JI4lT2j6l5Cafqh2BABku61fG0NqvX3xk
5XVkmCYco92xPGttnmIg+D9/7Wu//fI5/ojrtqdryypxNPPEcBhEWsDbc3i84O1gOHANVHUZ6/+/
eLBlAlm24GBLT88nlfSwZrc9/7UlmfWB9c+Bf3Tm/waP+lrfzNrLWpxQEvizJ1h/6ImjdTOYHffc
XzrYPn9d/6pB//Yo9n/fly85SROnJScWWEEJ+5gzzv3ltvrGXtsPDn/bYgOnW6ZC+qM/8YMbVTft
wd6iK2wPi3YDi/Qhgvlx9lg/XzyQn7NpS4JrnhdrH3MR7QdVOS3gGi1grY8tqB1wUA8VUin+NWrX
3zPYTCwCAgrTE0VXKj2pck+HGhJctP3VMKEbbq3xuaqGx+Jrlrtsmd+tR4SZJKvpyU3TGAD78b7T
80OSdF/tcb0EvT9Gft5mtETDg31qcvI4wk8jGOuxCXIGxHzcTu2XjptsmekFvmYEt1+1J4/VEbuU
sIi9m6trqOGVsLnM7c5JazzsrNBJN9Bb1sL7LvHPXla/fD7eVybTEvSU2J3T6AEvSbndY1rZDy2Z
9p9feiUoLDO6PO49JVXRnqjlBP0b8d6Mc6fjMrq2eq3MBr4IBF5FBE60GViFJAvbvI7G6r6Jm4AU
1+bbyiP8X/Iv0bFoYcRzGkkR5klzUImAefcEL9MGmzr3ypFsZdYtYUJ87GuZpBVymDkMyuAwqa0h
yFMaSL1v/PviwnBD5fzzz7IyoJZJwQrpscSmiv17s5rmAfamKMpf84BY+SjLVOBMIeNLXKjDUNqu
AnTekgBkum9OdrGw0L8/f4aVUbvMB/astTmBNwGKfmYzl/qQN/7h80uvvZ7FoGpdNJ3kBAm3NmZb
QX/ABByGVV9L9+IY9d+YZDsQxaQZvnSaP7fyh+uixJ29f/7L1978YnGoOCwhWAXErDG3Pd90rnlq
pL2naIz4/AZrb32xOFC4BsOS6lKRQ1/Rmyd1+26y+Bo6aOXqy8xXOWWEq6qvT3mhXmlSP7TudK26
tHbtxVJQD2XTOAa7Q9+jN26vbgaW3X/+UlbGyzLd1TfxMOYDR6lIjoDsZ9F8+Te7tjNcu/zlY/+x
iAn03GemRbLZGqagG7cMm48kf/r8t6+9lstN/7y4dng2wPH+1DRpE1hA7XqT97UpumydQnk4lY7i
8tQOc4ocvYRIy7smRVoZ6ssUvMctfy4yKmEq393nffWPGrwxAJFol9et87VAuUzHWyqv3VyK5qSd
kYad6nPYDQNCnA/ztVzy2nMspqwPw5wJOvbh1NrWHBVu6Z/cru8fFEDwN/009z++9KGdRVCrarg4
ZB2TJ0bqp87h+3m45tK6NoYWQYHPpuGWceRpSMAXo8nBS/PN1371Zbn8Y3j2cex2Bju1U5LkEnD6
gT6PYq5eP7/6yrtfpgUtDWS1yoEzgDnMi6Wteqst/tuMaR466HK+MohWXs/SfDSbaE8dloFfjc3V
xsv6bovctX3lYLqycVi6js7l3DLFy+FEXcwtwev8QGENsRG5tKNMuru4T+jG8WeKPqtrZrYr2Xe2
TBUmSElMvpL2KWaFf5v0im+4Hhxob0pyGJMWzHpH4WxMMJZD0Yyah7AoT784aZYcH5VCdxSTEiOu
GB95HutgsGvY4cTW0U2+inlmzmKphiuGKqWCNDDlo4d6aSZuEjbNb1WONS+ycOCddqIu3W+tBSP2
AOx7/zlH5c6+MvpX9p5L2JnfIVk5or5+shyaQOfDXjpLbpsasaiZ7be8Hb54o8UMxjZ96ipfTKeq
/i2693HC6TUjsAIZIK66VjK5LCl/OVYvKUOyGq3RpN4E0x5Vvkw4+22HbtBVQAB1+VKpni0NR3nt
wmHEmeFubqchHMYucbqYrqzzK6myJWvIpcqe4GpgTk2qN0XeBpkuw7owYeqRsFFo6YEP0ueRae1d
XSLWH3HPK4vEylF5PTFrjDrotT2RhtZ0ZdFfu/rl739cXZG2IZaHLahPp/HVAISyjV0VH8eaJVdC
69otLsHwj1uAltJmni+Kk0b3QeTrJjkQ2uebWs/Fl7rD2L/gkT9ugaAqiafRsujnD2w2Iff3YrwG
uF5ZGpasIT/VqnVAmkQRrmLbUlGzKRXcSqy+KrZ+mVzLK64sDkvgkJEalcnOn06ZBvCJ+bx8ji3E
lC+Oo8XE9hOFHtiSwae4eu7EY0c22bWj90pwWrKGbM/RiSiJddQu+opKwHtxILZovc9gs92SK6mV
FRQFvPT+O5BUzJt5cLh1dMZ6U8kiQhEZDXTW1s2OxGLPIn5NMn0c5SkTYH21QZdnkceuHMtXhvGS
RmQ8RdGQZY+n1oerXZtEDKVzd9h+PstXBtnSVrRTlGIZhQF9Jn2SAlKUlRvhztDnAmW5A+eovHKj
f0PUX2Lv0mF0gioHzilQh3HVT5tmaFx7QxG2kGMQdnyEuV73Ihzt/y6beP5w0Vy8KaxRPAAhY2MJ
UMM2r43ZtK2P7nQxFdCSWlnb/m51fRHSFs6v2HaR4pnapg/9qejvqjiDwlTBL4mc/Iqy23T2hzxw
CjGOYeuN8bWD3UpnEFviYjJIG5XbQrIOU27+LIzGWJyAj0xDL/eRS6/guOZU1rwpYQGx87TrR7A5
7wM1x+lG5WSMYID59vkXXRsvi7DHRVJLNHTFx457N/GY/RqLaocR1FyZz2sjZrGLp1LPyiUxzEer
/l7S6pzm+sPphwe7pt8/f4S1Wyw2PdAwe9KODTLb9J22dy52cbV6MdO1yLq2d1xSibClz8t6gvE0
B1Veqgp2fL2VBT1AotXc7hJ22SvmpwRrYACH7SvwuLUvs4iETcwxLjgt8Fh+F3TGj2SOXH7n5c+f
v7eVGyxpQtDPNF4N18+TmdMoI+Wh8+BrPoorU3hloVgShbqZdhRtlhrNseAq8w5WimU1XqmNrnxz
cvn7H0upk1pTZhwHXetV+51rSuFzPcNcVmvvZ6LTa6vR2m0ur+6P2/RzCzptiZZxIbxhh3jw5OTj
cFNBQx/ZvuZXNgYrK9MSIWT3VgwdMioYhbwnMwmKfEd9EmTjr2t1hbU7LKYhz1mDjkMBewpmy6Pd
yMe40TQcMh5vEjI9NVc56muvbDEbCysrij6f46MgL3L+7Rc8hCdrihPP10btIv0w1hZ0ZykAHWny
wOPJDoH2xWaWX5kUK6fTpTq8IKiMtPWE/YfMH1IGHPyEuCjNm5jafdZkfeCNUOz0Tf/t8+f5+w3d
pV4cAkc31dXkHVGrbUN4y86HPomzMSgsx9pPpC12SandYPD5P10Np57Pb/v3ye8sD6RVads9siDd
qcrIL1kiT+RV8y3prxkZ/H32O8vsDXpcezPTVJ0EK+oQmngfJ2/7mpfI34ezszzn1hSGxHBPpCfh
kKMq+AOn6U9k7t6mKbnD36+cn/6lZ///LgTx5L/zv7MvW93K2CeNXsMiANvXfW1w81/a8cy+Bezi
Vs/1eMdwDgnjtv1pbEdEiavINyszbqTq3v6ltGyhK27YY5fm2FA4YnySMOaN3CnT545MYG3UBfnl
24NAow5anhXJwcDvJsiRoaoMm5gxJ+xtg3oKfHfHLUhtxevn4+Dv38lelj6o5QpegBQGDef8q3Pb
3359Dev/95FtLwseXpLY/RBreQLAP923WXrLlXOELP7OGfi+MqBRjh28L1Hk/NqzLIIcZW6GpdKH
GblrigfTCdhHk7iLPr/62oxZrMeqkZDw9uiXw57yzhD/0ZpiGNFea8n5+4dwlsmGhkE8xHI4wPo9
PI85OnR2eUP87ec//u9R2VmmGSZN2nGMY3qClMK3IUJsI6nfU30to7p2/ctE/WOh9DxtJ57x8XKm
FBjQNPmFJro3qdg/ZDRXVsm1N7RYjDNZ1hVNB3UCmvPnaKszi739569nJZ78C7z64+fbtZ0kpp+n
E0Xz38ZP5umOtVkDXKr+CaMowLwkrJEOn99sZSAt0wB5xVgjL3uXTvq3WQeAUjuyF+Dar82DtY+x
WILLRgEHO6JlXWfuXTd7QKoVvyoKnFE98/evPcQiMnouhzajAUEPbyyDTwcstQPDfftNOcO1Dera
V1nMOKdO7Nq6jB+bmenE8847Ap8EcGoObauq3Blu6Q25koj7e67MWWYHcprZs91lWFJMx7e94wGc
1PVpNE4z3fR2NTx5yUg2xiHminZiZRwsEwWYMlYjfHSUpp6JUi0OI4+3LRVXxvTaAy2mZO3JMmfd
AJUOn+/dvqebvBujAitmEGfiZ0uz3WixK8Hx77HeWSYGgKDLuwR+USfedyQYYb8FB7fupmLJuaDk
HZkB9B6Q/NvQAJr7lRFoL9sj1ZwMhcXw+gx7qNgUsPbFgKv8+cX/Hmtsb/HyHKe2bGfSLcCdcDK2
hPrWXm28Xpmey9SGsDJ3BqAZncR9OUKt1w0FEMOMbWhTz0cfs/eant5x/233+8sOZolnrs3IHGmk
OU2Up5typslLy417qJld7MYxn5EXLsoTL6bkvc+AEJezqN5Hq/M3cd2OXcCha99ayFI/1UAbHpzK
WFXAzKA/kKvLD0VTdHcD4wAe06yjd8xwfWMmUL4SK7ZwbqrmcwkuwV5oVm3RkhI/Oek47GzdZbvK
Em00Jo0KwVnznrjfJNvc6+RNzJCm8+gF8Gyn6FyhpXdbF6k+zII0aUimQaIhuYopGlxUcYagr4tq
XZVRVszzvZx7BWMX7vfABLouPaZuB7/2HruQ0VNxBYSMbW7d2RtvY6cef3l+Ql8gumkOY5nRh4FO
rRe2U1LywFTwgISAK963JRX3VdoPe1ji5puZd/Std2K5syHRDwBmmiLTKP+BaVplYcx5rUMUWaxk
kynZbLx5zgKQ/YvQjVNMeT61YEVDM9n4qTyg4dqLJt+en+NajM8wdc12RdxnD1lXNfC7cnM7kq4D
3ze3ZGE1iQh28Y+Ywr9KmGfsatK90NzObktWnuyuAzsDW61A4+y6KS0lbycDCHWs6jCLgZ1N0sOQ
WqEpx/FQD5l8Bqtj3qRyQBXRdZyw5CqOyrIwW9FaP6zCsja+adrNwJonx8IyhTrPg/HFBm2rNvB3
Tb9Fb/UvuFb/7srGPBJfFnvc0hwTQtBKQ7xi5+X22dLDdxaXXjjI8dE2Huh37jPxC7ODr+cNzFMg
eeJwUxtzeYZPzjZ3yp3w1Ddw86D3gdI2KH1IQouq/JC6c8O4A/8yIRoKfUeKHQznb0fhlwEkW2ov
KFjvVBeoSY+qGUKRSft1rjU7jtixhwptkt1MRkgSWB3aVGeByArxRJsZtIfSv9M5YR+OkHJbm7KP
4sIvT61EUhV1POvyngacasoqrEef78qym8JUOH0dTTKFe26i+wE0PAtksQv+BHQSVo9bb27S46Rj
CuMkrg9t2kFIW5Jxg6SO3pPE2FGcdjxUcVseyFS0+0TL6kjqpjs4CNwb7cbAKaC14gUl2nGGK71t
7ZTq0GbROPY+jrM46DrZAEfRtOoBS4wXVVXln1hdehuns8tz4WXjvVf7b+Ml8wnLsA6yqi6aM+eZ
5oUT1VP+RNtiY9ECR1L6rHXZhFNR/G4q8OOdlnrQtXvY+Tr899zUR0vFH14NIWgH/A0awbzyfElv
F06yTbANbJBxv7NN/YQq44D8JhyXm7neuw7BbxTxJm+rPZH1O0ADZzU60ZzGuzJtb+t5PqUVnI5b
7+zmyUPq+N/hYv/YE/SWpTP4RtO8l6kLkcaszWZ0wM3vVHprJcN5jhsA/uV3UumNrtUjkJI3xk7e
gH/dZUZEyB5BDVDXR0mIH8yK3PQx3Wvd3LhZeUKC7zA47NDJmgSOSKKOFa9JoiGDsHkYJyDTWKn1
UCbWGVyLgxebB+r0d6LnL9h3b4ecgdZIv5F03tYi/z2N1rfM0Xsrc+5cYT02jqtDSuLzqMS9ZeJt
TJP7gWZFNIkUZEqanivPORZlvW+SZhvrZN9U8a4zs8LRMZawO4lB6EaTipbxP3ldfCS0eM5677Yw
5T3G98ZM+C+NfTBgK2YSMrIcwSrgDEQFOIjucLVtNba3Q2n/w4QCL1TYgZ7S7UwKHmjSpaEQKkYv
H0eyo5+TqC/8iMzTD0n0jeXqc1N3RydTJXrMdIh38GR7yVkZmoVzLe41NhWVqV7hSYQNZ9G98tl6
rpj1RqU8Xxy9rMIB24V9xLK+zRmkYiCi/KpsGO5p+iTt0gHGBONW9N5GNt09MFevCZu3ls9uGjaR
jUroO6ThfujMVhm2Ftumnh9l/rz3LAUMtYq6sX7wKrHLgXaAqo7vUTw8YC9525Ps3jbylfkGGxQy
/YRGvw7hDn4LZ+1TSubXpvKyACYA9+Wk7mnufyv0d5Duq6BtvfupptvUlvsxL29MzW6LKrnhvkYL
FZ5irkgReAl/rtz2zErvGS3ZZ2/SfWAQplRtpmAu3FffRjmh4d4/ApirSdi3NcRRUeOxR9IOv7Xm
TwkiR1bxImy8+N135U3uQbLC3emucb0HJG6gq60fp3rQQa7YDj55p4wOd8BaPacWvfdbb2t8jGEv
fkP+4cZUxR0sGpIgJfVbbJBn4OaeT/XZMfWhxQoMHXK9aV25JfhlaaPgJd93d7E97nVCAGLMzj6b
X3GYt0M/83bSB5S0arOfw9jewQgQFKOxvLHTGmGiGeAFMzNxyxzRHzlL262bOuNJOabd8iQm4dCV
j9CPw+QdDa9QDdxSFKsQveTJznAzt3wFeLcFwBbt4XahvjFMn1kV9ab+IUfufPMyitFf5PZ+Sjx7
q2rm77UQt9VFchrzMYnmMn+hBlnavujn/VxA+JD36Iev+JxjFRAyHB1hghEnGACM5jNMQR7ZjMOE
U5NfvMLIIwmcq9F8BOKPsO+I0z9KleypBQcRp0UvUpnPgZq6I1KpZ+3nUc/yEAY+ryOXx9gFNthI
RgKI+jPgfdiu67s6pB1etFXmuzQ336xRG7Rc9y+G1Ed/Ku+6KnmyHOd1nvOnAcfQWfQbF3Xbvs6w
tlXvcC9FVmiq3uaqvTfCuoHVSAbIrDw3RkhUGNMkyn3ovHqan1nSbvKL+4bDh512s0NhIDUoyLyf
VL33mfdLtCxCXIcCwHaLIJcFgEskBVMSB2BpDq3IbrOCboqeTzs7J6D8FvoOtEmF5Gd6AGPopKnB
y2TOg1uLTWdZv7DZq8J4bp9lkb3B7vIpcWzrbiBMYHiBQI2i9L0rqj1kCjd+i4jbdtj6eTnsGFpl
NrWfTUfsu7Cw58/Qad13sH+oyuow6exZZV4dkoTecgyGRNNtNo2XSdp+QEv/LFAjM7Tcj631LicZ
Yc+CfSAOjxsP5NwjFe3eadUuldNJJ+W+TPjZSUQeML87TvZ0sqn/VAzjt5FU2HKQtES10c4uqHMR
gOe4jRUwvaR87vL2mNf9fEhTGX+UkzX903mqfpddsh2GuYKfB7Cxtm/dFrm/qxnfxlVyQivYq25i
QIPbIg6NwOTsat+EBRd7kQzZU6pIdfBkKgLfny5Cw9rZzMxDxPBzdqtJ3wQMFPmgJGiPymEwF1ie
D7WQ6x0LRR8tzeihrVEY4rOw75NEdfdU5iZEedOcqhxjHr1MIIIrosMyTUgYT60VTMb+CVHpsNcl
sCgltCMbBkOw0AzTS0xaEXhSvSOld8z8yg4G3pVRjm5XeOZZfWg3mOtlHtcR7XrsYCwMLzc3WEJl
eUvceI82ZxOkDfeDUnETOFkng0JeLCuad+NM3QbY/e9x4v0io63xyuZq49WWCfre9gIvnhD84c8j
0cYetkJ/61KEOsB7XplTvMBv+UaMmEx+kmfB4KT3yMlN26riKSb2KG6gO8PIkvzd8quneoZ9AE4H
fpCW/N4BPwtObdR5w3EHRhBUQvI5QtA/D/ORlfVz2uQmKF0bT9Ym74NUm0KOh7xUYds2UPyaoxnS
jaTennvmxq/8DSnwrfMYBn9WuTGyjLhSAbrltsWEuYakTlCVFFtIFTmJE46WG9S8+j1RA9JyMxzZ
KHd8nl/YZHa+Pb0ynvShZ83P+chv/AH9QA2/tXx6HtC1g9C/81N6Fl72LKqYRdjvnTynA1Ca4Wnm
stlBQA7u9IAgBz7BHLQpNGUdJ699nKqAXTYwRQ+VDIf83ymtS7mbbdLU3E0GZr0Fvk/YJmUSXLps
shj6aqf8bk+wMo+neQNzHPreGN4ETZvl0TTlfKuRZY0oH/khLkb3l1apFZjUTQ6ytfr9DLjUTijd
H2YrEVGnPHUCdgNrL2uL+p7Ec/9LEzctwxnfaAtxBN+6HkmeM64YuM/WgJOhHLq95fXtTSxAnh8L
q4r6pu5xAvPNbiDwPMQW3kYlFg8tEQNDaCZBYpvmfId9M3vMRdPcgvUx7BQUwnuBwjqsXxIE2TFv
onZOqr1p+3kHh23eoiLW8MiHy/qTGcrkUEGW+VjouXpM+kKH/RRPUWkNVuSpsom8xibPzLjpY+xO
asPjunmLWyMAUCoZuqxgCf8h6BSHaW/PW8OAayIWHYegGnv7AP5R9ySI19+A6ETOQlASybqTmF99
E0o44ZxhWQ9CSN9OZ6TM0wA7Peepxfb+FjsduW3nzrzjdMXvsOpAjzS2IznTMTNHbzBtqOxhDkZY
94Y4TsPd1BmsG+xnIfjpJlgOlbYXcuraXWANPtvAxwoZqELAZhDvy9WJPg41vmtiFd3j7A6VHYLH
hwQLTq39TevHxV1WNnSf13lz03t9jTOS19MtxSC6x7YiARqGenNI7TQ9wEWpv0dFyDmk0Ef7QVba
2ZOVYt5nOC2dcDbDAU8qcZ5JqtCKDlaI2qCmgpPVGDsbUJOqYz6yONJuUewqaSOAgnJ3LCdeRolm
cdjFPjIQSpQ7btl860nL2xuckbbuNCsYYmZA4/rt+OS79XfWoC/dmzLrUYF4HloaAuRRiPkGO2oT
tQ3ngRrRwsbQevEwiyx9ZolTBpYo+h3idhw4czNuEk8mt8Lm06YVrQnE6KHf1668h7Gzh0e489jY
P0F5iXJPDUKrzn6Ug2OFcynljlZ1ARIMBcr8Muv4vU8c2wR5MmFTIsD1C0QKFdug0ywcapsHrsBr
0BeGA+IqnLUD+A1ZYVUyJ3BSTR+nsmdv2LpVLubAgG1BKps35ij0WyBOKDPbmL7xnc/iOy2SH61r
vWQoIm18u/hIq3ra8qaawMKXtxCJPzuT2Nno2TSZDvFV9lPN7VD3CuQNv6rvLAUhmqvpJYPhThEI
gG3oMLGvmf5OMawCqxdnYfXtjtcDPTSyO5PS2VitYGjp7bxTYpUMWxVn+s47WFQhT9GFVcOb29qC
rb2dGBPZKseKSGQPLf8Qdg15ajL/uwGfLAQ5LtkMHBx97XYdFPZChcipaKyT+Zs/oplmTmA26c3f
uwIzc/Y3s5oaEDGRcoEL0b1f62nvKvUTOqxLD5Pm23E28JEsy9uU6I/MxmkOR8MwVhXmydBnYT4m
CKZ1ZsLZs96rcZ5AfmzGMBPjrU2SPsri7hsKXnvAn2mUUXiUu1V8l7hp1GfeoUeURU7+Cdu7U6yc
KMHuIcSe7bkGKSWotWMClcUfysm20ExtWVlu5nF67QbriQzF+6wMTkqSIfGWAUS5VzV540kTqZZf
qH2RQfI4+B9F57HcNrKF4SdCFdDIWwQmkcrS2NqgbNlGbIRGauDp5+NuZupeWyKB7nP+2DrZk+eh
EvJthpt92q+zZ9Oouv2q/e00YI/WQ/1CDsBLs7Gt98Z9GB+y/xzlNpGng2c3U3uEwGp5nylDf1Ls
JTm9oGp6yAlXTO2A0IKQLd3IgxsgZXBovKp9tHzxhy3E+D1l45q0VLVfG1w89EJs7YHyOfOF+2+4
ANRSgLR4/lPfdDNEesGrffeHGa2gIK/Mlhfsz17Csf+9WPo4G+u5cBhPiLnbdRGPnXmoDPl3bc0X
z/SOrkmedjvvzNpedVMGmp++DN/7sfjPXJpHsIjLtquTtgfogmWWqWtaf1ezOTq6PGx9/UyP+J6a
ldjipswfLRxUCePbrXV4FBdrOJvwlIntSMDGpTKjRk1hFNRuFmVz5rAqdNbRyke+EGu6jkwi6XLX
1e4Vi7M1NN5hULUZl0OwJuBBIsazoiOxG9Z+CO2++9gy6dz8LvdTkqc+R38LKbv2b8oPvvKS993O
1BAtRtu9YLEm/6ou3ciaLSKH+tFEdbl+qa4uow7GAOyJDpvqbFb9O96VXz398tILf5sa5LBTmOXy
vv805PDtLEV2m1bRxY7rnNxFjnHQBweSaF6M1ngLLWeOVgd6ts7jPWx5wDz8uqs78DXMJ6E4IYqG
NL1+KM/m5vyYG//UrPnak/y92X+qYFvPwvFQ1s+l70X94ASRzGrOdnew/WjVuJiiZXG6q8Eqd6Ex
Y6Iax2s/kcg5DyqX2UNJqXGSNXr6ry3psSGvuQd/mYxbN8v6keuvPfmZZRLZUdYzMMqC6dBcg2qJ
d88YrWidTceNs5pBpgoKZqyq57WYxXKQSjifFvoAkplZwYGqgqKDbN3d99kpyXzbR5E9un29O3GY
O9t3JZv5pyTX/N9suNUvNN+tiqmbKB4GooHeszprT97SZ0lrN97TODTDMcwW592F0b6BdjW3xa6M
xPe97GQvA8/roqgyie4rqx9Ng7m/71s/D4lYRJlapVFuMRHSQ34g6NZIGNqdDy1cQMzS3f6pdW0S
x/b1j3oemje0pTKLGSXF056PuC7z0qivnTEPH8wbYA4o4ng+ClP+Mu3OcsCuZP29l3MfbyDvZ1ur
ATTEHp48v1Inc1yNvy3rfqxcGYqoI/LqLFZDkYgS6K8CI1pk9pIeBse335rKGM+GsoMpGgSh5smS
5Q6ouos3+1T7zVzRaWm42+NIYGWamRMzhm4q9WZ4w2lmCPsEdhnKpB4HedzcsnpvRTCaURew34mR
StCkU42XcBs6B35HM/EsZVydAjk7Ks6wVrHJ/MWPRPf1pw+VcLBa5T0WRj9M0bQXoo1k7+gXreoN
kktkf8faH35J1d+NMsxBiWvR+eQ0YjsymVK36anMiHXbVw+yU8BWo2QdKfVEWSazS5kf7IaYSoEY
ZIukae+XmeLYB2J63NNqZVnsj4NFdKCqrz1X1O9O7/pBFJ3zNOpKp4PbtrdtKvaTYYwLX+0UHFWD
hqztZ2igWuGj4qpLB20vzxskbeyUnfVg+uUQ14UXHAVRcjdnNbZfq6VYb+qqlWUUbIY6GLLsXoYA
Up9qnsWLiS+sX9ZQccNudTs8DGMrnodBUsbCcRc1Qys6YiY8CkpnX1Hf2PbnbVbGG4PeTnw/A+cq
2/2DGT/4sdil8YoIjik+rHKdzJMMkqEw8iPJguZl2u92+8bV7zy84Y9xNIvXvep7knL4CQ61QHAd
5WZA/LhVVTM2BMv4QSiy/2PZbZ2UTr9COFGSzjkq1jk1lFs895Duf8SwlnyARf+6BnbI8qf9uBhL
prtyJF+dwJXHxlJtHs9rGPzwe7LndioxLlY+DP+VY6u+SQUpTx2VP0c/k+vR7BHctCAKh7Xz9nPD
Hvvb9LfWiSmfCc6ZpYqTu+bLtSgs51RSGxubpcnQyOJ8LGytr9qndCEKglJ8WCRf/Jq2qf2VMcDw
Twr5T+WNy9vMX3ZcatKr2wm1T9Rgtf/PKVRxHAMLdMBsiXnsw/2/pizqC2m/+3uNNsOKZrx6yH9q
YhuzM76r9rWz4bcS1KZlGzliDIfEWPpqjkiaItQHscKX9LePYLe3X11X2/8RBPt3gClLpsIIfMw3
a0hCWhCCcg2sCPR5rMGBvA6DflMHtbQrxybJ1jH/sxpV+dOkofFpsOrpfRvIJoqKdfotZD4cgq6q
UtqRG4qEaEkxvSpIpsW6j4yh/9VsK6ThaPRbmY4ttjEc0+UyvQkQzOJnoYyySIupBdjVcnkLh7IH
VrpjIk0NYKfDhowkrYzYA+xMq6oIUt0bc5F0YWudM2FRmdzwQYBSZVnz4DT30RBmCnWcYdDlbhGl
aJL1Nw6DkrG9tgOPYoNUtq3sp6znxIiNrHfy1Fz1zoXR+LMd5Uupf3MMbreAvZISp5m+SE8lUtkq
7c1ujYxiwNvo1v4YxF1uk7rNf4n4XOvneRnlj8penUezmQwKBFf7/qKJJyNrmFGmUT8XUtIxteyu
9O6kNySkYeSvY50vsTkpkfJ+vWsu45ObiT+aPrA9kD8GZEX0tgH4hf3QxaqxjvXUPesRTmixT66/
XHN7B8kuS4bF9eeijWMtmbEyeeJkpic4sN933S0ADPWjEfTzre6L/VgDo8QgGi/GEMqkXvwfEG3p
WBoPJr9FtDtzmRTr3MZh06GjH/86DhP0khG6Qnj3nmxz9g/tYQMi5B+CtvdTSrdY8p2pAlI1Gbab
ULLpey5nbt0mrdnmYAvNiT99jIQorqaiLuhOo9vurtLKW58zXQScCwsFVVj/0sllUe2X4LDZ3rmo
fRDFvBVRPjtfWe22EYEbKgpG/8ECzWXJMwDmtPmn8RY2gwKES+7hV84GyOKRcZSW97ZjSLIk74ws
3nLrv142JGwvDnnrRcFQPHwugXPZC9Kmc1ihhHfzN2xcE+UhVIcMTouo2mgIuBnyvi2jfZ/HqCwo
gZdEd0dEEH1rLlSEO5mBNHvZAcEKok3ULCK3zpYTpQ4fod8VZO7kpNdszlnm9StVYDcnFzcE0b8V
nbGRZTEqsvMTiTk/OM6Cp8LbR3VoctM68e3mz/tahM92Xrlni7Cuk6cGGI2NwWmw25cxL8iwZuZJ
RWHUR78AoXUs57ms/GS0GjPOlVaJkOLqSFCuzMkRqJf8CY4Xfpva8mPNhpkQAneYw11FxMFdijsL
zO2ajlvYxdDRHtzlOCYSp0xE+fIf9nRW+4UUZZoHN2gPYPENSIySoCUZTTeIGt/70xXiCZfe/ODp
KnzPszFLA3MggdmZPv2B/ocGbUHVlN9baHiHyoIE78bSiogxkFDq3XBuNnqBegN2tZVd8DTtDRXK
4YJVxw+XqMuHv/xf6yjscfOE7OYRv9CcjprPcHDm6mDV5AVh4HMjSH3/MFquEfcFqQj2tFYpF/yl
0SOu4t18m4PaTyu3Cm8jGf0nJKtP+ex9tFs1ncxO2+e21f9lA8422N05gQpxk1K4tIp34LGlsBZC
AM018RXoXRn2MrV0/y7q0gQlaLKI6BMrLUoxJm3RtekohpZ6uYb0HVfdfLGEh5qdNtLZ6LxwgSVO
KUOy2Dzj3IliSeEx4TzIKopgka/V3kFYmzyVYhZZHHTZeJbKaAg/7eaoQHX/o3J2/+QV1VdfqMsG
03Hs7a4lvMEvTp7MBXRp7ia9Qj1dmbxpU6jDeC36Y+Zka6y79udAgl202PsW7WEPX7mtOsX7CExE
1znTSfNtlkMOWzm+BEVpp7xJ7Vu4Qwx6o/rNV2REox9YIDfmT02jFCCWb8ed3X17JLAnQ4Xfdhyb
V1HPH9vUORH5EkO8FX6XeL2Gyy9oSGyyGSwd7XOVu3U8g1OmjmvzeVDOkWpmkw/2ovrBMbLum0X1
6u7tj3117huoPYMGhMFzX8FOT3Xa24FxylxnSquwB/wZ4fvh1nfiV+AGRK3DlGren4SWyeuOgfuc
i3z6bfgzF48fVDFHYXUxM4eV32y8mIe6jcdA/8cs3sWLINOp89016arxyeoyyVXYPQ3VXgAz8V5l
ewF3b/XuUTjTLTOtMrHNzuJ1YuCVveXz6pq/mIa622bU83PJchGPFsoXgKdPafCCO/igHrJg/dOj
T3vsWuxWjQkM1s3hdVHFzv/S/7eQYvK05IxJtqhs9s2SLX2DrRqUbcL48FXjDmZZmJYpcadOxdoE
AnHZMzl37ieEl7OsdeZy3BC9pLvf/sYWRYVV73+J0J+uUyiXxwZgtKTeJqmM+Z8vep4UjwernSme
FOO5V8ut4EXj6himtOFAgboS7WfbQTJLxyqSfco/isW5zWLrSGzMgaYd5+/qtQ+7w4+36vYdi9Ah
aORD2yIYMzNufMCUD1kgJt/22ohq1/3mo/jtNbzRQcDuXZbyu6cANcvr2HLqv1XrAQsOxme/qzFa
5QKnp8Wf0NrScurX1F50cayd/tFdGv5Ocz4Ys/tC1C+SfynjpunLA+3uIvEYBkibkJAuFi+5Y23/
Nnv6V+j9OuzMUPf+BpQCvY00cZhK6y8E/MSmboZVEYlOCZSDGUWVxupaKX+CeOrc0TtsdOdEi8xY
53dGcoOeyqPp5VZ3sIqKe9UeUTxxfii9RWHFiJb49W5dmTC7h5KehoMHZ/1edHK/lnnnn0blFEff
NPN0DB089XUx/vKFWK7mjrugdJvpbavlfBk6pjDmp8wmqHVY/Ysq56CPxyFovrQ9O3+NWU1T4hHm
ijty5TanqL6KXQ8cbOx53rkIKdk21+lPSx3jGi++k3/xbqjDtjYye6tA9MG5qrI5Tdrdv6b23hG/
uON8Di0xNIms1HwMe0EVL22WmFPld1W4/sMqXJn0sylufiPNqydH8SegR+UF1GtMA69CAKRs+RuG
dz3NG5Y/VQcDmZqbdbJAeejQvNcqMhUmYGUk/Ttdxjc82i0qq8z/kRuDPsFR1jR6dPnR6abp4G/T
TtVBb//RatkvpaqKp90Y5yMwRXZBgmX/3LkLvml3K/7NyoZrmdY+1ashTrMOulNptM4bjsuRaHIJ
jteib4mo3l3QgM2a8c4a81iOftEngbcbkHPZcGrR9kN6oAmoo16WA3oIPIq0X5blobkDbfxOxsEP
S3mbyZ3eokp3ZYX/IMgfFQ2lSeaX48EiTPvn0PbZQhRpaMehGsgerfr9Fc64ITmdwxKEjfrKo22Q
9/ViwkNlkV4wPlKrJAnx3xDKSTXbW2QShsdDULaMPA2OTru13C8j87cSc5ux3dC2UMc5hcVbWMK+
4WD8FxZy+sdTukVgyTppcrCRbMBEGZYCVLdZu7i9G3+cyruPIot5sAM5//BkVsSNPa6HCcjtPazz
9uBXNgq+oqxu4RLUb5op+xbQwPuDHdw5VWosY+n67RE3jnHd5FIdkSOEsVl0ic2FaffOSMqku23J
hubrCSTKgPp2Pee0rJ349AYPRnJUkE035AXhHT/XkmMHYEPeQZ1hI4K9pNy6HbPzEvpADuPepG6l
l2NuMyhZQBbJKghTjaa68M95toZnR479t6GcMd2qmYOiMYdPQevWyyQKcaZ8c/509Kqfax9A3V+s
8TBnCmCzBliLt5msC+rCOub8pUi9fhiA3zrkQ+vsLWeTix1LiV39IRIAzbttWtfassZ3GaxFonlG
02rrxIkCNpWM82JF4T6dxqXrk9WrZOzWCCUN2ulThEbbG1MiskQqgqcTfmNw5S33Yw9w4LGvuWCi
wbeLf5mUxWlH6qSj3Ee06Nomv1UpxbOntACFyPNDaFXGNSDCHVzRmKp3z/Xmy1KU6hgw8J/1Mq1x
mSM4wua6Pnp4jI42NbbHcp7cNyHpW1m2WqWeO7WM+b36QjhscS2E8tHdCpGynTSHGVg4Cuyl4uaZ
0dghGYoGy8gSK4Q7X4OhORExRDsUqopfJSflTWzs3Lzq+QMFznTq8Hc+I/MaOYYDgm5Xrrm5E4q6
sSn0CCcol1guO7VoqtBfk8iHONT0aPdguklB6Cq5vgbgU+4uFMTnzuJGvKGMz7tjcqyxZ/wKhkpe
ixBQp98KSccwmyO6PnrlLNLXcrggNac6LGh7anQft7JiQajD8rzz1l3bIa9e7clxGGS6/aGssJdC
NTS4mcotwc3vPLHejKgAlMQ5HtQ/QxQWD3VAT9zS7wDs61RCc7t39wB80T4vRHqXAydtsanihc25
ftRSVmGCx1fGRT3ptGrc9ayrWcV88Hys69oeQdbQ9dT1fPQ5rx5Cp3Muc6H7o+ur7ktKuEdLbevV
ctBHRv5UlE+lz5puhu50FnWoP7Yxt/vE26S8eUjE/noapSZMInnt/vpk1SE1bQqcGAmrrmH4nAOy
RMZtez5ott5INFZcaxQpG6kRjuI9zsIXg0FkLdu4yuiwcyyg7vuYq1V/CM36cQzy6dhOxnHIqpcq
XI48JgmnNpvAsKAZhRQUo4oardJZ64uP8G/P68Sul0teQ103U6rm4GLTzulsAmJ4v2RbfR0Kczia
lXHXSUum1f6cL2SBDoFMdGU/hhMntW8a1DGXjHa+rF/qqWAaLL1nvqGnQc5PIhO8eiuLTm5ThGXY
j3XfPBerGVvG8lYX/Uu2Q3j00/Ngs6m4qn8MjXvkTFk6Z1fmTYK9kZ6YKnyU+BEefA6xdFXTfG5g
juPMKD5BPY91Wd7qwV3jDFWcbRc3QqmtqDOz/5Z1Oph2oBL6TosTNGIqKveGmjc/Zw568x1iMEQC
B4trnzzmXlSfce90H6RSm9fVNqyLysf8YNaLxXES1uyPdfDR685/9SbLP3fdXr1oLe2PiTL2MAmW
bfjTA1w9DIiIyoM9j9nIbthrDWKCFJjPpw6e/ZYoe2SLVsTItkaUV8/xhIIZ7qAPvsPOxEBHeG+i
/VAiMJ9oBkSk5x9t328Iys+di3TIxBaC+FApM+NYjeGa5JTUx7RocSNK1CyFBSnZUBcHFesF+rRg
oo5BN5xDNej+qiqUrjYrzHUb5MpNW9vAslX9Lqbtq3cLoKq7gg7NuveR2XP/FrhCPw47WgRFSvW5
ZGi/LIu3XUZZoKQE/E4ti3F7ka7zE5Z6PudE1h6F4Te/Ydbv7sc7kDJWk4oVYeIkHZFSE9BjfhhB
zJ4cOr+kZBOMcg6dD6K7ghT36WbBjm7zcS8bj6nIocdcE50eb6VYjqI3GTQ92s1P1rB0SCvZjCIY
BrW8NJmy/oTbYL1UpaVglT15LWeBAMVb6l9Nqf1X2Yn5IQxlg1/dn7pEdLm0o7KafAa9wGj8SKrR
STyV8wb67W7c3Nr20bzk+mGjnxN2hpIc2IaonPf9ElIL9uL7vZMQkjOl2S4/hQWrDTv6HAb1a++P
cB5BuOw3u3I5GFqvVweF1pmTft5RtS/dxShhkSK9b/oVfKs+buVOqsiwtYiVOvAyNP/JmnGyNi1c
3Bjq4ImbzSxiTzjdrS1ZAUZR1w/BgFPeWbY5LklErAGkLJEU3WQ8tvao/gZc0Mh/5uzo9E1/pum4
8qIZdU3Mi1M+qiZoD+iMu2gNpuxrwrxa75l3BMIPSwIaqvUDiWb1R4idUI9ywh2wQ/3W9pxfitb/
R+rEKz9bdSqd9qsMO+p/zSa8bjwgTwPmVD4GG4ULneVT913OPiWBonouHX+9yJA8y2Wcu9OujOES
7LU8m17AclQEOXOeM6d5vTaprld9IAUiP1X7Qj7E2k7gzmFz3oM5jxAG2yi79oI7G+2uEHnxzmky
IAnYhrPV5dYlnPhh2ZUHYlXa/nNuRzMlPVdfstzrzsamP/0ldA8UU+ZHIjeaGJHlOzg9OvuAOZZq
Cvko67viY3ezF/Tfy9NQ6/bfJhBy0ejlxeuwr4ny3eDYth2nQ4HPpGUGjQlKRKVT5O6hsomhIlzT
iXdz3e50vfdmYIRG3u+ijXXh+UeWjXmu2K2Jg4zGeqsfu9rCBDuOQ+wuswuk6WCGHndqwuF0nSed
K58lvC1T0un4LLw8/B7KwQforv8yuzJBKOGqs/a25eqMPXoEQJc3uECUov295m5v5MlwZi8yljW7
hK4snv1mD+JKKz9eQMs+VRHMr75yzJNpBdWt/wYR9g6i52UIFJCHVwj7qiAXX90519HUE15HCAJ0
EsHzhKM0qWEXsBkmieuT7/KjDgQOreR0H2uiMSxnm96makUT0K/Wa34fy10Kv0EkecPdzfpAF3jo
xPBq7OPPsthevNZ/6aV33EMNUNE0lxrRtLX3H4OBjBuQ6HH0PRNLm92dtGeaaWs58EZ3HpZdw0q9
MbzYo/XszqsFjpX9W4fwIPmYqHXigfLNO5452UcevtfGKN7dpoIxgutb6rLjtGXCn0fbveWYpNOJ
+vnIk+VyI+WUBBNnP7WBgcKxd0/MfTKB8C1Otje95Ysmsd3kEM9kReuAr9/93v6by/ZtMeqHnFIC
04Mu2aH57icdHP4+vXiW6yVzo4uThUI+gYUkPRedTdSXmvJYXnYUV+IlR6RtUb3rNmS5Cio+k91r
fprEIEWlAeThQ+4RFAZRkFdQVkLw3sxvBlRllFVTcZht0aTDVsEHtAGF2YFlR5ad/6LeYQbI6Ito
rdosRZoLCc5rO8y0f652oFPbJpAP4c0arQt9A55LKi5+xe3H3E5TqktRRODTP8223R4QBst4UXe2
TRXtsa1hZuvRzQ6LG+bgij4iqRZni+Xl/f1NRpnP5XVbCb44+SPahAEL1ol9oDv5rf3MxYwOGXkB
H2Zwo2riLjPNDboks/Ig8wD9OuwkGWn1f2KaBmAI+9MYS5pFxvmSBeK/qkTwMljbn1FMv1xzqCJm
WhwHaHtSphXv7Pctt7aQy0vly/es837kY+lEXbegHxX+2RH5425sXAGtKB4nrdq01oMLo8/X4Bbm
Enlr6KTbff7KqfSJvAq1pGLkufTFZETIEf5ljcOTh1QxQeC5MyhUWTSNSGvXunzMaBCO5IR0y1zs
IYYvN+MCjRiSiDKILK1eWid/K9fs0TDcr4Kqpr3G8rpU2VX0uMAbzm5+Q1SgdxORi9nhGkyu/8Qw
/9g7Rtx59Y+9Jh7WRN0UBMo5dJker6UXkJkmV1qNkX6KOtMnYTOssHDrJ57In9VcpcXmvY/FjnzE
e7eV+xjunBu8oEhB6+1BbS2ZDt4ZycabaP0rOhJ+nBHMda6hcYUeq6TW1U90aSekjXYiVmK5u2J5
rMYBMoBJ4RCGJohpuZ53eyfaXGl0brViuwFIFUbvxhSyQQGXHZt2oFJl6+9BZxUSCV188Z6Ox4oi
FETgh3WlK5xUOKip4slwXLLeJxRDgh0ukrbzwYPwQVjpempM/WbBTmV+AXk8eq9Gt78jN85S+IvE
myljaqxgTviukzUk6s9sb9mEBrrv+BEzqykOWMJ45v2WsCULyqLOd37RnHsxe3JmYjTWleCJUBRv
a25ecss7FtaceML4EBOqfa87UIB6dkDAYn+Xv3qjSNfdSVmSOdhq7DlT538U2z3sPuDCztDooNrn
34bgSWJSQ1OjmSua/tnDvJdhSdgm82DOtJmYeo0ry/0Rajrrw/GEKQvi1DkjfuQcMLcfnZUhNF36
KV72PGBiz25qDllf9u7YQeNdYJUZO0Y0wD5SkAdUsh/QkYCx+oUQqa/do1RmwZ/Di9/8M2dEB4tp
A0QOzSd87RPccxabNtBjPowYcJriwmv+R1nLUVv6fqGjT+aSw/3j5UnronFs0KGmlfDgvwc26L4n
VmcUVhygco6qjtm22WwVoycIUMxpIO5ZGreq6rk7a74sJ3hCjz+BkHn/qQVtm88AeTPpcH/KVhcC
BnM9cV6jcS4CAZ4gQxOhyDwdWjlx4Mgg/I08xjqV2YTcakCgT7LpZVn5jMfQ71P8///RDQ0CnM3d
JdxgKmtw3LPsAV+szd4PY2nC3fXDX8+SNCDLsMmejL3kfc8BMEa7QRTN2Dbxys+u8TQqsDSr0tMN
a8XrKiuY2RDSD83XJ03q3ZeC0ToLu2kvKrO+8NIzIeyZSGjT4b2iJBnnNhPx3BlIkXoIBzZOcyCQ
svqvsusDTcusFvtt71k2BpRHwt9ebN3/tUMncQweMHNXQwS6974Z1iFA23TcqOa6gLCY13bf3Mtu
MZG2C6iR8KBHgArtuM22ObUQ+4p+PKLAehv87jzI7eVesBqNGXOdrbGwlcb8KC37YrAVpegJ/ypU
vY9hnr/PyvktDHC/esJUNPt6O4ia08Q0pp8FSaKJgA2PCzUIZDllFXsB/s7CHX9t0DtRXQKyjllo
H6lphk/X7+Dvdbz595DTDtEEQypDIaK3AxhDMhf7Gsu6qRPlwS/hqchR7eb9hfL6M8TShrUi13Gw
C+84wUAdDLwNZWY9jW7529oD+E1/Z1wzKUbxffR1YV9Y/4p+vWPcuF7zcM3jvspVmmussoMOwNBm
IOQcUjJ2TAvJZ9sYL2vJP8zjsW7nZ/LRvecVU08kC8eM7+7yZEGLfwzxGLx3zmxfTLPy0k7YKnKF
cc1xeG1MNIa3imTTuNa8wd0if8iOzNyP3VLSEObtt87WLyYg78Wrxx8BmQ6GX5xJertrp84hqmTC
/lOPWOC+c/LEhLHiEDPQIwTeO2flaxM6r4XZuRe+kzYixuHvLNwfWz9UCVj6k7bsTwkycoB7+dfm
O0Os5L1Gd1923RuL1XNNmncQgu93HIkRUYGHXNVMOSDjkagmmiK1+oktju+gRzcV1FZsWuyQu7k/
V3UHTNKXV1aKG0b7LRkdcUat889fV8CX7i8UKnr8hetsKOlGCKc+kh1zsrWWJ7R+ZMhJ98Gclz/g
6HdPUO6AsuSvvgFH7/f6I1/4VavuuHnOzXN5YmsPNMG47V7w0x/hny16K0UzGrDzyFFzg2YZU7+0
knHXFN11m/XFqJcW+hnU3fLDS1kwHrUG7MuakX7TTWZcmz5dRvPP9v4NigwqCley2JyXskFntorp
ZPGSxGo33kRnPk2+9Y705F0TIwNMvSE8nS53bSQdgPfgeHHd9i1WeXmx+/ra6tbC+eSfZgAf/O03
y7sL/JuLRZfXxuGrch9RwLw+mMMCbtZKZGkARw6NX5EYyrdq2v/gjXwfnQ4TV6sf58z7Hr3wgywg
5vywe8w9s4v9zLxVTQ584t+tM4/KF3Wy3e8t6ft5XNvQ5aKFeQpm91Lvxr35ZG0R3ltV6dJYoRCe
aGc9GZVvRa3tjZ9e7fdPfV7h8EJSheYtR+e2EaPaua5MCYNjtx0RqE9IAT8hNcYrqYvWk5eZ7T9D
dfMbCTKywql8/6t1bzXXZvfrZ8Ht/23IfXi1VoYtV0vjz0g90OF/zs5kN25k26I/9AiQwS5imn2j
zpIsS5oQctlm3/f8+reyRi5eZSagyb1AASaVZDCac/Ze2y96GnopA8zKM2etdR7d0SajLFyT7dua
WJp1jQTPlYOZfd+VdruvkXBv3NC0YeAOrraZuig8OGaVZmsK0lmA5XdR3w35yWXMfoWSc/g40V87
SbP9TVcW5hI/4HBX6y4N2sjCrjXpVYMzPh5tbjH+McaQvYxlpCSgFMbh/4pMdtIJ7Pbo07j6XWUR
glbUBky30W+8QHeRpz4ax3WvgB/OwRlmDCEROX7YCdR7kWqOUbCVNJZWDq0iImXGL5ErTGPGZylZ
ZVIVjuDekF87rGlTC0Dg+2VyxRm6pDmnFfpxY2lymkBNd6G9QpGV7tVkU5oWgU8FLBxugrox/8RV
3d/RxNe3TpSCK0+RTkq6h+h20vEKgsQ4kVo+o0/MCC509/S4NUEMShU+UZynOOeGu4JWlBD21iZ3
MK2S0xL5KxCauMLXOcMimeM16WE0xRBo07Fg+ehx8aFhRCG1McfnAekQgv8VEIXLT/sMw2XOUNQL
3UbI5kxH3Eg3bOsecqM56H3+dPnyn2NIzDlDUTrYKSzSTo8iFoesNck/noboCrPlzFCfMxQdxfYv
pJVw1DsfXxjk86VOpR/HRKEw3+gk0V7+FZ8/JGHPxrul663UBt05GJj53SZ5iTj5j118BXn778j+
ZJTpp/v+RW9iCxxxSjPKI+Yq932iVK0WjR+7d/Qk8O1g7M++TwEuEYzUJ8GXDXRBxczag3aFaf/5
LzTnAEeivKgEykw/+k0Au97v1W07KPcQgKa88rbODYXZxJQKP3YaIuaPcYYunlZMhSPxK++Hnt7s
+bXsdXoHzpKZ3/f5hybwJD9/7dIzTJSjixEuODZyNhPPKM3XY1Y/1yhoLl/+3BCezS+labYuwgSM
rmHwDiz3TgYpVvmMxhzt7cv3+Pzdijmg0aBCqLQ80I9m9U0g6TVwX7Myf+3iJ3jTX0PXzzLfqXMF
4oo1IK7fu6Zh1Xy9fPHPJ0L0Of+9+NQbuVNgFjpGeXjw6/KQxxElHYXS3TbJHBf1Tpbau9YOV4hW
n78OoU7//a9fw6li6DL6c1DgDMrH9caM3Fdz6ggHF9dA859/B0KdXtNf90Din8NIhDRl9Mj4O3eZ
lFcIYO65S5/++1+XZsogNAnP+1F54fjLaOi9LkGX1ITDNrVYD4Ml3yarVjHVAAePRUunyloC4AkA
HAxIxcy2ciQF08DeeB5m4dGJcAdi6771c9bWhYsUc525CHLVhHotauWQbhNkkneWQd3E1zFglG02
7nDU0iGNhHWbhL38QJbnvVll5T1KMO/rDEcgqCLqar7Wqx1CpmxZ6CaVGLdWiPKaCcH9gF5iSX+I
c6I0mv4lsQJtR7c7/6bFdbUros5baQi9D6OWF4+qa8Zl2RTPRar8NZ6/EVBj7r3gqK72eamQ/iie
dxGp4KbEG7cS6CF2uGXiX24k2o2TJurQOIowEonmjkYBFSeZF8XOjYqRo4kb3XtTnh+LeDA/Bjex
GIipNx0SYC/jwkpd0ghw9WdXFs5zI3E2WyI7sDvO47CNM7HxxueTDAG8wbIf/rn8bX3OphNqNmdO
WWu7U6ENR683QdqE22bAydPkH7UDTIObX1k7z/2Q2QRa65ZA5mURDC/R84qyoJ9VOLuh8uy12QwP
l3/NubvM5lFDN0pYpOwzkiqJ1xxHqUSUIOqp31qauJaNc+Yu87xcH5aP3hWCfW/UL/2YHpixQPsQ
MKle/hlnpmo5mxtgrBAynZA3aMGJ7y25RE0JfSD82mQtZ/NDaYfSHzGUHRKO74XF6R2ZBySvK3/9
ucczG7NoIbLAdbrxmI5VSP2UT7nAorVA4/Bad+6V3fHnWEAhZwMXFgWy7bw6/Yjht6GXq6gNOQra
26xsny2QJRrqn8uv49ytZmPX6DqUDW02HafawR6rnGFb1YMBfYx86XdqE9NDgb+ByEBKE7+/ds/Z
SBZ+YqXVwGQkKLMt0jYbVl2tf4ycNBsEloCwv6cNIrjLdzsz4Ob5wDixAdyapjyQp9OvgCCedJyo
hHSAQOuv3WK2Q4gGqp7TYHoH0Zg3wjd2Zi1Xtj1docyfGXTzmGCjdNB4ns67//YXkErJ+g0VwEJP
ryXwnXtGpzv/taqm6LY06dsnzCVNJRTBDk09RaX28vM5s2i7p9v+dfkEsWxeYo099pFrUjWu2htg
KsOXNvbi363CX1cPqh6ydDlg0qP5NISsURA9CtO/8sf/y3z8n6OLI+cJPcqmPiicxNuPBrYzNwuw
iVpJaj5S80vuppK9uOl1VPPKbNpreYlsUDjdJk/K4aWqdAxqQFxgdejt9N2bECtffqifvjP+rNk7
Cyik23XQ4R4USB8ClBBpP97ovn3lu7FOn+Nnv3v21qhetR26SXdP73xYuFZnHgLfG26MWiUPcZaK
b0EaDSSYKJqU+MThqohwvOlqdpa49XvrXnexF3HMR/pb5cYes4xCbdPHq4zWx42dOcNT5qf9HQH2
/u++QOuDCLhP7zKf5s3SK5zi1iwAxwipRauiK7oKXaHKJypnscSZFSG5aBoLKIOwo+2Qdajc28KH
wRVSFaeY0m2MpIv3KrGoX9VK867s2s88+zkelMOsznmSAjdykCVIwUVQTcsC+cLlV/vpxoVT8WwR
0wXWXykicYjcaetM+CZHtYUTts+TYjE65pV55dyvmC1mVJbZtcA8P2QDgLdRLjKXnXHiXvlwzl1e
/Per7wlOI5ZBiUMSjpjZnvhwMCHJK8/o00mR4T97Roai5lhDATgSBYAct6j2tsyRFnclDvjQvPYj
zryKOQga5RTbFT3lK/OeGj9aWd7vPHq0tHCVaY+X3/aZ5yRmz2mqOz/zMDAcbUqljqK5UiPZldf2
jecuP1vhY9evNSeKyiP+xo6Aj552fDdcqeucewuzpTxuXLxEhlB7fZr0reXk4fMgKmRdnVWK7yMe
jCtf3Jn3MEc/F4bhRL4WikMBPLT2n4e6P2p0IqKoWQaEDV1+Ff+ykD+Z8+a857EGARvKSe5DM86S
ZeiM9kZL/GKZQohBNNoUR7gww2s70GReGKnX/qLSfrL7VSMu1AClm+vIVRFTAW8rP1+D3bi2tT3z
rI3To/lrnSuFQCOGSurgI6jZVzYpthkSnDVOWe8gR/tatOS5+8wGDCLVqnBAlR7Ar1TiTrjbEU6G
779dfsbn3uRsyDSjNVip74mDIZv1ZMF4tN67AYRE+884Nl9bHOf1ZT/OJnhHtJ5Kep2Qhfah5hzd
Pr+yQTeMf8u7n4yUeVW5asveb8vR2+NyFq9wzIy10JS2x43gb/0iYE6qmhyetwDa2Lhs2OVJjZ1n
ZbrR+xrFiaFGsGFWh06mYTGFMEDULNRBQH8qekhrQ98AeG1WtZpAlzi++4bZub2jJIpUPNX02yCX
0eMg8F05nQkVLBb9QdihtakaSjlalsCbbIyVJaDQ2sU4bYl8CXZ4RpNlVFqggV3Jdg/NInDRsrOM
36mKx3/ayQ03FWs6lIbmpGdtyvsiJXsmkxJ/IMbuVl/xfLvnzunEg2ZU8bOnS/zxrpUT8+UNzj0I
gpaMjTDJ9l7vuodwKMePJsXbW5AP9jM7KWyFyLuNZw7ubzxy8VaNKD+XYsiKHSY2Hy5bZWxEIhBZ
ZnCAAUPThy5qVCttnE93WG4zHB199SQb1a5AnZS41OjhIx+rt62jDXdONLk/rXGsluWEU62kf7eW
E8rwzNFwuU7YNZ41PvdfGjZMGs99fKsw5rxZblLtpZaB46yzEAyiAGfCX9pgog8qgbSkrcqHoHS9
VSWytl25nu+RRBYqHrARPY4JRr66tkJnEaLauXdznHlgNJxb106q99I84XxV3O+UYtfIfqj+Ocmg
+0dgstqKGHF9SdzY86jUuDImX3EocsrbIW9sqLoBAJtWT7eACM3vQVIh0dVPeh4bqcUWQh0miVCv
TWMVFwLsCk609aB5uJsiOZ3ckIiuDQWWTOOPKGkAfjcxdCN4Cb07L/P9ZWVoyPJcA9+OnmavCFfD
pag09yVgUCH/b8O7AZxdvoqbtNv2FiIbhBDtnezMYdsVBCUMvatvx8YXR5ACGPQ9HK8SiccOMRU9
SdPBC7pKSyv4aEH7EnXZytfiBLsL61puUdaxktco0+DXvVCoFC9Dxj+TWcvKEqYPlhdlXB6JjLRH
jN34OG7ZjE6nVsF9V0XjijBc8L9VPHULDc7mTWFU/jcsGgOeRvVOyeFBxe1PnkJz6FM0C4wdc5cK
U9v0Zaq92KIZ7nOX7VClMm/h8i1/ZwQGN5kGjQ5VpZay5wt7PUN1X8fLsKZPajmp/VQMPWERnWkd
az/2j5aDZaghfm8B51GBK0uR2opKrHIdlVorwJpF3OIl6l3zOBDAUi58ofXvmWxPphXRYmdWaj9S
l2TbEUYbqIvmj6ao1V0HZXgZpaF/X4NTWDs9QiTHb9VBtU6G0jTH0Y/uGnX+wL44HvEDTgZs2zJz
75PYjAClAa1+gR6lPbmalVhLXXlTsrHNE4UCsyDOxnZ41U7bcNetzLsBzRPCrDxZlQyvYw15aEET
H3cPedxLAIhEfNfk8WpDF29oONfrpCObe2EgNicrNQq3eW8327GUMApH7JU+AIY/ZobLzFSeTeWb
31c1LJ39gOAHs2+wphNU309BLBZWCeZq1DI4jAXWUGlDl1GZ0W8tM0vWKV7JjW4zocWe1NcuxA7c
SI4NiB6RxzToEvycr21NIKYrRBi4zqYSD1WjVz/ZZMerSaTjW103+RuUovYRwUW8cknpvlHgDx4M
wNqHsM/jdZAYPzo4hA+uqoetp1nEDdJx1leN6YdHND4Bzv4OR5ho5HKqsNsDUv8D30Z+GCEaWLcw
gk0ARRv+V6LA60c75JZHS7ebI1iL6R7DhrN1bUNbBy1QrMTK5TYo62qrDS4yE17kInKyH4GWmYvA
R8GRghtZyNSDpcOM98u3Jh+bAMfg1hXuTZtz5sb0KsfvkzUmH8ho9NVo6lSby9Jaaej+MR0U4b5C
QbVnKap3llfigh1KcpIWVe3IRxiC8ndu4mLBXCk+9DzWtlnSTyvbxHsF7SLbo23tFmFVAcMoE6Cm
odSf44oD/xKAW7SzgM+vAoWMxMYos9Rb29v1qUbJ10ys16bpok1bNPZb29NqLrqm+w4n0Xshjzjf
e5zrF6Q6mRu7NfC6Fm3OnIOgHqeqs5rIRtiBC40QY7KWlsJAjD8Nxnbo8UAESYbeGj/cqrfCieUQ
R0scZzdIMVDqBMZ9FKXZzgc8z+IXmNu8NpioonHEF+P/I0yvXaWIHwDTgQOpdBUeDZ1S5dSibjXY
KDzw3QCssO1kaSYF8Ml2JC7KS39UMngVmkS4W0fpNmsIbjJ4lYsK384KKG/yqxqh3cCZqtGDu7+I
48F2kORw/AwISx6o65ug4o8MItTIox7bhIGA+0rzoSW2JzQeRW79w1b+wS9gNU0QL+ypQIFuU5gI
OmDihASKvaQssNUIyMYXw97VQTuzxoyYQUhCFUo2M1R6vWP33HKgHtukeoyqCbYnLKBTAQPfTgwB
mV1KzYfkt+BanO2ghH7rVMwKGPqAopJi3brxE4yH6a7ifL2OUgeZaoxMx2aVWOZa89qnuAOboXkI
PD1doJpOqCxJcBNpsVbS/FBd+hLl1dYqrZ/grcIFcxgrLw1atgjTb/bTHE41+SPCBbTogqnAeEvp
PsB/sE5hYRKvnoHej5ufGL1+2R3Zz8j/gg1hMWLte6gozP6bq9wnESl3ZyX4QntxKw3BKkR+w7FK
+YvYz7zklS53XlIau1zxhJQS2bJNknFVChjmMvZRzqM++54I7Qf84gZPRJkBtcQfDyIQlCiO5cVE
HwasTP3eN+OrVyGmaVgk8T8rFxdIeO9rzqsInbehkz8GUbwaqCyBHmAUCdORKRDIIZqpEkyQg1vW
MR1k3MxiiqkXBfSgPmKkt6SQENkNSeoh7EGcEkr36Djeaxzg8YNlwnKktdyOWYoIZqteVr39U9lY
HxGe/xrbFlhKXiC8r+t7JTAbZFGHPNRVv0YS6qn/Ib73mPvZ0PX8SlCMmCKNkSY9gDwvPpGHa1h3
BKo9hGn4u4uw0gH3QKBLFW5VTcUdiv52ZWog32zYZEQaIZwLgzDf80XE9zDAIPPFYbtURvAnGb0/
MkI8nymDRa3rO05OMBJ1E90wgF5ZAD2wJmQ4XfLkWOwcB12Ue5vVZymMuFwz5D6KNvEwUZ4gL8p4
DEiMX8H8cpeqbptFr9rfJeidJYpqdrq5htKvcLSFOQBe6oreWgEhw5OZdy+Fpfdrg9ikZRSyZdGC
uNwxX7AXjsQfO1R4EHl5KRS2TQyaYmnJ4STu915SHf2+21fDGo7Q91Hn3i21g4Wj4ZLpZIotXqf8
THxQtDLws4A5qt6B3nGGKwGGupF76ycDlvZYdrhjwEwF0L1OlYwPCssPmAVwtU/DE3i5n1qFwM9y
7XyNnhPJ60gRqq9YVobEeDB80R6KSq+BJqpm4YQRfh8Qogu8+BqV7+mnNqVIX3uUjYVdQFHMwj8J
QrJF6fgfudBsbi88tObQwx1mEtJm6mENMyvHpKEiIE/2m2nrKbl3LH0j8816qDlBgAWkpWqU+e8g
pD+pCVu/YQ7ud4KFY1OgwVupSDzVdleusKWFq1Y0/e+8R8W6oCeKYCLnAn6a1M99WN3QlyQnPq30
VW7TnjCq9ocMpzvkfM0CPE58W7am9pRinnzqiT95qiUDPUwsTCuGfHItDA5ugiR6Qq22CdBLT74t
bjzT/IZCM9wUvfQXbZJNG9NzEiiYDb+91XanxFJsQCfUUH7yIzRPRQQt0TKib5OAxmumzS2aWB0l
aS32/ikb3Ou6F5JnDNwf3XuIsw1Yb23wbz11REMHlmGs3rEr3/V580AWz/0UTSbHLgw+uO2+ZVmN
vlcN6T7uvZ+S9hLrAKQrzMesh5yU8Jxo36XIngShGou85fsDc5ivhzazF84pewYKw0+2OcnecKGM
Jn3ysyiQ+KUaO0pPD9a6VmWbsPGsnak1/kqT+VOdk6LeDVC4oO0uA5JZVw0I1sUIxC8kTGGtRfq7
GXrapqiGe+j+LZAu4yQSrOudKg1/U7PVW3ToFbHdDdGysvRiaTfpLd6qCZi2cWzxvO5JlqR2YPvt
2qrTX5hag2XDfn6JzEEwKxrZpvM9aM6KOaSvcm8Bma7D9TxiRcomiynohLgQ+k2hMgSWkrgQhQV1
73pevGWNBow1OEwkKMqxXpiv2sRI9sEQMwBpzpHCgA/zZMJN8YIjsY05D1vex+BlD1OTF2sI52w3
zfEeoSMcspoWu6Ul2MR6jRiKzi4pippy5zeAzFVvv9dp2B7ByI3LpsUGUHT8QWkXICMy0c7bdVou
E8zB29GFhGFYqME0zX3zgxKPcpS+NvmgTiZ3pgPOqm1g2dvBLk9Ys3yArswBrAakBBvF8Lduhh9j
QI514l3DUIX5rWLAj07ApBlncMeJ21u2sm/4n0TR/beqb1Zev7ldVd9neRu+JWEabW0Pgl4Q5+kD
NQvsyWaePMHZapn/SoDUuQZ+qhzMdZGO0yoxnHA7Fq6176K43yaih9cUeZCFJJBeZ6wOjV4/pTF2
O2Vnb940PiSNBAsPbQpvKpVAV+9e+yl/koOp1n1X6Q9p0eCCMQsGSaVVJ4bvsM7qCG1CVnSP0L5S
dP/aqelEHlPiseWLLeoeVj0hQctBk6KQ6d88MekbIAGsW+zm+djIeMYqAZJyKpqtadg40LxxA3Rv
PIrI/5W1fb9uTq8385r4NrIn9WJRFtoXnL9OCt9i3WMbXKkEF108NtjqnXAFguWlx1WJbtkvv2l9
ET3pvSuXRas/jVOPdBf4P4HjCO/CSmroFsdhFwURvq3R7QCwsTDCIE6RBsc/IwxDDvqnRY3363tX
9Q9V1TbLYjABqoG8TlvDYpNDMcJDs75IopwLNpa370f7ByKNCWzwCWXmhumm0qS4MXq8GWZWBigM
fEwCfej5+S6RNsx6PUpochRgeknEwnwPPwDISq5bxhOADvOhN8fpJikGcR/Bhbl1gpxFlhNsVnI+
dRl0xBhYwWEwB8LLkd0N38PODV91BHoAxLtsk5Iec6djkV5kBdDWbajpP1y94PvCDXAzyARXBRZo
GBMcW8ZY6zHDNPG98kWB4rv28CRM+dEQWOMTVpNNNMQIPiSyVxX0+RbNm73Wa7gAXeRWd0pFDee2
BHtYAkxmNVmO3Biab65ayO17g03ERlanhY2WkFx0YeBu0R2Jbz39+JUTEaSlVYXfLZJJREctzcz7
Gv7xptJdefCYIPaYG3U8jOK0FmvQr9Im3rkasjHCVzjG4Gk7RmCIf2hJTCAnoIONE4QkRrhWdbQY
8yswW8EOazgchrGdNqAquq2lAgprkZ8gKpegqGh2mysWqBbknV6gDapYQnN0iC+Dm4XUYcLpBvam
vJvYGq39oouXuHOCA71E9SibEedJkpccb/38B+tPv7R7MTAbVEHwMUBlOOXNINtRUGVI+QkPXXZq
4hR97eDKS8WuNMNm79glsvzY7crbKUuyb1am8hU8V+cRAoVxE9oDyPjWsU+dZTu+Q+aLnbKNUPC3
J8G87Ru/o27Mv0UaBStHnootg7Q2Np/lOtQVrnSF1W/jNJF8I95q3DKRpystplhlFTJgFzZlh9EM
kwS3lYURDra+t7JyeF2Xa8qfi5gdORfhuqSFqM6TxdFN1Z0XTAfdvdPYtsloeMj6X74a//iye8mi
l8s3PNNUmetyu3ZkC+625dHpG3ZO5diujCQqEEklwfbyLc6U4eeKWQCljvITj4ZDCKmUMiDZCism
Rqo4Py7f4dyPmLXQ6rBN9Fo3i+MUPpbuQ+/jGGgfLl/7dI3PyuOz3qLZK/ZPrSqOMGjvA1FtUxFf
yZg992Bm/bK2DJqh9bk0MFRYpkD+Flo1LCuQFJf/9nPPZdYAQXrHMXMyimNe3GkOUVck6Fnd769d
fNb+cEsL3qpipBoph4wcIiR0OkO7cvXPmyvuXAgb6b5h0xVV+7jqsx9VCRBp1ENJnBNpC4uUYgKn
PcyeX+ogu2omfPGzHMCnCMtjr/2I2mFlwc8Jx3++8qQ4of+33zWNYA3bMSHPxYNs6hXLvnuq+upK
h+jzAeqq0+j6q5vWqQTxd+kDiO6jp9ABoSGmK73Kz8ePO5e/5sBSRs/UiqMVT9F6MiXqKVHF95VD
LfNrz2b26frQJwUZX8VRwz8RsSHj/7Lw1+WLn3s0s2+X0AxvtKQxHTLvIwW/gzPgi3/27NN1J0Wp
GuHVASeLvcRkY54OVN+83LqiDz736Gefris0gGvliGaVadnmYK31MMIRHV1+MucuP/t4QzzfaSFK
cehPGnDtxfI/BjjMly9+5rHPpZfSz3AFdeglFJ2qhVvZJLfhP7988c8nTRp7/x3ufU3ZUmbmcDDl
zw42ClYFNhGnSA91ZVo+82zk7HNVhqgl7vH+IGW9Sx3wNI11Wyh9ffkHiNMr/N8VxZWzDzYuW0+L
VeXtG9fS1w6HukdswKKA3Lmkaw8tharR0Rq0nCnOTv54UO0q2wFCOD1Y3WNZKwNrpON8p3eiP7vW
ycaY6On3ZlTVXZgW3hq0/DXJ3r/6kE/+2rnkzehY/0wgMEfvVNxb+lNZY4y3o/GPLKcUJpTTZH+a
UfrA1yMjfqum7LQC58VzS/sBMKwht5APdEoDI9V6Nv1W9TtswnYnpZngw1U9PKmIALAxpa0Jj/Cf
FovvP3npUMW4/MhPY+OT3zCX6gKfMcjGLbqDI3JQWol7zKLpLmm1H4NmfoduMy28ov3i3DBX7tJc
MkpXRR39RNkugBG/+0H8Wvjyyh7xzNIoZ7OaQ4JO5hYT3tcsuOkCBI6TjfMRez9gCv13XTRfWxTn
6l2/KwqOQLl+iKR5NL0ei69/sET6/LW3MpvimrSlWtZE+sHqx03B2bkn3KPHwG4561h/8swrGgfz
3Hw0m+z0nINyRHHywNiMlzSfXGpIpUkbx8XhGgWaQxO/aYfHkf3vWsEtXam2055xmaYbYyJSw9Uo
9E9WpK8CArgARDQ5TXxrqrYnxdOLK3PjllxEa5/zof5xyizehUFt3GqpP97CS4ZRZaZac99EifMT
D6373Qjr8aOgAz0sY7j533vpdjC+QvWPP8HTvTITn5ksndlUpmPi8y19sA5u+l5b1GQMONb4FK0v
bj6c2VyWRK4kV5AbNPoQLLwy3kXNeEVfc+6PP83Pf21shkYz3dEQyHewGBfRWx3eSfdXa35cHn5n
pvm5nHpsI1J0bG06mEEHr9iXNi2jvN7Rbci3X7vFbK1SYDXqlCiCA0H049KxuvqoxU1MSaX8kqcL
5/HsDY8Ct7mDDvnguWpdeqRxemTRlhPBtpd/w5m50529YbwAhe1HUjtAyerfJXbNre3InrS+pv3W
DshE7ADwHpzIJni9fMsz3+tcBz2YpLA4bdkekgn4Q5W52b1hpMHXlnd3Nn1mjROrILD0g4yylvjN
MVkHSjvA/7lyg89N0bwT8d+B6/uJK0fXGw/DGN354X1NxQ94WLzOPMZYZeEIrfaGmG4F7BQBKalX
HzrowstP78zy4M6m1TotKPPQ/jn0U0Nrvll4Fd4EZA4Wdcuu+OLXM5tTbWPMczW24tAAzEK4DpBh
oHd2Tbp3Zgg46r+P0G2T1EagIA4uEWctAX+UXbVflx/QuWvPvkpSs5q+6NlaI0h4ckqKkcU1ke25
S5/++19TVt8UAG1aQxwI5Nr2evAPkIlrc/mZ+cqZjVtI020fdlw7S9ADjfCTnJ9mm135zM9NtrMx
i1ROgxNgi4NueM0mDmjmKsyo90aHgzkNYT1cudG5nzEbnuBtgGNGtTjYcKCy7Ftr/iae5srFzz3/
2ahUgysmA43TYaSbQ0ly0QRPlwfNmT/bng1IL9NEwsoAjQe131qrnQ8b3YKrue6VteJM5Q9m4X/H
TictKAno/w84+4lE8et3FCb+jeYSO0k3y88eFanqq4lsK/u0SQkeewf1xeWf968u+JMtsj1bRyhy
J4lm591B+nV8mwDk70kS6aDqQDT9AwMtXzUiax6zuDAJ9nbGH2BynDXJMvGhTV25Iy+u2wRkqxHD
oMVLqL0jXGcAeyVioF+X/8ozg9SerUUhkI6gg697gEUCYQfx3LY07GnRTnj8AmT63y/f5/NhZMx3
8MGQ4n/MJUhOalBLp3UIwjTi3eWLf/4jjPn2nf2iGZUjqmTyEGX/6OKSrvWnMP52+fKnAfm/L9KY
b9q7vJ4wDg710e9RANGTP05xdSP04omA+UPhFwhCCPLzyeS4fMPPvwxDzj7ozvSIiHG5YWD/LgmQ
HgPcUc9fu/bsezbpQRe02HkRCTFBFmIx470Bb3z56p+vlMb/7ABjcyAH1KuOCQVphZwjpk9VJuyS
fxKBeuXxnHnd7uyzRnLgNUOWeYcAjJ6RT+9jirwQseg/XkLY6OVfcmbAzneBOdHAjdWp8jja2sF1
glsLaezlS595vfP9n08BoHFD3LqDuOm1F6oLRft++dLn/urTLf9aLTOLBGwxcekgeDCc16s+FFed
xt4nH8F8j2dWFkTeJlUHIqlRLxJsrp5y8ic6IH6ifGgbm/QP4dCro9tvLKYBAe7YiNYD/C58AA+N
eCNByGxvragjgxpJAKqgVAE4WPjoFUkiElH6C6EaPV7HMXr+ibDvcgNCC73cDGZzyGKNiavKdnEe
NcfaDtylGwOIcbO4XKVTYz4ZWkizvD9tRdhRa9tCFeHCTqd2L8tWvzORPO17YKaL3MrqzejgzIgM
c5uUlf0NxRcpBa0Yfpi6rQjDMLM7OnLNc+wTpYf40U9IdcZjQga136PrsvNVBaHwh0s3nOQkAz1A
YN47VvBISOYAo2p8ZOagrxWa2poEiYCQUWIhhkKBOMx7iTMYV9JkVN6Op0Am0oDsVwVpvSl9ypNE
n58SwM1pK2MB9lCjrTZp6J01G5BimiEZtnMpd5pbbLIxIfkpSR5D2f62zRy5hT/ecdyDtjky4Q4A
FJdTlv3orehF64d6VYVViTJIIz0nCd6Vg6wHadFraHhyH6cemUE99YOsYKU0K0RESek8QbO5gWwP
fTPAo1cJ99YukdvKmKKMS9DFpvCMfUf7a9XBlCI3DhJlpr9rRImh82rTrevGW6SchLLm/MBQl+46
tVBbBRwVNqIun6PB/9UW8R9V5TfCdp71yMi2MtBv2s7/jodxm1qhhjSGdCPTGsylIH0b0ZHDORk1
UDNAb0eRsJmaIjvA06VW2nr99KyHoPN627vJzMxc4gglny5dq5PliVzQZ6hRaxnT7g+0PQ2YX7YI
v6UEY5IgSa/WD31t1dayoCgkISMQ3tXZhU9KVUB6W7FLT0CyIDMPDZ6Dhaf6B2p36bZPsqeSeLY7
FF2AT7FlLyu9fVNRHu2kiyCfFEqNgL9NFgPzjN1k3LSNs0t8dOhufGvGOfbJOnlVTXa0lPMeTuGb
nxTxpkT3fLKu47ts6mzVFh45gCK5SwfjB/kCL3oaHRq7X+fSJGNCeVvHQrxTtxKeJ6Imquqtv6rZ
aqzgWbjLExQ/PGUzAC+EYydgrzt9JGBzmB/kKv3h2PBm9yifssD/mUzOfaEcZIxRdds0+Y1XhrdV
GNyPYeYs0mTYF9lw7DrzsQ7VkSPz76FKfgqilfdmURYL0G+PEk59YkX3wkp+QUV7s5V+wzPkRE9s
g4vsBUyFOe1bqL4q7oCA+mMMis27sYv8w8ndO3OCqJmH+T9RL40dwEvenlTZLjUBvHXJ/3N2Zr1x
YmsU/UVIjAd4rbkoz3bi2C8oSSfM88yvv4t+cnNNIfmh1ZK7BQVn5Hx7r+2+ZoIOCcS05BOqNkHq
8qmGlumNWEgnnLT/WqxRCI/IVdBz84SOau82Rr2XPPWXnIjnMuqPJEPcVo24U23txg3d9HfSdhwt
5wmmAK37XQZpDpQ+KUg8AyTnkWpv+7AM1V7jXoosNpAVX5IUAU0ahG95TEfKAkPdjG6p7YK6Kog1
Q/XWau9gmF/shvCuSZIZWhB3TSSllmHvSTrtzsiDg70NbZWeDe8drH2/8xJjH1DwrxEjBqb1WulS
9ppM0m+7JOPY0m1i7e2RkeuGP5EIkdcyqvIRTTRzK0dij/BEo71iyxaE4MnPoXqTOPKSGV28wcGq
0iMqfDeu973RkcCMqfjTlupDF5Ndgo6ZjKJJUELA+/1g9sjFo+Q1TyqgSYm/GQGVbfPO/Gb4+u9E
aZCiu7a6pQxvHhSdHPrBBM/ZtTEo6u5s+GW7R6csb3VhnGBfv9QT5ZkML/tBIZZyD1r2Phy6n3JC
OqFdQoUlWwAq7ThKO2ScTk3iMVPgsxmGoJsMJNtGB+Ga6Z6lyYv3URKhuutUtHLQBPscm0taTVwJ
rBCbuK1/SFL5ncPMp0g0DzkZz4hNMcAgIQqBsFToxMLihbMT4yib2u+8H757JmrjniOJjRpYO8mo
38ka3mU6EH3DyJUNEenPtQYlv2rKC4eWN5re3IK0fIrSDHYkHku3EwMJTfqb3vSv6aDxOnLNKQwL
tVqtgDBW401Y8D8SJ/MyuPZ7WnTv8G/P2ApgY0lqiqpCfUOClyPt6N5HT0Gu1oXVviflHcGztxsq
eF1pQXWh3VMzclB9xpBUkFnXJHahTRf3wDHvwcYXW+EjASFfEm8Wl5eN6JyPnKPIFhlhgwYncgCp
nbUmKDYv7fZW3/+x7Dzfq2yNN6Pco/i3PGfI63fTwGLb9MFfFpwU5Xh3aQn42xDxIW97uwBuahGE
fjvkjburagideJnHY9E3lyEC0htwmsdiSyiefy9JsCtN/Bw4X5rD6EZ/DaxYZYP6Ly3MU5Y0wZZO
TsRhhTtWfhGDyY/pMdzr/U1KRio05OzHAE7/IIAVb1vXTPeiNLKTPKDZBl4nAQGPiqOfpOFWksg9
qnvWcPKD6+0okYgey+2+qlCoJ72OqLYQ+YYaATkXAOoOyFwfUw83V5IBrrdT8eim5POWcrljQ+Qd
Qe5q9Gui81iog3d97Fi3yq4nv8J4RnwKMlgkeKuzaOoYxKje9V3dPGi5rF+kmrefmQQhhahJWaY4
Qg2ru7HkQDgsgv6FWPVbCZwymc2oQcdG/QsT40n3CKH0g/wWgN09laQMNWGN9Rleq09k8bZyxS9I
lf1ZNZT8lv9OTMWIG5oYc8GGaKj2EmaCXakorM1q1RzsTlcf8woREZ+J0V7tZHeL/TN7bUpij1jA
vF3ROl0GpFSPMT0HeJMA/KIW9XEy6d+K+m+SxHuzAJ+f1ljzWS1bET42mYFwrQKdTGyz00Xesagg
u6la9h41qGbtgibFUjZG1WOsuS8VPooIhC2E6H8ai7SLqL9L82JfyP1RLWsFTgiRq1ilkOLVd0EU
YIvz90YevnjlTccWNZZJEJZSsR1d/UIF5jgJxItc+TXq6SkelWNVhw9aFTkEwe4pITiDn17cEjG9
2t3EdXkMocXI+KrGwvqh1/kNsQfvkQbBqQZdapmwl1TT2xkycy7Llb8thXS0zdFiE+fdwvc+eIju
Yql8TbvwoGfeiQ0KKYqIt+VkZwT9PsvEW9CJx8T6XTGFmUrwQIDm1uxzeeON0W3rNTejakjk6ICv
asRjRuyLObAsawjviYj81jSqvTfIp8Db2J7jONjxZUqGrL0bJO1dCflVUlBp7DL/+B7xhwaCykGV
LwFUDEmznRRgP0C2bBPW8nvJXjdhaQKbFeRqzXlhQSSwOHhBctJxAO10kx2QUbSXLh8gxgLtxiT2
4hOM0FXVVm/SC0m6G2OSVGu+i+MjY0XSiS2QkhIJJ8tvSwKB3r4a5avayjf6BK71UYXWcSxvEuKg
0PZhuHAyQ8mOcmEcirCID3lhmzurUM99A/JGFLJ1bKpKOdoVrHzy9v6i2Y1vE6HFTtZGpIuGJLCF
pncwlEmF57YnoeJ/HdviVMZuRe2p1T00wV20dRVJ2fNhCZ8rj7+VZntoYXUDyE9/RnZ3Bl1BymVo
3Y4uxVrdJzGw5s3VrTIVJZ9zD9KP1cdvHWljhNmoP7VJuzME5S5DdrD1dK1guuGFqXqhkJS7z+x2
W9oajkbTCx47mfQkGajv1qe0y6LOJFxoerlXqyzbyX6to37O2FbluvdmZV31UmgDqFfDswh8yeuf
qZRG97KsWr/ol9k5t3gk+CPe2W+S8R7HengTSpp8gwUsPHq2VTGljgVac7/WoIP1OT5Inx1tj1zk
YIQ+zVuK3NNOimEae9+L8BDARWTV11Jg6uemr/KfUd6jTVWrNLyrlCE9NIVKbjlLWHATxfKIpB0K
GZ4FuRztlbOehS/c+ZneoA3oVLPaPOPRxKqQWtWdoWjJw/Xv589ZlCRSzA7tvIo0emI8/AsWg1PC
hB4DNhsSgY+P3UVo3oWJfYyHc+z99QAdf/Gus1O4ocZjAiXfv2DaJ/ZTnPnYYwPpbvAfOR5BORYk
cqKqd5V5b+nG2sMunNYYs9MCueHrDbS8f0FvClWQgpDinkJ1UDBW+BJB7I1RkCafyAEK1bEMGZxC
f/NsBdUkPogB84getKdAljonqxXpTRu8tt4T3dzdWUG/xmpbOi+ZHaQTTgIrHH+6E1btuCMfEMOn
8P6YCS7W6w0wnRx9drgxO3ALisIkrUO3piC8b503nPtMfaiKJt40FhF9HBroibWCJFrowObsAG7A
S9phMyguVfndCF66/u/1Z1h4S/9X35mmDDlTbAd/xL7CGZGWf5L8SwIJRcyO3Py+N5rOFsUlJWYB
1X0gHqTgVU5eDP1r9SllXlgfx0q3eykitLMKb0a3frVk6cf1V/MvmfmT9p3X1BtJRFLZIsmtGVL7
7lhGW3+XfBNvfP5uNGMnhi9pzBQxG1FD1mZD5au2g4iBNHIWE7PXbsGi/77+JAtHn2LqVB/O9wCJ
G0OHsdEJMY0MbbDD5rnTiLs01ZWqzMKcMK+JabZH5Inb6I6t8LUq4uJ9TNqXrBcX+O9EjMnsjq8/
y6d3wnM8G9aqWVaSpmkKu/cn4f3wIpJKw2oLXWGTpyvt8en74h6zgT2kchOyTsuXWvy09AeOjo/y
kMJYX+lZnw46rj8bzCYZpyRxgpFEH0YKmYem/1dErPP1N7Tw6+dD2k50yVYJuL34CKs2sKohCkQa
4ryIb1NPBE/Xb/PpjGSq88E9xeAlhkxDWHl3JHf02TXMr5xHc+nZctpYhGOmLgMvTKpXNTZfI2KS
VyqTC+9+PqixduSqW0CO03wBTCe3HhpBEJHbx83KrLd0h9loTgLN8nQJ4CUCtG2aiUsh6q07rKEc
ly4/G8x5nTYRFAvlYmpGzYGW8Ue2WukwhLG98oqWWlb773RByJtiS6Lki1Ifx1tflMQJep7182v9
ZjaAq0wnkbwlh7Nr2+eiyl/c2I9Xuv7Su5kNXELe6ygja9lp4teE42Oz4Bx1red8utzTK2ejlu+Q
FjLOYDmCIMfOvDFDnSjCO6++jbFpq/7XcMrzAndme0PiKZ1NKQInqCkdR8UnFdnENvi16W2+GS7C
KIxVSCmOAfIRGy6IvCfNfaZosNIMn++HTXW+HwYmwuVFZzl+TUYbFN6h0bc92b+QySB4UJYOrSDZ
BXEo4DD05Nx5EByv96+FPjCvTYNz1gI4CeOlM3UO/V6yhjVP+Xb94gtDw5h1sIhZuhYa2w0CD+84
2tnXTXG8fumFaduYdS+9wTsbdCzSQ8BBG68oz5q3wp9SNfmGvH6PhXejz8QTNe+6HKvIduKs8r65
lN9uDS2N/vFyIqCv32LhDenT6Pmw1xCaTRael3EywAGfJ6jZuQYxRNcvrk1T0P9tyUxVn60Mpi+M
UY6G8CLiTH6ygLDeeh3hiiG5YzcG+qSzPwFBpQGmKT9EtFvSuYEp6u6491vF2PmqSf62JMmcjZEG
2vhmcocSU7+UKeiFmr3AZUiab1ZpDLtQhX7QTmQnn2LOpk3hsBqGPG5jMk53RqOLHQmF0V1BaPwp
CzhwjRqP4lFQ8e2z0mKKvtRmU3/58ELdCLxxrBJLPwJm5mtLa+DpDAe7gR9vpklL8LSt3nVG2W/G
eBhfo7atLxL0gkPZDdq3bNST46jVxS/O5QDaaF1J/Iap7ppIr29ASrnHsG3LG4hTFIhSbxCPtoZr
ulDTyqEYRGKqEM2xM3tqFciqzq05xaGHZWCfsqhrX3JO/8hGk+RHgpZVErBk8Uenmnwn5yGq3Ta0
X7wRDoOdZdqxiCjzjePQXlKO4C5lxeyj1WQF8bmawz4gF1J2+/DWxH2NSrbu4wuKfAuGeiNNMfDu
Uas7k5jlKnRcrnr0AeqcEfO+1KEiOVZq2lBGclj3qmpDruj1n1rfs3mIQp1DbxG4P1Sijy5wa4xv
ihvH932MPibkPOpO0eTyhGnRvxlJxIIpIhUwXPCfPndUW++6MMfNaPkxqdBKT/FE1X9M9oE74fkx
tvhMgizhD3wjEOR+X6Q2yU5DYQBka7InwAEyCTZFPb5YyJXZS5YyNJtRTY+kvY9POkc+jkrNm2gw
QHbmEP8COuQqG0i0+R0kKRyzvZV9V2sluxUcNYGGiPJuz7mnvzUbbPRKUoxnQCKckLuwTfGqN7dm
JiEy9uXOPlQUHqYkZNhJfSntMOOS6JSTsGvoQbS34imYTeq95ERlJwdsH4a7YMC56qrUCSlWFL80
JSasQA78rRsN9rluSD8fJj9eXRMsa3MuzAljUNxJqSvfQJj6Tp2BsjOiHv8mNptqK8Of2GQVZtnB
bASZfhTZ67jS5JWhsjCB/juAPgwUP/WrwsapRpAuhY44pVJMSrd854UrK/PS1Db9/cMNPOyfAdsi
y7E5J/bU8lGU9tv1iW1pkE/z3YdL+8GYZnhxLScw6ScBnC+i6Yx9GkaH6zdY+u2zXZeG9b/yDWVE
jdTURyOXhkNR6sH5+tWXfv5sWZRHiXKODnTMT0zvGLnYgUp0CJyFjmt7iqXWnS2Pg6ukjQ7r6CLs
fe6DE1PJ7U3yty4Mo5UOtPAU2mx1xJQM+oDsXxRCBcfF+Y2iad+lPmtXrr/wCNpsacRNU7gQekIS
tfNzXOsvgSER5igE5/lBvLKNWNilarMVsoqNrrTKYLggiYwfhAp6ZRMZrkY+yljvQlLTv5duarwG
Mem1Kw+29OKmB/7QeymUseGKPe0CPysgRSChJDQVwAxlTU+69OqmO3+4AxM8VbPBJweHU0WoqEhM
nqkjQz3091/qwv96Vj7cQasyzx5bQqumM/ejkVAW7qNiPEkjQXrXb7H0ELNBHrSpUjDoGOSUz2QQ
q0M+/PR8FDdEe+yu32NhnGvqf1/UQCRq3Q6k+nQa9dpBU37ZirnyYTt1oU82X9pslBe2qBRIlny5
oSLxgh8JCLnU5x/vnkyUL76k2TgfASTlOlCGi+DN7+lB7Y1lhOOmhXhyTOTKXWnvaVB/8jDqbLC3
ps8J1dgGFyrLN2TxRDuWzrHutlrwqCbEtMD2Rv0r1nTdCy9PnQ3+trT7jDNocrdUwG3pLYrxQxnc
FtA47C/GIMy58oDjeojoiuXArfulU9Kq7KQ4JJNYjuLZLrAEwrW0XTmSXhj1c1y8Tu3d1+C0XahC
HdqhP8ihRg73y/WOvHT16e8fxqPfS/rEmR4uAfiF+OzpT2P8cP3SC+NwDvpuLCU2RGWZjoLCSQ+e
J3xqq9127orvZOmnz8a5N5a5LIXCdFTTeuCrmuRkaweA53T95y9dfjbETSV1LQLeTScW5rtndd+z
wLwfXWber11/NszrRi31jJ/sFGajbjKvuos19VugGGs5AEsPMBviaKAkYeshQ9wY74Yyvshu/EvR
1JUDgM8F/KY6J3uj7svSDM7YJTakx7IJLlEiuz8yXejbNCXP3BY58rZCLfdNEqm70OuNlaZZ6Flz
2Lcd5H5UIfy+mPrvofqWg6Wq1XNgfG0CVmZruwgsDcwec0gYGtsuvmjxM8o6IIHb0f9zvfEX1o9/
MeYfhp1nUjQrXZc4Gi10yLFzqEZ8bUTPIw4S4j9BYGimQ+JnuInzgFzDOnmt5HxlQlp6+9Mzffjt
aZ2SBW0YJtZYsu6lN0hFB3Lgm2jFhrt0/dm4VpoodyEdMYXndyMgamQhHPtdoCZ+8QFmI1tD9RVh
wU4vZXSTgIPM1FeIS2iInq837tIDzEZ2WNshX22p5ZiBDjz012DYO1X/pRfJ7voNPi+ZMfRmQzvr
lTIE35HSffp7L/LvAq85SHmOpD89gAJ88ZhdNkDXzq6GBgaByBv8qpXvs4V5ZY5oV0lga9xaGyhM
/w5a0FnDZfDX4iyXZpU5nr2SeqSErTJcqjh6lAblXDSPpvWj1uIb4GBbzzoAIYaatjILL7TVnD+U
dYqFsxNRkVY8tvI/KIAQXXqEp79db6qllzXd98NgqSm0u3qUm85Yj6Wjk+w9WS6yHUcE+sp4WbrF
9PePt0h1ZQBFl12KQNyrAjBrVtxUuvH7+hNoS9efjfcRQdjgJsTYkiRtX3IZPh5p2O7JSrs8Qt5P
rkNRYFvsbYkB60/oUbnpzWfMzPIrKlbKPlYqxFMn6fpBiB5i7ADfeI8oQauPZtinP/1gENLZ7CeM
Gkq9W9cyvX1CIW3f25X5Zpd1c1NxjnTENm7/zXW1/MNxiLRvyCiE46+1v4n4SPYopOwb30WjFDAL
rozmhR2lPJuO6rLKLIRLYBG9/NzWiKlGbRLLe+/o0qJNLqUr09LSe55NS0Oc0MEbIHhePmWrF/hy
UqRrv64349LVZ5OSTBISdg4xUCl+aOI7W/8RpD+uX3ppDM1mI0RPAj/HtBHI3hTF35VGf46H2yAs
Vgap8jmVA4j97DOC7DlRySG0xmTwhYPvoNoJuxp2QGhgnAOC3zRgy/djoZQo6YSbXaAeasewaYyT
rKUjAF1f+xEiM0Q6nzROq0D0SUQSIFNMfU7UWoVjjibahSVVACkAQ+nVhMED1w3Ge2Ii243epS7W
CWrtepkH237Qy3PaT7xX5Ck3lRDVVitt92V0rfY+Aa1wktu8fmkg+T8NakW2YGgZe3DC/jnJM/sY
8A22l80i2EJiws6HKmQHYeqXayLps4s0PI9IynFC2hajQJmQiGl0ib2gPQyIl7/ZmTTuI+Rdjqeb
0cGPemkboD39XqWpv48JsTpk+USjTBr3rLDbOAvXjM6Sl3BVTObRXQir/rWJbe9XPVqhjX7WsP/A
lYvOut15xxb840utmRZKVjfzD0GmtwfVTPpt548xquyxPSRNIx8aW6Q3Tan4ezT+8ktQht7O9BPj
EYVi9eSJlPPwNrdPcVemr42w/0oKgExV4pxdKiEEwhC2N34ypieBPm9b25180XW8IIbsJecBjvAr
jMbyZwESFfZEa+za0As39gCgLIbiE/ZxdIiNRj3B//1TWNQPYr9LTimalXOaVPXW0qz0IVKD4RSk
9bAryVnYy706PNdDTXsrQ6ygW0WhjY+qXNlFfj7giDX677QsDbVoldBNLhKiRHsrxZq01aRRRvsz
5srj9aGnLt1ltlfFB0S5JZuGdV8jXg3BIRdmHG3Loom+R3nr/SXz/Y9dimmL6SNjh/ZIGj35pFlk
9kjXav005MJ24F4FdwboSaCDfrALsIv9k3iYTloFLT2emeHBGAIyxS00rqpF/ELVxvaX9qzKXDlT
tFBAFcuwHJl4TFn90YJXdrs15tbn85MyV80MamKo0siXnJtLOWmuWdE+jqFf/ESzmaFrKf10e705
Fu40PxsPrZTgoRqBdJBV6iUtDWSmjGTxzRRp9tdENH780o3mELTYK5C8mvVwafK7ynxIp0Mo6923
vl+//FKvmv7+YUtRAKU28RmVly7OH/zIffDa8nvkFYfrl194TfZsR9GaMm7F1ubw1FNx0Slo1gqj
B9isZ/u6MLKV1lh6itnKTYXO0NOEjywhp7DnU1TNUxjDn+sPMf3Y/z/ZUuYhtXUtytzE+kgVpzwU
LrjveI3jtvR+Zmu1lFotmecVbOKxZBz88oGn2g3IYCPYXf/xC9tszET/beHKD2Oupg90UrPe5Uwc
BwMB1qGouE8QUKOMAcPu7S4JnOhfKn8SBF+aGeX5jsr0wiqIK3O89BZBzLXYlmGMP+xr9QVU1f99
NHWg8qb3+nixpFLbjkHlHZI0bnauXCYrHfjztpflWQNhIaxI+sFJnRTtbVcFTui7K5f+vO1ledYw
GRa0lKCM+tIFrwlWItUyCMaBqE6TXG/7f/Pp/q/nCnu+mapNNvJGA5Kib5PHMTDDHwky/D2NDnpX
SfKdiikkY+LPAxKmy8FJ2yE+NKGBsaon0kozhv5YFyRCbQAuaRd9ROew0Tx5IEqhqM8YE60Lpq3s
Z+NJ+o2q4JVa+enTW/jkp8+FCY3c5LaUdoqj2RifpFdbISzYwMuQ4adJqk0RiX3SkSpTgVsFcy66
c0KET2LfU4V1rEa++Lm9zeOz3z/FsP2v/6yFpFFbnxrzw3xZpVJTS3mCXmUACpBLh1C61/If2Pqg
7qKL6cNzWVh7r5J3yqCf5Ci9rSP9mEf1Edv2ypj+tFPSrLMNB3YLj8yyqmZIp99k07uQnrWGOPy0
V3Lt2TajI7OAuAHOqUiy3htj9A/y63uUNPfo4sMv/v7ZS3RbO+mqGsCqzR73rgwycs9aN1lZDD79
jOMJZksa2/BUzcEDXQIzd/S8xKntaY6d0I9iwlhxIclfWZu509Q+HzoDPJmUJDIxXgzSLiKyuqCO
6889xif0MmuHu0sNMl/bQl2QAo82pWjweAew8/NKvS9ME8eUv6YD+rR4w5PMZlJLjccQTrl8sTNL
fq5c+vlWyRPkPoGhdOdStobn1CqJUCn6juzIKvfXOF9LnXk2w3oZ9JlBUmSnbQhBs/LyV2G7KwdY
S11hNsVG2SB7+DgUeFViskHZb76dIdh2j22OmrdfC7BeeIY5F1RXEuzBrLN8MErvgaL+rg1r5RGW
Lj0b6zkLUNYOsASzTvtelJgrfRX1//XpbLrIJ5PsnNjiNX3OV5OMIB9/JZj9+rsWZo8+bscm9uEo
6F1AUs/4lTKOsOcAF00mWDIZcj75EghJVlXsB81768zmdP1pFvBk9hzYUnptY8Yg2B3d0M5ZIo5p
I20TId5So76RC2srQnsfsrxKafiz60aq0vWh6/+5fvuFzmbNOtuYRS1AU+SsdvucJa+JJ3YGXtUh
wpfZDysL0Kc7XWHPyS7oAUrUIKXuFNFo7yqk6bciMutDndVrO8aF55hzXeBidSBKFeF0wj7nsXm0
xU7pgj2JaGdfrLTV0nNMN/8wdXaiGQhoMoSj9fHe87TfsRW/G1K4tggszJpzuEvYZHoUWAHCZb/b
TnFiU2yIja0+aR6+1NxzfCzIbtVWUs91Svs+za2NHtbH3ifhgqhHuWr31++y9J6maeHDe1KLQSIF
Ex9IWv/QRHqop7GpriGHl5p6trbUZSPrYYxFncAE+SJLMPIj11ffaAciM8qmP5s5uIXrj/J5LYO+
O1tkiN0SZpIPBEyYpPclhGS1kE+2A/E2JwKjLNzJva/fV0no7tXExYInV8m+HHX9GNdasbagLrzS
+ae7MYrA9MqQBaBMj93ow8FK1d9FXb1ff86FtXRudqnruIgaclidyujxoNipYZ062U93EWXgI0ez
2j5oY90p6wlkQD7g8fp9F55rboIBBRKlQtYyPoLNbQcjRTX9bZt5K2vFwuXnLhir9Qu3iir5orU2
YSznHhMzRswv/fa598UHaKKMKRdX4ndlfEqr39XaOF363bOZxvS62CLxQ3EMDm43ldJfyLZ7dDt/
rby/MNXMDTBh48tRr3KkpcXSqec7BNs1R9NmQooc0KTrL2ga75+s1HNHG5b7jFQ46DZVBG9gMLpz
Pa5Fai9dezbHyAQ3ai1d1tHr+iaJjD2pJCvSgYUJZn4g53pC6hLZ0HB0AkHY9BGIJjONo6eBVKxt
G7fontSmXbnbUlPPJhjDt0xLtshYJUCJLipv0ClsNLdcaYOlhp7tVMdQVRVfxlWIKLjYkgfk3YyU
i/asycORMN81xeHSS5ttJDKUc3Fkshnv4KQr3rvVQsewnjkB39Z6drjeoRYeZu6KScjta3St0Rw/
cOU7MoyLnZIZOiwAqT+0eul+bVaae2PMcjRTv9FBoQ31MzHMN5wmHDpvTUKw0ORzY4wRxLCuZS5v
+z8hJdUo6a1gZeu9dO3p1X1cewOYpyUJQhcfVtqZEpKFgBXmjVR0awvwwtCbW78rq2bdId/0Ejbq
s8j626gPVvYnSw08G9Wj1pQc+EjlxVeLt6TzrSO19Fs1adud2qPFvd6Nlt7RbAehWi5oMY89vWYU
F4wTfGc3B9kPV3rp0uVnI1qr9cb2LY91oY8ADMpdS44u69wW4r73ev0Rll7UbFjzSRK19dgoTg5j
QtbQOVB5cnJf/icT6sqnz9I9ZkNaq1EuqarBR3w5bknN2xUcsRnFTxGV++tPsfCm5k4kubESKbda
pCjSeK+LMdyQufaQi3xlV7N0/Vl3SgmKj7oC/h/Cx1diIYONHCC6NJXv13//wqeoPutIaakjIAxE
gI+luMjFQGas6W76Nr9NRwAvgx7uU2IFV97WwrjTZ/1qFGEXgAHrCa4hXGvClMTqyrhbSMGw9Vl/
gm8b5dYIstKCRXjU5Sx0siruw72aJuFt4/Vke48JOfYbHjkuoSfp7aWwarAnZlaTu1iGEonXYWSS
dQqCaDeEgupA2UZxtxlrNXxEEZG3O8umaLrLmzHapnU8fK2nzjX7ted1Sq5m1UXHKrkPs+BHr0JJ
6kacSL70tUVhLtyXZSlDU6j07IHTb3nZkTqoIQXJv/gM08L6YeIOdcOCn0eSSqi0FejeoD4VFAv3
Xpg32wj/zFfKG4LMl//exwi0Ue5cALFkfd7YlnxnifDUG+XKpngBXWz/q9P58Bxj3bhuzqbD6brw
3HXmPgV/Zhg/FS3axgMUxeQ+tjhsbIHrjVB0THPfq9/9/qyX7VPYUWvT3iV5bS/3r9zzkz3oXNHf
9kCPenxrjkS4KciDuDwRWKM+lJXvnZgzm52Myfw7QZ8kTOt1kG7TRO0Pionc2OWU7zGpyVkmidvd
deY44GuQk4NpBuGmq1X1nLp69eP6ZDI19Ce/VJ9Nt0U0SakhmDpup+kXOYmTO9Noq5MEsH439iHp
ePpQrqiyFm727zzwoZV00wrRd4btxUr8Y9TLxzHzEJaEG0HQhvr6pSdSZ080OQprF3rrhRDhOyWp
pjhh4DRjCVNRKJ6TiGx3/U4LE/2/TtEPj5N5A2VO3+idOCc7NAcEARbTy1b20AsT79xOYUQjKLJC
lqnQ179Brt7n7Re/IeduCinRJKKGTU5K1eoRNjF0zNg7yE2yIvD7vJLKcJ+1ganV065ZlZ066Z3E
7M9JR/xqaHDe42V3StZs/Vy59IGJCD7q17DyC1uHua+iqBWkTZFFIFdkXKIOHV71QJDyQZLC7fUW
X2iTuZNCSIqVjRGybrI7YbZal1KVVhbDhVV9bqAg37dJlN4WTqzqh8q2yTF9jfQnjW26DRvfV7yV
Z1h6S7OpOAUVTAh6ojhyBvlUIuTqzCOJE4DF6sGXJH/lgRZGx7/qnA+jYxxxiTaqpzhBRNq2HSQ1
gLsy2puSVX9tAM7dFFGOTMWr2BMYKHuJ9z6qMhsh3Vp5U0tPMNtodWObk3lAmK4Qz673jdDXgILO
9Z60dO3ZtkobARC2QU78sh2Qvz35yuJYu5NJZF/59Z93KHP+wWSU1sg2qGud3p2IlICSpS3/qr03
U8io5+yVRli6zzRWPrQzweCJP/ZZhX6QKDMwbj9cONK1XT8NHanIUkFlbARBfP29fT4CTWPWJprv
iQbaaInAT9Pu6xYwpjXG+e/rV/98bJjGrFVaAQlpkOTGMStjE44wcYP7sBcQJpuVt/X5EmjOKQ5J
OcR25LqF44vcJ6NHU5+VqA1P2XQAOqh9BAS0b1fm4c87mTnnOmT9ECh6U9YOqcEPpl/fVoNNeH31
z5fe1vxDqpJQ+siV0TjR6Csvid3muzFXpbuhqL2TCFa1aguPMec69HKbcHohSk72w+Y4lFq2g3IT
7BozM0/XH+VzbIgw5yIKSDOl1oR24eix/tvP3W1XyAe+oQ9ao/4eSYbbyCPp0CgTEBMmar0PGb1f
6xNzpYSRq34re2XrtLjYBmF+gxeYn5oy7hFgDu962/uHlcecFuD/3+6Z8xP9Ykx1AqlIwashWYAa
h9xYe/0/OucqkqUd1LYyTv0oOZph/a619Pv1235+zm/q02D+MEUoRdBaGt8WjlWPHZbT0H+osxGO
66gON/4gimMq8vIvZxjlC4nU9kqjLsxM8w/ltvDI3qq90gmkJt9leCg2Wao/FGkGcjf4BRU82kV2
e77+kEu9dDZ3QAyOlUqRS0ek0mATx6gHu6TsvJ0GAWvtYHXpkWZfzB0ARELjmKDqxDqXYZJvs6Cs
NxDVn1xD/tUb9tNofYkmxZiY7eKGRE9Q62olCtTiZ+9Lt5lcHHC3rTmrp+b/pDPOP6DDugtJwnVL
p5GDEz7YBzRTf77UGPPPZmloqdPZbemYbfqoIv7ddGH6ZATi79euP03vH3o0dHSLUx5+eqU8FgLJ
1VsSv1y/9MIaNP9URpivtx2ATUeI2LjvTWn4kStSQhhmVJ+CTlaO1++zsBLNP5m9umu1tBKxE7ZW
dvCGMPo9EDUqb20V1LoIrf4yKvVauNDC6Jh/EcPZdP2gkM0zYY+HelT+x9mVLMmpK9EvIkLMsGWo
sUf34GFDuK9tSYAAMUjA179TXrV5TRHRi7u4HQ5UCCmlzDzDzs36vTDGjWvBSsfUX+Zi8HtygqIr
BHQGEUhp4cx7f6r7WIBYf58jxblXde2e0OxGi1Gp8dwZYbufTIvtZDD6n4vky5xtIiaU3K0G3w6y
g3tHz3VKvFG/8HzIb6Ad7ZzQOdZbwfxy5/lo/yyCgZt3Zh6oxj1CqPwuzysQNay04D0MEyAiMdVH
GgC8WLdQ/LYfaAvNBaswk0lkG/F17Zsu4gOE8awK/CR5IoFj7QioEnvm9kDC52wLy78yxDKl41Dc
ucgulcjaUemrga5CDl+xnQr9ZmPprA1xCbXvtjK0jMPGnLU4oYSkItOT+b4eKCh8vthC8a3kw5Bd
/HcMJ+iVT1XuH+12/NVCmzQiWt8Vgr8NJSrp47wrCvWs5vBXbjh6I8VYHfUSYd69mZFbUAcGrvLE
q/wNUsp3unHvrSGPehe0S6yH73WYJdbk7f1sS4NrJXotsz41g3gBs8Yca8K9h2xGGfUZbAuGuvGj
0YYu1/XgtTbM5Uh592oOAfKSI3odCw3+ij28jbJ/DW3xhHpeen2Ilfj4l3b1bgh0ZoTZCb8+daN/
N9v0j2lmLOmLHO4vXeHHE5B+G6H48qs/2Mh/QcnvhoINaR4IsGNPoyngRwNrGHTInWpjrtaevggT
I1xvy8wyagBxi/luDKBuXtusebk+TWtPXwQBKuk4CJjEHYcwvG8mfq6lfLj+6JWPvCTTN4y5FHyC
5iSBsoFQ1uxCqD8D1tZrfmZBsPvcKIv9zzvIJQArWp+4NFXsE1rEkFtSCZC8Fsoum7txZaLMRQwY
TEm1EVjVqfN7T0YBwGiPyJshz6CRXRLCJQBw9piG9TDuaWE2UXchxTajJ8HP69nDNLroiIFHvVGN
XZvey9/frTrX1l6hjJqeyszb2SgSMDIea+NeQ3rh+tSuhNYl7V6ZsF8Zp4pCmvd3mT2G9avpbDQU
Vi7C5mWW3/14q0VlRvsg+pWFzL6glZqlCufhuRhGYz/55dzD+3EMj3NQq5+fe5vLMfxuSJU5PvOL
DL5V2vWioA5QYHRdFLWm5HMDLDKIqr0Y9zkOagMOelkGqNetbQIpD+ra5wZYRoK+Cy3RE3nqSwU6
Iq7fcWuPNtyxwo01tfbFF9GAWF0/mDXu3X3YwnbG/klF/igy0OOuv8HKJlry7DmHdyhr8hbkkpaD
vRgU6VCBtXH96Sshf8mz93RWmIbdgZMOLllUD8ar8sUOTih+lNdeNHZbUOWVrbdk2DN4TLUhPElO
lgsvoDHoblovwNVGi5+g2G6VlFfSbrLY4LOncs5LvzgxQtybrB0NEY8tG78SMsyJNQTdn0KbZSz5
PINMM0zB4/V5XHu9y+p4t1M81RGmW+0fXfuLNO95IJOQPs7Qy77+/JVVRhab37TUSHKr8I9e88qM
x3AYE5xyu+sPX1tii21uuJ0/6KB2jxUx+5Rmnt53GpqP15++NjWLPY7b8sAG2DIcyyqIq/I+I25k
wKnNm79cH2BtbhZ7nExWI8be949c0qjxTmH9p9qqJ67tj8XuVj30bQaTihMFqfzJdsPschaPaSvz
8tZr4e0iB61err/ICkYdVIt/VxG6z1XVBrI4SeQ4dmTVbuPGnQ8WduDJVoJ27as2LkHJbhCIRx8O
ai0Fd5XiXPtdMF2khoYZ/egNjbOx8D6eAG9pCgukftFjBsJj5vX+TnqsOxCZ53voYw6xndnjjglY
fF6fgLXBFgtxNPnEGWBaJ+2qiPYialBRdXsaObgIGflWlezj9Y5X+HeaRXtRpDICebKp0cYkDHXc
0S2Ix8erEUjmfx8+DJMKTa+1gJ0r93Qok8C4t2SxUXL7eDN5S8YvhWau8lsGwGpQ/rL6oow8Jn5N
hn/Iwzy9/hVWeGzekiSlUOV2zNIBwF/52aEIQClhurRRS2xC9z6rBxNCCvD4saG+Cz8I3Npceaig
CKKAbPVxSeDQrWORje4eADrj52gBEK36d2Y9G0Y6KL8Hx4vnS+//9mgW19MWqXBtUSzWHiw/8iEs
/fAIwmBq9eOxsPONW/3aklhEwDIs8woeesGREu9YtmZSq/FW2uZG+P74Yuj9tYN9d/ZUEIarKtiM
Hi2/e/RAPIiNDM1N2X+d5Xw7GRaP23H+dn1xrA22CIjAYlMpiyA8Bp2WYVQhe78xc12DXFkbidN2
MCm1ZaFASarYxqJfaVV4S3KQh+sUsX2Xn0LrV2gWsTOpQ101CadFOkpYcfk8RW8xcQzyZs9b2I2V
z7YkbnlFVlElQlSdlbbvXa9sH+Ds2MAer96KRGsBbxGJRrD1jFE6cEpy5kTkMPQavnsOBJ/d57nY
cs5ZiRnBIiKZ3tzVDZSXj7S0RzSLgRSo2kcFuJNuttBOf4lM/5/Qe8Fl8HeLMAtmF6VzC9VO2zBv
JsMZYt/MjXj26iliMmC/B2Miu8AZA5BdM/JV+J21G8rGwG3QpM8ULRJkF5iMo8U6mFc6WXc/G7YZ
94bD8L9mAXtdZaNsiwUg/AI+W9XIv+VDlX3pM9M/y2o0jg5jzV2B7DYlsK1PSo+2WKmEJEZFxW7q
tIh5XnF4iWbF174PyKmAzMyhk5KgXijp81ioAR5K3D8oO+RzNIPKHME1BDWRhsDfOPCOghfkq9vA
4xUKR1r+cHPB6thRNPwCgeXpzuvKfK8K4d9Os0QXsiXWs1EaaHYSQe/yAibNickCDwpCkKeOoeZq
JG2ljUTPUh4wf01cZapVO942nh0JuCg+QMS5kpEdTDpRvUT/wwXc5EdvhkhihYCiUg1xGCs2y3K+
mYAUfOSBGu80cIE7NpJ2Y/OvXVCCy1Z595ULlFXEbAgIv9emKiOI38J1y1XjPYHY99HTrXVuBpjW
ZXxi974adYXDAWDySHRwveUXuk6kgqDYABivxOwlp4+4htfkcFs8wQ0ZPpwNtGL0uFVgX9v+i0iX
N1KEFK7Ex5a7x2Juk5GGjyEPN4Laym9fkvW445SEwdL5qG3ri0DzwyVbHIGVX74k6dkitEN7CoKj
ifIrMt4ONpPKURs3wpVwsnRd70uYcM8OyVBrJ7HV/gyLPimsOyt/vn7CrD1/EUnMQdjSnyFU5ECF
3u3aaHAe6hLq68TcmPq1ERarWDlsDuAglx1r1RdRX2U1tvl8B9rPG6xI//vca1y++7utMuIDMOrm
xjGDflQtsFnUU9O9gJUfXR/gb+Hng5C7tHv3Ktcg0zBnR5K18mzA//nG4vD1tfwm7yLBJ5JQeIn/
Nwg976pSsBR8YVgWwjbucVYa9sR8hoSZ4TQbpZC1eV3ccwphVlZl4ZWF4rHmWcL6N8nryMg35nSl
vu8t6XOy43ZmDYOBL4f6aO8ApJCz7jYMqyPTFwZX4NxOY0Ui8G8auPTJrTQoxFf7aK4XwYDDD867
SKkeA9F+g63FmyPgUK6JmCO36qFmDCCk1mOThM1m53tlGy9JdaM03BZ7IDtm/VsZIteT92TemMmV
T7Xk1HlzQ8OpqzGRntJfPEfaJzPnPpB3Ar6wJan04foqXRtocfkAxsPUsBjNjlP71nq/s8yCefVD
DSHm689fm6TLuO+2WV0OgVGPiEYKoloxnBBgc5TXzj20B7fKIx+/gr0UqrFLl1aGoxSEQn9Y4pWD
LMx96KJ9uf4GH9+o7aVQjYuzcvCmPDuJGdcGBiFs0nYQZZE3c1XNoL2OTqTH4vv10VaOcHspWlPn
zoUq0V3eJrsIDCo0x+zwq03KJ68hU6pq/7vJ7Vca+gc6W7dcoKPF2RiTevxx/Td8vJmsZf7dFrZT
up0GXpnW+Y6a/pj0prK/U5vXd30f8pNEr57BUkL0T5DxMzZm+uMPaS1T88nw4NEKLYtTxat9C50a
SKrew8LmUIQ8vf5qHy9Ha5mfj6xkALi5xXkY2FhErZM1+8AdBOSBnC0O8dprXMZ+t+TNKecCNU0F
cXNYYelqvGE8fGWam0nWqa1m4Nooi/OrmoY2s+Sszqqzniwy6ig3wlvGujs1bbmTrc2W/e+beMhF
PAG8wtnpaTp1Ykd9K2rsLTL32issgrZV1XqeLaM/j1VAYGtejlVaN0Dv0bxlT2Jo3I3q71+0w/8f
D9YyVQzgk9PkE6yAAO7JncjtOgHn5wGmOpZ2Y+ajuaGq3k80BOBgj1Pxbg+FfZpCTC2HS1JjHkIK
Wo0VujO6ICgyTm3vnjSC/7McXA1rASbjglgS/1jQI3xx/N+oqF8cmhuxy+ADBX1k178lBOutK21+
PzSFGTE6wcO8kjRm0HS8vsI/vrdawSJlbXsySa/r9ZmwJ4/8DpkVf+7Bi5Mi61u4/wB+AzWtL87w
DGzlJx98WR7v9ksFo24/9Cv8Ynkn6B8bIs/Xf/HK8l1mQ1kD3xuPBeGpbfKkD4xIZwrA2S753OMX
O7A17IBT2+xhaVglAeztCzZESmzN98ruWOq7SF1C5JQFxVmU80m5Yj73cuz+oLA43CK73IJ6rk2S
9e/sW7yguR9odW5o+2i64b6p2LMsvfT6JK2cZ9YyB1STN3mckP4MMYrCjRyjC1JNqwa+Qdrfw8GL
JO2gGNzdh+rON1X+YCl/3odZDbn63A1uYW42vF7/MWvvugg42JBkQqLbnV14d2eFuvV582pYWxT2
lS+2TBlRd4BdQF3257oIY1gTj3O4H817d9PRcWVvLxNHOXkIyKToz7DE6uKhbcWRIqV4uj47fzkj
H0TJZeZoT4XsECT7c5fOu/aojoBOnGBMoG/hHyVegkQmXqTS7qjupqfxRb04bwRIz9/0HllU+rrx
kT6uuVlL9RdtuR1kRiGQ1jEvKo03EbAEemmR5m9uv+U+5K59q8sSeRd0gkBmjuHBS94Y9Ri3TuGk
MzdJjCytNrGTbTOPVWGyGCLqUG6Za3/HLZu/ccukR9R22L4akd0Ms1s+0SYLEwN02oOosjZutaKP
4+zqFzOf+1R7qr+tQaUBCo2OifKkfez9zjg0k93cMTK091Zp2q8ZZWxM2GhWf9yuz+47C4REGF2r
WzGHaCRYgcHxzf0GdmmetzNrfmmT94klvuYk1LB661V99AtL7uzZ7m6gsKiB3KmhlVFWtgdnGjKL
1zy32X2pWYUqXwWdTa8MU0FpGZto9T9QTob7IOOQW7q+plZ23LI7Dik1zw28rD874Z0cEo+m1Za5
z9qjFwddVU7NqAbcHqocmGPHSKlhxKT8dv2Hr6Sy1rIhDq6uDRy4YZ3yYuY0Qes6hCNgBvfrmXNy
gEXZ/BOEj+IbGywjsVnX+pElxdbErW31xeFSt2IwrV70Z8v5Prjmxcl+45Os1CWsZV0iR6Pfh/IC
Npg9yLQ3A/JtBNXrbqrg4WgYLjzqp9xOpO36KZTEpqTOMiOpBrA+gRydX0Zkonuzq4sNquzahl+c
QCKH2DNEo3s4gXmwWpwddht2rXEv3UrsPCpG+EqIrVWzNq+LZjQ8MXDTKDEYaP2H3PW+uaiYbtw3
4FaD6PFRBF0cMEKCXVY4fMA9s2Vno6HZDSRM2FM/UvfbrGFWUjmZOPYuRZ7qEOe1atvuLSh9FGPE
6DQKoPCL10Xo0uE2g3VyoqmX3UjZ61TCQT5xhCwAI+6C8wDb7ESDvbu/OImoCDl2cKP6dhqikXbN
g8f7i2yrlP/l5oS7mkGUPo5ZwKFm3gaRJsZ4k/eTcVOBvrKjRU0fzLHtH6dB+A/z4JIf8CwF6Exy
3y+i0TSCxIWOzXdWh+1D33AozchavzLL9A3In9fB1zonQdzMFxLtrFsZGR1rD1RTGDWMQShSp7PG
O8ma5sDg/vSTZWR46qBufq6IBJYMd/5Ei/lvByQ/lxmt7rOpD6LK5QrPmrLbGhirGDiYEfaJle1H
zVDACBi2gHshXR6zqf1ZQQv7kUN6NPXroPnpKCnTLLeHXTeb6EFZfbavcDo/QFHbgLCt7EEy7Jzj
oOwmxnx3cEhFI2PsZ+crk4z+ROUK/SXa+kk7UicidZPtOsXz2NRZC4V3Uu9dm9WJGXh6RzkODc9o
9TO3C8Skdg4R8x18T22h+6uteUozzVsotzZummdN+UQaIeLJJQxe5AD2jL2RH4fcgddx3cKHSVj8
hWVmnarQth5C7ls7PxuDpKKtmZawEkltor6B6FHvbahkJyPuhbuKgTZJRpGf8pHl99oUYRrQUiQA
PQGFnQ8/dKD7+37MusiUtf0raOvyW19k8ldDtEybchrQ1rhIGV+PpR9XUKylbrgBaIRvjEydPVwh
okGn85zOKb8vZPq5Aex/D3PEDYFWCg5zwIrOQk17zuVBNFa/B+vChc+fd5J63Ghq/IVHfrDJvUW8
srxm6iw/GM62M8CUwKnhR+B37GhLiY6Tq5qd2Y0EHgI9fe79IdvPg1M9+Hy0oMnr+IfMxI2j1JaI
Z9OZUwWVux03aPV2fTJWzsWlhEVjhjK3zB7lhwHOTn4OVZoInqyuG83hUG0xm1dGWRY/KxUyGnad
PsNWNlLsxoTJiFv8uv4KK5ezZfUT7hAtg/aGPldQWimwDjW/gy5+EhQb6kBrp7u3SGYRiULiIok/
O9LK0obP34ehP7bYPQxNGXOY0wxqVwY4ycKoNgZdOeeWWmM1ayc7M3Ck23Ux3vomQJThzMe494s2
LnD6pvnclT8/N4WX7/bufuuipQsniByH/ICQ74g+g0UkM3d6Mr6bpOs3dt7aMlgcp1RbxSQDvBML
L2Wci4GO+y3LxcZbrE3Z4jz1bAYCid1ADrhpExwdO9XB3HesY+r8ZnqjLbISnpZqWl1P+FhdNgwK
Qui557mTdCHfu67zwG0XxsSe/tn4xp/rH2blArLU1LIZXBkIEpnz1P83mo/BuJE2reyZpZjWYFA0
K0Pk8R0s0KLcUgDKyLM1jz/p8DlCofU3mXq3qExKi6o0PHWGBhVSszzyGzTWxy1wtvWXBvxBaF0y
xGGDJ6k9gN8uhXOwIZIaljeDJXZQ/IhkxWNRQcjmppLfbUAEyv8aKCUBgJsG0ojsWR5gd+RwXAnE
cw0h+XDa28FzkZd7MX4teJ2OARzM5ddcsVMInJzt7LvWvUHfL3PMyIOsZdBFbfmTyVPjeRFU1BrS
JBfXZtbvAB94yOQIVRSg4HsZwYEXVT/w0e6UcwBQflAk9WwKe/o2KsYgatqvNSExDusoe0XnK3CS
Wv7JyV1DTDz6sSdRJ8RudnYzSBbWfAA40HcPGfMfAvWs6R+3nh99c45dSuOCHmYKPEIHum94k/XY
B/pPE+zMUe/yqYqI86t2/sDB85jpPCVlmYQTrmsoMMoXWEK9VkxE2k/G8XtIkoLfcjlFTpg0Gtep
Jq2CvS6hsnzRDH4l86Hgz0UtY02/S2BZIWYUUUB5GlA0usho28Tz4ChewnIEMC9vHA5GBqHcSSSe
2ovg4AwyQvs5hk7LQJ5Kq4ynrI9y8UvaSQNZP6BiTfFE2wDXnhsibitUr81n18C/MWjkG3uu210v
b7O6OcP0ANawP63c3KESGxnNYxP0bWTB+Sv38dV2kLSFsB7VMEBGw2CMJT1z71jzCuo5CTRteJ1A
0SMp+9Tz68hsbiHvAWpzjMvupMxIFAQtAJm2NomGUsTSSRlDIX2OBvOtc28vebZBgeAAIkRzNxlE
BQcgsqNofpj5S9M8N62Cs69OGjihQwQTwGUeDT5qy98dseOVgUuviltyKuWNbNtI6Jts/GHUdsSq
L9JK69AHdnI3Tvg+5YuGfZ77ZOVuhBtsJAgyZrQPooztWh9vP/4I9IMLdG7pmHEABLhl6whiWFE3
zlE93/Y2Sui3zS+n3INdyr7ZQ1TBhsv4bfLfJIeq6DmTKslhwfmZSOYtZS1dS0w9s/QF1FP8Nun4
jRPUiT737EX6i5M5rGbkJNCDYbhjBSr/j3ra24iVH8dgb6ls6UjtA5VSAjQELX6ozOTOLRh9W5ZC
H0dib3k/5LqfeQYl62PgKyvOAbzIO7C9DZseayo3MBIfH7yetzh4CRIsgzRVdjScL6Z3S5rn3t3I
x9d+/+LQxWwQ0kjXANxcvFl9FRzGum/veeYVPzIUwpLrn3jlDZbHbgB1dHjk4g1EfeeWz6X56OuN
JuraoxelIa+2qrGTE0ySFD+E3dcgdGIUujZ++EpJ21setaNjzKzjNX55UYLCWvUhStUivBhv6KB5
6OrMOTLH87/WVQDkZWsW3tmbof0MXCZwdZb35Eh3Szl45WsthY2a0lYzqA381JQqgj8MxKBjg3vA
Ahsb6dvKbP4f47XROQ/EzE5ePiZhO+xNCJS1nxOh9JYCRtwjyu0BtTqFjoxF/WVuf5X+Vofx46ud
t2S5BkhxOQS+GExQvZsK/WpIm8kfJq3/Q33hYTTZHZiCj9fX80pQsS4f6N3lCL0lAWOHiZ9wYvXt
V026jVi4Mv/LWxcvrNqegNU8DuXXOXi0slu55Y609ujL39/95kyNUikP0ORsFBGbs6gprWjWZOOX
r6xN9zJV7x7vkbl1a4Dfj2bmxFneRiEKVaRwYMf4en3S115gkfmXouoh64StmGvjkTD1o2zdx55a
nwwk1r8v4DsZq0F5ABJt8o7Ew9WGKvt3E7j7z/38RRT3ewrjwpIaR1vkMRhEIHVxXPH8T87/IpL3
nW0o4QvjKMehjzME9S8OvFRPFZXDN7+b5cZrrHznpeyO5Wt4APplduzqXMVlDYBXm9FvleYHWUAR
5FOTtRTdcZu8rsM+y9A9YV3kmvm5Zz7uPI6/gXtZe41LFvpuuWYUunYwWwTk05WwY57V3VwZZlSa
4aPBQFK//hpro1z+/m4UWoeFlV9ggZ4z30Fh674rySu8xPYoEByuD7GyK5aaOn6IejkqftmxaXE9
BkKJxEWb88gY6LfrI6wEu6V+jq25yIdR0FNBaBLmZuwhQfjcoxdbGiXsTBPt8FMHQVkAwncA+W5Q
3T4GNnlL5ViUqrsG2XB+grlMxaDPZhKM0PlPJbWzl2bg0w3qv+IVtdAKtpiB2Kj8rM3WcpsLwx94
jlcqqHOHYB4zR21c1tY+9WKLQyKpy310qE6N9cCHPHYlivVkS2h85elLPRzX9Fxoptv8xEZnR1mL
/9x48MTGp157/OKepn3WKkiz8ZMJTxnPMQ6lfID/08Yu+Lh45NmL7dyaPpE95I5OfVsgMQe5Anaw
9IYZ+taWsHG1W802QtPKwloq5BjwVK6ZiUuYVYQC8mk+LOkrq+y6NPMm/jAzA0WStirl19D2xW+7
JGKLf7z2lpe5fRdOWNUWYQV/2lMRPnH3SdT10R5+cuutre2NiVyJWEulHFryssn9hkOPpLlh8HoP
tfx5QTyJsdgyD15bCotdH4aG3Uxw2jgJ+Wvuzdgc3sBP2fg8a3Nk/TtHmveG8CReoArQ1/TVDaSa
56gp9L6Gs21MBnMjLK4NtNjoRTFCs22k/OQNqts7dhi8dGM+nhs0+J8n6gOl51WV+eV6pLxsk/+v
lnlLZRMKfCGIuxa2jx4ywPDrG7jMHDsxQVqFd5fFvjPQ6t2YxJVVsJS2JIMd5BA4QVx2+l/2/MaU
oFGJwcmWIMXKGljqm9QAZQhgDsuTo50HVHpuNNhBA5cv16drJQovNU2aAfLbMkRNoQhwMfGZY0C0
r6/T609f+fF/daDf7UP0TlVdVBk/uc132wWeAhWywTc/+fRFLKsQhEfG8KlZJw5TgfLOADaRuXVR
X/vxiztJ0/d2FrSI85UyDmY97+D7kbCJPnxubi7DvpsbG/A+akjcFjqcurqrIqf+zrb6XSvrcqm7
wQMNKpeNMF9n4wu1euuunQqBejBvAJepthSTVkL832LAu3dw8ymrvFky8ID410w0edphZNA4jDO1
gy+0qRLm+GAfOlvffO3FFlFrzL26dPqhPMGkoSqjmvVqBw/3X1Mwmje5a20JAKzsi7+szndvxpCz
Qu/TKk+uy+vdnM/Zj7mWWy2ctWrJ3xbcu8c3CuKoZhvwU9ZeCHA/8tK6CYohzgWPMrv4IfpnYICB
o2/ifhpSMBPP3qa+yEqIXOKPgoK3UDnHzQsU74ga6Fq0ZsxBWJofasKSjDcbG3RtoMvf371lK8x+
gus8oqNtNTe10YNfbYBNN7dtkfQE4FPCxj4aCM6b65tqpYcJY6h/h2wCCGhBDxhXP1aEMCEeUJUe
fEieghlJbzMobKQNm3Jgh4DpUZDyuFSg/Tn3jhs/wF7RuPOW8um+2dZF584gpxhu+D3sxukLZMT4
l9LS3hwTtxD/+SY4nkBGoRcZwzEBLOgQaiwxiozNsDOgaMEPTtvLlxpwtDlmgMwlCHXzI67k7hwx
O3dvQP4vjnQomptgDExQpxzugrJI/e6Jt51nRML3xX/CKvp0LOHpGaFZYqFoCatIllvzm+gbcS+q
AClcZ/Jq54QN62BgP9eJLTOmk1AbwJQoy37tbWxsUVn0RdtUYUcrqDq4EAiUnWfFVcX6PZjoEGUK
LLL3SoBQwjFvd3NrBb98OZAUH6VKJtfQKrL9jN90XTmfQx8Se32paRe3QNvEzaCto+W46nkG/mNf
VBSOH9Dlj+HI4p54YFf/oRUtoM83kx8uKbwb3lL/y5B1YOg4HjxjkcSg39MoSPcP1s+AN2Y6hwri
OXk+pFUjtBn7spapzTJvjsywy+4tnE45JCE8akclOp23ULIATMjzCxYDXxT+dsAPvguY8aeWBtSg
upGiORIYiZV7SFInr43nBgYrk5xrDeCg733Ngtz+bwjMUcWZVY4PwWyp3zVE9U9DGU7H1pb2DjyL
UEU9kod9C0TQ0XFcdlc0VCcTqRUsHVy3obFGA+kxgzZBbBmd94Wj4vxY2FXzw3HrapeZ1P826qEv
E5/kaNTJShxyOJq9hQHz0TmiMPuBMi30PhKzQGeu6F0CncPGintbC/ROdCMeLa9ScdO7VeLpoupi
QLQ6/HFqgGYjCrIIUzYPL4DvDC91hVXR2lN5xCrthoibtS0j0Ztz2rVyeoRgrHhwQGb+xQuPHEkd
anAts1rH2PjgNcNAAV2mGWv6G59yHdMJ4u+xUZnevVlm47E3oU4dGEV55+q693CaV1gwPuP45rAq
gk1zD/482kWE8bjs6+Fn1wHjw0LoAUMQsEMZrZy6/L6mmuNeKQuYT0NZJAoY5hQyQbrFZoMYFZQz
SyeqvFbfZiFzYT4G11uWgrcg7DQbmZ5SCLzZcWAGDoITROQOaOkOILeX41szAqfj0r793SIhr6Kq
xbRFYe3CMCJHC6t3YQcRTyaFr09FFLTIMz9L6QDcBpvdHPLLgX9DC9DycwhldKC5Vi3fTYAo/ewb
H71SAbz0Hxc+hnDKCnyycwvPOTmG5aah2WQgtcz0WAAH9oNTrQ55ZX7Pu6qCxLZQhwIGlI9TbTgP
LXQ871toZB8gZWinI6pex6Yr6x3Dtkog0AzUXGG7B1Vb9d65+O+CMkWOhcFVDO0pti9NNQGWW3l3
o3L3Shsl2WWicu84Ue2voKh0Mppu9tQ4BDbyGngRK5jnPX5n8H3OcGS6neC3AnaP0VwFaIgPLAl7
eLxApzbErfxk1r2hIrgh9fvMVtU582CrhUbiqMLEVjq8JeHQpIqYT7KhZVRmKOMH6FvuIMGnE4Dg
HD9uMmsCX6lvjJTkekgD3t2NnA+/azNwD9Rq/sjw4pIClo4+ZJLLFMpuNgp/jj5ov3KLyFRV8MiG
wLoTpuH8kdlY7NHIGI+yteQQTxCBu9EDbX6Hvqtfg8mGIy4UBy9OzFAudSVgocj70JGfilNZw4Sq
Itq8rRq7xPKGSCuAR2jM9o5n3VdZ0ewM3F8O8O0LvtjORJ5h60oOTi5m/JumF98MNHjByxyMXaPL
OSUUt6ddloVu4pEAiCUViCiwcVvPbcs5c9EZKQhB1IqcFjKYu1GD1BFNiP5gw5XkJRzH4pZxi0H5
RmVfTSxVkKEG66RpLe+aCdaus0RJfsikkQQDUqOe/o+zM2tyFNe28C8iQkKA4BU8O53zWC9ETY0Y
BBKjxK+/y/VUh1tOR+RLR3THOXYaNGxtrfUtotZSivJWObVOdMe9Nd5w/q5CJPbaAKLBFB3fm9nP
AMcrAV1P+rDNV3ZwA1DFVXWT9V1+GhjB2kNSyh5GoNp3QSn0Fk426MUVn/cO8IyrgcLwazPWfMd3
4ipXdVF5qkXlf4uEUz74XsYxbKyx65bq4tlDqidC0UUDjX+hnUNY6+GpKajew6mUbWRKyo0fZKBV
e130mo2efNRYNh6czkRbBx++4YFxThZWpGPeTU6Mo0NRxxXn/dso5gKt5nOriHq8+2m56xyoX4Rv
OM6BLDYU2ds0VbjK8om3Ngg8OnWgkB3R02iQhAkuvEFj9CWqJnmb9SI41E6jf6dM5beu1+QfnmrK
gzNOLnbRjG5t6dM95ObgMCGgcBeMtbwdRGG/1742mzaAIFFA8roNHeJ/Y7ro+42jrNGxr0h66kEG
/ya0A4/eVDjNas5S/hs22BaATWgrZUWLWwNYhoiVCpoHavrotm0gWKCqyV5JKKiza6s+fDRGmWM1
c//b4I3z6yTRt6C5QQdDBNGrm3vwdeUghE2rXPPikLlV8c7BBF6nPsR5LoOcL0LY8rocc3dNoJHe
Dw4T21Q4GSLljEc2UVDOqyl0f4HCrpNWoqffhoC3A+7h/ExbbHcTt/MEYlteJkUwIDwnA649qHs8
ASQqJZ1QWPZVAyXAXLlPM0QCmzozPXqVmdrgeCHePNw2HiRMl3tRT8XKdp7e+Nxt0WgAhyN0pd4U
DXQXCtXM3WzwLMMJueMIOGpO05ibYSM6v7xHdpZahVinD7i/Z8dBtHqNDXB2YtwlokTQI1zrcK6N
Ko4gPr2x2KzWEyDf0KI3qonTgXbHJj/vs6gm7B3tHKyQLJgSw032aDKkaaRDRPFg2gh4gJHaHaS6
5GT7cvrZOOl8VFS0RzeDfsG0gTr1eUYfXcSAfPium973cxG5mHxT5/6UeTdvw0KZbdCpYGeFDu48
0g14aGG3a/uW7zPrVVheMjBnAhpWq5aP9NeQld2dJBXmpjt50RoC4hqbeT68a78/rwp+Wa07lM8k
oaRCV5AEfIOCo3jko5DV2pi28Ta65N3KutAOuQQ6mznFziMN85u48QXaOjavvWSEmHgCZmNS76NX
4u4jxeIl4tIH47izKDJ9v8UCO089Ns1cN/OvdNDZrUQjMuG9gksQFADsrF1YmHVV5fkt4lVKtQ5T
KrcosVqQRpsAqSu9Y6foqDwElA55ooFQXfVC+0nVleGuUnXWwDELA+JKliPAX2k++dlGqTPxaW4G
cTYxwJ2WlrzcItEBkkodROgUkvSXtOB68tJxVtJlwwP0O2QXWjpvmpkoWHyYde8an+Yn5gHpM/Ni
RIxcDxKpobOtYicoyW2OAeMlBKv+e11M4RPA89EBTdD2OSsgHMdTKBCxZHm+6hEpeY8/mh8HMkX1
CnUyfyWuAza1qsf8/SyfIKvAd+Q6KlW/twiivAurWf32BlLLGCRS+rsfxuDWpmNz/v2Dg3THAhV6
W3hUI5utQ3hrJWDKL/gMibZFY1GPDlszrybbCIG+Rx5ZsRJYDle9LMUBtTB4ZlFGeyCp8+YuCAxk
hgXo2X3ceROuR8/O4d9K9uVNlZfPEcug6MoovQOeMcNMCJWPmnnwXjIBUeSR0HFEBVgN3oowV96Z
kDnoNuIkITzqtrGyvFjjcOq99DiR6no4COghdrp3ondHZlDTKl3MD5lR/L3SAezdlLNtO1Z1gqjD
/JHrvjmSSJgPXITNQCxJidAWLzcfQTh7dZwbO/9CZWRw4YrTwDevnOoP4xRFEDPswndOBRwF6al9
lN1Ug5JN3UdcupCDkH6hV2WQWvxFArWzlwdB0oWlc/JTXdwysNnXqjU75ostZ11z68AbcBtFZbd1
Bi9FT7Br2WPR82wFfkr/qDunOfFqnN8wGLx1hnmyYQ5i3eZBWyDexmCFmrpOQtV2GwU3FiJse3Uz
mC5decby12kc7H0VluQeUJZxX0VIMGgHyLGcumwSHDXdg8Pz7LZxZbWSJMrgwLIIDG9claiyshs5
EwYgXxR4uwyL/Es7VRlQ17N8xH1MtHKNZ48p0o7WWHgBX68teCNgqLzCu+seMdjTYxkM0TtO8uDG
+kEEPm6poVco2gdWjWgij0F6KKLGg3vGDEml9bwX3YxYG+F0T7oGcyOOGJO7fsapuFPUbCO/pT+4
UBkB387teRJ2Tfs8Qvd1ZK473qEaCqKYiWCgsWc7yOAmnESrgOlktOfwMOJwVLdGlEGZINVo3Iq8
lXd1UdEbREkSDf2dpHfhdK4XMX9efaRzbxB+2v3sa5b9GHoQz2LA8JpXBRcrIPAFbMxMGA66ErXi
BlCi5i43Rb1jQB6g8qTRJNfpiHYbzvXn4y0dtdjKDqMgj0ZjV8RkfVJraO9aCvx1kanmNRhchYot
RMBlXNO8PQd81MJZtziW/ZIVMY+erEFj6ricNQqbhr1i/M2vhvtNEbOoNWnCsRBrHLiHNNEOzInt
iBDlsBYtIPP+gNV3UlvH4H/oDohviMdxbg6B4nav62zCAiAj56azQOLasHGTCJe8b1LVbuxy3bI4
9ZCPYWsYXhNRFs13RGbQGFGcKsmDVB1hT4RTA9tMF/eI+bmvvJneVyRiyQAJ4mZwawdiv3y8M0Xe
wkfI6maN/XT+DgpfceJ94e0QNg/cBaXh9w6rJ7p3w3BbTWOP7mQ6NZsIWneITe2MygIxoDjBSiQ6
FxA5FhRFH2Iok3Lgzg+Wl6bZTE5+Nhqk2JHdfOZhzGu8o2SIzPwtqEJj45GCTOVHHZIlR7RbSEyC
EWYcN2gA2s4RLj6H1X7MkMg+BKo8TEyQ7dgUcqdKz35HkzGMcVxDaqRlc5V4vFCbcKzkDlBb+xNo
Xg43D9DpRzhQqrVvymxl5lBvWjAotwyLwEbwzr6nBgUQ1kk0wZFO7N5UMEKsc9rBMunOiPYi2Rxg
iyy67g5Fa5OIgLrQ3xZ4riAa39fBEAocSYTjJqxL2XeBUZqgqkWK8uRB7eFxva8cHc5xQUpxU6XV
uKNlXu0q4g6PzCI+kE0l3PlzVaK74AX1mjTBe2hEs+WyKzZs4nTFI5dt0VqnaUIc2e0F7iOxPZWl
BxWmphjNY76p06y9B6sg35K8yl8LX3pHVZYISMoyBCZ6oAhIjlW6seg/9WPP1+M02YMiBmk5no/M
FRwP85tMueEGR24Njlzvw2faq/8i7ua4mRRpvimHlKFT1+GUYbK0RIdghLFCKctOXpeTB6NGdpsP
WBUTUVn9gfJ5fHDNzKBY7oVMWsTSn1Q1jCuZu9F6wLF9D1sQukl9nQGR1ZUrIMe8pMFpagMwevNj
GM7iNJkX/FmnPrs/M3ReeMFrtAR8rKFIsk6ELPxV7Q3zby/F1UACu1J7I0Mn26G8cjfR4JQ7zG4D
JjiIJXnJhjdR5sFTLRiYVk3BOK7boHwLe94c896I26LjATTNIX/yNfIg0J0K3wLr69ugzLIDRe7x
Q0B5881BlOnb7PNgZ6Br/o0+XLhSref4CPh1581Qn2tfQcSaDf6ocWa22SuHafKgQGZ/EaUrn9vJ
Uz9m7po9SGflbs5FvtYF8HrDzOmjX4FZWk1hu6+1lTtSAOU6Dg29YRD+37YAB6xYP4g7mun56EqD
RSvS1W0IfLhYNVWGrHsaprcWve2VDAiiHHXQ4jgecTj22cwxfyqYzDOh1iVwwGjUzcNmVKgaK7/5
HagqjR20DW+z2rCtV3JvVbm5/ohwlt44bQMQso99V7eO3pQQ4OHQjhSdorDVHStau9JDPvxwIjE8
VC0PjyQI7U6QFMXYbD30TvwI1mzMF/IY1UN4h3j7/NBSy6Fwj1qxgeaIv+ZzhMskboNHPdR+Iifp
KSDXe1zSSDM3JBHFkD41OFb9l4taPjpSV/c4cotkKj31yg1CctChdBNk942I+SjbTTr2Hdx4RUpj
Enn+wctbcC4M4quOXtXAk4Bzapnk46xPQUaLLddBvnP9Eg8OHsGn2ki1khnmOuhuOPVVdQrnedYH
SH/xycs8ei3FyogmV8IlC+8ZLes7mPLoURLKDoSwKcEpz9nDlthuGFXRTpkWdzaVj+MqtXjHc9DW
+yA348mmPEDNY7IxxjIODME5TEgqHcJjgGqnha9lP04QZU0BIx+NRQSXn2uoyasMavaGExX3oEC+
hDoI1zUaOau+6+v72s7ZPZpQpNxWRGUHt+sdaIxhbT03XGnMzDDUMGhM84r4BV1NINy8pYijOFFT
nOXvfe8k1dltSLNZrFw3EvYM4w7cGF2QCpCwkGwJAqy2aoQNPddOaBNlcJOBmTjH7hh231hQ1G+T
QVlsYEn9lkoxPOdTlKET56jTAGsxhmcGQH0Y0JMqxuEJu5vASZ9X+wmtmBu41c5GhkbXPZqKpkZh
Vru73m8UsmwznNxddL2BsUs3fkhx+jNl+4OMFYqfoS/itJY5gGdl9JhyBQzJ2GdhHLrl8ASzqSG3
rFV620e4wRrSYNRw2NDmw3i8fjYO5nXTa3kTUlD6a3Qh7v3BiGcHl7d3ygH01udOvjE+G9cy99H2
rssar6SuQfNW01Z3oYCqStGtiib6iAw1+1qXA0lC6Q5v0pnxyh2GLB7Jx/K366CUxpk33KFX0910
NeorPgj2UvizfUCXGhJ6Fw2cOS3TE85y+dYNx3lTgfu1BZ/J/VGG6bwdhhZNVxuqvenadIUTV/FY
IOvrJnNQlkJrEq2weTuvxeSa+zx36o3B+xZbFsqg2kQexwI5qAYlKyRuwcknGLFFS/NgjQKX/wib
FBY4vx+CD0k4J/eexAOGvqROX+lU6yNvvPIdHRiwdtGAVP62wgaIAAXsM+++ZYHCRB4hgaZlOL7T
tAzgT/UhE+5NVfxAx9H/jteXvYSkFqDwiIrfudEw7DAuvJeCeh4uA5Rgr8QzoIRoqGbimpHXdB5x
FFNBHASo9NiowmbXwVuDnFMyn0RZOxumSndvU1f+N1QkONalV+UrN0+7fTczYKMxj9kuKm3w3IS+
eWpMmx0wlJy3cSDypes0nMce5PsPiKaYdoE15a8M0XtTrOZwRs3auTjdNDCqrjPV5veRmoYPr3FL
WFgm+p+fARztw8W+uXLfdeGi1F1orWYRSu2h43sY3G4N9jc2pOAXD/0UTtbgCNToY+4OPMaJ+Ua6
wTvrUwxq9stLUffqaH77/M+4oDFZZpCEeYDWtwvFl9vy57Iu7qoUSLth9k5gkj+Bz33FFnfhe5as
ftUNozeDBXFoPJlE/CfWyDicNC5oEF3GhysSsEvXw2ShDUAvifSmdtAum9hwMCieD6Nwq7sWWbC4
daP9ppJhBR1V5MS0gUe8KIDFYzAD7ix2/TjwZbT70pNdQvxrIGjLSQjoT3r4NbgOkQLo2Qgkf3hP
cbfRrtqMXUvYuXC7v6TWqblybGOL6kC85hYV36mO7BvaF1ted1fupM+P8B/6ILIQECDrK6QoTdDc
kF2+HQI+zjE6ofnGoya4Jte8oIsgC8lTqFKTkomh6eu2b2nm7QtFTqG27+iwvWKs7h05/ww1HO6f
v6QLk5AsJiGJSh2ONasOuBOEWHD+Porxijz036/EX+L9ofauQ4iwS5RZgH/j9ilLIsL7u6ph/b6H
j/raQnL+W///i/GXgD03G7ByoSuOyNgIneT0F6FhHbuS39DQTYzXoJj0i1uZGxLXZffw+ZP793Dw
l3g9XC1jRsswg6XZ9eNs6h5sOL5qim7m51/w7xXDX8L1XM20zzynOHdX0YXrdafgDRs0QkM1kbty
xAUV1Yp9aSH0lxh8MAWq3B3H7JCZM75mRBP7e9/NCVI117h/u/KjLj218zj8S9gxo+2h4WKEzq0j
h8FMDyTvfgfjfGXN+fdw9iP2vx+PHdiBbKBDqTM2N1GQ4pxv+y/+6Yv5z2mf+zW6yjjkszbuuwxM
Vh6ENfI/df7++Tu/9HgW079S0P4DLpQdpvQW7h2YFqNrWP5L03Ex03EbXndRhY+OAI7u5hfp+VsU
XoCQX0PhXPjjl1hAr3BAeOrw8JGQ+D1EXzVOp/SjndxrBLoLP2EJ4wsbUmROzbODTZ1thkAEtNzM
D0LM7dB215Ln/r0C+0t+fMUbJIIjPvZg0SWX+Jo3Kt877cX45nhybkJWXRlQFyRHIDf972htfa/j
6IBChuj+ggIGbjCW4I46oVgvRSZP6IY8CznAX/vx+fC6MD2WCD/OXZ7bELNvDM38NMwoFtCQnskV
CdOlAbCY3IWobQ4gC1pV6aFvThl84OaLIG5/CfBLJ1ThDRrOBzKbJMoZ9B+oIOYPB7Stz5/OpT9/
McHV4NHRKyzsbSqDCCZEF/l5KO0XP30xtXOg2l2nxae7EYklDW7D/r3Ameprf/tidk9BIydIYcRB
yW9ZXu90hf40OX7+4Rd2oiWJz0VYwQTskTh0xc5FL2aYp5VPX1L06nQktp9/yR9p7z+28SWOL3C4
oDjisEMIqdKdHWy5dxsft4aYI3cwATv7Dr3DBM1xuZpNxaDItvyDaEiAYnqWhFCnZDvjgneQNS7Z
TwE6OaXBnUVcRCK4UsdfmEJLql9UzGWkZ+rs57qF0gbBn8Ud/ITXipkLq88S1zf3A5MzRbe3pGxP
M4IsStJDuw8lT8Q+cOe5a+20ddEG+/ypXxjz/Pzf/9qPO2GClrvoAdce+ne9PN8R4eDMrrzUSyNn
sSIoyYqCpkG6F+hWiCyTsYUjBe5/LNs5Okyw0F+pAi/9kMXOz8cQ/bcGPjBqnzSuzeZqL75GUoYG
4H8fkktxDzPKMN3zLDxl9bDxyhnhU0305EhI+L72JhbrQ08I8os7PKqxq0/Qn2WQkbkPY+WVV77g
rJ39//OLLetJ6s6TMxiij3kY3tfD9AGzMNgIWfFu0VIxvgdof5NfMVL9+8WzZTXpNoHpBuRZHqWV
a1k6Z31ojCiqg2583F19aWFi0WJ4MTv4oIOQ+ciLFwrlIjU/2fxtBiKtFdcMhv8eWIiS+N+Xnypa
kwqOl6NoIfGAERAyKVrFg99feVSX3stidDkatxJhw+Zjnt4qL9qMvUHEz3MUWSidy119LQ700itZ
DDC/bnSOeEhyLAw0qw1vtmUBbiXXx7ksjrC0XrHnXXpgi62I2AiaTuLTgwEBLi699LXn3iHzzTWa
xYUHtqwza11GpenAkmyBzlG4ZvPqanxPp9kcddPVK1qd7+mRqimvDLN/r/lsWXfiJgy0/VSTY9nM
b5CrvOKa4kvLFltWmxPu9JhHhD7aJrLHgdfyhIvg+cnqnu6+srCwZZU5++g6zTwPD1UxjJu2qn4E
c9ptWg898a99w2ITQRr0AKy/Mx+xlxSxkN6rP6tnCGSv2dkuvfHFPA99MFpSHfBDU/jfCzLc1o37
gFhAcKiZvHF5/0Oq4MrL/vcOzJZ1ph8CC6wRcHlwU5zr00ze5lF9yooBdKF+B+Hkg+7GLPZdu/78
6V36cYv5P+LCrA9AaT5EYRpPYl+231Kyy/wodpGOgJz5Lw61xfx37QCxlBqg3AwQuYWfoNRvbb+4
TP5JyvqrkJC5CNOmZOSQV/MJnehVS+xdiqS+zx/ShcVrWYJGQEwrXJyTIwRWK+N1Ai8Ad+uOT/YN
mEPgB+Ha8vOvurB+LetQDbnYmM06OriGeauIht0euuYqyafgWivx0q85//e/HlaLywaAWKfuWKr7
kuPQB94uobjUVpBIXjM8XfqSxelShD1pWr/vjsZrd1M/PaCXf3LhAQRv6WOQ15N5zgPoH4XFsoZM
AbiMCMuQAdkV92WR7pwBaGvvKXegeMDF9QRGqa1ABkLmbuVf8yNfek2LNYEahCVBk5Afy7Y/XzW9
5RPUXFFWXasoLz2/xcYP8iwujpk1h1yc2Jze1XQLZGosxYgD0LVTzx+75L8e3mL2I6UDNWSeNUf3
W/9uNsFhY/ZgwhzTKe5/BM/eU3CX3ZOb9OjunqqTeMl/fD7K/0Bb/vXFi+VA4bba6T18MXlQ+7tG
JXdgx++DJrmjOyHi6ijB+4nh1jhYESf091Pw9lQ+PRXb9GvrHl/WCWVT+qJpzaFR47GO3O8TfB24
KvceAjWtIMIsV25Pr3kyL6yyS8KmYsPsBkOhjvVgkxkSiPBGU7mq0qdy6hOTXmuoXxg1S9hmySvJ
uCOHY81/dkWbWLdYpX6xSbHSQmp1pZlwoSJZAjdN1auxHLk6AvUMiUKUEK22nw+MC/NqydV0ClFE
HVhVKEbsKlDAm5QKsBZ7pTq89B7OX/vX0hfiWgjhbJk8Kv9XBx8mA0ygHH4E4Y0z0l3pZld2uwvb
+JKSW+a4lBEAAxwHrNsbyLRWqZpiyHxgNJixh49g45Xg0awF1o+v7RxLEFqji8EFEE4eA49th16v
i9F9CXl/ZQ+89GYWS0UGneWg4Q04kllBh8LQFCkOaeg9fv7iL42pxYJQT12TZ45RkLBnO692EaJm
r7yMS3/5YqpD0zt4SGhTx7MGA4Hu8FbBqQGNuuVfmxBL/Jk3OeB1eg4mRGM3rGqhQamvfPSFNi1b
MkarqWR5LbrhWOXDQyS8Q8qIjqM+hOCp3Us27K1nNiWT0D5MV1qpF4bvEoqWNUiHiXq0svpyjOIe
9GpQ5DbQTG94R/etHLctbBCQycPh8PnrP5cF/9gP/EW5AEdiFNgSNFL82DbOOg+E9fT7OHZrp5VX
xsEfjNq/vmQx+50c3o++xkCYaTGsABMFtFcwhGLUIPe2A7JU4dSbdgB/sQPXnO1KwIN2YVFme0IQ
daKjtt/Cmjev5ZQ5P8RAXCgi/fzkTcNZLYMELVJDmTJCmr1jlPO45SnBbWNarZsAWjBdwHziC642
c+aauDV58OhzUj98/hAvDPQlyGeqAxXJUtXHrMflXEd23AR7kbMrrYJLH78oSYzypUWXVB4Rm4He
d7prU3FS0LR9/tdfWAG8xQLjoHWvTZpWxwkg9kl2NoGLjlyZRhfG1xKkjdzZGtmp4BqPiON1x36F
CG1I37L6EemFX2rO4uD8v5uLcrnFw0Y+RmfZdlJ8BZvOy+fP5sKjX7J7IjnIEZ3Z6Tg7z9CQxTMO
ai67Mvcuffh5s/xrU8w742SzNRK1bPHUE34zFtNT6xdXRuWF97oEx9naAccN4sYj03P45NHBrVDY
NemVp36h5PEXo9JzqQ0aKDCOJIV/pyf+U5YVx9QtnyCvvq278Zq65dLvWIzPsIS7uLXgV4/uva40
zMPDlaLnwicv4UaBM4UEC2t1dGbNdi1zLNizfnvl9V769MXSWpqqjiCxl8ci63Z+DV9WB7HX5+OS
/dni/rWmLvZtp+0QQN7Q9tgWg3xqWRDcTmkBpLROrX2c5Qh3gQuLwLbTdID1oJm6TQ0d5AfmuvvU
+3RWN0XQjocex7i7xmP54xQhzwfeb8u+ZwEEoavBm6HrFAK0wT9HrN2ktfvS+CWB04SG+nZC+HoC
5oB5Up1n+1UETTwAha7q4QzvEP0Lhf84wFalIVSPpD8+Ml9mDwpJZUnBz2EoBE1DyBolvM3wYdFI
xrojOQxXUmwcr1YJQ8THN8iMw295NMjXsfa7twq//FcaQTEHsbLz2s4MhrXeYMQhyrzbzApZ2HBb
m7XIHHlgvqMBPUDZTGzh3/JZeTfQacswdt0BxmZpRh6uLTztcGe7UQ+TVcS8pJt8GC40bYP/oMgo
D53fVEltx+6GBhAzxfAyliBnR02Pb23ZS5gK8pgPwj5X3KUrF7SOXRRG74xDnAkV//i7pkKdmt6L
tq0PEaMs5yeAFt5wxTkeOEsj+PgiG9ewrB5JxsAMyIY93EklDp5wqaXYLZMUDwL/Wjmx/uN4gCNm
g2DHChD8etzIormtiP/e+DAIozh6mN26XQfR9EgEF7GRpIVjsmAnWsLATyMkHWkkzANpQSE+D3ki
RhqusPhLGCHTb0FQuStdIPMjrRwwAsuwRxdcNusZmK7YQXTQGqXJG27IG2BB+pMIZgf1PNyDvcdu
Zy+027rIU2R3t3qVsciCeF3YuGtbnuD/A9khvCUrh2bTZtBarmHJ+YUqwY/N4P/5gc7vua/ha3e4
l0xIzMwhb31vjfDjovORWM7BB6hHv22QndLl8VT6MNACZwhpcnhf6bFfIwAt3QahE65FTn+hMSW/
FVxADQEc11ZJk01Qh5vwLnfo/OR2eDWmCZwbSDsluIVes6tzb9wSkv0upEe2WQ+vbOrdSTUh7xjE
WtEjPSWHny8h1qu3bua3qM6ycptpNKuQRsK3XUdGWG0wbkIIyiGyiSZYs5GaMx4USCZrL0I4D/A7
j6wLTngdXdKEtjnNyEVHJqmXvTXUeQpKZnZWOt09L0kFS2nmHZxmUC2Al+nPEligjY1AZi1Dx34f
iXnvHKH2tgrdF+Qfw+MNFzqQ7iZaU6aBx8Tk85JioAqFmG4fHOSvJKTth6RHRNOqG0E/10M078B3
gqM1wpX+QD24OL1+3nfG+ACAB291WeGUm48snuEHhs3chyDaZo9WcmfNcF96YAFubRkUgds2aujR
xxXqSvvVWwdAwNatKxGLvKmeCixBiRwD/CMUPS4iO4QbT/nvRqePTtR0O/fsXBkqQL054p2T6OzS
pL56tan+gP052KUtRWQPmipJ63ZuDBwGgukBG9qz0mR4N9qs2xbqDpA6NNn2s9RJVPo88Qu/g7yb
eq/YJPUmaIZqVRtHPjQZuoB+CyNwnfLowKVtNzVcTbUPoFMfdAVIFgpLSNl4SArIHNYcShhdTiHs
iesAmfc/JlFiXOqxTDxKYXBmTbvGdl/D7J5P32ulznnVZXUQfGQzcOTufKJWFg+dZ4Clgqg5MCB+
0AFzHgYbRJVGq+HM53f49J8whZsQF78ZNbJMsIzzxPUmCpeRRtTO2Do/bRhVd/CzlojZTKFeaou+
QMyA38I5bXP/yZvaqt75aTje5pWFjhhdYnU3VX3xZKgL66SMymaL/KN0xdQsXnvj8LVAMF9iRyx5
WI36LYJm6YrBJv+7Gx3aJFAIACqqlUue5ewClUlcthuhNf8Ov4Ppk8G67Fm2PvTOo2dgwYWwqt+x
gFZqLcKuQCxF49Q3TRcQIJj9CI09D5j2yMvGe9YHALwwHvAsadwC3AIcuywmfReB+cKLjN0JIaNv
hBv64/NN9kLt+idg4a/6LBIYoNy49TF0n626IWW5G9ER9ufwi8Xx+Rj41xcMQVRRZ8DGpPRzVXzI
4lZ4TUwaeuXzLxSYS9hr6oOb44u5xsQjO8fj1Zpi7Y1Ht712u3zpG87F4V+/QNTj2JbzDMCFmhMX
DTzLflfZNRzcha6Rt6igusbncKY1wzGFAxVBr/CV+kh18qaPyqffBwZDBBvpfKWmuvC6vfNv/Ou3
FC0RYeHI6VAhjfYO+ZnZI165BbfECV/SKHdXnw+rS3Xh4nsiPy0LS8/nLdvfiLR/Dpvx1+cffeEn
LCGTYiozqBakOvbu9JOV3uuk2gNsw++z+GJThy3KfgvLH3a0EAE8fqNPMHKVz2AIpcdRBeWVjteF
k8WfAOL/eRF9Q+eunI4TzLDcyJUQCF6k30BviZX39vmjujBy2bJ+hh2k6DI+HufgFyYheAPVyk/F
lXd8oZGzBMqHTeGgK8gqdASiu8nvPyqW/QdUEvY1z1shAmbfaefUVOnXznpLvDwd0spaLaZjMU1x
FsD5yl4+f04XRusSLY/kq0qxHsbEGtkmUfrWX6OOX/rgxdIxVPBYtVWEpaMyQHhMa4Pq9Wt/83Ld
YK03g8cnj5O+nf+PuvPYbltb0+2r1Nh97AIWco3apwEQzJSo5NTBkByQc8ZL3Ye4L1YTtKuOTW9b
dU/vuqFhiiIJYqU/zq+NHFl9zWX/xQL7iRY6y5w9yLof7ODDWEvwZs4VANwCasLvL/0X0/IaECok
2ez6YMgOvax9MchV0LtjfqJV5P737/+LiXmNBw1szW/nIUKAunnxoy+iUx9rzcYwn27rEtySnFPj
PHu//7BfDbH4cUcVSZOO9CCDstJGZwG/N/IrX+NXt+lq9Qq/RfoC/YdD1R51UMr+eDDU599f9a/G
+CqcBPEY3CGxV8qLRAHyIJ+m0on8EhBhZDbGPiuLev37j/rFAXfdhhTRuBMJvOXDqDQP7ULIs/r7
Jpg3Mw6UpJh7S4dl9fvPukyhv4kYXMNVE2mgAWyum0OZ2e1Jr6TppGgk190eJ/btGJmy23V39KOW
yWoC5VVSQGnVt0HVAr6S8dkVim8DbnaSpO0myCEIjKRZxIoWyuQ5Itxx28stUk+9bBShG6szvoNB
b+pey5rMxMnXX0Nq/2JiXVQFvzshIqlALqdCp0uZkWpSx0MRGOff36ZfLBDlau9IbXVIwkDw1qFM
0Rc6iJoyIByM3DwVB2Qt4cY2NrY5TXyvlSD/YsYpyyz//uuoMCXqIEZ6caQGWerUs9Bkik6MfqUE
+r+2GK8Rr1ZPQ3qFiimb4udRvG/MVxp+fjUWVwZBMyrq0HOpBz24MfN9GH/6/UD86n2vNg/NDCiM
l7qeYt7nsv/UTK9Jgfzqja/2jqoOpnhUeeNSOsVF4oZh8a9t3teUVhH4AX3T1JAYM/6JBl+iSMyX
uTFeMYx+setdg1jRlbaCMQiQLq8fQ38mmju5tPitfn/DfzEL5WWT+m4WgsOkjs5mFqa93h1zEXpS
rqVeKZCjQAz7X/wOV8d+GJWVZs91f7A723+ywQ4fphIhb6Bg+iu76i/sx+umS+CM0oBn1R8IBu4b
RrencjMcnptUX/W+9cp++otpdN1z2ZbhIkjARpEC9GuV97L/8vtx0JeJ+Dcb9XULJe87RkVNPmOA
jfeIkxsdSz9TdqVfSlt4aAT3VIUF11EqvI+6XNzPSmO/a2JlJEJDnyzZs9iNE7+97eu4XqWNrmJz
+tlGlkpayGZZcidgLWulkma3zKbiMYw0aTPXQ7Rrw8Bcl+AzN31tt24xg7RJDaZyZ0fWutUITQUd
De35QFuyoO17k8BTOkVa1N41CMgeSj8MXL/SCi+HfnqjmpW+j5WetCkx6RtTb6T1JCrDscB9egN8
1a2QLRm9YXX05HxMiEu2rxV1/WqMro7yHJ4PXVpBu6+zqkVTBTiUJM/F7vcDdTmmfx4ocd3rGKl2
DheGnUTJOnMLbLHbRGhLe7MMAQsUILqF1AUMHpg3aqLSulqXE2wUXcvKnaLMxDgFxOuZ9LsDUgs2
ml9mkhuOkuXKpqHdNO00vXKtf38nhH21m9LfPcuyT++5LVBWtqdjofSPv78Nv3rrq/1UyYes1Cgo
P6SNP2+hR4g9wLF2dXn3f/84/kfwuTh/vZ3NP/6Txx+LcqqjIGyvHv7jsUB0MvvP5TX/8zc/vuIf
m8/FzXP2ubn+ox9ew/t++9zVc/v8wwMvb6N2uus+19P956ZL28v7c4XLX/5vn/y3z5d3ISj0+a8/
PhYsh+XdgqjI//j21O7TX3+I5Zz/9+/f/9uTyxf464+HKA+e4cTWP73m83PT/vWHImt/grUyLYsU
vbDsZZsbPn99Rv1TtxVdNiiQlGXTYkTyom5DXvQn4GD+2Abip2hALhjEpui+PqVAASAhu/w0hMAj
/u9r+2F0/jla/5Z32RkdyLb56w/tUmrzz0XBZZmqvXw4gFrD0OGx/XicZEmkV6SW880wzze+ChiG
OL3dhBPIDckrzISkBTSYtQHHwhlTTUbgvHywivnQoPPJDujMAGcrSXfHJge50606hEybgMB/H0mr
llYny4e6FtTGFsj7l1yi0XeE5Bf21UoafdXRRmMdw15yeyM9Fqa2naEtlRHKXEFB/qmC/GSlOiQ7
3VW7zG10PirKdIcm+aae1wDK7isp8YbZ3GX1QwKDJaHPyhoBS5k+IdqI/txQ0rd2Zu2a+sW0YOlJ
C3aF8oQM8HUefIzJPQAxzNwBCYkpIvCZJQFkKYOd9L62xJ3qC9TX9W2cmmthdiB00+NyMRXsidSX
vFlvT72Ww47T3UrPPIsbqQcrfUaKiv14QkyTrMimz7U7gt7vjLR4yO05pYK5W4i9Tjvk5+W9pE53
zSb9QJhmW8nPlpl5uSJB1VHuAr8/GdMLvBBPklIvH7tVHt2QOXZy82mKdoF630rtiv53R27v23ql
T/CVhEl5WOYWob4dNdJ6/j4Nt5UC5if0H2V6uTYVcCtH6rV0N4WWo4/075EPdSpN2y6ja3XnNog3
6PxtM99axRloxbqzVmiFQVsW7buonuh5zo9wN2pnGsr3TfdSyC8Jd0pSUsKxoMXVe9km/p0ZLle5
XLlcIntCZbBU664maVs9Ls49QBlyosuvlqFZXjj12iaQtY0CC2a5GEkFWNYYu7YKPkHJubP95t3y
970UnCpNepeQWdArUlwgiiSyrG7GmNId4Fnot7ZQNJ2F5DlRb8JFGkLbTkNPs5zhRvJ92t3nxb3M
3FsGYhp9b5kQcsE8MCU3f7QjfaPKYmOMJod2eFjWidC61aCYa7MzwMkyfZpqY2qbyNR3y4yhZMYB
KAP+3227wWEnWFdl5JIV8AyLx/bOqD8tH1/nOozlnM7u1DNIjCw5iWW+B3Xu5jKfUTPDoAPVqSdI
spklynX9PQc8DeD6thizc0vPYh73J+hGH7Q5Oza+se1G81GJQsoQ25VmHmyKepY5kVTBmryqW5jj
m8pKvGV+TFl60nRHYcZ3beZ1beTViAKrVnAIUkY+5CVmAVO7kGCRoDKczW6uG2ujzY6zlatAvMcT
G9eaPJzT+rA9Lb5rbt60ib7Ra0aFb2n7vocu5HoZtWVEo9b3KpImg5STH0BQFu7xJPrTsmLKrlst
42Db9Nuk8qofvZ5No7fMHarM60LJjvCEvbEM11OAfrLC2g6cjsXRiWX+IPNn5Q89zUZdblPu3p0M
I/MUTfqY2cz3CDpSQV03a78qWNrgp5a5w8NizoDQgVXrVnMRHvzIoNv3Zkr6XWZmxxqofwy2J1Jk
SOIzrJ0ItV0WA0RYgtA2KhyZ0yVV7IDM++B3ZbcZM/0YN1t25k+N34drNuQj0Dng58W0QcIoXXXE
M4mwwRfmNXaN+jEp0wWUjrIH3fggt8KcWVqvlcWbgPeNidSFa0UUN/FgUZoVmsD+JjyMHnYutrMr
EV5GA6+8FRaCxFarb0U1vPQztHAFzYDL3/pK1IBdih6jPDmHWhJu5IWWJYbp1Aj7PgfN56BSo690
GJ9uEIkTZQzGit3Q1acpd1s/YKtvdGdAvcPpTe0M33eJg4ltjy4PqFmwlaVpehmothXx4cCpohA2
Il/ycp2tvq98kqFhJxjiCnR/ZuTu0OdfjDwD4SyJU6qgXiPp4SmQ/fcghGjnDxtS07pBZlbnuOm6
vWWU5dqeDcBrLaldKYJAVIfvqz7fwFGO1tXgfxn6ecTGEyCncnyYtFGdzBhe0kYG2g+VzOUgWsVN
T/UDXWuu1M0flRkSVz4Hb6eeMy1ostWg58KLAFR7qs6njfYaHwk1ZG0L+95N4b0XSfoxqxWqDhN3
zv13ZRp4RTYe5chcmRk5ZRlZ4ngniddyIZdT+qdTXFi6ohkyTemXAvbvnEIp0sm+aUOxIXe+Jpu5
WnYQs8g4TNgqcnGXYraa/Uug9QvdxZNAFn9n9XyzLL63JC6BietLMGV2CF2zFN28TsPJTdR3wWwV
G6Mwb7qoOYTJArDTtoOUfJA19Y4sJIdsvQpYFMvSzhNpM7FYsQHuXrmWS9HU9cWoOl23QiEGoy+m
1fdOspoZvZl2ZEYVW9tkdrkv/aF3O3TECSM4F9uAszT1n5Py03Kmj42JGgxZvakWp0SNnzVdeRNn
4g6xM9WRwvHNkN6VQ6CQsyaQTMkslKPis4B+Tp5fVxCNmMVqOSzYQhBcPpsLfiLpkdM2QRlqm+VD
kEd25eyxhz21WC6psxxzywYdzNK+51CCL+wtx8oyaNosUaOobRA+fkh661HXaKOqXPltm1o7NBRo
sM5dTTN2uUkdewD3L/8wsEMa8KLNfkHHZ24pjPXcmrtcCQ5lH5B18L161NwoMrYWGuDLYzMJDrL1
HJE0j9mP4/G+RhcV5S4H3pYTTeauT1+GmZah7oVk+wblb0QXsrMRGy4N8sNiAHI0mVA0l/fQDH1D
keJxsBSnHIoH20q+SLCSL2aLIu1rFYSJcWM3w03FCoKGDxAPeNi4hY5NyWdl3+Q2B2ImeU2SfsH3
nG11207alpIUCm/hGxs4ZfJ0ajMIE7qOHL02owFvPg4t09yKv0RB3nqR0NzAtzfaDAIdo26Bni4n
65hiGUQZaF7fW75KjaUCUwu6ubfcKR1blH5Ich4r08hfkK0/tk3+nkodT9Ne8LJvJEtfB1QU/H7G
/hgD+WqFG4ohI27N5sHE/XG+9mPYpJk+UdjpoxtPv4VT9OHCZU09LieUXmssuapH+/qBpmxZqqnh
ZWrXfYd2E2g5eK1iM/bovC/mBpboRMfTALBz6oJ1FXEkWlgJxl6KHtJQ2s/JUVbbN5rIjrHQOdAs
V0/vFiA0orp28WmCq6gP66HkeF1mQvix1tWNMUheWiYbf0C12byBH7gbFe3Gl+q9pb5tFW1bU4VL
8JpkmKWeAoPMvfYiCXNtYFQ1nA1igjseZp7K1Goumr1uDTA4R4rDyIMD46KO1UNp7xfjOQCi2PMV
Fmv790N0KSK93lNsXZi4bCamzIXq9d0emytChD194JvFrENT+RDD5QIQ6Gg2YNPyLVNpSF9mNVgv
k9/fIEAqhz09+1iRaAK39QuLy7QzbzT8izk3Qsxd9uUukDBQsfLAlY6W26MR0LyrtHHVTbWHPtDN
0AxuCYN7+eBEMm+EmrmSpW0mlDde+ZJ/NxFtHBtD1RWq0q5rEeAmUkXYcZAwCIvHMU7axui7FSqC
ODtsKUO+TssRSjsk3jzzQjKDQn+xEpyU8IVoUX6OlXY1+PdynR5BUbpkJr3FzbkMYXm/DNniQaVJ
4wGdLCd/T2HfWtZPQmt2o6XvlmeBM6+n8rUhvOT9fhpCCJa2zdGgmNcJCbWUoE7rI7M+Tl+aAkNG
21nI50Q1Wa8gNHaF5u+xZ6lfeln2HOZWp39WE+VWg5NfxWyjk+QR/lmJrnF6NT1WTNBloywQvZwH
kxKR18rxLwfnzxdtQO8jhyjL11wYNa0W6FDDRbPXLi7eKJEBNODqZtp22SqmvF8lWb+iyseXUNww
k6OqAAG2TcJ6bFzpDbTzHYUleB7vuogF2Bkn67YeX6In369YKxx+eFoxLHWlue+SzFtW/+LLk2Q5
+XX4puCkmmbF6W3O69wzWha1gQNKvJnCqFXOn8rIpSaRuW6ZpIHC7wp9PRXNu2U1/n6SXqS2froj
JhXkpobBY11LcaW0SNPQkRab5S4s7sBilgtGAbK7s+weLdxVJ8KgHwbdrWvhxHQfLh7p8hXl4v0Q
Py27lRUiz9dT/YrP9solLumUny/RsJCjsDDLrrvS9bIk2KRwiSWU48UdwW5yueOLW7j4oDBGOd4h
nI7pEanJr3YaPqeqH8bxAzDI4yUcANDR4JSk4nlxkkZKg4wgfSXTdJn1P14rGgfQNA1TQZhGl6+M
pZk71/szq0IND3Or3hdN59E4szJrHC0OWFr/CP4ObmRuFIuSwXYRw+hOyxabtDfakKzU6jV8wN+Y
k1wUo6vaCtcmrtsdhkr40oSk+maxc/jiqHkRrqFiEX1vouSZt/jbzNZl4zzOZXE2qgAOq/FabcLy
5X+6Od9dx1XeDKTsmFUKB2UyIwqWNa6GInqQEYSx7hnPQVdgP39crLYcau1iYiwT0ZKMbXOX0J+j
UsSVACRd5hscYxpDPhTJMWuoUTSAzp+Yy3uzeRnRY2khaRsvy1pCiIn6vGZTtQsZ3Lzx68xbluDy
ZXumdI9J3endm8uk/RZD/SE6+D9x2X8hdnuKPsJkLr6018HbH+K9/z9FeJe2219HeB/D5//7f9Ln
/NPnH0K8y4v+O8Sr/8k8VU3VhKJuG8ti/xritc0/VQ13zLBURWb7Xp75FuIV8p9MbuUSezVVNncC
r99CvLwbc1622e0FjhSbyP9TiPd6KzJswdVpwiImoZqCd/vBF0LVrbTnUWq3oZTabg68ht1+kl1f
SqBxav1Na1f3owJdVW/Tbm8qqnAolY+dZPaNNzN46CAp90VSyh/G1iJrIux1pPfhbpBAIMh6E23l
rn9qo0g5dq0mHy3Ax049x2jowTGh3h9UsWRXH5KHITH7R9FmS6l1rcn7WYzWth6K1ZiH4ykWJeW5
Y7xXQ4GoTzodtZGWG1pA9XWUaME2UoZXsuGXiqvvl7eBkSObKlF2hU3GMBd76DujTk/KsKd+tN0W
gMePndGNyHw5YytLpyrsOyeYlX6v9fF0hmW8aQUKK13AtpO0AO50GtvWNL1lm7pKNEeL7ekhNP14
rQ+ttf76PWME+1bWYAWnmjqqTdNrUkRWDjG5YIyxk6ThIQ9oQ4aax/+awn/Fs/hpd8cTFxyUumLq
Qqai+Wr4KeBHKLNbPKeZH6bRl0c1DrdlCaZvRt8VObzy/ZzqB2rwC9fQ555oLAir2q/mlYQ5e9Kt
rN7QMKC6+WCIQ2QHX75bT38TO/hpFExdV4UlExVn5gsyHj+OQgJOR+RVyPliJ+yyJlIszdg1aP6l
/bGkqwEHob01+ig7IWlNrTXaP9Svt8+IUNhr2jS6JTRsOtXyp4jdnC2jsp/6ZHCb2urXzZSmXpwQ
B7ZTomN0VUznFtjSriC8iCcLCU+aLc+a7G4dG6n2SjjiqqHStPh6mklYhG0AdDnD8ePXKxN06yYh
E+ONC1lZyXGjbtpMKVZ1HaUPTWcg62jSlkULRX2fA8m/kfNZP+mZLLt0o+ie2cTzjiMYXaSx/4TO
aXaoJztyGpGVN6JlxpqtndxLUPhpjEgOio4eHtJQBYQf+vemPjYOBDGKZD22hQ2mI8nPQYRT8vtx
vKLD8UUNwT5oCVmBuU8F1pUlEVSaLgor6dE4I+QSzARk1fAhruPoAbmBeRVMAw6ij5s2dij3Te+s
xo8+oVFw24kqe4sAEwEKC41MRfLVQ+z30p5KhNdUZAUptx/OdC5TF+S6Fn4jrs71klBozza0suo2
aqAMXqlMmGbB2HuplFTryx5ghCJ24IpozDUpbj+EbbCl9sd3Yqkfz2SMX4IwivZfl3g+5famKj38
DaKM1ZTeSHrQ3HWkwKpsmB8UYY8u6hcRGmXsA5TiiFdMuEs94PfbmLkkAzGT7MVrA9S7fOPvtjEB
F8UHLd1vOrD8Rz2Spw0gZyJeyGB9nA9g41K286C5lcsI2QR6bjYafSYnaw4f6m49HVpbrQmQyNld
mwbhdrYDY4Mo1r6srRqTq9YfzDKqXslyq9fG1XLZ5DiFLGu2LdvXYbpBD2vRhXK3oVMkv6ETHddB
6o++btqrrCK4K1ld/RQaw17I6XxXCONNPeYRf5C/+JJSrWJb8o9hN9PmQ/nfh4JciUw/joZqz6nQ
hvBQ5do6NBiN0DTKtZ5hetuD8UZMdfaRAhq4McGWumLlSUHq1fMRQnllSfw81zjAkfGQSedqIKSu
DpgpyuZynrp6o16OPcQXo1h9srMTgXblnlc13pTkZP+mJocuR+C8tSnpmwLrjlO62lS5NZzyVHka
XyuOvdSr/ThpmP4CjQ9ZE5gp13jpvDBnbVDlesNhr+2GLEV5mFoWgKedSrtgoh7omN4h7Vxsgynv
VoZavhtrusjGMfXd1EJ4U3Ymeyzf//6eXYrTry4MS4psuck/G2WYH2dzYNiKgrZCuxkHdExlFCXv
mjHXHQmkUDKeZr8sjggMEgAsaG/dFiTVHVV2RGGad4U0yIc0iWZqbOz52VSSVZ8KezUhr+GO+lQf
5cqqj6VYFJizIve6PjMOciJuplAdz6jx5bsmbrtVLMkjqdXU/KRptxOAEF/MI81zKKb+/utaTIbr
DclGFl7Ho9U4qmluupok4UAiBMwc3IBWWnW0Z5jTntqijAhxjLCcnzo9mgFh2RXuANvc8c3pDUpu
wDkqQDBIYjsaEVm77rcaQqWE3hTUf4XdeK2ce0UhD46oACLL/fRGKMa7UEO4Qgk4WIbKWje1TvIq
k/ONvGRAqkj0bhTSnZ8V0UM2tPKuLoPPGhk9Z5gs0yE2x2YiCILgu5nr3pRRNYO3gJptfCI0fE8K
PnaFvGQ8bQgIUV+9DaPzpFYpIl7SbcBqQfMy9pDUbdEryj8htUG/X7cthH3b9YtyZIUsh1KEnl+j
7O2XleTkJB2O5qiTWhQwb/yJZq0Y9ZU1KsToIYdRuloCR2aa6ms7Cs5hz0frWfPJbqVbP58JOw/C
TbVPhlqgWTu+laYpOPaZtI3MQbvV57OC0gqKEag6NclEjQkK6gS51Q3SmudR2gf3ai7dDqgNi4rQ
UTdF/i4SIExaPlqH06z2NpGkwi49aBdOujeDYl7NRl+4mU/bTZhFm7oeByc0Oa/VWlCqrzoNaodO
EwArjcOZ0E5QOT35Gm5aRMUvtlouxU9R0xOCJ2rY0XjbW3AhacF1YhVdFOQHUZSqn+msW0URwe0c
DVvEHRm9WD5hzBGDkZ5k3X5plXjdFZ/Bb+I/C2oixqla0Zv2NjZC2S0QQHC00v6YjrWjsGCcmmOL
sCZTLmmKLVpJwFL82UXsK6BrViJpqstfRrV5I5e12ErAX8ukMVgl6CYEKMM6FlriO7D/Tjjlb+KO
nopSo15+eKTLdcvpezYss3LocKywnLvncKAgM1GJjB7z1G0abUWGUnWVoCg9ZHCQ4Y78k5lbJB4H
sdamZdKnlSsF3QfRyJ1jqP3BTJMZjwTxuM4ma2PkDusVIXLFieI4XzfAfWVFemy0bvCUMqIgXVLf
+ySm3IiUoBJSfRaEd9NEapFIieaoWvFhCuZV0dPCFjbBuC2SXnhKjY64UdWELMe3DYb/2HzUtIm8
kF6/rdiM/K7+EGntsaYWZNVG+VOlBB+K3nyD9tkOV8wjxpytgXD3DpqPVVG+BAnB62zs3gapTK6l
tZAAMaIVariao6c2bA2kKKoB9VE5WaLAWWtRrMJUV+vZ8W2E0Bss5zYfD6hcoXbn+zcUC7ZIjByU
aKZYxpAfIdSEZIfp1kG80HRmpXasAmlZMLnbqeXy6VdNXJ9luR1bjwLzm7gw800j2B86Y35npUn7
aGTIghloj/sorZkpKSL7XS5Fb3VNT2hHRjPVKPGMGuMjFum4nrvgZBf5uZV8iDuDPd2bSrqtykJ/
g4AjqYC52URFsKjZK+ZzdpKRpn3pMqTlumY29xGm8pEg5h5JYsmVhkDcti3BTKWWm23uS/K5asTk
NrmsPzZttsbSpTw+aGuyCtgsSW08KstGxL4hPWhRRLwP6YFPMv2BqRFHL9V459dRvDIG6MyJWhrv
dPk+18T0toiEcrC0YnbtQTXewaqokJZJiqMPh/oNrWfOxBG2hjtfboLAQEImJWOHzq3yfsYRlro4
fKym0Dwib16hc2bK7+WqYsHXorqJZyk9NL4FeY3UoWXWzuDb9d0ERe9gSc3bJm+pnKnnd2WVKNR5
aPK9GVaaC5WOggL/gASkuAnF0NzC2JvWcxo+4SYgzbzcvUmZnm0SYbcaOYSzja4Qznv0Zl4O6jRQ
UamDN/felGJPJ0n6cTBNiaKC6JhMicyGgOS1PpCm7dpA3DXIkVSMnRMW7eQZ9NKgUq68gDrZ51Go
Pw56drq4GEanq2vIfFTdEw82/Lrc91JXH6dBq4+UK6kxcn7Uy9xPbL8PKLyrHuKyqzJBMhYVG4on
zOyxUpv4rk7qRX4sWXezYniDZkmPkkZoUgZpYFm7zijG3SRRiaA2sv22HaJ7zvn2M20Y26Fs/APC
mWRQRUZsA8+W5KShnmY1RGFLGYut6NIaeCRTf0hTprXmG+d5rIptT5sZ5H2TQy5MssfEUt5YSPe+
6JEyOdZkjmdLIyobUKK5yiViknVmFifbF3uk+yg9kamoGcoReatqPqYmu2mEVN5dm+fF3p60ZG3n
dKa3nG5I0k1uJ7L8eWpE6lmYn2int/EjyjD3l99bzdxTNNTR1h8GnTPIfnOrpWVzO0QISBZRqDmh
PTP4iZ4eTcneIOPUnoWg4AnviYIVv27PCFG35wp7YA/M+a01IxeWloXtxVVg3aTLj8v/qJ1IVO27
X9QzWrTsDxRFzZHlFGEp1m3hx7eVPH/7AZ1u8Fgkint5QhGJRG42HT1ECicgQdV0FBo6wPTeU1MU
tcHh8ruW5f/12X8+1LNFZn0oT5K9DppGOZspx209qcq5bNUYfFrX7uJEk32nH2psgQVMlFirixWd
xQquA3LRHuov+k2iVw+QElrqV5pjEUZmjGx2VBLagddcBTSjS8VY3A5hFFMCIKI7u0DfqUIXfZMU
imPUSn1XSpxJF5t2tOOvcRuzypALa6XT6Fflewlx5wTmANK5TESZJlFvgGK04carqP2ldM5Xndcn
5vzB7MA4dnNmPtL0jYbo1G0heFGRKFv5k7aYEH1+VrQnoq3Nnabr8w14txUWIqnuUVpRBh2fvj6i
zCffZlgCLRXMMB0MlXluCQPJdY793jRqRy30YB+SzFDDqTqwatJ0bVqpTalTXa/Af1aHy4/L08ry
N1ZdNfugHDnyFg36TInIYIWkwZLoY+HXaucSSzjHnY5IupQfhjg2sWnqz1k4WLdVkWN3G/qDP1Hk
oE9puALpg/amHahPwkJPLZiCh2TSGleZv+5EBarvZ59kwjo3teCElZx7OGTtSvSGeJJJ4+QSGRED
lIZrqqjYSkGlfpzHflXiId3nsUWhQ46Ja1PIjwxUKBLmWULCShfxvTDxAIqxxYexa4EnN4pVOmYN
Sunm02CQpTbzrj6kuTqc6u5pvrgPDewd11C78EEtloIZKafyUyoD77Ld+EX0GfuXWFmnGJsirh6K
0q6P1qxvEEXEpSRHsfd1jog4VWMvzNCMd5KJDN00460MRdXv5KZ90up2Phet/Bm95i99pya3lJcv
9Zmaj8aiXVI5a4e3HeWGXl8CaS1sYAuKJj4E6D8Be2ujrdGrDy16Te+kUh1WKAPeU3UrVihlFjd6
Zq6+fnalqPV+KIrCDWQjx1oeOugPt8WIcIyaIvZACX98D39GdsoUz+HyENzf09eXq3mueMlyzxpz
7rwxsFWqPowe+zKevDQsi1PURJ+IdvWbyyNylbMXjbm2KyR5WOVthp3epvZetUZp3dYJAq95197H
fnYvK51xbCvoT4o1906EXNMu1VyEzqJ3ufFJlxGXoxiOwhQ9js6h1Y+u2nqN1IXnXgddkUTRqdZ6
xRNF1z8qXAO0jEh1gtK3bgjefIugVZlNtbZqLEpkVOCkGH1dSWK05rS4uQMoNt43bbAzlvMhVo3k
251DNzo6DoYKn8FojVtlQsOJBgQGRrydDTG6vU5WXm9z7aZtLe0GiciPlwO1t7Pcd5iojz2Ss7tc
p1a2rIbyjZaO5yajvkzr8/hIJzGbuhY7/EfLFYodEhnlthFNXnN4AojWnGoWpaOYLJghSP1tlFDF
2+Q5rIjQPg5Y+WYbhsjs8kPX4vPXcIKp9Gtw24uhzuJDJPQ2qrNgo3VptqPx8jkm18/3spJNT5TN
VTpIRCHqsMkpiXp53xF1pMXZ/iS19T7s3qFLFr2ndDTd6mGMYntVf0qrSb+dx9j3UDINdrk/PSxS
XqdUSxMHq+Z4Gf9EyF/EcCrNVrypbX26UeWW6uYpXV3Cy1hxqiN3rZOkSfXeVKJpC2RH8+I2CwnR
5sNeh3mxFmOoUl0s/HXAJr+yI7O+w+6gUKoZ9N3l4WV6Xn5HY4a2U6ltobbHH3e+Ks2rcE4a7I6x
f0s1O/dktN+V2Xoc8nZPURwVDEOpPiHG8e1hXbRLAUt6NwyD6Tb+kD7+3f8IXTzpWW4i68kZrNLP
swXHArqX2y6i8C5QipMelLIbQDFxdFQ3HspbdTG+AORRoFKnKKRinR7mDGcvoLLylFXTU6xK6nm0
/QpyrWI4MrQMt4Ch8zRKF6ASioRD0ZQukrrf/nd59vR1b04BrW9QTyZlHKvZ/mv8OCmT0RP5XKzD
Ioduk8Vlsi41HRNkiTxOYEecqksiL6XOiGJohNS9gWYYjIy0VhnLIFSO4EXfDhRzb9VWmKesbMxT
3ybzrlDTkxmqfesAaII5kncfae+MCNnhCp8EBfWdXNwoFfkloUUSB2RV3Fx+J7ra2icid5qp2v4X
S+e1XCeyheEnoqrJcEvaUTlZuqHkBDSpyeHpz7c958ZlV3k80hZ0r/XHVW7dZw35xOs0ZjBDbZ3A
pojoH/BKvUYZNqYsgpKsCiShXfNoeyUrw8wWolibw8Ey9Ss47PBse+0XKzFREP0Ah+G7AXLj7L5K
kdE42306Lf//pUiR2f7DyZknrDthb3/+4eTN3svDiuSIUNXxZeWsiuqhlLQfy3O5L9tXo0QT/feE
szM+NeMy0nHvkVfaKQ/bLxCE0360VaHdl532R9SUZ2ulJ+42u+iPdBI3McXy/WEVbp1kkoCetsup
te0GGJXVnqJ6MTMqBqU6alBc964xTOHSOmNs3FS9QQbWkEiRF9R/+PurX5lPXfnkD8Pvst6ci327
ukoiW88tbaNBdpMgrayHclPijHEiv2ucVL8JVsyjEqhmqyFnOFnc9lpZeRP/x0eUrclpve8+9Yp2
f9jy2Q46ANf7HbLEsxy6CZdWHeWkuT+s+c9cN8Vr4+UPu94Zh7rsywTlM02h48A1qXMVovy+gZYa
4t7xH9+1eDK9SVcaLqacH6hhdbGt33b5bG3vb8nhnvSbh0ofm7MAdg/+zQqZ27rJYsrH3q487sEl
i/RlXpKmM7avqsmCoa7O5djab5KoyHg3m0iM+nit8nm4U3+E1mY/gQ/QyczjdbFc8EI7neXjRB38
ko75Ty7BPfIG/57yhSb2bseNNmpVJCrEV4rnkVrhZmZ0a3kh6ahu78t1fvmPwjPyqGkcLHReKR93
q+05hiCfaqM1DqyoW7wA7QYDnfT8eIw3fpx/tMy2X5qlOjCG6merF6z1ZjEhN5d0sHgD192/T0ss
+3LtUduX5Ni//Js6xe7VebRLdOUlijy9Z6Id3VI+wyHPYW9UeyJnXUb/Hoi0ab7+fYC0IlrXZkTr
u+gSz2+NP/C/63cvqgFXyfqsXARodd3N8f4PhTZkdSq62UkvZd5GJfXUlGmvw0kajn8H7/HetGMJ
D0pFjKkNz3q1WddJ255zL8N+SqTRYbxtsrauted69/7Otz/twJBBmQ9GhMowP/t0D1II35/mftDu
V1H9TnVwOOLK1vP678f0j/L779FJW6opqDy1CBLin+oNk2V08tJjZpnbF74b2lH8sQ0tYxWfo4Nr
McvEuZrz6cEmi0x33PJDT6ETZNm8pK35TJFwfxBo7pOSxKaPbZSXfPOYPTT/tU73s7FUMlynZblY
5qK9p1bz4NRp9UTu1Rb7aGKCYWjLC6F3C3iH7D/Kv+XW5FyIMG1tKX92OUFOORmtcdbWXrjekNd/
uwUQ1Ib4fIoXr+IUbbTaPCjjo3VYFhfd6Z79oZfHqs5eG06URIMoO28ujHPW820NjXNetn0//ftd
47n7CdMEpoHb7zSk58iG9zSuBPhXV27981rLKkz50R5mMSFa/3d53e4fdjlyqwBzi+qtoB/4JvBZ
4k0p6F/612+k93BeRme7+hMRoGHWiOXdz1L9ROzYBLr5XaRif7bToj9Vq1WEDUdQ0DaVwM/CDuXU
YxGaFc6PvFvf/nGspk1l7e0K+vfLUvJ/Gmt1tw8IHCkmIPXZWQ/FAEK7NBMrOFj5PSUb2tmhWtf4
t/u79qPfyoothnXFQ0mQ9K7rXYvBM0/VrihiHuwHRLs9iE7zxadoPmhz6QRIzCuWGul8apaH04m6
qeuOMyBeqiWQt0Pe5IlIXIROLjKE/3a+iQQp/DPVH6/AUQCYqwEaSC/pCErFJYJaOGOReF9LOiuh
optamZHW0oX83+8yHS0ckvNYucZ6rqW2x4rL6Mtn82zh5X7K0vi0i8I7Fp75F7uBSJTMh6tQrFFg
Ufd1JccnQHgtlNlKfAm9PEjZzkWR1rQpWIxVW/2hrHxkkPbm0Jtu6L7r51Fh6ee26p247Nc68BNX
1n0E3umGPsJ1VOGGvFrLa7b0l92c3jnkvl2qAUOuIaAbkR9xAz57KU956oKyNjMyakcfQ5uMuR6A
cxF+UO0bK9+KwcgpMmx1HSGFJosoFVKfkM5bMPp5ONfmNyVwZA9u6am8ARomFQCBmVW/dqs561YZ
eUYlUY1S5E3MH9Fr3h4blYeAUcvnS4/upM2Popl17IiE3TNiomp3Z6Dq/OD6A04S/hQgNn9Ytc2g
JB0OomaaQ48pOcNVlodcZxLXjA7gVmxxp9I/iq827gQa/pW2c4x0x1LvvbCv8uKCtzfw/TyHFVhf
FlM99BUFnzpa23RO2bU8I7LHeCP7JdAWZUcd3JTnTQy1Pv9mQSQEWwyHE6HptQZ4u1ES5IxDdeSx
/bYFg42hZXo0/tbFYJwmu0jGYXAvlR70KYwCQ2AfFl4X6+l0mFIdTKp0y2QTB5xsdewIZMatNSxA
/CAr0k3DOutnxo0p4OnOT+vvahN6MsOOrIXRxG7/sRnkCaY88QHhwQdbHkFY3guQ9V10oT1NwLjl
/jxlLjOX4b2xJxTRvON18SqHiMW6SSYUz4E3D28uKgnhr9r9UhClmKceTunaxCHTnYvSDTerg4Ar
frL0fqVD0R9m87vWuJGEdK6W5w8o750RJsQjccSZ4/R2W8GqfRAowMc5rBA5zan36+q9g1gIRO//
6AFpDuOW/rQJB7LsApAbQ05Q9Pp63K3sqmz717rRLbkV48EvPTvi4tePlaEKYvGQ0ef9vanEeFCb
kRiGgXdw1pHYoX3KfTdLRKbeh0ElRDXcD5ZhnfaTqLz3urCxedTVFAiJ3V7TmZsyZjjfro5s3b+3
vDluaztE0LNXW9UfprNfNmP7BIhr9fyx8fM10i2SK6lMeE/r6adezFukucO3tPI38wac4xBME08z
sAdNGNzqukoKoZ87vfiUa7odzG2HqeOjr4d0ONTafDfL/Cec1suW/7m9KxMXopdqGGrM8gdHZhoV
raRyZS4OCrh218e/GW2ZYT50p3zevpdC/RmzpQw1f4SX85BwTyPSVCPTtCht/LvWW8xk9woYvFXi
MuRAc+rtIBdk6HNhvc5onYLVmGK7V58CFf+4Y05g6/yQfa8Cveyfrdo/eXMmXzbSSl2bDNt0LINW
iKfaagvMjX+dNnGVm4F5wu2vtk1Pm2ypnG+rT7ExEnnSTNIyVjL17ohIe3F6kgN3Zp2iavYoZXHR
2/TF1iZoioyLalvKmwPvhsXk9VvX05LmtfqXJr1DtjRrMFTFxZF5ejSN/eRbzbdHtkpgmjB9bWaN
t33CjZw8PRme6g5GVT+zvzfxWKUMXxvr+QqSk/DxQHi6doYHxIq4oMaDPta/eL2zAEqEDX2cAoBk
J6xcUHd3rU66bX2eRiP7XpGUsAcjcdO6YuHDwKOMI2/XRKx3N2gFgip00280wEukDQqkw65/zcbg
RkMrfowLdUCkKsdtpXF3QaTlhPuEeVMerdW9GqA40VDIT6N0ynPeNN+DOOVmtYaTLAfQst8TIYLQ
BgrT3OBClBkqHAusRv64nnvDYG4a5uE4C/DwyUxMUoRC0CKLBbXA1la+ifNcmTqJqfVpakpSnWGM
gr3X/HBEDwOR1FCFosmHXOGWy0wOJiJ0ESzf2DlwSUzaywtJE2VUIbfZCYlDQvu83jIjlWUcSlHi
w+ROxmQlDQvgdnvdOmcLUCNjhPg1FzLl6bSGoO66h6wvhnAAR4qUKMNe3Gyj9dJfB7laNL/YxWFG
pBmb5sRjsGzOg/Qf9N76KzCt4ye1+WQm0i4nreWT6V7rwTy12G6wUvBds27e34zewhqOpdv+tj35
1Yii+VzzjIpqspmrrdzOTbZt8SBnDasL+4bM7Te0PhO4ZxPV/Dhin2S32QA77nyXJnftjYtki3qd
+FVtZIPph6Nqlfa09BAwXikERBvx+mXlfRZ0kEZdtsatBjPsdl3kdvJryccOjzgBvbNQ+mHMra9K
b0IjFYw8vBWr43DbAcQ66HbafdMCe5nlIfPhJKEul74/5EYD1TnzdTDZ3RNJjyl6YaIwsNb7GW53
Xda/HIDIocNd3O3WFrqA1cRGvff4HnLP2MNscD97aQxBb6YH4srjHUgcChtPn1hK0DfzD2732CP4
JlCNUybmnoed5gHFTuoxQ+0ZWj4Zpou45pWBc1eilVS+fejcdDzywJz2WYv6guArYXdePI7rQYzd
UW3Cv1RafeeoynzY1vGwcwUCGw+P4GwnvvopzAleToa5jaWWt+RKr39I7Irn2bua5dKcWBrzqNRS
nUxKeUW+9iRJaWXU1Q9zNu8h37l5HrYvwknJGaRF0udLF3OZHftqDjVz8eguBLKjLZFd3VbXcWz3
JLfXo9uUflTl6La78avmgExt9k3TrWBG/BUsvSb5JatU5HUz6cHZk+Vhruhd54JzNU9G1V8XSMV4
RXQV8LmH7YotcJ9wo2rl8lsa0ZJrIDpFH8jGma6LLUNI7C8Y0fHQ984emJOfDFJ1gelX26kW8EyZ
kMneycfVIKZaWOpsy945Zj4ByYX42VbmDFQPOrdXsKzGjBLPrFUwD/77sPNBFL382QzgEzoCw1Jr
IkdrjWTrBmLpqT/e/e6pvgll9i27+Cmu7lyT2E+ymp+vu8XTov9ecEol/iyuvqwYnofij0j1x1IT
2oF43Z1xhcHPGlNWnJtRrBMfq884YG08qpoVD7uwUC8y8vVQt96K0GLv0OBQ9AedMtwPeelEcuo5
dNXGBSuKUCOy+LhwA+JM51bpHf3TavITt3p67Io9sUtGf8UqjOFCvaKWvra7r4ce0yDx1ow22Hmg
R4LcMzf8Y1oWljB1kWb8zlT57RERyVDLSOFJEKKNRWmWrRWke5km7lwnA1s/1XriXS1krhd+cc0m
DOL+7PbRSmUoRXFlc3DUOhGu8LYrfX1uXkHo3reVOOFkzEbm/tR+GnMMcw7btLUZ3KB46ZFrfHt4
vDkph4vcAPbcSRy8HtQfY3GtCx2XnvHW+ySSGZZkxDQ4etGiVkGV8RS16JNtnHH1D0OrX7NiC8ux
1E52/gv90AczPYKpWDX21bpp36zCqp50whPQnbrphzE3/UFVG+kBiwoGa0QWVhefmzM7ge04/rnV
1qeMKDnhEFyArT+PQKFajytHYOuIR9auKO3nFvt+GzUkhG26nhS+WSGH3IcAJz084sQfm7QMR8TB
4Yi1NZrYNEjI9AOuyCNDKeOrGJ6rKr1oWf1ZqQcxjp8aOBwOuX1kPcA1V9kGAAvLqHkba1rO28Og
t2NSucWZdM+ZLAUMI7U7MmD0HjQFEUb+MiBbcgiGLnkOyP8nQr2UJB0NP73dmGNcENXlrms3dJ+6
yuPaRT4IaXsjycyzYe2ETcjs4LgpS4vCrzm48mSawyuAihN6cvBOmmN/GjC2YQkbREbtRiK9+CHM
eozHeX1QW10S+L7afHqkuNsOCf7+fItB5xopTBz2Kn81uGRv1w2Iqf3c8Cgdu4UHElj0h9OWVmKm
i3OUdvvc59YChuRsoUNOw2w/r4Y9h/uU10fu0CQzmqil+E82ZaLZS3u3OvN11VPxYLfMdSwn4aYb
IDjk0YfpRBQ9wBcMsHLnY04cD7ECoxE2ozWydMx3Zg1OP/cf+pbyoKFiUvnFR0cddNtCdMBGaIaO
b5pK+EDBGO0jSYRmnsX9MH6MlhPZg/ezoOmgzpCTuNI/pQjhw7zye+jc5Wj3BbHnBQZxnSaqZjZ/
Trt/KfcxBTnd2Da16pzVP0DXzDtzIKXeyaCg8P0xCugHk9P0zh67O9t/0PpUnUfD+mt3ryVT67HH
78MNiN+4ScGBJmdLOsMeTku3F2FXnwtPRLQJo2MyDA38fkk0ubqB2Qwi0bXsOjXTbwsPTlB8ly2m
PI6gJbKV/m54RYLfk3aAsQ5k2o1QioR/6NrKddgM3Lj4pyq/ol/lZG/lEqUSHqvj1WPCIGgKgTvC
K39H5ZV/r1mKGtlY+qBTE45YWM0dcV/RmQjALI9GB2H/1XR0oTa128G0Ni6dtPZfpMxHX/xR5j6f
MiMbI91ZiZSQ1ZH7bb3aZvYTPiVw0ta45tavwWl5AW7/nrFlEz8zch+s1AydfA/3vMGyPkgOSeLv
URKZj7U3oUhAUAL3Mn/S+Z2Tf2areFxzGCLBI4CAA3RPhvPQOZ9rxV8cagQL3edWbH5sX/uRusHU
NA2ScggJT7W/MwxK6Hf4p3Ih+/O8lD/ECp/VM3aG+7g/lKX1u1CrnogJsLnL82M5mjWJ9/WfVTK/
kDLKyZou4bjVhNWZMkSA9FOz3a9i0d/ttCaLXyj79p7HNNtokdesANLLgfRIrHX8/7mKsmN+g55z
g3PeWv06EhNDL6nrwW7gEXWzoj6YCyGj+2LwujbPm8Sf6zdaxIbIqd8N12Hs+NvF+ku3mTSXLM8i
H3Uzc98nQtIulKAZ4ciHLyqN2X+FnucEbBnX1TImwhRaUhgmQIxqT4X+Y5qJ1DH2AiOY2dAv0XEh
79pXO8xk/HYrJ9/tlz61UdYLOcbox/iRVWtgFzh9cF7z6FHvOC91jdxFt5EewiEoYG3bmf8gGBeB
o+8mK43Lw0TZR6/6oz0uy9FE03KbqIKscK7MZBxWQBvu1JjQH07kQBN2/gbwtK8foPHgOsZpEFzm
VPwyczZbYgzOkgDqlUvGHKvX5PIvVArNRK5ZOkFDyErgHwDYDfNl2hSs3LEuvHcUhJrrCDDl+/HG
6NfIJhlwxvPu9/wT0uqTVL/rTTOiEs2LGmmio0gdwWshtij3U26DWo/tqh6j4SaX7DWu3xa3MyLq
r3Zautjq6eZq5Z4MLu/dkqdXUavvRm/dIIfvCfQUga2JwEtowLGnJdcfWo/KiU4WccOKGSreNrGI
g7D38qhV7rMw1I7meD+YSr+NbFygluh4pfPfpt718Zh3b1PzvIMTJ6BwRbDV6izt6r2Y2nszLfMI
reWbLcg9rDf/GV0DC88iaS5Dy1m2bQrCgbO1b8XIaMNM4eH2enLM7bDEfWWyFZv5nDR1+1d2qwkw
s7pIPL8UQTVVygfU9ZrJ80l/wVQzg2HScsMKkTeaUzxNzascjx2s+PNepe++gFFNc9SAkxvZZQqa
58wy1M2pjYvGdYPbBhhZenWn7+INLnQ+0F+DaiuzDms1G5EcIZqpUyjgERkAcb8XTctQ4SDtcvZ4
heIK6yk7LO26RZ02OQfH974hpMvNOEqdIpFc8x/9it9o+yZxZpRX9J1wO1JFzk4TSdkf14Yp1sCX
vtnaS68GFdeW8aj16oP4HM7R1SijtpVfdZq/obojtGevjipNaX28n9GWB2vu8Z1hmQgQlxUEowZV
RYecUefEEOhvVAL99Rc/9FfPC+qKQiDCzqOGu8MyjetW1+N15o7yMokNu1B+QO7ulzaORClkL1q+
jFcjB3clePIpmwGDLX2707zNSqhrWwC/phNP6IAv3q2OrKpuvDRxlXXuQXEuxnZu/DQ98TktA0pp
kWOib9Yr/T7TwcBHN/d5LN0pRdXIBaO6p37Yn3djDIZuGI6G6bCTbFRFDLn9TAYHJqiUAX8xLYDB
doaRaM2ZqXE1Y9uruDtBi6kUOqq1dC8CiedeqUPbTz82ELMpW2TcOdehs40Y8fNKQkqqjhu+EfzU
+iEXXRvY7jC8/HF30b9ArLz5qk+JN/L2yNX0o+GOsIjF/YSw69Lp9tvQo5scGL+j2rv6A30XJdaS
88DiaNd+ESHDvcjeLk8TvNHNmEPvrmU4sb5M6YFVKEKsQPTW4oI6Edd1MLmIhwyyuN2lC7npxSVp
zYTxgJybg/l3n2wv9DIEMYpBX5aUApUqe9yKZqW7iD+5tAWy6RhJZVEiLGy3PKzu05LRfAECXJ6p
mWEScrWkxJOS2Plnic5c85sXw0f7k2ZmdRwm76ltjMiyWeSUP3XJKJcPUSkWorH5rROxFzo0hCCK
zo9Mh+xdWIsmVztS4JkdchoSSdqYzZPlwV/M5XNaEIYlx577fhyd60Ie3OpxwcvRreEXdaRIZX/a
U5JBc6C63UWKpBCxtRUgPYUy97ARidh4700PsatrVOW1qutElr6JOo1AiXbA+cFq/z1kDPeII8Zm
bk+NNx2tLsVtvDXR0tpTiCQFvFKq7dD5YOGTlikw6SXKl8l/bBW5EHgpOMrto7UBkTmV1wAzbOYF
fegL1SKxTEvzibHhAoE8JXNvf7S1uyML894qA1Wt5uxsEkC86zTN52zSf8x1/VZRsRj0pIL1jpeF
sl2zWAx8Oa0NPGQV85+8mzIM2csDpg77UmEqiDrVbZFno8b04O8S0WM523M5nRSPfGCN9vcu0+GC
Of/YudrGcK0/IqMCLi23/VhPzh9hGs++z0+oXGCEMIwU2nCpVOAzRD9U7vLLQYaPlNO8dPOEFpYf
Te8W5mHHKRaMlbbElMoctr18TC37eXSJlqrE2sZ8VwjQSP5niGRJHppbEpWCjc17VlZYoTQrMI/n
+xvxoyhXMh+8ON+jXtQjRlSD/d+5aZ18Bynl9jipMb2s1B6XvpHopJ2DCjTGJW+dp32iK0l5y4E9
oUh8Isk6g/ADc95IUEHninbjgwlqfvRdZAOKw7XUEcIXvtpfxxRfOyfL+zKbROcQA4BaTURtttix
SvWjWNDS+9r4mMlfZcVK5sxHqfJTXs6S6o3pTtng+J1sYyyRxmHqt/Y0UO0LRsWx0/Y8qJ1wvZd9
dJKSBJFAzs0ZqNp4ZDrxYCjnZwswF3vnvnwUjnHdfY/ptknVZa7v2tXMrtKqD0qk7qlIcyT8pPcg
3Yok4zs3o/nOo5Tjc87eF7JWFIWWUZOr8rT0Yqbvtb5b/mQVHF9W5v7RVQyppU+pe+9PIuieSrXf
86KKh87j5bTnvbhU/tMguheM0GxLPefIUN57sLrgQNl2aTT/ZesH4x5pzMkFNS1G8ZcR4m5TUGZe
oVuRwWYbWFum4/ToxzO5jhhBFuIgDDi0W1b75JX6cc1toBw9d149L33LGozZ+7j+KEGYEx56GPpR
RJpoj1u7PKWj3oWKm3jqNS2csBK32UkUFJbjNnxqbDATtxT7qckRxg7S/WwZMc1Ze1q3/GwxECR1
q6eHTPJuW8OO8CTnzclVhGSzC7FE/WUsoF3K9l97FPOsR/67Ryc6/9YUkYH+I6USKs5HKs1MdBHb
3p2mwS2jFQksyO8aOmRaVBoJdHbDqD2WnpZoSOL7DBuW1T5vKneQMiiXwU2LWNKLCzaf0IpogPYA
sZkSt5rwzJbOWLC5Hah4cldgP0TCCOXCvJ1/es6sMScAh5qq++Bx/hrmTxgB63ufHumVqFHO2MZF
Gd9uqW8JJia4J9e+Aib2EaPCL9cxuwC25veMzgEtCgtCk4kXT1dHhDAsUK5Dmj435ExKlT/ZP8gZ
C0byiU9r2f5WpfXSgOBdNJuwZbd6soZ2eBymOws5Fy0Z2lNNQWTwa9n67VqtpMUFtJj1YZ4S3leQ
6AJDlz8SfERcypy1ZzKeFppk6wLVmmPZ/FPF8wpxCo8DSb3KebxNRvAIxBY66/DtDK35qC3sZXtp
8J9W7Ex2MhE6lrtKj+lW/rl15UEW5I4C9xIrlBdh3bPRD6lZJlk/P+Cx5LG7lUHBb2fb8IGY4NGp
qUOzbWQmHevj2cqQWzW7hxR8xgxYLNoJ/+hHu91Pqk0fa8oqQ0e536lRIbAuvtrUecK0wwG04h1i
495CU0kZus3+CpWanQu/PmxaQayMbaAZ/Vk4dnmomonHGJYh8W0yXxFHvHbl980cdVPRm+pwY52y
sfqF0/1UjbeJqJ7I1cAc5BTkD9Y5j9yizGvVuddhHs0TYQxBOswK6GPIE0xr99Jpcbx5jRFamxfy
MNuHahwf0S1FnmoTvko9MT3CBpnZk01f/2TIPQgbLMQl4AMCL5IOUUFDeZTpOCFI9/HnYcfGO35x
yYCJHaXAVaxP5Yx0lqm2BJmtD4wGWWhamh5thnuYirlNLNWhxSjb+WWlaFmrsqQawIbRW/5sC2gR
f1TbERfZAEWTP1tmvZ/0AoN4kXEXblxw4UzHAbESkVVAf8/aiyiFfB20bw3pcVA2N42FS8zk6pqR
sVfsQu2ShmKayGtr+R/UG4UJXjXdl/sGsQGdGzZC5CeblkUKOrozpyJOhKiQ80osBKWVxcvuQbgY
tPpG+wjL6PuXJiMCWy0ET+pCewbKyhNTTG9myXSPW+rOGirtwfkNaJonzczlXi5HCBO4noYkIui7
HG6iG3zeBNNvf2jy2dwNHqL73ruTxQRUdjLJGfYBKQ6WwVOIoNA2V4xzZKKRdF79IdUgTG8yCtr7
grwquExr/ZwPzg+yjGCZ6zl2N2tmU2dKxg6Wld6drcHUCellkS1vnuhmARFzvzWxtecsFZepd1/8
cmsjS43faaWfUZ7tsaf1YzzLV8OTNlohk2/Cd8OSMem134q7Xdb3/Y6HZVhqfrzIZJqx0c71hAqe
B/wvOUrDRe+qN1rz7AOZGF8GAo1I03d87vWepLPgE+2+XSpGwlZayGqFNwPlwHXnS/OD2a5kjydL
RirteiO+DRP9CSjeg6I0KnSd/WwPQN/mBqlnyXeIMVagfV6uYOz3k+a8g9BUCQQ6c7v+5i5/FIpS
p6rPXt4TkMpWf5hEdp9lR3sb8enpIqqgdwKcYYgbaLGsa2sjlJbm7gKh2M5OxILBt2Am+WZ4aHny
6YRpl42EzoDYdsd3aMUiKRW7/tZHDsk8eTWAAY3jgVPkhYw0z8mOo7W+sVNFW5UuGActTixb/0tX
4xUW7d7stzfbqMRBbyFNsAjyxJMk2ljpFKe8haGPLtvCdGHlexv0I/u/bZniOAAczx0th7mlSKxa
xQupFd/OvN1XrXvdcERTchMYyuPUKexXU9pnd8q+deRElHBxGmpqJE26evBLdRglk4uYwYgRCL06
skLG2YGbiLYj0o47QXOkiv3Y0i+T1apDZ0xX0zI/ikq/80uO5u2qOvW4T/N26nsSxWhCSXfq95jD
HglGzeLKqO7ziQzCimwqYiKvNsHHIHYQ9BqFVwjs9EA38q8BfXNHtAqSenZ8mKC7Yp8fp5U+SzI+
0OkSc7XbJmfSug4xEyDf+46wt1jBi/32mWALyNPmCaX+0yj1L/kuBX9bZPuTW7hvpbNuh1V1R/Ib
6rPYiXDx0VVHrpBnRXDqrPxDia8LiyxuXCPzvvfRUAFLXQmYRwia4b0Y7v60+fIvxdQu8Y3zXZGL
2MdX7yBozTXv0ZDuHkkPujalabZBwIi9XNDl2L/ffMsdUTgBmANvQGe9llZlBgU9izx528ekr9cR
X89k2hm6cwOpBRf4XIC3teSMe3t5Iiwg4gzk9VzlifrbCSZmjF2NxZJqm+OQy78IRKyIMVsLEavO
YSfeOxzJudlftAaLJ2I4hieZvRMmBaI8TIgS51/D9kT27MGGzp7ggUvhAJ80TixzWhDAp7OSQM+p
zcnqqqPb2IoH9i035j3o301jffAN/aEZDSMY9IxqtA6rrH8T88yomoCd3n45K9+G2Du+sa3HkdTZ
kGJbaOS/Cw/nUI41GHyOZ0GxiYrB/8wtLzvsOgq4lkCqfHparBRNykSUz3Y2QB1HBF+ptx8GNf6Q
FfBsMZU/7Lr/K7JH11vYB8YyowkwoWI2qqgFCPzSeRqG+a1c9Q+bzPuA4knWt+LSIZbQivSH52Z/
GruzE169Mx7Py/Q/js5sq3FkC6JfpLU0D6+2PGJjxoLiRQsoUGrOVGr++t7qx9u3Bgrk1MkTETsC
DIlt9NokWXkUbF1gi61CPQ25jJtEzm8m9XZ1RnaYNWaljLdm4nVoJqy/MTqSz89wvVtQgNKFFC3f
GifMxU5FkMay4G7gpYxf11rv2rS3Fk77Ni/fIoNB7q4DQyg7lFIcH7yGAej75COAi35SsAslr0wu
qg3+tSBLYtec7kbPz/atyL/r0PxhcfWRR+UJtVjs6hF3g5yuyT5r3N8mxXmO/I6cmjzx7pW4eqVi
zYgFqK0PbuNdK/KmnWefOZA3he/rLfdzBGKCX0aKRBLZ3JODXT7nuxq1zV0vz0tByrZjte+26UGP
f4usxqO5pIcQw/02nbt9iz4crz8CR9mv1Bq99rn+dKv0Gx/Sfsipd2pEtJqRj37EzkA6v0mXsgdM
nVM4Jc/rU5or/2GYfwE0YBProuvCLDwDglUT90A1dG+TQXIdGhk8ZZu3HodkOfFZ8QoW86rckfB9
9EGKx0CBio0fqT9BLh7IDmCjIXZcY/V5ddseVjPb58DPJ9aypN5rRixsMvPaPE1GxM5eVIi5ErWi
5wAJN9q22Sb4bA+W0t7VQ0VAmN3wZiyGOjZw0LAEx4xnidfMAs3L6P40ZKO/m6psPtnih2XKn8X3
/+maX2uzTiOku02wZ6KjgEuYL32Q/2Cs/ahtVjkT/Na6L/4tvNm2pohuTRaIna/IpWaDT3Cq26SD
EDf+8Fs4+uCik3I7llzHHApM0zSLs3JnrAHOgaWJqueN5+oflYvz0mc15ozHLOAOACbzI0n8V/fR
jcwVdfkVkDM9LBnAHteNTnk56djPoMdWgjC/GgThet+21ysOXbQDaxAr+V0QkffS8MFlutUFkG0k
3wYMm7HOsSYkMAXQcDETaii/euasHIxrO0NVXhbgurV9D4cA+m7mvfUdgnpkrK9EfBs98Sseuuau
QIU4lg++R/A8kSMiFyhbwPOjtDzEAoYvZ2KJnjkcxhWMyThpmGb74RDMzbF0ZmuDcCNFcRoABdcy
5d9UT4BCoh6ucZTGI/7oySz+KcWF2FaNwfHr7QP7CSOBRzNXfx+M5pX/Q6Hf6RYLSmogA5u3hDYA
mVczg/RQxgs0fbp6AQr4/ISrdwg6rMb0lxW27sZnEt8DlKDouL9rPK5XIx+fAyUU9yHq4DEz87jq
eD9Xc+ltGLxdWOr+j0zMZ8soPxsOa/Qx63kkJrVxfJDYSdN8Kum+R/VRtmDOsn6s4tybPiCdAP3p
8IbMCZ4bAFHXuVp3fwU1EtZStXfeEsCTQEfKzPcgGI86mvdliimGm+fRSmX+6ObDZ14TL3YS8ZMs
+XOTOy6qq3NqK7NjHz5g48KKvTGrgz0mzYPhfQdW+R12znWgTNysmJOsAuOvZS8HfKHBeXzivn0d
ZUHNRj2LuDIScLppRScDtwAr4E2hwAfuJZpcMPTnyjblkZhYtsP7/mqN0B2045+coV930eeZpUzt
qEvfK/c+wt9bkPbe0YW+l2hmS1rfWSSoOKaTs4rol4qjRmbHwq5urcMXX2kdchHWnzyA5CnKPbC2
b89raQ3PuLx2dnFqJLt2BRu3YA0b+cM/1fA2ooXdQqEj+EeN+mxdWY6jv84ZImjbEB+Klk3nkgZO
l/KltPM99qLXauDeUQwDeWmDV0PVRVtB6BlRJ0hPjp29zeYpW9X1Vpi0WpO52cgsRb4xSnOTK26v
ocbRamCPBC6Xbixruroc/7jRps9MpBeLDUnhhFtDY/JRXAmhxGfJ1rfLILan5k6Jc+WO6UH2pFxm
R64/6dqMATnfzRoIt2XPtEHUhHq93t9IZzK3ZKPuvRBjLlsDeS7GK8VNb6ZvmGcstvdAd8C/efLZ
13lzGk1cquyiCBvNf0SAcIoBddz1mdvGiZlUmBbAfeZTgW8MXzUeVRotveiYec1JNFkSE9hN4qbP
/mYmLmYnNQQqrvc4d8gySSPPpVIPi1yX6vy5m86Dthwy8gcSA19WGHdeUeK0Un969enX3q0n2bfv
NbzuLNRnF0wD/rDs4i4dKCnHdnZzUN3YMFGJpEy8aqw7Yokv/NgDEOAShjyw6J0Y3Wm7QDZBM/3G
IXAIw1YeuBjjNqxIMtHGtHd1yweZjCb5C7GJ7CXn5DVeicRxoqVi3FqkI3dB9FV2UCQwUd45ikym
l6SssGvrUKXltqqSe26P+T4J6GZXvPdLew2oNMkB7tgd2nRHo8X0184bUlln0fUqnnkuCd6pre9Y
gm6Y7pMGsh+zrsWeQ4/r5Ty/5C2lGE5F+0oR8xPiNe+qRytxz0trXlt64zdRUxxIuXfM6TSye0Rz
zIWl1uqlnSSCxuBDmqBw7+qQneAo1uuc4eexTCWp1QKWruH/LVggsJQysbrnd/QvABQ2o5sEYoSD
Qj0a3iQOTvEcTAO3H1apO/wRD7YcIIr46qNduqcReCH63YTzcJl3w2zy73WufsgF3+lz2jAd9gNW
d3WmsOFohBfUmsehyprXHvz8LhuW5cqb9G0M+2E/+GNGlKa880bCGjMf7EWIQ1OE0FlsphReL1ic
XPewjE2/DQ3+cFEUt7LBYJeUHD+YBCdJWiX03Pk8W066TeXrbFQFVq/oQicn/uFwT9WQdZlD8ddo
cbS6Jv8cInENyxmmbj5aYVX94Vh9DnTrbGZ+lJO3KfJFHgRXEtQ3xkV+WwHVb4lyFpvZbkpwhAaT
c+/odNcFGbaFwOninLprVHYbd0aIDz/hEWHJ2qoAcHf0F64Z99eoc5hd+BvKuf9jhuhqUC6L2E3R
evRDEcBtCwSaJsu7vW6TNYnBpwfm4HnK0mTrCTg7y6woAE3JlDXhZVrhmIOHdjkK/ymsOxCPpWIq
TpoXb+wlxnPw4C2z/BQ54WawRsDA3+SLiLNDZ4qDLPrDUnzNi4440lrSI8oVx2kIWTiU+tHOCHqE
0fJlrRZlpdqI50nTNpGBM0P1h8jiikuTWg/qD0d5ydSV0QeqH9n2NrcpsJju2CNZvKASdgucyL55
yGY+eHn2agGGUuNdOOPatrt262SMkrXrn5P+SxvReJmtUCIH/zL6INw7Newo6Z9CyTdmlgSFerv4
0wr7UoYGK981IWe251m8AK2jdPL/zw053kkQSsDcjudJ1RZQCv5np2HxpwMf0FQN9nVoQkBwFAw1
JF+4OeYbs6XHDoTTPq3JkoJ1uOeIjU4yDDI2KSU5GWamjU+DGyaapsc/U3BtCYMXXYlgQ1MsymRx
tf0FHcBId2Czc4gGGngHR5hO+l8tw2mX5P5raOCpKLHN8pfPPHseNBxgSsbB18tzArswci0myfI+
w/AWMwVUGDm4AHuN+R1iceom43MwcVWGY6tioo4Mt9Yn7Ci18Rv76teEomW9hinQx0VpMAEn8oSu
oAuPmTxfNaTyj18uFfdqPhhyZg80sc7ACMf7aLmkys+30msC9iZ3Q62x2TYLTvpUfRkVlJxwnL7h
kf5jJ40pynG3YZeY2wVA5nmG/xEt5oMkBp+ZzbtlKY70Za/c4F9hYFjFutVAKRzZhuMAsJtKM1yd
+6rnrEyUvcEVswzZv3JK4BcPyVfoRPwHUttu3w0bFtBXzqbqhgAcd9IF3FTU9/gauE8gR6YhybqF
b5pumW8MzMT7JOm3crF9cqJ1sh1pteVGmD77s7CPzprHaUOKCFXNSofaEqw6YEI3CuSSVZjplvg+
wm/CjRyOmyY+y2512S0KA322c0bfPwa6uyZJ4e0yk5m4UN2TbyhGipkzeHQfAA9RMCZ+wjB/k9He
m0a4FZsgAANV/GvN5jkXXcmqoPzJRz1tjMS8972cvL535vE8RI390Df6s2PFMdcfBUrUNBW7runu
h2F4Wdn55AkuzA4PdTq+F3hD+95kF+jfwsE+zfY6sargmlJlMKrseQ3jNCWXZaMkIdcMPgZPuQ3r
/t13COxURvV3miy2GUH4bRsqxkm3m7P0nOK+MVS5F4WKK3PBz0JqzmqNi7C7aUsbwbM1fKmRj1gm
Dqix74U2HgscgjZbaLd5Bc1/whTJHElXyNw4Z6ToeMzShiYdL9iUVX3uLExAXKSNauGGBZVP2NBE
y6qIUxaxXI4pcTAqg1BgdHND8+yZ0T9rMvHrL2/GKn3MlH2fvC64Zx1+SHqWBJZiBghKlhFYng6d
0fPXRRCxTFWVR6J7jAV9pY6Ds/xYaj/1qBJIctzdkL/sqT5VQaoOcypLbtCEFK2cuc2zzO16WRj1
ouPaKttjGOxowKNOSFhWPBXuV+Tox2DWYFjRB/lgKfmUwr9y4Z00bO54xJmUnAZ/IaYuNlpuzGOz
XybRH5nI5rjT27DtVxfRKSia8gRBPyWvoIfYdLtgWy3kcRb7HAbhzl+By6ELyyUfLkbiXZ3enuCe
PjtFH10aN3pWPfMWHSnPdB9d7IHxt7D40Q9WDZy0tf9ODcbjNOn2FMpqlvWpwm4yUcck58fSZGsV
RPAN6bOJ3aqg6MaK4sj1Nl6O01k2y31QynNQG6+Jq65dOGB7Ic7D2nFT9w3tO67mPFesWFqfH5Vj
R4+FKLgu+enOSo313vvTp8MlNdvxrjcnCFARW7XviFVVDIg0pa1m77n+BSi93kuJwdac0ISsWbzX
nk3CYLHJNc1qL5Plpwc9jPjVUeLU1Rg7dPlSoaTzqqv6ve1R+tUKax84meKJs+c4kexFIuKK6zp7
ikYini7tdGjOnad+WCl8tqzzr0GQ7RAOv7ES/RYKmmbVRAdP/9RN/0f7c7GbdfsEq4dgsJT0IxGA
VVdoUw+cTVx1PO7i/XjsVXuXdQzNMh22hMNeao3DhxaInF70cgGtM6PSkG5AB0ElDXwvwbBvXQT9
oZvS83704uMyqfIZx5+PrIbZxgc7xXxrvtBmIcDApcu+pYzlEBq4zRFLWdDqb8ZJMx5XATpoAUoU
5V8Wm8AS+Q9iFGxkmWBSb0X39fqSJHaxGT4SwTlJSltew3LKN2VAqtBsTLGvYO3YPl9eZ733giGV
SPAmCiPaGMyzPRB9TDnkfUIxJwwj9zDXgD6mJX16zALRWIt7I1MXY1HGPpQYx8J8jG3MB+Rgwq2U
7pufgBriL3fMV9J/w8Gv9yxqUPjgAiCdf2UDaUY3zLKN5WGgHvEG1YW+lL3d7MfSPXc1BXN0uUAw
MtGSNo7RmtTpoHmUNg1rFud8vfTLZUz1uUccvFLluEmZTLdmBr/V7ICteDPZYBIwTZNee+YD7jZv
ehrGuNA5oHBi4iAAM+THJT+p2T7kgj11w71+mxruHOvYGVLGSSP98DDljBU6HxGOuOBLHDRGceIi
yIRLWR5cyRNCjxfxJHaAfFgOY2cfypbmXFEVM8sKXnpZQuZzsI4VS+49dDGihDjiDTgOatRPsp1P
oW9AYyn0QcywcMj3RNaIpW3yr4aI3iLua1CQaXjzO/elQZVfCqyYvkFmK2tH8gt4c1abY6Ch3+QL
Kx8xyzcu2Hu/y14HypOBx1VUMUycq4q2X7Rb8k/89jzjmOsrT6ClYyLDHdBHLQGxMuGU5VMwLBPB
Ni8YDpn9LKZaHt3cei1Dm02QDw5qqv1rRgMWLDjfoYqvjAsfN2U3OHys+QBkPXhDS+OAbvOTtlhw
DiayObtKjKN8h7BlkaOjid1dhnbrFvlKzRo+E28+Utb2livi6yyHmdaS5NL09BhPLtG53D4kbcWk
EbCtiQpcAxP4HzxM1UteO2yjrI5B2T5GutSHgdA7VOZ3pxyHq/a+q5FxmVx2jgE3KO3HCUkT12zw
XCtHHflm7MrM3ZcNnwXMmtO+tVI4YPz8uYk9mRaeomqpD3MyfeblHHD7+GulPLTeMn5gvLjOQoJW
XfQDvUqvbopKQDToX28n7AsIhTUtG4MuAjpWh5CDBokamlPWOYdxiJlij17xqt35I6BmB99U96RL
C4XYFt4mTE1MelV5SEwxb8XAVqMe3XSTZPlbztdDzxUAC/ARTwObTAyqfBME1RC+gneLwkp1R3BR
9qXGdbETy+iija2Cbr1gcGbU0+KhH5tbFRlXz1ar1Z8tYoNboUyDHf/UFe1pXfypbXfScX86bud4
RoHZiyDktAGfHkeClU2ixpuf9NE26SrkcuonUYSAy1v5ZrLykJsAzkTpe9zJcFhquRyL7LOZdMKZ
yDEW8otNXBXYktJnKFqIuC4CqBkEP3mRBkeGtU2Zc+b4YYTRLQrPXJs2VqqOI46jAz9eYOkT4hv2
ptUoVG7sfMmPBGIDFtLtUz6hBwgKKzdZgTkloK3Ddad7n+g8HiZCTFUy7VVaPnNeLodcTyQr+rVt
U9irAensj5h024pbQVLUeSwswN7KHJgCMCOh4Dj89RL2rJcgHoilv6k6lcj3/bIz7bxY09bgzztc
b4Q6qjZyNxGMBVyZZUMO0+ZfG+4AFL2rInmd8jDAryywjjn1cbRm7HOtU8WDpc9FY9z6yWfXUJXq
CKt7Y7E2iiUo+408Ziv01vYxnVkWvBfJ2qYOuPZ0g0Dmrwm+tT5IkSyNTUic0m9Z/gTyjEpzKFLf
P2DyRbvzoqtOnWNm+M9dpGzW8bx7vQE3beKg+oaieIp8+4mVN4GeHHyAkzUcPPgiMZs2efIgGADJ
pCv9mEiOXNnYw0akpbpM4fxsrOGvfhps5uqepbVhHuYebqyBc4ZA1snwsaq1lbUPfZ3EVsqv5vIn
VzIIvWzcva9LFcbaXA59RM8qU9yjzA0IMjUBJydH9Fes5JLbbGbNCxfpsOJKrooJnhqeIHdOmjNb
QTZ2MNhjf66oz6o/fJP6lNKfgRi1Z8+JfC4PstyrKYPMvfT35uD9RdR6IuCdb5tICbJdfE/s8iMP
m+7UEoDJivTfMBN+5oW5Ly2OrkqEp2GmKTnX2LQbEHvbJKcDefktarazHpv/jTJOaPhomXXyZSpg
UX0OwsX0nxyaDrZyGK4iwUcsYDfSLhqbAR7XhiLOHcWgeFUKTFnqJWm5mgVS8B4wkTR8DypA/pLY
3QnF9WYBbMZY2iABE/ZCC8lv9RjAdhYzpIs54VqGdNN5VsLcln/hEE0veJOEAkxfah9Bjrg+xKVD
n2cExf0Pi0DvTrr5sq6sj4ya0Ub7bQ2dy/iTpjM9zqi2J3agsVxT5SY2g80YgIQ2xx+goWIX4nUZ
M+d+8rOrk5OABDi6cbmaMJbmIZEGO8In6uxk6nHrnfJo23rztdIghjkp/8FT/+P6C2XDAxk/q10u
tQSSLDwXp0HgvhtYRnaBKH7DAIsQcDdFd++Z7YCGSmrBhHDSU+rLFt2OB8hhTZn6LFZdydaMBsEx
Sx4cyHFtQb4bwZ+6C6+6NJ4H+Dl0zlEBZNBcdYuBxgaO3yBnF85ZoctBfnalG5vEm0iI72RRPac2
+ZJyxP4bZD92p/czUHq22mdd5zg3Woo9irr4W7kIEJ1zzyk57rATvyzd+G1n1t4PsTG7DrCCxUvu
ZTM4R13x3Iiwe29N8GmSWoyVSFBwWGOUUZBAQgLKCItkD6VnwCTDsWHMyZYy2udkGsH8WuwZwlYD
vuxv1sA6tK0h9nlF9+UoGEiufO7If2yWysJezDUOKAOmKeMhwoG7bVuYyHlZn10gFRUnOiN7g02Z
962T/nLe43Zv+/oB4GncO9UL4ZltZRvTORga2HtixVcV1gYMNqE5vqRBgSAdwo4ViQCnGHkQfMlq
1ikOcpkHTzIk+lD3j+7ISiMqWKVYI3V/ZVFw2c7RgCzofLS6uq1xrELrTWIFp2oXiiE5PHBUkeDD
UbUVmh9Jzmj278sK34Dywd/eep+gelTmyRtLKrCq4PtmKBUlZq5iIJaCg22Tt2wkWBu8upSBOOkA
hrcnhGpQb4nfjVVyCx+E3+TDmtwpw/jGj3vvieV7VFxC8azacYErmG5AHxO2vKuj4BdvFq8jt+53
oftHE3yJRe19NUWCddoz90lL2ERzkNmDea2K5LmY1JcXSKJqeoOA+Np69yCS8Y1LPj6Ep29DAXu0
s7Jo38uz25BHRZDaihmeRFap+2DGPWEOyW2oDTw1ZX5n5eD9yvAhWySul1A85vxj2YPOh3o1Q3HP
hErpZLyEHH81dByVCPN4aNKXdG6o8XXfWKE31Df2zcL2IOT12DjLNpOE9SAJvFbz2B3GiKaAdmA7
5rI1jr2k+JjIBW3dnL3VQNgxCFZkqsjIOoOI2Lp4Ju7djrAPFcoeOvWNjFLBIo3hgPRoX6t/Uyc1
AznShn+dGt7HY5J9dFOHvDmcDK6avXb/hsNvx9YQ8Y9eRQ7rIJvl1l2jXsKB/TNI61ZYxhdc7o2I
iPmBd/8YSU4uK/SiWyBue94x7cc7XmjuMKpY2zPcQyFJXs64CLuG9hEufVgqs+Vu4XrZLXobsD2i
hO9sO+0PuYIXD+9CPxffMrDX38zpJMKkAHURXYvenlkIO9tBJR/aIaDLReS3T6kLMkLnQXnkNBoL
01GgV0aKgqoqwUIs1XNQ+d3JgzG2Sd8Tj19BtyLu7LB5STIieHSB7xE3bx6qggM2w5cQcQI7/wM+
grvgTYNxi93EjQU+DfaAsF6cBiJQegz4fzYE5TwMAGwXeveH1eCA6kJg499cqAdanVlRptatKiRB
rrGgM15cK6e6G00StbpVmInUfV0x6IFB2suhA+qP70ZlkclyZL7oRnwZ7NYqIrI4ge8K+0W6FYA6
jEaDJPiAMrlJ0+RvNdPqhp37kkpxS/hCEwwdRjth9qa8Juf9L4iVxvgotyDlhriilwQndf7orwQI
D3NsAeSldDlUeholGTesG7yGN1DnCE1p91XzFugWSfukedVj+7Nwgc/9ce3sVRE/FP8nmvN/UU4i
irg8/KSINbKXfDWOvp8jc4/18jyAdY2q4X3JpwwKMe85a2/7IV3XHUHlbg6oP6eVGtRACyFlemhN
eW1kzbe+bdn3Vk94A4DDKEZVkRwKnsPdlI8PxHkelOCEbFvLoIDBI0FPbwIR0sDEzMw+CzWH55KF
Nx3q9Hh3onO5ACAB+gfDXUNoQ/bONHSrS7aWvNZekj58zeVk7qQ5JzvyFJQ1hechM0/u8sea+1MZ
hYKLCjOJabOBXTazxV5FlDCEfByKIPYfGGEevWxioxtwKZnHkwawN6kWqH5wZ1v2LSMAkM0ret9p
X6q5u0qj/mJ7/Gh3d1VUviaqPSdlhA7PqgeSG17it5Eu88xwjp2a9p1Cuujs/dLS/MCXgUHz2lb+
L/WETJjk/7Ns/FzkcI167C6duyud5aWGf+HOmMdMC8KD5+1qu2APJL4jY3pLgMyblsFf5nFRw/Nt
108TZ9tcPBL8OLG9HKsmls2q0VClrEV2NfqOK0aCKwZVy5j3uV7Ofem98h1/zdn5TgY1thK+2tap
8j8+pg4oLZwfgfw70aQZ8/qFVrW48HK76a1j6wEhlPtrvmCqJA+pQj3FBpHFMTr5Wsc4d+MqBf9W
8zE1J9zbCzEVD+gqEvv6xZktodU+uqok2KYLK383ZcUZknnLw/Ddn4KPJEqZWrPxpy7rL6sPpzhP
s5up/k6wDygP2VY6PBa6craejSV68N6DgZ5cBUXOpSXHqt070C8xasNbNLRxa2cIH8fRX/ZzMr4m
VfOQ5dNxIGjjd16D/0u+k3LE/eq8g5e6Nmb6TYJzPXe9AzIkEy3qALakNkYIdZrpQy58Hk19NVF+
eM74FaNAUwnSz/U6hWTnwQAjGrngBJg5rCzjI1JAYEcbykPfNOTlVMu7zd9lZbszcVNxJp50COYC
A5AQxlOVw3bHV37Oq4UBpbDeDGP8+/83fECoxo+FxbWAvuHm6AT2ely0OHhs1lBkBRH1X1uKtGoC
cYF5zPrfBRpLmjfPriph7m3ykdTmJGDtugFrt5EjoCdDzUkcG+NyaUXHboYssSPyUz6g+q0/6bHK
PopJvA5csDayI4DU34vu24aaRPyGVse8+WO5w9EMySC4WERMRNK4H20AZkqe7ap+6pucwurgmA7j
1pkc3t3q2eUaz408tPeVaX4lmKpw4TpUnU7d3kPFvCpnuuBYwiOsvJEFdPXYNLC4SZNiYnCNHRAS
pHQyPBKXllLzQ9JXxF3L9Cq6cT9HQGBkZLwaOYJp4LpIVfhcczor5/m0tPLmAp5kiuv3votz4v8N
x9hVf0032Qnh3HsJVjL2ele0nq8+4gMwNu8atanq+wAKUJTDrbeAG5TzC5JWHuo/qTeA0g/SP+Eq
BLUOHEyK9zAMPgSZfyCQOG0GZ96JpCdr8D9dzsUSOp1U6j/mYi4oAdw6XvSTaj4wjWqzbRi630YL
44AdwWvB1WWr0VoLYI1OfxV2SKVGi/vbcfJ7X+/blqzMFCTPEpwMO2QuUCL5R7UaJvA7bsX0rNjb
Vk1H5KerqqDcZeJxLNsyNurprX7RPm3rXBV0D9FCavOOIxumclPB/qNMAlmm+DTK+rH2fXUM8qeg
qR9Hk2KF5eDl7tWdwq8xBGc3uQT83Q9ailkFzjzRnoNfkAe2nuqX0qLf1GqBtRRUAphCxbKzXpVX
IcNKyBN05Zw9A+VT1GB88Q3j37FepLLGO99H1IekOMdOxdDGxxtjQpM5Z4c2V7asw9+hl6cQpy9E
WOplUHqikw2fYLEX0CZgkTfWwGBVme6v3fHtgdhpXTCEbupovmtn3DFQkvxN7jlHeEUX2xk/sV8x
b4r2R84v0ZSzzWeZhbmi+/WLFEx2MyBBP3dsdbbCFPoOm4ip7H+eMZ3waKMJTlphYZM/CoPk6oal
7JrbQ8mdPODrwCBvIZRUa78fO/nw/1WzuGLPV8dssV5sPaX7gVSm3d44lnHWC6bF9kugpsea19mu
Y/u9JZn3oRciV6Q5IzeNjkPIcEqGNRmmYVv2ycV3YCT0IccF93LoEeJQlrCXKbrKOQ7xZZXJr3B5
JLAcbuaJnWY6oo8lBStqvz0XbesBYQIeM9vG89y194OnjAMv88d8znYi8G6GaoedZRgfy1DeQfN9
9xi0SVeqgOt6cIUju5ZuQdGTBzccr6PjkUaq9F0y9pcoxDGpW00GgijppkROX0ZzT1cBM0Vpf80i
5cWB8QnrBu3rTBbbuu6nU1A710bR94OyeuQnUJhcFV0rP3fI6rhm8NxZ4BfDLrPjJTsG/nDgxCw3
KmgJMgJnyszkN5BVt7ER0w6Wwd2pna2jZwaAW7RBYNtlheWqwL83l7uox/Iu5ix2HIgRPFX8HXia
mJBMopz4xph//9a59SMdu7yrnJGeGZFvHbb5m8Yneo1Wdp5NYzkw9VG+Ykoi19h63KDF/Jy7bP9A
ImHLRnCwlsvEO4PCpZ7E7bY1suqKDRJDEYoXMARWGrxnKGzZ6rDz6ZWvzyqkRSHyO55wb/wUpv3S
deSinLZcTfErm/LmkEU/BzYDv+mNSDLhuJDZ6x7McZpYywQ6hoD/q+dp36TcDZ3GPSF03YbAfubB
t4AJWySkq+oZLshXY5kHyBAslqpg2vW8SDc6D7Mj0VD0ge4eGg/DqAnjjhTXLTRuppnAB52tS7+k
X44u77Ucc2xjFHUibG/nAmkDdOm3i2PCNY69puCIjAur5fyh63m8llbobeZFd5nJpV+Oa52X7/46
5vTqZ+jzXE+wTLcng4Duxi8b8yBDcTfM5YlYxFbbhr6fkmHfsgVmEKXsuOd0SEvMOjXTaaMV29o6
cdkKEEx2p+YNyuhw0FROoWchLaYGBoNWhrFTtzfSAi86NJhJRuTU3BV614gH4pRoAyY+f8MZ+KlL
oL080vjBNnR44UByvffe9O6D5TaQsKPHQ+VxL57sYAVHsf1mdhl2LgIhnTQW3AL41l6vbklZLbzQ
phNhkQanoGFsl7vCYFWQFOM274AfdKU3o/Ea35jKKa7zPwQIm527WgR9F4d6hWyQeV15CqH+0T6B
JDrDgtwapXzqIXvBAaGJLdc1v553OBEzBp3BD95yB+xHPWl3PyTixu7k2VOBs50PpgpfM0xy2wFM
JeWjClszsQVmAxw+owpiMyrh3wC8T5SDxQEPRBtp8OUEEuQ0EufyS7EHAkiLxgppNQyORmDFUWXl
O9MiA1w296Uecd8GwQcbdZssaMHc43Y1y2ckIq8JwRJB1Bm9i6N7cczxrW0ENloxE4mjA6sgqq6e
fBtAHf2WVk7QStbBRUqL9E7EziBCyRiL6tEOSbU13vDZ4Jpds0h387i8hp392C8KRkay73SoD3QG
/s5DehvngQO7f0dGf7TGDnSb122T2akPoU2hL3RjCPh8dqM0Pw/4n0bCtIlon5oxesNJC5NxEO5W
btHsAhbDUGlgV2DKaYZ/ZAlYjKHe+xEdeZikXJ4DY8tQV/DHRdEenZYuMOLG/7F3XjuSI9mW/ZVC
PQ/r0kgzGjm43Q/hOtxD63ghQiW11vz6WYxqUVm30T3zPkCjkVkR6ZI0O3bO3mtPDtxOPAvSheup
Gep7t7JCkh+y0iIUVwxZZ+OH5VZvtqagjvwa8aW9F1bz0LNHrXvZXvWhTxON5v/QDBh6a4EzLfjC
MY7SKHprbXgt7I3wfoL2njL/k4nWTlXx+dgM1xVpXVDKkg8mdHwa8kun2VXW6opJ0PyGtjDYGpzS
AZvFUbT2IIreKJ/JXR3sU3f8VCIYdtIMn0TEpxsaj2ZZwedW3mru4Y/VEM/O7Mrot46Xc1DE8Xu2
KDgrFX00ZnuTGzZhzFjfW4dWD4orjVZUYywpPOzwjvXaG/6xbri6AmaeSPDs5w6rXpDC17QTVDMV
c8OziHYRytrxDl0QRN2dx0mb8V8z89Ww4TWM2cvJY9dBmM+85fwHZ75HY7FQV8bLnIy3LDlEovmM
aiYbv+ZID8fiyVNkMU7gU5m41ZfjGG9snZBNrY96VsO2FZK7wgp3yE2fcxoImUCSlRsdrAzWuErB
J1Xdg2xn+CGMOf3gRfjNfS85smlWBozRSLuj9KupUpD1fFB1AhiME/9DDQnGd6PXhwK6+ZmnUdoh
TXipI6eDzxBt2mxp+oxAoAInO5Tyuiq5uerR3eWAUmkQtfRGY5YDPIGMY+7NqDoqr9XrzqNsqLJg
69hZsNKu/yZLLhkyo344DO75WrJz6mLbg9tqDZzoMLxwnGFv55K4hpxQ06uX6GfBTHU5JwkjGVeZ
PR8CFwVrnw3eNgX1NS2noIo+nFblq6MHIu+0zwrh+7t+xnaM4JGal80F+jN9jXlGYh+Gl3msszU9
FtiKghTDUSbPBDLxzUyMg8tuvGpN5vDKZX8kMvtB+IybJvaRM/yvP4Qk2kVFmMTxB6zCXa2nOycY
d2GHuGCaXSZTNyGH0C05bwgoZPxmmQyM5jJ6mRemHp0/LlIYBFmUnJTu6Kxzq+QoGTO3PzCouqsH
gvRkX1zHukL9WVx6NiJahl84ps1PnzVsEKBuZidBvOsS1kUS8SlpSq7baN8B7TnPPrCQvNgdNthY
LyMCZoIgGGd/yxLoRJeEgxxqiyYuzXiaqUX/vHDdGfSfsSTca3DUFA806AJKiMRnzNGXzqKa8Lbo
6q44+O2qzLlOU4AGPlfZMPug0iVmvR5t3/eB1yXGnGEvLSeDLqHVvWdjeKjKFkpn6e1rZxg38BMX
kCKNHCYofNV9viIq66NLLahZdAhAh1kvSW9LFB+vUSLmrdvgoqralyKqP7xlBwrt2QYcOx+r9DVl
RkVGF3ujpjO8QQl1hdF2tLs1yl0gHxXpMpb8DGyBNsNNL/3gSOQMIVXzzETeanYx7HzBozAWUQdB
l3MLUP3Ljg51ij7DSmiFm5aCS9IO56K9nbg46bnxYuMzzT3NcV1ndJpmTiZhc41c/ejMMLg7S+B4
oLaMsFDQ4bbeCw5e3DRdS/8mC05NTlhy2igcHlkGLM9APqyz8aa0YYukUgJwaSm3Apy/FUUR7F+g
rctAFvlkyFqyAtgSYxLjS0N/a8d8d4YekHlFp9ELne0wfpg2hncjXtqfNoWh5xjM1RVr0STTh9Ie
Xup5RCHtTis3HJBRjcSwp2hN0ABSOmIMhH0XkZIxKiRLTXvKkyjYTFb+hGV87SCtWXVPaN6fcggg
8P/GcN0F9XFyGNZA/gJ/WHXguBk6c60za680XgFombhkUsQLoD12s4Zr0y8nJ46Fpg8J2/XouXcx
9N9Ey31RTxv0q+lqGq1szWrFU9cIcwtsRK0s9zVNG0pTLiqYZUMdbbKhvFVQcEQSXIdh8RZXCXVb
XX5AyJqlpzbKjB+xUM8nzGbr1OIEQoQyHBXiGqYYSUunWntlGnTbZUHEZxk81+RtXo3oyy3HuG3q
/hOf+Lxl1teuW3lJWHe2HqbgjZ7Io/I+5x7W6uAjjgtM2RN5gvdg9I1rbTKcExRStt0+mGZ9O6iQ
897iJbP8/mVZNGQGJXAK9V0ax1dOkH0Yofk5A148sxMGWoyTWs1M3e+sjl7ck+hplKVggv1oeLAw
4q/HatpXafWZgjLb5HZxq+v0tXMjRdM0gVlI1tY6UflzM9oOwLLmXdHURUEXsD9SaSm6B27+JHTY
rF0HD1OP1HuaHggQGymhkkM4vgnW4Sjvb/D9PSMNPPeXnnxtFW9+xi1RS+exVyPbk+ESkMmJJFb6
PGierEURPhWjBkdJn2kZszH6bFfASeJTgqTbnPOn3IPeSEnynlnVeZwz1LV8hlYu35FputaKW5Hs
WS5TknozM75MSG2h80mzpce3pApQ9pyyhznKkYqDdJF2dGt7tOEakb6N4XQ5Nll8RuYcZ9dZL8at
ZOO3uFTtBBlT5bAmFkGzlbHzSVBRvguxxE1Zu59cKK9Tg1OEPj/ej/vIhr7YFx8ygwtWCBwZFTow
3ZlrIiAgXeT9nYI1whzSvfWH9rmhcw8GRyMMXKky0hw6uBIR/EerqjWzDTJ1f2y9M1qmP0pCPJO8
L4kj4c6msG7PeibacMptPq3oI6cqRCpf8Oh1vW808FSGiWacv1kNyRM9+R6R8dmkUHXokGyEwyiu
KHsshAUUIY3dshmGDwVF7/svQ6jQidZA4cZc0TclFyCQ5bVEvQKMGR1oVJ4KmyN/MrGb+XP/RBjj
xukFHteqQuXLS0sAre+oxxnWp7syR9tv2O47kq513NBisjXHERpOI7wALEpMCjl2MIOy53cyK1fo
tKByePVjDSbZapqvuWW6v7xQWeJEC5LyVVEirGfJOmvk/sYr7Iu6YXqPSt9wTVrauJiFhvOY0NtL
0e1DiEOdvrxgU7r7Ahw/9gfBv07K64QRfWqdh377OC3PHIgq21jK0Gvdr6EQnPXWfFdg6YFex1yU
i+I8A601YRHfVJG4DTlDYEg+KBu+GY5ZD/+PvbMVKT5B+eVwcjxzBl5DrHFgqfKYTngL9bAWI7sy
VTiqEi9dmaV8HJDH0yIcrtyauUl92Y7BKx5PCHHS/ujJR5lz8E1+plC1jN0TIJgNTDE2XJp4ht/Y
O4uYSb9eqIqMps2Ac6VRlWhHJfZV3/KPdLZwpg5gInMjYJzB8Ji9a6Cli9y1WZmLxcF38ysCaOj1
kueQJqRL9kvwToQTdIu0/0zPHG2piww2H3Wq7JVlypIBPkpuPygYVMZ0aRkk2lsjsH549rSn3wRB
oAvllpklvmz4OR6DRAX0lnaCgOSLH6GR0SN9oehU9bshF/ez3aNvasc7VTjrzk/tnVd7Gbsv3LYR
sF6Q4xR1SsgpKjk38zFdKQpayYq+jmhm7rz5yjEUueEc2UGSAxrFPnA2kugDIoVv2YsohqXMn+hG
TJeggsazen6ti6HcYp2s6dkuHeTlm8rSJ29A3O+3y4QSrw5eu1GuMEn9gL3LyTi2N/XIbKcoXmy3
OPgmIcLsJ+ug5dUFBE7QM0M3EEBWgbtKOx60EUpITp9IOXeeOCfhDh4HAUSw4WN7NZv12oRod9ZG
OFwtlgGoNC+29PtVT99ZdXz2QrdPhZuaQLwpXWqLRoA1vxNCezXFc7U2OxtCNONOo5pYpMcfaJXe
w7yi7T2GxEHQoGorXqlH+BhBR0QhrSRGuXEMDlUlb5OYfFp6mYRx4eRCpaFwfYdkV9X5/AaORm3F
QDiKHL5Kcyj3ASqiwpzhzsjqQJMp51rHJJojKkJTVL83zLHOxOzlW9b03kBXZwftBZohiERM2pg5
RxP5o+nQHvnDBV0qVGiQr9l7LstyUye4/0PZSWAWbNqASJH5ZAEF27FyaYjJAoeBX2UG47VFbJQK
vm269xGC3TNvGUgQT3Rv5z/aLldMq0knConyQwsIGXzcYLOct7r2mLqCp4KS5Ky6ccZTwZ20IuZq
2EQ2RxWPXYwdSu8q/2GgM2p3IEKiB7tzGwax8s5C7GX34abLEfTQlX1Kq/yOcwlqWD4FsqXGSS+s
i+23by0m6mQqYRxga0An24lTFKKPViNreamohx267tRa23EOuDI9fZ0JsSGVl3YbtvuVYdHCNcXD
nJnb2MnKfWbb0Kx6ddaWZK4zp53OgvZI1C5av+ipizhZzP5XbjXUD+3Kxu93ovny5Cwof4Ev52xu
iw86pO9FvyhILXDXRARmeAG2CLi7FA14tPjd+pGBPcdxHE7N2ZQy4WI+4Q7cnwHHAaT2pHCDKcD3
w3xQLFarOTFoVcXRVRrDVLZwKK80pweOa0MOg70Rt9VgfWaSO9DNJjJw5qi6tp1U780ZQ5hT4iAX
jWqPrmdX11jkbo0Y56xTMK/KY58JLQEOXQXxPJtYdCZWHGdiqIy1+4FW+rDuk97ddYEHmM6P3oi/
eqx7t7sPZsYVrWtdWX7R37ddknB7oeBFwXjgJNg/Mdk7dq3R0ulyorsYia6VTj2f5QD3bXaZJNQA
IyvL2uFOHl+JsC03aUOLhBDeF3+JTht0Jw8KaAAXLTRYbI7HxImbKzU1NBv7xWAxA1I4N534Vcxd
/FnH5qVHdtRTPs2f3shEaaMUpzGNvuEhcPql6dXeeu4ILjGNYKKWfVlvbKNV69wH5Epsl32OLaG8
nRknaM2kV7jhu5/0FFtgG255Y29Lhq1nmf6BuRQjqZgQW0an8alA/XsKp+ml6GeSD6rWPUx57Dnn
hn10l6Sq7/8TMnhuvkPZsOMidXXa4CKyoJUNEwV5OAfMTDypgNRpg06m2c2M2Z7F4DY4YYAe+Blt
HRTpNGwEuZx+yWwzjopNqLJs5/bDV083YW/MdnAhDLAitcRGnFbgiJf/lFiGsQNxeVcRRnysxyw5
5ooGNRLRlDvxxnfrvS9mfByd3ElBbJQqinO/IqJqcuBuGRJWo2USYagrQ96wAKobS1veKogia0sM
awIgPqs30pn6yzT3+ssY+CYgN5/afliCBEN7qTi+vxoqjHLHpaS3Her9gxRE3laNE9j0HmED+2nh
H0u4LZjwOOt/RyjnAQS8nH+3Ja2xvPQnUM4zfpNVotvlV1KU2Q5zdKyh0Zp8pOg9dxiVSzipv3/o
syWn47dGxtY6ufQIAlFTOO3L1th/J4HWOanbidXjs9Yxx0wvvBiUA/p9+ZOUM/C0pM1x1U3gpwVU
JHI0HpMwbNeVbQZHMTjLhpQC3tUWcQA6wldNMupepAtiYQkstpccT74a+xTyBewUTB569kqzQyfP
bEzxYXSM+caEC7mPpIFSiOZmIFwOqDWC3AkaIvOdOL+flBfcZ7fVsqE1FnFZWKW6p1lhWtPE0jvd
kwjGyuYMuRUElyMAYS38jksLrDA5Ng3iyCVgM4Bnts7qWB5MQKpwNBCKtxRe53abIVQxmqC6lsn0
2MrcP29/v3azxZuyXNQJjr596cm7wEnGCxmRQOcsVy6ylfg0qdi4TMf6EWn0dB1nTXSh3YTphD1F
7wMTlrOoRLeDCLDY91FTH3ModjgNeNypBxmbYSsZKFMBRdtgNWj9UXjE4fb3ex86Ckh7gQ6JznDM
smYyNg36i99fIlQnf/MdGymsoDyLEQtsgwIhEEj/zyy1pqcJdoRZjvhvPfQwDX6Ri+8LsVY14iAp
sj13c4/Kc4wPzKFoJjkzWBfZYY0s8k8jblnlzVDe//NPeZAgWlk+NW4IksqCBXxiFe1+aKpPHdrO
JiOeaSV4lx4WghN7bU4aaV2tZgyQ+7AO3HMlPhhijBeTXWbHDDyWXajmKrSsu+/vCMjN4rqm80Bq
RXGaTVPdJw4CtrAUL70u2nVqcoyMkADK9sgVUWDO1P4hfoj7Wm5IkOD7kjGB54gIzywzV/djS8yf
hDSLaN2nFdWCmwoza+Xgir4ibIGmCORV167Oa2inV1lH9eF61Q0mlVsKdee6cHT7UHEEDbNyPYua
ebNiQgdHtT4p10xPhEOBL5q2SJMBf45TdeeQZloZ5XvkedNzZTomo5aBtAvdbaImoNGfjslR2RUN
GNnEN9qrLq3e8zbC9Isb+p94A4ilXQfN8ml4M75IMwDnzWl3hThquMBHauB5IKcYj3J4Ww/uTd2T
1VU2wy1kQOfAkR1xVjKUT9n4ww/njYRVMuK9uAt8T9050uXAouJX4FfmKjY4AgdtdekK7PdSwnyS
7QnSq3GVs2YuoVPM9GML6I0U+ckvfQS1EDUuYYWa1wHGaQr/2T4Dm9X7W6KHLml3cCIRlS4BtH8M
uR0exhqzUungVewDspsc/NycR+HgmTqYXnGUUNqG9a5wYcH1td5YU519DClUW5BX4sIWOYkyY/WE
1Q8AZAxjMFDI82NasncgPogAMLL4k9nBbhrD87otnYcKde2qhbZ1PSTdzaJO3ST9UEJ5wq6vi4JE
zQx+zfdtMVhJdPKn2TwNhjkyriEmEFg/F00vvdtobeA9AsnuJpf0qoiXrFV0UmFKbqMLcbCeSCRM
bcnpY9DHQlJD47/PzluaLef2hJgmvDdpk4FEdurVXA3VQStd7/IS4q3KZcFCiboMpPSOWaHaz4nr
blRAMBMGsotOcLiJQ8Eyj3kwdmNI0T1ExcwaCYKlITAA+gvz/mpE2QhCFalMFOc056VHLiuLOuJF
49LG2KPsZAU3+yIhkHufEgOCsKgAomGeetaLXdsOJjzP+co2i4HbEN1mxLB0g4aZm2mABDCMMwgV
T6+qmiDehkTizWjh33Jwm8VGfa0TkPIuElwQxJAa2m4fomsHq3hbg5eAtzKsByAaJzRc3j5hHyVj
jtAStOqkX0b4PdhRI2iiw8mFUgowPE3WGSMsmdaE4VgZPRGIq7RwQpJsS723SCAtxpqiNnM5CvX+
Q+dmG9f3l93JfzfqbF5QWjTLumYzV+q2tr1gZzmeOvNKa6fzRu/b1HzJLflIHZFRupbuanYRCHoW
pF6bWwNnCgDZPtlnXIx5HIiLaCTRZUKtzzDNRdBpHlnbCs5lyItyI3rL2KFUgy7KFZT1fZPtHC7K
Tdy1YlekBfqY6IU5WHTGoo5HCcMl5Om7LjNeo2X9mxr7umcRp7FaXU2JcxFODPTN0JzXdm8+2nSr
VqjTF+2XTiAtnlAej4+8HKaCqHUKki8m2J2kK8lrnU/QFpxzTjVMYCQPOkL8WMwxdIoQDOLqkVs8
B+sglMkhZcnNcd7ozPhRGHALhaqAgAxpuynAAIwtSlA7Sskt6YPzsY9eSgp1xNEQDTAzPIxlAXd+
JjAwmX+MItPEVfK07E5beBb+GtHuhWlhJVsQH8SHhYfIHPAUzttCDxzbGTutTDkywqv00pFZST+u
jx65z6OFsdE1q9vKti8oeAvumvqzpl2vU0VXDSVS6RhYqfk1pUKXZOtMH2bhIm+tnmXhX7Vi+PQH
TKRN47x6HNwSVx35RtudL5O9GG3k33p6BIRFZGgyXBl5Xx2ilvDKfplWtpmgX4siuKYR3CrSNuIe
9wHY8pDTfvMg2sLdwG0uiH+l7HJEeXJdN9z1yiROlfEI3Bi0sDYDisZO6HKW2ZoDPdESy4O21fg4
2gaH5FRIPoK6IHaOEHIyN2tp7+e8xDFTxDs7bT9bEFmrILjNnLE9jZEs14xxTrLISYAYGBgZzrFP
oHX381WWIfGvxXReMnbdeUnzOFnW+fcLSWY4M8QznN1QuJgXfi6ytVSEPJIGyjJxFqWY+2nJkgPe
9Dc64VM23BoSJZqArOpvMOOna+zZ58QUPQpgEGd2D+4cFykhipN5F9vTS8NFvG4X34qOETK6NMSQ
GCYvVUdttMSoqESi9g9vpsIcXpwYwUv+ESu6gH0CcUvPGJUd85AY/SMJYo/OxH4ZXbgAsAGBl3C5
JnLaWImX3feZSQB94UWzPUeAvs382FbxR6OhjE1iKwfsGtLwHjsyyvYlixrieUYhFYKNsAtv4rl7
lzVNLdL80jUu4ZdcaUximbh2JvPBMZChcpCi41Okr4gdnQ3xgKruDjnVwVlV0BAqLHpXPgg3VykE
0C5NdXiOQNtimrfxMh3eG3790eAkCSb1RuI8xJTm+/NzlUCZHVVbz8Z51vBek7KiIaXBfzF3+b7J
irq6YYYCx2POSJbg9XihechzdM0qm87pxfq3Ab2j1om+SskZwuuD+xJWDtHlnEFkYSL2I+j111/+
66///V8f4/8OvorrAm9MkTd//W/+/lGUUw1gr/3TX/96X2T87/vf/ON3fv4Xf72IPmrSn360//a3
dl/F5Vv21fz5l5ZX849H5tn/9urWb+3bT3/Z5C2xSjfdVz3dfjVd2n6/Ct7H8pv/tz/85ev7UZAe
fP3l14+iy9vl0YKoyH/9248On3/51TKd7w/q989pefy//XB5A3/59e4tylvjOvqq6y/jqzUuoqr7
Au3zPx7i661p//KroZzfTFfizwIKBUjeMb1ffxm+/v4jaTquY9qKXBxL/fpLDvk8/MuvUv8mJD/y
aJA5tukq/k1TdN8/cn4D7qwlw2nTcfgd69e/fxQ/faX//Ip/ybvsuuBFN7w3hycpf//ql/eqbMvy
lKJKFR6ZNNr1LH7+8XYL1pJfF/9LGp0dMsYJd0DogZQUA6C66Inn3VZNdtJRWzE9QRNZ00qdi5DO
Q9hdZBPqw7IHWqlrjgyYUC/Mspm30mHmKab72fCCDezY/kwN/FJnMlVAAIMJLDvOkXU5iyYGE5q+
ZinYr4Kjz8iSNCJkCEbAR72JxCQa488utgAMSlbuAoWZhPNuATb1YbWyjOJymh89UXorEt7vxIQG
XEFBiQkfk2Pw3oI44DYiZmlmDIZekMJ4UdXqd579K0s8wMEzU+B4RASNQcanJl5TKRrAB7uNkOKG
jwZEBzATEtt867MOl5OBLi5i3w9gwkdQfO2a9of7MdrNHbGs7P6DbW4YJ4ErJ598H6fJBS1iOAOW
jy1B4xawyses+yxopdIhuZAJaKdAVc9pmb2i2DLSmtgpDqudTS8z9s+nXpPaTPBh1ibvoUM+vA7Q
xQRfmQ9zYkg4CUb4AVFgOfwScYk/6P306suFc5P2MOmLOHjwjKuxtK+hFVNSuMUrgaCXA5M8qt0f
TRt9EmF8X9kd8TMdSu4WjQRBDegNPSTdg7WjX7fhjrRWzKKNdY/dgfkNAbvSwBxAf4euR7cuhTqN
uAH8McAtmrzXSwyixZiSVxZZ+Guyg+UE71qqG7c/b9Dj4kpmRDJl4fsws5+j7+fkwcQ1KVO2PTw5
A/JC37lsWBRrC0tyS3pKlqfXhjc/zQNNAEtxWWgGHYgmiXC+6RsCdCtzk5gVRSrRuyt/AOKRNcNl
3818IGX2VTJeQwvQFoeiV+xgRkvaMoCV2R3WNdJRyufNYHoTr4MwohrcrB7Q4giyEtA4Ru/tYnaW
IeF1LmK4zWzflJZuN2OIgrluqteQYRj61IxPHlC0nL+ULra1uQCwhWGfcyU+wPz4bFMUHTE4bVzr
/UHGdruFZcxkEzy605+n/nTRNklBWVXjtw7RKU9QF1HW4anL4jsxO7tppjJK0COvuqi+VjY/smpv
3RU9W3HVkffAWc6f+Izx+zebE1bVaFVP6a3jZTeNI9lSj/QazgFrvlscAINR7sK4vizGctt7JCvH
aXmHZWobGd6NFwbXtVlSfCEZSwfKGdRi5+XIqhCU+XX7ZZNaJ7gOOEW+4liBkqqcrU0UCwEK+xaD
bBpzhDDhRVcJafGT3lpV8vqHhfhvq9sfVzPW6Z/XMtdzTFNatBlJCFdi+fkf1jKYaYWEwRPsXFqe
bOdqN8XOXkUJgbMyPf37JxPiXz2b7TqYJnhW4f3p2fpOIGEO/WCnsUPDsLpW0ru3+Vhl5Vx20ce8
UBjM5CrWxU2UNM//4emXhfmnhXt5sx5iAeUCEOEd//xmKV/solBWsCuS5D2vtbsK2hPnmdWOfjhL
wvd3wRCMNMWTm2egTPT2378E/S9egaBLYy77BmN38+dXIG0lswpd3g4s5YW0slMQOoyRMhLQ0w0y
lf/wgbvL4/3pHWvLYvcTlqkV7/nn58ttE80F69/OntlUQp3t6uSqLVlJ6qGFi5bXYOjmg0yws4Vq
eNSNuMmR/1RWSKP7dWrotbT5sXhchgauq16z7ljF/aNbuFussHvyMy4Ng/Zxki6wY6ASpE2LmaUu
7+wbwBXu2TzoQyXj90ZElPmvBeJkpVELCMxIK/rRG0qX1zFFLlPasP0qBorRNF/mZfaAMeTkcwSh
KB7ekLjeI3ZF/lRH2C35CsFS49GIiHXOLP8afZ+u6ueYSRhriN1A3RQ32aTWdZ2C7UQu5NXRLkUc
ikh6frQq9z5wrcdkcu9ZabxWkR0NiySq3UtLoephUHFo/BmZPDdiV2PnR5UusRJ+XxH/v2T8TyWj
5f7h1vkfJeP92yeYgKhp336uEpd/9XuVqNVvQoFYEMIV30UdZdrvRaKjf7MZIAjHsmxqQmWzDP29
ShS/sdhZUmtuC8ZXHjfo36pE2/nNoU2vtEW8EAEtyvl/qRJ/vtENS0i2ZU+IP93gRhCFWRpMzs7O
7TeGFesgy84DMZ4bhf+R1PLlDx/Kv1i+LfunG/wfz7NUyH9ct8HO2bFSI6wqLI3XgTSNo27d6cER
qg9OhiWdZ3i0JKaX/RwmJ3bmhcdsVuGpYii9DYH/9qvJV+KBCinYCVuO9xh9qu2gauA1ZdVdloyT
Lsi/AkmeALzmq0AtCavT+/0O+OnM9MctiMf6eWH+57vgy/3ju6jDzK1cvuGdEMGXLF2zOQZtY0CK
ra38UKUIbNaiqAtM0NNsn1c6K5/AzDtrx1YaeXQb0NsjG/6J9ltOv1tGcfyRgVssUQnFCUf2sMaO
Gekx7y/p/VAOTwYNWpRq9GzI7o5d68R8L7wEQ+iVSBa01+zHQrQdk5gk32aZxhDHcDy8GiDqwYm2
IvM6tloivqs0ZabPcUlyvoSaFjl8/C1dHsh0DonirqKtTJxEemWQMdYz3GwCg+LNnV4h09GJa4KR
NK+ZWXEMAb+pLiwOn5xmw9ljdivkcXRRaG3bch7v2nqIHidb41ukn4gNKhTqEfErB1+rdWOaYzrt
HqdWDndx2wUUqjDqI1DGE/MNr0/1a6gKcSMd+P+5wHoMWr3R94JJ0IVHQuEJmJOjd66uQLRiZYCK
NJOo7oW1RJtE+yzG4h3gTvZixGh2X/v5KvUraS5+6/jCdxRhTPlMyWZZwWXReNnFbBkIpP2E7icQ
FeuoipqRMkCvbYoG/WpKB+bqITDmXTR6OFaQxSwQ29aYr+KsneJzu7DVS5rhsmzt3icBCuEkkffB
wRUYgPLSKC6CgLiFVkbpDydoGT6CkMEmitT4Y1C8dVoL8wQroSAcJk8C7H15hQ9cm0b8ijfQfTe4
Am9cKoatYzjFlZO7xVUoGSGuQJui759rORybWNQXZVEtTCxMWqvMDOQpHviTQWDPRYpW8ZWoKxBG
+JGqD6uMxhuHDxZZgdGoc6dYpokMy176tk3u7aYW29mPMZelo7oqVIt7BLhMv55xIz8LRXBYNhnO
SUHz+VDfghwftxuKoJjhbY0fpO3iiRArDMaIqZLhMJYTbU0M7YD+Le+58OPs6NamtTVdEowA+tbb
wnHaU0ub7dSgb73AKoQV0YoIRD9DQ+Leilg4RyLmEMgwmz4Zfaagmyj89KbhVtclWesfNdLm2yyg
VXPiMDqV9K4jd1zFXbiYjkJX3ogZdjT4uiZw7+q+g7+LH6UVK4dImw+0fu3RUKU6mRKricv4B7zt
6DNHF857GtTEasTgrqzGHDYu/xG1l6VCsPwIHl9tFPxXEe3IF9OcCGHzw6r8qKORmUqapfVdX8ng
YImEtlKjOXhYkx9cdYy2VwQC8OFVpKVRe+bXZebxmMK0nZVwEwReJLijABljjWvdcPNPr+uma0Nr
b68lGgsKluKhIEdlb+Vu/dyqCKGsAKLOqp5dKa9jgl7jlAM55KCctQ2ObwzLuIHSEjS8h6rsSHgj
qgOjjbeZDS69ihN7N3pFfFEC4ny1stq5aYfF1znBRz0xVyaEHgT252RWIy7isXsMULF8+r4ctn4s
usfRTcbXQETxaz+V5YE7w+DyKfwDvRNxB3GJ4bhRAZI+c0AqruFt0zTGXpYQAVlB2ChrFGpV3mMs
QyP/XEStDSJ5ajcmJhaIdWW+Q9zpPff05Ul4CrqYTCXiLfbIPsaNEEXPTK7vWArAryZgMqfm0YM3
Sx3r++UqL70ZMk5GZpAeVLGHx5SezRrH3VnOcocFuE13qgRAF/lRC7Qpy6J7SFC53pSFoMYSupxP
xoCtFlPiNHqkUtIkOcu8kSFQm1XxhaG7EhjOnDqfIwXhrgNcD9dCE1NyNmZzdBv40vwx5LLe02FA
pZtCNowmmZ9M23ARJ2fkK8SV9tbgk/VKekaRcl5uhnsPpexb2GX2VWm43gFPC5ppzkn3g4/zpgBy
fY/1mcG8jgi6oxHwMRmx/Erz2NxppF2bnP4FXYgaxwcwIRwMJihF2RW7qcrHD2j+5m2ST1wnsxWw
gWMwf3YcHZGLGEXnPlNOUrBtFlxMcVgD1FiJYyZFS98bXIdjMnX3GkIKC6jVuxpu98HP4vo1iSIw
CeYY53ubZj5fRZW35j7v64Q2Pbyl1dCY3ns0Ovab9u36rpFD89zng73PpmqK1zkw42FLySVPtLeA
z/QZ3PTUUYhj4LP4eYkOiwVmPptJY3uxgqEjLNhR915TsVP2LLNnHTaUAwrO0IRhpbBR0pUjA6Yk
+MZoxvgm1LrZhaXpXoE8X4gguj1Xg0A1X0vp3xLsImCezvm0oQ0y/2DbsAwI6Aa+OC0KtlBCL0hx
VTkG26g/F+AwYChKPSAhMZehEYTDbe6Y/4e680pym1uz7IhwA968EgQ9md7pBZFKSfDeY1I1iJpY
Leiv7ptCJ8kIddRDhd4UEkAA53zH7b32xAEb21OWZey5Z4mPPVHQca3J7C4wb8y3sU5bMwqRI4Vc
1aQX/MOZHYV58tKVbfIqa9jGRIiPZH0jujNHtUYtl4b9W1hS77C2+UK8zjpoKDbxyQCtyeXrnmNZ
6felHFccY5lGv0J60bH/n/k7L0PXl2h6f1BCKFOZRfgzEQje977S0RdPO+NK7w5bVwVD1ndivoFp
bf6U8849dpHarXUk7wd/1Kr3JIQOyW5h9R3shLDp8A4cQkFgX0fCuH6Psz28x+7K+VKWsDwS0XTZ
ShVoR2NMiX5oOIHxgzz9GLU4JDFPaNG+gZw+KAos1LDSTG4oIubXUh5RqTVUokDOyBk3Gt6VXHzU
oTu8Kpqrfh8UkDxh3QanquSsPMdqeK97rNgwB8iVw6Z/5ghVDjKcV3KoswjMS56pwSoYBqip2LHu
lYx0tCavD6XUdg5TM2vtWb200bsmPYVq09wiL85sF7rDVs9G617VcU0HWVu+pi3hjJVRtjvwB+LW
Yi9tF8R6dltHuf7MJgCsKc90/Y1b+tPBsiejryDzB9GVIUkfESrTb62pjWv0YCAn5R6ahlcom7zz
0EYmZVkfQCkH6zxu2eyUldJXFp0UWye9dptvjVqJdtsM6FCCEtS7nhc9FDbMvXifrFUkWcC79WZM
cAwVZke+g667J5nto7s2yVlTtshGFnmctxs5G4292pI4sugA5G2Ia8mMBWsM91U16Y5CkarvQ+xl
Dqg+pMudwaZBHYw7WYUfa+Hlx+83wHwSSrl+kbQKZaRnJdEzXp3yLWQAuy917NqoAAw8Eq16cssB
1EjTsfno66g4o1q2DgjvEn5RVPnv7H5E0arVTG9X6xq+NV9xCUkVPQ2vd6JJ6o1aJ33+KwGE/12V
zeplpHo5PdM7HCNsn7957Zi+R5jUDdYMSCtR+JL6Edb+q6GQDQ41BdS1ZTVM6pv+IOWaSuBworCx
3EOyR9XhP/YqRi8BLutWQga2kqS2emMMQpFjQc4cAhTUOhguqjbGAzNFO6oHjW4nJqg1bciMO6lW
oHuZbAnhUpfz9hApavYtFhThECYhNmoVgwDZxJx86aF70/DJDYpblIOcK9TXNqyxCLctvGPkCI8E
k7q2MZbZykB67ITWWBNUkklOKUPwQpkujfUxRBzwnngKIYWjrAYfcpTJp0kACt13HO8FOh755r2O
kF6dXNxG1iW4hVH7nCrSrLJtbHIqsiqzEdM12nkOaGVMMcDcxe6pR8rLCA5r55Q3UChpja13Mtw4
/0C5D+YAfVl136qidp+5Er45nPL6WyKI0dMUyeYUiADe4e0wquhVOe4S1zBfRUxKNmxo5MLQk+Ga
6q3HniXkuGYra526SrWuX7H3Tzfm/JGzb3bnk3ej9PsCzl5URQRsxM3BQNK+raUweyxjDkOJqrH2
ZdBRnzVP6HZVEeqrvrdw5wmd4MKdCIBJCdp3MxraOxZFspNYFo4nRaIRKiNWLCeHEPIqShi+bMHA
B7Rl8eBxvA+91Sxw9nSZxkHw2LjiQirJwQGfwNmh3Y/GhES3VCziSg/VnKNmhtNMyvIbt7WwYru1
yZQPCx6WV/D/5mON5zLiKGPoFLs08NIsshwKJdkRED82fMQgWnLkI2p2XrbEmQhFRdpTNokg8aS5
6rrEYzeRQa3gno1kcSNJlfIkBzGmXhS4O7SU8qNm5Dn5E1FN/jg0ZXmBcjfNcTmqWNgbYhR9KXNa
FJuIEjkulUsl3ucqMby11LR7NPXtOyfH5iEQsmxNPJR+ijTSzpkeQsz1q7o5jppi7FQzkdfsbQ+v
vgg7tNW9DFe/n5zSxqwPAY6Ll67I9DtDSFqgEdbg7qy64+hBZNmFAk7NNnoSTuGuuN1WmSAr+7Rx
gQwq49A/gBQzVprAdoGHX/GQQTYn4YV83wSR5ZshImsvmhDPi2CE8h3ZW/EekAAeetIV34tUg7iM
R6U7prHsHoscA43ORDq1e78SHlw543BLAa7Au6szYWUhFfhWK9qQnKLQDeNjySKUQO3UgBIVNOHa
6AkyUwIZkbRotag4/ACDlrogB6C5q1nkFMfUN8HV9cwC9YUuhtDPWL1Y3z0OzQWHNan32EDx0UAN
VuGNGHXM3VQRMiu7REA+mPTBKlLzXw0Jlk9i6QsGxxJ9tJIYm57aTA42Qg4oYoHWsb7zYy1mRe9L
JKOUOAFa0rdf3fw7i9ongj8STkhbkWCFOOmXpuUZCNiY796FRa3+qjy2pxa6JicDCzcO6CdtHDmW
kNRMLH2aVio/aBMNAthAGbaGlGdvFFjhdmxMrLf+6Ga35HC3d0DXyfVLCANbBLVs/FKwrp4qHQU1
2jEsTISY3GQJSQoSvI8Tc2z9nV3X8NgMxGSgsqmqp8LvtVUvDnoCNSNWXhJPz0gAE3OW6CxL0Ucm
uFzuw1iU7jjND+46tPdU3bhiah1CVdAXvVi7b4VSEvDmm8OUP+4hacI8BlDXDplvl8hphupbmbh5
ZzMKIPgMK88jIq6szdeSVdCtFMYCmX4qBxdkD/dsWaFXRTBeR4jCA/hLOJlR4hGLM8pFiOY8gGmq
jtFNonr7LAqSVdBUWmgPXZszMfHynYJrGlvByERbG9Ga5pnSfYvgM62SOARmMdYec6K8QVVlsovz
hloqePJbTgeyppVAZOYJSQJFpoKaxdU0PlG0lAd2jKq94FnNHvg5YWewbCL6nIH5I46EGzMppU0s
EFnPzKq7MzAVU47UCREhmFp4H1bgTvHUmJyNDm1GhkymCiJ2ITbs3yRK9SbpY6CksaCuTCXWXlh4
YEn1ksncmmRK9VIJnNizQ2NwrCeVXvCoxZ7FCDNhlkq1DyGzpxqG1NF377MwZFjpu3yi/4DK6dah
GWdbwme0jeLH6ibMvYaq1Kc3Hqlo4L9M70PUTPWGEXCQHF4hABMKa7zVPdFaY8X2v0upNTUN9l5J
D2WJ2S+qqNBrW6uH4TbCQXnE59aimJTFTe8lzT3UGnaMssENEIf0EQyWSObHQlGrT0OiYteEso8X
ir62ZaGT3etmMC6ZTtDeEkq4HlAJKRrj1m/T9FkjiWg5jvjM0FJVx6RMcfW3edfAPInr+Diwa8g6
NmpXkcgOC5/YrW/yTvDux7CttpFqGTvNq5hD+aNBaGjFER8c1QBzeO5ZPzulbkDoQRhaJa5MBaJs
it/Qf3GAjD+EK+N7z8k4WPmQSQ561dY/TJFVOmO9G8I9yQ3rWyzpA5kibESEIHbXAiPmo4Eavv0m
yfxBAwQnX9Zk6z0OI9dYIUn18mksyNOlWxiA3IURouQqHmIUkKRemRh31CYgaLhI4MizFu5Rt4F+
Wok4h4wFlPG4YZZVICzED8cThGXLPZirw18ve8NwWJpZ606Ej2/3JlEdiPsb7VmyCuU9yiL5AeHq
tFuapQwilsKOmyRkOITrqvRfEAf0TswhtMmBr+sdQ6vKb7LOK0dW4FUL7pfO3uDdROUBuSuYcLMF
YZByMLSPyJIyCkqFsqHHEQZ5ut4UpjtlUqMvZsmjwcDlhIz4by+7KZHxfxvMpL4J/X4ASQFp8bVW
GtgcUty/M/YTEdmyZ4AFPdpkEQVEVyzpCdcaLu7IeENZkW0AqWpLIlabbTNMSY1MCHYNyL8Fjqxu
oSZxfTQyY2ItCDGJ9nGcZL+Gjm2INX0GtZVcTBBXsqkVrNZJTVSKjsZ51Zto7RCXubsI0h+hYi4u
Frgq0nEUNc209aLvX3RQQ+aGdc/4WMRSbedmkzxVWmEurVwQnL6K3fvO04Cix5DyvaAGpaHFqr4a
TTLKRKsJHqss0NZk13e34MPFVVYKzU4kxptgKQ7C2QkXST8CJaoI6x7cBdNDbMVLNfVgA+cwxpy2
B+u0IDpzAAnre4T0Ynpup0FU0hmPXBj5dqoL9StRJSSHVrFlLUvB7xGNlh3pfUjHGWh4dcIWdoe7
tdgzJRGwVdZjiX1crqTwl9BjqSGYLM1fQgQEJCzWFdUGH/7WLTWmlEWI5i4sc0AUerGvRhHYBg/7
A+s4BrBYLoD7iv0P1WjcLXOw+EddlBFgM0N5GI0hfCB/NHnyY1ABMrC5e21EsSkxTdtVRq78IPJO
eq09xcdvK3ooQgxIS8iJW5gvOBQG5F9yCOM8QQA/ZEGL31Ck9g5FrD2asWEAIVLTD1/DK4cwW7jn
OZW9RRzXk96xnVnBIdo0o8m+aDvI6rEyRMVBG+gVCN4KCXkC8QeA4aTyI6DYcrCdFjjcfQDuiHFq
Cs/A7GjVg0Ul7tQt4zt+nvVTCFgIxWiwH3W3RUFvFdnRSruQdo+4Ft4tc67YVUGC4VaxAS2C5fbS
EeN6ZzxmnQpZVC9cRsOhrJjflEZdnQIvNMAmWPnRMwxMrybDui+yKUykar1XvQ5/5ICQfpn0JfwV
yU/3iaBVpy4opNsUpPxyVAZ5ZwS5+SEFHswyK/DkW2SW0J3yEGydzHasnZEq4lSSADe2n2wcVVot
1bDo75iAQtYjANxOfLy6IstSwmMsZR2k4xRfQA7EqqJFsYcdeeYefrfujIYRwTsIjAkfB2x1KQUF
tjErT7YN0RwgJIryOR4640dl9dYOSGF3spBLEZTkio+iJUc3fdJKK62xOOZlYly+amPRvJrw+iDl
4i7Zklg72K1CYTUUCcGHFuv3yGohwEYpGdGlGR2CKtTuK0vpyJCI0m0jwxt0a5RTSS1nm7qHn4Lq
Urx3s6BntlKbkzdk7LujgDSaUUcyXdOOO7d/MYkGDBz2w2TqXaE/iWCVQQ7Krco5lAcEylRUDp+l
MsG4liFIIII5w8hXsAsDxR7f07e+8ZjNZ2EZLMcexJejcaQFIthD6oodPzEdpqAIQXMS66GJuu/M
aNmI81gzvGIdrTi3KsgfSFO3eKuUuCKGsMBoTpwi/1JRIGn4xmNhWvlTDgabGAgruoVkqXkkLYbJ
fR5guhT6HENr3OraS1ECu5ogJ762l0s6D0ZAznDwiTXiPdbiAQcX3Lp28T9ySv6/STKpcGSMtvSM
ZPLx/T//o5udfU//45+zb0mW/yUi6BANRVZliQPr/3P2LUnavywE+yxuZcVQRJX/899n37L+LxSV
FmfelqHoimxyLP7fZ9+y+C8NxSSqStOE06RZ6v/v2TcnM8ZMbJKISi1BHY+P3Z0rr4M1g0//njx8
eg1fnHhPR8L/VrT8c1Q8XXw6CP8kVOoD13IBhsfHnqQyAAhEMTdrtn2DD6TPl28x/c6vbjGTB6kY
RwaXLfujUN8JwkvdHi9f9/fh/1cXnmRRn347RjsFuRq/ffSXgmLHiY1UDO2hUa7YKYa0YKb/CJHP
n6n/Kfz592ua6Q/iIoBAgbv4iLUhGx1sr2yF+N8VaR2wbMaUr1x5WTNN1/+9kz5TIPRFoMFE4aEg
EPaP7S1ZHtO0/Kb+Vt2036rvl9/dmW+izxQCMkMkO408z8DSVElPQnG6fGFp+qpffBR9UnB8+igw
8AxZyads5F/RyCa+HcB8WCj3MshoRH87/2ezuXyr6Y18daeZ6q03y+kYijsBbxnNbXPS3+RHkpTG
d+2KHET6Sg5C7/gtWf70MFEh0K1DbuG99x/pR/SL7YQ74T7QbDw25kd9lK7c6dyzzPq4kHUk5Azc
iHSL6rl8FO7FG3avhHV2c/llnfvgs36OSCFL/elJfI01YAgC90oBOfuOZt3btbCexlUWE2C0yE4I
onUNM5XdQJ/8NTxyXhJqS/fFu/Ic08f96qPP+nwmsspHQhEdR4x0UUskAjJluko33l9+UX+q0f/d
/2Y9HaSa1rog6o44odK112YZggxP3Okx9LC/usUkqf+ji/iV4hqqzy3YlSmtb2hbLLZu/+7is57N
FNcQRaCdHJzfRO6hiuB5ouG7fPFzJVeb9W4kBLpa6fz09GOSXLcLnCjxi/xh3Lmvo37lEaaLffGN
UYz98X78UBGscoyo6x/to/Q9/+W+Wn85GGnTZ//Uo2ulZgMdMNmxHnTCydv+hWX/lQHpTB/TZp1Y
jIMoUmquHVsf0XiS3cfLb/1Mm9eUP3+zEjYcQ7IyO4Ydxv7BAgEgmpa18HsYwDDGV5dvc2YqMJfx
WmzppeCfYoRLtvRI0eYo3Sg5nmVr8sqXPXeLWe9Ni5E4UhYvTAXsKtunK/HWSvfk9lz5AtK5TzDr
vS1bS8Qw8gwNLrcTJ2O34NFIgvim2N6bubHxaCdX+sKZkq3OenEtlKln/C4Uv1RHOCEs+pUfreWw
vvw1znQCddaPa/K2/rl8w+XxbzzrK//u8qXPvKRpLvu5D7gJumStpxMXkvqR5wzVZXilDZ1pqur0
95+61wA9uZu2v48lg7ImPFZqvCIZmzlTfeW1n/vxsw4s10lNJJsUHQtkZ4ijFpXkXH4t50Yydbrl
px/PmYQ8xMYYHX0BoZ7MqeBGLyzWd1WKd2cAAJIm6FD0uuYgnvNup01LwjwaOdllcZ3tJPg2137L
mQmnNHtMvcGTVHZjeEQyHZ1EKDscd9vCXf9EBfi7Jva7E3163qJjN9ePO+OQ9iqh0BzScvY6LBC3
Oxj1H0Bwh1ce50xj/v3GP93JQkqYl/JgHFycsE0RQf3Mf8Z9vB6tcTNq6ZWGfaa8qLNCiQozq5V8
ahsTHHfhv3pPWrmIWNBfa33T6/9iaPqtuP30IA2fePTJ2z2aowDuotwW4TvRFFfa9rnfPyuPTayW
HAdz9T4P1ln/3ii3Lr4o8x0M2JLmeaUKn1tjqLMqWYHrNAvkfUdSfwwLOgTHhIg3Fs2H+8puVz+S
CHbly58pCMqsShqunzepICXHDLTAloh4p4mIVUUvao/kz/7di1NmxTIlCFyRO+6iHj1t0ZhYehfR
7eT1y5aXi8OZsjPtGXyuDWrdEB6OfRmc/bNfR4uuv+IpOfcxlFnJTPXO1SBeJMfhDr0x+mX9ZwIg
iHBAQgNiWxdsfNqXH+JM61Wmv//UehGwVK6SFkys5NpujHdM3LV55TnOvaBZ8RzDQihCg8Gk7siO
SH4Zw+7yjz7Xgmad2pAGv0yiJDkaCSe8/VHGvIwQ0Gof/+768p8vpZH8sUX6wZctOYEcd6W8CRB4
VoQ8/d0NZr3aJ+OnREETHeuenetSKu28Ehyi4U9aKj9fvse5Zbcy69KKRIE1sX4c5RpjHTXPH+4l
Qj3vgVYGdp0RHTh61rCpkMdioSyBmrpQujnRETaS13b7y7/jTCuQZt0EAh7OzDIJj3pgRk9t7beH
aamzvXz1M+137qrLA3h6SB3CI1HnQOMSwCfLQuKIJqRgelc+15l5nTyrWKlQduHoF9GRVAs9WYq4
9b3FtEvSL4sGj+eV25x5lsmA80dfhNXqd9Nko5afvQJ787ZVr3yEc5eefYSRJEyh64Tw6CFOwzHZ
KT+y5uHyJzgzksuzauXHZs35YZodcZ92aHQkTGp1l6w9wXoTQ1QauVGaf1euJlf651dUR3hX0WZl
R7Ea3O+p6YvUgNq70bpEvXKLcwvauZNv4MSBpA0aLMLjskReZePmBQQOfLgRdi7HrMWVD36uXc3q
GOG4LWHz3KmFjNWuyx+I10Jo1SDRA7v9efnznPv08p+vLC9EP084WDnqaINkZZ2gvteaK3sv555g
VsgQ4kRmgYbpCLiMyPeQtBGYmZUzcOitLvwrj3DuLrNK1hlaLUgtd0mep0Q5OCHD0sXwldpsMIC8
+asXJc16eZzWhRqnqHNM9xQ3t7WyQ755+dLn2pQ069quzOE5uRPhUYtRylV3cfBs9Hth4CSpep0C
HQsASUp2ZeA988l/jwifBnU/cT3Ci4LhoJLzHCj5ou2AMg2/Lj/MuavPvnk+KMDcDWU8yF11ajmK
LVX52ejMK5/hzIz39yv89ONNAzVXWcj9wZN2kPIzD3EN+qV95jvga//qEeaevpIkFmweUn/wq8e6
egiMj9G70lbP/Hxx9qV1tYExIHBpsOEJZ3ayY5LLdW+qdideeUNnRlRxVsz71jBHOeMNtdG3ON8S
RfuXF55VcjHpkf+kXLjHPlJHD/XwdxMqcWpKn75po4HocaeXosdLUVkNEqBrcAFXfvb0875YgYnT
e/p0dXQ9eij23oB6+xhFa7lnf2EdVH83dIqzIp0mQ+9ZKJEOrnIHps9rwPV9/F0zlP/84Uo6KG3d
41QYDJx70bCPqmTD8fKVafKZjirOOmqSusRpZy2Xbw4Cc8xIeLP617/76bOS3EpdJIzRpCePvols
CRb1xuue/+baqjUrxFXrAk9W+N1mWQFkwMlpsoYrr/T9r6crqjXroBhy0PBoPb2nwyiiita3GrM+
pJYbbcxXSpS9XH6KMzUfWdvs6wIonwL7aPSDXBBXZyJM0fUbT9T2upEdMHydXPJxFsS6LGWVhNrL
9z33fLNObBpNiZrLHw4iZitdQbwLowMuduY+CZF85SZnNsZIpPjz4YISg02GHfFAfnMAvy/A/Tfo
OCtLphejnxKUN5rCQc/9CJ6s7x1SoyG/I3BVdCygokNEqFea+e8l/f/b/1WO1P/o/4aRmJnuN8MB
x4CwHaOSIHA96PvvRWGqxy4F81iyswAlja060QhgbIkj6alBEizVkjARVZKLVVH7oGTJG1zCpuo3
EMAnKNdoLmvUF29dgSFQ9kPtJvEjcPdRXtk5bKulDuV5O2qdt4uZje6pn/1KwXR09KCkvmHiATfu
CbidAkX3lsFogScVAvWXpJQlinR0QfcG7Nlflz/+16VQNWefxXJTzc+EWDkkCiFQnt/K9lB75RHs
p7Ahf6K+0om+Li2qNSuKijhgWI1RAU4ck1F8R7+EdetKWTyzclXn2CdhHCIRON94KODwq51qq8MT
Lhms5IizxDdxKACercl5BzeDDK+/UnfO7Luo1qxgEt5SoxA0xUMx3ARy4Gjqax+ntiUlaJbucn3b
Cj/MCOjFcGWi9nuZ+lXTnZXRXLRyC+mdeOC8EtvAo3lHT3UP1h1C1oO0E9bEw90Ij+61eej0JF/c
z5yVVjTQctK73M87Dc/hbfasLPMN9urxPbrJ15fb4O+F0lc3mVXYSNKtvLIK+QAYWP2hYBp1cpo7
5pBpiVBaQBnJFlgz9JmLMuxRvhFhsnPLokFhDLyyEPUSTg0UL6lKpIU5RsHKVzrCzNC6Ovh+CMfU
pdoJND12/NJM71VyM9lWMEPlmuhi+q1fPcOseI95DRNVLMRDf2ju45W31TfV7d9NKVRzVqIjNUSK
j3zy0FinOHyryYsKby+/fOn3LPCrXz6rhl2nGfWIs/tg1kJ0Z+at5LipitbTa9OlpSFGBNnkT4FZ
CAKbLPgwTM/YFMSPbOLaS5dlY0CK7WN5HStDdNJ9pL6mpjuFUoiLRiIIKJXIcPAaM3XagOgPScA1
VeUY9/IqQtZs+NbSbAmGbTXf2sW9X9h1FEDjjgEQYDBo1kAZjU0ZkRKGjR1Sb4Qxg6HBfYlaV976
YR9+C8mOsjuSPp7AGpM/klLSxzvQbeFqxJjvCEHvoXGGK+jV8ZQjIppbNHvqRsBfsaq7lPy7ktJL
0FJoW1lD8sgAjigPO8JE/DrZIhr0VgShlcckc0n5kavhCXlptNdVI38gRh4UZV9mr34+1mt+Zk9y
T1P9bLqgctxQBe/DmTQpbD5yR99LlQ2G9oqBsJcdJOH5QcfG4QDaAKWmZ2QejmXigF3XHD/L9Z0p
BQkW5mxcDuXAWaEXdHumAOJejaDLaRpVAGs4MQVug1ZzIJyiVCP1PYTOcBJ9Od4YAXFshm7GTt3n
PUaCpn/E5jDYVhHCVxqRLNa1AKst6ZTlONH0L7evcwPMrPC7zJWsZmiHw8BpvK2Bt5ygkjkMcGS2
RSLfXb6Neq5QzabGEjVEwtExHFCgL6P9DYF1h8HG93KKjgA+VsQ72UhVl5ndOaLDGnEhrnr7VCyt
tXVXrB7IrNoOzkNpm6cdoINFsxdWl3/amaFv0vZ9Xm1UdZUxQAmsNmDCKda3yuscq9v+3cVn44Ep
NmlDGhFTGVQzkFQsJOc4yK/M2s78dGNW/VPB0JkbIs0eRDKgmva7GXqnakj+aqWkGrO6j7FedNMy
Hg4m3JheTn7VbnVCI3ul6cln2oQxq8mWicmPxN3xYK6DPdIi8RjvpU20bwI7vZU2tTO+mx9U7Cf9
pT52D/Kh2vzVVzFm9borBcsEYjseYtLJcyJfUu8uiV8vX/zcHGBSmH5uUAjvG44DyvEw7NBYryAM
O4LNEQ8PJDm/hB8Mfrv0Sgv4jT/7YnSYK0dbT4t9JMjjQV+76+Y53ZaHyiaCeOM+WE/ppt2ZhDCS
HH+kxG7DK3c9N6GbS0qrRkjqquGu5trb4ONf4I2wrbW8VHYEq17pmGdf5KxmBKISFH3UgrPYuzv5
V/pIfs3OsIdVfCo30l32CBD4IXy68tmmLvnVm5zVAY+QH7IRsab0AT5H4W0YtmN1K5enXAtsUahW
vWcuDfnKzO1c150VBi9tiakouVsth2R3yjfQQg4JUMTLT3OmrM8lpkFJxCpMt/EwYgJyUrOv2aEJ
9W0e5j3sBzJOL9/nzLRqLjKterPzQ58unPnWOhwIGSgeEvKsAjxMonyTXqN2nZvKzzWn1KIsdduM
99XHE77erdZCSPptHCbAbhpL37d+oy/wUXlrK4jdlzwQgSUCkrm//KTnlv+/R7ZPu1IMvnEnN4J0
UG7cp3zZvEsbQmzAoZyuSSh+f50vmuD80F4epCIbS08+jCtrpWyiXbHAdrxoF7jY18Li0TyYS8gI
O31X2f7KWvveQrDTZb7Sd/5SX5qLaOkuMKduog0hyQt/iSlpQQacHdjkni7eFYcQozWplrZ10zGS
xmukEwcAIEx51qZjbeN1s2n2vmOuYueaHO/3fvsXT6XPqm1gkbRGsuB4aGxvI9rCvnPyLSmvTmLr
S3Jf3iUbjaQN3HZxpVWea/3zCjxk6RTIi8us+hilGoyJwqryNfP7h8uNQZlK0FfPNJuUW12LWi81
h0PiFN9Ex3z7qLbdcosT8XmV7Iw9VsMFEXKOuUkXt/CMyY/8kHj3ZBV/j76HtvHj8g851yp15c/B
pvBEtIMhP4RoUMKp3ptV6yRL+UWn3P/lLWZlWG/zmsATYzhU8lsXPrb6t5CwY6HegwRciMkd4Na2
UxeX7zaN/V+92FkVDltAcr2m8WKb9xFsbkh0tHYDRIlTumvHv2dqrz6rvYDYVMy1TMq65tD5pKMJ
J9VtrjzAuaYxl/6mRmqRQ8kTlCucgU5oa4t2iUd+CSBjWS/bJWZfW1i4SyzRtrclhG2rL9fRNrBH
O98xWC9qO74yDJx5Um02g8PTIqbx0I+HwDMfh4R1EOHaQaJe2+44M4Oba4UzyTWlCZdxSMJx1zdQ
1AjwjFkMLxjdHK0FpiYitMBM+Qwi60MXtCtzxzM9fK4fjsBPRZ7PjXUKf/8zS2+k4Ji7Py83wnM7
HnMJsWzp45i0Oruhh8qpD919dSzW5Bmke2BPG+uovxa34Qbihw1mfM0p5hKT/kq6vXz7cxVzrjLG
8m9l8ADY8r3Td+GbuY7X4VHaSsto1+7jG/zsk2/Aukt+qPvh7yb7cwVyYbV47yxpONTBIfHvoKuR
luVe6RTnJoxz4TGRPbCHMkY29yg8pNvv4fJ2+GjJpSU6+0rR/y1A+aJ0aLPSEYxsQY/TPYj7WNdL
a1HY0whIrhtrS+b5CybeT5e/0NlOPishgi9VRiQyGSCAcgtCZP0srbxN47Dzb/t2xOicOOPip8RH
qpa5A6F3XTj18ql38rVkV1t/cWUk+n3i/MVTzzXKOdtqGb5l6SDdjIfO0deqnd8UNqnMC8IAyfHu
tsYdGMJjeE2AfWbON5ctw/bP63K6Y7lM7odfIzuOueMvb/WFZBdL0jyXId3CW5bXbnimyszFzEEB
FbDFp3OwpEX92D8Ym/ZF+KlbC+kYCUxjLn/Tc0upubDZKAWIKC23CbeYlPtDto/X/ardKsvqGKiL
eAUixbJJXNkOt5IT93by/cqdz73RqXx/mlqaOFL0hNi/Q7uMnGRnrWQnW8erfJUuzfXIzA4A9f2w
xXu8LA617R/rtbjXbof1N8Q4V5r0tGfwVTuazWhkvP0xZmSJnYqfQXPT66BwLaQrN0a4bodNRvze
5aedHuqrG81mLBnbeOCyuFEePOnQ7bJu34rjtUJzrq3If75KL9KNqFdd2or1LlY/zZbcAo0JGvmQ
2jGxvkuAelrwYxqbfZefR54u/cUDzfWvYInKSJ3eXEkJaA+N06xHekS0FtnJcpfWsTwFt+praePM
Wutr0w5Wl+98boE818SiYU+7fOTOIA3fu/tx2/3qD8ZGfxA/skfEy6vxuXmIf16+25lGOpfHAhiq
SPGbGog3LqzivqkzaJUrN/ueKD4RicOV93muos3VsoFQKODWuFHREzi7RW/qSndG+RBKqwh2DMs6
ThYWIlCPOD4N3r3JHouyleqtqG2K8OqyZSrlX33WWackvjMTs6nqVDF0uKVuW/f5MwmgpIQfgytj
1plpjDLrdHkc+GY4LfiMBPBVHnwLkNdVWbRUIIhe/mxnJtTKrLtJFnHL6vQYXfKQ98+68DAAPKnc
vT9cWyCcKR2/B8lP5UtJOKVsNW7R2NoqvinW0opULIcsWeeFtc+aHK6VuJJ21f5aW/zdFr76OLOx
vh6q0NQ7blkDfFsAXl7Bf1kS9+CUW6Kr7uNlZXurytFtyDwrJE1OSDFliCrf5WW2chfijXbs9+wx
k3+8FK98znNTkLlEt8PL/08RrVfFYird1Zpl+WNg5wuRZTipT0th9cN3/urTzmWsoSWbowXu+kBI
9rSYXtTOtcHw3Lpyrl31m2DUpXy6tnXKjJOUQs8lr7zdRoNOjDoSq/sIFPblBznTgOSp7X5qQK2Q
E+c9jbz6TjuMezabnXAzHo1ry5QzQ85c0ZqQKMbkluubaw5PltDzVgEblsquxHUdLdOd72hXmsDv
qv9Fy5wrWlUlGOvwn7FcdNIVx43PkHl20mI85Ntgg5DZUdegeCOnepbYpOl/ZQcAiqvk0Dv1eoM9
YCsvjbW8Yl3qdBt/662MKx313GueVRu5Extdxlp4MO+k5WO/UG9c7nFNyvv7bX715LNK47nVYJbT
AIF0YK3vHu9Hdp/6xT1hlqx8pdUN0MkbzzYXcDCXlfPsLV37mgfljCsQWNafTUhUcrf9L86uZLlR
ptk+ERHMBVtGCc2SLdu9ITx0A8VYzPD099BxF25+IyK+aK96QamGzMrKPHlOP/mg3OhsUN55ublV
LrZoJfZtbf3+mvFPM5x5HVUL/FKdXhi1BQEOg7qiy196C9yvtVFuOisyia0iCcQwYxnv+9j8/faM
8qyDju+dmhps89heFq7iuRaK2opQcIeixx7UiBH0Qdp3ULOBatX21cIg2fXxKEtrOgfQ1lD70ccE
a6rfwD5LwFF8BN+pCZiG+sojcxec49N/6/SX54Da2O8zCtltZFdZa9LI1cBJCma4tAfnZ7UToFaC
LOKKu/lRAkIDVHfmb+RG1yBrisGiY72VPcUCL/Ve88AShn/pU2ZErmwg0D/HW0jfIWOpW2TFPyw5
1r+x3DdfJwal2pbTzSU58Ya3fxO3tXWX2646oAVnN28rBCV3J+oxBkCPSHCM7pLDroUFfUAX+t1W
uQVf33tyFna4Lu7cAarEbvTcm+1d98CNcwwgCtU5wYG4bJvf1nzDgueZtyGqaaun5RSoClpnEnIC
O1gP/t26OYvVh1q+qsmwcicuzX7mhHhUCUhRKwiJ0c8hoOeNgDmSKGsnZyFg+5vf+LZ7PlGylKcq
YtM7aYzo2Bz9OzvQU4zr3mqeyk21H71oCzGHP9VG3BSe6ARuY9XPIV5sj81yaS1nTgjadSXYGPAT
cnSyWkpZIc9ci69jhhZuXQtcPAnMFDzTEAGm98dDLs16lu2ADn2iRroGz67ekupYowDvf4FH7r/t
2Ry9PY4QxuglfH6kMoAbmtlxz52w1pu1cCLmAG6lr6saPF7CnlOuWvkLIiQMvDGPF+ZvqPXDjTCH
bgckQ7M7CNb3ymd0FY/CVnJEXAxbCgERO3uSREN9Ug7aSTaCZ2RGUZwpkEU4Mtz7dn3IHXAZenQl
J7r0HJyUJb+HUVJEx5FrsI7dH/BxHJDEkF7pmYLd0u1Lo/gjecW1PIYXde2CWLiH+GnJv1kDgcQp
SCanjfvkXscnBSBzVHK+qFO8t4BwnCBNG47GsJVu3Vb+YC8riz7Z8k+LPotjAEZNxkjDop/aW36t
J+OrnpNTZ6Xb8Y/uBbfMbcE6vsvtGK2WcHzsVDznK3fvUiVyjh+vORqDOH3actDSY5hDcC2c+CDf
+Fe0bwsrJrd0asV/l1aBSC+4gGVhT8iHwGIzJp9oW1s5tksfn7mQHLzm0MTDxwG7sOOnaGVj/j5b
f9qYmZ9IIHrGEeh97BsPRGo4C6AshWBkfAzRtrLTr+2ucYWdCA4fCJ2eOUu+QMZ2F/4qLgh60cyt
OgrgVa+1lx7KU2/74NpbmfHfEur//jRpjkFPMjUAEwh+Gg7MPqQgXoagOCCa0T3Yief0F5MNXPZm
d+Jf/Bfi1Wh/Ku7RVrl23QY8UGCWgyxHAeYbMzr0f6R7Am1ST/uA0G/3otY4bOFlDXazEGZKc0S7
0lZQmJMg6ZZt9VfA7ngD4JjRd2MFfTObsdhwqOgiIbnhAFgrrhlSBoURvAWgCG7sYSfZFbNYjet+
QHcGMYkVnaTzY9tbeOGCE+3fcwmhnVBmFW6fwY42qjkakHMyE0dxfUO1fktmdQrtyFkLdBcgQhDK
+nc4bogqrQc4dA/qaDtCPm10QgfKJo5qnQtDMgEfNXRL9VoL7vawVkpYSAVLczQ863RwkucYVnVB
ubmN7NysjKluBz5PM3x/f4e6vT3a0wOtWAkMf7ZJSIX8O9NSzJnSJTigdfqWgXInYqGTrD6Pfr7B
pTm+m3SUFX7HELcUpuCoprbFBQ5lkat+zHb6RbTaQ+umVrmGJxd+9tGSPvNfhRryQtNViPg+Zdko
Cov7gOJYeas9sXHBeOmbY2evtmb8HBOBnvbfxes7iJVUA0YrndYa7HhD4ZHrTfvB2fL2k16ngkvi
ijvuqV7NDy5t2NzZgVZjLAiWtBOHJ5Bv34tG+s0IHhAtu7EwOypd5QpaeJQ7ZgfJeE0ragclhA7i
4UqJvNKxubCzcwQ4OGebvIlqBLyjZIOZ1oBIJmCsiqGiv3XF6Bemqk33/7d7Xk67EFQ1jbCX3cGu
jv1O2NFbAMyJ4KlO7dLAHHaZ+3iwJZPXZh4mknNQ6k+DtU7u9ZvylHrMoxZQUsd21+5qO7e6k7ah
duiB6Kfb0bVuuaUzO4dxjzWYfv0cO4r37il/Z173HFyInbxrr+O9/RWvXJNLqzn9/7fVHIEu7iQt
QxpG7OxMQH4gR8IgXwMgTOv0w02nzRxJ34qcyLgC8S7edQyEMvSm6Xdd9Fq6xirz9y350xizV1bL
9WoqhBijPEtoFAJ0E6mu4Be5ZpveEz+ld602fHkVb7i0YjNnojZJovTQC4EC40UBybRSR5YkrFny
tDA/TWbmPNRRbDk1nAyZO2qAQrXtGphloZQh/RWZ/bbVAlTWoDWJdepM7gRybHu00InkJCjODk7h
RtYbMQOzt9fqCT8H5NIcEFx0tIoYh4XSDWnPHaMthLPP/vWxZS59fOYFwKM9dP6AyUioeevGU22w
/VoL7EJaBIIX/xqFrHGNkvD4eI0E7XCE6JhBN70t4nZ//OsXR5iFElCHCoZh+vnMxnvBCFzqiFtA
OlxtZX0WCoHSHPgLqEvF0mm3ZRc46X2yDc3E0qzR1BGnqMD94CnWGpDb2BXPySa2+Je1gGVxcjOj
HxB6x5BUnSbnX+LN5Cgj5Lf7Q7fitJY2f2bxIEUC2qYXsD+CCLh2l6QGIFTMyIlUOb6agS1ZSZVX
XpX1zX/csJnVQyOi65g/4qEl2Xr+BCEkQOgVo9j11At34cqrecG3kJn195kEZQAOo0hdYRdM9/JC
2xagP3g8i8VDMQsTWCxCElTEziRbZP27S71NPeml3zRWvC9t6CBtBgtS0l7yDin4DXTwntbS1Uux
+hwEzErwxbDpUOT3cR//kiwQ4ycOOYyuf4PsEuCeeM8cazd6W+MXXHgcS3M8cAzRdqipYDVbSBx1
Q2ANIM/lIJUpCBeR7fP4GuoveUpNaXx+vMALB1OdOY6Y06H+0iNcaIYUate80UmcHdOrwDIL2p+G
nibG45EWTsocx+p3ctul00icjo3kIP+p/hJQkH789YVbaM5DK6Y1jRsfXyfcR9veKZFWPrx4DGa+
IWFou9LyDscACh92+0pOohdfa0Bw4+14Ce/+rT5WUC97z53HU1nAr4Ex+19n3kOdlwYNRuwd/t7c
m2PgSUckwSzFzveQdLKkTxVAqOzKW2vEnAvFCkmdeYscbPUs7ui0fgfhQzl06BGiRrANL35qQOTM
0feoVqzkYJcO3cxpQJMYZVAegw02AyegodgKEEO/1xJrS2dh5jMgE1JpHE2Qn9F9Jyp5J4QU8uO9
WTjEc3QqKGnjJq8CfFrKoeveGHr8IvWXxx9feIbN4aa+GvS8FnP8vm3QowfRFxQ+oWwGBaDz2sov
/f6Zues+6zQw6aKlF01+9XAfoPwXpWuh4PSVH0LBOaxUECEiq0yNnCjOPMvn8sBW3zVLV/QcU0r0
OOKgoI1v78nV37cv+T53+I/gzyopzcJTcA4bFdAuGBYMyz+e+pP/3m7Re5uc1efuGnhdZwhuHxvg
4wMjkfrxeMOX1mtm6BDIlHkmYE5Iend/klvr+Ym5Rv6+9PGZRctByfcQuEAS5tIcwzuSPtzb45+9
YL5zpCgJ6NhADRvBzHYKYZ4FN9k0H6u8Xwvmq8zMF9LweZGkOr8Xs5svfSb5Gh/twuGfYz2pJiQh
V+B3V3b/kezC1XfK5Ld+OPdzSKcKMjHQy0XCnr+HT9KmRnTS2xWonw/oW127hxaOpzwz3aEaGZTd
2gnliHwwEP2gXPC/+DOpjNEbwaoAyW6jeum8zlPXBl3Y6TmmM6/UhlSgMNtD+7SAXjG14pYdxqq7
SUV1Lf3aVKFj+l9nOO3bt+ceFOJ1Fao5SHoBCQiGI484oBnYRUiO1ib3xu/qS+2u8scu2MecyzYp
dYEqGW6JcCvb7JnsyGu/jT2xgKINSk0g7gp37JR0Gw1v2jVOuwUXL88sPizEUQYDCYIgjYNGa+1A
JNluuyefG42yViBXRIy6fXpsp0snZuYBUrS5yxBlwu4VxyZyIGJa8JJRtb31+PsLkBVp3tOFOojW
oRsEwSOQYqCq9kQ3RsbQfyp2zR6FOnOwQ6f2wqO66TbNhrMiS7dkQDjX5AcWXMW84ytLITYLXhf4
OGgDtRO7x1pAJC3Y9ByWmqdtqUMBDb7ZK4BGV9CXFHn1U3aGrLQreMoFjWOnCrAxCAubPBpPVCey
QmDJAL26a7vKBhPidi0BvTDPOVKVcFKlF5DA2ycJpHtwGmNlJaBZ6NWA1PK/RldDDE6CoDdg23t0
Bzq9buRX4uhA3pa7zumN4gnBDp7g6rn/E7z179GpomZ5r86Pz9CCFc7RqgVrfFJBsWzvdxYy3INu
1s01oAZ6IR8PsLR0M6fS8KxW6hRLF9fPNQSUqv7z8YeXfvk04DdvNXAqV+ocFk4rP9FFYLDySZM3
3bjVk83jEZaeg3Pwqcy1ozDkcPnqJb5KL2hjNIoDb6HgYHw9HmLhSpxjT4c6Iy1fYYQpswbI88ov
X4AIodj27+KIhOmg2sB3BefeOpjAoX5iLr1GB+UD1GHbfB9u8m3qIAVduoFJj8IqkG6hWUaao0ir
hIl5EuLSiguNmvwoHmkdPEuK5EJBy+l8ZJB8yYJaojVWwGCP5d5HNvnxei6ctjmmNOFivpc1uNyh
017iMLejpF15HSx48zmkNPUV9N0pCnJUTQ9DyZttDQXkuoA6ago978e/f8mlz7GkaRGALaXEKIIl
P49b8ZmPjdT1z9LLRMCDEhewVgOwuBDrhG/w6LR57q8MIfFaAn7hSP79Zd/sqvORLKNTqVmKUiNX
93XywmVrIeBCQDOHl0LxeczVDB8nnGYPJH8HFZXVgdwl0zRLjcrdqAv/re8Geln/2kAbCBrH98gf
FWguAnvbOd2IZ8Cq1F39vNrkP93lP4Sefw3w22o1maaE9ZQfUzP9okBMs2jKDdH733wZH5MQ8ilx
kDIjiMuTMECqkouctNf/m/Oeo0bB1EZ7vsPgoEgvb9Co9iH9+tGQlcO4dBJmTiQCyZjIaWBn4ugv
CcryHApKzUq70tJ7cg4CHVUqKpmMj3d0q/hW+tx6kifYeP31SPo/tqYFk50jQLmMkEDU8ZJJh8Cu
lfiLEaiak2bb6/IahmphkebIT5oJfMrLMd4eMTrn0jfIoxt8t+LOlmp6f5Ni346XX1ZMGSkqIoDs
2tW1OaSH37WBjnNL27SHcM1UpvD3h1M8R3U2fUI5SKdPRcvWIQZUQ7fCJt1Sx3eQWtPPydoTY8H+
5+hOUStryIyHSOaBK81EsCPfsx2EzdFAPCV2dTNyRzu0Y5D9v5GV5/LCnTBHbxJGQJIkIttVSwGw
hkeNXB8fr6Wtnz0mGlAO+SBq5KFOkdmV/sUhJxUqKway9Ksnh/Nt5zsRwq1QcEH5oH/huNcsvD3+
0YtHambVw8AjRQSR5H3n9SfNiw/g3ZIhQpPgWPEv+nlYWZ2Fp9Zfw/82gaQadaUoMA5vljfV+916
mde61H08jYW1n4Muy1DlIr5DWBm0qpumiq1pzT7s1gKopVWawy4z1nK1ruLXownHLfbgo9hJx9ZE
x83EM4E79/E0/l58P1jeHIEJ3lxBJxP+IdtCTdWNPc4ObHDkv8kWAEIuT41yJ26JG9zQRP1Mztw2
1I0B73B9+/gXLPjIOeoS+qN6BH42vLP4ZFfTwax6JNob/UZSdWWIpYhwDrTsZF6cqotTA4vswUti
krKxh3QcepmUtUEWDGZOu1uOSqyRHivJbSrD/ztQarYeWlXATDBY8WkN4rF0dc0hlIDNAGcxTadB
n3JlMnPiOEE/gbl2by08bfiZ7bejrIRDPcJ0InDSacceIqwiRAQ63W6ATH288Qv2OafjHbkRMmMi
Bqkre0pRGCMK7tG5vKQvjwdYMtFZHlHJ85aLBwyQJ16CHHfLfofs+fG3F+wTl/i/7jHU05oNAj7O
il2dnnIB+Druk8rPPiBSanAUc68Qn1LIrqM5t4pfHw+7UA4V59hGPQ8qHp4NOwPx3pPQQI8czWsI
XzblFui+HYqhNpTny012B3jYq++lGz+tIaR/XlBxDl7MpT4cugDhXlIc6vFLzwdDpU+PZ7b07ck9
fPPWrBTlCMLViADEP4r6pyHoEOrXTHM6t//r5MQ5HnHwoyAtOnx8vLUWt8uPoh1dXMFVFAOAbvvx
DH42GnGOQFR8Pw1igkFALwTuhPHSH9ZA0ws4eXGOP4T+tT7EaI1EMir4laM7bHRk0wcP0S3Y+Nbw
FrvDoTkAHGEBGp9ductYGhTpZ7pTnXwDrkm2Kj6weARnzsGnpJWF6V4VByM8B7fBTE6xp1rkNX1v
X8RXUqKXIzSDg2AmuimAIskKEmP1UbAAChLnYMVSkGMthNz1Pj3qr1lrxNCGALETCrEWM5Md2/uO
YsuOD9gvYKcrFculzZ35kkgoEhAEYtIx7UyBeVF7GAFnZtq1oCtDLFjAHImYRVrakiltUZCNzAFw
yZ2hDbXibH+Oe8U5BDEBOWcXRtOm4fCwI64MU0OFcSWs/tmVi3PMIaerYp1q+HrrNO8yUL5Tkwa/
X2PQXdryObKwGcMxB002fn1ngUE02gggVDAS3oAEY4/Eq7gpqaWCPc2Nz9xk08PmsU0v9ISIcwLp
PKYhXtgYOdm2IBGr3HZPn6JdamuW4mqOkBja57AnK+/FBayBOAcfVmPw/0G3Bhl60ejumaPdVAsE
DFCSsUavNskTyCTQmrmaY/w5bBG12SOiJxzvD5M51a/pnQGUCmbZT9WSLH9b2/wudtYarxaQqaI2
cxxiVvNRLmIt+080fyWlJQA/E5qiHbjyKXE4k95BzoGZ6Yf4CRQ9+GvttaBpaZqzV0c2JnyfTZBL
6IIadTcarFgrgyx9euYbaCVXJVWnT+dfaiBCtW2tsLiQnBfngMQYspM9lfH8zvbiO9LjOPsv9afk
pLxR7NszO0TPWDgbUnjnfC+WG+hHJ57yJu7XaI0W/N6cw5RjchE1GpxSq6pGOjw1RDa55Bah8YoQ
a8XIpj344XqegxeDENkQERLugHlC985pd+OlciSzcCtvjSPm51eGOKcsHZCQDnMVQ+inEC2F1V5a
MdkFxzoHLXKKylpa5/I+HDOzzYNjkRQmBchWzIKDokh7bbw+XqaF+2FOVSpmY8XTfsQXI/EPVwOD
pg1gei2yz8ffX1qimSOgQwa66qk63tSfNFANOdvEuttyK59feLWIZGb+iq/WfNBTfj8IBfAU1SUe
wUqnMLuRI9Ovqa1HzcXn+t/p0N3+25RmRl8JPU1GueH3iRAaIw8YXQE6bdHgsrXuyCX7mNm+nKK1
mveZhGdAwf1StaEzk54GTpCV9a1KuNQtUr1ducSXPOj/IBKbdAibBizs5BZcaWHQp+6PfO8vDDzQ
KAGwqXdIOA9eduisJDEGKzusoWMWzvkcmdjIOWkaqMru5QMalyy+Q3JAtOI1APPC4Z7DEOsGigzK
hO4RSWEG5e+hg84AXeXEmbbjBw8zxx5Ckwst6wL8aPAORirObs1eMQLzWVir6y8tzzSvb88XQkkZ
DCIGoOzUyybfP4Hj1wi5zCz9o0ov/+k8q9MN9G0U6L+IgUCw/7kkOaCbMzW0/fVhbSS1sILnXbjM
5tjDMeVUrQ5AeagWyPFilWpA+h//+oUo8X8ghr5Aek0HZ287cmboa07bvnd4oejbSJkae7+UULEf
D7XQYSGqM8vvKlCSjxG4j/3y2oGJDI0cRfPOoaoMah19n/pbv7JKPYOyqyfuIz5zQjkwHw++tIQz
n+B3aVRWCZaw62Jb9/eSsMaVteRD5/DDAXzlIc7AuK8qajQibxF5o5WaIat/AvbUsi0EAmj/9J/m
MYcjaiSuRyJ1EDWRpPaogOve6f3OXwmt/6LFfrDJv12w3w5zqHFixZFA2udjwQHbn6o7OapiUCDr
8TUfOfDn977VxEwykWjZqwwrmepW3rD9mCtWoCu/OJ5KVhIOYO2oNfQXUsSVrRoTi+bsWZCmrHgN
sQGhVDyI26DVkc+BhVcrIPioePOz9qKQtgb1RwRWlTjcxW38qqcU6qaSJQWD2zeBXfjNnzQhkVHq
AzNY1caWEnWREaQlWtLqdMOpg2JIbUDNsdAPErr7OQZV6mJU/4Q+IybLxLWC2MLJmvOFtkKlDAnK
o3u5FnirS4lklRR9a4/3e8EHz9GbQZYkkCUBbaZWX9PuNOSBmdC1i3IpYTbHb3IRYXGtTKScSGcL
FncVNhnoJds724ZAB3ErFaulSUxL9+1UKeoYpv1EH5sU0KXkUugGtLn4xoXaWvf3Qpw0Z/ocMo1D
HR6aN7UUGoH6NNTUTKozN/7Hu0SZBUq6qjFF53TQL2eluIvqD9ppilswsbXUUBl3QVdIGBHFq/+2
7zNf2WhDK4xRLcHEWLpJQVJn8LFMDEhMMvfxEIuOa+YT20ISRtZPweWVA22RQdwetYzswPCGXyki
Llwvc3Sn4DetX/Z4yBYiBIsqU2GnUi7MuHhLJMGQyC6r1wKxhUM2x3v6HYoWJNbzQzxKrdFV4k6R
6i+Ob14eL9fCEZtDPRtBpJTPuOygNmqzUUFu6dKo40wxgjhKofFrUmFLSzaN/81YMl6vEpJwAOTw
re8waXKfjSbtq5JHs1AFSqhjRBLV9BW9RF9ftPYYXwA2ifK0sN8GZnLID4kkCjue70B1wEtieRgg
JxYYkZKHZ6GDgBlEynXk0pUStFRGKMnstzaiScVkAkKUlat6aSNn3mLIQZWoiwoUHssn1h748hJp
K7Ha0tpK/04xy7JuIA0BaDUo1Bsp4+o0RDKFTGuoxpe20oPniOnVXtOHARXvul4rpi9034vyzH/w
3Ag6L2gp7mosqVEX+a1QEenklfSll+22mTDmnW/mVeblJRhEmxRsm3HwFaWJk0LxqMn1FGErIvxs
vHeM/5RCPt1QvVqBHC6tzMzflLWkjiohyl6m+BlEJmwLlab0la8hYtuGuZbhmhWUax8HwI/WCf16
bFULt+ccLMrXY8wraiXtAyXwsnp8wuPt/vjTC+doDhZtqoAmSIwj75JTCloTJhkjHSGTnPOZ9XiI
pQt0jgGNg2xMid6BLNzgzY/xpYckwUT9f+kMMFesjPIX9vlTVDazzLaIgbeHHiCaIML9yUo9f2K4
Mj6se7WJa4N3IVbCGy+cCRzqF1L9XmfcGkgnRG5kBu6fwPxE1HBAvXAN+ioo2nQwfvpN0+P7m7eo
NDnQ6loEWzlULMwRrWlbXaEtb5CR6R+ZUqqZEcg1SEbjFq9idIhrpSlRkV7HEDqZWdND5H0c0nMx
qUkxpMFlKGhRpfXaWuxHd4gyH/Br0qip3YSgO7RzLUT6NdP71oxoo9eGJMXoPhXECpGdn+ltYYNh
BDQ9lTjcRlanTloFKIUQXKBDGIKRi8v6c8Oo2FuxCDksg3C9KIKdCWf+6icDt9HxqTdwtk2am6H+
2sYj7+ajIroE8q2BAd3C8reSBAxiSiL/GZQ6egoKBL1QMQTcz8owfOZwY1fwdpkI/TWMoSUJ1Q70
rVJQ/vdDrBM3CqvmBQhYWbQp1NQ3NX4LZxZS1vzGHcPFdjEGESQ3UW57gR5Nu69lKHszRS7PfiXs
ei5HfB0JuqHpVbzJe1HZpGOWGAooIYF47eQMhR6tKiwGRfgjLxByCUpoP3IZfjhOkXgJea5MjVHI
830pZolbCDLvArwIZs8yAQVBrvSQ/8wYcjOpDr41oJmcoMzSa5EHzXXA67MxlM5vjjKXoIYELqoW
8mdKFh5LXUZ/opT1jUFB5fXGkqTfNVQIbG5gHaQ++8bqKNF2OlR83yTJR6/4SFTEhL6CBvsCEJ8O
Z0hGTGXiML3xPnoqulxnUGtDsCgP5Tkq5ZNe9VC51xLZGGK5NANZ2rcyhN3HrAaLbqICUE9oZnKq
qBlSpx+S3O9MKWqVvRp3ImQsaKx9TvQa4HHk+HLXtDz4s1Quld+IzgWQGYH+51UvyZesFL8iMUXX
XVbqhs9lg9n7sW6kGXvnKrVs0WwGuYWoQzlAL/KzrFfDrlfDzALVSmi0YgpQE9OzbYNMxKYHYRwz
SBv1jkyoZlJafcUZp3uRqujQ0kIdS4IEgCuksW4ztJ4ZfVOlLo+dfPObWD7zHA8qMSFOjcBHUTOU
jl1NgAbqbhVrEpNT9EPRJV+VQo4i7YdzWBVQJItT2Wsb/i3LRtGUp1S4EtF+M9TK1yAFCCoJOwl8
C6ZAqPUYnEKFa8lCwWxpOz39uF+SqhRbNvDEKlX9IkQwuyolsdkM9COJi3MQMd4aaonf5h0aJjI1
qRw5EQpHnnooJLU6Fgyi4qDsRRN8JXwyRhvbzyGLnujDIef1V57lPfY+l7dtI1xA9faVUcmLEjzv
inD8o2gdeD2ldNMrZDT4ws82XKHegVeQtn3NQNiT1LwxBujvqcsQhVVCYjvBkqFgId2rEf04bRVG
Vhs058DPjwIXFXgawp/Qwn9nHRsMiU9LR6d8YYbUZ5DPGt+ysi8snSs2gdBepJpoDvQBgYNnct26
kt4dC7+8cWF7lyW5N7UuPvtqAgLUhtJ30Gqi91qPz0QV7gPxbzEX3VQ6FGbnS6GdYDfNoZUGN47k
8FAoaWpzSqttk7z3KiWUjALItO0gChDHEUtPH2vZSXxF3g7Qvtiocc7ZoxR0ZqqB+rgM+uaTANt6
GrgYjFSCgL7sFDfTSya0vOmLwXviM7YjgxQemlh7TyK01Deh5EGBPT7mMVEOWVRxZhyQ2FEkPnQK
UbkSNYhurR/Ckxexb8WRtgvD5iP0k3sy+q86UjeWUIdnIlf+sddDtpO7FoKnWJ8do9P54Fnrskbh
IQlVBqexD8hL4Ye7cug2WQifLkfc8IxMT+gggkSatuSe1KR4E/0B9Uo/+tVp/EuU5uNdEMb4o0mj
fiOUxb7mqgLKIoMGE5NrHLakLCSbqhF4CbTkmusBb+RjS7ze59E9PXaIoSMwfxqS2ITGMGpOXUJc
LEVwFUldfdY6Ld5SLoOUeyO+BFyZ78ZBUN6jLCCcoZdoPBRQ2Szz4CluJIJ8BkhURKhDhYPFRhAg
5+p70CatyQiq63S4NUq9KSsevNSx6TOgmmPflHphcDLoXBqKr8MLEDreBOo3VtXog83zWuCkQgYB
pHDDmtqkSl+aQ5H9GgOe2khhgC60DjZyqYRgeq//AB8mmXyN5rIqPYSqlDsNLwRmxvjexEFpf2tJ
1yPBJsJXl1Q3cADMNMqbwsizGrdSzblql5ZGGfd/MiUvkawaC7sclBMhyYVXNYqrdbBoqFpdy6yq
QuEnq8wsGkypqk/RqEGRUx1BhwvBTU8uAdNVR1OO6SkJ831Q9/sIlkEEPBqI3L1GDRJvPcc2cQdA
RBTIaGXuGPqfyuK15AYfifII2p09JC2K0sgT8QjEe3VvWzLRKgX1pvJ96SXWuINYDKCjlVS7AW36
OKDPjgKmCBFxJ8yJHae90fWwRty8cUgPmPKuTCSIuUmdESXBESfiLe95MBf6xQb+4CnmQJ1GgdqP
VWGXs2zHBZXXMnhKLbtPiatEDRxfl3s77PjMTXkfXX2RgDQY8e2yJ7mJlk6HIS2bl61bSjUMSpPV
M+270UZctMO6SG5CSyfiCltMdI9rkw200WyAXm2tic60DL0cJyaqMntQFU8JQKs/Bscy645DBC7v
gLf4PpLsIGw2tARvBOiYjTISOkvixUMhdT2I4kPVyGuuN1pS8YZf0Ri8Fj47Fr0PSizkXk3kCbeJ
BkCtLpxE6C4bXDC6LYvAOaRC2j3cpBXkuYoSMI1q6xeaAbp4t2LlX7FQR2v146DHtUWJ76QaXE+H
LqUNAi9cqpC0l5r0LKvjmSG/Mxq5FBfG0Ct3tK8rJmuqj2Fk2TFuOzTuNWoBEoMIF7reytwTKj9m
zTX5RpO1Pd9QZiKKCIHKRZNflCSl0TTCsFPiGoV9kUMFTBtuWZWXRtjVOup5imxNgO5XvUfRqpA0
3PmI+F2+97dcFNqtNjC37+TU4gVxl3HxBjong0XiOMEySUCaowgJlbWEWaHOwUfC5OlYSS5h6kWo
xSvRfatIMzACKaPHSB46zdSi7bfNK2HDG57LEcThysbMuuiQgvE+bxMb2q/RM+4U4oEEAay1ZTUa
ctHFIAJtL1EQ30Yuix2CPSGGJMibUUUnMwrilcPHMFlS62DuKwaEcqCZPfhKAgW0sqrfxUT9P8a+
bMl1HEvyV8ryndUgwHWsqx64aZdCsUe80GK7JAgSAHeQXz+u2zVTndUz02OWmTcVCulKXIBz3P24
h1kpkYnCdVrTAukdNKexZQuULVXTPyG33Ty167qpc5MVFqnfLMcaNy54sLhsiR3DtRYOSpMDEG7C
ashU194JG6qWgrpffQ9vWeZt/Gna9bN8yR3/xK1i2y0rvsQEPwo3rMpt6SNDFpdd2ug+a/Pc2nMp
dwBu7Y0IbHPOB/uhnMszkx5mBFTV7rST52mPcZk4sDrcMT5AIMDDtBvSuqf2vrJG/9ulmPQcKeu3
Y77uJhmgJiu2dtPcraaaokY3EJJgm/YWJOTlQ4nVe0md0ntWObsEnmniEEJVEejnxfNio50v1rhf
xQzqV5eLjEcbdWA3g2ksgryKPL+8VuX66Mg6W2iVIiGp37lDj/HBIpxQUaP8CThWYFyDQhbWpnR7
WNwwMqeG9ibtvLlIXGY3qZoblsiFV2ll+zDSeIEk72ta1xOZ5nM3jYkUTVaHLUQCYvwiZbWvl/xs
5fqw1upk48uGvZ32lbnPbYRLoW94cK2Qx+WCTWEtsZF2WOvdXwBH2lPhOUle5kuyFGwAp4h5KcN3
MPC0diQP6x26IGfHMFAiK6SQ92NDkgIl9ImNdZEMdvftGswJjzSpKjdTVUFTi7j3i7ZS1Q9L5HdS
P6igd+9YpRLtiZPVhAfPrLvSQY8TYPQ+gKW77J9GPmIyQ87xBB4ZGzFtD2LoEb48Y5KimPQB2us7
tlqPzlpucjLHy6jTtfPSfJnSYOlRbrU8ot6MElA5iBnGJHGP4OHOfXSsodqVnffo1PSI41VjMRo3
QoZJaaqk8ZuUszBbW6TILHM6KKwgaPjQeZnIZnMPCSbUWqFfILLRNREJvdgW1WYd8GFxRu8R643F
hEwoC+fPTkt/yxGNHPl9zvY+cA4QeBgjbeA3d0btfXGUjjveH1gjrp01H0PJBgQY+2eENsSFMrie
7Ux5BPInxDItPYqCPAoH+32y+o3PaYQM6v2KWOdpbBMhgUov1fy1GIWp26p9XVU9bMrFurON/zQS
yO2LWWXhMCVw9U6akcWyKGJMfSRuD6/p0IrXwU7ZhFjhovxegU3Hns1RPvXrWZf607PwXug6LxXx
oOCxq8xhwT4Qg4gK5oxJTjHfpyGVE9r58XscE+Ms1t5aqo1p/O/eaZ8b0e672n2b/PoccMQSFUxH
gT2lk+hR3/eou8b2UqE7W1a40UzgVOoeUy5jWMYs6Lf+zFLB7RcE2J9Q1UEjxYo1s4Ju2SyYXckU
gKSYi/LSLZInyu/ZLii9T2aogcgKEdkeBVmkwnunUxQ1keMkpizvBFnPfuCebM8+zQPSWgrp4cvJ
Ic1ttGGha+81ksKZ1elI184dFQXyTStUqdhVFX3X7nyyjDg1TF/nSSIhl8Ry+exwsTQDu5bTT8Mg
DofMj7H3gX9hJOIq7Q83/7HyaY00+quQWDvaYhpX/oxTcJFW/qy65ruq9bFhAgGCFb8Unl1Dh7bA
GaZUWHsIaM6e3k9tuyTeZN/2QFq4iVN4n0gk6s5za0Ec6Qq0qyPgknvntr+3zbtAtyjtNm2lna6E
bEoLqEdNrohDRzsPVelwe4FnRyh4z379LdjwzDU5BYtJDOPfdO2vvAEyo/tkMCB5uuVbS4ij1ZA2
3LtzhY+IeiM2Ar1aHiJxebGH/czIHlYkkK433lZOJDF5nfhDm+GjxmYoUmCmACTR4hFxcVq2NX27
caQPp+Al3HiiRBOD0o4TLG+sFu7GLMMMzTUuVzrv16mKRLVGa9AP8dR1GyWf/RmZ7sX9vBbyVAW4
UQnIRJz5CyfqVAqRFiTPGOZikQQAY8YALauCPattVJS3ciM1CiHrCZXsdrBdkWh2D6NhyPttkYpx
+bZzg1rLSyeXvy8o5ucC7bGBgQ5bN2797eMPabHYrdkbNjf0r0XzzvLxuxndt24dn72QPUPdHzOL
PkoIvZOqG/deDsBKtVf4Ms2Fjp28vBTVcqeGPLK8kcT2gJKrLHFLSKwf7bOH/VmxX51TPdEyeCBN
GVWDTCr9PEE30ky/nO61H596TSExfZnDO7fiaAlfl+lbuENkOiQe08eug5d9gDF3qDz0ch1h0cmf
qqKMWqwlGs3+UobZskL+OIw/5cq+Ch6cZvkBO7D9go46mL4xsn62dZe4S3nyaf2h0Mch29A/ikWe
DebK4KwQfCLQXWXFjMh3nK95gd+icxYFbRIfPXwLAKjvDtzzt7ZDkcvpfBbs1+pt62l4VOKJS/ra
IVyBu4DDaIs3pMkQQArdh4mL1xNyz8LrDQ1wx0tnixiL9M4b4CCo+AYdAY7g3mduiiTLfW1GJC6q
KFTkGhi4G4+e3Jl1SYppYFiOoMaE3+RUFqlaz2q57+lphi9GB4sDHPyihAJ12CNQPG7hZt7/svJH
Ra+5lglcg5IC/sOVOvSzs1MTPlst46J/9LkT10zvmtbf9b0fVfNbXa4ftiqjvEOV5t7dvtwUYmNs
0oU8IAs2mepg23W//KmDxe2AW57TdDbTJUDnV95MatBcOfV6dFf3JGYw0DPW6yl8ckM/CSpUsDlU
I+yztOYvga3ZyBy/8j1hRIJ7TbJg2Jb3mJWHaXIHYwNizRFQpRdojw6iPjnoG4094M6AA0ljEg8K
igDyCr+tk3HiV8mavdWvqMRq3I3IQLPFfu1k0pIqK903FYax7owVu+sLcX65jTz2wXzou/5hXPqo
Kw2ckI21zemwo77/MQH0w9KSmdk/Ty4u63qNLHRu2iAyEjjM7LzZNT7pDMLPf+X8Szl5Spj7qOBg
1Q46XRCZkNfQ5Hf5SzPxx6ICWm6sY27Zr/aARrN7Ns2H8vmJIjyqXLxkYE+5xoWUF7h6ShTdXD1Q
LzywmUR9PRyLlj4vfHlHOm6o2wyekeng7K1WvVY5HTOGJr0YcuDOLq45l+VxM9qbpoCcMb9OA2zl
iQlI5I3lM+BoBCs6brwUoA+b5qyq2o+l5YLqs71UTgMug9Kbjmttyj2EEaBzzBR1S5eMZIFB1Lgf
yh864oy5RfksccHkcCePQjMgAYBNOw83TzWuSRn08Yo6oc4hfQDiNDU41P4YtTW0SnmNjBz7PDe3
nDeeOnMNyBwejwtiV+Qa1dP5dhEFVptQpNjRVSUGwRAlhhkD786jCD9GzTuVS+o2Aay2AgbMQmZe
kANNna+WpSFlPwI+rKRKlxyu+mODomWMlIuanJGNEP5WFh/IHN74RqTKvfMbDVyBxMT+Maw6eSHf
tFJvkbH5NCCWeOYmBaqcOLAAdOGZXdCTleP8d0PsTF+VF94NNSYt3Q/0sEAJ5Mm1OtS1pawxU9LE
fO6TskUSKTI63cbTWdXAWs3HIoeFrudVNhSk3eAmOSm6L8W3zk8V5OYzcIetH9hQLu+03ycBrWO7
uevLS447uw929lrAvBjTD2qFMA4704wLhFdfRi5PQYGwCT/8RTr9YAgm66YxAgq2N0H3IZA+E+Ko
8mKIQxvN7tCRJzRGTQK5BAIaWXPwAfGhj+Bjwmr2ukLKYtSlxWkfZ3ie4FYGKH57OEtAyxXdctU9
Dw0A6qr8tiTHjd3YUdU+W+NllEgY6HIXFoLVGSqlk7HCIMasYcbDGu4I37aL7tRunzWx06G2vKgo
rHSwln3hGARqM5TtQnUHKxf9dtLfvFr2yO1KBZNnjETEPOfXxhHILEKqbC7ZA/x638oaRCcBiayE
m3hen/UBor9dbzpR4R21nIud7GAJOM1OsHVs8uY6a5sKJV+CprAiNd17ZbBzXJG2I0HtCy9us51u
OcoKnQ6ozTKuyNX2xw8ykq9cqbcWtXsUuPLRzLNzT0mIEYG7qd1PDraQMdj4YmesOs1voRbAHNst
1Sb2vUcorHYBJrStXG6KAT5mhSTRMnsZruknG9EJJkKRhzLIFzbJRNjT16JxQwAKo2PRTKyr6+4m
ioY0DiFBgcsh58GvRo/ecERVPF3a3p/vFj55XeSXbv0SiLb84I4FIIXLgUW0R7ORC0tnwTrQt9CQ
u7awrBeflexJkoUMUeDzXAFtBkZe9JKm/2+C8f8iOvhXJxbTBTUVq16O49p4Y2REtaSgxvVDXnLr
MrLuv1W13yjw/xOf9y/U+Fw2/VSULbv1bBawrTUkU9p3hY9eOVy8rQeWzEcDX5IAP/Cw7NaoNsEQ
kW44eswhTxhKn68z4ul3pQKLHjm+w3ajJYYPsBl5EBncSzz2fGt4c/iyiBvkAgZATV6VyjHo/xHM
+29f5n8UP9DO10uhZP/3f8fjL6WXjhfl8C8P//6oGvzz77fX/O/f+fMr/r75UeeP5qf/11/602vw
vv/4e5OP4eNPD1I58AGV1k+33P/0Yz38fn98wttv/v8++Zef3+/yuOifv/3xpUY53N6tAHX6xz+e
2n3/7Q/KwPz+239+/388efsCf/vjcURIJP/5L6/4+eiHv/3hOH8NmBMGvucQuDYHN53i/HN7hrp/
9XzmkzBAIRs4/k2JKxWG7vEi+lebYD9EcAb0UwQr6R9/6dV4e4q5fw1s10FudACB/f/6UH86Lf88
TX+RQP8U7pX+b3+4f764ferA1JmEsHUgjksD+18ddXQ3oKBg3hh3QThuRvD0/jL4+zr3FOhkTtCi
aKE/encCj1+H2k8GwIaAr7BvOTkpsrUi04PDCn2hlADifFL8XDrwkOG6MvvA1byOOtvQPREVwRUr
PqlxnKxpxnEfDvOhtcpv3GkAw21gXjFspqp4MrlGkT6myKwukXTX0civB4PKr1hOiBLkMYFdeIZQ
S7MpB/f6+8kc4EfdrF2qVftrDkN15VZtoeRptrbi1WERdNouoRukU+2nIdwATyFq5cyqcpYVhHzK
Wfw3yitKfmso/nlL345v4DlBSNAUO6EH5P7PVL0YezrI1p3iRk4KhZyLkBABxqajND+zQLep3XXo
Ncb5kwN6PtsTmu8SwMiAknJovfqBDraddDMv74DZyQ1tGzBB1S1zU9q8xCht3RxXevz9QjmuzmNb
nGgn2ZOhz4FuhgM3OZLFQ85enNLcwd6nveqFo6sx7RLjYNHd79f+ftiEst+hu+ydwFzXVRYpOLHb
/xGchpy4h1rwvWeH7aPQz7PXzDGvxwqNCMgqR4tmV/RhzFDIXNwM6gHMrkv90ji5OJUFBDQkb2QC
xFHtwnUi23Bw54QaaZ7ZUvJsCWqWOcvoPakmNUKUR+wH2ciYf/bcPjgDAZzgFe54sOichJcR+JsF
RVe9DhUQQAWbxF04hPyVtwFSITAB6Xp8l2NiDZmcOLkb1XaqyWYH6F2Lem/V8/TiMlQUM6N8//uh
ys2lG2dzZSUEfw4Us8mEgv90M/2Iw7JZ36ewz9ygFbjWemCxTgjTW6ZgJi03v7/sKhr4K3liJ4Ph
UIx+ifPaAc7s+3IvJwfXedVOYdwuPJ2LsXyrnK7dYmXzUhcJ9G/QzIGdq/iCFtESdUYnwk4zXJrc
pT/wBs5rvo2D5hm57Vd3PoOSyu8ISFg9Os6pGcM3zcwEiXXDUvumnqDD6gLX9kNkvFCOItz3yf73
qVwdb0h8ohIMUVs/8yKeKtLu/NaYLfcH/8Qs5p+MbR4w34gpydx1D7//sxKYFDeeguuRb85OWYnd
0LXqFJaFe5zHzG21c26aYcYge50wbXqQZzVyFvLeOuWkg7REtQ6mcPviw1jLEWRksCt56J8Gq3Q3
fEBVtWDK695xglub015+P7LqqdwZ0BRwZe77jZMPLaYugEy3rou+MDT6zR3nEX1XU57AOp0LK3xb
A9WdWV73FzP6DxOog/NEfHTZXM1VbKDkov0FLVQMDlOf+tYcq7lrT6PdN9uwgeyr7FYUfIibB5E2
OseidL8n0rGD8uqXFR0CgN1xS/NKH1tnemjsInwQQu+muvumOoQXtt15oFZX97IU7X0QiI/WeHCN
QNxUZLxlei/84MEVQTS5qj3pVg33MKAIdiuoO7n8+Gv/6qLNeXDWgcQVNpjjhMZ18sPuuep9nrmK
8UM303LTVOHD3LLygXYacxxQ1UAHn+tJnWA8pk6I81igJ69AWTTqrJG7E43LJHZ9MNU7Fswq6rTy
7wA1+3fG9Sxg1wBwe8dsaemvew/zLickQczpvHo6loPJz7rq7DOGLfTtAVQIWU3JdOq83L8DaUQT
22iZ/n7DqhMiqQrLzzosIHFdIiyYIKriUbs40PJm07QqMh6NMu8BKcK76aZtWaUJNnBcCe6w0aCH
waxkumizJv/8WYE2fttTDoOJ268wydHnzJ5zmPK2SSiTbBPOUj5agP92+UpljOaqeQxtfFVHiOz3
k/WylBvVW0us+M3jeRb1+3orl3//33/8DFIVNIyMnF2MRowu738NjJ9q4ftvlhrsuJPA4v5jRQ57
uKhZHTWpmen41tQqnb1g3oQdXTIY47EnVzQ2It1u5HUtQHiZTt8LgelsAF7NZnAxM6kKWyQKy2Vc
eMFL6ek1xWwA2br1hCXEOBU0OHlo3f3+zzjLtyAHzGog1E9Hi25Yb90PRXBefGQKhc4TvFNkQoP2
CeGX8BQFgqzX114F18oBbZbDzTDAuBTwx6UuDz2jaeksm7J9bm15b0/WJnSg5vfxo97bYOIiWxT6
YEm2E9KSeSBwUVmw0gKDWb8PE1ooUr+oUAJADdEBV9C1e912NDQLC4n+zQMn3+0teAc34QcFOQuh
Y3Z7KwC4iXSwsMx+OpEidSck9zInCrSXCtBnhJbJAhgfwZ47q/A3nkszWjPsWG6M3PSNUst+xjZA
5mbX8eaaezAoB6fT8DxRUsLh2QqvHRc7CHihR8Hcq3vBcpqxzt+MBPfGmIPMdU6oc+7r4ib6mE/l
pLbaAb1RJI1pM8197JfLyaYupq3DyBQ52j8rrUoEizoJVFVpV5abQcGIYOzBh/UgC2QqCigyyvk4
1eHhdhBvB2L1AXULFY9jA86tOIy+l3L0vb2KQKbT4W0M8fXMq7sCpODPhFk7aVnQzOUx503qt2pT
2joRFujyMo9RoZ5qIA61sLOuzdacxYM9HzE6v4H8IR0qZ8MJ5n3WCbwVnmMGCE4AXL1NQRDs9MKy
0TJJEzqn1SDL19K73vQpaQXwUzu5kWX9anAezHEoV0hp5K7Iq6ybHHTH8zEfEc7mm4O11M+dCs4T
uGRYmmCVQcZZP2VFK9NqGZMQagkQ25F/RzmLC1Om4M2RmRJ5rDwERkGP+w3N2G7C5dJIfgxVHtfa
i7yw2zqsuXLWpRyr1UwTxzTZAm/w3goipCdtFKWZDch+qNdNW/hXUvQpsAuAtQBp/TB4L/G3EVxb
xAeA3zoIL5jriE4eNNSAuiDeaAJwkPzch7gm5QpgG2+OGqDww8SABjTlfGDFdKGBTGtdpAFDTz0F
9223K+mc1fhiHyX14qoOTl7QZNAyx2GoP5sChXXZqPj2d4YADCBk2YqlBbrfb5l2NjlPcIH9gpzm
nQf5bunLo1Yd6Keb72jhlVviW1/tzJJAQmdKu2Ryuz3RegNoDCRCCXg6yBoLzFPhPldFf7q9C3/s
1moz5WOKVDe7QMWDK6eGyCici+vYuyCM3PPcAbgvZNYDB1XWshmFFYfTlIiKZnlhPQDRaPtgWwJb
bds5yQENdT3swXA98345yWF47gk75Hy9q2m1xydP2jpGjZsWAxxigax22EZzZFdNCsZQ+DmkfScE
CBwhBt2B5YtHRU5l2O2rsUFeH81GPUMC2iTMWy4OksuoAYaMP3sCXzLj4OTdGpVTI4Mdg3wLMw77
3C1TqUQ8OW3c4VTeznHvnoluIu3xtA6Wvd0fbyc55zAuaDQ2wD6mc3lk9bAVHru03P394WYKsmsy
e71CRayb59ta2ITLWaGx6F9LmyYMlWoA9nz0m6toxi2mzt6W2Y5oJguF87CcZx91qZ0uy5gt9tdt
PasP2N2uzuyl3RoCDWmOblD9Rg9xXiNLuI8o2uLBmXGHiDtbTAl0K5lhOpspu3PdJlYifGWQQDBT
HVYgp+a1C4u0XcXpdhYGy73aBd7Rczdrq5LcXk5hyJO6k68TogRu/7ozXqZgLFbaIjLa+sJGu5ml
eeuL/Iyp6bivvae8VWljk21AZ9C44wWLRNw0dNOVMJxeceNAnmMCltlLl1F/urhYMAv5wfwCx9+7
N25wU+LmZ2g4oVzKT2NlgZPYwFtfaH6UbIak10+IBTEM1AjdUuy1iyM1Licodu61HySFgdOCoqmG
4Av73PrsEoTE2/aB0XlLV7YtpPvmTt6poUNMh4T2sMBoALqirIGgQpKXSlhQOrb8HWLLZFlJjWU+
SOdleQrZUy/ENc+nQx3WaHVxMGd/AMpaVxED0uYxCsbVj91hxLHyXoELysSI8cgL8zbg+vWIfpUI
QuQYpMGAM/jq4KEf+XEGPSaLd9Zf8yJ8GUo3CYLy4sn21LXeobbVvvTabAnlAYg4NAZN8dZY8olY
sIDuexkRqJdcS+PVzoeyi1dnck4CuFPkCeIkTghZrvNo0RIr4rStc7EF0bq4tzjShUJ7GfhPuqxT
uTibUkAnAujIT2gBgtKn10nxpMXEQoQK6Qe1/jGv5+/Qm97dkafTAvNkF2VdT3EXWus74F5GcJQZ
gE7jiOsPbcNjS7xPT0I3xnL9hc7oaDks08uw6Zv16nDMfVlyPcjW2QUSGRz1lQoMLgqmBwiVvM/Z
5A+9ORtHXwsORcLY3+WdfT/OUF15j0VQPoWlkwotMtk5IBrI9Op1BOq2VsNTHaCykVHlr8dikT9a
0ne1vsLG6pnowYnAYr4PY3HsSvLB1bTxnPmZ+UEbgTQ8WcJ/HLwgW0sE+HEEXY7zBmKg1HbJFnIO
sBzFB8Ppk0ZtGBS/Be83q0SE7pr6uKjixmKHyW9fCS7CSPgtbsdz2XYPhodvnodZwNaSe/7dKsgq
tZtJQKYaO1yHNluxZyFxvzvhPZ2rs6XOPQ3uGfy4hxCMbll9Q+G+H7v8FxEyCi1srqq6cxGhY2a9
51gPFcqzPnSPVTiiSLH3hjy6pL9W9vIpTXNpi/Dexfo3+3ClvYXi+CgeyBNq3MQhdhLawzfjaKUa
+znUYomsIRhjdgbH+dKHiDxD8VBHq7FxrhVoqDpG+PCOVuaFV/q1DaZ7XDPPg9JvtoV6HBLtVtXf
q9EQnhdTPA791sONDx+RaJLopoFwX9BGbKHtJVZ1oPm7vXjvY+jtu1V9A9fUwIzWs7AXSNKCBdJm
vl2hUsKoAtfOJVihCTKt9Q1gHcjS98BqGo/CtsCrWUlXky+M5kD3NdQazC9M03GmarY+WiBtFl0e
oYvfzHZxGgt49BWpsfdiMTfCTl54FZ6cEUQAD60tXzbKmiHKEewTo1x7Dj2I44EnEpOfFQMkHuMo
DjW19it1nEiN6qIbBystGrCNxiw+pMfJMDgk1r7h0RjY0AIPQ2ShJIiIJdAxbTXEzkEQvqxVuCVY
YnjjbvUgp2Ql5rMhiDiEBG9QazqI4G1hsF6mCFVv1V7Y/kdo9XfKgdpkKEAKQefkBzvIk4AIZ+s0
HiCvTSd7SW2NnMTKJOE0PBUO7EhM+wKW+2ohlr1md3YzYO99hwYnHvIatfSpaSe59RqFjUtRDDR2
J26CUws5UTLabZAA/tuOVjhtjNGHSWLpXAmGEDSpTdo2UE34XEKqgh9Bd4eFoAI2gbUz84r2ATu7
jNu+YfFsvC+QeOBqMb8cCRQmM6Uby2IbyKTivNHgDoyHG62cOCzNvRbWcNNmFQzKUv/ayY1aqru1
M1cDCR+QsvHdyAdncjdIC78oEmxZA//TfC5UtI5fq1gPqkQizOpeB19eDZr3jax4DC3cE4aDP4MG
N0KOYYRKyRu/dxABxy5zTxe9B4tzXl3AMadJqynycbJaUKW2Vf3qwV9EuZDvOXxPGbp9B/MTDqTO
WDGhfxYxzFmvtGm3uBIPrizuRz5dbEhxOhDzsBjOCqQL3JyFZUF2DUVezfg8jW6y5uIYzj4sMPyX
tpApmvCshDRW0Selw/0Anbcr3NSuPzEdHJNFnzgoiNhx81OIjiefUZWiLI6oRTI9853DnrqiSfu5
3K36s567hAmehhX2Iihcm3LaLCjo7a6Oe8881BBZGYrlB+jpK8L3YmtAW0X6g92D2/E1NVuhRpR1
EK2Ma54OYZlqrO0pJGWXCWBMBPf1NzSxD8HYYDImxClsJQABq8gwsncPfhh5wj36kerorVWUry1q
t34zH4UZy7gt3afA2IhbgKBvglfZimEQoim2mnsga9hmaaSs4mLnTdYG3kNhqQvA3azi0Gc14cmf
6o1hLbagXw72/Wb5DgZ0GO26x607YKpcYt7GSZFnD3kQcnQJT5zFuzp+kSndQRvYH9fc+iV1nnVC
nVB3ku5DWcGzAW/VN/m+Vf3PbFcpmVjshXUcNgX2MeR9dz4cUiokJ1Ud8v1u3RexjlWgNs4I0szx
EkWrR7+csxE68RDcK8TjIKeOUHl9WR58KC07bbwmqktQMOBjIs6LS4jalLBhr0fI82qycTnPOMT9
+trzz1kj0vEHqsL9bQR0cNnWDfV28MHiYqF5c4p+OxOajq6bTGQ9LU6+mwNkh1Od2rAktwDOTx0k
8qF3zynZS4+u0IMA6pv94tNrSoTtjeymOPzV2fn9AjkSEqlf5CTwWMP9mafMte8sAV3BpPQGkm10
SQ0k8agvRR9sAtNvDQk3YRv8Evrk3XYjTDH7GhpC8iww3xLq4EAgwK+gOhghz3GgPBDsHrTfBkO7
P9x2z2ydDt1KgAerDPOvCcTKd5VnHfKaZpMa7lxfPCnIuIBI3gUBchxn3HCkPK4EKyPVG7RCr8P0
xUe+g0giWwtMokA4hQkQgDlB3FXiE+NoSec06bS22y7w09Up9iAhT73d/U/CzmNHciTZol9EgMqd
5DbI0CK1qg1Rkpp00qm//p2omcVML94Ag0R1T6M7M5J0N7t27rWt9Bj/15zalsq2VWN/GHbFcJwC
OlCXtPTHg7U2P8Z7Ozn60ex2Ox2XuzifIkY+yyWVjF3zpGzIW8ADIfoxJAmyjgqIAreKv2II4E4H
5zzzGZUP6sEZAVt4ZUrn22CXP2efs1N6LprHu2ANA9DqPuEsW8QvJn9hmiwPQxuf12aMGnfm7Jd/
+C3yITO4HteS8XD9YxLfvZkdJqym8NxfvtGfda827ThtUIV3lbt8jlP+osECvVYwSS1d8CQkeybI
COqb2I83Sys2htd/NNBByUCbPAcIFouzCeQcwqiHzSp3hVO9Gq53anu4k85CxHLiiIdsa41AX8NL
kGbdRjniqmoWdUFJBYbYTYnzOPFv9RCXeVM3WMTDtqKTIR1ChFVrPw4B7UD5GsvvtX3if23rRXPi
HpIVL8UkxneRV3tCNnfNFJwcXCsLuEuVHhcTZLvI9kuOEdpw58i19CkX65M0+6hLg0MGcJX18bkv
p+taxlv0wm/t6Lsb7dR/YjNYNpS9Z3cNNomxvoM3l2BC/p4rGuIpJW+nhlkITsMdue7mHDiNxrbN
76VIuLTQoPYFV+jGoMZlR9kmRTydpDpyPrz0vQ4zX5x83qGmYWfAkp60mRyyYN1Yd2bBs+C745Mp
yidyzKaNgkQfnRwzQQ4NKXZWHW9V7jTHQkei8+ud3QS3DBtQ2e2WjlConlWZlDaPBWqAZ+mbVdmI
ITVnr94s9o+5xYcRJPatnl+re9nmBct3NiREmGeeVz89I2O/TuvvllbZzdOvqSFOBDwcwZUmX8Nd
oe6WOaj6mB9st8k2Yj+1ej/g5e3mvSmDV0bJe2r57/UUX0Rq3BiO7Mflh3vUNBJhKY3NYKzPnRvv
AqVu5gKYXfweYK5Ymbr1IOtKw97OikYXtceFYRGDu2zwM1QjAOs47aywyYuEAY35O8eenI2wmV6O
7d7gR/V52lc3tEZ/643Gdxeac+PCU8m0unRj8C3DajuXR6snT6M0bsaEAdRjeDkSk7kxQbF196BX
/zh1/Cda3HSO/1IgB2ZMirYBob66qjj1uhBL/r42k2O+8AMJH+MrQaP+2TWZsSeAKfYuRREQCJrY
NrCeycwO5zk701gAsvmhM6mdDMRhVc3WGzrooHLelX3waPBqWUCmKE3AxXKzyOFEt3twwZ6HyXjM
bYrUmuGZUFcbi4sHbMNtCCm+Rr56WcB1pNtHsz1E3vBsdsC+F53D1sTNVg9GlGY99hsNhvitXE75
VIU9Y7dmvVaW2Ho/C1L5BloPM0ynJxr4kIyjfcAGdWUdff+IveRg1l+G9WrmLLv4PvKje79iO3hc
gzQCv6COBzPLjG1gZQDO1d4/ym45cRSvZo/U6G38jplUST3sfZ9W7yV3vC2pcPwa2Ny+NBu2ym2k
u27qvUpe8tSC1cu3NIEyO+v4vSLlqq6960i9ZVskoinY5fxQXbgXWXmOlDSc/OlkpG1El7TpqzV0
6mKbep+MK0GAqRDAZGWKUNrbj0n9rTc+3PYYxOfcdfEDrOC0v4kkIkmh7g/W4t1M7xhYFvO3P1me
YHTVn56/LcR5htjyhHN0TYmg9U2McUQyzw011/bkye77z7LCmJSh28NIoiAN91H1CW+WlWlQM97Z
tQlT46PDI0svRgVQZeFkGj98tT766wXpbeg+6gWxKjZCIL1bseYM3M19yUQxr+NNtlphIeVuqvXe
h/iFjn5Ky/zoWwykKtS/KhSqCXu7B2OlySv49S/WEk5IdotF7bJgyU2X0MacmSn/Lvm5e5ksF8dM
FvRsxKWmP9nJboxR6qZRBAf2qllcC6aCQAW2UoXzSEhQYREkgj2OLSQ6ODCIxiQ32PFTev/SoXvb
YniS+eiHFak/Ua2CDn/zWFGYdknJo7h4D9Uw989G2Z0GlR2GajUoU5EzG8Ys5E0QN2Sznga7K6WX
NclrwWDlSPxBH7VzJ15MK4WFK+hotWvcgpqYf49JCWORhTLQqY/tPMW/9eRckDo/cBIvByMr3Jvp
phbhjPoPY8vlbLD0g149Wc5//7JzCMErKq2o+vh//35pCVLKBvEhO6t7yidRPXrGOy7rH0zxxLnG
/dyCejz8/ZJNmGkc8nejmlCl8+DirSoT66O0wGCxsKwPQ3Hh/fZR0zLCFl2bbV9xwdx+SWIYLR2b
z1abofupot3642I+q04+18vSHrKs5kpo7eWbXoEo1pVnQ6j7xuJ4Ta7lwqUhMLvtXCVX7DldeQv6
WLwMdUEiTpx8eePbvKDPGZ4aN4IetwsJfNxIi8H6HPf08lo/GBamW2POuh9BgeHamNAT5xJh0Zdb
36uS098/1ci6ewBkqimPWcBmus+4DXXxc7t6VbByYbG4OuwnbBGt6dtvSp0xP4pXPxnQsLoaXnkN
djVGuk8j+V85o/8I9vgXZBFIx/JN4QSm/8+AoLb2Uq8cvSE04mEOByfjzhVB+e7lvbFz3ZRTQrOs
S8XmD0ShWnXFxVEyucBXds2+iQUDRrt8rMaVoqiIq23eawvtFubbopHf/QcY9G8G5z+Zm78rg/6b
CQmcQArOfttiXv1PsKwwVuzFrIkJWyep0mhaQxKM1pvRm9QHLEYxjaV+FFMW34rhPtqWnXooHEbj
0KrxWa493fqiCs753ZIX61O9lEDw0m1/dc3IP+CX8Rk4IZpcr4o3zJy3aZ2T83n/sub978p6+/9/
on+kAd9/AYFr2qb0TC+Acvob1/ofgRRJbfsZK6bMkK7dv2hwgAf8cn7UNMZttpgmOA32y8Jr0Fql
yk6G8LowltNbUWEmMz0pYNLNsHGX+fGeQPO/Upb+G6z71/dnCyJU8CK60vr7/f/H9zcSEzEadmeG
Bb9stN+ZHF2HT9vJJ1imYkX/yCx0c881/Es6vq4mtsWST+/290sy/q8li/Z/R3fwHfFRmY7rCssR
vrD+mVxmpYY/BHd9VGhr2g6Wgd+obrAL22T0gfYy2Bte84Inw7RPjTTsY5KaRVQlZUHRMqlj7Z46
p7wlspivguFuhwkXf2Brvou2RYnIJ+/5//8tS+vvCoL/fHLFvSNx+O5tx/N8559LODDowicynAun
VFQfCNRhuhJFZ5Bnjm2UEbVFADTPdCgwfnnuwXb89ajVQKBhEtmlaR+b2dn1adJC1Dcm7oGYcYjG
Yo/6lcaDh7pSPYq2sKLaJLvXZ5M5UGuoq64+JLAlecvlphPGj6Rj3lbX+tmkwRj5VvOha7ZvjpUl
I5QcPeIFs5HjShWr0yrrp2Z14hdO4hAWrYnk0DNRzPW1nQd2BvTwPGtZJ9GQ4XyjT2LXeFCRxjB+
jRDjTk5ASix9INCl/ZWp5FuZrP22kB3TKk1wxnqnK1uX+zVwUZecJJQlO0kkcUNW3DfbbnI+uwpL
uFsPw85sjH3vtFiahuTsdb442tRP1YL0HuRGFnbDchn79ix78VtX7qHIiJdwhtXYipyrtR8xso5A
Tap2f8dWQPhwbZ3Qn589R30z/Hmn/LYm5MJ8cQ1hg2hjJMnITxjn37bVAbobrsS0Spttp3d9/nJn
aDvbfMDpwByd5rSql69pVLS24p0YhGQ/+ys/n8wjw1+ckKDaTy9xELLW+L00CCes5cc4BJfZGIlG
0UBunYkjaSpI1+gRJuJmrE/0oFHbIE00Y+FsZE3b2vKDb4xxiCHDijdyQh09DMekWM4E+1wJh3ly
y1NQs2VJQNxLa/nqAwZmMf3H6BIyWHn2bobNLbg4EZYICKkN9TJ25W9LjWVI203kw0Q1A0mOrt9t
4yp2aHFjwJ48fUvot/qR8W9fE76UOWzGmNrXqgUC6atRb7vcLLe4TzbpOpGFCM+ARgE4nzNJpeer
CgsNhzV0DBntb65AY0wS63B/RfHLT4dpSr5xfeNvDoY3vk0Wx/HKYpfXJjzeDFCiX/zao6vIiKOa
7yG8TXF22vJSJkm2xQ0OiOfIOMQ8hJjaBPsKrYTuNjgSFZEeFoNUhRKQW8XlsWjsd4qZP8pXdsiM
qdvUTma+9MSd+Hn12s1pvlf9dmyK5GsEmrD2uc9DQf6Nd3IH8unvmAQ0I0kGTBOkp98WWixQmwWh
1z4TN/+7HeSbs8glqud4n7WPrZXFm6GT5bvEAyaq4XuSB4+Z6qNEgJv5RvzdU592Nx/xbl4Spzx6
On0rErbxWp6H5IpVu8My0ZEWddQmI8jcy6tbh8q8nUxLh537CFhqPc1+5T+TalQwmCvWwxPrnXz6
W75M2eLfXMYGsc5uZR4bkbt6XmiXClfN1HhnsqFx8/WOwkyH80th7Ira1r1QrRPm4hrfGfIaW2Wl
Kuq74tBPzfNozYzHydna6MT4AeT4mlriyfCry+CW3Y2osMs0B+Yt9QD0iboWm3I2H9c6+7LrtGdD
0LCXlvjp+tI6gFh9dCYlL9zTLiZ1hTvOw/svnqvEwXmB7WD1E3EuYBK9Wv/Wypu2DL7/DEWQ8Vit
dtia7nflyC+NP/MaJPKwWtRUYiAkATfr1cCa+ui6zZOBW3evGoRMJjF+ThUIxDmQiOQUHHAYHfkH
TvdE60Pgr8sBMRmXvsfmhkzvunRMrqmep42VBs6OFcbFxeypMLRrbopArkjVu/6eJVJVBTbmCnR8
sHBXg21GJIhsBhNrqqNtfXUcrKJO2j0qtm1vrBmTlC7SAo8S6qMNK+gBvYaGQcZakqWvcTASUJJz
/npEgOyWOBDYChUF5buXiJyCP0eTmnEnIFSBuCWbpOywsC624vnXl8YTxSmh4ROmtbzcAx9IpQEW
DS6CV+fR0cB8Bekrs92PkDEudrfS+GZXiXcuR/li+IX9YLxMDEx3zciMv/XsNtSjme9zs8M4RNGE
kk/zrkyooUKNUU9lNXvVjRW05n6obJsjfnxDRNom81vXpFxmwhoAuCYfE7gOldEUL67MXoLS1+ep
ntrrUqtdn4P5EMEWXLT1lDg2J0nq/cENXQJTzeKIOIa+0ei9XXLUd+AIY+vXoTuTeinI5DjTSe+y
diwOhGrcdNmmt5hfQQvlh5GP/Y3ZcJvJVglxHbdhjXnY9PAxtTHeJhJfr3lByx706asZOMj8Btvj
2/ysTH99lHTfZPJ1J2EgPLZz8Tz2VWimlEqNHwfAF9Ut7fwfveM2HK+c2DZvFEzQLVPKe4xTExXW
nl8bkMcdymp6cBctQ8dN2ltgYLmbk/lYGq6BEBS/6qqon02AoFz1TWShG+DEwcMujE5cnTyBMqr7
29wN6VHUwU53wQhfoxcKXsiPGWH3bvuaZY2RrMFcusKr7YCarFMGbU3kUqvDcbL7U96JKEDq2sft
dODTTy9/v6QBXDjIxa2yOHIs5jFbXRfTLTXi7Ijk8bX2iXjg+h32+Ggg0QeoSW8tPuNF/YjHAum+
B0dg9SNY7UoNZuRmZMVOvbW0J8JySQkb8CWbQLhF2LbrB+d/f8GfiBddjcfSBrNgTMM0u9LgX5J+
sEIk8rLxppTVH9yVJLbASyWjgyW4KL/ODslofnZ3ipy8HitMNai+VTJ9qRwWNFckcA04QSKGucN5
WLnjXSnOJAnFVwctYRpyf7MWfYV3sj4jdDOe9ZNkOtf2SqJmJxjMeas4ZHH1UmT5lybZd99nb6sC
BZJ1+ZbbY7MFkYPpIoUo7Mlt2zmN+a60zM8jXepJFkzw2gD7YuoE1mmc1+6tV+6zh6UD6VSIbWW4
1jmzg5/5IIYLonNEA8rN7Dinnv2cJJbJdDeWSfMAs35Fzx82WRNTSHrK35qVRuYOUq6wqcP6mKr5
FgigGf8eqjW0+qygVVFlOpa3WerZrhkQ6ng5CbssH4MC2M+X2MezAVtkXIpj6jBY6+zkMU+Zj7hV
qglciiaGpVERDMcmvRuW50EdJxf8zJ7Jk3dUl0XxwuRncunG3Qwwq84MhJJV4BlVzOsSUY3MdR69
GezD4pze6Dx3jr6hu6eK7mxKid9ptFUfC7s8214pHqYCcWdw2mVb5kSrIepbbffMu3izzMQ/Mej/
PgQ3DzPYqfcxpY6u/NmXmLSbQB8yQNVtUq5gU53KN7jEu6tbn8fFoZDqVX8ghuyCUeHBSrN6M+XG
1U+sYWs52alOgfxxpTOVC1oCyLDoroYdH8lqedXCdM+ZQS0zeHjb2iVId0ZDWK2UDTueUygAiYh7
bYddK58YeJUXrRAePeqoyLGQadTdQ0W0THKj+jOuqxSXfqimAxh5OsqV5WDDgBBIqFvb3+rO754X
m4qJwvFz8Zh7TObPYYECS0Y7MhxpUpRwZlIdHIwuv60dd0UwAFV7K3xs6wmX6+XolH59miq6JsZf
RQM95SWRUTFpzBIWks2kYf/ry9+/bJhz7IKl+yi9tLj8/YJNod9M1Ly7RZOcnGcSSd9fPqQ5WE8e
yGO09p4RjU4VrQWH9eoa9OTTbpy96ZwtyVPmdpgZE22eCK2NDHfVJ72YeDRJxeO5MoqbZ1rFbSzb
8rZmhJhTOmBkNUlItDUba837l79/QrYpbtXizyFXbE4AE6pOuRrdsZFu8DIYgEMNFp21B9uUvmJ8
6S67PHDDagrsJ8dZo2FiTU/KtZSwlXnjBLz9blKxra1XByeoCGWSRCwtEwhXlWcbblKxSwoUpqwN
E3qyB7bxfIxz2lLaKXdjttZ4EnV9XVs74ZwD21uc4KftrS9VUTRgFU8xISV6xRLc5g/ZDB5gFA/Q
2iyEg4fYp5n7IavhbKTzW6GTP0kjEazrZ9H2MQEyxh/RVmDoK3mbHiFSDF9VAdRrlfNzUJafhQF3
bbYn6P5qU3G9EWYzRZnbV3vsnEeyfPVGjIwDoInLsHAW/PAi+4Gz9JznhQrteeL9YopXMwkx7piC
L3Ao5XLfgvZEzcRcMIYUDUcBMuR0qNYBk6JkxQBJUG0SemvyKtZhmwXFR7umbkRxbW/m+I8eW3M7
SWx2Y8JumMb9aeMt3/dqpbk0sO8PGZ6P5OqgIUbE3uHGw4XiTQmgwIIwQvMdzny3KZlNoo36pb1l
xUu7rFgdZT3u0EihjCwo7fubo0V26NBmwCziraAh3PS+TWGewQHPhZtGucmYOCa31GnZaQ58FybL
tHPxlm0kQQmb4XvelwuZswrwuixx4lc/WhCqrWPGe8oD4yxWKr4JcZh36dtQtXNI2dzvmuSpHztI
BQd8iogqLF9gBzbirkW4EQqHDv25JQXE2do5oz8zZtJOUohNbI6z4gfqeyY62RxyLXVRkqy8nH75
5bTtjpQTd+sYaABUzY+j7wSR2Zl30Hz5VqGtHJq43yXafcmmhby7g2zuyaIt+GFpghQNevyBnXg9
trrYZ9P8J2+Kx2lImr05/aTTe54KBE6PyKZES3I0OJaK2Us3OAm4xphcuVkLhFIUj6UXFFse2VvA
jZnGpITp1mp2Jo/BnpuAfxnbJ9KcaPVBGccyiOkR/QuWn19r17Faj/VblK/l1SfCZh6SFhtAS9/b
TBfq4NM8OPHGyfoOnDjttsrsbomyIUN8/aMIGAFTr+wCvN1c8PLWF4jhzjTUFKHDJ8goxzGZ6LTs
nj6o4H26X2sVF2Pk2hqTOy9KJ1R3xuZ/bbrsm3KJyizdEbhtIUmRv4lvCyywfY1ZbnAwJfRZOYSL
5kct2a+DYyj5bgODb2sheww7+rNGST9UKu730gDGWPzAOidB/zTkVXNuMiFCiZUgrGN7GzB956EZ
5oNpeUnoLtOLoWLi6XgvfC6vWHBQbNI6ZieMwKxRUun7aYIzwk6+RFA123odgBzigcPf8jdc1fNh
tq2rtQxg2awY2RWTdeyF+lwyANelbtdQbOhEGCNN6aGqfsUk4b7WLukBfv/gjRUuADmnYdmyVCcr
3uo2bbcMxqskfnKTJoHXji9ytIlGD0iBhLsXO1l8ToptY3WxNwnVeYtJMfYb/62Yl+w8kgqNn0H9
nnygQO4Zns/ukg60GUh6bxgszmbX6m3jYXxumxV30oBc0FjNu1sTUje+Fd2guGb7BHwfIalqOys0
Fohm1yxJ5ogJrgtGzD36fTG1EwVorE3WzUgHA6stm6k6sP/gtSrWn2j/7UZUrkusFvmiOszTgHiV
7IQ2YpDmQVootvIDtoAocbr1gJv6qR7JS1pyDMOLkCksFUkdvaeiGA8cZkUQtLqTNNm8VpARtG0p
JpmFyI1tKodr51nE4JjK3weSltSrZfPYAsX9/YPR1ngJUntPhBYc3poUUSazt0GOzsG05Xefs/gS
99XPhnNMZLN5JLk1JXSRtijVPQNCdyIkKzlzWWFaKNsXjwilIlHNZVrErZnhy+Beqr3Lsu+977xX
Xfdo8zCERT78MVo+vqqpjyq1u01155NLp0cYSYenQNJilHNf7A2S6kkUEc/ta+s61i5xsJFbLbo7
DnOoByfZJ1wdQabdGxmZv/yiOML8nKpKfm8qaO/Ozb7zcwanzoXKoDXZ2jbDuRLyYsIE1BkF+Xwl
S0eZWXouIzNgnMCubnLBc9Ua1RX0ZqfDITDecqsm42Fuv6x7PZ0z4KNauE8m0RDJfhluC8SmIG7j
NJXr1WrcPwFc2LlmNmlYSACqcXL00oaQBM08iPb+hTbvHmSSH9eFD5X8FiLj4i0l0EHVYPxs1fSZ
4bZhoatvyi7yxyxbfzrDTMuZ/yqtVp4ytWzEMqwP1ajIeVhScp3Hsd6kvrg08UDQQ9VcFclmuJiJ
kFULQ96kO7GmtdnblfeMbf2qeExIYBwPHjtBrlL0zzNvF9XxTFHGruUI6YapmRy60K66jFRKfbHJ
B+ZFpt9c1xezg1Hv/CfAdrIQUPz8avkBUUYTJ4N4vyLcIluQRyfSx8Qvdgq9IQLpRgsS+e9eAZbm
2difjZ6QCjysW2mjrbgDhX+c+q8YEvnPc2YJogk3RFlVxwG7kPIcQjQq8Trl+zZP1Km6P/sZ9+u7
RSahqwiTmGyve5uS5BW3Vaf8m9caI+fwitl1cPYzbsJK+EfTbFcwv/V9yElXws4LFD0DNLS4N1wD
qiHDwuJl6xd6dXFdZHGupTEd1d/GZD7gZyB+5U66L0URKhLUwPrtADzP+246TP4JGqqNMrgUfCwW
0BocVofsIHRy5OOwuewrgsL01Yc12GKjLmhZakqT+0llLeOhaWZNj0YJ38bs5pUiuTaz7HZufSk6
s9pXjVHtbAKsmepGZCBBxbbDkSz/194xnkx19mrsEP0U0LiXZLk2CEEGEZ/jdAxSb7xWi01ukgAN
QEHaNllAHQyXUiY5eStF/u6QTnowdE8I89T+kDEBoplRfEvl/Bi4TbwNBL+bhZfMbkmtTNx1n8c1
CKkmRylWLnSP/Z6Vlr/P/6QBFhJiio8QVeeVa+9g5R29u4VdKVlfHCOyBkLADVK3yKvNQjv77ALj
KVmxS1jlUzkSWqWZoLgVetTofeudiWBKBJyNLRaqlAWc5B5V08GrzPYMdes8xSPqU4IdWukZ7wEA
pKfBZyZZ662SFsUNIa0UORZQRzwujxxhkY7bd5dNrieu1R+DcqYjsV9z0OpTbyRbqv/usXJe8MOj
oPVkeq8WwVKNtHdlejNWOISOmORdljlXhyOWgbe4db38Vcm23DKQuJHcTRcPgBL2TWlFps7cDYbd
o+u2Lrni6QPxJ9WRIU1KVZ3bz3nqEe2DCIHPhvhWune/v6dbtlakSo9tan33aMlp3NJT40tFgKvd
5mE2/N9rruoT1vEvS5Fycp+LXGaRe2Gvi2+lAiRFSM6sTDz4AT9MXU7PYoWSW1POKHJDACXN4e4Y
p+JMrzqzPu95NPHFq7tnPJrnSffeRiEN3gCt6RrTjWrBXPFONNt21ISXB2S/+6V6Gyk5wmzJrT1W
6VdzzI9cujyuRvyQYxGM1qFgQVu3/sqzzno2ybzZL/AfGocgwhuYb19b1BNJgZzHr5gcy5L0mCDZ
O1k7kI4tN/D5KAt5b0a2SxiRxlC8plyTbGuw3lejOWqDudU9vDeSc6Ai18vEDiivYeoTfwUdNyNW
1AjmdyIusS7vgWGu/TGp9Ofg0cf7g0FB7iBQD+70ToJeeur6+VvP48+Q1wcmTZpx2KRcOKFsXliA
QpxSkI3btq0PTWD+8R3/Kxn7izPwUbQBJzb1UX7s4mB4tHOCTcvEobpaCiCAZA52dlywq7jg5NZF
ds3S2Xyw+51jk6+TzAx9gvtcIOGoqotGHZrRg2qb3UtVSh0yvnrLEnKHK/I/4e71OHyQe//m4ahv
CIY0wOCnJDiZw0OqszRittfsuyLsRTp8dRSLcJrly1Q7V2zBIPgpzuTWugf7gky0dX6xoPXR7fDR
Q1GcVRwD17hAUzZWiZ0rFF5D5voT0hbEBUKLmc80YLoANGxpKoIJiyMVH3qvEcSnPCDzlCwigk93
Y9Z9OBmAMhRPts1rweTVX3aCyx0hBq10Hh/t1tpZcwdyV2/d6if05CEbEl7KsQlVWuxbB1XNGRr0
/94ETufBWEga0iRHadzbOIJJSifBYNNV5i4QNFUr2PQcZ2dF3heuWPTYNo3MxfuSPMznhp6ISb2s
LzhN4BnXv/gxm5Vl+hRoVV2wAphRQzuUKmzSQihGkcuyL1cEeIS9RJpir09I7u4G0GParshThW+f
ArevH8nNPSdEKOZsINgYhApbfR9WBOqTCJOqQ6GJgllq099assKAWy1AreazuQ51iDWwOeVtOm4H
6R9tH6eWWoQ6aW4a7MoW5qOyRUVr+/1QmMWmHlKUaWDZxckOdCEVabdGFSkz/bATZ0sa9Xkox+Ns
i9dWqfdVsIWgtQoZ6QJ9Rz2YzDLDMrDuGJKOKO1ujRvYyHtOs00sEN++xKob+0MkYdUSIrwv5N7N
UGFhWkLzewLHVkrOGVYwfijmUcnWlqw1DEzT27lz8V6aCAkNyaq0mx9NF/xcenBola8R/kBns8Qj
dS4ROdu6YGBZdmj5TDqDarx2pr/H066Y+fU4UBb/XaavyjEQDSZxSyu57EzC/cNhJZQ04wPMiWKK
56zf8kn+kdqu9nqw512bo450tb4woVCP3p2n7njTlAIJhthBPE69yKq7mFSoJzSim5UgW3ToTAGl
7jwSABbLfGcazRwxsOq3U0sma15ws7dEYkBqtDsKYHfrLc4amu4s95TrhAKp5UtACRRSTNdx6l4b
kTMNtktkwzX5tGrjqzFFfpqS1tn2l2kcXllsgKUk+VJ6j1h2XZaGwqRAbxQz+VeV/zq0XgrJYVnc
XCgb8+I5ryxmGdBi5IdtB4qUls7GV4RnxC2SfuMtq7vLGRoiuNYfzE8e5Izdyl4fFkSME97MacN6
A5I/beMtrfBS5Cikk+nqoy6nvdeP4hZglAnHlX3rE40fRS3TvsaWR8vOD1NPitmadjSCQXtQpXx1
cga2tZWHPW9SxAoPlrhWknWBPsZjWZIBnSo/31qJ/CPYBOG3U8sqeZtoy8ZrH0sjlwzq9TvjvvgQ
qzJ+mGrlhVh62685OQy5t3fK2PoEgFv2rTgKgkMPgZ5iBnrL77nvstNwtcRKJzQSIlA17hOrMsJE
dF/kaNt7oibIHhuzT+XpY8tAZSQJMyCD24X25bk04CV5P2Pa+5QtAZNbIoplixkpH1nFJxVOxPlD
A3Ttgi3O4JvhHRjK4+poTDTyM95J6M1LQKR36BcYN408fWdByCa2XdrQVyqqyHdL4utnpEfi8hjn
Fclnmjfzw30lCiWBHXpzm+/J6Xkiu3kL3beEHGiGoK5a+wfi+ofTmNDOSHFELvjSdv4+A9VZ/0fU
eSxHbmxB9IsQAVMFs21v2fRugxgL7wqmAHz9O+h5Edp0iJJGItmNqmsyT8ZDtvVpaIhKFp8umrim
qyz8xfHMCZOz+cZM6Q1AD1DOoYbjyZxbhnpuN7xS6W49m41pYqinCJoZFWK46dhvb3VW/gIVPmAs
uS9Q+eXzbW0iGvLqJPyUHbtOU94s82/YW/k5KO1xLYGdMYNUaytH072yMk+c7cQ8tr7TfBmEvnBm
90gKnxzk4ytXh9iI+AQFej4kHVUyDqb8vQs581lspJtGebcS8s866TQEd2i50kqJCTCoFqTX2ava
lskG9sIxHRnRsPXYVWhm2as9hUJ+taJ7qXKCEPqOt9LTfwD3kXxTAkux7f5xwqifM4PaxJMJBJGl
aNCVuCOltaIyK7fG0qWMLGdrtNlrpwgxl4UQIwLDWPazKDBHEfek0PTs2jtYDl0ObL8Sek+JCMqH
9mp0kKS7N3w7w1wuuL8fCa50ao+cEKXb2GbeqWg+27EmWUGMA//p9sxZFzN9B7vnB3+ht0E97FJS
s6bwxR7jH/QIb7a0JWW5ddK+wVot4P0AtO8y+ZuG4E9suITdlBOjt5pRnah3Zl7fSBsadoAgN/mM
NzKPyx08oH2XDb/nBoBFHjP9sf3x9xhh/kMUZSe4pOyRAVXNj6ccElECHYAQIebC5tmsyP4FyJTt
W6QM/uxjwAZnXkKYQMAb/i3mDJS73oM08XbzCDk5BQpP3tr8YHZLzpqe3hnOba0gh5xrBZuG3ynB
GkfXjNnZVjmREMqlE+a8DgbjJ+JvA4mhAoJXwry3TH10WXuwPNlavUUzksVfQTjhLj1bJvEXntob
lgE4gxEB/IHQ775qxeAYGczcmx8QchlJPZTcltF4crrP2m6OGG5mT18dKlPUbCslB31oLRdggrVG
EfjtZc7fSasvSK0fTa0/g+Lb66wfLLFqAUbOtVS6rsLgeRApQx33OrfYqkRfFBvLoGYC/ZF8BCDU
E5h9Gvpr4EjyzUval/JLoDbaFqyq0TnheXUxZue+3dEHmBh4HGpEzeQWVQtjgH5X9/66MThtQ+Ni
a3m2B2C9DKp2HJDIvqBIuIwQtmFKqVXtJzF/e7kzbRwe7tKFWpkYvxBjNohFDZ/0hWSnrPIRF//D
VK2Xc0bCOWqsHsOPpZHWdA23IVUPfPTVlJj1gQu6g91OgR5ZCVYwwYbHeDJU97fMG2jxXW+uqDZf
Oic8CffkBLcqYnpjJfYljI1sZ7YUn9LCh+uCrnQoOc0ccCnRBoyfZtCq2uTzUFssRUJ32s8evW8Q
4TWwzqitdoEK96wantE+X5qc7qXEwr1xa9zEUvzuUc9gaqNmFaPYD1n8p/DTP7Y2vjvFUij2Kkj2
iCHMEb+UHuefZT5w+9nfZlWQRZHPJ2R2v/MZeZ0IxW/U94dQWN9t5bx6NTqylmhfnpV0/jMb7Us8
v8daftTO1G1dq2Bl/hcnXYUPHTXo3P6he6D1ItrVyuy97/E+FYmVv1dO8qdvoa9idbFq4ayV55oY
j7pXkzXJem56YJ+x66FhTtk+AFgK+AjZk7UdUgH/g5XDVBMNJTvPXAMJfaRvwW4HGazJaGBcXXxX
toeO20Y/RTdzU46idJAAWZJcGzwI2SmvaEVGJ6730aAkdonmMSxwJkUdLVaURGc8t1LxjaRq+B2b
CHdLLLAkM+nnKo4+G4njqG7lT7MELQxtCWVLD1VBVIjw8+F3V5pEbYz9Zzxy+Pl5+0uG9aOeMQID
b1YbGzxO14Mx5l0SE1dWpKo/i4l+Q33PkgMoTMSPXz2ZeqHUo76t+Py2KBxXeEk+HUPjUeDXh4AX
961KeTpijMpols5ToZ8KReehdHft64aDqUwPvssaqA2p+ws6TJwZE46q9Dbr8KaqoN8Ra5sT6xV8
VAXhILZdGjyd7iErFNAR4fNsIyMGuYUegRQBhxuHNujUoIblrOj1Lo7Ql9tBBuoEDt9NuAUxGRYa
IumG1l765Zej7LU5Z0fuZej75nc45NPOavoI8wufjNGui2Oa9tlWKxV9URPgDAIi52LyY1wEgNhM
YdKlq9jTgqmwWRxHzBSRKvyL379GLp8c2IboLNEUNjjI2Bp1P8Oo/lMmSJUa+dmbucYDy63Fx/o4
l/61xKe78kz/YPMcKYQztuVee+EcnCD/kTYfzhRybBrLZYadxG/Y9UWIVIqBxX+aAw0obTBSHiWm
Jb6xOrs7BVKj8Yt+nbJhhkOl6KOUZn7jVgg4E/OxISGJqeKwL/M5f/E3pZbWgaj0M6IpYgVYXbL6
g8RqmLdixjvjwa7YgtNbtKLRNh3IsijJhPD4fqLc+GTm0bSmszGzYeCJTbdZOH4UsfeNO6ELTDbN
/Ivs7ZtttaSWh9hPAy62FblmP7FQQ24Nv9PJbS9ugQw2qWdgbNtJaXqQJOEJCkzo/vN4syaA8xnC
CpQPzNEirJk2tSQStBbo69ZbTsdUd1/SCn6Go/uYVoesyVgfjQLIl89TUev6dy/XND3rJlpIyTr/
sCfe5KblmofPhCr2ial0v4p6/Ri0MIspzlIeAo4ikogaP+In6Tq54SeJd6EXPXrIz/psuumUUWHH
oFfyLde448iLoC+PhmSjJFYugAcPbkuIa5EJZ+V7WITwYD47mI8iBrzcWpVFXSRc1j4SwqRlV1y8
EUUBFd7aDn8FUXw0ZQd2Ojd+01r+1j4cLBFhs48IAsCACsvfWZBnZf0rbANj1XJEr8gU/jEG3euA
rgJog7PKBGUXDDF3G4BwSi3nqOcW+g/xe6u68k/k3P7qRmLzpu4Tb+Cn3YYfEUX0W1MEf3KmEJhN
vJvVBp+JR6ygPwtmxNmwY66xm2r/6oWKCIauSteurg9pFf5mO/FdNvkVNfqGzcK8slEtuAyDzIY0
w0QiYk3KzwIjWCKcii4m5s+644kW6ynpT9Xo7XUtD4qRjknbtsmWH7dww1UtEnHuMmvfgF+CwjJh
K/JekEydwmHNzcZ+uDBH8HFQjBXcTosZvIo4R/IALeUmQ6V3iv+GpW1vZ9H0PBuoV0v5bIeSGjm9
WV5ygTcUMfc4huC+VklHFAd22m7ty2qHKQnxhxFtwsT/1QesxZfmjF1TsfCLgvavsQh5/HKBucFb
om4A71s1jIl9hPc9Jo0DZF+c/maU7WeImKK5sD39kcbGdRDRj5bbeMM8nWmd23w6SqrlXPsOJuj8
zvC3WVzyEXnRnB91/qcfj4VB8aEsTE62w8QnJX1MWMTZRe78NEbAHXU3rZXT/xhtW92SukTgmn5n
FBSUbbpah+YkjxlF9SpkXvZIGAtG32rT9b+pkA9Bpn5ozVWcvicIWY6E2jBwFS2Dj4iFw+zrTWzS
i2VFHW/7Jtnn0fRmoTDlivocgghDM6P6DYK1TcISjimjDz4pfpFd2B0CCUm+ldtaEhExh+i2SsvZ
jnKMVm23AP3bmOLaOBHN9TfB1OxaHdjT1H2g5pjXhoguMPU5o5i591WlsL2Jr8rvoaoZ1tpC77WK
pb9TZfxBjhWjkYG5oiGBohXESKnWydezyD95d8j4CqddAlqgMfVbms5feTM/+1r/tbBNFxqBbIzf
ahn0CtQSm8jKv1jjQrUJiR6faU839jxvdKM5k8e3tDBghDYce4J5OXpyyXaIIzzgAeKGC1kQ98Gu
F/avkoCgFRrgEb5AQ7HKUTnSdW1ME1/siIQlKJP8gXwS+bJ8JQIwoXwCx1NbCvUEFuTFR8s2wAJC
vufk6lq35Ys2Qvd3HMOyQb2zxkSt91HQL9tsXmLjUqXauUUMPiqvt161VvmtN7uXIZGjddBR3N7u
di3fAi6UB7gpA/QRwObGL4KK3vvIr/4m8rdq8PsWfKQGpJNPJSctMjroIQYC7KmzgmtqFP4AwgT5
NQo14/rfiwsDqM44yu2geMA9jvZQyPznEJTRLqbk/Nn6BuXfDcMVgTUSI38Rh4txukl/DK1/asZ4
+kDncLVadGlu0/ZbzzQxFVa1xTIlSd6aYLg5c1yd0aGQpqKI6uBZrghXA7FaWyhpo44AkCGvmm08
OgyQs3Bl10mBgEY/dGXGQNyxo6fIdFksLwa6dnHWUQE+jsAzFyeIOkWByp/cgsiNZIZmKMvhpw3m
oa2D8K3G6r5hnOhiWqdlcCo9F7AXiqsVMz9evoHZcK3Xya1CXK5vaRBMn3VLyk+/4Wybn5OMK5h8
yvExmSzTxPrlnqMU01/S2fPxny9Kgs2mOR7KCzUlvbL9Ro6395wn3p9QecmhcweuvQEoW9oN5s/c
dcNnI057oEH4bQUVGAQl3jsjzR+BRzi0md6fCT/jKhWFcw2zjhiLbrT3c8Fdjq48uMnktWpLrNNj
ZhZMe0bjzcIVsStcG+ZLwbQmD0M4jMzGBaTkepzafRkEjLM7y3ifOaBIS1blxXOqq2MnPlg/5Jdm
20yoBCJY//VAAhySl4ZTvOKtItRu7y/Y1QbuFddd+IqtnL3MXLzS8FHRq2zcRLMICEUxCjqpV54o
75oumFdgeXqV6+KkIC5u7t7C+4tnLkMMxH87C5fcA3Vcvx45Nu82OmiTeBzc6BTUifWamA3XBC5c
wsHSXdn67WnSQl1M59nO/f5FgXAsR1MAIlqDRlEvTrjVtAjP9y86PyQfoPV+k71GqvoUvefoluGZ
vutcT58uoNbWt+TZjwfeYtcOcUVwwZ9az/5zf3vY79mY4bCVHKbUXwZjVXHJp2/Afjbe8u7daZ1t
YcaopAJn7/Rx84x1tmmoNmOEXoALQvAzbgBAKbLOd7RpKflISVWeWsMEdtdTIPlDOAb4HGmfqlSe
p5Zft8nK03DTm60IqqJF6Pb/PnPO2FZbSxfnQgQXZ+4hk4r+2Q2qvznZyh0gHKR6Ddr4jyIzHxnv
TE9l4qFbJHrgrazINxlxao6u8XB/VxMLRiuV7etg9OrS94OPrJ8hVdtk+qKmkBSC8kjp8aOeyvlt
7ti3ZsRFRigTPqvgJ+Xr8NaX41lLVJIxdG32aujJFcgwEZjFK1mB8+b+QYktSsjJYj0Tl5jPWmxP
NYobFdtbvCfBPqTzfEQv4m0GD3VIXA8/O90Uv7xYfkSBvVXNmB6iTtj7qm6pbjQh77i9NnLsWkjK
3nwYzCJAs5GWfO4jU11GkX8EYzsBTwUeQCtDsgBj5udUt6g+ulffFvVLY88cfrEPV+uOUDYbxnB4
RfyVlQczR49jbRz2xQXRYwiw4u7qWMLeeEafH+wcfIujHe+sUutHlQv7okb8xMg0ASaoMdo1pEHX
IXDi+wt7wPjQSuPD8uz27MPZPzvLX4X29NCSfoALIIohZo6amXMewMr0Webzuml8On2t4uaSUz35
HDkHXfr1YRgKStiJMMtAUotM42uExA0OIuCZ1CDTo285QiJhPg05e3Eoedf7SycxVg8Ewm5wAgc3
lyX/tdHBdiZFl58ort9YZNcImNQekqPGxmWRMwSvwnPL+WXMkvmo2JIwsPCwRsQtyhmn/KMhjnES
PjPGys8+NuRV5njo7Rz1Y8rAdxSSME3iaR9wibSXNFevjV/jLHBb4ysPIsZe3vg4TOpHOjnqkrpd
tUu9iGTeVDIAi+UMS7JK0KbGdXXNwDSTbOMRGWwPdFZe5gFoVBI6q9Fs5xDpRaPq9JFb0Hzi+3+3
+8liWtcn+5oW+InuYnH8g/GFLAjW1ibNzJBiOuQBNoC8y+WLnyQAAnNQcKSdoyNJ0alaaQubkaqd
sVZz8FVgEwLOKq8vwgiCuDkQ8oFTVjWaDs5il6KDDuNCjYLXoIxfDXNTnHvkLufJnItzxoxxF7ad
Ua3TCN9WsThD7y9Zj9fP6VmYFSqDs7A8C3ltrceZ8lTCHLj/W4Zo42vBGKOxQ+DbFnoCyzHa5/tL
MtMZQ+LmsUeGG5v2G8F8DFjZxByKhva2r96loniLvLg6pi6oJDchIS43qdxsMZk7EfUWrnJ4qxgV
g6cJCUKp42RvuHMNq5xvboDDdGKU9ZLW/nSRdnkyy0Y/ZQqP0YKcJpakOlpxCZmpC7jO+/AdOSNi
4aRFo5XEx8jJrZ9IjcARJe8O0VORDIiICrP+4A7peIzc/rHp/PKhD9QPawFKuD2Qgjo8OiPhV1Hy
x/Dt6FibtT6heh0f4wCMSTLzcxaeT84W+kgLMEAsxb8XfyyfnLyrboWZiD0t4Zf2EDi56A2/Wg3Q
wDImcrJcpkBoDpU3OB9OMVMbV7W+FAo89mBcWkNcBhMMqQQO+eAtL5Eu3uLEj/fsv4KT1wTB6f5X
ZmcGp9qq88MU9ocu6puzyVTr30s5KqBZWR7/9QOGxD5jT+0drMD8JlN9JqkD+nmO8P9s0y/Dl3Yv
9xeSlt0Lk6vbP5txkc/z4b9DhRLY27g5pjZmVAPR34Z+8GBRnf5dJgBSC1TOhyKcO1qmUKWE3mQx
fe9kpOQJ0pjhwXAA7QnnzArTOd+/jPI02bPSYzZS1he5vGCkzTuUrUgv4wLmIpuPK8gz9sZLw4cg
yr/YGVMaCcmWzDzGGOVM0EjtjoQxxaUx7rVoNmbv7fJqHjll6vHiev54KacgJy0VzHSDYBCTiz1t
B47r7ZJNjae7faag9VBWbu9fMN/pnuNhaA9NRMhDLcZjHXgd4HSKz8acMe46bC94nFue7KLc3kvh
auCXW3fPCZbBl4Dxk0e87gei8ByAXTHQ0rjpR+XnAMaok/dWzorIaR8Y1XcPddR2D/cvjTCEKNwW
t7rjm8wc1iL3d42esrr+9/Lv75Wo8LHfsg0z9w2r3XMPEuEwz8ktF7pjjb6UTTP9wZXDjeq12Yp+
EKwmBOFLhYMk31wqD5RwqBWKlHU2oQqSa/mtGvXvOyiiMvpHoMLNviuIUvcKWMz5giWIPJeVQo99
Ng/4kVFlz0WmdoxNk5PfE3pE2ilz1jQhea0Nk9/8cdCqPsu7RRRNrBrREuSSoWBsqQuNnPjr0QHS
1Kj2lvkTN5OIH1IQdaBDIpPgYzmyGHxuZjRiRmirx8pfZJTEYN0ssbt/EXISUBQZ301ZsYQwez6D
7Ky+Ki+7zA1hUV1YPFhL4AQWC84c239im1icSF+cAc9a8Gg6v6DX90Ycu3NwqA1f71q7DHemk48v
xGTyIXLT+BhHaB9kCm1OA2Tyou4Gho07zM+xdDgpS5jM7V8Tt98bpW8j52apYw2q3v87eayBT924
8bs4vmaRiaC+6ZIDjnCxwa9Q7mSjyB/QlnE1PNKYp1z96lq6lIA64rWfmmArLD+/2JIVSJlIziGT
eiOLo5NI9K8qPJFcnD7dK87KyfM9kx247zbt88g7d7+xPceBBTagpyvZU4K05kdaIDbPTIK2foP7
mKkAufESzPrGZg64nZslNdZso+hgSXlOUHiz8cirwwj0m/Az61IuxvU0F9Gu1Dh16uVL7j0Ua7Pz
Fip11n0fHILc9gG5kshBjp9LUiuIvTPOakl4n2kvbGHi8uxhhCOfhi7CkhkOHRvjjlVDgBw/csaf
brsoy6cBTexS8TvdbB5Dkf+2Sye6ob7ndl3e+NTsfpWmvNmiNc5mElNjuxvClFcMymMWKR1I8gzx
qHArfgXj5MMgvf/AskMEcD9aMdX//2i1Q+dzMEMBHpwSn82DPM9RS9KE78OwjvGHWdEDsTTz5V4P
eFhC0NfRMNx5Kj6uky3BOsHKxbI5rRKl9M5Ikkez7g+W44L7bBcaPL0IIqm/LACjA7J1zG1WJvZR
VBS8e7FVXUoShaeqd/fEo/z9rxZEM2Zcu65/TwmDOJRMBi8hgKE+txvMah3hdhUCN7LpKSbCWYRn
G3D1NgBeC3xoQJ4f1xnfVERLTYe1b/k4n0bh+xspSkKwYXysAIL7smPxnbJRiMXAwlITxzRgs9on
8GPoMftHK6/h5BS8DfEcR1cP85xMYJTGU/ytFVF/dpHAqsFDRAZzf024gDf96H96hQfjrB0fhMXD
N5Z59+0QWzf4+Yka23odmGg+pTVhZd2qCwP1xGINC1tE5lc6T1uCW9wvY7KireokIKPUPfbMXJ7Q
MoI5b7iVGoUvpwMFm+PX9zP2ZFYQOeBfFCq3IAn21cJ7lYxjV0gSf7XMxmSCtGVVoWCBNGnzRNyp
HwYFd1pIHvSEioRUbszAjDzdI7vAs38fW7BJZVJtXQvsJB7ckO4ofN2jhI/ts8iwEvYdjrCibnBa
M+pZbn96hrh7m+EPkmAOMf/+p5hKfI5ZWT62Df8Mzy8i43XfuOWhiStzff+2LZ+1etRLgc0c1gRB
O1fN6HL9r72D25Ac7g/87IzRIrA/Ji0nqBSJu/n3scetvXGmQZ4yEUQ0FhB7sryl+UyL4/1O6fjF
bCsiCSKBxg4nXY3J5FElSLzsZPgkTZzYtDYMTiQgzU+D/dTmPnpXJoO04iOCgiUQCT/SsHaXxh84
iNx0bJJovNJwGwGVOkLpBMIh0MvEbfzoOT5ctjB/QKNTPVh40MVBtEF9msp4vLo4MoE3LiWumrOP
JFJv/x7nSCf6SNQIgr1aHMLQ9t6GGioNVq5/d3xPHOx6TM1hb9iG3JYQU7ZD6ImdxcyMXAzVnhib
XFzpV4e2p9C9t+VYH+Zcw1UcnrjR1FNCN4Kxg5VsW7dPUyG+jDSIL6XQPCOqldccIxSQn56RreAZ
jxJ19PTMXsbCwxcRL3LPPPLt4QXoE2uCgY+SX2UnzfO2zrzQeaAlRLobt/YpSmbxIUuGxsF0rMu8
uNoVrk2rhw2A7vAsuUcJVGK4NXX8YWYKDJ0ZowzE2JzvzYVRhJd/95IbUtITdrMdm6F/nmqzXXbs
+Xsrxo9pSBlYuNp/0kGOBIZ7+f4SDC4GqIkEiSD33v8rP+xJsP+ZQUy0EIYvUcjpEaIa3P473Wcs
aZuhjFkhe5xEsWt9xnE/vLh59vjvrbM1fi2q1v/q11lg10QSXamLrBmbit689Mt//P6iCCZZeXVJ
/DocmYvqe6o6cBEs6QjyvP+9ULTOIU7yx4xz+cbkA5Rqp+r1fRTh9D7JLQwduMFDvrnAxL8pEOXg
5iVXqvCoP4zaM/ciSfQORM1NlTj47CrKniOEsS29sp8P5bvpUl7GRdfhihoopt3WOzIgOkP1/iiB
9J08sFb+ynD87uhNLGyA14KqKi/FBFpCjFF0/ldkp0jXoomPrJLGqwG88mRWTf7OoQ+ZbPGdG43N
rkTBRQkjdqztLL7CwSQJE2u8qda6yI5u1rN4bbpr2rBgyCflXIras7YBq6MFhPaMvP8nOTbdTdtW
CFvXKr5bgGsAw1re5Wx+rQhSSmVgXFsRfJcL38zv6YXuA0aKRNKawsY6A5y93Dv73gBruBQ5bFX0
NhFutLdQAB1mZjtrPqacl0VmMLCJqLxdOTyQIFXuZWUo/Ld8aS4hAUM6PUSyHxCmkLChktZ5GF1J
IlfZBvuxqtisOY48d0Z6MxImJ01UBdfSt+xn12xeahuPk5IU74x/EJ9KUz+0g/ULOsR0iXT5nCRm
+hwbwVXNoG0rcwAKE7Z41JdNQduQ9JhgtIihbXmrhIyjVe9Q5Ku5YwK0qRoNaQXECJVB2p7imkS5
5UNI5Uq+gJYmxwZ0FojF7DR4cOLhT1QbAr9YpNlfJj746WDE0s4KkNAnrvPZ7QGhpQsSbkHNJVTV
eLZDd3v/XNoywB7jZicUduFBwQJbV8VIyRK6ZxdKyN4IFCIdH6K4J6Br2zTAF2Mq/I1oArZ+gsC2
SlAWlXKOjvfnWUyqAqcXUlrleX6UqdrPwAlOqdbmBRO3grpDHVRJlR37HpuPqGMcwMtU2vIQ3VUW
ue0yH1nFi/g7rZ383Y7AWOMUtFnMwy27XxKhTyDJRFy1mfvmJYhTRGFpHpxYVsy73mG/TsnnEr9h
92tm0OOnpH5cl7a31WAKts7Uiwcjqn7ZzdRwFfCrsVAszqVs9qhu1N6iHz8/ZAK3JsMYzqPo0THl
9CxkzBZdQaAaWFHjHkkpe++HaKnnbGtouP6MqMdH2f6KDac8dJPVY43AkqoGQ54qoAtG10w3Yjnw
N9wzAi2TAC8ERdk1HYpvmvni2TfMrywbjZ0sPEUMMu2DF4dXt5NHRKcFCd/I7MP+ha3qc+k4zZon
Ndg42m+fSS+AIhIbwzVWg35gG/w8QATad/f/VxGa3YaNur+HceBgoB7Hg84BQBU6pDCc0wK8/KIm
mpeBTr/Md+5/5dsppYntPkZjhuEuTxoM9dBxEHzYEJJHnDSzT4wDbThLB+bT3LsccZ5THOD2Bxui
DYZNu7RXXTr+uI9J7AkZJwWhsRSEc8ePlNuXUdt4T5e5FLMKApeXeYrMvfwxJ3hkKo1vb1A8M5rR
EIHM5PDef/eq5oHQDVMOUcVLHJFbmYz8SQNO+uatcyQzS4HNv6ptYmCa+MYQlZSaIpke8Y45WFkJ
SfOYM29qAUDe8MUmXMCJaWyb28FpJPotug67IrYBfpJAPFFWEBUmRD2xGdiXZMLeq6xXseSkSemE
ezvKh01jXGNKmb+5X/0MOwoLCk5/P5JjVDpYmjvIF4cQ+8oxMN1sJfn28O1XbBwZjm61CNQe7yMH
tRmdLDNuzjXMg2PgwDDRgqcm5ehBX2YQUbqzlxS6GV8RDvMgAzPkyJfQhk+MjGvyvd8+YkDqK6zB
JQ/x3vTi7sRGDNF21ADXCzwWeEuBkYZTcXHK//9izS40/4Dmw8pWWueBc4VOxkGsBXTgaAztu6GL
+aeRFuq5qRzUFktDhFTLPLXBriLLnjWyTJ+cRTZiiDJYTwRx7SlZfjSTBkTRjMeB8cGuGBGX+4xn
NlTiFfF1vXzPM4p5FdAHeqIGFcIUf+uGiP/YsAx7v2bg4KlwQR+kzfOUhC/DWNALjOwr/BCRXD7A
SolxWwVNcSBYbHzMA7d+6MNyeNHS2bt4ZA/Wcuuhv+6PrSdPKSGgFwZozmOtCV4H8fWUYrvayIQs
GSt5G1QT7EvtrSolFhJ7Pq0K8CFHh9uO9ax9Eb5drasySW4e6ed1RbScXAY8ysPTwQUZHv3oB0cv
gKnlP9Uidzp5Cc5uRN3pEgUFCrD6tmfQZWbG/7jkxj4ltuM/tkk9gCvyPpn05m+KzYohU/RSsaZb
IKiH0nUGvIyN+74KGT2ULHEV9wcDb6hhKnCDy5IX1/HWiAx5bnK7epjc4rdVutPBGQo888uvFP9+
w0bc/YvDFo8QhxBvCXD1RPUmOexlew06HAdsh8gTL9L6HFTtl2Uw+fYbcyTN1OU8deiN6zk5lrXL
vEzaR6csRh7B/IQy1DlaJVpebG3zWz8h6Iebfw6lcG+WG4D0BCxtpC1gZrcBkbt8T1XZuWgm6ADo
PJyrhwN6My+3m6PYvoyV52wQLINcLcozJpL57AdRvSVo4dKgy8bUheGXavejq9pfOtLylDvETxig
LQGlqPE6YYZd2IaktvYFfE7YaR22FhvmcVZEh1QgrYo1vqT7zjTqnGzfRTSKdrsI34lxW6Zj95mY
F0p9MPVL5g7PUx+D8x8YnZ6XL632OZ0rB73vOKLW6nuk4aoGljO0+dGtuVak7t8bxtmLgCRAGptz
L1sWKO1CIgznM31q2iqAnG+Gx8ZgzrK0NhpE73WYCU01GiIfeKRt/NodO/8BCKskTyvKbOMo7BgG
n80aD7gA/yCPOEx43B3HfKiNRK3vW4qaYh+2QtWeQKw/UY8Va1QI4ZUUWx93sBTXagY7jb/w4laO
wE3FTTdWzCjYLJ0HJ7LPEiTaNqqL/JB1ZBtW/QzpLar6W0t18W57HGydzNq128eEmiD1JfwQQKvp
xy+wwjlndpB80t91g426kmO6p/bBPuS3+R6rLXdX65er2eEYtdTMgCAeiWrHX0v8gHEaUr94HBaZ
SmmIXyC9aCnN+cO3jRygSwgtMQ8hVvhjdhj97BnJP/JDn3/JWoySaVc8kn570Fmdfza93KPnjAis
Mt5Qfq8N3/cInp67C+cGk/T4Z0vLCyFrvFA+IOcL+9OcVki2QSqlkdmdJyPWm0gosZo659mrQn9f
FvMeEWZ+hS9GgplxC5mQMTBLX0rLj396/roUJliCbDauNksSJOW/F3nKHlB9dsGQ+QLV3zwBMHwO
CtwxZvUGRqB6JHizPXj2kG3GcvF8RdAYwb2u8DGODFBtgK7oMQBAhw1zMGpiA7ZTFiMnTeuKlfHy
lDXVGB/cZZXRFeOpLAKTMsOctnEj6VMkFr8grgyc7gdrcIZzKei5OyZwauT5CZ/bZafTVhZ3qGlf
gIL5m2l5m9LU/PsfV7Wxu4MY0DFkqvnCMYglWnvWerYEsyx7FLz7trNvyp5+nRLNx6B6HHsWzNNo
fec+anDGxdOnnOJ+2/keDLLlY1XXpfmAWoJpKD/q1Hivd6QxUqvTLJEE+UUTshcq6rOzLEell+oT
RTFrO+9hgKlAuLNmDjechsGPL+ZQf7lzXJxQn3nAPRiMdl3jbtO+bq/34m7I7e6xB8Qn/Ch8qTKy
TUcqj10yNQLPOVeKyOCPRF6IbqK2f/Ar2jbIBPpmtF4srP1HTQ+LjcEI1oAimm07Q6SAxZVelDuC
zw6z/zF2XjuSI1uW/ZVCvvMOtZGDrvvgWoYWmflCRCpqTZoZ+UfzHfNjs+hZM123L9AYoBCoqIjw
ckGa2Tln77VnOqWozgMTuTgFSbHuCjmRqjtkiEepPnpDHMYaoOVg+g85vYmro5CX3d4A7HniGQTO
uA5ivYvov32GK7GkDQtRW4dbpeciMbqERTcwOeV8Y6s3N4L+55cpnGsd0PblXG2YU7ApkQ2sB2Po
T1Hfv2ceMZ122H+NPWaZLDJEKhVOcI1LNe49TOCeAV+tu530pgSnLG0oDNF0fumL+7+n50XaFSd2
weXQ/VPxxDruaHx3tzdFKcXS2tWTOo128mjOyV6Ztnk3i0hes7Q+/25SzNkGw42xbxYWLuzq/osK
4zdz+t512RdLw7O41Q4s5dGpLMb5QHMKucg8eXvH+KHAUd7pbGPOAYefit4/xTF+A2fImLgUzaMq
4L4FCA6YruCfHBYFQabn+JzMmg7uIgw00j5/cav5PTFIpkY/0RFkoSj7lU19c1tcR9LlZiTBHmmj
Ueu8h8BGlivU7KgaGfee8fWbaD8PRhGVH4j4EIVKmul+/QHCZ0tnVqzCtr3vlnjoRR1iCVInb59f
h8FfODaZ04Rl7935CY4PqyMbNOUhS8hI9k0AEOqhxwT2RAeQh8UEt689vCaowuazolu6z2cFKJfg
qy1eM2/VFyk88xnxLDRoDvxL+WVanN9pPdPULKKWXqh+jgcYE+GyaBhuHpIEgprAEYCbMMo5dAJm
Z3Gchg8iLhkN1YazkoN9YhhWbycRNccCzA+awI4R3HKuzgPo/tlE4oHhRNXJn7/HhoOH/9YNbNsN
9l/jJYENuLYl/vVWyKcSyMF9kvqnmhiefJV966pAXbGDpau5QzNGw4dTGrroddxM5Q5OKHaYMYBV
1nAmw9aoH1qkZNK0khfb5kSHaOiaeEC6EHABpC/McNW2rC+BWwLYRLUJ3C/Ulz6W35oeBYbLBP+c
ycw4O+ZxJHRvxzDL3N5W0qULaOiheEiIK4lTYCruuEkXGYAcKcfrRBX7dNF8KLJO5jHT3wIfW+EU
vEzAHJG3e/dpxOzJNI3u0CjJ50ofYSN1leww2+FXXu53xBkHxI0FIa35QgVCd+CNwd6fYQiOypx2
UVBaqEFf7LGgfZzbwKywFqY0AQIf5jRF9+qGh6f9gxfrVkjFAblsvlWH95XAfq4c+lYxV3dchows
FuV6gvPyrDpaYXRt6YJasZA7L+7eiH2YD4aSgPaZ5wMAjs5pMu4ztz5JpEPuYZEw9jbXuJzn8N7U
oH3GnDCgFOC7F4P2iS0U8SEWm0Nt5EvsMLiF5W5xG/mgLKXPMGLlzsTjuOrIFfSTTO96WtHl+j0u
MYN4Q6EfY78YkMoBji9a8wTb9Jul4uI+9fjIDEZFyxU9tnVKHhUz3q6pPteoOA6iXt61XoVL4YpA
RhMeDgzjCPFIvWDyiDddL78KVoBNleu3Kp2N/WTj2C0GWJ1G5YMuXS7l20YWw1XdSSqI22aR0wXE
cktzamhHMMDBl3lWfCAOKrG3glHwcmgxJWpb5gnObw1LHWTzxbGns9XM4VsTvQukY7tuMsfNMsm8
NcjoLr7fmo1zSI5iSUoDMamEejENarY0hFhxJbG32HdNotLhpeY5CN8mYaG9DYWqHHFToEmt1FmY
kWWBvzxLaFnj2K93/s0+B77XXJV4eeJ6+houDL6w291KF2Na8hRazp23tg8Vi7h3hXgaBKQN6Mfr
zOzuBPqXI77J7oJfbKOXQUergLJWpvNKvYiQ71YFDVyUoRr1+fZx945dbFqu7mfjR1Z4SHarjKa0
T6/BTZOdMPvoYPsGzsgsqN85+lKfhX12HGwS8Io09PbCG0jVMwAe6MLfRPYYnk3nqwPemo47wCKw
f9UpBOkTufbEubsHVHZDzIspzpGMLf0Ik7CSMEMZPxEjSQOu3beFiHZtmYLUYkphhCHFtUjDa+wQ
jjLRCGSkIaszaQzdagRBWU1V+LtM9QJhP9DOwJQYc/jWGnAWW7SBIPHA4Ne4diGSZfrH2uz2KMrz
hybtYLPAgT9yX04km8XPbH/tcohIz4M3fyinTp5ncJSPkwbK5ZAWdPzd9qjGzgcWrVoCUOpqR0JT
8+YsseJYlFbMfNOLizP694Amd8niMCrFhxVowOJwBZo5oGvsOS3AvbZ97jtrGbE26LWoVy14EPdI
iGDpkAF4kdH0q1bVuAUn0T5Ban71ytl8n0lFzyVidFDXrL9F9OFxsJPal9cGZO41zR3QLhYKGMOz
7gpydJV8GVF3fp4lBEONWGt1E7/wSbyEGpmO6jz6SNrh5GFZr8FIy4GRG4avEHVflnrA+ZapHB2I
OyzBiA9NOm3LDsyEbx8WmbpXPbauftLRC80DFOwKYzrVRnnr/HlWfFLpGP4+TDBXDK8QBREUPSvu
h00VNZ9/ZwTcDhvCXo7CTjc8wb5ekeAZrjMy2ldjb3gXyw6zTTo73lrSbd/lLnC9YhLDqW6KjrQv
tkwUhiDNAQocO9OEA1bTrjj5Xeq8U0mNbBb5kReNhCGNm/mgBt3ceUH4lhrqM0LmLaqA4hFKaHCO
br/V1q3LJscBZ87b5yRQr3HcESfFrQz7olgXS2Wrx8IHYtDro8a97kjJvJwDCOISTk8aVdyh6i30
T6OHEwJ/fkqw5bGeCYOnl2MeA6zna0J896i48/umz5JrQWANyKBtp/X0NFntBRJpfPZG1FvNoEi+
XU7BFaa4BmnojodSp7n+IBmFFBUi8sy0BBc3BvLEGaaggD0aaKan5aoeQC9Jd0fQ4/DUZ/YdWbr+
sXXpfPlYoBn0sKsNhQ9iJr5LGdHe035CML3sFF2cMGdRznaZaNxXePM2yJExthm/Ct8yYITN/b3k
Tm0HPzrJAr2OY7rf6tYjKGxAMe1kZvy5KUdaFOQtGF741rrJfIqAyxC3ANrpJpwUnDE3FJU/igDB
Z083+KVyjF+KIS/0Av9HKC518djbc/1ej6S9J33/2oXwpfPZdt7HJkC3rwecekTZEPjLjnQ7NtzW
RyNkoDzXSbn1ksB4y3uHTr6dkGmx9DSdut3fINR4SuBpRwt3fZnstA6HvzDGns9+mx8CF4nfrdTp
rQZzVhlYyOl5fYUddWAycWmRPxGQI7WtRpFvpshkxV9KP8suPzpew7FCIVRxe1p5Pm3II2m/hOhl
V1caNvUTonJESV6ttr+PDXVhhAwMFIQcazh2HemZsZKAk6NwNwewUCpOZrvbxdZ14jGMJToxgN4v
ymrLFbbm+wGANaIa9iEbl+xuXqbjder/uL07fkd7uUAy8+Qq8IiDxyHwpo+ltQMVbukE+QucDdmj
2NzW6z5rbaq6pVFbhymDC29wXlGxAyInoJCWi3XXx4Y4IseTNBjxTeHJW2oWVHbkGdQpPahAhTuT
uMSVbxcE7+iKnIY+qe6RA09bE+nlOW8eOiPxnvKEKboYgjvLHmASiu/dkn4IJyZZlx32XeWTRJWG
SxwJTli7HB5Txg6H2yQWwdqxax9DQz/0S4XXpe2bpasLJ67mi92QfohpBNl2W1KpAdztvDx6xXPI
eF9HJ/qHOLGUGE/9BDMnnWrY/Th3DvBMSBjyys8RnjGTZKEhRIXTSoFNAi8l7uNm+iocksAQUBPh
qVcZ/sC9miWYp4z2Zb2QezyQ704UMPWUyW4uY2M9Wp37oDqJX69pGUVxioofm5fQjkCndFCTpA9F
R7aLI6Z5dmBqfXeWuDyELTSDVMkpTJTZ6XYpzGPanH2H0bw16+Je0y5Y6Tq9tH3v/nW9qzkxTnQk
of5EAIJ9iv2/tmqUnuV65mNtwe5g6LsdHdi/S+QwDhqghpEyVEPuClcweQgnuuMq0yczHpFVpw1w
Tw+E1O0SoflYHxNw1EMiGzjh/md/LvKnJvSypzHUj0sPndiJ+lJ0bXQcgoT3obKepenI99hcDVOZ
PETZoxGX6f044+gr8llcUnc4zE3jAD5ETgOVWj7jEOkZQOFQK4AorG5X+e/ljQEwCmYkM2wiLzPJ
weSP66PK3Yycy27rWCq5v31JUVQOAno5FD0XNLROdgN63J2eB/K+RFMfFeGkmxD3EaLJ6XKrM+o2
OlS10V6ZllFzmfDnvDJ2j27H3FD2Mnm1gDoRpcKTIPXjdmLzbCOEYDbQuZiqepO6UbHH7+jY3fA5
awnySiYXAYE05F4aaM+JqIZFJyC6VmoxnpRJXr4nVf0Qjkn+HlT9LrVQzTdp5rzmTQ52gjTxdW+h
L8Kq+o6LoNy0LhOcMgwe05ABz62j5IYhM9sYxRHKLAoD6NNOHJnHiZ2ZRyS0upJYPjkkgl/FZlkD
y6+ItXXF3B+qFEnMGjFpOb12Mrbh3nkPeELMm3QfEdKdEYGttnrnSSO5ODB6zQ6L4Z0QGYtse3Pe
UgQM8P2N4CkuhusAbh6JF6ZK2H6gCiaXDs7oJKTCl3741vvxdpx889CL5tUPA+vq1Y6z4FeEOKlc
P1pjkd51Y/dtMMhu9IKkftI2bb4wBETeMU2mQ/NtSjUWGjE/3VY2nFEJYdtkh0/uAGRf0SlK0hD0
fOo017/KNiHs09QHb2Go4nfy8DT2+IBttYdfOi2BWNbQU2riqDqWLN6UEwiIu5DxG3DarD30iL3O
Vm5dawdaeks2dhxJeYBX8IsWnHlOcSNsO5w7m26ZImRUU7nAy+XZAQ3POXZo7MsXVkxjQa168mKG
TbdGRkOHPZxS4L36yE3HyVInxbhxS3u6/L73bjKiw1AwEQjHJoEthyCzoh5c056fLzkUDdoQpvmk
syg5VWP1TppDcoza7BuvJnlGSjSsZGbZ59YXzZug37zVhkbXLjkLmONQbE07I486mLxnv38olhNf
o8PxZATJzlNd+hSUM8wR/4cnTQIv6r5/FEnZbY0y/RHgWH1i52c66JjFHjIJ+2pVE5mZQiioTMWc
xptAYMiSvLypF5usb+cz8kJYG3MCHGYuv7th/S1OiTwD7ImSezKlXum+7M5jm7uXbDDPliJZFlNf
9y1g1FsmxS8nb8U76GFqpcz/KSbzbZk47LQAHFimzSPhQqDorgiRJHUVb1SF0nxjdewEOK0BZIDf
WFvLTBBrTX6Ff4xsAsQQTdkBZapZOOFL1Jb2ATa7QBuW+2eEW/AzuiJ4ByeGYNmNk6/maJSn0IIO
JEer3OZyXPRKLuiZOq2v9NGzTWkywOc+yJ502L0EC1hFdqW1dbUtLx0mkZ3vRk+i80v6h1AtxtKI
L6r4acqUkjhRtBl+X8SBgH6LRgRvUCxfHabnZ6fBBzEnFR7gob2mMpL3RZ9CJKuM+a+jR2cgEb2N
7PA90SUdk2qPnxVyKZ2mY8HTPIw2etDRtNPPtgpoRRVlfiWUeX6HV0Cbk5Mz5flGLu4PFY8Xf2g8
xuZYQ/KcaRminWdTYA+pEZK+BKFZQTGl3zXI2EXAUou7KsaRsnwny7K6VDluBEpT761GRbrxXaaM
4KDSg5jRBIGd/uYGgoiiW7/FT9zLLdfPThFzglY1i5yCpUqfzXQMnt0Yo2tCTVR1+WfDy/U1WeD+
Np4OJ2HSHDv0+Z1xrA9lEszbrooMIDPcELfyKeurGBNMTRxMSZKyNm19lUy+ACGVKENuTYio+Mhv
csLBg6mhwuLsjqVzqLNuPDvB3pxGYh6W7iPrs8OsGETTcrAnvlR1DVCUXnO8leMhdUbz3nPDt5kR
KgwospQsvAd4mMFWGOP4kqM2IpG+nd/jPATBwO+Cv6F21LGB4rNHfBPGFZLN3tkxzbe+5Cnt2LE0
L1M8fJkXHaJy4JPFnuGctOjlCw6WjwF55hZoMGZ8bzTetBKnmIH7kxybNTJ77FXdYD+y08PQrgum
62WfAuqSpwgXFtf5SPJAV9vbiAeV/qhR7ZTH/HbUtsJUbOquzp9sEWb3YdnhecmKz/0P+m36WiDI
+N2HgQiKraWsvSvNAaiMQ20cLQZyGyiJxF6iN96Fi/svEV4ND0SyI+WdvY2TOH5iY/jGcQwjf096
M1EShyIvriO9zLO3dOEyO/8F39Vl5VHWRhfT021QOQ9peFcU9RdGL+piKMGwfN7CPpiPnCFdWODS
P5Jjro/40PWqmg80CRhKNEzPO1nK/a2FDIl/K0eTSWABcHUYtNyLQuh1XefJOtVV/V2lDTqapHyL
xv5zw8B25Uk7f8gCI71ifvPXCwvL/RYTKVKxvdXMGoktaZ0WkFfRv2Vd/5CYPbrc5bvChODr6OLk
Tna7ZVEs2KQJbDRq8znStfWKHIjwDOZ5cO3KHXN1ceysJF7TuKxeRXHKC6LrSUpGH+c8LmkGaCuZ
QcbdB1TA+8nAkTHOJm8TdpYGXQqvAcNj6Hk1Ain6Bx2NrMyCejW2BdQQ6T259G62NEcW8C0MhiXp
diiDYY8VDjwz+vgsQR0TPXqGKjaM1zocGiPRJV3t382lLUnPHZ8t0nawfkDGNTrx3oZQALqKGKOZ
Ihq/LnuVAN8YQGwBKJCfUz1szrfEuf/xXf/P+Gf9V1Ri/8//4PvvdTN1aZwM/+Xbf77UJf/8x/I3
/+93/vUv/nlNv1N51b+G//a39j/ru4/yZ/9ff+lfHpn/+1/PbvMxfPzLN9uKYJLpcfzZTU8/+7EY
bs+C17H85v/vD//4eXuUl6n5+een7/VYDcujxWldffrrR8cff35C9/C3aL7l8f/64fIC/vz0wgdW
/u//Bb9++Pj3v/uJdO7PT77/Dz8AIYsKg69+ILxPf6ify088+x+ui/sxtJzACphvup/+qFgukj8/
ufY/BJeNK0iqczzL8+1Pf/Q1VJY/PznePyzXMkPTCR3T913T//R/X/+/fI7/+bn+UY3lQ42btf/z
kxV++qP5W5AgbXEr8JnpeDwUGZiOz8//FsjYKqgB0M1DWCY+7MepZVJms8jQ3WF2nFU7K9JXu7KM
wxQYjC10E18sZF90faKRcD5j1zvNtBMdkj3mE+Sf2sRSFGPyo7Vt4/C3d/evZ//3Z2vz7v/bsw1t
3k9feAEeYd6Wvz/bJpirMc9wXvoes24D7Nsm7O39ovfclK1tUfoSquYxcWKyx1wszaqLZVZnnxV1
3XEi2tkBcT60UvNDN+G7p2jcGm0JaIpScTcphnph479mLsIESoVZb9p2Kg+yDjEHA88wZRlf//sX
5f7bi/IDx7Js03TYsEJcjv/6ovKAGehI326Lf8QDmDdgV6hV8ZXjWLH/7e2cQNQmjmOt0aa7J2nq
iB53nL6z/GS71EE9sVpmRkeNz6NTUX9GsPCRObMGFFbadwnxTmuM6NQJ+VgdUGoRLRNM4YOfGu8+
wptThvVRaa3P3gCpgnyaHeAV5Ci1tACxK9c+mJ7eTbqWZ5ANuN9RD28oqsODWfqnMMMNllreSzdP
koSLVm90I5pzQIwTXJ475E9fROHWm//+nfOEvXzgf798feoIhxvFs2zPNy1nyRv92+XblKa0MJX2
0OMAfTg9IheDLgK0eGR0Zi4OxBbHd6VCWuqIJnmOOhrGkyiDz3hpvhSqnn7ilkUTV3T7xPDGS+BT
93riYjHS3VDerpRVQ8WlzbA1cUvFNKjXwjae43621tFWMp3chJBq9vPYH1DHuqOL4nxgMZcZvPIw
hoxmcJqHCbTzpkkTDB2fTCAEJ0cROjDqrVOG04aXx/mPkRVXWPMlhapa+Ic6QLc/FoKsnUSVW1To
4lgu/83DEloNgzoh4fWLeKXHSj0YomYmVHkFki0UHCEWEB9EIfRUxJJDq94mckFT+N1b0ErVrnZ6
9AZImZAaMNKhtsEa80sYWY6qjFYKhjQbM0/cHwwwqiuKf1p/3k8/yQk0bJnMe4noNuZ09RhpxW16
jtonk9A8+G1zi5O5/tlATMC6IVAthLMJ7F1eEUn3TyjKvrYOAW5TwHvIVEKcspKRhpHWuyGQEJyC
ttghBV/XHFmrZPzF8J0dksyIsIapFLh720zvw4p7OJh9dNXiaR4AhrkswVsngZtRW7hG7BwRtevN
7aGGnANb2DahZWs8UJG6qMRaO0C1TlHXn7jWdzPW3DUwnAfPRGFXyeCmN0MMVQuIQGm9B3z8TCXW
HglZlashfwmzeKJfu+4bM1vHA/ArEjoP7K1rzgBs4eTkkfLnbAdamzGRGjLJo63jY7JTZu9u3Kx2
weNRpeed0I8iNTw6nuGJULZT1Ir00c4NC/jHpA4BRdhdnsws0jONIj2CVQaHsJWm9+wFBkmvhfE2
0d5aQ+Zt1p6Y3+nWqQOrMjwO95ypSB8s14fll8onvFdnwfR/zQrSXYzq2A8Y8HOF9YjCWu2Z5Pkr
z/SMU59kJ8fb27pD2B1ohyQi+6nvBRzJIKh2Q0kum7bSTQzNoXQGyXwT0QnDev9UJAnzcMFRMSkl
nQ5tEHEwjl8jz+TajIlhUiLJDsXQEqGJi7My4y8ElusDVkFSpEhPPHdFBtygi/eA6Gn8THl7NzCx
YKaMt37TEkO21hGGoSAmGLN1ODVBNslzQfE2OztX1nuRZiNbQlDsSh5/P6bJkmgntmid/A1D5GMd
xGQQlZQYNIy4AN3x0jZEmXRmdxgyuort4gCMqwaz+k3wA+ep3drIf4QTvTedE9wpRLWrWYpylzP0
W6TvePxSJyU5hsvDMtr0aCMDn5F13PWNL4+jCp7Rj48H9LrvoXLms129tWIE9QzGf1W0vr+uCWBf
2QClVgG7xsaRRnyA4zzv+iZ9AGiIhq7sCQ4qk4MkIgqLf7w3bf9aWv1DVztfCdV9NWjybLskKQ5p
y1PMPCQCpWR82zjB54KT8CVvo6uB6KvHrDQS77YnEEZseovQV0LoNwwy8QoYk7EuGbAYjQcbsoYR
X4bhNhi6JTQCdq3ZTPF6DmfFrc7otvJDVNARonyRw6+NjXPFDAaqqfVlsnE/o9M9NDGWVmjIuHAH
BIVociWl6y6c2+9Uv5DlDfgoJRgaxr3TF6NKP+Anw88NkukQlJhZa56P6WYopKzIPZndkgAnGnUW
xXThvNXtsI9DAzD6X7YZDvuk6TGTV9ahijqF9pJHt2o4lm5FWlA9lynICuRduJwJ6yKMbUTH9aHB
FbYJv0DhbL0Z0qI8HzkhddZ0bfTwCxMZK1VSabYKTyF2r5u12dKVyYcBFarN8BDpcgNXE+VLGr36
WPyO5FCvjXLyVgZIPmQ0QJh6g9lSJqeKuGu+9Hg6TOaXB2tW6gKqxTz5NpGoQfzdh152dYi7Qt5F
NuesOqyOCMMyQchDKmyScLr5sS609eAUSP1mP94MJSqjuE0EZszY2WWVkX5OvXbrBKh8cKE8aMep
722LROU+JIwj6Ob6UXYKSbeH51GzaN/FQ5usXbKAwXh5WArWKKyNB7cfgUARvdBPcXAdQxdMY6wP
nuIh6+r+P79MqASzqvWxW/BJRwRTr8PR/TWFhvtioWjYgqjKdknHKHZGxHycO8lCnCv/OOiFXkqv
5k5l3qPvdc1LYfVkjNjkrbTg7hCkoSNXDQSn6pyW8QDqFdtnQS4IwAsv2XoG12UfCL3X0H5Wegl3
C4J2QoqHbIDj4bXrA1K+re8xJMMl8/0NJkMF1pSyL4OrIoliAsf2wXVWnbOjaXAn5SHJRcL00SIi
zwD7+3Vs9zSnKcEm7zuppv4uH4uWPoHdnm7/dvtCNyrZsQy+el7QnATkSXNrJ6A6TTM70IZfMwhM
DzoLwkMzeKzwQB8426FJd0JGt0E8PCpjSt9Ly34N6xo1SJiciqbBx1Kkb6EbffFUKQ8BBxQvGPzT
7QudPhRMCWCldJ4ExLN2xhuGviEbEqQNbf+TXIT4vspk/wqLSrTY94uERKNGAjIgAkM3HIpoiw3I
p5qtHr2EIQs5bXFC9hDmjWCH7JdZxgqORXbF3AwMZ5wYrnp4JzrdJBcpt1k9eq9taV6FVvlZRY69
aQF/MzWFwNNkBTmI21lOwVkvX8rFYNS0YPatgmlL30+EVyTRWc7EdyTLfdnzn4e56h8cw3jn1Eqr
t5yXENEP04W00akm5Db0zzPD0lVp4c6aFe4oHadfkjRO11maTLuO3CoCIcirGvQ076KRTzXpMuJ/
vfaBUCKs2QzGtp4sNoRpX+yogK/pOMEhJQCQrGzBychbly5irgbz9MY3cez2OaEoKYuZBQ1lRUCD
2tYZxNms590TTPzwlJIVrWiT1oiD18aMyNsx9ZZj34trjcdujPESWAHEIhQjaIWAmJH90/TqG8l8
zibHlLMNqtlfp0n0Y86nX7ESGe11SQqTnH6Au2+2DLmBiud+DII+ZoSHExnxcr2KONUgGyDfDAHO
OZrS/k4QDLyfUpQydVEEZ6Fo3bp9DOAQwiZtKfBWJjuqDxdjmIxhTwt1h9WvffAj4h8KT8JH1iU6
/riqLrpoYJ0DND6xhBl71PbYuHHyTlUWAyOqkTrrcdvZ1QNvYQdaceDMMZvPVDrqVC58/0B5R6/x
EVRGBBRmP7sMze3g9oqEjpPUnk1cbpBeM7KBY40rCfzZa50U1HWERKyDAClDmEVrGYgPTEYA3tPu
iwsJoNDB69d4LuJDa9RvwvbcO1vQ7JsGtznrKv5Oe9PYLij5FTEruH64nyBZyVXEQQqpKkzZIIjY
moK6/zEQgUR8eAJm/NoITQUWvXUjcPpuph3VAhAw828j0Ys7JTzu1RaTsFiW7pSMoc67IslMDrlv
j+dK+ywAWkkMlZhNrXoadgoXQtjDGgsa91ceKxgy4Xg/9Ew8E4/drEoJB638RysIkAC4d2XDZ6Ml
ij/bV6+sjFK4zpZqlZD30lgJNK8bSzKVQxdN+7f3mPo5Q3cwYwT4k9y7oqLCTyCbZx3BAgrLHMF1
xMnWJo2yyL73g27Ytpkk7j20f5jzILYsqxxNcqm3gZyDbRKNNMYbTiMRykPGSDh8YGheSFbhTSXx
WmnQT5BSmKVPi16MgWwQuKwP6lozUISRmK+TZpt4PSAJeMsheMeGHuVJJZQ3WeK+MFQp9lWcPATw
GRFB+OEa1TZWTNc+Z4Mad9aS3JDpzrknkxlHoMeUaixep8h5gEHHqXTk9vRTpL4GJQPoyJ4zFstc
5a7DjIosLI/IbFGLjyVM2OZzyCfhtd+mOmDE1kYbWzFAa/oHNITF2ubt3fxmtfiUPN0QVUvyrHud
li9I1TYUTQavuGZWBFtlo+053YqSVoRZ1u8xYytMAMbE/a3ah9uXCCVBx06E+mnll9q6ZE5znqnE
H+NlrtrP43nJbfSHF2zS8XXypp8Uqk/9rAdYBLH1Smr0qzIZEBcB5pikHpC9mu794BoDEEDYRXMK
YDoFA+YGL6NKcWx3zDp9t97FpWF902a4dic5fxlUAkixMd9rn1s8IGPvDrdvTO++Cr+2HfDCxhI/
sqH8JYaMwa5BhmU8OSymxVLEytZ6MHPLW2HAyL67KYB4iSK/1fuBfWKdk3R6Rd5yFgHzv2YIsVLY
IfJYObv7DCTAdogXBitOfIKwu3PLaPUkA/kR2RBCRdh422SAcj2X81vQypQs6gaQhyuje+kWHyQy
pb6xjoZuvGTjA84zhBapDo9gT9Kzhd9uBY0p2EjPjvcDU/sXh/7xPgJRVXCaQTpaRQcssHrTz8DR
B8d2iAJx/Zd8BgOVxcXPIbA+x7SM3kuSbrapYsUnma0nBpdQP6NCo555wbuSMtwpQoV3Uzrt4XUO
z65FjlrvkwCO6Eif2LmTVU8Q8r0WKfop0R7HwdYHWIPANkNKATdKMtRaU/TZgT7Np6Ix9BIcU2jB
++X54aFX9edpfkjqekDHRsu+dSggyzHeZZ5+FQ3BY+ChD1i5974uuvWUgrswlHpWctbnMgEnm+T9
m88gNq3DfRIAGayxnx1Gn7HH7H1lBOK/FxI9QWARH1styjLLUSE2zPCn2XfXoYP+iHbNeGis8W3K
iMZsDTBAtDtcsokPApA5d3xgHv2YQntAswFWXe6iVDFVY40wctZIpyMBpKmEsXPDFkVk7ZrviU8+
DrF2Z0BFcNvFpaWdsYvm1sZ06yGK8L36GEv/Lm0d+8E1gPFDqv/Ik8R5mlRz74+q3GRFPu7A+3+Q
toqr24TB0advhN+cAoPThD9H9lcvMuh55s33MrDx8jXNTG9hXBKSJtJfy2bYZbT9XlwJKT0v2nwd
xrm7Uc2Uwxiyss2QtRVkCkOt56iz37Ic8h9pWfdjlr1FSuQ458xvbCgGsgcCD4G9xq8Ej0DPZGc/
JjlpPBM6RU7oo7OuBhkcy9yfX8EwT1pAAIh9dWdFU/1UxgjBsz1Yx/DVdwPj2WCPLkfJd8rwnsDX
bl04u2OZVK9DO4xXQQTpymI6/z5GDvn0KfItWlJQJQqW4lZMLXMkfuqY5o9kDoy72w8ncfETI3vD
gHqHcGK4uMgOTSPWbxKa+1VNJrY1Mas3IOn5qRFkugHwVW+6xZlnMoTZDu+UeNN7FFkka9l2wFlU
zhxczUNrGcWzY9bJk2Wp6+23nKhJTy2bx0aNjEzzgpSIvlc4u5c/6p36pTCEx5JSqpeghOu3/FY4
tsE5X3QZ0ncPYzQ7b9jevhE8ekBh07y5qn9TUPACU4RrlUl7W00zaYsgLAmKcraQ5za210ynAu/j
qmnaVy2GaI9XHDi85FQLWeSA9SAlefWeUyZNv8QguUpmgK5MU29MP7K3oiJ304k4KpCglq9okUEz
CpL/Q9SZLcmJREn0izAjCAjgNTPJfatVUr1gklpiJ9i3r5+DbGzmJa1bkklVWQnc8Ot+/BhrVNrU
fVD3S+uQ9VzMsGR8gg3tWLTrGXkXbsJIYVn1Nh01XeTLamPv5c4T2zsLPk5dmzG09p3jQHH2s5Am
I71svd4+69ZkynRbkz9FF0ivWDE7AkNbxWfaokuXSoV1+8YutE1ccflXFtFk2b3yyE676hP7XnQY
BmDxYdUYlElduy4FAOH6+NkMl5pJ8rfPubHIuzsecz6E5U6WLu56BhqryW69xSjA+ad65nP7tfhk
7XBvf8Ql42HGj5QlrE859/oj1Itcbm1EnzLMMzNtf8R2VO+t1vzqXT7aXmnIXdc0wPWmsMIASffQ
LDHlw3DfS2TmoekNyoX7U54uhBLOYjTardtY4UXFfwyK9nAQD6zkWWBHtvy5NOFL1itCTQuAvjCC
19E3oEgjk1gWCT6DKmM94MCplqLepT31FCRpSTC34QsN9vNu73sUXyL6vFjTqR2xClSdolw3ucWe
ImpHuTfU9Yy8KxzkdCbVaC60KIL1ZXgQP4FTQEfv80vHQLMjwyS3TkpRmRf75OAkT9swzrdV5TDv
Lct7CtwxgCPLHr97ceJGH7EW/sFDCwsfRc7jk86z06BgAMbOptArphlbK90MGeAAgSKxNGo3C+5L
axFrFn11VfyjzcdtRUWIwYSJWLq6VGW1ZWJeNiX9kNclK+7EzA+6G8VrjR5UUlt07euoC2aVdO/g
jJ5e90PQDHChWxcHmyaJH6fysiyc2UrqL7KC6qMuVN+tiftIGaYoQGrwD5nVwLcGMRqUHpVPhvMT
oXNlxIgdyfPqoAtqW6ZmLd3q4GVGKvkT5ZVBdUR3i5F/gnk+sLTAjr7wnFqzZzJjZJgkOjF3HGCi
8QLmbG4ueWvhJAdavG3mwtwYVtudiHNjtGyacg+BoKkVeG4lroaXpvvK5HTPFuycw1fbWeRBkxUu
FnUWGGlsk0Yqb03W8eNyspHDohkGGqUJE022g823sCPCBpkXZOgzUVAiWYl37bk0eKGedPG4mhtd
bi0KP4Y5y4vdTX9Qq+5GSQOY8L0DwNVviWpecT8122pu1WWoPNC1ePRMN//lu+5HJAQdG/7y1TGY
oWg5BUZSIT5SCwzqVI7dNvNLvGQIcjtYQDASQmzOBk+wjXavEWyEjdmh0erQ8MGduqQLNJs4K5Bk
1RFPeaCla4VtUl1HTXVFLjm+thLxkL4fDJD1vk6aW57w93lWnJzpQATJcBKGdU7tbucZXPXz2gla
hdF3fwCaRI6JhYc7MbiI6SgXb79Y9nSkBYdPtbH2ihn3KrQ0x92JHks8lLbcNdxVL5vMnOjdzhmp
eXwMu1wMx85uimM1K7YB5ON5koFtLjG9XvuyrakR5L1Dj7DcoTpD2oLlP2YQxbPuzJL24fg+9eJ2
F11CeFlnFMpa5uXFNZby5HDHzNtS7ed++DDqzDw4yvjMERKv5NC4nObU5LTjfUrYJ4E5x0dDPhwU
h5MWK1QO0eW9Qdp12vDhh31x98filS2+83QpuKFZV35V3B6C0Z30aaB+2lzmjyrqn0aBYVGLqNkX
9NFY1PIFdNMRB0lXZAKPIh7mPhHO138zkCBp3oXh+NbzRvHpGF5oqWVbwXbhrBkzsErkr1On5i0c
GXCYvuLoxjHIqcRP4eJMKkVXkIbqzkJoqoBkt49D9mERvsqNqeQvgVS7beIV2QPG+1RTu6qahQOz
pbBI01EIZaB54sqgeZulzYSD96TIsO1CCYk16Vo4r4zHG9/3/hRMLuOQjUHjMxGOH14Imh8Pv3Xr
Z06AKkQHqte8XWW7X2Tu3LsxrO7NEttDNX0yPDUPRQB457lME2PmwAIc42+4v6726A87KbBuTmkF
HCci+FDOzbGxiz+TIe6R1D+6LDH3SYmurIEq1CF16U0jf3rlLnTHmsxzuJ0n8HdyrH/HTY15IiXa
X6E2e9yGt/VIor2lb8cvm9uiFqDQZLxUhwWxSCWNf2X94fb+2nj+23Fgw7hu327NljVE3/XyPDvy
5pj4zdpyPJR1zuya5yG5bMQTY3pNHOwqabccomx5q831YagrdZkLnqmTGt8SEXsXZOoxGEhVOL19
ShpAnQ0P3ottDwwBJA09h00OZ7UlsClFqthJibh2r5Y/AbLLizfiwG4wFN8HS5gU4eWXvBSEmsLy
UPR2EbB8OLS4n3ZCtALgEs7fCKf+IS3ymvSvUe2F5GFPqST2234Fy2TD8LbYqHaJPW6muLtWLjbf
MUWDXbw7RdBEDi1HoFzyJFloVBDpCE+6n9DOMNj4gMCbsEiPfURahJZRcCfLoy0GxjQzYw6ZVFA0
bK60ds5oUAh0bVCycjeNXWGV3mm13U3VNBwzoe402ccU5pHejsK8hDRkPvOCMhmoodxmOSQ6iV4L
LjBKkwqhQ2Ox/xR1+d+gvHdjQPS1hP7dwdaprJEJQmGAnVlX+mNHXyGxnEx286GwjfdGxp9RNFb7
dkLnMmx8SQWx6zRXcueIDC1DGztN08pB2XfVwOzzFD4A30EpUu8Y+vMrE5DAUYY+QyaK+Dgy3MXy
aqYmQhVJMf/w63ZPdfsun+UK1GnuocZPNrrlHzzE6VkJjjxMDLBClvZkGIi1XMGQWYT3jn10Dvyz
9G31BmpiM6uK/ZxjbNJl0ls3a7+Szld8YcNhYle2xYGH33oxXvn6P00v+TSy9AdQDbXx1PDCgbA6
OL3Zn2lqxNXGutJ3yAbH8eugaCqqJyyfpuMQTCfyq5raOI7yd2/TwDss83Fkgt/OqYEzETt7M3fH
ea7qI4ulkqZsDY4cxxqxvRe2FQe7BX9d+UXQUZS9sf2x3TvL8DPTMK7HAdyen1ACUHGeP9ozaNZk
gZo6jtta2t4h0uWyC1MnKHS2b4acxj2y5mi1eAUJmDC6t8nRMNK31IVerPIqO/Yemdm6Tz/mYfLf
a3CLK//v0Iz0Jo2ukNue3eDBhxm+9TNuASmjXNM5yTWXH0ILuekH/ROvSPTCDPt9xDn/GsuI0iYu
FY/+4ZsxIWbRzyGcG7SlJLBdIGRWIc6GQSoBAhAZhLS9OVLFHN9nZxd73rOjaZJ7XFnvDN/cO1ZG
/VZEU67G0YEVAER0AczIUn1g9gWaFJuRDWTJZhtD8WeoaPJLmKiPlnbyAYD/1sp7F/mX8pBWhimm
A3TTONkiy7O9M5YvjfJCGI9ZmUJF3VcqYFgsISj0cmdMmom6cqMgw+eNvgzxcnA5fTvj9DXZ03Tr
Yz0E1GsloDPXBbGqvOyOFu1uZkPmB7OFFUL6t6XqPZ5PqXarp7AZ/8upbwGxk+MiJPGgr6X5C/KV
4LEVHxkzSdS3X3XNzEhABnjWGNo7MYFeAXzZspw89FH57rnJK0Yr2h0kjm60uh52DW3FPdr+b5AF
FmMggdDML4jmebsGhyZNhdSDa3p/Whaf1MPQdzaxUdGABWAv4M7PFziccAsnjbDIpPKzZtl7mkfv
u85EHHjpYO5kAyDGoQGCvrpTEelnwxP7OPjPKMonulc76zhzJ7NB5R8daV7zsQWWPXAY6qS8+aGL
ETKn8axCcDg61vgW6YRtceOTbqZtER71kehqekOidwJT0S+YN9F8ynz35AwUNHm2U2xwjvVPP6wP
eF2WRxrxBEQ1LvpkfFlgyQRyYLk1l+HfRCDAW12BlokLtrYYCBuTQFHT/5f0o38Y4fdum9Ai2eEU
W9TNJYhyFbiaFEUy0B4849FiZilfwVJOcX2z2+VC86Y6j3xMCvvSKxcXkP3kpoGlMOkOfmbooBVE
Jgtm9UsU+3tY2wxvhXkmJIn8Tii2JnbHXA9sAmcjmWINB9kDiUJvxJflHLxusi56oTF44cAhjZjI
h46P0qqelRy7IC1cl5gbBqViAfDZK5tr1hjp6aDJONFKU5OIQapJBsp1uIV71cQcUoTurW95qBfZ
hNrEA2GCOHAc8F+q3+i0v2RETHIS6ycKSKofN+KeJjz/sRLDbjf3BMGca+2uI3lB9r8eU+xDYgqW
ysLHQbQHMPCrTvx4n6uYfsg2eaPv4rNX0cgGBbETmA+NcFVzhDjHzV7ClUjS+rsv6DqPRhVYSeqw
Gmbaz1K1BR0Ii2F29yZoP+g1DJdtCddIu0CVumRp7qbUzb1Q+i8lnsOBrAhflEyHXcdglRBxvOZt
aL4qYR3tbPzNw5DPVhr+9DB9b2YTpSQG48ele2XT0AroRv/+JTVgRzfIu0zRdGhzwzj1pc/HqfV+
galCZ2zh57Yth9LRf1LRCCuxP0xGey3LAgWsSb1tP3OKW741bvQVjdMfe8C+X8h4L6aadZqlQcNx
MLlQb/VOlldvujEHHzAPG92t/xJ3s22SqmsvZb9dn7TbcLE/Jmh0W0KZcd8nj65uT0vkDEceY1CM
kwRNd8r3QAI7MH7Wi0OoY6Yd0e56cM7DlgVxE5ADBd2psmesvPYQg1BcnCQ+VF6Hid1X/xVNZW5J
ZH83lty4hET7YA0wQItV/kkJZRsKY3dPfgv7zlvmRwmWKt6tGvd/mskrhemXGV11l1chjec8a/d5
OdOdPCV/whn3N4I1CdXSP04t6qxLMQCr641tJ/Y252ZO3jRnm2KYHPO0Wk5VCnQ2rfWuzhSsIO26
+2GhqJrE3Ax2qXpPQpoAq5qzZJRDbRpoPktDyz5gHzlmrcnShYvhMHRl/x7bj4jHQgLu7jyi4p05
buxrBMCLS07lkpoRQ4ngoqZynf7e+ivmraHPznlVLfqTnad3100UOUcKl8wweTLJUT2kukNosYUv
oujp1MNFu/mAaT5qHm0bB1hv1GEEFI9klQ+fLWikeAd55G7HlMFX2AwR7n9YbF4Imo3iMv/7pfSa
ERv6AFvGpWupN0GY9aBZf0QEvT1dyafLHTHigAPvfSbAJv6jv6zceG1PQxzDK0/3Jpjm9DR2FrRZ
dJVQCnfXLCxsgH9/i5wqe2MgflEhZ6dJ6BPFx7gsVtwunQUGj2UKPVQ6SA6k3qEdyvBszDgmPD2C
I/89zH60yVrvNqF7Q5RJIBfrlm4ecjkZ7bJbjjD6ThkyEWfMpZi4pmAq00dGfQvNXXh34KpKXBXp
f1FFT6ibptjpAN7perjWWLTwo251d7MBA1CcbtDkteBu4iyOupHLKkDhFr3/n4rn9txZ6rNaIvs6
OvHBR8l2IxfXAbeqFBV2q1qKlweDFLpt8FmhXOMwqfZDuh61Gov5avggUQpWV6AbP7MqDBFjSs70
JKyoMsudG2Wg5F3AwVGWkmAFWbzfyK9Ifdkji0tM/IyiFDZeMhLU72lXv1khfI5Ry+O83MwkEqdk
Gb4bYWNfHHYzAmc9/BLwCLIDL1Jyi0E5KacRqdtM97M9tXsJ+j4i5vVwPMs9s6z/5dLEl1celpgW
sm8/lt+6ckW9ER9Yv9pkgR0cLQlZ7jw5JLT0cINKDtLhTLTMa9N4MWznQVKM2eQf2ZpWyyeS8DUj
r4s3fitK7KtukdnkU9qcpASs12Kcp0s91TBIZVjj2xc4D9aXyifr3AGFDAw/he1c8WMxsyy+QAWO
LjQAXOlwmQ7UJUeXcay640TGE2BTyckopHi6toiUFuwWYWAFdl998aV666VvDb13DOt852Ug6AyX
52ukrW8dT659qqR5gYz5160kwVOBpIHP7G+Fc+ZCLK6CjckLDUr7eXWIVIl2TwOI/f+7whfKoSVy
iYF0UYZJuE8rWLYWEIZW9NmJ0DLuxqX4b65NtpBNcpvFf6mp2Y5P/nPAAHL5/5d5Sl88r4/IySTq
5MNKrBlR+SnqzyyjaYEFRXJhyZBcBhVbOyCLFJTnNi6FJP1byRmIZTgjakjpBrndgil1F0xi64PT
rs9rwyQRupy4i2tPsLimfJMP1S5O4crohvuKy/Kx8y0n6Kn8DMIIAzfmopNoo3PNZysY6hg0b+mO
V25iz7KfCDcTAdrWzUSpgGCCimSJXjmHPzpH/zcKhI9YJOk+NE2xobgYOTTaJ333ZqY9goON5Ey/
KwdmL9+mOHK2ssVEXLkZjPMVL87QqFX7tx2i33UvjWBxrVdAhrQCm9W5jmGpmxVemL7+4usvthpu
4GlIlw9nBrzcsbbf6lS8NraqT5VVYKFLqLw35ji5uZ1V3UeWgugRaxHgwBMxLfVjWpCU96Ucql+1
NqFpGD+hxjt/Ug8je5SYO8Jt7kljaD7R4EJHx+C8NU0/vWZwvlr5JgRT2Qz/ZlvGLTziShW/exZV
9F/O5jT9sXJ9H5IfRDIfaK3Iy1KOR5tdxr7xw5SSweIba4HmVjfi1TDA8ZWhVt8AotzqfMYUPJjG
dSZszhvXD0HPsnwn3BZaQF6SKMzT81Ivr4YZ0UIsy8fCSvpZ0/zgVmdzRqQnzE2xZVxA9/OzHE9T
RzWgmTs75P9lk0TOiK9TJDfYViQDIRRtEy0P5NzjY86GxArjXesIdRPdujkrI7mdMUxdEp8pB1or
d2/85Vr4P51O0Yoaq9Oaw7S8LD6ywj5EQmY7ryCFb0rOo1B0QCmIdtyXsZcHcN+Ro6MIiInXFLeI
rHUz2gWklkKfjZadQB/SqpmOQFMiDdrDFFZ+zEHNY0AwEpYKHKgQhn9O1mhdjKR+Vj7tEHbMhxN3
J9K2vNedEdPEk2KeHwJhI/QtyO1HymtLlIHk7iVp+urM/vwaO3gasNI/6sz/TtwHX4PVRNwuxbgx
xynbTywNA5E8oG+Md9PJvoj5qo94NOL7UJq/KVjdyKmQn2GurR1v/NYCp3XIyt6/hgpKhBJTwWwN
BwLVHqusI7sAiZI6sNh2d6PN75JYIWftsbSs0pKHucUaolf8kSZyjB0RMOfY+RGbFmEDpG9TExs2
ZLvGHskDj3lxmOGnLSvFzNcYTdzsu6fe8LFOnO0/GnN+tJA+jgNibjO2ycVzXeNs79Axoh2B0Xjr
tNG1DheQkjTB5oJiTlBxFBNGIIXcCQOZ75SbEMrR2R6BBHv+PMMomeQZFX/ZMmtxARqIw5zjWXTV
8gb2b9nEUW3snC77JkNRH7hE1LWJMxdgzVtjI8qXxyzFkN0OVFSDAaSFB6L2Lu+9CXo8XPZiYq62
lvZMH0gF24+XeXYPceOwiFik2LgSdZVPyJXy4I+Fi+ek5Qgz0dPzDqYC7QJxrQ6ew9ddECJrM92T
bjQ4eovPgabAU2E330IrtfaEF7rtQPz+WTfcjns84+eSMRSzzcjjGGmXE5a9ha5R7g2KqrZ6brq9
09UzuRhg0LjyE5q+7nHn7cBNJq9LBUncwoaRWADzPKaoYMlFYIjYgGljLOc4s16zqd76g5we/14o
c5oeo3ualF8GLfdnrkkGVfyBPtVi+IEjQCoHt3M/iwZujzPbzW0ewDLjZbLqJv4CAT1s46EuWGgx
F0/cKzeW0Udfi/BPuExDLH5euE8GJa+11QSDV3Lx06zyy+/DnQyHIsDncGa3v95idL4HxZruzTB6
uN3YfE7paSDXnLPi+SFxrGPNG4dgEZxa+kaqC36lJ5mQ5Eh7AZNp4ulzy4osSPwP4IPxe1Z5N60H
PiCV+uGOeYlkmqChj3G0m1hpX+w43CYCY77IUZAsixNYC9UVVRAoBrUEad/P30q+zhVVLe+kXudn
lfvrFv8yOwj6HIqSHbvL7MmY42+aAkoV9w+ilJ77EZYNnGXkX0wWA1WMaUJ3glZYEYlj5l3zYcY4
AuKxhTyGV/tOlOeA3bu6YSTZd2z9+uVb3qT9PfG84gONtGG/2CbXdKnKj8juNUcoMGCNTR993k7I
s+GHZbRIAySJWP5zs42bYp/7LUSGStkXqArjhlvnEDiysfd2TaoVuOPy3vErqVqxfqneuRy2draJ
0TIE8bjadz+FN372tDq8NW7xexnxbNV9mT9i4X8vOLO5LINf2waLPTq3c0cvj5TqfnBjBY+zdB0u
mrQ62H38Sd4HKbbyzU3W9PJVGHa/pZ/DCHy6G7IysrYF9X/7lpLSe9RQG8k0X0cr6WJireTxKDrw
KMrwGYbjTRGsTDO2YbHg2drQqZdp5NguwifRz5eeLflOmuQjWrMjWkWG94eLwNsubnkRQ2td864i
UI3BKBBtPexGTJ9XuwurXZJE1nELP85+1UbqvEb4HfflDAoXQswmhlF1S/DYgR2xmxP3NswwcD9P
JDfwKUTRAcQeKZ4hmgPdWLwb0lk4WLIusYm8hia24iZxnP3QetBGnCvIgU0KWO8nGwqIsPUoHtAQ
knNB09q+JKheaTwnVsbWael/lxFmqXyZ3h0CrocKv6g/xnIHsKh653l66XnTjlUsPLLOKRXAHAB3
VcJ3yuGkgzbMi7AhWscLJgJABwRo014FYVPLSyQrfjSTgZ6cMoGbnZ18hwYitiN2ELI+JzhDH32a
tzcAOYdBgKyNBJN4S9iZj1wVwR1sv4qkM84LVgh4itaZ6T1/LdYXHFigiKzsq2IIBROWcrUNv5DG
wvPo5hiPOD21IG7uZSc+yXQyP9N6nQws8+GqiSDJUO0pY+XqmCrroaul3A3jsZ2S6q4RmLfar+zT
Qu46aGaPyWWKP0Ybm8CQTAScp+LUTl5xTPBnvhgZNCOrIVqST/7FtyPrs84ekd+atFziexFJeF/o
Zn+ExPZexmIeOcGAH4knHINdTVnp2jJfZmr65oztG38ZVqnkLTbNb4AayWnjpHsaBDM3OnK4fZXl
SSAMcEwz7jHx6pe+X4aXSn/XHEyOSpItwxEB8UhFf5lDkyCnsPJAVwUXVezOO1Jw9PhMoXctcgrw
UjZttMwltzKcOfkaXvQyiImGYA+eTbZ0AMv8hGjf4mG8qRd3uHXyBZYIgzTuZdLbHOxwr50Rf9og
M9z3SscOV8Um5Nxy7iU14aNVE1JhAff895LZHGOgl1QbBVl1zh39XlIM/mJo8G0VjBOvhpHLC4jO
MfJeqKIedmFYXW0HTcs3Jxq9Gb3v5mDan304Bmk1pmfXJU4tOrPAPjscIiebnxjM0BkJQV5KVkZJ
3Jjg4Ux1BIRQgLZkF+iG5UtlSRq+Q8YRRFvrUoNh3gmHb6bBDriHdcFzg57JS4VMxkZVOLvSdq1b
qfdZ493VOnmDUD50nCJ+Okl+AfK5MF8KlI+FFSPWzi0lp/Un8M4EbP+HWuciplS6MUprCrhyrVNO
ixxmTv+HmUX2Y5CdwuLKNtbIjOHInsLckBYDla+i6eLWy6fMe+OWzvCcvf6UYHS4L6Oc77Pl/Wxn
Ic8WQvkpmzGRjeDOcIQQUU2MYnywjR4e5WJ76AqGOADRK25xSCsi6cUVLau4u8jxljZ7t67AQGSz
9yQVcNBQBIJEw9/MsWbg/DetU8ZJ9jIINnVtkixH1Sb9oXfB6KVZ+VWb7s0yF2DbY+2eUkKZm36u
nX2twNUXXuQ/6HGfNnFXXZqKo/Q/5EGip/9C3YXBZBklIRmyqUiA3+ggAXSHBpQ4lNLNxoXgJ5Sh
kDOuLDlaraVlS6/jg51H3wiv8h0a4iZLh31gsSzPNs6WbWhL8yuZQ5jDavhZ5I6DA6sO6J4auNCB
wxchpIZsByOWZeBMoEFi9E7nll/snW9Kp0efXs6pHd+HwZ/vFhyb59x7H/1coonXxRSUVemcVWaP
K2KrBmlEg3bYTOqG645/SY0YClrH3rOajY9JbpoEujgY0DrQvk6aLxYp+DcmhDfJGLiZqPnmqKG9
QKOE2bJnchu7lubHpj4lCbfScO73tgbGybP+WVX3tM/+jrDEzrAmb7bV7+qVcDTmQxI0/c82Ql62
yvpOxtW7D2GqSa6F7cFevb2CtJXL84eF4lAFYBWjACVPbEyLOcnziczmHC++PKqMyEnE7UMavfmw
PJsaIW/EZVf6v6Bn8DhXBrAt4P+nuB9XH0f5KVkPQ5pdpodHh8XabMQ8uWCJsTr1WK0n5ehlb92Y
/e0HK75WXQ8O+d9/dp4RX6dEs85iLsFekO9Lt+vOCUGWW7S+tLJ/cRxsH73dtLvIG27aW8x7PEt6
GOfVrgBfysyXVytzQE3y4d2AiMJY03gvjUThtfts2E608G0U5ZjXSHcf4PGM3QxA6Jn5QHiQJmL9
IzU7BUS0mblMKXcJK4OgcG2+QVWztq3K/Jd/L9FAYq7Zwq7W3wFU6P1II9uJu4bxIigdxPGWGr86
8B9ihfZAlfwzVtaJ44j3UvghZVfErVSprB+iGGwuuN4+UhH/ToVUdY3j8LX2lvfMssM3y9TFdjKm
CWeOdAK37TtQjLiqPZ6zIBuftGlR/O3pE0kbvBgYelr2dLbJ9zgWCcaLNPtAxxaBclJqrEPePihT
9q3jQLnpuvCZlaRMkMr6XeY70wGX3D5TTQtzqrFf7O5jitNGbwoj/FKxz1UcJelHn/Bgs1JB459n
l5tGmtkVI6LYpY71PQfH9o/Okw8NZVJG/lVmjn1AknvIQgep+sZOsiVRo0q6cWf9zrVp7ngXxb62
opID9GB99Nwcj9xInHfFcWS9je4j2bBjgBT1oduXITEZRSmo0Q6EWiURIWcKS74z0J2wEvdvMdb5
vZvn7V32zs/GDY1bUQ7TQ01sioQ/qDMECCQwV3NnMZvwy/AfhD/eVFkdHZN0rmO1w31Ja+MTRymO
P7Ro5KCKSbKsdk67cEvmaZGEDpH3eEk+U85AUKaRIvOiPlltVdyTCfWvqOqNYUo6w9C2dWkVF5O+
54Xk/NP2YWzBjvG8fUsI5oePFauW4o+/uN6Vb+KK6pFTFWCwy+VlIykpvpu+69xV7eAPtWsc6BzC
6EnWbxUKTVeP5tFqluhMKKK6DoaSJ+wQ3R6HAGzs9cUcCgsXNNSWjU0m8dqaaBK9GcfkSDDGzahs
N6yhy07gQOFoW9yr1j8OsyxuDvne/dhk6mgm8+eMN+fQOnkU1JxKGVS5n1eJxXKmrinn7I995dq3
eBWYF5tlWWJxHhOwoQ6iRdvJ+EnBgumS8+wu139MLodr8Zwb1PJwN9ynIXwWzlSUvljFe+W5B7ca
ZoRbFsVAll2YSBIrqFyFzbK9+xmomISaFp9swKGx5mVbh60LiuDvMgjnJAUOlLEySVUoyxI7F3bl
ph1VHWjJsdGsXfZOTMuHMKKRYqnhFsyTmn7V/j6u2VbJdrGg3Ul1LOwR90qkzjhvuq1oCgJQmm2i
41E0Pz6sLG5PbIH0q+1mB+6htKIksnrMvjVTPlqTmrGwN1aRFb8P0VpmLdwtq6N4T8reusocjqLm
s8VJlkCjY3dvs4aZ6xc0QLHv9O5NJupXrdQbJMT4mZrzZzeZ6lHScodWziKlXKXL0GRD3jg0O7Vp
8XvGCcwzxE6PTT+gQuM5wSvS3I26/k7uTR4rwFd3VIOHB2Uc1YK0i6nG7r3r7DiIE5rOY8uoLwV1
dbS1owCwyDkYWW6cvaQ3zmp9AerOJLdGxLGE0wOWi2uIONklFl1vtEnqwV1R7Zlxd7ohvPN7xca0
t14yLcAXPQlwP6uPPl7T1pq6y78XwbnwsmQ4VMyKizvTyZ6cUs4DB5tRxWbiNrEzuo0U/5BMQfms
vU4xbi/66GgcGBSWd69d2hKQHgt9aBcApiwvwZWobLk7LCSJmHbvVpvwiTdktWamuvcCTzT+o5kl
vvCDaLBDltQAJXesBmvQsp5EHHfkabLmZz4hnEwxTwyh3fnSKFztTu2uqOT8morxMwpFc8hjPlql
cD5M1rJXN2n+98Va/xdc1XGpe+OoQWw2ZLcIPRox+qJXlo+W9T+4hG3Rzt6X7/UHXT0HTxJl4Huh
X6r6ZjriGFLkNDQs/VB96DwyOjab4IQ3fhT9lwOb3PTsVd1ikJuwQBtCMUFEBjjfuVRuxBhAEr7X
Gcwa/L7DIiC7JM3gcIuoIsSL5Ftn0VLS99spC/8u/M3bri2pmSRb+O+PoFJhzqyLP9lnvYTfYQfW
7HCqngfIaya9/mbUbAAJ2ozbOHaALa+B1ql6T8fic2a5yWnK25KIqDa6x52xIrO9EpvsbCnaAL09
5TO/Vz8aiPZrWYQ/PB091BrTMaaCWj7yl1TrfkvEEhCeJL80UyBYTMuPvq+vM5bwU4JihFwLvDbm
cptY+m8GPjR38HibEpQc3pRt28XfCQE+pFX/YJJm0ImYJGmP6ZyjlagvinU+QF1D7JLnlk7FFP2W
WfAwA4vFtSv+xl73RrDqB3hZjk1qxT0Y76FbvU4mpYZDZXBiDftDLjBlj8IJBrZJ2Ek/XG4R3FsJ
zMtPOxS3eB7f0WuREGnRqkNK3B2r2lTFyFkfTjf/ltsHdqn4rwEOpGt/9cOLO6qftCCRY6XEe2Ox
+cfdRogtmdUOHq7IeuSc/yHvPLIjV9IrvBUdzfEEIGCn6R2ZyWTSTnBoEQh4b3akdWhj+lCt0+qW
RhprUu69IlnJRJj73/td+5oayb6J58EbCgj1AlooPzs6uzFHkzCssnzXIwIs7NLEpfJaVzV9ikm3
7m3i10aw5wkNF4ETfZkggqyheBkLf9jalsXBSrpPhuTkNXjhWYTaue+pfTeDAqOD+aHc/k2iXXMl
YhVgFzmMnvUSdQze8WLwCWa1rUIz2uTB+JUNnti7jHCg2VG2kA01Z/2hu/SI1BuW7rOTtFjP40I/
dPFogRNQr40ipa6riPNh1dPrqxgh2cxcSfsZ1zgufnxHMRXI/IvhuJKBNqeamKuK0qOckhsJIGY9
krF94MLIgIq565sBlGAlhhYc3qQ/MxMNd0xw4zUQ/FWUtMmszPGWiuDv8ZFamAjeKRmIq3dVnTO6
DtfUH74XzcG1OEGHYcGLg/rN3MdAhqck2+4kE/CofdFCoMvsDouC66ABS3HVutYlzcKNbyTfaD2E
ip3xV8j6g9Ag2wF/yv2aMVY20xa6s5Ic/uY/oNoPa6eFNSrgwUr+XKM73C7wCH6gxb3aMBFInRx5
Fy5j3ccoa6prUuGAyscnCsYeR6SBkmFMWzqS+pKLGYUv5og4VCVEhsWCWMc+LvNHgBqPwBWWIebU
XsfwhCvyhU2d+QWCxPirt+IEP+LJok4eq9bWxl7650PIgrt2lCVXhX1+5OdSYwJD6PpX2tVhBDsF
T/eG0/s2iu43Md0t01Ju4DkTmpZ4ZkpNgz9SUlpI4v617q5puOReR42dabMJTt9BXV6ZsSRL26Hb
MXs1yvE9mjAOm8J9Mw3tmFjaRmb9fiiDt6I0AZ1kwBD89GKSLV5A9/gBhvBiNmqbegbB/fHT4ZzJ
0dTcW126jR0GTKkxmMupESu8cJ8qMT+0tv8uIuvKaZgba3nzuMwjpnWsoJq3E3ZLndBwFFVME0sA
XtrW3nraVH0RekvTtsnXhNGNRBLXrAKSTpZs6tD44OO1/g/3vR/gNleB3I5ev/bLeYlWYbRopP8E
GeDCrrz2ev2+DF2WTW+TeDyp4BgQ7h+hP0H+sOgCj4+JZj9BJv8Oiuy9pZENZBSyH/0lYMPpjWEI
Yn9meXYTsDgD64iB9CkorO9Adi+W1DZJ2pD5rO9DJHZE0D0X1n0lKMwaTGrua3d4A2b4K4EVcOGt
dhCQd8jb+krKUTFla4724D9bzZxw5qKZV8AwgClyr/eypeRIFiX+mcf6OwoZyY5Wv+167+zdT4KA
Q0aybyF5gpcexdBMbEgh0he9mK+nlptc7KHatVNx8jgxLv58WKnMvS5KvNoOZUj4JL+n4qFLcxcw
TPmbD+MXXXp+YtCf4BN4Dtz6rgXwAlMsXI6hy/U5O1jeY1PZC6k35Wxb/SVqfOaoc6W9kj4FU39r
qpWK882QZveghF6hbuBJaNfKGxF8JHP9atsa7maA7oi7Gecs5+9sr4rmmOZ0emCpU3V4nGwdZ4i4
aPYhK6nPpUUonAUx+VpVbxq96jh51zp3MuU454rwGoWk+yr2Tha1j4q5YWEy6x+fzIYVxBf5a01V
YguKmzmLcsjyuMmRAZdcelWHTMeYpMjNfe6xK9HT1CxsL3lrguhhSpkOlNM3iToEA1vJNdSfL28y
n1ApP6s8oMZyvlsnYLwxNaIT1KQBAIlgbvIvEq/6Ik7lgL8YLLIhF6IAIaGarcZs1hsT2FS0yrmw
VwoCml5Nbt4p5vKe9GBY6QdtoKsMgu5k6je7su4QBnIDpq9fgpTAh3+NsDHxKmW6tgNA9EzeaFwo
3/uYup1RqWYprExCnCRXhIHuQ63ZvGKYr+LxO9b7gzuAOVHjW6iLe1gzNBAyfx56poSWTvZrIDFH
aWeDSbEwWMr/QByWuU3IPtF3iU1Je1Y9RZX6dEYsCwKnVm1Gj5ri7e/Xv4Hrf+gTzvvKXelJ88Tc
4OKnxblS+Ysb3Y+CN0oe83PyKvAkP2P8Olcu8V+Qro3ePBYkR5oqYBlU7xIkKUDIYxKBcjPiKyhK
bG/cXqymfvTIzKzs4smW/cXBzUmm8DYIlyx5dzYtgq1hI64cez5N4CppU/Jgj4+FWlVCYnob3glQ
wgaeC0ay9ylNq2WEB2/pZtVegQwok87jCfMfOTNRmqKxvwif7cflzhvoj401kiczbjVGm0CbvmwZ
X2Ja5mDTvPvKeDINiGAoQDRFM+yFlbQQevcwTlyT7OGtMsGDeknw2j8o37qVvv0tMHMtok7MDbfb
oRRfjn0WUu1FmH3pIfbMvq7g9objAfM+IZkcjXyE5EtA3YLC1ITLFqVDM80fzx6An6GvUTM0fADD
L/TuDZkEg6Bnfefl8xRWD6xTNzs17ig1WSk3u7WD+zwF3TNSDR0u9Iga465A5V5YDpol7cxdHf3a
gsp2U9KD4aUcWOYnqBJvYb2IIlRGTiQLMQ0f0rR3fgdYJjfDBxmCNtH5CmPtbLTNO/UwlAdr5Xug
nTqBGy0wwfu5UXGeexedRnslP90BjeAVS6J4MblOxl2Ad7JrWkcDGHSRRl8EBDgTal+Mwh+arenV
74P0SSf5Vwo+jhobzKSHRCIqPMe4c1o3eTEQJHs60uCAYS4Nu/DsD/XFqSiBHoq9q3tvJp2/DIi7
mxTOyoSU7cCAYmxlPtc0IdAAMP4UDmx21lDWfHfRA85B6+GRDAGWow8ztCDQD2JEESMxGXbXTwgg
H5rdfFQl4X2hf06YyKay+G01jto0F9dLRh9bDJWsVlUMJALyazSkL5lvfanM/jY0505nMRnG/p7a
T5b6RLuUyl6KiKJRPy7uCEAuq644kg05WG351JfDZ2iXm1aRr/MmbA3Uby6ihgO/zWw2tVBbcApc
k6y7QzC+RuDVeyeEJDtB8kDasSZaN1ILp2mY/lalR0RQYKrkclGzk4dp9qrjLcUcTuaSstRT0iXb
qjE4+vYDS7M2LJFRgQdSe5Ch+6eVx4FUFJ+2nW3LSafdrE/4jsfVHuwx3jTM2IwyKKzpi68YZlMP
WGkxovuCIeFK07jdl+Fu2xogeaX5vwn2mkWQ82DoLnyh9scvUp5LpZ0VqF6ZeTzCIBYWevstdUwi
XUSpWwDsL/fhrRPsysDYrgwzxLntUB5MJdpSM/jOO+23MfvQ0XE0UCLxdcz4ZxDkpp6ZdXj0ul9p
8v91pIMgVHjboW9g/CpZLPqJV6ZPnKNMPsMSD800LxPzZwZ4TqxWo9CGuGgw2d9N8Ot1rE0TBg/y
4sS8qtZmBkhEMbT6AwaJ2xCTtkwHMtdFKr61OkGFHOifIbIhqvzVz8cclxnjKzXpC2XVFh9YPgRt
ecVQT195xafq8SahtseNPs7f7U86Bu+nwPvw3WdmCm9N7vMMwPdCAu8XYmZ5W5FOFp2+GS26t6fZ
ha6fEzJFKzN0md7s9BnIb9EHurK1Fh2f3+D8CNJkKXPG0R5s4jWeIc80jlGjfxpZeA3GCsccN4VS
pnssBGqRSb2beVIPOUuCdPorBbbPpscGOQwulo4XofmYjdaOCh+DcsA7nPpwlsWB5M/BzMdnEHWb
nlN9psA8AKS07PapnPjUxtg9Nzg/dJu6p9hoKLbT07cBk3rTgXnostdCy9WSu4xYjFSdkeDmSTWL
I/6NT2mT4kzbAB4ap6muSd4T6d457k+hhlPrp7/lIK7ExF/btrvFcXkJ6fDB47idtF1HZR6yF+bU
zrpUUXobe7w4WUG0b+RNMdrPGZpc0DyrQt5TbduEdCqUJPici4OvloiPhWiSWj/ZhIs17m7YSn50
B2IgXTH3HuTozCZ/SJyFIpxuwWSTRKtm4vLN1MLQ1FFN0YPp4g0sXilE4K1hK9KbDZgkXy5MjFsL
kuURx5XBWEJgxPbK9aienuMgeSavPIY3ja++Mf0rWCxKcAXT0dBbFXhF8VWv2pHlYPQaZustw7rv
CHiLq+iDM3kg0xHrcJ6fM1tCeGgP1riHBYgTHHgeGU3O0O5z7Xlvgxk/kjnCPWi3e9d0Lh4dYqR0
eXL73v+MWHY6u8FzD08AbF/24VrNe0cReSapUHEHOkT8+9Ydd4beA0ATD7yYxxj2DEpa8xrL8uYk
zSWM97W4IfeeOSJ8mX4uFyRy2UcC6xQnv87EbUTW77YX5IuCd4ZfUiDGoDaBGAP24Wy3+UeeYIzE
trgIRLU1LB4TmgBGXJNkzRNh39U27e2ugwZv1nuAhrQ4NkOAWZAkbkcTtwrdaFdRD6vkS5WrbE4w
HS2T70LdwB5KlbYZbeA4dlMVq05EWww1VzNz7vyCAELZbxM6d8aYJAwWmVZvXyBQPgeGfVYVLHUv
PDKooBSHdkYviH+wjurU7PiUMtoetTpgTiO8RaMsLkRi6QrFGUqUse7USW/1x9Ibt1RRSNBY+iBO
E7y0wKCbkhU6nrkpfMrI41LfTCe6SojpmRfT3Hhx/jQQ1+SEsnOHbD+QGodoe0Ldf4tLNry6Za3y
rlHBL7v06HGacUVm4YyLgaDWFI0FBC2FmDTYgc7BGSKiQhhuA6L4fWo/DtXwibnlaJuEEBraRMBM
jQuviO59VqjRqQTqlsAiIldJjAW1md/CYQPDrieLqWN3X07zSgUzmFXPvSVu1CxHwVo40PKV996v
jgmLNZutSVe4uEcdZkxt28tSq3JAERtHAE2qBGI/ai5Ds06CeHhjcq4t//xp3rPLOgFVO+RqACu8
itEns9YwTSxInWpztBaTIIlXJ3419Xrv48kZneSj8tlI6zL9nUbjGXkIDMBnH3v3cZ8dbLd6gI2w
7ZMb1UY7s5wHyVBDjOBAH+oTLyH106N1a10W8USKPcXF9834St/si0gpRimGk2WEz2CfNirM71XW
fFCLjBrSte9GQPowKIOl56Ae7GUxnowAal8r1I+stAcr6d8jnRqSbh6IVaJcBREO4Q6rSYQcEglO
BDLyvug4cLIGv0R9NciNOf5mti5PWosrvXkRs9+q14zXmKbX3AzWVRq96bl181Lt0zatH5XpFycv
H5piplYxP62NbeiM3po53UYz3Q1H3O3kDc2i4aYrpZHuvKgmal4foj/SULGUsfUl+K56U/9pGd5V
ZsYlcKiRdeSlir/zOjyDfprQ8XhEJ8t6xUrYh9gXMDH1UA16YPBhuBmAuFExux1Tf4VUtSkoV1sa
JUI48RSG6dWNqi/WCthS4IpJ/ujq3PbtU0XmiItdfcm6dp1xdB+bc6+Ixw7lIQ0TqgGJBE6IruSE
AAUUzYuDc3ouR8J3gnEMtqRAhjgZQwzwLtW2TKckWoh2afT6G0PIcuQuUGfJwc+8jeOGj8oab2tO
ure4zU9RqG9SEX7AC110nrcPvLeqrZ9jyYyzCMEXaG7wrOA0FYn+W8wcDJEyGbXb8tE3joRX3jKH
/T7NPq3JZ3PI5aEHPoFFCf6zg5Mm5KI9XPIL9JU7ORkPIEdeqlq/9xvr0sZvgZYew7o5DnmObsi0
OTIGemiqi+OwZTYMu8cJHzk34icfAT/Jhq+YMcoi4KNiOxGoMek1VRMhXD3+HXqqjt1yFwccbfXg
xW/UXVcHx5TxuqaQRhDQTGF9+VK7jESWzCS549HlGC2eItIIytZOk1K/bt+jp34ytPjRG0i/6fxy
oGCzRNqXTGMJaePyOTLXY8KWBjqLiHo1/OY79vUXuDMvEYTUsTW2Xd0hFVMGaqNFOFcMM4fE/Kml
3NsUxfiGehBMWAeojlZAk+9ALoxbk42uurQKQEh5ztJX58PvPFERXvpVwisBecWhKpHVxq7qBlQI
+Vx4kiehvlrNfVIq/2gtcSf7bv4efJSEQnNgVz0OB8OZK05Ac+IuK9FAk/xYdx2tgiABQ736tV3t
ZSK8khTDZgA7BOjiEaHhCjb5DVC1Xqanhp6hKES11DTx6st7uMMvfeWczaZ9AtREB5ajw4mkx95s
nW3rzBw2j3e+TwfNJYu+i5rcMHCo8RQZSpEnpvw2TgKYGSWZdl380m5PKGwctn7lVk/Y4X7aAO+6
RqDrVHTNJi/z/F3RA7UqftgPmPKVFgZzx8GDP3X9UWM6tOGwTjNVVkQIh7RkysxWt6kjAJ70cNAM
eWV6UGy09FO2obZTXcdU23W5B4EQyuP0NnhBuRtEuCxyfJd6ZVT3Bkr5MgSNybW/q2S1rSIwR0na
0jMidsribeMb2AJ4wx7+/JCmifm3XxmNn6zzAONUZfTVgd2gPPQhZ86GL2Wp+9W07FOedk6Mg0tU
CSv5UK4sTWpHc/4Bb0NwrNkLl2KMHfrex/ZYDXF3/PMr9E0wdeZEqmlI2GLyxj1Y7xawmmNdzApf
aKpxQzDlwzBZhnRf2/gU+ZK5cMtj2BXlMUgSgvT//fsSOhGdJtCBamO4OKN9kREg8KQ7eW187o3g
RQe1g5170TFuw3hcQ3bOJ3ch4m1ek32YVK8tzImFysGWpSsMVgadP/CHvnt6glQ0vAkrbQH/uvGS
ZiP821NztqGYk5PBJeTj1UKyauQ5gPRj0+VxRGAk3OxgWkwGscyTONjofnmKB/0lDOUHWVmU2Ep/
bk3/2W2ARfn2Ix6sBOsQUV1Tz15SkI4MnQlK0uaJ11sad6r+DABMrPyKImm3dX4K64BXUt/hxI2R
BECmwjPzYufT1uYKFWyJC1X+kqfR130qHjJvetShpEYGnKcWDkpmLK3G2seGqlejosmtAX7satTd
Tk1J3IOH1pq0byx1n7xxao4u+QbPSEtHWQG8ozOQjLr52F7AbnOZPWaCThK2Ek52n3jgH6HMv/YC
6iJ0q3cnhSgztjdy1xi0e91nwMRGmPgYpDDfWgNXNWVgn2f0iHwU7RkBftVle/EaRkiiH9rlunG8
o44VQYJdhRTyUFo58xfivIrIL2Tzt6LmuZ3ZNRSjM4zRkX1MpKRMv2JrTkkS7U0RfkLgTlaOhgQ6
4f8hXx5QZOqvHELamz/fV0Nvydx6yckossc8npAVDjAz6FIpYJQ08lv6+owG1XYlPv1JVJtA4yYK
QxTHKxWVGLIW1jieKL6smc1UQ/mCin5vlXdaYLsk5I1TyeZJroizDXFP/JXzgND11nYQ3oZ66BaG
Gxx0e3gGvFguVI1IGPnPWe3cir5/M5LgCWBLsja1fCsbXr6p5QwoBiDfqLkIVYynJYqIFrTvVfjj
TVANDV+9lHXmrpwBq23PyXARtQ5sKtBHjJwo6+F+QKfTWyIsTjDQqmMrWwawH1ZaVb0mOv+4gtBw
+0YxPRhQdZR5gVZQN7+51quV0embxiw5RKZTQZQuvCty4iPmwoVnt+7pheOgqq3QNpuVW/woOIDc
tAmcFCmvJap9FFDZhXDOZY1tsSyjHcWgbJakKwgihoSPaHZDvr4L5HRxsiclwc9NA12aGM7ipCDI
zquwYoNPVzp8HPx73aZpejylCYyhIqi+ijBe92V4BIbkHOJyzcX1RfWUoaHdrzABxXtsfDcDI9Oy
jzaDYrYaE9mG/bNTCUEvi5xH7jBM0YN0Y5lKrdyJcj3w2UiquIL3uZQnz1JHUs+PdQojHZICfGid
+5ubMJmLXIaveIY8gJaZn79h35yz+8GKA9pX4TdfXtEiMJYZxKfhyEiQDthZ+vFca6dMmhXJZYHp
ZA6PLt4w0Z6nACzcZGGwMpChEl9E7QdGfUCvpEYbXD/406Zr9A2CCTUOtk8Co84qtIA7bcxgwGCq
fMN+sXSEET2J9o1Id72b5hM8NqitGuA8ygTaFhrQGrhwfDD96cvNlb5RQzYtrZSrkoUro1vUI7WX
Xn0BnMN0WiXWMueosdJwy3BoTkHBYJvwqU5ZYnSiLxIj7yLOaBXHnRDeo+1hyXJDahP8HHN3CNlQ
tNPWjCa1dzX5VE+5RemVTvZTF0cMaqyfqbOl9mpcDyXFD9bMABkQ2dZj+0e88IAy6vHKCMdPTcbd
25jvqjqDzMZYVuQOewD9CzstHoc5t/JsQD6jSNkaj9DvjWOeZe8jI96j09pfSpU4YjXudJ2L6zrc
TW5OmZRpkiT1grmNuS3hH7CpsuuJVaFbDGeiNuHUbWRzP052VygzRRFNMYLOv3V6Zaycxnn413/5
t7/XG13+1m3yP6qX/sdv/382MVnunxeK9qn/anr6pyYmWk8//+Pf4+h/FTHNf+1vRUyu+Ast2nR1
zzB9z0Nr+3sRk/0XtCxHkC81+M++9w9FTPZfDn4aXzddIqi+o9OfBC77TxGT+9dcmGSCu3LmZhrn
/1TExPyYz//PXTaOK1zHNgBi+nwqj6Kof+yycZIcTyeRJ+JktKgkWn+IIcjk1uCyhMRMSzpSp1Ho
5svSKwXuIpZcgkjJRhKNY06d7fJ4CJdh17YLbmcVXvsaAkRI5bFyRgQkFI97PKq004WLPMKCjwAH
QXmISBHJDALUcEh0UEnUdhQ03ZQv0raGLUFOZN5gpOjWY1ukcwlYRQaO0jQ/ym6ehyvVkUNL1kFv
irXNkBOwirwkhKC4MY8ESSPxQKUq/880O2QRzIQLSShpoD77QQqIKYyDM42OvhfbJ8gu2P6yXdO8
mRg1CZpEnG1F7W4zLZPLxh+CVSZg6NBQ+eOzEfFI+uOxyUMsCc1XVA3JletivO0FFzfDlsVda/fv
XmOE20g2tA7iGOFWdSSYPnCD6Q6R0q0j1xF/k0uPgYTqgO5AdtT1QxB4wyE4mHZ6yoQf3pd5QcLe
rh0cl02MQv6ZCV08FSV5Y8NhwKgDiCMND/qpjmNvAVK2fDcq8YD19qisuQ+5ghbuduw6KJiOncmf
yXDP9NerLwPJw+XNy0ZqJPcFtaRQeZAzsWFEqR7sHJBmaxIbaqvyQhIFq5e0BeSvXoee3ujUPdAD
lL+aFSEh8vVkG3LhnfSUlg5Rzf0J2uPkFxC44JMdBSOWiptcC1cgSE11xxS9Xhs+6UlnNIuTjpXL
15JgkcCK2ivhILFX8ti/c6Zr10lFW3TTTQ7TIM1j32PcVxR8QdFIU3FZprdey5Nj22gIE3oHib8s
Lv0ATA5vxHsOTYbgKxuzPdLUV19pKOTl4Thc+Z62iyubMRp65rWwqmqDUy4h+xsSRS3HR0/QXVoM
n6ae7FVYy/tcReGu0Jai8PRdWFE02A0TDDXywpj2FqUFOi8O1WPb8s9VZG+HXu8f7InNpI/zy8QG
tLE7kbDV9ca1KZn3jQhl2A67hSyYW9UtckudM+bBtEfgOLcXLc05m5BRiFZMV5WkxrXOuwPFOvaG
MI+3UtL57m3ytTWDyIcAEc/VmQAFaa1zEUeHGqfAIXMR7IK+eqt0zTgA92EEyJyxGOyDaVbmJu1d
Do2Q+cVo81bp6VkxPXluKY8fwGbRyyFnARRFOa8K+9luvHUbEq3MsvxrHMe7KP7K+kGsmwHL1+B3
2yYMuJKDM+4gcs+sWqNlch3H+jfgz01lsIIg5swJoHIrxsx4MR2iEg2U0zDIIRq4dA46Od3fGhO5
Uoi9Tybm2JfkiIowSbZ2qj/nzXgzNWBFarRvEQ7Oe3isEyIJ48HQTs4TAfYj3tV6A4InaMl19iJi
CEk6XsjA2rounMZCmAe/owjWDbpTEj+lto8CHarjSLx5MzulqIDKabQ2DNJvTZw+kbP3cXCiKG/g
6kQnk8RI72i0VE8TZlR7T80mhcJe+95R9ArQK0YHN790MwPl6/HGICkylKH9OgX1tIqemDrlzzrn
8QAzQt/29ranxnhZ2w16qSM/RFtPG6OhECZ3EqxSnVHCeRg/8ABPO8+KMLNNZ1aQem3nngdTLSTh
JfO7IC/vqh4gePUn6AoI30O82wYJT7ue6Ux4RTXibKVArWw3aY1ujEHWXRjFdExoWcdNkhOot1S9
N0gfLVJFg9cklLmu6OVcThXiAQbMRWsHjyr/xrHHhy2jRWDQTK+b2p3jQ9Ebln0n3kcjfUDE/6kc
m4Q4Gqdm++O2ZeSJSLMkdMeUz3aq1RAl1qrk2GVn1mzscZnQZwFjzAnvnalZj6LWz1aPJtpN2p5M
8bOf+FBUfIcICI5hS4LVNnPOl6TBMFJ3XEyq4Cl9R7ifO9uo1JgkirHPRHWrRdp7yAANW6J9LXLm
XHGhkSSPOInxGLu7gYb6kklAMNgub8IC3MickB+LpN3LkeQklsB5IM801wlH59HXjpZTB58JsyCm
hiw7CnSqTQCBYFk/Jje70Y+ugnbU8fIUXmatezHsqf5hqdaCc9jMt63JDda1WyKukV5aMs391gFV
I4SizoGueydWfGmk9w4yhXuizi5cGgV0jzS9D0wcmKlzCRph3ELBYuVLZprAGb/MOO5e2c9ajutR
sc3cYnqEPHeiSHwLkQbNaoBjF4SEzgjBUvWaao+y2g0exCpAtdR4wGvrfaYFqmC4OybpuAhK57W0
4ccywadJQLtwdzw6Q3hTpjdjA0ltBqLjiasYD9pgpBvHWmOd5xFouRQvsqqp1lbtE+JS9dayrIFR
rfWsmdieKw3HbleYPmg5EKvYC9iZhAUCWDikDAq5qewIvlmUHJDW2FPTtREwpuY8DDabMdXCoh/i
MBiNYpJrZlvLaC6g5g9xnLiHqEYIjhKXvwPmewK4NFVCPconjxgrpQbWNZY5oj2vexUyU5q64NZ3
Gk4rYIu9Ql1Sg/plnm4c9UY3HgImw27Js6/l77EWqWMTmN/U1ALhxBy1jHrv5o+evlda+sXeUXJL
xuaQMHWylZUdWmyxjkNUu9MReVo+a6pMcEma4J4qsTe5LOZBY3vrUndOmcOcuK8JnNoBEfveNeZ/
erkcg+TXly47lDs+AHaIdmnMG6pPZYcsFIWnnAapsQg66CGwNSu+DJVWGke8EKecgK+eoo4yITiQ
Dfsi/TLfcRgezVmbunWXJpnaI5V106mDXX5y3iunMe5aaG99HOVEQsRD7hJiI8arrcialWb7UvCN
3nT5MOtM2Z2uae26d+piPan8ZOMwyEixGwMjqBo/ceUloP6CtN2YLXtR7GZwIXT83jlmLtQxy4Jk
ULzSnwLcbaA0jsx2fYQH4K5Au+1obMuw1JoftQAINATWHrMhzXBRa63h5a7y34TembWHx2Yjx2nf
mcyJgha8lV19Jqq6J+Phbnhdv0UavFR9Eeyy9lGUg7GCM/ar96Agko4mFfiLy6QN/XUXRvvRF9YW
JvBhFMGwchv8a5BpoD7mA5nXlPt/MXPNS0Bue6bcXx4OvLoI0rVNxngptZZutPoupoh14eJwaW1M
jRZzNSV3vmMVZNzKet3aiD1hS2+IqznrBpyVmXAW8mEIoMYL1uzUv0XuhStpSucLC1hgz1JurlAb
JR7GPx+/H4Nx5eP60jJsiY4PiAs+3ipJxN7UG/PVk1O27DL3jZONu3Z6mpNDh6xzZRnjetLhb2sD
24XogdAETD0HnkcAzkm6TPOAPTERt/QDyBjLd8Oy4QUQBTJb30xxma08JCUTBtYDuQfmiB706s6L
z7Wb2pBoWugbDlYZUJM69Hai/5aLu1Ua5ZMag2AxcjMgEVYrPE9MvK3RODLJXmqth8lZlAHUgQm/
6edUeNWSDYKVoWfFcEFTWCjutNzgBJUqM1i0tFcJ8yfsted2SFfEDlY9xXbHiiK1VYdHkPGjiM9l
WfmEaopdWQrGcZX1hT5Dh1Q0QISssV00thx2Zd4b2za2X7saTZt6e2OZodIuxjFqN7nt9Aed05Ae
lia44CFaR2mCaO6Oy1Inft9D8aaWud1Zk9fd67G5AvFydYklLRjfjkvRNVfqydiwsOIVu6kG4myO
HDlcl/7leJQwLRhJ6I2CywGIg6NXel9Z7UQxM253pQwyg+BkIe06tceQSngj+DT8h3YBmUrHsepg
8B6xT/td1e0oyqjvfIe9J8OSRFQ9DZa5JTGXFqwTjNNS+g+ohSkN9+g10IRMrcFxYDKzIS1dr1Pd
Fts2+zZHZd//+aHpsW1lw9ELAxdE2VfUVcOd0iVOy6y/5cp/yIRRnlHnqvOfX1WGIbcyasjFAVQM
8d2cw/w7lzVEocagP2qAYY/Wzi3TocmoaxYFJxFG5769AQ6Hh8+2k53XQKvMjcTeDnj3cKqpUxpy
ISTCe+Txhy+fkkugGsVZG3X6VEq8XblVgI/SWBxYgd78LknPZZWd9TKjcg3DLrRZc0sfes87qpXr
lt5iE14Mks3ecx5qwPEHCPRUnuGadAr/PETODuYBcVVRHg2h7b1Berg9/ZYhkb/A2VdsYw+PVgA7
YgQjs9FRwVY8yi8Ghp99pgcPeeF/o/lb65pCKS7LrQ73kJ7V0pOQtcMNFHFtK8vC5H2ZP0gvt1fk
rt4CMOtNi9M7bye5pOcPCJwZRit7cl8JMYF0GGE4moJeApca8BiRtSVRQP563qy715gkM/gemh/K
jjoHxmwc3RV8J4+uRSugoqn8gMsF3yZLvxXjt2UW2sDMWoSwDquT4cc1DxadkGXTrWRPU0aWGpuY
uQpId2OVQiFfYU4imKDtmiGPjzQJ721b6/YBByvOEGj/sW5c8RLhbELErgeuwH5xwwhW36fJItaw
YzZAm5nwTAbKbhCfRGz9Mnz6T5rOYzlupF2iT4SIgi9su9G+m95vEKIowvuCq6e/B/PH3SgohUYj
sYGqz2SejA+esM5FxvQcNF2wEr2PlTZ7tEvxKl/tie/LvNBNJ0aeFS88rEcD1hDlZ+RrVskAtJa/
hRePhzyFjOvxUu+UH7nHDpTf6FS7dhATWNb0WTjC3BZmu1cmewC/TNP7siEqbOjLj6yJ3QvxZczf
WUU7k6CFmZMLEus9FGfwbw5r0HZ+ycQw3UWISlgC0wCYi11hzHjPiozcMYRJ+4WE2ujuP17KkNvW
3Zo1vI/HMmwJleTidPwtml2X8+sDq9VrpKLkfejK0EA7SY6H/VQ5IN2lHp66FH1F6pjelt1iS8SW
fJGMShHb4LRdkDiHTiD+xIUOPZP6vzGbbg8v5uLG4IfTbDooDPd3JgYeBsJUfEEq8Xej5btp+KG8
/eD1VACovoush8xGjSarNyWwiAHSwFRqdDwMovkiVeFdyneMdfh9+uSz9D7q3gGmC2qybNAV1zjK
pnnBUZaOjGpwIGlbvpD3uSGJ6K6L++rekIdhIJ07bUt3Va++om6wj2oouquZUWXP5dsQc9aykmPC
wzGAQK8vnmvfhsgS910I2I0LVPkxjMAWw5FBHloeqCfRyvmxOjHFZQDUzkeZm/JoiAeQg5CQvQJo
Edag2Rzz7WALFsix9+Mi0Q6rRZphF61PlQ/6STq6ef2YxgYBbm0eZV08QFa7lt6QXgIhoNIZy0NG
BMsQmBQKZvvX4WxnLpX8ITja2sUI2dUgmWupwt5LZMhlI5YwvYuTwQ1zbSDNl9bzYmNwnOTJGRDA
JxObtLjzf9kNbm2MHQeGNHvfGgPGPzlplS12Isf6hLQ+M0JrGQ5YFHYuJL699sYpnOPvLi3w78EP
CU1FXZU0wdURzdVqy/vYbogEyilHuEPCSNJtqgCXm283Nvtc0gUkd/pWjTHD/mY54Xw/BR7k3ALb
2aaHCItXD+z9grPeYvUwFFQYZWB2z9LtsMD3LHnduX2kKvRZHU4BVb3xnTKQOvft8igz887v7fEh
Az7hSpq81bnhMx2418n4nFY3w1fpkRlOuxuMSB2c2TkNfsyQzC7vh7m6sIDJO3+NBqTFjP2rp+1n
I9f9PS5yIIMjgVcciweiDo5yrO7yWRJDs2juWoYGW233lyF1iCYoYo7ROz8OPobYg1Ms5D7KI8kS
3ZTn/76KILybC7sOvx154bvqu8Bls34smt3xVlXRd47Mh3Q3tIikSr75kdJ7oOihULCnNNMGzjzv
r+dRBcEZA9K64CJmHbKjVTxIB2ZAHCPzZLkygdIL2aYJhFy8PIDQ5j04UjQgy8uoGduYKcMdREhl
pO9NAtzOZCR6SO8L0q2gH0+TFc4TEgH/nAzj8FGwqzKaKGBSYs4nkgQc8Jc87do1wyWdL/OEB8Nc
mUHCSA4+MtSioM9INDUqoWRwzFceWbnGLfYLNhZCEScXYJSTJOhrHZJvW2t6z7Xt7H2IP55y4R2x
T9zZ1PmcnUIhPL03SG4KFztvDgLHpb9ULnT/8bV0+nnHaWptR3dO104POzOifSt9R+2wureGHflC
dwHUoq2iXAXRveFeZnMVz/PuiEI/CJJvqE4zRl23vQhYpE73DAQ02uYptxhpDS+Oy9mdNOraAlOt
sukHc2C3b4AJBA4yt8YA0+jocrla9n09W1NodqaHUnfUj2ZuTziUm496rMi6n8c98bOS5Zn+tew1
3Ill4xHYJ1fYp9U78QGEHmFNkqTAyMG6ZSFaqZMUUbkRIw+d7ANhNhokdkI9hyWRZMvGqb6JiHpG
G1buiKiqSEXNAHPb7k30md4r4muRn8C/y0k5U+VlVsgWDZN5ZJKUewwiE5qlWl0j/LoBZ2e1OHjR
ESjviogVKYGqw7kyQDZK55zUi4c2tW82vjfOj6QC5QfyyDh9UkaFcdwSUpIRLYoe7JekMHObeTFp
lAGLbw4gCs/W4VFtlT5Pfdwf8CFdGa4wD8mGf6Ny+9ADJkecGrpat2f8nCfyM8pHfclXdOxQubcU
T2hAHCH1hfXWkMl51ZF/4vc2t/RP5a5Q69F+T+DtXwB2hXMW/200TQIFfLJHYfKkrGQ8JZ7ZoN9v
SFVqUoB1RizCvF+FiwnRg0bP4Mi1icZtcGKmmooaMvxPYul/rUuOlmc0J7KmGJ2io6+EJLXQpv3o
+/G+S6Lfxqon8ECMouJmVb2b07Cx22NnKLBfC0ZMsSIPHOaQ6x0cZhM8dvD9Bkk/mjg6rwF5PBbT
3u0YIyeO+2u59t+GWpNecrhRM0wsL9F9pgSQUpCMb7azaYgGuPnmCYfKEjooA9DTZvoxWgXo7aJ3
hZu6B0rZw7SQlVD1vGCVhycemuZxBjxdW7a4K1lq+pH/HQSvU+5BebD2TqVa4IfagaCafMRe0Z9A
hb+nat4mNqKSEUytx/Q4Libz5HY7qB3fnPt/UMLxpsETaGIJK7e3Awx2K4Rnk0UZ5EcVIF6V/nBN
3EfiIj4qRr+Ok1JE2t3nxQOevxPEjHk8kNccHfDS4QkWFPgFLth1BlsQLUR888LkCZMvu3KMUBvb
BKJYuX7/Yi8AljPfeY1a4NtF4V6lFXlkNpvoijTAg85IQy2nFz0lr06zXwrm951LUj2ApiPMl21n
os+IPeCNfva1zM0f3dDKYSSfQ6t2qAng1+f+/Jgs9XxS7YRNK0oPPVS6bRErsunF69zkuMWy5GK1
GCh978lFXXIX09CnoEmPnlVazGynr6FiyAHwjKiFZaVs4ADgIOK2CXh8AmjevNb/ssZkSDL99EVT
74U+jmP67gnOSNNI4NRWqj7KjIlKZ4yEpgqcIBGlQgSHD3QEMVYGuUrFImFFBeqboIWh08vNnDG5
8XZgKN6680x2WOIA0GHDt7XIWGoVOVQVo3vOZSpLclR/Eb3ogx9UL7pJ/VNpLsnBjDoqyZ4QG68b
thSTv1XKLdIzmUEoky9hQuTMtqLDibpKXYap+/LH7tyOFssoZrzbHJRIaGAzz5ABzDIhqZptNoKi
6zJB5ynEeyTq557PjSDMPUv05zJP9gnyJ+gQ14jFFCNmwNe+Zz7bViIp7juu1Zlr3OFa6EGVM1ux
J/y95UmumvSgQYwg0LYE1IUns1mTycl72TKc6AjNQT1NkhExoZKwdfhpUoVx/FkHThdqdEYILyL0
DPFhSo0PXrHQDh7r2iRGVB3bpJv3kuYFOrlYM9kyWD9hhK5xb6091JjjWFUgOhYJo0sFX0FRTWCI
qehmdpt9k72zkRGbNaqvYTNEQ08iUaZcVFV82DThP+XIX6cqvNBII968MTvlzoL9oDae/WR6l4uN
sbT90lDxUrJ+aYbz69y15ywo/gzwhIH6EJrkMeTZziQ719kyg9AMgSU+JywhLEJ2N4zj4lEydF3z
QvoRwqjkH0zUReCxW42JgEmcjK96ItM1H+FgAzcC3Yq6ELlmNCQIpjA02ctk74VPaEcaxG8LqI2t
3SHYEu7Bj4Lq2GBQcZCIbwwwxXdFjOIsGGlQHIEdzO+q3UxCwz7uhldTKgjAkWtdNA7ua9Kysuv/
FQYokCJ5EoJ7xcZcvbUtuz7MaE6bJbXQ9pbhKOp7sxhxoXUmRWefeRuurTPqIQzyA1CfQJq3dt34
OhnIriSYj/zfgffkfLJagLwkkPVkecXH0OLHMxMFBtUpYPW3+ZEltnfptfc6ErvGSTRYDBGzbyc/
+6X88gP5WxUu/ATlGBiZyg1gnvtRdUDZxcmBzssy1Xvx7OXeEyRgx4MTZhFOTRHZy1Y6lkvGAXOm
pSw9rib734QYaJNxqR4Mz/s7p/yDK7u9U8w1EvSYdKbunWHF3IIua2FGipmbGnvN32OPAQZoXdZ9
IU4bXwrGRU1ZMqVKoS7E8fr8dEZzhSDxIIxmuIwfo9URL1o3JkT9kQsfi9ExYCXIWupVkeO9cyVP
DT7UF+AxH66gm8CbjW6vxLpTEKS9qfzyhYPjkVP3lKtZr/a4NYDS+sPYF8u7WL5EMdYk+hlv7K0g
5pC75VQdS2tiHxs8bEsbmEiPAZHmOTkKYJzuXa/59Jv2XZIU5GTLsGGFa5zHvrc3XgqSr0oIFCw9
61wN91bgHPGpcvsHGuMhUegt4WA88UO2i03G0G39E6DkwquMpWjykpPRNTD+gEDzzCNCCmVPRIXp
Bu8kmti42AhoYq7MUmB4kj7D9xTg+9LfF94aF5g2u4oYEkB8+8olS15PhJz1oEO9TkBW6rO7xGr4
tqSk9o4AAvtB1siBPg2S/gBlAZpxa/N2EogxdqbjYjg283fUI/VZMzE7laX8rv6zWUhgXB6AahdX
JIwO91o40fdMJM6us4MMLRQ8BqpVGaD6xZJlq+RZVZjbRCsk625kWJgsZhtElGtDqqV5NzrzGOvu
Jn2ytUlCYlMJjbxwPio3QF1svXZOtFedrQ8OKcFTHIrIQK0OvcLRyRMErldvXfNDwrejfDWRMPxy
YsK+ih7zg9Rd2MzGB6OSmhHqiQa2OA5B92Ag/afkSB6zHrOtQcUudkMpt9VSM+xOfHp+vkM1fusp
ynm8s1bs4E06ocqDe9tv3wfKS9m4tyWRDv+81g8DTiMTFeAVtjC9NWemv5jVE3sNpOmsbq2acW0g
AkBopXrMfSaM8aKbsCCyFk4SwSBNCbavwCo25eoU+QjS+cOPYO9eMj39tZlw63QNBXZubdU94yuk
80iKgjwGqwpzezmKN+GBnBz4nq1h5RXgPAANluPcRw0+ppKcppG2ykGrydqLN8HyAA7YTXC2JKbc
ubK8LbLfacp2cMvQGpI1pQTj+kF4n1nnNuc4626wNSUrNSvdETwOYlZlT0Zcwqqa8ZYlykZFYAPK
hIdmk++n06PXQTQYpjE4+kN79qehvWSt/4UH1DmgzdwY5boblkbEMrSEtjyZvzyQq6n1BzcUwTUL
CyB8IOKBKMinCRTFxnbiq6adJCQwvaziFkQLL/BbqEq6fKvjYA8R0r2DTFZXJMU0HEvZCKOA/hub
/TQDcGQGrgzGRA3yKSYFsNdqwy+hZaEsseY3DOhTDXF89vb54r56wEnZk2J2anEvHgZJKS1c/1ID
W2C2DBBNRHdIB2i02v6zJDJeyToNy57wdhxkD3FjEp3ELqLUfMpOtOIjEJduOIJvPhdGxtV8xqqQ
boreKNhw19tsUS5sTkjKqHI59GprazSsWiZGYpcIeTl/DJKaRBD1l/XtPf/Ah4QC9+K7L0nzzxq7
b5XgEu4HvCRDcy17k5CpGMtbOjaktWDmq4qhBb9Y4sPWWPRY5+F1je8TIpwmQRTvSG+yzb3xbcnd
Q24yX7JrB2OkX30QrcywCUEIdgS6Hh7tWliEW4NOqoaenpFQDj8fD4CEyL0hiJFxarDJ3ehLW/xu
AyomZMwnz56jS2vPhIP9oxBENcs8ZmN5u7GGkWYMEWoTeTZz+Ylwpz43xnhrnRapO7+8a0tYE6PP
WWCV9DtGL3a8BQsWZsJaWqyayycj0VuVzqSLgs/dNtb4YBeTc2oD8gSC/MIgEDZDg9Q0W/yGm686
e4Z373biIfB7wj77giBLTvcYAdu5MYGd5fk2IQrl3QQan7buASEUbQ/49DZybjPRM0PnnpJgSsMi
Dap9W1ePoCIfSKA2idIV2ww1F990t6bW0h6C1SmhIxAphoL+ksQ2e+jRYryxXMalt0Mel385Oiks
rijDurcgM/7IFKlOarUQfSTylcUbftu+lVtiql4qwgc3GJEKJAErXpepW9EAuTL88Qtk6w7G4Xep
aDa1x3THndhCCbEKue33kRHBtehd9gQJNzhxxYqhzWSbSMti/wwyat3I5yuktINGqD+LQB7d1EN8
VSJjRUqfIkNn8D7fTObX5JmsYq3Gh2mGDtALk7jiiuvbi4JHleOe+gCf82Cm8R8jGs+xC1coG+BU
6InJaM/OgM0M1QvO3Q1ozdeqZVzkBSi/RoWWDnM09P46BFnNERHlQUhEytE1PEp+1CNbzXvseLs8
41rwmRVZCMSOGNQ+KJ/Il2qHE4hZ1H6QgGI5r8WpUZGPaX2pwDx2ExkA1b1jRNO1FEO+wmvfknkp
L9kg3vvU/xRND4zrMyHnYmdX5j8erxfLGa6GwOfftWsADXVLJfrPkcjlrbLnB2RV28Ct2SqqYAj9
eP41p/yPUMGrS8DBhpSQVUhFURrX7jaaAeCUwrZuUK2JI7Ee8mwxd/1E9IeLgprKs7xbZPnTjb+x
LBe2okWyz8m8sFo8Ub65hZtQELb5ltaMf+JEW7Q6fHgJq9wQsvpzPEbpWweXZjOlcJMbrbno+oAs
W2PDH5btaf3htq/Do7oFEVVY6a02u+TgrhpyUY2gc1X+oNLhIYlQwpNL9yU9i8eazOVKM8SYXGsb
GKtrG2H/tu9kue+RzM1R1J8lvL3NXAQHb1V+iyHZpFMNKcYzD3YMurVzy9MwajMco/65grd4cHZm
33nPtmPxO2qWBuLOlZoNwUyIGcOmCxfDkWhJua8myHbTbE7UYh8B7dKqF0xSb+XY5wnvcsPSSQ7B
g5JfWcT4qmyiPCRzZ8FQ5oi7XpF4UXhgibNyale7D+7BTu0sFB8Pvt2flCRHo/RvEVlUd651jJvq
VxQELBfx8kr3NOwkZP9tYwDmJq8VxhktGiUoDmz2umgF7pEHXYayafZYs1glRWiU+EKYY3tqLaAz
o/amDUNL9si0AxfJJqFkv7Rp64G88SS3z6y9HyabwWyqILovuMgisJNNjt6xRcdVW6uvNyCrPi6c
R3XE1ZFsE5cMS+hyikjwFM2ORI/vrluWRAx/JZSKkByzt7ITHV0ZPQlLqXm3CMogJ/oNgPRs5za7
NLHKd1h1zIOVrXZpgMAMqM0fG3Qosiz6rCkFJd6sFmTK9jg2L5FefufuYmAMuRBjGQqhy8sk9N6y
YDd0swk7Is1u9tCBXLAikk6r6K+GIQ7H3eItQAJ0s0Zxgh/WzeXBJ+JsO+E/3NDVkk4dT9Yd+1xE
oOwFkhEz/YpkqeseV46JDq+Z7ihkUTaklToWWOYOdDw/TrC8DovmWEceJcvsM0pS82DI11KO68mZ
dt8DFAfFDc/Nnt7Hq4V96fa0JXDCZjM4w2xpnoE4GyoJ2LwleKl6Bh2KVOzCZAZjePRiBmIMEJSs
BmuS3GYP+4+lWtQ1Hqm5XTz/TQlYIpiTTXKn4Hum8a1T/o8nECzVgSSE8Vn7anhZcF7EdnCMUy95
WruvcZzHreNXzF5SItuUyO9xesBdn4u/1sCmxeUmGowuPeSTT1KijxVYDGulWaFdW/JebOKcDqDs
ybHvi9WhDT9DDzxT47DMm2KMf0BTvFLsgMxdxapYIbHUxARSo7Negaxz00Z79BqM/EmRrqNDCgR7
MzTmIS265RLZwd+ulfmux9vlddM1zpiZgKgAPjAuQ+hm8b2W+N/mMnpeWmfe+2zynQx6KPuHZbW5
CLGKmsvhEjUBnz6/kAYscXGAbCwfertCYAWEDAKCRyrnMfUfm6VptoNs3oIKAwws24FlZoaNhi1h
WYVd1p1NEX9qQrYYNfo9st6sPweRs+3xabFwmn4G2tRtlHXF16jtMOlh0yyp0dFlMVtYMCMeR9eF
YhJH8feMeYM/YSfd3L1bxvqAI8Tb+jbw5b56a4cSq0rmv/fk8aKE3JBN+AomuGHJlGzxPpZHYsoo
zREDSIP/J2vm1Che4iTVqEcoE02cJxtq610+1Z8yQOveaxKS+uCNwOSYagf480LIDvKmCXm0xPco
s2EHs8Jm2TvUnBviECzJcC0rHDMRArdDzvaQ3oGxUKEoRtzhx/iPM8brenJ6NEW4AY1NkD0D3h8A
nNqfCA1vuvPyM0YaPE/3ZKLHX+4YfYwm6ug5Ma5lO9pgCjQdj3ONAyi3jsON3uUTVItUP2R6cJ/6
mFOfsTjaQhTnTN+tI2yhLb5DpHrxiHIuWM5OEV0mafTvZvWv0e60mwQD6cZrLmUuh51eUzqmCKew
+2C9kJWERqv7lxH0s2kGKuy67V6byCUWJuBdUKa4LLwDOzAz1F4myczx/IhtTZDYA7KtkhIBuGn+
bQ1Y+c2URmwpK3w2BckaQ5qGKr2JGIDFpCq2vb37NnIZ80fWX8xcq+eE1JEikf2rdVnjrFWtQclW
wWMDy79oWdQSDIVnTOlPryqRRheayn8E3Bot/XFsjG+UNX8qrR/h91WXcf6XpTimYFZh/F8367pM
jkFduijPPgyveF0cxntks/V5bN+Ncf6c1Ckb38ES5wBONsHkrDfkCJEVIyQtKPzHtnkae54b+FfL
roNO1DbLc1wtO0M47cFccqLwGCSQAEcbO5CuWZg3h552N9Wz3Heq/QVBuZeos15yPScbzjLGuNOD
RRIEW8x0VduqG7GEz5OLJGQeAjrGPDoIOXlMF22IcQUIWad58WYEL4asXzNbg+nFe9mMWXuEeU2g
TKZpq6pk78lFr06mnl7EX16LFThU/nOJyABOoL4dA/0xwXZ/2Dr2u1r33iEQ5peCPalbVZwTM7in
/iuuuDM3rFjRT+egaUZHPkSBch/l+kNE5MuaL0r2MEprmUY7CTxJQMveWW4i9pN2X+JMk7ibA/uq
JqK/MlQWJJoDDHGd98E2jvECS8Q1jG3i+/i5DRUdItewN/l1pJw5RJNfbpX278gyAymTFd2bxWj4
4EFXIeohRpqWQ25yZmPYQPprIc7U/3LyT1AYIKLFREhtGWzgID7YntOHJqkBzN2+WW72u7FHzR+w
ZN0YrVXSt0TUYU55rHtfbo1speC541vAGR3i9VmuonLJDyvJXxNW+cdKBlTg1BngdU1OT+6fyue2
gRySbYURkQFUMLSbBWosirbq2EftNwnhLpnrzG+8/tGIQcJ6bjofp7mLbyYRBfOA8EI2GGYA6z8P
nnl1RhwMNUoUiSHk5iJey3mzzKoUTLnIXOgSKJPz0DxkRgVgS1XiNFaItFgCoDRPdjhf3pCVCZrF
Ba0hxYWWqfNpm8uLN/JEqb4oT7mBRDemnunS8qJywDCqQvCMtegJVC2ZDgBH8faQxqH5mU7UXYfw
JTTXG6xbUbTsi2n+u7BkIHJpiCMAuNntrAK7tEp2WVS/QqbWh3bYNnHyNdi9ezAICCx08G3z5CCP
EUhLZAfO0HR/+958E8E/abGtMb16V6Lm2DjEnrDTL/8Mi0FMhSFOMaAcSxFW4DTuS92yg8/XOeaS
BDAzfIP3Jynuh1RsPScRO0tO0YGagbsXNp3bo/XMPD/al9gvD+WIatlrnutyCn3bas4GEp4wNrKb
aPhHuhbnW6EbZ9tV6Usqu2o/j9y4hAx+TxaQrrZ5NnvW8fzuegfdOr/jCOyAkG2CIYXCN/m/ZZl/
mdBoKLmUt0WCxr4ggb7ZwMnHpYjUWTIN0tq3z9KDsTyaKeLZD3STKJFMSnyfANgxfR099ZNm9CqO
Xf9mKujPrgfiuVwwRzSfUwOTLu+mnLDLzl7x4A+DcvS26veGYyWvuVOSSpYgxi4j9VyUzjECUrg1
WKtKSXZYEVssNQdd8d+jY4krpGgQqhj3tY9erV0KtFCRO/2OUvK10NaWuStCq5aiDCeYuaHbZEtj
oZhnj4bURH2tdocCHsMDnyobne4J7d9fCKXJkQVVco8ElWFniiNKTueh9Y+lv3ySHOJtIJ89N1VQ
PXTK/YQpuI0U+2QZe+FD7GsTP6bPed7Pp2qI8AGInFlp4BbwlJcXY7RzbMl+tJ2BikeDetddykHl
ywOpt1gecgW6Ayq+OzMiLww05/nQP4G/WM1f+HARaZ31LKkT4ukNfIZ16TwSQhZlf1graR1bKG50
iC2ehtRCD/9AUMPMhgBkPnfU1WdQaru5dS/c/L2LBt6IjAjCyWu+oZqlh9lzGaHn6CYw+uK0k0No
pyW/O3syMbsDoUAk4kCj2VhsaVVqtEdX1aS+N6GnlNqXGk1sljF5Ml32OzYiULZx7zagm0PJsnlI
UE5YrLmRcT+hY+lIwun/srYWG53lO7u59n3wr1o8BNxWhtWIRc6nm0tAy4wX+zWVa267Wz9gZcJG
zfowRR86u9rGPgGbu2+8n5Y6fesVE2hYMtg3049Ch/9Qu9cc7QAT83/5lJykiE45I1EjwVroY1jp
Enj4A9oSp67dW14VzygywsagIGWwWMAYyJe9SqFwu6Xlb5zSRlCkqJlbHOiZQGVptvjKDIjb1T5a
7AeAoZu8RNWQK0cihTsPPnbEXsZrXm5zyWf/HUcYG2vhBKv6hIc8SF6Mmqh1f8ZdUKTms1vYIlwi
/o6un6N1HpL86DZzskX8254DPT10k5Q3GSRhYBM2UIyP0xg7L/Nq2YK5D0bTO7sqq54RYJQn06ZP
ndAqPTsY6On7LE3x7P0hcin6WlgaYgZhNsI+sKOJCgtwy7dY5FUYzbL50wA8Mbql+NEjEDZCPCwa
z+h7UAFZ3+744BuOc+qM6W7BZHdkNzfyvYmpNMgCC+mbWXEM6yRSu9QuInc3hV/9zia3ruUbr4g8
5X3msIi3k/HqEYW61XNRhhrQyTjWwYlBBvk8vtu/emuSHiudXUDOROglFTpmAhuQExKv6zgZAyiz
nY6mjcujtKkaWz2FJXDOdfRhPp1gY5Bt+y8Fx4xXs2V4+jAFw0vaxczXnfxD1Za4m9KftKcW/2KT
QBVNoesGSX2PaLkv1V2WYHIrE2BNiRcgUl7egSGhWqmtQ1eOlJLloTUH7G2URF1y6nN1F0zLNarj
VzUGl+KSG/aaNc4nX5MkQO913/TkP6/20DElFpL5QYjC/qOy8LIWZAwYLC+KkfGnmJg3JL/mnD51
OIN2gShZRTKtbcg4Y8Ui9NWP5ieEZdKMfcat3nduLb+1HN9Y6+wwmvypO4UxEPAZa2zGuhTX/iq5
L8q6CdXSGhe+Td/szvPD6DCxEh2MZ+lT6s/VTzpE3aVok1+/Kb7pesuDyMpzY7uYfawrL8gfOSHr
s1cKMQEXT9YSMHSaTiPSBgl/fNsM41NawzcPSNORfjdv2qwXj01DqMKEMQny1c14rdyxvUVl+t73
nv+IIhG0m4uBBtQQRarVmsdA6QtOYtI4DJ/Sd0rlEfYdrraYFDa1WOckSlENcj1a5zVxfKGCPui+
NM9pOZqUm/b/f7X+2n8/lXwX9lUl32odYJd1Ifm3ClkQB0W5r+0cXVbRWNeaBe/squWAxQmV5Ww3
7MYdFE/Q+2Cszc47cDNzT76mdxkK5V8aP/Mvbld5x7zqjzaD+CmT507hN+5b9HVulHCKmZHILjLq
sgsjI2cfV9GrbILoYpqlgfa2H05E4O1g12eX/36wozL/31f//VRq8yU16Aniuq3QoJesYCmlNjQZ
/JS09/p/X46RRLlQ4JEQDuA/z0BrWxvNXk18G+dEOzsqOQbVg9Vd8u7qmtNlsrV9DCZJMUhCfOxk
KaYDKFejcupr47ep2nQG4RKpzSA7SIRzDha6A2BSoCb5oSKMdo89AESXU5/cxCc4PiAtCHdWg5It
fUAjXBx7w2uJSfXPVbwwLNRl2OBfxP6tsoVDJBesySPSvzqUdRdOrRGQ9s4e8oNZeu5pGlAkkH/i
ITKxjxWIbI4VdMDEkODV6KPACNG6GRd7/W7+933976s1YwpZ04RRbv2k/vshme2bbrFXuMiJWQSR
REk1vIsjYfJrwOVm34qP+J+28zQEF2Jcv5oCO8QynLIKag2sfUWxMYW9YRintvor8UFgH6TkQ2TP
ZDsTZ4FN4RzsAc/pfW6Zj1a0ggCHv06GpIypwF8H/e9BttPNUqaJ+UGA+dDzY9AzkKNlIFl2Bmxc
6eneiVZW35A9BmuQyTCsdjRUj3jDnO1UT1unKttdPvJoZswQBegwf2KTObUJwZxLBA+vKlfoBSpR
BRLCMs8TGaKboFjafdJ0E+SRyXmE8UHKkhUZu5kgE6aNXX9EYN5G5KmPerD3ywwSJVfqKKp8Olt9
TALuNPGR1z1DmagTNBCre0ICnttaMS1JMeAi6M1Ir2/fr2/4RG134xsgSfJkTAuWUy3qU8yqxo2H
gLVvSyRPxLRXjvP5f1+tP7XKh0SY+uQ24J/s9Ydy/Y87K5m2ZE/QQelInZuKpFuqgUTkxNONb6lD
Fi/goGLnm2a+wyQ0pqSqQiUYjSGcNHv9pVeIK/I8QAHnmXzrqaSslOPcF4P5qHqcUV4f3NVB9+Ij
ibj4sUvPEFDzjOxOZXNtutF56UhNWNWHPjm7hDEPFwDS6C57s2XN7a5I9QCjosE4rw4y+QyG+EBQ
G6PAZtkzKd4HHsw6bE7JGxknLxTN6miMuf3sw9IitqX9EQ4j7walOMceQ6hk8OwHKKMAbpJ3Hev5
FkB6DYs5H/aBjZGDGs5HewgGa+vn5Cxip81CFA08KbbsjpnhGx9L8PafwVg6LZZEb5YHiA4R04E6
uyPSkX79E6rleNSoaxiBxfOekWB2rHCMiLSa3vLCtPZwAO6Y6M8hwt32yc31UxVBG4oIcn0eV/V5
TBlySC0rfl1m/aEic9515Pic/4+w81hunNmy9avcOOOLCPgEBj0RvRPlVaUJQuVgEzaRME/fH6gT
/VefO7gThihSFEUByJ17r/UtI+vop7c0uXnnJeOiCGGIx4W/Nsrs2kUkBSYOV39XXBjEtju5ZBiZ
qKXwbgLGzXWOq4DRe8SGmSBiJNFWxnXUu3q5Mr6jGfZ2IILsbf6o6IcczFwHa0Z4BymSelVn5EBw
eUL0SXcmGI3rUkrOAlYRBEb9BCiM4ys4+hl5ear+aRF1xhKN1MBsS/fYkTpRCqI7rKr6kahy3vlW
2myjEYBMGpPzrJIsPjhQzB+9FjF1zDtYKY4ZJ4zuU+eXwOPGh16cwR+RBZVO1YqTcG0M4O5kjH7X
FBmYCC+ZEwpYOnG1W+WPYDHBXGYdQmOyhlMOiVUSh2QpVFm+kkS8752S3n3oZWI/m6NxB6WWNjdO
QVSX26iaQGKLNSbTaWP7P+ib2Y/CduR5is2naib+xg90diTb0rkEsb31hf7Jq25wjkKZ7e1PUFRr
YdX1SVB7cGInPU2VixHm1TFlePp100xBdKyT8U+A43yFV+7sMClaN04/EapDcd7WFfNhN9niZLvT
0XBfpMRwajm4x6+bIPGOqc3gMkXhuyU3ZWK2fnDQIt3FQ0mOtvMRMaRYmRJ/e20THuhapHL5UGuL
QRV7DvVjaWH3ZgRhMPxGyaawTVJgJt6dHVcwx1M7OdHyTE5dIH6y+HOURLXJ6I/rsu2xnqJxZ7Fm
O+BubO39+Vq77YQGba0J1WipGk5+0jqn21fu/3yVxNFjQojQLpT5dwaELuEKDm6r5UaZnwYg6mOb
0MeozAniqm8IhsTwgBLnXLAV4bAGAVDU+IW8oQXl5qhtIK4OSVWntu/Hs2Ml0/n21diRuJByNK7M
gUk+6jXmrhZVtZzIupgmEzk3Fmu659KKNtIC+NTZDHOiePysZgqyOiFG3K8JFL/daHu0D0Zh7dNy
8lCBwOByM8RAWi8xpMkiEhjhniiru2RLvgkiznKrpuHfP+4uLyR1E7PyF5eKPc/JQwwQ0ZNh59IE
e2awzMyS4PzPTRvpivCjQzmVyUUhd0qlyHYRSYq3ANAaZuOiIIvO/9yowovO7ggUxmJe6dvfJlOd
spTAxNFn91l404+wntHDlnBL+nDmmqvQVOdh2ZOgUMDImFFlzdNP/EVkUHQGn6h9oc0Z7YsliTZZ
XirGqtsQ8HPUWi94upiNeJqfXeepjub4knN5RL2XHJKRiVew/IVMTtPL7W60Bx0Y7pJk/OYXsLdx
g1a7lOY8Mh4GfKTibKC6yTOu3Y6m05i8sa+r10SAWA+YWIkvIWdpQZn0xxBY454MQOfekqra6Lzw
nyNZLQE63doQULJmNb+Rx5t90Ks+kXYD9wvDGXZV91CRofGDbuVIno+dvpojjI+mNZyN3xjTyiYw
bZdHqXVyaWMOkU7gpcDMziSlRuK6NuTHtj3XyMhIbGNMtMgAkaF/grlHchquqtnqf2WN2iCPFD9L
g1O6MWrzOjbdt7C10HER+flodbSdOfZfU0h9rOVyk80T/9KBNc1b5Gbac/etPebXQAW0zLx6j+JK
npyArADxkfY2RHJom53xHXbifWMY3p+55hKSafOnsVysO2+cXuSIHjke5YpVln9NAxwNJKF5yLsY
WWfbTWukAbAcqA9fjKZo75BF9b8cKlU1LdaHpOouRFJ9AGoRTFxqtCQmW/KuCuS1tnpUnfg0tCeR
Ac+OWAkb6bIROm8VqqQ3fl3OIsXOSqTCfcsdOveaz3EjCPV7I8qjZ2pfBvvbo8gxaGlHXny5/awZ
VUc9VclTPinrVWYPtycBWUkfHGd+gbbovVlRgV/IBFV8e0FLxhOqL0dtvp5r2PPaa4W5v72gD2AW
vqzlnG8/O7v2qUKB8JhmHGj2uLt9d2IgD5Nyfrq9gg+aAkdTZtzd7opGEOUORv/r/UM2c7kYMHS+
PYoQlh4O3fHz7deJub64Q9RiD27VGxOp25OywXUevMB6+Pd7YCtMcSO+Hox1Eu9bBRX+67lQltYx
beD97a+byY3DiBTTw1o+zEEkVz+sEgysfBK3b4mwSR/B393f7lVqlmdk8WzhlmdAlpT7bLAY5S4/
7oEy3DTDZOxud6lDBKy6MDjdfpcnvIdG2PbXhw6aowiG7i0JYvUoMommi1cAdaDPk0anc7sL1pgB
5fKR3O4yHK824dy5X5+r7TKMTwONbXD52QhyeVdX3dfrGyVunSZ+q2XmPFr8X27PsWGmnicHM/Dt
/UuZWWB6kVL3VY8AQnTO2bILb10juGGTlv9KW0SKzKObJzJEJCGd/dvtHoELwB0NduFBzxMSffW6
UWwrRRuGjHn71W/ih9TxwqsZxs4rhJdDnPzKVSqut4cdP3mU5Kl+3fNj8zGl60nIiWm/Mol+cop5
+nqs488iNq3/uid09wyVhRje5ZlyFs82a87XY80wvmCUkF/3sql4tUge+XoDBggqzxzjr8f8untL
hym89yW6KOlU9TaJE4IynfGKGSFeN1HdYODkrks3HsSL2pnV+NvIVfeQEXmLFv9YODVakzncz8o2
7i0jZUqfaHPferG6MnVV7DsWa5kJMpHC0duMcdtcexz/Jz82Dqa7cFS4DK1a0qOuBJwFcGCMg73k
tvcWKfALO28pvPyF3ZERwlsyKVd+lO6TBlM0qLRzJcNXI2YsD+08RAbaIBmvvaw+RuH85FZEVwds
jrlMBwfMRuOVebx7cADxe1Pv3hfE0O5nmf243bvdZIOfbb0GtXBhOuPJrSD7ypC9ksuoPq4r82jE
3hHXhXkfd8K8dzKdEiN7lQMiDweTK1vfTQjUig1BiHNn4I9PbWQodS3oYvreMqRJg5V1s9qnnntv
If8crMk+h1WBRz0mA1czfJ1x8DKKYNVNQkUrkAbOXdu76S7Ocvd+TiZ/5+ALJaiLu+3sOfducGVq
NFySHPBQXsXksmFQosDBTgGAzb+3c9dfskJ3IdrM0xA14d5I/A9neSvEdXr3t69uNx4fkaQbelBU
sfTPKkhMGgcX9Mf17XNqfR0dEwpHc/kbbt+KFTPfzmzJliVhcJe3yLE6yZCwGOcYcXdKIEUAWthw
sbDfVS6mgmrC0RLafrJNJ7BJuk8VhmVzWOm2G665kNG2MzN07PFTR7fnEizv8nYs3L7KA1prHk35
9e2uTYg2cyt7P1qpuGcefq4GkxxNitrQjZHpYjK/EpiLr7Wfj5mXQ9NUFXPQDFdaCPkjdDGzI8Kl
cLOj+3FMCBAR847U5oAopJrQ+xjAwVi3wXmi0rcejbxSB0eI74ZuIDbN6KoSCPzXr5vFfEFhkW9N
fFNUM/2O+SskNF1LJKnBbz+ERNH3bHYzUgigraP3HtrkLKFWr9PE2JOT9TQpI9nYVmUg7h0JzoXH
o41zSQW7UyHaD2HCnqHqYz8ThJDgCkhFcGziFm4oPuNCNZ9auuRiZ8U2lG/QJ+5k70N76UOCbc1j
JuMjXRFozlVzEvMjlo2UybJ7H9NvYSI33s+SYQqSp4CLcCSPpiXLo5kEE0vI/9yH2VUe/7kbu8DW
mTSXIUkc2Tj+/VR7+fmvb95eqoM1iB5yeSm0YRjgtLKRAH894z9e9/YDtxdgzaWs+o+H//61X1+7
ZcFr/fO0v3+DzRHSnv7+bf+8/O0rC3lOe/r7r7j96ttjt5uv9/if7+fv32zePqd/fuL2Z379yts3
//rjv37P//M5fL3afz756xVNcCKTthADGSCvoEAcwJfFOygMjz3d7NNfN2P4kJrVMqb+PRByPTYm
Bv1Z/qIV3R9bq8+xVmF2qxvrRDUUsXkN3qAjiuNkX31f1KfanepTX+/Y12BWkoisREViyhzXJ73c
VKNTnWQd/6G1qbd+vWwxC+NPumzE4OCKrVHa75GQ7knkg3sivW1t6SVEY3KKI4IrZg0fQ8IqURMe
BRvDPrOvDVddgy1yiHs8icvMHf30CWoRItQiPAeEpZIEnCensK6ZPoQZIljTyjZVCB4/8KzifLsp
najB1NAUqwIVxCkbHEY91EBrf9lummWCnaXEFVIH6Vs+dhAnUOJfzBbpCJqTrd21QPQ6Yj2zicn8
nO2mqc+wAfKuaQQcm5pRcTm16BTh1WNMPBHw+o7LGHnxmI8HIzBo9lg/SHcUx4Hr+nXOxj3+2m6b
e/l2dpfIShapNNPI5B310qXZwR4r9FlywoqcolUs1LfOdczDVEPKr5w9BsZNrppnLJY5wsWThwp0
yYop3pL82tIqXblz8DOYU3qUrUkCAOFK+1vydpiinsqWdxtMubFJbPet9NAqlL25s237yRVBuXTg
XhsoyjvPYOhrhM1KdEG9yU0DV3sjzkEMUjCi7hi9hByr2D33tv+Geaw72n34SzFeozpYZjpkMkxN
tq5biAmu4QSryrnoZT8fkJRYNfrMLD7I6JIMRG4t7LFfXpo6G9vu4XjBTsMgUlwzAFObacnvoguG
n42pBhO/foWYAH2+7l/cucq3IY3yhShyaXs0Z6H30xz0sBU4SwM2QEfFAt4s62RBPIIz1upyyhIn
eeg0UgphQRxOkb8MTfg4+Fb+3Ank3QP2mYid0VojysHV5xDfWByisNuYsWfuu468x64bCGApfk+t
20Gvpkfs6PlAVeo8xLOgvTzTVouMHajJ5zguxSqH2/aKixsjq7ECvWOd0OXQwI7Vd3f51gDrH0v5
vQvLHZFaOus3gJoh2ljCPEz6o84AdQcrh75Y0XAqizZ+sLFLkunR72wqJ1KvHxDYjLuy4idcg41c
O/LhJt5TsYCHcKB+lC3JUiFy+/0Sn/jPGR5Jn/4oqdEJl8qjgRE3dq/0svsXUbGxZqaE1Yu5j1Mv
JMbcO7gllM2iR5/uT/xja9q2kd9zabYlEcpZGrC0G2COJQLRgsCcGWLOAccGPvORMz/vQmJwsWyt
mBg4maw404KRCJBwn8eMRQxy0HfBmP6WJRacKJqX7j7+vSmvwnVupSfDd89+Ym3SDm90FsbpsSu6
57rH6eLziSGqN1FhgipYJN8rnPcA7nsmP23+rWxrzAUhs+1A9djwAaYq131K/aDbRX7+kDSCwGYV
d+Db6CiiM/Sm3N75/Vr3dPKySB1Kdyy2AWr1QbQ+VmAPPb2rDlbipVdCT2iNyFUU+K9mQyWsMIXT
oPPPzINwAyoc5UNL3nhdlRf88Og4C+ulbav5VNY9hjATGFvhJFtHFxyYlflbt9lHpqx30FtFUQWr
DGbIyoJGZ+K83ynjMRrCh7ZDy7t44TRG9TsKjh+q5De1IIcOAyyPYOkdeHxYszUh27fYKCY+ffX8
nCeEAo1m9YJ4EBmwHf8I44gizZ9+NqkLlayxnkAFNOexcy9pXPOZ+hm2Opxhu8Kv/mDBae+JTW/v
S9HlO1ILuZQq20VRzG9S9Mc5vBdxWeaDivFPdMg9EE0DBAYruiZZ8y130MkLz+eiUrd7JV2wh8ID
V0I7caMD/y3s0ufcx0zv2jadw9B9KkWi4FyRpk2fm7ZMh3kDoeQkQZPEZeidAZnZPQ5+LivOKkha
C2tfc0dYuXPXugJWVT3/sOtfM9R5Gs97b6rUqszHre5w3mHKFqRR0VhrJiVWXaqPJoaCTcbJgOwM
48gojGE79j5Jw8I45wAl0ScICIWWrTYkcTy09Bv2jAUIliC2bC7ELlSjfXI85kSkipZBsbdJnkEV
JexTx2FNZzlO6Oga69iLXsMCjMrUz+ckCbdlURsnBRoXirjBVrhI1S71IIm7D9oHF9+xvI5wkQMH
gQKjYT0mzSU40J8un2Z/xtGV6E0AxHxH34rpnzszd/LQT0T2YSSlCzfJELJ5H3+ZPUrhMBIGn9t7
P7ftOo1TyvSU1rSwC7XWGVdB5IHDY5t1KyOEVThn5hXA785OpH6AtSDRIswJPPjwkLfxdJh9Vp3W
0d6mz0WGGmSvfarxqEWcYUCA5p86PFd+P+xzWnYkiwqfDDPnIjQO+3zoelRQ5hmoa7b3ucy5jUUC
/UyTVlQgmap2X8TVQzzW9UF6/RUyC1N901wPvp9s/Cj65rf9CJbS/AzzAe3ISHpWBX4uT7puXwfm
GeLKpopRfXQjkc9xwi7RremzjaLjgozTJJQ/EC1Wq7TMHBJGf+JJZv3qOx5BDhfn7GrSjple+kQu
4kuQj9Uu0M7LSGYl7kdv3QhAwnVTyG3WfZRqqE50+RNKAbVKmqz9EwuKLcc0D3JEsWi6yHHSStQP
E9u9gzd3HZN2i0Gp4RRIRSVStTrI7zl1ObDgBJS/VbLQPt1xpEs0fvRCINtq6MJmrsoo3kQME7UC
Yjf2aLQL/gFlX/ubLDUPdg5Rw8ytNywLHyDy4l1Byt7UD8fWibKdKKsW4HiPV6tAR9kaPmko/isK
7+IUz3TP4zlpV23Yc7L3tMSU7aNx9iTZZvMjqpjFJjJjos+wD2Y5MWqxakCdsM8BPwT31PXWKktS
sqHUJXMWfazRuHdgGI+OAGIVG3O6Mb0LbtdonIyNGMoQVzcIcif2l1lf/IQ+9JtplvGj0tWnWWGP
yJ3XBpMATVUDohVCH0LiCIZNEQy6SypLMywhkn5V72omHSMQvpe6z14VM+aVVyy5PwI3J+bZZ8vr
Utqm4HqkVwwbySfQ6KLcFkvVkXkbowQAV+PF3eVULHk6o9SYslUFgpkEL5vuuMYsmlWOIE9Ff8ZE
PmxHSH24qEO5cXAMelm6i6b6MW1gfgi3IbHOKU9TOSL1pRfYaSb8Iy1DLaGiz8a8V27NRVD+mtrJ
2C8hCDMkBjCbQQyyGw9MlmfMBuWedh8drqjeuL3ZH/06rnfwYB4ZmfkkuRff56Xm9Z03NERPM0kS
NAMF5NiWK4QK/Xs/7z60sCqUsxjLfKaCE+aBGV7483hW0zhtUit4MUmk3EWG9iCidwds+9bew1YE
w51CAuvj77AizMiw2vt8cvpnnQZrwPPbHO/q9w4OugWd1Z407ocBg2e1iC2nMLe2ddsVZ+8l8Bqs
iX5u32Fcbtb0G8q4H3ajWxlrl4Z5WpC3kBp5iSoOGe8iVHU1RiFDGa/2ECJ4R1Uy0MePBq7hXmcD
2EvlKnRrYwta796O5c9Iz+jo/OClaMpfaiasbdEtCS8xGF+zIqQy2VSKuW4u7eFuHnDWoupaD1ZP
hlGASph2zf1Qj8h/YQsXdhkcxsE01pzqqmO5YPBpO4zQYbCNeLI2Qd/mJ3NSJ8ccr1VXMyYslprA
SPde4x1JI3le9tBbMxua9UR0hi8bGNm2Z1FhL5mf5RUF2IJhJvUP/Og5QSpDODo+SXBL1D9zvjEk
cYemAyVyijhXYFg2a8NErwN+mMmu1S2zwXLx1U07VANyU49RuctLunolYHbbMpFafRvcSmwSgv2s
kKGKSVF0ruxq5QA+HRMWEIGpYkU83XBxXP3QLJL+pMXr6/buoa/nvQVSZJNYSXAa/OF5hEt1R7/R
P9Umk2jwl88kLCLxRlVtBvrJkPG2KYpogyJ7XFD5UAF9eaRuv2jVo5ZNerxruulWvhcTTxrhwurD
jV2WzStXZUCuwE1cF12H6c8PUdle4Ik6a4RMlzCjAGjrxU/vYgBOWwTkovzZKJpIGPDxew7NlaWo
a51PP86IVlSTx+4O040S8xZF2XeVm4uD4HeEXHJfxzHg74wsFwvuh0NY8rrv3XM0JO8694wLcRFM
FWVornU9tfCm3ubS5sqmSRAiI1HcV674qKcsJfMH/jmjvYWuNNsXEQH90K9NOKJp0hAGen84sGD/
Hhu2GlNU6hXdVey7C+0tzGV9aHKLBM9RnjOJNtyb7UM9s377y06pwWDQdnGEcnYwV6aJsXj2nR+D
JYhZniOAHrbacgaru9RVHKEK7ZnQDCNr6xMTaghwLEQz3YWnQeGcgUJdPJWAPwh9yo5pnpESUwf6
USFX6qJoeEaowjHIysMmMXpS2W4koRteB9YpyV9Oq8GEcWRvaWGRmrR8q4r7BwR2WMvaZy3G6sDU
0t9gAXI+fNaLTgbeA23tpyDq5b3bRdcGB2ZsTClp8lSX5KRGhwiYHCpjG7ImNoXgjX6XudE+fRF0
FvOZSuk9M2E7pM74mnelv3Vx7DlZUB58xBCnOt/KQEx0O2wEuCS47exSXlH0qWMyykfd0tOwhK6P
pQPH0wuebK3hmkREPg/0U+5S4TgbiFviiMVF7plG7o3I1UApSjb3pRjO6wba48lBm+aBP4ox7VQR
Zq3YIcayNQrcwf1G65joyznYKmvcO2JsDoMD2wcUm0ecQvZtjMaR7Ytm6uEqtsf20cocuAdUZEl6
zNOIFkRK7qIIiLGi5O2o9BONtEIviVhZig44Y/M75ggG7ShCeEQx2DC7Fe2W0f3SyR+RcwoieUsB
rYfXmyl8ON8A9mWgBCh0SoOt+sAF0baSvWm9ujKLtiPwu7vuZATzh2FaNTkA4jXX1Y9xUZq1EdLM
AB7lAKZt5QfqqRLzu1fi8PR4o7iJ7itp/s4hxRmQ2NZGGmMYn0A/mXNzpZGJv2twXtA5gVBbOopz
QXqakcIrpmW+dhPWDAq9aAMrEQgP3FY2de6FkyNcV5ML9gHUQpTlpPg64DXR7oZc8e8Q7AGlKnFd
NA1roVqXoGS2eV4Pq8ju1KGZkE+jsqLj0dmoP1C9nexk3nJKqIsFW3ll5zSNypIaZYYYaM+Qf5nY
x+HcbNJWXQyw9GvDS3+TillvQF9VGD0wwJS1DV8phk4N325bGd6nDJp95Y1qk9mtS/NFhzsZofS0
RtjNXeR/yyQ1I3qcNXllGU6HzCEJEVED/dKN2XDFFeo77uAH0jPUi2oWrIoXZVQ+KUvKYD2Rc7yb
cnkvy6A7Y4Of72TnQI8N/OtMghGt5+Au7zS+HLSxefwxkihqIU0tMbCtUXtYd1SL92pJ1CyqZWYu
ybuwNNngsCnSzTBgbelG+pBF9BttRrXnpHiUafQKcdfZRPP8UtWeRsQIU90hJ5YuAqp6QVSYrCoH
tfwS0NcXJ7Tn3So2rM/Wbg/zTJpeOpEtERHYZKg8PrGiu6CxrGHNrh/qD6fgYMkduMO0zR6xlKTb
FSKjaR30XfSIUJ0zsydQcpbNmgDzbB8l6EuSXB6hzZknFuF9GsXRRszVIet9uZ7a6NFwnM+mB3Aw
I/TGhwAnNPnN1iU6mVCUVtkxz2YLAXJ/6NveIMpp4i17egv4tEMqP18HYkPvupbQdlEazloJAU22
Mz9idNvbOeu+h9W5jZEblbMzI9UfigNSbGtNCQvwAAHFTsfVKxUQavyp+2ABrB+UzVkPqePikVuz
7Rhh7Y0YPrnj0WVsWVNdFt6HDtHuXQtHcd2prFop/xxCgN70mkSC1K0o6oX/VhAL52R+dl/zXzf9
0SJRT7PaeWoHNcJnMjMwEYC8qACgrhIfuFsrMD6WzHbWonePagZ/JcI8Qha8IC8ie5v4KAd0YhRc
rZ0H3NbGNhnnCl3iHSEF7jZaIFmuDZGvm9hpTOQBkrFJpDImE0aiaITcBSe275bMEd/OECxFbrTW
Hk2X3HYJrUQGBKcM9bsmtmslAgGovr1GLnufqo8h40lIOC5Eq0FgK6vq5jVPGTNZXj0dpYnTAV3w
JsyoteUEki3TNroKIjE1jVMk7W8xFeMbNdZeB+MPICyUxD6Ja3qZ5/ZNcGI2Nb8LSepALocX1NHe
Q+tAnAz0/M6wiqSZAkXF7Vl1vSTFR3V6JBFmejct5KZQMZ9qyyieC8vc335otJG7hYy0V7dnde9z
QRbI0PgN6+88vFUCJ3rIte5oL3c1AqO7HqjhZTbi8c0xvLNyHXWWjOapUrO3kYF0GOfv8Uwysm2a
v0zaeO+1QO+TFFxHbg8yesw2KnLy/e1RX6Ln6xrVX4hYLF8d8v/6kPVtMGgV9jp8jdKB0WdgPINl
CV9ZzIvYPMC3qZ6m2B8YkXFoz2RC5f78KpUmkhcvJhtU0nFi7JabtoMniwsDtA8UL2C/uCFcRJJI
EMwf4SC4qGQZtDElrmk+v05Ra79lFqLJLmtKml/UGRRP+SqIc3hbBeuWo7kupaYmPkjWatt5QMyD
sucpNadeEcCDnOy8/ulGGPVZwT5o91ngS4ejwYTkzTSxBRjtHWDyz7RAvOn1ZGaOtLKzJHGepGl8
ssKHd0kDbsno/fvO97g20O2lWGrsXc36tfXEudeduaZdeYr9pt2MlWu+OyFbnqoUXBJa4JC3Gkjn
1B7g2clqyfU2UF39DJX5SOQViZkSGyrZ2cm+DECXdXljvI/ZfWX1b2gwjYcOruHT3LGeR+Fvk/qS
OTMVIYdFg5sbE6/HnuN98j4oy6pNWQ5iHweEXuq0Cnc0ItGbdch+e3af88jWiuI7ZZ3yRqR8ota7
OGWSXjrJASkBeqWlDVwbXBhVeB8uzlU/eiCzlLlDGjE6gEmYNIB2dUJ71h6ia4lp6ZsTJbAoQhqN
vgNtSikbf2MvKFzAobYdELCqHpK7NrPHY+sv6F8rh2pbYUcb02mnhwQ5rtbh1qUWeI/KfmfZQ7x3
J7hbyZDj0DCzcWMg4njvAutbSp89w+myHybXf+nQ4G1bkG+b3CBlEB8bYjAPZWxIBLSNtH+H7Wl6
6T3Y4pE/k4ybJRiLS5ES3jWGB07TegWLg/l6f25SH733GvH0Z+Hq6ArvllEDF8YDCUZv8BuI+mA/
D9PKnx/7QH/WgulM2bQnBJ/mGeWTSYuMXWKrZ3cnAULiXEByhcRT7xvsB5kbE8fL+cwhDA/J0nsn
9TYei/nPOSeXttQo0pyCbqcxInoyjWnY+jRFXlMl//i1JX7VLSViWIYfdgDZXQSc+aUPlyavAawM
SQDKR8/fCVZdGYVh/UCysA1aVls1LIqjxA1e7PQ6pc56wOf51rmGeshMl4uvgtFLthdQAJleyyZ7
jUl0e23nUV1b1CejN/2mAIkvJFKpl2LVzv3JKI3mMpEP/pg69cmTo3WGp9GUtXUNobhhFGsebjc6
J/UCgyx5ibJ696VZngabbs5QY0Ei0JKYnsW/BKl4PbqOe8GED61LReXW9QUhd7kkLhzwEG08E2r0
+GA7lNRWQGJmmkaXSqkfJdzksf6GmecDSRHMe68oD2N3tICsrzqW+3VcwJdMKnHw0t3U06tLlrb0
GDkPrdcz5su8dx3TSh1b52q25NWmaui3PaqhoWeQ7nVsg3I6DNSy6QMzwYKYOPdFJ8VywgfDUYcu
PuF6E3tdAKd2U1PQrMq6OjTjcKETikJoIshpQkphcynWWB2ouWiH1DSzFNeI0Z3kOUzYATYclXsE
7fyteg6A/EN5i+bBo1sDIisM7V91RingBdBV8si+YvrpQVMNABiH3jwuhaeVhB69l3K8GKMmnK96
1EDQiaHwxoNjbbu9iZRj5w9Ad2vJXiKkNUlilkOs98nyh9dBD8WuAIdAgxzhSVA8uqVPOUdx4oWK
k4r+jAwRJEmrW+e5+OMxZbi4Fp+ocFF/YOnicj8jLGLsyUYePXAgTGTfrXexmVKvcOIiMW/alWab
qCQFDXnoP+Im3lft3D00+AWTiAVwzPAhZyDjHHYXwWMVVN0vERA3AgUnWofdVB7ilLDbkFKhHuUy
7MESHCGa2YRT+CNtNSNrk0XNkNq9Rzb1NmRM4u5BmgWvTK+dufqOIdB5nGvvc6TzHkxlDQ1IMTpA
HrN1fMX+ZgarG9Yr1qH0InptX3x9TGosIDoVMdLI37QrYFHXCI2Hyjsgm1i53sBBUT2bjQ+R1UND
x3ipeLDGnmRwSNDQsGJipir24364m1OCDCLYp4Qh1/JA77g8y1Fau9zT8t6LOMWLSXI+iXjLxJEy
zed/40b+ndMbetVKdkhmWLMn6shV8IU4+e6MRUehSYlKt71Hw4qEXDTgeJC6C2Qzd1JF6uLmxkHm
drwS9PruQtnXm1FPv2jRQ6XWJGGhXP8zL3lNsOuiTVMuivIMPyM01a1PutRdg/CO3V/2Th0Pfxln
5p3MIcGwyWWhIqS5rqd1a9ERZu9w4US3d0YE/qGzu324RJg0YE2XaJhtFoBpCmcb5DaLzuzpDdO7
N6sKJeAGGl1Z7SVrqpd0n1LpyLkArVwZv6DH1jWGxs5khIrw9tooq6L2GHuamMNE2LmpaZI11bV1
F0U2Em3gCFBpAkIcVkUWBpsk03cVffGjpMddcIizDdPAcjrTvrr0Mxlte+igOsLxgCPlyt+aE3Bq
gNZXbHBMklg9gH5viBRRDEJ6mCKi/sOWGR+tJ3EBmmwa0Aw9KNke8nImIhuoiuNACyHTJ4VKu4Gb
smlV/hSE9UBGwdYxQSjm0OeYOxCt1EhAiU4OaSUfr8kyt8Btbu+xlHwHV6r5nwNhdiX2DrTzxu6v
lNR/p8n+n7KXDxUon+6//mU5//rfoaOBCB3LshCQWp7pWo7N4z8/n9IyXp79f7tk+dCikt1+Q/LW
KGidKvcMs6VYs7EKtvBaplWvg7074O1lj73lOrq05vD8t4E+/3/ejruEnH6F3h5+/de/hMP7QbTn
2pbtuZ5l+8H/fj+1b+ehtEoWFNCkQEqWfzAa7jX0jwvH1FMU2t5DbeY5y86VgSLb0qzmirDAkXsY
935vvIHJz47RaLyZ6dFtKpaJ0roq2Lx3aMdocBjePmrHH0VEj4AZ2rrLukcRZReolgWXSUyvOiLC
LTS6j5Y2cKP+cHB8qgrKa+HJV9EP/83eeezIrbRp+lYavec/DJJBAzRmkabSlJVKfkNIRxK9CXry
kuY25sbm4Wmg/xJPMROo9exKCSgYDIb94nuf9zEbOF2INn/MXUZ8FsOJ8/X3ftUPN7GGX6rffiWZ
vwUZp+XnXLc+pDLXb9Og+mw25ghqs761TCLIQj0S0lb0FgLPDpSDrcwCAK4k9t4n8lkTnEkjIm+7
KpBf9exTF9QC6QO7LjMfn7w8JrRYSXMvDCJCRmm9t7mv61OyC7w+g/yW5V+U1p5JdMNgAVXHHpnK
+7HI9w67HRWPOrsXghZp+pRNk4VobyIMMRPTa2ArDiY4QGnkQ5LnhHwHGIIJklGuZ/QjsNdt0Uef
TH8q9hHqNzJOCpv9V71345ahWbKLkXZ2lLOaI9DCbz4phHg81n9BxHpMHTzsa7JXbjqz3/syhTyj
WF7t0XxHTv3JCmoOIRlZPKX0dmbmPRmj/bkjAfMmNYNTaCaSaxyR3HCmeM4T62TpDahgP/nmcHkE
VxV23SzWRYxDAE1C1LZt9ZuIUodiJ981uXyQxcCVkNXfVUOKISz+FEkmk9Mwr4wQ5Tdc6wTby93b
0pe92yWVU1i2J4Vu6Jyt/uzd5Cj6IndD5l4X2SfXf9SiGt+DAzsMfl2e2kQ6J8UknCI+PFS4bgJ9
aW8qJ9yWWfUV/e77TvduNQ21tV52D44e3LVkRnGnKJqt0/sAaGDfsIPKNhZ3ultBxBUlJIRAKyAp
m8tp5HmE1MYpjR6SD0MgxK7spL1rZ+W3rVkIT12HXQOkVLZkMflB/g+FYObm75b4X3/9bc/8/22s
wRs2fLhfQVTkGFDnBMjHeYLjCudFl9l9b77/YWP9Kfq//6f5j4fv2T/+z397WAvd+xe9R0jLZF8h
dGH/53/0v+qGqVo3/iUsy7akDTRXOB6+11zbzkbVhvkv4MQOibdYbmJz5/7bw9r9F54kludZhuN4
0qKQ//zf//XKN8Ry+5XFBJvsF3O3hueIY+GJ4c6/v1hDeOZYTGnBIZBJseQeSQN9/qIZXin6z2Xh
30XPy9eLoofIFlVapv1Z2OpeuObOTJK/NBV8e1vxi9WPFE82LFo+kJzqTJuIFBjobI8R6YBXRv5a
/WfP7xf153LFS2FH9md9NPdYSxI+KbJH3MPM/x5Qf3yLlws5H/7Vtp9nnJcPKLXE7ZHtnqXT3qGH
SkhEAqQVqOdoGK48Y+UlHPrPy2e4GCEUVctLtDIQNxaCgL1ZYTJrd3i+Xf4QK13IWUyMQ97AEjbq
7lyMuLDEiQ3piY3z5nLpay/A2Hj5AkWHSZOSGU7f+Mnt3dp2kYQ4OgdLwJaXH7H2AvP3efEdMHGM
bH+y2/Ooa+fUzfZAjq7s1eZa/ntr9D9jwJnf6kXRZMR2g5+M3Rn+n24c4aeSK9IK3TGfnKwHYB3j
X0UyOza7ydvexl68jduSjJZ5YXs2FZ7EXgOOSyDsetvnsBcvBEm/MpoKgbmSxj1B9MfOQCaRtuOV
2i82t//TYvb8kV60mJ360D2QPJ9bNaJeCnOL2O1sNSD31Vgdyqp5Mqvye50CZ3a0j1z4nxAbHLU4
uTJi1nrDogIDecRDPg5svKaewI31pDzj9+WONo+I13rDYkY0jKxMCcO3yFTC4KdWE0uAg+wdcjur
wzNp78EuiuuK8KYXTVe25/Nnf+WZf2/aX7SnxV14ODljdc7Kn9BVcDaqiVh8HNVw5YutPWDRXk1c
GxxXh+rcEiXXfMwUNTp6hxotz0+X223lk1iLditKDvVmxDs43vQo++hWclF2ueiV6cVarCIyLJPR
l6LhRkCeS2Jjme2d9cw8Xy5+pebOongCmL4TNyXuT412z7l108bOl8tFr9TcWSxPouUI4winPSvH
AT/S9Lp6Z4QNKZA2bvOXn7FW/cUKNZYRYYdaIUQodeddLEYfOxfydi+XvtJz7MXaBMy3CXWtaM9O
jZ63hIbCNE9uVgNZ3rmyS1gZcv84k5aYlk8Bb+CAbiD+UUJH04bG/9S5Pp4DAae2ElML9OUi+X75
tVYazV6sWKHTe3apM0WKbpJYR4Fc5BJaivj2cvlrr7QYDWXSukR+kHHjeHrfs4gcbeygNOnCJe1/
V7Ls4ZMVu7c9bNGBcRgvcj8BtmHpuEyXRl/vLB1FOXA1v69wKWu5FUQZd/lp85d/ZbKyF3160FEV
17Juzlhjc4UctOdBF3+BErz1IHL1mjjhf/NMht215WztWy06eOQ2ExnMJiwRxy1hcUkvexoiByvw
yy+0Ur5cdPEeqQzhKpovsnO5L3oMmsjmDa8MoJUpQM495MXcnmqek5BB3TBheepWNgJ2E4Hrry3q
zZvLL7D2iEVnbrwOpkBCZ55KB/Fx81MRWtoqIZ8vl7/WQPPc8OIVjFSNJUT++syl19gd8tzCw8fv
EPi+qXxr0aOgTWPjgAEjvgtyGyE/CQrnyrddaZq/AwYvqh5hoTcJO6/OskgesyL7xFXJAR3/lZlr
pWXMRdcpq3HQiqCszlwQOfBrE3WAM5LsL7fLytwr55d6UXkIiIRsLBYmp8w/l0H/OUemS95vtkG8
euUZK28g599fPKMakqTTSrZyJRfzuLKc4xF4xuX6rzS+XEyCfdvHVVm6zdnrwjtUoztlILnDT+xt
xS+mPd2zkTSXzD9g4zPck7B4beOHykaU/bYHLPpl6BDiKnUmHi+J6vteCO1G4b11C/hzutI/15p/
Mbe18BK4AOBS2yM5GCdko0iubAtWGt9adE1pxANLgoH/XH2XJu+Tut/50bVhtdIzl3G2XEB+DQFE
naWqD+k4ngyr3GFJ/iHQstObGt9aTGoDMRotxub8XIBZwUnN+tqU4AzxDblc/torLCY1PTSqMasa
hm6rPUZxcRe7GZhb41OLdPHyI1Y+rrmY+ksDbbYamNdMQEIYz+/a2DheLnql9uaidTrXcKssTyow
gibiH3FTxQIjyswDdudMvy8/ZK3+iyaStpM2pk0XEqb5Df9HSBbVzeWiV3qnOf/+Ytoper+wEzfg
tEAQOMG0rrXfgyt7W+Hz+7woHBIPN8lzu2vTQ0SaMai/DbGP/eXS11plMau5tRPkQUnHoeo/VR45
ROblX28rezGljdCt4xYh2Dlu2IW4g/2jLsPd5bLXmnwxm7lW4EQqxXrAQRTYOGI/Yg49Td2V+Wbu
ea9sC83FTGbXJXF5K6VZHPM91u53vaOBeRmew2qAN1bev+ktjMW0BjVEDKXDWXBoC0AnCc5DYlsW
nReTBeNWD5efsvKNjcXI1YwyqtNKVmdwxL87ffzcp18vl7wycI3FwCXHbCwHLsTOYIFHRHOA+Fo7
5r6we4wQNVx+yFr1FwM3qAu9GRrBAMhDvO/S57Gr37bjMRYDt588CyUXMz+y0d8VJjJMOji3XK73
3Lyv9CFjfp8XA7eIhykbEC+dI+0pi46q6Xdx93FIP6nhW4J93+WnrLXOYgBnXB5hwsiecAgmEik7
kpO00vj0tsIXI5gtQ1vbLRMbXLO9gV9VdS3qtlbtxfitvUlLvIqS7RmTpqC8yneX6yzWil6M3ZLc
hLbA9+rsohAfJPlFo4v+mmQzxAQI85HhgmdMt5mJNsa8Uf20txw4vllxZTlbmZvEYlTrnakHXMPX
8CitYW9UXdB+Q4XsFZ/8VjofL7/mytATi0ENl71xbFS/5wnXnxYUeEv2qh5oG5w1d5cfsfYei9Gd
1eB6Ss+D9BkhtcIluGPb1QEKflvxi3Gd1Ex58D3UWVe/muIs+49d8Oty0WuNM7/Ri6Gnkw6ggxgG
AFpDmbeSo+lqBwtTYzd9Ywj/79734hFWSz5wXjjVuVGWs2nJf9uoqtpfrv9KF/47VP2icI6kfVFH
nMR0lDynAGbitlNRd7hc+tp3XYxqQr349Xhzw2PtYfu/YvEtmd54GSAWA1szuqEPC5peJ3vGSjHC
1IYr42qtVRYDO4mdRgd/qc5cyB9CUTzIZLwSNV1pEn0xZJPatPuhtNWZIOemmL5KdJN59nS5vVfq
rS+GqoBZ4mBiCl4fg+3OrA65YVxZY1Y6ur4Yopg4kWwa0SQRIjEFmaXaFjhF6k575QFrDbMYpHrL
jFWaUp1J29x6ChcLcj2Ri72tZeanvujn2AankMTpLFAqt1WA4zUQ7rcVPX+MF0VHiCXz2DapuMrN
906GVwYoheFK6WvNslh1RTL2juFaTI2WeBjhZ4ym/qHGXvFy5efP98rWgYv2PyoPGyqcgpYwmzl0
IHZb9F0/wD+bwJ5JJSKdv0JZlwBGsK58iNffh7PQnw/MSVEztWpSZxtpASCwOP+NGfSVwl/v/3J5
P4jZahqjAqT/52hIixmN4n+63FCvFw1p7896F3oQDZOIakQf7H4siyQ8owyyK51/rfRF52/hS9YN
RufH3oZMbSJL27QC8dLb6r7o/MhbyGbyqTsc/C/Y2p/M6lrC3lrF599fdP7OiKaws/zq2BpzKhZs
eSe90vPXil70fK8qOiGahKwBDbQl94me9IYr7T1PiP/s9uay2+s97uFRbldIxo3vafsMCeVUhjgQ
zYKJyERSnlxp+9f7u6kvVqmODxqQzdwekQfmt16c1b/c0XH7TS7qaxdBay21WK5Eo3z8l2R9dHMH
V8e8RlmOUv9y53l9hjC8xYJlRmzLsUqoj/jTb6X9Ke5/G2EK/eRLWHy//IjX28jwFssW1oJajs6F
/uk5n0LD/mm6zSeABNdeYa38xdgNmlLAjKd8MQxEtNF7xBOKdvvmbdVfDF4bin4h5VgfyfFFONtq
CSZHCX5DV4MEr3dXw1sMYCwojUoH4HAElk0GnYz/QhR6sgx1SMirJLUQaytpv/FrLIZ0Y/ZTFZVW
fTRSuAq52gcdCaHN25ZLw1sMax/M5eiYgs4aRNFRl6G/LVtVX+mtrw8FwzP+nI9I6iwmOBz01lY7
9mLaZTB9Ln/mtaIXI9kutDjTYiruRSnSnnzrZvaVVXitgy4GMJTTyB6bCRuG/ltinNoGQD2Zjpfr
vVL4nGb3coqedRJpJig85X44y+/i7oczXKn4Spu4i5Eb62FS2g5lK92WCINI42wS49oKsDL1uItx
C+DGhWvc1sfKRte8AT/VbaemrO+ceIxPIgr9+2lwsMi63FBrL7MYx4YruCitm/pYm/EBNv69acr3
l4te+waLAezJUo2RGurjhDPP1mqKB98dn7IUsejlB6zVff79xTqsKqdM7KauAZM3h6aDkpUbh7cV
vRiwmsBNhcwaFDw+XpkouZCJXIlKrtXa+LPWfo5lX2d2tLjmhfe+bmNBTjb4lYrPHfyfizyf78/S
Yz9JXB8F6xGE4EMQqC8qtT4HLYnUnQvRpLA/13nyBemM+8bRsBjGU2ZBRVcqPw5lMOfDgDOXm0za
ybUeutKNlhmPUhvzWKZlfjSM+JzXxhen6m/CePxw+UuvjLdltmPGtZfyE1UfR/IEFfbimJuJMdvy
1A3at/3lp/wdnXrluziLYR3GtVcrkaljoKW7Pv05hNV7PHK5rkU1P3r3GFGTiLPTrY+B+yER+b4X
ClINzJjyx5gld66GLJesvDFrrlRprV0XI3/sYExXqTccicYfFEgoRPHvUFG9rZsvMyUndNNVUk4D
un/X3RlC4CdeoGu/3J5zJV9rzsXQj5BWhDY36kcDdFkkuod2ANeg6Z9yObwpMM5Z/8+R5KOHBC2n
xmMIBOBGV01wUJobXXmBuaKvvcBiFqgMC2GD6Q+zMSM2PQJoK8mDoWX/vNxAa+Uv5oEQP+UuHfi6
GjwuLtdnd4Qr54i1EbMY8UUiWtLI+LJ9WkNt01CqwStJMMnZ9DBZpm1Rh6L5IF0/vZbDudJXl5ll
0wBMx/H04YjFh8TCUas+DQALLjfVWuGL9XzK8aUpevTUBcqZNPpaKXzAeZm3lb4Y+Npo6ZN0aa0G
fL7oi6PWynfW5F35GCvfeXn6d8ZJy5oIio3TZhFHFRz2+sr7dbnua4XPLfZigQ0svzCA8g5HcsXi
j26ThDA0QTZeu13hxvn1YbDMDo4zVflD4pXHvGwc60MlnPDsDqls7jDv9Mvn3hFG/KEOkghqoc41
/CxO6msjFRspbXrbhv1KXQEsNQI9xzoUGTuKQ7dw3mchkM4zkoUWUilomgTGDJ4e31qWJshcrjBd
TNMN2Z4sXEjcO8hpeXOT6KMX75GB6ep3pSeg9gGLxxBVEeABklEST/Iu9Wx/CyfRA942lKn5GNSl
Vh88Y5jyU1NOiX0PdhwHSDkOeEKJEf8f8L8lVkQ/nNC17sP3rDeNPuJjrI/FDSIw/S845MWA33lr
2sDk+sk58XqA8+CfQJ8vUEwHuwmKFdL+sbCKZ4F48veE1WYOtQee7yx/bMdzb9Wq+MmZPGgoBuuq
Yt+aURndQmxK3dssVtb43HZ9UDynfTm2Rzfx3PyuHVXabTHc49QO5wembplgpP7kg1FJ9kmhi3ab
YJ2OexROT/pNNuDVd578MAG5UCc4TXJoLicSU/ryyXLSsfllakyqJGL6Q7C1kkR9xqgQOKTb591X
bDt8WIiNq1CXh4Q9DhGucWS9FnbX/gYGYI6zZN4tnnrUqS62uuSt7pImz5Frt4Wr410nJ2QPjZ3n
N4Qi7f42Jo192qW+wstKKMtFppomXnszjdAYwCgNWsQ2ron5dBNYYtyFsKYjJNE7Llmwtj4bceXB
HPv2ahvI5uD5AIVxetnHyBP9nWxtQCv4dIUPRdcBb25rI2bKwJouDs61XfZINMfGh0FJWsFsF6rg
WSuwgndS9tLAjDEqnU0AL+mHblD8xkLpcgeyLkEJZ2SGeDbaFCdBv48wPwXbj5s4BgeTBTtBOuIz
+jFHp1lLrN60OPd4WWD9GPflFVdvbCRh/MthAqhTcHdiHWTi1AbOY5FtEG53TUYAcXgfTEWFWe8w
4USxgfo6s0Jzjz6G32Vi72aDh+7DODkh2rPBUoqEWunhowmjz9qXdttMx1nDYWyzzAjjp7yNvXID
J1R10Cuxhtx7SdXmH7BDTJsUWypDT4+T0NPiUcDgGCBUOkVc/HIir/J2TaEhHo74gCYUptZqz14Z
hmKDrUL7LNwcpparisHZZaONYYThxJOOzDIYcUML+y4tsMEyDRD4OY7v2GRVOYSYPEDbeqN5ve+e
8wxfV5DlUOqAWkf8PabW0J/q0U70G9xhy88EZ59tJfaTjyVhiSMNfP60y0IIlWnwAXPF8MekN2Xy
pSndLC33cTMApNz3wCLTd0hN0vy3CEkd3EMpMzA3dsk8ss8DdpoVFoddIMN8m4ATLs2NgV7Ug4Qb
t+KutHWrA2RpS3nnAvBO0UuDd9nbfMjpY52ipQfKVcXBAfZ45v82gjZP4aIrMwt+1h7Ro91EKG/Y
wlXtjFvOu2F3TEly6M5+I4V3M0XICfE0Nofw65RUibpjkcY90yKl2H0uqoRVqUCaOH7RcOmL3ttJ
7oMkR/ds3pNI5SWHrK2M5EY2XdIjZmrMFKj1KGuLEAPMS8z/ahL5d5hbjYrUrjTLDmCipuGUlWRN
Q0ao8vQuVmmgbZXrQKkBsIMfqZqkZ9/HmtZ/xz8oV6cimXbmFAEM7EUgx200vDe8DmEkzoLESiwg
BeNmMqvHCUQ06RbvwJB40z5upfuVRNxMbu3ctpsnyPjyJ/iKer4ynDAb9vq8iY+BMeJsC84SeKBj
1Z8Sq9PhownbQOiqgwH1ol3KyemOZcNNzmBlM/MA0NZLT7IlEYb7+fhHOwA27O2oPuEx6pHEpiSD
G+JZjYVUln8dpJemN5GVCAZJrKVfPIMGBrehR48yrn9Sh+SHGM3wL6PUy/xdAQEKv5TJdoytTmqK
s9fgzjrnJnLbacu5WYw7DDOG5F1qJnr5MAbR1G5JCRb4efqpKreAqe3gPhukeTPZCmaRp9+PNQZN
wDvsqbuzSjhdzKtjnYcbnAObHjhbGqh7tIqC1utZLAGHw/zdqAL3Z7gESd5ugNlgB5BPZaRvyNu3
B9xNitrfqgCkKM4obYBfrgUO9dZMmq6EHee0Hg7GsfRuerNIcnxcUg0CuIyktw011wh33OaI4awX
pgAxkQwTLLlusme7gQ4ebTATnFVfxwSII91ub+shMH8DzIfOaMiwCe8mgLek+prTmG1ixzeNUxbg
nw03OVbhTtV14GJHXwTufZRpir4yjTSIZcfoqHFPs6uv5dSq6IszhgUAGE/J+KYUVWbtoAgYBRaN
6Je3ueml1fs0mHR1h8wgY585mS0gGw2W712sT36y1xNwdnuFnXFMZq0TRNBwktYEi5YAWOQzlI+a
HvpYnlqGMR40A7chHENyDVvMcmDbUpQaCCPLtbuvkpm8RBBfAkgo+lxYu1EygTx1IZCHfTTlhTgX
MvPlYTLS8ksrewuXPhvDz12IobFA0W6M6XYIyboAPTuOMaaxymuze33s226btV3mbfC4se8yz+ib
L1GZBDgmN0Ek7wUuJu3eAzw5oDB32/B7R6q+FmJ13XXmu8AmArLJ2OqY2FxMEmAYm6SvTWoCPwhQ
PukHIJF2tIMQnB+Gyse6zsgd/N1dLgLNXe6Kip1SDHTtCSgqTnVB49Gi0PLi8h0yT5wwzcmY7afz
DLnZNhR9j/NoWWFEXTR1HKJgheWCL3ues/bG5QijjpVvBD/jMaHoQhAGpjdl1U0SdNG0y9FG+0eR
zVOwPXipuYtDJt9TVmUVNlSuxXhz4M3497Jjv7AhM92tThVjiZNXZRjN96RELfaUDR2J94zSsDo6
MmvGreO3eENyXNeMPcA88DSMchwgnLibFd19nZxwb/Lbu9Qyx+xpYlXWfutNbU4gBGScMysC8mMr
kFkI4/FTx3VI0zpBAoWoPaxnawwVqM30u81N3KoFgMmIb+y4E6ioOo32YrIhdzmZwIk4KegxxN1F
GWzhQmvlKRy1Pt5Ffp5KcAmy+wYcPIaaJfQIFHzU2SMsAnA/u2nMk24rusEddnlWTNE28lSIRbxT
QcgIp77W9ikaBAnFKMINUpLJIHeg0pWHGQEMoW3ftnCfeuXxRdlo4WnuwCmoblpNWu/abDSHe1Xg
eXtILZwuDmXZQDso8tFv9oJlHIiZEeFsUAbc/h2SbEitnc8ldfCFaAS+9DDhIfY4U6Z/xqyS/Xjk
yL7YK7sNiZs7icoxJsVL6NYBdrcFiSlvufWpzYNXQTg5jXGeWR+NMRjIBJgeB0wVYZXo4GJRIOKJ
7gUchG28L0wcOEDf5tGM5sP3sqhvsaYN4OcxRTzgSokj6yRSQz9q1mBYN9xbJS1pAHBBoKPpjdyx
kiXPUMLxgDNsowepAnRP4D8eT/F+MGBMbdkShOVeYz8FezrioPCQkSroHNxGesEmxvk0OkSjn47f
0nTUyk05NZp8jFoxdvuw9YbgjDFhb5xU7+QV1kxZgWemacbWo2bYeFdqdT/+Ujk5D5ssmuwjB5Wa
GRegJGte7GlQVjCTju5MGehUQBfWTdZNJIlifkgak4c9kg38pI18HFzjxt83Jasw3IgMc9m+Dl0m
2MlyfhmhI8KfGSQbfR8CjsSrIYhtwL84Auh7OcaeCebSs76mWaX98BV7x80YOzgpDZ5iZ+In0vd2
vWyrO7ai+sGsBvr41CaAlRonHIBbJMUHx21Aq/u60sXGEyEWqlYVAugs22EwzljvOh9CoDzFPdaS
WQJWIVXeQ8CWKxWYUnZgtf2Scx74CNU92RY5IdsCyMrnqE1SkLgJ3mEy1azmr3ZyhgBOuWXbu4xZ
Wj9yk2ghcm5pGmmlItqXfhfHGyhsTA0VoR9WZYYM7GlVGfC1uabmXJjluI0FHUzh09TGZrpNPHZK
G5ft0XuMVKCGDmGSfJdspL+4GKx6x1xmFd44adlbQMiN/r5G3PtU9EmhHZjdQXcHztzPurTrnUPg
2DqHKzeGEe8W4N2YkwIFASTQu/oBhIDn3Ii+Hcd3HiYb1vc8COufA2PkN7G9ptj19MIQiscQ9Fs1
mu5MOB0cgeS2iPs71QL6PuAR4HuPUh/lgzWUJpMiWMH3+Bf135spGnBIq8my28iQAObOTcoQj2JC
7uBbyzYPblJ74Cwipymy4A5pjtiOrjf1JzVVbo7VVFSKj3kVTeLebEHU7jg3YVMWgncrt0Hc08NZ
N8lS4fBiDsWuSH02mDq4eKBkSYYZaFVlXnrjmHkdPRTQ7DBFMzq73NsiFv5RR7UA6q0R87IVVpZ5
m1WGOX4wS80bT2ZrjuKDEShV/8QwZ1Qf4RDWWNDrpCNh0I6B6SPbmNz7XWHtAFvYIgdk3MSYOduP
sLSIOPRpOJXPsZ6UP3Bpz4xvg7Ib81aDze19LUYMWNkncqCFfxLr3t4LitDCnhx3+X2Km0e7LTQd
oozMJwEmRssDYYEz1/TvHCg52udKJUCQ6lxXt0VetfohNjyV3AyxBeDHkXWrcJcVUbWPBzOG1Dzm
ooJ8JOicop1s614ovw6P8OSL+gHzjBRUfSyxtRmnpG8Jb9hOs7EMG3R5YI8zhAp3gGrjNCHe2lBX
B2D6Xi72bdOWamvYtSgfXGZJY+eblgOQLte1csva0QCKlFnePjktvtH8UbWbzsTW6cZ3I+H95qQm
+33upFId8SGEKK76TqTvB06o4NLl4IenLhWOTAjYQNa6MROS+r6YTKhRsiG6xEbNdarMgH87mr/K
RI7VSRV4gJ6QUuNHb2u5F40Q+7O6u5vsvExgSSVq7H/FvajY2IMeet/4Xvk9FzORm2klnDa1tMKf
XYhc42hh/fgxiS3P2GodVFQ0byPn4qJlHuGG0JnIQ+FRoJYGvXP2+LsCt8ZNSeSntJS1fK83Zuji
xEPCNzYeQW59ciuNs3PJ6T/ege8JnQg/u8jyaqaVfLC+aU2YyB/upAgeYLXZcjJuSMzdtokxRHsC
MaIAsJbJ8fFyuG4tmLaIWFO/JMaPtjzWdoERnAOLFwvUbls7htxVuVE+5cVkH1wPPPvlJ64FCJdR
bFGKQs+q8jhw6sJFRULOH5q33WvbyzSSao4utXlGRqItdq5V/1AGAYXLNX/9nszWF0HshFVKFWNP
1n5gfsoBhuE7U+Lh0X0ga+gbOU/fzAmLqBBfr8sPfL2p5DKlRLVCsyuXw2RRlWf2q+f0anrZ65ch
cplKMrLPc0yLokWgH0ADg5zVby14TjiHXKEOvB4jx5rxz0hwVkUePHlBJqRxT6D2aKeYPMCnvtw2
a6UvrqJQKbYO5FeyffHfGjZMWtmjgah7Q4xTs6701bWHzL+/CGb3RdXPfVOdu0jDy97r3jmj9Yw3
5bVI/9oXnn9/8YCosnSJZTyfYYotXFuSeudkpty9rY0Wg5vIuPLNrCSHUCRsr3QXuGUPLjxrr3yE
tV60GMtWOwEZDhltyuvOhipOTiEeQLkRgcZC8PJLrDXR4lYKlVtisANFaDhkurHr/UBFB0INvXFl
WK995MWw5gBiWKSbqTO6lm0DLZ3r701UP7+p+susEs2vHRunNXWewKTaESA71Z0uF73S+sukEg6Y
ccDNAwm1gwmz/uwUDy6aJQOH+8sPWGmZZV4JrAqvj4HrnnGE26F5I3yJWwem528rfjGEBzxnuIHJ
qnMv6xSSi5VgUlxir6vGOvp1+RkrvcedX+3FAMNzJpaclsrzOBKXLfOxu60nV76x9PmpL0p3Dd/L
sEZTZ5JK/tJk/U6zQde+reaLwTtODftJkTJ92t6PMnLvugpQ7tvKXozbKATH20s6ZT/Yv5KGzDKj
Ld9Y9mK86l1rF5bNVy0V21/At5Cs9wZ3ItO7y5Vf6fZL/JBHRHvSuG07FybIXLcB4pnJc1Op52ls
39g1F3OCatigGx4zp4FjW+uWn8fUPRS19vnyK6z0ymV+SgRvdhQFIxfZ9MMk5RnfxSspCCuts8xN
KUxC56EI0Fpl2a0cjV1htNAn3XMLxPly7V+/zJf/yEsxE1vzy6o6e7pI1MNkWLoihzAvfSI1RGPh
0AeusQvwxLqWWDEP13+mPkhn0WG7qca/QbVoWBLMKBGGYDlVHHANf9ssvQTpwG70VZI3hO3r8ElT
1XfOFde2jWsfe9GX9DgNQ3DTfBHXPhpJ8MEJzStbrJWilzkONtw11SACP7vwg5vCOhm1+f7yR14r
epHhwBUikd8pV2cJ+nnDPx+8/pq2Z6VsZzHxt0FppgQ7mNp69bvHf2wXV2a/vVzxta4y//5iTtbi
uGq6egYT4B/JHESSMQ1DCMzdXX7A2gib3+rFA1xP67mnoa9kavzEbcdtyZWda/c/iq55kz5YLvOI
YtMYso5L7LM/VpzbM+65TqHtqqfLb7DS/ssMCvCyA0QqhxnUCJ5w7X3M8+RKCtffqrJXRqq9WLZS
q66LDnP6MyYvO80YT20d0jVTjpXhRy0anntRnrtSPPdEkTYYoH27/E4raSHSXkwRbCSsfJqVS5E9
nLrS2ue4IRD+8DE4i6HhEsIdjrmRtVt7cB9gdOIO6HP9QlqNWQ+3GBfss8iDGFzvzGZ60CKU7HlN
Ekf+UxT1nW5OXxEkkOzd4x0YApCvsZqebm0uTS+/wetHcbkEH1nDKLkYQZQWR7juCocXuRP9V8PB
NdXS9n18Zf1ce85iPoqUISox70iRoBCtx/Qq1w5p7t4nhI43+L8Gm0izrwyWlYct4UeW8G2rM1lI
Edq6EDpxHMZ4aepY9prmVHOtBf/2yn54pVsvUUhKCzChI/R61lR4W4XqsfO0r5e/zcqkIhdn2XZq
YFo7FD3iWZpnzm4Q+lNTB2+bbOViQkzdqrNRCZdnN2k/eal4Z3TX5vGV2WoJ+SFTwuwbX/K1IbBW
UfUhi62PWstNgHdNeLv2iMWEONTQjs123pD53Iz3oXeKe+5PPOOpSa8FE9a+7WJaqY0kwauQKasZ
ogOsO1yt1eHyt10rejFx4ArrOkOD0tTGllFPiodOqivbirVus9gLDxNOT1yccProiP6bXoQv5LAL
4+DKUF6r+mIoNy5ieo+L/LPF+dvEpM7FyOJyq6xUfcn30ZomJBeAgVspbJJr7FfK/qEYkjelgP+D
pO2WIxk4JsuE2eofQ0snPptcWTxXuuOS7FN4HXN1l5Xn1He/ke2D4Z98cIf4Q1FYn97WOPOjX2wB
msHo42Q+gnS1fzCjSm2sMjwOk3Ol36y9wmIPI2WhsjipCAuxHN1AOm+++XXfbNw809+5iR5tLr/H
Sv+x5t9fvIfwJUjoiiUnrPNT37X/j7MvW7JUR7b8lbJ6p64AieHarXoA9sCOIWPKOHHyBcsRMSME
YviI/qn+sV47b3XfSJ1k07bN6phVRmYIIbk7kvvyte4d2m7cQ9bsR3PYyhZLDxrj9tQI+9ZLUaay
2Ec7oRt567WZa0571h6z/QUfMYe1adRZLAkKoM32l9dl5YajM8bRdnJ6xS1EtHZ4UY3YqZ7vVCYO
E5C4QQHZh8vPWVskzX9xTjLtLGftyRnq59lLPxStfYCm+MaZaGV4nT6OD2PDUT0WoOQpUIuVtynk
FyUjW800K2aqE1C5g5V76QgzdbPhJh2mp1GNr7hB7ZzNjoOVfdaJqFyITkLEB/tsTHwnCysCpHZj
k30Y+W9Oqvb5rd4Zfw5q7xmyY4hwgMsGTE23ObNeDW48dqCBNBvzmLYZkEbXMYIxnZNqTPqxR40K
l37kkFG5e4RY41F61g7Fxi1c+spxy9YcupYDQ50JYTVn7Fg6BjTysk+AoqDCvbz5BlS+ib3VjrBm
XZqHO5nVLmTA7huQlW+d7Mkn5Ytw+MZnecUHdWUTQMxq5Wc4uEgzjUiRvvU4MC6iv4Mq66OZqit9
RPtEA0fmOGxAn30++lC0SqchKObq6+hWVybEdOaqrDR4ohrZnpIuASKDfWKQxbwugOt0VRBWzcuF
g4psQRc4CwziFH0EBVUIZlyOUCv+p5Pa2PNg2EDSIDkOfHdg+NIL5Qj44eXRV0zIPO/9OxcsAUhV
BeplJ8Gn3QSVWEC8n866U5eHX5u85uHSHqFn6hg4fo3zRzNBM06mXq8b+vxG72YO6BeQazXIfpDZ
gQimDZI5b3fd0JoP52ivFAtF1r1A/vTe7SGkivfYopo5v/tvop5OPeYDmZTwlrYnSMwFBbiYut5+
8mh+zJdu49O/EoR0DrKx4v1ZuxJZ8TE7yGWOzcq96TnE2L0R0ClqFbcAkF2XArO0PeYlA6oKp40T
Ke07OkwnF6jwyxuxtlT6HoveNtD/gKXiZRbYHL3wZbHzOyi0jjbf2O3zYL/bD223k4lKwPSm9uRC
Zgq4uNBM5X5Ot5IKa8NrQbqmgAz0FGRkIKPeo9/nGy6vHmqky/PlNVpxMUs7hy2u6g1oHban4awQ
XVX3WV4dLw+9NnUtMqOuYqBzxkcOPjPf7NQHnYK6nYHcvzJ2aocvgFuGDgpoOEL6jIdL7UGdt+XO
hvGsLIxOOdahg6ucSd6dFFDMqNI9WFAvvbwwa0Nre+obrQ/E/og1t4wD4Ezfof/5x+WhV9bc1LZz
6irAQKDXCIJIM5B1FkJ0alfYGxNfcSidiarsxVKXfYodNedXWZcPXkZuUAL8gOrQ63UvoG2qSRq0
mln4XqG6+K2w+XEEFLywtigsVpZeZ6XqUENPgCdENgVq5U6WPqUe27gR/1zj30QCnZTKErmwwOd2
vowVxRev6YH9USNUkpcOSBNiyVAVagCnY3ef5MqMyjkHLbqY9gwtMBuHrrX0rU7fY+Ka6YNYXpxq
dYYgG5/RpPOEYuFNLvJDh/xn2ZBPgjZ3gFjGS0PfLm/bimWQ88/ffU6hHmMBQ46bSmo98uSlSaEb
XD0qqMddHn/lMEnO9v5ufJcOAMApxJK0Vp+X2u73flI8OVTuFzv/6goAiC8/aMWByNlw3j3Ih6Z0
0YGnA+m24aAgci8nJ5zMrVzV2vCa67spaIV9B/bHkr2D6mrSek/o+t7w/rVd0Lyf17IDWRwQO8RI
Q6chD7ldALIvbhzrynSkjs/yPJ4IExEMyW0yRNZg2wdUI9CYMqZlMM+02l+3D1ocSJnVNn6Nyhgy
NbdSjruhyOLWGDbKHL+PA1Dg+nWbM5+Xgy0AfMmyPgREfT9Dj/zyzNeGPp+q3llQQlTuQr4PBRSA
6dGbE7rQp7g89O+tB1jfX4fGOb5GDyGsp3SXIyDbUU1ZWLCNm9TaxDUfriyW1q1x3lo/awB1hlB4
mdHrZEjQQvDr3H0TAbFFL9sJCPmwc6wbAJs2Iu/vzR6CtL8OjRxqCa5x1LMX4Tv0UwVt308WNYl6
pSXuIjOhdrexAytrpEuRoHeFWJNs/Li2RISsKh5JN95iZXN1wrjRrpkYGgxtgqvYBnD6LPw9b+rv
/D6CAuf+6yLxNqNgHlR+3E3WG23Nxxn86WjwdA8yJa/MQCPWdUaqhbjEnhLIssCM/DZ/6Ec39hd0
69jJhnuZK+v0F+Yj3wFNIEC/JwS1HTRrYwAcbiua3KLfb6f4/Aisd1Qk451IoKXKl2fOshv0edwn
Et/c3Hu8/JorluBrp9uElr21mCj5uETtCjbcoht1Y+g1e9ZiH77hQ9JIvGHlSHRrLTfctCBca766
xRaXxsrsdVSb22dDydBGBOAB2lJGe37uUd+9zgJ0XFvKuT+OnDYntFOFJdjnnhSQ7H8k83i4vPYr
tqzj2kBdDQn4yW1Phl2jvxZd4r6X3iakPjBABVDN2l1+zjlk//VEh/68X30GmaVsnk2UZyrXqoOR
mP2jyZs5DaAk2EpwDjhAoUvKq7euo8lGiFnZfR3xliVo/23UGfE2ip0LrVJcFsAV6kIeu78q+U49
LWD2Q92m/oC09ajwMr2NnXdExja2f822tADQZF2WoKsVR9DRQUsnIQNwzyP61C9vytrw1q+bYqKT
qHNRXDnlyqs+Sgr68gYg3Oi60TW3ngw0bC4KhWJlLfwGUd6ICnRwbcx9zXB1z7b5aHUMN78JqWOj
5XEBYiAnCbp+Blt2cVVVguroNKRx89ExkXkd3F58lK1dRII6JA2YX2zReJg/MwS/cQ4dqFYzO0Uv
nd+cukUth3Joy9cFuISoLkQepklGd245wbwm0NnfAuGKrjhO2RfDcCF2DrxxUEq087mJj/Zu3iwh
FFerEJxqYFarJ1yY0L66G6fGjiZii4gq9b2ivDiUkAWOO8AegsxZhldkXtJdVYJZIjB4P0Wol0/o
wUrQf+zV2bHzjfJmGawlcqCiGEGOOA2nCiLb/pw1sSEBMTLMYQosyPbu8w6t9lOp/GApO1AWsCIN
Re8bMfQ3+yOaQ9BistR+0OGCF0qVQIEhS7+m3lLvoDfVH9zO4KGL/pDIU2iUb9C/GC3LUIfp3L51
UAk/Mlp192CVzNHrN/UhRCd4OLUND1BJmgN81KxdZSflYw119RuLuTKShmh2kwNKi8Lnr2BAakPw
CNnYUCsJZd4+1xUY14mk3Z5QPIqCTiKiiZzQcTU23zyP2iEkoNOoaeYafcfMPYBO5AtR3vKUWImK
UGiF7JQLDWtb0G+g8ATKoPOz+6k15VMlafbW1n57mNLGuhOMgHAQIsqhSybjJLKsuIEygX/IPfpi
zepHInI3HG2rv7F9yARNwmj3jQFy49ZQZTi6yNATaGZ+dNAivOv8cglygyZBlhOoh/duujMUl1Hq
W/l1DqdjTUFWmaFxWfhxhpZDuy+/F2X+OXGaDwYb3gbhPl0VNXRAVp4MS+24eAw10GnF9o5fb7zA
ymlHh2OZhGZAg+JUaAyH0vZD5qG1LN+otK8Nbv0aStmCumtp1n7cOG0AaXbo9gT++Od1a6JF0jyf
Rg9cEU4M0eISdIa4CZmQodtYl5WvgKNFUtonRulWOQhzBEGX4gA9toVPW4SMKwujI2Qhhd5SUEnW
pxH84rXhojBDbuus2bh9/mSd/13s1A4WclxqF3Xd4tQUhnwG5RA5eaDOiamqS7ha59+gUdu9MQfX
+rMDeeJNnrrzn6YY1OeZu23UwVc3FvL3VVQ0+P1qA9k0Kjoi5sUz+tolr06gFY0sMGjyKQ/nrAoE
rA619I3TzUqWDPCEX59Xgruo8ws8bygD44/hHpQ99bP1TMCL8adxstFTep1x6xhMyPT2KuvwoNbA
B5Z9kDYPUVXdWLYV+/sLoDkxMwdpCT8mOfceK1ZbT0j/sQ3fWTkD6nBm0EXOfupg9HH43Kk3Un3u
wbfTZt+uck1Xcx4QCnSlSls/7rPPUtZBk27Jga44jg5oTvKxBU/W+X4sd6N1A330ACLVG2u+MriO
RcwGlaSG3zmxkbFhl/IkfXKh+XnkbVNsVKNWFl6HIE7MNZzSbZ0YDLg8ZkZfHWsDksW5yJbQSeh1
6mVUxyP6wrAoMosszpMElMbGbkjAFaGuy2JCk/5XJ/Nrkbd8USzuamdnNZ+c5OC1W2IsK6avIxIz
3/NGafZOvMg2SJ0vzvjjslmu7a8WGmgyEBuCd07cw9qjwikeaMvKc0/0RkhY213tZnLmdBG1QRkM
KDlUKgnBS3IjR/k85BvhbW1trF8XfraXXIDOiMWDJXHepmhCGBvIyFy3QNonNa2djLJlZHEyjvs2
aW8Y2k869ClfHn5tefSw4KGxCrREmHw77nN1Q88Q6QE9LlfVlakOSRxV3npAAzFwl0ARvJhx7vao
+62FnAlou/a+EkkAMoCtvo0Vc9JFCDvwhpn14GO3p3GI0J7W7MkoIWDUG1sNdisrpkMV5QyuG1XB
z4j12NOPYEOPTfG01N11Nzl6fu67XPI4Av3L6oHFtf1NCB4khh9m9OPl7V6xVV1VPKUiN5dsZvFs
etXOywey8026dUFcG11z5tY1UKEZMHqxuOOuXywvJPjqbHjC2uiaJxtIsktrhKlOnN02Q/5Hs9CN
NV8bWnPhnnLKZYUg0TS1+Aw6IqVC8FQZcn/VsusAjiUxCgoCzCl2IMMbjLP/AjbxjeTo2ty1AFH0
o5BgMmJxBgztnpVZvR9rd+vMvXZs1dVyF+45GeEGvlrFp4Yv8FgzyGxw7CHM2cUfYEoJQCf21fOt
wOlA7+4UoSiMjU/zyrvpYEivVMBzWHi4ZYJ5ZFJOEzrgsbzOoHQopC+cJjdNj8Vjmns8qKiiEBkH
nOzHVbuu4yDRaO2i07qjce2h8Ay8UQrimctDrwQhHQdZNia6hpuSxM2Y7nAgCiYwgInFjboyu85m
dejjjM6JEf1kBHaFVcfFYLL83eXZr23r+efvQlwLdqWyRgkiFkn+cRHkWVRbFrPyAbC1IFHVvAR7
jVribGgRl8HGYi1+VPn1Voxbe4AWKhxbgcF28eaYKy8cfQj9zNXwSWbexnllbXzdnatOLaKCAkZ/
xhGAyTLFE4Tn7YGIzzeuGmvrr3306yKfLDt3EY4G5w68ijvpk42hVwxTBzfOvAVxzwRqSOSjwh4s
nGAcD9EhFXii3agErKyQDlWrkXH0UiTw4om1fMdF3e05RVK+GA1vw71WFkgHqKGT2OfGkk/xQEAx
2Ze7micbbrW2QOe3emf7jj+Cadb0xhhJzZ010s+5nx4W4t4nc/12lXv9RTITGJeUZD4eYXa3Xjkd
muE6Bg9qae6VWC2qa9IYYlQsIlfy2GNLlA7LlVurORfyyYPMFFexOf1Rlx8otQKDPVxelTWz0Ryr
gQIwWLGSIV6gKE+AHjeHcb9sXlTXTEbzqZzOyGgD1AOTGccngWbZg+y8/ro7ho5MKxu7mmxOhnjs
XDeyvKLY2eOWaPrK1HW8cDngG5vlaoglK/aGqG7S0dw4WK0sug4WBqPUlHlNqmIgSA5oLYk5ePy5
6jecaW34s5O9cyZli5Qy0ahYVBKUWNVX1LZOlSleL5vM2sJovirGSZTz4AwxLhKHvqcgwdzqHlwJ
A7rwpecrsAdnsMaJNsBoc2dGOuC16F6Aw/A2Fn9t+pqzsik3+w6E3nHFWLsbmzINcx+MkNctjuar
lchHcA1OQ5zVxtOSj/uscL5cN7Tmqi6oSyZG8iFWy3ASrXvylnJjS9csRnPTmaIrMWM9tpS7D6B+
irIpf1JJfV0A07GGrK0V1CngSj3uDhNL92BdPLjllr7Uyux1uCHYUudpNDB72oHH2zXEEVQpnycU
uC4v/Nr45xrmO38yz+zIhdkOsc8yaJp6oa1AKJbuLo++YvM6YLDuy555KGvFhgPC1Y+1bx6yApCa
fKu3aW3655+/mz6Y7+niDCNCfGapDnzmLSjpc3DMgwWOgk/w+fJ7rPiVjhecenBGN/4wxPkCtfTO
3pf1llDo2tCay+YD9flSJX3sF22Iit6egHnuullr/posdjtbDe3jznXqV9uVzg340beWfm3imss6
jnDxiTL6eDYStP54FDQvYFPecKu10TWvdbnKwTud4eOam2Hp2WACzh6vWRZbRwXaEB8Y7RHLMvbO
wfblLbS695eH/r052jpfW0Orwpg6Q8akWEIBUR9q97t2YBvO+vtFsXVk4FKoxLRHDs7ETx7EIpor
hz177zsnAk80eP5LkFeYygiZm8fTkHy8vCC/x9bYf8EDurkLRR8sSOG+LRVwtrL/kIsFRY4lSqQT
gKl54yXWlv68Zu9ewqaTIrzE2qQ9a6NkytqYKMM8turKWGzrWn/VBCGIuXRl3OXsIxXdXc/HTyAA
2bpo+pjqX+uFto55K9tSELQj9DG6QY9CKRUUHot8E4V8o3gmwCSG81gcBLGvqzvbOrzNkqPtg2RQ
xlNlxcVQ3Lt2t3ebLXGfFZy67WtezMGjnam06mPhsbAWHZoUXpwGtPhIjZj+c0tIUE5dxM48saTe
cELzPPpv1lGHvRmTneKikvcxHZJIps5+EgLpku4ol37HmR0PGdgsPXFbJ2LjmSvWp4PhnN7rvLzs
ZZx6ENKxM0iu3jjzdURgULj41bYZWBSspMc2JUDQgI5+ByKq3WUHXZu45vvjPIPLDZpbgE5Y9EiM
MolEV/WRW9RLdPkR51n+bjvOj37nmb5Ro8INwhnQDub2aQTE/3MNEUeOa7YS1s6Gnq8T2ALVgqu+
e7Ze7LahEoQu+aaLvdmLylKCrm6LCXJlufS6NrI/8HfAe2J7fDMh35IA/7LwLRqWlfiuF7PJ5A1p
RzwRK9OPEmeKJBcbm7ASiHUwILSIRrSttDChxfujmoDQqPw+FE7+KLg4eEZ3O1FyFfAQy/3rhle9
oIanILdaQ3JvP4jBCUmeX8cxYnvaqaYw+qlyOriaLDsSMMcbdx5kVTbyz2vrpJ1qOMg0OISxYDuT
EYDhrN7ZVIZQQHlZGIXKkOmBLHuL4ensZL/zDC08Ak4gvckSXewnJ4Z89Nik4DJ4AePR02XXW3mA
jhFMJ9FTtAXDXM+kyv38R0MfEqh2EOpugFzWnnBex3fO3UNMoKtREoirmUbCdGvo+8iobdtv2bgV
/la+izpOB7Czuc9dKDqUQh6Mxo0FLfYQCayD3B6/5ZDRnhcTiLQ22VKmXHNEPSqWZpMtLYUVON2N
0ea3s7ouP2LrkBIHFxVugCMvBj06hF2mIJEvdPp6eb/X5q1Z71w10JspFxFXTZq+QZ6Jg9ynJF8u
j74W/DRz9RvuJb7TipjZP9Kz6ppoUcnd6ihYmbsOKnGkI5Msx+jK7ZqoT9BX03tkq8a6Nrpmp80A
NSpIuIhYmDnQpSX0Brd6FdaG1r7OecfT1E/LKk4rq4+gVTPtTNC1RZcXfe0Mpbd0tOdGUnsBHBby
ZMEE4RHTBdKeBm1ySPxTaZxK8WUysz2d5VVZJFuHU2ZjxbKETDkwfSZqfxAfGV8ruUDnZOOVzh+C
38Q9HUgJ50pAbn9+gHjLeyOGkthN2YLd3AIYraqeR+Ed5Wi9gW/rjg1DMKDUZXvTxvFgxYx1sCXl
np3VncGOtHxGgvKmn8FNmli7yy+3Zg3a54ln1dIpmrlH1QxpWDTJcLQTo9oI6Guj6w4OxqTBaKlz
ZLYTTJkf5NmP6+atOTfpMwjCZZk6yrn096B7MyEjMtYbq7ISwnVQF1B6nZuyVB0n2iOPDQ4MM4GK
023ilIHpyFNWfui3uv5W9ldHdzWeNFmPtP+xrEHGxES+R5vCo8Xyl8srtTa+5u/lCJVK4A7VMevm
l8qy9+3oPkGX4jqFc/svsC6jkqSVWCuWDFASnIr7oUVzIWh1jte9wPnF3n2z7bxr6Tj5MMxlUFFj
yCer9PugE+VGhmXlUMDO1vvuAVXClVFO7nDse3afWR/QZHhDTREm48YpbW0LtBNmV0EGCSK76miU
bWjmPDrXG9EVuxGg1uav+bDJxWygh2M4+mgzIGWMtsZgKG9bd2P6K17MNC8eOrNS1JnVkaDAW8o8
bsi4gb5aG1pzYwaxsI43IxzNEzcmBEBAjRFdNpu1e7WO7GpRJLU4F+poV/WDYPKjKOROVmdvTpuz
Jo/1eTIrHrVnGKsot6q/K6+kI7x8in4TOTTqyJdp75ntB2EuG+F0xY50ZJeqCuSmgLeGoZp3VpqW
IafoGGDd2+UlWwl7OrIL52JIXQ1KHR1n3k+QhBvmT4oh4WEYp9Hpd4D8w7D4Rm/p2kJpfu3WJGsE
JEePo1zCFPffXiRXYRRsnYJOQjCXIXOvjnU67HgDuUAmlp3ooIx3eaXWdkLzaENBb1VA4PJIs9HY
zXl1movF2UG359t1D9B82rCUAgNDpY4LN6LJeFP1V5tbG66xtvKaQxOvb1CJwOCDkUOcoAD8xNxd
nvdK9kRHYyWdOQu3wNCk/Qbu62BB08+5kUb4X325dTpeCXg66qobIIhFwE11zJE2CyqjvksAgegI
+9yZZOOrs7JGOvZKoBmRdVMNE8pJCFGiyOLzRrw+H+J/c57UYVc5I6ky8d/RhwaVZ3fPDVWhMm4t
zzqmtN4taiu1tGKmOgoLEkCoAPVwMXuh+4Y06G9j6R8tFOQv7/baRmguXFezBJU01F6X1LqXkDKU
4nFwbZyPtloa1p5w3p5332ZRN74lm/M2zG6U4zpRMAmdVOioiS3owtoiab5MBjuHDhm2o0I2eZ7s
o9nLm2HaguOuDa95MnRtZWkCAnCcINcILqZAya+OuVUMWRtdc+XO9JVRVDk+Cct9raBnSrpgQove
5f1dG137PJeWaixlGMPRcJxwse3AYVOgxmrDEVaChY7FIgJaiaRGFG0Fm0JhuM9oA9zP5vLIqzau
Te/r5ddYe87ZEd8ZEcQWncJM8Rq+331xPePJH5c7CJzdQu4HQuftxjlpxVZ13JdbEsNqSjwGVPym
9+haKhDu3eR9v/wWa8Off/7uLUpIOzsEZHNHajeBYh9K9papU51vHMVW9to6//zd8H3KHdZPsCQP
6qgy684MJBBk3fKylXiqY75I6/BO1t5wTM66L145y7Aq6NY1dm3ymg9zr3BAFYo7Quo4Dbo0oOK4
+B8k9bMNU12bvubF59SCO3aYPrq6D9NiHEYcIS/v69rcNRc2XcuaXMfB9cMSf3aUR/0A2Tr0FW8E
6bXxNSeG+mAP6gt7OLaGS/ap11p3WdsJ9A6bW/ogK/wXtg7/gpycB7AyGnGFHM67kCyi/cBbf0hC
ZqoyeS5zM/eObdGN/OB4lkCvcmMIsucuSfk+AXfGFFVOW/SnwihcDvi5PyVBX3B65ZFN5wljJb6D
aiwlvoXl12Eyn7jEHbi3vC9XbePPa8g7/1GFAQHOyuiOS1v9uVD7ltXoM16urHzpwB3V2JS7ViGP
kDFHGq39Ak6yuxECvlfNXgfuLEslCg89Bsfc8XrQradfC5rv6Ei2PlQrDqRj+BLFHFXXkzw6tdil
RTHDMDbVM9YGPwf+d2vvKeJ1uS/l0fSh4DUyIy7A8BFdXpq1wbW4m1Upg1LbKI8FGXajh7rfkkIb
+fLgK1eunw71buZOag+8Sjo4Ts0PS50gsjv1bYc2lTBPk1tvYQ34uOh9Sch11LG2juwDawepgLz7
eSiEKETWNP1nkRfXtbjaP/s03r1Rnle8MEktjyn2O86gi36bzvDrJlHjRsZ3JaLphIKDP4JRFxT7
QB18zHga+Gl7KIZ/fwj/4+v0n+n35uG/T+LyX/+FP39t2rnLUt5rf/zXS1Phf/91/p3/929+/Y1/
Hb4395+r71L/R7/8Dsb993Ojz/3nX/6wq/usnx+H79389F0OZf9zfMzw/C//f//yb99/jvIyt9//
+fevzVD359HSrKn//u+/ir/98+8ms87ce//x/gn//uvzK/zz7//7f5Xf/xb3zdA1Q/ub3/z+WfYY
hnr/QLuMazLKwFhlnlN+4/f//hvnHx7zQeTEmAWpx/OtqW7QUPvPv1P2D8bAeoRuPZuarn8umMhm
+PlX9B+QfgUliA3Eje87iG3/d4a/7NL/7NrfwEvx0GR1LzEb8+dB638uVhiHQS0eDyOEgEvC0s+V
7VzVXWOUzseOmd+GpbljOXtxSIfKqFtB5zvD/xuF3YfU43eWk/8ARj+JiTHv0zOcvjyZU1PuE17d
9gTg1wzywGlxoqRf9o3yH6VjGRGktnaD0Sx33XLvJq15SCcryhrVBqCKfHSgvB5YvefFBvfzqJoH
dHs3gHWzgR9mHB8q6kHvu6vEvqkXnIlAzaFmE6LNhMTWQVgTP0ru3tf2meVCzrd439u2KF7oUt1K
0BsH4DEBEUc+fHApHQIveUh9f74pjfpmBG1GSexHt0WmcR7pI2mfKm4We6spvoCj5Caf64N9bvHN
/IfZzEA+YiRe4HvtczWnscy9P01lP5oDfSoGE333jmx33ByOXVWkAZ35wzC2D6yyH9My/zI05acF
Vz7VLA+zl+UhoBKxLUnYNdCYMU2jDtI8+crQlpuUCwnqjN+NRX5M+nRHFivKjTJwnPqQz8vOEilU
RFAmzd+aFLVGt/ViqzI+cxOUCkP5I5dvaE8ADrmGFDK9z5Z0bxl2FyM4i8CMbUv+MYNtFQkHG2k9
6pwSq7lrmoxF+Lp9yUzvBWq6x4qTe+BUnwkw5eEknfuEGlAsZVCQ79mfdt2CHbO4taR5AFfsZ5HK
Twa1vIjb2Q9/4j9IzT9V2fzBbT5kYGM4cGu0I2PpdgPH6+Um9MKnibxmM2575vKprJKXwSkdMG76
EXXcH0nq/ckz+03U5Q+0K5Ao88qXDuK4Of8E9TYnnJXE2djpv1bmHXcklJpaMkb+YAYjzb+lYL8L
uuIjLht1gOtA+8GE2U7+h76oviQu1Ng7Vj/IZSLB3JMy6PLpnoOPYt833n2u8D2nQxOkNrBMIE09
NKktgsLxGsjAezLInbk7Sad9QipuyFQSz2gzibzakAEp6gJGMucRVDUC8Jj50SBwRiNj9rUefRYO
VvlIeD0ipWE9+hN9bKZyjLwl+ySVdy9sl+AEys/Sw0AQpOBWMMo64iLI+r7YmeDLBRIW+wgxa4ho
j/YfTXVgMp8Piu4M2bGgJ2Yagh2n2CkrO1XdeMzcdAGmpSdB27ehbfNn6H3LyCHZN6Okj75rnNL5
iUJZGjLM4NcxGv6jNviPTmTfh2MGtc+wZUU0OCps5smL7AqrLVPrqZzqOAUICH513jl0UgX9JMKS
1w9dVsy7uV++jMwcAnhOFvamieXJxK2XlT9c33pke+CR6kASjsQm8T+MZhrPwOEGA04pgXhtTL88
TUleAFc/HSuoRiFk8QDn07u+hLg0r9GKjCzyB8Ju8pzsUmt+VR6nB9UYHrxifuMvtkRvUVcb5Jh6
cLqaFHsnrUGCw5/O2mcTuM4O5WzJIOXlp0q5L0j/8Ggh4ytISuawj8iS8sgQ9WN2lDRhQT7VL1I1
h4Zl38rMRSh0IFrj2TGX3nHJq5CDx/jB9T47KayhNmoRtDh1BWlLH0fHk2HbWjFxzceiyb8pin75
5DEXKUF613ki7uJCj3uuEB6iRrivFhZ/Ny/kNqcSnQu+AbFdIIrRhIHi8YvjKGuH5MBNnU9y54LR
DBDM5oHPN8kg7zI2+3sYzwMU6RfQK5v1fgKOIBBdBmbzedfO5qtPFTg80uQF7D9fijGLXCUP9QCf
aSALF7iN14ELqT79NBgCyfS8o6/41D0aZo1ru9fnAU4uN2PRPpBR3eGLE9qFG5qZiWL/xP5Meucu
yZMpMMc6TiDdFhQ1Io/sEQPYxA5+nT9B9T10h+FEk6wNcNrlUdMP3wEcCCEE2O78youJ1zywBrMy
mvpBTc24E1C0mucadFHNraDqbcmdewuGG3TgazraECYODOVMgd2wY9M3zxMooALV1144Lc0nIZdX
1/H3xUTuZ2K9JrhBBfNYD4htfuCoDq3afX3LGJ7gOdwMlqZGB2LvZWFOweBtwklSJ/Jp7gStLJyg
8sIOafqI0+qjUY1p1NZ2qEZGogkH1zD9Q7JhPvW1DD3DgQqaMRWQEkcd0GO70uh2ktxZC2riHRnu
Uq+8XVpAK130F0uogJvmBERU9bFKh2/Ed+/FgtUjAK0GrDfCNCdDYIm5CK3GMgN7qttoYJFr9QrE
+OAY7ZoHox3uRAl7t620CsWEmlpOEiPoOyMLU2jXcii0ho0C7ANnoyayy74LOiD7okZWDujNOhmM
0K3CXfjDnGYgASXwMDOgXfNqOLMVZlkbzdzhkeqWj5k0nxwBtqsiL/Ysne5FOfkhJQhdOFG4Y/tn
V3mQV7unkCuR0Nep+NnMlPssxjAxFbhRqxoovH0yVGNEMlYjodY9NKbRhcQgSGza3Q/iWSD6AAeY
2bkvYgTPT5txAE6HeTymltwngvjxlD/3VjfFbctPttsiouC3wQiW7Emy7HHaxk0CDcP+Ugau6N5q
s3szx/7r/6Huy5bkxpFlf+X+ANtIEACJVy7J3DNrL9ULTFWlAvd9//rrVKtnpLyqzttjNmbnPHSb
aktmkkAgwsPDnUNzzOrwXiOzw6bNJ2ec8jurBuEwnCFHr2h/skIsBtGP2D7p04LwOhGg14zxFdNH
4mtRZntNj+ERHdrvPb2zewGOGb+HHYXp6DOOPyuvn6u28+D6dgxL+ZXy8EOyKXYKatdebNyEffFq
lT3YrRYTThqy3cj5BvMPaF/ObNN31r1MZuVPLD81DRy+kzl5Hc3mYMQ4tjLoBblEfG0U8GwirIDP
eNlwwEJuBzPIw+kRzJyPuQ5f+mJ6YNZzOcrRT/PpERSBw1iBkxJrPVwzEHOHJLMdNayKMN1jqe2r
DC+KDPOIZHaXaA7ypNGfoQrmapI8MgvqtvUzXMiaQLT2TpXZuk2SR12bH8uGR27Z47braZO70XxE
GXQ/sUqCRbCSUOA/8Q6GuzoYYZjhhl4jrHgDqWMtgvgZexiXjhw7hkB3M8OeSQAQQYPMcjKd22uW
ROsyxtRboxq3E025qVjojaOdrmnZB6mc5W4SoQM/ismnJh6CQfWjCFdkKho35/C5ISHzI33SnQHH
pzviSDZLJIkxWydK2+qqvBNZ/mKb9Kaz/bgCOa1oIOgE/2Q3qYTCumkbV1H5jZLBMwace2xOoJiR
8qMuDeZpFuToRtjx6aHt4pwxgwpscPSNfdLGpUs0zdcJcqucsLtKbaCnFjkhtBiTNPkYMAut6joo
jdR0qq4lLpov1NGiyR0wl74tZfpSfpiw6fYUoaMPu791EU21x6vYY8mceUDRmMvFgxGq2m1nepOw
94YWYRARaa7BIYCy322HGIGqFDdEwyUGs/VGye8T0+/r7kRxro9piSVlICsEQIXkcd3SYjP3+d1M
i/PIkpfSAJUJEn6TKm0PAx+vasLLQRvT1XnrxfDu1FqONKs/xGM1efF67McRV7JaB2le75jwqfB0
67XmzzJNt9mcIiDHON5aW/sGPHxwWZU4qbI2uUjh6VI/9/HNUDSvFrXuRSbepBa+o+h5V6aBIycd
Gm9q0rcB4nZFNODZxqHweAH5JBFhU8sxP6fJ9DiRMejseNWmidvqOhLcvpt92N9ajplXvcMaM3UE
176xIt5g3OQkT1lK3jVda1dVBjnTNMtesHndAV4SldnHbnEPjOhdUwi4eLr3UrNeMOxcYB6caM4w
Ns/jUMZOkj23mXwx8OxhhVm6uuLYSNb0OCbpWeESUADstgX4BY5N4mfWQBww1kcINd1qieJObqid
VuEIo6x+67FKAs76M4laBu160Tg4cRlL3tNRfUyjWrWtep/rDB8vA98MhocpYkLVxh9ZKGMHI7Vr
+M9VTsV15m6e6CjPy74C9OhIDiL8EIXQUbRKDSYFc+WsC0u+9vM4OBUUmED5xuJNJ/iP5K+6GqjX
f5MiCr1Uiz++32y4Sm0aW9VICZCWlpGbd9YDxJMdrtMvBKWBcJMoxawjwpfItPuOLem53jxGegyn
0OUxcKQdHQAUxyijxFXZgNCEQyKfUCzqHI5wqhzvhyl/gIJA4dXwRQJcBJeyztTjlT61mZM/poTO
67KrowAq5X6sr/t8VlsKjkuQGfFLtR/mZACNBilXXMG2o4GuZYh0e5zaBOlA6ERWmQQRTvc16AaQ
I9LyOZBhNDilEHdycEWz69t9NWbKa7X0jISAerpuuLVZ946IkWyb2viYwK7VmUm06yzjWOZkdGph
3as039nhSxuhi4e9diDIYnBT3tOWvtEKarKmP1cW5Nsl0vVYzxxlN7anMEwA3aLkpjW60C/1DsxC
Rd+aapj85fR3u2Z8ZBHW94RiqLBl7RVJua97bkM1s3nO8urZCpEY2/GjQsc4YjVSxqr6mAyvsFHS
QdrYRVKAO20EnfpaEpxxSJc52MHifgAh3IoKHeF4FccDblvUP1ewOQWcrnySpntezY+s2xRTwry4
L15gOHQPd47GBd4RJInZeQC5PWiEvkdJ85yPyPcwZljgPoVOWY23FcGMUaVQhOcRwTHJmOGyqU58
0txE6Gg4ODOgnBKVj5McudNxZG9Rj8RGM22winv8r9L57KA2oDi3YyiM+1YPvzENQyujiJyhKlu0
jPQbPbZWklvPIxuGILKSl6GYnlmLEjyXk7vU9f0goecAKq6T1ndw1vmK4ZM56iM3a3CqROFyRpvR
62ylz0rL92nWCHdsmeaEcnTnCFHbbrXCVaDJOakV3mV2/ZFFVmBQ7ctUIxC0tNJAC3gnS8bGTfVe
lMlL1xiHqTW/1cIgHvymej+Dvbg3pNYN7AleoAZcugVaIshSTTzSQ5ijsyNHZFGhtO9nq21gYSEe
Fc8Lh0bmJldp7bI+mF+RNNZRUzsDQQLCOIyPB1G2PsdR4zR2680WOlG0zCpHG1qs8SbxUonhwO8n
ea4K5U5F+KAk2WYh++DwXYFNRu/WHYE/YzMGcTs90ty0kcEjoRxGZAZpl3jUVpprzxp1sx6/qOov
kBxt4Vc4Mbed1JMIBUqsHMnmVBr7UtN9q8MRH6Y3AJfvUA9txWTdG6lxaudkjU5N6iSYdYk49SIy
FoibhhtaCASWGndmcxqZm8GqsxLIhyLYOQp722v0B5fqH0Gih+itLprio70EPH/BSP8/gNNPX+h/
InJq0YV4ewU53aFi/PoWRvUv0Omff/oXdMr/YEK3Bec6p5SZaPb9BZ2yPzDcqZuEAVoFdor2w1/Q
Kf2DGZZpWhZ+jm7gwqn+Czo1/+B4EcM2TJNBvIyQfwKdsu8Tnz8jp0RAA1cXJtVtyyLAdn9tpFSF
zYlmxPUD61G/1huUNs8tye0gVJaB+jB94yx+1QSwR2ETJ4QQrDehX4eEL6+dcqBFoIc3qU2oS2Nx
14QSQ5PaFKDeyFGTtFsDip5rgm7/QO0ZOTlFhB4Wofd8Xqm4/8pS8YLL6B4Ej7XZ6JCqAWhIoMED
fq++U2EFZC7bUIqEZQm71ERNIuuxhmRytekEuDp1C75CCmrNYExvWaamYGraB6NOeg8tosIzWmuF
DL10bVInHrhhpprUPufdjYaINGs8gz58IvCeXxJZp55q6A0S9NIdjOTr8l/JAbJCowZAJTwWy8pw
sgZKjBkXwg/VMYOkHL6AlNLYsRKnWIh291NumE2QWYBp9CbbQzRycoYa2eYwaxAcNhlubnUbxcV9
Lt5DAyZJOIp3c1NVnl4+GYKv9ER8zec3oXJU+ShSOhuzHiEvtj1epbTmdG3Z6asxmTf2/EU1cTD2
4UqEEklm9BpZAD1g9LoXUn+kIEU6WpOt7GL+gpr7NZoi8HWru06ke00HDMjqSAeeCVGoERV5rxUv
1kzA/avTQ1+0eNOSvtdFwhzS2aWDtm2GWEpv/sTPKjo7i1entJMPYktYjgAG09vag0l0j9SqeNey
qvAilrxSk+ZwC2+dJizulNUfxhIIoBW1FfLB6JRRbQckfznf41eJfMOIhq+42GuETMbpSmOdlmpt
1dat1QPD6xJrnTc3RoGMntCSBnqbuvUAD/bKGqRrDFG/qU1A2MpYhVFvrLN5Nlxohs+ulcYfaag/
lhDBtuszyK6Y+kTO39P+sZiLV0Vi6nXz9EQMOJxkAquvWko9oBd0hYI56JFEdkmFtcbHc1m96C2+
gdL1ZST2S0LCQ9ZCelHP3rQ6Q2X/HKOD8/3nTc98u1GbYarv8knt5NyWPsnx12FL3lV/Oz12Wkcg
dKC9fUef2AjrgtTAgmoP6EgAuF/wuTJ87wxtl0xOzDD+oGjq2CG/73JAoRx5ZlOnLxrEcZy8mXOH
DbG2Ajh4HDScPI2uvKlltRu3wzvj6byCHuVjRCXsPiaTuxhDKaAMjipJm1yV20erMddJigrRiBoO
VbXkXceyoxUOwAyZQqUEcM/y3M1a5vaq2HNteiTjbQnhW8yDxh8L4J5MWJFMY3caPwmRhB4ipjPX
03OmF+dEGIWTkS8pybsVT+GfZqVw3SL0dZwkQ4GDbmyvgqLGkzGA4ZnGXqYkXpePxojEeGZm7+ij
dRo0chMtoN8CHgiBLGWGDY5XlX3jklLAm43gSSoTlbegqgHejDdBchPp06RvNEZTfE63VfANqJk1
QpazfIlBtwp4PkxrvTJ3oyE6nzZ1CFyx8aK5ey4HFpAImNIszLVi0aZIplVpIBUNYcCHpog32sgG
VVJSrxzzl0biwRclcyz9wYzzuwY3KK6QJurZOaLTcWbKz/PetzmyHSnTfVeEsRuT7NWcs1sM8Dtl
Jp8E6d8pTUMvoqYGPXOySRtbd9BIQssFby6vAAs1QNdCaBvzNHqFz+QuC7VtWKPtw4cvWmh6Ypwd
Y2ofVNTftHnyjuz83gCiKwvUVfpNsQi0MAxtrRK7Oid17JclCggzIc7UZN1qqocNzQicD7LGK6Di
7XZgnTTFkHqoIaYVlNW7KM73OSxyHauWqZvVkGGPSVRs9ZVMkDailF9D+96BIcG6HTXlmSq/qycE
VG1RgyQbq4lWbFqMYpIvypx9s+9ORo/Xo7WOwcr8g5UcTxlHEj5lH1CC0rKA/KALM5lXyMHsqZlv
TAv7RGaACJsYpqYiGw7amJ3sZnBmjo6MpvJibfH2VM39bVSl3IWeXUBGOrpgtDx3Gd6pLBL84hwH
YRkjINaeivBd0Q6FZ1c5DJZqkTkxTHn5zFpor6eTn/DsPFbxfhYIqiNb1j/msB0t7kNHZZBRS0N5
iGhr7OPM66wcFWBaI/zgRlb9kAVfEBGWCju/EQluXskauAxYaFlEcbqvi8kpElTmAwQDocwBOCLb
Q1T5Fda9GDpUhkNAtXMa5IoaNhVcrJ4XdCBB0BvU8DgzvjHpDeinbqnLJpBN/ILKAcVyam+qFiXr
d5SQ6cWxM2+l/m1iQIBgxTS5Uos+pE0DIdnGCsu9YUHYtJyfTExM+SUMGU6zNoD5iPuf1P1GYZKG
VuAd1PltimAUJGjgOuFtZ6eNR2B95y4nENFnDZjo/JiCC5UCMPao0A96ptBWHa0Ajw1eBjYeQS7H
R4piN2RkdvQmfO+j4QCizzksiZsYaPe2HAdkjyfgpjEwCQqETDaIvrRCwUWyzHBNVMCa3wgA2kPc
5oGRMubJ8kvO20ecDKFjkvo5sdWrnhQvyb2t9xAAlvoN7pTySALIzshg61Dihieco1OIk8rEn9EE
+UFCoSCAEWA83lb36sz6UuiEuzZETh2ZiMcislFS2qgvS4CFW1rKp1bLR68fsyzARKHhYAhpZwLz
8KvuAYILlZvYIvVYjrefIJhzYjReYhajR2tEq7QGzgyLKQ+9V3OjR/dlwTt4OVRAL9ZtZe1hEAPU
iGAUBbE4dDSC/aZmdI/cuFd4nPOWVcbgqcl60w2sroSx3BfasNdsoIecJgaOUv7B6I8JqP9CdfG/
qXQwDb5wzf6+dGj+z11Zf23T6efK4cdf/qgcDP4HtUz0/zkTP/gTPyoHw/hDGKZFwamgyKxRA/xV
OeAnlBMdf6Qbtmnoiyz2j8qB/2ESi4OHgVxfQCcPY+//iHSBwuDfhQPWCETzUdJciowgQY5tMzGr
jUCjojDvMwPwD3ZrSYU3K+EpE7zebmXE5oOOL3+6Tz+oHz9TPX5HmlouekHGRF+ohSd5WWzQdwxC
08Cce3vuJuOhwlWhc+CNcfI61NH57y/320mi5XoXVVHHAPLUCdU2sHfdDRkPioh742wGUEXbEYz1
S6ASFE5ejMkrpM3PPuIFaTMLOwYhLdi8ZFO/UzP6wAMNOo6wJOfAzq2dLgbEKfvK5b6zIH/zHC9F
SBqmFNPsWmxYIoOI6h6BLA1UI8BW8KAwcB4m5tklYK8ANo6P/9l9vZQhqUzQJcGYgaMAiV/RQwID
tN5WA/DOfmfDDJmAuVEUTxGOob+/4id39VKZJK3MqMOErtiUKfkqe+XDqWkX6QDpJE7PTN8hw90Z
kl27q7+b9MDCufTqEpEBDAD7DxJFHVIGdNrzR3sCIBfri3Ck5XCUMLHTY2fEndrmqKFG9TzI9gVD
CWcF6X2zpp6S9MrG+fQxL4y6n8h5adob9UAnewMnNwciR3bJvUo+NsRahfm8M0Af4TkGjsrkXBX0
2m34HYNyuQ3L93+6KunnKZxbLK5qOhlgy8TwyNJDsUtTMGc6Lag/mgr9awPgHG1ML8fu4sCuWHxN
/OvTzw0s5+d3kKPaak1ztjdJbAQZoV48QdInQWKmaR7gfQ8TdQFJIZgr81WCt/X3681YOKK/21YX
kapQBCEYqcA2qrhnizoCwIj+Gtodst9N7WnU8G3s4lIxr2rEQyZNRwErTxHQqkkgwFyT6f9sKV7E
sL7KDVSthG04nvESw+buOCGexANEh7DnSXX1cS8x6ncf+iJ2pbnBNVKjhxVn1qku5c5EJ1B2yVnG
oGUWob/EMHAIznMRXwsly4P8zTUvpUMAEBmRXfcWlG5gJgUQucrtXVGKrxntdmFFvscUc1L+cmdF
nO5q3Gm4LlwJLL9VIccSvzQe0yO9tRdgbRPz6oGjO8RkuirZO8EyZ/Z9BhpBgWVGw/qssWlnhfMO
U5VXltknYe1ScaRONKEbI2TtjUJ4OZwmbfu87C2rJE6K5zuEEK5iV2YrP/2oy1r/aTdbJZxDQEPh
EMemOzmFsFGHkQf3WsOl6IrFfJe36hGGl7ti3HFT8+YWraArG2pZrr97zhcBjM8a0CRQGTY0hV6r
foaXZ8BqtY5Q2zIUomVzLkK6q2yk4Vf3zmf39yJ+2WLUCjCY2k2CNl45CM/Ux0DrUfIw7qGNGMiZ
OBEO6Csf8rPFfBGtdGUMYaqrCRpntwPSGZq33oBLKaX8fnyV0N7pIxjZQOUeHRe3bXOHymuqTp+E
LOsiZGUYtktJQ2DEjYVUwUeNdDrguDkCpbF8/Q8/4UU0iqZBF9UAv4Elg5snge44muOSOExF55QB
q0SI2Gf9rsvvmdl4WVb7f3/pT+KgdRGcJhS/SVPyeNvbYgfRTXT1+l0jNCyXaVfi6w576O8v9dlO
udSIoWbWNyar422+Qe90mzb1g9aG6zHqznGh/EQ79HV6ZgbWLLyH0aUVmytX/iQEX1oCz0DFs1Fp
csMBYuZJ5+Sl7SwhIQRvQcBghs67nt3kxe2VC36yZC+NgmltjzDfzuSmygNEHQbcv2RIX/BInaK4
DfsJM2W3UCpw5hiQLTSi/8MLX0Qj9ANFSqtSbpBdxdWzEOrVxoDZco+X8BfOPur/28k+2DPgPvAc
sZWvXPuTsHApPNOFSu9ZAua4IavXpQzJbdOLzP48SMuLlLVDoQ8mmnklLHyyci9laDQjJG0zF3KT
9+b3+grDLsFUn8CU/r5oQ7BxrtzUz5bPRQCqwQfoJ9rhNAUbmOVvkiA3J/IhN4wAKTv6pcVWDKfu
akVnLNHlN3GdX0SdlGfGFNFEg3XZEBTZ0oTV3KIGHtlkOMfOOk3RTo2WiTAXWN0+v+ZO8llqyC9C
Ebrik121YOqXz+Vd9E2D8/DogvUrn+qDzLBcnSs39ZOji19EHlNokcgriItqAMvsImjraMN6w1Fq
2nU6Vk1l7SwUQbUG6ZHx6mU/ubOXWjbGJGogUBADriaYY41ru+rBWan9KESGvUTfjyyWLqwLUV7O
W3XNb/mzJ3qpazPOTZ1j4MPY9LLdaYuE5XBri8nDeJAPxvQuwvEsJ+u0QIcMdNNksq4psH1WsF86
mUGfJLXBpCagZOjnUMLIkN0vlNZONQ82z3HqIBFvZweup1eOlU8veRGHElopUHerYjONvjh1RygE
PYWhmz8i5b12T8knZ/Oly9kM3xCQxGHoZIY5+hQ7iVFAcp/rX3BTHYalao+dD+c2VJSjO07nBsxU
EYF+AkxcxwzSuNFzdxxiJ4e3ZtlGniAmZsymY1Zx/yZM1LUAsqRjv9nOl5I6mjlUFTjIsNtZcjKE
QQsSkTUOBEleQhmBEwuj2PolMrAGlmKgLc9ZRAI0d5z2atr22dZmF2HMGDIInWkTLCwhGAACtDfQ
aG21sgITOj6DA+4Z0vQylNk2/g1y5J9b/b8AaP6eLvE/kAhh6TYQQ6zHa3jm+utrkX2NfsYz//W3
/+ZCgGfAiMmYYBZs9H7mQticoquNRABTZIsk6l9ciIXwoGO4TPwYPUOY+zcXwuT6wlywiWBguNB/
gmj+eqhjSkNwzLmBLsMJAEZDv4jWk4AdJcn1+oHLKmCVvsso98Dx9Qq98/DHqyQrg7iYroiQGt8d
zv69Zf68sBAGJzb4HKZ9acUF9JFUbWu2D2jODeHg1mhl2VMNvlq4ikTia1BgcnQj879PPWkg/udo
nCD69OCEoZtZNAMcr0zmUpDPQFPwGtps6chXJMxe4nnyw6hc56S/jdExS+MOHNjW7cAJLUEStvjs
DcWrkbEAQ3QuV+wmS5P7onwN7WbFq2xPCxBHM34fT/2hN6q9ZhmBbqK5NRYbnnNPF5gUUbDeivmX
AVvcim4ZFfd6i8k6s4I6hRToLeTxPqRloDfpUcyYUKDR134ZnyKF8VZ15qmv7XvwQ31Vl18i1e7q
hjoNfhGOxh5lysmzJ96fMz18CnPpTEnhT8h+eD3e9rxLnBygohvX9hEEsvsSbDooYwXLBdH32fRD
hSkfbdgktX0aRC8dawpDr2mLDcYUPQ1oWxbv0Wh0taRZLZjr2GnbGKBRiylGuGoLV5i6m+vyLYOW
GqZMOAyz500+5PDljN/1HEQvw9LPMm1ORCx1+FA+Cyn9eU5eUsTllsFtqAldMx0f4Vm9InPvW6Px
sDAOwOuySvBXMQqgwZ+IH1lm78p6H2kg9YOvYsjEs3CsOguihHoiB1UNxXdO0XyyNZ8XYK/II+gr
aPCCYt5di+gX5/n39YkpUnQhGHwQOQhDv5b/VVNlmJ7X6odhwMwXeJIj24WsWYkKZMyI3dAh+eCj
b/LhROLovudqF4rUp3XuJql1jPoe2HIKR3YUCmDiRJW2Lej0NEfNs8L9ABPUa4sygKPbGirSHhrH
GMn6Fhq9xyK6tjJyEwvLoaR0IgmDYIDITlakx9DadM2A+RKGf75mjXTCEAsMOr5pM2wnsOWhsQdE
G2RZMOaqPHc1kKUxrJn4MzZTsYyEsP7UVO0mBzl8NLpbvYMTujIZGl+mX9sSRMLqnIa9m6ZAjCGj
TDFaZaEYT1K2r5qhd7O8XYVpsR76zM06ljlLL7Sbyi8pq7dzD8Fygr42ZtnSOV4LtIMzYu3jdDwp
czyVVXUnlPTSVNvByfc896cwKtYQXn/oa7UyQGaZZHa2sIXHkB4TAu1zOh569YbejMez7KzK2KvD
3E1FAnFb6ZdGuzKh9Gnn3Ra7YR/O8op2F4Ztfznh/1wOBsTlYcZOqAky2q/LoU/qOssH3jzUurgv
ubiP9dSHaXo7lf7U1c+zkb4XPUKZMZ6ikfllGx/aAdlHXdzKPijQcJZsPMVTFdTojUe28PVCrcq4
gA42OZQMZqV5eeZSu6dT50WptS+hGNuZuP167tk0utOMcVdX0HnF3BUFiSjD9N7EQEyHx2NadRir
575E9G4kQpNJgxw7PLYwSxa+JPap5EUg03qLlNsz6/iVrOio77qmWI9j96yHmMzIh0fopXtlZ+L9
jX4RZT5vMN/StisxFYEJzXYCIw8MXK36rnerFlNU4/I4QKft83U8DYco6d2x5HvM6WGrF5uizd22
bA7K7E8ZCMIxOsUZGCaknv04NVw7PMfGcMgECTBXNmPGEONNsNqQHdZpIY5h9Uh5f5JDuS6Sd2Fb
zgyiuDZajm6/1QQfhYBjU9fbrinXxqgdauXFIWhjLczPS0wVx1I7/3TKn/88on7uxi1ZwE/J3o+l
sLARcV4KyyBLMvgTMBhbPOMgKTcPXKXrgj93LcKVYoEC57Wh+dqE5Yxp5q4Y2FpbBgobcGUteS4t
4WtxGbRa52kj7uuygsbCJyzZlDXiYb/S2+2ozUdaE3/ZX+XMVzPUmmpK15JT1xJ0bdRPvbqBAa0z
Ft1TY+cbYpoPlYzelg1GEAzAJV/V4InJSWw6q9xY5lMtxJ853y+iAT/fBes3N8HUkbbYOrqq/0+v
g6aksngytw85oQ9LPDRxZYgzemDHYDROxtcC8m8vSBkDPxTz+KCJ/nrXe602tRKzLA+0aLdg56ws
x/JMzMNaatdW7AEzwbupZ/sadfuIM2FMnsRQr3jHjkYvQ2jJXlNN/a5Y/3MKAyrq8sltQxhMhwjA
klv9tBBMlijLHPrhYeAFCuhqo8F8M0LwmTmF0AXf9zZYZSVyqpQGtUXXMWFek98NLQOrha0gT+FB
QthptafastwYKie2Jna59Fvw0hVo9CC4h521L8BiGfP8HIPMVCGCQ+h0A+ObA3SrznaT4iCxfZD9
n+isdn0FT4eIPNC4xsns8hbMoHzqnrIuPmZMbEOWuXVq7jFVASaqes+yCoZg6HpO3UFPGUhlcGq3
v8Iz7Z7w8dTEuCTSwTTp/GI2fPDZMDeqptoReRY7Y26vbTk9GvhdDEuXXxTm5TFiVGPqGacN0e4b
ne9hmbYrU/C6ruzEizUIEVZCbRNcYt0wmPW9G/XT/S8NCV5uiPvPNXONfl9gpj/UzP4Lpc3/Jq6G
sJhFFh+Da9XN3bc8+Zp0P1c3//rbH9UNAWsb1Bs8BAuFxHcpjB98DWL+8X2jckqYZX+Pkz+qG8L+
QOGhQ78O6hU2B6n7X9UNfoQaWdg6gU8Ptw3Af/+Ar4FS4pc18idhAx/2sjKHUze1oj42D/Em2lXb
5qidtDWSfw/UKPtAtsuX9GgfuW+VTr/CWOt62hp3IKsZJ3kTHfuV9PPD9DStpT+uMj8+YZBkS9za
a7bxPvmabjCCYQqHTE65AWVhF/vKG1fcNVbSTTzicZ9v+w2G+NfU7fDv0SMBjNVv5Zb4VTDuQndy
q3W1a3zqan6/A2a90daTO3vGGiSrzeS3Kz2g2ypIgtibfG1VrPm2vFNb0zO85NgEEai4B8MrN+Wq
XCGaHNWxLxxjZXrtmnraYSicCqOW++Rgrasj2VonHlTH6QAO6oZ68zY9Rpt+Xa6yNc6nFdQH1t3W
3hY38qwd07tkK47FIVtX23YNFM018DmRJvragQWWKzE+51iY2jyEp9QG5uVwMKge5LmjgzO+Zlt0
rvzEj/Gy5qpxvm38xpOre/BPXSPgXuSDzf7BXdzXVbnm398G9Y01XsGrAtOb19QpNs3KR3WxH7dR
UASoCN0Gn6wLoKawGlbVBqzIoN51nhHUa/6l3qF9sjJd7pnbZG/5w8oK4AgeDOd8DQXQYLjNbsLV
HIibLnKaDXxcbwbPcpMg23bUSQJQJ908mLzexcSNE2/Dbby1V+aHsU3OoIi+iZd2DdWAoPFqp7t3
lTt4rWO5vc+2zX5Y8RPKqpV0ej8JyrW+yrxw3e2tG3ma9pMHdvtK90wXA0weP8W3+j57nx/RrkWm
onqXENCs3foI3pzPjuZRHGDNdFc+5H61GT+gaeGCcuhleJHoHO76gKzjAEbQfusjIK/iAz0wLw0k
NAw6IOZOdGedrU2Nq2HqMjDdZDUn53wbeWiDB5GnP9F1uSW74Qm0G2/yCN6s7bdvEf49efqa3mY7
uPGsRexgst8+0lvjjJUYSD9a/V/qzivXbiRb01PpCTBBb176gZ7bHG8kvRBHjt57TqoH0RPrj8oq
ZOpUVupWAw3croQK0jGbZDBixYq1flN6CKqdRL72dTqXz9IdCNsWNpyd3xsR/IfB1k9qIPjZbfGY
X/OLfII2dm3O5kN+xS8z6C95lJ7qk3r+lbE9NJF/s9TfZQZLM8mN3nQwq5zFm6Ej+KOL15QzhMgB
2C330Lvfv49B5husyjJqI/QjPdE71CGEJyVS7MGr3tK7xSkd0Rbc0V88YPFOYb9kbuZP9uLIjuxZ
cH5Dye0jVphfhBIVNjv/knmAqJ3CSd3OkVzFN/zCM3nfCrN8PKu4YAaFQ5HSgY7nmG4VrGFzr52l
kDOsmwRJkAXZN1hZpXHSBmf4tn+unlG5PBdB8Wyyv4ZZsN22IZkjqvXOfH4QHMMRXlS352tjGH9M
fT0qz2oEkddtns2PyVWOpJsku5jMpat+y4SMkkh+2h+0B8Mb/PlkXCsjTKL5lFzK834T+4Ov3mqB
Qi7BT8c2AElbuq4B1Hym93qsB392kAvg698nu3TePpb2l5qosLAWNpucxhNPo6vYX7/n/P7isib5
2dgxHZwD7Mrlk7wh0k7LJQ/nICewIpQSjv7qav4cla0tucjd8MOZj+zYFsK094Rz8sqMc1vnDWJg
BFHEoVnBzX0lhl/UgJdyhTZx2f3ZRa/MQabobN2Vjsa/ipvdH33TMx9Uwy4DYHpMPTlAVMHNXHou
HkbCjmbXkXC7nY7rltftc3KrJzboZLQfnNxr/NRjCURd2HhqkISit7qFDb/b7W9GJ3PJrLzeXRzV
kc6FJzrIJ/mFv9iLjbhqMLHVDJ5gV/Zkf0/YESgGeLhduXUEWdyl+2BFOT/VheJDF4KifjI+Ji7q
CHb2oefTNVeJBHYggWkMCdkzHcONHzj624otB0LY8iHpqX1O3F8ZHsKPV//NOjqOwH9KpxYjKzhK
mOK18/QrQFmncTB2sUe3CyvOXLyT3t393jUdnoChnBzjkvImOIUyOBBmXcF9LNiAJg+aPCtnsV86
W/M3r7K/1k7tQLW3UycOZkbScNugPG3hdJ5YhqM/+8eSnbja6n4yAz2YfbZmG8iwD3yNXXHweh95
i2PaHJsk33ATjztkc535bT2QfIxhTjGBqvcpFhKuSpaw+Gk6ldHxgUjyMcdEp7pZ/Y6/pQTNzkMq
3Zu8fj2bweTRj3eOLzGD3o75PIQA8/g3Kk9R8aDyQZ3XhBZTQuYyebQ4Kw97fHjnSVHOZBnd3x8k
J1GgkkMwgBXllu7OrMxRvFKvYK8cA3GciaeTmT4IzvLIuAl4Gpu44hO9eHLWht+85U98PuMq270T
e7onBqO/M54gQb2M/3SHrOLE5zHczCnhrnyOPdPruKXtO6/FaV0W4GfEJJLHOLHT5+HcMXfUYHd1
Rg6+gqNHFe85s1Vi5+rXvE6LaWr5KWvWVQl8ZgAog1yFie6K3uwiaGhvjsCbOb53jNlks8CCxMdu
MqSUycYItp2FUBA4NaYyJH+2oGMqNx5sNxZ7w0VqnqGqbO0i2aUbu3F0PM6RKo3+dN5CIgFvD5h2
wADxE5AdmHqUnBi8Oto/mFeqXQzHwF2bvHvyiSAO2ksaDafumKiuHgi3x5s23C2siQEGEzjx+wAF
beex4u4FPh7EgPMdfSLb4nZTogIOXD/GAqEgbrpkVI5BHrn5gj8i+4BIRkPHfWfCcjuhfB4DPdTD
kV05c2PPCoUzMegs3C3hECLr5B/XUsnyjjVCdcJLf0xMia1i4UZzpw163REiGr9cTfYMVt4xJeoL
sSksj5lMdBGZYinBI/b6YGSIyTuclg1r8PYP+4c0ajx9c9OAcBUOCGex1eWBwfzGLzmzS2aeyK7c
fQb4GvU+xRa+kgZLKLCKj5ma3ZiBfJp9Iez9MHaWsxUNYRocy2HkR2oHcgARePZobLopqS4h2hHC
NBq/qIRh63LEqjKYGFKZKX08KtQHt2ZEFaYBHuXMKpmx3DxGNGBJ3ZvPy716Q0zjXSNsca3cY7xb
bkZ1ipD01+XT7MJdeCMKmwk5kt9zH3VQHuPhoE7BFj6wIAn1wcJ7WW4kfvsI/Aq/00bwhL2YWKRw
VzMbBeuCNFoMzKv2RWf5ivdbwMGZuLu57ZsQNIS1ht/hpPuysBwr0gDc3thcUJ5iSveMt8JMMXxU
NUgkyF8d0rYwdmu39S2eM+HaUmR6ltu4JHNOySCPPgPriiflR2yDuPljcUtErGPnOVbr5khHGKLW
HrBSHYX8s+XRK7u/DBqTBNI5Y9o5sx278Fs8yR9ThpF059j1uJX5kpJbzDZyKHbxkH5tbo6h7k4a
N1oyDERPvo8UEym5GeRPMSl2e1sFHYlK6irEpy7Yz7t+rW+r++3bGh6Jwkhmk5Gu9CGRg6UeBxI/
Zt3A95nPnEo8FK6C4pqcEK7JfQC+bnOq/epUnLBLQ5PrAsQgvaUGfR2uwzfkfu3NtwIa4A5JEPI2
z6XPkSrkXnzBBmthiz4TzE7dJegcKPhXTkV2aU9kSU3Q+lm4k0GR3JLn4B1jZzZ1DLKiI+0SOJ90
Tnr854+2+BVRJc4MltN6R97Serwgf7tON+tFd3LfdEdv96xgJFFbQwBDAx+P4yGnkjhSYse6aUMl
wEeBlL1wxKg9azfxE92Ykb+Ij8Zzpz9vvadfSMS8lCqODYGFo4QW6IrDKcDOGBbgR57+NBNMovEc
R80z48tEUV35duIUUp/lOyQWYJVmz2oEi+2sfFK/mk/qXRYwPPxs/phwO/rH7Jt105/1uyoA1Onj
75UVduIliZPcC57g9WEVsEWSZh55qLTbmpcEgtfxnBWZYsKXY85LdEtsmKNubH8Zw4JMSgv4gt05
g31HbvpWvw2NjaZYcckuScO5ZvKVYPFbjzQvHMo3tQshPmeR9UnT7JRf+yA/xqKrMU/4S/PED5Pz
Ha9XOA59pGHogzCTTcawiY5zmPXjvVl84ODnb+p6Fj6RnjIBheESh4Nr2skTpFU5yvpoD1K/cWo3
/ygxH76svMT4y+Iu/uq90UUjKPSIQJisRO7RcAxPteFnMrvwuGPujvxrc480lOK4rf7IGilbcwkq
zJVZ2Jy5OF5CtQ5kH6gPX92wix2/D4TVsUMJAY0Ubkf+UkVZ1Hsp5ER//b75vRdzuSO7pbe/cvzq
uELJ58ssW5MrcRe2RQE2FO5lX/c7/7iNkTw5R6Dua/lQ3mxJgEUBm9uR1pEEEdZi5nQbchC9Gh6z
nbCe+LkHKZn1AKbBl/iZltjAnsOLY+46b6OjsNFy886xaFqu3pJ2H0k3tEGS7WNy76fdef6eB0c+
ewzXcQSBgcztUKRli0am5lUgRun2fIIraaMdwZ73I6DY6NDxTJBsCUhk5xwEZL4mse/wyeyLBvEf
JgGZ9JHVCefcYVPjMEpfCKlL9tSCTIrnYNA5hga1N3Kzk4tNKk8SE+SPdNAiic7YD02/e0LM3Lei
MliDntvfPcDy/CTbr7PeajyAGlon5tFTFzFebEqLN7zA9CT36B2TvTf35gDdbU4bbKTBUX8Zg/QI
w94xyhwBCMqkBZcZTMb3gYxR8LEo8nJvYW8hcbH5BW6YRMpPI/GU3eTRkWPTb8h82eYEorr4GZKI
ocvyjaM2O8xxXBTIKv5UZfur7oJ8HFf/qCr/UbF6B9AyhTWrtqaVriSpZJrV7tQUltjXva/kKR7N
1409BFk6DgC8AIPMauFcwaGT9W0SqTrSJ4utTrOPNHd3k7C8O/KtNULSgAoHpFl2BYlaEpmpvd/G
z/E1vvYX67aPZG+OINpQ4YDbz25BjYmkejlp1IyGl/Jp85JwjGLyvcXRidi01I9CTVidhmvpz+c+
rPmjuwQhL7uOZz06IuLkm4/zcWzjDufX9XW17ww2oSoYnncbzbNr/jh8O7YB6enY39BJcQtPCyW7
YQsY7o3zan+ZWdwV+8ERqixb4z/xiPPsdirTOXU1rGNsZGXYOpDqIqohqOOmNJ3IM499BaHQs0A0
lFzzpH+XSHypH2GGRNDO/ZrBo7BEke7YUnYOlgspKtd3qJw4UHm5RO4OR9LqH5vSynpbXMIEP3Pk
aPH96h/ZDazmI2u25ZfdPXKDo3wne60/EMiOgWAvDYRA9+Fs/3gcwH0khR1hijcysI3AkfaQ4DrV
yiG7y5prKGXRLWfNLmTSRPLVyetgokAEPuGRRycMxPbuzS/CPSx04gG96FPGUR/5s2AO2ZiDjXip
eCwOzllo+pArmcFK/tP7Rx4JhJ4M8cixOS3wDPAmHW28te7aq/ia31dtmImkevl1YXkfQQQqT+I4
FUlY62Qo8zAFe/eYkwt/7zlqnbdz4j/nZIpTBNWUML3Z5f2qO+mpPwJIeBxtOVyzZtEp5AhIgPGW
2yNFnMh/jhRP8ZBwVZELOpUeYH7nSAxXBm6K2FqJJS1R40jpWtIyKjkkda1yOQ4lBusRUjBRijh2
ib+UN8nd4uL56B0lh4owQ7+YfPbvV6uk/bvV+g43UxWtVpSpaVzjb9KtekLliDLEke89iw/7I8qx
8nX2d/dIZE1C45FaSn59J9wuVJnHj1qUPWp3zZmq2v3+BTmK2+U7bXNfCdnjPfMEVcZPb2Pqx0f2
gOrxqX6cz+1ZCpTT/r2hvpmQ8yAlTJVz87NIJzEcLxygSWM4GkczKTGHOL8Pt9uSXEO/68/G836i
vucOEZumV5wapkh2QWeZI+b1I5sjuaQr3iCgzLzyUN2N5Dv543iqLuxCJLQye1nsTxQ5O0oTejhE
1r2ZuMsXQM84ePrQEc7WbRkR34nilM+pvCm3GOacjYijt3cc8PPACn+8gv8HHZr/b8BngLFodNLJ
+PftmYfmS/qtH/7HJXurv6BjPv7covnH7/+jRaNIv5kGZhWoEMqmJR6g43+0aI7vAECTRdpo9FtU
SkH/aNEoxm/gHNCllP6QOP8HAO34lsItmqIkyhr28fp/0qJ5j6xAaVE76LyaiVqDokHi/bnsJIvW
3gha2dwn1fdcfV5FlEuLwQUy56xl7TU9wqZokRolIYUiRx33v2hlv+MtGP9yB+923hT1WMXquQPw
9UBWEDSpOQiChFiuW6QBRjI75DU+oVXtHKhNS/j6n0/hv56cP2lN/dsO408/9ZoVWfvta/b2Xrfq
vyHKEuElOGQWhfx/P9Mf3+rkz5P7j9/5fXYb1m8qbUTKmLquALO0mMO/z27D/M3QJNhoNBNlWNvH
d/45uyGMw1PjfzqdS006pP3/Obul34BWomHESpEUnWbkfzS7f+C//yWdQ9X7HUoEDU+VCZPFQdJj
ETonYwcSPpaCAm0nGiadFgiwn4JiMWen7pGdmZKsD3iIyWkTxPbyGcZstgsvo4myT6Gnn2ql/tTK
RvO0j1L+2swysr0ws5xMiCtf0vbRW3EQt3tz0JFixeYWzXkAwWIKdqcrDcqnidzeTEhsQLUd4pOk
rcp3RQRJt61x5rddgdab0evL520ZxdN0OMJlpil6VrGnQT/NZDZoWJxQGXpCKGq+SWGkuKNZWg8m
Ov+ljcZr7QJrpVW49Io7GFVzWY1Gf+kymSovqIBwNVYrNDWkm1urIt+r9xVKPUxhEZUXJEKs8RFe
G6A2BJFfMmuFR5Ol2zeQgJNvYVbrbGa9gElEq8SYVsUhPFXh0idCKMxdiyAMiEG0n0gP86353hgz
suqlh6BD4Uya1PjFJhhes01zGKfAl1jONcIy3Y5skpFNDnTOh1LVUi9V6uuyo0Brr51UhVOylCFk
T4RRxp2D3NhWn8o8MR5M9AQDdHr2a02gdFdLQ/clGxa/MBrBN815OMGDDmtd/mCuRepJA/Z6SEog
Iz6KNM5itfQ3VW2wuumx1q6ELfWn1UDFeH1KuzwwV6AUSNFgHKBbl2rkVAANkHKQitswMNgrrxNk
5EbKBOTqGkut3yfNdULUyFenSkJbVuPQ11eNPe1E0AkxBkdDXeOxypb+MiF/c6/3o4bg/MCJbESW
bFBGci1AYKdkJR6qe6OGcyy2LzhDtY/zXM1umkzGGSMdnZwR1yU0/zsEOZaVc+6a9S/TNEyBsS+0
tlEZC61KLl//84j5XwuHfx1X/zvGwr+NgvZb2n/73//rZ5sTfuP3GKiJv5lAHFSQ57ImWWDT/hkD
+Q6NUhMMtGGamvFn0QwZaQxAbOAvdKKk9A6EAcZKP6IW/68eGcN/AMLQjsbRHyHQUA6VPwlkCPAQ
eOBE1Z93eHGYRaWYzA455RH1V2xqS+tt05ubJAZvMRPC9LhFQUZeM1vJZn/9sOT5l7zXgi6pX39I
qYIpq8Q6ysvqTRShl6uzjKjAfB0W82Rsj+tMYWAQEDRfkVfv6rBMWKDEPZBzbrVkkVr7Elq8OUDv
uqa2WQ1XWY7vqmFxBEEJJqMKDW3yapToFRWIyI5AQg3ftDTy7+qhaZRozh5X3jQMr7pUoXOPmsKf
trW/OPkfG8K/jJJGEiSicULm9S4PsjIozHGld646FPf1Wl+UfSjsWPiVSaZyfND7C8nYpeBrA5YV
6P/Pr2NetRLIVta7Qv6xT2RvKe/SPaU92SQ0VaXM7fTVN/rvow7kfODM1i03zSHz1G20ppTyYxJ/
jnkZAqZf8UwBXHhNB0C7SnFR1c+NNfjN6DVUEQvcxA1pvp9/Zen0juny+4xSVZmZDfJOE9873/Td
nFVDo3Rug/NJYTqbZD1Me3KjFuq3Shf8wjKfCE9YXuQXAHO/sA5Uj4Tw/QiqhoEYjcn/jB/kqD93
SoGAmka9UT4Hwhur+XfD+pzJzRd9g34mwVlqEbJ1ekzumM9UjFAct/mVEf0h6TwUCWYDuXyyJYXc
dpfyj4PO6d8EljJolC2k+CGeoDoP2WvLGkHn2CkVa7bRDQfq4NTzrd5fEf8NUzV31xQDFqnDS6Cj
UJBOCCF3qHwrgoqnSUcLAWKh9/cTVf8BbHz3/KjIHcmVpLFZvycXTzgrdXmddW6185YVZcDTo169
HGFdJLzSBzO3AknXqRpWEbrKFIZbzVZLEQsGKXFRIrxFYB2xqmx4K7Xu2onFy74BvkrqAP2qqGra
q5Xf4pldOrGY3/8QOC4LWnCQB/aaxn2RBGXb3hpahWEqdqyoSMeHN4xsvuRyGaJ555ttjVKwymlB
GqNZnG/FvaZ8p1cUxNT8TuxRmLPw1dDnGesDKRql/kVLtCuGSodOLX0aytxVZlXemKlXFT+k7MHa
TNR+Mzn12N5RiGlqZwFlJWAvNlsceAXpVbAeljYOU2H8sK7yLf0MisbotMPzeRAzkpD9cVpGcJPb
3TInkZCBC2DCaKN1i4a9bSwDpA2pRUkuDcHdneNRcWVF8KruMhdQAuIrgdMf9ikauWpf0bPU5q+b
EohVWSEFCicvZnAM3GxMh35CAXde7W9HBD4Ntb5BrdU1EvTruuqkSoLd98LHVBsvWwIoX+1A2sv3
vWneZFNzo6bTaavnj9KKxKSQXrOtCw2pJi8BJzSv3+eBlxrrH2Wzfaq7JOiUY4Z2fj4JXmy1XjdL
XgJEPq2N0zpQWBWs17qsbrQFR6q5PKe1eGa/8HtxdC3oEMYMcaXYbrdsKNAwKz+pmrWjYwZ+BwmX
fr+s1IEBsOKStE8kdc2OkPfQRWaG40+i3G9p/tEalLOaV96Qwf5swVrHFOPiOzlRcSuqLlWmXdZE
CzN1vu4xgok77J9VQEy62pbXYpkVTxeLWxU0Vp7KIEUUvlXENBXKGBmP9GxBiSD1hbxaeEraBfDc
bRkI+qGGWPP3TO2CSnuca9gwo+4vwsMqf+76B2zZzrMivnSKFsX65JZD7Bkg2fnsUz99kGIWdGJn
AiYgiuVNXd25y4yTgSKfxhTrtzoG29INfiKA/1rkeyRKP63GN0wsbvcq/y4oaF/miwXvsPlclM2j
IIOPkzjBZiLKczGFU16upjqNMJ+m7sUYelQtuXmnaiu6iJt6p/R6uA00UTrrbt2NCCB2oEz0LWTL
lwXrTtoJNH09nOQy8cXEvLTqcFX64Y5M/X6Ql6gshmeD6ZboEJyydr9pd+VhwN3MNmcTUVC5D7s8
v5RC9bFE83lZ8zJAKxpAiCUz/mzYuUgKLlr9uanFDyN8d1dLRBoqo2E5QsetHLuwYNDdahZODZw4
0FzMHaUWEdRZFOoGQkNHeG7Q5uoHvzLqxutFst4ks2YXmfuTWMi2rDWQkU3teiCeJQNOQs37q6Dg
gM0v2f5iQexPXP0HnLtVqMa26F6SmDiz2dAZEc2oBNpfDHqEQpdvyC29yBr1frEwokwvPaysZLYm
TbtAMMeVAgAdshLNojwPSBl2K/VJ0eS0k1UfjQRjpmIsL7OWeXmr32oe6PD7wtq8oaOLqqIPX2zm
aqv18GXkdAcy/kW0cg8LNqdvy5s8G08b0HNL2s65BOhf0y/FtjjZgry+3DfhnIJOJb0xe5zn1yao
LSAfYMdjA51/BUWzEaViBZafPcUIBmPWIxsfEowkpNWCxAw83dLox4zTyUI8cJ/zJ30fQeIoiPZ7
YpKfGsYZoKl6fygrCQs6nOqjbMi2tJmnJZuueQ8GYQOJYk1vQglTytROmQxOqgArl6b3Bnle206v
daeGB21krCRkbR8M1a8GakGCsmZebbSTjwL+F2OHM6UkEMtFuB+GHiXEYGD2USOzSLSW7YbVorcz
nnGfjfyDkms3B7UtNyEHSnIw69jYE5+WcnaEjLi2SPY0aJCUJleH86I08OGSdiMgLRd0ee+sQ1Rd
741LJVAe3/RoRMK3fVWT/KWpeUlpFxlaE+J8lY38oPJSV6z+V5whUTmPPaSAnUoBwYfdiYBlgK6D
+mmMwi4y9Xk3qg+QL8MuBlQUC5657h83NdInHi8m49VTjSRrPOlY65mQcIq5Occ9pVht9Fr9g2U+
NsroDZpkz+Ln8ZA/RYddkYDodYCkljao6vgkcIY7ODOTqEWD/FoPoyuBA9Gaj2C9bvq4fVRWyIdC
E4qL8KhmdRAoLPc0RjhR7nlPlOYIf4Y/8QqOERYBmeIXGCwSDc6tvChTgyIFbd8l9pr5KTXKV60m
VmRkinqv3eBY+XQwtqB0MO9vsgwsMZFbNSR76wGKdSlK/xoKehXC+eCF9vqybvBOD6nISc6+lYN8
j+XXHYLitgqNCCscH5nJj7ie2PVBuABjNqmRpKwwaXQ2Sxartl9zqDH2PKFwUJZoho4cSu0xTr8i
JR3ljfK8TMn5CGNyMp92xbwTMv1BgZeNoOtlTAs3kdK3RRA+NxOaoHAmuiM0UPEITXn1sAm0rRRR
WGQcHgSqI/UrGbezQ+7YqDeUa9SUEn4dmt/00mOyz+zGkL+S8QG+qN+uLMGuvDTGlffwZrLGu1p9
bjZGI9VcqIJ4ySzO0PWnevzS7xIUC+BVwuRkqqM134tMvC0S8NE5r9lciY2AR8I1sXDXW18owkTV
JN9vIvY6QxeW+hkbD28Yq1chfZDjKdIaDHPWw14Gx509+7wh6B0vK23kVGAwcVca0KqeFqLZ6HQL
+A4j2URbHenGFH1id4JIc6uFsJsaOQ2uOgGhY4nhKJFhyUX/NpjZ90L/ilpj6eeq8UKihF1t2bmy
uYGGgrxm5w9Tw06HVdA1ni3W8LR/GSoBfgmgMKEeg/jwiYDILrrqLBwe2tccSa20nU2UzfFXkyiZ
tb36IdmEt7pTPo9VBhgVxiZ8p+p+ncSwEZ9NeXca3fiUGfwlH6G5bAoIdCooJ7mlyJwKvd2le01u
wh6TqEyhvBi8FJkXe9rmr4kl+abQ47q6jxi8/cok/B2TjHOehR0oSnGQCg1I3e9qhFaZ5UrSD707
ZcW3g1QpQyNTx+R88Jj/Pmk/DnU/pexcykQ/nz6AZFIvfVfjjreElCWuoS/0n9kCIN5hf9a0USaW
ToKhzd9fTfmXJ6PKh5UAFHpNOk79h7jLn05IQ2UoqXVkMeIo4W8zqb5ZfeVE4LNE3HpqPkmZ9rIN
2XXRqgv61hGc0wAzRYSjt5Bzt2AYYZqsj6JcuTCJfBMDwXQ+FBRlf0m2UC9xkhiXR23ewq2XnksJ
16omc2YhLZxsXuw4q6F0x6/G1kRlg/Hi2v3ivP6Xj2jiIwD9DX3DH+ywPz1im/UjDGYmdbMC/AAo
OkTKhtZG/atZQpn651d3jOWfLnTcyJ8uZCqJsCw6FzLWyoWCamcsxL9/Xz+zZDhPcwn6PPBtTOX4
8672EM9bgz2N2aIOVXrx2t/ECG1sSXLizIBI3/6hUp5xmPvFOfpnhZ8fVxVpMnGQNEVd0eV3hYjU
WM29HecOQW7mB44kagO+RaRDibB0Dlg2+ZXM6F+8s5+u+G5a6qqCG2qydG7ZaTfbKp9yTAq2QvTl
vPrFEpD/pUigiVyLchclNlGinfDza0ubtDHXlWs1EqZ7xr66dCQ8ub9Tmph4pr80IkjeBi7BYdNb
m9cpM+y5CyRzfZ6f2wT8Ku4E2waYpZoClPm9flH8v3/vfzG1aOEdvUHu0/jRIfnz1DKsAauBgmVq
Ta+COuIPJf9iGP4l7hyjoIsGhUT+0ID8eRQmse8LDLMY8Wy/kxUgnRJcEOVp2b9kj3//MH95Kepa
R2kC6xHl3YALiVRPcjd17lriNhwsMd6J0guKth6+eL93nf8t/fVfinXHY/1xLfXdgqHOKo3LMnau
mfcoLpT2Lm4hdLNfjN5fXYa+rHR0bmlHme+i9qbGRj/mYofMFvAkzJqHCS5QUf7iMn8xDajPQsk7
pitiSO/2oUJM09LUqOfMM1CFjqPhXnh//3LeN1l/hBiMYESFFh3iHu91khCvr3E5YCJoqvHWx7Mn
aIBBOIUJYJQEDAjSDNY64IMWgLax3OVx+yldpF8R+X/Ga/we6ShtIxXAJDE0+d2jitbUJAlsIUo+
6bWrSn/fdWeO7wVruxeV8a1iL5o28ZRD55fHs7UN52n91aL4i8D30+74LvDJgm6M8lix7FLpad8U
/CnWsKjxuPg+hXMR/0LC8q9eL4oxzEn1IGS+H/pG15K5WXvSr/Grur5K1f/N/PnzBd6tPE3qRQWh
/x8XaIfLRF/o72eP/ItHeC8qZvJQ1E65AnyW89yUh8sYejFC21NYwHkj2Z8SJbmmBaDjeJU83bio
MTVt4XMXazdqrYILEjd8sbcPKyhE1GLw7hs18VZKYR0a6JRt939/y5J5hLafUi42VQNmLIOu6RI0
159Dn4xxgS5gQoNIPk53PUIoTbtflmKEB0Ok2Mph9OpdpRolcUwTlWehaQzkburMNsiBpTKcVd03
JPOiG5WDn+RN3PaY+1q+kj6MxfzQD81FzfIvu46xh75kGF0Y114GllusjxtHzs1CYISsqbWWO0mT
bwdFuUmUg/mgZh1wXiEFOpeiLy5vYVuKD2PPz6s1/kKgYydMXVTtxhqEy75RhuopFOINTcJOqzOI
lyaqYyiYE00WlpFmjo7e1O7xcdoKMCkxAIauL7Fk3GiCFWyWeKcpzWWWxadjre3c2lggYlJbV5xO
r5KaX/tOe9GwZKHf6Y0N77crNsDnaLJf9FW8HYr0qgh1JJVt0FmAnvmYSZV9GrS+KuAg1jARBtHt
jPbCfHyIUQ/J8VLLJNnVDE4yTY9Nufhk1laAFWkgaUh0YGog8v1e/KooUNnmImiOs+54v26g0gp4
wQmkAqXwOqN/66vdw+Tct3j4XbUitVjDsdruRqHyLe1cZ/WnuVzv81i5EZb4A3I/r3HSYKcefzA4
3+IaQ/0Y+bkK6+vlzayA4yHggouNs7WYVije0gt3ckU9ScNurhWg7+4phjppDuWjHL4p+PlJHeGf
pSA42tDcFLl5oUj2dTfbV/RRw7pormWVubIQ305qhjLB+EkcjkI8Hzo23FuL0EZ1Hig7jfTL6oyD
XSF0HeDv9Is1JcGgfaL97y4TYE5RXymGjKatD8UpnZo5rKZE8bblRVe6b2ax3Tclrg4/Fs7Rck2+
IexTbtRkhh/9xC9NS+EzScd3//yff921/Qnn8l9r/wbfmpu36tvw/wEYRpXFv8d8MfPefmoA/+M3
fu8BK9pv2K2poqjSltGPbfyfPWC+o0Glt4BqKPSqENv6Awej0APWyC9knMQOnSN+6Z84GPk3ZMlw
i6bNc3SU2Sn/gx4wPj8/R0PUxWjTWVixHYx/ijvvmsDWNk3IEWJcJsx5GdZaFuiYLtl7ryGh2q7X
VKy9rN9Wp6fUaE5l6dDsuirThFKQlt5iIErtQxMo48rPZrW/xKs5YcymQN4SUMqQ0vtm00eQJ/JF
mYFHzhAmRoqD+rTfpBMwnJqtAQ9PkPR5CzddNx5HJuYl2yrayUhY4Mx9GgFaSGpzm6wIBpgiUXlE
VKS8NhbsTrHtQFJgXCkl9X3b5FfRij+YcicTDyjhJM14P67zpRwH3+hESjVWm2p+P2j7SejxUiuU
NvvY6MPul6VB5N4TI3d2E9nIdm+w9pl1hD+yxAQBX66IHBpaN3q9ph4GOZqWvLZj0T0WjSRDGpnW
8j5fddMfk3GIKnXpeyzLNSzBF2Afvl5X3wy1wxAqBzcep411KkqID2OmjLyAPXOypn/q5QZWGntR
1G9L7zTJuHp1N6qIgLVgeNR2PK8Wik35khsBkWK0i4mqVo60gdXe5zVn9E3EBIOIKTtzgdDk/2Hu
vJYjR9Is/UQYg0PjNrQOapE3sMwk6dDKAYd4+vmCUzPdVT3bZXuztjdhLCYrkwwCjl+c851+DoKd
Y6aMnFWC49opn9iT4tSSUY1AeNQlGh2EIZ95MuyGunkcREU+Txcuglw8KR2Q1B1y4OaG0WHDMB6L
1GPvnM/o8UR9LSv7vS0NMi97VZvbeWLtGcuDdwsOr1qPHWnUlWJNM7v1PPXTkTqjBWh/tQNrBD3r
oxEG1NCWlV2HASycNVftduiNoFrIngGDYkAUpV6DVqk8GF6K0a0cedhIE6mQYCvHfjXdTGZUH0On
KJFq+/1jDaDuSbATGiOcyUm29pqBxyDL5zxjrtUEaGbrhCWLiR2ystmrddN81zJWWDhFiOORIuX/
7Qn6/6M6RnAy/Z9Fgvv2zyejuH35f52LHkecoNoPkRpSiXGQ/fe56Dj/gR6O5vSGICQZ5oYg/G99
YPgf6EutmziGdhIWCfXoH+cigBLTQ6GLPND1mP44wf/NufitVPhTkciBzZkYmiGdkQUl8s9F4jy6
5AtSvgKAS+6rznIX2SipR+YYX5HXffY22OOu7c9uLGu4p2mzmm0LAX7gt+taD2el1IkJdLmc66Za
pP5MoN4NSm3i1muNk+Ox0CAZGZ6GMH6Zun0yCWLVho8FLA9wxQ7ZsCjbPNn80/v/x0P8n/lQt4fK
n6tfUjpvE0ffJ2jb+ZfEnNxswywrBCYrh7wpm3CVazcZMWgjYosLdyCkuqcQYiRARAAj2LOsUPtN
pi1fHMbGo6zaA1NAyAqiR+ARx+JouvkjGkpqY8oOsorZ4QyoM0hRzmEMxOG8sewGkokQJhHcWB8R
1OwD3Rb7FoCRzfSsNMb2Th3jbvaG5QyDiwA7NGy6HTaONUtspsGQ/s07If7lnQD8SF66hZoUGSqi
lT//ijvPI/2bd52Y36bZJF7Vn+0KXFIfT8OhszPEgnZNTGc6tlfHD/aldyx6fjNzMJME5tnrvraz
JYWl3iQjVGGzTrxlp+y/sx79LxMrD90KUi0PLRlTm780LBlRQ2zPHGwdTozFqE2iS+V1DznCkjIf
xRNyGLa+fXAgQgw5CkrMRVNMr6kV6n3p9uO2bix8aX3irsl7rxVsuyDJ1SH08qektvUyHie5+vfX
2b9qcVzYW9yINu8yY5LwLzeQbiY/DstIrEKoKVn1W0Sls+Ypq3ee2W1F721IK4Izachk21s1nzq6
WXMZUtZLljXxnhbdIp9a4OIK/4QawM2M3iH2uvg4IS617DLcd73DaJknUKLdd5Wbz4GrebTp4TKW
7PgWHo3oR6jDde6H8zHXBMHZNyxm7FPmxGG/N2Cns2C2EZ/cEpO9IP+bHv9/+eUx1EfkzLjxhpL9
BiH905Q4aSnuuPItmvzhEmvpPzkjeE+jOWqj6Q+WemmCDmtY69UbKWfeh1myAHHZaBl2fCG9FIzY
BOEAp2Atn9pgmM6h3VmEMj4Qp/35739t4jZn+dO55zIwYBbEVJCyMww5r/958ugC+uuSgUPKi612
VXYRhumInnQ2FQK0rKu2dmRjg6qMa0yO5NbSglDGtuqXUxkXl5TAXisujWMgbXv577836y8WvNuQ
iEKafYxtoZGDsvuXa6rO064LEmb6o29AQq2LF12jaSszNnOhmd55ejiVKcnxTZC1izLV6d4fneeM
b+2cDBb513Uud6MOA7a+dcVqNN14VlFdlIXTnPTM12DOm+UASPuoRtLsw5w1dDkoejNGU87snVCy
iaOVQrywSnXmnQzXcy2CrRPqYSurLDvqVTGFzckxiDWNXTr2cqzekBI85P1YXcSkVrg+xNFOnWrp
zn1yz2j0S2jPeibYZR8E3s6RtnOsugZKiQfKkQN9mZWyP9jhteiz8V5yxe8HjE7EjTj8mDR3Q/ae
F111b2epz5NKIW+qg4eusFrUD+Ln0CVYShvXo0jyS+rc5AtdG7EXoipWmhDGXV2Bj410AhtX5QdS
TiZUx2HyRriuTe3HsWMn402aAZ+g9u+LMa7XsTngLsr0cBPJoU3OPOB4tX5UGs1Huu/bqtvHUwGH
gXq2J8bkXlDALQvZsusMEL+MbQdbhQnZJlZWs55t56xE6u6im6Tn+6MeeDC9hn/XF+qYB/qWdKj2
zRhbqyBKuaOn7dy4/SYz5n01arRcOB058u70GC5NX+WAa6PutRGiWSOEiS7EhE4U4oU5WptANpSU
AdIh5Gjllmu6B95oOSeGcmj3pDoOPVJJCtHkMGgy0fPZslcu19BP6fpbXzkmFWnRw4QUCGxc/Dw7
u2ERVCuze3UTCz6LH7y1o4N6RtrPtEnucTbaH1Y6mmj923Kle6M4BHl2LeIAr/9wEzi1st48xpFR
nVwj4rESgrIQ9rBLvG5lNal5anqUZZZ6tJzefpcJAA2rF4eSSf4t0TM/iIoEisbjWy88E53IXAaP
XoJWbTBQxQ1dEB/cqXcuXSZ5vMp+HxB8EMU6f4vQ0LHzEGqhdeavdFTqxzos521tdVj6JXtKHbTe
mpBY8+p7rnf2Yjzgbn8/cBWdyiCw7itduue5YSmfWgttDeYLWvTynCPRGWLr0XArx1vE4t5sLPfa
lQxLmuyXFX14dcPa8XZjW27Xb+MuRbsu7GnbDCIB2mlVu8hU3sEepA1JMkMqE1l/d8T8dQwdCFjs
JsQ8QdN+a7//fPyV02xGifBg7VqnKTL9B6foEPtmzj7ox/kAz7HCg0VLZo+4ksAJ+Po+j9HnzqNp
0l52KJSrO8ef0id/5gY2Z44akn5PN3p0qOdH0+/YmJeT+rvnzF8P7tt3zqLQwhoG/pM1y5+/87qN
Ynl7FoM87UNSyOW+cFPoK7H1QFkwMnWy01XYIodUMyGx3OYJvw8B160bNlMywTSelMnOWdWbOQDe
mU7W82hPUCoyu4BWgu9jZA1mxGaM5WJs1hPp1NuyaNb//pjn/f6X38INWui5AaWZGTAZ+cs579jE
zpmxrNZDXLhoFoeVVbXOK3PO7Cl000WTzvrJjVgnS4w4MU3Gzm3UU+mO1uMo05WIFYCCyK0PQ2Tt
50Z9pmOzqLo832eBK09D6VYkqErs5QU56V4v9AYFZL2wB7teZg1njtkT/ltOp1S0/cWUKCCTxjpU
Irn0tR9d22xc6bHB7zvr4mDI4bHz9Dm1JyzMzgStLuYWEtFLZUeIM4ISwV1aHcYBz32nuBJGu3+g
PFN3QWQuxVQju5qTjGFLzFOnSJpTlPh8rnmXQWFuc1n6537+mYIqBijQWOrYZUSbq3GNA8Tgf7ES
58ClYR8GQBl6UPLgRAMQqP95CYMi3MvAWn1/SvRFv0LHfSvK04PCa7QaFd7roLbttZMgdlTpDhEE
UeyGXM9GkqM5tPxljkjuACr718CMCEWY7x0yAvRynJBLt++x6OMbwktjHX3tPNc8Dncq7k66SirG
xHvuFucQRSYgHXNkLh3ysDKmvFoXeKbcWAwnK74nSTY4JmO+TAuvPPf1UJ4Jiy/P9XxkcBOfp4Zc
r05TI3ntR0lHuM1jlMBNmKAaVplyzmPlQGy1QkhKDSZu8u7OYV0wqLbreUtKPR7xzP+VTnN9rk39
PDlG+pC5+lCOBEwrD1WQXYnxzG4Yz/s0/dBt7D4Yzm/SzBdOOBv3xEflz3IIjhkj5EVEmsUW25de
h5aykLN8T+VnIGsW0e5c5ffRiCSpHPCVp7IS69xoykM8GvXKj7laI/VbtPZP9pbvmb2LkwI8ZY8k
yEABCFga4XJFV4Zd82QWxocCYr9rxtrdkmD9ierN5ac06rUbW788NblrJ52REyPbFHzVIhvybYMA
aDfVmPFHGe+1bx/569U6Dc9NjiKvAtW6Fk14GYUJFZNsyvXcbjVEhGWYJgoWtn7u9NKP+3LrOq21
lMJ5LJNBrhyBBjwG89/Lfe2MPcnKBVzKDHuZ1Sgaydje9LJ/TcOcGsLpcZOVO6+20+sUYkRLnfQH
xxDr7bJ4SnrhbcPKe8w6PSzrvAW6oav+nlujmiyJHLIBo0m6W4Ua9ij1dHsotrs+7Xuw/OZzFBTl
OovJKh7cCAOablBKAPrqmnE3xPFrNKe3+eVE/yT9BRmByYZrrIrg6peM/qlFemhTzXwfzTu/RQnl
ukl2MjXcxghA/tYKsl2eS7mTY/MUk/C6kTisVBCXR8ek5uojpApEVo+H0KxsFGFo1drKx/ItVpys
91pk3YH0SYIBSHFnmHosJ+t32aN69vKhufNzKPzYes2laufpzBGWIo4LxTr2nJ62h5cydr6yzv2t
aayWiHZ+WDYyeroHk6Yu+ZkFBl4xATONd8bh3wIg2Uz9iQLtrR4RL2Ka4cgcYuw8fcUaxc2gkBlJ
h4rUZLcVNB9VXs6XdB7ni5A5kKvMiggBj9YRbDnWW10V74RmAsKe2IbsPEIGVA5Y6bD0F5GqEHNN
Km8OZqXYZbbKTFZ9M3z5kQUCQhHxUxpWgLIQ3eRUi+1UO8UuKVZNqktaaGwtdJM7y5gJKewaezNr
QMxZEm3yBuT4UPCWp8xXrZtIVcrihUPIuvcttZ+N/NWpiuLaU7usprKCZNrJ8hT1XXHypixftapJ
cQ24PJK1V2xmvzGu3bBqGKY+IU72ntK0vxqDqA9UBYfMRAvMrHY8K9fqToxeF8pXD1EC+b3tmEyE
CcrDXpUxi39rPnRFtez7adg3rbscPMN6iB9NzRTVGwF6JiIjLVs/u4jsHupa/TQ7ab/w/b61U/Jc
CGc41H5PQkxJNZ9HBDfmaQjJ0FFswGenQOw/RQcngW3TVLX5oDNhPuSlPqVD+bMQ1EUoRSc8CAdm
3vJY14Y8fn9k1S00+MIFnSQygnZaAPLfH90U/fxVwZ7y7KfT4oiMDBxUXOhZepqm8b1o62k7uFVH
m9MmNWCPPEHHacu6vco0h4k3YDDK8t48h4UDmbD3q0WUJ+uwF2CckglPDYcJUll+sINl4QONmxkU
066Vqt7btvXo9o17pjqRO2fof02dL87yqLCbwq8l++TMgzk/6ynK9/HITd8b+jjP1XCUpI/vW5I2
OxXdDwQHr5RUVwbGy8aUeHlzNzr1Sv/xMs55dPr+XNYFoCnM2FnozHDXaZaphTI1h08WbZg/NXdk
TTBsBz1mGOlL3MhiGWmTQlSjuO2L2b9M+a9c9vcYNJlkWKM4JDmz9widzh2tjr1WgyByAd/RNi0i
H15TkDN8Rp88ti5iVRYjS2SaBUrdVp89q37T5twvhdsC/RgnZzHUk7FlHNZflJrOfurCxnKjI7ZV
dUqnX3Wkxb6yZ70w8xTQrGPIE3/7o8dZ5JdRcSbWZFyzG6yX2uS0d7DQrGXijCcVPwfJPF+FaPVd
wxPHlCiJbyF5Wa2ac4uWWU65sy1C+hLbVx3dJZGSwXCwvdm5KNf5ITh7z3EvxH52CZTH+c9zbLTN
redocLiENzOmnwlLCBMoZ4GxK9Fw/s4kU0yzdx/SbMh2TkE2gMTWxw73geHbsPO0YZBmwr4JAQx8
Gqf5DMvW+Olr/RQlrfyoGhwE09lJvOat6wvu66ixtoVDuZq4EExkJ7OtK9N5T5iGN03TQzUOUNGs
vuHtzOYLSnrwMMqpd6MrPdJplPVhi6WXRex8BphveVPs0SHNiyK2X1NqosfIza+Dgr1zc3r5Pr99
f8qnJ2dyPkU8cSIN1tfca+dYyAWtBJeJE+/8mnM3MQef2IYPy/NnUCymXorGVNveYcxlB7vQhIBV
+ckunHzE3yKXgN3qVn0Z/qFNoRgFuG2kFFj27PKhQcu+m0Zc4aomCo6k04WB+WKn6sxfDvWzHfdQ
YQHRhVw8j6J1eB47+bz1dBVwSsmAkpJDrbT6SwSgftHUVr4XZbR0khFt1JA8SK70Bce7d1dGytnG
lHpN2gKVTbVzZq75ZvZDjnY3nX47brWhj0WXUFaIDWodf45+8xpyi+ZB/KZ9Dxan5I4UIxTRHEHI
KHR/r8aQnpVQ9qcCa/1ydkbgvmMlDh1VeDI5x3zy5EcPu4xcXvGFyf3ecRv5nlJkLx1/0JgD5rfS
8owtOmjiVkxkCVOGyScukRHTk7OdR6H42aLScBTdSartgzmq5673ureZs3hZj9D40RSk1AqFvy9Q
FJ9nfrC1lVF9eh3ODnswTzyM2v1A978XY5CfZEZ/pLEZLWdftVcCXOp12yTBQxLEYjm7yGQzQ3WL
MG+hpnnRQ1vjvEDnNj06mCoqxbwMK8Up9FMMAIXr7ROpB6JSwt+GS1gMCUE4YEtAVm5ZAYw1Zb5y
vJT8msp3aHmq+UKOg73N6sw5el79kKOg3TiRVe+lbIZTQ/GOKytp8ZWRpte4rn6gr2P8PltQD4Ob
nb3DtVjLMuScC/M3J0hY8slO/MBj/J46Pb5IaZ/nQsqvnL4lnDZWyMgR++NLFbFRY5iwJ0oCV++Y
E10TOOIrsJNjZfnlqiIp5mz07pNf5e7PuNMYiZJxpF1hMjYl2EZ0yEPfySQTmGyCslYxAxJ9ND6i
PtYrwzD9+y70mcHZVXlnyoS4YjmJi6GSm10ynuhFkursGX26a4wUlJlJA8GKxTnYsVceskSa+8Gn
3BOTs87jAnU4obUYuCa1GX006H5nYHlhpJNiKln5yp/Yt3TmqkgquK5xAGeMYOBNWt+goW6XM0WZ
XqgNKYjtJxFF5U73cj6Z1DrLavDhJvdldEpwWIwzBn7T6qAlzkEPxShNPzldyhWpXdMyL5NxbybV
55ALdxnINljOSQMrFETGUkUqpooprjoQ3dZPWXW0cuJYS1FDTrG97XobtGUYdhdXSoWjsgeaHWHJ
8vryd8iPs5FRYy/rtjaXUUlySQW6YSn0pWeccl9kRwvV0d0gOCNkInGGuQrO0OyXa8M2TyTbI27L
CKuBzPGjrccU24TxqMfePf3jhW5z2qiRFf4/Pqf8gYLRV3rddKNzonP748W/faQdJ6GXJoCmZil7
Mu8GGdmn6vaV3x99v/hWyf/jk5IEYcHzZbO2VOsthqDhhinMxj59vzQBQzmDtA4vbR4TvtfVUFuv
lXsTLjWVbZ0wGP/xQioPOyTHPcxTx6eCIkPfhNsuwwTem4aNv5Sc+TIMCOwBoXz5fonz8CUd5o1Z
e+UGTVJw+n5BmJBstEBXLcqsPZqiOnqZ5e+6JplPVoTNsS0FLDN+eesiKfLjSHZklHLozxLjqPx+
HWZAkDW+4o3V1emp7FxAbA49KCD0g8UNeKB5ZTeuAo5tgz6pNLt9AK/q3qpiJmKGvpuTAkGQK6/f
/xXrZrjzSip8ZqiAL29fgfZ0XPbpLbVmMsILR1t9qeJ9HeU2oOSsiS7h7fP8+rG/MlrEMAJOXjre
uSGE8mwObYW9tnQISGfl2KXtyTWr+FrSpT2HPvjebpruGJ4Uz4Vd/Ywn4Z+//yz1eUoS+KGO338Y
hYa5dGms9zkV5KHJK7gZgTSvedguCwerj5dY8/X7JW8Geu2WXULO5odWgy/zhm5mJhs+Zcp/b1uz
vw6p0V+/P+qtYqNUXrJxYPhDJTikyCOYzUjhWdvOKYN7Mwug+Hvi2Z7G8Bhyn1tGV1+E0YPRjEW6
H4e6PPjV3C3b0aOgI3ZpF2hGX2YPILApzUcFQ2Rli8K65DS3+9qt291cF/ldaQtWTpQrb6Iz7n3t
Dl8mUj8W0uZvg23MwmwD+aTyBHxe6bUnC+PekZGoWsqhfawa3303wqsbZy73H42X3ThA2S0BwSit
XNxZAARU9RFRWHfcflID+ijJhMSRflsyUtJEZKusDMtvIKNMHwbjpI2fV+M1T/JPHhoILQZprqNp
jIlAv70Af/GW4ejFRyzdUVuQfjDk/abhNvchxCy8uYTU7cLPz6b0MuoPNZntmR2otbPGcB3UboHJ
rpWvmR85+JeRBPajI1+9vD5M/i1C2UmtJytPlt9fNc4xxEmvf/bNylz6PqkV2BC3hOhuPfhre8bd
2SKcjqEYhjO73PySVYCC+9a8VsZ0+9Gol72GQQ2OSFziXToHW9y54r5gbn6fBdgGZdT3h+/P/dcf
NPlRdqHimy7fvBYwqO8Mt5Twln8yWWb6mvZWuVZO+9jn3Sm9uWtVmL0aIyuVMmF37RaJ3MTdeCg6
EkeG2f5VzN2LV0CvT5gHKmtjluY+Vsyq5Aw0sLEpKEqI8w7JoalU1UoL8+B43l4wvtgPeLCih8JJ
1LKU4UNdDs8d5zIrhMrbxiOddm0dSxsQPk/yVVyVzmry0892SN9UWsPSS9tDI6hgguLCRPcCbiZa
MQXEhFilv2qRlqgJPGCmXApO25NqXScv7pgkG6M1LfZtbFmQVMeLyJaw+FxrXMjW2zp5mh1hYlwi
kzoq/lBuyiIgobLW7DrxNtnAH6j8S7GzdPruZzdia10s0rLd41l8G3tJnp+cACW4YDlrppybHE4I
0zt1Jr78S5ChtqVE3PSBiBdpjD2zLtR76cU7vMMEOoWXqLTfRSbPbjPpS+pe2fjvw3E0PmxFwkAD
jUhP/i9PtstUkH3oO1G399zyVxz7BtZRuhaTlVQ9b2x/ouIIy2pJAQnhlAJoNaPxujqKC4Do6dch
TounQSefasAqz4TwZzr33YIULBAITs9vnQfC7MjkyjKvWLMn1ytvcAlcoXebTJ4zo+kz6w08tVKZ
Q2BH55BcYlTp0ZhcsXULAXN2rsQxr2IweRZD1y6e7wsgDOu5aS9lU6gDOwUmmT5LtiowlkH10rk9
sgZ6zsU8zFssqb+EbDHfIsaDzrANW4mlPGrk2hunVR+xFCxuM65gn42GvQzL0Wb8jFWYo8taqNhl
5ymqKxHNMo6AxhPkvCj6E4iX7BK2/bacGRfNEaZzp7ha9R1i1B0uEvIrUPXT6/4wC2gqyn9lPPQ6
uAbzDPvDKfP7zO73o2e8e2g9FlEVuotR8qSrACKzuooL/3dnZBgNx/iUxOrsa3FqJakuWhtnI7Z5
uhG7WFbuotbJNs/0byRwnI/oCV2RLSsCrUzWZe6gYCxb02ZOE4z7edostN+Hi5ZWLNBYqTvvpSsy
ikiWabqDVFsmX7FoP4zRJCPC50mTO/I3A7feZy2thVhVhXuVUxouUovvJJv30VRsMLX9LJKUh07J
8WPjqax6YnLS0V6bFW9ZV3ZH2+4OA46UhT+Mb14RxgsmOuc89pGswy9YlB1+NeYfj7CtXnBfLdtJ
vxMWSyUAS8HKn7hAXhJHXcjwTBehbH8FlQtZIbLutS82XEHV6EnoXzx+cz9IloMpH6zBeqhoPpFw
FGh3o+4ZXMLZ0DlIlGhbNdZjHudfpp2geB+vsZuO0JzFSvqptx/s6mxg+V3MkrVeX/3kZmDyt0lB
0ER+uJM6OGCD297MCt3EQDrtzXhZTzAoVR9h2pwutmNGOGhnY5EV7Q9EGw8MwpLKudQBBXTeSya3
771pPdBVkamSeC/1PA7rqCJkhTnwgtavp3COQaGI9OQO8dEv/Xlr4sJeZvagdmXt/yYX895t2Fjm
ntyxMhBrkA4oopLX3tU/ert+T7PymhfkGpmsRMdJPdURasybyUyGWxfhPb3i/KFnEzU2sd3LMZPi
vjOgrjlVfYnyx8Cw9cJoTLSHtSmWvSm++mlhj/595UmX8gM/ARPVee1jsDcXqo+RlbrtSYqKwzHi
0olyDzRHVT/eNJapEhAOPIkJVmbGkln0SzvyTtnOT8TZYm2aKVEvE8FEcaYvGZfIEhIRNAfvLclm
b8t8bIsoG9P4SHJQ0X7d8gp0kc8LHfU4XFUzQg0atlnqyaMbFA8uQn7mx1SApF8jm40/68YJFnnh
zouqCR/9TVUnxwjDy9JI7YPmcYrSaDGleGhHiMcp0wY/c55YHWX7IplXtgSLGEbha04MQVASZ9WQ
CyeRxUft78CAXNJ3ZI6i7dyoGr1WX5TkBPA5vHwaTJA/A9x1IZXGwcUtn4tYwOQwjPMMxMSIkleu
jWBRFDU0Z28ECh83OzfN0LNFgucSIeBDjT3Zi07GWGNTcj+zQcLK7uR66OIRI4iQa5/yg5GhVSZn
r5jr5Rj11dLS5gaFJoPgYvhKqhqFyZAei2w6d6J/h/Biwt9r3e7NwAzByKVaDhKU/CjJQYqt91gC
L+K5zmyJxBfHGFeSiQ7HVMi9q0oijcL0lWhfzk75iUP7B+P4+ux6eNyDFkTxKLcm78Iy6RD02gbQ
mHhiIpBHzw1rmEp5T3MSvmQqu6BFQl6s9YsFpyL0TBDDWfo0RHikLQt/tUYYkrnpc+OgLyEO9tRi
DlveZqKkzTZj89qWN0/6msntqTRgAlkgs0Z+uCi3SCq7xRo7xsHzABWE9EU8sNsaCYGm+lxkR4d8
2WXcEy/WFMXpFqApyhLcOII6rOIRbqkxOjbA9hZTrNe9YZLZ0aS/hnlvobxYNY31EJWIQAxzkaoM
/x1TX6QN5R0kr/eScUF1QxS1DqSE0rpPMpdFELhlHR3hsAjmlQ2FStf0d4Pl/DbndA/54i4TTN5c
lBKLxuPtkzUhE87IwsGk9WJvAdBkePIC/qEIr4rN05hm/c2e1WOZonVka1DZ3qUZErEoanOfam9a
eoy7FrGp6EzStt9FESz23lLL2M1+ubPx4RRxiyesaza6IOeBQn45pzT+IlUrt4MJAs2IZcqx6dTZ
tIxji9RAVu59QJoqlravoahH5GD0ymHmITwuKPxtyiq2F2mkCEiJjwjKPqOWYtSaLbUyvF+mZ50t
gY4cBVDFIyns0a40EB6xjLSZB1EXoozjolCL5SsrzJdsYM4GDPVnPpqvAhFQDR1pQ5NiLw12wE6D
Ux3tVnYsgmmVhHZ8xeY/LGYPPtP371Wa3XXG5gbHHoWl4xT8BpLxfbxNeqfoI7u19SI1zj6sA3tm
bAbnwEBuUhqMWhjpzz5wClIhWYPcGEDwxak8qyR+y9riOvjDKUmilT+5d50Y78KYsFKvuyUPK9kc
QRo29B4zN/Q//jvWdXMcIels6qF+Gtz250DRtTHdzm4ov3pxrN58lfkHYUq5skaE3Q6plsc0rfuj
Vv4fH/megenTy3ERVFxbgJeiozR5Yewy5pQjCArAyhYFyd3U1mxNSQNfOq3RHFLbag76pjqF+sAo
yrTJOnMbQbJsIA7fH32/lP5IEwDzi8zJAs4CqCHQAUMbk8vS2Q9xcbakfVuPifbSVF4AceBGrYya
XVZlxdM0ESNEcF6mdfyW9CwsZPnLmAtY4a2IH4rhbGrVMNR106fZyDLoNDWZVYOA/aPwz1ezHo43
A8iyaeBkdrrozs1n5s9EHzRV9aPRHQtDwzzpKAOhPSVcan77nN+SwSu3ecRn9gWdZt5UWc7OTcIF
F4wsU1VNp4aR765KPjCA53dT4BGMiBL6pvohq4QCloDecztVnCZd/zy23jUyvNcovkjpvLHEp9Mg
4Jpr52SJTyny9ywz7ts+oORQ5zEdNobHYeZDizPbryDNiCO4hWTnFbsWHlV94I8LJrDR7Um4qf0E
IVm3JHP5ZzLoi3bsc5ZWP7XhPzspxWInT7Av116Li87JuWnR67Cvg3jjBMVvDqhlV41fNSBL+pmJ
oL506RXiVjTZxsKNxjtjFOWatMJIpPde0R7hLO3H4hMCx6HsH2ZUw2UF06ykuc1Nku3sAyH0r1js
XuudbscvnFAU3TmUVuQvOmteoBhTFUD1dpB/lrHFhJOaAqlA91n+Cgb6Zh7zX3YcMQN2F11tP4e1
9Rx16bnxoWMl4R1rqt+lUS8iGfM31Ve4JMfais84yV/zyP3wfdL3hnqn/PirTOcWtVLxn2ydx27j
wJaGn4gAc9gqZ8kKlu0N4cgcqpj59POx7x3MZjaGpTZstURWnfrjtfaNpZLDPqT0HRNE1H9Dsm2q
wn/YzZAzZlIUz30xSyxJ13L/ko7qiQ8xBh2q94qS7dvk3a/NS5uDT4jqWavGi5UFpwKoebyQcLfj
M0BRZ556k0aQAlHXSNw5O/xXwUDfElrja3u7ETdGTneG82VybKh/SZ4Rs+S/ikAQ5zW9HVVTvSru
e+e6jMsIFYzgM8oI2IjFwbLz+1Hx1butEIyOxdE14CNrgsUDm/Gr+ikU5YKNI5wnmbLW+4SsVPdQ
KJGxAtuEuudkDpFlsdDXz6CXRzWiC0XWPJ0H6TLsxa6Pw9dqqM9F/160NHzl1aXq0TG3XfOo1fiM
rmSVefQGZD5XvpXKuxsWa11wJQl098hExGrMvIVI14MD9yPbIFgZaKBNdSBpPhDOnFMxbtC3yuPM
yBozsmIG6FF+MDdekLWc6sy4oBogNXb8iukQJ733O22gTqU7YyHb4e7eROGUN2sKCq57yks4CgaG
s8pH7tjIcpe5Ti6CyjVt94BO4iXJ1Yutm79epnxphXmvsui91Ok+a8ZNr2hvZu0Izlv1U1WaPZag
neOt9HQ8FX51dfL6SPhTFLnfscGKmCQ2wpNOQwmd/lBGQXQBGkriJrxVoNUfaem96ErwWwKzkO7U
HaZ2+PrPiTKS+/2clJnmIw96Qs3y+pN8mpNDnJilBa9h2R/i2L72avpshrfYVU6QYAhE1IFqYvPu
GlAXZh0/dIywUh3nhsg/4Dw3fXpn4F/bjnxJu3zXJxzqrf7LQu82aK8IV/8qD2RntNNPH72/oSLZ
tJO3yGQlgf+jKCQljakmwsscvHpeNTRlSfqwHH9fduQeVwZ6dEvPlHkYvnegX4gQuGGnZx1DKiSM
rqRCn3RcwasWg9rPDDXW8CqBhFsQqWXn/g0grqMR9/PMIS1ndO6pq2J1irNwoY3kO9ZdAyjDCNi4
eT7LEpplUMegSTFeR1saS98md7eMTj4eNKRjLCG2TjOsR5uC7L/6zLp1UyqD50PsRqD4ob0zjZE2
NV8V3MLKvLUT7FMGxYnY737YEPYxI4h3rQlsIgmKhcGoynd1wJlWpUQsZ1sndMibUhdOUjw0fZVE
+mUcWpSQ40Gwu1Y6g3CNjytXJz/VWuFWxN18qLuIDJytGPu1yrGVSOqDlvXIuFqS+bqPKM4vNvXv
wiM3r7a3fkHpPLchLUuen/wOPQh7TNmPVSq7luMVQsGzmkWvelE9E/6krXVb0o7neshLsakubyjL
G7trx2HVxplMMzVSNSa7VY1xmI9NQoI3WFkJPFqSQ/SsikcSwHqWALggct1V1j2nVyNK0K1VVKHb
1AtaVIMZ1jEi/A5sOh5IIyLkWQHcqwQxOCWiLZujr3SGcyat6+hYFx8fnfBoltIRH3hh9YHi8l5p
v2VuHKyC80ETTllrIvgePe3sijv9P1EuLy5rmpXIt6SiVbIlJJA4g5cQ1VXT9ht4qZMVdUdHItJH
BYQx6aNsk0/T9ThY2yUXHzh34Npfjo6AmugOJkPDvJiCNEtMtfh1o1vtuu+F85qX1pdLZgoYmkNf
CD3kQ7VzWuXhMY35unZCQAzJ6JMWRWxOXPy4SXW2FXluB8zFXrEQ2hQeFriL3IiOeciW1ujeNbDt
12YI7ui4/fRVq8bXYrqEMUCS/ki5E7KbueHyKYR/Q4/+t9MD6q4gTGfeQ3fohFWG4MWqon018to0
RV/kMhG8ldAbA2kPBRuSB3Dgkd+o2dxOg+39Okl7L0a6jTKSXCNz4KjF1A4UdIGiBzFcG6wvZXjy
iu6VkLnCc16l1AKMzIxbST9ri+IuWhNewX7tFMBhVeFa99ahRYpqIi5t095zx0YsbVxbL/vjPj4M
8g8r5bGr04/Rx0SVN/4mslpl1nj6l6KX+zA0e3j0ekORgkH8VUFjZ5u/NW2Lrz3EGZq9My1RU5rU
2swKJ1Nl/SqRMy4ti83FosE99jZdTwWJaa0av321jHIXK9oOteRBEX0/c+LglrhLU/EWUj6H3rkQ
1BPOAlG9RnZ3ZTWbBYN/cYaundUxcMEwJlsbj78y8AnoeXCNa/VLjdR9ElBVy58GdqG4z8+IraP3
rF5AcVK3ONXFa21NT+XGCBxE8tNChdH4bI/hJohPuRYzFUfq01TScKFrkKQGK1RDrC/6OOXdd15V
3/1UjPKEKuorrVnDsXH1BL7lkpMa2i8CyRoxpaK9KEqBN6YFIQn4iMKYeurRT98cjJYEIvTLoE7P
IjN+MFkSDJOg4fB1cs8RKrlDT/0m0Wumo9JEIjvKf1rCuhr/Txmtnz6cDoWjchu8ZtNFxaeKEgIk
i48pSr96Is/6MQqIWQgp0utqAIKUisCASzPSwd/sqP4z2uFelwOvPm+p7cqTa5chU9BtADCn+Qmm
n6tChbB526GgGfNd0RRUa4/lqfQo7vYbimb4y5GKGFtrftyGmU0b0dW1iFsIUj9z6XvwIfLXEczP
Trjl9bHUJM5f1nA/YmANs/p7rEmOHBNJO2xNFF6q2IuwK7/h9eYyN9ELemkF20YBaZdC88BDEDaF
S9kov3LpUkqY4/1DKmB0/DeIBejn4I3LCn8NcQPpWkuaQ2ExkmkepTRhlr8h4eOzIDzDMM+VcAEi
Kd7I2UZpEAimRrpi9Cc8mIEgTuujlo3XLEfZSowlWDRDLX3fIuNNgWwiDdcDZ2hqSs98uer88Qu9
1SP06p0RyT206ZwYsGOMD2oWkccDBfliTGH0dT2cKG6YhZZ7bH3nJx7B9frsOaId8CUJB3WE/A90
HhKcEIZWQcCkivJPtbnBDPULdeoisOvPusw+fb166FC1SkKZeMt+VyPA44w/LhMrRTTYT8FzlaAK
up6QBNgaa/itbclkk+mvTlSxLdfqgeV90XvtXe8QOxoJk60itvDlJAtXFwxVZ9spqQNQ/GqO2WDd
knNoR/tEwnOo5GDOOa/uhRPuKby4DqF3BnL5aNbKqL94QvkGvf8RWfStq7QQ6SaucnYb1bH52+xP
QmKM1ioQI6dW3vI02cHhknQo6OmaEsAzHXVl8WH30I+hLz7i3IPfwrlYTzoJ/xL2rAh1aW5k2H42
ik0EZov/uZhlrvpu62D2jpICH8QvHipbriLltx0w3HT9PjW5KKsS93M47iz28VatX/XMeuUIRZjj
lIQ5HpvaunMzvxTeY0j1n06wY6Vp/Q4Q02vNp4eGYKb6wLvSH3991i0+R0697FrcXpJF2bRmQodc
jYKBLGDeem3ybZlB/s2ES4LmGUTru6PpvjVQ9zYuWa4MM4qm37sLqQZvbQrrREj8+zjiJVHbFz/g
HUNsAYiqLg1iCWd+rD0G1STiA21SmFwUZfwm9vghRu3emNiMfPUmpmWChAQYgYKhzysf3ujdZNq6
oAbdw4Waiqse9ygg61ym+UdMnK/iBDMl6ylGCPeI2gZ9uOW12BkakL1ov0JO/YbJ2qRl7XkwnP0Q
6XcnxSQfQqnzFxQTXWZd3Vr8PbxrORHhyTWDn3DJE65ZCr0i/Ah75y8VaGZaeXMr69TCUBh1dr5I
4dwHEb+BHpxGg/bl6AS5+/Sz8ozF6lJ54mFhb1WDZO8Xzifyp7+YY181BDckNXO7g2qwjeALv8ij
Z8hA7YcSsmKoJkmqX6DKOvRK+6GnGcuX1u4Sf5xrvrarwnaVRkoFYs8AobbvOFyPqdrtfqPOuKUp
ostk2UTjZzVdyabJBKFLqDOk3aSvfw56OUz2A1LOlI1tXGI1WJVpevUFt2SpEXY8mkhqSHhgHR4r
StiAOaws+Qz8ZIdle6Zy8JoVZcBH5WibofF3sQuEGER7JV3j2woBqDE42OE90b1u5jUxy9JwaS0H
hn7KYnUsa5j1pkp+jG2Ci1kk2SfZVyLVh1oF31HiE01tZfpMH7uf3DAQNgQvaRO/dzUOhcBLlVlq
qdsM06RacQdFBZ4logX2rVkth5E0BalXp+SO1vctkw4Af9g9fJV4onQTFA2SAvdA3MBWDCOWKvs8
ShPVWrccMXu33lujPouKIGjF32UCCbG1Ky3jMljqIaqCfU96Qloo64gMhohLpqFtjmjdDhNWrTmY
iMmkDMJV5A7bfmyWqinmvnDf6io9tYTRlNnCy4b3Bn0/kbMYOF3nHCTNnydJegl1JKDdzakzhKVc
aUkc4C4uNgq8qx7b0PqpJmcF/kCn/R5E/keEG0p2n+Ny+qMmAsGmzKq5N6pbkhMAravJx+3lhzoD
tXfSy6TA93rYPEVjmvJGNIpV7s2LSLBUGjBdiKw7gqvNbh0HnHTTUv0RuXNOWaOVzMz5sCY9piDx
zhYfnVK1My9zXvES7LWwnbKeG5j9NCIoUmw8ZG4zN0axXhFVnrRUOPZRwZVTI7ck2kgN3u1O4DkQ
HxauZiVsn/qg/SRN+0iEgdb3Harw7jBCD7qFXzjeISlZa3A1GXy5UuYfjqb8ZIr1cP1kX4WEUkM9
oUsnN/eQuYILWXcpXXHWXqdyazpLL4wupWk/bKQKk8me1N/BXsZ9D0XUX0n6+zUb79e61oH2qeXp
ym9Kmq27+GkF0d3A5TsR7e68rxARWsp7bbHjmDI5ZW6/N63mo0AD26ltMPfI1plJQ9xjiHLP166x
Wf+0w/gppPaFj2aRa3TKpDZmPIs4lM7Ut0OFeyKIu69GqLssi9agjk8tV39Rj1d4lpMLphrmfThr
zXbea7NBFu2TSwqYmlukE3t/FiSb8yBfA0HA1PuiVOJKepLVNmAeqTlzhXtIenvpYZGeW6JEst6T
zGoSiDLoTOiJaE5lZZP0X/25qrwng38bbaRpltz1RvsHGDYBSPFVKdB1J/FVawg0UHwOX1pOkG9b
rBEmbgfHfLjGxBJ3f7mW/HVQQap89ioOrNDtjpbuYc4obmj6b4VSb+v//AoOdVSbGt4rYs2mBrOE
T5kBz17qIL6ZSsvsYr3lanhVcW7MWBJIoscFheE301iEu+y3yUdmNaNhvcPXQDEQHZOtJWYZ0abY
GaFqAtRFPd2T0xO9Ev00qOtmY1t+1tNrDSBR/j0bQ+Y6+iXs2mLhcTRXlVTMWEIXiSGfKUIBwrZY
1CSBmHWKFpJc+3DWSqKHtYQE7eHDrukfTUs+3QClljPYB1WfoFObSGRfg2cSBpdXZSjoChMitXQ1
2DjF8IqDxp+jk4dQeNcCKorKP0yowUu1yEMfTrHX8xsFD7TRM3tb1hhuiZlyL6GIZ0mV/Q6d0LD8
yrVetCDfjP0ICV256NtKZR0O3xy1MjnFBOpOZAQ/K6FyCjoArNjJ0J2p4jyYiE8UrycuLFWNrVl0
ALZkxJqNn625SNol5qR2Mbrms5fJzvAdg/8zZVOJ073n+qee0f8UqK07g0Q8a4Fy6tNJl22aDxMy
A25CB+3O8mfmuJTMB9/cxgGUsr8NhLW1EqVZSll9NcmbKfSNaQK5JqZCelZjH50eCMip/U/h9QdP
cqjOqVDUUjJyrGvYV3uvweqBTIIJe+snboKkgyQivUV1YANW1+2LdMwPFSmJ2XvQjY7TLDXSYmdE
Yow8N/LHIr3fKvJn7CMAItncDV87drH26gnSsRVksg+nhKdKRGstrUyhSsJo1no3bUmFtmms/CoT
5a6Adzp2h31bSd9rQ97UcPyLwqKayTBD4B9sqxEtUajvssE8ytB5UJn1YQXmBiKIhCT/vUvkFyn5
740/ntVAIYN9LlVSiWzQERmwOaRyNGYhstQ5Rt3loBOfFMVRu20bcchBfsNhYPIi1xEaYVyWtveM
TbZlRemzJaoAjFbBWerOu5Ukh0rUN6n435ltr+zS2iSE5q0HP0QjBfNd9hw9JgR5Lrit2ix5TZnM
DA0ti6WVAPswcXEpuU3wih6D6NrQ2/cy1h6vKHXf3Jsc4t9mSsLraCiYG2Ox5KSTLNrBppdTOH+d
VnPRa5s4Cp7/fsTGLgH6y/rsCjQl/qjNq45LISakP8qsO9RWVXkgREkG0NFSVUQsBxXSGjec8L6B
L4qZQL6IBEJODNAYE7b+7+VuTC97Gr7N6cyGHS18gLB6rSux+6GULeNlcfby/IwarJ8P7QDInzms
kapolE0FeG8ManFwI/nfL9r0sNAsaPMRn4ivcet5tLZnYBJWeZANotiiz6pVyzHnkFsIe4KGfHy0
b8nx3xeGPgqqx85bj9CFZ7CYk55KfCKVO0P+DJrfht0GYw1KDdDGdTK61LdKlLyJJjRMogVVrKy4
i3/PifAQl7V14ET5Kl1RzEs7bHc6XSJ7i5t9P5p2u8Ey/59H/57690WdfuL/fuzfcx4Y3cySBEG4
sU+cw/SFIOdxKQniZl//3+fAf4PJiBQc/r/nsJjEc5lp1Eb6lrWvggax05Ai45mcfFoLHAfnw7/8
+2ehddY+VAkhUAzFnUd+VZ3YzuTScyh5UIaoOv37Aj/ea5RBdigEjJbSaWzC6zoF8Ws5SIDWJjrz
q55be9PoKNFDIIx8f8ugh0Z++qKaGWk9KnKp6ZFSKRS6thHe7emhwU7ctLy8uInCjtNfSC4OFmEw
mzE4OiCxxy4R//2umb7799DPXHPhkfc3D5FfBusGZgX3lGnkS02GYFb/Hgdta67ZQBFV0NoQ64W7
a6zhIgxn0s0oNXnwDhvyfx6XcsWkFs/pB2yX2qgm6trS+QNBMAUhKGNAXwawYzPa7kQ9uUxsHPv3
8fQlgwPcGtKZg4w1coVzT8GplEGImBFdP5GptdvYpdI2JwGFnJXy5CRqc4h4fVd9hCgTDn0u/3ko
ZXnyjHI/udvSXNNP0vadi00bCbjXotNgbOIAgMOqyIkN9a46k4lDUrxPciMZQNX535feD8adqebH
ovTkoUPusS5z56N1U0xYoTlSAv7vW882VqYTBPuh9KJTPXY3BpYURxKP/j0VR+N/v/PcmpBylxYd
Xa7jWBhnPPvG+d93lRDok3QsxQKITCPabR9pwlmFTdqtQtXRn8ICgEIcTd319HBol5klo2cdqfLE
MJTP/j2d92qy9rI0X9Vtrpzsrv8uwroAtmvVdZI42d0kYm3Ldo+MbXqopHaJdwhhROL2G7Ox80fU
KHRvRN/APBz2SEN4OO47HLZz+/fPCKM3nZln+IQJkuyMSlsxM6ulMnxKHTJUVcW48/OO3d8recPq
8RPloMnwqOlnl1MiOSQxvtHWHT/zEM9JXVfzPhqTU1s66tz1Qsor4hGaTXaswL4X7Mc0hxAF72hj
Fkq3DJOto9TWDdBM3Rq4o2adEVq3Yfpio6pX+vw26uET1CdeJWaRbHCoBFT0hPaBrG4k8QSlMz7x
UNfldHTlO3KuAoQdSbSySjmJQIM/LSyy7b9HRtxAnVuYPpsCwXCKORHqLiyWfTpeXdMttvQ4ZHsj
pHC+pZKy90ePOo/mHlR6fTIY5k5alUerRmrEpg5yiUnc2Do5GjUnMCK0Ij6LycC5KsuJLqYfTfOA
fQtnh8vF3vla7+yM1jhWmdZsNUcSAoN99nT59200hES1TE/id26OvXFG5xNsygn40/h9YplRWtkQ
0HlU615eHCwDiyHBIwuoNTOyuntHtZttWlKukR3zkJPvkeor8zaAfe3a0FxZqeWSedgXnwmRR6iP
7R8QN9Q2VandmUaMVZS744zbkMXNRGWdjN3wkaiQICAg19HtrMO/53OOlASXWsUusIPqJSJwpcxz
HwpDky//Smo8o4OYKVODT1oLv9SUJolMP3YEXOwi+MwL4Vf4qupgEWcMqlGig0tSe3FQFQdjiJWW
S9e2KPEOLHWX0vC2YQFYVUFS71WT0evflxoF7d52E25Z8hhsJquj3R8DcxwO/x54eSVZPkmxtmRG
Wt/0q//9fisY9b1nfOWWmeFtnJ7vQB6YLH2OtIm2I+uwO5c1aVGqialZhyEZnAEMr3T/WvbOUHG9
eUbcQaq6tAxw76S+RzUPMOUc1Xow9wNBGpkJFyLx7RrsBVkfZBsDeVhgxj2XvveJw/pTmCgPEWYC
equ/OCyyWdr3wSwuyu9v+vpYzgcAxdR0IQNDfW4PxbXriWcYomMVln9BpqNO7M13aEk6kbAli1+7
8z/0/iUhUn+Wge/M8Bryj2z0RFM8mwzeizjC7ZikjESx+dozTqHw+RoywFbM6WddmWYgdjWpKixX
VXLBx3jJHYCtMbfJ9yheshq1/GCwmqlB/pPq2dUzmHI7yOuhvbuRlnM6Ew/Nt39Kscuk/5sxMztZ
/sEG8TEgYi2s79z2PhWkbbPBcy5+uzU8AHW1P+Sjv7UqlOZZ/0BL8uwa5z1S/WNqU1zVYieIjlrs
XccqemlTsWKDhvQR6rcXIG7TLqyqdsJaKsm6m7m6vNiqfxPesYUzKyHcULBnCyefkh695IYBZIF2
fFMnHE+tEFTbiW/qhGr0SWshw47f0sFfiTr4sjOQrbRj2DLIKHA9QMwCZ9Ci1rHMq/pHadH+4pV7
MyEJLe9BJ2L/GtT11YuVRVPQulvIT0JVdh29bbXabUglfSpifNebBFC86u+W6q0LovhYFs7S5M4k
/vzGWebcWtndy7QTMk18XOOyMLIVpM3ZHXdGLelVzTkbV0h1/WMEE2DlytKR+WUU7cXUiFoY4z3g
1Aln+0Kz0api/JfBozDehnSdCmMRDHKvlf4LtcDIDuLXTg/3A59sB79dh+S1ZS5rEhITGgxeaSE7
j6l289HZIPNLH4UdnqMmB61Q0V90ENcRolYiQL3fnnGLpt2LOuS/AvCPZeIQUNoyTuhWni/iZqTF
Yhw+cwtygwjThdVhuiiTexDHW4/YIWf0ABvUpURqQBbohZTDDcFOyMlhEjwDyDwxaPpw1O5YxLEk
ATU4RV6BpanVPwp2/1nRWu6sRaddqOKWnsFS4V7wWYz6h9pxoagJkjwuxJ8aU0My1iuB/3SWcf3M
EieFzYTxC4pZq4I+1Q19OEPlrc0uWPV5+VGIqGfncp8UKV9Q+p5Lu3+aw3jnpJKW7plAxR/d065E
Rn05GbYufA92zOBYWsNf4PtzluOzEshTeimi5nWQ7TZqylPUDY+mDUh9Hp5Zpn3UFoUiMVcJ1Rwz
1epezKzjHNm1Ky4FSsiQnNrlOPeUD90h1k7jfBjjoFgYKgkgdfswrMaA20bvHlvEu5Hvtwhizjsl
2mgNWB2UGKhMCyxktSfbQtUXCOoVIbDucePdOw+VEFkeuHpCvCttC9anUyelNvqDCuYf1RH6wvFA
0v28OrK9nhxfajsd98S6JOxk3vnlQVNhUa5FwAG8E/BqZnqsDO2aMGS3HrAiufToJbmmYlrcBpa3
WZezvKXMNU0QvGDl/XNK+8eNMRlCkEYSqVislD+gu/oxwNnhSo0OGIi/NhcHxe1uEn8d1svIqvO5
Q9nkAvKGmDTf2TiaeCpDDrbF/gPFVDfIzwBulXxuWqzCFFvSpRUm3BryUY7pLUkN8BTOC5htwm5R
6AysKuQEPu/m1ror6N1oLdxqgK+ulgLzxjiY66oItmmdfIvM8ed9bwLRWrcQd+qu54Dn+0q3iCrx
YaTx07ZWee6+0cKD1ifepX34mxpTEYAO2DwhIJKRJSJXwle+R87/bJzg9J0J35JpyTKzs4MKopMl
pMzWb8RivVeV+NU721w2CMecMSZMB8J2Fo86/21TbmSUfXW9dil1+e707O9BmBzNoH53ZE1VpUU1
U5xAfjj9yrAQwEfdmK9D2a+EX0enIiWGLGo8QTozp8bcuA34pgMUA9Q1fZJljI69Hrp50nmHHFk6
ZrlNmOSE7HgQxf+wAbWr5rGrHtKOgIvQJz0RtnyJEwq55DCJLxe1h4GAgnYVCM1yEW6CnmYMXtCm
6H4zi52M46lfDhg/FMxsfprMM4OoAhJxuBNYFzqtqJZ2vGgcl484V4xlUqNNy4lI5MbYO8QrGV76
iQwuRGFoXOPYNObh6BwpFp9Arvo+EJqGPZK/JawnPq+Z4Qiyhzw0hnGufdJaAdeYvGcO616NCToc
h+2/BzIKEeqzq6CNQsgH7kNxMc5sN/no/HRXxenejFgOgORIqx7blOwNJElkKM+hyjaRqN6RStIe
gyLSVgQBWulb5Q5zSg9+bZX7pEop7EIaRvLIVTh5ME+m3z824Q7SGcRSW/uTZ6knW2seYkmZac34
3ih/UWv+9kTNZAVub6vZ9wp04ygVG7SoW6feeCCSCJVZhlKS2oIjyXBk6JfdltOpveXPk62DvlOa
/cPFaIYS8BLGnbdr47rfEHC6SWSS7BrwoDISyqVjD9Vlap5cO1mnqjX1fcivFCzbtxGMp7r/xAzI
cul0RGoouKIaqJubawzZXIuI/5veb3inYskll67wZw2HtK+/RRNwA7SqudQihN2RlslDknK3gPyi
FjDjN8XS4N5Ld9WrcD4j5gYiO0Ya392qP/var0bkLBcTtITiKa8JaRz7ym/PtKrlB7PuFFI6Bszl
iQ/ljMQ2pJ9lnkBNQSL79lmxVrV/ilU54MhtNkNojwuEA0ej9wmHsjHhenFOytTg0Xsl7XRTOOlP
nlgvcE3jw0/TdFFW/lsVOnixnLJbl0rqLnRZwbfITdL0SKCtYqIwMYBRPq0D3WFMT2Zu5Ztre8Tv
EXo2KX2mB7czldQOsQp6PjrYkgZcQYPRvkclRnlAivSVZKBZPt1mxc5KjdeybNJ11GF26sliBdAi
9qh3smlQpVzNdZINYm11MTSqs8haMae1AFFUmCNWYXpEp/GZ6YN61ZxyNsZPRS94i8iFrGL1Ix1H
wdLA0d0oxoXsqx1qyhn7CRwNR38s4fneIf1KG5pxK0QGQD5kgqrkwkNVwZbROMkWBuJJI1HDca4K
LtawVDEODbAdG/K9grWHTy5hWsLMf9YYkiG90mEh1OFNCjxERvUVqY31Yk8iqrIPUg65zDKpo5bz
AesDXPEA1NFZOx+T4YJYUebbR1cZLA1kKSOZIVuh5UyDhsM4tCQYXnH7obk7JpbefBA3dM5SZQMD
rLx7svOWqsVIOKY47Kmg2xk6uzNeomeped+m141zUj9WtiR4OKrrX7aQeaBTUqJZiJ5k2M/HTBIx
aKb2ouwYy4VL3KzevkQ6oJAVfAQj4feEK/fYd/0Da/0lCBVjb3MEWaTEKy38YfjtxuQj1Ztm73va
UTctbVEPZCMUvi1vgTRRDZFdS0MRtXlEVY5B+xOpwa0nwMvr7G7pIsbHtlYtnS7qVtqArqAXKy8m
nDOS1qYvBFGTiDKqnvcdUw/Y7sM3aOITIojXCRWbeaW+tZXvLsqgY3WJrStNLNYGcOxeW8x5beOG
c1DHZh667W+dUi6OLYV31aLwp3e2jie6XdYGX00VqfOOjneEG5nzZRnVXrTNJlLDP8z8O6IU/AUi
TDDvlPhnGcul7bO9WZ6TvphqF5Ntmc31Rn0XzaheSUtde8hHWu/bkGz5XZ4gQrdfatMOb6isyMrF
8VdXD6o29qFZfUQVPaa4e6uOIiyuuIIlFx9NlZrDJCJMF4PANxNjN6Jd5Gbww3oUmxdJkKudOeoW
OWo6r/LEW/hJ8ZTDaCImMj5LEL465TyPT+c5ohTcEJ58t+rY4XYt96osOUqKihjh5BYyV58EAqo0
VX50JbyZlrJu4vLJanUNo1pftEF2ier25BqTabW0vosR6N2o6lOa/2RCHK0PXmQAADAzdL1bWF5k
7BXeHK5LJ10qGNwXsWQrbiHBMPg4ORoH9A9zKMdwOVYMyUh5Hyjj9qnu/KJzb5e5SQO5I30QlCCU
c7Mwnz6Wbxiq10wlLSbpO36fTmRMUWLDKkTYzr2nyy7H/osPvqdnuRPkUYzqzBhEtOtoOdiHDQKo
hPnN1xVlA2upXNOETQ/H1zq2bH0jR3q8OoaFQBn71Yg1lfOIXZxDjCdz2widpYHtaUYtQc8qA+Vc
5zqRMRGmrBo5wtYwxQcT3jh31bLfhnmKySfrmOUN6h5N17/2Q8bByYwZM0hFenMLQCsNYr0hoGNt
ZIKJw9uP5Mw0MeGQSXlPcqXFPneydCxM/8PUeSzHrWxZ9IsQAW+m5S3LsGgnCIoi4YEEEgn39b2g
96K7J7pXjiKLqMxj9l77E5/Rp4zHYy9Feq2G9DclV7W2/a0iaZrxJJK2vmPR1mvGCMPLJh40ubQs
FB7gQfyDEAayuOldGArCVQiPfRokjfdXPYF7YQhxRhL5HrqY6RtW2VlxtmgaFkHPzKwEZdLGyVer
s+RkyQ/0SYc1ElVcJmi4XEWinDFXA3GLYt7SjoXbxFsgVncL9yqB2MOvFORdxiyk9Kl2VpnfPLWt
BkhFE3dKTBYgBE0Pmf6NNgGRVtTORBeYOrhxZUUrSs5N9GH2Bf06xLgFljRPGZeQIZOT+H8FmBl6
BraEUU1U02jWmxZZ73o0hNqZfe+wG5KfLmOtXePs6VLGrZ2HxnuXetsx2pVRXX/QZnlLTeThJfG0
cFfjHSi0FLJS5dVXbTTLLecGbz0HA33k/pJlmq49BhiLzmd+0RfUcaNWBVsVSDA5RsqERtHN5O6D
s2hHRjRtfuph9ZMJwChnD2uZJQ5F/3qilmN2xM7LCkgo0n21rRTCZ64lzm1N30ym4BB0kxvdaY/S
qmHMV13cjtBmfGYXo8nfEm7+vcsZsAHyjMuUHQ24sdTcF4UlNmxo3qKqhQoVddbDGdgfqrilc6os
3Eih85DOMB7gHH8PI1HXBI+eK7kNy+gjUektEvLh4MRNYa2nQ3pwLP8jnqJ3PMMYZJ2Uf65vHr7T
9bPHcdG76CL8GsucRIfYRdQ9Ta5s+I1QlRMD5SCOvRWyf0zrI5A+nLc0T6OebjCOnUG3bGPL0FZm
lPzJA+2phSFSAm8yw9hbwTiGbee3G7zhUD2lv20tV1xlKU/sbzDGOx2NQ4P4YF7RhxNoNAZ8hA3N
paXTL3UzTMD0T+NGGNZTbWEf9OKHM/qvZCEH7BAkN4/ub8OiOzf6lhwrBf6ZBzYijXw9hVQojZED
jAkCjG4+giHD/Y6q8LV0s3Oms72tKlgGTkuk0zSKhbZyU++aMnbEGo4pzQnLFWvOhrcVYIcW5WoS
qpODQaUN6Rxk7m3Ba3NtF0O1tmN0+JOdPQ0St1UWGLtpdgNyioNp/YYW5YAzQBc5asVry/c1NIEN
2Li1iEyqdMiQKHNWlikL3KDwDZm+wAfUDmY6oJ1N6nY75vUrajW2hkZQ4DeAK2v4Cqeq6+8TTlWa
pBKzwaRKav57UYwwRtwiXQ2l7q/T+fpyvFjscoLtl3rbUhw161LvZ0LbiHypPIZ2W15z3zzos80h
a7j+nQBNzj5C4IfD+OjoPnOCuhmZNRIzEwl1Ave8xKStr3wpaDbd+OYXcIgtY8qXCPFWRGiUJ3KY
8wWL6pL+1/tQdbxqgplTGgdLORrJsSueOUQ4CiJ4OGi3cCXN9pzAZ+Q3x8lzi/ggqrQUCG1LpNhC
WOpYxTQOzMPxpUZXxFE7q/jGVC2ivNmYZHY2Y3stpVFjScz2benjLi6dleG5CctDbjyVNG+p2KRF
h/IroL3SAmA/bJaXfs+IOqs1c55zMtSYgHMOltlsOnZci9hjF2A5YmcEWrUZGdxSTYWoW7psOqo+
28cEgy9DP0hOJqiEuA9XVpzM2kaWx70yyDFLnzsv5hMnKv0D91MAtnAbySReTerCNRMcIs3e2aRA
LNw3Pytf9FS+9fgEoGS9xhH55/X0kucu6WMhaKOy8w5FVomdxqjVt3mnURlGrHJxPxTlxi1gzvr8
ZTFZdHshbCgnGoJNMmYG42HLAEo0guhxR3XFYZTux6oATes4EFbxrGeV+1EG+q+oS/bWCcGMxXyH
+PfASUAIeI1aeCL5TqebpGKDyvRZ5TbNpt2/OlaarPwakQppTEC4Rfw92OZbkQv61bbYhDO3plzF
eMIWthV9ZtWIv9oQzmY0SZvkYcpWupzhOG29JywtmfYjy8xGec+Qs921nsLRaqrUAxHoUm4x0+/K
INqmvkAHEDIgSDHUc/uUxoZ5Hg8R/JvEbxgVcl5auabfTb3/q6UBye9lZAHKYBlrhxm0z2Rvj/1j
rHx9i7LDZHtVvPCEwFXuJJnh8FioZHq2LfFC7wztHGAXfKoG4aEsdo5u2dwx8mGu12k+RuvUGOmf
1OVSLaVWk2ZtTpwpfblqEnX3Ahr0mMTjS+vJl0wg55PZ5+hQvGISO5X2pwivRkIiOxL1g1G4P55X
gNhgFUjxy/NYd2u2zqSyePXK5eXSJ89f+gYdR078dxb26PeQi1gFg7UcBc4scGf9VWtPKGztBQaC
va+H6CwAXKxyJeFMhpW9LsbyifE6OqGWsO7IecIUYZwSYZzLEd93GtXhKrbOdT+xDEE4sNF5MJp+
nodbz1LH4iJB+QXjJA9TcGiF1e8N1f/p+8I8SBwQaSRWJdnCyJONcYtPz0BVaAw4lmAEuTI1EGQ6
csUl+Fa5xavplhFRCcatN4eT0+D9CPv5WxyOsKdGykD0YNKiH3M77zN35kApFoWll619I79p43ju
vABeylsddQhfwzrDe+8hu5iPnWdTGRQ7KaYXy0x2uayPrRb7exaFaAJR6Pn+lmPgFdDhWmsQ5HWq
4X0fG1ujZuBnA386+Dz/IunCdeQO11jLPrGR4vvq6z+hJMLK5GzYiSx9zaJU8blzyiWE90xQS9YE
iuFaHHCCATc/D1G3bzzC6j+aVM/IY3dKnDTosHWUn0ZwQ4v3KGsF5jVD+y1WBhXRCjlosaF2R9nD
gTu4DdNH3vOhPi0iCyImblXwd8bY7aaoPpnYKUgR5GaXseusa68+o8lZah7OydxhaYSHnG1HgACJ
WeifQsuDE1qf78lKTkPtfJFYFSDhC4qVqUDIqGRosQnlLyKchz2II5nZAnTJjgYmZQhc0wdHhwJR
qVGc12LbMW4zWiQ3bZrNFsbpFeEXyWeOv+/r4RRFytpWAewuSGM7SoinRrtjqHx0+C5eLNHCcA54
+pyQBN9YG5eCh4lRE8t+lDmVZ51bthqBERd7W3oMR+Cf+J0X0XI5DxtVF7o+9Hucnjh4Z5d9kLdH
3rzMKZP4B54jKxGlQbK00g315YUE3M3Ispr3CpyUXqGG8XhZLM/cwAH3d03j36Zm+MCH+Tyxt6Gn
RTUP3UfzxfBU2SQsqq5fBT3D+yhzfls/uwfJD+nAX5NMu+dQ7HoEXitbGGwdPHlnTveBV+k4Zgzb
B1/bl/YTB1a31Vh/UI2x60AIt4HGO6z/9QHYrqqg/tLgLWwgqBwT4cUXjU0wGRrokAr7VUTOD2pT
OknTfxuNdDNFYGsauBx72Tv2jVVXxeDsG3EYRPcQvW9jP+nwQMeu+mWIMR5iqwTDH1YpdQEAxb59
HlxbrGvyGXbOoE0rN4HUFFp4GOzSgJ5tNN06buyCQ/3e5lW1bpVmrUYS7xwbLobHmCDy60M8Tdc0
brR9a5wCBSu594vnykPH1GB+rP3o0ich3hzXg0uMUbNIEfYqJz0FlR6eSNe4MFhjkGrB+HKCfo0v
5W3Qems/EAt1TvgAhCMPr1noBCfMxFIwFBrLsELe5LO4qQcPUZf6O3oNXhgUZqFK70HsPwTcm8XQ
U5iEFKZFMy4NDyPFNFjfVWRu84khdtWY2760L03BkVjQRA7TnK8ZwSSaCA0J0vzXzbmMHe+JIrta
9a56FUxEoBOs7IjQ1zGGFNdKIvhMKMGLRgZnjSBwdzI91k0TV6Qe/oQEst5zeHkgrN9dOzPWwEfx
2mjQpWALgoIqPUDqaXDRYoWXXa4JBivWZoo0Nq1ow4wwZTDCfnEZ2C1bkqJchZpmrEy9Xqvc6E4d
1BueEmOdAFpCC4tRTLRPbahRZZPcJ5VG0VZ05cqQ6WtHtb8MCh8zZeS0eJOn56q3aJ/CmuyPWt2j
Uh2tyiOJg80+bLqVn7Hc4gVbxH3B/VfWbzTr81gh+IjMfNdjuKeX+bKKIV3D+izgzTGrj4sv32IM
nrN0ReLcUdwlwBJDOKgd2ngWcpxxS1lRE+s+gGPEJe1GC5nr0PZLgCzONxs8V5rT0e2nnSVEsM3d
krA9GxpWGbEcAzz+ntSB2mbfSQCkHrPeo/VQB+IkPpkd1dXE/EG3dmC1DMpmgUPVdj7jAvb7NJ3i
bAIrD+5E9rhyJ284kei6B9ke70ZrQmOnw0Lv9WYuR33OheikaUA/+pEFU4GzcalQ6STsK5Ym9KZF
6mEki4eCdzcRNXDgkYhXbL5o1xEp4itMR2qlNFM4IMt+6+XN9wBfD/sv+Q3kBMAyUM9eBihcryI0
1vFLa9bfMcSLVekmB9a+KZJGCAfsd7XF5OfrrO9xLLdBQLbFWxVhz3Z8KqXRtfSVjILfZojusojf
ak/6624qz00VvLuhjAi0DFZSSHxkPc+cYVb5Vjj4xKChZitFfGI+5ueRSeoSxT03fsBSFQFpD6l2
29Q2pLugf62U+CDyoj5mphrXQXrNEu1c5OBoxlJk+7or/CW6HirIiv8LTZG9BJm82eiLkf5w8w4z
Mx4z2DVBmLqZaMuZNY0oCopo1XRJvWcqHpbapjDGcO54GKjCnlt2Rv3N7nw+NAzad2nME3moHkl2
iPz0QOqH4leuNp/VsmqSp76DaZCxHvScdjepND73yvuNbNPnzrR/2QuAEYpDkMTBGi8VPVWjBeuY
LKAVtGWOSvqfRoPxU5snsuCvnZX/6cY552HdddoKis1FzOsOFMnP2OVuw5Ceu9jcw8ZYekFxtYuG
mhf1qlGbX9qQbnrlz7XAoy3xgekbm9NOkkKUDP2OBKaLJl3o3bmzssEDL9mQ7sopY+VGaxyptz6J
Yd06B73lS820jcofOMnXWmxvS3AQBUIHOKUHyXCdadUhdeWOsIV96UftGrqkmz2GLjk1fvWYIv/q
9d4bsTqvUAXpa9QhT9fpKKCfsCwkE4La2T74fviUm/UNPP1RH8W+G+SfjKawRZtGjfkNldDeVnrz
7ObMZU0sRuVp/nPzZ9gW8Ul6kPzx1GR68tdDCRd7OQJ7HXFzkH0ql39Iju+1sB6AUdFwQIlQ1vgY
cD1J5uwqo0Qpp1cnMB5BGteLsax/yPbYlcb4jMLwpgfRC6kET930nln1yTfKi9Q+Gis4uW5x1/Py
1zINwpc63sb5UsfoFTJeZnec9vFV88ajK3DE2foqRV2NDu82TOE7qJUWJ22isn+vYj4jzxxJeI97
bDC569kmi+Gjms3DHGAWNsmOV+Uc4p8vMU9o5Rt6iBVHygVaNSjGO1S4Xdn0BxsHfVhhXCIByAy6
P5lX7+fPA2XTOcACMZAPgkwN0H71LluHUVm9i/Pqe7BY5vsVwqgWrASuvZH17lSdi6Lak9UE7ju+
+BUDMBcraNn7D2Ctt8G31p2RQCPHXazDuuuj7zyms7bNpWc7xyhwAUZw7Tt8sjJzMjALqBE0XdyD
ghA5vkNO0F4sFxFy5pW3YjJPyOViN33OI+3U265JNF/OGDu9FjXLa4gsT0GSXwfThKCEL90Y8Q/E
hzphrM23KG758jplANztn3MTV6tI7ceMhOit4aj9cCocY9e/9rylMIJk9GoBPHhwQsLy8T35/aor
+ycumk9v0A6FKM8Ts61kilHEtB9TYT0J/8rrcsxi98kog6s0+++OZqkkIbYHtdDiLPJna7e6uw2D
Xidi5NstXWRQpc1TEg2oklY1HZTQFclv4sXspqvtkULmJBuJ2SNuxb565Fb+6CO5m2zjVdl7qxC/
2VxWjNYuZWjKyjMIWC1lzj5GsyD9S1gO59gaQRDYT6FR6PPGcUlpzsJTQGyc5+gsxHH7UmknowZY
QQzLmjn2wirDkhVkyzAAFWlmwqfW93WKinPaiynEmZDHy1qyASjCfGnWH1PO7KwMMnff9h2nJG+t
/dCNxmEuQqwq+WjFl1Id+jAfoTOQF2pp/Zsojk8nQZ/CCjTLbMLwqD1jT9+p2dtYhPXdqe4wmp+q
dNjQ7V8bLT8VTnGPUJC26cqyUjarUXcHNus01lYoIMKmcx4tg3W695bY5qHzu+vglDe4Fp8hEjTU
KAviOLb0pDsY5unCZFxKQt9CtzHNsAdLaUZQl7hEvkSUJ/M/53viA6N8GRBtPBlbb6yuo1Y/7MA6
z7JWvA3BXvjBAhzO6IME1OW3sp3nSOvPlr/2+IIaS740JXNJu1sOSl67RrDGKdAOmaSUGsZbbtS7
FkWxkjdWZyvcQZ9my70cluGvmOdrQwEUv5qoTGkvS+vGoH/RN+VTmxvXhBh7jTfG2LVnW0tOIW88
6Gr0CAgucvNexEiictjNdrJJGuOcGSivoamUnCdeEbDzr75jFpCM+kNonjS+8VFozqvoLVC4zQ5K
0pmeGWnW0m95OcIe0wmZGgET2vlFSDtrlwMqH1m20PouET1ykxuQvdBC8BpkPYI6PjXfOvYBBtIm
mTCqe8yI3E+NZC8s3U36gQgeGSN+duSFbAl4ndmazcPnl4ivT0+HLcHRF47dZ9Mx9j6kLsN0V+Dz
UCOunNHirMWOkVlnUuL2RQe+VE/OTXmvdP/XV5LOf8iWRqxTRFG3urnaktMypubVb8ZTS/rKnuEb
sapxcyNMCAN1Q3x3lrykrATXcdCZS2nnGyubHR5mU20d16LsYi3VBY23UKyQllNQv/uRwM5DitnK
Mao3N2VZLVJETkxJ+1dRuPdq0C4Q8bKMtiIDS7ggphxk6TsDj3MX9EQZ8YGk+jFNeBN1wfufgY30
gNZo6k4QrbaEZMnNbnj9Eipn6O2n8ZL1rb4WWoPLR5lv7WRedAPkBMWL2ISFqhdGT7dQKcjtUqrn
2Ji+RkFql95hKihC6ueheJr/mwLm6iv0eXqxwWLE1aApB7mK9Jcmk2jdt36lRxfAF6eBP+B96liB
s+4S7T3O4J45dnw02TDkzYlASUQk+U25jsvzO0E5nvR+j2CJ74OZkBejJly8ds76OvsyagwuyF4B
LySejdUn7O6mKe/6YKkl4Z4eFO6NJbsfxtZ3ErG0abTOpnrueUJWwtKY2LdIuy3G4PGYLDDuRYex
YkwVeX96kKuLpIYPb9bwxz3p4CYHM1slw1FVbvrGFG3b2e1L4zVHAN/90rboQGQyGSw+CfuoUv8r
xsu0cNQ0S2mrCMBac80L7M2E7QJfBZJvlmzdIdcv9DdPOJ+tZ3zQt4KGzdL64KtrTpbswhX1dchi
sRGyulnBzEf1IbcWRvDhW93fmbZ60529TlQbdSCTVdIHfkxcY+ewLZ5gDr2gRruX9UT77Ya/I5D4
dBLg4wS95JD+JdUL7yCZoej7qV379ylsAe/QstUwquZ+bxuKoNyCYEU62HqnxL4O7eyNVNCrRORv
LIMusG4gqkIQIGDBaJZDmlSnIukOYYJYoGdZs2iwUOHSasxDy7d2TU4SS80YBEMavXk1ZF3ThV0N
PQru6SoMEOZSwldG8esYyU/rhtHWt0swSKq7SycbD6Qq/PZ8pGXakvIs7fQcTRwDts4U3CW/hHsh
+iwqbjEG23f2LeVSpvJvVOXohzX320y1CjmbfCKU2Nn0NTdvIwWJJ9k1oU/ZtTQby6aN7LWGCWmD
+7rggXIP0vAyOOzZHdvDSdJEsN20nti1RQe8oNCMk19Hs92F/+lrptzPtTp+RzDHtbfuqFsPNR78
xZAi9SuZXV/1BDJ/jvSKDcVd/RPOKX1rSHhu1iGcaE8jMIs7C4X+ySSlvsdVxlwGj2pbc5T4SiMB
obDXzqhv9C7s17HkhSuoH6VTrhFpKiIAInrHrtmTKEH/XP1lrreEHPMlWzdatUleUUSyCcPKnG9G
NhpxYYHVaYpPvvHDGvTDRUxBSnhqiOkci2CEFAW9IEJxC8IcPjdixDi/KYWutQy3HlxUMPkv5CEb
26RYOrlx6w14iq3oN7ALYO+gOlpzi3PXF5O/cDTOvMTNrq1+Hup4ZlWaEAKXjl09ArcpiYfz5BZS
WAZFZ8B/zIFMc1q6S9PgsLGNbGPlXXmT6iujaVmquGnWXo0zu3JZE1m99oq4/2BZg7OzTbTxZfZN
4kL8hbLuyAE0l+CRjvmbWINIsZxhqsueFXkcaiJQ3I7hooLmS4WJVVwAyYDYKRnThy4rNddNxnWq
hiW6xRV6tvoUCw4gwsc/ndx98bvyRDC1eDUd9YqNjGe199OzXhaEIrKNV6NtrhimlQvlQRlJbPdi
sRfc2i3Ka1WTMz5expS87jSzIzjrPTM/tEO4+oNRwhZHvMdo/2QpaW3K6Iur11p1jBHe9bx4t/WK
PIK+2NkxyVGj6ebrIjM/67rF9x2sMb91p3hrxS1bhth8d1v5VthsiKOxOAsNsJXqKpMlDi75xEzN
rW4Y8UoT2aYaeTv8s+QRQKynf8l/NJd9FnRrT4QnvSTSZWwN7XXwWMwYSrSnbC9YRS8L4V1VYz8K
GI7jPe64sqTmsw7uRb3HvrVWys12g2ZvI0MHE2SzsUXV7Dg57I3BufDxbhGGBjreF5Auf+o5g4vg
ekYKrY/qyh2fEaPDYohCrt0RTFbuc8dlj7jzbwzA26K915JNjj0N76k+ouintvZaIsBo1y8c0g/I
ArcwD8S6zHl4xvGWCSzhciiuQIrekoK4IjiiEnfdIio8rnUTjlGIRsHtUPdN9oWe+DTY1Ub42kcU
BOnSzHKoJ+0A7celcXXFWRSCrCt43+2sZ6/t7ANHwc/cbaCz2noILxPlP5XoTxbDkJCf0Zxz0//j
G8Nvrr97hWT30W/cgBlid+7LkiuxA1+gwCYxrzqoHvXigGcjGhDb5LPUv+lQUxHBWIRPDgTtxBrB
+8dXZCrMFz+9xHppaBSYg2jP5RydnhQvKNCuTPxPuVNfmu7UZoyM+jTfg9ay653fyw0Jb0/z9KJm
kziqu1E750Jydockh6H1nKrqPH/AOhxWsacRLtrcGHOe6tLF64sZQrX6ceqiNYqp1yYwfhP3jv3q
PdE4xAVERKpG87nT/TeEZ+x+RAIjIITd1qEvRPQEpzufbp57xD72MPTgjypgO1r2GXjDObUmzCef
wYhzhAjCwNO/9Dj9qi1zY5fhSxgjgK0g7FJC3lJH/CHECfWRaH9QPT1rjb+S6CXGurkKgrBqJmjo
bliwVurTnorzMLpPzczPyXTwPfiSkh/o97MbYR5WpeWfVsl7Efg3jCDRYoWi7ZtpGk9ikf+A5S9W
afLt8ymZcg7iGVDG9wG7/OFvhqOLu7W+F1O+gwWxMJvyhFRlj/oN1pu5UgG+4UDNuBKez1bP0hXx
UqAeSrEnZ+NOGBpp8H2l3VjKArZw3yKgW0E6rUCtPsOAeMFvdWK9z/JtfIhRMbLQllJDiunqb7qB
eULPpk+t+UHjtxwTtbON/HVkHBZ+GhFDxtKh54nMlCEgSDvXbbgV7OajiWGTtQnnjtp2c505uCev
yS9mzHDK4wozJBmQn6PuX8u0+PEz51tVWF1TJOxleuzirtnCWPruFZO0nChSJ45IA3BeokK8eQlr
PxGw7y/seyWdnyLLXlBcvJf13m+ztwrnD+tX/ausxTLvwgfaOZ9gzOmnEvIpF8j5xyr6haW76wIb
fgpQisafXqzWJT3ikXNjLGg3KjSYDE8Z9vs8znVjsNHobgPST6fN7rgD1WpM4pe+9PFoTmgFxh8J
LasoTXDKWrKLTPMiuxnng0g7phvpqNoXSCO3bh6/VBkltSjClzizfyxYy4Yfbn1QfkpHC213WIey
RF0DE2gBL/ZQBYqgDAMnSBO8B1H5AeorScV6JBgMUdNbHKO0mD9WDKU4oI6ufA6Q1HaHZT+wukyC
8OxEfwOTLZPzD2bnDrsRzsgagAF5Q+ZMzwiMRf0GWv5ZOQj2DBD/BVPpFnkQLoCaNxzrmhCRoNDp
98qCEySiLU3oEGZVF41H9Qaq+zTktPFegnpd457EckqcemU921H8UqBSyRPebUXrq2UTSJZr/M0o
e9B+GJi3ED2olKLIthGMGnX0zhvkPqjsbDm5zaPAK5C7wV1Dhp7o+K7ipjp6VbbRIO12Nu9BEHFP
Sd6uCzkrLR2AcXHK6071rLdMJ4C53pt5mWLY3qbzsk/Ixks/5l+0Qjgm0zSuOweynkpZpUbNV0kg
55LswF/lBVsjNT/GzHy3q/qlzuJVxxe4tHrMTHm6hXJxQqJsIGlKPmLGbXxuPa+ZZu7NiL1gqgcn
usr7ECukEVoJjcl5GaKDkyYfpVf+eHr83ebjwZDiEnn986qWs3qMihYnGa9NGaLvVxIxTov0AvjU
ovfwB0oL6FoQJmiv4h2XOZ4wTdwKsO+EQDkLQ9gxywnuSkCko4uB1bO4AfqWcYX7yrnyyujpGkUs
ZIMABX/Kw9b1cleU9UswyGXigSQ169mxFFCXBBqUGct6SqNdXHlvWlB8JF3hMRnlS+15dVnLGzUC
Q2Vo73pGxd4CMbTLn6CZsRXc8FxyL2U9YlBEC+w1O1dbG4YGArw894nyyF1IGBaA1on14W0qzTdv
qG8po8WadAU9dRm21MJYaM6cd20tuTXeRUaYrTuie8nReJmW8YvQhmYJvprNrnDhJ+axQ8bZpYw+
x+o9IQcG5f3VjRz8Y010h3WBoYFNUNB7h1EgK0l6WtNFl8hrFWl/4lFnxWJcPWe6Bk521Ny1XRWX
VKTnQWaXrtfBZpQbAStqtMZ7a4AGaf0/U4oALk6iQ9Y3l8ahx27y6WRHkBlUXz1HOnA8cx1V7t8p
Uj0oN2ySsUcPJmFbQTNAb3KHBXbuCvc3sM2nrLRfzah79XvthLByjfxqrQnxcFiWm3b/6GwIXox4
c9FeabYQsPXqq/f2dl/cRr2/61q0YzvNlclTW3MdkSGrTL5jIw98YrMaO2YTO94AhTOr0kwrmN9N
D5nWe71q0Dx1O7M6cNDfg46Cv5EsE1RzEqm41DNGK0mg+EsY0BVxHPiz8hcz8H/b1PlsEu0RVH+y
GMmvnd+jqrvGSbgLB+vGnH9TDNMKJc/asdQqljMnV1LVkWOQ/xhN8gMeIYI06Xyyed3a5rRm1P0Q
BGrbR18UVxOX0KKHjOR0mCGbalyRNoh2uPuJtWB2arnvwveOoVdufGSJiDAPuVNte/qmGIX+IMUt
FeOlLiqIC33MNbIMWafXWsS6g6d5OmcM/N0gfY+JaF8UUl9POOR4flowlqxd7rzj64VjguJ07ENR
jTfL9Y59xlSvJQZBTv7DHu2n3HAfqatv/dh+IZrlT2rZmIi6VxZNFGo2RMBOc3aU1Vuzre+KL34Q
HJ22rz+5dHFmO1ueg3MDJQXeUkHKn5a9KwAqrYVIl7dWIYqzp4id8Dx68InFTHBF5YvWra05obSX
sbMfdRW/hCkLVk9YYCP4Rg3dnnEU6mDvphPk9IKiB9NEY4P5Rc8IOYbxR9iy0MvrZy9ut3GJrIuj
TaycRP1MEM132iBf48oyl6JD0OPUcPBUqm3dNHlMDfRANflkM7nTVvbhxfSiZk+m3K4uc6b3YV5s
2Kje0xET1cDmimic1Do2iCxM0Rt/7MrwF7aI96HehitWiDaftlZv625raXa6SvI6ftixii+otM//
fuaDPngurkybT5YzOWdL/PbdED1c6bVgisi++PfTNsRpLcEQcXzl0cNrcXGUHiGLwOz1JCDL2Nae
EWzqdBBOe0h7yU9rOW6bGLhwO324kaoP9v/+EHCmrccCMqAWvIcF8p3/+71/fxTrK2qxbs6Lhinx
378ajQm/+H8///fbKgZvM8CsT3EYMBtuxMFxfH5g8Ufkt/caNiW3miZAPqOUE+BeZvjz/OfasKVR
yJFu1OZQHf794BM4th9I1p1nJgxRY4gxB3LZmgMO+//+8J9fA26MjqTf/fv1f7/0n7/x7+dUA/kK
5DEvyOBjz///v/Xv41oJWrqpAq5PNTLYVHE929HnPAWv1JD6YhjWX4boG68qyVIYTX+nA0KA1xmw
jL2orkFqXuPZ62jLll0wdKCTsMG4bXOCIoMUK2fB7H9LGq9jY6bimKPtX8I0BlX+7I28o9lbptx8
8zSY2iOFqMV0yd4zaU5XbandCj8aV2EcIP4jP2DlKTT3qazkRjFtvROL8a2J8WD1fYbohClVQHDa
MSFW5VTEAatmTVujlE2PPZmlxzYVSOb4ywl5fMwbyXiZ3A3v7wZHGOdqPb6RY9itxnnQNLJW3CYY
0raxklg+J87JiGGMhAQnJhoik50bGljii4yj2TFc0GenoU50XI5+dCt69rPCc+t15M0SUGUlEKLQ
HHoRtJ/MKTejMJHgzdxVNA7jPldDv2JEg/IiwLwxJMVzInHntIIRlCG9fFVz6JyoqG2emMaszSfQ
sBiijPo98wxx8v6HuTNbbhvbtuyvZPi5kBfABjaAG/ecB5JgT0pUb78gZElG3/f4pfqM+rEakE9j
K/Omq14qKiJDYUpKgUS79lpzjkkKw9EeiSRUWFP4JAtdI9bTzgNzVsscrae6pFtmPg7gfa+poZSN
g6aOFXFun7JMsuCvYZjOgc9kqBn1Oh4YbNtC889DE7zCL2QKaQxbzkty/UKGPUnTqNfgvhy3wMWM
mUoFKkMzYyX1KLtTnupMCwNMj6ib4HZxREJiktgFbm0E9tKcaR7VSDZqb1oHtenkRiFedl8Ymndw
fMtel72Z7BmGbEF6hIdI6OnKrsj6dnrbJ/mACdYYIQRD0k95m0j7OUKsMTZHDtixcLTigbwhVihB
Hu1qgiUULeVUmWkvMmX0gZLCK8zkCHMQPVI/ahjbsMaY8ZRtbcqIJ6k/p8ybO+LCbiqlkne1V6zG
Og9u2lox7ywLDWBDBFWqqldUZc297ykLtXDVmL7JEDKFzo3Ax3SDDaCii0NdWFdoZ0CzeprMt4Fm
ptdKkd+LV5j6yknLhTMtmljwz9B4kqwqR1r6pmAoRyhO0S1EIeVxcBBe605sbdQ+ASFnFDZ600FZ
hnqcIUtg0uHldbxOK4bO5uRTsKl2dCPFe5JJ9C21DFKdbbAHrNeJNNEG89bLJ55HItUQDvBywrC9
CYI5N4hk8tvWSPTryerc9x9GTfjIueUf4dh+DrPJfLaYzHNay4jJLC3RRCNgzmOkeqFz/ZX2ClcW
Ecyn3o/8e1IOsqWsC2v3/pIBtYKhypDuyDOZpUdO7podj4fS7s/2lBNKy71rgc9o/BJQqHPPGG86
PXpEps+hsYfxqS/APkqCsXSfgFvbRPyCn6NKiovX5eqhF+qJfkF3iJWoO7z/iyk4dzLk0UUYifua
XJz7SD6m1EjxpAtqLCJGKV1fk44hc4hu4xxbZk4kTmkSrCesXdWzjKu8cWnoSXb7/lciOHrvr5SC
WDCF5ZCr9EB4FHxXt+//yuo8+f4vRVGMlWUhoh/NXK5HiUJU2EzNwLsmPIqz/sFine4E/UXx0+h1
Fi2O5GA84snGdCHUbafl+qmbx8FjPqXcThRC2M0pR/yAYAZXxp0B0xiwlKZ9VgZWfwA0TVIydIdG
jvMgK626tEbwWOWyPCgmTJZgBrNMUfz9W4VemaueEh6cA2rjlWGN2uH9iynG7GB0G9vvqQN8NPZO
1pZXaOP6reITJ9wrerEkEkvcZ/rIv3w1vKYD3TJcAqJCJxsTkHYfBBat8MRK1lrEiMgcItXtA5xD
AX1pt1NQOZhJA+F8CsrZc8BsPDv2ThPdeXYXHNoKi1I1Hz3LYvHctCzfBLKb5ZAYcN+wkb5gHvCW
rNjLg9Ml8wP44gVJfFLNnkujsSLMdJWxFfWMHq6l26ZIJ3olQ3Anu1Nq1eolmaPIZ/txp8q7nISz
hdLRs4pJOzWVEKItywXfmeorHafONjc5FiENpNQPL6qhy01FUMdOdPJsGMpwLaNdGA7XVjXpT21K
heg3dbdsSwCpieH44FlIuDbQdKxVj/m8b3bJNixM9UEV+LaYokyHcjDUTU2GBsE6promoVRlDKkq
Cp9d0SgYsCnZgG8vUVklrmnHpDRRKcKgbL1DnbZwyR2dRpbvBOUa9yGGascrNgE1/qPTN+vYEu2t
ZhMZWgzYed+/jbSa2GJBk9Aok8eqH6PNlKX+uowmLruIuCDmDxelT4aXrLa//8P/8TuZ1M9p53WX
tpmjHTwcIHjovnbdINH0IlhZpHPxM5O/3CrLhi3Ky2lbdoNy7Tc896u0GL8inF3mE8ocdOjfmlqp
zkYq9maYGafBZjbYkca0LLFHrPq8hAVHKNkGG/awqlQA5CHzcxymKJcNcDF1xbhPFVJAg0nsvZco
pWvQoH7OKR96p/iqADtmOTn3nSSdWpse7Z1sBoMUI9rA0UzQyouKdmf2jEVlnRKOtbeEMSHegDC3
ZKhMiGKXqvi/mmbrtwSqzq+6ICI8tcppCcx21yGp+rVndch5irI6aiGeU9M+tnhuYfMK+OFMvacu
JNc17cVq0sjQ7ZQ1dhIdy4Y9LaF9IPiZ8+KmjiEAWsSVnaftqxOOr2OrpE+5Tc8mU3xxQ5UuuCXG
ymnuOdPS9daZbShu5il0SFhAycrvvrZmvxlnFVbf4eoqRX9ggqKeUk3li5lrp/eXoyVwHmk+Ysop
OjYeY44ur27NGkfrSJf+/ZU6oddKY4Wi2PRo0SEWUZkkEG2bxvuiCaJlIeSdJ0vEnlgI8LvBcH5/
CccicJmMAWdjilST9INjXikA9lZz4iB3AyO2doPueRu49ckcTNOTRabeQVOd0QVxBQ5TqdeFg6NC
L8rA9SIgbwPopiPe03RNHVWIYQcsiihqDsLS6zSbkS0lBLX1wjE9dHkkd636zsx2+lRkK1OW9hfE
4hBtanln6WWDqUbFK+SY0bbjr6J+2IZD1L55ugDxZxv6EdfV49CX3UHPTASak1Ae0fzP2e5Ismg+
+k8DUF5d5TwSviwuyPxvASX4T4aXllttsKlJ5+i6mkc7kMBAZTcEW+Iiy5uAOdxNRpzLuja8YPX+
vfcvGFwYt6hGso/mX/EREuwMzabnT3OunN3LrNiDWx0RBPog3NTU3OXBr5mGsHxlCcwUFBWK39xL
SPunyMBu1ZfOofQBuXtZyi1Rp12QTem0SoxaXLeZOdK1xNbCVWLzsNN8g8Xp8ChA2rsWvdFrHVjE
dWzRysMyujB6w36lKmseOzXXWfyH8iTbYaWaQASGqBCP3EppRPIhzl6vtA9oG0d/Xo32/nPQ2IxZ
dYrSKqyVnSlweg0+mIwRSYkbKU1yHOl5r3qL3JzCoXnRM6tZN+Qar6FyWtc+dkjeLeM6iovSzFIQ
BLZ2sPqJ6Ny0rUgwBwLNLAAVbocCukKHvI50PMreOKkQHthvTmaF6wZF8ddQD/xTM47ftMxKTkbF
ahY10Nq0Ue9EeTTeejVqYmVML6Il0HpMrR0OPu7BldWp3HFo/AY9yr5I0DDrYazIUCjrzh/yM4OH
aUc36BYwUXMNDEEAkGG2MLXGk0Mp+NlTxqvAi0HvNNib6r5tdk5jQVboxnHF+ozg5NbKttokig3r
5ztCOFugxlnKDFmDPgO5KD+/bwomGoxsKxDr98JTd9qvUYt/ghI3OTQlq56mLsMn3UgPreiKi+XR
WK7x3W5L5ExqOYprp+ZpYqXiwKyGBosEjNkE/Ytqjd4WncOzyNLhhBuAxOFUX/sJAaOFUB+Upve3
seed4oH5Jhmr5+I1hbzkMcu+ERRH5KQr14HpQvqN31rQR22EqaTuYWGOVlVfCSfYNcHKswkDXIRq
tFEamxQ5wmr8HKuT0VIomU1lP/gtGaKMPeuNOcEiH3t5ZKSUugopoJteM11Wh/eWYeW3xdDnLh7X
bDckc2eEUfxI8aCLBFd5BKyl91Nza5dDB/tCMVysJKxHe0+cWNmSdQXnbpk4xGiDmd8qYQErsdXG
U1/JzVSV43Wr7YHoorOmiaO3xIkmJVquPBlx8cwLEygxdKiq4W4IekROgRGsq6pZT0ZH9JtKhSzV
eHY55+N5nrJkqrjXZ2ln0TEqDIDkQwq5LoyQZiPKGhzrSn2oKmSudZLZq2nstS3lCQ18O7yqgopb
lDpbeWN8LlblhCCAEUNa9GqPQ0UUTyZITAvr2tUcLVyBSKcVAeplVY6x5Q5ZMJxEHoONIGOGZ4lp
XZzYOaU5ZbJeFIRmTyhEs2HYMASPjsLra0QPs1Qf/MmjgIumF3pyspo6QTfGPKq0EmtfmzYGgUns
ndC4aYBznN6/WJYTH0CFG4eBpWnbsoAwUDMupQN/XkV2s1Jz/DRNanMpEl6UWsWxkGF1W3HOdbPu
J68UZA7wm1Y8VSM3wQ7yzJOtS/N1n3Us2xqMMk0W9Wg6kjW+I83t714Jmxdnr32oY1pEbm7UwWeY
kZ81AA5LUEuh25dBdicmkCp6pE+bUZJoV9jlYdSar52H/y2veWCm8xeDW4fSxRwchQQOXw2w1May
3jCSBVHgpOpDaDXWiZGvfZJWki6btHNW8AmrI4uQ6qiI1HYDSdgYWUfZzeAwOlF5ipjzXTXvcH28
/833L0ahf2EGXBA6wq0XyDVBGMkhiSYFwTpL034I5YEcnPWEtMD1lbpfVW3NRdepwwHzKlSSYqP0
Mj5l+prYoodKpA9UPeGdmlv2wsoxZPco41pH0F2f2vDi9IG+MUO9P4xpvsfMDd281Cx8gMmEtk5Q
WWv2tIuiwTtBEf3sd2KAsNTUO1og1mOgjycCNGYR6IREVMuOJR4IKqfp8v6lMFpJ7zo4N70RXnL8
2EyXrsOxTa+FuUp9KXai9b90o0hP718QOWFJIFMMDzjqeGJ3hnUWsYrGYpluZeM9sBfjI1USSFhK
lEWODLefyuwcJ/mwCSAdLSetCK5DQ512suKs6+RF4+x+iJAFLyHdMEPDp7OOMywN5QBY2UgbkO92
yuZwL23QoxhnLItoi8l69EfjEProUfV8YLyIzPiq/JrTCDxVNfHqUgBAik3hbwpLa3btQJoFu5RO
ety4TqPetjjZ1sIb+o0g8XJdZNVTaqUBTtAKjWQQnc2mpK6MF54R+2e/Nx5UUohcbVBoXw1aeUYb
FO+DcRNrQt8ZGR1ZtBPVJgs73c1l/MI5lu4N+sT0kO89hWDYdsDVq3YTd0cj3hsT6ug6EHJJDhwS
DauMNjhczb2u6pEL4iNdAXDTGV4645OoonuIj91uGJSZG9Fj88S50AJ+OZnJ9DQYcUFNM9Yrz0qJ
wbQBGKB9L7HLtgf6dtplskxn31fFjd8R8aqPg9w4vn3CRdMflUGpdwT1YJoTngIxm5tnYXf+Fj1J
vCzxbCu50l/SurzXQwhdCdb6tSV4BIw6Ymi8JdgsNZAUWST2YxcXEN7U4aHpnEXH43rVUNS4A8/U
a8UoymUROAx2reoNR1Z/48kRJUMYFtNVPbTrdqJiyhKDlSGuioZ4LVe3rc8SeewVhjLSjlq3jaCZ
0P/Zgxe1FlbVVesQK7RfBPUeYcXkhLseMulCVU4Q3g9pTzWm9zlEQ+NJ8TCNIvKaI5kieMVIWZZo
AdRL6aRzHqJXX4VVQns3ziHl9ISfdLl9QzoKoUPMvmFr6IjQpOUcCWVnkscsAmGcCI4TatxqPGdZ
pF0EI08IDMlRI+VHlIp2NMv8CbhouPHbfIMEjCDVTjuVas0uAkd6wct3ZdZXrQ8Yv25g2I91d+XL
q1QigB0iA5eGB/UEVWTjKnOcLlga5aDRTcrT4/tNzWnaQ19O4HznCqHM5uwF1mtbsCe3TTqmR8t5
BfMYHd5fDG1BApVqrNUBqitrwEPI+bwLzdraJal46TzcYqWtua1EDx0xflj2thJsqFnLE5pfZ5Gk
qPbnKNyg0hokXAAQNBosuyxFktGn0bQIBxE+KQZlkhJxhuPPyG66zF9RSisvhrrMpszZJ2CVv/fq
FCdzdnLqTjqILoTNkHVRIXGcCiZaM/Zm0hv5tYJaprfiOMzwJxGLS9n1X2RJZyEPDN+lFYzaRdB0
iHZ5S+pAMVduZKgvGRpOK7srs1WKABprwsqLFFhKwRCslZ4zOCWwvu2zJcPDHhu6g2iz3lnRGLoZ
ztsoOqZ07i6sPQIAJ1buIlHgycY0hsj70Tn2eUGaYjML9eJmP6hTelAdlHfvz2eisje9JQQdi4qH
axgPm6YrIDOOfb+zbAYCtWcVqMxk9sST4yiYZzP9Sw7q/FAXTLOX0iJTOdQ7cUBVxIgoRgWgJCaq
mUo3dzTmrrWoas+iUXBmJYXPUo0MSuzPtevIhhzTFKp2oHfYiZRVTPttn6c52LN7a/I34LvK66Zt
Qlqy6c3AsgrCH+HFZUwX3cvi9ZgW2GGDZkS/VcJIjbzcX7Zd/NgMMd3ACnhcCKAyyRndJLjJ6NHi
butT1Hl0jHZ+RX0XsgbFKM9UEmDQlaN0F+bP+S60gzvfR41dex5tv9LYdV4IFmukX6EkaY5NKWiA
TZUH1MMaNHTt2tYLe9+idFx3iS1WZZRFbkOC+x4xCbaKrjGAYpKl0JroSYZgOtMkjK57pqeDzlpq
8IHtAdO5yrOh3XXz86MZur1dVDTYPRv9sK2SFDIfQjua5JZ4pfWU+M1BS5/fS5jeupt6YNL6kG7I
9Nm2crTWVp+JDUN45N9e+hoVwHpH1bkF0AHJzsp3BcWdZo1YEyYc+oxQau7H5C962QzE3w6hTZwU
bvw1WPHANUoHLTaCnZXUcufKp/I9GqG/rjo9OPaQSzBMjiYLBAcg7dzwthxWQ72WeCel20mV5XaL
x3eFUmE8jMchKJxrdXzj+hjxYBQn2wrkgfYiDjSTUNMGqITLyA/TFQ1oHwBLu4sqRv/vfUS/YFBT
Z+1ngVZYekN2CnTiOL5/0axhNTTohSZzPKeV0+6kY2sn31Gf0x53hsFoHBJVY3Fkcm+nVSDCdIYT
VwUrcZ63NG01LO8AbAi5fi+3qMCaXSQRtNg+kcyhzxiHwUizU5jqLJSQ0Dq42+jNLBbI82NaWI9t
WYxHXQ4XXSHNFW18tbTKwjgzeDXOrYALTsIrnQ/4LJt6ItxHJn15nc0Uoym9Qfc2HN/vbZjqTGGF
i0+//cff/+s/Xob/9N9yiA/MdbL67//F65ecnInQD5oPL/9+l9PKSt//n3/9zs//x983b/n5OX2r
//KXTuELfa38W/Pxt+Z386+/zNb/8e5Wz83zTy/cDKTqeGnfqvHmrUba+/4u+Bzzb/6f/vC3t/e/
cjcWb3/79JK3Gev1mzeiMrJP//jR7vVvn/BSvO+o7/tp/vv/+OH8Mf/2aVdXz//rfyZ/+D/eUFz/
7ZMwf5fScRjQqQYqd1Non37r395/YvwOQAB8IOtA2xSmJj/9hgO8CfifxO/4ME2dHqGwzE+/1Xk7
f1t3fjfmlp8DsMQ2TEsVn/75qX86ev8+mr9lFLt5SMn8t0/Gp9+K78d4/lCWzpaFajq65vD3CDDT
+fnL802Y+fyy9j866XDWpXDbYvXKyJ4brFg/7IZ/bPDHDejiF1uY38EPW8g9I1Bljqq/WY0uKuuV
6o6n0W2/AF0Ll5+bpX1LQGh6l2yDk74Vd8m9fbZWf/0mOFR/+SnZyT++B4PCJxkKPmWxQlNxomm8
Gn/xOTXnj9swdA6Vrjsca+HYP28jMCPWlily9mrF5Hvd78VVsdO2wdrf+CfTrVyxRIDuRi46r198
vD85iD9ten5rP+ziMMzGAW4l1vQIOFv+Wqd3f73/NE63jzvQ0AEYOganidTm8/fHLWA2tvxY5TiN
+2jHLWzjXRs7bTOuSVdeFBvgJG60/MU2/+TE+Wmb86f+4VMJK40rmC7TEpLWYlj5rrJsFi/G4nOx
tFbeL7Ym5lPgw4XA8EWzNdUyLSnE/G5+2FpHpMiQKHBBVnh9l19at1yc+C/Z6UvdjVZfaSksnGWx
ndx+HW94Fi/RyC6e98Bpl9/ag+0yK1o8/PUu+NO9Lk3dkJbg6lTn0/qH9wTw2vIi2xmXE8pXIk/p
QSYYXG7+eit//sn/vZUPJ64Rh3HWB0wtk8omg3lTqjDcOdLG7q+3o8/3kj/uYlvaOrZfQcn488ep
nABnDKHkS7qB7oO9eTKWKFUX4GUWSFSX3eKaJu2Orvj+9vKrs+nPd+U/t81o4udtw5M2e8diV+rM
3dSD9A9O+vzXn0/768+nqR8uEttvM3WSfD4wdJv5Pie21K6rziXAezluf7G1+R3/93tTU+d388PJ
UTdk0JQtJ6y9CRdvII43xEUv6m3xi5vLnx42NGw2oQeIkyznw80zqqs2kS27rnWful2w2uWbckMt
6xpcAMRqLsIV4fFL9DpLyrbFLy7MP7u3CcPQLQa0jqXJDyeNSk+5FxpbDwSJ4c+T8ouzf36M/7wf
HU0IyzGlo9mm6Xy8yLwRspsdjKhteDZ1u+ZVpaRGQvikPDDQMo7Kxl4Q8LLMNvkvDqH+h8/maKbK
Vln2qyatkg+HsKQ8IwaWkhIJ32JafYlg4hNL/ZKep7XFt/TlsFhcd66XrFuQ+U/9anKXv3pw/fJd
fLzzgcstE8G76Fa9i9b2m/LSI1Zb1w9P6hLl5OLmRuwRXz57L/KJ/uvGXAbuX5/M+h9O5g974sO9
HmBSacO2ZvDtFrvZH5656bl3USRzg9j5i5d2BaCsU9z2CDls8fqLzf/hyp03L3i0GaZh26r5YfNT
ZteqlhMKQpNsU+2aIyL+TRO4X5zFVeg6S9rz++gmuCE68hsRquvkFyf5H6+xD2/gw1muV5hufQVn
OJPZXbfzNsG1t9HW7UNwJ/fFGlX3sl7VR84CZrfoC5olc9FfvIk/VjAf3sSHCx2ZKj2biL1AJvCm
2FlP2prj8GV05fION/yqcrt6jRwSIekvN/6H+zOmfEMKm7JWIi+THx51utV0ma2LYVmBYSLouH51
+hRADeLSX1x1lvrxgWepPOgtPix3FWE7H7cV+QG580NTQWuHkQaXrQjuiCsjNrlN08VYqPmtVo85
Uc3Cupd1Z0Uu7XsGu62liWCNdTds9ujKAhMw2RyrbNoy/Yx8eZIby6m5hCtiEheFBSVfGx6ILozw
Nk0x+eeZn02V67e0ehco0SptOfRMmXgPtrLOdQvrSjiUdN+Z6xdbP5hivL1q2RnYpnI4/z4CjnlE
GC8YhWSnEGPNfT/Gzlq3av0gcU3zLO0ngtiE3/dfvDbgpMXEB7TCi25p1DIMHIcKVKYa2AWD11ls
BgU5QQqh6xM2pJroT7o5AO9umrCTX8cCR9wqVRhqYLWuxTeCVGZshe0n2ld1liQuna5OGY/VdX5j
d13b7dIq8qetahWY2FqYnERgeGPcLTQ9yJW1g4IyQbcZ2ww7SlXVtlZb0+Qi6boj2VYV9Sqnn4pU
TySIqLT8SyUUELANTbUMsMgWqrxwSYpAAZTnHayhKEPJWmjbTAHioGNFgqor6+fB0tsVIpcQqkHO
+Bb6rsOkt3Oagb+mAS9v6ox0HM+u41en8BAlyr6MHwGde29MqemmCD9VVpiTq2zGW3IYhzgC5q2D
UkTSA4j/tsvb2BW9cR+LsEMclzo7fJ7eEXMNaOhISR87rzXXQezZLmvO9K6ipY0x2cxR3HXw5fIw
8Y9ZRKR8HA5Wt9RtGa3bRt9XQVQuIz3H7zZwyRUj6nnZXnyNOUtlBcYyHxrSDszsikwreQo9D5M+
qb9LFZ4Ib5EEGqOomPI4sGiTtv9cT55A+ROfkiD9LA1zhH5PeEDm92IZVrhO1XaOQxsAzoV1tTJQ
dV7Vo7qZI+TaiNDXaOIvIRdRSUEWTqMsGl3B0delYwHYvw4y0sw7h04IK1y5MLuxvyk92nGO78gH
pSaKNRRVdU/+LUTV0lH0VYRNc5c4NpBvza7uO8+sUadl3aqBwrtgJJvTjzehe5LmuqpHAtmUwVR3
eYY1KTQySWdUN6FXFuk+7UGBylGQF5yg4ei8nAs2rG3QIkQ+ZHmfuEVUosu0vdKtJpP5aqOzx4wy
3wmDmOEYqOnFIjR0OaQKlPR6gFTpVaSwVMBzG+JzsNs7cKmZll3iRGNKnenTqlBpSfZwbLg7Aohs
u1Dbe62NeAjT9CIFfEafh8xTfah9km4UDeH+LJFe1ErW3Q7MeC+T6sECkQXHfWbIJ/S14Z1o3cYp
QAGYE8cEKGqQXNWt4XfE5anYBnCY8zdg16JEL9RN25gZOrcsM9d1qKkHT42r+0bk5lJN/ebN5tJD
B+Dj+1qYYSmPXU0gOGk3sK4A8W+HkuSsIhrwZdLTfqpxad4gTJlPbSU4wy2dx7KS0PCqkfVazk77
ODI5fQ3IimCuaWotgeMM58lPUAEmPunSQ5IBq7NC4zUjpAdmWEEZ16k1OTbd3FMNq6lbBVpjrtMc
JL4uCTksvArErxdIcR9OxLoKia/Zqo2ecZtPGaLIM7SSblf5jfeoVhhqczp9ED36t0Hd+zM0mBx5
ifUhtfulZb6pznM+kaxnHBLcUg0aWdGQ0EZ/tMhu0OEg3F2TvUdv1X5gGT0cm3GbdleeRWKNd277
3YjSHIsB4/w7n6slIaovetEGtN9oxpWNaWhoRu+D9AxTWfXAhkNhvBrFc1tHF+HrV5MMNbz0drQE
zzkF3yaZumWIqHTmXxT2EQbRQhnNZTeGW1WORy86doaFZAPDGPfDsTxxkmUguWr5DUg+OqQIO9hD
F1bfVB1qaHKcnNvK20V4VppVoq61fBOPm9pbMBgjvwnLtaGeJjKcyKz3thqPFbjEU9mvGjO69Ga1
0TjTLAaBuFiMaMkyBkCAlSDHHpXm4jRrHdGvf2eWSgrAPdI4xXt/lZXRzucmsOpBr3plug7b7H5s
snXKaG6h2sYl6MEuoyo42EP5uYO4RIcixLOJp7IbzkWqXFBf4cEBTBk5oK+eJ5RaiTwkYMMyFel1
vLPhWbbWtuo3VXKxypT4m7fefguMZ8W2lxOPJJuBRkgGr1G8lYN1Fbc1n7NdcP/CESNQfsX9urQx
iIHVW8tGTZa5840b6tIDp6cyfrXFTZfDuShORrtPx2/0iq4hPhAEegV9eWtqrHXESwbleOnME7ZZ
D2TQImaoBlvw0JIG0sXPLMYW8BjmqQYUodsyjjeTgdiCCdiNUW96JoKaa+qbCdABNzbW1rbz1cb8
HFuXVH1ski+x2HYFRkiALFn2PDQvEWL90T4HvXODihzQRL1hhMODQOwJSoTTUaUHE6MsDwz7MBUo
7LTnqoBYLM6K9RIzr1GDJ9VPUWB/bbqHUr5CWN3OWhBBhRKEG1FkGELBQqgtANgbAmAXDoKYAOBI
UyBlHFdZ17m68QJQFk/zZiwi18vXXnfW/M9SvVGoJWz7DVIQh2VCbTX33qvbnusIkl9gbEuy3gQW
iv5MF/gUtPlnCj8sTV8CQDpMoDDxlo9O69D7BylAWYZU89pCc9I3/jmVzc7rDrm8wKqsk8Kwabyn
BaEdrbFotegkY2gn1kUPYK/YciWLGxtGff9k17dqeO/Tf8PL1uDSn2NtyPZbEgax9Pr2HEbHJH/y
p4eecKTorUhf0oqYD3g6+njt0ElHu0iAJXZLnFo5Rsj6qiOwO4JaZkRXVdLfTvDpGz9Hl1Ddx127
rsrg5DRVDp9D7pMeY38Nu6wxjVuw62uCmPGWJwBrZlSzc3Y87d4YJmYzk30fSPU6K/on0+gItDPP
fd9CqbAdMrYMIAlUsSTVJxFN/jInl7qxnlRi8q7zGm+3XUSQojzXws87SPuxKZFZaySaoS7BGL5C
0rZO/GJpCIPypWw0147jbVTaV36jPBLGArEWeKxoJiLCNORQdn5UHEnCUZ0NF9zWDeqkaM76VJHY
PVhVVPR7pK3IApFDUPuOI6lanoodx9G4C6fkAXFbbwPin5URKSgvQ7K0i2ZZ6LrOowCHlBx1EtZq
3duEDmaHSBPFzqFwDe8Zvps6uibv0dNa1Juqhp860mSUkvKjzr713v/qFfaEkNubKKC1MBns666G
cDdDMUm1qUar3Slxlz5HUA8HnPxeaHHTNSOENUaO/tvVSnB+20gvLTgUDslBVxWG1scSwcidJ+Zx
cOd76d0YSj9Zxgp8k5Uqpo5ADK1UbiaMaOk2TpoqfJCdV6kejDIcGTjVLQSry16y+FiBGUGIW+pG
cxfqrbkpNGitqJghPX1fs/2/msb8/zhn0WmbMZD67+Ys1XP805Bl/vXvQxbD/l0yxlAtujnfl/P/
GrLYvzt40lhdqlIzadKzvv/nkMX6XVi2aqhCA72sztOUHwYt/LqU5P+S9iBVx/i/GbQI62OLWUgm
PyQ96MJCNEIP/cP6OkkNkuE8NaPwhCZjeB7n7rBW0LOcJrs1FewswAe5uY8gSJUB+Y916anxXVkZ
8R3UN+IVNftgcYFddYT+rVURiZ1v6ibmWTC1idkuFD3yXMb+FlowL9tZjWFtiL0sbxys8gy8KcYY
JI94Vd8M/LBQfrv7CrEnBiyr2UQmJrtpbKn7fVXyrGuN22bMrxIK0snz26dGrxjtc0+qNRmc/ekq
FJq29zGFbh0EulMYe26R29FBbwz0o9C0zySgb7RQYHmI8dlmDuQgsxZw/z0xrzgMZa0NenSfgghX
LCd67dIWvKJqPiaVd8iJV2EuTcWGbsO/0ZTAvxH4glxcA2THO3VMesx4T+But7cyWbkVvNbnrt7F
oWN+UbiRrWAz3Us/qmbUZHIx2+RWG2L90CJd3aAMYoBhd+mlnH8oq1ct0HTMd62x12WuYhcnBscn
CgRQvvycd8SjG324BI6o7QNOKzf2MGpYpG7tijqTeNmMbSZtJMaK0Fw0iL2bwWUH2ScL2GpdQSQJ
tn/NXA+VX14Hk0lCYix9+MbgtXGXYqrGHMCAsNn/+0sU6M2+0xBjkCZabsIAe8LIW8d1b9V78m9V
9Jcx9g+15CVxP3uerJRcSbuLIxtxgoE2EFOOs8mYY+/tLH7Vw6m/TAasFNYR4Y4kBObN8/c8T/+m
BEjZNaFSSZCB44xADYntuiWJfVhmrQLWjj9zg9Maqwa46q0iifIaEkrG3gKS6Nv/m6nz2m4jCbLt
F9Va5c0rvCdAAjR6qSVRUnnv6+tnB3rm6r6wCZANkSBQmRkRZ++uvpDvedMCLFS0W+fFs82feuZJ
5wUnOeNqTSSTVJuM84BecJdDETc8y7Bsnh/0BPRSbnPAjWIO38xzt/fKtX1YcN/uqDX3EY3QbDvT
mwbVkKlY/WZ5Vv1wfeUCRcl+Cc2y23hFETD33XvnwWCuespjfxMAMDpPsQMiICk3EFiGoxsE//sB
SjHvl4lx2ygdtlqfRUJCnMkJEqu0yFfm5UctcUtdgpedRDBjCWOSP3vjMqJsic5qjOUQ2USXTHhT
YpyzBDqRwhBcJ+PpStgzl9hnKAHQSqKglYRCmTaqQSQRFNVIjBoSHQ2o6UiUtJVQKShKZVszvlCS
Ny11dIUK471TUxKidtt0a5usiTUTChjePywPng76dB6ILCuOmGIZk24tJOaK/+tEQ888qhKB7SUM
CwZyRWYyPPkSlGUGpocPTHg2qKaDQpq2l1htIgFbV6K2o4RuFYnfUgea8Gl6t4BC+koLdDbvMTlH
ADHxZIIUS6GQuRLpjUPtjRn7TKK+jYR+W4n/RuSA7fS7l1jwIAHhkqQwrPp+i+CLDMkzRiyB4jRi
sr32rhpJ41Aix66EjwdSyDppZFViydSBVqMElSeJLAeYBDmvrxnaqFb5M9eckuQ4lM9P62fyuZMQ
dC5x6P/vS5EEqp+3A08i1GSp/931vD+R73je99+DTRLJdoke7+2oLA7PD2Bze2KWVbMwJNhdS4g7
qEh3Pz/rEuxQi0Y33zXd8dZaqhIKl+/r2SNBfppvPS/g5SAZc0uS6YUEzYEasoP6d/v5Zd2WNLoj
3/T8yvODIrF1lfz6TI6dcJW5/ve157d28xciHIZZpnna9ozLvFV6CIg5QpjEMTe4h37nvenLOC3V
PZOxwXKU6L3bsGZYRqsdeGqDu1Fk5XZSg271vDlbf2fPs87UUs8wQjsQNBEK6Htf5mdo0Nid5Rax
eqCb+raAMs/Iv2WC/gUJYMEGsKgCkWYFF9DADUgFIDARUlomAhUgPvoaMEa1qQU4EEIeyMKSYj0s
AkWgBEg43Qv2O/ig0d0UcEEvCIMKlgEaRtQ0U/OuCubAhnfQDIAPIkEguGG7tQSKEENHkBFX6kcG
83omIT9BKGgCU+CgYROZW04USQS20DhgF4gdEVUJH3MP/CxG+wifoRNQg9Mo1xpyAxsB6vXdOofo
ADCQjLdAHvodJP5PGbfkYYBARNAgcsFCOMXKghIBuYRvghuBw+ZVgyMxwJNoIgwUOiVk4CjvCe06
NPfVL97gjwQWRabZdws2RQujooNVMQq0gq7yMYdi4VrmgeQ1s/4EBUo4FxE6uUX3qhT1BYcJyF2D
wmeVfbqW+jnGGlOLy8ohx682F0LfrMmfNs7qJUGfFza+N613bgEe3zJkDAAKRzO2mB+A7EPnSKF0
RILrAMPzx5YNCxwPW4AeI2QPjLrJwoP1ocL8qIC+tHeLSTYHHkgHF0QTQIgOKaQVaMZiEHxIBEfE
hicCI5TIwMy4nwzWWre0V3ZBPl4ZM3xNifT4xa8GOok8DKMZf1sdsYjgSyBqrGMBmtSCNoFf/OKZ
JcUvf0UdhRqM3b0asBdgomiwUVoYKVat3VOYKSlzhdQ7uRIwZnck9Ah1mb+LgFYciCsm5BU47PD9
ySVV0Y7ExCvz27cgOeTx+NPXZxblor9m5n2Gh7agU3u3IbwEVXknS08Kql57EGAMSDApRBgfMgyO
ub8ppBgK6Q3cmBZ+TCQgGUOQMrzLiEhCmWn1NVCddQ97xhIIDaFOTLuE7zl5vkRwalQB1hSQazoI
NjMkG4fvotTNwXK6t0P00o+kriHeBA565uTowsOZ4eKgaNuVcHIGeDk2bh/oOTMUHX9wDo4KVoeI
z58A8qYjwB3L5JvseQfC+DNm4Ys76mCdyoGdunDUEL03UETp3vR3BBHJWQkt24jDSFfGT7x/XFco
CGpUBRvjmXFS172nf+U8gyq0oAhqkEKhqxGM0ChAIYPpUcvw8Distb7adZmxnIdx2cEhaibeWj5k
ogJCkQ2pSINYhGHpUxeEkScwIzL9gjZijhQjuQ/tCOoRiRmTDIegkAKflckQPFIsoCQfYlIOOQlW
3y6BpOQLUikUuFIa2td8Tt+zAS4CfjqBMM2CY0I2NlJkfNEF1FQIsgl7wrKE4VQLzMlmCtaH7tQK
5mkU4JMn6KdSIFA9yU+BQjWChxpbAUUJMmoRQo/SoUh10KRcqFIFdClQLF9TcCAL9WBe/YEJZFyU
0KgSqFSG4KlMOFWRAKvwSXiw9KIvU2BWOlSrLGbvCuRqENxVDffKgn81w8EioPLVO3Cx4GMB5kbW
DDGrh5w1WLziVVhapkC1vBC8lgpna4C3VQh4q4HARQHpVRMkV4EWShBdo8C6csF2IVVZw/K6QGzP
CRdn3y6ErwjSVyzIL3bVywwGWBYCAzMtsGBTl5xHq3rV4YVZAg5jBwuNT2BivOzgRCV36rbLRnBj
gJm6ZSYIshwWmQWTbIJNRhzXAFkKMsSNiOkKwKyAZKYK0UzQZpVAznRoZwXUs0olAA/5cgkt9OAL
GK3jYCbbgZNuETYXeBqnorf6g8AxfxnYatAkAKMIbs2Fu2YLgI1op2zcf8eQ2cYRRFtiAmsjcwBL
lAh6xLYzgucWCdht1qsPQGXrGOJbLS7v/EuFA6dGPAOToOGCkhcbrLgUZpwl8LheMHIePDkdrpxJ
PUQeq4I3Vwp4DqPBQ4FENwiSLoJNl8Koa3tgdaGuvxjQ63LB2LXw7HAbwPiZtyOcuxneXTABvrMh
4E1k3TLOCDVkPMohOExB5ZFKsASdlwlEL+nuJkw9Yx4fs0D2Bmh7LdS9GfpeJhg+s6suUTj+KQXQ
R6b7XkDs8yD3BUixFmoUfcTRPurjTxxHD9Rff/pYf22VbuUKAnCwM9xC1sOGDZiRXhsFFqgJNVDw
gTUcwdkNtn5bXbzE+mboHMaXfa0+w8DcuYLRDdlrulAJfds8DVAKNYK3dLMQYrOMmzjpBWfIhX4R
6gAOC0Ed6gI99HlnzxR40/cZImLgsFF3/sBt+kGDqF4QblQ7EKIjbxbPHO5hqPE0OBeIBycnVB8R
5EVGqldKna7s2f1I4vg3ma9XU2l/z5t2MF89rdqXtMMW1lzGK68m8hEyMq/rPaAPJtjaslw0xJyQ
CZ8sqJBcV+iEIu0RXGQHN5LSL3loQJIgr1cCu0yib94f2SqFOOkKetKHQblwBEfZOfat65pXCCu/
FDXsluCicZnDsOSNmMqGhffgBOGS+tW5sIYfqW+VVCCjJVXDvxWoMZVw+Vx7KwNWpgYzsxZ4ZmSV
v4LklnNG5jTBu42T76OEtznD3RTYJVbH73GubkH7k3/wMkTpeRjsc6aDwy8D8P7lPU9OaqbdOovz
vl7RxZxbVhbk7fxR7IBzgfJBX0uSHaAns5iBsDj55DzVG+Zf39PfjT5c66F+nAelWMhTrTPPn8Tt
rU3D3eSSWe5C0mdgceGTmnBKK9Xd65V1duTlXFGriC4dVFMPummdNDvWxjHbj0WeAz09WZR3jVA/
1X1/tafHPKInlwc0CtrWRm09TO2HCVHVcuJrDGHVhrSqc0qdIK82/S4TEGs4qhzEYLP2A5DWtjj0
Mn7uC76VhlxK6KtnqP3eCjUAzmumfnpQXzPd/YW/5DxBgy1YahYxfFgXTmwOL9bg+hHM0R8qP1+s
cWAkaYEuKxiz0L3PKszZRuCzhmBoafDGywoy7QSh1kqUkw6x1oFcmz8RtgKzDaHatoK3xeR2jOHd
OnBvW/i3qYBwLYi4hMzJKIDI9Wf11tb1PYedm3s0sXuHuZzcUF8t+Lq1gHa7rH2dklUEfzdNaOuA
46VI8KcWQG/8RPXC7EVJDLxXML54jFgMIPuOEH4LgH+9o956I7NeEPt8sb6UfMt6aPt2xazWtnMn
rHdFsLaeAGFBCUcCFZ5fcwjDfW3e/eJ5DmyX6mEM5vbETDvkOz0KPpoJB0ROAHtIYrgRc60v5yr7
rSzyyTFXpSCOgyrZsKsOVzHr3jYNACH3dIAWlcCRQyjJjPaXm8nqPjT4yQRFaFRuR1/tT7qxntyM
DAS85VnAy4ER8+c2C2DMbnbGW/9JbbL+rAfdWOG1iPXU2CClODmCdPZhO4cwngOvWQFJuxhRGB6J
VdD9U+YXqgBLCz60KaBoeJ8vvaCjK4FI9xM4aU/A0lqeXVtBTWcCnTagT1eVXr578KhtuNSdAKoj
SNWNIKulgJLAsHYEZq3YYK0nAVxHgrqeBXqtGayTFEAvmQCxVUFjFw6Q7FBw2UEOOFsThLYtMO0e
qnYqeO0i+abemNFTGEG/QuC2aBC/lzC5oeCEi14w3akAu13lR2zFOQVMutp8jVMVcO/e1LaZ4L5j
AX/vmwoIOOMW+ZHixZ2lOIESrtE9w0YD7ChNry3hxzqmZqYEkUoZKc3WMxMdyxBEZFAn0yZFhFFV
wLkBk5dD/VAY2yLLtx2rG3E85ksbUOaG/KoW+/2Bfv4C3wF0DGJY8OKSnVpXL6nfjuvWKX5opY0v
gxYfjkXQ9SMUMguLFt131H4VjT7FB19q/tYailqRZdT7hrZVGefdprGLta4060hg7Zpg22347aGA
3JnKwZUz9mijOTcNFtsgvTHudafppwIHEOFrhyT6aB0s611XNLr5+BQi6PG1YOQ14EmFgOUnQczX
ApsfBDtvwp+fBEQfEExTra7ZN58peEJ4AMqfPupXlM7YK/rapRWoPYGlE+lNuJbg7jW496UA8Bnj
qTaNQPFpv5iAQwHlqxDzG8j5oyD0HYHpJ1D1cRuUK1XzvikiUWiCvI/UIGcaLcAzB5SfN/OPKtRQ
y7gcNAPTZe82pGfFstXVECMGtwz/L4fFSUowr56g/zuRANjYAEqsAKboAbrs4NWDupp+6szsb5S4
sRZw0z48EQuYGAaAds/rSKQDVU2VqhcRgRehJEhxEwwiKXA1WveiLQD3RwFjGJGv5t7GErkB6KVk
EZpXk24A03QgqOCBYEJAiVCKG8HT+tMktoTBGz4Hd06WWUPcl22Ml2e/AxPDQoJqwa6aPRBJlrLJ
AEGHjQEtPC+97EJTdWJOyv8DwRBxgygcNGtfitLBw+2Q43hQRfZgivahwv8wiQjCwQiR+cBtve4a
iSrCFmkE42ZfLhYJ7WPWXZQSOu7NOW6hstZLy4zUZVK1Vyvqg007GQjfMsYGCt3/aersWdoIcQWM
sJIjBTILmB9HJxgeyVhssbSCV9ZRUBEiXNQw2NlvoR6rkGOQSYMEXX1XQWQuGiTgB0MByq2hV7MJ
F6BZmldjh27D6CCfgtipYCZj44hTElngVVSS3dgOGY7Sm1dXBB6BqDx6QMmg/ChUW8xdCxmDc4IK
VU1mnRItkVLLsPcC/AZoMJgdSvNbPjG2Vp+Mpj0nohTx1PrgDOEXMU5mEGEzc/EqmEESFYmGk6Qr
y3fG5ugTm8TJwqnjx+5tMmx29a5qyiH3N6koTvivO0KMqJokW2i5/rNuurdctCiYram9ZZwRBg/C
2qyhT2nwqMSd/sHoFYvwPMs59aVLDvT9+V2xhIiIZQ5QsiS4WWoHc0xPB5bWuibyFiUZ/xjYXDqs
LgV2lyD7rHC9NBaX16SvphVHiKIPr17pMjw3vTfGoYoXjihj+O0+2syPV8nYWSulaj+zIaOvY/Zs
K0Q6wzzlwhENjVOSXXZdwLcjyg4lSFxQOQ8mHPMthO6SEbP2ZjNaxKzSYO+bSD3Nsc7VBIgmYG9M
OOyoAFyLHMfrGg6U7t8GwQrunByHDhj4fe6ZZ1aJHWSmTWaaKx/ig46OxeuBL5Ayx8gzYuZB9L4N
MFXR+XwY9lQsWnfb1VwIWt/7O6UKxVCo/416rgF8Oe4PBbURjZLvQRkx04wWYKP2bCbDNRmwBhqv
s4/aLQsuESNG8nnm4DXDNARf8exjHkpLDET+wOACTiL2R0xTgUWyMU5UO4bJj5VivQ+YjDr2X3iN
OBgjrbd+ETaFEZ06lxYDUgLBNkIZRJR7Y9NL0OlD2KEqpcZFVTGvYRgvbOxP8qM5aIYifj8rMa5m
Wl40JD5Vad2obS5i3pBtPHAJKZh6jLg4+OnIqAKKJ6WhQGXcqGPQyGh2dmh+qJFNIZXZRsApxwkd
VMXwb4MeqjGaBxtrdhRrUvrn3rTeqL59z0il9PFWUdfDsbgfXJon8izMSnV3kVEZLsMljbVnEMNz
ECSirHLEXUVmOBeXFcZFxoZM/FYZM5IGwitbzFfFZOwS0APU0Vlh7StgBzTSrNoos6BuHqre+aA0
tPFRalWotWy2V/ME6Lh/NcW81cUMcOkv8s81iLlSBF0MkW24OgG7fWWS4rUXj1fELwRGnwMqii+K
vRebnJnCFklBAVaKC4wZtwkCA7Sp8ifwz68MjuTUTxrtrNLYd4Oc5MUtZvRztdTNLwd4KOMQWNhw
GMFmUzaOQ+S6/gHXd+9DRiQ9tDXRlyEGAPcwUqDwYYEhaHBXkYbtbJwZbEDKzYHQ22cYapnz8Jee
xkJmmZfA4PSEiAgQwDXt44062/uRoZNoWvWcyDOethTxmomArTf3jGq8B027Yym5D++0CveqgVGM
F1RRMczdaVeF1lSF2q0WSba9GoPxXCB+o2W5tpFVmAjhHMRws4cgbhi2oxnvULnH+XisMxR79fw9
5sqVgO5FRTNXuVcV6ZwVDV+c4Na9zlUzLM+QPo5dmIFpBgNDlFWzwhxEH+wnmSoyK1iOdAleQFld
aXgfmdsBtXHU8eAVTGclOkeOCkNe12n7QJR5ojfETn2hxHlw5nkFFIErqnkuAZQEyXDJSqxWOiJN
rtbbIA+MVYKfL8DTlzEij7WPrPxNF42fZvcvoTELqXk7G/UrwW3Rh3nUJky4piTT4QG4G2ZSjxmW
wDDor2YSf/eT8+JbwW22EsaKDNLO5i3DMqja6AYdvIMj/kEVDyHZao7R1dlXSzBY2tkqhu/QqC4a
R2wu/9/eVO8Sz/lKrOoz1bRTys8U8oIrg+6cd/G1KTmGe/0vxvS4UqtkkUWvMB4m2m5Nlb6yIQbk
9oKrb1WzGrsyMzxx2e1QeMRQucIdb8i7GCuTeqM4wTEY6dNX3cHS2x9+NB8i7K9h3a1ideOFoGJS
mrIUpXlrrSbVeY8H9Sg/h82l1WYPqUJfLLNloA0bE4ukhk3SwSrZYJdslS8P12SKc3KYP0VvqHkB
0irtVoBHQGu3Ex4eaGgWENyVPQ5LjAXUgOal1kZHfWCM0QnebJuXfhVpd3wxEGyw/ehf3dhSl5Qx
6LyNt66nfPOLtqLRLEflKEZFDb9mWGanEtGbO2/NvnwzncHchrgiO/FyMn85jM0v+b7OHqCGFjfq
kBfPPGQVuNk8s7CeiekzplXcHWb8nxkQGXdwPlS8oI1b3Cc8oQ6VPqqiLvLQEIsoMJydPIvJADet
tNjSNsta4URYW9sJC2mf3jWcpPITqp1xoMD5wsH6g63SyvGik1vaO47FzRKiEDbTlhMPvtMY72mT
YZTDmaobbEXcS9o5d9Oyj06LbtKcf6IMjVg8y7deSa7Q/5gvUveQEM56zeCZZr95If6QVste5t5f
QfebQtD7Sfyr14arWeknWwSutahcNTwPonalm+WtwYRhFcT7miaet2SGfeOEOiou9i6Fav5VRRYb
uGhj0+pj7AGblTVGlhTcvpZfG9Vpl2YdIU2144PmuouyazQO6BpAG43TUlB8tw5p/E6jRo6u1Ifb
C5zY3DYit2V6JFjN6fAjHxqysM+xgyi+tj1j337hQjgUUa6fNDeAnclDEYkus8+MnItYdxbFbi6y
XTqFZz++pjoS3kJ0vGVXfrn4eRsR9QLQQ6UAQbDF4QsaWz/MovUNqxyHmbYeHYS/FavEUhcJMPFD
BmJKIRJhCHZowi+bwvscxB3sIBFusQk3Y/DaUqCebTTDtsuCW4p62Cg+GjaEq8ShrqBiJ84qNMXD
wAdL1MUFDuPIRmZchsV3qd2TCHe90ZRiYeveXPzHvoiQJ1EiG0PxDUdxa8QV2ICZJyQTgXLPwCe9
CI7nTGTOIlmORiDBiROA2ig0FMwiY+6xMjN7wwj2xGSpmBhWfXBqROE8qsicfaAKy8qAdM7FiGZA
h8Q5T6dTUoFs9C060IP2MdCDP0UZp2F2/Twhp2CG7KoZuwI01M6gMl3jmMYqVaxTrNOx6KfT77iC
bzxjpS5ETx3wyt2OJZA5U+TVUOx2ZEPmo578drBbx6K5DtiJbxNRX9NUxThT0HSw2RNlcGTsUOsg
GLDswccrasSDms9+mjaKiEOk4PcjFd22CahoPWHgZtDhGupMgWDmzmqlJybQfHgWh3KPsR8O2SV9
F4TeBWZvR3FPpt0ftXZ4rUX9XQ5IwJNyfhM2O+QSBOGDqMJ1nOGNyMNhlYWrSYTiHWZxZgkvgUJ+
swaKM0WTto6LeqVPuIy6uVxn5HRWU8GyVxoN6LF+4PgeWNDpwQFyPrBZ8ZCcD3FDFqNbJh768w4P
uuYxZArJgQ2KSNJ5dWprRY8+ZReimIjUB4zquajVnVmng+So66bx0KNyXuh4qR5mAit0IZCzD6Jp
r2ik2t07Mu5ixZHvAuRiy+bgr1F2B98ujUMKeAElXrPk56lg39kvBfCTLcCfU8m+QsUXP1ILpZnQ
Q+aZ1i3TNas08ONFWfp3JutfC86E1BTakxKNv6NMg+omavr5KamHv7dKqhM1Xu9U4bFn5pMEKiXs
86SgfWZ+8aOHc7bGPXau0TEs3Ib6eaH6p96KCaOg/818og6xzVEj8glh8AAveMlBUNXbwkzewiDJ
TlZ9SsJa2UfzfK0BWx18cB8cXT9maz4gcDVWXVoU4KFfOZaRYVNHuk+GBZjTdJhX4bqwSP1EpU6R
FbtW90sO9v2b689vitYxeKS13ZrU3nSIyvqvG86rwK1pco/+rqFlUw69+l0VyyROrRvcUp8lPCPq
Y6GOi5SPUm/zNa+qP3VmvgcTm8/A9zZx6YQvvaofAyNEeuNVP7GmxrS/P4fQHNfVFG9MxWIiXRNK
TKqArjcvk6vs52RU7wPz6JWvfQVu82qVzM6OQ6xhT9upDScgL65/+tGfzk1eCx+1aQcauDPVYTVM
1CEqdYRc3VyGBihOhp7Xh+OzVBpaYbEGLyTKIfq3FdcYQjKvABKZoYj7XcXSvrVi52xkDoQphvud
vkTfMxFIN+g5VmmwUhKwnKXfvUSuddKrBnUqA/ybTvjbnhkzpUeDabRC+9D1wW+HyaapGb413Yqu
rhP/GD2YhvyF1p4RmCtsfFua5gl71LXSlJTco2g/clJbdk35xnjlTL8bWp6WoMGsO8W81lDqSsYw
jmOn/TUbXMaG2xwmNoWJCsdnzADQWaqzT1zN5gjKfr2Mii+UZOUyU70HWjP2izrxgrM1pXtXzy59
Mh8UFmxiD4coMpt3pYxPg4rvsaumz6yMyGCk3rrBblbnULIZt/5Zwl9Z55n90+J07iXJvmbiwKca
x16YqQkDgFpaBQr/kH8JDV7T0eBrm+ldtazXYGTUIBtbmHB2CnMx7G6Z0bJfMZxgXYU6RrwiB/1D
fMB1h7+ZwTPm0zNJ0g8WgGRb8X/hmiWgEHTOhXM8g9RERnqmSvgvw2RxQDjPH1apgtqdcvNCo3e3
9Oja7wPTAJtffnt0RE6abv+ExmVwRkwfYMySVT7DestB6AX8pis3t4srbp3F8xNeQfRd1dLdNo4G
ecxmcjLXcq5txMItNrtLUDwRWCX74owtr5O6w/cCEJTVkB2cDTq4ynjLFD24NWb/b6FRk9ujopjl
QDiLLvhVF52ydo2IuXvv98xfROt3qdqYN4uBJBol7LPZffUaNfA+JDIQTHTgQiTFPCM8DLISvwi3
bm7WGzqC6XIOhwOcPW2Z9bwscgWPpcs5YmUU7cN0X4Y6e2cUlk1TQfm7dNKG9mPChni2j1njPdpS
TShwVKc2Y6Kfetybq2R/mKAl4TZO0RGV90OZCewmkYaci3XQHRZO8mnPs7UpPDqCTq87R8/zT+g/
A/SK/o0qSlGFDOH50cMauz+m2YZLZkIZEVHql9n1l77f5ndf/05IinJcro4kODRwG3Nkcf23yk/W
7j3scGejA0pGyqjRi+pQIhD+JojWwaju9LXtkZKkf/apGoa618sgpKyGiCM1su2Hr45vXpEz4sUh
rfKLkzUNb5rmMHdl8Uh+zwu08PU11VjGCiLecT0XzWPotTdKA8BqFRrNOYz5bcFM6K5vms/Cstsd
XVuTYlnAqwr8yTSA1LJKFj7O336lJrvGzjkP0KSczFPvMXFR6qAvzEEsR9GPvI/OFJBAqqXjq6U3
BJGyhtFGD4h85b2rOv+UXtIE4Q8l4uru0xy6fNUlBRL7xma4gmRFP/lU3rzphZzlr7DksFqp9WVs
nAr6WA5JtWPC0SsrCl9Kf7I6AnC1VbJbrY6aBj3XLEnpCSOu1aLf5BNOFvlORwmU/WBxjCwacFJx
8K3iUtmqdldsvDink8PMiJ93lwxA6HpKEgqljLiahemzOrB9HTn+WlUYXEKGRenKPZiZstdWZLxq
wzc6Oi5eRXKlevy3bpJtETXzvm/6X5lKHzWteFc5hT6ubGcbucPRzPS3wGKy0mucncLmGqIGoLVy
wjUS5HDu2Y5POalVh7Ji3cVfgEaCVez79QohX9MqlNljZ1iEfQgdE5maOW90L8yWxrh2EZmu4lGo
7CapNZ3NY1jGzjpWKQb0+XbUKQpCEgsM8NaZTl2y0OMfQ+PutJ5grDp2ynGuvK3NiMO6neJfFrNl
q2FmZ5J4497/jLheLQifO6QY4Rpbtr80/WjcsWO/KqqJX3MOV9Cw1I3lTT482QnGvsvVV+W3b61o
R0x4PviavuZ41K2SPOw3VUbYLjJfQ7O4pIzhrYLoMuUbhYm4ZdlNJEAGXtlDqzBWiDzd4InS9ZNq
0ddsC56A0R45QBrDtpq079qN3kyJ9bU983yT/3coEibDyA+v7DH6sIzmHNn4jl2Z1BqSXaInqzD/
NRqWs5hCyjx0fzV2Ud6PKTwiQtS/46SibTroOdvOoeIqgfl7brrppa8Ti0WGfW5jMJ9lw6kzXOen
X3OdSw8N//1IywbBkZFW9ymAeevNsXqN1I4zXCt7V7bbrRYyiJWxAW4Uhjj7OZ7I9jADlsfK+OXE
Y7/wQy1cB57m7Xut/Ggx/h2TqDU2KOiGkkE5tgJNVb9PztT/gM2ARIsTzVtBpLFAAU7Dqeso5fsU
A6PXOfbchyaZ6nJSDmkw2ae0ysajm9J4cVM035VmU7+YBK5JkaZTjePcqsGuG4NiFcJ+2NCD7y9R
pD702c2JXcmaU8IwPUIyo4PJm7DsycoWPQGauu/caGvnlnGqAo6yXXZ2mVQ26+bkpK3brow4zc4c
jihAZPgaCh31d6YTSaw9+ka5m88/58H/DQp5eh39LmINSnyayfr806tAkjLCQO56UF9YB5TNAP59
F8/MADQxtbkhzk3aPP/3wasZP4ai7y6I1EfnOMjuSp+VO2WYovPzLgYyzcUA/3odV1rBW0yp4OSa
HpbpMYZDZ0X0XuGVTmBPhyRDCFVu4sjvPhSN6mIYqfku0Ybuo0up/3ux6l1cAvUfNE5avf0Dcjl5
GYphvBQFIW3OTO2HonKIMa2BVjrV87Kyh73ZKO3RmCyhwBd6e3zetuXOoMq5s4t8dzFq5XjIMl85
qBWpLiXrio8UvGCm+dV2YG+7z9vhR+T3nMpNK9p2STJgytTKW0ptbUG3vXMylUWZWSn863woBtiz
5Ke1Za9l+S3wdn5dUZkorEeW2DWDNSQfmrlamdWXGebhSR/YuDOXcHaKzjv7YzHv1SE4u3qanPTe
Cw4lu2KFfAe9cDjO8qup4VQdZ63keQv0/27hCq6Pz/tHPC7/faYUVnJQxbs2aNmBSLcEtvmM4fmY
2Xg1WvWeymCmfPDsND4UQbVtfYt50dZpXqOrNrTZ36JhS+3phfFwKAdZVtQsvSSn9V7b/iHA0L6p
i9pdQ7FgyWS/X1qPqtDzB5Brcxr2LFcVJ4XMvdfGYabo+XDqacaM98p0oPkY84qiqSbz9NmPrtGN
R0TbrWdPsCRh/9mH4b3M2CSxMnLKj62V4aoZ7OA+ZEwpstguEPKoivJNh6hNoIbhFl9XW2pw9vwG
FdLVQqNlT6m/R5yTD0wGMI9id3cD0iXXGWdbOb691ucquSMyBWHKrgQ4ux/fxyCNbuXIqd9ktxXL
B8L/b0SWosvzLq11V35TccYyY3ubDY11Z+ezgoAwrUvACfzRJvvekppjbn1wFp7cTNtBv9hG8Pb8
Ii3wTTFY8dXMv5hsc+61nrh3jx9Sz7ziRvXcvQMpAVhQD/5pGDitxnF48yvKUWFktagTYv/ueVG7
tkfi3EZqePcwy4lIe0zgF/x+nWmFty7nd9csSXwapXKPraa9KKHzeN4CjVC/ZpW7BH24KZgzuU0K
E9Zj8VsHa//WcwxlfxdeGEjTX55fAr2wGvX+LdM4VzlKFz2o7AOOz01132nECiNNd3kiPA5O8tWK
sm8Bb4uqBhuQqu2Sx8iijn8c6VFuhMmj9rzsWFfMpz5vtjyNudqerbHkuqWmjxEk9RVqz+F5y668
8a2jnpzXgffWuA8yaBlqzG8r4XXRRxz/pnGuH5Nib8o0029hFZAD7ayLE8caQ5vZtlOz9qFr1Zfe
ZQgJ5VbVCvTX6pzT6FjNw+EdsqB9qGxsLXtABae7l3P8ao2uPTxv4gMEQxvzZ/CUpnvUfUGDU/HQ
WJiM10IAGB7tyMW/yCnXPm+O45TD21SibYr04jF2M5A6x7wiQNKWURlMDzvri03cFsFmjNvp4cYW
Wl9foiUbVemVc1CPCX9/PjSu9WZBVTm2SprceMK5X2MYqK+ydv+87/ltihqnaEmCYfvvvrIPq1Wj
D8DG/9/DqV1orEsL+PW/x2Owtt72FJKW/+4r0rrAj0aH49/jVWXTHvUxfPy7i6qvdS61lCPU//3A
fsiEpRL897P99/PK71HO2XKO/ejl310qSp+GwenTVBUBQpm+QkiBrbEcLm4ZJC/PDwnA6RcbR1Uc
MQv334fA9V6IqyFB9f/3LoN977VOr8+vlxbc8rEBUNqBOn2ZooR8Xjdzjkf0ywyExU3DqdKXmWbG
giRLu31+o2MT9GKUDhWkEuS3trD+h70zy3Ecybr0VnoDTHAwM5JAox80Tz7IZ/cXwj3Cg/M8c1O9
iN5Yf5RXZkYEqgr1A/9DP3QC6QhJlERJJM3s3nO+sy6dllnWfOvyJ6Pok/iZeWK58yyAdQAwMbE1
p9CDIvDrH6ysz1OlF48WaGb6G3qypToKmrFs3L1T1Del2YlvJJJ8y0n+eIiTYNqSey132chVzqHk
Mc+dpquCWiJxCjizLzcvf2hlTijafMK15k3yAsF1rZGl8Pd9v22nF/Grn9bp7qcXmZ9/eaXLfQkl
Zg7o8Pjba2hMGa4iu1KnJsQnz42vl/7r3S83RZGY+0LjB/z1/r+3jaM42GJzpPz864tEo9syIekt
m0tAg/r+r4fNchpZjacWcfIhuGPmxGx5efzrSZh+3pESkeeWXZWprJ/1EUR31VSPtSP6W1dlj5e7
iY0b936BnepyUzKkrFhCabvLzcKb3ujPWzdhkxdPpbixxrR5LpoONG6bod+cX3k0dNhvjTetL49q
iWiXaCv8o5w3bmoCinAL3mlhTpCF5Byen5Tn+nQE+J4sL0+CVexvaKul28uTsBmybEbvc1VqU/Ns
0r2oZNo+konU3kaN8bXvVZP1e6+gnHB5kj3hz2hby99fnlQp7ZV6oLqx4yZ9aoBtzO8b57lz5eZ0
py7P0UuMO0lUAEeYdzacQ3HyhoX85SblzQNhqsNdMGTJfVbFu8srk2w4HJFueQuR7RD/ixy1yzfF
luck05L7JhZ8F3XWrZvKSu+bvArvLO8uh5hwf9lAmRYBokGnNpf7Cq0wb0CXoyWbnz0/JwojRjWt
rnaXLegP91dh5p3T+TUudxGvSbYGKCjQStwXQn84Jmjl0BrxIpc/tVl8x5LsHS+3PBeieTEh8rnc
/Hql1Lm2He1elINzAtxMr8pvCM9NAvc9wbdUVDWknsCy8CkGklSUqX0ki/ZmVJ37PoUl8IfUsyGt
8KXaaqDyMj/TdbV9kGnGU5maAe1/oiR0qNTPTZeSaMAGtYHJIQ0n7ZSEDavfJJRzs9157xGUE7tS
Pgin6zGziXgTm237ZhSEzvL41FMVMYOM0LvYdbjQUeS6PICAjppNHUV3HC94Ch0fFd78DNnc+OTo
vDkOcHLR6vq+ogfCqJ89XR7389RaBMrWbqzJt08F8ZiUM9nH0JjWHbiRl0rlBQp1OrEm3sYnzzbJ
tZs/ZVjCa+uq4NpCDQZ9pSd7Yf5eKONd+3FgPDp5Zezc2FWbtPa1l5bQRmWG44tEPFnHaN80a4yu
6hgaSWdzeqORsj5copOiYRpfmf3SGIjy+uCQt3am91uhomaLvvLOtWymRz/X7S3hAf7OK7J6/mHu
y3mDwMWzo0qlncfayIgHm7BkmwlK9LZfBah2Plh/0MOLK+s61irvpJFvuPp6924Xjan9nvagyQ3X
RBFj892g9fa+3lxR2CSv3nzGBG9tyNDO9kk4NvemXoJF4aWDLPwY+9a5H5zO3Y2IsLcE7CXPOhCw
ywYV6hfAVJDu67Jrj5rI4vXQOsV7GD9cNvC1MVzxuWmnBxU99HYgJ2b+XCMGJDy49iuXDGtdu95w
IGZpONssZBDV8eY6oyqaCOdRV761tVIR70Yzjx+ZNn+9dmpbpI8HfXZnG31wEE4cbRBVBa/w9teX
l8h5UxD1uQcBxLDIPyvqlfQc84NoPL6Z+KNQhlyN0LRZUAXyRndw31yeOdXxDgseavKynzbZqNfz
hSi5l5TIv3bPdYs3z3GZXpv4tLHGx9sIb8cT/x8vL9HFtollTdNv/YiDnDpSjkOq096M4PtlA4DZ
2rLU3f7Kiqboui6o7F++GzINFoKghzc9Vfhlcl8cCNwqz5aGSubrg40ZEeM0yOFHyTWjLsFIMtPg
5c//xJ6P5CuYXOuYX+5FQxwcoooS+d8b/fTPy5McOxXHy7+osRk+8gtUK1apXOKo/nq5aH7Ny0aX
V/965HL76+WorAHaaSiF18r0V5dH/unmX4+HBnKrMmjGr49w2fLr3S9v9NMufr2T67TFLnL1r124
bPP7fnw9/fJKBmcNdcwo+lEnRLH/vR+Xf+VSFIcLPeK/G6DxL0nlP4PK/yX0/P9FzMZMp/jXmA1K
A5//5383v5A25mf8RdoQlmHDsvgTqPEnaUOoP6S0oagKRwDjMAR0jj9JG/ofIH9ngLQNyNUCsfw3
acP5QwI51h1lmLrSpbD/K6QNqX6DSQLaAOQKsVaaumAsn3fiZzRuWmSlXzYm85Ky1XdcIweUK/WG
SXqyswavP/R5RUWQyI/+EKCnWJGBS49zClPzWGM20r2INC2CcCBbjIAldLs7/H2zbCcPJkyEpT3t
EbIGCnJUMm/9ddtL4W4FJbHFkgeyqaRJwFSpPViugPv/End0Vcd4jfgKfd7oGnfZYO+1jPoS6D9w
o6Z4cMsA6vWEDS2P/dlEN6xCx6URHqa472UBWwq8x3IsIxIGK4RtRpt8ysyID6nfAkp90OnfruPS
Krd+QFVUcx5GS8tWVph/V4TmbTBuVSsa1uOcjJueZdpc6V29Yw2bYM1gxwjqeBpodL+ihp1kpR+6
jHKqKioyOWukzTFeuK1MJNKiysy2tQ7zwteb26GAywRi9SrKcFWZPhGyqCj2/uzglqOJCkn3CC4h
vWeINbCbgqpbfmUwQj+lU9Zdx6VYYW9dESVJM6Ch5d6B/KNsZNq3MJfgtLXeNs0pD2ekypEumSCs
kjTeYgJWktYTp6ak8ST97qCyHhk78g29duAqRqOzCFxyWfNgHxECcmc21MmYAqBjUtHCa/vx2kwi
e2XH6EVs34rP04n4WzxtWh5CTSjv82brkhN6sqerZEws3D9ajz1vnA5QiLDghd0VRcLSxVbG3HXt
4o7PUAWP6TficPhajBLXeCkp7sd+RPPYCa6cqaJs2LxmuhPvkq6EpUfcLD0rd1lWMSDEkthQjVBU
xB5XVaMRUKGTUJVvSEbAZaHabV2jHjEH8nF9L3kM6MaUuFGX1HXzJYqfORxrQsnaVTRN45WjFHmI
tvlC5oaz8ap80XZEfjpJU6/iYHQws9Wvfp5v654pXT41E/0SoTjA0qe4QDHdy0LDuTt/EtU36853
tHU81u1a9w40FNoFTACLRjbPBmtAgouf7ESkrU3RTTTPfLTmFpA60SNPl8aN5rP2SisieqR8HieO
UfimBNyX1dEKgTROZE4SxEdEOens7rLLa2rIg4fECBnNQs9UsEE7fcoqkYJp0FFU5HJYC0wkB8TK
VwYn9ZaE59uM6tvGyzPgUaMx4HXttO2kaJVjT44JvjOnJ3APp3CyHzrG61vMOO4+iHOHHJfyJiNy
9uxVSKUxtXYg0rHtTBGFLIcEyG1l+5+dag9jnRoHgZBypSCoI94g0Yqw4sufAoW9sOvp2jEmmkYF
nViZql2nu8Z9j+HIcUS0lXZmHhM7e2Lh71IuIyS+CoubwVwFiI4j9a0EUrBSkW/tWe50HEbUPjQX
xkiQo9VzSIPcgYKJCHnRY45J9FB9m+hracB7i5Nv4UwXiZQYOJ9GfIFN9eDZrbPizGtJzU7j5eU4
aCLf3/i4INyYcb7p8N8bLToFab53XeFQI0V3NNmURckMXQxpSe/QQWErLrGvit0xS9zHeqLfIipx
rgrHvitMtBN2Cocg8DYmhU1RcqEiaJYgmNqH0uZXimKVk61FRpawJuO16NcckSzAm/Ks+eijCeVq
l+2MUvR1G4rIZNkbpt4gx1rwiJ1wtpTiSf5KKnLHc6KQQ+l+jpBrPH5yyt/R2rSA2vgheBtCr39Y
M/CGUspwrmYIDoMaVqH5PhdCTk59+sBh4m7JXA6WyQzS6WekTqGyVzwH9UHXSOmC8AJ6j1YLpxjg
nTYjRmmnWnUwMyrY9gXQUzXNoZ/xPT/9GZJmF3rVna3aaJPGADZcAzRwUxjFLR9lU+J3SUnNuU5m
atA0mRIpU9hzDA3GulIWRlIdPb7hSgLXQzQ95APMnBi6vSj9D1Ralz3e1U0hHPkqiDwOkfitTD/Q
d3WfiIOse4hszrdSNMm5pfNxriEeLOlDUwNA5nM0yui+nh8sAYSv0Oo+VpgZKdW18q2K953pmO8W
Fa01ZwqJQ1r3SNZcfIVXXqzo14j1UJoaGTaBfxc7AItR38htYTrHLsnkc9TWV9PURt9by3yXdhGx
7hzmgBwDTdBsS6Wso5+nAE5qobeAf6l/FY2VXKeaPmdTTSwyETGvOdg5dBq1G3FJH/IcRGofXPMp
1CIwyjUNq+alqPrrwCT7MQ3FfZx32NBoENxoNbCavNabLcFi6oRe6DGfcoycglxRrUIkP1rfoZ4g
FdTykjjewd5qvpnte7vChtHw7gS9wDiQ9pZwTslYY5t724dolUkzu9F9+9g0mFmUVsUPPLFYW6U8
V5xSbkq0c4SxosEnRYyjilEZpLYCUjLfHDHjLRIfC9BIC+3EIUU39fLPyx/DRUmuD+7W00WzZEZV
rKYQtMqG+Vd98nr0XJkgEjINmuYUkTV28q3uM7c8vBvzXWnit6e4sNQutuXRnyyIxqKY2lPH/uFD
Y3ZCqtxJAM9jSCs7KKUO3HWK781Cv/wVGTXQWAxnN4EOYDTokLzOCk86IhniXd+qxLt2yYc3szx+
1Qpboc4Im2NQtvCcmjzaY4kxlhEl7KuoA81i2ujMIk09eRmXsSAcPfT7abuNu9nbrZndFYKG24Jf
Pq2KS30pvo7JySsqU2wd/aTzBZ4aWderLEzGZTMHm+s1LqUmAnyaqUGn894P66nIb3VPMKBmhnFM
0eOOqiFEuLfPgztbyT2N0/sWFZqxDhJp3wy9j9ssG7RbZisa0lRDfS1AvvB1t1+BDT/n44jf0PdM
VhWzVbwaTFdthZz718kqmF5lTQm7WUBFXrSKsCMtPTckazFu5aeKE2iOKUYZMpYr24w7GB02fs1E
Gzdp4r1zUfiWa+1wMv1mlyYBPdkGp3VnDwfetd8h0n4JgvpNG4GqxmMa07vBMANk+BDR+QQTQ/x3
Q3JaU5eorIN2xpLgN6ec6esuDKWKJN8KjNaEameyIQo1ZB66KGB/WmD8ky+CMAk+6U+JFvM34egW
c3bLtale/B7BUg1SgvkiqRn0WnMCUoIUN6eHPbgaJGuP0RTHA7omDTeo42W7nlihlTBRHXkl53Oa
aNcxs7TVQFrfTeNjFGGSsdNSXXsNQMOZNoBorYq8LfHW8ITjcTGJtt1GofUGfUzs0EA0i9jI3y8z
GChHHE5WFW+0AX2vHalsH4jMXZtO9IOJmH3dec6TrrcJ0lP9h1QWEjAHpXNOmHFsWduuIwLTt5Ib
s4zz17Cvd1C2HhDJQBgClnttEAVuIxFbiRDgNXXg7gb9xFaBOD8WDiRd1MJktzUivK3dd6KZ117Q
qA9Bnd+BvTprtDnUY7TwOcSHNIcybvS5sy74juZEZ6Ra2RZOBtnlOtwumrahBYS9hA6ws8ZZC4tk
2hxRS2mmvK5rf2O7Os07FzPpSIZpaFdbhzLHxo1b0BeBt1ORqnArWx9wQeqF6lIk7ymmRAPn/lBa
WHRsOIS5mJsWmloGbrs0Gz06hC0QUlYkh8h8JOWh2Cua5RjNy3v0lnJLOr23JmO7WfSVW2/Q7/Zc
TsrbKAe8V8UzkJ3v1pHIhesWB05TjOj/kcUsYtOs7jN7eC614qPA9VOlmbtFuP5SSa5JvsBjoaR4
SLToUXjsc59oH5q4jlzg74Yd3AVgVZe+bSFa9iML7wJAaRkH8AuY7njhq41t/CHDXElZG81o8koD
8JwCLrcno9rjI1rrsa3fx+NnShznQnhV/DRG6dW/PzXkb4kFnBmOTdiXoUyDlJCvBe9PWS+JKmKr
QyS/GhuDmHOPr0q3g1uDxsQoggczhWOV+s6E2IzDgVlC10wIkyZWC/TDj6BEnmBsLabaFnfIyTz4
J/KuwAUHoMddSbmXNQuBGDVQS+ARQmoG8HwRWP4Dcu+jNo8o9pTFi8Ssx8PoZ09mnr66g3xPGmaB
budgcIBHC9psoUzaMaMJbrUhNhL9wqIvmBAb0qW05OI4KPXvBpeABQ5OBBMKJzmN55T0D4YZOAet
Y22s2BJrD4RJ5INJ+f8Fn/8ov84iFexfF3xO4cf7r3l38/b/SK9Tf1BFIfzLIjFDQLUknOMf6XXy
D0O3QKSaNERdXZlc0v8s94g/8Be5BNu5pC4Zai7C1F8JdgTbzTUeoRNjZ5PEQRDJn7zXf4wTX4GD
/zzBzjB+H0LnEDsiu8y5OabzqPMbWLXyMrsN7cTARRwQF2YXQEpRP34zWG98NvY44qJzwysJjJDW
aZ2e+mbGdE53kIyQwWkFKYwzwN5rJzyrys6cI8AhwqSRULCC9o5qtr5bmg8LPdVBwvUGy/y8qjbK
dwj6lAwsZg8nnzJGvMZxQDrnSOm4zEP3MWmN7zkl+gWqvXhT6doN+s4Y+1/RHDH1GosoMcUhDxCv
oX6plu5UWXurxuaNteEBgzliE9oTyzrF8eRikDk0iRcslQCAqZjiY6/xm5XUjVdCzHdlJuxokSao
6iY7+5HThG6geYBjcL9pMYBofyb4KZ/kEdQVp6z18IUOZmYRIBXqPhODEdlKaRQfWVa8aIPX3FWZ
D+dTQoVTBqm4bSNtHBfiPnJK5wm1TIj9N7KfxomckCLHNrDwWNgfy7w8webERjjiv84SVN0h5SZF
S9soiXLuszeBVz5DIL2UOUvSKB/Hm5Qu2S4umi2yBbSdet8htG6nJeFUL5EWs/4phydnHJ/GYHiE
TkPkw0SRwZCKccG3EMqF050Ii2FV9qJbZGF/Ay7whPBi3eT6QxEEXAZlv3MyFpCqD3FPpYioC8Wn
Tn3zcRLApYiJpbSghSiqwllOxNKFfEQEp3HvvdXueAwL8R14UrKWlXNHB8uBMOg2p7FhpTKO2T3d
s/Axy+Wrk3jJDl8GAep96xEmbKA6HZxPWZIqHPfwhZTUOG5l7i0DhkJfIz3QTq5a1KDrkZ7uAqDG
zrfSQ5n5b9SI7jjYKpbQJMK4KcYIoT3Se5brvmSWSElkkVkx3XLX/CbiOF8WZf7eFmWxYEJAxgFT
E0SPiNBCr1mg0kkXFcSNJVrHN+DzcCgnqHSMo3u7CrKt9HQM2xMG8z6urbsKKSUDbJUsOzRfS620
vjeZ+NGajA4IO4Zj37O4sIawvaEtAgGq6JiAY0k71yyAsCVXa63AkiWEvo5czOKhtYKcbSG8b8XS
tgA7ufYM4jXR2Zm3xLXJNRNyteHCw9nn+gjwi3iLqfh5SH1wQxrHeO+FJ2RvwzpM+xfLhKWWJLxZ
YGggbQaEk6GfHUimAcMQ99aaGcFDLVzwBuoFJSWrUgnRKqh6FLBD9Emv8JpjHiV2CPisY0ZjZshy
06a3GeXc+og3aq5HcHL2OXaD2DKNdeLqNvkqjr9CtusfgJKhRR5AQybK3Q8miRNDAIItMkZgV2Mo
KNNRh7NGRL9NXGjr2oa8bPpqPA7h4GMUB8Ir9VXR90ii9ZYiSDIbz9LheYiyZK0cZ5MYOq4RT7vS
jfDeNPB32qXgPLZNdK6D8Ub7XlshTP+kflIv7LLC4TIxrlplfbR16l0VAuRdptcPposXOrLqcO0b
OVY9DZ9Z5KTelQPyZQ+R4yaiZ73MYK0ApBPZGr8lUvCe5rsJRZqPTPedA7nbORpImrIuMfiyQli2
eDnep8BhtQZ50HIm7KWpu6F9dN2z6iB2nG6s5VjLUsQvZGz/CFBPLAy9ewnS/EePsVpkwQey/ZsW
7eLSzadXXPq7lHDuySZtUkvXCNE2ALUPfo+Xaiqva2ydC0vPUwAZhCcrmsMLLa+5XMvXSpDgpgXv
LvnKI1aajZd4YjGAEgah0D5Ku9x2AMRWBq7KhV0EgB90hQwv/F7mxltsarvcQUljS5jPejZ5CDXL
ZEM+Tbxj0vYBI6nYug6B6iOx9lEtScJDI7SfQA7vBT8Ahg80Z31mJtf1ZNx2aoYiO+ZdNIL87iav
O+Fdu6ulLDhu6NqnCRM02HyEtMer1InJ1/GSZqmo2KQYohzWeRCPzAP1nPtJ794MuLhIPakqYraE
c4NLmtRnmqs9NRtYk699QdJDO3bXVV0dohEXG5bHO4tzvSvie39IX7KwfojTdFr1YQw7w2tid1WV
7ckgRGqV5BCGB5OZXCcmct+z+r5RWbMcrYTMl4QobFBfEPtcuAODeQ/mnLYnfWiMHN6pVfGdn9Cq
LFCa2wNOBbMkQbsuswcnasXRw9G4LY3m3obJtygi4WwirX4FJP5KdE64YC7vLy086jBxA5YU1PgQ
4Ax4o8f3AOM51WZxbSTdfSVY4xolyibfdJdYnKuFO+ASNU0AxG2pP2ndnGPT55Sja/vDrOWuLO1s
rSaV0rSgbm2n6o6uF2ipin6/M8ydhVIL0VX6CPmAUGcTFs4UKYqhRctpTJ5wdXxniOS6VKzqKRLL
UBD506GroEN+WxvUeNt20+nNk6N3hEDon1ZLuEybzIhMn2xrgwaEhrq9Ji6BFU11Hn1j3AVUH4Qo
yJH2+3M7DFuKX7uybz/ywXpDq4kJ3rxvtPED1zCIzAERt2VjTlbbSkmKYlZv688Z8StkZhXubUif
g1UzhYGkUZuWiLGSQCQVjYid+3Xd1tswinZRBYfN7qJV7aGGrP2KiA6BDg1Owjqfhgflh2cWco91
pXap6vZW651AK936Y7+zRc2SyU8JBRniOxnr56Rqb3zLLq6lHxHnBtcEJay7dUK+fkIsTGIgQH+J
QS9XCeX3VgGICu2JsUDGV85AtacS7SN2Sajh+gYN5srP5Kl1pjWBXDsuDbt6JkZacb1IrOwjHIcD
GJllJ8BjV831bNIC8raih7mCaEThvTlkAZIZFFGikXd2bVEO0FY6/D0rSa+SmegdhqsUyNeqmpCd
I3fJdznqv1VpedQuGc6Q78gah0qLoxdjO0zPpSebI0SzG5OxM5Xxjprfi0fjcMlVFXpiNx9/gboP
OgfVSXjuVfpkEYmRci5F9bStMJIiad3OcO0qw0qTkluEKSvsmqWljWu/R5QMN2+bDpCZRnXfGt0S
Dd6G2v/WG2EkQQlQcDUagwhloF9FN5dGxCaMKVMiK8XzWcAQxBHdTCYnpAeKSMhDq4xsNXtmxmKe
acl+G+bdduj1e+rDrOctDzgvpWzHvdUIBV241Dthp/lL6tw/pjRA6KGOOYJlv/WWrL+hNxjUX/i+
BfZ7a+TDFA8yiJ1llTiviWigMQZSLhCNE3jZMuRR0Scn7iBD5kIFLT8LTqUteiIQx6jEhmbDwBg+
p6S+jZuSTCCu1UXdpstK1tAToysvVOtGlQjhu33BFSgzyxtnmI5cd8jj6Ca8FADP7Ig5VxfmWysw
sJumlMadpzGtDsEg71jUrlDDXiWl9yFyFwntqH6M5SQxqPQPVhJXi9TBDkZjroLglnQMOhqNkNx/
5BK71gdz20zGQYc5gZgy2aAverZlclt5AG3KtMWoWn7razRxqaHdNJZNRqsFS6bu16ZC4c3EJgtz
5nIBU8TQsW96b3bkIn9n2hCpM6LnVRqe/FKu0px9EeVjj+lkGI2zl9XPXhVuIwsYTz3bfuOwm5AR
BusehAu+uReFJaGdydlcEVUmnyBSbrPYPjlleOfrz2lrk6+lM103gP6wVFtYKrjneOVaG2/qAW/a
VK/ma4befR+Ru3lpti9C8QOF1W40vLMN4rwb7mhxb72yXqX9D5Vi2QdoEhCS0GJPcRwo7HW5cnBb
NeNdx2DXhjOQ8m32pqYp2ZL5OSd0Bavyp+La3A/lCvQsoIH73PWPrvfYcm9M5N2A39AIsjXH7zKl
ahF5HypwNk0q9mn9MIJXLYBtKaz2XQsbuEtOoTIezBHtZhtTJhwIpkGdp/lHPKFrS4bHpLXXWYPn
mdmhxIEbmPlasHe5cKmgWQiTjL1tkcRUF89T369camY1yzqNibU/0TtwnXXVF8yE8SmFxbKOuaQB
GasV1kEme04lHzzgwwKVXGrTni0KjATfg5LUHNldZURCdfXsJYCpFUCyIvUQ5ky+5Qq7qIiL6OP9
1AJN8LG3gLFdtT2kaoxpFEXObvcjV9VHySUzmiyLcnB4G2g9sQoW4GmpJS/8IkjwKvy81ibtnl0K
PIo8Jx0LAnRsyGX+quIw0U3/3nSCTZxoOyCD5759GczHvgtXcZ8uOj6S4ZhvuSDVOJH7tAF36eQw
ckZiTFJ/71jBR1WbK3/QX6UNLT+W20mQZDbmL1DX964Zb/RC33VcSd3IoiHd4JfuVvQMD0C9ODBK
sK+Ke8opcpY+RnYSg5S1aS0CMV0Gkm7c8sPpEP+ye51JSKjFZ/qOhGJDXgJp2nhgAfW7io/dEn5Y
i2wDZXnbZiVDm78Kk/yQY1bB3nfO0IBnrn7Lsu866tSKavhWb8JDz/oKN+wtqjBJy9HaqdrejANQ
hMyzBwyqLgdGzC9RNKtqGODY+js50WxiRJfb3kMEzIA6xu0xM3xMyprx0YQYGwUED8dcCR16BLis
hZ/CiOoKz12lid7vZJiE+0yPgxv83aDKDUxpVRoyKiFFtzWdIAjD+Ugtn68OQsQ677Qbiso3XfFR
J1w7a7y6qOIYZo5DQU807O/I7quXrTaF29x33oThUorGgmnoBdyVVtuZOhMN5HEN8w9IFG53JXyx
GZSFV02lai3qcd0Gx66GV4hvNXDjM7BipIegkQJnS7YIlgkUEtbj4BhvqAYXPsh0JaxjRjy5Mtud
8Gumd5IufcmFIwxHqIQa7PqJwLpVyFC0yHO5qWhPzrkofalf2VFFDaWPHiqJ9BWTDcSB8SDa8qp1
OmcRYYuLZL8xpkeqCd+pBDFYfUvwDANB+VGgKCVN5AD26YgTA5Oxu6eenO0VmJ2OjucAdQjF9TYq
U1Tuyc7VxIdb+M5WpuU7OqHzZPmHKAivO828GmyAkWH9qWf4fKdZkB9QF9AjbGxh6GAnl/G27zqL
Pkq01qqSUJXsE7Y2v7HpMetIwcGkYrxtUdKDBIJVUEfIZ5BGbu2Musw4yi2ZebO1cluyAjCTfFcb
NYv67AE/52uYuP5imBA4FlbirnI3r49F49fvw8S4N8ZYeOFuNscGwykwnTZAaWhh8gVsw7xfbuMw
IJ7YMXGb9jjKXHeWW/RNdkUEYn5TzpmJZlx0e6rz1wYoZZJD0WK0IaGQU65DNrWpoGgRrqeSms4m
twowdni7WaEESbQgG9heMN0YyCdFaVjWJKQy24SRUZFF6RskOTo1MWXSiEiRMCF/Ohm8cK2V5Xos
aVJEjql91cb/uwV828/8+j39rP/nL1q8//XrTcqO/3jf1Xvz/ssNBoKwGc8038a7z7pNmj8rlvOW
/+mD/+PzP6rUutRX/3Wl9swbVr8I8+btvyq10qBSS5+A+ZhjU4v9qtJK/Q9bGg4lQNMxSDw2nb+q
tKb6w0CMJQnMwlolUQv8VaU1xR/CoTrh2EoJm/PG/C9Vaake/9LcQ9LMu/CfsFk/CTlHcP/UwjCL
MmqVi6XHa00IOhldWVznlfsOI8JaDo1/gLb4Im7NxqRiQUcNRRftuH7U14bGFRZ34dLL8ccO2dOl
leNk7e1P3+M/60DO+/BzA5LVu1SOQoloScsWBgrFn/cxngQHbiyIvx61h3HcMY78iIJrGh0SRL+z
jyZxHdq+u0gphC4h5deLdPXv98Gco8Z/3Qd+H9ek/CEUkSL2b98Ti9/ImQr0TWNSrVLc6m6Ublrw
ObRH8d5om1hDIDf3R0IMKFyvVDEQ3EpHRiwFhM6JxdUQkkxdxc+jX64zzKiD0N4cF3qdTUJoRHzg
v99nDp/fdpk6/nxgCcYj056bAD9/bSKe4VGZXq1KoF26ph4iw3moOzzMZuA9VDNbMB/CePHv35XC
/vx7/PZdSQNYwtxLcJDuzDv20zE1ZcPQoDnKVtIpyX4smlM8uf5bgyxlOSENvRVT4u8MeAD4AXFt
0xymWOF1MILUmD1zQrx2ZiQ/OwnCahdkGGUrNV3HnTsTPYnZTPYTU35oWUe6Blc5dBVWy9faSFIa
859WTndpmN9qY74tZHitEIWZoXwDcbInD2cDCgVWVgpttNqYIzm8xcbwrR1M871Sj003biaIX8AP
sH2tAzvaFIQPtgzHhbab7eJO3e5Nma8nhaANXIid5yejr5eK2qwqo52nwSccrJMQLeR2uquxvgtG
xPE/KIJvMuXfFOZ4bQyHPLKhNkJ8KkAh9Mbay4Kt0ZabkhxO7R5q0d3gZifPE0fL9zaKxUYSJhs3
6c8hKHrp3JRutwuoLdVOD1umRA1Y5g+TMe3dQidgCiuwnj1MJNIVVrOOKsj0QwiJ0rCY1db3ejXc
g2pcyULt7cZ7aw3mBGBWcE1utLZZ60ChMeUibhiOKZwYfG73BejdxgwOdlJej6Vz7acgUMMCV+tE
yWb8EJ7a5WZKFbRmTTFSZqe9CG7VP+AXxT7qhwvKz8smCK8QxGDlSSgZTihDYgx+wx7PG6VId4Ox
ErHOa1KjLCTuFxHnpg9bvA3mFo/oHTaqpZtA3qAv3njjLuzlCm4JUq0bk6VfVfcbCFtht49Gi5C7
8TE1urUAV1yW1nYIusegLK4oV9FQtW9hzmCX67ly+BwKpDAz5xjqx0RQBDHt5ptvAt2rSEfN23gz
uqW5ou+zcvvp3KdkoodhqCB1hRUhyBBVcdzck/2cSuAvhXbtmN6mJlYupituZ2Qk8QFVAuw6UMaj
3rgUcsbHmtcKquRbq9dru/ZvBCVHtK7nChPjYv6We/3/cndey5ErWZb9lfkBtMGh/XFCawZVkhkv
MGaShNYaX98LrJq2zOBt0qZtnsasHqrurcyAcLg4Z++1kycbyksEu0WHXE2rJMBYxLMyLEDOFzXg
S1EJOOqNI7j/RzX62SVEBnjjOUYzTfLbKDk0Imsqyre4MhcdDLGq+uGEw95EKmzV3caq3xU1IlGY
LRgRtp0IUT7BeQqcTW7qEn4U765tEHk0NOxAEWYH10KUKe0XeM7FTBkdc66r+TIdnGyVcUJ3mvHg
5fraks2uqaD7CtTBZnerVCi0Im/tSTx1pLw0AilmsNEsfxuwNwXcc8YnberFyonGjVNxmKw48xY9
ZXdSolAe+pq/bPQBqSaoqlGH1Zf0WwtdlgkASacVP03IY9dviUnf+HFz61FTaPph59bxWfW7fVEb
azWcoO/q3EG84ijn2D7geC6zALc9ITuKtjFIQqnR8PrwCgcs9bJq96MvVwVRUsloEbXc3BICs1Xo
sZiBupneb+IVFOWzLeEawud0UeQ7O6TfM9qnMKffWSN/NvIZxsInvMPkIFugNOuUwPVonls/aufV
yKxFFXDpSYIGvFmWfrKa3hEHe5i4lEoynBhjjQ4uT07Vum1ItbDQD4f9rdv3W8WIYVGuBxuTVGau
KdsscxuUHcQBjqJu1i/CyFjlfLb18INDMoCfLerETSfdOybduyKN32N4VSgrjNfOyW5F7Q+zKGwX
WHtwjyeMPs90noCe3Ou1fquiMpyLrHKQmUdvo4q2nAQyQHsEWVdjo0AmwoEv6dkFEQh8NeOnUkDH
Tr/zqcGHSbCxc5Pmgr8AHDIBma1qnpvKC3Gv99RSzpQMW5j6HYxGT7Gxko0ns4e7SXdlWST6Ucnh
sBq/LW1YTXhWEWDD4+QNbzGBBaGm9wI7YW+syei6F0AeBVrgEBhSoFer1PBuRRqvbTvcGQFebnq5
T4GqPeY1zAS7WrZqM8dy9AOIrjJT6vhEV3LmwSzrRHWrR9gdu5KswHRSJDXPvhox8XsbSBSXAnJY
w3xQkKirpCF7lzwKtqghd6Qq1tAEKly/8HfnKp7+ue3rF9LsSaR4CDGDxz1K7mc1SXZqO2AsCAWH
aZ5eHVeUDot6E1l+DqfEmVd+ZcJE5H0puvqkxCUvkWNCpVBKiPwUoipIJvGAFPXdTeJLpsmE/vW2
rwtk7NkPu8ov+kj7p0vvSRZ4LmxUla3JOUMNp0UvTOauxV/lRTkHCV/76Xm4qTMLftkQyxmkFWc2
/R1m2HFQVrIL3eYLLSqUqC+D5+9ipLIzLeEeONfDjDI4/VDiuVFkdWunTLmo+TaKmpwtQz44WfiO
YmyZTQryIaBi5daoNNvuPAS7tvDf7aJ4q+p4G091Jxzy9DhrykcIzWpQtIvMoh+XGD/LLNoHIs4W
WhdIGq+NSucovXCI6meQVIskOxG7GMfZe5QiYa/gLvGkUp3umE9n15uiXT3AXfM4QfUappx1JVzM
xIzf9RD0zMdjaUvun2LsstX6NaAGlA3IMttAW+c2cDK04EtvzAQCG+4SpeIjW4ybuBrpMATKD9ok
FAoS94mv51cxJbq4NZtDk+jEgA2igDmGpmq4s9rwt10bEKKIEuGYR0CBmSSsA7/TNqZxPATvls9f
VSu8dBOKI+gqAMytyRMsGZVuNh6dkFZVF/A+LQGhzGsrYGNaPNKYKNh/GUzA3srHloujOj3bKfeM
3d4SyLI8wUwPfvFC5RcfnSSAW3NeRQBNOOJfNyV/adgE79Pzy3IOCIjUgHqkP6ukNvlG4JwG9ppa
DTyr6C7W7FeJd3WeuMkldZMjtCK6UXZy9m2KN3SzzF7b6LJ/Bv+lLSrDejXy9pxX4TZFDjaiqEJY
Sy66IVY2GoF1L72j4r4XUH9mQN4uSSLvIWLNPF0l7ylJLhKsNG0P2uO9cgtQ8T1vSHkP6fvNm+JR
19wNHx6NoZGGaRkfsjBiEySpzaanEvHUPEGiYBAnDfnqXrfKctvGNnDptENZzkmg8bFAsJlfxFiW
wz7FFG2NMzg7+BoTg5S2oftF1CTAKRrTST9SJVAzBmOkLUfHOcUeEQG53rqwTIKdweoCP+Cly4Eo
k4exKgyuIKfFggj4zu66F2E8wr56//g+Q+KcRm2YqV22x1bdUpuibO9ZdGJb/hf1LrYz02MI8PYC
xmQ0I1Sb915654/pwfd5MJrLcysEEbkTs8TIzsjg37MyOxtti04fTDC94lkj3WkoARmFj5TQmVpP
x4i6e7UtmS6K8gMKYt63SHXD0l+IWrg7zT60KsC7LtwnjmRc22LDV8mMIgJQgzLbFkFWra2m2OvA
iqBWtLQq2N5jqHoQ5sUIWb4swjfBalF0/jA3QPRZQpGBWVjHVM4c/U6S6MGkpHLzmvdeuyxBtUGD
wYCDlSVnV3PZkOQhldgh3Y0CoC+0N00tHbScw0I6TJpWGb9XjvMrix1mcMbGOH0+bqURSZG/SFEB
zGODXsgJ6zh9aLBok3kK+xYr6Vm08eOQ8ytjicJD2rTzxj5i42or8OWBv1nyXsBNXrttSuVPhUo6
8pjlNBFTC5tVJNrrqfNgt/ybOkQ1mwXqEtO1g5tH3w0DheSOapwuzJZhHM5dQY9G0EMmwiwhAiO6
qKlLAkU45byo6dl1kneP094M/jTd12VbxHPNMmM2y722NIDjsea4bPZV0nxbREXUjTK/jWd6xXoC
Me6coddCYsPF2meFUieUZNphvkK4SH8kwWzXKTu8fRtiWt7UPEDI5L97An2gxQGoR+SCkalliAOI
Y+d6m+VeSQF1QC+VdwuBhpIF/qaJ+ad0dB600Dr37LIii+xJwRISefzhyb3OE78oSoBAKLnUvQ1W
J4GUgfVlOj2oWv/S5sZGTktTSduJKcGg+dmcOnkzxNz/4LDQQBo5Kwnrip6f1fCXplMp4LOJc/6x
NFiNXIDwcbeMbetB9VmojAHtk0XJTERbJK8OpdngHeUTcTx2SzO5ZxJimkExwgZ/8Fd9NnH7OREs
kzh4r0r50EJeV4lRBOZMXpG5UVmuOAsUB8zdTNAMFbcKL3z46iyOebpabD4kbo1nN/jxMT7iir97
YFqnjrQhCObSK9Q1hBW+Tx8n27dLUbg308fq6iyodvmYe9UpD50HDWtAbnKmn/40mIv7JqPjEV6m
t1TL+ICk+YKhDltgxVsVx0D+wgm4EoDppwfs1VxX5TxMs0M06A+Rx5aemd8LW22ZOYAv1Lya9b+C
jJJ2kzH7RzlPPwN4Evo8Lh/V6PRwqqG6kYl/+/GETSSCoOkhZKmQawfKtUn0ojHBLTQ1AJnl0e0e
CWCMAeMw2X38GTuX1N0R/U1j3bXTQ6/FAD25p5RHM30/Bu8QUcAMyOlD47IgizY7x2p2puxCEvQ0
gVWMpyi7lD3XOb0XaqdTnhNlgeJk+dYv32ax4qx7KZr0oqCzmaXFJaVOoIfuriEsZlY3+Q03RqUr
jbE/KPuUSkOQ5kfNbV6S5J7dkzajUDeScBkeeKgcqwuTJnv7Aq7VWoBcA57vLvxQPhEK+ORr6urj
Dj5uBRfZ2BWb1ITgH019CkZebnEZUhqv4SkpGBbI2GfF+Eys069gZKGYpo+PmQKizKUxqXbpxm4M
R57UqxoPl4L9pSHq52zUof4OW5khndPZ95Af+q8PojOZa6YvM0uTXxX9SBOBdeZG+Dm5BjRTyO/a
A0TjKi0PI0qkciSllc1BIueVg9QRgnhcG3RoE9iZLfmOWQLvUN3GijEzcJN0dr0fLTJWlETxiWjJ
j12gv4uC0DhFA9vXvKVwvXSf/nBj3Y5SLDGWz+vqMAZ8bWXGRpLEnVB676wPZ8G2SAzakvrCEpPG
alqiPTe6eGZ8mPaKGg5Hw6z0mWUmS0oEHzvcNhjeR4xPZrKfvv+PjVEwrZqBz/UVP7LWe0jUGuGk
fEK1jaY+r277ng12hZI/h72KGdVguw1xNdXpc0x7G5+5MimZfaalD0/CJVFCnAXE/UQFcXfpxUy8
d8oo886KD2oYvXtKexNsp8EaasbCGyVvLr5U8TQBQ2OcDeCCFgN14Vl8apoGb4JGNK1J7FPL0aSs
frsR+DdbJFsf5UNU9c8JijYAKy+dycwVN6AgWaNXjhxfgBffxpWx8jX05QDsw2iJ3u4yzakZr3/k
cvQSx5/JSJnmDLVwHxRVeQP2e56+jemrjZJSW3oVf7qnrsMIIGr1xgYu6pRPxGFeyiQ5NIF8mD6X
VDZ7LFu30+SSjjTlpobcx98chOl5mvXKMr60AYtcZG4o3hjKs2anlwhZXJRvetjNvaP8+Bjf0gVz
7mEmo4u+wliyCYM8X6pSIRebCXl6g2NDitq0Gc3S4Xc80GXiA5+ev88wgdG/QTN/6XOizdJquDGn
NmtGA2bIy1/m1O0XCnPQKQytN0Vni4hr5+N7p+WlMa1nc7vnpJoW/mV6W7inFwOJ2ysSK7A+VdVW
xBI2lo91FGXZJNI5CHha0wQ8PY++it7N0j6xNC1gkS/xSDx2vk/7K74A2nYQQoKYa5rbj8r02DGD
WZ2197L2cXpAHwNkWk1674lUmmJRaMMwt/rite1YShsYo7Oe7FMFlza1edZ8Ug7oCY2wSeKsW9St
ANshUVP4WENmqszvfSFuDY/R1fdjtJr+HepW/4XzNt5A15mnkH02cQpD2vQwZiNGnsEo46k6KnKl
mHa2lUCZRIG3pz1LBrlvbVPKiDOlsX6UCWKZBkTLPCec3q+4RrOj9ysiucbA1CpsM5uK2SLpkRAo
rAXzRozkYrMK1n4a3dg1xlSiUTk0OtV6gnbo02pP0HLNHApjZpq1yYwb1gOlwCkELNjoSg1i1I9f
8kjhmGsiH7KKmhpiz8qkNWiTXFnswka9nVxyNv6FuVEW/tLFJxT8DAur2NU17MqwaGrYph3iUcIh
94WZFXPBetkXdvs4FMWj6fXlbz+k3UdFzE37Z/IByLCpNPFQScg8UXvWEITdFmQyrhz2B9hRzGxD
2Dr40qBSeNnpW0Oe5jFBrrb20+pV70Pj2E3/qLcOWhl7sOn5J4Vj7lX4j4vWzokzSlNqEd9U4afi
/lUNHhAENAcK/7YNveHvGryrOHZQBXDup8ps3MarPDMXhuWuVB9rHtEhzPSs7TtLDVeldFe28bPx
i7XSaUfTUTcfV/P/uhn4/x3NQ1N5Lf99y/B/ly+/grf/Vb1kzWtQv/3ZPPz4k/9uHpr/QccJq5Fh
mo6YHBr/p4Go0wqUprBVXIravwwb/2Xz0P5DmDqvXQr6L5OL8b8aiMIC+GGrKv5GxxG6Yf9fUT30
q4Gm2TpNOZgiNl4SQ1Wt62ZPDO/U6JRkrknzYmEx2LdZaO0HUY9bQYt9Y1ck3wMwxZjnBz5ujwx1
QqXVJ3xJI7075dXrJnUzgFnggtoe2MCanJTqPHhY7Erkd+MojRdVG6dpzqvWWFb9gwopVnY2NMV0
SMm7itQjJnD1yPHjV2T2xirqRb+kVA2c0yWqqTC7b9prHw7QPz6xjzs36UpKQ6iqbjtXDtGsHOOs
SPMUkQTohQEBJExhJT8PQHZX+GG9lUxjsU2Jv0UenS3cEFWeLdAS+sHUekIrX6nxllpwuCbRr5xX
XVuSq0fzqSCF+xxwcqPCXe7/GGPnf13gn87W6YVcXTY2TsEIE7QyNWPqdP7RnYvZ2Y9R4GUovIej
XudkeQXk7uKxWeiRK1CNsKccY7avX/8uw/Tqdw26kXRRTYxJeKavZqQ6VDI3NgLOUKDh4AfjT4wc
9CO23hzDblNDX/r6B6/cebwfw9ZNVXUM1HKWev2DkfCz1vYhdxc5Jc9WWWjFLUaBZpYbbvrNQxWf
785EtiMEDU/8svZ1zxPzCMTU0ElZjXrijpIhQ0g2gNuEXGVEmXXWUtmi28rURwOuh5oCT69bC1u4
9tyEQr1hC7apFMxMs3w6dRCm8M14/fzebdvAKmYLzTYtbVIb/Pne8Tm70AhJuyHgOiQvubD2VoJy
DTXOPJn8tKB9T7TTw5uvXwO2sesXj7BAY//v0BXGO3D1w+0ECpDQfuaOPtOM/kmifX+o9SZ5sEka
8vXGOAvnp5crxj3OtSfXdhDz4niZInzju2Ig750jdLT6+J9Nq8Z3ui0evGr+zXV+foUOCyWTppR0
+HXr6sMAkCR9di8JAIsIxgZ14gNfxpss7XbB1mrgMCJVmAxLBR5jgLT5tlFUwNuVILc17eQqyVxx
V7/lZga7uHa+WdK1T8/RmJhJmsbdOeY0qP9+gZEheqQi1GY9vSEwjH20FufIqgipWiKvixBIIqf1
6HFBIVLfMhJIH1xU4alCeopFx+KE77o6ZVTXqM0gP7MlOytBxOY26XSsq3kUr+uSypOp+Mu2S1aF
GIbfVN1pACSRvTIi9oiVR9WuAnz0zdO/Eg1oNkNEIrBgkBA6wmry991hKM+lNRgUr6fmX3/fKR5J
tmRzeDmpQBGBHJGo3hqNkqAfXQIz+ZEWLpzioTp8fSUffva/JkjKUBZWV9AuEqHH9byh5UGeBMKh
zN6zbkhShGpV7uhwkFJFqrDe4Ho2M+VgKSYcB0nNiJQeQ4N3OgJGdzFDrN1IJ6RA2usBJc8zfrLF
4MTtycD5YVgjxOsB6SMbxJG0HCA4vYsqEhZisjTYxSd6sbEdxAXEOQzU7/D3lyLytjF501/f6set
XN8qy5cQugT+hUTp74c+gIfSdIXcaOBhNQfSXttS5d+4ljcCQ3eVe6Xq3mpZGPA2h1UWcM7vqCVj
uAeH4fS1O0c2bW9LKB6GsyVgwz0Zhbsd2OTeoWr67nqtKyXQNEgQAdmUIqYNB/uXv683cPVkZNGg
BNuPt5nMw52I2jsBWWcWBbl7atuIPOjEDvH71A8yj9w9LRmxJmRjXKuA9gfX+pk1rVzBfOg5fIiX
ksDve+GaxYrj0SoIfHtil+YcjSxgnNR0EIUa+bHKIvKK2UDf2F55kxMLsUeNZu+rsM8n+a3/lOlq
gCCdN9jbKIXryBn3YZdWSyf1UFaWfrkiZ42YPwPngWc4+cEapEtkQYXy1/fphQbDOE9bN1mJxC/X
vmb9aLMWjEHV/k5s2Dmun5u3tXRec0yQ975DGghZEduUW793sMphy7z3Usci5jL4ZqSIT9s8U502
kiY8YaGzfFyt3lVqAu4JOPk56aTsBrVmqJeATUuWtO2vNuakJMwu2XscSefsitgUDfoNGTg0XIO3
OFHMu0zR9e3XA/hD+vXHAEYKZAqVWVtolsWFyatZY6isZgJj+0DZQHT1GT/e6ConHjAWc/qw5VoT
NPCywcSYMhzpuJdJN5LCTRszaNpfX1/O1RI7XQ37KbYcmpA8qOuryWVY+1pDjHSSC2dFssiMR0bV
qFyFQGaHSPndtNa/UYn/LalETI/+r2dgccJjVTA1KVWdHcjfH4XpBLGfSwUfMLDJW3ds+yV4NH+p
SU9/1JX2JetIwwTZ025xq+7l9H/4+r7FtNX9dAnTBWgI8h20jn9fgpV4jFQ3D+bBi6D0TZSk+tDZ
hT4TtWwPfZ4uheWj0bG9B1tDs9ROKdBfX8PVAOUApBsOgjNhmAZ78uv1ozLtckpfx5CmdK+uzswp
OXbFGp/51z90tQxPPwQRBisO/2FDZVx9Cf4QCCxHITFHdoj2N/rRqO7kTyHzqm7mIMjY1lS/aeud
vv7df7hByxJgGDnSUwZG9/nX/q1T0Vwylymz3s2n3GLuEKcsavHpv33zU/9wjx98AF7ptI0WV78V
U1UPK1wn81z3hnlGbMnZJINgG3hPatI+GzCkjgWQvw0BCERcA4I9ZRreZ/gvw6XR4M7qfvzL1/Jk
SxcYxhfCZXmw8qA8or7zF4br2ZsiQ5wC90keFCNZyzKQ8xzz8S0xeNG6MjDbGOrKcyi3dWwBB1T6
86zc1GnhgF/r9F1QePgFkmiZ68rGrk3V4HOTM2w9/cL19YjyvzrPM6BsUZ1rMyfqm32UNGfcxANQ
9ai5LfTJBKaNcO0yZVy6XhE/VxOGzfFNKG5O9Ju8B/VkxohOlDwev3mjVxtORhLUEMsw+WYNlSP+
1UhK69bJwyoA6TJKbaZWIHtLzD6t8wOuMjl7Kubeb17sp+/UYMSywTV4p0h/r95rMMYgu302MaJo
H8EeP7bQw1X++9c/83n4GJQVpt2cEJZwrm8MSrcB/q305rUIOecI48GziJBJHcSHtbs0PFq2VXZC
cpN9c4OfZmAeqWNL00YqbPNkr2+wwWnYRqQq5gomIKk0UKtG9+SYBoofqam7rrFmQ+18NwFe7V6n
V2lpyOBYH6XGkfXqd8fBwpMGG3MOYwVZo41wz6LRuImUnNjQGuxZast2DlAuBDdUkHJXEtdQ9zmM
/wDMeu9X56/fgfiHR8GayCLkOAww1N1/zxcteDKXzpZHOyGFU4ApvCidcqcq5ESNlnM3kIy+jdUi
PvoosWhJmO1i9IoWWATCscBVzJU3uvugs2+HsvZ3UTKQZqMF7ebrC/0krebZ2XwI+D0dCFOfSpWJ
BnCzUHQP2YoV7ZsEe7jndP2bgt1q0NWTCMgSyWssjn6k0gcwE1Jk9MmMFrq/l74PBYIKprZI3WZv
t1k2B6OZTcRITmmkSG5GwlHY0Df8Xy15jNXG+2YX8vk75jEjUYe5IiW3crWLTpI4b6SNfawoh0cx
ttugojVaW/Ujfwy9lfHNvPF5JbDQwXNOMjg9UMa7Gmwi7BwP1oMyi8b+4yt2+JL/J18xDgPkAVOt
wFHZeP89gOocdbhlNt6c9i+CLK95IlZ24gaV6bHylo0NFBQPXLRXCXX/bgX6NFHBHDMMnir393mj
D7HCIRyMshqrzG6aqBI1IH/pu4nq85tjzBlUyAWVMJsT0N+3SABJUGFSV8AoefquLjeKpCKRuWd6
q+k+9OvXr8f65zdHUZ7z1lSZZTftXD1S01eCMqwl+WBjibIqV0kDnqSN39/ZtPH9e0fGBOxAbp7Q
QJ9/qbaTISB4iVw4PUXbV7b/2g4q9nAD0cFYfX1f//BrzlRNtCBMm9TcruaapMuKwa164BPkI54b
GBAVJTa/L2BiOFX7zeDQPs+21ICE0HT2u8xsxvSY/yhhckQMAsPHYRiq/SzuEQokdE/nVh6SdpAa
5S3hBGJFzGA469Q+PvVB/AsU6MkiKe5QaRlVAzu9wYHMYmvnv2m2HdQ62eBs9Y80/xd9PCQrLa2s
u6ymY/r1s/q8OHLF1PJhh7FNpX3/98W7A6ZgezB5VnVcLNE+ZcxOY0vQdE+slx8kC9UD1xvp+l1s
2d9u1f/p2WEO56RCtRJk2dWQ10lIEb7LZNWGEJvtQf39sWnDltDNYRmvcwWvgVpq92qkjluDqIFZ
Z4D3b2odXQVmsa+fxqeRQ02YvEyDepZKgOp10S1KQjl0llRIDG9OPIxgoVDnWkp7b/sAD77+sU9L
IocTA4QJMxpj1DSuhqkyRmVr8GuzuhzPFBNqlpwfeeJBNruHfmKiy3a+e+DXbQKdwgrqBOnQdGFL
xN7g7/fd5CGyQHg+s6EyjZ9ZR3ACdx0eyPrqlolK0zMcqcA4TeL/1gAfV1B+574jn2ly5ocCsvI+
SB8Gi16INnq3TjKTjRus8t63jgl8LNrBJIF+/aA+H+i4aPpKTMEfQ/X6kNM3euVYALFwWhIYiFET
EGeCo1HP1LmsC39h9bm9Iu/QZMeTIIS9jwQ6mK+v4tNsyUVIzcEZx6IKruxqtlRDUFZZR1Z55yb+
MXT7W0RuxayXTvjNHuS6izW9JH4M0juDUNU/bYwB+6hZWGTubGz8Zttgpaea6lnrUaMHMyYmxD4m
nbs66t5anzjxhAIOnM7W38uqPlY1xEEnjdy5Ntb9zEiQaPuqn55zAZ2QF3VmakFqlyBFRuYHfAJ5
m1DyBhMGEUMgvW6sSFNPfu6qu5ISleGn2KbJtL9HdChXiMEEUh/ki18/YDHtTP5aJRiWdCwcTgS0
L0x1mqv+mEiHeixzg8BlxmZtrNjLg2JM2kXP2ffG8sS2zxOBVTkF5SkoSHLA9SF266e0Ik9MG4Jz
XstvoIrax175+qKmY4Oke8MUf/3BVF7XgQRiggQXVG/THBy1Y12cxgDK4cDNpJh3ovztYQlC2kFJ
VhzyFXvY5gwD+dbQ0Y955AsEDXo9O/CzO+bb5wCjGaJHZdWG7hOYnwSBRNbd66oA0hbq6Q2VNG0G
GupXNAzaLdUUX2PfGJhkfScVkC4FZ3iOoek56DztF6O22ySo1tiY3huFbO56RXmpUQDAaHENWh1w
nnM2+7mndIvSxEIOaiA9FT06SezTxozFOSddU+Y3A7rotBDqPlbced4OcqeMrrE0XcOcOUmmr4OW
42+Vp4+2Ag2lTralRGnb0d+a1Es/Xb2NT2oUaJvQdo+5Xx8T34aMi2eSwqdsF2lOZVnjE9LIMpk8
ewc9b8Nd7ag3lpKXr7hwuv0oSYuVqNr3Se6vjckgrZjqj7YjoUeI4LYtiuB27L13Oz60YTbu4kg2
KxLOyxnezegmq1CBwgroV3U8anNTD52tauZPXdIYO5KQUpaR1ts5LVlzsCIgzulleRCiefRjSusK
q/xGyWJzUQ3R8OhXdk5LVbut0/qt6EvzHs9ct9Nyhc9Lh1oB3szb+aZi7kIZ2eiPBHwnqhVnTc8Q
sKfZK/yQbJsVFXpRClBkwmQHHc6WZpfGzIY+eozNLDowCcN/jrVjGsfKQ5I+Q4BKkO/b+tHJkzM8
OsxbLRHSru66B1ATp1HokHnBIESehgFDFOq6HjznGDrRQ1hmw6aJnLemDq2tMfEFIooYPR2+WZOG
3SH0LLwfunnTNQZsM7spLiSlwlMe9q1anhU/ruZ4GfU1FFALSglnIbVt/a2mA0UmZ4WPNHH1deLr
v5UiQBDvZ4zUPsj2eYGaeBjz9kbHPeR6QTOHhT3u2xEMXto44ka3w5+6HPqVjWRxX8YktCqqt3ea
qPiRlnjiWHfCIrCOTom4VXhNuSligzOfcMEqjnF0E8XVxUzS7EZG1rtFsuBtXUEUSeubamrn5an6
bieBPOLbejKsvd207iGtRXX0RX9vZ0Boqyazt2i0AOzbw/3oKNWScIg5xzT36A5OtIr98qL4Mia+
CzqBVxz1YE+zoUVs7bVnKHeIIgFxIdSW/kY3RXQm9QcwUgfd/uvJ8dPORDp0Gags0zLlhHC9BIJd
r/qwseXMRSLvCfbrhV+IJfagYMZlfLcEfS5l83vTuWDydas056fr+WMudrsxhx3FprYCCdTLRqXK
BWuoxXhAWpZqwzvEgIH6zj31NckCRcR4NIMfrYl1I1XSl69v/9PRiMthj4pABL7t5Fz/+3Ic2+Xp
MpnOIrOanJxxBro7BpyHWq+InGxrR+rz1z95vT1jsqXgKDRmoKl4dN3ghBsXl7ZrKrM8T0gtcBHy
h1qr79h6GGtC1ptcgxUe9I9f/+z1i+Zn2RXStqfriCziWsESOsDMzJqfHROMXYnDhD/txx2q5ndp
e/f1j32q1vNrUtUkDWZ2G7Q7r/agbhxoTeWrmD7SJttLhPQHMtWQjTfJsEgdgoLHvhYgq9kFazql
SUUQPvP1RVy/2+kadItq/STGoGB2VbAwyqhxoe39e9mHDeMv9SaaG+AZEemzE2gjXLdf/+anLeXH
jzK4LYvdCiW6qwEVhFmdaT1bylahuOqGKEqzsFs6WQtSk7wu3wRJ4+k6xVcvQZue79Iqi++/uYrr
PeV0FbR2GboUnD6fi/sh83LTabh1awQ5aJc4ajmZoLgpaZuXEYmaSnnqsjY5xDiZVoAAg6PvNmCD
9O6+S7tmNTZYGjMHrvT/4Np4HdZUjxAUhK/2uziJXWfIEB9/nNnL3GnOVofLsWweMsc5qjIq9oZI
XqtEZI8BVouq3I70k3zUmE9KiJgZTGR3+/VVXR9Xpwc2KSIm6IRGb+VqvCpKKUKlKAl1dBz/6BKk
gftYHR6jQidrwMbcHfQEWDjWTScb/Zs5+Hp/Ov04e3KqM8ZUXbuuK0Rh3hCP2WCn6Wg9ZwmnMy+T
xjcP3gB8fLUR5hWrCOa4VY4biKOuvoiqJObFz0Z+COTuzAjzXWbLO8vGrhBtXRU4YISkNMYHd5R6
+gZ1hZRJT/tJfew3ytYXWTVYxgxrZQ8jSYzusw7ce1OhjSeVGS8IjviUKIYT0TSlP757cZZONfhi
JQubYitnT+y5nboi8LUDNpXaW2+yOHiEzG7BYzxKRXvjCM32FbzdIpIi25C2E0JzWTejkYNZNcDL
u2iaHT76ZQx2U3B8O/JaiTb3XmMMD5sqeQs1NcHT7ZYQ6ORvsk/CtRjFop6MmX6aHt26e1fSvN3h
BH12yVvfGE2+V63hZ0106aH02zUASuqzKO90y8PvrhXEUzvewUrGfRZXuxYd1L72XWyYCIt8FM3M
q9apMaHWJ8+5aoByyZ9NM5PbMjSQUyiBsqZRe2K2XMZVkS9zxyKGNL6DouyCZQsjPLLuZhTOpi3G
GIwYJZm6DTFroJzbkH+9rBlDJ0MSFx/a27rtnBVaLDIDrOK+V40HHPrqfCNB7M4NRdwG+fCQNnJV
j85B9HZGlpehrwdsYFbh3VWl/mqNTjYrZHXSqvyxD0kICga50ZKTiRXBUOkxjq09L9WwX2fCBG4F
yWM2EtEyd1sCNGocDIBd/bnZYGsYHbF2kUAmoOZmcadvTfJwf/gm/DSfkyyqP8tHxcje2MrVhU3u
w1w2dYB3I1qP8IFmvuEDwCzKTa9Sz/N9h42jwIxfV+59nLPbJZoxmCKtOYYbAzgHgFHw0wjrGTCJ
EXBJvobZ40uKw3XdJC91Ej5PlfhVCh4zDkh4rDQbREKnt7OwV+Sh8L13DhZIptMMWNMQzMHcZ0vd
K37KzH0yjDRZo1SdD0CsZkNp+adm3NRF91Mjw+NQ+eOiFBjiRmBTSAlubQco8Nhu2EiAqohmpnDz
GXFj7+jHVzXf3WIsGJBFn7uLVmJktUwOFYQPLbW0IJbVBrmhZs3MbNtxnsRlvwnSFGzF2M3zLjPn
eXoThUG1thFJLOpAPKkhDZ7Mbo9aa8crP413KM7MmaLjrBnE5j8ZO68lR5FoXT8REXhzW/JeKttV
N0T19AzeJYl9+vOBerp6eu/YcW4IQRoSJEHmWr8ZixBpEqNHcsIqAZkb/V63mhJ2cvU02OpmChQ8
IImPhgf2nyzMFvwNn1MWih3xTMysnpSkvcFnvNgdk/iCv22EhODCDxV/ZZgnRHZWXEzETV76au7t
vEGiCI27Z2ItRwziJnLRxk5KuFugRYSWQvAPX0DnkJeLemXx3ez0Ci8UnOR0rHe3vsRBI4a04lrK
37qTvOCWMV6Ro1u5Igkfh7y/OmX9t5/b3VMamB8dzzG8Y+NvQd6tW6iaij54GyvWGTxeRlGMEbvX
ShIlVYdmZj9pMDgpEloFs+4GlEBoLLVS/h1XqQNUKeyXqFEPywblrgraul3EQPCHBaI8zaYWtrKx
x55ktBVm1zocwlWoeH/roQpzx/DFzRmab9VQ/hVCioPrhdWFaLXshMhIlqjFpkWSdAuBqIIGmWz7
SdWKFC8UQge1V8A17oOVNOpeay42+cPF0Ahr13VB9xBzR2HuYlHVwSzF8znYtW2sLuxC+SZKHAz6
0vB3STiiBoSPINH819gKMb+pIXO3NumTtnjSJFIoDSqzY5wbCwidzQOhWf3BQiQOqFMWrfEJLnis
rIXDCrNooCSJ/rmum02gx92CqAik2kblPdyuq1Z9a1OwN3XfWMfRTqyjTDGwFarX7ocMwqJTy+9d
UJ5hEGx14PvfeZ0fw9r1Xy0eW8ssdt+sTNn6TM1UH+8hOD3+shhsZ58M1XOUCrzbe1xJImE0+HjZ
6nsyRsi7diaoJdxTJt96xDg179CGiGVqkGN3AQH7BXJ8gi8ZnzoIXEyr3Q63tBAglVUP1d6YNpVZ
Vui6eNG6V5E+qUynfBQlq3AjCnApZBMIi5VAgDlRn3gIFvtJxHRJ/yf1G//i6x4hhzA4zHsZmIDL
SGAL0KRIUH1TyhtP2e6UtQFBZfZMC+mNOlRGZS105+AahruNorrnH1cGb1nKE9PExGXrOnH45uVF
iwWFGp3wTQreUF1cj3lQPo3kM54CQJh61v6o67xEc03vjtq0mT91dt0dkQiPkG2w+wwSjVmsv0qC
MOiPc5352L1iCqluQ47h9bdjX3XmvuEq0yMK/uehkP32j27myn8cw/DqAexmuscGfllA/NkxyZCH
eePlgzxAYtRK5Pim7VfR/Cl38mszxvi1YtvFWq/LYsJJUmiw3iAgqq3ulcuh0M3jvLmXu0b7T9ZI
H98WCrpfpVqKQKoI1GoDmXyXqGX+V6jyGEsiS96KpE32vC3ytabl3hts7V2smflfShz0kHMB3WVg
ffYdb+i1G3j6m1EN+2zqww9rBASEb94cL3d3nR83aywNu7daKQ9zH26LXbk91P5t8EoTK4UP1x3h
cnZaZ+3Tij+sPxrO3oGE9M2p+W+jofBaDbxdTImd13w8jAwdkpUabOddo1JuRh6YN1v09q0KAFBM
rUGHRFsMBlms46D3TZES5LV/yqqqf4xHtzrVYfXYVUb4pJLteEr6iARg7EW7sBIh6j0R9ge5cxVq
hqIoUsLI9sWpt50rx1ZpnZK2AdpG07kTMKIot6etwfykvU16Ey/6P07cF38HyBSAhBH5k52p+SZU
HOTUJrRo2djIfNqi/BjbbOtqQfn3kAUvBHiyNxs7NwCv0j328D6PbaaZq1Tpg1crCr/P3YaIp3qB
NXxaVTai6O4k16jXUfWIdXdTOGbyGDk1QuJGkf+w9f3cfYwlHCrao/VktTUaNnorYR262pn3PxHo
PlXfTa9GrIZh84i91aBk3lRf9XmXt+IkPHU4MOsL12FUyBfAOvcr9NxugVdP+X300PgXkK+vPtOU
rZYoOaKjgh9MVaHTW3r1c5PXyDUIHCVK5opIHOcviEd04DKQrA5jNX/xHUVb5rJWN3Op0kNOiqMo
gG1F5QzewMY0fILR066Tm+oOFA+G8FPbXqvNQy/4qvElyF46g7e9Hw3vc6GEPnMNtGw/tyTQ0j7N
1rJTP/Mh4b4MAw4Dc+2xabat48W3uSfT0F8zW2nPc1nVxsxsfDgdc7u4SyerC8W/X0DkaPWyjodw
ex9Ehe9f2BsCQ0/OlEa12AQs5X5egHDTXZN62mKubMdE8VTfAOc5VTaSqD+VsfhR2LkJPtdo8EqL
mfqGMkAUzNOz+4YMSnYEg1kh5ibgl3zVwTDJSVAvovr9qFLcYlHWh7nJVw9zDaac2dGNdU5wL1YK
Zd0lyedvHd4/zg1/67XKAN0p5GmQ+WEoZu9x1v/R3VTU9vZqjGtzN5d+Xce8+1vjyAgEPr98f1Or
r9Kvgc4F8+brWvIULqBD1HyaPvNWna77Ppiv2l8lnTaem0JF51OG5yjWqx2C9cbJKSvj1FW2Mzy0
LgAUmIPRBqe8EBk3A3iaFKfaq3uBvHQ/wJZDXKt2qm5AAv3f1tjzoTlcZ/nqt5K5uNGNjVcJbX/v
onIMe6dr5dEZ6kmQYjr1XE9FqXZZw6lYxF0zzfZ/9T3XUcbg3ROC18GA/NCmTVNcAEHw3HcVvzFW
mBsj+KFWZ8B9/THDRupWTnlxJtQXANxM0ocK+eyRCAMODcgEgU6+zdXwML3lUDyPLYmwEFFx+9FF
HeNw36394LlSPMxQpwZzl3EsXnKz6Q/3Ln1Vf3VC4uxzb/MmyMNvslezn30YXfsOEza817gPK7E/
As129/ezeLH4HjSlsb93KbLgh1+I4edu1Td/M/+SPyuTpkT4O6mYu/66TK800LVGMP9nEz9tSZMS
Y959jQreKkoXRH8RCZvuRY9jwQNEOnU3D2muSFSgQAUh6nb3geFeUhG0z8TPNsSzUHVo3Oy3fhWL
5H3FguR+bL5RdjWy8iH+vf3qO00xXUhH18SHYLrTrTHpZuStuiXNS4axQdORtQHrpvv4rIykEVIb
sITm8cYGGUXMVrJ7n/dvUFYkS902+tknK2iE/gDGb76u22AturC72N7cz2NbAnvZsdM2X2NrHD2b
DcCQF5vG1qXM+LOklptqPjeEP7GILFH+1m8fJM2i0+t0cx9fohORGCYbYdZ9P39cJEZ5Xw2JxyJ+
6hfFPG3hytL6uV+HvQn9udWYEk73oEagBBgvwrb3PhvM6haFHOT6a6yB6qNUDZJy/XNseOMtEVpH
i206L+Rdq5fqtZEu+uS8nDfSXOUawjOhRG+uFM1tFJY8a6zy5712kGIztCDbYQn7J110G9uGmrzw
fMM7mf/dZc2/8SJH3JI+q2+DRTZU9YYNaVysaefdqca9ffdv6X03aS33ZGWoP05NIUzXt/lQwDfx
1eV8KOKQ6mJEVXqptrTVVtw8QrUnlqUbZTr7XD/PnOhs5M567svfiw7dTGno5prVhnuSln7vt1f6
+hYj+3ua+p3PPrefD/mR+dvZfzWc28y12sBxUPg3N1+Hsqn7Xw3vxzs0xAvSsEuEwzaaxpvHxQ/9
Vlute9Ywqvw65AlfPffxp+dEZBm67kZOp7sVgTKee0WuCqvQDmGav8yXraEteS7x+1Ige+LI7aab
SqiSfrnz0xVaPNweshFB/Hm07uDaJ6n6v10TTkH2qai8f7+VqrjX+PklTbuqr/x2q9rMt8icKj+/
1W6qMe3Od84PxD++2aSnFiELv0PchaS1vkYk1t1gJGnfGrX4BOlppDiu+n0Q7XD9Hldx5jrvschO
2agb5yLGF5Pn6BGLBhRSkf3e+q70VpkPUdss1Vs/KOmh98YOmhHkQCuRynuvoyXGPF45wmJJnxBd
fAw1DDGtetRPaRP6S0QD4n2p29FbiESiIcvgQ086e92DQt3Mu4q1seqFTlDsW2b22U6tE5L8bue/
AxE7AlkonjvXSVBXNY0F2nHBJXZIwFotpupFPwqEu4r2gvPxzzE1ATnISPbBKXeT5InAxKMR4n8Z
xT0Boh7pghapzldXQ2FC1c3x2gZZvsG2IN41GQ43GOz2xxTuVANui4/zPmvKn58MPX2TtkSB6teh
+VMkqmndPrWYmxm1BesmRGbg3hfZ6v74W5v5BEmaVEcAYl/H793M+18t5t2qQs3L7FUWFPOpvtrM
57ufBQ/SfINp3MdX4z9rf/WtKyXBzjbdf13i3KzyYi7+61Iy9NgWbqDFy99uyx+nn2srjVPv0MXb
frX9efHTvfoa0lxcCQclV8Xd/DbAryr3duiNYvVt9s79Ds3nvFefu/htDOPg4jGGWPu/39PXd/fn
oMseUzLoZBhF/S/D+u0ceYkKrDv0P/7H5fz6LufaeSTsXZG8ijZCwXMo3jWhMwtUK3nN4izbtsMw
7PC2Q1/YbJihAkV+LXPlu8Ry6R8usLBr8+8wipNJSU1/iYoO1yFocSdcl6p96RPh7V1TgrrSJn+G
ovsY6+CAXBOeGmG8QcLP/DS66W/nmfIRo3IPSEQTHzyzNI+jkZqrBkH557xnXh00hvwhSfW108lR
1H/FlSL85hHGXsbK0FwQCXERnSGWQxigvcwFcxUWPS8/RzyxPM36h5VjmGdYPspa0WCuhigwj/OJ
uyTy1lbf4SE1DWseoLRDAr+cMx5ipE/t9kMh4bkwpZS3+RJJjlT7+bLtEU3ENmmNl4ykxIMD8uhv
zV+qQ9T+M903VLqdVxyLjWWElMYZ/sm463Fa2BamJq/zza89bHWLPrje7xK2TDbSRH8pIcmJTHdw
gzJktY6q3DvUge0dHBIV69bJu6dGQJYWuIz/hYrhch7x9L2SMyDrwHsRakda7QXUuftmKPsiRTnR
2BHIjHfqIFaqnednJAyD3eiBJRkNLG4BbfWvroo9UNPWWxeFlAtGUdA7Bc/YPME2S/F92K2OkAvF
t+C6skbC0DXZJ8gwWt5Tr3niMy3icVULC4UsJkeJifag1kUVCFLeonlrDls5dPXaaR1lb/PA3vPC
+gA4D3xHccNzq6FmFufoaOH6xhyozd9Hp3qPYpb+EqV1BwfbDaDFdJekmD4qml4jxJF0j5FZ7lUb
/NAYIxseO+iwWXqBFBcCJGu/Vg3I875xqsbCPEV9teKdGC0DL1a3WZNorxmuSr1mvIQt/fA/SJ7A
N036tdUGSvb4mFeTCjJ0udO+SPxnvR9BIBpRRxCW5WiTilfVEmhmO0gA4kG5dSM47m4rI14oyUsb
xMGLQN0lyIbyqezlX0qLtKyPvucpD9WaF61RrpoAQxoxFE/SHaoLRKFhHRhKszG9jYA/HZATIvr6
buNA/5b3lbaEQdSdqxgvMktHWYKBKZu2lva1TzJ1UTdt8OFCQNUav3ouJvEUrXPavTFtCCZpS4G+
ijkJrRiT5Aom8sRjjdN8BBzYj9xBnqWdDqkotmiTdIs5ibjkk5yLx3094VOXro1J7CVtr3ISf2km
GRhtEoRxJmkYklJR7Lzbk2TMiHbMMInI6KjJKGWFjyNYn1NT9vGpGlCS1SLoR6k7QkNwouQNa5eI
ABlhXL08Zo1QjpaldKfCLnvmA89uTjTOREPiLYEPju0j3n0K06FHVMkiuBlIqMOSr7DPXkK5s7YF
fsxvAgerslPUW5jDQTeBz1p+MSyEEce7vhpPpIlBNOhR/FDJTsFplEDoKQXwLnMl3uvq0P1F6Bg3
n0iL0SoDNlQkzvdaC4hGVDoi3aMOFt/Rza1do7kcWJl24SmBm2Hla0unVcMr8Cnba8dgoUKcwq8m
x8HP30rH9r9XsbOokgpGmJUAf7OlcXX73kRYepAET/X81kbxVjfDH9WQJ+fci+3lqCUZYBsz2QQ5
khnzLSrLgGwiXjxrrGn6k1SYeIjWTw9pS16+KHn6Es9fp7kcH+FCLipEat9hiSsPdkWyDN2kbAUF
l++wAVZSJtktyLzyfWzN6iFMIkEEzcR0TFQopJrFHs9yBMTFkbj3qgfTsY5B9e9QusM/PBnRii4R
sPWFvELac3d6gQWKhYubkZXpG/MpHPsGc8+y1nl0hvAtYdH74ccCT/A2KI/Gf44TCf2WysLfYXbn
qsu8bTFvE/k+x+f9ZFa4JapSydady4ywRmthqTqp3Cexle+RVwUtHoir3dhHJTBwnFeD4Yh2p3Fo
hhedv+/Fqwiolrnn4FdaRBd47CuhG0sl6FaalWXvVe+gSFeUOEJOu7Icb+1IiHLMh2KL+Fa9TZo2
3Y5u4N8UAtTFiNgwtqbP8yYdnu2RKaE7ZM6hjGLjBbwEj92EKFuVcU/6dd9WxRL57naLb/qwhLBa
nMaxXzbMDPdOVxpHkk0utuqFiwQKYtFG57/x0wk2Q2C8QnjhhZMjQgbAgXhb6TQLkZXmOm0C82o0
QHA1O19FRtEfdKF3h7JXukMdJu9BYX8ryQA1tgm2kpzdo6668WNM3JKf8zWDR7obyzLcV3ZmYzKv
2I/kbZgN2DBl21E4j7lePun+OF66ltDPoLwnJAagVBhuUJKDU+RjEaMAasfl2oS2vmbSPm5qLxjX
CSY45xbLxXNnjN8NAIYL0xydi1fjbifyilR1nn/Dtq6+8dwnv/lWTfcOMcdyqWoltyrT9fuuomto
zyLBPPHu89Lj2WeJqwhdMI0kXa5Gol6AEJY5evgDVj1kpctbZoxoZmv+I2+Op1khuUNw+lHxn1Un
lpcw1XssABXixNWFsZo7hcfWQRMyWlspUlroVpHT8ixk+9NgT2j2nIY56lglP/hSVMfSzwsQrKeY
VC3IR6t97uPouW2qibgp3gfrDRd58wMOoLaCaCP3ll/WQKgNHkKlm+2BdhorSWIJUdKmX8c85VeV
rTiHeYOpKmSw6DXCkDCzO3EZK9Q3EGfTr359YUqXbWq3MAC3gtECuvhsYQf7bmiyRZNXCXbzLpMP
MxuaJbImynU0tHVjyfzbULBEMwIr2WFSB04DNwnfXRGath5yG8ffIsj1E+wa7WQXGBM2FkkXM9PK
gyaNYemS6PxMyXg3VeusHNcPVnEPckzB92rfp3q0tDx8W63At4+EKQhEaYQZc18IvlXfXkowSHvL
k8ZDlKo7ORbDukbk4VSjVfto9UhTOwYe627Ew1prOvyjhvIjL8HWJIJcJaHeZ24mXNgwy3aw8rHe
lYp59EmvQTlHHL6JDW1n1dje8UIm0RJEnwC6/WcHL1T0HJQDAfbw7JI/JeOLVZTwcuUWl7FPHn6I
lkOC0FLf9eSAHFGcC+MsB8s8zPDVoMEh2sPgqsHQD0fkMH8h2H4OvEY7+CVeGJ2eAJXPk4wcXLdW
jQSXMFfPPmxs7EcvXyhZHqzHEGFgs+hAgkq57hDANicLOFOcVSxeP3v+1Mzqgm3dheMRB5Nt7fSI
GiQIPWENqp7L9KDIWm5zh1m+kyExWKoWvlU4qwVIpS9yU8/XgAiqfRJiBBtb8lGpoZ4Xldae/VQr
niNipcSunP6S2RjlZoWi4sYBRrkokmQbuSFiGHrfHhQdzdIBHcOjQsa+Ks0zorFrVY6A+QOUQeIY
ZZA6trwNRgbaA6/BkgeWK8mQKf6yQXceycDahkbMs3NdiQ8Am+jhNeW4JoKpf5qZ8z2NkkuQ+MNT
bH12ep8/Oj4zBTcU9Uozg+IxRtJujSmPhuOHBANj5oTvlHRfI0PSuQkODng1rHrf7g4xoWDc2aJP
t2yLUxbjFJuR7dWMMV92SqvsSwVV2BFxOzzKA8wmNawmFg1oE6STnfpSi1Is6wbLsLDpEanvu5hw
gNFu2gBsi+36qIq3nvrDbYlw27mNxjJRG3OSPlERvFqlUvGug7fDAq1/wqwCOf4R7HBXDgYG56JZ
CogYl7CNPovaMHetRCfD9NoObcfJIFQIY1MAViqG0Dr6AO8eAmE2p6pA8zeLcJAUvo//Myox2y40
5NVPEARMwqB4cOqBydX0dEpjxVhIfEFt5GRrbzmE5KxGzRZP6N+flS4PCKukE3qV1JmmsjxQfP0y
MAl88lP8utXMfbax5iPW0Cz1jgT2wExlh4ZYstLi0XsfvPyW63DVHcUeTmA2qgcT27RJGjS4wti8
lK2mX8xRxVaLlyqUg/FvOyeG4zgDqtiYL6Iqna7kOihEf+p9+F5G4Y+brLzCXd3jRLxtgRh/kzoZ
5hEU51ooZnLgi9bxHip2g9p/j71CXqVadCdUis5888zGEVf7IAF0A82K+67ZgPIuT7ijxyfIteat
0bEsHCMXrJdI9YMi3g0eve/6ovBsxFyRUFxUHTL2paMnH8TiGLyozhC2/ZXuvfqdV37HGQWmotMM
69Qe8MyAskLUmvd00uIfBakaHfq0JUHVaIhYmZGx1xXgKRZBvROQx4+28apXZiPwoyMvuCoyZJWh
jXJl9aAWqtzNDtUeyLXx4kWaIGZBgkODp+Ek5iMwOOkuE9ZuyP4au74NU2OFIIkNAMEEP2c2e2ix
zb7vQtYA06ccuSumJOrUNbpXyyKv2v04FSuoee+/dhMSPRve/GtPJN3eZ47y2+brGM4gBfyQxlkm
sez2HRnXyZZI68hD2ABXpFjbvd+xAMnUrWH79h69D2UZ571yHbpgXEUp1sGx1qLjal9NHNRxg1C3
Sge/erTlOQfgHxSadtAAUS3VEjljGIEEKHp11cRjs9TqTrCCbcCjROmA/eRANVTnjp56rIRublIz
3As4buec/yJWOmiY1/UV5GB7SlvWaG6WNZsYJxYUbSZCb6zYr4bjwEYydCwFxvhklqDXYlkg9FAB
iMpQ2jsEFcK+Rj6FLy1w9ql/Dp3B/9DyndIa0VGXTv/gp+OwSs3+ZuV9vK1ctzlCh3Oxm5k+zps4
qtq1RW5sSp6iVD2lp8vmCM+NmUaZBs1x3k8Bl6SlYW8rGJ0UGD7Ctkb7t4gEu4WZ8Z7uiCHhmFbD
jYvlsZ428+68AWFfLhXVlAut9za6p+LBZGcoDE+boO74FNadfMgC7GJGtRyB101zKgTrFk4C5Cax
h0beD/pZBV1UDqsMSiKC2cmwMxLQj0aJhNtD3PXWycm6tdWM/rUArVRarLFlpRoHBB2Mw/xJpn6+
LuL4n3nPczLz5/Gp2p91fx3TmQLhXjLtJ5568N2m3Pq5Bn3njya8VP+PbkTI4GOtKx/ujf9/Tz8P
f+7ak/C/sPbc/XHeefePY3OD3JqmIHOJWdneMg0G7eG32zFd0m9X97/189VtIspFrxtoD/yfl/nb
Od0UGcGug35fDvkFeyTju6nE3YNmptUNe2DWY5k9YD80pB+aj/UyAPDvsgR+juphfAap1bFmR5d2
bqqHP8CqKx9Jjr1sCBrywPJSvXYJcaq5Qii9QxJI77UxHTRL9NDcKq6XPPte+TFXYJ4aPPCnTJ+K
Qa25i9247mWlvBFq3841NOIC6H+H1mXEYYe5L+DyMXOS706xtH0XqlkEYzRHAvmYxIV/LkF73kcX
YD+RjmP4TpwIS0etC/d+2OWPuWMQKZguvcokLhFF8mJmJs7odmBsrKx0X7Souc4V3BqpljAS/U16
fr83h8zghW877yMTz/ne6E0/LhRYwOekqKtTqDBDnJvGyTMPnxLzpzxZyaptDk1MCBCnHOt+ckSB
94FKyJ71Fcs4QqMYdzfuU5RH3+ceDLX6O4sG+aQRidrhdWisR2b7b07Cz236XjIRgINzHOUyCQ8d
8q4C+swa89NnbTRVCAYQmqki/CPO48YZPTd5vzUIIizRjRfvVcgLbKy1fO/wl7oBNWG+OzVtvPBJ
KfP6BaZesA3xO9hIS44vvfBvc98ENAlVR6V10+Oi3it94aySfhzefT9czjVQO+cmYSR+Dkxw4WiA
ZUve9PilRcO31sMJFEm3bz5AmrVXCA0T8FB7GWRyBivofTqTjBnn0M9pK0KgKhX+HWnofSqOvjci
u33NXeBvtV2Um65P4m/g+1dzhaqEM2zya8FJmXsTFpkBbmxwPxMLpyLDjJ+thjiF5/agdbpR+7Dl
ZS4Hph2uAlXGh7qO40eMB8iKzw0nEWYIkO7NCPmRq13GWmAq0MuXVG+aDwfblrXltt0u7UX13Kfh
y1zuATOFvS7tSx6NylFqRMpQo/I+mxYVs8B33jDlqTci00NAu4r26nvKbq7g2n2PilvhnuChOGc1
qoDjTveFL+aS+mPzQkTO2uLPYjBvrrP3jDnn3NILZLNs+jY6WlXvHl1XeSoz95yXInvKciV9qkbc
4BUPxa15Fwqsf5B6+WPeu29slmVxNbaHe6skjPaBh8KjqrdWsYhz/4Zxd3cqpz4jpRbbJIrx5hXG
z1O4ChAqpWSyN9UgRg/wXzfkcu59Pmb6j00hose5jYm7zqrBp2U1V3BgwNya6K+vIVv5Nk0BBgut
6g88LuRbIXg+9Hn61AEoeIQSRHw+k2+lHKJDnBO9n3ezGO0YDUnvzbzrF8xG04KbKkh+vzX5o5vI
7FVxQvtS28r73HPbgJQlm4zS99Qj4JZyWcu8281tEqm9ZErVXGsLaSCW09PTS75Bbi5Pucg7EHw0
grCRbazKDNY8MuRbqhlY1WBgcZj7qCxrE8RF8VT5Q/vYEIGeG9kwCA5BZiJePzXCcnBcjZqq8fNg
sEHLXLuS4PTmUmFemIiUrx12oJfKHz/mSn1DBB2JUXU574Zo5y5lEQ73sft2/iLhql8tIcUL2pUP
cy3dLnJe1Kw0os+o00fy3v9u4LOqp7Gpx5MVOeXKy7iOuXQu+Ko3fxpy/u9NZ+Ds9auDVOuBccz7
zQB0OY2TcPPbwfvHSiEeV6b67qvhpMNA+Cs6J2g+HYOpw2TwGsKb05DqtogOWTOskkyDXfPVLMzq
bKuVyfvXyO89EQu1VvDmmM790cRqTASF40Heu4EtqT24eK0tMQlaVgGphGxaouY4FfpaUb8TGkbR
a8THWc/Uo+0N4YkQDq7coemfBW8kfgL5gtWv+oHaUkAj4W+1vhnezCJeEjd1Xno92BtFiQFJKdF0
b5LxQViBvMwbvxPy0pl4XYoGVP4fBUmia2ultpQ/CwoXtkzMmBZzCwLv8jJ3ZdZYq45VQUhwOsd8
bP6kIc+Kp6bJNP2/BSGZlxWKQ+gG/bfAi2N4GjEmgn8UVAPwttD1m+VX93OVXKgN5FOH1OJ0WfOx
eTOGWF9awFxWfxTEbYlfYSnFnwWKqLQF1ANt9dXL/ImoHc8edPXWfxSoPQSPynerPws0Ce5HExVr
x//edgi3KHhqGvd+Kvi6iX4KT0eWtrwXzKXzwAfVYUUnJrjQf7sCgEa4pAZ/9FV5/lRPBGxjNMY/
CzoxmUZF4e6PBgmoCbIxzf14lEOTCqwQQBwPgBtY3nTlKX166yKI2akt41vnz95SWnjzYixaPRZw
17zQy5VfS+/aSYUsGEsZvC9dgcFbZl29NpArj6UlJkJJs0rdSrt2YdSuPDPHI5N1warTrO4aEBPl
bGF77Sr+fWml1NdOH0bqudU1yA2Vs3XlFSSsRn9mdu3wdVvBBEuu3Ui2twuUiLMlFqUFWgl6aWNE
4PgXJSBYiI2cd4Ht7q46adoX0hzedDbrkhMu4toCA144zgoeOJBLgMMb6jn+cAlqyBJe7HdQ7DDv
TiHaXTrBG5l/kbx4rYkpbDyIS56RIvBT1CS6ri7WXZznlzSQ5bpL85SzqdDNlD6+5LUj1mk1hBfY
rjXe7INyTquqWXd24Z2p0q4JGzvnLh27dRpo1rmLHTzcA7AqQRaPlIb6OZBCXePsSHjbHLV16ls9
vElXX3de2vGJPLzReRGxGWI2xNNfkUkABhT2ZHzzAgu8XD37o/M5lzmApI+pyyN7mKoiS4N5oOL2
i7lUa7x4S3jPXM5NETar113jZOu5tHc9b6kQG9vAZ9f2YSrGBSrI5hQ9bQ9q79kvrJUhQNUZuvHT
Lomi6iHp1PG+y1J1orR56clrKuclr9J/cJi1TnPdpIo+WZXW57ksduSrLOPwMpcZSvk4hqW61Yoo
2cjUyddlCSIfDJTNkzysUUm0PWt48NE/eygaO1qnGkmv3ysYuVgmhdEeQOX8Wz1SQj6iuLVzFfc8
9zNvggGnMVYFpDj7CpPgud79ZPctpIO/yAq4m7k6Zseci9cubCqlyvg6yuYUIWSxyLoo+8QO6LFE
iPO5iMJ+X6ZqvEqm4xXGwW5ix9/qCQjFRcGr8zLnXWseQ2yyPnXNdFYdsjY7BSH0FztAVnFqZxtj
DGupzqEh+PZNRUUYthoNhjIzYf0a4pLCSDiPCMYkbZsuO1P1DpbTNVe8qjWoYXr5PYjHW+naxUvh
JO3WksDH1Dwc3ryQufBcodXEohzG4VzAtTzBprEWvcjL7/mASlzeku/pjB6tao/oOLr7z51afJtb
FgLbsbJsuluQp6gKJBXPEzf1P2vMFqeuS9Qyll3qdWR+eOGVIgKvHMryRN6rOs2fEsL6RwOQ1n8P
33d/HQsr1nR2nsC8m44Fik4f06fo16e6HsHrFB7hCI6nmsjwLfxVOtezuBai0Mrm6/j9PL9GU1d6
szYG4iFRp9DB/2PszHYjR7Js+ysX+c5qzgPQWQ8+zy65JFcoXgiFIpLzbEYj+fW96FHdqKoG7r1A
gpDLlR4+kXbsnL3X/n3342k8DvMfhm2INQv/0z/d+T8P8PidAc1lpVm99vtV/ftzqSZrPLoAUX7/
8a0r9etI5vWzPh9yY2K87hanssx+MaRNNo1jM9hqBH2inEBpC71A5OdAj9iVrIBCrulr0RDURXSz
pCZA9Y7s8rQ4uj1+V4NIW6XgHZnP6W+gUgbFNizEImZE5yGwfjrsIZ4YLpo7OWUOqZdT+GI6zZ70
MHtboKdAYJT02iLM1KrGRLmCI4U7IMw2Q1J+BUXgH/QpHi5lYlr7iujlFkWAnhsndCW0g2oXfZ+T
VAqHLFFwFTG9K8Fu5XtPSZS1cDknq1I7mTRHpcHtj7N+fI7Imokmc3jC7wW42XFvUWKYTL3IvCbP
AmFbw3QxlwXBwI1YF1ljcDkFaZAS1LENNZlurbCp1gTaZWuZ1OTL6NrwonptvIDSPGuShroYR3Uz
rOckLz4GacdXLQjquxSka45lcnvcSuKt9lc8tvZTZ4zD8+SP+ZPR/EqhE57bPH5Vo6MR10XIdCmI
Bc2iwPiI+uFQDLPszI3avamhMbWbqFt5ERpznZe3pgmwiHV/eHocBB2OC67WSzw41YdXOXdEBIua
Gt1MO+faUU2itPX8A/mBas0EbNxNYW1/M9xpA0Dz3gwoHOmCJyFVZJiRgwu/ZJ81yl2z1h5ipohH
LCVVhWmn99c1dpSF0upwURlAYelJ2rvMZ2mIqQXYtLcTqAj8ZHmDZ05YHzHUoJXt0ECtm3mEjVwC
vxtTntoHHuVgCf1CI3+2jCR98+RrYLvZJY09cRhKukNVkV1YW7d+psWXOnDSm67VbxWhnqcmuTbD
S+z1yTdcxIBWu8PgYAwQ1ZxX5oL3njuJhprAPSu7Oen+pozSmuiuVCd58Mq4MDrnMa9LML+7Z+ym
jv5UQXwNArylBDCt2C1qW2comlWZdaiC6X/uWhnW+P/xrUk5ektboqDtWJNDleinrrMUic5yeCe9
awMpYhnYUfTLLvJfRjAZQMk1dxmkK1CE+akYPQLpGJLv+4YowgaZ2FrS+Vg/4FMF/QaMOrd2HkIX
dO8LMi6fGyHWSVj1t/k3ueTU0x35kdKUP2u0rhbJKLWNkznfVW3op7yubbxcCy1GXlIXNbjNiIrd
qx0eJdZ8roKkcxu4Gq8Ww2U9GasffqTcRQ9l4FD73T3QsurSCUREXRXiQCZ5bKVMWjeWxh566KOb
4XnFwYu9bmu7UXxiruXvw1LILXTPRTdPv1vlc/Vw2/SgEbZ8DBEvLQnZ9hZUGXLXxmaxi5JmAPtD
22PEjPup58198oceF3tgAZgp1cUk6dvgAmdq0y5TuffhJdqlS9I+WehTuEt74+Ax53zl+18tS2BG
DGqjfJdYUp1Kvcx30fwT5qWc2a/K91pUHLSI+cgS7bI6aaq+Onom9mElFYAzy9sNLZv5vOsa/O6p
IrytJXBWynLZ20l6ZToDGgNJBCIo/kV7ok7UMzUdqjAKlmz6QbgyngqxCWwFAjgqBDOj/5ONyw7y
wFvM1tCWXX20ZrdfAt2fZEUaSZ6f+wcbZsmi6Ytulw7+V9WXpEZnnCN62yzFzC0qxYeKm71RNQDz
xPcyQyc5OkF//V0ny6tkMX6KGmGsCqJLVkFLdGAmgm4f6TVpex1JXEmnbn19qis3/UAIaOxMhwrX
QRfxHafX7Cd02St6Pm0207wRQ+MuEUSILRX2u8F04NbE3reiw1JPrSLY9xf6esy8Edx85byGOYpz
o9PfDX3UjsrGQW8WxC1YSru7LV/SPrPbJVrLd22snbuXmB+Oh/hTD2YtiWatHHQ9296KnZdmFu+H
QXr2PAxajFIvUrMvgyrMU+Bq62TsO2bAo3ke0X27sfkdCFa2KWQo96FSYsnbUOx0lUH5rct45xl6
gkOht05t7nAo0hu4tfjcAlh8Kbrj4HX9q9FWexj31pLJD8bkyb4+DkHRnHxhBsfBTdINFm6o9lPS
PGlsIFYe/ri957H/9Ku/tCr9KXvSa8vQ/AEqLnx2iZzPj7YmnJfHIRHFO3kXJ5MsD3yQqMAEsZXf
G6N4FbpM1kNiensQwWJtxUm0NR74+MJ/Lvlpb41NefD1Pr3ZBhLw2PKtj6TXv9gK+D9alV0G3wqR
7Vt/RbFdbECS2qs5KOc2aMVP3UWr3s1qllyVP7s2HreFal/p2eqoreKzjiV7T2GcH4a5J8nCbOzB
M+KiC7o3u42djVNzbsQZeiBLd8x76FpnuBfaD82D1CcimaAkQt25iOrMQAJjJE8gKQRJfyjFumnV
+J2Jn5MIB3Nsi68OJQiAs+BbnQ7Oena5+i0Tx0EzmQMoh5TT4WcrDbH3ZNrs8UTvrDjI3m2zxq4B
6GKN8HMjZiVGHwfpGq0QNAhpHsyszc8Hx+26tcmIFCEWS6meRZe2zNITl429kRk+EtzQWzxOJRXZ
b92osPLNNg66iLDc2B3UnXYtZOwf3CyVq2gMm5fMSXd5G5rPfjp0q9ihsKVUfkpwQR7Gzu0Y8aEP
QsianXt9WEr2G1heLhqM9G+VNed85mV265ME6JyI1h7ttp3EhbUKHLUcMv8ln5zqEpjB+sEh9ekB
vxqlQtqWhU8x0lcp22Qt8/yQ0J8mITb6cIxNwmzpW9Y23iGyoHBNFV3SsNdJsi4Kh1g/x7o11ZBv
o2boDr6I1A7kt1iU9BwXZpIUd6MX4cHQyZRVaY0dqlRfMIHY9Ad/SaOnsZg3246nuXakivZwHRja
+Z3/XrcXK8mqc2xaa2Z3Ch1eUxKjGEwb5Zkv0IeiI/78dOtHQAOyxKDLaI/t00AmyGrsESD7iaRf
29fuLk/J1qTBk68sTQt2hOJA60Yeh1DLW6GHLp+6wj+IRNLl7vp4p5kaIJEuzUm9ZYcX6/qrj9Rx
PWMWX3p5cLzgYPtW9CxcWd8tk3AKn0YGF6NR09yPwvZupFiXWfzdQ124bOFSbIaxniW9Jh5gMrHS
ukVS5pcIejqlVliZs3NQfrZx2bylVt8SzwyX7XGI7c746Wi7jCxv3h7HomLVys00n7wsdMMqtZHA
PM7lx82+au01mLkjauX8o3PbFeMl5yWuvcMUwBcSWp0sKi3JaQ3iIdHkULz3dGt71Tq/Oi9Z5TiR
Vlrf1RTQOjDI0cMdrv75B7Q+SI2GLbkEHb4qDrkiHbikqY9hzZ/mVdnZP34q4Yc6Ee2H1ItfrFnz
yuRWW6GgREHTGK+uUkc2L8E1s5MbXzO5FmHQPpdQICdT4qNNQ6LGfQQaUivSFT3cbhfIqtmT4PMT
IXRy82wGcLZpOnwsIrmx+/UvJFSiLypWXjCzRRKRb4Sh6fjFaF54BZ+1JZDF1czdE9Rood81u1gr
Tp99uiZRUTxpHe+raDNjFcX4gutWP6RJK7/GYzvaah9K+IdTbxnHDDDGNmrDF3sW+CoIyUfU+8ve
lNVpDKdFWbnOC0mkw9V2xn09kokWdQgiCKk1z8CgWiKING/PUEUkQfiZRma0tlh1gf21xpPDUHfh
RVL96ML0mhMeuK35Bi9zEFZX0by6GPw3dVR3G6nbCOKVU67GRH+NH+kb7Fb8FSjVmdLohkecPNpK
RZ7+wTyMhlZQ3S3Z5FuVaWdhTtm6xJf0kebVmp3r+BU1ylxMERHfZhhDoBmcdEvg8LAYYi+7k3g6
HLyWMqVg4TVNqJmCi2yhPOebqWjoSa7nJ4Zr5nkYelQ+KLAn5CH3XowgAGtMSgVJPCujsOQ+c5G+
ARv3+IzhDcW9eJOd+qSoVlfAbt6KPoC/ZaC1NoWW3UDFBC9ZGNPNiMriix6gdXkc4MfKE1BzhGos
BsCR6m2HvQaxUK7tJl0gDYtsXN6oVNaACxU6a37nWOo7cdcaTb0QIlju3bXe1japFNmOAWcTdmhq
50OoeaBxe91Zx8EgXyThGS1KggsNz7nIMs6eSt+F3dLGGA2x9mqbcL84JJuosq0j5Yiz8Cy/OQZ5
Gu01z2c3MzhzXnDvML8OGpF8S6uWKq0ZSGK2zHGTmoEA3ZGQ/eNH58dBaeW3joSetZm0LfzHenyP
tPlSYddnOxiyq5OF1sYUkXf2BYsZxc90smtRrSV0IJSA/rBSZRi/sav8VgmzXIdF6SxV29T3jrDD
VcCiu6iF+TF1YXIN7Sm5ujIadmpsP5NZK12mcXeqrTpYRArVTVSl89cPGU/RaWo3lhPetKG6kO2Y
7rQUkUnUw7NsYsNdNYqzd+yeLedFjthbzKBxnlnp89UgE3uHmYasE5qgdl8+MQIan92OHBTfRVaW
ud4TWJpVLoV2Kw1jrXV5dU65hBt6vKe6RCrHorO2/cE8OhpsF/wny4dUWa9zbW8nvKm+Q82Yuubw
PCf1jE4EoapFDhobYXwUugXNyCpY7b0pO8m23AvJCTUh4NxkM9IqjIYNcZOY3awRxbv6tMgQfmmL
nnRjS+EJZgn7wNIQo6P6QJP1FWU4EQ0bt0eJd+xcQlVdaQ7nW2UgBHDqoV1XgfXGGzosiqYiaqn/
RMUSQnlLvOtsrSL1tntrBmviiRLoWHgOI2vCiS7BiPkNs0BwmQipZ/2e8auiJm0qg93EnHh8QoCw
r+boL2kWqMBnVTQDsmUXY5up7cj4wb6KFaySH5hDfkYCtXSTtZS0NnuIIm1vja6He1p7l6FUChoM
oFoNT8TCpmw4Fhj+EqNDNRANZ3JMwhuU780YDNpPdZTx+ETQd3sHbg0XjcBqq4+aVy1W4ZNVTS+M
L9J1T2/4ko7boYol+NFEPRd64Xxo01iTXInmN9PLdlP2rTyBOHZXQ8qgPHglyiK46mQbL3LSn59Z
fchHNyJIaeVilFx1lNk3xM973qGjuuLak483q2fGqmsFqOfQRNroTc5rU1OUkNzNRV4brcWQOsMK
NZm1lbqsnrzQ/BpyNX5LzWTvZ3mP0iwdvyVEKEKpjMFIuuw4HurMyUYZDk4Tcg9Dzb5JfiWxyL5l
WhpucIXqQA+Dalk5bQcrrsfAR8MIF1Tp3Fg0oid8Q1u7ZMMxGPIjDnvsWf0HQnN2SJX2wwZSsArC
sNo4Jn6XxPlOSKW3N3zdWUjD1l9amjWAZ4YZMte2QAwbAu8r3E/EjogtJNWfrd0m75aiRy3leyVn
6lmKmD/tYvnuG4O/LUnZhr2nZUsUzu5OaD4ZIbg2tpJ/81bGz1wGGDsH3VY3qunaNfZrR6FCCvf4
nTbMUVXeygur5qg59JGMhK6gGvT3B9S7jWEpTBaB54NbHbWkcle5oUXHYTL1ha1F6aZj+n9VmQAn
2zfzZdX/mhH9Xl0HvzrfW0z5V94M8Qxhjl+Knktz0I4YOSL9aMoXz6uA2o49ZO75MsvGmoZSIz9U
rYunyEr+mkx3VQz32KM/WHixeM4dLP5ywn0rBGgiI5fbhszUtc8kbF2HGf0/v/BvxVjUq7ZH4VTJ
rNwAlmBWozU4Jqb+6gSpsXPHbGDrHby5smGWIJ1tpg/moZ6md7yz2LQByBwjq7lrrArLwkdJUfmj
dk073z50vjEt4Uevssylt6P1zrLq7HuWFIg3UpKrbXX3wej80IR57lv/KaqbRz2aHAbb2ElviI6P
g+W1yJeC+lQ6rX2xzOTXoJoW5Dh54Ej3mNHU9pEA8PrpcTDo1lqmVl+8EMmSF/kbqHnhudX0ZhvG
mBTc2taeQpQ+WwY/EsTfyhSx/BAiXwYtSCTt7umj+xIkU/ZaJgcrmz5FFFus3Ra96CZ5Kpq4WmMr
6Z4yT32LpJVshCblEnHTdKXWOjZt660KnE8T4qCnMbaGJxX+GBwpsbGwDBkWuiJ2wiCJK95l1dSb
R78lKVumffPcT0u5dOKcSZZGBNygddPiHMuwg12VTsfEda8FSA1sJwUT5VzuH9UxX49zJixxLC0B
hxG/FJuoilZ2l3y5g+vuqhnKN2IssmT9o6CDvGpFY3BV0uplBt2mnZKthheCEs7ZNiQzY9RRzqm0
aEe6XlFuvNRVJ1ttaocqo9VNIDljus7bPFzSq/VuQZyhm2CchJSd/pU+EqCcE3FI4FXBlqjUj1pa
7pSLt8qxziCEDMB0XnqEmcZ+bvA/dI1XnA3uZkKUv2FznZ1MGuHK5CTEsBCuI17xs2QEukw2k9X6
nPPCeVWt+z6YAXiBnJWkmLDpR2R8Qmj4iFyeSc4mYO8KkFtU1BvclOGud9oLPvHyJR9B9Zk93pGy
Gn9QnOPMCJpzljR8YQmVZMbTvXRVbH8yggATg0AB+kvyC/dFiFVGj+GAzZohGQav0MBwiVGGNLpZ
/EhEe4XRWv8VIzM22zB6RoOdroqsXputJj5L2slLtmLpUxd6xHk1/pPZvEzBgEmk8+xb4zHQwefX
aE64q4z80y/wiGlI6m7Ri5yx3l0Yy1MDW3KPgNfeYMlH8qZVFI/SBr+C0I0oirsq8W+NvZw1eHq5
CDIQ4F2b/cxj60diJdYpTkDRex3rtteGzc5342nlB122CQyGHVT/oIEsuj12+dbPAiLP74w9JRd8
+9A8lGpsvkje/WnBYPoovcZbYD+tlnkYttu07ZJzOGV487BE9HbsrQtoKDCv5GIeKC9t3Q0Ym6rg
5MQd0hHk912gLfW4NTEhtsMG6JZJeqg1IF8EZkf0iPMU91q7TejqLNgBCNvBT+D7PaLupiWgWCQt
DRVA16bU+LzYB/gy6g4tXaOFbGAULcJjVyXBoepEdHwcHHghW2Z28bnuS+aeYgyOY1IHR2P+qZMT
mrjWKDdczs1FPbxPYAIOPRo9Fk0res0rNMt6QbQmOvrhBvkan4fdUs9k0t/5VTYe4RXbK9MoqJs1
9DB2aucn4Q9fUYd7JgxsXLMM5CfBFyRHec/wJxDdmgy0CX+QC98nsa8oZmIMG9kaC8dRBgPa/cJ4
6oYg3bsjinXEaPElc7Sc7o6HRjUYGTO61cq3Bm8jBVetlkJgqbVcNE1TWgeb6rXROOvLDnZB5NkW
E8ruuymLY9pZ0YuTImCTXq6tRxEz8g+NcYMI3IGojc+UCha0J0GNdHSMZJ2Wcun4VIBcZcQtYy+1
j/vwDfk338y69PAS6j8n5REpxljV0WGATHoLOqpoGFak1bDlJf2yWu9UK8FSGxm/OgEkMM3LYad3
SyZQfG8S0wC7g+NK9z6yqNSOMK/2fYShYmg4rRkc9eu+iOZzcd6Oxnx4EqCg39obt4t/2bqAYlaN
qBFwCf0/gh/+N4ab7EyLWbttuo4H7fJfgeOjPsKVcErIzPO1SHUFjevYBoIdgF4YxW+y8H/8S2xm
9/f/5PYX2bQtMRDi327+/bUq+O8/5//nf/7mX/+Pv5+Tr7bqqr/E//Wvtr+qy2fxq/v3P/qXR+Zf
/8ezW32Kz3+5AY41EeOz/NWOt1+dzMXjWUS/qvkv/3/v/D+/Ho/yOta//vzjq5KlmB8tSqryj3/c
tf/55x+mSeDPf/zz4//jzvkF/PnHC+/Ur//1978+O/HnH7b5N8t3dBv/rmXqljEnFym+RX/+YTl/
8wwy5aHGOqCi9YDPrqxaEXOX9zeoyoblQSgzbdOYeecdS+V8F48H5ppz3IfPaxPB8sd/P6+n33kg
vz8w3od/3P7nWHuCKXkl/5xmYtJPnrPleRIwvj3P/zd+duGmXarjG4DHe62nxto3TH8kNTZrYavT
2kLKxl4F71bdYarNoxdwOc/0cc4ob6hZXEs7pZMgYKcnfkO0/j017JFWxNBumD36d76hJFvIZoO8
xN+SQefdKSu/+iz1L7GmvDuJzaRlduo1y/BdukO6LWV11aYueu7KGL95EkD9NWPnbk+13LuZTFeP
m7qS8abpCsTVmbxSS1v32pg4AwobF1vqWvex0H+lTjVeHndqIljhyMR8QMQde5+0e/X4txFaGPcK
n87VGapvftQa90K36+PoJWSVzge/0ec6e8IbwdiV08yc7q2cIcgaHAM2Xvpdp2hf+gkDXBo3yEfM
9hUpw09nCsbLEMqRGZ2LEi92bpo5TW+ROFWeFVx8b/qcx13PJHDgJBHqXksgBgmzdCA2j5tjho1U
Tjj4Y2/bumay7vVJbEVYibXkc7haYXx35+cFrQNTzvy6g5YLAJ0I61jVegYuGpCYMv2XxsiyJ7yU
5t0JPg0H5F9LPXyDz7h1cTjdc8NYhsGUnEKvTYgLUfq9HqGE1bY/Lh+vkyoi3ZodiL4uE+oKNvUd
FI2OOXlSuyj1x3uT6+xnYxOw4Py6R9u8q8SZriXxSLvINEyu+vqy71V4qjL13SeI+E0GL7WlV3cn
sqIbPczd4xZIaLQxbhAReCrfxRiVdzoj/ql2Criskyjvbu9ZBz2mG0AHEAWU43/Xcf2v2D0RSNZ3
+X2gNNtSLuILVEVxr2ZklZNkUH2Vk99DIlTTjPXOiaatN/HBNOnsoCe+pI68zZiK8W2CL7+2ArSM
unC3KLbGN8uS0WY0jer3X/gzjlBz3adAd9CT6sXwZgcFvT3Kl3XhOurNHqEwQui3Vo+bBYo83PVJ
h5iblmrtOPItbchQSrwcFu9Y9G81VfUhB0Xw+6YbVG+2PqPM9UpfYAEUb/CzvdMoNSoMMYk3yGH1
xczEx+PWVJVbjS73iXYKWZCie8utwXxuCljMyBTe2s5RK5Gas6bx6wGK7Go2IV3wUtTpwsV8+FKW
cQGzcjgERTw9/b6Vdp8GCvjzjIsQMnsrtY44ONpdx8dNIFqgx1Lf3Y0pxGUIgGwutBjUipoWveEl
byLM+KqV0ByLtkrf3IG8pIDu9PJxr1mY3YkN1ovXOyC7+GJElNdXT6SXSav4mmTD8IKa5fddwSCe
6R1vZB7Q8k26m9WaZNu3ARhIS1wet2oVWQuZ69qhSPPkuYqDrZFUDftlThXPScNXt9TGDZ5wZu1S
ha8BnZN9wehvaZLb9By5uCszF/mSDbWQLGn/NcTy/1zz72pQ1F+ZF/uvtvFRgX18MicajGQcvLpe
8oIgy7wgf3Vfx5QzIm6H4fC4U+B9WYmAb5VwCd1NHOe1zltMeZOkw8B9TJbyV2r69BKZ/Us/33r8
Soz1WoBpfTamJoMekDdLK/Qy1Cdm9jomuYdcINimjHJhrRf9a86TTDJeu8e1059cotvk3P4qdGyb
sXxVIgCDXPjq5HbtS9HkDc770ll5XF23bChxIyS1Q9O+J6O97J/bMn1NRPitLU25THqajVVqv436
99pRzTYY2NfKOLDfsv5m+eH0qmXKfgMJ4PWT/ypru3lWqM69eD3Ss3izXdN5MyHXwSbvFUB6lUIK
7+pUO8TxUJxFXnbLXtcPMeFBbzbDiUXdBMVfyQ3Wq2BEiv5QVe0Wx2J6UIFOl2o+xDmD41SpdDk4
TkHBnZQoTvjJ8xkg1U52MOKxOTIDb46Pnwyu079/knVk7nWjBgHNX/iNq/bmlGBNyTO62GqFyic+
+FmfnbIqOUtPTftS2gHE9BBwSaIflFTxybY/dEyHWuUVoCPTDqiK9yaVMQtl57j68rnIQ2OptMRe
QQGmtpwPtDtIMfGTZc3cFzxmxJ6z69S+taN02xAY+paSEh15ebkvnLzdOqK7pijK3jOdKRrdFBjS
YhwOPROQRdyUVo2GVBNHZz6gKxVHe3T45eN2M780rZ+2jkOQUwQ4aFf0FUaJakgXA+jASxVBapem
+KWaRZCq7D3EtH3pQUcsckPJ9yTRSy7moljD+5Pvst5AmenZkjf4nhMmIGaaXvuC1Ks20ZciQhyg
hVWNaXmwsQbmsQN/e0zOU+snzPRx6pVF9fr4VZoSv+CYJC1VYW+j1Pjvg9+3QD5qA8b1lLQ702zo
W3mufkVJVy4wWS0S4ACfiQsSPwiIQNK4fN/KKv6V9ub0aYm5JRy24zZCzrpo0p58MuxZC1bX4myx
BUdPVIP51IdrxjbnnLAQQOg7aaERJNiJJIpmZk8Lo/TyM5X/JjBhHknCBMyFaWUVyCzzDUSc4oLb
MTDQ82rVBx789gp/ZsnFf1KR/q1R3pLgDP2TvhXaPtUPx8Hy3FOQxUfokPmyj5vgLZO3jM9yQVC0
fFNT2mN7GrAPpxHd2lAtxixW3ztd3FO8ujTntZ/Txncna1M3wgbb3r2rNgy4krkxjSNsrdArxo+q
wvLdlmI8+VWANUjJZll3XXutkCPjkk93SWVgOUV1+OR2LKQiH3EuCQXtsnXUuyEOMp6+yAfzPx3D
5XV0az3oi8+JC8WyLJzxKkzl7pPMarYGYaovULr7hV4n1henlMyiz56IWlSRADJGy/Fgi//I0dSN
KtsFwBoh7IhlruTZnQgHnKJXwAkEO04k+4VkoCFrqBcKWt9a05lC1apO1nSqxMpEax8Fjr6omtDc
TnKJ1GghNSc9aRBngGRXx8hNfiCbLDcmG8Kli+oDQ2zXLbrQ2ae2KLZFp2DI0LDU8o77GrTUgnIo
z7+Z+XDLbTN/7kDfecw0hASA5TbFZqy1v1ykCUunz2+2aX3Pu+iviLSl0e2PQrrvbssYpcsLBZ2o
uI6tzbuUXzu73WiJPBH0UGZIXkxzeBlj74t+g1po9RgxFMvP/tT1BwZTRK/RjFxqk/+ueke/uvlS
NYa90R3lbOjVUqlNbYLVYoKlh58uHvN6Z4vsSCMXIVgb6+yeM1o9fY5NYlwVIaVAn2ApH4Zx49P+
Ww4yr/fKQv7TmZ8I4anHhNXOgEEYWpGPiIFdJXttM6XGiOk8zIfHT7QCrIWb4oTowWEsUrRoF4te
z8XXjezShbZa6X5vkRXQQspmBhxGHaNfu6USGcMnrx3VkUvIph/CjaZFJFK4aApsQpXKkWiPJk2R
DSr1zkpgrBqpg06gUbCJaaIwU7PT0+9DWb/XmVVsGPdWB5RC/zg8biIbMNkOe9EqdbLqMBQFkw47
98tDFO5GY7LXVpO2i4Gom4U2kXAEi/pig58opqlgWKzrm0oZq34kR23QvybEs0uaNt+YpkOWQ/xz
a8VlGNp+gbRYrpOeUMAaXaIs1E53nZPKCL9zCAi5NIUrmfVE5tpHCbPiWgEMSTPyEwyCFvoA+Xbn
IZ5ytACVvYtqIh3aMYghvek87sSSi5/dPmZh8sp0LNx7hVj5xE0y6mYymnbK4EqUHIKI4O4h1c5m
jC8p5BJZTeYpFLVg5mjlBzs80E9ozmZXEPZb9f7CFY6+tgfiUiro91Nif8WFYS40hEiHcETq6XzW
RAgegkxdSF5obl7WHR3nGNKOXSNUQSOkuTaRIhmLjSj3GMXDRdgTMTHELSEGrrkfRlSMGl9UrFBs
XaN+M1p1uxG9yXvcGbOUmGXTtkfSJkKCIdKWjR2ae6iZ0zzDFgXfUJtFS5dib0+KVAZ/SQHSHvsw
gGjXtdETOWGIKwN7z3XdXFi6mDMikqUw3ezJ74YDj8vyO5W3pIyzs9FPiros7lj+WRFiHcSaHqJi
dEoLNabnbbDlkCw0Mf8YGydaWWYkF/1Unb3eKK8NRJiNY2jNMs/NQzR5aDYnc2V5vTwlkfclrd44
TtDj1z12yEVcmGy0ivZNBBgu3JDQurEMgIPQpjuwNpEuGA53pwPka001cMR8LJHp1BUIDYppi6ra
MV6zGLE0nsAP18lwWbbOzkhM4s+Qtq11z0TlUJskxQCVP1rJfPaPmocbsWG/OIXnpB+co/TJPAgp
C8yUCAShhZD5OoRYddWuDCHFOgylsURLG15wCX6jIZvsRsaiNG1n0J9LhIoxCrHzk/6SFWR5+CWS
ZeQ3pMvE9mLIp2GZELa+p+DSiyvMEPze8yEcoJZ4ld4jsGDvG9MsWdYAatZiCtmDKdXzLYoPRp27
57AIpi2iwx/+lH3zZZ/tNQBEiDEnuUUF/1/sncmS28i2ZX/lWY0L1wAHHHAM3gRgTwajYTQKTWBq
Quj7Hn9Q31U/VguZz8oypVtKe/OahEmmhiQIuB8/Z++15b3uRu+xFsTI5rknRWSimjYMwKzpcI1d
QXIOHfTLHz+0esRHbAZ7rbE2YCO6U1jmrU9ITeDjJDJO5FtomB/ktesFkqDCDLqTGx8ci9MP8Y10
FJQ1+C6Dnbnpo2NUdFeOA8XR5vrfWQu+WDb7wk9pUG8MGsLoQIunHGZUzsa8dadwOqJ04N5m0ikR
nvkYr6IDy3zNpGhihks6UlJVzgOb69WsrQsoyv7Ym+iv40Z9HeCVVCrg6BJpMSPp3NfrKX2ytWkX
22mDpNa5o0Rc0G6Dqoy1ErSDue3dLqKlMp+Ui9KNfZHsVwBom3LYRqZVI7bple+mWEsoYPZWjWGB
u7TL6uiKBv0K2Tg91HO5s8eQMnISwwYKQMFBmyfCcEfUXlG7751hq8QkjzVFkd8W1o9xXTMVwSVG
RYPdRbhtx+WO8h0ffLxQDYvwxjEquS11448m2xKj+p4DCz0bTPcFfYxKdC/5OAvP4eS27yKyyEdw
1SpZ30JCfEEVehPj6d1A+hhJHnQk4mmu/RIK9dYaJb7ixyS2jXtZWTehhH1OdfV5gvJBVFAx7EQU
1edFL++MtLUfMn12L1hZjjWiup6Db4iYaqym9DRXzQXKQXXAHYWQnLRvDy5DNiyIAMowQpHHXqFu
wZzavp1SGWpjVOxAHqSMI7CBEnd3W9Ko2mozRzUufkIwCFm3KRlkcq6is2ESkZck1YPDVXlAl9CS
t8FMgkY4K6UirjZqxitIRBbxKiFheNAv6Dp13EnbuCUGyehSNPCSkVUECIAgGIjp0RDeIRveGZNT
oxrjgKSW+UAscnUIEYv2ndtcQyBTXmepHg8cxLA2Z0rouienR1oDL+SxIVvooe2nu8zOhK8b9LOD
kCk2PYS72rTf50h8AVsjqI5szGrh+EOVxrg1h+pDadNmWEzrXEN4ExKzZUjTq7IcdJal45OBvGv1
rDkN8/BGmI+B0ld+M5J+b0JnxbYUv+cTErkc9h6ZW50Xwne5OkUImYm8s2Xm5hbOIyX/M3qzr0ME
o2U0pvCxH8sn2mGH2oiqzVTl2naytC9NTKHZ8ETVMom59SN1gy5aHeB5Tl6Wa/YZqqnry8Vx/DwJ
tI3WxldZa9+neFbXcir+68eT3aXLwW7s1J/XSbYVVsZjaz2AN27XJLN6mzpJfu1IdSHGIEyOprIe
iiHdRp1FQFho08dpoxdNZEdmQhfikI529QlR5heWHcOfm3ZTJs5DU1rdl7nZBHWXvcJjcr2Y2XYB
8rMw5g3Ty5eiDD7Ix+YYk+0mgyhl9NgvebdUJP2MatchRLQwn4oUlo6J43LXQ9ZrtkkntE9dscVj
F++Vmzy38bTLzVi/GT2zK4hmzAv19kdSiteB+LNjZRAsxP4dNm54qHELYEEvD2ng7OMQAJXugAyr
zbTdyYoTBkaEC/cRSir6Wq6EYlk45X5ubyWjRV/vW52RLSvraFMxKbd/qcTcecMYfgYQPx404IGa
BgFIrjQxW3xewObAoTZy5hoj1o/E0wQE/mTAjBIu4znqKDfrPtu2+UAYbg2SOqzhbnedwdppoqWC
LK5Nchcm0QukbDLBArYmjcUc4GFKQOzIqK+qfL0aMhAF2YdjFzfUWTOvMevr+/RE7mDLHAjM4vTX
uo7mzfn4noctg9OBBdU9GsJ6tN3xTkvmMy3R/uguvhLxy7IGdiIkxEa49AHTXHpQduaAV3EsMsHz
4lTPFtjLZbX7OAzCe4NagHgkb+zdS7UU9luuPdVL8LpG5u31rPsUukzRGtJ9QEws/iKMcD8JGqtY
+VE/Iz9Mvi0cv/xW6PdI8LwR+hot4CQIMIbnOt4iJjaeKfqPUNk7rURsrElxkI5+q1Vd7EKXsadZ
fW4r+ZRohXHSDPdWF9bHqLHU591A0GnibkS/aFulOKQq/jVurY9kVaCY4yWKwF8FmYp3RjOfbGCy
x7IH+ozRHj6lth/1gkEy970/xMYnPEflNrbR/EgAj4YZcpJ0WCSwoMwhBVs+5hHhSpkgLxppZwSF
nZHv976Tvdc0AOKarvOcunu3ehvAo0Dl1sU8dCUWjoiCgCwJdBVzU9/NekVtStAPG3/vV4sZ3PDK
PkaGUZ2QladeS4BcYRwI7LHhSwad7xjlWxGRAE7D/1saTFedOBEf8xn4KIbhXd4UB6InE6QbiGQi
1ANuwDk+yh66PGOSaOenxalOpEy5RxYjndM0vMCwETthN+wyjJobxhiGqZajbR3cbPKQrlI6zmgb
RbpsnQHxUdAsF8bpfmg2+ds+mWDr2Sk6x5H5slOYdw351vA/lNcWrKiNW/fA4py3yaKFRF0X7mlf
3vRcDEe7Ke0rXQTUVmJotrY2og3Mgsc0Ausc3XGXx17UsgDnYAbp0ho9pRCBg6GZbOtBPg111nip
kcDCotT0Ei09wJErbyR8iA0WTOEbpXkhLcTYLNoQbgNBVFPYfBkT1wRGFl37ujjHaDIee019dLVE
9jk435q4W9FnAeGkqp6hW+wmCV11lvOyy2RFRqKqTK8jkg39LS6klr/Z/oGuKArFKz1lBRGQeZry
WFcl+aGkXBYhvm1Bi9LT235fKUQQuqgcX7jtF8tpXifBnyOcAeBmQsiMwmEDCzLZ6PPcbnkao71L
4JySzpciyBEDuJU8j2bzFgX2C4Avd+vQPPctggyXbFSboS2Pgx26qBTJio/v2wLxcbtM0bWYnWs5
8z3OUHycAvgfth4qqWLfR4TMaBzMPd1thz3YHh+GSUocEhpFaJQEZvOlbacchhRXHllOXNKJEtlD
pD1FrvtRkgRyqUTJQjjPF61u29f4e9LOPGIFsjbbRoHASYorunSVLxa7OFhzWt9iGHlowf00BPg+
l8iDi6aTcO5Arkc0AGvaVXQPZH2mH0ObWdc9eGYYiUNYceOSQzYrQWynClIhlE0olPUWmEt4VocB
z/kJyydCZr2Ndvi7OLyXs3mYsCTsksCs9hjtXK8p2RNWdYM7FovXNwGuMRRsF7QyWwOjN0GfdrDr
b9XY3Og368yt0ujkKvvYJvYEglC/61MaDUDEHpR4MEwO2XVYw7xfVTBdn2MFWZDz9E2fH+yJJs5c
1PaBzsJHGDXVjk1nNy3lcgWvQ8LbqIilMTL0vIqmi1VMm1CSBCC2kXKQDIchIrtIp5rpOGB16VSe
Ab1/s2LMU4rGkBnaxQ6KKwaMrH+iXmyOyDw/Izl6cApNe8EwKq6jgKXcpYDPIBRtQ8uUp7r3Kuzk
t6Ic7T3Q1R0mCem1mjJv2YqDo5/tgxB+m6cG+7Bm5pu60T9AJqxVTe/13CKOEs7WMLcSgYJX0Em4
ujFq5NmoadszaC0rC/fmaHDjm7vWgiZpdWLy0MDdmL28xV9gMs7oIRz7QAuX7qXVfCrh5QFfci+l
2UXnsMoZigUzGuqgYmDm1P6MT97vluESoD7sdKhdAeMe7CMbs8/ew3VeVsfBowMD4q7QXY7/YK1w
cSxftCHaJPFobjUaQxwNh4OT9ubOGUOUvGDSY6W8fhBP9ATmjRkoA660ZPYwn6gzcRyG3FRmPn/H
rEOTIxovHUWdMse7WhLqhn8oAWIRP4VWahJ1WT/J1im2ZjrNXpV0bxFZKHXeAq6M0fdGJaPqqObz
tE516UxCG+nJgJ1EIZul3V4OortL07zdpQH+66JkkCzomQoQZuVYEc7zvais97KZL8zu6U/Yxbli
bfKoQRse7BJ4aYOg1El+kDpPzFopnuZpWbB7dhfJS/lTstTgxoL2MK6tvR5iFgfad8KPKF6HjCa6
aKHOpBvYSKnvtCMNp+HFyPAaZ7HydE6FYH/T2FMcHorwoMeAjfKm1bkTeKLGscaNZAeHQpYXnP1w
aWL7BOjy0HTDWpwikkG+nXhW4SSbejZR57htuZGV8TIEQXKOB/o+5XLJYuipMcHeJNoW6LhgxAV9
7GndvOwHqbFaRV6e0YBV1B2Z/d6YNLbDCP94G7oXNMQ6YbYMOubJhp0ToH517bOFiMzrAkxqlMSk
/GFpsheIxsiKK7qq+o9Mo5TF34xnLUTroyPbseKjphxcyHzzS9PCza8IPHd4RpkdM4BY+FTIJTb4
sMhplU3vK72AGhXqno3vByt7vU/AQw5uWzykrEqaZMgoOGaF1h1Mn/zkEsjdkaHgszk5h1rUV4IQ
qgMuRk+FZXDa6sLBO1nohBA0+hPDuhFlffLeUFD6oqDU4BQR0f5YlGfWwcBjS+xTwbQdOaTFgcWA
dzo4Xye9PlhjyTx0iWq6r4vOne4KRulsuPkUPKfG2XJrG4B+fB3rkrxFiyQliy9LZeHGYI2lFgse
MASCv8jw3ZMRpDMkvNbtimlwYV+kLgUxDOmNCK9RFoWbrApxMy9iuGT81svm7LmphHgmiXRvGSVe
Nll9dhtvdAsi6DgT0jeHYOXSeBpiGJfMaO+F0ha8Z3yR0gnBlJgubHPujJS7YT+ZGpbb0Dk4NUk8
sb08523db+ln30+6vekt3prT52pDrsALNh8ozA4Q+MYxt3TbjmWXhJc4KsSOfn20mZbqruq0T1HF
Doti1C/ilFa+1RJpIHqL4NjlJc/rZKcp7cVYcxijWn7pKQSxK7vPMrV43JfuPOgF2nmtOY3YQrGg
pBT01aYw8GfBAjmGuA88c6CC6dz6Ar4FYMx0aiNneRrmyR+Jab6ncQHhZGjXhvmVBtbzoqiw8SW/
zTN1nVGH+pGJ0V0NdpYxvdzDGpjZUyA3xQDIthUZhkTXfR4Mmhoqdwk6Hts77EDNFoP3qx4MJX3s
wMONX4BX4LAL7D3dtHXynOqgR+hNdfeTw0NK7a60iryK/KF/K/A9xJ0pD1NffY5wHW2jEAWgW7Sn
eUSvmhCb8ocokFjhdYvL7ZPF2JpQyymDZ5vNIWcC+83syCTQxDD7EkUmBQj+vFzswmWG9ivRlMtE
6ze1E9NKitSRfAP24pBWjVaTtKeDp+/pkMYq+ZRYJnrYlMwdMU2eM84G5yoC5wsZPSCLDh4IH8dJ
fMCmEHw1JBoB2MoEINOEYxFZUUmEmaq0Un5mGfpOy6qzsosjWr/5c6LRsQq/5qvtY6z1eycZo11h
K3wlAM6JW+opE/SkppKI0CBhgj1AM6NDqbR323UA9bDA6YuNEtI2S6+n+ZahFL4w0z8IFz9WTyXn
De1Y8GfQZWM577p6Bn7v6t9Qnb6GkiO9FpWA9wqyfwpBE4lZLyXRAtWeXNfJyH7gOAWL0Va3yZkw
dunoPvAmvvV1BRVfLc+W1oS08lqk2+mtItDUweg6w1LXnNn12R4CTyhYvY0tPxCF/TA5SI4IXY0p
uDNobF+6pH9ZdOi+IYhpZaTmxWl684KDhcwUK9+HNunUpVG+NMbaSMpvmRE+L1aB96+yGELU6Q1K
51tkwUvIwTcdmyEx9rMgeYop7T5ZB0VD4kbrII0VPNbcTxqnAUrKA+1p/UdPXs6y1P1Gh9e0RH29
oY/5WrZYZ5o+A5b9lLshp89tkesJ6eDABIHDFL5s5IaF4jwGi37m1mIo6Oa7uk5PlVRfCN+2NiOA
SFr8BUmYAB4lrRSa8Y+uurMM6zu8sc+aa2Q0GbeFDUF0MM0D9K4fbdEx+0rnL8opbnna3dFW3ZV5
/dWabAaOxkjY2ouLxcPMbLEVhCf7VVPvkZATPx9w+GzVj4ltDn12eO2CelMtzTGwMQlQGls+eWSe
AgV+jmeOpINfVU9W0MIdsPP30B13bFoU+YMN5Lsy91kh3isk/FsNb44PeeZzLha17wkWLKimvRII
f5OMBNYYkKs1eHR+nySGXxO8cxxHAiREPHv1sjzLLD0HHQ9ZGQL+AKfxUEWMPMtVI1dH6S0nvAcg
ahE/J5X7KdbtexrPw1Mdy3K3WCD+VOvc2cximA1zSzn9lWVl9jEMS5/YGfUg1TLgvU73btDpp75A
bB9ZNytvVr8dM7AxJMJhroPzmJeCFYiUzjrSv41pMjFWtTAyh7uox2mrLQShOUkLq4T2LzZtef7j
R0ps05+/6ibsi0FYcnKND8C1ceBylxlDap6kJo6yKawbpdoOJ/JRi+ruzr0hosrvDYkphyMFTfXx
RihEzll6aa5/KDT/v5T1H6WsyEz/31LW//2/8rj50rX/8aX58vWj/Y+eyK6/K1v5538qW6X9L9Nx
uYccw3VQH9soS/9UtkrjX9I0DcSrlrJN8pD5k/9Stgr7X7qjFFk6ruB2tGz3/ypbhfiXbZomRxLX
sBzXcsV/R9lqoKv9q64V7ayis287+NgsCeJj1b1++8JgL2z/838Y/9NG+Fo5iYYUPSGEtrDqu6Q2
OxCn8tG0YOGyzan1TvamIX9LLTYPY1TtU9iFnMiHbthFon7EVRse/nI9/43k1jD+zRuzpLT5iOh4
Uf7+/Y3lwmV3DVwqbpPsBzuWA5BheAFGtkC7MZ40qd50bFfEGEcXU6ZP4Ais8+/fBFf5l4tjcU1c
KSzXFfpP76GGM5fZNH03JH4iM4Uhj/9c1+JhPzbx14WZ2JFJCzgZUaTH//5LSzTH0jJNi9yY9Xv7
y/fSN61tjeSCbIo6hxjSk6YD1WbezwCLhmUm77bU0Br3jw5Eqn/42Ib5y+dGgmlZjuRcCUfD+kns
3ICfbZ1EVJwJ/CGZ6/fJXbGVMtzZ4Ex2BhkNRDcx6295i16FoRnD9dBvofhtnLb0fn8p1ufgp6/B
1W1horpW6wPx89fgLKaZjvNQbUbdUAckFldZJfPRrVvjLi7KfaY6gpzo0nvMuFB9UqS4Lc7iCm3C
79/KrzcEoC/dNKVuYP/W9Z98BEOQpqOUst1kreEQlYFgscobzkGRRbUFW3rp1vwks38RdpD/w3X4
2cTgSI4Vps0kTqF1N531W/vLLVE67jDT0sCSDFSREav5dbRb/eiGOiPLvOz/XPr/ZmL4q+jd+fWq
29wDlBJSGoJb8e8vF4RCVYUeEXCDdR3HddnuEEB/64X+SjV8gQxUn35/dY318v2pxl/tAw6LEXeb
4kWZbDqmLtbL/5dPGA0j06FpII/AnAF7Cc4RDXAULzGL+6BVZHaY6dNgmyksTEEHhiqEEfE+1zQE
SFXqCw1q0O/fk/g3V10pCchZ8Y3zpn56FrIyMquFRWbjUnHuu15rz2Mt+JEnFsESiTok1YTtOWSR
qtNHSm7zmFIQG6YZ4+TEwuayYj5UMEh8DA6kr2Safp5mC0GyximrTSx9l2GDOQxPSSaX0hvJ5dza
fdtvJH/99x/H/OXRRvSrc8ynm87KT1X/90vcQLOz67prNpyCOb85kAYiOz2ZPSlDhYTc2xjTl1xM
5lsULZ8JMNOKPN73KiPQuINngsQE+CISeDlDBjTyL6pmRNatTAGrd+5rG9AkngT3ZLDbMLqSUN90
+eoi2zuITIeiU/awk7UwZrhUh1tG0+oO573cNmm5/f2HtX7Z3DAQuKwcq2uEIan704ft59lAKEPY
Sr3AYazCAnhnlFMCFggESvQrn6f1VwvYPJmny/lrI+PmRPrta77afidiCmm5COc0F6x4wKyeTWHm
57Q4NeEnMdXG3l2ipzodaC85BrO1iLllKZ61We+vyIGrXba2skgk4TRNqQ2JINwZsE9wKnOgiUCl
76Ji7P1Z2gnjG85s0sE/jR0ieWFA9H2JEYOlZfkJQdc1zxbrH24HDDJ/f+Bs3dTxntgmkHvsNz89
45zZAN8SMrBZiInfVZMzb//4NFjQiaSx0P51q59boc34h+fK/GV54aVNtFASe46x/vz7jWhlXcjW
23Qb6lg6dXP0IRf9HoBYfq4C7W4shmjbqdDep0s3oZiFi8P5BUtLays/BE2y6WTm7jk303qubGtb
Ak84y6gyyGielmsYsY4IkTebMleH3K7xwMTdR6dm+zob44stkYcmNac3TdOGbYFvxxd1aoGQz48j
rs1zpdhNEjXlu4JBwYb2tvUPN+ivO5tNbWdgfFr3FDa29fv5y4Jns+/FtgKfjY1yuEv6m+GAiYyt
2tqhKwIF6tqu50gS5m3Vt7siBkbV0k3csQmmm98/Lcav34hJGehaICSxOPFU/v3NYHhHWk5EySaZ
DAB4cfYE77d+YF7UvuVrhbfQb/ZVj9axKrUPaAbpUUbh5wEIixdzss7GDCILthFvcIAN/P7t/bIO
25B0DAoSKlXuV7m++79cqtmxYtq+iI+hER2RW7A/GNykKcI0WpaETv3+5dSvCyUXAnHuWgOZFqXH
318PPWs5pQGLMCPle076Rxdj/WPYa/1joaexHwHjZUgb4xRQMZkvBU2EwYTqNBrAskzaizLq08Og
nNcYohwR1Di8TaO+AyrTARCJNEGnqsDBW/YNQB5p7qnrPhWYdxmXJJjERohtnBe107wgi5BqXLeg
8G4kZquoov4qLbBl3ELQqxFOBVb6apbWpbEYuuTdFNyPwn7qmmw6DgZBxuMSFczSS9qCEwJz2YIp
Rv1jsZHFF1gc8TsgCHZB5oRGHh4n0608lGf13poRZOI09epYJId20at3B0mLS0jQgzGBIRyq4mbp
zXbCx7onLbDZdkZBF1y8OPY0buBX9Te2fdR3iT7cbItmcNEEoDUclIkI9/NjZEqEd8CX2Lq2WPqr
8+KYtAhVPP3D1yp+XfEsiyfNsi1qOIoa8fev1VJE78VGPG7miIbnCg+uYOZ1naUT+RqivtFVc1Sy
/U5zl4DewTFe2vyrCRUQ8HiKoBy9wbbv6rWhVW/DqjKOWU7nGMuE3M5znR6bWc8PSfQdCJV2aRWT
aHvq0SAtWQPGaxJ7XFrtPywkq9Hyp4XcsizoBNyrBoXTzwt5Ti9jGaOOnlSTajsbwexmmATQZQ29
WVqIcKcr2mlu1ZIgAMkF2hvhbNBK2kUTCMQMpjmCnLQkjrB/023bBWlZPHTSir6ZGHLgVjM3Wdnl
0+Duf/+oiX/zqFk25DJmMut55w/v5V8e7YzQGpsj5LgJ6+TeqEnpVBgPYLAg3nC+T8qgR5OZR4V9
/CUkto8u9UfJmPMe780Rba/O3ZwyLrZW1/7INDtGFL+iAlDmfHZ7YmKQNX6tRVT4v3/nhmP+ej+x
eq++UPYwzgNiPcb+5b3ndWCpIWA3gr6ZHJnWI2NXic7gtc42NJ/k6zQxtbAVxoGJQaQvkTP6RWTF
Ww2LdosLghOgZ2vtdTHk5DP7fMfb2RwMlVxVp9teNbouJz1Qp3Y9oovvgxscmoazuvY1KXHxWAHd
NFSS9yC/lD9O0O27+SFcH23Q7V6spxW3ICEa8fwR2tictBZkibu16vSHmpClL0PwNgALsZDLE88Q
fFiZ+3WhZ+rT+f8eoyjcBaM5bGe3/qHGNsV6EVLuBd1HIsoVQUk0w8pEZ5g5OTn80IHxvyizR3Np
76N6GrZlkSIbcY8o50GJ4QmzlDrIoXhTeTZ7qa3Sg07eeE6q3p3T62co7H7STzPpZLPiMhaIIhga
zZY+biJ9JT8YBNi18Y9Qq1N8MlJuypGrOGZ3QRs9Z8sQ74I+ubRIhjZ21RnbfI79yZb6saSr52Xv
TJSLax8+13WNlhRpL0SW+8FdpGcJNOJ2w9LTpQE9bSKO6VK75EC0puvlqnwH5FMDgmwE8zxk2inU
IwRc+2TO0gOaIR/LGmP19lSUTrwTs42pwZx3wiR9WhoBb7WR3+nl82Wn3ckxrHzTGSttusZANoYr
apGwPFYRIsMNo/ATvd0XC+LEjFixdDCr0yD6wyIT6maUOZKm9sHuVwghHJjOinCNSnsbw3hnlO2O
l9HIcz97ZgexdoFysv1C5larY5Uo1hiN0UTfmpdP/D9XtQDXalvuOiN9dw6xLL7nCakcAIhaL7PS
kzvY/VYUI7iV0cJFoP3IY5Jg2xDmYm56KY0rBIJqU0rKRj0gt9FaIVVVPSJyjqd01zFqr0R9IRG6
w0BARjMSIfKUbWa5+W4KGECvY9ntJIvLFFK9oRjdZwysxRgj+WkKf2yeXHOyt6kYfmgzIOt6OFtM
i6AzqCcVkWZeDiPDQnv5kjdJcLCz9LWQ8WNuiXlLpHKPQGA5Iph5bHTNYtwdA2YXWODc1UfHF2ph
edr3wYCWyqXlrqpkW8bdVl9K8op1wl3JTykTJhUAr2eyGOyDOSdoPjQTfUpb7q0oIRQlwl6V2pWP
TJMTe+FAyZwiQhdZntpuSi+gX7H/Fluot/zbEpFdZss15EXcCFxOUEkzzlz/k2Kuo0MDl2fjVuNy
cFONR97Q9q3ZpKB0O+farD/MUNzmQf/khIGxdUbR3+deUWBjqWccCl1sfM3awtcH+0eF2dXvK3Ba
+cyaa/XEuk7pgdnsiPZkoYJBjMjKG5/AI/oGuqRt4hDhjNDVh5qHkFOUrj84qvP0wj2qyb1TEYXp
4GCaNH8QV/DG7Iv9xN1WZYhpJstzj0oJENHI1ioeyUjfNUx+o6LtD/lElKJpiGbTNAjA3KF66wlZ
2nEHLZ4d1N8Qq2acAXjyyEt17eoYRwAfbR6TGrQXSynXj4zYI5aJkDGeq4F+Rgs5LBhHmAn5doeX
Zh0OxCEytsX0hiY44d8hX2iNG+eY9mWS7stYaWhUKlnxCBbCD3MjPIihf96VUYJqFOwgprzc3Km+
u9R296oV4ruTt8+MB6FJxWpbl3XtAazDKyoY2sN3KX1ElpM/qdOswUWCBS7yEGKohMcZo21TQKgO
Q935oGEQ17o0FIqWppq1RDwxJCu4ZEN7zTrbQOc1hDxM9RknOjEdzfCq9SZpIxqlaOZyCcy+R8iS
J6jDG78zehI9sQh6Iyv1EBqvZIJ4o562SE6RVaNeh7Y5O/djVb4jUtlC4MKpLc8cj5ADVRPQMHRB
/ZBxOpbFmywrzReV+5iM8ppMFkNks9gQnbT4psXcPWKLqNvqDF/wvVUDRdU68xJ4xCM5fY5hhKSp
S7pEPLmEcKRXFr1iL1oQxUvwuWlVurFbFAtB961xELfgHWVMj5YpQ2VSpwjStU7nUc2flwRsQJHy
UcnxOpd29UOaWuvH4Vu4EJRqzgZistguNt1i3AVDxSIeTR1mC7Jk9QXSKo5dwJuU09iA0xQk1wBf
LA6SD9EH3yu77XbQT8zZxcu+IDFH2kAoqtqAfvOd0Rm8aZJk77j9BeluSlIUT7CzPNid89oGGeg/
Ks9t0+AXqlfXMBGfA3p0jWuadS9jSDMgnT4DG0JtUnwOc/oCwNmY9IcdIq8Wm26YDxTFjpKsN86d
1hhnWYPfHpdgpMAur0mXMbNKzU2yTE/9aA8eFnVrk6JiGlobMGrDcy3T1zJ/NDvzaxWUd4oRPqJ6
ggpnwpUcYihjXLqazA7TlP/o+5hEWsPtEQPiKKvQ1OuqXLa1QzJZUVxhbLzOdcyy+GY3XN20u01T
TE5VXgBFzT+19Aq4/xEOoAm/uAhNN6aRWb4VqJ0liLKFFqMSzA6T2T87C/bgSjxUM828Pl0d7+j5
Gsbwnqay+6TjP8alBIoh3QI3PqXddJi4cQzAGm1ibqos83JtwT1TCN0vwDb6pvuRca6fHFSOOaPr
QRCVpZFHil6g9sTIdHWaXOnraGJdIGHYS/hSi0q7Zy2+5EXsgfAjLzuHbx/IICO36VW4wafZkfdT
rb+ufyMVU4ucTnf8yNXfpRFzJgAyhKR/KhosCBIQoCz35Tj3vtHZwwbs0OSFpGaF637UjDcUy99k
CBtS9AnpO+x/xs1pJ8GuaWAIKaGWt4tL4h+8gWYujjBpbygTXydMM04GlRkp4DdG2aMXy/4tOLm9
dkyl9XWKEUCgRJ9JGTH2NlT4SYJZI7Ab9V0e3FXWD26SzwRqNV6UEHOahuNutgBtZg24Iotkq1qu
ZMwg2BCU/mgRgBDw8IUWKqVFj9wNW+I3B4WahtiL7YN9x21fnKLlzJqL5m4krOYwuvZVmIk6//Gj
U+qlRXK0/+N3bYRJy8SevYkqDH92lOinNoRAZ6Q4DccwPdH/WU4szqstNazDXc0MwJttUjO6pX1m
OqNdihhPYTjTCu7WUhBvDoQMgGYgHiHPHkQv5XGyReA7VsLC59jPyL16v1cIqRMXXJ493deePsrx
AtaBMif8RDX0AyNUfLTzOofBDUw2bsWAvQ291xzOCqK/YNpbTxlpWq57R9TSO+ndPKecY7eJCXWx
bMzlKrVhz6GL5NuB4icqZM5AGnCGxkrFkDw/4ZDbJmPQ7HIxajsnug+1+IurUucMnhm4Ye18dGGj
zug+Vo1VJQ/JSipbKADB1fvVBB2RkDSxIRraOgFKc3Za4tyCPhsu6nVCenNn5/GtlbDx6gW8ZWjg
RmE3/Sxzha62O1iJYT4Qv2hdAyPbqLqKfSevol2TY3wYeaQWQlYSbEt34IeLO7fh8F3bQDUH1V0T
oxz3pTVu4RvilpvRZw4ABNKxP1opr5YyKvVEiM+r7NC29lmu9tVqNeTIEB5K8NmlbTO5poxKtZGG
Kqy6h//D3nltqY5tafqFWmcIeW6XHMJDEIG5YYRFXggh+xD1Uv1i/Smyzsms7GpTd33RuTMj2QTI
LC0z51y/ydVyo4V07kcjPbwbGgG+hLUzMl47MPbfMHTMZQ3T+QBhANKX2Xs5PAYfvr28bKuIiPrG
+7JcgHIpwJuFLMkL5RbjDISc0yNLq90zuy7Z1DsgFdGJvH62h0c1Wk617buRhhhRjuhbzfrQHqM/
EFCV2zWxjv1TB6uJbpkJ82mW9eEVwdNZHg4NsgWW5cLPxUktDO0ouxaLCX6Q8AlTVLsQ3lwqqJA2
yrzuwa4hlRjOVLIou2JK8jsmeP2WX+0mf1wmwCTBLWavSkGikzTt+TZRF1MjKvEQis/xBK4nHuj4
SKHnKrI2vNrYc0OZet7dpE4VNNojzUV8PgAABNm2jln62jvKXM35WqULK2YpeiasfjJwpRxmokjl
8ifRFVHd4XZIDGY3ZjuRELYNQtTQIR70tzeZPCGZtI6KvWUnTWYQr3q0Rfq1ckW2ZpDkNJiOnflZ
UDa9ZZW1a6hQ2lXJ5oGaJfqOPdiaNQTbI7TwNtUDjYbp3aiDm6KQxim6CUlqLRV1M6PCisxAf3+6
aTd9gtBJoqAtyfiv4W2OZG/KhisryKSUescEXG1n/aDO6fKwnI1JUKlaAkgabUQM1UKgktP6S0cX
Q5kAPgUkQYgRNsyMzFP7mIjYM8IOzez8pi/wy0b0wQBUiEZnuDXuKgpp9dXYm4DFbJwVEEtX23xh
yHfcnmsTPP/j4aMkPHHbPB5ROaSB+MAk3Fo0OZRIyNyRYKSOXd1dLF7afZ6BuCbun9/LAu57c5te
VFIPOK7v6fS2AyQLrNZI61l0T55nlDcESqrNsSg2VZE951n9MImXJs8DuaebDRaqLPpto7NLbsuG
IS1LEJoMQsIhnGBXfVMg6N/clxSBtG1oLpoyg0yEbsxuKHrTTZ8mws5R9ApAcpwuk6VkPKjTdnJh
PwZ9VZa66lR3eAFgt+ElcS4PpVZ1hly2VH1RtHgstS6ay1VjoFhp4GFajmKdo8BH31gaBBW93RW4
1Fp1nrplA4q3S5AOHSQWWiw4zCVbYXhLqECKFZBO22GoXuqeTCm65iSyUbxgi8OE4/qQ2GTiaWo5
svKPZE/7hTuo+lfHVIbaS5VBW9Wd/BWbbLvgSCIjSzyNUIONI5C/9fsdESTKIXIPzVifPZ/99SVr
uk9C5jtQ4snUa2GtTF2kdoMRX+f0ipasYiRhVtiTQCBuEkSD0kafa+oDZGZhYOWYlZVAOtSrdWk0
10myT3TkVuWty3wIsKaf3xDGuYVMAYhYZ7Yix0QWcDLcaZ1g1gMHYIM4OyH5vQpMHRHF3giXffgk
Unjk6qsUxtB5Q92RUKwR7WiMa0SE3laebaunkYxVhxgJWPy+buyAOko30TYpECMCGiNzke6O161a
rBWA8/NMucL5iJIYx6PHvJxqtVvfU/ZGwzE91rt0xmENaq6m6luspi7atzWShO3+qZHuVCi8L/tb
9gkiBQ42tkI91pMKOi6hhhp4H38UBWWe+lf3wDDbQKfJmWRaDYxar2TbfAB0nWRJOuvBKyR1jT1B
b6mzaXQvvVyB3Yn8EhRibKCYH60pTBWlmxn5ZF+UlvmaRFAg1OZKLtHfN2mpG3OwYeFyUN+LG1LY
RZ+yS9ZYuofM0NSeoId+ezSTmQTHa3bPtceWaEu2SXsg4dwQKddyGZAEYcoyuSkdyork60wXhCI4
9mxKrXkykwLIlwp9BzELzYxseDgZ8lCzsIE6YtUqkhXaXQ+ezICLUlIwNQJH68isML5hTj7Iyx88
6dDwrGeXevearSQNgCWq1HaWVTggpPWhUkwAc7dGP/XUEL3pdHiF1PVcmJMnkrAp1u93velGRSeW
YpWRSpl3VhZ0kapWbxskbolPidM9yCRsmxZqen6Ww9cDNUUxkZiXFHS3tj0otW00wCZr4/gwjQJw
hPIengE2aDpStb1eNxQi6tadmtZ0O1We++sjZfnC7tgFQxvisov+1LQrNb8hAsQVZDt0l+6pvCpJ
1zjh5P4Rm3WyMgeoROTRV2nAQAZGXNzl8RoMZzYqxlEozmIIGJ0Mp6rPyo15Ayaq1iNO79p23qSV
fMyJk2U5asj+viq0HjVwwEa365CtDGjmiJ4AbMNu6Er6OfpuPChox+YtWjTYTKnjGHjqgITzY2kl
9hRBG2Q99DwYqlIF+xmPpBwqnrqMLIM6zbd5T0UbthT3SCdnJY+COgJBPS1ar+iOlPKXj7pvN0MV
ooYdKQ/PemA1ZdRTCW4ws3mEMsziAXB9iSM2UFp9Qs1t0rs6+oMkicmNMugNPK+WIQ3dZ1dh4cvh
Fnr4cb+1yTKilqFKU8hwOJqfGwkdBCM3vpK09xGkZGMkD4PGuhJgPyyowxKZo/U8FITdXYzNq4Ft
vKP0VoXQDGQHK4lABF+lyVaNjF1vWdFymMQVXRjdnyvqqSMBBlQxCj7GdFPqz7uANl8Eeh9TDlG0
jlJ6DesRJCs4e+amu1k+9jJC5s1ocaU12L/w8I1qGqN3CwWmfcTxqwTAwhjUL0uzKpftIaDwFRxo
awhJNdlscSIoSB46kuUbAktFfGvnjRxaPiybvcaadwjBdNQQWNxpRIoiJxOY5zL2UncFx5qhQpm/
VWeoCIdLfKMMIeW9um0iNkAbCTVXLZa8e6tIbAWTwpgat6j0iMpfMaH30aRX93nz2knPcIl/Aopp
z+JVKu+EUJOhDQxMAiTe854Kwi8PlIrZ8vgiqU4FYgch2CZtJAAdc9VYZonWUX1rbx5sX7b4Gvm2
yJOJBr8Olj04YLuIutovh6nkTyv8uJ7qoZB1qggo4M6x2qaINzFDfB6f+CyTLNJ5QjC4lXZ8kAU2
V2SsU0RJsvaJ2l+pDRsNkY/rA8mJyuxBGXTNFtnZp2fU8Ai1tkkXTaeliy4sN3I0zedFrXXrobKe
M+gT+yRR/TBFoXaSouQa5RisxmoJYH/crEWcfDLD9ujqUKoxvLsMBwPo1DNoovBtmusJgoRTmd4R
ITzV19Km7xpEndEg3BHZvmnozCkJNaDsiisqkKZtfSOx5fA3hk2YjjI4UvAYACBJuNescsl5PlHo
6d6ffSb5svXUA63sMqIOw3A6SHiiyVptDtnf8pEEeQfvnGD4ordbqWmffmwl8aJIqy0MBnplB0uX
Tfg5WeptMyjtZ5jW6YLoEXuG6S3fKdSZmnIbRcbJiK4tlRuNGn4O6FyfXoM8lM9NS4yQarC2TY1n
qWpTfYZHWO/gufLclDmVKq3AGqkmaKDSm4HGuaFYANELvG7cgBnnW2WW4XyIzC9meCn+MBEWgENJ
mQSuxJj0hvHoTS3JkVuABOUZsdEL5bczh3quLBrrFgbUu2KAw+oEkhNmAWgKAbzDaaL4ap8561Ss
1Hi5TDaSoV4XwyN8r8ju/KdujaB/2KgNmntOBTKB7Xf5sX1axnuBCucMX9na1wka3eaRvLXjQiEN
FJaJQK/rUH+5mqvaCqfzRmcfOzSG1e+Psf7jxXe9nOeWtruV8jToyjYOpk816Kj9Qa7UrPv89wfi
kCV8hnYiCllrfLYotlXdNz8ysQhbJ9Hn8wHcvDbz9sWYINTxuBnTBcJq0wUw0pKQzWxerux1s7uR
RJ86zfAoo/Yn727bxzQpzvKDjUh8tJ/btr2m1B7iIQg7TB+6XFYd09DMtyKXPoY+4pzs5VimTr2H
+mrNTsirjoUS9L5KXqHpjzDGFfi1+nw+d9cBttedUswl6mOUhrniygh9kjbtXWmt0Na6tt43SQTx
MqvROY9uqL1EwPcV6HwHHMRxktK06uvB5t3v11X1+kpOEZ4sfN6weSqaTQZuYAaDwJpFDJ7N7y9+
P3ILwzcMFTnnQCEYicovqtyIhpSP4YCwkOZa2l0j4ebEqtVA7WO4738v6/cC9TD2f1upr6CGK0V7
MbPJ024t7bn7vcUsqsr5722HBWZ5A8J1r7coTiiL4zr3SNzfKx7bbTo2YK/VqqOXabcGEdUHaZzB
+5TL5/a38XG5K87jc82TN1J5VMngycA0Gn9QxloywcCpI+Xvlt34w+y7r+xOMB0+xjzg94O/v/jz
K7+voMxeXXTsgImNx/o9wB/H+v30nwf849esFkNvLf480u+rv5zj92Mq+lRQ4SqAH7+X9fvm72X+
vvrj48UgUYJ4mC9/HuzPj/z9dmLTml1rswr+06sab/iPb1DHRAAcaB6bRP9sijuqqLTA2Eq/p/89
RFI16Xwi3d2/vf+XC/zLVafKRc2nuf/3y/rLp1XUM9w7FLc/GvIvXx7b9Y9b/vNOR8xSmpSEHONj
+/P9v12NGcLyVCq9cv+8nb809p/fqwy4ayB8jn++9fvq78/zCcLF+W+xZqRaLt0IkfsmnP+qfZRs
wzH5u5lZRAet3WeNWTgV++Oz5EFV5CkhQvn713CA89937aytforKJECmYC5QhtOXOpm3yCZyuUmr
ZpjfQoqsRYMs1O+G/v+nO/yf6A46YK//Nd3BjuA8P77e87/pd4/f+oPlgEo3PIapKQPXN0wTSsM/
WQ6q9g/LkpUR6GbqCuRSgFv/1O9W/qHrygitB1YE4swA8/VP/e7JP4C9KyPgG0Ta76/+C/rdgEj+
Iz4GFoNCOqibBoQGykzjRfwVpoFEAGqooQWc/VHeP6dIbB6rqjcwGVQekByjK8w4CbsAS+7matlJ
q2lKzRE7zK+G3bftUOuI8U2ax8fA/fvlBL03PadIhdiWgj5EnavwlW6FCqYzCWvXGKa54aZXE4Op
B3U6XRjlDYOtrMQyGtuzDgklhATYoJVDeG0tAhr9N7JFeD712QBNGfk3y9Bf0dPHzbiYopOqpu/T
JHrvm/rb6POzlN4WkonWQz9ZTEtrlRiG98BnqcqLLZPkC8znb8hVCKrcRgLkiHRcQh2EpiYt4rZ+
7e7xQU5rBEFDlPd60JS5al/xuypJi5BtegO/GzRPedUA/yqqKbvqd+nCvA8t/Da5TCbF0njgH4uS
+criXTtuJ0cYLW6L8oFqVo1jaE+/r5/wlK4PtDbuKOO1rzWtB4XPmyLCo2M5oejgoK+xuc/y+3Iy
NHspVmbo3m6UNFpCFTtFYbfPrefCUAqvq0pPQcjm2qKGWd/dFNtDqe6XVJBm8a1JkUJR0Q1S4C/i
QAZOWelts5GDyNC+2UH26zTZaf0Ty6PPSH23jFMYSk6TWEGqSuBz6xlgOh/x0SBpx/JsPBuyyUsN
0FIujBe6PzVW/dA1yC/Fya67TsER10sQw4Ecgs69V4pITRm5zbv+0VsG1EPEkuMrUmNNifDl04Yk
50Qapxgl4Gtifi3yi1h97boQKxecT0G2e4M8zFAvdliWgzoBg8EeG/XcfWhND1FcB/hBfNx7zM/l
GPG1u69ZXYAR71xPUkfJpfcoQTuVJOcaKbsugnJeawF79W6ErFal1W/YoTjIHgNZ6TcmZA4MQImX
b0F9w4lJqiqAHDU7L000r6EVoy4E+ugWJ7FzbyU05RARDp/yq3wH84nO8wBAmG336zM6Yy4zqy3V
Nx7XXaogAWo+J3PdCuf39noV907/xNR5LzfNPJQGNHwo9VO8Y9tQ0QGzSGew94dH1y5uRbmSJDap
5a6aCqNBASkZtWqgdp90OfWau7zoLf2jLvqQemjh4bGHU5Q2m8CfsJu6+wY0uWaR2VcDZFg9O/ds
aoEdO8QlUTua/Wekab26TDfWRAXGZ14yXB5F2EzPFKWDG6Ivlmw80dIvlqhbzKu6IjgvYDUmP8j3
fj0mPS2lJQD+zdvlAXmwQ/WVHSt2VQdTs2yd0mudIUXyYHPYJJyOdLzas1b9Uq/kql31rhT9YnKN
dmZb4j8+7Q7o9+DNenuysY6fEuSvba2pUO9RIMrZ8RG5BT9S18vXIS/XUPmDB24dw50qNZIn7MmA
srimwAHuRHqTrEQ77pqpaBc/HgEzw21TyPI5taz59Zm+NDdthiw1+kxYwgSPa19uKzTYlveHtMMz
RMZyfZgGKLeti4maot0eHdnDS0XVdNUSyUzYCwYFj3JQrqBOJMDICiZLCDSGxS4jQd4mGMY5tzbf
Guwkz6RnhnHZdZjpD+kUId1Dl6mNBYgYPErK5DWP9da+Zj0Agxu4kJ70TXl2G7IxSnGjlIL1TN34
ARrTMkC7sbNJXtv2vd/18XlqJKtqqjPvSs9zSk0Icjb7v9fb8+kxkjuBpD3RBbytM850G3TkQbUm
TwPx7uSbwHdlPJsbUAOUB666gbw0cEnFlBHwjFZoidxFmKqHcZNjVY/ct2ZQP4fkjg671M0Kswbq
WjagGaLdVDW3TRkjU51RGX6Y0TnGk83OgKGIshgCkGivIXbUwZTeuaRekQnAc+s8u72SHG4R1Vk9
YbTbamHNpyH8DBAnupdOs8/JU16308aXJv07cpy2diNtR5CwJQUad7gH5Wc6LhN3OTsV/eAUUXxK
DWnkZaWnmIIN+g0vZq68Wt1j91SlGSjvz0meXdqJ4YXD9OP2xN+SXHhhPtHet8Pwnm1q9AzGrTxl
1aLAjfRNogoQqL5cIr/Rm2igGHr8ok1iqgHtWJRMq3XPSZFcHM4P/KpcHCGmsC0mCitCC0o4n8ZH
xsLqhtaEW5eAYhqoI+Tl5o3aG6pAVW6C75EnGmIeVv6DtrzpNSm448FqB/bXb/yiLboVOzknGfRQ
j0aSSFP55561DRa/FVRszOOQxC+kMAGXhd+u9ki4Pf1lige534f9lGkegzfE5N5hoLBFCTbZkbLy
SAOun0/FNcP7Prlm1HATJEqnzRyHCXaLCrZ447y34dLjPYVgtoCoa4i+k96V6y1yy4gaV1k29OMM
6Ji+bGIwRiaodABtbJVmb9N7hhwqcCrcYvtOP6RNwQaSgjqNXI56tSkDjEHo9jGWnjlSec71qSJR
PjxYr5SuXmOuggw0Su6jYAxesrWy0aLos5xMaCHM0jy9VH6A78yRROrtvFTvFHNA+TwLaV89qNRC
lWkV4p9YW4amVay1e6h/GVVqHTtgD047TVpkGjrttYads3jq11NITu3fh15Hh1hlIGZYb0mii9qx
25V5R2fFDTaJLHk2pQw/ieRdqRhLo2d+jDP51Fex/gdF7L8UoP/f+eYc/lMDnvFE//Lj+X/DNQeb
mskEg5v/XQD+3/8thWV8qPOPv7KM//zmv1ON9X+oBNFTS5VVvHgMnXj636nG+j8QSlM4DYG4ooNW
/lcQDtUYPqGKv81EpRgAHeVfQfj4K1UzZFlmKwPhXIDZ/4UgnADxf+Jw6NApVND3BEsq9mFjlP4X
sHSlpU0ejw5oi4kTO1PhHU6eWDmby6USe9A0onN6v3S/kK1x4DTaO9Ohxi0kDxl8uxc1n8BgR8gu
GMo3NhqoTBqXWe4DPBWdpzs/CM/Yvf3Wuq17MPzTCaSwa/i4tM6KGYYNDrOkQy3De9Md5t8DLote
at+cL0RpBVwnx7A7r55dXRRUHWzyOOzNezuV4oAttYjER8bZWz57c3ZvO5Pr9za1sNxEqGIX2y+v
CyRuxCURbz+dO18LRbyt1704mUK2GXoORxo8/BXt1QZtNe7l8nQ6TjURxEN27a6gkDiGC0hETGep
zdHedLGruYzF1Dn1Myq1vlOJy+7Ey8RZnFYUx/nwZUUubx82m++J+DxztaIT/j4IglJ8WHP9pJ6M
3fAZF+J+yhaT4Gbb+PGKWPRiRnVLnFaH4GKK3YuzO62cXthr8ZKJ0xv6lVxpaJ9OU+FsIi7yRAM5
m4VsT/iVB3dLXDbb4DIVGx5fQYOV4vLhyTZuCBw1mQ28gXMxTyxf3sRWBvP+wTEUexWJkhv2TpKQ
xEGzB8HXTx+4DPAN7yb2U8FR0d4Um4/VydtsFptDSdtmYrbxgsOFR3IpxGozFboAeOJvADaKnvPe
qNditSohADT+pCA6PUwCaREu5R3X+yn7xuVx0mdVassbeSL6Dbq1AARjW9siCK2d7whuzp6LKweN
XBYCntbUKwS3H1yGgNTCXpwWJVcd2oeb+N4P4vAhu7KLmOhgt27jlQv94K5dSxxTm5PYXJdbEJkJ
yXAHp7YVxO8gCNWIjDLHz1hY379q+w1JXAK4JnIeZy2Qv55T5z7K+YlhVtjIu/rsS31ZAXhBO9wg
7vvbNlNx8D8bV/UJw927N/ilk/DhxHa/2Rl0UPvj7KW9/QTOaXeCFqx4Utu7uIv1Fo0wkdvz9fFQ
2kFjAzRat54WPGaRn/hGYG0RzHFubmGj7rQ0HPlM0TX32P33cB4UiK0LckKOGq2mLurN9tQ9jG8c
/CCzM79YNTO4TXz+u7BvInYOAMvFPqb70in8LADw6gL6tpWN9Hb1lG20Ms4jMjUX1esBsmZQiYNh
BzchELwTlR1AwBQ2kbB4MlfYmb3fP8U3hSWO942cosNHB8EDMsXqFIl9sPEbwcTBQH8rRGw7l4/D
ZhwYAPPEeIlcKxuZInS+K+fYiECzOSWPOaaJI/sz4nJLsRq73GpDh2RQ+ZJ9XEbiMjYJRFZ3b9if
Bhf06W9p78MenyKnpP1Lf7NY0a33ezihYsXkJonxlebsEy7qTLXe3n6zRz2efP/NX7ZcD61kOZ+f
iX1zt6BrxP7GnW5zcSxoKWphNo7XLsKmfGk7tv4ft96JfSP8d5Dbdm4/7OXxcz/2l/z3m3u+IjL7
eLNfJ/ZDbEFSMe4t/qyf4iqW8NiF7vqJjWmnf05FZ7+zoRaUTmMTuczY6Ig/MlQW8xkmtzx57o5m
2JwwIhO0SSc2/Ns6LjEJx103XDAYxgUdpVlAnz0qLu350TIMmCwl5oTLaUPrIZ9pt44htslrsRpm
6Saa4ajArDCOZmYE0NG07vh4eDTw0XjUmX31maIq7obum4pv0z9qnA79HHsyN132a8QrCjPim/+O
D+FH9mFr8AHsHsVxTRNTChERLXOWnJ+fZe+p9vl4hCExzpZjE47PgM5hT+zaAWtoZx6QcY+NZAdE
uG0685hzn93lN7NTw3nFy8/iy2aUX8UR2X3xMeHt42AvwXgKRPdZJQom7qf9YvCLz9aJGXWWUO3P
89L/5ta27nilLuqo9pu9eLGF3Yr10RfvN3u2PR7noehcTbxzeHFGKZgbZAPLDd0ZyG37q3K/Fg/P
uSy+EMZlZfxShOyF4mdRMA2C0mXalW1WIoBZdP7UVkUYKL7mv2E15mrz64op0Ud0aHa1f97SV+Ar
7ezlLs7r1158rT+fonZq533+87MYZ+Wa5ckUX1+teJntWucoew9bZeEsXUcKxluNaKkvRLrF+WWH
WptALlIoTsrlvt5fcz93Jze7u6iu6kb0dku8snvs5Dwd9KQcwLnia6ATcrNPu3NZ2qjeCHsp1uvF
3F2Kb9ed2cf1035nRVR/7+ml9dT5XJ1jiUsD/rzbjfsFzYormNUs2kiTe8fWWc9aflvN0EEUr/VC
ExN7vMi3XcI0gReu84NDmqPwdix+mClMsVj95PbuZ/G2W6wW3uly2c3nwrV3s7v9tUnE6ou234HZ
E6fTG2rE4kcRP/N56kZcB4xFuzZca3Z/lQ6PT/mC3q5iivg7QToLtuUunzeM5PvmsZj66arY4ML6
LtnVSgdgiI6SGPzOR6ezp9MuSy/bDOfKzX6UVXzpvttNcu5PeNNIQr9op25FjQyZutj9egNULr7Q
oyNIuhM3zXq2fHFbhdcu7pfHzvzu/Meq8yn+oRbM3a7v4tVg9H7DN+DP2M8Hl6SaWxhsoLfCBiYw
9rx3gjD6zxdP9u4QGKwTHh4QRKbh19kbKq28PXNy+9iKxU8tVjeHtMxpxfy4XLqD+GzEcr6z/b07
f1mGYjFzzrbr+oyQpb2dr2fOgutmev7aZXRYwIiCRCKgkxFT8djQ+2Dcle7duTQOZBVB04/BYM/s
U7iMmvHaFjyt2ddfYuvtH4ITf1W+UOXJyD7/j0oUEBLNCSGxhTjORPsbre9qIQJY62xjtPIKK75k
P7ktemmdGm9FeDTvhCa4k3tUAA8UXVhLiIic3FGXyoV9xxh8oGPthoUV4IuR97OI6bV0xpl3nAIS
Jjbv6lPuY0SjqEWfb53zuHCHDmL7swejfdF8dR6x6hylShdjwc9uc/dYR954Pbt6GJwJ9rtt5vrI
rV6z1DUX5rCcIgrG+qywDslu4jZBNLsfNgB0WDWivQYXcDbGBLX7MQY14xT7FOqi3sdb9aTMe79Z
osvvwDEMOofW91tXdzpvSigh/3TOpXD1xYWiDA9anA4dq0HJ1XF9gvDrwFr2HQkistW4xG++Nx/e
5hIYdsRsfoBGIyAktUxKBHObi+ctVt5qtdoEm1UhvPHHitWWmcYdOOHCY/3kkWdz2Uba0NlsPjYX
g68SwhAnEmFWwhdis/JKwe9uwgs2Y3CDWqR9+PBOqBTxuY/e3Vw2m8PpwHrsHfwN5+Gk3p4fLIxB
sP/4YBkrhMO6VK2CzWWYHS4Hj6lcWlRgcGb93nCny+t7Tp+0LVpjTE8A1bkXhbgw94gQ/aunCX0H
kOSNamsj23cWs4AFjD/fx+2GU+45SbBakS8ExLKBdwjEp3CJP5Zi4y25e+/keJsgGBejPf93A0J5
Ap/xg8SYv4HKhrqeeC7fTqvTie5PaKKsGoIKXcg++PB6N7lcZzhsi6lHJ3H80CGaUdz7ud1PHB5K
xer71m1fHIgRCoHYx+rjYtnX97QVsGXKTADihnFWuFf75eWn9Lptu/NYvSklBCo/7w7KajNpKX1d
bYmq8ircRdToRDy3jpnX+KF478XrmRVkHtnTNwM1SKbit1rsSMp+2AAQ7uvanbv79bxgBldFui8D
3dZtfLf8H4D75GZYGTh5MBWa3V/uqshZMc/W2+OcLIaD6Smvhj1ZRjMmZa+y27VOOwPDFqkTbDyi
8Nanxb3UC6J5QEWGQRZ7m303I5gkfAjprcRUsdcRT7AgoyZOQOVL7uOjIRCxK+/qjUPwewyfNUdV
fSUY3yXult6l96f4NG3T1d3PsBfsKOjjR4Pv/SFjEG3ovKfNxvsICANJTcAccmXEyPblMmEsHA6V
8C405p787DAmvkRCDAKSyIXH6rqZ8Djpk8GHt9oQQU/EijHwRvJ2+dj7h9LmsKvDxyITX6RqHqlW
wJhioJFFceoDreG+0Wm5P6JKfy++SZFI/ub9K1AA+8BFNA4XeWH0rDB04Wq9SIzBw+x0WbGoMVTG
nGs/3tN+w7k9z2MpXIydkpiajHOz56hj4LMP7Q9G+Qdp7sk7nTwGe3DYi/nM3Qaed/i4bN6cMTE7
bA6XNwb9ihHI+6QJ/GGa8AjqP1SHzBlhC4479u89UY+/5q48Gq+0eTL+5hDaqTM2Jfyc3/D5AtWH
5MELgu+V5zmk0SSUXFLJbY8Dv5txmpAh4425cCU+9iQb+8DnGQUfF77GvMMQO+/pJDeOqjoH/q6w
TBFR24eAtiH9Hx8by+KSO2XKFJecvH/8dHAIz6oT2qG3tc5TFzSgfYz47Pg70lubDPmjhVfMIB0P
CGuOiyKxp/OF3jd8I0LRZlaunkHtLnpbGp85eZA9WRTjJN6RG3z6Vyd0Qi8+PRL7jtRzZ8N6/MjI
/4qVFHklU23tVGTBl+iiRmCWRHRBpxOfOAhTbKRMjjA54Ttn+vrGR+LEhlqrMI9CJtVE9kpYfv0y
vsBavTNVsCDBiN7fZ8ZL7dWkpVNQnba+q0+V1+0fC32P4oM4BR+HDx7b+PTGu/WXN/tK6Hb2A3rE
YZx6t1QaPm/z7dHPxfndH/PMT5f1/y7mrtj7tHzAZ/ytv7yLJSNhv98fj8fPs79c+rwmoB8zsn3w
vfVjZ/xssN37JFfb5ScvyFM84gXCBonUUnCMzy0dZEyu9lzOOFoZv/6Lux4INHzBwfYHHjCTu2kH
NO03D9O06WBHf22/kO/6pLuH72BMBPnmcr3kH7KyCSGPb3OJZxH4fuAHY5rk+hHdkzf2+6Xr++c1
8b+/nNvvy/N8eeACtkvf/166tIt7fH15cZfHsztf7sV5ycv1eb49q7YmaA7ekWyfRhEs/IS47p5z
kLCFLhEpdRj7nXh3Tz9ZuuvZwlnz4sdertcETMvlPhfzH3dN+nF+TVk7cuESkjrO7swH7OPRnZ3P
7vvcXr5bwhe8XL+69prPMB9vXd8VnF/yo+1aO0m743FJwrZekvP4a7F2z+/20XeX29ppXHdwz8u5
uz4LsbZnE5pjYr8O7nHpb12JhhbL9YCPV2QnWwoctI/Fod/X684lReFffpxjrp137C059fidI5kL
gpvC+MwZ5VvStoEm8evlGP6QZnLM8Wtjv7LGO+Pb189o+1gfO9fgRt3zWAAgWNqTN23xpGUleYj5
mSN6/Oo8bz2+dWR+5vmTm8Bdt7e8v+R8Z5+/8lgNJ5+ZNrk1QmaC5Msfo99lLgRfd5f+GKmyBnzS
dTObIcuYd/315ze3QJlEfMLhpXfAOrTRrCZYqx06zDfFB+oEjCNOv3yd5/YPAepiN9utxzt6J/3g
Mv4Heee1GzvWXtsnosEcbhkrV6mUdUMoMufMp/dg//Y5NgwYONcHG+hu7ZZUVeTiWl+aY9Z8pAvx
8u2d9VxTEyLT/OTm3r5/ebX9FoM9UdLhyf++q9y6i0YG6vUedxIkuf15IInlMgx+487O623yt492
L3krjSvuDT4Qeeu3wMaUcgjOHBZMKbELxf7r7XbTPHYp7/Hw8OzxQbji7/x+xeErHrsD75c40iIM
OZGKvj9vm9SrRyb/+Lg7eLdX2yZTfmft327bbrvyrGVeE7yeWKGJf/AeQ+ch5U1yMU9bYYprGvvf
nvPMWg14BLew09v+J5muZO8vKQGCd7jt99en/Z1l43EHvO87R0BkX7kUd5+Hy7vdWSbvEoudd/ze
cgm4BVxEVtsz1zY4vD9fMvfA2nx8ffdPss2+87p9Y0j61Tp0Hh1+mpvP9Sf1f82Pdx72/evnO9cx
ePVeC+f3F2K8c/rGHMURvOjsEfi4jscz/P58OhDDvL/LfsjrhfbhGa8yUiMWOrG7P+1ry2GSVi4c
5ALi6utoEN7ZEbm2LLeBkIZ3Xtuf773t8e/LJ9pxF3Hby53bx81nxYY2V3rkYvLGqdNwpgZBwJkX
PEd8qM8D/jH2dvNYIJVDxWUrhNw5hrmiiY0JMFcrc9gi+R1B8Hq4LMfdY+JHzqfmHEQbsdo/Oe5B
oVowMycOPx4TnRcE+iZnaXGY+t2s+3AOhD/pTE9zvmhURrC8dQxafk/93SQbXD2ZpdvafIT5U3E+
2c+o/vGn2PPBQCi0dpHYN9wL7O3awGdwn7tbycbCHKTPdOYT6fBJ+It3/Wf2VL5A/z9ib8KiVd3y
yHPIc7Ty3c9YSZEFQugn+yOb5iFi/mOrS6ZcQ/7g1+EuLm+DERa+Ydsrq2vk7ra3ZwQmt4qCIU/g
iXXO535Y7EPkHD7ft98RkZrGNhmYQ9b+Ql/AsN0fDtIrCP8PtIcLnnCMOVzLh5P9bfJpP4OWxRoE
bDVbtWZwHx/co8uvHNklD38P6pnySkUmSrH/IWbT/mOcx37LSVaPQI34l3WiYr1lKP4XsQypEa9p
kLgS3z7QgVDst5ES8MvkEBn/GZROal7SeWcf3Moa5T58EA80OA608+y3ypvs3v9YfQqY05b7ti5N
EdP5ebEmJ8KC3E38nirYc3oQj4jwPeSUzh8giY86EFyPL18utwsbU++6grvsjthGLfb43AaYIh9i
nv9AxMHD8tvnVt/eyW9BhhqIFEkOTRvoCdO8eyhq+cxfsML8v5g6x1ZB4MZNfOeuumZu9ijauVc/
4HnDK/7Rqw+27409UHc3qi3nnbjjJZNre674YQBmj+0H09YkvlvV8HG77wx72ydCQJ/iE4Tw3VtD
FWei7rZdlZo7QDZKmqkGodP6IVd6Z+x/dn8J/+dRoLL28/K3e2ZDeKhdjZvOtWBb4rVpB73BMzrx
55iSwJUBTqEspEfK4hdegT/KvttNNHT+HvHDPqL/CuQdmOwdY+DW3nIb9ghI3fttFREeudglkflt
tVesE8+xL9zNG8XOK/EXk8LNA5QCd/pEYunG++asXce33gVfwsTT/pFCwHZheLGJBteudw6wb7gQ
+a6/t5f+spVeXgZPfKmfUoVVppF0sm4WJyYFe0mpL1FEEZ0rofnP29HgZw888ATwCO4ofG8pGlu6
YZP9UJ4iMBfsD+L0q8BCZOn/HVlaZ/Hgogp6ch/peASm8zbZDz8DDYqtfrQ1wdDr2j+j+/LCq9vd
7o9iI9bwh9ptdtRfD/pz6mxCl9AhDzzRrDJ5zLh6vPOW5V3Rs+Jybr/s8ef48/PHL1v4WH+0t+yf
I/03Vu/5RdvHwcOf5fJcbt+M+8JW7dlqe9qW9v/z81vtUvWio3pe36fQQeQrvZue4RrXct9ju0FB
U/qZB1t7wpaj+IpecdM4kcKCAC/ftMfotdnUZw5eKMXCFeo+U6wnnooX9czkq7UT79bT+DZW5Jzh
WW5t7VEl/yQIxvUs8sALtZFb0IShQ5Aei+5o7fB49FufR4sW4XBMXMpiJzSExzzY0Uh0UYrxlKWO
4HKxWJjKDU94nwuyi4PeV4OOTqQcRJeBPdIo7WbZC9F3LvyLG/z/d4P8f+2NBwNzL5//vS/OD/yr
JS6A39Y2wKJpSVTz/gXZ/ldPXNCZMWVcFeIbwiRT0rci339Mppr/poqqBW0OOYEJCRnI9n9Opkr/
tpG+INSqkoFcxIAw9//QFIdbuGEV/2+pUaP5z2iqISuIBXQGosQNivtfmuL4hZcGhrnMsiU645uK
V6WFvMO38qsCh+vEMkLhomftSC32E6GEnFKR3KKTApgQGCiYI7507WXKpDIwC3nDt/FrQA/Wq/Bq
VgE0+lpM/pq2IcBm9J/f0SEBlvcR/gt7Sy2+l1W+lsqUBoVS+5ZU/WkgjOywWCOn6adDJNd7nOg5
3GbRm+r1aMTIAeFiWHY8BG0F/2UynVqWSj9Nc8tJT6PV/JRVdF+YvnPaTqWuLAyPy8SxUk7yhj0z
3NacPpk+YFidMZcyHo6KrJ61kPlJ6q69GyFqQQzJBdDrDgt2qX8eoPTBt+t8zLAvQiwjcMFxoj03
unzCUsRDAAjbYMF5tC8dJcL6B1+bY4EnjNPqDWOLK2eO2Y6gBACL5KKXZIbkh5p5TWXs9yBM9UC6
mAdaNaweUwUqwJT/GVrlinFN2QhMDYwUtteuf2bC4b1pBdMZjP51XdZbm6g1jhfKB3iGj8jK8VGW
r7kFHqRUKAIPZf+N4jvGNB37GMCVTiMHBYoX0FpYdyhphdCS74OQyxnR44Op6OMTxs/vqo4ft5h7
UjJaTJI1824Ni0uCa5vTC/KvkSyPHZP0YvVeo4HCoAmvmngqGErGzjDCHCbF6dSWOuMVO5nL2gp0
yWd5OHBHvakaJtsqjWQnGBx1Yf3MSmEzFS1U77n1Xi3QU4aQweVELZzSxHMaBkTnNrJwVDWG4+bl
z9TW2kGR+VMIgJGQXdp6j1PF8JUlFdV7Fb4LZrIjHKwi9hsKhiiWXQXkZSqJgSiXDTt0/yKVBKRy
2D8Bm1t88JGOUSdpEHf5SZhMPVhzM+hl5q4MPB5co8wDAWjPcayfxI0s2YTN7OYlLTIToiNYXUqW
WnFaa+hmByCeEg9VjmcrOm27TlTmLU2/HZ+SEdxYg8DGLZI9YiDdzjD0tJZoPixj+q6VVuPHKmdM
C58Jbx8cAYcIFylcXFwctxsnm2gYAuD2GinvmUpUEBiqnRMVauNWMSZ5pZWzwobPJns1+kj0mYNE
P7s02Jv99HluHSdT0EDLxDvEmQnjo1bCTJ5KRbbX6xsUfsZu04WRRInBl1R7jGML1xoR2ytNHYIS
A4y5Fvxs6YkdVPmpys1lp7SAuDqW45xmq9v1oTvgv7gbraQHlAi33O9RTB0TumRR2nqigE5dYZiI
qqxhuHWNYdI8Nr2Tp420L5fcU+HSMU5X4/hWS3tD7Z0SbI0jdrLsjhEaIAB9navkrNIoVoVgKXSa
uKCrcIz7kbqy341FQ4FXG19MeaywXJoSMogeyEVYEjQmuEZtLi5+J/cF4vbc0yYwed1qUVwru2um
dL2dVxle8V1Mr7GO3xAPskQXUYMiRe+xHzUoy2XlVlri4p8bebJoOZWWl49pSMOkOKcMvLoNDgK2
Icqm3WPyqgxRGtSizPsloysN0Dujma9OAqSBWTcmSvQI18y2oHtZVSdum+SFqpwcTMzauG35cZnz
+8A0pDNM6obnqw5gziYnWxtqkOyXjXbP12U8FauKmZS4ny3DQkoOz6nnlZxpYPLEYsA9yq2DiC/b
PlUvaq+M7lpKPV7JgP+Q3yEQELy+R6uoheVRSphV6XuY1MBabejoOJGJ0BXYH61uh69lfIia3gzM
of+ywuQGpWdxxTDKbVViQ8d20g4BlJ0Ksdjebk+Yx0ZetPX3EsqERVlyiya8OxcVMWrcWkwm4Nhb
SqMFRg2HKLS4oZabriCjk+x4WsZe3Yc87IFgfmXgrpJBkI9WOjNJpZAWr8XJ6rko2O5gImGYl1Xx
kPbStTZb9GHZWZza1p2hobiTEZKyqYx8lsPIIFRaBGOtsuFmZuf0M/QkNWJ0ZkR3fjBa5VEVkGBW
o4mUuZpD5p6JXvvZg3QKR/tRstY7tJbhIvSWiU5A24EWwaIObZwNUwpgtNAouOxqbGMdu4eu+NmE
0X2fYmO4aG/ixlbE4gU+FD5iY7mKvP38D34kkwAZ3su9RBcjHhkE1uoVjnfzPL8ifyrctWo5gKbw
OizCrRBib4z0g9hY55XrHegYQ6d5+5iNRXhYhx9lLi0/0pngVUbt1ZQ6Z9PzBVIF6yKvMK3KQUAx
5ZXOwjWckq9yQCaSdQwHF3W9k1ewEYaUpjsk9gtjRp0/abgCNPLyyeE4MCF/09ie3+RcCEBA/Kmy
fsHA57sarM8EJTlbXo1nmszwU9XpLws1ZvjZk5216kMXPQpJe4TWRPOnHw+SYtQee8de7J7XVEbV
vGjM0PQwAc2wTTe64K4p+ruBBJ9u0gRxa8a/ZxnGaB/G3U1YKtqVGkzARjKdTNFqaBEGqBo10bwZ
qi62tuG+bkYLww9WpTBSVSnjJcBZKwvCghB6DizmdXdVN5RuC66uk10TZJrbjpeugSCF6+IxEiUs
KcNDUqaTJyFdFdVhn1lr4WqYmwEp8Me1PpV4menrXRFdaaWGruQ1rsbFek+NTnQVs/yQp/ZN6uSg
TKIn3Wh24tifulG8hRFEq8yEPtEzntLKZ3Fs4RJMlyYx/FK1HuRZO0VC8TCX1PXT0oVaA/9jGL1c
Fx9B9D3NcBZmRrqnsWNMm/DK4oge1PwkLe1TpQ2gM6tunzZ09bDRZQ77JsrdLhKEZZ/27c5a4bBB
42Mqshr2g9Y9NRPIkvqNAd8Ho669Nh9Oa47HYKhjW6aaz3KqXDSrfTZa/X1Kql9BZyvAXeUtxPgv
R8/3GNVktYWxeVxX34JCw7P7bSbGkKuy26X4bNt1O+1GDpQUuygMWQfUTEOhEh7QeDImAbmGYAB6
NXZhVf02S1nbq6QAdJR6dAy16lo6k81AMohIscvVJcub5wZ3YTzCbeh2BzHftRHGcPnQjYdm7o7K
elKM8iqOy9lMBWaOan4nEIJNWi4zPy4MpqPOwDMjVAwTSLVYwmBY7LwUXAKPjOYN3QLgNMdhnYew
DkOmLCdMI0xLZ9SgGa5Vk/4k80ShdcvINNa6bQElGRTzkmQt1Yckxus2d/VSZv7fuua5r/fCIVP6
ZyQkqWuGL3sdf4gzfFenLFCEiMt6nlLxt+qy52jqjk04oJZY2CDLb1zKlCAtu9HG29OPmoFwFO6x
Q8zulmu4V58R359lyOblhihaDTU8TNoRYIABSrHb95sPpqXG8mlQqqDPi9Gp8+y7CfNfMWEBZWWx
7rHovcdKcpm6j0VCqCB333I8nQtB3OMq/ZZrZyOUKIrJ2c2KwxdRCu+NHI4AG1H4JBFGyeGY2nJp
EPAode1Y4wtegU9ZHFG6mdbzKBhfpmm6cydp7lpgB9ENxp8aPxRmfB9jy0+s9Q3Xyv4+t/pxZT2z
N/fE1OFeimff6NLfJWP3SJ6K0hy8SIsYVzJpcm3KjLyDSYQSpCciWl0R043RqhYEtqW2T8HPjbWl
cr4UxGkjQNoaikI3YjZKTI3dns7E1NqadqJIcyCU4ts4kfkTUD6okfq5LbFsWb+yleBgVpg/KmQu
cpW7UQS2D4OZgyAnNzkqvys9DOoI3L4cbydTxYgALtQeiHVd43GFVZCDsJOfWYt52KIcWqevUtca
uwW/LhhBFUvo6sb+YmzUL86g39YcLpG876SS+i3KfS+JKstNQFaId7EXP0yBY1mpFNz3VhrfynDJ
Ygt+SVy90fkL84TBnUlrvHBdDhL7vWb8SEumuoCxcnzXl7OxwOeVywPgwWfAX54eMwVbNR0bo9a/
lAsWhVVufMUpRr3ZbL2sGqsfEbtTMaOEboV8pKYxE5ZRAKD9MVKKT6VdAyBxBmlf8lE3YeTEU4ha
a0XuVaIHbFrpDr/pUNRMcIVCoGrpCkwdimoiZ8Ci36ZV9Qn8CHZKrnQ2h++CGj2nCyQxaHfCCgsS
XwWdFkQrSbdRr7/BO7Zul0GvEwmG5yT5UFkaKd4anmYpqz3Sp5wWhdxD6308XmMNdJZifUvjp5Kv
57mC1qUN67lXJJGdQn6ruRQLEO0v7ZI0H6ZR/CxKDFu8TS9ZDUF/Rh0YihFMWCmoKxH5SIeSCT6w
4BF8nXRr+QWRpF+N4aaBud9HtXQvtP63SoQqMJUoGJoIE5BM+4thChCuiutsBFM3EUcDWS6jQnat
Tb6JJSk6fSFzAWNIpAytg+U788AYHXp5s96NSuIYjIT4Ne3CB11WYk/rMXcscONymgnHQWGNn7NW
doeWMr5eCAoY6QQKQPNoQe/zyrInqq29KT0aWrY89ep6WJfK8qWUudCxoDEQJkFfEGQK2KQHVWn9
THH1UpLxPSTqSJ4qQOtUQkl2NArLWQr9TzUpzaYKbTooCn7YtH6c43NfmRypU6EGqBsLh6XE5NFC
xW3EGU8LDSLSSnYVUn3kggmTlkoJ+lCUXvfJVFsHnByIsrAod0oGtWMML8u6uCxxuRA4qfp1DqOX
OCNIk5QEwE4EfrjQjFeEtc6QpSUCzbD3cEY1naolchEnGZRoU+4EK1YP6bRcBsLNi9FXfieK8k7G
EdfMplsOuQwP6X51c3XFRngJ4KHHXoODnks0TnteBrvQtAzxWXF2D+P02ohz8tYJhYKu0WTL5Nnp
AZV9ZDgaL5k+vc6lhiYBtx23HsrPPGbGzsjJHeb11MxgXee3PlVEqi66EijVcIg6ZYB6rJoYTaOB
L6ucvH7A1zcMuZ9gtBLexdoe/jmRW31g0LgpX5W6UmA6RUzxzdJrlMmSG44JdLTokhlJuwOu17n6
CM5jMSb9mM6wPg09m3Yh21CrUG+opXL4lGphh0bwS57DBgqmKp3+udkAfqiEDDie6pylYyanviKz
1+rrdAnXwRmVNH9vJ477SfarRk39CqWIjfCPeQSjQuFYxzrGlb8cP+x1FVhdi0qFDAUS+eEaqIhO
XCORkBd2ft/qqFCHlQOtZUquYUtbS4gyyTTgN0nQ5UtydQW3L52aDiZNpg09aVx9jzU9spdsxQ6m
mmVP4GS/Y0EKHj7cZHACctdswwB3f3qW0GIxrFe9iGcH6rBwiCxlVyVWAHuMT1iywo25pp5Rp8zO
m2Dd4rmObMV8VtqmeCN4zCxBCiJNEXdIapihEPXU163stRjjO+vNQQH6ADEZsRZLWO9xeG6k2jxW
fYk/q6rse6Nlqq+igVJ2ApIQvFwuSdsAjqQqFYiFh3j3l4wEx8003teEeGkiRx9aqDAGKQE0zaPq
s0mtKtD11jqY6kA8jOW10OP8q5Sjkyt962VJ3e/7dFzddpgPAuB71xQiBHlqSqcjgWiDX0x3yoWr
oA63JYnJAcRXHt6bULXpLqz7zUrMpB+B0NeV5u3nLdhoKk+cWOtVEE6c8XPtYUdQ75ewN/dI1Suv
jPrptQ+fh7zhkZUrNrVSWQ5Lv3pJItJRUZX1YJA96UO4+CGSULso9U/AJ+FZg/m8TtpHvYrafk1/
QGGroPUAktZ4lC8KDsBJ2gaKojNzmK9k6yQL5STKEIEjwdEoQdmilnZOG2ZM1BJ5u9Usmo7QiUCa
Za3a1VlDcioUk2/lD01vEMLUqHfCvHkIlfAAX3L1+3ig2pEjDgHUw9YqRR3ws0Kzs3X6nXJpY2Pp
sdfC8Wqnut6nAuBkoWme+4o6ozBPnFIEmXxkgDmrOGGQ7uIZfMuTeatHLT65EfKhzvhJOWNdIavW
oB03km83uXXG/heOeX0Q10Z3UqR7AxjuG8t5rLA8EBbNOANXor8k7UQZu8NSe0Ysm1+WeQCJXuS6
m74Laxr5RZXF0Oe6a6KmX2kpjs8WFsLrrMcPowpZlNDUW42me1sHAXoWx5qjL/37MGjLk7nI3Mq+
W3zR4Doj+k4wL9apSiRh74sWYkZzUl7SZqSHvHbHWiMBZCArR9QctdD4rKYgFgcG4UVW+gmbA5Yr
oXyoNLyUqOL/ojS+0MuGA1/Z8It5+ovY9p5Er57hfLbicAbEsxLM9PleW+UBmChGp5EWiP1s8Zpy
SjjTXGITbwzcpCUJTLzAjL9AchLV+UfRm9lJXmbjjrdacdTg8tslJZY7cECCH1HFfYeA0AG2Y74n
AIdYvRDzpoJgbQl/TGbL1PQ1VbLxB3jJeWjl/E3FUM4DAKbu887Ed3uxLjqppoMhYvOVlcNelqru
hkHVZYareQUlv88yo3hSo3k8qbH+Erd16WV1P4FdNZkQy+P3mQzobFIUcurmuICYOCnTIp42q3ha
gzG+P8Yik8WMw75JwAH882U4xOTcOq5XUyQyBKmtuY1Hm3UGdw/0t6y9WgwHv5VlWotAEwLTJM0w
w3W+WnCjqBhm/UeSb8qN5jXGZYNiZ4hhXSFU9xa6caAUWrHPa8x/rLm4JyO5VbzW46uhi1NQ4krg
ZU3ym1aAncI96LPxp8in2EEvKtwM7CgdnWjFlsR1uiolHU6Y4K3iJtLgLixmVayqN6Uf8OSr0/5J
zkvOTjNmXrHT1ZuWv02LUb9DyzV3UGU5SbYvhzB2p36BCpbPu1iMy1tB9fAWGWXPMU/NsyWORtal
D5rdUdIEdMfxS4fn1VBScR+NBpfeLJ/bOO+ZmIvFUzPM4Ow05tlQ+vpKGyGgYDcgCjZ8uHNSoFIw
uXa4GCh9zbO8IBXDKuxOmqp6Q6QXFwr3r8SM2CpXbeZr4yp9LONZk8TwxehFwIaWiSm1oMZe3iri
iYPnje3eDPQ6ac8UL9uzVKLvFfhLT4abdoQ8Hh3r7R/jylyPktDs7+G/Yw0xHLISuI3Z32EtOI01
AeKa0vEmSMNMoSSRPUljdk+f4udw7OJgyUwcqvMqeoiXDFLi1Bbfc32ozNOKVp+ZFvMUzeH0z3/M
/+Nv/s/3VDQ03iXD/JuiX3Pusi+M68Ck52Z2WRopPeWKkXtAPSGQ5pjnRSVRl4EcGvogthH4GKv7
ppHjyxoKibe+iks5n+eiXq9Swtwhce74WVfjV5ZW2h0TS7uodJwhEll6MFu2Z6lt4s94YSSxXrs/
AuX9Ui/6h7A9unIZzQ+JYk6B1Kj1bozY7mqZMfuinBlhyeqHWGy3RWPO6EEHSliFznuQdMjBdbzs
9QzXrFGUkze1TClbj+Ny1Pp4cZtoMnYGlUt4EerGdGteKoQqWhI/qy3QOwx9qdhlSHfMfv1cdf0t
q5vhMZr64UANtPG6kSJwmj+Y3dB8yGRsPn5LH/1I/0gp++kdlLM6d8b7slYj21AY+/98OcQ40ITI
g8IZZ2xNl58sWM42NK75RKlHeVLzInZra74VjSD60txGj5NElS4pyWIGJX3NRQ4+I4uw/BInHUtq
0R0yS38R8Cu/rCO0egL51Y3iFDhMTHlXGazNZr2MSb4tunMY29tm4q9FwsgLReXGBK8SQmouOhAk
nSi8iSBg4Atydg8GtjRZzoDLP7ANITuWHFzOimPwnkMU/u9Y7rBksNxBkkJaJCoWsX3sTLTqAs6w
1MvX5BcPigu+5z47hnzo0Q2ogBNG2l6zkBBnWfjFJWK9K8PogLE8g0FjulenmmaTBGsTenYFBmRO
Aq1ZjGOcA7Av4/m89h1k9tg8zySnOKNrO0kmkYcLRyqtFVe5itXAWEJ/wN7D75tOcYqfoV97Rxoj
M6i7hdoUy8hYgmQcOBeqZC8Q8MKs8nNi8bMMwSI0m+NAyUiKeIx6VcNsQ1XdQk8xNmqdjJA+V6gY
kYafK3DcjSld8mjYPL4SCucYrduSVt2IIUx2vgZxYQGgg3iArldhnfpIPljFgHdFTItwkFYP1z0m
S6Q+30ih2jWfIXuPaOv7jIilFeLJF6iq5qrCiEKTg6WmxiUeBTljSo1jW16qzp7C+XG9y535Qwl8
dM2hyaCtFA/yimxFqF8VmQeFv4DBqzM1MsX0t0QAzamhnyywXk5fUE3AlvEwpNS66VYxTyNrZCri
r5a1j4OpohYTuqtkRAedJArXklPWFZZdhnRNSrF56xJ8i/JueZE6a8I8qsORF/qXr/ox8FDQke0D
sELRpsK0VUqIijhb6Uskn5EVdTZhDb9His/DQLDbdu0fGdqflQ7FpS53VqFi+zVrt6gCkU6LGJlD
upPqtD7BDfbkikREWa1vkWY6N+4tzVc8PfF4AmXkSVKkUZWOP2gi496eFe9Tr9OIWsxfA43enDFB
lOC8ZAxfkS6X/gJMnOrhhk+wC2tfR3sjorZlmN/CRI2slPurIWLxIJKiN3KDACXVbrnyAJEXWaxh
DbseSArb+xxV8y4r2te8mN7ihKNijr6mCtEVpGtbzBdGEmNKaJr1PaVM3oTy4OD9Tpg1Cs5iGhks
RQI2/mvrn5ML02u3FZFpczyAbKoCe60TfmuAI3YWg7bI85KuOcwIHaakDeHpIw7jMxhCJgaiH2WQ
qGgkFPOnbwAAKpwoVo6h0V4b1+GJm+nN0uDUOra2hclUZYrJSGNpFE8X8CP4BT2OiuiL8yo76VzB
UwwzTw7D76wQOR1xgKoNvcYfV4GPZ6EuFpkU6DrRWVqRuYbQLqYMr5f4u4A+7UIivXbQn2wwHJS7
e7Iqk725Zft3qk49dYJluIDo2FubSQ8omqxO15HrUfEaQK47FGpoK1aVGwLVtjWDd51b8V1C2jKK
PEJVFKWHTBecPjZEwES1usU/qKioMTntnHkaTg52r8+W10bUSzKz5rNnII4qCphFbO6mkFHllPfa
jDecklQw20RDbZ35emklND9litQUScSSV9Fl4osx0kitYmKxFSZQOnXIpbDQdTrI0g5M1hlb48lJ
0uZaL2hlwh5q+zziBCdhAFFM9xieGC4MFtpEvWN37OZfSQ8fIbB6aS5Onpwp74oG35USQ+WOw5NY
Jm+6BqR5hGiqSgisRfOqGzOiKkW9jGaMmThhC+Gljb00ekttJTFiP7SiAj9LS36cBezcUuWnxKBG
XerQUYwlDRad1asoxDqcKYSj5oc8XqKUO4tROLWFbB9p6o/Z9gBNpK08NMLnX2uyqRg+VyfWx6Un
d6ejsNlaMIXwZeU0b8wY/jF1eGk90u86FWMrOn0bfi+dcVNLoTrW7AH6nAXpJe9yykz11ZQZCU9E
P6TkKI2mTzGcG0FHJUjXj2murpKV8go6uZNm5h9thfGQkMm2gYG1WlIsFKICgXbJvY57g8HDSD0C
aKfUvAivABO10xDNTybWZQrI137SRdAq6kohVRCcqmFQLTMcU67pUU2t36qgYfIIyVzd4SKbSR+6
LJz5i8eSB88nrUEfuBQeVkyJPMzXcJgit6q0k1BR6KgajBhgHx2HGb84sWgWZ9b03Wxe+kLnfmLP
Qn2NoTclU3eVRRNQafqXSKX9n8SVI+WLxXzLxBkhixGajzj1Ri356beO+jC2mt0um/SD5kaRxCa8
o4k3K6f4GTHT5CYa7kUjjXo6mDml46oqWabs3pT0nAYEO3Hb/BhG65u0nXmhfJdV4TXWpBv3/WWl
uEihl2rVOJ37UaYfl8rMlYgGnmPq+jRH0ezzpGHhwaTPKMM+s5TOUzOrpJozAIBoTRTUVvWdDCYQ
/0aIHLJuKHGLHyWh6UhqL7hSj/uJIk+HWekPURZ9rNlc24lYRS78U7rREw9pJozg2UQvlulRmrYM
o8o18gxtb0Zwn+LHtxTw3fmH0VQXJe6/Msn6MzIJrSrBki9q97QGr7lIOv1XNtC5AAtBp39M851W
FPtamJkbzFJ6O8N5wamOVb9a1KPnm4rLgbe2zBzClmUf1BbNawbVlxJF38nMJ9EBOlii9UUb6ZgU
wyPYo5+q7UrHCsMCTwNs5tYy8xQ1RwWnBur8JpvXcSjRAUf4ImKoJDEapeFHU1Fjb5Ry13fhJ7S5
vTQnzCHr05eEX1cv6UnAdFHkZM1uDhfJiSpDdOulhmXeBIm4ICOO9PdVGiijmtkzdSvGRX7lPFJY
odWvZUgvZhUaVAsrJVjW5EWRdkPCLzTm5cUY/525M1lunTnT9K1UeI8/MA+L7ogmOIukKEoUJW0Q
okRhnmd09L33k5Ttst2uivbORxIPBxBIJDITmd/wvMOjLqSjWiW+NRaKIqFNHEXkWXPuPbSbHl+D
mZS96+m7xLM7JOk7tEiydZqmx9FeJgEDDZULegojQaQLI1enzUtbP/Rlta4De6dmwzOBADKxpWR5
pf0jPOxtKeEezXX/G2MUOSQToQBK9dna02sYwUKvZB2bYKm1bhMZiHZgS5v5oWJvRh3PvJ3jxlcL
zUWcoiYBeFOk/pPjqT14NoIavg3merPCyq6s74+sc7CAJWRh9xUwGdnBx+rM0wC3Z6VE5y5OH72J
27yKwOvMaYhc6jzirK0MQccec56Nt8POHss6PdophgKtJGPaablldH7sBpjiOr893Vljuo1wTtd8
IsCI1TZPDKb24SrUKtKCAuEnyVtjIfSyvKglGxs4Jg4tfanl0EuUmFDcYTyGXbVFUnOaeb1984r+
VfO8t9pgrlZR8UpyNpX6nGsqtef02rxLiChBcCljjqI75lcOUnWGJtIVJd48rYSWR07VavFZDpNr
Jz2PHkFMcZ0B8MdH1dDFkB3jOhuYKUIF7bCmjudIz/xofjofuOWvUiBi2DmLD4k+vBuNaN3V5BFE
pfQ6DdhoZb9hohfhMy8M75SaZjNXp3ppptZCRQLeNZWBdLUqOaGpIoKsjFlHEOasMHLk3oYXI8E+
LvVgoRULM8edYNwMUn1Ekcxyi6xJ3828PBYCLW0gghrUZvo19VRA4jUynDIpWzIPCHaEzRkPZlc0
y1ZJymeW8RDAy9y4Wnhq7l/XVf0QlfrwPqbCquFo6jHKJmmFOIi5cew2Ay2IrRF7bfcayPqNcJLu
ZwQdOZU/kd2TywJ98VWxFX+Rqpp/YDUobWpGBIIzY+/YI2Tqsgix3qtp3FeiwCkSEqnjdVfNLgmx
Luzg2c6sYdkr4fSgI0WzUwNmFiii2882wg8MzbDQfbNy718HlP2UaZrzpqKY4zKNS449V3U9Meke
LCvY6IF/BgClzVSbbI6w3ReVfaMLB6gVQYsIQ2KoK8LFJtl8UOX6iRVBwIoU3JlZc2voJMIuypq7
Dc5ZhFfNpZd111C1XwoleawNrUFErw9dKaFBM5neTJlMzKgO4cjoiOEfq6VRjN0mAaVoqBLcJT/6
aTCacfeQ8doUWDkMrZ4zRx5N5KJqPbfnxugfY4ewPV/bFgO6vn4K0S42iMvuAIYPnrSsldB5m0L1
m6Y7tKSkad4+wFI5jzIy8ZkBRHWwyNua6EoPopOnrxK9secwWb8Mg5j5jvqJM2aChbQf1fgz7qua
tpD8IEbDWJfiiEXDdo/sC7f+hgyrhigctQpOzC/ydZA1P4Sd4TtQuzOxkkjzjN2zVBHG2ETcWx2P
uU7HaINYIkEQNqtpvK1e6kfHgkV11D8pPRMc5DQ5/bzcmqPyGJGyE0bkjuoE3QUacVDN1L3bdCDa
Ass+8O5fXW6dbRw8iY2ueCs7C4vm3qRELhA4lrwEyHzPqpYkAjkDYhj0izrGws8U4NWUG8JqUiNe
WN07E6tLH2nGvrNl8pgy9WmcoDBFRNMoJTETYqabDnE99zL9xSTEyEGzSMcHusJsScjFEBE4ir13
ZSeERoZypcy8SsLchBgm8jXoAADVn8zqYexsN2mgAxam/YBExjBv/XIVCUs2XrmF4ZUa/SQjR2Z6
Cogn2TlFAVXRZM1t2W+FPaiPIQK0qVqas7oJB2SUNG1hSXY7Qw4e0LbvXLKhb0TTIsdd8+dqY7yO
rK5XofWDsnHq5raDwgdjVMXSskq653QIm02cQ+hrbXXuF3lB+Jy6sTU93MTTzk9Jz5L6Xd16K12x
zbUjMXlp0uFJ3HDqpGqvqUV70FEJa6iJhRtLkr4pUBm2smrla6wCszEk9Cgkgbfsmcz5er4YKtbR
9cZGxWhR1slWa9BiSwnmwlNUImtcazMMRkiQqrByEsbdPN0YBCArnbLI0GdycQprDA8WwX42Qb4T
S6VBDa+5mnuEEhrkOSTmk5IwzVfGSMY7GnBjLB79TOKG26EAVA3pOsllluLKkvCCalaGbw74UhHd
Y6Igo5od67uB1ZdBqKhU405lhaJ7FaGWMUK7eOfdSBuwezCZKLzykfiqZNYNHWlKjYF+dXfGwknY
Z2a2s0a2d7oOrBgvrVvG8TdaZiRUTFBTR9bvWsB6KDSIqyYQ8dE29ed6NHos8tpOMbEVG19Z39ag
3ok2TaZy5ejHqo5PuTHDzQz9imNmQX9WpvgR/OlOD4dnp5rghHf7pk6Z9FiA5wePFH7F2ss+doxW
zT6UWt+rdfKi5QXBhF4suSDcZ75dG/AsocNIrcOMv3zwMdL3RZi5rLZjBUvh4F08lsS4mWHtMslT
F0luvQSydAtq7+bY4zOu2HXpJBIL8/AlcDoPT41tEtChasyXAFYo/c7TGGLCHAuSbMogMdF5CRzv
rObqmnjdTRQf7LG7hIT4zGxPN9Zm+GhGwZmKSB4wDCLEMjiXfCC82kwVsu4KH/4RxFI63IAKUrU3
fXVlYNJmoiLjXu2Wch5/V2P0gR3sNcwKls75OlZRpfCqY9WzwE3S9lrbTFDSCL0wS6XpDyVK2nb6
QNTwTNZ2fW9YL9UUNQujvTrKoM+6xASGMJrDOhybZ3NgzEuq6ofY76tkYWbtCHEyuaeO08AQ6yhf
nu7k6y50yGtv/DOLg6uqEoE9ykT8tROeesmIPjXchS50VHWe1CFppWpbL9DliF25CbY2BPo56tL7
eCSSNdWHaaMrhmvjmVxhZjtNLD86D2tIbqFmZjhEIvS0HEzl2IKwk+PUL4j8s4qt2esnAo6HRdaz
+jHJOCCwuly1g1Uc+4Yg1PRtjMgA6lXYnti26f3gnNSR8ApNt7/yxjoqho/t0kRgU4tm4ZA9Vr6C
FInsY8Sw9hhoSY1WMcgXwTHDMRCZ/rVooQ/F1UtNjEVl9h9940Xu0CQ/ZqGykGTxIYXdM+ZW7rXj
4BpJtcWZOe2NrHgknDaL8IgNjQwzL2J4iEswab0zbcdeAavNEFT2+uQGyofe1C9IfOGPBntnK7gX
TSZJqbzLmT5zw60AqDkjIUZqWLtWQf7BiK7p3GABZZnzHjcMRiAMlk71HQyEI5SltOgTJiSBkBwf
uS5jspsG7aUshqszMMMtphTugbcDzYy728dwYpKj0JKiQogTMS1J8S3p8EVGFLxmrUNQFOu71Mgf
Na04WxN3j8pLVhGx5Og5/1RCkjy2BcsbDKubIn+FDCD+8W58DerqeVJDk5lnu1OqjrkyGTGNHz17
xEKv6sp6cxJ/Uzd42qyiP2oGscqiWj+LRtPmphNQ1YXKDcI/+L3x2nkOoqhxps5yz3wiMYJJQVbv
K+c51XuLEy1VQhjjpR+nNKk4JkZKM+aKPX37OddbZdVZxuqnI7Ebm9hEPoaJ5sU/0VAQyQ+dOg6m
Y+GjjZwQ8K602aPZ1fB1ze/QSs+JyhnUU98tJDwhIcN2GAGyHaJpH0hVPUeSDtPRpO5DjZm+xQxr
CrXXcpS1bVDexo61VD9kFydzcHE3PYu/pnssfDmaDb15MNsgXxRFO9A1WXAhVU5vYDqGVBV1Vhcs
lmV9QJ5vBAiSGuR0MFqoHoYo4tEe6qJzS6Sgsfsp6SJWjZ3cZY/dOFWzSo0/5j7dzumi78yaqsWk
NglC1ME+GLQl+khYNbtoIbHCR5IN0yaHMryDgWENJDFGGKtuHzwjfRnNvZdyS5kSuEVEWIo7imwR
PlQZzyXawEVeavPGQjC9Y+nrdnr62OfDzZGLjVEk58Tqnns8rrKh3jD645QkZLbRVpluSIuiKc4E
uhBTnTwb2DwdO6i/yfdZqmHxgc5nSbAWA77aCZFGEYpk5hKL7mHeNemmrIgMaAyWk3KEPStLO6bM
HnoyhEEUujciv573M7QDd6phHtNJegqzGEeCEouWbcwd9JpOMSfYTSdyY9eaVmLHzMZda+f1XPXa
o5XJO98oerdE+CtEVdZ1LHmRKuNbi9CZlBCuRTjSYUR6sTaJS0aEYFbUhP9aTNfciFvZzBsJZBya
fkmCB/dNX4WTcS9ym34GVQbSa8LkNhAAqyrwz4nFj2d6Wl9az1p3GXONBFgUYHImsATo9EPtu752
NQrsh0oX7MJuxAhd4xSm77a+vs/CmNGnDc9VR2jry1RKt0aq6cZO+IArPFiQ4QbYGSWpudaSejnE
GJzMQF4isELaOpKeCzwm/Rg/oNi71Dp/cJvCOohQ6MTAasccCmOohLseKeXFJGMixLCVzzzZXltd
6c0dwolc7GglN/ngQJSCtgmMFnFQXSIYuh/muXIyW3QBTcXgyEl0aRpZ6IBvsX98BLKDNY74eSGu
jaW9kOZ10YBW7POnWuFm2iPxOou17ht38YgrIidqhv6cGf5FrfOdXbzLwvNlSwtZ01ddF3wTFJcu
ayuCyzQw3yIu4ZBoyQYfzDqfKDm4ZJJRivfaGcCm12/DoETbLi12Xh6tQzvFU9PQEBNOPgyw7xmV
jXJ0OJKBUmFc7XWWm8kmMUqgTEr44XkNi0unxRdn0PWdeiCeRJ7cvJs2SR6sYrV+toVKpml/cQtg
IWUjdF41Bo7M8JWVTjgznGA/xTY6AbDFp7q41kq9siospfD/ZYdcW6s966G1NzXrFWG3iQSIZ0Sx
DxiMNmYtP4YkcmmTf0pFpGWtDOZ81BO3rWu8BLExD4YWiza6XmIfZcNkrZQjxAQxwsTOXvLijzIk
9lBCszt2nvpE2seY/R/0roGL57Ba01dBn7+gnPWI5CZS6Zj5uMsPin9I9eonGivwFlOxMtSMwMSk
elXl4CDjH7FMVXbR4gsweBUEDPfYSEzcAZlMfruqvwwtokjID+LfTq51wpLTJzeIQD0Uz3CEuk3X
E4QmR+jjouKYtjjPU4mxcDQNQA8WS6mO5mj436J7OujI5RJ5xZOpPhE6xS21ap5GB9MQlGWkqQlt
krru07CY7WVjPmFuzx8cXzoNYdASluQNrA/8s1EyqVdsClO1pC0aRug/4FhyxVVPDWTkfWuXl2RD
1ZIsu6097EtVPiPVnaEeRuHabth6UipiLhOSpSqiB5xtlNClp4qUvQofWoi7hbGNLoxE9zbyiaav
0m9VqNaHmbqLPRIREUOeyyUieFlk7qVuIG8KWG082OAKiuIbkfUTm7H6TO15qYjkpEF6SXOEGpx3
q2IcXA1t8mXW3mPYpy+l2RFAywygJPgwKT2s+Br8oRzARDkRKCdJJpmGObeewEy/5S6em5PEbTjN
N1JhjPPBRsPBx/6sjEO1SEC2u4RcKB5VaeMWnHsBUZHDpIFNJHbFNTqVVDz2phgtAIIsfDa0cYH8
yFonGgRXYRzODQSTmQ9AxiOZO40r7k1SxER+VqOFmkwSqQsB6CO5D7963I8EdAb+0vJyV01SsNMY
5fBI+wfTbp0VUi7PUtfcjEgner8iKF6bUm0bEgHbT/gfNcb0rBacBTsT9ow23gamvO5Ui3iAKs1X
cbo3DOknHMGI+eRCKA1eYc9L+gesMtiWicH0dKyHTZrnTF/NfCMbTIQdE47Q5CeEW+Ad1TErjRi3
/Bhjcy/bSzEzNXXjyys0VvPjuDTIzmqnXt4StOK30yJpVIRbx3ap1Lj88zLjBgOar421OQIQeMQ5
dt44yglf0Dbx7SNhzxM2dKdiTTvdck9ZVJr54hBU+SBiHJTU0F0pnYpNLo8zdfjO6AwLB3/gHH/E
QtbNt1bC7dXbL/hlKqxnybzQKtbEMbq/47DTTBufzOT/FAG3B09mMUtYIW1fsTaYst/reD9UCCTQ
ifuyvGmTgt5Fu4+dqDgyl5+rNf4CjmfNGrAlqTz0REc6N8nibmFkB3/y4O3ao+7aIX43pWI2Hkkv
ak29mzUxZZBB0OEGlL7x4+ldIdGzddIFdbGrMfwh5BKcowBdiSnGWExw0jIa/GLd59bet7V9a6qP
aO2GrplTTa2jkOxnEvnYYNZADARJQAdeiZV/Z3aElYFktqgvzuIm0EgYStU8PYYOJbR67I8lSSML
MkarBW4HqVHOqlzsPQn0mNIoeJpYTNttMOEAiNe+NakLz/GuwVS3hDBmH38Suk7/Ej7gn5Pz/xac
/z///xD8q1t++Exv9f3wX3mBRIEfNL+l+evLfysIP2n+/7UK1v+65q20x2JY/wNtwFQEWP8vyAHD
+APpZRMRXd3QDdgCf5XCEp/IjqLahiUbbPI3wAHV+MN2HMtAH0v9JfT/FTggPjIMXSgb/kukAd35
f6Gm5LbKGjwDy9Ec2foH0kCK/DSZFj6Tahierx8vcN2AEr7AoQI0+MFibwZmUwA1Sdiaga8BQKgv
IOkBLRRAuysAPzCckCdd8RlbQnv/EIBziJSC2rEfIbPijpqziJy9je7TWwELEE47z/FA8abYCrK8
M3t9pQTiFSDd79dXgSuGoHd9fLy+cBimXXNIVuECSSMYio44FrvBUzgT+wHvef+uMXuAkoOfWbwj
wDxs88GRxTFGKKfQZfvZNzxw8RmMw+uLTsnZl3hFmVNBUzFEgcT2olJwDvFSlO21f4K6D/sWmP/r
twAGE1oEd0U8YvoE3fgNCmYljmvxJ+riTle/V8obhbBgLoqCiH2JAsNTGVe4b9gPFNSP6gtmEBgg
ce5CvuCVUwGEBOORNzgleCqs2qDd3LcQW2E455sAkAUwCdIKCZMLzL6SsSv7nSqTSLcElGCeTW77
wLCY6syYCpB5UBar6V0QWcQOxVUYqWtx6RTiqlbTcoLj2LoPccUNcUbCUsV8NN6Twoo3IgOFlm8r
oGHf6qGHEnpl4hdfmnd9Pzwi8f7oURZ/HmC5JtDjNdrIW++pCfD5ztJDecjePWwsLE2Rj9YW4wBA
vjYPk7+zrK1Uu1FDlu6TN24hMqikiPZ7Z5pjas+HGb6GEdThVlv3q9r9uD46vy3y4wVc2I2/FzIq
Nm2x7HUit9xaNFHa8l9/BXXz/g4tig8F59Vng5NoXC+09QilG3XlrfwnLa9cePqiSq6Cab46DWxz
g7nFI30jmt/b4uxazsShTzegk3zEA24SH8pvuTLAED6RqQcy6NJtCMrf4Py4N3aLJkP7Ul3aAzQc
VCO+7wgp9gVwEm0FwJ+kIeCB41LEAPFZ88x8VBJycTBOAlolqHkBKecceHU/CYUz4Q1xfnzEAxMl
JrMEfDA5mBnrZClOXvQgPhctUjRTOgdsxBsfXOnWROIi4vByBecJkJPP7j3ivtWVfv54pZ/zSnz5
kcLQe8SxxdE/2JiKvBypGdCjV8rFF9jXI6wysXde8ct/wP95FN+CIkpB/YV24VqlHzBJr1Qn6hIq
1PffTQZ2TK1Q4fcu+ns09no/5xeuPk/YOyMQB3y88u/+muPx4uVxGWKDUF2sdAokZMJa5sZFcDip
OPrD72DFTkauCwONONKjGPuu2ZJGd0m3ClOKm4aJB1bGiwpACdEGjsk3EaAgsbx4f+w2BIrA/jVX
3pP0aLxVO7aAdHyvO7q42C87Fr/iIFxnMeCJYUY8c3gUP+Kd3/cpzpXBSLSBe+VbnNwLENAXUbEs
R7hcohYgvwmkqKjBe3ug1L91Avv53uApJAM5oyR76RdvHP+K0MGJtkpjJT+LL4rmIk6XuBehOMC/
08Z+N4/2Bjec2kF4WLNiQIGdaflcVNuJrWgtp+5qYv5EvyEANlrQMwFSsFJ9qFf9Kl3j+Z4tr1dx
u6DJci6iId3bjTjLjyu1R+F4vC4FC/c+Nr683I7vl9PpXhpQGfemLTa5PwNV/Xvl79+DyyrKTsmX
XOcr7/Hri8b29iE2o6f+toqXexsQxxd6IhSENnQ/nCiHuAIf4i6y/xAXVfwQhHz/+X5+Et2TTPPZ
1Zk93kvN4EAjqwXu9nSvco7JhRWnRzTnUpygONPHGxh1uHjHG+MLo8u9gu+lFUPrlS3uZT3dLoJu
edlBk/TmYp8KuxcHEs2C751o7xRVnAdX7HD4PLyfXsTlma9uX5wgoEmAhUACbzfJJUaAH/Zyoyq4
mqJrcmJ8n3MY5pwCOzMFwpKdnaAcUkH3/gmrb/G+Q6jiKK4suz2ejiuMrO7p9Ns+RPWLD7nq4iQY
Bm+nLzEcio1PvxVRuzRQ0VwBr17ej7fVkc9uLi0n3kun7kEofqQLtj3eunRmfhcPojEJnZDoCmuR
RscBBNbw9nW8XFaU4bct3k/ySGNjSz4E1kiK6ZwTPyFAAhn2t/GLhvT7AyBZzF0Cl4Yg3vkd6e+N
g3awZF00e7nlLs2GeuXiKTO+wFUVNa9wXe5TGXGO9y+LhiT6hugj4g1uNcureCLqgX50PCLvcRO3
HMr+hTlAtNjbisq9HY8XAKwRkMhg9gzvdgv/Dp4avz/Pz5+fh4BP+Mhwz9tPQJACcDpCk4RmKACX
EC15BIR4WKCh8T65R+QrxIGpCA7IJQfwmICo5AGAqKBh8u9wPn+yXp79iGM+n3eXd46yPYBBvJzf
D4KoKXCYx92F0kEJhbT6dfm6wPs8XT45Jo3xAjX28JktBGJRnZ0/P8+H98PnGaDheUvzE3y8M1y5
A6DYd/Z3eb9AB4VvySW/0IDE25fL184G31oDJaVglIpzgtEpxAQEF/Yg0I1bFfzlu9iFKDgFZT9H
CkbYuWC6rr5270AuaRFftwu7Fe3xBpWWa7+ER8obO/EuCij3c2rnl9XlQikExRRi1GxcHuhW7Jn9
7y67y5Hz2iFiQj3tBoir4sCcLZ/+lgk1CEr4zgN72B0g5vKfwGzSQUWVvcOM5MoFbPO1QqPdPb5D
GmVzRD2oAGqmmHWLC6chzuj8zhlTXZB06d1UgCBU0nepSS48/6mi17PtjhKIS3ff4F7aBcXnTXEO
UEVFAW1x+HtZKZKoXt77rXmesJN7AcVuqCH0YcQg7s++bskMgZjL6usk8Z4YWkR3FP1VPKcb0ceP
7JuqAEX8+U7rpJHeToCKP+m/7wdIpys2Pn1uOTg1vaPJiGsravN0FIMFFStEUgaX0ryzxWoFZhhd
CCqLN+5nI56LuhC/nOP9OQGIM6Co7yR400gERFg0fdiS/PxChcW7IwRIEBX3dxGbEPhWsuPYQGwo
ik0mLZvVm35ucdBihk9ulpCq5GYHlST4H4Usrxfth4OK3f/+/V5rsQ/xQy6BK1irqStGli/xRAyg
DKj3MfXGO5SDyw5Wmv7mbxC2ALoLvMQ9f45z+iwXVXTc33LTb8d7gZlluGRnuPQo8ano1OLAkHtB
CnAWwyspm2m9yZ1VgVvRJgbnU3/rg3nfrhR1q76RQRhybE6AIOuf4claoGGDXoQoH5kYFFdysW8s
vsRLoUhEPPGG7MXNfmJ1Za8E0F+sN/L7+VyoPuilOGcoaEWD5Uulu0xXtLTLl2hm4gNRpX95jqqM
eHn8wn8/++LcGXL4tQ72hixPjih2gRv5dwaJOBG1x7aiIZrs6PeRvWPxX4pmCNn2RsiAG7OpNz8d
s4cj2o689FdH0jGZhGAYYVAXqONbyKgk9iC4rRPCLcACuO7dAlUZKpNKVJeoqiQr0sR5nVGnAvQ5
Mi5xNX7Znl+idDXiRRdQpICIZrLQK+nnKKTNzuKqEVB9rwuhGgfG9xPuJFEQ7BCmrTgPcdlHcW3p
UrBNXM5F1BJDInKt/Iga+boEUD9pXzC3IbGLNw9IaX0tcMasngVd9vwp6oJ6xLN9P+QnLeJeswIH
TIUJdLWoc/E/qisErN6fvn+eKwCamPlWENEoCHxasToTGiiUSlTDb7v8LTG7ysRp3ZtmTF3gteFr
orjvunj3fP69wH9urZyF2IGoY1EOUTQG9E+GR+WO8U1mnyxdKAtoX1FZ9z2LB/HzW+A/d6rfknNG
v5uJR+5ZYlNtK7qWOMMv+NiCaizqX1CXRW8QfYJ7i0zNPmeclNAIMg+kCfFM0D57mJ+iAn/Ew3gn
osZz6b3ulmkwS7YFVUODBi2ta4R+uV2KY8S1tjbOYZK83puT9lli6XxxbtVT8NCstsBUVYRURLVE
C4y5HFhcYDCsXEL4sfyFc/r5NkYbiOpbiE/hCt4bFuUQBcoAywpucHbObtm52MuXEFwt4a5wPX+L
K4pucRJCAEioLiFQw2R+ZFFBVhPt8UojKVHKEq0ndu256MiiQ6QoNAQeCZbRTP8amln4lCE4QpTK
Nl1FkLvF9FHhmxsxoRHTlWzOnhT2SDrXvGZ5K978XSkAVqBf2tugf61e9AYwrgC/yi5TX2GYEaMH
g9spQGRAWG+wUjC+fcvuVWJ3Yu5GwfgTiwZhyqGLr2WE6YT6FusbdiR+CKqmyAQRYcXo0CgUAjzi
nWrXMcvsF2O8dl6ic7avVukc+/NCnedzFK6pzgy1KQHWFY+ipcqzn2jhz501JoxsbXz31YM5zgOC
gQmMIpeqxrq+iI0VLj4PqiwwNQiN8SIw5pX6UJv7Ln5IQCa2c692c3Mlc7blEnozvBV1De5ga6+b
p26Fcy4gLI5Am6PhqmhK+S5xDahJfeqAlWf4iZaQOebWqkUaCtmbFcbbOWlobrzRXFWgw+HJT4xF
/byG605i1RyBhY0+FyJ1g1stlFW4aZd8Fzp7vBmXWOa5A0AmcRuam3qhjUD3BWyJoCNYJIC2QtXE
mhOI7SYrzoDyYIxfeosEjDE0NQDJ/tIR3xKtbDWuoSvTOLM7PrlHxYn3lyHAWXJLF4wJCRPLjFHD
W9hc8m7ZLQkWWb11S7gOMWzodqFvqx2qywjmJMtyxR+89o1giDMh5t+GP55tNjwi0IFqCld9z5Lt
4w0sNVdYrEy51HfTGA+jsFq8JRt99TZu9SfSfYUVCqPY28MD6929sJU9vD68vfH9N1QRscPxktcI
lTwU87fXj/3bPJ49P6AywurPNS7Jo7IWrfl3xcjKZaD5ZpvpDeVDzkdd9Vt1P2JbE50L2c95sCL5
CJOIepAJ5DnWD9KLfbDgMouf2kgxVq2GYZU0j7qwjwHgh9aMCnTAsJjOyJ628CnMf6g58fMkusIP
fZ1fTINPP9/f30/f6Ef9PIk3//wP/RuQ3/K98W7PYs4o5vWpMAtibOTk3n6VKLHloJ0iu2IXmAj5
+GH+KqyIYmUnapSaFXXKkkxIaQgDE9Irf7ZPsjWmvG8KJk7VYZTBfUCfqR+yvf/sbKyNKDdemeis
AA7TZ8l5vIjxqljhN/CheRd7qEM3guoDUOsX9apeh35PdFYtEc1I1xhu5WO0gLaK5le8TJcwXx7l
2K0+0iWn8yxWD/yJAZMFBM+E6BoLA57x6lUYq0RP1tj0W9gUMNWIM6PiqArO7xVT5V+W0t+JAE+L
Gv657/KcL8+fh+PnZSWWQAEV/fP0q9H1LzkqSMkJi9t3+PmPDoa/81X8c3fGv6EQsKWajqxZpmEp
CjEEFv/+9N+4I/73afG8OL0u5v/nPy63urlV2X8842H5O9/EP93lLxlZM/6AE8zxHHiXGm4B6Me/
YGQ+sQwCwm1HtWRZQT39r1xkTftDV2WAyQ7fguNhATOu87YJ/sefNPUPS9c1xXEUA+U03db/FW+F
KgtnxH9ikf9pwf8Oi9y0WpWkFbksqUcyk2GsfQUmRxwa8lNva5cCuKXrqOmZ3ICnSO9evdYktpjU
M0OHh6+RyVi12SqpjEPbwRHRyFp06kNM6O2HbQ+e20mAi9PRJH1fJWyyG8yLr5JwE+dFgais4qGb
Fk4/46BxTyfj4nmqZablCdE22TC6cpKe+sIq8CgH3lPbiPzNLtc3sVIdBpK7NTNZj0kOUDFDWxvW
2qxywpZs3rwqT5UamFBnFFhZbTisxj7lfmkpwGQz+DoDa4Gs3deprS8JPLiQfFQc9VCD5Wc34UyC
JFhXA4qOVXgoyRtTCm6LgUX6pIwsY0k0Ed84QHM9THn42jjhUyRB+5HlfRCqq8oQ7sa4bncGwCa3
MzSWaRGhCIYaAYSxnJXnmSnxyLlPhGn6I3ukhFU+HEd9IE0P2NM4QULSdI6cdsRh97J8q4Pkk3gT
QFe2JPEZkmTIzRvLNPXIbrdMJnWF0S4Ua/R3WQEATenA2tcEAykl8eNV/ywV5LcTPbxKG4K8qrr8
GVtlBiMUbYCRZlD62cPQjye7sEgy1QuiMZ1F70GDD5OfdqwwbXrmOqwIHTCzlLh8pfcehjJcm7BK
/DYhx5WMWSi0Aegqt/abepPG+EoiUx6IdyY/NatI/CM3OTqSkjetcoI5yb2/mqbvvUxeoo8zO0s5
LmSNhZwMzOVqgHmV25reosDrhnZA1ffHOjdUgg1TMtuVLN+nBWdhJV+N6lsilHBaxiRlvFflkEE4
7KetohMSNxlIuhpGoBPFByZJe8ojprBqsnYsoqON6lTb/jKzmHgNwXKSmdmEZEGk1SqTuNXJgXNK
o/hBrsmAU3+kHs1PDRh25a+aaTokqrmJunpfABc2tWhPZAhZh+oCaiFQp/JQ2OnjYCfghJMHMytX
ccsqwGQBAoWNoEwmWnE8EpyaE+erQgWQyZPI/Yf74PUvDej/pVv533C0Rtv8v3EVJ9fPLLz9LZSe
7X8HXlX5QzbxDePUtfAFO/JfVdoV5w/V1HABa6YlE2/+n+Ourv5hQmBWbNCUjKx/N+46f/AWXHli
FXjU1X9JpF39exq9pZLPAPbeNDUZtJWm2A7D8t/Q6MekJXrUAPanJcGDqoc3OUNsYbT3ZLKu1dja
aVp6lGQcpUy+4obwhTYOb15Z77rQvDZ6jfbluCPk+UmXYxIdB6J9rRywQPjaa+ZbluCkMWlSLpDw
39gFbub+LT/+3hv+VrZTcSyc7n9301Ac2SZuVTdVldPQNSFA/zelJ0F0cAgnRjIySN91X9sVDrhC
i1j/aFz3mbb3ewTSelA7s6xjpVmFo0K4pQ8f6iaNSbwtO2KUTEDyMJcfy9Z/skinzeSeLDtn7Y2W
C1KbdaefeS7hbST24OQnUy5+tUtP3zaWJ5LPG6Lu0EqWbQhv2dmJxO2HjC6SkuSvQDLLVV1azK4V
6zDK5l53nKuuWLmr6SJmPNbRjekICmqS5oMYKRKrnBGrjiRhjX6uSArqS4KrJ8kmqTaJT+ZQ5wsI
hCzRvQzCOfk2TWmi2DIeW5vbU0kcN7Sq6LtUVPR9evp9YRC0mxJ6mHokGMtKvolIqp2NRR+CPCw+
5HyXjlWwbPyMW6ols+qPcTDqnXkYfeqmhKU79yIkvqeUO3LhNwvPasgNvKpxxh2lhQYuJdI87jjN
oGvtheR7z3qSH5KxKk4glvaTXp2GUZsXMkoDSqfCHgAu76sx2flFqgOtLwm7MQgAhjvz3OthsJYM
hdQcLdx2qpfA+SHtVm5humfePiGOcRZkNrkVSOrWDZNtE192Fbc8QGHMOt4gtSMayqWpkrqSJ67U
A0asJdgiQErJ3l46xnRqSp9VcJmhmgxqBKg8duC4Al7BZ4VarXWpXFVmLfKDpnVc1Q+er+29TP6/
1J3JbuxKmqSfiAmS7py2MQ8KSaExpA0hHR1xHpyTk3z6+phVaFRWVzVQy94kcPPqKkIRpNPdfrPP
/mZOe017Z8PFSUa3/TazwuXvp/WjdaEO2ua6XjAMfem/ASP+6drRXgWRMFfgI6OsV+sp4GRTYQUd
9Dt2vjkxjuDwUf7CXBzsACNa0tv+NnTb5OzOZIa871J0eHYHsmxOVeHj84ubkY37UdjXWpnIp8BC
gXmyZ/8yTICh2DBxzf6h6eErCYInHaEteMw+L06xXFuN8S0jGLdt+x7102s6nLpMo2nOCQCkbAfC
5s0zBvxWIxsvA5M4xQ8nVfFkT0Pci9Vw57aY9z3dEM1KizOYm70fWQ92YT2J0YLbzrtcGRZPV+ec
avVmk+7iZQUnvXm6H7vhrlvM2aLFY+rK33pSl8SeEpAR4iWe392gx5FcgyYRsZeTWTuPRvHlNPHd
RLyfIpDzYOXVWnb5ATvwXegGdxkJq2B6G9rwN9aoKXUd82Tm15TNFVYiJ0Y6EGrjU/X606iX0mQg
T6tpQZhGmLsSt30bCcIMdXqtrXuCnN6aYM2zk6M0uM2jjh4MXbLgFQ7wHrDJ0Qhdw3Mm2p4BflFY
OQKuG1xy6jDAKAomiDUIbfJhhWenzs6BLp+qMHrPq5ACHtyIhAmvooDcIZLuBsulW9Wui4Q05jTa
unemB/BcBhGq2+CgMWkyHHZ/MWb9Sq4VhY18o3CnXzduYWKK4Bj79lfX1OheGVeIrt/YKexVieGg
pC2KbZg/WWet2itUQy4BaI6gIHbpUF58GzbD3GHvLAENKGgjKxjEyIUEUWQVXmRpn+AHINq3goNg
gGGlnx4GL3w3pu7ce8gPThat8o4kc9zL35IMYxW9TgDWYGGk15iMFtFPFNBpemz6BhR98Q1r8xQO
MXFfBc8/bLihk0vZGO+qtD/mTPD22PiNGcSG1GOPV0P8BC9YbGPNPqwIoQO5rtpMMYuQCxLdsYb3
WnjqOBHBnTEcRpNUW7yR7PXcLz+LbhnbatzX9quqA1ImMQBpmy/WKPD5LKD3xvfW/Tx91cK8Dwtn
51SYACeE1WwBHQV/FiOyp8W5GewJ4F+BsFRg8IvxVYdxfJptqNbmKLOz4YWUQpF52Q7C/fGTZjM7
jbPPA8JcQx5Np3ihNuVpBnhO1U+J8ZSKVB4NQTOnmdCKbvDM8nrv0yiHF6IhYjs61lUIeA5d+dSl
Fn5gNS5mGwgFlXEaG/mnMx5Dp9smBc0JDsD9JD8NsrpWADfLPuw38RShx6ql4GTA7upnBLnscJYb
bds70/YeY7f5xT38Vab5AMXXFRuekat0Nt/zKHgJwEycLNoRdGbggummH0/7bByqQvLIlHcGXuQT
9+WXV3nEI5MIbZC+0oZDyM6XMWOcNme1rbDsJ7WFbknGG04vh5vZ/xGa5SQ1d0bovdYpxHdnhLZO
chPOS0+iRM1cOpzPNq3vnZteo1TAvVxZyqbHaXgm9rSb/Bjlj6DVqWtYHuPYO2T0tZmGsSWjqAmD
1FXEbqQcPqPhIZU7x7GJ0Yqa+FtSYWMYsOCWtA60njGtKtv/DqJyhrAb0+5A1pnAwJYjxYecuANi
ZcOQRJyWc/kTqvquUOoF5C6hQp8c+2BfszJ5EDZYnbw9dJP+awTwfVXW0xTAfwY1Ceew4+HXCPad
Gx2U+CJ9yZwnpE0+PIqy/43HhLxW333Ulfent6lANqtPr4WP4A/MYq2jHNLvWchmFzXcudQQfGgu
ybV2dkTcT27MoN30HqQ5XbTX3Pdi2CVVRmlfBIeW1+Yk7G076cHLsYAJRC5pFRSLXzHhSq6uQUaZ
ip7TrxgJmqA579Ua7Ru0UQYmJLBZCpxLFlZAl5p81/a4xoDJkwDMaQXolkSqwpg2S++pYbO3NUsJ
EkT7H1bXPEqzo6VHBNm2nq0NoGZnW0xFuakC89orOpHwze5mlbCqBMa+gkrj+TiofZcER2YcaiWh
i9mvsVU9CzH2YPgBsoXBcJ3S9tqTc+5nqvk65ykOs59BND9aRdcQrHYZKzg2sngyJnFLpPdq9ekG
gNtT0BfROjXJM6vofbAxTIsigjWw/LyDscI01TYC98eBC+y1HDQgUmC1wzyrlav7F08mv74ldkqE
1DYFwK6zIn9pbl5WcC/FMaYJSCg8gZyI1Ty7dDTNT2YL+ZoVtiCfSqVBfCZZz1nOrdXG/eIq91dG
YL6CCPotyqVwpm42tWPsbGL3EDyrn4LwMcmlBHQUrr/eg1yJ5fmnVuoejgXP++lZ1exdJ49s2dSE
m7RYqjl04607nby2KiTyofFOVkBhXAc/of3qUUFCxICNfe7rfRSPr3nVfLHBgZOZETQHqAihlWle
YNebUUcHsuW/Td/S4gEKREeztS6NCbN3Q4w8JEYOTpYxxdgUuzQidTQvCHWhsn2XJXTelQxFy9b+
E4h0O1c9du1gZj4m6+fMKm4j26F1M7oWO3pmSqBRemH658SiFGW2DRiwaBC2AppNvOvcBF65dkYf
JZmwUyecraPaEI8ctOMx4Hssg45ExLQxEmFuS98HWmNkhzalHtAq6NXJDJhMnfM8BuElIEZxcbsP
IBbtth6yd1bhm1GY784EN2+BrvszwEAyTOWazo08b898WMc4vxVt+kuw+Wek5CuqwmyTz7PBIu0f
LOEtuHGwxFnv3Df+fE8cUa5rwi+IJMcoCS7AaeKWvFAaPIuKVmfo/KZpf5d2DyzFVz/Si8y1NcFM
UNI8ABezV0RFKPfbDklIW2Oof8N6ephCQrw8kdeZWQLwwFbvsu/cuka7N2A4bIwAfnIX7oY64nWM
Z7dO1UH7wdUc2VOxi4XXEautGxLdkdXLAlZXJYcOy0F4FxksMhI7i/3wbGWcd9KgWyJs9YUemG0f
i3e3xCRZ9OSVJVVfKccN0PDfeY+W8M9TJM0xp8S7Kzx3vBDs+Iz0aN0RVniPCPMCByr2RZKR/q/y
v0apHicyFHr03sP2ARqDtU4K65QH3bK8o7EFtJD1tfMSkQSNbcXkJQLJAEP1y9bzvANZ9TWayZY2
gW9pd0eZJeZ66gCzf6TvTk7kuO4BCnQkOOZueLYH6w+EiS9Tar6m7pnjxH3atc+dpLwqn/50mfsz
EPDF+Z9029mVj66dWeBOFcM5M9gY7RLt7l8DB764aFhXWStb2/jNww8QQgzoCvs9dJqVreId0Zmr
DFegRc9155wLkVusKe5dab0Ad0Vi7AFtQ6tOll9i9f4u8ryfOtx29XAWS8gJB6TjyvdQiI40nv+d
yloc2qyvVlZsP87uJxUdNIvXZEyc0mdrF6cnnc/PbVseLAMVrfWYzrcMFptgoILAvQAi+ArshDCX
ym9G7MEiTy5Ka4gkBg0OHtGWySo/9EzUUMs/8OIprBqSB6voyDY6ZzMGswmEgBby/pxxkcqUBqQw
tWjxkZAm1fwqc3FPBO47mgi/NvVheTP5qN59N7ivCd4uXOWWHWojypvO4Y9OScXOB5hI66vXMqMM
Tbskobze+aGMZO30nA6Rvx8IiP8EcQQqxYKXwa1nJPmlr7wvHRvobMraorWszRFYEaQdH+Dwb4WE
eWhaG3fxoFdKvkFCy9fQbk5CzDcrzuBC82lCF9/ptruwB343ciBAY/W3DFHm0vA+ZbU8hor4qV+Q
yBs8sTdb8pee55/Hrv8ZQlbWNKtRWdUj7UTEwPL3sU7/jHoA7swR2+E62DWBE7KfSHedwUXdxuT7
dboJIuer7/2n2CIEZYRbVhpm2YLEsi2IaZFP5Q8jS7jy1FssrugcwPgKJj96gR5w569LRQaAfiKm
oc33wE85w7hKbfdp7IJ6FxrOByhKcHg+lT5RMXKBWmG8LQDjUvZhs5MjA0ZD4IPVMWxz/RzDnTJf
s2S+OrLlxnYCnkZzyNlgep4WiEYbkbUTNMnGNIOsZbHQeniu+slrkmSfgfGs2jTc2jlZ3RoQKBvv
luS7cnZdn45kgh3Q520ZvvGAeG84fZ0J93GUrIfkblQQFCNuHq9Ih48sTClXRT4506bWMy5mrzyn
H36wn5qcEHt9q6Q62yQ8msz/MBJOet7gn2yTZhWRL4jPKHlqwpsCKBQkJX+LJsraQuuICc3HES2v
sVt95UkFcQ400WAG5Hi5TVIU49UM1d0thitH8seIJJSaOTBGRXorYw/nEh9fnQvwr8ws4DQhxRCq
CzT4KmsATVeZz0NeUoou8/uhizE+US22Nsr0lYPQ0hM2bGMzek+WHHULHQK662sUBFRyJBV3rouX
poasYpavioBhonDQlzpxkPXNh1okOAHc+pKMBLDnaFc3ct3G5bWQ/WGqgzfT8A594lxSUttB8e4D
2OvC5NyI4o52kJ95ZgY75+NfP270MQUT2Gv3U0ThqTfK5mTrIN1N8UNeyfKusCTpVpXeJbpMHjNO
MavR8aadtPU+9WPnWKPQ8NaM4QJqfmXJig7qgkIwFMnPTuq3OIyCVVLYfwWrIErQEbgE9UGeCkHO
/DTZOz/9lmTTrZ7HA/WDnx5r/Gq2s92cyMOcsgUaa1LniQQh2Q+H3FbUvwLBIuc/OiurjOqtOXLQ
iiSggC5YDAgdqbmzdODSlhVb5yaW91Zo/AWCPO+F2RwLm7caGk2D/NHjqIFYv8kMMJyj8aqgQq/m
YjJJKDrvRMkgZZrtQ1AVN6Y8JaHEzRgDusKu5vnBHx/M5AraerQz5lZDDhDsY6LnsbPV8hHcp6lz
bciR8ZDsIfIQh0jY/lE6JTdN41Fe660I0vEFdByFHf7YJue99aE+Tv20LTyYmSj17towOf5Ec7o0
O5f1UoJpdhSItQ9Okl1bsOAYv5NVnIvvKPRgCxjR0YQfE7sEb80q2TR1JQnmxe+UhmwCzXXqWqle
z5xW1rPnPmUT+q6S8Dl0WJ1bC968GRoExqNbMfnsuKlyWPcU3BYUF0GVGG5zxffEZoSuXP6ElHpf
RUJa1bhh3OTaIqcqPhU5GA9N1j2mOYlOL2NB8QrBRTuKtzzidN8MbHGisLqDlnGMZmI+rn4b4nZn
KXEc0u4h68dbO0df0N8Obh68uB55c1u/kT2+Zb0+JLziJi/Sv6Ytd7W0XzVYblKIfyEaYDERlDFN
DTtFyuIWzumomovgCNO3+kBHAuGH2T4aunsY4Vk3AUFvT7736cPUwpCzzX7b+SZuHROwatvtAy+5
BmJj2inqHxrXNmCItrQYVdI/1G3R75OkQcnA36Jcm77F5bUNb8QepppinXsILwLg6LaitqHmMWO4
QgE4EfuFBJXJ6bOfd06sD7I3X5BisRsElDJFcMqgofMW1aYeBA6QpjnF5qETKR1X/Cnsw7xF/5uf
M5r36mZ6YQZ2H+Q4F62es2PdvaT6w2zeJ2N+meb4b5BaYKvGKqJlY1P6Y3JH5e6Ofo3iUAqDyxh9
I3NLubERZoSdnGvGmWU8v0gZYHt2Oot4rs39EMIKMGpUSQ+Kau71IKKWWVYSKchdVUPFKjVVWbdn
tqCWriK5cX7T0jnJUNlbMzAQdI1HZZDNzBrzlT1Kue8LCqXNAvfR4LIlyPNNsiCmY9WQOs36P02D
Dcm2QyA/6UtSgppzQ/59WoecWlDYtbvcjaODnAePuOqbO6P/pnb0uZ75vqUk3qmdBu9WRtE9ZW5o
OBqNmULPTQRSkKQSAjNlsTtTcntVWm+DGUE/S8Z3E4IpdAWktskGZKrq6M735l3Ty2hbhv5jY7jM
7FL3fsR2ZZ+W28w23+xQHlvZ3M1Fx+WPWLKODc5fRnRRSCamxDZIwn4I2js7H28+5YF30UPC0bd1
r27KQDEKiE35PbQJYEK7OToWMjXv/Vi+9lEMBaSv/iKIn0KTb29RXML9YE0QFbsHov2PzDTAucDB
bQWhrPaBNgj8mZmxT1Ne2ouHC7AHNpRJei0aqnFULTA4zt6z3dEtyN3lR8HVQERYQOXxmp7ip9ai
BC2NzkJBjBzlspiBaYPvQozYGuG0AGhJ2ZMa+fdYlihJMGMtzVLspfW5DoZLmL8OPcu726D9Tu0D
vIaVKvxL08dXRjcQkBlcKK7prDX7teTlUpBUZXylUYsWZWow2B/x7XTTQ406aht4z0JnvFGLio3F
I/iZVztQpbfJc9ehrh469A0dtxhNa9LBdP48zj7e47lwPRxhLuO/XrZ39M0BGEcBCfoFFqm5VMYx
Ps/cNVUgjiDJb00ZnZPaQ0qKzsDB2ba74KwE5JEgP4DG/MiBi2wznaHxl84nbM7lF/dQXlcw9/qb
WY5I2PqgDH5iSu/LTHf7aCx2UWy8pFZ8LZt6Z1nJWQf6za3LYUOTlckjhiNeEjJ4iBCF0z1Urkvd
cb5XLBa8YFSq52J4KWf5rUd9EAA3wPRxETrfoel8W7n5SREAptgWhNhDodMb3DjXcB7HgZ5R0/tk
poWHFErlKlgkINeLr3FOo0ywtVIomT47oLBvd57Liy5XUsTyprv8b9iwgJcc4Uu/fOu5I3imsCBZ
8fKV59E2yoKdtvUt9KK/pqcPLRv+dZnF17Zu99YYXekgfRN2e8cQ5WhZDUj0VREuGDqD5S8EBdy1
5n+8uwmXXhxvR38bsRnb1V47rY2JiRbYfWKXuyEjx161/CujTD5QUX8NFyi6Y3LtLvyu7eBDuUod
2BnRwYrcGCYv33NSuqcK4lpU8uhNl5WUUyYMLUu8yhA5MqW6uDY/Xc05f3SKP1PG3VryhXpsV8BN
h17+WoXbxlbXyV+etSm7AHfKOb878Z7Z/58wwJaZ8tstyNVDWsHyzeebm7hb3Yuc7iJAFIksO+aw
j5DSYZ0hfgbx34I6jHXs2DsDEMPaXy7KgTQyIJjoGYjWJQ/4hyETeFq7S1A566Cd/gbh/Fn0fHjD
LJGQLQKZieAZx+so52l2CWV2uFZla7irIf7bRdPOcgWDHHEUoXrruBzbdThn3zy3LsJt7pdvZtAe
v3yBxI1PPB4d8eElw1HNzZ1VxXdALyln6rc1DUWxoQ/MZLcD128FbHoopz9U9YGWTv5a9fxCjcZb
5YeXune/Q1L3CI3uUzfqZqtL97vp5I22izUX7XOaxJc2bB6M+aPrKpA08qlJu3e3iQ4AU+4MRx+8
kG8LkOCh76c3EJt/KNa9OD16vudGl8QVS0EacgcHpUc42GdaVvRdSd8Cd0a5601QjTUfqjfm7Hd4
vK6Heqc8YcOO8V/gv9yZ1vKZ2zSqVSXFCywE0k67A4rbNXba7wzSI/pq/De1xrfGdJ4oxdkWXNEy
NKGbUXs06CMyxXBcPho3au98xYWj5uHN5Dtaybp4hE/2lMdLKZJTvTQ0IFqG+ULj0yJHmC9e1W/7
Ehq1R9GpYe/7qN9WE28KuAiPfFahNEs+UOEHCv/itRX7+SoGxpQ73KjgZ15Gy79wdPib9OIYNM4T
w8R1XKRXl7WS+TZvlTK+Tdq8Cj94mj08y3FeURiu3wKmXBFHxMHGrWKgB5iMFJZFYMrtY+C8VAsd
KYT/PNjHNgVs1AG+XhsYZvyie2hKfVsWCmi++B7F9FK60UuoDlYbXxUPwrrrf+Gu7tpwhqqdyqfl
L8tn83MeHaguWJs6cOxF+8BfwnGFey5wiDQKVqjl1zsM0zdgyD4bx74bHUbsxWzj9HLULqWm0YCt
kT0Bi9rFzpeB7O+MydVp0yuH4Rei8xQuo/9E+g2xazOp77YbyV8M8klEzncH22MjLA505nwJh+HN
npCPE+UEG0rWN8vWVCku2rrbI79/inF8Wz7hvuUTZbzAg2qdcQDPRu549ttM5ePoDIQo3MCUyuaq
OqqouNBbgUXbqbpdkzjBNpWbNmHTORTBLVaRus/HEwUl2aZM/Ij6zH7fTXa/a5nXr+bWbS9WylPD
ich8aorJduyoHrxy9b/38fz3lst/cWX+j1aff/mp/48IEjb+yf/ZEESIJEpU/y+OoOW/+HdLkPsP
aQq0LPefdqDFk/PvTkz7H7AaLHcxW3JmcFCD/48T07H+4ZhYhGBG+Dj3PJ9f9h9OTBn8gxvQCzzB
nla6ZvC/cmIuhp//5MMEWOG5gSMDB2wF2Cf7v0AjTJlCCitcuoZzWa6L2LvPWqbmTf4SiuoUpJJx
uEOd5egc/9MH9N/YeRYD6v/9yniebIlrwgSm8a9mnqSKKo0eASBbo7zKOXuhBfjFidkEzL8MZI95
0d2hBm3SSr6FWrybw/QFrv9hjDAdBqfiBI4kpBx7OAVCP3pCP5zbR7+PLn5739vyIJU+Rv0+Ehga
BGrIyvDLx7EoP/7ff4gVyP/6IVpwum18W5YLycPEpvWvf0pPrbVrUruOuBPg17TSXTmyvezd+T0d
Gmsn++B7QHRdt97AfU2Pb+uWxr6txEc0dt/apjFybAJKGSt7vaZj0j2IMLulwyITeePv0PXN2glr
i99LN0ZgJJgCWNtF7R9iHGfrOvS+ojDOYKtb+P7yM0Dqv/Qi8n+My8lUZxunYabJHCbZAcmCD9cF
znoy9ecQgJ2lXcD1oy9dsulxmwxCbWHfGd7wGgIBvznlVZvlHwRUHgVNsOp6h5ORjVrCrIBQfgfZ
UzaIZ4WHcyb4ncxiqeIwzqgWj5VrnGlZSN9goGcPMu0f+vYb1iXHqtwiUsJxbiENYUb1nn0MNGvd
APKvg1+KgI8qn6N9GRmoMSp4D4bmQ/UU1xh+8qifpCAK0zJFDGsgXLOvThwN4KIN+cXrxbqTMfOm
2jybQFk2UUHZYVbo/CFtEf79AQRg2RE+wAXFZU89Vaf4/tIsOGFX1ffUtp+EhxVDobg3NQaNwKZP
IEepjWQmIftj3s9D2hmNeHE2NUcn4zzmquSubyPjwLFj6QTGcmok4bSXBQBPR9S7qB6RRlMos5mN
JxUddZdP886I64w2EAwtVZrfpp4sYS05AzvNBDhTzS918u2ojsO9ID5A7TQHJ3bhnm8/QoFem63X
HpsIIy8Pl5XTkQOK4nu7EXt0x3ed1AgfAWSuxjWfkx5lyWsG/zhTHzjtdmLU6R3zsHA9+/hsozhg
1ODxUB3Q3YFdwrwNa44EBaAiN/S2U+BwEmYkWVmKJ1m9ZhLc6vmlHLFGFH52DfLqLo+i7wwRdoqM
z9Dh8DvIeguz28P2RbjB+a31wgE3kn4zuNaxaqqrbNoTCNe9MfYH08jEvRDIkgF09jX7XLajI2Xo
dI5IEd+3dXTCLHZ0wnDTQ9CmCl09UxpLisp20MK86ZctxdYbLQufq5Qr7yEPq9s4u/iExiMG6FpU
Ex6tkGnC4LG/7k13Y43nyajpyq07AqXjnB3StokfIuUyBwj41KYq2nYWNPJZ2icQjXcDwLOF8G/t
GpOAmpiGQxSau64ch0f0XxeOm+9YJ7/pPzI/bbdRO44wWeN3KkRmAJ/5l9NKuZY9vr+iuJMWtdCT
Z96irtnEZcloS7dHWQ32uckyAHGlvdWiulWW9zB6SHmj46stLhMOJzR9gHUDrJwxFnZVZG9Mr/zI
TbGRNHVDNwcN2xRgFJ8D3EwMxEwKkXx1h5rYrOPRsPDTILpUi7DcYvLSBfhzRSd66M96X7nNc+Wq
7UC51TbtA4nLaaktwEucBsyVSsMBJs/dkcEDW4WA5FZVpXfeuRpcTKX0j1HeAgeoAT/eI8a2lYdD
wUV1nMrnuAhPXhn+zlGWrUZp/eT1mK+LXAWcR5gO9KjiNPNQHBqJfDe6Hdk3DFJ6FHAOgZpuAlmC
m8HIWNisikFYbwLgbismpM9RhQQhIqKmnKPXytCPISZ7z5yesSOJYzNMW1G2W66MeV2FePBo3l6b
vuyOtZ+8QCTl6FuLF+pyuk1b1Rvkru+MY+nKTS333aq5xn4qDtO14REyK7pwnxYdwfy2f2ij+luI
8CNsLHE1I1SMiEE7aGFM7/Ik8/lddHRYNanpMdi+Osnwbfiz/eS6/lecclun4Wsi+YILDyudYXQ2
wr7L2ax+RVdiDAS01eDYn2g8qcjOV1iZ6aa42Z6cN34QE3q0q51AwF7VteZbqTxo2wb+ln7O6O/u
03ODkZAt/jWbqnfHq1BeG5/G6/I4Veemo3Ue//lZvdK2R5a5WmkreCsETqtqqr7GBCtNXDPthz7O
AEjRryPrCly9jwTs4d2w/Ne6B1zjLkRlN3a/Ust663MI5GEaYHkblbULGZvWM2GDTNSnxqf5W5nj
U1l7mzxntDtm7D6aboJsHh4op/toXPyudWXcNeeSIdTOQgZkv2u+eqn6bUX+oKbiOEfMM70wZp+A
90OBWs/n8KM3MFsyO3T2WeJv6GGpdpnPoJmigZRVY6WT+ZmGRigXVDLvg7CluMJo1bq1CaW2Yt6N
3If+HFYnFdbpjm1dinXuA8n+ozd9clkxW2+K+o5912DTzZgISQUeSdgZR+WOwrjhsyqq8UhB2dXO
an+P5HQ3hdhyzJkBj69PTXFhBEu9DZMxzhfJ+2jGy0rArLnWIY4KIqkZns+hyKkqRlgD+Liz/Qaw
iyG+kzxfMXs/Nx5TJ59nsf/Co3LNbGGd5MMRkWUjW+asVpH6a7+mFKIA2hSU2ttHjSRA6ovHlG9Q
Kt+9yraD8tFLf9W1+AnybIp3lkxpK2vxZhQtmcFK4A9vuYQqj0oDQcntOIDdsCwUeRfRNFXhk+8Z
311Mhxbga38d+t6tHb1nis7iTVGU5wEPbjC8sV/jb6kxsiGGuo4PxFQv/UoKU5g/0A8bRUdVjdeK
LoRVVlSvsctC0iEk2B581IbnPc+2+14NE0OwHmefzvx9FR+Zet0oEfmi6LIazO6iovYzMq3HZmRd
yTxqLauWuKaNaa5O7T9RUmcnPvO1ViOfh+jDe/qn7oyWQ3sojF0srXwnKIcwsJMaWEx4/hsZOHHN
w8LXzKiHqq/XbRp3HOf2NsfzSd8rv2+ek9F+Zd6CEc5aNi42ZT46DMY1zQzjvsy9B9ep2ePG0yUV
aOx+hhO29TahH73YIqB7ArFOx/Ub7jAsNA029bh783rfwWLjfGvPO9Niu7PpWisGb63H7o8F134b
2dMGUdhaxyW+JpGVnw4luqs+AXyodZCvgpm2AXOon1TdrF3d1tsmQ1dMjS+/L7gtPQk4+2hG0ORb
iWqcJiz3vuYs7ZBNHqdyP9jJ/fJmbD/cx+2IddF8Gxz7oQ/G96bzp4OqPPXYJKgoavZ9+s0C4Lak
1nZao0JPdXT2eELuW5fnmCmek8qfzwyEh/0Ut6+tMMdTO7aHIBswiE1xdjBD/yhwtI91T/ugLDf7
VDTBBuwjMXxmNruhz26jztznhhD2giQFyql39dg4z9LyBgwHqX1hJXlO/YgF2QqjTV/ro9MZ7o7N
9nubm5TvUkGJn0+9xJJRU1+P6cUtaKeawpnsRPBD8YTYUAGIy1nH2Ftc2Z/MsRfbhncD/SCeG3YY
HEQwBwD1oM/MnxneWYLBnmCSIjr7xwaq+jqFv+3gttTy4u7P+x4MKCqZMUeXSTn9acZ2bHR03Uli
WnRztIvMWm9e2PFaLzyujwz6uNSccbqb8wx3hzO/9FIY757rbhNPtjcpMQk0aYBQ4/bNgY8sXKWZ
21AbFgCzDDlKOTSpBViTxoJwkJG/xUH5UdazvzLH9w7e5T1lF2Jr8WphEH0HPaatKVR/UicNGBCB
CY90GH2Iov6bqaF7zLNAnY0M4mxmX3nezTeFJ6KazWLt1GQuhiCg5yJy3bXb2fdFZWJsH2V+tgJU
YkabDJuqlsrQEWhCbJ1JAvjs+6hTlKb6MrWYOOH1PmBkwR5I6Gdr9C61XdEv5iyZQkqk1sweGOlW
LuexYPHmrrFG0Aq3R4CfE2ZgaejahygRz3PfQuLv9Sm17M/Kt3fJjIqvMBVRyUIZRcIRHHUeW/CY
0/oooeobs18zhLP/TFri5UojzAiZfxOS1alWXc9+PmXUEp855C1jHUzDNyd0nHOZJwfmFGxTTbPY
kKPLLv/8H0ozMNw4gLtDTYGaNt3HgTEtpjlnpXFKyHaqLu74IbsW/m00cWpODoFZveZTB4sPZ/jZ
oTCXQ8i8HybrZnJw2GVhzt86Gy9Nrexd82/kncmO3Ep6hZ+IBscIcpvzUJWVNUvaEDWoOJPB4Bxv
5Ofwi/nL2zBgbwx47U2ju6+uVMokI/7hO+f4wW2fF+0toGY15GztOr96JBktOZHZQAgqfw6APNdc
zl0w2ZRJYW5bKCZ1C4sav7IdFE9Lo1+723x8tL5YhbhHSS5MXZLyZ8SXVXLtJFbTreyxvAWZAj1X
BLNwKo4PWbV8W1HgkLBGZORgsug0Tjo6JUb+8mBvd2oy8UZMGlYme6hoAZjA+ruZ9TLai+pcRAXL
Uoq82oQ7N5/4CoeBFM6i2RMR29I4phxpbg8HEF2JR3HZYA3c8646+zjhrtkLESNgY5YYpz/NQpXc
MKOjj2MWaCgVGt1F23Kc75RdsrSTEcPfbgrWbVWyqZ1bCwmPuiAyVJulj4l172d0i+SMnYtQjnvL
dtUxRda6ItHaOweJOhdZTdzunLZ7pBXObsRCnVzdFFOUrKiOmYb3Zc7J4lEM/Tkf8hQ8Vot1y3R5
W9UDBXU8qsvgEOzBaSz4SgdRdBRI0bIqRk9uRzoTWGBKqQVuIE6aSzCO713kXV3eSZQ36XVMMsKl
Kip7W2C/4ZH6QXNxsaLwxWsJP5LJp4MzeAjrUy4EKfnRu7NkX76xiwM5CATIybch79Wx/WpVy4XN
fuXINcgrfKNZ4v5qRU16CCsSRUxYb6IioTJvGTwO6Oh7R2xbwqFsQgyXehT7wQM2dYmSKPuvgi/e
HVIqvvHF8zv5QImXCXcgmgSj+B6+ICKTBrNM7yrC+qOPZIqetWX9FzrucwF9ajckQGY4Vsibwba5
9Hb6K+j7W8nm3EVtc5j6lGSgobzzW/lNYhq764rKA69dwAonWLa+Is0Ki/V5lAVBsKN9KUZA+Caz
y12TLd5edERtQFaeg0xFa6dXGIgAXfRNpPbcP8nGr8pzVaLnJNVy1WWZOsZ1Pfyu9qngIhrD+hmo
7CDa9FrM0/NIZpM/cGenWp6UFPZ9k0R8UNXG8+BHXZk4VNm/QkQDULOGNits/cMYoGPiYVgpeKM9
IuVftayte0NqVGPl2YUQdgQ4qYwOjtOdjLTEGTi05yA95CCVCYqJ1E/pbTTorNXSqoZ1njE/9vmE
lD4MklKSAlofwr6mK6wfinbmekCxRulwH0PVlo37jMYsXDdu/hPE1guRbjSjt3cuiLTFq9qNd9nR
7lIbiCqR+2yO1Klt84tu2TECZx9sUxS0z/ZAnPSYvMKmTKeqdWGs0yYE4tRiP8e9+zQq55CCtJ9b
Ye3aSflPuSfGIzomhzYjp/Qvh5cmG5MXhd08v0a303ANtRUc+bDIzq06fJp6053/+UUNPf2qs5AV
xIzw1+moqktXd6zEXevSGEyMnIl8srEadsoicQCK51okFeFYeYEVRy9fpI6i89DLjU3m8BXFU8T6
ngDKRL+h766u//qP2H/rFVm5CsWua81rAqfCA7Gj53qawgdDcDGBTuW4K0dkbRFic4L/0mM8tn+n
wn+BT8SbMgpQloTtU56B6ZNQnqzTcH4hpYJx0rJ1A0du2yi7p3zxtqHV/FIeL39Q4QuBnEjDrPR3
Sz7cmWim8YZ/Mp37W0z9Pcm/WPAK8EPjcI0XkPq3eqc5MxDBWF2xJrUkXFOpL2bO8aTBhKJor70W
P82QvgZzN+00TOqmJhuQLPvrANe514n91NXnXGHaHkv/G+QxWKP8sb3sPrGZ6TUL0J1tzRXuLsuh
TgyYrk8RE98qiQ9500/c3vBa2odgEQWtxQ3j6lub5GIasrgxO7J37F3YqWybZHxC1eTsHMvx9n40
9etEKFyGU4v8w2RP1hFz5DKLz1nD3QVAgzS7yLr1NEprW/c1VHmNGDywDxEAKer24kRACU2aQgPY
xQvCC43HUKX7FeGd/ODLJ/8EV46JKHLZkoGxzA4kH68IcZ+f1kKZMNSgIqZ6AaBdVnMdwDTdRB9T
5zlb4cY4ZzpBsI2wcF3mD+b8vHjUJkqnKBJd/RSM7ZfvBLeZKqatcy2Oemm/Okpf7YL86hnm27Jc
8pamdovVeUA8wMHTdG7SSitSR9GbgwLjleJ+1+qj5o+9kMxM8lwdYmRAQOyqMDRfzDyuJatmBpzk
624lGR5cA3DU7YS+9OzMfbPJmCSx0cN4mNfY5+HRjm1hksDswXNs9AnRuiwLweEfP5myZsplZ3iy
BACAaniIPMQFyPD5s4bsmprlPshRGSiiafZuTr4zKzfiFry3cI5+wmj8RAVnid/gfJRlQ/wHINxb
TcpxkbZyGiK3yasxQPY5kwVx+5D1P6EXCodGNQ6PDQM4dsD+SVV9ykA1DO8Lpz+oGalIpJhI1pIl
eMn4fdUoeoUyV9BR9XHqUDZkijtDCHKhRY6ky84bHi4XpRzpwrFT08TIB0NDoaIKbsXKCS1s27tQ
CGr6AfFV87qkaXWShg+aOfymDedNgtkA36T1FPagsV4t1wJlAhPlPt93I7yT8Ye71LtpioBjkWwc
82ycCWOI7zJWJGuJv4rJCKLL36qG3m/uWr0TGT6s850JSD1tkoOXJdnjYFdPKG/RRBbJKcJn/yzU
vp/nz2nyxrXIl/ux6egdi2o5eL5zsCf/j2A2VqYBB1hSPPk1yjcKW2Q9Htb1hBcxWOHnVYR10JQk
LxCQmaU+05lTIYLQlQnxQ2GGuKA07trPTLq/fZFGwJyye/SL9LWQSbO1C3kh9rhcU0jmiCabut+m
UbfP3bTe6068qyoCLUY6UnhtvC/LOwKFssbeCSa961IX91PB0j+W4bFpsl9leQsLmC1ebBi2pUvP
YiAH3OHQIVVb9uVzmxFi15niEXv18rGp5oulkU30wZfTDpCW9bXri5NVS2DaaJclFSUsRGxcmHuV
LjBB9bfbB8s+DNJ5TcLwSdsCF0b4vFXh0P97yqWBSpHbmIYTxMWnp2MEvV4Sss6oGGWPdLvio5q6
Ltll8fA1oGQILZdTgDyaiOaHG90HwxTjdTJobPApkeQJTgjkicGLZp4tspVh5+f8NnZNxF60bALG
UlZ8V33DOAlfJnxhzuBWa1YiG7cPL+SBfmU9RiAW+BajGIIlAqHgDWH0paTmboRw1rIChQByyda5
SzFoS6Js0PM2op5WMNxq7cVoUhn1IqUaEPD496KlBdQhk4Ey64t1za/mtQ7QtzXmIOae+EYKwbzM
7lWdcro31Wc2Ze0tn+I9aoBY4kmD2KZki45jXcDPBPtWoVh0Cr6eyP4k0Ac8SMCtXqo2PBTGru8I
pfUZMw5PZLSTs8DNpP13O6ORtb2OU6D2f7Qwewu3oD3PPsMmwl3oTNg8jX54dAwNajUB9Ti5XM3+
sOlapunSH3DIgFCXctkOcctx12VPi+myNQs+jkYCQLe2TyA644A6wpK84Vkmp2kc76uke68DdaKI
5OtDTM7u1oECPGhLkqs+JaxYAsGIxHEqEuFzjvPhAbHWRakZCZBvfgu3+vG66A0ycaOg+reOpDlw
obnNLaI8Ccb3aHLehlRt2fkE+ynTDx2tWd337wuxLSuiuICvDNsaEssZIR3EII8OS4417CBaWB+L
unLE1C11n0XQvKIvsmAqvkOkqZtlSad9EdhXeD5OtG6Ydp795sAwn2bLbKEmCIPhoUYAtutT2uSk
cKCkPOuUWKRmyIoZHkpQDEggMruaGtMfh10vF+c+XCc7Oies32SGyZ7fXGAYfxkFjzfY9jE2IDh1
bf+OM0/dDfwfLiHK4S2QWqENW7Vuf21mJ11lk1NsAWfAe7J64+B+sfEZES/ufQFMfvLy6Why4sRD
SXbjODLfFBlacZLa/yzCXqf8Rqcs3hIxWHJ7pA9TTl2uCin2ACyfQk7jefaRbfnIz8l4Gigv0lcy
3NNtXG89J/vRyoke/No/IMKkhJ+Ti1WMrFsalzktkeyOhLfNORV9BuEVdCZ3IShgOD8kt1jYGMD0
TP4IqW4NL5g38UFnzO1Wgyo23KnMh3hvWW9JMuYAcNrQPSHiCs89cx6ul5Jh7DZV+ds4mwsYqtgp
5MoWMmWQjZmMnID1YpLn94NvlQh9UBFWtrtF4/mSL+op1y4xUrJ5qrMUx1Rqfde2NlFuXtxZA+zg
04DqEJwK1NNiLsIP0bw2OQJijw8dNnNC+CuvS0wLl9QzHxSd/ZTQgOCy0++LKNxSi2T7qSgIRm/N
o1o8ckloN2YIrqMBlh1IzeonxsET+7cVqZTFjmSVDSkY5BaIqt36IaKtheoiT3hhUoAuAHfvE/Xe
6+TcZgs1Eg4jZh6oSpxMhbowik9myb0Di4VrelPNJcjvp5zM9yopMe4bRvcQRA352tnZTrqD3dyM
8ZME27T2TlUQY55kHDd528ws4V5rdXaILt3YGDoVupeHOCufGWgV0mwhYDd4O9mbxnIRTMf5Wfbx
2ukA9IScr2j3X6OCxHAr9uZtTDinnYe7vizwI8gP1bw8scob1nM4PI4Ni7g+ew1C8Wk31BpidjqK
7ZxBqJjXCsUZaa45Mh0C8TwL6a9B1WFBNowDkZZIX554jj+Ben6G4RI1/A3y1BBbiDi8QeyxWWjo
VnXbnFVb+oQZkytE8BP2k4H+lqUm1QGoYYD93uiweTIUrmF/dYcx3Zp6ercNeYV6DNbcPdNqvtfV
pFY9LN7YBjHTa/k4lHz4MtXfjeu+lKiuSP3lSlrErxY/Ipap5dYES7VfVIiXXUnNUBVs+J0ifyvN
mB7rG3Q464Z03cTdxazad9ncnhjNMynhbl/Lui/3SY5CIknZZ5PheZSz0Gtke3IX5s6ldKyH6Neu
uIn5yniIt3PG5lQWvPd0VMu6jch5xnjjLayGv3bOD4T3B5aV/fxHW8tzxQAKi40hfvfNbXQDNNVa
4ZPfpBngtX8SM8tWekVFCBuJj9oTKFBU/evRJDYV1+iwS1vmN7uZPJQSeh/MaQJV0O4Cbb2O3Yjs
WwUY2Gqpj1GinqAlH0DwPtrbrf0PTfJ/8kn6f8lXQUX9L3xV0wFcW4e/2vzHvyfNmNX/E7XiX/4X
aoXHksBnjwWRTzLgLZ7nv2ArB9s7D989YCdbOvQvQDzoDW7edn7wb64MWNPZgediLRTgK/RfsBWM
lgiFB4SPk56NCdP/yfbO8fnJ/jv15DoywHUJ6yU3soXvBzeLo/9mYSTdpZxxicq5Mizr0a5+4mxQ
j6gjXp0JlWJct78QeZtdS1zuUZGAvUzT9DRyct7bcXCrYbmfuo5xBMKV1dC41SEpFH0JhjRmsL/6
tMk3+eLpu2gRbD+lIbY4yFGyICUqb3ZJUZXYD/9MPieMchcQ1QkHC3oBbz7hjvHABmeVqLB5k6L4
0hE5hrBN67FBD7gEz4i1PluFu1u2FN6xKK9ZV4zPmMmxyU1JXxU1wHaSjm/+TeMWNHPFUrz2WOep
69w25mzIb1/lOPTdKebtqNR72GZ7fBa4vuyCPOPUpMjnqhyO7SLkSS/6tpcYjkEW7WpESWeYjuWh
irK/c5FRuyOCudNOgsLDQeYXNEH30CO+QyJfx0e/Quc6px+B8v42RfJu1DS+pxVaJDBVPyt+wGvv
C1PicutTFSLxBjZPIImy9qMKK4igJekp0QFSBqTU5UKSZaUrZvvXLCT4bk7s18o+BlbSs4yo84Pl
cWGGjX8tbgp+VOj7cMzwmnGx8axMsezcEqMeDT1KOyG2eZe94ghGARxGL1XUFfzNOfGF80i+IatC
OzrmS9gepGMQMtMKW2NUbFxin5ssxsFXFhDJHuXwtExbWY7xbgoPXdrS9ifZvLFuY4xalvEGe47H
QuYpoFZB+YKif5tF+GbMqsI/Og2Zv02s5Kuw68jqmc4uABk0Wryqui/gOxR99WKzaRzGNZ1jDk9L
TJyoloJ8Gxh9YTp/W4p5pAnJgZNUW7zmzpPTjtOdQ+K79BbiwUdGPO1kv1izSM9Jooi3N7XakKI8
b8exId3QqrZJg0R/Vu6Dj9PDpg+4ZHHVZAQELKJQCzOZZ4xLbxnvPK/MD95MMqOlMgx1s6A7ptG8
9XKcghqKceavEpwhZ+wzRkSxt2lrHpAlYsTa/9QzMbi1BSvR3Kx4vGF2th1Jv3c5TNhd04tyV4/0
6s5QhFf8Ire82MNJCJr62OaulcQYy6b+YNFEcCGU1zll30SVgpujl06XXR9H/lGkLFGjrmO4MjA7
GNgmrC3NrJHPqDsTE3ovo5kFhsdWEzavSYaPdCk3VlgwuZOEw+NYRmz2QpPCNBplFSQMa3f+R/FQ
YQBmbF0clQe4NbfTS9lP1q6f3PdUhfZRm5Qtj0oEowVQaG8OXsOqtUngnsP9lNrhykRRcQwd8x4l
y4c/jtQ7hWEEN4o/pERy2nR4gsnj0hZ/qWBwv01LcUI0vBnb9jOINZGW07XubXNlBMhO3duqoGv4
uw1yleO7wSAhf+ySJf9wpvpkLDHvvKol4dcOGZ16R4Vp05s/SJwyPFozqwzQnnbJdUlmextbqz6c
kJySoL7pK2k9hmX9W3uQDDI230Flnvyorj6duvwriHz0xqx9QsrfbVtRvwVp3ZyspGaLF8NQlTUZ
s7YLtV1Xf0KPDQeJ46F5VqnYJMug7gPKv1oQ7I7xF0J7WqGVAdrcYf3GhG/ANGymIeHsJpvCyDto
Jntbxp7cLFbvrcsJfRHppyfMRbbzTN0v4iTZtl73KDpE5Zl2/nae98Yia9llQdGcyBY80S41x/KX
py10B7FDtUMuJn9YxfbkZx5YcWmbHU0T3c6EPKSOzxXG073B4OQmFNrwu9EUgKwxx37DeRKpId8y
uYz2uCv6Owrk+6aK+sMSjve5wiJksRKGAhqAos0edYKaJ4rzh7AeDkO//CwxDXOQbezY1AcazAPS
RIzQwm9/RsqZxP0vd0KU64jnnDBJNVzMhC4m1vUmFYO5XwYbRzjN06GzJxFDFEw+bl01IYg16zbd
BOE6SPWL7WFvOs6hAyaINxlzRHfjTNMhdZijQZ0wB2tO3G1rF+Bq0BEaKYhTRk1x5oJ7LoAXS9uU
vLLUqrhtxkvUrRaXHoUxBQsrshlTvm3H+QjTmxSx5WiHyoPbiPe1TXEeVuKSd7S41eAdoj57wvZv
ptHBg9Weit2RF1TtSpOdiGZl56BR7viaMQy9k5Xw+LYItDiMnXd/aDD30aREWtSD3RJ+QN6ekQ3h
Odj21mbyqq9OA4WyIw5WdkX06BDRPdkqxYYC9ARulTp4gFiZsJbdaLodxEvtdVTMn0rNdHuePtNp
juERHXJb/eGqKCzOAKXXyR/XY0qQq9Vl5pjk5m+Kq9dsF98eOOeG8StHlYfZeQVkUwXzu7I85ALm
OQ8sQk/CCkYSjGHOPt3SHSDGkqOqMffDseNDmvY+CGOmwnOZbYUVX/wUHzZhAR8xX323fHmc7aA/
lb/DzP8WEAn3BhSN7dAm5KzeuEX3O2/QhvoyQFY8/6OXUI+j3bprJ+cBH1vbMEHQx1kDVAYCyLdK
aVWVkPs+AEHrC6ZSWdOdLNFTIY2nuOPxyh2znyqyA8MDtiHVCXdfmozlyw30ryEyGSODYTm2qLtt
P73Gs3eXt23x3IUuRYh7akjfPjq8rRvH7ru7aZvrHK++WYzrOLZeDXrSdRREbzSQO93pm7fCkG+b
MmdLVfeHYsnq3Wg6tDX2zZIhMaTrNvFdnns2tQI/E+GrsNbtG58EAAyG9QWmGfWAJs7xSlQhoTqg
q0lXboW7TbQ02MUE3t/5lvhrMDdZD/VymO3pwyEYe4wE5VPf/5QtWm72lc8agZLEcW7reLjyudCs
zoJnRlxfPVtd4hbQJBPpW4jX4LpBrPLcIsP09YBJTU9AgQOgOcQNajye6VXco/AzcLKbeVQAr33x
GqfoWS0FhB+yUi07/dMrsJ0OT7k9Nda6Y9HDTono264g+dmlqczUOsTlbW8FwDtlfxvk2HysIYdS
XwXiiCXlPhvbnQ689z7HeQWF23nUTX4CJKxXWFUfKavgJKZxHd02lXbX/LEBXZfUzneto//eWMid
sP9O4J8sZcClNXrNU0XXqWavgTxg184NqHdx3f8pb786MsNXtCCCgeHzTfU7piCbXQTtsd2uhc7J
PpnRADo18HcN2SQZqGziuqAYVSyjmAV9Bj6CtzR1L23V/vFMePCi+X6Mp+9iBGioC5smvgY4muYX
zWsXKOuzDYKnTmPhk9fiJUzJmh4cx6DXyxgf2P13PDbf0KHM5BwOQN21r35b6dNibvZo3k5j8dzj
WRdkaATzIzbW74GXP8d3nV2PBxBvhG/uTxHa4R7nCScF12Q8+xgKe2NUacPGxBeBo/IeKh2XaZY7
cXKfWuEm0uTUirE84lVHOosboP9CFjfM/nkM8iu40rZGohSK9B4qlC3HUn1GiQy3o5kx8sp/hn6T
dAM5aikMj2AQSoFUMtdaN2yU6SiCq2Zy5VFwp1O4ADIlH5EdDjvfMo91IUAErJ0ozHbmFGVMvjAx
BdRtc+dPt6z8jO2O7MnxTZPHJCpvoxl8I3rUWQx2vOirHLtt2ZrPqS8eWts62pm4INEkicdBhBp4
QDMdo0+PcXdkok+TssQbg1OiK2CDhMRrUaRvRWcerRb/mQCKIMysDMcKpAE9JI3EOHlJ+wcUkgyx
b/aRq2FkoCcwv6vsZdotuXkFLb4vWG82FH8gKMRT4obJYgSxecMLddMxh/FHwo+XTthOU9v7ZnRW
MuMfZhl6/uwFOyq5m6L4mEfy9qDFzMTNnzGmbWrrD7QPnxha4yzGAILRzopaCBlnl/JlVvYfTsnH
pWlDhopMPixWS30sgqPdh38G2WUnO/5T5958LnsXPHRkG+no6DNYmApxcFO/xxucrADd24gAE59Z
1IQzR531m4wGdjX66bDhF//0Zr4rp3raL8V+gidG/HCDK/Lsyeae3+axc5KypLVk3GuVItvgK46Y
nrW7ZrnEX5zMImf5KFF9bxiyP/sEfDiFxcxIdRtncN3DovN04zC5U2D6q6nssd1duEATD4PHRrDN
H14nHMx3Yd0dKjCDNVpTsY1f9NJfVNY5Z1/4zTrPH5KZWzSX4ROa5X3lMcfL1KVGms9NsWmm6tnj
3gyx8GF0w2PAOXGZFuZjuqkR+YdsKBgGXOIYwshOcbsaPI42b8xLRrTmrSi6K6LlT29mO2RG+dJg
kXVO3OhVL1iD9MnQbtqYxZCy+Iv3tMR2VO27OBOoeYZ5ByHa5O3F8hemx1PIipnj8LJItsbh9I6Z
mHluWHebQkf3y3xZfOaYel70uoTQnjARXrUWSqDOC/aNoYLxOuavOPNn+7Gq08OkPRJIEHJsxgiE
qY2iv7Wb+Iheo/pUGQz5inttrPk2Bp2Yqs3pFotHildNsCmrtZUw+hF9IT6ojT6YZELT7AR7W/Ke
96Fz7muMatGGYFy1BD8sd9Khv/S4c+4mDxM3rhkE5WW/czj3+cmw7Izvw9op0Gv199Uc30DE4bjY
WXVQiGY3C91WiHFbql99TD35e4dItIHsZnu27lgUEAPCNhiXRMRDOZIM07IfH6hHb6xOkR9iL/kd
S4Q7TiYPs+n7Ndq6b5ZNDhVktMktrtZa36JjUF06MxNK25m/nSx9n0K6kyHnrq2l8OiqWduNqfn0
NBfQQH28nnz/j7tEZGcwtqGHrq8YEbFFhyLbhpH6ZYHCDy3tVjkcc+WSVh/ioD5T+u/0wjqlqt5Z
zrKE0i5afSRahT6UdoGwmjWh79Q/cYJDBl/eLhgXSrUKi3727UU6Yv9qLT8NiFkrUragDSZ8uCyi
7cLWKnTzPzL3bvec+nBqNo5zsxwwjD7aAZgVwxncAJLg6LQstFU7+CSjOmAibnqfVv2W5faS82Cm
jfxT+1KvG79rXibBXnF0aUqaykU2XDbZVoK1c0V130mKPZXBMcaeaIX4qXH7LZAPFc3tv/nYcob1
ch7oV7hiB4whz5G5Uedor4k4iJ5HDi636BnY2CHrIH0vuXtwcoh/bO09OhXdczvDrQzyIFuobTiq
gbYvwU6ufKkLtn7tfPM6ittfWGuAeN9oDHa0LNr9+DIb9Y1x696Mk49+C9ZOZN0dnwKslHUHQMf9
NGfcs/IFk0bYwVjiyIrcvqO3avh3atQBKy8rvlqUInuaYipkzVosr07haL2zaUaSViz30uGQ7SKi
qoL5baywByxzaHi3NFgCee+DfhwLBNacdOmmq2ee8JAnbAHo4/j+xc+MA1rmQijWS7Lq+/gujGVz
NIvAsGTMDzz7u8YiATlm7bMz8+c8hBMAK/Vp3YJ9pPowIv4Rmc3Sdy7gcSS4fDgZ7kiYpLZ3k4dx
/BKCOUQ98rwlZtzJRbooj26FXfpHxnPPNGOaN6kSO9duiXGbf3wY811K8QT0kO6BO18ScMYDor/C
NUdj9ft0QhzYe5DPMghOPSvIbedgAVa1j0rb9jkOJGOtkHTlpM4w0kB3M8SFfypRUBvPgZ9l9IZz
8Iprja/RAdeJ2ArvlMKlJBEhhosNGxkqdrW5Q/yYrMfk5hmMsyFe1C7mwUmxFyYNtmHp9RCemssB
R5Vmrn9C82WP7rwtyq54SiJybYOv1mqnfZ/TBAhUh/g0Yr0rc7Mtxvgl9DT5OHH220vTpyqCbBVK
ZMccJ0B3ZkGe4Ti66lsVrz25i3VMbcznsGpjPOE71I3xHYOkiFHLTarFoHTFT7SZKorHxG1DhnsZ
Fg/lB5h7wRepj7ZFG4qiFeY0xXu0KaOPxeFZcss3ZwkCposgExM/Ze5E77RgFN/VsS9vG4vB4wJk
VOWmtt7YRaewnyrvCjQKEl+clT1ab46bsyxy/D2+ujUG5ndTlH63jhgv9fB3mHC+UCJ/9vq4YpXv
olRg9ZZNCAnLhq+j57gEE8c596EsinJTolMndXAKgnoXTSlWden0kUQavSM9hJeFrwg7CGZBm75K
/fKXPfE3Jh/jo9Pu1sGCNxw7lvvRCRIEVxHO5XV1M3sPauu7HnW8HconE4X+1ihssa0ovlQwtjtL
/kNaXMNW97tR1L+zRH5nENWZwfoeA6VbOcbIEjnFSo6VoKPocLSK6J6mzsZtS52XG84X98JjWoNE
fxjCdcUXhJ0sGSz29CO4QyKaKJFUBy8X+0UyVPRHKAQZ3kaG/GFJ2quDrOqdxROyCT0WjH0Vb7ya
i5cLOFxT4b+US/Ir5OlBU7v86VvvneeWD6QCAVCG3aQ/M3xbnFMdg2ySPfNroKiTTJfWSVShV60/
5pqHscGeO7fd3zbGPJxtOJRJqjkPtzvYIm2Sd/AQiuEnOlCiIAf6zA5VQe1X6Ngq7Aui8gGVCCNz
mwt3idhj9WAZGQVQuHTThjQHnFbqNOfOHD66cU/7QLSHO9DtmXaE+Ax+NUn9DkrPDUFBGeZpt9KJ
99u1KD4op1k2jwuBJdYlCtsHPLw2KD0x0w0vtDhsvm7PadTDt+JOgCMeZZjqTl0T/XgW7XjYO8NW
VsNx8jNAAYC93JILHt3ExudTeTeoJN5ObvCFrzLcvL1sgyWh3Q/bAiek4CsrXmwcsIEyKBhmOChF
KsU6ri0XdIi1dDKd/vmPXDQImnj9N1hMsqTL/pa3CUzrFt+x7mKwwndL8RvnIyXczPQnkYw9/YnI
lQGYCTO0nZyjLRtkgBmoyQ1yvRjFLQbDqaEBjoBH+mbX+AUXcjudo0w6hFjgW1TV7i+5eM99f/Pd
AmIQJe9fM0QRmo53nEpJshQINyavpnqQ56DxvorencFrVMjhqM4t9/kqKvqXTE7P8cLAp/IRLY7J
yfZHejjbq7Ytq9U41D923l6ZRvJ3GKltQSG5t6glcOT6mjUmc0SIbJIcLQKQ7meL9+Y6HoICq6OH
qMAMDN817Ie76JqO+XMG+bSh28fms7h6RfKIKHnPXgl7nCbpcC3mYVx7FZAiiTrDJuoxawt6Pny2
mvbYEVHhop4Nd+AEMDAas9zEZWbcj/EprEkNL9sM7V9o2RtG822GwrnXEI6gjtBLYrRRvil56EX0
6DalAUgwvD+O9RZFvOWG08xIvixV46jr2AjhEn2nTG1W8uauVWG/XcruzeAvk1jqG4dcvZYzlUjH
3koB16IkyZ5FnT6Dn5y6pHjOJZ/bFFjj2ld7Ofp/h2bYRwVvNvb4/I7VyHm9XP5xrvL1+I1yftuj
eVsvrsb1+t2abQx5/P5DiOoMr/vudDC7DHs+AHTdleVCHoRUrtOhmAG/GQf+VVCWrrIEmFJlwEvB
84p8WyVRtg8xiU0KpKDICndoxtFuT/XvXN1S61L75zY68BmYrvLHJLhRdKwR1qR+4MQQ7BExfdhV
jlCgL57Iqdi0QfG7o3aqc7YYgfef7J3JctxYeoXfxXt04F7MC28ygUROZHIUSW0QJCUBF/M8vZGf
wy/mD9UOh7sjHGHvvetqqVhSJnCH85/znWLg+eUux9CMuD9LTtm7v2aw0g/LxNcbR+l3tBJe58rG
ij7/rqoZ5bLuP6OcAR8ZQE52ZKsLMNp2x4fWzWTYYsO8F03/YkVPOqcYyPM8qT3KyM4lbz6q8U+x
BZiwHDFEtK2rnTDpqR02QstIgs7m1+KFyKxIzhko42bzpuJc2bENc+sA5gXC/2PxvHTvNO7GWIkB
gN9yD6MW8HbOzCtZcEJiOCbcLzdfj6aNTFmzb+CnBl+MmYZaFRhhFmzBqLMAQsZMgvQsqw7LetF0
vmjOyk92Hj1wGDf2o5df1/anIXJzPzvZxZ4IbCqFdaYHHuhDM7qIGuj/avzSmSijAkYagffoPLmi
P1gaFrlJmfiDnUfKaMY9YFGxb1crtHHtcLAoFt9dq2dNTz/jJL65YLj8fmGfFCkm6daBN0SDpFm+
VgNfcGcVfwqD/5HU/KpMuYbr+Z0V82UMNV/aMlIKqY2/IVbyUkxsqHqq3Tl9+tnbD3y1mL16kQda
C4V6NZIjSuYbo/CHv78/RpH43D0avJq7til/5YQrGTtNat85xus8s0eN0Yw/RxzSZHOidxyLuuwx
9f60sfqdLUCiIwjCRqO+FjKQ2uA8D3H+URX0u3DesjE3DyfOFsMmSMC4i7HUV3Af6tm3PM49fcKn
7JVIGfF2SdY+qzS+4Zlv90pR8Blp+b2XEg1n5xo4Xsl7Zds3UNx+lvLRLnkCiB/tkVY4viwmoZjS
6g+91t4XYRr+COeWyzpnO1zMHLTxDE+6u181Kgry6gIex8OtuT3XLrlQPdHuJqLt+up9KI/Vmugp
rqhWnWfHuJ8w3I15ThUNX0fg4nxORo3Nx0sCp2Tz9+rl0oCGh73+vBKRAWfIcC3nexez/nOqupQj
sTETpeVpEM18Yljg8/J8NBNjrNYdyYJxgZtoI6lW/m6JlkJMFsVTYcFJh+vrHJyXKOkvfcebVPW9
GwAi/9RnCBo6oeVDlPM5E7/Hp1w906IG9BStsm7YjOitOw868Muc/4dnOF+NLy7NXOYzuhlswj1z
b6Nc8T+UbX3LCGpB2rHCi4UPpwTvnU8vI+6ev15XptYSflhJ6KErnj1GqDZElcq2HvsE43TmZMkB
D+aRAb1GLRn5lhHlHAWKwJRHjqtjBDZNGvl33pfZrEC1kQSJFl56DDvhiq2cy7gz++QaxGEDzUdJ
lZ28Dwt0y14ZyVuzrkHF7WzfTiM2Ky9/rAc3XIaHqmSVj6P4tYggZif2Lz2LnlXfPLiy0rkFMd6o
+MOrDkMjXtSAzGi8Nx2uyJkWf9oGkPJKAfauFO3UpKdSvI6O7vHUjv3JWTC1Qink3uSaP2xCmzsL
Xnrg6TVWuI6KgCYav4fZ3uvMHQ6lu7zN8AQ1fPHN1plWY0DtUyNMJ/UY9d7FdKaDbJ0M+paOSTR9
cbAMKdgAsiQkt/bHdUxvOM+feuqG8IJhVqM0eIkeOo8ztiSXNXO69S11kyOSfGFCGBy9O9V6V2eM
bmvtXsqW7TCb77sEtLSi5MiluDghCgNR/sIeFrSF+Tv3LMoo9H7ai4/cpQh5SUgaLeJjUCsJII8a
K051K9qP3mG+kwtvMezig1M+uXmrhVZmHwVmWyhgIBYs7sylrLkw5moliUgWdNn1xA4OXjGSW+6M
e6Srr5a5lG9a6fOKixwbKZLEsDo/qTXV+vomZLtyX2AeqlFBgGg9NGcpjCa0cxKdaf8x6j8m7veE
qWs897yM5mp/GvV4LD1qOUozf5gnaQM3Re4wnZm3k5NaKgn2Cbj8QsgHgQsZOzBNABxS7YzTvrOe
NWAx+4E6LgBBLOjEJoF+c+2xKVuxt+In002fmVu/t/HS7XMsJUe6l57wEVw1rbp2BSa2tFtihkDF
PhnY9bc1lwgdi6+yX2q8C1XSc1Um8g4lFLJZmzZIB9wdu+Zr9jisgCzufceLgiLKaRUumMXnihDK
TGVEsNrUSstX3TWNwKt0LuTumPi9ODTdMu2VdcwNVrwmMUgHtmIC3aff8LGetHEbbybzUxrX53pF
NGsWc1/G+s9ySDiNwVRD5Niir5w5zUr77NaBlRVoCJYJfh3S3Y472KnzzLc0RcE3NDIvMwHQHdQ4
npVXldPiomReHnTuD6aHW9dstv4wEzvfNHBWJwlPkNgmEj8H8RZszIqa3nqD0AHQmwVETaBKlzeA
Oi2zyHKu+DmBxvGPmrbjbsTkqoFtyB7uXcq0LQ8ELJEC6/W4OCyGRleSAtWwfjsmLE52EBKoOHjm
H1iABRUAlMQkffH/xrvfZa/6BTTJ73/9l+9qAGe0PP2OVVX+9+JCKbCg/c/Ou+e8Gv/93/6p7PCv
f+c/DXc2/YQORBLXcK2NJgb76u90M2H8zYBdZlMmS2rIMv9b3aH9N9dxPKHbZLcEbYj8Cbrqr5pZ
rHimFMhApsWRygNx9H/x2wnL+Wc0lzSkLtFV+cOx05DI/0e/HVccDmOlpeAYIE1HgppQXQDS4LJx
2GgGSQ4UdWFb22kpM9alM9nX0r69tZStITOg3RcWY+hMIV2X3XPaRtEx97JL1t87U5JeTd5Zt2UH
U5JkSOsMoZOUn62sA5WLHLso06hS89ZwVpiDhhF39ECrc05P0i4vZpj7ZaX5JjpejKDQaawCQ2It
l1JlV4TahyIqAQ8NgGdHYyC3kMxs7aluMvVEY0rBVzKnIhILPdWfLcqwEAOOWcl1kqQZ4lzJnkcC
72ZDFVmUYflKsDlVIEt3ggaDkgzeGUMuM8tBBlHj4t2h/MN0EHXJcEBAyQ3ARuUnPcJESnTxhj8Q
bLuZB/HYH1Vi/Z7qjnoEolQIpsMB2hK5lJH7rYF21sHo2TWTcSyUVEGzVpzijMYMDDuaEfVhM5aJ
za6SnhLZucGEFrhj30zwDu/cmCv4gCESmvn9WhPq6HWwQEO3JVKG5o419kmrakrgywU9cr2BNEfc
NyBTUUGZ7FeRHj0ncrnrTJz4RbQnXkSmOuEaSqUVfeQ11/8K40rAccfdzVMi90RCUJpZRMmqcUEq
XRVUMfGFrTWTKz4UBn3tAiOv7MCerfcmTUJPIPs2MyHssf3Ay7Iy6mhegAZPlGfi2eGE9Ftq8ZvW
l7851TR85hS5WdzWJUHh3VTZCRf07qWtAOOmpAMd6KMkjekhFIQOyT5SmURwA/lmvEd1Y/bISbHb
CsWcKjfoR6DqIS81Z1fmBW4dtrmsadma+gEcBmmFQ238IJnGzCMFw7/E/JGX9s2eg3oEJaJvgply
F6aplKVVEMRPSYvW4cLVAFwHM6msQhN9NwAO8uGBVhKkHCvunkGqbD0QvYtczue39ICXo0HyokTv
fT255zidncvKLZ5Xiua9xtRXX+VvZQG0QTUYTkhGEFx55Wx3l4vRA5K53uXIFzwVM/2XtXsfSZzw
Y+IwU16tp5IozKEYNnMDmGb2Z8Zndn0ghAAbIpxT+6mQTNEIrmXI/kwDeRYxjouVbCvtU3xKANXF
XNH3UIc8/j+0IrsN+oS0X5gwRWdCfCNdhvCR2sMyyx/9NraBWM3TvpXXGZin0rmgfEDjUGP8nEtq
vXq3eFXNgrzLd0ttKHdlkLrUZlZHKfDP92mH6t3koSxZSURfemGHq7HReOClW364Y8w9ep31Q4J+
N+IdpL+FwH6Ekq562IgAA/H4yFn6qGA1llmOslJ8twvDO2zG4GZ01KbVvebcbHTXYM7qLP0ebYku
VO/R5cfuM0ECYC6yl0zK5jxnw+KP6TpzHNbOitNh0KjBJn8sqDCrZBBbmI0i9z6mZWjXkfv2Z8nz
aLYUr9ROCuWMFFyU1QerAaOWA+kT4psoKUxSm8lXITldWryDw0JplmxUsKS8tdaIA0NrDW7JJu/3
5ODjst1HFOJ2GwizuglwfYn9biYZl7YSmzFFVojYWYhrhZ5ib9ERln30cRPH2ynuKF/LEz6YDDU3
GJf8RH7Fw12wSl/HMQgTV56kyb285NRo5UUG5QeYsLPgBclMglYWdxfwsb9mncC36Swt/Yl8lUVt
E0iEb2W4K3qKQdZ46bZ+WJ7uznGpw8Ifumsj7dGJ1Vtf4ZWSZZi53Xe/au+VItjDUWYXFdolp6Hj
KS6Fi0VsPa6F/p166wupf2ajPJ41+Gn+3vzdzK1kNzCggOwyd3xei4hzlOBCVnvQITJP3+MQGEY7
D027P0z2omDNAT9e+kOeJMeaKxtBlfjQQ2vvrJ9WGjgpd+QIRzybm/oyRsZ7iN07I6KWqddwM7a4
ns5MmX0p8sdhJSw1OOCnY2fhTdaZBJkzCRm1qodW6KHbXTKdT4I39cVxJ+r8iHp6lyjrnntolLVp
TYc4zX55rNO7fgWV07ZWvyOoD9N+Cu3yu0S4xfEzcsaOWMW8LMy17q3gEWqrrtpl0iShW9cfQx6P
x5kjspMxIO1z9jywKFCs6GhB5AdHuJF2SV3to1r/tf0MuRDIMU+eoJ+OG5A8TL1W3xcaI9BEZWGD
N4UUZv1oYed6StCpLtbALaD2xIMj2pBANLF2gQQnWwLCED1fis3MmP6VIhOd63eRR3eorF7Q7YO+
xMW2rgjadZmFhGFC+L3URjJ02zeSAVAG75U8mnnX9O7XFmZ8gGMqhuycD1xfzTG/ueR9/CopmmsT
/eCQEPYOLSvVhCyX6nAUaewMVy689DFqj7yltFvS6Se6x5WiNeptefej/loL+g36cf1JUrj2yaN8
ULR+Ya4LsjyhKLCsUJ9Hm3pFjvGEdaiwtYxnk9UADB1ZZQ8vAJrHfWGPVJT6WVhpWI2lSQlOOltc
gykKXBkz7qMCg2Sp4lucMP+ioup+yUklCkawM+3hSZ6+Fz0MjCRhg5iLe8xu5H62oAMsntxnzHjv
6C6v38D4waK5B1m7sgKOrFx9IrRQkWEy0rNLDz3UX+DsdPDYQwV4014i/vvk4QbE+UOzLHeUyDUU
2HA2ISMf4RsrR/yLDAG3nhfnsl15LgNCOCmD5boV/dFDEZgpyIaUKqdd44Kmdgw6++wO64vKmbLC
ASBKZk8fvZHMvr5R4qfcYRYQwwixS/LYLMfk08G6pnZRPCjHsrnSEtqtVpom3JSE5kCTLy9zp4zv
ZNy4UoxbZCzccJT94wZ4q5zuRRQ1DgWHYyZaQ20hp2iYnGkv60SAQYUIPYMab65jjPXcYEG8+k6d
p74k+9m7Xgn+cKWvyiSRZmSV9tSDiY7VdlsCmPaBYVNI5hmEPYDkZnljkx6bsYl6vXFenJiCg26i
ksHMT8tMBzQ0qYYybLx61kpMOrqSJRRknpkmRmv6Ng29eC3hbe8X1/tp4QjezxIKD/LXdDDN9mFc
KxCMIxOpGjPxYe6seJ+S6G/npGM5dIxgzrImkD0BUc/OfteGmwQZ9pV9xKAps8l9ulQMQWzvgRIZ
Rnw01+gMatU7OJH5CCarA6FFewpFLtbe5F5LTXNvuhBCJyAIjJTcBP9Q2TtPS+Q9WU78siTrfN8C
U0RSkLRUZ9RimbpOU2dyMham+GLVeIysivQ0+NLRPTodHZPpQhAcH4u3s5QlmS1gdJXueuTfpHUL
Gg9B3vnVyYf11KYRW+F8LrRuDQCEcjQHG8cRs5lByFDenXH6JcmCfBSX31VP9G9MyA80ShNbj/rE
mDqzfDljX4aCRLa113CALDVr9XezWgKMOeNdvRCEDKZHreUsrq9Exc2UM2XtughPZXwdJNWAmefA
aofvKwdVHgt+p9ErRIExqU4VP6WNCQQ7gJV29gQHjaCHt6fiqA3okql8ICk7LPiDvy7UzohREgMR
wxVFyvPLKPrKaW3RpqwMUUpWn/ZN5W0EFcs6cBwv9rrDco6xHrAs866JlDVhz3coryzya/LOJC8K
vTH7wbJ9j+nmDjvBk8Lpd0dfI/255IE9m0OHnra4aG4x80i6H9RTh4b8GgtQQYngWchBMzl9cgSu
zJmkBmlR52RjvIwUXzW4J5f8BY+Fp9+3vAaWd2/AGDh148Q8a/T+ZAXhd0Zrb43NcFIHcucZL52m
mWGPML0fqOehiwkZrp3tXdY31kOY9RzxvE32Xcbsp0ENAetx3SMkTpSDDdfYBWW4rAsjTjN7tIz4
cYAptddwy1WqP1QNX6znYZ2o5YyflRH6sKYvVPj8GAbIk9NkPsWpSw2SSX8kyDBB4HBfMq3aexjB
aaUqzxU/b+VeFq4ACwdAc+UkmGfyoYVqsI7U0417UV20mZgx6JLlhDa9d6y3fFbBBBsFkC3JrQoc
Y1eg2HGWYN3LOpBWOgmL2uQoEzcWA1vcSySskqsxI6exyBV7x/TCJY8ukcEhUbpPsOXDSBHMAvco
d60q7iCtVA8UggRYonif4Jntm5qfnbQcFGbvdSAL4DX6nRxZ3ui7xm7kxrFPSnO8m6IWElDf3GMS
L/io2BOWUmjBbAjmnetEmUvDAaYy5l8Rxt+7hNfIWKLvBGLZUfINX2mePtb8u3+54LIOMxOrjjxL
LT3YHsOHpsGTp7XwcrqRVtoNjsv1DvMq3qlrn6IMD+kE4AzOzbFlSB7AODaZtldBFlnZFTrDCXLd
vjQQmY3Ueuza0xCV8sUQTMm3iadBscvgjRDaKA7xhkYeaf0FNTOWTwm2nbPQmOlX2q+lLMGUW5o/
wI05Kgpkyekl5q6dXe+imvEjagg79K6W+d7qMmajuzPI+/jc2Vl7VrBb8wZSRNRUIiCIcMWM4oVF
vjQ8ueooGmzIlY5MPtcJ99g5ffIUpFIETZe+4u5MncNprutrknvPThrTLazLz4RI92nuy4Ltctv/
yjuhi5zx2D5JosUnc69TSEn9niF7FeoQkS2nbEJKJBAwZogdynyO08g9uAUzBqPzWNscLrnSWxE0
6anIGE3shranDyYbHrJx2epWkuQQe9xGnXABtHdnLQ7n9kaYl9pbAgLP44nTNcCUSscKwwrcjb+j
VQgCdxNjYRW2Ju96jjnmsiGphMs9VgyYA7WOuu7xVcMuciLSBinD8i7WfOQjcM4aFRr0yuEnUmaG
fznFvDNW7lFb6KdEueJih4U8GGnQXQeqdrNWBWjzEE7qzvRxMH4y4YspWiuDqNU+KTHcVtInLkLQ
RSvnwua2tdadbJ0I9iZnj7gq+Sm87QmWOuhW9r7QqJ8tTfd70r8HhbNXGsmjGDuIlMaTbmQSChz4
SOmF6Jv2rjG4CkYD3TFIq/20krlWW9beQ3kXtTMw8SQO1mYRd49lsC+CDGCRcfhDWkq7QbuWafya
9uwwupRVODNtvSC7o7unKdcnZie0cXjgUIjW3cUR/sqN49ENbCsoHWwwtGXs0iLFzNsODW1EXN1B
2vStPl8kMf69x58GPZ7blTviuc+nPzPZ7qAF03uBeYhnTjFuQ/WJDhnNuCblUVRQ3zdtc66X5Git
qZ8nS1Av7m8QJ9EhSfWJgVEOxHLgS4UyyBCpJY8Ek5I/s98snE80SRuO7Nvvwpsf2+h31I/fbsGd
Gh//fsA5EmAqQtNnpTbfh7Z9xRqLpgd8Ppo2AbkPXAwA+6rI4E5RnuSXjTh6Ub5A/vrONnwBNXxg
IWKN8EJLkN8bj1OZ/2q5AbK1p9t5pCLKRXRhwoq+6MO91NBj1syM2W+gT1HIIzL8E1ExqJCuXWZb
wC8qPTNIbspD12vvNHVngXPiAfJGdvqJHNRl4AqObvhZJvJDEA4ih+FkIbhangS7RUeKrMe4hldc
e+qz0BiF6HI9GKR89vRRUHrDiezqGqDmIk5oBYwsSKUlZ3h4ByglBAcnj7O5yRjO9TSyX6sKBqu2
AoY9zIiqyTlCDQssgD9cKf0ZMzt36IfYphFLa4b0MFuLnwmdSXK1mLe3zI3e1pjx2AC1jIFgP4dV
ub3grFnaEhEXqxkO8UVf296+ZcTvz9ak7rNMPHFdtfiZX9IdXByveODn+DTL+gxo562tfKuGuQtG
moP8J+cob1/EJld96BvKm+444DyYMxCXCMb+IPWLpvQftW0ch5JTIEk6c9/b0aHftE5V/iT/zdoE
Y4JSdrrb3fe6afCdmgvrQRsdZygEAc5bXtTJuSWabmNbQ4G1kJnWLS3pzekZKsYPHeSrU7n3UO70
vSCo6KwPjcYGEqW9pLN0JknJwUdnJ9qpBhdg4VADq8v5aU22Vhr3MTanG24Y8neviWTCh8kSyejE
p7GBBo5YK68FtRe+1sbvxLi5IZ2dAaVDuNtPa3HBmdWWPwaS1g74SRVLoIacWoqYMAUnf2N6slvj
HcQKoGLjjystVhZYRWAoOkvdm038LDHgzvRrtTkmgNXN3h21WXlGptZVrh70Ubm35rISvAADuD7Y
A14LK8J+ShD7Z8mCdbUK8w+XfutAvJSDjQTU5dntuam31mQFJrDnqeWFY69njeRz/hKOfbFtyfHU
+jU48Wcyr+yA9vDk8QqFSbyVV+kpjmiDug8rg4Av5+jkMOjSY7sJeTe54zr9nW6SwbZK5xGDJG1S
BGwpTzdeprJ/Teph8hNKrt251oNi2WIPLX7Sqho2/0T1p52dd1erbyOr+x18UdBq6qXK1PekDFp3
xvr3Kju8WPGiHbOxwbOnFyGUHPWSaxYnb6yyY+M+WlntQrVHbS0Fpcslz/fO7HkpEykPdaLKHW5f
LEPc0aL1lWwiOrujnseGvo/lnHgGicWxBSbVoQ6aOaZqJx7OcwP03XQR3kCDHFPvFVU1xveHpJJH
zSGZW66XVl0Ti1hCejc/lqG48Ct446MJcL8zoIApEs7oQkTWKVMJsqVfCBKnT7UG3YcmbBnA490l
E//UR/z02QBnOLdocBD0wrpKX8TIBwaXTGuMao+P2wM5fzMsbmV1iYLo1g+lq39U+fA19ChiRk1q
B3Qiln2xBmPfvXADgkcwY8n7S+byVHKkZMyDcIQk6Xl1g3q+MpwXj2PX/srzmsxbDgDAs/k0APf+
yvKzk6QAp9Y6CbN8oPAa926rFQ8wlKp7Mok8Q7w5nbL7Pbaat1rYrx1fKxhREJlTNlFGbLwiDOb7
1ePWDhntmKY4DEE1hiZEwIXsgRi0lyzJg3H2rgY+zRcPzIB21KaRZaF30GuQObnjMZNkcPyI0H6O
S7Y6t2DAmtrZQTMHDEMNDheNZux1wonEcl6I4SOJ42+rAzhij8+RYxHarMQbrcr4V1c4a8VcYy6A
kXBI7JzHS/JeJ5rxlNfWseZivZswWRkjR0MFdcaWvBOKiBtxsvkl0tFFCD+imlTWTzjhiLtddyqZ
1Qei2VhD+rtJQ2TAzszNYyjOYzO0d3lioPnyfrZMrniOW8Yd7AAQx9eA1laMXdwPfGZXPBtV52sW
gZTCJWWSgdYHeYNdwyBKS3z7XR9MeJWaYQYZuwmUpE8kbKY/VXe0F5IqQqEhNPiUtsUVtZDkIKvx
vT7I2wQdP+hkByFwSyXGM38zK67uZpOMpqV6fc9jOyDgx1ZrnzR1ydNF9z23YJwOh7mU3S9vrLIr
eq6DANu8uZxe/r/M6n8382VK+j+PfHfq3/8tr9qh69Q/Ulb4t/4+9DXk3xxHp4LKkZ6J/OL+F2VF
Gn8TG7ndM23HcQzT4Ff+k7Ji2fySgMGim8LSDXI0/zX1pe1K0j7lUT/lGAIqyv9p6usI45+7pcgU
M46WjJ4Fv8iU+R+nvo0HkV3x3/HxgsliJr/7TBDcuSN6eHMBO+84KcZHV0dJi7Xy0cnl96qmjSO8
EiyzUCFlLcIZ1YyezVZe8pVrmEp+RgZzNZLU/aEGMOrOz1rr4vidtKPraojggM8XG43Ve5L4OeDN
LtuyQvfIqi5Lx+zE3ubLq6V9wYneOjq/5CDO88qRtCJ84S2Rs2mSOANn55mlVQZNBftwqhVZMmnQ
kF1zQTbR6bUUKAtL5HZ0kYE2cY12BDK4lyYHgFM0sDg/KtfBD1v0TdA32C3aZYEap5s3I/5ZUq0S
9ZQyonH+ah7pe6fjq6OGTip5rKjkMNwpCnvf+otd1x1oMm4IbfS/Git9XdruYSq/JnuAqGqAU2MZ
MyzZBclUAXal1T6Bfkqy52xM2Iy6rb5x4NACaJ153QYJk/PZMFFjxuJHb9tgLzrjWjVO0OtmGCf0
d84ZYwhvWs+dzjjYTJdzTNsQN9PvjDU+9dzf1CFq/l+bLJGJ3eiDFKOJJ4qZH1BlwjeS59EfsyRh
iFmT5ndTndsYV3zsTD9N92JIqQfa+KOkbOxd13rzAG6RhMO46xb0/2r6I2j2RCprb1XdPbSujVor
H6akJ4pMnCnwtPZa6QHQsCZskpqpLlJ119Tz5UfBzhiU3PI4COBzdbSXlfTmnhbvWuIIGixgghOS
KUHuN/p0n+YquiROGhHgXcnIdfMLZuIjw1VCovzGXakZL9u2zWTvCk0k0AfrM4my4WhyrVILAYCh
HS+eixBOTmzLomoPCLRV4Nm6Ysdnjh3vyZ0SiTVQxXNqdaOoeyC7fm9Azw7nW7WW1k5rYTzMCr8v
hTJu2Kn0u45gRuvEcSO1fmlufCsWnTqJyXKufVV81Ra4TCt5KCcmsn2D0S8G1+yzR3DYaGHtYeC5
Uo4eY3/sQ165M/5UtR+KykPq3PxQJiQW9LXdpGEvi4cfblTqQaJ478CVfhiR+y542kLFaQnkDCKL
IAenIyi1KazN07Kkv+YWVZub2GvrZgOBK/Uikt7bucrQeF7cK+ERKBF2BON1olUxGc2ZkSzdYOB7
D8LizsE8bnjskv6ocSfdS3eq9vXCxJxRV6tmM1xdJA2QionJW5/LCNF3c2xRTbT6k66+G6tPDuyi
zI4znWrWxf5GN3QvSIDyYv/kNGheR5BEZyAYQYTKet90BgOaVfMOFZse2RrjplfnKq310JBioZCM
3IHuNDgfD72tqoe2XSpCLFPqVxzMDcjz11WUj6NBdZFVp1uAiuBtP8FK63rr0ZwaZAWWgUSryNAv
xotuLxPkf3JVhLCe2Xw727gNRE4UzWoXWwsQ8kk7139oZI9uZCqvc5ra9/iuqdE03xANdJSS4aJp
S3ypSB8jf04vdum+Lj1HZ7OyvtS6WmfXygLD5Pycyem9BhF/0aknubDkI564NF+KZNIuvTG4Rx5Y
6pfS/tpM3nxeUuFbPZbqzDBbvx5yLlJeJ30rhsKRaY+1V1fndRTFzWs5H8s4DWUB/imNW7+kxmeH
z1Tf9+sfqxHrqYYkUpANQMVOBxjid20FxcWqmhSBLaNFI4F6AK+qIaiYvTXbo1uq5gcJ6U+4RNRZ
reXWeb+z3Wm4Rvgmdtxo9mW7Dse0gLtk5+2hsfBiZmkfKtG+JOahwx1I31pxrYZHK5rrA1+IQZtW
kUa/Jw8vy5gjbJKw2Eyx7UpdEO1F/A6/d+p7mHVcxmP30i1W7dsz4TlPoDKvNZc7j0xfm65ReHDx
qV6Ij4JQEc1BtGfHY+XONzMJ5s09FoTvlpDGTp/XtyltWQApLnUV79sUn6rZwssHriNI2vVkmBUj
cfJBu3Eauj2WFuBU7U+VNhiYY4POOnd4W6v5bWnMDtkAnwEcbPRyFy8AKpkUVHjoXZwfetwk+lTz
GaAbNJRhQG1Oya2wwtbC+EF9mrpEPS5LN7Hu2Pzu6TOrn5b8C0Y15konn+5diUSgNHDwhwTYAdfU
QuDJaHfGV+0YcditFsSitOHPoCFdxI0cTlyUj3Debs0Q2Q+esH8pDvjG7JxcvmpHG4q7IvLwP4JJ
NamE8DlO7zKqTHC2yPpWKI4Bqsl+NB3BstjDc9sYxrGrqGin9X7wrS+0iGwf8W6U67hcvJR/KkL8
p+RYx/I9d2bnkA7epQOvEFhezgbBAmSu+EkRmMEXFdmdlKUTWlb1MDh1f6wiw+9Sd4EMLFgBlyVg
YDZ/FeGa5v1X5rX2hlsxw6wsngvCJyEOyLAhycHWi0sKuiND6q6D0izjaz229an6qfEAXCYx7qlG
K26wiiiskPoRrVvuEakfTZT/B+JpoePlIoyBJvnmknxP4xjTK+z+tl2MTSIfzkZdy3AEBCSj1AmJ
pNFbVo++rOdH9rcZbZJCPa5IPJj6QNPBmPUBnKF93CWg8m0d/jGi88qUQmFxv3aEHPRmS2NmzWkW
0+96C4ANODxf1sZAD+IvhNxXhHHczqCBupuuLHFXOiiQup28pyg9FVxURlDk5jySmjhE/pBMxjeS
/xzpd2CShpcVfxvMKapKgRTfFXbkz27qnk2ByVnCEwrgfcPqMqBtNjL6djXwS/ngMDYuS2oipoom
403cieUv1ruPNtLNoNvaq1tc6Vizfen0th9FzbEp8x/UFJo0/Tb1hQ6Ws6in4Z5cWx8aFXRzvTcE
mHPmsUPcvQuA5tdKZfO+IMfoa+UTgzum7sbanBI9DjGNmQ/ujLDj4fTgU0gN3xulRMic+O1dnQd1
KXEvVNssasAUlG28omrjAqv7acSVR8EYIShNv0USClNPTizQ7PU0EGZYsrnhOR8KVAFi8gjxaxYf
S3RnMXKwK7ZfHkz5Z+bKfeLyfBzSjktuOZ9MB8Qyw9YZNHDT+JEBcmLVko6phifxTdqcG1aMNQ19
iU1+xqYMfsNaXoD00r7jLBt3BqPhsLDfyz90XcEHWZvlYOqP5YzaL118dSBLVj8bs8+BsdPOTHXa
7ilzIbNQj4EzI3S5cbtzaJU8jsWUBSvBSNYjg3nGLceMfeNwZsNgobpLJ00NdeA60wxIe0p39WI9
aKwV5NKY3tFEgKaYq+QBAx+5IxImykwohqi2CUaWnFeEg3BuTYdZFvfLJqE6TR9oaYB/E1jNwgY5
9t9dDIA31zB56oiQ/8HReSw3jmxB9IsQAW+2JAF6SqRIuQ1CpgXvCr6+fg5m8Tbzpnu6RRB162bm
ScyPbNTRA7BCsQtTOlJYFq8mgvSEy+U87GV9nznn16Wzw9GfBUbJMDiJiZwSQWx7OWHyyfxb2ghR
V080Xzx5WCOtIbu0ITjxHntlLojVkTyDVctXfA9YEKuFY9G/VDh8XO9uepYJZtREHfmI45IHIKo2
HpDrnARpTgKZI4H0Ly+9ToR7xSIC009fMpyKnZUoO6kjYJTLMs9ERYCv8plrCdjkuzk34aZOF+th
b13tWvNrF9nRlVAiu2S+jo6C5zSlI4LVOPSBW8TiKWhjCxh/39t+kYzfomITYOg55OkO38yAhpLa
uBrVchJ+Qrtm5aBu44MUaLTduwCRBjN/se2k1MpX6GoydPGTe5Ae2noXTy4rAnBX+txjkoxt75xt
yyEKWcDWE6Jz81yWVfKstXjXoRJ2EMga9HmEVNxsmJ0ibV6xqVnricvgRcnTGbadr7R5GnQTlnNo
Rdsq6xZ7hJKcCkhYSoz1pYghAomc3Y+tw62VSY45t3zqLWkE7E0JGghAPCC5t3UEjU3obYRMxnRq
4TDBFLBWjdnbqLAcAIgkeCoKCufc6QQe110bFuXHYuhQYmjG9EoZzAY4WiryeDqc5lOEmBUI7IW4
M72LTtf7GlsxC0setdJx5Glw52ibacWPReBhKoBBEUjBxrM18hZngRsWm7acN8QwtM0AOXMVmcpL
YlVvYcTaVPWgxcs++07ZY8/Q8njtYqXICsc3Oq5h6dDQLS8ehaWWQYTdCzuNgYmTe8FGUui24TqW
1c6atX+q60+lmUVbWj6Y/oCHOKSXGtmMNyk9nIAdfrAGmnoqJvj6XvcmXJeIkx1/9cJgJuFxLMpG
2XUWnmZ21abfud19qQXbe+WzLdoKILe9aWMCcLmuwCG8W1w6yIpYzJ62d6GJ6lrbpKNjmF0r3FKX
RAkGpAO/4E5PTru5pznf+7I4WFP0posKR7hrOz5JIT+P4gkoCBDQTM2fVJMeFLhCri5xM7oMt4aH
XbN1ix0A9q2dkXPoi+Th1TGfOECsUXd+FWijjJewWDQc40aefTgDclAkX+Jhfu9C8hNafZ5LvKp6
drJclRenvJte+Oqm7NEoQbq5qsftTuHhGbDq2EbN0YueEZYXkr2ryP4fqNK8tREOPr6CW3sEmtWj
3c4zeqEgFQyCe9nOOVn/kriWg9Q/qpu5jz1CvmkUjC73r4QeLSM2N7yWQrgbnu9yFqa5ccjdKOZ7
6mhUBytykwM2jN35HeME3qMWvdzLLb7yrj9PGwNjPzlu8xV0yqvt4DVHk5AHBsZ91UNzaFwV/Zti
mbryoLql1VeX4i7Iy8neeAYc0wJ3OktDNAiOFG161PhPCI+gSIuheLPd7MZr530cTvHoAeCE2epw
w+Bvl3g7dXAOlVv88BXiwoXrnVUBa1IG+t3//3aVjuzYOx7VRO175DVoBwSf6zPEAm+TO8mwbnu0
aIX3GZfzkuwuhvf90HvFiZ7HZj2p6PtwVrkYQlXBwcvFJJl4dyyLdIR6Dwra3VS5kMeuA28vbM+s
wIA6DMUlTBR2yPmyOU3EvqjaX41KolWRsgRqxxpZkYVp25X6Di/bCy+WrTWY1jYBSJMBz7+2NVJK
K9hLeeSY/se1cBYMl396MVyyaJyfSUhlOcFQy838coymk0aNK5GzIfS6ZdFOMtxoYX0O/DUdhQa5
1HxSba6DcQ4psI4GhO7cvKpeuYVEO2y6vvjFjdazy00OFTiETiHbGI8oHTIs4SI016ppS4SM7kov
TemrRXY1xuLZQ1TF2MVPgLgskSQN40mPLNXUvMQUv0rKfBc1qN+Er+hiNai+UY2POvOKncLkFqgW
DXG97v2rbfiZUqOTeJrSyJ/FgOtn+E2g0F+kQi1xRjg5Nc/twAkIz/AzRFPn10SnvC/P6LerSceH
ZKBnFNzwVmPE5WmOz/SwX0JLf5CCJwqXeQ/AdfR2S5U3TM8gxBzd10HGyobidd4paup4BN7Scwpt
EwtzhH1LqwJznAmTH7tU4+U401ZeK+UdP+/fgAYadgxLFNAxSB4Fd3rZDx98Owpfms1h5P/IikUb
EVaBXxnMePtF9pBtVNZQbLRopNmxnmAKD/SkidR5dbG3CfC0sWZAl5mfuBpuLFXz43ki/0vRRxVK
SLD4qHN94D5h+pU1XI0wNAnTQQrN3L0ZI9IIg/cRRiI2Yy7NLiVaNA6HpPOtCr+RgNlQuRlGJIrS
2ltKfB/kCw+nFDjVytOs7CmLgJ7Mvm4CMBWNuVgrDU4y3a12lcFFPDFfsYQeXBaPOydr39rOK3AG
wIaLyqVbKeqddeHFzAmswKC7UDaPSLHVVTI3XKMRBJzlsNGoQWgrRDariS+myQrFHDtwwlX07FIN
c1F155j3Rf40KuKa150/25p9liFsJp0J+mijqKp6LY+a4NpDEDwaz0ZC1Lzp6VyjKl4j6EN7UkQM
WcKhLPgzgc72eJSLYdthrFjDCOooeEEEQZH9RvyUweRyKOWOTkNVMb0s5qw2xf8Gp87caLZ5IZUP
6FaYkz+2+Pq6lGRsXxvDoZjnpxT/xEpPCgdBLazOLGyRYjUKWD2JnLOgHTGNPA9lCpyQ5S4r4YK2
T6pNi4zZxGntr7gph1PeHWlK6jb6a10vNS329DT2Db8L6X8ehwEDj61zTZnd8JA7r6y3hzMJpHeQ
TvAedOUKDbAgfV48axyL/DlBr7KbDuiCWZy06HAG+5Ks53o7SxuiQbtU2fFEEBE8uypwQFkdy9l7
ZaOMP3Ng+ZZTBc8PN94nunaubLXlmROLcg+bzKkTWG1gUfL2UpiOQwNDeODHZC8J0LXsKQZwRNTA
zqTxnbP7izeyd/BmuUsGtV/pMG18ySkBmIbjSm9drh/meMwbGFBppHuBSI0Q4wbudTTmHbAeVoSR
nazKSTqBIKa7JHYGjueWuZnH6QKV7RhTAsYLmvmMAPhXNRQntCWx4RF74ReDiDUjbhjjTO2qSahl
ViYLUi+lf0UnP5W2uGDteWnIlJ4V/FNFJEjqeL0ayNS8DfHAFtgbnFVTbIkyeYEqG5t9UtOThiqO
jlO3F8ss7k33UFUEQ9VRKGVTkl1SJEA2DX1XFuFxJq+30RKi7SFEkayuzKXkL/Jl9jUPyO1ZAh6Q
eAm4FE7gVYwq7Ur6cTGrB/yF2rOqMmDrbHrhOU0QVR1k8UkI4mIekD+zs3ypHwxFm4Gh4iw12EPi
Uz9YgyQ9IslBxNza1vYI/yAhLEUA7RX8AeIERdVj3vbPYUVMYe4slN/qGU4pCOVhcV2Accpt2EVV
0m97GHErl2w+cAqWZW2C+iGt8KpP6rW5CnTYvcKuEBA3Rku1lBs8T/w81ehQK9ovnIK7y504H40/
hWGnCCUmMVP/1B272CzZ0nDwjmK5tA4Nnz7dgGcghMNhFtO3MjW31ER1oQeOodTzbOxiym3uiLR2
QkvWcCq8oNXfqb0CcTjB6QAcFPsFsZqNSEiMhyJriWrf9RLcumo8R/rEiGHo+5LylTWBu+VrRvlZ
0pFO0swdEa8MmHlJSUp6111d3T9bi/uFa9YTFshbXkTHIYf8ARrponHpXde1817Uwx88EVRQis03
LNM5xNgOmHPSUmZMP2mp5PiOJa4nd+hYnSUxJr+aJgppSm6PUo0PglKWzQirwucWTWPvIvvm7WNy
NOy33G9FYZzF2N8ovtcDPbMuugBgRDzdXgtzNpebnkrTTK4Fuv4mpuwqBvxmRm0f3LyCij0yjtUs
Gzn3gKx67oHykmRn4BJuKnoX7chigzQ2vJ+R/WUptoxyA6++ztxRiMRGlelidsubQKSxRp2mQQ9Z
CGso4eriH2jK42BSlKxTPAB22pcxk5tumMNmzCQjoYVTp9a5ABLBoh+KDklaaJG7QBnFYNwb/rrY
S7rZ9q0Mi1cPaMctlD3/HbM0wIZ5B0HjG25v3gtcFMudRUXjrhnTz0jLh+Pg1AebgYYz0ftJKeHZ
MfOch6Krt4VdJdxHaqa/nCc9T8YLXgd4gQnMKK8m6wawA1MURVZr2PZxUJcchIha5xKQA6z9eh+N
FMbanRqYWqa9et1vrxYeF95QbDDjKAmIINfKQz8doq9kAXESx04mPEhs1BwToICO2Ye/obpEZNBs
kuRvkr+p9tNW344LKPWDeSkrLnb01nQUE6UuW7iSuu62EvzZKRvDP/HmZMmXCCN3Y9CmxdzKJXbS
U+ukqvKtjFAMEkMLhCV+2zLCWVPgXqusSALVtx+Vx/dbhVw6D0rHtlar+avzla7IG26Alwei0E/e
oGZb6tmHqDtGzrTTSvvLaYef2io/J6vr106vv9uYWoJ/3ag/9dgEzqlnoF6UoA2wK9tsxYZ6J0T9
oSVyvHrZe70QhxQtYidU59NOT8rtHCnOwcFGmdYa+E5b/yZ/by0RHWMLu3jLWP+J5VkEyehw8Zh+
3Y6hubCN8ZSn0FQI9QzcDmqDGAXHbgHi7DwlNcke/Y0njhNLgOvCzviRfrHmgWWB1Y5QHas7fg7m
59ynb1EPcyClHSnmzNMm/ngD9FM4N85e8hPBQJ+feJ1gMZbuS9/EQYnvp1z64mlgiA69iCGRRcqF
BTraSxQ99Dw7EvqSCCjxXxMDMrRaOn7IYPAHHIi2K1LdOk33rxLtzcjMS0m1VzqQNMvbuUZ39PzC
0NyD0RS3vGyWPoToj/34ndHYCLDiRUfX5M0GPGLX9oCNBgPnk0ivCgMyvjkjKMDhgxwEHU29ctBS
AXHsbIQvNr5RZpY/EXJjldWnaQqbgwWZTroAfrTmaagtFviZ7RsKbm9Grh1eWoYIisjMDthBwWqB
IOWj82bnTOKuhELZMeqplTgPick6Qgnx2sqG+6f1nRNFQswBtJJnyLhlwWvNU6ZbR6VSNeomyZ6S
711bAERMY/J4kT8WLoBIdqz3qbVvnU7t+LLS0OMlDcUq5cgPBXyqsF4IcjdHR/O2pD3xJAPWMCc4
91XLMTYllgXO4Kv3MucaUnSBqMbVTNh5fnFy9Zw799Ixo3Nb4MDuJD24iouRM67OQ8+wnVqckr7W
D1i6MCOSn3aLiRfhJ8uWk1YVW5O4aMXvSlTpNCavuIJXPVcLu1wyevU2jIvveCTpgvkRCIOsEY2m
s0Ndo1fSypnSefhasCVu9FvcGyc0g01l3EyWwgRTCwVSUIPVkIlr1cHb9GJGFrw1KcFEkbxm0XeL
jUth4F1OwholVkOlL/DZiKew/BjtzwoWX1RmFzwc4Lyzl4kPdTDsnRTsljlIdzLWD4qmPApjXEj4
pDVTPehVdDsRsh7V5hDJC7kcEOHSb3ZxllprkGUqiy6+acC2Z2vDGf1RuvafR30GEJnt8s+IP5Yj
a8W2ulL1A/Ww2/Rqc46n9uJ4sJ/Z5GxnIIiR8a8DaunSCehC6huHXw/Y2RCDgEVrQPpdGTbMLFe9
toQClVZf5pB7ZTzbdA3WRJNUM/qZ57/GsPlJ/LXlZ85CK/VwbETVthre0+GkUjCjxmx2owySFcd3
zlJWVz7LKny39HzT0vKCWM2q7FVjPY2dghQTyLv9OIAbniCB1YYfu7hI4KIRGV0TtwfzTmAjxL/u
hCDWQXmR3WgdtAmXNPuP3h/qghZKFzp08jzN0esMx9cjXY4Z/dJSUkCPc9CxkYx8SirwnJ2leDOR
K7vyvfRIDCG+NFq5V6lEdHAgZiWKTfPXwwbru52uD69zzDOebuY057ph0/RKnc6svyLH4bn+P2QS
rsGrB0Ovb+YsC2g5CyoSRFUz3WM9e8N/SAKWex/7FrICGt9dQHEyfJ5Vclj0XBq7ODI6HIY9WSKE
6HYhbI3XjmWP2X5gll7F8Fdr44ksERfA8GiY85YBhDdazg5QC8yIODefHRcA7WF37qLo0BJWb8V1
Lq/s7Z+N+pIBXPLQK+vm6A13A8aRRq5Qr3al8WGN9Wos393mWjgpblWxyUGM0E+37e3buJRQM42A
lV3RQIShfvRlcjZs9zlD0uASscJdtlLMcKNqJakDFrqNhIpS7bXsB9Ydm8wmMK0va1z43wjCjvrS
477U2RJ2h0Gjal6jiWKNH4nFP3V0o37JqAceMPHa0OzoIoHM8ED6WLibxJrY9Be0AnR/i1Rgs+GO
rHaltsODARglko+DMDFpGBucBIxOLpkN5s/zWN2SIf7puZDwi+4jfXCJAnCiLI94TharOLj4DCXD
9SvtxiVuhD+Q4VCKa5w3cXetDS6PMGuJtJsvLWfivaSvW20yGipL191IuE0rOennmmekN5Y2ayik
pKrL2i8aT+zzfpivLMAGfu4dLU+4zFMbI7eZESlpqAKQwzewNd36DKMvSc5oWRLgsl2bhJopHOgp
Y0zrrUrEotbyoy6YJJoRJhYbb/64UxNvY6memJhQFCzNIutpfiYTpO9Czd4rVk3rZOmKtiJoM0oH
bYny8qviRazZJV4ju5r8euHb5DRqguvxbbX/cySMJRboQdRwHZdxtakbsPe4Ezc9lpq4io7tI58G
LKfUvYsvg5y3RnylMJqfHlK7G/KsrIQScTDpj1JotCvTI96nurvJx5BsUaxzyHBAGHLa1NocpFP2
pdDWKg2L5aDEU56a7Gabd5rat2FRrNKs3EM83o86bt04sdioFkcspeskfTbinj0MSJLykb+5sA3E
bJu4zYaTV4I+6Bd7KXkK0+b2piBWwPKj2YnfhytT4WxbD5NtIo0NgsmqdYwrat5+pGtvYi9kG+oW
ptk+mZy3yYnwGyREmXT9rBRH2vx2I73wXGG/awHO2ZtXTqbxKE1HmL1BH8+H3rM2dj1+tyyKp7Q9
zm7x3Irp33BAiH2tRfZqF8Q7vYKQLDaECVsAk0ERfw+wf1Z9YkFrSLhqmrRLCmfy4/4xkVq0qDDG
h8EWmeCvNsGpHbQTyjvBWGPRhzw6eKhNbycmPPpuen2bO24QxfqGj3Upegm6+q0Hb+HM075W4MXq
+ZW5/KJxebDqb7PDtDE7Xw0dVKupwKzbj0xwMbWyFCSS6cM0BpjS1S5tlF4rJw2KZoboTyhvbVM4
EhvdA8J1IC0eLb7o5twGKqWqavFVJdWXLu1vdbmPjg7LpI4Gkgl2Kn1jQRyq75OJBcSxm00RQSd0
lZPFGWx44REcTEmQuj/1yaCdsU+ge3c0HtS5+VYq7kvTaOcGtvpxaXsBR/AMf9rbkllsieHyplT4
KPGUNwm2YiHaI1l/m4Zlf87Yf45cuAcjCqhpJZOjZe9WRFOUrT+RBNVey5rtT3yni9Q+DDnzot4j
IsUSkS736HpyuYgpQ+pimm65DBC1lwOuqZzNQeAJy48rzrKxvLX9vtD37CAJ6GzBwNLIha/Nu05s
AOmLuqdqy+9htzdTMV6NUI8PzZh0p7Ksz7kB5jylxXIp0rTWIqX1xPSArMQZD4eB8Zq3KiEI9jet
mT3ZhJC0cd6PmoPyb65H0YKjxRLGf7sZ3ywKV6kaII6YXo3526ANqDWVYMqdlcGrYnQorXKKMchz
fTVN9r4R7+17ktxUXNFjjddzDTbYquS6t5HWvDWazlwfqBMI9O6NqryW3Gs3NXje0q2LzSjqz/Pw
kfYk6RnAckcNdAuZOZXbQftwpwE3FxPE58xoSERthEs23QwVTLNUN4utrc2dNZ2x25HVL5fIkNFz
k8CWIJSeokpE827OdQ+BHo6eTbbBC4ufHkUiF2BzsIPkh6YmDydTRsK2/VJ05zVfwvDkQsS8lJN2
UMAmZHDfnKNLiSHeLqdDBO/DKyEYy+ys0GjBdi53DyB/fjQMmb7RkIvjinwpm/ajDmd7PZbWxeb7
dhCO4q71xpr8YvI2Ra+dxjy9EON+noV1g+l3j0K5JbN/dnAAEX1H+KaLVQ8be9unwL/pcCvSD51J
u/G2ttluTQgUpEYtl89XBURmyztM8XXc0rGQP+tg4DFgnZfLZ3jJqu+qPU0WyaSOBpfFm8XZ857H
zPowZ+cEYpwL+WLqbhU6GYe51JwXs6NpruMspSyDUa8dPWpe72IxxpV/ah8+ZSQQNJskOHmUIuPy
qs2bit3dADoQMN+6MyXVpqVvNy+qIs4e+l6nmY+aU3Um7JqxLVvXI6NX9TNR0M6GM/Dc52o4KoP7
lBBe91J28/13jZDAlBHIJYQvETu7Gtvr+0KqzqObrTyXw7RVrS5QARdHA2sOGXOudrt6QMh7eKri
J40gBUXLWGKjCQp6c2YOzlcpC1/ttgIPvsD+CWVFr18WFr+guqbCu6ZGINX5pVG/NZVo65BTQUHE
DRfvZoYKIuorRnx+j3DV4fUi00Y0GLBIyRJlGjedVDa2ZA0hdtnY+CMPCeLnWuAz4O7lBFMmsFr6
ovcbXIA4qMYEhYMRXTiPCIAFwtIyfOFbLluySWq2TxcYojeu41Q819AuIvvMph/9oT25qtjhfvZj
aW8j5Mo63w+m8zI4zRpXpm8j14as3kgtI4so2675SGZ0Qeyhjf2vSLQASOq6K1HMpApRssjkAeXM
h2p+RimyUakZTkFtAgaFiKhMh3Z6Yj5mS1WeTMC8TF6URYA6ciWpyhbIyqIQ1/Ut96agH+tLlRK3
HVIYdrwZpfaS9amJZ2MAWES6Ky6XyphYPKVQJ2UCwBp/BOH5tsHr4J1T+RzhuVyZ1rmzSSCXGd/u
nJAmbTzlsowwtk41+staOoNb6noBhBMKmbtdO3bnRgCURvUB8rIiwsuiMz5oMvMJTe9AS5C7okoI
pkR/TPuFIBGSlzKEdlIq/LscnL95xshQp5fccu+hoZy4aYAgpFQankaOCUGPDkyqE2xEBW9cHjoP
wBARwQxA+ULjj/lV6JiODLd6zmCwqi5OkqaGEaARzQBcL0LMTRHpoGc23zu+XK6mnTLBdEGldCLw
V1dceUPAMycqXfm6CeaAMkWumyO/bYFnqq74Z+rxT53Jm+LxpEmobuvaQfHYWan7Bx33RIOTF8RK
/BoCN8aX/C4b5WkIs3epVXvsCmtIT3zbU+swTq3YmW1zjQf1VMdI7Dz60WAv9dftrcV740fJwx64
tEWOwgt5dpuN1MDbAv7VVay2iQmCc9BpZaw9mgskkidVca6XvUTQa6jYePOGTy9/d8CRa3hNMo/l
33jibR1QPGI3Luc6eTl6WSkOfM9Sx2+QJ/X4taUaAgPwGQ/aYiVzlOce3WGnx6DhchWf6dxr+LDp
SmHTHLbiSO38PXfZK6iiEpuu+TF6Ij3tyNhI1DptWzpDlz7QVH4PpskbLzFJ0VnpNZPub9y9WhIq
0kJ1gT9BeO6rVk9NhWtSQ7mafzH188TDsgCtSCio2WqG/qq3LKHd+pOCHj8zm52JBEE7Fkrcz+QY
D3hJW0vmKA4jaBrv3whxlLd+x4CpXRySWquWkssMqQ569IBdFqHvzHI9wjPj7bQs82dt2mqj85Jp
0fc8HLM0VHd4xA4UcW5Eyq0yn+BikTGakyd0IARhvI7uGJ1ovHR2iTc/K2oGLjLso6Oi8aR22QHq
M1d7GDnVNO7cwdw6bfgQnmJuMn5nk5Te/wBgA1NNr9jFltwvm7tYv/O+fY8mah7cUGNjOirPdcet
zMKF1ZEgZSRiUxIfx6o7lqWkCGIU1ziyKDWq6zNXjD2JtFtD2ScVEHAV2mJXkI4jHcW1WfshG1mS
T42xr4t3ddmf5FNgWNoR/tZTkhm0X9FaNe6jSH+Z+nkXq/PWaOogqXAESB2PU3LE9rxqemPj4LHB
L/VRzs3b2AAf63oV4ve8sab63stybxg8YwYMsK7bOp3x4H8LJbAMgOb4iI1QX+xDi7Kz0nTMLZUN
56Z3iN+OQw4fZ7h1nuq7NeNNGO9dNfmkq8GiLMa6MzOfbPnr2kkImkU8kel50rLQXBG5eeZj3drp
QoQaThIDaJChYKiQvJeeGY5jA01pnCr1CeX8qFnl2kq9k4jrD9p2gLlaRMZLZog4ZznqPHWFRhDF
fqqh+AB6we6wrF+pHAhR5rwmY1jejwoGkKnzrpJQN1uZW5J94wcgADmxtoyy35XUu21p4v0EYc9O
KGDKvmALxqnVGsfI5e1qWTS1eqhv9mBci6I66Za3TZPfjGLaCqlAqK8zNumBTK+j8/FzYVTjjW7a
fm/WL5UqbrIeLxMSs8nFufPCm93QOWQz4nE/ivqgW1B5ybRLPVp8NCrMm/BmMIxNNSBa8Y1Jahju
S5eftMdA6HQiQnnC1fPlkvnuuCgahC0NyQ/QejPYABUshA0lQttvV/VwNvpTWkNqtaONR1zfMZJj
pcSH1uQLyS854KGgSNIMH0OkXjyKnFqOj0w/uQ4i3jpT6DlIrH2LqFsb05555pl83wmyHNFVtQPv
z0qPjVIq/L6oty606NpJnuA3rJVKbDsi72I07rXhYikwbzFO8nhS90n8SHHErXkbdM4hYRKpVRwJ
BJ7C8q/prItkGzQvY6Rt3kr2Vb4mq30yv+aJuY86DRZEae1M7VuGJFPmkV2c5baHtORtBS4iMu2g
NKAK6PF9yIkRVjESZTnE9xzTOWjo5KpEFcSKq+pmHylzAcibF33s3rU+OWm2BHvYy/wqwdQhAd9m
5JZIlTs39O5RpmzIajLfYZmNTdWPXsIFf5IivZizeJ2RfKGC+F2oHEX/o3ZKEA7vGI4CD+VAi5Vt
BQHDnkbwlJxPdrspknbbC1JNuH+l7L6cgnwmzsYD32qWPEm94y59tNMhwIoGl8aNjiUbPQduyWxa
sFbIWq/sunv3OjsAmE7piLVlpwAWjH9lAJ4IbDgYvX56z3v30Hfh8jDSq91OzG0UE+9r1Q5Z0hYH
ZXrIZWXa/ngEXDxuQrabnsIc61+dHYvCujVefBja/Ba/xkNy9MK3eqq4n5FwiQhbTUspojmPXKlH
/afzsC8QzdoLQIurEi5XD0mshjNSMl2TrpLwDseQRwoMNqxUmpBrv57mM2Nmg7EaMxq6nxOUQE/p
5HAfPCNZ+GxqTAc1ni0/tDq/px9w5eispjqHhaSl7zvgH2VSLgGKhL2cjBbUxosTL7sw6Aru8DuC
PTbDXB5BfhzadOAB7o0D5Onv2Y1+CoLGhkJNqMOJ1+k2hZlLRhbMSUdtERXHCCmT7+Xx2asQlFzL
ZHnLy911TvxM0DfCl6kC4WaAnjJx8GRZ/K7pOBSlnbfMyljZc7nVJrBPuZH1YHzsCzMdnjJ7jd12
XWpiVxSAmPgI6p7KBwNwnaGbdKVo0eQ79QL/RAE1DG57iL8gs7uD1dnTza2bh5NMj8zFHpFInwmB
vsICN3zY5tzbaoA1oSnvIcZKx542OuwZbrXWN++PxwDo0Ko/J5vqxpDLV9EGCYTSJB7XCza7Ih64
npX8Gxv8UtoWGK7iOz1NkRBVOGQIF8Pn+hU4AVHbPsqqerIsimHDCHt2zNdkZhj3nkqkZvrcWZQx
p9SmfjJs7xYqEZU62yl6iQ9FkR283Du3JgEnxslQ766zxfaMJjPWMI/a1i9zdm8d6lA6lv0CkHfF
qD/QMz/WwdypRw0ZeG6SRz0+hLOgt/aRaz2PVhR4ZfrqKjN0LhpSTXhAItee+kl7giSxbY3YQfpt
Ancp9Yy+LfMcQ8+xun+pSwt7LraT/i8rDjMObhs87gQISYwPBZuAQHYaAZzZlNBwTW+42dvUt9IU
yVKI9RTsQh9ioblOVYE317hTm/nIdLpFC++ko82oFQ2RJjbuvkGmiBu6BdL+0szagtJ6jfKbPcL/
yLINB+Y+bsPfClhc4Wgbo0cfM7IXbv8YctL7qLRU6SQ5NLGBlASay7ZoBF4n9azBYsoICg1Xej0P
TTr9W7lPBEbxgc32m8J6aAQji2C52OutEyUhI9uy6qlVjV3IPayyqrtq1oe5TXZTY73YWkY9Ok5N
+npISDQSQ7e96zqHvQXQ78VJU2xyAnSmZhxTlzrFUvt2DQPXc46ZKKYyp9PogCwKICjmCTLPMSo0
olPFazSyoFD17IK+/8bO9GS31hc1tIsH3u869RaqhT/GrFC5cfPC2Wkd7WqV3WJWyaNNwcaHM9XH
Gh5w1V1oNRydOMoM5yfWuF5OZfaihuE216c96aId6HutVb6chKeJFxMP/NPotIeeUHsxIlXw1dDK
V7aMPPj5PWkixv4w9g2uExE3s8kaAq11WPV+QKj5zkD1SBioZRP/sLjZt0Z+Zvz/EyF3gCSmmSlf
lrJdeG+16jo03Vqp2z94LmfwCbcZ8yCmjG2tK3dqWTZ9qmzVOuHQqY76JNeF9mFEBIYalzoyrQSU
S92oC/My1F0Nk2bzjSP4C6NGYAnEPYs4gJJw2VUG48bmRBf1IUryTzpzJYzh5gX8Dho30mA2lv+i
PnsP6/yf6VZ/7iQ+zJDYYts6RDB4lbfRJR2RQdpbHEt0JQSuhNhhEbG9J+6hk0laVueFtgMot0L5
fINgdUjyEf8snxPr3qK0uATo1mpMQSiQJ9ikJagmO8HgALSRjbJ26aLxbw7tbwMpqQXAse0q9UXB
fyE6Fi9ZeDId/T00+5a1+PyRZNVpRgAcE0F/Om44LJHI21sDZJOk3nXBWhHyXo+cMCmLtxiUrQc2
FASfXZLR5fKbS66wGf10uoXbTXNIjunx1VkMvHgvBT9jw8B9gq0lihy+VyylkRMqIozzPWfiA5cX
Dpw90a/u/MfRee02rmRR9IsKKGbyVTnLsiynF8LtwJyKmV9/Fy8wmMHc0O6WyKoT9l6b7XBxUJwO
ffQ1MQIl6ATKAXaDhcyI2S3cplzoyvhx4C6tLJmBq797WilXvUFEEchLrN4LwjFW6P5PzAVeGQuC
WqVe1AOsY/qycxkPimLTy/qrIgug8XZZIBYiTXeSoUlRgpXt3VXsxtsqHdesj54B3D7Qb9yTQm7y
EZtZn6NbzzcFuzZlNrTSUCzKonpWSXLTxPiW7F0Fsq6tq3M8xPvI+cZdeShN/xkocrrW55VSwW0d
iDsKmN1UYCELwy5cj1aFTB4kqq9/VCHPFBOGHTmyaySEyULLrGPl7Kyi/Ma1csG3hlolLb/oq+5E
ORbrJpiLaqteKs//VirYxeTcTu1Pjbxg1eeeRmHN5MqreDNxdnm596ij7jyGQMi6IlviekYfG/k/
aImBfE0fEL++asZqVsnqB9X4DW+ywutNgtHaNJBwGcYZU9MpginlMLbAp4lw1va9o5O/5lTDlTds
KwuQSOZWr7UdM8GLl7r7KOVHGxrzJoyXk0c5cIpd7envum2hVWd1K5J83VjDLeytKwb5Q+Ihgxmh
5pLXszCZWARNSCLX+PDbddbprJExvUxm8RgsZHW1DuE9iCwkuBX2nclnMTW4LzqVDz51B3S4dyH1
EAFo9P9p+tOM3zkJpATXPHlkzHNZfemxswmTlCIUFEqUrxFK7KsMEWQZ7CjdlCYQq7UPHGbPpcO8
xkjHg1u7j8B4+CK+epOTLTJ0zg1bQqv455bswJB/ZjqpKyxkHWY5VNL9ZqhOXtrfTS1cdW6xzYHK
2mm/ylS1bFnt5br/EtFrYC2+u3FzxtKORaXmNTDQYimxCRrho+FC7qvJ02QEF5WidRQRxRFma+MW
6ZRmZslE2IduWywDE3k+/tpdJpJDbscw4uvkU4rPiNF1ZWXbyPhit3ccQN24zD0QHx1SDxcqUCjN
VTdbIXsyYDdRhplyUaEUh4P5xmBZAXFD+bQnDOMJG+fBp+YtJVwTbs91yskWOfmlBIm1cNv6X0Sg
dWg47FLql4hvtpbwS0r77rj8CtF4yvTXarrjh1hK1ojKQgYhyMzU+UNb5g/7Syh2pbvBSov1EKo5
ZSjbjRRBNgGMyiQ+BnSQa2OMa5CWp5LNd8Rqm1MJuhZJ9dpdGO8ErL8UnGyIYlYV/pc0ZXSrjyDx
p3k8ikAvA6ufuh8NKdpB3j7jDt9ADl75MeTmPIhhqmP5aS5pnjKRiVlMsveZPCK8SIq9ybZc9/i5
QybPfkslWhJebLkp0PeXtI/3mk5vX4wvWDv/NTnhtwh34yG6TlpzK4IDdy6T+uxJMu2xTUJdangz
lov8x2OKji5Og0/hhfsKQ6KP1MCaap4l8mOxActNkmWvFuYRVn+MevyzwJ9QRxmeaDzaZn3oC++5
02719GRa+m5OhtfRUYlz65FgJZbAJCnPFNF9IApg/piIKwyFwDfFsDy6LEbV1tYqDMUOkQsGF8Yt
KtXDMuR7OzEhtv12W5UfIdSlcRanmmXL/LM/QRA4UJ8AhI+dXTykLwZj7Nbunlv/oBVPVqY/W42x
dmE0wRVdDiGWeh0Npc737E6bNmsvg0L1YF2EYe8BkHyzZt5kkPAkJbmJcMTM0gOIx6eqpB2aIFyQ
Fp6rX/KA8TKwyMjK8RQb5cacd6hp8JKb6Op7/Nw05cagE/TMeG05SmfLku6rAFEm6NEMR56oEO4R
psg5MefLpYDWWHTW0ftErGlbMu9th8CbhcRfCCA1OrVl33QXZLmg8GObiSk+i1GsqjAn4CbcgEo7
xWO3ztNiNTvL6jo8jdKWW9OCDV2aESOz4HlqnXM6ZC/FKD40AhqF6o++r70IWlAvuEQEmSYkjKfj
d6vM99qyTqRZreKAFJg2sV4rnWM/VWA02Ing7tty7exaF2G87R9z+xCUD/jBzJMVewlS4RyW3Lpx
7Lpm2dQCE6O5I2YZ5mrvPeC6cdpWx5FSIywMMiPKnS02kUQO4o/xJkCoomcEI1V/lSnePIMtDHxf
QZKkbU6wT+EOBxkhGpQ7o1JnDmvAyozsEx9QlDc+YJl/mtn4VDK/ELw0oZ5dUy7Eohb7xCvZn3Vg
5iEh8yQtyp4sdNe3bzrDTIIm5lwqBlUVCcWoNkSzNl1QqgJLvjlIdxvo+m7AsUKvi4tdG3Y9woY0
sm99d8s1zB5J7TEgTU/EjxyMGos8ySQDcliz5zHMx6dQpF+4Kd+nETD7vGBKmBWN+cQTZZufdpth
Z97OQPUBmi7FdsxGdiw15uFBfq6FOLnkHGjGB7w5r6KWibMvT58pEO1REckbSX1bMaLmjJr+5bZ2
HQljGLI10u5loZ1gbW8yxp0pudGR7f4oiScWRxsQcVe7RfWEkL5mrKLanW+nG91Jw6UTazgLKu/C
I9JxENTs6I1PwkNJOChREcThzpcw9fLEYlFsReuEtXpwp2vYqJQ6t/CfZCd2Ia1rEmgUjJp7T8Ns
S6qaj5KXa33GhYiRKVXNLAn2VnxrfBzzqI0wN5S40/X6m5nnnBELLofN73wAE8F5dsW2ZQAsQvNc
Ds0B+8kBfenORT4Qpi2PcPXku7/o1hiAEyNBDrnB8G6kuHLB2rcY2MwV69WGXd4o/7QRVb8fwT40
eRk8+v5gJ7U31xww2qCfireMclEWIY5Kl37INj6ZBZnB08CYvUI6sFCe8RqD7KYCs9RryC89FVBf
vzP/4cQ71hu/ESVTnhR3Sd1LbMMe6vw2HrKrnJ7isT4kXfgjhLFEcLrs2+Y9MNUBh6c+oojJcwss
iaQmmQWGuXwFCfKUFB54xng1mOXDrcZlxSUoBNLyQP8MRrXmnT+1Rrm2o4+gPgz4PH2uuBznMDac
MLaW2fjiUCplzI+Y4neE33iUgB1BOvBQC7F8jvC7o3NbMuBYw4I+2KSqRZl5bAJWCnV9GFFNu12+
j2D/lay7fP8XvPDWazPkUj8ST1MWPDvqb2B0aoGCjjHTW9ohcaebC4NXqrVuFwQh/Hkt8LgG3ufE
3VtvDFI74y/HS9aK14qZS2CTNc2bpMcav97d7D7EKJaBqncVJ4wqPo2UcIniWQurBzHQ1JvWVSQY
+ZJdDCYwIFdQ01LeUNMCoe14ewM1ySLs5aWOJFLmbJ1Lzi4zdfonYgPwM4cA2Zx8xTbrVLvm2sm7
lVRY2KILHyIgBzRH3icLjEsGajI5B1zJYrYE82bYyV0gEOpNEIcFEyyjA0vVrUEU7OL+ZT4FSVQj
WXBcGiK+OekPFzwmioEIrf4vK/KtYNXbZX+VPqAPKEHRJy9G+eTEOFr/IvadujGgVjkW+XND6x3L
f669A3WwDM17Q8KMRhI0dyMFzIvt32IE5txOUGSLlR0+epO50Hil5tbZxKqKkDRuIWSxsOVyDS2j
obJkk/aS6ijE99Ll9T/EhR9Ba/NPKnerR/ad+2bZ3EizIRIyxjefluNbnHd/uk30D7aVdgX+BNA9
U4udkX7Tec10UjwVTCPQtbJna5pPvYutRz+4F6gFW9i+ycnpMQ/2rbyERXGr2gKYZ1C9qy60V4GV
ua9dNf5oVTAgM8Yl5kfeytbwsoG22bvWNWkt/44jo8WHwWerS/NjSqffGNBMCOz/VgmqsRqXEpPH
cKuA1G1KBzZszstru4STydFK97mu2fuBARkDle5bYjInw0DWO6d4hidUPmXpC9v2ccOKEsFspeRO
L+sMtsID0CbQ13/kWgRQKwrnm9l0MX2qbieqXz15KbJ9j/w68x46IsUxpx32s42Js1pjfOFDysvl
X6q/t2O+YVqmJA1TvrS9vbLBhiUbqCNW+TVx8HesVUYUtNSRPJCkvYPSmTYIqFgJk0i5KEyEjXzs
gX0MrHfciSQc6DEkjupqw5fwGUIWt56nWRhiP1ruRtO3ZBLy3h/ScgkMZRmSXVEWG8y8FEo31TMd
vNY09pX1i6bYhEecYQu3uwdKUXCMDYgJCIXLCY2ESeZATfG2VzlgpQASRE++LPpz9UsqBeIrtcU8
urTILhXtpgJ7kKCZI1hh79Y8t79DHqxmhpm9M0PecrlRDjUuOjiFMnvuaAOOY2Q+g/cb92c9fDQt
pU50KMOfRj2Jyl2Z7r+hX8fdPWEajKfkwMgo9hABakABXGD6/ouvjpWfwjAwwZY/l9Dqg0oygDkG
/d7l/M3UAffKqq/PMSabdoT+eWkngpl/K+3o/XYjDa924E1ZinhflO9ZqZBgRaecTR4Zo8dGXcj6
I975LUeGpo8LGXecoiCNCM0i3ChlFEmvDr+yI6vlDSDewik/FF5OMa6y9ORRdptRtWmY21tht2LY
spy1BBqbaptWt7Cfy4r5BtJxtZDM/PXgkvqXtvRIePoAeQAUZhHwxrMpw2PowoM2aVr0GE1QuWy+
/n9yGGb4Pc5CWWy1jKrBnQ3lO7sC68jcpmjWDmF9GDp7Rp1NgXFee7atz4A8ld7cerDHpoT3gAvJ
m640EmDySuNka1vTviV3EzdipRDoUIBM8QHAEd4EMsjdZdzGe8EtzfLQw3yM+YodObQcdozouix0
fgc5Yfbmo8mw1oy4t+sJ7QHB7HqsQ/EWi6R4t2cDr//iDQx/GaQF1KNx8VboA/Lzz9TA3UCZqMJb
6JxyWZ+cmh6u4qwUy7D7aPiUTS4pnUOq5H97vHqtcwssnK4FpC9n0cp67yImyss3ZH7MXNzm0qEg
z6wvlAK+5IaoqDp7SGIRLl8MHgkMiL7aEsZD6NEmArtPFVmZu7pk4YQGhiYR9BoWO5uH4db0Dx8w
gYKjlpU/edHuU2wGvfVJzi26F+jQ8S6Y6sVEPOyAcHSOQXZY1Rq0Iznbz/mBMVcuWVUJkQCsmLDV
LiPry+FTK/V4VY5fUvGHmp5zZS7AGai63bXmo+NOHmKemQ7E7gqlCRJclkzsgYg/XcesSO055pFN
pc4a1WgTcCwgEMnZC5qD04FcZI8/DQiroOejmnUt2mtOkoh3eEaFpiyYR6o0TEU6Q+mQwBgPdZtX
vBRh/qK0+bnGVmrlFCFaAq4+R/7Htob3WvJbSMRLHoIU6oOEBbsbMrzS23+NsAGCjNNTrzMwJPmC
+WU554q0BcHedwueF+uIDeVdpNaeX+JDqXxyyfErLbOWsHEAOe0yJ6iq8NQ8iWTgSj4BZ1s4tJu4
mVkbY2ZsqzjBEsUflC3BSqT7Po/mcKDgyYzyleqltxoY+YRBnq/RY/dvDqtq5DXfRQr/NhMVTGZS
BS5RK1/9u18aLauNWL4GMJkJZElfWtoskPzd3UCN3IMcnGEqsc3k0mbDi2oWcYClegrWt8QKUQQT
Qk4SFEBB2EE4oiYB2O+kxde8I+vIcrYGX2zLDo6ej1ER6WLusIZatZ/mpCWbpa3sjiGxvN17i5HR
1y9G8YMzbhGcW/8VJfpBhnDNp3rvM8Ux0IZx1a1dkymshm1QWtkbwQ7BNnPC5PT/fxFEj3q9044m
DZzGltwz8B/LwvxLir5e5TYK4UCqELKh9i/oyd+1KlZIAYEYidV7z2RNUt1H6sej5Vu0OTk7mt7d
5vKM9cA2Djq5NGYSuKiglegeglfiyDdGFT45RkJVHn8kNjqL0sToiPkOB3NrrHmM23PmMUFylDA/
Y+hVKqLiAeg/YAcJiqm8KzKkyITKBgffU+MwOnsaSxZGUvECNkw3nRG3gAQr5czWhGrksKizcdkX
FmDDDrvjlL+Fk//eN+OJjKafnsf3VeDdhCIXbEc7jY6iLJ/ipDbfnKrP1qZITtCRqAa2Pc9TjMAH
zz9YwhlpOU4pUudD22ILkji36lWNVIt32DPGY2JqDN44kYvw3EzVvUjHp4q63DL57tqTJoG0oSSV
wNGB3xA/Bp9uEgRJ+pZ1/2O1dZHTs8qTc54FLmzH+t/oHwnO/WxGwnNS/xYa7Tm3+C6rlGWjw7bQ
9X5R7jSLALFdkRinygjtGXNyTS3zFcPoraKxI5SOxEMYldq5o2Jo+ENZzM9rlAADCmy8JMTeLELZ
fwxd/U+3YqSysO11QrOwemCMRq7AJoaHNcj6o95Z9zw0oD5+1Ygqq4q/3HHxMymsxa8y21tHjz3g
FW/mhE1uDO5ppsa/WfwliudRPkfNxVfRJpU2F1mw18qX3PnXojCs3GKfym4z5nt8DkZwrzA14Phb
WWEMXlBf1tlZS9hNoKMuA4RYBUsiZJvlqjRi4q+tXWUlN5K/ZucUxItHymzRGxnoSfZTIZLEBoHR
lhqv4JCfRe9u/t7XTP+b9tUQv4MJap/fFAAkW743yDHj3KS5+eEtPxQhKWcQPF4zepsx0bYKN4ml
okc2klsY95vO/8nJXcoaapUxiTdz3U+weFCT/m7tK267PB0vBsiERdEbJKFaX3H0bGj0oNyPAQpI
vUTBkDAeb5NpN3Ct9iOm2hEQEYSSamwOqZRrxSc7Dc62TdmmTdL6AGL9nA/lTjNRWFWWT/pRfkja
7iV2rEWlziw0Vx3aJQKzXgv9qFVMQekTzEiuBnaOFWK+6mP0P1SRf3QgxB2R3UlcXQqXJR/mHqZE
q/yW4ZZPjWDpJdFyYhBamvZzRzvOzhQG7W2qocWR5HPwMaAq7TWK1XtkweeySRrl8HbAYlT/vIz8
NT2/VoV9gGNDaDsdJwWrYOxlRLiI3ZaJQkfR4KBgDvAKI0LoHYbu3SaI9qHornECB29cSZ/mQjcv
imGWyVrexOHpBhe75ujS+nWe4KptVyoQrz6bD70qdwUNcQiAyiPF0kFP0QpGC7R7kukdSukUxk7b
hOfIvFl5TY46O6d2lfIfEV57L4Ktu2lzwaMC7rbG01cTKNprHx2OuaLu8XZsrYZhE0jNmrtdt7rP
zhyX8RY+Bdd2t0o9B4IvfYnu4xRGvpvb5mvCF0BewtpSMzCJla/wlmIakfZ220TGZ4MmnDZJBPYq
y9S6U/UrJb4nQj6SY6bXPFbNYd6/xx1LSJ3xMxEL+Kl93Ak1WBl8MNPPOP6yzTwk0kf5cZZat4v+
/sLY4F/mJqgfMAjWYcaCvTBOGVLS0jyGQoemy8OGjCTtCIcNfqy2X485kzGoVGP84Pxf1G4A+dz7
aOJ7n1KCoGPE+/Hk07PY+vDUMh0wE/sG73UtQmx3Nlkg9EDJWLB0RZGhuB1bX6ANYVuqJx+z7KmV
2t52fFDx5cmP86fZPpn4txLCY8FZ1ittj4R25U6gnuRXnoz8XES6UkwvUcdxMPUH0HzvGqVQLNBM
GKwzpbOp9GxLujmW8vp5gDDHnULixYJxE2OSmgWXETKzk8dZJS3DfwMUAbujtwmrmwsmoxuB9Ri3
AmMAHoX9FgAhkXvtd5ir+1xaaQhOlqHf7iv8N55oUYeXAQGjcqUTpD5g/s9BAYj4qCPXbQJ3z+HC
cwMwUfj82xnvf3eEoXOueYdzWIROeCwsxEGQUQrX3GeVtbXQM9Njqlb9CQSDcUM0pK7da3qB0T8H
+ZV4oNUg069yyjfmzxBezbrZu0N7yXNYh9iTMJL2vHFwNdjZoAvTx70kasbshiN7tlONuSKtSYLA
mGIQt0HlXezzfseldXU089pIGtoWAOlwNybwCEnn/oY0sVH7ZluKszLZwIZ64KPYRQglmnozMBi1
aCJt70eYJbwnNpfimZle7hmbXC8fcT/u+u/CcLYOBiBsuHtb9/iok3FX22AiHfXResxiCO80Xwe5
8+hJMrM6huRwTZqxidQtHty3eCzOhM0uzPn7gYtsugfLffUpKwdtujqzU2be6fB6uMy32JrkorkK
lwhf9z0kaXf6TUfCrdhW2CEQhjj7jdv8xeDhF7gbePEo1fdSQklBGx2CuEnGejvKCQ11e9AaBFqN
+Iap+gRQqRHhXSQYwsz+oLVoaMBgal2060xEtV16aVJ7p7GMDpCtYgA5F8wpiZglw4A9HZ9PRdiM
eAl7AETWHE1LDGyMJchMkeWHSy1/guC/rOp0gwWJPRd8hIPGJWD8Bv2Ml1gYtOa28NdJ/MBD6BrO
jjCNvYlHxfHDF6/3tnVXXbry21VMskJefdqDCt5Ol+x15l8Era2M5rkpqyvwZrrRdm3XMFE0bZEa
4zXT4veO3GcG9YX+q9pHEtrwapJZh8CZutXD8tCYDdy4Eo3CgECW+xo9r0zKXU5fkpTBT5BTWVP8
eNn0FkwXJ5O/ltoAvt6mESlmxavVmQDLUSz/Q6ABQMh/moipsFr/J4Z+UqiPPPsXsX3DnhyiR+yi
/BrCJz0yod81AXGRFbr7DY3UHAEbla+9dgMuBWCVdQ3qIz34cMa54QrW9j+RNNsW6I9EVxak7daK
+NnaJyXfZ0WNjvERgw/0cLyPRB7S5ZPcgHaojrmKLoSnLXsxLlDuZWbDcPszIRjPzD71Al9p7LxJ
B5Lm+E6CUp1rq4bG2W92Xv0vKYetaCmqpXymStVYNMHh3jv2G0KtjSpY8xNSWFD2ksdQqNvkpM/C
vveu+BL2Uzq0axb3i6BFGOP8Jbl1glSzwF1ZVuRFIJMl2mktSwFMGLC26Bcjh5Q//elc80O6twa0
O0B7KLe3lfk3hgLXqdjb2Ogy/WEULwArofgJlLA+eEaWtaAdYRIhLyz2HX0o3DXU5zFJKMmqwwni
VZfZ5mZrGvkn+ipEu5xm+cYlaRRj4FeoQ6PP+ueMOCvLQVjEAkKUG5LvtiwRjql9r4lH7NwnI7Vu
s28pr5CksnMfQELIot5YUbUDA3MYfv0SUGULeCMa6lWAJaG11Eoio1uwjIQ7Y26Qcu2TQDLq678j
QBn0eniRlZegLARRDlFwF3ek3OzVg0WLoABNd92N36k/yeNwGXAFO/FTlN4QgiM/FZXFOObVD69x
BwjvRzJxCzbMbHvvJeyu07Ttk1MU4ndbOZ9eMcO4PgqEea1i76lXa6E46Q7QC/cGJ439pw/exmS/
bkLwJ2V9746nTmuXNojljhDH7BpG87Leu9s5A6khObG9HFV8rIgIBL93dGvmSdYPcgAeHvT3HuWB
MBadYihZ2zfeKerjjvcq3JIuwICmvprdXy4kqo2zyZ0GE4vew3iEWtgteoK/hnsT1EeHC70asMr2
S11cm7DcDI24uMe4edhAPBL9QSY7iVfOHq2+kx0ALq7iTGN1dFSsHDNWou6l4acPaviWRia2VqjX
12L4zAI4Z2IIiB9085UAVWa3yls0fXzsRqUforCN+X7oUnLkeNC7qNodBAljaq0lCpZuHJvXgN8J
3lrG85ChxnbVMRqCE4SOI4kzfaf1+YvjoR2WVUQYqMqvU1DLG6o6EoIU7A0sN2srLr11kGiQEk3X
ZCXLfKTWoF0luMRXLpIC9CtLQprXXo2CO0st/P6wsUbAWw9JejkhtwDAOREIwdYPgxZcWhv82ACl
jSObCMJVGFRfDco7Nu/Zu67506a2SEhOoo0fGn/shL7aNo/POVRqDvzgIMGjn3xIiizvPLpGgOuo
Gw4RgK9jAz4NiXhZnkNhkW5Z1ilrHdpcw++CN8skPliHS7T9///WDsixyCtRhs5/F2/ATotH45ns
huwFXbtNZV8jnvmOC7QAWhePV9BP9jFpTDTRgoAhZTEHs+bIDqfJbwl9yh5fjHQPoVbaVzeBxtU0
U7zJia1dmnZB6Gozudti9Jhg5K51ZAT8E5mEAaeG+6mR0kB51btraUhxrMsQCGIyBcuKNAr4YloM
C6Wy/vUqlceG1dLRK9q/HFDmpm6JI241AoVg1eDyhNaE+8sbdqqkixj1qd71I7u8weusnedkT94w
VvxQC0apG/ibzgLJ31YoUnTUjd4MBeg6YpEcbvGjXcekJXulw+TFEGRDt4I/YHdTxlBssrpbRSGA
x3CezUkXtGrajPohSHN7p8DRETttHx28C2MLOblwrGOGTJbHsH6qchIh9Rb/JPUo6JmovwIddg+N
YvrtyyGi9tDNbUac9imMLlY/aceifY1cuzyBYNTbCNWMYbT4W5mTaTlQbEeLmDv4E9K3tqr2ebCD
JocbCLPRxszrTy/qwKty4dqk467MIFJL1+bBluwin6b2xgdnHaVaDlGk9hMPMIROiPq6y+AZ1VOa
5tbZkn/wTTjEivIDmfmEAkY8EWOG8MEP2Oy1urubHK4hzEHnCdPOJDaJ5n8PsoSD2dBLhmV/CM2E
o7wsPiOkVmcl/J02qWwf2MVvPzKRR68NMciPjvUgDraDyc8mYnMd6+Y6h726plVlrCbSZNtk3YGr
7d5AxBE+zIxQsjoLuyQ8stiDeQMGxzP813YscHMmxKWW5Wy0aUcPVdR28lt/15As2BXmkVxf2Pa4
3tjEW6iwMp/KYEAIAa5vmJJZVgjVIFRE2OORwfbVn/FJY3iiZ6j2ZLd1fMzzuD3CbNg7GDtST2IR
YRM/FsO0AOsk5ehjfbkG7Cp3jg5+J3M+mpni7c4WRnOqXixRzSidztgOVf1wDcxscVZeofuxNigG
Cec4N09W/qihY+87G+EmA8ZtkTJeK8AvEkX6VQTmOW3luCstJkhGBykWDjy5CdyiJFxwVmUm+1cB
IHWaqIrsFkjEAODUrIsNuzdwqCMhU4OmIQON0JJXqDJ901dvNgXNTobWqp+NsFFLs5dk0Rzqweo2
GIqLns4iGI5kGbbhxun19tqFdXdFVvxtqjjZT6A5glw/ZwqOS9aNhNNFqLwiriw3fZp4GBbotEgX
nJDx1hFcQa9wvy2dEz0JtblzJCw8zgjTyRxo1cCHWMmS/1VX6Ytqs1ewbWw2sc1XYTNsXL3Hf++E
hHeI/k0nqhZmeyI3XvtSRrK6GGH0ayYmOap4S1G1CmdVtxZAtoRBhSyAALSRsxsxrjwSzIceOc0r
XRS4TSP72RMs0Yx5ZNF4r1Gt7LVutj9V2rGP7iRhOjvEr9nSSDRrJZGO5Rn+fVBl0WYg9YPayeP1
zVqxlqn4IbGBcYGOlxBYRYSyHkFKPUqAsD5EttFw3/W2wS4EZHzv23hjGfUt4oMAynVikL5SLQsc
LwdyaDb6wwxtXBlePywsOfxokQExLspt1Nz5Y6IJSxnUQjXiu8oDtRXTWcto1/oSqR6UJlzY5P4Y
rYcNv4RO+j/TPm+rYxkOX27tpJjGaU+UgXw1m82hU9H/9C3ZYeyai3Os/Q3B4B58bbC35eQ8aUSM
HxwblK1o45NQFXMgzViPwMMX0QTLt2MBR2WMi5tQzD00yOPI0OtUIUbwUYf4tbyHjL73XkPuaYnB
vQTUszD/YV5yiZmDveATVCe0b1FoByMAL+zWdrmf2FEnaIWCxLoj/bAS+OShgxnIFuMzojLz5lWf
Y6DvmOOZmD9hvgUDPVsbavYi1tUaJ1YP9VH562o2rwcDV1NLRpzR2MDu5IHvTK49QuBWLnP2piou
fklmc8flsnZYn+sGvUuYtcRcwWOOemTBUM9MGgHVHUIb9kWGaI08PW8TpB5seFPgKAccYyRJQU7C
UC+jpF+EdnGYH/LLZIHtEgy2UKXVuP+eK0Egu0DR5pTA/YuEwzclY5bC3XVKRsvkBU5BmZ4ZRXYE
KF8jz0qPleazkByrCsMC6R5KwkoQb/ZgHrK8cLFbOdwFQUOGOe5l4hLX3tj7IOeykq5WuRhEWiib
jk4bXqBt8hzZ7FMPrWDz2ZSOeTYLcmpqFGu+U14qV49xK1OYcT8VKxZQGfP4IFinohSHzI8+LK3D
6ZtychKSi12s0OHjscpRQ/MZNs1fajlU0LkJEDivd3KkshA4kNYg1xMdHFnt1YcsQKWtBXW09uj3
zTwMN9Kwf8vAeYuVvuZvh0vOfHfrS1RvaUYadMV6FhfpR6rc/jg17jMCPAv7GrxR2yWB17B4l9rO
xoeIAtCr+OsN68vRLbk8cTKavkUIbDKAq4DGgU8Ft7zr1vR/YfXDQOmWpDNAaQisXZthXUsEGdaV
55TMFHG4hhBIv0fYW7OnRmVIJMOkf+rastmGif5Sl4l1zolUAHGDEBZetmQkxI7xCV3+GbS18fAD
Nq+9BQC5rc1/MKm0fVHjLh+mwDtPswy7p3mwOn2Xlr5xtFDpxPyMU4nyZGnyzxPXMja7kXsTWXL2
CpQw21Qwf3GkBVdZQX6ckomvpoSnq9f/pCfeg7ijrIEAaBeVQg/BHFJVw6Yy8G/EDaJI5hZAplsX
SH4EVZieue6s5pmtw14jEAsLk3cIYwD8RgTti3Yf9Cyt46rK7B6+8iA2yrVmeJtxkmhC2LQ2C6gx
dNKOtucjRHzWsCYn1h5IZGaHK3vwcbwmPD3AfjEAmleN+ckiSqNkxs9mGy29qqo0H8qFyVYAWI3I
IV+TWY0XXH6G1jB8MLoXpAqsZIH8TKVddWhy1BKmrr9iCrhX1JXXKSEql97hAhj/wuan21CqPVDL
k+Smo8Mqan5H5ehsJhs1AGBuoHm2U/Nq2ewA6nNnFKfJwk4xgl9dOtLW6EVTA1W0YB7rT8YnTNWv
YXzrmsE+N7HTrKjdy0r/yQnBPo+IGDSL9aUlgzP0iPpoQeTS7Aq5dWED/aAxiIbo7LgsH63UO2pS
fPgDqj2aTGaJ2mxI8B5jm80jwh664pg8M+ZhsCmrk2P7cBHhxQFb9w5lIP9j7MyWI1euLPsrsvtc
UAPugANeVtIDY2YExySZJF9gTJKJeXLM+PpeuK3ulvRQVmYabuYlGcEA4O7nnL3XPg0WdQs65H4n
cnaiMZPnaeqyOyatm8YK32rI6uhxdouCpTdCp7oaNCm5SYJaDg6bHjTdClLx7v1lQOGeRG/jGBYX
PT+QTBihI1mDUXw6TQUFeUqA6NY1Hc5ZKx5OSZBvXZBY6LwumAXg+DjDGwb405zkct+G81dpW97B
T84DKVelyyCnC+RV7ynG6mX/m3gVPC0JXaYBnW+pkOwkPcpfLh9wCNFcCpireCfDcZNJ8z4GLgVG
FQI6i95FMD+zdx5aivGjmlm7xh4kmuwIfxNlgvicfPorMWBwHdvaujFMDcspm2Bcq1NuZlYsRL12
sPxQTqXviklswSX6bOBkvouOZj7AEiKfOLVEpUHEBNcKgW9+Kvpg1UYkb3EfyTsfgVNtxQDbjDMf
8a5BKJHjS91hykxc4DLlqnMMnOkUpIB3y6AYj8wkvjqbhj4CETDVqaO2GeYeJ24fmQACTQIUeRy5
0Hjwi9bvLn7Y72XC2yV84MbtRX9Yei9F7auR0KT1fLSK0MHWKRmYeJz5uJUJX7PloSR4uhY/ULuj
IEEDe5U12S+E4kzoLU3EXKHvjJf9iA0yVckis41VTnSBsUEGThAAhW/6Q0DwsPAMbcy4hN/e6EvZ
JT75ddm2WbN8J9JYt3Qzz5Hs6rcETV6mG0MRkFeIAPS9sCy88KfJwuTQdeBgFjKZJoOikE7sNuF5
virKlVyVxb9JOYJdkiJSWnyYvRNu3HFsDz66u0a6t/XUvtiRRbpPHT8oF21iFrkMnNHsdv40/gwg
7XdwYMeIeQpFELkWTjtht4rHPVpp7L2lubQ9+hWh2pOzqN8Ggts2WnC109jZRnoYyLKkVJmm/mrS
jdhRzyDjTM/j3MHeiatboJAhkIVDNnuYXPBs4nT/JLtLwzKsztwncv8fNpkFZPwM0S52Hh3Lv9TY
E7HObQ0Go62/dOhikmvX9ON+ZJU8VsjLWijt22hGSAlvptuiQ56I8tXH/6jyVADVcZctnINk22oO
FbUPxNoDU67Q3+JI7XzU0lnyVlqPdYgwpUpaAgjFkw7VePwzwfR/fU7/GX1X90yvo6ps//5f/Pmz
qmd433H3b3/8O+o4/vNf6/f8v6/51+/4+03yaaq2+t39t191+K5uP4rv9t+/6F9+Mq/+j3e3/eg+
/uUPO261bn7ov838+N32effnu+D3WL/yf/ov//I/SnqV3n+b9Mpc9sP8a8rr+h3/J+VVBH9VdmCT
7up7jhC2/8dfxu+2+9sfQvxV+o7jBZ6GCgHCgiTXf4S8uu5fheMr1/foH2gbku4ff2krZpV/+8N1
/ipcYSstXJcTma/UH//39/6X6/f/r+dfyr64Jyeia//2B++K8+R6lU9ff/vD5ydp25Y+WltGJK7v
rgmwnx+PbAB8sfMfxVj3pRh6nIhKvge2fswSiT2MdeefPpB/vO4/v47kN/r3l5L8RnhabdcTUipF
DO4/vxSIuLnuR7RocwtmzKLGHb+ihLmao12kevVnUky/+zlEn2iX3wh+YBIh1UtTD824bu4tk97E
a1ZZim914xQO/VCgbhM9iQYSKuL12SBQs2qc8wjuFa2dKkXGQa+C2Zh6VC1hrYpVb1zhhx4PkT06
r23C9AwceMf2Xl6HUJ6aATx95sPVC438OVUP4EixPlLfLjDYlgk5TmE/MdJ/AOZ+ri3nFqpwd1Lo
P3jH/Re7GMiCwN3XOeN+/NJPZER+ymFiOCLRjpUV/LfaUsfIQZImcpJwaxQKIlTPZCXAZugp9nPl
PI0imvEDja9lMxySgMHiSARk1lAOdPl0Ikn8WPXZW217v7PQu2s1to8UmAh6gVfCrZErMofagJEB
NOdYpzJ1K1Kl7Uufzo9VW3/IqLgeqZUCWumYr5ETqeQO+N1z4p/Bh3/BcBqW8RfxwHIjbRp8mA4b
F7PjnKN9/PM7JjNDhHNemGUWhGVQPyRO8h5X+2ohTrVYgcWxWS3m5m6ZDcMI+QElCi4xQEeLXoot
8/c6h1qgbjLkZYckT1mnq+KbQgUwsGXfd0OxjnSRXKnpdSSg/QCu8c3EnMyqvPo0lMBtMJPCAMNu
MLSOPdXQK9HycKOInYLJyImTofjWGqFVWJnKNm2MGjBdXeu1gzzPuWgFnyvWyOzx3/00HB1k4ckN
zyOVc4Gyc30PiHTG7Tw/W7p7NcWCtXHAPVkUGrUbDus6vaa4K0HsoE1wl/G305H+ATWU8pSJeAp9
34SUjKy4jDq6X4ZueVUQsyJRhHOIxGjLTFI4eOGgODJqYTPATOSgK2HwYnL/oNvlGXQ7+6hFRd8t
t3Q34MOtDWd6U/gofJqrrSQJTNfXqbNQPToaDFByLVQG59xkX60NAPLexSxBQZl9iRZMtec91zUN
dk3y76bzywtXESVV7vdkbN7Nc4t3sSyJtrIm8h2n5OTnjA5xDGatIre5fB109NxycUSXnyybkOeU
4FVwRF5MWFibEbQT9PZv3wS3TtP+9vz2BxN6ZC4zkWopHm0GT/D8UO3qeIKeEMfXLn8p0I2gWqh+
uKQlVxMPdlYG13bLP4jCW9vQuMIJcQ5Lct0rPG3D6LHvtx424wzFenNHX6behHb3Jbr2tsTpNDV5
clMgIh5SuoupJ/GF4De4mohZbZEy667OafK23MlkL8VgNFKCz8YRD9uwl4zkS+17IGgGGtZm/DBz
W6PJreeTNWO3Gf36WabYV+jE5jorkOKR9YEtB+E4ZgyBHedKjigIIlpJc/KDuflNBHlqnOCVwoxG
rY9QUhPnNjrtr2Bwniu65YiQzKH3ywfWvIdqqE/Stc9SfxYiJXUMVTXK8/BYE0I7eophxo/QHt91
DyBMtsvDOOYUqwcmMw9SuzdzzWiw1gBcLFrXcxJO61HIZm1LN0tNJkHkHtopod2FZqlVVBoYjbHt
rxkBFU4ZL2p+QKHq9gLgrWoodfOUWkkBGKmLVXHqmGnHGB59ctm723Gqz52lMbNofEwlTmyFUXhL
LB6CFThDirj7yZBAo0V5XEKEkGh7I71Jw3dP9njlvXsYuSqeHvqp+ekC8q7d4bmMQTZRf4/OvCPY
a2cP/RnjE/yEXUupYpYJzHC0ZQ6y9cIeZ074kWCYp/Wxn4WLbCx888DvTSQRlrai2Tv9ajosJWnh
HR0OsnaqidTVP5s42XbuEccSa7iFmxAjpigAfXQe5h8vws/ogwx04CsqrbqD9nkzLrr+krWfpTc+
93FxHqnisLP6e6lW+Axt/9jPr61U/iotUsVQW8faOsoexgPxGjczQ662giPRhddtgQNIUppGNxh2
DhR/l5CHEgLWU2W6Q4W+U9iIDKpuWvsk9ucUWJirHEQrbcOR/qu1ZsjfjfUVLCyEmLbuOIQDFb+1
CHuc0a7ZLShRFurbyqYstmrzJQZGQ5l+L7oPe87PcY3BezzKbLrrS1ocolwIqi4/OjgRgJUGuET1
rQrLrx6kom1pisr6TRnx0ljTYzOaVzGgBqjrE/uQK/23odPy+OdGUh9a0pVq8VPckl5IGeUz6O6T
n4JIvyuvpVG5CKbQyB588Wwk8dm8dX85MWC8STLYbF11V9bOL8fpH/L4eTLyOtH9ndHehe7YQ6zN
dYfVvBOo1Yv8Pnabm1Yws8lXDZGwr0s3/4qB0C4N0VcqfDTLrWjy29bVJAIobBzeC+G+902/rcBR
tlDuEipZ9TsZ62tPpR3oRv3m9N2PQdymfrPPKhdkdtW9isU7D5OB6ulhZyE6B6LRglTRePXBhahU
+9FH43sfwrO57ASfS2grXXOc43TfqmBvWv1E9XtDzig+Bnd8QchG61d8tH10SYPuPYhZSKbFeSmX
16oU79ZUfsvJudjFtO4+m7wzj56BnJIm82thXHI2CbQLyAJ00+w5btVTNx61cR5l397TpXwa3foh
8G8rGT3hxP4FbKVDrINwN8sf/NLGzeqewnI5k0bNRS6dB7bLQ966+8j1LyKsP72SWYSq9C+H8vBL
uwWiVksB55LHNN0n1vLeCftGCeo6joDsm+nOowYPg/krDuMLcqVv0gDxz2CgCwP3QXAIGuYo2KI8
pysxu4cK1f8c+M80x+2rpK0wGWDrrotjXg5HxDg44J6q2r7yMqbn9gRnJaohZTqYMyP3w7XqB1q5
h3kcSvITyEayymcksG9/TvAmXZ5zwNpTVl4jfD0nUUt/Jr5rqaV7W/3EuFBE7wOBD4bLN8zhD+1H
56QN6g0uMs+uX+knHRgwvo1Zf0kMUzvOe684r+h9cByR4rZKgqOakAliIzgo1phMr6c+g1cUykQg
gX+Oz2i+dsphBCAJBMqa5J3bHOl/af90aEQwSAFn77Tj1mEiSh8+r4MbV/hvzoJNV4zH1EEJbg+n
0V3WeF2+08hdNGKsBGhR9v0jrLwbYAW7gXw6TzNQHKJrdwbqIsdDWicXDaSFUV26+vKDFROzTZeI
XYUOIXv3o1hBDsWH24cn4U53nmwhLMg9E/nr9fEsVbcpkePEE8QYJJ2+GNkOEHcxETS5ei5Q/Zoo
vB3K6c0nomisrc8wpi1nKvfeHetDjxFg/S9jfoK61+PIfDM3lPDKO9h481vLe4jb+aYGxtuw0prp
da4Pgg8TUsl1melXZyo3g5D3I3ZwuHl7BtWQDLP73h137jRsfC2eHB+Kr4UyIwAM2FYX0sNOke1D
7R4frPNCQ2NxPpe532tnN/n0usV8SxzsLgQggpgkl2+YKo/gZx7IFsKzABgMdnjw7pLVl+v51kiB
0ax66Wt+/RC7k0QTQCpS0qqDLb07M/HdeXrJRbfxI3MrxgLJXrFjxO919jUUvd2C8c9AfRtpbtvg
0yJ8rlVGXlm86/V8bVgAQ6FPvX3TZuMhsdFTmJUDE1zJCe8t/y/UfDdOJYFPaDY9sc9wM5NQwgjW
vinoos6zPKVBdQkMZnTeHGgcPn7of065AagM06a4Xv9+RgMAf3zCgg8v9j6ovLORw8t6FVZBnpXF
B03Xrm7Q3MGLhw1y9N0vUcT0xeV+JQaGVci0bDoYcG4xHaFRzsfQ9W/DWNFaTx4mK8eSFSLe4hRR
Pxq6lJZCFs2cLroeEF+pxn/JrZXOEewbTiYRTmSnrg+jZ641CWQBCsMGYVkwJWSHxke8Sj3BIitb
LKbVyk9p8/adcI/f3FK0yA/Qu6FTE8+Hhi5OGCIHzMwh6hOPzbRO17983BmNixLPKFJMIG03H9k+
EiO4pZO9hI9rdnhdr7wSolmi4W5E1IGnYGMpvTV86IK7qyWYq3UJQeiSW5EhJgSPykWWA4N6zpvr
ay64WK/Wa6zHaDe0iiWSAqyNaAVN3C6JfmgBo8UoV0vBFRyXQ1tjmea2kRPe9EFuG06hf8IesVOS
iW4tauU7bvIS57Rx2JDCUxd++VN18mR8LjE8LxQTfIYSkl5w3/H9oaz2GbobgvKIIx33jC5xx/Ac
rlVwFdyGc/4S+9NZ9/YxjtE0rSOyJN/TUwUMslCnT5eO8xa14Y0fOdssTujQkVppMYOa3LteqBuh
563juvsyT06OMjt3JMpFTmcLU8W0IKHGLRZ33sHYYudZSEvNfLFDWH/NnrY6ZCzNabO9qTQ7G2q0
fCbziwc/RmDtcOcU4OsXrJNe8uIuy8aZXjvitZ3urfR5Lq7Yrrci9PFVJ+feK49kTG7Ij7v3XI7a
oBN7evAdvuL1fvZJ+bZ5h7pvyYKKjrJKmCrp3WLQdeOgNdF+juBm4M0RqDnEMN9o8pQLQRZIC1sB
qMhQHbNwvKEvCajCfwxmdaNYMFeRrTD+wfbGfdz7dz0SbU8DKclOtGIfSgDvYLBCxoPI4Dyza5Li
IUjy0wCmt6xmKGukNLfwvHN5omGE/8A/hL08KRAef3YFe8DZteI+IpQHJNNiwxPh3lrXM9I7kQGg
bgqdvZOafWh+oT4ilwSXu+/v1g+Cbg2TPdJPkOgUOtiXGsbjaOc/68q5mZd3NRTXzOqOcZCBcgI5
78/HiT14pgW7fogysw81ITexiiDaAoCWL3lsH9a1sHFXuk53PQMjEh4JzG5yQyflQdbLa6B8SuH2
HGbdc0g/fjsWPhFs+Y503FvRWo+dxXQHGAkoZAY36aULOCgKV4KNyDXVBVCYeQZaURqY/+57XULP
q9VLSSPnimyab6Nn3ByJc/F69eWOxAPXDZpjIuYRjhK0Ma8n2hDhXJuueRvD+5//zndmAdwPOEcF
KyKbnni6BNZU2W8GdoRmRPelCot5dxT8ZK4HQH2UL5H1u175DXng0h5ybApYWZKTVKCuT4z1WI7L
S26vXfWJmq/VjzRofjOLBORySSqQilUAONZZfIAIlFIkv+MhWXinWHT18gIifgVHdAenWU3GlCep
t87BY+uM/MfCyUzXrul6sctmfs40DHfGCnaAvpgxMIc8MsU+2Fq+o5AxTCJJPjH2D4cWrmutL74w
aqnmlWqTi2+H9jnVIYI3wjCA8PNoIk5mabOjxyhmZWqd3/VcfC/06bDPWAW2eCa8s4/7wOo+oFjP
tIQSZ+VhlLlgI8XVh+g3wh66TgBLMOoKuqxPelKlxMBaUi9wWzEqNLuIxvxVWM35nVd05/Wa+iJm
L5P5dyy4/t7oP0IC/65wAlyJhZ5RrorfcmAkGfObLGSiEiAfn8ww/W4adC0ZF6SyVHfFMKxf14uE
F9fP/WDdcQaEZcPHG0URuIUmeSXJJmRyxlsdO/nioqSe0E6mo3zX83Bn+7wbN/vu9XSHNN1DoYTG
zp/LbRSnh8ruPjrNB2nRX6ExFD5FLuakijWeBLSNLRnoek5yW2S3yOfq88Qka29VH2XYPtYeA4Ys
jT47tcDns4vHMr1THJiQA5OD0PBpt1Z3tO3sU2s2AZUm13R0S0xNPp/8yHshwTQ5TH13UJC+NqnF
lpMG24kKoZ6o9Xx+ObqEV+MAqctGo0bDjA/KjfbOQkXm9QxtrTHeo30Mmbph9eeqO6qsrkQ9R5uH
cKaRYeq83TVp9HuMXElOhoLT1pQPg/U8Z9Yaf5O9GMsrr63mpuIJOlRyprMwlBK7B8G7kaNerQh4
R1Xo5rz0jC3ij1kmNSAvfoO6wAOLGuFs9c1h6syvIFk+ZcvV16Y5jFGEpuzgmHje43gAC8/bjiIC
ljhhPFXq3o1Uc7ZD6P+5dM5GrYHUuAnnkBQOOSe/56VGBO8/WAVnnFa7J9dnFkYGPabIHm1RMJZY
DNOvJqFsHiLvuQjJBzYT7bcmSne0hn/NnvUetPsAZSqGqRC32vqR2gxekngRdOk42nd8ZB3nJAhZ
+zgBsuN3iPK9yLe3YZg022Gtfw1QNoX4akt4beM/dh5/zu1O7Jaebx+RXnF2n49lTBG4KAdRPzok
2vLNqxK1f+3clZNDSNE0ztslZ4g915DEMMyxp66D+aHkINXQVyuQQv95aVt02TD2/JOKqWuapv62
6vK7FsNdXYUdXhc+hi6N8Bz0zkkaq7ga7Cw8t+gH1LL6cSZalVE6XguTfhJM4Becc6aItXRdlQpR
t3sepm/pouNgvP+aeY5/i5kJ1oD7Pgl4V3jcNjAcbvIOMxgayiE3y11INs+16KdHsOofRek0h2Vm
L42CrgBjx0h7srEIWgKms3qIY/fd82i6miA7S57jCEIUOgc0deur4NfwWMTUe2rqI3HUt9bIe3Q5
YG0k9oolKW+UrqHbS44NjWl34e8wrTERus6wbav0h6cp2+sOr0qiB1BFqjw2nx1ef4SnOLNgloiE
H5Z6LH0j44Zy3Uq08Yft7CIdZR96B2MEqMNhIRIRN5frrLdHBTkc6gVCDXQrtFjhAQxkFhYBvcy8
648DgIjIsEI5GeYQjDsDufbWAqpa9ADs4+K7t+vv0MVybfU9JOpll5c8xbNr9iIOsKdU9qZP3PJY
dRi287UrqMIftDnYyDqqoqnPDqMO7uys8G79NkefAEyuWlK1DQJCQNaxyUw7ZpybzZJpd0tgpLry
9XqntkSR9BrSCmcHWU7fKArcrWXbx34Vd2cSKyQQ2CuPgTubvzoSXbRCGnlpQB6XGUqF0/AxNQ5A
haZDKjMMP4Y8YMXj8XEX+3bKsxswl3d+hbgnU+wZgE42SvE/sIUfuB7Zfkl8xWk3eqG259xRcu1B
VAEsmKL6FpP1rOf40HdYQcJm+JnQ2z+Zli7diHoByJtdeB0uKf9bw5Mb2pnQNgPC2MqmX+vYa6lp
l4Jj10fjYTaCY1CigFIIo/CUW7hvryL2+asAT6jNVArNgvumh/GJZILXURJs2kYzh1fCWmDQP+nI
rsHkD8l14dsccDyrpZvRfmQQT7epeXJWB7s/orNbFNPpZvnsMLRdhar8bmsAMc0sD7PLjaJWz2cz
+z+XgvnPNBBsV/scWSraX/7KOyNT8SeY2X3qeKd+ZJFebxMXaKMnFED1ghtZSC4/kNhoE9Uxdo4M
TqeP+MkmaFsLgn0ZAe+GqT1EmbgDrGUfi7R4XKxfHs7jneOCHfdcd7r2PHICSCupdnnvNgzOhmjb
kf/iLnkKbu4JfaO5BEBO3S5zD2ZxXi0JeiRmAr2xFxwizdC/5gEJMGr1wUAL+oVb0Do4jEyPveU/
dMhZLnxE9iVJ/J9uJH+MI91VsrGSw7IKs7Qsih1Ec0QDEU29NAaMlA2nmebIzisIp4wx1sJawJqO
sWR60GNBVgeDuW2ytkVxGt/2IukfcLnUpAbTBig5aooYd8ugc9x50WqsLfoNgWncGnP2lce9Q3ck
u6n6/NVmtH9fFk/+MmV0nCxDpK3eYgpgM1O+e23sTw85yEVq7F6jC2w0iSF3R2TfTkGHyMBCtYWs
gxoB+2nQEkg+/BkwTR+oK9MHN4kxhrQubG+kzcLrwd/14xOJUyNA3+ajyOYbN2FI4BFOvmkaIIlU
Zi9TxeYZd4BtHLt7jGfKZGvACBvDOCPqigq+CuM99w6EmGh8SEssTPESYNTwvc9AUncs6CHcASX8
QLcprHyHDQmqzwTWICsiXgo0SmZNANeVC15gjO6F596pxn2dMsu5SjWmMcfIp7GscCJyWDKLPdC/
Cgn38o/1jD58gL40q666ZhkgAP5S50CxhERI0TtgEuvlNJAs0dWUYmP+3A30xua6OxU56fHEqnUH
2X2kCwEpsmeU6FqonJPhdplW1naog41NRhEiX+YhCO5eDJEndCB9JNBDVrvHqWXDEJ51tl5i2j2b
6LmakIk+Rlhmtj1nDhBveIAFtQJ6eNRIUbU+CbtITAQlvs5j827lyUoo4CBHjPTOmayroeqePT06
p3h4Rm+OY8ayf8rWEBjF4XoTZsurnhy1l72L9ZJoVUAi3W6km2p5+YcjmAzFIXYY1/8IvUVsel3T
I4i7V2lGgXuP7keIenohZgV6NjZs9HtbtwVSZDc9meSaxlNGiIw/QtwZSQChhZJVu4IIJqqedZbN
oXShjzoatk4YtUDRRYP/n7WIFjg0QNsBWcJJwUYtGQNK3CbdKmION34pkKqUSKdCuCN725pecSug
TV9RWJBrbixm6RWCIubXzZsdK0lGIoNPHNZsDDVejYDCDLsOIT7tZeiq5ULjFNU6OnogJt7W6b8y
JeG31Gm8DbgFuZnMsVXxh8cnq9wsO5IcDA3QKz6GFP91Y6Ybtp74WBenXmpOrNh4KaQseZLFsJts
6CZj2rrkA4hTbS/V2YIXs/cr5n8zGvNZOYQr+NNrvWrLoohnZ0mJVavITZtrTgM1bVQ7bXa5kWTO
6e/FydlicTUCbPgVDfmyD6p1zhVZJymASvWK05IazqLmjNba3TkX7QOTl+o0Fb+dtHtjOk3sILvb
RpTiR92TMc8MkSK9q37NmmhxJjaTRlzdNOm9g6z6Ep2yNoDVEc4X6AegdyMAp8gSdl1tR/vQ8n52
Qe1sU3E9mt7eSxfIWdSn2UWZYAOFv86waFDbEX4LBB7KcMW5ZxvjziGRPTlpN340DewGSrYjxKHu
YarTX5hOZoh/DRlbSh6qKEOhvEjM1tAOokmZKyPpt/sjXxDBvGc6XeIk1+iSvXz5mcyAVSy1bSqg
KGXjY+QekgPz0EerKQkFEDlG1owUaroaro/1ZZ4nuU0bmxllCJgagaHvZcB23ZzwjBCLXkJlIyAw
qLz2z2BEdz47346lnlNQCyyzBri1Yi5CiXUCjMtj5Ms77c+r3bszOznqk9f4T3FM03nMJuiA2rok
NYECicuzAMR7h+ig3oa5DVxE5Nf2lKNsFR4JTdFnmi1gd4i03+BWZRvFKBAcJrsJaEg0Dfrvn3Pn
6FNijf5LY+NTgNC+kwj4rpoyIy5zhD9RdPOyV6J4G1ATH+eFRT3Imi08lGGTYaZNhwovdo9Zm/7Y
jW6Gcx9x+JgCg6SLZABlg14rhXeiZr4NAuZ0rbXCa3NDsINNWZkL4vVQQFxCYjOuisDHShtEzbZT
wVNTorT1BnIxs7i7CxVqQ5heMTVvwijCTOc2xYbtYAkxPjNEBgoXB9+KLtqLO7W02mt6/Ya8tm2b
YmEoAHED+dX0MHZQbrYAVJ5FC2wo6SgxbMM/NbF5tgDRHHyaBc00TltGLHx+QWxBBOKnZQ1blmsy
Aootd69JADZBgXl+gQGVGSYa9JPafZ5ivMmB3+86GwdlAJHaWIYcEyY5aItpz86tt2xrzY4+BfMu
IFIwsVwB1jGNd0YRZESuLy4E9gqe87XPFW5jH6Ez1TN+1xLbkBGHAeI6eYmrWWC6Z6w27yJ/PBE2
fgyt7pROTYSiucBP3gG5Nh1HPpB/CN+n+9yLnuhGIihqc8R8JDPufIVrfEQpZBa8CBzhbkZvDd81
wON9O70IUR/DliCARMNonqBvrafjKrVBy3TYImAs9PuxCpindmBXs7l+J2EGu0ac/sI2uCU5CUm5
Jb6AvLCXlwiEadNwASeYKMB0YLWJyqNNQSj0RHs1cccbT1fPupWX0Ykg1aJdhDAof3h1SmVB9MRa
91YhcwsbesJmrm8SsUyPKIKfxEpnyOAEOS4A//5KR1WAGSY7eml5Uap94tAs9967bxRL0HIbEENE
iFb2E9byZspFfXGdigwdhfioXBT2rf47iSzyQtPpY0BqNLgA7yOPyq5ASK0zJECSRVEz/9raOkl2
5fxoMPTtZOt9xtK5x2xx4GTuERjmtxM2cYFIxoFsRS3zNpHmiPsfMIXvr14TLCk8G48SCRWWbShH
ivxQjWoLjWrMCB9Dz8Rh/ZBP8ELY8H4IzWHHIdpjM7jY1p2ivM6TGrzyyPeUVXlXR0A7dJShoeLU
XlSYmFoK7c280F5wOQT55pxF06mwPX0X9RyzskHv2wFnjg7STxhxsI1mcZcU2VOPXWo3W/ZEzi52
D0Vn7YrkFTrJ+CtLt4bEps92if1LWlmw6ZENADsIbqeUuPjU4rQdeacm97+qtGmOpmSqEw/kKiwy
+WwEDuOaUw1xKHuWTzpMFY4YIZOZT0KbQ61pmli8RuyTvgBtCUFWaxhAheGvNtev0YJmS/jDAzDl
5trOu29Yw/lOxy6okW4+0T2Bttc+RgH3JMDelnAsrO3zT7vPd8aR+Itbok2UGrGpzHjKkNwvWMRc
yw+3ksUHmAk6ZRVDbav9vWMj1ULYcVKAcE0BBQy+yXoKf17G+EDfIQT2tXq8MBm2GpU5uB117eDH
7aHGyKHZDRB9r+ZIYv5HiO7RjuYIKI9htYKaWg5PC7JZ5HzpTpny9yj0dRU0nwATX4eOkcGqbGH1
KkO72ge5QgwwR+aIBvAYQzbem/KlTgzTy348obo9LZrZ2FjNNziIAo8xvYtUijPzWDAPyMPD0FgO
Nu8i2M1ucJoXm+kE9rMrM11GNbPUM9qg9icVXrJWw9pGott0u6wiVkUGwT6foH+gtBA0iUNaibF8
nwpSSt06esmH+Jx3wruMRfbto9gECx1626SKnmWXiE0WpMTLBuqHaL5RXpbXLJ6kHzbHOh0f8eay
asZhSZhyuoldN92R9Y2dTVN+sD5fOYjMdjmDrjqLAPRk+tlz1b0EbndlGzbkTBvCI4GizVExHExn
P3fBr4ks7+vIgVjkMQ1V/u8+Bc5PZDzz6CU+2R2euDQnlE06y9ljOiahzfZGocMKOPH5VenSegGE
xVc/kPUzYrTKg83YxCktVEwxHhxFwIkuDp0tkzbQxdFbYcVvNsfAPK7di3JhaPJZqz35T/tUfNAf
JFHTt+VVl8PPmVP9Wo/AujXlOq9q3sgu3MgQgZxQo9mBrwfOqt8y6tODSnqyRDSAjQAlf8mOd+WE
q0VZer8ZmN4rj2EVWj8oh5D6JEZOsr0aaNEeHg4rw/SCAaWms5SQS9jGLk8MTR46F2sPY+Lsxz6e
BNi9KlQnno90gW75JrMxLfaBB3elvJcMpxolvogbI7i895j31A/0fxMobLbcy4bCA4tIDqjdxStx
VerpSaEBpFy9c2jFySggmj6589rwW7EhiuptslAGwar5QZQIBsuFYajTB+eKRGJtOIRy8qADEFV7
TLiPrEjDKRcViIzhJPkhIaDsyFt2xp7ZDai9Fv/W1x4nRE6cWEZZr8H+hX0rjwPRPIzsrLNwCHXH
4bEeJnGsuzlpTQ6ZoyN/0+FjmO3m1tbhtEc/BZ4gYLYew/3l1ebB/ywMzricgUSfcI6Muk8vgEYh
O3m1cCzowv/N3nlsR46kWfpdeo8aAAaYGRa9cUknnTKoNzgUQWit8fTzwXOqTyQrT0Q/wCyyFplZ
GXB3APaLe79rXzptwEbHywgptzgGbY5EzFwdvRZivoDlZUbuVChzRU9cEefk80dyp27NBV1HqMpz
TnSAUU13/eINqZHqs22YV2DbA9QkeMN8E3kHK4Z9Hi8AoSIy1j6l4UrU7RM9EfB1hvlxhigO0gDa
Err+MmA8O4Ie8Kw3LVzGbnF/gYWcEzyoGpjU9V3amkgnKj5tAtNv8NGPRT6gBARKBC5FiBIsbzMb
oO+04b+zdQfCTp+7KxuA/5rSwoo+MsN1SJNRd8woIOuz7k4xCRFP88Tr6gwt2BeFZkVZKK8wW7Ky
ardjz89uYknZwUZsjHyjfRiiej4KYslW3uDQ45U+wXvpfhzHcNNp4AluFGCRwn26HkhYnC1Uh9xa
F21FxySiiqBrnzcZRPV9T+QTTQJTxzgg2iUHYmryUkC7tJo8pk0MOUBqpA8Umj8ST72GDQIqFVfP
rUQYKrFtsULbzG0IgBafOCLV8Qaa8EyvfEg0m4q0LxakCwqioMEZZeHpkbN/sLLxwQTJE7N0WSVu
w3fcpWdBAjw6d/mUFa1gO+W3TIcW8AvxHArNc/BZS+YvZesYAK+il8Zl6jPNPLo0i/uxHGDkBPqm
SS21VUU1EUJsPLroLTMXynrjNy4bgum6kOJxcb2u8ttpQR1kGP2g4BZETDMR6Frx1c7ecxd78DsA
kfqaOWGbk5YoLNC+pwSnWdh0ouqsHzSvzLI72mXNyegnSIvj/NOZECSi1bmHI0IQ9GYgKQkBVFYi
mvBQoScMTySzXqYPBv4ofpXQuYVGZm1UMr3JPnlAYLS2+2Rb1tVlrhUZGe38bCco7UZogq7Ub6FB
beTP1sHvJEFZYptJdYlP8NO1Lo0U27j3aoTI7ch6Q1f3OaXsPBkSPaFjClGko5+LuYXWbfakesaN
9E3EyLUzYY3e+zBXuykTGnuOJ6HqDOygvkokpluz9F8mHNNLjJ3s4jsbJtmCHnK2g64uKmSqwYwD
li3ylUYAklngBQVcFd+wjrZJUlUm9ZGWsAX5Zj0lQ/Fc9ubzYJJAa7XvbuneavAxpaTGmJa/WdLZ
zjV0ERcRD/v1C79CdWaXPB26BJI+MxjmMea0NeEOmqL+1NI6kJN56yNLDUswCcVyDWYcXkwgBPrR
R9YVNzvoesgUGNeD9Jw16QRthW6jJvBn7FipI/4I1pbZcejREwIPf2LbdI9t58KNgSUxrjijTaWi
DAHLGJThGBIQsMgb3c8xcvrkShn2ZefkB98JPgQEsCn4lB3OBOD691kTQ5pm95VF4l1NFXJIM3gc
AA6vGme6isbxKQ+4AxqXGc/k2QfH7sNNYwlARjdyEdgkPR8K2zi9fWX/kGaxabC1hRIPuhTRU21U
z2rO5erAgfie2R1YZIAzIKrdTZD3L/YAgcMTLDqMWcNN8kgfqaNHQuwuqqHHgx4pnBLNEbBLjzz8
3Mo9PFPzdJa65gEX7k0YkcSRCZoSGmGrbGEsTx9lQfgGpyfYCw7N+dBM3Q3h1we7Gt7yjvqxIXbH
zyMazgvSyYDIOFit595/bQO2hVVzUZhsqJki2TpCgm58JKTo8tJARSVl+W69uBTF4A7vCnjeQUDF
l5h080PlHno13bemvNQugYB1iw/EhkeEyusYegG5QcVdNicXA12JZ947qAzZfV0Oqqar9olLKT8M
p7lzEHOMDMjhJTKZfSp6ln1yHPc0PtZUXTuuPtbafpD5cB228TsDospSSHLUj8pqr3Kr3xN5wv3Y
3M1x3PBxezxdHdMxK6QC7b+k3x8CBWE89XNe/LX9Y0KObVjZNYoSishcPrM2vUKDeasiAPmecRXh
rB8avSShuQiYkIrKSr71XYeyNmDP6nEqWcTruf6l7V7yzEAaWv5hjDeB7Ratwxnl0SMiVuCvOW/6
eMAEgMuN4PHgbE6jnzNo1zqSxz766nLrqrfAM0cxt/Tkzi9GEu9Bm7Hk5cBkPX1VuS2ycbKzaqrG
ZmCP2YxvpUgWGjUfeSBnfKbb75rokLV4vjHHP2SRTTrfl+FMl2bQEu9g7lv8tT7F3NxFyP8LrAtR
mf7AKWvP6i2iLeGXJiGDRdh62RCkBTjWQXMzknQUr8U5fsUltSB7D+tyZxPJRQuJ6HFsvTNBkhH1
IYOqgG6GkoH/rHhFUItsmfeGtrljl5ZsajkE0SUwD/H5vhz7i1UWcwAzPi84jQiC5yZCKvLqMzwE
LBu+aTdgvqrbT7MNL/zIutLjo0ohFfol+/Spdw555955Cv13QUzUYjli6TYWd30KwGCXhfrVhSSD
FZOJWTj/FMQMIMuYz0n/eZpC+dk4FruGmR21Yqg8hwG3Y8pJWWLCzFjcasH0q5jqVWmM72xG9KpB
VTkwKqAboe8gyv2e4JTDMC5rqvLa86z7yS7fozrhaWXIYbbBl+/E15l2Xlr2QOTlbJq8wyKCcYeX
kHuJF/YGsGsDbwAGbE006EJp6+DVVUN+Lcgbn2KCuJIGFKFl9NuyS9gO2tVdhsu3DSzuSIoslOox
YklSIw1Fw0CxW4LPSL98N1/ZsEbAoF7aUYS/Y4bzxueD6Az+pGlcqGxd/AUCBZHD41AlnyWi3MyJ
f4DG+GAttxvMxYIpR7rY9rPkNMnLjPxLk455RnqOemtbCAxM8GWtZ8UYF07Evszqg27lwfH6c2sO
kWwuTISEITYYpb1RF09eVl8GJCvJVBL1viCYWNAjKbKpXOP2OtYdUmA8dSs18iQJUyFGTPa9rOGv
L/v6XLN5j578UD3QK90K/rOpoxDiqPCebMDZbzfLjsiVzrkK5/s+FI8tfANrfhjQRCO/v9Q6u8Mm
DbAns3+2/fiInwX/lIGJCszc7WBch3q+dKuABK4YhAX/lcBdlxlcVXd87RQRYrCT2A259rVZL1ga
AiEdc6HR0sWhmC3yVdmg1EtdBg0OdVkepRdoaC3mJ4anPz02tocRihW+AgtRdLsu5UAW88Tyoksd
PPBg3YugSXaD41x5Fq8dGFc7q2jvIwdAPyzMB89230JM6tLjF2efx/0t4SfS0V45vVLYwXxKS4I0
5wLxkOCa3cLcuAyB1rlqPrsmYfEadmdhMz7qennnINdctWH6MEC2cwDY8qTicpFAoI1w3C4ZVVkb
7gQcFvrPkiMOVBFUlvgTAMZ9VMWblu1wXXnemqaDr7IJqRvnx6Z58WKc10V3zxTqqRQlGrGieHWy
mJJvirdG4t7gKXvOg2thRj8Z28Q2kTlqfMtzdaSIOjbCYaqMOjurkqPo/Ss82QZ8cP/BHR0FHial
XOd890jfA54+kXo2wySczxWDh1XRpz8oh8mV9lHc052v+nyGpd0SZkyQUuMyVCmNm6EIX5TrE4ha
Gfddxzcy+hnEKNcvtp23ExJGHLY1aL2kUtfDfuRwQmNxWwWcXS0JyhjeYc7EzfjgtM4xRYCyU3bz
GEpEAi77JL7lgsEO7ag1NTbT6+gg5/5zubyxDMAXjD+tEjjhVHZX0VK4dR2lB7qiWoQ4q5Om3NXV
Kyqk4sKxOYTqFnuLafL8MphH3T4bB50dCsXyGPHAkhYB7L7C3hAsLiUj7a8yE+2Yk/bkEzCcI/sT
47oU+UWQKhI1Rs08RY4PAV56vk7sAIxs9c7sYgvi6kM+QvEfOxIjOok1JEyuekHeMHk/oal5vusO
Pch4bRuwaYuIdGB9F+Do2zBLv2v64r1XjE9lw7Sgp69i8bmpli7Nc1yomBLJwEuCb3nDEBaCR1i/
GXVyUzPuj2V3i5rW9eNxh0DC25rktsXhYWx6uvtwICYm4RsW1dxRwQ0T1PzG3QYOXnBQN2Qoxu+V
A8QRRsP72GNYY3pkbEK7BB/QmvNWsUPUFZsCBtDkdRZce0n1aJbDRcyX6/Vkogahf/QSDKYzEDlE
h+ax9KFbAsIgA7OD7RAvR0UZ36Fguk5s1GwNRijA6IPczIPbry1H3YqYlljIEUDlERGgCcHUv+ht
6kNzGqcda1CGBIxJMA8ghFHpl5t3zHGFJDvFfZYFH4gmXK8rJXah5dj7LM+Okn80otah0Gm/wiWU
kL9m4glWs8eqISjMfA98gamYuc4XzUhtH1NFLlFb6TvOlUt6EjpUUhCQUKN8GOVralEcOrqELJiR
0NY6O9kOFjClpbCxsVsIQnK9eR8Tq5bZ0w61Fmpim3d8VcpDHU9XbH/Oh8Z8dujSQLceUcyaXfI5
kfS96kqQ2W0WoCCi86ZX2iTs0sfMGleDza/gjgIaLIdBMpRET2FYsYN37ZN3mNnntFQfkpF5Wsb3
WQ87LQoRyBARU44EPi4gVms+dok6xmG/s/30dvlj0Wm/Fy2tW9ZeYzJDHdWA9cj4fQAU7N1Krxtr
P8xdxn6TUL5icj6CnElVmb4X0Tk6vHTt1JRqdgoJPYCrs+Sv2l/GHD6oqPrwAjZqxJT76EWXa6wN
+ydZ5warstuSAfZZGz8ohz0rE6azyO1Z34FOANSPRlAkOOQiALxM1/ElwDHxfUJ5AqYh5kPMBDYo
p/swbj5s8mjj3IaUqJnAWLgGQYBFSIOItbLt4zyKmwrFHWnA7zzC6zCFjziYl6xPrwPi7Iym/GFn
S5VVo5fvxvlyZKJUkCZd9rd+RhsWcjsQSUhXTRyKsEkxrnV1VQbF11AMx454iwHJfc7SYWWpdDdb
MJfaYnrFYPHOJnLbdtYj1dGODPIfHgOBumV8UHK0ZhbuqW7JB3yo7fqKp/usKZgbEvdx6Dsg6P7M
/TcveHfRPA+ltzJRvKxmy/gRsG1F8q3IvnOaVYAVcG06EbeRzjZsre5ylY2o8WtYh7sUAuXyGeoa
jh/9blE/Nwpd0JR2163qHx3Nq8iFvkLSzgeVJ2bbFKBwD/HO8bJhRdkB4z517+hQ3qtM3tkFhx+l
HdkWOtgERr9qA1BrmT6PqT8KjntSBNwzsjqRz5m8SWtPbMgZODOX79nrRrlKib+lpciOfmjfCTKy
Im3fo9h5EFhWDau+6qr6Oh1HGgk/vl0+US9JuBvg+4XzR2fPe999iPPyyPrnvYnlD1T/hyIzLvv+
1ummQ6+Nl2Yi/LG+bg1yDzXbdrdybopQny1kqoZBP5w1jYzJQ4Pd+S+OR2aH6+Ax9yUIoS65k7wy
mX30ZE54+6mDYi7R46HOX03MaiYL0UsDWqOS9EQwdnOg0vIyMstdJyS4zTelcBUU09FlJ6iXezo0
8qexzs480mlnJW8sCzd43Bzc2Tvvve5yoJ3wKaOk2VyzbzmUbYpyj72PGq/Yq1v44JKGSWZo1fcD
O6WW4X0bFjcAbjk9I07YpVWPRNhsoYahk8VXGVI3ZZVxtEZ0KUXPzByRwnXGX01FnldFbmWu2bAm
9JkbP7JvytY6T+f4qYfxLQ0Xn2Rk3kQDIiQ2W/Tt2aWrKQA89PAc24RF9Xn5zBvtMCZ3czOw545f
BtQ7sB4p4QCxxAtx81Yjj0QsdG/722J0r8seybbSI3gWY0DxMA7IRCQZe8VbScGeRtwjg53y/hce
8VYe0YCsO3cahSMO8C9cV+9mzt65qutsM71HiErWQUSmFyqjFAO6lzLC8ou97bdwXL3QBP9UPWWM
LTtXMN1UaNlj5rM7o8Maz56deRe0vu4R+CH0ZejYPqgXMqMB7iKrvs8zov/K6dzJc7xV2BZym7o6
SkNjpU3c60L8jGnQyTUgms8uAIqi+eqSAI9JsnEIj1t3o4anVDaUBRFaHYG9YMAVkYv8du6T5XWy
gBhnRiQWJ0NRG+s4OM+ARm1Fl7J7kvU+udZGFpxHBW8aoBoIHdl8KvHuJyGDemGcmW0Cj2tpAkLB
9peMix1N10PhWf+f2vK/orZIaCb/599wlA1QmP8He1moM//9X5u3/Gf2VidwWk4gmQWIsvw//qK2
WPa/YLaYnqeUsm1L6n9TW/S/TMXY0bQcTWeitGX/D7XFVf9Sro3R26bMkI7jiv+htrjOv1xX25bn
mZ6UyoN+8u8L+19QW2z+jF+xLVyYqyTzSyWAwHieY/6dpYK01m8yNgpr9iGXZUqV5+W62ZosSJlk
g9oyhm213OmFMJ8jDn0m0fG0FX4Losqw2BEOJzt7fGXapHdOqRLQ3aW3k/FDEHYXvYBeZdPz/PIF
/wMFxlpwMr/gZpbr1jaoGz6/pZQ0wdr8yoBp0aY1PvNliupy8al7dJWQ8gbPq866Cm1FiSQdHZpR
ngmv+8I9C4j/99dgw9v5j2sA+Qp4x9QSEM3CqfkFeVOlc1H23SLVK+5H18vg25EXhkjrHkUeo/nO
Pm+7K2SU9bEqxL7U7m7gutfxKGqae5yksLFTsHnhs0rb8UapAbN+7d0XXmadV6q5sJwOtPoAA52w
zlYAlAgdmovkD5/E+89vU1qmdrTw+EZtJjl//ySzpQaWDOmw1jFKxNwjTSrn8HM6dTV0xUcCGUf6
/A1wgcXKydt9Ms1cvWu329Pf7xMfSV9AwmEXUhAS7ZJj/t8XnftpjKAKMO7653YJnNXykS9qpPtk
J0E+cWo8qguB1OpZ1hsMI8byo+WBoBTOJbwLBR8qgpNd1JDYtXM0F0qabEkaGEkiV4W3x3CJTIKB
IxqenRpjb92bGQd3Nd/7UxPchj4SupMiti7Knx16wDwi/iRKEqSzuXmv/UygcjdW0EiwI+hw8XxV
XB+KPt70LFuMMQGOZZczhcj8iEoAXw2DJ+EE825CZbtLywAEICDx3ihugXXMO0VMsRFm6H8N26Cw
c19xWlp3kTX7Lw1D38Kp4ssAbvU+dflVYx+0Xde51d5oKTf4seuR1Jty5sN6oqZoZnG6WCJWv7+F
nX/44W0eJWELWODaErxnfr2F+erj2GZtyiyKlszMjOKI9/7CcKV1zH7itLqrVEUeaq7f3cEJz+0R
liXBPqMQ/ZIW225dyg+/l/MhN+d7kXjzLlHTuifqahXZ/q1rec9wIxGXmfyMTJ1XDvvGTTWZn1af
RGysYFU4NZBbl8qlQiGy6pmlrUY5EUjD/HmegBH3papWemEZgkNb9z79Zzk5wx++DWsBR/39pSId
rSybN4utwEh8+zY8tF+FVxRgtZNpvEJ6Q/aOqK78mT3h8hnGYQkAGYI3MgY7Ai9IC5QjsBw1Ze86
I9WtHN1nN22IIHP5aaNM7Q2wCUYRqc3vfzhreb99u9TlyNAWWFKHknN5r//y7knobTHvEcdt+CkV
tLSel3o2cbhnOxkiTq6WnSpskW2QoWhM4/jFiMN4jYoAnS+K460i/ugPF7UcFt8vSgsOJYujYbm8
v19U2AgfMwfVbd/FYORdG10tNzXpTMzqmxbeiscOYdAJKl0VEbuejbs/XcI3OBgHg4Zz5nEzew6v
ZIfj9tcvpmqKkoqL+WFGMArz2m4zuZxa2trrqmKFWojn07utmYi6GoTzFo0FD3Qa3w0M6vaNdLoD
8rDXQSQthFoMg2U6XfoT/WXWR8E+Fdk+cpFM4oUrnhIhYFK69UsaCFjdDYJbsPewn+PFW1YAfcCT
ecVrjg0j6z0dZ81mdusv4JVIYWEoEo9X32Xp9AQAR7Bb5BXZR5ncRKQ6bLx8ho7S3GWGfc5GgH1Q
47DQYStraL3HeN1siuphWY/s3Yn3Kjt6srWNPNo7zpPlioeqoMXKbZzmjlnch7X6OZOnzfyHvtqv
4FS7RtuDQeIRwxMAhSWbCYXBX88hjzg+Qc9pQb4vdFMfYNbWbOnnh/Tn6Vke/djYo71jsRvdVIWt
aD4GzWBjPCvAvBo9H86IfbFj0/sSYevK6wIBiQNZ0W1hhyaGQeOoy+caNCmLnOwaWDwZCa54wxLZ
7ZI2+ax8A9V2qPZ5v8AZk/FF5Fm+/v09w535D/etIn6EGs21qNC+HeRIYR3HHxM68BZkPAo/FgHL
S9jTZPhxj72FTnA9L9x65LUX8VBuBw+ATl6iLZzi7joN8jccJyDmHNIIUiP7bNIzQKr1QYiuJmXr
kjaj3ufJ4ugzCjoDNX2gY0UXOgMVY34Z7BpHbdkFqQ3YtIKF+64wTLkqx+DH6TibCdMlcnD+DFyn
PhSIM1eEQYk6d66NqMWmJt0SdQNpPC1GBVLtIHO+IVgo9xNagVVsAsPKjf1ft1wcMCHMpp2fGkj9
cQdkiBlzUv9SVuNw7NYuahw2DsOtSTQciAT+sDwfDlYXVtvT2xxVkIXCdDIug8R5VwQbMAezr4cB
fsxUkD40kcidkmUgS3jjS86Dkx5aXmdHtAFn9ZQNV2UOBs5T4AfydyifYJoSoug0UspCjhAfcgSu
DpXQuuh99zxtih/JkrYyy3TYNwFEjUpPu4QvvSB0Y2PZyXsYo4PAxsN5kfKcoGd5zWDVXaDQgr+K
G2TbJO60hZlCgGP+ZTUuvqBynDaMWe5CDCWk4hJDmCYfNs+qWQODBvQ17RAVxMSmoIhBhfeE0v5h
SNhjjgiKz92orre4lB96eyIPqECq4ei82wjVngVoqc5DY9hVkYWjoa2DC4mKaRX45r0JQADbIVFI
/iLPXWqQ3CbXDTZqzUDoXPsD582MMV75IDuitTDYykRE3vXE5SRhWVCtI2/IqFQMHF2MwZznfnmD
2R7FFW0jEl3Gs9t2gWiNi1ozJ88XYoeBqZTYb6yU66QlQSCYiHPtaqLcllv+9GgbOdIQGOI381II
Kd+5rVqqnrlBJNmFNgnwUVztuti/sIZiP0A0garCq6c3Oh6apbibAEtBVLXXrVU7+9NpWNvoNy3N
Ycm+lsG6SxzFexFyBVidmk1Nck0ro89g5oNbyWiutVmesWplHeHIOzPFB7tEROcZR1xSF+9shYgl
ga3LcpG6wBtvvIZXaO4ic5cm0hiaAv5AZvDrwDSbTVIj86vyo9fH5qHqE76DDkfw6VHSs3hIxCKu
ZGF0DR/2o5Pq1SrZMkUGZJep7rcM4DlbOfnxpkj0HOy5hduKB3u0j8SmGJs646Ijfs47lLXFdbWE
zw76OpFBducaQ3UTjx8ANY/zEPk3jsOCInFnpiNeAcnShbwt+9tgWigwJsJZRySsHnOPFPDqKuk7
62xEzEjNPcBmJE8Q0BeY9Ii8wlNVQsoMwifLXbd2218YIfSwJYDTIM9kEhLJxhRsCegyx8o/V/iU
9vjLYd4Fg3X0a+ISCeh6nyL0NPjEuAs0W2cSddCpLb8rGpPwaPCu5kbl11GwYRHx4+y0EwDorO8k
lA9D4L4M7xW8bTBA5c4aHZYjbcCsPmr486ZyqcyDadONbrYRGoGmx0+0Ot0vWbg8KmV0cH0Wa6nv
GpuAUJbcdD8C08CDuFReXRl7ZHg8RY2nt10UXCa+fYPHAe5iV4JR6LjnIVUy1svnWzXPn91kQ8lc
/gVUo8ZWjGhmA2/v++Su2g1oBUG4yxodGAlDYu72hMjiIMfLhfS/WZ7Cweq4q4V55soQYVVa7E0q
yLXqm3caKu7Mgn/TMS4wxO9Kq/bPDV2fd5iczr0SDAyaNt5FC04rtofmOlvwuk6GvgJGoYttGl+5
AvZB5ofbNjOse5Zbp3NT9GwHSgACjc7OcOoyDi04rfsCVUznOdtxSepWEoGdTM2aIZ/4ITrrnH+R
PVf9Q1I9HNRygYZBMZvhXSx7r74SmqBhE/FHwLsu4y1omAhOy8Lm27anV+yRVBX5UlpE/h3agQs2
FeoMlSLurJDAgxryqDSDceMxat+xVPqpc3UXDVwGuEnIogyxY9laO7/LniIZvTYpCT3LF1k0C2Qq
5fMvdXQ0W4fAtnaTIwFyLA/06RUwRUQuSec6n0MEgyog8D6EmHF6omHLro2hGXZNyPOdWx3jUDP7
mJf261RYjIRlAC7YxHvP4mAwUOC8o09v9+N8Xo8cl6eX3enlWPbyntg7hZMXusVS6gOCjPZpKp7T
ML8sKuuu6DRnQ0IJY5E9UxDDProOpGriov46fFnmc9PkQ32ILASmS9ceYP5LmZXsGisOWC3rD9iZ
/ouZhCxmmIK0/DvmUgWe3iRILQiN8Ckki8wHqVbBNqjYJA5YEkAEqD2Pe7fJmAe6kps7FRRPHVP7
UfborZan8q8feHlcT+/MHnyMWQK0PX2hrYmiHoEu3JsU/RJPxunlzG6I88e682sPsZZiV1IxjDgk
kL7NjKk1ORUYMZmTjzPAA6O5GDUJhRg0Xk9f8qkxNpcWfoyDhSNC/DAy8OXgOJWu48R82RySfUYS
Nn80ITO2bZ5pnH6o4GKeurCSGEZ4quKSI9SQdNtlw1tOMO82FxFtDPSBl/MqEHG3Uyl27VF2SEEQ
tjXQgVIPdWCqs2MKd4p3s7qxW+tMsPeMXOcsHfjOTl/lNNoTL7Up28pBnQ12xuLXiHbIXxBjUHCh
Z26iGzk3kl61grIDLuEPPZr+ezspFxazRXdGKc+MD9Ljt3ZSOInv4HnmMZvn6bwq2schTgWtD/wa
L+8thmvzG7s0Km3fYszD0t227gEqq7O6xWq8DE1as7hu2hYNH1vdfMi6owYHtnNUctHlhOSmqMp3
Y1dduqSCbSUqW5uVfLYLRDExCNMDWkeq5/eQyc+6SjQLB5AO+PyzrR88CcnAqoHShMQI+zYc730/
RR8if4TpISeSDWyNy8D24Jj2XnGRsF9dNY0E3y+CaJP2Mxj9GhtkVOuJUF41k54FoGw5ZVwo6Qd7
VKxJ2Y5Cv5h2ler6n50vSH0uaUni9jnRCMpRHXqRsHg3GSg7MJNnKVTceaaY6GPnA5rMcJPMN7n3
aCfRfSp8k0BQ6hh4H+1+mimk6DN+2oM4RHRLm1PhTYhhtu1wsZA0dmOaeMEk+oimtW9+3zw43weo
QKjJfpPC1B5SAVt9G50ZTT3V00wcdlfqi6COwkOHtb511D5IoepqEA5XbYGltpMXWUjtLhMSoL0k
WIh/uJAKtZC4qgs0fvF2wK5CeYgNJZrEa5z7z5XIgu3cIjDpU3va5o1/15VFuwXgeAsxFIlXxtPY
JvFRmvkXLDkH/p7x2oYdgzrf/esOn2hML2Ot1yWZhj4GyKJQV5FKnzyJbfH3X4j6zyEA/TdCfkey
iHdN5/tklpbTSE00/ioHihMmaUuXiRYgHYx3zakPCKH/eaojvDBz0aaihjq9+WfSEirdwolLWB2J
tkTmPEPqyuIUYAmv4gHRuuxHe9uSvIzuG411jiguwzbUaWK3hNUtojI32XReenSdrNpqFmacnqf/
IUMH9ICT8IAkPeYUeAg04FuXJCO2L3awsZ0pOy42rdO5fTpEBwkD2plVxWjFjBg47gFLtNuuh78o
Qn7UOLuZVai20XKk4qWFJJQOO6dyjoVnJiimBcEYRfXZET1BQgIwzCGaOMnw9YA44nVv1vvBH2+b
QNWHgGzmF7lQw2UFqOb3P4y9vG7+Pp1xaKgwBzIcgSnkAon/dTLC3I3royFbnw7NQUUQaKv7sBlm
/NDEobRZY507YxqSNMdyEtlurBDHq2WUFWApVbnnkW0wdKSPBZeDiRDSMqhkCwKMbGAxCMK5tXHU
ohBayv/fX/4/DOcc9vZY2RQYBNw13zYViCp9i9K5Wp/emHZgg7dpMCKPOds99i/whJbT+a8iwpjH
q8HaxQVrRNIqeb/52Q2dG3ockmyneOFTOvi8gxbeutkffn+t/zBQcE3Xlia7CVejsfo2nYsbwdqv
63ErpQNPv0m0aIf0SBTISMxUPQ6EIK2DpoEbgRpGENSh7OrFp+7ExE3AalghsjDnnReVGZQWQ2yM
iDc12cwbbU9Uz27YYBbWBKa6LNTdMAnhTcbYFDMiYbfFVKVb5u4vqV8CfGevjfLdYU9OpWUYRb9n
U8Mel37X5PU8oFtg2OLt+/4dvd1rUEm5C73yzlomGNi7fvQjhpo4wTkn0uHSdMP2aGj1eCorclu2
Z0aRfxpBSJq82e0tnWCiKJvsT+PZ5Qb9+w3sKmEzqCYTwNK2821M0w9Nx4aKLUUrcTZO7INBqLHC
Rmfvd7f0bwJgM5WGzIHWIm4A4IF8dl2mfrAXxk/fxOClRryj9jD96dqWseK3axPsoRhpmgwgMa79
/eHSszt3gU8iI4UHw+zTMGi2t5OboDOmgDlvwnN/ceuCjMOKLhJ0iJhuXlNY8afvUS8TN63mi9kj
iDx3/1CMWP8543KFNhlk8Vomc8f6VoxEDvh+4jcxqS7XVvkkWw8QWUDjQ3iyFLsX0A19iabSl9M6
DGmlXfYG557n8fpd5hNLjat0/jMltaZMxZ8e8H9YRUqJWM1mI2mZjjiVU7+MtEUZuG6cOe3a79mD
xal/MarpyyG2bZiI2pwHmEJLTXB6wmkfxrO5f2xLyldU/EjuW+OrI6Vo9iGxOt1jC1Bklc8E0wE9
g3Yq4zs1d8+/f9KXHe23352LdvhCPcl14+/4++/eJUU7VQFdVlBgp81ItbLxC/L7hiVIvgG5yqIS
NotPFieEoLmsWjqO7wT9yh8OXus/b0GpLV7uFuEbJrfit18YVQtq3mnoAPIiwab3Ba2EmXiLzgPN
agbtpSlNGOM6v/ENPzujIaiPtVkesy66jFSXXOqo1Vui3Ii6VtkO+ygoWHO8+/1Xdnr5/f1R4WXj
WLbrCX5lZX97jIuodbBLhqycFez9uWYyURcVpsW0+Wv3ZfvNBTfKDyOIWZYu/pKh76kbDL/ZmXXZ
7SHkM3VXpsUhS2c3huwh1cgQqavE2tZzt2tSFnByln81Q02VTRvfHe5awFErp3Q+wDMTssBUDyH3
9tSUVbhyyb2y/lpOktq4FXYabkefoiFHkO50EzmSBd1JUhAQlet7JEHYz3qNb6bxu72I3HOVQrxi
UzUHz7OBvg7WnTgfZnHhMDldjN+80gnHbmJjK5P68dTwI4wDnBqyRtO62EArYOqQh2e96xKjQa1R
WgSblIS2WUQh9MuA9fS3ka/krNP+UCT8015Juw6qBN6zriW8b0WC3w1RHnr8OKdaFSAH64FlKUGu
E2M1RlZz0FwP6jBm763bXVgdG6ahYvSZJM2rHUd/KK+t5Wb4drOwTbKYwJMwYzrfR/PUkFmCbqFf
Y+F0N14xAt12iBVlfrmLexQvtZ3TQ3XtWQcsRrr1zwZby2Wrum1YoAdwLCI6Ql3+4XX6D8UUwgPB
C5DHnsr/+3NfKVmN6CMHyv7G2Rpo9YKgILGvM8cdy2Rwf4XYnEbUJoLrfeAlb2CPYw79NCNj1iGe
MRAPRa3b5b/Q7yCALt24V7PWjiYMGA1Koougny+y/0vYeS1Jbpzd9okQAW9uu7zrrnYz03ODGEcA
Ce8S5un/ldmKEzqiQrwgQ5REsrsKyPzM3ms3zBf+9yto+X+/DcKA2pyTy4r+y1kr7HmJTUY1qLx5
Ji2Yq7izR9wojGgWZbOK68eO/9e9z51bUENkQob5YkBd3ZHwHJySGKWpW0w8y+S9bmsp2ffRK95w
PL5ZHQtTXOHdC3mrHMgFOlj4XYzPO+nuSZ599VTfCSjtRxHKDwLvrE3mmuHRsnpGjGlrPBBpi7S8
A9MS5sVfXUx+OGf6cK6sHoF2ErNhRrm2ISkOwauEu4Gw8MkYv/EoMdJASAkbGbBsKB3jkNcVrWpq
fXRIFs+5MV0LQbhV0gxYdTtsQqVlFSc9adYT+2ECqeWTdL88yd76brlpstWLO25PZc7z7nWPH1vt
CPKgcZ4/ivTG9iU+N054cRoPd1Pr9gcCL9XOOvuShkV1QtxN1gdMwzVK+W3XSGw5Lka63nyCTpUG
HAvSNreO5RBeY8uPTtGr+sCcduCyHqjyVubgyWvvzgBU/MJ9CioVCN8VZ0Z32D/VHACHHZMvfJUL
luA0uujCog8R3xbLN/0XUbd+c2r3j951wrd9G9XaQl2b3LFsR4053urVQKw2lYwKeb+7jRZtJHl3
cn0E74Xgq/T8mvSL6J4vXXqEwU7iRfBOzKvFSguJag6ggEOt20l3rS4+ovGqGWExo/Qv1SQryyt4
KAuaT/VchHyX55zM8NCxSHW0xteU8RDTNoDpqJK/SmG9TIsNVCi2fyWClTqhsB22u+bbnMV7NNVn
fSYa6J1RrrDsnFBOetXb5AwbPQ6yK9c4Ijn+7aHFP/7D2xT8l+IqcBxs9Op1snnO/6Pn9RvB8C+E
i1XV5heLTRkm63WbTODgGljDV5YC80aGEWV3NKBaJC3OI4T98YsprfExyL6bcU7UpfRqGsnhiA1e
PA2QP/TokxyseUNhH/lMh2dz2OleQJjiOyw5NONLArSP2ESvHU5ZTnGpZ0Lsq72haXb6mkQCbCE3
hgR40ctBAFCZvxZbkmMZd4uj/jg/Z6nGSjBegwJMrX4IZUH7WRqn3i3DwzTkZ1GhuXJ6Ey1EwlPd
WX/VMVawsnYpvj35R8+9HVnKbTJCZQaAe68Stl96RtjgR9yLZAIVsz5pEVDl2pc1TBAujvOVBpUh
r5riZyFgNbtPXsg21o0KXIbHjGgkNk/8RPpjQY7vskIiCBM73mkS47QbE2IfpwUfTGM/2ll9HNhs
RGRH7cVgfUS1/VEGJDQDNgJFp+9Wwey+t4rdiE6Ycgc2B/EhMGBA++kPQJeiK73jzLgSzDoimY5w
TSg63de+s45TBlpeDMY+DcjpZEB9ndBmzrC4Rerx8GOOb1gLmOu6a5oyBhXNp4rLi6ZAjUSd9IkR
J5EbjDjKpo33iJX6TZMzsyV6od9OUXbOVvvKuBu6fGOw8MRcgLGGt2iZjsym+q/653Q9MMAYKTY1
yTB7PGXONiI7ehdlqOyTecpUrifjuNboduPUuFghwIgGXtNsvWb47rVesrU88q0td263/tyt+6Rb
R6hqIDkdK/guXTZcNWy1bZ1kO9OLlj0f4wTPwN5PTZtv8YpWlxzz/3ZlrNT0j9lz4onuNNfpuxl0
8aWg7K3Jb8cxzU4CJfqpyiHBOnPybDOd3yRY4Q+EnuAKkngH9FwrNGZ2aEDIWms296Rd0qzjX69S
6xEqk010qKxe17TZNWRXTK75YjtJ/zoRDN8OLNRw5x/15shKZfPAWbYW+85hyZ25EhWHgS2KOOCL
5y7RNYnW42oLxTnMr4wvul06YP6Ak4lvDrQ9Q2o8qFzRniSzfKkwXTYm8vucHvrzjDHGct6OIFNL
0tuhsvUWXHWalmxFQAbIZeCWr0nZ1W/kOMxMQXHcKLIVIwDqu9AgtppkLLnC5Ss531jeMBNq0lPZ
gB01pyk/6mdAz89VN1ZFTb6hAwrAy3E/RD1OBr1JMwieGJa82WXYw3DfOSD1WRfv9IeRzJTVSY6c
5HPsFkIV5HkvuuxDP55Yl77lgSi2jtp4BoAL5Ip9m1XXMXcF+wpVc9tVty+kGVEl3wlpj7aDDXc/
65xD7tTg7hp3bwKCkCX2RKR9HVIcRHmDmgKjoThawAUP7sBPPrnGCcvrBBtk6/VN/yzrMx9bD7s4
iIicb9f9KuJndowWQ0/rwPQTSpuVHr1V8EM13N/6DrH9Mj63sF7TNqMbCGMWjZKiWxhehPwhYl8k
BmpHLGFIC/b6V4/vVNBAPNUdVNdkLSRe+9CZ6ZbCuNqE5PToRVvdhMsl6372SzBcvSrcuKrX8CqO
5ahDz8m81j0A0cYChKKxqu5ag6D3moJgtk06D+VxRe5oi3neSpCDWqbK4B8hnU8CFh0JHg8SjMfy
L1wScAEDk5V6tcRHgSIkxxaPCQUcZJ+lJUA+Pv8xx+w9lWRzekZ/NbJm3Rnw75BNhF/9BhyB0VvV
XqZESVPCshpcCa5Tl4c+iFulqZxWlkhV1b/XjrRZlNfkCmRV/kDmRndKl0dvcatzMgdvVEu/vFVR
/Aa1W7cJYsvBoThUHFyKAWNPrCgUIKhVZrrK8C03A5YGPttCIlwfoCD0dXRucvNnUcKaz/s0OK8j
cjUSqMutLkWaeHzJi8jfT0gPtth7WKBhXDAd8EaoC6Er+kiDGv/s21mDRAb/VlTl1sYenqwSBofA
M7Or0u5Im0aZMg3Fa80YXt8xjWUTl+HET47SSLnIrXfwbB7jcJflvM95aH/0KBQ+b7x0JgIysmmV
XSQsuVFzixMh7kGNgx1S3xsM18EdqOuQdQAlFn++jwFUq3h6zzERbUobbaLACPlZNOVzfJalRS56
85EwaDzq507GTNJq+bsqYFGmtnQuftTD51bTjYaT3J4w/A5q0SkyPNZ8hljjigzuLP5G7J3wa3RT
FumxjDV9mRy7/lQy6KN7QBK0iSQpjRGzECVsafwVTwu4bUAfUAA9bOh9A/+qtdGQgV76EeOqIAov
3uivwzD8TW86zinIcBwu30QB1t4G9bNJfPAvwjkH4JQf2BD91iLgyVjekrZ5FyVPmL6dvVRMm96H
X121dbv1op5IhyB/93VKACbTBxPx880N0xulcbWppHl2p7KFwFw0J7bUwc5pbCDfPpems/SXqPvX
iw4V6a/FtyGDqnW1NVIzlSkzKjt2FsZ822Zy2PUVcfc8Rn/JyuSZSKhQljn61sb2Y79wsopI0Whs
TCVTzBi0Cwtofa7SaqGDenbBmeXJQtxh/a7bAn2H61+rmQMmDB71rAetb1fWLNFLzJVbYRTJVldQ
cp6bUzXQn7d+b+ytnlWaMST3GO33wQkS/xgvIUgg8O2cSa4Jco2kGN8I0G/ZxXe+Y3lZAzz79bQL
ZzntM4YS8PrCiyBtESRk/SgL66sROfG5oFLcCyqIB/21pdlUHoeEUQp4lkytemMPgGdIoxN0foOI
C3F+Phw6tXsGRkZwCN4zfZ4EEd+cPu0QPoJGVjRevGJTTL2iSwctJdRn2lQQUgg5s3kQ8EkO3VG/
ZdFTxxLgUAv8P8IqPoLg3YCY+wuWIznH0WaFrVr4aB70DEYPFrT6pKmwVcuJQ7Pzsbsn5h/PhgCE
0d1mVYINRy8Tg+XnErSoW2q244vLlzDjKz2Y/LDQV5gZehYaS6eMT6LiHlqj6qHzWfzoYafZoI3x
HDYfYw0gz7P6hWIvfksrtglVXQP0lPKbHEHeBAHCVbdEvqN/ab+CfSEqnOlL/IHaP925WmepJQ1k
TM2OTSfaAQTWD37dHL3Aho7zuewPQ1JLKV+PYJrVuJ/3kDXTjzo1fmUVHIO+RCeAA5tUT2KRdnJK
4TCNJOcsBCPOTxjMCDRSwxcCa9c9C33819CgWnOcPvWJ9ZKTI/vN9eufdQmvirxNnglV2ELde2ph
nW8TadFUOvbBBmOTRldlPRCZOW7SLeFTqItKUskqOGBFXbLQl8WdYctMUBR6fvVP0xKkrI7ujg3v
Rb8NZW8cAtTs4MpcfMBx9WdA5jHUoXWskJrscPi+TYt1tovcQ4hav/lGfc5UQ7fafGaEv0CVygkQ
4ChJs3ra0ySDAIPkOjIW3+tHI+rq30Em08O/vkXENOb0LtYy2+RKrsMCU8ldm7e8/guXKA2hmmPM
1vLXCLv6NHtc5PTOvysVsRhxsxwa9GybamheiWZ8zIeMg9cI+UFWfskwQY/i1+a+z49VO/BcqTI9
xycJ/Xo+0pDSCyvlxmcXExg4Bqf2UbTprlcVzWR52Glt3I9Mz9V4XVdOudKHq5O0ycNhr//+aB0v
Q8jwwVdb2ySQP1vf+vGp5uhxEzCzIVNUYqp2Z9BAZd6xM0/Loz57RB799sr+Axw/W+Qgt7adPf7R
r6RjND8xuZebZgJX1Y2+o2AUiJmJmIrX5BaX85mBFdJ5To3DEE47aeX7cmj6r06koPuj/b5Q+dOv
hb+0HoNlUv4AqGnvsskzPKowrcXVJ4QzhteW+eaZM5nIglWc9M+XpxBHQkMKwJcAAtoYBJAuNJYh
Z3G9Doc0iN90iZmp2kEXo8RFQN6hXi6JW0CrHQL6rVWZ0UNFTxpC4ZYHT+VeYfGGegUusqlrxMr5
l2kkpFN202/dEvpB8xSD2mNSEsZngI8uikKw2UlSbT0kLDGTtl2dRSvTcQcdKI9MqOw2pKC9AIBE
jO6jUF7R84xx+02YAFsgu1CFqCh7HwWkXmlmJRMz0ogaawi3WqGUNbtiZhfSTz11R5/uM6gyG4ZM
6ITUuq1TCuZihUpDrXFJphA5cDXMGzHUpy6w92NI2ApctWGb9oTxrTZImWYct0La/RPkoF/EAzJb
noztnGX9aRzGXUKyGfR7oC5xO70GcdLT9iNEnv3bUqLixTXPV2bGr7bVyNPcRe/ZyJDac5sDr9x0
qStoOPwNxjQf8MoPF/hlwkah0LAnaLmuYMqFhzFFg0zKTL3HloTtCGCz/gdbJR1Rks3h1sLxtXUg
ru91DTBmgAbsjuqWgMn3cMEuFIcj6iyhHJPOxKhUwtEWjvim35E1z4BdGNa7ni41xvgrEyQyhfJo
L6wgjEH1JJUQxzYvXz87Fa9fab8HkPycI3qi6C3lYzXJp2mkP7TTjHsgtF7cATjeGv4osro6GGFp
XZNDVLPgejAptoBy4ZpuDbfEuOUXLIkNSEyxca0TdtuOZ7gPIhiCm9nwii1+HXc78LGK7MIFZCFE
30p/NsCDMqBrR8qHxWhoJMPmuZdeiKiza7agbMXFG/iiu/wti7EF9C3+ISOt4abNCDMHJsZ2SDhr
OBIV0C5YYUQHDVCftwIlzDXx5DEfu/mUc/jV7C7v+mOW9kA12/m/ltpXzxgCub5bqVD59XarI990
3Vg35Ss614SNWY8cG8bzXsr8XEzum0vE9Nc6jHDnFiWz0kXuFznLs2HAjWvb2tvr9qWxF75Oju1t
l8OyCKoiVj25xb8IyS2CGJaYbKEOQO+MrV+Xp3BsccLUM4LJMM+IX0PAVHVcGXQr5KcMuzUGzmmV
KdzisCJXJxLObmScqWYWoJyY+XzxOugCxZS+CK+7Fo053vzFxd7HyURIdnsQdRs+Lb33w5PArhlM
uQyc+d9Lkd6D1YLElnGb5pPdQ9mhgwzDU12vv3viQmDkuBvib6FV5q215dm1d0Yg/EvazOcOk1Ys
C3leS/taM1E7gt+2aHmzP35LvrsAYbxt15qQ3bW6CpO+fDgti9tubR+3hZG399ap+W9IPZhim9jv
ELAF3A+wjnJ5CiuPkEsHZ3+Rw7djwQvb3T1FiN+WZXnLrRaNDAbLc4n12J9ujtXBuQkn71jFEZ1A
yfPs9kQLJ1U9PRngj5AFgceEG3jhC5bbAaVWQKDDzlmN4qJoTbNDzp1HMhB+lPqVjn/aSov7ykp5
iI2wEbSXw/PkkrEVdd3EtxHhNM+rESycz5XXT6dgibovBIlg44OIZ8drePTou5ag8L6yjiuBNkf5
8G1tIevpi9GOzT0xI9U+gpXvDoaJSHicD4ODx8Ey2HIx8jwaRpvvg6b6zraAyXMjduNCvLE1GuQv
zIyhXNQGB1PU16FOv8VIKJ9LNfgMy+49sJ69wk129johm42H9dUEpc2O/ZpT1t/SeCjfhxZnQkBK
Q5GbybEcV/eNCXQCxwLQbpediqHwXrl9021WAHb3ZfBjNob0WYKI2iOFDTeI/LP7ZG3dHjdsQejI
0U05jPOcg10w5GFbKeNLFTm/Knsl0lFW4iLBEceprHHIzI9JNFqXHIx9n6BsFILpIDD4AyBO462w
BoTvDv/6dSjuS12RglrV10T23aGo2FusJBEcGia3D3Pi8d7ZS3sUqB4fYPsBEMtB5LvpgI8ifamh
3KOVnG5iVPkwMJdfJjT5gTiBV82upcWSwfRRoHLqX2mkyGasjaNdDelTEa8AplGXbC3pGvuph3nl
5mIma3wosfSrQImpR/wxYfAvXSC4iKBxSvnXxmkU4dteXhcPsz4ppgGWieHItKLfD5Dfz149fAR9
EUIaDMjzYydxDEs73SQgLS7S96+FQcr4wtDoaW3i6yApl0t/tG60JfLLJNNrkhXhHThBmjGYW5o6
usoJNHUZZ4AfGQQd6pw6Tg3JAXpBzB/TCG5Wlwdn/Se/bvcQ9uSxyO3g3Lo2MPucjXE2i+ximMQw
SdEXWz6D+LIKGGD4O4sDLikOkz658gQ5R/1lrUCnjkUCBjBv+/LkGMEE8Qt2z4o+g5DebF/VRflK
xD1S1jmQx3JVSMjFXk++gbyUrZG6AADh0rA+x6sbX/SzI932e2eTk9kmnrUHifwb2h5mUxMhKtt6
f18GLFIg806P4SDmx2JM5Vbr0fxklPuZZ4BAPeMe9ka9Wc1ofRQCHpIdx6+lCM1vDdvPKEfaLeLS
ely79D61fnKSKBTZhCuBMj966kJgDMfBO5KOBgq5Zsqfif7O8OhtWPhOkkTYLw6JK4v9Y0WOS+Ys
IuwRrv+x7ZoJUUgQf8lxYW9E+SrwfLOcMulMJkscVn/gbIRUuquKsrziuQJBTYfClM7atCYcw1nU
IIna+ZjIiPz1udvOddzsa1LdNjlGoyemzhuloTszF99NGUX5aKtIkBLY12DEtzkwT6TkFdvO64y7
NDP8Ad0vZsQO9msLgFCQ3fzaeC1q/w/o6vq2yMp/ViRi3Eq3QMbrraxkxqSnnXbeiJVyDXkfWte8
BFVunxkHePuafu+egMacemiOFduDq/5PdUXj2RUpcZq+khVrRfFk4qsK2966eWzCbnb5NrJ0uwjP
L68SXM7WqMCBhWCZ3Ic0TVboZgSGqX7gSku9RyuBBMFvzEPECONitB3NABLqo+yoxQUs3qSY5jsr
tH5wkxPJNvHOh0vHHvpxzAkeAEf0Xo+de7VQ2OxTtL/kBf4gx0Q8FTKwsdOWcpOqPDUrIvzC7dpg
E4wxeHXTc3kFg/mK93EK+xfKgOFlbfJtYOxMCG6v84xo3EiWEw5TzImgq0HWlAHcOJaXKEtzeOYN
6cjZRDavkSjDBAGxnRfLAw1G/sRTjT/fVQMFwlNL5sCPSEziR0fCwkjzej6167Ad/La4W/OwItj0
c3LC0SHImqxTJ0ifJuW3bPLsZ6lgUBOWaHb/5MFEMVJatU+eZjSgGVEVHfRVeP0he4I5fxwAt7As
hr8t63KD+4jOMOm6k66mpqSBYjNeEIVFtASiKYdtbTH/LC0moZlfbYvZnxHTUBGjlsK64APowprp
VddK2Z99STmsq1Nt8GQR+AbPzLu5y/C4RkzNUPgb+JrNnzPcka8Tyl4jZ0Fs2i+pTxhAlYXjzmAk
v2Pmd62Ja3oEIHsP6GT60RK/uZmZSZBAi2O3VQYjPbFrmuWHG8rwWrRr+LnaGTngN1305JKJcs4r
Jg9KDomLkvyBuGs+XJfwClFmbOhoUOuFMFm7rH6wpkx9ps9dD8YHofmmHCJkNQRwILAVlOx9dYwM
88R10NK/MT3Qve1iKp89sxOU3O031lSoB0V5khk+B2M18XmWHgD29DjOCoiezMmJ0e9WL91Ww38D
rMUOITL7Y94s9xq9+KYK785zPFgGab9/vPDVqd9FHY5PYpgpquCQLUgQ3uDi7Gw5nUbPKc9pwTaP
pg6lRcNoa1hc0pYWH1+ONL7iWYLrG5N86XrZCwuV9CkJWS4pnV1j8LsVXg2Xb+GxRfNr0RpAwIlT
kqEGf0YXxxF8InQBYc4hRLLpzHZFnPu8o++YD7Y53eawOgAZNJ9bUzGciwLEjTTDh6hOkqtBGgEm
8ycnIuLY6fOntlv6g2nKP/lqrdQYLrZP9jBs/TZFbFqXGesD0ZuE1qSNFBtGhN/KMCfPZiTrdUyz
+WAZ1aUiYPKq/+QZ3IPWTN8gc9ZsWGr2o4FhqwMX9JjHiGO7wrwkCNcvoD+oQxvvD2ut4TwyfiFD
sT3P4Cp2wYDVDzh1c1a4qtAqiOWqGixYM1bPcSbOsqyWdZcZi/uQGJNxNyidi/d8KPOdHbXVP+zS
nb+px33fCW1gGujYzMCJlHDl30SAfuoPaeoSCe2I7mw52bwvc8I4rCoglhJaMRbq9atjEcw758mr
rXCLagjOcCw+FgIxde0AZ1N+FxQQu1J2v1OJ1M5TFPQwwuJlJqfJgClMQ6KNVdo6xsnJ1KIEfuW5
/MPc9U0v4P63TsD5m1bQZ23jhEzbIh/pzX8K9NqUkXHmJNMmC+StadKFEm/OnrNc/I5J+z6aznc9
ddQDWd3I6oMlo8Hd4LtTgXbTIVx9HILWLwe/jgi6v2byN+YAiGFTM6MC5m9bNUheNbJqmh9FJc/1
anVM5lByFR0nZBeBSGUn0vyDdMz+G0uCX88J+O7wvDh+aP6nro+RsZX2A2P/ZvmSt369tbuJ5J55
TQ5uI8l66vN5Q0K3boX10Eu71oOyQ8STdCRXqXY/T/JXcG8TrJKDtrcOgWJd2/Bm1vTX//5K/i53
42d2A2zGmMJAuQT/IXfryzLi7UPGlRoeidvrCTboG9Y8d2NERXds1hh7HsuSxWHgY2REwhPJV18K
Y+R9ATyP9fYfKRRKp/n/Sd58fBMI9ZVwHJ1zpB6jf3sFWruYRce4fWOapf8wADNv2IiE0O2zpI92
BfaxYxfbUEMIoj02piqUnfjNSKAciLW7/MNHhOT7v/xAvm2ju7cinl39XP/bD2QFQ98LBqVKqWZj
oRy8XYGy5mzY/pnXB86fN2QXNuXgDj3LVoFJ5k+t0tdikxSRBsATYm0Sj/3nlGK+6ir5RT8GdAa3
wmI31wffaqvC9oMfeeuxDMYSlO7EhEDeasn97KlLT91sPOdKk+LEPxOTC3vMmkveAUwfqpVddLia
TxDXTuSL/RFdQmeuVrv8EZ/1UCMo2Voo74ZGQIhasQ3hGi1D+9Q4bfw0E4bZO5ioK4PKIuYCfrDS
0n1Y5BRumdZj7ICO0tf5j9xLzcuEfekhtyvjbYmCdwbM+ILXWB5bONdfq3T6qMtpOOtp12iX5s5i
UoOnhaNHeM1BeC9YoMb3uU1+e91QMZUU9cVHAEaBHpz1Z+cGsPJHCSs/8Rv33P+JksLZOM4kv9lj
/4VJDLqv4rUNO3xeqX+jQPxr5iro3GC41JFTcSlQMJtR3l46dkFlQTr2XMrq2kbrCdexsQ8WQXTB
GiTkHmN8bBF01iNzcFUHYDggjm92dlUH0VXWiXdYataxTNt/uf2vLoyKW5co8YqZiEuICRvR+FCC
vjTQFw8ug0aTrmqySQVRRgY/oooi4o80YOywHVtQS6aP4NvvKWrkB/4CIUGShNs0c0kJau3srEfx
a0XykQIwtwMFEvwYewiXz02H2Tn4/8KTB8w87cbDbMPncxMudFuIaadkw0xrlFqitunGJjYbZx8c
Sal84vybqYhXKJ6+l91yxAYPWsw6Kyf0KKT8NJ8CTjkhTOGuKY036ZQfEIJhxyvvqZbJErEgafvq
2zS4P8mvontmzjtzm9PvGlfXlhyDA9uMyL46/Q7u/wNbLxfFJCP5iuH9g3Q/F6lKgKCVCKMpcTYg
gMOA7mzl5PdfWy6MER3SxjOi4WJ/ycvW+hRjZLEydqhHXRdnmg5C6xodusq45V31q7NwTvv80UUs
svsB/rKX2c9yTeWuMVoFluZJXhI2yWy7N0HRPupLyFjJ8K2z6cx5tBdTal9DWx7yyIv3eo0H0YLf
xhkfum5d74l5jmwct0zmP7za93Hvj+0DsXfDLM1f5DexqrTv2FnFo9e092QczbOV4prNDG9vMore
EILECGldb2uOgrKafW+HmvetJVYmZ/Bzd7r62vXsk5sht/c469392LXHySNp1IdTcaJaO8oRvw0Z
39WRXK58x95TS8gy24UOmiAII+OExFD3Q7gRBhr2sIfWqNnejuOXtKHTcNz4V+k8jmSJHDp4iHsv
Z0jQRIVB90u/EnTLqVetrY2znAG+QW1LsphIX5ygZh4VzwcmvtlFGMm78lF27nRyayQ03TT+irOy
vIxrdYMvf6onIzuJ4oZM9uC27nwvc3fclWvyysplOqlvf+ndq++0zslC0U7Qp55fwXP66qxp+lQz
HU0aJdqFZsT4N11fW/JNcwcvbdhX7t4WLqb4AI1g6MZfO7Q3FNRXvwPNltUxKxUYx+eADe6DtIxD
gUHtSg4OOZRJ8iwdpyV72Ni7UKnK1IJ7YS3TtbbSL+aKO9+KdwxvMPo1rCHd0mK6M/7U9ZS2GUu1
WndAdbxQhjEHU2ZofXgPzfRTjg6FPGucTz1K0/5Z1+a7Q3L3w1hVyUk0GXlxlHFt7P0yDWy6Xe2F
h2O1ImhiCvZDtxItfS69sLddcrc+T7gXslIBi9fzYhGerGuMOFM74pLwRO3Rm0PelcwK37Du0uc0
DDXB3prlaADAIPbSUtFe88EkJnUkFejkJsMpVTqRMizgm7cSloDEMT6zZZTJ+zjgPRid0Qe2RM52
KtZd3qwc7uqW+n+LfX0FhFPwLCbm5tJlEjzyNpAJttFDlX+tQ61jZyCQ6dWpxNrKmVTQC3oW/Xvo
3es4MEs1Y3ZSYQRXSCAk1P2cLhSZdBBxXIldWvV8n+0fo5z7o1SG/lJpdoXt45TkBDxVTv09bs15
a/nt4xgJ64xod+uFvFnCh0aq90NjM1+VpLMV+XBsxG/QrATPk2ppJcmtXML+TKjPbRgqeUzZnU5U
RwfDDjtWHcUlVgS8JEJoiL/zYYi6rRiQlOmmW0v7MmKWN4Ay2bxg+RRy/NCr7jZabj7+ia3mqSTz
+JrblH9pgqy5VwQRTcMRdlo+yYi62HSw3RQr2DGREeZtqo9LT8oMJIwo2xgfhuvpUyGGF+vsu3Vw
A9P4UJEt9WQhyagUPqmiNeKeVTUEtsxPrIo9UI0gUqdurT5KF8FiYSCaw5DLrkO58UTtbrKaSdga
Zr/XkaDvYW0Ubj10SdcTPxczjzapjZwjm9cXUtaOBm85Rz4WN2bNkQo6Hfpya5fOBa5IdDAreTcN
J7sUoovYmaGGMUm/WuLC2uAqIgxgjuHqBOQtKR6GWxCDTRbraZgseC0DQ+XRle1RSTwcLA8M+P5S
Oge4ScAzenj9bkIe0BixWkFKqp8Zb2lY66/Jn8GnfQ/e8rhqDoxLfpcqzc1pGZu2sK1YpkOX9Zrx
HRqSOZNgPK4keGXsp1WtU5aYXaJ5aS+V86tr5/LuPkevq0nwTqvc/QzK3+DNA6dRcgZ9cRYtAViO
MEhay8Sh6c2OhfB6aZQgqUZduS3D8qvTktspp+Zchk+QikcYtPMTRcl0tizXBurolwdr6ZJ9ZRMB
7A1ITVDZPFiNKM6NbT1WkLW2TdofVcGx1UiPOCy+9o1V7WYEMqz/h2NbZeND0zIUMZ322ZzqX8Qe
nNQfqrFHgO6EAFn7nzl/tGY+3824eiy41ro1sVHncDZAmvkw4qba672+wAoAaepYTlCU5umEJjA6
zAvrTsG4npVwFZOMy2rUE+bTVIUrH+YuCzgjWRj+qZrlqik8Q80kIx0cZO9uLU5TIt6mORlPyI+I
0aSUmqDi05f/HkvLPiT4QjetFapRxw651fy4NKzc4XtefNvED6GYIOA+F6QSXa2hIxryxXrWZ/YU
7LWQoJ+MijBYirLEy85yWd/03zfy5J3ZzTsnzKi3LA7tY1rFR11WpkmbPgzkyG/WgqlTkYKbYRiC
KZ1sIlWeRjtWe+m+U6GwQQD7rXbFcxwKKoe227m42PeiSbNbRFN5IGj3R7IQP9SOAzxFryCc3RPc
7gF6IC0z8FHYMn5heRsb/jGEUyzce1mux0+drdZq6TbaLQnV8lklE1ZCUJ7hPadLWj+S2rAr50Xs
mzDgLoebfwDMfNCig1n5ckeeWeKnOIQYHKrFJdEc4KZOXm38y6mek+QjZ8v4VI5GDaCDNW4PRA8z
SeQ6t+RIhJSimdjQUb/PQ33UdxmS6gOpVOgPWCdjs5UqTwLIgcI2LSFTYaeHK5xjuSO0oKVQHdrE
2XoStZz+dioEQVk695+v7jByigiR3fTbzJHGrqBmBLtyDbFoUMKDusuRu1NuTiCkdrJgFRv0/mmF
0L1xPWP/KVFIyQgxR6vcQLrH3pVseHiHA5L/m/7fSUReH9YGpdvq4hlgxKtAd8kB9Wm1lQvvDh7R
88hpNjSec9B6rcytnlMQnnd0SIMXDWBlCDLLPfd7n9rdGYsmlQB9YCHcTZBRbupaiuV4O6E3z2X6
itXkYeBHv5G0tJtHBrTu4sDwT4LZ3kw4K8eauKGqD8jiwBD04LtwvK24rOkT6j26y/SLiBjdSaII
qpSEzdiNb/q90l4eaXYr6ir+nipwkxuu6+RoqyJblWX6utC+kRnBMG1bf8T5q2hU5Fw4xqmYx+ho
xvanEWFekHfLMpqvQWduvLZxH/0pQdjaMrMt3fYHWKTsbKTM8NlgPOcgA+Yx4VzNrN/uWnp322PB
Xwf9VyvnVA8iNoRQyX8POSu22L3o2z9xp2Vbje1LJv3x2q0GiwOlZNSvRMt1cbCIrQeTQKuGccAP
o3vrBleN1rTKInlwo/gm2+RFC1XCxfvaFR6BQkpLhJ4HVgQEYMc5a57pjA3oDLHq9f8oO6/lypUz
S7+KQvfQwCVMx6gvtjfkpiereJPBYhWBhPfu6ecDqO7pYmtU0xGKozhRRZ5N7o3M36z1rR5F71EV
w0VjBckuMXyLVHOI9HFf1YN+iV0QizO/hLSvhgiWKDlEPguj+ZO/zKRsBiZ1HV9C9ji819ED1Nvk
HBvDDmsdITitdcfq4aUmB5n6FLVS4I/EbhgJLaLK7hehuzOL7pUYIcXpENdLyXtmTUSSWTGsLB36
zrooslmZ6pUnJhIZ2IeMW3HXYczYVUxrGrMcLuwWHwdHBedW0NAPeXc0tKLdkbQyHBcgT2xLkKVx
+LRIaAfbKPayccnnsCufJXrvr9n1Efnd59Zu8kOycyvBIGRR27Vhfph8624SdU4zEPa8ApGstQKz
Vi3HbWONLHAj8sOZ9zCtJqBylXL1kNmbsX/HN7DciaEZIFnq0YdlGitYdPU/Ovz6h6rT9x0t/FVJ
CxMjdAQzhJnDgtliEPK9CdsZGxJ2P7sAANNMLVrOFZ1w80y3z0GcaHSjPOC13VobZgPnUcJzgtHz
okHGX2fjeL3gq5YaM/PouhWc/OXe6tzpNplZfK1iZA+b5HG0u4TaX54XllNcIQwf8udyxl+1Y/ug
2m7Yep3KN6lWMM5T1k9avqe04nfUGBzlhKQBFTTt+Jr+zoDZU94XsqZR7c3PY8AZfBiRlJ6XVKKa
jyOu2dhLnb1R8KDfzXXfPgzIEUqbJD+3CimXw8PNTotjAIzOfnD7mwTx07rWDQf6bmAfHDlPkWdd
tcF+fzep27jjPlIxjbqJh0AV6NFBxOBPrIdHPzKtfUYf1Lai+tRgNi3U+HB+yrOWFrw/LY/O4lPL
opK9vXrPJc3jmEdn/C75hfbqD1iJfzZAtqB6OdjMTB2v/BfIQJJUrT80OrdhVm8xbFOWhO+GgeUx
hoZ9ytfDTC5bLv+FQszyYb74URzPZAlL+d/TGRSYAj3JomfN1YIDNuQD6hB9RUBLiEbf/K5S7kY9
6JxtCMMBa0tCjzXFBK6ZEmuhqG4TQpmubP2PrtSFNvx18gmHCPadZ5g2ft/fJ592kzhGL8wBtKL7
DR8M8uhkOuq99xgZdG1ADcydoTOO9aYlQzYm41O3r5eF3Zw+v8E5ftIyp9pmXWyfNI+6x600/MpR
fBzsejcgpbkjh4b0ihZMRhUSBMDysHFPToe2Z2zEcQzBQpcqOC41hOcMdykX1PzfAJSWeld6dVaC
WE2LGdFmbnYCGgOzTO+ZPRrHJs3OXJr5lqQ2Dgc6Hp393aaNHQ0AkHOZ7JYVLR5hMe/F9C6lnLtN
XMm0YYyyrabp0Rp50SpJ63ZfdgTqNEFbnuMMbNRAAafnHO45xEUg4F16Bol1lQ0s+xjgcQc5bXw3
1BoZ4u4cTAmHFwTzqaydR+J0DyYC4IMfkOYOnoSsgVkf7iG/EhKlnN++WjMCmkiBgWyX0VjpXS2v
Btjp6gZXGzFP98RBPSGjqjaFj+g1iPMrM+zjrTVXOxZlT2GaKfkYmLe6CnkJW5oOA5ki/dQbr8Ne
OQiScnHBr8Rmn63/ofXED1yC6E/nejWJCnyT0AMNluUkcjXRZjRayBTRwK1n702ryJHiZHJHWHYP
ONdBR5SSo9NRcAe2ZGuQ1Nu8tz4Hg2qmazcjbvrY3pT58I0lcvwH5oL5T1Y6LnJ0dh62xcfP+/qJ
TTmGFHPTT6Ybo+eUEdsUbgetpdC3JWFB5Ma4M0InnmFZ4SwAXX5agxV+PY9Oc9RkK92tYVi2xlU0
dPtEJ4xVVbpcNZH/M6FV2MBjK7f/erBvGf+Np0IV4ADanNFV7HidL65V7v+Mbh8+5kLPDN3W2cqx
o6b2x0uNnSGpvfIhtaluWo0+kAtkWNNN76Yc/REITj77oP34oGnnqmqCdTIEP7UpAfgosLl5bNow
0eCPSZCNgLhyUb+X9zKK3EPoHpf9gFeDDWo95aCfhSJo2QNB2DWP0nRSBVvIUoG81AusH5/KWSd5
1Sa6W7oHhG2OftMUDDWRncxlF67CJBq4a7XDSCrKlW2/mlpx6wXpN7MnR8Usg6fI9F69GuHLwvNu
G06ChGJow2d9Hxe+sS5qKKkNQLMPh0IV34rxgH3resZ3lj5WLoLidgSXLeV4kTk2jLngNqDCxycE
tc4enYQR+XPuYIQe6x7dsfMLCTYT3PENu1fGvAyATvwSlT1tz3GxXSxDkQD8MGHu5mqeQu+awg+R
J945/nBYDNPRzJeyipeEJ3krqszFh3kyfaqgGZ7KtBRn04wknDI8CIisPluEoYxPTPlQ+8+rt6hB
u9ijz53pgYEykI9GVbrqG4tqZKbdLyPIYtYgzADf2uf4yaKe2UFBwNPUaD+t3nLJ/w5d4r9+5YH7
PQrksUvYUFMgDpeJtsHAtvc5XI9NePwj6i9bVC9hDEx9qavFLFBwS0ZVccwMdfbz9qjFVnah7hc3
ekToXslEaW30hPbhkwYy0DOfZQVKa7LQZbMnhlPqlHjehtm62rK9CNlLW+O5mfACMJzaWaFz14Lo
OiwNbG3tTDPHDzV/eVbIbIdWsQq74TbkAtQh3Eud3cVs7ogJ4dtOybwnMl+9qK/2cBK4bvPwtHx1
6ZZMnKruMSxOWcN3IJJgNTa6cyQIksjVfj2hcd2zgmKwEsoU4BoxyI1SBv0BVDLCv6BvAA4mHght
GjfvbMsrKswCrG/vLJYqYCCS+2BivLUQ9rBEW2vHSjHUFii76yvDjf0dD9D1QtWLmPVQfkwQmysQ
4xz3n5CyaDbauwbq4c/HEJN/QOyqmAqP6go7RhyhatXbYVP6ICYWf0rVWCG4V/k9mNiqo3pDU6K7
+C1khS+lMsILmXJA6fxHvOr/gG3Jmbc5NEJb2wGWpqX6d2wij7midlrWoQNkGACy4LNRXT4Ey4iT
kLphUyRz7u1MrNYZcOe2muVF8zeUTG1EAH1tnpjZOtmUvWwusuEolU7WrGLNvx0CkpRNt+8OtZXe
lxPavCmTT3pAa1gniJ5rR14HDeoGdjm4QLuc0MX6hzaMyH48F9tLNDLQ9zA/rjumQrdTyLzPKnXt
0e3qn2E1xOcaJfNSC/g6nq4WssglDOrvyh/VZ9VeEHqqD4Z5n4nsCZwzkWuYcTbOrDSqLPxeouHT
GyYVQpOOWWegY2shmepmSp18H0Z5s3FL4iLSrrkOsvCYD5V4gKK3K6J5+FiQW+ixPfwTA2SBEvxe
bfkWMUq2EJYNrkz/gi6aCrMnwoDPa4OVH68V49t4tI2LoacleaHNQF/h17t03nIU0fQaIjp+dBi0
gfLsT31JUxUoBleCWz/ADPFoAGTWavi9U5qSpzVF+jm27HdXG7b07/mpRtfHU4pILbMPUIBwOMc0
D76t5EYg7d54PTpWDd7fQXNa9DOZeNK014Cs1g3DBBc8fRjtMsYs+8IN5uzVSwcn7qYxKVfiyT01
OV2LO3rGQZFJvjz4cWjb+OHdal0Erb2NUrYw82Rk+UN7Vp8FXVydija973skY+H8ubesp6LXkk//
Ap6lU6Ix/axDLZqRxcm+j/IXe6JNW2YEboqSXkt4uZa2NpTzulj3kRVkmzl/rhb3bJun7aJTKRIh
txVWSzcPxv1ynvSz1XsZ4rfmnC/l39S0wutIzcjNgS1B7RLnR3lf2t4aKXZN3G5cbZYxSz+6ksYz
2aTAUOSkLqZglrmc71ZWpyRE+tPKzNsnn1S7syvfW+OpjLk8CN2zoPOvOvzI8ECAqd9kc1Fnzxq3
RSuSw6ItCKJGnxhtq3p6GYKuXBsVaXSeFuxgLi4F5ILPJZSmPY92eLesH5cNqlZ0/dbU4iPkrB8F
Tql1VhI1CnSYTZdMrsXIVL9lWw57nKNobON6bZI7inC9QbXGfjIQWEmR5JCE3O6BCvLstWxllxFd
0OMW89r+aHLUX6RTTKs8lMm+0vPdFIpb9r+MHhWDXwb7iEtUD/Vw9nRBk2EUa1lXpW6REjo74Oqh
+zlUCi1HYHwaoCZzcNbWVM3qvJAXoxhHyLj8SbXDJkIipOmtluS1dDf1g3WQphus0zKDa1848dVS
pf2v9+Hfgl/57efzWC8JTu95MVYkYzdf/vXfH/OU//3v+Wv+8+/8/hX/fq3eGevkH82//Fv7X/mc
WFV//Uu/fWf+6/94dXPQ1W//sl3ire7aX9V4/6tuk+Y/kqfmv/n/+4d/+bV8l8exIDrrPW+zZv5u
AVac3/KzoJv9vxO3jlXylv389fULPgO3NOdvuk577Huu7TI7Ix7lr3/pf9XN3//K+vhvmENh8dqe
4yBTsqiJ591O+Pe/CvE3y7OFQz2vQ5syPL6qZg03/5HxN/4qKiHdNGzPtlzxP8nc+kKyFBD45mob
Qw7/DQCR9pemwU+Zn/s1saaZp2UPUKtvh3BK9hMJFMC2LYFwg0HtpEpM5GY5h1cX6kLA2K8gTWao
hTj17ij3gdZSFzugj2uLByPw036vqj+our5EQ80vFoyrY9qG4CcnG+pLk+AlqY4aOgakMMQ3jNmr
bRcmJ732BKYHkA4EGDPNiYbbPiSWDuwCk3PU8FADbweJ671r7qSr7E3T2K/Lz9Vqrbl2dahummEe
psC5DYqa+Tv/L1qPiyAm+FYa1jkaQrJwUzRQUCHbvSwPejaIMwOSbamlOE97nt6WdiWqsyPbnhvf
YkZNX17spKY+apO5t0LUyZaJNfvK7Hm8PQmNOhfWuo/SX858PlVO3x6Wc6t0rs2BRYvhJcFZhRLm
m1G9sA0njwAM87Xvm/49WnP/MOkEQtWN+erHI57u0LrrsDQcA3AZaenmFwTrZQxo3i/HYlWPvXMl
BhbyyVR6m5Hg+US6rN9aihRLFOJcTUKcnTIlvxjjjFSj4iwit7gP8UYVp0kOBy223ed6zF71IT51
jS+2UcuFV8YVR5YM/2d0s+VN92zd8YUhAE4hF/99EEP4lKv5MW+60TFtgR0P6IV9BH7xoD4v/zAL
PPmQTU+ydIozi3IWWRbAehYNay90ooOcC+osrr7pYSDODT9KOpXhkQiTGwA25LMmDtQrV16x3flj
afObYO0fL98BxYRG10Tg90WJWHpEMcNyAb1iWPUxT7Lp4opIXfCz0lILZgvKJrgFkszY3aFt8/eh
Fxc7V3Muy8YjwimId4R8g5Z7vcxBGOf2n2JnvvAaP18lwkydwCRdONT8v/+SMXhWo4nfYT2U061W
ZkSpUKsjLyZabDTVcdDfJgWBk8ZQoaQ5ZkYlzrJwkktTMlKvofonQfOIMvuSsHk7W9Ju/iDH/e9H
FcF2nJTzg68zbxRfXqOrR15JbZOzfg6NHZ3zm2hTCURHj68ad04imQdzA48ksTbhjoQW3BsugDUs
v8uvcowh2niomlWUNPugvDMtPA6ZVf1hmvHPXqltzIeqKUxb192vh6qv4ZDD3rfOCr05WBmNVcth
vuJ5vPKyjlNpGN4dTBGbEBBzkZ5G+PMTsGUyzUP72AX93q5hIimtpES34G11jINvuog0pP9yVf3j
Rv9L1qa3ucqa+u9/XcaY/7fw5o1nHG2gOOX3iqCSl/z7G8+EboysgcBbow5+9nWbPmWdDYDCzLKE
X+HwDVEA9gyTUiVqOv3HEhEzjDYtfsgRk5eDtqvykD2Zt/GjCvtjZp2ySgcYOSUvQesnf7gEFmXy
l1csmDp70NddBMw6V+N/laSS5BNYvjFgobPdj7IvrCcZXgvQZUbSM4hoN9kIQMGOkufZAbaZ0bz5
iEU46EnaCXCYKqM2saTnpDl4zi9jqj6E1TFJAorcEUPdtDf2TE+bP+G9OR/y5OIytCDAJWpgu9aE
0EH3ytVFZYiaQi941Mkw0aVV75kpYk0uGMnStAMslQnSwjC9TeJ23GV2/wQCFjVC3IvbdJ7d5tbB
aNGDeh8icNv7OiSyR9iROIcmfsyETGo09f/6Hf8yaVvecfYVVBAAuOeC5Mt5SqQcu6oZToT4sdwn
YFzPnqJbWi5EvedNhSX5RLIHe4ikPKTsEYvY8U65HaQHXTCtnQjY2Nq7utLGyx9e3Pxx+/rmumRY
ctUzdNftL32gpVWaxNSbrfMMiSJ3MPnPIUi22rjpMqPZdTojC+hOO290WfLbrseaLW6uxxjn6b9+
LeZ8Mv/+WjzDtgmg1H3TMqB2//5Bw4KERCWACO+3mrsq00rdTGY8Hpl6PS//1rS6edaG6OAU44i3
xyDZSejPIoYisnxAUpF89GMkN5EkayGxE6ZDOgpHfcRZj2SgPQceyjpVeZvWMdxdX2oHG1PfHx4Z
norfx6vzm06cKjeoafo8PP7XbEWBcNxzGLEgm86DXVOFGdkN4jTa+tEMARMqdJzgAoCdRI1Jro0u
zqYACOZgQRnmh8Bqpm9JEEDzwNUFgVXEa9gfxQ5hnQmlce2UiN6SsTpnbVueooBZhW4Ut32RHgsa
Ya/wzXOHXPdY+CXp1HPdlTTccxBnwUTGCNvqufKwlHoSHlPVMSLmPY2YESbu9x66F8VUti2dt7qS
WHIlFJdwCH6Yo6XQgLlHBo73/jR5N3aD5DjJo7fCDt8ZmxF+5mVUOGF7tXTIrEzJZgC6cakjTgVo
ueCMesZbgkXbTitHHBEY7qWXMrbjYXBcrfie+9n3qMvDbelhf4tr9VAO4KsTcP+rSmwliqSVX/Ti
PKLVvpDmQpykea3FM5eUoQ8H7w4uc7HpVYr9uMfIWOXxw1Kg9mOgLpGsb1yOahbn6iVEZnnwlfFC
sJnGcoYdRjDbnpZfkJqY6ntdfh0TqEy8HlkpOkmkTDoIGoOLsDB5SIp/Y+8NfK/QbmxQLS6j0wM5
apSBqXtnzVNm1y/f+RnC4zQNOFEGEm7IcH5Km+xbSpIWC1e2vstb7OFcpNIlasjjDgvz7MfySvre
uYbZCxOW6hDl1rZNAPGVIvth29pwm2sg9BrEPEAwwS/4jgvcaRKP7NfbM2NGCI3gRCXveark1XKZ
DPA/N7EsH60m1WeRK5Q65MHmXvOBGecTkwYP8h1W0OoA7w+HvcgjUi349kQCgTfsOzYX81kflePD
DDnZJE36rEwmQ6XCaG8PAvcms6VRutZDO6GSSPrjgk3hh21bZvspSchbv2vA6jXwqiFWOAckNtgF
qp3rKXUBFFTs4joFbbJEzgnPWOdgJchHquG7D+XRH6W2K9IIeEHlHVrLUqwVBt4M1mjDAINNK+rg
W/9RukWw1nky9v3cvHRA1HAbpZtWQ8EID+TMCBymsMMQT3oQszNvLPZpFdlHYLcQyKTF77Z8dzsm
Hmt8RLqj6ASE8b5UkRHSK842a1OQqYJZv4covSvTPJsREbyYyfth1KTxLR9yKav8wdG9XVga4jyR
GbW882PsnAqJScbrr6eAxAsqHuZZuJCRfDriDGCXB2RqQmCCFmSYuYXUQmzdQSr2vTe+mGWnI9My
bqpkcI+p9H92XTqunBwtdhVGzjYO6dFGK+t2rfOtsdOnvEA+YtXevRGN7g3bnnlWjZMk2y+//cJO
N1ORZiuCK6t9bVXywSOvPZ66S44Ce1W4bgWZmSQwvwBw61Uu/D3YBcHkWqeoQDyIPlaHWaGRt5s+
WoXxbEQM7ZfPHwKIR7/XbTZPVrLKgLatE4yVeyuQTL6Qj9aqPPXe7Iswipsh2KZR+1LG7ge9wxWc
qWyHOmuL4n1LRPCw9uCtb0QRUIWSQn36/O0MTofako0GvCQImrb5bJKue5McgZSluzhUl+UxRZNC
Ao+oYrY2OpsHEoz7ddeL6ey/l0pfNYOKjsqc7C20NwgeUPDm4ndeDp5bHQkAKhD8kGP+YHnetsxS
636svQvQ4eE2qdM5pADjqin5LIdVGaM66xHKpT+WX/9ykk3S2XVz/JRbSJ0nTd62GOMZhXdsHCSA
olUjwXCYiByuEVj0EVBIjssoAXY9f4gcX5L+Uhe7z4cZHXR6qcnUVA4fYGbpu4wMyTwl1Xu+Rqq5
nwWPvZzOUI92ZLp426iOXme15E3E1drMvVEdpJdWHxHN+Ng8ZR7bRwaYtu6z1auJNJtvXOATZJyZ
45GdIq5hh8ubJrI9gmmCiGKhs0Nj4UiFUZGIrVNZji1Clk7uxAQcmu7mxucSXCceIouJ+MFP9qRC
IX2oBPSUUpmHJRlteZCEBb3Jsgn4scO9W2GqLlzthOioTkZxVr2hNo5R4T+Oq3G7fBnNh73yu9zd
1xBctl7Qkl68G4OIc6VN7KOnko8xMrZ2THgVvdRy/y43plOgN+tAo3ijn27sachOymPi4TJW1Bo2
9ejiNyBkWeNEEmiHgNfnqQdAy+zrljO1He6X8esgEaMGfMwJTocRzfL00Wuq9CEd3yP0HDIfo2cl
pse4pvITsxEAD44JN8xAwlNAWsFK0qZsT7F50pUqj85qEQH0DKd1aEbseW5hyHTo+/KrMW79m0g9
m0HvX3cDaS6lkOad+802m4SNLxMmo+v1lREgkyxquCiabmxQS3C3y1l6GGOTcjNtWPluyfs3B5TX
yn4LwgStdwmSw4+m4VqhPjjiOET+a/nvSi/6ncNjY6IMdsJJbi0L4dZy1ga2AkeDWhyZWi4PAshK
hYAZTinQAJF0NEDLW9UheMVsgIavzOQ+SlgLGJyJYDbsQ+pzsA+9QfhJAXvcrtPimMyPkJuahyEc
vF3p+tCGDH5SB+3VUGgS7P5EORMXlEEt+dpBBGqdN7kHV0N4XnBNNqraaJ4EYrxPfPNNi3Tx4FTJ
h5Wi90SdEGd695k7uXToyydC8ABXyFyv+A1RzPj1kaCC+OQFhPrlFl2og4m3SfGnclOMxxZgIdPk
6l3lHZ4sRFVbOFEdNofxG1oPE/bAdDOSgLpfvvsyBMjB/JKeSfZ0LikNi4H0wd7Yx54HibgN8AFo
I8FDzLu28Ae+567bHWwZH6xpIOKoHZp7Anx1PrfzBtAH1UF+4dbmdN4L79irKFobIef1ck+S56HO
HfyIZBDHMqvNK1vUiFii/ljEUfgwlYS11yRtZamNCLgKXnWQS+Q/xi9twlmS1FTXsZNhpDSZRcKO
uhPSCHfAVvCJJ2RmwrHEAY8ojKSUrW8Tsm16iCAlzMW+iaxdjBN+1ZpZfAO8oQ8e2BxbiHEQd5mO
87xc2ZrxZvro8BjuokFI5wu1zJBZynTdBpPaGWPmfu6xlsc39oIJOex4WLCrTjjHr89dqMVaXkA1
WBXCD3EimUQbgZtGt6IwnDYGmIa5enZ4yjv4cTt0UtOObqU85mC9bqCFnZ0pWFtMsvKJiy1MyW3I
c8FRNBcroezFzmMBsZKWr11/ntvlFH5gxytWRK2UmL/cbu2PY7xdDmLdtyXMh/ZS1ZyWS2z2fKYu
vT/KkQ8Lc9x1Pqe9EqG3/Ryx+igdsAWgofRZZQpH3UErBtLk75dizDG8Fx+qGgAaJMkioWmwsqsh
x2TYAZIgb55uWfa3yx1s1TXxXKkVr5fLSYzd1iSvaD/V7hHNjb9rzC0qyOqcq1uZ6On18hJZ+1/R
XrG/0cebeeAa5/nZlDAN/LqecGjV5RHEyfLs12j/d9hMUKgZNgC0uHnsxzuTeejFc4jSjondnA+S
ZXqwfNzzqhUboLVbelYmSX0IWNteuSFlFIbw6pJN6lrOV0bTBjdpUYPreloKG9Ab8Uma+U+wKDoD
SHXrMm88ihaVejcQbWOEI07UlBTbJCcLu62r666YnjUvKY/wBVeh1Z0CqbEdt5Ndxudh3dgCfaQH
nzczsmK3vAFlNK7KjtWfocfWJjXgSwPHDrZGVByWcncBco5jvq+lzq4sKxlUM3xuOptZtOEAqmcO
zUOAwp3Vc6eOfY0ks7TmuAV2SjVZh/Ca3osJn/wa5jYwX6YaGPWS7Js9CeiOwePYVWfgpvJpkOra
GO1He5CvWuCGu5zpiQHFMcSX2HX2PaZvuGp1C6APoP+GEZ3UreIa6zXy7JEnKeAt6xnUr+zej7Y2
yNAta+GV67yaJRUrCpDgRniPZYlBi8Zjb8J+XTVl+SFiNDQZ+5j16BBhanUNGay0ZmENvIPV2NrQ
q/e8xjw5OcWR7geyM/meu4y1B3Hj7s5qu2pXKeTLyMRWLRah3txG+pCvLeN72zgM+vO4JXgMqJKW
VWsRFRYADTybkZUVmwAFS0zniGyOL0mgXQ5Ywx6SRq0BLaijLiHrePrwQhRtvbE98xt+eIw3lh1t
YSX6ZkDp2BHYDJpB0BmNDBd40B6ymgQK8HcA9sUPUVJWlnJ0EIUApTa7bBs7Jak6Dir1wSpfQpmF
p65AypBKgkgL19pT7SUzd+AEpYftSXRlql+5dU4Q265rky/WlFOuxcFNIm/n0SYGqpQ0/rFYlf7s
WezEKq17uMR58IqI68Meuvqs2oGhK5A2ngkfpfVs6Dfm+9kS3IBSgXfCC5S2eURGpIP1AxkywLSV
U6XFtoHOHtrBVWpq1tWYOIzvaNMLQ8brXIwsRcoKLMVkTmsDtUUT3zO4+IjyHEn+WHfA7lKJhkcB
FphNAoFHOA94Xj813jxvhK2AjcWzOw0zmf89jEbqOaXGdVWJQ29VfOoqtcPFja6kp2C1+vbsZB44
XUCTLY06jJiGUMj6e6z3m2HAF+oBUScaVn13Ov3ZnVc7tFaSooWZ/7HJUndvzuDsPLRIMIh9Lkp6
/gbveDV59rqawhdwR3t4FeNhKpMdvqEfSt3aVYeCW8M869p8Rju4zQerJnGUP87IxDiUuX52QtfY
pHVY4jlVCFLzD7rd+IyKeFdF2Q1J6QKDi/q1hJX0ib9u46JZDTqhykPq43pNGG9ADkxMwdthjK9a
5ycUusiZRdivLSciVETwd/e84E3XeOfMCK+TjhGkV+yHAPcRE0Oa+eCl52cZIxYAORGENGegHBsa
Dft+EmsB7xpuVnFS/YcEMOJU1R1ovHVK4bBqzNzGKR+fw2vyWq4MQ9OvGH8+OD7Sev8YTpwSbTp9
uMN8aLeS4E1HPLg+2Z1ZnBxbjzemjNtjBKgtdsOfTakjZmFIZJLwgtEbsLqdMzSodP9HL+ynstYx
g3beS4GVFEP4ViTfhSDBzs/8tzaRzwGxeGvHk0eZEjmfwIClVnpyGo7hZhoedc+89bmUZBrdUWBe
qzz4Mfo2zIveP5UtqHu9gFlsoJwj3wlblKvvJi+s161EmZO3Hi8qE8+DEUFla3edS9s0xMmNDIsP
ru6bOEU+zvzI4Raus5UJ3c9uea/SmIkr+tk4zO/CKZRIMn3coANyOlgZGyfWcUuY9XPj56Au+Rnz
xJabNMXSDmjc2sAYXSWqL9fYX9AMmOWbif15y1R7jv9QD2mGNjGuem0Lk4SIhoCqLLS9Z2LOZmX2
JtbUgGkR5a/09l4ZXlUy/rB9QE9TZDxUUbjjDD42+IWu89H72ToWSB+koZhbso8gNkHjYJnZ5KIm
J9dE3MinWSJUAA+ndO2BbRtpaoAh0MiOeHTw0ppVdYEZfpzIKEWATzVTuIVAwYKvhtDfZErdTWMj
Htfib1ZpIsXJC8p1v+cSp0xI8/FlHOyRWKtkU0y2cygy4LqDUayYzmvxRzUfZV6fcQ04iO6aNr/w
bjOSpXmlRDEiBBUC8xJhCMPSKhYwkaSHz68/RUwiVrLxwBan00bW8omNPLLOUu3iNDG2eYM2L+zG
cyYji6K04A2cim9Oa7cHyvcP08RlUkYckI651aN97laveU+QnZqjL+PyqNeSVQO9Mr6HfMQ/POyz
uO9gxdrTqkqDm9h0T8rknG1d7xsQYp1lq4KOSsJCZRxry7ql3ughUGNpopA8+W5I7tdoXTNnJg8h
0ylKxh7TUgyDJWHHnZe30DHp3lME4xCo1NocuPCrhuQIgCkc3tmH3TVQshB+Mqshcyxbt/B9t7yJ
xN632iFBhcsZ3T8kLlYa3xvzTcHUEPDAkR48v+ryIV+1dFH8agqOtwZTJMkSOGKF2Hei5RgE+BD4
EhdX1/2ISJPAStWdOuygq7S5Z46NMLs5wGiJ+cTTcseOubODDm2Qqr6ZPKtxYOYnt1HZQXedg1bc
oXeaDkaWfbidscnH4m2MiseqUR9o8SGik8p2MjWh1ugxZtK8bqwD3eAqSkSxrexfTDbVXe4Kd00w
tIuBqFcYYiIARSdmfXOhrhHTEjlvqceJ1ufmva5w4HnNB+qC16b3Ub0bFcEYDlsle6q3KQk560Fq
zblvy/E0ZE++ktFZhje6j3WBOfG0HWqYzVryOjVpsBEoXzeOHNq1MzR7QsUHuF6GSwVhtmjVJceH
aXITj+e4jFG2Y5MYjJ5mW/R33JUBae7iuRZwyzuno5BKxalEvUkxzOlisy8fg+aq8HSYTi6vWoD6
5fe+c4LpHHvjr376pumld0Sg/TDK04QOgDRadJQNfA0+LAqEXpiQ81xve4QCuzjR8fCeXQhXVykC
4RVjjGvNpqxxMhNorWazWRXPrDwSMrLwZqtmurLBIZda1mCRj0Yo7Ha8lXZG9I8+bV0nKfiFmWtD
q0DI9+TC5MCaV0jYd6TJ3HX2jdNhZe5+xGHzKzDtuzHrzHWZey8tnJNNb3dvuXPOHM63XLUE2mCW
PRBTnKvA3AxVoO+8AgW34zsst3QdZ+kqviGQt7j4Wj8z+vBBOjUwJ4eaeW3e54YEb8kWY6NpBoko
NFTbiFyajbgJuf3ZH4NkZjbmX4cVUEURhti+SX6NM/AVQ+nopyKsfpLBMu0YFN+mZTGcfd+9w2OA
naqCW9Vr93GhxKoo7Y8WbRLCrgB7BXr13J3eKJtuZGQSnuqVL3ZPLkEaNaRPdPmvyq0HSnaduDsc
bhnpEG7bU7xoidhHnWswDumdYwL7hkQL/S1q5bTX3PLam9aaKTZI0xNSKhiPQCJ4K7yjNAgswmDG
2R3oRJ/HCNffgiJFKuw1sL/1DkQjJSfcaA8lbJ4cgHG+T6X5AP6TckZSDwUMAepAcFhxXrtB/dyR
2xuED9FQnmwKMKC6xYb+n5yBEiIYfCYspoXi1Mpn+ElpIT426BMIdCYfRm7HmJJVko58ap30ZkgI
lE14EDAEfQ9DdSzKYF0CLkSVfstO5skIh+KUq//D3nlsV65jW/Zfqs8c9KZ7vJOXQgp1OMLSO9CA
5NfXBHRr5HNVX1CdzLjy55AENvZeay6K4hbRf2CvAk0eWnCn6+mNEhPPTMAX5MFKZ9dNInhdW8+7
NGmGKlL9J1Nw4z4Nuyf9Saaf0cuQA0jpoOUHZn0OynR91F8pGpyfUOZ78jXgEHUUNo+9+h9RTCSB
NK445VPkPDrR6j6izkwOndXvZ7IHsPGUwWstU7kDhCyzjFIxR1jVLHiyv86xZskSFwV3UeAclMZf
hPl4YXGWmFTW8OAXSicSx/Gpp1+4hRe/lyshflN4yPLEPdtL+5GSjXxgqUJ76WMvJpGhYP+FCpfD
A9Cn+nEJj0XVyod49IJNX2OIDp2WW2Kuq7NVfIhh3mMNrh+jCWuzVS6ESKtJdu2Eh6/BN0NksHOI
OFmSlhnNaJXPkXL7dcfCIJu66Dtvz5oTzsppuyI/Wjr82A3ZpV8O42KNgPPzoS+1U/Ujc3DeU+IW
HGHW6Sg7Rx6slYoYNEdU8CYSVIU6RYJ8WN2BnBdmNGBmCve0Vn8GIpLe2Ji09kwd/6vZoZSJy+4Q
tSiY8OvVR2mt36ecV01rjlPaD45R3oaRT0n3QSLJaOZrMc3ewVkSrLqJwtL77NT970RkNrVTAERx
Tqjg0+W8DiSP1R1FXh1P2e1kZ6F39mHSbGAc/Flthx1jFP0+GSjEm5Hl0S2s+pYa9bgJyDu99D5/
vluZ6T4DKvRoCyPZmKnfw2B+xgwbEtKICq8chjeKtwyP0R4Ah43sJn+oyyX7Fs7vHAiYgGGxZpCV
34E//A0DNNmDCvswkKM+OQP3tm4rqcSmIkm+FZkvgEHaOFUz+5Ks9hvpXtF926Xd0Y/yP6Q0zTuD
hGJM1yOxOPN7GCNr010T3DHudk7RwOP5ZN4WRwkZN+Od7sMvPqEFVpMGZ92P0F2fOkMwEcT5fHRd
UqUQyVUEk5j3Te9wvPSyc5K6DABVR9uqem5hO7Ye+gIAOWcHhPZWdWqtZOavkO3XbZuknB2kS2CT
NJBeqzw5e/zIx0hAlQjuOUcGdyubOMVoRj19iKD3L5WzK6OkPxodw7bVgaZrx38jWuvXmtFhwpyb
/JtUJAuGZBwcRAaUmHWH4ZCi4gPczfk/kQsm5yK9tMm8K9XNzGBufoQF8kEcymvshyTcrgumfzf8
S+v7sCqpvh7UtaAADyWagc6u8wMVEvukaoGG2OM4x1LeoNP7jaoJnBiVOWISRuLg+BkcFOzocRSc
y4wudTmOhJ31M3dx+hJiX9ngjSCKdQQd7Jm0MfSrpm6GcMRUkPzEct+0fr4fohWDRdvzEKL3a71w
5N3Dy6h+j5cDiBkIpGCiUZIq5tDN2OZE5Gz7bCJYRwkVG1qvxyCNNp0bhyd9J7Qy+YbNwrsIJqVD
Nj5TRBJsrib6Ee8Hnsdk00qLYdaMod7xevtAL3be9SulADR9Um1ZcLcj3vBdBvMeYm9BPQ+ACfVE
zSUALhKXuOfMNiN9b2HO65hC7d7M1xEXoJwgdyXNRX6Ii+DPYJmPaWBOYGuhmgV+DSC6V7f4yDak
tFZulMldgklFxMvNK9b5EJrDe183LdME3ENDaj65zJrPJY6fLQGpjwMqxKsp3HsXvz7Z3RFsXyOF
Jw9Za50yQPJT4T+rtqidihwiD83u0UZMnvXOXzGAuPHnccFVwAtJY+AOok1vyFW/A51WvFsira2P
bLXth8VGO96PHg5CJa6iD9VtmkEAHFE97DjJPLICWg8fgZvBhbFO/rTgojI8sGZJeYqXpj10Bpto
3sjy0cv86R52DpNkVt+oyA+5u9G9Pya67aZd2dBXAkIx8j9h1Z7xA9DjDT4xAi7XxsZU1ITBTXSI
oQpUP4P0XZbz+uIpfWXQOzmVA9h43HXDIvPrAJwgDCss7Q23RxSSeaGyVaDhjGsLVY4M18mpoGb1
/ostaZaGnfjd+z5kf994CB3xW98044xhXiTdG73792SqvkVyCnZfT4KIoHAABdsLkWCtx+XkjsF9
mglUXnAa0pe+jLCKlfG7KzDWgDSwFJIl2TgIbk8zTYBt57jvTgi9yjOW7mCRunIYHBXuMSNRy/EB
xWqWGfUUpMAF0n1asdn6BBMgxGJ62YQV6RreT5u59jXyE1ALVQ9FJdyXhRtxdOPMzeHbO8Lu8kgB
CHATkIUq2vhnU/DI6aZ2XSB+gJGXPDjt+pT69g+L2vc+sLLxUoN5/bpINE2tIzQ9C2cDZjQ1rXTX
/NUapvrOr8Vvp89OWVh+lw2jbzeyXnwS6c4O4LwDWQg2jsMw2PWunTxmQ/M7BCCrpArLCk9LIPS5
hSmpadMqT8RTgxFMjD+51WHZCO0ndCZL6NCfzCSakcrA4khzIBEtEJuBbXLJxuBOv5TEDQG2UMEk
JtQzN4xA/nadvS2WHMYazeCTJ4aPkmftyfLC/dLVGKBHpMdpZpxDh2H+tLh3c9Eb18AIfzRgsPVd
gH7Lu5LX9GE33quknu/cArFFUf1MJny9xXCBRyzpe3a/KoElZcqJyOsjhtgzAj/TMV8HrhDv5lQj
5XWR2mAEHmMEGGRBFpBKcMAYuCAaIhmMZeMEYfE2TPGtdpCLdOSx4HIvrnZ00WsQDrkY9d66QH+E
olZgPtrY2fxnlcXf1k+dbYfiiqKbsXOKNINEGXvd6ApOb2jEJIs906FzWXUPuihpegOvLSaqDagQ
uSFQisA2G7lhWNXDSVneyGYN0TWxIYksvjOj5S/GkuS7yaOkpYi6UNLLvN4u2rH7a4Xh9CgXRiWR
CxAxjJ8qlzxQZ+apMfJp10MMgEiJmyWq6c0q65sf0lcAfpbtvDinvC8Tbx+OmKbKtvnA+Qa2B3W0
FwDpbb30++jDtuX9zQeSkdpp3ulrVUHaPqVjcnbbUDITrp70crUqKUvq1Lt6MKwNo4+R5gdT/dqr
zgmjEwg6HShgO3/X+8iXgB5llPFpZZlxMYr1+4pAgYJOeaJUYRB4YUuPXboPdWR/jxZ6amY0nmQF
GGgSmXGKRXSjt59ccpV6bZB4e4yn9Hc2mhuRjRACHXEPAqu4H/3oT+gb5yl3Xw1b8sS7NqLXogVW
EXUjZPFkhAgfupgEFAEnGGLGUIIVV7ojM2YqMzeelm9ZwYqrxaVateeZxnMaEZM605WBkbHMDyMh
Egl3GXszNxamrkPE2TmnHQGw7LM04j96PjmqoX0rxe8Zt4+UIX0PQ9ySFhg+UVmPk8V78KUaoqBo
LEFwca9wf7YFtnYSy86pDXluzOQ+StL+UBrwjTjdozlVojX2mOQYtNFDI9/tpXfQjtn4AQReOodZ
JUQXAC4KWIFMmxGgkroOinE0TiZnm2IhUUZdhNGh3yQj9438yw1wLbGXLRDBxO9hu/F5tQWSCtQm
NMAIAdjq6+pTmhxEEGd71B9yZzhlem/La5FfYWco20RzmlQSJye2dK9H+eVImZNn/oM745tLEOZi
eCIpBla8/okJYiiwXdxYKqsvyBjyNB1EsBXnycnvl/QAVbmN0U/MTVFxbkqJbbRal3qTnYAmGGNR
7kj6TeU9dsujXDvjgorjHp35m5OU0SlpjEd3xOCVeIQRuajiXFmmR32hfZAUt2BmNOOohW5O25Pd
Lc3Wsh1CKiNxLhp7Ag4LHI3B8gWUG45K1m5denNtAMnI5gc8O7mLhrmks9uhsPQoIDssJlTCOE37
6KNpqpcRz8V9HSBD6/oZNk0wNNthJoHc5DHNWQ52pdcB/JhzcWi95n6IHXACvI3aurF2lJ6pSYuj
7IKrwVoMxoA7kWNZewCacCEQN9kKGn87ffUaZ+CTVQxQyenKnZaeu+vLQnfjseYPHUMiSoChZLt4
7mime0W+02UkDrOejsm0LMY9eKRLNllnMyMXRtcaNbhIhDKoFlvSLVTkjRbfS5Seeyy1t54lk+oz
xDBkumN80O+qVZbQUefpIUBdWqj4FfC41F646cFGIbGw3OXikRrFkdc6IaV46tk9L3bbvufkuGdD
9wmW/M5yp+Jry+XxJuMPCcweIVi1JWCpwxCvx1WfnfDTo97NIs6KRjf/o5zJS5q4mAHRudCVKXz5
EhWu8XXEIWnK3uaGAxIykQ/6FJyM9bHzCsVri270caKHMH/yCljzASiALX7VaNfTG9VP5ELisIxg
TThefKd3zOq8Grl/1Kt5kouR83nUXyoRZsd4rq4uNkXgM0QKq9PpzAZGhzFGJyTDeOuUzQ9p8KB/
CWmJEHKK4apXLr2PEFHqHc2GKTU1Lb94JeHO7DhakW60L+sf9I2d89iBcepHeuxOBnDKToh9GEZ5
0MuBFueyfAGfNOGiefAPJu9XmAAbM8Zzl2fBdh7i4TRCGdi1jVR2SstFpdETr57KD6KAYOiudcih
Gd7c3JwdrGx4chiEpxXapzyhCKmbcCFlPGTEmCVoP5Pk3SMgmJwsTsbCR4zLve4cyWG5z+Hh6TvZ
hLxhN/xVtLGeM9ifX0etxGggV8C6keL6NdiGYk5JP95pP5S+CC7DVvrW+6gJ7CsaqnhD/hJndh4x
VITG3hYQOwng9I+GQ6ctiNszCbnPQQf9JyXKMe6ZRYbZ/GlZqXPQKlik2DaJq+E+GDwGCg4sprKM
rshg79sBJNXXm2kaxn5obUzzLC95UAww9cmKWgZGP2le8swDx01E82n2Y30yetO5q8p81yqBi1cS
P6iSNt2MvDBvtMN9neBgNh3mQrUj76Ll7Ey0qpUloVQVc6BO7fpJ9QsJKdul0xcEPWDhIiCJ3UWb
2KnTJljcbSe67IQ+wt7M2fwtSpDelyOFJkkHBcoRypGllr/LpkMw6dHnA7yB8tFfjmUxV3/py3uE
G/GveokemUOySEaUv3Ff//HKYiMdZnsMwxYSDX426tUQIfeW5sNy7yO22zSceCgdgdIM/Q/9iPmq
6Fb7yopYPZPOD41jEgRh0xzu2u8hGrer+UhNjHC4I+SyzrHRgLMydiJYQR6ExQJRytoGrAUXGscf
Aps15v0/6HOZ/c78VELDbhXS5Z0j4FWRpHkzLAd8eiLusigkeMn6lRgmyu6R6Y7e8Vf6CZs5xOiX
LTREyR7gsGrUd3MciKszgwI1rYmQ6tZ7Qm77Wki4g8kMNp2MdxwMJQKfQZSPa5H/YghT3jediA9N
VW4YrkCkjNo3wRN7kKKJGMUTkO07F3cwWgKBrfxkckTdJI71K/dzGkbooKn4gmJXgoHlDIwzkSRb
717GEeIrFytn4f8FGAVjUpb73i/ZzZuYnrOSfytF5tei4ZEAXPWz2Pqx9eGWjGxo5/k7O2DkBQ7P
2kma45wXWX3SmblUZVrRNlkHZozc/sh8YiWLmzeSZutuEgXLBJR8pRImsR4flhJohrM49BNjiLQo
5AlOWqFQ/KXSMCcD5nYZl+Fucn9Vcxw9GPZAM4YjyzBaGzg+zPbnKjzSt/W39cj57Ou42Ih/Co02
yn57ROc9NvknEpB5M6UFwJH6d5eOAXVbWm57KOFXZla7aO2Hp2VYvxuOwWYd0ZGygWx5zpi+DO7O
JXgVxAxnbsPuD07JGDNTCoLIr5kmWdVzmQ7mdnQG99C55WckcWyspBq6NjGw8KjvxrHZj0XFyxph
EkhUoHTS2+NQwX8aLXlz5iW8rN3y0TdNekdJQuofmp8OtuAFs1RIxksBSsoR6NhkfuiRkF8JdN42
qxx2jk231WFv6mbOVwKiLxl9T0uKQ6cMnhbLI2fLn6bjastnmwX5vq94EVZ21hfPyJOZEyXCGbqP
PaG4A6dmpKl23HGSZq66FOuwdagWLznsgT7fRdgBWYRYWFldb20PLWo8kzCQPOL19L27ul27c4cS
Dca/AeLYQVXggRuziDe/fOlMteYfORXCw2k2o7PXxdmlYShhuMgXwbDRebT3gi2UEysjFmZWyAGX
SC0yVGpzMaJhCgYkRfZyMXkbiduzwkuMuuYCRGxr4IG8dEFY3+yowZFDhTM484sZD+YDb2fLZM4m
eAsZB0gHia9jCj/JZinP6cwWy+0HBisL78aGTTuckwukjLuhjyqYEUOyJ2vnHLcALBnASzwHyvym
iihRi/7icRbf+gNZdbk6LafeD6KF/buOZjSsfMKrIokqu4Zupr8nomtxFgkCYX3XzERrrEgouyr4
/GqQ9fFvAvqOGUKlqy6Hh3C6IM80IHqhq1glCdu+T4iylzKsjdvkdxQ/IhSszlpCWIeJvIJmyW7d
DNDRXOZja5KaR5DBR2njEMgRCEV2/NMyW4xei3VaAu9vHmbOVZ8259V+EG0TPFZGdxDmiMciR0Cd
RMnD8M2tne5R30VOH6GsNBvq9gH9ZhDX+aUMWkw8NCvrb5hrP5FKBC+wzlgpp+pMC6U/ZT1dhbn9
YzRXSb4VGvgCmihtRjdEFh+4LvJMdGkHkQ0ezY7I23H1Rb2Mlxk5c2PMDhqhBkSpul9FxUTYye8I
vaKDmti/R2V0Jknpo5qcbofgw96Rx3tcM7B3TWE/Yf7hFIHgSa9F2RDvzCBxD07UdtvJdslCpfqi
bI3RE260mFtXqiNOYPJbkrfe7e4rzy7u9RudjmOMV2T6HhVAaCpArjc5JltNg+vSLLq2lChbI85e
ms5/gLr5jcjls+UZSIRUHzKbPXFkYvSirb0ZzqFo4DCLbv+oW9emRURtUZ/DZqCf6xvzVtdzdYby
F0UsjUHdT4qQKjBMOmbQG+gjl+s18ZjXWkX7ZUocujXnPLAwuQeKcXFKhgQmnJCyJIsQ+xxWdzfH
xGEtZzUpcUg023i4uM+xh/JML7H65RaDeZmZD+4XxzBPkentkXsVxDd7xKRFU3VH2+9bR6ATF0kS
m0FuCUHJIC8qJ7+v+/ZthZzSxuPJ5c+9oBR6T2dV0nOG2g9xkj7Yzm+/muxL1pS/ZLkW6LIYU8TW
T9Rs3dclr4I8PwgJM51WMiFXRJ3nDPt2Bt04EnN+2BVyeV3eFSNBRpEFTRENJQGobpTceUlzWWRU
w27nbLr26Q17Ycjso0WsspoPcf/sNbx3tuoJIsT7zCzMcLSxp2ZwTlMo6q0+m+BV3DYhKY6pElwV
goGUakXH6CK3JcK2ExDghn1liwniu15cBnW/0vod+XiCEFodyZviQyN/+X9sHK8VCWIs6jwsfYVZ
Wdvx7SzwzkUBvgsI36XNv9wYPTrBjSnqSAVR1DsTVNo+Ihdk7xsAbmV8028AgoLsXv8LQKdDWBTn
nQnVva/iC9HJv0RjUMDETG9BLN2rTzTVVdcBnAiaa4v2aEu2F3DeZqouKHavRVEgDNf3Qzc5O12B
InncWfa4cNAfV6hdfnNb3ebexut1NPDEMHfmGYmC9UWMoAes+mIFNq3jnJhNPTPRW2xM8tQ9UUEm
w5TcAzo//OaRnKiHKnku0unWhEiJUoVWjhFndgMlTdSi+WmDbKfbA1HJKgKubUvLrUOzx3TP80XB
Ss1zVqeQW3QZiPThFmXQ1ObVvDlDwUTRsylBUf5462czR7sAD+B3EIabDI7slvFZfpJRDOatPueD
BUUhzxid0AbYzqNVnkNv/hMmCepI7qM6Mp1tPK/BU6uk7RZ7ZC67FKgT20gs1+U6u86xLbOe4Nt1
3sWRK25I3ne6vCcmIz05AbO6LFhPulcwCc96wP72yNQ/2uh3foptRqfEGI8m8RCTkWeHKUVI000g
mWZ3bK6oErL7lWMbkhEUZXPtuOdYOn90jWV0Zn0cZ1IRW1P0mOGH4pABQtZtxDSSRBSv7fLAw01G
RWB/nWi6YfzGELE/MWr4RFBCdIFyZhb46fce8zkE2zN614blxB4H85Cm3jUZBLorEkcD8ma7idfj
j0ft6/Cb5Bd9TvutANRqd+SKBeTabp0p46Rlrgv9d9I+7bW/dLEPW4DJS2bkj7pBMY3G8Ajq56Gd
B5sMOAPE7GyAnzfc8RqsFOLa+7dEY421vtv0XeRdUTTCwkqJ/VQukYq+2Enm2bSLF+YOWU0Ki51m
SJvoWxHjcR9SRXnrYL9F0NuJIB4DNix10GAJc/b6M0H1NyJlj9xdUrkbDGikoxlkJWPNT8U2kWZI
O/jJyYcEzTZdsWbu+ADzEDtKTn1cMByyZnwgNBDqLAmuWWbmz24iw0Ov+kR9Jb5FBuvy2MufiUVY
DcwaUFAIyRFUVxPyGaPcudI3GXox4xe9RUOSUutgzOVr2te/GUl6ZDMtp8AjhlJyYZpZQo13UbxD
h8L9X2zX2ohudfqzTcRRBDw17LvmSyMq8wWY+VzR0DLbPtqMUULR1ZszJKPo1YNMdCkGirPGRKjA
VAUoSkS7WDrY5CjRxW2u8x/aOdD2XAHFF+ns1NvpDyVYs5Gtd+ZVmHZyn9JKZ5jKEqwOFQoAPWD3
RsyGhZhoBMjMAQc7pUknJ8K45F7HGaxfPnu5kltd3g1+9OlTrG4QawGKjMuPGTo8WqoJaKI/fsqk
Gc7JlMqDl/aAVqm4eSPIt4fabayc/OzZoSFoGJj4TdiIQ0torPaXybVNt6bPANFORHgj8FHlmzjb
xqf1UodHpiY5Z6cFuFXpyWs2WAGi4fwprfPoofoJi7PZFAQ0ZS6zDQe46zj68TV7rcQynlsj48Eo
kEW4Jamhpaw+UrdtDrhl/saRmPdNaSKU4hK54dXOJ3PnR0n9F+eLd6JfHN4wDe1I9HgRtZTHDra5
bwfBC6Fr3ZnB+53eV7u+Da6lGT4ylUruaCMAEggE+aJzxNDMt0/9al56K/Oe9U1Xy6UmOCt8r5jZ
3kSQAgGMrHYHis/agWLJOMTVOxZxB4NQvCFvmJu9pL9AsuCxDJZ7hL284sq8OItPkjaV3B706LoX
TGeeiJxcfWqFuXhHuPkLAUj/MKHRbxOSkgKQtNt1NDLOg5w+U2OPMg1TjtX2m9YcaeJKBeVR6xrY
PBjB+YLGXpXfVofK16lXEmDp9erjqecz4psbJn6QHzoqEPwCbt5eQlS/Xm06b25pfZZL+5Ljnjji
7cn2tK2iTZzL5pg4pYVY2MZI2pffrNkmrLRj6NTZv8zUzU+DPcz8lPbQg4B7ZC5tP4nJZkZJYoMr
g8/ECC8a8ZC37rUWtEJWVlgU1ugZSUkQmNocAjdW/9L0SK+SpSYGiBd7NswKw9NiBlsbhQJPAip8
9eRgIWNqkzORgqywpk7ykK/WL2uQKBkLxA1i4UZOPNYjn7ZVypRbVyK1QHIcjCcyI8qzbUa/Cm9B
yOvKl5CIEBe1ti5ARdq/h10gLqM7IfxD5sH3iafCaSSxUM0GINghW0ip2HCbAkkZ2d+sIeivHJCe
JgCiR598EtpuBOUCe6YBiFHiFKyIyi3M3ntM+sXVk+R2WrNPDkVdiVu+xM/Z2VV1lwiq7sJVxVVO
yCqeBYk82Q6fgvEHCqSGMILJ2edkcPghs8piADahpmEaxFSX7VsbYz/N2VwJ0bB7DqksTXEe0O0p
CMjkdTNkRDxWvZZROJ/XEc6Ci5QgCGW2X3Jv3vnkh+7daeAvDaU4GUmBghFg7h6VL0aHlk592brT
gzG1JJN4REkrOYLj5H8CxJ6Xwpve9EDAkDyGo9W3N1bNXTPw4BEKhH7CIP0u8O2zTpPt4ZQwVjbG
vdVx7WOcvHj0Gp7D5Kcb9DDaHQiZumlXZxZNSG/6K4n5M5gmQDAFa7fUjoUP+GBDxLoA8u2OrbfC
QXBY+ruueqhdOzg6bf2sXfQWNnF94PTJjvPpnj3nzPLVdiac9ijVdNDJGJxWS+kc8JLcaM7iKVKW
bVZK9A5MWS02klNbEDzXFLK+DCi3GVijXh3yjygvS+ijOLLr4Zf+tspe3mNLmpeG8pbo6/i+diA0
TYltHfxumu7QH5o/gUYAjh6YP3c1dwo++zn1Oc67YvwmcT5sIdq9EFaR4rWvWTgI2XBLs8QUOP5z
6p5t6nM/drvtEAU7syW73huxZRdL/1I6HgkHI/BWOaz+FiXotUHDfxentJ/lbM2cXnfHmJn+HfZW
LkjXete+D28Fw5A7wrDcbQq0fVcRO3pMzRm/ptqdMbmNT1Z1DOvx0oNjv3qgnK+MDa+L06QvnWHc
YocejqhoyLnjODwuHi9dxHBUE+857uGWCFsQA5tPTGf8uaeRhkxTOAuPJGKDn1/7HAprTP+dnJgN
IK+A+Pa1H9VrPx1n9SPZu0fm+fB4c8ZeEunPfo5X0soXa+soxZPLU+sUxIN4LConA5zPDiLSutcg
iNB80uQNYCn+GcEqXatlcCFQ5PnOn1Fs1mVSIkbcBB1GtNJEIM9EqzibBfauNMKTAce3OykQrd+8
t0iD6iA2n7lsX4qPac4vlmu2F8sYXsUUYudg08KTDPc6ZFy1fIhwWB5CUzzrSjmmb7+d4ggzoJG0
xyKWwWEEy7dPV1RLRfoXgNuETNxp9g2OiYO7EJ1qfLo2JMkSWxMjTqZX/+vftL7/AYFk/XfmDGpO
G0MHXD3uSM1O+Q+RkgAt5CzY4Lc2YaGUYy71eCccErllg8+F6oVsTLrbNr1KOfiIOxYzOwZyta7N
F+Pq/xMWX//fhEVFyPq/Exb3hADW2X8iLKpv+CIs2uG/2NIQR7ge+HCFNPpf/wAWbetfIb2+IKIi
DSMP5fq/+YrRv3w/IsQ8tGBI2aG6J/p/+IrBvzyLA27kBfqn8an/Q5b852b6QmL+m5j5n/haikb1
b4gQ6MCAMTAYIssDIMSC/F9oS2u65oBlE2unucc6fK6dUC2aEOl0zsbscsLrkaSS4vSn9+c3V4Tv
mvwa9YRc1JP3sDCNgkoTNXsMQ+UXLF+Ti61qY1fh8HW2dv3iTJjHdK7X8ha71HEQ45CqqeS7//Du
/w9PDEjD//aqVAy7awWW44W8Wf8F0ySDoZPkKZq7fDa/2e20MJCg7eKmRBbpfDnP6EFLxxF6LTpf
Dlwe0/q+ekF+nJLQ2HX1X7+xkHYR/90Zpr9prOylJJ/pMLHCKdCFt9fxXBo1rnJZl2Bet0DR9+Gc
Ntuq7YxD0rTzJhcr9rPJSg4BAquNkabDVpGNChe1S42rZKt/rNdBKumGYT3oWBFfmu2pmZjKdMxu
gmYm5rVug30J535GZ4QJ0BfgfeLtpNAstjMxv+ukeTLt9jUGSXIgRpwCNy4x8bGC+j1egMKMIICh
Y9jYnWBngoq3ySZMBH0dPEdtBKpi9v5kFhSoFKH21++G3rOrGfNuebv5WxeArtGYHJE4qS9o14Ov
ggfJ+/5TTMX3VM0PBVyShdRfBrkt9l2V24mjM6wR/3Zt9W4zlTU8SOZ5SxPdSzjxqP6TDucRfdty
1GIAtTJrRm37d8r3wWK8ruLb9KOWbPiUqldGLN0hsYZvIZ4yHZXK6MGeMG/eiAk0YHgQ14ByYdzQ
lGX8q3jhKaFVeDdKVML5ItloYdpW8fRirsZnigwXCEnwR1+GnCYt1RaDrzQGt42u6BoW0ZPgOd1E
aTAdzSFDyKp+YY4jYh9TLfYqX6h0jecaA0g8hQmiO4WmV5cvV3HNK4kbRuSQp5qK9lqK4uRJa7eY
kB3raPqlo3GCmo/29jtWa9LW+sq8eornHTr5OVnXX05voJqERTE38DYXyUGTEyj0Y6mOUOo9HEzB
TTVXb1h+/wFx5yb2ItdyfunrF9r5T6jUPxePByEaOYYU6V4Du3Xkry1oZXVkVhFpiQi6s1uMldNb
FZREpk4MbUnz3RJTEMFZLC6Ekf3K/OQ1UxB2GaOc40BCIiTPs0b1myPSYjrcOnLL7NNv9hzSKZLU
3ulUc1s7Q38VTb0hUOrVz4eLvpfxnsq8vo+mBZKSopams+x3wLdJKVePb5a3/U4/mIN/Suj2HUNg
9zTgkC3ngmBcpwu5ZWt+e5R428yJb0Ee/ta3xNAAc0D49PX9ub2GR6a+DANRX8BUB8i0bS0+O2bl
7iubU4XFNuOP3kVLLHyoKfpe7XtAaeH4+O+v0XdvriDySSFoySU88PrikynX7A20exv/zEkGk5tB
BlTL2Zx4YWc7DqO7o3fwmIHA2TDh8RAGIsIXCWkRvsXyk6XrQlIBdaO69PqF63+VaLeZ7bUjoTXR
nV6MYvUeaKS8/tX6lekvE5ymt8UU4+TO4KWpPETTtkhT72qku0QMNJ33vCqsNDz/nW8SIJw7UO2A
sQ17/eX6R0PSz5V6YOT3Rq+rd1TZKRylyGbPY2NTJtVvIxGvo9Px4axA/7mIc6BehNMiUJv9MGPs
zX+aLM0wUGzgQTP5RAGAURWDlSK/TzxCxJIk2WOgYRxcjg50ovBnbOXvC2zivWzekmGhKaOead9S
h3NJDxFNEEmcBIPtk/JnXRoHQqkZdXFw22QCbrrdRWiP8IwRYHhcfBODMNGeEs/edmGUta18J6WW
ZPrCxrTxHX9PG74BV8tT1ZgIpWVphCAIj6VX+3fYoDQ3fA5oE820Egu1ZBBRfhvz8FGnODrR9KPA
FV6qCV/87sdcWU3nL8fizVmXV1p9E6FMbf9O/0mcIT/G3DvLscm8msyswMK2RvbkLk6X9qFoWFHy
/lqrJxGtBXGdVm/d9J9nif5MDvTfjKz71MEUMA4oCtxUfvOzt7zDqlTPecRMefjKuegUVVeiYKOn
yiBjLlfycRCsspxMVo/0wlCostA8TCgElaiBhUvFJcfTsG7ytXuvUVUfg4bBVFBCyCp5PL3KwjRn
kNqoX7zRHltDMXbURWpLmZ/AC0C80rcnQ/sxyiPYEg3rEO+vit0kIAhSV9fA6IB9z92lExZ04IWm
4vWuh1+2mx9bELk71cYSav2dgyA8om19rHoDE+3o39eCO60dV6Sk9WI/1zK7c12cUWqrImCg3Ni2
cdJPht645LTOm9HDO8rGpn7vTLjrRqv6MBebG2jrUWwfAhUBYfPUHmLfultXgg79RNJzKvEfIZSc
FOC/BTOEARKPTE1mCKv2evhBg1Ls+hQHmZIKrzZmn69Em4iAExKXobGg1T+Lbjz6I3gj2kqnXGAI
CHwYHIvBZR9KVHF0/DK6T739mHp3PL/dFw9/qnw8rX56Htug5pFBsqMepNav8jPsvQD+KXiiPHKG
fen6rwzciKdYJvNkq0Gw+tKgj4JNTiSTFbrWReLqMLvg3Wy79aLvrrJbHhqywc3ufXFieVpojO2N
kA6LZ+27eTk5OR5xMaFVEtZfvTwZaL83tUzQ9m8Ci2sOF9bZgNLALNmj0XRa8iVmmvpbHTFoFANt
qxYamM01UtfAeJVF3e0ZE/XuSmMmaVboCGynmK06ehaf6f8m7LyW3EayrvtEiEh44JYEPanyTjcI
SaWC9x5P/6/Mmvi/MREzF63obqkoEgQy85yz99o6kax6ak+nOQFzyHPGNiGISxur4nmQm2BnkcfS
eF1KAL13qtDAEgQyX1S635zV+jbxikdhpY/Z7LypC1E5NkLWRX9Re5/mxhAlEJCgYMaRzrKac4FD
CznG1KBYU1eyDJHBEw+9JxBF+oxFv+1RJCE/n99rY9zrQ3PED4+1hA/Frd4ddPh7iOlXi69P3zY5
30tSULFZXgvBquAedImcbGV2r/wZlvgeFSnR6fK/EOEhzwbNZseYDeQpzHHd50SG3WQNSJI4lvNu
h1u/MBmTt7pNSgo/N9ZM8pGHfisK5UOo/i2OCapzfQNLgbwtpolnlZSLY+WvLLVOe8KYzeEjNfFU
NG2JqMgc9qXhjUGdinu3ascLOvXSe1a7oIoHSFzzJeqeEuem4vBceTSEiEFSQ4KWI2MwVLYuJ3Bv
eSEklplHhsxc/TVq/5zkWqPSHSrkYzl2ONs1t0WEva3HudfNhC6oO8zOUJohpe/ANjx10/Kj8drf
jYe0POT+srWJwNApwwn2KCDnMuV3iIZAWQBRgKP91J4snSlvkSRfSYdua87hEnKhDIa3WzNNbipO
Rt0Vg7wG0+B8TZm/fIc1qqXELiHrme1jt7Kbz8Qpc5PP9431ucRoAtRnaGLzV28m+85haVOrFbkI
/TfpWc8NAoU44MVyUa//RFaOMVke9kx1EmEnHiTAQm0SatFvRX6BLc4KTGspUGsXOtZ1H1ZS5tIX
pIfw/U3u+uGRFs1WCAG5riiAmgYu0GCdl9V7VhlUJPimm/9ecP1HtBfVFnIkx3Lh0Dqe61Lj/jPz
eCRNJgWnweREnqHUjdzM3lPkhUMwaxbIUMzTiyFCdNkh3EcwcCp9Ok3ik1+R/yms+AMoNWuVsL/W
xnjDZN7hMsKB2UflMRLtXet67f9436YE8v9z9WsKRhF4VUnQM0k/+PdIsrj0LcauerTrButSF2WB
lwEBtMNogS9+r/nrOcvwvEbmRZ3n63h4yMiZ3XY9Mz3CkteDSsmYdA4aNgCFTtNuhstZP7Sn4kgl
BKhnQEJpe5tJG5tAyV3NPj9ksBG3WaI/8eiOge9/juw3ByiwH+pYvIKp+x/f0b8idl0sJg5DL083
PSi7tGQlTvif2kg+tYoNVxeRycJjFhcEKWkRNZ1Sw2n1RDxBrFHDyvdLjUDZwsLC2DrcRJZ2r847
mUAT29Up6cJy+lhI6EnUtieA7GwBCOfVN0/M6InT4xZQSw7YE7BOQVTUf/80pny3//bNcdNB27dk
GJujmmb/9GmcklPvuhKGk5VBn9hfg9WDqzKwC0XwdqIputdb0tpEhxcRUw1CcVnL18I7kQpDINiS
3yVieik0xvjqKVOPe67509HxG1hsxgeG+8ATxcJxL2r2cqCQdr29sacKi6c/s7dyQu1puAbobdRF
VeTHxjqM8Z///nH5fuQj9C8f2KCXYZksyPIzo076168P09gywHXiVgVGBM6L5m1cQZxbQ6pSffky
pnE8upxOBCI1pkOHPnEfnA6nEUnuUVsWT9P84rjVi9f7/qWSyDs6wEcxVmjnbJJP1S8R3jZKS4I/
SU6mpfuzADNwpzeBXrcLkap7IeorWC37LHBC4HVzHbwujeP/0XIYqShQHvOROkaH2etky8664a6L
94ubpRBEgGTphXNMIuzlIcjPMZ8c3nPYb2gx2Ntx1NqtpUXrqQNQtOrjsIvMDD3RxB7PFvlc2TdK
Mw7Ss1MCcHKDfNH1Z5HdfL0HiUWM/bEnztS35GIpev+KBnSHziW8Vnjtt76W9hvRaJ+6PT5YThmR
k5FcWriGRxQHboCrqzUWe6N5TXpatOyGsTkK9Lwi5VGzUZXksQiagYkjIn5UPpkWpKQ5Aws+ZEI7
t1p+bFG0jdNr4S2Hngcp8R8Tq8V0CFjKDfe6tt5lXXbr4S7qQUgnRvqJk6j8NCNsn9bwtZLfy0As
KHxWnTiupRVrAtf15Wnacxp5d/GwcyeQwyauAmqEKLXgf7qcYasYSYhA+gEYdEZRnPcPJTQ+Ctp5
EyOI4NSCzV67lot51yX5McFF5ARrazCZhJGYpsclX86F9qcvTqivOQ13+U8PTMQG12GAf/ydOmyP
ef+NGposveXFhETnCLQZIimeOkQTqa6TMQo8DFtq4sWMa4xdXTO3qNxbezG+Btv8IWbHZwm5j2cU
+x5z3PbIW90InUjboOkSHIufTTrewC04w7rd6wXnWlJObkt68+v3aWhTJn/mj1CDeQNMnwxXeR3z
6HXsiZF2qlNZ9hAikQDo45c71ZQeV5eZtLEST9zIqYFxtLDeb+IEAarFYFa6GsG88Dcib+b2LV+y
9lBctMrfiSkKfM7y7Q9GO1fGBj8WdH/xMEqP7sbPtCOXGJcQLbYQdkfJS+oOo1HgSxs9R1I5J7T1
XP8WNcUVN+WFMwwllXPpQGxnvHjVWL9tzC3a4P7KmTGF1edICjtw69OCNWbM/PtVwB1hZrVr7Olp
tqBJZTVB4PpIjkscyNA2ty32fTzfOUYP1cd+DdnyRZJfeFsfoE0fbT5tHgIyze4ZVsMFsF/Bgbxr
IIPH1DtWk+dscPsesIVdyhmtYSGzgwtw0VlIDJhewpO2jrMT86f6Hw3b3Oyt57hAr+QIg7LLwMsB
5tWGdlOg6gwbm9PZdKY82BnkNG/sTOcyjPGxQvg+tEngG80jskr6QVc7J3ku9x8iQ5wK754B0d00
hVBW32kYko5ZPWaVuQX19iEs7QoiGSvXhH4J8Dkwnhnvltbd12sNVrH8sKWunSwqNL0cqovyPJMa
F5blnUFSQFZ1tx51dRQ9JCHDQDy3tacfmmZfJeIae+ZdkmcPaxW/zU5475cD7AOpdSCJknoO7QML
SeBAwFy0cJ8hgdEovGKfDUQDBRcxYzPInnnw2+QnFcZvP8EFbYn+car9y+xftZiSRgrYq6cKAryZ
7vTxzYz/6vHLpSyrTTJ0O+mea3IrEE+J5zyUUXBnjL9463OIusys9vHLYL2EJRNw96uyJjRexj6P
jmsP2XsgYhdvvdGbu/rKlgs2Yth4tx59l288MStH8RYuj0b7R9T3AlmHZsBb5pHvF0Sq875Gp1+i
rA2X/AEFKWhWuX5G2yneNjLThpDWEBW5vzIH7NunIaVzOWR3gOY3kQBcOh36vryEPkJYhBwVHnmE
tjRKF6DKeQSgBsCB3sOl7s4tD3SNysXVYSPTN8/G38Q5PiKZunRWtEfPj9AnvEhXtOeajE5JQa3p
+FoPq/mHuNjjPLaPNiLiDo08eubNZNUYyvJzJM9ZtGk1fbx6WnUoo6/GX3Zzcl1JGdRHkvbaPvAB
7nruh4Wc3ovo9hjDzocIGOkZgNcfHXzT0e4wSI5bfBWHvKRUZqzZduVWhPdxeMs789jooECMDAHB
QSDthMd1PyCnNdE+dcRgN+vvsTYQH7UnBL6B6VgYPrkGbXaeZ1xZ5q6KtXo7uczs/OmpWCey/XTr
gHYNSbDhndoK8S8li6avQeoBcIh7dKIdpO0RMYWtIZkQj4b9lpKsjHlsM41Y3Mj9DL+q5uLLlQQV
yYpi1fU+GVBvjbNOCHgDIRfQLQyThJk3B1Tb+TOYDq6X6kI/Dhnnqx57m5WPn2d3+tSfJ9ruzkrc
81ufYK0iwTjUQMCIkzt/2Rx1YmOVKrQtxIW3xKefLzP7qu554C3qURWBZhLU+bNs3D9a1F8aRf4M
vpzBw27Ry5dILE/E9zL6BsnEpTvbI2nrxCDSTuYZWxf4D5ZAd9AQYwsGBquOuANyyVC5OQCu3gpo
65bXHQoNHdv40a9E0xsu2TplPV2wVN4J0/gDpesqzPqI0ZzNGaSKz/ZiYhT0LyHGx9J0MShZ93Wc
/cFPjEam6unslO5r5oZEJ8w6NKvAsqpPS0hMaCkjZ/g8g/s2+dWLmw1nNCXAi7KnNZGQXiYzup7e
G68FXCBHe1z7OTBIrkarZAV10j5ZenTfomnYYF/9rHSM1zH8otLmZl677DoK92hW6eMw3Qa8P7H5
Mjqf9VheDBQJeaFvDTdDb0kHGO0nLpCNXp+78m2AbYGn4RCXhH8Xe/jd2yWrfpmjvgfI+dF6TgDN
AlmoBwQ/yx7QLo5revE42xqQ/ahc7mPL4rCf4/lcA0xI9zo/6n24rr3LWM98ASz1QnP1lpjZweHS
S0FoRDSABnWlWauXzOuvFcx4jkH276b3fjfhcHbWKsEgDEItwiTNnP9iwI7ZcWpa7zHU75Y20h+p
xcBp5+JjZZjKdIBj20hax0NqHXX2oMnPIIvrEpJpCNaWVP/d5/PCoAeRu1W2nANik/5xULSO+EWT
mF4d2TWzn5O77PJv6TK64ITL9jphYWDtmMpL7fjxOY6L5ZSVekL/J2qOhhZqT603rxttHeYzs/bo
2XEIVjRzrw7U7+JZmu5QDpzHYom6rdajvOrzkr2IHw1tn3ydcgaELP8T0L241OZSbL7/cLr8dSBb
ByPdHwIP1uzZcUlDXr05P/tNhLnT1E20b4iXuxDeRuZc0FWVr0CYcgwm8J7MqSheYUr3R6+tZ1C0
eY06vte282ijAK/Bbao/0uodIBI8fAf1AnOORTkMV7xH81q8ukTBbTtA5mf1u+aS4GiY6B+r3/VT
hngQ5MgnIMCG1mn45lfGLpsafWNZIfRYwjWhNEzHlPzxJvxYwuV3J3j3pTQsite6Sk4mAhineExh
ifA4aCQf0cUd3OVY01SJ6pJIMQ78I7LZKf8joZvNAykDHajU+uBAwmbLGvdTBweLaJ3SawNrNJ88
dzU3iItpm0WG/Z7SgKSFnLxN3Sftu7OYy6fYCxsaJaykyCsZqoCrn0B2cCbZUOIeLG3967HTyn/0
tsFl3+OJ8sZ9I0hEyWtA5Lg+dXD6tP5o17W82fwYT8a0zyFf2CU4PG8oQOVABHIWbLzzHnsMjLc4
evHNbj8Y3a4E7ZC44WMDe2uzpOt5rOBZYYzQqJpLTE8U2NGhX4fzYhQ/Y7EPh9XZy0Zl3JHrgNBw
61XklAqOehD23JqGPcBNBiD6gw/WALLqzd0wkYGlS3Q3UMDoA1wMAyj4wEwxkoBIDcTO3voDmt0H
a87Zn8oHs4DsqJs+eQWtTyePNarUj97aMq4ydonFaosD7B73hyGmkflwF0lSzw2eId1bJgfDRKAI
0930LOI3p/XY+XEAwA6d/wyiN7dm5l9ntMUO2m+tua/8ntuiWg+9MAOroxneIo6ba7c95KBumii1
A47wuKEIiSD8o128vyXHA79BtVmfujh/TAvvBoprq2X2a8bgvZmY8lRohw3n2tpmsEw2QvsYG0n/
ZDXAdj5rXjSqrb8U7iSWhWim3CMF70tZFnsjtUO4chrc2LZmrNPsXKSehmFu+575VLYQPtFX66uN
SLgVzV9Dws1aN8Uqy9luakccQZILZvFARzajozQuTzkbmjVkP6akrHZ2iAqxMut3mW2LV8u815aA
kccu9PLd5Awj6FhONuHo4xvBKrl2j+sSYf5gOjE38YuLQ3upu7OVYt8p01Q/1K9mrllg/TdQBqof
kCOyTRLviszwb5rDGtHQUr45cBmG5sF01pRoCZvUDZlNQpEh5oZhouGs9AHyoKkN56JrNcxnqQbv
9T456KUjuSrxCeU1OEYQXkenekFQNAeMMR6rXquWk9+7PUsRiFkjbs5ZtdzUKGPFk8eEaH0LcQJd
cghVmzAyrV1behM8rPC8mOD88rENAzczxA+mI842Xrvwo6HljLFQiy4iN7c2J6rkkFcsC4VpN7dp
IOUAszO/MnmftgVhQWdTgh4B3VNDLuHTylzzEOl1cyTv6rIsTXiBM37Rja6nZou1ZyZV5qFvhHkx
Bo99e4B1ahjleIx1dFzOKlkPnmXjKnHfCsJ6IMqBu45Ef++Z/t8MK++APpXxHudzstPNq1awLSaZ
9TDpnIMG9LNHNcMaczKC2zK6qGs6GHs4VWSrE903WJZxwBi5MCmzkK9lWGjrfiX7xQUG5u3m2q+2
3/NL06fnSW4g6R3IcSkbKsbX2q+y8x7KJfzUGX0TTkATfI3E3zUqnzibkPYsL2XNnG630GmpvFc1
rTOXymBNm16UMkE1t1R4MsBnxKL9Juk5XFpuclB/2sscpNOhtgsdCkQkhKfvn6h4GBpnNneOBYmP
LjWMtMz/mEaLY8ranUbp3h8Hu9v9KdRwOzP1YK2K8az6hQI22DaCIX9Q2exJXvAYZuMF/OAxNxkx
iIqJuMArBPQcYiSDWjXe71rmHh2OhSsNb192D63YPwLKfS1cDTCr1pFq2mJuLLwXNe5R/fAiRii4
GF5KaD0TG5UhzWnn4Je0Ye0Yibkc4KvPCz7lLx7X8gJi/3vOhY+Etro2/3VRXqP+gIORyJQe+ZeX
6LqudMRIZpd6jnXC2aM+eVW4BHi2YqPkCeqVjVVoW7Mcd+p9pUapPYtovtk9OlmphMk9n7Rlyit1
gWlaFtuuQYOBOgwqXPvA/oT6W3TUivfqj8Q6c/7VY+Dh5dwe5Ntz4iHKlAVu3rpyag1Ald2Q9Ci0
kJs8rcuA3Mu3HvInoXDdwzgwf6gWUlQrUxynmJTmZDrZAwkO8/ynb9ou0JkNfAsFBPoBlrBMt0Hl
MaCW851aN9sTrt9NZmUW5tjuAek252c53YmM6MMousMk3dQuoiWRzRLBl2xbH46qRwKry/QoGGAP
b1JXwKv21FREazEr9EwHWKa0NDtl8lDrckCZuncV9d0N+uvarRe80MVe/R+cZ5DzUNyQctG9KcXD
uj46TrredJC76iMO8gsyWoK3SS4+qPWJZDduwrl5ohPhqGEzrJHPMWX1V1eMtMb2MCVY+uQsRw2z
FjmNjhiDm+OS08hhWKPkL6q9vfhtsLQdRYwvwJozbFTjHo05LhNq2oNuv+ZbTadMq31MspP9qml+
xOtxPdXlVuPlEFtVVKwnR7McWK/CoZ3uo+Sn1aCRIMCGKtBtEWlxCHNj2XSjRu03FNd5AIyml0yg
1XS99xBzfEs0tPWL1KCShpf2PPrd92C8bFONchHtE/xW2fXGC2CQMOLz3DbWSW5RQS0crlCUBFXI
iH9kGaEQczazDCmGxdV9O+05f3UB1jeorOa0xQivX5UCMBx4csoyPo2C/RMBLCcI+aq9bb7YScsK
KL8TOtGoyT33xIAc6ilVjGlWWLsMWgBySLnIXWSmWCJ556uK637XDiB2ddrTW/XtxyS3cAMy5Rx1
WjjaYZLCQd0x6m0cwQ1665KuDhodxcr3eF9ULARQBTRECzKTLsqOSVsY3DDct0DvvYP6HuaBqPg2
eVaLg+PLY91An7rVuOtEeVxg5HY9NbGV0NMzujsl9WjH8XuYAAEAA0XV7/MmusQTevscccfWMP2j
+npyenSsRIx4vjdh0+g2bGb+9+Nv15zZiXkAp0371J9LnuxI28R6NG3srn5oa9Yio4uMR6wVrDIs
09+DBjWaz2bkdTGxjSjV/Ln7HNbCVnPMyvefxWA/e4m7h37FUdilOMtc8K9aNqP7IBBbaRjCqepI
d+Y1uZQtBclGqTmAXgyU1dm4t1hQ5Fzxe9H05ciIndjrqxZu68DZWMd/iEB5m0paglrk8So3kMbd
7qBu+BaSBHa3O/XqYYKa0B4zaSBwcD2MdJCNdPyMKutjihwNzD20YjmNTlM4o9ZUcBmq37q5/qiL
+kOnaRX77XsVMyhMDHvT2jrI6sx8Msn7OAqriTZdVAeaqOsTDgREYcx8qqaQAXUd7kGe73/sS4Nx
MjhyqntI4OUkDgHCZp4O+5az3xAZN6LjmDYY1s8hcmByDAXDgXqqg++tukc3QkqbS0g2T7Wa7qpl
Qt3mqcGZK0RBKTz9hzMyDYyZLAeDWwMtzHGtQsjEV9DcwiIsj+CoOMQhsHGd+c7Cyqb0cmPumKBv
KXLA0nigCet6q5a8jFShoHMdFE7cwnhG1mPTxujSrBirY50BYG4INmPKb/hCPxi99VHLg3zmIVBM
mB3Po/41uS+SI3w0W/uPpZFfEk7DT8g++9KRJHOe6I2F/p6uMsoVcEhYhRaHRFbfqAI7dna6Y4JM
XyklmGHRcstm++DpAAbVB1GPv3oIhYZ+LDNwA0gV0XJos+XoR1X1rXUoRmBvdWSTPozzrpcSypRY
p01rcVvOUu0Vmr+KYT3gLiKlTD63UCNgksLulDIHMfq03XncuJ6/1RBPKePUcqGWPPW9GAz8d2bb
nNX3D8vzkyx1+/vwm8gpqOkUOH0+SmeCAChPjX0/zD9wwm/4Xfc75bqS2gy5GTq2caqFMKHhJn8d
x76WFqlXIBNeBvKDaCbbmxnTzK3rmo0t1840BBqdlLTwAG2r5V9tSCLDkBr5UG65f2LDboIWSQ1X
G9Gyp4cbv2RmU8mtC3QHz6WDVEt7YKLymBDBOWgi3FvoO9QRIctsdq8YvheZH+q6fy9Spo/HZBEY
rTW2C7equeELDjWRnmsbdZXUzelyDg4IEoTwS1fmPLRHdaQEUo6goIzeE3v4UtuMWnXS3n8QTLK/
d5/dEuP9SID50O819up79gDBYARFUb4pV9/Zpyt1rtRRwFB+L1lF1a6mvsF8RgHj5PHvMqLlqPZe
Mdss8s4PTumP/7cZ96FMSk7GQ9rSbXXb6ah0HKZUhDrZT+RqBDqhuV4hYxM5SNknRY52Yl0XSiaq
/Ew+TStBL5V1k1oPt4vQWoMzgTbAz8p7S6s8BCpRes5oP4RO/jGivzoUPMeNvpRHda1StOSAY8OT
etBHemism866RcBFrkVs4Z4msGljzMzmlBSnhT69maMh/IdmtRrJwlyGFzWOJrwRYRZc4q3T2nd6
jNk/kwpr5S0SKVKyaCGqq57cI1r1wDO1y5Qajwsib7W0KbmyEpqp3SW38bYZRDIwlx7csT15NV+0
OfWfcArIxnGLm5JkxgUAe+gzM1d9r3bntR3oFIt5myDw7V3WGougUfSC3HqYoDrO/9pJPWGwkeqd
8WeoUwTCYfJqaulJH1O6a7kHWcck+l3dGUq1p9RfMZEGB/XwOjlXRbjTfUqwgBK8ugiY1pHTDpbl
x454V4vkszWjRSOFlyaxEhwJ8O4zz98mS0iQE4/9/z8ueGilVtuDb+LvkjF/4ZMSx2I5J9uen7s1
7TkO8DadsHtbqLoBA7DAIDYk0gdocnSwDEh3YwtdS6v+mL3ZPwDyk2IlVsnIc5oD7JIfaOh3vk7o
y2QkPTfBp5IqEcWGm1ZKOF0gnTRr6DNl7+s0TEdjRK9Vy1Kjb8JrYhFPoUtVjJJvqRtNKf6VYMA3
kIEVbrRCY8rDj2hFmNCuBzwXzLba4a/Sfg2xlFKG8MNMQShlY4p7x6V7mtoxo4LWIb7QvTUh92ol
jENXV9cMA9AuTZ2gk6dD+ZHNvka0Mfbf+rC+ZyeMGvfZxj0Bjqvfqutt+cPr2MnsLT6XfEiUikid
ksro2Vor1jC91dC5/1R3hjoaqIugDtq9rNrUk7ZU9qMXOpiX5YvIvY2uHp1pf6NWJ8OOvxx4nup3
woUu/AKLKx4b/cgOBVpfChPBgsq6R+4EgrKlnQPhOyB1+iehx4cUwPNu5DjZlgIiZDt8aRXH0IXY
rSgKh8M0gcYqwrTbMwjgEcYAKI9J3yuYFOt6g7WvBugkmjCuzbCUexyBlHUtY3H8fIQCcrG+D/bT
7NE56Im7T5d7VQeA3QOK2QC+Vk+gWsNTt0h2Tf997OsSwia6sDuELSIaLC5XCryrkxbE83IOVhWk
ZaSvME2YPzlSaj2IZKsE35PuPHh++V5l/ZU+wDemgHHje0PSLXnElJCiCtTq0A/tb/XNGcX0mM/6
keA9l+eUs5jSu0sljr9W1hZgyF91rlLLjjpHpLjVycLoAZ4zeFgYkMvug5LYr0uHs2JCOi0lQKm8
ejbCUJBsJbpUbnyqOcTqo9Riiuai6lp1w6sNrKyie8nhC23xmvjA0ddX9UPTSmmDpw9EZW59LwhT
yJivL3cvzawZm1beP1lNuUsH9pCZBaxUE6dr6unXpBNvU+h9qV0DdZLMiWKO4WnFTlXusRTqh6K4
D/3y51qi4U363r9nDBKZL54s4hOBvTKs11vi9I/c8vUm175aKQsWFI/qeyROuN9FyNMIzOGkon0X
+eHoPv+f9h6kEobABxB54XkYNJRrJS0sDNfqxpBLU623MFsyRAXx8r5GC2sJckNyluMHkOLIiHNo
HESdX9RHnTTv2czTV4cMOAgHTM/U31WluTgPtgNeUsoHId/K74Y1EXvwV6v5lM70rNXSr/5340ec
XFN341QYS3hvmqalgTZa71p60SbRnFWBZc85OtjkkK5E1IcWDcehQi6hJK0WC6dcKtSXJf8llcpu
hSYiliqZmHm1VvRUzCuxI/KtCMP69Jl1fCs41W43EJtJHyL7oiF5Q81TnoQD51kew9VRcoFDz9dU
M/wwLBDr8ojDrRRpGj3xtWc8K9fecDbLLdKTq4AXfM0MCEhYLukqsmXbaCbIqtyE1Uwu+/g0Uj7R
xS3TXW+P2t4a6+dohLkYevqjt4rhH/pSKkrqlqED+6sGMRw11Tqubnr1/lKSkDkmUqB4mUUvKu7e
w5qYnIVmeEmaQtpbf6M1+2jykHDM6UCUMkQzqQS3nephXsFNecTTF9IkNqFSosxDA5e15HC4gsgU
m4ODg3BKZknCZx6MBBheAccfvCk0kLXPUTU4K0neVh+I2IZbFDHY8OpHJUmnVJgudk5zVX1ZjoZc
Bos3lTq3nPL2DKlcv8B6ZJZ7U/stIjbK/pBwgwpl8ATCoV3N58ZKXuLO+Ioxr6tlXNXMLvF4OyhI
WMLk8gGAsti58XrJU1bvzONToM6MmCZq961Nn0fL6gfb4gvJS8E8oGafdIg/kjvi3DBjZ+e1oM+4
46ZK2WMILYPne3Dr17jUbdI7kkM88srRQMunYK6pzmMuZDHPp7Vvo+GYOZcfNbOA4DR2j2nvPtGm
4tJQr+bhEN71UvLVQNTzzRHBKwOqAiTFKaU1trIXd2VYBCYpQEzpSX0tzdWBqUYYmDmRi6jHw0Ef
W3/v4vcLSFk62+gKWNiGfN8WnMDAnO9Nb6wxx9HkM1yn2EEevM/BUe0ZHP/SZsvddwad/tIlWBz3
XjGlv0k+gShsNx+u3UL6M4rziAZmaHCJZVpGmG17yTVxoeRiufPSMGBSegdQ+GXS4uwQA7BNoWmJ
Nm02cdRHh9Tk8dIcmygFXNwBHIY1hTKeei7o/rTZLs3QXBqkYk6ZnY2WHnA+jMysQQUMWhbR3EVX
DF0emGiK6QP3xqMXOUTJre3faYJO3NpYWaYuucQRoSMLycoZsGnb9XZrMjPEMivtZHAnbkMSvaIe
l4eBxWVLQwrMY02SlrQzZvV9V/j1djBqMrGj3TCJ/haauPTt0Eb3YT+YMFko/OkuzSX42p4CI9CJ
cTLiGcLNHB91YrKbIlhW7ewAvASVaD7xPETdFxlaf+KWp2TUZ+tiTtZ9PzfvK5Cm3TjB1VC/4FNi
YF2zChtaRXL3dE+HiYb1YH6tgCuOWb0GpjY3p9AV+6LT0dkBiHUGd2AYzVfbFSTZcWVK5KTkOSyR
MZzmEm59DCg39+x7x/KeOrt2kZHC6VmZj/fj9NZ0xbW0aQ4ZLry9ztDeazfCuGnXM4kAEvTuDT89
v/nlR2AtW7dE3pRz1lt9hixDhkMhHfJj5xsDE0ISzO2BloOJ7mSq4hd/we3ooQyhxWzcZ2W6woqO
72oVTNdggYLTtvXmGkm4rOcYP/2K3OiBkThqwKWH/d8VYEXiTzPUyRhBBw8b7NJ6cbLzhTZteyIZ
Nh5gERLFR+qFlND1/hIXI/3CwWfcbEfQ8w7prSck55BSZ+/MlHSTuJU/1ySmnJEcSNmFaeamIGt0
rQsS3x5Iwck/KDbswzq0rxp91nXCr9NW7yCs2z06vT2yOxpd/pMZfbqIKa6g6ZAPevPFnTr/dTB+
+Y35ac++uY+j5HciZuOWFCt0ujD+8ZqU6wq9jBHQkNxwZtLaMt0q6D1q72iOERlQuGSM21EbwVOk
fltdA4qpGz8NTAHwVjXB5AKtanSDLKfK9AMm86+DDjmtR+9Y4tMDHZ/iGtIRfbb6uFkafbzpuAQm
IsGyFBJmGoNv9oG+ubX1PtPDuZQjFrS+Y0SCdxtgSpj+8XMNuEjRe2fXnEidgCaQcIpizkDJAXS7
qI1oazS08UTGYDmuvjIyayESDSd6Y+llbsioGxMAIg0xCTTNJCDdWbFyeCUuXrRasiqoihI1Y0TU
wJiJa2V6UFEJ2KCLYew6e3iFjm0fOgeXnW6SFmtG4dWjR2TFbnOa3PqFVtzBBIGydexw3hah4WDF
iSPw7lN3S+nRa525nB236NGEMbkXdDvOrVfuxpG7kMUNjUV26RIh41MQpBX+iIrH5kLUfgQmU4Mj
W8nKyG2s/yXg/w9VtHBsF2W04eiMN21L2tv/SQbOgCtLwfYnO3Cq4UZ3R4J87kxEIV1bDJdK1tck
fu6qNPxBMtdMzxzflaFDelXzGVWByB1USdQLT3KIKfVgntMTpU+tyrxGKiOkYYogMcQPR6TvlNY5
Gl7Uv7RmZIMUg/2ypRn3ZKDHmjzj67/rv/X/+Jw6n1BH/+1BzhWe92/i/akXaLKMzPk+BJLR0wfx
SHNwwa1EWZhjtB+x2sbjftbPi589TVq00MpnlsPi8Prf343pSv/8v4jReTsG8ADb1XUfOfq/idGn
RLg+cjkr8B39EyRXfEhWjdu/lt7CcALnSNcAssy8DJuMFZbYmmXZN2XkMB137mlM5pCJ9B9rFOL3
7gUcMm/p8QPNp9Cy2lNs8YNjd1N2kjBLfnYp1sBS+Ffsu7jKZBGCI9dryYhVtrGxkZSzFQ/NQdUr
dQ24exjWjfJcKhecBuDu5IbDg+W3+GZkhxRh+UHYxO8ZgsksQST0YGUjSNZoHq5zwmNECyYkAhoJ
qNRutrwcoZD0HDKLoi3xxz1tUgSSstxXZ+Y0A4cffXXl/EgZe/n2ACPJxKj2W/mbVFtNNzgwtCQW
dTNK98jBwjOi6wUvrtoCrWxzNDMnY1/3lv20oKvo1olqMgnPir0gEAweLO+qLpAyXxtj8hhWbDqE
pNHGj2AVNSwO/bg0tC6YRZn+M2ePHdI/qPe9dCTWzAvXkHeizbRBZe0STel009qGRh7SP4v9uum6
V2VQVX73crR+rCkOSzVLnsne5MlO/kao6wj+/jBtoMiZHDZ0aUS+H4tBXYQI+Nn6D1lFnwwZyT7q
45fIORBcMX1bA+dK59xi/VZz1kIs+rUtkvs2IgGHlM//R9qZLbetZGv6VTrOPSowJxDRdUNSFEUN
lmTJlnyD8Ih5nvH0/SW0zykRYpO9d19W2dvJTGSuXLnWP+j2GD8CvUePLx6Hu2lEAiGfUI6X9WLd
jv7gKbJR8XTtK2sfJGaw0R14VqDySS+LEY/UnhxF1nVT037qtOkJ2BAdBl44EBG7He6SyuatECoV
+WpZxh2VKyVEixLRrnXSKf22q6kSmfAkeYrMvVlr5E2p2bP5Y05mFa41QmMluTEJ/b8VD44aTB29
YQRdvswcG3sI8QScol/zeyMWI1x7sKFztWPuLv9OK+QJ6HuDtg0hFNUCkxRPLR98JXwSIbbpBoKn
q2EKp5UQ46M/jmKvceGWGWBcw1PhpligD2UvFnFu7gPywFpDrHHuevQ5TNYJLYJ5sk2Ni1E4RFsx
usPecjrnhuecfKmFisy4ESuTjT0ZHIsR7cqa2Irb7DUZxaMp/cXmCl+iIrVMoDErjIKHEfCLEtEI
4q7WGsxUZMNvnp8dNJ8K6Iro5VNlmJ/sRBW68QiMQz0MGC139MsMl9e5chsPISa+XnfV5uVnN4jN
rWf41NCqCFsNWU1rTOUuAnj01s9XHEW9KtAgHtPM2/dBhTgfviSdFv9Oy0nBqYpupTfp21l3E1ND
Pg0tLyWFsiRM/xbH7/XcP56r4nMNa66oytmrMN82QgNUKWsMfo4DfOvSBqJHUITXUPt9iol4F4ia
jm8qkQfzGX57d5VQJOVbeX5sVj7XEQXUr1rJ4x1kKxj10cCtEWVDHlKypRFBJFsjiL8tNPcZTu9V
Ih/heeQ+FLk1YRjmIeKMY/j8AJ/LMGnogj1EFt4q0NSrmyi9QgPoUklRyLQrWoq9q/DPWeAsGxS0
4NDNlQqz6mk5COgnCF3s50K0QoUM1fjgrYofO5jUuAHApsKF5PJWQxnQERh8HuaT+ORGzb1pZX/m
aiEGlg2pgHnpOxUOnbb0/Oiu5qn3MkrgcZztEG6+1FQf0SLyjHl39UalXdftff2j8+6dqPoxN2RQ
RPs6xM1u3rWthJjMJwZJWARUII6C2B7Mba+AW7Ns7WYukppF+GKYETliaf1opy65PH3n6UuhHECX
ApkeXbdQucI0AYGf95mGl4mQrLmjwZKLv4Agem2RXtjFtQuDaBAA5N9EC6z2cWwk70w2jYAb0Ypr
zEe9LaaLQHhP86O7mLpr1/Kq7RtTlkq2IDNcWQAF5r3SuD2pfvaMNNjFrL+B7MY5Ep32gUSnmRY3
NGQzSOqmaUkZnXfZE65xWWtbKU0LqUwSJ0SYQLPv0aWl0NLzQopNZL5ntnWdWZf9wF5tNPM+9kjq
5/6jMurPNV2fM5pXhlzNwwTDtFWa/2QCjqlDezv8ZSLJM9Tye3vje/mziVzCJFvUrjMLn+Cwh2Dt
XdPIOxf6xXxdRhH8+ljK4Pw3RCfLgZRohnaV+hCmkj8y/M/djrlKMXdCClE/9EFkAPCnaD/v5LlM
qlkwqZyYAgPaQjend5ImdZ0Wk0PRiSevbjsOdr5LQS8jw99Iz7D2G4Wq0UBE2NUBfCF3S5MDxZh3
uymTFz3xbnhn+L3+xtnOApjuOWQ6POUC9ca74FLMEbLB7f6tdOuQgV/mXPcTbyM7xOVWb2JC010J
NvZG5gCVwhNmDIqbuU2DjiHi3NJrztXgTsK/UgD+zSE7Cz7j5urOXU/UKUCPQHef16+VvSWc6tZe
5GC5JM+3UHBlSAdYT6XmvYG/hKy6Kk5yqQ2g/2cidcaDkcTxAqXw4kJidnRsz9em/hXUkHYzXyjD
YJGE0ZDUtPx20KBGpPWzGzrPb+1fiXuZC/VzaJn7EwPNh42FPFrvOCrtPIN3fRDeCj3YiSK9ag0p
G54ol4ACWyqY8FFAmsyFWlbD7JUXP3T6N5mi//mjaw1Vk+1cQ3cTWpuh0NZzpTJpfQOHJ+VqDsBh
aUpyGB6y0aUq6aa0+ftNbhnN45k98/Gk6o6QN40tD6zruIfnAb8shNITX2wMFS2oty5KEn4WOAPJ
58e8dxKn+9ap40+lNYGQtdF1z3zgHnOLhwAFYegmV2d+1sd3gEGvG2aIamqO0MyFzhbeJkNPjc/e
lAg2rfG14k1oPpnWgMaHPIfzV+dhs056xDEBuvWbQdfbM3pfPPU+nChDlXAG0wYnhyvW4j3iBgCY
EynPX8mGXxrf6hEFGbUPXvIQOpts/cz5K3LFPOpqGWRbQHz0x60e84TOj4N1b2k09eFhyGR//tvT
oF3BxfmiONBNzeCXoqATPlrxt1SdglXC/tCevVhc1BBr9P7VE7l7qYxUQCvfQ5WqeLRbKntQ31r/
Fk8ydp3IQb0owwro2N3cUtci/7pLteIOGfYwwnbGR6wkDKvsGvFfzEXVXdcikzMovQUrJ7T2mjc+
t5rK3Z0hNhkJhf+CGt98YueLJSppzvcgDeeybmhQjnb7H6NobNTFxy9DSj/Ef0Xq0n/TMuok4DbP
oscBY1T6bM5q/mFUPb80FDpXRm68DmgbvDHBRXaZ1KQ4b+ArPACywUQHSBbxB2n5HgcY+SXh+Fj2
6F7I9i6an0DYZF7ZjkMg0zgQtg4lVdluGo3Y2hilutVU9Te5602IKWiGqlBPln3J/8FrQYu87Vzg
jjwyb7L+t/hoO4Z1KW7mTvscG4rQf7KC+jXJzIcZqPd2RIvux5hr36X8AWIwvxV/N4eO+S0xC6tB
AHEpG21mLILiCSrv4k2YZj5VfrDzi5tc5UzNx05SyGsJmpyfivPjX5Uxr0elnl7m3JScIRvzaJF9
g5Io+KhqR8c2b/rwbj6Qs8bY/LNru7+IKos+F/ADsKDm3fz7WuH/sEYT/QBSUHRi/tT0BM9UTz7K
NnD7uYhD6palWjbn5zCqOIHrT12KurUvdYMsO3qZ4m/423+N5LaZ4cjzp52vCk3CV2fsyrzZ5l/p
T8FvfbBusIRwvjjG+jDz7VyAdFhgfp2jzt8Sobz8nd99T3/X/1v+Vz9zXiDYSTSzEOJ//tcTai95
evKv3IY/6bnlf5rl3zr4d1FU/OvXbb433w/+xwVi58340P6uxsffqFa//QbEF+Xf/H/9w//1e/5X
ADn+/vd//URPtJH/mh/mGSqS8x9d/fr3f5koOvzfRSjXQZiEy7/+JkGp2Pa/KBw53B1UbGxUEbk+
+t918+//UjTV/ZdJ3QzolmlotqkySAa0KpB/htQkgd12kRvQNIpsJDJ/qVAqlv0v9DIIuK68k7DR
+lsqlPL6+k+6Z5PkEbQt7hADDyYbzcbDjdiilNiCcJyu2/W4HjZ46OynLYo2a20VrOFXXUAN3OQ3
w5qm1xq5pQveTFtKpyucFzYE6TP32uF18vHnyJ/7Li8exlQLlEGbrsc/Gq2OguiWgPKKyisnWr/7
SPdvc3wvwHl4sf/3UHwUFhkdzuXNpaZEUisfpuuQhiaUM1WhwfqqqPZYPHt2J/6cHk47TKz/Go+B
qEwawNPMRcpv6SlNSF+fKPSTLMGTSYJ4Y0+fAwECw3qNnSev/z4Nr2eGPbaiVAxdV5NSK84y0kRB
R9lZLSiIbbWfzt7aOnv9gsLGPtvhQfOH6oF2EeyVK/vizMDH5vt+YFlYffcpq84XmU0Z6Dq6pxOy
geq6pRVw0TwEl2dGOszqbVXmQILUxIINYKnCWIwUGQHd4yJx9uZAa8mW9LDbYtCvBFlGooKpG6FU
BSsj2etmvtXzp2wUK0RKViamBaH1zRo9XPe0My8p7TBFsw1h82jl+uSg8+ZwlwKvrUdo7xTPvsAN
0nBwZP1kXEJ2Qg7gVa2h7qLZeuZaWRSriRU8lA00dWS40VWsGg/XfMC01slDp7nEunS4SGr3Okoq
Y90P1DnHJP1CsnivA+9QqQqmk4uhBpTkGiMtAWd7f/qzLDYe5BrV4Ac5yPvoaOmqi6OcJFaLJUeH
xwrUzhZHcQ9viXSooprqRDs8pKOJP7KOJlh7Zut9GBmBXlJ2jXhrW3Low1UIsRoZ7AIt+toNxZ0b
Oyimh37/ik9YCqNZND91o0jOHLRFOPlr6XldqhRlhCoWiXBV9pi2NW5zaeJllggrXaP2/zMWzpfT
y8qt8D5gUytAM8MSrmkaCBELIf/83bGye4GOaeuNu0rzcmhsfeKUuxG0hEpbPR3rLS4g4syn1Bdb
eZ6c5Vh8SFohDLu4JRThh0NQVPQkK+1WT8s/aYSAfm8Xj2OQfOkjBCuioSsuEam6VhRxgWbjJYjz
iwnw2BBWGzpiIHCLa0u1IR5EN4WJ+pfHu1dPzTPfQcg4+u5GM3WaUqoFJE1Fo0h1lmpLEP6nwfL0
dBfF8bVmhneIe1crVRufSqOEgD8mAwIV/pPqFGBxre4Tnp/ZyhkQHxtdNFnq+DvusvmFMOntapWB
RA7mIZBWdo0zPcNwJnyUn3vXVvai1HEBGSPzznVtCCVF7L24SFLQWez6C4Qnb/WYNrbXQygIrQZG
6oQyDRp+W2E0X0rX5hrNkrsebFClua+GliH+QNb0GGjZ1zACeh2PBGgQNN+CLkU9ob2t9OlzkRvo
S6T+ryYHwqeUHRL9JUByaSYi4TpjonwFk3ad5k50hZNCuh4NIBuZlj+odDh3AO25gYwWbJEoIFyg
469MxY6u4y4I5sRXWjXafnDmXMoj8OHLuK5KaHRpUy0DIqKAnp0HWbrrLETp/Zeu+Xb6bCzKavb8
7SnucKU7ui4sV0aGd4cjru0STz4r3RWhfq8YUbafhv4Rkv9zHFRfTNXBWRg1SMcNb7sye8Sq7asn
EZtT7Pw0dfy1mkE7c16Xwcgg9HMnWbTy2JIfQrKr1arWq6LdZaEXviBqAAuxbXgerDQ3i8gABiXC
R77ti3O3wYdIoeuIn8vMDoapbpmLANyHeQmHGJgD6GTrqdfL0F/Z+C3ktyqwtPZKkcKT524g+Y++
/8YkrDTZVWI+qSVRUIbJd19ApQNpgwbSd3SNAIuvxqDfR+X4kBn+M+2cF71T13XhbrK4fhhr9FZb
Y0fpbOWo8bbllgoCHw2RFC/TL8L7dXp7fFgQKALCcfBOE64hsDw//G1g/EVb2CUM2zi6Kd3sVyWS
b0mWflLr8P70UMvbgHKITq7FC48kQONSPhxKL7SuieJo2iWd7eFZjYAqIhVGpHwFUhz+OD3YcouZ
BpkPKaXDrnd5kC8ek1ik6lPhK/blUAsfVYAp3PQdXleZEQf30P3an5C5/U+nB/0wQxQgTW549Fnk
g19f7C4Ct5Em2aSymMC4yhfNpUPXemdCxiK1k7cd29dBTFYI0pr5Ynq3nfQS34wk0dVdaY4bukMI
932ZhvFS6t6UDdtGOTOtD3tEDkh4cmzbBVu2zKD6PkekHDOVXamiNo8C0aA+uSpu6MqwPb2AH77a
YqRlwpCm4eACB911yauB8D2KcuHXzgGm5m5Oj3TkU7EfBTFAUCvkwXm4GTVhujm4gXFnNWDN7NKd
rrvaxYfeOFuXXIZ4vhf+ZfKVo6sgFJzFpAwKt2NY1AxlxclObZNPXewGZ1buyDciGbE5wRbT+XC4
rLLqQz1X+h3wKYCPSGtkEYC9cFfhX3h66Y58JMbA8VllZirYi8Oly6y6VhNH73cUh03/cpzK9pcT
gEb33Bq+I/6Qnn9h93py5pNpRxYScwqqQ6oKw9u25Dd9t/ERzDY9M2r6XZpn+hrhyxbdIOzc0ETH
2JnqIOqiDxD1/QvXkVxFTBeK+75LAPK6IwT7xky3RTgUV6fX40N4J7XGrAKFL16xwnQWIVQ0Qo1r
oNs7QUexwYuyhcMfYknToxcSut98XGxLV7k7PeqRDcxm4hmlqVRT7GXgBrHbmYHTQT2KQDGoZUIZ
GT01E5ij3zyfHktWZA5vMLJqunOAbEiubWrbhytf+24QDobZ70BPGUhPIysYFXkOWEaiHopMW5vU
g26tPLV+pm3Gjwor/1ozXtLOxyQeSm+/nyoXYbp0RAzPlNVWCxfcbewF6muquv/ortG47G1YCrax
PHNRoXee05vjDrQismcOt3wS4dscZ8qZg/fhO8hbjayaVixNS97bh0tTllGEfCVvj3JUr8pk3Loa
vGPsOk9/gg/nWw5DMYqp6IST5RdoVC9CtEcZd6CSHjLsa7MWnbyg9R8nkf46PdaHA74YazGl0McA
HbLZuMPyDSya+8kSxa8g0L45YQs4MjjzklpWgYDyH85Nnvt359pC4ERLU5bQRsLGVtDrLvx6Sw76
NNT+te7gMDSJmzxNH0zkFM9lZ8t33Dy6aSPbysUtI8vh6KlnplzqLlslBeIuasjSvHd4MwaNuWtw
qF11Va4+dUOLPo8Zq5epZehXo0Ox/dxPkUMdJoosBAmxC1mBBGbZik0ABXqFO427BmHzANONcXyt
ERp+SIviG9Ca/jogpd0GVhEgzdDiSzyiPzr6WvgpVmDsWIEy3rgU8s/s8Q8Zh/xAnCJSZjrMzvIJ
MRmFCieGJLETSAOVlZ5cR6OPYAyJ7/jU2+GEoIseI3/p1rvTe3FZMeKzENxkY0DnKNu8Gg4/TxFb
0Cr9Itn3aQGa3Ta9TZggwxgZX3NV8X6MRjldKmrC26atTWkd/8pxnNanf8biy8y/gm4eVVFyOwAK
i1+RW5YY0mmK94HrZve+VCPMuYnPjLKIJfMoVDLgK1MgM0CLHM61aaD5+kDI90PfV5su7+u9GIJo
h1Rye3l6Qot4Mg9Fts9kuLGEvsyPyYkQsLG8eG8qbv4tK1Wo1yqPwpVXtoWySQq7+nV6xGNLKDNI
wzTY4bR4DifXxT4yQpkfI/BF0Fw1A7qeqyguX04Ps9irbxN7N4yc+LtgUoUgXOASRPsUCSH0GFW0
xyGNY32JNEAQfvWLHs5N5sY5IjolhmVnzsqxaXIpU2kBS0EitviGnfBSXUu0aF/pLcxWndblvTsM
obI5Pc9FkJ7nyQh0uclgqWHLdXg3z7avcurpGoompH0ULUzUtVCausDjMYc4OH6Ledid2Z/HNo1L
CdeBtmoLfXkWkUbuiyKr4z20WWfDa4duBK4qGzzqrBtj9O0zczz2LcmcNfIq+URdFkfyktiXOgWb
VG2UG9sAUjcVqPQChkzwd+VWL4B+IuWendNiXyQ8cnUpC7FXkWSiXrDcrGk36jFiFfEeLX8kpSd7
yqgWl06frTFK8/KVHecQDJDHB8eaaO5338WO8fQXPrKTJIjBIY0BtUNx8/ALmwC/2qhJqNAPRvWz
ih17BAlgQ1k/Pc6RqDMnd6ixO2jmL+eqmSjIliJM9mKsg09Jr4htp0pz3Ww4i1s7soOIN9QAJGZN
vEG53+3ayEY6KZ2MeJ+5XlisfJI0WhNhEQAZN0R3H7SieYZUFXwDze7euGnkfi8whf7Rq4V56xZV
QrZfKAP8nYkX+NqyOl9bq6URPbldiJBl31sAivGffM00RGIve/SAfvel6WKG7oaovBpWhGC2zuV7
7/ep7545IkcWk1PJIcEOj1t8eUS82g+DilrKHqSBATnNrh/KbAw23gQD7fR3W3Y25CZ1aYcKyvO0
egx7EQIMzK2ysDPCvWirEuFxA+01SpjQELN6vGiS0UAgS7OrT6lb4ZlqebX3ObCM4rszaNmXoQL1
tYZok/VnftiRYytYv9knUqdCIUPXu4886MjUxIWCn31nhd7aRqf+sxo4OhLClVUg8FPV7RVegLzY
rM4Vz6eX5dixsYXKPc3REeD2DkfXBxS/vVzP91aZ9xe2UrxULlZLpwc5En0phTgEJ6pmcFiMw0Fy
MIeDUtVEedtH2LgD1rVCpvy7wRSR13TTz0BDf50ec6aPvEsP5+9NNHINV3bQPsxMhU2U01aK9mVR
IrFv1i4mtQB/DZjjNQSj1LkZvKJ4jXprevBMPd/Baa2TNfHJR+QGwVGIQMjYTkgK4rS+0lvfJJKZ
jvoTuf4aBcEqtgEodSM61JOe3EKu6rNNrQT+q1X5UmC99JHtUf2qvsY32kVHiEZZSiqEtfjKaMao
gmnkIvSol5EbIAPb999xHUZELHWU5LlWo/LaaDj/4JBj46UwAhufBNKULwmsxxtLIyGBr9Y5l4kG
K3oLjApeWkw4spFjkngor1Ggr5ZWaIxnMqJleWFeXnAH+HVTpqWwsdi27mSHWiBj/kR9Eml2q4GB
p6NKUSBZkiCcoQxu9QPV/vxnrAvvezcV2TrQnPt+0CPaqbGSDasBxTZnJdQu0s6cqmORhTuJyEsO
JbFlh1sOG1jcsNUp3CP6UW6zkPZ8PPbIxA/85NM77dhQwHAM4grpKIXMw6HczOD315jqubEIn+Hy
TJdFIKxv0YDp3z8YigePRa+aA7VcdCcCO+uPsLbCNuvu9FQPERDG/EuFhvH0D4aiJGwAbqCeucyu
jbLTPLdgVoaa0/rBkBmydg068MVRRyjOf380ULXoIRHIPna6ExsF5aTnsE52atzUsejXYUpmrcaT
/nJ6qCOX6lx/IlvRdIOq5uHn8ruk8OqClBORKAXsQlXiu5CqffjQq1XxXcnj6kwp/0iEp6hO7U92
lbCSWiS5wrMwixm0cK92TnKZ9nhjwDAwV35gAI+jDLlG1xMgX93/Pj3VYzuTWhdNGFNWbpffMPao
r6d+EO3zwjc2BY/pK7gi6jpQh+5MmfPYqnLQaJrxYuYzLkK86wXJUCKsAi1YjNoKIXYUaarZTAFN
luixotB/rop7bHqIFKDLLrv1oJkOv6SmILgTYpC3N+MyvVPVCNWwCbd3s2zjf7A/mRjzA+bDIV9M
D4kgtc41lcukBfbdduh4ZYFjXlDoHM9gzI/tFtfh6cy7gfrh8q2ZVmna5Bj47EXamz+gdCYIGlU1
zJRifBqH7lfYGtHllJnn2gnLyhIhXb6kiZp0LXTgH4t92moljlNxGe0dsyh+NCbin6DTAzu6a7F0
HRAQD9wGqY9qumhjNfsM8CL+mqkTwgZ/d9/yQwygbbzJeHHPDfp3KZHix51i0RXfm9AcLtIWNTEz
RDYtaOHPnh7q42ozFF0v8gS6jaQnh3uocdU4U2v2rdXZP3okYrfmWJjISJm4BKcYh2C7OV70VtDs
Tg/8cfMysOvKkWm90Rs4HLhQx7YfVCfYo64LHRCVUJSVnfGFx2hwpqkt/6nDTEgirKkL0dbmllqG
AXxCQi9123Af+/Gma9OHAh2VteFHyWVoIXUeJPE5AM3HcCCHJNsGQ2PTvlyklUMa+lwgdYhudf17
lITrkmZAgYahGTyFkvp5ejWPTZHOuEPpi43rzHWxdzvGyC0ES7Im2DcF6sgr0rnid68GuEOMSY1U
DerXyn7IDGg6pwc+tn8MGqYIYcmexrLUFaeq3w4VOOTKUaw73VQhEdI3T4FFY3v0I3WV6SbO4vI2
qaz2XJJzbJUNmYBpJB70zRernJqODzxMYdaxGm7Kzo+e+1H56dai2nUw7S9Pz/XYlqU7Z9BSIosH
dHy4ZbF1U7y6iYO9ETfDhYsP8NU4ZYhvk7+eOR3HZiaxSVxJ5B4fjiWkf1twO/p7FZ9YKJou3ipT
W1wblQVbU5TZ9vTU5E9fHhFOB2ks4D+JtTicmmsowoPbE+5bxJfX+Fj5uzJWVQRQwhJiaqlvOp7N
F0MXZxdGXbpfTg9/bGVth1KfzEhIt+Sfv9u+qGdruWuUDD/4aJ7nejV8DpKqf0L3or46PdbHFx8x
gL6goUsW04doEIPawZxFD/fOFAWfirLSvrRGkZ/5gMdmJDl3lL9cXvfLANCEXpn7esRdQtXw1uVN
glMe+skWiNzWVP7BKRQyitp0+mWp5HD92I5Zm+KCsE+pJ+yoff/BJSpYQ3OHDuIm6NphF77mEZb+
7byAxSSdtHSyVpMM73DgRrSd6Qd2uC8ND7uZISt3GTC3PWQB6x98N7Bosi9OrvMhL0hGdYB/ERHF
89z4Y7oBRUU3HcNzxfs35s/yMDjCFtRKKXWR/x9OquAIYDJQBnuvs5Nr1W5q5NKBgH8LcOiNcQzy
rE/4JGKW2eBDZa68DBsWlXV4pHLeXPmFkzyk/TQma92LrGydiMG4QsAZvE6cWjdmGCSvURCilBlP
0DHQCsz628z33Y2Jluknvc17hEJ8vMyhfeUPo5YO4SpNhfnciGx8HHLJyJhiFZOasDdWWl5ME45+
wZjdJo2KFJCnmfkX1zFjJPxT3fxeilL9jeYQgrN+kOJKHUwGZO2+CCCho+LFf1ADdrN80HNl4qtr
E5MshD3sqtvWtVaheWUaeXchUCjTd7Fiw+l322rCorOj0QQvyjegjDZ66BIMqSys4niMr9uigmAc
6B5G92BolJcKZ23sndPe3zvN0L+gxIqIf9vkxcYZXSRYBSotn7UsHPHHiEVyowBqwi0L4fEKtn+s
fC7HKJVecGV3j6JSl2I4Ak4H5UtE8EPSoxc7771HjIfsX5ZAhDDU09FYV6YiUK5Euv5imHw6/ooa
hWgy9HXcrlE2qe70KO0/ocuF1osT8c8Ww4TDjjagJ4n0RwYezs0NWyB2XzbaZiyDplxRTWP1O2HA
LUmt1FZ2k9km0c6GiHOXuL2OZmzRDT8Nu7f9ddPGyR9rcNLvfZ37j20YhNdmUkwPrSb58pOGXVMc
ZGjkDaoEITj6kAUrBR7x7zEN0btragGheWwS69UYx+k2KaP+ps3q5KpuMn3amr3at9jbJOWzpdPg
Ug0FuSbPi6DPZQmVgCoYmnSV1DnPctWHKXzRWmEM4Sof8pbeStfoF26A3sTK0YrxT5jGyWfVS6ro
zEE+dre5gJrB+XK7kZQdHi991Ew1VkVAAHYMqiW9oV4PUyYeyhz9HMPQN6cDvqbzDy7Os45ZKtgT
0HTahxzFrHI2bq9He3cii7eEr974vElX7pT6D1pt63vPw//NnWLQ7j7qAVFk/RrMATOYFDO5079m
cTG8ta/p2oHspvBLZe5w9in9AzMamnEX1/Xt5D0A/8aVPDwzymKN/xpFPgvhvoCcXIYw1ctb07fH
neJMPYKvevNrkMqCIlCcdaMF9pnuwwfcqOyLkz6wyqTY1EwWNziQYGz5EAzbRZWqSZGpdNhPkS99
2cwououoL27xsMRgSyn+jGH9qRwpsnsYn631PlE/Z7kR3/lwMJClNkfUvf7+qruG5Tqk44R2Q26R
dwlGGWYhmlSRulMqPf2kVdpYrV2691/R/T6H8Dn2hV0LQpLGwlPxWLxswLKiwRVl6s4b+5up1+kw
lOJlYgFOz2mR88/f+P04MjV/N6ee44O8ZaruhsrDu4hr4jYSyfQMWNTDWaPMr3W/Vs8s5JFBydK4
GTm9MO+N5fY1am1I4ODsWq4Sbh3bGHYhaKpHy50SNJ5VBf/Mxhzcv7+hDdXhTcVjETzLEjZlODVs
XTdUd8KFPcrFqozf686D2WhCwfjlYFL5+fTyyuV7FzXk8lIFUC1qjbC7YC4fLq8flBV3OrgWC+HY
R9jC2bekDv6A+y3305T5eGLUFXV0sz9zlo7sH0OnbgtZgIYBOl6HA1e8Joa06yca+Yg6I5mGRYGD
GAfKa+ceUItc+G2OwF55RBEqPswxGpJGs2obGfbYRWt/bNs+XxcR+mZnYvCxxbTpQfAeNgn9zmJO
fqvx1qeCtPOxgBp8Hyx+xV/7WdOu89e1Pdxj4wOkvWnHM6dkGf3nOfJcIuOXeTiI1MPlhN0ZtrHt
aTstRLsDfcAk1takdLjJoIlTAv9PrQyXD8VUNKoDfaWvdDOmSoiLbgarFRMCulBDmp0DaR1ZEwpp
sHwoFUiiz2JNJjKRTg8KfBKjAoFHA1seXAvsnIyyyCJrWOEgPv6uq6R6AmEFMO70/p6L5YsNTnlO
Mqug+Eiy0eHCRK4PsjkCGaxXQkEl3yQfwownjDX0iaQpcRI6iCLEOkkSei9BC3c/Rbm0TewStYdi
0r2tgXXYtDYU242uhirQH9qqSH60WCD8CPJYOdfElN/qw0/m8SYALpEQLYF601TQB6YDhecxKbdC
qXXdYeoBtw2ISO4+nF6hY6NRGtNsHmbEgmXRs8k6r4htAjkmYO4mIBFupI5SlCMpjPeNMQoEL04P
eeRA8sThzQHyF9j7ssSAS0YCIIWorUD9Q4OgCAMhn5C9fibIHNt8nEckEOhM6lTIDz8+QJfKK2zi
qSdi98WgCuisIi+Eb+CJqL4tLbP/7SVNtcmoXv0+PckjAY44wDsVshIzXXaiMycvgC5aAvdkxAzQ
y9WRSG+Dc2t5bhhZ83h3P7Z+o1dxyDBKnFxhJ3qP5RjaIt7z6dkc+WSCxo2jg66Vai+L+EJvVMF9
xBa72A7RA3J+BVGcnDmrR3biwRiLlKJKq9gvc8YQGgqeIWhYvNvCP2pxeXouR5eMiOlKYCFw4cU4
RSGmGOSA2A3OFdXtVWj266TtL/7BKPwrDERty15eBngm+E5rYYwLouwKh5JvWjAxpeYMEeHoh2Gj
4T+Esgad0MPv7zplhulXLXYNDit46YzRxiuz/Ezj5+iSwTPjymY2ti5/xbtd5mdlGHbuiJBu0e4r
D7swX7/2sQ76+2tGOYIqq6EDVJ7lEN4Ng9YUjxUah7tUq41mNehcHSjD+dxcqZ5hcHh6uGMb7v1w
y4KSXaZao3kCZpG9kR5OKoy7rllpyPmfHunYV7J489BaIv/4EPHUKUUAaGDLaf3wXfEdWMY6oqGn
BzmSteI08z+DiMVV16ZFjuSvEDvPRk03r5TrdOhfO+7bbHBTxH+yM02sY7tCsolo4JCuwrQ43BUt
qF8L2T2xs7UnNRyu6uwpRSP4n8zqP4MsNriWBn5EgUDskjb8qiNhC/IMZ2O/4pU/pZ/Qx/r/nNUi
oiLwMZZ9GDg7ErhNQo18oyrBc4J7xplr8MzyLb8XVSXkZxMG6kIAX4hENc24csOfp9fv6CYHKiih
VwTwZbQLOoAYgILZemEt1iEYjMF0tlodIUHUTY9/fzBJtJ/f/eRcy7VrcFls6Bzv/O55LB6lBFWR
frGnc1v92KT+M46pLra6G4xpYDbcen2h3pSioqrSXHfY2IFk252e0rGv9H6oRQ7RiirFd1Pn5qPw
DC+/Cq5cX5zZCseOLp0J3g2qystBX0YiNGU9H3LbropMsZri/rmB9b4O6+pnj/xDmWRnIu3RBaQz
AG2C3I8geHh00cMZW+yhxE7Xgzu81tYUH++JsV+xjNn+/QUEqkni4GqQAJc9UMDhZlv5KRlKX96O
Znjljs2llimXp4eRW2uRNbO7/zPMIk74+DT3qc4weh2j8fNDsW/D9ilrcZRWn8fpS5/9g43BcZq5
oqDPljAdECQD+WPMgFJSHp/lLAkuLQqkp+d1ZP9JnK8UiSBDN5ftv0iqGMUVw2RlXVyNtfI65bq/
NfouuDoz0lyWW6whcFcACTQEyICWvI9WqTOlqhLk2DEXv1e0ACu61PevhEgN5IxxYk5i1SFhKvq9
4dMebHQKvDWWaRf4AMy+1z4+Fsp4FSCM/U2P2nGfJUJ/yjGk3g657d3m7ojR5jgMz3pWIHyW2iZf
KY6Dn8DolAe8HrXbzo7b7yM69J9C3+y+elHhbyNHDX62Q609562LwD7/31PoD/26oON2AeyQRG5E
4Rrd9qgad6mt+ts8zRE2Tgz/GluLapcpJk3jLBfrJLDNW+yFs1+THQGzSLv2UiIE4bU4QfeqUXjZ
+nmhPTgNsuc8TEKkyhp/E+Z+kFC0D/Nrrywxfmi1ao+hLJ73KYu38aKMrFgKYn5K69i8Leh/3IsB
Cd9VMxrZtaXV7mM7CuOyncSor7MkTh5hidV/SvRUbxB8p64kaS7IGGV3qudi4GLZ5ZWB7Oxjp3vg
ehvPUh5MJf9ReRVinsJH/HiIEnzC3V+ywfgZ4vywdcXQ3vqQN3+MAW2GNED0WG6iFf4lzd0wGOln
aCoTBXuvCj5pePIhjynCbYdZ8brEaPdCb8f8MhsT54KaAaDUvhmva+zWt1gDKLdkZulNaHXBC26K
/4ez89qRG0nW8BMRoDe3ZPm2arVa5oaQNBK9Z9I9/fmoAxyoWEQTOtjZxZjFZGUyMzIy4jfYtvQY
XaDgYJjfddClOLaoov4vFWb4sS0bdVZTMCKcsbryhE9ydJpSfLelrBevBrp5VOjxL6An2+1g8cq/
eyOS9J1aYRKBYLpTHosOudoiNLJ7EA7ZSz/LoDpxLp57rVVm28TqP5GMrA0FpxSvIfONJmJJV6gr
dnRRgiNEi2aGmvHap6iLK7JRfvD5P3+a4qj3hiZqcbIJrDuqclgngJE+F0bloBNYOvRScBHVA9xQ
iggfY7nUGkqrlULjSKoiF2OBdGfYfn0OkmJ6Avzuo+2ophaOmjYismVSGOxBSwbuGcqfOQJY6M64
0bYSEh2nXj/CaZI9as6mx9EEz8lzArKObKXhrlHC6lgHKmINGPU4Xhj3yaFPu+ihA9u8T+t6fO7p
F45uiAslTM44o5IXGi9hUyev+BDBJxkREbjPOztL0EWMo72pTPW9XDmo5MrF/KDjkAaOrL9Fft08
O1LWniJ4BdmuC1UEHkajHz9r9Hi8Ok1H1xS6OAI5K/GPqMwP8YTfdzbl4ozVRrSTtBSjCEUfDw01
5xPUMOlglziXuiVemKRukYTVLla1O7MDOlaKXqIuVg9nW5mFnCXV+j6JfvySwk59rGmie4adlEep
7PRD2bXKfREN8pdYrc30pOl46hxlVvnIbIK9bfSVZ/noL1t59tZoob8vMzHu0f/mi8ETfGVLDXgT
RuODAMz5LbHj/o4GprETjlJ7Qeq/BEnbgZSZSpxWZrNOo+LgOZRAO2oiZuwhIDQ8B348PCnUKx76
uORzoN7f0smq2JRoRGGOLab8Xp0c5U320Vd2I38w95WWTCd8VJAtxd3+YA5WBSFWHdUPNWBS/DQc
SflATPH3EiQWWstTi6x/an8oQznxFLPLcVgZpC/0aallgQf5QVcVEfQ41PC1q7vhzRB2fhnzQftP
Ba/yiOhn+2oJBWiwiAPlSHFVxbpD1fdSNI2PyDYDSTREWp6FzeugkrLxSFkz2huJ2v+UI99/iEvj
jRYu+oRIiqO5n8sPvlF0u6yQlLshmGtEdo0TKeyFftdqtjhFwsFp3lCUAzHJwtSXv+d0CFnpaJa8
4o6h7tFMqY4J5Lk7LZSDo2EYObdm3r0NYe4fIjvIHkLNksBEI/Y/BlH52eiz7ALZE0Yt2w0vRjP+
nLaZsW/asfogJ4n/2OQVcr6JlaUA/af0rE2q8pyPwvxSlzUK5a3TXVpz9M9JaRu7PnfSZ7MQuK0C
ICYPtiNsJGKoUeA0pW9qOwLgHNvmu+ij9sswRsrBMiXtPkSp/5BlI0/EnNvQS6rG2qtTppy5Nqbf
o4lql+p0iQteZvgipDY+jrjlnhU+yH5Ire6bJXzzswH69bdu1BbWK51RPyI6jY/42NQHu0GbMoj9
4NHp0WdPsjr81FRStA9luz5IlHf2okzx7yhC+wuebH5EeEqqPeVB342GFgf7um+fp1oPvXzS61dN
isRnWLH+HrWb7rM1+OZRSqX+KHS7fu6dluiT4HaEyGx8kHItau5BrOMwXuAX/NpICkfaAN8RTLb5
qlM13mtFO+67AAUcqDHqMWm04NyHwj/hqco9AMPrJI1D+uRrTnD2fawvcAfWpgGcvFBPY2mJHfS6
ag9KLdhJSRTs6sbEVwb8/qlSQ3GnxYGGxWGFFXsWm8ZJ4wB4/qR1aI9rOGKPsnYORguj7lhNvRGR
a7dIUJEBkNVmO55pJpox0niwSsXa61UPOqAGN4XSLP+GzBrx7wx1L6tr5SUMhH2HHnl7hw14fdbo
Xu8E5Ce3Sx3cGINWPvpJlmNHaRownXzdmwpTLlwCKj59Ghr4rhmFaBMPInxyxtL8VfSl/eAEcXMJ
Y1P7ZpOcqK5W1tFZjmzpccoqdses6MDFUEnhayV3xY82rPSdVhA/2g6zxt4eNCTeCwwpbeAPwEKD
+9IURFNF6r75XL9fRMxvMZ22fGi4MXejhIBrWfTjToMsu5/sxuFjGsObcFrptxIo9RF3WfOjHNBy
b6IB43uDli/+DugDAUrcVTiJYjk9Zf/8lAZ5RE4OO44m8E3ZKEnQPi77JDlrjT7sB/ykDxFKAPcl
9J/P7yevty8oC8kB5BUMytigyRbpf2/hAd1Eho1nq/bBKvGWQOQMk+joHEWgG5Lg+f3xVtJyR4Hc
DgcYi4cbrQE504Kx62r9lE4Gkdz37xJHfxt9baOEvTrO3J2DUEN93lg8PxXDD2y5E/pJLaBjF2Jv
tfWxwC/7/encLh8yEhqXJT1PAHnLhn3AqYpjjWEGRfuWZFypTQEaL8cUR7J/W7W6sTNWXmsOqAjk
ASA58K5ZPODtXpqqfIgYrwmSh9bPDdx1sMdC5nqqSShrSqrxLunz6Q3MnJLtfLoUG3NeKcrRFKIq
YsxzByl0/QZuY+TuLb8kKuV+8FnUQjo2TZ39+0sbHNcsdgLSGQ7NYpQwSUOuG1s9tTBV3BA/n2cT
mDPmY73xPDNn/h8rO3f/UbYzUFZaElXmzpYYpkyl1DhGTwKyfkOymccNXqSQ59H1n4sNriqFcuNq
UAM5jhIWohvTvt1QwNpBWf4hqFP9XlSCTKlthrobKW5pCAcMZVGjy6/xJJqKeA+LE1N7q+83aoXz
Ib9+v4K1QfUUyhIQS3DC11/UCvXClkjVT5mTHKRB/VY45iPiKw8ZGZ2ZV2dzoAj//sm5PaDXY6rX
Y+o8j+rBl/UTCaMWeQkmiDgU9jLZrqOMWr/xSL9dVxMSvSKjTkWvV19iPJyy0tRm7I3TpARp5VWR
hF90idy/sR+xRbT3gZThQRvYrVJtFKnmnXq9uhbZGBUj0MEgE5dtO30scBBs4/g89bm+yyyM9sys
3cJe3K4newZ8JxgW6mAok12vJwYOSRvoYXIORZX/8uskvB/NIaHQ2xUbsXVtLWmZ0x0G6wETYi6S
/dVuCDEndCwUEqj/99F/+SRJ/b5z0po3pI/dlmsoCdS+zDETc2MplywMmkKwxYGwzkxC+FfLfprM
LjEiMwNNZ/RyhUMiqeRTUEkU/XJpeDPhB/AowOQwALSWGWZ7kIesgAOG1ojYiBi3tUAw2PToaR7B
XNKdxTLQIEi7DL39EwOdjSY+SS3cyVb3v7fYuW00KbYGm7/JX2tOmj5BjGyc01hUr0IGbhqKJyBG
H/Ws/PqvJ3PGliP1OguemSgnXw8F2SxWIqW1T2EERpBbxXlrBsc8dXK11R693UnzpcmBnPkQtzvJ
nMUpkHO3aV32n/NYQeQAjfswa5/xxCXjk9IP78/tNtLRJoPfzOzAF/IuW8yNDD9O/dQ+JTWp8glH
r7g94+k6WPgJKOWx7Fur9rQ+y4Md3je1sxHel0TruatJYxvhTIq6aH0uKRH9SNEIGEd2jp1e95/8
mo0DkRyzHjerqhC3HkmfsS5VfBeRwMeyM2emme8ke2fyq1dMver0XoWyMf37DuMXUSxFwczifl98
dspiVh7oA91wvSLjrs+iFS/QNC/4B221rFe+O5w/mb6KifvMDf0Y00AYjUqPfKaFb92uqksQ6L4t
JvztHZyk0eJM4TVVGCVtVWtXojHiRwh7/1HXA8N1vQPqvO4Q05f9U2VrsodQtPFFtypto728Eo1t
bHVgANMnIE1aXOPdhFc9auj+aQisTPIQvFftgxOp3Q/bsoJ64y5dmxMQIXXGhKANt+xKREDP7dzu
/RN6JPbveOR0v+LgZbcbp2fls80qWDOjhtjAH9dr52tRlVaWkE61jMuvo4QKaJcaU1wNkdO94kTK
0UAFYINCvD7qnO1aiB0jTXc9KmARbrRqlE5jxyalOFwHpdfacRFScgpQHy6Tqf+pVaH29n6wWPuI
XDf/N/AiwMt2mzo219sJ97fuHOuNtldxCzuEvSRtXGxrQ83cQnrCPI5uIKiiDAw1iFX/lOtG97WS
i7R8M7ukf5ZAcVobn3F1MCTZQT7NsMklvMcuUyfrZVk6Ud/SL2FuAdg3czQ0sP+oN7Tl1rbmTCXm
GUtWi0Dr9cezMj2kC5hKJzPvTXR5TZVUz+42ZrRyOwKNBv9L7j4HlMVxG5LUwlOqkE6UYfFALHzZ
OheSWXndkH6nY9BX/wzsQOmUDMikQYyq/zJjlil11VGhOiefxgC+prHhVqlQHpq23YqVK1cWbkow
2illc2sZi10ouJZSXR1JM4qwccuyu9dK6RBKWPwOZf97wKaW6t+n97f+UitrvqdsXl2ogs5YM1jE
19/N9KNKrltBvtH+mGqgUaG6EwisyKCl8WSNnv3MftDV/lx11WV+Orw//toWZXxeJHPWfsOQKiuE
G1I98k8KZtI/bQug2wR6P9tPRhz9ozbQn7nO8HQg4AZyqH/g63/lVjVR3DRHxzkhHTf7J0qHFLl7
L9KCj3o07ureflKDYYN3ujZDEmhe8zxxwfrP//yvQSe5q8pmrJxTMLSG17eGfTT6OjpWPX259xdz
bQcxAu/1mUTHnr0eCvld4Ohy6aPhIeyvBt53sttlqfkS2iGJqpNL/c6kmv5kTJX+6/2xV6c55+pg
9hR46ItphphASGVgOyet0xEuF2G58zMwG4TQaGOaK0PxFRFHBn0OCdOYQ9FfKyorQo5MyrKnKXLS
ZEfDCVRuEDsmsEXk0P5Z/5mbYX6DICrncDaXPGw/7ntL7y0HAyUKw1Jsv3ROkr6hwoyToxWrGzeE
unINOkzMRDyTAhoF0OvplbiOZVVKpS4dMPX2qrgLH4in9JYcLR3sozVa/kcxoKZwVw6BgYoLfcTO
7bVKcVAvz9Gb0nowu11tyxW9jUb7hvM91KxU7/1DBheMboqk1qGrDjCpUM6erPLe1qYee2hZLcq9
U5tTeperZYYyhBJJL/YwI3wwi90qMa19Sl5WBr10/svyXs/Vh6A5avQdTlEoRSkd3ayTD6Ol5J1H
1zL+96MI0nSWwZFngwFrcXvEKQbXcRJKp0bF/ggGK5yfaFJp3JliI8leuQ4ZirOoyvA/b+qF5ljV
Q9BpKPNHs1NdxauUNgrGCbv3j52ycuZBzJHIs1Uofy6zeayAeZlqxG8FMV96jlHwmRq/0UL7VDFP
CwDABrhjWfaLqJXkxQ4NeHgtEqv5KR4qvJf9MVSe1M60JMD4ltCO6RjEqGN0sakcZ0OvsRX9xov6
9rPzGCRNUPnB6OAuAzHFNtlJ5uZqGHapq9UNrjhR9MXvcUN4f31uR5rp6OjBgfsjcXAWaUkvK7Wk
+pqNWH+goYqOmhcELyQr8GvfGGolN+EW47VDMRrUrLM4t3qeiAojSedkWCJ8MToU42uI/q7MYaTg
Fm+xKdamBgiUheQO5+ZaRPtKrZRc0Qvn1OqQrcAa3EFRUT0yweP7a7gWkGbN8FlTgEVcisopztDB
VrNsEDbBD5iOnyCofo607j5RlHunBM7w/nhrb2fw6LOoCdGd8sRiZn2vj10Txs4pQbf8Q1mPA9Jf
efoCJ+ViI0Tm1YOuXkjMxh0izf5BNoPsElAXPKVaXJ3Mstkq/6+dMhhtJoeMUvgNRquqk1bAT/FP
taiRG4oHszokUhffd7HluBIi3bsontJfodCKjRO+Fklm5go5qKXDfFKuQ6Q+COjEWH+fUG5Ejhhd
OqJw6iTE8veX/XYgwhTjoB9BfQDi8/VAXdr4olcc4yQPSfOhdILkUwT6aGM6t7vW/iPBAXoEEKS8
NJXpyiIZ5Lq2Tl08RscODt6hU3t1D9huS6nhdt9eD7WYELVYR2og7wJAkz/YpYbUsniM4/ahVOyP
tUqL9P0FXB8PFTveWrPG2+IyS60sKvREAZ1t2h/pfacurJ2PSu88AYp5Sgx147289sGIoWDBOSW8
1hfXGeboDAIs6QTXXj2b1aAeMr/cUuZb/WA2HiCkQLxKll0gGWfuqOBFdoKxO54wNY0fqigODiRL
9cYCrg/FfcB2p7xhLhYQKSEY5FYHarWXNc8WibHHAXP0wqTSNoL12lAGlCubpSOyLWufQWcNGG2y
DU0RNV44FsExNcvv5JJbjZ6VG5qYSdBAcpHaMU/x63MFdkKSJKEZpzoYHwc/eSoVIDiqwDbyg9Zg
AyQdC5E8glfcm1rjZtzdEK4B6USeoBVtR6/YaO/KbqO4v7IC5NC8B2bBBmQj5t38VxZNw9vwdfxv
T4YdD2d0CH6F9BAPljVudZ1W9unVSItw3jW9k8pZYp98eMfhbpr6rjoIo6iVjQg274/rBsxczZ5V
xvgfinGLKeHnU+CUBhQ+kWrkAPTpbAzWi2lp30rERDZ20OpgGNnSoKC+Anj8ev16E6a9nQr7VExm
x6caR0fcZ0oqJMzkp4DultVN4en9ELP60XhJgkqm3c1D9npQp1Ydqjgl2PtKhcRe1wMQGYrJogny
fw/UNH1mmVCqiLzqFocROq8zpjM/q8oG3QtDWXfVQEkvyPo0G0u5Nis6A7haMTMEZReBLJwgn4Kq
ssFt2c6XBhGqFwt8hmv7m2yJta9mEl8gqCPyT2vgegGBODpCCIV8EHSVZ4XBJ8novo+tdFbl4Pu/
fyxiJumtjCAcb47rsaAoIn0h5mnNdRNfL5pdYFXWzkBEYuNjrVw9ZJ3IEZF3sp+XdbEx1WMePAyV
292MX+vc0NH2TTM+xsDstjHrt/nQzKFnZvP3ovq92PyhpqYjWcKMJumaX+SEwSmVwVhNoshmHI59
KXMr3PtTMmzcEfO/eXnGqdXyaphrRnipXS+qoWW6NDZ0kmQEQg51pEw7zLjKjfVc7Ej6xkg+zncr
BhYG01zE7GmEmpk7qn/W61kDBUDWL0BE1XNna1vWPCtDkQdR7qaLQEa0rHoTqkA1+blzphSn76DV
S/dagyG1lI/J6/sbcrF286zAk3DI+Gos31LmLeuH2FfS3jnLWje0+JuVqebmfj7+I7fvz0CEjtnp
e6aqLQvPNU29Jqegdx4TK7zTHIGaU0usSsMu3HhKLnbi/w5F+kNE5F3PR7veD2FnyPGItu7Z6BIQ
iL1a3MPDy/ZlGkvzey/1cCoTXlLIptjYissm9Tw2LSbCMFGSNslScMlqhjCxJQvTz9YcLoKn0L5R
AJz3RVY9D4oETqfFA2WXlKWPvXRs9bghtNqv97/q4uz/+RUgZ0iX5NnndtmssdBds6ZUI4INcbzr
S5y9M9lqntSmeSHPitwKzbiNqS/C6P+OSamacMNddNPdnNV8HaFMwYWEN7pElDuOaEBOqPpQT+2m
akuiYHWO1FH4g17qjbBmAYB5igwD8kRtWW5bhr0b6C1Q4gnl3BSqNHduufXuXTmZBFQKqXPvekZ+
XW8t4eR+0mK4dgFKUl9yfQyPbWG39/ha/COJ6s96GoBy5j4ipZxl9wSimxPPvehL0DvZo2ixTq9C
yT/ambqlnru2lLN+FiavlN3/WCL/nffVXYoXxiDmCy/NDoPRdY+DPqmXOtD9vaL0YERbXd1oo6zt
F2MGGQAkocFhL254kKehGlKKOee+bh6qUFh7u5UeKfxUv5UcqOhGRrE6yZmvzy0v02lbXPOqVSYJ
zTzpPGhQFIoR+FaZ1f91opZPQh21C4LV1af3z+HqdvlrzMVzs09ShJyJOGcQ19UXH0z83q6UOHGB
WG8p+6zOj7M3N4N5ki/bznWjl1nhDKxnPqF8AIIAG+QQuLmK5rSFZp6raYl//PcJmmAa6NIQ9GCq
XZ+HOJKcEDNe6ZzkJTIhg8jdUVX7JwTE5Y2ovlQS+nMgkPv/Uxmma7K8qrQ+1HiLkZZZKT6wncQB
RB0d6kivIaPnal0lx14LFPqLLLcNwGrfmb2ne7m+GzMtO9AVfU70/mOoR/1LZGfhRgBc+9j0Ajg+
ND3NG81+PGWyMJZ8/xwYvnKUaQ56hTUVb9oUbDnp3IqMc82gPjNnXPRVqSpfr3slTUlglKl0FoaP
O2ov4wVsYUJdwbiSKKDuUsmXISTV30RdGTtLaezHGk6jm0N/2XVGBtAlV5oP7++GtS1IV1RDvAsE
M2jC61/lQApztIBrZwyFuTMl8wUlCbRAao2mpRHIe2BqW0KDK5c9vUqKYDwW6KQt09y2mwbIc7J0
7vIRQovVZ+csC6K7dqpGTy5C8RsxicTTk7reeC2vBTBwd8STOXQC9bierVU2Q4bykHRuEKMEoKDB
4RrBRpRTUO1wGZI3AtjaeA6jsbwccoL19Xi0DCnZDx2Kqk2cfUF9oXxJujgA1d9JICdLpUC67P0P
upId0oEBukg5gELgMo9Q7SEZylwOLnHY+uPeQcbOB/shgo2y1crGQSODogucKTpcy6wpH4j8DZ2r
i5216ifqDbaHsmkNZaSqL4oPnVcRmyaua7na1ajz7P8qdxhVkAkxdcFF8hP1yUql1rPkMPsgsMLy
1JSGkzNoXeL1qWPtK6n+FTrBllnXygqDBqOOTNWeZ9oSvkMXVmUXKcElSc0GNQWZu6mnzf3l/Q+5
snfIkbgYkLoDUbCMF52wslqvGabuYwnmVd/TJMWhCVJH3+wEQICNAdfmxbaZe6OAMm42qyUZ0oiW
pH+uq6R5aMYwABVfbUl/amvDkCLNBFwM7ewl1B9vNcdOVNk/y6QSoRu3vfJT65AePqq4NE20gM36
E5A7zHeiOE7+s5RUve+0Pv8M8bn4KVQfhYxECkXrwgmUjqCCjdiljCP7XisHo45/XCpCdDAxS9tD
/GhwgQT6Ou3MSRuOpZZLbzUwjQ+t5EhIZMbhh7wuKYugsvcllfX0a5jI+O4Gc7royGmMaQZqzTpB
Gv2g/fsfeeUCohhLW4Ykh0rXci9B/vQlzQj9M68Ocen9UHmMqy4+OSh3n98fatmPmS9jntuAlVSV
RtrNic2UhC5LxFhilMsMv8q+KyHGoAHnjgaILbc1SgMZSouc9agbSLO7VT+lhmcjHlK5pJzD505V
0JRM41rbKvOvrgSdBDxtZiTLsnokd1rqOyJzzgh8Kqcek6AEfnCX3PmDrb6+vxRrWxDFmlnBYcaV
LmOXwYugV2gonoOB6kOLiM3e5mWyMcqcDf9V4/iz3uBFoJtw2aBXsrjwIUr1qBIP/hkCbfH0R4xS
biH61bTt7/wwL3fj4ASeNYIJkOR2q+K/FqDZVQAQKFablMevQ2VrJZBhu8w/900guVpk/4B3+YMz
YO2iJLJcJVS36i1LfTamTFOeeiY8HtT+YVhcj6mUsgHHhrOtpwjRASIGp9siaCtlXbPPNDXeW6Pz
zVeyfueUanlBoexkRvEnX82Tl/e/8e1+AjBMXgfFny4O3fvrn9J2g6FVUhNehk79WLet9C3sM8MN
jKR7fn+k293ESNR9Zgku2ApLucxMTXzwRkUIRd523lTaqeIQdPhBbby+bj8o1VXoAhiTzVfPkmuS
512nBV0QXQyrkF0FZ8ydkuXFToURtperWPL8BgrR+5O7vYXIVhEVA45EQnG7idsq1crECS5i1CK3
KYH5op3+ppZTvYsNZ9h6Mcy78vrQzG8TmGAcGfzUbhhaxhQlbBSUoW1VejRUCIG1mjh70ibY/7GI
91IWVodY1ptHuaYbL5mp7taZWR7+feIgG7gMAWTQiFhUpFIEgUXV8UNiSKKXIp+UI/BL062jynZb
JP3+DYL85+jMjiOUv2bK2JLxkie9rZuNHl6StvqCwqryIa11ZItjqdpIgtdOxpxEkbXxH1b5+mTU
QM6EFhXRJRss1IObClUIEslPNmCijd2zdjRmQRT09khgbnDVdTCVXdFhnaDoXfGrDagsuGGt+fFG
0rt2NFAThZTAp4J0Mk/5r7Sw5bGRpUMUXdop7E96rqanmBzgnkolYh62nu+ySRYf398hq4PypUgE
GfUGxWqnfVq2sRZenCiy95PZlgjfWbKHTUJ+5xhRe4inyNy4xdfOI/uD4hl1H9oSi5lOg9U2TodH
gzz05lMyaAOkdnmUT5jS8ITUrWRjX67OEiTgH8c5FC4XcbTx42JAfTq8RPCr7038A46to1cvAyvi
ovFVoFGhZf8eUpEPmwuyNF7AlM4/6q/vGeUWeD2wPlh5tjmKznV9CLV+i560spYIKkP1Ig/4gw28
HgX+Qt1bVB9Ao/gYQllZq8UnLqle2fm9WseUm41ky7Jg5fTRSWLLzNV70pz5R/01tTwtRuQu0uBi
1eGvzMmz71GBlD/bRdtYxNWRCCmAOTntNxGsNqUmHsmBL2qemodusPsH2ccBcZIaY+P8/bnjFmGb
wMXVBOj5j1zy9az6JMA72onCi6LiUeKlzliH+wFx+cztBqfr3dLq4hfbiNOPOK0FH6Ner393U544
LkmK/GPsC/tXUUzxa8TaVa4/hL7sAR8aDiiaKh/5itM3qVCGxC1h8P5XhmUDc163ekTfMQNqj4Wh
SorXm4gX/FT8yLF29JdN2vO47/SejNCpfdKrJPtZ64i9pM1QukaK6d0OMVsu7LyLq9qrOyBCHvjx
AMc7K8EarO1K/D+HKEdIDM5+/1aHGMd2cgdwfMTR6y6zgTluhM2VuhmtTZr5YI3BO3EhXi8nxyru
mmG0z2mStNo+nx2EvNie9GA35CCi5+qYyjL7ldyiBFQNPZL65F4n2S7HQ0m3ELWMKTd/d8BL7iGJ
2IlnN1m0JXt7m+IS3WcrWmAiXJRLamGTRgqiDE5CQV8tXaFP2CCk+U92Al7NnC43pAx5wuhNcvOu
2KrerYyOUKeFihNrNT/Jr1fJTmq7clq04NumNHK3VPVXzQeEPgrju2xO+i5FLuuA/JJ/7HnP/Pd+
+L+NHqQoOLFCwaIRfSP+7qd94aiVmlySvM32bcLTVWRj4aqykro+TLmNhHZ1PBpEFHdmHM+ywxia
FQY1qKRcClaE9J3mX+p2mhg+wyuQvqPfg2H5+1O8LdTNbHleMKhB8KGWDcCcB1RSI89yaQsLbcrS
sHYtf2P2J/d/4ECuELbQzXLsWv31/shrnxZkKRsTF1EC9OLThry6JVlNEUSxJPWtyYbqSUkG63kI
MxNAVlSLu0hru4fZzCx35bDxt1Aot6kLo1J4mTuSbK1l6XqKRRsJK84uNtLRRy2RkucEMfTjv8+T
VhgQSczVbzvUql9PsWbice441U9b4a9cvRubTw1XyA9nMMLBM0VgPjuYWMhHycnbjVCzNs2ZR0Hm
Rc5580qk2RGgntOlF3SplJ9KaqUVZfm4bfbvT/T2MsLGnc44gWJuOyyf3HFhoQniECmSzGqPyAYV
L1lVf9LQ8P3na488E1tQebbGNjAguo4KsS/qTI+wP0pLWb0zYqkLXVPCPgUFr+Tz+7NaefAyGA8j
GsgUb6hoXQ+moZzfKyN2ZObU5W4Fbk91hd/kj7BR2pceC45Tx498kERvja5oaCEp6G97TmADjBG4
Tr3/g9Y+J40kmED6bDdnL7KLeAbK2T6J8GA38VGv4sajhRBtNA3WPiaNauq+8xlFwvt61oUMGVY1
+uhSdLQJqrimNlcp9kVJM7/diEErYQ83O2oKs5nU7Ot7PRbF1rRHUyy5mFaZnlolyQ/1hP1uKXXl
DvugrebEygpqM7BIB7EM9GGJ8xvSzJADKU0uoaPWL3jmKnCq62DjOMy/+jpfoiYxGwLMZCWy3EV8
4zXSxg3q3JdStHdNHKJGbsqltctzOfUMbSp/EIDUjc2x8tk06lE0B2BVc3HJ10sZdInfOYGDj5Vt
j5chQhjcM5o8+GWkKgYe7+/EtRkyEK8+ZqcSx68Hi9UhTAdViy9NJItdBYboq5aQ7kUISOyjtlR2
w+D/en/Mtb3Cd5ux3RQ6SUivxxyKJKxzExPNPtG+Iq/n309NkT2GNe/BodSdjacRSfTKZ5whIwRw
4MJsmusBrQaiPzZy8SWcTBwHnEzbZ5H/ZjTNidKp8OD71KVnl3J6r6iNZu5jW0UJXkgxngm+8Ifd
OFKlOguqZK9+ksTjEUWE6hFWRZ550RBHv2IDBUk3HAfuvS72658V3bofSqf3u4lk2/e0yGpeQzEU
X5VEMTp0DWU92yVIRkn7vKJQ5yWl6aS4fRpI+FRGDpmhBF/5cYK7SxIsLE24llO2SLiZKX9eTFML
VDAvKlgWCD6abh/HKTptoza99l0+/MLUEj+jIoEHfyiFgdVOboiCMkxdxNWe53nyIU3aBlEUAYMJ
prPzZRBtKqHg4aiYS2mtFXimLZrQK6vMmlzuWOdCQbb+icM7Xua9GQ5ImuhRSytHDceH1lZLC2nC
FBpl0yfUfZB6kJrnIWvtaKf0kozhVFuO012ppZHlAQB2zrDWkUvrnCoAJYWlwEM86bYnx2VPl0pW
moPWxmiwNxk9AXdqY+uHEsbtzwLxRttDRjKwXG00ug+RjhOhRyyfPtdS6gduppviJayH9oDYoQEA
MRHNJwXNTcOV7L58bRpN+xqOvW14VhbgGhZHo/g2gn/Rj0CYWIgCGJG1c/IOQlcOlv+rYfCuwdcq
Mn4S04wHHAP1E2BE8y6WR/rnSZp+MjID4G2SltHTYGmT5PaTKh9akLnTPrKUsTmAAZuMc4UYA0Al
5EUPVAnwk5ECOf9Mn7Kq9y2cSaqFY2d/UVL4IF6D7ds3WSC06NlomD5CGAq0Q92bkeopqcFzyA+E
SD1db7rPRdY3v/VUhryRAZ/nYh0MBzUYk4bRoIZDdoqVkA0DMyjl5Vb4iuYFkYIdSSqaJnHlER/N
I+5XgiYCP/MzbdD2yZ6k/it4YHM2HBuQAU6BAkRJGd2nPVmYi5WW+pxYRnHyi0T7pcWtlXuC4u6d
DGihcxVyffTtzaG6p48+PRMEQ0Q2296IPZF15d3E2Q/5lWb9jB+6/BWCRHmfORpdHr1qsk+pOlsp
KTykyBLQuc0PZhmKzC0zfQZeKZLzvWii5E5FYDPBRjbOe3y1qtbyclOUP61szCfPb63xrdKKsPcy
G/2yXUxylbpxHhVfKvxo+5cJ5ZpxF0SGfHZqaZhVQq3hJ9sKiTwL6eBfU+Mb8c7Cma64K2gNRa5T
5l3jiizs/5MzZ3iJYQfmRzWS6XHyGkT21xZoDcetiigPzQZ2XG2VovpMwGj/06fK+RgJpFjdOEqd
CAZy2tHZMoPQv6vVRv0+2Hn0imF0j5iwr8S6V5tK81VXCRBodNfDs0SFyf/Q6rlleN2QleZe64U5
eG0hIU3eVNlobVwca7cUMRwCKmUZG6Xj65g60vmiSI+nNYpD9oe4UkXvTXJefg1qs46892+Mm8Eg
XdGFpBcEqHLOw68H4yeUOA8N2cUI/4e089qRW1fW8BMJUA63UudJ9njGHq8bwVE5UVlPfz7N2sB2
qxsteJ+7BYyx2KTIYrHqD9Ksel2FheQFja78Lgd5tdt3kVvMo80eHUB8gWMvn3Bj6tD6GP30pDoi
fgvwrkw3XV5l6coSXlxLjEMjl5YEqhYoRS2WsMbRqA+Elp3UAs1LUbZoFqKg2e4l0JWnHNif1xo1
5UJbnraYEa61nq7NkzuRRi4agZieLlZVcPKCAfXUUwMyAku7JnylNeLsb3+7i9ueWSJGYvEAp0/O
S+3821mSn1klncyTlnbV3lEjXIeJsfuewHxfBBG6nbcHfMfln2Vt84hzjWselpx/3k1/1O5QgiGj
LsbsBDinu7dKS36qpMH8MfkxKKokl5z6Lu+wCUZRFY01KoqOcZ+0oaFvi0nLPtZmqJ/GnivLLZ22
++pXphTvB3bhZ6ONow8gY+Dsg+IPNc/voxE/SPx4B1caw+kVtZnw0QBL32wQImVycdP8Y2pSuDcH
PCVTNf4opAkRhcxphpfYTqR2i4xq+MOs+/rjmKXOSq/mytmBtsgjgzRZUy+EsvBb7Mt+TPMTl0T8
mCOB6IZUriuXE2Xtbi/9UuAAQCwpJCAlDg9k8QvoYZzXoQM1IzvlWeu4XYDqoY3AjhtwvD08ib/7
Q1+62G2BKzV6xaTe1IeeULio//6XIKcy18PnCjV67+ebQNR2DqptTqiMqJzFfM29HPbNFlNTCKlm
lP22I0VHadZkU2LCA7t8CB7Jff+SfjsvydzZhM7JU8W56HBWSKSlgByyU1bkAi1BWeC14USV9s8A
52ON1XWRz8+jzUxo3pWAz5f0UavXpd7UovzU2kqygWsve3lTkYdFIASMYYDADjxtJTy/v+4WJ44K
EAVzOhCz5NTijPuqMhpmzRz91nA+xVP71TSCBFXp/pchw3pvEnSpE1pDu9Ep64jctdc8feBqCh1k
F8vcSO8yyIKHrG6LXWGEMLKUol75mVfi3UxMxjUXicxLGKGhAsg3O6pVdQuubztUks2vKGTl++29
d+3EgbxFFgLW5YwoO996QTDFRVtL6Qk85LCjKDZsCjvKvyRl3q4IwVyU/jhvM+Wdeg3GdfASz4fq
US2XslThvJVOeepLXd/KadMeeMZ0W3WcjE0EtclDLD9ZubyubLRZpUWj6zP3DJeMpQpd5gAUenaq
7GJ4dBIeMLbjm1ipJjpovaz7XGvlysJeuUoocVKgUnjFkQjMv+mPwJ6RZEgofFBkEIXxOxxmWOpU
deWrUxXyyyToWazcJZdINhYYEBQajpAxaasthux0val9WUtPyMKj51Mp+yg2k4ehaZovcYViBCQQ
RMbMoEf4lkAnRK6s/AbjSp5w9hvmTfDHtM1cRxmQAsvJDkT4waDF5tD2CMMjSxFE29HXs/2opPLH
yFKLx2yA/wqqGH9aaL56QkHYzqs3Ifv5Dz0rkue2MHLNtbp+SH+pSTIk26Gnq+1N4Iu/FaKn8QIG
o/gxFKl1iAJHf846zPl4FXbqh1oKNMVVorSqtlw6QnfbRO0sb8pg7eRNO0Nz1aG8UyejjD5OY44F
bN5n+qkrFDn7B7Gd6kiBFiXKrELL0At4cDzwIE3NvRaE4skOfLXc+RpBG7n93Ex2ePCqR73y03+a
0ChqjHURmZx18fN/0KuOhUtXPENWXJkax3UapfQBsxQhsht1Iv+jG5h0It2qB8+1g9rG3590tAAU
6oqonF4wwRBITBNdDyiXkqxBkohzmld6v7OMunu5PdTVnTgziqiuGagHLSXWzBQYrjNAym9HM8TG
2po+Bqhhu3aqdXcwd+/kwhCeBYtwp04V9J9qEivQw0Vge7/cSa0w7yFjBKU2//2PjYikoJY4I3Sw
MFV9L7LzcWshgeLxRlnDdSzCy79DwT+hpohM0IVh3Vi1Xan3wj5UOmTSTBRb/unvfoCLEknZS/g/
SCjTF/tjwMUVxhuyiUujguyZNcpPXHY4Y001bP1QGz7d/pSL8/w+N0C/81MZxDFx7HwZq8hv6Y9k
8AdrtXucVNJIdK/h1yiDsS/KtN4B9ihdKiy8KaNMWeMzXPuM9ImAkBqoO11gWEyzGAbT6K1DMfr+
R6VJlR1HBZoGL6r97aleG4rCG3FzzsZp5Z5PFUZXaY/wgg9Tr9Sun6R3pTz1UPzKla25uAjf13Ru
J1g8MbgS9UWctiNN1Ni0EbCMXPnuk1t8aOi0BixgBRW01qbuVZIKGt19YlprBvaLzOLf0QEnAMwH
rwNQ4XyaSFhEXAuRczDrUHEjWZQHKhhrjspXRwGTCxUMP154IeejxE4X1FQxEbeC2biTA7/cYIY2
HG5/smsnz/ljlMVKqsOIp/oYOgf6M89VpXwYYZ3RLXEe1bH+ZvvlGirh6oAUZ4FZ0De9ELNSDdIy
e4IlbCTDoVKar6UI7qgITyBm+jutTPe3J3hlGefHCSz8WbcLWsn5Mia2KBJsR2DI603whOy2sS0b
I155Cl0dhRYaxRFgR7QQzkepdD0JcRZyDpi31BsqM+k+ZIuuhJIr5wuf9f+OspiLn7Zpj6+JA2+c
BN1VtWxKuRF08diN9LxWMpFF/jVvc5gE71R4E4G+JQxaEUXZ6kOGPt/s2kCNy96jGxk+Jrj8fIpi
TVtZwyuHeu7dg4PW8Z++aE50mcigXOk2z4JEfUvLKZ4oeIe26QnDiN4cZItfJE2dnmItTv6SFPLv
ZNHkpEfHWwHNvvMP2GG2rUq9ww2UY5+TTOoz19T3XnVey+EvyY8XYy02S4ceV6g1PjdC08VeGUmm
B2nkJy+5FVDh8qX270hUKqg6gaomZTmf1dCPvVR0XHNRqBizZpKZfBfIUxRu5OSJuusaDAdRfXb8
gz5UmFOpFP0frDjC9KhP8rb1AgRCHjVYOAhtITfuJr01+/qQvL01hpGs+Q9fO0ezUSUqbVTLIOic
/2A0ypRpHCC/9zG8KymX5W2gZ2u6IdfO0SxiPj9nZj2excf2g0nvuzGa9Tmg17tTiheTW6R1pbgd
tZM19s+VkDcDO1Gy4HWA1vViUurssoMYonUosT1TDvjQdT128lH6WYtMaBIYrGjfHAnUzMqJWmaR
79+fix8cA2Bz0qvFTvPTwohALSDJkNb1L9GN8anqhi/c/EgF67PFGp2TbZLBTBWVXn0K8aXe3I6/
V9eatIPSKqhBIvD5F23DKsg1lc1eYliGFbh/MmHje1Xy9yqpMOZYYOqOM7h8iQ0JTQ38WDTYB4VW
Ec0qLuRRGdqVJb22QalKQ+81SYlJ0M+n41DFxUEFb4F4DLtHIwuLveLX5krovbZoMBPZNdQVLyFc
YR8M09CiRYKdzj+o2n72odsYYf7j9re5tjHBAM8ZNxHv4tuociMBFSLDb5TgewkG367NQ0gEULVG
uJXTryzelVSYLvB/x1vcX0lUqr1sMV6l4Ag2ZsXTpBT39BbeyEPu5amV6XnWz3mqvN6e6NWvBs2c
/gXf7iJjC/JBTgubgXuElrxIzUBghMnH24Nc+2gzINck16A7uJRWq8OuQ4I8wV5j6JJdF9cdcD+z
cZOxV7a3h1rSht4P9iwsNHP2KXkvnT0kvAkcfZCMg4NQTgT0K6pi/N6iIHNB6Y7f54JVtRVdUuzT
tmvjuwz9UGfTYgk10vut1d6tbF/+JoqiW1nra8sAgRQVYaI4qevihOAq1Iu4Lc2D3St7qt5YRIj2
WaGbeHsNrm0mC2CrCcoQQNxyufUQK8HBYJy6EJqL+caHKIiOWVHeR7qxGf38IW7whxLjmmjptVND
I0WekbUQeZZcOTMfR7WrM8T8Sf8/xqHNEyd1mujJp0zzGiMbuM0kqrYrMWG+q/+ouv77yakysoG5
y3FYOY88bW/3fOTWPDRGmDyqgWy6hSyJp1IHT+QMprMSuK9eHpgzUGvkoXVp/1NTwbblRkX5L1OP
9eR4ePeaZXNIK5Ncfbq3K8MLnDp3UWp/uf1tr6WCRD95TkCB4yy7SDzieFpNeH4bmu+4MoLJpBwC
mc9O3UZO+wPF/4NkrjU5r6ywhtQPp4oyLui/RXgKCjlPhto3DyPWJqe8E5g4hX721tGUP1h1v2Y5
fiUqgfd5twBB7YMzc/5FfSmyhxCa/qH0i35r16LcqLhFrXzHK+cRduFsTosUG6pCiwu475uqI8Mz
8fcNflIHKLFPBSBma4N4vv3V1kZarB8aKaFviABZq6mUN9hLFy/NNPMmnWSt0nDlDNKKBuwGaJES
1bIFYagix0NYlw4+Vg8/mrIbnxuy9+RgxqgHPFgI9hlw92VfWmFYX9mZZ6s5f9M/imJ9r4WKGTJH
9AgPRqP9TtqEKji9PiX0N3msu+j5rkS6q+vKs5LLBTlvos75mFHd92U1RdYhbapoE9eBRgE4b7ay
koQrN/S1dSX7nmsq8+Iu828hKASmlRQccf4L8XbUNlUVPCd+/61Q8LvNo++3t8y18WbwG9khtlE8
bc+n1pSqU+XxGBwVAR6lTwPFrcz4YUibpygO8b1eO3NXByQLN+a4AhxzcebsIW7k3FAwOJS17eD7
tZdV/dyns1QklKJXugo//4cp4mtMFwpQOpnp+RTpsWealPdcRZXdwpFODVAxudjCXqzvtVZJjqkG
NO32oNdCGTZJUJF44fB4nC/PP7apmWZ6GRd6cJQK6UvSDj9Ms3/pmuoYT//PoZZW8kLRprSW7eCY
Y/u01WLluyUnzcOgAcDvG+1/iDF/TGz5Ti+RcayT3OL7FeXnUPO/a7HzIS3UNceAa/uEyxYo6Hzd
Ujs9X0BegZIWC5VxJnr9kJDEqQ118xcbJUw3RdOBIpKV4fftz7bsqM+XvAb6FHDmbNRx4Vo4+LmZ
poEjHfAF0U9ONruPSoO8URJuJNy1tGNnyp0HaOpnNAjJ9WWncQfVj/e3f8i1MIdpAK19DaYg0eB8
+j2CtSOWj8GxNLLPrR/9Im981iwKTbmNEDq6HP4qyPfanqXtNhd036H3iyVvYDCPGtY+x1yBcLpP
9Mm8H6q2F0erLuJ+Y1dxHm5vz/OdDLPIqngtsu6zAj2EukW22lM1HpqwDI+SVSW9q6ppKAMXbbD+
EvoUWw+jYeeYdFpGKbv4/QImiD/2WPr4QBunsT7inNiqrjSFRb7PyqGJDrKEJ+ZmGvoiX3lhzKt+
+WN5e+JlMevzLy4CJzTIeFmEoyzy7tjY+Cj3Es2S22syr/NyFDpObHoe7LMY5vm3h9WUdDWefUdr
pAJWjz99P3qtpHblVruyxSD7UxWAcwf9YIlXR22sj3WflY/87FMWSLtelaiFlM6OctOdCXijkaUP
t6d25c3wblkECYE876JBIYB5Jp1ELzU3HCCGxih1P/SJFykup52UeehV1O0mMtLW2k1KSiUcd9ro
L3Hm8yGfq99c5LTxKXbOseeP4GyFqGvriNcfxzoHpauaXtwlyJOptRtp8YMWyCvTvhLMGHBWQaSm
xuZZnCx5aJHKw6T0mJtmsomH6bUeweUM1Q4dIRPZklUO2rURAV/QIeGlouKhdj7FuMsNpA4i6aD1
jaN4yO1MhacNcqm5nQkWGgKizHHrDW7/3e1vfGX7wtnhhMzOmnShFid6qkO0tIJBOkjIl2F4q0Qf
bC0LNhGf+O+TQVon8OHJJWZk5OKWTfUiHKklSzizl48i7b5XbB4f7by8xPKrhlLSZWvX7bXpcS/x
FYnKc05/vrLDnOHnRSMdAjU0HjHzKAjKFY3wU9Oh5r4CJ3s34VkEAwgDMzKS0bgLFsGgCEyuGIGp
kqQkJEuDlKFnpyERlXlYoLTCy1spDcDv+KCbuxAtjS1Pnmjv47x+QJoh+J1AdMUfmxT9kLG974XT
tIGLg+Rk7Cc1VppNqZvik6ii6o16aPFUo8uO/yo6l9quDQNweX4uV7kXlnnxO3VwyHKxmpE1tw4r
Lca9Ogrx1okLahpC6Pmv29tpEaZmQJfNTUjnaA4Ytr5YgKZLumHI4TPKQzVB9xzCXZzVjuLKfqIc
zUBU+7yu7vWwalakJRZf+j8jQ7GBZjPXrBa7yx5w1gMgHJ8ioZoHK40ChLhCzUYOkiqTd3uai8v3
fTBwsPTE+db0VRcHVk3p9UcyREbVl2Tg4RT5hZP+rPsm27UArr/cHu7a3GDSAlmDt4vmwfz3P0Og
wnNGVvvkZOF1/tzQYYJU2KkbIcw1uYOrQwEgolWMnwPsqPOhcpzrY81nZj1q0lgmK+lL2zUYuid/
2dd5X0PmhKwMrWnkWReTGgbwzJHAL0Hu7P6+sgbbDQa8HbpA/KUe/vtQM86Tqj5kOjBZ55PSykLS
KKamJ18J/F3bCvPQGyTBWN03YCdaPAAC/3j7m13bIhRldN2YU1NanedjmmHfdzbgm5NVQOIBiJlu
CQ2EciNuPQEafiW6Louc/06S/iNVcDoYF+qrTUeV2Kib9FTrQXQwYqPYxkPI+Uudl0bDbkQV2bBp
JMmnDiVLXmg11aufDPFnNRVfKxyvVg7J4lb79weZPAow6iBPXUI5SjvLQEnlQLgFLGs36Ur7Z2CF
9kfYwX5NC6Wsvim+k65hnK+uvE0yNpPgLkXANJA4mVAAVZe6XxxCSPHHBuDtfUjX8nEs0n5/+0sv
0qT3eaLYwT4G/UP5bxF5xGirnQyr5mTFfugpdtftoYk+WZOcfQuV/JtUDuPO9qdZtlxbQzBfHZwG
MLEWkj39j/NtFqYGz56BbYbcrtiCY2s3LbyGbYw6+y/LaKNNVyIO2SHivC/t5q+ZqsR7MKPvxQF+
wDLHFsOE1I2epCdZa8J7DfTOx0yOXpq4WTMLvXKzkMPjBElzDLzMMkcyJ1+RJhqDpxZCDTVH2t1D
hXMnIBYbcFsjqZanxkl3MMZ6peyyfPbMX5ixEUaiZcbhWpYeCylL+jbzk1Nmm+0DygrQZuwiGJ39
KGWcG7qZJGyTnKhQTmxb2vrNYEZukxbBnVwNZXgoK6zE3RYSiO6C9NBkeKc09lxoQ+Lr7e14daHI
Jjl5ZHUXF2GWCiHL2LKc9Khy7mrdr7ypCxXhIoQX37eGnD9VaTLAnCj1FTbhlcuDEzDbJc9PFNL2
882YI7rspznfSG4jI3KF3YzfjSlEPKsy12BF793YP3Ktfz/Ku3IjNWGewIv7QwbroNQxWy8WdfGP
MzbjJokc7ZgFlJ6FY3enulEMdwjk3mvqNNlyY0KRakrQEMLW1tSMr0Qd2vA0smZ7EtD982f5446e
gqKxpYy5D6Uags8MGnsbKWazsVElfE2LeM1+e/G8/c/8/zvgIuzoAB6tMa84EHWhf4Au5p+EmXy+
vZmuxHD4w8YssQSG8IIpAHNStPCy5lvMrh5kdaxkT61IaN00qKbNZEf9gRR1ZQsvmynvc5u9immz
Ysh2IYbkOL4fplrAXdabGF1OcYYYiEzmXPWhvrXN6F5YitiUmokOU2u02tsoB/b29tyvfVG6rzA2
5qBDN+D8i4LoDJW+SFngSTZeo1Ip3zr8irFr7ApXr5M1KfPL0wPw0QAoR0WLiLEkVE8q7NSwAoKf
1619B1tCf8qLUP+OCV+/uT21a0OBsZjLCTx0LwrJsZLhVyqgokx+4PwSpRZ8bAK1c4Gra//DUDCo
UGyklsBVsTimo6EWvQQb/VRLYU+Hs5HuiiZIdkoa+isAnmuz+lfpg6c7S7m4C4OuM7txprWoSmZ8
cpywe9KF0bpyE/y+vX6XMZYy55yI0yjCVHqZUBqDMkp5WKQn8OXDqRaqRL0tRwIxKTZ9YGwdpx6P
wK7W1EyWFU8OBgMjgCCzT7h5l7cgfD4lTzLg7roh6BWj7WR6Rqj4ux5Zu6eiioAAO5LhSTp22iaH
yDVCg2gkR3/pAP3vL8FWgbsY8Ro65OenI4dJibIK4iJdo/lfKr9FDFJPivwvPTb/Mw5HAnUeZr58
kJgJmhflVGSngQTyTq67X13uh9+ERGv+9ke9PO9odr4XfGjmXFaTFTr/fTParO1A819PsZ2t5DLw
IroQR4nO4O72eNe2K5B1gJZoNTDu4mRMCeCYRkTZacx6+0NnA6iuk17dOH2arDyOL+8KpgaYBBFA
XYbmv7grxnZWhhUV7J6pLl+UEIM6K1bWHFEuLwtG4XmFOrXB43hZOAunLMlC6EqnqqHJbzVD/RCP
onhqctnwcsNvPRKWNVWWdx2d8zyAUfERQG6RWu+Fhp0TlHGALDmMIq3PKo832QgRYsyczxFqt1+q
Ia4rL4rb8BX4eCtctESrel+oeY9ePV6f/SbMArO9z6tIlY9qZBTf7EjtjSee4zpUAXQTIdtPw1M0
JWgjRaLzf0fw2QxX70E8u8NM3bu9M67kNswJZ26e4QRnxE/PD1eimqUeKGyNJncQymyEGeOVHVKN
cAfEqROvoxAQu1FZh6+yGhUmaSdZKdhxs9FdkzJ35kp5uQYaU68dEYrdYLnYRdxUi9/FpVfHvRXm
FCK0snaxNhh81xjs4ktI++fDoA6I3SvjoLlTmTSfgmwYG08dau1D5nSo0ZW9HBnbTmmcGp/Iojgk
TiWfJtr9cDUa1XzTmki8TH2UDgRUMxvRly3EpseXwd7KmjR8giNZaK6TGjpSDBhiJyuH8tpJ4Wql
vYGx/WVVwmgp/kvmBD82jPLUDWM1esNwY/zn9he+spBgcbSZr8XDgmfq+QfWMXnntJaocpJdnSwz
s4g1+NKMILru7HjVkPliWlxW7CRl5j5Srlp2OLmt2qoYQ+Mo8NI9lmJsPeCo0/b2rC7zNvChgMYp
JM/ygHBqz6c1+lxaKf7Hx17tMQKuanMTSjTp3Dx3wj1Sr+VGC0OxgdNU7NDDkw9FPE4rlZArc8Vz
DZEmkIdUI5fGTE5AeUQxQusYdHX3IBnjuJGkVXfki+iNwKsKmGx+E3IlL5GaupBiZC0682hLirSR
68B+ss2qfWwos76sLOucaZ6FOJxVeeCworNa20UO1dU4BCKV4BylpO+jh7QS9riNyQ+Epwd6ah+G
xK6eocfD2TRLyZk84YcZniqRSK1TMJj9Gvr8Yv/yi1DFUWdXGsSTlo+vKYy1dIRnfpSGuNvUevQT
AyLfG0PRo43RqCsb6+JmoaaLzwLINfbupUjNaAWpU1eNcwzhz32yzVF4TtM9x9DnN3WBiwpaVGuo
0oscjzHhiiBBBaVytrY938sovgRA7EvnqI5Rv2Upo2+jk9n3vRp/zjm6972kSfci7bXj7c99uX9n
xQOe77PmJYiy+e9/vCRhy+iDFrbOcahzTWygSqjqvnDS9tftcS53MLGH5w2AQDojALzPx1Fh9vuI
yltHP86djZnbSGV0eruPkD7426hK2kFNchbBYriLuKDpKcrremEfLakxHpGvMZ/FlPj+SgZ3uU3o
kWrUUt/rAWCbz2eU4/k0YI7LyQ/K7CfQwv4QSwl8+j6x9Zc6S/sndYrrNY+fawtJKKART1auX9jR
ZPAfJrzbzKPVTupOzRLLG1Bm3Vl6/JcsExJTuOsgm0gv5n7z8gKGWDzid6KzKZXiq5/4wQZWhL4x
NaEda0tZK7JcmRm9OmiVs9jr5cwMFbH82picY+qXg4oTlF1+E6FkfUw7WIYrX+8yplBHBMzxjsPh
dbv4egb0nMYHQHKUg9oMqKCI6ClozPspkP1DXEdrzqtz0nseVQE0yTzf4NDMwXyx/5sGJhdtB+eY
98O3Vi/RWij72Bsnc/gQUAs50p14lFDhfO2CeA0WexldGHw+dbIJPxYBkPOtSqNQ10RVOEf6hA11
RNVpfoHpGMGnIEpR7wqrNL72hll+zfy0XBMluLbUPKUIpsh+olSzSD+6AdqanRJP6UdvOlVud7UP
6rCD1bNT8zV67mVAY640BOkEUNugens+V5GWejrBHwceY4Rfu0yaTjBH12xCr8yJtjIaKnPstEmc
F6PUpSmQrsBpywkstJV0HcJv5TV2FT2NQOXW2gxXzga2BDPdkArVbF97Pp7pT5CrKe4dY11qHoSC
5wV9+kF9rDrQ7Ctn42KvcsXOEgYABMDfYApwPpgxtLVj9NwJhZkE+w45L9eiu7HNrEQ5hUFZPXYm
Wme0PvINfG5rpbJyEVhZTk4KjhvcR0hTLo5KGJFq2HbiHGMJNluFM0LiWWDk95lhdi+aXopjmJPT
376gLr4ooyoKE4b5SBt8Gc6VcNar6B3CeS+il65th6fWlrRPGnX2J01gL3h7vIsvOo9HGOd78pa8
CAgk5SqtQiSLw374lCua+KefdPOg5vg83R7p4kTMI1EmRrUJBNuFfVQalrjiKIp9hF2m7RNR1dRS
4SCsFaWXls8zOe/92EG/oTV18SQ3g8ocu5RYltttW3sFezlxswQYossbXduOeo1c3qiUOpqptTwc
EMuLwOohPfSPBCYxcekjRa+FPZTTPu2MYjxFlYXRioZ8l+/yn/Gd7JTpr9vrc+1LEJbQXgSZgvXH
IjqaeaVhT+SQL5TKeDdiPHaY9MTwBqNKd7eHurpE8FzmsiuioxdVw0pPlVzJBvvoGxRkkEYbxa9a
qq1vqhQ39wGUj7dm5BHh+mE9/chQkg8/TmqTvmDiTlcV3Hb9UUPMBFGyIJwKbEyjpNq0UeScmr7p
P42ZXDzf/s1Xtg+lDq4OWpwa18ci1MnYZaPPYmlHfAhk5NmK8HlS8rVRrnwENHloJKHFjLrYkgsc
OZEBRiazj1BbjQ2SFPmdoOi3MWl1eLcndHUo3mvcqu9PnMW7sSmqEsSgbB8L/JBeU7lVtmONPlXv
619uj3RZWpmxgCRj9EupfUPzO4+kkBZ6tVRS+9iA6HPlSFbdEuutrSKNlhco7XjqAER/yEe5PAkf
lY/CNsuDOh8TyYjVFcQQiZTKgGdpCO0yZ8ZE0cVCdEBe3MVpVzqWn/OKoNKJNog1aeOnTpEKurmI
yUM6tPKGdkuv4tcsOYhJAg9HwANgDwZRVlQep8rov8vSlL1ZiD1b9zXuq+pWkqR+q5FkvxaDqoRi
azQ0/Azd1ewptB57TVBSGfJi/KxitwYFsJZRLbGacWf1o/YTjXZhbsvInsZ9KvI8c/Vy7GU3EfgO
eeag9JM3qrWCzmBr+bPLrWRLXiTqzL8zdZH1Byyto2eMHqS7cuzQoUxqtTlR1epj14lN7dT5oW9u
EGoGiTTSCfqsKU3PxzCj4SXJ+8RH+irqPw1xb2YbbayU74XSimpTZmGX7yYHVZdTIhpgPgIZh8mt
bTtO3xwtmT5Lqhoey2BU9H2VjmOyaUpyyDs4MBqPdFm7B9ttBNtCHpxiU9kjfNYu1uvWrWoHJyMK
N/UP/NHCxEVVx/C4hLIfWosInNvKgf5ZbmP/wfKn/DXUJvEwxT4Ch9IYlL+kqZE+STEaix5+rbL8
yNmkEKKM5YhYapd6OOBAOmsGfHB54QUH38xCCGm6UnZuTttrn2L/9b3XK3M7lnm4G7LCH44wfGDX
jIFupNtaGyn3KWmMLUhp+o25cwCD/dQRlvJGGoKPGK8IVzSZ/rlAYRVdVFtON8ZIZdZrrEmnydPK
0zGMKv8rlhEFQ8ClOMgyV2xmV8mu6P3uO13r9g7DAcl2+7yieJIrk0C9QUmEwVMRcwI8e8xc9ep6
0n9BEWzKQ4ddX3QfjYNAarMr5OQhRtL1UOtS8I2npvVmOH6rbxTAEm+xwsd1weMXL9UAthV0GupX
+8hCHnwbtJJQFbceqGbeS0oXRvftpGnRtpl0eaeUlvMjtyC/b0QWo9RZB0atfbIMtr7IrfrXFPjS
4PnCR3cTwVgZZO6EHDnYyQMydtJDZcuQNMKqSg++YjWYLERWvwNBXu+SMaq3uMspb5qEmCq927x+
kbW5/SgpRdN8QIRb8nC7mu4HqlliAyyrVg9pRKt/ZyaJ9iiJ1NlE0CbUR3/0R7hmvhxoz7ldYDo2
KVWY7BITSdisoXTZ4ofQ75AwQlHXmkzngBes5TqSnd+rQklcXDZTFS+3ONgXVZjfVabVn4QeJx9U
OdJTNMFtY2+3dNPqBN6325eNBEisb+TvcRkNtTc1ufFc+U34WIgGREKWav5XMgYHVgWJyfc8jmzJ
rbvG+d6C9aKEZCFQVQHeluwuweimqIbB1YuY762V/qhtZNzWv9hDVMau0knVBzmapI2O+s42xHfi
V6pHlHLNqa6rQ2uW6mMTmWKLsH/9YEiBDpG0SvJNZ4/To6/IxUsYZcUDzPPO1SK5epwGPd82rUBo
PB96uIhOLpXN1k/T7kQYsz+GY9s/+oSaBwCx41OgS+JeLlvZ6ytH/93UeVG+xWHUhdtsBPJDGbIa
+F65/aSGnXq0LSBzHOrC/JG0ZbVNdSXaCwCVD82QhqjM2L7tWsmQ166uS9hUlWVgumGkma8oFI6o
j0594YYBvaAYluwnLR54Bod+VKsuzlXiDbRD7T/lWcG7gNagCtGpSvN9ZTWW5pXDEL5RrU+Pg5RL
u6DsDG901OFZSqdpclXHNzbq3MceG7l97SxyLleTIt/21KS3fweJ0I/op0wK1J8EtW00gO6jKCw/
p77VmO4om/VGqvLa6woMeQdf09FZVGkUPEi5Wok93rC5tmntqf2owad/sjQ724fZGN9ZUZts9DhU
N2HXI2ycZEm0i6ZJ26WE2fua00cb1TYizy8C8XOykh8ld1TucrTSnZ+p8eg1ES6HblNpYerBgdQG
z0Jv+GOGW9t3JHQczxI1rcg2UytPLbr8SbelGi3jauoOTZsrp4plU+BohK28bR2/PzkhCdYWPJe1
z3wHUIVlDhl2i5Hsf5IjfwIA3ldWiLLHUOjeMBgKoVbT48c0xFS+9jXWtywl40sVMHsK4+NOVqQf
SQBqin9usQeD2vjVdp2+Rz1G3yRyEiVe7I/OqR/U+KGlH+/KfTuh2p4YySagKvMSBpK969Rmuufd
Er/I9ahu7TgBtFiaTYztjqx9RmLCOVi2QBEijct8qw59+mtIIvxSJV5LB/IS/eiPKfjdXLJ8a5Oi
HTIcdfpJqCMjgxi7seimeyvT+X8A8c3CTYsvt3Hf9Kb5qvaW9WNUE+mrPgbVHHPw39X8jK/np1i9
aIiFdQPWX94QOvobDdT6OImG68dMncKL8KvbFrUzfmr8jjBTB5k8HYDSdc+NTJ5vCS2+MxJTfRrb
2kRqGXekTfx/nJ3HjtxGu4avqABmFrdk556eJI001oYYBTPnzKs/D+XF8VCNafjfGLIhuLqKFb7w
ht8WbXpofdOLOdgShcTqBjBcg9+NOVt/RXY0EyTPkT7YW2MCIsErqX53kgl1aUIB/14LB9+1Ytn8
QuGgFa4D3/qI2rYELmQXey0etewZcTDeBY0rz1V4JNKNxKCAEbQOc+lamd2MGX+jHq8/ql0Or0SR
yDhjv8567dKxjdN95IT6iykDUpoC7N1erWV/yGjEnvEGNuV+1pMm2xtt3fduhWaGN2QNu0jGSpZ6
Ucez9mAFdn9C5FobXQRu268oIyQ/7KTy47upmMRfSNaggaU2gOqAQiFdjSjtfkpi49mSjThk9AQP
RWeZ22zA10rTfGMbWmm7HaT9M25T4ylRItlt8ePzvUpGbPvCUJOLjyw4NxdFGQ9kjJF66HOKX2rd
dMaux75j17SNKFzC4+nkVKMS/Y1cPHLiA/epusOB2f7FEZlbz4yVZBfG3DSG0ttPqD1UM76BTfLD
50vAoEjKAmoBta1NP0fNLyAa0trlVT/xOvrmLmzMATZAmcGZ0hqj/8aDHCRnDJCyS6OnyFVVta8f
StPot43Qg6M+zO1zq4V2SddHp23am73ExUYBbqsBH7ajIkYAk2PuNqlQLzGnddyzjXHJUyo8LixR
5jvAPUO0F1ZYbbsIAJC3MAHvJx0rpl1gTNqLXcT2fZMJu/2k4amAAvucs0tVJQSW07bZl4T+rbJp
wPVKNy+E0z/WTZ98bh18Gy0raPyNcBD0nxrpH8ewwLYxiyvPajptH5v8jkZpu7/0aU5SuBBt9awH
mnogTo12HLIqOYja961TrWttfNTjorlkWZrfoYqd7fWQTYpzmt9pW5WF2DepkuACm0TnRh3nc4ou
QbCLtaTeC2o93L5FdVYHunAeTCgkYG2/6h4UbTbQU09j+hlTUoym6xRD4bsTpJBNORYZBP5OucjR
KF98RY6ISvYIDnqVUfRbRQ30H7EknDX4BSeLVmy7IfW1D2qp1MfKxIHbHXTcuKkyCt0l3MJ2lr//
GAJd3VV5ahxqIlwCYayOXsZcTfZl5iiZ1xqcVjBfxXDQRBu+zXXV/+UE1AW8WTfrR0O2xo9yRtPQ
63Jpbex+7i/FpNVvhWyoZqIjnnuFGkf7YpFu2wqbt0QOXXoX+Ii6o1CYdo9dkTvRXanKdt8UBRbr
CrTTB63SyqPRUVbcaIkdPWJapF4MJbTe/ArXscIyIm4Fq5u+h9bUHtrZtPYj2B8Oy0A0GyA6ZuKF
tjXR5PRqLcLsJ49mj5w+P6ro+J+0xCpK5pYV36LZGO9oD9deIzr5A9KgeWhLX7z0mTN9i5KhJ7It
q41iTc2dj6z4tuyc7NvgzOjJcvnsbGFPpGn+tMNwdvyCeCOwdoEK1V5PHeVO6yfpGj5uKy7pgQlj
dzY+Oeqguq2Wpk+NPaeOi6pPw78Xxol6VP2o1nq3tVPL8Ko8VI+qDNu9mKt5PwaV7g0K7Y6u9zOv
nOB2+3NUE375/b0TzvUZAJvcNIszhohyc2vCTaOGohenztfqTeD03XdeXc0z7Vg/CzWeLmgwx79s
mxC+xFzhbmEcbbAt6TeJGYUbM67n1zTsut2cN+CZndnGNAC92qEQFa3eaN4aHK1pa2pau7H9pB2A
y3XBPZKF3V7iNb2ppV985+WzklMu6/Z5LlJKmK1GMRrlaHVHDXk6oUWhBds6NZJqN0e9/phO1K1C
dMveeBwLwA3U63eVDOw7nf14pydVeTfYWfbS4Sqwy7okj912COceT5KpfmiQt36MB71qvHwEwjcq
ZridDSi4rqxVrdgkfV/ukyRUuBpF+GlITOM+ccoEW9sU82q3VeP2k0Ikv83TXn0l/P5Sof5DGB0S
euDPXHyrzLZqXSWvUN2sx3gfUB/dtHY6bQZlfpLDFB5MhXXVKxM0fElp0ZtV4aQLKjzAxQQ3BcOD
e4EHas+Oz4LC3+FAEm5KWah7nPDMr5i48DyjJJvcWYlJ0lmPWn8ySEEeiF/11wxrlG08ZTk2Xk1z
RDKxPA49/oP4Z2jqDmhctlPHvjqXaElsnCjXQS1XRfpLF0VKYjaPr3Ydx8+4UcOa1evki9GYmhtg
Y3UwuWWOfjZREqxFN/aenevqfJrHQnyr4MB/SRyVdpRTSGoF1VRkYmsoo3hu1Y7tIcbojT4H8TBs
JeXIR0seZJ9pT7xZYudkce2lY9AQ2Mrpk2PLfltpdvZN4OpyyFKr50aqR/u5BEpBpgcyKy8re1/C
LtjkM0kqYJLw4gdmvfHbNjqVHXGUnej9QzCa0VZUEiGQphz/attS34qo77aqJvp7n9LHyR4VZVNM
zvBdNk5+lza29laNqeLhaxW8tHWgg/DWh2E7BTp6E3WeCC9v0sYLKHQc/DhN453mpNFP2fY9t5qM
kp0sOrFNmLqrNY15VmAwU2wZ0vuws4O72rKD0dXooT9VA5vIbjJth0+37vGENOfW6qKdziWxmaeZ
RDgudPmiisA8EgcZz46fqp91oQy7GU+3F4Q3lGYT8zSG3qQ0uRfNQJuoJmiQQseMpRRWn933qt1v
8m7GpxHvo4deyhxlsm4odhEC3Z5WY36iycHaZKpZ3aeyKp+LAYubWquQ3+TT6gdRwWGwRTf7nt2E
ConVNEZ3haL5Z8WuZ/Q4OrXnEfftYwJ85o7aybhPueXvCTb9DYLvmdfP5nCfmVV4DHUt3wTdJAZk
50fzYLXwdM92EZrb2ETco4mc6vOEjcpzXg+KJ2IqguQ8Qr/Hbr17hOrce1kUJVs1C+0zr7qaudEU
x59EOtY78OfiUNSRtQt8x34YKMPs2W/1HSEI0iizb0EdiGeElPzYiF7UylHuuQ/mn5oprDcK9FPg
8RAWhy4wggPmKayR2tOOD/IEYl/aIShhF8YbiX53sYRNPREA4WJLFOyMXDfOVCisE3td/BB4I3kx
HYedaWXOvtN1/aIbAmZ42Q+bSNUraupW+7dUbLJPjF+xuBn05AKJXN+kvgx3Wk0AKTSYO/7E6dVE
qJyHpsTOkeLKUY3sAi72kBe/crVLN4pizpdANY1TURvN0Ub69oWXpbnYZTjAF/RBufU+3jsav4uO
p9y2Whe/5BAJLwmyYN9KWccXQ6IuMdV6tAPXnt5DANa3JeRO10Ir2PPxN9lT1tMX0fJ+97tBSsdt
3OgwxrYRG/heb4LYcEMcchJP6ZGfscEc7/s6LS5aH83PNOLNz0RLvqvns3kcZyd+BNWWn5dS6SYt
cDF1uynVrSPZm3gRUZO8cqXLr1oPsFArKEzWNMlHutKl+RLHiXGxSpPQhhLy/BM2YPcXZpn6Hu6k
fiowb3qcMzXYKaHEmqXrlbTb1BhY+ZvZ7LQLGsXxnZEW5eRmwyy2HebN5ia01WBjFPqPXMziFDRK
CISR8EUms/CMqOk/a/mkp5ucKPPFTvA6GgOnJW1ztMsAkwSIHkacJyXIucsUNmPW+vEzvN75cYLO
fUhwFe8Q7RXqfjCXxkuSqM63rEsDwizAS2or52CDR2e2pd2oIQatZ8/AjQ2T63mq3Sir8oshcGA1
UyWkkeQgmjFNXboLKdRyfThR4bWtZT5HWqr+nbRFtE000/8yR1G6y6ZGQaXE4tFOiXvaFMyea4R+
+2k2wlm6VtvNZz2Z+tBDfKegBpjH57JSxvu4LoON2Rv2D8APxh4ioX2PfEh8bPVWe45GVM8l5kub
zBqtcwX5LHRbYux7rYCW5jVARc514ZgngaAHH6MKin1mp2V/zpUs2RNBL+453DGRB/6+2PegTd/U
aRouEUap21lE9b4tS+uX7LDb2dk1ni55XFW7INNbKB4AIL+3tebstDCJSKXnpCeSGZUdEtHVW285
5acpEqTHht/2npDEUXNqUmQbsnDaSFrGD5YM+5+qIG2oGycLAZDqykbveGWassZ9Kpvt+1j2LXsU
JFTsapEaHCjaa3u1Ufx6g0WVfkIQDzlIc9INKuYdsTI5hf1kGD4F2o5Qfk5Q686NOuhIznrxiQq2
xR/twKrd1Erj5dIuc8+qK+c1QKf7NZ7zrNxZOg6B3thQwKegioVmlgfhXczhWZw3BvtLryJIQFWS
YgaWueV9H2jtQfhKvdfreH6AJuw8UNUV+xrQ9UYRsrs3RyP9VRN0vmVDOnqp0TWv9VRVj5i7UqTB
lovb1bfMJ/DM3Z3DvuTu9uudQQPx2cpLc4uekXYpi17ZzEsrWNBo3ZopDzQEy+Y+Bjn6BH01+GYp
gkNmxWgdeVPkyEvuDOJHEE/9WRZRkW+tPshxfBniE3LTwV1YqIIqiRxdZwr1+mJQGS22U26ByQjA
6brGrHcXo50tkx1LM8Rto3J6nXqYBl0wzUeesoaiNWboO4yjKi9xGv01qIv2CbQTWyzrSTg9nRu+
uO/hkrslfA9rm0ZhYu4qFeUBGZZ95ylNCS6zSLvI3gR0El/iZoBzVGHwOwPIqzfhIuKSK+R1LuZI
xQYBdGkQdQ1dj/czvsFzLAmI02LiNmwrVCM27Jg+YYsBu6pKJzM2vHxYfYkhUY4qdJA3PQcF5PnW
gAcuVMvEK00zP7W9bu+WKHMH5M84CT83EOMM1Qr11zEpj9TY+9MUYNU0QyjZBRQItoiFpN/V0Q/J
jvrcw75HKTew4MefQa+PT2CJfJZiLt8w/ZrO6TQEuyDRp1efM/xJ1bv+KS3J5fmwY7KBvjK/kFvN
P+mwtWdhN+kbyM7h3qiC4RC0jZa4id8VeyAZFITjeOqO1hgizaL6xoUmrP7Q1z2KCrpuPJtAbk4a
mGtPVdgURTHhrWUGTfc15IGLNlKCxT1nY93eVxoF/0Jtpt6lNFs9QlaunvxCZo/xBDIS1GNxylG2
rE8NHQIVp5oQW+zMxuutzwitFWqqDyjFj2/56NTN5uPm4pW+7MJ+X0C9tNvB7r3vLdapmddaI+zj
NFVyW5CUPgvy+5s9wz87hsQRdPbhmSH7tgYuLfqruL7RmPUhvG/nmTsGbKjaD8cxVjaIiJFfY2VN
0q7mR4gH8T6Zp3pvL5ukNUgbPp71n1bPS0sV5A1cDYoJYH3eTxuHMT1KfNM+tnXp3C+ewqHbTLji
nQO85X13qO3izqrTjBaWP2381CpP0Ugc4k5F1X6b8yJ5KODvFfQzpdPT26wpAn78I68AaBBkAFFp
Qa36Uz+lpEQ8tlZtH0WHAJ9LeC9Md0KW/FV3xPQLh+7mW2IP1jfqKN3PuKQKfWNz/IH4YpXQhgBM
CpiFtVphGiq7yJJx7kyy9fk+gyZKJawB21/p3Ohc5m+Fj9c3FS9xg/xxBbwDQxdBY6CzCDavMYN1
26VGCYzvKEDRnhLROHflkE671raC3RTVf3UCe/GPl/tPJDizXQCDgDegMRAXvt8TepoS3/OcHVUl
roedCZQ22NimoSfnBbJ819k1eVBPA6JJ7NFyNXog5ymYw+nGL7kCLUCwyAbjCmAZENNq2VGmHQSa
GxbCOeZr4wyACrJ68kpR+TfW+epIEuYtSiomonCrkRKc8CJ4G+Zx7nVUkfM5Dj4JinPH3jdFdWM/
XxsMsD0QBsy0Adyv1tfQukppMtZ3MOZLif3IscO+yuvz+T8TvfiSlGvQxHa4bIALvv+SMhwIGKHC
HZXeSTUvjWpKAEYjklvqUtf2KeEbcjQO+0Vf0/f8wqSIRI/oGHaJupnIue5xR4G9PHX5rht1Sp8D
Ec7HG/XaOiLQoPPkUG0Hffp+dtQSKvQSSK27Tho/qJfRVifpzOjyGkl9C6OoXruG4MshWobFBVDl
1XAV3XycHn3jWMyleVfXwOX1CGeUrK3Fw1ASJboi7rJPnYnjqqdHY7q3S4lJV1kV1WOoJapFOEgn
IdWs4cUoZyL2RB3yp7Sbm2MbN/lFgpm9cYb+/NULn3yhcPK0IXG6gqjMlDs7q5stUGS2Jdw2UZpH
bPlosvlsAwTgkZ1/aG0Z/RU1+lC5tlYGP/6H72QvWtKKyk5cI8JEgMybpubWcczDbmskpk51uBx2
gIlvGSpegR0uhuk6DUHAz8qam9NQONGyNrOOGKWejKpc7FqDzquEo+z6XrduvAvXh0O7Fd1YdXEa
fr8DCcFLq1cYTtI1wnOtabf5YOSeL0xUg0yioo9X8tp4rB+fkewYMOnqPHdaXM6i52MCKH2zBNVW
0+/9M5px7ZOq57eMHP+krKLkTqgC0WDxHQQI/H5+dNwh0FJUWnBKfebRfTa+BAN5DMrKmvkDVGkv
vLpEYoGyYaU6wD/m9ssw1l2NVAvt4MPH819vZoSugJnxcfnG0LzWn7cQsz0aQewcM4uOMm0IMc6n
Wv28VCIa5THQJB1m7cair++29aAr/O4w024OYUYdg6j7rAHncWEOUxQSh67EAs65xbpeR6LLeAs1
9zfuE9jnCiE4BDMlVwm83J7Yv2nTH6Qcnz5eyPVGWo+x+rCRPobl3FfO0dlNyV5md3m6Ncbn/zQI
yhtI2QAARcUPlidQ2fe7x4zJgwuR+4eZis0vx5w07RD3AX15HbHsdtsR2YobH2s1sX/GNHSAjxwR
7Q9loiwe6kZTWv/g+Nrk9oOxWbAiRUpQWgfRf9PM+Gcw4AA8eIiM2GsqeQpbsnQwuj4MtfPdGIbU
bctIP1MxbW744a2eut8j8exg5MC+gLu22oMiilBUMBD6D0VmZNtOGCNOwJNdlrQHkh8ff7c1zvKf
0UyYcfAo1T8pP3hPg+2OpH/AKD7ON03bNV8lSUvkDo4SAJdpk5m3K1KjE65H9GTULBUXMShoSTaU
k5sTjoyj+fLxz1qdi9+/ioeMxx6aEO/+ag0stUzyFmnno1Dbmgp8kB5p28/Hj0f57Wn0L0zn72F4
5tHjIfC2eOzf71ojbrW5zy1xaCcnGc+k2vmI67Vm51tfL+pXzZFDn7pou3UK/cCWUlWUOyLY6pET
v0B3TcuvMVj73FXwnHhIVTMheUJJbTxbQTCl5zkZ9X0hOqGdownUHj06XuYbL9O1xYLtS+qAmBKm
v6vFciZyikymiOd1rXKx1Yg+R4Ul6MeLdW1bks0iEQEfZQHFv18rH73FzsIJ99Bk/WS4UWWIV4pB
ibYgXdtbuvCri/j3l3EcFBvgo8DZsLX3ozl1Wk9+1ItDmGfiqbLKDMzKbFbWYa7+brOpukPNsr+l
dbZOh5ZhoRrBnTAXvQ3O3/tha5NdF8gapVo5eyIJvDwDeIN+5k6I6lc9Vr6rthQpgHcckyS6cVOv
nrx/Rkd63+S1Ix9bc1WBsFcKpLnoSHVWwsAFXGPKbpPFKIzkzjkzEkiO9lMe3NLuvLKDQDXguqAv
GHJnHdvQ4EA8AazZUalU3MTlCGzUCJPDxztoHWL8Mz+iGXiMGjie9UaNaVUs1aToqGIYP7u0BZ10
G4jSGo6azEbNQ3Y8a71S74e/yV7MJ2FpqQ36r+nuG5oP0a0KzXK+V+d/uWJIOzEgADu/4gbZli4R
pKpDxKpV39Xm+ScF9PtEKHDmJ9xs2nyX0f7XMv0QW/TdzPJGLqr+zmvXP4HEELogYcASCbzfcdR6
MjMKjPBIoEvqnU6m/eIMrYIyWPLTGVPrIfdN/TwOfQaq0ao8fKGr7ygmpd+E1QV7xUiBNutSxRU6
tmaI2lr4rLXABuXUiGe7nA3qekM+vmWNoWBb1+EI5GZ+RJ24TextkFb0hbo6PaG/6byOFpRvcAZ2
/2Q1bXXXdCUAAWAiyi4jSN2LwKk+8Ut77CvzwUcKNAlGUHdzpD7U1E3RcbN/0AcTiHw16MkPvbmA
Exxg1XNA13CYXdSPQIHnYAyCRrVs6rVDwu9sFzIGLbBeqcRetNoP2avWpSka9Vii00VtzL/MSCp+
QT5ygZ+PyZ5qN/89FwiQQ9Q7cUdoBwORiJ9UjfExnXw6AOYYlJ9qbKz/FgrQHJrupuPVk2Z/Mbsu
dg3L7KhEa6Pi4s5gn5Wksk9lodPd0JPepfhYb4DsAoCvABN35Llbuq33CrD+HxIsW+nWmaX9qo10
egxzo/uMW1BAx0YOZxVa26YI6/RYYAS8WKdol9nuC8S97XA3N3X5lw4C/6FSRXanTmFebOxWn49F
Ug3Ca4lsClQkAvtHVUT4w4tZqX9pgsbzjefjShhFgZKkhsVGGGt91So004fQESDxiyY4SGrvHpp4
xkOPMsK2Kx39vz8k7B+Fm8bi8EGMeb/jJ7aqqiZOeKTTbz+Dn+PGoTb5WldU1D++ca7da5ino8XM
ff4n/d1Eh1Wvxjk6NkqXUg3RBW06HDjmrx+Pc3UJiZ/QTbKhv/zWPvkXFRymJKU1JFsxhLU2cQVg
s+xalybOJ5nN/z00QkWFq4kbawmOVu+wbqUWpIEuOvpWTz+Zg0Cspksg4TfC6ysPvrWIJijwGBEW
+x08/WtSwM+hjQUVyuVaY27tAfiAFKZ+l8uqv3UNXruIMfKCXGrxqay1FoT0fTOTXPDH0bDO3WQX
HmcAsG8JZDSI3mCtcB6LkzSi526w9rwKnz7+guq1rYLpN5h6bFLg4612pTE2Y9FNbBVo647Y5Y7e
jICkdAcofWZrXie1QtBQnoqXxjAjdLEa8E1+kQMCpUxmG3sZNnLaWOkYf8tVyEQ3PsfV2GShXaMv
C/3tDzO/SK3mBCnh6FhJughZXYFB6F5CTXmEkfJQaOJZZnIXF+g7wUK4cZKubAYUOv5/8FU8hkGw
DZDBjo5dU/fHwB+CR2kFLQLzQ3jjMC0beP0iIiOl8hxSZSG/e38/gN6zalEb0ZEyMcE/YHwDEo5o
PrVDSa8rizLAxjftC68dYfhHNiV/NEnMNfk5Njvsu2xWN+qdt7ofMq9qgIrHZkgRtb2lYXVtOf89
2mo58TMv1WFkNAu006bICx06cHavzNnzx/t6Waz1YlJWYKmgzqMFtAovkDoty7qK46NhVQCTEzQP
wdFmAlEyvdaS0A2HKbH3s5D+awMcL9h/PP61j7l4AS3tr6Wwv4S8/7pEoC60ubAKbuAxe0gr1WsT
9VLO4NQNVOLtor/BgL4WQlMtcpYa+NLWWC1sEuRpUoRjdGzT/L52Eur71XA3K/7b2Db3CmoPepGf
MQ3efjzPq6dzEYNa6uLAxNaqCDVUq1nOSkR5UP2mZJQIARE8ZTI8NHNh00dvXRxRzggKP0dKfOP+
vHJ5QR9GAWIRm4DLtPrKeC5B8knL4GjVQ+kabRJd6jCUN+7IK0cETtUib0N/iixwtbZ+PTUcWoC5
Da60Xmlr59kiLKRgAeMjvhGVXDkh7wZb3cd17gOJxxv+aEGg2DaDHZ1jfbb2lWHPN/KS60MtDGZq
jZB1lz38rz2qZX5Zq2kQHEML+Z5t1tIWdwnPAoJAztUtPYury0gdmUYfR0KRq6RDJJC5R/xQjoWR
PtPUwQBsig9d0oNiN14/3pZXp/avsVYFDlkuAlYlq5imWeE6XaYgZdtsq/g/MsGX1I6nk9oDrW66
6utzN+SNPdHCFgd7qDJwEE5N2WNyHlBAUL5/PKcrR3xp3GuEqtgF/KHg2kSmjPoZuwsIkwZaRuBM
XhJBo9rVp6D9NmWzn+90KEfzLk+1VF5I+Z3gf/gRki6lvtQ7FyDB+z1DqbOv8t53DnNuJkAfhNCM
7UIa0LwqG6pXWHrTizLSwwQhBDPDja1wvCW3dG0nIYPAkUfpzUGHdfUjAggxc19jc60q+c9+nNJq
b5qTabr6ODfdVg/64ZaPytUx9UUhyEQ1A9fm92PCBMFMKsQTupLtzgBKGZSY9WAWuqUp9vzxl762
e+W/xlrNbw6yTORqj1l4o6gba0znfYIL+lGP1Ox/iK4WrjmWoUtr01i3G7IsCDQob86hhB7g5OO5
HfNjm2Q7AGiPaZM9KFH8JCYIqNqtBOxaDXYRQCNL0dG/wkLl/ZrOaqBUcmBNO8BfG8BS+g7NoMQL
w653i4F2xDh1jmvGDu2tYSq3Ni7GoNKn6jBpWX+j0n3tKeNcAb7gOGP7vW5+JgQNNUAH52C0DqXN
bhH0bYY2BCA/5pskmMx9WBbBLi3LxpPZALBsFLdurquLsqQ3XCukin+YKRSRniO6R3Xfr6Kk3mQJ
ZUkvnCCvQXdP/C904SxrU41Ce1IiMWRbMVYUyu1qnvONrKoyhe5XRGL38Z5c6/f/vukIMChK8uCi
0bf6WHVpRkURGM5h1IbRdltp+2JjFTKS245q0uc6Qb/fRYeA6mEnZHoH6zKn458lirqbmkFPwW4W
QcpcxvpWInXtxPDByA0JIcmnVicGJX2/tRdfYhRE7IdxzKxT0vajB6JFdT9eiCsXARq3tAzAKSOX
sI4sgdjHCtg4+JOKfjYz0XjICm9rYT1jO17eGOzKvPjfAFBBbo1Adl181uB+IuUWOgdLDczPMTSn
X0VmtCeUTKe/Pp7XlYiVOI79RpLN3bquCXY4QrRGzLz6NOvhBCnPYqz3uGvj5NdFew3+/ccDXl1I
0E5wGh2UkdbeNyFYKl8tcIgf+/ZIJe7rhOtDK/oRJRPt6eOxrk4OwQzibkAp5NrvbxoY91S+cqzT
fagMpNZYsOSZPe5EHkyPlJY44/14CzCynIhVDkKB1UKfz7Bx2XBWOUDTQjNH7d3BQ2wuH/tg6De2
nLJtNA/mLs+wZPTjsNrXtfXy8Wyv7RoAAtaCEdCXuPz9bBOztAHfFtyr00ILEAo0Gj0bXB3a2Y33
40pQQsb6/0OtDh5kagmYs3QOgyJe9GL4Ks0Cklb2otT+i2TD0jSPWleNrOP/Mkd27IIU+NNUFhEB
gRBg6hx0G8opzm+2G47Ti5p0+f9wBpcEQyK4iCD5+gz6A92nQm8g+kiFpFjWMI6o6cKKevt4StfW
cmlm0QLR6e6uYyu2PyDXgZvfCLJvfh49OCLd+9K8AIz7Wy3rXVaaD0kT3dAjvXY2qEZSAKW4Qhlv
9Qmp/KepAlX50MYVtcLOWajBn0cn2zUVIcCUPH48zWvHglgZzZ5FTQ/J7Pe7k9tMj3IDzby+pMwB
cvcwhZTygqq6VHZ71DL1Yqe3ntVrR4IbVCGLW8wP1g+EhlYv5LPJP0RQkSc3JEaHbRkZJc4Euv7j
4xleSUtZTLSzFjNvMsbV+ZvLatS5RP2DFeXZ4p8bHeomuSUFfO3+xEFG52nA1w+41vt1hM1iwd4e
fLx0AHcHYa1cJp+6nW9UyELXQvvv/Xl0ANHHWxTlqcOuxnOwqZJ1UfkHJZd97o6govNtip7EL+AO
5i0/lWtNM2RGFTYm/TmkOVdXdj2lTi5znUusiLvJQwyx/a70ZdO4QTJXqGgEqITwN6Dm9VmI4ro5
mzXaF2nyLQAwd6PScG3/LMbZ+Liiv0ah4/1iT3xm6M5iCcmDcpuF8MW0AMH3OL6JSLp2PhCyQ3sZ
cBh36yrQKoC3T0DamLglR9R+aLZ/GkzMF0+QL1sI7ZoMNcJjW/uZ4zCdbD/evNe2Ffk57rYLLopr
6P1M2zBExaKO/QP4/NyDXBS6NN1SF/7LplL/I0hniSqxCyALAJjNaVnH3DpAuXoCEX1AtAseRzbc
xaXxqe3MN9GVN9qe144liFReRI4LWMrVxeOXQ7IIoviHsQiKQ17I4E7UQbX5eP2u7RTQ08jzMRB6
9qv1K/DwKiyLUMPM58nTC5OgWOKlayPBeONluvap/j3U6oiE6KzJzijlIYW8MbbmC3qhiDxWzuOo
yhsP/bVpUeQgiiF6+tNDtm7ztlV6qPp1HjlPCKCm+1KlcdUlxU0w/JWxFp8abfGbpOuwLqoYEyrr
c84LYda9dpICPa1Kz4rP/lBqN5bwyuNHl4yeDuxlAvo19EBtw74wA9AdPWAbxPLI7U3lcxMY9+hb
JV6aUGn5eH9cGZHIlj7ggjv/kx0RjAmSfESMBxUVNLWKt+oYPZsIygeTTF0kDG+JqV67T2ju0MYA
5shhW11dxN8zUM3QPgQI358tiv2IU0zaAz5V8rtZ6epzkQ/Oi+N0wS3B42sbFMnG5RVcLJfWOcU8
gg/1zUAeqnx2dlUSa4dStROvcrJkg6Govv14ba9snEWNk/oYNzV/Wk01E/yUEZtW5FR6RATywnqp
iq7aSYjAN974a8EaGSfwBZ56C5XD99dkiIhrt6BKDnHXdNWxmrpx3AV2Vv/ASm2CT4h7uLFpnDD+
mU9Q8d2UXvSNzXtlunLpbxDmSwLT9RMpfKdXZFphJT929+Eo7swBGYYOPd0bA135jhJEEtkuz7Hz
h3EW4tg4uyPfThpavuSoN0Bp3OGwecZk5ut//oQwV9ktqJhxLq1lzv8qSmfNNAfpRCZPpkSgbZvA
XWu0IUiXbnXJrxwMPgKz4Wzwj3XrE6yRGi0PMUxEAyyFVjTF5ykyFxk9vUi/x6O0U5RhmgqVLDsO
b2yga2sKXcEgsed0cs29n6iqzYnToqZ1qMMkv5R9GW3KwQq8mOgDaRty4Y8X9tps2aZcOYBxoBqt
NmxugkfNhkEe5in9iWDXK7r0IVgRBQp8tENq46vmlDdCxmtzpJOJXC2MRC6C1cd0xnFIEG6TB2hD
n5161jyrhw2G0BUkq1ulzGungRcXpXOWE6PJ1fOObkubNSmbNLNh8cgOZZPM9Ku9M3DtfLyWV4ci
9mbfoDZMEvr+29UABMwhpXQBkzp61rVFhC7shtOiOXzjs12Lg5GpwlcBOyXw92ujzklPhrHp2SdR
OIB1mhIkn4yfkm50G2Yu0vXw0dRdF+SQKROzPmY4aO4+nu61z7iAf8lpqA8BlH8/3QCXgaIuVUFp
CNJ0gJ3U/3F2Jkty40oW/SKacR62jDkyUzlqSG1opaEIjuAMkl/fh3pt3UoqLMP0NrUoqQpBEAQc
7tfP3Xg9RJbcmKvzWNjxlWf+FU2vMickYqGgEv3yOtdXUmnpUV8VkKoWWViyGxoTlE2NIvhLVFp0
+mZ0kmZ7aPrDd9iJqNTLojPMj7ktOFfMaJT70hgLRIROF1JRy+DqqEd/jCXorzmJ2y1Gcegb657u
q4NVCrgGBD7RwZvM+iwAs1W7JhjnH/0cdGBQwHfi6kaLGgoxWhitvWll/lf+n5XYe6KRN3ZQ8QPf
n/QLccISAyFw5btBeL18z79thFnfdZPlcC3HCTbZdHigGqN3G9vWvdUWN5ldPb8/3mp/ILLjKFkC
IRRK2COZqzUtRD3GNBYjT4IaeoLqCjKvc+IjjY+Q57KiAKPI12Sntn4lYl496X9GDhbqLcIeDpjV
h+sECofiuo9PZuO/srinEG5KAZnQ2gOdPjeeuFZAWn2/v0ZkS0LUTtqDhp3Vs3oAu7QRhttp0pMg
FBNZ7bhGS2/3zbWtYvXt/O9QeGMj6gVQvr5OBZOWOibXjFMUwLGKraG9aSe3OdDvreAyzNfkypcm
0zSWDlITPRap1bfLBuUOVjbGFJ8gyp3G0f401/1rOvhoR6KTY3CWvb9sLj4fKQ5CIfjvPOTb8VrN
jiu3ALHm0jMDarEDENraNff1ZtrXc/3z/eHWZYj/zOevugjJXIrQ1tvx0AZDgaV785S15nRr1q23
rVoUg5NrR1BBhf/E9w0DSCi57PzOkW42xarN8ltDJPGWm4t9ZbtaVstvu9V/fhKfDDKqBe5vrdYv
Per15EgKsyAI3TA1BOSzYb7ykVyc598GWYW29ETEEzsVg8RFHQqqkKFvdzex7B+CWVxJ0V1cRLTS
QTJBoMu1/O0kt3Zl5ZSfkEZOBRdKQz3ksIqb0toNqU/Rw7qy91x6uKWUwgeCDBzfsrfjVS3bdYQv
wgn+mCsP0nGF3KEOjuN9U2DAlDszsuT3V9KlZySPRd4B3TlVo9WEGlZUYQJG90Bj+dMGcuDHLu0/
q0R/AWj+4FfX+qsvPiM9XTYhOzfb9UYw+LIA2oOyH/CWke38pmph/zTd8zilhwZI/bVT9NImhzsP
11v+QR5t9WWmVlLZYyM1pMHCQv2ZNUdoU59icN6H96dydRf69QGQHCMwQBYAlXH9+npHQ0NFfOBC
4FDsp26yrVMpNwF9ok85il4ioxpWk9aN39E16lc2hUtHF4E6ZlcW0S1Rw9vlo03wJWaLqS0zcxeU
cQAhdsxTGndwQKpFp28zv5keSub99P6Tr6OzX49O/gpYCF4AFkmf1dBNIOKmYehAKefZHuMBBKoz
pFAye0wvpj5+DCZ9/lmbtT5soA9F/6RygmdeVxmgvvd/zaUlhpSZQ4aTDfOWVcgQmxOfaLEQBH35
BWHGweiKm7gX3+K+vFIsv/TKudHjLgpXYUH9v33udIbNAxeICC32f5QDRp4NFNppsLb2VN4GCZRs
aSQbw/vbLvYlTAnIS9JOga7uj3ddW3ZlYsQTn7pirjdlYno0+WrpJvdg/P79dAacbEwk91DyJG+f
cVKz8pG/ovuSfn9MwDrvKqf5NnkNxOSmdq58RZc2JF4eWxFXUjAM6+FMdB6imGN8tWozTCC3553c
ESPG4djNG3wUryyX5bNcn1skKPEudQmy+XTePp+bTUKvLeIuu0JxciqqJjb2IzRT7UqMcGEgjFjJ
ySAcWPz3lj//LZTtXBtrv3lmqy0asGtQ+bcTjTBXXteF+eO+AHbE5CThWr/8+W+j4PzIVYC+0qOK
p0+6Lw9lEn1RGXzgojr2hXbND+rCJ/BmvNXXJinvAqPqtWPSiidsxQ9pZZ7A55+EUdwn2XjKavvT
1P+1iSFfwJtxl9/123MWM/ovqS1bDp7XkBTreFPX8RYmrhYKC/tKK8EHR37gRgrZ629dYZfRf9kX
o0rA8Wed0rMqdFdBmicnEl4RFzF3CqGe6qGLJuu/eKGAD2iDJKyk8mS9fVBvrltLn0uE33aqfR5Q
J2zYyKIzVNLkULYmwFClX+tMurSKOMdIEjIuHeGrt6orMs9l04sTqbR/jET7TBEfKm61hygIu23s
D+9vMmvV0XKCsF+jUEarzP3eWn32iGrseoq4d5la2Z6kbrXhPEYOhCnAVrFeWmFZYIdpw9f73Kd1
Qsmt9H++/yMuHBzIrzg9+TaRm/zyAPltSelmE7sq0eJTo0RRb/Ohtq3QM3D2OiTcxbGf0CBDXdl+
LpzaFLpJK2CbyA601oM2HjIalXeCxvtYP/bGcofIgge/brpjnufaDoK3/QR1Knl+/2kvbUcIq7g9
BHA8XHv1iuPGnXLMF9KTKKL+IcfW5EQbTXblxV56vCUPteRuTKqlq1GKskxjOHwp+2p7U9vB0xTI
W5DL/6Lw/KHV2U1e21de46UH+33I1c4w16A32mFKuUg7WJW0Xu98oD4q/rIpYlmyaHiXKjp9P2Ta
Vx+mbSeJO0E7O/llYGxk690a8TDvYKpe22OXxb86ohYlHNWZwES4E6w+jkwCgfShoAF3gcRkAQ38
1428n2Ut0yubzaWRFnM2zKfBARJavN1shA/u1AOddxLNwNqPdRCV9OsFQ/53Vchfk0dym/BlCSoI
Wd8O1LRe3aRDJk5Taxq3lirdsMHxYf/+Gr+wjS0p9P8bZXXkVk1V4nPCKCWUyw1I4nnjFdVnM8c6
SBdaaIzu8f0RLyw+2g+ooJHG4d64Dl9IkLutpfwCgpVfHfGW1E9562pX+hwuvKZFfuxSGmSPRof4
dvbMwtNT+g0LuEJIIjZD1OtP+mB6i80Ks3ElcCFL8+cCJAFHvZOkMut9vdQrRM4ZlmvFyY71Cbyj
pl4tux93lHdUiDupDNu2e7C6qd56Aizi0uAXghh7EKq51chHbmMbWGyBxdEBi8hnYxb6baLHX60u
7w8dZorbOjbSe6+untNhGPfLf0c/yrlKGy5Rff2lcShMZn76jz+3H4zG5Qwc7xrbPAMHfba5jX1q
gd1tSq2cVDhkCl5nNUx7nHTmfexQMGUmG8q0jYX9UaJta5Hod3RsTqEh4XwYrRX9iJU4AUlceHeA
+iscy6Hc6Wlo1dFL3IohTPrqzCLNQtOuhwPSp69pNNLUsjgLkfeKQ9NTr3IY/hV+8EBB1abm3Rg3
wAG3tRd80IHG9NJ/MSOE+FUzubsuB0mu6vRbFDj5R7dJ3W08ZPkmKJ1b002NkDMp2ExdKkI3TuEM
1MlT2ZeHwYo/NZKCYoA4F8UwdM5q/Il30StRC/pXiRcV5iZfxpZdr1fBY5lMt45oPvtZeePM+pPU
g12itJ3VD8l50ILXodM/+XqJCUbdVyi7ApwdMvthnr3bMZi+QUW9TbUWWKLzTzUEdziDkIUH9Lxx
Y999LB1R7qfZH0J64bozeyVJxci5m+vxLlHZd4wmsjBJYh2XFgDAZepVmxxWyNGdwWCj6uzuBQjs
kNbhfZDPp15ZL94IBt0XOi8Mdc0NiwzLGif5lKnlTcjixpHqG2YF9wuO6tRq88Mcqf7caU5/QG2L
E4UMMMxN3WyT1QXAwj7w98DgrVBGQ7KlNQC95TSoMIkrOJ3B+DVG0bx18fzbTXoaHFxWxsGbPf8m
DcR023TpA/BnrpN2pd+0vezvZgdv52kIuoMjxube0aV9LL0IW5opVzu7NueNYWb6bS7S/OzgQ70x
llVi0BDlOHgKqVgEoa3Ju2A2763c/YZvwXevre1j7TSvUzJAuDfRS7TZpO81p9oqN/FvtaDMbxJd
8J4dRcGaeggsrHZbDiQcRyuzj4Gf3zmFvAdM+6EZzH+CusDeIzH9ivnvviBX7A5DJ6kpAr/+4tXe
U+SZYWOXlON9+5DEY/yQOBLBYufg+SNVe5eaXX9kWmmKznqNPvLI2Jk4kDUaisoudh+sIKr2fuPW
RyrS2ZH6ZbrV/QxDeM0oN8IwoRkY+hdrtF5iMdqLD8f8YFe1twGc7m1cWTy0uXejZfLRBO4NX7QE
XV1Ik+janmHo9hhnWsGrP3lDGAu8ljV5JNsJodsxeHYWRV2gTNTHTt13Hf++yOPxnFTAWz0QOHj0
aFqYuXq9GbT4OyBuDDbwotlFo15v3dZ9HiZV78oq+UKvi7WNR+2mQTKwk8P8NMQ2mtmmDJF/UW3y
9GMcJbspSn+CZD/4Fpgkw2hsgOIa5jo504KMIMwN/VGI8miNBmjaIvdCAL7HVkfbm1XD5ySZIgrk
RXKYyvomyZ0vQZa8Em5G4VhDb0sc4IdSWhFQWOtD1UttO4lM3MmcaiW3qn4TIWTc6rIFTeixk3Vp
8jUahM4hkO2ppP0s3f6lrCKcNqrTkNBgbpq0iFT+Yz8GZ+nZDUF1fVuxMLd1afihtPtqYw18iJ6S
c1hHeQkHJs3Dif49hFgA37wJqjNJ2A0eKOa+S8wbQoYb2pd+2MJ8dtFObnMnz/hmI5O6hfOzKpyH
zG37A2Up719P1/6VpRhPFLw+vX/yXojegSkRzqJ5IH+6buHEBIw6lSfLEy97jOETYIi1M5VJCK2D
cWKLlKYwrgQYF457Bl0yTWQ0qVKtYk3dqTMo8Xl5mpJ03JS+yPeZAx/lv3g0MuvEmRSuyYq8Pe51
O7MVF4jiFJVteycqDdF0Z+gF4NS6aU7emCbOlSEvRE5oHTgUdYIzMjGrB4OsZqmkd4pTMDe7pIqe
rHG4AxR9V3Tuzkz+sglvCQffBBirQC3vp5EqZMATNvJjOjjPeLB9AFr+7f2J/LUIVpE0QACkbwE9
TNRNVjNZp4q4rJCEZ3Cqy6OBnIuYpo8+GoU93td5JEOtbYyzK4b8B2SOiCU0tpGzASif3Fs0bryM
nlJiOy0Uvg3MJPbqFhI4UHtHtOHAEZqBJrSi7pClnO6bGWula5yyS+EflDabB1ga4dxV8Fwmrmih
YuQn0Tkz2IjUPICmm7Z51l8T110cioCWTCOFfne9wDFWtsB3j/kp9oUBYByzIl3MmBmN6i97Pn+t
gaUWSccPMgmCzber3KGfZtAUT5VpxAR1+73CtKKVdN+/vwguXEl5/SQaCENY3d5qDZRJKkRjVfkJ
zxtzr02ueMHYJgpjSQNE4PIP32ETVS247vdHvjSZlHYhndJXhWJ/lWoEF90ie8vyUz/2gG3mGSBL
8gygv/0vtiVymiSmaA/8szWwSZoyNts6P+Wj4dElpVsfXH30rzzOxYmkUQaK6gIPWdfHokQbNRXx
OFZpqkNWuM8eapqw8zpnb05Jf2dGMjvVlJi+vj+Pl3ZdlC0kaz3SRn8kFaoM0GQ8g1ZpoG+Fs2M8
YoL0X5QRwM7+/yCrHRCngTlPcgaJ7MR5DCRug0OkiQMVcncXKLe/cnO8tOMGpGGQAoNoBkf2dvlH
Fft6Jcr8lCh4vNbwGZfNm9LB1oZzOKZzvruWwLh0YvLu6LWgIcj6o2Dlw1gMMgX6dlIOVGq8MLYT
zhhbp4bG4yQT+r3339vF9f/bgKtHNKY2m+cJmhs3xZK9ct5lhX5v1V3/9wORnEFBt+S2ELatjpM0
J/nceT27FvY3VJkKHM1crMkPCW5U1wR0Fy7HbwZbXca9TspsUC37lpq40DQ3iaV9znGicoX/GOTG
oe7KEwgz58o+dmE2OTVpGaXshnrOXC3QQZMjKYAhpzCTc2WcDevWR54TUreWp/df3KVHhOKwnADs
Xs46q4ErQ5UqMLZkaypTnqymgsbX+EWXn/3Iyr/OZqe95tC9jKdsipX5UQVDke/e/xHr5yVi/YWi
gaZMyg2a8tsPBKHw1CPWF2c3GuS2sgVueYrrx6GZOvPlvxkLXRtZjwVXtFqp8YyQoslccU78oL9j
/WC8VeBFU6eDceWx1pvZr8dCQEueCgkr7TJvHwsCQCyTOcjOTtM5L2PnwZmJRv/KKOu9+tco5CAs
0m00bq8zONjAUx737exssyo/GlXk74aitDd67Libou/H0DDz7qbnvN2+P5XrfW0ZmUZRNFy6T3Vt
HUn2aR6lWJxk59khW7INchHcQZxM/c1i/PJgVLF48Fqtu0a1u7RcOGtpUUXTSkpz2f1+y+bHqGPM
3mWFWlFJ6sCg8zDfehW3AqxcRnO68piXJtiicACx0DDJdK9iMpxb9KGJ2/ycV7jDDU3u7zNNG18w
Jst3C59gb1Kr/WqaVz/OSyOjq2LspWubivDbB00M1Vlln2bndFTjazFPw48xw8eYJBZOq6lpHSnu
uns7dq5p6i9NscMJyYZAmhGp1duR1dD0eNB06bmttHk7x7GOI19q8uBufSWiuTgUS4jYifQk+obV
UBq6C7P3UjzxJoJtSqzLA3lcu+PgylCXFixd+P831CoO1Wyjx1jAT89DLb5ZXY8zoV/PuzyrZ7JD
HSr3oVJXErqXNgE6ZRYWKafWH/oxaQ1ujVtReqanrN9VhAi7SMlrUOX1gb98iohXuQHh/7I0Vr2d
xDRQXBr0KT2DhiD3lriBDFOrCzZ6I5rzhFPQNW3+pbmkVx6gE9AYLBVWe3bX5HTGxoK1qaVy17lT
s8uLPtmovHSha3YqnCf92t310mRSGybCZlTurusPAqNxuI0yO8NKk8euLqvb0RnElTPx0mTSS40s
lYXv4FzwdjIxH6Rxs+aVGV013dnI5EOJBu1D4gTtLoLSdSWmuTgenzfyY/L+LM+34zkp5Z6gLbNz
lA3lDfxzcWcCRAsadvFhTvUr0cWlXQUkDnLnpZzxh12IkbV+53Zsn4VjJSC3swCTxSWnN+fTka5E
GLBDAA8VQ+0r39+l18dmZvINckX7w58ls2SagiTNz52o0OaXNb69oVWJpt39/clEyRnWq2ORflgL
MiLwEK1lZfk5HmpJdaj6qg0Nn31ndKfOUR5+meaVm8s6kFq+QO6eaAlJ5VA1XJ79t0NJC+omn8Db
nqkJZY9JbeCyLQqq2UOX76kczAcr1qytC2tgL5PxyuiXZhbLErZsokX9jzBORpGXTBT0zuiw4k3g
VekOMKJ25cO4sFXTNGkEGKjAHiM39vYZwRiZBbWG9Ex21r7T3YL6YR6or5iwicP7b/DCdIKSReLr
cH9B7rs6FRJB1rKaBqyCE2goQhVtKJzc3LYk0bb5nMgbVutNpYZ+KxttvjL6rw7m37NJvE2Tl7kw
c3mff6zUsa9bGZH5O08iIbUYaLN6pelWw1WpHVtrg81xeg6S2BBHsPLThLihlf/GfZX3LZ7yY2Zt
YbzUw1aDMYhffKwpkGxG0T7ndZN8qpSd/UhjU1gHDMP9KUz8si5Du6ismIO29bI7aDz4XDmuOX1K
dS3+Fke59Vro9fSdioAZhVUU23D7CToe3p/5C9sD+hdarqEOLMjkVbgT2E2PYjRIzinH2atRuCV4
RlYVLDC3I01uphstTsXJll3+9xvhUlkl5UALz58E0cgjLR3Z1K2kGKx2n3dt9hxMXe9RCcCm+CEw
u9Hevv+4f+hTllfNuWzapBuWvMPqeVU7wwXWk+wc9Ekstlo3e2jZvf4VIakC75BG7uOQBagbs3mY
KuwKMvVNdYF5BVOwJlUiR6YlGkbh0n9qoSZb/RA6X2DUdnp25lqv95tU0vDO1qXdxKVZv+pB2d20
qYG7u+5MyUuZB+Njk+NfHY68jntDpd1twrWyxdZAeFfkkL96FFYfxNLEZfFRouSh4+ntp1/RIEHj
Vi3OjtLqZ72xMKfUAQ1ug1Rkd6OrGTeWwEwZS2nzyRrM8gBjKK/CucyLQ4mRGejUtjn0uEqeA2nG
58FzM52Cy5AfSsOcNi0+5HtzlDqVHLvdVWAOyMXM010apLi+dZnCOa7TKnNbkb5oKJg2ycnu1HxS
ZeP/HKnN7MssmjGSK6Jjr2BKbqNaeiejmqLnfEjlQ9DR3M/jWQcEleoWELV505eV90EW+LZkWkey
N6s176wXafU4GPWI2axt3soynbaJKj6b5RDvRr+gIiWS1G7xQJvbsx87Iy7yvnl2nX6w2KxEs4tE
2m+a0jT9TZCRXx24Hh4COdsf0kJm+1r3sns1JuU/E+0bu5bm5kfPzuv7OWuGj63SXbHJI2RaG1VV
wY7ZbykxmfM5an2cgoFmPzhjEe1bPe13szlbBxU5xjXNyIVTBdwid/KlM4qk+irGy+WAr6/tJ2en
d3t3H2k4Od6a1mLS+f5HeCECApNNWED8jxhmvedMogv0xJzTMwZ4dGF144QctClOJDyoUWCZfCUE
unSQESUvdR3gdTQLvl3N2MFrrWbV6Tmvx/qlUVi3iVpTh6ijQvv3jwbqjMZEpnEJz98ONY0IFbS4
J5gkYt5aGEBsEzS3t7qt0XPVmdduApcejSAE4SIC6UWo8nY8HfVXhiI2OZv6bH/yVdL+6KiNtCFK
nfZKmvjCa6MF2CL6p4+N97d6tqovk9G05/g8xxNyrNg0dtQfm43VUN9OukZc2auX9bbahMijkCGi
xMNFcb0JdZVmWVbhYuia+ioL497smptmsAH3M5H9pygLZLyLWaHXxD+XRkbZy1JZPHv+2P4E7YH1
oI/xOTMTYGSuK6bgJBsA4Bu/E+OMMDV3D00h4vFKKHLhOCa5gx58aTxgHa3mGD5v4XWVF58Tty1v
a2mPL4Ywum3lJtPeCWq1azMjwefWHK/M9oWVZJG3IvnAnohcdPX1N+YQj22XiLM26Ok+bgJn57eG
va89VDbvfySGcfExSY4joV5useseOU0UdOS1SXzWUtsbd+jTxs8KY7TNgqF4avRRbtxEVcesq8ad
i8bndqY19C4GGXjDnbojWkmL/UTocpvAviEFJv8FS0XVzK/iKfSp2BOAdcSpdd36D3FgT2d3cJoD
ZsvGkVgGM2fBgp1bDz419ifZxlMmWhlHK0cEbCLa5Z5X4Xo1IRugIF9qx9SJxuPg0uNCv6VlHQ0i
ie+tFPUX0sbtFJYCN2C8TYOTFtDkY4xi/EIA74WTO3THDLxFGFkcT2FOmvODj2lXtWl9X04bx6lx
X4561z5R/vMoWSVq8kJCXmvexBHIMicIjJuEwY+2O4lt77ZpdrQrGP+RsnpqX1OxtXzERl0zjLvS
AHmWJwVuujIeYpyf5v62bezhyRy1Z7uc8GflK7rHrhUpBEFY+6ka4KuHeZDOj0Dxm3BILMnOxRta
UgpzaA+9idAo+5w2ERlAz2uTsKqt4cBmTrzGX9qTK8L7ASssrB+woDzrgx0/ObVh4/vrBx9drUES
4/enWau0bU5BZF/4URVaiEofBGcwPYStINSukQjjcAwR1Ku2wkZAIb3M3WRKuuj8uIptiqyt95KZ
YM7T+EbDDzrd1Fle7cYmGLQt9W5rp2ZVqisH16+gbLUlUW5ETQ0+AGO2dTq5ynrJSWKk50ir+Er8
Om26sB765MvQDu4tVTTnBya3/pNZKIdWvsyZHxIb0CG2vL4r9ooVkIQYD08vzazkc54n7s/W1ON6
B/ww+JA62g23EbrhjCaWX/DOHOcdRc3AOI90aOMt5Ub6hJF8ZaCz9KImDoPMF+7GCsYg2Unc65qd
wN4OnVztOB8DPIXvcfoDrRpIhzuqMmNCe4jK391O5dpe91SrQgMjnDb0I9N6NDEXtTetaYl4i2OB
n4CZjmbvThmdF/9bSMP/Ec/m9AO7CzLdfa/+zYyu/jJ75QiTfzbEE5KtKd2CFu+xSpZjjval86o9
iFxY502rORhZ2Lr6UVr1hCmF6pufBmWI29Sbys9FVef+VpqTQl8FBTn+0QdGZUBGmoPpwTMyr3nM
uBqi4PGMITpMrIX7nILCtSaPCzdS5JhkaQjOybStU2yDrCxz6DsOO8eqd6MJQgUOo7bt9FJ/LKCI
7hw7CvYSP1h8OGyru7JH2hcOP2ANS1IKNi1As9XBXkYuBtP2chD46isECXODe+t05Ui/cNAhj2fH
5P5H3XAtSFHNGHWBIaNTP2fZgYtafIu+ew49Pwo2VU6MrjuR8/j+9v/H1HKvIN2GKoX7LJykVcxC
IBYN9tySV8A/eBuZ1bjvegt6Ue4mVdgOc1nf9xShyFEljULp643XQpk/nnu52hB+UhLCBclZ5/zK
vufJS5Gcu5K+3oLyNtxbLTkEwglCI+++gJTJN+8/9q/8/ZvNg0HRNfHAnLGLM9jbVzqq2HLHRhNn
pb5mef6vqiMAdVqzR1cXR9bGEVhUo3h9afJSbqyc3TNJgkPaPzp2u9dJJ4lI2gdofWpHhDYck8rR
P9SdHl27my6La/1LFx8djmYX4Ns6QFdFWfNZUImInSg72E2SndCEljsEJPPJhDYQ1nXz05bxVyND
I9bOmgdEQLW7drL1gzvn18xG/gwYmDuHBBGiMLQQSEvezh1nRNW6LWUDUSo92U6BLT4OVmN+8WIV
f88bH6Es+2ZZf2zqQsz7ujGbz7UyHO54HIx0xPZGG+xsvYy/zniGv9JPnyOPg5ugkdVKZkSJo7ha
KP/jK15+NoBr9Cl8Z+YaR+yJ1NdyLEfPtYpzfKOr+gWXAO/KpeOPaIpRyNBBRFoWNWv67eTAeOza
tBMpNs9NhrRXqNDOwa1b6bJ9z2Z2s4SbIuRqpX18f1FfekDuOvQULjJ2cIRvh05yyM6g8tPznJhq
N8VlvCGlM5zeH4UC5h+XD3KtdPaRR6YpjmTd6uPB2Ugz8TGBoUw+pNxVUqbOHUaPxr7DoDwO50Az
dkoZ0LtULysKyjWuI0k5oSPkDvEB7ANkoYnyXh/SFZVvyzw1DtCIJ0xCAq7ogIpPYzW2ex7EfuqU
mUn0BnX+jXClf8VYq/2kz9J9wqRwLP8pspLCUicj8vVe6lZfNILzr0XS+GjNvbF41ZiZDyk55DRU
bDfoxPG/Km5s+munrd7G4OF8Z3S0fewnxsOsB+1NhHDkYYr6gWN6TMWGKAdf9yAtjKcWP5KXvosE
HOfZNM7GrEkMLUUEVGjwU2/f6XMKmS0yZ2xuu3LnaFP2NZOF9zHNusg5AjmXT/Ogxw9uhz6/7vCx
V7Mrnty8V4fKrCvjNCaV+0+VSk1sUiWipyyxGpIcgXZnT417cir8hcLZi6Kj1+EcgJrXHPfIDHCA
qKbOap4Cs8A7NxCW/rSwFV/zNMF0kB6Vtt2CPhDJ3lK9qT5OTjYEWdjORhJRTY0ERnyWum/iSC+3
+kRkFWKZqlVfizggPK5QXSebujKJakxTuBJL+qB97lWKUFmm7c9hscmDSjVLyhhl9Zj0evZSyUFZ
m8bHR5Icq8t4aRVZ8260iH+fBz+u1IYuCENHO5/l6rlyS+2bTOehetGsOSrCVGtmucltVNpbJrLo
d7j+ZvYusxrr22SIsdiMlRg+DIHyrVBrqoH32JvNM1nHVt31dq3Ft4q8hP4j0NsInX1TaYwXRhiz
uXQ1yaksynxjGkVAG4RbID526RDuwrIXmFNlNHupTd+7SXOUxRAbh87DKVXDzOd7NVvt14C4+rkm
S80pkiXiCaW3saENzc92c+5Xzqb2/NgM+yGYzkZvtWVoxK6Wh2ZbAhPSVDqcNatLBrQD5uQs4hpf
hRLDsruqJbYKHfxbTnkVNQkkEb3+WrV9JMLG7Kv7sptpktRk1r+ysYw5EaTWnf2kbL+acoFqTTpy
fTPp3R2gUuxDJZD9niguncfdlCrrvrAb58vcKSBx9JZnYhN15P5DEyOeEzhK8cPmCio2s5cE3akR
UhYvQWE0z2XVWM+6mc3xXWcO6NNFlH0opEYfRdshmmmU48oNxOy62ggIsy/eMNQ3VRsUzw7q6KzL
Xku/K45AR/LsYLpkGbZW0InXwBIm3d5x9DGgAeeMIU9rhBmt+OcZTfVNjY8EGSNuZHuj0ysspHv7
Wxr1SfdQoqIhWI3EaG0m2eR3bZl3j5o+YdnGwNVXqfLaDX1cv/619ELS0lHOXwpupwhxZUpLjSkO
QzQ7H1HY+fsc14WwA52LOz3H11jP2AChx+s3Une54tRlHiqoqDsfrRz09sL+4Je5uzfiOaXPpM63
mO7FX5Kh/dQ0VUduTRhyJ4JhLDEzoU0jjrpPvk9Pe1BRWWi54e4GUt7hWFG7yvNJPkljlDvLkLgg
dLM6l9MUbQJda7CecG+ERvDrj5WxaafS1bdRH6TfhZMMpG3VXO0HW+9eFLNxqGr6zbZmYxg/jTRX
pySX9DFkNXZ8/oT0ngttSm+aN4YjFtApfKvaMUJjzpezKvGSo6xIFISjG/knZyz5ghTN8Rpa+kA/
VfbAXzMlbmdh0rTqiIaBu8ZkuMreKX90z4SA9j4VevCYL2lWwQWjC+mVRELmV6o/VrOi0UINnf8w
J9YMLwerYo1mh9rZFmiBH0Q+KWPrFzE/gpuOBTtEuRUbl51Un2Hag25SZabddLaTfBF9SzdQ3Mvy
WE5pwFVndq0fKa654I4cPfhhJHp3yy3RvM0cMW9SSq/kF6RGaTS3uvifRcV9Z8Uj7RlSGkQzDrue
mAZX0Ls6A6MP5pFJMv0i+uA0Fa0ni8jQMcpq2wdaDTC6TrV74D9Mi5N18iapSbKX29rUEvCujjPS
hVKoGLMxEc8/oKfJYFOanX2rJVne/Ovlrd9u23TRSNGODImF1S4HOCnY8m0MvAqepSeoFyNFyaLH
NDXK7HsbdSq4C5IWhn49TsW00ay4HunUEFl/k2eKvy8RNnOkcACosDEUt1VpyMw5Zn0iBIBKzfae
xyH5H47OZDlOZAvDT0QE87AFalCpNNmyBm8IWy1DMiaQQJJPf7+6m950ty1VQeY5/yjpn9mcEFBk
H2619GUTtUfUVst6SBp7/9fMkTPltRVo1sHOibo7/qcxzGaqEq2TqZrOSg2RHf/d3OQ/A+hmCm8x
izSpE7fhZ0GHH6iB3RY642cO1jvSPEZEfRQVyseEF6rMJg67t3GiI+xSoXHaDkPYTevJ8oNW3oX2
Ore/hNvXJrW4RS7F2A1eOpYb76drr/v8mHQRDrh1DZs+c2rd8Up4+5zknS7bhG8J0JhczL12U7+3
VK7WwubuJMsustJ9DObgNAxmX+gh0C5mNpS40XR0Gy6ra7/H1XsJpnNWxtT/ptK2YSfFKL+80tu+
wF7kQmnRzHOyETxlA9/fxokiFvzNSumgum8L8hsvMxhvmJnSLMtVWU6ouW62GOeciqIOdWowimyV
o/6Gspn+IKDuCVFAgH8RhXD6+44PyrlbAzmqizNo81NPIQhCZIXUSIbOaP8mcMEbXgSGN4dthmXh
ZE1i3LK9JOvn4Cwxof+93363lcVBR1XvytkFlD6nTqAZ462ELryj5QWNzF1DmaUJA5y4NXPe3waY
u866zWlRRK2gfKktBn2M9iTJfCMJ/N66csQdtQbRD6vb4edRyARpddPrsmvFEy5AUkuATVbLEwey
y0uRi95z37Vsq3+VNTf3xKJY352Jlg3cjQP15skr//VTEHcHbxVqTNdh9h67ZGyWDLR937ORpczB
O+klvwO75b8DuIz/CUC2C0pM2jLlzKiWkX1dy4tcKjpBx5nzNHL6FqByFiRqqjrsjreXcjgQSTA+
Nbw293tSRB3OwBrRhFBJf51sbIPWor0ve9b2IdgnzyW7uQcJCn2r/i5DMfyKjKU6ELPZbVNLEhma
+aoOhnyMDGfU5Bfmvz6aG+ausXTfqeUT5zgqnasV9xCMa7uuBDDYRfeAZcy8rkPiPLiiItKnQH8z
p1awrU6Om8IdDyaaKnngioTKI6y4f+KvW++8zR/wTbgWFkS5NCoPrZ4LeeNBuyxeu/xK1Fa8TEq5
P9eiWN8GRKmoF+fhlve3c27MRhxkKHuZNrY110CPVdt9d25UJunm3FpV2l61P4ZQWteNMeR3X0mo
CDJYy5WZDW/n3TZ1OJ5qomSPtz33k9OeXBXaTX/1a8tyuJT2/RQX4ipjR2HgMqLyjyuNbnOKxXRP
0h5DSZxGlVU652Xst6sY61jmdkOcX+a3NZhv0Q7buRMNpi2DFpIGHaeD2ddkzQRZM02kGA7dKIKD
S3/6Y1Mm7ROhBwkpNlH30RcIjHPVdlaUln1gmcx1y4WiWEWA39z3jA+FirczDojwLeT/eGyxo/XE
yVnbGVeDO6ThoqO/k6idSxD0CZg1nYKbvZK7GYeEGZK3Z56qNqFgkhTS7ZyQVF+l0M4hbrg10akX
V0x35dhPzLvSa44uz4WdkcJqPXVztT8vzm40X/jav+hddT+rdeWSDTXr974ru0unwCpMDi6/vwez
VT35btOflkY3MjMzGG9c281d0enh0liOKY/BpjDW1O5E9p6uxzUbwinsc2xC6mFGkflAPnLyqymN
WKBSY/+MPypmWI5c+USqqCsYIkfvJVhLxUV8SxBztm77y8TvGHbdiQ+0rvki5NiXz2sAKJx2IYqK
HMoYm4akt/uhDgsTpr12SiBv0zhtCifTTinfEU/3UIT+VVQumEcQVVx3drRc/WQb3ziSEpm6amTR
CBNp1jMG9PqEpch+35zOcs78deZkceN26Uw+N9p46OvD7rT6EMSt+yew4hmkYa6Wf0HSyio1Tjs9
tdHkq2xqB9qoEfSC9GlTBXnU1MhG7HaejhsHaJVpT0smEe22T3TR4O6bp8W7DtuahFAL0n8kY6O5
Z/NjMFFEqV8BphFxYGTtrpa1LU0Kyj99Ts7is9s2OiY+zg7vkj0erlXitM+TiKkAx1fNPR5FldZ5
5VEon7J9NERPUkB4v3DIcgC6Wz/Q5N3Vz7Gog0u5efq/WvJ45QvX7JVdV9wHixWRgTYOks+dUss9
tRB2AD+XXtUdCncd3RztGR/N5vojnzOpfNgrbS1xXJrdyjo3Vm/j3HhnuCL9EIkxehZDIv74jXR+
twEYdWqayjtIksLfhQ6Kp2FDqTG1yj+TWhVx+mB8nQ8L8U5PVbB5A0KCnq11xSY8pW4ZuliQ/Um9
VBJ7r25XXdP2I4MfM9DsiV684rFrlYXplBePOVMs9X/rYFsHNc1LFjvsHpWp90/lN/FdpVFETyj/
4oei3MH1y3h5W2wd9ZlyeptJimrc1y2oxHfDiPDprnP45tW74POUQjwzofX/IRarP/3Rqx5IaFp+
hy1vRlr4SXHhDUA/pzmBB9CsuvysiT+8dEuPaxzfXeDzoPvzz2Ip10PNp/K6D7QKpEFnoZ/ojET9
B3kT3Cl8bG+BmMVH1NVRCe+0QvhMOOfN7XO3t2OwdMNFz465rrNovpG41WPmbGXZpZQYsBaNlsXD
dAOlrygn1RPZhtudKhzrCdsx+zmuQ1MfKIooSTIUk7/fjYtwEVNE9dbdswa3a66qOYzzqgdn/6m7
sSrvqYPdedb8Qn5bJT9ooWQfnrZQuX+dRpWkClBYXZ6qjkMqNcgdwzu9OTLJ18gS/b+dtBCdBmsI
hznTbN3npjNBe2hcfvXL1tqWm0d922/3NtD6mCYqXv/00RRtGTR0bGdLO9oyx465/0HVuia5hUmY
CYOW+DEl3mSZLwEDyQx5VTkS/D+q30dHOw4MeFmrk+qmZj0R9Oo1mRST/g681UbfULX928jxO+Q+
5W5XB1mLydfZt3W+hfG85rPuw4GGMhO3R9hlJ86pw9r6o6qNrA7h5O7qBlU0hAj2snMP1dBPfu72
jLyPi9XJl5g+HHxvNyVRvsyRau4bzyn1PaJO3zsxTkMet5DaKl+aRSOirZ0Pe8E6x2Gy2BlU2hrx
exosegwc9UPYdhwO3j7ynobdgvDdlt3wTsNRKV4c3cxBtiSlDS7g6Wm+IP8vyqMzVbo/b6sdAx2Q
vqDTqnPmIotia3NPRRMxIEox799JRxruc+FP9ptahJe7whWY7BfrAyeRSVLy8jUSm9bAcdakU+z5
iLvaPbLCDqhVeUzie362xaFo3l6IHeX+AltwZd3nfsKKe3AHgkg4ZgVxVpvraNINnHknXECuwfg+
j2Ru+mh/IhGfKCluqmeHVD/3GPvG399WAEDoYbVN84MgzqW+p0hHoD8InKbLePBjaLNVB/8FgFPR
qepXGaU1YrPugUqNgccGdsFQ8+bJOpdJPP7eoi1gF2mXkcMVCjG6a2sd6EM7gk6lAXVsMfJpoJiM
HN/OS5dCKXlsGK/nzFKR3XCb2yJ+IJuABWJqwyY8dhWD9MnsDpXnJWVl94EzFe3DZnvqmzQM9k+H
TkOVDkG9UM5uWmPndEQk40XTM4vqbFKtvu+iYhi/WAwKee57vftXBam4ZVXti/FIDZlJnlsySn4C
osv+MLuz2H6QfVuXh1B4zGzDUpHywTPr/bIK5QW5tbd+D3znm/o4+hj8TtvkW5IJORbVETLP2fN1
idqFimOycM5VQs8RYFTci3MirRjzOgNQQ6FtpPczOYhL8qszG0Gv3LvaPjF09/6DqaZuPhYjb28+
rPbW3Hkzsyt3+ua7zwBcjnMbWsoy9xdnctkvyko9y25tSGLnl20PfTIJnYNHRdM9KFD0ORaiXK5k
FDNWzevOTAIGu4eviaCL/oWklLB6gP9NyoOPh6o/VOFaLqcxiGCZnYVcL/Rfg+nOyrP23/7il/Gv
HQlJdAxHVzZnaxzAoXgafCxem1T9JdA2IekOIQ4eVO7m9oe65iBKk6pSxUvDXJikouKovJ/beG6P
/rA162Nwa/s6jaHwaeXUpq7TZaZGOXOTgugdUgp2LvSpwa02c2f6x6JvN+/AjxcTEI2Q5gaZNHOb
VnGHxbPG7lZi3hPO+ivsq/VFOIsVniwumY/W1mZ8NFu02P/4MqYg20XoWXerXurwbuqNvxz2INYi
jyajeD0lxcAnSORuSU3tFJywgX/LB+62iUw3SBcust6wVcVBrUze2ZRbnuDoKNSrKS4WzJJOXx7i
wAKpSjChiAPpGFFySlhW7ZPui4X5wGGizP2i8rxDr+u9ya2tGYtspE1Pv4xd0Repa7U2aemyN/ah
dSMUBIuwC/svhVQDwQhjvXfLr7LFiXlqRy/o7xPu4GQDhQoc86eMYj3RjLW2jb7UCeDyvbN78Qcd
db2bSlFb3kdkBeFHSN8Zv4z22dvKJLDk2Y4KJ8kmT/VbtrYYxQ6b8JsoM1Lr8uQlIh5fNSeLOY+E
rLOvs/c0d4AOy3BExDXLswgE/sKo2uCJCsZMO55ori3bpRiIoFByo5206MqnaQGOj+5WMqr6MaPJ
96atp/6ZhH6R2mtShXZmxWbowqxgGABxWKK4Exk3cGRhM/DlH1LQZwt238ErT2QikEVYR/FHNdil
DyZOPVha4Z/RqcGX7hycgT3wPAxQ1ahiFr2evUCV9wNa2erYNMoBYK2ViO+dfu2nNBzXvfiy+TsB
laukDhUYuXKT2UpZ+BayVSisVuXRA1EdD77bLxGDMxEuB2DoYkf7HBNk1jgJE/lcFwLRQAPLpdO4
7oTF12rW9dwba5sOKKu1OkWDC4k3I0ngtXGWOmCnYmZhJRSm+K/2sQ5kNvZO9ZNo58A53BLo3F/9
YDnWKdS6ga1p6q6eMzqXNkEkgDOWVocSYqztQ9nEyvuUDbm+OYQISJPUPMP/+ZaOh7M3uiyAaw2o
eBHBYvSl26rZO9D0wlLS6REJeamVanI1CJYsbmVRvMAPTMhrQE/f/GbpSJf2x/Bp6BBjQ4qTsk0z
lRt2JyJfkrhLeXhlfXJELap37D/B9AyYEM4PzYJGDaeh1693woPCrG7Tebyvab/uvf9v33eiNusO
58fjegP6/yzEcqqUlzJyD1ZLxexBOXpEesNnx6+RtL45JUvtW19F2a6ROigbePgyaNGpazmOi76v
WrlHx81zon/W7vBrt03v7WEmEQlaf3GgNq/s9ZZ3F46LjSCqmWrwZR7jpky3lgfpd4Ao/NvZrXW8
4AFDAlza41AcbabC35YlkB43m2eN6V7Xqj3H5JPKy2IKa8jnclvFIWyTtcy2oh2TT3QiBadn5A/N
S1c2k5Nrs45eRiUH6w9gkxsSEWbsWX03rU9FUlkbUEBbqGC8To3dOqlQUfU17RKmSkm+nZNG+Ceu
8ao9cXW6YZWXEF51P0WxrB4bv6ZMUhP/5KJHbqAL+t2T8UEkiVyPxAqV4TGUrlwg59jmITQa51sI
U80HGJnAO3pdEj/Fi9vUF73qiOgsmfTTZ0HDsXVyR2e207Ey3t9BocfJSzGo6VwTHzd+DmMVczot
llcMv9YYoVhej/VoP5IIxRsRaKaX+8bCjHXdvDJRD4UHpfTTNchxXjGV3VpEq9J64plcn3e3BbBn
pG27FxlXdZOLSYYkCA1zMWRIuPv6UPvIAo9jUFlEwECScOKNG4sfxfPhsOYy6JAo7xrIKC1WnjwE
SSba77pKKp07zmbpw6xIg+BAnLXIktGrDTAX4aYp8UQEOFl20fqHJSlm70I+zR49u7tckswxvv9V
uPwRKau27x6QlDAukYJMssNslLOedzoMpsedNoHiwGM+1VlPf4x1bxWibe91GEDZuJbfdzzCcBHZ
RJC5yNd4ogrM1G4g4jQIZKkOXa3hW1rei3sJ9l2RZ93567UfjdPT1RK0RY7jvSoPplnCDoSXKvpb
ry9RPlraOAvj2kqqAzagugGziyqVj2uhy6c6pqPrUMZWaQMDkKLIYs5XRABQ7/9p+mrGuWtrqzxI
Ll4nW7ruZm61+MX+bhQJxBlStoFppUYQn9uMX9DNK4P7oZhduf0e+qCtc/KWku2AiMErDuxvDaE+
ZoDuIwqk7zLp2v2bjpNd5re9MkyZu2R/HXhKR1ak0Hsqx7Dd4Lpu6ZxJuD1Hk/cLpTgPsR91bZjF
S+j2mS2nxCdfaI/Ef8KUov0X1b0j/u6huVGQfCEooxo5TH3exvh1q1QbrwkfJjna2ykg+zN6ceTg
ykwOfkfeu4q8+gjDY5pDsbrDdhpii6RQ0ZKFl+IRvS/qeJ/+AqRDnwf9sMBJEQhd5m7XufNd1JV0
AHiSerIMwD1o7hShnwDf/MgglfVcfci18sZ8SxbOT/xU7vfSifC/BjykegCpC5MsllyPuZr3lpx2
b4xg3T1bJcdb/qvMyxEW92o7NRCRIrmqfUvAKoa7Qfbq4xaAsn+u6HScw85KFD6sfhfKk2eTOAHR
0Iu3URX0bqQRigLQ+p3DxKrTAYaW2Cxr6IFmRqRrBwmYZV0as3XFT83LY06zKiPrgZ3A12fKpvbq
0gpbopzzd6n2Q+TIvsj6vvSiV4ZCp8xFZJcWkXUci1kTD2H75K8UplOZCqW4ZFsZGZ6HSBQ0qrm9
NPGBEcEbftH/11mfrm7id1be+pWhMHpVWlKAPjdadqkdWp0PbGYC8YCExsI44yEOO7VuwhnAxsyV
pYpwP7PqwSVYvtgfxtmEMdNm4H1pddODkq1E8gVNa5ABIcOH+9zBI3wvrbeyaq9BfVhDx5MpvoOp
felWzt5PrrKyuxkpUA0OYFyIB2hN64+2vfjzeSVvfvstKooKgJ1N12Vgblt1D/yo5atHoGZxv7J5
qwc/QpYapmZ2pPnC6rbGaHHHURxDxWV5ZLz1u38WsVsxSWOiCVoDJzFvAZgJkkz3r0Z1xKkzJfVj
ATOpUo0/aspUPPfFIei98Hc82711y2Svxsetb8WQFsaI9szE1FEyGHN5HMC2vfE8r0W9HcdWlg9N
EFI6JUrkFMTR+tiupnkIVFaHYTmxtBbvY0Gi+kR6dvtPukTQpeyx6rsusMldh5jiv4MFhOE+cSHY
YW5FQ/EfnClUWCP2je4KF4fgYY72OLq33LX4jdP0xziqsn/eWCqHY4RqsfqJsmMmj66IOL4kXo/w
xOYFSazYoBVLeBnMdypBVYMgtVcPrB0JUUqBZJYcWLDWFK1bxACJ4Ar8tdmtLQ/smgwjZEA7CqTZ
b3KbuN310KDYgQW3VfVzCWrY3V3u6LxvSOtSpTMKg/4kaRtMiW7T9Pwm3vDdImjasq4qzHPZ9aHK
a8pkq58BdqA512Lc9+MGbfK3dhdj+AqM7WbFblpiHB3pfY7RSqTlZu86JOnOrB9e04smA6nlCq3d
tnSzoBbbm6sMAlK366OnmSOYM8h1LJWFYdv/wie1GFh4PfSpWTm+0jKpUWej8NV2Xkvpf6AsoiXY
r5OXZRjtI39pT9AUBSNzZltr89tZqviExJ3uHyPj4Q1tgT7HYt78NCADQ+fE9ZIpyPJb/JSqi5wb
RRP/ERKtGA+u1AMMImFrKZxxoh7DUtRPpFHNyM0lxzHBerv1SDVC99NQ4/676U342g1bMLCchKp/
GLrOG1NvublRJu8GmPbruL3gpyibEz1N43M0qK6Bc6OlMnXCtiywzNrRs+WDnE3bFE/5vDg1MHyr
9vk6N5P1EY9iurPndv2DnIRvYwcX+SDck8eFfj6R2cGMStfbuRlzaaPLOgVNYL3GeNZAqwk6fB9t
P/ijLWkzM/RWdQggUz6jTtv3FDPBHLXUCNl3ou/HW+RrT5y0RBv6WNAHf3VV5KIOIczrKyls3qEa
5AO5vaHDcfLLms+NX29NlS5YqcNt667A6+jOnWTCprYK8UWQnwCL4HII02iJsX1XfkDQV78gWceW
YDV5RPfSLU9RR6eh9MZXwc35j0PLe1sszhOSbyb+vSu5WgCGpuEGne4TpCBuMpRqpk7mS8XGZTIB
OvnYhsZ5L8va4nOp4j3JqZu3vvZdgNbY5AaQN0nUw5l+rGSCq2PqyDYV+j/K26sLDNlbDzLwTHDe
nbn+ARbYP3Ixg+ti744fE03JWiJk+YNHUTgZwGlIc4wau4dhttsTA3fwY0Bx1F+YoYIxbYjZE+nS
YQYPdnJEnUYmT3gjPf1YiCRCLeCHRa5Xw8kcuE5/qq2le9ElSh8OLPeMeIo/xVcdKg5ObwQlFhsB
OnLiK9CVebbE+tDwaBgOBLimVu93vVtVTyLWxZxN49JcWxfoPw/majjt2M9OBGgCZJqgeJbRvOuz
MzbTSUSso5maJNodfvQ+ixt/ehlFs34pL5n/OsE+h3kFrKoe4O7DDkk+uCyAzBwmL2vBJ3ygt7t4
c03IT2zXa/uy74jeb4cU+HaltmsSLBtoQWIFf2jf8K9dNC+frTsklz3YsWSQP1m2abj3AytG7D8z
DrbfhacDkYY4Q87gDnpNTdVakLiz3H9vM/Hod12fDJcBmuZ37Q/zF4oXA3Y9BgWpqy6I07UQlABj
y496gV4mtmXmw/T52DeQ0hsz2b+2oIYCkPtSGJjoehqYmxWZmlAAoOHuFnmXptbrE6095e9FevEd
8h1tny3UdfYxmGxoKBQ1ymXa6MR8VnM018ClrfvsEeryNCVF9w3dXh93WBcCF4UfskLLPjpGvYcD
hUDi29o2Keu8GNH9oHlvsLNQanWwmR9g7AglbaJa4bwAwh5SukD2zyFcnHu92vucjhuJJbEzXyIT
w881czHmWKea17Y38XbbO/l1fO2TKIuy3zD3jfJ3GSP3TAeW9IV/zsWfCRf/T0IoRnNsIlMyFQCe
w7iuDSSGU0XFtYpNyWAfLfJMzXn8gr1lgvPUy7c7bzI4WtE/l2aZKt/A3R+3vSg++l16hxam82NC
z/9jHkPouqIe7jcyca/j3vNxk3YVvW91x1w9NfWXhaMX0wdj64o9nOvhxlPd82F7dcaXsV34x/gd
h1ohhdqg5iwrRGQ2he781xWYmTLmPTf1CrSg5IfayVfPEc90FE3fWzAaMmxNV94JPs/PnoGZejfH
I8/dcNWUaHcG57GE4Q4BR6vqfaUFpoNYB+smWrgqry1xuj9MKM0PJwgaQ/At7o8tbIPHzjHuO87m
mbzJkag6f4+SFshUOad6RmbDnO8szzvP+Ap3P5QPkCIgzW7ojobg12pYzmsNs591ZTsSzgzpdx/R
OOxncVQRvqAhm0tY1Yc1Gc3r1OnpaheKtFJV23+SW5BA6Xsb6yXEHdGpNci+T+g0SZ8CYGCFeJtp
ElvtoTstK2PH1Ifb33WaY3E3kGgynSJMJ9gNpShI23UIsLzYWnk351FlgjwumS+P3ZDUSzpHov9r
t2Els7W34tcRWZR7sSBhwoO3dX513MMu5JESdgib7Uzv/SSSMuegomEInG/pTvEwx1Y2C4RAl3Kw
LLsFUfKa+tzghbJTH6DBPYDIBb+KaSdDeLIRglDn2Ii0AiD7uxRl8aYr2/kZKgQjmHbKOb7ybelr
Nc8J/OWMxdt2vfgUjlMSZZFWo50lXC/i6LSL+6sa/Pbi1sZDMbWtEYphTrSbJ8pVVY52rwU4BfUn
Yzcol/1gFTF5AgtJYs2pKfcofBzaSQX/Rauwxa9h4Qh7ElsXtrlIBszP0uL2icrZvU8URztmKiDj
FMPWYu6rMcydEis1y2J5WGf+/BQqGiJsieAb6WIazkmj7NMokXwbHwa+CsYb7T70JPk1IaBZy3eR
ubMzXbZ9AmQsaDJDMAB0wY48Ke7JBFMS2L9jYC2xOPl7PGU6kctBtxyEsMnhkSkJYRZ2P/MzrlYu
d3sOHixWa6DVxsm0G29HiRTvvQbPfIyLKEhZF5u7iCrZY8fldWz24XNT0rl0Sev+10ydc2p7p/zA
gxnjHJ9jsj09CekWNEuUO5GhmXWxXI9HrLR+85QPubspQ6cyXMnJYEnBHhO2P2aVyB9TMt8+bSvU
3y6B1S38zi4AWGNd/5TjVt9iyadl+eVqD0GuK1SFesKN5rPV1FPKgzsd2KhNHkN58RfW1btvVcmT
C4vJC1GSal2Qa+bl85CEbu6AGaYbYcrf3g5nHYD5pa42jL6OXOocM9J+Z2F4vOs2UOG1UUHWJYl5
tSCd31Z4j1fHaORgth29zDKqH/3JB9hDQjXmYrfln6Ts+xfaBDGatf7wX89eiISG6/oyKQErts5o
mXRjureBSfZvtPXmqavRCguklH+KGG9aRzgJmcfcxXVmJ3r844y3+ltLq3828RUFCINpn7dKRicX
wUhWqc7l9Pcam9ydVTf3E/HiJ+anr7Wtgc5GN/7cKIn58I0VvrQMxkOGUNFlXhj2f63xnSOKbK6O
m0Y6SqFWkkOlUNe5jDcP7WTXV9W24aviQDoC25ijHqbyGDntf2KjW8amUM+iVpMEFITQfnRZY2u5
czRNQhBVc3AWw7jc6QWH5Uy5Rt7hvz+VkzOwvdlT8amsat0zx17GP5NtqSmTDkZtUE7v0ww9Y0kt
sJWQ4+LRIWV3uA8SZ/8XjhuWU9yNn5qqpi/V1fWTAy6edmW1PDgDitPAqcqP0kc5EwWo0jj7iotQ
Q3U3JGuc2khyMDl40xvrM7tDgSS278CozuR89P9Gvh9OQbPhGovmB01A+KGdouhuGQL/t+4i68to
DIkK6vC95MI+JXW0/HGU8h54w4pzswNMlGJcDqNv7KtTGDtTbr1+F7OUr5jiVJ50k5dvTfFexlTo
xbDFH1vtvdszXHRg5vETLZv1lzcyxkELUf/Avd+cpdSNm63ctoyH3eyiyE3CDzeOdti0CiU81m79
2XjzbZwAJTmXJES8evViz5yCfJ9HlYxJroedUgFLMHgIdhRf08W96u4V59p8DAFGjxL44sUayiVD
gOcQEayT6DSuqs7DeXCpQo4JWbnt26Y8RVstvHtqtn3Q0G2+brAxp7nf6iLtlinGXCqX/2uAxzEb
6tafsqXQS55MxXwWCHtPnT8jt2LePE1EU/7enbjLOvwTP2D1g58SFyQKcsvh31qYQLbww1pnRElS
kfLfRIn8CaO52fCuZZkq36AAqEx4okfnCxlqPB4IvdnebsHXz8CNqHEBRxf+6x6v3mwq+TJHxPWj
Oeh/FF5CZhydnG5O9Hr4vpip+rcpck5Ir3NuzB+9uuupmsvhn69H6yGYWOXSaY3QsG3DSgHSXBT/
RVZfC1SStyPfK+r2aywS563ZZXggq71N28KjCiAyRJqiUiunx2Vwxp+Iw+Z/xEEJAPG6YEis4+l9
L7riqseANEnXXQSA/ADbUZKwXg7uCAIT7Gc6Ikx+u7ofSYT9MiHphU21T097uPRncGcC6bzNu6ni
nDWHh7SZsvsN4KHxGjfk3g6qLLaa6HXUa3cSzMnPlVYxqgRfhwyvLno+AaZ5orwgDnkC+kKyBpX9
ZVG4DdJlH5pHu55I+6+SvzH8ITQaXDB8XzvR9/w/js5jOW4eC6NPxCpmkNtmR3VW1r9h2ZIM5gwS
5NPP6dlNzZSnbKkbwP3CuaTPem8sriaEUNZGsCz5WRnu8hHOBKNy/iClIlnsw3IhWyuK8Wf2ZbhS
ZKZb0+yIUXnpi5HFzckK9XxFGusjtyzfpW0FxxldaTtmmoQcKkDT5+pcN2g/2TwVEX/P7gxSLjk2
vGb7VSV8YhR4HHxMNLXifinvXBDJtc79jvE2rk9lmpqbprIlN1BL5k34U30lC6sv1I/V24KU9WQ1
NAbctOyHK5Z26q0n6RLN8hMXVT13/M1DqoLWhftyy/hPw6pv+THpxuheF5Tck+Bsvy96nC+TIfzt
lCfdoV8c61UT68V0CMaj2drjVTrS++qdtEbRobyM5tcmb3mH5r7MvLP4HPnZBnC32GSN3x4SQVi0
47K7iy5ftjZTlx0VBII/LCoEmIAVXAvscj02CD2Z+5FMtrke6TAyo84i3weZ/mZgui+BbCNnyE+z
Jm2jMP5WhAeXU0n35RySqOFqKFn8zCqTvZM0pLlk4USlP+lV3HjtPohZOhAgDBF+a63HsP2UW1l/
qvx0WAeqa3aGNXXnlAk3GrkNVnZn/prukPAk41RapqF96hl1DsB9VOTzij0Ptbz2sRzAy1dnp1Wv
Meydo5d34dmYhL8Ohd0dypCLYckF4w0qImB4z+QxSCbB4E9tmtbJd1VbqlMcGP12MDQLCWKEcVa5
OIdkMEmtDuW9dYReY5B90Kh84bBjB9fCJ5h1dt29s5N0NapA7QNlrsN0OtuCs81iGAogPy+t2AEe
+664HUjtjkPEvphPaSMi5yp7llT37oIDZMvjnOOsCls2Uecsd7CBqUMj0WedD186q7j9AOFkbJxe
WyZwW1c0IrLJs84kWHp/1bpBgmdnjsi+mAY/jamdDfyLEynzax3z9KPhXfAU61V4MshWrJvYLJ5N
b6gix5D2ZeqMf5AnJA0WEqU67c1NVwDl5AujT4GBh5D3tbspZPNlzth9TccHAUIcZ0ATPBt2rT/7
cUBQViA+jNhMI08nBHvzmLiyUF30qGo4Wf3DzTSsksxgP2OpvnXtuGsxWuZT4KTPPDqJ+CIjkBGQ
TGAeUUvWux4C17uwT2A60ega2eE9zDttZ9U+Q3anWVa/UnMuNg7zIzmNbm8p77Pv/RHlOD/pGZgR
3+TyPtbqYRKUo7EjxMvxF/s+8DDSyj77MFdmaTa3jorFOnZi50mbKhGUzNQ1hl/WtiwpjTrCfjCs
aPc3TdKvCfLRzXA5FJiomdxZH/VvKpc3PKZvwZ64m0QZjVh9pDYYnTQnOvmp4KpTwe+eUXhaNovX
BgOAW0j2ZWR5+a8s02vJv5KInOssu3SM9xMa1Zu3CAPVuBRqXGW+Kp4bbv5tnC7zhh0IwxR5ZEcO
qQ6ztULbhbvPYO5PGSkjkvgnlcQsE+En+J5It9ioR4iQs+RPmRhEdZJxTRfOWs90Vo6sSqX58XD8
ARv86Rul91krqnOW4HnQ+mGJJ3rWKxC2f4h65d5x+WdhP8VX3ynLW+uY2Due201HJipzb1Ij27pV
+h+5eOtMQODmOJO3qQrP34oCH7tEDItKptAj5RBiDTlh8bXXtUXymNRffN+KWdtKxQvnC22Ha2Ph
rErkwzYen7vRVWuoxD+QEE5saPrPHk3WKxX8X3KRX41w/Fa5e666ytoXgwU3kXls4xnqX+HmIeKE
mG6eGfATsqiEKa+td6Nqi23MtLIt5+E/w300SJeSYghNiHhh50MFEnSTduP8HVYUkQzx1508XqWe
Y3OyaBheQccfkgQj6ZuCBxnciVTTg2ooZdid+wzFiIc1Cl8ZpBsrNv+o1jqNCTAtK1iOy4CNzD3c
09jyJL9Fal/NiOGKvPLG0im0RlYrbgSIN42Gwpa1zCn/MwKSr2b++L0N04i+l9xpibFcxUQJ5WrG
nG0IjBu8tkhWUVNAaZ9rFeFnfnZ2WESua/9HVOsflJnXNJMJvxmv25M7cSJtaPNgO0W/d4yEyYhl
KDQGkmZfsAa6dNKCsy3GGyX7GzWq+OTOtDadrclHYaF7u1564kCcb7zA/+turF1K1sSN4lWLp8hB
K53zEPJCJrlZgY6JvSeCMPaa8Ey6GZvi1Sj1NVR8l+qkLNZBBcljlXTDF4wX7GzV3H1d5D+EiU5p
WrO8wPYufusSY5rRASUARDDn48mzSEulfp3irlIPSOzRiAxoRC+dXf8OpfnCW+4vxKv/cITfHdtv
dmXnOqvCNqhnEHbBFqzL7zKQw7NDRvOVtFN/RPG6sgLs0UxgdDd8bziQh+LHPo/cVlPZUIWIi3Xv
ZfkG4HASzfy4XmRjfeiKdGZAyKRbASDyf5DtxDaNSWsNReodSNjmoHceNUS2arB0q89mlwl7lAfR
Bf6h92z5hnpgf9iOFgc3NsRzGZTjMQjHYV3S5tyOgTOuxjz/p8PlNFUOlA2n63dLL+NVPbUV7BSn
yg5ZuBSRUU0eK5mpG3h2h4eiJ3VAQfBvXh0Tfe9r3MMWZd15NHpTFDjc84/EXj5IafD6aPkkGbWR
bz1/Sq5xDhnHU9mHw04nY1mCY0bG+bMTQYfugQuUPfa9sieJV+8UtVV2quCl5u2Y7q2GnHnZlgnP
RMKiJCqf4kR+u3mxYdRRJ0Om/xh/s322UJQCtR4eU6MtSsqE/JSiuHPEjnTeb0HSr8w7885bFWHQ
XMjXFv74n9WiMVvl3GzjgtjTal7GateP5t035+nMFjFaSUTFIQhyLNlFgwbe6B4AGWXxki/c2u6s
5m5j3+/GaQQU3DsZzgb/sNEFJ9H5fAjHEtwPuWQKpIGN85l3pN9r65rE3YdVtDMtlbbfLG41lVGr
szNrsdhKb46Z/dSY8yvho3eztLytpSBUTQ0wn1kwmoSmKzZhN7Y9pvNMhQ5pYN2QkYjKmukgmx6h
HouyGt6ZPCa5A28kYUpqbY8STRne6yyl7tnSyu/yOXiQBYuNS6Jrl4Si3dACZ0dSF347xfwDHHRB
TpueOG84dJsW6aVIXjEFvureZ8ARHEPoOBjw0k7PCNePAKFfoOQWM29kmvOPGhhyvBfx1epO1Ej4
nEv9O+HJX4ZRLOg8Fsvv2vDVzf17FZr3YJres8EzNrLsHxA79U4T01iRSNtSi0DsilW5Emn+ERSl
efdy/xP7vo4SyiPYy4S7S4VLEnvARiD6/Nco9vMIspv09Vge5cXhelEijEjWkwPHFMOMC5otHSYG
10orIP3hPe1IpAhStmvWj7IerQtQGmYeUoJtIbzxSIpb+oU33buu0rP2hmtrx3uNvLBivzlH87TY
TC/JzKyxsKnNt4+LsN+Tsv82BwZTGVc/U5n4Rxor87ES/48pD/0KabvlvBjqbZMav1A50LNcOFNz
q24TIR0+Hnm+yaiYvWgCE7xnp+GIxFk+xU7rYeNZDyfEHJlt4aCwXeyfxcRGT6ZJ/sjcRP/FQT0A
dAr5tw7fVQFFb2iyiGRcuAG7QWU8e5RxM+tjYQHYGlz7tCkZWzijMxI25AR5/kDc0138aSXtjyUa
qpUxgQx+dlC+7Pzs29M1jOOnpQ6vVTf+R3WyjmTWNQcsY3s9ToH93iGX0VOQ3WmR4ZX0zSUmshtp
peyI69OIGse9yukxFpIiYUtfDxHb5kvpJHcHKtLK9UYa1e2z1bbPdNdOQRu8WQ6rHjzLHVYe2UK+
3oMRJXk6PZEKqUFy4Ub2fFnUanYJnGB1DHkUI0qcSq8RrzWT7IZ2LmFcw6n2eciWomHwNaEmSFgh
/U++PUBtoyHlcCmSYCBnM/Ssko6NlZsSeK893V4rVS9bIf0scsNqIUfB1tM5nACSlWT5Mqw5xCpS
OzHq9MHF1X7iMlWHmszdzxg63V5Jf2b+KCB70jr6ZQHtU2BQrzGdqt6WTnma87LckZV795FuOHkq
fTIGCowZKdYnpbNPR0L1ojp9lS7RUXcS5jZzrZhDlU0fXur2UWmZPwNrmPaVkYdfU1lc56Tt3kEo
2FtWJFx5nzCxcAEm61Hj9hvwjHBJEH7DUROG5eZ+dUYWDdejy8I5sstEUAb7TFizWBuy/Gb2lKu5
oulVCckqwbRtDoTpxAbxqV+juVSRaxe3svfl3q68mYE5DS6WQZIsIQ8CIVQMEbHmF1jhqDEdzRjq
a4roReusu4S8UU7QPvDY5Fc+y9mb1p0h2CkPpNGOUYwfWbtV66SsAVRJG5ldf2pquWy5Hd4sZZ7L
grErSeutzQdxQwY1XZvpOL8VgcHDoBn8ox/jhhljprYkXv9CVeXF7Q3WispVicHiwCFxKfXG43fS
G68py65ehGEGTB6amHRGsYnnEgVdZzqJKbGfuMJvuTKY+Uck/SCRYu8HCxn2TGrK6GwC/oO0VL86
jzxeuEiaVFMmT35rFAdOKv+pKnUckQqr16yCCtadZME2vq11XEKKTNMYs58pDae1dnlc1m7ONS/C
emfSIjy2OBqfZEf+5RnCCfkBui+CC9F2RouMOckSsjgc50n/V0+zfWehqEXCytWRkds3QHwwN6p2
I8TyRpbAOlKXe+jxk/2F6YJZGy/dPiknsXeKIbhXgflcCSf99WVgb4vKtSJLjfw4hRcfsjn76A1j
eStdTFbHnV8YUhayJTWEoSTLWni3U4br3RzESPF7LvUZF/sXcuqFmZERBxAERDwAiqYA+7A4dnlz
R3vgf0j+EG9qj9SU4i3uzbTDTlLXxSV3FD/gDkCXLmbMokc5WSryXK/fiFoUUZ+kcp2DEeHBGcMW
NPh/s+xxeJEumDSrC6udG0zeueBj+RLq+l9sD84t9Or/QlPdmgAdZPSNLkrUBF57zpp7OZOAo1ga
cBALixD84qziMr2nvjrMpJfOnsGlTkzLAmktO46h7jdoymeF+b0K08VdiaL+Jts9IxCnNE8H5yqS
3NiZ3fiSKJd3aw7MrTdwOlOi0mu7do2LIbrulvLr72y6e2AReNJX9cZKVEarxRuPhaUI1zXLppcm
Q25LYxBpMBos+xNHLNyYLEI6TIYa6Cejak7eiGJGjQKgg3/1ynb5Ij5ypZNESYW1LLxpSjeyHlOF
nCvQPay6uCtzmqJKJ6ApSqlhmA4pSZvBgVjY0a5kiF9D9ZbMwbP+mzVJjhjExewCKenJ3szizcBX
3GW57URJAL/DGXn7zvaNlHd4oG1ffdXCYKGl04hvCah1j5g83YVd3FNRfCVJv9MN79A5beZLO4mz
57Lo3qIKEfYQENmwcID6ijSWsZbDAbO6Gqvxw6tnxtfc/uxR1iMgbcVmrh9dAVWcvDj+yhL3bypc
sSKNzO5nO+VUtJLSvbsgMt7UZLVnh+Utm7oIdrrjOaLD+A3o0t8xk++z7M9AuH/rFHUMHhKGTqo+
4obaqmQ2+GrNB8fFXz5HJ3+ZBtGuqwEzuGSj5XZ+qHAtc/LGeQj7j2hVBHZpG3RoqIFM7mrklSIU
s4Igqbady6C6iiL+SpEL73bnlDs92eVlnFAOEuq5T6zpYCBDd9v6yq+vnY8V6g0ENcJgOpNE/wgG
/05j5ZBZ+c1MshfLNTbg5dg3bxJABft5Wuzsn9cRvJ1NIrEgQpaVneA4gU0AZVJVt7BO+NDk7ckm
arRfYq4ICv6KqBrdpIh/A1WiyXuZ0jiJ1MLfrocCHaa5GfHx/E3sethlZrMcLLMO7xWjF4b//Ifl
rsGl9Qf91HaLeRRG8gWLYoYRgKlMtmGKOjf78pSJRCGsZ/5ctg5ZIfTmzrQO2qR5pn0IjGpS7q1y
AiQd4pY0+X/TsrrlTXf1Wp7BPIWrlhm/iE8OkEjYD8qQfwgh+tssByvPbUFxyB0Hsl1y2bnKDnfV
mPU3wuRqCxopK9c2QrQZTYsAVakr54WprTtAqCkj91EXLTKbettgHRlfnsa8+okdKa9BEHy3+RRs
khFQBwGA+mTNxXl2S4Gy0tUnmvl/xkfpiMTqG91PHyaJF6/DpuGKNukf4yhTjPGM9360D2B+CuSH
5E1KtLYqrtQaDhGLRkioryy8kgh78JkNIMekr+t1bcefSzGdWeq7gCpVFNbm8M3k3Rf58/QSpI+g
hCfqg+yWhUd46+9Tny/UyCOSRodhrsuxvPi07Db0gsQPlEH1TM8gP1NvBW7HXlsqtBIWILNdcdZ2
434Z7oMnyquhOZd2koPZEsknsx1rqRvT21XDw/3VuiE/6vvhG5Ohs2FeyDYNCYeokgIopmgDce5t
4YIlmA1NBSbvvgRcjTUhI2eVxn0VxUmsDkXYztta9s7BEAX/HVVp1jInYdTXTn2J4yF9CfoAFwUe
wsHvAvpSYEC3Q46V7IuF3JfBlXEicUxG3Gvm73SumstDYr0Ns6i2yhNTGjVSQh1rCNFMJOfOJmXw
c7ZUek9VxVtTITK2VZUhy/EjTqbdwt1nmKtiyh7bgM2+fbyxhxc8IhgvwCZWjDzLdgEmsyJNSvaR
2N0moE+AvjBMVFfC6dQLSYXHY/jrGxQKMgFVtzYHNEIL1X7TmLa9Zb1OtSOFma2w/oLnnmzAlsBa
citiu8cUV3B7UbG57FojcqtW75Zi5F1iuAHIJ2uMIC4ImCeoSz4+2HbwfeoU2mEpjmpjB2KcjK21
KkmRqMWlvx8/1vraPDTYiGketTbCfUg0apXEkOBdXbjbqq/7aKrs+SAeCwORQMZT4s76tbQbQBW5
lidl++aTSJvvYAH8HxWO0Zxoz6g3Px+qax8WrG8gN3rg6i9ePZqu9wFKJO0qt2THwuNy6A9p23fX
yTLsPVQ9tbd5NBzMkeyeY6B6A+rVa75z9ALZzNvslW+Nr49P19WoBiD43QyBtTWCF4qjLi2CTA9v
NoHMb2lSjLZx8X/ckRYUwOti580zP9o0ZeSnuEcOtonnY+lm873qK3w1iZ/0Rkdt5P3imzde+v0O
/ETPxNEJdG7H+RyUl34s01y/arTBC6hkd2+S7N8SkWjfJ0XHVnpT8WSQle4jZ5HBDyyPDmXZpai1
tMt/FA6qs030Y6WC+dMdRvOo6vThprfdhRIsXYXQhc5gemLlpD3bhwaUF1h3049UFWL3QG5Jrxpp
mHhkY/LbQFlmDAUDfI5jfkbroW3MC9dksZOBSVykQ5Ljkp23w1gRLiIJ9ES2yoATMJiXRpgYGVqg
BoPqOGDclGvKW+0Zrae+2Lpq3kRVxg8Fc6IPMgbHnqUo//XdMp77IDY+KFN0YMeaVtHrXMp6wyAQ
HGj81WRkBtlctd8ve+m5+TbDdT2qRPa30egnlOjW28R5OJwtgtRfHdGcS6gUF33v2/K9xY0lyrF8
E3dctmR17T0F7+pAOJiTcm79i2y9eafmdtqq0hyfmtlptjjD9baLy8dagaxZP+zfp1nWbKJEK36n
WUrcRxNpvfju/OBhEJCgQUhThzb+1ZfWeA8q39n32g73og+4aWN0zfXS97SrTR3Hr49Sxu9Sj8Wr
gP3Lg8HNx9fBxka1KXVtE7IbqYNXC12xpWWWsNEgUcYuHeL0BW9vQbACzvhA2/bhxQY6vKlkIF+z
bKSfXRv6Bc9++RAyiA8cM+UmCBQFwtFXzQ3TMrw0Y59vEosUBFGC/lSbo/dO7bmEf8GWh3MMHeww
glx7UaJPyrXnpssnfGbnpLkdGfXK5TMXsdjpYoESUwn1qG2lTw5wtrULu2kTCMY5HiXO+nH4RXTm
nOtCrQhtiUPfZ1fEI89jLJqHgtF+OkXnnRaKJAHIIYv8MZdK9jnjYj7xjMojU5fFpzDT6Rqgip1R
bsa/Zl8i4dHBn17wlYt320UsX3ejUWyWDCg3UBQX6FzCVppVpgn1rcqEmXFlid5ZNZD5iAS1Iyln
FyGF7X+yDSMUXIJQIjWhX9otq+61Zrf6MoabvqqfO1+ksO06szqa5vS4QpG4YGUS+yQYRoYs9d0v
00spdhtyWBOyFvWmTts2Ry2ATY0J739haXN2hG1h3k2pR6Z8Z/p1WRxObfxRRg3bwVvX05T9IavU
bPol5K+ADxT+K0GSXoukIJ1jFu7d6A0u8P5xaBpEDRHkrJymuDl0G9CWcSQZY/8+DIlXP1xQdxaz
KRBEZVtPUUHrgZ3xOVN4T6uBpIKKD/DDoKHVRZNtw0QNf+YlL05NaGHwzaK5kJSk4Y5OpA9QVlgK
UXh4spmy+xOZVtwo2D0r083gxE2Y3kfZSOfa0XLamGT+oV6I6pAFNqKv0vH3FJJLmcyqvNDSTK8P
itaaTw9apTVDmgg9C7kOvQRFnGBcp3q7XFW8UtcimGdsy7AfNwr/hHpE0j4xSfyELe7ErAJCSUuY
vfqwKXg+EogAOt+cEj6zG4tc0k9djbxVBqNt717hGtvOpLJPeU2uSdiRH7Jpir7HXjDfVGAt5bZR
fcGz119IdAD/FRfbWihesMcl/DHACFAMcmd1NAe5/LVbP+FzPLjfbkqdd2WDRTo1NjyC1O/iyDNV
/EeNbvMelvP44ZZa43q05B806XqWLIlNCooJaQR4HWyd+pB1pPzNxnKfrHn+y0IWc1dNtD/A+caR
jQyDeJMYG8Gp/ot8jErM7ozdPBjuI8HhRnxwkgsdHlh5riUObJu4kS/uv7zE/WG1DCOSrTlASfS8
MKbhEHuWXs+LKJ9wJQKUZgbDRhkTVzxDSfLIX8hUVWtC5ooqcMqwMHmLuuYVt2vpGFx7Fp+Kke8I
YRHCTzRPcLLDQje3ylgSfl32N88Y55pmodkdJaLaGsfLIF3+/6ZUMzP7zEvcRDagiSQKBxpgTlaU
h8rVxpEIq02UyOuKPQxOkACiMw4DNGo0/zkdLrWLXjYKDoGoGCrlrSs7FlsJ82OXIBvuYYIQxGVk
ajdGr5ftoyvh73Jyri8p1FneVbjwLqy9lQ00l7M0hDe96OaFFWqUeXBvS8CbpZP9ZYm2/1mT0993
ja7+E8FAaK00WES5IhjOWgHLdp7MfJmfYLYu8So2e5cccAi+Liv6FyJHA6fVgmi6GoTr0/13Chqo
g2YZWl5/8KxI1lkmU8ppRJ/5tUwtNT6eU2FjBi8jwcGDP/EiB3w0TGuEvOE1g/J4SFxwHu3S9kfK
SwhkrdsdwmrQ12VxP9O0Z6WrmIudCaEykt68yCivQoIXw9jsAeijF9ple5rBPzI2TSSBRmBb7Nej
25yR7eNwtMNDDrUPYK+dW39rI1D/uU0V8hGzPQURh9/kL6WDhiACHhRW2xKpWiFpcwIxjfcBXnvx
w6rn9Ggno3ihzpShh5llQupraCBUtuNnr0tui2riec5rc1ou1DjGq4Ic8jaXZbev+BmvqGvkkUUK
5dUYu/lkGrq8xw95Z2H8JKcr1DNPQShyAbEXq5hzNKI02Ce65+tl2bepbeatLorqEGRhDC8AqeiC
GIpcyIvn2PlxcRGLE5w6onNP9rw8itV5an/4ZatfqqKfjyM7pM9ZKf0zB5d7krhil9mPKbP5urL+
lTyhKI4SYAbYQyB3UgqmP5OXtUa+q475yDqvdWAQol7Ra6r+QAgzbVpkvbWGzm2tF6hKUSPg6bgG
+XZ6KUVxIYXiVlFGdfYTibBgQIEIkZAJ+QbBW/1B4jFeMiy+f4ZFEIdSH/fXAwtoCUEFB/74Z2ZX
4a3iIt80QOlOpDaRL2pJXDKIgaTxyr3wvnK2NVUG0j5aGCdn0le/8bxNq9jsBNbPKVB08uqDaLt7
Ckg+J7TOlz59Mj2f3Rthm1XJFuRxDKeJofsSUGjd4DTJh9jcdk5Uma7cFQQrMZi6zrpVZssYzYcc
UUizu7W0DDRKbQkIHVQYx/8CFj1vDHvxzgt0ZCCrYQu/IF7ciOJk8NpUqA/DwHtqMGv9DL+hI5Rl
1NtwGUr4mG7h33zM1FNv2PQCisn6YhOE/QYhwNoZhPE3rveo7Dl0Rrau2fcrGUsT8Mk0bDulh09g
2DkpjHg5mt3//egk3YQzS0S7RXvbwpm/dSr/8ivC0xCJOLXwjiLeiMThyr749EfPe6lND0fSkdlu
Qkzm5iq7a4WKQEZMZntNANJdzXUDgbH2wNuiHBzIKlC1Sr1PY87kWvJC2zy2Z/0MrEeL/Hiw3yER
u5Eh8SkptQ2+DdEuC54bK2ufm67stjV5m8hgrSRdDjhTvQ0vnjfQOP+1E2pcuWMtGzp6/oZiWvxq
S+roraOsP4lj/Q62rJ+LcmD/i3a6aLaldaAQlD/DJeBlXqTtzXUkZGCg3p9t2fWPLB6ry3pMoRWY
DcTHguYmDXboEUWgm4MaDY8ffwdcThIc22tz0O3WaUNjpzHeHqXR5aZSYV2AUY8H4r/zyzzJYKug
0iYba1oYVuYypF40WhVn64Ny96rwvm4jY9anoVLsSjU39R6GQbAdCH1uK7IHm1DW1k4B5AJmMQGR
sAu8WmtGx3qkHenvWc/jA1OMtlT9LRvanlZlvJdETrZ1YGdHS1jqiaOGsktCenUareUDfwM4o1d0
BWkNlnKTKcabWvFwytk/mBrlu4Un/mc0ffEurQVi8sgT29d5eSwMowN+qjt5yGUjVtbk091y66WD
r5sRuw09glk01lu+v6n3EyyJ+bsUQ3JzrVEyd8VsMwF9eoCYWV75Xvurgqr7bspUcHJVsexj6C5X
Dq76MFSpib9b9Pan2eLIrVydWJcSn4AYoS0/jKkSOzx1OhN86OCG2h6xySJ0vhIlluZQjb67i4Oc
ymkZszyX56XeQXIlna+JxIAfw3Bsk/GLWIgNMF6DCsQKH5+GZrR/UztLbnPbBGzdpV7rU6h+osLe
zSSegV37Iv7nw4mJvMk0/vHdYcAvprZOojbE0mbcJiQm0ZfYLu2ZJ+kMfBH8TouzHgwiVFllWwfh
aR5Moaf/VH2eHgDJU1LR6C0nV4Ne7rl5yCJzlhEMdMetttQ4HGDdFOWWQqTUO4hd2I5jEhfJRvDX
fOmt/rv222wVkLp9ao1puPmNVX+S/+zWMbuENs7oC7oNYfk6JrVGdAgRu6iUgzFG4l9VddUci9ql
TyDpxWugxgsBQzAwR9/S4Re/arlnNHmg14uHDNXdCZil5ZMNUvSmaeSey9y3L9yAJPXzgbDeavDD
6ZVsSrX3nLD6QXwa36VecM0pYuRsNrIe/M4ppcTLu16XNwwHAK+1zqsnoGu94Cbx8v9Co0qJC7EA
ByXf0GfoWEGA9lRnd9wi49HBYpicTKBAK2+ou/csWBhcVFMW79pEdYOoOuJji3o3jBzm7uLJf/Cf
5Lm3qnjnc5BGnaOMc2lRmNxQOeN7iuO6mjDFHVpH9p/CUMbdlWCKrkYRxioCH+/AhVfWfXJDf11l
5UxFenaLo3Cx/XpUgic/hhUeJX2c7cuijY1Ni92IbTs7x4yH/TrhCP5ISi6OqtNy38rU/QQXAfTG
bqYDuJz0nkB+PI2Yf6fJ7Grcj2p+CpaZgnvr9gfF3ulfnkT5HnGBvalV6l7QiNK7Y3bW1urzYN0A
A96ayyPp7Wk5bGXa64NGPSF2KeaYQkc27Xt2ZuKrZyKymOIfeTTNz48hrAg2BfCeC+KTeGV5Q/k2
10O3IDyZ8YkcW7rv3amlvZ0Eq6DL0mbd+MHfGU32aNYIDqychQsXWtV6dnnYrUCA8cNKzAK/Qnbj
cAOqm70g/OcENVPrZalC/SZDh2QQ8LxDiwta8Rylfx75yA3rmtUrl95SOaRjT0Zm1uPjmTgRdyz+
7KNpTOOdHEZJdRv6+BwW9X0Ju5p5jJjz1eeV/mrwuProM+pdrRTlvp209WKEYbmiK0y7L3ngU1Hg
5HPa987eMMicunVFELfi7YqFybUiTHVAT+HKQ3NhgFhoXEIxjyoxwRnJdbzhw21vWCZG/B80wL/Y
t9QHvVMLTy4g283fZm9nvHcyu++RoaH31qKmBAkQYQ0Wq7oQVoVZ8aAC+tI91qOoX1LHm4KVn/YE
o3xcE0ndNnd2qRUOO9XS3KRO6q/jjkxENdX1JrOIGXS9Kp5IDEATUTSOvSyudoR5qzBaZg410vZD
d17UsOzT+bEc19f9IRg8sVdGom1I1pLWfDbpwlmbc5H9sZFSDjlIq1VqwqEObIU0qC1mQxLMdAGa
gBiqN4CRpzH+ajeJc+MTo8GNlTGyaYJWw7l5Vrw7gLT4xTdkIPnjQqM82u3/ODqP5dZxKIh+EauY
AW4lKidbzt6wHJ6ZcwS/fg5nN4s3ZVsigRu6TxfpB0EQnB6q5sVZeQZpwbGMLMzNSek3uRWqTVay
swd5ZyU3R6j8AkGlfojpHN4D1TYoLIZ5/muKBMgcR9DOrtz0TLVSPUiGxVfLJGzICwUk82aiBavG
7uiSNeXbER4wo5vC9YD9HZlgpx4F5/capa52nvS5u+VMyy5tTWjXeipCqD4KTAKcvQesySmP50QN
oXc2w4rYme69G7BMMhncXTFH4nquiuZEbAhmIxJ2NkGhA0eGE7Z2IotqVGIyy329gPBLMt6EXDIz
uNhS0zuXmXdF3uGlJLHjn8dkODLRdMTgbNjxVXjKNFv76LQs2k1WXb+7k17tFBzQY65r8WuPVxaQ
CEjNp9jG9t7ZIakqmidO2Gx5DQWXxk8dFx/KScQnyxCsJUQItNDZY4ZNrJTNbhNodgBBB6uoyMbm
WSeoY18vMHwIzPNn6gbJscGFueMlheOtmx1G6slChcUTlLkvJJpZbOkCwDdga7o/LB+M1/Ak+ezY
gjd8tJ4fuhIUpQ37YhdODdOeWKGKafqgfqLU5YIINAvGC2gMTsoqnq/NaHxaiTWQttFZC+ZXGdO9
ornXVy5x6EdHV6wpyjibHkrb4GqOAjMRKECKcFfi8F11ILmuRt0gOQTX4uAuiGtKGjBnlGxhnh+h
wgwbmjcP70M9bTgOkcxojfWIYpi9yXKQrwKi9Ihya0N29hxu1C0FZPddjy5wwyK1Xld4qXHSxgKj
PrTCnFVeV+6jNsKOKNA9Py5BvKe5j7Md/AnIxc4IrhzdE4/MZF9VMbEuibLgbSwdqAJdU1hbYHXa
FsM9H1WiWNRkHQNfOUOHyLLUvZrzHOAqrEuPmWLICn308ne+moJnj4DqisSC/aiFbKab1EXDxVYU
+VEsaIrCRK7bTMu2HtS4Eyvyym8wf28MqhZWAloDwiFxIMEsPafGfsFxEb8G9Ng+QBPTl07W7bsx
XRK2kQzUk1E/c+zK9ZQpB+FXUd0aMkO2CDuDM0aOmIO7Ds4uHkbwZ5P1axt9/DU5S3Z2nRi/rYjM
jV4nN13pr6DZ6mPTaGhsBq3+tIYCGU/hKpgcoc0IrLP/zG64J7SAfmsXy3UB44pYuwhmgAhfCDPh
qxpz+COI4PcgEOdHJ1KE0XGvrkusiSyXRHOYZ6DemKYHPpVC0LJayU9sZBmdY1b6Dikcl6mCxYb9
KTvx+0u/z1RwHkyX2HCCJjfhhHNj1nvjX8aLaG36EhpqZpgwQ0cVV//cybH3pYF6Ku56+2Jh8F1X
85i9c22Ff2k4trt2LrNfuNjWWTYNe/dRGIcyHrrTUM3qImeTiigqNOeJ/RPM0Wmqp8/GraFJjYiG
HVXpxQYulnEowCIQLsJ4iHyicoJGPCPjM0drYD+X0roaJv0ptTggPdXW1X0Oo+ihTWuIb1WTPHDc
EF0j42ELJRsXWVK6xq+s0N0LkZqHjiHnURB8vNc58U4KRcRaT2WP+A/gbKWZ4dY0gXEwGLC7S5Lw
fFF7WLuhM8bdZGTxA6sGdyfQmb5YqDCZPrWduloTFHQAZsvwEhdxbxvfTeOqY8noaccVgltVMT3X
hsC5phbIGkhUtrlNCVmjXpv7Q980yT0f9O7gxnm8bcy23Nh2WNZrkcJWqWzL3mhTaT+4aIMfOwYw
b6OX6HsyD6uaT2qYDvbkxWe9ALzaZBObgS5efDUQB9RWiWDEa267vplq2JmgC2q4NtLhsUiYe1Vz
P/mLlHdbsKikR87aDeAxrhmYArjUUm/aiyE32aVV1sFUoO0UZN+7pDR+Aqtp+R5WXUhbesicbnge
Tbd8qSz9L28WzlW3mD0YoCXryVLGfnSdYtNlpf7MGLb1q3G2tkJM7rGJbDwuGJP4/kWIrDKbrMPQ
pHjP8Q5SgWVO9cn06o3tjrWN8DP4QdJTtxsI9fc1lx4TmA65FJfTxQ1nA3GMGQcPdmbUe7dqnTdY
Ctq+ClidsU/vrhq0271JEM+mrGVyqpFOfqf1DMjEZtXio8AJ94hP5Quzy/SXcZt9TtqRHZscFkga
+kp3NOu3kjXEDqXlH7Z9ROHhiBc0cxgjQabPDw3UV5b2zALYoHdfpJOV+9wJ+lVEACsi9lkcWUlw
lsGqJBcVOlitBQb7qY4BIkbnaGd1tfbWNXG0M8iSWbtjPaVrq0WuOekB2AabdRaTCRj1uTWuJ1dy
DRApZWpbcKsDBX82+4VqxQ9kyOa77HCM6mNMAAotbP1rVnbuV7kzoqcsxCWg09lm0mv+tImusc2z
/BjnSvkaVhGYeB1x6ZoFpcbqu/agt2kw7cauh+bTBTYFO34qFr8DxGuSgnH1OKzODzrouj3EVygO
AmiGL7lbn+yxHbbADAgcycdusciS2Vfwffsd/elDQAN3aeTMlKT47ofcPU+GyzHrsJcrPOmsLCzE
p65W+TN8X8SdIMlPFnz9B16wB+r8Hpzi6GK+ygfOySSB9ZGJxzkJ0wvi1uYR8izjMjx8G3ZC1nVZ
GawLj9FoiuFk7eoc8RMRCO/4sMZPFtsFyUBzqdP3dCDvYt3+itxusNbSduODjLAHsbBSzhZMK96B
pm5+EsjwkF6bQt8g/JzunmsjxxQT23IMkBsFSYL9axTXa1cKvpSuqPZKSuthYhWNbAvmrU/iOV56
sgwKSEtrYLUmWnB6KayM/cZyRWJRYeXqz7YybGTFIkWRkbwrj4WXReAsW0CHWeo4Og/uzDmAWEkB
kmLFZfwtPC/WYiVATX5fe6vbHpJxEAV73TF1qo665Hqd+lBjCm79AdGobyh3Fm1bodAZpdN1GiKY
ywIjJIwF6dZbeqDxgdoXnZrS1YFN7PiUGdSJKlPygzCPaZOgYnoU8Txwndj9DpJmpvtGNjeXwRlS
f9ZZ6lCJ8m1ahtpj5ILG1IQLTD5Q9AUS7XOj7FshyaUZqfVX8UT2dUdy/aGAKIC/UbEq4MqvngO0
g74wu3zDmlJDaUJZkHazeW8ykf4lWUHSU+Pagl44jVDPkm+wojx09zwMwTpwoQFIE7UBJCyvIf6G
3LzfjjV3yECbXKqVizEdC5vLSo2Q3HYlRt3eYSgLXvHkpZR6RmV+OGNvkeGXq98ysputE1cfrNV/
yH4poAsVY7Ry5VSeuzRETInB8Klwq3qdRSBZtLpxKfZD6Ay9BT8u0GuU7BSD7KGikyxBAGQzXjya
/OQNf4Xzmmcc1rmu28y9IlbdizZuMB9qkgZOOK7rmz4W+r2atJI6Jc53IkZSaLoWLzALem+D4tve
I8DvKO/SEtU2kGOU9YkNo0b14alVEf5IHDb6ox20inEpJg2YZR3yzw41COkR2ronenMTJX3/mrJG
v2jZXNyZ0OLOtgwJV0Y3/E6HttMz3HW4Qctqn8Sd7vh9wCqCBNifgKnuGVJW8dA3QRdtWFmhuwPf
kUcrjZucKz6dN8VczVcE9SiHEPOGB3NQ3SlZcm0IS1QM+pT4mSXl1iqLYoiZLp79nTd5Gm87PAuy
Lvj3Gi/BUzK17d5RRrjjEgO8mBrGrZep7iMaQDgs3T+n6q1NydSaRtY0PDQjUfHGHRTtBD7YH2To
6jYANTi0JRBxRkUAguUsOt0fawReq8oATADkCAMMe3GEqsgt8Dtkov7nwcd7qoVVnKrUJnfJNT76
xIh+1Jx7T5Gqgfc7ZobMr+Ajg0+P7taEa8G61dtjpUnuKDLy3yELoy27tf5TkQN8jhthsfurTU3t
wcIiifYA8HerzpLQ+rp+UVdZ3jPdbvJr4nz6TNPeekEOgi8tIiX0vXd664dexiMlPOL89trKpmNC
wfXsoeQBqBzRzW4ySDkP2lyK2dcJdvgcWm/+rnUDybeldJjDJiXXsKlHDl+Zls6blzr5Y8JA8Aqv
aF4EpDaNqRt4h7CD21uNTXzoRWd+gsEXJ48yJ1zVha7erShwtpE2lHsjMLUX7lRVo/PD22iFMK7q
yPQY4ckBr2WeXObFpWe0S0SClmhrKn1i8Ay8Z8bQ3r0iJToP0cGhG1v11sd1zFJE2e2taep4Z5Ft
0NAR1sbG4i3p16JT4bYqBf8VS/0566oQUHHibpmlg44QmvinHD39NIPiz2DsRqwDJNAZqNOa4ckH
2BiwEKW5c0oNnVmmhe+wmc9Dmr10g/rXdfKb7evXnAQpDurhrBI1vZi6XhwFmQT/tMFzjqpH9+Gl
E4TQgEdXmcGTFbjm2qBWp0GdNo0Eed53Cco12nWxdWz9HOngq0t9IoW9fJYavysjQ3ND/iwQKHzg
RLHlKT2Kme2iylBIZRfol1lUZy91P5nFblRbqlWDerNWxjXWoTdxFa+EbD8x36R7UQ6v6HD6ex7w
EsYZZarQSZHpbPOZQutcWcF3PU3mY4fjcKsqE7L+JM7NFFvY5VBVGBz+qz4l4M5L7B8uH9ITWotP
d4GETYq1C2rsdAskBrcGsd+QDgJmIDXDRWWrNWiXsxDGH/jplFjyIFzD5cjBh/J94uO/ZrJh1mDm
gFSCV5yi702fgC+pq5tS7pvVCRZkEVGTOpbWW05TGxn/q6sgQyHK2hYZ7CRAoCEoItbCXcxMl7xW
hIV0LIxwtYsGuFW2/Yli+0cTVMukM7kIukmOzNIUflPavshYL3kBAuMAp599WB3hVJ51Y4XZgKrG
vjnTaF/xJuUH5bV0OyLuOctyazWjEV0BgBoPJZtZcgLuhFAgRAq6GzqyQ+z1r3oA9cyscXVlqeCp
BWNyyiq4LUaMCDPSbes41rO49E7X+YHjot+TEMLpZXMU6z0JD7BNb9jnjGOGaMdfjP8bDgRx4dXq
b3xeSBHVWF+iGSTBKLoPRa4VuR94rlM7Bl0IYuWBRAI0m7PdbZJ8sf6EEfq+nP410RFNx4NDQhvx
EIdeNs4q02b8B4OrzoACzA2bpNc65JSrdfZ5hZcwd1SsBmpbgDrOR9aGMhUrxu64YoxqR9l6cPsS
mnJ6sAldqG3rPDLshnDjwaLq0HSFTu1th8I5ai4wJFkHO5nrbE+Rm+Chxu8+6TTULgMzSRLUyhuT
lgaCT07ACz9IycZIg8TNhAQsMVSFXxha0bbMk38lc3sk/+RB6Fhh/bIPyKEjzWnjoh4+ZGYNWoNb
iho2fE5ltTh13ISC2uLkzZlVWYO4iNadj6zwy91I+koa2DMJHVBO+sVg3ARb1S7cRE/4AAuex6m6
6AYQXcgK+Dn/v9ZwjUjksZOrk5WXa3eRE0Ni6bO26hk4rlKsVY+mU7/A9zhzJ62HmL3BCN/Vj62R
IMKZKCzkFntrWKJzEvVRWZr+GveEi6VjvHyv6mOU+m80mL/ELCbrpO6anePBhJ9i8UXWYMCk3l0s
rtl47EOGuzhN/qBEclR35IjgBNHI4CBYMagZvop+iV1bFOzx3Ha49HEnaJpwWNuM5smKUlamXvMN
P42IVoI0KLxLBs34Wdm+7iNqjEs2aw9JZY/+HEEJD/tdPMWvGDhydFLetqWV5BVPm20yS8Tyi8E6
X7ytZXUZJ8bHetV3LEtDLBjGnzCIbXSL+GrS8K/AQDCn6sVWcldXEWdojoIZVnPYTn+4DB9sdHP7
oSeHqlDxLdJpuLNcQdg2LPsYRmIvdXZklmI3zcjXwXSp/QYp/uuifXf7FKqoYWFQKF8C0bcnkmXV
airs1qeYBMfujjvk4Luor871iDo95TZ4tJb7dpZ/RuWCATHSZj1qpvRhUdI82rTnECY+Wwfbel1N
xs50oVkamlGwNco/PDOIHiaXuf6Uhs9aNwE5COJdnWl7zUOlPCeMlDJbXbJKQp5ogHyH8cNUMnkX
1oUL8WbZNBT0+yirIEVYf02lvK2dWQXNBcr3bPZOpWH4xCERuNPKa4TZcz0gMtvEInhCqPZcLa94
zumJh8shljjvbwTmLlsXqe9IBBiJOaM5QaitNp2Hra+eln1RqWwMSNiER6KRN5MZnfMmuupDhNZY
9PS/hCaLGrGRLMj9nctH3c5+kGRfs0iXG9bL3ToQEDQKkzcD5aDB7RG8Db3zkcKBKmx2GGkBzKOw
9D1sGMWvQjyOKjWH1Lfo1HtRsCXkggiukKnTHMMhTKhQFUDCfspP5hJTkHBAbocxs4+tPZ9LLTv1
unUxI2dCwmd8DiJIN0jtGz81sE7pMTG0qh2vy/ucmPkBGIBOawd4HwfioxFMW6mrjyCCN1rz831T
Qx3GeOmMRHpm5hM9F02OYo9Q2QbHGT/evVmMx5EYcZlGYwMlQJjlNoJNwuudTusgY9g2FvKlr4TO
NxIvsn48wPUQnkLlObuayCtiyD9cx/mdvVQQ8pNF2zZSXwTW6sfCSOWR+RozCZthdKGBmk/Mmwco
5J+OPWeHEw1KsgvRrA7T9sp4990Ng1+QqcVGGM0zuIJvSNP/nEI/8OQ96bJ4MvRkBJfR6wskB0G8
HtHBF9JZaw38dENj1S5rHeITxly5FTOdMovdQ8/CZaGSHbNxOvdCnuMUDlITi2/O22SHtZNIVDQY
6K7HfsWC4t5mLvtMQo22g1QM9D1ybRjd8MYwc2ktZtqrjGfBibwGy3F9g2KCMdgoH7OMb5NogRWT
DRCRZfgiyga1RgPh3gtdZCQEH+2o5fO9IYlBp1J4b3PrHFkKhXWJ4DAV4cYB8JMhYfBZiR+pfNCP
kxy5hkiH35H+0a+j8tWIxv/P4wdLG88cix8G41osoiyycex7jJXGjnFXFDAnEwZdvy7WztD0fg/6
zddycVCtcU9QXGS4qq0JL6OddEiDIzYIjGf3s85sIyKWxshNavb6DinbW2dEDMssy7Z9mdGfAbLy
Lc+7snJU2zBKSEUhjnuNS/m9aTr0ww7L6rgxD8ir2ivqE4avPXV/jzb6rtUDh61m5xBqlc9Q4Rkv
1wUasruqKucrGNkDl9HnsrXGJcocO0KHqWyZ7Roa85VdyY8mG6hQ2t6OTszc2WiGWMBcRSokXCNt
y8wSwKVEDULBkNlrNLLTHfuiucauDHAsnJkTDjWHyNQ/kYtYHfOugwkZ4QaQVftkq/iT1CV4aTGJ
NmkiNmYHQ5E+/maacjHAmLdx0i5m6hK04HnpNesnmvG49j5RQC8Yhehu5Cj9SE15s3XchhDJkr0c
WZM4qVW863iRCUax421MSs4qbHtrFcnoX2N7d+ZSjL3zlyVFExhOjM1YsEBC3PFuVkbuJ4AJ0F3g
mkYSNqwaJ1ZHm7cT1IXxak385UNmItiMs+e4zi4Y7GGqKozE6TQcENIcSm3+qYVdrXtJx9Yl3YdX
R+ODIQt7XZD6uLZq3AqVZf/qBFyuYjKE1w2xISTztQCf5vkpku3FYBiLVhKnr2RSzcz0LIXTr6Y4
K0DrBj9zj8lLDlRjRVbOa8zOVyvLzdNoY0JLg+i5L1BQkYJyanF/+4k0/khaAhU15V+eLBRcQqc4
65m6qYn3DMgLbnAv/Ew6cH1JKJnqVg6hezommbJHBTAbRXTLJ685WlwcB8ssX5G7WXsmhpsmSnYZ
mwM/LEZjo5VJfaQE719laV16WOIbtyZdOg7c7hE2YbUzAi/cwUMLt1GU5fz1CVSeSni+EWhHDWwT
7TIjeyitF93ildWXPr0U7S8yIg4TQ38l+ZdKIizaB2W15z4Tnwiug3Waz2+lV7F8y18izURtVDxE
TZjvOm7CNRX9BJ46ewZAgSK3fM/SBQ9bApTFCFBsyXdLTuQE5vzZmD9wjN0IknueTNqzMXXuAsfK
RsfkvzKaJVdQ5P/kDAMBq/sL4MXez1vjphklx5JKf2ereqnnJjgIYPmcHOkJOSFZByj3/RDpxRFA
2onjtb20ldN8g8qz9oaqRAETQqFl1qNxM2A827eoq1gjmbfcKHck+ZHI6hblu4gbfUOqeo+sSQvW
nZecYHCAdsBLt81C/atkD4KBUXswMQ6TMwuv3UYPA1Ad+5VkDZcinckd79gaGqwq9cVbw9uH0dIR
tJzZUG4ZcZBcW7qPjTm+WUHx6vbJkR+3x9LxAYCfGDWnhKLSn8t0fgxL52MCLjkzlHcA+Wp6fjd7
/e7M9ltvmuZmjKJh3xemTycarZfrKYY1iHAWLUr6CtnqQoEDuj6BCwCpzMETQiUpKQCxr2dTaMPt
d2NMWQkPazRshBPeTI8OaFBbJFcLKNuRSDddkOZRBG2wbCd/Soev0ta51p1JbtoWBKqs0We6GRM4
We56RP9r6Kr5tg2MJ8Ny37GxM8casegPSHaJsyzXGAHfpkpepWn8eFrprlFR3DWp7ia1U9o7L+6I
ihs9Ngl5rvAjKPp8N9VrEUefUrT3ziCgRk40+Kht2nHacgM52zqdxhX6M1TzsN8Rf3qrxDDC9RTV
7wjxISzl6Y+5gG6SOQT52LWbYebWX/xjo2y9NcQsMv2kjXtJ2f3RqpxD0Dovw4AzI7WcbM0M+12j
5Xlwhf1bC3AYJjYgR2MOa6npTJZNxwvQfIVlcpd4NTYTMwykpSGS/uAM+Cm62nAsFn/wJwJWNOLZ
+K/QMp9DJ154vIjjs2g/T9M3GWpHGUq6nKTCEe1gGIgzcZjS9ofkkHdZTsRHTlFwoScwmen0r25h
fXlV5nPJb1JjoWMbbPJjlNGmcB49s7P2IVsbekuU1mOeRL5y6w+FEG5j1eoY22x3vQFbjbIrB+G0
dS365jQzvfft3rlDFvjNzQxKkXAt8IisUdZYNbJ115nnTLfsU540bJopXTt7eLXa9i70qPH5LfJT
nQLuSFTg8Hb1p3BynhvaQqSE33W5LOplyTvd8hwaNRtBiNx4InpqEYO472Z2PlsUw9gIsBOyxnqt
CeVd80Zj60m7n8mzn5TbnWoc7zzt/avAADja7Utshd+xgQkr7aer7noXCg/0+1j7x6wAC10W1IAo
ounOQCrP76EH0kgJHvzC4fKx2w9mwzQ8Ie5lUghWLefgzrVR+HUlz65YbI6t91GXbD+MaGAD2GFU
r+3yLR8BJicz666g1+g601fbJZGEqO4PS9dfB+LOyB5vTnjRFsECkkEL+VDPMe3PMWK03ojrfea1
3oZl5w092rNTz0d89OfOIvUxMbA7iLLi3qvb1yxRXGJpdaVPekpCj61ZmhuPTFNyH8rLCZ0ePKKi
/khLC9p+cq9RUmZK9BtU8e6+m6pbRGAtqkwLrf1QnOJQXbzYecIgyX4cvzhoFffBNDnOkoG3S7Td
EntojMwLac0Ii32PyMzd0JE8ZVnyouvazeyqZTLU7Sobs4ndgnhIdW71tgM66XSfuDQfyFkimyfW
fxLP2k08RWTAdGCMk0cSdN5IWHpoUb+tqoBkcWHHN2Wa10mPt20bpXtE9hcj5VKOYskLNXJdRUb5
PBqlHxH2hyttPRPLxOA0QiAAh6U3wToJLdiFUJzQmDgcAGDaoFyfKHivFrnprH1xUUxVtemkIkiU
t2kjpZOQlMVJkFQfAhZTo6sHGvtrF3d33YizM9COr76r2AEWiPaLQQMKwJ+qVKbRhTFNIzppRVjb
0WwiMsMcVkhSpRigHfJaMw0NKGj5exSxsO/Qz3SWWAm2LOuGcAm8YowlUrY2RHFxGcFQG5h++WTt
/GZWk+xJXeZRUhBCc2F+5On87LkE0YUaBX4jpwc28fk6LBskWkHKlkdvnupYAjGiKIolQW7mDH+l
apvXxk0eNZdBSZRF6aVt2YZltv0C3Q9/dOQ8Om381TV0SzXdOTVmrx2a0IguTUjB7GAC2nZTh1mw
fQjbmSYhGxX/X/wlw/G7jY2L5lnngYAunI7RbR5HBx2nhXJcTQcEVR8JZHs/admydWEPK6tzGaVM
01mfFWJNVX5OMQJX3C24TtlybIlAbFDmVekGkIe3CQmK9dWY2j5BJI9tIs9O1Z4Bdb/BvOC264qC
k4ivV1MjNwWT5jNgMZC4kSLArkVMr4Es8nNzhFcDvcVXcJc6C+oKKyEIsGCBypmdyGhb345pe3hE
B/2gx+zrXAl1GgnqU97B0IM4OaB0Koz1XOnDDjLD57LUsMxqSzNg33C0SEa2wwuA/nqV6wTkxYt3
I0YPwfKE+VhZRD+FiJ9KFf3O89A/GH342fW8fRhcTmnJ5U3YDADXCaHmgPVBejFJJGygVqYxuOuo
duS+J4XZkwkVVYoYZ/RWLEHbXV5b99EDhOMOwx14CaVVDEoDpMs6DXVnP5YMK/QEoFA9PluLbShu
vRfHal/QEf4tUvS9Zw8NbkpA5V0F9Apm7rGLFTuqSv8XW9C1WBeMGzfIX1sxLr6hDwsNt4/8883N
zG+dXL6V1iKsGUvmnwVbd6chw2zQ+Sf8UU4DIbLNkMdz/K1A6T/ZAz1HITLn3OrNr83A4kSNjtp/
YpgeSfmUz+pLlNFlyhMCr/Sg/zb5sSSy0t6y3SYEZ9bfS8Jfnl2ZYi7FgSY5VteYPxb9v9P8QQM6
IxLuVoSVfvII3Itm2d9VsO+SUtxT0qEqnY1GYqlT4s79K83cNW7ZZ6v5RnFHgOlM6kmLOIfwkQOQ
iLeqsMUt7ofg1LFfeUrcKj9hO4dBpchhI5aRHLTQZYOQCeAYeOisa89G5S9Ku/EbTGmzSXHsI7dz
yH7A67ueMRQw//ZIORzL+abHk/xz6JTwoKYV0ji0oCO/h92R+Dqhc19hlhPvg6qMy9xhTeAay9k3
MV7aWIRt+EQ9XV1GS5cW0eejNDloE/APK8Ok5oDdQpQfg3mMw5+V7S3JMQ2D59yVuzkwzPUExGXj
GC3JUzG2BRmHL52gKiiNZD6z1A780GJdW3K3OPRJRD849MjSXBE0R8IOEllwNyYA5ZBNNCxv6wog
66OO7H8ttAwJTRBsTF9tEcV+oh101+PEqWZMxhXHpl9njDEJA7nYERklltQRVIcMHrqyYWIv5Acj
oPQEJQBdkdbYi8M61s+6nm9gCqFedMRu8KCcM6d4bity1KLZJCaq2Vdl9YyQpV+ljmef2dIQA0Xo
TLZpy27e9cBV/lXhAL+DjAPEJOndcJM3fejiR3j8n645vI1T/t0abYEht3L3hpFWbMYq/ArpsNVd
9VWUzmmuW6p991XFkpywquLsc/QN05tml2X6D27zW8dQaG1KxA0Yu3/x7e7xGU5X4GF8QJGzTVs+
JcOkACmJ27Tr6kVNwtj0gfvS2IwXqGbbw2Az+I9LGnqP3LFFNr93ZPpZu+aDOTOL5tP7mVp9uvEP
zwz5WPfgx1wpaT0S0ZYdwXzXzySdedZWMzNyMuqymvx62UibMGLY8DtAAg2rAqkykKeo5mLha/Rb
RxNAJqFyFimCdZGre6sbv5ip8ONBBeYqyz4wwbtPFm/D2kSHUOMfWlVTF+463T0y/G97c8r2LJpw
n1Jz4BLFYDx6a9IVQTbVSIXaT88VWc3RoHEG43Dyc29CLmo55kCCRV5ux7n+gw5F8od49grrUYcR
4qMc98eGlLyGqLaibhiWhUHOlR01UCmxynFYtqsungh/zq8laPG2MtM1MAvNa+Z12pjhH3gr+8X0
GoZZEQE/DxXBlo6fZQ1ktNpxh9VY0XjlRfdkAYyG17N1hTrZZAasibX6dSfrtagW6Q/MAhb6PNiQ
bOPVOE2MnWzdcuRGRjZQ7IShtyJXlHpdRFZ+pkSG8srgLmRCncgNm2PPZ1gxn2uI/IfO0W3GlFKA
HTCBqDogUTsdGXNLiDshr8ETG7ezp/LrTI8998UNMdmdA/EQIpxn+pfLnZWiJcBdqTukrVamxAVe
hTud2NAzCX21jyBj8iOal42Rhx9e6DEqjInsGOarg5AUo0uAunaSPJqCZZ1Wp+i1UA0WiUaaS9p8
sl6+5AJRSYwiex8GPPUdJq6tkxuHvOb0jLw/smKBZzakdlf7Vof0WwoEdmko5NaNa+dQ2Og6EovL
YwoDf0ZnTF9KiG3ZTxXSHPM8pxx5UQWAzK0aDrUOoiTmiHqdVrN2DhrzKc/abV/JXxvgpCjbz94b
sQKiMl73avxVDpVEUQEHIzorJ+RU77tjXw4HQUTR2ktN9Vpn4i9oFBZGM3rDAHi2BAYBjUOb3MIQ
sSGuIuTnf3Of/Vg9u/KMSe5izMNShMlyhQDD21edUX+4OoBbtCbImjaF0bB9Z5FJ9oHW2+SiMOhF
YmE3xfiRE0YtUFcuijVaTVgHne0h7Y9RqX3ZpbvY9jojnTaQoTrCvTwju5P66MBzEc58qaN6SHwj
Kfs3JRdLkSKIKWbXGSfFvU/ycV/NFZynfnKT99zB1nps65ArukuSqHxplRg2nCRaROKZi+iig3CV
bDV96o9BEreXkaYZFnz/MkfTGRbGC3vsLap7OtfUeJMWfz4X4gfBnITEuXQ9vVnsEGd8IUx9wF6x
Z2R+IXh3+mC3SU0QuBUlqHzOsN/TAKA+tCGmeoU6dZEdbLsy4XGNi68UUxAYFR0gBHi0c0xX854Q
VLbHhxytsS4N0OyAu/PBySNYkepoc76D3iSqFFFfqHCpReX4M3AyckPNbDJkxlCwZCiPtqKupOeT
Cxo9z9JuTplDBPe6TInuRFytzZsMLMfL+B9nZ7IcOXJt21+RaSzYhcPhaJ69ewfRN+x7cgIjmZno
+x5f/xZSg5eMpJGmWyYNVFVKRCAAdz/n7L225iTXQBkZjpC4PJw7SDtvMwM+1K5Nu/SOLCVw1iQl
PZMrbF4aThk/IDij9W/7UzJsJHqMn2y5+rAJemE79DGS+MoLGN2xu3pEXIAjomHZD1hWGuA8uhmS
Q+90RKBGES0VXcqx2pGqVKUPDtWLt5RSqzYZzfphRbYwjURbYodvyopar1SqEAgHSxLmWDu7DcBH
DbZWbUEkaLpVUFD1R06WPzq+pe0SyHzvepSXR7NKYfYw98/PCmL21mWBJ2kOsItv28k1/CVGyv5H
ijDfQbTgNAc0n6jDeTi3FZyYtYN96aBQvT2HuU8+vOekVb8yjakBpMVbG99yLB7stddPFBnmLLgs
yUa7LpIihGeY6RGRzy7vM2E4DWrtWnGooDXdP9EnTy7TGp2H7Uv7wtSM9i1BCnblDXTJ/TpF4CPn
4EH8LtkLNNJ4hdKaH82BtarhrbwHQuFvmcizjnghLcO8jrcuNKwtxGrrTteDYM2ILb+d7CDcTqh0
9hHxvwf4Gf1OBaX57JtkdTEvnejkMX+oUDC0TewucdiHMKVBtT0bNCxvcTewbJaYspb4Ltrrwei6
FewgGgqmm5cGSbUWm67fyIRjKBh4eSjHWg3Qimu1dkJlt6spJWcUYFbhvwkEuAd+tUpuIsBHN0OI
O2hgbGIui84MmLEDU+EEKNPx3OuCgCefg8K7Lc3JXXW6ne4JsyyukOJ6GxdbPuehob1ofGW9JFVL
amZuGruuBLfWaDlUyUZzyG/rzHC2XxEKZ6jQpm8CZ4n+qb8fIAXuEE5PVzKdgHU0Ue9cVrrR7Qjb
DM5BLjavSdOOr3gs23t+kvAK/R99pTw0EY3FVoMLLlQ+KZrkjlnn5LLCaqMz7JB8CpEoWhFFEF4R
NZLsgD0AbsBZoA/n5CPGwbrCqHXtpHH3AilToTkM8Kyt6NxwSqcj08WMdaPhTo2xiK9lxQDxvJTE
c2IipTWmtPeoBGKnldZVTDuA1hHvYuGoo8o405ke8oYm7bfMzZ29kZs/EVTBnGdWmQvs/6WY4wV7
VlNjuPCBPDBq4mANN+AG1AaaImc/VvGPuMm3qfCBt0q1DDX/onI4GvlekC610rwLodYgm5avynWe
cwUj37XFQcAIWWrQdGCGxW8aJrdF3YCxpmvGEMkuJ2Is0EAQl2Su4INqBxYv+n+uc9717rgPCJih
3mI5iayUP5+JQrYkvuta5t5ITS2jHjB2ZdEGDocCKZQ4M/y6JhUOiGaoad3BGW1QZC1PAXQ0IlUv
E1m8cULgcAQJi7pKhzPvbSK/9zG9ddba1bWrXNjmQ5D49z5EgaBk3FaW6i5nmLNSSrsHvnOt95a2
FAbnNIBoqAoqezl40toHlkv6ZwGHTskMD1xToD5HlMkAAZqfLf27utfLFftmv5NOAG1yzj3tAKTY
wzgu2OFIkkn8m8ItaMaNTA1Y+SQ4U07MdahgsUE4ZtZVE5lq98daN4Zdq/sBtDDdWMcYmpDFcKBJ
2Wdzjf2uM4JryyL1MoHCFNjOr9m+jtuGRN86NmknMQAwjFoeLadEm2XgkITYM7pLWsflts30B+XA
RcEuctbWkIcQudz8BpU4nGvC0HqGrk7ThYxMxEgpiRkc/wudhlvUmvDvSXkqZ5YJBpVbZpnvOFcU
c1QI+KVOQEsVEXEFGxc5jUqInPTaQxCoe076vxImHAef13YJ+OK1yagbhib+0WJz59DtXNsEF/Hu
cnpTSW8u2hl5b3dtsGGSBD3Kq+5H8tuXZl7/6pS2ceHQLoyMKavLoW2tekRgfixeWoCGFAVxvgOE
26/9avbeaohpPOX+ihv/nMqVEOamvDYyq1sq22H6FzpEB05YE1G+PTkWK1dBQvO6SLMfTqBTaRRD
xh9QQc23nWnXQtKq6QyaEp2yzMxf7RCDbwEVPDnNjRv6T67tX0Esa9k2SSj0DdxZglivpT0a40oW
3bFI/F9GLoJVWZb7+UxvYb/EZ8qDXGjqPnar+yZyj3aUPnX6cKxUtRn88S1CooDujwJjylAGZ1pE
8ZVOy7JGpugQOoMvzAfLqnQGhhQ5kYnnLokaSBMsAZYKr62OG0XbFBpIQJiDTYQv7Pj+XW/Dy1yv
rrPSIaQszM7iIdxGnVZsoq5/Seo5glUFc2J7/VDH2nstop90eUlx0rAuKXsgyWp0PPDv/lGCja3d
SB1MRuXU0NMl3VPUD2wngw+WoLLEhYrosXRj95DU/aYm42JCIU3ESr0RGkQ2HVzDMm8EpO3Y3QHH
ZVhYJM9J7T15YfY2n805Hd1rKniShAKsrKC41wv9DTPj01AaZ0bKshpo0BOFSF8Hd7xLB/IpLfeB
eYa/agPYDeR7ucgbqk3VyUOFppDA+aMgTEmbmk1WQDoCwnluUCFvSP4sGR76z9yvXUBC+KIwq3Dt
CBtSmGqPidljzCnzvYn3CwpYtBhasYsYWRapeLMHFDLV7I0ngJvDHPSrhSy7s3SemlipOg6I5VaQ
d9TCoFxE6r2p8uEcASFNAHDjK8WweOl0QFaLOgAeO9K7JAGUEwcq0kZt2yQr1or3hpUHORspPdpe
0drX0kZbQLbBlURH4Zp59SsBh9EqYHaG9QLoQaWX61jWV7pJKkJWJQxJqnuptfcOJi3sFCb7Q4my
yIypr4gL4mjqGOaakLJD0VUdbZ6+WoMxZX1IDfPoIfDEnVddRm1ownWjflQSRUJrl9UGANkvWuIE
EbTGkSmOWvCC3aZB2J1jado2ZXdBc+8+GtCBGnFz68QadCeN99rHkQbb6tcYz80UvbaZnXIEhVma
daB+HJtAjxB7haR63bp+9ZMjT7SIy+jBmcUOHTfAzYt9xbhzI/NyN7sr9lTq4cFoI4L7kBbIpD6n
0c8gVoa3IbgSnJApTYKRubSnLUvVPwY+ixtuxGe9MrSfMnIORO50t2FadkffwsHm5umPGB81/1Ji
0/QvrqkTHhysgGvTsOJVRrrnAqpHuEIdjjhFOzqFwwwwBHdguZtGJ2QoZw+F7jKLExnYF3F6qxcI
c51QXFRhnS/cdnhnxk1NPQ3o7hpyEMAr5AUztdrG5jX5v0yrvJizJbelhuTG0Se0D7zUomxvgcMz
/AU6ICV8K/oXR1Xqt7nDGaXtGBV4A0j3Ums2Y5bepqF4GTxnL1O6KGObPBAHNz0Iz6mXQo2PQWYQ
zBeNiB1J3vLb6pdHz8QzjZr4GqBf/cTS2+nE+AIWQHswFhe6cpcDnRT2F8GxZJI0+sEDb4w8Oo+t
4J32+24ssmTpJONTHPjQVKgNQvbWVDJdEIjQYQNY0DbVAZcCouWMu5DIdAN6Duqp02ubVpQNf0h6
VMzRn+Mk3/i5i7eiV0fAhTA6aUFGkRUfwNSvK4l2WfRRhc23std2oP/iv2JpE+RO5cJdCbsIcQYD
VK9K7sm3v9IQdfUzjUryN5WDirKaqmstGm9FWF/iNSINORp9bG7B0Q2tMyJxn7tUR1rcjDw04btv
i9siUlApEuMK2fsWem0294f9FY32o2lH6BbtHwPJgrAeEZ8JXbCHl8QpEESzKxQKaTHVCj//YBFP
zO6HBBSDH+ghbTTOkKYUaxzQ9wYFOKDGCFvAAC+Z5WPV5frKDNkrwJaxauf23B4zfpHPynEk8lBX
F96iYuI4+7zjx1i0axXqszwpP+swNISIJGffzC5t4Cz4wFEgh3dICIhFAXbAo5Isdau4d3QXFlbU
ZSuC+0hi7d23noctTNGlodhUKNBSu1NLrHMXqUlyg51m0aZmGk/BUm2S3rsspM15JcKTU4XiDCPd
LZw7Pkk16itOxw+90f8Eljos6oD8aLTnByI7DlpWBXvf726VZm0D00XZVuQX1J9zEEMCWMXGEtyX
pAiw77PbbmnTYzTQm4suaJjCRurXZLsHlFgs7MDL9lYOkoQ86ZsUGyxhjQOBkpHWr72EflJqUK96
OnQtnxFhC4WxjuONxqCI8rmGD6W/Zh1HWpUGlzi8n2stvxgs97FWNQkx2D+z0tgKqzhHIZCuXTba
sVS0hIvmUKEHWfa5+dY3w6sd5ltYAJgzde0Mc+svDHA33Rg8IJS9BO72bBbVK4p0XoHEqpikpSQW
GMaOIdWaES/vvo6/3pmm16DkWEXr81WvZwxKiGiATeLFr/stOHQikbz4IsVUgSjUfiWG4Q7kFGcU
QPZGQqSLxY2y9URfFqNo6QfCBR/rAJ7XlOxFrdClqZ9pYl6QsKHRoI5Wsm9/FBHT9XBef53wjrLw
ghb5W9CMSN8jYayixJ2nStZVxcwAzkp0Ce+c/mvSeStlINXs3PyuDQZYeMTOoI0bD7DgMeIOlVqq
yjigl2Zs6aoOz+t8UK2D89xOI2Ac3AvM5FtZ5IDGbRCGnbHKBVbhuA2Pme/e1IUNMJLeyxA4T6NR
qrmNtR+9ajbk2cvQjM49zb02pnGajSK3yq3uAi08IK7MNkURxnSWRWQsKoASNH3T6Zi2MXaPlJZc
HmVviN/ABgbkzKg6Q+eJ6DwKxKWHvGMREjyAIaK+R52bMvXhtNiF8bkJMj8pWC8y6h1m69U1GZaY
8AtcrUZApaLCex+gFeSXgcd9pnQGNkWVL7GpA92sVH03cDNWVVTSf2ny8SzJsocora5CoNqr3hGw
xnUU9pGzK10In6mH3XKKy5+YoX6wC6O/yfSXIK8o7hiJARU2H0eiAFaV6XmYyPk1zYinX43IP+yg
kjvmRxiDdIG6xaQ2dLTM3dX8Pxbo1PDD2mm/YhI9LBxL3erMTB46z2Aaie+ShmnOH5S/t5zeEF7r
tBON3N42VZKtzCFFGeBfSwq+pZ4PB9k3ZEA73GHuGcKaIkEkJVAk9vk9LkJznUn7Iey6H0MPHZUQ
tbe2AOpa9+7anAi1SQwDKSJc31aRZpJpl1K51wq76TrWTRruSfpzjCyDdlbVTI8++tWjkVMUMQVp
moKx3azLoBdVH+vJtl+UrWebKBMS6A3SfUaKPiMOIEhYQ9zUsylzQwdvsqzSXizDqLTPI+JSjukA
9YLmmo5LBLykQealRdW7HPMOw0Ou8QcsWr+IjSfHJUGFqVQT0zkbDfp8VmKJVddGngPvIiMxHK5n
/oMtuDmPO43DNe0qwnwGX0lJr0NPftLyocpHNDzbyJx+jl10jF1KoBptt6LWbIZXPUQRPQJ1ugka
Kd2NPxUu3hF0+/Awy4iula9c/zA1nK3XBqHgZ4Sb9h50soaoW8RsXrDJsFoAbkPO+AIiIHu1cgPB
X1H0xBsBFCPPDrrdfaEjIZBwR0AZzlyPZVH47qtte+6x4fH2lykQsHNFf6NekshFMR14OfpwBzLL
yxQTAbzQ6CDcNxilb7g6qAWSRS8d4cY/fc6TKPLc+uhgIidEIFGzeRyIOpKmrNdiWvUOR1hCXazo
jJDu6ldh95iSK6r+9FCayrwHG+BfpJLQY0yzAVJyQeMNGa7tMxSnT/bUFgYvBs+nCwVZD5iVs0hN
x6ixyYLElE7faOLU+kSnGTNXaLDKO4OdhveikRqMsFiS3Zt0EaSbQQIuJ7yBjuUQFdTB0ADkS+eD
CSAlnU7rrCe/qVI1G8tYizZ4ccnDRdDOSC7CPySaxHho29Z3FxNv2pEwcLEZtbJ8qxzWIsbXlNNG
X1tPk3Dddxdj9BVKnBZzi+jU8KzMlMTMKnLoJdfZKHe2JkJ711gWU5PUlQUmBE2PyKrIIur8Iimb
Fzel413T91wWHA3Wqe7Yl14VaME2JE/k1koH5ypxAtUvJjIOKKvhUE5ORrFRM4UGK8oo4KZ0OkhY
6FrV3GRCVLGAk0ZchYkY95rfRFHT8NQekAQx38/sgvITH2LQ3Fm+Sl0kEnFjLbvWL6M14a6U6I1P
hmo+0HIK0EWuQUZFO80xsmSdDmMcbFuRsKHS+bUfnLBNfjr2gKSqTu2If6bLBBFIBt9voYX06o90
GsQTqQ3G8Ep+Ayd6On6y3AKTIXybDqEdbQHwBzrLOmFhC1E0ulx6UGBqVkC7kUsjU1lDTKSww0VL
gPerE9naW6MhKV3Tk8EKnQ81a6gWlEjwy1i1Z2mO1lKB6Nx6aUFfzDZH3zsMVcDK0HlevfWKKX7U
OLicxT28NopivJaIJQq0Oj4RDWZNgY8SPYErlIzEqZI2mxKCYGTach6kbNKuHw8T1BF/5XQNoKrf
YaeNRAeKk9xel1WtrQND1rtQdo6xpnaaiAUzyYb0oCqCQywfGQ7XOEjoylFh+tOd4eKJghGUukvi
pQc0McJCTUu3BW32AHaEdyd3SkaFNp0oxCdOtvJruxX7YQLrhgqCQE30hbiVwe+iVgHj2xoF4QnS
L1aiasXFODXiFwcJ+At16mjmYSLTC7cwPBG0+A6a55RQ0ys4ylDP8Qwn3brrGqi8RIITAGil7aON
2WBTwGo6/M7scuit30cEuXjnUh+7ngB4Iz6zQ+Srq9pyWCgnySfPtbGoGNZOhP4iXaive6l8IkAi
gTJCocddhymEpgsH8ly6wB6XghZsm3Py25ELoRZ40Qsw1ANT5Fk6XnubJGUoikmZH2HZtmpeG6KY
UaZV0EgQUT+12zQgP7pHC5FSqo4chnugHea5VrXthPrVTdyrf/HjEfpp+MHB4kA6Z0u69Y90rHpt
iRp1eDQblGP/Im4+iBji+YeqxafRZ6jgDY84ijQbgcIH1qvWtWd0QnSsLxr0mojHUqtDcxskzT7S
6FNWkW3cE2M4Rzua4RFtoTozjMhgkFlUmok+JKmfsIrZmwD8wiYsOzTpQNceqjJHGuVBNdgRbBq+
hWZAxde5WrQzixwdaarlFLkubZKrajD42UMC7y7+JTpaj0Yn8j1emcZH2wB7k9yLKbltuqhpF1Vd
AtUxeCdLOsdYZexUl2JpdVbbPfzzH//1P//3ffg//s/8Kk+A3Wf/yNr0Kg+zpv7vf9r//Efx77+7
//Hf/4Q/Z0n2ev7jCiEdejn88/fXmzDz+ZfFv6q2q/FKaM4euC2zBTBQqzbrAvAmUtxm0KhWQ8cD
//VF1WcXNajwyeeDfGgYHy9KY8YLVDC4+2AM/QBZ70C5J70ctydS9lZtv76c+fflXMsUCAh1xJK2
mP/5H98xKU0mI0lo7Ses2jBLC69+dgmx/OZbWZ9cxnX5NpbU2Ypd+fEypRg6bUL4S4q2AkliipuW
JebRgf+zjiotOn79rYT+1/VMnZ/NMnXHlDql78fr9dZgtxqhsET7NcRLKPKBhqYf9l1WJwCrhHds
5yRAoFX51lCzLLiaj6tffwrnkw/B+d4UBgpzS8mT50d5CWk1je4fPMzmARrRJH5q4km+2WlbpXRw
kjJZNSJne0kGYWSr//zy0lCWKbmNlqtO7nnuxqCXyZ04WFkf3rBZNwZlzkDBqRhxVGyVM+KzO1gA
MvZfX/rvp8rUFRqX31e2+RE+3n4KoylItZTbb9j5hONLTmThAnB0119fSMw/5Md3lCuhdRR0FBiX
myc/dGSkFTZ2Q9sP1DVIzu0Yi0WKNeTRBbN3wYZkMw2qnRIffeszrGzNUYxr5KkW/ZHRyr75QJ/9
5spm6XBdAWzhdM0g7oiYojj0D12uXZdwLFcFzvQdPsa3yZPGyq4K4ybryDz5+kb8vWxwH2g5mS4X
JaLg5FmT1JKejtxtX7p6cYnBezqzwti/YeQU3f7nl7J0qDTCBsciT99legv8mhrPVSBjNi3hNVeV
ayCULV3xzXv82d20DFPZUpl8Ncv9+ByVo9tEYaP8Q63JwqR7JeDiIz0uiIOb5xjQWhKbCSRGe8Rx
eIy+/qafXt6anypDhyN6+gZ1sdeVCmkXHX27xqiQhSiV6XtIPcdnZhbvpT6my7qQzu7rC/+9XHJJ
k/VStx3TduX8wf5Yldt8bMe817y9h7T2AKezeeRe28dG0PLIeZGevr6e+P1cnrxHwqQjaruGULou
Tq7Yp5XLP228fRZGo7GxTYq51ehhCWAo1cRIHgnLeAiposnHNXBEL/F/cTqENz9np9AAABFHdlW3
qDEL4uGQ2HpWgF6JKlEk2f3IW3UZM3E5j5XRFEsWPQR5A3r4RSQVGJuObkewGKreuQIYgtetjMIH
rS9FwEG3QqUMvYeo0jIUlGNpWMUwj7kvqBT0UqxyK7UulUf5sKIt5j7Nu9C9Tv3nzAcaTlh+aXUw
HIhoHc58K9EJCMKQO4Ibwk8A+Tlb60UaostPMvcxQbN4ZZtEFZTRgFRqAmhiLUTeEyIyMqiul4Fq
2h0tAarRBovicwIQ8xYbHA42p9IErb/Q1J/hAClt35YxoA/cBPU1RGWU9IFhIuI2CLqKnxzaB96q
N7mZAEvC6capMmpxOgEFwoZ0YvRJYaMI29JqkOemQdt/mXZN064aJvnXPeLVnV7FwztBy+a5jSjJ
p1dkwQkCuthhWuVPcncqxfq71rIcBF+ZdVRaGfvjRCCDD/Te6IcX3ZjC60hzIyRaORkJy2ZU3V0c
aBU5UD69mxRi923CcLjahzCsIeEaqbrzyHDapXHtXFLHoDsBKcrcN+Zo/cPDOIiqn3Y8eZbUyUgY
CMi5tSumI0i+C/cGRT1s7DyFG38HsAc4iRMSXbjsmeK90Sbnpn/9nM+r4OlTbpuwAublWSDTOHmv
6DcwgIzDw1R40QpKSEAUNuH25KZPa5t4oPVkh/bh64t+sjSzfPDA0dnSDd7mjxcNHD3vQtMJIalo
yltaTTrQTTVt+1UFDYmZX1/tk6/I1WxkzErR8zROlsxR1x0DClmIEdvCK60FdU/XY6SwyLu4Ruzv
1PDNZNx9s4R8dl1hcUx2uTIj15NvORKhi7Y5jg5BQfWHewN7LuVlsXOruMD1rhG0uLYI5PzmlPPJ
UkkT1VYUjo5U3OWPd7cPpyoGBBoc7Ah91NCnKgEmj7No6UYwDanqp+jX17f4s9OlIQ0qAktxrlL6
yaFZwWHVW/IKD4WKsmXgZIhTMk7PlTmCtG5imswoOlZ+RUZXBOmQIUzT/ee7MCsExzudndH5e2vU
fOzzSAsPMFWqnSogSGKfDudZlfbNIzU/MidvjSEtKbDUsT8I++RsYcQBT1RZhgdiSzJzl2gc/c54
2u0zpafpPTSb+skRPUPtbHJg7uelm3xzoPzs6eJA5UL7MjjqnR5vQtPq8gjV2KExqw50hnMXGfjS
0fG/GWjQdgVhNf/55k9FxHjUROc2b8IfHyxbzNgESQKEqK1gL5GILCKtewetRLhzMjNictKnpOnp
31z4k/WC7YmHy7IdFivjZJEKvQoJUkjZoGrE8qBnxyffyLql0zvd9ddP8icvj8Rsa7Kd6w7HjZPF
IvG6rvDhURyoDWZbBFO8POOoHObWoyxoE359uU/KAiksXeILxg+hTs9TvS4RyZatf3BwPzBfAz8b
bQku1+Q3T+xnF+IcY/w+DJtUYB9/O4RzoxUlnMIljoIRvXzEklsGDu6ar7/RJ68G34aXUFHluMo8
+a0sUzlTJSg/bJ8uCp3iOcfUj87S0XkbO0sSGWuH62yALFNlefjN1/zs5zMQzOquJFsJJdrHr0kI
DT+WhPmEGMneF4aDtSGXzuMAF3BrplqY/udf11SCg7Bw6U64+vyB/jiXMv+ppza31N6PKhTt2HcR
qcHohPRoj137C8JqE+x0Mj/ygx+lDrzkpKq6869v+u+mxMcFyVJspXwUgfrwr+q+IxIhaBhSMo9A
WJC3BtkgGmLGdolNeTXgT/E69ZKyI2HAQlVm2Tr2SgpREkXu7Nr95rH+5GdQihw2B48PC+TpQ6By
1y4tUVKD2t077WO4aC2ubK3rs6NBkbn9+ut/sj4o/qLK03UD9O/JS6s6XejtVGh7LdHked/r+SEO
iuBWEt22+fpS86n/4402uZLDM+TaljBPq9k5PFrGHG33IXrYx75GVSEJJTrWVOSrWUT23OQ46HRm
wN88aZ9+Sdug6HJoSnGq+Pik1WNot3KatH1BcvGu6yOxJtNQX2VU7uv/xZdEH+1Iih+aVCfvcKRS
RWDiqO0thfU67dzpvCqbelU1kbEvvRqiUmEyRogAD3x95c++pM2TbPI4C37MkytLGYad0czRb73T
H+BSNEtg3QSG22178/WlPntnBHRimgQ8pTSFTpbEAWmhyPSMUyhm7snKmnUBRUzTJ04Qsbn2HO2c
4PjbyoqPbWgd5tSxle53WBOxRwTy8puPM++eH58sS8zlLe0Dx3L/Oi4WxegbCfHeB02TN4PDXMw1
1i1+t7gmONdGhQQQjwSLrN6O+GtxqyioGX71OOXR/f/ms/Dj84EUhFv7ZKdHFkHEXJAy1Qcpt63D
9AaURbIMdYE9GFawRcFIVGMWL+pBQ72IKHeq1FODti6Lhm/WdGH8fWco/QV/6XTuXGN+J/9YY8lG
5JsnQ3CISzHr0dHHIUR0QdD6mnTDLc2u7robSQS2URQuoN1H99KmgkOHaT7nBK0l332k+dk4+bE4
08/HTTo+rjxtZBru5BtKcNZUUTL9MIcqfDL9wQfWM2Je8sSs7xh7CenMF5q8iLt59Y2HGF+cV8ff
nFk+u0EmAjj6mmzwQpgnu56GBQ4VeK3tc6/EglYlLwih4Gg31hE7inNh4YMn8LzU7jy7q8/zqFcI
KhS0SA163dfPjvp77WePt6Xk52KR+usExdm/NVrFYY12fnzp93J485koPMqMBJKtSdw7Qo8pk/2m
wvBHMZ9zWpld9XCZ0lhSKxGk0zEGEjG+bRKinAuVueY7lqPkpuEsCMgiaAXWA1sMAOuSqKxXGE4Y
scWalb6JOJ6KswoBbUMTWfcEFawWP9AuCzCtRC0ud+XbxaIz4eeva4/gdyxlmXfeJZN8IJ7WByNf
DzQ2ynHgMdc4at6RnRpeEIYzSDJqbPFeCCBISCRgiCF5KmnvlH7HkIxiHZiblgLDW/gIE0nY9hFN
waLTSKOSg0OgTcxLznQamVhK6JpB7qTqGLouCp/8EkPHvPXNznHyi5gmKgIOBfPUxvr9Pz6+P1Ki
RmXkAc+mjSv46VCf1BQ7W1e14W0aeeb660fg5Kw5X8LlLKKzSxGyacv58/zxvpJU46cWMCPWhP69
L4LhyKxYfdNDOKl//n2RuSqgrjelac+Lxh8XwVqSGdrAl2qqdNcWkB3csTijLOSRD9YleVzf3MVP
v5Xp6BbHSuZQ4mT/HUpNq+sYKpAcen8FRhEvZJ5U32yAn34txcYL1pEyWs5jnD++VhkDmC06j3yi
gpRXpyakKNGGiCAKE9KeGdd7zZDpzdc/2MmZ/d/3kgEbu65lcLg43XX7JIqlxg/GLisuYe5YK4q7
OkFt18RPRMYbG/JtntPGMVaD45XffOdP76zNsYoToznXDh+/c2uFhE7qUtsNdEk25Mlzcu2l3H/9
JcUnr4FLDW6i5eHBVNbJNpKFrVv0CU6ocXKksQGfhjQzj9XYEL5eZ1DfiYly4DLPKrG+CFW31Uf+
NEIuS9jWNZAeAiy7Rug7NOd9jfh2lveqdmIHqAu3f/j6A893/Y895vevIngQdINpkOHqJw+cg1QJ
Fg6Pgterde85R6XpOlnXuC6/vtCnN+b/X+h3c+ePZw63EZbHMPD3Lccv+tfeuxvZOr3J6jzxhm/e
289+bHYoKjSXt9Y9bZ1YyLDyyXYxL8JRX+uCOBb0RcY3j9RnT7RwaERxrrN16uuPj5QOlLCtO75S
NGFDoLEwLPAga2d+Qvapsqd0lZn9tAp15GKeKsxv7uhpP+zfvx2bn0kFPLetT3Zk4UZp6gSVtgMR
WOSQYoriDuCGXi0rq29Mpvw1eg19zBDqqtz0Zy262b+QU9m7269/3c8eI7oLaA2pT0mnOfkocJ0D
QidIHglmA5+gv7PojHCW+RJO8PWlPlu8GKxSf0uuZ5ry412PIG6imeq0HYGvJZ7k1j/T89I/113R
wjs223vfUd91pT77fpLYcJ2TPAfE0+9XVUD68ijngbL8/sGKG/286eLiBi9We/v19/vsUgwVyQJ3
bZrJ7skK0lt+KWRdEuJioM0ukY8sQYdXPMX2+N0T9Om12LGVcCzb1e2TjcCtebQronp2hvYIgx5v
b7u2yKbVbZR/RbCZ/Gw9q9J9tDqeB37bITAka9clVpOSw8vX3/zTxZMf1NAl3BzanicvFPQjSHEy
8nYWRydSum9LgZcK8jJ85i0u5VUbhhvDfEebsffj1x4wZlp0mwZWVo86rcynbx5r8dkNQg5iCrpM
HG3UyQ3SIJLVNsTcnZhFw+a1K6Ylh6kX9EjXnsSmH/90vausfSeJgiOgv1SmfIXZRXZ3+c3R4HTm
/vt1d+dTD1MGQb9jXvT+WEHLJPbz0PG8HQOsnQ2tOLIniLaPneveYuDDx47ktbyHWX+spvGbt+7b
q8936o+r46GO8BC53i60E8i6pMeAPUgN9xLVFcMVdREW2RVkgE3o+Zgv2m+u//cP4bLC2vPJQTmU
ISf7VFmL1mrqmh8iAN9X6HW5CfICGtHoxd9sHnQs+S4fN8XfR0uWVLovXPekaE8tA0184Lo7dKWR
2sq8WTwD/8SCjzQZokqE1m+hUz+suhDJGcpS51jD6NGI1IrFD0wa5VMvYMZGldkcGEWQn+CBfWtN
Ent6X6T7FEQzBwKvPEsVTvgmIrUG34/44SccfxKnb/a8/S0PvwsaqjH0dDm5hfUCJxVpaYx4b98n
CdSPgngKipF+xs0WKVZMrmVqcXhuol49DFIxJW4ICayIWbwiXRPtNWzC19pFRZwVWM9d4IVb2Vn6
yoXYNefRlD9rCVttrLDOumjx5uZIeOZxYntmUtDsVOaYO6QOZFlmUUzQ6TSg/Riz4oCSE5EkUeYr
F7z6ZeJHkDKVirS3iMMN9IRp2GmRRFIJ6OOM04YCjD0+ORWDZfzeY7IxnQokmh9ZZymej1ViYHKu
kuZBpSDlJOy5TTrU2UqQ7YQEIoH0DaQbBXnKq2eojOA7KivrjNypYCsHl+ytCK3cwTIS6+gZEB26
JrdRL4aKta7pbtII6+NiMl1MTVZv2DcKugSwMOUOi0jF6UpqkQmrugOp0UwSzOUYNPuC3sVV4U38
cjAG6x3NRndPmnO9zQfPRQzIMOioKZtzTpx2N2QdZmdCEwAMzSRYtUUbXRDABKpG4Uw4UjKCxLYj
0n+U8wzmol5jsL0FLRJuUw+gFoK05iYQhEwNOOsXkCnyu6LAEYlQFI4k1fb/4+y8duPmubZ9RALU
y+70cYvtOI6dHSFOkUR1Uf3ov0t+fuD3yIMR8u4lSAAOKXJxca27qGvUAsQ6CcDFQhi3qx/oL6AW
MgT2NfIdxZot+Abeud/D9Rk26HTeUGkGJ201+kah176mRVhukwF8KKkfIpmMRpMlBSIFoZFejNDv
adnEoCJRf4Fe9+iAsN5VrqOQ6djmg22huVH72fgA6ioWO80JO2M74qxjb2p7gF3nQ4Qr2Tz+Hrhi
ssWEuYVY4PS3MIrq+y6nmO2jkZ18cYE+BwjwlTxswzBUr4MgGI6JrYYpkmqYxF8HcT52G/RWxLMa
GdZXQdXs1TNt/WuLKMtN19fDL8tNkl+RCSsBCCG6YbmfmU9DNpTKlr47ymum0mK1Meq11a0DU5F3
AbVtWFgWxE5A4ODk/bxzrpoiyP4KGYCYSNALtydJfKxeai179uLBU7aZkCM9dqQ4R/KuCFJsq0H1
e1UArtyCXK7YwZGkynD5svyUT0/JAU8ZCmc2Sei8AavjK0SjoAUOUSboAuWRU9xltuKxvdLoe9XR
Wb884KegyIC0PGmpE4iBycyCYqnmST+w0OAv7GHyEdS4pAFjK9C34StYC/M7NxxFWg0sJlLj5Imn
9w2mGbRgVaqPSYWFU4si50bgHId0PV5zl2d2bik9PpvJFqG2Na+zFVWuDrUlMNWxrHKlaNYb1I8b
08Z+VvW/XR7rU/bq8Ls1nfYRc6L6PUsoCrORXYJTJfbQWfZGqV1FMYr8HV2VKC5QFclqevX0POS/
J3sOdUQQXQ4gDIufMS3Dhxs8JIFoS6PqDo3vt991q+q/WmUaPPRXRfG7TsU+7Xca+t0B7ToVgRZE
ZHzzDn1BpCNL7BwL1a8e/3k1HNOjxQ1kwjCpLZ7+pBpKBFkL6iBdHYtvNFIAppthuy9ptLwGFrII
hMng+fKgZ3YWdSqHDg71FXrrs0F7Xetqq83bg0w7JIr0nYfutk6r8PIwZ3YVHRzeCtOWMu157Yim
pTPagMoPBWK5HSCikYeDbq/MuljYv9MPPklXnKksS1HDoxjKPp49vuCD0iov6/agpKXzplaWdxv5
cgkhPceqmZS/qEOzcR1auw4l8tOPhc5Epulwcw4QosxnJEMMZRv7wMj2TtjDPweH094oFoztAiLe
t6GN8++aXWKHwAYvXsGNYUMj3DK5prp/QLMIjQTEQIJgjf9s7t5fXv6zX5lHBD0eVtXSZwetw24u
SrEPO+Q8NNCTQvbAh0Gjlu328kBnv/OHgWZxMUNEUmlxIzrooJv2os7QT+7R9AK5h+1ij67l5fHO
fu2pcUVsBJypzj4DCtlq0XQxZwY5zANFcnsbGfh3XR7l7PJ9GMU4/dgybUqV3gujmPUvHDFui0xg
vtunT/8+DtUnk6lQFqQ2dzrOOAqjTdQWfSCosBot5TYOIMT0N5eHObdo3JOgZ+mksB1msS8ThpZh
aDM5vDXqDs5nhqNNuoTYORPcOX862mpcveCBZ1vBH9ykcXUXBwryaYReh1eq7e4ON92djhlbngUL
/bxz0/o44Gwv2DWWYOANm0OYyacWt0w9Xap8nNveLteFBRCVovT8wkI0KNIjT28OwJqLcmfCEtsF
UsDjqbPA2sL6UZfgDtM3n8cz5FdBc9O9MSi3nO4JTA8QzkpT4pnTK+g1q3RLN2OmoDCJqTd6t3ag
B8kuMlCsoF0I1XbhSH9aVndqLGku2BI09Kj9n/4ASzRcdXTWDqksjsmIjIexhHFeGmJ2vprW9ptG
4FPgyugQ2vm1Xf1zYJrNYraMUkHOoIhgF4bIoIy5xoPGWlPrKdu/lw/Xpy0yG2iKJR8SC08AMIV1
aRyEe7TFX/AjK6tCcWL454uOJ4bjUhqjIAMEQ5/NqGo8O6M0MB7MKjFvqlyXNxDTooWv/yn0vY+C
WAt4SnvKP0+nM4xyLFPXQG9oqPVrb7CVB2KKsofHpbxdXrlPAYOhOL8ulT54QBR3Tofi6Y3Lr1aO
B0sZ8HUZ20S+dTm0UpzT/B+K65RiDY24frk87JkZWuDPsConk2eas3X0FVOmIYoEByMtxz/glfoX
byzzFzF0ykIxZWmo6d8/7I2wEpB92lA96HYR4fhspY+x58ZHxxlQPb08rc8FcdBtU6BygLmhkzjn
v4wwpIsCTiICDEK/1qs4qDDwivpwSwU1Vnlum0DtxNQe2I26F983RYstmIQ0t134KdMmOYlhfFaD
C1rnV7jOJ8gzEiC9BRDLOFCD2A94ibRDehiHX8DU7lCuSLFf1sJsZ43VRjbKGtjNwgV+7lBS8qbT
RTtqYkOdLjwiPGacqo1xiJO/jvIzj7Sr1ruRrr+5PNPPH5gI/WGc2WnpCuAdxshEkd1rr5OQGonI
C+WJHRwdLg/1+bScDjWLmWWae2Y8MiVbFmhYozda/xlbjFzULe4Hl8c6Ny1uHgC+AIQ0Dujp8mWq
hT8ZHs/YsOHOYWjdQ597v/GbfLg8zrnP9PGqmX0m1EZG0lJiZ9HolNpfasQanRSSd5ovbMnZjMBt
mPT4JroWSBKi2ywhDh3ppIEv/GNra9EXz8I1vhwp+6Hes1TIXxpqNinFQ6bPzxL/WI+83XUU4Q6q
X1eIQajqUsN1fujf52XSUKKFSf5oz8FyfVfEbR27Pn6ZOqbwYkQFeBiKXduU3R/VkcMegbZk15V+
jH4s/2klOByoAhqNegujy5N7D9LwC4VP82An9MqwcWv3lDLRFYDrcjfAy9w3RHB1NUKuS9aQUAZt
j7AM9gs5IO0tDn3uRoIYvnWSIn/LMjP/icjZ+FyH0fAcQCN9i/wh/SZrrzmgVBXbGwtlYx01zcH7
2dWTcJndmBFwDoUaMA9K9QHp4wyRIAD1YYF3eA/76ncZa/q1KnOxtysNan4+BNWVOgw5boFKbd7m
apK+9iJ0UdWJ/GtzAm23eeVcObmqwPVPxDiskNovjiDr9GOSWNlBen6CDgcq6SBUKjf4OiImtnYj
szn47Ti+Ecew1ioar7pvVbW/Sj3sjVKAAvsgVqq7SS/4N7Kv6rqsJ6sT089wzCvz60DTxbWZxMVe
6qiMoRZo/0zcPrjru1JVN9C6+VA2QLx7LDnTR36lKnYZ6oPBzgnRmttAYWoR0WsV867QhP27zvXh
EZ6Bf19Bn9y0qeJ9xahuwEkrsL4ZPsRkB/nr7+SVEOk1Ia5BeZtXEJmhtVfZqP8228b5m8nAs2Ey
5Zj3hmqzl1mXBguvjVmget+SMMjgYk5YWVufzseHS49XNOR62wyuhKLAZy9RAkRHEDXLbzWkKgTF
TGRSOtVfglRO9/aHS+e/cel280inkqXOg1Y/KhqqeV1wlTlliORPg64HcjfZUgv23PmG9UEkUd9x
orP5wYwfqa2M0IoDF/kAIzXA+tra0UFaYeF6mb0F3qfkaZRuVd6HvD5mfR/wVEMtVXwGKyWMcd/J
tN5E6VoppNigHsw6oqQWYQzeGAhmen7865/i83/j28ATVfaN9am2MlS5CwRoBL9ZJmvsHzZKkN4j
w7ZtzCWw0blV9T4MNUsGO2li6OIZEVXx8JurmTs/q69dbanaOUMtTDMi7SNlB8sMcWfO6UjyNPZ7
VAauXANqowlSe2MnPSJxELcePSc27lL0PLBcGfGcTSlkXF7QeZP3ffyJiEDJmojNWZgdDgmWLvFh
8aSdFTqIlsOTkyVqhYemdCQuIK0G+i4ZfEHCUhsvI5r1f71BbX4WcPxUhDEkNo664gfdph8QPl+H
aZwkG91TFn7qmb0HJIZyLVsdQvl8pbK6kmlhFtFVL80MPqAxPKOmhniSFeWbXkFlhaLcixRjfXd5
jc6cY9R+AOPoDm35T8AOB+EVW8vpIgcGUhlmhP49H6JbSD3O7DfDhtdDngpfgq776Yfox8RGdDsJ
rpq0Bmg7+glSMsRrjFD8hYB4fijAVwBH2eLubGsPtDwbIIfBVU3asTW41p7yFq8qTre2EDDOrZ2N
gCcIEYrKhMHTWdmBO2FyAHcjBFjhz4gD0xrOArKYl78RXOTP0dZwwBhRIgCC+glkNOlJN7VpK8e0
4PG0j6lc/+m8KgcEYDRIoEP/QXcageyuedCQ8NnBBMzyHwZGfcneST1wOngXJm81PhdI/Io2cihR
xgZ0ijLOdxYwuXvdxXNkergjyoJ8jrxzhGHcN9iSNOuhsNynMlKbbygBaHfSSQC2Ce5oHHlT4Xzr
4Z4ioVT73YMuTe1vYFUEzRAG6K2RCnT4eQEVL0pXF7/qoI6eygGtZmzva/FdGdQC/JClSDBDep3+
kcKR4GfR7+pXiFQJzDZRaORVQxMa88wmLfxNT53/2SsgO5Yl1rhccJFw4GQgeIYDTY14SWR4iLfX
ZlE+ak0d41ajK+VznFbufduWeD1VY50+x/gX4ddcAWJag9NOp7yRdHLVIYCYbWp8l+JNiehZtAFW
K8ZVb6ZJywFRixut02RMS9gAN5JA32mOZVO1+AaM41BuR9RRjasmjjG3z2uvAvpoqqW9VWoSxC02
rs2haZ1avaKHMk72XBL563rMrO4QBOj2rdWwdl8InWm7zRK1+yF520YrKTAUdvl+GdzH3nmromnG
6IDxPStfgV1QDWkHY1kxWn3nehlpI8oqaBNnSU+639MqPY5otNyrhZH2IFtcuoUQ/NvfVjGONiKL
hREeE/L6L1KPUUKszdLH5bltzRvIauG9CIOKKjv+gJNdbD3+xYSsO4RWQRezKfv698LWP5PfgIiZ
mhpUbmmjzB5HTsjdgu815r/4az7CI9sFCQqTfD3SmjrD3stFsPcvgD/EPUSZDc0XJWsj/SjDsriJ
tUjkO5ia8As0zBr/REhn3iZawO4rAgsno8s/98xBtXj4TAHhvf81DwlY+6pW6gMDGLIS9ZFsGM2H
ABjmn1Az43jFk2LAXSV0HBqoWrCP61BsBx042wqn3vpNGDkUeQdQQgl/uAks5Podt+OolajpjXbj
bQo/G+ROtXwcbOk79Evs4nM3kae+q21MKKQ5KZLWCcJEXhtcJcLst349un/0SDaIZOnIkcdqiSAi
YHLzrR1KfeFrz16o7/c15CoqbpCp6f3O7uvETGCDwEW/UiJ8XiscB51Ng0w0HPhOPqbY0smFD/au
ejDLYw2PtBloo+NQhp0N6aeBHRJdwyvqOCogCD03vuMd1t0Eo2PdmJ2bHM3Y0W5dekw46XpG+iMf
2uR1AEB275PxX/eQSINVaTgFKkaplkUbuw/Vb61vum9lo2j/zHA3TNJ9l9YqzTFA1bPSBEliAHCA
E9GF3s/SDpHXzMZi6yHxi/Ji/oNKkDhe3taW/vn+gdQ5wZkBnzqfZDKKqvVbrLjiqx6rESw0s8px
Nr6Vq+G2yVztJi4Ngd5UZjt3jWV0NzD6mm6lGGrztdeMFKksA0uFGxvL3/66lY6OSSvkvacOf9Dn
BNc1MBRW7a2GzMAA0wcgjqwgTkgBaZeH7G8EWxa0f4vfmBoN2hGR2wG/iTAdzBX5Hx7Gvp8ADkt5
lBi4lNrmW2HiM3bdI3tK/7vWoms/boWC1KDv55shnaB0hYKbaTTm7jZJAfZtEqtznovWkr+7wqZS
0cN/U3etjQ3RLschrd/r4xi/dq3RIyk6Fm9u4Jl/DEoAyKXViSl3l5f9XL0BQSXUjYCRA5meZ4Wd
xMUhllF05YXmiHwjcNQHb4Rlj9/0iNWeUf7FeD34mlRqe9e2iAK3ZlEfLv+KM4eSsAsPHbUbKBCf
TogUrdN2JPFaiQOuWqF/qcdiUunkQn7qPPfb5fE+89hoz6vUONCqwsbVc2ZHMstlK01PRFeFrNLq
W+GH7cFBPBnWSWANv0oUL59CwwphXnbJXRa3tPI1w+idlRcG4rpMMaTfSWMMMLly6ypfyPrm8MQp
SkGRp15Hg4Cn5lxQy5FmiTBHGF2Vil4dcVNSSMhoUCMv3a4Q5Gu3uQChRG3kKfbkG9usXput1yzs
jjPZJ014VMT4LBRF58GyoqfFzue7QBINf6PUZ+4GN/WXjv7nkw9PHVSMORXv9Tn2B6eyjqoPerjg
D4q1EJp5h9brX1F03cJLhK98ZizU2NBdANWtmXOBCYTmRdvmyGjEtdeva9hUG1dJgmufJ9wKujcm
VY3w8E9Hly2uU++rktXtlwLXoJWimvnaQC31KrJb5ehaGEPEHZ44g+l3m1yVlA2E6+z9IUYNvLBu
qi5+MmIzfGoDxZmYn9qm8Vu0x7uq3ycl/nT41afbvOuMm7gwrV1AAX4LDBxSl51/AZ+QrlB6ovWq
949OIIdr3CkjuHoZqsESlT20H5GVwQ4IoRgFXZoiSDAVRNC3D+w3J1Zg8yU6FpEYCRtCNXHZ1vJr
NFNfckSnfqt67m7wALbR4ayCTYZEHq5ZbbFRcnk/SfAVGWAIN++KHVGsW7lq6U6XtXpHBjRg0FlE
t0YFdDShEHWnYxJwJTIn35Vq4Oz6kFrpOhzhChgoSkKbx6C1lVa8Rakw+iIGD690QylvMRyX69Z2
vgyqgrOqnj0rMkMy3Hut2rK7gyHYgEkj4iLbbb9YeRfsbTzZV1j2IDZelD1LNPhfuMVgBWiwslUg
mBzaB3y3Cr4t4sI1qMZjzdvxq4Ma9HrwNH+FHwfhf3Czu1KNnYOSCQxEq9z5PkoL/c4OaSpy9ij7
Bj+seTJCShgkoOuyCpFC5ffEAEH5u9eoL+7Y6sjHps22GPsHr3GifZBGYq2g7bmOpVAxHlavy7zP
8OlFZgTP09E27koXA0xFIv00hKO2qaXASKSIG/eND1eTsflTi1PmT0qRaCsjKLuryjFvsw6DEIKj
uy8NXGHQbLxv8wKzjaSpb6Ja62+qEQA5+rU4MOGjwMOxQWtqzH75ra5vTLwC7mLMD3b0BfvDKBR7
ndbFW5qC7KiMzHrtRni0qJy26NI6Gc5ZSXXlF6Ld4d05vnitZv2AfdTtyUMU3AfKzlyPiEc/WnpZ
3UzR89rBr3k3lvp9lobxmhqhdug6PlnQ6r9REUXFU0u0oylxAUXVRaGZm2tXg5ZRHqUktXaY77ot
rH6FLCVKTLVhgUAIs42e0SxPhHDXgCexhbGqF9EmfyTKLitUC+TRqcAFr4TvyCOGiuEG0U4UYMMw
2oD9wlAbyBfqs4n42xeuuXacTLuqxo72rq1kO9cugtuyzxRue0w5hhQt9SiOspK3i/owpMVXRDKL
dVTihW4VEXbLSqX9FiAIHoJicq5A/XPDln1ADw51wNHUr6ygjW48If8gKoaBcoUjPAL1TE4bkQin
YbaOwdtu+tTothpisDHvDuCHnYs6bDL+sEZmWTbI1dsF+rVe5z0DzPFuhIxYwzj+qzlZBDOryK6I
PtU11ETzBnxnfjdIg7tTdj9d7DutrP1BG7E+ZnaMaHc4MRiR83xzsCa4y7CXIVUZ+HmBZW4THq64
fMhqXQte8Yg+d3sh4ALnYxtsPTYpQKBBojGNy0iWDMcxMDnSitPeI8/1rPqyu9EVV9v1hlXvwA2/
qnqRb9H0vS4czFMV14zXfEuqXJA216GcBJT6TNzoZYr2vz1hTFqLzE3HKFiXsbiNMq8+mEEcHnAV
xkAiS4wdNGv11hs11KlykHxNmuJVl4W/a7dCQZ9HbIwgE6qoqNmV20rN8OeLqzI6Onkd/S1GD530
uqGOoiW/KEv9MCpnvMX2vaSLmlXUc7CQ74MU+9IquSIvMQ9A6NEjL0d8tRMRbvvESjcSmjB668GA
DLOJk5A7RIfYLZ7iDEOoVkWtSJZ2sYrDHMsTSIl77FcwOJYYZ4PEjbcmyiPAc9t7JJnRQUtxXFIS
DJelbO5FUHSPl1OezzUri4QHqQtITUgwzEWratHbEXAaLlk9L/d94Ch7X9G9rYrg9vbyUJ/f0wwF
IhNk0qTuN+8XmAWpOhZN6GPZLsqYVPCzB1/23YumB+DvMZWI620aRP2SEsI8meXxcIp0mfLMj50K
RQ3xBaH9WObdV69Bwbwcxk3jqXvTGFAiByFdcPdjTwnwNvlzedqzZOnT4LMyAqrmtlQlMBtdsfH9
mmQ5UaM1FlLD2Xf8f6OQkrG8aLbMU7KMKhRsuEmVvY2fa7g5mI9aNx2KOAvP1llOPh/ofa0/rGXR
x1i5QDE9KKHiYjDZUvELK22rF65ykIaV3V9evvPjkZRN+BFkTmfLp7WFbdcd3y6p3Vsnqm6E4u67
zl2Xnb1QKj7/pf7/ULP67RhoVAECpib9dB2FhIxgXKinzvLM/1bPU0FbkYPSpp7NxvZDhaTGBEfA
W2Ys2jXCuMi9P1K5WaXpTRUsoUWmF8uHIsP7gMBCOeIu4EPTmL1ovGSknRAk5kGry+uqkVgT5+M3
LhoEH/xt7Om70TMf0thdEi86990obbiceJfHmzNt2A/7pKfSVY6tah7KwX7UzODgwxdYF3n9hDfL
z8t75Nyqfhxrfr4drB8KRzcPWO+gm5zr+2HongPN22ldfIvpxhfFrP9RROZ9ZalMTO8g+ktkxqcT
HEBWTlxf60DtE8xoTlOHi+arI+sF+OMsbk4DsfdpsWqGc6bPil0HbVweyQdLjb5jyidWansk7/vi
6+ZdgPne5cU88+EMJAx1B0YL3cB5JDGd1jO7XrcPvlG/DhKjLuTfxBe65NlTSVd9IZ7M37TT9JDX
ddghjMcFMTsSXqF0naliDICdXBWszc5sJzujUO027oAzyCqXvKuQpcTgdmWNJcrCOBcXvsdLDMnF
YeH3nAmkE+/QNjzKHhot0dPPWoWtjklT6hxQ7a42wo68tQPCel365pIW27xk+z51ep0UbREIcpj+
6VhaIL3YLkP7UDfWJhK/h7baxEm381psD6Gf8cbCDyPBxRiBMTtc6wGNQft7BefO4IWauHgKD+t0
lDgctXhgLdX75moo7z+Qx7AHCpsO4acuqqGocIawZz0k3Xc/lTin9cmq655Ejms8RS/cONTypTfN
X1b3CBFu4VvM6zGfxp9Fr96I4wLQr00GhUlId1soNO6o6YHQCII7Yf2I6yvkv3+m4Y0RXdPc3KFs
v3CzGhOOZxZC3Q+LYE///iGSlYndR3pW24e8uHeHV8/6pRGmDTpgdGffarRpKYry7LC3bqGvrcLe
TeTiCGsyr/waQi80eUQaDSJterPpLBoshX2dad4B6OpqMhQGJbzBBw+uJYbRHo7B9p9Q/BiTX5cP
9pk44qInQoEbpsYkcjObRxcGvlr51qEY8OiqoN4CyMzCQyOrYoeIeYTpeAVP8J9GpRCExMeke6RC
MIaEOqsZV0WLl0kFq091Qyi0uvXodsmXCHNZcJibyiqXDvBsmv8NCKAJMIWrQuaa7RmFpNrOQTgd
cYa49oVyN+JEtu6w+NRaXj8U3Rc2yNkB4YwhgDUJsM5TaLWXQ1eGTXa0k/E7TkjaXe6bj80oi53W
xn+cuvWeLq/puXNJ3Y05ois14er000+J7GBkYsRrHbIm/kITa2OXYAW9ZuNhcZk59RpjrV2uWhtp
9VsDalOHVc3l3zBLlqZlBq1CNk8dkhrdvNktFKHjrSOSY2gG+ZOd+88oGDcLyd/ZQWwSIg89Jipz
s3mmedBqddYmR1q9yP9aUtvxePf3l6cyC/n/TeXDKLMtGmNTGcuhT46jPb5aQfcz07WHBjXlhaMw
u1nfx+FSQUKDqjaQ59nVouc2ftRKlxzLrJJru7PMdYrp9+TrFhS0F6xmSQJnlv39N6IJt5C6pkMt
dXYWEM2VdpeWybFCjuapxnL6kJgTLNCAtoXIAZbe5UrgOArHUdXS+8TPnT+XF3e+V//7DRMQDI9f
lCXm7LcySUqlGadZg9T+Jiu4sPnocXe4VrWiOmhsvTHERmEIwH+gwLoKwubFbIfoOgo78/vCr5m+
5YdgPv0aQwVf74BEn2THZsFc6XKMLlqZHx0o73VwTYP7tuFmd/pHA377EDf7Pn3mGbOBbrTp8D1r
ioXtNs94/vsNnBhd5wXAD5oCyocLxbLhMgu3yI+5a8gt3hnDN1XW1Dm8flyPSHCsxjQvVljS2I/g
SznVXUNNoRzKpeA8S5zff8mEkUfgGAzJJwlG0y3VtFQcgnPd3eSRvTNbfkeJCSUl4V+wb18tvXpY
+ARzRMn0CUh4oA5ZRGcW4HT6jdTGOJdMv0WrmsaKJ780oqB8MirqbWFH+SrM2xYVAre7NVojXdEF
qh4v/4gzR57nEPELgiKiMnPtA8+UXoSgdH5UatfcN92oX7Up0AagFs7/MtSU2067bTKTOJ0u9u1J
BoknO0rPZEeVPLsoHpPkVb22EJPPBBggb+TSGjc88r7TrD9sLE34nTfSijharngJfJqJ6riBzXg9
uvL35QWc9ujsHCH+BOgfsSkPFNcsZvaBaShjVRXHrm4nk19SL+mMzpUMuInwtG93fTk0C32aM9uV
t9C7Ii2QZfbR6fz8qLDSPmvzo612957xZkwV7qxsbqhUbvA0eNYDbQlXcWanfBzTm+Xo6CeUwMnr
/Bi66U/NB49PPgjEI3m9vKBnvh1ClTA7gLXC7ZhnZ01m920WY/JsVBjbSXDdq9TIr+io7ytY7wtX
0dlZWRN/hMIfZ3G2U4LcD+w4mWZFmNv6EkNV3C/KdZJzKf0PE+N5h8gI2Rhv2NOPpvi5LR0/ypHE
6p/NODTxsrJMAEqutqUekS0Md2Zj8qB0J+7UJKztTinFhzNg5mmmFpGd0R0FqXKwldi3to0iJ5+z
OBrtnZ+gKLXtA/QTvl+e6Znblm45HxHUEFLUzuykjyWSc23BTKMwfka4HB9uz8FkG2lmJdVIu8VN
lRVfrDjaXB743JxJxSaxZtSNSHpP59yo6J1avZ1jEy92hpE9isT+HeQCz7/SXmeaur083rndQ+dM
Jf+kNfupaBxT+qAokcEatNiripfQkPSFmHzZFpb0TAII8MOlrMn2oXWmn84MBZOyzjSX61pq+Lg2
0CswPHAX9szZD0c6q6tchjx2p/X9sGccp8YyUCeupC4NujC2vjnR+CboBPd1zoaRe9ur0Tmrmr+X
F3LONp8uYFj6ADmJ1+A45+U5vhmKuajKHNUCH481zL+kWmMYwZYxitQMccak7nCI4eo9YFpZWutK
jrdySDYjlZ+NTrdhbZl0JI+4GqY1BnWTOLSGBWYMmaKol/QqzkUpm4NlISIBwWauztT6bhbTTESj
RfHRBWrkV7pnL0ZR34PsO15enHPf3sYaAOAurTSAGadfJUMlK0xcHnJqgajhuk1g+6+ELbhv/oeB
3gW5DMBN9CZOB5KV1billEwqTMYNxoeTzW+8sJPP3V3gN8j+/xtklvW0SkqvyauyI+wF/GZR2xw0
eYhbY6N37i0qAw/RUC/EhbMriF+CNuX/E1HvdGINTqFVmmBMPRnBvMWJqxw7tbL3/8PyUQnlmuRJ
ipba6Sg0pUaqLrzwW5MObSgVXFOtylqYy7kzanNeJmFnIDDzj9SgylskOqmqDEFoaaWG+euYADGN
0PFwfgf0jiRGemql/v736SHHxVejTMnWnxb5Q3DA25rnvNdlR73uot9AwDoBtwp9ocvDnImpkPCY
mA3ejELJbBPWug5ewcTZHjTNAafUn9QP/ozCXTC9mpfUpogDxx1SEM9Q3FrmmW9ioz8iqgSL+chr
fw127t1LX0EoyB91qB9g5CObPw1DHO1dsLVUrBKBFFmo4eLahgASUusLXLdg4bSfmz/A+SlJRgAN
/vPpMudKDl4OWNkRtJ+9MdSkxNwsVddwSJcIREtDfdqweiP5guWxG+xir8XCfLF0fCoqLzR2l7/q
mXhJPsfzaiKjuOQGp7Oa6qqRmdnV0VGCP2LAQ6Hwed/ZVb6TvScW7rFzE6OsAAp4ojvQLzgdDQpP
QlzuqqMBA+HroDvDDu+WcmMUjbOwXc+EMwgBzAyZncluY7ZdoxIOcj0yMdg8r74uvkEs2dstlrLZ
OInpbwJk3xaS1s8P50mljtrlxFNiH88f753hlZUaqMUxFRSCXDdcWa36zbOfHb1ad6m67brgDZbC
a6u6e9dYcoaY8reTN8/78GxNDAumttYUoj5EgtRN07gOzOKo9PYv1Ro2uYFLc5q8qL67jrTrXDZ3
oyv+6O1LXVUL5+NT/JuK8DzUdR5bk47QbNN2aYMtYCPEUenMbSHse014wz6oTWPV9y4a3zX4sFCN
H1HzWxJVevcFnc2cHYXIisEzFi3l2cxzLN8raA6gSow0ta81HD172T77hSPbK3RgNn5qbGvTu6kT
4z4TEFD3uDGbqDUiJmauakPtzDs3UbLxKoqHMT24RlM1gLWceodDqHLUHMVMN3pYDoIAlJTOhrK+
ki500j5tWnRkaNSRuhBguKhmmxbkrtRB5UVHraVAm7bI8SnWC6ChowjHmwyyaCy8hYMyXQ+zpZvU
WNA5RVoTUcvZo8CL2mzoLMZ022zce8ixHNA+WCrkfDr5zIwnB2BymjXkk7NRfEDqvhPG4ih7vBaS
WjwEroiuk7pbejlOazSfDyBwEkCHap42L69DMQ0oJjfiKNJwKyVi4egxvZpuUAC2Mp/8IS8Ol2Po
e9iaDcmph4Ohc18R3WZhLY3aqIGgJo6p7R3yBAm90ugfIkXdOLK8ovwNNcd6jSoLdVxMLqCz4y3y
2rf1Yj/qzOS5nTiDLvfU5NB1GgEwVrV7rZTiaKeodG6wdpismd0CeJosB7W4Cruggt/U+/Wu0ZSk
3VTmEAGYou9ZgDuKujsY6kWLGxI8kGvMUT0TYJprfcON0jDXBgAK7/Xy8n26gtgQPA7ZfHgiTWJy
p79ZN5NG0IURRwO7C1XjtQ/ae+UgjoiB99Plsc4EKRTkDfIKbB7B0c6SXEVLg1rVe9bHqPNwVSul
/is38fdTwsydapnupvPQjG0oYT2IqBiOl8c/d8AnPeGp2cSvmEdoH0BtCd0yPqZpFmgbQ6T6zpL4
eN7wvOo9gKFh636JZIVHtBRD1v8Pp4PrkAQOGi3J/nwBJL1rO5aZgOkE46qltDgmt1qBU/igKDuC
zz8KF9GmBreF8TEZI1WcT3eS2zp6reAtc6ykoflrfwzSEBnswbL3CtjteoWlUrLwlc/sKMD4mNO5
4Iym6+B0R/UaGU+QjvHRTzS5UevyrybK69b3ko0dA2u7/E3PhDY2EmQ2ByMxYOez0UZ8UoMRu4Wj
YaR/EuldA6G0Vqk3mP/DQJhtTWx2ihv0K06nlQINRAxTi494tvtXchDmPb7S3TVQRWeBKTr95nlE
szB9dXmZqVMUPR0KCeeY4vcQHz21aTaljYaqoEKwkOufWzn4G5z5qVOH1OnpKCQLDT3BShz9vO5w
aPe55xKgTbUb9dvLH+nchBARoSmJyvZEajodSq1cDNA6boXcI6UGRx5gO08T5d9HccAx0WqdikHz
u1QgwASA054ugiJA3wxj1coGVnl5lHPLBlSAIALNiebmbC5e6yCmm8jo6OV6vBoG9Hsz8sFVONrO
vy8bCQkdnolgq3O5nS5bkkd+H7pTUpeoyb7UFP1KT+1yd3lC76s/2240vdjYgEcRl55nBwhLZH3Z
RPFRKS2kNlzpomqc1IrVrXLsLKNVCWcWSIAR4XjmBgDHgbFj4bAiUoZ7qE7XjarWw6EPAnJu2AbJ
96Z2BijAmGqIp3HUxGNp4AixNxJjcDculpTJJonD9HaAHTzg82RUIVJZlqKtYeVm9sI6nvlkkyj/
NDdCBLqtp+tYCKtxwO7Fx2C083rbYPhAIWcQysQK8J3vl9fzTPz7P87OY7duJVvDT0SAOUxJ7qhs
WZbtCSFbNlMxZz79/ahJW9SGiHMnfRo6ja7NYnHVCn+gaY5pMx+WibbVKtmC+ZrB78AkOIDEeEj6
Dour3u7i3mtEmkpnVW62QFkXLjbKdRUmKlMr5marB6SrnQG4L7KT0Xf1KYO3CWZ/jGVxExUIe+7n
MbTrYxHUbX+FF83Wh3dpf3lkWjwo/31sTmjodTtwz7LTImw5ebmqCeF2qVSXrmIgqL0RiS+kWZQa
0M+oOAB9rp+2iiFMlxavM6mHkyJX2PDZ/Y0cS3/TeejcTnM2cAYf5Bq4RpkHvk0DiWH0md4fIPRo
Ywztw/RU4rfzIAql8OQqGHdOrM400NUXYCwpHEs4A7WV5n4Q5hOWyrPjT9ViA92GC5elzvYpU1uA
/J21EcsvbgnakTY3IL1wbXlD/9SeSo98thzNZHGynmOBW8A3AbUNNA3usROiS29t5FKXTjmoNFoJ
C/aQePh+xR4pdVsyleTU1Yh9VrIGhxKWCwkwzgTTRm198fH+WWwVCIdZm6SRNsLJDAC1JfIp65AE
Uazith/7g1kMmff5N3zhwgJN+cYphXDMsOj901FNoA3Q5elJD3uU1DWjOgz0t7YqhksfDlvIPA/w
xUJjfL8M7IHWFPhen8JALY6JpTV+3lkgL2QRbkT5y0uRd3M+6DGvc4rMbJXBSEV6GtM58U1n0nby
HGhu5cDl+Xzz3nZnfaHQAEEhlyRGATH9/rFQueuNukxS6nb1oZEcROv1XWsmjZ8l8lGZgNKM9UEI
4cm9et3LycGW82rjV1w6oP/+iNUr7EdockVJlNAShNmEqtVoKnXdg56OxX1dBP3GBl+KwSCRkAan
ecqoaPUuA64tow3ZYBT4vH5ovsNgeETWcBd2xbGHu1fF1uHzjb5QT2kWNf2SxcFJXSc8RRoG4VhZ
lPVlCRxWCxCrkXo0ndQC3pMRz74sRX8CJOFzbuothdKLG7xo++n8CPKh5d//E3NkJZDbtDfIH/Om
dbFbgCHRpb6uVTcWO/75o15eDHFc8pQLoBhUvOIyaKP0lBYDDlEhvf1itAefLmZ5nLLI2QhvbyZj
6zOMfRXKyWgOkO+vXucIXd5pkWs5tQUSQsexoKvqzkNrMj6diklzu1mRx0NAP1B+olE1E/Brte9v
lGEyblF2ZL4r2fGE34SDngJSk/2fJBDBFeBhE0qf0bbADjNJR9kkiKts40K48Lkv9xWl0Vvxt8bX
d0gKJMZkJyd6Zp3b0KQ/zs1Lk2tbitjLPnzYJ2LkUoABW1sjPTRDMgfIoclJN9BvBbniFjn+NE71
u7Wp8eVI2xDT/Dii4DJGNR5tXIgDirwm/iIXr08gpBImLtWoYZzJTeyhOYdTSAnDGt1vZbZHX5mV
eNiZTN0R5JbS6SXUK0l2K2i3lgeIIqBBI1eSfoZ9I/39/LRe+DDf7f7q05DAO+LxICXAyNKZnr56
b3SlgdC3cosi3l3IHFHTp31qbAleXloYy7ylELYwRliLmk7IAEfIVlNoKfrrGEaZH+Pbgx/KC/I0
ftNn5zRXHzRIn58/8IXgR7CX8WgnA9X5St/HAlxSu1ZJOW7SCMwb9sroZXpxKGPtR4JIDrI14qzE
+UZQuHBLL/GAr5RuDnpHq3umqIPWTCMtPVE/PDWS2rhBn21N/y99STQX8ZlA7+AjBW5U1alXDTU9
NTl9Q2801OExmWJGZGkAIHEj07kQ5+jBLT0bvidu0NUjlU61qPtSPECO9MHenS0lSD0AVF/acvzP
AyFCm0yEW3Ah2ACsT0vX2sgZmOxfYoW5q/dR4QYRIv3Yamycj4tvisaoTseSvH0dTYsk05xSYSU9
VH8aIngInULeuPAvrQHoBEdHTNHkD47kdRAl8Coz6i5Vr2+aJBdPgi7VxiprvP/SUiMfZLRFP31x
Hlk+wX+uvbSlim7FxD2PGhKUW0kKXqtSnbN9hdMoesVob3hBlSSN1/YYVQllLGvfzJS43htBNwDw
nycZ69K8FPqOSngqH/uZmtGNpsrCPsWOo2tI8zI2P31BUNMSe3DugqZG6H6m7jliQy3H6H60C7AG
XQ143qpW/KnmML4z8RJ6nWVn/ENBUwo3DKxya95zaaPBDyLKhu8fI8rVGR2gAVfsTHiKGvkrvivf
jKLcsiK+uAYoEnCgC2x+/R3k1qAPPZorp75jGhKUju3JyBts3PKXvm2Uy5iIQq/hdS5h7Z932TWI
hhjAo04ObLD7dhKRRO99HG9MNIbmjbL10qeNjZpGdwpMDx2d94vRWm4wu2pZbJZ0Lw6bYG/mceYa
sE+vuNTUjezwws3MVJUS+U3yVlt3Ro14sqRJKcNTYZQpKAjDKmBfZ8skRnb6wh2koH3I9KCrNha+
tKsko8t3SHhh8PT+QUtIaJaCECro2aJBtsD+raLQhrFRu5EKXLrtFmXlJQ0gCVsb0w0xeQ2NZnHi
K9jlBM25NX5Z7Qg3G6Z96VCPttP42CZ2vfEuL+2twmx7EbVm7LRmHnTIwRYJpJhTmZnPcjOfszj2
x0p6bRYOZRJM2kbYubSnvBZKC7qOCwHv/Z62jGlwvGJPszF4JfoUbp0hsGIXW6CgNRv6Lb6BRGCC
RRahgOVaraQo09wXUnpqO31voi6RNRniOs6x1aTv0Da/Mmbft5G9q5KtwvHSRw9kEEbC4j1OMvl+
6Sbkz8YQ84VoRXGV4mW20zEg232eq1zayv+twpDi/Sp9MjQk6qxijCX6JHH8g3W/BWTsG4fk4kJ0
Y2CmvCEhtPcL1XPXxXPd4rY7Od8iG+WdDpHR63z+8fkDXdy2f9ZZBZY8RmrZshsJfutsH8wx6U/Z
UAQbJ/DSxwasAcV8Gux0LFZfNVACawwk3E0ByKIlAjjmURmq+SB3BogVB5JYFWmRVzGA28c0KV8/
f8hL0ROiLjRdA9sdkpX3m2niQADnGjfbUu7OU2bGOw2L5qjpLK8Vxf+jegKrBpCE7iLUvNWz4o+C
/7SKTbOSNPjZpjJmZ3VObSs57cZpvPRc5OmA5Wml0S5ZPZecNEUrJVxBeNhfl0H1J0f4xKnFsSqV
l8+38FLQQhdKxk4VWOkHrIGNfHUw4vp2jGvZcsc2G3/i0pzdqIpUf12S+71qj/+fZAFoE1LIC7Di
wzQQl0i5UDrI/ypDILdURsvP0lDfuAku7qJDmgPfjFPyhlD55yKXU3020CTDEXVq0HIR/Y+5jk45
Aiae2lcb7eBL+0ifh0yTVhqD81VnKXDKcWyZZZ/qNt/ZM7BTs1a/Opl+XY18CwjKbaHWLwblf5dc
Qs2/z4dRhRKaLImA0WIRHiW+WrJwm3bVvhYy5XcaG6dRK5/BNeT7Oav0DXbFpWhGj5JygW3+SPYN
a7NsZsOITiCPUVQdtMAzuuYcONYWdf6tP7jqKXBQ6JygssbFvnYEwY2QdorJUnSZ1X3eBPYDdBEM
HkFOFIeBev1hSgPZgDprtpafYwgpXDufnF/G5HTfh1Bv7ts0xXdTQVLEPlkGekcDnC+UXZXEjrBt
bbTORbqvfVXNmv9d3I71ma5C/E0fkSYq7cHwhaLOXxNRt+cAb+ufQAKHgx7a0tcmdR7CwTCfYk1N
9o2Jqp+rCMYs7Fz8BTx6V3lVZtW3gNKbn1WU2b/zTkQnWe2TK8mp4RpkLcwRVwTqjGZONXS9j7DP
qCIaFFuvgZKG3+bYVKKT0kqy6SWwJK4lLervGgmlLqSkJufVDMPiJqgbYEpFGPc/dVR3Wh/xVaXc
tVofvcRzo/11aFaJk221Q3UrVbr5s+7HDin7Mp0fyiiaCz8c9AiDQdiv8R6kGvc+HlEbhfqFz5NC
AVIOlwf4izV7pZcbrIRmKzrVQ2XRFTCCG5yN632kDv2eNHXLZ/3CF0o+CHvuDcdFwfn+c+nNRpki
VPRPEqM41xGUECa2qcnsHKIo+GUITWzc9VsrrioJxMK7ZjSBvUrqkHpaZf/lCj3PWpmgSTj+nUT/
5fNgfgntyDPygIvuyUIZff+MuWgn4OpyeMJ3VfXaLvnadNUNHJuvVqs+TbjANqI60CPyURnb5ZGx
cXFdiAf0RsGVoM0NuGTtQ4Ql4ZSKqVqeeAp3KF1Sklp9sTfHfEvYcH18dKbTBmwCGKCmzHW82txB
V9pJggZPMVg+Zo7+UtjiTi27AqzClp/9+rGWtRB1AxKBKgrNj9W2GhYjPqe155NSz6UfDBUE/QYP
hjDc0uRZfvW/UY6VdIok5F64Sxac7PsX6IDuErYtxlMqm8FDZEz1tCudcHqGJOAMB3CB+llbwNee
Wg3tlsHThT1lUvvWkAG0/gFjkpo9Gm2YEQIGDvCStR9zFBolpb/qumwLo7NOUJcnXQ6KBvCJJtBa
w2MM6EfMDk86VCjlIlUWByb1aJRtQYAvPtTSmQGRr1O/rLbUyLUGXXx7OKlZilCikTMMtZPWulLz
pn8o9Gojo7q4Hk3txQsWsM66KoPl1IzJmI+nXOGIJFn1VI+oNsyh1XhF9F/p7m/b+L/V1kb1RK6w
yg22ESzFb3sMwn3RDeI/ftbLIszyl5QUYo2xflcqliz97KS8K6ee6ms0RYZH5ggpumzcJ1viCG+D
6fVHoDH9XKaSuDmuNU60SnXatgbpR+MxfdJT0+rQ0hR43VX6ZIcH2Rwx9g3Ubsh9yYzNl2lqcIKJ
yZjpjGWVeVOXpvVgdYb0kKAD+KTISN5ADvpmFU3oanjTi3JG0Kv3Ahgat+kwWRVEKlxfPCO20NnG
+6R+TpRC+9HP+fgIA7/4KyqtEa4MlCniqlbR8siUskK1NaqKP6ORoHRnD2mh/sdCbtl7FHXIkglC
C+/6fUQYtKGeEE3A59mKu6ckE4WEjL6jdxvv+I1XsN51hMspAYzF9GCNZWtxZMnTRMwnHQXT1F+c
f/8UAw7Ru0AamnzhsHaVz4wllfed2XXdIcdlwirc3l6g62mm97LLbuuLC/mEGXYv5nlYzB6ds5Yj
09gFIMvcAENdT5n76MsUIhHqptpcfZUKPUyQa0SJY8dE2vqdl52cHR0lopGZFZp6kKzMeApH9t2F
dF/oeyfqi+ax0Mvgapq04L/2Vt62Hfw1g0Xmt9xp77ddkxFDLORxOpVBirHj1Ctl4rMBiE92Q4Yg
6ec396WgwbSU74tbjXHx6jazdRhDphyMgECt+FtZktbjIT8m4U2aZp0BMFOqtyiZ6/RkeUQkLJbR
NLcoYljvH7Fpp9qKm2Y6xYiMIn2YHjRzGdToZIG4uXsMOTYSoksxH5gugfhturAOjXkctfglTzxl
1sxuhonCme68s1H3vWWOq5O8VOhgKPhwFi7N+wdTrCaAntcqiGbMntzOyBwHO4zrbxr+2UuLN/1X
WRzJaPtu8pY/tC00QUn4tXyIw8ckv0VYwM0R2Gjj59lqzrH110Ft2y6/m1AmJOXUdPdKlO4/PwQX
tgcuN1qHKB1yJ65FHqwpRy+yh1KQRLV11al2cQydrvE/X+WNBLnengVpzE2PZhf/ZbU94FjHMYgV
UB922gl3KiuUzsSoJqPX8e9mr7fH8Qn4NX8IskL8GCqF9h5sDogWc1Hf4kY/V8eIQ6keYe9PqdvL
tf4lb1NEdLUpRcvITozFC4NJle7lTpR8rYe++RarTj17Q1LLONi3XaV5dTCXeFrYs3KtdHJxpYZm
8N1s6PODADTbX7FZKn8to82e+ilVv1jImsrnBNht6A+9bfa3bdRG/TnCgC7xA8mge+cMKS72TQaJ
ilbvNM18sSJP96BqpGdlQEjSterZKbwST5DBU5ty/K7kgxMdGwkTipPT6u2BIzyYzI7LWIHYZg73
koxDC2YwVlR4hT7nv+raro1DWdvqsCuGqSUwBHDVEffsEOnLSjX7KUHtrnxqTKSTkZzXbkAli79J
q5rCV7Iy/e04o/Q6oAuPMYSoO7xkNSP7juCsjHsGUCPV7XC4iPa9XaNSEJVlshumQLzURSHXG6fv
A6CNeEAisZTyC0+XmPD+XOCvXk7zaMzQCWt3kqu7UM28OQUGnFk7TbtR8kMlHtTgpmthodbNATzn
TVKNXpjhJeBsgQg+oC2W34OuwaLjbcOCcZaY+U9/I9VCyXHmYDpZk3YVSZ3rOId6Vry5io5MS70s
TA6CyrdzXsY02FnDHZrBR6Uy/ZJxev41DSt/sE1cibamNsoSQVaf0GLCy5gIqvEybH7/0zKTVKAJ
i/nEUdkt/c8uUXwMdqAINK+TEnopxgCDswAe69eoQBZSBnxchR7GJq6s1Ru3x4WfwwBgGbKzXcvQ
9v3PqVBXL50x00/BXPcefXrdm+zqHtzD989jBxIMH58cdBHOmYyiDRprq0NS6FkK5LfST8osawnN
F7tpPcXC8s8DoDG0RyfOh9sMj5fvSVAGy0C0PzvJwlkZcTkPpLTBw1Vrv2AgKKFOPqlyR6dYe0qs
ofK6XNN9odM9orGEgDScxMltxNygMhFKfteH4jsmXfbv0gBJMMpWY5Kr5cVdFYjwLimixm9GXa78
HAnpxyHV2gMX369g1MUeyFSPopiZfKEZHtwhr1Jckw0hezr01hDxdSFkZiJ0LblFGcZ+YUfZnabN
410pqerRkicz2+MiMu90VDD8SG0Lz2Trv+WFVfuDqkTIaWEyg4hvabm6pOm7KDQbVJL60bO1gdKD
i/g+njXrnj1Sat8J4qFBVc2YToaJ9LBrdVkY8gdn+A4Xpv4eG7NxA6iy2alWoVNDgDY4O/A1MJNA
X5Djae7lqZweWptsOe/n5FBVmnntBPrymYyjh3R6e20amvDgxpVuG0C+Cidr+mYzrb1R6jzfCRr8
lYv5RYWoR1TfV6GpL6KJBie4n8ddXdbKzxzINzEqnprGVejA3eGOiFKxyBIeK3XML6oUlp6NZcY1
SM/gBG/dxj0yag+hnhu7SAt7z0w1bHj0cpq+V0oe4LKUd3e12fR7GmfT09jFrS8yixF3gq6BXtfE
1aTMgFQUaMTbZvUlifpgX1dUv06ey/vEcfJDlmJKkxlZeZspQba3tNE+to7aHmgvmefAyqWrpEyU
W1LY3ksQKvaCoJF+mktDrsUl6VdEFYLfolJUvmS0Gm41jlq9EPuifVeX7bdiSp19mEj3Oe5Nw3Gk
VfdLna1Zd5U8T2m0KaxTyKV60uzpTy4hBouFjzgjxmyoXmQGSXTAanHySm3JHhVhx+khzYWAcdTL
DF7J74QflP2s7fXBFM+zORXcmTFd1boXaG2lzt9ZrUNlN+p49iKoGN7IVtHtRFR0dwhatlvo/0vx
hIY5krwI59BgWWUIUaqW0UjCfTJ79W8U0KNHpJs71txoH1/IQGFUkvECDoLVsi457Nqeogox7JM9
jIpra2ihXKHYA3LQSa3Z2FHUS09Nk25NwT/Axd6uOuI2fC+Tge0alylLwD+DiquuhAoiOoNs4XZM
nbNVlTtRPY+W7ht55ObBtY4f8VCrR9uMPaBhGwnx5Tv3nx+yyvsxanfUQdL4IQsatjrOTrwriv5c
QLxZMhqrs3exiuKuUN2mVpCPtPzIzr/1kuZZ9U9p2kKsXtoaRvE4btNdQ/hxzVesBnmIijA0Tuio
G9I5irIRZGKZBoonOITjDvvREv/YSLfPIep6z5LRpOAac2mIcHOTJu1b5phtQjLl4NxtgZncGrRf
OJ5LkozmKsjlBTrx/rrTVW7VNIjNkzwO6aM1yMp9aUTlcyOmfAN6dWEp7rglUQY7BG5ytZSqVVYY
TEI/FUkon3NmLHuU63M3Srakzi9drAzEYDAslO0PFKImywlpGIOcEiL6q64k2skZU+M5q2vxkGvK
Rlvh0oNBuoK25vCZfxjBlWIUZS6lxmmQzMBF9SPeNUqnHKug22J4XlzKwXYV3A4gjzXmZBTkCJ1h
6if0Jwtpl46WHJ9bZYbBVlqzFm1M4i60UGm7abS/AQvQfluljZI+0Hfode1kVanm7GOpse4mqVXa
Q67EYfs9U5gT+dbcSoPfY9Py+nmKtB6Jk4dhCkO/GFQbJ2fNnTXJoXHgzrHocoL+wQpR1cwztXRz
JzRd2i/Q/ov8bDrNUW7hD24ElA97vaz+Js/HQJwO5CoTzJfZVpFgXdnqRX2UnWG61pVZ7EMTe+DP
H/TCUkvTmVuCCwJRh1VTPIzU1BGDaQOtS4sbIKXKY6MMGmYzGAdvJLgfLgrU/0BbLm14DtGHklWe
6p6RahecJrrJvoCe4Ec9VNkxpwxKrHzKXbxe4r+fP+HbhPhdmg+liDAD8oRrClGpZQv+qUAkQ6/D
uguCU6V1OC5Ycj/Q0VUIjD6wCvwXq9Q2XyrYy2esWY3rpmCm77dGGvV77GVoDnZCjmNv0jrlK5Y5
Jj7WcWiUPhdTp3pDlIWPtcG6HmQ7xwZjWaHPmpSpQK86J1/5/HmWYLV+HAeNPzixIDZA579/nMEo
lUZVSMrDoWtvIxmORRdY4/7zVS6cC/jzHAoqSfpL63NhWukgkdNI8M5wpLHN3N7x1mjGCD3eQJC+
QapWT8RadPUXzDcBZvWC4sHojWyW0Shijqnjh8cF5OWd0SnXDq2NByVISC+TJKkPvZo0hovpjHlL
U6RJkVau1M5jNll9m5SOv+ZB/KutO+17kkyz5ocxscUPohy4aCkAr3mBQBifCk+0tzr+t4iqz3Z/
roxaPlp1pj9hedh+VYNW3FmRMeKfmLb9ntirBi7k6hj5IeYoOKPHIbUMVtHmVS90CSQj3DF0TXXR
3U1aSDJYarXyrUTttPGaOtSjnY5U/e+ol/s7yZGmHx0eQ4YHyF/TjzDzjQy9cW36Qp9BQfQqhieM
ExBVy07FLqbwpcTMrrH96y03qy37rkXbqXfxcYeLN1I6vuaGVT+hSCx+dxnWjXQe8s6dmW68zHVl
nsZhwFkJ99vqVCYiPRtIGBzlMpB+2CIaTzL6UHcOehVbChXQRj6eWPSTFuEwAGCU26sTq/fIqiSa
I865GFAslrBU7ZP+UDsd+FbFdq4lDH+8roq+C4KCn8rY0PtonX8r4jj09RKXjrnQ/xSZ3fpqXQ7s
2RiiQSIC0Eo6Cjd9ixqdMkdnLWxQ1Abgs2egMrq2HVfHVBQwk9TmTpM0lOqyLLqNI0PZyVH3wqi+
uEuT6TUeopdiCF67lClWg8bJPp8kHdf69q4Hke/jU5L5UmfczIFUuI6UossuaKqYnfUlkObRV+cA
TEJmPad6lvupHdYHEzE2Ny3laWcUweSOcdkfGqvEUQwN/ruxzBTXyRLnLrHH2m/tgKHGoJfhVzsD
BeiiV0s919jJkWJKepqoSCRXymX6Y1Zf74Y80nfhJOiFmT1EWwAx4eSmnaYea6x3HwUg6ccazMS9
MmvybaVF3RHxoR8FXcs/6TB03pxRqltDPv2MtSD1w8yojnTmy31ty+EOJnR948hzc4Nbq3lXgHLa
O3Ol7YHGG7+GnGaSZCnTPmxC2vqNWnqGKIddji7dk5Q0HW9xyqBOK6J7NJzM3vVqaj9XMk1FKzcn
NwuS7pax0ejpXZP7Ms24fVbg4IMntLhleHoHVExA8rDN6zmTJ3fS9OlVsiOEJELdjNDItExvLnLg
r1ob8hPgpkxBUB2iEtZipsr5rSlLwu2VMHL7NHB+R0XWP02j0VF75dg0l+P8vUwbCQc1udRfs1BW
zqpeIRrZ1NNZTVLpukuH7qaoWilyu9jsz50T0vkJFTD1TYuYpGZ0NPdUfIBkuRL3wkZ/3C2nULh1
kfJ/LLWO5bfYsvpabUsPTlLZp4GxyXPtLPlnYBWTny6Wk7NIjUNv64u1gZpg7Qlr7sGaa+ValEVy
nHT+IwRs+KMzqJa7IFOerLQLUUPAGWCR9pJ2BEnlb60TN9zWaoY7qY3ik6nM3Q2AGdqAVcdHok4D
lk1W3Ju/cRozS59mlOIHjorFcI8xt+sktQrlxkr8bggEjk2ieQ6QDXtppS7zsFfLn8YkG3azGoz+
EPetXxvgV/CnGue7IIzLQye09DhIQ05wMSV6PvJMQKZrVJiKc54Q8LweTU06dd289OvjerzuoyQ/
231WqG4KAmZYWBGdFzeJ8ydPwvZGyebhbMzhU2c2V85kE/DqyHFnoSCEJM+9C/vP8fCLDB+m1oZE
1gfPceWIe0fkEXycTD1TwT81OjrKuUgkDjE+yjN+09lMty8PTMU3miw+6cwc3EgyYVDWRPq0IFkJ
85aj2QRHS2ksV4vkn02aJ54YW2s/5Emw6+b8Je+S9h4qjPBhfhz1FqhwoTmAlFsKYBFpt/qk4vKS
sJA0xOMNDenhVIVgSJqgTY8J7WE37voey2Bjzg90peeXcMhv06QgAuKogohS49yKVv0yhPhgO43z
opmTsVPwu3f7zOmOtBHEIaVHgS5n92B25n+diC8cMIY+ELRwsUG18n3eYfbmqMXdRJLUDsEBfacE
TEMmHxN0t3ZaW255TX4opZb1UP0DZ04aQhL+fr1IyAyOdZIys4qd26wJf5aToniq1Kf3ekjs+jzh
+bgcNHBoDygNIW/K2On9co4TS/aQJNKpqmRj8PQMyLY38ZGknhCDxsJBroTPny96ocyADwTmFUTc
MjBa7amWhxNwHjKfKXFqA8pH2aaupEMtv89Btl2PQT6YHnUXEgN634/VGQaYsSWLdyGjfHc/r8rj
SM8zAVRPnCExNr4hhHaM7aneaBMpb3qQqzwPFiHMErAieIusnzYtSikaKjzUZNzB/4xUjfsYp0kU
UILpQQoAnts1Klk6Shg3FbA2mpIWEmHhZCQPCcNoIgIzCvwD1R3p0eDNkm3e6m033IVRHF7jD68f
QqBRL5SowZXicK8sk7gjfYzUy2NkgAI1K2+gaijHMK9wb2wT5YwdnrMfO8e40bmh3SQaJM8s5/Lo
lA7yfUXY7kpbFaofFk4Jjs6czkmxhC4rQcOY1MP8Qf9b4u4m3XRiTdp3dowAWmEZBxPW4mPd2anf
z7Z9GJuiPhRaq8HSjuSrOJC1PfK97VGj0fwqxXF+3zMaux7qDqRAbaBrV1S2Z8wBY3WtLE/cY8U1
wrH2TZRGJjepMx9QxquiXV1P0xGRo35HNfdH1obI5zuNb6psEld2O0U+7oTGsXeSV7klCyMDrb86
QWe7cwJwjwzWOkhm/xpqXYzdOblEVmClh6u0dK5MDZkaoadfc2vqjkEOyaW0axxQQ2jmYRupO3Jz
7coBI7vHlXDaNWKcXCWc6n0+a8Fh0vBvj2aUHXWplD1DalDG0mbhpW0R7uskrdxUKgJfMYY/ArWV
qy4sqXtxM/NppfYnbp2mORjTGN0ZQ+7c2spk7hSHXjf9dqrIsB3MuwDD6D9BN/+AjTjgUmNZ0rk0
Zxzsc6XLBxdYakwvOBp9xE1MACSzAMFnIpXY1y1NjLC3fccpbBepOOdPnFrZq50L22uDeniuMfzz
M0stDn2qv9Z5bM++KqzsVz20k2eUY/BkV5L5lclW70sKWrlujFTGXYQ1qAe1OEDbN68PlZJyIaZm
7E9223poAzgbddvaWgilWSaRfGbLAInm73o63wPln20QIOcGAeUfjSFXB4l0X16Cy/SqDIaau0OY
1RqEIYlzhaGK9gf1f+lamivzqrLKxHLDJtJ+hXK69KnbZJo8e87iI/h/6VffWEL5Pot5OToh3ogb
vY+PIdFalD/QcgEto0DCeR+HsxBgHDlCdB6sFsoD+jOHsRCyl3RW6ooOBl5IIeAldhj6xShHG9fA
x7qX5ReSLcx3BaHL1TVQzAb2v6OIz1JLkyevJeUOfu/fRG22KP7ax7LIWvrl0DtAIzL5Wz0pvMEQ
jkKbnrsgrnuGXbX6RWvaeABgJkWL43UWYIkgmGb8lpE1+5saVaPADkKHjw5ExgDKmcsKHfwBYZK6
wwUA0VSnMHZFXArNS6XFSqqXjfKs6VaGhazFMNVNQm3akzfbP8ZKLcoDg2Sbd9+LJxhkuY2UZBP5
ZjVIz0NK8rwbux4o6H+995Z5AbpewHIgsq9Vo7jDjHkScXauq1K+N0q1/jLHTjYxWZRy4Vsg3hnl
BUPR+yFMYGSZlY6B/+c/4uO19z7BUN+ftLauil6z5+Ss9WH7XJldvuPjKDcedd3IhFTKacJ3BAIr
Cu3reXzY9bS3gh6dtiGQcreqpPKRv+SMt9XyKCzcw0NLtOemKa2NWLBOaZallwig4vABNWQNrrUK
OvqjiVybxudfU/zonXob6vVdsAlgvLgUYEkiDgpxsNje72WWIgop7BFdEIa9x0mFRyRxHXt2H6b7
pA7lv5+/u0sYaRIInWp1AZ2Tsr1fUExgueoGwb8UP7Q+ss5kw7dxJzNEDe6DbPrdZiglBYO5j+fx
pp+ULxs/YDkd/yYzy+YSnUDzIUq9dPzf/4AeP0y9JZ6fjKB10tvcaNNne9T7AOiM1fwJ1QD9kz6Z
Ay9iFot1rLnoAw0S0xS9swVJe6xuCSisT/Tbb6I1SOSk2YIG1fvfJOWjpk2mJk5oDloTFmOoWmCZ
OfVbkjMf5kvLSkiBYqWDNhSU6dXTRyn4sHiRe1EtACdelUp5ei2QbwLwI0q9OhdzbIgvKIo5X+Vh
juedkiSlTSZV9F87uA2py30IhycfqVRcOv2Ssv/8DV3aDC6vBYRN8/dDn5SBe9yPAfZDcR85nlSW
uju11Rbgcn1fvG3E2/iKViyf22r0FwslVzGyEacG74cvuC5Y9LB1sbPsaEvrbN0+X5aiMAFOY9AV
o2/3/u2aqsTILjIE5FtgSgI0piv9H2fntRs3srXtKyLAHE47qilZwbLlcELMeGYYipmsYrj6/6E/
4IfFbnRD+2xvaOBqFourVngD0MYEQaHYpbHd99br9S289HALhA19JvDyZyVYGlh1qStWBJpsvhq8
XdwKQTlOG9nE443FLoWQPxdbHSk7kP0cjS6UFt18o0+8UQi/UxFkYgMC4UbhZVoXPl9P5xaCCQvT
6zdC5o+hAI5tvZ2YvDcPmB7ttJxsEL0vLrxt3JJpAgNrq2fyQQM6dYtgOjpcU4GcaVNaNBdnHePr
2fCfJnZP4FHp0q0L3K6hTQ6to/iU6sq6c+ek/VYIx/2hya76yxwiquS+iU3roU1wJd9ff13cKGdP
xXfnMvS3AHgzOluFYelm+ujTKzqpKZ+3VRGrPfLE7VHGtv2Q1on4ohe2PPhjVuG/rcbHsnbENlBx
/ThPGm1Oc862pIDNtoJ3SpMNuvMOOleNjaH9FjCYuvdnOHC1oeEhWMf153nWzCevidMQvDfstNpF
a1Ymcg+KkMNSALNOYqcH9GBJBGix9YAVPzTPo6uLb3Pbeg+xEgKhQMDim75LmdM7pdjToNMPNZOY
fTaU1r8pEIBXc06rx1n42qPW5epYBN64G+ke0m5xjQM9r/4L0Pd2qylVbLNJp4c8lGqnyyk4cm1Z
G6OzsWpEvWWP4WX7nzK0ZCczIMssW754ka/TRU4be0c/xf+KRfv8CQ3I+otPZ+Z5pjWLkGFl3yVw
EQ7MiKYv8SQlQ+RJO1i9nHYIRjhH+hOvkcTQjWHQM2SzcdNE3rCvK/drJmgLQVPLt2PkFE8sRx0l
zOZV72R/sNGYuhvFaJOS6waip6n13Y9yHRcMumiFLZododa/C/KUQnBqc3q0jrMziwb5mUm3trbZ
awdXm80nH+/Og2022lFDxCfbxirr2k1Q23St47m+EWjPowQHkQQDcRqC05nUQhZrPaVvWpwSbwR7
72ZAMZiKYXSOpGSlbs0TLlz9BphgcipSRxZcj4YzmaPHVSOtNhjTjovw1S7zexz8HnwteJinea+7
ZbEJpES0sA39dr7xvOeB6v36q1u2b5I0lwESQGabP85xqW+A9P1szQAdmfx/WAvNe4S9GcGde1Bw
GIlSppWdmiUT2oL5cinA5UhXapqr4ZsEzhbfoEif3zPwXRblAyQeIJ+tK0jNhYyRM3M7GWbmwJ9U
DNzcAoFXXDQb2X8fbnJFjPMkeZky4vUIlh0V3rP00bMCkZcGVoEM/r/VcSf/5QrE4jdpQYttKjXq
3V3fy1l/KPuo6bYSbg4mR2UEgBBJ7SHb5zWp9lFP56BkdtgPwQ4wcAGL1zVUtR+bsXAOasjseHMj
6C7X7vtEEFISnCRQGAvRYI1jqeq5kCqY5MnouuSJsVF1J4ZUbFXgpce0W7rTfmrs/TiF5VpiuKEl
hDpEy7Xd9V9y6b357CBoL1JwxOPe5wcRCD7TRRqLjNT7HkXydcrjfwzEqBBR2xUq/SCoZrk5UacD
6+DjXOKtC/XewVVrFANKWFRsdHMSXJpcc2ckc33jQF764P5cafn7H3d1hukwEmSsNFGWnsoAx1/Q
uPEjvJ0x3lTJ9PP6Rl4IaCB3uBgXdQfdWb/RqYjnMXHQ8lb+3OzoNuSbuXXSo5Fqwd31pS5c2NDn
POhGeGkAi1iS2D8ebdKZFpY1VQR9XhpCU6SXEzmPTTZRBQAL7wxRD/4h6crqV2KU9vQKyjV2boBA
LmwwmBUD+B6pEP9rOVl//Io5UHPej5E8Adv7CgZyK3U4PrU07+38lir9eVq+rEB4oa9AnbJOmBtR
lsncj/JUeMm871q9PLSe5n++vq8XXiGthYUag3AZ4PPVviZg/Qe906lHS6a73lSoo6V17osakBK7
vtSFzUOmkYYbrESw7uu0nHux08o2zk/uMGsvfJjFHg7euFfCTT4PaZDdIMZcipUAsLAMWxTSziBm
SqXpCCOcgOxWj/3iJWOmAQBkTExrzd/6NJA3PYoeNx7zwo6iQExXDDELVGHX4xgfIf+k8RKasVFZ
0SiR21JU7TYZgBJ8eEMhNNF9I6dYRjJL3+yP04gWsrAD1XB9j5G/aRL1WkY+SVrQ/RTaLZ+eC7vJ
3GWBmSF5e65fXlStocaWo+/Nxg4to59eJ/Wt0UEQsu3y4KicToZG//v6M17aTaRhkTOj/Uf7YvXF
ObT+DIP+GsvWe1KVh0jVFmQavb1xKVzQl+B7Qwp+8etcdG/N97vp0ipPW8+Rp7F35M7vx3Ev43F+
VFH63cvsJR83WmwKSNjmne0ILvuRYujG6bn41dse3yQgRUZsq9q1XkCgdMLkqQ288uhOQ37fOeDK
r+/qhRvwXWxZZWaMGrphZuLNKsHXEj2Gb2yzCX+JJh+ajQYFSAFA//qiFx8NayBuf56CDOD9BnfW
CImk0SUm0sN4UIEN98icshuPdiHKoJUGKNBGSAblz9XlHpQewHosgU/CTupNa2wmO0H+S/ukG8lw
48xc+CYgrrse0CMwrKRj759oHofWhrmrTsboPwhouzJKniIj/gSa4/OEL1+EvsyHNxG3Eq7BJa9f
MMHvl8yV2xgWVkenBVx60hOv2sdj4d94VRc2EdILKjJ0UKj916uMra4zc6u45+SMRmdUj68uwNnn
cnZfDGlHh48/FGZcTGN4bbB5V59e0vNqiiCTJxBPEdWaN+1kTEF4fZULhz6gv8XBwCCKXGw5n3+E
y2KOu6CpB3nKDbHVze7veir0jTP4If7pO0GBe+N4XMhZWJDXRHFAybdu3vdxlKfS6HksZRU7p0mn
naaPQRipJrirpyHdGWNR7PzYFodBifZGynTxJTpYvSBhpkO2WYUSNNkl48Cgh+AW7fWoO5r5lIYq
MjZG7d5SH7rwcTOdxzEPj4vFQGr1cbsNjgKlm8iTU0gvxwGhk8a+aWxrvJHjnl8IwHARnYO1xwV7
1q3UpaVrmm5wD/mDtWtMzbq3HGGEhoLffv3AnD8TS0HJJ1ih7qGv31+qICDqg5InK8nLz4Uo203n
yvrl+ioXH4ibFdY15au9lnmUtZXqTVHLk2809n9dM9kKAq7wHx2JT9kNCOmFxRCrXHJ1aO9kY6sz
4VEXx3E/d6chNuqwRRL71SOTpiea9Pa/1x/s/PwRp/5Ya/VV52YFXKljLTVPSPA37regKbdjYuiH
Obg1zj3jKC7QbBsoOikXUcT1VgcwTlxUjt125mWhhWA226h7yuUJpuyu8ZP9RBjL2m3QgplK6y1f
xj3gpB3aX5BvyAqvP/qFbWYy6wSAmcFUQy99H2o8Pak6P3fhuYCA26dp/3VQcXogz74VYy6shP4N
8npkSIvSz2qlEReANpsXOpwc7V3TOCS48Qhj1Cb5/PBDYS1DEgb6GHXEdc80MnDvE4U5ndpocO5l
1uWQ7opoOxlWdby+1HmoJoagZoNeGuKS5NLv988fEMqMRw+iYOYcRer9kFGZbJHkOsxS/afV5vDx
T52ihO4JQzKywHXy52uRNEA0Tkwnin6r2qngrfnyxmNd+CLgarB/C5OWBvTqZc0mnkYGrvYnpQfp
g5lB29M1GYeTVzCCM8pbX/uFbfRRIWWqiYjYIn3wfhubnAUxuJ1ABgFj6E3rX1lHtHI9a9hnhe2F
vmOfrr+5CzGTJRnw6FBcHJ71/ZIGSgKJFlQTZn7VL7Ov/WPQI21xfZHzvOu3tdz/X2QdWZp8rCu2
61TE9q9uDqb7rOjgR1nWuCubsnuoB5Xc6bF4vb7uxffHEeEzAHBwNkuNYdGhpmWOp8LW3rymO1ZN
l+yTesoBLbtfry92pgvDYQTVh/ooo1OkQNejQ2+Yg3GE6HwCBtRD04zEc2Zb/d2kKe2LqxKwvU6V
tz9Kp3Q/FUI5iGe01mvSWMMLCDyEbfO0OuZFlDBtaLD9m2LrAYx39ZoYQtxbfdJ1W5iH5tZuPHEv
vHE4eHXS3dfdCE24jxtv2GA6EB0iQH75hrlF9AnCU7vxR3c6GYUywoKOwrMZDcYXbQTCu2203sk+
3D/jW+FEOcssD07VqsxtZr8nytXNKWn7k52IfcJceFurNttd3/Hzs8t4mtTaW9A05x4+WqN6oU2I
u9jC4gLJa8ctd4MGE+fG9bBeiNJkSSl4GD4ScplVHAjGMkeXOBZh2uN0uS9Bx8qN6K3xr4890O91
ENVcZqHM8NbdYtLaLLZ1yLnxiF/bZAn7yRiYNl1fZf1V/N8qqOgswiqMXldPgxaqFFLUqNvH0bAN
+kYda9LeTWBht+7l+q22+6Xdw1fKpmJYOuC/xx5/5PHVZDfSi1zWy3Po824/3hl6Gb1df6p1jFme
yiYrI6Gl3X5WaIF+tmovivKwRSP3WCKz+Ip87Zvu9lZIl3vYShhcm7ga7cP1hddVw++FF0M6zofl
uOsbXRWuP3QKkCleOfkDIGM65OMkv+p5re2NZjTvBr8xkctJpm2UIp59ffn1nfF7+cXoidO5bMCq
pvViNx1whhSh6G1YJ6k2bAsQ9HtbwmEfie0n+hHO/7Lokscs9B3vrEXuRTQ7RSlgkbfBwiaxcsPa
Vn7cQxJgZoGhhlnZT5FjDeONw/vbX+jPqcTyvLhPO9zGLoat6xq+s2sM4M0hD3MtYxgZKy3CrEe3
FFSVsbSKzWx77X1u0o89iVi3vhtDwDWTDVgwyapFNKcxda3f9ZE5dI9CkzrxUUtGf+NBXLG3yEnW
fxWarj0oGAnABM2ifLKcMv0V9focGtOAgn4EP/Mhccv5dYIm+bzkPvONBz0/z2wv+OlF3Gm5m1cX
s8gYzkOTEGFleakLvrSAYYIqpS6BDTbGixxzpCnaLoq/MbTzbhmWnbXX+IbQ+qOdbWP+Se22ys+L
3LdFOddJaDZJHGZZ1J806C53dKG+oFKOGcDy/7ooaz4JDQ5iUlfdjX7p+RYs1hxAcSAeA/z0lr//
ETi8ogvKxE/ysAnS4RNmTNaz63fmd89N3Odi8MS/WtS25aacs1vgtksxC2EFEjEsE5iXLH//Y+nO
VeCMEk2EJpKKj0mdJWEsp+aD7s2cZWNxf6RhSn7OYu9XyXNHm7WWs1yV/vTWUjQsFCrN38Nm0XoI
95gx7BAgNDiiWWcfPxw50MEE44XxOHfaes5VlRCZLJy1QuEY0jolChWJzeQ51XMp46k6puSM+VZr
4+7l+sIXNhfMXgDVYpF5OmMB4y5YcmyMNIwG5Gaxfksjtc1TWIQfD1MQ49le2vvgpdZNjgZLV3cs
upTCuROfVV79F5mjJGZE9a70q8dFFu9GYXIGIOOd8tEypaT3Tmz0V+90msp0xkqRNZtUHLTc10/Y
GmJk7gh9J6gyUfpz2u04Ms9X7b2WVLvONDdIjPyHDmv0tXAq/caLXpZchUxm7Aw0fydLIBnfHzPP
Zrfr0UlDZKlMc9dqgY4GsLILRNAhH6kbu37hswXoDLUdZCY9wvWIqkCXp01tPwn1PP/E7QjPc/Sy
QysRsIHiFH+qEaE+UATdffRYETG5EjjN9CbPBONw+QQCErsitHQlHXRZfHMkSimQa9cXOr/xWcgF
JQlyjD7TujEpQW2JkuwsBKPahsbIy9YaqR0DHahV3lEncKYRxxKaEz2IrhU33ufvO+79C11+AFR+
IhPyi+sXiiyBiKHyibAoVX0AihTvPGmIozGZ7Q74P3mODt6/1ZLugGIqVN86Y77sK7UR+E1sI76V
W+f+HPS9NBpMGijgBZAfW/KUPyImKIWs8FNmZnMj0uMk6m6b1b27ib0m3UoG6Cf0dfQthIl5Z7Sp
t++S9Bbn/8LHx48w0Y1YQMl0jleXlptoho7wIsjnyJm8Tav03PykRUg/HcvY7UIHE4jPUnOMR0s9
oM9j7TVL9c8yEM6Pxp3NPZran5mKuTcK0fMvkCE4fS4YQgC6iEnvNweVDjHVqQv23y/bfUp9tMG4
e7o30uijXZ/f9/bSlUdbkDJ0fTjtrkodVyiWauHdVm1sndpWeHddmagPtnaXpQx689hFMPtiSvT+
qXw1lC24uiycwKS6W2WO418WDI1/aWWXN+6M86ACOhL5K847k5sz+oKPKIwOEDULnaHP470jY+NF
QBRFBtzVsnucPVuXpvlsVdvAzvTP17/48xuL1YnnXFdcW9g5vH9SZ1aDalOTJxWO3e4n6Rf2vs79
+FZifXEhoELInJLwkPm8X2gc53lqF8GGQa8WKDXswC+B6OWt/tnF7SSfYGbk0dtaZx6ldCP4Xy2c
x0z3TxlkKmB0kVK7pGvwX22xKfvHGtH0ktXNanrZrHX0oi1J65fuuXVWMA19XY0JLONwLkb1XCvN
haE7lTtHwUb2rWrep7UcbsTsi4tiisjwHejLGeJXTxDylbWZhCDArG0za3oYGJV8SaL6qYri6l6v
hr+uH5pL14QDK5DxFTUpTjjv36XoByvTqyAJEXIu4Ks4ZflkI9NfHhUQEQecalQNpxzjyWnTlDaj
6rIJ+ltv+tKJWoCzgMVtgCNrmkYlRMXLIX8VTp22uw5iinxUsZeV/0M0IKvD0xN5IAbzq2hgVd0g
cy9JQipC+Z+OhtrOtSv/CbHOGzPVS9EUF6PFy4v7/qzUl00EnMdx41C4RnmCHTTcFU7UHGzwtzeu
td9sh/VhBUnHcIDmKLet9f4l6mUMrFnnJYp6bOZdFgkFLjIeWykOrVtm31x9MN2DMZqFfuw5Ze1d
C+UvHHqu4lS4926cbIfJ/hYYmv9znHoNWqitK6DVTlT/i56fB3RW47reDQCqIeZPOkKW3gIgvn4c
L1V0gGscrDC4oNHEWZ1HrYWHzqSDckqLswNW5vPGrYrvMW3Fu2Qq4wd9jNV9IZocS1bn705PohtH
5NL9DDEMBAiaNfCD12ek9/MsJadJwq51mheb1Kw8NXMr/E2t6Mg+W/3sj1/G3NUBnScQM7dljb7G
prF0DHALLfmRTcL41Gu9Vn1qq9hNfl3fpPPeGBLitBJJHrinSQDev253EYW2kkqEIKrvlCnTUHQm
KGs77vAB1G5Zxl2ISozPl64Rtf5CDHy/XOLIlHrPRG+qydtoA1w9gdYCgnxbdvprahOKS827RZ+6
EBIYveko7SzoRhKT96sauTWTCDlJ2KiyjDfabFdq6yfG+D/cZgt4ml44qQi32urEBXgryNGt0pCu
tX70e11+RvTqlv3XhXBAxrfowsK7Aw60upyV1/a6iUZwaFpJe9fn9GbbURQPPa/3Rq/vDKJNykNP
gib50tom61kFOdn0sz7EehlqOS4LRKLy2Dve9zLOvG/1RGrrzKZ1FMJEmHJBw7aj5u0iBcPz+jm9
cHAodCjal8IdJYvVKyQt6OgctEWoB0jOesrItrUbI+vUJ9MB5ty4q6Z4uJEFXVp00ehhvuEDB3LN
9+emKogfndcUYTFwQjUkRTcZ0+9dkizdv1ple4QNi931J72QqRAvSPwW9C9DzNU0QaIY5sy25LBa
WnsnfCQFRxFPL+OiiKyhX7CZnQldEZw6b7zsS58JM2FIjnQ6GVWvTm9TJoadWU0SOmlZfcm0Sp8h
d/tleeNdXog5oD7Q8DJ/DxnWMpOWk8djlEVJmCWI56dNHh1lOcMxiCC8WdFwq7V34Xsh6FAn8VHS
3VtXj3KG9J9NYxrCiNbfcJhIF4p/8NQk7S0l4gtL8ZmYdGrpYKJrszoxwplUZsAkC3Wo9eUusmPj
iP2yTA5CYFry8aPCVQ0ACmwlkM51wjUInbTVn1FcSc1NbPXlfdGAXHO72TzOqaA1rWXbYPxx/YBe
OCastpRBYJXw81qFBDMqhOabilUNGYTJlPsgFWz/480N0OgLj8Dg8c5Kfje1taGb+zKM594wdng7
OGLj81302+uPc+GVLfBi8Al85wBHV48T6KNIEhFXoZAm/cCyEzYi9F6HERXG38HHucocCyggC4P4
AkzVGwyKgM4qQoay2ncAKP206xG9MW98ZBfe0oIVAHDCZ0Z5vLokcrtPAtRKC0RBE/tOz333bk5j
45YUyHKgV+kiaSkKbeALSU3XN55Ss2HktSjCNNYZSIhJvflmHT22OFK6SC2Zc3dXz1kw35lGhyIZ
fcTq78Z3kqexE2hPZ1zYN17ohbxv4VdSvaIl/bsJ+D5sW6pq5gQRsjA2abbv2lQ49/gP9v/afB3J
Di+Taq+aaYy3vek3OnEnA3HDrxx/XT9aFwLdgrCh4uPSOteeLLIZ9Jar5wTUrtohw9psECNPt8hy
tRsdWYfn6+tdePJFGhG/KOBaoN3WioJG2tuFNth5aCUG98ToqC960yGJruXd37DG4OJ3TlNt8IXq
tz04q32GRMvX67/i0gf1549YTuYfjTHNc9DUWMafjOPtUKNzc1f1jo5BTJfdSvGXj3N9/Ji4k+OD
+z7PJ/3IaXqkn4kSCPyNNOCYyXTIcoQALJpfSbTULoNpYgMwCyf6YTaB0hCgH50A23tABNWHo9Zy
z6DiutjD4IK1CibVMAio+kkWFk3kbKfUSx4s+Is36sHzFGFZZWFFMM1YuNvvd9jqqpxw6DNPABQE
RGKqrTc1uwjpRE4v90h51L+aCvntTRRpH44rS5eNEREdz0XkcRVXnLZok6zp0zD3FR4Ikyq15iBb
aq3j9WN0HsBYiOuFAEYgO4vLseajDGIJbu2mttHQMMdqP8vOuUX7urSZjEuB1LuUiWealZ1lDSWI
0DT0swmla0zQcU9os/iLBCq+sxrxXctRfSEzqm7BLM6/FPoTUIYQhuQaBZrw/j2aiZ9JK4+yUNkD
GoItw+XPY2yKeTPoNTXi9Q29EB2g0HOjLsXeEiRWxZcHANHq5joLyR2PeYWq0C6D4KNvJ8CW5qGz
Kq3dukDL7kzhxa95wKgXccH6w14+C/9dpzT/bVuAXuj7x25z1Q5CQ+TRG5wIeZaxeXLpAx76Kp9v
BIhLOwy7DaA9TT8M41bfo8awDNPGKQmTwff+AtvafrazzkJAxQz217f30nllEep83uZ5J9NP3bK2
7TYJlTYNP5oslk+JaG6J6pxfKZjQ0Zyhj7icmvUMU/bCTGXFhC9KuE72ldv/hxFtu62H9tXMLHwS
rj/VhQ00aOkBnOZOwU51+fsfwXzOLWeMJgSis3YsPiNz2hzbTukPBYH0xr1tnecSv3nAfPEgZ5ZB
02qtZFRxlxJavLrG7wjqk/dZRV0VbLzG65ttUQ1ojBU44r25bYKt5zhY6mXSxnp+k6RbchNNrv53
occp9A3o5jl+2HBTNh0G0ng0oLnjHoBY9v8YBsac+CPXiAQ23dC6m3Tm1sI7oMOaIUGyrIKE7egd
pjeqfpgM4ZUHDKHqk+UhEvp5mPwW3RfMbPoNJgWJdiP2XXrLTOJ/V4GIc/jL3//Y9QBx5bFoA8Dw
tlHspF52+wAT273njCUM2EjdQLBdXI92BaXEb87p6kKx8Q7ptZoBdVVo5vfY8cdtjYLOY2MO097o
7VsT0+WSeH9t86ZJGuG8gf6kxbB6Pp2eT+NygQ1ylFs/jYejnIfpSxC0/edSONmu6yz3Rvy7dJTJ
UMnHOMtYEK/CX4Ngqz7b6Gm5mhy/JWUEqHz27UOWaChTXP9sLm3oEgmYiOsL73S1odBDh7qLR9by
+jeAusGnqc2aQ+zL9Ci5v2/EnjNwOeUY1whhlTH0BVCUkQSaZxUA6dw+zd8m/MLeZCXyeOu0Wvzo
mqKZXl0RYF/hR3peIJk7F5+qxHHrfW1UyU/Vz3WxLZmfjieAf9WDX2nyFhvpd/X77rUveoGwCH4D
JZluraKxE7WESM0KTtKM5F3b9d5TD6gpBPPb3NVNjOZmnrdPxLNh0zqD8dBiOIc/Ch0IBDiKG2ib
s4C9/BobJcxF/mbRKXt/CKs2sdK2twM85kcca0ZGxEj93ZKVOUsvKACoYRiK8G1x6tcBVBpdEcFP
pm1v5HTsp/HBjTT8z1xvfMliw9tQwNeHummyG7no2XlfVmbZ31NEV1/LfHoI5EaGp3mnsq3L+x5f
tRCXrXYbj1r3/fpxP18Kkjr8IbABvFUEAN5vZQA3th1VhuVKwwX1E+3Vyf9rnsv+QUzZRznOtFYW
9Cul05I1nQXHTA2V0RhSP3V0zJ98hWpLV2Gmgyhs/sig75YL61mwgte5KMlZlFUk9uu2mFegm4Pn
ekqNkWU/stIAWqnbw85FgTrMMQ3a9HXyUVopkzs4/qwGtw05BX85Vn/cAIrzILHuFaE7plqYgh7f
GHjz7XzhfpSQ+H9L0ftn6sN4dB2rWpGznbMEUNlM6T4QdrdTqJofTJ2nWqAlN+75sy9iGfVCclsA
udBv1tWLypJUlYMtwNgFFuhFPO1nm8gkZusVh3jtQeg+/vDC9N6un9KzD35ZmMsGPVPiMq2R93ua
z2OAG4QHWCKmEneDuXxBAan6/PFV6IgscK+Fd7kOcpMyy4axWhYiYoK3FpLBD4M5lzee5eyL41l4
Cm4yWhhwNpZn/eN8aMogNpoMlqJgik/+FPVb00vbV02Tty5r5jP8Y+/iNovRi+bqRLJ+QXu9Xwwn
VrNVTcrAQcZZD1MK9ySEOLujFnX2iD6mHvc73x+99A7UF9Pdwc+SvesOdXnMMglWv9QMoe0tMQU6
WFK3/jFFonph8lfezUajOdCf6uUDs+L7qp1SvB3wRfgyW276FE1JkjO4G9AWbVEA27VdNUebEnTV
Ny2ejFc/V/JOWao75l2q7fLB0x/5R7EJGIyhe8I9DVHQxrZHBIHR4A/A5VcbPZuzR2Ay2cM4eNXW
GGRh7OASuG8jdO63hAAzI9LSJ+hq2nb3n17W/dfMRsg8TewhPXbagFosDaVgW6R5dpwDV/zbu7S+
YF3HDPn6ZvzuefRj+UEqT7ZOXItym6ap9ssRhXFopqBLt3GpNALJlH4x+Qe/oFHcHxNPBHgZUHme
AiBd34bRFHKLHeS86+fchfiQ9vKuqKvoWNHy/sfEHUHf4PPm/aSFOX7XAWulG92DuWlW/EeRrVCd
SdzxU2l6c1ilLUp27qgjWKuqnZ3IviOCqfEO1rP9xcotfY8sTfHT7XJNHoxJkxm2BLDxBhfT+10B
V0NndpuKf4AcqQfNF9Wwsci3sz0otfivaFIuYj2iYgOtJuP3oE3Z9K3a00F0t3reKvY/shgWAX1B
2EgQ1ozR8nd9YiBePs7Wl4QAcWcUaXk05qI8taJVL8mk5zO/RJ/znYoNpR8jWTnpptZymW9N8vi3
QcroPy0yaPj5qVN90Uc3+VrVkEmKqho+pe2sQWgS0zMc6OlNV5H/ZfbIQqLaqU4RzjjZkhLKEM2t
9CE2XYhQ+EveoZSUlVQOiBhvyrjNMayO7DLoN1MOKnmLbWf8PNn8vE0V1w2eYkOFP3c0CnwlY6FQ
3x2UWe3MTmhhZQjMD0TeOzsnFvYzI2LvVSZUjgdLuK1PlaNVX3o1ye/g6z2xN03IiDuwFcEDvEj5
NcgsuydYTv1DT0/BO5HXz/OuNJx+2ORlj2r4iHoEsoXtiy5ccXLVgHGFSZr37OVq3mMBmPyFsr96
BPNbP5kymLaJ5Q4n7qLF53Ic8+9F16SfGBvj/NfjKMgwX2pPIkiMbm94oyyOVd9YL03nR+O2z3NP
wc+0DN5FoqlH11C+s4vQVjpa0dgYz00wWd7OSlArxmUw3uoTIIH7FrD8vZsm0kBdGc04gsQ8h+Og
Gce2sZ3vKs1G/IrtAgXVSdntQ6BZxbe8NdBXMGMtPfnaVO+hyiGfF0xu1b4UfuwXiMAXVUcIKpMv
ZlAX91XQ4IelJmcMFXJe2aHunc7cdn3b/Ko6TZwKBPnyHX50zY8e9lHw4ESCg5hVqOfviqbu3M82
5r8hgtcaHoN2NP9bl4a+J7UuCB1+jYScQT08be3WLO8iV0Dqd9oRdbXJcD8liT62iBQvIimmhf+q
UpWBL2Pi/lQ6ciYaWvhH3NfbbYYNxF7M1KpiKlvOVRZ8jYuGKdU4CcxhuhT5SUYTf8neaR7pZRah
iSzxJ1ggjtxoU0OzO2uTr65VZY/ZWDehpmXzS2vb+auyquLvse69F4hv5daTc/b3YCMcB3yzL479
aMoT4Dzvb3sWuAdMara/YeM83SGQF3koL9h+sW/6sf5l17I4ZPAsj7Kv7X/THsMfcOqFk2yFOTvh
rMYBfK/XyBBJxeqXVXIFwuVSJ9yJ7NPglfPXWFjy4HiZeJIp81UaYTMgoZnoOmbGfVLg53JIisTA
I2oODlJVGu0p36k3Wdt3P6E2zPgD22qPOQ9unojQBNOGuYMbKieRb+Q60R7RSCQ7RZ87nw2njbEJ
rmh/oZHhjAm+M71/Gq3GvkPw1Hwqg4XwPrjOqfTs/SD/tqO3znnMNBxsiMdBdVczaVBbzciS+uBC
WbS3oliYacYYJ/Gp8TMbz46CyeamaXv1VWOk9djjfbqPdGk/Ro4d3xWZ3j50kxsgbY6ZYTV7znMa
C/0zZjW9hc9EIrA+H5J7086bsLebaI9bjNS2tl0Jb2u4GPOiF4PDo5dHBX0Qt6Kdn0zBWwnuIKzs
ctz72iifHKdvjhUI8LugyYNDlzvTi6zrOBw6mT0Iw0QUxMRt4W0kW3hMMoevvoIatZuE2+1Q8hZf
56kDsx0YnXjIpJ88d1XcVuDIsW/YYf3R8ZU5k/k3USQ/yNSL7/xAKpojY+VC47PTeKu5aFVdz6zO
E0cThCssBdCQsG7Xc9ykRR6ugusTekGUH3Emhv4XdO28G7XB342N1O/dVvxgis19e33pM5VJm8KG
i55sy6aqp7/3PgVK9Cif67olH3dFi6y82ethLk0L0RXYzQfNnu29BSHoKcopk5Y4jA78TBvis2pa
YzcZqXkUOEI8tUluxtg2p3m+6Znh39ctg9ud3VnpfnLrbtePDIa4IDDK2fiOHEPZRv4t2dfz9HHh
2FBiLGyEJY6/f5yqdDBN1SHbOO4YP0x+gmeJcvujVt/UzjgHby9bB1UUqjRV1Fm+P4yGN1fOxFBq
RPk5Yn7wIxvSHMoaEZnPEWfzWf3yCRpvIF2jjZ12Qeg4uJ8UusIEtZQ3msLnoBZ+EXPz34UPN+Sa
3uh5ifTrdEZZ3SjzGeunxtuDqfhnTrp5+/8oO7PduJGlWz8RAc7DLVmsQSqNliVLN4RlS5zJTM7M
p/+/6gOc3S4LEvpmA+3ebhbJZGbEijWIpMtuq0wf9z5m9Ac1lPquHUGj1sD5ysDhtGr+LKz5Iawm
gNWTP9I5uybRhzwze2Aikdf+rvLyeltOMtsUAr9w9+TJb2fpiCnpbL/KUfhfrOqPPigYjDrgBFO4
vwYC0nCXQtJEXzRism4w2AmuJjEyFNTNNbbd5iWf3ZT6ov4K6v1o+XE5IpJhSeEcdvY1mVa9OnlJ
C5hLw9yUEwWiMIr5Cp6N9RUF79ScnD9jPOdMhJhQ8P4yyUA17Pt2j0oCcwMouC3j9zBbxXpbreMc
j0mALKXBsJM9hSSZUulh5sEm/3z/OLWWf/0I6FqMZVEB/cWHd5vUxpYVmh05Sd3jwNDnTszWw9r7
iiMKq6bPL/fRi6XVZQQJ4+1vTgNs30q22GteqLLrbqwS/JgIFmKMurz9bg0E3BWlSDaWM3fx51f+
6M0iQDpJvEyg3fMVDcBJc91ZqFLzej2UpLvvp3ZIb9QwefvPL/XBxwOvEiSIl2r+jcsUfjMlAESE
kExNGTZdPVLk1l3E0HXY5msWbBjJXKAlNDYG7r///duBgucwJwLmxZjr1DP/qwEH4S3nOkmri9Ka
8g2n9XerLylIfKau4xK0JUHY2lPOgObX57f9wROG1H1SoZ6kJ4y9/7wwalNVVJXOesYfblsTtkTw
sdbcjZwSX3w7Hz1hSATYsyLbg0B7dqlxwZu28kwOPZ1+qIQKuNHXxo5kvzzaedNc2I1KgTjEuhFJ
8pU90IdXB9sAWuTDgQf0541qy4lg6fXlhagaEQ1+W9ylVIYbrzHExk298Ujkh6AE1LpDr/yvkg3+
Hpe6gB0gfuD40J1YZH9e3xB9zZaN+4XZYJIc1aaT02bpafoeBMVi73z84n8o3LWOlk0mONnp0Pi3
DUyTbPf5Kz9JMLnY2QbCgeVDBzyNMSGx/fljdEeN+MMyvJATNZmw0C96hP1sqyEotspzl9AbBW7e
de1uSOLS9rh4+MCx7s8Ve2Y8raEuSvUzqKn/R7OPXFIzsfMn9VLl3brVBGaH6QKZ0cxQ4rdla0bF
XOtHbvSoG/Jd7/omNq383gnIz3Y7Ur1sVfC3/SWjRc2zl6UyHrUheIMd9zCTNRJy5j9LQ0MbzaA/
zHtNoosb3bgR+kFlvFIzGMu9Eu36AoxRvlLwXIwlUzw8SPieJUVkQhB1iJHEvb5kzaYusiUmCFyG
Uz91kdnDfXDHtdvQ0l+v5XrHi5qicaqeXGkpwBHrMMzLY1nkdjgN0j5UdaqFynfyq2A1vKguA4WX
skfO/eq/p/OyF9oIIOB0t0kmhtAXSsWOPzy1maBeH/MpZoywn4qKcMbZIKRaPkJSc6hpij7MoEyH
Tl/RDSwIkWjar8WYfTfL/F70c4IjX3do6iTZzhWRQ1Sr/JUUx+3anELLqkhYhxId1tK6dnvnwm+c
J2IR3U1rFdpF4VVBCCZMEKJbPq3d8rxamf2zItKZdheZrm3iskhupbyw2nZ7mkmFXWH69MVLsfVq
4eyWwF2wNaotIpF8Bi0DiMccEDeSkAMa+utaXs91u0a1Rvy2ZGwVagYsaYH5UFSK+mFN7eJ68pcr
whfTaxtMbWNiNeXbRCfphfUCqoZXmZuuGIGM6WbOxmBjDdaroAjdydHA46Wzpo2oVxVhy97Gg4nI
pza8NMJZsScpxMcX1cwvF+XdnjCqUNSNvinoGy+Msp1Cwewk7PUO34uEk6zg6NxA4CHMsVrN2J49
+43kbj0SYwrBc7VdL0J2Erx2LpDZvHQ3amHzqIZxR1Fzk/XW3coaY7qE1a1GWgx8IK+IG1m8jrV6
MeGLhsSd31bYe+w1bKiaJaXN95bbkgIxbFx7h+I+u9bVxNzI07rL1MpIMbXrcusZKo87x1sv10zf
8e8Q6QeMiv3yFJhpgdBWnv3dnsjlPSn4eGzLTzfRlzCV2d0KUnBsKM8X2DtFt62gkMW5t3LzPc0g
U9V+s7YkvXRlcN0aWhFm+bCVZbuvdefS6Wh/Byu4TsuFRMbZBv8brAXnYsOL27XQX0GO6EIK42dQ
mQc3m+8EHJumFu/M/71d4FXMfmdf3wytAf13cvP96PvvZUAqZrNmZpRM+guQB5byLtZtC0nO23z2
qjio6n5jaemvNXOsDegfK0gTV8MEqZJG6Xfg59ZGUB8Q+eUaUSfsfKul2q0t+leM1d+h6b5qsgn2
etf8Nlx5tQyc3DlqSjqCrIkcz/kG+nmZeLn9lFtLvZVTivf7VF8LnVQ1JxcPDYzRMBOpHhaN8wPS
IjhqMf8gxEqPfCut4l4zl9c+S+1tUhb8HFIXIwzdn9TcEuJ0suydJxU1jf2j8Yc4det5Q3l1Y9bJ
UU/86abhOd+mcrwpu+VlXNIk0odqvjaS7hEu/p071SlbF70x0UzzGmzNzA0iGbhjOAxJsw+ayohr
nSj70sWYCjfSd5NAnGq7EOtzLGQREQ0r4hQe321GMmK8dHAkjc7+IVsC7/uVaJIm9VKifbgCvGAZ
1tlMMJaTG1B3LPm+NsBQQNrFBohKXvnSsDd6U1zj6NKRx+a3YU4EcDjaSoRYMukRbg/aph0doJHE
G+vQdtdxq4a2jnQ8tq+zxSC2Tm+LjdWw0/Mx3TpeQ39aWE+N7/0oMedcSHMqQQ9S/RXrOw7CxfQQ
eLQiIp8tCPXJcDbSntmNunQ7aUu7YUpcXZarTUYRaWSx7NNu56vJ30qTwNh+Tm/bpXko0laPhyxp
0RUFvBU3u9NWZ96pkRTRSTTeNVmVyyYjWHLjTcSEEiX32oDThJysQFi0shpyf8Lm9LtqSUkl6BJ3
J9KUAyyfrd1k6+sttX8VtQ3ouBIlI4CCpDK/HABnl3K3msaVqanfi5kBlpg5YF/ZE5IwTHdwTN/g
qeC/U/t9nPWnM0ZWxtZXNqyRoD/wRtr7kTQZPvZu3iy5dCPsoAihqJa9IU+UxLp049RzzTAYVFZs
JlSBII1UkcbS+pxvQKXjsNqboJ9pTyRzTo/H49fDjwYdQDQzfeILzbR7ozTrnTEFdZhL/U5v13tc
ptxjW2WIsq3BDJVWijw0rW68kfBhQ0+J7kEgK1j4rxj3DnZwsdfZpEM4/hSLWTbbqTyZOoFr7Ow6
v2bh/xIQWiMjMTigdPzyJgOno2YeQtBSEaJSHW+rhPRLDf4zxS8JnUZBhtukvUEJzWKjIsuNOFiH
b9No4zKdfphT3eydHOW2QxByFCjzTlONHRaDPW5QPC1hPWYyzJYquxm9lFaJZ7N0cFf1jvon0ZPL
sU2raDCIhMEyNzLII4yswtdwUnY6XqR6SyqAVV1Lr5TTyt8tvIYo8ez5YAE6XCXKXk7wPaF4mjh6
VkWyBT79JObJbrOq8Q0nnzYUoxwvR0veGLp8Epn1kmtuues7EzBYNGM8Tg20pMVktFV72r5lthEq
T745/czmHDjQWqrhLu2HBFRUtJEzcOgZ5pJzJOUqHAJRxsQ3v0vHU7txyvB47wM7bAtAUL2u5YbA
ymNJcCmnjnE0LGbBa4Ylp9P05A/qzNtAaMsjdNt618is3KHTre4SU/mYTLTVbVGvLSCHkeEb5703
bfJSlcq4ICCtCAn4+OnU2k+VpfVu9acgJmKvjzI740n3HFBFyzCqkCUaI9DgkPxBf5sLkwGDNl0i
QjbvOpFl29VMmI0E5Wtpg5Ni9LHGwlR21I96ycaSEcOStd8Thkd74gPuIIf3kVVWz0mmMcwY1AXa
N45XOlo+C+Mt05DCeWK4KtRcbpJVMIZT9R0l8w018ncNX1tImqa4T8kVDe0gSW56OGFxx/qN8FAm
X3sJ1n029WpLrPs93JKKyRN84cgjXvB7Lud7NZvGgz1lN8gYfmVzcRylPE2Ey+Z28SlvZliQ29JJ
2+3EVHlLONvtUgh7U0rvzbcqG69NCO1pXx4q09B2pFP7GA1M9pHpL8eR24owL1v57Ca8bhimz8FE
MUbXLLZ56oKTikzEmYkdWWXZPxAh6BvgvjQiBGWKGqeQkQXJL/TbqohP4GS0opQmHNvC0NrnA0zm
hBFMM6t9w1/NZz4qZdjT5eAtv5mwX5vT+KwNerL1G08LJQPWCH4dm2Oui824Dne9Wf3Wk+Z7Vpgi
XCn+H5HvDuAReREBxJAXk9YNbY0jLpk6tHQYdkOBU1EQmv7IrL4+RUBXgNCwlPHVmsfQXb0iXAXr
Rp/IXu3N7rIe5GVbBt/SwCKK2M81lkNpH0iIBvMOyqe0n3fYVJPd3IhbuNVNWLmjjKbKjz19uJpz
cyYgdB7t41yk6St/Tkxjnq5PeVckLB0PlnPJyGSue39ntPnElLSf7xKGjbHuiSokHGPCTZBvqLeW
cZfoWixlruhiG+sex5nuuJTKja16HqLCKV4gjeMN1k98cjUpMH570Wj5HY69F2mQ3xDBmIWdsvqo
82UdGa0+IOWQT7Cqhj0Wr9a1N7mXtWPV946u2a+oL7Iw9Vf1UiwG9ko2jEK8WGhiyjZX11LziT4n
9AVbzHU1jtJyrififphztiP9D5Vu4CbGoTTb7CFxB1JqbEc7aH2ZbZehQylaZc+OGL/rmFbHCZyA
zdK24DsE0qIxFWPsInO/ZTDTkh4xMLRy8oQJstEfsIWyY6M2flZpcTQrX91rWZAfgqx+DUhFjdZJ
BPEkp1zEDJSNS3am+ns9Z8ahGxZvK+AdyXAcF4UWTS23i7X8Ilao+MkwhZjJvCCro6rIra+9ajfk
TR0T93KFOS7dVrlzFrJp2w7P+7mz0tBjDNIrBnlULfO2IbPkci0TYrGbYk5vSs3L4ErB3QsXQXdN
OtvRCijiAr96gI76w0uMS1MY37LcbXdJ6hJITsY2b967kzUmHKk7HAY1aBEg9c/cUN6elp6JkSxI
43USWk7EhKE7oakuZnlcdZvwoTnp96twiKN2pLUp9Oyl980iJKdg5l/6STT6vcLpPfO/jYx3ib1e
/Z2V5xY3YWd0TgsZ6IpCeTZpfEgDtzjSKxEFYmKquL4wisxJDzG+m25/bEgP4gtQA6IVHtqoje9d
0h4C5MPbWYxXifTax6YeH1LZv5POfZxH8qELTf5MB/fZt9erVSSXygpuk9lfQpHMKS2TAl5sTH+4
aQOyfcIyz52R2aJFf21punrxq9R65/9Q/+xFwZcHhQtvSqMKpgubhPZyE/BViZhU+OnVaBfHCAud
qdxP8iuJ97KdnMAta8jh5HuqW37pRm/+Mr25rGGGDFHDWWtt9M7+ZerrzznJbtFhE0yOvHEzW84r
r1bEVaN1R9+S6UWQiycY6oy+TFXv25FB2ahK4zg4Jg2u7v/2rGQPnryvdH9g6kQIbpectK9N8r54
7TfPEhxIw+uY0ysxi/sFaLVpGaeGi98XsXIINzdSq9tVBaoIBIhLXArKZsVBTrST5kRdmTATL8s9
YeAsPcO4SWFVkJ21fMvSiqXS189rbf4smrx+o8l7q/qiv/OdHnMXSRWI9leGRuvfrcOsbb2hujPr
EnMJyZpmCsERYX2D/HdBfBWBtXKVsccE0so4lSY2oxCmwnKXKNCDCq0rGcdZsYWa/9qUcwBPc65j
lSqxWWd5w9RAhpqQ2p6huUCF21nXSYO7UxCQkCvaem/rRRZVGVWTMUvsytYEpxC0JHEG2ZckhOJu
noxrasaa6AcG7bKa7vNM/EhUa2y9KXmxKg591i9ucObwit7/UVPlnUrd6y4le9fJTGvTEX4be83y
3V/8e92Y6oNt9WM8iexGjE5ytTor+df+xbJk40aVeRbaCspMMejuwTRIK3XoDpE2ggrZc3ChZ6za
2slHUvechOS2tbwjlWeI2nV8bkTmbUo/vXex7whbvTikDi4Ck2fj37U8DmsabAmZOw5LmUR9P1mX
auiDaFHzryrtiamX+hR1Y/ZjpLe/rGxvQ6DCEqomIHoLcpHpNkTE20dVkJ3adHLZ1QXCDzhP+a5N
CN+aTlmmDanVsdfXBzCBMh4Mp9jrZvVS2uZ1Np0k0pb87hrAJ/ky579ad/VhUOhG3BuTF2WaqcV5
Db01czvy5lfzQasVAO4JvO6UW0dOZd96mskfkakR48L3zPZZ0Tjkc1x6hGCOSt0k+fRTl960Z/R6
OVbOD2Qyv8FIijC35b0PZX7f6JoXW+6Ycdq2ZlzlLjxrYo3eCHW+MHvvDfjavMPvbng0/KSL+0YZ
IfrxirNNyX2AYu24ZDhXTlLcyBayxSjG21yutxrF4FboihUT9OxQa3DH17cgs9MiaRl9ZAzoE8Ks
LvwNJw71gO9mDo0lZPC9RINIZ1S4RVh3YxL20/i9HX2oJ3LkaKyLUPTmUwWfM66ATMK+M26tzHmw
cruO/cKpLj2l14dcFZf4Flw3mk5LjsjVG10E2g4/Q/0DvmXQmxQGdhtrUR0dU2dtsE8kQ6pxKZ/A
MW4FBAwq+3law2WakouihIGCOOa3W6VqX675feEG7y3+WmFCalXYlO5Od0R2PdBO8kpNb98Z84Cl
xMghAwIRDTmdHzUR/nzYJ+6E8tYnoLwqTCn1d8HYeOSjF9XWSMoB5EN3v1VVol8YMNM2MsD/WDMr
kp4spsvK+QUAJKMFD/lIBcVVJn2A74APchEkc7ZKzMc+L7DJUwQsjIh2In1pmq2Rj4+KSiDM8/JG
mcqMnMXtQlYE1kg5odeluR7G/J/6TF1pmfnstP0lLOEnL5XzdeXM5mYAzg5L6VtxoiE3YGpGweD7
V45oug2uL8F96dmvmG49jxY56gtxv4dW91WcSTMLoQomG2qMd1W1t7Wuv9nKvFJ+y6kY6FeFC3Uv
Bew4aKJrt1XZp7wTrOV73qpLYvhm9Xpt01fmfQ6LMxIw8GA6eMHV7AfDTrXTPfXUYzlPxPIAXEae
1Pe967wHdQspaT0BusTY7RT0n12n9eLaq8Eb6nlyQ7moOxhfP9E4MHqfqndroZbwalA7zCZTTkt1
6wZjstFOrLbFHR/mhAo3Leeb3h8Iftf8W5kEZeyULH4I8+OTlKAaHYXRDvjzHQXst9KhA6yaNsD6
bj2lbZsY55I4npmKtdmpMTKEvHcGs9wAlL/o+UmlZy3pi+WV1a6DtQeTD+yZzD1cgtQk6PBFfaja
3gydUnxXJGtG8kSEG/Kp448CM9L8ZNoa/pzHWdvYMSnQnBjtTedO+7QqLhcTCG/V7tN6liFboo7H
iN9fnjaffpjMaxpquLiOKDa6M8GxrAiSlNqab0UFu450Z1qVcVQHSN3zxeRDdnJHtmRq00sMyalP
A5vO3sWAwvJFye/KOd0KCiqwZE2PDQe43AVMCVSL59KyPpAs0WzrKrB/uYvAMR3O/1ViLO9iTvu9
LJaDZwqxocU5CKjz4ZhOj9hQFRGCwPI9CQwVy7Ew6XJzuSnKpIiFG6RsFf6DtZZDXDAvisl6T+/Y
NdPIH2iMljq5IAysiJelu12D6qmZrOJXzyAttPAg3qJzYRwiYepI56gN06su0kNllWXYyuYmaNNH
ElOxKYYwEOWuk8TF6lynK11Nq6lNUhTFxpHdVlPubU9GFV+BV23aNHjSRP42af0MTmPb5PjKB8av
2SXidorDVrhxa9dVrCRhwpB66pduXdpj4wXLg1smOOXMdX0apWQlQ+tJlvyz7hAwvnCqm1ofL2Mv
Y9df3qup6XdjwAhd53WjFImbVaiDzi4cWol+kxr+TwLvd31vt1s5uFG+TGWsVGHAnjIeZi/Vo6WU
6WWRQKiaeq+JaEhBOWr9URFpsUvgIFyK2vzeOEwYUjQPMf493lXXB0+4znr8l6fbzk44E9fkMdNc
yID19NIvYCDsjLdMKO56p/E2acEOh5PNUWuh2LoMYTZtXgGkuUtvfbNbddDaFWTGffJo/S5Ub5Ci
jurfnafuBXkth5mT3adVuaLiayDv6d43e9CCcOQXxuQXMwHuUXQtGDJdll2w8/JS3q2LySJVU3Dl
lBmreq6aGypAuVcLLpKhLfV40uoyXKz0OAsOBdtMiW/Xgyoy7DkJXbiA8Szlo5tUJwRJU3giZXfi
NGTRpB0zi34pE92H6Tk8C0cdXCDyyKyaW7M9sUrrYX1LhXOiKqJ9gZksC4i5y06zbLHt7eQm6Sug
6xzvH7dc/C4aOquPCUGaor5ozY1SFVTZNXe/ERYmKrI5qVxFjbnzIsrHyTeHS415WyJEcCgSPb32
R15eVrGT19Nto4tH1VgPTDp/9JoOSa0Zm/2EhqJMi2ekdFG1MOH1fS8jgWI5WCILiMyFNlanwa5L
2SdHQGyeR/KWt/pbylih9sRjmkLY1DDsWNGwoE5rB1CrrNx36KA3muW/uZxJaUKUdl0XYF75QvGW
HqV020gbilt22QZGXvI8mca3NUf748FEDo3M9i/Rhd6yu1cXWjayeRezF1LQa4Q7mAGJ8tZvQqrd
TWrL8iLoIBbpUt4Mifs8BFoa1nP/o4LKG3tYDMVWXt0XXnt0cv3at23tUKFPxytamMfZbX7ptUUX
4XscvEKzt9Yw5ff5mlI62f6PsUp/dD3tnaW6b7XDEplz8KMpeDtJh1KjG3flnOJuZWkD+CMFwaDW
Y98YPzHLuZ+hGeapdt2b49YsLS/2FTCXyjTo8VV+Vbru96pLv0mDugnv3Bf6yIJiL7us8v7Rpolw
IYLGCNZiUzCqGLr6DeC53CWB+Klr7Y5A33q3SPuLwf/fSgmMxX3Idv9QHPAw+HPaHPAFWmmDDXK9
5PWRoK9pDJHiyK+kICcCwdlU++TpiXcjmVuOb54pMohdycceOuXBLubg19SM8z7BZueEmyUHgse7
o6Ga/uHzafoHBAq0m9j6YDxvU12dRu3/Ym4I01o8uyiRH1d2t/e18iEbzPmpSH3zC1nlR1eid8Gh
SSfKRj/3Z2moJIXtYkUnq7SCKG+wMgc3T8mAsJ1vn9/VBwSBEzExQJ8E2w6S0Z93RXx5N7fQ70k8
OEXVa8oXAHNlh+dtYpXpPcdCUnBc5vqy7VMOs4Pb4aj9xR1/9CswhUHWaRL7xwL681cY7mgj0i3y
i97qq9ishNpVcpGXfWXJLUbiCqQHrmCI5LPAfUP7KiHhoycOmw2du46BEkLPP68van+sQLhwJ9CE
HikLxrmaTAHwXWlf0I8+oHRBmvvfpc6+kQzsyPdVhteXFNXRK1Rw4ZRIXZJq1O9k3plfXO+jWztZ
XVC+ISOkWfrz1vSkMyzC2pnVSrzFDC8Q+waRWMqEE97A54vpo2vBDYX0A8MK6svZa3TrVhmLaNKL
0aiSnyy6bxWqm/tlWb6yMPpgBzhJME+GSRYkqvP4xEkWQWXVHdaGK6ncGVlBNKBJE7fMbjZlk77K
UnbR53f3we7m6OiPYfLyqRjnkkwEQglUeiu9wKREt0KgsZI5qNMy6vn8Qh8sEQehMQw1IvgMvNr+
fGVoZKgrjKG+GFZlvIu6LbtwrSeGGUI5AYHmorC/Mlf46ObYcHiU2E7Dpz9jTQ3KSrHu6OuLZFmb
EcxCx1qwX1b38fN7++DFOVhsniya4EkZ51YzqxCU62lTX3TGaER54/ocayDTJXUB0zfKvxMP7+nz
i37EyWLbDkyEaDDAoXT++UQTcuU9BdPgom6RfYLfaGHfYgJgegxUsiAJ4qYfqXMmS23dEwUBuDL7
728VJYwBaxffT1Iozj5E+EezUDKvL8ZiOql/YPeukZVy/oeV3TrvU6ID+f/HG8dD24f4hSsC6xU5
6tlS0se6U7WOIInB7lOTx9Qh5dKGVlYcOeKOfdeSYpb8lowmv7j0+V5wurKNX8dJ/YcTy7nSkJbQ
mbqkYmJqeGhlrJPfnp0P8dRp3ebzuzz/Xv65lAnDn2kWXeM/JPx/ncyuKxgW1Q0esd1a0A/pFxCR
mLMVHSMv1A+fX+18BZ9f7eyRZhYtt4V2DeP06lKYjIds93lFlxWU4qE0nV+fX+6jm3OhnJ8CCAmg
Ot+/1yzXiEJT00HjKMqEt1PucDsm9iNasK9M+T+6NSxwT6Jsjih217PPRLaTE4BgHjpX2yZOkbOf
6mmcdcSFSFNqO+lYX+wHH9wea4S7wwEFQve5MYnok6qlEZoPpuK7D6tgKO7XRAZbDZnWZsqgCX3+
PP9elxxOVFdYH+j/WEP+eY/T0AYukz55SKGsbQTmbWFjy3dDffUwz3dU9LBcCIN/3hkOvOfi9sTQ
FBwmLpSfbMI012Uaky7FF8/v49v531VOr/Rfax/b6HII6lEe0M3Y25ywGRG2a29/x9Ah975Y+h9e
7H+JVedqFkULTIRvIw++sB6kbzwHFSLYMSh+f/6O/lJanJ4deyQcltNrQs/+511ljQWcKiZ5wBE6
1LpnqJgM7RipqPK+nNZ4Uk1oVAAOCbQPlX3pi/HBuzNPCdvolxHu/EWWLp3R8cmyqg+zzBHi7tB4
HuZs3Q+B3OmFF3U6lImmCD0POlLCzEILtTGJnNb44vX+/XlYaM4RhfM/Nr3V2cFFnvcpxGZpDu5g
Rkz1NAJuspvC877ljvOVvOKDi3EmI6/HaIMom3OXXZWgK6Au6dHNLidVg4H1uR+aWjC2B6Pv4djZ
PbyLw+cv+4NFxQyTuySeDHOGc13/0ml1axHczBDFLC+h+npxka/Oles05ReX+uC1UjAGDsbOGHbh
EPnnsrILWwtUkXQ8zTw5+v/wIkpbf/rPN0TElof3K/soNmSnx/yvT9KcpglHeGi7RWsnfdhMZQCt
j5+zLRBIF198kx/cEz4hJ28UPhRUq2cie8jGKJFNvTtAey1j+NhLzA6nbT+/p78qKFYDvm1UTywO
VDHn9uj+wDCGKVsHaeX3qiY98kzGWwO8mPLd98Qur61bUgXe/OHt8yt/dH8B5fDJYRYvjfOtoLan
PslGgqFh/Kex2ZvzdqjTr8rfDxYhhEzsisnYpl4571z6todCmndkKFvzLwk27EHDBEiHCfr57fx9
xJ7MQv//hf55zv9aHI1WWP1Ez3DoR/deBfa1sU6HdfbvlW1v3BldxOfX++DGyK0Ei9RtHeevc7ea
rNBWVQ3peJhXlNxh7yqCYmHH3WpGquL/fi3882kgiO/42zsUDSBD1Zx7s4txiHLL+6bXfRMN01eh
zB88RLIYOCNI/XI93zytmX89RLwbxWQG03QAZ0KiXk6UtzO0RblpWyQNQ5p+cWenxvXfgBOr33fY
hjnQoaegGvrzgiOStEK3TCLeJSYjh8ZaAEN7pHXGpp2G6g0pLMNZ+CzdUWLl/Uxm+vpFH38CYs5/
AgxIEChCEnzcwv/8CdJp8aiprOGwtisGEMlaHBjiqCupSe2i08v9JOCWrcZ/laBx6/RN+KtagecT
hXjW0+t4K9RauQwHgO30mUNzXcKg1UU4QqQD+RzLu89X0fkpxNJhc9YtQGUkr/zTnzeaZB0QYrCq
w5r72hXeGukVAy3Ka8YBz40Ju/y/Xw/LTUywsKKlNz07YiHZLGNVkXpHPVxuSQLbZgqFlGXWN0tu
f3Fz55/j6eZOYhyMdZEP4kz+581VicC2qU31gzVb2dEYvBk4i65I+uVXjpvnC+afS3kY1pyyFuk8
z46hfDKtfklK/eBnCt6OYZ3M0U6gfBr6FZ4L3pp8y3rtC4/Rv0q3fy7LMjkZtNFC/vX6kqCAmJrr
hwmV6Ekms1s74oBT6951f5rBfGfPFhSNurxa4ETAV6i/+FY/fMQUS8AY9PpY6v/5iLG5T/O1RiwE
UW06bT4vqdl1mA7UX6Vhn29D/+9WCaZDz3faGs5WTuVKL5/GSj9USArK0FnJKBuZPr2Jbrz3Zj1D
TmjVX2ThnW9Fp4siziQ9hKoQu/fTa//X3sf2o9luPRkHzEZIfxGVNh/qnsExQ5t8Uw6riOq68XdF
0y9bSbHzBVR7fh5zfUM/ncP025jHBWc33RqoBle8yg89GOADNM75Uu/Mr2JoPrwKiTsn10oHw7+z
HR4PDceSk9TpRIM19tGwxaYavoqV+PAqvD72N6RifCt/PssGrVPOWaIfmA5be7/JIbgOwvlCxPvB
MsGXkv2M8wpM9Dyeseh6renICjjgkGSHM3T1EBGkHS36skbk1g8bvc6/8vH+4CvgorDDTkAlmt6z
46JDC5qZ0AgPZm9tCZrbrUMBKUFvvvJB/+gZmjrAmolFFi5uZ9tMXa813RnsTr2VgnySMmiPCyvE
23y+TRsfLHyqGEzdefU0Zf/YgP5r4S+eV3gLAUFcqNsk45tab0v1vcpGpIivWtWG9Lv4nP0uZRBb
+P912Y1Dasfwf5ydx3LjStZ1nwgR8GYK0IEU5V1pgpBKVfAu4fH030L9g7/EYohxe9IdHXFvQwDT
nDy599qhtglRZ0WKW5sQi5r/HEsAkp2KAGCeRgODbvTXQQTyzMLNYqg+1T6WvNDMcG7ED+3cYwhQ
swvl/j+FOPMPfykQBizpS3PtZP51HRY+Ic08jpy2umn8DO2GHSjHOLc2Qms/Y1QmXHe/Nbrif/8T
nNmZud8D+EYBAkvjdGVNg0lDj+uoWEilozBVZHET8qOq3vTgSS686Jnt6++HmSdlgKEJu0kb4vB0
sktzV41L5EUlpsyPMpiDW83qLRSmel/Ue06tWvE/PB6KHrU6bDs6byePR1dWtAYMY19OucEf+zp8
JEy885pBJYs9JYFUGRlKbHSXUL1nZq5GgcCD8RCTHHcyoYq4C0YwZrMfKeNDMCwkS0u9Nfvx9ftf
U1tGyt8VJSOJbj+dWTT5DKh/JpQqpiI349lP5GoI0IVZVuaJTHUeAZAhyUK83/ZURaLs94UzmNMq
F0l7ldey9ikkQE4eIU3YN1TkwXTMtcZ+sjNZfQeabVIeTktaaaRVVbkqK5xuUEkiTd/VHQrIVaqX
Y4jtrxmsrWE2SDEBA2AVUFX7ymT1KN0JR+pLUNpkxdRJ67SeMGGhXqj9zgwyjaXZJPV04eaaJ5tp
gKUTZbAy+z1pUAiuSh+66HaA/t713aapWmStlxrjZ2YR91V/pjBnJRqDX9eL3CqBPCnoVdpU/03j
cF3iMtJa+2WunQsT9szaTM+IYzNjabnVORnESWg0eaGaky8iYzgQX8s1YxVkm+8H0rkXwmGztOos
AqtOj5gD7pYajt3sF9zUraQkeJBa40EtHNkr++jp+4ed/8X+/8NOvl6VKdDRGn32Y7sbNpmkjD72
8nwL1QqJejTo2zJuGKl4SC+MlX8xtMyXvwfLyUKf5bD8WhBS/tjU0xG/1Xg929q8n4Nl5OpZ8lBU
qPXwuFRX+hypPm6hwR3A2rlFLiXr7z/EuWWCHR7nOI1zCyv812E0K8yJcuSrqzmqGhME7VEJu1/8
VZeqpDP1C51sCCSWbZrAI09G0chlNfm/HMhEFhyicT6EQ7M2FVwV6CM/mkx5//7Nzv7EXHtSUGC5
omH39c0MA82Q4aAcxOabZFd56VQEfjhckSVFqT3ncxM9KJUdIXHEKfPy/cPPflZeF/UFni+OMV8f
zgKWB5Fhz0hLg9l4nO2g+2H3mVq+DpSqFyrDszMHnhA6N57EXP/6sDRXHSQknJVqHbZhC+RAIvF3
mvXf1gAS7H94s4Ukww0Z/d0/w/uv+qkMZ0Xp52z2OyRUKztqfyKZbeEGpuOFJ51bdhQa1mTooSuh
Z/D1tYJhzOcZLYDvlBUXfviQV5ZFbfj9+5wdluSWLMx8puXpOjqPs2MEjsY+qZsfWS0OAtFria/G
TQPn9xzMFxbTc5UXEI2lH0LABJvmUqD+9QHBi45o7NrJNxKweVFUEUJFT8RzGtXA+ZiVvgH/yOyc
GyMePtPw4on+3HBBH0MgoM2VLqEBX/8As+FUJLfy5Gtd/suop1/56DwHebQow8r/fszjEpAW9tLx
R4h0MjQ5mEm5PBiTb2rxhIExDG5qtSoufNNzv6HKqYFXWuj99slq3hbW3EaYmnzoes2myyfJb0u7
35lY6DFox9Ts8sWIqHNTnO2X2KElI4Qi7+tn7Gs1sRGOTn5gSr9Cu7juiBVzi1i9FCB2dsf4+0kn
tfqQdX2QauXkj6akb1Mni0EKcVsV9/G8cSSzeEXjW2HgDpJNaUjyQRkQiKpBrbpRiW74+wlzdvjY
qsZlAX41oli+vjfoxhwXSIBOWkdFDMXK3Exxk3sxPJE1EUyXQOLnn4ceiMtkSvnTLq1oktTu8e37
ulVdIWnjKimQH9u0vO4D50Kg1NnfFPI19RSINgx6X99NkbRRneJu4nAYOP5Y1MY6y7NqR6/EvHAy
uPSok5qRkDQElhzDfNMquQ5JB/mxBp/o57k8XToLnP2EDhdWdNM1Gxfr19ey4oqEYYdndXJ11evw
ENBagMdNricTV9334+Pci/FDMenZ4016EV8fFuqmlCWKDX4Lg4qDFDDRXw14axNOtHzU/oencZHE
VYu5KNNOS+9kxrBYCH3yk75NeteOBux9oxbUGnCHsog237/cuaKCC9T/l3zECDn5knUj9dFs5bLf
TcEG+8Mb3bp0zY3JrpJxb4fOfSQZq++feW4f/PuZ6tcPOqVNWkak7flCj+OVQaLxPorsS+i0c2OE
SBcEG/ynjkLt61OyWRGFLSgiOMV+CDm+1zE8Q26Qt0V5SeD754b/9MxI75ppRveB0+Pyx/y1Bw5p
AoO9o2OWDA0oAAnsRVeZSMoTzcLnWIvouorU4gcm1OxxSkzlAAw6uu57WbwHzQSyNQ5mt8xFipug
SDfBEnoI4wImWGWrAI2lcjOM/ehxIJIOZaUNOEOaBVoBaga7gYPuTimMn7WFe0uUQbPSYyfcWsSC
WG7Et1ilcJ0/q0Dut2kU1mzF9vyR1452S9QLGWq1POZrtW/7P2Lh22yW6n0GlPYhHg0FD/BiFlZH
YW2mJDBfjZhob5bx+ElKFKxh6divSu6cDtJoZ95QkubuOJJwpX4Ad1D3k+JrfTQ99zopITKn62Nj
LPHBzpTVXAFPxZOYSmkVpQvVXDPzm8ISNkbTALaPIrWB34TWu0gSwCRq0fq23ek/azWLn2etVnzc
mvZ7DrJ8RX43/5aSYmwOi0udlzPDFnUzreUlHg0hwMn+2CVkXkchdQ5iHLzIXb3MRl2ZA3v7/fw4
O3K5naT6NWlonzYgLGcKmr6nf67x46L7k3eDPRw0KHWu0dmX4Ibnag20KwrATC5fqE6/Dl07h1Oj
kxfl9yQX3IbGuBtKOvS45zZyV6vr2Km1C736s49cktQBwnEIPy2ER8We6yhkaprB4ODZydLsINVZ
Od6CgKhNH1MruIZcF+rrf/2yHEY4jXP/QpYMWRBf33UesV6ai0YNP1JsPSdBon4KEQUm9h8HtoVW
V8El8N2/OUxEeDiUpugsuZjlxv7rQyGc40Qt5d5PjNq2OQIrJYic0ozi68l2mvC2tVKV/AuQ9Mk+
GjGebpymVpezneM8FMTvLbHrY2hcD2kv26syEEBsYvKTjvhcJ5wZOD2VVaOL9rlrAiD0cFB1CahJ
jWPHmaQIwJE0au3vDCv5W6cQNbCTokxpt6Uz2s4mHTHLrCp9GOKnZixxathqJ7JNSdKXfmF7+3cS
ERcBsZP+GmGninayUAonM0aIS6NfwQda6EmOjbc3qmyx+f6n/iPw+LokK5yBaBcyyrheOK3UjSDK
LE1QzjqJHJu/49aUzGs9C2VsRhaGsXXZwqr2W7UJgnVaF8qdnHTJbxyn1qYtQgP6XzpMphsqcaS5
8SSUcMfB2pL3SZW0r+UkBz8BE6VXYMRM9c50BkW6cAz4t/JgzHBjSC4gmwqq0a8jp7bDvusYzz6X
2eWaGOEsdxtJ4CibYJ/svv9g/6467P40r7kedNCzOCe7MtfliSpGRI7j2D/LXdS71FJcWeAGbqP/
XsDxsKVlT4dmqXJO5oQaRrKYsmr0m6wmFaWd9RcFD9amtGw6mooIHv77y9Hq41yjLFKWUyNDG8oN
ZHfkHsLRKupsPbotW5hkuzwGIOepVhJMF6qcP/29kwGI7ojXXMjIXHGdFMR9UyrSELYtN4LTOjB+
UKPsGoR6Fnqd3mj2g5LtqsTYFOgR2wSqEugTx7jkPTj3sy5dDeTyy3w7Fc2DtsFRtqDlQrO3ttaU
TatIrvQXkqN6t9aSS5KQfwtKhfTkxQ3EmyPoOfllLVmkxsLA97mtrY5dKGIIdkA8ernufWq96Icl
p71nZtmw/v43Pre08Ej6ubRcF9PM19nS6dWQApJB0lOLdtUHs0zLyJkvrCvnnmIYCDDYMSHzWidb
iECTlykyrto+AoKPH1ReTwAz//tkJCSQYcOJlCbOqXptyHWwhUQg+FbYz9u26PPdyCp90PJU/VkI
Y3j9/tv9u9Iw85fwJ8451B2n304DPtEzSXiesH9NGu7/yC6PvWL//M/PoefO3bXF6GBROyk26gnq
dijnI78Rh/6A5IhtYyejK9tZeeFY/2czP5l/i0uEwgZxkvbPZj+CZFWzWWONmeVS8mvFMNJtNZl9
sc2nugIiSbfTXM+tg9coFcVoPPSK2jtYSs0sgUlDYfo0yk6aQpvh8m8vTH1MfSUUpuEScqrbnjFo
o7H9/hP9Wxyhj6SThl+Q/CgCnb4OY4n1fVKr2PZBdoz3qjKM0A6zyrydw4qaGfBBcEeHr7rUBz2z
UPC5uPBaruSXkMqvzxVQKolbpy0xKYXzPiTkbWihWuwablbviTe4pBI5o4ghuJv1mNWCyFaUOF8f
2PZtJUmzNfg612XKRphD/mkM0rvcI25wDaGHxTbTC9NZG1Mr3tAqVLjx40q6k6zAKN+//+xn1i2K
M+pgCkTKtFMpWyYDHS2CqvVJDmkOIebuXTVqiILCoJKPpaxPNRsT/mHL6i/pb898emSxyuL7UUBs
n0aigaeb6rZDYKw66W/O/6uWe043dHrZVafgP+c+MBXYlOiIUASzAZ/MwWbEcB9MA8Qqg2J7FVW5
/BlGXfpejRiux6ypr7TCqcCy5AnQjO8/87lXXXopy+UqQvZTVbOAIKy1SdYCy0V50NkBbuB+FY0Q
7VL5UvfrzFqNcWvx3HFhDPT6ZITZ0lw3shk1fgP650bB++tZYryUVHtu5HBzSTuKzqlOF+DrOJ5G
siXsMW/8tgJ/yDGAwJ1KNdZNnk5bfdKkdeukMn1Nubr//mOefb9lu+VShtrt9JesgpZYpqprEF7W
HNLJ/kHtbF3a0f9dkLi0sP7I5Sxm62kPMcnKVC0AOPtkevXrLkyZI9kEg2+SciDS7SvpHNOFvuWZ
FjFrEVEOvByZDv9s5pwOYy0DHOpLnZBgvkZGrbhlU9g/tCaQZFdKuAL3KPWAEGtwrdutOvFzs+2D
uLKsrku8oob/e2FTObNPUrEuNytoezAEnPzWRWnrGW5+/ixHHSEKR3k4+MAppwbcjp7YFw4A535g
HoYGCyk79cDJmpxo3OYRptTys8bROugA/RLpV1342OfmJMdwC0EHH5rLva8DGCxsVs4TfRXuvJ6d
DEaeVjs3jvqmRjisvx+yF551qh+xpD6ZrDJvuT+J7jmggbAO4k1QaLeZw5Hz+4ed/bUs7mgRuiyp
jyfzvyjG3iT0Dg9AonEtqgS1LVY0H2ASpyROXdLGnHk35I64KGya+iY6pK/fsZlSBCzLREmMaX5i
ThkbmUbdYeQC/VbO1EsX0P++HlMD1z1GRnZs9HpfnydaY7DbxKELrkD0fHQSaw6Pta4WP4dx7N6+
/5b/vhwjnkvnxbFlci118nIJ52YOzNHsG1l6UxrRAPBhXoXEco+ZfqEaPVMaICfH/IbCiB4HLO2T
N5tJvzNTylEOivBu9ADzSuE68ygF3qS0tAysRLHuBZz1T0jgME8SUUY/JewYSA4S/mv1/duf+dRs
I0uGKOxNbjmXifpXf3esVKQcuYq8Ysnt4p8LVhF2dSh4eX/hUf9uJyrnF1aZ5fDIGnMyaNUIVjpk
Sdk3aPesY7OdPGGVxcpwuHFwnHxEFjloq1wV9fb7l9TOPJq+5hIiI9PK5tjx9S3D3s511Damr5FL
CYu7k4eHQiD7dtUyU3NYrzqsFFpUOnqKaFjrSqTZS8YYsVUZKr8fsTEAme2sitsKjAiNc5i4/pG2
BKNE+Somn7JfTdh8QTSNsN1KB841FaKc3uoBR1hADorgRqDuuvwN3FYENbZTI82TqymRt7Y+lkTg
2qMy7nmypMODNPTEayJH3cVOjFhUkHxnutB/031dCq6j1TiUnxTyzC55Lf4c378eLziWGWyNZDDJ
JMifTIhwydnU7Eb3q7DInB8hNoR6LZVkH1Kvdii1oDUV5XM1lT0wkmgiGwI5JPzDiprMAmA9ESBA
A5RoINR7T6izIePPUmSDMJRa2FgkcgHVrYL6nZLVaG4yqxUQ0QqYe16nKyHJd/T4gf/Ik5n7AbmV
r6XdmHv+VEPFpgqT/0KNvGwEX1+Zvjfr6bLAaYRLngzNxYnEJjuZ/mDIOTKwYD7i+OUejCy2K+B3
9SaWTbrwZavchzEQme/H55lJSBX3R/2CBJq4lq/DU41tIRV44X25mBM/k83Z7Y1WPPS1dUmMduZN
Haw67Lpg+jkTLKvhX/OdKz5c3DANsXU59VMQyfLjOOjoLXO+ELfvtLZR0coVMclV3uwg2drP37/s
ub+Ao+vSyGDl+Uc/TP5bD6w1guVXKVO04tPXv3QZw747SKG651jo7DTORLJr9d0CcEziWLkgdgBQ
8e+fQauc8zptAZuO/amKFx0oNActknyyAHJ3csojQCOA2ZV6TyQF7LO5PVaVSmRf+0MyhqNIk1v0
NP1KWM6z3oh1ZUq5x3/sSrXwm6Fdt4l9Z9iRJwn7ymmk9RIGIMn1MYe6ujgwftnm9LNTpYeITJNR
mX53kYi9sXUO2SCVrpow4kmLbFtyG+jaLqGhXlym100UE3ocgobMLXj2Eyl8hGW4adY/lh12WQ42
nojCDYf+bc+uyfmqelacdNuzWng97W/P6eo9Ri1lLQgWgLSSgiMoCNU0ugcdG71ommNuhs8cXH85
1RLzoefaqsjsVSDsoyXX6qqv9RcjII1Dz26SPv7MAlW5j0PjBhLmi1zJz2OiHbsq27JZG65k5IeU
VLYVGtHdnAe3eqFt5IZefNHctAVyJ2BOm6YUNZxKZ53r3RveDe4JsyTzbJVIQbIZbsw8XqfQztyA
XGv86MEfrFnszWl/lzfhFf9HR8ifJqkk0cKDc/Mq3Y1dz8kLCSr45j5vf7d5cCfpyq+mLbfyMJRe
FnZHu5g+y4IvFcC4T8lTrB3ryunsX6NTA9SP2x/DkkYcqMNtQL48Im8gmXm3jca286TE8RUCVdqc
da5GXjUSPzKKY5oQJ6UoQIb7tUkswGoCC8h3rnRXZyt3E029q4Zsx5H4UUCCzu3+ulDgnUqJ9YsU
HrCP7dR7SaL+gHf9OsbDz7SzfxsdkOBAzd5V6M+eaGZfKeZtbheryZ4eMvnZJHFH77WPMJnXiiRC
rxxMAGVp/KHVwUcVldfh4GxRjh+mQA9dCUMgQaeHwGByaYh9wclqR9I5b5SEIkQDoDcBjcf7CUN7
2A5JcJ2kxZ3IStmDg7ctWRbAAlyXnAvcYkh2vRSkm3mSDegeyToWeu3KEMuqilvduSOnJ7GCCmlY
aq+LIfVbzdwVfbz4EWWPngRk1lRfyyb5SaFmcH9EEI2l3okgsrzUQeJFBuKHE7SHCWC2q/RatMoC
7TbU+/c5juFOqs4rccqRG5v65FVFtY36YFPDEdJFvzWkehWTVmo0oP+WaVCWLHaBpTxaVfRUWXa2
z53xACnpCoorWQvzsNf0mMBIw1wx3+mEmvGWLftzFh1EOUcwEPOjZBGzMSgmNLiIz2goabJKNQG9
Psw3bSRtACs8yuFYP6rqeCgT49a22vfSzDNyIKWHCs6TZ0tiR6gxPA4IcnZYHRy5e0jr5lBP6Vte
VrfOXF9FnfGiFBQgrbImfPcHcqInaCsyhYZRQc7TH+1cE65ph55AjCa1tN/HtCEuPfuJHOANAesb
v82xlNKXxLGOQEIZG63x2A/S2hAy4crDsO96ZxOKhQTtdHciDa+nZrpNbJ1OiRmuJsPy2HlXZtLJ
4H9nc2OG2lNEGrWrDcb14t3/qeXTDUD4+xZcq2sWlW9p1RFd98+yy25aStokFLeNTAgnN9tAVMOf
bO5HqR5Tgm7wMZl1fFcW6os0yx8xLdO4iNZdZFBsNNAN9Wwc1iGa/BXyKhWgbExIRTnkB0Mistcw
kmElZsIVIrqtbtiOQNPHaJ82zO4ckG9lVIY7CvO+E7M7CGJVCl09Frp2NJTcWuk1g9SIph/Il64I
E3kIC4VRa2TPqQ4BtZoaZSnLD7g/y3U19XvJUod1DmIcLL92DJ2ZoC2x1Utd9mJ1/hhEv5tGhbyB
0XqZZH2jCpF53FB4qVaQ/hk9sbDcENqDJguSe8SfAno7gpkUNNobRwJ/1oFsBxX5zUZgPhHy40m9
dEc44Ec+Bj9Eb70xDdbM1QASPdsXWZDWk93WiWs0hrO2h/5IdTp4JgYVslhhlvZAd6lhiZIq70RJ
uzXKJn7y5i4qYRvOBRnRrBwaRK5QGV8ICthEQ3Gj9n3kCb6OY7Iy9aRPuYle3bUSs74BFeDw9dSi
qFk22uqOGIt3WY2WLrT23CY5xGd0dpFhOPtOzSNKfpiSqWV8DlJ1R8zAzlQay7WVUnKhRtMR5lK2
l6oPM2keCMh2AOpKod/q0tGJVbCT5fjTRAKCVK7Y9wOcbbPRjj2ZpMSjl6pLP+UjkNXndGG7Q8hw
TcIxkWq/B22grrqA94nrpCOcOL+ZivqNyAvC2aSRwpVwEicy7fUYp88gXCuXI+Naga4YB/WuHuFm
dR0jsJ8mQhIHoksK5wjK94ZE5MdyLG+F02AC0iEW2upOCOPDUcRNIFep19mpr0fJuivszI1S82qQ
Ta+Xw63SRLlHZsb10ET9ysa55aJp61b9bG8Mp1mJqrl2xnZdKXbupsWcb/NUJqsm2mozkU9kU9/0
y9/EnLoXes9ReURFyX1cbR66KPAq0oH3pKvDQZxaIK78v7SooSQneygSQjMC3bqK5vI1rHQMGbpE
3r25wnZ3I9WEeaeZw8N6/dVk9yv1hXrd1y91i6HKoTpeR8qEsw17TBE6bxp7CwuOvh1a454dnDQw
qfRJ6X6M5PrFImZgZxT5lV41z6LI/TYKX1tCJuJOXGOvJgK60q2DbsYMEG1f8DmndDDXlhIdI8Fd
jVbtKl3cR2G4W3KvUWw/Tx0h1GqxnUiJQk52PWjxi6S3twY/b6NyrCtU/aqInQPWsoOuMqvNpnZ1
0ezJD9+GotoNTgxdpEUaNlT71sneiyq8ooLaTzNIf7vcEtPgoW7q1snQ3oocOwtL3GeAHJgIdWVN
8BFtZqLMevYSt4dB6DZtjAlGgCFN694dnahYG1CXAd1MqZcRs81tx9R5csyiBqFeGdOXkRiwq7FN
JHDyzW2d6vZKE/MHg3yndEhkssD4adTNmxrmn+2YbUy92U5994gv7T3jtIQRQnelQZIf9GCM11Pa
P6hBs6+MeqUMaeUVmroBUW+xCBiwhLT7iOg0T06lw9SXhDmn2jFv0tYbc8Z7R+66y066l2I9c7va
KNYTVs2jrtUHQksOXKLg0rH6j2gsyPoqgb/30loK7LomuCK70qT8qdLybdzY6XqcCccIWqnZAIh7
j1ut2rSSfBsn2s2gRBIpidIR8PzNaJELEdvNY6vpd9yWbCWyC0rb2im51BBVPhJp3wefktreSLHT
eGGbzq4yKPAn7J2iDIdEHz65DfNixTmYjmVR05nXtRBXmjWqK6Td71z7U1mm+ltQEY0kyfKwSvJ0
O4j5JxSpG9G2V3oAMT6kOKIR7JXopL1GS36RfY1iJSblL5C3wmlhvphFjuMx3prKcGV0xXGC606h
Hl+nacfP1RHdABneUcnR0arPbI5vJsawm9rGvqlJ9DECLPtpqrutJPZqGx/QzmGUCpOfI6UnUpWW
oISkAFzaK/m6JdO8n9trEv2YxkLz9ViHylgK4nC6mzDvk5Uwqw33w48k081rS6/VnaqTmmEPu6KQ
3ruufZ8T7bFx9N+iqJ8aNSGUJHEOVayR+0JQVRrKAeh7DYY14p0qjDY0mne0sIlRlCGL9Nx3M1pd
VUmY7AT7gG38FQzWz5lGjh3nims34bUVkoil6ddlKS1g2ASOT9P6VkIQF7YcWVh+OqaH1qSWn/Th
jVuzW0eiwG7B9c/xsBVLm9meJBek/bTKElyUlCM/g0Z5ZAgY+9I0VonFfVmVPCRT9yvXnVWxQOgj
9Ptr2KBwpetsJTSDI0IPzLkny2YT1iYJQDVuUONTbcDSyrb+IaSSzCorS9dZGK3Lti82pdqxe5AL
qEZiHwLir/Sacr8gRqsgv8CyfwvoDp02vKGfuyl0gsAobvdDJVOTGDcLdjeKo608qf1DKaz7IuRU
2VNM1jQrkWFsOyEORlDXayWQ7hNjVDna1ncEKu60YLY8te1eRnXmoFTVbt2lsJXjTb904SKVMybo
GvjOctat8hHximm1x1Jkb1ld74WobzJCFAj6K/fBpD9FsvFczjDA6wA3ahhnoPEVgtfEIH8YvRF6
oV1e9cP8g7u+rTWrt2hHD3FY71UjJT9qnt/rEFxcKBPtY8+Q7+eu1Ddscd2qVslJU0o99C2lJTij
MUdvGtPwquqzWzMxdtwr5x75A6lrQ5mTMm3dzQYZVSE5I42dfTR99KkVNghdCkW3JQGF5I8mAiij
eYNqr9Oh3tJg3mIu/lTk8oge4kZY+eQNQ1iuWtV4c5zyOY2RTtYVlaEuh4Y3Lh+nUMx3Lv/JYZgL
ryaNKYi7YuUQb0aCUOQ1djeSTzX8It6ZiqAp+cr2+DGQd+UJxCpurE4HuyhJq1QpUBp8AUaa3Uki
fsPT6CEH9as4+6Fa+acekSBE1M1TaXEStMntJEXiKS/DDwo0ghpG5xA28iEaFOI7YdMhV7uNxHSF
wtTw6PIcJtU8DoSk0fkLRpd2WL8VuRVASJY2FSfMdOgNsi8w9nfNLoLny+VhjO0s6Fa6rPwI5lRa
8T+2akcbIEumDcEb11NM1F+A4C1I7RUikWud2zMP98pH0DRMuVj/WbBfy0J9UC0UnkNjfdZLkmVV
33J6vJGBMRl98asMCMyLVHKnlPkV2R1DlMwC5iaZaoOrp8o96b2aGxTq0Rbj4HVyiHuhkg56UR9r
NYVqberFShsJs6klko3l+bF0qLnNEdFvbXc7TRsl124t9h5tfGimGBbymL5nFk7FGHiM24T50UQp
vBqzdNdE9Z0dyzN5pNJ6JKKFDOHw1dGlF8C0W8eJr+B4uBnCNljIo+80wtMc6cGph7smKd7gdf7A
4bdFlNl4jRRsTGPatyRbKRDR1YR4kcAig68EyJiPkq8tLRkre3Hk7NEwDUgkBquithPSSMZYl16L
TmznumAIpeBUm67bTJN2U+vNryqS74pAqj0pKB9bSzpE3JCmupK/ZykbpaizhzEkKLRKjTsOhG+j
Iuc7s7N2Vp+FkCFJcmG7BUIkWURuiv00KPsp7H3iGzrPNDvZ6ztK+p6ErEm/r/t2TX/2BxLI5yS1
fBAjD2057NO5e4rG8pDZieqVokL8mZq7uAOibSfFA4qSBRcev5iyeUyn0TcTe0vYHNmXJdm0UU6D
oKX6CSoSGYH973W6D1XYpRtzhNrZM+yo2awnYw6eKau7LfT5O1uOd5LV4NnVq1d9EPwI6rpBRcS/
cy9l3dUQS7tZHrbEqd+Q4sCKArJqjdDwM9Or/bLhYMAiTUBXt4YqOAlQnbkgAl8wruzNEBKqnmpM
CYKi3ErQnOg5XbDCxG9xGj5oInmZiRzemM7odaFzO0ONcUnUILFOd0I2VJPkpfFmiodfRtdxvnX4
hFHnNnq3ZsFm21eJ+2n77pN24XOWwCjXZyQocljeyrjZ3KQLck/I0qvsBGvuSmSWE5K9qtnZRm3x
YeTJp6a213MWxq6Mo6eUumWTVB/a2HzSc3kbZY3mhYa+i4XyZtE/iGIdbVwWMAf05E51wodgtJ+M
IV448N2WoupQiZplS6URPherRUNCn0rzDNA426KLXxS13qicu7woVtKNiOyDrJVPGDTfcC5yYGO/
nqMcg0rfbgaydt2ZFggUfHPJDe5b+tjQdSKAFByoJaf8cIzwNwr1ap3U1ZZUNVTzHGYwu1VUE0G+
ofsyuYNGhGziqPeBkxO+UzrFjlBZfFROmDGlnVU2j2zFxg9pzh5aBNbuJEMfjQK2uzmu/SJsXp1w
7DZJXMZsvu2VI/E18jG74gceIbdz6jGj7KEeSK82I0AWyqroxWZsynK1pC27di/D4XcOkF02hZbv
+feJhlHAa6TarlmypJHd3E+NsH2tpDuF9Vxbh3n4zPHshz79LlDyk0DFkmuUH/U86uuWSsKV6zny
7Np6rvpqhzFtNUrEBHBT9BQQpUQ1chtF5cYEcTXY5pYoLM4XESp+UXZL/zrQDzgYjkoR70XpxNtR
l9RtAJiJzkH+OJPiiaB+l0rA320nvAFwBuE+pG9QDau45pxaNDR4QeSuLZK0GnBaVTwcxmq6w2lN
pqd8ZL1B4GEYRGDMWyRbz5rVKesqla+lJP/NueND7ZTnWnF8TYQ7ewDl16XpVRlbG2Q2ey0e9nmg
KJsxICxpkCjadGs42ng26c2J606qP2YiVyn23pwojLw04R8JIu09qSaF0SLVbszC6kmR+SstLdKI
qVFXtWhee1E9l3k6rgayclynMDatYh+sTMI4nBC9y80K1XpJrIVu46To28JtVdYjbSh3aix8W9KO
JGUeyftdm3N6TGIGvlDIgmzj8P9IO7PlSJVs234RZvTNK0QrKdRLKekFUyol+h7cga+/gzzXrLZC
Ogrbp6xs10PuqvQAHMd9rTnHfGjYa/n5XO5SrblgghL9E5ev8EcO7IHPaEuRgBETS7DAu3s4vu5u
yAQ5JfajIfUrwxI7Fe17HfXFOuwa6l+zsbIgEhNTI4Uv2QAElBGJdXErGDphtKb4w2o4ytum6T88
BzuZ8B6TzHmPLOcmqaeAxMx9UuhPVmQQ+6z1D/OkVOyS1UeN8r3aeL/jsOYIIe1XlPO/G4WsUy0i
midOKH7mVRBGE7FXEOV9pFC9jzLpV6eHj+g510j0HkoxN4F0ykMdErvRRO0VNTf+dCz9mUMEhcb2
V+clO89o10SdcfZA7C5NnlQ0HpTaLNeDYd2wMKGntkF2srn2ASDeilQr9l2V3UFaKAJaO0owhfMA
2IK2Rt8wj+c8tqgoyetOEPvbKR9NOx88PbnUs/F9YR6NWf2ri8Pbim0V25BNn86XvMFA87r6ymGf
6JNF3gfmQJxxIsN3Xa9bhC0tcdaGstWM4o8+de/o+56G1mEL12h3WkxSSdr2/F/F7AWaNVyPAsg/
OC5/5ltQV85DzokMmdxWqiyyQzOsPFtv0LKlFBKKjtQLe6aylDUb1qGdJ8N8RdX/rEk4HYfY5hwS
8sihifczZwc/qturqfK2FYnfAZChuzQS+apI+vNuZi2srAYMbkF4lE1FA0Z9iVejuTfwKKmCj9TE
Gdy3W4dv1tC8ZZIUIjt9Q5DLv5q6PzIqbtPBIQOKjADfwVDTJu0fCotnxBNRdBY1waTtg9Azv1ap
BBO7d78cGVPD03ad8/cEse1NGFamToGO4o6c8/NZ9WgldeWKvjrogzg7kKFxaUjWN14LyXkg3xBT
EnJjeHJhOlX+WCwBSRpBEHFRbPue90SjTxTL+0pv3ruBaCtF2Lft2HlsDuN6T5rJWauIF82S/uBZ
N30TUi8FWZQUo7t2zfjVJMJvEznlmtTGp9Zxlmw69B89QZ+qR0wZrpO17KxH2Ed/NAKN8nJ+7tVe
981Iu01JcFlXlraq03krPSkCOQ+JT/nv1cB5H6MJJRx2K0X6lFThB9B/Stu9Q2a6SRaHrfiFx8zV
3cz3qMNQLqcu2ovXqNG3mcLHkaylIh3NFRwwguqsjyqMCj8a3H0ls99t1lqgSOYzWgFsc6xyg/Jk
i138QqUm5sU9q3FHKJ+tthGk9XxFW/DMm+RTro33xcABzE1ZLQwh752iohpWhPdhbzx0Q3ulGey2
TPM9c4ffGl//IFRpbkSIAcige56dhTNS7MABE9/TnZFLeDDsHteDYd/3ozdslFG9xwdxQU/7Lo3z
laWY67qwDqnuPc/l/DJ16aXpyd9Fm1yEakvvyJn+pFUjVtE0X+e5wbxLt+pckqNY3gxpS/xoeK9j
fvQLc9yj64hWrar/snOHcz0rsCiWcwgR88bUrIx+ySUtqWK3yZbm+NqIKE0N5a1s5UdqkgOIDIUM
seRXbcnruRquvLh7owqv+bkcD4RvcKTJCvJeE6DqUX439B17GfuQOsqqibqV0nm4ct1HF14owIo7
b6mQNzql0dK1V3Oaj37l3DV28acx9BW6j7N4mChJCGpOvcGRPKFT00UrLZU3Y69SX4Txn5E0/3NH
+htVDnhYUFPEb9D814/1RmECkVYQtL7vI8/YJVSAP+JkuOtHdiB2qi8BW4l2MeWcJWO9S6+rQVD3
Zg98wj6mLTqUzzoEvDDa4h5CI62jWv7cnSfjp2soprr7UqWTu+HVzm4KPWP3ZUz0zPyoMdxhA+4y
evUiXSOJL/e0N7ZQy47Kg2MZJGz3/j3xywQ8wl+HfMbWkYJ+/lWTE3U5b7Czj60Ry9UwzgPo/ngY
T+l09G+uH5kyR3UbOzJKqaVp/w91AlFjA+W5ztsrRWyQnpqN3oG9efek5vkoriuR6Nc1PelfuvBK
CpmmO3v+LPXo2TUyQgFtagn7NGsrMJ1JMihb9qXmYxUP9YOmxDXHGtcYKMtGGWdVcmQTFgRV68dV
rrac53+eVl+FZajNaRwi91psece3TTGMts4zcpYwr0ybxI7a1RglxVvISQgFfndiFi9P4WjuaIsc
mMEwOn1xIMh2aEZdjcO97GPvYoqNkH2HLpkTP1/WV7GKia0Jxz3cXFQSx8+oBnrXRB7PyMGUsp0K
ql+9lsZr/Nz6CcXYNxoNXKLmklSDSpQ0g8/Tgbb/IuFkKJpF5b3b02Hb9oNuCT41pNStFBPOXkCm
QX0j5ybz/KovmvefL3cZ4/NtBTCAZ3WxrcN7O7b9cGibFQWH0Z4dQHs94gLaCBKjXs2eD202UziO
ED/9+reDco+JhlzUj9zm43icukc1AOySY0w75+u4ty7mYbzcj6pVb2crMU5Mnb90xc8XuYzHFdoa
QACG/XyjtcHIqImE7l7JCg/RidaslGKilCsKfeWMVFWJYMbIMPtzaP4mVvQJGyF7qwdc0deWUMx/
r4gC1o3HEXeZB1D/WJCVE0lCCFeu791xqGngRwQBDiVx5212Ki/nm/fGQO3Giqvzun4dKqqjiAwY
g8gKS6lXszY41CNTxt3+/FC/+8wwgAsmBz0yfsSj6ewmcUU4pQFiTqf7TnilQ5bzSARjt8vMKSPQ
LM+1RL9ImkrxVm2lFAUZE+prGIfvLqkzpwiLXxcopjb/0WCEENl2LPRrRlLpetS8+6nrve3Y5tM9
BBWTLrCmHXC1jbc/34CvKwfjgWRwVN5nFFxHKjsqb2YWVuxio5ZGshLL6RyOjVw1RmVvfh7qm7d2
gWGC78KEDe3tSFHXMIFKArcRmXWxfGiSrlS3usyUh85z4o84DbVsHWHMPPGIvxt2QYaRbAFvBrXs
5/fI6igGDpXmYL6NUTQ2Q82Trc2V2krHH4ja2keDF69/vtavqyTmGpZ+HcCwp2Nz+jxohSk8Zivv
7C01XqkOgBfS8or1hBrXd/LukmAF+mYRlmkSRU6M/e0Foz/HMbCENxzvnBQxa7IsVQfAPlPWo3AR
5Ipd73FKaru+Qc5Wju2pC/5mHmF2ZYfEcoWa+ourKI+cwXVKe5/URr4TjdFtRK8aK0JMTxmVvy4O
oJR1pKG6s7wgx0ORCV3MVR6GuzCj6Cp7XV8TGHXKMfbdKAs8S3U0TwPosdzlf2x7NKoaMufsuhv4
tpKDPGhZYPdYV/yfZ8q347CsYj5hypDK9HmcMAV+MaOj25laLhD49XNorOhTnHpAzpeVxWBBgQVm
UdaBS3O8fLeFNqs5QpezBKv37Icakv611Yf1TaQM8t6bEr0D2ddU+QaxFRoTe4L3SWU0TPdmaVbh
RtXBFQWmCKs3SonpXRJ3NGpoY+e0K7NROyAfLz/mWUQvvVGQHTprSvXqeLO02MzNILNwkq80e8ru
O6uXb14DZ2vdt4pioGfipOQjzo6p/Y0itHch3UH1Oddjx1i3mtk7QW4pgxKwfWt+h7TtG99ws8km
Ka5zKf2bpEejEenVChHERFSxWhot2Y5KpRySVkyoX8KUspWBnGtlW5W8nMO8+43Okv8RYH4edC89
tDRWuiJcrHYD1x23Tp9lEd0uI3vJlFBDxDTXBnScJvbQMU0uAcQw3YZ2Tdra1AYEwqpk50ax+UCE
73yrCh4oLdUC3jDaQqRrHfthz4cwpj1JEuoPtjJX/UqGM8q8omkoYXJKQ1z08yz7a3X5tJvAs4XP
HlUtpgoVbPXnaYbGPjSwL4X70rH6VS+nJVR7rO/NNr0RamejTTFIwgKhi5jQjc41ld75z79BXxb4
49+wrEt4xzhKaNbRB4BoZIcyvkvOmOmgkY2NzrxPkvapjaIzhVJ+vXLgAN1JvY1InK4ro2YXW3io
d41K+1WmvXmDgqqJ0NuWLWoOJwkdn+ofNfCyTvhUhxPUeh/+pE2VepD6k+t0xmNGPnHvl3y/1dXP
V/RlpeWmQoAzMc7yzxf3RIYVzKX04O2FacdvpZkVpU+FtVy5bi1pnyjGeRuin/x51O+eJRmJrGnE
p/DJPn6WpS0MJXeL6MxbcoBTWctNJ5xsVZJgurK7VGzaRG/WPQXGvTLl2mOdRP2Jh/llvTc4FbPg
UwaDd/RlNRmBxtJopjA4xOV8WY/0dIwyS+8clR79z9f75Vu6TF3sQOSK4Rg2jmHL1hDGUZZDpYts
AJ5ubZtrOMQGpV4seAWCifO6tJJ1WqnqNp/J+/15+G+ulFvNJpQcGZ28vOXf/+NDIAZvZiRwGw1b
9QNHnOmpM4S1rUt1Wv881JdvAVfKuYYXlV3DcrmfhyKUoINkJ8M9L4myk33dnovaQo7574fBYrnA
NfFyAYv9PMwQNujXIkornJTSJzPJBoPWcFjnJ8ZZPl3H77u72LttnL9fY0/KOOnLKY9Yc8o+2lXV
6Pnga5Uz4Q7ThTnNKSXhtF2ng4cm9N9fosfXm20m8/OL85fifGwuKWP71jIRksyROT0bYnROjfPd
JXILAVJiLF94EJ9vJZpDNnnJ6O0rA+fQrNq0KefcbFjPKrFCoKptR71XAg0qzAm/xPHiAzSF4hEn
MbZBVDOOMwi8tB4plHOJVFCxU2+Q+1SbfvvzffxS/VpGWV5wTmKcEUBtfL5APrMVv78F56f58kN9
qDcoV4wD/7UMpvxR/vw84PHbdjzesov5x9vm5n1GTjjlhbI+mPGZ2eyL8MQ55OQ1HT20ZJrprkmK
QF0enTmQHin9L5Hg7Y4U6zUK7cAonRfNUM57zbyau8IIGic88fj+nqz++XYcX+nxxm+sazT1PD+M
NQhJkJPRRqWbm4yXrnCRz6rndTicDYRKK1p1U7kvVZjdtSjSqrC460u5k1YXaILuh9KQzuBhGvDU
je4iMvrvnsnR3mGmN+Ta//+ZqO56GnYnn8mJx36MIGllbhlyZJrFtL0cGj2TfkGX4+fr+HLYP7rl
x4ddPZPMr4oHb7zFOs0Yv95YEe06f35AZ1htTk3mL1/q4wGPdjzkANItXS5rvtKnACtEqPDyELJq
HMJf1Yl5fbwWHQ929KpWVhZ5asrV0Qej1eGz9eTAebFk5aqbrD8RM/6FOPQ/w+HQpVZBVfj4iKs4
g2WYyxJ77u3kx3zlTv501Ugu7e8NVf5wS39+ft9Pkv+MePTdKhRrSilOePs8vm35FBuPqdz9d0Po
n5cfg6rbROqAt7eyTWpvC/2PCN//uyGO5oRpt+rQTQzRegectib+Ypnd/HdjLBuNf6yiTtlFSRcW
3KkiXSXI2MchvcIn818OczTjPCMa0i7kUop5Wazj6aUQJyb1//LO/uehH30QsIDOrqx56NkrHzpx
N2yjd74+5tv8UG3+b1OM9HPspuytv2ytExh1qdYvzY74gbbT0gs3zRMr/7fT+D9jeEe1IYxvKos8
Y2TTlT0xx3RfKV5/ngDHO8m/L+c/xjh6VaaQU5hRMwaJlbHxAkTixLt4vCmn+mISg8aOnMqFSZfu
8wxztX4pZxRiHyO6CLvL2MguzGx46z3x0bH4ZJb8FUfz3c+X9bdI8c+PJsMuRVoXjiN+WQyzn4c1
ImlqzVDBDYpjW+VwX9fPBPdgWw6LxMKP1FRutFZGb6ru6kxKxIvjjFIBx4/XBLUr6nNNTEV4W5ph
LDZj5s1/QF064inDtCHXk6sP6ZsN8iclvKaJortYr6Z8OZ6275lwvWrXzqO2sxW6qHM70aufFQNH
V76vesd+cWuH5jQlj9hZ0f7VilXeqHUZ2OokMcrNnS3XmLTMmY+4QtVitKfiyUrTFtNDrUTPejaj
fem9Vl7yN2X0GSYxs9cqxzi8qEKn+HDDXp5zkHfvlW7S/+g6/oVd6BqNtVfUWEKMqiYcKmY/y2t1
rpDnK1nivVsjEuwV4C10csWAjXgL+LMMt3MkqnFVE8mZ3f/8rL5ss3hW9C+W4CjeXt6oo20DWcUe
dg9N7Nuhs7cU4KN3oSOyDsyM3YrPRcPjSvPBDqyeMId1YQtTu077xcLuIGfHogn0NDyxwn/5JvOz
OBRAxoHVQ6rt8euXmJHLfaqHRa+CTBadmxWeN0ZM2a3MourdnKMI/yMiQkR6E1I9ZAtVn1+FhWZf
/HyLlrXraDYTbYvfmioCGRLHoR0tbbQwbxNQdTVMTKfoawJ1x+kNNIKzLl3VOMFe+e6RLBkrNBhI
ev7aV+lJigmdsIRMOCRqe5nhvbq2QiTDQdYZi54fmzW+4NDuz0mfqZKzikproGrRwdZbA8edqTjF
6ueb8HUlwXaOyp8ly7PpzR59D61eHayuJdHDCmdsprX3oTeYqfIphP+7iJLxXg3db6PVrRMjH5+g
yLqlsw+zmbUMRNQxHooaicqOGc6GW0VeINAXr3A51IRmmgPetOwwxP2Jtf94XWZIHjNttIXkgKH6
6GI1UeV2jGVj782lfdEqVnpViyJc/3xLj78wyyi8T5TIXd7AL2mK1RC5Qld6dR8Dfg4MU3HPCjAe
CDxRv/w81HcXZPKpXM7Z9lJi/Lwgeym2bQ09JAftv7ZPrayfyyFKT2H8v3lWy5OiccSu0v5S9C8V
21MGZPx7Q036/RxZ4bUrupEFVJDB2Ukt6EkwPjFB/saDf35BDbiutHup8wF/t46uLidMRzMTcMVD
P6H7j/pSaxe9LT4qPW/0wWdj3Cg4zNIOVbZZiWDSWVUDqnbGr9Im8tWv3V4oK6kXKL9EoaJx6IfO
uA0HYW2E4vUfQh+IvLNsfQj9pq2Q1DpV52p+xTJk7knIRudNrrUc/GosFS0YajN9jOpU3s1Kr31o
Y4HlEXtgklPywCZDmdLXqFKvunLWnmcKMK3fA2F9bjqsjpMz6/etqlGdEL0tNd+ewqzGTLBEB0ut
i4JFKnvtIuAgXkN1xSnk/DdrEG+ahoaAxAn6jccJHlky01XlTuwrLUWGSajVzI8faCkFLmJ0JeiI
o082pLrnOy+B7IozPnZvdLI8AE/UnN59B3zzqQn2zTKkkUdPaxVHGr6oo0dNw87uvDKb97kzwmk0
OnnZh2ro+oY6zh8o7LJoDZFILObsuT9v0tw4sTZ8OVEtr+0yNIB8IFJfWk4DXclMacj4iae8NXHA
1tk1FBzlrk0xu+9pECX7HD6DvOjp2GxzkYfvSeQYj7yeGvp7MmUGPq6ZdWqJ/uabCUCPMhMYZRtN
8/FK2VhF1qUA1PcDmLR5FXpN+DInM1JyaQ5p6BOlhYFHKg4GdrC+4TMzv6y2wBaGU2lh36xthsMK
AGSLb+YXaUAVlngGQlbQMEXt78L1jBHWspf/+Hlh+2YcPgqISwiAQ8FzLPeYDGMBvxRsqKxQ3XmZ
la3SMhtvwtp2T5xxjg/uPBzKvaQwQIChUnp8d0WopYXhdVBep9y4GFUbJkcchdQLoFjkUmugy83G
PhHZ08/X+O3AhJDw9UVh8uUa67lUcm0AjJz1r1r+MhqvWvjUzS1NqjXa3hNHhq+7HS7zP6NZR0cG
vWLqjEaJJ8h9deN3TY5B2N9V3YkH982X4tMwR0efPs0G8EQcEYjB9hvxUnUqzR+idrsXbVBPXNPx
LOFdRUtmoI4D+42s4aheUCtS79RSN/Y9CZStX0f1dBeZcFTiQvx7uLIKZgUs2iLW4Lt0NFbUy6ox
ndgkqCql1dmjI49WOSZBCE0JkYwZSbjqial5/Hlfrg8eDxPUZG46x3E1VTaZodnk9n7UCRGOa9Mk
c4mvxs/z8Hhm/B2FmFSG8HivjnvgiLVFk9W1vc9Bsm68rOqDITYqQsX1MuClO5XW8aWosAyIkmkZ
0bGWV+7zrgVWxESmtWXvbSzEO6Wqdb9CAHzbG4qOY79ZiCClfcireN44bt35aqoZa3SF0YkdxvFk
5YcgC0RXBeCRpf+47jl2/BQjU2yW/L5+G0aAOJo2lI9eWoTbQu1jYN1qd2LQbyYtrzyZtEQvuaRY
LcvCP6pDpEoJWfH52TtJJnZaq8SbLrfayzytTw31zfwhF+x/WmcujKujl9HUpdKOc4qcCb0BkHs9
G17zbp5ONem+e6Ic6hYdk2bwrTruU0yK4hZDskgCG+41fEyn3qiDCwEmoUreSEfxw6KsLpAeGZu5
i+y16FjI1Ug4Nz9P5u8eKa8prTWYL9DBj5a5nLY/sknAYUkngcaZwt41Tm0FaTy/4NdKfNGDhfh5
zO9uMzvBpSDDR9o53oXnipO2oNetvRhH50lW3YCpLFZPHB+/eU0XiRy9exZY1MBHb008EzWjoiXf
5y3GI16vZA8SblplYQZW36Hv/PNVfdkqLm/H0lYDIMwGVTvOTyZ9wGuGvONWSqzNeFzZmSUFoTC+
FhWFdZ6x2yUhFBaODAqxBA3zqy09QAwp4aUmiQsNaRF0nlivjveKf38XEg0LfRf7kC8MU1Uro0Ea
9t5xQ3HmpcigUeZ364gN4pZCwmtf5cmFlatdkJZOd6II9t3D5jdDh4SPuxyGPr++WNxnFwiVhajY
rR9rqcTQL/A//Xzzj/cGyzWCnqTDT/UGxevRNC4QBcapw5psD1PuzwWUqagasXs0bTat4NEqnFCM
OuDsPvzr2Uy/ny8cJVj606xUny9wjlMX6JhDQUvOAl1xZhgJFSFLnJD2f53P2jKpIAxSDVFNc7kF
/1gHWy3r7alX9H1tj+8QTzssT/b9pBiuHzbWqeibb7KzUcYB2WOXD7wFHfzn4awsFC1Md2Ovl005
+4hupvK6bt2mXZNh9Fw1XYNwVx/mPxJ6xYfe5aYSODg3sY3bqjIHJMoAn0mRZuLA80oB4EWoI6wW
V61y38hN96ZrxFQDWkpr9US/hxeO3/fPwzCNHlo9fC71ZZcKcvbz7/cwvmDGSoy9sNR57fXl+RRF
i+OR7bes6ddJx75Q6ty8sqCO9BPMyKLipMzV4Dejd3MzmKm9Mkrb3IrJuYllf6eFSP+LaIg3PUEN
1Lzkb4OzK44m3EK9FSaYrHP9arY9sY7UQk19TRARVtt0SNHunlVJYaybtse7FiIBlKOabnF5ArBS
E/bOVY6rWGlUWFxeBcxAtNtOt+8qu4Ewlg1srkmsJDLdR/AG+Wey35Dyj0EpzTNpLI4upB8rtWl0
7OnOVWZI9SJVRHuoINHBhm0PbdM/p1E3HtLY/dOqxTkEDH0z0dRZjQPYyjqNIFjAR7KEl4BdAiYR
0SaRIvYOY8ghKo5/q26v+x0HTtxoHHmlWEOuGNeNaZ41o6xBEIiHqsXsD7kJVFxluus5V+RqwKMa
pLMRB0WtbIVqn6kOyKUZt9kmq/X2WrrjtPEmVK8xNsNVynNYdSZH/KYBReCF6cOso8Yq53Jaj7b9
OxaeujPLElWYqQLTCsut7tYc0WfrQpqpiteU4rRbQUqAcOWsequ5LzU+oMsN6AvlQL7Sm2N1l3NX
7ZtewOpsEazri2fYizE+xpjnxCZVgXXEIS7QtM2UnZsA+undyzxpwtuJOg+YN9oKcDI2mdteR4q9
k3J4sqbxsrHhFox58ZEPSry2l5iAdNQucmAbPCl3ayYl/ZomMde5Pd44Q/+YuBHEpjjQkgI4BasZ
6ptwC/4IwWBV7Q1PWh8YFvZh77w6iMrWk1pvK9U6LyrHPlRTs51TZSNqKB5FLpAUJo1PnrK1axJX
oZ+AbbYqLNfHUPoCRLMLBg0cZU3YgM/OS1xkbfo7GVRtlQ/DGZCZCyo1ry5sFz8bEFAm2WLTW+JY
JFpZYHHzOqnr+9lkuyIKdIKZkXfrQSeXcwyd3dBAzaGW462dYaBiCbaE7bjIfF2iSO/xIDSuR4cZ
zsjaDs12JzUX19eARwBu7q9Uepd4If+wrbUxcmm3gzWd49desU+eN6V0uA16vXhHsTsy4Xahmohb
FJgalKwoUCzzofCMN6fTQDmOFpiGqLmeiGDfIWE9l5Z4RiXwUMeNF+hqe6Yu1A0RaSGu6vK277on
bVIfRSN/GYk6ldjMzDV0pczXWj1ZjU5MrdeqyTzk4jB6Ds+JIc7FbFwNcjqj9zttxaDvIqU6Q8nY
rGtb2diFsdTNYwlVoXyZsMlRv50u50K82dWUrfXSbVaQ1DzaLbrcKFZ9MWTVmgLDHOhR3qzH1D5L
KgSEcRjH27xtx42TTbDZoDGu1Mx8QgmyilxnvoPAfTMWzn6wh/e87iwfK4ATNOhnD5klEtYayhBD
FR4UMwnXXSSZKHP0Kw7VP3x5/iiu8jiMjr73nPwhgRLky0rkm17XXrsmLYOcapeBZAlrtdwXWnTJ
H1hbaSvXhipwJOisHGGZT9tWr4wHL7flYdTiOdCQ1Tate23JUr/kjHrIWuPOqfVyFXfiUWJ2Xk1K
+kzL5zX0ZqAajtv6OJ22qlVeZpOlrozU64H4NB8LyeGMlu5wZczWXSoE70hqbOy5sbE/G2Sn1smF
Viq/Ossdg6ZyIthEoRM48UxoSed5zDSHX6SnL9g6zy0r+l0uNlypeOXWs/tD59ZnqtHtpgFGVx7J
W8ur3/IGMiAIJXDKVfsW2enrZMTttsq0N0PvUWXo3sfgaZdRqP/mA0ibKC4eI8V5Kkrow6mu4yrr
96JpD2lmv/Smc99p0+BnjnftRJCVilnIB3XhJ4SFDa05ZSue5f1LYo93NAVQQLv3lh0665b1h6QV
czxkIn0cM7PfsT7pG6u1hwsntuKLWNYjVdWwuWCRJ+i80ZJVZfL3NVHsrkq6BtuSU9fBFVUJQES5
kwA07BAuCWEG904ifukknnTMaNKgUG8O4k6J1Mvec3xvau/49DwN5mj6NBFXnduAP8RnnSoF29q2
TtYdroJ12Sa/iUeMAosW366R5k0zgxYY4XdMdfE4JlUA4H/rCG+NmhEIkeHBECjGoCbRxG9kAgrT
jNbJTH9z1DS5tjpzXLV9Wge1h5N2So2gU8WDWUZXXdNdTU14ZSf5JckSaRDH3XXZ8g0XqnhVe/d2
8FiGetrzG47G923T8lc51gHW9kOp4swktrgD2oDMV63uxjZ9kC5Mb0ctH1MHRGdZVWKtxMY2ntWb
eeDrFmfeYfAaMnpSZg791kvc0lAIcApXyiUWOJKQ0jcUmVetO0B+01/o+271Uv9dTJAUlVLZxlb4
i53zK0EnZ2EFNAGx5m0oyp3VFGdOny/efEzGAgqQFfFVYLv23PfYb72kuq3U5iOMWNV7W3+lNP6i
wyIiNWDcaG2xNYcq82d8F1vSPhd2j9xljXXeOBMxjfF9VfOpbRoHJEDj3tmZbdCU4IvUlNlBOuOL
WcwWs1C/KZr2uUyUc5TL9lZUfJvHctx5vXIeChsap+LqW2/gW14bzZUrvF+i9q6V9C8Bzr7raRRC
802E32XczbSormMnjoKwDW+KjII9bOCbOANxw2fcd+f2FS/qXuN7C2x/xXZoN5rJxq3GF9I1Hhqg
MdFkecEozDNF09/0vn8rXW3YSUU5cwuFupJeUmCFHqCG0So2YZK0yTz4id5Cz8nt+Vyb8iskuuy6
KueMCnLBSNJdKa4strScHF8vpuuYs7ufutY7T83126i7nKLsJvNA/kjvALlS89kX1wFGiS0xRBiv
lOjDNajc6aktDrkXWiwath7IDI6gGdUANUg9AabsKYe6h6MVml5/E+lgV4U+YkmA5XYlii7clGr6
Hs5jepGRtLVKm/KRPVe+GZo5IoidWzuxMoa54NMMLnHNuW3Xpnq94rBLN0ZO8blX2sk9Qr1niAVp
MObRdNsMIhjqMtlUdvoeteARzAgrAT6IdGtOQvNbu8UdARVQDjx22DsXNd9pX3Z2eqEM1hyI0Uz9
VunP5FC1gRwA07DRr4PUduJd3jMdZDJcFI6Wv00lvI5GoVWsDy7YMGhVN0qni00SpZdoLe7qkoU1
0lLhA6FSz8llv8xJePaJv6nWMu2MlS1DhG+eN+yyvjf20BitlRZq1nZI8sd2QnKfuNoa/wcsU7BH
mdZBJm1678yQysQBEEKKQ2wk+ya9WrOxH5d2zUZV89tZuL+JDIYKk2JFrmuAJoCSoD7O7FTmSH2n
5/RBXvuN0HMLjrwu1ulUqJuUVxS41AyiKpp3IY6xFRUrWBsYEs4GglvXCF9/5216QfMnBTpecnVa
DefM8s4ppcC5ktrbNOeAYWA+hxmpWaN2qfVqCdtEG7akS+yz1IHJMxkbUvlA2DS/8sF61i3rt0Uq
11pHwn/RF/BlrLaed5MAplCpuwr4DF7leFUVyvPiWoPfrd+CCKl8TxEs/yb3xpnqrYwNMQVqpd5Z
E5073PFXs1R37TS/t+7Yr9pGu+4r97eSz6hV7DzaImuJACsi28S0BnhQJNqS+lT75GDEAYHysPry
TaG0D1SqXrBLXNWjZIHoCy0oIAQSDgWqSaNDrjr6/VA7T17dywCMonbDZEgCvfZuciUDh6RJaLY6
gCk+wM3eSryb1K3Zd9l6tVXafge/aVc5iGxRiFw6uQfc0kBuCgYMhq3o5/5iEYfgyTa2key616FR
DoD34aB2EwmRXRZtsMC+cQvDoB0V4MvScDdm5yQBNXFYryOWjnx2GrbH7f2k2RG45Eoh67y4YRG1
fYzQv82GfVMPW8lXMjIZrO5aVas19R3AQUWJskwDXDFgN/b6ap+FoXY29ggpQTQO68R2d1MIaLLI
EJirM8acCknammCOP/TytJ1hwTEpJbMy4sS1pbVXn81FdwGubM59Dkowm9VhlYFovsRuC46lLTa5
MbxnvVkHgsN0YBEdZ5Aks071pOOPwCNNifLmViksoaLd/j/Ozmw5TqXrtk9EBG0Ct0D1pd62bN0Q
khv6Lul5+jP4zs12SaEK/9c7vBEFZK5ca84xG1e5tZqWZQ8NgVqOb1O5vM28bGws4W/F7XtKJQlY
rBWnrCmMfW5RtRuyrw+6Dj++rbvXsbACtQ2px+vDEk9YW9TugXFDGuQJVlCd4bFHr/FRZ7S3HWbr
tbBXnHIRn5c17jyFnpL2+jM9Ie1Om3XOXba1V3t2WIYGCJa6lyIu1b1dmuM21SNO3Cy/e7vIbsqx
eLFaHV9gW/Nu51ANRm1wIMQxBVIayI4dU9e4FxGSXEGgjTt0v5W8pC8dUxrqBkYh59XuGXYwMmYB
6F6jVgN1mCv6qdTd23IMtT295lsSDk74bC2fuFPOnD0ZXDgF1V2rDM6W4vyh75MZB9TENhVNL0Ik
nUdN+WwD1P3n9h0hBzpNaaJsmG38r5f8n75PiUOtUScUJ32vGrx8mXseDRtn2gozHad43tSLUu2M
uY2ICw6bK/27D9qa+GAFk441lYewhYtGSjJplcidVj/MS1a6RyBCdvmg1BZMWEuJFOdUjgM/VB7G
mulJXAvKzQAsDEpdmyWngvwH8jDs2bzyd9nvG4vrWB478aoNwiBy0XeLIrvR+ohccd2uZHLQkg7e
OsS2afJHmdhfpv99SY5RQz5qM9l/IVgUfoOljbSA8iwB69qoK967zfRpOyI1aAK1jPnsW5vOF7zu
UhrsmWz5cozXXg6IKfKYaqIgIFIZ82slVTnB8a3aGQhZC6BHSCkgRXVDxT+Sk/lgiETexmWcvQkN
GiqcVhXShD4UQGlnWVS+3euA/TutA0M4mFOtErFYTK8cDMPvtZtaqre0vUOVK9IMENVogIBoo/rr
XIDU8Bdnzr47UzrCj8Evx2rWZnB3IjdUaCtPksPTMpVmkIZ9z2IYhiu4SB9+TdMi68C1nHxXA1Xc
4XYZzgMuw+51prp4pl7Ln03YGcrOHXqcx+lkFFWQlMRrlLIyyT0gQ6X3Fzr5441Wi0qCCnUd2Pis
NEEN/ouYTHjgXfB5n/eDh44QAykSISf6+zB5KN1t3SatcYhiLX5SAXVjA4zG/lrIyQccEWRua8ta
RUlGwMfF22WZHVmmYKUPi2IWtS+U0Dg52pDN/lI1ZAZY6TjXNwwY8jcYbTE/5tzb2X6os+WYixzI
0Gw2cj2gxs5Gkldo77slFtoxBRD0ouZLcz+1zjje9Q1JdX5ZA9O6b1srAxXMQf7zX23t1V70Qlk9
1mRRvpY1H+bvXqh0FzPUF9UA/xA5t2ifunOi5dFTyTkfo2rIrIoIhZVKJ9F3XYsD+p/44N3lmZQK
1IOuSdT335e3ujqvR1D8h8k0s/jOEm14NisdpU+ukkTkKW4TOveKSLX4zKhTfCM0p5tPvV61Y1DI
gQKcpmlfQjyNbUozh3SEpFb16DzKqgUURfP2KU0EPBc3mhPt2ZBWQVKJpYzPYIq1R7WpGib4M7Q2
fYolgEq+xjSIkHrWO4sD/LM6MQIHfEpchDc3QiNwIG/bG8CtphLUbavd0NKxbhcLrawXZZPzbA0z
mJxsInK0UlSEy2a5wLWbcXlZvtUrVbLtlh6cutCUJnywDeG8dTT50v1oNmRnTy3/9sow74Ovg249
oBhEzlgdL/EQPXu+ICHLIBgnrIjGjYebBPblld76+4HsKtdbhT+omgzrUns0DAkYYFYFMDku7cNk
MjJ3p7XCNjwRwXDZf/7yfnBTOhNKBmuEbxnc3d9vz0CVqDpNah1svagRBVbdEV9M+/r5Vd7PQRFG
GBzJkVUh7rxUiI+xMOsiR5asGXJ4qLCK3MVtoe2tVkm/zGkN0GvpxysjnQ9+SZQs6GhW9oKLK+7v
WytY4Il6V61DqnQAuTRl3iu6/Scex+HKm/Hu9gzT4bVgRsVbgZp4/e//KSIsh9RNNpn0qNNlv4lD
zn+ZmGs/bJP+biyq9NCt7ePPf9N3g0cuihF1/VXRJYnLFFtw4IDTFDc5kh4bFkGbtZTJdQNl0zeG
pY73+mjAuaeVkvxRAaMTXYe+7tfnf8Q7NRgSNcTT2CqZCNm6czn+rMoSOaM6xswbJA7syVLkl3iY
IIc5vFC6DzdOpWelJNofoYdh5DkQ5NRbtxqGKwmZ7yZ461+CfANBLfNQnIp/P4Swb7ucc3N8DE0g
9wR+wIYFVIye2m1vi6aLrkj0Pnjoq1yDkSRxLu9TnudG7UPiSLle3adbvS4epIJOfe6d8eBkcbGO
DpIrU/cPr4kdxcYBzUj2ktswxkqeYTeIjlXKIDtzrWkLKdNCKV7OZ1D96akQ2uJ//ow/uihCCnul
tTCtvNysdUJEnHSGntqY6vJLpkn8J8OgQDNXGNE6oltVmH2cX6NhvPt+eaDrSBZZPrAW1Vr/rv98
VWo79cSFtMmRhBRNCazCyfIAVFdy0xP8cM2g/P5qlsr6B4wGMAbcrIttNM8qkSCBy4+EwtZPJdWL
HwvZ3YaqKa9oGd6tues6C4Dmf+AbfBEXl0oMty7moU2P5eJGp7qZy00cJ9doPh9dBWYGg3u2E7R2
6w3/5+fL1DbiXTGTY+vKeW8MFan0pVVtPn85ProK+g/WPRRL9rvAzE4ZycmEF3IMy9E4DbQ+/bxo
5ivHkfffNuIsJJG8DetWdbnAzkoyN6PRJexNTnyyYV3uWdjT3GOK9IT4evznVx4uBlITVETUc6jn
//7t1IbenzFyvclGquY3Ribv4IxxsI2z7pbiJD63RoS16fMf84PVdL0um4lDwway1sUapphDDYqU
Vx5rAKUjE2v0NBtU2JWHWmj2FfGQEhJ8XxQdvew0K67c93vpFHIpahxanzxPnFwXN+5UhIMg2U6O
dZvZddDgV71thjY+LTVjSJ2f+zVpMWJnIDwnr5sY1gbSnN2XCRacufv853i/w1lY0/gqkRehDxcX
G3ijVLZVTZhYAa+EhFW2D3UtFWYbg8CPlSRYrcx6k2hWeTOpYXylMtI+eOlQNyDbgvtDQPplJSZt
Sry0V5xD3IbtNml03e8ienIDLgeSJxmbE+SXMfBZ6ALT6dmUWUwjdIqxeGn9FNhNnfr1NM+3YReN
wPLHa5nm71dmEkCpAFxqHMRelwtJ4dpdbQxwVC0b2uuQNhG9anQDVbsAOy5xgEdNrV55Kh/+LDYf
oYpzQeVl+PvbSKJJBxo0OYdaNeR5thiLpeRF+uhcRlp/4Mg/fws+vEmHqPGVhMbuvv49/1nH6ghL
Sc6R/mAWesNYNtRRIYTAf1xZc3KXmWB8K9or6xrfOv/fv85VBjJsASYHU5YFlOniW+Qtrztplg72
nLC6CZtSJ3EpHqDdZU4a+bAOtdFzIPm+Agosb9AbZhs7aewDohCTzmIxDJ6+2PbXPiv6TWhJ463q
uukpQqpwqIto2WrzKp+oyjyhh+KW7Q3/2QYNrxTTLmoBUXuFNdhbEBIasvpu5NSv43s5tnZh3UFk
haCcx9kmVPrpmyOZWApwOcdGm6rH2ejnZzSOmunHjPK+EEB2W1saTct6cFZYOKcJhyZlEdntzQQp
2UvWOs0daXDUve6l5eKDjip32FOZ8yh9/ZTldlR+A7ETz4ikIiHPYa6O5u+O0EbpI+REusCop/5R
qWgkIGEvXby3YjI4fCsMk/QYF3N2ThGqOP7gZPWP0LaTb7W5pK3XD67WB8yEycsKjdj1xRRrDvDc
uH81pqF/AQsHnnYwgKVD3NODiEDH15pADuaGRCIveW4enNJZvLJXyHKpKvUeJobzo6toBgsz0YJp
StwAvpJzHih1th0E4dsERR/Mz6LYxwDao81kGD9xGDvwfZf6nkhCvWLa3U/3dHG6vTWq0TNOvMpL
wzl77XRFbiJBPgyN+unF5R39KaZu2riTbsCXjyN9lzOQO/TY/XhlY624ixt9/l3kCc34OuGY6cW1
VppUzUm6MaO1BS2V2U02S2ZBfLBSY7OELSOPvpot/r+2vVfHSbvPBtPi3eLMnkRh+8bZotlpVj3d
rP2FvTmz5GjTyCo14QP6WZMYBA03i8+OAfvYq9w+eQKpXJ5HC1vfP3+ta03MLgZbDLrYRW0TmpUg
PgbKaVi50dm1+OUXRc+2Tqzb25HeAhBvFsPPL2q8k6OteBcAuKxKxtoGWdeQ/6wRySLJUezd8KD1
aXUX1mPRBqQeQgBtrGU6W0opZr/Lhc6BOp+j77l0TOj1QLjg5GrLdnaW/hY0X9euOGUyZWCem8KP
MixoDOnQqm0LoOHNN7PN5W8b6ie5k2TcWOSNpPoa1Wm43hgv4Zs6Wc4PlWhWj8Yllt0cQr4zo5Eg
f0b0VxapDzZIDrg0CjhcU0xe1qzVmNaQXkvloGgOkwIQPnnqS0aWZtCOjfEk6jT/w3xgeUbdU5JU
NBAndOVv+Gg7YHuGIoZq/T33Chh/FimUh4d6hGO46xRDPCQjtHDos8k6qqBFd6VK+aDmxF+IdZVO
zEpyvFiZ68xIRN5CYar6jIGR0U/6Dd6E7F/tRcQPU3SsUC+0pxo2o7/fqprJSzf1UjnMiGu9nuIX
AUNduGdVn+bD56/wR/eE94d9jmkEIdcX96SldkHEOve0CLt8VSTw7YDAe2Ic/v06eBh5XOxq4l1l
m9GDH8vWBisVNVoQojK8K/UhuXI3a5l4sXfSCqVcF6uz4p1HTB9SUXIoUA7oQbSDcJTupPS0kW0R
6Vfev/dsXJ4SN4NmFyuojqL24iklQw4Hrg0PcRhZjwkFHd9eZjAj72zETQcpiEgJmBcQqwasvE/P
dQRKv8Df+BWHvzZstQktn9doKQ2ivlsYY3z+m3/wazjsKRjM0SvY+mUjyokFygMHsB3jg2Ff9IY8
TrJZbpq86e7/L5eiOUAjZEWNXhRnwqjcXKqKcoCKHu0cd5l/FMUUnWanLa4suu8+/NWgw/HI0gFe
8eJeVOd5Q9DPlOn2wWAuSCRZpJBzner41jgnJNkD0STi7fO7e/eRrJeEgIwJj9vTL314Q1jGljS5
JJ5m6ACV3d/oiaNfeVwfXgWLAV0dqmrXvRjJtcSyzKVq2IfEFsvdjB7mQbr1tQ/+w59vbW5wAcil
lyetpk7SwS0IGwBxoXl6bxImVMbVae4JXWzS7h/xAsjXuJ1VbW5DgmVF+/srGZoCXadG1V524XhS
DNW8pUJ7LQVhJX1RRlcWgPe/4Xo5qmedQ8KKZ/37crKeI5IHhrV4tqsbDesYw/XY3X7+Pqyv2F/L
DDdFicG8ilgADuLrb/yfbZ/AGUJsItIplNrlcGZG5nHGDO1T8BVB7yAKXVKN/L4muybg/+j+cE8z
BqBv/t7qPlVWaE1K7BySBhSCEJF2spXO+vr5/b1bOLg/Fjfe+fVVfNfCiZEvuc0MkBkqrKFuVCU3
afTSry8xaedk5f375dzVEw7ldjV6XOx31joRMtzEPYx0kYMSYcw3ILfMJ5Fx2Vdu7YNHR3OFkzWL
B5MH6+LRObNhE+qxgkqs3sq34K/nEApH1D+RkNGSzW6PSF3zBlvGFlpn7/77vTJnYX+iZw0273Kh
JO8+XpLSNbH0LiqCQRdjvsA0facQh5j8+3u6utsxl1CkrY/z7/dUYZprTYxTD7qlqHdmiqa9V2HW
e+pYKTvTMIYQwZhsfrZKUl4bttL/fv+Z0Ep1+FZYZkymSn9fHrVmLZi1OQdAKu0jCE2izTp1Ke5b
ZTTGYCGuG03XhPQyK+OJqB0VVsFkN0rQL1lHdqZ5pt8aBnVe9OeY82tKTAu5ib34PXaqDOK0Iypp
nibsqEq4eK0kPskqcEkPPRldJRmxWTQB522N5luVc5htpkn7bueyzz07QbYthtrepBxJPInv/G5k
pOlNZg0xYYFt30Ej9mKRjVtwlTq04rxA4BM2fl6FWox5ZpCcbzCWcGpF5Osm8UaPY3Rf/VxsFC3u
AkeJ7D0K+8RzzV7B6kG0lx0q9bav2goZpN1CyaEGcBrk8c4MHkhT0SvFMxmoKlo5sutHEhwhOXi6
3txriyQsy0WnRHRVcxPxSLbshu5+Etw+UiLzfqqnxwLV57GbnDnAcuieBzFMxNGT2lpXi32kgUTE
Tr8Gf7uJfZ+h8AhiI1e+2t2a24CIlh+SIG5Fzq9zMlrbJC9k0IV9vMqj1j6DsSxBQrgwumCiTonp
+hZlJLrMOFX3A5IOL9La9CDc0v2KwL0HNt4RelNZv2ZiyMgGNV4SZFJ+OEbWRkmV+dUIXestiWP3
kK66MKNEtguzAoWspdjuD/YYIk3d/pbwA/nHiGulxqZiAy93zDoI03Z5G6aleDEqFNG9IORYLclK
qYbSORo6Kv+WD94Tw1h4C0ck3wnV9CGOm9nD6KDe9njffxgj2EWjdIud2isUS5GdHdBNpls3MuOn
Rm8JZB+05uQ4owKppqyIfBRQNqwOMuM6L9jkhrjn63qyC4IDi7LXV6uGHj7lmDZOdlj/Wqb8V+/O
ym6qe3KDRe9sBpm4mScyrdk6nOs8xa7bzUyc1GM/yi9mPMxHq8YEjxCRWM+usVtUuov1o6zqmrDi
5nkWebyJnOI1DeUPd+rjndVFBqHHpb35fJH+YOexgP1ibOXUBfPzYpFW2GVqU59dzK1uXPlpX0df
iStDA/j5ddb/z8XeyoSCgzzjWp0a5aKSjCNbRooLWNgAOjBvHQAERUDwm3wmNzVyt2pq9UVQxalx
jQ39wR06gs3ONgg+WGddfy9XROvEcxU5sAsXJ97qpAT8cDnJvnx+fx/srQ7DWpBUFEMrHvbvq8y2
S2FMQX5A14igFGcpggMjHKsne4mN7t+fGrN8nH6g1jhKXjooaf7JOMGae+gK1dykNTltbt1X/9p8
oRn836tc7DNgknQnJVbhQIw4SmfkekFLLNzkWQQlv6UL8kannq49rw9+SWg4VOXqanI2LrsQYRVO
Q9dmzgGhWh/oSZ1tC6jlT05tXZvxfnQpZp9idWlyUL7sLjVRulIRTLzNOA1pABd4b5RKF89uWFSP
n78gH1QoUO3w4uuQpvGJ63+/IMKEdutGcAGaqZr2ZSdMsgnj2AcJdu4Tlj6d97+NSnnlCLdWPhcf
HqM0l8GHRnFEB+Lv62a2hsiXo8fBQrzk2w5qa3yLZXpwabh7A6b3K4qTDy7IT4qMYBUi0tRdv8f/
VNFN1AlCpS3aKXVZE4xOM/+PaCwwQlEMgihQdKO4Mjv/4DlySZf6izET2sv1v//nkkPRICsuDYjh
3bCcBAa/o7MOuVJbU6+c5j54jOvZgNHBOjt8hxSTscXAulpB80TBn9mprduezSMYoBAESu+WwWwq
eDfCPA0+f4E+uEm+BjpVAIRIj7j8LqJ0CCdj1pzDsvTdnSmKn/kU5XcIiO3v/4crwfb63ynhfYNh
KocCfS3ffS7t6tiZrC5WM7W+a8XXPvYPXhb8386qlGV1prVz8eQ6zQ3V0bUPmM2izJvbntz52JHt
26i7yDtKVSHb999vD5Xg/5/C6ByZ/76mSMfR0mmiHoS+rHYbbS0l5YR7IL0GbPho76G5wPh1bZK9
2xX6dnCW2BUOIO1QuXERY+EbIlz+8xv66Ef871UuvrjOxpuRN1wlDq0Fx2YaYSaoHM3sPZyv2rdu
QH7872+jS2eRpQXsDq3ii2UlTMzFHCNJ2Siy5TvZkQ3JoKHWkSGVTq+f35/GLJBncrGKrTh5Pie0
QXBqLraiBMZ5XGSsYqIjptJq3ZTmkDGOhP5GiNkIYjQnkI9zdUvvTTv1JfHkAVoiSEcRwfXoQzGO
9tm8VbX6VyjFY21bO40AEo+BDO6CRGQBTKzYn9LoeyGio14Wj1lNVJxEu++p9bg8SKndVFZR3g2q
UW7kmP7BDIsZ0u1e9SL7ZWUMfkZr+K21GcOzpaTF7xWFMZxnyRFQy4x0Kw2rmDwXSGXrT8lQiTXh
Umi+YPSEJt0JXT9MtWRrV4P8ajLzecEyWjnAjNJhl9dYslyjd3eRascyWAy93AFxsJk50bWSjaPf
64Y0Tg30Qa/q3W+zREVjJonmtzhiA9fGL5jMZrVJpvnRUSMzIAAMs5O0RtQA0TR2LxKrzF6VsXoY
y7p71uYlAsKaVa4ZdEnZ3w5tvwB9VlB/4E31G3QLxCiS8cjA3sLsN8udmuBklozPvvdq7XylJCs4
kfU4YTMrfCIwCatNmiY7UqZfda37jTih2jXxsHFE/n1VBu2guLT3ihTlKyFOWetlHNn3ZsaZKWlZ
grASi9fcKAwkaG2aofh2u2M8tNkuy8p0l05jcV9wvPGoe9UJF1zfbd1xnFe2X/oKhHfZ9ZGekkqe
x4FIVFC2sznv5xJjWjGfJkVXzpgqBl/kSxfMnW62nqvKZGPE47ShNCF9ETj6iJ05RRs+E2B6whDK
wHWsih9GpDd7ZgjRfpZtuJGScNhE4xTAg/zRlmWueE0xumcTS99TLMPioDog89TQNl8c5ONBmEgG
bKTrbsYc5zvHIovEcqKp6zWTvMBc/j2USb0XCMG/RV2YHyaFtOekasT9MDUFqW34VO/SsNXADdjq
N1tR2seyGuwnTK4PSthXu8nKm8BpW/cBRpDqEa/4POttdzZiRTkB04puO0oYX1pxAeQV7HvqkP2q
znbP1CcRXxUc279aYTCUziEpvaF3Mncm+eT1pmZUbQXF+m1sGsdIx40sOT0vXY70JCuylFtdwt9h
bJlHwwirL0ZCPo+PJVC/NanTfnGazu75d+WpIUKLQJ0MTpGXD8P4TVEje0AMaalHp9Klr7WTCFQ8
IkGa6YO5WcOQnpa4pkcYmtkh6ZGXeUufRUFZLNM+MWbxktA+uVmkOt+a+qBsuUJ/R+Z4x/JlZy+c
vvBLEHg7aaN7YtqXEtkehn+EWtqvZSMJWM6IFTolHHS2kamWf1gezad6SeZtMcRD0IrhxxSOzhl/
UH8jjQzDeysHX8PA8mWJZjsw05KTjhulQZrO5Bnq7Z2uY0qc2lLeluySZ4JPsDqEwjyRq1sddPC/
gdbG5d51MXxVQ5Q1vsA78QU9ycDRUSY3zdx3aNr08oc2htleSYqO1WZotiJ1VvijU95ic73PY9V6
zeKxuBmgo3qWVFd31JSanktxsbGpLXw8CCZIo1hNgl6xup+KwxbMbhoear3Jt/aqgmQil/9eBubR
njnbxY9yKVgbVBXPZDsN8ESGAa24qQ4hNS0GRa9AD+Bzb3bQzFlngJLo36KKNFvRlIZHxqHYZRFP
iqljUm8dA46yFWbRt2LU44e5Xdqdo9QdwpjU2ukDCJypaOWuGKO1yaPM2TFMc/uYCT0PWsOYH7U4
Z/ltGWQ+4OYnODdKlNsoyomQsc2WbFW9mmyGfbpCQHcya9HvyGgjy4cGGuIYyZOMHKsKNIgD9fiI
nz7libghi02eyqdRqvmOYQ+Gj7Rr6NGoVUPUg5U42T6zh2YXmZbcw6psv6ARNNQg6mveVItF8TRr
OTeo9uSnh/qfmbnGL45BfGIaXS08oUVq/TZzpboj2D47FipeUIQd5VHGqbvXUit/HsbG/DXSBzuG
EfHRWVvTDDGaDhpdNqDd981pid9GnGI3HLG6HPelbv7JrX70VXyT+3JSm8eKPyYo4opZZyb1eFdC
jRBbUlOWjcWSsG5d46j7rGvlrlTm8qsiiugu5wsuvHEw3ZM+ueNPp+myQ97GFXtIl2zkMtt3RUI/
m0l5om9FFC7Cn2s0FZqW9TcRSGICqQhk9ULgiC26K8ZrKMeGfd+Pi+ZRgtF/ko31Kocw/TkNtqCK
15W9Ng7fXbWobsgyz79lWF68Trf7b0pqOb2nNUlzm5bW+B2VUnkcwpnWXCJf5CCmXWtgfHbX2oQV
cgjmFkeCWvVrh784zMb8yzUTLMeJgEpaYrNeLPkQmdANNIcNWgvRYFQyVvZ1p8UBm4v0Eok0ZJrq
W/oOu7HHhVjQFCuL/qWI5l+9wTYbKskBDRox6WPlvqpjfTspivDLIcN8P6iH3s1+6JX6p9DVYpfN
unO0VnsMeid8ranxMs0mNvoqHKpT0fThTZ3wpCtdr25NVZGxN9VLR9Bgh6BgLuZ9PVg/2yVzkTIZ
+Q3na8gtQ2cAoaj7fWw02tGJpzeRLt8h/IEXV8uHOU91LNTRj1knW5UWkLqrgBtuyJMt/Cy0+nzT
FvFwkpGloT6gUaU1DX1ZNpKf6oQcesoXbWvmuJaB42gNiCrgOk0mt6JLDTqJAlWlVsYBej+TswPe
jEquGTZOO2wQf/4xIuoEayiOcDdUX/YEuFlc0Lepu+CAlvd1ljx0IiR6jd5vbbbiC3vNjJkdEaMV
Rgc3ryDO1FW6qzrjWBg2AW9ppP8uqDi+OLM5nlvMXL4ozOicNiqb0DzhVlexXaqUh5FjATGoRE1s
ujsH/WTt83CeHy3FGM9ZXPGVr6FqTftiq6RRqyqVZxTrckMbtfYXa5GBGDvTy/X5zTDQcM1WBPum
hRGnGv1tY06lR6Ppy+j0T3zLGGP7/GbUZLqr3bLCpaTLJ1F08z4WzpJzx+Q5crKMv/eWfLRpnfvt
qC9b1SQ7HVuf7TF6yM4SU1pg9JAbMuGEB30MZZCV7bMssmOS1tke4jkfR4N5OlRyeQ/yxH5EQU/Z
1DYRDeN22M7GVHyXXfyaS6Hva17xjWRe5HNS07G3xWwnDSVVVym0fUiAaZT4gf754rkSuAnD5ueI
vvt2iKKfc+uqqy888axsfEXrRWKQg8EMg/bo6aFl4mKNi4MdjT+U2Si3zTiCe0GB54NOyf2p0MoN
cKTkwFeZHqpSqXx8ekqguDGGSU1Rgywuz1Uvb4sloYurDBHG9O6UybyiqrSbc5brCg3ldoR/oFVn
ISbUZ40uAixhzT1tsnobT5gGG72awb437vewbp2T2RjG1g1L0GpTtPgtvnc/sfW2hDtQn2Ubhyet
6ZQbRc2FJ9ze2TOOSTbqZN7TBocHwdPwI8NUIO2b/R/dWm7hZml3jD8gphjzFxjwqqcRD7qBRLX4
OCPvlFrJPEYym5KN8ztnwobZtqb5VHgCv/PcnfLJaf0qqbKnObHzoDcMxaN9pQVm6I6emhgYD23l
zRDjQxlF3zUJlELiSYyb9uuQQbjMp1T3MWdts3bWUGw5Vfal7FhAEH8k3zJBOUJevXoeM5zL2D14
eHE4UOiZ7KOZIU6DQZ4gHhHh8aAHzyZP3quTyTyaCSgsq1y+Oim4Vc+uc4sOizlvIsbS0M3DZD+0
0rqbi7bcYLJa/jS1O/JbROwAVHR2FP92QIUHrr5WjYTCbjFYcSzLwgdJM+lcyLIjj0iaW5bV6WnO
LTTzcU+egbkciTH41aC+4yjUDKeY2cE5UvTmWdDw95DNTXeLoHpwFOORGd1egbZcdWq7QR332oWJ
A8ZBPISyplAYUvVL2fPOK12sERmebXW1qvjQlbXKLN5Y0JOT7QLYKa1vyux8i7XI2aKy+y1ytdx3
hi19MhNyH231nS7ybpstbeKN7OJ+k/PA7LLU98ksM1AxIRlKE+t9mtqnpCn7k8nMTJcW6YJKPWyq
0Jn9urMf4UthZmnSt8WemxMx2Lpf2ln5VFcdGYBKN35JBKSFmGxkj/NxfVLdqPHsIbP2SzZU30k7
33RMf3i17BtLZu0XYbXnqTIAGubzkyKxYynWVGAlquPxaez0DCENOGB3Kk5Yf25TS/w2Y+Vrbc6P
FfIEVu0M26vBmRiuT/nHwLsOpriZ9lWWPIoCNSKmSxIyM/u2Ae+9idX+xdQiyhr45Sx8eRZI8Gt+
lWPJNF2JvtvpHgpJIdXAOvdNO/kaAaXwlWYyGs+U42M6aGfO7xFksSnxKUtBdsBEOfaZ7rKDEGBJ
+f+1kCsOYcnuRKZ/byCJCL28F2m9Fa5UsfcDKph0BRaAO+Sbyp5+R06L02Mq1/PUw0IHYGuVuXlr
dqypscMxodJt9n/7T+7U4gcaR8Mz6ug+o+cA/6zVT/ZAuNLcq7FnCE6vJrEfmd+D4+MndfcGoVm3
tjmatF6KzGm80oEmoY8sJVXoflUc57slndTXE5ZKJ4/2RmSAR4OswInzzlbTZ02pU466MgqsJJaw
0bX5aeRcul/GfDzGUbdsYWbZ22oejLtS4SvQ87g9odiUQQuo6K1OCJWu50H4jpAq3C+n+prhcT3n
gOyc0TKfhsYRRE7Uoa/0RbWtEb6cTKN6WQoThkXWON5i5KcqhoXZUbRD4eE3ztWfdVkUW2WeniC7
Ih9dVDouTmfxZlR7QDtDu51nYYM5Mdu9pte7Woa3cMT/GHBbSksVe2e2vpU24RcLZj2azvQ/cPvw
28QaESdarmP8Hx1fshmDr4/ve6mbzxOH/c5bFpGfSkVKPAFDvUWZiO7KtANdWbaF1oz7JHYbmtnL
Wy8HcIEUr8HYcgZRXNLO6oj1N9MtA/m8OQZ89tgfZt433aSW4Tz45DRFdMq0akIK4XxJBuOlgBLI
rtX9tNF+idS8UWtz11cwIEAi5E9d3HfHOqy3Rr1EO4gL8uH/UXZePXYiWxT+RUjk8Aqc2Dm4g1+Q
290GilAUGX79/c48XI1PW27Ny2ikCRgOVO3ae61vaZNbfOMY+2MhWDEuk5JwLF89nuL5wsAq610D
QBmuGxrsIBlKoCYGSw3CqtDucqpiJis7vZnHqyFlNM36DLblZBRB9hpqqbxkRlD+8zd+qZ6IU7zS
Bv89n70rfypfGQI9LNIYojQfkP2q8r6fDQjzzmDc+KpNigvfpdRuA6tC/udObVTNYmXxdTrzCmiH
8dSIrGI+2uRPWZ3q21r5+vXs2Rdynd37qXCIr9XZXSyn5SPs+DsGaY+r703byub4tCaOs3Vhym+E
71cxs6KnIW2dXWp6C7QW/WhUjnghOWdXDtBMl+S2oTS9n/TkLmVB5RvSbjJ6zEnmWrvZGlhPqnpv
p1Ox01vrLujaJabj/rw4i77pLReeiH6TpEiYx+HVl+tdRbobQL+aoBfZ6LFdrndjhkXb1Kd3InxV
vKTlXSpS55LnBVitgBvAtnaK4QPGqDeLigtMyN8WhwphNtHADFo9bfuUA1BQl1bYu8tyGSg17JHO
OPRxW5teQubfG2gAYs3Km9CfC6ME7rDQtEgTLBPafS1MgxsrXhahT1tVc8imhapFUx88eKPnh4HI
5kf6d5jJc/lNlXSYGq+lEjUrucHH7GfQyUAi2VhGRKjW4pe0oQVqOVWGhInVqfZDnuB7mT//TJmm
XWnV1G/gN7AzQykMyV3PQhaNau+l+VsN8OEwMa/ZSTXJDSgo4tSUuVV9c2tKFPNVVzmMLpl8N8BB
Q33hXBHU5q3w1vpSdEAYskRjaVfUtLXju5FY3GfRC4NZIFX8nDhAdqhJLeY+vihxkBjkFw3ZEAa9
dSF6twh1YDtYOdtjikpuQ5/Fj5FZcpgKZBLBNf6wlPuaEazDWHzcAAansjEsADalPHY0PZUOIttx
y5w9J7uUgc+UVc85CZnrjQaMLuq07AF61MGHARc5RvGOU5NTSabhVc1Nv4zTwA1iL+2sXZ074N8w
XtEhoL9Zduqbk0yvRt49l/w0US6I/6oyod87KXRMgGN2aOSGpFdS9fdB5tyvWqLFlPnBVmnGGw6O
4j3PhiCe8nE+oEQqN2Rhv5YmGl/exYdhWIyoMKYpUlP/MSRuEtWlSK8Zffw0aQ7QLyMQuxiYdS7e
bTXr6S4LqmejLt+M0ikiUi+4Lj9VTAyosVkynZ9gZdvhCNC6UIpcX40bjI/zh2PkH8RJP3D0Pu1I
djVvk9V4J9cXscS0qqNMm8eh8DlytZ5L0YzvTZhVDizErSMeR7k1zJLqoOk+cIm9LqkUeB46/kQC
sJmxjO/Sr/Wtka43I5UIuosKNgybLG1O8S7zhhN94K3XgFJ+rMugrr3eeDYoXlTWTpF0UN8wHpw2
Vgumn1HXSwn1l9lgH9uj0W1hG2nhvE4f1RzsW2l4m6xrGGjUgwt7CqCqNPJ92ZEvFGIRGoEQzHec
tHF5rF4B58SY5/SWptO6SYRw4jSZf5aj3cUUz2lceTzG0YR3kQzFlRX0142o3hYOJZSM2l7kU4VW
bPXfXW959jv7VjfllcLqnUr3sQskbxknj7ArE/+ajgKRIlpVPTkQoy+FxQJQGcZNUSXGhdEOD4r4
8rsS7ye9/kzbecrP+f44pDtMEEl+4lNvaogTs9DuasERqpgCmFS0liN61mR2l87Doo9zKHr9JYO8
C45XM0JlNneVY9EMPwWkeTzQmEe5H7oS9BadK/onAn8Z24k0K/tOKvizntvSgvXmnYaNc9ORAgpf
G8YWqB0WavLFItna5caoWAH6HqlcUM7GoZmDdr/O+rVlAMVNDPNlcbyfDAVvk7VOY9U2Pn3JUr8F
yjiEid9gIlZoodx8VB+2H2Bua0exrzK7vRxpHEQ2aev32mBTSEk/2Wh+bVEfFtabk9lyRy9bB/+1
vjGNm0+NE1juA05RvGdaesMdWbHnl+J6Ncw0tAeC0SZhyhg9JoeKxU3pYxeFv+ErmQEVj42/7ZkX
fO9z+wNL/b4A2n2/9GMNes6mzTXxsz0AqEjeBs9/b5C7xjKdDAyuyqPISdu4sjvIuW7zvaY4HIx2
RHYONx+7xhP71PAyKQLPYdwaGIjM++J0WfJMJWeoJWUNOS39iXNrTMDfigVgZI0n9dJOJrWBP17R
ohJd6UdKq7DfSBh0HQliEb+jigOt6cIaYw99PQkIDkHe/FpXC8C7RgMAp2d9wcyBJqISWr4Zqlw9
Z5p/VeTlrlr6nhhVMLvZQL1/svARHGz2gDKdX31QPXDq5dXv9CNFIcx4we6VmwjqEFywWiXNfrLM
D1L3Akjv/n2uz/sV7uuel3Y+KKvM7+GG/uqwnYLpdebvrTOyWVjOVVUsCJWqVaM9LOprNKXtduUB
x4mHeCtNHZNjH2bLzlr5Jfv5xRrqdWuugRkrXa4QTxv/4CcTaT129iSkzZl0Xa0xpN/5YnYSqu94
OmkxxjG3koizLBwmN43bvB8uwF22odvV37t6hGdH1/U+5Ze5RPDr3snJuaXFPDF6m+mLL8V0WReW
f5gM3XwuWj+nYgiE2OW4VffMUPTI0Kq9kjomVav22dwlTWoOvxENVSeymsp/cT16P65NadG3nRUF
xYJbk9TrK8ZHATjMovzpOH0SJ6oQW5WV2W5tkb6Jtm+p/qsS4WGubZ11/KFOTGaz4TXSdNvdDB7N
24qEEdrt97O93NB8qNGuOnI7jal8S/sa4U1idHe5Uz1bvnh151QeJmtoI360uyZIXlKBxokePgBw
4InNJtD6ZVtkec2YsKuP9soYJQe3HCobIuao0/ILgu69ZGPaVa7glJs7PA5j9n6OfnnSFE4I2rrp
DtHwB3SwYWO0S3nrLv4U4eVttwDVLlrbcX/lSxWwAZQc7+G6wMrFsqW8odkavc7wQKgfo10sdFRc
Au1HoznIk/Ju0fHEqqYu4qVwmWBZwfB9Gqga2nHIN1Ul/Viv4GIuKWjwRXx0uvPW+LBHMzc/emLi
UCCDx6wmhKxY6QwVVAa7VgBBPGH0TjS3C9lpvyahv+tFoh7LmRkOTjqab6YDcskIlj2mL7Z0uxx2
gT8Wu8a0RFR53gnD3OcPfkENQLUP7U+roeQ2B7sVv2oCHndFv0Lww0EZzcEqDmmFAKwz1H3poITN
E1fbj3qCuIHG93WxtsyGYTLc1RYH+KTVH0tzpvs7YsFmIursjSYlprGvQSjarP2eSi810JJIQUHX
JooDdWB5ZOgwkV107mRlQFoZOV5W5fYbNt6cuDsImMHpKFHyRyn8wgsX3fuOo6wlYrn1Np7NZ5DW
UxPJfqCzXbr1HfbkdbMEbhnCq5E3liHX6yGltMgk1YgGuv5Q2PljoJ3Mno1ydh0Nq+PIaeW26Gin
mkNgXuhDDX/e6ap3TXQvCKImXvgACn1b33R59TOh966hOI9LWzymTvOe+dDYF09or7Qylq0r9f7K
zaR7k5EouKVr/OZX7nWuKShvI3B3ZfRxTgrOryxLqgsrY4GuLFleyr4JNqOyu+tOQ1olTfEIiPaO
3XZAuEujLQu6vbU4x6aox23iB1BEYG2GhBD2V0ZV6Rd1uaZ74WjARfG8RYjw39nWYVaP5BHQ0t8X
wGvDhHN52OrzGw9TwkdRDymvGXsfndN1Tm7ThRRrKJMnjdWjJtEEI/iVcQ8FjsamfJny+r2GgxdN
VvGWNf0LUaJXM1KKEETzejRFxbyR2RPQ95auu6hiM+h9pK5w1P2qilylP1eqwhbaz6+NJu/sZvqQ
Objmde2fGmfuUUOzMNo2cFsKiCwGabiZc3TV+phfzEq6dMzNPHLbVDbhSa+JJMAzHjM8EYRSJq14
zotTQ0R47bpZJ6DWkdEAbM4K5K3007fDahtboO0lJ6n6yWjn4HEOUOJaBXj2tv+2EjCF7MtABJBp
xR49wy20nokgGJs0KHvYFGnfxJorm6d0IkC1VhzuWbiCDfDd27nOHvPM13AF9369TXFxE6dNTxdJ
9tsg4YcvXu1tG1smG91thk2fZ2m8OsnPRleM7Nsk3w6GgWigMoMYtRvpVn0zhXZGegFH7iJsSNnD
51vz52vl3RDoD0E1rmFjuPtxWLQ4z4iarhb0A6BB3w0GDbDfnpNFVluh0bhOzKTbo3vmc5fthKY8
eUpAdR1rbVwwJINX0iQ1UNrJjZqdnd5V9J2plCRvLF8qAwRggHfGcDpKNdlPTNb1NnDHGxbhY5MN
zxAZBlrWfneJaFduNEtz4SWSc6qLDtR+5ySxp9bLzNDAzfeIuD2DqtDOPBotUtwNegkduRP9BoKP
h0M7o3GUZooGs2Veau7ytHr2cNfQXqOwpM0yWP1tkNV3DaEcQKHq8pAx7Y5Y2Yy9gfETmvTCwJxD
pZmrt7KRZBOalNC6RXcenbeIgXbOR2ud2xi1bQnE0h5vvBXmMkSZOu7dVd8MtMoj2TTkHyHH9xFQ
6BxNA/OF+G+U5TnFpzmN4mI12TMs44O1zGXDoiVL9zqLtJwDuVbl3yorT9+zeq6ofhmzAcL8KsX1
D2oqlIR4ZFyTElU/V0SnOMidoV68g7BW6mLCHyyM1XUtrDCQRVPRV9Tm8gtZ4R/EfVjf4EqZOgiQ
T/om25ZGYCkkd2Yzpz9rN3G8WBpJ/WM6Yb//88VOeRsY3vA4Ywc79zmReOO6/YLFEQZGeTQ7RRGe
5tktUnDri0uZn6zUOkl3EJRM9G/Iv42TnvJf0kykdnkLvjBBfU01Faf6ol20VrmA3MNfnNNQFY4R
O4wZTuxjjrNRadHaDhum5m9EFq50SWTwAbfauYKeL24lmThDRINFFZusMLJsWxXTDO3XHvgvkch7
9scX8rOTCPF38ZnNy2CctLsuCKHzrCAFpAUSsJUcirLVrI0gDuSXK6z+11QJ/SJhx3uq/YamKPQM
ARi1W0va7PyhkBD4RUBPiTftK0H95zfm5MFDPIkMPIAqc6ZiLAKQkkhQE0J0fOZoepXGzeKuHAip
3p/+/gQ+q++4Fu60wNUR2EIA+v1HzFPLXNpMaYeZ4FA6PgFmGEsscQWdfgNtEscD7fPN3y/6WTt5
GjdCdDwRJN1PWKN2sDImsQmeuAV4H6c1BID7AAWPv/v7hT5/8Miy+RwwoBEnRgDV73eH8cI0Br/z
Do5Qxa5qzfmuna0lamWO7Mbu0y9k9X+6no9fxsQxTSl1zshDDxCUaZJ5h5LDcJkaNMvJCn4OmD7C
qCDQ6wup5ifJMipnwAKINfFpc5dnn6A/WZywqTgP2WlJbmdmAPPSjjLElCMOC9anOMGWA9+4KL64
9KffELALKVuY8vjsyEI+rQ7/+vqJmuyrUpBBhwkKCtZSiW9+u3yFV/rDDWL5OwlRfRe8z7m3ZOZg
SlaC6x4WpNk7EyrlwXdqMzYqTw97Suw4EIa955SELOQ/vjunG2RZgyPjGDxg6/cbhNVTkNVGCB3M
DcqDdhq3JXQdUja7UREA0KMJ/fsV/3SzvDrY4P2Th/Pc2a/BHBEcr91DLX1nbynnaTbSy44RR0jB
830ewK5DmPkqbe/TEoDc3WfqS5ookczsH7/faA9C2BjUYB2azjvFCGfEIlnufSKy6WiIvg8N3TG/
+DA/LXEAIChADeyg3Kdxrnhf/ZRR7GKbh4GZV5T1CQWT4ZZ3jG2tL+COn1FZXIvjCE4JFniDj/P3
+8thxrZdkyLM0ccacdIcwKfWhjAdoPqWa+dfVxmNFizPSEb1PNiPfVN9sTD86X6hnDh8pXwun16m
eWDgYs+tfkD7QDtNy7pjA5gQMU6g/dfFldv1iLzWTQ/DPTai32+XqGM69TTbD7WCwhqanHEQsiKs
/BIB9qkAoNPPrsHaBc3DMs73joRMJYK7Uvswk+YWTglt29JY3ZNmhWwjxcms4sMOO2dG2EiK1Gwj
Jvv7J/NpweWPQLKwZZI3ChL7vKJD5NCTdCGdg5nndFVFxumsQdYgB2vaGfSx7v5+vT/8jlSQ0HNP
eyVa1NM//9eqJzQf1zjc1UNVa1jFq7UuLxFSe8/CUtbH36/1h++SwtHGaQO/ABjF2Q/JqBnYjyvt
Q9qmRb7LiBfoDoNhDpeNRdjIRoya0Z3UUhR5f7/y57X9RFGjLPV8hyC/87sEBpIaBZbUQ1pX88XM
8P2IhG/a/v0qn58lV3GIP8UUzi59fn9BPmp5UeQ2eDCPAW5AR4C+di2LU2fEEa9/v9r50+S7hzkK
8sEHVx6gWzn75Qajd2ofy/qiTQhjDi6VqKbX8exvEjLU/36xz68lFYCJkYhobpIez/cOZyVvY1lq
llSi+54ajpBRIzoyetRo3ipSBDZ/v97nnYNtA1oD1DOTZxmc7VXopSuRUgfhx5dZrJcoFdzFtmnT
2W+CjZopeBbEZouS7e8XPn+qfPzghEApeaB6qUXOLqwVRaDMmenE0A/53lzzAQkXGHYL6vn3RncV
AAn/qyDeP7yegAdo7jJRp2I9d/mofHEUDgKUN2WO2kATLQRdoGJr+cUbeioPfzsdQPOjqqJMPXns
HOPs7hKVFNWkkPgsGEngm526JdjEKa/IkHOYHs7W0dOy//5MMZvyMAFy/uNu/f1NdY3c600rNQ4O
XSy0dJV7zJXbgMKei3c4B9p+KjTjC17sH96g3y56+uf/WtiGYgRL4AQ6bi0vOQZOI3zmecRMRDRh
1gWdQIH0TwydEZZ9mc6Hv79H/2A+/v2oT5/nP8w+roHh77ySBWWWucOJ4DgbIWb7nfZMgNMlpbr+
kjwzBX7/4nrne9f59c5OBlXuqEVqMjiYkORvkA3R0ZhDQGj9Tnv/8mrnb+zZ1dyzYlnq60Jvukbu
NYTxbIb6N/uA8t664oLiB+F7ZL9dMJf++02ef5ynq8I409k+Aj6U882xH0XulEiTDnZXbBrR/rB7
eq1VgfKExlsZfFHjnH8t/1wOqyZLEKdphi+/v0KyE7BjUh7pepMQTPDxz92V0OroPH1xZ3/YOnhd
4CSdINqUOWe/nj1KJZpWWw+LK4uBkJXBQbSOooHEvvYrUtIfPg0L/zwAo9NhC4vm7/dlFvnoZro0
DtY80QEOxl0ltPbVTnN3uyD+I/5sMZ57NC5fLAR/2EUoWH2DshFjKj733y+cUlqxwq3GoRpREOqG
gFHBieSY08SOXTOb4r+/L3+8HlsjkzAM/eCqf79e4k6GP3UzMgsvWRHnoF/uQDlu4ZlXMaDw5Ytf
8Q/Xw2RIJ+7UgaGkOrteUU+llemdc2iEIl6VDIHvbkke3oaYAu87thd6on+/w8/UWs88sQZNfkVI
OZ84QBMBdQojDPiR0faPvaszOjOlGQMAcDYkKorQCxqPOMQBBh5A1ni1CW3SEtf977+tTY4Lry+G
Y50B9O/POvdJmy691YZq46WsPVVdBbtFl6mBSSEANNh0IEV3f7/9Py1D9Ln+/4WeXbSqrZOmnC90
Mo9LzojlixXg0+M9XwJOf4B/7SJe4S+rWbPOrTesq8POuko/WFatK/vnaRlov3iIX93P2QeiSh9T
W8b9tKgG5jIPxVe8yPOF5vyGTq/wv25IKKcpHMUNOf2xsK4Zo1nDFw7381WaEsqBRskiBu6Hju3Z
V5A1dScZ+8AXSlIdTExDkoZZ9jeyYPBiCueHifNn//cX4fy2/rkmBRuvIOc3IOa/3xZ5Sf3ILNs6
SK+zaWhadfahp7MkB6ez8Cn+/Wp/+M4d6mC6GlDtPi+giQqAok5cDSmFwFxTqLsZ7SPj86o91LrS
//u6Qt604Z4OL3zp5/veipl+8ARpdcHaEbOVyya2pWnduCjKbxtL+R9/v78//YKngwUWRoNO4zmG
BK8GshqDlNYUsu++6dzk2K9L9S2YQdVmC24JUEj/GafOsZuKHpqhDqrgE4KrTpB/6QObA/QbfYxm
j/U5GkY7/fn3m6Mf+4e3hU3IRNjHIYOO39nb0vWBj3xtMk9rVWOTQYS4iyyB/BbgvcS3xyB6ULm2
N6vVirTJKR68hpBT5SkV46UlPnYw5qNt0JcM9ETfqjUvYtceVawRAnFIG1hMmmckkQcm8IYT47Cb
J/eCkHWms56vXt2WxoFkEY0svZwjnswEgai+LwiDYcRcMf4TOo/eL2viIDUAI1WXy8NIGR3zwSGs
MdCzV4TBIHYU+b2s8IyfSK7vntkMt6sJUMIX4JHoKqYo4XE0lMab7KCSyrQ1IsPvBARlK38jCq54
QAOOHYagTTJwm3iyERHpLbrEQZuv8FlxR4hbtxixvVvB+PERTNglCuElTGYfvG07XknZXNk9Hc3a
FElEeiP6KQIDD0VgPq05DGDNSdEhufrGxw98NQ++dt3XOQOqbOguRh8w8mDYhYh8ufxwbYbdS4Cz
eLCH5d1hFd6kAqTRUicOuidPEA+HeLJPEvt7T4bdcZmNB81bATgb1VOtNW/47ZNICkmKpdCJxF3T
Hwlp2ZshmdU+l/ysoK3b94oMj6OA3P/NmLzxphDJhyckuhwYuKFSzMEHTyO71TMTdW1YJN+hi14Q
lejFS5rYK1lp+ouizLiYEWceB19ZV5VPGtCKZS5vx2UOVd4tKvR7XZGJUkxxQ/DbNtfSdguLWLyK
cvpYG/NJZqiZDdaxDW/mE47iKiJTXDG7tuxLrW3Eoe1979nw6/TScos3pZXo2YwJ86LMrtecDPSl
GJMjeZbXhGUrqquUeSzpI7cLiKqtxwFrcJaHDkLZoZ/TfZAmJBW76XTjOSism1LdzstYxtLTB7LC
Tl09UZY/u1p+S3wPMeBSqggFto+VSsP1b2fqSBVxx9m//GVT9O2R2lev81AUR3KLjGIzrtVyV8Hg
es+hcsDdqg80Bxs8CIyzpRs89UlqXBfJlGBO9u3LavJdFCClxWcE+X1PtuFOgzS+5zczj1ZevOi1
qn7puX/ba57zLmmqXEqjLfbT6kxanJRzdkAQyDkkN9dqb+eyRhMd0MRLrPoklVdPFiG9qPlNIwrs
5qkcUvA5Q82k2VWkByftpcx1VNKpXmxTdGQHYlfeSi14UElikZCd/MBQL2/JzhwfGoQCG2G1zzLt
6YAmwY8Z6RjyisR/qPiOQstC8WtOmGDY1hEPJ1P5jmB7QVrHX4qgqDe5yQcMR8eCxRzA07cQQmXz
3N6pSVv3+mBcwBcmWXlUmf6jaw2xr7M8xVvp/0ykXqRhzy98QSaEvMsLY77S50UdM6H8xywdpo1w
GEGH2D30iHh1WjYedmcIHDCSM2+vlR6iJeKe86tc1N/MdRji0euezMptjmNqI17uQXRkrSvuU3u+
92tFGGQbOMfAL09Bcf3tOJExahOGiPww/17lAZmLVTbHKPHLreibX0uLx6gldlN49g/DbL63xuCE
9O+Db0tdY3TTxXzbzbq/YbSOu04vUPpJbz+NWhlpJWl3IJYxYsKTUTezVgfXwZq2F01lEIXrolsL
a95LYuhgkI2rD0Gi8DHY13V2qUzP2w6p8ZGkPeJOhSSKYJk6bsYxvy+cPrgsOkTwmHm0dJ+jht9C
P/jwCTfm105BbPhj/uIm/iuGFYx+OUm1KPuHHRQ63ATz4j5NeqMe9QJOULuI/Hp1bRnPiTEeYKR3
+EyrRsSICHLEv51XhgOxuzGnLfEyCVLzyl4vLgsggs1F4AhCyUxtOyU6ml4aE+R/AcHL+gCxvTfZ
fVzOjXeBeKu8Y5Ar3xZHW+8JSUJZS6MVcU+QLSnfbn2ary5a/2vQEUfi0egSGSWZ1cVOisW2tpM5
QqrlRt2sDDcsceWE6FBdSEBFqxFeSRIhnh50w1GL6mXbgN65djV4bqkqyigrZwkxrvTvlhxhygIw
eIO+QcOe1ucXJSrdPdAjGhDsALFPFjWyEFLrhdXVkdnhCjShcURrnvxqCCl+AM+QhxX9WrYNR0Wa
XTiPg2biVstLRC6u8t4HRc5r4uR2WK/5GNXmzKY2Qb/GzQ7nIeyrxI8Lk/9r3wzVNw51WuRp9vJq
6V12pHxw0A0Os4+RsqpUqKEZ+aiXAYGrLRQSDn8Y0HEU48D/dTYuZeuaN46pemSZuWs9rgW4wNZK
kytwb+ZrvmjjL6cm1U4O0r6ubA0OgVWJozeKGndAZe0G5FWvVuWPMHr86uRQXqBJ1WQs4sTkfZj0
K2Y7OiSERW0GWNFHnDI6D1rARmm4Oz4QHJizNh3NSdiHnFA9/NHlukeubIdQKXF9mqAD5rwhhVjY
+k0texaZzp3QPJuT+eC1BKBOSfVqCnUg5gxcQwmoYA1Q8gMadK6A6uP+Tfj3IfXfoysBB9Gsx4BK
41iYswE6DcGs6U1V2HRGv+2F/tG5/RpJG9G62SLm4X3UN+BoONdl9ICUxy/JlOkOBEK6SRY2DL3t
yp3bdOpGy3tvY9nmggKHUQa06SputHTYc4xocKligcgRXNxWHT6XFmA9UBD5cyAe3c0T//vQN9lW
T6bhnvJ/3Jdmgwy2N+OhJoWGusA4aH11M1l2GXVd1dxWCyp76dHGyFy8ymtt+lsoxg/sNvd4xde4
lbPY1ojZqC8WwSI2wzdLpHUpJsfBRNsNWCNKb69qMT91iQjCuh7ffa0YUAKPz+5o/5jchrA/z8Jd
adSPqqBXTBQY7swaOCgxVVtFeOaHHIshcq3MxJqBX0EFpoDx4z3owKlvxsrNHgN7UrvZnnHGE3uT
4vrj2fSaUW4SFJkHaWjWg210bTSmlY4+cyaFt3UvT3jAYzbN33EJ4mZmigw6R/9I08zZw5RFrd4a
2o6Bhx0V7fQTwSE5xBSJuHS1BFyCNJ5zrbpoAwGYHANwBKBGwyUvWi0qihZbfFVct8n0baY/86vL
xzcDIFwIZrinxErHG2spgk0V1AYCfv2H6D0NQdzUAeb0wI1xjY2i2gcy1mdbMZEvPhP9jOgwRy+P
Q9jpkjKu2uXKK9NHRyGRzhvrXmID3HCEQviZd4/L7E2xlUNMMDVmbQnBxGFnrgVGINYrflnzzvXy
YINDGqVw5vBZ1Omx4id8tYtEnvAMiCc1kuEs7DgQPUnMwHo44wFzmGBQ3/jdCbI0TsAWjKa4QlX4
oynmcoP4UIZ4Hpddm2XWXvExYjKYev969AV4kEWrY11T9sY2V7WrdGgEC18oJm5niFoXHXXOi0qJ
s2R3pjZ3W7m2cluX0rsSE91REHdhX+rmthjce1OlVwiAb9OMRIakm5q4n/tHCzMCxftc4lnACmcu
XhoZhbAOxeC/LR6R3HB01M7J5omt3lqRKPpGVKocrZmWKmrBog8Dg/vQfLl1FENMzOH3flE8Tqm4
sgh42hB4brGf9+a+Za5xk/JqHMzCvK3gjG+tQHtWhCWjLTTBGalrwq6siKjinZ806q5PGmvjYrOM
RvqEmIFqoH3OcDFAwYVF6opITsWBCQM7V6+jOwWTbqkO43edjjvVdg/0Aol2ZdYEisDvju1UW7ue
L/1hdBI79mfCmIE9XCgbS2WAW3LT9obxa2yz4mqsxve+civMVwygsT0WuKpJoXDZ+yOluCYVkR/W
LWZTvAWhO2LwErbLbIx+KAFO1ekA1auNN7ZLDwVG0/eZYvOA6LYZJqoFonPfPECovHUOMe76XAGZ
LYo5Ht38W4dqN+L/WaOuxKksV6T2WGQxdLvZLwCGyXaalluVGMBdFxQyI/8q9gmKKiqAgg5rbV0M
0CGcyB/c5ppjJEUIZpYtye0UqDjSh5HVYrJzhcC6zTaA+d+daS7Ih9e3DpDCl0pp3n0DRPhi0gHU
ZIOX3mtWXl8RF4ZuH35EGlmO0SJqBBYk1DRvnQVLpGuL5CFYTP4bAwLHtiwVoJ7CLn9Qw5m7zlTj
E0yYFFcMiYaplMRdt7W47ntny42Z94nKh1iV3ekftve+u7QvdAKI3KbTM2k2eaq2TwTrlN7qPdbf
4RTxIikTyB4B0+oNy5ulzeYl6sH2gK+FWVc2DHfAd4GUWZZ13+Sgq6assMN8TV1ssqc6empv2IVw
Rfm1F+OKDHZOq75jVUNmydp0oFnxZGEtjsjOJXB5hJRmLWw5PN7iSBbuzhFdepP0HJmN1sSnYTTl
vizRZcKjnvfAjqAtY8Dc0KbkME6ikVjGV95uMywM0eydZHkshkxupMiDyF6Ctw50yAHo77Dz63r5
VUhtfHAs3PUV/PqDC3romsYRffTGV8+oyyEZrKxJH1gw+E8oyjmDuiT2zN5z6SbGDtnhQ85ZmeRY
slcUoJcYIyoudE90h75w83AprOPqt8CN+orzQJ/132thaLewwwmdZiMOxxU6Mu+9+a2a2IzTTh9+
jCsqGLhVZURGCCyvGtyxmnHey5In1dVqq/tDcy/sajouLWGGYGToiqRU9qWpD1Qb7iEoKvfGdzwZ
yxE1Ixhh8iboeb0NWlFfekL8pNArNqqV3lspJVZK1y8wBfn95TIs/vXiyORG5LhS85SjQbGuWK/a
2go2UlG+6jDWIlmMz4bVO1G2ahhl2R12TSW9sCYuNazNdYkJjXhpe/FgFSnWfg9vEZOiPhr8totT
IlHgQ2QixntJ+dezlXkumU7WJA+MxZKQWAVjk8vMi1wp/MNS5JSxSM2utP9Rdma7cWNp1n2VQt6z
msPh1OiqiyBjlkKSJcu2bghZljnPhzwk3+h/jv/FetGV3UjLht0FJAqV6SEUESTPN+y9dgdNAWHU
dKJ3u0DtN/ZYHInfJbQCwEKSnOvJigNuunRTtyazbNeSGw1p9znr6+ESUSec+2S+VhPi/WbWzEPS
pHrYLFw3zapYzhP+FAnBdpCD2eH+vC39Ng4SgAxBS/2x1ZFLb8bW1LZOOXFa0q6HQ7c8cSN/4oFo
n2Ezc4sbrY4D23q1Jv1KKuNK9VzhdsUzKvdnIDi9x0tP0wtHFo53HUZsQ17eEYr+GYB3+rkGoyIM
H8dEa37NFzc9aY6Zb4o6M3fSlF+1sX0pIrA+TbEsV3il6IftHtNBWz3E3XyWU3YXN9hAMPEM1GvO
FzoXxayKpHJCgiS2ON3bmTFN85gCwc4GSWo3R/WmifzHyPCWUyeL5NxH0ftGG+L9UKprN0nYHeaG
tinzAmBgX7YHUBnJ7VrcAiJPtSv2OteU0MYVYBLqlNwVYdxEX0zV+YGbRfrNjDcCBnqzPIFs7iBT
cQmaRb3ctHjEAFPwlJg9asqoTu7TDGvhoKEv8Xr6VV9+6Kr4Jp/Rwzp2B3emig1xbgqCZIVWVZBW
mCOMbvMipfuAF/tiu5Tp1Zjifh7h4zai/Erns0I5ecY14CQpFOZSbBoAnXtl1JgxtelzYXi3U+bt
QQw1gVrMDx7Wk61lmo9kYN3khjvulVA4KWPzUdOyLDQNOX7WouKuziAWRaRYnXosi4EzaBj2tOm9
MpwnoJZ3bT+ebIny3NfrKjRR1D0Mi9IQvbduEDuztU1GC4wVaZsbrZrrXdchMOg67X7KRbwzZ9Rw
E5KAe2AOJo2iu2xFKfaeN+jXapjEoWOKdch028K1AkgiG5MlHPRJYy7IETuWmb0dkNaQF1V9QslB
jrLMmitGCBFsDXLMQEv0cGCU/g4/NoyUpjtolWYEsyOcfeNxrUvJUVAxncg5AbCYV9ARJnqNqjeS
mwyBNcoP/dYYxisb1FxoRGkbNB2gKzuNyyAuwFriN9dJOgeVPs0TJR0zDUZs5RUPmCco3RFZ6xRl
dbma0e3+neTq2ChTPrdCK5INiVnz+7iawGRaJKaV8LxihQGS03ATTwvPzrEpq82YFgqIzvw0GeUX
y8w++S01EA8oeTCVzPammx4Xv1h2Sk/c0M2BY4CVGkPgtOUOQ/DnwSwYUFIqbTM/miF+zsnHqJ+t
16gwuUsgC25K1z9oDSSvqZ9eUHLctYS3ewjP3jGrCVIvS3eqU8UznpFhWw4oxEyNJyTQMdLF52/R
atq8a5Q/7NrS+TCYw70JnGBHtz0fRWJi5Jvlh5QIsGBQfnmm60mvNCpDjBXr9FTBJVC2sbMlI53a
jY8pJsiD1ffVXszqVUvFtHPjTh4qq+f4LDoINMqBFJGQAT/QqARtLz+tg5DrHiAdxhJ9oquankU0
89DgGUMz7t2VMz58Omi8HA1ckzJlyiEqtrMNy7xNFyViTwh7tze9jptGiVPEwG8Tz9Grk5pMNTRX
7Qn8moMW0NO5GWR9afPlA2y0+jCXYAH1pps3xsjQhSbexPtuTgxTmJAUuXtT5dVZy8EG5lxn2MM0
ggJdOCqZ5xtblYIPT+rRObpVt5PuSnaS5UVXGnY/6fdXnWM96ZZytwVEhF0qHQRrWn3IJ6PZNIns
N6xgwXJmEv+oAN7lZ0+VUWeBrCIZMJxnit3j4EoXDLi61QO1EfkIaHDJj5nA1EcWwkdpDBbkQN0l
PrOx+G0+cKjI97aJa1f7AUnmde/04n4S/rPmQs1AkcgbHPx2w4XBtT+O+QkzotpWUizXWBUzSu3C
OXVCOZ+muQG+yXBqW4wztnxFhUSnEbEgT+8Kq/roGIRguHp/JYryKoH1toX1ecOA2sUfs35QWGpH
H6Zo6rVlmBRUTvT5xbYrEpKRF+lsElF099mYE7OVZngKWtiuCKqbu7zUrItVx4z6cGGAkDEUcZJl
xuijfswggB4al4FtTywP6O+CAsVneICNKjZ3zeBnd0UBPyQgpl3nXlQvaq4ZnvpFOlyKmjmEPY3W
Ococ0iLYb9FB5Q13up2GxgJ3oytKYDc5lMKBj59RA0QiQ8RYjoW4z4e6uveSaL5Yc01lqTMZl1m6
NWedo0jo7R6WBqXK4NRgRsWMn5fE34Sfb4s2zgktF5PspjN4DntMoAKRxctei83xs7fAVo1EF187
vafxYlUKgaLvr83aUQc6e/+xmL36DnCjuAZ9kvOpRfdL3N/wH5IryYkLLWS86xE1nxtz+lLq/Zdq
mpcdCTJUPlPPIaoa81SSA04xSI+s13TyNXQrlrBd/mWKJx5qfcNaqnXjKbAGZeBHiuUqv472AOfL
+7Zu78CjyCAdeAA1FtQY248E7997IiKCA8RxGMbjiGVIDXIy8rZ2MR4dWurtxL5657KxOwOe422S
mMHV27xLl8UnlWKp37OQdTngfAEGCK9EuemGSd67pX1HyMEXojHfGS73fsRi69Y1pHupxvrZ0b3o
gOIAqlJTV/usn5drymT9XZNMM7o1bybUxDhLq2dA69uPvRV9ibDb3JSRtO5zvWOGrbtLexQ93pum
hkinA5rNo9S9m610grQLNiztVbWZFPCQPAOGLGh4jlnE0riHLRG2PvwbK0bFRTeEV5AoTDaEgpla
mT0zzhrO2FL1pzjVl03ZTN0KoSt2tQHRSrUTPLoYyJGelubRVvUTR9gYVrLtQqucLXZkERzfDkRf
49YlMZ7LDFGloshjNZYbnVwZn95WLzmEUQ2DAorMJGQxxFeYGpcyyufD2CL69B2Lbil3WkIIZvo8
hU2xJV38TgMzgL9nGI81nrXDUFtq57GjgWcyWA9+xux18jiXzC5/KlhL7pSR27tsmexDYjTAx+bs
OdZKJPwNTGhBsOHGzpI7D3N70PS876lOdnIq/GttqqGmdpEDezTN97FDacHMAzZWM3GiaAluZJwC
oYIaEuDBNJ5yb74256pdW1WacY8B9Dh2JHsq4Ihm0TjbMeJM423c8imkIWNF8BRxc0Oo1jWGYOhB
rDVDbsj7uUV41rUyZhIpj5YsqN2G0Q39bIYzqQRx2W7xNTXSJ2Ocu6AiQBeHHxtPtglfFgrFDbKd
8trgIA8YVtcBG0B9nZ2BVhmTdu/0ZXSwRrhPoDOIHikrJjMWTq5BOGKvwHXsdb/7oOnDvVdQyQoB
j6fo9WqrW7QpPcJmVgPuS+HJ5zqX6WWynCFgYs3jj+qCHq+Xe4tFqouvNCCh9PMs5H2J7T2URh9d
+OCNQFcMLqqBsHGIFEZgkn9y6gABbZe6d7k7+nG/jARjx3gG7nPMa3lafhrj9NVvObEd/WFeAGXW
WQW5mnxmomnZywzdq1fjembMHO+kgJaXYapHO+h+jPDOb9idNneF0bW3pld9VAT3Mn6WD30fyb3n
JlyhvfFVsUTZjAaNt8vh8uRW5anmegmkpCdFIzyujgj7c1I38acYivVuds2JWWRtHXKQ/aFHbHOg
4V7942//8c//epn+M36tb/+ltvxbNZS3dVrJ/h9//CDCRBaC0IlUcQT1GMLeRl1RIdtpytbmmLou
cyf0oJiF6wUsZUBee12EzVzqONsBLtVY+kvXDoyWLJFw0XXz0g+OJOxICfHvOzhMH6m4j5jRoSr2
3uiWIpb+iYoNxKksrcXOkoMqd3OT+hMMmLg51cImbipT3X3TKksGS0Pc5wEIt/idJO9b+t1fdapY
N1ZHGTpAbEn8TKsW5C+CIKvtyrG3OwP5ZgmGyYH5oAWAYIjjq0V6Enr+IdGFEWLLemgrJ7/grVs+
anYGnkgN2nUeF48WiwkRaZiExyhaXnEAymPhF9YjhRQL+2mBEwdjddu2FGEBZyyLshHNJlgYZ7Ci
MJeZn+4qsFw53XsDQaLjx3gCB8x82rHKvg1kZy53dhZDQBo7Z3mBJ5V9hg433moeaOotFGJijOqI
IdhmoD87NYvPfUIT/WAVMeSVWnlUaP/m9bWqqf6qwX/zPc7UBvWUZujPvi43ICfN938qYOtd8fx7
2e2qS/nrd/X25d6q0WLu7mHm5QQjymvtQ+JtxEv2DAcY1uav39pbiczbl1p//S+XxVCyuC4UUlvd
JAGJuJJmwWAk898I7MwfpEaoc0wifBEIYPv7IZSVwUwJv1SPT3ZVXfKx37pygM0J0qIwrn1wi5xl
xcVpoXam+JltmWx5bB20GmUjNrorCeJlHCO4K7o9UbXIq65Q+75bDEaLijFYobdbiI7ULRCxbJpf
zy3vmcM9/vrz+ma3+Ot3g7KdJI41LB0B2o/uujkittZmnXHyFvOxYMQbC5MBY2MQnzyY2zQBXWi3
nzIIu4E31+q27TDCoKLbpEV+cmu5TzPSPayy2/3mJ3srKlx/MvIoCChyaGN+CGOJmNY2jsnUTh9z
EyucGLT+a8yuYPyY0H6hWLAEQ2NVQFkAMa+qewPVxHDIJDBOSZHlcd7l7PGZFiz4MHRw2f/m1cYn
RhYOpmWCPrgIvgm2/nK1mZlo3KRo/SN8yvkytVZ9JfQ58jea7eDi/c0H8lYqzwdCLI2r46FF4vaD
PxD66+D2UR+fVNrB99LR56SevWsATDFHkXdmn7C/yHRajLz4XBuO/hv9oPH27lq/EqwePocT//wg
kUR0p1oAqsmJRdFrayR3VIOXWW8eyi65Zuc8BGaHCCK299TrRws6c1j65qkxkott2Qyufqdo/OZt
f3v5upSQTKXJs8Wt8f39biD5E/ES4xvP6phx46irK+aRLk8YVcBJ6PzIP9ldMr0OZYQ5jnGZfVkw
lrFljd3iKUUCAXYoW9CtjzAXN02JRPHkOssAYEianBCS2czvPsiffJVQ13Q+RMewTOdtbicZ4Iqs
VRZXCCShLwMD9aetyEWYZOASGwlV1VX6q5EVFlRcoIi/vpR+EILyPXLDE8L8Tbr4VtBe5lrHStTU
ji4QnMMkLDIaTW8YH6XGvbIXfVP+TiL8k5d0dMfgLa8GYgxZ339RatIiHR5XdMwmZFmce01+sVnw
ERvCcuwsnHa8/fWbNH4soxxipFDX+oCfTUyGb14zteaFJxafMjJ2xDgr44l+d6yyu2WZga/KwVSE
giErsA9laui3OrExH5NpTRbsMZWbcJdHdBpohxjsWRVyo5BsdPexgdZ7xyQCrIajrOUx0QYCLRHw
TV8GYwC1N7JVqA7wAMWyAZwumj3cbAvoY90N+8EvsnlfW4757EeNzhpSY5YRRFo8sVdQPjd3aw+t
F8gBDPa7dMjhiQLKQGIZjU78ENfTkO7YYmvmZpwN+dBUen7WY1rcsImioaMr7HognbU1nPpO19tr
lq5RGaDLgOgYwTA4mHKcxHk00zLdJcYi9ZAizumuopRxx63n6eoRv278vJRoFGCTTgptR+V/JUa9
pUNg83/iSWUxRpFGRSKFTAdk825DO5Pagy+CLpqXh65wtJfKAO0VJn1HWPeUduKQlUJftqZmlBcM
wayxG+JSwEKVKXpW8GMayZR5Z1ThaE+IGNPcVp+XoUsvmkrYwcyTL4+z6LEqz+TO2jtsp/Gl8ydo
/0VOLR/TNpZBSeJ8uV1ajcwcVkGg3ZYhMgP2cMi5YT2C8rRHLTstFn00797SWNtrGZsGozFR6Lim
CyeGSYfBd5JDqtG9ZdUgFLPtsNgmmiA0pc+s1V98k//vD/21x1J3CUAaYaM0xzZ7+PUV/eOJuD4z
KMG/oT4s6403zHZlXoxSYZqANfBhFplPO896Wv7mpPnxXvXQwvNoWmt93NJvXmeRHlMBszWOXdKZ
gT6b2X3FMP+MgmDaqGT6XW7fD8cKV4rJNJDDhR/cehvsaKLJcU16uKNdD9VDToRRtTEy3wYs6v8u
1vFnr7VCGgTeYTqItw5Nv9HwmDeLe4Tz2NxNqcw/2FItbshkkRnDr7+wHx1LtMmMXzmw16P7rQAe
JovsnEYBgvSylQVjClpKf7KdQ76k2ZNFPEKEYpjRyyYVXfsbc8G3U+S7w5HPlSoVh40DIOYHPTzY
oI69j4sKu8C4vVWat7A2Qdvy0Wqk2YYi9pIk9DTb5DPQKnevgXsbghndbrwVEJe3k9vHX1MM5az6
vMi5NeK5n9a8jqRg+Vl2r7/+vH64wPmBMTFx7ZFA5sMm+f6Q8EjWEJOK/SO5C/UFXF//iS1/9Ztv
5WeXAJAOAXDFJFv97SUQlaTv+AVZbrM/M1osjeUzBUIJpSkm+fzX7+hnVwAts8/78teLbv1Z/lIh
jhUM48QmCG9ccv2VXMPooRadeJD20PBQX3Uhhx5hzPs5ddGo/frFf2hSKOixHHLaYnpg6Gh+/+Jd
q81ggFLv6M6DfSN6QXyxrRc0FD1JgIjEG7KA9yUpMr/DAdg/+SaxlMNZ4klCKt/bRxU2jNjtfOUe
XSsG4kb4lbqAeXc+91S3bPQhW1vnprKd2ypTOrqiVo8r0EXMFXVDRk4YCZ2ytiHWpiD32cuarTFp
tQfXa8r0jzPZwT7FJoEiZy8iQ+Yem5b/YRpNA+4s4klml70LTF6XCdOutG+EvMq7atLYPNn6Yajq
mmVeMaGo71JE+Vc03z0RLbFtJDteIrvEbjMijc6G20HAPQK9NutJwJdMQItdiFweO/K2y0C0HmBI
IBsM1XXJnpYCB3eN02ntfsj83KKrm1V5jHEvMruPHIrMqO67B53apOGYscv3bdmXBInpTlptf30J
/PAop13gSvct7Df2atL+/hJI4lwQ/N3jzHLhOm4qt1DxqfERUm2TjocT6gBYjb+57t72+7RFK2dr
vezhmPyALTCWQqP05zaucEjkDOyUe6taZBSBFc8Fc12DRCM22SlVQAN6fJJM2X5zk//k2rfpz7FQ
eoJ8j7dvnIbBdswx8o+uSk1ADZl+suMsOhjrgw/oLgt4bx5/88Z/9mnj0LHIp1+N42/BMWnFNlIo
8kPLOulu+7FMbpnIpfAwLNJCDCf6zUDuZ69nghiBLATByXw7J/QsWGkKLe6RdBsCOcQanl6wWVig
v+Ig8//0Lf7Hd5PJ/tuk8oUAio6vRL7513/uX+vLc/na/9f6p/73d33/Z/75UJf88/a3fPcn+Hv/
fN3wWT5/9y+s91I53w2v3fzutR8K+T+z0/V3/l9/8W+v3/6Wh7l5/ccfLxQOcv3bYswTf/z5S8cv
//jD5Yb439Hs+tf/+WvrW/zHHw8vyf//f+2Qvr79I6/PvWRu6/2dZgY8ABA94UEJ40ZQr99+xfy7
7jt0ykA1cA57gnOBYHOZ/OMP2/g7d4fnYcHDGccdSVeC5Gb9JeH9nYkHFnGDWgGFnnD/+J93/ufU
+F9fxs+nyFx1398EjEdXOgM/HrQbngBwBb6/+5d64kfLPCS8CZ4v11SBIavqjLe4C5hXHhXabjSz
+ojKMrur+w9lTxaJno7LtrFALSSsAFHM5QhYPKY+pcCWP0ePplHmRyl9AuzLe6kBS8TXBNtGvstI
hohsvfqYv7OJLrOJ5jnx3L7jD5z1MqPf5JBD2sSWyDPPUHbbQ4v+eYSztHE0uDWWbj50JBIQZRYF
ZCxZSN5JbNKfwaSy4iBNMy0cplI62GojJ8enRbGKQddDCZDecJza7yrdCGJqhw2wZiw5UdEF81Tt
liUKvKZZqYk1wIgsPZGdQaJDnr9bhjgNcvdbSIuLBKtPWJwMaudG0gel2F9cUkrJeT2XKGc39iDP
A1vpHfgFYGK+H5G2ODLWw3y0KXz0akhLP8Y57H3bPWGO/Gq2y8AqsPgQGfUXx0eevvTJV0TfHxE4
k242L3QUGTSJyg9js7xxRywHre1f+1NFQ+SNW+pIM6xgO+vQKlFYd3hu3K0/K5j9lC9ZoX1g3Iwy
z+t3Rjaden3e+iz6gfmqj11BcoDY5dUro3mxZ1zXBHNM0E0P8MDySSbzYhisNLcp5npWVye6IewK
1fC+z2MQzdMT+d1ga5+51OzNCJ907rriDDw+cKqsBwzeqa30QUXHFRGNeE8AyZKuALrmIGPrLlIS
/Uf5lFsdCLS7Ijfu0xQPDGLSCftT9XlgJLBxKuNdRusGp5vpFqoXhjfIlqul6AmRmsIKScTWQfyA
FCzDUlH3N/j/yx1ujDJ0U9705N/ZCxrCsQAxuljZIfIvaTa/73oT9U4Zg/jPlyCvsxMIj2X9hMcz
4bEBkvaY/Z7w94pFamy3ScBphSaIjD1HaK+1k6EIOnVSfYhNh2HbmDEvWZ6cdDnp/Yy7zh+vGxl/
Xv07YBSr40ASahJFc6AllCLuFH9qioE4AcE02mz4tPNxuiCUReY3XTPmv/gxk1TXVoFqaHE9a7xO
nP7rYsWXyBYH5e1ynSEX+OMqdtMDGWsYJ7LmY7M4IsiKKQoBuQYluvlZ11J2wena4+o6YCQvgCcd
n2on3hqWeJorA5dopLG91MSayJQekB4f9JzNaxEPx5adxtXQOghe1nRXXdtPMzo3kZmPCFmuRljc
w8jKmCnOrpjRHVMEkC7GkyFfnGlXjba+YYaFNiF3PxCMxr5POjdL051j1Vy3iMHitmddkhNS01c2
9VhBlgipjkCcWmQAFprFrcnWc2uTVhZCqT1MZmJutRT8ONzZ5QvA3e5o9TZuGy6nLs+v4xgSa+0t
fCazs2sgNVxHQt7NbNM3yWnsXAPWawKapvGvsETgX8M+GxBAiwXoEk9Xsd4Y11nGsMQcelAL+ckh
vQ3GQ0l6DE43rbfuIyWsQ5o+IPWG4oPh7dga+Se1RHA1Bp2hhC2DefDuRx/XrO7CiQDri26B4Je9
MquGdK3hlKp+XYgDxxoXH7kcsY9xlJ2NahAkK3Rc8XZx0hFEsdfGJxm5801JJtuG3V7g6+VuFHCS
DbM6mOZqLwSSIKznKtUjAnRiKJGkRWTVstbLMDJchMuaBfYLlyOiniQN0xI8e5KiO4/64XHxaxEU
9kPlsq93S+9l1BFGavibIn1Jt/54wJq0idcvBWbouPFE8cIW+T3Jq4geUui/cW1cmVq08MYlvuIL
yUFg3QwCaPyLZU0vVpr1m9FU+jYxMu1Bj20Ehg/d7PY3iMfH26KRO13a+dkezcuUEN8nrAEidGlv
x9HPoZCDEoDhy2re6ZBe9GhhqM0ZDI3qPfP4MIsJw3VxgG1bi1UAj0EEkC55we4DogfS1A0dY4jV
hZrnDjdZ7VzIyrwamdEdumS8M9G6dVVOUGknEFEM3ta1kxvwqR8xrImNhZVuO1YInonb+jKocSEX
vg3i2Bh3fiZQvQHlcnqTU08y+RaNPLa1jw+NEizAmDuHuEDBKK+AcKlAlPuL95oNDcp2plwhYkMc
Z5+4LqjLHbe8Gc3kECcWhVzf3HS4OsPSat95uACC3oWJilM7YK2dhe7NZJM6EPUCnEwXvU95JpI2
Eu2xabRHyRMNQeVp0uxiS/z2wVXqKe3Nnc32c6P6kptCZ789p40gb4TgCqh4oaz7eVUxch936Giy
dMJyGU17Fvtf9V49awPeOhpN8ivid50SN8wK4Fr53pFhgIfi3X0ufXveeCPf4lw0Z8MarnKcRIfB
P/vpqilCe1zYl9Yt1hAAOGNWcizF+JRpXyffuiWfpw2mVFXbvjbuoeceqwJtMizm05BKJI3CewQU
xLK0MDYjiXoHw0neuex9dgOOk41mYDI17ZUwUITsvte0xCy/Spf54JixwgpvP5Ax6gQTw9kQCS4i
0YnneL+4QV7O3UEgsLAkxI/FGy3UfFKceTLvjUrJ0Gv78pwvUt1ENrdChhsr83L7mf381skG93l2
tL1nZPuC4IBnU2onmPEBAeneQ8bEZCsgq4SLg9xRNEhoK6tlOznadUh+AnkcfRqWU2kesDThzFJZ
tY34X/wjT5PEqzWkBHtWlCUc0qoA05Yea1X1VwMhcGj0kJNjQd+pxXJgbkcXYinIloM0FhAC0Ld9
vO0nZeA9r55L26iPWsH2TtT9NS0vPXczVDtERQd3IellNlzkL/CKgkbF/ap7vR6mLNo1kY1KbfSe
GystDkYuu1Vkj+GsQKw8D+zCZ689L9wCeuz7x1TMp8XX52Nv9riieLk1K8WsEY/olY5sKMEvAUkU
cSXHQ2jniOa1Xo47kfUEuDFw3k0J2ttCfhVTXFzoWJ/ABBA0Prn5buqwRHKo6oyxr4g2EDufVUeQ
ZaStdMlMnjcbqH5psw8dw37g+qLdaktJnP2CrVJSH46RM99Ulb6PCFC4jl3/hgp/my85eSf4lUKv
mEYCQNyDkWQTGzYihqDcA/OG7vSvlygHEbo1SvR0QgwnJJzZemm3i2iTgxOp7dy5BUUH+AtMMmNY
zu+zFMxCq5/IR+6YDqvinWAhgscyGU4YN/xg8gh489WMY8pKA39UDApIMd85y3LvMOomHLYAa6Fx
t2pldG7qRR2gMsSnvP3iELqJfRVljV3NV7Vd23sGKxjxlvEEd7g/5YJY20HhFJUVIlcnv9WQIbsV
AXZ0izt9BcRnERJ5OWCAUTkhhEaTtEGxTM90F8u1r4zrNqlOOTrAQ93RQKCZYUqIk2ls3hG+4J09
rTsWjpOdCeWpw7AnSeGMVDLZcd6SKom9H09ljBSO4OwaZNzZcYjq6xbRcwUjQdNFy5hdN+1dPsZ8
JhjqxsYPo6545gfVDsQqHG3EgadFN18LI8N9XYGcEM3cn1EcEiRsOdWWiGhtHxnDS6+wVEUGCtix
8A5Ajtgx5C35Z8h+riTJaWatCADQK+JmW+0mw6dxYWEUWmwMBkXSdV6/6st+WsoPysfV4lXyquzx
FkwGm0SUKViWqbPqTHts+hIW/LK2EZO3R3nlhVPBEqC2urPtzMfJjFAyTTJQSn+qUwmyYrTHnQWn
dyonVPxlXW9lPO0FQXIB6Rc84hyqpTEJ4ia9MtCjbckMJDIoBTGBamxnzAcbfcAuQo3i9qzsO5vy
oXN26eLZJPyguJm1+iQZce2sbi9XR5dJPAQ2gv4mW+hjao2YSB4Mr0OLn2lNE0pRABa8v2SEAEDW
4ql1SJic0C2MpGNutDTtgixS152M6BGKx7ppEUD71efU8JOwZRpHUO8iD7U2REHWW02QD21OIpFu
sSvJ5ufiJtPnTdvg/tAjslgGnk4b1j2xYWqh1+gTWXLceDjNCARTPeVp5H0uVriJsue7qHFvmpgB
9aCpx6gj/GCW83uf2d42KmcyJZjhhggKsm2N/0fM2q1fTSzXLDw3QQzAFC1vzGpO8iBounu3ukVY
drI0H1t5g4WuUfBbkH7e4OzD3er4PKdVfuWSZB65yXi/oM6zWt8NV7RA6MjpxW2r5MiSmH6oEqcB
BQhKgTMKgIcyU/HaRJ6HyAhqfyY9qfkqsNnUNlUyatuOPN0qaEpM1v1ohER+0ZAY9VNjYgDzYF3B
WSX1NIrOc2ndy2HKL9hJa/rEr+K9oEYMQUKIjVKavUcOsdOt+DrKAYZPJLIakNEqVBxV9n5Ipizw
E+QS7SrG7NEprj/BtNikIlXIHAt9YS43+/up6Kx1MDxt3bYIhnahSZ+c51USHo8e/iTHBC6rxGv0
KRsf1cQgr1e8hyFvEbiQ91dlKJQRQqBbXfR93Lqf/FELLKPU+DKjx0bPPxc2dRO8gzNBtSkqYXZ1
altb490iOdmR6DfnRFU3sYAl5U79SedkteyFdMYU1oRT3hGEyUaQgDIUF7tOts+2Jp66It/ZbbQn
FH1rSbTXpjEESULs6zzOL1gVvmpDfW4S/tw8jZw0uhOaTg8wQyAR6F1uoTJ3CMfS+KE+M2bBkS3Z
vyaD+eihLFzamBIsJvcwI64xhz0y1nha/Yo2NNXHaFtgf22YBuM98E+ghJujN7l7gkxvoUTi6hvh
HY+R9dIYTYYOPg9wWKyh67naxYNJvLWHSzqnmApyOyR/q96vsJGtH2U3ky72JE4FhYblcYSssIpy
H+KluQGIxdHiP/ut9qlz84mnUf5ltDF5lm16nXhrF2H2V1HePESad7Bs/dLLBi2tGwmcLXJraN3e
SIc9dqlnV7Td0RP5x2nBhMEW5hMwCTo5jzyupXnu8SgHDNfXyEQtO3ece2VRv4cS/SX2KeehZBIA
mLTgBrWGt2fXD0mTI6uMGM+0GtORFJ+QYdJxFnMDkKXBqDF1Q73TSpvojVzfChPAjE3mKm5n9upD
h7QSD/yHqRM3SHch8LTN7Uym0mh2z9VKJ/BKYjLKggCf1OmoYPHrGN5z7uD89axhSxu41+0BB9WM
fBQQXVjUMWwjeTt5/kDZGkc8hZNAZtk2oa0OBANbRLykizrlY52W+n4E/h86bvsVMTJYgIxCMdN3
HZj1yrS4MZ0lUJJHneESAUxljR+h2ml413A2jF8mo+lPPTVrYOfJU07Syb41gcn0nntwBhJEhp2I
FrXVImsO6ooqAArEJsJJvolSbElGsTJufLS+AlAFti5t5JedmTSeSmz9lM30kjnWqdap+6LIPstx
PFbk9AGcH01MLAUYMRP6REJQTcADFxHtcPK0uyZt8LiY833Xj+HQ7jKSs4KlmDBXOZ87fTC2dobV
yDO1QC/6T+hrQkFyLR7oL1ZKIleVMuZY3KecKQ1juK8weBFJ2/rK/MAR6/cclkgkzmNfP9otG4DJ
nc+Mkt4pIhp4KM0b1+YLEz1JDqXvNlywxn8zd2ZLciNnln4iyADH4sBtIADEmvvGvIGRmUzs+46n
nw+psR4Vu0fVfdeSGU1FVRUjIxDu/3LOd8YA+pTXRonpff8dZJGlbhqB3oDev8cXCAPDcgezTlzy
SLx4ans/11hdiJkvUB1azyAxyFfjzqfa7moSi6Nrs1bLJhV4wOc2PANSCv2swkBdDLU7VLJ/Il54
FSnajq6ZALgM58TBlxGhVNkNKvaERdi3Vp+2LnqZ99Yw/SltX2SWfWQrOtuYKM/xZ55D0cIYjXNG
Z6fnlDdUFJwg1jh7JTM0YqYQLZgZvYrxHmdm5k1Yk9GaFr4Zsn8k5uZXo4hfIQGdbg48oON33Fz7
0TXvWQM9KyIGqO3mPRvGcG9yQO/L3FyDoojugFnJGyKng1KLA1lpOtVG8xTlzIisJrrrCTSlKIBX
uaKgg87kj3nbccfjGkMNHdBZ9yATyAga+t0CX6bSGMawFJ4vMRktDFaxhPVJ5FnrmAR4Pfgom+0K
NWKv7pZ9nxHGamk3nc09Zqdk/uJz0n3FIE52HvdZakbXFbcv26L4PA2d7c/lCChsnb/mRDkvSjQd
i2z286klU3DkbOtCfacwvCGPFS/bStTvRiUD8STdkInfhmIId1laP1qDE+4SmpwjdQfjFPUja3Si
9TQj9mWDbCvUBVUNKHnDYj6DDcxdes5y0eHdWxsraHLg8h1RqolU9mxRY1cDIOO2nPN+3vR7pUbA
3JvLXl8IwGrXZA40e/PnkKtSK/nroMUHbrBDqhpUVvOrbkN8lhE2i3TQ6d2M6oxcA4M+VZ1lsv/J
TWuLOKaxGtM78hM5WPkX8ydzQWAxBXWFXWbol8to2q+kx3V7nFBrkBFytBssxprco4DziAJSq8kl
LfQ1zdriWgpIOWZaB7ItL2h4sjPd7n1tKLPbr+V72SzxRVOjl2nsf2MJ6bWKWyaPr6HsyxvFCa9T
SgOWZxdm8JoHfWhb9Ss/8cJj3IXejq7er42w8PKmewVP/AXthAF7n92kTH383mnfzaonMbCjxC1q
6WUz5ESLUTL72cKnOM9cq5/IidroFo3k5w5roo82z4/NQAHQCDvYnk8rXeYv/GrznchUOPLjiUvi
RpTG5IdJh6EFuVOs5IDeWLDpsqhOaoUdAJ6OH6vAjMZk5nJe6zvm24/aMHON1aTdZ6YiXOlAIAnV
mckZUbdyKcZnupFDpNvrPhFR6k4y/UL2gnJyeRi6ibJWTb94RGpXIMp1tXDyOX8WSELRgRVIsrPV
lANZV3tCuyzYzFN+sJeG4Q8jsn1dEhE6hk21H+Y4cUmBvivDBOvV9ldzbLyrSnWJbXxlgyTRMBkU
Mk+Vz9Uq7wqQPLtIY/JhryMz04LI5Ppqj3QqxJAekBs/zQR6u4ZIc28xz1WDzYKw6V1egUkpH5Vy
YMBOxPZ2Oepj8iIs3yGVEHlVr5Djg4gskxio7BDXPkrjgwFGaB8xYkCcxr6cyMFrNP6UDWb4EqtR
LNIz377KA66uuG2KgKW4z/CCbJnyP5HOZSQWR4EMB/Uw6wBvkpVo2Zmdf8L3ssDjfoL/sXOS2jxY
ncafzuNBx1LUt71DfEdfFleVTPdrSnzvThuqNoiYm4fki+MsoE9sR6qUtMcyJQh0jIasDhTAAOaa
ab6W9Nda18cAO8ktDsgnlBYV3iMeXfiLOkSxHRPAbDdWoQikkj+VA32MRhTDDnzPQ0+UODghzM3J
DHqu4A89KHhfdwVG4n3TG6c4UYU3kMtLsgWgoNKhSI+rEI229cmkXLgN6W+dtbLpTgiU61Zx1Gns
LW15r7tx8kWSFkGbIZ5Tpgv1wOACxQd7X+HpTLXwgXe49QsEHK6Syis3gOZVWvUwNVO+dWHvkUhK
304nNwHi0YeKht//hd7iajrADYaBGrG1zlG02MDfHC3g5DZ3GKNeSzvyxKQXXi+Sj9yYyFbOQAuq
q34bQmHYD3bPE0panaIxe813Trjl7qLrC9YewE7BwzrmxNL1+rzei1x/zHUCTysfmfuE6x/rT+ZM
78ICRFcD/4vbV83JRvAwkcURyz8t6vslsl5xB7O1qklrWaR90yXUochDdyhBCgAmEtkT20M1BwNZ
98BVOgcFs6AQaHp9BS5HMCWCyAdTSMAXrE00hX94RXAYhxGnLTHYHDd0KzFZnW5KSIwfwZ7kCWhh
HPbNQ/xLNSKmMjC4mINHJIAPTrtTTXDm3LiNdk6nUnpjxjMyNY1vA/8l7TWGneFM4G/KZ2MZyfKd
R78W+atG5u75OObmBh/jZiqGEqBPK337gufss+uZLq0dS0pr4OFSNnt7GYKb4RJZJ2vwxyHyBj57
rrkkSEpWHrPQX4r+VjdZfcI9i9LldaywtSEWiqDPyoepHy3aYyB77AH2YZE6d0QV5mrxRDjhijIx
H85aZBR+CH2DCLfyXRXweFa7PyWgF3ZVZ/OH122x19X2mdznJ20RoDoarKJx3UWUhcrCXEqQmkwr
3k76zToyFaQTJzB1GVRXZzyzLyMWTgXNBnMqtHnta428eVdi/aNEO9VU6DOmNNUeF3/iWZys4mea
GB+N1ZSM3fm6xdJ6J7uYqDmFTBLQIJDteFTamv1Ub5X6fpImvvwww2GjOJDEWSRRuNePMsaMOEfT
HfP5C3baq6ZRS+KowTQTMgeNTUJIncgr6+Q9VuprVqEVDbJmLP2ila9x0d+oiEcDYWTva6x/8ZNr
bjOLx6ik9wv18WFhqYmb1fnK2/ksQkZWpXzT2V+GYXufz8PFIdX2kA3TA6bCi6It3LSDa+ZDeybN
+1hsMVOlOdEIO/XsRZ3+qpIzbJibVW+7rra5bVkBECtlA4XMmBeXhEniD2NxE2tklieDxqrdsOpA
65BCbTCXRIF8lGQR/RYgHWXaWHyOD+JTnK0W4VKt7e1iGIPS1gp30EcwrjBPCWgCP9c5uTup4Sum
KzooVX9NIpNreCNrrOktGWv0W0scAaCH/DHX/bmgHiF97bNaSiYB35Ad3Xhd1IYkq0Fv3KwBUmXX
+Ue/dqdpwXHdzcNX3istAwCKEkdmz6psxLEMH8tEIUzH/F2YTnUyRPK65rtiPGRahSFdm3bmwl5r
4uKjTGu5gpQmvNV7fJ0NEckejvq3sTI0z9I6ZrccGqPz2Y/TcSJ1kc7R/ECz5ABfXd9qYDsAE/GP
1yiyaQyQKK66eh+pxGQjLpQ7OP+MklqS6Ver+ZlWIcOD/Gm74BiKg9NMSA4LOBT2zW6Q/Y/SaBwP
QhXNqWh3RTw96m2yBBlKx1rKCyM5FA51cuKAgS46+lrcOgEQQ+b/hR10VsSZBxvPVQwKdG16aXMy
JWkRb2tyH41heDUsSu9aNFNggMdwh06cyCijEjKUq80eBdOmq/ZpuGsrUlESuRnOvuGeFWnY5uM8
A3+P2hIMXEbRpCXTUXRQYwdmCyB4XgGRfCkporp1eEkKUlAHAofxkE38tMu1o8gCZO21MdICoVJj
APKzGRl8qmUGy2o4psvwUUpm3w3QJkoes6XTtFpxozXFOYXucEjW4gP8ywWcAEm7EqjTAlndHRe6
qASHNE85eZxDr/oce8MRe8Mt3riXmLIKJO9bGzorpmr4UWbXf5RF8qabkRPATGIgUR1wYDNUPVoN
MD21GIq9TVvt9sisdZnckiMjwQGmJxzb6EGqHCKFctK6xYfeN3ibY2U30UA4E4TBcYr3SOxYiBM1
VaCR7kgthYMcA/Do0cZ7GuOlITlGPabV2RDCK0r5hak73uurxkdY5Hc1cL2pIHbDySWPHmsMtsyg
5NJ9kQq+gQbF7Nzlxzm2P+RgnWaT7dzk2LGX0el7usoufoiG5qxNo4tzlvOqsFm6mepZYhhdIggC
C6m6TGKk285UFwT8nnvynxHCsDXXlPRzkgoJxatFAnnev808Oz5av41cWtRoYWq4fur6M6tV3Kxx
mbNCpt2zLEXuIQuxTgQmMcw2qaQtJEBom5yu/tgAKe5giaFXMdaDMD9qdJwuJ2vmkWWaeZYZGYEy
ZK84IEI3wwBGtG19N6Dl2+G01jxBL+0bJZLIpEwBZIX1kbqHiHsMbLZi8MpqTdDSUMLmv1qYF7s5
splnsg1meixYOpj1i5jR90xDieO4Vvn5QcEBGXssZ5v0qKma2Ej1XOvlPEHTCH8IP5f169IzBnJ6
irCZd19benGZI/1hBezPtKOEd6hG+T7ajueIC9yr4CmQn/KYNaWxn9ETsCSkJsPBtA+txmQsett3
cgBfp3q4+XiwcCm4VkZET4kuaJ+uiFs0mXasZngoF03bVVpvo3bCDEc4JPwzGT5arCxr7B57xoGv
hVIyCpqZMLQPkzFBOQLFh9Ch/5J1c1tavWSytUKoatZD2hZwymQaXQi4LkWEc2BmZlloG/1gtU4W
7GNtFi9JO+2QBYU+FM8PPtnAcBSVnfX2vpHMPg4woplMjB4Uqf2YAYy1ZaW7XfreaNpNuYzCVZxV
3bGSJziW6xJqFqR7YvuQWjiD8cZq5wHNQOk3g/Y4hU9M2jJ3cT41cZQkRStHddGVRz7oQ6bUL2U9
YT2Xnhg6fxB0k6Jh7d70iImQfxWeTF9jk0fPsHkfeTIojtrJn2f90uks3AFtw1ZbbYhOsRI0ekt8
85DdlaZ+VeqU+rNChz6AaepYbFZOid5uDK8kkfbl1k4NDT2K8dw4oCsGicKJLyF9ujdNG5Vbhaoj
UEzh4Si37YuBHE37VDgbkWOUrxWBT6XBhmHFWOIWOAB2Jk1wvH6OUb83C2ztmsZLb1f1kjY9K3T9
Gdpz42OEv2Z297vhFN6v4M38OGkqNxqU+zCJv9LVCkC0kE8c9n469k/fnk2TwR/qACut3Z51jdJV
N1JltCkmqT9NOpNHC95dKC6kDmDtabqfGh5hz7Qj1xqN4lzDt5kxtfv5KNO9Wvvxgtucn8xFc4Od
yYDnakgncg2TkaozU9lWWJ58ZIH0oU5HZPMsh4B9XDzmoLTZXbl277xnWvSZ6vJlQlSlOdUrnkMQ
B58rYtL9CGcuFsopJa8cO0b9DEP2A6HIfB7X1PEA4H8ouvGIXPAU1rCnk7V8yEdTHg0YO/g1MNbz
0HGccMaY4sU0kgy+aoo2Ohadu7JZMzS9eMyc+ZN5qhIohn7NTVxJ3KSfOLcV2AhGg1IHKMoyzqeU
pHdoJMMvQJxVwKj52m4fEIcfgcUjpFZ7mAVe6zwPBEC2MkPZmGyHUGs3ACjsvsJzS1Fajw8D0tgd
+/aIV5juqxKLmz1azmke0rNYmeIjfqR8QmrIegvRNrIMVWzHvRkhleP7XeWrudOi7mhXigJ0aH3S
1ymI2gmbfogSECz1fknH7SRkpKgZ/ef0w+xQbyxxmIP9CCWCcNTjkvKibqgzbpZ5xaxpM/MuRV3s
NLPiiMrre5lx5k9ct6RhUTKmC0jPjr7RHPtnBwMOFU027ewML0bErDAkBG8Przkm7C/z2lawlKy7
B+yp6i62IizFziB2SC9xQ/PEsdC6DY3onNfs0hzBH1VMeCd7mrBQWiz2r3kzvs2CdUmJGmyHiIOw
qQGM1NhkNqRsTsUaiHdcOh+mgZAwK9fbIl8NGvaJlMq8INq9+qGOCEDUtQtI2E78OupddShhK1Bw
MLR1SLY1youl8oZglcr2dNZWbu5sZlkuZCZoy1Z8qK36AyoLnUmPqza1UE71kuPV6YwbVpcQj0DP
qRXKkSLU15u4QMEk5+aapeszXJYjxhXene5xHNMbIgB21jwlF1Qo2FIH65hElC84aEZWlPEnwpzX
Qoob3LUxayyL9G2RX3nzW7dQkUzaThiUvcMt42hHYJPYABzYnGDCQr6Ppzl51eKCiUDJNEBCIgrH
0bersdhX5kTKpCHPydg+hxNe5DY+ZJJhXDFXB2yoLfyvGGBkSFycwt6fJzvxZOUQktA4v/JluiYz
U8JGCHBb9bOJs48jPkxcsVZvsb6tJSPzWDW0/CUDY0MmlQso8XVBB3BkiwP/pmZCvRr3/aKSKfpU
L6/hFL8hgEA7wJxVm1G6mX0TKEXnsdOML1PyA3x+fawXphFIylLFeWjYVcabnmHguUsp9o4Rtj1c
NgRDL4sEKqWs3jiUYHZCMK15UXixkOQYz1eE5ne1ao1k75JqPmyFw2wM5zRke9LU9NNyzjxUtNFZ
0MOebK15GrUmDvShQ10VS682Nq3JYOPlL/ZZC3JYD1HvZjozoZWtboZ1BMItc69I9KdGGWwmZJHf
5KWkjZyA55dQuDLrgZaBmr7rjhonU16aDzkpRC4CpA23X5a7ojz2U3VfOM8M8ljnLyoLGK4PJTTF
LZNCirm5alwUe79bEX+0E8pZZBH4QJkwZ/0wuLPOYL1LPyOFjbM0WQ+hd9hN/DbzzmlgNSTeFw2z
v2W8Gmr2BdHzpZBG4SrD0LqxQMKQOaQyoId9XHWFJpx3G3Io+23wPe0WsIvncmdXKniKwigOQArp
E4q9EU82+enFxM+VKp60FFaYrRVYCbgSmQtfnTQywS2T/fe0nurekq4GYHsL7EP6m5R7xEmgdJ3x
oi65N3NJqWrv6XJYHyh+1wenYyrVQvZjZ7JB35ZhN2yfCYCAXQTo2scfTkaGTpIGGQweeaekgFR0
uExr573S0V4OEH0Su/5VtCHfEqR80wQPMeyFyzwDOXeLZjJSKq+whyoAR5a7yRvOyovUaptuPX6d
arSpXZH/0Kz2zI7xJTfQlpTZ8kuO8txXeRCt/bXletNRxWLTDLgOj7hiKZaG91yyaQxDOTAExemJ
WIPprOU892l0P5YLW82O6cuQW58DJb8r9Jg9tv3eTKDnKbpZ6THABMsDyS9tTm2p7gdDeciS1F/7
/mJk0jcYL4SQipgOFSRd99OVo3KmgToi4UaPzY6GA7WLD6gZwfwkhZdCTnST1GRAsFa/FOJhIa3t
JUTaJ2lGD6uR4IedW2fPLf82KzK+lBuoW7Q4kDa8QT1tK48Wya35SbrPAlk6RdydTWoQK+LVafix
lBANrB7SLCfdnRiEFejxMkGSo2vOBdKpofsQw3S10BshykN4kAl5Ekk3+J1q8T2jXKUvKPe6xkg8
yq9TnjOSGKThtWDd3GaKXpVqWzGxupli48dMUoOnSJULyiKIVmtnoniqrxCq4SEsmfykNTHvK7tO
F0tofk7NBbTpMuzrniMLnVjA2OjEN/5eNCyNm4Jzp2G7FtcKU0bQ+7s6lZzSOK0W4BEBo1S6WyOX
v20jLJkMAvsiAKjeNXMb0sbGrz08Ps6M2wHbzo7l128jT95Jx5R+O0LqEyNUC3QisWUgmaXLYXzP
1MroTlBSimQ9R8h2MY8j7prvnJinMSuZ2C0OHgBVTpwlfKd2IwpKJq1461ILiS6u2XsCCGrsBkWx
F0Ni45FmqwYpf6xtbkmAyPvOQBStheoV22u7GxhnsGrJI5bwbRw42Ry/5oBfUWBvP9H3MjVHipfQ
0s7Y0A4kbTwWEzd0XWcPi6T4KhfQc1WEjy3umEGNJxzZiLlQ69s4Y9mObrNUj+wZlhzGQ9+1x0VH
6YuVCutCqKYe9PHmsCjxO9MTcOfKhTDBE0TPxtVSjdoCQwA72OhojhN5OZte6Dp3/c8oSR4U4FHH
AlX0uu1OcEHN0Khk50pYKTvm1cwyFrxfjf1YV0V/iNrH2UmCbVbqxcYmgGZDv2T0qtEcGSg+6Fhm
2bhVnRDnEMb71Ik/SCRk9RXkulXsGTeB7jR+C7zZXmPHDBnznyrONDcZaaWSxTWViIj5EruBLjpx
I2bLD0XkAJ0rL43BBrrSi6BY5UM3ZMEssFSH1foCQm/d22P2lTjU8ljYHdfZJD5CPJFbFx3zKCBh
oVcgxKJ8CEUodoBn1BOMjp2ecyktDR8J2+o2qHIlpl1gr6ZCeNMowmGo5wzIByoMlUmKoR1hbEEo
aRu0iOMJ0V7krXqR7OtaMj3PxDVzGMgl64vQi50EoHm0kQtq1uB1lN07e5EXmZgFLEHjjeqMM4oi
8ES1NN3HGSL5OpwPrB3H3WCPeUDP7CGS/uxg1QQKC8NopQiPk2cUkyVfWpPGF/61ioSURglUPCfj
CYRjMAri3eqCiTLPy5cacTDYjf4AMLCmO/6MJ64evUQio1a0uHlVf4Ao50rT8XCuoXWJV20A7M7E
euFmCAeY3Kuy6de0EdFnset7naQZ/dg60psyrCaiL4Oqn1nRWU0gR+VHn1IrD+vRUVjRdduYBK/S
oRPlurNkTqh4OseeFWt7sn66Sz8rnhBokNQynt1KDSwtM1iwJDNHMFKV3nyb8gQOmfM1Vx35Emhc
1RYtRxYXWlBD6YlfhiI+Ndy70WwX+0FZf1myfIyt+LPexuvFkDNtdzX4Uae16V7wdzAlrXzHdN5r
GEH/xA79j/x3/7W17i9evGvy0TJq++r/NOD99/6u/402PZxt/3+bnp+U+c/y868uPf6Jf7r0dO0f
oHlwwuGTRKNG7OJ/uPScf+DMF3jKVOx2Kn/Xf7j0pLoZ+FQoeDjRTd1R+b/+r0vPdP6Bx1PqYIkY
I7MUt/4nLr0/mDpSJdEUEAvZm5rcEDbWH573dBDanBoIKoqW2JTGtO+4Hki7ychC68zltafy2bcG
fhW1eU4VncZiqaAkRuD3kwHqfmjM1GEKKeH/8h7+FxQ6sbkD/x8+YHtlbD5MyyTZzoZFp24e73/x
rsc67UmatJTaRK2cILvw5V2RniIBKjGMgMwhwQXPRJO8RfjYWdexJwszfb0oTh5kXRvftgow5ClN
71av4ZN4rgTFbaIw8uGeOUMWT89dMXr//oX/57fUAs2lGTq7VLTNgF/++sLJZEkNRZ11xuX6zhJF
dQOdahhAgeaWZl/qbGTLyM2xR5H/hlEkCpwa7X5HIaNkinOydUVBm1uV7r9/YeJPP6aKegLrnI7c
wxAa7/BfX9iAZpIbUYEFxvwE7MR8r8fTbaHcGV3XIkKR5nkGVxnq/cvAAuVdsxIyonpJ4J99p8aO
glq18OFzXvM6Sg5sCr/kqBLyo8uMUe+mL26JGVCHzt4XHZM1obcMF/GfVPE4/w1f59vD/9fnQ0oN
/J7Gt0Ho0v7jp7FmZRjRoiSeXW+jeGO4AMvxClN5Vs16faXtp/XssEB3gC+hXIaxS9yI8ggFqGcs
R5hOBVSk3X4pHf1jLRQ7UNDa38K2re4Ju3+gPWxfHNKSsXHW1Z0xkFqij/4Ydx9KWlvP03IpDSQc
tkI83jRirEydWuCGrtB2DnS+TcwuGQhjGVC3xpg9Wf78+8/0D8jQ9i3hGOB5w1+/5RKbf0KGaspi
xkgEfYRTcYjbhd55cBBktYgznE7fTSqJsmBazPMkt4GNpdxLO0luFiyO/t+8mA139edHAtiJ48yQ
QEnFH19Zmy5uwN+ILchY5rvvB8qMzPLOKVovneLwbJTFfB1MdwZWfUzjyqH2GsTfPOfa9jP/5WVw
3GJs5W3hv5pp/EHlmsbZ1GdV1/aOCveUfd0mAI9DgGx9i8gDUsHBoEx3v59RdUYvu4Y6Gs3U6g9w
0ldkHroa/M1781ezPB+UJQy+dls2KCRHW9++nP9ynDH3jaWW5Qa2upzcMCV9WAFg61XzksQ9vCDW
8UO91qfeNhBEKdYXm4n5Bo0iKm109gU/QpbMe7Npkr/JfP/Pz5CF/NTQVWloquDC+eNjU2U6kGSt
WXtAEAgv2PC5YKc1qPdUJKs+yptE64Srj33usV+Xh74gx2jM4+xYkQ/2N4+0ZalciX/5AHXV0AWH
J8cVsaaG8ccLqrK8yxCC2ujSDcu3QtM8D9OSAB6KCgQvaCePSlNUl0baVNHbLyUMDrWtbD9xSvsE
GfOUt5SM338Vbb/1/b+mKP0FIwHqEtE85JeOj6Pa1WdksOMptG+I1u7uEwunytQ4Z3MY+ruhq19l
nyyn79/6fqyV0XonTWDrFaX6jPKZutaS2t24nX2xkeOiWBoFNrLgGUP/T6M74wqkr4/drmk7biUk
5Rl+r+D7L+EyoIzBEhT06uDbkaU+kP+QeQOQLDR8UXYiiQaGiB55DvMxwHjAb5ZYvUx4k5jF6+lN
4iRM9VYCT4zFTg92rc/nanovyUXa5j/DDfmX1tPK1k1ryOr459dCp9T0MM8siHCW5Wx3GivF7xcK
0gQOY/GuOEYXTGQK7Z11RW6WmCzZBxkIrYUY/P1ZTKKq4DQtmwpjPvTtqF9Dcg9OtB+BkmTGjSIW
Aka6AvFcRn9pFop+N7L294iyRQBbrb6T59nTqkYY5aY+eUZQNh0gQvcPMXPyOYSjuzKSuZr58hb1
MoJd4xBXk8fagaSIjnZQQhE25WdskDIwaitpOt8vLTM09PgEaLkxirpjZnAMGzRWt2rUBF2mqQ8w
KRl4EO5S2C5FRvHUk267Z9nS7jWz15vdmCWvptk/AloxH4Evv9hr5RnVgqxtqMM9Q3OkYj2bOzaM
yvPIHGzq4odlNljXdKH6MAMt2tcjqQNyekxAyjwq6zo/FAQdGP0Zj2lx6tumujZplFxCPFu+0hv6
q+TmKKzuQa5IpfRsMv0oiVPfcVjyF024zw0Ht4WNFpm+vvF1a4z3xSQtT9XC0pdyJkJsVOL7pdJx
Hi/cfspasigb2shvrbJjG5Y5+7ywxkdJhHxracWtOkYYH8Z6n+eTk7iyM9ZznpSvPSDCMdF2qZi6
297alqwhZhfbhpwNMVA7f/9C8Gbw/eUYWPcFrA1i0hrmoG2j4hrL5743VIwsFG9tjHY/Q+lxbcjh
MFVdPZYEsHpRQ9I6dOdzgorRl/r0Ypf1j8nJz6qz9Pc5mNPv2iLDigw4rD+JRmMA16AxZ5IaIUwf
njW0+O4Uptqlo1NiHslhZkB/u6gUNLCRvDTv7BegWBjMqNDQYiNa//632t/3ROSo0sO+mhwzIVoG
mKWCw3m0ia+qnSDt58zXNE5ipK3VTHAV1aR2UBOLlYac6hNSNXkXt8ho9SJyYPdVxmFRZXdYWXQy
ui7ST405ljWvb+N2JyO2s82uuo+tymLc0aQHyUDF11chgUIl8xk+CmkkRRf7RkwlWbKdIq1i9SMN
6Q4Q6NXH3MbCwDLEHgEpXpqYBtk0Knk1lKEOxu0Lj1Ohuom6JDzZmXKZSlRbIRevR/H6MdOXXov1
2q0csGjbrCvEmva+pj5N+1H9hVUSQkNIO5xEyVeB6IMNqJ0cE6FGwzEqy/Wm4Dm/IRx5ORWk6nps
h1h7rWxuNHPvODX6TgSNxziF5vF9HIRF+MYWhEm8KGaCdkvz5ITRllvdjU/5xKCpXqHRLsnt2ubG
rb7o73JCTt+tnNUlli41KcM97P/6B3sJEgfyGxCAyrUZLwK1+g1CEciwNtFbZPJOS3sPz6s8xlKo
v9qO3TmJKSOjZSQJWtXkL0MEj6grzPB+Vk2Vz7bkemHbviPKEhE8PF1nXD8hPIndnMzGgxKnAcbl
xAN73iF8rI0zYUsI6didHEi2tYnJG58Ep3EWruH5+5ccR//O6LM2MGzcEGOdLR5YQ7oBMm8C5FZK
EM3Oo8le35qfKtGUzGVse++Alo9L9bew0t8s+gFTOJjiOcDbC1HcAZn34e779CCEorpmSwvqKB8L
9IUcdwEqNNCQ+h0dU81kg+9fzYQaHdW0GTUMKA1rqJrnhnzG/dpZj5PKxKIqksP34dIVcCYkO6Cg
tZraG+dy4mAgSBeCur5XFLJf0YJNsEwClf/4U7LGxwm34MxIFso7whSAIOi1j/HC4qxrk192yESJ
qTMZWUp4Z0Ls3eHVRUwnrN7DPzp6paLIUzMtwUBemBXzethGKeggmddKZfM9VuFvpX6uHGeGba6O
/twgQxoW2JnuaJTkDo4R7kC8TQsOdA/ljDcw4/T0iNlwrvFnR2zo7+BD2Yc1EdigkA8TTE6Bur0t
4QglSYb6jQbMxxcKOabbW5TrxleWtIjO9TS/YjzxF91Szt/PT2IR3KTYU3tbW9CK7ad5TVFql80D
qCnzkZRtF63c9/dMn9Dv6M4QsdRSD2kVhyQdoPL4/vd0NvEjDNPXSvxqBxR7mcgFWEvUU1Gpn+jd
WSyKWD0YTkxOAdNUgla3CWVLbigQ5Uued8jBZXXCwnKa5Yhw3OL5sNBzGUt9Ej2C0TBij9vm/qaM
dihNevzbhmSBpJxK6zgR2KUYR4LU+uZat0+SHVa9MPafwSZYt7GFOj9GeYHTYnyK5w+0rVu8dYCT
umt9pdnvB+dmAvHWoq3Q7d/WvV7+4Ixi/rHbohJqdrdDOavUB8BkIDyyyZvfR2z8LBuiTy7Hb/YB
LVRuPcHOqvaJyXZIEdolyhcuIpYVbEujX12T/shshEctFQCmrbqxAy2k1IjEcuZIPsGznTsPk6nm
N5lue2sdr3fL3N20szoRjkDq0GogrTKZoB8nh714UXOHM1lLPdtRlZNNBtEgb9b5LLnnj3Mfj37p
pG9Gl980SZgFLYZLNxyXAO+ahGSQwjy1l/hqjKQctFk+IyVd+6CT+wirzC1pQHc5CvdcRstrGS56
MDvBAhoI/z31ATI70s5fZi0mq6nGqdnjPkegbZXBVJSXxcRXgHvRFZneeUwXpoBUMfVlFsWz0mkv
fT760rAw8DW7smZRJBwlMJNlPqA4W/f/h63zWG5cCbLoFyEC3mxJEPROouwG0eqW4F0BBff1c6BZ
vFlMxHuKlqdIoKoy895zedUjDKRDfRmJZA7y2casLFnF4hvnMxjoXRvMiB9HcEaIW7u12RH8atm3
eElvbHvtYYv57LbOj2X3p0FFbtVrP8vc3BEFHXmxr3Vxp1X0UpAz6k9Jcous8e7pEy1la3zVwAkH
WFD/NXPE7uQNfaALfaU5JKErXnExQA/P9XQyZsAofaM+ss4oCIhBHAOUprgaAyaQKPfgkXRWibMj
JvyHrU9hjo9YIyAo6xl15aNKnZffC4X+DpN28DTrpFPxzzW1eyDDl9wIDFOR22CKQVBfpSDwqx1z
5EBU4XG2fjxreJDfcBfRlyXDY641AXvpNUwYvGLIGYtpAwi3hrJIJvnCEERLtnRsF31xXxCYOuvt
eOVlN1NNxeqArG1AVbUaSOLzDf0fZBaNxFXctoXwvrJk/pqH8VxN8mlQ9RdHT+k1COuhEuoh0S9m
yB7OQ6JWx3acdmnOTKIlOMtagT18tzoPlCYy/o3VuPZd6SRaJg2FW59qYq3RnqVbruEHFyJ5W+yN
tlV7KITBeKgIZOcr+n2z+inhHrnll51ZB0wgB+JePkdiKjeObp494EiOrDecHHeJ3u/M5nuqs5U6
3bEyYns9CW+6pagLFf2nm44DwYS03Qz4XrMOIqPMsyfbYKN3u2E7tuYHT9cygqnRK2C9KfQaM32C
zmJuzjJMFWJL3bccgNZGTJYfe/m0z62OFtRSSeXjEVnHTP5Q9c9rG9/FYGv0r9FLG55s7xKpe5QD
vo6kIXSItM5VUqzoaEok6ykLxDKfJvTG9N67jNSgSJsCTynGl6JLlWPUeGSEoL360MNpIix0UjlS
WET+9N3NiNtHWmfdR9aT8ZYoyDxRwBUHsuezdeeMQB3ZP2VjCZITJhlQzN7Hls4RIXk7vXBeLafk
cZjrAtiJLOcj/I51b3GzRrgsQ4xd70sOjUWVb2ACgPqx6kd7M5BpmfR+PgQoS5TnibE+SZ0rTfOH
9I08IWSBne5BeyjTAAX8Fa3tCVtnMOlx+eDg2e1Dh0yykMAcWlPrGJ/0ih2i3GJ726eeZ+ICBYgx
RSjJ2tbFyRQuKbqoQB1inaxuN4r53omODWaSxUHhyStt7zUJIUXFrrHprfzfNFhXNe92ht7wlC9R
qc6OXDQ/mojciLKgLKqViYbb9NDsNByIun9pBQUGTBJaON/p8aEgAOLgR1DCQ6s/yGkhdu6F1k7+
lCBJW0tx6nGHU/Fe3cT81yMI7snD/EqRG1lJ+SdE7RbhSWB8Jsx7gjK+zW31xVPRPTKd2mjeH8jL
iY+ocaFvTdhXKURXFgeBlRVN4tDX6lEBELpt1PS7kZTc866uQBJlTXgG8ZLzV5cMejAvxmSwpeKZ
C8ZG+s7M6FopwJ5GQwcz2SH9oq5LEWdDVzGT8pTbpCKmuimI/J13qpy52CKKxdhWnaBzXzREm1rN
cgN4JLZRbjCOI5A1cU8WDv2VxZl2VXlzv/awwG1tcBdOjmRynvRsId/cybv+6upMD6qKaI/cqJS7
UYlTg4fqKLHPnpymX4pA+HHxuZUwgkBhHsbykcrF+H0O9WA2YwLBWKMZMBqL2xx1LpcANh+SOlnj
6ghtGNZbFTEZZQG5SgeXvq7j4v/08iBNO1hQ1eCsGi2HSsQYcz25s9hA/U53OkbLIImXySbbeqEQ
wJvCKcBWse65ajfetUmRysVz+9RXyYvn5Hd6oyXKSzHhqzXaHUAUyAUJomSg4QASEvNTo7O24ZnV
AIi5MF34eLn85U4M1MNDLExt00bJ9FrC2NmTi/Pd2iTYqWMG4qGLZDDI+RxZLNdsQE8YG3Qle1N/
+uFHc+8Ja3tE5mSKCn5CHo9p1iLGKA8lDUN+7lkd3dVjylhdY9AFxWsh/1YKw1R2A25PK84PVNAr
o21WlZVxBsS+isLk2JH6wLwXdUXbN0FmqNUmxnGC6FzgbMvkxgzz7BVvnQ6KhTXhnEPsXOW9uWHk
h2Rxcv4MJRI5m55A2sBuEP6gnufwnHr20ZCebwCiGzD8VgYGfbvKT2Vq3K0R2W9RR0HvT/DTtsvD
ckfjLZ5oe70ZNYKBsKmZbNJau3MU2JZq3ECO4NQ/pIaLJ4w5Mdnaj9IAYdWP4z9bZF8YbCgsOrJ/
dY6Q5IBnBKiudKfhdiThtL2k2XtJLCvEjXWNrsuLrBU1LOdVtAwIO8b7NPXrLmbZ618657lJX9Py
X1q8G7GJ8QSz+KYYB3lLlfi1mcm1ncpIHmZGx2/9kJ7LmhS/LhwvjZ3qz1k9BCr3PJ4FQXp3nTEi
0s9uakvKTXR4LdkDbyTn3Ezl1Or5sZwJRXGjT9HqiA29+CXBQkV5v8rswfHx25MYC/43Lk24Zk6R
cnEy2m3ZIJbeMNSD/URgatGhselQR05+nvp15BsdtuEJsdEB4iI21WHwa15K7NJjwSnQNo4J2xCP
g6QS+AQNzszo3ujkknO4R9eZ+WqsBUy2fcRB3gELB/yIst6AXRUv9hID6NbS+afYf0lc1H/cynhQ
FVIZ6289NmN0uqZJ0UlKymaANjIdbDLL0mNOzjeirlXffztJYBebsKSJexiNm10wvt472nOHcM7Q
ntX8J1I4+tMY5+hCN4IQv+FYKgGr64Agf8AXNF5S8T6Etx6dvMnOpc+7SN8q4SHOg0m+GNUjQgvR
vA7YdJVgGjfJgBfZ19g3InWXx7jnqcBKcs+j9q+BMqInPzgU344d8QgZxkDDfZ9oKpbWHx3SiwxG
a+tm0DT2g3OU0Xt0JGdTepslLtHesg22r2F+tF1UXWsH81/imy7pukCJPpL8eWDJzVc2T7enKVcM
DL6DkMzzWPxVQ+HgZO4cTQayiLJHVmG4luyQm4iszcIt3fcaxWAJnWyjOYVN5nPUbnKCCWWxzZyO
16ui4gKG2UYai2N7T4WmbScb+xgyCb9KC/3VJHqcUASqZ2sU/hwVEBfbIPSU6jvvlucvh7xkuFBM
49zbc9YxsXmbw3WkUtkizfVyZaNBWcFcBFfD9W4trSjbxm4A/xJXnwJrkd0AC2EvUiwoHTMVYQYx
uV2nAhTrYewta2tg9b3OI0Z5UJhsuvJZhKa1ThLPOXsqQ6Je4SHELDhrOYTVU2guWXUmtI+xdo8M
jrGiTPXZkBpxRhyT8+ho0zfocDWXMlzceduy6lFMY3DO30cbU0xBU5q+j7HRehnMiYVbCKVFDXFB
PGoyMMP8Te2oPOn/0hdeY0/z8AY6xr7ozyGGMGUCp1ZJ5E/qim/H7yKIOqt3FQywJs6PHFYQ7ouW
CA3acOhThbpDlFEcHHmrxl2ewp0kOhXl7ZOKfgM+pttuHRkh6ovY9wTjzIbae97q3C+d5ZAq+cK6
jnNz1RsQQlLKbK05CZUeH3PLDa6RFn9ATsFeU76PuasdmOSkSNck1UAZ2Pg4wrTBw8kyMGdn4bV7
MMxHZ+zQttJ6GF3ggCXUM5f9K9pJHezSUKB/q/walNTQW+fEGXeD/oyhcBtLczuFCpJmyljQs5Jd
e3memUdAFdJ9C6udSnvKY4vH/BAIr/ZhL68TzmBpER3LMUS5y2SLWCT0uaRxt+ULshhLf9JwbTPz
W6levumxTJUs811YUPCXWx0cRmhQJQDrqQnw0JG7lcq8mrAYjzM3sXvqKkrJQZKiSM4ooY1jibSM
FyqpT+PKwDKGps2fRLNtavPATrWJyCDsdDQqzZn/kuIzmZ4rvV2FMS5kJL2DVOlIPBeoB4qWY+XR
Q1kqcXxqKJAtFLZkVq/doYZhyVROSqYU2naoikCPkxOHBpqHUG80eg27sP20U/ZoiiO8ONyl7dZF
G2kNr5zd2YnMbQ2Kr5DXUYIizZJS3IvlTVs6b114DJlOgDoqj7GgUStLPB6J0vk1HmZN+0Orwyt7
Vp5EeWWWs4OYOZ8VL9Wo0qY1DTd4M0N4UOFItjke2HJCXBiva6fYlHxO5y/KDQd9HmEteDJH0LZW
GXEROnuvRaOHzdC2FF+fAfEhioIUzCRo7iO/jGnhIvxyKetIFPJnDmJx6KBmNQIIqn4cfRjJI2sY
/cYm2aQcEtAhWSWKb0o4k+2tI+ZUZTSPinjj2camIZdUdtc4/mjLJ8tLNlTuRH2PfmE/qrZYpyrC
bWx7mI3Xqm2hc/1iUUrsG9eBs7cjhJ4DCaIAzlxfVaxTaQgEvfGcbcgzP8c8yPOy1RccnwOp6X+V
gY/gqonWxojyqQOQuWkcBRCWjS+2qWR71OuctZP3cjlrTBl6t70gWLe2DZ00tGmNya8burVtE3VH
9aX2H5lhgd7Eh+K3ltT3kRB4ohtxLrLE8YcZ6aJKz2o7OsbZnqLom+nUbXImDrD5dESJS+ZFA/WM
wRH5jhNA1o3sneekyi7c9du62RoJ02pMXFiSLr2hnkoRH1x6Z7JNThUtynEmFjty6Tj32YNUJ6wZ
o9diKNCppJwOU4/u1FfYYi/2wBQGgsNxbMzpIif57miV9ui9xyIgXwn1WbxZsrwqWXeEQ3eBjHAM
lX8k5AYGskDP0ba51x7hmUEDXHimsHJKcivdjZHVm1L18Mu6QYkTIersS96NJ7r9rDfPIrU3WDN9
wbmMHhUTnOvU/Iswwmj6kxJl+6bkZD/clYa2Ji5AcwwPVDGbkSsA0Si9GGqDfaFsoDPDza/phUMB
+aNmW2pWjqM91GVwiHKe9ZWMdrAYkisR9a8NAAWEjiyO3tjiZUdKhAohR8JWv7s42fZmX8xICIUL
Dc7iLO1Od4JzvwqpqAyUo+pq92S7F05TXVOziDauqWEuXj4GbmxEpORiDR3LPZ4W80CYZnKpmZFF
jE+PYyfJjI2c9uZNc83h3oSBXzGdFaiw2dryt6qJiePtvPqpbaTc2Rb8bfMfalAoojWiWy/m+5S2
tXdNKj5jBgbXnuHCq17d8tGxX/ilxRHZ4q1yudvsvk2unoOFJqnbY1OF5plrmIH5fCldcu3LoSpv
suq7TU6oVmTq+Ys7YapQspeIVsNxlmW7FM7Rpi+6JGgJ/Nng/wwsV1Xfx8p9ieJdEtv7KNY/elr2
QIXbirZOqJ3DIW+2lX50rVj4ULaUp7yoykCLyGXHy9sdYo98SMa49rF085/BzaZjrcM++f1XN4Om
kqpys2/YeFmV2PvNBk2o7JvRh6BIgZSBdCWs28osOqeWSfsS5XJanwHDBDWjvWPp1Igee+BHLcrh
I4/HTrZqCRxz3WTVn5JU6lWbWBR6yxtljhcmYo+M2OCsluXlKcaOc6IFS0FuG8EEC3GjdUBtgL5l
8F3a7q46yq0zcu1NMTu5l8quZm6Gj0oQ953ZhHjNc8bFWMCMlV5yHUYyHR2jY7DZG1u7pEeOe0ul
LSTwLNqnuEbJppCZdGDOQt07AsNxcInGWsvBC7O2i32kqHFuhLhQsBLt1LG+pYFFTzWOW0Bi+vzu
kJitdPzF4jFQp57HzNobkZyvNTS705x5L9zg49mNaW0MyVutFXdbJhXkHFfuWoNyFJUwU3tk7WQR
pwh1ZbU3ao3To7T/dFz3KxNm+PI8ZQe2mgrtDAMhM3EzvOzNrV9ASR9D133H9UyqaBp5flNH0zmX
mJMGulEnd2ntjLb5arMd+7RpzpHmHDGI/EloD3FqrLrA7hbKtN78a6oiPEQK2lU3GWn4IdYHLBII
qRMXVhohHAe7QukVB22ykO+76WdIQyKGp/xYES/M6ZT0lmrQ6BIlIfm1y7/+e2MkjmDpSGVAEvEh
QWZ8pZXYg8uhqRJYWlpesGskxqEkwPzOfZCuqQlCHy7Nl46b80JkOBCfHiAlhh3Kh9nM0QwLBRI6
lbvS7SzhzTsXV75Nh+4aa9Q9reayIlecXgwOVrFiv8LfpEBsH8jcX+kV6RvRj8RIh5526aW+zeE4
bYjOSG/OrHeX2uH5Z0pwm8RXFCMGl9Lpd+DHn6o8K7eQIhio5Gp9+P2XraWOn88YpH4FI40NfakY
69xXTJhzZTLv88Hwdu2kuS+DiskE/14doOTYWhZytQhsQrXYblaohtZy+qxgwKao7V5rZWGSe74C
N40Xkpiwjc1mn466D0QsmLkzAkyM8k6WqsGe7cR7tsbovWYWYLqj+GQ9nIKz1kTD3snj/ex1i7Xv
nQEGDDPj4WilFxiisc/0JmekpseCv/5kkwsK5o34+p6YIuo3iR0jN5qTNobIr1tc9EJ3663tlUek
KP1Bd41vZ4iGNdsLOsdGYTXh+cSl6DGgN2LfzbJXTbTmcSqdi1Mnxb0IgUTgyFSouavwjQ5yBY7o
1aOlcIQ6sQb+vnIHKIn1U5F7xaMA1Qc2BUI+kcr0QVv7i1wJ5kl5QbVRzTggg7m3kuNYuEaAI6Ta
RPN1iPSlxfcyaNpntNN0mAZ0oqC98ZLSfrT3/VTPr00VBUOB9zDR7oUaywuhJPp5qJiz4TAUr4lW
P5mRetfNEW9/1867fAAH1hjIcMaaIiRvB/reCSHiJAlNz7iZ9cty7kyi4sBreEvDJP9gad1KDGb4
mtGxxqR/q3LaEYgVwkTrCchAlZ/Xl6pxqktO12PTe0jXZxq0NAKXD/Lbrb3XG1jGrV0t8r9TH19y
hn26IFz895t/37QqCgkAERyFTGQj3an/Wwo4DYQaMWXN10240eLoHf7yZ+1geyjSR8HSH6LsNyXS
go3JQavHURLgkd5IAz5NDbgO3AmqObVv3qbIfRnzCBbUAK+VXRwEleNVvo6saY01JNcBipEbr+gk
q3P+B8gk/HwccUc2A2EB0fcvwgO7uVWHzzqnQYjZWyGhOPX2dWCqxrdS1nd6fBjT6FtpxM7ISGjP
6RlEaQUpkPstTOqtZPavT7+k0tWs0PyzyxCnaDiDic0I/q4nmnexhjMPKiG8v9qLfEXSPrIcRnze
uZbzELQeXho1+4sq7FoITX0xOHDULV7msBJ3CNXMwhALCHVbK9Ax7TruF7egH43jX9Ne6imVLnRj
bUI3R2RUQ35NsT9XJVZiCMdQ49Y1gC+rw6/BjUAqRXUnbdkih4BrWqHPm3uoEWonPY0lfvJ0CFCK
hrXyiq+UCRcx0xwVK2CoHoN4s6ZJknZe4msmHY6q0F6NFBpDOseHyXBw4TMyyosLWMNbXSb6gy2H
oSw8XMEI+2RbiFt6QPQrry3fmZNpzMYZ96HuCvDmzr4FzY3n2dllbh9ecUF/jFThRm78FGVh3j2C
E8fekD54eCygm2YqlEBAwH4VjWAYzdRE4WWcmb1T4lS6utF4CSLtPcT4Odp/TeYDtvEuvXaXl/qm
NcyVPoGoMW9O9oipZeP8DDFGpbkRLYkxDMLT1qFrzkAcF8uoW/HBYnghwuS7q3hd1Fx5xZ1RHDs1
jS7ZHRe7DetzUSJ0n7L4AiOP1pP70w7jY3q1kxa4tkaSHAvB1cvd/AUOzyEdSM8iroSynsnPwUwd
vN6NcppmD6Cxac50HOeWppNOFQFRl3wlcCCibqK3Aq8PS9VswQGkeK4s9Fiixsc4KEQOMDC70bJ2
+u+ynT9o8cABNvnGGJYC4GiaOqFL2WVwX6i3onkqsRQV9ddUwEQqYFqmvPY6nwDf2r/aYeeryV+H
JyPOLGAHT5MF4QB8IJUgjhkkF58tWcTAO2muaQo9SdvPY3nH18YKzv3GLgAACL3fU1xjQhYKB+Na
wSsbSlYqRP9APtNG2VdWu9Gzm7OAqLkOZb7u6CE43Eg2FCqKyo5QcnHxFi9h9ad1DcDD9rqcIyrC
GqDMHk8weI5edW4iHb0zYFKTTccjDuwPvIgPNxqfkjEuzoi+EIBUXgd9w4j/RARH9IQWvcBQlXsI
axyDOscnzUr51Fy56kz0ErEFhDxDxRCb+ArpocLiKHp1ndHRiRZ+yC3M3tzt0D+RgOZGh9CzfBCY
G8O+LuT+CTKO8zDT0PBFQUBHY6k/GetramDPbwZfWNEHAr99E/2USN+EK9cNALlO++KCVaZ/M5Pq
KlkNBRM6er09kWkqmyaG0qAKa9PXPfCEjM7ICF3iJ6qoc7ZdMSrQ0Zv2SQkfedmWd52m71npaqaq
8AOTo64x3MJTHRRSfe7U5KU3wKXqE6CcHiDWlzkTPQQaNOcACQ0lQoWw6iM33UtbQzKMZYOWUTJ+
9JP7HeOouNUdZCM9Y4T1+3EwKnhdmV1jSX5WhuZMJLr3ij4cI4U6fHRoZrZpIxESLO9y8x9QjcqH
1tvGSRhghX4/PtmoSCR5n7FWe6cpi6ZbEcL/CV1GEiEIHvwLxj2Lxztew02feMMRVEh2t6BNrKSS
9p+MOHD/yok+sCAzNWPIUTPSf6VOXgn2N1rzJnrRjslLNRIUgWuNgQ/ZZYRuBKPdgnGJ16kTr1S4
bkTSrt3oMdmc0KJ3b3p1pxeCFdazywLM/0KjCuTywYgbcZvZ6ChMU/V5SdalerKcs8aguO5LwjKY
0aRviA/WqltsGo/4I4b7Tj1srIqTYYWgEHmWdxJM5HAVrzVKkL6jNeH0lHk4DDxowmNgEE1kNH5F
D876F7ZQHCVzs45OYz0RdEADhiFZRFNIgcM4Vbcq+jEMwHrZ59KBl+6wiRCiYqFU8XKGNJIQOq2d
YV4n3xPwR0jW62ppy0iGE3keNInqz9YVePCahKdVp+DLLM+d84VQy2+mCBxI7zt80VFwxBAJe+o7
q2SqXZjtr1rl1aLv5XLcaoHGRDyhgmmDFM/QLHjk4artdNrWPxV3Sdq8d9UfAC8MqcCiDCeSgdFh
uqvWviJQCib84+TbrjHVscIA9wEpHOoukKv/3QILxwOuiLMVz+o4I0DttgZ1O2pXrrjUlyzyy7yR
bcK3GMxRkfotyQ7V8EDBUjK/z1pJB95YTdqdEHsEbR90dhlZVzTb9twIUMLoqI/J0oRfmU0Cb+fJ
HOuVNN8sm9ztvQIJIMyKnRehK4meHfsRAQwcyFTUmmeeyVXDz9JqgfafpB7Yu5HLVc+qqYbxCnIu
evMlq2KV4u2YZuJ+/GVwOmWHnmtbkwfylUGJVnD84H+pT6YRhJCOFtZhloLg4MFWHOXs7CckcKJS
htXAVYZA23e8fzF/ukLWVr7cTwzqhj+2STrr31zAPvKT8UV2jFmVi5sTwbS0dJdjwg+pEQ0/Z3EZ
uwaSVHFDMb+y6z9NebDcHDqlCY8K+oZK2AsHauF+pSoZJ3g+s/ofPGkfScaSP+Ar2jcJhWhmiA2I
XwDgreG/rXRegLggewmpD2cPaOXU+sA/xgV04n2F9ruLc7jjt5jCCESLZ7QNbCgeWQJCAj6B9pON
jDAssC5QT/ta36j0fTjkbGHw4IdEhQE6F7wRmIG1w29YmE5w6AkG9DGirRID2tgY+577NNkD3UwG
eBUK3YaIsNJkoFKgviJXLI13pRuDMy69S6l27YtO3A+ccXcInIQ0sLB+ZUpLznL9ZIUFyuympxjS
Me16+5mxywOXwfCYsYOOzUAwpDa+6LNubAq6DFswEN5bOGqfIZfhLZGmeLiGtQH49uVCb7tBkOsP
YmS4KG15Fqa5g1Sj7FmML13sZU9qlpmMa9uj2ozZU9oU6t3zfETNzbazyS5i0o9wk6Dhmn6B42wB
CaVPiAmTJwSLez0iBYXqvNk05hw/1bOuXhQ13mpJFT/9vuk5gZEF4K6irFXPdpvUR91WKkajo/fQ
4AajPzLqbw7AnDHt8Csf+nzNvccpVB3xZdP42Vmj7t5iVycwIemGrzbiK3q7CZJhJwgqJdPD+Jk7
/H+OFAnDMgu3wGDWZ1WbaVwzOxFJYr00yXhNsyn819npdZBcqEzp4SEMqn3+702thsiMMYeDXvnf
D/9+5L8vgF8XgsepxvV/n2BvR+1CY3xx25vnYXkzj/kuGur58PuhtJUQUH//OZYJfV09e//9MjkT
wSLLv+FAvpM2RurZIOeMYJrQfSdMvNwlgz6ffz/RzI16hkPx1cRhsxbaUCB9k3vkleF7lY34d01Y
KRogr/daJo+2Nv4mY5QdNYteF3Bsmk4a4NRC2OmHYg8WOH6c+Bbzm5VT9vUHhNaC20xXExbtrm0O
U9z/8BA+rEZx3sprP34Xdfgd9cBY2EDNXX5Vpnm+aWX7Yzpt99H18xaxQwFOTU8+dHb/QYgnU5pf
1VSTljwNTTC6Ck/vRJ9db+6FEYIBQ1pLP609pOCW6QST7pTZtD3he0Hgpn2ZhZr5p7Xbg2NrCvl6
dJyBLS1IPCXbIgkc3nVv8K2ygiaPuiLtawYvdXtFVe5sGwW0V4jCRPUyMIequSHdiRPi2BrnTJEc
bTLowzB1mTV7Fq3UbhdX7ffYyv5pUGhctDGCoahN5xOKiPkUR3TUVyBPo129A1jypBQFbX8XHUAJ
WChq7OowZNCH0dIm9aHHLbLF87nTAD8KWcMfwqudl4L6iq9MZ2eDhSfejTitV6D23MNsKcbFdjai
6KGz+rllnE3ZKxAKQnPb1a17/n3TA1Yix7GBG4lk97cd9PtGCRO6M+58oldqHfvQgieKNoKIww7/
n760jSIQty4MVSIwsly10P/TWfr9ZiunCxLWxmn2FnDJ78/Kc35RD2CEwQ9fV8Uzsk8AKltRKjZN
BNMJkIa5rBogwDOaxn52dsiDuqEq5mKrpM6xVzmaldDujmYiZaO8dbr+VuGT8AmGgenbFhVAcTQL
mvtvFDx34CW0tRmn+6nrf4h2Ir+lc86Kldyz1MkDV0OTTZxF8XCVZbOfy59oee/3Q1H35HWEVeTG
k57k48NO6++KUfKpHQokj0Uz7jDGJORxluUuT2LjIch83nqwJaFE8a6dobEVDiPe33cTrssrjvxj
XVsYh5YAwpiO6rMrgli47PGDeO3A/x11i+a/CwbyY9Iab2VVXnzQ3O5o4V69goiE8FQPF6VEpThR
b3ZOgfIwcVCzTM5bVMwKxpRV3tO8nmSLzgz2BvpMhXpVdc5Gr3eMFs3iZpM/tZn0wXyKtR48LCaJ
F+lViCXcoX9vU/LrYinnP3aFyLgsBzak6Dt1bX8KJxpOVW6cHbP1gB8ubihhd/3eBXLcLu/9fjaZ
TYQRveTK8yCLwjAUqf9/vu/3n7/fzIV9M5uh3P9+6L83vz9LcQzlgJA5+H+/tde8AhosFIz/fvHv
Fwp9IsYmjyEbRFvXMT/hcs4g32DtE9He+m3EMKrRVUzdPHkM7ofmuki8rjPQK8Hadfh9r3Lkom/R
lR0zCEDGVn2PYs++AdVKnNm6V6GW70DGLPwFYTzZEn+j10zpTnZkpIZj/tl7ODQbVrKVMGCbzNVc
3HttOKtW+T3nnneJG69DxsXt3yscWNKxPWg5HSVr7lpoLJkR1N5nayoT0TdneyRTbo7IIJtNFBos
9Ghwm/yvMDnUWyr8bX2+SE6AB62j8QYLWAm8DIiuRptV0XXT15amBk3OYTvHJsInCFtanxlrOJR/
7TRbVAFdcyKxslh5c91Dnonsg1TovlgTqQTgU6oAHJy9siPjHS2lEsSxc0Kj+5eolHCLRcTFPde9
EClOv7C3yAPlZGiE0keEpe9dreuOSSzqnS4asnSEuCZz1F7VWRCWJMCSToIW/zha19Gs6nOli12I
LGwb1ajCkqhFrK6j2qmr944lOnC8+lQ49XZmcvrhGugYjSyN9yl3VC36E04D82S2sKyRVaEqMUc2
m6S9RKLwOEukt7TibpY98vy6ArI2W5HgsGMV5xDTf1WB/8r0RZEwwCSN244TnIO2lQ1MQfoTj6w3
xGwmMEcZoy1kJfevMaIPsWya34y1DwipvJxxh9Y6aOAT70hkXVASkY6qo/oi0K6hKakMm3Boq12Z
O/seKOG6zBtEqdFzgzKC+BHvRy+NB0LfMgCZSTgLA/wS/wcktn7vzMY2VSYiZK1GO7SCH6iH/SmW
an6xcCU0HS9WJ2B16wZAbG1u922iMkzuiIYywM1U2EjYZtTp1JbsjKkShv7vu/YY0gZYPtE5HQf+
/96fzVD1h2e9gN8Sq7O1Uc3+ZfCQI3HSaoN2RqtDHs2fptMJOOx6sTKjGuKJTvZugVRwzGvy4ybs
kmIg5VCX5gbqIO1D3HnjZJf3kRL7okHCmup778Xj1aA9RTtUOapz1Kw4tOkERkEnd1nnH2Urgb8M
WK3SOBvO5M9+jZ3ab6ueceFogzJEOA3LcaIfD84vyBUru6mK+FMzzN+b2g+S6OaU1V531nEQSjee
Dk2YyVNB42KPMg2rbPnQF4q6MTLyanNsB4NcaPGVvM6esTXbQj2lg/reLPulY8SXIuLUX4rPsGb/
GhV0B0NPWkVJTQzCgQ5Fcs3N+FntvXw3JBGz2TLdjTYs/WgWVxIdFXBebN+5x8OlsDYtPCv28GzC
n7Oj6qkOoeVyFFCQecpdHjYZaZaM4AwWK3Jsw1tkWkTuKC0ls4vppWnbGQm3M52g9UULOrbZJX2r
XLw52fWtgdg47F4TTqPgllAd2Gxxq4hqOmfyxU4gju5IDbHEHBdWT0dpaIoN8mWFcnXoRHv8aIgc
XjdA4SlWy2yTgYnheElz1iaiRRmxowi66E7n/NhhoZ6Rx1dM37VMfjNDL5gUkeym/A9X57XbuBJl
0S8iUMzkq0VlyZJzu1+IdgfmHIrFr59FGoM7mBfBqd2yRFbVOWfvtbdlBBxznLUeI4P1p5BpfmJ6
sgNEjV4M7U81IOTycuCbKifR0YjgxPVUQ1444IKDCT4gtUJEQi81GS6lcp7DxvQWnhhGVwoCNGXx
xh7x5UxlFW2m3td3M8rjodGN/TSSaI3SilAyPUNvRFUSLUgh3UKqWyhexcambp6THZ4NUBJldETg
c81BcO3ygujC3MwM/lm/YVUfPggX3OoQ35vYfSmUAYCIZR3n47H/NY1KXAnNeubEW37kaGhAF3fN
4/ppqf9wK29cbPE6pRPwJXIkCYLun+JE2dfMQaQ1m69jJe132Tp0XpJK2/ulcWLKRjcOZ2aQzOmz
gVNy0/nRJwIivNWe+mGmPr1XXXcDiD2BLWJIve6bV882zLmcLLyBG9qYbpHWWhhL6GX0iORqycUs
Up84illcCvKnt73BzckMlxZ90jlQtDP2kaK4FzYMcn/y3ktJgc2g1dpKWgVFDIiVdhq0Zu9oUwsG
Rg/72TChyNsNzsvYec0id0mtkV8qKt/soQ4yr/w1piRFWDRnCXz1N3nSQqm0lnSBLOLaicM/sAmr
Azw4aB3eS0L8YeDOx8EeVBAj60b/HtJRAXXslo8TgajnafSfIh+orvYL3rN+KWvbgISKvrzM5KMq
HR0j7HRzOtO5l8R/e4Cod6lFF2SUNF6mHh4sC8O0UPZ78ajjQqrolrppBpPZ88lvh8WS6PletvGL
7sxfSQx4HupZG6BbSlNDHbifD33STUd0bM96+yflEHGsE9oUTUs7rLCo0eWEqGmKAVNBVuurRic0
jujcrGJ0obiG6PFN+rajY3HTW+8Dk7x3YkeZTp02v2l+hAwX0/GApX4mgBsvq1oQ43gwRYl2uhU/
YjlnR0P7aRXE5hEpV4rq0yl99xyn6tVoaRooi35R0ugQNgBRkRw2303QGvlEJyhr5QngYr2zWmYE
NbKQwzgQRaa7M/eOb14NlbhPpNpdDS08w0Gej/QBXPIFGu9eN9M/L2nCY7J8tn59xgxcIJdox+bi
+mmONJuFOe9pRi5R2etDvXzk4G4DHhbSKU4ryaIqauRAy0MaEzK9PqxfWz9yoIkcifhiED2RQ5QK
d6OkDrLM7161RB+2k5H/8uvcezIpT3zHyW+9hqLC7NRRd4wBOFk9njPdI63KJ+GEf3xoSLdkcjwR
6c1blDqPWSzys1EgHmWwwodFWHObM/xEKr+4QhLI+aGNJNwm5+AAPtLju01xrQYSUweDF7lk+T05
UfRcTn2yL0Zy9FpCzjadTCdOHVp3rXq9u64fgY1mb+25FD2z/4HxIP1g3T+AvcBrndLPQTZQBbKx
03edu8bifjIZ/v4teP4cAsKvEd9NP51nj7iwIs3ns/JP5P+EpykfO+S2y9cxHM/fPyF82Z5ESkWx
7DCo7LOboz/MOkIsOrL57b8vV35zBzLcnf7f142OZm6jQbhY/7Wa3PyqLYjibDA+rEW0mbYfuB6X
MSfdsfXLDoblfWhG7S4PdQdMex9vqfjEaX3wtRiXRiiIK6t5T2kUrI/rl7OuxBLQZPQU5zB+/O+h
mLOU3h17UuH7JdngraoEGTFjdmxn+bL+YGgXvHUg64Tb6pd5aFl1lxfey4foXEARXL+0PqR2Y+5h
HOHBqRh2eY7XHWo2WoDJfjqhAJ586gKt3lfgyA82UhCUp9ZbkdbaZXDYj0tg+z8cCaBdmXN0VvSp
fvRfuHSnq+kzrIzUaxhq3Tunz26na+GXkY3yjBCG6J1IVx+e5U6MgXxnXy+fzg7jApyxLsHEJtRp
7EKqVMiQpXlVHoLU75/CLIe2ihlPPdyJCwPcXTYzYnqTjQq0PKJdhQuoseLjYODnnqp+M2oOoyUV
5vt0jvQ3HKgczDlUW1QIEeeqW5ZyvvPRdH926Eg2k1PgNxpd+w0q8m79+kyfZ+/7DtJy/GOfetXD
7y+TV7f6ELitLl7S/t+HvoeUkMQ2eo40gee6fFdX4n9/pKpwvRPnwzCeYolSmW+vv6atypvVY3Eg
IGc39JZLyyPz7mZoY8l2KxlknC8vBWxaHMlIxcMyhhRZqCe5PIT0/1DSZ7vRsWdU7L395Et8I67T
PYHr/6uEDqRSlM++t7iL5hH0eU8WZt749MpptxGwrDreTWv8HXUfSTOEv9JiupFBfBvA2TzNoBVJ
+elgYH90TludVRWKc6R0ZKSeqJ9ohNAvtlFspBNGA81HR7I+UMS0QP9xLHmD4g1eHv77boWqWcyp
xEb+v//g+6MhHoM4ZBH77xvCs8dHPw9AusfPLAPx89znzzbxAZdh+YxuR3vv8462PZ+tP5UKdu0e
WRQtl/HDIosuyMfhxQ6nio4N5gpHVw2Aez/DpVCD88fBGKBMbI4xGZergGh9oPXV4Qudpo1Wu+LI
XJs4sF1XrcE89ptHVs7VTjg9uek4oLCAkTD79oW/uthOutHvnZzzq9cuMn+6EBppn9t4NPKDYyHh
btr4SBRzuYUD1QSjy+SHoD8ub5naDNVLuSNtA/ahRNkEw5sRtj++z8JYNIx3bUmblVl/MXJuXcSk
7pWwlkn7S2Ep9qg08o2fya+8N3+29Bt22qwxEkaUEdR+6Zx9JCc23FDVK+pRUGx+mXkn2WGFbBAv
EQeEIRg6wjXqokMe5d7JyrjLalE+pRzMUGFyYGegekK7/tRrICUqQoy3WTstwzDSG0KLjS4zmujc
igxHWM/lUEi6GR718wNkgeSEq/fTjMG2UNDvvZzD2xjSV637v0z5s4OV3LJsxLZBiQ7A062CmDd3
44nODjKacpfI/4ikIwjSq9GmUpLQP/klFC5GZZiQ2YnR4aKxt4YZ6s9jzLiCzOE/SReNrx4jI5jh
pDUZGObEkhdh4Q07E/b5YMSeOlTqq3HTYyj89pSOL41pVmfHwALW6y7H5xxUddrtPFEglurIde66
elfVHq01PxUnPS1eXGriLW+4PFC/Sd1+p7IpqIxHogS8qvo3xR2j/FlniNL0H4JSN/H8RYkt7E0/
TgNqg5CBLIGep2pRPGOXP5umS3NjSbaWk5Wf9QiFwQDIkA1omT4gYjmBEtzIqTm5nQ1SdmDVjGQM
drqlSzYWzywOzT6q2N01fbDfKqs7DlHzBYSG/NU6J1Kb0y/zJI3DmpH97k2CTMscG7wjEbZl6Uvm
GMbJkAkKMFZIhHWY0JTC0UDG9S5MWSiA3JFd4vo7iBP81IQYtWBBJ49J7Qm+2KZVztTQSw4qR4bV
m+QYOw7hsxgMOUZNP9BuZMzCTbGrdYn/MFMH+l71QwGgPxANMdwcB6m9gwkdlJtC4yztayUswBVY
QFI6Ggq9485WdJ1C0bk3wpmgo7h6uhU6KSwuB7gN+iCbmE78MQOUnC3OufZOPiqiVezsOxswFi5Z
niZOF+tRgT6e0eY99EaY7YiFO82czAXx19DU2NFSl25cScLDBsr3FkVis+G5NAcC3y6UePlmHIW2
GxXD1WRoTh1nE7pEmQkTK16Ct22jLNGlhk8lol6QDc3bTORdwPTD4mVFMat6Wp/utXBKce9U9tXm
4HWHDn1IiVyVe22fTXm8zXM8Z1RCh9j0iedwnGhLc8wOaHIYj25GbWa7jDY03GhabQNjJKltXw6c
a0z0g1oKN4RGFvrBPvc2Wturx46JeOrOGguC7x8ovw4z2RDUhh1qR7rgd+UhgW2NvtoPJK3d2Rhe
aofJMuVFSPsxvecjpGD8MSZYdyLPY6FdbSebLv5IKZBI3McoL++a8mwUvjC0B52VB6kP7CAmzmg3
nqaq+201/mfVz3JbvxU64ngbB8iDAyPC8okTxv2XZb53Tcv+oyqhw7hxUlwjN/olE+OHRabN3sA4
cZ1ZXHVqpGdXLl6lDsVa2YIe70mZO9MtKY6pyC+N3YH5EtGenfGh4wz8qUTyE7fRGyVscrWWh4qz
tpXyKuk2vTTTAOky07Roa2VjisLQBC9nZxRxf4xH3CY2geley2C/jLBnSH6jq/cHK8eiW4mouFmQ
B0QPStOP3Mcok2ZgKfeP3Yi/aepHzPbISfKzD81uqrsnYXuQ5vdozB+Th+KoN+Ag0cF/9gmgDKf6
xEmSyt6rmwcX8fWha2iDdYQNo26d70xjyY6IBppC4pIocA9K4D2p5+geKwO7mdPxzAc440xGtWNc
fE0utFu9eYwckmZLmEK+/Bz1BomphpYrpE5py3Rf4YCw2yrF/vDhGqpHVh0tijLEVFXU4XQMkcv6
prGL50I/FL33056Vc6rVodQJBcbDxDiflq5l2+M2XUhCVfOaeRkyeRShHbIwKc4zwWzZsOhLwPVt
GjguvJ94FYRGz6HjehUwZQ6CqLjGYeYXMfeCqd3FrIH1FZzkROnSm5vexxZcxq3EskzreWFeJDlH
9rBlUFkU5QlHv3+qTQ7CQttPNFMfQ4bfFnf8Y42HSi8vUxMaR2UvTG2SDwJNWuSvjb/jwqyvjej0
DdLTLLDYzALsS8aDF7vXOELZ3YexcTA0WC1lTPzgwJzLE+VH6LRIn5X6HCSxEXmM73UExINDqka3
D+bNHQjj0vLkD3qmcWdx9GaDyAhUMFWxFVSnNKnSacETxESp9XsQ58BEvfhfbxg9+t+2wnGCKzjW
4OllHlnaKvlXRKm3q6PpJ5VBd1x63lLPzcAhFzfocu2pwhq1H3ocT+Poj5sIqFPQ6clTb4ufxIIL
xGP1a449/CJluUen8jsR0y94GQRxIvRV8WAELX52FNbHXLlyH49jTdFNt8J1t/A1qmOX0xMlAKXZ
lrFu70k4JubXKCUJ3+j66om/yUezythR+6VpsXnQEsf+qIX7UtspXpYKzHc66v3REs68H5fZNnlD
DBgiL7zpJvBsnLwcBhU5O10/v9dtdteRBo+R1W8nmbHO9/0Ogg3kyxpVBx1oxv00dYO+Lo3dSI5V
XG8nDExPTd+9OFLK44EKG2CDzF79XAcV5vJ+syPsgUZlW6QNQoy/4bT7KFFXnP3rZuwi6+zmHcw+
fQv3jmhmzfvjFTMB1T0wxaaR2iYT3nvYoAFIao3gQDTNkibL81gKD176Z6bk+DjhhqY9N29wlehn
TnfeDj0aGX8WrSqjfRWYgWCrKFyL6q4XabtzYdRvC2yS3vThl2kTFJnO+Al0iMv456E15l+SmNCH
sPsgMLdDB5NBuah43Ub7p8KhtOtSn1RZaeD1zwyAPhI8fzw8z4zpGLA5A6kEy0BWmuaD7Tf/UkxG
D7pT/60rlgHRIy9uf5kmk3Pk7t3OqL2Rth6XIYkAF61KyQZwakRyCWmJZrvrdPNWknLzyHTxC0ni
vO05CZrZEF/C1DsaxP0c2sLDyqVxEFwfrMjN734k/tYG4VgtWHO3rt8rbfoLa0PbEKo37bzO2Bvg
Rlk/6IgPBJgbZZUcQptlGaA6w4x0xM5gvyey44/hAIa6uNrN0d/E6YfrZGocQgXP0M54T5G07nO0
ukYxaueciQrUoy08Mhbv/I8lw31V6xyj4vKXNRq/OIUk2xSDOqOxUp7HitnMkHzach5vLRUG9M9o
Z2lWd/aH5AKrmpABlxPVGMkD4UaPUpFlk7X2+EqLk0lxpHaurUKSLSv7XeQ2uuNu+GekQxYU1rVs
m/GqaajtqReGB5SsypmTK6Z1kk9Jp8Ci4IUbpCKBnhceahT7d8r2QH8Mho/Ha2cSIGDrk3OYjRoa
TVrCEOvJQADFiBRUBSLqCCNqkH9qFb7DsuUViSjJcdkGYYeJx2/059aPjS0D+YNsonC7+HJbM9WW
bGlUUiDao2yBLCdffqHPDOQ5JBJpESRANbFJkT7qscQ/uF7zwl4AR3GmVGNU/qKHlvdAZkJIV5G5
Prd8RS2FRpVSVDBR9YDMlWBtukrH7NmFOrPD8UDByPAA9n4MshcZAofaTipjIxz/ozZGsoS1mbSY
yjzGA8YKhD9LyulXSMp24PSNG0CVx6zWq/5ZGj5gazXu/cJwtihTh2vjF2jGgYa5Zc98f3lgrPnT
MXJ7L1Ou1IU+wfItXrIKaXg8s1hlYOIqzWv4yY61tmszXAf097OJoKDWhr2H2QPf7IL/szzf39du
7e1tE6/e4D5D+BYvKxitGxdeXGYzubWikhwwz947Ukd/p+h6W3H2x5kBQ7q+PFYRE998UTVX0tJP
0m2eVW6qYMUsGgDNg7GR5s5CVZ6ZpLD6OOoiy0muBdlM/MU65AiU3oMv08BJJ+3mkmpPc8TM36Pm
96RP9kvkdVCJQshswBXhMpmc3bENOOTBmqSWCt97inIaIePCYyU5O933LrI+Q3Y3w8a4M8YkYMLX
c0qGNJMdF7c2B+YKdOTGDlbQVizju+kNP6H13UZe9pOkNl9EZyvh0u1FFZiYV25OWP3tW5+g+bB7
aaK85F7oupf1p+x4nohVamBLY/ptfZIU6aykh3yqOXdp6W3FvilPe1wphY5pgLDGn9Aorb2uLzqv
qBf4RoeAD07XI2HVGoQlyHcluXVROdQf3gCl2E/guIR1+MQaK5n1EEWbmyiYXO3cZlkCuYCBT1Mz
03Xq5rHvIudK8xnEAxwEjpzOrVpQzbRqNpYGI6Kxw2rTGHWzAa2G+mRAEL6cQB3cqTZ/3YaVk/K4
j+NraxNR2TXWWauTWyTt+dRReQ41OeCamaZXqtXqGGKVSK0h1YEtu/m2mTRxkLULJFsP8ZokHXw9
NrSLadkXq9UYR/kJ468kfNerer7MqJX2sPU/WiK4T4nt0P7LrHFPq3f6ZlRKP/H32AvpxLHrXtaP
whj3R+vUxdPUu9vIcMdXfny9iAhjWlxznOLWh4GFYsl2baAU3YzOe85I1zr5dB8e5pFitsZozwUc
d0wlXXJwgOIPPcHKOmeWJx2zEYMaR7xgBsFuRv5WUBcUnwWd+PPc6ydXoDqdcZ0e59YH+oRtymM1
xbLz3PimIK9BHSdckaSL4TXReGoREwKFFYFAIw69kArVTpBFfS8MdM89wl0E2LGC+Fum/k1LB4iO
2QLYcpW+myys9Y0fFRhZ2VWSqchukUBKHaW/v3mehvnelp68rg9JRgoGm3J/FGiIdOFjI7GsNIgi
T2N759jtjcknjuybZmrI1rgHr8tnBNZFCKKZ7apUARhFzkjKjf3SKe/VLzl1dJwTcXHa5xrzEENm
wr8GWiWYYycKRIX6ScPcYRVQYoSORxYVf8CVgHxjQbCnM//cNtPkq07yrVfbOz1EKVOQUP79jsdJ
7FMIedtWsE/4aVY+RnUovqYoZwlBqLeZZQxOwvL//Ud414pqkygA6pyZEXk2OrxHUojH3axbBAlE
VREAUvMOHmaRd048tEkn2NwPZW0SeNqmaq+Jct4ntXwdOnFSWcnzNlFuTlJEu5TZ7ZVioD0kojn2
3fBRM3H9C0ptQ25cNjegYeLI3vAOe4SpVWprCPJwZKqap5ES770ee3qvXqke1wdhqumhcGlcTz5s
o1wkj5xZOVyr6JmdBHprOJtsmH5+/H7+WpS/C+u5YTTC2RKBlg+f34b/GsQ9Jlk0AryLHSD7Ik7z
wwRynWRE/Y7eOt/BVmi3pVQsI62Goq7tD045h08SWFOBB9kmFv4X6wZDgdlU+9mz/w69qb3R1AcC
tLxeUJkJuFyuYcN48ZPKfcpG+xDn0dEw4TJgJmuQd+Nn92NrayY5QiNm9o/M9e/LDn7sI9BYvY+W
QTMwn4eazfG1/tv4Fu5yLuP7+nK75FYd1tsdrzBDx6WVY7OT18yHtqHB2BlphEu/v8BLh3q09ry3
2X8J1RAHuvS6564CimSmqA4f6Hj5Qd9p7v57bwsRsFQbXNl3quv4gIJ3xqFqudusNKxdZuOkqRls
UVs7zUHj2wdkx4BLYFlthhpVczbbez/HF/mwJOdieS52gFgComfBv+TEQeb0EoZu3heoil8LIMdH
Ja32AiIXXJcQwYi5CU1+cRcLl3bF9687gGZIXvh1kcaGZZ6kV++KMDIe22XX9lt8bJNLqDGAf3KG
mvBgtr0WaEk3BjO26Jvf6X/536Gt8joImjwAF8IpcoKZLLBXwA50k1tzfMqq6hRJ/YP8EvmkDYhC
Kl3+mmQcnwo6C7378Q1Jtpaz1ZyU/lX2yia7h6yjyUOeYNDZ2QE3du9tj4g91Qo0lRqDSd/R3iCs
14F0rAObzFeGuPpjXkKlsG6E7SKkAsO6rN6tgYCz6Yu3iklJv7DSZ9ysjNQ5OuN+JnDOtCtOck1S
XchYVL89TXsYlJEiT/6KwKDdygGN3zBF7iXsJtTVw8IJC7tL5jpMy80IRSY8KDi30K7QODYe/1H6
ZlTwQvhnSuwS3COHKmbYHFFWEwA4Pa1rJ74gpgxpClrQ1DDyzIxjAS7cy2VLNpK0D8rE3majr35O
CUCouLR339eaMeC6Lizrp7OQmevBhHZT9PhQemags60wiGm+PEyl8XNIiMSFeQHethhOeOo4ZEQ4
ucRsWqfYRP9RKxM/nkZnKU2SP7zQ5oewdMoz8h10iDo1PZ+jZpC4JUgdOiA+B2ufM7nCnFgSE/VU
lkskt9FWT+OhFHnL2b+YtyR+ojQYrAdz7ukxmCSuo9nRDuFIpVxJDWnLskvXNlCrruO+mCwxBtIE
D+KOBFQurSLHa87duM8no7/JfsnkTRIPdDUnpQK/zPpqrUshDVHxlVuEm/rLyhDqBRYExx5O2bSQ
jtNiWy9cCvoqI/rW2fgdmcBaZbCyi3nbueoMP0bNO8WPvWdAHhvxz64vW4arbOuaB8409c0TVN8D
aVNl2ukHd12pWr3fNUysCbDDm+MtTNmxduEg2xH5AZ5/EC0BmvHwpfokIXxV/1z/V92w/b2l5zTh
l+Ua0e9wNRpjm4fctbWut8diyOZdq7zfUW+9moM3PDtLhFsSxsx4ETtzGp+6G97UBZrRPhqjOhp1
6eytyc6+VIfIMSkz/Kmy1rfRkNd3VSI4SsRgPw5j+KnB1Pya4BKjZRByr3MxPMh2KnYA74HLLDfP
RMmEMQAvadpEm7iS+XNWL1EOqLRKu2ufupEJoF44z56ugGounWFyc4LaK6PLgL73ERr5lyb84VgD
KKPJDQJ8qCGbKDcOZgCHl4wUEjpoHL3NkU1bclgMDHex5sTedF9fGkaUKLDm6Nouk/hKiOGQYWQ9
RxlHoTSytENhpBV2Bg5cPqXAWbOra9xAT5267laCvwYCxpMlJGOxNVwxMwQDXMeNnZrNsdBBnrYp
HPt8ATXPuHvxXUDLzF1+RVagcLFmQbS6ASljLHPcscty3+juL0CR7ktvsygYZbzMK0GwO53OwgIt
5tRUsYNBorFQ4dU+42zYvYrINSArSMeIRnA46zrzg+c1yaUvcOsZevFuq276ta4ADK/q84Tjdzs0
3BnKqsdAjAige4Plv0snL8gx4uDxc/LHuohHjtSsXblskY+b5kzYYc2abKDYM/PPaURb4SBSwKCe
4z4uy+KS9MkMY0OhZI3kvV5MfCXutED3an6Fr0Ftkk259TL8SHHVTtf0X89i6mSfbquGRz8pXXIq
7eIAbh+DNNvqg491+Nmym6uPIMCcKv3RQv+1KfH17HiK+oG+NUlychu7lLXrK97GVoW1H+97Hcns
ghbD2c2l4FQ6S+dKbxPDnkBz6NGf2dZtWx+rVv2haxNtKn1s9/P0BzowWsaRtAEbxE/raf6WeEg3
YDrfYJQqsfJHHbtFqD0I1J0/+pYoyWlKRjydc/wpYHQhNOCCks9zE/rPAtPZrhqN6f79apXjFCNq
5Y4wmwGrDJAAhELfJSzg2LPL4gtL/EDrf+JMAO2ktsoDDIXonHkWR6ElOkew0AYdR/ftuh/jn+KX
4KwUhwE5K7cetaWNLLv/FQuatPFyHBd2j8m105a8QAeL5TQ8TIpLs8/tl6Sx0V0pm+euo6Ne1jyA
3614TPpwvLZEWWMBCndrJMFsUVrPdQ3YCqjIA5gfJi8UC5ZR3eiQ+UHrYyrV+ImtqcsYvPRC6RLh
Jard+Fb18mD12hOY15Tp1wifJEH8gmuItiqA21orrBdyikZMR62+6+OCFOaa4/AYpzcvJuw06hpk
egiyjmuRWnUm4tUoeZHqtl7rpYdrV8oa7k863eiSuue1RAVKjRTMMS5+U/g37jQ9oEnckmABmF+6
Ghvi4hTT0MiCmsQ+qfWYE3y8NLdKxkE/ua8mt9GzNSb2FTPAcyv04Tia+oVebb0ZENydZghw6Be1
7jzY0XsTldvaVli8CcS9eIb9WbkTV8RyhDJH1nc562doDe25Kzdlh+MssuhGghih8hExvFMyvsvO
uxMYlW2sXMGRN2PerVG7gF5MrrD9aCQg/kcvZ2N2MfCQJq1uPSKGH1GJZhrZrhtLDfYlzpsm+O4Q
MARzwaA9pr3+nihyiPMx7x5L5rvXNnTIdf+kn0I6u/S1WzxbmClMshVHtOsoOEDsOgNisybqsZHe
oxbDvocrIcqNYPRgLKDwCs8ShSpq8nx5Z1ONYpm/mFyHe19Jb4ttxkKIJbcKbIfd5to9NyzeFs8h
l3Kyu491aZ/7/n0qiuOcZvptQui3KXRcpfVcHXvbNp/rAc6UE3LsmWnhnESk/fYq8TGTcv9le4x8
SxIkI9Q1r2gDmh75jQML+yaa5o3CarpYxdjsyekcofrRJlIpEBddjPJodNaD6nBhqwJi5/cBV6uS
T4179KNsvPkhyTrnSg8UdKiqPxuRy8e5HVwkyjHyefPNHQH996qI7xgV3a2R0xsbZje6N+fism4f
0oOU8734Z84c7s1lNOf1XX5dP+oGXKYjjsxDGI/WXWurj0EYyQ9SGDN3krfMQr7p41xsK4D5PGmN
/9cLVDXZdP7g10uq/R0/sbM5MC5a2+SMv/BAb6g6DHB2zlOsxWeqHwIeULmMZGzObfJMLZC+ZzNV
ayPe3cI5JGDfiPrr5weD7mpUIUFWmT5dpK2QN0zRhH6tf+084nNb2bxgSGGOgNcUmkUk32nBYHFu
5TENAc6s14kRYWMns9JpspIwhRwQ+BiSoJtFv9dSykrar6T8XP8ntEv6S2mxJMrhJU5nw2eJm9Ir
Ous9zSU9IFiBiYHGwKGMIIOt6V20zabvBgKTXSAcXGwPRc1xWB+bf43OKC4yerLlk3oteyg8PB0C
nzvBemT9exmRLm3zTBt3+jSPz98Lc+xsDBNn8XpxafBJcxT7ssHBj77XjI56z+kBUVPxinXa4oC7
FEXKn40NR5LoWg5vzNYeIhlS2+b6z7gHfW5P9R9nuQ0zREx7kgkI44OS9wID42Gq2/DCCQsI18iW
HTfHycaVVzT2Rx6F2rvyOFjEvJtoDzL/5nIUhR9nRL/n9N0ghufP3LOEiD4rnz2VUZbOcXZYF0ch
vfBDmeW7U035Ux0TtwZw7KmrZPcjbRizYwGLdjpWix+JNyEk00QCTkpSNyIiW/ZwdMnXFBCWWgu0
5aHS6dWh2TiuZaAwyC/KS1NetViBcvKbdw8vyLrNzCm8a8saWu0hq4gh+I778CzxQQwwrJew3/p5
gn5M5dXO7hgKUUBu19CLvG/tUzV1L0a0+h+EjscLw91YN+f/HuqCxALBoOuMEvSGKsWgTxFnF2VW
+j5zShZnBXAWiGjghQwu142xVZrxyGm8PRSmb2wKZnl/ie8CWKZacOPdDOA/hp3oMVa/iMpKGCzH
7T71ecvwwciTIZb6qkNVW/kJE316XJRPVrVx5xRVBJ1p9wwbzN+bfX8a40SDREladMkZYjuLkrFV
jTkhEXW2Ly16EFXF4T9c2qqptCvaU8M99xxjP/r8NgcV3YPh1P2d9lZ1E+3A05ui5Gc5QybTRnSI
NJlZb8z+OW3bayvn+QasGzBvjm88QSV1YpppvbLvhIFvIjkefJu+yhIPtpQ+zkzysDWDYxGqI9C5
DWmIYBWpImc6dBLLR52P/XmYvThY7JyYaifI0yV5CejivtpKGzajQ5uUay17G/KTv8YXYeUE2pO6
UIRqC7MN5Nlo1OZjXcn6e4fXSqSwvdPhFDX0v+vF1DkQ4NKR+88WY/tUjunvnBI1MGnCsSCYHxmp
x+tZmZ01SE0R/1DApmJT/WA9O8R2m26iTNgvYNRfczAE5NBO7Qsa0vC0XnyFA9aqqfP3zLAN6Opo
9XTNt/dtiswKpfBgiD9Olh9gQmBonK5Lq/B7IoFnFs4jQdLHrrX0IBw5CSfZ3D+aaffkmVV21KPR
ZY/3oqvlgb8BdOvbYNNG08OLj8kC8IbZPSyJxFeL1FIWyOqayCo6rm9DqyH4tif9wgSNubRncjpo
JbQZunaJboV7IYtws0a01QkHNFoIr/ChXLIVs3jj9DZuLypH13LFQeALieO+eO5m5lRJJZ4ip3T+
CKd9HExQKT0NuIBz54ZKzbhnHvququKQm1LnRlOmvdYM6R/KCXEF7NRrVnv3xhxpMSa0wNZeKozD
uLxbHQHDqhz/ALFaMJo9MUwxjihkVBK5NdFsRT4+yYqqHfhfhsxMGG9hHqY7/kjSSJbfQfC3NMNt
F47mGzXIn6ygi4wEfga3wdUpSCbdK3+ILms9991ZaH5WJLo9txZZQYuNXSuM89p0NTkAL81PV9qL
16f8R2OTiNjQ9K9Kkh+wXmTrqWhdHTUrAm9moN1av5a5DR2X3HmaG/eDJG5q7Dxqjl6GXRIE8I5i
4J1htMeLaLqPtOHAYxBjv10/Nf6HszNLjhvLtuxU0uK7kA+4AC4uyl7kh/dOOkkXG0nkD4xSUOj7
HoOoebxx5MRqAYqqJ1Iysaw+QiYFnSTa25yz99qhInom1fWZifgYwyP81LIpxU05XiDdu8SAm50l
0TFng8l++X2TAskbRla58TK9P0vdDpEmEWgA2JwiW0sKj4zG8DbMirMUAabC1OVu1bMqV683ugyb
rT92+R71Rb8iNOIzUnncTCPz/PJG26V9VZpkh2nTtWG08i/PSz9gvm6Z9CkCF/KycDrzUz5lt1iA
Yd32TkePBBxYFDfo2KOsPNpj9CVu8vRowJO5bjw0TsweR3ynoG11qh/EC258u/mmU5G7VbgNV3Vs
GiTUUIlabuHyu+yOyAISTDG8OXp3Wv5mSVx13yueEj03dpn6JpEj+ixB+bfMjHvYKuS5srRjXKLl
sHzCRoIXJ3AzlM/OPyT/DdEVTtGwmfZahx4daHl47fPi7kkAQDE1D2gyiZ8ndFhLnNRE/EJZx2T3
IRH+7KBbmjM92EOKrD4sh5zSADr08kK3wmn3/fX0Zw5+BX+1SLt4vQzvKJqKkzn65WXizfVoJJjW
KcxfKidQjzoe4l2BUF4QKQNaKN71kYguunS4S+vho8WSctnGZMk4XXcayvJq57cle1B9ME9Bl09s
Y/h7KuiXxp8SsMxXiIK+9Caa0+/LlMIt4G26YX/OdN4X2WSfY4GUXYbsG0n9TfbL8hVTr8uSwOl2
TXJnaoRTlDPGa3njMrbD+OIp04/Vh46GwOVojV9DTNtnbEzOOU2m8FhbBtzjeHgu9OQK1Ap9BYM4
DR5Vgwonf9g4ya/zdmDf665EJ8XDpPTz99neUuJkwpLp2Oxe15lVfZA8KWuhiNJYiuZWgna8Z6IM
U3XZssihcgPbwzcyefP70FPz58RhpnUpbNMSlrT0Jejz6zPvj1//+YfxPzw7GKgrlPGWnKlw7819
tXYKhnUdQo5nWX1CRTMeTbCGksbozki7g4ahEALjrOmLb8c5J1UzQpsK518Zl2Y/Wq6HZxfNgQNU
bp8U9OixEMqGc/Jsxh7ZNU+sup4bZ5AbOrtQ+l2HkCaKFns9qr6qkBiWGA+Yg3l7Q6F5ojotzhTh
735/8mIOIH4VQyuI/Lbm81Y22cn6mxxos9AtQfwKJ48LE8GQ1184VnbUuzS9w8UiVy1SzI/VrOVJ
B0V0DVC9PjfvBtqHF61LjwPgbE/YEMFaSmJyFKJAOZHWJwHx5rop3eqdkFrLfXvIUpeGyd0WFl1V
4210daiLhApMS6pEWQpo06wjExaOshpj/Fg9TAgNoipbKBNwC86Y5Y9et56XwbsY8/FYzSFsoHey
dWHF1i51aAskDoluWQ1Ixeviy2k0xLFMhrU5GNZNH09Ev6WFufJZzG0AwHAPLZTOnarwfXHtVpnU
qkMQ1ZdxhCJRq739bDnYxHpOquh4AUu9BtjInLfMWJarX2VOpl2FdFNkz6FO+UhyUtLdV33gnhXx
bijUwvCd3G/1U+ywAFpi6KZhK9txxduHPc3JNEknM9jaCmWvT/lwq3Ww3qQOFTDPuxckqavR0WJK
OciU6b3wDF9KZ6JSZSiuuaOTEYa0G5St+iRGenZyEN/74xAncpTumnFfp8lnMSbpDtMuI5WBMYCD
osumYY39vuPF7Beul0ZiOmFXyixzbxq8A2afW3sP5sF54M5RVACQekSnndAEoLA7OATRpJ3H5qtF
XGe+JHVHWahtWeQMQMjj2Y6Ogt5CDUophYY+5rjea/b0HFau1RX7pU6aFFQeoppkEMOuPzTz75ks
k60NF+PSmKI9hdB4tywMOl+juotIB/+q9U3rqkuXrHAh7c8maQOrPvT2CT4chviETcoU75MenQC6
i1VPwfnSkchUEV4zbC/KCCunRm1pdfhOIrE15w2/fpNdtIKu65jzf9Kcs51/GMbwVWBClBGjVOKA
IfQYZsLIRUdSE0YFjfEMQ1iwXffarQ7K1s0/UPe6yTD38ATUJzMin2nS0RMtUht7JOiDIXdY+5QX
VqlOMELauFumQJraPfH0RLB4awOw/2YU0K68uZ5W43tSqbhrVPNlbB3toDS2vHGAARfgc5zTJrIt
Pd1JejlojiREfo+Nf4T17SDnC5UweqCgJZ9Rg+j1+7HO+unZp+Jj8vOlQwvAFOJN5LZb52M9eiiZ
xGA6IONyEDGUjk5+2N6O5niIEQ1tljJjhtpyg+FHXLmYRfoqhk/YXBVItI6EtDlrGrHOwbWltqey
mhA9Zkf3yLT+8nXPp3yssV0HDn3RN4GzAgys9rUtw7tWd/a+DSaOYqi5iSqHMpNm0Z/WiOUjAKnc
sup8zEZmEWGxXobbX81UHnhUwWgdRF7CGJHfSgt3ltO/c3Xsn6ZB/ApsOjBGzoHW1turQ9csUUAF
jY2JgAmrMAU8syBCdexs2s4SNI2fFZ+EFmiXyxfnqCo97tWja1eHUacjYNi338M9awTbBzu13YuR
tUg3N/t9OX6FJot92e7rQ1Fgbdbjsrlfqnz+g2U1lNk7aV0OsVTQKEkbaXWckdnoxDsEWN4xoBx/
UqaD6MBG7bIxsVfs8A8iU6k98EnRYH2Z0pH8A5+AOuj2B+UNd60c1NptRv0xI30JI6f46LNKkYC3
Lv2qI0utAZ5uCkIkG8vDBu6JU9JW47Zw2PH//gH8abLFIyjIf3It8t55FB3x+hXNBkeQyxO4Gz6G
GC4pZ3tANtthOlKvJwoQ9JVvC1yCRxZHhE3Y5rFxY9rT6D8afLopDNmq3ch0fqTcGA+jH4ZUT40D
+A4eYOpi7xzyL1LO5xWCEsrkqaD4+vqQfaGBQpiVaF1GHhe6p2Sfl7R+K2CDne0+DCUlbF8obWua
tTrYqoEEq3fEBNN31miQ2SzZbnGsEDkKe2ZTJEQikrH2Kc4GeSky5IXxdI4KD9lZLfKrCMMpK2on
f+faG2+j7edrz5bVYGQ0bJY6b659Y/ZTXpX4epYBOVasw9E6P5uT/rEpSQnVqcX0nVndCKivV7mT
8jIHVImJmE9JrZ6iUvuIYG3aKBeX7++v8k9jNwfHUXGE5CI6jpRvVmFSoxeNypirrEnzCJtp31Bl
vSSiLj5QtfqwbPADYMkIycO9MrR7d34/U6uhYJmm7rGt27/iLLhXAzSrJfwaSMy0cUSaXxdDuSWh
IbhC92SdhqDfA/cp1sCj/F3jjs5Vo+YZlHi/MtHMY23gzPF9bUtLjqAF3QZh4XcbKy3lXW2zUoGZ
hIQO41Qp8EX20kPq5wfWVW1BTDFcmrnWEF7+/gqZ89j8dnYTUukGLnwUdPo8+/0wu5Wl3vpgS4iX
78AnmHQbd3FDZXykNznE2PPtXstPBWyBcWyAhDGXOF64wQTX3OQVd4xAnXxP12orO2rcjUjrhwoj
bFQPT5hli5UrymGdKCU+5EghREGGhQ7SZ62zHlv51I6/kUKQCBckuFFc8vg/vXOGb980nZWZrRuS
5ZkhbWXOK/Ufz1DP20n3sUp/3zYak9NsDLC6ZwEDDONgZHU2Cktkor1bddskKsoNvARIyA1JUQk+
ak0RhzFQpneK0dksI6tpgv7FKsuOJjLvlpdyashaJcTSZG2aEKs669lUKD7YKUaKoEvvXeJibhZd
Txxr04GVALCvmlqb4WvUMdLm/vdnLn46c4ZqJIiGVMpE0q2/GWMQftqpOSnwLGEGdCSNza2OPYxm
qwHAW/GcNx+XpiMWIrVT7M7JU6XfOFcrkuCqT/qbvndqaDLZtLP6AVS50NOjLGg1Rdq2nd+psu3E
2idFIQ2yl0WW9PuTMH9afklh6MpR7B9thyd0Pskfbt+YEn9EFJrYNBHiUqno7+LfK0/LpkOvMa7U
jo5XrGnzs52uIvquRUfqeZxjBGXdkfcDEQ6eFl/ktXFReJl9qUWlyeLABAcne2yDJEaFDJ4+AnM8
fc2FKDBWLucyOTHr+FIneKmrA/R+jbEPXOdMkAxIaOhg7G2d29+fsTEPSq9eSclNs9lLOLrpKmG8
OWMJul6lw+yS6enwLLN8p2GzWbrYeBGPQDXGJx9SotVFI/qjcE2bs3iUjb5DBqIfp4ni5VywAYqY
KP00dE1PJvlcNPn9oYq3W0ZGDl4swxVolF0Q/PPK8IebU2WGCfEEgzEcP7APysdrlFnFBpFE/9Vm
GXAoi+hi2f/T9TjVUXltUSp9SAsqAm1l5cc88z+Qid3fMNliyAqK0wyUSSjs7l2zGg6a+QEXZPHI
tGewz/A16IN6fkwS/WQwh+yronSO0G/F+p1Tm+etV3dBUBnQHcnUbHJy7rys++HUdKP2htQocHYV
DsXTgasc+y5cjia68XPAQPCp/hLuhOwKBg+5xKUhiNwG379KNTIVeOMfaqFukyqlpjndaGkg91hQ
eVuq/C65GkTmv1Nx+XkhPq+BHEewi7ddYS9z9Q/HrA0IYUKe1q1dX4gohYTefW4UHVfoJchpfXB+
SSYR/bXddFcYSOrqIxpgh6I7rgVvSO5lNX2OrNC7ZYX9MgihkyM9alflNLH1cl861fs3zfyH5R3y
AQjK4N5lCjrgVKSbPjGbk54VxaGyPHVdZrg4IJqyh889GIA1aeXKxnYM/5kwr/EUpGxaRSVPzNw0
xtkyq6qMTr+/kcZPuxNpzDtyV1qKOgzoh9c3EggjFQgtni0WODxG92vaUDt2QPCuwxYimg/UnVBR
tpzMI9ldFFE6x0l7qTR5vQxx7xzPTw+WpMZiuKbj6pZl2suo/cNNQlkYlXZbSkA+1LcG4ew7PQ73
/oQjQU+t6oK5Um7Hye7Wo+64h0LonyV4rwvXpGH/zsG8fYGp+Fhy5mHYls3k+PYFFl0vrNok2yA2
JFLGyQC8n/XHFrLvMexoZM4N3wm6ANtsZUBBplVxcEtAOZAsV4viMULP3cJfNEQ67HQB1tZoUvXO
gZo/D4oUpFC44yvG/2KoN7O4QeFW7/IRP9aye+ubocQpjIiWsfTQM3fqSjsEbUMIqQYgPneHT+Rr
FHs/yIZDY91ksh33qkmCR5i+B0cz6vsKwtBV2DU2tVz+vyUCbd10cYRIqN5lAbETg1Xbp3CQz1ok
XWq88iFuS2IOHeICw4EmUIWMaFdNcwFvUPGdr4mLjDmSG4e5IotDufv9/bJ/9fAIk+2ktGxQKPab
ATcOVTHEibI2iJ/Uycun8pYC790ywmI6l1Qkj9FI969AhfSQO6Mg+nxefaJcfA5qF/fE/I2qJTqs
gq+MLdUHw61yXCHTiJwxxUhmKEcw4nUfQc2o01ziPAkyWii+KzoIAuNxGDaCIExykRatFVfyM24f
d7dI630/OntedOv5ZX1IQ1ud0BSwBKfhjGlPeyCCCoEKQgikSTxQ3lfHbAiDc0R96SXGi6LFd5hG
ooFE21F+DFV6ApJpvfNELfvuVwO8FFQs2DCa0nWMn97DPkhGw+T5B8HekPiBxPcmGmB+S51f3c6C
9ijHKbyUFYvIOsUuunYsVzC/PPgItWiyo1/H4z7QyAOPxyy4MmOCyMOyuCxno4XTongOpnceAfHz
eEa/i8L6PKDJ+V14PZ5laZSXYaWzTZzXX8rpcQYBPOR/fiZ5JF91DLbrujYapmJKHLnDkk53HcwF
S3QKcelq+GiEmLdFa0QHnLZr+m72ySYgQgP0hvvJ3dXZ+CHAR/nOrLoUy15f9HmfyCTFjgwE7dvF
+JjnWUvPHGJA2Lr7pbcMGcLfjCQ7n1iwMpn06xpj5X3dKApbHjJ3TCbX+G9Xy8Lbk8mdl7n6qer0
YIOqut8ZUhf3XZ9uFdW4z47uX+iBZGOl2e1pabyriIp5YFT+tWVdWV1NpnUcuDuCrasPQQ1OyXMF
dgdyJy+JmCNBGIeQYSTe9vcvr/PTXovioQmXgUW5YdEZngfjH0b+LMmQa9Y2Jz/LAZDfdrxqYRmw
NhtIwoF+tfI0P9jlgZsjC0P065vAHCvD1/e6XTzQrWubFUA9ILlztxZxpNoBnMCda+hI9TFvb23D
ewwEfrV8jLqTKjWS5JeVnw1rItLj6WkXp2Dbk6n5QmVRHFJjuFsEJRbmEhBcHckFWYlprx8fSTq5
zL054zAf8yMT+2M0O+mMCEchASPRbk4+usbHfbOofnNHgyWceJ8TA3SyXvgE4+iEKac94asUO/QN
mC7rWh+HL2ln3eiz+8ZrCJth+132l8qKFX1whO6DW4ZrVmb6SWSN+hgUABsM82RD5b6Y/ApfqqWm
jV+R5SD67uL3t4lRgPvw+iEVFDHnmqaLEplNx+v7pCHnZmkideKzVw0yrls7Cjq2xQRyYJ2z1stl
jBLzM92L6RbP/Xd9u6TUSH0vCK8HjA0OBSmgynPYcznFCFjc8QYpVEblcqlXGwjzpQulz8508yFq
Z896Vl3IQiYeu0qxqQfKggVNBRhxFDPjcUo+Lm8NpYLFAYbJ/gvM1PHYYRZa02MjNpz99KoAOgWv
pS+PPpkT90PBz/MQBvvolK4RamGPWzwhtQFeYVHySk8BFnMTUnMjyjk4M1NSIXjcyh0F7epUB/XT
1A8O+CuKzKOnO1trmML7RXkYZybKF5fQkyIV3lEFYX1S2Lxdyfq40YZHxKwY5ISl9tjBqXhaKdnB
WZnvx35CmlRWtMfG/tQoeZ4IRs2oHROWEO5FGV+Z5FFca/QYdkNLXjFQHXCaDiXcvtmNBbb7qoFB
hrnsYJT0IIqg6NdgefQZJHzVxFjdi7IFJjRb+TTHc3Yt/38ZSLKkTdcpGR6D1eonL9ZuNGVdlx1D
pvIJ7K5DcWkJCrOV8d03Z5YSwfJspqkYmzbf/1qqDpzorOfxgauzzgbdmBoOzsyiPUqne8SQQ5Bd
FbsHl8CHY1ZNX7734G3bKkmhS2q4+dAC+gISnR138UlYrnuwQzIcQ8Rr98SA2ZuEKoEeP2Uj4jw3
9gXTO+4NMZAVNMk2vWjrMdybZb+DnpEBzzIzmvOQXpZqA+NxvWrtMPzSVtNHw9G/2z5lHwCMdaf6
psXwTmghFgb2/xvTCotPQ+hBN6P/zePwyTAg8Ndg/vFkDwby3za9b+1Jvwnb6SGvA8SWoTAugwZy
qMLKdOG0TbsCqfxRNWikRNlVF7YJT29sLaAiZJnhMp9jLNIX2efDbRM18WU4d2QT79ai8XNBXt+2
gjuzaFYSCIQru/fMdR936lLC01kbg3joGypIodn2p8wSn5YRsfbMT7oPmR5Jlnta/tZ0zbfectgQ
/36Y+KnwqUvuBKV9y5nHCdN5Uzmzct0JGk8QyJeaqGbnWmcO2gOxQkjbLYyR1JICemTh5NyVmXdp
h+JqcssN6Q3qi98MILEDLd21M9CKtVH1zmxjvO07kBWjQ30WLNZsIZylL/HDbEOwmjTH0a+2ovd5
pNn7ZQHAPsXrvLjHcIc4ULL+sqpslaQSLoPZ5QTK60jYIVde1Jb9iMiJJZ7ZaFsyQj6+cwHfLunn
A6S8gdeVwoFtLcWFHw5Qg/7tNVWAeGJ0x7Ve9vQiaoQAxaRBN2mxKg2mfQ98tbwguTu+Cdm4+sQT
avdlQzwLi7An+ipPY91SSbb8q1jAqfr9Mf5qkWixZ3QNdpAsdN+2dTFKmg66MGsTW+PGplq6xs3w
ZapldlkkqGjQd1GFn++zZzfEgGAT2lbASIPZo50AJsamal/qQzQ7jP2DSpPwMMWVtrOBGaJM0e/J
N31+56B/MX9Jat6Ww9pW5wF9s0L06ZqO7WCJjdAxQsi5Vh2Ew7OIVXvAablNy+L766INDSh9FVFU
qbDIJXbS3KWMD75Wj+vvOtskCZ7yyL9SDj6VxWb16KfNeKI912xyy4VQEntPwiiLW52dxDtn8osV
k7m0SGjsoEsQb+r3UaUZlUxZLk5c67z32sPYRqcos3GsK+AsmUfQkhc10IWRba0ywtXFxG5n1EGf
om6ZiN6GbVILDbMHcZua3+zDCI5jNiGJ92rWjBW2kv+fo6Zrz0vHHz9VHLpBtHpTdBw1dqTtJGGJ
5a6sEfs1OTlC1XSMQE+A++2v69rf97IuTlgTb3sFpW8cIVm0DXga1zcfSnlRB53ckhGGiaG9WjYW
YZ00740Wb3cVgkIAwn6X2pEwdUQrr9c8XWiW6B59fYt1AGSZ3zVbiBjGZpzjlbTC38og+6unE345
OfmD0sTnpehWUjxfhwoawDvX8O3gwPGgwOOuG0q50tXfPMN4x0ZR6I2+DfE5rHo+sQ3xyU3ujfDD
fjew/t2EdpkAvebGYyEaGb8QeLN3WoH5ii7zbvgSCkce8G+Lo5glLa0VBscUj/8w0pgo5zpigdHP
NbMvFL+tjdnZwy1rXm8vdch4lGeGd/Y/zttXcz4tesyW0C1bdwzrTRkD8y7V5AZSdD/WFwNNVKqm
+2UZNQQFyAURb+KxwK8+1NqGnWt3xDs3nGNXkPLdbr1Wc5/HiDCkZWvU0lZGRyjK6ZLBHmJjdp2l
wO0u0jwmixjfjAD1u8aonD/4NjTTwtYxtyL6A6ReYWdB7KfddrScdDcnVywlsFbTMQ6jMt4tS/ra
IapknAKfKodtXjPh6Cs5VwvgV5FwNduwsWt+W1ZUSVkTAqjBpst6cqY8SDl43LeOkbs3i+XPCUBw
zCkMojPatRI+6jvUhjs1DMmlTWMZGn5/WU/WowGJc1WEEW6PGGezHP4ykjDn5LLHEIHKdgEk5FgT
EeZiBdRTIKrQf1GBNVW+E4jZiH+2i3d2Br+qzNNPtJgMXHdprbx+SZrOo5lkIFlZlvpm8jmjN3ep
8KmS6Gb3n29HFahVoaT5IY09wVLKNS/6CG06BloNPkxKNpOKjevQq9VFAUP+WlFZ+P2rs+yhX29f
5jUJEiQh2W7qxlxD+mFerRsAlWwn5MYyym/1UJoXWFgS0ldR5LeGPPXRjLrRQBeYvd1t8iQst3Xr
fk7L9E7aHks0dBCGbumXIcgWdE1oTGUALiWKP2qTTaJqg8KWoFBkThV6BK3T9y1lIZSoRJqFWnQK
PSr7i+DDjoT9TsvS+MWkYCFPo7yNEsEmeez1+dnjiA+a9+tvrkzfhjwYVCMjTeAECPMNxR7zSA4e
DVknu9V12EaOjD78/jL/YmlgUoCZBynJQ0FB7vVh0PjqfDVBAa4MJK2R9VG3BwvpeRLdacNdUBFA
gdPHoBNFyl6Eimg7ZPSQirxFPdyadHRJiwjdNFpRgnGJSaB92KW+y64Kz8LSQPHS9zri4hcFRIyK
LGSoHYEiWlaNPzwcA+EnURhHIA0qiljIC6ctIacFBZiJ8JE0hNET92JlRCzt2SDq18GkfTYw9V0N
ofPiui21uSh2ToEG1lDYOGlqycarkUTguez/oc/7F2HvHwgQHD/9/pL/4v0zleUyfFrUBuAFzZPY
Dwc/w39Go5icTZGN6qgRGnuEtn2M2dusMdkD8leCTUQQso9uISqPtjxTF1tVceGsXJ3AolUe5dFu
dEmMS0FffB7Q/P/QGfuPr8P/9F8IZ0xGP8/qf/0n//6aF4TSEQz95p//uqftkaf/OX/P//3M6+/4
11X4tcrr/Fvz20/tX/Lr5/SlfvuhVz+Z3/730W2em+dX/9hmCGDHD+1LNd6+1G3SLEfBecyf/H/9
4j9elp9yPxYvf/7xNW9xuvHT/DDP/vj7S8e//vxjrkb+x48//u+vzcf/5x///l/JS/2P3b//q8r/
/V9vv+3luW7+/EOT/8RHKVmCGPQUmdbnJlf/snzJ+SduboZeJDMOiysaAn/8I0NkEPz5hxT/NOdF
ussyna2Omge9Om+XLxnzl+C32GTSzmpc64//c4Cv7uN/39d/ZG16JuutQacsXy+UaJMw8rAV4Bjp
ljiuelPEk50VS2klcFPLCZsYdcmalB16g80nLWdKxaHlAi4pt6bTfBAhRe8uGwmznXWKBcRx4g/h
NLMlG1BbrezUiqnTEh5E/oteJfTEinMBsgvSz/AcoTDBQ15sfYsQmXJEtTYQ+IPHK1p3St9N0r8G
h74q2xdM5x/GOv4W9OrkDKjnKze90ky+DWf12WTPuTIllZbKvXcJC1gRizWuwqE7YrB8gvd/gRLx
E0lXRyGA5xkmQBraZUtanoom1lvBY6OXxPr52ZMR508GebCb+aeF41ezrt6TRy2T1H9PYstlnovb
jmICU9zSeSH1w6ueVaGZACcw1+TyJSuYabOsHTRuoXdrTxLT7XoFEtqxWZsB6mhnIni3zL5ZHqYf
GtX387WIXC5uSF9h5ebZhV6KT5nLlYXvOK4jYwsX5t4pEVhV9lVD33/nuyMXpvAf6jTFOMH3kStI
dibSmykNis3EGpm6z01VtvAPAm6/DdgFDR3ysfkoCy35mkyfSHS4B0rxLeq8+zZ0Hgwwyb2FIjZo
CbpqPovGf/BKhUMSKt021JC32tlDbJ+xBXTgAibAowPCGdekbIitfeX6sO5tv98YE+uqNABia3ZY
JTJPu64KygetL64M+6nK0zM2P9B3Sj27iCV9ytwrQSgJwCWJMKJNyeRtxr1oNqy8DwGBJDHe2JXm
qvuq5cZOIDHmv1iZnq16EpEBBcRHc5D9oVbpJ7xy2DIizqWSA6BUu92z1IKwbyVPqN14uPvpwivz
2wYr1saNm8feVk9t7hNYld+0fXa2uTYENryYmbrPCJMWQ35f9zyPPBE1Wm3WKWhyAAqlXB8FNIwO
6nH+cK1Bepro0EGlmUg9c+4HlMAYQs/LWwV+66lUAZFPA5j57GzI6Jteevd54TInV9q6ZerCnIoo
RIXYbC3/m+y4ty4NnVXmgiXUmhPWEaxJPGXzcw3P+kyzB1ZDwwtNPyFL+i/26NSrMYTdgiv3MFn5
NxJRuBC6/23MMP+25kM1n00bMxJQ1AhV9QkcMIBZ39nLwkJD4N2mdfwUKjQ2ihQWXXemlWZw3rig
P8N7vXJrLi2W+2+lEZ9aW9uABr2l2fFZ8+5qCQ48SvVv8wloIes4C1TLqvH1bx1Erd6Kii2IDswx
tf+tpJCyMpv2DlnsBtMnIe2Wle/qKrpMQkH/zmZjAdYWsAt2IA13edv1V6Wf3y3Pfie4NCYwEPIO
dqNZXKrAeF7ODmrJOyKtpX37+nW3bSqPdLUsaQsova9fd0vTgOm3uQAAGh2dHo115mfPrkpBqGnm
w5CLkxPKM0ri3QiHQfQ6wq2BDJ0wU2eUWv6KZJ9nuscz2ECjjZFkq9ybCCOYWngD+a19qwvegyKO
iT0kadKhg2SDuI06zO6wxkwCxx3DeGksfqVeqfP8qRhAO70RjAYJqWAhQE3X+5q6wRYGFe9HMY1r
RF03QwU6B3EH7czOH06EY5zaIn0ONOxhGljCSJFjEqfPEDjQ4QwvdJ8fpkTci6Dc2FBeUP7lQGUV
wl+SgMmR6Q7eDKl29OwjvYPVNKEDDzg/2qhnDQDKKnPC4/xrRO+t4DX9Zc3nWzlkuMx7JTglM5R2
PnuJV+aHGfvvCfHHCdBYal5v75XpUDVG94P6x3pTKuCyiXAK2Vf6hXhwOa/5MkHoPxUegdmOeqC1
emhz4ykBRQGQJt2V9YSTMR+vKMvcz592J24S8MZs5SbB0dVxtlTiKexBiSYOfqaSAcrQXzQnfkZR
vDU069nPuOTdbIkcYq6WUelbZ3Q+1ASPmrn1ABQow9PGK1dmXwatocuiMZbnz4YNiSfWsH47ybMD
pWBtOOlzYzpHvXIeKdG1RBNy9QaGJUpMZHQPLm5cb1MTLbByPC4gCw0PPN6xz7ikcMJYHgvxMNe9
c6c7Q5M7C8WZLl+ZwvyDndXnyRSnPEoDcPuzs5ss5F5W7pq8mQwyKeg8TGErn6cwy40zvIA5C2lb
2vXOtqKMcY2Ptb08i3FEbzcdVOyAvcNeyoYkX+uRQ8R25GwkDegdalpSeynfTeGcAEUZDBTxOrPF
F6fnkYflMYE9iqH4uV58mMgssC0o8nERP1ZJfP37x8N5XbiZJ+6lauMaBuK1nyumequFc43DWJsO
E3QWQjtXoLXVeZq4RrLNvyiT51sfQSb7pKQSpbpbXrqcZ9pnyi28aiWF8ZAwAOSxflq+aIS8hU3E
zZL5Q6P8LdWVExju5/mTbYb0ahjTZy3hV1BuFithAYumPRC3yXPRWA+gcx7C3j2blXPObWjP5NSe
I0NxLWMuVqtxr+cDyEfjoRP6yQx4QIEbMWlmTr5G77Wb+hKcM7+p6R5Q2LOWIvtmpWXqIhUf+b5x
XYAYhDI8HDKzgw8QHh00XnT7YIaCbTyipQTD1c2h7vwQgz86jz+I6duGVISXQUAz561YewgY1iQD
3sjgZzTGw+9vkvurm0Rx0sAORefCEG/2rmOm1ZxJJdaR7NRW89pZ+nvdGNm5c7Ln2smfUR3l62Zk
JwqTfm1YPI/U/tIamRT3j9faTJ7nkXn+vDEVxOnp2Zy5We5N8g1WYa++YLPdTNh9VjY6gE3GN9Ce
xBSigRP5BD731vVavshrKdOQx32+B5oXP6KDv53v1TzggwbghbShStlnUCUnCQYQCSdcTO4VNV9G
uP4hdu2Hdh49G8M6N94cKEbEKiarsrkKJX0ynWDBep5TWupeXb8RDBhBz4ABR+ABFuIpA2Cf9dGD
YjQzbN5yQvA2WUzlsUgYs8e6f0HMRkJWQl6e3a/LnJHG07i7Wdg9Eb0GqNXvrgj8A4mO2xASbfzY
02FhC3E53z/Yged5wHZQS5O8VqDz1h8q5rohZzgnryLfNKI7Jcp+qHyiFz7QM9PeGbkRWTCLvh25
kXkjDmQTrSj9vZ5luYB+7xp0V3QrP09N/qSX6VM9FWcrzc9sXB6qACtYp+Ws5tJT0WlbWTzY1nQB
AfzktcV5DAqCg8hBiDa2zqphqKgLlWXz4IVH4SbfCpEWWwfGhNE2d6xZyOxM/XFP3PvWDy5yvXmO
yuykyeTMPM8KzL0FGzSxlsklPcqEZVRJq5b0kuhbVvnfgDqzihYQGDoGTWvDSa0CzwjWeRS6K8eq
8GejammC3mXI1CKsZFm+NiEKum0O39DHdgrRT8ewsv6+LhPFx3hw94IcbEwUHxrfggZX35gNuyHr
mGuRDgJKqWUmoTlLuzmjVqpTqWwtkEv0VZ6EnZ9CclSWFavlchWKviJ91I23kq7OJreRklMtIEyb
5T2lMmOtWhLmWa4OVrUnK+hBawCyaJ/ApB4C8HpWlWP2ksxZxIUDt0B0tyZtwgFBl6gVXo5T5rXy
YiR4aVU6/rYf5uWik8GQ0B6Cdg/NGR4pHbyoDO/9WBLGzFF5HbsJMyMYohi+aplGY9KHmK+TgDBw
Kopm/Lqu6PsD3VtrJlwsi0UzU1nBsi/gp8EcY9M5M1oDMlcm794xWJnmEP9NAru2y76CUvXB7pz/
zd557UaOZOv6ibhBFzS36ZVGaVUmb4hyoveeT3++oAaYac053dj3B2gIpWpVKpMMRqz1r98c45GT
BqcPgmaT/K5ACFAnVMyhvpPLRq6kUlaZg86aY+05Rfa0BmpkR5JZGmPAJj1+x8cK841Y65ZR/eh8
ex+1/gkbyR0DiGOKZddiBNd34qfvxU9iFd8bgGPU6dq+ioOvmnzPg19/Sy3x0kbZthnDX0qD05lJ
S+SGFFKYwGINGT1DSNUUSMqfudOeZFjBONLyWfZ2fHdHnIiVGMZaalHbj+uwHr/H3vTSm8EZj+h3
K8QBDYE1+XDRjT6MIFPZyquBdoobVspEpM3OUCyHjo+3RCzNY6h/WhFqLxJAegRqfBLd7O0FpTh3
O0SbaT2TNH1Wlv0wFXMnq3uP+9tzgo2hcsrC32iULhZXTTGTYwIcX3JJo5Z8Ebd9L5vonXB2lUTO
b1GTfg085zGvBzKEN4IwpUWLnZyN9LN10mcv6/rQpqmRt8bo0y8lnsRLEcTEi7j9oWnsGL86HuQQ
s0XTf2bc8RB/kmWbilvfRl+bis/cy5uNtcUCGt032dLM60223kOU3weZISN/TPZuI8yEhSWWqZMf
gzh8JrXz4Ox96AlXRmxaPbuFZrTDrZxxHKuEFC267jK4gUgth7CGFARPewHdk99YfLGBvFc97rQL
1frZ1dq74dU7P+Iflin9q9xd7Iafl/13YBJAP04ES8gP7eKPGFq41xC4kDUbeHtf4OI8cg/3UVr+
eYuA8j9t6iR7DvIDDhbUFWRKfcWhNhjtPbTxBPZd/z3zXWzxILULjSZ7bibjML43YFLcV/fRhcmT
+AWaa4JTF0YuSHz6VdT1F63LL0quggHZX3P/EGb1N/nr8Oq+QCxdD87UEQ/hPHwss3BoLqGT86CQ
9fiO7HHht0JDJTvpa9cedhFROQVDGPoGPp/j4yMyqMolEv3ZKuQ3DX9N0DLlrf/ujMqj8sO9htMv
RE8P0mrkcIArd4kBlbT9pVPumA69zR/fZZVjh0WFZKSHKA7lVJIwU5YZjCKxLOXdZXj6LhGhWAVp
wcrNNUGFrfEWSz5BooGZEHtWS/shc8yeRZhf2qq8iHFv1ukFy/N1gqOp7WaXugN2IkhIrli5LJUK
r5IweVcKHkbQPXRvhO7UBb+J12AVo0e+aHbyJkGcRgvCRZCpX7tSxCuN4LIFONAlIMVyKPA3ibFN
WOmd8i6s8ZzIt6obHP5+V/8mF0a+u1oiL05oIzRnu8sht/4eZM5n6xEjh33vqzVx23OF7tswUtIn
7TU5XeNyUrlITqX+ym3j1Neqvg4JiVb8HdzClQuz4tAQFmQVEjXglnpyk5aLI7fWAH04PXFj5N4R
avGzbzXOjMLcuTqXtw3dh1yTI2eEXDE17KGVmLB77IFr4qf+U/RFNAMZ803WtYlJONGCf18pftIQ
fZTzLtMUJi06k8vPOsXMwCxrUhmw49bPGY4SBjusDksxrBcQ8bu4MsmjewQSUPv4mabA7djfbIme
cFbzQ9nivVB67ZfKj9OlK5pwDUcLETw4nYH/hsIyxaaaQ77cjviQ/dMHmFmVn4oeBjRUujYiVjh9
n4Qck9DNzK1oV1V9OmJ6gtihzjaKrr6ZDXUuDvQLBb3WEFePcrhOGj2GmOgF/d6BFlzjkRxIoEFW
o7mlrvElW8lK1MMdxlN/RK1KqB7WOot2wHLTmIaHLCgTK8JOMIoXNd0yj7FiLXjgVnPdOGmYV7FI
L8bgbL32dVLHU+TSgmp9D6/BoiCcG5mMelHiM6VorqIEligymE9OzpWk59aoUudOWPbTIeQS8lX4
EoXlyjR46gfdeEPJ98XDE93t02ozFVTsIZW4iCheHY2jpzOlt1h5V53g7vfUrnqdv4jBxkNNw3GA
BqB0XiEyvgBBgQJSn08RpoyJ+u4X0jxu0SiwZw2jfU+w/m2t7WT1I2VA9W3saBiERaIL0voIGIm3
3zf4CAB+wyfHqgZO56CYbxIeGL3urhhfJOoyYzaaIO1Na3/zZPKpLH7t3HI4DnlsSD0Wlay+84a/
H3LnNfdqqjxyLwnw27tZAoSKn/waQ4Y3Ytv05pbEw0FeJLtp1iK1LtJQRlQBm0D6e+5YGrHtOvvF
Y4jCkJM8YXRVQPukzrI3gfhizSHbzAZMZ9RSzPjsuTdRBuMt9LW3sD35Y/bm59730jnX1Dj4j8vW
QCtWaAqAlK1G5h71J0xLHjnOLOveUjC+epTcSKHnPwgl2dZ2dpYdgoLjXZ5jO1vmG/k9dhCvTgaM
24PpIKHlM7NAuvi1EF/zFMs6wdqjMszJMxIXNFP3QLVWZccFr6PkGOcVZu6sFUV2K17InxKVewP7
4c33cdKmj6falY21ga+ZxFfm1nToHlipMvu3uNYYbC78PPkDNooRTZZfTJq2fO4QZRsbCm09duZ2
SPMDlhvwlNl8CZn/eC4iU7yYZf8PTArjr/S2eWNC2WA7Nkxq+Puf5zCq0fvA55G+lGDtXGQm5K04
pvaBHYMH/a5grOLc8D7PZTqzPzmd9err6hn5w0eN3PdpvLK6Q1FT8+thcpz30vxryGhpMbX2HuOy
HfwRAPTOQvIRv2NudzT6gUgLdVHJU0Nu0GkzHHMPrzPHaHaDaz7lAfr3GzG+j//dvDERkQIml1gJ
V/1EHckN5KN+YPGbZfkXR7+7wN6YsloWHKa2PO5n8L8KvEfH266xNiDA4Bm14busruXRKpsqnAb7
hYslwh0/SWpGCnss1S/yQhG6usfi4aVKygtdwaX0/bcSuFzOQzDo2mAuryM997WtDGTIxr2sROX1
nwtNsRZle3J96k3k/g8jouTrKuw6Jn6NS/SUKNRfvkiOsps0hLziASZvbnlLrPQSkMEZox/EKnOL
3KNAK+Y9yIUx4AEKV4C0oulZ6J0JfVecrTEiNwJB3tw05kj7F9FPDKbpQrPuY6qWWKivI/05/080
D8QiZ3RynK0EHxzlO5Yfi0MDXWeF+t4CmilFxxE+cOizx7wGfk4mDyWOGVo9Q+Rsi1M2aQ41+5gw
bgPqGPIDC8ywcPDNKBCxgt+H+E3K43wuyNGWiWWN241rR2DCBORhP77CxNVh6GCtUrI/514tpWvH
R7uGFpRh+aGE7zVgHWFC2PXZiQMW2VHdTvaWAE2gGmpqhkjugjDzDg4PS8Auirs94PuM8G7RahTr
+AsshRLsw8ZH48fAzKqJUoePeZAPi6yNZdvgBiT6FCedCsMnNyNPf8qTXPbfQsffnjZpgCH80cik
PseKfG+km8QrOSaKGDwsSEuJr1Y7WRzliOjDKsFPr9zNlFIymKQTDLc6t7NlaKUgoJl5KCfxHllX
rwlHAEte1dVZq3Q0OmOceZRmmbxZjB+/p2Z6BIGgXaNRJvr0CvC0A6PvV1NJMTVXGLIGVCdI9umw
7L3glyeHOlbnb3HzXPmB8pi79LkBdW+FKA5ma2C+6m+cRDmMYf7m1bzNnCQBFv1rVC/ls1B71k6u
Xth3FFZ6/4Y91b9fR0vNo2VV3z3H2fmu7Ji5J8bEeuKxsW3xx0+RLxFeW3QPMRwxUHgYPJcfHTI/
atPKsUq+UTpNcpw0D7G6srjAZ7jI15LdacB+M2ZimZXW2TBKVIpW3y0rAn/Ire6XVi9eCkvZ1z77
k6wVG5CcNgnOOWGfyRQ8mU9dEkXiLFw/WXYGURFv5mrUsSk2HSc3N4lrvKKmZSMwhpOe2aTF2PRO
KC6CnpJ/zOB65eVW9XkOR3nJ5y5JUUlPMZzfsh2Vv1qJuIKhvFRtjKDF0gdlLcfEKlS2fDA4V9km
5U5RWPwglMaLBS7iy4dmrOpvmdqSBM6/Ttmg5q5p7iCUDXjUSi9BIDGV7D5mwfN2bA3VtGHD5/KN
ZFeWcQDtnmUmwYWIGt4sm1cPzxXEMj87+yf6XLqjaieb6oz77Em44wr0y79IsqOc38U0pfIa9WO/
A814yh68QYmzyNlDEemc8fI9JXQfvhG+x2xY2Zj9zIr0nqNfX9TqrQpFyMPohbt5Ni57KpMFwZEo
pxFz46Sl+nezpZySbRn628OEzF4OGmU7pDj5Dxva23wpW4IV16LptvOnxf+YYlo+p0Z/pxD4Y3rY
Y8nPqk713c1uZUhTMwMqmZacJx2D1wpnzKwRtAh2sXHnp0EpqmUJ6iAhi/lWElQF1hKph270LnKj
I3ZpN5jOEo3q+9+fXzOk/JcyHMEivCOmA5rDjOAz5NxW8m8NylksWVkBrBnLHm/1kG4lvjD1Bruv
qb2pwQ7VpJtUV783dsYIO5Cw0xllmSEDue3J21Sl0dnzp8Vgr7OyOgV5/O6myT8cuuL/dubiWOK4
sm9gHPjpzE0ZZpCeOkKcS3nOg+SiTeyvEGVpXjSFQWH5y26VZWZOOIO/W256HB6SxVHZ5s6SAKk1
I5jeo8Lgd5G0RFJgFK4ja5Rn0IzRyPN13szl35C+9BIq42uhcotMtT1YSftSZvbOQnYqd6X5/Grc
CFd0+qsQX79dEoerJtPO8nFTYlyr7fKc6ExzfUc85BYwN+e2fDdpiXV8ihhUdl/zYxYZ9h7KyNV1
yfV2+aV/f9dNOUj4y11Hew1pByo6zFdJyvsr4hwi1Jnamke90c03gSqqgJrS5jQqciREzNU3N/3u
CIuGKKImAxC35MTN0jNyWLrVPPuRHI3Cbzaq7LJG/T5ayr3zpzelYhhDaCtNT5sC5cvxgRybykmD
xVxs7pnkeEHOiShApyT+LecGqFbGZT3UOVycbldqI8OLWH9jAqkvckJTFmaAIkPWzE5N8fv3V8SQ
/KC/XBGE1tAyXSTgcBf/S6M/9W0VYtemLT1vTF4MgWkMaWx0Acc2Z2tkhAGlWXl48QjbpWvvhT1c
P/BcCY0R3oGo1DzKI4LeCxYtFr3ILdf4u++wBH6oY8jW4hQY+EIhIa+C4eYrh9HME+h9IRaBea+a
7pXc6WDRygowSChS8KD2YFNPckiuD8yPmR79w2KYjSs+fXRb5RPzflByo37/tBjUSmj56KpLp49+
akr5YAYKsJOvkhZfOTR9i85m9CLcS93i7tgFt9jnTBCBFy4nK9j4ZEX//d3QXPkEf35PusPfM4SS
hg+fRyIth6aDbfgy7NKnG+fHufyQiLpjDMsOPdRcyEkCEilk73OZN+PUg+WfXf/WFc23PISJJGHW
fLQexlheQqQqXW8eJSIiwc5JJ2rPOWLFQt1nAAaVSkJWaOGtP6rlJHzXumDlZ9MymoIXdZgpL568
4fKfjw7kPuvnjCbPVcxMbOoQm4PErrwCB2Fqp4aew5WAo9x85F84rWDm6zVEr9RsWHP5ZsFlSrDZ
WISm92gagEXNqTFjs18RaSbLIQb3TAkfbkk3R6s390VJRBaUWQFZsEfLjyTrrXmHCsP2BQtR0Jzp
A3Kdy5g2k1uNUevr+VfO8xRZhdX5xtdwg5IlJPzO54SeMuAhWHQSlVYs0qQd9cdMHUqUBi2g+10O
G/yJbkGOWSoRXSmRkPJTNWlu/z2CzRJTgTGt0w4+1nlub+0iPfjWVspL0XnLzB12Iq45Xh2ix3Dg
4xJZ8kbN4GVGaSmpLHhjXIJAfSFhdGlJGG3sZbLMYDwta8cIdKc1hBFkAWHTssnSofy1HlEShZxo
ME6UEK+9lD0MsTvvhp+/CxEfA3oAwvsQ13XLBubXvGgCOXhIjODLGNQHCefHMThKHZ98NX3P9P6m
I+2Xj7EucVZTxVM2KV8LMGo57pkrnNGI/5ih+QFW90m2TD03w8Eg5UKZSyK73s2e511Rox+kSlUL
d65t5XlSet4JfWTISigRWYFuzQ1sOpE9pQLkI65iOUi2WDkmEBJfOpwLZyqQTT8QyIlBiXs5bLR/
GEeb6n8184wkVVPTMGtAG6F9ZiWDlCamCSi+lPtgFImPpp5fL6t02ZzINkDOXkRMU9PvBUMSXcG3
XMF4PciOYxJfAtbJgOtzzPdyktU2P0rfvZKl8Bwkei+3zFJj/If2o5KDIzm0kHCyfFbkYEo2yYXq
nRHPMg6VMyZTsxbMIKvloOrmqlGvmKKi+eKFGukT9UeunJ45VTvdJXBLdu27HJzKd0Aa8ANGp9xO
5+c240Hl2ZYv9/7Rd1vBz7byUV1YaCpm3mKAZQtW5zHJsKDWNRGla4i9P2K8hYk3Sp9enSEaHLRV
0Uw71kQmGI5LzmIHkDP/wR/PiuZ/H8PqaYIBLItBIgPZU67i1ISg59PEakhP5tZZ9ioY4TMewlFS
/kgx98AUJDHMBtcrb0T1IWqVd16XVZtV3F1G1IsyoSf98gcEmPJdzglkvy8fcccoLjV755hAsRqj
RSa5gn0ePeXm5AfEDsC7nDcpedfaDCA0tNdGeSJB/qFZ4S6ZkmuHa8VadktkmKfzirBpD1nUd63t
kLprD7Unak/O1ubWct4SiZyAZ0W8e+4mT7tAh6BH97iWO5b8QcVp9x2GHAtAK6y4KW/RQhNhgb28
84oaa55KzpsxGo0d9jrHVJZQIGd0LvGLnwDL3xnXMWlhMiF7ZD2NfjhKsJC9sstQax4lanKUaAfJ
nQcvo6Jc2rL1kh9ed1xzgV++/CieTcr8/PPI+M6mwS4m23bb8Z+wnvlfh1qpz4rL1vgxjC4Z4/Fg
ZD5k0qZdymsXKXIgwbbGdZLHzkw71kbtHOaMPP/FieSDz+MF2UhGkfJH6wQQL87gaKI5sbKnXMqd
6t0qlwC05CjfHEnGF5sUKPDP6AAo/MVhPCMfEQNKojWocO+1X0XPZ5PkgYYhXTEeK9O/z4ThuJ7T
hbEvTjo+UiI/l8rP9vnho8XVgQ6Iy1Vu8k33jf1WVR3QjvhuOupz5JiFN8QBKULGbbl5kyiD2i+C
VP317yLIdloCJpRfHxiI8OH2n+TbT1y55CV5WiRrDZYFntI8HTDCjoPPAzCKB1TrmWaNB/SpMZXt
x8SQeYqct8ROcjWxgAt7b80gnqKd2koVSwG9dXKUQzkQFgrYMq8ojWH6ROchB7NygtXIU2+eXDZ1
RNZN9FKUNDByDCybZMmO8FqjBYQq15KcPPd0ltFcHeAney+baHkgyDGR/Hm1oCagop84b/voUXkB
QbUQQiNQMR2dyTwMnQ8EuZjleNHh5mWZt57BtB6EiwlrYRVPiUrMPbvfRE951GYSm0cvPkWvcT2s
JuLnOdRoaOWTU2d3M21PYze9US2to7Q5axWj0ga6MC8q+zb5wlHFL21IgmevlmeXnFxbRNTBisfP
Tu4V8sJ5cgnPneYMQbQEHRs6/2pmcQ968c0q7475GxTpR5bHG79zD7+FKAVB9fSz2WTsOttd6eir
F5pk0vdR9xODbI4Hotoinm0SyB4FLyh1wEXBfMmyAMpYG/jz8C7DTFt1vVosQDHIGPWyZdOzxUos
Aq97nh3nms6McDmiLbrgN9LLouAl5cleUxzJaxnz9KWx+dAUZzdXn/9fJPJPIhEK//+3SGRT/ch+
/fmLOoSf/1CHuP8DgQBTDkinLn7brrSJ+pc4RPyPZqAKQRmiov/AyBzhxr/EIUL7H1X6B7LkNIFS
S/Ki/iUOMRGHCAf2gIktDbI5y/rfiEP+q8NhGOHYqoHVL6px03Yk7+4/VAsxCdrAc8SJJmk/7jqI
82uPURoOvHpwJOM+OCaCFLQcWf2dzXvo2YIjGVLoNKRu2tM0vg5j0R9zErn+t90XVkcG6l7pBcCx
8t+GdqlSNHVeo+ef/dZbbF2E11zwd1OvOTaX9DnkL0a9EZEIMdk0jp2yyyq48+7IhtupcJualsrW
j0iH+o87fPnot/6TVPzJ14pLZWE6j1LdRC6NGdFnMV3YWnYE5RKyxeyKPPucMJ46+YU5IR6ozE1h
Mz5VnWYVjkH+miZasu6EhrWoiJEDQ0KhKkFPSYJ0Sk6JQTb80I6HLB7FPQjTn25lnROyVc0qrF4q
6c4qFJBWyEM31wi2fk+sHbF3cIil0XnvYdXsimQV1QR1BNA48S6cmLlJSaqqZfupsAsGRI3+Mkd/
aIO/9KVhTxlMEIOz7tygAHJUI9x4hj6tcOKMbhgOBzsyUGRIJ/YuRps+DPJA/8EE8LMvBSYH6KY0
10YOpQsMhySm9R9rEDUivPEiAKidtPThtApuQTEIgWMYxF7rILu2Jeqb45KfVyPZI1vPhIbcOnd9
FD99dM96aFzndwyX9R/owZ983LjRTO6keJPnWP73WcKXlyIkxwiqkVtMwwLvOeqIqavIg3bEevze
N2rwGhluCj15GBHLK+Y9Vsh3F2+dtPVsKyb2g7lRnFSDwL/3kJK95R6iT1sryxfCJAzmM7X/QsiX
tqz7oP3wQIEdVW8T01/aCkEjxkDClALW1k0ZMXddijOmVrg48ffBef5ChrZLRqNqwASDlvL3q/2T
NYe8CNCjmeDpqGxg0n/mYRp5a3mNb8Bznn+16qsvRr4apNdKYOf2a0WTliTmg7Qx482JtAN+tc6L
2ifTy+zoktbkhs258XHkBRsRaLe/f4cCn9G/ACPouJHfqbpqYxzrgHxan6FPZDLuIPBC1PpoWo2D
ZSyqxn0dBv1axoYJ1EanTEmlb3OnXpEXg0He9OrFRrrA+j3MTXWpIPE7joUGD8pdCq9LT4X4BToR
nryAMpFEZBiP/bSGzGmfcKk2mVwpBB0W2s/KJ4BGDLiVW4H+HsirMxH0M/TJ2raRdEyappBXF2/j
rEcVR5bWanYqskod8iL4HnEjJXGb2jEnNOjQJu0jUEBpKjLtplzcsAR7k0N+PVaepTpZhFPpzmqo
oreqUbd+Ue4NGPKpBQgvrZkzkb62xVr047rC42cRBtXNVuNTGDjFCqnqwax14sFImzDrW5D2PD6o
uEaC8XSrTlZ0dwhMnJ9JFL0lTnKPA/+r4g0rDW4JYecLIGh6UqgEdVzdbe0OVSNb4lrnLRNQuGBq
W9qg6Jpa3Y8czDxtyBFmLdeEBeK7+971oflFo0m0Uw0OIK5apLZfiMdGaKESvlF0mfHSh3SfXS4a
8vuaYRMkmNZFeZ0RCn1iT4luIj4PqKCmi4chwCrVhFsgUrCKtZbxJtjqtJWihPayshxPGuXqa9jE
zI1Vf1s4yo8+VbGNq8ZzzPTkHBXZv74IXZ17oTP1f76zu3T6prvF3iaeFesl3dyb5CKuXIiGtzqI
+nXrBsXZHv0IPyNNHLW8dndZiXKMucK2x8ZoK5AIXLA8VlByJDW8z+k9wGD6d+9GSy3ZQPHQX2tF
C87zF5JVYSZIwwff85eG1nnHDhsG8gAz0sV5AVygZsepQJ4redAvcFg0/5jx14L4sWABo/klHkb/
d+El3yN4xc9QkP+kJLn5BX32AOWAYENMzFZ6FlrH1szqV1UFSsvYfeuK3dcvXNRL3l5LTMRvascI
qBgw4rL0t1TQI03GwXaH7tIoTfsgVnStW6X5NS6LTeg3SDdCo9yWCqiLYrtf6rG3t2Y1VeuiDAJE
FQNCwUZcK9FM5w47l8Yf8lfIfDD3sftYWRWkJEN3XtxucmBgMkjHSWFYTsy9N+1Y6IDBxD8FrCGi
cPwfgy2RkBK37lGLLhwZ2JYonbvHt09bm031Pn9XR05B4S//hzSty3pzDweKgUheG8r+44uuvJaG
nwbsHdiDBPIZL8Mi3Cd2dm3z8KLHKTHAelseS1OF/Ecw81fXe02G2F2rRQPbzJ32uXCbc1Nb1jL3
cmhjQzZuQBY7FvbgY5jR9dXSlgaVH18Q7S4DY1lGSNly4iTKtjn9+0uN+cSuyzka3ZKb05Elg+FG
/82rVXBD3soyzAJ9r3SlR9p1YDCGMrsDdrsgOoF6jVQ+IGrc9kVPWu/Fds0voXZVwuaPnUKDGsL4
mvVjdbZxdD+I2EQRFGhHrdT0H1a3yYeg+xmWjocgc0LnY8p84spQ42NRmGJvRhzY8jtMmryPKNmW
HAYl6mry7kLtGHXilPPy16Y0D3WI3VoYq9JYYPQ3sZhKBvK5vtNcJtcp6iRODbSORFrmYXAvRnVg
SIVAvphQ5iBUorWZXQGJ6K63aSWTE7W42WsOls1Em60QiEQpPLj+NsdX+5QI26FdERVTfFeb/o9W
1bir9PU5MCjJNJFxJOtqsid4xlx6GMFdUWHui6FqbrigllsL37JBr2+xslLrxr2RKHbLDJNANjdv
Lp2vNpdqZLxDSr23i9zMhbcQ+ZvCd9a2GWl7DR36chrTX7lMnh4iYpfRvq3VfK9CyZIsaPRPXRh+
EyLKoAD3y2H2/LJ7P/iWdO743FRGkz1Eh6XMZOTA5fLbOI0pfCfHvrlj+KdruXvpRGxrOvgY2Zl3
tSvGw/ylxXb5w6jFaNxplaVtfoQ20iCXreqVb7vl1nTHbNURrV4uerNriNkOyLRzvB9UbPmJKQ/l
rBWa7KJEi1t9pu5IqveXpFV2N90e831lNsWCmXF3UyI/BdFLvnbCam+4sbQ3O6UeCk3kNEqnRKQd
kVs6kSJwwEbeX5QRId0qFfYBLcIAkZLj2m2z6BAqJoMuRf5x/n7+k5NlDLe0eD3krX9JekxwZg8a
r46ZXZpfK6PsfuDy2KwdAqpqbmnvV/pRFGa6KsJ42KSdQYweKvydUVJU83QQbxlr2bLSBmVTGJN0
6ElJeJBqZC/B3Y8QqWpLWIn4KLAnqSNK9BGYYFh30JlPtlWREN7CRvcy+6oMk32VWKM86X7Pn1P1
C2j9jgQ0YdjZNXpXEjur69Qx9DTLYKvhyLou+8J4C3LsopKsJTIDfz2XDFFN4HWXJD36CSc7EjrD
pj91e6VM86OuZmywY58u+jLIHl5ZYmEcdmRbNoG38UE/lwpUIGh8Rnn3CdbA3vOmiAzNxjplb2e8
UoU82sFjqvIjR1p3ixC7bSH1VKjvnGsxeAHem332EhCzB4iOSWDvTq9VoRZXxGyH2mrbY5jKNAy/
+E7i3R7jWUPv3saM2GtzcKoNWRLpJs9LTmLHSF7tycasF7vWTdCMd5ee6MTTmN/87E9TaNbX2Jyy
lQ7Kfan0AuV6qtZ3RTDCIGbytyr6ajP/eFrp4d63ZPVR9z9b9N9HjJLKOxRW6a3WHcnkqO5tilUM
DKUVPVy+aZ38qnZDtmr76I8zMf5pzXMUTcO5bIi/tKQnsM6Wk9YE5uq/yZ0KHoboO2wSzaVftmJf
j91r1VXMe7TCOdkJU7cq5uiiy0pItNz4vf09jJpmUeA1vGiy7pKBBRzwAINrlGfbxKhuJgfpnhKl
f4WzSsAaxomqS8IcbmaLAJsquLHGUg/vEXadgfkEdvfJnsS/2A4pEYupCTedczZ6smBzm35yyNxV
lKbhSXUpTZPq1AdR/DY23anuyAnRFB6Wvp7YLAwyoFD0EWz3JdJ8caxpWdDKxP5C1PrdiowvBqv+
wLUD+91YA0OVKGkOpTmG+6JnWL2xu0LdeuN4MqImX8OLSBekIf90eR3f78DHoXBBNuCuoeEfWmXT
lN0SGVRfeMqJ6fcau6xhabdpd7QqO1qHzTCup2I8Ww4Fszkpq0yNrJ3ZmpvWbrJdLQgw7UtvM9Ri
Dz09YGtwh9fWv4Wt5m10V6GIzRTKNF05FIYzbHOibxOAtKL2r4md9ktAuZp6r1ojgRj8LmdtvSOW
MjZdsvfU4KgZxNbnFHerMVZX7kQsqRejyFPH8anGanQzMGiq4TTkNzorm1BfQ1/qOW+lDfprOcG/
LpCYN3GxaQjb3mP/Sc2mbl05CQn67EwrwmlY6cOqOpShCkiL8Q490gpFJcyywbtbmeLulEnb+EXe
rCy3fYrMtZciTf60I9a/Vh6+DhRm1dBmG930y4WbrcKiwr8Mo7jdkPye3GKF/y7NsDE9Al/kuzJ3
MAjt2MOQGu3CMTm2YwwdkmVpj6x2XDMtVBT9Q2vrfC3c7zZny6IKC/LzbNNBxp1/jZKghz2voP0n
aTePK5vgq2dluD2fwYs4D78DH7BL9go8lzrdTMn4xx2hbfe9Cs1U+yJSwtmiKKwOgVKcWtW5on+H
iml4xS6J0pMfuyev0t7sxvBXfS68bVlH50izxTrUrfeWTWQd6B0S5IpqbdS+I2nH77uOvoWjAt0h
Fy1mqtPecBRvYyK+WUFo2ZcWJnQYi3ZM13r0er96q3oN3SQ9o+1hvOhsqeuI18zUp/rWsu53bk+s
J2M45q61sVEDQtyKcjqevE5fEeLgrFqbeDaTpMlWDPnRGXGbNqMJ87VxV1ult9bK2llZoS/2g5at
R7j5tMG0UHGzTAoRb7qgHNZBY9y0kQYthtQ1Joas3zPBdtm89AxdlziS20s7ydRXTJdOtVY8hNuV
G6s0XkWBl2QC3NZ2LGejGmp6o3GdZBo4XTYefGw5jzZbvcowGoUWKqdx/INf0lb3xfBikmS1VAuC
CW23OtRGaSxKisnIUHC7Gp23MDUv41BgT9FKwWvuMiDsodCV6FXrlKjUh62TdB00+tPPQaXLMrCY
CrKd+iNgUg0tatTwBUOvFENI36lTz+DN8q2VT4uZTAXiPj4tUQXLwqido5vGHT1uRBSYiGpK/X2a
dvjPFjDfFc+9u4Sdo0Oob0oMXRCBobt20p/9BHG/9mVMcgAWglJrASm1fZE9UaSU8HVVm5sf8ZDE
yhJIVdn0TiBdCFjCLtsRUmGP+RuHt+V7twhu1sEqS28himFXdez/QavmW9tVfuDhkCwzDC5cuDiH
pDag/bj9tAR7fA/BFlYMa/JDMyhLO3aOmH9MnAbGwSOR6JoV1pWiStWV/IdjOlc5ttXz5CsWwdeo
tmDBDsJfobXMCJ6lGnGMbDVFZnaqE2BMhMrSho5mahLTdiodEBbI9EFX/srdnqORhoo1OS6I8M2X
mVfhIThggRfabXyyXBJUKYOM3MVEPW0LiuVk2AXN8KvEwoINoXyJbb/GlTI1V7XzKqIUgnyX/Yb+
dvOxgltkEyW2Zcg8lDzN1iCTyRLhlkn5vRqMEsW5odaMJLisgacvtTw/5vXEFpHF0cqJ0pdO4hGe
FVSrmERyPGN5JcvukaOXJy3yVFxE4wN2webL2HPPRDVqO0MV8HaEvjArP9sbjfgOKJAv9OlZawP5
iUrSbhpfeUl0G9WucF/82ksxDZkw0pzSXSG8+JYhTSrar7Hl41/b5/XGmcTVwbSP9jmBxqlnYuXo
Hv2tIDz8/zB1HltyItsafiLWwgQBTDMhbWWWUVlNWCoZTOAD//T3oyfnTnSk7tZRKQsi9v5t0yIj
jS0ImykhxiLVuGg3IMKerWZfmXwGpS6Bja0sjyBMd0XNWVqlYtzTyRFVxrTsJ5/sZsxyRwxRuNvQ
h3T+0lGR2/E9WLJPCPd0HJtvfN28t4Z9kKPVEvpTB4eGCX2e1/JsOPrsIwgZjVAl7t8lK9u9O+AS
RonqF+eaohlCg354a8oKM5HqaI3WWTikJzfSP7TpZJ8HnBS2yvYunoo9LO6RBjzrMKTrfmqzcecv
wVYPLY42wMKL1yzPCeLnHVl+qI4lRwJeUPI+Y86yKYvSIb8lgt6rVMUITydwS7flKvLNOkKxvO77
2nH2iebulkZ/VpqdpakF95iAo3fmARdbIyOz6qh0WOL0hCPsbM3VI82OErd4uSM/Jr7kY7JriDp5
myzv0Om1QznmNEfq1RTxRDVpQxj24MpvnT4iutCHqeRTp9Y6ZCnQV6AheQP77kYOUgJhYOcVkLcw
m0tPineE3fdjCbjgm4rPboDTdcia51nMQqK3s9A3V64UWz6siMtC00Hd2FlMRmqwF2pQk+tk8VYQ
eX+wio5ocVHTzZeNBNJvT+XWLBL5YoRIHwnaLn5Wme4PdWXwFbg1j0orbqmow3IEyPXlj36xxAGS
eOCFIzmJjgNbr1HqbgcazICwKWRyKCzoyl7v8w/ppt+m4Q0hVRWvhF1hzGzfSeUlvXCsmoglKXQX
vsPu6lmnBPmhYSdcDfFNcD8cMIxTrDl5J1GN3JhuVUe5a37bQF9hSx5/pOU21plg+TjIfxAMeWA4
lbtcBgYmYHaHlTloVxW+gxhPRd3Ur3s47XE3Z0soOB04/BN2rXkGOqU3W3tWEvZzRSMolad+br9h
uvZ2RUOEj5q86lbi216Gyg4tY6i5gDzjMqaccRheeIeW4arnVO1lQmRBhaVzHzvcqWWWRESxYxpT
lnlQJr/HGN+cIO8vKcr91F2taLI0aZAlq2477phnydLi9590xiyvJlxbdj5e8Fjh/WKshgCu79rE
iEoT6AhCvpkga2ON3HmNSjO5M+kDB8LeIhEgd76vSebj4JtWbsLePWFIWQ5NMzfguhQSZqRL4JMP
RbPgnZqezAZ0BY0K1TyV+6yX+TH11SVzychpDHo8mTcXavEKmxT9RokbpaFXCm5cjjSlaVtroP5F
Nu8kcD+9EKu4K3he1tnXgEZV8DTuEh6ltjWOMBRd2BJOSn7Bqi+GU7Nc4Dvh+EnkpSqQpPb4UfYI
RKoroYMVCaW4bYeEA7CbghNqq+40DeSAiHwILZTlh9SO5yjfSh2V2W3tfjNag7y4iL79In8ivWEg
JqwwPZMcUR8zgxrUWVFGsZT5pdMNvpr2q59psLd6Q+0aWfLSm+Wmar2wRi7vTkfoJUJDzNqsl/HA
Aaxp0X1ivcxOyqVIXmgCA0Yv8ozEutuVOtfBgoVFbq4vq3iaSVBaZ3c36P5fIgnE6GV6p6IgHNzp
23C7O8tBaBJzgK2O5Ls+xMX1S5sY1jrfuTNokLJSH4L+lg7iU7fNL49Apt18kFPs7lYd5an3e174
R05Rnny5nP2BLqGFk1rWr0Pr/mYae1HsnlzsYyH/4ttOYQa+Gh5w7YjIT8Z37cboKBLvoS3bnkmB
v2Q7V68mflsCWbwdDsMWPRZ5b0XsfeWL8nadxX7s5n+HMn9ZWvvByonhrO64lKNxKYCVgxx6iIiG
BmxSIl4R33q04IKSHGFBXIPXVi/Lb2/mfSqL+QPViKRC2XztNWuLu5ztBYEoW/wS2rIMc+aynSz5
a6rA+pOKGTzRegUC47njHB/LNkqoBtxPRlpGZAp85fmShpPmEuqpfVqWwdqPXhOHgCatMt/6egbf
N7cXI3sUTxjnmksc15iBi3jcOXnx2ns9/WHPedww2U4d0TNBTkerP7rnuDV/FKp6LzyM0sXc3DtF
dHHnZzTU56wVg9E5OAW0CJO4/01uzbuXYZMBZNouP8G5MtKnorqba9OfZA3y4CCE5yIZ4VAsRx8G
o8D869aXSacJK571L8iktQEuK8qe0Jv0QUl90ohVo6JVkG7CG0C/E46OMYn6QLrkDIpvZp350KXf
0EmRM/ni0fut3Q1pkb04p8Dy4ZKpqIZ+oSCNudTwtvs1vw9Msed80k5UcbtgR9pstAWjeRHM8T0r
67/9Gp8JUr4ZdDHlk/veg5/z9TQdSstJYlWOfY7quNunbr/Ho0hmYmrXkckB9ty0sRumT4tZD7cC
b/2x5ff2i33gb1tu2UyhmbU/J3xEy+TrR1PbmE5F8RfV+ZmQ418x6ynD+fzZsJ9uenFQDMjPKNai
RLJG+0pAJEHeZ/MN1266TyRLee2scJ32QpxObHzEjjp4DiFAxPllF1dOH2Iar4FHPKtRp9khVUDA
rdO/LCiGD5vCfZ+75PD18MwPenzjLk9OuvYP2FWV138TpPYmZ6FeYIExuSfqvdXTdFzt98rPzUcC
6Qtm1Y5LUvOZFCklUNMyZwcPDQWnxPCetqyvpDk8gmajEkp/iQ48degUDaQpUWewEF7VshPFUxbC
ivOQISp7gIqmhJhE9ZHOpn76NvFmOpv8rUiwulVd+iO2eXF0k487Pm//h+cVf7QPQdsWlM4V8ZVO
KFRwBCrXFxtYcWf23sNs55/z4gAHdz/6wjVDBGSHOmuNJ0HU1k4PjOFiiV+0PYzXrq5eahsCINB+
tVcIXHlL98tYTpd0no/C6ln/tQNEUNflwWjqhUF9YhNUwwXtRR62Lg+W4wn0s3V6CSSNxqU13UfP
JFD2zau3tiG1ujshfQ7PJABZ8BmWxj7sO2RonFj5oQVS8UmfncaWC4bjV8QN2fvGz1h8OkmTnWxB
hvJCpuMqjI/Wm+MdFrhtTCSYKwj+9bT/oFUz3jBj3QkgTK4oC6bNdvtQV4Xz2Bk3Zxgu7UDN/Ohj
5EWTpzsvamL/QED2roHz20mP1aP0Epyx1PF46TYxx/8SYJmJOo7dSCFkZ3CyuEyqpvVcju5nLdat
GIlmct13oTG4DQNAzqQOfBYH7mGx6Ozwn+M6sKPc4hDim/uy0N/I8JJ/SY/Zn6842I+0opbtS60I
T0EP8yk0uKW8WRlmc4lRi7gXUKy1OvktMk3sVi6QxHSwe/9Dmf3vou3eCUtGM6H1UQMd7Wff1scp
wxtX5OGc9WWYxcjOypHpZJ7UdRzzVxnrF2ZSatgxU7SmGx96+LoDRptq258chX3AtkemOMro02my
o4q+EcYRn3yYDo2H7VAFY+dkyZdiqMnrx4/v9sKFvUOKQ0399Jg0lD44+cq3iwLflaKqnGpYoLtc
PTg6v9cVrUXm4u1nb3R287z1yPood4FWqYdrMMLtxBSP+wT556EwifoPPtLUe/biwDrVQBLAEkMO
MFszZOY4ToMpvuJx+UGubUK7E0ylKJJXQtzKkHjaDutbFwUCks/qUxoQanIACoekJNQNvL+CwB9N
XW1VFaHJMX+zAPbITKbrT4M0Tn49PzWVPlIk+rJ6m4WxLQ8YBJEeAFcHVrZ+GFRUIKcB87N0iuG3
81+04f2UNpUqC1QwhyRJOEBau6C0PmlaBCjsKxXl+dXy4JWp7HQyGyjJfF08mlMNoAC5CIXxcvgq
1pHOsTZ+JDKgzJfgASAUR5VY47DmuhLE9cTxesm+7aawjo1L1uZo40g0zDhq5+R54EjUBfwqAmSS
CPptdZHmOfWZXmFE0QZDGEuyMxe7vFgU7hZu9i9xuIXNDAgutqb9lHM6Zaxic9rL09poDMYzL39b
UhzkkGrG1gGXEj9NdvyNGdTceTUwWiWRBBTJuhwTPf3MzSoaJtg+3237S7Gqq16KMpI8DiT8z5d6
FfZl69Q85rFCqSiPnpcwpCzkRqT2LypBedHM4j2WsbUH8ZuSGku6xvbFV7L0v9GPjeASgQvsO7yl
vBmuxZTn2YuNH5DE4LBW7s8CZvo9LdunVpfDDgODOOYAlxHx7UE4OGOHTFMeFc3vSIc4aJRn35Pa
2mbjL9cxqvP4FPcqPy5gXMTGdK9M/IKLmuDTWstuL+mGODfCcyCYZv7PKuOemMGjcmd9dFbCOQMZ
JRRmkzT8r4ZZwr8MZOAYmPV6QVREe/U89ODb/84r7S08OmHXdR9GW7CJiabH+QRxRwvyBeeJPBLk
8MNN82elSo+RCXYUliWaiC+PrKAnje+6Asn7pQ8pVudoLXKodJJmQ9J6NXtQLfc92vaLLj+YoKrr
QE8YCvg5lJCovLz5YZ2Mc92uv9x6nHaJydC+IhUGgsdr8Kk0PLCy72z07RjcCpZHSya/00ZzBxoz
LRnIDzLuvXDorOwAix3vgtRH7tUInkjCAWbxl5U71BYIPlBIbTy38pMsSInqDpVHP6zu45wURyn4
0M0sPgSdC2gmf6QlgJD0mjraxFFBX+mTOXCTL8hBtG+89rjmIj+oRxzyNLyyoVa0v3d/m6IFSiPI
LktgFQMQaf7zT6v3a5y4xnrcEvKipkYEkWeE2sD3nrvXRqW4SpvgrIquw4e1mZiUy2HyayywQM1i
2lcjSVWoqQQxEbxtQJgRmlkaKHSKWoO2+aObtjfEb8bD5H+2uk0ebNWBfcRJsVft8FhM6DgC+afU
lXfxOv0rCX6kNSJpRJn+peikeXPN8n3teC4z15/QZ6TjXQTJc9qBcGhzMD9zu3ynTO1UNE19DHoY
3+aJYAgw8nqiTTKuaWkP01Z+aANJCnE1ZPdTNtGsV1O5WO/Z09PhO3HpD15iVH5Zys90nP0piYIO
upzMGtmwmI9X7p+tJLcPTcVZnelu7y7iX5f66Tkt1oQWUHPfBs3ecLPxXrnuaW7rIkqG6akz4xxt
XbkevNmwTkEXX5th6s6imqEyUQA47mPVL8avRQGR+XTQ71XpJs/k0WU+xz0EsXlRXTZe0i6JI2ee
o6H3rrYXXMrB2tWjjTBC6A9ZgR0TJE3XXH+fZH1oyto5VEPmUPPUkhOQVhL/Iogwjuj1YIoxBdEy
q2cLic6OIhlJFPjUgzgZh85g7VA4kiKRBjeSv7jWjYRqzrLcae21u6EysnPlf7VQjNd+8XAssl41
djqHROlHcjX+FXn2ZC3pceLBPph0fuYrPFs9tbwbaxEBnzk72pvT3Wq77Rm+HvH6OvMh+lGx1luA
xLVR80+OK38/FvZzFbTcA0qpQ1G7tKm3vn3TGrtG0fOl9gdsbafJzTC6ScYAxwTuxTTKpcNMq/si
3S8zOvnSng8gCeS4vi25fF2C4nuxyBeVg3tzQPIw2viopcCI9+OGyhqKXkg+2Nmj7T11lzeT1OMO
ak4lVJUZPnFpfqQrklmK3PiurJwqh1TCxLLSpW3AVLD4GjzqQlYOiojCa3jR5+cUJxu8sX3Exf4r
W/1HoiyolB8T0FosHfZQv9RiuOkBF69jtohPCpBTaX7Pc/601IYZTmx8yHJZB02noWFuycLYHG6r
YA5Ngu5uGubVzIeLl1LjYAQ2Znw3vqOUenHS5Fgrydgl18+Bb3Sd4vMPPr1tl+2wIhvDThiOd6vk
mIWINrrQ2lbVXqv3vl/vpHnS/AgmZU/dm7Fe9JC+c0xgHe7sqIdCvFSa6Au3H0Q0mxxWaPT3U3cT
IrgUM7StzjuuseXWW81XZjgPWUGqHITfK9a/ijap7joseXCWyvvTihw9nMWgW4KVU4ThmXsEIhpl
2PAh7YVNteX+zTOf9MduRpJH7r2dOOO5MoHFM2XgEpHB0fNjNJuGeHHdh8KLE8prYsDfZjjVujyR
jsuZhGzrxP67j9GaYXNxiN2Qm5l7odsPlqTdCfJQXJNSvC74xXC27ibZBLAkJWIjhi6iqrgHCGNv
DqWgPyI1DoYgdKcjaW43CPtvITPjlHXoC7vga2o37dmGnKKbriLB9oTZhCtBw1IyJKDaG7inPOOp
k9ZRzsgg0zVgbuQeQ0JwcYCRgBuNqxbdR5IQNWoGCWOq55+XleYBmvEgEhdywVV8zkiJrxJYtoUW
PNKG+xStpXty0pNfIFUksfZ3nXrUYNjNcc7dK+BOzCbAjdaiSd9NU/1oAXvGWUUYUO02hxxw4Jr5
2TvffDKuKOSL7JGqKldi85hNGqsxLLtIH1g/wjjm5M3rAv/LXKRHyNE4hAzf53MbQJ9nvKSivJbT
zR2QA8j1b5lZN87jJWwRZ/IO/FTa++jddU8hpXNOB3bL3sqjRG+B1hPRi2OKYSRpQgIkf/ul+5Q1
QoSjhnRqF4RIyrm3Bi5RTL2YQTNoRwEKWRirOgLxlKbxDw+dfAKRtbDCl9ClhcEg3YMIE7IGO7Vf
dezefbN0d6WCay65OfoUR5WRx91xoeTenomAseORF96zH0jay8Oe2DU2uFer9H+tQ/EXCoZSF6Ma
UJAUIVL1C3uU2NeTQ9FSUv1pO/lKkQMcssMDCOl5TNNfgUCKkA0kpa6F33MMJcMpl07kW8Bya9k8
AoOPi9seu6JE2+PECF3V3Ed/B8c+eBQR0cFiwVb4g9gPPslj+FR5Q1bAiIAaOAJFqyjfXlextdiZ
QGoyplgiQQs4YZXtPb5mkek3mUzY9FNO7xZ23Zji59y2UFttw6nwvztnfiBYr9+R7l9H3rCearO7
qrX4l7WOd9D0cq79VafxPW3abo/E5U811Ef4zC8GMyRK0xSOoqqYIOlKlu3znBPcs2EFXEeYhVA0
hXHXwrwEdztjb0X2A++j1jIKZnJ3urX5UMCMZiyqg9sBjyfJEA0OYftVL9Ao2HV5EuNH3OH3nRTx
jaqeuIOC6lQ49XWmcIeVvuXva44hDdVbn679QADWC32OQ9T03bKrh/ZrCaCjmsWYd07QPxgI0rUB
7mk4DD6jfG8hyaHIPhWOz35OTtPElT6m34sm31d5KNYdL6aJIHOPcYZdmUALMpNRuuyMRf1rG88I
01oeSzFiDDdCZLdXo6BbdXaHF64MDjq1fbuEFcrG+U3RFaoWarqQBkkmyxm1xxl3JEMxNT0l9uId
BbrpjmDrz0WIZt90PVOZFcHSP/d2+ndIjetqlgZKFO9f5e3cjgdh6Ik1L0SNVsFmnZ+5HEJo32An
NhDZrH6L6rl7L8VfxEzUGpgPEq8rBKSL0NhPfkHpTUGKjjYffi49+UXBXDg8XSo7yC7QGK8oCEGp
t0u3IovckWhq1RUIivYun5emc38FKaMmZh4itmRKBUN2KzdAvK9y6zD1Q8d3af6nRvxpIlaffpHI
08Fb+YJdHL0sSuTmBO03KeRfBNkax8qZGS+aIMpnJGu1lN8K8ugwyvVjbdEJzKBcRokCtiOilAnJ
+jXMPSkizYvVed3ZbVBdAQM1W3Llezx0BwvlU2jwfuoY+mVY5vdhhEZDr6+jFyTOn5UVB9QmeoQI
z2j3vBnYdTHFBSw+u2e58WLPGamNfJ5rMMQf//Hh2lh+WP38k/5ZYmFyOi7MofsL+//Op1aEPfqb
vWSA5t/l+c41a3zrGbkp+/m9cYLHILfuqae8QxUA31WNe64dcjBqSDVSRnGMr5KFFooXP+zMPJFA
cjG32gwzlJFikdqV65iebZW/V4onghKlMcx8Qa05k8lR8/UwHKb7YpGfQWGo/bz5SUdzK8T4M3KB
h0niP3c2a/oQTO/bUbtbbr6jNjIC//gKt0P1zYctmjSy/P7JzHfar1/sHnxtoMDNqEnrINniz9qx
dG1ZNceWo+ZG6eh1XT2DZFkxh40zcLESLhfXtN2Nwz33qexIum/QQkJoaXZMNm1x56w0IJSOcWpv
ppNv0HCMf9qVM4RvHnkzsiTVExHS1+LbtV6nmh5Gy9PPMFrDvhyml8w/ukImD74vDzE7OVJs1jtF
DUM8VW+eNz/Z2k2Pfh/vuy6j+xbFdaVSXhWzCAtvjZTxUVbVD7+2PFDnlb1n4e2P22u+LmhknEh4
/A3akmO1bfHwJpvYkq51pfsTmZjXoGMobhz7ZDcUrtQtO6UO2oBMrGprlXsyF6Q10M8Xk89+LeXF
lHNyCKoMlN0C83Xa9k13zjcqMI7WNODu7yr41xLWSMJFxAHnWpaXIVQQ0KlhzzuyT4x9mbUPI2q5
fiTFwQimjSKCgums51mpdB+UaX4kbiaiL2w4Joz/1MzIl7SawS1idgiKEp8qtPdC2HlI/CZbRdC+
AcCDma681qP8bvuWfWLukOW11itOAaYMosPJPX/B5/KS8RQxv3egiOtrbDvR2LgJFyzoCVasGyG4
JP/EzBdrDdTQquSzXVN5mOb1njX5e60i+NHiPEh9XGHdrp1vX0wLyE3iU2BW4XKVfnst+zxcjLWk
MMTCRFvY2V4PK9mMXtFdafmqwZTGxwZZ/9Yrw/FHpFbL9OSay6vN98X0ZsS8M73Z1CUm95z7v/ZQ
vlLi/ogtmCGGe3Bkg1pSBP1c21rg87UUdJDNQhlUw7e19YNMvqr284IsfmQK5WovTHTXS2KSn+H/
bBNyrHKjAvZWtUu8N3KA3BrOPjjTRbrmTSQhgDXcfRuUOGHTb+kgb2m2xaqz+6feYunyoScpXqQE
rdSwVn3z4Dnzl02M72nAPDQm/XKu3Pazjcu7JEouWoeKufnAsOct1q0R45a3lOPOwqdPuoHaIxWZ
Mal0P5tN2Y/Gdz+kiSDNWZP8mg/71B/CIlgiey2Xy1q9C6eaDmPOB43V4El2cjwqb9ShU/3RuHsI
RCrfXH/9oScKOTHF74fV7DBt22BCg3ceSd9ig37thf1jXbtkv9KjSLZP/9EvwXHOusesxc/BlRDF
k/WeuiOhvy20nUmfCBEg51bCL41jEnqp9+7Z5T/Kub/AyNN9pvp7UU+PfkyoIDriAxaieAsgJ4N2
5pvQonx3SSqKGdqIOWGQbbtL3A0f+PjHG6qIYL/24B6+RyeQqE91uTqRHYgJZZTO9qnOXka0w/z7
JfILkzkVh6XPCLFbxBBKTvpdw3TASDZ/MEmdg5yLrCEPkbsW8XaOO/BImzsySesfxBvHVEYWkRYf
s0XqgHTIDlDTi5UBdgIXkQbiBKcpoFscjksOWAzNb/JBn6USCTgzKOPYql23dDT5QhlGcU0hSlcY
HxJ300F4NaFojNeOn99Svz23tSMeAsCUkztD/a8i3c1cxkBIQbn3WlqUXHGjgHekQmxAJFjKvQwk
k4bkAWqYYj2C3EfNqjq4vGBjLTJwUtIqpYf/sUdKxLhKxWCFkCAxJtgnNCb0aji/nZ4EhoFHWtLU
JGA7KlShSCwRoiE9Db2WQbnWiSRhllsb66SixtIDg/AnpvcJCYSjwNxXHWzi4yfYm4yUQkUWaBAc
AoNQp9EqwV6H3zPGwENlNN9OOXLJ/5Meebqmpk8Ae73AkZiRqe6lA7g+o9M2PpcGuxI5r0Rk5NnF
bwJ4sGIB9xW/sbEYNxqcbwv7+wm9/hvEDcSSF/W9QpxIpsyk72nvMgWa+6ac75hTime1Zs8LsRgX
p8l/jMZ9DuYXb1hqNqDsmlIMEy5VfGRn8M4NhVD0r/uk73ZR2anbolYe0y6l+C1yvatZ5/FxEdrY
1Zukx3A+lJ1WR8bNY1P1UTVivoNTLjQrb+PeC4SNkavSt1GqgHMVTMZ9d3GFHYuC8zrIKG9PpgTn
3PyYIe3kMGq+RxSafcLrKNewixFWujI/ZYQghMIn6VmULS96Vr6UqQsXnGNlS72feeGchCoXgCDk
Xou/3uYt3m2Y52+vOcbSH69JkVwmwPTt2X8RWZI9gwTx/vln2g4yORwLL+8OcQBgM+Tv85rpyJ92
uU02XTL4D2QR4/z16/M4IrOBtIzSdBwe/FKTTFrmRw8nG0JTb+/rjJ9YRfIjQU++yCU0CczygfoB
39PystRvROIaUH0y9Ku0fVgQAVpD6oQG4Z7YnR+b2KqOgnY+0ZtX9D1VJGVOX5FUFAOQblGvwLFz
U55TQTTXNmqU+UhwtOeA02zq4nZuSVm0uOxz37+1TOubLEZcmo0WaMbhmbiYfQWZurGlLYVWM+Ul
BkYJR++zBS8O4gqb2dVyiPGPf1bof/bCkF+YXgJE43Pwz3NL572HXnOoBGqnxT0WRKzRiLXcjCF7
Kk0ButMRZ85r+DgP7m6mwIEGg948BF7yoyyUPDsN803t/FKZD9xgmcbBEqJFcpSdS7yiUd5G9kx9
9bHDZhBNVRvw3g3tzmDHUOahTPKL0WdPxUpgcu3lG1/JN8yXfNDYwax73fwyJ/dP4eDMzoFIjVgU
V74mtJUuYW8SBJ8lH0OKDxAwmydtN+MV5cmRcrbfLRbg89w59CBa/yGYv3FOvPRMeAfN1bo3GbBd
Y/jVeOE6btx655HYW89WNNJ3ty9mBmQLjGS3lK/waLjcNy6TPsXvrqwRgwZoS5yW6cQpCyJ38mZv
Ld++zdKV4Y2iA6MjPiJevtymqxB1dS0AnrrEAwHs3Mwnl0u7JoKPIdwyIu0GHTFe8Ix5zXjmFll8
LZk08TkjAU6NsLZ6NrAABBYxoXOsJuuAXT8hqalBOmgJ82DU62HV3AxN32JX0pQ7SfoW97XHH+Yw
UtnoTUmy+cWfJogQqolCZpmdT2agcegsBHem/Gk7y8lueFuKBk2jrew/RtLWex1fyMV64Vlbj6bz
VIP2gS8NpFvNejo0Q/o2dJJ4nPYJAQbN9YjkjbG7rymWbE4FY0JgGszXdmKHyDqMSCJKNbSGTJUJ
r9PfTG1/NSMPj8l/RmD4gxUPDySfdo+FYQoAaEYx1XefVu07URdkNyBlD93UsHCno2ycXy1mvT1y
fsIw/fbFhm44xsJDeUEMB+68v7lDhbvAN8UubB+pdhgPgKm4D6fJf8yVcw2A/084Hr4MpGPIiXyb
rBNgkL2/WG1kKsJ/EgvKdlbpk2UkrjgZFdaWbnONEs4r6QUEVVG6S0kb46ohaPjojjXfV/q7nqcR
r0g/mt8jiybgUXpBbdJQ60NOnRLt80QmGdOTeq5Ff4vnpb02ca+J42uW10G0Buw++AhU7YUrtj0Z
sYGnBJ3QYvXXoki3FHMDBimx14pY1j5IWFhLl8aK/G+pKKlyg3XeNkp1clzkBVU/vrD1dMgCpmpP
8GD2s1UT+dWTmB/l5PR31Ts/BbR4VTzwLBdnX3W/0QUmZyoAH9w4MJ7gML4bOWOp2X41uuRau3Zw
rVVj3nQWJIcRZDuGWDn18fTQ0oN1StwGaVYHjJMiuI1AQFAoqnyJxtWoLn1NdD5KzqQ4IYkPDrAY
lNOptr472w///Wy0zOTSjfHtf/+8M0R5LGVQnPIbW5b+0UosPisKfmIK6KFChPMiZpREypyPetxa
VXs7OYInk1OVBvG56Lv02AZMD6jQsajisw9Lyx6eEBT6WF/573Aewbio/JcOXDti5LdowEoRsJWG
j0sxi09mz8w9+/OZGIiQ97n8RvXPWYcAThlEzizlil7e2fZv7bmvdhX87LJsm3/s9d0pIAxMS2V3
UTXre8XpNmVl/5JNnnyz/eN/Uj7ozezZIevgv99CJrz/MC0BhXJ2t7ykpBPYjVtdvC0Y0+oq5+3/
/ZJr72603ns32ONz2Z2dxKpe3O0HBB31GbHPt4lQguhUcY9Nv746y3SklxCZmhVcB4PO2KHsvfvo
OCQNzPGhQoV5jatAnJVtvpZqdeQuLf0LBVlo8VevuAW9oFfPcq/EnxKqLQQf7My5mxWed/3fD/Oo
fCK3fURdXrZGeCbAKH3RnzHliZdKDfJuefIUtKVNL1Q3nTJZFW8N7nYVz87LPJnFG3Ekd6Em5zHw
i/Qu7fG9XfjGS3OwTl1vzC8uOSbPVfyhlnV+0QsRaKKc9YFgC+9m2DWWXswcevRfGreMGyb9+I/F
2+uLorwIwlnOalV0jtC/elil10fS9eOTu0mZPHQjUc90csoL1X41OReh35UfGMwu9Ri4R4XRIyzT
zPrKMIvvarqtcNV6CISpSkRfp+GuMv1cOP7v/4JCEOhtNl8axmqMqoQU0JOED3q/BEguSZavTm1q
5af/8jf++6HnIXr43y8tKIBdljUnCzDsZExBgBQKJXJQjm/BkiY3n/ZEFBe9Gw5C0yVlmeqANcJE
TCOnd7vtMjTRQ3uWoo/SoRmupeO2t//94MU81FW7/X2rs+U71v8RdibNbTNdlv4vvS5EYEwAi96I
MzhrtLxB2K9kzGNizF/fD+io+vrrjqjaIERasigSSNy895znoBH5z0O0yFNHXz+36IYP5cMijzJW
sjWCZiDsBZu+zJRIyZKMeLvuhGZp0yMtuWRJv/y59VFEjByf9AojkeOjGEcalccnUcg9lvRob1uN
E2gyNkhcWL4cEmiG+GlX0gcYYZCfNrMIcoNwYFzIWt7nHPkdvLEiGEO/vWsi/A2Dp96RFG0cvVEZ
x1T7YdaQEzb+MIZv3NgJhVNzd2fDho4lXVA7SKrqkzMf57As17pGc1afTH1VOWV2dS16Z4qZg8Hd
5jFJaJIuKHArb/W8PiGs779BBZ/dwhb3Slc/KnOuV7R0dHgq8wp5urcpJqXtTOfi4h96548jTsSZ
RiDm0KhT+8PIeh3Pao5dguTOgN08KVil/2sa4+QIONJmuDAzKgzN7VAm82HAQkDZELONIc5ycbEc
4Kcgt5sM+1rXpbc3l8yVAlvfyl2QgY/34XGIdCQ4PfmK0tYpPxaz8GCKM4p682AvHvAopEebJNjz
DEPJVY5fZZt1n38Xixz3gJoybvBp/s4Ehj6BrdpTg6JgTbjXsHp88gCo+6chTQQfoYXAHytRc2R2
1cq92UJbxJnE8Msqbgwa7U3JJUlFJJp1Nll4xLPynJKPtPGmeDrq+G5W5Dqtcaah/2E4ckTrGx4N
E9erSstpnZo6FuGsf0ZAHiMyc6JnFHOHaaG7ab4qzlWsGStopslRQ1Ux9i5hNO2uFhfRGu3972Gs
6mtCpmMOtgAJQHMb6YHc0lbp9LMTfyeV+hS1sPadE5Y7k9KPTpl7KwjoQJ7TL6BcVZ/UmFasZNMh
BUj/zgcVB5GpxVs8AcU+b4xgtCz9fW0XnXOMkkbBCQzTE9kdxLPM9mdWjzQIhTUydxKvrYiGt9ol
DUwo6srOtj6MpMUryC3VLp1hB1KgejEcxkZMFpJO699dsI3WOBRoXvLihzURMytlnR+cLn1PLAUC
YjZfWmNMLjknUQTv5bfK7VtKu/ZAAAR+qWzMPmxqrI02k4eDTG4VKZUfLeXlbERJxuyLEcLm8tBb
gqHU2O3tCcAisJXDqNgDIXdn1a7wyPTlgIlqNtcZ7Ptb1dj0hEfZ0rxt2l2PEvySI/K8YCLhtfT6
F1wgtcGGgNCFLcKScAyjLq7RJblExz0YN1nuRTBgPRylNLp2ypmd1zaZBAHO2LaKuchOjVb4uzZx
KZWK6WiDr9pwOTLUSrv5knnvmBfHc6k72iofkYkWGRm1XIXSj9+h1mpnCtHh1SKAaNXU92H2zA0N
I2oTETuYemaC/ybY1avHaW/kqme41v1ytM55sdOvsaf4dWhM14gublGLV85ECMk6EWOTIyBvF1bp
uVmQDvhQzePfxScDv9CjZX+mcfhK05VWYjhK1DhxdYU2SrCkpT+hAJt/CiQfpuXnm3bZSkw9MCxF
aRdwauYh39IThjmOh7jI9FupdV9Gjiyrjizj1CaAVBFpOS9mk51jnNcIs8A22FhX3SUhS/pTFoAN
KG8qjfONhsIGpT9GA8fo/ri1hRaLv/I862Vx7iFG7NvCeh5MbEeyLfELVUN4jEfrkAiSLbAh08gb
gJkIT4cOUzmU8aWPiVYkmzHB+l+hMXnCQmauHx9s6A3Plj7ig28KdQzFbO0wTxZUaaSfsWCHGIh8
tsBxr51iay6XxYE2qC7n02RTgaUiRDIh63+kyU0+YhPwWKF61sItFfAf00j8dZx64EqUi9eg88KD
EZN/iOMIyO04YoAg0DN6ipPPCMLFSxXRwKb4cw8u+5OVPlgGzAcOWgEsCzXgAu8aECVdPemz4WLp
A4Wc4xQ3HIQeuR5MOR3yGlTVFAOuMGgJPhb/OVbgaiXXAURv0sf9HkzxcpjMmf23X5Q0YXzK5MxI
mNO3mrOL7fEHGg7MYW3MGuI70JHiDi0zwR0BHGx/M4tJncblMHWeDDpanU4InYF9tDsH6dLSy6z0
IujdCbjEZ3J70NqHDShQXbQBeUs/ckBsZ9wlZVCi9XmSxM1wkcJaFW4zcJNFQeHg9tvlUqrLXC1l
9BjdgP34O8JG7L97H5mP3lsJ/GIxNb4DN3DOgyHkvVT7VlD9PZacKZaB03cNoZr5NZzD7uBYsK3K
uJ0u+piiJ2Yp2nWd5+00dK8LW3fc0g5jFBOSzNOTzbvvo/rUoAd4RgKurWq+axcRz/vUlqXYEY3x
lMcUH3JIu5M/iZG9WP5SsPCsMTSN7xQ0zTYn24DulIClM8xkqo/arg6ls8UA4j4PHguEypY9vZOw
2RTxWggz2Zm5WHcA4u0WEHkZUj9I3MUVqGfVJO1Jtna8tRb6xd9XPiXjz2lZAZHv3pRjUmPObHBA
R8SAdjpbP2nIg5sUk1vZ1tNaXy4ZAyPHPl8eWuDOd7OWgKCu/fDIFw2adWJWmjIFe4Gq2XBkT8VX
AfyXIdrNjqZgopvINCK1EwtXH+dzdmLsmR6ipvyobBqVRDhZQVoIAgMSxvFIru0LmXXh2s070t9V
8e7hlNvjFszZ+oPB8WaU83WoIqJkAGwI0nrGz5EopKtT0b8gSn0dYdS7Pq4516yNdep27jkc7TKI
dfOtTc1g1Cb9Y0RQte16+wUTbXu16VSbQoD5oip94qVNN5EX+bppqkXFi1ekQIFsFNHPQgGfdvyc
zGu94UrlgqUhmE6nx1cyPk3i9+IFUiJKrri+xM2gLL2JDFVfUx6nPDSQ+fzn08jjADM5FVihgm38
5GzSrC2CPh+yp9FyqvWsazs9EdZFdAzG2ClY+3TwrZshm+3M5uxMF20nm7Q+pQsYEAtCeHTbfm+7
LSUPbIt1ObQZDMEoO2toBFnO1spagLzV4B0x/RAbRR/7cx5I6/bEpvBLcffoSu/6DrNAK8CW4nwJ
T7PTN0dTtcPNS6vi4FHLEwQfDbfHoTGshRH+refqbhcuM2+KS9+YbnmowuMwSzhUDkobf66PieiO
VeqUxzbt/bsjxu3jZjAqoif+nqt9ZZOSGl9NjdPB6DKSyMhJgMtremu0wPYOemZ2sHzHWU8AoNA1
z9CJWtIG6tE5mj24ZzTCzUbhfYLrazAy9yXFn8IjAKmsfE4rpX3S/WRm4YhoJ0qVrsICM1XTpouT
qo0uj4OwjOhCCO9Mgmt7YOiqr6sa7jwNRKiZiUVoU2Gm2p0rj1oiC599A4me0aP1rVzVMDDEM502
hlprka9ttCHJni0bJDgUhjEU3A+hBXVMSXdm5dFMqZuMEjqzjSMZSTrzNe7VLU2nOY2rkCQkTWxd
Fu2neDmn8cACbgCBsRGUHW3UykAlExlhy0H0+SeLwsQtJ8mOtVs1W79WmLvRYbzOVA290zMinTy5
rcfe32O7uQtphMfeZAdoI70OJN7Tp2T5TdYiwmvc5mcJaO7oWH38kuA2XzVmEe+HYQBkg3hqh2QI
Za7u4mOn1bR1QQAhfbVgkAv7MkQ5AVyxP2/bUOY33xCXBwgqG4D5E3g7H5Me0VaV2O6uy5gJiFzC
WGvL96ZvxujgOLWHrmKoVkWXV0dEYtF68NUIxc+unuq+G7Y1ndOyMotLUTjDHdtTvVvQMEiHzHOY
OHdaPPLFUvQykpSwuKIbPzO8SaOW5wDxfO6s0JQ0Y2bvZeZNYIz+n3S22lMXNy6OC+ZWzHfVoQxR
mhWtEa+N2WtuttTdnY4/M2hFDOxijiw67xqBIWVxLUPHWxMdArCr9bynx0vvaWjTpszj9eMhBhtW
tDKmz9shrUCAlK2dko1hL7A18ZrOeI5pt5v+uhod+5gZboV/2kIKKzS006EFjNINLWDJIeiHpo8Q
KGOzTSdN3oYOopgV4fSoO//dAr1P7cQc3lAe6oRFUb+yzFacKNfEybGIyZ7i4kU01T4L/eSmSiN6
tcaYG5BMtZ2RIxmsDNUe9bhrtnHsMI/3xLrXzeQHKlLAFAg0L/Ok/UqF1DaF45S30Y13jwVV6+pt
ZoiRBsS9jiL9KFyVnbRYnJG6L/3U5a9MMJ043FPWmoEwRPWWfH3QlZr8MPqTfYGUZMMBJxK6cO3o
bJsJs32faTGq1K6Zb7bIrGvmfYaORvXSjgDNNbHPk/5iGAUdq47fgYGQoQu7F1oqlhXM8lgXqQAd
qfeYLO56PzAFXbpa7FoIUJfaxei7F78OMxZM5wehK+rgxLiO+R8HBuUH9rXh+u9GyyzblaJRgPvF
j3atly+aTb8Y9wZzSworj5sa6zTNZHCNlvo5K7AaDwxUb/q32tKjYxE6cSBySvVIioMZ5d8NXPnI
SdFJw+WUGyfPFs585V/NMEnPfqID4GDr25oDYAZb7aWPKgdhfLUe2boED26bsNzPRrVMCnFjb2Tj
dac6k+8xBshLuhyEFFdiNMqggSdiRePOcnPnygUwghhaGpn4+IqgkYKWYyO+pFmBW8jG+GX+3WPn
2OYl36npvToaot+4A/eYGg7n3Bnae2PRI4P5FDEHJfKzK6IbkKTkY2XRbz42rZlvTUQH2yIFnfWw
IpNeFZ971rW8/OVC9+gMtJUraSTe9V8Pi8YeiAro/L/ks0wf/F3NGBcnTx7uYrEq+65+M0y0t46m
zZseSAsfqC1XNrTgnelz85UZsmRiPaPzAEkbFEGK6zWp3/RIBVqcogrLXxbF6gWDf3J7HLKZgkBk
tXXEk6y9IQ56KvSb1rnxbz/FG47n79vM8CYOWkY6bjXRZrN38RjRP4JxBUUA2986LPFmCs1vNpU2
hHwuNQ130sKGIPxuxmoI2qbrfjCh5lr1frgS42mdh8WL79UEq8fsw9tSbcMMbn/oNe3e0Yf2npfr
yTWWfcqsf1a6xeflJ89ewZDflcNrlg37UmnA7BokAV7syKD3yCWqG2c+s+2KtpENHi4UfRggCseM
40I1tAhMbaN+OIToq64Jm+NVnvvQ0yZbHbMk/EOnCs2470NaY9FkMUZ/RmCMh3aoLy/aFDij3oBl
gV6raTmzIaph7UmzzZOtwfQoDPGrdBv17CTWBcyqfTVQ9ht2hpV/eZRjkLUMMsN06AQ/VPlMC9X9
LB2dZuqUj1trku5nT28I9qTzRj8Nm6r9AQZv2FSza70UQOkJJa6TIxQDMLDMPPsk/7S0uTm0mHjW
Jes7kQLzi4YPav34KkkZFD6+IpuWibs+buwOmXLqJOb9cbCTFsWgi4ppeaqfvPyyzGVb4TGkbLoj
xWLx3BVKvy3R7n0qAZpyB6dabmeAA4OOTmw5KB/AAL3obkVNcR9FoZOayfwfjl2FRAdLvodm4ITE
yH1KbRANYoz9QxErAycNO4JutJj/auO58qaToRB02ibl0NQf2JymR3upJhqCIjB8ZK8C4tEnDJIP
fMYaxQCIisTIu3M2U32PzOf3OSxfoqlQsFtQUrBCuN8NFpvbQCldR1+0HpP748DYFub+8oLc0vJv
+p/JxfKZaNFwdyw8iTEd+zuqZXaXS1WWTfBVKmMiui8t/snQwtJjl9m1wUywZl/7z1iJ+nXQ+g1q
OZLo89CHHibEFm/jzUF55uZDj6i5Wivd/54kKUCWG9Ufa8ISuf9jL38WHW9iPYF0qJaLpMqaO9ur
6PcwUI+1cKDQJ8id69TFG5F9BIC7kYGMOkFUCK5CV91mmjRMC9L1DPqMNgQY5XCeRuALuhn5Rz6A
GxxQDpI0HTunqUZ/nrnNjwx328qKv1vUzMeWCsGR7b3U8f8+6uChkhcfdUgJ59C3EW/VghslGy7d
+4VtGdmui+qU3lu4GSY9PTaTn6KmdxEaj6zSQ10cqTmOjIS2MGL9A5k3+m9DxQSBLM1tmSBxCam8
N7lWBUM+zj9sfYk6KHzGHRQXmabJZ6n0mXs/Oj1l+wjPMZYHWLBMfv+33gAKGSe/fXVQS0I2KY6m
UWgAxzekG49PxArawTxXxquLOWmTdtLYPh4OZglDrTVewHDBQ/SYpjvx5P1u6uGaWEP1Psq63UmN
GLiKhPjX2Jt/WdJwLjJziif8Z/almHE3lWhq9pVCsrfuqynfZLN+ZhaMM2TpizaVlPcFJMO+kec0
J5L3yRR5AJtoyQx2+Zao0/ZDwcdZaD1hFtMMWJBeaJF3zi89nX9TnzbP5MPGxIVeWe7qPQDPAilx
zRvossBoKql3hUlvnEYUjuWFpG5LNmTAkHEhznSeR+W9p5p1Jku0+EdCzYpscwsSSH+mbjeeEVMg
89dRXts+EwUXxsC9rRYZZONnv4yq3w0NRaNuMX3w2kydBtvFdLS8rYU7HQfy5HcWEjrksL25ra3m
N7YQnIFVdGDp8YKYMe86Uu7wotO3aTHxfjDERcBiYJGPZGoeabEUG4Ub9zbV3x4jsBWckPGDIgA2
tes29s6b+ICTquq3vVklZwBHydkLKyal/3ps9elLS9Ni/3jqX88/vqrijpmKBlbJL8JxC8zGwd2k
q8u/Dq4EtO2K8CvVom7/eD4Ww8SQwPjWzS7T9jNN6OOEevk4C2kewt42nmGQDm/9r9ZEIYiDAKdm
28033mmmdR6pVKxq7TUsQSb5nZ/8GMAjkZ1qZwdjgZC3ndxj+trrE6UFRBTnOSRNipvD/GNgEEqd
YQAfq/yXKkXKY1pflYWvItJ7+81MucEno9wLA/TXY7+KJN8+9JO7rZjbcrmhmpM+LcNHU6LR4X7M
eGKeG0vr7lm4M97hU/f/1DPZK2ZKN8EQVX5ESsHpIOBCDvTqHodRn+BsILDlDX+jLXDwq94/u8tB
G/RaX0/S/MN5ae+iyKz09d9/wSG9k6OOEfy/vhvclwIXoChDBlnfJld90fAwD49Hj0MTRsae22HN
naYyauxQaLlaMR2F0VZr28J1OeD8RT7QWgFt87vMQvv6eOpxyKvY4OIHt/P//IMbdm+GaK5tDXrb
6+L4rCkrgriSf3iqIcVIH+wN766i0DL/jOncfOJeovuvInFonKL4nNf5Mr+sbGEc3La+UazSGXZN
+1laA7tv8uffUcxwhml6/Za45bNqvW3V1/PPkWi1DVZtBtvw+g6w6bYzjt4XNVbco8PZ2j6q67Q8
opJeVUlkBV3eoHfscu0pn9vQwCnKkk6v6sv2YnZgZtntoxmZBBy5P3CsFuNdW0G3sdoPXdcPWgQ8
SxrVC0QWubJqHoEcZegNqIkRusIy9pS29i0jA7bRrT+T+KD1z9bUdNNd3uECpL5EmmynFoL5IQ0s
E+m0preBu7iPGWn56AjzZU1Fo+rSRmjjT7YVOpZ8h3aw3RPdRlk0ZeG6gIeGEVS1Wy39bTEJ3lvE
EBloPA+IVtaxC0lVpLjPfcpND80cw20MHTUwRdAs1VG35C0cOyRNMq5XFflXXccFUo3hQgxEEkxc
GXE4xFgzRLYIF2QnqvWLPY0uHbL37i7ChmH48oMlyE9aFNnG17x/yqX7afeI8hnxr3qjhdvBxnDT
EKmnxzF75DH6muh/O9SZBEsCGayAFLdD2VxwXME0pr0X+tfZ0kiuLjzvoBNqldggSxiA1kHuWDsP
psrKaxsQJdOJHuZwLTCvVandPDW16jCmuiY6wiLeKIetdY8czTckQEwMLyKlgOJO9isKadtE9GOR
QizWT3v+DJG/PZW6UZ/nGqlyZHfDvsOOnI/YQmlABpO0i7vqWC4S5rm1TStsscD7dnoYwuIk+/LU
RHJcEUuP6MWyoGAk3CPpv63n/rsNiXGgpgawW0W3XrP8k05qQ+31AFUGdvlJjVObaoaOpT49JaTv
wlxAdt5Xh9TQd9VEmoTtSW1bOQRNiWRqWPAxdTnQ6Fdd0fzUdQAS+UBwbmSS2BjaNd9Ba1MzLomb
1as4QsMqUElPwrJ/EoxM7JFMV1KlwIMNeShQcuyrBIfmYN1iZrdvXizwXcw9vTak6+RB7jSnC29o
hWl+L0RRFZJ5q0/c0dgEbfVs9A/NYF7pweQ7hpFPGkj+Q1glyWFotHXLnmbtkTOA0Qv8msqBgMyh
9xm3BUFJVrcZle3uyUeL4+8Q3/hzCOFy7OvkoHpYAbbHn9xhDwzKDo9ClBpP+SL7xivjEK2ER6RY
D6WbnUaIjG3U0S7FdNTMPbiXyJ0AtzJ+np/aampRT2TP0A2YXBXDFxi7n0A4ZhCKVretm+k61Zjk
MIjmC8fSQJm1nt3p07NjyIgZqdOonAPPyd4Q7NkbiGesRQOF6+h8s4namKbzJdBErH2hKGmmra0y
Y2sNsluGpOQfswl+MvvaxkpWbHVrCIOwQTRJhObCOwK3CIKQUZ+iiLOKt0xjdFxa0ScOVVqN1Teh
M/bWHc3+aqEjdW1oiaruvnGcO+81C2XlWzulwo+0wCzazgwqHYyYwZSYn5qLja4Szi1KjALTHAZs
Lba/E9flnY61nz6N0m059Xs3Hu41VGHK4nybtfgsAsP1s6vPDqlW/slg2//Tirtd2qXuxmDtBRXF
+WY339IbvsOMKaQ7440ZIjIx6rnZgRb4Fbvl78nJFxDIAkaCur6KUXOdq+VS8HTL2DjwZBG9DO0B
GPCH4rY8EDKx6d3Xmv7B1Uoh8EcmqAUo9lszruxTkoQIp9sJgAqxPNwAWKrMGrKNBe+rQactZhwR
+pATLV6RGTHaJBkMKynq3+TfXBJL1DfI6vSMUwBHdDUARbbZl1zAPoI5Il1co1kbrYsE2yFFVOuD
fhTXubRPtYEMnhnRzTPhlNu+Sg6dKZJF3r34lSk5gIKiNBjOPclOT1mK9FsfimdigvC8h/XPoUGH
MTeYQEM1NOvYNDeqLe0A+iGi5/RYgh5f1DyXyS1vft8lm1pEx6wx/mi0fjblWO+zMdeCdvbCQHDp
0dRRao2Bf6Sz01J2VCPC7x41MuD1PxrwR9Bf/rHpvARNuv7BmfTRJHAL0c5tPQEHxZaGy6U2luBZ
ecek0a4rExWfXaFI0xx4In3xBXMNVmGyKpsIM7Vhgtt9lzVA2bzoX7JG84MuvDYtTmt8IvUKVSkq
JIcJhp+BHJxG95o3EGnmaEQDx7qztW6a5N5Bjyki4w+tpMlAnnrPPFhSyw+YDHHxx+2JEHSfvPQq
2YQeYQ32cx+RAAFZ/axMrjWjndOzNml/pry71rjPdrVOfMQ8Gn/qsvyg84IuKiQ9sx/eylb9aJV5
sWK87Fh0ahv5MxXhQjq14N74bLIzSMZt8zl1oGl6ffzRzMINDIk3beR5jLVwbXMqRmVw7cTVHNx9
VTGI7/RyX7hcH263Z8K+ccfEOHJpvQD0YZeRkzU5zRgKIMQhnt+lM1GhKZIwLy3FAfw0kePjRaD+
D9ApwAUPk6DwJxIqIpwmndaUQU+k7bYoOZcy3KjTzD4jbIpLNootRoYvFem3bqivhP+ZZ09mQdNG
e0HM3Ie3yEOQ6eTIpZOfvp/wohJtnfJvL2MYlTStWNbRzJm0cJ8qLUm3kxXqF3N+m40ZcWl8clwd
cWLFGmxaWJRMG70I/HRNf8aHh3cdN/R+SsrfPhyfVOvdjdMVK1036TabVbfzTCqPRhv1VThH6Ms6
Z9Pjbj7bNfv3EhyUaE3kIkhGhqr4pkU4XIYObatNhgINrJW/2PERWa7hs96JW7a2yk3vAyawcDqp
7ndZEyJRCHsrC31X59HPUK+/SmdCzQQWgdY7XAgjvZRE9+0ZKDxl2k7Tehq8WpRvTPwXOyYtd1KL
36HUpV7120zrn8k0/FNPDsoaLDlbmrUjYub5PLYgYt28/oMj709qlXfcUDgRmAnsvYmKcOh8xvt+
UgfG1NYBNRMj5HOD/+Wp9iH8WC35AggRna3HrOK1nswPA7owVu6yXdNdzkPA22VWhVie1TPiWhzU
WbnPEsCk8eDd0xxRtF/5IJmAUWxMb0QE5qAgc+x+1dXToRjozroG+TAhheBzazM7MHR4ltM6S7GV
M7q6JwY4hJ726cpxomPXSvswasNOSHclWk+d2iJDXdX64urUdG/VNUYk+zWM2h0D+GYkjuatY+Vq
FwClKV45reWlQWavcii/YvC2458uMrqNaQN16FCRVCiFu4FQ09rErGJP8SmVFYcm2rnYYxV+rbNP
cfXUZQP5FrXYtk4BoFHTf3lRbVzrItSv4Ls7T4v2PgzJwCizLWoqSp9ZvccKwmhrZz+x/GgvtiE7
clHj5GkKxUfH2G6dhcYzDQSBGM3J9yhNnP0sPXAKROK4XCV7BrXQjWvIJKE1jdcCV2tRdFbAdvk/
4pHBkJ0tCJWu3IK1HA8NXtQ0ItVn1umCwZgjvtXQaIg4I0J1YmKKqL5g9bNeRVUfBxca1mStUfeY
FnLeybhOZZzuy8Q9sJfeVrnPcIVR5j7KSFGo1LPIQjbyNj3Hefs/5GctQX9VPkdVefj63//LWfLs
HJTWtrA90zcsa0nX+r9C2OwJvSGzZ86muP2iC8mQ20k6jLwRhpHZCObauYWlUd7aNsY0nVXRlWnB
H70Jx2sPTjHHXQ/Fmnb3Lmz955ot3BlZ9E9+Vuz6eW7PgE1/V6qUZ2OCjchtDigTfncyYW3tXAFC
mv4rEw8JuIndLIdD3Uzxy8RCgUW7P9m2Ru93PFlxQuXSQmNhUO5MNvbu8BX7UPOpqDVWyKiYtkzA
XUa2OlsP488Wvahu0fVyRXsfCIO4tkXxktA5fBJTUl9iWX7RkSPsajKCyGFk9t+/v+b/l07mWY7u
CsewMHQKhsj//v4Cu2H3NndMpSPufFlKIiq4ofDeO1vskZwM0k22TqFvSO6cnw2rQ5uRfDhGfObG
qW1lDReQ/uEJ84MBXIa1sDTpjRfangAT/UPhRMJNXf8PL5sT4N/OC/qGvqcLz3RdYem6SyPw3193
KwXworwHHvgY+Ui9yy441lHQ+bM4oTQrnllef2GGLfeKGvGvqgfiD4QzzSb7CP8fo3dnpJPYzltt
bkUwer4M2mnYoKfKXm0ze438udhGKJ8Zu/Vb7kM9is1Cf8akqT/3WNM0CUVPYTcnhwO2g954YCbz
90F3BlKZ0xE3tDShVzjx2umAmmK3AmdpE8hQVQASQi85IVkvjlGlpnWDD4RSz9r0YVPdut6QL7wB
NugxMiy0GlSZTGum+QY91lwvk2MCuXGFAtDB/Dkm3HQmLpQuTVjX4c3tJWAxKHi4t5ra8/h0Hbhy
DUZ6dovdcShhK2WJsYyoIYdWfs9ZDRNYmZkfRFgaYeYC5eX/MHFqmdourSx5VqKKd3Y8R6s4t7st
joAmcGqNFIHl8HgICP49RYm5/ddTBC3HW7p/79AmmOx1GY1AbnMkai0/9fj5x4+6sSCJgeQbO1Tx
VSyHpsTEbJr9SbU1JhKS4VcGoPG1N5cMaBmUsYqZ/zSj9G5YFp6apR3aRqP3Qn+LeBIDXLvJ/i0b
uhnMO4dcQs7onQhHkUgvj+ZdbVjzwRgQw0S0YjaTVuZsInrCVBKTvkiFu/hxEIZ4Q1Ft73B7pRv8
SBWsmMbd+1L7R6ZDgZMaVglZiFXweGhnyXVmoORJfQpUUTz3ndPs6TbTCdYuqiPZS1nmefARs8JA
+2FQzR7m2II5b9QpmQwEBUxyFnezrRGfeGRVAM4IT49D2eRgNlwJmNWOtVOhV1T1ekf2DZXivR1r
6y0BCelrqXpRZWkiiVTmOqIaNOLI/Rn55ojzDIiLFZEyZE4My7pmXImE7J2cnj1TWjwKM5+Fr+yb
WZ8zz/eunVnZNzlf3MzWtk7f+YE3IYkYW+K0HUtMNAUcKyBPB0593c6n28RZecJl3aLTdiIICJIU
ZIY4Yf+k3MQ+dewstWXci1ktDx5KUsoFekjqOGlReSESrWEA2n6DTSXi0i06XCX1ymxGI5gsHzes
OWvP9HsY7NLPXdFkTWm1EwhRNsZEADLXSbdcHeXGj0S+J4uw+hjqMnuKGNBZbVE/24ARIX0owiAW
FAIzMf/kYOHYjKBYyQRrYPuTkgYaWP/hGaA77MHEYAaJ+5ZH+B2qsnLXsVh2YUkOb1C6SPFUIVeu
O7WBiWH4iewIWUj4uK2HFTxFIcJAOQlmL/qSiIvR18wnpewlQn5VmWZD1IeoDp2XtgfTr9lc0L/b
a3MiL0koccNWaOHCxmfmszyXst6QwIZ5ppUemy02AWhYvabhc9Wso6v5F6LyMl5tHZ9QgfwTOtnE
OP5M2WOfQttBgJuXnygJnKMbjhG8phZLYyaLTWtj6pzZPYdLUKhV22yw9FJuEnLEdlNRIiHRjG/0
IPOPeAG++1VhQ0ccGUFBOZbOhFkaPXuBGAylqufHf/Adm3smr/WhgIO5HlluVnLWoJKOen1LLRXt
Mf0e3dyXVytpHcrtOnvrYy4RrQsqu8hPyCPT7SA9/aK5NGq81s8Dy0WHbFfj2cLHvrZRK1J3prB5
5iDz0vSzXxDUc9a7BDEY9GVQbGCoR41ihv3vh5OJHFD1lGofBCZMULYCb0bWBAHX6d/RKx9pGfp7
v/g/7J1Zd9xIcoX/ypx5RxtI7D6eOcdVqL24FSlSrBcciqKw7zt+vb8stW2RLUv2u+d095CsBYlE
ZkRkRNx7R3sTqe23Puyzuygdq+tcU+1Fq+vdNT2Yxmpq9ehoDsm07UX/XPTkbvoBuPNoj14GtHTy
reapyT9HBk3Hgc4pqR7SgggLDs+0v27NTtaHlGID4KS/cSx374faVYQIzI3vG8puyp0aSZRwofo6
XbXwfl0TDVJTnDk3aUOugOCr+3VWdHJCZbEVfXtcXu5RwbC+lrAjHeMB3qs2CIZ9Lf9jkANcdr0w
V/Cx4EHtSttSLsweZvjFtzZHJtSNCHZ1H3KpVMCSBLnnLkLhw1NIeHxR+i0kQfmBbFO1yUx/XgYT
/VZUKegVz7Irg1l4ygYfSlbfH/eUmsV3Idh/eR3/NXgr/tQ9bv75b/z+WpRTHZH6/PDrPx+KjH/+
TX7mv97z/hP/vIpe66IpvrW/fNfmrbh+yd6aj296981c/c/ReS/ty7tfwA9G7XRHynQ6vTVd2l5G
wX3Id/5vX/zb2+VbHqby7R9/fy26HL6k01vArvpR0FuGPf+zAPiGIeRvzdv08SPfNcAV8YdmOq7u
OqTXVZIWP4iAiz/A7KPAjcgp+rqWLV/6UwTccP+wgVy4NmEjnfSq1E2mjbEN//F3XtJd/mfbmqY5
Gi//X0TAhfkuxiP2N4huNI2DvNB1G53U9zFeX9sF3pZ8W1jAtYnAgS3Ag6Ve5N7OBvInsE/51mMy
HDv9NoCAxfVvhUkRHVfngu2N7mIqtga1uXxby8QSR6JafYym19auFz9M7E90t/9yTHk/VOuDyG8A
p1UIJR4Zuf7c0NM8n3uTYoaU9wW2W0S/uZwwf3pBA+YFyzVMV6hy7n44F6WTn5UTnON08VPkGGr6
aJXLzylYulkc86Oabfsa8jyIyvLXurwbCW8SxNTwACnHzLupes1ghOBMOjcagIRjRsJakbSe1eJx
iJ6GQYE65+hHQOf4klw8irZeMvdKFdJ/8DgpoNrDJzs6ZsMrGViqMq9D/WoFd+C9PD+aPVfA4Boe
B3pOOVYt5bd05SN6xHN2rNKniGqa0yGaBM5nfB2h5VcOUNfDAuKF91W7BnQ3W6/9CKGJeBXdo2PS
QCpeiViG8RFVVfndnKRpVk44Og/r1n9ldMn4GsAzXL/WOGD6FSgikz65Yg5S/THrjnpyRDUUToBg
2YfhquxftTFe0Ka0SOH7ijTQ5mi3QYeWFo+W8yiiOzAHYNFiL4leleDY8TfqLcPRVq/9b2b7WFi3
ynzkxVRSOAyAq8rHsBshszv4tLfE0auDcC9/tC1lYUYrNYMWtVqyLg3kJ6fhMQBQGgTHnIehA8Fx
LJZ1QFx0rB1Q4RDQacqjgn5AtibmwVGTnHO+aG28ke/MRoXjZrvA+vqHeHodQFSxN+Q89gCmwi1X
lOkwt36sKXzyCcN/RAhHYWZ0deK4gCqrkaBRMx1GI4Kc03qctFt4+vvymCZQEFBVpMTJ3eSEpFq2
5X7ljOmMo0ReZoA4RPNlAyzcChkUxBT6bf6t1EfHjakfHer21Qzv5A6U41etLyR4I3a0Qi8Ow+SC
lfbYjnR+EYdo8R2XNy3AO6w/U3+lZCm3f8lbijuefd29yktzUKBP75GGdrr12dfG7YDQklLxzHyK
T0dGzz2wMlk4sPeo1itGIkopyZAbJQ/NnxP/wBGiopkZa8GXx82DVJuDZas+8tT4iwD/3xzyiMSC
JZa/thji/Qn2u3VzNF1oqmYLC+q/9ztYVyInpVmOXnmkMCKwPxMwy6MvzkpErr5lCNBWcfCL4mML
/YGGkjU4xkWVnSvWr6h9iE8zjycRA2sy86PvnJP0bCBV9uuBSiv7LgODaXNN1TJcTViq+zEDE1Lr
6amXwR1G5aBozvwztidp2lryb/3ZIEX06yta2s8sv+s4hkGcRt7H+WBO27aKgBdRCnRUpHTpqYAm
C1bRZTtsfBiuzTjbuoI5gZ0czTq8QAarDqzXzqk1T2CmgbVdZgIOStjHqKoh88CJH76QM0XCmto5
8t/yU/wWNYc02NqkgC/vjjgykWV2+xOdz14L7+Qgj/goO+kgEuR3Vw1RHO1XNgQgxUB/L9nNGIRF
3pwjIF+w6S+b9H6GLjYVx4J0u10ifMHXz+eRpkdZsTS93D+17VmDip6P8YbUP0OjJYelqNynowLP
4wYtY4GMyzITGfxy9KgGaGP07SJxIOELXuQtyfkI9FMbMMCcnrD4nuvY2qlOX0iULXqHTAyDhsXV
ZGnQNghPJmRCvDSpZ3rlliy1uQh3PoJYHPjpxj7xhOXs1vPleTOVMbflyBx5lwLLOYJRln6OF0JI
LdTuLP8gh8X8o0KyyCpS8CderhVuHKUlFYayM8+OhyMnzCnPBfTacjwq1Cly2IQia78Odj1HdTP8
CuYMDRpGmFKa48YYl5bYlFmpXY3ImU40E276+fKoc+PEU5T1X2YDGtcy8OQm4LRIiNsuGB6TWnEv
vAudrph0YAeG5fuOKxyTRjATdcR6ZcOPGfXZMkiYBVSSqWpc7irkFN0FmSdnFFegkNjl3uS867pG
exNyDRsddK4cO4O5LFAqMCkIxQTSE/l7BkCzUdgxDEj+Xf4+Vmgng3fLp3M5Og9hvzSVF7egS2l+
9cs97Av5V7pRVzxn+dRqGLWY+wqBAhnxKOpazp+8E563vI5cggPgJU/+IN89s1hCl/tincolgNw9
rMed9F084RpDyE9MIk+Njr1FwUQDWdLoAZUvaFAnFGc5NzJ8SfApKrsNQieIiRFiGU88hNE6W3Cb
zhaJjbNcHBnt7i1DSjTd8+Gnprd4oUtnvq2v/fiM6+urTVludLrjsp73GO4iuBpZI/KLLyaOh/pk
NGc54J6WLVNScqq0I9sn22H1pefZyCBlNxYUEUngYQHbkxwhg+WUs+ihhuNNgrHyFznswD3lQkhc
Jp373/eL6sAhA2tsvpTGS660lD0svwWU96qAo0iRfH0hiGv9BDUzdVYKS+B6MLzyXWUWITPJ7Ec8
VmbVKSExZUfJlVNDHMNg01qX5qiGLZO7VgY+wONAz4B9TfRRBeuB/lm2heKcAzBuNUZF3lVeZx5H
No+9rmIpeC4KOgKpc8NIEvC6MD3pwLYZgPzOUnIr831GdPYFcRpP3ozwhjAxdMSfIeQ8ulQSClII
fLl/Nl9vIlQanZkcdoa8iVRulGEj3U2i+ZddIO+lY6nKl2lMXMhHyWfoZqJBajFYxN7S7gnWHlOu
aNjB6QRHC5ymGGfslR8ALVsn9ITLyZSjZfjyhVq9csQ3VUkvL0i/xjLSScqyoObsnlGF6GR0FQLY
9VG6O2mhWFyNcioUggpZ/I7PcioVcXYRk8IHdbyFhiBP7p2OIhRGw+mROGCY0kvltkoWCDQ7s+u7
tILBhSbnXj4aLJHABAflvbxV+bzYFajVXPaO9LTZZQnJZ15D3yYNKuNqaLqwwUirayvpkJ1rFvR0
0BEln6OOm4YhCZ7GDauAm4NXeeGgu+K4L7FyG+k0hkCsKQclP9gNm5Q9Iq8eQzvPeWgRGg+mshqE
Jj2Dy43IuZYOzAhoaDHJd6a6J29yxiFW8JwxtakDXlJ24OMv5BqT/kMQGfKStIqzdWv4SNGzSu15
bQWo8sxXQfMZ4PDSKdS1XMdy7cop4hHI0UxcSBpBF7MuZ560E2v0JG2kwzwXeN0K2OFl/yS6x8zA
7Yr70U+Xx8FESYeAl6iN73ZYuq7vTqMjXJVO2aRrW/qZi33lb9JVjtSdpFeX3iisz+w76a8xZnxU
QT9rMJl0TbpOv8y8kD3BVsb4TQ24JYw9sy+/mheC8cx/WZc2G0JuCvn30uS1+jyxywOdIQY6bHmo
uhCbzkOyfGT5mFyogMCPLamc5ZVlmEDxGfgWJgUXLW9E2rWko76PHZM+nIvJp8MDAzS9kIbj1xHR
z457jkWcKBzVVA39clT+4bg3BiUStkYAY6rfLgwTA4xLkIEI90hf1aKhYMV+ltMpwzS5pnC28kfm
jzvOOAlPwf1sHKX7kvv5srenVDpn9td3d+pqfBPPS34cDrWz3LjSdtCQ5pqHTIF9eDw5A4Agbhaz
JlehNPdVVq+kvzXpg5OeNsVm1NjFIT+bBLLjSc6K/GPF9mIVBS1LlUlC1eB7IuhdHuhveZfdFlHe
Nv/4u679NVp1LEtDRN3W6MdR5bn5h4kSocgNNYDIPgvhWuL+cXCsHel0KYxs+voZlRj8ljkfMb74
QelFpR2ycNly/cufAY1d/r9kgrG2biTgonMoaON52JDS6MkQg3m1SWWxaH79tDXrJ6d77sKxLSpz
tusYH073oh9J/lnA3+XC4mkzVMhycgfFm0vcxlMPofZjRgk45F0q0uTY5wn7K8MWQjvp9XkbkUr5
VbHpQyFA4Y1EhtLf2TVBCPZbBjScHbiMmLoFhw+5Q8wG6C3GZQ7u8wZsdg9v83yWbx+ss3zOA6zu
cvHJf6XFlPEfFyIr6NkTYTg7jQhCBj7yFekhWV/SaA+MQsYZmEbZMyn/JP3MxQZjPNPkAQ6pkYwi
35DjBQsbIkn2ngwCYcRZ5z72zTrJWPRy17xNBpNEM6w6fiK84YAAPzC/SncjfaP0oZeZ+r45ZZgi
YLVTFEzk9wBHt64FvHfYLOkw5cKVTrLNMk9GFNKPSAcg/QYpKYpXX2mfwBWdMUTy2ICTiJhzGa+3
3J/cg0pMMMy/8OeAQV5YnJN714dL5yS/GfsiAxNfPUoLj6WRZtsGJc54NHkISBaZfSv3CWwR+EBp
f0vcDy8T7NBJusj0o7TifBy040pVT3gleY8ms88fleheemL5LOHK3cq7kp6Ty2M45eOXtpKP/HrZ
/mzRqsD6WbMCjhr3QymZRi86BTtSUpgcbBH/SA8nPQZXlZHvry/3swM0LXeWaTgG9WBO0u+3OsKJ
gdNH368n11lA/oUVz1KTj4BjjYwhW2jYddpsq2aPkGtRY7uZeqe4IZAipJFHPWaZJznh/r8xd78e
5M/mxFYtE6pwmwL7xzJ16Hc6rRg6LI40jROnt8FaBj8yguDxMy+Xy/1/Hvx3eXCSK/9zHvzf0/Qt
ewnyt3d5cD7yPQ+umX+oJMFtF0vrOOC5//634a1p6T75A84GS65oegwMDcf7X0lwk89IN+M4Gt2y
piNz0/+ZBLf/ELZpO7Zu6qbG583/UxJc7pr/Tr+waFTEkKEIZVw219EZw48ObbZJ9Oot6PyOcrvr
o9iLWyNMVOgRBKtATRZqtsZLwelewY0/b+LUMRazJKUJNMTaM31dxaKhMpdaV3rlR1sDyZ2jpmgV
nZ+lWF1+tSM/2XT18PUCS5jhHfLawWo57Oq7H6b+J5nyy7b8cEM2PQMEMqZp0cn9YdvaQ5OAt4Ev
IC/tF2U2/AP1Zf9glq7nuN1nR7Az58lOwLYrqNbAHHKkzxp3MsNQ29txDyl0BCiKMhbtJtBDFNMN
rCyA33NkL1JIrUvNjLx27m0sZgjHbVA7R8tQnaPMeG+rEKUnNMiGqywqSLWKbBP2+Xz769u05W28
v01dULZQhaBIIksp758byKXWQOkOclkJKqzKSqlBzmVfayClG7S00YOENLmmcnCIMt3YmBUEaBeI
UOfb9Q0Zt6OOsvdVO1JJK93pOjLU8D7oMqRS5hunFNq2y5TxNrazGm0LyWUUjnlGRx48Fqbvu8uq
qnedQxZUpXr4pTQ3ubGzhB/c9JmpbOnZMw/uhEFEDuit7APtuaXJxdPLHp5FOAtMK8+vqS3TgbOk
glnAD6PAsQcP+qoXbX+AbORQDnUCIwNKzkZnWIcRKD4JauQ8mh5AJLwI6ILLX8d8goPVT83rMMod
GOYy2eTcIRZZKrtEt566SC1Jyra+vmM7XlPVnpcKWBhCVQPep6T/8z+R1mx+/aDEexMtN5guLMPE
YQnbclX9w4MC31k2pQUj9qi3GadCeKbSMuXyUc/hWqFdFPgl8Z+4qi366BCTQAtNMUjC0WqyDafx
JZuoALNuJVdYF6ydflJPKh3zV31jXSkx3vsCLI0UxV0GaRHtctFFiM5BQ+BEjXawEx2pMyQuvd/c
2vtg+HJrrGsDXA1eUrcuzV8/BMPlUA5zDwncMlV1KkSIplbEvtn1ENmgziUPJQ0K9mY0bHhIYANz
vCAj6aqFOrLBDV0WJQQ2kOpHqA4VbuGNgs1CV9bnC++qOpg6jbV0A7vK9JtYQvvJ0G1BR5pQeTQW
WeD326dXi7SqACEvCXxg6h8t+ALi9HEoChSrBudQQmOPdDrnCmcqg4OJUh+QmuR3Sfr3iejLDHLo
Mg2X3k9NN+0P1rcZh7HtIGYm6VW5mxZcLQXFFMz0YHyK24Csu9QJC+VPsHxVmyYvn8KIrhzCxXvX
RLWsd/d0Err7y0+jGfrffwosG7Hznq57kMQ12bYIniWL59M1w7zJKAf/7lZ+NqOGRb1WNS3X1fUP
Z4omt+wJmqFk2SnlRPt+0h9a/dSkkba//NLJTX35aaY3bUshfdpGco38938AbdARFLskYqLI+Q5h
S2uk/Ib6kBs0qOVN8hs7+rOFwI7H72m2wbgvJ+Mf13AHonRKyNUAIyWFARo6M7XE6+MxWQXwQnlp
EH+F5ASkua8YG8sgu5T8xmdp0gZ8MOZEB0IactaA8dGYj7PaWalOtmREC309V8Gr6SSaJ3IOMdh5
9egGiOc1kaCNuYpu7RDQ2a/3svZXM2WoqgnoDv0UlxTAxw0BNXAHfz0U9GlqHkKthVm9SYsrGGKo
Dak+Ys/NFwuIyGZyleAQQTHT68OdUeVI6EYlB4JwvLJMn86pAELwCydo5nbJ1W/G+depMlSbYNe0
aQo0LVsuwx+eV67DJifKMV2GSscKVyDkqTWka0Uj10hXHSsb1mej7YwjBC51oYX7X4/gMhPvHxbr
hEubpqESon006LaiJXkl4OeY661mBJyFABGGhvqYSDQnwkwkbauhQp0KRUMrpLsRTm1oezpOAPQ4
2U2SrxMHgQlfsu/BDcee10W4on2/WLlYWZmFI7fYWie1QS/asME1ChM+MtNcQzpWfLZ7i8P0VI5I
rAb6JyTybGQRiycBswgF0Bl2mJpyfTQ2yepihkerbQ6/ngbx1wdhE3w4qtDwcLDafTBdCFVCbeYj
sOzEe3iBUABS3UGlo5jCtW63NLCH/c7s0n3XN+DDLPXhQpCsUQie0zrd2z0QRAG6YX1hMVNpL0+i
0d5RElOXURS6v3HE7+uM0tTaJGzwwtAxuPR9fBjvPKlGiI7rnwFTW6nRxhpEcKx1oJxO7H4eWgtK
Urg20rr/9uvJsv+yv7k2l1Qd7Lyhf+w0sTLfiGPkqpdA19yNHkt621mH66fRu+yBIbOZQA/+bk//
5JY1Ag/L1TQWqmp+uOXW1+CAyAN5WUVfNi95B3YDmTbQY24kWa9q9VjnmWQ6dVdpp0/Q51gxRNF0
CdRSijxrsn2C9AR4bH0rzyP3zaFHWfI33lj81XfYGluafhNOIARLH3xHmzdBO5bMz4XRYaDgHkAc
WInO+hTrYQbkMzzBm9HQwkEf6KCrzbIGodH1VTxBu4AMj8jMdp1G85cS6XLIdOvspktQ3GiQOoQm
YJyRTUt/M78/eaqAsQ3AHpbt/NUUVQDXrVymb/VMTddB1NMDFKVXTVuZHhCecHuh0fz1SvrQtMQy
tlSifZeYC3Mt+PG9/UNQZY5npnABCg5jrT13VUf7sBjv3BA4iwNeKrMLjW4kZ4kQW+IZUbb3HdjY
dARvyHqlt60a309N8IUGTNJebejNmf9ZT8igtJWykeT4NeR7i8QPVRBv5m/2ocWi/7gdaEeg0k/Q
aNJ/pdpy3f5gw2MeT+vWoUO5mLhxcoy7ekzKjRMp626O8fdO6IO1RvBEj2hfJi880ctygj1ohB42
mCvhtcZK1TNUOhFt8ywFFNCMCAk8cyHSYhMtzCGI/VBDwCLK09uyRZUHWZfKG5w+X2tBfTfPHGPN
3l3rheYCEaQ2rOXpujGUN7MER6tFK8VSpKRVckjclhqf6ZwaA7SBQzKvdszey3dFrOzhBDV3jU8d
sZ0EIJ/UbyG+eqyVbFXlSCwis4PQldqEGxzHAmD3dUbP00HrPveWz4gLQ6yi3qVTtZz1ZUV38WC0
M2SZJVwLAzA9A3L2MnxrQBgXDR0uOTG3Rw66WrVK981ChW1jx/kNaCujQeDJdZXDUCrHvPrk0Mt7
f8dRrlwVQ5mv2PWQ6zTwZTqB5qnjnO10ITlfOZkjDvUSwCu0INywvJ6c0171ye0ZA2nSXEF6YrA+
i4h8btOy+gC9Zlqc71IuWycBrL6zdjsqRnmfL9OrQdfjOyhSbJJfegOZYfOkq32w7KC5WCW1sg7H
bN0VoBFiwOpgBArImikuKtBrbRqt3IN8G5dxd9dYQ0dvDjTFKR3dG5A4YjEIFch43KMoWZYdLpD+
UbvtV4o7AvmdvkBRjUBq1vmeAkKCR4uVtV/qSV/VYypWY2Lm3tTPe5ReqRqMpr6GL1CyYQv65ccU
6r6gl3xDNPpMsOitplx5TYbx6LfFeBNo6XSFhNyyrqYvTQ7rmkJ7dZimNv0aiN4jjwhuFAAbdDoe
dKAlIokvrU/ghrKZ75VZtxqFH+6aMbrpgKAsHDiSPGJCki2ENfQG0WFddjs09yBaka1nyN8cIgro
S7tGxRJQb6O4XzuryiRKO1voNNkhRUWhMHbyctkJem61fecn1BNc/c1NHXL0LmDjBAaVg9OibEnz
8F1R99pVAMaFDOZ4RzkbOoC++hKCdzBpdtvP6ptFtteLhMS2oMOxDkaWeJaClw1oqKg7X0qauwDQ
WQWDaSKR7Y3ATil2oc9mztC9wV8vD6vN1oyiZWD0lNzoxfCyvHwNYubeZScvBF3Jy5xqxSKGknyt
Mdv7yAQr0AF0Mjq+JkoRXIVKb6AMlr9mU7V1A3LfpZaJjdl1+1Kwy0ngIscyIw2vpP288dvZWFaU
1pdVnRirtoV4LuruBoQBmwZ74k5atupWcAeILVWGTTVr86a0k/sOnio0ijLdkwBRKdSclAC5xmxX
I+LqTQLVAcitC0+F4NaDvzJaBYObL/oOQsYGlolZG75mNq2O8AhDVrnSOPxDjmqv+oSVNgqUmTsf
qI1V1B5xXrbH2EMEopqQTcQlheoBvcMaBfja0hBFdtV7HWZsAhQI02fwo+gapNpGyYaH0Hj1W7da
1NZXcoXUOh31ocIiAUVyUC3MEkhiE/i+wPMg182T8YsacLIeb2i+VnfO/Kxqo7XW4/yLxa2J0ghW
YOVoI6d7JK79aekYDQX73noIc0TFkxgd5AjwJIiCZOVPO0Dv/jFWINQklYNWkT6tBxXCSgCx5Soy
KnBxUsTJ19qvLhmIMoMyvskduFqA07nJHu6xB1HskHh/znTIPfPeLlhmCm0iKJzWCthxFzKEyEjp
ebQb9BSgQ48A9MOWkD76so0mLPXPtc4PCgs3c/sjuK5oWxTtaystRcH2nIN2l4yUKJQRGg+iEHMV
TeXLVMY9nBMD6LqWcl1D+2M4zOcw/BaCuVkmSTQt4fhDASfro9upUW4RwnAWkN5QmXZhbUM7/tmh
f90pSuPWKrsKzVYciHDVCYp0AbZzjvcc7kcqpXGHX4hODVxXfu64K6s2P7fxZN/wfLGDYLPGkLSk
bSafIWjW1vHwnLaNdVemReqB+nNRGjIW9UinYEcdyIMv7WkWkw3MEkUlo0eH2YRkJ01PihX6mzgk
3zIryT0Aq37pqOk5i1CAcEhnVuFN+EA0+oYsdXM3Nuax9estmEdtbfeVWMEZmy6KemY5pQhgBVmR
LVEWp3FSFtSiEfmjFFFF+O8DQfWQpg+nRTeuMdKn3rzT3ZEGfdoGjRQMbWg3u7pAdaAraSFxUaKP
EofIzUzuxyK1ljYszxCyJGKVdcFrqNfDQumzblPYZ0grYeVrerKEx6yjWxaIVr1vCtOH9+JGNfMb
+C2RrenSr4Zb6nfk90gqwq4zTdEL/JTUDjupJwfe2URe5hnuj0Wli2jnat0RJcF6rZvBNa5yV1Py
K1sjWJpD8DnUoPZPC9j+cyO8oeUPLOdgHl3beeG4gnpHl9Qeojr7FIDgsTHVa8wUSEBJHCMYV03b
gibqY5kpTyHYTA7bu5KcOG+z17qrey0shdtklMA48EC1AVtKMiierkMmUkbEvEVvbPMSyg8yhlca
UGbg7MhfJIp1TGCg2Wg1OdS5sCGmVF9p5rHpSgfEBRPFIgNgSyt7/ASsXlnSoxMtsRXwbak3QnPH
VUidNUS3E4aFl9yY+l1bKN0yrSBPgoavLtH7Ql47aZph5WuI6oL6Re9jjmJPqPZas8fmJgAYxDKf
xAZ1pH5F1+rr1NXIro+uoGnNtreCVDEbWXwysx5KbrYSYvKFu7DlGlUnsS264kUo39K2d5ZZ0+CY
pl5fQT3reGOdNuR+abJU46tZQ2gNgpqlMc5QXclRpp2Z3SlduIJbpoyE/ozHSyGPiQkjqt4bbGro
BspxAaGg1xZwPXY5nyXTtyr1YR8Azl9z+rAPD0Oc5V/qvrjPOc0sVKdzKHDYZJkr6EuCfVGmn3Nd
u08SmGaKAhIqKB5RXdC3dW/tTBG/RYbYUtt+CZpPo2oG6xDl13LCvE0O6iEupChpAEsvVnshED+P
fK8NaxMfkJleRZp4FQaYeTU5WCqSJn1cYO7GpRnY/klT4aczaKeYrHZbjazgKXfDWyQCHvKY9V9p
OcwXJt2OSD4Cjx5v0IdEBEIT01bURk3UG7y2uqUho5Jtg6C6yVMaxGHIOBKnneMhQxWmKa9gNn3u
a9QJ3AA+ubrqvL4gNq1NuEl7nmnTDmsIt4k7W+To56fOmLYwy6gLbWy/dcYMxWdoE6IqB3PQw8Xw
AhF8soEINVmNyNjgxqxVpw9oHih0haAxPJY29Cl0n5pwpdaduqWtDUYiFSweCM0FAiuoadjqA3g7
ml9G/VDqVuBNKoKskOvb6XPmhkRXOXgjZYiv9FFsMtXuruzGfzbllkiFdo0xzTdJpMyL0gwE56L2
tof7eNXU1il3A4eGnuKTEYlqlxN3CKHeDvHsgNd0vFri99VyJk5aVDWB9lBGW4yssioSHWyyIFUx
RergTcVthsLALga+7s2G6e8B0SouwNWYvsRs0tt7ZaRJN1KaLWTPML8bsbvSY+U5SUb1ptC2Vpep
RJkzRBe15aMwjJUjC7mM1ewbAhJLqBPYHTABQgvVpL0Xmv1Ea4WNtkiTbwpg4XCukFSGgksJVsiR
rQf+HVWa+2xlfhgM48t4YYspF9CcQXciVbAqZ9nIzgoTM6817bcACns1fqOf0FCb6zyR3JDEg6Iz
NmkNkFKox0QbtpxKbg0HjfXqwYyDcCHbRtImgs+GRvgYaGamncmJyQjthQaXbpE86nAgTgmxT5/v
hCCdA/ssEbyunCb0E3SLaoZa0+lklfMSFuXrEgmzjZv3lMyTZEcz9h2RTnRXEVd1ag4Bt98+cShJ
oClZKxylFmnQEXAMPvxA7nzoUVDO3ZjzmgvKYjTBtoW0bMQgP5NusteJjjgXUcxgQqCV6is9pSNe
p7PhocmHA/oCrCofOcPJn/WFHGkBg/7OZU/3IvSGDrk8x/QZr188RbW/tiZxCoE15FBu5EgpGgI2
NaprRat+DQv9rmg0aD0ckJgw0wXbXNM8um06fPQzxVZjmXTwWfRm+GnoPehyEE0PSkS6K7RuFONN
TcwvqjrWtKX6kipNh7BIGWktzK84+eQLp4IpF3DXXWZGx1iNkEKHFmvR5E9p4n9iZ6QLmESfI9v5
YnSmlwjx2WBmMyKxEE1FJLziT1bgX0NjBlgkum0I/cl/F9swN4aNNaGS9MTZcqqrczdPz1FZ3rWt
BXC0rj2nNSrgjkELQhBnmmTZYo7mx9Q1nrJEXFWQ1y1yAbDGqADTGPrerivtavJhRkITBcA3B+Cy
S5aZypk416R2rriJIhvnl6LJY5VRvZmhkISkFPKdTHQLAgV1rwi0hRWN7rFOeQRYA2FOhObwruvV
Bx+6oAKy3SUNK4AWRfgtj/zJQ5nxcRJuv3BQGQUCcColPFMDIOyE5THjdLfH564N0YhrkYOLtZQA
SC9Bn1WgU9nDgu6W6UvVKM9oqcWrrDXeoLyEk5W1g53zC+MpccNXG0U6D399PdkVgW+XUiUNOHr4
knAO5Gk6QrffwTu6mtxok+kg7kWz5Qh+ryfxroOKcWmFaJF2kDQs7SAa0chEojCfCXSyRt2FUXSa
mvYl6q9w3VY/oCnq+wGas7RUxbQMJnFcLcPC3ee1Qo9i7s1KeFaUrNqGAmH1HlAlB762o/BT7wrD
OiHqxjGOUL/cuobtrDh1MnnJsLWDgx82FOWCcE0TFfIZwPCgnYY2OSGhFAj7fqKmDI0O1YfJRhgL
7mR0UxCTzaaEzmdQ90+GQWN5VqU0x5GKWVk+BOBmOl85Heinakpg2hG6yknJnPl+ut+QdZ9iWqGQ
7GLj+f1dYolhKxKkggf44wj8ZnyRQzv1ZHKmTXOEqdAEwdMr/a3Rb0MTLYIxi1CoATJq0IaDuPOi
6VdgDl2OwI5YKqLfNb2xV0gvUy9GdVG0b2jkAruBR6Ub4Juqw6d6hMqQiB9pXIf/uIafe2Zqv8Ge
u1JOM1ldtEgEICOyGp1jQuWiR/DQQXjSunSiOajkLtCXuUtgrA4LlHGrtthBMe4lJlpwhqWlB5VG
Rqj5WEZKToejEuv0Uc/FtxT6rn2Ism3gcFyYmtBejaHxbMRUgWeNeU79x4oUPBo+eJohod0rTK8M
jYViBSBvieG2rUqTV9fDhebkrb0HGra2M/joUNq5SrrmdRz0ZVzGFqcIbWDehQW7d0Pf7ojMs62B
9p4A6yniKUoGdaOUse51A1Th1lenrlKgVaioNFBxcdqI212dKetJsdGIK6vPyli7Htq1pQeE7uRU
hvNQgSn3aSykeeDLhKonHJjo9fpQR6yaJvfc3sa50YyLVaGXKlF2CImOB3jtrsIsI58hcXsmWZYB
wks97o/oQa4h4jg1uepVWPZ9CskFaxMv4NZf3YBkX2f7Z10PN30qGs671te8kfpLObfVxYAGYwD2
oxMtVUMasxFHldmJumrG7qz4HYZI203WtJlHBTPgQ6LTXnVFunF6G3VNskrIKy+jMnks8+oANQhP
B84kRQ+fHI3KZGhWx+FMQZnjr5kXmxBFAlReQoBk0GWmVQkgAyNlu8jYQqu8i53yCzmDXYAq6ZL6
+OjRZ4ITVVz0lmolWdWVA1uryYT4A7oQJhWCtHOI9zCKaCjSb1yQJqfngYNe2dEiPNNOkyafmjlb
6QknYbPMd1Mlzw6yDVZE5RomYxuRk3k/QvIGobVGjnduxLrizOGi3ZBrGKwQ2pVVaJQEvv4MqWbt
QUONWzUls9Wkw3lBRNr7AEFm2uMWiQm3xNyNC1VXVjYcWvChB/tIWDnV066G9oqAb+znR9QPvrWW
8UR+BJwOzfXiP7g6r+XGlWjJfhEi4Armld6K8qZfEGpJDe+BKhS+/i7ozI2ZmBeGqO5zWiLBQlXu
zFxqqYzzcMBKPj7SMtYMR0PuJ+V3EUvChwh3vtJqrVowE71CDrUTkszuD2tqi5TIm4Zbx76ZnFgL
TaONIwCal+3rqEjyVcxruTxoq81WUEBdNo7i0SYPWCR9D7pC7tvEfUyr6MfQqsZmWsH6teNdZ1AG
ldjDqdJwkYuYXY6JblE4oN87it4RIv14myzBkOX9aEHGG73vkVgdHxXNIfvQap8J31UnjnoxxBfA
YA3BQ+iA0RrA/BkmAhQruljIozhIEKlxowEwtX1EpAIsYBaB4xqrhgGgAT5cs4FR2g+51LgwaY86
0pI/rdTieu2QeYzwcarmTavrRyPwm+OU0rOQJJeYEgVvoNpiAslQADthJdEn0GpvYf7mtc+jxu1U
zO6DbylEFnM116I+lmp6w+CDhbvT9bFeSisn+GFL6gB21TtnSkjKMNCYFHQvFNytUloTV3kyXKnC
/EvolcJFlW3nYeEYqgUC1kc0ysTwvaoJIpJPxVmfHNDEaSt1hpeW01gjVH/ya1myLMil34sFzzbR
T1pg5/ItdEPzhL08jCmva3yUv2w0j+UQcqgMo31hktS0XfwMQQSKNlroy7TBrAvfvhua4c3pkm9b
2AuewhBcHY53TAuxgf2RXkCv8qokd0bZP9VQaIwQf1M2v8AbuoZ2wdtPEdzdXPeUrdZTslMQoAOq
unvfmrZOGVHnQBEvbmMcC5S2f1Va03u2ynd+JHCWeFiXNWygFo4JXclLn3h1GSe2eia6bmVRiFRQ
1D5XMt0V8Bn3Fmh0z/6Y3NZca2vGfc0bBE9ivg3VokiGxtfAXqEtMeTNZQ1GZSzo9pDLhqnFiFqE
BffiVr6b16iIuPHGjFHKHFXABNGcN9O4Zi9zNrr8NswFFTuKhYhDOQN+KrccQFLUZ4+PRo7UI1o6
aqCAUm9dGQyRmI3mPR9zdgp0ZRHXLFw6BIOQxvVO6L1pWj5e+PLLSPin2mp4MH6B9zY9wXVJoNbL
MSAbNNwilNkaeZ3rN1DAJzwvK7dub4Xr9C+83u+ad2Dd0jG2agOU2nQJDbtiOtqz2tdqfvZrmsUS
OUDGXCzdkqvCpg1+MwOH68As4AYmLlybn3ZUzWiCZI7UmJ2RMdkjVdyAGwuoiq6YRlA3spoa+Rg3
emcCHTjIfKKPsg4bFFjSSFGi+Mj2xT4vUBN9NRf7zBuStcHEHQNOf0W2qPe+qf5CJ433aTLTasw1
pX23XU+1a2yx5n9zsGK1dp1rV4COycLpmzF1+UTOg95u7lV9k3ELcFmaulzYrx6qrySJMhSAHuHt
blFzg6O2msexHfg7RXHqQu9JDP4XNxGUBJnos2/H36HqXmQQiGNq04jJSAUtjShS80MQAFmyfnMD
9sVJ9Np32XdvGH/gDfdrI4rqndefNdSCfcyvwQuJ68kdxLxLAuww3OcIddMRDZsH4a8WDlXzFkJX
rNnCUfwvGTKOMQV0Ne3kQtKZTyX/erKnBaI1flYtpwSbFJ7HFQeMcU19pfvs6IjPry7vRgsbUEAV
s3IfPc4ia4Ch9Cg9z5mEq0NVFKva3kiTf3RlPhbtMkOvOAYGkQ3RLOh/OoNesChud8pwXqjWObWz
eWkq3qCCDp91gA0qSubvgkqhDjS0VYzc+kqLFlWz3MZe88YHif1A8RMvB7bJJjhaxtz4EmyHGytY
PDm7QjTDWvqMLDravzZW574MJPk4c7EicaseQGNXYfUDG2hYR6P3rVEjoiZbxFDnCgj1vnG6Zuck
xr4C08mhDtGxW9h4Qy0uzTTtzC4OL66saIZt+dGr6U0OLQPEgZIbe8QfVvJRodOn35nS33Z6+C6M
5hVI6yEPs/jZm+KTczPt4xR++23D7xE9I+08MfCvd5GyHmmWfx8jVuYFj43aSOXO3he8X2BtTFKX
4Om0cu7M6Y/v187as5ZgQhhtpNyGBfWkyfRZMSi2OnPtUNqNujrsU0t/uXrgPIx23wTu6wBM145m
78Qg40hF0rzOaoyOeXaY/CwmD1NSHLBsVbuZF9kbWDDK/pYn6l8ACpEYgkXfoBoehbMtFmgRwfC3
oePz7WGMUUkCNYFyTs3jurKA29Kxh0gDKsr0s36dzqyK5UTtMGsLiKheAWYtu3gT9jAlPKTOILmF
NLlTq9pSIGGpneXShm6K3t20WfDUeB1CS6i2id9Rog4wcpPSgQTg0jc3Che/qQf7orifNQn3S1Ai
5laU/Vu0t/vkT28Zau+mA/u/XKpdBnmawHf5BEBk3rjIXWvFWc+ivnztiebVof8Gah89x0VtNKvW
IFKU/7W7kE1Rw2JjaPwXxQg7vfBoPW7L9thmDPNxPnF9UhYnwsnaRmhXbGi6+8ruq+3gmNG688o3
FFd3b/vUeVbCz7cWB/B1VH/TsW4eekTjleKAtrKhdswDQxZjXNkpknhWc+kNhrzRJOHT+Ix4WWJ6
5thgcvlX9qfPlg5SbscNN2S7wuLWIobId6FY8+WCvDWN7NubmR6IRqlVD7ADLYitYgfS3edwPMdM
SxnLHb3BPjclcyqq4flRlKQoGa6ei42GcWNOSVoYJFurpaWbdpkTb/qX7osjTm46UjOOQmO2SWIK
igS92aKgeqWeEYsHhfWiqO6ZRrfroKQWL+rdf8qlnrMA9rsevYNdhyANKG/tElSrbKN7jrMjZ9qV
fSoV4XotFf+ZInzI+UG4hk8PRc8Ap9e7NjdOcUSZGPOwjS6yEyU1DH6d/MZysMkJja3Nei557bgq
e6wB/ogRw60PZGpsAd2czn3SxxRWoDYjEoQzI07jPeZYQtn762hEt6CKRjxQJg1LfU0NFuOyjubK
bTvFMKDotdqNIW6H2h8uCbfb1GjqA+fKc1q5wJO5VkJ2+Gte09lrsk2qxy8AOHOFhqX0tzWwinQ2
B4dpEgzcONp2gLSZZV9tqsZWgN3JG83tez2Pr1HmnIMu/ZeF9puvNVqcTWVJ2NL3WRP6pYUXqhYt
2u0saM5dYIBJxKktpQ6QvL8pjXDFNJI9in/EuH2dXNpjbc888aFLqT/N+LjURU/9Yf+GBP1Awcdt
Qhtfmeo1Ioq4iViMCV/mbAQgqO7LKNwig0KI7xVTwvrLE9kJQwAfdd+/UGG4RnjS+zEYniQbz6rg
Lk4xcrhF+Pj4NAODkOsEDiAvqUtrJF5+M3tO6+hBe+1n2pFnyqIKqBA5DtxHI249135gdEdTZxJw
bqqmia9gpSXJ/C50yVGpDr5kxWFcxPI4yfC7lcNGWP1b10cW9X3ue8MqsrUH1qSopRB6yaFzjI6t
B/oAgo3kIJ5ZNcdDeWBfHKfFW9SXzSmo/3Wc/cGXPpt0WR1FVr2YFMiv0kBcMAg9W6Hxjk3u1EgY
Cp1gYa56BHY5eWw/y+lB1/3V7oCE5qTfNnRrXAEMrWT7LAt2J8x48c7nhBV4Odc1cnruPiByeaco
JpCp4z4mXNsRPNYJkg2ooWD8GbTCypCFjzZ0VtcpyqM1LmjOciB4xydcGeVTZnfAVmJzw4Rg2/mQ
vipEh743212Zc7nVyL343agz9DqAVcJDkMy4RdvzKpznBzCsXLVV7m1t9Uk/Xrk1jfpsFQtiJV8q
YXX2UefDg6TwDh54JXdG5B5UHZB30r9Hm3jj1GTYezRW3+ncZRSHaUB3T5b52JLaF1V3GPrqpS/z
DacOh+U4Omuc0+uQ8sdtkLL3AFTDvp+Z1Gqk8P3YlPLVZyaAVFRShlRRD5lxHJjgpNFbLEFhVukz
9e17s9TYIKuHqGfkZFntp9cgJNYVBjUhgG0uyeyqtvRK2fOXnXxLRh2HnDFnXLrrZGyeMk9umwyb
B532mGHYLFuPXeQfMrRedhpQfrqJcWFgXiTHPEGjHbpi+p1XtqSJjmwKjhPEQV3cz/1DM3EC8vyr
qMp7fHC4emyOqp1ecQbYJ6O/DxOqH8bBO8wmsxLNhquK0ves6TkxoluFboH+5vs00TpHqGB/Rovz
WWfNn8LflVH3FYQoVQ0tQXDj9AV7zEQdNZsVK0PPLgz9Enfa3OUMDlsZXsZogL+yeF5dg5LuyT87
cf2U9czzQ0SH1RDlV4FccnA9mr7dlONCQwd5zdQ2cxrMUN0+c/jRainBOUEAMfj3mio+uzLeUxxb
4+RoX2XqdduELusVifyZG4TwyUXG0j/1zXfq6k3NDovZhXhlV5hsycjrpSvlOI3UUfcNrQ05JpI8
J30JUR4sEyvNJoXqyamo2+fY+Hd1BJ3enUyQ6vbOwIbPi3zr6w5pdkS16+tPPWQWUx/WsSJLXkZP
GifuwfCBCcdYCGnguYkol85VG3zOBMpIUwT4+oNnO/3qoSdZqoYKUA9ccjbyZz05e6bHP0kSZWvD
U+9DxXsNRHTbc57ceVX2+ViWAVs133lsNPTsyIE6UvXv0hxfZpVhg3jFX1qXIYcISd6GBr+5SLd1
X1XbseE4PEYXO0Izc5gedYF7KEJ6mxrHWKdt769AVXnbNDQ5cY5/SqeBWcF0ZtUOw99YYUfCFsbl
+u1LJKFu8N27meNO2mcXL1EnNuIm9y8qzpMifc0z8zMO83Il6HRUuclwXtnTeg7if4PRzGRfMMS5
If3TJbfTTOto50/1u7ayH3PEFUOPLCnMCo9i0f1D6/Fk8dia2Smf2P+5AfdxuuZ2dYBJYQ4rBBam
nytzrD5Gv3pwLbnzZJZuR4BVaU4hSyVcQGPWC1jBjdc649lriqWHA9UL+jfJLSx4Iyd1u1R0Qnb2
jxnp4T2f157e9tFS/QFJPNWsP9RNbaQYX8eseG9BQW6YGzw3+WzgQcIhPRGDQ49BsWV7kXh+vBfZ
h+PDTw68/I8/YSlJUfTQGF7NoGHow+JNiJhls4Sk3WdVva6ERbNDhaxQM4lnswU6tbGLQ+ekX6K6
/6lxb44ZzZSDwAo3OtmbdAp9T+duJ6dzNMCbC+meghTbvnWAYVjP6PQ3vBI/IUYCu3QW+5GzaThG
LR+Rf03avFs5oak5G+9jiUrvw5PMW/k0UbO1mRwpN/iIqOowet7H/sGcmp0ulwXMyGnIqEcYJj7z
Rww9xz5woJH0rJBYyTa21h/hbJ7Nwr8E/DDXibKcDYjvj9GxQdU2mqJ7sbem76B2xRmX0d8W/s++
CoGFm7NzF5dOsFVyAZH07Ospxnm0NSyNQX/RZuegqfPGSUTJKXDYW8sBWguFGFPSumvVRBAdaHde
TyPkAAT3v1YSLRMP/alMz1vP2CshxYU77pt6ndnsr4i7bI2sl/daPtRmN2ydyI9WpDC+rKEF0fQ3
9SaYSJ4cWfE0FgYFGMtiLlXWeOwyLAO1hXUKal+6TPAQ4tKz5QNuJ5GDDbt19lrwpmZi6TwFYbAN
neYYh/ZfA+bzqTeD+b6iWvpeOslDbVmvgRkkF12o6oly7eexFAUjMNPFtUn9fd8ZoMDIJiQqu1mh
6FGCcejEGWOesuwhIaDYTpFzGxP1lJs0qwHC/KCS4KEukv0s5mbjzDmTLtJOkUjauznvLqnN/VuK
8COIwK6baYMtj0PNjqT60ezaBGXc2ZWtGI82+hO6Ls5iGGybKRAjkylaeWKzqpDASw+2qgNO2Xqw
DLRRF0wwg/a2f6WY+o7YYX+ZIefiV84f+nppsRFnk7HyOQl72gHNjP3r/Ga0SGaQmqnR11i0Ig9d
NprmH59t+ZQZT0mdX+SQsF8PUHWD1DmZIsPU4/vXalYGQCwsGNRVPwIjDNc1Zmc9ouZL+BLH2e8b
THMzLUMi8Lh50zNCR/9t8vWfYrSuk01gcczmt16F7SVglL+mduA4pPbfzp83TRfZBy8wznWLwupk
IJ6IMH0Kk5icj7FtDXLhcUQU7gy15cLHDlhd2hlWIwtoAqXyS0oWeCr1bz45HdZgUMNsxYbNkqm3
73F+RlsEwuPsAKXpbhNb4pMVpAM111KuGTvfiBosmit9L5lA4xT8hiCOfBXdLCPDBw7yFh0kofS3
GKlZB3oZJfhdXNClfrivE11juK+I8rmHPpdXM6jy2zi3B6H8h4GeX+aJTn4yu25nDfOtMzrznOpy
XPko8uwro1PZTDAbU+bqTbsF8YBmDAmOl7IMn7KIhvd8OJWHsuuOZho/U4f86HBLWtUDLNWAsUc3
zod2jnELaHFfOeW5sYejhf9KZ/oWuHIXRT0ojiluj6GBbjbk4q1E/F/lNCGcBtgwB8rlGTtw7ysD
QJpN6rxYNuwp5VfJv7zZud74jmxZ0nwEG1JNbNWkKv+pMI03ZkZw0sZ3snJLI1lBU77vptY+WNQP
g1dyt6lq8aWwtaJwlxNfgkbbGCJmXoYxmW7pr2meTyMVtfd1MuV8LBLvMOq9zyv7E3TWY9C59N3M
PXX3NPOPzkCvI+2pp9+noKYo8y2xiouoNs52TCm3Wce81Tnp0IX8cA/UoL82ZrIHKmndj8vDf993
/PvGH/W5g2qHeVMKhs7NeMnq7BDPNazuFqqAaMPkKRwAV5Wene5b3xcHdlCJRf1pWd81NUcfK9Hh
TixP/cmMdwZNlmsWIOp5I06YUxDmV9Zt5+73YfARiwI3RvZmEHRpxpeKLl7NIaq/TWk64RV0mkc8
6I1L05AzBfHZiIL5lSjaZ21X0d3vMwgoGzBi8YMazPWwxGJyEAvcwN27dOkKphaGtkhv9Pa/f5i6
cXXMxNWu3JBNbSeeBm+un+jMYY4rnuKGW3PZ5nd5Br2WXOmj4wC9MJvi7MbAE0wrKY5RDwwqKXt3
X+HPwKwqpvvuqeyYhqpUr5LBZ2etk+oDGfxZqhYmZxOFu9Fgbsm0NVnbLP9H7vvI278pd+xq2W4W
tNtUbTOd+2Wm+fuQK810s23EMaOu/zeRaSq3A6DGw+/T34dydK+mD8qdCwltMKvWXinCUziQZV79
hsfa1mAM7UdfjdLdg/3heSJ/GKOwe6CJN9xnitiX/aFt8CADUip+/nfAGQbrFURCleTpe2qycwwA
WyEZ0RfOznHL793vPKGKs3CYFzpJ81dVbn4HnMl+oTL+77g88/UcbiYvlGt3Vpya/eS1ZK5wlnUQ
YScPYI7hFuRPfh/avnfPRTG+4c79NnGxPesRkcYKPOe1LdJqMzD6uy8atVTrmS9RPBdrGWC3I11U
71xEgUW0eK2DGI8ZITqam2SrV9RuzXN4qxAUbqgH7s29+Qv/m7DcsOUQRK9Xazpn0l3O2Us65zx5
43eQOEjIAuHCt9vnFF7LneV3MJXHbF2FY3guu+PQ09U0aGrPqR+hh2p56PP6BIUCjXrhgkx9RKon
SLdlNAgyXIb7UVR7koD6DyFBY0cd/P/5ds7+zscxJgzzobMK+z6FcxSEE81IEkc0PAc+U/izhrXT
ulwwBDGgkPndS1BTGQcqe3ht8gTzAtgZbsVr3OPxBU5B/g60NiBJdjTrtnjNmqo7SoIzjyBbz4QE
FcK2wUDFn5ojuNNdG4rs0fAjf5eMzsSIsGH3yJCUewJWGjyhap0n/ZslqvAfOm2nCDAps+QWYPny
vGwLqDAp4VfmnrrlrfeDWOHC++tpiLUqAycBnzT2W+IJ8aRwrfHJz8rmVjfTjv2zdTawA7X04/Hl
74OzEJjZ9RJ6yPJwP0VvRhLYT5zykxd7Coh5m9GNlq4KmqqS2yIgvaxU5xzd6pYk6ttt7fgcyAmo
OliMU1MPX6bJrCfv2R1SM+DYFz0+lyHUdTIqbOX9od3ZHVgqV4nsYk/DvvTd+547KjW+nrPn/9cf
3FGNTzgDV0Zi7wo3jK+/D/nCXf/9CibEd20SO/B6iFB+3qZ/yWbhK2VtfSydzDrJYerZnIObLVAQ
mY5/Kvwz32ZYsZQi6zx52BL3nmXKPYnY7PC7Dtt+UJ5iUmOrzizcXUX4e2uk8V3cSfFI2jO+x8H/
M2FeuVPJEG7jMNkZGPjOfs8KDVTN4zzh79mplntDc34D0YTjtQYG/rs4qGVVmBVvIqP3nYUjR5gI
7L9IZl90+VpO4EioC8BfmnWvdiUwMYVs6Os6Td8jM0l3bdKqveHJ9N1Pgw9RQOsTPWwq0ej+HJdN
f3aWrxI4MxGZgPuY4z6z6ubD9yHjYbd3d6GP97DXtIjkAXPEcVAmfkWnfPx9cHz3zcAde/59Ro6I
j3OcbGDqVf/9BVIM8z6AfhE5TFK5a98ZzV4Nfn9zF+KzlxrBIcrdnwYkmFHWX2WTjIyt0/RlSKal
A0E+dkY8rWz+k7NBBJ8y/2xid4AwpBrT+Wu6TBT8wvoWMQb6Ks0xsbfudO/mzXwnNZMZM1xanHS3
CYsF3ZK5/wo7LOh7ZKC4pmOuX0dDwU4XzuWaLFhy7ZoIhZ2h3a7n/o6W69w1pjSv1fJg52hV9Cry
pauAlhDRA4K5PA3Lsdox14S3Mcf9Tc7QUgMOaScpltCV39DVZGV4cNpobzicbqEb4NhZWjsmkhhP
NkboVeCEjN+WULLUNkyK5a/I0S8uqYdLhcuh9t7QTt/qwO7/1kH9XFvnjCHA1XPG5MlxaeYHdFCs
Qz/yqHasGeULVJ3fVQ7PBH6KbkfHocyb5NGGCnegW9GjBDyM7kzlUHnZ36uk0GeEckVjUq/6y39f
qknucmtyyEQm+M/G3HotfW0d5qSfNlbNntyKLGNblXiKm0JYr4URsNKybuYOW6zKzPdh7z8ymMhI
gTE7rErk0j70mRUVjI5TkW3Z73lPGpnmDvffNYy6Zs967a5jOx/vxZSdlMkdQQ7qUEhRb/PaSLaO
+WFm3Xh3P/DBuPO458C96v5mA0AaY+6ndRsE4yVRZOaEMGkO54jjh9OrA27skEMf21p28YIhxFDG
fWZo+iArPSPFjrj9OHBunYqYdsjH734cLXq2BfruwARb+yMWmT4BasNInw7z4VQr+4fKYka6QInO
uOFNSrfxS1hueSeNCb7uzM4kX5gdE347ujKtfR2P6eX3wTaqs0xSkHMsMQx3on6nZfZuFR13Obxw
qLfo/uwfLZq2EdZNZpWwL2n3tiBLm/KnI1mzh2Ryy0TODUSI2+y0TJ9t+sqlGaz6ooi2nYk73aaR
5EEH1d4x1ZX96rR3PLXN8CZDu3J561jnHNy5arSyly4fDgpb/EcRgwcyTB8fHmNef8KLqNIhAg4m
mysZAfNYT404BHMDPk0uLYCFzp8TtUhpBaj0asRnaxjTW4U08rdy7f++WL5j1IigaUxUg2CftZvx
AMIfzMNnGuwfR+JnmNXxSg6zKihHIZnnyyBe9aVtv4Qev0ObR0+Y5Hf6vRNN897Qx3juOU2vvabR
75NrHiVx0QQX0kyoM1DXLvPfxhhpgFPAdGV/O+3ntBspyc0pirCWD/FQiKfJmrhDWidXUDCa9/6r
S2yME6T/5HhQlMaMWURptc09Mb2PPkP7TGX8PHj2cGsGcnBchU+/D6RVHlRuuGf6mgL8hTGG7P9v
8/i7g/z9HpZJH8PBTyut5oE0J2nENC+/chkcvBxs6NCpYefQq6g8kb4mi7M4tHiVuYlEl3SwfGeX
2JROeMsBQLJc3OXm8Ne2at7WpbLg9yHSzNl1OK0d6ajbBN9ql7kcgkLdinuDBp5tWNtny/KTc6d9
eYAoB6waXY/5UjkcfmnVllGNV9Y/QYDhlJjDRY2ScwhztLskhkoS4tGJ6I35k809LXO8LVtmLkDX
+kpvUgzof1rLOnpFHr6UfTYfoY39rUR9tTPuwqaU1s0ODIbXgDPTbNB3ZGDDvZ4AZU4V+J3CG4Ew
Byl3QL+Nj787y8ZIpltG6QEfNsU/PKIBevjj7yl5GO4CtYCnLXaCJbaj42AitdqjHjgIEfLRXcMW
bClDyrn+pJW4B0ArsA9qs74OXVtfRdvuTLfVp99nVj6eQrPIr7p9QqLx77PRjh4M33iaMG/baegz
A5gZJIrMuu8onNyG+eht2uXp7/dCyS1DySWUrJe+raJprfOYDXzJceWzsXW1dxloXX4fas+rT4qf
IEmC9tIPNyNpFzh57Z71OFi4noSFlzWYzmHDALalO2sTUDB3xDPEtd9EEzWBo67eeHmYh9f6T5ol
gk9pUR0jqRiGegyTFfjNDf+SwAQ7+M+ZRxs0it4fDj40dQcSbaXAKvTLSk/NPFM0fyfJ1aeBrOxV
+lF1pCtMq8KsaZb7wVLBobO9/qkxbT6x+WhvRINByKiD8pI27mkic8dMMrgMs5f7K+TBZJf2E2Ea
em1vc3+OSE6+Oi3R7kLqP71DuCtuPH1MxOQ+eE34khJbpXlgDgkzj97dWxmGmCYsweBxFp66ohnf
6SElrj56CsBT5P/gSKx2oxPbZwJt7xiRsGwUMtthYuO4Kml6FP1sQgOO2mM/EhXvgoIkq+XY3q4U
d+EYzz9uIZh+T3F6x6syMB5vzQMR2PvKd+Or1UbVbo6salvjy9glXuGfWxImSDVAhPA86T/OwLQ+
BDF8g6vb3nyZPbpqHD/rJrqzdN78EZbkRk4L/uPkFlSOFFpfqghpIgqEvY8pqeWI25j7mN6SXa3C
8fb7Fe088paE8zMxNHUCQztsfS+jE2BZ9/rZVpeye4/S3L1rkQAPwpP/4oxnv1rA7/elMsU+STwy
z7pqmclhZzJr5tJcQ3N8xeVT9QT1/vePDCXDrUllCsl23z65GPF+m1GMZYX5/cpJHbmnieG1h2N1
/r8Ps2z+36d9LjhEjrT3/PdXUtxRTdhSLLxoFb8/2u9P6i1jkiTBbPP7B2PKZtCydHZWbXSGYib/
WA7rVE7AimFPnu5BzSfnqBv0ZfQ6RvykeXBA6Ye5iKaHcm431M0nt2iQTbqeP+t2aB9AkOuHyRG8
lAZNp8tfFEsRcU8iaSd8Oz8FlNCtneS+ZVB/qZeHtII+RsHt/z4vcQCGXnEzCMN/WvSDkv3o+och
RN2cZN/gzMWBNSfzljq+b9Nyn5OU+K3kNrpLbXWEf/CBT4awvos3JYBzuM5covFOtuNyZpUOBXQT
OwXAGIRHmN5PGT9lHD+MdiKfe2P6kzKiGCC3H7N2F3NDu/oifGfcbuyTaTs0vnsNvSzeU2oUrF2a
ahlXrxs3Nw4lrKZnbUtybwyQ29LFGTcVHmBKuG+Swb0yM45leTUfLcUrH7j1H1VN9EZx7jjEw4Ch
3Ous1RQPf+uoUI9VNoo12ZajaRfBdl0aGKpx7qTkeIzxbNbsFsMAM7SZzhEYsSa6hCDKJGZymv94
hpHqQOD2NfKxmtAfIjYqZeOqVHPKu/i+6YmKg703Nja6X9KO87khWFea6W5sMVWaEy0MnZ/0W7cJ
bq0303YDeSz057dAMA4UwL7srDshs/1zTAbabgF5Qwzxa1MWFmv+tNHDiIfSH/KNE08tg/9u4kjh
7QZ3Cgng+JRuY1sd0OPWBF/tdYEXp9uxu1l4rmTLDQbaWXEC5FojgRHmSqr6frTKc9KjUtKe228b
uz1Ucf7XH/t76DQDRDF63du3lITwg9mX1yGU10C0/lp6aFbcwshDGPWxRXygSACv0hitOk1iH1u6
xLVlqpdxGaG4PTYgm33Upi8gwGSzODE9nVcxBsHlsL42W62eOTjexzTrLeoZirqpntyaOUpnpYR5
jNAcoCIvPQIXkeFiIoIaQJjkjiUMpLSuGLZzBxJYjYVzzdO3ri5f2zlAlzBxp7WmAMpKo60Xx49t
y2CXuvFFTjqjQ9/GiLxAbQXqFJTczknJ0O6o3S1L93J1OvR9D3ITeUN54BRjbtva+mnF3hNYyaZ+
cC51WR3ntmKkTd8VQJvmvi+xRBvxcI367qvu00+DeCNwaFUdgBa4HMDjAMPyBAC68/5OWUpYQXbd
VmrVkT/LKExPdziAF3pN+RXP4XlsUhz9+CJxQ0bEGhJsAWXO1TjbAS37/zypf7jBIxnY4qf5bMvg
fUIlIwuF9g5071qYwADzCBsV4VfuRu5MWKvNOBJ7/JTmRxzTnkFS4H5kYIJ3vvxD9afG4am2kzWz
yY+7aY2hKDpiWNka7fjdgsl7YHjK/1DrM86PNdukgDAAdbZtO/en5QqqDFjGbecfxwL3ZgX2p+Pj
j9s2FtQtKF1KWLYJ2e2RcYnV0qSZWxrPOKaQJan8Eij7YYKTuNdp+yErna0di9IRd4jGDR7dehON
u8oOgju6E5k9jh6ZLhuwaGN+hQOSBqNhzldA7HZWLg9E78vdHOfbsbPuEt7IrVEm2TqgVIS0BX0K
o+g/85Y6QmzseF7mt86u93SoI528ygreMT5DMPSqcbfhWD0JJfpjmcV3uWxpVJHNtOlBT5p+zigQ
PXXTFC7ronyy7AjkgvI2dTS9u8N4DmW5V119lP3/MHZmS45rZ3Z+lY5zbaj3BjYmR0sXJMExyZyY
Q9UNIkfM84wn8nv4xfyhJNs61Q61Q1KdKGVWHSYJbPzDWt/KePy3mUQD0terMcaY6qMhiF3UX8IZ
wAIjWb4PDqoNs12kkbhU9eMMLC38Jq40PCKZyjddg2GY2HmvD4VxSATyDpo2jwGdsQ0GsrVI/P5o
U+MajrPGftTa6kWNgibUO88ae8yvgiY/Mrelcs99r+2skaxJ0Q4RgyH/riqlv7h+TGRvbEzoVi+T
c9V8quJHSBs41t0G55/7PA1dtgpyvF7OYK0tF+i7oD1r3JOyVLsPGgzABTtw7mwe4kQmohO11mUa
zEcZhId0QFogJdyJ0ab8GOtcAAwIUShNKLxNMO+OP7whmoH17qj70ijXwRC47JpaXAg6OztcJf7K
b53btNYiL80aOldsAR3yq2nUkUkZVbxPdSPFecaBiMoLASC+5RjZAMcYJwbVpRWBrM24IGx6Em6S
Cf/AFLSntjXPExDXs97123iSXqB3z71rMA/U+GlVCSaiKi5+MqiNtM1xq+d6Dt8pwvG4jPT7gt1Q
2hAc3gxscq20pUNmcbfmuMDjQT2BthKvXIdCyQqSY9iX1Q3Lu9d26k9T7mtbrS3fHHYxVc5ZtzwT
Nwkjbg23KXts0u0ZidM8/8iS+D4J8aF1s6NRE7y3ymKBUzrFxi67d39AeZ1N+Ymt+W4amkfDiY5K
I0WmN1W1ndojTlMUpROTZxgh7smtu2uS2a/FFIIS7a9lU4VIXUyURKnNmqgt75151r1ZYxvVZ+V3
6pPpHWu+l8he56DbVNqE27DGaMFIaJ/lEAdYFlPTTctyhDaniOzbdrB73JOV2DrJoqOILaAOupR3
JvJYguLmzRwRWmzF49Y2dVwMKt65hcQHy7FMc6/xVMLpSdRW1uSVp1d+epLR52SgxNFwdPT5kgFk
62zgsX0Us+B31l3GybuJBmmcXCjGSEQw9ePL3E7mhBCOgjl36XFqRK1Zy0pVoahHnl8bXmkFL2mI
hjZwniKNqnRkdsZt4o+HPOBDoRxrRralRUhWQ0o5Gbs4g1VifEUmc6dLGY7+OT5R6lprEYaIv6He
8vh7aKqajjbCM5GZHvAwRGCwWgUDGRYB6M0jp6oQBIedF8nqkBRDwL0oGYynIHy04aUwq/ql0fNr
2qnHsNNYZ/cAfnPNwDMa3IaZnHmSTacuR8FsxuzQnak95yorz9SjJj5Gtzlo2Kk0bItodZdl6bsx
xJQcEHYAd3TkrA/Feynm8r6SGPTauIf5ERBkMeQMMtM88/qlPzb8Fr6C5XitRB9v6uO7G8mHpG0v
vdlIEkbHn8Qhn7vENfZ2KH9ajzpYtDt7dFE9WLCM6El58sj7Gbn5xq7Mey3RV2M2m6xlQVREN3o5
J8eKKDmkC5FnMDpbp765OOqxV4aduIPNsi/fWqvWbnkY4740YQGE84qNHm1BWVs7VOco3+5Auuob
ZMucFP5z2Q6nqbLVEU40OXay+eBW+uyT18RpiVDXABwHAwAFmNeXFBEnVrl17PcdNwMhpUJn2JsV
NVvrxJtdqPkSbfNGOZ3gLhwJYmEYOgzut55rL1mD979WzbQelb9gn1gH9SYjWryO7qbTO+w0TXMT
dVG3qa2uxyzXf/ecBoS+IncxegACgu37EKBn1xoUVp1xLFp9N+ficTA5pizfdxYYkO1FmOLx81Ov
GU6N90aujQRZGcpsY6chzHOtEUXykqpoMRwgMFqdShW/SY3HJ9ieeaJFUeK11cFcxOrWj8NnHNEx
GeycaUI1m7BJ9hz9CMkslkIKs5pmYvSatoqszGX+cmSIKTEGDmuVBvU2moh9CLTwOLk8V1uMEWua
349ydpBe1GyYI0d/Qy4oV33e3YoptDFgwTq0IICng+fE7CI1gTZ47B+GlDvTyshepDpyYBdE7pNr
rnlSlRTHiALDtz41kTLH/fPgp/s8K8ZDWvQ/naZd19B8A1Y6a9qriheC5tzP1AHpT7ZiFAtxOvV/
lN0PkJaLcZKf2Z59JiK9fsob+ES1XiJMQ9wJNm3mHC6MXdbP/qGP5kf0L4juIvc1drTvNp+LbRw5
4GegXvsxgo8ydn5MVkLLlT1YfrioaCPMX0l6qI30tnebb4a7TyGnJ2ZE399Wp7ostJvKAj2Rlj+A
Ze97c967RHWvGTETnlFSeYjxoS/ndttkxTGNsgnTY7SDJS23WAAIYYc3tErQAxFr/hahMtykfsjg
o3/qZvCkZWDUaBKYbXRBaBL/zH1f1lhg6hTG8VS8pQYGTmINXwYYKGUIQfuJzPBTPiFMnMgnzg9a
5cidsgsdn0jxMtnyvsIz0qOtJPM6eYW9J+k8WGS601yv9Mrko5QFHjm8c0zp541OnBa3TWMhSnYS
PqPQOTd9fltpFlYWq3yihtn6WsvmzXa4bfnkvHx8gpw1LLy+N3QC+oOK+vdAw8ErbGSUkcEBzgl5
SHurBpjgNxux1MS6WRr3du78cJoMZWJzG2Ut4/us9XeFZrPDSMVPa/wUzJVjab3EEvur4TrvdVFu
wO7+Yltdh4psIu6NqyOH9oDbkOXBgCVstpZbofGanhZVy4yDI6ZHAAorYLd3Ps/adbyoDofWWEdW
8GjiIEbOBUhQJoio6VTKFokioarxZjAGc1tQNKc21BMVoHOt+3rXEayKowW/A9JTPIUxTpIW41If
EB3at/a3nJ3j1KWPXaljZWnMS4e6QDJVxAIdgIkD8g14x7qxTrxf245t0yrmIQcCg+5QM6nxXZS+
etFhnS/Utpc0MV1SkFRklh5e8kfNwWGHvYztO4q+mtkslZuATyCRMOkG1JIiQoLF7NCK+2HjZEj+
MfxmLtQRzcfKOownrCsbPv0fkQt/ZuziN62rdn4AXdDGkMZi4YmloGeTRomCCwV1Ob/T4ZLX5M/8
+ZqAdga93SbgAyE5aiU03Ldm9Da0+E6S6Bg25PxV9Cu21iBKTZMPCD/OqoQ4V1bhxW1vuLl3dlf8
0DucW2xR70jBfHNTSa/Yopbt5u1cI3JnV/GejdUxSLqbRnUkizX9GQoGNbJePc6a8pRWoB2X/UuA
G2U1xf53NI/7JORscnQuFnzG0MVXtl2+DK46+zoFeyiJL5/Gm65XwVYNzXI2f9hh5PXlzaw9ippR
ka7nFPWIysfkoRzcm9Twj3MPrNPsimtj2s9Zg9hnHildl1ddpe2TBRAhY5wUfTAet5Am6VCftOK5
HGlrKvWkdS2ew4JxiS6GnXR74lTnfgc6hJVR0BYIYFbtyP7D0fOHcJqGDc+HI+Rwr1IHlzop4NPd
CEQM+6mdn2VW51vBcxLvnpHdT+zruPO9suqz1bQcIJBhYkoFtTJqkvNyFAnbEmc9TDsYbCLFWpeb
T1qI85MR2sptSWmpOLFvOrCWRg7X0BZUaVPFZDJbPGEp1s6z0tqWMBcs421QMni2y7vRRYtaVd1b
GWovTAWqrV+Mgp2r8WnZVxT7AAc6PiWMF9JbTosc9hjo8IC0cbxzi40qR6UbqmbPOPUWPdHnorcJ
IEpsc8MEjachcbT7wKPe0BFPYGSsR+t57ror+g6AaXZOYBB5uqF/G1Q8j2zxboTfdtDEm65meB5m
4SVhDQyE5JXt9bDO4sugdzdwLJ4MoRH6NVpr3eZ2wnC0zGfcD63GxBnX+N1q3MVwa3UWlA70OXZy
trS47GV0b+ABYrYw7JxJvCurvY64Hcgc0mJmxpoqHsIAdkoShqh2cwgbos7eHa1x90Nu6pyE8l2L
WM0k7JU35sRP6g7qkzFMufINXER+XK+6jMbRZk/DpeTyNhQDzxsq0Fx7CHMegmh0Cs+gHVhJOU/A
xTAj9uus1SI0wv6rLnAoBDWGmdI2PR+59S114zHN+3Nfqb2WkXqRugfHZnZeDj+yWtzqyCQ3yCUv
4CzujG7aMFm6KhdnXARHhHY590qzx+poadSGEg6g7mScfaBD1o3FktLKkWq1hr791GExeo4BFaZK
US53E3F4lJn6jPzElvUlskCK2UG3n1Kqd2rICS9z6a4laVVRzbaS2bQ1omSkeLzOQf6JUYXhaNxj
PkslBQ77/RZAl4L1RTGWfpmz+SbT9kpTB4thiDdwS2/8usFgrOHksWj+8OrWEEK46jXGtKss4zYT
4JYmcusuKU1Rwf4CwFopDd59W2NmZu9w57l4O+5SoX3P+UMCwXI3KMTFzhAxT23p8kotvo+REExO
y5DA6olamtSmyY07u8w/WBaUG7MPHwPkiwFgcg6hyGvnMFi5TmAcGjgrcWO/1F3ys0S/N7HQ3GS2
fpYTy+YOlc1wjrDsDgMgIfhKrlcXoG8cZEpiRA8cYccGMQcRcip9Kp7w2rimWoucG7HobaoZ60HX
zdCrOygNoRM9R36enNrCLLduBB9UDDbTxOo2cn2iJYNs8pKZCzIlzmPwcXRMAEjySvtgA1ry1++1
0NznbhueKzPjI/F5Hkf+sIGmx8ZmStdq8L1x5p6jYDjMbsA+SXPYGSbdi8iK4AY1FQgrqhdIg3Lh
/ZijrlYVq/La1u4slAdHZNYLmrLhFO8id224zxETKQ+cSb4qFl5P5f4Ia2S3NA6MskfzCxX/TJxn
T7NuuVsURuR7inKrlWWztmaGnbOLsbxnmwRwQvKttfumyM40ouIO9nqFWRzFNHBbiJbY9zzOeHg5
iE5TP4vgoPGsx4e112W/r3AhrRPbx2QtbmZHf8iBJqwCy92FaCp42faApsjolzgC0jyRIuIRDNeI
fTj6LEedzWZ4yQwK+S5bQiCR39LCMAuYIkZbleN+InoCC1PVJ7rR/JgV05XBX8lMVL8BvfujzCfW
2/WhlFN/V9TacZDninsnbRxz3c4Ctt1yuzadOx5FZ3im7HjedOFzII6+ap+Gkau/Tqvl6r2Q7vxs
hmDS2saukSML2JVJ5Jzx+PQriTPJo/h6LtpBwKGdtqY1vwZKZ7Jg+du+Mx9sGaDtI/2iz0CBOqI/
zpo4aU59ybWeQD3B/jieaLkEU+powJIxUWJPWJsJ6AnvMku8+z09NcfVkVsALajqzrIrHnShFzdZ
H+zpzbMVI4BbWcVvplGxGdPaBYtzjz2hXF5ty6DzmCBV8Fo3EFys9qZgIXeBfxxibtbe65zaxnU8
xEguD1xSXmsJGAuWqTk9DbbTHvAj+KjU1jE0mE2jU+R1acBBbcVqY3bm2cJdAFyzYI5sXesnLc4X
P48zAq/ObkSHEkjrei61YPRq12S7O4I8D2zAJ1mS7mOyUJf/1U1yiStHPyeY9DdzkqA9RqaCuV2/
RxzmIHQffxKTYLJ/3IIA8/JQjZSS3Nu6yaJyZGjJyITzNDFTb2hrRi4a5K6qoTnxky292w497Z05
a995XHiFDtKTh02M/85elgjhKXN+tKTgHuoG5Bcon5WuBdBBbRT2RuieUcOHLJb5pBmJbnULn4Sw
luztTPDOOSK/n1UfroXjzFSw+LnLkGGEHVQ03R16dgwVxrYnX8mf28uET8rMRQlarHkpYMt7frRI
i7Rj29onfRy9oOaHFAILQiy1+Vg1BvpSfefYbXDvOLSLVUSJFfOsf1OmcTsGHU1ufw+Ouj6EhnPS
lqoXMPq87bGYr7R2uHPHKPXmRu3xInWXiEsrrpis9y0k70CEB6nk9zQjr5Fmvx410fJULW8C0TIk
sqAJu0wa9HadFMGn1Vg+DDyQKYr7fVO09TtyEIZzMQus+aSUYx47rNROkN9J13hZgNIEPCnJU8dQ
9rhuLyERU2uTX3ZzK/d9kzw3TiBeqQADPBj+XW3p3YU2frjJXSrztE6eWeqKc+KMztFdAEJqeDTM
8i0bsH+O9SekGhNpQHMLQ5hthwB7GQVhcKO6Vz2V2o0KqzPAaGsXNyFbhbLk8NYTTyQcwe6EC8Oe
sYwlEdKZGO769Fr0LG/ChnimGGXvRpZs2XOjOOcPom2TQ570m5adDp0t2CFUs/NunPTCEwR1ca6s
w4DgnWYEygDF81Sk9ZeR9zm2kiFcWEo4JiH6eY5wrxGsk6bKeAYprd4LB+cEqhLPHajseqUey0jt
ImW722qMdi5jx3IqzNsUUscj9xbg2Oa11lAypwxMpaejlHSLr5FjXxeMLkwp2QQO9Aed1iGMzEfO
V581chWYbEJBDYDcfU+66rns3bPRv9uluDSYnYOpyl4t0G20YwP9qyp69tzV/GYETBZUtAWpNK31
th8Zh/RHHYbwKTGfw9aKj2ZQWOsK7Mq6xV82xkxEwLumOEQBeUwwoiasMS2jJqeUXtTU3jhxjIgp
sDcyDO/NOH4EQ27taguh54ghIm0ZaNoB3uqqrl+soQk3vJ3UnUl50kg3XP7ZxKF6HAK4CIuzRonY
I+TsW6OWs2jqPH2+adgO7Qrdvi1q9zIEDIRlPxmnqFfzAaAJ82HQNlAXAlBlbX0dWwKm3TaJd8Ot
Oxv5oS+KH0MqPCkH/YKFWd+IX6hLk9quB8+CUWnDcQUKFk/TrmxwlgRZdZe4XfEMpfJnsJEG4Eza
IASwDJnJruXJ0D2FtovNkCuKPvvdCpaY+6W5DjkqQ0majqWHZwngfN3aw1o/kodFczGBCLMwcbTs
+FHhRbeRSeFg1jJY8/D+Siz7p1/Fd4ks8i3JxwAsnOoqmbwhckjXcA8OgWDHRg1A22Po4F1cT6Ni
Zy4zHlmQWPXV9heowIRNAQIAdJkGSf60MdtJ4VoHbKHpyXZU9dVKv5xqULfM1TpkltFM4CbCgeI8
COcO4eyNaUTVtsk/S+Ga26ZbpDQcJRllHkY+TjOzKNimpCVzYP8uHtqfYyCfctNiBEnrmyb2jYYf
LQBoWjXsS8eAUTX1EIhIdhScjRuz+YlkBYc4avzNMPSfHTAfT8/SZ4S2I9gfbi+9T55mUqCg5K39
FJfnWKb7qhh6vKxUzMGU7tsuvY0tR3h1uUitkJWAeO4SDhSj4R2K0K1QHZdbYpEPA3ipzGx83DHW
tRy6Dfv9nzQiH0FHCTs3VrsV+rSrmwr0zQhvwmBvYbfmZWwicBLji1r0jU3lfvhW8aUWsYWtoNfW
zEBELXpGO7ApqH++i7l+7OccYzrjlTKFPw0Ph5Bd9xudPlbBzplXkqejLbRtwcbRUuqOyLRCVNHO
VJToTvkzQ1u1huRUctNMWfmGTv4Dyeq2nkCRCn5YUUtnpecDGknNuY5K/sh67VNW6hi5Znvux11e
Bg+2Pe757luNrmOT+zEMND0aPXS65xL+O1eNqcGNYHERSO0KcsZdz9q4dWpMKkNPllsptlh0btCg
YHRmwYXGncxtBZG5R4lgtPl3NixjnxapgGN8+73x2YunGt5cz/Jja9WgvcPGVZt8wOxda/LTTRDQ
CgdtfmXM4yadxXCIEQO4X3H2gC/hZ2KkDeOdUzGwpHXSKd5XGAWZIoECG2kOFDXeKKwz4NsesWtV
z0dIFoI1DzkcefLqpxajJo7sFYCc71FDwmtkZGIjab/akXhVrF4QPKhbK415eLMlj0NQpthSQvIj
pnEHEmZVBGv0M7ehkayr8ruw93Cxo62skw/yGlkpVx1SitmuPbc1KxaANNgOFH2G4+F6agyg6Ak9
cAcoRLMU+op8ehKJOPVomGcG87vQxZKmA2UJkHcjqos+WXqdsIdikdeEth4056MinwqAJj6zoOX/
odQE+/Io4XSUI/ShultGusrextlAfRq+1JbzQDzEdp6c8KC35W2OwqTn+9a2z5Y0AFhgFRV3YBz+
5Lk/chHOyEPo0aEBDhwGMWA0x30GItzc+CEnuKylv/VddScrigy97k+6SwiDE1W3M1aRbTQghHOx
1ltauRF9yPFLIo2R2m/CvEfVeszs8WWKkPMVWC9WEasV9uZVDSIb7ccutKtNEMRABy2oFMipgVEm
kP6WRVhnL9440hJ1Jz5hOW7z+JvjtGcd7Jkt10DcDcYuVFhN8wi4VpPS2Bu4n7tw3pgD5GqfRgga
/6KD698bwLU5Dhke4/7PJMdjYaMR1olCOvbBhvbf9dqWl2j1WGF84zsVpIXH1fSsdbyJFdJxAENP
rhzxtxZ1zg6o4C90pn07JHd2StnYozgZhwlJYsDSFkX3JsCWcjON6d7u9qV0yUKmh2pKgt6NpBMe
nV6AHEL+QEOKhTBq202SkpgUEsVzKnx1Z6EUigZcQa1hfPolEy78vGdD+tp+mPGfGXYmlpjq4Z4x
VlsXJwcNoRXrnwl73C4I9kxtyDBmAnmYDMiF7HeObiDNtWGHJn1Bwc8kH/04vXQlitmS157LCTFR
Z/w0VHU/dYPu5XhK72Zi/2BmHMLcmI/pbApPTVDncF+3UlxLP+go18NhO43VWxU02T5CXmhVXOeU
1e+GT06BWLT6TX7LyrY6zlHx5gIyxp2e75zQ/cI2/zqDO41j42MS5BvbEywlyXUw9InDCmDeSGu6
r/UedBgjgqIyk1NjZgf/0ojUudeH+TTUZnA2sXZ5GF3TTV2m3akszQf40M2DWiA/k13zOJx7xuSD
tbTMiAsoOm8K04X1I5XaOjLXPSFFfqoLstY0jIN5zkmC9yDbFaYydyNlSplpRIqjYZnBwW3LcPHK
UzztxgrHt+sM82ZoenNT6ppLP92cTD23dz0uZk/jcl8Z2lIxqeOCtCPXQT8B8gU2gdlx3UZo8ltR
7oDquyuEx/llaPABNkfeN3etaTpfZxa2pqhDYm/0+ywzHzn12cCz4zBVLQ456uWVY0noeeC8Ep89
VZFHx8qgBRMIvlYKBmgX6j9rXqTXC4a4mozkSWrorPQ5MS8lWmY/KvvNTN3IZ3IJk8Y/WVHyHDfj
Mc4SBk4ZSFjADkRrRNfUYXE4xtk7JLPt2Pe7ZMoeIiTrTqjt3ZRZRGeOxa1TQVdyw/VgcWvDmMJJ
7Q7TFsgaWOCRGXau4LtY43eTqnNcw9nukQ3Wfh7tfD+9HwoQdoL7YCMj50sG5c2gQgMmdXowjeKt
AA++dphU485j+W2jftBb+WH7+gAyK2Ec0m4jWdpIw3vdGzsbfGMZfDtJ/pjObMnqZaluUOqYo/vs
htG7bxKFY0jUde7IXZGLmHyfLkLpwnlDfAPAsphPE+I6O3GOxkSTGCjpVTT0NRgJ9wQWAJvqY5OD
Qpwbg6ONYhukSy0YSluEOuHAvBmC6XFQES6h8M0N0OzOSQZTM/RCApN2NgU8KWnWxkd121oSMf7k
WMchwTXeyPEsiuoEKRF1DvrUjpXxvw4BU/8p2I2IRtt2LGMJIiQE7LcodKYyvfZrUZ5TTV1druNJ
ufPbhNJ6hS3+VJB0dBGx5Z7YVdWenK03yoR+P3Hz39OGPLalLF5bDaVSojsspReZFck3JwVfhqcJ
ZhStZXyvlYK7PHo0a008gKW1OJPr4mwIBZCKKBHM/jky0oyx8ZSouzxgXpsXEIOgtzybsVGwyUGa
XSJgXIX5eKupLl8XQlZ7NlrNbWl7f8+GjVpMUYGes65SU3I/+CjiKneyzz7eSO9fv3nGf4ptswU1
rw3i29CVZfweEG1wYaPG0dDOqcpagnVszy8699g4LOtB/YD7FxBz5nozlQ2Sh9JwtzlSWgrM6Vgn
IEoMFnpo4YJtooV0YoT6rfUq2td1QmBGANFIROoQl4RzxCNDU6NBqLbuirLcVACT7s2uwjAtx52b
KXUyipQQ4MFmr5oF7tWZtA2aXue+6sZq6wDI/i/y16T7nyK/bQYoQhi6vgRZWuq3qwfNIogWA6ku
aV44agpL3hV+eIpbLXwxWXszLwzY62Xs5EssM691Gn4NzYg4KKJdF2lUMbrKaZM0wMgeauqJsymf
LgnoFlxAAa6qzkSbyuzwV4T0DF8MpeoxJHJmj1G+uQ8tftEb8G+qADGSkG5zQ2XxZtT5e1MPr0CZ
FzBgo2/Geqjw7rLJ6fT4aXAlmr6WHLestTauaLrdPBXy2mrS2i7yRC9Aw75SBg9Xo9SLxzQOHuna
af4Y8twYoQAoxdG3iuwyOMK2SulhgPFrEBUv1rCyK0I65PIHuwGWWRmn4oDoHwtdiYmnTBqYd+Bp
shbI0eS34pZ58nwYe5NipMiHdUWfvEQz92wfIAfOXcCMuqT4yxz9He6ve2sic3XJRDj74XTMCH/Y
V5L8btMYXZTAwc9Chd963zvb0YGW1aSI7IKF8J7r5Jf/CmRNE5VAXO5BvWiaxHYn5aUW1GI1hCb4
Kotfaf8rZ7IyAKRONhEEftdFAP+du9EH5gPyoLiEJgscYK7vE5Fg09ZaGPQhDBz8BvLm1y9jbsmb
zBUPU2qHP3hxIMo7TlVjePKb0toMKSygXwHrVdH7p6J9I5LnoqOA2hP6Fe1Y47hvwFYpySfkqmWN
HGFutnrJzekFti7eO9Ala1XZZ4OY1gtbIPTwenPLhtzZDKF5RE5nnmQ5o8i2mvwu7HU0Pp16t4vB
prBnFzMtCz3G6p/GNMpd24tx00Mnu5/rD4ipN1yfGaEF+XzW9aD03AqxADhBUG9FFd5nvXiJiiiB
7QLeKFxEC/VSOrPfg24JKfPsWOjexMgCszHqazJXC3SybJhDQh8HG1L9EBwhSTxeqsULPU9IoRON
EEVGLis9FPqT1cCcn9Bcb+YQ5qJpzM0Boll+1/RAo0scxZvajgVNbm+i3Mcw6KuB1UowJPgBqmT7
6/D794/xvwdfxd3fY2qbv/0Hv/8oyqmmTmp/++3frkXGf/9j+TP/53v+/Cf+do4+avCC3+2//K7d
V3F5y76a37/pT38z//Z/vLrNW/v2p98sKRXtdN991dPDV9Ol7a9Xwc+xfOf/7xf/7evX33Kdyq+/
/vFRdHm7/G1BVOR//ONLh8+//uESZ/zv//zX/+Nry+v/6x+7+n/+j4+v37//661p//qH7v6FSCDg
CZZuW45pKh4nw9fyFen+xeAqNQTJj9J2bEmqKU+oNvzrH0r+xSbIWThS6YLbSZG82hTd8iVD/YU5
lGkLg1A2w5Sm9cf/fl1/+vj+78f5b3mX3ZHT2ja8mt+SU3UU7rgrLN1QriEkG/Y/R2kqOvBMBRZZ
iNAR0shCYGka9YPiDvIZwaFLJsc6hJi3ksCZdk6vJNP6/FrDfGCvBzR6Ce3zAiO8raQ1EkOEXiWF
erAPSwZz5YuNTeXyT2/uP36If37R8rf8z18vmjfTUktw/PJG/PlFo8QhQo5Y9XVmGKVHNt8tsAEQ
9mxiVPAFwAhlZsAKw3CGu2CpxwsS9/Yq7Pb/xQv5f717joP4zDF5/yil/vxCDFEFbm6ySIuTGWl9
MI1ki+ADnVskvaZiyl9Z3+7QIqJ3g9bL2XpuTHf+/tcv47fn8a+3wxW6RSWncOLpv32GPoT/JvCj
Rfs7EedXld7ga+fanN21yggT+df/Nmkvsb9/PxmWW8HWdZ3wVf4jTZsrR5i/vf29T5vCzI/BOj6n
S9mCkPbVm9bXt7XWLobmRBFAEljXWJAW2QXTO4IP/2YGuoBRnwuAuTacg5cQIAoDaVJD9POgkFPZ
mEM8SxIbpgPk3ydDCbszbj5RzK846giA4Um+t1DAeVxWzPOih15UaOSQk54Y1D2LbtSOeVUF+ySm
IW/jOHpk2sx4LLNOUSnJnGguQepjeqy6bQfPZCsbx77J4dHgvaPuzdYllcs8XYfW9hx8z8BOSCk0
U/e5Jeljk8rszqQTA+fvrvOIvaMfZdGG5UyzYeiLycTvv7uqGI9684Cma7irhhY/BwBrP47ljtke
DlKGXCLC+d/Y4WMba4yGtRmuMPzTIzaRdYmeJVa6ea5JWfNT4EWDOe4BEzIxJpRjn6JlIdoC9Aku
2kumppI0X4gYqTAu7TAOW1NGTH1Jp0CipY3hqan99QhGawWrI9g65LFtRiu4Eoh0TdVuwJrMiLL6
Odd6tkts88XXF29RwyS1xwVlDeRouQFolykA++MGHQMEcAcEzTsV+rAqYehVqbOyp1NruPmRFcG8
seHO3ZpjiZk3i3ZtQbQKwIv96OAUYYU3Hwy7fYKr7KMt9y+wioBMTC2ofpO21+jN7AIrtkOD4ujH
5oVRZfdcoj2jxZ22RulOjy0sJhYavWQGWzseqtxrMRCpN/alfio0/cRcIN4FhhwgfLj+WpJMvEVV
E+xN2wx3Kg6ytR5pw7bPS2dHD/+a6T0Vuml++27W08gDw7Gdot8vs1AkVhLAEEyMdvlFDdqrkt3z
BAz6SKlcrqXGXFjYfelpEOD/i45N/61j+3XPOa4uDUnijKl+HYkfb+RLBJzq8r8VoNOzqIyDtYqk
p1Kif9j5sOMjE4LOnCEpjYADxby2f0YoQ9mIFv6FKJP7gU1ENxP3SUl3iHs3uvOvhN+hSRQUKvxS
MOU+1VGK4ukqmqbj1EQ2pQHYA/pUninMo1Pn/L2O+FMZ8acjfDkj/nyGSCEsG6WMpUiecZZ0+H/6
eYSYVDjANlozyczRbeTuWXtg6hWtaG66dUt5Q+aIecDcSZ/d3wz2XOw01/e9okz+F2HntSM3sm3b
LyLAoAmSr5XeZ/mSXgi1SqIN2qD9+juY+7qzz8W+aICoVHerW0kyYsVac455/M8rmvPf/2ewEJie
cE3X5y/5bznneVvmiRgB5JogA1aeB/4MYrA6kOpc3SZF3pCTCedsLRf6eBNdGVOg43Q7eJIlzL5V
NVhbKRb2btHENOEtBC027zWH1zjtxO/KxswCaiG4RwGbwWitQmQ6m5JZFrw6094mjXMajG5C/SSr
Vw4txlmrlGzkJLXf22yct4Yw/3oMQIh6GsJPK1Io3ItY7vIqDD+Lqv2h5rIhaY2v8D9/PcL+7w+f
ZQkPDz9h5VZg//vN4nkefWKE2eYEBTj27UPo5e3Z0JDcI8GkXgNcZqpQMiPw3d/J6Gd/gtRdAwgZ
2BeYeSjtereQcdlhpm7IiUTdgVzJbzTgwrVIfQuskvdp4C24NrQVXjgPkrUYzq/RbK4K8iT2lSZg
xfTG4qVe4sB8V/u7HNftqx/eO0S105/KdiUjkcF7huA9XNELbB+fSE755QYKVQqdFvDvkvVn+VZl
EiJDj+xbESMuRDQNxtzW5saMMKwMfuiDpo7laz6Mat2m08aCSsaz2Pi/IFw9F449/0EgsCIQ8Wm2
vOQZOOGtoWLZm+NQ7CrLm85JOSQkZHCkrxvf2dM9qXjVgHzMJoBSc2C2gU4Nz4UpuPhtsmFpppjv
nb9lupi/DI/wCiSfAEeRWQTDUDyBgcT/gdzpOcxwqAVDUP0jjH08dvpO3mt4jxbZ8RxMh6Bom4tE
sHZBGwkzTYlD0Dj1xWJxXMPlQggtZ29fG+ZW18RsVKR5KQs3HSZG+12MccCJ3emQj1vWu+6cZ6Nw
5Gswp3iyTYBJoDOzumMI6Nfi7dUA/86dNdwXDjbyxdPk/AQ+QQmuRuBTtKCkdNK84jzy9z0mwqdy
QZBJ356ui1cIQzFDbtwYF/pVtH4d1nCb+WOcnEzPak+erduTtfyETMc7/OdH3P/3itKyHCGpwqUI
LFMKh3L//16OoF21U20wnkd0/RbX8b6Fl3UmPqLalxH5K1Hs3McML5qoXBrIZsSdCtrgMgfWn8F0
yEfvUFjq1D2nzVyBDiO/alJI8EzpVjbn/6w5Nk70Oof9/Gn73UtJfs6zS+H9rEjRstJRfdlIWWjk
INMZwvmYEAWw9bIBnn8fEqPjJnIzqXF6eVzwkjLOI/2AIQUO1EqfXL/3z7TIq33PRHdFccGCNi/n
WpchRl689LELvUnpaNtOP9rOap7IUI13IzXI9kFjaMueSX5SfUwpLWMmFIyOLP9Qj8aATtwaTkHq
f3gpm4ukrXAofKEumXQUSmXFwwgtf1VOROPk0+Bu0hFUShSFzqaeuu5n79OAN5X9EdqFfRCm3/zr
192u3SetkO+RktURk233/6tW/7045s7Sp+N4E6BpEWRa/tc7m/XI2Cxu+xMTapxVZfcpO+yuI72Y
fFbxhoyW4kVFxBG0XmTdoU7TQR5CfB/0EpvG3TnwklfWhNq8ovHy+p8fPM5/y6P1X3ZC2zEJdQaT
aMr/x+JqE34Whx6L62AhvATGcS4MKz9C3N+ioUfWLmYyDwa05bvUAtjUOtEnfKuE5Xd+rz281kVp
Hx+XJh5tjNVzSdNhQq88h6dxgkmQMjr3w/LFbZHrj0UYv3sWK3ASlOpMjo+6SFT7PpU0Q3nq4qCq
s3crk8SP0IKMy9vUqeqEhQUYf2TVH5NXoDkm15bwj4ZY+yDbVQHOUex5KePEwn6v00MU6uYUov0A
RDiwuVkK/V7cOofHp8eFyQ5AsI4CDv2zTc/CF/u0yslkjCnRncxB1BRkEMDnpIZjOqpz6koFDNxD
yWop9VJ44zqyxu4onBKuR8Gq1sni08jqn3pCOR0NVXXsGLKfYxPo/+j29rNF8bwiEir4LEb/d+Il
43ciMQ3lhv0Z2y4WhEyQJmON9qecdUFZ2VJjWe1z45oGcqB6Wg1IN94L7x8UhHsPU4cG8P5Sk8my
yYIgPMgulCdpWOkxqctvV1Tk0ZWh2DsoW0l8z63FPDS/dK0SO5FQRksF5jSuI2dtIkJOJ5/sglS7
N4biO2aozJfjWJweP5nlpxl3DRMw5talXzs7wJ9g0azOJxkZSHphQ5gh9ATRkou/Qi5YrlB2l5LD
U1Rgv1Y6Paio7Q+BTzy2mdvkG8ZJcqmHGGKthwwsHtXfviSIGiwm1X5oHcEjzatRe9mJBDfs+fls
7b0srS9tNeBaGMDi5krEJ1Hok0O/68bmibNoTH+1JY5MHvv+M6uc3+TkPZNW8hEHqtx0C7+VUDOJ
G8sXJ93k1unxU+Xk89OsTP1pXINwjG7cgoEZm89t0O1nnI5gmihYGKLX1ovjeduxHIPbVCa3dtLF
CU/veioXKZLRMCmFMaQv5JNCoiuaP7jK9GVou/CIljrfRI6PrWkgPZwUg7m2v5Oo/hmdbB31O+Ie
GszJo3Ol2WdhvFb9msTZfMVubPrjnSqH090KBw66BNd9pf4vblQRaKKmZ7udyn+8EOeT2c7NvUrN
+Bx77Uwzn79hyTuuqO0IqOuZaTydWV1mqzjBUx6pSO+bg18M0DLLooHeEQXbHEPzU9ATmxGKJEEm
Dxa1bWYSRbDf7qOG6WeNAfRVPLxj9WxvBAyrTe3P5o7cGLU1jAHsW5HDc5uaQuyAaZGI2KATxQxF
E7WZopvB4Y7JxvxnjnKACUP4hqnWPM1Ee6xkh31UlhWA2sEfbjDpaCeJ6+ND3qOQtgt0x7ErvCsj
c5fw9vQMVaS4DxTJEPsxQloNQKLWcaK1bylzby7wFdPwpiMxAk+tWUpMKhF2i3Dsj32zqHf0JA6G
JWE6mH65r5hyUjpH+XW0gmgdhjyZTkoXVFn6uYjsbB/TXWbJ7vZmBaOiodHAOb2ot1W52FJJ0Pw7
7Tnh+JuRDItDpaaveMy8C6citHVANxOiE6qlK4vRB8ss0QjvvVb2afzfl3ygm6TJgFqbZo4mnUxA
m4CFm2MXHxjP1S/J+gKhCA6G1/bxuknt+tT6vHKBb1x4SkpwXhW+J5xf3bau3GlDqkdAf0EH5wyZ
jJm4FoXzNG11hrQm8aCoZaJAJ9gXF3KHk5VlZ3j/QUDgl6GwnP3WPeEjdlFaLHS07jh6NUhFG114
5v193IPKpTsRcI/XVQMhtwvVPuPYAiXqy6yWQVZDbPk4WH99Gt6nNkLo0FofPX3L47hcdJ7QhM87
9El47fdJMbm7emQmZwzw+vNMfQPl9K6+TyQt7yleH+7Cwak6IlpSb3zxp3ZF7Pb4MQSTu8YRUx8G
XbVfAVsy/PuXtKGiH9PK/vQLZi4tadPasT9tZrBUmto4AH2PiLte9dZgfiCgvko/mG64nRIq7vGu
W8N9Q59xjaoJ4XMr6ncAREfEAYiMW9PaIun5n8xWNxsJxKk+zbC3SCpsLhx7NsxB5pPKnYrYNzlv
s9757RCg8Mssu5vHjnx7sDCdZR5JRvRKgEEhlT4l17Ur5QYNy3C2UYlZPtBx9gISsoRctVY47rxA
GUwG+rdSAq7MCLw4eLDDPzjfbkQpmlcnEpfUyMJnSdAgyQiR3Hqiqk5sG9VpBKS/nQONF2aID5Pr
BvdJwnASPrnh9TyfFWr2Vc8xfocu4k/RxufcKecNdk17Hea1PnVD9mkB32ARHhHboc9JDnrUXzKZ
f9tJb38lRJkIlJFb9+HFqt34OYyqkLKISOmU7w7dU0rKbAMwzrZQnyhY9Bc9dXJrd+AFEvp3vqrB
7wcJuSUFErQk849UXdByC48FaqFZBn7yK3ShCli+LGDx6JsJAe9qmT0u8XEKNyIHso/mim2p+qgS
t/qZGPXz2GiNmQMvqacNfwETbR64nmAcRlaHQEKaTeznXBqHvJ1o+jbMSWFS0LWu69dp2aZRwp3S
8TOOPP9XZut3K6krzoew4CXvS+6C9WSg36K/YaVeBlltov1t0DTg6xR0grj1zKsT4ougGHwC6Dkh
m1HhxgXhDS7Y39Z1XhyBdyALLWMSi+K4u+vSC46GjaoWPeuua5zmw65+JQxNX9u+S7dGGchnMwlq
HGEdKSoG3SMnG0g4m30Ga0u2AO/lP02/5PO2LJXDPNBPKGjaFISCyFDcNbazlZ0P6TafkvQUjCip
czkbNBdr5+yH+i1JJpYUziBLyGo5rUWbzUvQ8dFm5f5dOcjhPFydo2yHownr/yQJqMJRUZ9hwkT3
vnGMW+s88wxaXzRrqsWCSThIYNwDaHE3p3rx7IKAjsDcSYBFXg+PsiIw0AKqgDQlVj85HB6EToAz
TKHcRqQqHIMx+s5taFh2O6p903HiMucpvZVp4KK5aLxLLKLxFV/ZpcYeuTHLKl9zcknB9LiA3bET
bemQzE/S1/7VmbhDJlKyPe5uQoqK7wGheKkVrgOnw2Roolx40mLRODdecuzncrxpIyPJ2GnxyLb5
xEmAc6obq5wEezl+yh/1jCXTp+WCZINZZwj3WgAw3xgtELF2ROppB/KPRACB7T/gcWheHnTi/3Px
2iTcoye8pX7M+i7opFXoi6NYFufSIZGjVEOwB872jcg3pHQq8nPm1z9xi0PhJU7oCpvth8Qycawd
YKq6zCHFeLZ9f1x8wz86Se5zHsusWw0/YTKsa7xMh9Mu/j1aAoXnkIXUjmKvY9c52jxXq6rqroYo
2ifFa/ycmdifkrD7x1BNu3dbA5RMNt1J+/wWDqBdZSTNER9Ds+8K/MJBgy0lmCr1ZjZNjSDQ7M91
JUmzHTu5U7Wvzn4SORdDxOh8x2C+ateY4Pr0zgW/M/qGdFqRJYEsqJRnby7SZwUFMCXwCSEqtk8r
VGx2UXSnw1/uzF4aO7Zf+5T2aLj9vvgZC47hBq2vpb9Rg+H1w300+dHeA7W7TtHrTRCusGdkHTBA
rV96hJuPL3MYYkmGjnEX2o9u7GdotYYUrImrfsc4A9JkLjejQmBd+k2D7GBEstnIywSBaLId8eWP
Qm9GLfojwZL2NrUiF1qRjecSYD2+G8YP97FMkZNjmBLp9wwkYVsEmCDNzllMrNjvTTQsP7pTE6WY
mnCT4tAte/pQfA3eX2uqgxsCnBJfxwzeCufO2Ybxgjiu3Etby5eS3tbe6r+1M7tX0aptGmWKcJGA
bAnbYi/xsPCnPcUuOGGGRD8SAj3WdkXSSptjyykj2dwfl2X4Egqlz05bBifp2ueHWKJynPLWHwy/
DLec0l67upo/3PkwkYK5GWpKmdqNrKMwbHFsl5/aCmmm2XgjSAi1I7imvlfwZv51iesUOUisb3WP
u9Gs0m7TCGls514RMt3fq1HC1mmr7mCPoAfw93wFwwdGShutpovxSdJCwOJUoe/B3xxlRDvVAf/B
TtJaT0iF/7adG3L26L2p+2ltFXX3nKSF9UTWbr8u+jnYeIJOQ6p9gJcj2emCY/y2rU21RZP2mi09
GLxoP+Iyz9ba8RNE4XF8CQpygix2hzod7XNdp3oDJqv/oBD/iakbC2UzF/JTTW21Ra6c7R4fB9fA
/ODi09R97Z/KMnojsZgdIRLAE2oSt0mWgmOZYyVHYt9K1bxXGXK2iCMelko4baWR8xpYWdEeExW9
pNbQ3tAg5beJhA60kknueUSNqT9e2vm71iB9LU/+tjE51FOWxac+8LoV4Zj2urZ8YPflcCnpLED/
glV3wrB/5K22KGRM+xY4NQLhivMq57cAzlhsvwz0QtZzVbhvwjJ+mfBaJukXOHjyfBd6KtpYGVvA
A3sPb/PbisEleQqHVTQ5xdadSeaoaV2BFWo+6jAd79xYrLRW86GYO13qkQPh428y3Am81EbY5Zqf
zlS/5rVMPgFo7Y0s9Y9paPrHNgvUZpjG7ElKt7+65Nk+dW38G4OSeR3yiENyquhYBNa5mQ1xY4IW
H9MeqW3aJdOXLQBowAlyj7ry4Myn87TD53bkP9mcgX/2b02xxC43gb17YMBB+LT7FGsxah7VnxJ7
ijaJwsKuWxCZTvyiU9rdNL/jfeCN3nftJin4Z3faJl365gxTdcEZkGxJ4TJWqXK9e2/3/h2faHqU
Ff+8gV4MfElTEzpQ4UjuIejFGHg8nquLUf9N0xB/V2ptPYTnz2GPPKg0Uw5ocWYfH5dWh/3eQwE+
LHEJoOZOxfLvMNQ/coe/YqaJ+3mkAQBNKp2eOiIBBrqKcDf6mlE8uD8w4OVtoF34GGLRZqmQ1KQo
sTtotIZB3yI31BpkWX7IKqQ0gRf3rwQZ9q8NLq486w4Fc6cPq+kIfGwiwu9cS67zjmyNGmFf4Dbt
Z4Xf9kzsg4k8bdMj3f2TZhs/65I/dJNxHke5fDXmGHUoADbgeORjmBpkphL7KVPPUBv+wCc2brgM
ILxHNC7VCLWt4uzbISMAIAYGJCJlz+F5fdYF2v6i4zeeekwFE5rQk7lcfHvgUNMH8oDjEb8c6WRf
RQTV1vF/MlSIb2Oap7u2niuYgAXJZZ3XHAdjxiIBzhLjpngZumT+VFpRf2PUx4BXUtRIM981rqYq
Cxt5a2PM7RwN4z1e/3cBfHDXMxaMwGom7CCd65wCnNVPqRFNVDlBsA4L4h/ypcaOe/1qWOHFnorq
7C4XchiIU9O58y5qb/ryl1R6lc/FnXT2mownYiLI+Pp2CU62+S2eAjvpzkSQNhec9mdhziF6NJ+L
Wf41RVPu7IBdccnC6HR9IY0ZlxsBZ1Ubix3x4u6JGHbifJPpG4xStQtLc3gOAaaJMq8OoCi7K9IQ
zH+e0V1pTCzqeye/jEHK4TXS49sUEBjfO28NEqq7DET31mbIO5Uxf9YD58OSlNdZ28mZXT09p9rk
DFJ0PNEjQq3ePAFqN+7UYz8Ho/fOruGpTeKbP/gGxGuAo7YLhkuueZEdMcS3uPLiWxcl5KGZ6kI4
z75jkv7hDM0JcWD3N1sa8rGPINCw3sfxm07nP56BzxDfJlAk9xFFs1zo2fNdBRy3aIwNBcUY4yzS
AT2kUqkQ1s50DRT7rADHOrYnUN4OgsEgfIunf6Gs0ybvYU7/IntQ/Q4nBzi2OSd3Uzw/iN3ogIAp
mfKwkG/skHhBIg66jwZdDLZypi2DKkj8iwJYZzg1jz7H4+WBbnj9v7Sr5m0bthyT3PzaSOCifp39
MkXaPtdLaC/09Yz34afuSvd9JDEnroV7MhA9k+JN0vfSxEQh8lblAzRo9D74VPhOPLrAJ2QPWAhT
X2+yEQx5UuRyk6e5e1gcAiU0SjqSNdtbiUxs+VQO+e+2aFu49UwqJ3f2P2P+UbDxY0N96eDPzUr9
RIKauAQGjhB+qwx4pm+C8iGutN3GCd0n9PHpU2ahsKavIHZ8u2DNgeKdmqLBStN1i7LIMVfkLs6H
UA7pmWhOHh0x4mSBgzw16rfsDfj+heNeHJV/xRZTmWBu0SontaNWYLNLnguvu1iq7y/I2spj0pEK
3ncggeJZo2ifCH5hoovduQT4Dw39sHx7VVBIWiV8hVArfwGSyd6ModCfoec86zKli/t4UZbLQ2Ec
RIMEtkKfdCzLP5avETOCGX23/BGfoBMDIRBiX1hzuUe2/FuJmsSouPO//LqEzQYu5Oi1douMP7m6
eSGuBDI00HULF3t3xuo/OqhiahCJAdvDhXy58dPGQ8OOu2min2E3TBgjwJEiiHFOJv9BH5fJ1WXE
sSEbljkCPqVI+tFRBUl+8Z0BLNJEvZhwNu4/PeJ7TwyT9OnxUzoW6QnQiWA15wGyF6pan93nAtgk
KXfZpZ7iq2F7i7McdFrl4D3ngF8Tt1c0Z9obW1UI+0Or5g3Bsvkix0RCj0MOy4uqNpJW605ZVLCW
yd0XIpZvNmMXRqvz3XQn983LMZiQiPqEHDJ65QZ+iN4xP/qQ2hBCAGYv97toMBQkTWxf5xy3Skam
+BT55Yc9MpDRUd4tGyxKYgj8J7zCqy70vynpjDcXFdI28vEylCnYQNcr6FhYttpaCya3bD2EHiPs
awjvbzjQJxi4DVrYL18pf9tIm0dscNtPc/7SAQdk3ecXe9QhAKsIKBAZ2ER5Gc9BFP1jqTg+yngK
b0XnfChnoNpP6Yc9VRNSgTYNLmYhIsqE2IAV4YW7JSboLUDX6kT8ceKgHw7T3PFLQ/9pLDzJJDXP
Me2ZtyTLNtG4mFpZgb8arwiuYZiYb7gPUd91NcmMy0eRKLluGpXtIIE+x1ZiXlyjs7ZNFE87ls9V
svRlH5fcCfcysTHiTjjJo6lVzhMwiXiT8zSQnYADqKubnzkdsyVeOXoHNctrapds43W9c0uX6JRg
6TkHGLU7v+coHpX9fVBtcWYAR4GMeHwv0gGTvR/s29SdXgYr3qOaceCKqOzH3PfM4CaB+cHJjlnS
Dzuceskqrx2fCBjTPYDwA5DmLFE6s7cjBR1cxFyql8GD1pkZZrDPNU0oBjubqK/qk6ZGCbE4W3la
gmOi/BgyGi8MYKd7S0/0yRLTWxZl1ivVDYkUGD8HdL95g1fJy5jqT0DGXmpYL+eWhd8e5oMEA3hV
SQcp27W+VOvpMyFcNIuGn48PQT18zmO/n3tbnB4Xw9GIx2pAEYymLqWf5D+c2PkIs+Le5eGpMsru
WYw0QaFUg3vz30MVYwceYpvHrYmXmACr3wOIxM1ZkUwoDCM45gih9yE1TFlI9RENhG1bFSH2AzXC
ZZDGVxGat6S0k+8onm/T2P507RjOQer+LclNOnNSclYwJ8MP2/+LNYDHxiBa5DBKtFMih2XjCke+
IHcix9O2xqMckTLprp4P9YKReciSOQvJddtPwzYo39F+5y/QS5rXuXF9yq+53matX7+ambME9pYe
Y7diW2D/PdtLxk5icZSBgsZP/HpEVjm+H6QIrayj3TBCs3UXiYJf0lSV3ksm0/Y2RT2ppzX/fFna
MBZTP3yadBXttQ7dI2ER8ym2gcMQSgv4gy+eQgbJgtdgWE3L9hjPNKItkAscKcrPeQZLk9g8KNia
xFlrx8S55sGJqWr0EbgQqScog5tjKDlxtQoyp13/7NNZnWXn/awdSezdUjDgxaRk7aCvu0MWrFVF
D7EGV3l8XFy9WOcWt9jj3yBn+tzCmBhGWM4jWz/J4dG5jRQukaD4qsVU7/SYc8TLA0gN0VJtZ5/0
FPOrlyP44ajoPj3SxrrSsy4GFlCPNnYeiL0hYVyHtjaeoQvUPA1khAKRxMOt3GnF+b/CP+lVz0lm
HxgLAUkrcA+mniNvgKuScwSqdV0zqH/ikE7aVueYL8jpStoqgQ0r9w9d++mYDhUwjawiKrEoDl3X
rFFtpRdBhs4pNqa73Yp5gztJgmvyux+dCUV6SKhwcEomTZDvzYLyKEXCc2fqP59rZV7sGKK2CpEM
k3He3WNfkejDBBpTSXoUHh3z2nu1UdbvGjUxneZcfDYiwTJmIRB1ypIVEHcilgDKoCYhTiyz3pQh
vF+B9E4hHpz4qeqg69b1D1AeZw1YedXwYBy1pRVEnV5oSF3efJTeRGzAUNSr1h8i+vwNda4xniUN
yG3JyeNY9VXLbKHOVqOo9A5UHI4Keuk3nXHOMzJaG20n7qhAk61hahCMmfvuPQbJ+P8AINT+ke/o
D/SFvT0K5xaZ1b5z3S+cuMPeKpGw8iawbJpTtQrDxdxqleVVhv3FTMvuSU3e62Pr8Dl7g7Jw1yBU
u6NdWLT76onBLfrrPRaheK1owV4nR7yJiLysx6ewsT5TlvpzNGBVLuso+/rXT5N8E2Nj3QMfreIE
RWNJYA9ffIwyfRykLPZV/N0RVI9RE19gZRdrJjbFnTWbrNyJubfdFrtumVHFxXkQnkKqxr3qkrA/
eH537pibfwhhx+cgs8Hxkhy6q5XNNN9DXuhoJn3BwjfPwPfgnxObgQ4+rajqn6abhqMbOuW9xnW3
tDdtzy3PsQZCWpXuRxjYH5mw3X1roQGq+V7n4uwBkL5CtDFvBfXxrco8ecrd5OilvImdLkhByhOX
/Esz/4CnDpY9TcIf1pCglEzASY1zu0MdYe5G/pjbQM7zDcpP8QTQ9qUYHAssbBO+p9ULNZG7qaoY
IYZNpgclvd61w/ggwCTXMkLYpAGH7AQB168sT3/HApFeILAud75jbPwu7X+E3K0pzOd/6oUJSeVV
XO2WXGE4lOQ8WMI4dBksW+IKinvI7rDGLRVf20jfsN8T5ZZixfakvnsennYLI9E6K61o04xWSKhK
aOM85II31TknZtTsMEX/ysD17scKVrbkxLTrR5F+YqNCHAzj8vz4WI/ZPgBrlRr96yPtxzcFYEI4
LOClJ8wylONJPeufZOBQaDXZoU99dffC8QfDdyJb8S9dfGQKcm6nZ50507NDI7aCAyuCoL2OOVIM
bOxqlyNZWrNIQhLx5uxMBAJOFaXMTdgYGq3HHF50heGZMe8QdQfMPnx6XCowsmWDmanVXn0PaM/k
ZpasyrgfriEUakd4A8Q7u9takwuLvRYW3qPZhtHHWbEsgv4JIK74aUblez2TVwKS/bdcAphS9B6k
iBHLnnfVGzidc2jCHHt86qoCMYWREv3s+NNxtuSTp62OkThGIYxgutg68ySPj0se6S9wxvGxHxIE
b9Y07yIvRs8KvxcNjuogN+lx3JVEp744qktfQo3H2a5O3qDeCU2gX0sP/dYnTN6MvAi3IEZj0i44
IpSmCScGWFjdVtNrEcz+68xwFOMvJydkDP4rkz17n2gIuk1U7dPYt89itvpXe0Zd4BTyz6x7MD+J
YTBdzlm5wJIwEtb5h0F6FVLCuvuHKdOhBKU4FWPONJEaLJv+V5Lh42O5ZLBwUnnv8URsCxdOxhAT
oZvjms3MF9+I6HkUEeSINI7+dFn2aneUGL5wQJaFhG0EadWfCoQjaSIVbzmfHr+eh565LkmZWiVL
fl/MGXNvNLX3BAr5ElkEnA9GYb6MBImvjc6t3nIPfy3ZQiR7A/ynregNLyHfCmng4hzFw/DS8/rJ
ObsUhL4fmISxw/TMsfrqj0e4tAnpeU1R55/pzyHSMyPnOZNzuJ99GgGzZvjdDSRJ6WHX2zUwlQp0
dpkg7WvbuUfz7p/hn6QXS8rk2Gp8/9M8GaCSCnCiMgdmElYVpDiGFluGYt9hPcG3Df14nwtoRLT0
maloo6Q1B8+88zS86mruzs5yaSMSpuwR+WTYOFvVl8lBlotz3qC3JRoF0X+2y4aVwcHF7OQu1Nyw
vuYifEOHUN3sgZXOaeiiDPH41WhSvx5PFvP5g4r5H55iXrNC2jkSmeVHjmvNU2V6QbFNAdQTXZZ8
SR7W/aSy8KI8w9oVJff48bvQLO927itIJSehAyJoJq3skni+x+c5YCI+OEzaB9Ng3XOq6SPTzpuP
peQY9VD4NK7Bi2vRXm17xNAwQ86qkLu48l34FTjzMYCAs3yShX8c3GBfM/zPOhhZaGueKrd/CdgR
EQOvDL1jCEELITtkRfySjeoWYbjwIyazEAX6IHxSKNXqiXSFOYMd6F0z3Azl5G16COkjjYQzY/n7
aBr/KNQVqVpA2r17Fu1XxkCGmCHmWfqAhAPM/1FCk1y0KkDzACSX00Z5/RfanCMpR30e30SPGGv6
6dDgLUjrzYnO9fuTT9q8/EpaDvuIuH0hNll2rLrgquduPwh8g1L/4Y+4Thzn6oenaD7E+qsUP21t
3RkBsuDE4I5qXsroFJQ/nCLD4ETPJKDTEtdrDyRHMhy7BQww/hNeCG8nfnIrxMKJI2ClQJ9FU7gJ
P1zUtEwiJ76JGAt29FruPGq0meNHPQHYRUaSwNbu6f/3s/fa1v+09hLaGNIW8MHgd7u2/+020xEI
t1A7WKPU4NE2ndHwEWNjBgtsJbj734NLYudMl+x9Tt5N8QP3wr7NjyI4hGa4MhX5El0IBwOeyMrr
5qPv/C5+KSJXyurSqWKdAc9Q09HXgGP0OZCQFLj9bNObJm1/m83ZRAsgXyarW3uOXiedXgfV62xN
69jgrIpI1WZcrd3qEoH0KYx5pweDihXgLVXDKLsjsNSnABbAiEZsNqdVrJls57SAO1RvZlVugL/v
Z1Fv2ThWCcu/zsgCSqxVRtJ11WzzuFjp8DMUFpMg1JvgODiVpKx7/NFtSDNznBzyYN6helw1ivAl
cLo4fNJN6tKard4SvMjkxkQcUsIDpY4v2stMnxl4oUpxmJJOEdP5lGjtxvyAgskIJEmi6ozLeW33
xJnRF/tl9v6mnh2OIeE6ANApU3IoOKcQQe+ei8T+ExGK/YQxT4zbgrfUsPeyoyB0e5/Q3PIwVdld
GdbGTxN8frxhIGOy7E/Gy4IU6krnbWslFscy8npda/gfNJ1Xb9xIGkV/EQHm8No5qpXTCyHJVjEX
i7HIX7+HHiywmLU9HlvqZld94d5z1wQITN9TinQxEre5WqLG2i/SmPZ5Kl4mk02LuIq52xc4VBpO
fC8nzCmDekRfKYb2mPcozrG+C15ROWUfPneanv+iEns2w+Rc9M5j0+sN+p6vauBikfq5iIR9x7ux
ne1vcmJYo/ANBTYIrf4OrQ6wL/c+7IoSbWy+JXPD5zPb58Yd94PcLfGgFRlFdWNs5YRIFVnA6GQb
VeU7pCzAML3igcgQ3OW4s2LGcWCTOhOT0JQQEWxtojjdZgtKr1sA3PJJE9yXjuQuotfJMHnnDOhy
cVVEnCu0bX6SIybNTq3O1sOAIzGS0Ql1IQR5ohmq4YQ7Ym+ygGDiOb8KdumsV87EYcwwW9VvKgV5
W5HzWcGzQwp3TVNxyYAPtkl0CMAB5t784KImD/yRp54jsorEnk3moS6To+SCcccDW70TPhPARuT3
ZdMrS2PMgZ138Otwkxkn/mf4X3XxPETjnmzWe2tDdQAnFWDNgsETxF8QLiPJKRTCu9dlgISu4CXr
Oak9rOcpBFrimplXCKPYNim1vaWZN3UtzMrgVDjlM67rHTMJlCwc5BWLeQOXqMoSQl3jDfXYWyp8
wkkQk7cUGzasY3LLHYKMQ8WAs8U/OZvFU1xY74MQ+5RVlgkh25wJlp6CP/BuN6H+0N4X2J7vcS6O
UbkE0M+cLYP/CxRpNwDQ7Q0iEqL5xopzndZ/GRahSrP2kYKnmb5NcLpXUQLsvJE/ufOZDylsIpd1
UH0Digpuh9QaFKg71xafTDfWwvE5mTw4xrAFdkOm5KbrY5ZdzOsUJzGPbVrtrIjR9xBtArvZ1lXz
HTGkPQxzQzqlD1u8WhfSZsrL8qVFg6MmA2ZjuyVPDhs76hySyIK4OVRetR0BGDh2SZp6xK4/3y9k
78HBX0vAUMIUh7M4t9T7FNO50Sm4dXYxguYQsaY26vleSHWxsuoFssx9idSOj/8ltbx7MAYbQo12
hrY2c6WZaQV3sF7/Fi5x0NmTGKid44Rxjb2aYwAWcXTOh+nQO/Zrnjd7P0AQrW+oEEMV/o5mtA80
69M23Gvf21sDJFt8riRJs1XKdY0u0YKHmiKEqY+zrH4bvmLk/qvKE0+iHH9r7W45hfDu9tk3bmW5
wajDWLGyT46IHmcL4WqSAuJtNjGBslzdq9mNjw0jQPgcG+k4iPw6ttHGBwQ0TkXWA71HIZz9I7ic
pr+iLJnAfKuHLF5QdCnlFOeXle4th6AbiMvEfN2CMo9WJZkrTNpWiYF2KyDZrE5/wNFcZgVLMrkj
NmEdQkSSYfEcwV7z+gVBqfaZaVykHbOWbhiq5mSjNJxPTu4ToyMegqjAKPMvR3jLZOsvveBpskzI
zOHrYDZfaAVzyd4i3pmx8Ztb7aWuG2CWYudN/kMHLdqb9aFwCJN2ve2U1HdtSGbCHJqQaUA7TH88
iPJu/Ds5GKOGYp+WEQlo3T7tvN0YqJufRE91JncSvWQHC0PHEPdJvqntQ4y6d1UM0KiInjJLgNgq
eDEnTNzyrvQZehA7GQCmKwwC0DGQjICFcXQ/gsNB2gdzLuJDE/XlwEIA4s1sfYyAR/H2uDeVAmvt
AQASgrHNCEgrZE8PVNv6YLPj2VtkgPe1vx1SCtqSTdvGEneAGqgwZ77ckvCoaRMTZyRz1htZAOY0
RYaD9Lb+7tBDMknbengNsFjZ3ryrvc4mz0TtvNE8eh65OmiB1tjEIfwGa7v49une+zze1HV0qu2X
FJhrjOm0EdVWlcEbpFjgehnxgu6m7l8rm9JGmMDt0p2AGRh55q4F7wfNkLX0cPMr8ahR0PSBPORG
8IBgGJF0ipK33XlqXDfMhW2gGEZefXYLico2st/Gjbloo8NY45XKr6bXrKDJ3MWJPHXDYxGmj23Q
n0WO9gfwZ4C3HolVgh9y6NKr2Ysnl/ADi/u8J6AeG074t8goQyymZCvSVZhiotlwM/NXB/WLmL2U
lLN6OrbIVTZzM36NA+/yzP6L/RrMSgmvNn8k0Y1gCJthVgW3jgop7upiD0UfZp23MVkuICB0KEIT
VtJ4L1YsF5NrEMgzUUF3ZGz/AY/IaEHLW26kDzVsYZzczqtAjdCDoFgpG7kVySNxRYZY3nYCwA39
8sgPUPb8ka58KlFtr0Y2ekIbxzDR9dZRgN7qdsVIaqEjFfQSKWtvN2gXR/ev34R3QW/+or2S2Ect
4AW64PQikNe0z1aHiEGa7+BGXuKmejd1+FQsMDDgqQbPizY4oDrs+Bs9IdOS3i0rgh7kckZablBd
QmSLa1mrFHU8c/qO1LAm/4OWXKxfW8Zfi+brj0VeLIC3E7E1zDstnDpTy+axJOpdNU66Nr1SofKm
8UzsZM2nFvx4t/ZDQm7DFutOEewrjEZs+cGPTxPh5Q73pGURKoRZZuujN7UlVE1CavhzGn61ab6B
T/JMJfnGdrIZ8CkNZSH8rRdFR+F3vwSkUjI1FECuFtmJVZy2xx3ZbQQOWQOF7ti8+8VLMBiopCZU
3YTGg6iqu3UwmsTTDcA7p/CNQBADwWAzQcS6TDBYNqnjgJGl+kLCkXP0xOzhABo62aS3eDiz1VaR
nBFVJeX8BN88YdVB1qAGG5i/LqtkZzatDRvhD80UfI84/r3gL6uXr8EW87030ikDxv+bJgCN83no
9+mlK7ActVX2SYQgaODqqAMq3QmWvjk1R8dsbv8WcfDnV/XsWYiR2eGnn63jVsSteXQQo/U6NdMV
UA5iQJ9c3cnPko0eIVbBL7Mrz1nPBhGhaPNj94+vz2GXvoBouv37L9gYFyttnF1RnqRffvVifFSk
4BJ8RGfIqC4VsFstY5E6kI7AUxG+k6G0axnUr5gm3Eid/K37/INj7tAXRA0tX5SOvTOOl4CZ7LBv
nPFd22JiZms9B5h9+NcTCFDLfel1gITMJmwnsVxKN8MnCFBDMyuYFjK0W5u59VORNbPM61a+Zbm7
lGVt3zV/1OjVK40A/FigmEo95xxa0wNxYKYmQ8NM1baV4Y8Z0+sW0b1tmG9FQD48OTI0CAzYhq48
BfDpqLlEubJYi/poDEZz6FZpHdymAav70D+qoV4YtqTm4vFjx3rNeqyQacMHu2Zeopjzdll5dGVM
aTC9GRXYnWJBczZmcvViuVQixSa2YkYlKP9Ks/o7ECJOE65/pf9d24DRRs+DL+Z0fwIYtMzeatYf
bZ69FCQI71jqfOaInVEKIOo1CSAxWPxxSDnfQIcgR3Z3mUSTEBmlOBW3wGep2RcZn7Ss3ubilEoE
IAhEIvIEZjwWiLPMIb+Dpf/A8kmtUsf9FFBEdd3660GzWPQM1yN1czPkFMoxB0DJHJ9YR2o9Z+y/
MvnXJIFvxQ2MwRVX8ErhvWN9grt+OsnSU+eJhUXoGETZW61eG0JuJsvCiNy/BuwPwOaCG+UcWBBo
O6YuNOIe13rlOKvMVm91RPFGphrm/Vju42L6Kj3vhb057qHhhzpEr+fvhl0wXY+CKl1F36b510wG
tuXm7JCV5JUrU4WHsUgmvjCsN8qlVQeeFVb+a4d3GXbHcHAmKgtkn5DwZufWu6i1yueADJLiIfWw
3ymXI8ZKiHpsnmWWfAxp/xq5D0PLjemX72TeoA8ZBizAXkY5VZUQPloESUQesZ6+DwyPmUir9uWc
vamOyIyUOTtzZTzjrOebwLx0ipgabD03cqhu9QCy1dbEYVQ44/uEjbBZfXk+/XvmJC3MPs7kKUfu
4TOYgSpy38fe4p+6WQx084yOhlzhB1zLSTLejWGwUV1xnjUCV0QAhqc/Nd7KMeqvXRKeYlMdF4yz
Ebj3ZPBuLVEciPd7I9dUItkfj5bG8QGQIBuhEeKFGeTi2b4m/WIu8T0+tk63ma0QhJcJwqTEbOup
/jMt02tlswxphk9OyXELPfmxin10ji4ipYgWdog/kiiwGZBh4u0Cj2d3SRtLwoOv3HsQp3zADfe9
4ezrpp8xND68fjqOwwP0yquucXdk/lNSGt85mjLDexlsBhCO9RNjEhh9cjBj1vEx6mutmXiqhs1s
g7+BGsLRL6llPmfhfCEO7xE/1SXBmLjSJs9ImPFWEyV2aCNnU5soio2MRrWqQYUFmp/xcW+51DVt
9whnhFQw5mA1+REmU3U/dR9xtXznhfeYhyhsseOPS1zTsSqIfU5RLILS//HJWlqJuSdJRnevvmxv
ZiQRFPny3ZLz25Bcu9J/LKkS8V0Y0MBkUEJC5TtSBA1t2lQAtyc1TyYWNrLR3wMEwrJkGU9gvkHl
kq4xO+07bQ+qMscharMXZH8Vx05C4ANiw1qpuTNL6yVt+/fl/6lwXw3VM1Nieub5Tz7J7n1vvS4U
tthLvrUzfFZVhqzOyXeBgYZkHImAzoDMyfESlcUvMUZ3TSk58kir1RUtxr/vQZRYNWX3IBBTkqRs
u/o6DtxRxOktyQ/Vk2iMo9sNt3A0r52THSdB0kJSfjcUDKZ27mMb7WvXkcZKpZJbo2DMCYAazfzG
UdydDMlkOj4bpfxxeGfx1ntkZDHDwlDOpfXkpt3NcXJANsszHXoDqOSqP3VmxX5AugQ10uA45iFU
D2lnkDtcmn9ZQJyipjoYSG9CkT36qfqh3mCMNP8uH/KWwqsw352GAmkacE3DJ43r4nscxHUMrR/S
lHNiCgjWynv6RIQCgOBJmUVmj8ETCg0D67K71Txvqaq+iff4g4LgAU7Mru8YZlkzwUgRkwx5ls17
Olv9GgMUOpsseVYuD2Hr/ixfo1nZf6I0/oKMTZ5s/RPYDvYnmhFtN8ZqIhoI63fKXL6Hcx+u+1Lo
1VAniF+pXZdUkT8hOYkeTAjeLpI83lvXP/GG3uG6PTqDqNZpD3q5H/VucMwNH/E9iu4T7OStFMtY
zm2tVV05JC4R42XmvPFJQUMs3M/W7daABefVYPceQ6zo6i2PdEAyYt/YKMTzqya8Ys0IXJRdtSew
M8WtYFerzvPo3bybzptfCzcZrlr73dbszmCIkU3j7FqjZnXiOnoNMeId9QKDwKp/d4LiV3uYHiz8
weuuGTaYvKcdciqi/ojQHhDPsqO72L6GIR3j53W8BydhdgzqmZBFxftT2DGp2H53K5ixD7hratKE
V0YF4UTFvPJ1aF7M3AebohdYSh1e4gFcTm4yXqtHbA4dpaxE4hOQ0xEBAl1VI6ispkeHaBPuDdfA
2IAipmgZ4+/G1eWWWUBq+cA0KwC32iMGdQYrC+1v7hmYonNz6bEJBm2IHZaBOOZHGpxoG9XRuHPk
ufJaEB32VbT5vZc0X7YYYjKpumkjPnGRA6l1vVVjeAgIRnQPo4NfszTBrSxkwKD4FqXxIHuOooop
M5K2su5ILSpvwQLQ7Vq3WjfEsRi8xnhx78owux97yE2ZB5qzcJ8JrzX3fTqGu9acF7QG7dWkh5c+
cO3VKC21DVgxn53FBeEZ/lHKMj71pRnuRTncJTO5kIniMgks2APKjXc18751VB6xNtAgFSZDf9aB
yA876PIIiU2zl+dWfU754kwYqA+imr/JKI0jpPszga0ZlZ0YGZ18ztL8HiJ34Cbh91jTAVyKvVUd
RZ2bBA+hFZvkE5FbnGfWuXY10AZIueyiUJcz7NS2n65LX/zNWLCuyCI+A8xNmP3rOy9ime2w5Yj4
vbnffsWaxk0htKXEKuPgrxW+s+Lni3uFD0OElTmka6N096VDeK6BvXUVuOWn38av6HCx8Ip5n9Kg
7yeSPhklhKjcgFrLNrk5EfqDvqOzItP4DiK6WT8yuSIooJ3+EjHCncnu2WTay8tarIc6JLvFUhdP
kUSAyOgXrduJzNZDmitSw/FsrCqfe7fV20nD3+8BhazsOv01F5y7ql6cidB6W9CLu0qSWHZHbqex
74zp1EoT4VY+vZLSPq10fhp6Cp8qoeky2voRXSmyNlxmigcRxND4QgYPjS3pI1G2ABaoq/E2+qB0
86OwabwAX/Jy04pWeHISaC4Jq1TE4ZRUVWVue4nriPjXQ+TaqPCLtxHBPt4R681nf+zCNyCH19g4
E6AZCTuA9SAqF1fTpbg9ccoxTRF5yB5egED7kKXjC1Ohq4VOu4b/vr73B+Jfif746uLpZJvJ2XeS
XWmyz3faB4mnLXbCi1qsP/zl1rBMERY2Zb/IXX2iAUKPoZLZdDufG9Ehyxul4qlgnDDckqFtV14O
sBAFGmuSkx6DBi0Ytp6EjI3M8t+x1X+HafdLefgRpdk3foK1h0kxTVlbpKzHholUt8r8E/C9rWNR
nPoesV8115jrGbWZNh6jEtVi0EO18TB9jsg/IAPcK1SnRFCtF8HZ5t+/TS3rh6EaIUXhnejYgDWC
BXsJpBFVpL/xYWuRZHDyRYobC0HmvFxOVSA4lqwXtKPfplyC7FPn6DfZF9k5GQO4j6JoDpaqLrEx
b02jeUZQtnepEwfdXpWzRCvNbxmBY26jNindI15WenPabXTM+qkhxHZTEdeCl+xUMkTkYzB+BiLZ
x7gGbHchrY7YbmUCBZgt/XogBxosEJIj2oZIYNb1n8Dn+ysv2OAJNVfEWzAV4KNitc2TPY/4qGbg
RKFXMTUZ79t2D2hy5rcXRznkT3lVvrg24kRjeQFHB0U79y+MAhI98/SrmC22wGg6cVpmD3NVPHSd
/Rq7M1lY6n62SCXt7UudmzzAdosxSuKDYHvvj/yRltm9Tv6PPZC00HTBc1snCHLg8h/cyIBS4Zxj
PnMxcMGYmWrf9pehSm+11FyrYrp2emO2ZJgmOMILv3hsx/6kuvjMsAjlwmuUJ5QHeG28NHj1xs96
Tm+OL8+Gq57rqrrYAgt33e+McebFGKE3BcHw5To94QH4YZDtWlwKhKyETIuMMJ3ZNnb3ralZlFPU
wvUIlm0asbb3VBF8xrsEHy9hfwPRCeSOrUVmvjboaCMPZHCedJBGqI4Jcw19fZ2pfVfGp1tQ6Em8
JYzIV0WikfbzyfZrjzpMxx9ZCLDQenBGMMP42Crq1nJahR+EsnC/pFCwBAEZdDvMwXm4lxWbSlce
+lh2e0zn2vgxkxzTlb4oWBknFQUPWHV+LVVfu3D6AUezxkL/nJGWTViHhzq2X6K30Vm7U5ZiUgm+
IGy9ZMPAcbi8m57lwFVQ+SvANnYqHACrkBOOIfeIiyeon3Fnf/a9IPA2RYkTQ+kDLDdvs3gLGTXc
YvAkJacMD22dXT1K8J0VhiT3JWfbYaI0d/RIJSpVdSn4+GcgqlZA8PQGHAUzkF0o4jttkCMXEKQ6
B9Y7EP8Xnyx3I/nM2/ZGGQwHPqNGKtLwZI+s8Li5uRrJ9fbKFz9DFzhm90BlNggj7t+qCmq1a9V4
4+oI7URAHyZwKEbd8J6bbrO1O2eJ2FTlTkzzJ4rn57IqWxb59g/JSR7rXjrJ1OKFGSVFRejvBxL4
dnDrtzJuXgHBoGvDtXeusISg3jWOfO7I4iYhyReEtQxcXZjAmA+T1uE7/g82VbjfnDCwoSMsR9Ix
kQZMXypkSOtX2WpYLLSdU9876bxRuY8mIbFfMrKMyVwS7wyrvvjA7g3tqi1e34Gh1VE6gTq61vDW
+1l20EmDM8An1CQOzmIMG/aBiPS7gSWLlUkE04wTsayTOe3g467sjzkO35R78UnspnQsmHoo4yns
C4x2GeVDfWqn6T6si4TIQtB8Q/KAYW+ZIMfPc7OLZuvXq0ccF8DASXkk+8BozkEfvtnVTbQ8QqNk
+tSYfDZQupzkEF5JZFyVQ+WANERnUi5hLAaJ0BDtWPo6xdUoiLuS1XaGlETv2j4Ek3UW5GfNwWZC
8E4serAfw5eCwCCqAmQVXW1+2Qia0rymshDjr+qDTbhglIQ5voR2fx3Hdh0M/C1eJMj4Dcx8ZfsX
TlXGXo0zrPwQj0tjqXecJ9T99vAwlP4auKIkEVS86b54jOz0jBjrPGdUXQnBSJZd4XeFyrUOeGaQ
jDJkFNeptmkiM0YopV38DIODDRoPAKttX6DFBAZgd9NTMPvBOlJ3pNM+jGGJK7B9VXi9yDglj1lK
gpoRQ+Dz7T5h13wa01Yhf17hpfLHhleg4WDsAhPfX4De+zWzCmJcIpJ+xovI8sPcJXLdFPhZCsBS
tsGkHH9RfAKZy40dU1f8+2Os4m3KrWdcCdTsvrzOwv7t2Vmsk6n8ZLYBiGm8mxqnp7zHY5OO6jUO
nTOqPL/CpWtrkhms0noMhIXolYHHmJ/hw8GMY5hNxdldEgaCq9QlW4edZ+BNZ3zk6XrIMRUUloE8
L4PqI94S2YZw7U8kveN3Um8sBG9TY3yjeaMrQZUUvQ0405MoekRm9TW2wU+NnmiO3D/iI7Vppo2J
uZsidXx0bIh5ek8WzLuF9hQcI89BYIMR1u13ygWPYDw9+wV53ejE4zW8JvtQGjKjkkK2IjZZ9pYr
nszUjp6FT96u2+2JqjdXtc3qyXL7P0MVviqfnKA+tU1qSX9XDOhBc+wZfdt+R6zpDSJeWmJY+kH/
ZSFyNQHEAPI5GBY0dISALKfVwbP1Y5Y34NGXJsCdgrOpKCB7cMN42fQjCzWDLgyXGJodhcCl8PJi
7cuPiupfR4q7dcINbuyrBKdK6Le8DpnikjHqfaHpmBPmSG4XXtvC3GO2zVaAC4uttPr0RHDpZaSj
OpiifvJVsYSDFSWSIPhUY8ptHU7Zxh5sQplNxoMIDDd87Y8EqqAUbOpHp5B3sYhZIwPayYZAruLC
2DCGbQkzr5p1/B0FKLOyGiAyYNKEIlhe6zwCTiG8Rdji38mcU4WnuKYIq/CYTk2ym+XFi+pPXY9Y
Ck2q9dmSR+aj7GtDaLgRm+GybeztlHOo5h3xiD367Bg23yoq73vl028KtIV471lLeyGmuJYyvsgf
TSMEuKGIsG4LY6UfecY4LGw6GD53KQz97nMYuGJlzsVku5SzsnMk66HgWwXuNfW9u0bxbQrDV3t7
MH8wTi+nzEDKiYBAAmy30ummG5goAjajQLTck5mmrx7YR7bKNt9mwfNmoMf+l69MD3sozfEvJz9E
DfFgWRGooZKdBe0i0Wr5SRjstAUTL1w02UzzNc58+AEQoQHurStbmQOHhMT4QWQu22t0NjWlcKxu
umoNsjsDkjVhDu7M1m+vHezgVY+Uamdl/V6mIWGBHblupYZgJtTdWEbvXWolGzThbepFW8uTHczA
cN40SPcLLIPH1lmXTYYMxEqe08jNt1llbsiOY19hmKhwcoXSOrQIuxl1jPpgJtBliTKoYC9QbBkQ
PALmiUy9UP00zwUd/5nLZZd4xZMBAXlvES6GRqQ3Hlovhl1npUybsGq59bPDQOucKhPTd2UX21y1
uOAyfzz0Ac9CGsiGrs/9zodxIPTZrWkG82TrJqymzTi7sPiT4fhAAR9tHeH9aSoyPKpB4A9JrEc7
cYmDavkYYEyBatz3yOHdGoVdMdPfhAKiXHOrrJrt8Mh0Iaa4YzV3qsPSuONyr9dTNMFMW3q7eLq5
FevljKXOiXqg3nodeGEbEVpQps+DywADGTwZQ01ibUQnCAqzBlarFqgy2zhSWq00FJ5V0HbVG1LF
ntEqlKghcRH+dQSfDtO8HZMPjdT8lFsAf6m31xlhFVvS4OYz+mumGHlBxxE5XwmxCWvPnT7SQpYr
5k56m5gT1pZJnn1j01lNsq+KnkdYeIS9uk4GFyspXnDIseEg15S46ry/6BBEBdLEONt2NQwlgB70
ER3GHha0zb1fevOqtmxnr7A4H40W4qtiWfgSKnJRA/vOmIvyl5NpB1fH/cp0Aym3UuOVHOiftOkZ
HS1BCLYtGWjbml1PJJz/forch0h5AntRH/fX0jLyx0Ldu6KZ3oUK3yPno9W/Cgjp5T+iaa7e8esb
+HyfXctEK85tfBlUUh7hvjJSzmW4rYMuPbuMW5EcpNCwY6le7aB8INHNWjf8WWurVsbt3z/Q0RfH
JIc+hv12hTzcf2F1VJMB5jVX1t8M6ZTHoyDJsoPXexlm17u3ITkDm8rfzWz+NNrZvwRZgZywsPQa
x69z+fcPYrMypLJyV8Xu09QS2gl9BZ2Zmt9aIkvWYxVUzwbjBl+F/Vd0j1C7+WmXgtGLO2y/4TwB
hsrBdI3x3zGwbjG+iYd+jI7/olaaGOxV1b5TkCHQH3z7xWiC+PDvp7ljk6sdIn1r+9k9mhaXjO0A
aKdS78il81p1mPzCYjzqXc0pV0fp1/o6kOa4rrq+vlTTCJ7NjY6ohtCtYm/56PJzBNMxWNoCdtXZ
ynPN8CJD8J8B1wEjQ6rw0SLDOoOps/KUM5zRHnucbtVHq0DXACTp76zZfYhcz7iKChOc1Dq/Wu24
wBiFxc4hNK+RjMEjOPF7EkNByfPC3NTZUG/KlB65TUJBrpl+UnNbfU0mQvkhxJRkN3K+M6FRn5ia
Duy/kvCMWwLBa+ZSKmLs+HKM4N7NSvVQ1POz5ftQC3puazwMFhdXQ36YB5lzJ21kN3rJIPc17BBp
M4bonYJ6Lwt2iKrkLYuyYR8ZGeSzkBF5pMro1i/8QlYm2FclyqaoC6I9CLFH6ZIOJ7AnYcLSapM3
Djoz5OtbnAOShbgmYssV7k9vyPLOseOCjJb//0iUpHRTdPz3645TzMfK54gMpC7ORYml2zGL9m1k
pplbXfYnYjs8dGtkBeE5Bwmz5Vhf4DJNf5h95CVgcItHifhhO6oONnc8p8A3Encf+f1+8huGhWBp
pizR5NnA4CkZDHDzI2JbeKMjMJ0XK+Fa06zJy8R+C2MEpSnba7rPdN20ZXePaaU+8qk3EcM8q7iT
925bM3BaOMEie9YiIKfKT4EbS76ZOpIPZgNs1PU0WlNZ83tadBEgabdESnnXsmNKG2lmra4Ts88e
41Ox2KR0epflLf9eJsDi+5QMH62nXdDSU44gZISRnTIuGnKuv1SiAXR3XvocMyV0kaCwrRqrTdyT
oYzn3bMkZ7qvY8LqsUczf6tuEMC3SWP2O00C+BUPMLE01ozPLS9hu8KAIMtl+WHu+38TUZxxIE6H
gDDL11BDpaondwJ5PI+vnmd8gIaFcTcN6RFKWbMJ6QdeJjkthLnuLRotslgRNe/DPC7fEFD6uYuc
0dTu2vEab6Uy2CzEKuEwsaNDHTkP3mJ3sQtZ7cVA99FGw7RuWEZgSZhgZIxim/FLZ6JY2dZO8Bsz
kq4uQcwWx4qnDTshcbIV6/Wx6I6do7Ldv7cn1z+lo5N7Oy3vWxm3d3ZhEG8gfPPJ4dDYGE0u75Px
KgIkaSDQFL4PeE4TRemBzb2YL5NbV/vRIDjR1q8RxqenqmeNIvAmH7TLJCUwcr1hgI9pcIxvrc6H
XVwZEfq7EHTDWLTbXhD+2PRG+WA345kQdU07UrETjIOry3Wk0xcBP+5xQqsEVtn+oi4yXqyUry+w
mmNmmsZeuwUZPTntTDx9klAKJtNiQ/5/A6jp85h5YXhuk8WbWdtPZoCcZW7bA4AnvKO97+81Q/qj
Ew2nCe2YNcUjvl/0RhEQ6cMkyJvEc743fR2cmRsMuyan/q6xZRShE609cidmt02vvlu9x0PuPHkT
kVSZgdM1juzyosK6umi9m+tk6w0AeLub/UJb2BaX2Xc08fNDdKpCN8KFXnWQGEZ978U1ngrfh9VH
i0ys3aaJW86WpY1tEGQ9jJg3kH9MFRuqamMLhYAUKVCiude8yN56JqOGmC01kppJ3uXKfkJfn+//
mZ7qCrWOGzGzWvy+/5LZElBc0rYZpmFmSpyp2Q8EY2C0tRZXKavMbg5Q4pNENUkimNFpkRqJn5mt
qn+/kD13vjXw4nbMAKKIGZThJBlXT32y/dm7wFUJaK4Vu+jFjeT3+a2SWXDQExPxuaf8JNaXIL6o
AULaMMBAiWweArK3YBygFhrU4LHTJt97XBgLNs3Y2g+s6PTvp6iYjg28yQfPq/UlKNVwrUyZXBhA
rhF5xqSxv02DN11FrZZXLTYv2HOKnbIl6odwTDd2hwTGIJmURNFkxFHMO4zTd9gXST8Quo0mkgnm
KyH2HUhlmDmE04tXWxu/PIh8oYtMQohivIDlMncTs72HGMkjeKPJeiUo6Kgmcx9rFNxNEeRPOr2N
pgT5XQTIM5liqkvpD9UeEihdQwsGDsQ+BE+wiI9WXIgru+unVvBY2bmeLsxUxiNB0QqxIqn188Kb
ouHZhZ7DSTSCeZ1dR+yivsjXhHEzcSRx6NXsPWTQY7dzmiUr12r0CWu4sWNjfYsXUxejOmfHuvT3
H2OpV+2hYRBlekn+FpLqYOh5ugZy01uGwBeikx2H2yWtF+y00nx9dEmyj1/AzAeP8Iq9WkRPo8kV
Vtq1/Tj4060GRscVxTS7l1DJwmhnkjqyGUxsl6rlmcgk4Lym+7KbQN4MpzvMCS/XMH8LE6SgH+LL
HybHP6a92DfLhzyZwpQBWxscXIjB92V4BPh6nthT3Sm4ubSihnsCJ/ZY1NRDxkhr6Q2Mw4u8G5+r
yAGdlH7Nrdm+IahE59kDYCsDnD7SRymW6rPEdozgpej2Q8dIwdU7vi/nSk0o7/ARx1y7KPGrwMV3
Z6XJ9d+PUpc3jzGHn9XpS+em1dlkGLL5H2dnthu3EW3tJyLAoYrDrXqeuzVZ8g0hOzHnmcXp6c9H
5eA/sRRYwI8whNoI4lY3Wdy191rfQlKSfaf+/0ZD6Tgy6SMSHA6frBC8dXRqWWqDBLLBnatNyX6A
4vGg8sbhSk9pyqK3bnPorTRuzlVa1zweRg/WDeTnYBAt6bGueR4ESG/fm41q5BQ8hCzqkyItjr1k
t21p0t7ZRIrc282IYyVXIISIW4cpbmCEiP3sjQyLY+a/9XS6C6+FXuIEOSk+szomClHi9odYk/wF
7HLd+YT0N4US0dkYQHgJVoQ4lWkSG9QvUEDT4u2f9XReVNugGHaEIWNdiuC9SdyRK0Xo5QPuDSgR
VvScSU0ynLC2giHe0h6JoBu9OAZ+6J6VlRTHomgRmyBEoUtbAdaZpSxe8befeHJjTZ27dLsGiKpB
jEyUVY853XpI/xalL1QD5MGErL2fDOFj3h5dBsl23h1Lf6RVxtDzdSqZWdXKsM5GiTwKV83rqKT+
OiKjWzhoeNO6hOtLQh8PxFhueoR91zR0yBZy++YFvOBzNMbxm3DDjV0nm1nxdO/CMyA5B1k41NeH
91fT7I4couLx/RUMaqDxzVNZ10TS1U3FVjrPmFOWTBvDvHpUcc5i7OAXC+nJ3JzWZkg4I6Y0b66Z
gtQ4ZSKMSBTMyU12MhdtVnnoRGc+1XSXBZ3Toxfa06mPE/1Upba7QE3RLmkrzXnIafIoQ/2qIlf8
TcDPko0s5s+bZ2vjW6xor9LWWSO6wY9bDT5z2brmQ5hPOZKIw4BwH0tVjTzcrA/vP4G7pEiIBuC1
/DlxIIX1akO1+4VyTxPmL8w7PxmA+lceW/7eD13/lBvtNwB6+kyK8k9DH7YMdgu5AosWX4AZOLup
bx7H+ZWLEODOE0230WfUkp5Mf9EGLJ6lOc5OidDexk6UfEtLUEaATqqzaMMnIJdsPjWI7YMmnBd3
TJ4oq7FzIUuJhK7dRkNnaBCjWcw8wdtgHuBDWMs0UnfdMFX3Yd/9kLOoORK1RMtIkvj7KZl/0sQs
EUI6vbK8FubyxKjCMRu5lbluPdWpFi3HSZfbd96+FpfxMkPgvk1jYpnGodr5EDeZHHrcQCRxbvGJ
GMf3DYTRMl9KyqqA/z/VNo9pokPbUY+PVieH+xF8iN7iaGwysFR61N6StE22sRvHG903kBwOxVsu
EYmOEDtubiS/9QwD74xBitdhTJdJG0E98QtjX5lWtyTTSL4ORo4grVc3YzTkueM6YKThdnPDTa0x
cwQXrxmDU2x3C51Z4OX9lLns/+3Yo+XZaX8njkcsWG6oG9Q6sitd48IVeKRQHc96ldDdI0Hmh86g
W0/p0yUJ9Mf30jRvHeAPRK7M4d1S0809OpJspv/T6c/GV0fVX6SJyA8JsSbiMcfWDRIdpOTszHlD
/wo3svu8S1VSU7P6Rrsdy6y7evNloIb2vtPT9l5TvtpokbsLUvM7fPat06TdLsrz5MA4/ZbOGz2i
GQ0GYnxt//ey0IuODXz5V17uCQgVb2VfeUtpj/ZB1Il3yVxmn3CL5W7Ime63XplgBAmS0/tPuvIo
viPJLWpV3V6bYrYXeXwk5DW/p8D8WfNQ3USF8pYQLoAYGurRR18P/Cp3r74DUyyEsrjItKcEPWXG
6q3lTe8vXHFo28h66tCgrUymeQYrxCmPS2uZDrG7/HNmxsdED2GRv+oYgmpTQP3Q51C+f326fT35
YSyBGUAbdLdSqL3nGb9oCGjYPnA0/vlvMz+GQ/HXOQQSc4uSVUXu7YdwKIV1mA0EMWg5fpKf8Ovv
pJu0P4sKC1ME+f5+7L2QyPr2e9kiQJYWzMuxW9VVGXxjKhG414mx7r6sDGsXifRnmaRoFILU28WS
hB3Tq+StnIZkrjS+CLayP+YTCstxXOnYUGBMy9HtDylbfZyRCyyTbuG1xrHnw9mzcw6JYrtSFAPe
ST2L3T3fl6Wt+ewsqK7lt7Eo1GlkhjfFPOSyQdSLDHIBjoJaWwtbGit25T4il+uY6pJY46oi9lhX
qyoNccGJLtkJkHxBOEQbJ6x+6Q2zEIlIeNG3mrnIfI0OasOzp7DFRCOBRLK4ag7aVHrE2zUeiizr
KEzHf7bJnk4Lex1l9H4tGjQrqsi11/s9DVd8lqqa6+QSinOJ5ZU9gi7XWaOTx1vFJ2HItRmG+iky
x3Ldx3Be6wK/pu6lhCVUHcZ8A+v8n68WlNkf4lyERQuZibgrhaXrxsdAzcQAdWRYGD0s2zhbnGg9
BR6tEhURoo6hFcR2vFSw8C4mkLit3o7UJ1iTMhKRUQLmSzpP1b1DmtbGL0mHJWiwYsPCnrSpWPjK
YeyuLWhz1CAILoN0+kYA7HSXEyOwVDkDFrC59p7Stj3RaXMfAyOmw4ya1AY4jHm6uKi2zXeyrqMN
ykLvqWnKB3BV6meKftKkOZacmyk2XlBBRxguq/SHiYjOBK3SybmL4DfaaRxpM7iheWi6jFn1HJDn
4TRbGXCHr1gAL2YbWHe0XdhWN75+HxvSuAxoLsp6GboNrMFCPwBehuRqBtrenUpt31ljABWHdmLf
u4y+NNfb25rSd1kf9bgJsnlARl7XKmqsaQnxob7He0cmMAYJy9cNUOZZe05bExVMZKBqwNSaFldT
b46hG5VPhvKN+7a2F7T73F1noRfCdHFhZhc9WZVW7UwzTOng7ennDBsyc6h/QqvfQgoRqz5gPOFp
eslzHxNgwJrxEFkDUgo9FGQP8BPyJHXhSezesYnYaq6bH8CptYc/X2HiY1SVsC1LGIbNwqd7Urwn
Bf5r+Ssty1AIziFIZ/ojbGLjfcO3auB6scHAsav6emsBwsUYSOBhAtL2rmWLtopV5S+UFTjnQpOn
CGZdNGYvwYQQ3CWOvod1QFZQ5GTbAfv6cWy1Jcwc5hAEw+St7l8GkkkyXSgCk79Zhu9dcdhbqvL4
wPTZKg9JKxSR+b2JAVY4eyA5L5qE5t25Hs0XSPGMjwn3/vPnIec1rEjHoMj/SSPl85hDcok41AGv
u/qH9FOdvB7ow6gVvQoIaCC8ca/1HR4l4WiLPuhfPAOZih+qHssqeDsLLeEZqezBht18dPiot5Wh
evrm3Tcilkc0dro4I+GNlzoBVmAIzb9b/AOQKAFjDEsZ8jXLZiwfO3uvW/Yzhg4NyzxPnkg3nuIl
rUxjDQZMA/V69SewSnFa3mKdm10zcKtVoZO+YVKEKpUQr1Alzn0QvWKUs3e+50VYco2YLPRwP+gi
/xUbyl1qjLy+CNF9X/s/fm6WZbJW6Z7Dx/ahSGGjGhu+nxRYUJjJsz41OJiD4nvVzAlY8xZAkny+
Sw39YLLOn9ho7Yu3HsB7gnomdhc21BL6kG7+xA37dxG/xhSxZiifkVOYi75b5yqHotAa7h09Uzyx
ju8tSsc1ly5pQXu7x0nT6OPEByZ9xCPYmj31KusGHXZBbtPYkWVm8AYppL9H9hxFgXEsjdhK1C3L
HMij1Wh02Pg7wFQ+nQOmc1a28SLP3PiGOw+h7B9FbKmjYaZLSzAR1HU7f2bLcdUSo7z6lnFWRX7E
ONTcqy46l2zdF3++Po2P+V7UKSzzpuHpKKsAnMzF4r/u1wShoy76oFwIPeqOQ+dEuzrBL90m3iGv
IuxzIsyYXYMWBcR7KIKxP6rWeUuLGJZ75NQ3I62jhV8kzBuxS0Du7u0t6uEvcx7/650SkDYXrEBi
Ka5+f6fMCBh3YBXFJRAOwG9C2lLhIvNi49F3yree2chRVbGzordhrXDj7mpiaC7epD/Yua1WRd+l
tHPi7xhPmeaojElx5VtflH+fims+T9c0Wf9cS+rCnsMq//V5+hlWNb9tikU0gVTSJaFAiWOyTDVk
aYY4IRZlho/ri29xrvJ+v1votEnTpd7kX8P8sMqUeSvqEV4Gf1e18aciZF9K8wMSihKE58CQFWuz
S0tYLIDg8mk0d2KQr9CswL02mknvAtPmF2/q89InYFp5nuQdCd0RH8q7Li7q2hwBa8R2u1NOpU4J
0PxdQHNoNRIrsg0NNezKNG6Rv4pdP6qnL97Bp+LYZvn1bENK03JdIl1//zLaVoeRSX9ykcZYHj3I
19jafIge/FUCSdWmEJLWZ9LtaKDw2AyHb+w3t51N3AvpYtYXN5ucv4YPX5PHdaG7tuN4hut8uNlc
hSLGTCPyVEJ1Cu2u2uSJivFppc5rWgPGRwqz0/MoO9EGfYRdaHwDAwu9PBbylGiTswfk+s3OunTH
HsagFZGEa5tUGZth+QE2Q8g8z4MALBtDrVoj8q9D92zIsE/Ya1vWjoIP1h2DUOnftzLXfrnVqW1E
+Ex828tkDuArGhhYbMA0mMpxehx69VLOLc73k+eAfclsSco1PMP72m28VTyF15TOwdkiRusu14fo
ZbKQPGqN6g/vLff3kxa1fws387e91QTHL77nzzedbVDS8JxlO8Qu6MPlLxMrwtmEUCHI+3zOmlxZ
g9U8u4iCdgDdpyUO7O7OrErvWJB27o9D9mDOY2U3zGmSvLCHCIVfAXJzjZOrkh9/fn/W59vTNmzX
dGFuWa7DY+3361DLS0hWE1uCCnfByXWK26Q3ahUOFfzYQTWXsM2DZR25f9G1Umt3DvbumxqJyBw8
NJSyW9mK2sTNOv9SBLPpnvL9/QSNGsXvqBfb95dt8RyBTLRM5PtEdwf3gftaZxbPowH6HOw1bxeV
dOoyMUVnR3cOFCfume7hF5e68WkbbNuWabgEpBps89yPdaDNdkmnDxExzMr2LBDxxfYr79RDco6v
I76srR8UJJs3/hka1o4YpeZgzf/ZYExvGHhfsLSwpx3S2xffxecClYpMd2wbtaTAyf8hSxUEA9QC
3OcLxTThpGmNd44ZDsD4YkDBUGilhWI4cktOOw+g1bKi5dnmr3oGK4jwkvIYTuN0VL1unVHT5EAx
I7GobVecQBnJ0zy2pxPm+OucSj/LO6BG0/A9Vt20srGA0kaJ5P3QOFhXgRIvwYHAjnEgp7ZM3P78
u/7Hw92W0qKCsqRFZtzHdNGqFqJhyhItHNNeEIFHo7o10aWZjnZB5r0eVO3dhxW0T3SOhyHUQoAy
L0lmLVVUNkdi1qxzP7R4IzKELghYSGc1Ivfy57dpfv5KHJMeAMWYw7ul2vv99shCBEtclXN8PEYS
agfq8XpsnyefOVVGnkYwFuaNAYtxS+OMjX+RLB0Wpbs68R8ojugRFQUUfzeR9LRg3Ihx2ilItKCN
OUk2ZDRxBeoNj/iVP7/592jz39d0bmh2O2ysdZNq6sPao0UaQeDNiPidrjWoWSThSg2PreeIIwan
vzAcgXdB0JjWROex4zdOeVQR0h3j6vzze7E+33RsCJjv8rQTOs/0jx9kIhLPEC3wpvqUIZW+K1Jv
fO4D9A+elD2QbyyOWpHuG9dIL13gOge4rc+679FjjSPzmFSuvHnKACLiBH8BzNF2dl7PedPhtDKN
FJhcpY7veXP6xD1UmPYrDNtj1rGhC50uekmVTsadBUUkqeRwzDL7FYisc1JlDXMWneBaJwdxHaQN
I6L/j1+fJyvXvDtbGPQPtRe+sySt6ixd1Kb79zRJ50RUsb9lw2xAdxEaPESvXNcAIG5eYQqSRYfu
m2EzVfGVjDZFGTLRr8s5CRw9ZRe6D5ocGcjLV+Kc0lNCa2TRaBFIqfllHxXOPkosdW8byBsnPXOO
mSvrbZ2ihgwas3RWsNdXbO1DYbw5ZF70o34UaMkLxLrii06g87k+pjSed5vv5Txlz+930cjbCWHC
5wtfAY6cyktSOcELNqr0aGUg9F2ebhtfQsriqxsWZlm8gGFqT/pUoDFpUhKuQvIU2iGOXryuQQ8k
01M4t8vS0cNDAKpbatgUE4IgsYJEW37Z4SBaf4KJGKmnvkAs1pREnJkLFtkVKSQA/H3LRB0bEK2V
Gd4tx4mwlE7pnBstKPeEZwRgo5T+IDJcucBbh3XQSxbd1s3PgWjpcYAK0Enf0JrAesbf9ErU+GNn
+STG4FO7q4qmQRtp1LfIKcuti9quV83sfmseLT1xdglks7WpErkfISY4RWi9lpZvb+xEkd0yZhl7
sZBhJJPBVRwmzU5mMwZ3RWT9tOIDDMF8eB0ult5+9iK3g/5gTA+GVoolXn578+dL+L+WQtvh4U3n
2KLpLuZK4l/bBzUmBDCaOqxdIipl6du3vKv/0nMMfTmCm00ir9lklpsmHhJsoUQYiMG8QVKznlwG
dCqv91hW/fsBdj6EZu+aElR0KFzkej0OrPdXNBynuz+/7/+ocBy8oZ6LQ9YynU+VLZhNzPgKKqIF
+LjGh2AN1UKNTbBK9BIsI1/FNgdcuTMKuQtDKA9NwzSnAUa70DXbO8wvnfl7TDr/b9/tkXK0I4le
tUnGOWa/RTwqBE0meQyd3job38InxiiDmo+rvcXMejACN7kyA+7vSJoasAeY360onZhSNHJfC5wr
f/6l5adm6lzG60Ln6Wqy5Xvvb//ry2J0NGYiAvPp6YRj97AbDhGJwHfdGKhVQ1TgjvFZfHJ9Widu
H96GTmDRrZ17Jjv68j1ippwTTyH1RLDj4akTlxov3J7U5og92yH30CgULbbmBbjnaGXrRXKaJBbO
Fp+iszKTOt71g/FDhGZD/yhoiFBaQAEg7z3cNkPGCAQc3p5rudpVXVehNHWazTj65C3UuklFAkHH
C6kobT0kqsvtbp5clKQivljdFpmM/k2jl0S3Df8Wok71xfX+/nT88PR0TViWrpAm9bH1YUckuwZi
jZvnCzuOLJ4gJCvoRgY3N2zCa5TTNOxpBQBt7+HvaIl6QPQTkwPf5feTmsy7MSjHrad10a03sS0Z
qIPZmyRY5+rYoQlE/sJ6JHd5LYq+OJhmglSg6+Int67jte5606HrgJJ4lVEY8MuMcF0EDJ/ftzEY
Ob1V7+cmrGDPXRo+Bu/39nJdiWKLWvLt/VUfmx4Bp361yJw5c6PWjS0BD/i35sZRAJXrq5vtP+ol
z6G/KjzbAkprflgkYg+dIzNxCAYE76DJfVJFizPDRJzw/jIvyq2MAnWtvJ5VXXPlSgOfu7PLzF7Z
tOK3eQeuLYWz/x2bsqh1vNkF8I90lzq9fQ5k0l+C6UDHGDIBE3h6ucW1j8YAL0m9KmJAaQj8h10w
kdsS6w4SH+uLX9L4vHenODddpkPSEa74uKfrfNvOy8RC31GKaRMmab+zI/tllMUrF8c/94cjxvuo
6IalABZ0CGx/2PsOBBr83NMXtfTnQZsNA9rDzEClii3wY0Ny0IoqYn1iD6ClG6qp4sGIw+giJuzx
TYjQKrbqrRhG/RBm1WsprVPHqvCiqeHoT+pFqfFY24PgqeyJpewqIltNgeCBxiFjy5H8XALPm/5v
iELu9y8WqvmC+P0ucw2bwoAPUtpsez7UqDZBdngmRzz2CmY3yix3DRj+fqx6wLhhGp5HkpPPOYnN
/5xkUPdgT8tqMYCFwplAtGkIUsG5mJZVf+M37fYVojCYRryMLInZcPIARR7aQADfJ6Z7bce58ziB
hy2B4z3oKSk3g69VZ1szXmu/lfctgTJ3lVenF+8mkSJ/o5Iv1rZpGjhYpnbZtNzuiJpJaw0yvCze
IxkE/Tkq8nGTat+qtCt2AZT3RWI1NrVVqRZl7rYgRTX7lpCqG0Qt4fSM279YtOzPZTZDNGf+NLke
HNygvz+kB2nX5YBsDF0wyGEQHDPaVNvT/9CuAozFSg8dsYhzAZS9xiHFstYc3rNKGkihG3/Ek6sc
gRNUr8LtGIN6n5sR2tRGV2u6pho4ac3oItYi+39zMaPUzo6Z7A5kYjX/RGUiG6bU0kgaLKilD/93
Gq28Jwb0phgF3FlZ1r+2MZO6ysGT0vaR+9TG7EWx8Lw6EZQmMubeGLXQf7C69L7qwUyTv4GxHdFQ
DJLvAFO8WqTIkDaa5QHE6gKPPrB7GtDtx4nTrvRaWavEdLFcl2G+ZhtpniB9sypQvTURU8WxepjA
zxJ5C8zhi5XC+o+VgkGyaSOesuj0fRyxuFruo+VgOXRnU+VoxTjUlNmdrWjoVp0zmje0R5AIVsrG
NQcKplR9ddBKQh40vi5QTca09UfcJlMCHLntiU5zjJUpBlCc5MviOfb0I39vtgzrslkXoxneHCgh
sp7iS2OyFKJsDh4IeoAiiSq6KRyYERNUVDCpX/W6PvcQ5x6S5B9XskB+rBCTljDEDF8DimMvvdlu
8yPOXOe1mvUjYeI5+6yMZrdnsuMyg2yJ1Htfu6rZO9bd0Cg01pYKScdRzurPq4z9+bHEU9zjzfFU
gpoqP2xA6NvDMSJ3alH18SbscHo1rTbcSyKUD1oHYw/y3/37HwVOCVU0ssk3Shsqiyg4aaVtkO2d
Whc9MC8DOARiVqKr4YpfJdIq2MepvU4Y4N0ZzLbvah5e+6p0INHG/qlKWuPOmjTv0ulGcRow6i/C
KZveaKruSaxLn81e07ctgX53vpu9EdY73Kz55CT2d2ifIREb/XOihz/RpOYXSRoAkYeMhlJ/SYIX
qUhlg5Yyd59qUhz25B/Uq9A2im3edzWaUjc4FVHr36WNvknLYt4/K/WdSWh0hjK2K2MbCVtw0Yzg
iy0/bYZPa7tn2I4UfBKIeuyPVz83Yc8zGnBPM9bdFgcU+7E6HLVTDU8qiMyTm3j5McMI4BJCshKT
Nu6coQCrLqJe3ulsZk1xVV0P0LmqrO0wLTGJQaXLO3ttEOX3l1UZbyzYA1U85pCpDNBourUJI0mV
D32y9CYwQ4OurKfcxvEUKk//y+rJ7gbyv/CUTsPARuRkMAFY2LORIAOptnFbka1SE3dA2VXGpqky
rOfDUN43fHz0A3E3BXBEyN/YGpPPuDiZiGjMBYSoFrr8kbH7nBvT3xpkrvgfHJwbut8sLeX9rDyq
ubisxa33mQlX1lEPwPjdqW6+IyKIQkkIFGWK9JHdKLInvyv8U0HWEMLZH3aW2CCvpbz3sCgyOZ5g
fY/bQiqdzisRxIxx4dUo9CWndPZzAA507sj2prWrYm9TMKdF9Cln04y5iNxYYKPV4XnBlsJlWEer
Bs7jlTFQv86ImdonMHQz1HIQSznZoQ76V2cebTQtMyos7s+uyl/G1jdOGHYjhpeN2mSs4gubPuKF
vFc0moXJ/6w29xKWPotXGwMrj9PZpoS8BVAPHMcpWUapke/VlEDLbPRq3ZWj3AxYIDYiM6KzmVdb
LjbvaM2naI5oHwSXgpXm4z6qZfeYa1tbx1cwgMh8ZELyw1H0vITaKkXF0/+/U6MbL39eXv6jAPNM
/pHzU1dH1f+h6tWT2oybzmZbmVkn0sdhhbSpQwzLQHJqQxiWjNXwjNjukSxZoMkjGh6tqn4V1Fk3
QdDMcmqgbEmZP0WBtUeUUf4A4EIULxZa6T+3Jvz2edclSvFFxfA+f/u9AGMewjCQ5pxgf+x8eO+x
P8w2gbJZZMxg167GRVPWs0iGSmGpYpZug1JiDiru7uNuGCnamxBbW+6hh7JxkvAAUuQfLnMCWZj5
OymGR2T30fyTFvQaK4+Rbs3STE9VPsAy7xxkTsPICDu7//MXYfxHae45tJQpzdn+fh6robqVBt1Y
vokwGk+uNRo7P2QIjLcgXAyem+/qXNQ3mi06NBA4hJhjdx2KlXM2GnvlJc7N6qr4PDA3XBATMjFr
SkKXWoXg1ZkVVHtvKmnvw7CbzmjCp0c7ZXvl2sRB83++6HFoHchesQ4JDKi7FpEfFh5e2n75N1iT
/GBnlb0KtUhtprD45WDBvtb6udYhLlZljjlqCI7+aGbXeKpZ4RFFIYXFFOAa5g82zOtJ0+xXOTz3
Kh+2smrctaXZMWSIbpPrcbONzIQkv75ZtQIQDlPN7EIcpIXpzYEmihsPDlVPixV6U7UFcqNWptug
BEe4uGtCEw8i2oMCOSgJUVF3zSfXgm0faFSORra0Ks94cJa66sYHY/656vIWBUhxLLMp5SmJDISA
zmRP9En+MFTAAYi7Qk+mZXOAhVgRT9J9y2dDEwOIQ4KOfOXVUIAKTbCXLf4KGUSfCdkajyme/UUW
5TOg3KtXE7F8S1qL5oHG33XCg75BRjRghDBIRbKm4Q1a/F3XS8QBY6iRgdEz0dBCBSbQiZ9EA9Tz
z1fbZ7WqgzaBPaCjm2x5XffjrRNVRVqZ0KGEWXe7PodPMVjfKpjoyzTJg2qDPbHfjF6Vbg0nGRnf
dOmLMaOuWhPzZDHQAU5AJNwVEkB0n/fZW4L2UUe99DOo5SFFePhLcyH3xCXoK9xSLIqHpgxGQoAH
ZLGss0vAAmrbFNGTxMD+irhruGM0J8/keZs3mZRXJzvDF5n2OqNjlCDzj2HVTnuR+jZcF50WlYxJ
7mpoynv0XzegoMpNntkEb9vVwMqb6pemaiZCenzvuyVnZ+YkQdyTBTJx0e/d3rf2BTau/E4nremL
4s371MviY6apwNQOkck8SP19TxOCP4uVwwO7UMUT/eJsrTlds5J0vWiy5P3RaElALIruRel1x6R6
mI7vp7AIsWSFt868Dua1qeezqq9dcNWNC4dHUJVx6c+V2DfBxTHOnnEOMF1eGxtmBItYCJFAwlGr
ZnzA3tvY4ZsWavCbgOCsZFvXvzAYHvzMw8YTJjbtdU1c+a/fukohnc7LfhlXTLHmwzburfBBtPNh
vh+OfEiyR45ufIyyx0D732Oqn3z/sRFPQ/1Uiac8feYoxFM2PnPE6XOt4W2ARPYt1545IGrcaXXW
9UQkwTD0ID3cvLDYEGXlfc8y1I0Y215skYZrrDnto/qy7WPqn/adDpsMBLOoZU0TXcWHZpkhTZoQ
Cdp2w0YguScVHC8dRMk+Owze3uJDEgfOLWjq6OhjLiNnqjk22pF0LnkgbrAuT800H4N3svMzPXYO
4Z79/NzlSA0vrouR6MIxYRT1LqV3qYprTVk9XYf3Y5qurj8fZXXzfb4GeHy3lp+NW8BcYpXymTza
cFygumWPTZuJnZkERw1vFeRlu9oFpRNegiJBAy+NTWHuNBpye32G3e21bu+QOu/DSuSan4+QcBJv
76cHDjc9JCi5CYkQB7siXPwY+MdSnw+LcIr8ZOQnUFgjJCsMlemZA5iumZ6VfW42vXXwkktln8fu
4iSX0r703SUncNK+JOmVI0qvcX8tnPkI+2vmXBPn2mY3Dnu41dlNDPNBvl1rrszhlno3fbjZxX3s
3VqjMw8ecR2JsuixzhJUVhvC8Vyw+4kWd8QiSRYkRw82EF2Sm6mhyAhU3W9wWJBXei/ze+v9MPJ7
Dt+BXHbvOjeuMpR+mEmFcxPJLe3nQ0/+98jl9Z8jlVcvImXm6ryfw/ZiRVetuQiLRLCL01yy6JK0
5yS6RO2ZI2jZHZ+VOLXqxLlUpyaZDww5CKjs/ijejxQmmXegPciR1IeoPoTRgSFx3u/7fJ/2e49o
oPgLWfhnlQx6KFQDBs0/tpLeR39CFsAOq0OBrNMMi4ewSNxV1+r9asDE8TCOqj77jcevk8oHJujE
kM2av7pXiuAJQTA8PRUDxcXh/Y/eTwQAWSdhHaJReqTAO8jFoV6QYNdNt9Bzm7Om1LoyEGmHI2zE
FHIMAJFi/B429cI2EvdbXDPA4M6M1u9GpPnPnQwU/di69pZNb/TPf69TWId2sw9QXq4TwMV3wim7
y/spx6Z3iToRbFqzse/G4mWi0jzXVpVeMYDhgUl+2qJKv6mhqXdN9oXw4XP9PA/Z0YjZFmpmiznN
hxW+IfMXsXexkJN8jJPYQzA0rcWMQ4t6tq76CBZmqiv8T/k5zLuGPTw5JyMpXEM2PJi2fHKlTG7Y
3SLJBtdK1EqUSsI6hus1ACi+oMsjtbj44tlkzOvab9Uz7xwxuIGKhIHHpy2uSye4UNkA5UeFatNO
NU/J2nxKsa+shMDGkWSlfSWjBXiyFzxL1OhgOOhtOl3W0ujpCPydY7UdEx9Xm9T7ak4S+HOdYn5+
gDICoi0D4AGXgftxGBQ708iOAthRO4IQLmwMLjJwg63S4ebApXHOo6ILR4286vU8Bl1SjItkZkvD
JtFIKnyRVVZvekMJaDMdeQt9dow91Onm6L8Crrm0xfTV/OWzTIePlsYZukEmCeigPygGmC0FU1Nb
2SLWax8vGvhAV5KL0Fgp8XvwNhcMXvudbA95A83NrsaNrAQ60MwZj7mrbWtE/FhuFDHLPc/FP3+o
nwUsvD0KE4GEGgX1pyHAhB2agEm4baHyyyfg30Rr9XVMy8DvV6KxkCOz9Tv5NpGGmMTOZsdkMW5M
xovu+F2PFLBHn55eIWzGu6Aytp506XYO5hc7vM9NSN6pN6sueGy/izA/3F0ZqVdDDd8zHOcltkKB
7DUo85xE1jjTRJ3euc6UrWujNZGjESCFpwoPfweLdDLn9RuZwjx8MpZt2eF7C4lkrb3RORnCnMcw
LggR1aFQCDNDX2XIcs5BRuB2ossR+o52xybLfaaFw4ja8I0HW8TWshsZc5la5BGFIfO1E7JF+eIr
+o/r3kLyj9yQgbVgV/j7L65nJZ1TdHQL+tjdQRWxS9RlS+NVv8si62eMWHiNLRl/T7eSPr+tm4LP
+vObsP9jhbBY1KiAUBF9FjqlyLjc1MhmoEa41k1CayDUb1tZz6kpZbCH7UlLmi0mfUOy/bCErlHS
xE9kQfwMiRv+C9LEviF+5NjocCd7drh0hKGemq34UZC58j+EndeS29a2Rb8IVcjhtUkEpg7qoJZf
ULZsI+e48fV3bEjnXEt9yqqaRrEp2W6SILD3WnON+YSpr3uQhZM7vkjqZU2wK4m+Wp7BauPwHo9c
P1u/NSl7pYO4Ms3c3nvJRJBixWy7kOWSsZ3IlICSXJRMPqQdcxvwmk+uO6qPRml4L0rX5ncGxnem
pPP4xXFovAyG15z2PzXVMfen+C4fa0xbTkx6IoPhEdfGPErIEznGq+E8bKlyTdS2e3MYl9GqVJUJ
M9ToMu0T3pjbokJaFGrVRRhJvE92ZwvsuSTW/fsHwsDHx2u2Ra8GJgSVD8f8uUwNjXaaKDi1oM8w
o2yJd3NN/H/7o9acnmyDZatUOWMPPJExiNZRaipP23iavWj1Is6dMdCJFB+lFiP04lAYUqydYKaS
18C2hXGalrQ9DRcH3AXtSVBwJuvty9pevklNLoZxtnYVhNzNZ1yJKItPhiZlaSdCecTImFsk3bVa
hOIxSqbIjSkOEwofrka4GYQwhfYQmkNIaGPjhCQoblhh2MhnEfOu1hplX+sZ4CMpSic0pqfYOm3r
qc/OrgWC9Gx3Z7M7z9uZ7WHlShVouqTlJSNdabosybU0Lgij7Dd129VopZrtWm1XBzoLuaBQSaob
Ak+SQ8P7xUe4rwd+uuu6ODS583Jhk/3DH7/Y9ZC3rYBCi2NzWB884C/3nXZOcZ0xGsZEVU4r5YlK
OcNrjfv3MBtBMYE7T+OsuDJ32pxzuySnKxmz5zz+00y76kY9tbrtj5SyFJdEd7iRx8XZbrIvCrM7
zzY5YMfUGdVPm7CMY0cmS9Sxonhqr0wv1nfYFz8zK9c9No3TPYrB66I0oyLslEv3mCTmkypAeZue
TAx1J5vgtuFrnrfbw5gp6iMGiPTO8VrzC4Ns5bGtS9xCFfupLdtW90jtw7wbebGgtiAUFmbk1OOr
Drb2xhy2c8ud0QERY9pB1XtwHDAgwtuzfs9thkx1RgyOBmnkd7tzQ2Os944t+/hEJPnfBGp7j3nV
41iUxeqGkTtGT2sLkzmw6GHW68h8KlXyrhm9rJWQqNzhYI+FA5PQG0A0wFsYMt0IGIKEWzYzu1sY
c/OoVcrbuNnV18xtv+L2hR6mx7wlv1o6qh+aDMyY0vbmVmO5jDXsJsh/OF0AaClmVWlE75DBp4ZJ
TnxdpHER6SIMF0N2GkkQAgKUnVwhFYtT65wYYnfzM6PW63DehnMdnwftDJC9qy/zchlqdq3MQh7L
/LotFyZ9UUvCWX6d9as7SHXJbdOvqO1uUyLVY1jfNXdczKTELkNC5m9OfNP3oxcTmXSr2nugW4p3
p4E/ae9z5YaG9j7T8CPeL+19q9xQv2tUbmhm62YTLOQP/J1di3ZDgji/9IZ500xvdnozenkszWu8
H+lxIE+DK9O39pNDTvcX4eTqofOG5qki+IvwaZE/E/Gp3wHi0x83q/3cGnC8LjW1zPY6JVevvTo8
2K4WJmPvypdeca/eLr26qbvWRX7j50VqXNivSQ32bS3u+X7JcCD7Vtm3sbjPF7CVpAnf6uI+s2+J
DVZF6gnromvd7F1Kfi/zLpeDNt9067bNt3WXsG6Gwy37NpXftTpX1JU3chhG54pFWscl3UilzVXE
F7TEl1KTivuL21+cjEBaaAhng00je8VdVXPegP4rp4J5Y+NkTScCj7LP+FTQvgSNNq65TPlNUQsh
lLu1EZpGiG3pV7coueH58QJnqBq3OYepB9bsP1vUV3WbrVyf2MnZjnJkbPtEYVO95sRS7UrhGhDU
xqCWnMGTImEmqaTWONxiYgHCxgjTRYoha4U56ywsIKmpUvYY9HUgusAg+fZoG4FpBJC4vmkoQQ6R
+QyfLCSF3bHDLossbDttRBRxDdzRwr8VZSmmTKm0/S4sdAgf+Wid7PTMHF5t5l6wbAoQWb2DTVFr
J9RqJ4jXxXjKxlPiRSkRvbwcXLlgX8ao1SLBHbWMljhEIg5L7mxGmPBCGqk4DUHCoUENrDEg4wQK
XkYwdIAsXggvywgYm/umaQjRxr2QV7Rp9CTcxXuBQZ26v9yzsKD7Hx8ca03LZLfl4JL8yX/RafZs
KgTQEQNDBfogYJWQpQ0WNDlCeEBGd0zwdGrHbKGZeSR2IOFSmsDP9KfKXwBLD76ofOqbSDP9dfAN
U8ra5bAwM/1C8atdDdG8gMx2kXo1cW1QfAeitgKfyScZD/WWP1osw/3Zklr5cSR/gMKFv9DewDwN
GJrdau2n2PjAzpF0S6KxcUSs09E6fNecHREUN8886N6hU+nhAIE+aLCjdiUQ3RMp+kFKe3SL46hK
9btahVTAY1z4NRm0BSNuUlvnLxRQ2KaTQLH45NlQxELC9YHStjwJVdj1h10a/Y8MA4kv/Q+uj6jA
oGxX4vrM2CNjF2nhuAdHiFM+/FKSEZGe+zMmmNwXue+RNOsdGyxP4liZRygshsDacyybY0ZuX37M
Y5YM5PAeKkg7MtXlAKi+FIwHHxizjiOXEAmCDPlck+NWHs3uCCYcx24O6107AjACMqvDhXOOZuKT
zIK2XXRnxODXbwW+84E6gU+MLX03Q/hsmEo+QcFb5CcWWTpSzLjLMXc+Mj5uS6rbVW/+YIEt9yfL
H0apcSMz1IfCqu0SdNuY7M380T1mmQ+WJzGkNNIF1+My0LI6jvVxrhmqOGIKgTLrmjgTD70qj9L/
JeSxdvBBkGh89FiuF0SLHvNZalCPHaFqllSj8Eeclken8JHgA13kcUG63y/+tB9XPked3wTCI7+V
VL+L8lXGh04Ry/WBLKGcvwlKi7D1LLA139R8z/G12XfAvM2+qrGCYorVX1qpadeW+653BCmJBbo2
j6V5NMWRZPNxPPYEQLN+43Pl042ZMjtoJ6ofDBNP6sGbf1Ed2C2AP13ATQ/rj20xW01FS/9xhdqK
tqzA5+JSi3WmeE01fWY2PH2Oe8Ofl6WKyDhIMZy5qs/gCcuTQTPeFecpwYYRx6y+SmN7ojnYhK5a
nhasc2ExJyxTIYlhTU8f/v9QMg9xcJx3z3kvpvdq4j/zviXv3fSuJe/GLjLAwJ/uBNTPSvnZNt+m
7bPRv7mmVGy+OTyOX1EqXr1zmT7l4nUoX0vxCsTWMV/QMNA4eEmTlzx5cbdnhgCt+tnZ5Tqf0kUq
Xz4Z5tNQfLLMp8YgHQfQcdtUZC5ntvtcCIWojCb+K7ez+pXcw6jHv/eIRQVr1DTmh5I55k//fiv9
HxVbjFe00T2GX01qXz9VkdR5AKwZy4pX7TyYLaNc+0GU5M00JVafZsHgvAr9TW1tEjVHS7t0Xf6l
97hAE/JiHBdWSKoGWnIgtYlkmSJ/F4Bfji4JZacyw6cCzbzXDS2wYhjneSPTA5tKfZrKjaWYV1wq
a1Wf9qcGfrxzYE6S6pp6NBNcck0UHF2Om7nPYl2tu5FdcBnnbySsWxdCw/55yLRjLcPct067m/WF
dSgJtwxKJOd+VNwXdyI3tZx7riFQ045gZSNraKvXHnf3L05w52NZg54J07y04HEN0Jb78QRfbT0u
1H7jBO9c7nPSpNk4gzgR+IlW71Rpp81jfSLFuuWbEqi/HrNOUixdEOuWuJRH1i3IdI/TPYsXZf6+
csEFmDkBKxdkkouzr1xYvOSFXL+wbknX7+uWOQ5Yt4y7vq1bWLo0bICzaFojo5WLFlRaUY7aU7Iv
XeLk+6JFzr9BYM1qEcAahNbkpNf90CgYYGO/m7DXuUJ5mACB3f79LHU+liQMaonSJMiAlMeYzI/v
ZkG09ggasiUTCwRJSUn1OmDdvQr3ccYRCOquFe9Zv2HcdeYwIYwFcrO7XfbD1Je0QfJiOXTw2aLe
zRbmhPCZDaVu/j7q2qEF+nk0t2YKHVo8ND0ZZuT78GdaSizWf5/an+/7Pj40gJP9/Q8IKvx71QVh
InkWDF4Nc38i38MlsPpS87Exmyxw6r97AJkPVb6+eUn+tRms3N9yET9Pi06CRrbRbbAW95xAeaEF
bT/OOhaYIlfrV71WzMs0yzzevq5fVaygN/erPVAfazqv+I3M4t/jSVRf1zG+ztThX3ucBTtxo63x
dCne5kRepmPzHfVXbdC7J2+o+78ttVPvChOHQGHBKsdgN/jtWLUv//7RQU/6uOTDcoLnVuUTZAv6
02enUmRUCLNvD4umt5SjTQpljt48MBQxNf5GC8A7djZrP5+lfE+y/a5qJUvVZ0gZ9bTlb1nH9GCw
LcGK9cqQmpfA8wK3YCAodLyARC+zwKEbGn3oCqnSDvNdSxpNuxSLFXKEaDQRr70skdVExq5hiTAF
MlC5NVGzRGsTzeRvL/KYLdHYRMkSmUnUYhxsGLqMyoavSghYZtmVWqG+hlorYFhCc4KTjs99KB8s
fr0+NACa9qEnQr0PKzu0RFjYYbZrTqNxV59GbiPVptG8REyBjAv1AGby9CZioLhdItFIUVgpmS9u
pHL+Ci8iiZQ5MpLImyMticB+rZjfkmhO5IPEClFsSm1YAbsQCo0FNP7YMMWeh2UegrtHhUugs5Qg
yKgOlilY0mBK2Uv8oi30ERFCWdHm3q/anqPp3s+krbJ0ynrudEDNIzZstSoIEcir8Vmjf1VDpY1I
B3CfbSdXMN5s2TM9BpIklqyKLKyl57zDflPoRNf01G9/gxB4GWxAJulI6plwNu0hTb54ZAqBhRT3
rZjHK+Wd5JZu3I7axkvf1WXhA0oJpexGbTzEGpi7WYX4APXSfnCxXp+7YaQu5s3Fa+KWX+U/M5W0
A10k5wGzMXFPNTvmSfVAxc7mWbdaonMpLLWVOlxU+3dNAq/L0SUmI+FCsKWC2BiRGF8SS/mTYYPx
Dzqlj0ulfE1za/vUFPy75tQWj4BXlV/N6X4s9cNR8Lgd0Z/FkrP3QP5RBXKIRyndSeXtLOw5miyR
nkd8VqAAs2cL+qyaiqDrve1zk2QtVR7ADkQpz1jDs4L8IqxFnWEbES4h8dakAwxeC0LWbMWs5NP5
ZhUK6XKjEf+ifPVxRBd0rmEyqcV+H8r97mf7x++d8mG2TIhgUDMd0HoiMQ9rRbdTMbruDCYQtsua
n/LMnj9h5fJCrXmlHmg+kQKp/IJr83HAD9u2h3lbZ5iI2/rPAC6tWDezWAoFxiHzGGXaNje7zb7i
B3ADqzRqQrKh1Gbe2EV5SZIpAPAqzATzGCUAatmTzg2Z5T0VBK442x3EVh0m2mCfctvK2Hpt3pex
NJ/c3mt/MQLDcu7DVRjCHFdh1QSOq38oCY9JXQ71aiSHZYvV7pDA18Q4qoijq3Yac5oT8M1GWiEW
U6fkw2Ey2HemNnHL+x80Fs69rAInQbRgoM2Ofd5mowOn1XjHvK5qyK0JBQY5zmbIA4ay4WHKtj/J
MbGCbnDGi7FQLN8fTdry3izDGNojmU+NnX/GIitOU0PgeNtiTIXdeOmaOb6M5gwAJM6XwCZ3mlJ/
6YF2pV53tz+s1Wo4q06AZbpyn5vGW5swaRXVp4dhkYHUWlcCi2taowW1kAHE8/6cEHl7ZFwoPW4S
Q7w2NlMW9MJ8N+21+9yNAbMKm7Sj1EgfO5Dbh6SfSeLAXf24PzfpjffAeK4y/OeJnJoBFgSHQAx3
JEeWvW7scqXVeJ3HiXI9ZFgOdlvcsaQl1WVb/Tx32ie1IpFZVQlQzJuBO9s03PdMdF9SQ+se4ZYT
fbcSZF56SjCO2hSZcTO+aAZpgHPjMl1j/ZXV1FLKDeR7nxVrtHiqc8cEp3GsxUwJy9Jm+J8w9A1D
InjHMDHGhuwH+PFOScIpF7HzilnHSjbzuYoN9uM5ba7SxsRfKET9SWokaXck5U26DlvTY21iD/m7
vSzOcdUpIk909cGGcpssHPVlcPvksTYU/c30fjctu3qt4FEnWWxEhTmk5wXk1Xl/RCX++6O26jyu
vnP3bSbGqYA6dGPrntp2W/x6YERw1Mf5An9hukyAXy4VUHKyYTYvJErkDu5f/lvJLEkwe6M4bQWr
Kwhwn5m2u1VpzkxtPBt0EocYzJApijMpISq0ZejHhDH3f6gejc9BuPciyzHpVPV477Ig2X/qRLUd
3Q6slF0qI006zWT2xBo1HI3mfJf2GLkVuCRjIl4cFScF82WPo8ckq21vBALZQ0NXm+1Tw/ZzNprl
DKZvObPj/f5In9blXHucxOxdueHyap/msd2e3En7qpiDecZaLZ6+PV8ODMc33nX/aX9eUG9ys5EY
E3PDh8V+d/RK8ZgxDnPWdO7jwmYQgjvbk+c4IM81mu6J0cXnIpmJatzUjQSDEkLvXSafzfZnU4J6
Sg3H1j7R7ZCKEAp8r3RhIK18OwzzFtRKAsKssQaMWTThGFfDVWsoMagiCsYqlzb6oitR0O3srCGU
vIduroabp7INahY18saF16N/3mKTN87WR4kJd85dd9p/mNS/gVdYJ1VMphYlplz+LxrR46X40om0
elXqJOBG7r73jMV1bbacKoWeNTvKPOm8C0NR+Xy3P7UBDrjuhyn7rVtcCM2dOafHnSK+jFitBnqA
tUzyWgiq8ab2+8GVP7oeCTddYS7htG7dZeyaPydJXOXMrP2BUErfltM5S+8SR1N1Dzv1m76OHs5Z
Z2ItIWs7UaBW29iv70a71fDiAFV3UyM5jRgM7uhDtY8qkdFZ2c/3rKT/coAHfuoM4sWBXA7Xgkyw
M4SDZ5oUA2Avh2HYGmRXPigAeQ02xlVq16HH/zDadHLXTNLcbl6dZxTmNHmeq4a4w5qV0LjSqFIa
CSOP3bRdCoLGzhvpf8BIBP7DnE6GfLQfsFizqhXGRqXM+ewqWR0RJGrdXKW3bmatG+e6mV9dbdwu
iuUwaMsm7sCc0XZx9gBKd2vIELf1t7aqPnc25vN01AvKpzFbsNbETrqmF6MZ+rM6zs3BBHBzhCFH
COkYU/MaXZJTSIdg7dKooKAytWYCxeiwZnWdP40lKeoTI12tlTDUAWxuBIiP3xuGEdUK59is4mxU
hLXFxPDcz+3c3Ctmkdw7NJy1AyHn06a0fkrVKYi9AavpMren3KEfyvSME6XAJO9mU/MIXe2/HyZy
vu6wawC4t7bD6ia9vFOkY9RU1VdTfhdygujvxqatIxKBh4fEqsiVZmVBByXF35Hkfzir+RdzHOaX
2bQnUhpE+tZlp7jl0xCuI2iqldu3g1LFvXKwKvfg8B04JUmbEyvbyvTnAh7e1vQXSJXxZpX3+MIn
62gaNSfFwbrLi/V3L0tTIiqH9DGhgO5linVurSX+hCHjqg1gdTVltgJIS+v9KkH0Qmzr0Z3IXHY3
9RQ7HZx1d10OSmHWAZip7iicRlDDjY1bkVcnrZoExc35L09hM2a2Ofhc6bDAPPJJMxL6jrkZn5uE
YSSgO/6aM99TTAShaWaSPcN8p5kkpx3qdIifsd38oRa584eV1ECDE6KLZ49cP5lqYrqze9Uhfx67
lbi1NVV/a0ev+XPoTdLbnfS9jOfJj20mJUvLOOg4PPiACb6oKoWhoP8eWjLoLnlrqRTqc9u3EuPr
Zpvts7maxkkzSOFqCBUJmWh1L1OmOJzU+qdVww7bZA4OWyZ7ItabyV0x5CL6xW75Y7eWAFLVAcOg
s1/+4L0ghcp2x4lUphSr1n3a6xFvqXpUYU+6WUNjZLoYkPsO/Lskp3qMDwDlqYlzBWSgiVuX578R
ijodutl7bgb9N5V58F+sg3f3wI+1W4+FMJw82zCoyfxsl9sAp8QO9rMDq2QK/Ep5b1s1J1uMMZu9
2+tq5ullgcUV2Zz180XXiYHERONZ6/AABM8XlAsOxsxefmMA10+p5R6LkuS8jPQgQI5pdWy1T8ka
EpmiwqJn0V9VDfFH2WryTcn/hIEGW8FY7oBJZr46mn+6XgymdZZ1/C6njaHrGL0XuB+lfU0LjYEc
j9ntzkkp1LfigPN7izYmICgyZE0I1yYPXZsZLzHoIYMGwtfaUM9ogDlp/Z56Jb1jizMQ6DbcLN8e
ulctXr+WrVAjrALG2Yxhmi+ihmK7ADlgUO35388M/eMCnt/Q5oJr2JjqWMP/WAJrtG10uWtU7Mug
wMVO+RtU24zJwORY0yKwjB4Xv9F9nua65cKwDfd857wwNWq6RGWZvFerp90Ffm/n+KPh1p5SO3VC
FRjkY+WJV81kSNZKNLLqmS9L76eyS+/bsnN+YU6xP/RuXQpBDF8zzW5TIjV/agFqdQnfvXDqQ7tq
5gvpm5vxd+ZZ1XNuEFvl1FlxazPlcWq+suwsrvtB19hGEyeuRfbizo/d+Hex1kwhDdZtXTXyk5gJ
jSnV98IqT96iHx2ZlwTmh9E35hWcJlOPpTESlbSBbAbpuk8QJbr2hRg19YU6M9sJRo3/ENNj6nIZ
0UoykTbo8s95RaILlT+cEeX4N5MgSzDMrea3ItXvq4H4HUP9xpYwOpcF9cLdvXKy7AXSadg04nmo
iuuozM051bP1jeBvn6kX57Vaii+KpTxmQzK/7DN5c/w3WZfDL2otmmb9vPVzVYYOHMcEaonP+UOv
xU3MRCEK8aD1Ptxrx5DydmWwuOkL91JVHwgzmJVANYNVCUQVbkpgEEQ6koko5bBxKKIKUj+OBn9z
w6KIYCZVRcQsL9KxaPYR1UYCu9OBkZ7IcCJ3w3sd2fnJcaKE1Z4TxflJcSKUulFWnHI34oa+HkuX
VUVUu1FLnLNKlTaa1Ij1Id8w5AwQViNviJgVUobI8cKpjDwvVHbpepjG4TxLMfc07ZrTEHlboNsB
bmk0jAEQK5EEI41cwG/+3AnyQlfVg4Q6vqZJUV23oT02c9jtqpsQwcvu+G/ZwbAfbWipW9AW03qX
ZhbRsq45/Ckih8i4X3zlrQ93A5yZECtsbglUvjXzJypWYyRCSYQHdLK7merNAHOoSjndDXOM191i
VdpiQIYl2g1nTLGrne+GIaiAlfXknt/a/tZhginPmNrS29jf5v4m8MOkt7WXxhgFJnp6S83rNF1z
zJ7M/E5XweNSqgQkyWKECChxgTkm2u9SW6A9F6yAKJ+lFRCJ6vzNDcgyxaa/sRsCF/pz5QkjoEZK
ujQEDpXUVEUYApVYugHHBYJX2DqE3oa1w4U3UrOo7CJ3jew12iypJT2tLS3Jk76e1F1ed3ask8Ox
O1vduXWZjsUJei5w4+3KpwuicVHiL7gq42VOrmNytVupPrlCBGy3a73Lda/whmy5zJBaq5vuXmd8
OdVtrG59desw5VS3ZrnV1a1Y/IwkmOWWLbeyIl3iluLlI1hyvrnzTSlvHqtjYMF8GTLzOrAcuTbl
8uIaVy1lYuPaT9fElMeRFHoel1Kaw699NZzLIi4W77S4MJ2FaXT+jxMSGyTCD4kZEhsk4cX4IZP4
hBPymxlyYftFdtp/zJDbf5yQ/zRD/tcJOSyhUX43Q+KErOBR7U7Igspq918n5DczJE5IjSi89rsZ
0v5fZsh+OzOzjBMSKSSSGNIPiRMSd1S++yGxRnXJD2bIDdeUe7V2ZRuIt5vmXtHE2y5C9Y+Bd523
HMJStQ+P6ynTnP/+HdspRT8sZviKOVQWPeqMGF5/Bs+BOa9GmHDtoavSgighR3+uKy+9S9fWuRDh
kt/jvu78oUhbrj0rCYs6Q8uTDHkHfmU+YAU3CIhsCTIyqOWRn7bCelrLh9rDSADpJAmokFqccU0Z
DJbtPYiUPKyxSXrGXbgiJx751kw9mxdHWTFUkHF586i4t0WMEW5L5kBVgAKpc9Mc7UpJ3zbHg0jI
LOgv1nV01D7cKEgVkPwyQsEZ4HHln/+j2IpBse/ycSDoZD5+k6AvYx/rxN/Yorwn7B96P159pfcH
RukFnmYppwi8XRSRF1jmgn1AEJsBrUJHCShboRgmANGANbWaMKvDegphiyGhhT0dAC3Ud+VeuE5h
ySihFtZe6HKz2dV7oTWFCZtpLwRlVehhpYfsdaV/3ndr5l1CAAcoacI0DVnT5WnI+HWZhp0dbFz7
ISJsQTZK4eXXdnVJwA4gUf2SkWP6AarfMNu7K6Y/7EJDlKqIJxyk2DMgMrcthSoYOyd5BLSNiHVF
jefDpoY9NefBiChakj7bBm0evIAMIH3OYJOkB5oXiAJoV7gU4VSEax/Ou8aeCknY9+EipCYRDvuR
2Q3NCvM+3KywEuFqhYWQD7L/KBEMdxDcFhqdlNaFIg+3LgTngQAVz26ARpewtUBowUI3fgqaJjCm
wEil4Gd1jo9yzU9R68eTrzRS+WcSYkcPI5xUTxbxeCRQG2LD0B21+UjbHW22FMRxFPd+DviP2F/h
E5mG5thfd409BMkA9MbaB54ZkAaimEFqSTFLkyR0b8O0DrMkzDlZdnVTWNch4IRpV1+HzB8urM21
UEyhp4VrHSpauHEa6KE5heSGuruETtP0zqlD5O1SyOjmf8EZsqu2sd8FrU0SXoDt/D5PgoUVQhXk
Y0BdqYV2afuZ7RecJZNUtotBIMc9clRox2MBYzssiB6WWuejqUqVxIvbxx7i5C7yvbLezwxfWXyS
JkrPn/IADTnNa6luCRSdzMvA0wPdCxw9UL1g5STxgpnzhFOiDyfODc4WMta4PIRA8kkf4krZ9KFp
hb34rlaECNTSYoUlpw8njpBKdylsq7rQW0OdTPEuVOkG5qHowplzJGfEPJxcAjgCrrQug3VuYE8M
mgV1A4mR1BMpNQ3gYyJl8rFbJK3vse/mNMmliFnB/o2UQYpSwS+u2B8shBjaGYQzHS5SBluIn5wV
uahWpRdM8YGEPTtARq5tmpCzrq6EJdhHe+yK6/50Rnv82yOspOtwx7zLp01vpoM7sKK3luStG7r4
NuvkR5akyr6bcgh9tDNaCZZiHlLFwVzi1v1p5aMWhgNhtBSf8t68bGuS3u+pVlY6JVQ3jjUspvOQ
pBSXh9G9s2zli1vo0+Pk5fWzUUqa+/ar1vpHgIyrORKeTWOPzg6rxB8v2F4fJ2WuOOR462kGQF7j
FmvES2hb9msmf9qf0mFdQplChXlO08s8nxvz7FZSxNdm+mmW0cAnZzzZpZTjRfUUJXpEI6aA0WdJ
OSQPpyeHDn57au1TYLASy0ibl3K3s72dN/dM+XkpL2gqL/N0UQ0pL7l23dVJrk0nNXnXqrsOnlRZ
37L1lte3AZJyGyTrLV5uii1VlPfZroSy1nwfF/du0aeEmzsK7LFVBwlLcecI605pL3FySVKp0jxP
83mZz0519iq2XKeJmWT4pNnRKE/ueGJ/aHvEZUg1sE86Keo4riVl8/LSk7JKNfZJy86VfaroUOxa
ywuh2zMv0D0v00VjcTNRepNqmR3uKO1eze2qduccWM+1qgH5XFG63lBW3xSZU/uLXcL/MFi4cMwg
J3HHpmP1AYutiXqJ25L0eWpcuBBnpWCRUpkPabwox7lpjed1UBqGW6ErsAR6s/FNb262PcYgOT81
RIgYCcHmpd4OIZXDEQQlXM4F0r6/Mln6MCX6ubac4YX65fgyKFy6jGG8t7eaK1aGoZhR0qhxtuaz
25VBPpl/jX321the8gKbsSd7RNaK4pGySfZXU83zHzV+RWFD7lgZkZJwBmq7Saf9UZTDyTK5qI2L
3j22QPgO29wrzPF01V2mrPWxsMz+ha+pzbp7eWuc8ZUACdprOjViSp/MOaadDZzNGO83q24PWb1Z
v7txc58ab6AzPJnoOZ27MnnS3cUJHZ094VQb1qOolOXYa9nnou6dGzOUWK97JnxbBb+F01wE9AaG
Gxb1rU/1M+hvm3zACiiTaBjsa1P7N11hWigRxoNQZ+0yper6uB/yjqDClkqX75oxgRYF6MGpry+p
EOrz0GmfeX+Ws5grGp6ZhZd+0K64J55XW6hQIwawsbZr3mlcurDT9dJKO1VnYwFkkUxZ/9z/PQvg
vy4YoMf9oIgkPhuHfOm2wxSb24UCmfm5tS+sgM33Zozbs7BWF2Nnkv1GS+ez2lbl/ZiuDyA5Wy6p
i+rrlERIgYcioc79k0vJ8SmJqaDFRQeQJI2n9MBdUifzSV+a+r6K7YYJDkYZW7Ox36lf/aUpRv11
bcSZ0J4ETLN181ymKv79ZvA/dsiUXiTDVQUfpzM++OMVcHRmxa6sgdiEROhP2YhPJt4YLHcBeL7X
qvZ12+B6tUpuMWikqM85i8cSDLJPuIXCfIQXZm6aACx7QlqFK5MQ9JlCyuX/D6P8kSFpuvZMvodG
nD2Xjeb8phUMBTcKKdbjMnlPtEP+Wlr3llivXvkWizenfMuTz+mubvxs2ACrpYaF6Oywat6L5l3N
v4j8i6G9z+uXcVe/fuFuVnKRXIbm3pmb/nmwvMd/f9+AnH9Y67PMx/LJzDNARKjbP75xS0dcriUY
u5xV5aG30zkQ6v9xdmbNcSNZlv4rZfmOGuxLW1c9AIhgLNxXUS8wiqQcmwOOffn1/QW7ZiZFlSWn
50VmmZSCEQjA/fq953xndc9Gx5iefditZGLDVy5GA8boXAJo8OiBGuNhyK9b5cPjaYkQN+x6A0kZ
KllvwAtagLinWfrD8jtxrXJhRgKR2VU3eKQ4VjCeWx2GouN4565pzc/OZLlQd8xQNVyP1EMrTnhk
fys87XsAOoaKg5NrbsqecFXnPcElG60ubFON8KTC6C5tt2ebshR1Zd1aOyeRxm0rk7u1z62nwVx2
Uqv0V8P/4esemGJ/Xci45o++bpZzWboe2eqm3OcGeV1LkT2gJ04fAnHTZ7LkhEWOt1nkkTu31VUw
IIauCFiNRncAU+G404WezfKcKXtkm/KdaM/5vpNZc+YUbI3Mi+qd7Wvi2uA5DKEsoguzsWiDlz1a
g1pfa7v+PvYQJ2nr91R5KZ22oevO2pO3OE5HFQ0aetUoLyvi3eDBD2r57mZTjXmBRtqMqhsh7UcN
8vGHa5h5WExoJL+6VT7fKWAcMI/htWEuQfrkqb34p1MhLz6oKWiHyHbnZrck2qM9Tj/TFQgmofbD
BYqImoi9syJwp0gNCDP++g38Tj9gJEKtx1vgZmWv+3QsFeRMdgaYh8jKErwJwjn0XoNxsO8SQBxY
DiqHZn6uKEsbVi7fm+Js4IwMEamJJ1PEI2HaaEz8jT88yx6fY4naxKbMnsQrXEwJF3NRt8Mqd3/9
zn9r3/GmWZI8yjMUV95nlVuKInM0cP5HFKlI1VwgQplMwsHXHY7Y1htqheVCGzBWf/ze//U6/4d4
r6//u33R/fM/+e/XWi1tJtL+03/+877GjCj/8/Rv/s/f+fVf/PMie23rrv7Z/+XfOnuvL1/ke/f5
L/3yyvz2f727+KV/+eU/NlWf9cvN8A4h8r0byv7jXfA5Tn/z//WHf3v/eJX7Rb3/449XENj96dUE
wNg//vWjU2Qb5v0/fUGn1//XD08f4B9/RG390mfvv/2L95eu5x8Hf7dNN3ACQBW249B2/eNv0/vH
T6y/24in+CpJRCKm8xQMVdVtn/7jD9v9u2P5kE6oukiJc05e6q4ePn5k/h2eJp0Und3OPy2zf/zv
T/7LN/h/v9G/EW5+XQPs6ng3n8c/NH8doML8Mpvg19/05KPw5hUBRQIvT27qEVpB7tdqW69ZTT72
RBCnUnIP4cSNZicnTcqf1GFNRgJ2++xboHRMKyY9LACzN3UaGF+xTT/f62zC6AsZWnK385R+duRR
ZgFG04B3T+iuorq3Y3NOLww9X0Hjeft6KD3OFcYa8UF+rOvQb3yQmgyqMjIp4BP7Hg4bgDHfS/Sp
XV+qKBHjFyrI3y8ib5KoVZs36OouYr5fl7KxHhC86JAlkgXb17Kc0e1fqBbFa5G4Q9TlVbIpDNC7
CaE+m6FMf5QmzmWr2Y9uMMW2NHd1nt2M7pdr7OdDLZeP+A/07UTPgkl0Pk33EhPUql65IrJtQSui
Zti/pklOFJkGIQcDTbUnBeOhG8RD6lC1aERfbJBSX7WaZ98Osyb2TWCnjO6Kt3miFBdFcunm+rdc
yCJ2ereNfY+Gjcc5ATqdg2YikxorakUaYGagCiHHmuLNaHe1nxSxqeUU5sPCvLRz9Js5fufIa27L
rFtjmQ/ZZkZPuydwilG053UMJcYzo6y9eLWs8nqaKyMsoPbLxpsvBk+75kFx95ZX+Dt2ExUmOF0C
h2ZMtQD/9Ane3S4Lw2LLz46JMxtH7rGdGEm2ZgBi4eUAC0N6BMppoSXbYVbmFbnwjVausELnNLZE
1oQcNvpN0Q27ZJAVhJzTSV/VB+k5SLRGrb1U/NXDYNVRDrYDqbdd7DvBPM9ohgVpnYxKzTLP3bGP
vVMABk5xuc1sUNdaodrdyDkwKPRHo9TrmHkaPj6CzvnUZruv3KWLxBQc4K/TtaTSPZi++gHuktLJ
Xt790sOnSYmwFXY2xAtFNKPr6jF16vOCoJOjN5RfZRz8pp093VNEG8AnPfUGALL/ere385Cn0iWy
HsafSRbFeYn4/mywvQN7ykqzMEf9PJUmZ8SZVlYyv9UTlJZinL4CgH4Mp//cZT+9FWASQEYA1Z0A
+L++FZ8gAfKKU0ylzIR0luFQygDHKS1I5JfHEsBxgjp1O0wr7dk0eURkZMdTUKex4RYJ0/vVxHU5
2VgQ1Xy51M8+rq6DLE9t3cH7qbHNA87s6TcqlFF1ft+seBqniYLLwwyoLw2tqCkdYycnXtVFlaVN
7RciW+OEVfj0KR2dEQLbAZr24PNkmwWSsnj2kzAQKAYGqrejdju5WBz81KY/bEUMUtz+WDALHc2m
pF1ZCsIsM6RCnf9F2fQbeolrTpAOEQNsagQ0s//8Urd59QTonIyj0G5+oNR4s1LPuhms8op1vIyF
6XZnySmQTCv9OhwzCKe6lmThOpRxqR5IFUgPIMHXeFCjzeLxxdtjAfs3V8sLHAslNf0o0Cu/vr+q
Tge/0JQWWtOTS/1+Zg2WH7r+euHNJWxXpkbgH55Pqrqd57FFGKS/xMxr0s3EqvGcG87rkEhIadoc
LoumH/qhzHbrUqVX3NtR1w3tbpIlDtV6qh95Pl6RiXXMCXOs8skCDZACsuB8nXYjB56M/p52bOy5
fn7DlMfCNorjWjricZ79G4cfQ+Msv/leepOZWokdoW5DkZY/F79YMOhZdEPUcuEy8G5XDAdpacR+
C46ibcOut5mS05LbIKwKk2aOBF2BQ5Nj+sxX9Vz34IJpUzD9KPDqkouA02Qefxhzhrp1veNXFYd6
acoNGIKTC8txCKXKB1C5Kj3Y2OEx0vodMj/3XI3CvNCXdtnnoLXycXzNjUocuN+wxrLUE4w9UTg4
aGl0K9tNjdkd/aG591Tb3ifBSIsKFQsTT71KvR1BN+hy1nkKMzEeckrnRPTGQXbpCFyyRTroXdv9
CS69NsPmJKt6nMzMi93SvlbaBHJPmuZDQdkRe2ixChdjjBrwbrc2UkHbWvQwqWe1lRke6KQc/Kho
4NA3U/JcTowZmIsA98DBFNQb7OZQRGlK9J5i1DlP+16704jYu+rb9UfJVd+WenCVNZUBgC6jE6Be
/WHSHjCSHM0VqRDJRU8Qn/vQZXwPHhrX/km0ySr40FfGla/3dG4S+6JQjGGQi2bboOdTidFlOs1G
TAZ4h85BVWeFT0dmQ3JEgj98RKDZEBXDLghSO3+xFZLHdlYyngZphJnTeOwvnHan9C1wZfcw19Zt
TRlAuLYvjrPOSc6QzXzdijE5BPNNd7pofuM8ceR+Ek5XbEde0Wy99zLRO0iMPXnobddfGHV3PRtT
HfnFWp+ZauWS0ivD1KZHfHSx8aeZ6V2hcV0FTBecbbg19endgjebFpoOAi7TQ3NF4G17CQVBeuC5
PPaEi1isTuGYCsBd3vRTkDkjCSs8M6UnQzDj70iFzTDxVvbH2W/ABWviICY/rAnNwNxAcud+mahM
c0E8vD36eKD7jFEarkmQDR7Z46UkX00j3sRrNEQ0a69Hq2jbu5QPzKU1bse2Cc4qkboc7jk0+RjQ
aex4Z03b/Cy6dE9rAv9pPd4aAWAVzfP3Bakd12OV2GGQw4KA1piHiZuN74596STpVSXn/uVPp4h/
1eq/1Ob/pvZ1WUFJ6YCx8jvXf2wDo+bZ18Kp0wn9mXOq4HR2wtZIn1sgwXGrHMbDScDoZ6zqyPSg
59NYAyKL9kqtedz401lrYLrBOaFHuvU9yUm9/OJtnmrIz9uTz/7kcH7QqbdOP//TQT4hY6VazF4L
hYs4DgwbSTCBCoM6uzYZVj+4XP7Wc++LvE/ibPEDFPv9Gvmpyr6Y4fxG3GNv4hxjEcYScJb5rTRx
yPDJJktqYS8HWPc8E5Ewx5RSe8o3aUzk5sUJLXzly0Db6+C8okU9mHa7fpPCvMdmQMnV9u81sBZa
vMbw7MNTDklwHneNE9zlk1r2f331PqqlT1ePTC/DRLd22lG9T1evRdXWE66kUbm0wz4bOrbK1Zzj
dsD4KpEvx7bdQB7TXQwI4qVnKiEbahGbMbYu6pckxzOgWd0I1d67+jiQudyLCBBdk/LUtkJNZlvz
5LfwOq2NuRwPhUss1+hXF73dtEhG/r++B1c/fSawTvAlP5WI0kW/nNnYT2rdn2I1JzO5peZFDvVo
E0xet511zhmeiQ/PcYnuKX3UAI3xroi/1EpqLo3XDqup887IlBkQvjUvYiRZu0mIv0LRn56jbv7x
11/FvytsKWvRQcIZpR30uSHkOmnbzQ1eJltNHsmfpCIFS39hN+eN6S1xutisdljS4k6g5DBSa8+T
X4WNL8ov+qgfkMVPdwVHXh2oPZ0DAPCfTpRzWWkLanwRmUOpnxEj44eajwwNZP24NtAmFg65Q4+n
bvJnI9KrSV1nbcqwyWNy4qVOXAVlf6d3/ivbZn+fBfPTWuK0qcw2v0ud5rZDN6MMSC91xhrhmP2G
gIBu32NEzbNk3fgeIYhFoIO+awrgjoTkCkgx9YDAv/XtcgeQMlTB1L/MKRr6rBH2ZaUV5n7y159l
IXB7Iux2iQIPB3KhcGy2l27pbaqgv+4yfWTIoClYAENyGBhu12poD4IUwv1kj/SpZ2lu074Eb1YS
+1bWRyHV69SwpndF7dx0M8GU+hDVgSoePBHsS2u+b2m+nM8BEHLDWl6Uqb6qfa3PkkfWF7hndN1w
mXKDfJYoy0nVltmtWoi4kllIWYXDbHRHORZ96DUu8t5aOxfK7jetxyQ5q6af2L+Rb0DKLM11I4Vm
xevg1MfJMjcdGzz7DtQOR25Mlz02sZ+9Yb6ix8yJE2byprfqGmhYz51PyOCmr1AzN1AutljqVjVH
Bv6SeCxUdTEUiWIv0L5YUn+L8Tt95IA+KVLYUzju5zZt0qLxzXRkad7ItEjkNmQ9oV/rortpOZgB
eNXrqD9h1EbsYZvZxt5Tp25xUVDZ1mxLYZHkFZQZIzkAkKmz8bso8vGOxPZdiXU8rGrrUpNEktc4
HSi4cffkc00VOKIYGed6jWjb2JvJqdJ9dxJWEk//pI0VGtvpsRNm89Xg87eWGDEGfFLyLAjlJoD2
07Mns9JhLDSKaAjAs8k6QMY62XnMmShei9k4Jw4YUbbm3ZfA2iJmit8zAGxn+ozH6eOgjghczeCA
Pr7C//EiRbMc+OnpMGhzpP00mzc0e5IVE78wmBLjPNXnMCg9guZIdU4slzViOaWtyqYNmxJOJDKc
RjwsuvOFSOCjc/TrCoVtlR2WW8IA6viZDs8QMXfI9+SYNTTPyRqUa9gB116mdiX+A1WMSeA4ggdf
xtkIPBn4KLFXzUDtijWSYBYDG77T307GqWIjnvlMJShEVgUAARF2uGpOQO+fhrygaj3TDWApeeyt
IOIArYM1IKbdapw2po8kN0MzPWmaxt4AD49Zh3WufFEf9c7DtyO7FW1WEOwrad+NZnGzeMW6JWj0
sir8JCZcSUVaAvWYVO57P3H0rWICvCEwtA+DxHHjRkOFLztLO4zJan4hFfw3x/uTARj8s3dqBvuf
+yl0zZIslZR5blVVe/8x8cz5gAO67VjtWCXr2G6tKLOqgz7phIhN9fXHuLTp0gS+e/HVYOQDxPnp
q8USAPvfI1WFO+3zA1BDjZl03H5zPnJkKGKqkJlqCkmS3VIseIyvwlIU4O91G1tZsQA1KMk0Zj6u
Qmlig7Pd7lZl7ptoqmnfTgy/rNXYtBikjnmLfslLV50zeZkc50qiThzndldo7nW7kmoPItUg6XPn
1rATPavvaJndVnAsbhbM7hFpbueWn1hAtrz0IdNUFVll/WIHuoztTnU3p7l2ZJmjOHNSV8Z6mX4l
FvrQtv96ifiuzAAEiwVhhqLz15o3z2ZjyVvFtBoFA4HyuIp7w8iOumN0SygVa0YwEoqW+fJuXVxK
8snmdDbDtmv6lkSKmbal44adp25F1ZEQ1BIi3KztTCh3FwXmiz+WNlLFyY3h1v40NN3Y66X/w6p8
88AhW78h8qRBKU7QUlsMz4Oac2B/Xo582yAepqP5E2QzJ/bSM9F7Yia1e/LZuiM9W7lLi1Eek0zK
46gvLlvMDKGplebt6PIbc3Pqrgi5eCQzrD7zRAdezF/eOlIXB7RHXQfKXLRGbNkL6BR4I7Fr9C72
u/656E+uEA+5k4njmnPd0TD7R4WsTxVu6Ou+FpI5GMwHq3HVDbDb2PTF42o64P5L3+J0S/cyIwol
cAuIYykZU8SXKivHBWuDaNKGozMp2lx+s1Ne3h7M4ptYf+TtaaOp23obnIJx/vuPwPpiM/zNLENY
D4MINL20WnVcD5+K9RobWqAY74GWuwWb64d+9WbVGgx3QJhOFYRTOWnHtU6jtu1H+AHVeVYvCJmQ
bvk5FKZsWI50fiNsnpuhm++yOScdy0xuZL2eIctHS386mvoyG8hO7DqmMcVXQ4HfZwKnEsY0GIFD
yWKM9OnexaFHEHdCcZ7ivXXpw+3bsjvzZljoKOSRW3mJfzuAsEv6fL7kRAezw6RP4FyIzJ7PeZtB
XAiHidBaPzNSkGA6/df/8T5HeeVy8uU8F9D2/LTPpWSBVN3A7VLhyY5dbX4QC828ZiC6NJcCdFXG
8Q1RhgzL1EnQ96vbWSVa1FdU8H/9Zk5X5NPTjqWIjA2f4Y7DnOfXK+Y2NnnXikw/Gosnfie6yir8
619h/F5bspTopy2VNvZJQPHp3mr8sjixOtIIfyQsXcDh4Bjp7543GRl1RgOzb6iwTVs1adjZ4PJg
yvFNH1GtZeUyEEZb/gzGJjkvMESet4VSe2mWB06PpQrTSpm73jLOginAMm/xqJ6Ls5Ey59xd5jeV
UVL2YoAyxLzvVEeaEOGm5ZX7M0NRpChRp6YJO9VMYVVOwVEXA8u/q8YzVED9JoOkjvBnHR6XpYsp
q6yDOd51STGcLzOZ3V7VTeE0Wd8nuzO2Rk81VWUrUsvyxbXyMgxa3kBm92mUFNup5Gazia/au0sO
xtB9BA+1AkBRB3NlsNQ0Cbg/MWAKn35YjW7sqhKpDa142yFZbS57sI702FjQko3TMv6ZZXqgTAL5
nN6na0cPkJ5nXAbmY+dxd6WJ9OLM6VH1afqtUwJHl6246CsJOyHt0b2dgqHKYL1pWqIx1lycV+1y
sVR0MIa+IG6z4Y2XTkK7lq7sWPgXY4VIzl/sYtMWHA7qsWD9zur0VrgHjhA4TrLjqILscpTYdAlR
v9NmMr7tOb8aaVnu61NiiFdgrWt0VM92YRvHDE/XRsu4npEANwAcpA/OeShcsBYEnWAjPHonPtRU
taFrls0h1ZR+NBvfDG0L+uWEuxqrR0P0NQuw8G3tbDYdwfc4ya8e39+InMZpZ7TAq/Bdc4z9LASa
x7maBsLSI9e1Xz4shXgivrWeZ+1x76nQeEURuxzGvLDOEg4YUelV2nm5dHXcFCtfV36aAX4QBHJt
ObXmlzAwPXIIRFGSStWdc77LdxOtM7ShQB0mcjci269eO0VP3+kjvx81igXXDyfVejj7+8u0UEAw
xvzorpCzxoJBMfAs/bvRSzSopSd3dm9eZl6m78y5vZySoL3RAmc9w2ZXQcHBJ9xfgKEcTt5j3anF
IZXveWkUpGLMSPdIFeHYqhwDENje89PkYJ/QJCmhXFu2ZWhclWZe5XljXc1Bjj69v8xbfQkzzBuX
htfWlyS5/xCVczmvNgQrbW72hdPc4GR90bt5ORNQrvK85NEmzTksDYxN7MphMwFrVIuAYBcwoBD7
3KFwrmaH4QL9S3BlcccnTEbk32Y3npiZRRGWdO7iIljHXWaIMppqjNfmEq4tFZ9Ddm4g0OItvV6A
YPH0zdraE+d05dCzcUZYyRix/ZrBqjVXW0nlE1oELzkqoKhr3WQ/cRJMG9LzlG8OR0gigqkJ4Vqu
pIMjSg4Dovqim2b5xmcBGvfdaYVGKmARD/JbatUJDbAAOMvQfJ3I+O3ewLne1sYTERDjduhIqlyX
17SjO+rrag5tVxSbLOOsYkvvkZHtGlnkkIZ+MOytCYWhBgfOWtMfJnLSSGXGq2eNXDtNvNQJ2eFC
cY/XKbjRTls3Rc2Jtk21ODBrPcr7BtJJQkK5+1Yl802aiAdVMRBfh2s2MlyGJVmV47whH8iI2nXd
5Fb65KLLiZJnDdUCpquGIaVjbAFekUdmzH1IdumZtvAtCMKFo8Wut6o0evBl2hshYOAiVhYNQsQo
RUpa8pUWLrmube2u20GAOoG3xjZUrnNDfRsmGRLlTt5NXjXEyIFMCBIrbWZCiuR0XyfBu4l1GUt6
QspBQlcX7sartxDf27s59IiM6t/Gsmbh55Wr9cNS8cBdGY46l4cTf9PQ8NAZqYVZh2RE1XdEFm60
EoCc4SW4Q+bsdC31F9WDJB1Izg21tD/69xldXhJQ6FaTsADgkmQUtVqkjKmUSjJBiNL6SE8m8nks
+7mTKu6MZt47XMfeALI6111OJpP+fSnxtohmDfUGy0nj3LXcHKBUsR3ib44QyG3ovtLW7+u40sDj
5k6tM0JwcMl4l42XH7JKmEj0C1LWcvGdkQRuO+1C82GP2IqLQ+sLgCUtKl1rD8Ok+9G4MDgpyTa2
0EdM1SjDlS0/NpT2jRXoeZGoyIj/gN4BHxBBcxcWi0dRCLGWWNgrDPaXuV1jfsgZBWoY4fOsLOIi
s1p0oelVamovLbJ7iHDxkPIynOW60FEkyml1EgUe0/axS9dYk+FSDXvZUXorCc13FOUzOZB3qypI
HMh+EMt8XZ6w+gCI3ovgp90RKOUVz4HPp00M6EeU/rksSFT0rIekm7JISsSdmmjeJgIywo7lzk1T
oLRog+isMpsrn3Qr3eWQOTgejqRS1sqMBpcoqvzFyDUMj3xUdHQE2UF3cPNxV8ycZFzB/zHKCysP
6oipcRFWVhEwHSx+Tm3NBbarh9yIOk9cEPpZhMPSkKdiuXmcpuJKGPlLsNZ3WYKpyhtnmhF87VbH
7cCVHyPHu5kzm99CyQJYg+elmJNDQvw4KdA+4+HVejOVs/Xn9jj0JqDdzFwjb0L7aNT5Me1Arejt
93StztfeMyOvTK4Ly7nF187hxz8WelNvSZStQ61zii15zHW42juRA2QyTCKgGrmmJ/cGQIVy3XmT
82OFVkj9OpAk6IFwDABEqKuVNREikF+CBQ7yqEqe1wbNjr7W9JmrntmPXLdlnX2fDQZqS3b/8bjy
DaZYrAB5pMxuE9eBQc+TBAaWRzkbfwanoFuv5Yr3PhNBD4mlm9yaTX/Pw3PJTSg2XqdoxeHIQQQq
AOfyZWhleyWa/kUxeYrb+f0kug8Hg2oNBdHrijmA2zpT13XvvzlWJaMF4/9GYHl3LTnENZRJVhNY
fA6O9Gbma5G3LkOXCCDcC8REEfB5HCq1KEXdEhY3zjLoYV2RB5PqPwsF9VVl5bNM+bVztm7Tome+
VMBiFUF2Nhb5JqmKG0uHo4KcHs4WPFuxrogFV8Dfu8nnCAyxcz8XNh8mmV+QlfMMm/WT5xKPJ9uX
GQlWmFlPhta9DB2Bm1TlFIzjm1CsWJ25XFasVmXN4CEp+KIRep35o/3uKKxy2hhVpWTBFMWdroyD
V6V3QSnuGt+yyb5klffB+uV5AJZWU29IlG+l1z1WQJRHH99Es1LTMpY8N/XsvDkxbnWPq56vnBOT
gF9vaI+NshyGHzXFr6/dmMrbLRPLLaQ6GV+oWuPG1f2Vl8KpA24tSyC4uHmWhgPtaZt5BV+pyz5U
QEBY6a6VphEaY0eji8eV6SGEwj6uZT2gQWOF33oB40XUGyBsIGuyO9RnIG1u3OJaqyekgVoFtWst
71SnEVcAO1Q1SRNrzpU2OEUM2c9GIFj9AItVhfQMg3hpvU3tz6+qaHcMlxFUjGkRrQM3m5E315pP
lKPPLatbEur6aGJ5hV4v81hbuFNzb7pLiv6+ZcEPx0QdwWH4UdkD4aA39ErU7RG92HZ24basjlYi
un9SQxCgyac1nw4ajtoeRtti3VWV+Q05mxUnqCWiqpmOyi7YXOrtgis2dFPumdatI+EjAq+UNcXj
aHaRPwcba9wqUzShM/HxUk8Q1JYmBPDxZYlGkNpkP2ktmQmtWbzJeWYOnrGYJms06SMiKBMJzgeW
6+MPfpfZldZmXSlRTgMlM2CmTIRUxrd0TyX96vpNEZGxRpFvLHBt0jKkSn8dlUBEOGGYB+x0mm4v
IJ5XTDKnToEcMFoZhK9pOoTaOvhJG+ww6ck9sH1Eh7keOhprQanzpVa9fwlc53xa23gGKVTJ9MpL
9OdWx5vmeB1j99F5pglH57Sg4wpAl81KPaGv/2YsqJ/QeiShrvmKZwkL6PBSV2lO/CcFYLB0YNht
bu6+psqh7VTobhrT7yGPNoBaajbcz4aoIt8HL0LDpO/XEwYpv7XJj0uyp1LSZEwefal/b09YZkOk
Ey9iPic83T72vLjw1YtNP0mrW4aYaC7GoPtWJ8IISXo5lPZMqO4qo06yqqoeQcvQWE+9XL5jL8kQ
5ItvUyvul4XN367w2Aw82HpiduxzM18XLaTJ0PEUuCmQ21zQmQOJs3qa3HCWoBkmCfdbELi1UTWs
P92iRXltQtlSHBpd7IC5mwP0chEOrmZznIsJ8AkwoLDLhitNnVxEs4nqkC2sEzzd+VpSoVEiLFbw
1qrmWQ/mfkuQZucj5ylXooc9R1zlQ001R9zYpi9v5dgmBAdob6dYwhDNwwjdil2ukUdv7KDH5vpd
MVhoYdqXdWKfLMv6m2a33Budjkcx8x9Uj4aNxw+l0fTiT6BxRmKwtxajqIkQuqIo48wFsyjuup5o
mXohxX2a0ljYHYKZk8i9p4YDsHgHZ22J5PCuyGC4HIP0zcQE0fH8JYZ9pkOfDLkFntykYW1zUG1o
3MIFNAwj1ds4wWsruUlhJpd+uMi9fbpPMyN4EgFBbQ6xZ/rCd8hx9pGW60VVkgMdEAsrpe7HK06i
MFDQGwNENI1ZvkwBYhyDTzzKnKrK6sk74xP7C5uEmZdBiP+l44iukpwWJTkAeB0JANK3DFtpQ68N
/KjZNaJMGmxTWb4fiBbcenl+a3TlswcMh9fS7iscWmlTtXFGVRk6whNxQ/AxhMg3gRHX96zi1hjN
eROsrzaB4xagmK0luwiHGSIhsEY8ygJzymBFlc44YyVhMZrmmbWdfN9FkfSwOPHUp9QvCpTiPFnt
tqKBs/UyVjQWdATbBs3i2v4uHe2QMiw6mD5wsSQjdrvXq0hWYoiMhWQy07gpGgXHiFHJBmjmoaOn
vhFTaQGtBW5iS33vMFEB72bRUTf1FCCLZYagSkFTzj8NvSk557jbFtVPzKGx38jpOzjNMnQXTpTa
Mm7liAYbfUgeD+NrI9KUVO3mlCcwrYg/0phAzipuXFCHPXKQJm13VdWMx9o0sTz6RNjMPxjlii3c
N8ZBbbCFJ5DvtNmLA6BQe6cQFyOn1NBcHBpJDeob126/JSsBzmgM6qhbl52xWmk8FeYYJubNollP
gctpDhw7EGAhLo1cf6SrdnANaL6DWGnkeH2k++m3JZcHvaUZYXLTZQTWggopXiV4RjQIHA240uGg
v054AvHrVvbWrJ37as7eeuhsnNuCcxvzqJN152p2qdgrHashFIFpVW+chK5UYXasMy1D4hlIq9b2
3/iLVSiLwiY1+j4phR526NEit+GOqNGlLUnzbZYJUNjeuXFFKkKr1fJTduhFLzp/j0qLuNE2LLzg
ThuCKZwNFojGPaYpOvNh6qhHlmNmEJrcDoSbFhMGlUD0jOQWVizO0BTxrKKr3r2hjUw4LtbZpqJj
yGqWFpvR7WuKh66+h53VRqL2vs85GoAM3qbsN/SQ04uEkU5NZh2mfckeMbp7X3ZjvDpi5ClRe60h
CUrZWYiw4GUMIDYWlfze6gUV0ekIl0IxzXqpRyKQkXSMn3lKN7MssoYuF8vtuOxpam0Tg3lhPTY/
uz7N2AsKQkzanc79ZpTGdsVJzWoAxHeagMxp0Fh9gpmrZOk4me37BiF4AlWNkK9vJR5LjoBlFyJ+
uRa4L7Y8IHI72vb3XgawiUFtUdQaPwZczqG3JBarRg/DHRVcpGfp02rMb/qMwr0EU9xC4AjH5qT2
YzES1YJhcxHv0DqxjY/+Tq7w8waZP5PQvHOdAuLtcLc07e0MVYvdMYkGZ2kY9njIibGZn+cCzHTB
FES0CEHTtH3gMIk3CxmN0aNemuVOB1Mj8HOGWd1feJVRxBkJV+00xFikwqDAd8qBLB4tBbp0LvKt
GHp0GaGxOD9bb23DFM5u7JB9XDgkoJeG75yNaj5bxqndZV1GFGx7Uxi8jxGIZKlxlxYnmFrTKjj3
uAbO8otyxXA5GkF1kKawH1UQvA/cWqHrtSMbqMXnkmDG+e4ypsATjajVnsLWcjBMCneHhNLjNP5f
HJ3HdpxIFIafqM4BirhtOnerleOGI1k2FDlT8PTzMatJHllWQ9W9f7RwW89oJGSuaEW+idoM7mxS
T8u2MECO3xGk8mnL1Ls5Jj1vy/9wRVXdyEdy9ED7wMxdmhhBQRZZ2Is0IwXbFLsBFHsrLcqUsVC+
Ig9ALG0FL7hGdBg580+adQ9xt7xZY5ofeskQtySIKqKkLaAuvZvH+AXEDUk3zgsvnBPdDQWlO4VP
NEnrBZwIxXNAAwtjeeiu/3HRm7wkZkO6T2JiulXpPYRhFVaqo9Ni7m/UHkk2I2vqM3LIuuNkN92+
aYbXmCSRKCaaR1E9POa9F1YtMGfCS9vUaNQTlJBHfIoEUWbYRFSBDmd5LkzNk27O3xnZW50REy+T
kJybN8VPmgu1TRDhiDVIRozy7Nu6ZHBRT03NV6YkKd0Q/pDKgYoq2tu1TP8NdjJs3abNN57ot8FU
FRhS67upYRG3Z4IuGJDiVZRjzn66reP4z5IEM+MwxaotAZMX6X2PXqfOmYi+OrbPUwRtYwtOWV01
oK/t8MiF+RWtkETmVIplw2FJtMmeaNhgS/+nLr8XOu8QLS1fUx09Mtn3m2nt10AYsB/UCzznwcXR
uJHLiHiAXJV4YtTywYmj71I2F9vJpk1uV1nYDqTi9sPBLhWIpEcgl5B3LFWvpTFP3C8VYsk1kofR
x1Lj+ldNOXbiBXQcEey5kRY1ZULtYwcuxkvNu643HwHO3txYByGPCVKexDtzQCIAj0EDPcUNIX9t
iaHE1Ms2KZHyLMq91YY42XVxT77cT4E0ue/j36CC+rD7R5tuLsweOzImHt2+CSe3azZsQmMyfVU4
qkL+eQYraFeea+ePXIiZ/UA98yOY50ChfPyNJnY+WGV0KktxrwvvoTZbMuJM7KzCrK5TpVpgmBDN
4jpmb5eSj5psaD/2COeM0p9J1e62S+O71itCMqF5ukkX1valmEb7DmbubmG7CDPC1Oogy86EvRFJ
H9+V2gsIN906bdQepBHdykAsW2ywKCmiRyOprA3zEBGL/iEd1lOnu2+NcjxyS0Ljer5+L9P05Nuz
OhAfyPOV4/VfTLZ42o6Jx29eS1OvssUmZQLMyWBsfglE4+k1OfODRCOsKZGTdl268X3viTPsp8mn
zahfohL0oMgMgN+xZWovh980n+68wjuSA/0FUmXdbDv7wYD8A35N8lsJOeO21rLNy4wBuyxDU7P7
Oy3jY70mmjOt0yHLj34pPn2cP3Mn9jSY/WHxnPakNH9ZLVkz4xLTgEzw8iVn3BwjYZ2z2ln2o1xt
Rsa/dv3VRj/8bQaXcJZG8pG2CEuMmqKyVXTfqy+SEb07h8TrTS1b4roQP8BL6Gsxiq9p9YlJD9m/
6PuGeOjODdMqfXPc5eQVpEi7kncXm9GmjGmrgMaGJ2/9U5W9i4wiKieiqi3vt1oTRzPUzbdltPm2
X8gMalwJ4h3tzKDBtCEkL2XN3UZxXGipq9mAg2l3eCVaF0AMP16oRs9AUX5j00o2tNpObJhBvHUd
OsSkKrMwGnK9y9U4bWptPRLFLS5pladhpbnOZOTII4Xu2UanxIC0IMZpEpAfjmoc/MqkUCrWrFEk
DFtzzrWaMOsKS+/thg5OljrwX+MZHLwRZKszBqkni8x12/VeMXBTOBAmRDnuaKB1oUQtWqeonRwc
vNAxKJhAO3V1+u6qFoKJCw4DFCVox9ORhYXI/8e5zEn+RKYXKqimtvgKIk11XCK4U32KKT3x6eFp
28ZE7TJlG2dnanXBTm/0a7QFQduOefPs5pYbZX9IDRQK5PHLzYJiMc3BKVgMvU3T2Xf8of3zHAvv
bFnNr3bTfN+LYi06azlm5hooJakAOurB3buO9ePkix12G1jzghwO44mrgvA8yEdJ8I7vPg62elQJ
5gsfiVKJWAKcb4vCpwTpgFsl9fvcmsEhVcH8FNj1yTM5iaWm9K4xQcpmDAA73Oosd5G4eRlwdRrf
k46d74XhNPukzcEhaRb+sksnJU01f81WMVCfdR8ijERRbKQwu3CVIm+dYK98h2gSJLLa+zO45KoG
RRFaS/pTJsaT7u1ht8JTXCLtVbbRxPT8ZBJg1ur4YnFzqN6u/vYjzu9ml+XjF8aKYkc1aryBapRX
Tsid77Q6HJCtii+LGGDhLR38SR3vQK9tENquPfpZeukkC9Ew0fOW9LvOasj+UA6mJLzbBVDn2qrN
VYNwzitc4maS+7xuzgvTCAxIMW19vz3Lflx/yCBkTqVvuWP+lfPwGSgmtSa33VAY8xHo/U3x8Nys
Vr3XufvFBeFuIRDvC8lV0Xa8Yi5pIhjD05DUlYFeVw/kqwsM5EAed70ww3lx31Q+3iExwcky0g3Y
NneKfMgIfaVZZZwFFEyVg3hoyvg19/5EtkG3NoWGCarqjVfYT5brMEEgwAUvVngZo+BqTPc+Kboc
pqU4pKlxtGNsJiVi503ricd67Kpw7Pgd/Dn5U83tbZSNOPgGBEbZocxGupViHijhwobin5CxQ3Zc
+h0bINwlDkZeg4fcLYud6mxqBCfjPbOJbHML/6fDQMYsw6a/KH4XjYEzZMD6C2P74lqCXogy4GbK
ul3n2bid1vB1woeXjFu24R4fg6zBYNdbDDqAt5UHXptTJho8O/147f1zbY+MwPzelig0g3zFSEjZ
YWkWxLd1DAPe6xLHPBM2VSPZa+P2z1W2CkciBz+AidB+mpTPyYmMDgYPKjSwv2KkVbtq8miXsM+t
M4g3ugyxryAznvFdNWtjoQkz0DEixz1xonPPyTMMzcmpcRvUI/uyyr2UxUih4WXk3FQ2GVaRrzad
bZXbRArKhi3xOjO0x0Hp4OSr8t1UmnDeNfdattQ7WwOXcHoTZDGS8DAX9D6m3Grj5JITGS0Hk0MG
YxNMKBGrPp4sbcRb04ULc1bbguzT89y6MbK8gHqjobsEZD5EHXlywzT28K8qbJMpOoGL39uJeWdI
60OVQ31JRKw3teM9ibZ5yDt73FfCy2FlUmOfTiRh1l6xn4xa7DiDT6N5l8acymY8Y/3hxpxVTsPu
8l60xJ8xzzgiSK9qdg7GHMT7xobNSSfjpwUWPJraTwEnPes8JMOZI+47Jpjh0CmH4Mppq1euIqK9
Iyy1/vLt8WFo5u+opLXJJMVuQQG2cQs7usUlo5zbbdqKfLxxCN61wQUg5dfQCZoJAqq6YOmPbhE7
xwrpsdcsR0ztwXnu/T+9yl8snzoHckFZVxV1BAC9bFIUS6mRnJfKO5VT2uwQW1z6HmVb1h9MOCcs
L2DMoEZETLXJjhwe6mIsAt2Cl2Uhr5bJs9T+xXUJRhXT8hJMzbUvPHGYpHK4pUsQZPWXwoeKHHb3
p0ldj5F1uWURTeVtS8oZhakRrcHHuoPvr6X/r0kKiGCb7w7yDtzM4jrx0cke0UAahzZxHyM32eda
kCfctjAMriERDqUs4PM96wH+KaDrbTeLbN9NExc1AXgmPs1Dzme2j9a67cAZ3oI4Vk9k21wDPZ+6
1nBuwKLHwQSjcZzl3fLJHouFSzs293M3Mz2j0ToTpoR0r85f6yqjOjE3X/ulMQlINelz6di7l+rX
zih8qWo8WQm8TKa/FkP+BMXA2IhJCWPlZ0Ig5tEGdtqUWBLcIXXgvOrvbMYMwKBFbq19KvCPQaEd
rZpt0o5deIxyesl8cRVpuwu0/1IGkMZ+L4C2wB5wifNMB4xB2Av9TdskV94vjpwUEl/7VrbXgXwV
wgujyv1CIwEIMWbPOmFVyXlY+MGEecvQZFZ/fat4wzzYc2lV8tRnwwOXJ6RyApveRP7NHWp0/1hF
BTOUSIlEGhyOBX84VQWJHSRG96FFBRS0A5mPmqzH6p+PxuOQtE7MGjv8cdOsuUYV7h1CDFDcpyul
w865vOqst48pxbU+BLed2wYdBiIsA0IYbRAGf6yeBkQ2od3L+6HuvwIYOjQw1oZyYzC3WUOFsSa3
if9rkGtB3lDugfjGZb8nZ/QXegw2F/OF2cqPwKjJ5/TifxhGrkGTqSMzEMgjiV6hY/ndpiPUTUtn
V6/WXw0x7GKoDkfaNChrBQuAbuUibvYYfV7jjOBBLpC7JC7WOC+Ley9zHxi4LhrT8Kb3LcoHOUBg
KOAB+xl7ebnith4GKWA9rh/lLzXUPB1k5YKvNbHTFywHeMP7e6SToED/u6jcx7JcKWmYyl1cLLQy
NtNrysCgbMyliyo/ahspt1kNOqwtkK82OBoM0ZtljIBoNGBUVzS73KztU479z4P2JweKBlcyHH3y
VVQqLJ42KhIIBVJwfldN4+hSrVddQsmBUGSmUW1JaIF4Ul1wNP2z4urHe5RtsgTOkc2PQmvnE+/F
P7yMCfx4Ryip/kXsvThwQdL/wvpBvBWRYhuZ3wFnffJ/E0bQin/dUqUblZTHQC9hxds+E+LpjfEA
f65AMuiJNei6AD0odlIzVtMVBayX869L95W37jAYmjoFm7jTUWd7KT+6pHsxyOMhtMK2KWaCNipy
7zNquhQ3x7+yavRnO9unumVhb2b7HMXWd9/F5z6DpMkr/d1IQiG87KSbuwW4ZhUMpZhrAYVgqtK4
/MpTjbnUrGRIz9dJzk+F6N4RqP2uvV9hXhw62Kmjm2KtsqUJFVWhgvQzEMHZnUFH4vGo6/qTbsXy
JFVN9wcj3Po1bBVkpHtSC26NV88U2P3sH5NClRTYr2udHgkJSYpRz69P0uy3sZ1pP0QJd2v33AYX
k7/rWwmdhqPDmPow6C6daRzSRT04OjG2wgApT7yZYjJP5uG4yGEjzfyxJRZvAOUMccyXhPGwtSS+
RFI0dr9cYj8ox2xkvyuGB9vgfCED2hSp2PXEPuwcS1DU0vb7aXonkg3DtMlmNiz5oe1/5MR7bdYd
9UqwmdRmxTsw+2cofATx/tZox+6KAbhS5I9pw05CKHHavJeXuTD+ROXqwDD9UJG49hQU4sJRxbyn
0jesSx+p3/2xfYvgU3rGYvU++sFjNgAXkYDkbjJLhktHf3Yi+UnY6wtXtLUEmshg2IG6ICJawnaT
bmvIP/BPJqhLtLIirMlNij/ezQvQFXhOTFQppR7WiS2WlaclakFFbhBOMxXqlHnukoVyp2qy1wDM
U2bkYOEwm25HyRbqxY07EkZqyLCxQELsIIa7X+RHmhA8l0MKViKDwHT9R29ijsbHAGY5wR4GsmBp
AmwemmTH14HjlnzEta0HfAbN0S6SgQj6+Q9yj97J0LtFGRGRAmOvTwlWV+BtmNH3Zj6AVKwjsv1m
dl3OlyDHkOTNFsc10KNaMUI47rM3jySmOiSS+u3cEFaeveTm6EBJlPBykfsYa3PrDAMAmi+p9Pbk
YfHdq0+s1WBMdSgnzQeYLH/cotqjdgYSQAG0lWbvbJtg4VfJCZYIlHOy5RqcQob8og0iXgPUYH3+
SfqAz/NFGkePKVSW5JIgb4WapSW8MNDU9h2tkqmPhdFD58YKzRRtaZ6c7HWCCgfHMr/Yj0SvuK9c
XsBpyM8B0qKdbuGNVGm8FSpqSJzONrSIdnyYUDG4TItNVGT3RiTfOH8PvYkhOyvnr1rSVt2Zi7dF
AUgTD3/OzeSghbUMwF7qiZ8oq5oPtPESY6y6GdDXRVgwVClEIiAdYnjnaaBFIrAWHi1y4RjNeviC
PKALVd9pl04vBGB3xRS8YuPKyeFstkvfcsQSvjqifFIV32rOToRe1rt0NdGazfRBI7AMea7WikGG
gNogEjRajF3sGclOC3P9zQDHu0+ZO2JXE9Jf5U6NpqHY4qMvkSQhKBxNxXFA+2430cMbdDDXbssv
rt8hV2NSlmE2ZtjxvHkjra3aM8jlDPQluGGLnKp1syN6VB56Cz1l6XKX9AIAykYJ1zZzeWiq8RZo
kmxYssytxhmHJJsuFou4y1hLkOKEyz6qX+wCnDBykfy4DltSREsJWSQ45ofyrxTx+yT9v0XESmT2
a7ZpWr10iGUo46g/XfgFbQCoKF/s3VR+2HlFHPHc7iYDgyeDLGW0PvqxAvvoTsGDc2fJmKzbapNj
kSTrjJ9fbFd4GhNrVeP1494pR1SJbsmarKdozYZB+YL8VjTqqCzewcjnmBnnjKmmuqfttwjhwxyw
hPoptyrwHt7aZOSPWaIb3LRjdOvL5sOLUWzEmQVpUKNgYw1MEXzwaJ5g3maaJ0EnLFjJjSkbe0dE
At+146ldPcljO4EkWvC+EYTw9v+jkppe3vsgJQCfyKskcf5OaXccZQazTt6lpLQbqMUMh/LbywHU
prFcb1nFp1xn9a7IPFKmzV0J10mYCDUFmuORSgUwi6HD0aooZXcT3PbUAVusXxvDk8ANbPwc3Uz+
jtecJPoMlrQhVNEAcLmg2Em4eS885gx6gPMbF6EVal46V5y+eigUXR/kKl5aQbFYEaNxkGiySsrf
s4JrlQRbtepdxLFfS0Yip0KNYi0HADekZ4ro/tIkcnvMUGL3BxTzSRi0aOPYPKgUTtIr2uiCxmzE
DNExLbtndwis0MoRyBBBuSnHBLSkU/TRScOkURWTOgIVsjtyVmknL+G1Y/hpOUR7KwaCcicK632L
ZVw27wLtKj9/0IvK6n4T0/qK/GIk7mk2tjHaOqd1T+XAIaA3roIcJrVHhW5c3SU6NTdFg1ChtzoU
JogJduZg3c8RRXWETqiE/EKyHwWKhjbZe2g6UCp0R5wT3bbU8XeOCKsQ0ub/YocFrvqw5ExIdsmU
lq9ACmVoh9RvIf2bdht7otpoG6C1Ny1YD6RquwzMp1QVgRrIpLd+p9uzI4zHtsvaOzsgOyWhejy2
4PyRpn9YRGRUft7uTL/rTsti8y47X4s3AdsaINNurV8axdKB850fo6cf7FEPW43UiRSVnjVEUm9i
PlkWcgbFRXpwu2zkTmAM98HvUXQP2Xr0vBc+i+Fs9s/BFG/7NvhZwwqGbGeQKcuLLac9CtaQ4tV6
O0b53lAgFUnZggdV41mIYGRGHnoSsgKmKxOUVePmngUlKjubaeFl0oQoc/5bg3hZ4B6dYYKRKOUh
o/TNr8ajEeAaI5UgZ/1gJ0GH68Jib7IMBRpK99esy957BfCFycLYZmWMJMgvbwKrfOwEMBrg0Ay6
yUF4UQ4JfzLj4deZa2RWK+Dr5Kv0yKx+3WIhIVbv+LfNbiJ7KFzsJQg13oX/x5soWEBFiGgK07J5
4XFcdgZtbmlFxBjXlYuoov3xuvnTj+57l72rLXAvlUQmtnEAEgivW+Vk29R0G6rkBX+HecgbaICc
zYJkXwAVJfpwQVelyWVgseSfcnwc+dwThk4XEpnrBki30sk+8wZmmAgiuogagcytuAhRf8YkpMcu
aytgORMgFynUVM6fAbimnF6p+jzaTKC7RSN3iHK7P9duEm1aaGxBTPFGBbLcqhN6SjucZUzDJkiQ
WF49N0+3HbLaBsccN7q1d/raIdeG8LnKlP0u19wrboYPHhHQY+ch5yiEs7WWQjHpFod8bGg9w2J6
lG3FuyOLvwit/bDM1B9wuBcfgT7BxvWdJ+r7RnsfrHn/iAtCyQPxF1rDgslQ18ZOZcMOABR7gGhe
i8R86ROEn4NNyE1eOOT8ptCsaXeHWkyFZuw2LDtAvpYGfHIAay3ZHQJk4msY0BDyA6RzwR2eFLTQ
kUCu7zxwfj3XosXCuTTZ9FPmabe1oKhZELDnmODQiKO/+ebbs0aHvmG1RxFhOXuzM/+19ZBcc1V8
uRHwo4eyDd2YXh6MgAj9C9iHf1/n6iEZQc58RWKM4Wcf0YySeCzoDjHEt4yIquoD7rI0X+narHyg
XNl5cZPyhknin7JAZxwsod/E0Wxih2SCEvHzbhITzXx1QFE2SiTiq2+NKmimMpoTjcyHyRW/SWcW
4f+Gf8+mUdJV9dfUSHkBjQZ+Nfx7ar+dS5l5iNG0e7TtE2krI5pHqMrRGsdL3JUHY0lIQADurVIZ
0gkVINtsn5SToWKqiN9HHcMJIglNrFP33nEJBPzfAz2SjXMvh/5+QoBEAQU0D6YGGH8UVsaaEYVW
YsepReVE69IzwxewnOEGNh9svd6mSqbl24Ac3HuRnE5Yievd0hPuleA6o5KgRnUauTdr4YGkIZWI
Ul9tLQd2tlACeVMPylsOlOB2fOWq4bbttH3Lss56DCLrNBaUWFiQkHttzdl+cd8zzyYOwxSKUB7C
xDVfdeODskWotFzSZYjOZY9dMSCvO8xO5e1Qa2zHrgRNqcmqjNmRSp+oI7q9YZPa0iWsDJjIk+8E
PTs7LElo6NjZYBHbHVp/yhSSZe2NpFDIISSjpmoz9PhSjNHc7XoGmoyMzN62irnZMlVCQTqrSpc9
O4Vh7/KpbsJ5lMgZ+upKgsu1l1q8VN8CUfAOFRAdhms6RNbcsoSiqjmZnhNQlIO1eN7ebQleUMqw
TqhE71IjMhjDFjIHmj7Fmo6QhuAPD3aXWyhoaITWnUbIWGomL3L3YgMnW0YFqJuiEauVcbLWVMFF
SZRXPYdcVCZo/3UQkMrSbFUO54d/YbNKxzZUkdMbaWpj5w1UmvaCIX4BNt3VFsN/sqTqEEU5WIlN
6UlTteOuTsdrZdDe0FmAeXXnwiSQc+5MLidENS0720rLlyQQYWA+tP3Eu90FXyoziXFK47egbCWO
YPNznEdj7zf120CY3g2XMuiP7z1kwPPIFe8meh2fMXsDns4Ar4wYb5Q6PP+fxdc4/j/iG8rQguWN
QeSvg2VharT806h9zoSYj9WMMdT0LYBSGv9m7L+3pWIssAYel76t3V00Ic2fzYjbnHH2gzy3U262
t1kTaYTAlBF6YefI1phqRDrpF4Xcd6VYJ/Kl8S9+jFwkkPUxl6b7PnVJCGQX/bUz/SFSNklXPtoS
WYmBjXozt6Z1H1jl32IN2gI1Rf6vi+HWYk9Qqw0bxJ+ShMJ56hXZpw0IvslkcPZW6SN3mElFcO6g
2kiCXd0vVyLTije+M+MG1newrAlVnO9/tFC0TOob+D54LWQ4l6piCBwz+VYOnh3qjA4tbfEhMuz0
dJjiXbAeSOzsHgpsqVsiszsKWPx+5xZ9tAExrC5lHFPn0dQgg5MFn2+/uJM9hsTmdMjEhquQEyaJ
SexLPwH1G/x0J6snHArjGxPkucbvhtvALa+TBTHdIAi3a0Ch4ZUkRPveGAuyRNkWY21/NAPMaT2x
d9WFF2xZv4u3pXNCz4mqJ4UErktq49BYKj806SjeksLaBuQ4LikagsiAc8QPA8sHgCOOeOr9Z5KT
59vQrzOQF/Q71DH2xUSkMLMJ/hGrdYC6SFijzrj1QaHuE9q2CXvmcpimKj4WhJA85INNWw20zC5e
xJMZi/FO4N87xFrl26CkJQMReMQde80sHi2qN5NwipxxV8UlCndhFVtLNk/eQktxl93MkpqDUTcO
gzdvaYD9mZRvdHDTvxwQOw4G8xKbf/0sby4dar5lQPfoTdLc5g4OPI6ulspTuKSq/KT/QJ6J8Nzl
Y+9/FKiyaxNG0yiLhsok+29d6ubB60dcf54tdnoqe2ArRz8NKZP0eJkCcNM6N9IHQBic4tnGbKP0
DBqljw4hp5Hhpk8IQa4mJQMbFhJj76TjyyztS8Ymc9AtjKk7kRwYC/MNp9dwzAk4sN3JOCCSPhr/
56iQjWtDq6DpKJZdNM/fDQL2O/zxFb1UytklKUT+2Bqfysbyv6KJjjNmj1nlWRsrMYqr1y85qwXd
S34WZyerndnCrKg8sICNtMao8S5gFatFIA5QQCynNsRVZ4yX0UdZ2rP5mJY4TrwLRwuRfNu5W792
KKtphbWTq5KdV2+PuQEhXezX13wN5WmddNj7riakK84RpJuRZKaqE5p8aTBb6s9yfJvGWT3ExXgb
zKk4oYVBp8r4THTC+M7LkLXkZhQwM5OyEXOuD1eqOoRXVWQ+ZyLZt1N5TvumvvD2Hd12IPfIhhtw
okA8aBhAMj7nmPh4TpDS1p8yG+9J0zmzF5FY2JOxJnrH5yWiPg7jXwUkeQGA/6LMnKeAPlSkCav1
LPtqIyGhu3me8K2A/wbVj2eYr2pqeV2L/INKHOdM0h4QnHvnms10h2pE7yJvRd96FOEcLfJBZOWn
YXGTz+SOXRfu7KMzr11L/XgD/cuupT9Xe6rrzrPdeFfqKGuyXOrNkKj2IiZzFdqSNkgWCKnErnrO
6OE+NZOJ2lSX5b3x4y7k24LhzddYwxABSUGzCRwctTUmz20LwyzV9GjbIqO3jwCVwoHlkh14o13m
AmEAxqk0agASx5EJY7iOCzKGRE/x3UCqwyEYcLwyfG8IshlIIizTKdgnEbB9YHw1WQGj0WT6IY38
U4nN/q3MsFHiAFivPVw1Y52+FrKfd3IgbZRqPs5aiwBRMgJxOs1jfwfkkFCkXV8TuICNC+CxKbFy
Zt3EgFC55XGRS31JC/+PZmjakiKFqSVIg+0UkC9bUqOyRWpPpqHLGhd49R9ClzB3sBZ1xpB9T+lb
yoiF7UqZ4Viqn052QJdJZO9mQFh0JwnTuUwfyWvGpshux6tEAEnc9W+4zgmy8sDtUvvBCTp9G0ie
C+ukQonHsO6x1w7LnEL++hoFCuirPwPRE849novXIa/E30ooSlHTf0FgDQwkApFp0U+fYuYxi/Jz
5pOVMnTvHWV3BBxDeZAd89fAVgFL4jF2zEW8Ffj2eCv6Has80vTq2RPCeVSuBiOx+AnBkeJFGnnF
/S+rJzfLzJJlb/uowYMWZE6lL46tx3ubP4HbjPd8ei9xC1Bk9gOyRwpVO9O5tZzqG0JkflDCbWcM
mV82F3YXuz+w3OarmLufhLsWb9h7gn3hXevsZWzq4OwgQMNdMMCje/4HZP12LtAUEVO3fEzr3801
nbE6ioZznEdkMboLDaMEEe+QtHKcCoY2AyPHr2C/GRfcu+XkZ7e4G39UvjAYz2sHDnDnxa6IwiLT
ZCs8ZX0hwjnlojrrfJo/Gkp5AXAXoKA0I7PhObEClPlO1p2qAPqWTr84qourYYHKm14KSBOn/bEe
HUo7lXxcoN+uBtEyLkANhVx9XMIYrkCjy407EHvV2qva3GEOXKgiFpmDaBPuVNQrXOgE51qo5ETd
DtU5Z8dGehF0I1mgDHebxCTbz+qHD5bxBFWsrDZybuqTaZsfUZlnVEOR9Nl0XbVH8XZly+dPXRTm
3iKLceN5Nfg7JI0o35RTxyR1c8jAD+AES/r3NF7Mq0lYmGKyqfKqYJO0WffrJtstxFAbQBOD8E9p
MwUXSRoZphJScZP4qeoc92VA1oRYay0XKmcCBIKFwgz5TX+3d06RTBeuEvwIq7siGp/7KDL2TcQb
2w8TqaJ2+bWYpU9f42MbzaRhILid20KcBQHYqE09j59CV9/oRbMZWB4Lk4/Ds6OdSMl/K4FljqoE
YI1T404vkA58lN5WZi3aNtP5oe8CicoMGkdi6cYwK+zkyse062UvogEzZ/dEH1h/BIQqU2PX4zFz
TJ6Owt8XHDctDl30gsm5zOQfngv4XGD/1LLnbd+VOydLvLAb3n0bdynBTaAMfCebMiFPwh+Sfz6D
hNFGzs0dfy1CJsLUzIojIX3EAynS1oMOCbL0kb3o6mVoTfdQuPMr65rYO5i2thMMCr09FT5f8ur2
87QKXjpKPbhJrkNM59+E3p08F9Th9k3O3XxcKutLyx77ixU8cL0Aw/gUNsY9j5s2tYc8PmsuXvfp
4bi7+dYMMFvMZ4UccZ2C07BxBJIG5qSMhj/DMBTqkrliaps/xaSe/XlVW/QajgwgtbCRdRR07km3
yM89l53RLoR7TdQH/n+l5x6E6GAQh9JHx8X4f2ViLEQp8Ob/34jklSkPGYSL4YKUJSaP6wQ8cpiL
7mfyiZcA3zz7ZvVCX3R6NkYdQTj6IOlG/O76rFPkuRUvPhMKSN6a79LNVnRUhewuQ91ZT0aFemPo
cTgn6B1YqTmjqLMmL7Wzr7OTApViENBsC1udkoNDOMD/H1s7GDAnonpuKl4TXt2Mzdiiri4VvNLI
py5VOu0lOXlPs8HPztClohuaX1mSi5IOZdjywYfEkC7PQs34CZM9MNSIaPCmjdm+pjX6CKSpyQ3d
HVSFQabqtCSCMkf/ngDnVUbnta+NQ0dWFr0mbXvjHApsxNudYslP2GLC2qXvfnIiF7CYvHs8Hsiu
sbwHrE0BLWc5mZLIV1ONekqmtCj1NGFGCLkOztK5NN1mp5GQXdGM8rElkjus5/NM4fifETWY037B
Ds6/Be7qNamCOCZGXWannsDMKDrnSVJczUyM+6Z9V03R30UEwRJQTXUYlylwnkSFVWWt+1TRorCZ
rZ5YKYxkMybGJy/DEGrx/FzJsAjMj7HvywejTrJjrs12lWM+UMFXPU+eyyGo0Sw1oJR3rbr4ctk1
5EP+FOscY7lnYkXNH3+CfBL8hmj9xGO/Hh+pYTa3Jp26dw9x1DZ15v8oO7PluJEty/5KWb7jNuCA
A46yuvch5pERnIcXmChSmOcZX98L6lvVKSlN2W2WlpZKUmQEAnA/fs7ea8trF3CjaM2OGID6bk6q
Qdcm8IsHqX/V/PSgRclL1ifZe+iJQ5UAw9EH/9bIaJoU0l2zDm+9+aDye0rRr7Ra5OyGo0N0JRyQ
iNufIEVoS0PHwcC5ZJJH84d5v5+5FEvBGoBZfuAoGm9BM7IQIHAosG94OaaEaux3jWHvAqjt6859
HiedKhLdZSHUtmojGPbhaDB7s24cD65fP8Mi2b9WDZX3qUCEsW7qmp22TPu/eUfqF1y8g5DINpWA
Q0NOr/Mz7C5uXSPKaUuOenU/COeiuThJGHRaAD+W8eDQPGX73msg4BMt27BUh1veWunKCEiWXt64
QDy9bC2GyDobEZpQL6TJELb08Ot6yPfZZD6iYTEPiO2gjGiDtvVTIS9+181BEfkzCN0aEwX/0izG
72bKKjBGVnYi5uGg9o0089s69YtDanIfwH9Nj8zh3hTiygMnEyYwJTiVrnFp3GYsFKN9qVL8wyaS
s1XqWP450AZzHejgYMpUf++sZECvikQ0AeG4C3mVBzGK4/dvtc23OlH1vi7x7DIcva3icbhB6szU
Onft64TfRCLiP6U+6iuDoAkwpuuG08gxlcSCO/VEIFJDZD3sTv0imU9tlJWBlFdiX45QBccWJfHv
70s5f0o/Eros4JY6xkrgQUQk/AT9pxzW4ijvNZgSFKdNbNa7Kq3uplA/mIx7r1X6mSlAZxGV8TxK
sZcd+HDcpmPy5AtGae30WhqBew0I3zuGGivodyMhLYfg6Abhg+aTn5J0k3fo61l3PsnhyrCBmd5I
enDMIJ9eaW6AqvOoDmb5aOrpV6TcxlmwyYh+chA1zuNEGxeQKCrj0lgou6AULLFvPzLx94gj2yCw
ufdNZFO5yVQbYfRc+WfrJm2OnsE5o80BbU3MS7QqObl6Ik9x74GvyNxdHNB4qZxO/7v8ifmh/vni
slNbpA3ZlmF8v/h/AnwrRFlJGQ4UJlNHox0W4cYvkLKiF+F+RrmkoVDBk4CtWTMpIKGoVLzj+t4c
cVb9/pM2zL96MYIPWZq68yt5EfeiLqqST3rM/fC2VMz9ON0k6COh1vgY+mpaXkLcNJJ8jMLDRAXi
HW3jZ+r67d+kE4lfecAWsHHSkxh56+Q0zSjZP12ZVpuYVrcBlI0Kat9YRxRV0HE332sKyivvMHEI
C5KgWudisLFOWIuiyxqcstl0D86H6lzzfO7D9pAONJ1kENQbBiEp7XdoskWpg8S16y8ZUuOtFtm4
m6lyoTK6299fV/EXT5BlKBexHLHlLkDyH9+Kq4NWzFsdGUywCt1s1zStcaI7Vy4ItrrCXCxfpbfU
Gz3d0VzBPWo4GBqM7Cm3r3XogUzllMHGRoxjNd8bJh3nMgCUoKLx1jdr8dSBDtaaDL+wkTEj1qpv
A8THV/NvN6lfAb7WnGqFmsbFHmbM6V1//lSENRgxtm8NvQW42XFWP8cqkqTGx68Bwp7Q9S/wc57c
okcWiUecRnH30NtURCHgd840GqSJ4CmrKk47hobmO4i2NIatQwQtDPEvCnjI/O4mYbk13ay/xE5C
OoKHjv/3H4vxF8hJa0YPKkcR0EUu8U8RN3ahRWnfki0VMi+kM0il7DneE+ckb+VE6VUkNMGznED0
PHQwa6kROSCqaHI3FScJqr14+ECKPhlt+SYEJ6fIN9az8XFpkFy8gNWOIO0uix8y+oEMT+k3ZR3b
zGi010/bNJjFevVLUsxi3d5KZ2BWuu9iXWI14I51I9O/GZoK+fUgm904IuKke8AaLOxHqTGAMKJL
QirivaexNkwSewgrOKHzbaFOWTm9drF2oolUnKdavKFfre6xAd2PTFar3i3vHa/HdZgT8mhlN/Y0
YFqsHEn3iH75YDHyHwWZEeRHqak+YS7Jt0xs5rOf/qo5vbvouvAknIrjnOTIpLS9qdXxOteZf5Js
fh9ExdV1oTnYmk5zNy+cpQXxzAFzU2Hp3RIWjQ2wYaxnZ63YTDM6uNbGcBWjLLMstJkS2MUKmW29
tMpJ3YS1GPBWj0DWBswTginwG7JiZE9zp6/Jo30TfhBS5q6SJu8vbP6buer0RGm92U6KIjlO+01W
z3K5oEIka6nymnmQvTK/kqsuoK6dEdgjqZGvdTzkeFDKx1ZvJHZvQEKOF53Qrz4qSbbNIClAfn9L
qr9Y9GyLGlCx9tmSf358vDhz0tgdWfQc3I4LVbfhSqtaeWR+aa5aBpWRi8V3Yajbpp52QSGSh2LS
1IHKblzGJTK5UumMSriBE88MwSbpe8shQcWBZwmjsFr0aUgKNEJD0m6aFnfWsund8Q070TYwdHFH
J5Osknxc03e2tj5HCmzh6UzbdRleu4RQwb5mLx2Gb+iao1vgmXQ2W9UcU22Hy9HbWwN3hp7i6ul6
8BhdRoDmQNAyPgTmmto5IQHkgpMOLenYbmJfz95tsyLbytCxBXbFtVEBffrA6U7hfJzUOrQ3gBHo
uZfPbe5WZ2njRDIcaqMi9HEDWOYdhwGuF11aK6i116HETirps26rniVmigsIDmHmcvJ34pcxeJ28
gJD3jnROA10yJh/szg0MbM9zkUzL6RYZjXEyqcB+/wH/5ZIjdYNyir6MoTs/7WpsW0iAhADtXYz4
YU0SVjADuCwwJLi1Mz1wqJ3XEvRI7wTHsEu0y1gXJsJ5z16niSw5tUhnU40EC3dkgjD8kFfCDqZF
ZCK97UMNdkFCB9hkM2NucIz7TzFImiWt3v7NviZ/qe+lZSsHgL1pGtJS4qd9jR7N0KXE3VGL4+yL
muiMKgUHav7CUM5l+Y/gVoS9XHrwPgjo4WGbagRYdeK9jaYW3Mo5d93R4rUbp/VRuE5+gSJBLK/Y
1/On08EVXWsy+eIbuHTHZkLmOBT9FvkyMsSBIIkqe+0a812wl2bCGHfurPfyWudFw7Wyz8jgXgxz
qxiN+53ZpcsGavoW5VEOjGWSDwHSqhIVwDJrBnMH0/dEDlB6a7stPW+l9gw9hnVeJ/369/eB+QtK
UaIEsKixbC6e5LT944Pe2DrSVsUEWhKbGJY9JCWp9q4dtpvGzXRqXZQUYx3ggJmseKVlaXJBx3rX
trT9evizeRw/NKNMbhLfYt5hMwnBRADH02Log2U2xZj5ZgQW1srGemp7Mvjo5oCbMYJtYLUWAiaM
V4nwyrM5vHTskn+zlhm/rmWSJUywnlnSduzva92fCrgQVVFWM2LFfkPDu+/rc1TLV1+bwO118Jgs
cdB8Ut06TZ49Gd5Cuq37B6sd3mKNzyc13PFvDqR/UeDykjheS0lpKRz101Em6IKuNzsMZYMZPFVj
9xRg+1lUfQ99GAKlXwTFwu9nR5Tbg04CE7lUsMbXQ8L8uUWI9Td3wa/VFHeBYTIGJYmIMvenAgQv
s/TDOGEIaBBDxQuul7mV9U8+ALr4JfNg5GoeM1DeTbucIhqpCnxvHfGiYxgvO80LviY1yRCNire2
Ro9OC6e7gRymWzqJ+ymGQiHY4ss0idY+4LwlLW6qXs0EmM48IAv1VZdBDbYHzm8C7nugNJok2W0j
qtvvN0c/9ve/f9fGXCP+eObhXdvAp5UDJJtD5Y/3PnJGZH9JSTfcc950h9nUaPeXYYImHMYcgMZJ
ni2P7rpk2AQCpvh0TfLuvj/fWu7i6ivZtiq3bdcdHm0tWsuWfsLvX+UvEcYG0C3hOHR+mImbhvgJ
TF1Xpe27HTExieweERFtOeMjrp/1Nh4CBd+JGfaFF7fgNs2E0pGyDw9+Ej0Zc/IlR8mtlpM/Hkfo
6vrYgjHS04xpndsod5xtArd1Dy/6hQ3t8PtX/hd3ucND5wjLnFdmqf90l+N9ndzC5i4fp8nfO+GE
qjcM3G2NeXBpM/28pIE8qyllIEdyK4+EtbZNWmxtfjCDyvz/vstpAwHzt74fLOdI3B8/7wLRSITG
KVzymq+NWamdP0dDwqA4aT5YBY9AqZNQ2RYGd7NpAnqHmWHOsQwA6CwdTDBN57zDvJ9w8iBcQlEE
OvGuBRx449Fq8EMyGVHekEY3BUQb9K99Zj0Agek2YVsFq8Fq70uajpXJe7fNBnRATVBAjb3PmtLm
oot+S5CB+ru0k1/2R964ckg80tnyJffTj2/crkcrIghl7hYB2WM2km+nomxJehlNRgD0aacAcZaT
WEywehfpnGS+/vu7wXR/edwcCf2cjGTLsAWZRz+VHHCX9N72eyxzVUz30qcg8rAvsVPoj7MhCuvs
qUrakzNU+nPTTU8gG7C4DcMn2Lmn3E3c19QJvg6isLczpoedtKSm70kS2GNXLBfNJODbII/DWZ4u
4U2DmdaY4E1a+xSK/Is9AedyLEKyeqoTixwq4FDwqwpMczDpENbNk6PaPdI4x3XhkfMY9fAKs+5b
jwhgzcyM+xbxR2ZBDhpckwlOW99gMVrUdgReog/hng/rchz7velBvGixeU3wnFayJJdJugYO7xLR
gkDiwyTXXoKze0zC19HHjGvBjFrGEWiPxrWeVUBMUsz/9vQZwocSt5lQsshc+zJ/iDlZTIuWAd8C
g1rBYw5Lb4RJN8EZimkjEr1z5zN/Wti0jftJv6AAQnEeIGiHIgcsS+6qmqCN1mC2it7cy3VGiRwH
kH496pixRt7AOg0J423TAGeRB3E9s91112n1Cp7sHN77Be90tK4rdvrA7V9aScgT1TyCv8Jd66H9
AC4OzxGo2HAOKq3rdBnXo79p5nGg7xcnnLEnB7pDalAy1T5BuPDlX6QCITK3JhnXNaCusR02jJMU
DeNW4QTFU1Qt1XRwYoB99sBpPVKwLkX6Xgj9Ok/kY9Eq+L8RmnTLGbgVOqh4mn2YRHaNKjWiG+13
crK/6BXnOr8rLr1DkHGVPVl6+RpqIHuGnhXJBBPgt324FJLfK8CA4PstLgK858QoveacC/42WxJU
c18PBuY7gcN3MG7KNB2whgbphlH20DpcWnvc0lkoNsBN8EEWGjJ0kIKdLFGgtwi9ejptAB9A/eZp
UG1RaGPH5sRIk7pRlzx6lFWRbtOWiCi0S+u0werclrw25ebTHcvvdKcsgF5jEkUHlnnMlcFDRgGy
KwpsXoWme8dS8HkOyFc2GDdyMr69gSAIAZY4jLeT37lHQFXajRCg3aw+3xe2m559b0rPXXQbFcI5
cNPrxyY3IUgaJoMuO+b2bAZEEVmIeiMJYmSbUoi9NIR/4wbc9rFVvEQGnMiemmLVyuW8jLp0uUkV
sflUmd8nOZ6twprNYyS9zKwe5kQ9lJ3IvRTMoy9B59znNSYCb7Txbc92DD220ewm9cW1cBqEuGrW
mWllx9C3HkyjDy4iSL91Y6r2KmGy4zfZpSG2EAlTsJSjuInboNhGmg3dVQbZ1jBwVYRQFfdwuGa8
Gx5xl3QZ2+N8m2HZQLB7HhOdoCi0zRu0zfZamd0HnUN8OxlqFNoKguDMzy7tcMu0FqW7Vdtqo3Ap
GBl9E5Lj7W4hhrE7ZhAQjVLBK2gZQRohmgzOL3e1QuswBPZJiJnWgpVraafirW+leYZa+qj1iTpk
YYJXzIfNnQZWtce82RTDXiCQ5lagK9t0Y7NTnNkXOG98wpGzt8GuaDRi+QOySLMynbzwmlXId73Q
NE42Iy7Z2oiXLaq3NP1Wt2a4DxOtWCqvuUYmA10sHUx47ekBll51zLARQ2cautco3zgYlxKvG6+F
Z+MHjySkoaSJjmHfjIu4LYdbXfnrBufFPZTNtoqSM7vDIxEN9bUup7sJqDErYrPX8onzIZSKGVvH
FVReeg674pXBBDkkoUxWju7fV030NuU5QRDmmznraxF8gUUIilUW2XxgfQRlMazobnZGgsoEHdn3
VIkiHs5FwdAjJmltQDK9dmpFikCZPzelUd8CeT+OFbdvZgfRKhqQftFty5btkMX7MEf8jfWRJC5N
ImfJ2VZ0kKbbaSS/sLNB2mDhD54htq0dSXmjD6a7qwvEd10BMTqzo+fMTs21Vjrc0cAowwjDB0kh
wToTCOa0HltlVqr0oZyzLGet1u/33196v/Pua1qc8FzccoTZ/1gD9I0aScPuIlzgcFBrwkhp5yY9
UInK2ME9ubVDSqDvv/N/fR3+0//Mr/+nlq7/9V/8+WtejAiVg+anP/7rIU/557/mv/M/3/Pj3/jX
9jO/+ZJ+1r/9pnP4tcrr/Fvz83f98JP57f9+dasvzZcf/rDOmrAZb9vParyDD500318F72P+zv/X
L/7H5/ef8jAWn//842veZs380/wwz/7495f2H//8g97mnz6c+ef/+4vz2/znH7ucLl74+cvf+PxS
N//8Q4h/KFgFFPy6tGnAzdPK/nP+imH/g6hY5hB0CyzCiSy+kuVVE/zzD0v9Q5IrQ8SYcCixyGj9
4z/qvP3+JfkPh8GZoTP/1JWuO+qP/37nP3yC//cT/XNgLQOYnw6LUEZdpiDMUfkvIc2fo8r9iBGI
lZFHl3QxsOfCLDDryhda3Oe0KC9ZbyGlhhbcqpGROHSrNU/bJgnbo5bHwyYssFRHHnD6GWCC1AD7
UkvcTanUVc891lcd4Il+QxLzNhoAmWSUNKNsMY2VpH5MBLDDgvA6aDHlGpsS/L7v1YjdkHDdzH5a
vgGH+JNhxemqdpxsReolFr+C81mDcdFNeEijGd1SzhCXJh3xoE+i3PsTbNZcGruBmMIF5RTpc6j6
VhKgtoq9/dABlmy1pwJiTAY5Bo1UuQ5gyYQzVMZD6bPoZtBMaoCcIVQO+MyMoQm17j4cHj3oNPqM
qelM91H3MTMx8yM5gkDjkmpywHETOIwugNQdrAQnGUozbRvTgsbST+xH6IdvYe+cgCT0R3ZhujLv
pFgZB9vDFNJo/W6gS3TIyzTYDW3/qhjrkjlz6pW5zi0XdQrQV1apFPUDSs5k6ncqiD+Tpn8we5zP
+dhihoSJG9hgabG/A9v5VA7ZlCOXA337FwpNQi+k+w2H/w23IcLNfNwzqKVRLvQtYWVQuX0fV/TQ
0s6ndT3ZXxMz8tZeGmyBgmX4IADK02xYjdlR91A/VQaLZUpQyjIJDrjh10WJ+dMdHWY4Nh5evW5v
Me5sTJcmoyFpyOZlRaXeOPtBOfsQ9D32l2r27xKP1JIUNaWogX0TOc4QOLdmm8SLfuyeTTvzoLi4
zLskWBKFVhy1L9I0Nh14UzmJE5LKe8R4VJnfWEXV0qiCxyYRL4b32s7QYC35GpkN0zMd+WKh1Hr0
BGO+hdK19OA2WyGLYWO3QNo6l1LcSJNF1Oigbnv7ydX6x1Bzr00RP0QlUMdxQHCZtiQ8DeZbQvI0
TDPHWGQ6Y1WbBjsmfQhtTSXWbRKd3BYbZBoEzGLFSPQKDdpmeA4zRW+xc28A03wyvoxX06XDxrrB
CUu8tsn5FLcKMAbbXA21fIQGkZyqWVIKny6+ivY9GircSVjNZlPMyvIF9DVwjthZre1od+fYehU6
Dn4Dal+h59Rug7YmE5Xeh+z7ddzUaC7tajP5xjPRs5RgA5moo2oc4CIgB8em3IXYvYqhf1cquQpF
9JwRZdQarlymIsNlUrJpax+uh94xqokCnSqEvi2zu0wO6SY1OEIMzqRtRIDjtRz0Vd6FVIqze9oQ
Y7ZDPbY0UqaudUNYH763lBgR9ZnE2q5svGQ1uiXBJm6M019O/SpxjGIz+i7OQNd+R+R370WF2ti6
HuEKBMekRiYFtSqWHapcKO1Bd9BdVPzmk5VRCjQ1SDNgbWuEurjFU/22GRBGB9E6m9D9uBSE4HdG
boxa0T9VwdM8ccc7nn1JtOS19xWSZKfFyzs4X2Jy3lvqhmIEU5e3RH1XjnXxKGKw+qYbN9ZKqmBi
I2TIvLgIuMrz7Y1nblajlxuQ2iU0Q8wccPHMkQEFnuGJPKyNEW2dgIyJbo5nzXoEXllJfnjbzasZ
0UwlKe8ZkgLuTkAHHSdWK6zeTIDeS0YCBfZWhmOCmRbKVARkPappPFtINTX7UTObY9wKALjAb0LP
AEmDp36WIik9fBkz0LVTSFdBpmrrCX/i00Rb7gnKT0cVx2ae7+kJQe9d7IBgvTaON57i7jEO7XZT
omqHovA+xaiEIKvQOM+BQ7YobDPnKnUQ3YG2dw3gOaq09kE30qGpE64T+OGtpC8B0oKBsxUGj62F
NySFLk3PnkSp2xat71IOnLZMDGbLfJ6BdnTLWtaAlsIR+lIDJk/clol2M0QugTQhCTqVFj6aabn1
M0pdFVYYVDPt2UiybcZD6iMeVeKlEyfTaEEvORpQVLBtysFS1+z7zNlpjU17QmJadVJY8VGuPoE+
oIGSH61Wn8OmI3fNqW+m9qAJWaHMleUSWgbj2O6maFoLRynmTU00FqxQ5NmGOro0fPCrDdZqssNb
0nnCbaiWPC4vym45I/o81SNW3FywLpjSp9EixQucPUBkOGgJDqEV1Ds4K3N1OzQ5wp3OXrdmlq9S
6ODJYN8DKKTqVf7BKIcj++SLRSt4Ubcfg5fqq169Jogj1griYCGwvmL7qZYMyA+VyX0DUhhS4hDQ
xCZraxknLx4jXxXB/+h68unqDFhci9qB5SRZwR6+E7A9OCwjjuIRTnQyJGKuGMsBd+yQPim7+fAl
rWmXISJ75dfRqCIgb3Q5WyKDfXBvi7b2N1pPZiZaAAgX6Flc9vRk8CkXMFcsCk3uyqLf6RY8VpwG
mNDbmrx4fuDIyBadwbopID0AuJsxQqBmo4TFUXoEUCIWTP1DWMS3go+SWIwOj0P22IXo99FQEEaB
M7VqPHOnJY4kWiXfCANmaak6pPFtsPZz28P0LuiohLssZZflyA9X0sC4nbvEtfvZhNWx9zYqaE7K
DO+1yfx0nYiTFd0przr7VfVizb0DXcz0Ere5I7b2Tug0mGR16akTeAoSWgwhQG5tSV82I4q38ZaJ
daYRDtxMZ0AFmd8gIOetsvFBMFnFnJME72BoLo5PyYTe08Rl2SEAGGHQESwYpTiVLdCifYH1e8iq
V5aDZd/RhbD1fd2WHM+8plqIqrmr/XKklYVP0i9Ah3R7Ykp5aEznCYeBBcjd3uYBZjCT7voqqAAM
2EW1bOu7rvc7SHKGB9522OdoHpYcHks8AngNpHYFisr6XxkHBK3FQrjWAcd7tKZljzaRFtLokjVY
n8uMEsM1PQfcyjqZwZ4ObqwsZ0F2bDLcmsS7L6eWn2taYOdawhYBpMWexpAuF5iPqotEpenOHtCp
IqJF9bcjLCYSAVfUw/qqaKoTmrm7cYbHNYFATyK/5kSCcJyfc7AhdHvqXKowX7jpm0iiC7ECA+Bb
SZc5p9WSuWjRumGTy5oFUWpbmo9o0G20xQh2cXvkKFPumB+X8Ia6gvZ9s+x8dF/afAjVUo2oV7HH
4bFupvGFaAEEy6PQwKNyJUDxD9bgnRyQ4ovUn9NFxwTCpXCWfYTFq9rn2PqpliogKUAfwWDBYjIe
CLNQEKjynYk79TJpbxYr1VL5/pNq031R2hMFB0oboGtLQphOs/vUbKEydOOHTS8Hg+udS+gKTZcV
PO1P1Hk0PFlDXIIapLYZOu+V1OpqPRbaAR9JsYQlH1D2Orj4jOLe68NVEX3J0nxc1ACgV3NZQ8zG
TRZAS0LNHmFcwQeVgG5vSCqQ+BeCvvmGOnxtI0QCModfvhiOsrHfKcGoWoP64PeGvxa5wdXEz9QL
9zR4DzjqZ/p1/GUyo82gi13tjM+6Dk8jMI0bFkn6x1UFACdxUHTIDCOvm5ifY0Cf2A0dZPJI2sM0
ZXwrsRvZ906BtBT0lLfKcrUL8asg90N67ozRLrK1U0Pjaodo5cVkllqbWYyTiOfez6OvLl2VMQne
yCw0lxRSc6xNtsDBiWiprR/Qw78m+JJJ0002nHfIAjOdtSTaazuZ/ezmftE7fLgdliq96Hp6Cc7X
OJv3zGKVAxiF+Wl8gWx/HzR04jw1fUSvpAWHtNC8re6wNpbAAHm+QliRaYt/R6+Zw3rHmrYr8RMp
adi+A54JmKjXhKvak58DvU3CmStzX/dsi5g5GLKhxZHQlBOWBi3/qnz9Q9I+wN1XgPrxGCHTybZH
D3BJKAFJh8kN8WPhJu+zXa5j2ulT3EqG/W6rQucyIvJHL7eNLdqFUJ3ZhfK4X3fUsmIMSqDGCYGc
ScseiV5yxFq+AgiC2B1mOtYoW0tDdBnBKXedfgcQG0TXwGVqZ6JEW6fHYDgSqGJuRd0ffRj5XFZC
iK2oOPTiIcol8bOGR6RP3eXbJHMIB1DTFznmVNcl9SL5fksE3auyV88mlS85jddek+u0wDIg7Ftj
kN/StLrXgOskAv4kQcmcB3hGJaiSBR2wS82nsEBg7Sz6hOlq3PWbQvUfnmYV2G+9M37zaNXXXLy2
dPYeiSqrnHYr6iNoQCFKzAyoTjl43DXNaVQeLS8JlU+B3YhFSGgIh8sgpGmbJ/ddwlpg5mQC0FO+
hxZ/Dcr0Me5dphVTv1dzNnShn4bJtTBP46foYnIEU2QvbnESqX+MLHmOCu2hdrJLPoVvgt+z8JaF
BxbdCFJtkxbeLo1BgdUtz4YMsf10SFnkRxr69sKx0496hh0rZ7pXpkmMogMckFXQ7r9y8GWdjvOH
SZF8Qovqveqd90EN9kLEDuyqAC1eTpKtnax6m1P34NIPaD0fcb4IiAKOjrKsT73E3ukqnvvQyqK9
A2IM91lek/fStqvRb2YCtdhN5LdmE2RRl/cH/tTuNpHwYdwLGMv4WddopBX8EMmuZ55U0Tob8jH0
dT2ExBJ218avbqqqkMsotOUa4gbrTAruDHebpyncUlIXK7o3t8Yc6+rWFV3vdJt1bDxaUCRYJydu
q8y44KRqlsj03loB/Alj5MxJJueuRlGCIuNVZO67/2yavUndHoT468oXq6XCqe3+1qjALjmVu3LT
sdsPqNWp8NHDWTpcNLBhWIjpj2B+JJwtlkSFZNwRWdTdiskiVzW4g2vGWIbWBHv1JMDnR3TocauH
/pNlDjtFjBHErl3SHU0TPVacnKscNQePR3AnvITxE0fyDNoSpqGhsrZc9yXr3505XlxFpxz5EEeM
eljrJBTZiburBrk7762YhitQJSbr3r42IBxr3Xpqu9veWHm1fS+G6VwG6uzL9pvdrpGl3MGIwSmD
HnFhG+F+6nHN5gel09Cx82JfwA5c2XZ9BvTykGKCcYdghSmSoMo8eNGH/N0TMMnzWCcCjiaBNieI
02teKs19L1tlbg0PvcFw6TOOw5Ap9GStixJs8xzU3hzdQbw1ZYpx16WzaA7HxHcw29jfXGpbRrbr
cmiPg0pvM/LstSI5dH23j9kOSThcTW5zrbDij95d4WgvZQusM6k/qQJvpJMdQfRfbY/eUxWnTwRy
nsP+7JodmjgMnh3QHF27xRuMye3GcZ0Taxx+yUKy9+nTRTq4rZrS+2q5026YKOyK6hhH/r5k418l
Q71hPGgBiO/S9K7Uy6P0S2JXmESkufNsWMEt2NmHivp3ivpdYXHCtJhsL0al6QubMzIaxWAiQC3z
jwlFQlwdA2PrCKY4Xq62kDVQ8FmUR0JTJKKw/1XChpim6cBv/BSwlw4O3CJGB7SDvZYGi3oN86fl
vyipo6OB4nOXD/FdembJr2AIjiervzMZ46YOB3Anbw6u7TwiZJ35qDkHA7YtnF6ht0DA5ROSqL3r
ofbRC/ZTm5i0ZcOSN9kfbW2e/Hw4BXh7Scfo0P2np54YzVL3TUDK/iuDpoP0xNvAxc8zh/OugFSe
jJsgcTaibD6dTu2nJDsyENlE/NYy8N47N/026TRwHMZlusZLZnKHUtZcyDsiWuB9C/Kd8+ZYNGjJ
BI54Oz7qI6GNg6HOdq1xraigVp7tbVPGo50W3iax8xWxO1QAbc/BbePZ4Cu63HpF07uXLShqtJ42
MBlI6mkSM9DRzLUJc34MpquhDFJGQqYbRNFG9bMvieQJ9H5Hahtnn45kJcs8x9rnlLyo4C427XUn
nGeGA5Cls26lTfn3wTI5WmHIEqSre1HQmcR+FbigK0pRrqElPg22fxrta9oxrg0o+SFTxAeiU4eJ
iJxGAWnwGBSZOYHUFYfCKEuxyqhlYMDIMzll6VADFTxUENi3ItaesGxL6IZjcVUptqs6N8WuoaEU
Wvo3vO6sxaV8rhLXWacMqHJ68JxRaARVHl0YNby0nIZhb3Eqh+W/0JGRrBkcp0ygOUbJrNi1hltt
/In6k3PiJo4Yi2OueqoNTD+K+hqyxBaI+R1KsVUHdYKcwUnup8HYC4oDXMYOw+V5KzDLObGGC8x5
bpmEz3YpdwMlwSqv+zuyVje5QbuozsfuLfa+5LPSBengbW2G+kKV8MQ6zif4Uwny4cU2MGXoR7pm
DrESPnjUfYGrynwfEyQLKCqTpCUevaM9ULl0vH3ekzmIxzp1b7KWw6cnv9FCwRYEvbKpm68V+KXK
JwfWt6gmixzSggtWZM0+5qzaqh1WyLpAJo9ZwDgbKLDX+njsa9rqKCMmyccvXMacVZ5nyywrPoy4
eoto3e7YOdZtNbKCscRfE60mjB66dGTWV9vmDBCbDwXeTJKH6XGnLkyKMnKeUVL3Z52drpSchkJf
Xuq8yo6c9SzSYWnnEHYQ3tgAPtjQsQ61RX+WKgd1GvNSsEulu6DCmMrHcZMO8Y1MSEXVkoLOMhYD
AthG8r+x0mWSHEps2uPFKCVDNn34COnJ+RMgn6pmJ67kTFelh4qxlVZSXaBNa81tCMIhmspDTbF9
LZgMY3nU30D5v+dp52FlogksIvcjLeWGoM1eV7COK9YMzeZQp+gT9YlX3WjMWSmVERsL6to6qj9G
3Xioa1Yu5LuHPFPxijkvxiuwVQsjJAE45AGZcE6tkog9RCLrX/xv5s5jSXIky7JfhBpQBbA1zs25
h8dGxYOBKDgHvn6OelV1F5Gell60yGy8MiIrMiM9zGCq7917Tib4pnpNL5Bo8AArJGyy0qmhqDkh
QH9pbdNiC/fxygntTzroK7RaBAIqBnlS0vlKEYRCaycr7GBapqwc8GfEtVYxoNjXJCdWlRo5AiUN
wXqGJqPS+EtzZvhoOxmMs4WGU8Ah1xleSxW7jwYv8GrBsjNHN4Btlf5vn+h7msaawSpbUQZDBlMZ
uOZ8RtTVsDc6IwP5xnI2gKwc0/7bZZH4jDzMraGcd1lVfdqAZxyTf9cykxlIEvd3L9BWVUu08DAn
5jgBDIT9t2y9KnkplyI7lD1ss24YspUNP7qcGTW0dLedlldknyHAVNHPOo1JI4puBxHJWbfSXzYJ
uZ82mH4IvIYMH6CVFUSN14nrrMMBI1sdMPrA29hvaze6BzllYqgOO95evDhnZmRe0wZrZcwUq9vW
4zIy/wqLyOf0Jo5EEC0u4twKFX1IRsu3mAUAAw9ta1ExjCb0zZAON0Xc/7KEuKo6vo81B82xL46C
T98LjLVTWwFNNLIOyQi1eZyvza11qeSHjPi2vQgutRNfgtS8K8nBj5zULfe0n4Z8GIGD9djypmb0
s+cbZFuLu7IPeankTnAhpHbDN2AyIrnr6uzBqcdbWQHDahQLCp7w3GQN7LaxeWGqguq3oibbn2xW
3TPhfH3WDg+V9SjvZhL0D2zN+lXGH6B2qr1geXA2WeWxLVncS+mpnxGUr8MY7skikAEJHxOIrCvH
TD4Mxekl6VdImsnZ1cSzFp/OaLKcZFfXlKNEv+lA555qYaqDQjRxtxaB3sWigcxRG6KvsI6tTww3
dEe4WIz1oy93wvdEFrfSGOdLaZ0x0Aa3SPc3Qt763cwuhcEC3uM52HjhwATILm+G8Oh/l/ipbX1U
DTBbJTIReuzqUPfgDGE19b7vi3DtJ1yPm8gGl4lcbDVg9eiyZ0hfbMLm+TQxK62Yqq7i5ArpuF47
rrelda6u9KUP6OrEeea9RxqnQ0jH1Ntn+A95sL97RmPq2dlDG6sLGNmRX7YLIqo6EvBxoXFezYzR
kComYZQlXtcD79M+Nh49h/cqwRKHA66xG8JGrb2BZWqsvM8eLzfkowGxtPykSsibmn/AITebw2CD
QJPmzJZv4rfk5N9CgnaGM5PAXt6xi2J9jxqbia0PkdBhUcCLeFVThcgrFBxEI+vNZKPq6jt9Nfit
OjFR5Mq0Bsj/NAWC0TnsQWTRp8jGkjhwzYQU3sEvEmuvVaKf5BwCFdnPdcrn79QA153C5tCkHMWB
F37wRDEYGUQhJLZwWFkU5f22Ys+raovaG+RW1++vAy4YC1TsBBkhmk5EXEhCKfebapxqvywIaxcf
3k4+m0iGmjsQ3oiWa/xLOYmx77iBNXn6m7wTBnDYIDWE9GX2ueTp6N4yI3IlgHhLc2LhLFerPZ2U
18ivGAAODhJleIfz7D7Nohv4OM5DruH2DsIRl7MUOLddBt+V1XK5w3S0hkNpAkNXlxi6+Y6VJDPf
5oqZWJeHgOlCxIZMUFCjWGoY1ZhQPfKFaUR8N7ZYf0cD5ALb4ls5BtuKWReBtG8WLROug8x9HS6R
fWe2p7TpfhYdUxMwxSGDm/Y1kXjuWyvSIvIJcfcAhTrmoMXGmD3lIGgRR2woULVu56Kj5hX0lD1i
rgK8ZmGju7wWKm43EYN5r3kkfcyko/4Ix6x7a4z+JYgjrvQyJ77K4QliirFxCr2t5t17kL088aoj
LJWD2KM3gsqcp0FfsZIws5ZUDCcv0OTZKhSGRRiS8SQYG4R/mQx2X0gfwziJ0hJXswJXBe1+XdNN
J10bndKkeA6iViDwCKhfMJkNvKHY4ibborEjJ0mahaGS/0HCaj0G5cuQybtncSsag1cbALvjzq+h
29/nQj35ccixbpfbmI35FmzNgVaI8HnwGxDGV1m43FBck1V+ivwfc+ChOfK4IRtJ8gTQrQdPSxCA
+nVjjQ9w9JKGkx4lYm87+6RmS4Dtgd//LFufBnn5qoLgDfm2ZqTmr1U3nPtFna2sexpywCNlugvD
+FC3xdW2kRck+c9KDH8It/2arfqD8fQK3/uzzdR+FRnMtFyx1JuakSuCjewaOYwGK8/ddFUp1+kI
U6Smb8KbHcJrmqPMqnmaW6zQYpjta6NJzL1DGDyVxaMyo7dpqQ5xoM5jQ4wZLhF0IOsprdFRt/kE
5X8Of6MFP9kzd1CCbbEruZuBP9sP9Y2x6jMBdBMyGmdwNGM2n87oDoA6Ltuhg3WesZle13nFxREC
duIDiKMIdlyHioyur0Yw1anwj7FDoMAGvExfHa56m1C+bmsaGKxdTk4+hFvHZ3lOCa28024EIG9U
AWTVuTu3ZFGFGXc32XLSFBieCQ4OzLt8tFbEk75BvxIXkswvlBzzQ85H37pxK2PXzUl4i0yB5JG7
D3mZmwDKlHfdeAJMHuy7fn5BTePdeEDsHZFCRY3AD3qhlDCt9AYu6KctGrb2mMKSd/C/MqjlKO47
+XxJEwppXowwNBpNcfXNV/SouTXvxTy9+zPnpNaHL8o894kt0bIzF/xzcnEPgl0Gh9J2F+YcLhaC
n1M/nLOkqlelbz6pmHv86I9Pvk5XFuj4eFVCkU0xvkN8F7u+37eUxveM79lTjYxb5hDvD6PCqufu
AEdrlfQOFIbG+Ex9wZbWiT9sDkd+HzZM2nn3gGPmPqmhaBpG27jOZpg4oTp5QRSBdyYYZWAFE0GX
re2278DE4KK4jPcSFREoaTK1i4L+G9WpnDkiGtIuKR4ggTFBKp5JQB9r9FwUUWW2p1pXULWnIvfV
hOZNwRqcTxKArV64F4jq2Z0OTQbozo5eoqh7D4mR7tOR6pEMhscyWSKGRdMLSxnGMCwQgkLtgP2T
1MlK7yCy5DLWZnEICjGf7Zp6bJxX+6GN8rcy+m2IaTn1UL77eqn3Flz8Lf9oYgTVOHCFhpwahPF2
YD6wrkfX5j6bLTxuTKwEQV8fAqQGU4OijE/sIwRIgKi9v0FstI6Dzts1RnXEJVAfZMiRtemdpyqr
dtRiusvouhr0ExNbIMDFOJ1UEdIMuY0Um71mqu8yxfVQt/Nyc/qSlCFW0HO38Gma9lZ+jIS1dyCn
cI+LLkE0/kpH9mnGYsKI2fdg03VEyIZWSbuqbBjOlvk4naeyejGBf8G8m7xTJtN1KCISVHPG5Ayo
KiZTUshxnO6y5agcxzhWxZsnp9dRhq8OZF+NH+Vz0gmfogrCjmdDkYFtwESr66m306HsOTvA6eVi
QvpxE3FKPiiR3BhjD/spLjAtLtyd04hdUtXE1c5bJBhsDhO5nZ5tK4+uuel7B5ct6yUd/OUSUQNi
qGIabB7Vchrw10WJO110ynMrZM9YqmVj7uNKWJljTnrfBPnfM39M024hkvaAIIsHYEuxwnHm17Fh
ASHr7tl2fotGKb6flKnCNkoPLQ7DVYG5JHONN0WRg2wqc8UJDYvCULTlfdVDQ4veUDODcoQzcUEY
JKFVr0bmtYeQV9vBejf84A2wWHpg2mvw9mdC3dvJcYggYLQTEdSSqc/M7tmAjrFrePtz8Bf7Kvb4
5KlhXlqj9+BFxY6cs4EtE84sg2ApMVPMdo8uOr/zgEj5v/EbN6Tnr82a8XStq7+DxAGeQG7l8nX2
wewyTc1uppCreuj87WKKY9drpBf1DxJLMwNlg7CeWT74tXmRY/E5We3WmQVKF/84u8ZhDnxQgsHF
4URI+Kr9XKBeMzZxqD7yyVwPxpbc8mmyOXDrk2FqpO++9w7+nSmVd4G9Op2cyl1FQ53v0ogTaKhj
J7aHTRfZ6g+80/uxyKK9CRADEI5RMQd3yughAAy3tUber2RxTQBoaLLmBCGx12Yt1eu9ayELmke7
3lGESk8RH85xUWFdZBoOCb18bVOS6AutZNE7PVO/gPY1W3yzNKgcZd5h6Kdj5n9LeTLUScTHCN9C
XjWbcjEhSKRxfqTnruEi7K4TQszpgPZSBDMb5PhbmPPhBXWApUY3BRsFe3jDqnGPWnIvibit48TA
sEtfGfzYow1UEjuMJupaH5z6K5igzh8TK8aevtY9nhjwFDOlqNQg/u8xd2EUV1jpTrpCbURn70ns
zDtZ8Ao1E8Z6uAoZJ0Ezn0yD8ZfHCG9ZGGCkM+tTlQKjU5dxnr1nqeabRvFw9eIQk94J3kSbBkiL
YxLBsRzvpCA+noZObRvy16yJOCxWnsdSqtsbilU65PbNPBk/MhYYRH/4DfTzZcYWwbktqDeuVfzp
HO9pKMCmpy5BOIITm3aOLnEWdru+g+Zs1uh7MtIrLo+HWLxbIKbfqJ7Qbix5U5iTy3HCPokGpZGb
chAtkIDGwa1tsuSasendDOZyBRSFgKQF1lWDxMCknQTq6LgZiPA+pFYCD2HfuP47YBiGsI51FQWa
AOga3kF18UklLIxFAXe/qyhO8Ph5MKMS4B1nvwXsEmcduuLCtk9hgw6jZIzK8bStCTw1ya4Ha5XT
5lgHQ3HOq/LEr1Ilt3PLQW2BWe0x5kSxFsN0CsLwLdfn1j51uUmq4TMMOTX1it0cKb6VncfvQcci
32xC1n2g4IlDDKCYJ00uvyOGHI4jyUGHp965Zl7CwaNCgZ1y6VjLSWUnHN+fQQbwQaZcdJ0S+7aH
6QebQ3LwO4oSnGI2Zu6auzgQNwlkjkAc4xbbbfhEF9EL52J0VU7LkhgB9Vh3C4iHmDpI/Mus/IQM
YblP7LcMzbgVI1RgsYUiqKmfoDTfM56oO3bTJ4ex1FqFRrv1zZPshSaFhYMm1XCqYu224aX1qwNx
jWXD+gQy/q1BlLHlsAg2MeColLS+tXEdXbUN7W26ECEL2cKGjV1ul1Aj0QiZ7wEGgMXhXk1e41Yx
KSTQwCy3Clmv5UwICjN6FLmf7ouGJHvSJa9WLaP3JCieTJtNMcKUfhgnVLxOuQ9FTyuH7fXCTXzr
TTyagriQ50Ww9WydL0nE+KEaUIYxWl/ARYhcnNgbNzMnwvVQ8i4rlaH2mLS34GXWCnHNhcoM+zNS
cNwpzxxVuhWdDyAGozZlVMO5lQCYiaRV83ylVDHsQjYWHvpVTuUMuKHj74ETbNvZJG7DmkD13Qak
LXMxizV1KWNv65Z0RTIleRsvfFKMlXfL/T7bFA7SOdPJWGVM+Y2DdAVjAuptln6zdNC4JTIlvP6A
6OxKrbldsYK9h3k1UW7l0Fhp9pZKJ28D2foToPW8hoRLyRl3SN4ErJp4/I3CeHL9YSA64zyrhcQY
uBXkdmoQByMvsWkhAsl50spKnIGOfsyyrjaTHL+DuATQqAiZ4jtiNk9zyqwf3ehmRqw2iil8HARH
2wzjzD6hi+Y2CGdaP0yhRHf7Sr4VcV5f/IQJiTNkd9WX5jqxWK4xMUmU+1B1wY9SaUy6RTDA9oKN
aMjgzoo4VJobe1bzao9CkHRZbTN/cLaTXb40zNhJMRWMSHktrbIe00M3Ry/9LLkYQ5gkCgMqXlgN
YgXrgeo3OwfA42c379OnSFSPlUN6mIo0kKEUwnRnVLfS7Gy2C4wlEsxnns9BItH44hAr2owdzYqu
Q5ce52r+5ln9JxQPUhnIzBmhfbZarwZN7YX/PeZavFbEf0ItYsswsjllgCi7DXiphi0Y1qJ/WUg9
WkQetM6tM+EYzhjeQFyRT+Ybr9VvfldRHNc6OBioGwZevPr4ExoI3NF28/a0WmgiLesYp1yj5XLc
CP7YjmLfxoHHppOjNXQe5ecVN+6ZPiasB/Qc068O+tOkBXb0fP9wfP2QmO2Qz6Hx0LK7eGEfFpzi
NjzAUnjKyK7wIJBUvFPAVsPILgpzXqwVeqBUnwucerGW65G/+GUM+c7Fuodnh3eWvtZrIV+Dmc/R
ij7kD/WKmUrOnSA8lHj8TC30Q5lonFDIfou17M8g4uPF/auRgbNOtBCQUUu8yfJGPGZsIo1J7znQ
By7+1o/RCbKDB8GKYTAOFlSDWjootH4w1yLCVisJ8w4OPlJqQplaWDjagpgzDkOJyzDpGUpHWm8o
8RxSFMXajvlQYEDsBUwvNvKbZSQHyvTDJtZSrEstThQTT0K+RVZDTMbRcsVeaxYDLVyMMC+WGBgD
rWKk4vHNoHweuByop7L9hS96p3z0ja3lU3z6NCo8GSbnsFyLHkeMj84YMfmNm4dcDN/Lxrt3Wg7p
Y4lsXf3nizcy1QkRkHzrJgNyyXizKzP30OevHcZJC/NkqBWUoZZRelpL2c79z0iLKjFYQlpxf2eT
Rp6R3dZKy1jHmwEisnCqR06YgJDxMkImQu6lH08ebsxEyJsU1Xywl4nzAf5MN0GkGdBrxEJXvemJ
TztmmxyapcK9OcbkXiU2Tvx1Fbs357vknziGzuv4Je7UCs+waOdVYfEpqQpiBlr0Sb2TbxnqT8U9
gv9UDjkBXlCJHxRhxjXiVj+WJPItrRCdKUNm3IBM98grtyIah2y0Es3nXLLzWabu6Fjk9Vk3DgcA
iN+BVvPCnWwWXQ4++en7QEYgLStz7SnnnNbNL1kiPO351rH+sc6wsl4JG/iwA7PXWGtSPXypZACS
XasVqoYUrC6RqrrYVeEPRrsB32rTmN4twMAqMLGSuEueaOMBrkLSqrSuFUx6BUK6hyFDUhE0ptop
rXdVWvTaY3zt2M05hnBIMTKiVloLG/Jur2PxCEvK3PtaHdvYtMyl1slSSO52lVbMlryhSy2dJWNq
HqKZlV5Isc5s0w/ftm54RFg84Kx1O+S1RpX8dgO6jlpr2+YcvgJMt6yiXhIriK9kRJk1Vu518A+j
ZbzkJatqXLnoHeKt08NWTznAVBGlmpZr68SQjRXhuWmRf5clMyEcvBEu3o4U6IwVez1XRLe7+SDz
21QWL6Alfla2CE+CF0vJz3ta88u6UV+3qaRqBbDtfB/pM236Pnw3zCXd0Qfiw4y9k5cYN/4EiKRj
YOV0XrMkmT99d3jIcQ6HWj4MJJ+/7WGE98Qlwme2j3P/EwHNydXqYnNCYlxrnXEymj8qt+QUqVXH
8eztXS0/7uR3O/aw62JFTiAcXCM8yaUWJlObo4N+XZiEjZI3LrQpbns4lmMtWy60dlmxBtrJpn4o
MTL/r5Tw/st+3T8V9/6rqt7/jyU8CwzC//l71e3fSniAez6LX/9cwtO/4vdXCY/y8l/c0GfBaLKR
hxrj04L7awvPsN2/kAG1obeEHO1p3FGl/FsNT4i/eK7J3yKR4wgHlMp/1PAE/0DTckzKeb4JjtQS
/5Manv3PSAfPBXpnCtOCjeB5xJ+cf+H2pG4Whyjum21cVcFj7AbXcHbVJWiYmXDS2YZe/1RV6lcm
lH+Wc1fcmsU2dx2HihE4PYEYEmcdp42LZyIen1T9XAeN4MhEsmWhz7f7h2/u33qE/9gbtDRc468F
Ud2I5DeMe0LwHQByAPkGKMg/909DoYTg9KXoDDnjyasGglEiOceu+YaYrVoF9loNQ7TxQ9lvCDOK
nR+Km4pgycjUcw8+QuP/929J/zn9y2/Jdk0acmTFHdDMvq7M/gMYiFF4qEakIVtjoPUSL5QrrOBY
B9bdW4o77OHhwxj8I7cBLh7R8GqIxrqxYXzr22A/pcHDAgncsfsPLhlnto/zdhgrCKJxdm5zgcll
NkjhNc7nf/P7tv/t902h0/FdG3oNJA3rX7gqrFRUv1StsfEnDoGiKe79zLMVmVP94Y45Ne3sxTWG
jhEKH8iRO2aPFlA/9IBIM7BAkQPmMjZk/YsbAqzu7T+DCC+C2UYxGgurgfbbnIzzf4MYhcP1b99w
2xI+r1zeHYHge/+vL9q+Dqs8g7va8fIlEuM5AD/+/iUq3O5IBeX4nz81+4l7MfUXYUPchybNX7Js
kJuY2Rtnmb//WmNqXWSrXshHQM2qOuymc66zFlUVzX/9q6+f+/phV6XzBjIBIUH9f/n6G1ysyFIt
99pwkoeqbBpC+yeDYuVDqL98/bTDqHEbDeWPaTA/OmkujzDxaX+N0Nd9N39sDVa0GVgn7xBigXHI
kJ+xGbA75MX+yAqE5spSJt8Li8JF0O+DuLa+MQTqNqENMsJNcuwKk0QSHQ7frGSxLypgEkQxnM1a
MYAtSP7jx6aVto9cyv7UXW4dPN/ob23CxrVYpNi0UcXGfOrYcZnKP00Mpi90dpuV29G3ioKyBq/I
z0VcZ6ukFqfZioeLFOZw+forHnZInuj4nPScOgQLTM8tcMPT1EFLCEJrAhEFyXiCWsmusqM0qMco
Sn+xSyaJ2ybKCHJ9/ezQFMBzsuCdhAD9qhzyt5XrVmk6pcn564tnGC7TKIPRdBvbZ7a81j98GTxM
RtF8b+umvasOJx2x6neHNfvWMNPmu2m/JLFlfENJNh6cbih3Xz9tlemmC4b6fTYd85A6v9NOmZt+
6Yq3Bfr1jt4LThxTFG9GzS1wAVy4Z15avNEokISGBtSjHuBv2TgX/ERq09hhvYfO1T5HPN+vVZuy
0Gu656+fyplHaE9Hf/76IfOW9Dj6OgNLzJhj5vQk7WJ6GgnUMVLkIPDXn8tzENGju/n6Uaz/b2nM
f8C4yHnz9QsYiAnarkwKCf68kiPAaWKySpzqxb3m0/jXH3XY5k/OLN+bwCRSo6KlPCOnKM8Vp5NN
EzOYZEOz0n7iBxiK7pXD0UbpZZd0DTpjPeWkrx9GZsczV/8Nw+AfHjf1xgj19C2FfONPc00AdqkI
hei/jEZjj9MhOqQkxHKSTvZyUvZIga6caOWylZ7Wfso0JNRfJOxZ3KNYO3u/4a0Xx8ZpSF15arw6
PmXJd6iZ4sxZV+cIreiOLaHduzMAH87jXqTRfRh4ymrXhol1aTtGlRht1HkB8lgYgbtJot57yj1d
8I3aR4u5nzWWCHZCgxRkQud8DkcgGC430yotvOtkvY1W4nMsdMUtagbzGOTlzy7o0v2QFtF2jNLo
1QM2uvZi+r6Z6IKzcShS6QLBRsScCMNbC5Kz5zm1ufd//aU144H1Kb2xEmvpww/ZE7ojVpdVectL
gjdtrohnWbHcFT4OY1Ijxsod/Rl1GSpBz3o1vJZsfDt/aL3wIGCyZXg0L9KjP9RUep5t8xZQTpoy
53UV9xNH3gqu66suCvwz4Mp7Xrhwe/2AEoPbPnQc1Q/gz5hIy9B7Zstt3+vCJ3MPa5WgIyHtLknQ
QwXjFeErpl7J+CBiezUG1tNkx/uypYUKXyA5IpEernHlXpQXPuH9Kd+IQxU8A4ZbBLH+AcCNds2d
1PLQ2p7cjPjH0lEpUhMUBhY/BG4f2qvMQjCAzGlj65ZJV3X0ROxDnFQJN9542M72cIGeWm2SMc/W
i1VN+8zKfzqkx0o2RSfU8BfHYNcKgPreANTf5tSldBcH1i1Lk4dSyo3Zuc6RInS8NT2UhdCg1DHE
dhLmtfVQj9VHWIr2YHOTYWDWDce4T8YDUCIW9wOI/7OHN6GI04RpeGIjuDFE8egnXE7c3H0x9Rfe
BGteqhmpTx6EVtjLdwnoEM+h99LwRKozrqtTbJIuT+c3c1bvNa4X1i0hFelYvzyI9J3UQDaiJcNe
DXl7DRTJ1gJtLExY+0fNDWNVYXA9yIzxZ5gOP1xj7G9COA+8NZKXry9FZB8kxCsydxeDpWSVXG2I
rFefDfG1XkYH0qXtvtfztLykgTgF+i4PQ/s5m6YrWoF0G0+zt+bIWJ/l4k0PeZLYB2M2noyl2VuF
Oz+KcU+9wbrIIgRNafSHmM93jKjMWDdtPETXsqdnr/prmNbWTdrkQkt3Cq55KmCwYBvi7jt4h1K2
xtUazYPBKgjeEI4ptOXXspB4fZrxpyR72zimuliF/GiE4+5Mgm8ISvZVmy8P5Tg3j0M4repukKdY
DD6WuoVW+jLPCcJ6kzx2Nl7h221qoDbLIr2zHYXwqrwS1FVrxrdWf5lRO5D6Tpad4c73ufQFT8rp
xobPIEA/0glx3HZThswCgD5zBRUtaTgXntKcqJWE1WnAdHoMwyWeN9Ykja3UmrGAl6TbZBtD/zcN
pKRYR5Vya1bNfIE58RP+3AeccEpWokAo3hoI0eTgEmAQ1dp2HhwW7ZvKrbxjqRjrGU0b61HAD4hn
CycZZz5jo62r5MK5tTmXwbNZZQKYpf85trQN7bRm8WvrMlXXt4e86Mnh5Nm4p23+0PU+DUFHpVuj
5N/iOFOwt5L+YtXLm5z6iM/2yt8vWF62zOysJ8lhgl3OLxVbyRXh6SZxoZoxDlLj2beI/AtsH73V
PXpWV5DvMAr2ZTPhwCX4kzBweZDTRfe3+2T+Fvv+QN+U5EaW9kSzd0Q6iVX7DuVMw5pn2LBM/Jcp
Lnc5hotTziN4EcW8yutk2dK/9zdEwUmS193PMInyXdy8u/GidRrhxnIEQHgcNKL6adoJSTjcPLhJ
u+hslc0lhnYD9qfB3ROCJzDJBkDIk5vcGW3S66V76XhD4CTTIrpkH9YlPWY3ti+d673NQWacjbp4
rd3WJ6NLuKkGqRChGCusaFkb2DS30hMr9Fak+WcDInfLo4Lxz1p0bbhDEU0rN25OYzZEO3/KXpQz
B5i5AETpufOe0lN7DSf5J6rDfA9ytz/3sfVeiMTfeTN23IpzReVaNy4nBbU1WvhwoOQu9mjEZD7e
Z9I3RDT6gv6/UXgsc30bqG9IEKS26nYr6x8jhlhjqL6TKPfOmFdC6tKuy6KVqqW0Sd8FqV+8hJKe
Wjwx3LPAhtv+8gfXoTo3hqvOVekT6FZDuOGM6WiD+NpzfHGMYn/ck69+qr/esyjrransj90ArKWr
iKFZ+k0wQBxioPfgWVV1NshCkwypf4pmKfioTiT1dQorLDlr07DJ4nCIJAHD/tM/5Sksp2qIz/pa
S00m5PxItsgvr8HQdadlHNQ65KG4UZOEHWj4RzWRO/o6VnT6bJG4uyDLoOnKui92COuTU2wnj5zC
g9vEtXpV1UZwj5atLwv1SRTiB90WrB/3amTe5ofUFqo5LU5V3Ldbt47oSpj4gwZrbg9O0r/MTQ29
IJeXLByaQ0n3+dwKR61rI6fpoZ+VlqC3WJc8K4NxYUcf4LAH8mYhx2Z8/J9f8JNM7EdSYz3N5tEj
AbgzLUnSvKtGVkMgK9g2Oysx8AZSobMcaGrDuSBOwHF4/ATlJy5sPl+c0E4OjtmWx8mfHyajMBCZ
bxECjE9Au4iJ2LbYj0Bl63QZXqTG54xR/D0oJ/AqflPeppz5NtExesS+4zwwFSN4Gxxqvwr2lX7+
jv3Urh3m+QmZpfmKnqu5JOrqVVzGTFTNu0R12RoFB5/dzt3goOhiBHkhh7ypLZeCmZH8bGlO7FEr
FXTdiPUPbvutCg3SOFSEOc31TGgr/lO4nArqyRg5x81ALuC5jCRqJIv2ktufA5sXfoI0Zt8bzUfV
dMmeZ4aV9RRqSOcdqzR9//o4yoGnXMGtINGdaucEqvRuovK9jjX7uqVNxb5p+VBJCAkjln7FRijw
/by7ttO9/u095gr/UQI73EQw0HY1vPlb1ob5tl2KK3muFt98cVroBp3y/MMevWgfO+6nw4AzTPru
FKUK7U0YMQXNao4+S9TeDZ/y36xj6BRAzjGfFPzRIyoY47HAfDHxkumcHkwh1qINAOVoZ2KEeaqt
6ttsRwH4nCci5ROnTywyg6rTrcxYGMftWN69+eKPv4XbLt+9NDxRcSR+7plsblSy61rqnXVnuDds
CKx8XDd+SDAFb5Yqb99b0f0kMVH+9AM1nSPy8pdWolIsPURjNkFeHvYpCEM+M8qrTWaJossSTmsJ
k+b4dUbwu/odBKC7d1BrXSQ8iFKA9VUmxXs/mfeKJCfTiqqF80Opf5voi6AxsY8GSvYHcF1F3lqS
MQPSwxsGxCf97vrgo9k4JjZ5fBlQBhA7ASP4zUiwOUwRD9y6kpeAb8gDOVFiX+VgABpAgh0QQ+OP
ROw72NBHt+yeufMmzG+yF0oAJE6bnAcyG+Keu/sWHFB2CWRGcQ6QTY9r4Url27+2ZHM3ON7o07R1
zKKNvvbi8UyOdIkOzzAp/UbTOUjYvhmeS+HDFw8QhgVtxpq2i+y5czL7J6pSWPCuB0ZDTmSfqZV/
RsoqXiKvuUUTlW0MxNOlNYNp42bGflGu85CFvHtsYj+aGrobBtEciy4rz71N+bSs3YLOMG7Fwfey
Q9KdeCxZT60XcqbOgt1IqWBl89H+ONLrYG0E2LEc6vgS0+dPWuD02DOWTVkKf+vmLQDzqlEXoERf
Hy+RnVP+6kDzFk4MMbtt4nvjJNapppl3nPrQO1jqtc09C2xv9qdvXLCR+r3YZUXI57BHNrxpT2HK
WkM/AUtFXATsMoVOewFnZC31DsxRTniT2GwE62Mx/PbcBdHBMRz/upBxXtVKPw8be95mc/C9tIdT
SqDmKlvTucJvPw1GAWyyGDvWpv2pssPu2vamvOt+Sh0RazVi8TB0lXmqq1/FVASPMiNjIPo/TazB
IxEcsGYiC143UUWDf/L2jlFSj5j7VSPp2OHbm46z0CmNkSkQMRG1xXzyMhtsXOZBBeevL1aMSk9J
6kwObe0nRKLpxqoTBH5u5O6SToBWmlSHpYQSbKqIo30Nchq+udItTrbKXrKC6hqhjYXk05yDkMRS
cDVT7NPEQ668LJ6BDLcHEVnqeZR6kpCPDaXYQfKtNcsNCup2neMZ3U7OyOvRTv2rGviXR3ZyLvzC
uEbtxL7OAzuwEYgwIXoZLLfhZ74N9bNhgR/pyG2dF9em9lVWEFjJwO7nMXqG1JGREVyumR1Fj3lL
g9dqiE3mNYUBq/tpG575w1q6feGp4jFXzmM5+fJA0j7dWousnmvWhVUXiTUwyPwQYDN8oVGtywL5
+etAIP8vUeexJLfRLtEnqgh4s22H9m5mOCQ3CFp4VzAF4On/g6bi3oU6RgpJJLvRZfLLPEnchF2A
VSUHMYVR7IJ3MWeJncgVpDFJY3Dsxyzq6NRgs7KQxY6NP92NwTE+QhMwDU6iyR/rb2ZTHJPJpDIy
R1xOh+4kuyk/V7XzOdXtD1XlLv9vSkYoaw73Me25Qe36aot10drVYf8kl19sSleDG+Fl00nOzbts
neYglpB/ZxLyjAHVHe+vb8ucAgGGplodtGyA+4gPRYsTd6tCD8jFslS6bvWnrexrnRdcWDLrvSK0
8m5D+Oz85oBDuPnvm0mQt2H8dAnfM/IPTlmMl8zuSMlZThfQTG48VOwHumAl5jidHGuvMh8AUdeY
WsmQ5doNnunRiAxUs6xaswlT2FDq3drHtBCNLucHq2QRKaD9wC/jID6VP3qkLvZ/q9pHtbDeQH8q
GufaHdy9u5acRWOkF4dm2ZVRDmXgxxSa9B15KjNDgvaHSjtNH11DQeNAsmmewA/E04lIFM28MVpJ
nxGw6yrBzcRtb5HvlFt6x2lIKJmvUT7EdNoLE/1rBlszHSFK9l16HTSZQxql0alOdIA0vnup6iag
GdQ9dnMXU9GKvZYenEtCT/RJo2obyWLEbVoZd1d+ee39XdZC5MZXaGj+rmz8cCfpieKgzEUyvEuF
lkLJeIuUWM+wBWGaaaKVHNU5LBlFp125m3Kfzd5ehzscx2Tq7Ag79MDa5bubzhm7a+dCpi1k1q8j
txUnRQvwxlMQgEVeTjtiZvwhczraliIo56HIlMJvDZOrPWv7zMh+ZbL3787kU9jej2QPFxY3djzQ
LmJVzYv0lkkvIG97Qltf5uLUxGkiW1siHPfQzn8VZv2twj969qXsjik2Rq/CSMGXL9rVapze3ZJx
hF3mlKymWpA27dGrlX3KWoFwNRfDu0/sCKvQcFamxrPJ7pbYubmZc/JHTWnJR0wu7JIxnO29gitA
Fe9Q8IarXMxf4cL0oGAFPCo0PWbxdn8GpAU5O66agBvrdHu9QBmZbqb/yfulrXx6sEErxtPZWC7I
r1syHC60194DU1pGA1+6gQdNhfOBplAKOCJHO5miMA5OSUSzpXC19CIzEHH2ZlHQTIiDBBP1mAah
3BkQAfb2Ap7YVG8cC2BiERvTKpo865alOhnBfDawsVG6G2rhPV12+b6gMlWWNocUIosc88xrIQf9
GlEhg7tFHWsgeAfWdu8Q6ZwPEjeCCvY63HnOh2tABKeeISML3kZ3jZ5cql/URaB8xrnePH1oBURi
k2c1Fl/aaiBAuKxbUzxda2OW+4anfSkejk5mnH/BXZkEqHLRueecD2KHJPHG8a1AtObn/x+aNHIz
WH3sXx3HCA6xk/qk+PTNHK45ZUaP3qLVZQxddx3pen+Ilh7MkWqyta4Df84svzzCT0TJ7LevC4sZ
KWyf0XDHVepilP1V2vqde7V1d91C7mJmTuuxM/hi8Fxi4IziIv3t5d2nqMOHp4/teZ6alHXatREQ
LO1MMyZxiRainVgkYMdVxW6cyGpbhnTOhWW3EMgwRdsueonVas/ckX9nmjOPYm5KRIQ98TatTz96
DqQoXxECKaxMx4uTN+gzWGt9JTatY9tHZNUto4bq2GkuPWaUMUGsavNTqskrQRbiR1XHnCIZwsAx
yf/WuL6CSBXkawQs9IkRzDEemzxwB7tkp1+jtzO3tyoSZwYFlSFyg668h9ZJDQdU1NH72AW91r2Z
bs3tI/pbhu1TcIvZ8X/Rx3UXFzEqib4jfT8HAEXNU7Sj6yJ1U+9tdnpjq+WIIEneyotLaW1f1581
sAF+n97eceSZ/p5hN3uZfk20hliAY91ANmpf5GzbJ1uhMfolCA5V+FvLSdMALIpa5SaYhzy0jzjh
v89hCY1KzIe4fJ81SCm+ArGfhNa5FwbRLCy8m1agkWWj9qCKprrOouBgOYZ7GrWoWiIbu4qoTdyN
CVHTvLy/zhr9JLFoAMe+u/2MJWJhaOE12Rialz7VcFOxRTWmsMo/TzCbBTdN4a1Ev8zBYIUnXvJj
6uMhKB3xxZ1N51DbkAViCkfDjOI4KZw+GLlYBU7u/ZRJca9FsovMRjuUPdeunrgE3ky94XDt4FJj
tob+P9OE7DntSZkV1AeuiBg/LdiQddbtZ2bbCZ7qdcpUPUisGqYP1vhgICI1D8cJAolWI63loCDI
S803cx5J0AmKfp2qQyMZsNET1oqvXV/dSFPuIl1aD33pM3DadFVp5rZtPZd8jR3EjcdjZsxsl02Z
BKZqqn0K4BLLMb7yNoVhCYVSAzc+svuyIO17r1IrDuUHEk304KruC8TP+dm4I1WfuYcf60dv9O8j
vqhVKaf+MELJ3Rl5IvdxkZEhxfeUmFh34jr5So8IOQc4DaQJmASZ1thvqRKANismj2qrjNtflJ9U
Zgez69Lya3Db4nBlB39kRVyk5ZwOoy+cdzGUCqy4JVSK5UhI3Hze1qQt1pHD7FBxQz9Flnxa1uQd
dM3QeJuzH47jtdtqoLod7RDGYOnoMD7yfCOpb1hPqf/MYLesLUWNQW3jUcxTMBEq960zHHltEy+q
vmNoNpFtCB0pMfONN4/pzc8W27wd5btxLsOA/pJVOqTew0v1U00MtOjkhz3HCZllUgbQaiva0kq1
lR5mQEyb7bVrmCFGoG7WTqpSntgZ0a2BqpPNBa7kRuMuCZvmPlb/TpRjddXn1FtQvPIk/eQAE3nG
qKjrj7qRB8z7QMenHF9VYp+LXjL4Tc4tt965IDuPJxQ01xR9iiSCGxdB5ktd1NMkOxAvJKti+HvN
Gb4pnQtaVoaPjmPxm/XyhnveuzF+IfdWnwsCxSRJqO0uc2K0dEZter9vN2hB49GvP3o697aSB2Ln
OCoJMvwdt7S13kRq/8EobIP57w+A+E2+aRHplDpCpo50Tjqq8wEO+CMZRs5BORiXIOd6CO+kVIfE
afUDgYHfNU1E4PPJd7tFekzj5g9w8z9DFT+MOskX4MGz45IYyKibz1UELLa31TXypXlqO0lp9lSf
wN+KoK+tezEHmj5c/Tr/0iBhcVNJFN6qct7whqrjqFH7Jq5W1/6OCUQchwGGfCxU9Cwdip/tJttJ
RyelTUPLPvFCgtbh5qU66D0zOMsRrNK2OlWJ1A4S4Gg7WATLVAnJIBrzAC8HZhcpoURK62CIJcXW
NECepOki/Wt7gyHYhJ+VEuOwyL/LUfU704bnbHYwBNxc1duGLOhD9vS8RvgMVshh3bPHFWymHTZ2
Ux/PmIwZeEB4c23thyCJkdCF/ahRg1ct0v3W6HKiiczRj3qu4SPTEpgbHi5uaumnu5hd2l7tedjX
ZewiScf6WsrCAEs1mObOsqrvlYuFPRrEI3QjZPIpDq/cSmgFsAjRIIZklw6HOhzX9pTiZV07JM4W
nWpjRlYXzOEo94wzkS00FL5huJVMEo9E692VYFcXVG0z/eu5chn4jZmDNlxSMveReEdl9e4NPxHR
ZaKJ0PZasXXoHHa0mjSeBVgSh+m3oUyLS5Pg0dAKtntWobOmpuRmGOXNNWvjqTL/LynWft1MCbPh
LI9Y0xm1ZbUxnCiPSTjBVdQOa8TjosgdLpXTfR3b2D9bUnz6o9WQn2MZBBsgaZ9qj2VVj9dUkhbD
iHjAnvenAwDLOBCEj5e31uF1Fok97hz/bh7p6CDEt9ox/dDwUCK66d8cqcS6N0LKnkr/LMtUnXn3
sQ2jQgWNBpMV7f/TznUOnnNN6Jr2juNcwG4AG8lBROpk1hECi6nIMDvjaBRKvfGLQKzrJ0HhgKEd
Z0aqK0dU07Fts53pcu0vYk72EcGDlzYjoxRzf1bHQV0SAGTRzM5VTlICUHLhZQvBEQiSpQNUCUdB
A0kKSyPyyDXLSEm2gDfds+pvsVPJYEbTop21MoOcfO4WIa99JoQ8yM2co7x+S5KUxKVRp0/yOu4x
8Rqxn8HOLS0i8SNjlGu1+vwoQ3yKy51JplO1riLF7mwYOLvVYF+TSfsCt7H8mGl1saaFJ4muDEJ/
eEi3MPfSxhKcccO8v04t+Wjv1Jg4p4wo8do3Mo0KItWTYAfcRH3rBdGufeCs8AE1uIfCNsO3rOiD
KXukkfVJ4lBds26h/C7lH/Gc3uquEFtjMOJrXLFUpg6QrDj2Hfrk3focjqZkpEOiwSBa0A+VsYsS
60HjlLbFZ0GkSie0HHFpC8w+Mvkg4rOqRv8W08vOZCdSAdNT65Zk34bIphJI9j+NFNTHbHTtsaCZ
51tGO2bZP21tkI+sA/dRU8CTJ/MmFo6B/SEPuSK5X20kufvarqV9IspVbF1mcoxqqu7uN9u+qN+7
5dfxYtuEUeOz54ZUGiIh9RfLEhMREKqBYggpN9z1BnsO4/SppwfHH9N0n7sSKSNkmUEil27yVhoD
4sAIGcTgfEnTzGKf76vilifwtdqakxE+tnRbV7VNF1Cj3yIPQS6s5b/OQ4TJs6g+HdqC4A9Gd4sq
bPy2u9CDFS3S+LsiW/a97dguTP03RepiF4nYuOisnRe67yBHDtwt4klc6BcjBxj3FYqFZ3/xm0HH
Pg41nCktLLE4+xgEl80m6seAN4Zkz2LJ6fmYtoSDNWy8GgJD1kIE7vDDdE433oqx2DJKiFkVS3wj
Dnkxm7CIjyF5xy4PM3wphgbMlZ5miWrObbfQYIDXsp42gBrPsjH6q6ZcyOihdRl9yk69Od3Plkif
ooOYA3fY2WW1lp7jFnR9m6i/g5apZ2/6+yTOy0PWG5jFXf+Xh5vqLYrnYhPFIzVRIIzLzH8XMyOH
yHZpKrKIl5japH4FL0GOvFKyQYKnn3cxUgmngkozJNCol/FSq7kD7hoN1VEHS6vrEK5qZzpYAypO
1uD/BlVT7Aw0wJU7ayH7WAvNuPcky3dTHZjRqkNRDiB63ark95PBQ1nm+t3w8JL3GlTAUXP731M4
6W8lNOVVmw1PBn3+TUAbWIuUxIUqHHHKzGg8Q9G6OliwcQIUQKTAXZ283MCdAonR3uaz2xL5rtV1
1DT0ALN5VHzaoZTi5rL/caI2qZeigeZbSfjhlOTaoQbMfGcbvTchc8pS5WCWl0MfiwtJp77AnMSE
6DrlLZiMZTqgHv0o/aPp9EA33UpfaUONvqRzqYcubwS5h9xkm6Je5T4PCL3VZYALV+7gA6L49PB3
SZU719dIp+1KQb6PIW5ndccizBuiIT62qZ428cTwfhPIG66AxzeFW7Cx0tsS/NPCMez9HRexd15e
MDJm+1RVl9fDNf9zLpEc8oVhnhuoWms9ZhRtLbtwUyXLjiXqbw39cAfHKKqrqYaPcfTFzpon59ii
I4J0ZlRAW/VlSCouFgzOq0MnO5LAFrNHQkrxWzRQNuf3KBS0I5erkQzU0XPribZVSEiUc8uza1n5
qWoRf912YMgBJqwBhJXgXlkzMBQXYJJ+4KmE6NiohresbTHDcEpZ6pbsSUeeNYCcvGRLu+QfSbPY
57qEJLXIH0IR2eUZiTip5/Z1WuDZTgUCxWeHvOav6BzuwoaR4jmpLYQn8ixbsIHcBbjItkIDs2TQ
KGzkyrlwCzl0aaKdWkv/acKYNmkMRyqoykMRU64eq9anVck6+iJLd3E45/vR90j5ixbwWTserDIx
d/WMR3HUYIA2Zex8Sjd6m20A+iRRpyBPNM6qk7urfBugqKAQgWDRzu+M3xHChlpFwI5eejJptBwv
tKbtlOeKtWsu+TxlTleSNcDKk4jikLS5e+1oHRAy2n3HYrrOe+Uf26I9k9kBYGlX7zWT3zxqrBOC
zDJOL7jZ9OsUONKjnvWBeEF6yllMTmrws5OnNe46LO350k6wq/oie9DdcIKviSEi7XcqNR/66H0q
nBufsR5HRwf7BuN+UI+NB9sEtI7cWelYoIeRp6M8o9wVXfk0Sg2EWRWDYCn6/M7oogv8fLQCi6f/
hFWB30VvHSy35dzS9mmgqobMSuaDEvWbjvcq+to7XJTczk63Y1HtTKcOaLI+lqiZF3vEXMKwvzro
7mStGgcbS/0pxjLlTBBX17R5A++RPZU77meE0h3GNIsGEkoSDZajQGegzqcA7Vr5+w6Wyt5vGPDa
naEW3px/83vKmX0bRGO/HLCdUNEnnCXGkbxroIQe/5PMmZBB4vSXtnN+8V08YjgrhWwCw2H+PlvX
wdTvfeVkZ1jxcls0ZYYnidpuiz9JPLInNCA7lj0jAuezGecBJISbn6zFVWcYQx8I0oS7KeYzhKno
X51MfsHlDalvuX6aPWkxzeILJHF+/Pst+Yj8oGtoIcMW4FWQiNshSCMXj/XAFsbAvN2We0SaZI04
DPrai6qTluJweB0BbRvdCBwz+gydhZVOodyiwZpgXTeMdRzsKzO1qsvTluYYIdL60cl53DpfX1fA
lhT52RkyddZDJwN9wyjRjerPMRzvZJjj+9QuBnAGlpzg7Leu5OwRIX8aaY4nTyEqjwL2iBua10Tf
+otSTBrtZAPmWTkJfK7GBVNoil5/9FwhUyZ8oCKzalNa1cQOWzZrbzE/SI4JgZmw/Uww6PWMkF2t
NX8ljxNxop7ReR0Zu5w2eh7t6WyZNoaTNLu/Kt+GmIx2xVmQoN1vzhTR9fXCXMPb2pRwgcqC+xZM
pScu2KWas+zXpQl5qsvtNw5eO7ud/Luq9MBYOhcz8BLE1LFJQPNPTm0ZiTutidPaxp0XaKLExbyM
VFOe51OkReNmqvFAwURIn46LLyPNB74b9WL3w7PoZPFjhDjvhAhxep5jYGOf/Y6sjI1vWhduHd6b
yvhtt5zVO88U6waplSb1sLkCquUNsoYfNq3mTMIJ5WMlDE8AJEBCMHsKRHKm3rK8l3b4KWLTuHDy
pVTCa36FeHV3kVHFYNt6dBGW/7Wt1fiVmmZAlNaZZ9gm3vJs0Y65Nti8/ce8cAGIzIhkcyRP/Otl
AMv516wxdxuXl8bIOcpVPT5LMq7S7jHXaD4lfgVoYa2OVxQ6hfs+1sa7UeFt9jKVrcYHBJvwhNAE
XVgYAniea+2ZCmrXPuHb+NKcjAzVWeilv0sb8+8o6t8gIrSth+ViG/e6c4biCUwobOrF8dqBiqve
WsPVl7Te+BtUckz4NEQ7mzrmDoXnWqtEs9SG+0d0mpeXZPF6iaZ+6lwxMeDPGopWEn0W6ASk96/4
80jHJ+QHZq+fdh2yK5WAan64KanzMmUbsbzPyZpiBltVu/sKssW+1OFvnZK9iyVZHIzlpTctuooh
xLyn0eDtuyjUAsDooGeWtsHXi8hcjNiadouAvdxikJycyEq1fxkXE6TRlWUp/4BzRO7MQUP+WNbR
ROqISg2DlHzw8DtT5ZhyQOEd9EDgGYnEgF1O+AOt6mF6KGR1/BbbHM0TscVma11tp4/3XQ/UNUFs
0EU0fnFQL9Z+Z8YnS/aQ3HTTD8xJdntKBEg51wrrxGgd+9ktgoh+PsqjbLQdr/pgejYGk27TBECE
hBS78T0HZJlIL9yPTl3sgdDCHB0a97OfPjHa/SQrZ+PIMayHbzJ+1WTvbjV6WS55h3N5gpsNnJFL
Mtv8R2vi0CgZyWyZQDvBYBmBgbELS59tPQqFAGGVYwAmvQgGw4IBO5bTcW7QvvW6IDjiN4zmG4Wu
xup4z2wOn8T63PWoCH6P6Od7yJLLQuSXZxIByCX+DBPbdtRl0O1HH+Vv+Rzph04AH2AproIUwxzG
lnhaVZ3Sb5oizEkz1cfs2jeHynBmVN1INyHYBiklhrABjMtsmVSBfHcsszqk6HiQUd45ZeoBXp4s
oOzUxK+Fl6GfJSVVXA34zurzyjW08No3CpuOjJOTPVnfKGsQH0i68W7KSMaGmn2KgT6cCf3n23GC
RwQJQv2qbc89w1RXNMTy9tbu8Ecl/XfV2P6GMResVzsbL5wkNnBwEDl6e/u6dze+AOU7TeMxb+0f
JPjhHAAZ+TaXM/VkaYPLyg7vhl8Gknp7l0agle5U4qAS48a0c3rms08BWFnt2559OLQS9dZF9t9Z
uOabhREJJ4H1t8g+iD12ZyD94bYynLeOKVE6LOpS6hk3/5LnDv0nXOF2+bI857ETkun54wFvTDRt
ywPkg0DikjuT3l1XmTPi96HNUZOaeZjQubeslStAqs67N4sGEqJh4SXv8iNJmmGH1AO5WUgbK/r0
k+EB/TYM8lfjiGND90dvb6RYHBdvstXk+4GTg5E1ECJjL2gdgfQux/KQeh58i3FMgj5keihH5hns
4eOOiefS9xJOhzaa7yMYmJuDfYlWFfQ57j7jtm4y/SkwstE3NMRcNwzMu9/6ZnFv+jQ6db4Qj6Tq
383CXnreSM/GUekGVR5AD6ypJS2nj9huJI/qPB/nuEZg9cIHua6PbM70jWlUYEJF7jxVgcLCnel9
5DRxigGMFO0Ubv041K4gjY31y4KT46O6kvW3PpgU2qcy4SSadtOVv7jzeOojVHBDhkIMh5dxferk
yZ45eRdTl2x9buxgDpbL6OC06uy8D1ZVnGMu7eehY3gYjfQdExvQz+Y4NFDshmoBumtX3WVpZpR9
7mMsOSB1r4nnzwFIAwp5hwnLgZc7tIgY1Em9HtR2JjvCdPYI4ImGhgjJXVPAw4uIrEPFvPv07+7l
sWRkCdg0JpjhJs0En+moWzdfYUPg10iXAK+zh2x9C6XyzoWetYGYpAM4F+qmpUXczu1sur9uwgm5
eDSVDz6h6lR0xl5agAowHsOm79mFh5mExJwt4mzW+3R1i30xRXgiSlISeYrgnpPvXsmMu5Lv6ZfX
C5Y9d+fUgEXcsNKpfOnG5ITpDJvNqI4Nl6PZ8vdqiJsb/oKYygz/e2Ml4llm0Ts4IHUUQ9vC72Yt
UB1etFgzPvCRd2vDaX5Qo5zRHO2Jd46C2sGnGIJAF9yy3PKKbdGNIB7t6lCa7U/4y9nTgnm89vtS
27izO7BiuOIol5cyAuMzgBQ6UNdIC20Uvf3bfovby4CcezwL/0RSylH3IuqHN4OE7NbN+wxxn4N1
BDx8Rfuxv1E2fODXxEabo6sptfBYekThcZMfkg7OjCYimrMjTtod1VPHqc/6vRFtoVQG1uJJ63CI
va6VqsqCJMGSHplesX/9VJLz35eKUqa+Bs2KexM9pezrz5DTPCH4rkE/5Vw7Dwdf+vLsO8kXmtm9
QIyoj7i+qD220VJk03eXbnkxechOi+xWR92fCWL1zpx6TAX/9xI5pnbKgGbu3IS2yZfOIDOq1v79
+Pp7rBKKIHnymED+byxMC/dEj+QtI8xSe+V0dbp6wy3O3heq/e5oP4dMT34oR1ono660lduga5hO
w80/VJ911GAT6msm6cyTK3Aw/25s2dAs5CH+WPXIasrqg61G4oo2Btc5OmXnHofOZDbrwQIYZE+E
1beLjMUak4awueuzai1d5zWFDnk8XCKfljPVQH5ir2DgB9LkmvT5R6635T1P6ZfrGUn8l3nhmBB+
Tv47fhSnccK9PUxBbAxQD5YXkjgtkUBlb8tCpvty0Wd9jieHaTGjJpZn7jDj/dYF4gRY9q0RGlyC
4/ZbnSKbx4w2VyYhCq2sz0nKeeblqljkMQ1212mgmMSHw/HB4WJTcBz5SvoJvIt8d6mRgbIawxcE
BXQzLcxsaoNVHFBQEWp31db6fUj1DaydeQ28A5S7NaZXM/LS6+snAZh55SjTO3j9BWhT84hBZl0s
qPzZFPHVRalx+azxyQr72Ju0ca69ih1X+MxnyFieAQ3oZD15sSPF/qMZOBtYZmrLzo6jq9sHvqRs
srTiCS5MV67kgi+wjfiU+wEzaIr6zFheStV+RFz4pnQkajoggwsMIWBwsp+dG12Y7u2GqGrvPQnm
U2L2v3qf71Vi1AznQ/1GATmW5UH3dzx/8bXPm/hqjO45r6Pn0IvkkKNZvKk8Qj0TsMvGFHJ7Y+B5
b5dMbJtj7Ks1J4K0wipqApOLpJ9teg9HYLycXq3ZKY6F8K51SDlFVqDv/vOuaSVJKoBv0Zptov7p
Mrzwijra1yTm1smi45l+/FNS8BUkBW79bCifRar12ObbJ6Gf+ABXuVlVtomXYAzarLIfCVOyg5cy
Bqhz4e/x3Y57QsQ+nOEF74PhZjNJKur0kE8vtcszNm/wyYbxlnjpAwSfR+MKkeuXxtqFqXYc82Ja
5WXG9UHIEPILdSevcNPsxeqOu5ivxMqOpGTGKdpnB3joqAqtpm6lb3eglGDWLNcTffA4LFj4DRAZ
7UteC0hnJg8Fp40LbafsLyNHBE5d+5eZx0YwAS1XRPheHaw4zjBfVBH9mYjHcOX2ijvzZ7H9t6nZ
PgOeNgf+nqGtvkU1vTCzBF5t9hSce3yjsZglumvfCQZTo0viK6dH5K2F9dtPZCccZzDPnYmPdyBv
25kfGUmUQM8K72x5g0c8lAIRKU7MQPSz1rDCk/nauy638iE965OhSGIKaycY75I3mQDyO9ktYxq6
58L0s84NJuC+moiaL5GuRCeEaXkcUS1bvcO+Z+p/4sJAs0qNsvKKd9Wetw8jEPEugh1Fv6oKRsKN
/GfcfxskYMZDi6dmeCNWhZM6GS+zXJj14FBSprKnFFPCabDqiLWfls5CA99EN5bRnXrufcQp9WNE
GJGhfNN+iXL6idpWJ2aCk8BqugniVYgZA++ogj1YdxevnrtLuLzIGneznVGchag1gJyjLZgm8Trb
wrfbWHblHl8vxvJTBnmfjYQp08qukg8Xcvmx7i2fPC2donbU7eN4+lMhZMJgSJiq+mDPX+wFMozT
mjnY16Sw3btr5Q6cXDybuR4jgVbRu9Ua1ZFrL1cUDG8U5CyP6qI1e2CFytloKR+itaiLl4NfBNwn
96yZhhxd22GEFpcupXzInI2gsRP6w3T3w25UQShWe0OUhvTl4uThyaGSaOI4IQ5tIUcmhrTwNstS
60eu/qDJwqNoV837LvH0lTXpcJwSuoKbumUe3lIfaHDjW3wjflh+dCnQWDuatQd64jkyuv0rfUk2
FOQMQ3ZA70u/b0gYHmef+J5ThAT5aCYKwKoGqb0hRXSnE3GOh/rezfF+bvPpFC+HUkeuaS6iD7ay
0oOwyw/NbrsD0mSzJ61O3y01gCb5zacdy6eA+rl+eU1L2TkHzA/qKU1qT8z5pBNSwYcI1RSX4O7f
WhT/qiy7uxNP+NXOdXxClIvWmjX4QRgTOc+T9ltYi4fBfPRLprk/2HjcKzfOW4u5eF3W2mGgr/2J
PgCxZibx0pPdU5iaWCQ6Sg44wF2SmVwz+8d8KCjh4XCDqIii/muUxi4W7SFuWhHgALKgv3vZvqLf
z2Vd04lbGZMk2TpqqyEYNMjLedIRz1vsZC/drUvNKvBsUEvWbH8tu7TAjtCzXhBy3yKMEDDFw7qP
VMWObhNHfJ3+X58akCC5yfzWCrp0mp4TEL0hBu5oOCJHuBje87Ei4tlnd6zIROOqkUYKozT3IUse
8LZw/kZxwTl2dPGFt6LavZ4dWpG02QuRfAGVegwBRln+xbNb7zrTxV/aIObNznCeE7GnnXs+oez9
SqDz7msbKH2RteF1Wvg+vcJuouVtcuAwGfCmuyscid0uagvv0ePxXqD7CgmayzYE9NGs4rc+dkhL
453J/IpR0iDls1LV7zTE492NWK0KY+Po5fDuTJnC0YYIZ+tOj32CO6PVO/aqg3N5n5YV+J8rCKP5
r7w0MWlWBlN0zUXjjt2/eg8yvTNHSQmwUruYIC8hl/obg4XyoIdFtbWMLN6VMG6DicDvGlzudNRU
9lOInJrLOIbBLHx174mvehbXIAs3O21cljib4A7XVtmz6qqleyKEhdH2FbYxWegb38Qb5WToX0VO
CLXx2NybgXpa6mMaCmQKCYzMgDtG70/end2Jb7YYCRxlDLKCaFBi3y7mQFmngkNEGR+1mqHUwkRG
wnnP7Mi4MhX5muHDpd8hCTjnYh5cmAsv+sIcsUHgQbxGs97fuTuvXhu4pGdirYlCI0hdk/90SMUS
k7iYegbAG5PJZgSdQUvLXuaUoxvlk+CzvU3cNj42y4rbe+qUFt5IZAQ3vD8m6WW6e6FkBCGS9OQ7
abIfE3Xy6oHwbNbILXxActItt0e62rS1QbfdlRHaQrHK5CKLcSrt6LvRUtrQXjO414uhwZEwXbXM
R/80qrae/uSbT+qnPix6FOrJYZTfDU+DnktNZ0OgfyXb/ws12W3Gd0lY77ateSD2UcCgMXYj3SAd
0V5DvBdh0r5PzKXnSu1UYSWMzun5NTm2nTMdy3etTVGQTPBI2lz7onmtHSh3IHqGKk6vio+2Vok3
r07a40s91QxRwiMfq3Wi/4FNvWUopr4KzL4bE/hjLZeRCYvENiLfiDjTaUaQ6dpVc8k/6C0nEm6O
F8DONraj4THkguAQjg8tCEPtRzk8FIGjW+mAEVYFzObVwGCT7WKb9jhv+0JZR7upqD6uGLnRPgD1
GehYcXm9VI7/30+6zZeVSP857zqNfD2f4f8oO4/lyJEuS7/KWO/xm0PDzaZ7EVoxgiopcgNLVdDS
oZ++P4DV3ZlZ1lUzmygyWSSDEYD79XvP+Y5KdVQlfKbbDTkPGeKb2GqbMz0pesOx6J40lUTXti7e
sYiwrX03GqJulMV3xJRMZmjggnNG44IQeAeJ33ryPMr2NrVRsSgX82TvqcdSU/CcoeNXKrjL2Z2I
IkSezgFlZSi/ebQZd20GCwoJtzAeynmBMXEzjlC3lr6rmIRxm/NMxpouQZNARiw6p3jN2FOnAncQ
RkTKfcdBiZsh578sDwu3e/mILhlGIm4ka+7zLrVxxAx9bSQummkO5Ef0IZ/sshhO/ph+XyY1ttF8
z8zM2i3z2W4e0kaGg2woZn5GY/AhBMZzNPsa2+t8lJhSRQof0a/7toIdW48cUT03/Vo61VtC7PPJ
mtkd0QiOu+AuPMz2/ZuhsShYIWKcXt4tf/eiBFsevNrV2aV4blNDqCnivzlgaZvOzSq7wZBrlzQo
hB/uxNDD0I3rg2/RLTaLxjr3NgYI8nwRlLMmDm53Lcbe3BWAS9Yfy6bL0wEZEqib6hkxBsBqmpHX
XDbuvWrTbyEDmm2q2wiJYM4XsgQaQiP4mpLHt1H4ZKn75slrZj0umkz0iP+1Infw0xZpuG0Y5QHT
FoOozLm0geseSlF+mWS6USRfPgjDu0jO27u4EfGR3Pp3SyqxtxMkYfjI2DBpLxAiU+8Y3jKyaaNH
13ueBl1/x+LOCBs+AVk4cPWs4Juv4hBSLSzKQBnVU01dtw0Y7AJ4iFGxaZqikGYW9fHnK6vdIzpC
UdE03zJGAyWVrOlP/RNUJUQIOjFguPnBlnplvftTPDAP80V3xHj1abEukvYLL9wb253T5BbWdGrL
0ZHVrgwKSt9uPC5+W2AUh7GXPiZSFl/4lGcn1R7GeTxEjG6LyhH1LplsdC3JZ9uB9kgYEMDunyVQ
LCB+wVkrTuYSnqyFKEeAY4jzMu5eprTzdN1OOJy5TKnnh44QaU7mpwhXABIX/wGzZXcxZXqHcg8v
FvrNVWX1yW4iLX1j9hkJei2hNnrqPE8FoehcNvhWZjM0xiX9kKERm4/MAwVWHc8K6j68K6uvy/8B
97A6oytdIR4pjjXR6ungsZzzlI4mg6VTJwuUQaqjF265N/IJr8tNXUBrWo2JbR7iSWe8PKTTPm8+
25qZnJKGzICqGwjvazsNRITX33xz+POBiyXf9s2IVBD4gysqsCapHFcW5ckWTou8LG7yJAGyiYiI
z9kA10VkcWYsS/8VY997l1XVizAQl9GR2NsoK3FCWc61nYEy/fzQek++UWcfyIoGicJ81gzR/rtb
HQ/UeVGFmOIFYNg6LZBx0pT4pJX2C0/IO5AZQDuWH3BePnJddC9GkZBiMo9Vlwd3cZcTh2UKLz95
TTprt2ZER0/eQBVHxp52nXNaHkRoIjAxx0fAdTS85yEonLovfavoemgUzitdt/pdHmOgmy2TBFav
CdZpiKk2QqQLTMC70X9u0DVeRlnFJxdT+sdndDV3cWnRxgDp8cnuCJLUC9StrsqNHQnvaBSVMO9E
b7tHy9FPhka7oHfkd0dOOBuSNj/ElvmZgbL56mtEbyYKIBbixh/LSLTKm2vlqfHYkBWwdfM0R6DN
qDRxHjCxYWCiBeS0TAVSSMYb2/RutmwIFppGZD+91eyQdKcETEtiY/L4PSyB5eFIY/zsB4BbrfQ6
8O5dWv9o1djTItKqN1rFrMJmzdjDegU5T5zFxo19nQEDeYwqcoINiTdPcYu81AjTr+6suvZFwbyV
FU5Z/i7hWl0xi3mOBAObZTUoqobLWzSEsSbazDmzgMuirH5cvsrP06/LuLQdPQhoFsG1WtRNWOUQ
77KkbFzmeduu9OjvMfy960M929k6xpTAnvqHziyebQQ/ZWyVd4lJoq6nCCFkEzVuBWR47yvebiye
rv2GD+0mBhSSSSfHz+2BOxK7h4mywTCHY5dww3gh0UNiuKXogO+cBHBYKUQKdad2TouCCuEH9fbc
qgci4dLBoXxw0hCHlg0U3J63Kk/sLRvLyeC2fJ1gjEiOWORG/1A7IDsDa2DeJjoBJyUVd57OZFNh
Kcih3o+tG2wD33lLacxA4MVVjX1xlrg75HX3enqzUYecAuU9Ng4tDV9C+LRM0R4Wiaoaxs8uAVkn
rycGtUkAiWtkHloqG49Jn+n4u2pyu22aw63tfa6YBveNrV7GjMODzwz6UPolCnCyuGiTBkfXIK9u
oVchQYt2ZcJ7kPU+JlU3y2arZ3shQIDXwyN7th2SDu4IY9u0QzMgg6Ln/kE+xcwN/pqpfxO2VZ9p
KrW7VGMAqhXlD3qycuMKbrqY0Is90KfP9I/MlavYNRGc9ET2GnfAIdZ9PHK8LjBEqYni3gcJVA3T
ZnCtFyVf6dg1iJnVoe4LF0nk4J7H+WH51Eyo+waLLrGHj+soIWjAGYr1BzAJ+kNdk4vnIqeLNVvQ
aQjkk6TFQhVnX9revrlhJB8So5EPBSc96XNMkpJsmXDSzIfMK9EjQ6DdRZNnbIOCA7bilI/eyiAe
ZL6KbOJrcbqAxk2R/mMEykBIjzQvxwle097NzXTfdhT9YjLhQcymtzHnHcqzKT8MOmGCyUAwSDS7
vlHmvQ4jA60KzcFKjMPZbSXg9brdjfPaUGeTh9cE7aXB6XclMh9rDhmeF/8Sg0xGUuhWAQE+tN4W
uRxw21U2Jdlp0cuXroWAEeFPZDkRM+ORF60Vl0U+PgQUmaEjkfqH6W45SiIqngOGFT2vxnrEsZtu
kgjgFlOt+CKG+oIRZuOUQMBFET8LYZtn3DVrUSJARuKItAKini+Za+gA//PZbKipMdvJkrF3S9TZ
GLv6tvFl/eDPMY8Qf5uoeWT6usZlKh8hBW2jCvNSeL/Y60slxh36x3eCVGIsAjzQtZ0X5blszHoQ
93V0C1pLPGoGPgPTquFtCaDxXNd0GnzGhiS3HkuUXuzhvXHOaUCtF+V24GASdkfduH5UNPTK3sKW
gB9KF5wP8b4JXO/N0JLtkLBug9+5S/0fjBiYAvkTtkURPhObtHIJqDgbyDlow3hwmQZoW26Fe4gV
4NwmZn9Dx5LQWC18JkJueulkONy0Ij7WNiPPRSrK6/sYTGGwJ+Xy2uiesaoynNdL8S2B/B7cHCQ8
Z+70LtRGCMO1frK6wOVomBsPFvPwsjcrGCe9wbhewxHECGVnu6Z1ILE4O7POaVtS6FI7Ppaw4LFL
hs7zkNycqcDXZ2Tqk9BEcxwYhKJBndQnD5XwyUatuHKkXX/Sy/yzK9j1zNKuF/n72iTD8UyXdWsm
KrwQJLAyEeojA1f1JpCIHSyM5ptB0ri07b7a4vrViTJQ+QHcGhhUxEV0XhgXSsh4gRCXhoRSU+G9
ymafl1UKJJkJeTuVHt3LOgj3aSoZdw2NjeIUkL3MIF6Vocn81Wl3HNOYMars0MnSPmfUZ8ggDAft
R1hejarCRUv69v1o5keSEc1Zg6ztqRHosmL/BH20jvU0gzZpiXVKuFwlGg2OgFHg8iFdqOVCuB+4
GR4GBwwp/EjSaWa+IwZGtIRGhR2giA6xYt6i3Hk9TPxw7dJuHZlEIDF2vjBlwmySoW+uDoWrn7Fs
5EepwxLXPXJVHRTam2FeK5YHnl9AuCXJNNmc5UGv8jIyHzVnm0DOKIaD3lbNq3LmxXNwKzHJ2I96
LvPG8gkL1bDrMawNMmwITemsHIzA59CO5KmXrwWD4uvyECrxDkEBkyg38tnsI1JIQIQmo+3cdTNt
wYg5/1YRp1YCYqmmRrqPImNjS/NilhXoY31PP/5aZHV1VXPv1wsBy3oSMjx+4QoKF4I/mv7d1f88
2V7xYAm7PbLZrwDEfDZ8T995BuoG00mGS8z57aLLGPxdWAB0MmP9ZpYPQ2ZRSkOsfaFBtClS9QYZ
jLY6HuBgZbQ5WpRq5h/50SfEIeSMTC05AYH5IxjLlhIoK7C+8AAIMYkptJZqb3kwNTEcarKoHAep
0ownqJahuBNzx1Yqo2+ZZw9Dn94muy4uOh89LP8Uuf43w5jlB0bwQk5Ds1+03RXwsnOgUep2WXD8
n9EFl8SplCiw0jF+BRUBfI7W/TVS8X4pnsUM0hgkAk4TXI9noApEUrRB9ejy3uvDozTXDeeir52b
Hvyw1N+JuPruN+UfeZJf25J8BjUgxEPEOr6l4EBwFlKzaP0dkr90k7YuVeCISkar5mjFICvI9hii
t0wljGUbGOYU/xuqhvimD7DLzdp8TAkFecQEJQl51XxaOXOKgaQXqOhzidyZMUTMcPK5U2pXU300
KpHsmwkWuxBhe+gjLAxcIPIJC3f/YNrjuvz4LJNPiYWH2sxwZYt6/jQpTaTB3LXLN0y59K79WN4t
Xwx1Jj+ZqL7EaeWDBEQ9K4lJG/dN4c3IsGEmGxFtEhapcZuS5stQ6l2H2IHB0Z8f+h6UM0lHcvnH
2B+zvRGV737ie6e4wELghrk8wYQgc1AmYq/jINpXGaXgiFqodzk2ewI7Ws9UbeWYUwTAIDQP9Pqt
vk+uGhrVa6Pc2uC0STWhuTW0oVgIGrz/9WVf6G92G+kHa/Iqxglhml7ziLNUIRDQLT9h+bcgcogB
TWZ8XuaRw8KmVq01HWgGzq0BJWxVgJRCl3lZPl8e4rS8maHVHhJRfh0XIF1kEJuHDR91mvXYUs7R
ioLtt1z1/XwybueH2vPeIFYEyOaa9ICy/m45kdil5FjiT38+fJxSUr354GjP/PTgR/EnSFst1PJv
BWk3aMOa3z79j/8Nwv4Lqf0ZSkaR/d9fwOy//tj/+F+R7798E7/9z2c3M9R/+WSbU2uMD+0PWDY/
aOs0P9PW/1+/+H9+LD8FP9iPf/+3b8S5N/NPC6IiB8a+fGkGiOu69xMl+6809+ZLGv0Gc+cbPmDu
uvcvWzie9DxPUIp4HlzqD5a78y9HZ+4oHZN8KEtS/f43yt1y/yWkbQjX0NEd25YDZVsVbRP++7+Z
9r9QMEghHeFIaGHS+v9Buc9/yE8YchcXkUnf1RaWRflHHjbM+J8x5IWdVRN+NrxmBdnfif3OCc8H
4tuTuxtMCMZzLjrXfCbeyc1d6LUZOpPUcfZua716AoVo2z/V1sS+EfxQJGOvf3ol/7zifkG3/4rt
RpOIgsn0+C/cbp6HCwr/5yeYVzViuUG0K1WVL5bHHcuiNM86g69kp+FXIS4jz9rxk+d/sXoNVwN4
6F1uNi4TPXq5f/90Zir7/4DkP56NJVzPMD3DYHTyO0h+9B3q7XngKzO4RWGnbzH2oQhJRHZv6RC7
h8A6/v3v/P09MnTD5UpwdYNLCOK69xtyHesbpyTTnTO7cxC9SC0Ls+K42lkIuJuxnY6DD748jFB7
E8rXPSH8BPxtoCOK0jc7DbLLctCvLP3NAFNxDPGVrzKHEf/fP1NjfiY/vzw8U0OYjmFyiVquKX+D
2uejHuU4NEhpts1XMuioywbdvNP17l3lCC9Wgob6nrmISfxeshkC6T86feOf4rZ9Z6g4rXNl9WTW
Gq8fGjA7TaZt4s3wqcw8tYxnrqy+j97sPkcufaqxBt/QWb7IQagrqRy0KDhSIahGtPv3f9xf3gaG
LgbvuMclaTiWY/323hPGaEhm1FRMTkc0pmXE1Pmc2GOhM3XySmNdGLCgV3AOtp2veH7xN5Wn7VNU
cfovUP2xF5JpTOSRdaL/768B3BnHolR//P0ztf96z3C3GMh6uCpYRZz5pv8pWyCFwNg2bPEfY8Mi
cN9hxXLVOOAKw7rFuRzUD0SWw12DWfE6+eh+Ofcxpey9lIDwwjjoIHfIc7SOLBD5g52mB6ufiJNs
y/EzTt+DwWaswEG5jo1+xcTCUZp4EdqZnhNnCgKbHL9WnOLDlP4W1Dpqe0AF+Ya2Snvz1JuwHI40
VdzsXJHcuUAczqS6abvKDLJwk9UM2VyNGV6O/V2QsHhSg/sH1sj2/sO4kJPPS3+CrrcW0/Wu0mm3
HFSbNm7/IathXoh/uawFy62HOm9eww0QRL+985NmlHrTsz+XpXbrW5gM1D9g/Att2CUeMtvIl8e4
8o/NSKVI6/p5DPP4EOt6uvZjZ3ygnHz7+/dY/+t7rJPJZ5qeY3HHsYj/+h5XHM8w/Y30fitruO9r
bbjk0/RSDlNz7RtumBx6R0q6fZeUf0xVAts47cbPWSFei1YX/3BzGL/tI9wTZGx4eC6FcExdWL+l
K8AVUm2Xkfg2NIJTZROGdxmYi12vExoomuK9GazpHi4Tfe2od9BAWlmzj4YcUJSP/cLwOs4zoJFO
SBePBbhIr+/lmxUX+FLb4ptfWs65wWS39oKM4KYpNlY6U/Bjizh4q2cj4YYzbSfHovVR9fxS9Py8
BTnW76u+zl9kO65hzdEn86b962sdERg3JGbDbKVO5JHWxb5vzPo+hT9wbiIfE/LoPvuZkT8pFDag
mP0A2Gn5Q4yZ8TB/bSgxlkCi1c6Fi3sGhae27Qng2aq6qe4F3eMWTuJTUjg/Wjy6F+js7ibUgaBA
gDrRjEWUYNfeVmrFmy8Z0GhO/Ln3e/XceYCTYWX6qRg+SaEzkLrUAwyUzB3lwWpBoYI6hGCPP/LE
CD9/oiN1ZVToHpRvoDcwiH3vbIbQoajeF5lB4uA/ypI7LfMLkBogmSor0Y90183nzL6jnW1+SnsF
jdYM74oM/9lyZdU+msB8IqBW6X1yKFXfnTynZz0oKYClEZZHzjL2Ey2DZ4wmcpciAKSFKM1XIapt
l7jRqqyK5pFrdbrFfnkcdMc4lEUsN4teviQ57+oaWLUSTvhD14ndNCoyJTjTH2J7MGDHhMEdGl1E
ezVkfsEvPxqWiQcqurWsl7hHveCuNB6l3ph3reAyjErytGHiwr42fevoYTvYto4FAK4j6tqLOB10
866Dj6QAmdYTnpGo58ZwOa8QWnEZg8xBsWdp5ampNeNgAfXGKO7353I03sjF8s8LYUHmQBerWc9l
2LW8LQ/VNMit5rONDBhHN7EcNkOZix8UZafcxqoUQJtsiodMCo+wUAbyVVKBmfRRlnaVl78YdXtT
bUB4gMHWb9iGeRcyeGeXbTZJA6++M6v31kMZCSoquBQIDGMSac9AOibebz4qRoX6ry0emvhd9TJ7
VkbfAuGeKwv8V+FaRm79APSuOtiFgrlgkyKNxPot8MIBPmA9oaGmR64ATa7JQTROTSTNo9sZ/c5t
QNRrDKXr2T7olWsO4ul+BoI+pYWV3aTG2Nc3j8ZUde+WxV5hyoahpFDVmdkZJt5o/FoWpvM9Iys7
TbS75UbwbC94VAToEXZ2VoRkY9Hytg3qq41Yth/LjdybBv6EmUkP9r3TP8UBbD9jCMjDc9Cr2yjt
w8C/h9GOQ3HOyj0lhc9Ah4PjyiMLgrA8euozUtDJPePiCoY5uZUnR6P24OzMQgFKBMqZeedcvrVC
zvugeb4JcDJ0jhVx5zjry5dIInVsSxKFisp39oWY3oJwBkojetwPzPlRmkQBJiObzpwMbP439x0Z
h312KA0C4DfZ/DCGZrIb6ti5BD72OXTrT8vvJjLDuWRGV3ENgz3VUtWvooJuf4sCdodI5oc+4zgS
D+wluhRwml5Oe3D+CJkb0sD5uxZrPFIvh15T8wMTer9BQ1lso54UuIJ+NM1QgnCXddo0DPgNk2s9
dZzgM72faFs4yd2EqWBdG1O5sxxSU7HusaLM7uOuDk+ghLPnpDOzp4H2rxXQw046G4gwr17Qtk9S
tbvF3IAjhN63I9x7RLjxarL98CX3wd5z5h+2ptF+Q5+JYKmr1R5Z+zzJnc5tbteXySDvu4UisA7I
vj761qi2pQ5YVwsfFkFbkWdfAzjCrzS336sgOlqqHu9bFeN20jCJdSFpwQrHU1XghfAgvEtfpNep
AAER+8jiIiRBj0HDjg/s56A0tItmNmCcbGR78L+R2+ccy6h0b7N02S8rcU5j7XPcdT2QD1QiHe2S
W0KK0K4XJkyCwdu5QR9+YGb6wcZ/H+j9+/KRysL+xR7nJJ5jKlyctnRbr5gEZ1TljK70cuVgAlT6
NnRz5CMTFEU3kCXq7uRTSWrzI3ffu2uPI7i6BtcaHgH4T+RXW/T0DoI0xVU5Y1sXnpoLA29TRwCo
4Mlnu45D8spw2ZjM4WtkW3AxZi5niArYQmx5XKIN6PsDdCeadNUslX0SnGglaScKUlRpuV1tNRwb
pJ0M8s6EWLFSs0QOvxKWu7I/iij5o8qmEmHB2BDfokdXgX5zA131MdG6F8GJ6BjEvUG4NJI25Q3B
o1XBT+pbs37x3eQrc6K7EuPxurBLMrjNvCRFA5mbD6/wSddwAQ4DKBNgMA4JFzv7tIwRZMYsNbTM
8XOk3Ya2v/pFe1+rjJvcUOHetQS0BvBr54LsEWuxyIaari5LnYvQqV2B01rTWO7vVWpt9VhXV0MQ
tg0awUMw4h1k3SbvSaZdGTQfgO7lCL06MiQ087owWkJ21Jk8XuzaFKuSZZ8RNfhb/L7lRvodpvTZ
8oxDKls7ujlsZCbHXXzihmjvI5xa9yi7m50noLrhc947dKM3FVExJ1RdzIU8tBpuYz6WVKebNNAZ
sMRFv2/Bt7RNeQjdYZ4sJpflAV4cnovGt1a0skI4g9lwMGU5B02XCfk5xRlLXHyXCvI1kLbIbWaD
lDzlcagu5fxgCxfgpDtgdJvlUnYgAR0AxyI+WqvDjfI781MWl94hM/3bhzlQVvo+sRCrda0MPkHh
mmQfXBmOrbgM5a2PVXfjCbo71ZTTE1DjW611h64IVnphyK89xdPam18iZgYmKWNTcgnpAV5qMjoD
M5wA2GaIdbF8RpYIn+weU+tUSbDTMWLMrNfIn/Syu94m7zRhR3/2Kh/QUZ0CSNNLbfPB7Q2dGGi4
cVwm9Kgi6ksd2N9QtmQMfDQGOa31pPoigPo61g+TFnxC+6LW5ETrj2Xj9tsED9ghc/IEFH9rAbN1
ax2j5kCVZzMFNJPibMw/1nFtfR23TbNnYqydgL2goMkgJKghYgjCKrseQr89J7FXvHJD78C1ZI9+
JJ6BJGS32i/1VWGqebWJg4csMrkOYvMTHmlA3+XjMDjJwyTcJ/Q52WZpA6ASsmFJBZzS+7LHtsKv
oIqZNm1JGktLutNLphv7GFl5dMP0P31nJEq4h3uitqHgDcZpnTHg+hC4mXnwuDCPOwvyFyMiyp/K
uXqxzG/+1D2T7oVGPQ6Dgy2lujdMUuHTnUabCZymYr+zx2xb+nC5CY0GWjIOxIL4PakaFrrTedw4
KV/j/kPnEFvTmxdX38Fj5DuDgXi46oo5Mml2N5FNvelIvdnWCbeuPrNNp3RQdFAjSCftmzlIIOB5
/qzm3UiR0ls0WOLl+FiLECN35M2cXhKybcs3jm3A2/X3R7bfYhPp5Tm0RoRFcoPn2owr52i9n47l
pBDSNdfx+utRdELHbOwzxmOPtHdIDNaGz6YaAGNo3qmqwnjTeSrZLpip5SFI3W1jW8GDauuvywse
RoYJUpz4WQOMepxO/3DE/Eszx3EZNAqXp22wav/eRTD6SqS+h9u5GlI4I/Mk3QCIflCZq+5waF2t
zumuCTLsbcFM8/7vX60lSPCXXpIkOpeeiy1N3XE997dekocNSDIkblYJudvrvowQMMmgQ6na1ghd
RX2wQsjpbuEFwJ6lurpMFb19iESARCx56Vx9OrQegmXOvfT5ZyjIolv148jb//2TNX9NxOStlY47
n4AlTmhdGL8/2cDPrK6JZ4wN+XLrDgvxKqZ+GYruTFZJd57C5LEyfBA/TQB4BzEV/F/zda5yLklO
8JXLgGC1FJEsmSS29njcjAzuu2xgCHr4GNaW6sdTX3bf+0hlT5lSs//Aj9CHCxttuGSTrDVqmEnb
wWWx/qkJ8tc/UXL4JZTRojNt6N5vneJeG2C8JISDLxXlNLBTrkeN47wn+wL8ft4gQmTaqbmq2qIu
lGtb+PE/5Dj+pRWjS2kROoqXmF8DiGFui/x0D4VtwGHCcqcVU0sc7hps9ZUgNhxHkffwoY9cNod4
IupLo7O98c26Otlw6UPPqb6j+EhZNKL8H66Av/Rj5ifmOPSnYbDQp16+/tMTm+SIlppVdFXTn7gQ
jHgpmHRegx46FrHKT4Wefmt1gwNfHiWbtI5nKiBOyGyGMAjXLP7hlaKJz0vx8w1kCAx1TGo95Ee8
a+ZvN1AQFrmj/Jk+HuN0L2Z179xjkGvGoOXGHnxswVgN9gHc4/fGI8FIut2TarP2mMs0BwmwyoCU
MLwq41NjpOlJCxWJA9JukTxquG/T/AFMoX4HU21N0k1bYyczoHAL+RLm6SlpQVYEmpruHb/4ESkk
qdXgPSkIabcmC7Lb0nh0PnezmCsukEF+uLJtzTpUXoNfItKdaxwm8WG5M5aDFixcxTGU22MKwq8f
XeWPmhgjUYRkQ6sf3Ea+89o+pg3NsEL3e86aZy9H/yaiyHpOHHlbOg311KQPhvcmZoM/J94pZ1pa
aqX+DACNuIcGlNlySBl0+2s9AFI3bWxuaPbvi3JSR3+WQfpel8Lx3CHnt67G/FAYnKr/PIt2oXmk
aLPRU8XJtoQxu5FwPeM1yn18CZHjr0rHHb5Z+R+KU9mPviMURzD65DCcReciSJpb57GcOFIckVnO
Llc7e+VFtzh/RYloHpc/RWBc7DzfODkG64Vug66MkBpuItMuz14jy0ez8/9IfdUQ3+Tj1Ebkv+ql
qB5FKmiudrbDZuOGWIp0/O9DDCtMK3/g8V0T40lmw5hZazjnxRa5Q3aH4fmR1Pnxi0VC0YrSVL5i
n0nXQZ0Nz72sFclkefMwZhtz4Exs0jTdksgyvgVYEVd455OdmBxmnPM1hDmI0m2uyXUvfx4zWh/m
VB3CRNAt4v42KPypGNp6C8GveG3d3l0Xbn8xUXzfWco7m2mIjjd4bGdVtNukwwX3ekNnXdaXpiGJ
jFtuWJvkiGPYz59R12bPtN8/LhtXEzu9zs1Pc/fxUjmoC1Gv4WII5eekiKjI9G+y1MsPiOdQ9GQ/
ZtDY62hA88ibd7Qw/+WzT1U40AmtOiYSUdUPEc2eWnYIlEfbmslxXCqhuZNL7EHBJGttVfW3Snj4
7HP86//9WUNgx2qKoYtrREDfq7EzVz1K7BdPtdwYGHyjUcf4PP8SoRmQoPqi4UIdYWaSD9KnxQ+H
9JJ14kfB2R7Mx+Xk3nPoPYUzRAFCBTS1qdV2tUitHUzXL3jlcryesbb3TYLxklD0+MYmbzW19nTD
GhRsPhbXqfCirSvMV8SvhE96IbxoTKkZlc+qDvuUGxAvN/envk7tyd52ud+92jOgL7Hqez/OZx2h
8Z2cJ+8pTDk5l40VYO3DoDizObLOZ/eS+vcqtp85+FvXBXAviugVkwmpbuAnRn0Uj77WqWOnt8wK
9DrYRgTEQy1K74BKDCQrJHLnSsg2B90Jnz2zUWc3b0YiUTnlnSPfWRd+Mp0Wcd1kue9/XgmV214n
WyfVJqSSiCJEigasvcWDjPe3Rk11KUCYH1Ff4YPETrt4akci5NY6ktwdyOtgHxtgs1pBUGoYKBDf
DsqoyeofFu/R8qDqqrgDWMyVJFPjKJwseoJrkWWYpgc0dxxQ4z8TsRDn0hdTpb3P2+AP9BfDHYMb
46h7KHBjfb2czL2JpveyLTsNy0RPvJ7Tad1OaChzlmefTeI5rog9WT7LvWuCrTWe90y/O8bQdfaW
4Q4vnuGfyskyNstSi4VBbZkzBEeMouapc/t0Nzn0Xj3nmpoD/klN6LvaJmFnOR5nSPqaFnjlx2od
jsbKys3qPmwyZ9UqY7/8cuV5GiA4IL6VaU4XKHf7qYjPix2gCuHb27F1cizMwbVs4kM5VltHY+wj
Emti2YKXnZs1sJmoXjdNVu0hw4mNHJ0Rnsm4FYGVXC3VcbsH9hd7aoxPceNn13Fyv0yuG55huiDy
WqRSc8KPqaMcNYi4QSCKfDOdNRQ2PINtPLRkOYPxPoZWnR8aOyF4jB4JsaFBeQkTW22avB0PKUjZ
TS20cKcpGMJc1/FjXrgcQxbw91Kpz92cCEHxfdyY0565cvleuqxpU906KzkM+dlDTJjYA3fCYiJu
qKmZD5hPQjdPPnXuvnIxuFq6eR5bwKe5Ra8G5RTpBOCstAIFsNYlXwT97e2gcm2flsmL3fvG1iOv
jSCZGItz4KSbnFnWmZb7bSmSwj7WD5FRGQfVKyIRpuli9Vayt9hjd8EsVzfbEkRV1X8zOa0/FIHe
bGuHg7aVpuba93zxYNACJFYKuq1M4/RDb24CO93AbF4TmJR+g4OC4AiD52HpbCiTSOAPK0HZvhlk
gq9csLQbzKbdayfegmq4AltWGEazr16CzTkdnseue0bt1XzR4una5t/zktk/TsJ6qy2LhFkxdrSi
XL0340gxMlMlalft7dxJgN4KJuDT4GAqNuWb05qP4yHGxfNoEOm3BkluTIexcm7Ls2r5u896nKzC
IAX4jTjsQnELm80g5sbvxTc81R6Ghl6ese1sCmXQjWm7lqBQEZzdjghHH2SDcurgaWxA7rMHTO95
HDwH4UqvkKdZo9ntmTl0a08SJ+Z6UJ5ld2jtKPpKgsZBcK88fKiCGA5Xu3Tex4y0a/ZZBaSAZHg/
saNXYarjKFAg5Ej2zpoVuIeeE9U6IddklcVWd0ILjtu46r9MLIU0VsGZGbktSLVlKqPGkRa3rh6W
gY6Vh8fUi06YXbqDAIcyrvAQOeumLignJOa0pLf+SLsZ7j2xz6Mz2GWlH+grY5jWfdoXIJXgiion
zghKE0F75HZA1jwfCeoQj0ZBJbyjynIIS9Cc9XIUCwRRlGGLqoFilfDHIbwROFDfcnxgvMN7sgKL
16iYocjcmCsVQK82sdc+wkh6HdKkewd2HWK2csNnw0VPZxbDJ1vQH7MqGT4VpV89VOjctT8CXaTs
0hSkqCRcuKj/ydd57catrFv3iQgwFcMtm+yobkVLsm8IOTHnYig+/Rls7x8b+A9wbgTLa++1bDVZ
9YU5x7SgzOnNfDQkJNL7yCQv310HV9Sk3PZ72Q4w+WqjPsvBc62oqhqmbCp9quOCJVDfQKrlvDtN
gBKPtXGZS3NhksVqrAI9Grj4CMni4jBByfdmjr5kUFd+4Ogvz6OYl2uaJdce4v6bKTYAx9x9rxhA
3/dvhqWS0FkdYpsMPG+JP82nf1nAhZtYBxi8ZJrrxUbRSvZUaYQv925xyLeqph15svSxe/i/+1sb
WtH/7iboJGy2ZDRfrvf/Dy9Muyp6G/dg8I8OS8TesnWpFFgFgHMI1My4pn5Eab2FqjoGoS6esk6c
ZOqC1lGMPzWG4u/ruC7B7OLbQyRv3+Z00TENfeq5rWG3rZIvqddRauNON9aHZeqnLqxbL3CRf+8T
VUloH2i+GY2jZfUcGd6/JdDuP/+AHtmgEpfvY7cmNCBGdXLS2HywibreS7+yH92KUjSTZsHWoepQ
mZdv7eJ6x5ncgbe58/Ojnu403XJBTHI/GNsXxroqWlxCJXyHDRU9T3dTjT89mRVEmdkmXIyoyB+Z
O/5BJrot2KlQ7dLqni1FhDeqiv2qyeb63y/EPaKyUnp3AAMnXyx/nfdyhHt1IoLMrU/2qNxf/mzk
uwWLnlXI4hTTnu/QKtvfOnjOblEqDNcbnXTr6oTm+XgaVmKQCZyCV7eAySHM4z61qfkbZQnn94rt
acsT9nYtpq43dJTQimL1BBrC4gLhIfRnHdT/xBStdqqvu1/+/kWz0uGawSqbCa8M9JLZ1X9/PGyx
vrxuBuu/nQCCcL+O8vxUqfyfz0d4uXMiOs19dtCyWykkS9kOb+RkLE92vtN+iR4LgGvGzXMzieVi
gl/FpQEBqUElcLyP8thKMelfrhVO30srrT8ohdcnlea/ipkraoRv84i/Of23FmIefmPTtzXe5FhU
DaQPID73GcG66M4tzcdnaO2kq/ltFfKW9Zjp+v7s9suRJNGptLUfw+TaUKcK2BxqxoTTyTc3d/33
WmSfYvHak96wHGalyRzVB4Bi5qD7nbwDEr+413R2eW4qn5A9RlsnrcrWY+6Dbbt/XOXvewzZfbBX
FXAh9RSy4mDkcF+YyV5hi5JmNapknza6/ernrcmUwy9u3qgf7psyOurQsbV0F49qowbo5jcAXBj6
c/I2WCX8XBZZkDcLEAfQZox3bz00tjZEIEaLZ6bvq2K+q02m+mh7+El500UGtkX68C1fuBK/Jo7I
QPj/qY2Vr4//Gqp0tsESClun0y9d0j62/0ZWTtqZA/Fq+c4f3yk39kwGUKo4/dslF/M6v7ae87lm
CxKa1PgLMFp/cBDbnzS9OmpYAgk51l39IBd/BoKla+i8+RVLrs3QksU75rrJLtEr7zIRy7znzC5u
fu8dR4M8RFNbhwvIOLXHWyVeqWZJUykUFRn5Us8qW6wPIftvpcwU15shDkKD7E8o1Ie+xJ9uob36
abX+6LHIEDWUQagrjHOW0UH3wJE6Vi1v8EHYJFBlPOIqxP+qRAg0leCBQvzRWW9PtSKFAg35TgNq
8sdwIC+18dVsnOxpWQb/TetDeOehTiQlymRyDvczjNpzy8iOpW2eEuShe0eRE5emVv90j6Ad0Enh
bEtEhD4YC6blG2fHB2hRbHjO2YuBZjkKJywDRNwGeMQgbzhM/itvP+SQNVBpMbIrOzcox8lCOXi8
qzBI86BmrLXkaNuDc27IJz0IO5t4DXmHS3zD9c+yEhGfg/osKpg/NQ7avNjUof0MMYSSEuF75kT3
cfrodsZxrVgkxe32sv0/1B1jCajPiJPBLHy1Sy9fHL0mpasWL30BRWkoRjcYoabRaa7muP932Q4b
o0xuTdLAO3a9/yozzWtn28a/ioL0bvPWWCeQ9/puLRI/kjBvnsbVTZ7KZWWtYIIgvX+bIchm11nD
GiyaEV2EYkg8yzd7e050mM1BUgHgQbVHbhOA1SNFa/cEfzfeFbo6pb0r3xpL/FTdCFsJhu6zPsio
EyQG69Kq6QIILehrpLINrguU9OTYQ7YQ/nJkjgONehzRyvXFJykiRNUnc8bOAzpeO1TGu5wjy87a
DzPt9mYxelFPbCfGxoxkABavbzH78LbNv90v9/sXj9CIpHOv/CHS6+QO01uaVJBes4qVkel/0NCU
J3Uv4BzLlkTjonywk+ygRkRVBVFZmPzT98VIu0gSxcUMCpCiYKwWuvZMNpRlWBD0NU5DcyJkzffr
XSYMxAraMjxjp2qwr7JwvatxkubVHLT2ahMqOFsAO8mQy88paVUS7uW5pHILlJ2SRegnyYuhPvrY
tNE+zEloeohynDx5QEClolr3yshbCkLegU0dvWItH8lRDo1hss50HHZI1BavuteCT1oFy0HAVSRQ
g+VxNcONmqQj+pzFH5EHSrtNSVkHLkD0XY7H7cbcTD7YYDUh17De9eT6Rf0e9JM/fO9JjKKr9f4u
jSiiROjtJUfqEiM5cH4bpiW49kAt6JZs3lC3ovS/3nOuuIQxttGbAc8v8k9bmHs4Xa8V6JrLfcC0
JHcBpoJcAuI2HO20eurmCRI7Dai2jGQ6O1X3nTge3rLuBWJ9hRkhxyJdSHGeivpfxshYKSvKcpIR
cix4SjO8b0Vb5lFdaACgq+EnESnoPeDqwCNkVBTMm13PLvS/gEu7swT+6G/WFW4l+eghOuk2W4tm
ju95zY9GZkOzw/NjPsLngNSCAazZ6UulwrkkFW3RMRMPyEX3//rzDclFUz2ENvSYcBKw55WZvk73
N3imngkQhGFuTzbOb1Ws1/uvUNhsMBGJoymVF4eO7WOpCNIbU7V3h5hg6rjyr+nqxPIkBabuxbWs
J3Q8B7JMp+u2fbn5K171jR+j/OLT3AptirL15NbpByxBjKSmQ2oGHDAjs/PnbCuGXU0WlM/i2zST
4kWyev5y/zKQ/2fZuvF0/052js2ZP3x2euqGjdGn0axySWPOominZmHs/31f5836OJjjj2Ymjm/2
hw8ugxijpy598GYI5OmbH9ErkT2x/arrYi1c6nRmsdqnB/DvZPoJS7zOHmXBXPnrpd8EcaqEjV3P
2mcz1cmugjMbk0cDF9BZyIXIAEBsf1szqRtMdOm/u573iCXDAjjP9ZywbWGO/ndVeL+RHZWA6+CG
YsF5Lw+6GFnTsqgXoxyqJ5M4WjZiT7MVW5tvLX5249h9MrrXsXazY7IA/lTb6dIbLKsA6VTnkmvr
qCfkL0gekrMZj7i6tx9qPRNSYbSOQqkNEKyJ/0iwOkHO27woTb24cCVvgKH3/8RyUjjBiq/qdXDw
llOS6iFZ4d7RqDFCWqBX9kkP09n1pXheTMax7uLbdECGfyqmNtkj1giqJoatR3rWcUWgcrOrdj+U
uR/NerdBMbXiaklYt/6af7IiGp7lQiKkcKhIdbcWr9bYnPUYeke7Ti29ufqRb2m99y9pDWdSjky+
VitlnpQ4RPAQbuGDa5xtfQ0YRNrX6cMwmvbd8OKwkzWm0aE8OFtExrw1hEJlObfP6j92tu89wkHG
RAHTB2YMod+blkds12zB6JUyT5Iu6I/G5f7FbJv+aJnq7JSrOo/L7R/LIlmxY3cxuUT/5kqjycgk
+4aWFWq5p+eBQ44APtoN5tHzzwIa/Zvtaur4zzy82YgnCZ0h/bsM7ogvE6+402ke0gfxc0R5eukN
YcP9J6TPrPTnySiBEb2YmYIbSexxZ8zicv8y5OaXmD3AdYlZqXNDZOX9ibs/gFaFrMJUWn5KHY+T
pOFhwteREvEg7GM+coe2muheKi8zj+7UicgqCEfcQGyrkanb/Vdeq8NPaxymYUsX3A+D+xeDCJaI
vUkTGu70lXtpd53Hab5Nw/jdl2v5SiDljvJGvrjAnrvOLR5L6D5uW8RnlWS//+ksMXOTbLSK5Qm9
SxUVC5Ev4OfZnw4uVm+zZajRA0/vaxPK2UQscz4k0xu7e+I0TULX9PoLebf9uZVWuxHp9c5iUxXO
OfMf0yMIU/UxJ3i9fFpS98LSaddHV6vmQ2pVM5JF/mGmYrGbUhqzuHdpeNd2gkBh6LvGIxf2/i2S
p0tC4DnjHyaRdTkuL3yUAArZG69JoTFlWYvQ6vC4JJM9XrpSftRpqd4mEN7HOcW+7UIQf0ce/yD1
cia9vab+2HV47aCJk2eCwDT948z5Nzgj7g8f2DIbNwscVpYQb8I9eiF5Y8FNip7kP9+ikbh/W4yp
e7SgjXcW9a6dje53vycBtnIz47aUkJ/WefoZSyeLKnq9fW4W9VPbV+neH21rd//Ws6zXzBbttdMR
fgHB7QiWztO3KU94qiboP7Ko0ROSGUFsBsIZkzAexrsrLSbDnZbk+UPBFmvKx4GIK2W/LNDPXljA
f2pqqR/uvzWsiQgntJtBNlaEOm5/lx5/86Wsu/9823iiQ5etRcqviQ/LBG2wLdEnrRpK7BUFU6ov
EbRUprZ9RW+GTqwxhYcRfyFbVErnmct1d/8uw8v/xgDchzAxusTdpWRoPNpMkx6TOvvlo0xATsED
OpC0cJ5X87aq9eIOpvM7r5zIkdkf4gqmF8djYV2RMXHBqHtWG36u03M86uuxWtQfVfREgN2LPOKl
nZ1P2cG5KImb0DkX7gd3snL91Bw2gWKsFdyvzKwT4oGipv63yCzXCXBXjkZnO67HTH12ZddGDfmp
R0Z66hOo9EGJtr+BHHwTSwWRgwZ8R7uufd/wVAHUzukRKE1PI096zJDTsjYshI5Zl8JgUtwYMMOy
zySB6KG04mjMwI8o6PwHA0sIiNFi+HIgfXcVDPJxGHH1ph6bHbPf3QsZBn39M5V3/VhN/FyHmthO
Dxvv/azFwUTXKkoZjbB6N4blf79YLDXwr36JUWpc4Iz0eH8Pq6FX3/pyBIzhu/1uEZn27Lj8S8k7
3t+1xgnlGDfbPtsy+VbmU2HquKREysF5s+ctStuIeh6tlKBPUn/stf0LUPdNz53h1SyGJ9IQkFFO
bfqcdfZ0bKsOShC2oacuW156NswRxL4tcooXoty+DMnYXW0WOKOVHGRnTdfVcawnJ63sjeycos+G
OqfS6mRzx34CAOj8ldD2u/A8w3VUxKq5jjOtUACLnZhAa/glFy9BVZaS8tAYDCeIq1lOcfKRbUo5
R3bFw5J6HmQC4JbKKY2HSrHm6az4c6FNDvqsLp9ENjfkX8vHO2zFyUoiFQbU6K3ThfiEnlOMyAcX
du5FdIDx7qOmUk1JqDiU813HPBNWaHypDQQtlFDW6S4/cxFtQJTHgbbWrTq5/rrHeQOdVSz+n6sc
FGTHqe/2Tu66D7r+CCSBTDRS8qrRmN6ovfWXtCcqPvFIJtkOZuXGZLvXcH+I6NrhGtEf7sUqkHz3
GJOYzPARFJiZVUTZ0Wvx82Lz2gDHNyTJ54U/hk6lisu/SYU+eMXzvJ0+C/fRqSG+fGsUcXj2x35m
/qzy6pJU7oNtq+5K6x4/m4lRk280BzW6NKYWWra77+QtF3dY3MrnqiHEhB9n/1Xm2akZ2XlnY97u
anv6pop2fLZWFNv3UAgHMAXTQPupLJYjlPXimk++9WSZw15M63JDzPtZbzhDbVnd5y6u3eeaHATC
94ajU2NM9LffnxwGDyyQTvf/1f23clXASk3YuXNtjUiSF7pf6Msv0n9MYp9Nu83EOik7UtS48lEm
JwRRIty/10+Z09xaI6/R+ANvMLd1+axTbzUKvvS/pn0bv9+XMbYa7dt2LAYUnxxT7tqGK0SnD9cU
39e8YSFjFP1NJGOKL6FvrhX6xWhFbE5GMNPWMcdrEDP95jXbkQ/g7GM8hMNmrYLFyg645ombdBg4
LBeBKTH6COepCKuSqvQumU8nmR7J2P0RD1Z/UsrJdjK14lPHvGsXlwxehCQS2HayX/eInbjWoBVn
9ZNEpHle+m6+9jNySabAe36yX3WJ1igfSpB9G4dTtu3jnQOm6b0TzIbdoG2kGPYMW910pM/cRlVy
puzBCOGMz3RHf9OCPUqMiPNgmu0vQhVIPATfBBrUDdzWSH/atWK/xt3I7v29pvbc1bGLD6TAx1WX
vB+G6LlOMka8TO78NbiHGzLVjh0GL1/NSGxcjWBuV03JGRYBM3Pxc3IUtKHCeLHnjMleyn5HOuz+
VAqqu9rHKp6Ovp8y/gFDU+OYh4ODRrxO1jwkOOoTMWThg2yCFrfz0Veulp7jNCj6PRP8J5Keqall
6HBqtwPJss3sHiu6+90kWhGt2kqYg4/HxuamiGdfvU5qTqn/sAoIs63x5LcEb8eSfzdRyGSOYHbI
mEilJXnohB3vIWfQpGVfoLOIi47Fc++QI2sWrhMoMp657dj/N6n5nZIU4czKgZ72F6IeEMJ7L95J
VgDnpdQ+2Wegc/DMY4YD7ZTEBdsbCLBm4ctQp3V3fG3L64aOroEU7qgpl3lih2vJc2zWTTRn+Xko
iVld6vK30VJfrcW3Xmc4bDEAjhDeLKyvfqVzh/zVNI9iEdtD2cVR0ZIc6ZCPOs5e2IFDfWLctDNX
+Y1V6yfJHz+yZVdpOVRuqx5wtxmMD6dfQ/yHbOTnOBt/JdYMPF3WHc1kFvLkVOCnHh09bvZxqTVM
gP36JNfNZxBr/p4G+g+hxWDI8rBT6ZHYmDNzkvpWZV5Qlp9yXuK9zBiQQEGEfrIUADYSvJ2rpv4W
mt1eICwB0iIvyMwL2pheXy6O9rLmxN1MBp6emgwzzlmvC3oNANGwMWNkViQkaYwvnumOV1JjvQjd
ULNbepYsi6oyrvoqvgywZA7sKmYIINm3bc7+4FQFgQXqh0gYA3mWc6m1lOWLh9Kj9ZnzTr4OGCHr
GfLPJGabPGdlBre685kRTpwy+mz6ByyghlWYRDG8LF4FvtRKn6fM7g+L/quxvV9EspG8aVErTWmT
RSB8GThCRyLUZe/qfRXELv5NayFTQHNY/w78CV56IOOh1mtfuU7sewX5uIrdr8ap7JB5GwlJsM70
kYJrHtRvf4CLjeuKUAT0DPjTmFelQy7hkqIBd5PikGRgqVPluWcSZlbhX3rpoypZ3eJEONu3sqwl
IUdUsUB4a7QUrY+JpDZjH6lbdkiq+UFbDbCnpfoDCIOUXOaNeCh2iSkYbmorHoKY1L+Ry9gR9nyt
T4m2kOKm1emex4aEajGNTzE4Fy/dVOMVfr4Ju5qbJm3AHtEP9ZzVcaKhnmH69YqjpXzw8/ogtREw
DDsl08QuNK4EZWZ+re8MSplQooEn9HbnFNDfCM9TskZorobi1NWCoxNphdFpr4ow8ZkQ86wbzkPC
8dR2og3wFL9I/sIIejkZzK5PAuaRR80eH/XGH89WdUKPwhAdv3qOe3mQEMaFaPfe78ZIKmZzC2eQ
XnXR2vETmx1b7Q0mU6sufgugSCS5oGxQjDM5qSxGjM4E+AmsXKSB9Sli95UKsAtSvf3VOA66zBkx
i+n0T8b4DgAk3aUFghOplTdEgz88fd6sNNnTWBk5uv6Yj1Njk2KUTys6Q98OCCYo2SepAEfOb3h+
6972Xuo2LQJ7TasjNLNwGblZWZQMY3cZoQCVjrtTddqdqoUkQVHRkU+2jqY/FwET41cNxxfCyPxd
DUgip8QuT73TZfueFUc09u4Hynj3UfCZrwhY5g2nySdeH5w2/9suUxm5ToZ4uFv2VGU+7DU88nlH
bg6qEiykAG1ynfMbxPXFGt0Hp7Be07hhVGUwpUA5EbLRH0n3GMDXjpkVIt+wMO7+ZOhzXcum2bsp
oQNmMiYXnRKDi6E9ah7qeRFTg9bpcKhJCHJW/wVk/XrS57PK9P6Ks78LGH4+cmaB6+MDMs3VCPR1
/m1iuqBnG4rQXsw/JUtpIndQZjZafTUFwj6G0uCIUvgmSZNVRDMuTiS7nwQuN1vvwxSPGNcAEJ4X
2J7qAig25W5OWdjQmlbsReoKme4MAJwpV8M2CPQuLtHWJavSnFj8x8k0Bb5BykRn93B24xnIotcl
zPqYxiZEe4VuK2+l5CWI7ZqjtNl74biyPXC0ilTsgqZezYOxL8lEa5P82Hu1G06xYB8N8D9rpjCu
EC+hoPF2VZY5V0xuXfJXG9AGxIqyPeFACruZbE2rZR+ext6+KtfI7nySIvNPnYDntTeNAzcgcGF0
aq9ZL79jzyPj3PkUInlHRt0++l6FtZ8Hh3o5NFJ4A86CaDD9rrP4DdgF/rSIa9kNCeWrDfY0TRzx
nE9fE4dV2Df9V2WUxGylCbQ9hjVtNv2qZyIXlLVwx47b2sNY3zKyK3e5n0XCq18qNWq0ePPExDoL
ACyRuYDMdcl6EwDP8O5uHDQLbsISP66lrUKnZKdM9i/49Bp9MSN4YM5S1lFu/7YmCgxq5DhMgb8b
VsaWq+CS5SIpA2tE0TIm2h/Rezg6Y+OGOrEmCfrW0wYfMSsBVkre+WuDVNOXfZvTuhDQhoGTD4sW
bq77mo8oM0PGdj6Yte8Oryh6MADL2CU5kFiZUHNg9FwEuIZp5KNljYBpWEC7Sqtd13G/qYFJSLLI
UwWGYCfz/CeSLNS+JCkusf+FnAfVHjDO3Pd7gOTDQzVxoA5lgnLlS2QUcZ5Dgnbd/fLc/oMn/5Xt
fhkRAY6jOk5xo8y6/dSTT2tm1GmQLAMUgrhJlfwxU2EdiEQumEtyjSKLsqY5Rt+YPTkeGQJx25I1
nFR1BHLTCojy46OMK+OGQh5JUPfWrglDIa2OFks8GcVMHpFZvtXgUyGk8nNQ3hcSpygdvNDS5e9U
pjzVdDFaX3ES+6/YYt0dEjvtvLQQvos6I/e0NKnEC3jb6LfQM43OLh0g53sDsF0tp9wXBGPAnl3D
vCJvTqtZUpJ/ZX7rAfFDhj95yv09Ae/W52WKYoL/tH6cI5O4yGD2RvM4M1nEeSgfsHjHiiEfIM4P
OXKR26qaQ88Hn5fPaJg67UNM76bdDNDt9WdE68RN8Nqjqd63wADDtKGGwO34DkkFnFUGuW/q8HtC
hKBPTad5vxTpp8GFm+XNWSlqLXCVNdV7ZBb5SzuVMiiFzqoeY1obazyRWs9UVS/bm6ZO2WAgrWtK
rOUx5yK1X5qRczuaxGM60ntYIV8cM1am24tgc5tXmc0zPvjPdrI5fUvzwJb4xzYTKmOi+FwvIGEk
XCYzYWq8snAVOZb7mVocUDRtdEyAmDd3175KfJqdEiBimf8qdTSYjaEZ+BO9/TzrTsi+ywxyJ322
rSV5GM0bK4lsv9aM/CTUSmVUw5mOyafumnB9t+5XDPWWYQaHqQCIHmo6f9i6f+5BqpW104HK+5W2
kTaF3VQa4KIJR0sXGeKZOMpp+mi7Pj8wBqf0KhUvDaZqJActBIv+Vflmuc8wwmQ917ftp3WgWdvD
4hE3NW8VdekPF2pgDTwv7y23ep7Q1vNJEXiqd5jo4za0c/mm6gkemAu3y9K1PRLjLbvUpzGmNV+X
5SAwUeEesfYs24gSkgexZr8lIPdjZ7gHu5sMoqXhh6KGpMIpdOfYSXnCcTqGKucoaFYHwIZBmIZP
hZRfyJnPYzfmtYftwh18G5CzM70QpAub1p4IySaUBH+xSWDwWWRhJRhE9fq4G+uCPGncTGssf+up
/6ITV0EirYkNtp9PVtx9AhJgEGZhFXBN19j5iiBVDOBuPpw9zRWhAdMvZxhRoLNCot/LVyk4TK3a
Ai9oyR+lX2svCzu0DGCO4/6sq8H/rruImGRGuuooJL0LycJx1YuDXSbuzhQ93AMHcInLTC1j/ZLE
scOSIO7pggwotdiag6Ve5mCo4ccV2sWReXwurMwniBW5lmAqLiXcCWeNrNiRQbYYCUTiOI1KNHim
qpkwI1Gyq+kw8xFbMLKiuid4zhmBMOJ7O49NVgZeD4gYVMhT4yIz6WbnnPlQ85EaVmGDDW1aPpLU
JmG4Sqeo4mRN4QxFVbt8+VDUgy73+0Pm/6HQSg/V4j4x8g+IgWNtAlA+yLMKVoZnPA0cygePTTrD
YS1qxXTmx31NC3feiTF+9hYUiGUPl9YmsCeV0Yr6BGrqnML8WREIdSG+E7ABo/W79ZhdKA/tOyuv
3YKEieFazjyRfHKsNh5owB6VnIndd+2FQ9XhTXwqp6LQ3/uSNAd4KEFeFxs7EP7A1KJzDIjOJFnS
Z8CRGcUus9Gaz7h/Q1n0P6wUgxMLUZKbDI9I67pDI4x6g/G96fE+oqBNuuGjxui5p1FBYZMz8MOI
Hw1EFWnQpY92PBJFSqM6esRGYb2M8P0tX6kIpcEEp0fIWlYsOJqTHUP3AoF84xNcj5Pq0Cn43wSV
36knBGp245/uMJ5aIFwRG2Oxm9FCb5pNVj5lg3Cz1ARqKL71mCdcJFtBdBm/J8uyQybg5HKPB3Ou
zUMPxxkoVrJr1oVmH/MMPn7F6PcKvP/SERIZ6SS1PnXqgfwCfzfYKd2mLBKONAAEiV5bD3Ko68jq
2z+NrJ8bzECcDyxP3Po72r780Gbr94azhZ8ZrM3c2cTMfGzmwJ2RJDyyRP0Icw0z2jmuQs5AW1eM
PknpdQX9PqjWCHve3iJzeEQefJXTku438NEuq4wLcYoc6Rf0h94RQrjCruKtoBLTcjcsPXPsr8I0
SFqRjGY5ICRTE+dGjs+8k209XxLo5Lk+A3H3/Ic0U+/WKlTUa8+Glv5QrvXs1mTbwEkq9kQH9DuI
4yLIrA2XaJtIrTnUTA/NV2f/KkwxP7ea8w15n3XR1ulV7z8zG8O1i+CKhScSj35iha7Fe486LOyy
lCt29ANEWpCtdUCxiDMFR4LNwl7dllGrbqLWmYiq7jwaubtDpJNGvm0xI8s/esS+EZUv/NeFrq1D
FrLvbQpBzNhH0Fe3cklnTLl0vy5E43m54wUycTBMPsqxZA1KYJxW6cMTmjgEX1XTBMIsznE6uZFf
DSs77eVHXzevPn/yYM5QOk1IoXshRJB+llmlouTY7IYhM9kLyDcdusANX/GRbWWGvC/9lrVIMIQt
CQo0dMAraEY724pGmJYdjB6yvZYduquXhml01M0/VySxUVrh0Kzq+jJ0sDLHcX00c95oX1AL2/0L
6x/cb94QCETHwdR7GY/U/C3rWydytUVGi4GnDtxMqBsVF4tLfIEqUD1gCw2ZmqMVJ2K6lF95W7gP
BknKddzv13g5DSj6d0jTu4hZwG1N4c62Ijk7o4nSqh5C3WmJA7YzBF6rCua8+96Ow7vdl3tVmrwd
VT7uvaF/dJNGozxQJ87U9jBk42c8pcax0YqfLHKTMzNmK7ASZJbTbCObM7VoBYD5OrrOGZktZCdf
T4PVvWRAZSApnkd7+iXK/M9YWrwx/kjDsJADUOJbz4Y3v25EVCJ4jvxS/1PO5gtj3jqkm1vopVw0
3vlPZ6rGfdUlcncgSLRjztEtoQT5BD943XUzk4zVzqezGItvDekNKA6bLgTPjIqm12ISxUdeAWRV
elYeWieToJzVUW2YWQoncZS1/5SnUJ63sZXjTsveTITA2yHFDjMIo4Qc5YI9u4dUWKTPUxPaRGpe
9Wo8Wp6wCKVkFh5PjJpoQFn36GMe9q3bHOJF9WweGfR0LSEe09qcTGl+Iqsbmf90emRYv7KJGCor
e1VuwbYoX96R9/1u7ZT/j0CzZDMnySSGc8d8AZR0bV0Dr/VaGTslV+Sfylc31WPbuVkDH+yIkmWX
lnxGIjOZUoOSDqz557ION8lmLShm3AhAkIugRlSL3QxCE7b6wCnVUbLcDXpDPsfIIyifvVCAIN0x
FG7xA1x0t/4y+/LBbUsbEa9xHSfxd0jLAtVD8eiMnc9QM6hTpnF1DHgdPA3jOjZx0Bl+LNVDN6BC
pKecevrbdGDw5dJ0pEVXMw2K94ze5CFZ2WjCzn8Qbnmdp7e2zrCQzhopKzH7NVEJdOwNqV99nl5F
heDDGEsKCt5PWAJ4FaPWyy0ODgRkY6/9UZb5PqWauaf/xuWFQ9FrWfAa2BECi/868porPWSMkJhn
hMf6RxoTzVLy5lcozZtTbjLc6zptPOftNpgN2AsxGyLM4kE31Neot/p59OovhjE64AamxbWh+ue0
viGp+yZ83To2ff7DtBrYMOPycwJHvGP+y1swjO9jrTkPXn6weA1z+DFRvYwe0+P14g/SRHeSfjBp
JI25BI0SZ7AOesbzB0iXf1PVPa2sYTtjKS6xjhphLNyWz1G7uHo3fWhlf9RbO97N2lRHjp3xuuC/
45B8QWel7bQx+Zr12T6adYJDkft1V4PQYLunM9Amu6sr9edCTPF+KOD8+6r8kUHZMKFCTIrOZbKw
/MRg23KXZ7Grjad8rMto6OoxUtZw1WT6OGrNLxtRPn0cVaQn0AhW6vcc6xgLK65QxUrrI3Vl/tgF
NcuYxOzNQyywtbZLTow4lthwFNO+HwgC6qfpVFlox6RNhqBbwZCfrQ94iQpkCVlNHaVyQZdLo8OQ
ZJw/em34TihSEVirNW1k/52Yy+o1ITa6mIzlWhvndoCzswqMIJOJls+xfg8rGDT8ps9ejGqoJy+M
SAWQEZZZhAJ/PkhPqlPEFg6OQpK9+pqcBwDzH5OV/Q95Z7YbOZZl2V8J5HMyipfk5QB09YPRaJPM
NJgGd9cLIcnNOc8zP6J/qn+sF03eleGRlVWVDfRDo4GAEHK5XCYaee+55+y99s2UpP1OahEFX6wI
1ril25300b0dkbdmoUhqmY7f+LW8ba1O5ap1Pef5OqHnUy12/jrg8Cs6dy78tzD2excYFfY4X4kO
RHWehyJWNplhAd8pMdHEYj5rRXRfZ+qaGz5+SOzhsbXow3XTy9R35SO+000xdd9wMhRHNKUvJg4q
sgpOY+6fspo4zwJtkVn5j4w3OPhpb9FI/z2R1Nv9W9WE9Kd8kR+7r71QOczjIk3DiNNAG6heY0/j
yoqahACBCi1nT5YmCBi2V067rNfTpfKh/muxfuxQZ8uxfhXORO+cMI51FgNy64X/Pa+j5maIuVLO
DI0lqZkaRGqeEp/qJ58fuMSrlpEP6eww+rss+CjseKn5wu86HvQt0eoLy90Bt2xb+JeokXNSWlCs
c5xjlDnIejeXDe98km0TnTM/UkBQnO+1jnavlmzyAiEo4bympuZuXmivcXcZaQIQT6WKU9NNbKZW
KFeIjd9Hvf8RZRx49AnRaf59ChqEAQONz9Qwv8YOB+5EVKtB5/jQp/prHuo2fDriCJdcY5kHdBXp
w5YTVWASb4sl+QOfosbTBDcPyYYXDUa40xBb4FiKPWStnWvP5hNJN6igbY7jAYnZPblNq6An160b
G/rAg7ojCpVxOSZcFVXAah5oIfKQDgb7HHoaZY0lXrM5FyPKtncJciECRw2vqfVLy7TBEfr7yNFy
NauNd80w6eiRMq7oqfHnYN+XKq0uxEAcufTQpVNFl35kw6h1sPWjfELu/qLrwYuhsKjF1ReojNif
tP7KtX72lZkNnyAfT+809Pa24HBfdgdLjS9t6KeHrMjfONm92LMVkV9IlhFajnPj2NW2ppEdqeSC
6CMZ7cKgMdS/TUaPbYIVXabj8zChUdIuoWy/c83FmjAczkhRUL2WaJm10fc5bJFhgFNu64yxfEgN
Iu3CeRN1wELmcstICVxvYwceL/RVWgwvdOl8cViu6mg5biPR0hRSJNHgtOUB507HOrCMFMym3tN9
+2aXNJmlxrm4qyavH7nxVA5hKt3AUJKkaJnUSCyVKZSvpDJOuqQsIHg1BWmTthvOuK/+1MKJa1+j
PBgBu9PFmyXQMX/kfE15B1gviO0N8192GiBAkD48wMbFupEFW0fvM0xUjGMSD1zaSovWUROuDZsm
ST9xsnJC43F2+vRgi/FLZ4eRFyTFgX5auq4yRBxVT/fcMjeNP5knMsV4LBmR9Yi1PCEESrlmq6pD
eYLExXSsW88hamorRUFWNTMplIK1Robpc9TTOQGXdEBssTLVlNnbmIMIkhiyfDJVOcQTLmLyrpDV
TsRas3J6UiKSGTYbtoy9UnPXNwUbkhLRJHB0k0YYg1zXGogT1GkVUBMtARfhKcHn4+n9u6Y7xqKg
y3A8iWQdFDThzXLiJCTCc2VqWya7/qavcC60lIyRmglO9URUFES6JlrC5F9+KcMBmB46b11H2Ixl
cs/cA9/EvDhRzce8NsDr2+kerhWWSBeyH/ESgbx0aOKd4ZvP6cJRrWwvMvNRCwsHKYagqUrx0fjY
sxkWlO8VR/wp+tqq9eBV9lQzxeVGDFhO1J7itLeRcyjD5IK59LLQYAOAkkCsBvp+H0u9L+nPWzZ1
aVfQWR9m8jbQ30wcvig+gYTw41gNmKT1q4S5nAvWiLZAS9hvYnNiayb9gc4ISjsz4ODcfcmQTxbS
T851ke4G2XYeSdRUPqW9H2kAcJB3KNWAYbGkJdsufS1n7srY174FUs8OztIbXNooZj3h7BiqAnGX
rTMhxX5VEpfS9gRpooxaIUHV17aVrDjsVmsLDtia6763cyXCZtlHbjgT69ZIzWUSvupqyKEtRym3
yOi00QcMxyQlBY6k36ngX7IsrgEGEsl6J88KXl+nZo+1x9vcDJAGqTTKW5QtUTzjJG3Hj8xPievO
utI1Cqb5jfEF4QWaTatLTjRvIG3oBQ9ZVhUE93KCa+mTD8RrrB2Zf8Q40NXKJmZ3mMBLoWntiAd3
7WVqhEIgP6EjX1f6VPG3k5yuHV5+DtIBX5QPnRN9GRZ9smE/zJpSYILboo56cALDfzBTnUl2SlJS
Yh+bUXELVRY3plQWIFj1I3WG2cWdzANlzdlNBtEmC3Jawo7yFgA6JULOZASFLRhXJK3nPppvZOCf
VQ00nwBYNk6VQv1vRXSD/AWVKCggSh/yqUMRoVoH5prFCuX4anaSbj9Ac5EhPbQ6sBEzzzlJONn7
CC/A86G9cxBSm7ONMDRTfPqaWE4ypO7biRpYUifDm6jxWsKraXuSDzu/ZHZhcRfJ+gkBzo0wA3M9
z2DCAB5auwJEGPeNfZi6ZgG1TCsnLh7KKjTXSk6pHbTaq6lhIY/PdqcoG0ocuWGVW9U9BNxOV9fj
WM6bRQJnT/Yz+zGhQJQCtV7pjOmc+mZmRdCJTnFFIMd9FJFcNU0XjnLE1JjctZxOiE0ciaubbrDx
ml7VT55Rcwbpe9l4GXtwiyvqMJF55DRlRbZ1/qRX5knX7fm2XnIFA2dIXHqQ+ywOAVErU+ZSmIAb
ou8RtPq5CytIGaVMNigDWldaN5URTisUhp6Z68YB7yKPwpj4nj2MO6Mf3tUuQ4hZFgUaJvOOliP1
Jj2DdTaKtcc8ez4SKrTkYOjENnJxa4gqrRnru/k5zdXXAUfQo79YRMbkPXTS7A7w2W2dfJAick+r
oj+WJi0k0OKYpMYUiw1NHcQ3hwJi/qaSlkHPPPwag71hYvhtAImJxJZ0YSxM9Dc08wcDNUnDI7wz
5OhvzVYPoNWIZyV2TkmcnYTulyg4VWWNrvkhwPgTxVF9Y2T0SlNVvPSD6toTqJW87S9d1JAklQ6k
ZBH+PDff4M6gSNHRU/f1a54w6WlYo2eTWzhKOaQ7cNsDnqVdtagazVlHsECzumsKT6ump8ZWTc4S
1CVJzjnAL1M3xMSgZRI1Tt/QSsTAFQSygDU4P/lBCJwXpCL82bBVwd2WdCRtLDtGQHsGxd5mwAjP
DhRxfA5wEKQXI3csFyXXq1IU7dqfxUaCseJAHDzhnEVZnqYGOz5ucbX3cHnVoMkHacpNgDzVDhk0
CGvJAI0wDJBTwuBtky5BlBODjjYcHkSh4A9UdYQjgWMd9OJcg4ix2m1iKfEZ7cWrc03AmysD76K6
znuU6aouFiVwfIypqGxT3+jjjzSh/6t1j2pQMxDmdh6rmkOVqgcPianSf7hLlXja0oo7qghfVsJR
ynWEIHaTNefSzie6f1FE4rV5wMrsbzBNrPxO5LtCyA2eFHNnzIHHgMZY65lKA0CfPLns3WaX9Udb
5bQ/mopXxGDGLajo6AkHaDJTpmSephABGo7WEl1MFBcz1rl/h3G4GGTbwnMmfC0UnFtccEMABXyK
DlHagqlhgmz3c7qxDhB5mptKqi+CNiNkywCJD9Vgj3fsiJPthci9gq1PIwUOP38t6DfXffEwtv1p
qDXk7JQPJU0oJMDhKfNDZx1waoffQBtjvGtzgKnKYiKhoV+tjJHANKUXr/3siuhxoPke8M10vunp
FyT2NcAyRUOVlY5KfxvQczyMannWg4zM9IGeZ09g1Fi090K0HE/1kgzj3vpGOV2hPjlWCZ4NkoDg
I4AoPlVIW1f11N8qZScPgWHgzDbbU4n3bWPF95pyL2QI7VGlz6Y39k6ndlrNpRJwYLRVLG7AgOVY
TvwbtrO5ci4KlWgerQ6De0y+coUkA5WfA4FiMfZBCuLtQBWHNAm+zsgNp48zqN4QFFkhg/buiuPK
k569K2X2SQfPqfDsQ0E2byxFV2jEKByAoP/plWXubD0LVrm0+i2HJ1SW5ITdZgz7abo8XXWhImfp
giRkbMGfo0sJnZsQJb0boBBngE9L7/rXqA6TG1TA9urq7156VwtvuY0HbsO5wVEXIX1Gq/aMPAkA
LXjXBvMUTUHCI7iKVGZR7GGqIn2Xo9lTUdtL5dK/jyCGDMXeqtS5D+xbzQMabI0mW8h+mQni0JYL
ocuBluuMFBDpK5xIBOsJsmazG09JZJN5WIp9jeL1ucmx2c2lsRol1IrCx2YZhNANQqS8zwBUOA/M
6rnv87NDTNOdpvTu9ScLSUZ0XTf90S9im50jwZbZh/lT77yhZqbwHItme6UOUDdHa4An0gv5FpLr
IHmRN6hUjv6lLoIaraOG5TomW+L6jpkRac9EcdzLcZiOV0kqrBLDvaLkBiQQRCfowQavYwYsqaXx
jc73DpiEcYedvV5yJlOsQhMhtpVAT0lwmOZqlfz4xK9lRms8mZTMSyuXSodqHmcxGA+apR1oFcfC
K1YhKQNVu7horh/ymSZP2Opb0dX3M7OUx9HZNiND5yHOlR3U7b1K9MO5YAjsEg/ADFPBFmzm1un6
/V2KRMDRrRc54lkM0CHpCiln1Dg9LXbvSo6xJphGQzHCagdYdP1tezn7ME0Kfow2Yj6c+vgZMyek
sDBBZHqluqk9RkxQHPhx2aipSVO5jml/7ainLnlBDQHTg62s6KdtoJAmENgyPpJc/jQ05YCJ1Wlw
2GHESSxMfjw8OhtYg2murp5YI78Zjaru5YiIChmI89SQWLfY7Drg2ddEioxADS/pAp8CCRQ7TZpy
VYLnRzydnITajGsD88ONUVjgaafRd6OW9XFAD6f0hfw+pjpON/q7HSirKWNXSjEKr4XILwsB5KZc
LHgYcOBGzFOMRjQcT4DFt2FTRreoFFGfhvD4zTlNzoNhb6ZYwDmarUdxNVE2WXWX81lTo8ot/Byi
jza7lirr986nR4xaIXzIxagjs+Kti03GLWPUzl/HmIovG+7zsC+fJ+hUXKQxOCX5V9rCw2lYgPmp
lvvIYLv7cbC+qbrBCaYby8ztogIEnmxEdiz9abqPK8rseg4w3WTTDXb35qE2KBav9CSyDwnK8guU
tWkWbIwcsRVLj3mTzd8V/tybcEti0OXuQsLxaEECWBM/XbxoRbH2/b6417SkgCufsSG1vQVZJl4s
7vhU0dgxxjZKe6coAZLZZdKtyVbHMTpM97D4GWfgq7/iYaIeOZUZxieRxr1wszAGLsDuG90gV6uP
GpMFshgzZV236hvdpuwwhfpI5EX5fAWsW1ME8jHVjdvar2b2LutekTnrgC7Sm6mpXT+neTNNIfLH
JjYwhg2ClikptTL7Vncj58e4g0sDC2hAmbiKwI5t0hQQMz64Q2IR61AQi7oxBEDowAiJOguc+CBz
SuKWBfheZ168eKCvFxVpgleW8ZLbbCH5xNdwtSXWIYwDnX6zW/AA7uxp6HcocTOOyYtS0CDFrKFX
FS4w1QBSltCtu2Ex64ImDze+jtt5sBTNU9OQg/bylvhhg2E9oSvP38MbwuD2VlFCZ5MveEysIGI0
y1OOU3zT1T6T5Gk4FIYUqyurl8LOWeXDkJ+VuLY2eYMu72/fHajqO7gD667uGHtweE53qR6+ITXf
J9jeo7GotwZdSG8sBDh4YOC3/MEmcaqbK666WuIm8oiGTZbvI1W+FGG7ueK5agOF/ZVIN2YZyoh2
XtaN8HHMCZV1oOBcF0QMlaAv8nRjNinSgZLjD7EUHJILm54VBs9hDD5RakXmVVmvHq+bbREZH7IL
e0ge8XBslw+digcKGrcgkvKO0ciRTXpZ3//3h8z+ZmmFelcOxXmgl0C9xJcM0/8oB5BC189mnWzx
ahi6Tbe75grqvl3jtm6RI5TcBHIy9LOSN17V1v1r3lLjIibUT0GRRUc0DHyhp6EhEa1R97y04hor
PH2V2o3Zh84+tzrfnYMs/ko8IaNaU+FkUZuCpkRGNlPaf/S+rX+LrOrYq1/Hyo8uEG3QcQha1J/U
oKaQ8NT8S6CGmC1MHAC6VbwoCgxxpCjf6PH2VoWrphqDjUhQARhIDa9Z0S0CgZWgs66bVbfgHbVn
OYmXJMv0Ux29/MyodVJIas1Xq44JE64s524sfV5EHtxDU5RnDYzFkBgehF02/aHKT4jKHmDSK2tD
D/jlFnoncayvAxaQAwZIf5eD9POu6IQ+GO7HxeQWx1O5vyaO55NznoCw306Enj6TFUiXzYoBuivE
keuLH06yo7djRak+s3C3UolvbNTmp2JMSnpvuPrnBniz0oMbLX2BotYiNqVN63E7xEPyQMIzqd8G
Hd2JnW4fT/L8yUaLBwgAQbDgVdItEhFo3D4tgqjq76Iaq7wi0Bss9p05V28+N/zK7h2U7QyrMPop
LS9l1Enkxd/++ebglyo4FPNeuwmQiTS3cG2Dhmzy7jmm6YjKbVRuxhDHCtrf5hgYsCSj5HRdT5Qg
H6HRWQaOFRCEClXIKuNB2V0B7fPkzHv6FBwcOkaMVlJF7+AMHixWLPLiJyr8trb3qppURDZa0FGw
nZPlXI+nKv1xrXAy9jWOr3CftKG1NkkqkpvP/b1IrOm+sMuX3pAO/VtWo9DAGIjgo/JIJD2XpO/c
2lpsnGNmr7NZEkWiGhNlaaDRrOn2plMzrWl1Hy/DZNF7nPw9N2Xtdo6fuhEGkzXD44OKouqu9Qvm
4osNiFmS/fD5EhAVKuh9+nKnW0H5ZUIcuIjtwLo0ZXlQ4iVTBZXrwQyNF1/x062ImDuiDYCJB1eo
RGm/c4jp3LHF0ngCZsS1XL6JqJV7kmOWkIXiwVQwomWJj7CE5R8fMVqqOvswoBG0TVc8BbV6QgJo
0gMy+YwC3lVwxj/lA2crJTawuZXNMTbz6g7XG2cGHgfWkukrHm84bMvvZOGq6nqFwxp29w3dAnEs
C3M9aGp9vHJjOln+RPp8Isl0LV5CM4PMTQdUzEz4Gd9IMqFJuER4ZXw0jAR4rLwr5DdhIqS3uvHQ
ByXYgkzukfncxmlYuleMjOhj4z7oQ1SvKP3Quv8AKMLTwf8MMtzimgZTUcu760sRNNnLbY9vjWXV
V7yww5hLOwn1GTnU37qQ2W3WNHe4cOSjMzxDOtjOaRy+BWnRu4kh6E9GprNJVOYp8Gu2V0xq10fZ
hhzo+6Ij6sxaYgcE/sgKAzYw1Hixy/88smCf6TGAFszNrdHaXwHG11VfhtTKVWDtBUokvJQRKJ4K
5jG4QACPDeXk9dxW9prmIpZAOL6c1BBTBV6TRsV2CY7A/BD9UEH6Fej/N2NGSYvGT9/hQkbZvmQO
9P5g7OOhxw9lmcgPq3b0esKO1/2VOyDidD8kUBTRnEVeYzgx5xJKZHPxGkMaYKBRje+NiqglTzSX
0CSicHIfysnn/yo4Q+i/1IR3V/JFtwmFceJI7lA4yJfeDpm7avlr3ljJMQdhxWrUFasuN/W1WBCY
EsPSjR9VH6OB9+lKm5xqdCwqqcgrrbCtx6kheL6uf5CGhyVVS/lQaowJQdS6tB4Hhjg9WlqMfhs7
M+K94vtPEuLQXc3ac039RY7KX+3puxSD6nymUHF9KNERg0QYvWNLGpuJChG5FpXO4KMkuh4JSttS
90SOKHOLxHQYxTn3DTqpSfVeVpPCGB4uhwSnuarZcq5r5XXVZPUs805jJHwDRq1wOQgS+zhQCNoF
jYPPLGIR3iDqDdZtCShbWrCSBkV3YF1pO1UEP3raxpt0yhiuXpN9hiNClGznIOfZTo55jMo2esra
IxV9+bU1Muqf2oyeAIJYn+uOwQ2wfGe7WD2iOWg2duEYLo+ttantJj+USs7jZOqPBjiUqiUXywrr
D1yZR6EyK48wct8Nvv0D05lGI84kk9if7xuz/zJHRreBwkhrwDf8p4KYzz40tzNCFhdldHdXtMqO
WGEDADiTUGZHOD3TCO51wIEsC32k2h0ouaWAV1riSK6LSqDa7BayXfPozreBNjNIZCUbLO7uPpy2
eUVRNZmYnmVIxzfPzX2PQOZoOONrQNLljSVn+4Y1MoEAw8wrZY19LFnPfBK0nxqNQ6qdGi8sW/H3
KO0ejCyz0YYEByZr07qkq7+bSlHf2ty2q6RmdDYWnbW+7vbLkJs223S8vuapfcztsbwXdUVvWlAX
XFNOdNj3+7lV99fNTC726dpQeYxJLdOIaVkySK5/OlXBN9JievCOzsAFsWwvCupzIQaNd9l2DjId
HoxU21VLrFVVag/NoGACMPtDpOEFt+cjyJLOQ32aPU3+NAOKoIJKOf7JBS4C4YgE9OstDHHxLKCz
Hnhg0EXNHTW6Tu6KVPv64W9fSFJf7khUoy1Zhff+0lKYUv8HcjG5wXD9QXtV39RDIVNyTWBSSpy6
rpXZ9oEj5VuP3IbROGuXoidEVZU+ar+lqghz+2BGYBeIJn7Q8/gRP1wLbyawF7MYy0ljhuu8gxVA
vT/RQO5rN1fTfTg2ZMqRbHzqHORFlZ2U923ASFZj02jdsWz0Ne7Pr2grQUxj2XalXv2YESDsU7SB
7FuBzUkuXF/jUDJHYfpLVtV+jrFGsj8GW0k8wKnMe8ocphlYEiCll36IXG7cqMU47ZSKiLeF1XYX
1tndJ5JYGs6mCxNC1gDBLgfopKY1COcHJdMScAltJ1zcChysQV0xVYnJUKqqZzOZYppwdEQUER+4
MNAoOrys1z+a/O5ZQqdxZSbI57I4ITdO9Fr1+TbN0i8dI85bpZGviUlfsIxZ93PxiDZweJY9gLii
W4ii14WElvVt1tIVVgtpPiWxeopCuP5tLqGAZ0O2/yslrBYMIxJMUzza/jkcmTndmvJ9tmnWuAmS
uwoX2Varajaf+8S/dexnoTxb2kutvzTGEwqVVa2ZKwvnvaEjqqbm0XRlzXpLiox7yMWOkGAdxEq7
bfOd3a67psKz/jo1D033sDR6/6pqYW7RapJUFsZdIXG5K+lBECpBnzd4GQNJ32NeV1RcIz7GiDQD
xNvVDyhD0RztEdbsaHa/qs4imK3JAGgmYJuVvQp12hwDIUuV3rwQMsscNMQ8iDj9vmmNR3SbHu4s
dp5YeyT1/L3UTC8v4ArNRam4SSDvm7I9aoBE6OHzKox4l+IVDYoeNJ4lsxWTyw8USs9kE/LuLnlI
di73uhVjy9cM9LrJcA47YsxVtvzYrx85VMI+YmqMO7p1iqcGxwU4sgT/SEvTZfIUrNrInQc/wdUe
klMEKVXYTDYrnQnWTC6CkQkvEIjaUW4qukrKmM3bR3zwLq//kwRL7c9hoZoqdaEKhqOGMIX4c1ho
Xlel045xRVe7WA+0u26n5UNi3ycN5X5lTCXDKz5YouSDaf389PpnQUvypeogg6nRwZ/o3h70gCR5
V8lTEh10FeuRlPrD54eS6rYYOPb85bd/+bc87/vP3Io/ZY3/6dP/+9Hjv2SY/z8VUL6841zOz0zT
vwsoX71FOCvegstv3y+/HS51c5l+iTdfvvszrVzRfleRHuuEmSwp44ZlkSoyXJr2X//ClzTWQcJN
LFPVNOagBAblBAQSSm44v2smkTCWoyPMtx0VevCSMfz5JWGyegM/sMU1sPyfyitfQks+b44liF0C
JiYP3LI1yxF0uP8uitcy6wpMkkX1iZAxnV+CnVLexYjU/RoxjHlZyJGdtm+MRxB+WV4c0lxsTPWs
qwEd55935T+MhpV/Sini9RB4K5ckcKkJS7XkEqL0h9gXLahzYFdImgJzfqzVY0BBOeWOG9IvLrWB
pt6HZE8D1IGD4SicxbqS7Hx1uK/b/AWC9CmZ3yNwfKvStPcMvFYW4rMolpyjo4dKmre6AorKMReS
1fsU5PT7KeoKKO6j8xD2ZA3VL0k/7WCjNN0PgdC+miuv0kmjzjts5CUeBUaw2GAIdKPOKvp3nVCP
sKMxsVLhWqRR6AXNywJ6h/WCwHOVIfsSBsZ1X6EFzVBVZIzmuNz2Xus6l+RMtx22TRytZIFDlsVs
wLaZo7IAI+ouv0PId05qt05xJ5k0jVG5pAXyKTLtgB66UcLPwkVk6N8xF7ul5KBcE+o7YbHqunUs
Wlx5rIpAlGyheBq/lCOJDB6/B+OqLnJXYy2mejSGdb+4A9CjAkTABgdiiINxRmrpnc1xxKqF29D8
p1EkYR7xVhGKgrhVElWkYtZG+Il5k89qEAMhI5fE+Y4Lw0XdiGR8JcFVE8u4XL+guGtRb9lo6AjQ
yfhR+pzukJKAdUjXHUPQGGu0PQlPcsXt5CWadSxPGy3uXMV+Le1mlVOOtMULv7Of3A8LjThzWws9
QHAxxv04vaRoFgS/ujIg2h6BYiCdkA05jctwG2lWhDqs5uoRdclg6RgNzPqaFCQBXDml9IKtwDrd
w5cqXyf5vbRTpHg68GIViGvHyAQbImfHIUJzSDpMCXdf1Vo3YxS1iFXFDCILlrEDBynA5d0Enm0o
O3hmD8uvO3O/zH7gIVlE2aVh/GtXYY/dQPmezseieR2io9Ofk+phOYmRhEe+BhZtAq+iyvOruxJG
iMn5L8+/98gPxKStLYUcPTtfOcOdrtxqxSsNN5AuPCh+sp6bF9R6CD5Xfc6dKOA8BRfB226CHwQd
OHCb8L7AJXRNnbeTTD4lkivk+m5KIRnrYCv52oBJdfl7y/sQ4YJGKEZ7+9zkdwpPpOmfuSV8QGA0
elajhj5CF54ShB5kTk+nY7fcJhZtPXXkhpOBB1/WywkG9u3kphi3czUTasAkCbnSuFA6MgVzU8Nu
eV5+QxFfQt5ljI6MC3yoUAqmyGBbqqSpU6pq0gWUuDEKDMU8sxgucEula5yObgNVbWoD4jN5FOJL
zU2cNVtlAFzHbxn1F1FQ0H/Hj4AkNHAjbj486sulrDggZTiLeyB3uYpLWeFKzL5XWOVtmzAnYQAY
G+mxkvYLK5oHnO4ZIsuHQFOLbR7Y7visFwa8f+PUBsa2YvToaxqqhmxNV1U4JGCU0CtQhvB6l6+q
ovRKHvza+jaUaIS5PUuJxki7JOQlJ6jLA5ji5QiTA1t/9SLoApYdhOHiOwk9FNMeXhJbCM9YCvbx
wTIeBW9X4S8hvbyo4aK1LRJBkhQy4t9S7inepbBhGlpt45jJzlRjZzEBNgkcBlRpdKN4fZ2ZPIQB
XcVKuMu62GcqS9uyS0Qr2rq0PAyeFe5F9MrwmhBLX5Kat9mg3H+Nk7cQGmdZoOHI7XckggfZm7eE
5lyrN7+0OeO8ou4csRwVBDoCHFju3eVB5TlQdcdV1ZZpLuGO7E5IP1YGR0XgumspWMDMBJpUt1bA
OqiABwVPNWplnsW0AlNIiun4Uo0vNQ9RxFqqZZeJB9Ciy8SLNYbObeC0L+s4gmC8wKxg6GKqkfOV
76UKgXy0dGzijmOTFTCHymCwLRIdrREYr9Stq1R3VRdsnErbDCOunixETQ99e2Pn+qaJgk2djh91
QwPE0rQNUtbDYHBKs9Pmq2Mq6w6N4aJeGhn1LyIlkh5wG+Du47VG2YUjKGgJ7mDeFJ0Lk1nnAqhp
p53rmMsz3C1iZHx9a3wahH96yxqU8B4PLbi4wNxrQ7pbqFZpA/OGeMxlA8pDVLy8cwlrmIlBlDUR
x4jDYK9w4KZF9R4n2U5VdG9UsMLWzreSiBa1NY5dxsDVSJZbO/hPUt9+Tb3/rEZU28bbZoHuM6wl
NOEPu3/Xha10aNSvivwi0rsIOZPdrRp2RT91Vsv9/Iey7WcR/Mco+n/v5wkC5iikLEPXTePXn5eM
CyJ+RCcXxiQefx/Uu7l/mbTvY3YDi/f/oOR+KjL++2//8ktlvJSZH0U51RET/f/+D+vkX/7W9lLc
vmWX5s//1C//MgX/8nlwKZYS9pdPWAOidnroLvV0vjRd2v6x2P2vfvG3y/VfeZrKy7/+5aPocoKM
z5cgKvI/lsOaRTDnf1BMo1aP6stff3t8i/JW8bqmffsIL79dWv7k/e3v/qWfhbVp/w4A5mdNDbrd
5If8LKz5EvgJqkdL1UzdtJYi82dhLbTfdaGZJq5SQ9VsnW/6WVfzFVUzBAdMnRM1+Zz/TFmtLeGN
fyirSSOlnjep0nmJiLGMP4U7jqPWVeOMvL5otRfTbL8jtThos3lKG/8JP/GPZBEEZzL70ET6ns84
50T/SIoXzalmgmftIPb2p3RTpjR6nPmMhMFYEczIA5HKzxvz853/d54CIX/NopTLy8W973BhVF41
J4JfnwNgh74ukdwvuuOdX0fERQhaU10PgoQB+inIvjh5a6+DgdqEEA1fLhATPUSFJAqDNgbcpoRQ
RAZynBzktLV9KqmSZtgKYOddrSEYmkA1jEapeBje7yrtpI4KCjX/SimBsigkRipS3Db5HC8VIcsS
suc3HMrrNIQyIKZjin4rt/RX1ZgZGXTNlyrdO2J+wXPWr9h/+1WjpR32OERNQA+6BBl62l00h3K5
Jsh7Y3IhCc/CamRZAGxQ4THjfrW6dgL4oH1BL0PfxkoZlCX3NDMM3G/WjpiW0K1jZCVTWG9GpZL7
AESFjyYPzzyADr1FQUJ6FhbziCHwlrk0SZn0L+rCeMzg17sl1Etkc56BrmEeM+wGFhF0TkoLqZrD
H6Ya36tC/VC08t7o4tdS6byhUnbDAqzuMibC2D4DWtBrR50/ujS4ZIveFidCsqphQsOL4HRgmyul
ZOlE3q1sm8TGa/Utr2h+JuYr2jbEWcFDKe9xYwsXYelTpGLCLZvmQ4tU9PIUZVDq6mNZ97vBD6C4
6B8orB9V5OaenQSXJAP3VHccdVS8bJkiAtdJCEzi2NLr1hMufpJ3redhwLFpDD9S4jNcrU9mcB90
EgH0K00C781Ib3E94TlGQD2GyA8C4r6Jxl6lEDdR81cLUB4EmBUOgfvP9zz+f1yAhUbT4R8vwP/z
f6R0Md7y305v0+WXlfv6jT/XW+t3dmQhHGmb9DIkotR/W2+d31WLbgWtDFoSsHwETYaf660lfhem
SovDZr2lSFP/1siw1N9tmhzLLq8LW2fh/WdWXH1ppPxxyV3+ecO26aMIwmxNXEi/rmH5iAwj7cEC
6BTyigLZYo5gO6A7PTVzATTe0bB1ELJbV3QgF10v0zm60NPwRU8L5DPGqV4oHPXoP8HVefXLept2
1abSxV2VzPYuQrlg11h9yRAHBw7gOKS0DVioG9RsJBRON/N0CzXztuahTpz03g/yV7Papn78QOPy
tjKtJy0Yz7ECBVEmP9DW3mboTFGSPAoTYEaMy6v3wx8+HlIYDYYBO67dsGGCO9NnVpUB2APYyq9F
9WFsoa0+Bfr4v5g7j+bYkTS6/iJMwJuNFmVQniy6otkgaOGRCZcwv14HPbOQJkILhTZaDGP6dZOP
LBYyP3PvuY++1h7nhevepIJgJrGbAxvBcQQTEjKZdgEusI1p0phoFnCOHGr+vkD/Y6Je7S6l7ViE
XbdMEMY5J39LEY/AdAdyv1vA+egZ5mpMdAvPuYAcGbZCkUhSxZO8+KmQl0LGBc0RomAR4zTpcsDw
MSk4pRds9dEtt54/vnkSyfaSoTrYoxvyo166VkWrSvJdE5D3lcS/ZmFsXJd1XjO85gtzxRHV4wDx
bHT6nTYKfnqTBKIZ8RQpdOWtMuCnBznMycQfD/PAPLj0J3TQ1viC+Hk6m3AOz27zKOeAWXsjdm7d
ME6YeQk9IAGo3HJ9hZ1PW08+a2jsqacBB+fe6UqCznNJhs/8RlDJD1EQzlpa5hXVsUeMw7RYxfJ9
1mlU10GHdClY18r+AXSOP2wsP8ymrzdF/4RmBF4BnbNgRQ++DbfHeGo7GpSEHBMHFU/CAhiy5fOc
a4gZdX1t6ty42fhadFhkEpKfAgWPovZxufQsqNI0/ZaTOHcYrQx5UbH7SjJCvS78+LuRgmUXmZxz
sLJierE8uPm4v8r4h4tibw3q1cxNfR0nDqJJMUIesGvIorkgU3arTHTNxmSDuYHTDgpN0diNxSmF
4LGZ0viRcARrQyo3XDyU7ZvCi0J6J8nu2dn7hN3nJBgz9tkkw/RtKVpxpetXy4h0YlCO3kjshW0y
m1K5g9Yck4gbKET/FuW24L1XCpNKo7cvlV3q4bBw/M2F+pT6NZ6PCVROAmcgQt25OncZo7Whdp/G
lotEIx9uldkDCFVRHuZWz5EdZWxCxyx0Y/2R/sc7FEyE2Nc1+0kPbrYTvYJkwMzI8IAAInnTzWXx
GzwjaWd4nwUAL6L6oV2Qa7L67nV173EgmAEcFS3BZVaSZLHLCPOUhfEGVukjm5mDlJ3EA2DHR7kw
pZDNGXz+UucBxBDbGVIL7pCSMVzaP8bE0q8c3AHL/8bU0sJ+jq5Wyvim6LssNDlabCWDrcRQJUvw
X4N4UPZsHEFsDSc78/fQZS0U8wRO6058snLMxrgCPvou/vOiaushRXfsgoIi/g5mfq4y4jF2Bv9J
8wBO1aUNFLOBhuTU/EZmeGgVgR0MyCwePbcOIMscGj3T1slSnZLRWW4jFx8pjAvszo4Vpmew9sE2
A8imTKyLlgVTOrDl88CWkwUqDgPN068drteVnugvOO1gXjicbJPdn3mOHyURmmtHar/VYO+TeHox
IuMkpzWuS7yGE7RinP6fQTzi8Gt5vaqxAXDvfcb41yB8MBjG+YXduIS7jdvdpiBdCWkyLsrqepMX
zJ/QdecFyV5R5MN8xAPIDXEsSwmmByGt+WJP+A1nm58DJ//vWH3mjaGv4EVwUi7Pml58BIIH1qzo
65LqTStJw4ykhThNvqe17/+7FP9PF/afWvy/9jD/9Y//4/+lRPn/sP0zbLqN/3P1cf7tOlGlv/9r
n/fPp/y77jD9f5mEizk6F6BPIDwd/L+7PFP/F3ZI3Qwcz3Asy9TZufyn6HD8f/Ew0c8wSwmWqoNS
5T9dnuP8i6/h0995tu2yWTH+r4oOUmz+t6pjWZiYDs2kxS7GpUUy/qvq0JH4TwYRjxsezl1S9fLU
aAWUJrMYt5rVwfB08vgEdYP+Rx7n4AFC0CbxYfXBl2qmNQk9TQ9xTz52UcTSxcH3nkOMbn1t7VId
+wJ8ZtZWPnQwhjUBWq547t0tVFoT7R8oB8xI7lFPnktZXouiMG6la97bBAPORv42txzmtlrcCz2u
lrQ/T5QtDuaAqMcUNPXWa5HO+rqIk30rY4bl/aqeHNKjq+qaJGCiYNGc6sy6eES6IS1+Lcz5HxwP
tsncMS6TPpxVvnBoFvcBuLJeTy4oylc+aEhjFHYYNNab5xKA60ymvXb1fos0kWam2pQi+KpS8Qlu
e86sn5gawUYEZHHu21Yadpp6cRt5sIcJB0aCVwUSVqjHxUNqW3euW23Yjf6WxjuK/mwtCb4BuQA9
SJD4TprVZ5zIkyu/kkqxV4/uBrN4EIzIrWQ+IKXZtPIVZE1ocqVoMQnNnh8CLdpVDVnlxrRzSayw
Zu0C9mEbL+fyUFrn1sAC0mAsqQQSVxHvjTLaBe4L1PFxW0+0YOSAbMrW3WUOVtRIfbV0UsyeMciG
OpxCUNjkt+nlra66WwbQRP9NPXFdXuQmQVAYTF9dACosIaomkuCURnh45jZnzGigK9cs90vBfaq9
Ah474bj2xV6wLxz2+H6910ILDo5F5l867hW28A4+aeNZDwowNR5+Niq4M0Tp7TTedYAPIn9PpjnO
T2Chx4L/yO8hL/gVOwFDnesJpYE3O4853f9LTYEwszBIsiuCoXUMCDXGMq1MvlDhEp+SV4egLNn7
jCQjvsWZPQJ7mDH4Ty47g5x7r/osvBm+rTNusil4RsFpniR3X2l6Pt5j0IWiMU7Ktl+USo+kLOby
rmROQgX8TZOBlxm7fvOZ4w/JR/XTvMQiPnXt+Cz1bCNqP8MiIDaaZFSvLL0NQXbfO3r/F2lia+f4
lcDgk+wlRvSdJsPkIt1ZJGRHCN1hbdOGJjERMNSyHfbL/C0ZgSE3hv3RckuDYQxIQ5uJ/RnrBOm+
o6P8SuW69NlQccSd0BYjrd8pWcGlQT9cHkHEsTFR5Hrh01CflvOBfUNFX2k77ERZZAeVeOmd7pTn
UjeswxAIUA69mh6qOmgOetXJLVTjAkRgFLDLLEN9ZG7SUrcWLgU3/JPmzivSF90u7ecyXqQbYuGl
dKcgUQ+wi5gYgRtIoXPoZHc8BvCjcK9hrS/yj9k4t64gczw/jf3I0i9/xinMEir5VuIx0S8d6ZkV
Jl0nyE+5jYfRg+aDqJvxd26MLzGbYT6JNJSUC/Ov9pawvgL4G+T2ftq6CqYP6SPsugajOJNqtybu
4a7jd+8amKgruoS3wQi2k3kE3tTFEw4k/UmpkZTweuU4n8Bvwr7ASZV/V5U4+OxsZE9upym2iOk2
vk8Mh87hWC4W5eiq2osrh20j0p1f96vcpdqG3tOXT0Y978aq3Sms7sVCTDAfxurNHSj6iw9L7E38
B95cbyL13M0nwo3WYOC3mX4Xxfp1rh5Q5EQ1cOPk6JD+YuPfhfSBtidu7nAYoPZmC2toOy/Rd6Wh
ncilWAvrPgD9oVnNysKpOxo8axNCOuyJXQ4lqWf7aHW7CiuyIVapfEh0/ypwcs/MVxY6BrIxArNL
QtGT6rWqR7SD+hrxI9MUQrQpxTUy5CQqaSA6K0vDqNQF9m3KilBHSjYCCa9QphcICOPpVhp7BQhs
dv9aUqy1gK1riwgnk4exS2g3IK1Vb8QQbKfmFdHxgorP+BcjeQFZ2OAMn9LizoeqMPrpbpjiG4Cc
az4GB3Jte7br+XftbztWeXPm7EqHHmLZPM7MrYZk3cKxxN+15l5cU86vPMTL6bigWTBji0PRHfMI
tu+y+S5fBz996kgVQ7+6mc34vew/YQCvkhLOssvgzjfYsiq5sexzHLzVsdipVIUIA7e68REnf/Xk
refpr+2y75ql+DS6uyF9SA3vuak4DhfXa2A+NAphEFskmp41v3hCGcSK86QdylXu2eRnZhu7/Jut
mRvA2WkVsDPWeXdmC8cy62EmZIe6FQ/ZQB5dsoknl7fVzukmKCRm8Jc5xfs/fxbMax0+XNhn9dVV
RohTacYmjMt3Mb1Hkr24KVal7YMXs9gcEb60NgcGFFpyUzPIHCJSyHrnDMLI1E3dWo/zJ6eIdlqZ
3w04UEb3IzLeI+N+hBFlVl9dVwPgB8k8ExVjCUwgX216Y3BLIiFTBpOTlK0GZ8fK7LGmFvCy6q5b
gWgR2ZNavFO5c27MR/ynpH/c3OyNJ2jrsjfPOyBuMkxHeDPJIR5QtRviK08kvXgXlkvkC02PSm9R
V55FShAwlt9xqHaTH52V8+4tjSgT7D6F/cx23AfCEvAAVfdpDtAA+1U00hmhF2TSgLyUpI5mtI7E
FYKP5CLN97PV7vpOhqXb3ROiuPHgI/nuqdV+QKmvEnbUnfMLdXElUGL6iDBx+1NKTG8lnLkGoYZd
CWwKd3RloU8DGZfj1o7h3Oj1nut9h71wN41yX7RuKEROycZ0WshDaaoL204INk3+heJd1erdQWmN
x68mQLndxyp4FCOKdpc7CORnPKt1ze2ZCfCoZfAX29M+ip5IhwSnqeMZMB8v2kCAg7RdRDXBZzIN
z26VfQ3wmgi9qEO65XVimcGlzIMd9q96bVdPhc8btRQINmb04euy1D+oYygkI1wF67GFTGdhDLSS
VNEOcURDM1p7mkNgURwfvZrWrfqZs/GnCOwY4IrzUsf2NSKJnlX84OvTvpxTpMaEqRVqPKM8z1aV
oR7jFB837kfCcu04Phce6vdC+m/MmlN28y4k9nkT48tKWab3OL5hvNWrOJl+CtUyIu6Xas5HSRC8
mFl9T/W4jysyDPXkbBfB07JjVuNALuoQ5ml2AnRTz+qu1k+dZf7Flv/TVWrrtTAHm+nYII9olnAF
mRMJBPhE1BwH/UnI0WdW8GYPoKqpa/xjR6oZ5Bw3EcwxIoG65tvJGKBjLvMmcxEovrr5T6+sPZAK
cNvj2mzR2PgO1TJfoB+3vQP3pTiBv+YdC+YiQY6PSDQp78fpS2PyMSUPxSR3USVPPQIACQ2xRzzF
wDOBxMBVzrwL7iQ8MB3Uh/MeBX8iEGc2OvshT7edfrew98up3WQJ7w2PoAuSeLT5libmaeCPZjCq
nZR7DmmeAsYOcKyCJRIgsi6DBZiCH8DP16MJVygjDIXw2ACInjbeWG/sYSiHKcBAneQaYcCnyS6J
5a77W534a4UwpxC7bMCuOQ17AIvHWP+oM3drB5K3zbPJhGtkvxIZUyi6aU9WC38/K2jYcn5dPLuc
G+BuV6nzKSr7KRGH2eZ0BYGwofZGD1Bs8nmEw/JEtrLnM+FCh+Lj9TOrdaLQ8E5YWNBqM7N8JmD0
yCciYHAfXB7/VWQ34eBNqBrstdSx1dnybXC0TRR/85geiVletzNJKpC8NMr4xOoegp76IVooh9I5
1KW8N0FLLqlgv/lgbTJ/fFxUWPHAZQKSjBEBVYwzoaHIQAFoGjjHHuvFA1YuFaZunjLA4LjMHNsm
OFJ7U9LGTUcEGxf8tZ6sp8yVeGEdgoIX9UVdvPjLBLWlFPnubJCI832MXw28G94uonK6Ja9FWyUd
CSnRzUL1IKitRfLjYuQUdHEUOcEIKAd7xPLacXSuIRA5bLDiwVwn2k+VvxA3uTKY5Mx1Bko+OTCh
sXnz5txeKA2TlR5/dh2Ez8jmTjKQAu/N+jHH/81Il8gh5hYeeqPp4tjALwwujFMg/Du3vtZ6ftCm
iaJLrtMZRyRUA22ROXeULvkBtNEq1/sL7/atqHhSGPFCO1uJzNwEE5q8+WSyQrMthSIteqlHFc7B
gKTcW/u0uCabomSumKGhGVJ6OKdMnS9+d89luQRsrooo3etufBr1185dil/SgLrPnElRS/h6Oo2P
sUOksvyLmdNG0VFRbQgutY7DQlV/xefMs5nyA87Z8xjFewtrU5KBRgRs3VT+HdmAlzjY5Botp6n2
hdHtDURFJc7CFla/QbB4RZFSzkcPpm9h3lI33efeq0GzVERfZYA+D+CxIZwXXeetOmAREn9ZkYep
YJtVxVuvejTA+jcQ38AiSeu7IWPODD4r0MWRvytRglH3h3OYW8++7lwzOBh9dtDB7FTNtVc3SQ1G
lGAOHZDYCehVbwrV1OxyY2f5au54VdF/9La/Cnympe7aJ3h57J4VZbNOuE7MUdFqT0zX1sMSqifN
0MCaogDYFzh+9eJ1JtR9SPG5s7mNx3cNG0Sk7id+P5kXh7Pu7Qh0DjsJk6Ed6JaQrOColXq5a/xL
qQdfaqZ0KbwNsOptXu2JMkL9cpF5vHaNZ2dq17Z16asvN2+4z38sxw01AIVWu0/nZgce5TBVQziz
XXVAXzRIOf3OWuXiMR36UwH4UvRHMnxWvgnHd+52PBhwIj49SnhWA2vQBzuXAsuryn1CwlPqS6Do
dD1te3YDCkOOnensV48OjNgc4RAQX+xW16bxNoiq7jAWrRxiZ4IkeO91KNFRzpVMgBNlx6RBAx1N
ONxNmPM77EV/mPs+tApyDv4amFPsrldW3uzkIsCzBcVWelb9gDm7hycH2uNgBs09gWBV2NRkWCnt
y8nShwIuMDsWQjs0ZxM5NpohTYu2EJafJjPbQNDYjbV69RzOgppXsPA4Mpglrwc5PIBzHjZmxiJ7
6LT7qVehrtffpfeSsnradz6eIqN8yHGN+1pNfai/RAWRBw7kZ7qXsS+PkfWHE2VFYRoSUfsA+Oza
UHAGkPHmLN+Bkd0PIwEbrbgfXXzTxAj7XSg5/GyIbzHKL2cIuFq0fe2iHyu9hyXzrhnsXZdTf0/V
A/Oy1fTddod5oTbTXbUw7lGQaRBze2F8+w4Ihrw4WuQTKYgjMa8QiXrvA2erGfsbQY8QOCdjCS+c
v60CUIhTHu2I+Cjrc+S9ofO6SdjmtPVxNGIWQ69qWXe6Vr5yJgBtObD++RUL+cOuN7CGVnWmQkOW
oAL7tWzLUwLvY4TIr8Ei65Atrsz5OBXJXTS9gb3JVmp2NlX1pncYkdHlyxYWpU2Wq0eKuDU9z6V/
SCywQBGgX+e58Psd0qXVMLwH9i8sJPbfu2jK90Dl8W2w0sZe5/TkT5trBS8xM8XaG+qrxzQortiw
CJ+Mpf7TC6D6MeSCN0j09WOhe/c9WTls1wAKpMPnQPfaGI9It+sj3q59LjPInnoZDgPDe4nRAlQ1
AMbhrxIeCglCtzeV7ipkJP1xsg39dGEhkf2pbhtr+uHZrTHv/UDaIoyUshPFQLPSXLRtuGp3iTmD
GWZL5sbaBCAzPwMl/LXsXyszCPbOzx6t9tiNoUAxQTQN3QN9vzvPVCPe1YXNV1Ojl9nwkQrtBleF
myHmZLdWI7dDQ7qGa+z64SCK9jiyectrGcLElOqOCoMloaQonnZarx/BKqxSV/2BX6HeBu9A7AlR
AbFFDcYwdCivaW0/kZHLi/c0VwJQ8U+WO7vGITHQJQgtgocNW129uza+X9LWguChaNNHl+dgtLnk
kU3GMfLyiQDGvqr4PjDyu/pzZMqwiClpi8D/wHa2CaKjTrqh7S3gx/mHdn01ztVGH4LnJlrXrY76
e+P2Z61+lVz7kfbnVgTRRG+mloS02P/clORovAKf2KVg70dUqk5lcQNTQThfJomV6KtDb/hNRziJ
rUeVqAtI33PY23+jurgalGJjMBZ55o7a/m5sloEsLZo3v0V0z4oy3zDLDdEyB9qhlWgfzYJFm7lV
fCHeDdeOYB2qDBIc8vol1tTIwcXfRdTFC6GDNytrP5t8+K2RaVoNndlcrJlgW5W/dth3YRvXdowH
N2ZEUptN5IFhr7gaa56VqGWUAZ4qn8vj4EwnJM8rk8KDMSz68+a1ksFlMcDw6SdyQW4DLaNuQs6B
/xWcp6w7exMj6u4ygoOYDJOCFlZ+Q8DdnD7Y0RP46pNDDZx0r/kWyybldO2hvi0LoiRvNnFa7Q8+
ujvVPJcRdyc9bUnYY+fNmLOQ3QwXkq2Im4lOJh5+EGc18QCmWpMT3awDCTUWW/QexutLC5QkLp0r
7rUTC9K1XbCjq5wvpM8nrQg2QS2e2YT+SCY+mimeKla+Nojd9lJn3yinIPSM2Lu80GBHTfVlVnAg
9S3Yvh10/TUvxAaM6wlJBUVeQ7nNRt2kgAU9VrqSFdeDnd9aXbCaSjZmDTODlNWqfh7FwLPxXTof
rUlYaPHOy3Hq3N1U3Rz7JXd4UrFsFt5nKerthF+sz4CtJDUaB31rJuoSo7UfgpGgnFM09JC4OCeI
7tsM/pqsMHcFzD7M5uDOjzxOzo/MfSjRGPjNd8bQI8PZDS16B+XoF7/dBijGtMRgo6p12yBsG//s
GMSJ8isyg8eWUK9UG14stdNwAegFbl2KE1TcEqZ14dFZpaDjso84v830HInzEaA2Vb7xEAF4arPf
CitAVsxh4VRhj6Et8pOnQOo/6ZCSKdM3hz5oACIbpHPnyACw+66a1tu1RsXMOr8lxXicpHmhRr+2
ZpOviF4ZsDLy2FvSPeKxpMk1Z/JrCvhtkcVLZbSFEYKIMY8TWE5lWJfM1+7q2H9O5n+syDVPX2nf
NwQc9SSlCVLRGeb53rnXYnnI3ODVgMBGwjonQ1q9QX+9df08cL5UVzsPxylNGGRMn4t5a8bkxaU5
PbQjB7yfpa9eZ9jI33HOIU49lIWHs30ad/j/PcTt5OF0/AU+RBXKSTKIOaa4UK+a4ETuk5Ak3SFp
j0VDfFWT7qoUTwsDEb0RgBG4a8ZY7dhb7WJ/OgJCWpV6fES2i8XM2LSeRQPqvTJtbZuZKJqOSCaC
UWJmel72Npnawe5MucKOxriimV9lCYwh0RJYFXxgmkqISqaf2fw+oBShWjDPTtPk+9hC1+WmO41i
NPaK0IjmixnBGlIJKprvgRufNQ16l0bu+gRCpaWb94Ern4kMSRvW5jV4ZsThbmMjDRlb3H4QBaf4
L1M8+flJltUb4rbvvAPuEVP7MME1GYnGGisMdCHc3tn4Mo7+K/DARXy2ZPigno+l3FQBQ6eu3cNW
DwFy1wk5IUgCeipSLlYCldvx2PRcc012SlyOIMnSOxrOvPDnCYpGmr5VbNyCDFKZqNdWYm7THjwM
w2eTd0ut97ucc0gRK9P04Vgk+sbRHJqfgoDpdOKBYMRzabwU4z1sFpLQAODQLFt5Hu+nMTk5brU4
GNQDSNqfSEPXLXvuLy2JorOH5b7Wu+Ac2Xpx6r3hvtOaeY9mDyV8fiFr2sDdzFM8utWecT9CcOdC
AETznEOHTSCncHQrFm95QBEcgw5RiCTFSAACKVo8GcXg7rXSeswgdIdm6QIcZWA4e3wDaaInYXwe
nQjQct6jxGy46if3cSb2FyP0N+IuKHdsmO7yQ1dH9tGPqvM0omxIpjPUzLKuo3sxR+9jS1gPftkY
7h29e2Of/vmgCx53rabp04vuUU/14ETY44udv8TSK55071ALEo+d2HmwEjvbGcHGx4SMnkXtE1/9
dciCEJ72B5L1rE3be87Fr3HIDv2w7zR+P3XAxIhETS7KQDXHuQ1M8lpZVRD0c4LHfhwUgYqtX20N
fSZ4SUi19jzs13FnTce86zfKHzjtTbh5RFTi6eW1WNtLxGLOu3305IuTePUhUPU5B3uDMdbk6fVs
ZEu1s+Nbu/VdD8OJ5CJp+RY5AAaRkkBmeUPzWBd0tT1xAz4F+ODOPrDppt40ExoESAgsWGpSbRbL
Ntn1/aHwxiIMrD9fjOYW2X4KudNl6jiKz8UAlJWVhFgxeKFvDfdO2flHQm3TQxdl30HAG7JveSGE
Gvm6vO1PvrTfysCuyCXlKC8o+DoEWVvas5kh5iV2qZVyqk2h+vk6Cw3cEMPzyB+9rTfot0JYQCcQ
BW5GyAYkZfC+Vom5F17Cb44c2UCy1fOg+h7c5SlFyOPa/VFmmBsKWEVMnINgRw7mBYQVUU3zfLqS
yJXc4f/YZcu6iwyzL3cMrDCqrR9lfvKrCG45xCaW0v94MioYlj9FrAVPTrwaupLyu0RFHBVvyjIv
pAvRucmbrzR7FyTZe6oM3B692wJD4hvKM9XxcvKN1ql1TRvOWTuz833us7nsCQje5RcUZ265yF0z
75aWCmdUd1Ieey6EjWoXtMWtF3xeBN9i3S608DZvTiNMd1Qmxiavkh/RlmQ1dwHQSWqw2IuucZB8
gtzW6IZQOvugEGGhR9vaXsLUreS+qFicYRq/BjAZ1gja8FOJ5EVZvVq7vXNh0xJdu8Dk3M/6Yg9i
LCFRkoVbHGMQab0K8WEroaLVn6nn9x8tdk7pSLbUwB72nam9WV6nMZGmpHSRP41Z/wqgKDR7Rene
Jjx1s/uU+84VmExGHDw63tjsD9mSFEdQRbVpsGCtZILCz+k95mB64LL3mf4ig5BW3vmHQkJbnThZ
kt76s5dgbpEM19jSRChbydkpYLkPjCP++WAlmKf6sWaGa18HY7RP3TLr7NPqW4vbv5H8JAvGCaup
NImOTVNTlh7oHZK9lRDjPkXHnnub6UQH61Z1OOy8sdwAR38YNGZVEVY8vnp3Ue6m7zN/S2YWkJyy
umYYzNZp5glSJFflInvnOKSN7ad1CQBhnQl4CMCL2m1ne2igKkxnA0BEfp58zNKTRVKjgM6111zx
286jx1CuqhcOM/NH4POzHvNew8EZ6q7MV0ne3SyIdcyM8mMDMneuCa7V2LXmvkdT5iBVxZM3DhJu
/OL5rNCrYSot452fxRQqpLgEwBn4qZZIhPlFOOreElHAfYLKvtT0k2pOhZZXUNzzeDuM05aJV3lU
fb3PGvEe6c6wIUr2i80SNQcaRrMsCYywvRCdyGcpAdji/r9GiVFu9T5hoTYT1A0ImHKJRtokoRtN
A74clx2VhUhng3AUdupATFbUAt4rMXOBtuSFlr7YNi3GyrxwCGGMUzhZEiuc1hyaxn+F2Dmg8vfF
vucmK6M+ujdQqZiMIfAveU9kDT/GEFv4isMhLrFqelZF/wADIB5cNwyERWRiSaZr0WR0i1AT1g2r
9L1nhrzO6Z2fdwc9mepTmrbO1m385dm1jGfSabdNBMTejlUdarb3BOfpV1N5/yg8wnK9KeclEbHJ
6+IFYelr1ZOZRsajQwOzrjvWA4PZk2QozF1QOc5J1sGBV1DbTRG0Cu6Zu8RvwXT4HfSBknyLyrH2
BQrk/chpi1yndI7eDPO3rcgwKysveMhUvK0dZuiMHIznBlUUfWCOU0K3t1o7O28V0fMiGt/NgNTI
crExk23yHakofp+zEsjyj6dEcplm4M5FTToocWk0aKlz61TjPVsTZzbqPYQ1yz9KUDL0n3231ez0
KS0tTpgyozQCsbVXhqMxEmM9J9vkjaep2TWQ7glRc6vntI52FMWs0IxWHt0850fPh3xlQPC4ylEK
4mgCIM6WUV+pkDE7cM8K004vyZhmF4fQsg2xnsPanZDvVeSSrAMtMY7/fPCW/5e6pUam9p3jCO+o
NxUzYkMxFowSKwTo8VWaIkFLXLFzaVkBTH5/Z89jBoMqImyQnBcvM/cjc+djXHISNGy2tmltOCeA
UeqEQien/vCqy+zH9cVYPpTQvtdWpqf7KOO27bNJu3PbtHsekihM7GB6HmzkNY77aWlZ8hzZeELa
SFsQLpbYllXjoJfOGc+7wjiiSAClNTkw55xmPlWivipD8+4c1iZjR8i8aR5lw1hgamgdU8TGD0Zi
7iA8/WhB3VzyPDvKmFbTI0qnc7XsnBKGiWSm2De9Unc23d3OqvP3mfFaNJnltTRa5FoLBHCW4x+x
enITFyb3dFpVN/JoxQYmvcdj4diHOAEgVZqhpWYmfV5M8J4cm+eqtt8HS9C4VQ6RrFwjN8cloNDN
OuPgLph2ouseGy3LTkHHdMh3q0cfyPsjS1lYZeCwGltv9pkzes8+91Jo9Y7aVl7F8DEaioNIAZQ1
ph+vsgR1tEWIWoE4eu8yhQ2FlO3Wcl0D/AV8OjtLTlm/T3W7um/Net6Uar6k4zTh4LHrI+XaQzkM
Zji23D5Sl6zaAB/d+csHV1kf82hO24S1VEuo2f0sa+3eWD7ko0BYatgvGa3BeqSEuraJPl7NzGX2
xCbJhqZ+/efPfY8IQAkON6yIX15Yl94SRsPMS4d0huM+8GnxnfKCau3E72J8cF01Pjh+PJxMzb5B
XA62ls4lksugu9jV2F+kYaKJKku0w24LDl+b9qbrMQ2RIjjreY89ndpla/qIcNdZT7KWotAOm9mx
7gKXsGEqBDN0K529fTctpJkoYD5W7iuZeVdr0n49FqbcWoV5D4uIKGmY28JS4mNiBF33Db1hNp2T
MejOZFvSDzD1ZMlWAt/J52Lr6m1/Z6T8C1XEr2wY2nAwJ+29o5vN5vZO2pSyw0CID5MXNvfoA+oo
7rfS08rj2Gbxc984iIgmIIhUrxc9r4IVygOGapOTbTSMQbnfmgdDUma7vYwQ31lv3QhsQPjMueIy
d5ccp+EMiAc/KkhwwspE6615y8x3tdXve9smtwhN+j00XnON7i29t/pok0siXXEqzZ/JLLYc3NHr
DM10h3qMgGA7+MJ5SZk2iPs8coebN3ONcAPtMytoWOk63nUKOu8aQHYkDRwKUp0BxLFR6i0WC+fJ
LNYih5MTGTa5ETA9nqvM3iPtRvUGULbtqMoQiK3dVtH79gXFhCCAGI12TNONiB0tmsrDJHNNZsJd
fZ3UUINgA5gjE4PlEAOgozU08q1ZmrLgf7J3XruVJF1zfaL6UT6rbo+3tIdskjcJui7vs+zTa2VL
P/ABAgTpXjeDwUzPdPOYrJ07VkQgd0+AlEuRzA8iY4vB/3LcT8HsXItk2nfY4k60vlv7lhTaWDrO
1UCh22YC17kdpsWLTET7yEh+ixKjPiu4tR09ihlpEm2+n2DICKhnbT1LeZ+MjKQ5O5OpKZOt76TF
YSyn58yWj1FAw7AOiVslbua+JYm9T0t28LNHHz0Brqx6bNkiiA4/osnFGxUP107695RBY1wnBxsy
IMkOapoxHWceOW1NysVx69vLfA0GF9eAOexiFfy2uftUeJDvzaJZcn/YFDzSV9XkPYzh8qeoubr6
EaHMI6GoG8co2k07odsoCAqaritO6XF+M6cxeeE/JNSCbNckce9dS/yxZfVZSvM9oeyLFwisPJKk
+tNqSjxRSxYF0liVj3c0aYQvfkFCQDi6H/NAdgQ7L7GdSrblEYXmj75JZhyR65ueIKSV29X8/FZ9
tMkZYx6Jd0OQIG0Pw7td9cuplS5pX7l3i8XQrY1itJDK/GvKn9FIFwry4tLb4y5HeLUuQYa5ZGpM
WLJu9LkXsbwoOA3MHnuyGrl+1CVJfqo14dpsszh7Xp7vS01+ZXHMXaF3x13nVMXFpV5xT6fixUVC
I8wLfcWLN9zdW3rWKZadsnrc26Z/pNj7rguGkX8cZMdM/glD5WHx/wSlfe3ELA91H1xmsxqew55g
j5gnZxtRxmZR1zSN5zalNjnNYHT6aYofJps8taogRQTwQChxBUEaV/NSqWMdFBC6fYKZ3MESwRIR
yxW5c7xRrXZbhGwJM3WhMRemRP6hWJL2bZE5u9m2o3OHHr/NTTbcxTA4l4yORVaH5agDTZ21Ldn5
ek1zpjhw2dARj7YvjwGI2RVo+CluOottJpd1SveosYlFSSC5q1EQhySVGMkgiG9tK6vrBC6AflR4
W9scIcri3oR5geGsBQleHp1h9LYk98Ucpfd9cKfor9i7rIbJ+PdwExiEL1T0WhwT9EovZ11DB/ld
vQTBlnDhMzrFzuMPfEmsz7lyyrusNj570+92ahbEwo+iJSJjDnb0xn1NuTJPhZqPeTjtaSsD6ywv
YgyxS0Y+mwszqvcVmdjHMKJfeXgcJoqYMsOla685Unj0ufhQoMH0UWlsJmusXzLpPbgjdphpCgOp
KLrjF96bWV6fDYmKEDj0EttoYhfRkN6RpyrdGvnUnsKpvZhDeF9U5q8ySUaRsw7/YGE5zeEd1hob
DpQHI3icR14XElPM7sNnkUMBYc+2KA5e0oBzUNKpRwGet88okkT+nZxtkFi8aNZsPLN6WuG8ESuv
dHMYgUozB1l3Zn9GC2HNNnfET8Vnj/GbzYgrEpS1hZiSoqQkuiuZR7mz33Xd0qD2+BtphtZu4Rp9
MCbH3zV+90Ii+9+m7ymxid3pYui/hLaxq2ua5Jto4SrCeL+ric/F2Uf/e2D5hyRPGnqlndvgVBfG
ZfKuZ+4zY1Hz+Owb+26x7OXaZW9uWGypnUx3k5k9oRlMoDLzfN+Oij1B2rn7qgvVNnWEQ5DQYUhL
+xpZ9VlGsjtMuniuSWldq935r5sb4nHxmuDRqEZvZ40TvI4x3fXkSBxHkcQrNC53a+VmsGeRcSyy
0TqK2lxPLDdPzi0yF/Pi5f22cvt3e2DxVAbUatS/HOTlrgk6nbk6faYB0npaOz+e/xLT9EYcER28
S3BM1Vs89j5qRUDmd8dA0ibWNp9JYvIHkhN7M9RdeiVYItfjyQSrEGXIRpxHeFN3dxzn1PiW05Hs
oV3mM58s8jugRuNYE49EnBoOrcIy16bddKz1uW+TJ/jquH9MD2jCHlDSen9nK+wGLiu8xAcf7wns
8yEglmzizkqGFqwgg73ncrMajfSYOta8ZgfJfqOV9LssuKoqeENardbSaIrz6JJ90bhWRk1sKtlv
csGhr4jFLhGx28auXFCB9I6za9wkBXK3NC4hacGnfx1l5UQOY004iZlT0jDGeDOcmp7WontG/pTb
2SV9yYu4/jl4MFUgb7WPIwk/iE8CyGb2mSONOCbuJfHSB/VNyR2rdPuag7uwtF0HQkx7w1imY+NX
rwErpf1oQ2g6xGa6wN+8GvohzeBeLpCURFPz3SI++lLaxcug3Cc7TdS9Ow5nh8oAzv4PuyMGyyQF
UDLXTXl6IYpPax4sczOtcWeVYfGFWfOqEkscJNQA/HDMGlu6SpJ1Pvhk0mThpWKpcBoYWMCeEd1s
Z2GdtMEz0IJvDwCJENGwOCm9qrzPM/uljsKNLd+BAdcgfXZB+dOC9xGyRfUNKIub8Hi3hlGsVL/v
a384enn0lI8tDy+rYP9PzfQ2ZFKUXHWINapQ8InwpcppWuLprxjey97iZpwW6hpGv1FFFgmWOCa9
2KQX0852NJdq3oYM9JD5U18yZ94yuH6BhDCHXrPpgse4yBMm6fiFpHvutjVfV/2fcUSaXdXhuszQ
xxz5m9iFt/HHHU93CzIn3dWjj691cSa6KLofLOsQGzZlPMI1zDV4L9b7gi61fh+oBFLJWgj8TUjl
Jx7e2o4CrTFGd1rP7kJ2T9eQtZ7Y55QW0YWCSYmXYe2mtyZpaKgWEUZO7s40S/LmTzOVZkSjid3Y
DTc65uDPxRzvvaX+IPoM9rJS3sYM8QOjmW3GmvDETPTVJl2i3wGnQ85C5OSa1tb2XWCEsG6vXfs8
BnzgWWrHu6L37k3fz7ejCRtEqDWDsw9/EagXKaFSGb6GlTlU+6yhabUYeWwEPzj/icFy44TT7rvO
jG6bNoAXKB3cvZPQuphLREKBlWio9E9T9MG/QyAoU5MbgL7PsiyO0y2dC9XOPFUjTE2yzLekWght
ClgpA1+Mq8IGesrg4ruaNDGO4tXksOwrqI90rOWPHHzeY7YE3N/ejZieRRX9dn7UXgxiCnhyE7bs
msPRToYvZfmUvRFof5if7IpK+t6vxnWsWPeSrNGSYNZeI7QnMQ7VqR8HxNKOZH++vB+mTeNFQOv2
WsrHRjVkVNlRzyKCtzscpIGu1xd3MlCXMc66Q+A1n6bdYSuqaWK3+4Vv/lzdXGKCIf4dXqChs+4E
sJ7rfcMhvCZh3r5XTnKlAMz7FdI4hs4zRW/dw9RJcWNx9zVyUF0iXAPTmD8Kg3DLPCpOdiZ7NMgx
e46b8aHHBbARPTnDU0dGBVsxOvagw4novPVTMj8qjxmofAnabL75EtUhRLsl4sJ7EklbXUoi41in
VF8uNZN0KE2059LtwrvfaQU9UCPoI1dBwlQ9hGG+l7wlrO3CAjOE4xsmmyPfOtht/pqR60SXneHt
3VDEa7tdIC8tXpL/H+zwf5Os8y9X5v9grUxU//m/WSsxQ/4va6X/X4HjeQITZOB6guKz//RWusRS
oqN5wrZ9nW/6395K/78wTpL1wHlP5g4hDP/trHT+KwiFG5gklYT0ptnB/5uz0sG/+R95DtpZaTm+
Z3rMMmDkoaWTK/8jCyqwLGWruMNpk/nuOntN4+7TL3RTHe2sRFnSA8UjkS28WWWfmrKcMjbuNsk7
Kx7CPEi89kSwNquMm7aTJ069s43lYlA3ilwPs+n/BoKCBkdbXGoWedNDRVHnqMRrwNUdIwOPdWT8
VnwvZXCsKnEHXlbE412RYPrpmytVZ2tMc48DuWEdrbfW6CILuE/e8tCX556jeLHbCylmt3gMDtXY
cZS79Wmo50tE/QEGFaRnIVeN8w4buScsA+Igd96aScHKP5Jhsa8S+dmM3V3bdoQ0SBiMjpmt21QY
bCKRNCsnuB904yxr6QyZXoU/4t7uk10E3Frx45vyISWYpQqfFOESxYxzjshDQTOF10R3WAFWili2
YKhelx0pz+gkAuwSkInHR9M5WDTSYz+Xm3FISH6QG4qjD7Kbtr4PncIWIcqLhwadr4xOVGM9liq7
H9judKW/S5PxyxnMW9yRxEZUTPNqoQUzy1EDKQvaQ2XP4s+5BEOzDeb6cQ7dloOxeGjTeZeV7FDt
XN3FhFBE6aYvqBl1s5wwIGdXZdTuUVPLx/fdpmKmguBZBp4HeQJVZjnrmiE5yxe0E+Yk6d5E/k6s
93MNEl4xOjFRgR55/aZK6TIPeHiYLolCubd2WbB5Yf5IAiiuO1xLwHtXQsZZUdIa6ozip/LE1iiS
F4efYsEoFOED5PrSp3+ku1z8AGvQELB4pIQRdiNp+5siZ4dpby367qvi0kFDKZc/iMYuNMxtuISo
MbnWC09D3Dy0cX50qLaeqX4Uy5/Ek3deh5OqwnQX3ou2Zj/Y0vfgbj0KAWlhOZlsaWeMD3DK59T5
bL1i3+QEBfafbC0/0onOBHvAT2PRy0cK0ioBDmtQMWEA90nlneL0yaNIl5vzmtqds+lEd8IyL5UJ
QIv2tBnc3TJ4WPDBIxfaoABI1VUp75lFxqqy5W3QbR8tPb9UjdN9w5De7N0p4VE6P8/NJZY4bki4
Q39EQYIqUws123V09qsvtlzk/i2UQwrcfEZ6HzsvYRe8uPl8om9Gp3wWT7Hdv3Rw92NybqJDWxAR
VBX+MUxK7JEAOBlMBBu2NG8/Y4/rr+geBONEN39TqfzjJYIc9IWZEBNw08m3wifbgmDe4JYKYzc2
7ZEYDgxTNpzO7OFPcKL2ZeKOse6lcwx72Pn5pVLJ1hHDxemUXHW8s6aXkwXanSwl7jtvepRZyfot
4rKErtK13ltVNIdgjI6GiA62RdyMSj7s+rXD7dX66bYo1CvJ6TFEzLRPa8Z/89VfDFTP+8wWa2NB
jDZ+YwqiSLi+VijsfUqWpqML4A5BHj+Fls1SnmpTw4m+zH55V5qz96Pf2OemxvRSAO3kGCyGqyf9
F+U3I3T6iQVmDIsbWps2o1B57n9IoX9s2ujArf+7JJ2dsIeWu6OJZ5amztBpSUOGYSbn/c6t6u8m
PdbCP5sUuhCvSsFEqg6zbjoceu99IY4iUdzaHZNQeIesmXTuD3YR32DxIYPzcziW+Za8kmcly1PT
/DgyO9pZdzVdAgvNE4vFP12WPYZN9yRGTK6lGEjCIKYiq3buRI5GTmJ4hYsgq5+ztH6ZybLRSLqT
Ugo9kkLTxk+ZM/HFxf5AoibYzKF1tm4xfLooz7AXGGAd4M3k0aG0wBlmgiXZC8r44lQ5SRH1KsBO
PrEcmnArbIC6HMqNfR+ftdU6P2XA1yDDMMP9Rvfs0AW+o0oDph7aHxNayNTYfJXRTziQtQIu0fFF
mG/leFOE1chh2lL6Dhy97MBEzo1VnkzQdJ9TybbjxxHj76poKMtKzXNGn86KhS2ohE/EpTfDe72Z
gbcu04+Bk43CpnUMqDUTgd6SCFM0XKm4yLekfI4LrC0cn+/VFzWZ73Y667xa700I49IoiaWqPU3K
fm6Hpd+njNYEoHzV/vw3Q23oKh4MC3sDksLsvZDpvKGT5ihiraTH/rqeaCsklHbu+qtd0F8eV38K
WnUIaT2MnGwh+gv0eo/E3szWPsbcaensIrJAHQjwqEjuopwjeqFCXJKaIqb23Qmqv0ad/0aieKO0
8lcC8Y8ZzmyVNc/m3BG0GecfVluf2GDLwXmSSd6scmAVt8X1WQE5qVh9VlHzFdoBxfbRcHATVowJ
r3EdJGQExWwQy3eqwNY2fm1T0ZGZGvux4A8cxi+joLLGjnihnac2MK+y7v72+AoDs8AAfMtAWVcx
WsGqkdxzTYQ200ivycxs0MTffUf0Tt5yD52/ivG9VrTtecPOjXD/cKsbZbxtJrxpXZPeMl8vvcrX
EQ8A16zBB8ps2lOV3i+4nmDhppXZGZ9IHSHIWpwvx0XK/Vhmz5GFkX7pvksNvEYeNQiBcRkqWvyo
27O5obMeIrqpbk+eiGDE24OYFqwZhLYUZr6tm/mpwcUDp4/Lyf4EQrzYLj0ldnZnEOK0ygzqw3Lr
TOXMecYnRPUHNvNkg799x2Hq7YTjwCdaX45vYbVsPHaHGCs81H3VIB52SgjCofyDT01y5ETxpvZZ
gs8hC43Ge05AIgNCxMmGu4VDft+azmGwi3spWvxChbgAr2yGlt3fAmPjSkg+1bvb4HFDJ8hvZASn
cniku2KyBW4Q9idNe/aLls+vpDY3yek7NNhwZmZ+0we5GJ9JJ8BM4NmbOiWEO41/g6g7orlvxAio
MT5VUr6yKt6YcrizoNFVw8c4dSuIq8q+WihtYRFeUrt4N/oaE45zc7L+Iw4z8OcSWVkfk7GRvHDt
WWMrwGG2YZ5ljsAEivREHz3xjS+Ix0iG3XrKk7UZEpPw6wf1PqFZ1FW/Fki8S/LR/CmwjM1Ly5Mr
By6RONrM5Z51wb1bU4gYywOSIT9Nmb5OXrSLNZxTL0fiafPwpZkzcq8Cyintc8t1vR8kn3JjH/Jh
Khp0ZF6MJbs1vn3XF+mLixtu8eyzYavHmgdJR7U1GatXvKWn5DRHz4ba901ycP3wqQHwNPKOlNo5
4opOLWP1gJ727lKivQ3JCvQZpURb3JtO/N5F7CeD+CdWXXcM03ob6HI7NzC2YKahUZgcNNVXjUiF
xkaYVIlyxmPYKxAbZbcHCqNGt/7gqyHa7EU43lfRTWCgXOENdgLkut3QD8nA9hvcZwVWC/5YPEVz
E6nEOLH3fwlrmkSUP5FHqE5xRma3Q4mXxNaxdZBsaC8fUXHmHv8v6e6wvUQk7MqC2htRNwdcNnAm
C4ccSmPu3xW84Ud7wnEKkiYWFj6lJnpiB6NR58g/rlzWrkXSOmXPrCyiW47W0YIJm7J6omOFD0Hl
7GVOLAo5W/mCSa5M1iraTP8zKMavtyBxWJRZfPUoas2UfstSflGzccosXHlJZ5zGfFjOhGit02DA
8bAGcJ1ommye+5wU7Q4KlwRxWoqoASk9W9eBrJ06gTw3SLO2Rb+1bLbayHMlYo98sA6xCF4q3Eib
gvK3IOt/yW9Yo1I103xlxc/XHsLBDolEix5nbI5USRPm/bfhcUNBESHS4bZb2KTUjTh6nDkrf7S/
vXnUcXFtua5sAKdm2ltxx+qKkOM4O6s30ZdPrJFPeeE9Jcy8dhvfRJBePHxu8YKpUXwPmBmFfDF6
mgZGdNipM46ZDcTLA43gbJeOnCmS7LFIlVMLk2mQrWoS/gsb+igbweO1UUex8HeGN+kQrsA1yzg7
/BImum0yJNShwpI0NUMpRIipmoMqyAZoB3UyapKrTLyHIIAM5fOpTPBBoSwXoPSCNWYtA6K5jL1k
76wm1rLhm6WM3RB+swW5ZNN2aXyeR4F6zXCMGxMmvZjIKnO70BxlCB5mMUlvXRG9xFSoLxilZ/lE
FACyU7/kj7a/gN/2CTaS4a2P8RpU+PiC7D17jOJq1lUHj/UAoJda6Y1GTe3spfeVl/AmWoHVyfV3
ic1nuduEqj81bcmAgkv15FlfS+kdwMrFfpo8eg9f7aU6pqnqt8SaPZGBzJgP7MEl16YgyDUN5IBD
zHnkKXHCwyeWZO2rlzyyjyqMj272rICiiFlB8B+6bTvhwAImUE52HyDYDEW9z1MoOYoA+Lh2ptoR
BKubtzE5+tFjXizHDtcHm6KjqbPmOazFlmeZQt0CU9wvwrpz29cOi0H4O3t8AVhZ/x2H9ARscZZ8
4BY7higjL9u9NMO16gjj5iS0pU6YiLem96fNedMYZ3sWuyEkgecQHcYRPWCInNnpenO5HocbMLLw
v3JhngS7wriPnqmHXhtmuXb7+VBbDAf5sBODt6FtbmZrXscUR3m0kFlkq2TzHUEeTzSDPkt+gp7V
q5tlm8A+Cz5UC6OFp165RGPJpHEu+SEHcy9FTfkfSusUX3wPi3CUWwPmZu/MYECEYMMAZiUcx8Om
5fpZGv2ef5v9JGJS+C6jTZx9setzSkJk1WA80t+Em3c51p6ZMetLogKBbsfyR3iKR8N4Lhr/fnKc
j6IO78epOAlV3gqPqKrFRnuumnerExeawGgjJX4H4YTaCrZ6PlVIqwUzFG/hhEW25U1chouXmpth
kPvAcx7YPLq4OZx7Ez+v2VdyI5afGiem34gbeyJ8/2byAbBx7JKRjir4Mnt66kmBPReD+oIv4O0u
8mml4oiHQR6AxlkbEznY7zFnKQdym/pgw2KyVe53qve1cX3M3fbWEjroegsd7i227Ln5M9Tmu5+k
m0a5G4sVdkg/emA4h6RLuMCSOx8uexpCD1XuPvvWdFQPcxEuBPire2Cbs5Uz1E7TWg3qrWDbQQcs
p07Nb+p4G7t13omsOtjLMK0aM9mAST41hWKUaK95zCGUTOqxKhdSLyp1liHuJe2tV+4apuRB0RSw
wu7+IBgIkHpljFqUvY2xfSNIk5HH8Is9fe70MOm8TvJxwIhP7AfcTdDJl3Bw9/U0UghuprARTP3q
tEzYPPyAJqe2qOZVE5gPQ+CLQwINfulJT4kxGmEhuHfIR5lyAhBK8m5Ar8o0P5lhjtvPPXdV+mWP
4nlm1qBRnbrEkEAaLv5JXlzdHo1M4HTyguLB3EO2M0svzp1YekwGaGBl+JtZ2c5d8nqXFdl+FM5L
VP34JKA6IU5eQMKYCjsvqD+sjuI4SEQcZ3ufhPoOCI3xkXzS+QdOZ1NXAXr2pVWfBsHRo288ha3S
uVKv6RLwOWYbFpNnAf6j1qVjfaUZgVNAMGue/YgS/qaN2d1N3nc3qRbCgawMu+hvdIByFbWPvcMJ
YbrWNTONT1i7mmFEtaCZj3aMeu1sY+VeOwqsrfi1bucNEjltHW8KuYGwffDgRFLwQHJAvK/GSxrG
O8b/rQ+yHuRvtfyozT9VhkklS8rnKbN1AdymCilntYsc/Mhk9DQRKDmtvd0gT4ETo4RTesb/kfoz
t38hbjPbegO4q8cFsPEQlz3QxBxnTdeg7neQdbZ/QkpKNhnXCdOqjkTKvjldeN/KPwYTDpdx4yWL
x3CX0EqaS/kXNZGNhdGDNBOkx/4uW54cO/4OzP43qHG5NakLi5NmCHqcW/TVrg2BsaciymWuZ7la
4uVv1kYs+pxLXz9wLhND80D/+sZoqDKDpq06rtNsV5fA2WQjkVqieegTXxcjfLK/3Vr8eHTGRUyz
4gVh/SuvurVD8VmRnDLCXcts5wjjXvXxph/ia+YFNzfN7wpoO7LRftKEy2/AVIP0jrkmRccmjZOC
cBoiZeqxnmzUgZBGUp/iU9JwV1JQc4uH7t7+4S2+Gmwfcip3kiDczVl1ZqYL8NXhHdiTsrGTVIXY
SF4Kp3rvz1vPuwI+UmEJSLlcwRsZIxpyv5ktk++M8z+NWwqqKT4JAV65YeqcVzAl03pmW4P5j3PD
jTD/jQSXhRPKz9OEbKcoegkXHoUZCSs5Sw1gSNxvdXkpUjS14r6g+tnO3V+7nMAtmH2hajFmZdlV
slO25+nkdCx764hznd7rdREsu2pyfnWX2zxupuAtyOR+SXVug30U/JYZWRUjCTXcPJ6VOo4Ys0lp
ZnDptl2kDtldQiNeto39a8M9TGU1zOyoTdLgx+mx6pyDyazYGOuaSBSjxu3+MowOCT/Ftk9DxpXt
QFF8h/GwPYZih/40LNCMak1XGSN/TX/pIUkwBi1yoya6Tjt7XRP5Oybpqu+7tcUazYC76mKkT+D3
fokPE76x0u62o2tgNuj3S7u2Im+DvXTT6UmExZVTP1tVvx9cirnxsZr7wSy3GEIbNhI80fZOAkGY
k51BlgZ+DBieF2JO+EAePGmcI9NfWxNh72TDtcW4n82HyXzs+W3x7VIHS9YwWIIkQs4zee8I5Q+/
JOU8aQn/NQb39XCWASGL3W6m3Rs5TiXFMfdxAy1JcW3IWZs6+yXOSYQumyvT+YLNoR6IaBjwAgA6
8QpsTbTjMsv2OSigTfdHEE6kOUK+O387ysSN5NaR7hqVYssVY1NiTojiF9MSzyGJFsTrg9Q8jQ7h
doKgIg6TIg4PefbWUAIoaq58agd/6SbkD325y52hXpo+u7LqAmV5AHbYN8Q9Kn+5AX/ClY2rEdzO
xPDrcjJnB3tI6HLK38ugOtnTR9HO/t6KMqIG2XuXOTU0rXutSnY6S3mbWiRD4TyQy3gnM+ciR7mR
rTEhytLq5JuOfYrwhVk2uTNV071bfnLnNqa9mXqOo3rOvl3BIz+qKzCehQ97Gd0A8dYNq66WYQzv
3x2du3Ib9VF96miSXBkIQDUArojlK4WQn0OMXaKYQ3gBSlUKQqNYbnLZk8X36CfcfXyGb5yugHDz
YShQRptw9i9c04lpkSvXVzsVTPDs2BxQjZbZ2qQ10eDe8lRWEulautvpmypWjDoD+WYfQGYEzRS7
muMjUoqYs243De+GugZkENdBtveIK86QShxxcNSfKvZ3S30ijAURePBJ0k7YFAREuqzR0DnIr756
Cj4S740x4hhzExo6nPZJrbmGlJ0CApcR7Zel2thsltL80YyKfWg1G21AJb4jq+k9rCmDRSUbLLEz
x/kImstWs7gvI52vn5OLsR3RpzyYgSzAMprKlHg1vUkU8bwqHKCt1miuuCTUJR0Mgu4M5zXwu6dh
HLlktBb5PdqiLrCz6DxTRvaRBmr0K+J1mSP5iFta1nW0wIvvlKujFn1zLf866MBCC8KuloalFolb
LRczXxGQ15jWRjZYskItKystMPtaap616BykDx4atKfF6ApVOtDydIdOLbVgTcox0rUWsauXXkva
gxa3IX5vI2o3CGG0mbUAHmgpfNCieII6PmuZ3NGCeYFyHmgJHWo0f4wdHAOI6+R+fc3/5HYtvEvn
OUCH9wrh/dYo86mW6AVafYxmH7ibWEv4QFQRrxiyfo++72ihv9WSv6XFf4CTz0njAAZcQPgPENCo
AH4ryrNtMhJaDRIY8hEzC8eiRgywXH4UGjoYNH4QaBCBnteVD5kQakQh0bAC1dTj2tEAw/I0a5yh
12CDA+HgQTowSWsjMmgmnWrtpYeUQQDde/AREk6CbYTO4bT/9BSjMut3m1ZDFSBOKHN5sSrhLRIN
XiiNYOB3wfTSjTcAf0KBjiH2sl1CjqKGNwQUR6hxjga4q9WARwHpASd5sjT6QXEvOZPRKbtmGgxp
NCKyDN+uHWLV6cjOX9SPDAjPNFOiHctyHylsWFIxr2fxS6IBFKFRFDCzHHcFz2p7dO77Fo5pnDEy
qfY51iiLo6EWUoRBLbPklMqItMfwx3RqBrG6AIXJ2mRj+sNT4ZYea0qAGR9yJtYIja1hmgmqhvgJ
sZs1aKM0cuNq+EZqDAeqkY9heqODmVTYxiH/leQQ37XOrVldeX1mjpPIWlc9efmVRn1sDf2MGv8J
NQiU8nar4thpQCjQqFCjoaFJ40M9HJGlgaJGo0UpjNGkYSMx7tg6ehuMOb9S40iWBpMc71pwne00
sNRpdEnAMCUaZlLB46LhpgDKSf7DnTT4hCoVrlMNQ02ab6pZXO5KSClymUzW8ogdEjpIw1SVxqoI
zpg1ZhUvlwTqytb4VeFPw6puOUjSmdQyDWkVGtfy4bbseB6OdbmvzU7w2QPtsjXkNUN7NZr6gv7S
LXFha/Sbjs/xdmFsNjQqVqv0XGp4zFW699ZlVOHo5Sb4GdHYux41clZr+MyEQpv8ucb2RYhWIoRk
Pvg2Fi7IxUIQgbM2Z6LTAnxz/HhY46mJoLorC9iiMNxSunRkL/4VNsVH60tSI9W56JzuPm3sp7bX
O1PS7qqYePE0JVeo8tW2CFlaORq7a8nequaCpt8Q1nceCzwX7XQkgHbaQzGvY298pNvCusKNeh8e
kR4PLRUU7HqXZReWG7wUGj0FBexhAhcNB5Kxssfgws1Kg4MtBKHQKKHUUOGs8cIeztDRwGGNYo3B
0GK3dSFApF+7BR/4YYrvkiF0HmbLIKKzxps+8rcrXP4hFRUjKU/slcgmi4tzQ5h6Po4kgnTuDsS5
W48akcw0LFlpbLLTAGVEFFrHcgxnC0/PfoEPcBbSUTR4aWsE01HPgp/D0WgmwAiq8J9JI5sD7Kal
IU5T45xCg536EAg16mnK7/wf+gkD6msYNIEK9cE4h8ncGAnQvMKsvjFSjDiCIrdBQ6VC46WFBk0d
jZw2bb6FGddF3LXPZv9PaR5rXtp7KyQ7JVQvGfRqpjFWuzU/m3REgJFJtSO5JgtZ1PSzs61hYH1Y
WPZt5sW9zRqRDWBlbW7Zx4DAuNjtAvDCxd2OBkVnfecbkI8j9QwdLsahJqVA87jRvIhHJYe/c4j1
QIVttLIbmwsHDO+oYd66PGQa7q015is08Ntp9HfRELD8hwPDBacaEPYghVX2ZmpwuNcI8aRhYnan
Hj97T9MbpHHpO7cGRg9ji3dQywLMqHSDZDpOO38caPnhfnbwyBRrNdBc67/4fjZdBmf4W/vdi9TQ
82AayaEIbWs3T7CBfC6esni+C0oSVqVVUHZtTnCrGqVuNVTdEhOoIetc49b0KlBRqhFsU8PYvsay
Mw1oZ5DatUa2Qw1vY0lxtp05sVjWaLcB483Fjm4BqO9e499Cg+C1RsK5wmz7gDMt7Nkmx0mPuGKL
u9lCv5S0hk6uB90wTL+4y+/joL6kU4WQ1ZaA6C0mWNkU1SWYqKGkUwRdKgmq81jc9xplJ2wu3cLt
Af9o0D2HeKdSYgaO+KCdQJ0ro/ickmOgFn/DCgw9c3iUsPO1huix6Nb7WIP1gUbs+/LSaOSeG9y+
hMGf/8H4UPmuxvOjCVC/18j+YALv51D8i8b5U+vT13h/BufPh+VMF2Cw9XEA+NoKkAJ94gYs8cEV
MCk+1yJXEfnk1TLbS+BuFkP3sxfd+9pm0PwzHGjrgfU/eDuPHcmB7Ir+in6AA3oGgcEskia9qSxf
G6JMF733/HodjgaQRoKA0UabRpvqqswkGfHivXvPXU0IZJVbXk03yFNi6t+iZ9Oxo6d0NS8Eq40h
Wg0N6WptGFaTQ7raHTgOgw3CAWGvVggFT0SNNyKxbfYqrVwXwcUZ55zOtyDVJR2Zj+VGpuEEp8Ul
EhaXWIdfnyZIYuRuoIk7vWKQYZlITiOaMW+owEFVdQI7ueAvF9b52VEqoXqZEQOO6EKMH5TzMDgS
66xXtj92ISJh9XFY7SLpahxhfWwOXXEkHo2jRY6+f+1wTIAu50H0j5lmnlKBt9qouhdl+oia2HiQ
x1c7glgo2gYPKVzePDP2ih2N24zcRI7OGF1UHC/San2hynRqvDDGaorhfbPS9hhlRG8DQZa6xM3I
Zdl2SoPO2IacR8IWbpJhQhMlmdwKXeZFNVxWaTXlzKs9h/BPeL/tKULgtUGWom8twbGcIezzLPRz
svAUZSvwGFbEE7yVVSubLQcl7N6bPMAdNlC75Og66JNXe30o6SVmAMszjNTwij2UM/aDggN7rcAw
mJaY0ZUp1j9qdF8YKMUzVr4LC33K7gbotxyVk9agLxmqmh59grutn98VPE+aYr2WqwmqaOZrv2Y9
Ap557uLxzcC7D/OFMbRW8VknJv2oaTVWWavFqljNVhOuqwr3VbHasCAIuLURsb23RYKSXYVYZrDI
doMvwGsiXGNqZBIyHN2V2IrcdBXtcXOj6kVTbWZY4rD29SG/ZLR0u4RA9Nmo8d/H6Hk5NLmlDgFm
SJS3gZb93ggU/k/wPRVgNjNQU2n/mkXKL8BQZe4txygzcEJmfl/mNKabQlNpmgfOC2z5TNQBTRN6
2VvyMSM+D/C7ONMtCFPrjSY3QqEBelCgleV5xNKX49nEGk5EW1guwGczv+c8Q7tNucNeRAYQ86or
VGKANtlTI8le3JmpNBqkwjxS7EfHVH40o6q6mHo7n6P6ONecr0So4q2eSvUhmvmFZYEzX/ppF219
rGWhPuO0u9hKwCoMPQChkxpcR4VWbgMd+BPIEQ96JAF/H9YQhToNdrxGa1sWwLg0Q8NmPlcB8phc
JctBDdwsZHBkZ1Z0AmL/j9/9599xQJqOEwIUPrCTxUibC9nutBkvF4sixzGS1+bjpLBXyAC8acZx
44fq6A/aOHtmPCl7BSWO1KKvkgf5bLZ64chxo4ANdvNp0r1eV5oThJHPolnjcTE67FHIyEwRzp2c
JHeZQXQLaU/CCEkhDONYq41p35qxk4Yl+jNDqSAJQG7uxLM9kfG9UF/nLX422HFYuVyym+C6pBAj
goEAB6VUnpdkrulcWx/rGX+rx0ggTbIMt2Eb8sIWZ8Yfdc5FQ63dD/MZu2qHI3Y5VPWkHEiLPutR
Nx1kpcYTJB4abbIv/VjUUNU5OOh2XB0Uc/JsNekfKnM4tXHB3FNmqg3UCUuICkYlCJbpRD7JNWTU
JAnlPKSadB46eVMalBZMxLZNoTcPzVDvh5zp+FIWklspwtyGIFDpaYgFQZyui9Cv8mG/NJ1rqiVi
DVqvmwrlyiZsCZk2S+A3tYDVkGsG6DSIkIdEb8DTKqorDN4sXJGBHG266lIcCE9SZ+BYQdr5UopT
UjMsHRZnsatF9pFKVNTR3Jg7dSYcazwtcaAfpzyxmbNYp6qTd1MZJLgT95qB1J2W2afa/6h2JtG3
lUf6MDWldhQ8pEtp+JT2EcSdFZATjQZj8epFkuUQoSSS3FIEyjaliNgMQ10/BPQmKDdfcFaO+yZq
Xiay3nbtmipmtlNN66X/EC3VQBjhyGx3ct1aL3kmF+de5im2e5rTRRjfi+mhLkJY30konVTwLxXj
J+YJxl2HLeaWkOPXOKuetldOR41mNsBWuLhUmMlyNjB+mTnKyT4zHwxlIWU2Q4YgDRkJB0H1tozx
H+zvbqlwLlZhPGAV5lzZaN+axVpbj/GrQqiXrklfUmu+jPT8cB6l5zmVvm1Juy12le4iVPMU5saj
Tr0ji9EzIEcw3WKaRlfGsetRYZwp/dZdt/q4SY1K22ZD/Z+lATd5hx1xqBG3qjNgQtPUPIkl15Fc
Oc76A5PO2rH0HPtsxO4a7uxyin17QfoaheFnqNe+bpNAqjc50NLUgpUrm092Vp3kNQk9QY6MZ4QF
s5WohKsOQTFClHghtGp+q/LGWZBcDa22p+pOQq1B6V/onk7zHrMdU864knCytZ/GoLpB39puXiBA
LFBlbpJgxAXYrOMdTitFUBHCzWVodGvBAccEvtYnf4BLqZHihjrDekii6Y5Ke3RkRN0V0oa5uU5o
crX1wpiLQ2jAZlQtxlzsvXURrCbqlyCTrw197jbpb7Me0dNdyghFXP7GGfm71ci6UKfxNWzh9FdL
+RMlo8XkkqNHVFyVuJevZIhNwk1MVAWJhjzbLARsC61FbrTheDWDfmgQixEyTety9CnkJvLmiAs2
FbgTdUV0gZB80ijY/9VB2UBJEn5kmi8iiDFR9Lgqo5kOy7DoDtYyr6SzBGCfsDB27uuYj+LR7vBn
4v7eSgou5US5WplN4yon42Rk7Ddw/DGLFNNHON300GaupSQHy0z3Rdq8c5kqJIhInQDxeHNsEJJl
jLs6Kx4LbSWFx3brIQNHW9NMvdM0I3bHCEXFtE7ZCqjXUrx2yWhWicaCzL2ywUu7IOUl2jUFtGrA
hjVgVHWrjrh2K7UC9mCwDEdSeTB6BLp1w1yDiHdUYCSuZX0EYorDt6vFtyI2RjqiykvLHaj2AP9a
HdN+UBISL6Mj7tPsT5PWJMa3xrIF40c4tQyGLfmSiffywij9GHj9DCcSD3UC+H4pvoZoLEsJxIQr
rJb+9pDthciUrVBhyoZ1CrexqXZVUNL3E9UZ5uiqUVcduVAnNzpEMZP/rB6RQIOY5Bkzr8XI+ykY
9m/UgkMQ4p7RjbLO2lZjeLf1y4w09W5pELM5I514cyPhs03kWdVQnlPSMICsYRvVKH5Fkvq0XbgR
5qC+II1CUJechkS2buPCWAeYhYFdLme+i5FVqappX0gyp0SrNiDeDJ66pOYjD8VmEpKNg97iFizQ
5kk2vD2GzKlkbyVWbWtpxFbvNcSevJlrKyHAnl/hEVXEVcCjgaAS+UTBrdZxCF6xXO81XZ1vhAnq
TZaeGibCKZvVj0GrqRWt6Sw9yb/pW1dYV7AcLO31cwfvI1mARrxXEuU047VglhwNuGrzqCSUR6yl
EpR8esG1BcTVTsHlfDbBJ8z4aCEJvRWu4Pwv2b9BhrBq8ix7gLe0UN4e0tx0O7JLRq6HZv0GzV1o
pOWUfwBAbNIcR1UA15cLxoch7HI/2aTRtO2hDRM/yvWjCRZCDOkhV3pYTrFTR+3+oS/Z/zPLb3nj
Q8AEpUQp6iMvMFFmZ/NTV+qObJ5zS/NsFP5giK86uo/4XdVrz+B0icqIxBT1w1IxNa0q75RDkl49
tyGajkS6CEO+gYp+CUnIQJgAY7cwvpWZbmKXfklacwjF8GaiIljoxidD9FMkPUC829CV15BozniS
9wti3jwtH02b/qrR/BmaXd68pNm3XJ4A6G7IcWmG41ABrra1l8oya+zGzIuK8KZgibcj5uCYqQvU
J9DsswTZM4pkjSGZeC37cJf2gY8GgvS+9CTPqTun8CBr4fAiJc2NemnTDmv+zJuFEKZN0cuMmdsQ
w2SLP2Nc38Ks59AVbypZ2Wlxe6APcMBzc+4iRp7Sltjh82qi0JllxGAeeF7wfttYG1AdQTRCl3Bp
KUen5KFo3wrra5E7T4XpCWsKdn2sBpuIlqFiBo9pQwO4I7FRiHBPN/LWZtVB1yFCPJJ47KS1sQ6t
DTqGpFfIXbzr5267EAfnyIn50YnuyNqjHsZcuhQR/pBAUET0Ur6Kv3aTjdqqXbC4CiijKvOLWpaQ
TpjiR8tUPjjd5cAHPPIkM4juGGUuENo17dqpypdZs2TMNnEfjHhNbThWjQxdMv8MEH5L3ZtBCVVR
uanR2dQhB1QEPcTrzCT3MYmD24RTbfrQXPzM1D+mAqGz2uKXpcsxM052e7l4C6XscyzmmzbKzriW
JRyV1Tb7kvrkIObslLT2Lld4sAY0r7H5MFChhjC71TaaHDtGgBTru1GyBINSVhxmgUfkQz3FOlZ2
REPYPpAEwB1niwjth66u8LQuqLA7siMaY9yTauSVIjwAYNniTLzSpfUzVGBGPt/aIPqQ7flZWD1o
P/RLo6E6U9OcIzjbraDcU+mDQTrYwR1lUhjuq5Gga116lez2V8kRjGpAqlK6n4glV3VLU+/sWvdM
FFhq3ML3STzTkNCtMuNI9V3bssb0Q+cAvTuWjbQvhgKPLedbrAlS+ZybB/q3xw6AUN6H+8KIKYYZ
2fZpd4upgPPBetEK6lw7AMEJS79r9Ld0/k6I3ALUsDdUxotQHwLlKWjGo6wjzJ2l93TKaQpakBHC
O2fQN7IDIMzBPtvKUXJC7ujk5EeSCuFNkgTKCbGrgGw6w3swCidNzIOuUUUO3XCR2R0dARm/Kj+7
ialBV83rTq44oo3f/u54/N8j2/X/4Y7TUU8ROmgITcM+sv77f3HHlVmizisQxGUqNe2y5DkEruXW
AWKtUrqnaQy1h4tP69cm+jKP+rNWWSQJ2dzx8hy7f385/2+xlbzv77KiF49s+G/bP+XlM//T/vWf
wiz/9s9/JDTzH6/O/ew+/+kP3t+tkw/9n2a+/2n7rPvbX//jc12/8l/9x3/7868ZMHEt/u8GTLJN
hs+6/+/hlvyffzgw1b8YpmFil2QCvjot8Tj+R7qlgjdTtyzs2AjqNVvoXN9/ODB1+y9MzhX9fzgw
desvFsYG2dINVWP6YP3fHJiQcP7bPabqpiavCd2GIYRC/fTP91i1hNYyNNBQVZArmyage0ku7nZK
EvNSKfJTUq7HxVQdD3XVOBYptUAaGDsOlhOlnX3RFMrNTKAoWMo035mZ/hTzxJzGfnhr5pq13VyA
405kayPCXjY1kXKXVkPTMs3dkWdZULXFqpsJs7yqfH+66QTGLbkhH8SibeWui58UYmZWxwxdRz1D
Bz7FYq/VS8kmM5R736ohWjCLOmUZr2DNzjWkYYBsbY5OUWtUNzOWuHGS+P8mTZ1OneUdRI1HS74s
eU2etB6A5RjQV7HDih69xWz/6XI2vrSGp9Qp94zW4GZqZnYAAWFgIUNKpigMigc9S144u/NNMqJE
1M5wmjqUqW66zTIpgm6eMtP446BspB0hIzoUuY4ythFBdo6rmqKfid646tvzeYIAKimPBobROe3e
w6T/QV37G2rld6/lXp1W58COdkwmfRwtZ5red5SvxywClWqXz9aQ45YR4gXZ2XPVWqh2+m+tQ9g8
RwpY7M4g/Y22Z5UyNphvyMVJymGl5Aj3RvzVvcmqjiuECCWsv6dO3PPRRYhxaVbZS0yEscMGHWyU
YCCmWWW5BNaGPm4q0rvQ+6uqz899Efpj9dJJdC37LLgOokTFKTjpW++AzlLHAEQP3AJvrjEUiOFL
lbGD9JEGi4l2o3qE6HSINQuQaLyKVSv9D1BKFEySdFCG6DGNMgaC8xSj1cDvJ0xJ8QU0NOi6KOdT
aOY5Rxc3JydjEwWrCbUwtw1uW5oKwWFkTrdT4cQDwtYl6iTiHqFD5MzJQ7eW+idjmbsXveneFxIN
LKN5iEPlMQsJE1okysomcyy2AbDqkONmMULfg50CbYTqfsmPacGoJQwZCnbDpLizPjXMW0IkgGu3
Av7dM+daZrVGF/tDOH6D+GgPYU3jIIs4bnHyI5u1eiuhRM2jwATacaJETBoqOXF4Mecvk2ObXQMZ
mQl9DODnz8JGqR9UoDVbNtZaIXqCGgPJBvaQCVBUllFEyPSkgSktG60UHyKxBHBGIs57WfOLorN9
4jI5QKjmPSA+XWlQwIf4xjZlmj5DQsLFkjcrSy+8Agfl9YeUG4A+wfDmNAhyeW8uIwYxklojy3zg
9E/eRBv9iJL01DFprgWeZDIkV+ML0yQaLIi4QI21Fa0gaeS61swDmMBzQ0R6NrCNTX6i96C0+JKV
T7oxYmY2xK0yPMeUuNG76r1O1MTJ5nqXMWnEz9mvJwLMI5lscu+grImmZ2bkPwOIeUReBBMZgmYZ
V+3GF3JN0uATczh+qIAm/6yaf3C6rQT5T8ZaaP4qILPVlF1lldQETdIiv1QtUAyNynRfT50kf21K
ZMhGQ32av00T+Ky+5wANDYzlVGp3SjpPu9BCG2+2X3Sqe+yd+XhgHvapcJz0rAh/MXap7aJaGuYd
3k+PkXsmvA/SPoU08BDsFRXk8lQD4VWoDKhFhsjWR9g0ehTrNCWLm7IMTAYkELEL5qBZ68TWtLIO
iG7DsaojQI/aS6dmOluWCZ2LnpLdnMl7ATbCIqrP80GNI2QIc/GYhF5nJUSshCoff1wiLum5ZWul
qbdmB8e35VaK9dzkRBmtolLOTOWAOHONTOB6XgD64hiZbTdWEjr2Cm6LGrcvTQjCVwRJTeQlFdII
ojDAIT1+yCNEqZo2W9VBxJPJ58qVWN3jjihXCgBHFE3c0zmOrnVLXlkl7OEwA0Z1A62vnU4GKFKk
GO75YXWII3tUMIpnTN7k+D2p22EDdhVh1cxf7miH2bvKSL+1RT/lFc9krJLIW6QtBnaQSVoJWk/O
i+GGVAflA9HkO+aG8kaL1nkdsZqieW2bxk105TR1GTYPfD5umBIDOMZoIbL5YpTFLRNF4Ic9oQHW
gtqyKNPA13ZQTPSNjYyB/TXkUrkETkMlwapuyDV9m/RCT424pEi9zm1yUqcAHg5g2EYf6A+VS3Op
EIwl7KquqAjqHaQac21dn0ZRYoguUdPkmKtlcU708YcRW54QSRWkERJLvjuIfMG2G0ZXUTIOxcWL
1jRfnZ+4e+SCcMtJ+Snn2QB9vPY5Mu6lYjHB/1kRC39EeGXb052W42ucBBAh1wxATufswoRy5L1M
THWYMuRO0XE2YvqKeP8N4DZ3CkdYlyGhazlmstGIvzuOMGqLCLsxI7eYMx2NgexNHSErxGvPCO6K
bKdXyCSxkis2ttYijlZwAv2uzqzW4Hb9TwFyj7aVztAJmUZlNZ/LQroEqNttGpqfYaeYvrUKYkg9
IoObaNKqGmi2rQo1Zt7b3CxKt+F4MZQDGatNuLqtyE9YFYlmK+pjM77qqCoeFvHMUsuAu+ZnZYON
t1nnWdVNIwInT7OK0z4IIG5fM2U1xgWRrjHh8JTIM1azIPeiqiGpNcfCaqPbccn2ZFBHaeamw6qf
7ZZfdc7OyKbYaFVPpBbG345FKFGIfYzpseoNeeCp2YJubTBlVlU4H4caFWsL+hF7OUTCFc8rFOzK
BDBB5AcKL6BvEUkDaDhpfziTozLN+5HkvdihBU6s8DA90alXNrx3iGWCnDRzbb3CI0vsnx5Gqlvk
WAyVJv7qMvmjHHAmNqClbvFSHyBSIlPvKdHa6ruPGShZDSkURTd+FehOHGkmwi7iyW/k6UeuDRv1
mjJfiY7l1u0GwjpDjLBLxHg7q+QtkSxgeKaUB2i5hA2yfxCnYMVA9eM1LIXb99V4JowjdgwU1m0R
XqRKxwGnojN2m7Ip8EYZ18pA+7twm0gQmc8wU18zmoVM/xkWZ4zXaRcYTzPB5NhNblGRfCJWC90X
FB+k63JDLqrpDbGaYArqPiy7+RkGJPOBtcY4AVvfIJliRsXUPY+xVcQqzHK7I2G8kDoXKjoBvLZM
SMPYou4nF4N0YAInAM/BfjORYUQjvAKSSdkDjlNg/C6ckCFyXWglPU9hm0OQZHpEPhDjh7plS5tJ
NwK1kMbsUZr9qZZW4ZIAWXqm9QD/OXEi9hvbAKu/WjtCwsk1ugaKbT3o5jrgbr9aHr8PVqCBZ/gl
sO8zCgFF+yBBI0NMqIsrZW4ic4iMPur+CY9ENH9X+dkwrmV2+0r0ryT7FNHb2NyWXHY0lo04YZju
FOxIZA8hmTM2ev05UOaUDQZC9bsK6WhFZO55Y/ZTq/tRwToEusLRcl9RSaxLdThnNIIJE4D51XNS
RwFbJDnfALJjiLy7sW5LJLaShvs5JIojvTc4Uzp52UMTOTPxBWo576zR2EfpsB1tokrXMK0L4ZYy
3wOaKu+248lmlo8xNiOVvetxkhxbuFbDDC9vEL6h1n5XY2tNPru5JtHOdsGZerGJ9wIKu6l8kHUz
BVsr/Ep6Fi7lQ7KoO9sH2yDEF/NfWX7hIa/tYVcr1xrFdkVtP916xE1DTYJt7DQmI0bigbsKY3z+
XAwhCq+GGKDBsXMS+V4HnQo0NxxTiu5cKZ8xrVuE6bnPJGbRnUPK4q5RL2PDNAcyf8rOvG4P8WbK
n61eOCudQVhvxSryZrxNfnhd/aJvoFxX7zFKQM1sPLuIdmBwdMqbjARgvtkxl4ZdaWDThNVbdMs+
XigqKPIiHFcCnVghK04SzBtTusUJ9c/8WN9V0KQ3/ZdEqhorW+8m31VCOguZa+M2XjZhj4PAySIP
d+YSAv2Gy+aqlk8iZZcgFCBZfo+kDI8UK9NzYHvom6n6NABieHvsDb+ydZ1oTgUfJn3wOzwUSpWs
37b4lc0N+OiJSQfs8eQkHoo3+APAbEYJe/I1RGIN6TamkCu2JeGF8m7ABdS4kXxB+E4AUKIjb/WT
/WgeU2MgV2k/sGa3nsiFL1l7fCeb8mXIKCLPhLyyc246RHyVvgmo3+TpXkbXcT5rtN1i66lMDvkI
YgEbdEFUpdsANi748B1DOlMQtCbOUfrz+Oxe809ulgbV5bNRPbG0NpkfZT4E+Trdac2uilycK+zv
wEUOWRSspWLYcZL1NYwS6alnrEOoyeKL5SpnhyXcJq0bqtuGbRokUP0TxgwI/yTo+YgyJVVyZoDj
RhJ2e84SAHn3MTgGt8txNjtqTXKxt0ReQ7SLCqvFmwTBE4wKTvWnehBEEzxmt+Ga0cd9Z2GNjQ19
X5gdTOeA1rNIhLMTiCNZJIaxq+EDWj4512Tl1bKDbQFmPyuvjW9FuMyqgm2i8mm5+gO97LEmGZHc
i8mbbGwTuxZYDgb/ZGciDF52JCevmipsKTN+k4OBnJbwaO6kUdkGykG2WKo4v9TLLq+/x/Inea+u
ZbxDBYnwcmA0uNGf6V7CYeIZQUq2w7AKQLMISDRl0YGresztRzmDOLfsQjl0U/XAbVW3X6myHUec
3T8VOzZrh3iIs0eNxJy0+MXK1czrq1raN7qmm1w9cNdBsdXliUjUXZo9qso2U1F2bLobCY/YUcnh
IEu75mzkc//xiEbdG/cZ4lpMN5MfEGQG5Sg/BsUtLxgS6r7EqymO47Knzcs4kTDmGITS9JhfmBSX
nJrSx4URKa1zko+NY29wINymM4ZIqPRbprb21fiOkViYG4wWDOkocGhD+5xp1/gPFFiNBxLFxGqq
3cX6Kwv8e4hNBeMVunT2/s8gPAN6E7lXrlqROwFMSDLzd8LMKP4w/ZJWo92y6RK+kETdEDNzYNqQ
cINZrkXXnbHnCsv3wgJViIOteJIOGCDA/pv9J8+5BmJj8qL2oDGVJUMeZkVPXtiecDS0F7ho0wXK
BhqkKwTtGEGh6hTfXX5HyQknSY2ujXKaB7cubk3oVnh7IXRQ97zROol/WTvKl5wKv/FlClckxpBJ
YDSNLi+QABmphUvuklUhuPrxPmxPZnHpYnf+nJl5MiVgqCGwObC4T+0D5l3kFGSjxraMUcqnyLAN
NKpOeeGtcW0RBEoGZnu3Nv1xoi45mf1pLLdldTQnIr+57aVn0mZoqlG4kkYEVki2vdl4iC0iK/w6
QzByI5q8CJmnH2xBjebnaKI3aXWs1I3llxvEevcQ0pJwpdkvhu3CXI7yaPEZvvD0h9JjxSueg8vc
oR+QzhZuaFKqctdCrspiUWxN9ZBqh8UmgODFFnsed7M7qQpE7l26xRVml/AO0QAeR+musFZH8Z37
p07IT5RuWUJVOj0ymlLVJ2G5mC5QCol9+9LxWaou8ZG6upXZD6JtW3gZhkWYFf2JHYKHlD5ECiiz
ww510GnUv8vmJf2oNcYmjMCY9rgoDUd0ixBQ8CW5kvyY1/j0tj3bygy2gfQwGnqSxwVB3YZwdWFJ
ZS3bjBzWAtfYae2RP2WPVnTFdWUWPp21lj0GZ3Cu+HDHRmkTjIeU4gr/Ruli9KZxkuk7Ho0ZIo9B
pjBPHk0jp2N1R3fwof6aFE/Fhmjacjjn3TW62orT0NSi5HUUyeGRopKoSKrkCeZka/m5/dPN5Ck9
4uGxSw+AEe2kFBwRlu1XMO0oRzYCv6W2UxYXafR8RkZhMbBbiIdd37skXafOoypqlT0799z6ZF0a
hpcM0N99Pt58chWx8dl1I+QTt0b2ERHk2nZEG62XyNM3c4bHOVX3YnKgtZuXGeUtiby1l3sJb5rc
JcoU6bVevCogLxtUzHGRDlF4TPTfATQvVIVsNxs+rKhWeSgir1QeqNApdt0q/I71LY+ZBKlbIqWB
MFIUucEje0/Lvtx5NII5g9O7idAQuFZ3kOWdXCKVg8d8jJHHBueR5jm2/WyPzoYxefuapCdCkyS0
IZgKxTV9DeQHt+t5CL1+2RfgMIm2v6zHShMFj7lD0kkdMBAzrm0l6Swre6k/NDPL51ZLngEPETpJ
JMz0zaNYIZoubSivvplciOjUKm96NcVRrx3lic9iahClgbt8XgPPW1CB6xtSiE8dvoDBaDxdGDJb
NAs7VmvN3oTaU5nuA/pbjc+SqwYeOza79zg8K5Ifh2cddnuDysXnLfWNj6CfgqbkR0Cu13kCvAgp
eMBCesbLQQMFPOFCWNjewAZFWqh1Rg9BEnOnPyut80XLT1s49zvZN3uubEPPo65H3QSBcKPQ/4L2
dcqe6MKwOvHcsNHyhFAhKMq3ZtpOMV7C+Vypd6pY8qMfpfBk8Dt6ET0UeWOnYDvpX81w/9UIDpvO
cI3GCWIRexdd7ii9ZuV+MK6mOFX6rv6Qw0c8EkSeEyxLMKjSPkb88PS6aM+qcQlpN7B40TnFXHQg
f5J2DOXat1Kf8WOZ9oXyitokW7UrG3PEwevGwxXzkfgTshLXf1RWVGXfnytf/6A8wb6iDOAY8DIf
yH7C8m6ckuWodUQOngsOjwT5SJecUzlNzepY6odIh49HP4eWVnjKYPvxKWdeojxKIPs1vy497hFj
fh2ojbrDLHm56dNgR5DNAG20ncVADuDgqGAMrWGE/nsJ1WAzZMEjXmWDrIoOHBJDL8o/os4r+DL2
E7LS0HdhFP9EsAUeAxOCorwY9hkXMQJn7uMBJQ7WhdXB3xfEU+x0AC8vOhkSOocLVmnAXG9UtnwV
Lya/s0M3g6PIJKZsOMTT6LAlmlnr9a6APvA/UAdc1BedHuxpwINNpvKu+abonJT5t477igpS/yp4
ZhCbUTratM0yeuJLK8PraaCGgRjRrzLAExpOUDGyJ1yo3OOivcefZLRqqP/qe7Dv7+DiYkiQL9Eb
3wyVdOdxe5ifTKipBOWUXKfN/Cy/0Hg+oMynR8eemATX+gJBE6UErj1novtpAJ1zM3d+JlQbLxoC
+dDhkFFuq4qQEMyheH3Ko9QwGLAmToJ3hTVkUZB/kDIVovexIKCUPcBDgk+FXkK0RA4Rt3sNK0Pn
9V1MrdUAwZGExycWQeUhugF3kgugrdnMbXYusorlntyXdh/mzJg5IPaIPSGHrBQNE0Sb/kz9BUFL
wSODaH5jnoF/Vm/a+Bgse0QhXDxb9+7T5Cs/2Rs5J+gy1fNKTniZlcOS+hRPhcBB5cBA4xzHipFL
HgU+x3AyJ4a3JL4n74GAIof/Zc2HHwkXBuaXc6gh6cKBV2LqvrHSIEH9EDhVI+4s1T3iNOTSms1a
AwnBbWsIpdehPtuPi1hfkiDUWXXn6jaGKFDUlvN8skmGR2t4Lek3oqElBui3T+0tiUw46fGd9c/K
kPgvmvZtTx33GoveBbgV2gJlh0R0E5Fij+JVv4r5vsTbCLPi0r43jCfkc8IdFblTcCXSC8gG3ApH
L34FsMyK7lXdkY0mAqfgzJZY6A0NZhnIsfauPPWbHllBKw2nWjSXAKUPIAmgpiEaQKcWXj+9Axqh
mIPzPytfvX0ZR+upXoZjyVk1QKAqkc16qik0kL5RqBKT/CAP0YNm8viA6HiML0HVO51IIfItTxNZ
fJYSHI3laMdohsoBsGlyCuvkqjRiMxj9yZiau5Y5dZ/sDRZrfDmoiIgWJWSM1iUHf7+8wLEEYh9O
d7lLLVRJrm1Z3R6XyNgC2kTpkXg1FaVR0NZp0rTyNMJPNrLaE4zXElQ23TsbGk5WB/c4z1/InmUb
MCQISe9dFhQUOTaKlJBim7K7MZkvMO3okFSCeCJ7pYf7PhiQ+xC4m8xhQyk/V8uYnmqdimZUZQRQ
iVpt8dn/qpVm+Tb+FPMH2SfyFRXO1wAbXCEswYqnn0rkhMX1t7LHnppEz92MNGlWEIkV80eos6mT
bgNTlNATFh60Raw49UfWMZphLaSKVat9Tf+SNv9a/pj5EfWmImnPSVypO+gREvf9sPiMnTwafMaR
VArT02ZiRcu5YsYT/xmMlEXTSJ7xCxhAHCP2EhV1qZo/mmp4C6XfJqmfLdJDIu1YVP25698MLb/1
PQEL5UL8B51JeajVLUkCNwUeBfFY8pY6Ea9zVEh+n8Lv0JdE48jDtLUr7EOVmzQXA4Xxsknwgh5w
/IwtlvkariShRbBxB4ymdXQLhs72rAH1dRK0iZPb1MJgPWoxgYJJv8cccp/JJ8GQrP+NUJiu/pQ2
Qh4LcYyBrqA90qbPmUbF1OGy6uoRToeR7pba+pNGlYYaCO1Rn4XMS0e8eliBiQpTnBSpoVNm2CeW
jPSMig5qXSB9iSiRdIsKVrEbfSsjggl1V27suzXae4YIM2frfD/o1r+zdx7NlSNnFv0vs0cHTCYS
WMyGzz++oiva2iBoignvgQTw6+egNZqQFKEJaa9eaNEtFslXQOZn7j2XBJk4xifToXxneUSfOM90
Wm1BNT6eBzd9cVTFeW3ZxVVKvB7SLdYGbgH6El7Vo1ytuSR4kdDjtTdL+FZ78rPokTUBffM2uzZL
L6HH3NtiMYcZjRFoCT9CRN4vJ5O/87JkdMXYnaVN/WtJBFcISnx2uxWvlzscm3q89wT00yESDHNZ
ulorhWWt1zz3Q0KoKFIBKWL+k3tLPjDyCfB9zLPLmGBMIj+A6zOrDjoUVnH2jEr7KYGzawKB32ZW
OJimhYS6GKbLjAyzqUKmfVX3HGQom6uKG4Nhad0X8bnxO+5zi8fZBM8moFsIW16zZpBvJohPkWd/
2AnVBMTlBlDBKesNbZAkYJIFz77MrWUbwyq5Ur7zpO986IlX5ZRRa2CjilwmtjHUIvxR9nUgrQKC
xlLvo356lFnEbLiYv/KWqG3ZZ+c0ILcwc9S8hYH5leVOuVdTQypBF+/Hca73bZVTEwzMCMrAkhuW
9k+RaQPqxYhOxnlVgQy2NguYvaN2cz9diqF3MTvn5d6Y6SLX311N7a+lgP/ZptzFVUfzwTWXjQW2
IflzgierQy77CruQa9JkO/TN1o2VC9d+/gazi64uy7mZ2Sr7pkRDpybWCnxYEUoFi/3DzIHio0nH
tl/86qwnt4Iq0aTfYC1PDgJjeN1NsYHCABSHBKhY5yCFxvTQzRqgBGVym96KwsVvrH08Jws79K7i
GcMBD4GyJmdyvAvy+XYaGTJlhNoZLu4kV8HRu3eS/Nkq/ds8D2OsLoxoopkfaSQ63AvTk6/xM/fO
/IGe/mAwQfGb2Tdy1IxS5uxGddO3UNwceLkxt3cPckmvWwX/DTt7sy+t4tVPGBSw0o9m/xm8DTnw
cMkmSv064ySJV2hFhmfY4y288keSdmOXabFSoBGGuyhHZRrH6xxIJdAtqZAITIUbbd0RUfIapRMG
r4UsBbuisg5/VJEdUY91LaZfHiG/BZph8uRSBhnzHfzjkFEHgBzkTxc1hUVMsvm2weCd1WRbsBmK
ZfwKB5RT28Fkbdft0zJXh94Oruwp+2l5c0Vrz2CX9FjedhlwquYLoaXcga5vbjG6MY41JAj2sj7r
uXzuKrI9AsY0gwClG3O5CZ+I0ZnBEcjom8BnoeE5CcTFism7THd2gzfQbWdSIGP3pxVav3qKV5eu
O6IkwNxLNlEAMiITz1Xb3xrPeYuB2ktVnFO8H3KiHirEShLeeIFIL7B+jsZ7aSUT4DbGENHA1Aum
ID2sYFeIkdt6Kn9hNsP1R7Ng0u6uLZlQZU0P16N+ijP59R7YJRzZmS2V81bGQELCDOhSWmcvU0bL
j/1tW46CjCEKtRy6Gypgmm2/ag7o0uUR1vNM6rHTgLBEBZXYZX4xSf/KFbIAaK4+ijF80m5jnQfk
kj0Z5naFnBjyBa+MzbZZSB2wfI9PeIAC0HQwasOxvJD8oHbh/GtwVbWTHkNcKdvjYAgkkwE218Xa
epWTnSY//ChJfzmyvK0SkMiVaT/nyPSc3CM9dPqTPeS9mfWnyjRmkZz5HuHVYHJWqG+v/KvSWz6L
eMReUbXbIs6HkyP0c+tkmLzGiGmQwKEE8+2mxs24KcbbjAtj9ZeyJVy4A+ZA4vSqPycTndoK4ZPb
MMcq9Hijim44lLw+ZIK0J4WDo03a5s4p+7vFdbeuyzeVnmsdNAgkJBGgqdj26W7ugWM5x4Q+qWgD
mo8FpOigpuMYxSCHiZAiDB61C+/XLADORzadvP8rKi3o+96hb+sXrZffSCpcFiwsLNBVBUj/5yZr
Ng2efWJ2+fQdlD95z9ajyX+inmFEkiFowsf+XkxC4Bg1jPXmfSsrEAmkpe9Zul9yW30ZCeeu5jdp
NqNiHWjjw8X2KBHTKigufeylx0JG7tYPpsdQs5bqa/fDxE58BfTyvUFctOsqBtXdbHbBAoW065jl
dkXECp3TbYoSf1eX88j6pHwGRugdXdk+imbU+8mqbmDTcE82n3aZjTuuebNBM/giyFAnUpBViZOC
FHX64brA2tdwpR1l2VpXxpSwFJAMrvUaexuIoOmCt3vlJzZW9DQE15UOviOdPyzNdFFtgOgELsgG
a+rWirtrR8Hkz5ZhXfT2y2aM1UEwac5ZvHhS/8rLr4LU53wqTrp5irsqXpPcp52b1ygDrWeVMbO0
sVVw1XJtI8tF/+z6wYGsArmBBZcOjP70dKxCoE146sirNAZdSclyDqG0PuQfYvCLrUnKo04SC14O
Ycq29x7Q97qWk8D74N31iCjnVQ0MKxSz16askRG/hk4DoWzSX/XKAfW1Z7NAFGQoMewjGOZ6vsjA
0dslo1ry+vAuCoY7FWqHXcirmHNnx2KUzlJEL0Ht3zS9zbwiJXAifApKxq1t33/I+3AY6GSS7nmJ
JS7e+ZbkUGakLqyLiSRq307Jzjx6UvJETv0bzHV+igg0UMr6r2uc8ahks5tr5k1e+wTp7dJW5VuW
qFvjxxekSV+N1e8MsOW8vO5LprGNYFKi5fjcDxWUSFwsk25evYBqcsncfpP7r7Uc0fOwNIUvDnST
Dn2KsUPIkavbSjX4KpwXWuBhV3HjbxQfV8erl7amQIUIbr4k3stDI00lnPK+AxWr4zezvDoQEXZd
hNirzp7jkljfAjSCzYJPSfb/vd1R9HqnRq5XfGXnWA/h5qKn3JDjBWCWyjUriYh2NdYha1kel3aC
mxpica5pnlNsztBPdjJxB5a0NYJr6ODka2CmzOaDPXg/h3k8FAv+rA6aJR9883Oeuqe6UOfYpWXr
Bcuiwu32RHF4GB+gTds7YdUvEAM2LtIqHgiSwxw9Y/8nA7HG2SxtlittE1w3TR6xaJl3VsUwqJ7o
oI2hmQgT0GaTd/CccjumaXoDQpS7Km53hcUaRnrzebSG9hIYXP5KWdF2ET7afQQyPTfDtmunz75R
0QEZMMk7UciWpqi7a7ny3NA2kSgB3tovuvIcKbzspUtUQ5u/L2Mdbj28dJkVnWx/lHvbKRmmFy0B
93gjN1gOrYOIZXs9T1a3X9rognO3uYWTQ1vhQUMJZDxcA3vQFf3ZlF7bBLNntlLXWV8+iGo5Saur
d2JuNrZlCEU1+dqH/+gc+Hf8eO8ID8n+7tCYxwOoDs9Y/abzq3pPW7svTaYuWL+YAGfZnRjS8odh
SheExU2W2N2ZnHIEWb5hplLJAxi4i9XE+twMrNoC/xMFtoby25pjOhMT5NCFxDJMj5KUEwYVC8Qz
aIaTpuCOOdI3tQeds5i64+g14UZPAtfkwKDNJRfkIQ7ptdI4sc9I0ob8SdcDwUpTSmsnl/zoByPE
ujQ+wtvkwqzFA2gGc0R2jPFi9PBRl9YPT8/hPggZS+QJ/Q/2XUgBtjzaHrrOykU2lS5ZjpzY3VWh
uo08Nvwswg8ktM639fp8NxxLbYWdkPO62XUjpaIdpTRbrnf481uUU9juZcI6kubR2xfZxfLEwvg1
xWa30jS7rpwOeef8MjVQ9rprvvuITK+SWlYbrqVUFuPeqQEkJnkFkmBhjwW4POGt5LBy/ZUTw1ey
0UFNZre70e4gWBTTOZshj5eqPXFWNtf+EG71mtRbQoPc1qqm1MlVdvTH4L2JAD6PU0qMJ2Slxuhu
U6WJ3CyO6rmZzXhR7njUfkl/YhVMBIHUosx2Gcr01ckbs/egYHybOZhLbaIIbMJPrBVLVlXRjZYL
q8gMzJFbpagwYPgL6FZ40uOTSdeg6LUfG1cJ7tyDtoiaX9ZKRJyhrKBPnKlH3AjXucGbawAzrt5J
UgqBLcq6LHeEgSPgBTy2LSfWaH4i1KNkfFCoECS+6N+7AeOIiQ7+YPnvvsc4onTFu4ccoWjRjGFH
N7cBTp/rWmPE1sz5RicT12PeoViD7bWvGC/lxcwWmaRe4JUOwDlXHPMO1q9ZAv5d4j3Okz3+TMrp
iE6fqhVXPq9O863wBrWd+nZRpB9Ff7QL8M1e2n/4VvgSFswJczeAlCrIm2y8T4OMNjPglYStruWk
oZVogaw6OfMhoi9oquCqCcxjWwK/RoB1OyASsHWKnqQ3r20zlztXJSBMhQLsBcQ7o1ZBa1RddW12
GaNsvnIm1nnCW779AGs7ZviMeSOFUzVU33FEizhz6O11dxKJ9SI6AdocJSGklWC3kAt91eBA3kQu
+v8xHI59S0oEpnmP2n/j+dU59KmJ24yBGM43uGLiXGPNPORGN8eE0j32FTRLfuBoWcxtKtAnKdV+
djH/DcgRc46UfNUgLmO8NjgwXccut10p9ipjp20zAtGdS3I8k2ZtVm9kpK5pkNurxbtWIiEVriiA
loZsSNIJj1bkYBN2O4BiamHL6yY9K3Skwj2IxIWttR9W422gJ1YoLFZbwaMVRsw2yojHUeYvXZQf
BwzO9gA5BCfcNrfYEBBlcLdYKM/Alb74zCootfxjgPfOibm5ffZiRPtFx8R/l/b6oVU1mDAdXexi
+E1Qan4Cetng8bOimWYl6m5DE823JB9BxY9szFOKuemcE8/oMzxEuEJCTEWdxrCfVEcQMsMlb5p9
M0B7CVFMQhhujo1Vn3TQy72wFE8f0rOsRNPd+fGpZ7SnWA8uwdAc5Rp50Nj5svOLwL1aogDoFe0J
0ZjLXmrCfRIjmGDARdj1zdKwNsyvIn9azqX+PXQExXOZHRzSLa5U6a/aQ7s8SvpUN6/kMY/ZRyo4
r2Xq88wqcz8602OZLPo+DMZ7/mhUwo6rWeB1L9z7+nFgSh4pmoxhW4Y6OuAXADWxRtDkE7vRIJ4W
dhk2AR52lB/qjkOit5NTO4/Ad0kR7JPyThHPzKiHTCE1vIY4XlmuaxJpBFu8JrJIlhTdi4mZl2eI
HGnjarFd0r7dpYZ5QdSC01E1EjiMA9SGuIdZJpA9APnIQUIyknOQKNAk+NTe44HH1B5rInM9Aaka
dO7S02rY3q5xKSaDKkRJ4BxIOPCRi3BLRAmFg2x5MBJc4qMyDyno9qtS2Q91Q6PeJ9O1VXeQ2hHU
lfnUkdUB2gq70LGL5FVfzYTHVMVDqyLB+BHxqpynF1U484HVgf1kjba/gi1I7U7a5eB7wGYWtgBA
SrF7WIiBwa93J/JekV2QG40WNYr+E8n3LzrCiMT7546wS/L7M+5/l13/Oymxgf1pMjt9/fd/OYKv
+/3e9f/9X/i7PNchTE/avnI8oN1/dYWFf+AJCzBkCVeRPe96f+MKU39gBJDCFqEfcMsrzFr/m8yH
L4xJAaM/H6E0wESh/p1kvpBUwL/L5XN8x7ftAH0y34cAsDW372+ch4NtQt9uG46d1QGKtaa7HpS3
F+xsw6q8HxnT0Kv3w36uvW4nkFMVsiDfQaKf7wXNYTdVQFbdTbDgckD5OYeohQxTMbtWDLFrZBAe
86LUaRBRziQ9VcDUsoVpZa8/krw8hsO4IyqcLgLMrfY4UAtf3oY+y08CJ1G6cbfBCrYCIY86XDwk
Kv65LIqXSVIYpWOGD2OhIKLquVqk+WE1bDmgDqojtOEyR14B2GzlBbnZfYouHke5g+lXBKhtxuBB
F9U35Dg26wsKxbG7EyVFzFRADukWi3UU6RCnYbQ+mpxBuuoRz7jqVKdwNX0lfbYdtKcBk1cvMwfY
BeJ2bpj3xRkNoVNNd+HZsipGIPZK5XEMagOPcWVlMWwIB5qkaO14LRZCV7V1lBam8XKafsygb3I9
OZv/ODv/NWcnb93/8x4P0+/ig/B0/fcvMV/0l5fY/0O6geBFcfFh8mJ6vN5/sXbKP5QnpAj5x/XU
+kL+n7VT2n8QxRnCFeVBcEM35I/760vMu49pQHEshAJiX/BvmTul5E/6+7eYN5d3l5MmUDamUfvv
3+K5lrH2Bm4dtwNiPGUIAN2ei7SAvjA1zXXiZtUxBZUOepQxtVOh4gtfptoUx5QCZVfUjK9EPBK+
xZZviUS5z7zw04ralxiyIDpuBvddhGZy6PKGzVl0w6oCjQVA16pCf2AtHAGhm2N+6u5N1m9h1uHp
c9BbSg+AdjS9tewxm9r+0jWT/jZeBW34LgihaNhrBjL5Lm3inwY4wVlf7Zx4NSh6qCBE8OFEziZx
HfcEkvq+xurvx6bZSm3aHUiDp25diZFhsbGsEsp3RAcMwrXNozu1JviOebodKveWFvEtVMlNkocn
xngHkiCOOIB+gCU7W0tY3vaRv8OiOUIOGQn3jvTb0GX0KgUjNrqV0mPYC2XuimyeapdA/tpgzg4H
DoGwQq9pIccqNXXxWLiYZkow4xE+kKnGTFBX6suZwugq0Kg/yB1CXduLD011Rktph0eiuj4GYsOI
q8s8EKuG4aysHnSGdN77zhPCNe32MZztj9gT5tD2hiCd7N6bSNWhSTSNU+yHcIVGq4SKMa48NlpI
TOBMfuUDauohNhVV3+TjP1ql6fMTo79Lnt40mWb+WIrXHGERmQjIeZqFn7NLtyL+Vsr+wOcIIca6
JcrrkiXNI8k3yx6syWM3+c92AUyjXiLElyg5dlrn6BT4RQ2gn70Z+kvmLF9tVN7Sgx9bepGESRpp
lTvfU3yAuH9ZBwbvuBGjr3CAGdTVMZeGemRE88Xkxt5wRzV7xw5eEtG+s0/n41H1HQxx4jRq6IDS
4pkv3MX8KFs0XRT+4iGA8oLfsxdw5JG2h8gBADB1jIsByCQ1tlejnkqb9MGA+p5iF+0cV92+pUHD
IORxHdopntR2VTqN5KYoZ+cT3Kn4zG2Lregr12W5X/rlGWKsdYxd2ExQWvetOGnSlCAGnZMZmH8n
64dhctA9TGi5euY2JcukYRkPbjiumkhzWKrWudIjyrhWPDUT1hBZt8/eDCBpHKH0pZ9lPd8r1xyT
sHny0pkmB412TjbXxh7ksz9Ujza4vw1w4XNjQlCE2UMej88u5pHAQHiw2kdTXwgh2YnsE8eKsxlH
ofeQzhIH5aIbkUYgXP/HWHYvwYiXrWieQ7cnnRWxQ2LNxyRCKCEiyImxM75wS+Hfg18p3OZn5zRs
CbvxR78KG2J6FwB4RF11H2W9ZgHSY9c0KnL9sdMgR6mP584ekGCFzRsWw8PkMeKOb3LkdRFhq1dp
jmuPmeBuaFIK9KD/pWEk8fFsF5m8Zy4zxw5PeU20ODFd9lEHxXnoEWtpPQNwD52PdiT8KwD5MWVi
Z+nySeoOiyHR6HpsDvOQvlcZE9F8kp9lDrMZMqhNq04dPyt/XYqEtyJrX1u3dHekV/6Q1eheM2w8
9UvikL4HQ6SfX7VB7q8nRI5ibQoFVOspf09hehKBEL8QlTXh0E67XdgOb1lln9cpbY46KS3GOy1o
xqxmxLuA/mRU9n4gSBLk5nKZhXuOF+CPXkhaS2LhwBVG/KBdiW8dq82O4BZZLPD8EU5DwChqZ5pE
1NuT5D3O2YngtANrbBZgQPFUvFo/El4H9mrQfJHwbIHsf/cGJGNoBHxfv/nZw+/DvALmxaPzqsky
jyyEsQqjyDRBACc1vB2sDVY/fYU93r1pix6la4UivTuXbXU/+A6aPf4+KlOxwK6/WVfDBymB+ixM
6CLqqGQMfnW2fMu0/uDeuUQquYdFg9XHLI8dqi4+zJmrpotqH1am2GeLUDuPnprAjfpo2Rk2mRY3
7sJ846rqFE0V/hTZoMxIszK9bKyWIhX24wh4fyDWs/Htn2XoY/UhQgVOlf1C4ieNqb7pKRW9AtkM
BLaN06nuFBBcN4b2nZ/CZQJROlzFdvTQxxzIzvI+p9Oj4wwuvRxxxNiYsDKm+StALFyXMTqsjB6O
EyjaB9F48IFgrTNnm0lMva8kBOmIREOQYFmxCZJquOFQptZrkovISLyznPYUYTut5wbx8IIuxMIz
fcj+NEMT/tzU1Jo1qmJXsZ92p/Ict8bceIUKzp5HMV7YwRFzC5rRoGoZxSJA6xBB40DObxEwYMeh
OtliybuWDpkio00H7KU/WnswZBc052GFi7l1XMKYh918HwXJXRKa9BzH9Zsd+i9pzKa8KTt9aHR+
cuvwm6vghr02pX71GBWIoxJSGKGSk5nqCAK33PBdl92tn6A19VCGPVd5dD1Ywx2BVl9LGtz3mUuI
ynBIEibSzpC+6gYcoKtxYyTD8qRwLdJ6nwwuknzlpeuAm1QRLyJr7zPphAMEr9xpq8fzLoeHxfYL
dBjLNVIKhOHTbQhcEz6k3rVd+V3lCCaDvIXGhA8flUsiD66KPlNl4UjOxlWT9g4yHSY9qJdjGn9L
rV+xhG/T0X/WlocAxRsBMqAKDPsLcd3E4IXoyaqwewujARurTSpf6puHfHAv/6nZ/6WaXdL0/vOa
HYXv1/v4DzCW9Uv+UrF7FN9UECBXZLBWxPL/KnbX/8N3AkpvH76KdKTP1/wVxhL8QSPuUA640hG+
COjI/1qxyz/E2oqHngictU92/p222+FnCf+hZperHsC12Y/yjWwvWP/733Tei5l07TcCcRk7UsDM
nkXNTt2Jv7RAdVxj8fPSBsNAi78pHEDZeTCFpxpfCcIz+s0+dDFjE7Cm2gZE1DR6CJAwvLkJQZn+
7Oy7iEB0fiPsSUylQps8hdiw9sRT/8OPdQR4u9sSXQfxce7xObjqrqWW4dxnOYfPOa3D/kf7iiTS
Ry+ybsNJhItEoVj/XYEuLvEosQLsxulkRV1ztqVCaU9YQ6uxqJA79WL9RDaIiSJTDNKFDdeEDcEG
MClTuFrDwoDxwt/TKeyt6ThlzannUPbHZUCf1P8WEsWfhbsjcsqvKndWGVh9LMP8BzveNVrTvNXY
xDQKWX/pH/0+vPed/jkhg89xYqLh0gj+bXRTL/Mrn+e46a2W8KwmeUqZmyKVJxZ1nK8mEI07SwSo
Deo9QH649wi9tnmLgzFbIztti5Kc7fxdPuhbNyC50gNXQdPO8hllTJWWr11cvQVp3SALHjexYrPo
Lh0ySXt8HWuS9kqD718DjvZCfx9H+ELk1OBgIvqoGtxzqX6LYKeXOCZwCgneMB2doH0u0JBdoTm6
YmcpgEKYdss08HGom/wI/4lVV4PNpGB2MJXtlxNFPyer/PZIuF5nLR9N0L/P3fw1owmh/j+pyCat
JZoAmtgUvG03ZtuYkT+adNAKZkbjRb+IBAR9FuxR3MjsgCa8fz1o6ZSGbotM2w6w0XtkuI4VUp9l
Io3DhqPcSCiDLQvQzAENmxd6OWDAWpisgxX1fxDbBreqW/0h9lgcMnc6DenineK5x+TpkOU6sYg4
VlrzcwGQhAKK5tAoSEW277pHOBDdlZsuhNnXqEbC4Nj3hbs1FVvjIFB3fmOwcS7Z2+gtyxn5GHCA
qj3AhaU35dfa9AshJ1bwMs/LRynZWfdOSa1ZQiaGAe1uhFvPTKlA1kvy/3at5OLtpZg2qQLol9v9
U3vRSKzrokQx7o9IzNP+xSzTZ2ob67YoGFEVguDNaXHZyy55+yCi4Zegv1omvOdsLiu2xzwfISK9
cmaE5pZqn0wwa8KhfS364nVVxTc2FQa6SqbAU/ECYvxladtwa89Nuy3t+FzcNyDHzwK1EyL9dnmo
54oSmAwSYeaSWs1Ob7zRva9ss1NR8UAH/uyyOU/HxNst7pqx3atqn0VkD8YT3h+/8i5OPV7apvp2
zfATUUe2XRKEYJ4PZS/zzUXFGFCNT7WBhG6fJPJsyaA8sb9PaIxOlhHJDfC2PRXoY5yS35hHpJFk
gA0JSkVXSFpZWXJEBSoH0Z+Hw1/+p+/hP6g5oBUWSLYH/BluWT31Zfw8QAeNEI47s/c9FPWTo5Pf
eZQVh3SUDaJSlmppGNDcwKvMbMIEihYcAyigX32lz6b9k21OxBUQkAEmF/sldMmNOUQ881ftBCJD
TLQ3vne71P7PMDDJZh7w9aZlsfMXSUlVrgB0NEkdUQjoSm6rUL9bstt29nRZHPJi4tx+H5pxAy2o
3jVfaQfpyVDlbHW6uv9dc5NANuhq+RwN7Yfy5+cB7A7fJjuroNdnuF8nga044vTweucDQ51XMTzo
3Xg613F+W8/xvoa/s6mYIxGBGR0LrqZNEBSYPlkubyKMtXmODKbOibYCazISyJpdVAB1emKRPpWD
xeBDnMNwuIW9wm0awQu9ks4KBElidpB0oL0sHmM3+eUhOOmr/tuQFsIJlp2AnziG2UaZiGEbe8s1
nJwfrtaYZgNMMAgkh3WPgaARLAOKfs8XpDV8LmmIC6WMe5JIgFU4wmY/yuJc9CPh5PAArO2U2ygo
ExLc5j46FEP4FqA/2KiMjMiUgMbdjC7hSoz6DoDqvOk8UlGQu7MK11SFOhnZVQmGWa2fvnbgm6OF
xtQr8N7AX2H8BXUEUsMjmMEwnKpTpFu+NEhviSBmcbjgcR2xLCUeGQeRhczY7YvvKXEfIw8306Qh
XOFE9qIPYWPPaEeX6BnOzL7IsZeFqNnrhtWNwkxXDPeWq9NHa8gvpKuCHREd6iYVLZBDCQsbYwvN
vSv3Xa2e67HoNl2PQ4RN770DxoIBsgV508IBWVV3w29tasbruUFAMngOuQUK+X+CBmh2+zdrZCQ/
NhmeCfnJgr9h8NYhrwFnoFKMOwnKFDjoj3UNSIFIHwCUihgMz3udHXk/dEj+ElPf90P75CN1rNZq
gazUZirOVjKlm0A06xCNtWcd2yf6aZYAhlcwIKKqj8MX2JDMWe4MvzDv5ngRs/3ZZO3R55c/shFM
iNmrGEG1H3qAoR9fM5RDqu+9+xpRTVbYL+xp3+qezIUxfPAL8LhFSLjKVwp0+ZSM8iNAA++lzLOC
GJwb4Sr1jstXtPGdBC17W8AEd3Rxi4Z6wwb9qjQM3f8kuzQ1rrGa1ATWawMGqoA4HjdGSQTmLY7V
fewut5Jsb2D96jjVj3OLugH5ebRhYraK6aG4hD1rU2+iaUNOg9wg8KLNCAisaUVx8SrW7l5hHtlt
yzPqyD1gVfgY8clPILtob9zFC2J3a7mzxvomFagFlhvZJs6VMdAs/HGemJzgw0YMuvcMafNx5m40
cc+7GpacX3XVqZuHYxC3932/3rA6fqkaYCwh6w2HpbSO4Cz1gDQFV88aEmi0Z45jHidXvrvca58k
8szxnF3qSpjbXrFCtggjle2NMzsOA754YzrWkTAHH63WeRTdCK0GJnQZ1Puptz9II/1qlwZY7Hjn
+tUXoT1njb5t22BqCJP21lrqB7pZ1DX9MmwW+5A1hG9lud+fdFbflfx1pBFzgZ7oyDxuNu44uEep
rOt0RHrFR9sdy2jajGWwa4gFBVAESMhzfMrbVvS8NpzCKKq40IutCxZpUU9IOBmCBfF32FbLfsGX
gW9Wv9XRuC3s9DcoNmrCwEo524cHPSN+ID0CtAuLdBxOjgBpWjV3QWIBdwhMdBRpAmXE289Bx2gB
V5kJ5d6PGp5WSSVomfTxVnbYpiZHXEChMcbUt1x6RF8Tqnql9CwOcO9Qibspkv4Y8K49o99oge30
Pd6q1jJgDhSiw6ohxte8lUnIT1dXTx7J37gK1tqKQbg1VkRepNZXVSLI69TTQBZN2lY8Zc1H2D9r
l3beS7PoyusUVmexHRqyBVJRPaGvs65ao7790iYxI473k4ISsga/yxLvXZxVjKt5SljYsXC+HZ6G
pGbCUr11SKJzCh451T9NmRBk5L6RO1oSKWZ+L4wV/F5d5YNdY+dOvqSaYtKVw55ClxekSQk91un8
WuMhOaXVJykR+XXrEHFt8/yS0dld8gK3RE0Rg5fibKr5miyHcA2oggOr470YGfZ2dumwx4fh29bb
1CZ9fnLYsNfRy+DiaKoTRItImh5zy8M5XZrxgM03WO8kn1iJkf5gyQZnG06GcVk5HFLtM8CAtTti
lvLm4Z10CkJIHm0BKg0NKCq4CYdeJAEtiTnamADBIA6H6wAOypTBuWJFi6jbJuSmVSiG4eGhLjXJ
rhmiT5RexfVMEhTfFXW1meJXkaQ/50Fs04ZDYUYusG/dlL/ErOJ2R7ppLV1GnGf6FHX+hckjGxjb
/kTnbNqy2kwdzgeY5C8pXRrnrQD2ZJpT4bdIngnEzazsVoXeSabsIWJ/eiby0yHUZqPT8UcL3u2q
D2ifkC3uSbQJTti4HvqJsoU5LeVlkoxbDWwQFHq9Ldz5MxEritO392wIMkSpfN4m4u+sKQSYuVCd
7K4EaWbmx9jLSQ5LzMV4YYYB0N/BXS7vZB3DeBym8yKZ8dUErijVTFTO/tm1aiaMiGdXFQeKh5FS
aUiItBqz7yG8E+H8MfO8V0uOCoR45E4xmdR59Wy7TKsVEYtbfDngpJkTtl2K2iGvH1MW0VssSJgb
gxYR8kAOR7Ma7sWt55Hx3pcTIE3vZ9lxOWSLxqWX1qcJP4/Rww9LD/1uYVSr24xc4iFmkQUAMAEa
XrVUO+MSvo/2a5rNrEZaBolzkYChqAnYZFm2sSSdnosYd8QuZnwGO0G+Pg4FNbsxeAcRIsm0Py5F
Z3OgU/8SYbX+P5zW/LaBR9TmIEXzsATzc8QszQ7d13n9YxavRvXCgkh63rJV7OowRmM0H5qp3WMl
jUSokSMrtu529j8kndeO49gVRb+IAHN4FUVROYdSvRAVuphz5td7cQwYsGc83dMlkfeesPfacA/G
f63F12kVOIMZDSzSIiemGQ+NXQfxDqtH66aQcHwZRDp3K6E9PG1su+OTJWTF0tTR4RejruGJ4xRU
IDz17CCUnMYdz9xPZ0rXsoIW0/OFLnpAFgGOzwLcI00FUkNW9/jBJ/Q+ORrypME92+TdY9TYzqtm
dWigZNljBp8kIBioD0YsjM1WNbGBTtWqjkd1KVOxLaxggu7S4bmF0mkrqf8ljuiaLUQuaZ5LGPHx
P8/5RKqnEow1qI+WUeDINoppB/CChm3SzDbk4i/3evQHde6fqSESbpD+DilYizi4N7pxYfa9Hvt2
YyA/tRLvd5Dvxlgf4yr7yhD9x2xnOXNRJcRoKxaRuR2NvHAp0mTKTk7oSIhO6bAgfIGlnRa/EpVx
N6izVYlXiDpt9DdlE/1jIMHhkj89hjugF+h2cNpHjLVhQ75pRtH/98k1RzMZq0KF59eVp4rXLujU
VZ2kLhuUx2BK/8aAPVzQRzks3QZkSP4TG/KyhdnhpUCF1NmY1FUfUOAyaBfpXRCFdJkYlutNeNMY
hd+LZnqgTYNyVrznDW0ait66iMV+Y3a6m5uYXLETLeMqgZtPxWAKOKzb5lxGWY+Rpv1N01BYjJTJ
AU8Awr4FHDweOJUvo8/nsTjBRJVGnmsGU3Tpc0aVwPoxKXHWDUGKjqJR+Ue9ZDt495KDHLtgHCBR
Ywgeez+qqZABOfnI22b9huGvojsKu3TF5SiQRZYt9aj6aHwKSYkdaCxLF6Sz79zAYDUVbiP6hLNH
CJxwi4gIwzFhRjPCE5mNrQ/eU2kahYwKynFMdecUgZXddyRLJMFOSNHT4R5KsZ/HS012IkMkRklR
8EjRMskF4CplR8POimCM/rwpuEV554Qx2VeyCNiOrBfSLzAvSNkVExJ967RpeT8Frz0BUz3QHS8m
/xAIL48sEiS52wwoQIr/mBf3wChsb/XoHL0afYomNvegA1s6hYegCjCEWuVJnZ1lZMg5YcsizzRP
lZAguxYzJj01qlxk4aljErqKlXCSjXRtlN5Fqf3R7QRCaH2UkEO9Yzqvo2Hhlabm/9eyXcok6oxc
8kmcmaFepkL9f29QqC971Av8Y8oj7gG1EPtX92m6rOobkxoggAmfY+8NAyUiJlVWFOR6QFv34T6M
6rHVJE6+KjnHqfoRWeyRx75SnYgPE3Lyb1Bj/MKSzDIsuulTTLx6wNJV8sVVodFLjyOcKg3qiSgS
GpGLbF91nAv1lD2bSIEHqI7MTmjiMRGCFjLSdlkWltNBWYaB2uFC92fHoKGdKfSBw3QkukbwGeJO
l9E+6gdopn9DN5YO1rQD7qA/THlIpbHAxKNOCGJl/WXSD+TcL0sRvwp9+pGKCJptE99Jg1j7E/gO
Q8RWmSOejluIjdbo7wsEsfhvFcfI2ROWqI6FcHyM6JPJpNsOsnhuUnxVFIh+wYa4Ty3CzWfje1wX
bu3pPyFRUuCLMEZNyPzzvJeXFWc7bxDuef/a9ip6ovQjMsXIlTgbQm/nRzDxS+MZaCEpHCVyYrbS
ruexydNMet9UMy6zZwjXL49lU13U2W2D3WqsRs9pRsQblUzkI03aXyqTqjzRo8TRWNuwKSfHj/2L
qOnWRs8FgkesbRNLvxDn71LCzNRP+o9wKE9aToJjF0tPnZuelE+PQWPc/cXAAIn5ePRie0OiHKxG
JpsrpngfDJ4yrFBTtzFS0MnzVMFKLYTbsnHKcuXOvmzOlGRZNJTAtAYeRfp3fqQk+whVSDoMpONF
Xnoro6UEFisFAZYl8wg1iA4kyqyW8zcdkPNXI2qrGJAupAFp1cECMfI8tkknovKt2MioUrOfRkV2
a4WJYCrnX+qg4ytSaVlqq1e4chgbxvrA3YoiXDNReipZvtY98doW2MIaXlaWwe0m5GNlXSSttLki
HggcJpimvZYGtz/Wi7iJDibLg22syRcIhEgKWEPi9MtBNtc5gKgUcojin7HgDRtRZnrGIB3zIBc5
Fp5yQ8TiqfMZq0QlSuiUdtOkEwNhCUE16SEbxN4JWfs7LZgSjXkeuok0XfsZ0za04qXih3cIFgL2
aPgfpSeaTsQU0tkoaXrOmYtvUPnAP1Ogr6HRoydCBTvB12dso2Q7aeAw9ViPupOhJBuGb/FCEvhH
mAy7Vs3LEAv9W9fT+KQH+n4mSe/VapzsooQMl6jYBAnoZioyqK5QcyekZYCDVqUTaEWmx1mYEFtb
cMhoAtgwwy8q18eOCE09ni2kB9Af7U4ITvgljfmbMe2+kfaVAIINeMGZPVu/RSpC7zQKBzz9m4is
Z8KB0KzzPslLTEB1Q3OQluWRjKNjbuLP7S0uFskSTq0U3Isx6ZY1bpogTa4C8muBW0vCYLusfTCs
cSBiDeTzSApc2XUaQxO2EqxDNStXYew3BGY6YRGUrjSA0+vb+XqQ0kuoaJI7Wj3lb/5BLEgpRncr
w1fdtdLA9kag88EhxZQKBwv/5rjkghh7TBpZjt+urX84e23PCiyMdUya+6q4hlJ+7TR5J3bTB8cR
3IhMfO7NMibEOdbCtSpRTAVByppHNLOVPI8eoPAT2TVxO4rqT6eK2aat1D+s8+Nab8vdJEWJMwjs
POtZGBYbw7gfsRR2Xnbrgogez4QkladIIwdv5rMp1lZKAwhhWu2wAbcpokqV/VAuQCZVyU0bA/Sc
vig7hQ+3Jsa9L1c85xm+iDoHD+J3lJqC0H21gcniwH+XIyOcApwDQxzyxXW1JafRcFv4/3ph+bsU
q3dfENNrKb4Es0tJbV/Xz1Xu7dFnqVQwgHZRa+4G+WJlkBoGBYMfVyazQsbhcdiE21jYFDKoKx1D
YtuI8qqcrH9KGMF0aYUILKGB5p65rUC6+apqiKuFJZgKoGOxy8xFiIp4KrRoJUjP0czx2CstRdto
bjJynGm+B3ca1HPRckgr1rhVQrSwdI0OZnuaEknBz9BQh4qpYuBSXCUVnngsAqQYSxVwzYGrTwFh
3ZbnaHJjYzSWtcJJr+GtIZM0dcVIE5ahCutxUukPGxV+lGiw8ZfaQVmLvolloFRom6D9YDTO5JM0
yuyn+ZYgxNIUDAasoSw78PyzvMnaf6KEQT7BfLeiNmC9HRiLlnVWuEK/zgsrgSWR5UIBiJwe4nSG
7FrklCK4teUUkpCfQCxl4tz6JgqT+fsm2QyJT1s/R50hWRuKZzEH54gHdMUmlUpxrh4tevBiTlwp
k+WgF/+aSfkZeL69uGRF4n2lsvogqOA6RiQKYArNUy51Bs/gPyd9O0naR9nICDgYoRk0k/CNP0jW
etYZHhzspuj2cxKLxqm4BRjzYZRMUPJIAQ5+8uqGcEJrTqb4PZn7CINzfFKJDS0L5jDm25JvhGki
szv78l2Pt4rvxt2+x9XGpNTYtTDMwOGXRzge3bbXCey6JnSsoOW0myJdieA0WA3o/qWXXX4tb0HH
VknSrqZ5G4ERWu0ryB8SHzOWdGlmOkyqTbiBzaaEThYwxcDuq2RS+m2V11w/TK2j5JfMGBdsFxiI
vM0ARRzSuPgp9vrB82qbqZKjeI/J2+A6RnLEpME7ZuG1Zgja38bsmJSfHeV4Ov5kKnyxCZbRPVNv
5rhv1Yc3/XnqUzM+wgqsWbC2pk+9Z5mnXwWsgtOu7ex4gDe715udBwmpChs3MPdYkkpvBxPIS3dW
9VGpV5F0Th2eykTcb5w6I2jhqN6IDb3YCwnmylL+FfEjAlAI7K5h3lOcRX0n42zOn4b0bybFw5LB
iXIc67+2eeTiZVKvfvEXqc9M0zlACNCUjk32GfjfDURTkQICnDSQyAxAFveezn/zSPtvLf0Wvbss
f3uMgDz1IUtXxctXMsPKqFzyQ3dgemO2WlIMtVCzQw6pMAXcafKYadCnMsbwEh8sWwKLgDUaXFxs
jOjwkBefUm0h7nmkAJuNmLeMcnzQfzPhkZM1lG9k01rgWsV8SfIJzD61uZbNfsRkDHosPhD/GvK4
qXsiMUzBzrZxj9Fx2ymvpj/onNpxhto72JiEoofrIVwrRB6pR35lrG0N4zSZp44JEYOAzsaPbQHN
DMty7XfFskCPKDBY6ftP3LHstXs4bRbmD/qLkmW28KlxuosM/y0ghuSa2yrja3o/tDQ6+UpASYiV
lhggTcQS18ycDHoPOVqT6kwSNVMQ/Qu1BBUpj3T5HkCxhnK+kCilAiNxGgExLcN2SzAgz1Bz4ptD
3Qkzx56xY+bYuOVMADbdaDoHeAUY/s/Ls9UkfTTyR0CxcRLBzcXnpPr0xcAdjH2ZbxoAWCEwYZSM
ihO1pyjadeGxBLsk3RP/mmq8pACSCN/skFXCmcz3wXDRhjvfs1ay1L6tNVJgI/lDrPJlzlQiiFAP
yVffWpSENVce/8fWi0/Zxcd71oN/mNJvXhEp2qXlTSqIxrgN4l+a/Enyb8w6z4g+q5EpG8OGRPkT
2UxCqhuVy9h/DWXBFctnwoWOzAm4K9uD8MHFKcFGHb9NyDUB25yYoNwEeYWuf479GdUyKkTocksO
Pnn8G6ilxSRYqvQr8pX7DSflT8YOG9/jgtNsaaFdDpXARblC/0NyCrj2WHoYy9S8h/IXVF2Hj5E9
8ZKPQsRCbWwJfkRr+AQ8Tt0RLJqRR77/h57EAQdldjAFB28LXN/24D7iNZyf8oIvaX4va86chr+G
5GMHEhgz/Gvk3+LKYPP2S2KNUT2M8k8zP0zxldeHpHwW2GKle5Qd/eGlel8Vn0XAhHqwXkVPyhdz
uxb5Vr0MfUqpHF1vduFxZ1hnt9K38K6hX5FmSJU1LYqHwc7JiOYRqLiQRWMt069nwMcmaD0Vor+e
vlbvosXQ8RR/9c0XO3iH2daCkkC9jgaaaqbdRUCcNWj2NvsxU1YFlSsKSDgry7yXyg7H7iKYXiYJ
laSZgk+3EQouKLbAz84bw6+w+UvYiSSAHeTym+i+himwhk54PntMfLOiAdJusNwA+V05Xhswo3Qv
Xt3bCn/WjMN9jHp2m5S5kYo/0CQadeYwIpgO/5XoQVgv54rT4THndUNHlhciQFaWG1zNfpOutRoK
Jm8TqtKFAMcowQ5HyBlQlZoHn0hYlkFtWwAfY+U8phR8gK2AEhHIx5jdzqmF9Gw9BogUxmY5eBDs
yAAVOsFpwVLEUboJ4ds1RrecQ0B6uwRoapFmIIqPUR5nHgyPPnpK9v0q2LNOmPG5xapRXnEO11Dl
PWfawLLI0dXK1rlVvbxyAo9RvMlEF+gf84llnL/RlTxUYl3MDlU3EUhC6UT8hhU9jyByQQhGcUkb
GLwp/C2r7EmpgUasxW4Y9Cid3j4o0sAYyQcdFzlDiCR+YpFpJ0KqP2MTBTYKZB03n68hfbn11F26
J+DsHjGA8vQO+xG7T88OMG1/rXBnGHsxOvXap8J7nHe/xJ/YdGq4/iJnomIa1WY1Tu9R3QH/IGFw
QwrLmmnekoffjwkHLVr0ibPC743/A3snPzAXrcgBWiAmhuDPrOQbEIyOCVhk0JqiYLd8ZE4SklHk
q3ONkEQJ2tyaf0ZfhgWUTzBMBTb+3sRPy4Smm9X4mGR141jziQwWgMjRNpMPssRhTPz38Taj7+Al
Xjetgd6H0SyFcQ791IJbKciHOUe2usVUrxGllPWL1thE9m/i481ZjcudwT4UfVDMo4X81OKR0lgH
dspvUWBCNe6e+C2qX3W6x3BB4ebzSHh/KfImhaPZY4zccjswnqMMBVTIAx7SxSSzbzSTbXbR7OMh
0eMMMIH5xpK6yr32IsbIqMPpInBVsCJhqJNAsygdiGJzObtHUHXr/eEYJ/O274M0Wu7qAiE2xur0
qYVbsRYOhAzbpILYCU742RlBNDbAfHVJbu7WJxo1R/Hf6tq5tSJ+khSwWh5zB83vnLxqDBAFBQMw
GfWbpi9xfILPaLc5AgjRh4NKamtc6DbQhHXehQfBANnTBseqELdi6q29ju2q9FHL3xM20Yapm6wW
rjWEOw9KUBzm27znKRoHMiVRSDGugSKI76Lc4hxAwH/1e9T5gH0NaaWHhTuk+SYgF7dTY3dkQuvP
vl5ZPZipdTHn5Jiq/+3bcScQYdRzYxNptprQ04mNiY3nRqd+NGcvOxqv3DQApZMhPEyu0cXXuCsO
ciDscz88g+dWcfP3aIQ2au1ddUtyDa0+4n04OnIhHXrmdClGh6YeV22HMYb1nzYZdughshIzR8Xk
oGbjXorM1TDMIzXycLhm9BSdQZg/Cq+/NmJC1Z6RhpJKj0BsP0rZYFuaHkh0hcDo74wS5bbauGbA
vNdUXqUkvsXYOla1ehM1mH6Z5ubJZ5ik39q0toz6WBab2oIJFwg7Kcp3csDgncI0Eckl89PpKavW
OcnEvyFmK0ITcFAF6SywFk2kep1sm6r8rITor9RIHer9e6Iv9aK6lrrxrwZ8nfq4ZaLo4HvjRpKQ
iJR6+ZVYTJE5PnCL31Gp6UgW57O9N99lmtG9fUmMfFPklZLC97wpcVDl5bc4e9c7FU7vcYBEl3f/
qmjn1TtvIvZilaKxshhYmtssQTVxGa1NHZCYcAtbtiMuIW6RfM8pJeDCxLdQ/QnJf8M/vsjqfad9
VLwuKVinwGd0AF8RvB5jH7P4VBcp6wIgjsc6fAKlBHCIYx2CRc9ATbDZwjFVGSgW+IsKp5N5kLYL
yZXkN/OZZQr0yguuXfavWCBoY+Geer0twxB6UK0MZ7HbZuIpUi7sVm09cNP0FK7YN+j2PJYI/orh
UvTcUlgcHREcZP3JW81BfMCJs8S6IB8iLm2pYcitHK3wrDtMply/PvIquRNVk9qzKEdQiuYTFDqK
JlDbHaWCiW5JQYuh+I9aXqvGPeEATglPbZWHXG0lBqQx/BS3bzGk2/wnVPa6hgZ8+CSxcCOuaEfy
PyV+kQbVCKSfrpEdTNEmKJ/clYsZmqafzPJQLWCRVHZhw28st/0CHJR24HQxAcAvFRuVfoWyTvpJ
GJ0ghu3cEhJpQ565Ezn5cuhJTEeptgyBC31zecFSOjYM8EAJJMVBQdopdbfC2mLNRnyLYwYUUWDY
kc24xnC6Zin8ysy8rWVWA8Efv5XuAntykRqfMcdFeJlHBi1PBTL+YU4y2+nexpJOML64Mc5U/KZ+
r4ZtGrwH+aZ2z3KiD7ynwjvUn/RH1eQ04nq0HgXlfCYdKqDFC5N2Zs1mH4/IlT/5KtDOaUyMoEMc
7bBqbSIrzPzYqNeiAJSLG6UeT6LdLOEK0IiMw6ks3E7c9d2TXxYrm1E7ZebZFJdavdLGU2tuxCVi
UF4E6nTwbg5AEXmVuDw42SYM9gNbStKblOwnnf4J2q0kp9t+jIiw/gXes5auQfhHsd5brhJc4gYw
+RU3D8Gn6m8Pstt6UIdjvXrr0lHXXWG4cxiL5sVYCjz3v8WSSAPjGG2aFbhyozz4/Flshm7Jjd/T
biyIZP9AFC2k/K0zGB9WzZJFcUjyB/ucnCu7LX569WNs/lWCa8ArUo/asBWi3QQZ0AZaqzza9NC2
O9G7ZPYjxeqjtL3T1J+FRnW1KcJt0/50FGpGcw0xVWRo4czuFqkHuVzH1hefP0kMKKEvg7SZvwo3
XvUIl6N7MLoJuVmcGaaTkO+90hbUpezlPeBKav7qVtrSzM4TBaux4DyCaVEaSwgzUGi8RaX/IyQA
uY1PsdhaL6mFYdZdarpcmajECUmSQA/p6iKkpXKvWSyU1+xxFgZRjZ6TUieC6puHFABfgdiGOIlC
GlukA93Lq92UqQTK5YVxiQmjT8STlKy12X8RuHpKHCL/c5AzvMq87NXTqw9D8Mrqr/lJywZgaCHe
Iwb2OlDnyObvUpQU5adc7UJlw2xsoS1+UZXPMZSZep7mbwzI0Gl28mTjxepPtX8O5HZhCI4je19+
daAlom/K+b+Xdbkp6mPQHFsUlv0+F3ejdW2KYSYnYvZjI5xDktmMwp+BFqMSmLaHv73wj5QwNzHe
IxVmq5yb/Gf+Ad9nUX5WJTpbJJZDfS2yc1luDLbtrqS5psXScldV97o8V5RNH6ixOyjN5aYWnsGS
A3cpdwf6RX7iY8epG7eXegl1Qnrn3kGuPpDcoPdbAINdULlwFB0DWCOt25MwtmC8pTz9+hAxPeDz
sgEj0+lfSa9izrZKaItLbxMIRz6FYPz6bz/NTk/G0PJlynuFbXyU3Hzlj7ih7tpWLorQ5CNn1srM
qtmF1koE5+454cpoKKTDs6dtw3kpQ09NlTzzVu18BOB9l7pLwPmic++1CNgouCn2cn0bls5ESiCa
60jdMZ+GZWagKM31TdN+y8DA2q3lX9ppNy6+xNJB2kBzsjXrXcribUw/utj1HI5W5OarmgXVMk/J
UqE+rP9qp1hWARRtFBuCxtq1ZukpHydku+Ne0I66ttFTWp5tSRfZq7/0SmJwBcfBZ3k1fbcg0FVl
ebgzkp3k7XPtqcQMuNZDBpH/qGG8k7Yimo/O6WEN7KLcRfMvdSdsqcyBXnE1r6+32XCw+OBzYSfW
O4G+OYp+/Oknw9gjqK9ZOU6DYvtLmV78xemM09ZbA1ma5aj8AMNSdSnvbG2PgxRB80pDjjqZpNDU
3OBY67AT2POnqTwo0H1An8VJYbvbDY8REovlfunMxKnaXGtTuNCKRs5z3f198N0V/gZDklVcrRxr
q2P0D5nT3O+RVLtdcYYfakhb33ePZ35qOPF21KxAsxGjZxTsvkHy8N7NKgY3rFzTIRYGxbKw7vx1
DQ5wepbaxqqOKSNla0GdswguDPhK2t6Fln+yoGFbjP92KWX3Pt/y4jasgrRtGx+G0IWd0v0gpFpg
gVhN5mJYfJtLlaXriTK6JgtcM05DC9GLMfpGsJ6xRRbtOeLK8SFmruo9JraFuELV4bEOWjKso7eK
5mKiPUvG3uIgRoHFJ5HDgU8Y1p4GgylIXsIzfTXJue2OCgWP8dIVKiScfc1KLd9NQznLrN1FcPL/
aUhNlWh2z1ZjCEtHNeWYCOdWVsjo09wQT5rpcCwmd4OKak3EAm6Omu55XWi2yrIUEdWqQnF2ljgN
4p3ekA3t0LDTxCDnPibDxSgeYHfYZ/Bcpt8w0ZEpr3P5S8LYbjKFa7WtGN5BrHPA9+NS5CVXNpX5
RME4cGJk+yY882airk+Vnp79KV+1YOeJGCa523g90tKeS43WeAvTDiooQY7GXouOBX+0MeJ03sHI
WkLc5JGMyRfm9TXZ2yL4tGOyCkLtNA13I9gKySZIXs2TOsapLIdHGpL9PgPtyGZYXKnNjcU0U0CC
HUfqGaYXIoI6HQcv8/MtcWIxpxMmhfQo8MJovCAs4hVKX0HcBfItpd6RMyiua3wkFL3QcXgY43SF
3qTLd+Zw7K0tRGKGACQ0MCG3Qz5ZA1huR+qhP/waw9YCO5cRWEUKO65kdipAN/hLfdbpYRIqKZUQ
IgMTWJQq7WxyyF9I0C19XxOXx0pUWSv8Jt5aL1xxwNIrLmX2O6K3g61mIpcg9q21y4aEiRM8Peyx
dNa0WKXjYWn9p3g/g/xqYPuboblFC8g66poOp2YFmTmt8F2hrJLTHfKRip8heacQt4BhlSy5nAB/
8S9Xua65db/KypUKui1c6hlxfd2X2b9EylVlHpSxOVHVK6+M3fuuCV4/ZLsSrw3xMPwNnObBVz3c
hOlgRK9xCcUwvc1F3PTp1xczYAWzIoJ1ETljuZXTgyyNi6A/6dkHx6WmbucXXvfeYsv4Q/+cX6i2
wX9AYh+m69rEdswiX+dl8Rh2dS8r2CfCRhyvqvbZxXMNWYrHUTxn8lbzD7p5wjyljGsQlUBCbdE7
0CYs6oJlPvmL8cu3IbYwzvJdJp4mt1k2nSIwe4F8QGxImZ44ZBZULtXgMmHMzTGibCLlldMyaixx
2vA091YG43eahMhvqHxf/Xgwi9vAlz10B3PYQ+9Uol2rrplQtehP0lXDmwU8cGxgKkko2/jZLBpo
728EPMUTFnprudxol0o4x+KxSNbzB6h6K4wWPqknXfe2uou24W2Us63R8Zq3oLraf/PoVMCiPf20
QAOS4c2CydbbI22PKj8K4YpcAY8ST+USkjI/m7yeLwdFuQ5wB7VdrH+o8l2mTuuyd1N9lP1nJGym
lgOTkOHoVPdHDlxqXIUWhcQ2NvOj3Y5nzwdzeLNw0412tujoiM4dXby0pxmsve2AOtEIXiIL0yUT
XAbt2Wnamqbb4UCtN8yg7VzBTUGMGGRbDqAxPPXJfxWy3IKw3/oJan8+gfYvot5bs0uV2WVrVBVP
yd80yU7UnUk4Eq61aIW7vwocjhedmrQVPmh46ZVHmy0regpha1rHBF9feSmUX5UdAEzixSgx4kP4
LFs3NT/KoJCjfucV34V6jicq6hcS56x3pMTRMsZ6m9D8rkQe3ecQbcsffQG0odqIBg3ertYolXAl
iMo/Rom9OFDutYsIiYKV/0u1f7l/tCZM0DbNGk4grnLL/2cEv7q6HvCdddukYJB/CatLGe8f85b0
4DfrSrloOGrihBhFRsTjPuyOVvCLEkD8VrkhJmllAT2cV5BcEmpNJ7FszfekaFSSe1aJdYLM4qTD
7qIknZKX6u9k4buuubo4MvMr5UNpFcxREDjke7m6KeIHV1SmU44Oa7V2k9k7zdMlXOdbBs1AnW6g
/JssDx6digsHTbjIKFsYjoK478vv2XsXMRkEVsqk/qoOykZN/pXWOe5/qvSqm5QJ+JBBiLkMlznK
v5QUFbVDGheNz7Kz2fRiRAI2CmZO4Q8Zb716SVyWjZ+JQ0MmSCg4YPBy8hkEcBv8jay5gn6GNMj+
hI0OD5LIFBVvFxuJB4mO5DrqEZq3HdOqpj2kxQusHk4fDkERUYDNHE0l9EF+T0vEJAp5X9oldNB2
Wncv+Y7LR9t8ms2q1VeRv1OUvz77Q6vUsVykjtWU37lhS5MttF0Sv2BlHvp0q3rHarzF9bdWftTt
s5cefCGKTxKLG1R7SdmGYFEM+Bc09+wOVBG/+kYpn1mLaWl8hM2FFsjPGZv0oqOlz7TYTMW+N7ae
/AXXD1MPqtE9SRfocX9ah+c4eoCL4LbgzFAuMlEGpSQsWBoT3UOEUP1P7vZ4PVn4//WkbIi7Vqc6
BQkIqcUp+9+wMh2lJRex/6W7sicIo/HiV9CfwwqVu/wcmIL4a921rI0cXlRUJ7l/w2hq+7QnpMOI
/ALSR+ArBOqp443lPmEtFn8NTGLnPwZfhxQ4Cew8zfie8rcvnHvpokn7cuTMoszHjrvomBlLk5vi
kPFm0U1yDpSVRMKc8q2bhM0uCStKv2Od9+E14W5viHEM8ivIe3du1hSZkzVobbLO3XTxJxGrxrni
8Yod2+5p8nTksEu8/ml6qD2yBxA9NdnTFCCD41q+jPqJNp8ieQ5pcOYnqWQbWIb3VD1Y66g4GAwX
KYMRXOiITFnKEGYZlAcqmNzbxcMv72U23AUGdPTXmnEelaXwZ06r+J2G7lisa20DmBOW1hKeSykf
G3M5/aXAD3JgngfeBEneVqQaeifOAE6FEYOGRMdK9wWzdqGUP3K/M8xbG1zN4tDr66pwE65EQ/2o
GLUSMTi3ckJKL6t9mGyy+vzkDTt+M8Ddvr4e6eVKSlD/r2UuDdECgCOyMuPAwKZcTcZupOkvjuSv
JNKm8C8InpHJAvhI30Qp6wpOoIVh+8T7XARjiYZbGJnts/Jyqmr/32+O4WsAwHiPxkOQ/pTEfPHR
an6Ippo4UpRuQ/7QejdmBRxkV4sLRoMVPlf5bMlbinXD7cd1Q21TccgsmHqAowecbgce5ywfk7BV
Uzc0j4BMkg7C56ccImd5qbJTdm5tPb6IoitPnCiBQ4CXeaGLJB5u3ccfE0u5jLPSSL77NYQ2tpg5
2UopU8FNfNeT1fyZsw8KzStmFjsQQZ1h1hzXmX/Tu38Nf1buDbBvdAmL30DnEi3wvr+gri2I7cEn
+hDjTctaBoLJZws6pEEy8yGL35TsnbrI2zV3aBFv2Mzh2d7MT7Mg76pt9xQ+Oc21ZN1IJ6WmyFRc
1NMcyW6TowPcz2NNQ0a8uDLrzZTcAulNrSCNa5lwq3yftWd0S6xuH51Nq1h9t9qPSfxbyq5kXmCg
XhwEp1Eu879YZH8QTW++GSG/GdaeffHIClS5DOIJjTmfCCOX+ZRtViiWkV19Ggh6muaTa3AwSCbd
+NOKhBH7C5QH9g10BpSqy4513TIaSdibcR5XVT1FxYOBcm6gLB3OmA1D4TSOzOPcMd0XLnIqj8zI
yzxCKuMPhnW6cigImZDeUvb2DjmTg+qSBMZKQhlZT58R+1ipupvxS7BORkOU1aHqdiJODirkHo1P
ONip5s+vShIcouJ3VIH35E+FUUlSf5dYOQk0B0y11xedrXNjfXJLoVR88bXrhAzS4yVHEEWrsXzN
nfPAvI3aIGDWiJZsJgqCRTU5VrcVl146fNYw9hklCDBzsi8P2FGBMaelDza2BIbyxq274cJ1zW82
35zVSnc640Gzg/+XPMeOzoc4NV88zcej1qyD/FIAISQwz7AeMRm63rmRCH9d69isOyDpqwKJZPxv
jCF0tft56qIFkINYBniHNHzX7YKlmUitI3xV/O24fJvpJ+Jk1pG7vDylwbeOwmqIDhkDGsO/w1hH
bPEjiJtcgNHNFI09CpWKWB9E+RouvwZWlvjr7Lp81dBPbON/LJ3XbuNIlIafiABzuJUoUTnaku0b
wpE5Zz79fNUYYBe7GMx02xJZdc4fXaLWaT0Vd4I5bzOwobmjlZUDXfv1jbfIf5rdq2NuK3XTpl9t
wHS0G8uvufuQJMS/XOThPyyb9uhQ/jD8e4jhXKADifIUq7ym34NqVwd3oOZlHu/ZD1e2kKl+IgEj
QbVhoGSukLl4uG2zgT7H8Q4uT48KgWlT5flUexukf5U8NxFH/4nE+S0+VEJ9aTKryUnBWd0z6frg
HmQ8MzL8CU6hGxkHnVd5ehImSdXooUZswzFXfQ0hgS7l69bpLm25U0PUNumLxOuKaHeJ/bGTvLZG
nfmb2ILRVRcGrcoxqRK+T3dJwOPJHy8Fx8EAV1qr6Zp+hAij86NHg0+p96vCyiGet0n/UMt71pyK
/MfxiyW5s8iW77L8buDn840rD9qI6EcN+IHzW5tckns8X+mkc4Ca6R+bCtw7Lin4FDm4QuMWgObz
15cqbAgwCbJ1zr3xGzUztCrwJsLFMvZ05ZVuXNFigJThibKLseBshbdIxkm4xQOxSvNr6H6lPgYR
YmwBPHqO+HRVyycLxROhUStdC3DzOktDp7KcEFt7iYNhDC8AQ2y5prNP2bdraq7qAUMhwRzTUdE4
a/i9xn1QvIs3saD+2gHCY9dsgEyT6Uls8rIJTrq/FSu3WBK4JngQufMBcghiQwmJ2YgU5Xen2s7S
OvbJWucXUEFFTejmQYjCp9fY2fTTHanyQivP88ShgcSX4qRDlnl5vKKcqLQPmRgJ0CaU3ZnkzkWh
fmnJN7C9RQdrfsyoN8HoKKu9K+6Gnv6bMdxOym0Eb7BXIovvmSvr1DzIH0TVLdXmhnR35TDUljhy
Ml50JjTL3JjTtjRf+xr+iI8/ya5a+9BMTJLrtDzZ6p/4JCztRRte8+Ct/oxMIt8GrmjpyErISSUp
W3gf9ZlIe8DJx98YYfO6Tn6xkAaKGS0Wj+An0DY1ntckfZvzA58bdWXLToUBWAwILCmYfqv0dTit
mSyIzJNMTxlOlN7he0TFZ5G/y1AMH0cHUY3Jt6XyYzfRSomagWBtGzN6glFIj658vQoavob1AS5+
RnyZy2+Bc/XrOySDa6JcJiCM1IKjfXSaVdMdWusni97Gl6q6YMS3p42xwKDIf62AaFz1/fhKpZn4
U3pmKPYUJiVHZSKjB6X+yNr7OL34jHDxiOaA4TVnd/aqzcDBLr53xIUC2yssqnO7L8vCmtleLeMh
23s9+iuWX/nA4jsBL4y4lI+VTLspfr1jyCJfU3+rsEinrDtWcPZNz973U8Hz86jnT0l778w/VPl+
v1P9L63EFbIA/TOe6nwz+4fgc3z/DXhYM2HekKSsijttA/HottVPiccIiTs3aK0jErCPLZULEUeV
Lsg8ak9ql7uZar8qWncM8P7ej68o7gTnYyXUsu6mlemhd5OJVNFfxuy1iv40qGG0/w5PiAjFmmFB
kprXnOW7Joq7zY0bErNlrRw6bNvKlfi6Mlqla2oY05eC0ArRD2QCm8kzTVj5R16+i8PVbD+J+VoM
V5VKV58ISBnzcNfQm86R4eTUXINEy4s2RjdLVnOEBDqROBaWkmv5P+2aOyL5s7Cwzq3j2tTetUSP
j+dQ/amshdpB+xydHuLgcw6Zpji6JoLq+5wX1X9XyE8wiMp2iOJyACy1Caf3a+BfGRlmGx4DxxR2
3JbirutEJq1U/tXhizMc+bmh+ACWwRPv47p2xyTaCcdLj0k04+XoSGoJdkm7T1DTJTbNs1yvOOcH
asWtbxV5T2FydJWnxqLXy/fInZegJDW3ReCJ5Rrmk6Y8fIyW9uxgIiKhVwF1R3TB/0CKWZRDqsCm
sobYZL6Rj+HDZvWGCLJLSfvICQzaKcpVZ+3U/Q+p+qpnrsnD4A7ruDsQAuZyf0drLhTj3y4D/kWD
ABvGKekvQqDttzQ/ldvKfPTKDG5Ls+X4TP3n1LPD/znSm0TxZ0VXCbKLDTXdyewxMm8wvjaIl6at
4XVrCfk5YgzsG7wCz08OXeMXFSCcuaiXAtgSNqoJ91fPVYEkSa+fOgHvqPeM6U3shTgTnfos9s6q
/mr+Ek4QA0hrRitUF2eNOFOCeiAkiptS7dP61/BPYFEFqUD5WRdXt7hr7YHLrXEr6wb9plQ3GxHv
SnSp3wVQZdkpmOS3SoCgEtAtMVbI0kXfEnY+REuthuSv//blT9vZh5qCye0rN098MuwwEWctDmBX
yH9A/eKZuLPXEUVayG0gEg3UHSEn9My76jOL1rp2LrujH/AnIk31i2eEhz7vC2IAGMdlbrGQCZBU
tbjAOjsddHOnqXu7BlL3EMXp6GVxuoMkatRDRq/awGpnfsNQERvx+4oe1Xpz+s/I+BkqZH/GT8eM
RRrMcvK5v2DujaXEjuxNZPO7s+TpKXTrCoSS4YrYoB4JuyEvjo+2q9wSjM2C0/F7ovqrO3am1qJm
fg1Nr2DVQ3/WzSczvPGd2jOUHKNR7NBN0B7TSVtU7zkn1hhTs9T362r6NVHEpKCsVXep2fo7pHeK
DRGbftbZ2c8ugJk9Q15IGkWLFGoY0a+RMFjPF8GFxS+t9KdVn3OwjbkQyWDkuAehSRg3JnqNQVlj
hVuasuuchy+oeFWNcRkogKT7Rj4VL8xBCaIS+d70ECvlZpDelRAGmf0hJ8FDXFRxwcH4Tgh1V2Ic
yGmy6adVzEmdVkwgtNJSZkpyTRhswNXJ4goVaixxGKBQ06592HC2U5DK9jgLLayNphLCOW4P/EFe
5Hu57Q7pR8pBsvDxpmnEeC0nY9O8jKy0+hqA2zH2LcN3dLHw683G0WHgq/CK00InUe+0oJCZimcW
ZH4WXDFL9KcMdrrIMmHD8KeTUlzE856S05FVLxVfPm1SC+5KwgJ4ljy+/OAu7mWhN4G7Uqet+PI7
/9mQghZRzp2FlFiiq89Bdpy9KrOyh3yNFqAO0w5Xtem8y/NBK2+V9FIQN0Mhdf7OoUAJmRo9SPsk
uZjRg4I7BwizDCnxtPi/jLh+gZ32nWwElj0EoICZwvWCg1YrL9jxXCPdi6kr7IwlWZIgDNBYvJ0z
mWJChD3UwprEL14QdENDNam2Lm4/I6dCOjBXVHsBj0ubUp+9PGk8vckgZAWph6AVDigny0fDWE/H
Z6suaq4CsWWZHc3gB4xJAGOlZO59MFSHmWlcOTLNn1vgb1gQODNoSElBGX1T15anBvvSeKHYKl9+
VrXnM+y0IKD4sRY5YD1pzBSikQ4nHhsQRcnafti4gdTix1Su1XwkskmnLSruU1eIUlOV7wgVdGV3
y9QDtqMMEmmYTnBNBWm85a/AEV1nl1rfzWC6jsztZ36zOqBWsnhxe/veJn8B1wLUgXEJ0kurg7mi
UcXLFFofFRZ9DUOKM30JWdTQ0RKzZX9eF9KObu8lz2QZnOdsE0330blPyBLDHiqNfeCScARgV0WY
9zcvHU6E/aQ86po86vq7eNeqV6NEGgKSZo4M+cgDKRva0qHq5sBisk0mRMJbHufueKlD2CF/34OZ
9SDEuWUhTOnAyi6p/2EAOw6UilIMqVq71ECUKoqMHIzF+a+fytinNop/F4ep+EHdT7mpIXTkpaxQ
sOI4QIYoo1BXZXDcnKW82XpBqtGnCiIvFecvTNB0Ii7VZU56k9ss7fgyJQ9dOU+wzMJOEtp/LdkI
UnjhwpnDcRPQ5SrhbK0/Gn+tiaire4PCIyIARx7ukfATQPfbaCRAtpYGkngBgNVRvWiX6rqkVh7Q
YTKONHGuavXJS7ypnFNnvtWIMyZSZ+MA9TivyEThSB1PvHHRCq0BioQ/yWSG/wrzTwiIRt8wPUg+
lBKHSypvm3Hf8EMoy46Z+LMSkJ211wKWrno5sEoMzAvAT7p5rYZv3mQ5dbFVq+Tj/6PWXjvralD/
LhPNQq7sstYZRucUGHhwcRMS4oOxC67OyuAdjo1FnAtqFTS6BAW4dIj0KzRatQvQ2XqD86xjlgRK
wh1uu4YyNz7J5IMhMpppQL4UxjHIIKN4OjQmGgJMXatsvgME2TbfYBKXRBT++KtgHeVb/9MQWsp9
C7bMxxkj80P2IlsSeMm7hL7YCvgNfXeDPWHZSRntZYx8+FG0Amab1PQUhmBYsQZlxQKQEmniG2cg
WesPolhUAPML2XSzO67pvdd5yaH0ZzcXmNs+mdjvWZEVUqxjpkOa1OC4jnb3aPlVSUvlNEoVhRXa
WdGFu1IAAJtKEt03blwe8hmtyTctk+jJpfpE/91C4uak7trA7FAW9eL7t24uELP8We8pDpC+eEzO
McGZltxDhFc26g2z24nTWo3XXEcLXVlKmEpwqDt/GlFDRF0yrAdTvnb8n0J+FeiQUk9MVvXaKdRV
p3MT8NPJ4ZKeOnogEEAcrB4Q8DrQuhc360kFiSYc8je33rN+1awDT8sv4igIwyN5jtRNsYyt+2mn
EmIRXtXIlcOTgNjwWAh9DMrIjUIRlGuvoswDdwz5R5PbT/vKemuAgM2Y4Jp056DRtvOHk6NI4MtH
0uTf6HhBU8iEeVTtq1lsi/Sm1vmyU26JZUFcoz9BND9otN5RssYiFJ51j4RiwpHaA78Sm8qqU48Z
R2DDPKmmf1r66ROr8VNxpYnvgSF8iZmNam1F4cPMCF5xFUb04izOjba4O9VBfLBl4lnvPG/iCki7
ayZfW/VU1oNr2fM2LIutNVOsNTtEh9S8e8WaoiPgfYoSV35OCEClMzShCBSiU/1nWo10wcIh7Of5
t0ZFZhnbJngLtJcawXPSUsGevcvaB6Kzfx8duBKKV0cms3TasrdpxWeFOYUECwlkOiJJOQZbGq3n
1F4jTEZF9mKZy9zj1Stfu/5XQiA0aYxL7booH8OqWyWAb3hJyM6CLj2XpbwYzZsOrlFS0weQUT3j
4C/vOPfRkXBGZ+Mj52VPycKkcXg5zkjdlU2dryr7tWh2SnwN+z8NV3wRtGRKkNyjtG67iVk1aKui
TzTyQGgX6mSSvkhmNzyk1h4IUl+nM56OHLas8PLu0JNXzR7B/SjZpOi50DVA4s2K8A9l0f1VzdqU
NySa2Sxz3TKMX6v8xwxfgvRtwqkwgx/1w0s8EuszXRkfnF9F/pCnU41OoXwlHwi14MYm3PVPD7zo
rbOvP1h6tHtgXUnqwexxaqZbkVwJptS70e1gQyP05X0jrysTTGHxYzDdmThS8gcXgCLtgPs4LNaQ
cdhy97ZbETTGS8y6mcw7AjUK+cOxzz4Ns81Zg3jHtozZhe1MRoh1932c8apnxFu13mpQ/qjkEaom
+tbiV++wwTrjm6HiSIACE48XPbI7nWwz0w74d1FciI2XAm6U4kghDTQTtEhPMmJq8qzOYHCD/1LD
QpfvunQUmJVDAR7yi7i44GJblPOZZgqkmEIuJKnrICQThtTQqzjBLP9DNl1U7YtE2D0QabBmWAxX
Jp70miMwjX9qqn25uimOIxq8B3pIcAG/w8U6v+XydTbJxlmVTEwzSoaTg/TB3Afwa5X+U80XK3/k
mB8rGloaXvqeEzBn6sHiDUDKTL60CVElReuo4may0V3wtRAmjUyG7UTNgJL2KCdrdWfhjoJZ6H7s
5h3S38H4vmDKA/5vyn75aXPmHAmqWrTVYfoCs7V0ht/6WWNN0DXqt0f0KvCDVeZOkGliiTSbv5Df
eG7ggCSaE+ctGVRY4NDGcLl24wVbaHrTOhwdqDvRBpJ2y8BJHoMFIWy819C34hDsK8xliLHNHfdM
EG8d9TG7dFFVVKcilYbZn6rvqvxWs02o3W1+khL4Fn+jXx977Yg1kNuNdwUpKMIflXoylvps0zbf
MzbKHvKWLEDt28GNbNYfA2UW0cYoNrZLHbfOFrTIEe2uk20+IiyaAHr+nWYjqMhYNCsJs160g4pL
RtSWHcOQ8lLZtEhcgpU6Ao2s5fpTIeAlbf4RqUaxM11p2cEUrHS3JImoBqfmj12RQwZ+kKDeIjEP
sw7dqw7SG4Yc3MngqiMzydZAVpUVOxlLcHJsmkui7IbhQBgweUmvJOMc/eg6cqxWVM2zsNgM6A4u
Qkb5QkHu2mEIg0RXwLsPc7Meh1ds/IsUNj9s8eJCQ6wjxPkU1dFwv874e3/p51uHwbtYhNiC4nyj
ecZKl9Z+fGiktUZIrs02TVzJOgTAAzKCEJU7mEeOLdiywl4V4ftDBX5mP2Hba6NHVT6z9A3cMCde
nmVXWXHxmfh9QWWUml+lgmsymV1I2ushRIV+eWC4SOvvV0L3VWrktJeBPeyzHz4z7c8h0m1aqecp
IKhrI3W/DSRebHzwm6wIl3IP0OJ3O7gBvrih9abaG7LcySRdyU9QDEPa1OEfWTfLQaUl7x7yfVSR
J4fkKP/F/Y+MmB4MKNPulXnpGLz5RGgg2I43OsI51ACN1qO8KShWrK/ExpGu+TIBfohZ0VGP5PMu
k+aOaIS70cR3RW6u/GpoF8A/6jcnNLnk8hKeLIcoiMLPT6pz8beY32yvIFPhuEqBy6JT8NdC0c7S
yJeCkQxNQzq9Zd26dx5h/AjDv9a8S8Mt9w+TzGh4Jsh/XRn7Uj10GfZLxi8ykGqgd5ONs4PTkeB3
9FWpHCKsqdxr9JJOXplcTP2syrehITXoUoZ/mnMA3CqqnQg6/qoqj9gujHUbxlgXjlaNt3bGyV1S
YXtr5wZXubH009PU30gXse1naR00Uv4gPKGVsFjOj9J8cWh2RchpvBiAXEa5N4bPCeC+Ui90sItf
nHlsyK9CykeCb6mfag1Q4aZwPI/hjwqVSgNH6qxo3CxoC9GWOMOpB0+7h52/SO1nv6LsDsg06SeU
lJjE2LR1ntOIwNZkJhZOP86U7ZKdu55anu1g0Q2ekxzhqF28iOiQRtK1XTExJixmwC1DCUhxHtMN
GimeciO6CDR+JhyA4U8LT2o3YbuqVxE2eX2vqmcnwhGw04iIAeFsb8THAvLeY9CJWX3hc3Al+Ggm
/N+5PafRj0rMUy/9Of0GobTQROcANvbw42cgzMYHfdJEVrn6SNoMF4VvfDj9u3I09IWDasYhXvAo
k9aKpEX6SHLxlixn3mqmTRdYDimDGxYrQd13eLqQUMXSX8p0ADa7tJyfgprwetnppDMfS1kSswuK
UpUDQ8Tirafws4BmRdlOMwkpfMmrZr8BkUTKM3qfpvUgrYPiNSYNPf4eiP9xtA3uxBUmORJIf1Fp
NOtyUyAVM97ArtCFNQ6zaXjM4cYYd8g1a+ojQlRemJHwDSpK/6VTyCf+PzI1hoqJbBs77375Gc8/
8fzL++c6zT4A+lS7DVDvUuFOXpfYwBgB8JGK0PZ0IzBPXqH0QzaO9I4u2Yrh6xJCer1KS5ch03Ug
xKQKHWqgFpm5VdOXqubILNA9p+eo2xbGoSKAhSKpWbvy4ylHC4k8moPIucow6spAjw3MbwlBAxJh
VnsVZoILjSoKELyHDlNlxJ+O/TX0jM2YZ4oVmbiZTSbBYu6PSDF74z1vuarlB2lRi1jZaFEo7i5F
9Yb6SIgAUsV97iGf17fVJvag2dujpdWXRnnlcYHZj7WdEPEbzumilJdSPsvpByQS4nOJI9tK9gPw
fS390cW7nCSskVwsCjrjyn6xpC3ZnjiiMRvvB81GGd0jMP7Wjd2QXMeC4lVX1xA+Y7Qai8/0mDI3
+8uWWIf0Jo6AKX72/rEx6bvcGg5mSFdXVgTYgInzu+X1pXqx9R8AjoSjp+MpQt2ConRppDtWBeFA
86C4nXf+dS8iJbBHx1ukx0rVyMDZJvgNCh4jAAFyuqUUrHImrdfIPGvLol+sER1nf3pxUf98jlpn
j1RyorAFiktT2JOcaxL9Nulei1ZB4cGwBMUjQ+A/jxzoFdMxiC/SVPoFAhBt69uHbshrbM04e3Xj
TJJP6MXejIe+RfqGOB2RiQvFEKuQ3Gq/DmgNDeRbztCnjSjNhjWBkAoYHJ9owG5/k/oHwgpuwhe0
ka6mfTgUk9KYCBDXGF9DxBecgRZLazFhTMkBwsntfmSkgQLGmL4tvqbOx64Ne8k4m/CRg+27eNKT
NTOQ1+q/LTCAwDy5PnCgNxDihInCYqJAD9WN7b/W/aeT/yTg8gb46CqdZs4BtM7tlp75RVBup+Gv
08lHRwVAxktyJZ4rZKJgsOhRM8yog3H16ITiyy1YZFB7g7qNiLe0r4n6pdgXM8NXTJy+XYMA+3RV
RaDXyimQn07919mLbjNthvFAuE4ie8N87N0e9uImi6+Wma4n0IDyVprFOW4M9MOzC7AfUl5Kdflf
9AOpJqgb3T/PDIvpfcKWEQAr2GvqtdP2KXwuQYbCPwAfONL33YMMzRJCuNPgQhk1297ap9W+im9x
8NYPcAQUMBMxxmftB4d2QJwSUum8xOayYvBn+oiJYeSkGva1+c8W4nMwQYAB399z2GZkU1wDfOZo
R47Odtgg1EvjlcSn518SnnUauocnS6BdrCSTAA5QQTCXYmLTSLeWSUEwa/MG1EJTiCXnKpS6B8j6
0qw27arC0riH5+sxJiesQ0QN04C7CGpOMEoswyvC+K7dp7Cj9BRxI4TyfpwuQuIYc8eFrUQZ/R80
fNjuyL0n8QJctci3KgLnjgQXdt3IwWJDJGaOFB01TW3tZWvTjGt6mYU+mVC1dt42tmcGlAply0g6
cqWk2VONbgDwyOLZLnErZsw7i6i62y0CQjKWG43vfsOCnY5vWXQupVsXvvfpKebdaOYDCEezGTai
WJN7p0hdlF59dVSXaNpzL9d+bVaZov1sB/jIep+SR8QU32zMXl2ZzdHq+OWqtS/tObuhyHk2U8+R
12+EHi8kQHmeSXD2RRhsQ0L3ldUwPAbgrqFHrhGcRZaFZp4ck1i4XUJeHkGak5+5lvqewiEanIAj
2QMFF3W5eLbTh9q86WvHQyglRCtk8wN0orECIo+V/WTs+hr9opmtDP567LTwymCj15ote64CzJeb
YNgBf1jSCa8xIBePHEkVcUOUOHKq9lA/8GARdFi3qIkpMjw1HZFYHFze/OAuEsOPCTpdIFKU6xBS
4JfBC5dy8Yy3/Fe1G/6UuUGRIIwrAjIsNQ7Sn9bNDGFy/BEmJiL/s+PUX6LumfbfZAZiHgiAEHnP
0FU2sr+Q2o+4fR1njU/86Lc75vj6Sl72wGVHuV/N2FBC/ieLv1BDjcex6KleAHo7soMF2TPgvGFw
Q+JOSsVr7MI9II3sL7mJb1XaRJR6g4CxE8V3hkZyTmP8i/ajZU+nQpwNeOgvmnXBEChKXkJPN37b
dJeCrShsFGKvzrBAQaYRNeJPELjIWnL/ESqcEPMu5IzDW9R+VNhwNW/EIM/dy68RAk9mm6lfjSq/
HAtXQUT9JSxX87gKBMu94A1cUX0WCfZDv1PvITQeffpdVQzl4YnHfFCYZvtxMTbj0qHeDX2MTIDs
j2xs2J2mmk1tcDtnw5gwNq84JzmeeQEQkZFf50bSMizhyfkasVGWXeWl9oE/Ee2QQiAlQJb9abdH
h5Lr0vLdSbuw4cgwiHiumDUEKBiEB4eHQIyGpDq6dc0lQfxIBIzbFzdyBEkgOWXdffxoU49fX49v
DA1qs+V9rop3ieWyr78qquC5cKmu5CUZFwwGWbjn+RK7tdqdEtMCLOLj8n+jL7pNhARLmrg+yuuo
x7SchBR775ruYg9/WBQkRBrx5IWJ9xpYnvBTzs2HSo4QQaQd872N3puhqTH/ei1fpBaRB+xCwgXA
sEtpWZ3fVJsDiAjhJnoXAq5PM8qW5GpnzjlMdnb2PjJ1N2WMtgEvYPoUqEMOWcwnYcSYUQNXq4jE
Gyjqjr5lHgcuruoOeIyTP42e1OssBifhHsOqwF0T4bZS3mturyZnDQmuukGYE0lVAeZyMXIKCgwJ
pF7uYmzBag+scourV1V9laqDYu9nNJea6jJWZelHzsQ98/Rnxq2EBCryd/hm09zIDoOz7KbcTgyi
iAzKDxh+Y9ttlG5TOHtgsRyJFFhq/6NVQAcGRUJwY7MCkiLG7LA8RSUrgKJjBq6xxrKWdw/T7ehZ
tHlmKhrAKQFZzOZ7Zn+W40cOcbaAi2jAjyfXyi00IbDEGt8Jp2d2NE28SMNRnPIcecIsXHANTRMt
hjtmGGKS6PVR1zFt3NqOM6fRfzFtCs/MqOpufY3G3w6ZJK8rkUdReeeMXmqNhZfNYa66YdPA+JfN
f+ItQUWa2L+GPXD9c1nxcNuk/qCXrpnYB1zmy2TYh/WeOWFqkSn1gHfgWSLsdRK5eivflZjdAMZT
5Sq29ETnvCPcKgKNDxARlFOyCkQsMmoO/B9L/rFASMSX2j/4EZkY/S9uZXiaqd19NngPvRHRCbCK
3wGgbGJzL/NATFxpSCo0XE6aA/lXX3mTo4uBCFzZMi8PGAdRRxEvbx6KCM7nJuacGETnRQg99edI
dl6Tb2x9p7O/ouJH1EnAXuwiZzE8wKMKkSfDyhh4XXEhTL5V1nP0HTk4+zhoqhM6FBnrEULtvPBm
ew+tOfQ02IlRVwjfQmkjljJmLxAEzIisxntaA5PpDPQPy5V7UAWd7Cqd+968FQSSaMjJ1WXovEk1
xgliGWRUjsaIGHIMeS6oC5B5/C+x9dKRMBf9hMqXb5Oevo7XDUH1sP2uQDTU6NSNb1IASssMgqx5
gBd/5ygVsmSeVKyR4oiTrNXDpGOg5R+J0LroEVMRYYK6hcbdNM/6U8YdoGj7jBCpmDSgsryFPJvx
ESd3JWFj2bb13qlMwqS6VTZ5tu5W8cWM9uCJZCcvhrW1BF7i54J9vY/5Pea3VkN5SSPXYGWuHovg
0m0UnEwAs+Unw6OBfMNad9ZLTIgOMIEJAkm+A+MHqTjtWjVvUvY3G2ze2YqUF0IpFhpH91h4UJ4i
viD6502e8a4ehmnrzBqiJ2JGrh2MG8sFKPaq73axqF8wOaMvtnSRzTcf4t85QwpQmOKMu4HjbJKX
UPRtdjJlOPl5z/kWGIjdZGFmjNm8/3ERFr2xnw69WsEAzk0MTen5zUnnZmVpE6mGrlKepBiYQslW
mU5QEVAeFmaUITwar7UjbdKBoqD5ECPijrjgiHYLF+zJQXhrG6zRNBmo6kEvzqxaxNpxkapoeM8y
6qB8SzCBeMR0uH2oyrLngDW6ZW2tYnAaumGlGB8hJMBO9ygajrfG92T465J0jhgsJCZeLYWYyG6y
AHo5f4f6LgPx0V0+34j5CiRmmOSHx10uz4FzTvzXJvwq+oZitvVJ7/EKAFAZlxyUJSkpQ+Bn6Wb+
d/xuMLupewM1akMHQMPOWqEAZ7vH3ldpB4MvDTdt6eElmjxk2934JQ7WllqHsDrnEq4POityRsQC
6RrtLgc8tyapAmX1k2iPCvvxwxyelYVum9ANbX73ocyM/Eez4KbV2T2prbKwpg+xqJaWsa7VqyPv
wDcsL9nCd7RLfV3SHM9caozbcXwXsW1pwo6IpNxeswMgeuKFewz5w8djmZmsbgp/rZauQ5ISJGZd
dRMOq5wwbzNYVsxuefuhWhbBYvyKPofvepBdXIEjUxC7/WhmyEoI9m53OYsJlR/8odzdrzxu8Esi
zksb3g3ljXAe3jrKUdn7hBStu4FcL1jyOCAMUrz4VRomjBZ81eJVsAmpGT/+IaLZPZYo4/rKiACf
jqa106Z3VKaVvcXpb1j3IMsWUwDsJ3bC7DOIvjWB7AaPEAlk1zh48qG/s3PWXbty0dAnUJBgIf5o
fC5YDvTmJZlQjzELTi1hLRHqlTdHv1ssTqb1InS+TnbW5feB/CPqMCuSS4kZVtZaf6SGTlI8eKPI
/E4506ZIh19+JUgXLUu21XpG7+pp/mCo10nrbyIagtith4BibPTRFJgtBZYEgiIxrinyG++hmMkA
MNB9cD8RDEbtWIkJlabNJa0eJNV9lOof6SJ+fWgaajj9zZx/ZhBOhtbz3wBjAB0iaaes5gZGxrDY
CR/ptqc3sKB750NFahAZ32b84VfXaULFy3jVMSfLXu8Ap9DJhv/mGbEvVgNJwwuIz84lOhT2ZuZI
0MNTZfLVl8+p+CxpfYvRIapteVb6xyD4kY04HRX4nXBADmv9AaPQyogaJFo0Xwm+fp+4WD9tV5NK
MQFupJ6Tdd8P6PmZtU5Py09dDaEH/xY3CmLYq1Lua3lZgsVYwUb68SsmGHrJfBc4ZvSKeptL9E8H
33nsMBMjkkLQ320a1wEYPQoazCEnoS0vhf6rjDSq0Smm917Iju7PsI7VS2J76kXvr61+LnJp8V0Q
RtVthY9JJdvbeQLaLZrizFtuqVez7onMA0O5m+VulNB9uW2zy7rPiri2LCv4nggPRzdJqVwhzOQr
WUhi90b3iuFDeJh3T7h14eHX8TSPCySAUMmB/gEzQdyuI8xXO0hXne+/HL8rFMG+9K3kGwEAA/6H
yX1aa17AhPVCjZegr+PwNxouqbPvvSHG32lWGGzYhBa9tQIfapLNyCkbm4z6XqRcVeei5ydWHg15
CwJmIhZQfeg8vpHtc2mDdCF1RDAPFURGtU1GIIeuP4s4MCbu6KwS7EV7ZoLOA18UMprko18QP/IF
pOdXbjWt8fOQCXTRTBbX+jfX3ooWfFfu1pMUrSIcfgjaiIhgOGPg4HvvcJ7VIjq8vEtsHbK811QF
xz6lus5Dbkn330tfoPCEyETNLSi+aafkr+IjXFq40sj8BFVrT7BE/JmPMvtBAIfEgNYliSypc4CS
gYeJ2be5s4ILAtpvL4I/DQBOxujgpN/l/PI/3hdiuxZlwrFHWKGUfJnaNqA/quRSUN4ZlePt5FnT
CcRUlLTPXmh6TXrJdWepGQey5boZjIvRygvZTpWmXTv94JopWRbqBXsboHcGICa0QYI56jM+8wta
+0LymRvRX0U7W0C/3Mzd0PDtvUj2QUpPpF3AegqzM95rfV8pdxXx6QxUWJftKkYQpPKEBKuY9CCe
XVawjnfgH0M4rEV9lO2WBFdJiFFL3JltJRakJUs0MxC0QSyk59I3YbkI4tmAYIMzZHqWzbSfnNIr
AfwpGSEJROdwFzo+8Bw1IbWElYPzWBiwGjgsJmDUFBoXYHzNFldGCI32m+iblBiu8D6xkHOiTicJ
is9XzJVgLdSuuVLlMq6uimIvcGlaKoGXUv9LrXjhf8f5STourBBJGik/SJW9KdWrwl7XUCAwC0sY
F3dK1BaMa4578KDyB9unlsRqrfgoMGeWBxjdsfg1GoycHqxJ489rP/tIZLyMLH2wdBZvtDaL7EzK
wkysxYRB9SOBh6hJFcKw2oKb12RhRb6icvH8E2CCZoZPlnDOck4JErlGS16qOrMYTTsJnE7gfJbF
d8QQ2exb85h5BHjlW+rx1r1FEJ8nuDigGAqcoZThnVkKJsJ7cp5QpILKWjhzDMnLtO1/1J3HkuvW
lqZfRXHGjVvwpqN0ByQIepskk5kTBJOZCU94+/T94Ui3SlJVKKoHPegISXGO0hAEN/Ze61+/Gaot
qnd0wszXsi32WWhA9HT2HK2esUTYCDpUG6fOMTFYxeg9RO3kowDC7RRCqTVtOotG95TjmsHAFCit
NJb4UCHKn5X9un5BN2rShsXGAdv2iVuvQZc0REgme80ihLYlfJVtufCzaErOGLgOjHI0Gkgd0hMb
Sy2fA/32jM2lzAcYMihncQIXzutso4rABNpcZQUYsJ9k8xogVbEYPJ/Yu6MgmSgG+8niMky75uT7
WDF/mLhpP0vZJtJrlsvsdsQdiDobzK0vF+BOgUkstoy4HqV4+hDNvdiSDw7N247MW0ExXNesMWWD
+5yTg91RHjpPwlpnPJeOVV/D7IVICpzwqmmGo+cQMofB62aRPbetJcAfBeXEnCtna8TOeWmJl+En
i2s8UVRrz6iod6ERsamOk3GIpcbonCqvPRSxJLYTTXcMsEg1C9S4SKdRgojbIlwoosEC+4xoAQVc
Z4q93t3KJ85yN+baQgghW/1+KkTbAEACTwXerc128t3PFthtYN/OMUAvkmKN55SCDxC2QcgzcZv1
GzSBj2A4MDLsGZyXbI1WwLSuPPbZ3owurfkZNo9WHBaEA1CsZTE0L+OkeewDErZMO7Ge02UnLoU5
8SEqigAoK78dMA2fn8vpKNgsCBwGwlLBKpeTL5RmrumjLDrWDtWee4AJHitA1tT0DB7k5ivB3sV/
fqTBm4AJXHEHIsU5TiO+OANNOBqTz97c4ajmS98aGa7WSygOdtC9a3ifV1vB+tbqrayvZDQB7tVS
XhThm4U6PE9hBOlnaaK63cvyDCGhgj5cto3WWyoxRQAsRMJ0bQxHgudeMd48iSccFpHYr4RZ6OTh
nEZyPFDHro4rhw82E9yXAeJG2aDJgq+vjeP26iYKziiSkIUVs30ZpEaKMO/dC0fEvpnUMUK/JfJG
NCD6YKmxzrqW7ZexEAQlkiaY8i6h0wXT9E1mJFn7RINOTCYmBYYM7yIJ9u1cwRoyCT4lBSG6dNKL
moEZKqj+3DElGubdIp9DzsgWLER92TLXD8LLCJz1FKMBY0+D9locoNGquJRVTgY1GCvfKgbsCCgu
9Qrk/YLH8zSQdq0ICAXIaHU4HLwYnAQpSyVGO8cpCZmGspxyC6zHWvYL9uixB1KeDsro0VizBCmh
es1WnAlNsACkj4bXssRMcvtUjnHyUuMlEGxQ3wi5o7HcGefMrDld+dgaYWZPJVFmLwkdM+E+COfu
6jOCq7fIaLclFiUzIBsTCujqHf6bNHVleMHcpUu/O1ARgz5jVKpUMmhfYpvk50g8fxpcP2VZrpN+
UZDHhu1PZbJ3Mzdxq4+kfDT6yZ96i2749H0yVFAfRDNLuyewaIvzT5+7NfzAejyAKDvNuRtTe6wh
MRD8ABD55dOrmWRd1ruSpspUF1F287uTNKQ8eaucxRc2G8m7Df7WvKnWUhz8jS4XM6snEuu1xON2
HFAzSWajHe0SxRI2pb4TLIi1o5MbN7kdjZ9GAiczLRKkKCNx5vTuCellRUJ9U+tU53w6ROiFDCh8
h2mtRpwmWHZEaYHVHq4CqP/RwjT9oYHFnzIRy4oFiJEmOyrznaQuyMxOCVYE+SwXF3xB6xkfWZYf
NARauKUbmxr+ucwdTWjixeYsYosQwPDrqy1812lDO+oexu4Fd+SR3mw283HaUhAKWWisQ87/QsqA
idpJBAm/hKlrMZONBB5M7J6AAweHW4UXgVouVSIK089CxTZDgHjF8TWwJBSD59JXSUkXFg8QbmDm
GRaQv9nkqMbHyKOrCOCATwIOHVUvEcWSpykTunwsVqelgkDYQ0SEL0jdQcCgDSEsoWreFBhD3VHB
MNwj2KPtrgX2/RmK4KVyTTEeC180GRyuP8jZUaIHzygVovcBy0A4vtSdcLiL60DODnUOOLXCnm6F
C7WYddVBHQcRY4Fovh14MQVHxXXDEFd+s3jIUMxJi3FwEHGAYf9oalcCIZk3r5nn0Vdtc5O4eTvH
L3RELlyVrpamTunPsbpm+CCSbHH2srefm4/Yw/bceKwka3R4oH3mk8JeMFYdOQQExWCxXbqnAkW+
8xTXsG5r8fisl73huBXekovc5dfZ+AGAMinxyjWiuZbtMnqRThFhPzvArwN+Wc9Nw/300QIiD6Hp
lmzxEeMqiIcXDt/bkbIhjQb1vgaXzz1b8c7otiuxdTDeHe1eIGfC0PAzciJfPSoY91j0xKwuEqgo
+WK4gM+Qn9TZoO/sRzRyob+vefTK6MNoH0FoNwi3SmCHc+FvRf1UZm/PHL7UfDQ5bB2qtZrZU162
WPFhSZbPU9PBryrPIJ07rrsFDGmjd2XUWgdMmhHfKiKb3LfWnYYWuw2Bod6HwvBDQhi6jIzlONN2
sECNO7uUC0oGwGt/25dnE7EGXuoknrosE4wZYlwkVh4LUd2WHIMzfDr9O+BQzCCACA4kQ9D02fRU
xrmjxU22QiQTVOdS2vXq1cCtAm0f7NDInXs8sA1Q3jLNVkO3egZXtY8XuvqeyhdWpywhr4LJOXaw
A1ShnLPdQJWCS003LLC9xa5kz+yJ03RsuQa0MO2U1JBJL38UEroup86OFqnNgfzSSXcZrknJsx3U
9qAHU8t86ykEI0KTFq67qvytor5J3hH7V9FdZeo21ldhvNWDq2WcIbDVeFS8DdISMrLvv0Tg+JJx
8HgClBXLOrNefGAVD1BUezAr6outUG00Smf8JER3iZg5H8jQ6iXn6UE9UnsgUViXws0kOrVDnegA
dKl4HhWE3doqDVEMXUZVrp1wGIaloN5kyDAxyJUogNLGb116zei20jWmaVE91heN780YP0+LSwdd
WGw/uaFCTYrE+gkdScS8viALwgxwAkvPvvhNXjcWjqW+avyFm89SdYpT9QpbyBh2XwqDUxcPLia3
1XIkfrn6Pmh3A0QTbf5M7700681zqlKJ2xyyTLjMamVKG/EFI0y5fFOCs5xeBqy4GLAI80CdxXgP
w5ed8QIUu7WHSfkbONQQE+BXu/OUzzoBSe6h51vNh+vzJMyGmICONxNbAt0WE6fVESVwnXmDtg8r
BxCusD35xaFDOwVTs4FJQxuJ2bDebzpCqwssRwBWhRohPYKr8IC9gVd3aGlnlnGTYkqurR+h2EIj
keKhYSJd9O6q/B1yrS0CPNH4AGohIscZn/nMwMPvEMNQAmycmcoyES8ERfbVAePnUtsCYw36gQxF
EFi0VHjd/yRu+99xy8M8YAZ7T/vPmIZPT4jKEE/QZ+HS1NunW03tUrhhlIRK5JmeRHxOkmttfA6s
AoEKPhkpjO0FfkIQUOlIK4KSI/k6UupMrFUvvCQ5nHgsM5RjJsCQHhOWrJlhsW677X4cWyRKMg3l
rzEnJJSuvX+GS6140HNxAdg20r6IgUW2arUSKirtEatLPxPELRT6urFgcxhHWnWAYefFwhOVWy0N
t6SaWGVLUBADGvZv3+cwsIB2zY1brcmh4dNS6/nY1MvnnZ/gEYDbP78xUjY8OViiuHg17kefKyyx
qnHSEOeTEoAsLrVpxbESajsQng7TI6l9S0JtEo/GGN43xx8+P11INklyxfrTGwIyGnZ6fIzFmzpg
8tWdw5XAm2tXKQm2DLELQto3lFd+fujBsiqa3FT/tCiuWm/3c+EA/VVryQPI55En7vIcQ0Xv3K8n
b6vFwn4ccFfClcF9DmfazKG20JGDszbypJMagAbMK14Sp+i2+ZM0KYcuju2qprT6CfPVdg3ukWCG
hxEuZjvriOkGs3o3WzL0IBt1yA5FC5+fkxDudRS/o/1KYsjYczJ3XHX8sHJvo+IBEaD9Hvc7j1ES
d0/W95K0kOnY0EkjOinwNGDj2Mri1wgEYwxXhDfF3LG3lZiI4vFrvctIKcv05gvA75i0d49YRWiI
8Zu/KICrrbXa3EyuTLqNo0lj3Du1vW9MNfpqfZ1QrSF/LletzH43Ki53LJMhWjJdYmPDRISKhrRc
wJweK03ybCAp4jF8RdCG2aeEo5PJlmOBVj9Xkrjmhqfdlfw0qEA+d/0WwoWnut+q7X3o1lJBXOOM
AtAUAeKIe2DUV7T87vY7b3EznQPyuDnsRQZkq4iCoVtrmGpvhg6eAuUz0CZAiQXJcGEsfR655iWN
vzTppWtm+J5YXyCvRvqVp/soOHX6uq/nVbWBad/CGSzhgAnbTj1bwKAExJVnlccCTW74LYkAgCmw
U3kdni/uQ2ttM2DSvjH9A4hJ81zE1DQ1oElAUlD6IMaWMXVMH8UcSFWhJOIrzWCjwccKZiO2A8ky
JHQw9h05gZO5CkkvkY5VD1zkDM85ooNagIKDcyCUKeXyhBxevjTRIQjfeqgjZQTgMDSTQttVAqSg
8xPaA4Z+KQPKlzHrBZhHqE55vx7N2il6OgKKVkz9DMM2C6bi+8A7ueK1yj9K5RTIn0KAVzpE+2wd
0X05vKQfHgT0ekUzG5qFpy5yg8c2wi1+6z6xbbnEOYxJZJpg1s2SBxLPMCbgWBZjX9uXt46CvsCU
pZ6jzkAe702r8UL0xl8V2FiY4qnBJofNqAed2bkZjshLnaxuPp9uUqGZcMZk38rtFk+CHYGIGEEC
wiDelTcuKQ/iNgjgjhJTYiwM+RwKrxbbP1azI91wKYHqlR0PTTvvCdMov9UwcwrmJXq/YM6RoDps
MQdayO65S2e1SObOPGoFzHq2RvA1wIdrMqfrWQbTLJtS/6ElyuIlu69ufbhMJsOLGTsEtej5ith6
p+IsDnARwIcRui1kMKI3guCe43aDcL/Nt0E9V3W6xQ1iVD05dWWCSmuk6jlP38nozg3q5P5SJY9W
5iA2NLqm0RqKWT/VVkgEOehrujWaFx0Fe1l8CMrM7EaeJmSXAs8LvTnoMkyacJerLC0TvSfCqI2E
OUCE4zLaR6TVWE/x0Llw4Rso9eoSH03aB5VchwaCJFIQbF3GqWOyF4SQDMZNx4SkRiscNJeKyx80
dJw2vlXNJYwIQgUKLLHoG4x5g4N2Pm+6FWZcXuhExqm2qHyoLySUJagAGzzEfMiYiFq0Lfa9iTFX
cH5omo2gnLP6I9EwDL205UroY7rzGwPDEHUM51O8gwhbKVsNfo1xIoaAAUnL3onzeBKw1KhJ1gS5
qP2jyDYmCHPBzZq33VoZtlm374WHMKZ6f8SmA35PBv0gLtTwDlfHEDE2QcaNh+ve6ucp++MTkYGC
gNu65uVLvw6etxbQAoxaBH1nQenVN56QOsaaxYwDFP4GiFGMk3z/youCfGCEG4i0ju23md6Qk9Yg
YP6Ha7HQVzEGGSpMLyfT+U34aFBYhjvyMw2mHWG7N7pjl1/S9vrkiSkznI36D8HAhRH9fRw8kmyG
Y63BZ+av3GohyEAzxsPUTxqwIjxyWgboM8TLZjSytuyfhvquYdwiSWcSDypjnQ5rS1mpz3IKT1Ys
7SnkIaJkRMj3I+SLwbxm7jGuYTU8oVwQ9FJBkthlGPV6wHUZDZ6uXlvxZXg+iNsbq5xWWQgcTqOt
YIgsh/l1wViUt8T4/emd++iiGx/jIwsWG76OOmriH6c5/QrDIrB2rTgV2lqSjwR/DeMegUbGSJ0g
eKuhWiWc8DXdf+yDiwZvYxWK6oDmF48zr4Zx8e3SZuNyIe0a7zXpv2I9tNsAkKUzCd3bazzE6azD
UCtOMAE/ZBoWxWbx0vcnkl0TAjyiDz4B/LQJcmiZ03Q0VqjiYIXgGQpzU5/HGG3zUzzY0PUZ1+LT
kJmE6S5bYo0pSCPvw4KKRzUK3Z3lSkPEh1LI+MMYLrDnCzedUDeqZ6YcCe+p1pg7a2OkxL10jzjz
JiW73TKyLjlOW7jIyJ/F85oxpjCg04pn+sYME0gm6+mSBZ6pr1x9HKxJQec5zbs9PtIVwkPvLSEC
zMVFmSn22fJQvqMSOCqozTG/Haco4aNsv7iNdXswzHWQXERrDihKtWkGp0Q+cKtMYQtA6nsYe2yf
Fq7WW+SYgpPmxxys123XtbAH1etBn8xi9mxcRyhPWPzW9Fbpjq2YYGxwYMjCRTmOWxA7jwvHQxbI
HqB8sg3SYXvEpAZ2qWGamk9qOVs3yX0AkkSS5C2GFnuFTaBdJeCUmgFDizkPmjiDEwzXtJ0fYSlw
E/RV4qWAITQwmPoqTBoYDM14R3i0CtWlbdbDfAhXvHTcXcbqizeIB8XodcJIL8dofymrh4Kw5OZL
6jeucM2MfW9tymyjN0eGCJiiRv0hkL+0qOIJPBblKSxPsnjNnoe4tSNwqieURptnxOvIiPiW3Kue
nFuOO38uDAtM5ovsNY0a2i7GWh7mvYhIKmaAysVMT715yED8w+Qog0HC41U/fLyfBjTUwPL47L83
wzIaIC0t6H7Q7aTiS5jvxkxejaS5AVyNqgo2My7LEuzlBr/RRW1cNHi83GW20zhZid1BlnYE/Hjh
RXWHuZVljhyFhOnuW6jrCghaSKXAa/A9Po5ibQ76KHMUBatUu8eJMXVbcyeXHZ3hSsIcW1lq+buC
hb2lCkujBpk3jjmz7wyxHKcfnRdcF6J62UmY8rbfjXDCuEv19z00E2S+s7x4ydrYFiqTwXe9BGbV
m0/M+yBfRY1Tg41XmH/NIwyXhKKCwvTZZZ+Zgi+EUynrGAVd3yPF+lYhAjy9L1j5gov0/r3J3uoK
HJi3DiS7p3DXmGrBlIvmln8T8eeTQYcpJmfD0ynCTYXjlsmjjc2oodNYHz260n7KgKLDJ1ldihLN
RQQa6x7x1FSiHTKAstjExoeqEZUCjzHeDNmy1Xc5ULQo3yLsQ/Dew7FTmcXax7NkigW6CBnKwuOW
cj566+KrZOCijtZNpcrvyb5jbCKFQLLQ6KWT37618sLq6IUu0T01IWlV7Do+ZlHlQ6spWoT7gOhY
hVNijIZA7ZpcYshMZgF5xwm4ZK3gnC8g/jxKfFdDxEMbNqAsg/UH55JNphx2Xn5MMUkSNFoi4T2J
3mGa0ahkIBZQ9kBhLJIHmM0hsIOVkIczkfmRmMdsXauWVK92USlOX6+y9p6P2E0FF68+YXKoWA0g
84azzwW4jqnfauXuAoMN4DbTqmUATxvlR9ceTYa7NpNFUS9IV+FQ5FDl/PKfEDQUGB4yy1B61XoK
xehU4zjDucVo2RN3o0jxCVWEWS0PmQzETiS6Mxp0c26O+6sHZ3/k2Sfa0ieZggJCWdEjn1r9Oqoi
xAVeYfjcMA/lnXndUe9WWf6aUpgIDSSf7mOk1oSlQ5gi6D9HgwuvvQXE1yGIN/4o9H0VRpsM4RG6
3wZwVgr/aJs2twGRlACaWrMdud2LKl8N4yUVQTO4dxKIDBsgyaM5RDlGSuqOrOLRJsDlZQ2rgpwD
CXl0SSIUIL6VArlwyzB5TYZXhtW7IVl4WkYr+lapR2oqWNMlZ+8wOCq7vY97BfCPbxEUeh+KfaCv
WEwj2VzyUHHrHLuknpkCmePQTwvyxVm0SjUaaeRAbt+t914EQLcQ9BNwZcuxCAAg0+kCZy3sb123
onEz1b3QHtv+s8jvVvDl0oPkOtkFxuqZIe94Sfk6+SGNhcGzyCcHcXU8xXQCKuZVsPaqnSjdgcFG
TIzo6Ym0TMevu4ptqR4xZxEkt1ehkKD90Gv6mHQIgEXMRJhYhbcfv/zbP//93x7d//a+0kMa9176
LP/57/z9kWY9F+9Xf/nrP88YCaTJz5/5j+/580/8cxs8irRMv6u//a75V7q7J1/lX79pvJr/+M28
+u9XZ9+r+5/+MntWQdUf66+iP32VdVz9vArex/id/9Mv/vL187ec++zr1x+PtH5W42/zgvT54/cv
LT9//SFp5s8b9dt9Gn//718c38CvP7bp8/5I/8sPfN3L6tcfxj9UxTIsyzA1XVJFSTF+/NJ+/f4V
0RItSzNMUzNUWbJ+/PJMi8r/9Yeq/MPQJJOfkuAUm7Ip/filTOt/fUlWDcUSDdUQDVGRfvzrjf/p
A/zPD/SXZ00yPW4A5a8/rPHls98+6PGdGbJoypqiypqsyJaoyrLI1x/3U/D0+Hbpfxm+qBE/3IMh
y8eSksmu10fNBut3fFjCzWJLsnYNQcl7MacwC2dMgebBnGzd3hlCLLj6yfrqNfIUktNcmVcz5hss
/WKyYrwJ7dFpb7gprgDFV6230PSVWNuUmeXuivHiJFkkC2NmOhLmpJkCURCY5sooI6HQw990AiOc
CmjbQF4HBuCqeszEGxupDJAPKQfvGgYbx5pLONKhzeAOzAlqgp8X2ABYa/+otFPwznodkDUzueIY
tRF38jFmGiiu8F1y5BWVCwKRzNbeYNxBRJshGHhVF8WKQIKPAG/PenFldPsyun+Nr4D1ibGHsKJs
sPuBtsQxdmre5C0csgm+COVMwqgTZ6Hr6ni9WpPtevwLxPINmQizdzImMY8oNsUGc58VOguuHQ+3
yc05n73JB4DMBs+QWXICCptE1xzBv4HRrTFZi3N2VD6LAIMlGIxX3+GeMcXj170HkzP3akK7AmuG
QGHbeFiwsHRM6yYfxZtiR6fKxmhhk0xA8/DhCC6S/DwFOiSGkPO/JubLwAhEOeaPYS4us0W1VkNI
7ZNUcSRehJ/bINU9QPqalws2wP3AHQ3aF4RDWITxzsilJLsJ+t0G+54lITS4W3XQoC9evEasaK7k
F1KW54E1e9XlmXRshHU509+6xfksLCQEdHMMg0mCCFbhMrRNGyH50l9281GaPLuqmQNP7zV2pEW0
oj1x9C3NRQUPAR3fylHxeTPgF0BOiGwM1YF2rfE/HbUiw/puwYxN4z/owl8vsTsruyU/hkNYDmV1
qb60F5pqFKIhMzgb5VoHJWx0DmRMufDRlCCjrFBHtvNctI1NKeJu9ErfpcU76whKA8EX2fjW38hb
5QWwYl7Tvx1IJf9IB9HG3ordfYLVPH8QV9HOt4U9h9Y0FLZtO2MoEW1Sjg/NGQ8Rc8qfqSPQehG7
0m6QjSJc0tDcESXPBGAmS1ulXNY6mkDMUcARmElJDO81JzvXd8BYbVPtS35Humz7VV0jp15wsq78
Azd2gzVa/e0e+ZX2B/HPk8NhAxOTVonhBKKjkFCjSQVWfYOQnJ1H/Qn0c8an3/o7LKX1mKvkQhvG
wHumrCJHYEUVRJwJM+1R8tOmLc2Z9hrohcizdbwj+WMVdkMtDiGT7sYyy7VJ8CodGMJrbzY0U/dF
fITOpGJk1czrhYoDxpRMXQIEHrwxkpQcnK6dA57i1mTqRWuOSO6OCgPRZkyydy8CAS7jI0uyXP/q
R2jEJuUH1wWdj7HATWOjMKbNzT2GB2/dfermLP8SPpjX4mVMI1UqDuuDuY33iqG33J8pQ6RFv31i
SOr0sx7HlUm1HOx95mjrD5K+tzwnwTr8pARfUdDo9yeaiujLJU58JrZT8y3+SIQJE3ZGvlvrDmkO
kmF4kE/KIbAuSrhsSHTAUW9Kl7mV38xNRsGO52pbTx7iUoIZvyd1wpibN7Ru2wRtKIzPD/mwVE5w
U6Sd/63szEMzJTzzRVntiEtcpPAlGc6cjGg5MnKuasEbQu5ZTkgZghARzu53QniLKRyEyYu/SA/k
CirT1xmStMmut2cayQyzh2wzA5+Wn/KGP+Gdrt6e9zeU2rgF8en0TgXnl2rzjo6JIT9FEtRuzB4W
iPdm7WYnO9J0R2ritfRtlUQV3gLoHjyXdMOjOjP3KWApZA5+Fux3qtsGQhq+x5rHSDV3VMk2F8Q/
r3ghQhiiQESlpyxVGHNb/Q06O+3yt6ZN+GP8/YaWa7yKXXXtoR6s4zmpeldjRuAekmjGPuUG3xOn
xo5lgoto8x3KK+jV1E80OlMUT5McSh3vKVnyx401RyWraBxMzHiwhdvH8FImlTSvGZXa/AyGoogv
HCG2BzLvWZ7iVn14IoMvzVFm3kGbvwmEg7ZUZQwE4FXQzjKhN+YQVu27cr9AyF29TBffwpIJlLwm
JtK57NAUgf+7NH53bRotQcdWxlbaReCXh4BbVMPqIR50Pv4LEemIoRWe/Lfx8sFj5Yl3ft5JHy5p
4DdclHmDG73DaGQyOhXQNAA5v/egG5+NapPGCM8gUPfu7GjZ2sj7j5k+7dEJ4VfJ/3kjNdEGfFCA
0UwnQ9fTYOUmVZgs4AFjCZP/J8Xk/09loq78bZl4j6uvP1WJ4/f/ViVK6j80QzcVS6Wok/EyUP9V
JfIVyVRUzaIItGRJMSngfq8SFf0fVG+KaBkytZuoWP9ZJSraP0xRlzVL0jTZUCAB/d9UiYqi/aVK
lEWLlDNdZe5kaCI8sz9XiWLrJcw1wJX8FLwxb6YYiWU6jAi9nWlDvlPRlHXmIzTlZRbB//ZfY/8h
jzlBOORk1kzEskGs4fYGOAii227BKHMxnxbiNU6j9WD6yxQ7fHXVuVDSqDsmpnQcZKIy6nvWrmGX
Puu7kXyL1co9PIWD1qPmW8VnD3mjS2YVVwY9Ey+yxNhY4ilM9oO771NmxOOcyQkVGfcVVIZrdMN6
TyXCJMjUYZpdOuTaUN9HJQcmExalBQTxvhEAmZRpESBSxXZLDzCNgYwuM3FmSqmEiPmmcYJEkdMa
a5yMmU8HOdjM0WaFkd12mHtwe3wBqIvts2fS0TcI6KNy9UzIZhd4C6Pg21sUmoKHeuIEAgKK5GZG
H9Nc5NDlPusQ71MXSiidaIQGAT7TtOix48mwPfs58IAAE9quLJFxyuFL5nHAcy22L2Yc2hrX3bmt
08rYPqb+MonRCgIINUE0l/CgTYhf8HJ/pgDQly4qCDwCVNBwd1g+8TBvPGWaoQesfbRCuOtGHmqY
Jp9GwaPONx69c13NYRnqKEQkzPZa3CQUQnQEsGccm3vUQWhRFIuL8EithKAyXqegXUlvQAN2bMNX
LZpmOd5ljCPweTQvdX+VET7uvOA9FVE73A3ozyr+v4FEvo0hw0e8Fllny8KkrXBTlq8aJrSpdOWa
ngoC5FSBYHgdrzLQSPwUcpxqMZLyHoJKsinAuZt2Ti5hWMXPDVBdcSRHGCjNkw4JWfjOqioYUuIq
aQcqLqAs1EjBXtE6FPAF1I6arMIXjA8qZ2zSwBak1ybDRNNFfLk8ZLSPJufU9ZneoJzKhY8EMQmc
MizPpkIIKhuofHqA1wO26QzauKyYj6Ws0aFHGEnodBdEnncWLGmLiXsIX8Fo7SxZqCnM1eI9La9l
9ZDwjR0dbgtwsYLl1XoKnh8EPPIyotjZSEYnTxET0xTqs3/Sy7mQirbQvHVs5nUoOFlpTmTxDY2K
NCIHA4uHlYvgCTE8pIiSVesxdEe0UgG8ePo1C+WpyBEg8EnUKNifYWyL2QM38Bwy5GgvG5lYTFwj
HEcN0qgL1kBMHWSQXYvDMNjxvFE6OwclNTNlCtHErhreJMhQj0JBBj2KAgjTGpWp1Nlp3nFWI1dn
rYx/DyCEPZVHxsXqQ08ohLjJmZp0hNfG5B7JJY8YWvu84+stHKFxrRgHncFJLQAXY8FCYKMXAFZt
/fDxh03895b6jy20wdb8pw76596oibIsK4aoisa4d/6hg1YMU7b8CgsRvCbLtLCHvZUxfYkVRMQs
OZdjVbsmY+4kpXyam+sqlnnUBKytGcMgJR86p+cTb0SJkn0e2k+TzSRzGpIUaiYSWUVcLAwLjfYc
nv3cxCQXQI6WvSrG5U80N4x760mv0z/Gh6zrfj4DZXoUoSkxI7VgU/agpSr0wsR/xDxApnhVxxIC
g2k++RyTBbm+un2JjTUOPuJDDd8Sx+XV8ITKscJvi0eRH0s6IyF8uCbcMu510OPYDBiMjLb0T0nV
IzKc//3dlf7bk+cPd1f/892tjT6JIAGMOXGXCKpYhE5YQazFM2qEmOJTg1f5t6KiP931AkePCqu2
2GhE7f79lXBk/tfPWVVk/SdYo3Lg/vlKno0gmG0Z8Tmjd8eLTNoorPYew3tE3KObkZPTwQLgmzsC
V12Ym+WhxLOWyWuooWFBSjLXESPV81JcC087hhGXHaMUNvCkyB+Zts6FJZQCIYB1NY/gVoj6IhPh
JNT7v38rf8V8WLGWKIus1/HdAC/9+Z0ooWKKoolGN1GdwvqoqxiIB6KtQUpiMf371wLE+uvTwWsp
uqHIqqxK1l8+v0KKLd8fDT1bFYthgEs7ZmJRzzUGtR+l91tR+SeA8o8Po6WMv++PeJYsUQiJOrWS
qKuaJI9P6x+extYUO0F2fVBn9pshlJeGy2OF/UOUwVDE4TCVSBjpHrKQ39AzWpwZrWAhgLq2LRiO
581S1D3MFnZSg7FGNCr+/bUs1dtxl0d7wuQ+unoh4dZC9uEhH08WVuBfQiWcP3nI26D61IhDcf0z
gd3LATWkVMpY1RdTj4p9vIo4Dg+l2aIoyRfq82F0mq30TmGyWRCNic5JvOeDN8trdFfoGxmrcLiO
ZYRgMEEMIWmQz1qu+YfjdQuzZdb2sHIRpEHb7KgIVKBuQ2KqDKJQ1J7DeFhpTi7eh6XwlqgSGbXC
ouKZx4gyHEg+jRdsoVNWyiR0OzsxcGynkEGgNp68AZc9Hg+ywVkG0te6o7O+MBnfrdee5SiYuFeR
MXeKpDdSQc05T9jyxqpB5GeE8eEo0A5qsCPY6Au3WBGDAr4ETT30dXyBXxsY6jpDuKqFLebPZQ4/
FTJFVSOFFD7nmCaV+aHCwAWGSRjS9xnNLOOQ8Kh7cDou0Pf2JWNR3FabaHSZ/lKjg5AxaRsRkooS
BkGaFL2P72s8UJL0dcDJycgJYJzkJhUkvq01jpud9GbqwBtcc86Z10OnGgu2Jg9oauseq1ffmKkR
fljmKvIogFN+WYiYUxOmxkR4QuPnmKzRgObkTClB8qrlBWbI7TZF6QJHQFSCpV+aMH4FxMQYK4Ch
PkFd63elQbeQjnoIiaLEn6UexSK8d9LjCWBXcXvpJGjmQe+kbYyXWIMnFPo4A0ekej4QRWJ4KPog
PnBoqjK/HcqaqQfzFBFwsuK4DPTtz3N5Zo6mxdG99BmOUcC6+lVCO5WlXzXvwqXa1DGRKNPFeFwr
LfIzyqMsilCqF0QigBdxImnJg9GjOMTXAeaZhI10T4SEy+QsO+ZkmtcUQjKKHjX0ztFToVRcN2Zo
hx4RqZl3jiV5Go0LQrj2UCCe5amRuk0W+XajNdvKozbATaUpH635IVNdS3ChSm1jmJseGC2grDU/
FDCTpwSLC99EXgGTA42Fn3JxXbOyEictccQ1YA1SzcIuST0CFD2OMoMfLlfjPtC0eAPhWCmo8rwO
q4VOzqKC/plShOrGguo9PpUBcNpAIETGkcfQmRUwydKFoHA04zqDjQDHYYYcvvZlGgJ56VsHDM6n
435hgI9SFqXEYY2nVa1JJBigjrMW/4e9M0uOW9my7IjwDA5H+6voGcG+FX9gIiXCAYej70eUNY6c
WC3wvjK7LyvTqvI/P+41SZRIRATgfvycvdduxvpoTLORXfJd3zbcLvNaVU9PpvtYDxFBLb/PGE09
7gLnU6MGXq+iyBiADSSNWDudJTtp7vv2cy2iRveE4i3kx7hU4SpSW4IMfqhA7ZSFDXN519B01qLY
9wFuwQ3rDFqjJ38iRoZARVV9Fu1rpaujM4JYoYOFLDqLwDF04uTDC2wzqgFez4C5EjZPG+0GAVMD
lI8S9N0Ix2na+Fh7jyHK+LR/MfXNPmN6vH51PVm0CkNnDu0FbS3i9twHccnnNdGn+j5YcDesR4eI
XTTiRnN9CtiQYq61EFvBoqey9K0fZfobZNtOvEWorDrY1xN0cxbp4GN9z2VVc8j6bArWfepMEmPA
NlFk6+a4nqh6kd8GAec53Mg2QEi39hBzQi/Qhx6RQ50gAuw5sYge0VB7q5uExPT1JniP+/cyBb+5
TjR56pt3GF6bgRZxpsyRjxWw2kufkZr2lRaIOZlKen5OeOS8rbgGG49jHm89Brkdt69qFmBBx4qS
voL8ssmwHK7/TYiVLPCTk7xGA5aX6ipf+o2c0k2NfqJCOoUdeBc7I2WPt3EQ+IoOGAo+7sQ+tuK+
JpVWMap9ivpzrj7cBe7sIY7f8fanGLmTp46KeP2sxyI9+I85yq7e/fo/F1vCnYi6B0HMM1qDGu5N
Glj7sFxFqewlzqHOMzgvALym+eDWmKuG8QeCj0aCpcMAUXsAXNdN10ax/mXrSyLgtvsNArnrIccA
Asy42SV08JzgtcBRKzKG8vS8W5+m6sfAW5s+h/0TK2uCrLt39J7Gx4H8k/SPYgQR0v1NnkYXdl97
tlg34wo9IBY2+TRlvyyWZ3aAmMeHw2p30QJmWEkyp7cQ6XMp8qcaklbHcIacu2MMv0ZcEUbQlbcM
VnkVaxG0fmRLTxexK+nPBvnWhVIypOSphxgNN7PNW0EE5fgr8nI4rsDBnb0H7ErDltYJYtUeQZcl
rrBXR0FzEqQOOagHrKQmNB5M7uJAkKPqEzaO/n7f1QxgUJpHqH2aXu3WfkdN91F7vII62SuifjUK
CxENOAq4o+izuwUPEsufgC0eQboT+XtF4d9hwW/V1UhzF3FDRupNj96aDSEA+ChW6DWfSLXV4jWJ
0VoQ692sN5CF/g2IfgCugkWyMOfJallgUL/hDUkwwQJ8j5dXz3kqHOxhvH6eA3f4GTjPMzSDHEYE
ACYfDXQKhskdfjhzttEDSWZw3nxMy5FTIH6HPo90wkHJ73mkJMwO5QHhALrdLZF7Lws8ShN9GRZJ
g8bEvDbw+iasBI6f7GKL3aHn7kIFPoL9DaBhKupGF2RMgHTCp5xcZ1c4FtYf3HAUrZW3UaY9GULF
JQ49kNf99NXTA7GRCCAiVhQvCHrShPWw1V+rVr88SvlkIVjue5A91tPYYHlzvqQDX5MZv1yhWjNg
ZAcTvPe13igOa5OIv6bxCbHjxhimfOApgvZg19mm9L8WSfQwb0nFOtdMKGT4tY/M90i4GeL6L98m
z6al8k7fC+arbuQCrxs3YsazLt6LGSpxwj3RQI6lODJ43TJaDa7gr8n1YpatjYasYQ63EjmnJd1I
lEUeOMsihjkCs71BFuU41Q7Q+fffz2nXWLxHGcYkbJ9+QFcenWAym22HekpX3HYKcWje8wCQAphB
HNEExQ9cqCa/gpymlNXOYnVQo8ex631GeoQjgaBgvjPy25zc5JWJObnEKrK8RxiAORJOaDQNZ/f1
r0WYF9IQLyaiLrsY9sA1yBbjMbMpwlz0jE3y4LbkUfrF+7yw0GOKabq9V3/N3oivitYYzYPMEITi
OiwBqzTNuRDGkudoyTnty3DaU6NMMAutVu9y+mqLtI5FO+5GTEqWB0xOwzPGcCYAg6jsZUjmfZrt
F43hvUlOS2q/p2PMqj7usjnDpUDL00MWTz3WEqsH2yRkOxsSOk7091L3pTUZYFcqUdqGLcpXmzqv
K+8TpGmxKw5jBVUjUPu18NQtW/E07de2T6HTvWE3l6hVc4shCizWBQ/WKH41Ho88w4vMrkh4lOuW
/WMMyX4Yn+COczugGvRGsMJrD3LqrlAro3ehA0KVlgJHKzo4CWpbE7ShMyD4YjvWZ8k9PY+f2bqf
noiqIn/od4uhNiBMIGIUqen7tL6NlO9lWTAiG4XfCWaLXn78XoLPNmEqRJdwLbIIjzp2pIZHbY68
pbkZmUkuXb3CLV4k6QG9wolbpA/fZ8n/0Z/8P/Qnjs0JHqHOf6E/efyFuAM6Y5O2XVmpP9afzrpJ
//1/Df/+b+3f5w3f3+aveYPlO//wmDY4YSBsRCF0Xf4SpaxfCH10IIETucwbwvVL/5w3CLQsIvCd
aD3HuwwJOOv/U5XCl+yI0UAYhShZfH7x35k38C/+5RTveaHvE93FNxJRKJDfrF2Fv53i54GuyYTR
ajvEzl3iEMDCwbAz72WAsFoTAwMUBHlqRoXh1894CZrsOeA3kftQZgThpZy2IfPaa1BktF85ZMJn
xepokv9sYTHMiY9qnZY181fYWAljL8JZBncldFCCMnq2FRPmNfcuxfMcPrlEhptga6dPCVb31HyV
v+IWxw3lv40ibNbergp+Cvtj1Byh2Gpt6EpJbO8zGzUNlB0Hgr3ELRvYr97N6DzqCsBqQ/+MvhwI
qt1a+lJ90HbgNIxvtnmwzUdDtsZAc1MLD0dZ/AO/pcqIVMDO6Lj1KdRQ+zq4CnrGi0HtkRZbi01j
Bufqa3+7IiwS1tt8ghobM25m+l6tqt7evXJA5PgiOXDAOWUUUgvSsRIKQboZy4/Ge49nDFMEDvPT
k2uBR9ZBw1O9sVvlrN599z6o286vH/SSHNxkwEtG1D218/cmnOuLTFJY+xQv3i813mC23ncuzfNO
HvOWbJmwOIIzQd6dHMao+aEk5O6huRX2cujatcyEgtiO2JybU9oubA9rFGi0IIGReHDwI7hrZ6Ys
7xqv34sWixQZulP6sHTNbaZpRBSqgASQPKw1+voelEN/IgHo0uABDohHm5vbFuhhMlu7stfHoLZ2
Tu+R5teeiih6XN/SWTGaCC5Z5V4e1otdDBvh1J8ji/oLLWriRw9toN/Xy6iG5bC+9YVyDvP4Mxth
0SkymNfamHemYQ7i1NGlkvmxzt6LsbntF3m1llkMezIbLxyves6Wm1JGRFW6V0NvXXSUXvmevkRC
XssV2x/v3AUXeUqJ0mfvmdfvJjqM60btxuoqjQgSpUZTbMFTCI5IYeCP+31j4cMhwmqtWlJAQ+tm
zzDjENTmMi7Td8FiJZiYC3Bu1lc6TIfEdw5BFm75FsdQAkJtNhVqFU4OnbWzmt9pNwC6VTtitvhQ
TqWdXhc4REhdetI1xC08wCF1wZz9tFaa+wzd5b2rkbjk68Dp2UYLDsi3zAWqH8rNMnGvs5xR++A9
+s5ANPbPeIwh7EbnbokekDaumTy70Dn6C94FV15PKX3gEMljNyxvfTtdzJq/W0quOuJy2PJ4nmLL
4nD4nFtElEJ3LD3/l+e+ykmw3VLLlcnZZy7ZFgvXJbb4VRR4kka99fYfgQp5pOdgewGlyoDen/e4
/7M4+lRzzpyZWxXsoIEH4hl6WgNkpAhBGHGKaeRrQ2N8rrDOE7KVMeMQ4Z9svKcNJdOvYXkOFnC1
6acnzxYZ2nWF3x9heRIUsLZQUPTvsf1aVGjwyRhHatrLp1JdE59p5ga3fnkwIXo7m2DPB+XcyrQ4
RO6fGt9uhW4u09eEw25HNN2jQTpWcrzkcxjIB4EZnuvTwOBpwGcbQ4z6zkVcMXDgMIMF1U5+P7j4
vYb3XrEsOd0xnj/slo5jz0plf/g1p5cMH2NDqshAiEaLa6ZZ3pJpOQckVHYp7vE+PCiCOSCrONO0
G2nyVWQjuvO0s1V/LBymQyzYE5yikSXNxWkpcvj41nAsEQ+GFXo/KY+Ls4Z/R8BLyU3EPN64zV6E
+ljhxzZDh/EEDo55s/tx03AA8ZuWgYk8lm5zSezlPCASR1DuEQH6t631Pxn3CPdfu+d/7U0egwDJ
Zuej3nT+dW9yEmBkMgXS7GWGIsw7EqD47Bp1EKa4SzmuWCPU7XVAzodbDGonAJaExXAOywS7Fsot
N6PM7+CKekefP6/odnbSujiAWuKGMxvmz8l3r1ObCAELuB/yj/BhVslLmiL1T5bDWsl3JC3lLk5m
zULes3khEesTMtM5HFno3JHIf58w4xCBjs1VZKxOrCAjeClnbfFQ9tf4DmpkgAnqoTmh92VzFaGP
kYWcFguenQJ/WERXZfKoRX9e941qtC51T34cdPfvC2y6jRXsM08cQha6edEXuh37jLWwp1fQsfCV
DmctOzmEqroazFvto1tmDmgkm1f4EFZEsuXWxc4tApWtezaQvYmu2Ycv62KL2XfXMioUDcY2FrK2
ZcFqWbQDFrs2vSr45uti15UYYwf94iTEy0NgCfwr37buF+afmT3eiCV4TjWRRCND3J5kXw4yQ6/v
2VXJBcA9MbGeT/uyI+kXmKXNUVxz3svyjGaER1aVvBZDebeegcIYw/TMG8m5iGODcUmMZBNNQ3VF
7p201hgcAol8QkuKlFSj8q6ryruWlU/Qs2vT6SZhPf+fyvj/R5ntMd75rwvjTdki1X5IP3/9vQxe
/80/q+CQKti3iUwOnNBedTJ86Z91cLhWtI7vCUZX/1oFi384wkeME/gSZY4X8W/+WQV7/3CRyYTo
cexIUMD+t4rg/6sG9gOU2Z5HnY3M2xPeug79rQa2zNLb+RyhsmzL6GLpvT8YcbZd/yIhTPsOJuAq
D0fI1KG6pJKTWtv4T8pqk8swj9fxlICgCOo7x7JmMlr617leyDcNq5C4hfvJI925mOsDGX/2uQCV
liy+9Rb8/tsb/p8tl4H4j7W8H0UMgXkZvMu8PfZ/qOX9ss5b7CHOriK91YsTwjNawXS0z5lWjc5d
4aTuVZLgpepiMugrUqpwyECmbfO3zB4ATLIt5FWZXHkmupIsyMBPRLRtJ2BwDkN3zSzvnFML+I3G
S6habxu40TmK0jeyEgHUkES6zMlwbRQE4hLypfQ9eomPIiX4JSoheme+KYjPoSlWk58ZBvhlsj4n
ysRHx1F2PVP3gUxK6Bupbr5qr/sk43tVACe/3dZ76/3e2qkRA2o56Yqler4NcaYHMrFuC2+gUg3L
D7d02zcrHJ69t8i3/F/WQtyAwN/OTITmrIMbx3GRS/RhfQndim3tQ2pfQgmjOLmuXWHvvWSm4hFL
chl9/ZzWIIqU5idnnDP6Jdsnvnue44gsqRWMp8iUixBxx4F1mFqc3nrFwKgxOEQpY6ECzHhdL0+T
z/zJLUgRDIfhqGFO+200MQqtEUC3ud76gc1RBuxmWM7pfsjwnMhevXbhgmp/VdiIyf+1RlrK0lHs
evrTtYbgGJ56ejwTl3MdjIid6rF7VTCuwmjWD/LidObQx3QRU8fDIUnIV2AltzKK7+IJ9Y6oGLZN
lOlwmRI66QtlXUWrM7SQhTp9VMOrrAidZe4YzGN36FUDPa2/tLF+bgNz0eBUAme4+KNlQxx+XUaL
bphLR9g2CMzMLJlp9SWhbwZvwdjRH8/DleXoqmwXiRVXKtcaCIzF5DKjsXIQKnEMq3bo5H28lD91
FyPfrEJIOJl7tHRxp0SP4dxqV5FLB3o5qrfC4JlMTYy0dqTLpQbbYH7WKFsLf6Pj9KrN3OUiohqX
nTDDLZIKpKamJkFgHblMBqCfBo2kKjI2B1n/9DubtjhDXq+IwSOqAVuoafZKGyTLC7K6zC//jI55
1hZxTghmlXpyI3knKQSZEuE4MFi/0g5LpDODCwuAMzJVTmMDaccUV4uqh2Vnl0OBeNwQE+fk23mM
iFcvMQ963RQtm2aFtsjG+0pFrM61TfJNIC4hn/J2FvhOQwBIlWxvmgYDagG/zNS38YjubIZRVS7p
T+FG17XwX9JWPMeye/edG8sgPx8M3Cf55Dc5OQCbQM4nLKnNomhnexjJVEbcl7MQ/j4xgJpmTvZ9
8xIX7q/KJei2Kn7bts3koLpvs+GYduKN9udd27fPSce0qMrZ3fP4lBfEtmeMHY4y5wcHvNt0Xp9H
2MZjTxUcRgPqWBOSxRdcOOEMKDUml/wsjHINQ6B6nfe4urvWxr+fUqKr2Q4OgZOeunK+dIJg9dQt
z3ZkGIxOzqsTMfOwZPvQLj0ZBgUjf9zfeNGGunhpKHnGiTwQOuWlJ/cREsEyEHTPQMtJA2hPOvZm
sjPE36J8KFV+CBZBmjlP4VSgbShVc7Bnjq62WhgWGyJleXCVE34m5l1V46GJAbNmzs80LlCJz+NO
OExDPQZQS4RIyvjgSBrGSn0Nw1ucTZ3BfnLfoS/fGuBCqgUkGzfZweLEvcScAVvNqDTw26fJCmiY
Q2UKDmVvk1jC+kOPe7wUPfoYVox9mVcfja8uyuEYPjGkG6cYM+A8gmGmZelg4LWb8T0I/M/SENK5
zqfb0iF8w9cgUb3GQtDmXPvKu7Pi/oazTrUv64B8bdn+rG0O8nVv0NgoWuEZq1A5r1gbPdTHpu3C
rU8Wlsu02WkLkPphtFtKoNvfO6PAEXXK3YmBMVDRfVaRyDct7mZxu+kqT5nDDxZtoMHviP6TAeqG
sIa6qgkcKKv8XJbdwk8ch8egZBMJ5jbiuM7IOpkUe+qaFD8vNJix4qVlH+yqqjKnRNHct9JcvTuj
+9ZZonksNRIHEg5RSFjLb53NrKaNVo/pFPsHuxit4xK45b0DZwN4E1EtfssE3e0FEZ65Js8qPyVt
NZ1COyfImFeTm0rdFguOsBnsy1ylyVFE8pmP7KkKxR0Pk7xoNJ6Ltya4JOpo6krcV+EKCWFlR8Iw
yKuk8Tjmx1K+Bn5yqRuczVKiOgk696Ji8grzGGbEWp08qagItl66NqqaKOUQXY23bkVLTIelfk8a
xAHWYubrfqgkvXJQMkPCsCgpqhnSgJR77uHhOs+H/Bh06QJyMQxWfjgE3DDWD4lm+B9WQn10Llx0
t7SHhyq3lytjt1hbA5/OlSahPo2dmz40zUMhmoIn1XpaIlrSY7y8zDEu6iW3w5vJtcJtm2DQBc3M
CKq7S0em+I3r+UfhZ/W1TwhUN5TJXZaGZOEa8RAIVtlpZPwTZ7+XsLTv06V2HuigFBH5YJOl8Kfn
VXtr6plzQK9o49cKXAt0ACdBxSHtFHNVI5r7YK28qiLGH2PuXTKQz8WiCdliXH5L46TZuBLeOufc
Fxt+uDUHJ7eq3e3khsA3VyXQHNNHzIJVRdTe52O6VWFzburnohrTk6l5vNsC8X6WtuGum0YSVxEQ
p44GVWhgbAK8scaOG6264UYNd1aOZiSGULCU9ALtQYMF7pi8dOHocGS/dMqiNdX1PIIYBIo+VBjv
4sdmLo5qiY6ZQYlkaKT8CG78ur34ib2zfH1UPdFMQwAe0qVPFYbXIkwhUS+UHXP50waQP2LCiWol
9h4ZlLwmIpdldPLUhOgVq1uXeHfelJ3qgECFiGNd4RBqNI9g9OI4+Gidnpbccp044iNEeL2Jqt9F
QT8mGKDE67q8EpMkY9DrAB1C58gGm7xXB8Wv6n937ojtSVVY1UKCZtSawqW1QhNRpwZdxs4O4bX6
nXPduflLz9h+IcdZ6KLbNA6lSN/hB89cEOLx4pIlEOySNNn1orkRdAmbegK3OtgfVS2/XI2BuQoQ
ZfsuEJzSeqrJy64Jndk20/DUpVAiF3ittF7KBkwVKYoHxBsbwPWIYi386zqimWdb4THpoofOTR8N
MlwQNwi3KgtZ7iivHBUCwCvo+9j273hoSY1wCrDF9ATIEL6eRfCr8pGLW05HhILWAirV+yJJOc5I
iv4DV/q+6SufMI3g2cjyEmb6WCYNxHBmYr2H7h492WdQ01MYRPC0ONS6JYabqWt2fVW+5G6MfdHO
XifLw2BNsNxcv84tcncVe1diTn4FD7UgdHROfYCvXfyrGKbHye5OdfPiVNlnmnMxGiAZx53btpxv
eWpRph0y7O0eIU7ZyBaok4yj9hKQ0ZyyQCTHSDOnjiaNLXuCLzZUr3abpjtV0mmxyamtstvBrl+W
IDr0OZdb1DQa0xRtrMyWo7DwPKaNyTaLj4q2pOnn5t2BUyKll6ZY1pl9X7XJuCmUQfrsUx8MMzLr
bn5Ac3ifzVzkgNyz8faeRQ+fivyKYMArKrwUNmNI5FLMlQgmvWSc0SsJ9Fcct+4G0OLFDZEEmlMw
olpxFvOrtFJ0hTTW0mKuTiyAwoGUud5ObsgfpIH6nOs8OFUJYgQRPsl5Wu5Sza5vLA4nSN8WOAP6
msqRra0X1p7uuB3U+f04JDiumtDftnEsz93AFh2bJnzt5AAOKc7QtJV02kbycAOyDaMiqi/atvt7
QT6RYig9x5X7lielf5olOoq+7eWbtpaDMcVrmi+0hIuhu6s8+VpeAl3Gr2jXkmvPZsL9/VuauGQl
czAJDHbOQRVg6ruhIumn386BO92YCD2QV8f3cRH3aLY6HHXaiu6jJW43vS7mg125xd727XrbcAa4
T8KC/1EOc/ZPCTBy5j++Hw8Hb04u5HD319boEhUOsGse68dm+JP39GYiMZqN6u/GIGkf7XgpnqKH
qdG/bRHom1lH1nMQ1k+MRDoChcPXpIYK1jjQPLlJ/hR5ER/HMc0eEofifIlL9+iZPnv4/rNByW2I
lGjKJcB4181wBXf2NoJIF2WyunE5mJMPv1wk8IVhjl790uuOSbyY67AMb4OlXVuun63B1ggv72dV
EHo6LKTeLjHiT2uxf/o6RF+UkFfrUPI281gSbRLFO28Gqu6nxaXy22ETTCI/1QuiTdnujdW8lWPt
X4+NMhCLrFfyuACwDxWHDRkdyeq1mPQ2RTftxRBAWrQyAd+V6kj4Dgux0e5ZOzAiYm9CqwjSUPXp
oYhhs3MbIQLnEdddIB+peH1/TA9MDiX3KPIidzi1Srh0v9RTVsFMZszdJeYmyLuJEGLolHlfwi2f
s3H7/U+LArZw1n85NTEMpn4oW1DAdmDJk+0U15VCRfBdraVuD7nLOwSx88lzhxC3yv192ytyTXVB
TxGVuy6Ku9khrELo6Z61E4rsotv9DL+PSMTFIB3QgXmS6QvqzcNQZCCSC0HxaJoYA0nY/kZqhZCz
nadN4ypUtvQeQWfwuuDlxl64tVpaGVJNeq991C794JjDYBEHMYwhdBh6ezfQi29t4dxGawummwgz
mBk3Ge6+a9HnRDvUUjuH1gVXWqVVcezjcg2AB6Hl52OyHTLxFoZIn9oCVeGQwcgKawU+eTYfRdX8
LonJVhaP4npeNQEZqe2wSpl4F6cqjS9tmtxGzBWfhEHxyx3ZS3e5mvtk2MfzXZ5Ed4MzDOfYJc9z
IbtIdc3h+6MfZ2IUBg8dCHrf38WSVnujdMTwQ5Di1ylKybhJcS9BCXJnf993QFkYZMrTX5+jpBgw
E/m92apNWEnjqdNS81AJJ701bpJwSPdJEwAI4o8ZQ7cbvVj3uK7cTUTgDAgyPWzFoBnlxBh90twb
D9Ucc1PigpoMmsosAAsli695mHKAfT4DzskCtGOmG2fJo4sp6s82dcetbT013pNHBb5J6ohjSW77
q2BW/XXPtW7onTqqc0+68aa00dFRHOa7qg+nnV8t3XFk/LKWCvSe6kk9jk3KxjrTlzKKOG9ZUSLU
+ZtrHKrB3AO+7sZbFB3dOVt1QFLUwfVQzyB6lvrQy647ecsQ3wXr0WAyxSftSJCwuioOeNaHVW0Y
+RQM5CMt6+d1IrMUolDOkbqO5EtVquBqFDk9a0RfSeyQbp6Eb3PeHNvOE09zVCIdCsATj8RCxMaD
R9/b8ib4fjQDRL5GMRQzcMZO30uCUU52bmIU3F2XP/rmq46hl3w/5FgKL400+pLRGPMgfdzVbvRa
NbTNrKp/VBXPf+OhhGwm4+3nUQ3X0zKRq4rGBatJV7E6CP9kWcWf7+v3YtHeW6m3M+YN10jzSJYi
CAG3fwxUZF369dkxiMJIN2BZKieEUFOsuE4PKXnJ5NuyJutcxehE2wZtdBotTxaqzqumxFbhSLJr
pY1/rssuk/+IJDpkEHRq+nD5gdASOs/alzB29JG305WemJ87XhPdsoSTMAF/7Vxajzrxkl1gwzCr
Y7LTAlIKxzDntF3dS8wEZzuef6NYsi94mzh4hDDpNcRQt6wOnZgDHEjJQ1fb6cFb/Effds1xWhfe
cNkai5i/Nq4+v9977rPXdsYYmS/1ejqLSdDx0zunHjl8Rtswngk4mab0MJj5JonEl3LDEqkqr8Dt
mS7YVgF9ICCkow7NMYzq8jq38oNNEX0voSgXqwKYjRZMAEBML1+6m3jS8IaFQTk79+RUVtkurc1B
9C2W9aRLDsiSJj5nZ9kMzO1V1kV3HKA5iZTHoE9pN6zrtqvKcxgCeCs8UAhIM9wNGYFEpmXYL5cE
apuD8z6Pl/iM/ofAZwO9NqQW7cbafFbuKZQ3UsUZ7kyEYHOFSrnKWeFlDaPSy2iS1flHaKbqtpyx
JedI84hMmIFkgyPIK8J8ihLN4PcqQYFV/dSDe/ZmrwCFkEaXfPnKG2lftJcAQQS2xNmL0IVhYITN
eH5jlyt3MAfyXIxjuRk7HXNalr9kjI4ywQHZ4e28yNk+dvQr7/F5hpU13X2v63kX7BrUwgc2GSjU
YTogsUI2+f2Bfj8xFnU16PYHuwEKPYNrPEg7e5bEyXlJU5wTWxV3gn1oW60PmddHlyRyCRswFKT0
XV0kZ9Mt/kTug6G/L1os3ZgPjl6ETNeOfW8rFNEvPbXpYYzt7occrOxkCiDhVioRUhrV77wcpa2v
0hZYprdTnY0utRWSk29qwzwIM/BF621keqiThT/NWysrjvQIQQlkBSMBYT7CedI7kffEoeixenWC
q9hmku2iyHgcP3AZM9MrAgUr+JfoMMtPmWiBebk/g7Fqrzo2UswbMMPpd7Gwc4Onk2T96oPmMCTV
h14GcR2u5TFme4em5Clf1yNnQTnYcfb/6x21erR3Uwfy87uksLJ+RKWBGnQKkcdXk9defb+QMM/V
gYfzVvhD+1N1E/1UhDs7diZYh3kprrImpfHC0ABjFY231LXVY839z+0HVn0ak+Jk8U7+sIOmhAib
1/ssZqewpHWaMqIuTZADP8kb399kI8fD2HO+vMKsAGPcO2U0Qp01Q48A1u2POulxn2p5yJtAA9Nz
7Qeraq41rcahkeOlSdYTPsd7tBS2c+Q24vNJ21cswdMTVI11zUpccVeX20GF8Q1KHKJDYEKmThBc
zUQVSk2bai1eJtfHupn3Z3r+EqOCAtEwzs09S8IpTpz+To3kAkj7hZaZz4POE+TlI9j0Nps/9fhn
wTO6TevKJvQYe04SWS+6yoCNzYldPqgZlpjw+pigt+o9QRecWgNIvAwwyuDTYG7Nslx9b/iirA+Z
SNV1+iGjvrhZ2pBSZ4WsAc4yV4VNdybqK2JBXUIOc1rxV5GkMsAwCfQgnt8rmOyxVzUHFdP/98WM
WDmNkEHVY3GDQFOLWlw88g5zSEmAPDQtJAUuoWu5lnXfkEEFjEjloConPqlW8qGjdvaHpdy6jXpp
GsKArOsyFdV9Z1VPJmCA2+jRPtlzhY1DC37I6BlcmJ0s6bXTXEYicy7ctDl2bX/7XXjOWdSeGaBQ
CSzUeb713nbFTUlPeft9mxcqiS7RWjxabtacrIT+amhVL1m4MHRJYjINdXa0ptVulbOtI2u/0OPH
6l6ZGxY482CVHN6kFcDD1PEbzXc6+rmDwr4hEKQd7wt6Ugyal/OyTJ+KKKJTakcchwVQYlZV6o3E
oVVbC+/MvovkfjHq2HorJyX0lxPZTcF9BmZyCUr/Bt70EDXdfVzq3wnqq2uUo7QU1hJDRIl89mp+
GA2Au+8eamcVpyiNhoM1AonztAgOvcG2oBf6xrYcyM8pHkw0XizPM3vTT7di4Bwd18nr99Lc1RU9
E5mYS0Lj7weatIRPclc7QXttOdXqLoDpMkzprVu70900GTg7VjHvDMhzR+YukQ3uQF88s0nRFCV6
mezq+8oqL3FforF9TMbkLqGpeU4zj5Of3oHQRZe+lko6Cg+5i00OBcp6r7jvzN4uU7tE5xw2gKjU
GpnBMGQJqurODPoq96W5G1HKkKaUcjB380OJeOWuSysKbY/Ji6kB/RvHhv5EK5G28rVZut/aX8Cu
rfXWWEJvs+r0pjDwp0r8A01bnDnpyX1ucV8ObXwwEgTNGJ97ArL3nkt33yOFiSngjDpXRERP5aQ7
heOLb1c+hHF4RmXflvsxjzwyukqaJh6ZCYe8Fs3lu3gPGHTvp3CXBWNy8Dz04Q5pvBBFJafC9kuW
/5u9M1uO21iz7gs1TgDIRCJxy5qrWJxJUbpBSLSEeZ4SePpeoPv8x/bpDvd/3zcKO2xJxcKQ37D3
2ot7HKT/lMi2OTVlgmQw8RA2IdkpwxZErmsjqhn0HkmE3vSieyVKKgFSSLXzWaNZTkXqLgNPxg0q
OnzW8Czx0MxX9bDczqofTm0ajxvPyndqdDyUwOwPTNG3aKm/Mc3x8Gqwm2gz5mru6DeIkIuQpI0o
P2mKvUFH5hQU2XCVdiM33voQdNn4TLcvTk4zPcpqfrTyoP46ebTxI1yXqfHdY5ImhL6PZDUMaYuQ
03n/LHHjnoHsON+JGiBA5ZIS+PnSqqY0vJQbbhuhmv5v/KfuagL+l/3UY8/lOT60DjRosNRoIv68
tF+iQMls1D4sCu9ojINXm7WBp5LHWM3e9rMWjQQhszZQ8WLColeuB/K4FjGfn9Fe2zTXwnlk2F8x
jRRnFN+kyRdPE2up/5ON/G9kI6iY/yBj+Deg38P3GVPZ9z+Jpz9/yz+RfsijAxHwQPmOq3Eb/1M1
Iv4hlOt5rKRs1/E1dc7/E0974h/e+l/4jdLzbeEgG/unbMSG9icCFxkn1c+nouSfWu//Ulj8DmH8
75F+n7qQf92Cvo0QWyrtB9pVNn/cX/UWjl6AuGctkDgs0HvHBifg5FQjQ5bumiC/lmypj+UsNUZm
3DKqSomfVEt8mmxArlHxc0Q9sInGTt92GtJdg85go+yR7FBAQ1E+xPsqqkOksZYGm0pN0o33eR0e
nHSE8Nw20Ihk72GSy6l63ZPjhNdsHKpLGTMeHzwyVlMOQVAS1sFKrZ/K6pIHaTvmGuUVwGZMsSzG
53NqdE8jipxUtfZlycPq4Ec4M5febV8UoBNLoRxOvdwn6wLHyZR42J+QUgS1TY4HQNYlx0Dyhxvh
v9Wz/OkB//x2Pa4RCByNpoVn/M8PuC1n3Qjd6jVh+CGHIryjMZm3pmqcp5pdKGXtTdI0u15bhAL2
KeE0QNjmrg/Zl1W066n4Hjj51YW8avzS/M3nU+sL5i9X39OImRTgHzbDNuqkP6qGZtlURTvN5BkH
q/UYsLkX3YetIy+Dic59FIHNChKg0SnijB6XH/uPWh4WFT0Pur4NQBywIhvDM37V6uK9W0n7WMvI
vc11bhDe02MFzfucoMno/fV6J0NwqOvsm6qxtoQEGnzeAcW43C4N1OChN+NhceuvdmyTEFQPuxmm
yHkZHigH9lG9xodO8bK3fHIXxtYBkwtAuCvc8c5NBU4pIPjRqPJnT8XOJkarUXtzj65vYQFZJ7/k
iBmC1hBhSyquoe+7DNrgcrHv8SIi5JzQJZxk8blglCx7b4LQ8HmDlMUy/g3r4FP6+ZcvXwFqAqyA
QBTcwXpx/iDZKiOfzVfWsHXDv1t74TPT5PykIodtbGEuowO6UXQqOKJz3/thbO2jZn6h0HkTHiwG
BLz1rkupRkeVUv7Lttw4DNROdGhfAn9hkE8lu5+XU1wt5m7SAQtBoTkw8ImLnegIWGstcujHDM+p
5YitojCJfGdhP7+A39cT9X6CdHoh3qvA9hOvrant6ZNifUCZV9IIyWA+hSFYl3nA+TPnVUdGUYF3
ehpGHmpGDqidmwNim5+xSdJr5crkig3gqxwaBWmm/4jYLx7qcIlI7+EXFaGIkQ1TjbzECN9GDnPP
JToFg+uyp3eifVcUzi7P/ddYsVlUAWDl0Fv9XE5E6GhpJ39zobgg//aYKMS7Dvpd+Kcc2qto7Q9X
irXviPi8JAauignCjRFsdlW69whCGjA/s3gUDySTfgkiCO2s0W7EBOQISTzJ9YG/m5GSsf5DdGxP
84yN9YcbNIe6UjXzFrbwtTu2u2qhFWFSjj3XEv2Fy7xSCqh2l7wrTjVvJ3wBVnsahevss7WZ6gLb
es/t5jKlRhA7QEvveyTg6CSdDkmGrTfMrBctKSdXlJSa6BqapgWTHzAJTBz2rMNC4tdSZntjT+4u
I1IUAtVLQsv52U5jCejqaL4smNsAG+Dynnkzk+8NUaM8FFV2V/kZWG4WNNoe2uPCsqKX+heTP9Ia
I8c5OQnjItIwEqx7zsdssyyU/vij8iCxtOGCN1mjqirDu4515bau5YfwCFFE5kFlmHb44eeI1sPV
t6k902OTlpx7ZjsEusOB5uEQrgyex3Fwdo6H8zGe5mCXROtoWeXm2K26jtrqrE3nrhb0tcj/nFAt
2ZWb3OxBTRy1NUqsIOKpqsSPKLZespj/Einriy+Vv+dviAEGFfkx68h0lrZsdkFawma0G5iIJvua
dCK+eLXaBx2DmgzNGaAlBxdCxN/JVL47e6H7NXPDEHaO+dm0XbCl7+XBDXfKS3FFrh8zaIgvyIqv
ixtOh7nXP+0asv3Q0kEhYz+7DTtkfwR7MTrvjg/zoGUFArNqOwkPkRMdAbkwLfn2qHsWtM+5mZ5V
Z93HIjkOoy6fIxXt80NQlsPXNklqAhlWoBR7EFHkl6keIl4YAS1KSoQg64E1UijYxMjZEG1ZL1Xv
CfI7FN3zqMSW7sy+m3l/MV+2T5PvnGkn551cA6zSnFYAXTrz2ST8LR/y27GPbdYS1THrxa3q+2ZT
x9l7YDt3klC9MAlu2BPBBB1PFD3u8+DBW+wCyKCeLr+naE+Y3+ArIH2ln612Eyt3uLBnc2Xn39fj
izPEPcSA8H1R44cMXVZI4saUozoY40XbejzlvaN2Pfv2Bt9ELTRk00ng+VmyS0hDR5Je/zCgsrth
qrIbrBmsbd2Ul+RXUTk169vgDT/bXqJ+O5oy/xiYcWeoupnMIY4S53L+niZEIzGxe7G69i4Xc/w3
zcLncfDH48JZETxKQPuT6Iml+kstUasoMRQP0SZuyKbwWg2gTSznGnj9ZuiC4FT2wcuwNMWlzyr7
hs0fj4gfXK0S1Cdre87VhpSIMHHOUtqPeVl3F3rWIojH25mBJ2/fA/XReGH3h54mrN09Enl9yQXk
5KAzdym1FxgqAVM2JbbAjVhNq0iSjYHDAMJ7dGJN7j75xS7o/XxfSZskACSXUJ6p8nrTHAPe2ghN
b83QQw+Zhv3flFt/wQfZfEVKsFRnV+4raX++x//wni6Z5ft+BRkljHnjBlxvUfcQbx3edXEPZdhr
OZWG1DXHAAhdLMejWxAwGfE47zsyZ83wo3e970tS3bkWZvBEetYWDc3vAvz/ETzkwFr8U921flDp
Ce1xhiuHEf+fDxQjrIoqg1BX+zFs/WaXuaX14ricMHkFK3jAVX8rg5hE03KNeJ+I0hz/5n5au4u/
fAaqUt/nWju8zF13/Yx/+LJsR6EiHlCKxbT4vcmwloTyUAUzIbiOF9/51WOYZa/l2JaHy+/VQ8ML
Zusho7kvNaLEKrG8nQo9xkiuRGqclh66Lgm9ab3gsypRT4jovgyhAUYFwSlZVgVIicm8Jz7eOpfr
L5//xB3fHbwwu9qFZ5/n9Zexn+xzbRiTILJOcEgKcD2puR+TxULJgsdf+t29oKK8cTVJAsxxs3V0
owgZyfkCz16X7CxMOdiQE8KKovFeNWbrIUZ+XtC3DLOlD39z/2n7375Uh2qfcl95qPqhrv+lUmgn
X5fAGfkyFvWj6JEiLYxslslMN35VPonyc2c6MTGx9v0wYrxWRAM2xEE3Q2q4b8l7agok0OdlwZjX
FJQPlslunazWsNziRxPmR5OOb2jWbcwn8ffGwDNY9AubFZ9x6KuMmbX7xcx0PdfxpvefFo1uIpsn
MLdTDoFzG+cwYxk5+ieGm/fZwlxBDd531boUXSNoij5xP2rfGTaNT2NUjekZUS+K7Txq9xzNQIbQ
tPYKqw/6xJ06pAbVegSTUHUNxPGJTC8wOEesg1gPSBbrBmw6ZIa/yUjdG2ja8KfeBaPeGuiCa1X7
hrSoOivlxR/KvQ4T4FbK+DeR1X7E4wBWc5VHWa2D6o3YMTQHtHKkI4IxZAvuc3xUAe9t0bnP0hX4
db1zRHIk+02OSS1t9tQshc6FdWh9m/TwoPvVqWFEtY+BXnXdbRFgdu28mKRgB1BKmE9cHs9DoSg7
7IjNGB8GO343U0ALgbSfxQLxKwOxwzaoJJirRMMRGVmhW+1cppxI0xb60nHYtWW5iXFbFAXT24pt
fqxCuOTegiQqe+8X/VvudB/SY7FlGl+eK2JGDTE3KXvqWo4owcMHV9okmhB71eZMVgdnuSmq6isf
kjmgdIkL+ui8EnOYZz/4lFsx+0k+AZcvTEyyQ6xGao2fnWFyd0m6gang7cDfwEvyHy0FnCROWDEG
AzGxeYpnIrZObtaph+TNmsW3gVTgoyXNNRbmG6M0iGQ9e8LEeeIy/OBUypGuo5UNZfrgt8u8yfOy
2BkE6yFbNeBKjQPcQ7o3QQHsSer8R2WX4b42fI9LEU5gMYLvoV8eOElwkgY3VEe4ahcuSCWL+hrM
PVtLhNpugTStnW1ilRzEMUV0vwzeye/yjva5ym8Ny1Rb1y9VLtsvQ7t8ycJ6s3geKa+zjl6atDtV
eTnskoIJn221DEURG23yQoOHZ1wft92a6IOgeyHlb3hCMqtIVMt7tGPEuYnbJjbhtcjvMP9Ogfdz
DHyYXRpIvRzxqzJ/QGLCjDBlEy+K+ZQbmNVz3gO0r99WYi8u0/RL3xuxwzaII5THY7O0jPG5eYGz
LTeobLtrZMV7TngIqIPkD5sccSmnsd266qFebP0kQ1VDV3N3U2npp0i7dwutHGlPv4kmzC9lVza7
yIXqRYHYpj26fXrfeFZr4BirxogsaD02Zo/S9NYriftyrOlGOA47G9VOBPLkTIDGxt4Pkz9u6sS/
ZwcKNEamL2UtppuyjGFWMDzJeAo3SrqrS3zbpQ67kxTgUEH88lTUv6DswpKEYsOt2NePKvd3eebV
p6Zr4n3gji81JRLxR+9mnl5MZQeXTrswWF360sY9L82a/m4BtJE6OS8MYOOUSjivL9a01HsRTKhb
NCnJktdku/wYF23d2NSvNwPJmzFi9tkcBjwFQF5g86YR6wGT43IvZUU+JUdJ1H1v8jw61PTaRTS9
O9aMlaats3M8VFuDx8LOBHydiQZPcgTh3+mbXTuhdMs6AYStYjqNHtpc3CIhCKlkfw3vE55IRvB6
xJZwdjt8pYZU8okGMXaHN2G7u4J462XOw+vQe9dwjnpqb2AcTPqiTVagUgxVAnxcChYEaDTYepZH
kmz2HFzNBjNoxppjY7kI7+eW9Hg18Mh3ZP8VXQCox0qovvQ9WntczTTsxMzMkLTGCF4x9z1zykde
SRC4zPJdBh559w6/rYppI1oSg7nmOXg7VMBe0SY7OwK1nEfLeQzUxqCauCmtgDDxCvmv1dI5KNnT
FgUXbddXLxi+GT3x03bBs1oMss4oeHNQDG3GqL19oSub7zip/C6+ZxxPHN7gerukwr+TmOhx6Se+
Y0ND45NRFhjrqhZ46Zlr33pMhSK+v51TsSPoUkIFRm2dTee9FEn6EeWG1zwSddIHrZ328fykvRYn
Tdxa30VkUKFK3Ba1jet9yX6pyV+ujYV8PRqr4jCdQStGT9qR81Gw+8XzgsUnZarAvhbRcl8Adu8K
fNCkJOixOIh+uESd/c5hD2Y1lRvLMc9Oo55HxwH6sKCQta11qzKs7K+p2YU6piOIe7r4+jlzR0nf
wLmaqqg4EoD9ZgP2C2vqc+eLtyDMzoEAuu34vR/PBLwGLYMfgnOJVoDQy9Drzo4yBOZWQdAYxhW2
13tghMCPeogyorY/rJJsz2JQL46wmYm5WpOutxdhWW2r3CNCLGNoNpXo0Zak+eoUvHyDyX0UJnid
dgqQW8H78BTH8y10Xh/BMdyfKSJgfWrxHiRrIHSHdd6/hOVMYoFc/NMy5mc/tu6V5Xe0Akt3Zhmp
4bt1m1n7M1myBOP6Vv3ox+Y3B2ox8LzwFJvRICTFE5vG827oYoKt4/pbYSu5UaJ7mKw8PQza/doy
SomynBBTSbTczHwui0iuihdAjKLVV/aWzRGXEuGQdvgefJhR/+QFMNx44/zT17/cxdXHIWDQ2wer
kSQL9kuiiBzJMM6gT7+w/frwcw7hPNmbOHW30zy1BzO27S4XMDx6/HUha0dcb4Xe9gpZQriIkpwE
osuiMPteJMPHGDb9Va9456V9CFSV7+ym5BgvSpCvNL6AUAgw9g4MB35W4bgq4HsISXE/bgMPxV6K
lBlUt9zxxr0EBab02tHTeQzZ/jltex9X3sUni36mXKLJdqxH3c63jZG70QK1SS+2bESYvoHrNUMu
rnbLu060eb9TFqaepXEuLCf1RaWG787cwqvcI+rsj6JDdnhTdZKvBSC4YbzHkZEs+7pKmMrzgi6R
ssc66vaVz+KxZIpuO159W0hyZbyuxOemRc3Q1J5era4cj808d0c1ziFml+cGiOfajZ0WivP9oJi2
akYHm9g1V6crrilDgMdYNF8GKw3uyc7UQ0fmcvEDdPXRXbpul7BdZO5RkBZaPQyCJZlJ64onkaj0
CTmgIkOybey3eN5TmQaRDSabNF1gmfGmK2JSFlxiT0pPkeDWwgSP2C1ov6dgzTHGaxfDGlAHJnPR
m0DARIyOWkCRVgRBpO1ZAorw0Kxpf/nC9vSmVguRzDVBnn5Mj11BQi1MxSwIddY+14TzieUyNDw5
SHG2VdfBnmkjhBYTlvZEHYFXICtryLm2dPDmtfHRSXCW87rJLqZhm7v+m+3r8BbHCMpZk1NfmWq8
dNIk29Kq3c3eDlsNfLbgOwX+FXlmwpPf/3AUgqkqQh0WYwk8VvUa/lu338zkp5dqIPBw6rr5DG8l
o3ivb9Ou4ztBg4BdFkFs44Rb4gOcl0B01nEo2oUx8DazIyQYKo2YRPmQBsyu9hG+ay94j/vcu2bN
3iCcgViKH8Qy30Y3Hl9UFD2iqo1Q/TodCoSkTvaphXswbjrvQfrZXlBuZGR1boAHmIPbI4hlWYWA
eT75UtQklMLMcRz5Ymd49RbMMmObfxcqRhG9rlQYhSQpR0pFItrgC/MEMhvHaVZ5j+UcbLyEimya
wvLAsoHGxjR4UzyvP03YMDbus0PjlcTMRkx519Qarx07klOQ1WYXQ30cywC9rsewL+nG9ISSCnyj
O3X3lWHKyTn6U6Z3rbbUNbKpoPrcdNcCH8TSe1/sgAARlFSPdaTKB+0P4cbN6/PnR0CG9taXsTpJ
xlTsZJDw1TvpTPF9VnLLGJFUl36Wxz5gDj5gA944w1tErOPcV8llmuXeOM4vK6heA8zCN04pqAH6
lMilrMvIt3eJlPHj7DbrClwCoVR7jBnwHdruyrlMhKeHlzVFAHVvxQyR52Td7HRPssZWWU4hnoWx
OLoxidS//4HBYtZIX39gJcSMoPSL/TA0wZExW3tRo+0eGtE89tptT4TgvSDbAi0fNf4lKnlv+nzr
h8+9wTxc6zzP71Z8UBfH4ynK5xpKJLK+Oa2+hDlIt9oePhI7/u7lP5tu/oaAfDgGQXbM2jA6h2Vg
kynJizfibJ+d6L7jRrud7UwBUiXNvCwsdfn8BaMbNGaS/vYza8Sr11uvea38bbyCHePZupZ+SVwO
3TUpeXa2b3Q53yH4YxTZMUs1Bmm6B5DyKR7qL7CNyotj2G3yY1uEq84/vGoqz52XOg92bO04j8hM
qgmJdAM1PIR9xzgW8+8Br2l7N9ijPEwxwPky5V3jU2qhsorZjgk7O+KYjrfS9ARzGzwFQNEpxe9l
QMtt51zdthSvhkjRyoItJ8H4Y+6ldXMszP0xgu48AgGpCzZmrnoqs/gl82y5K7Gqb1uPef/MAgz+
hphQiuSL1R14U/6yF4ynQKq3g9ub+8mnAgXS1Lmc8h0AFmsh1r7Lqts+U8NLG41blNPJxWrq4dIx
s4qqFqVHEifHMJV4yiKilkVPIlsZWdmhARn9VoV0n4uokNCm4H2zpMOOkLdvCLryh7xrujezHJdR
FF/WH6J0V/WkY2/7scU2NC7JCR7OU7PuB3KvhlXoLRzLKz6Hk9e9beP+thkZnqT0OYAygVgWKarG
LuKlFdnFT1u8TbEPlnjDJZi3DEUDUCDM2N2uZz1QTUD5lFPDveFfl77YGqSvqUwrAitixvg9/jn0
VeFhmUv6lxyAmMbRLhzw/P64+JC3wmONQZ7hglczL/Z3n369ZFDwR1zMJ8MTzxmU6ipG3xbNhJpk
Pc3/VDrXjong70owjugWAOG5Wk3Kta1u22oCBzqWV9rZOpG8VgM329V9aV7mLv7ZKju4lXnnb7Cn
8gCh8bupy2A6DaCpfY/kiVKSqw5godunVCh9MCN31piZg0hDEPWb4RoHLv30AOxx6HuqxNXsIQPS
vsKc5RxT07knDwX2RX4f8vJC4B/u6YPkuagYDI1ynPYYr7o9+ssYnW00JHdRSrplDNEXTY/ewpL8
FbuxOgJju3NydGdOFDqbyO+BdJUNTRryre1YyPp2EvgXeDJQtNbiFdU7mtqm2TcLf36VB/Z7QH8A
K2ag/0qqp8Anb8zHsvbECqzYW7F/lDIJD3VbRM9zyssv97AmSjl/70l5jouIu1rZBVJiZkFZH5dv
DKGHbZjq95ZV1amOm+EEhD445ClhbY2U7dHGf1T3i/mCPnAljCswijORGiUa7odgRLY8jWY/RdX8
rav1Nclm84LC9my8ARJFk+pTHbrdbYeXnKPoLFvXerEbQds221/tWYpd0mZnu2QDN9Y2nXc0PaKZ
eGODRcILXy8vc/+HlUxnbEXJIayZ6xU+xUfd9skhGPuvUUTMbC14wmu74E/xG85ChG37kZc8VNCK
XfZcvvoy7U843Bk8RmzjbLfFAYvvOKzG6rLYrzXhV5E3QV2vnC9FZD9l/ABB7CCGR51KNox/StLK
wq8dBBsfMA2geLm3qrI+FaZFjVBUuwWR6ad0PWEytqsopdfzuA3MoTTAgPq4Odv9cP684/sAZway
phqHprdOvMcvMizH26wpVtQ1KsDe0sWN47NhbVFe7lvDnAsV+k04IxXW4+TtekYAvYcCakIPsp/s
qt7DOITFgDD5rs+b+6nR06WRzQceqC7OAuTCnIK237bHz4fQzGq64Zqs8dF8LEO0K3tTjED+7yow
ZZf2aTnbS/vUKfYqvNrGB8evfgxz8BrVLD2nGCoCf8Jt7ORA3FmrpKaZjrYgL6RkUUXHuNihvo0x
lRAAwgBJ2DdmqD5Gny5qKJP44qBEy1D+VevcRuMwkIUFzHyh0vcceCIF4Dpv6B9ddLo3n4YWy0Nz
PRY9dCTWZ+hV2ZejDdd5lu08EQ13UQ9g+nPdaDRr2qhd453r6iLWMOu4JGAIzwv0IxyuBRiuo+yY
yjKizjHnrd8YseOuQE4Qji3/a6ibLTMfudcWJh4GRQweB5Dt6ten/twr8QeEbtzeSp+rU5fv9WA7
910QP46VjPez6k5IVJcTZhsNq55ZSWOwThbe1XJqHz6g85VJXMjRjqADhaadbaohjkDGkbrDInI1
2AL7X+++xX8vlWjvez9qdqJ8Bf8iUMGHd2p1s/RVtysZOl2mo3AgOU8endK87k+n6Zu13uitVd4l
BdrARSizafzgIRKu2RrBYZB4gXmitsz2eLrm2yK6ciLT3y54d73SNafCXoBbmZE9eT4e7WaU+0qh
NmnloyWyW7b9Lbw7nEiDgQHu6Xk5SJulJVaRuA0gSfEBEoHhUqEvzxrcKEsLk310k/Ssh+TaT5Dk
/Vj8xojBP4V9f55b+uAlwfee5WrD2lczCGK4IKwrg6eKZ9WrKFqtb8260zayfEPhjD0GcynA+TDb
DzXuoj7zwu3SleW+WneivR2ch6kNuL1ABqO3B/ZSzL8NFUKsAqp3Jt1lSwM/kArMyyPMe/RAdfAh
+2G5iPra65qgrtH66EswWVP/OleRelJ2+IpEqbkLUtuCXYcZc06JKML6s+xhR+5jmqzNnKcMXby0
fOzRwROjhVqn5YULpG8/xsZFixK/dtjaGGEhjRhm511mpKjrJjuFmdCXmoAN8PTNK+WGimaGwoxi
dp75Krq5wjPl7TsiHIbMrg6VrR+KmhprmnDLejPYXWFl2fXzl8i2C47/yWGHnnLjpOqCQoAMaGB5
7YmR2yUNs3sngGXWuivjZQ7fnQmOn9JY5mTqfSyML26qqSBnwqWIYGW32sy9Y2BZBDyP1IdoHShm
9BoT7n5DVYyLrluuViyek1C5xznhPZzwkxLWXNKvLhtwTt0usCrSVPjEk8+9woOB9MatQM4b/8oJ
+ZzxnuCeGfTJmcR859nNd4k2H/a4o5lVwOAIzbRJq+4Y2rSjXu32N/0cF5dw9M3B6907P8KUsCzE
SeVxn+5gL6JgB8bnhdD4wsx9bEP/WpdFe7F71T/4YftTtl38tbURWAjRBoAU+w8vEjN9bvrDtatT
il5iFy99cJchk8gFZKS2+ZpZ+Rs9qSZhDF/W4G+CFRJT6+CSZAo/ziRDwooQijRo5PdTEeP34Jx9
F4J3uxTWl8JbXmYw0lgKzHzrjAxESv42VHTOy/NURzWp391JtBFcakMqTrmsBXEynlump9eCXKhh
yI9FNWqsziRZmfAXMJLidXGX3/IqkUy7GVNozY410vsF0OiNduXRyQgI51XSI6FBrUlaJj61M5yA
EbLmbLimAUGfwW/AahB6UAlt+xrcYiTd+jg5zUuz9FSIUnHveNMXYjl8QG/mlC8pCRVJ0W0tK3ye
kSJehcNQvTKt9yw9wKAxqsRt0/C6ytQz5Jr3PhLkcmiiJ/HqBNsLXxk+TVMPe1xGSK1P2RxnR51x
BramO+JiMmcTd69tia05rjSaf/HcKuoFpdvh0Mx1dJmwNPGG41lzWdqu67JdkwiXWAq/eWh6PdNr
mi+D597n4/wWdWYHTOOwxP3b4CZ3/eIxHvTNzp+ypwQ3JwQMchkWxnE3+pj6EuJGEM+bcfpeYl/f
NA7niJqQZfblU80kaztO5Kb3SVBspAkYw2fltz5x2LJ1NG1SMI7xTbiDmPLB4A/ijXePe28/+j50
Ku9Hyc2xWT9MSnEX5JLTVxR8yloTNxs8FwLIRK+IqGhvhAEcrweB52YovxS5fw+jxRyQlwKoigOy
KoYFf3MSzjdNZb+CnGifXTHcDWgOvbXK7a5DNdTgZPBxTolPBJ8FWEbydkRahXAqHZpfeTPmGF2N
tW/D4TSY+JYeLryL2t4iEZAUsinKziQtfNQF9EDy4Yl5jqO7MWHcE9swVaLuG2br/lqri5353/vE
ey/jUzNlkDANyoseGfq1UfZd1mISSl1/OXXzR6TYNqRF9SpHGqqmHB8D8s5OuR7viCkHfknSblJi
oCJAabNgyu3dtT0Z31q+k8Gj5JsQ5bTGf8a7/K46V/OxQLDYU/Jh9RFgGvahTabLPd4qyuzlobIl
y9kB4oKoBDUWYyPTAWjxbM5lJsjxvuuqakvdq2+iifdiFZb+I/PbTavFg9VwFlBNEhvG6LxbdL2p
o0pv2NFSg9D0zi6TGH7AkIiLwdIvhMw1Ph5gOKsxqrf/4B8Q39Nf3dB/f0Uk+CC7mGRxxQqzApPu
GcJxsc13dxjAr93TQYsJrdP8UJbmDJoVB9PZ3OYWmDWXlnoZ5+8uiQZJJd8keFcYNoQHuCd7+YVx
+5BZ6YtYspcmIpb3P2zJhLQpFK115LPIY2Zc1+o5ENV5ytOXlEWhm3t3A2yA/9PY//zfaezRXP7P
bMa7qoVPHv38I5nR8fktv2vshfMPW2mhdMCGRQpHoaf5ncwo/+G73hq/FggXFb29Cun/C1DuO2Sl
BgDN0T8jT0EI/y+Nvf+PAEk84hifaDChyTz7/9DYo/L/k9QG2aiNetS2PeWvn8T/a6yZPwhRhFXt
botg/KYWzKdb98BWnyEyaviWMdGjYVl7v9Bi+wwKWPxFBdZc/Jkxs6mTUcu9vY6C1AwsQzfNcHFG
5f7+rwuTxx2ApALaKr6+Dqr/nq4UX5z0HsTqkgpUeUeNFwlWiyHlo+Loq6p3N+vkeV2ODkni0M+M
ZJy3/fIACJv6p6Q3/vzd2k4CZms5rP4ByaIsCX8IO/5f5rOXrLdTlmJowpMCnb22A+rvDmPsKFF4
FkXMDsRJu0cd4rBMABdECTaDT3OlTX3gBhgsh0aAsNIFgYBZFm4dGQrgbUvxAcH1EI718CUX32t0
NFeNOuO2sg2hlemPZI6rO/KNhh0QWmzBKLnuhmAB1RGRaFnI26n27Oe1t9IOm4xVW/z5izVEZ5FO
fDykuKUaXqcAAhJGCFJ3yqrfK1n5V0Yn/hXxgLywxpwDU3/lLbHhsCzv2gigeoTfypQp0bbrdZA+
smvtlOOGk/SeKQ55CCH6W7tafpUL9GhaSBgW63VOB3KHxpYFXt3G+M8hUeRIrOtxKPFaVNB6h/8k
7Mx241ayLPpFBDgEGYxX5TwqJaUk2y+ELNuc55lf34v07b5VrkZdwCAyqZScA5OMc87eaz8DxpT7
qYj6TYXHcN1EiqWraWrYPQPYjX1pnttBmofWn5NwOXv/g+DZMKz/OGAlx6vuOAbOJAkO6A9t2KSr
oYNojnY2sy9tGSBtbOBbRLC63xNXHQMEHXhzi6+/P+gAYMLWMyd6rSHFo4iFcVo2Ux2YJyM2TUzR
47hXY/WGojU6J8xtz4zuxStZLmPzcwiRvKFIycA1moyZFqMors+5iZBASEDDJE+q02hBDTgLGqTy
3ol2nLurkdM+dp9FUhvnxeUpg+rJYKZ3o6FZkpDkEz5edeVhuZsz3YGsRkaX7+fE3XMxPEwwbRhB
+2hflgMEGzONYCctv8p0ojJP0K0iOK6gSVcWBl5SOxGwMwjIgVob1kR+D5qadSt7d7M0bEMqFrfI
N25ccFBVVJhcsPnsc9Xg00aUQJc+B9FhFhawG57Rje7eGv6lfq7nDb7SWbSa6LsBPgiqbP9tQCey
w3sBOy/EqZo7xtUHKoS6ZIXHMo/XgMGOHd0BQ5vQPBVtJlYCzNwaBuhKU5F9DXhWvtVaexX48Z0J
8aMPEXnDQHW41cu3lT6jfzKq0UNLFqzKNHrm+4ahp4CV5Bnlta1yBRo23XTjYB88ob/8yyn9/3HL
yH9XRTqzak6i4ZTSNRmFij9VkbE9FE3ea9E2VoS5PMgk1h8j8BfI/hx9W3d+fvx74zXm2sy9j8Lo
vbPdCXk3cEpWLIXwXBqR/CKQncC1IGlRZs1YPGT6KzK17qhrWn3qhaVo9rvwESLH2GummhO2mAKY
jhvtM8nc3SnG8QqSKKQqx/HoBArfgjHsEZpc7bqon5bTbWmwus9042AGgrFkYQ5y7aUMhJiwyYNZ
uKtAi/dC9/NHfBb9diyI8+3hdX5iTMLIMjjBSQ9b8zhH98x3otZVKyMsYLmlFSanWJ11KKHPvVdw
VHpIWCSzPNYu8vz7u5ejXNjqOr0/RJ6f5jhk27FmUVWZnrAwkKTx9R8+J66Z/6IchdBrOTr/Zh2y
xcdl/qFeJaWym2oW3mDllTjqXTGeNGMcT8stuN36GnmkvVqua3i8OZ2pW9J1fCEG9KOVaXpXa6hZ
dAdFg/mBuzmGzX2a4F1dTMoaxAGgMRyxy11VhZD/ixKzCq8OMxiSpjPNQuM8CPNXSHjgiai46iA5
n6wAx3LG1gy1y6TwLyZrYY577dAZLdISK98ZUN+uPeTHaqAED0rn1TZQ1fdRL58CrBEPAvIi3ly7
fl42sf+Ry9Eknkq9m3aerHJa5Du8Xxn9/DJ8NwyUzb7z3SBYV9+VWRJetPyTHBx9Bxix3Oq8jScc
tCYj5wxXgBGT5VT7bXkCwF6eJhWXp+Xucmusb//90/ojiZZPC0YYNkJ8hKyDHEv+8Wm1VKLFiJZs
5UeWOOs2Nrgx+KXDR9oWhXTpZET+KZ/Nx9WE7kdRST4S802Lb4y1nd9R97TuMH4BF5EiqM0RUsx3
TSG3AcuxDbYLMB7SvAQi3C5vbkr+xbVCwub6un1yi94++XmQ38l+DLe2lZynTEFMtGR3CuJxa1Zl
cwsih5ORUzfPiU98MfGW5T8Inv8wu82HrWkhD0eyiozessUfFzWJAsGOOUljBTxEruyOyviRVQFt
XIZJkiB17CbO/LED+yKgDG3DBsnTX0sZAU/Eox9xo4/4kxpsvHWmXRyFi8UDfseMy21fUnCtvMNZ
/tj0I6PkHrSUPssaC028pHHz2IOxxo5VDRezKyDGEti+gSJr7eDq+effh1kx6r+vBcsFwWxitepH
id42j772xmDPi4b8bAjxDlzZRt8xx5hS2F2aeVNXubsbs+EHK6NqE5gNCDxw2syJ6fxgKBZzh2m6
JtMwXUOSgx1IBrMM6LlysW4bE3iQddKCRovJgLnimfe2NGyqf/gs3D9P9XzlTWBJ1gxARwDv/BEq
7EP61/qiwCLGIutkxrLbe51hzjmzn3U73nH5KRj6rK3SN8E3EzRuZz8hmd+7haPfgtikmTXoR0sr
URXr+MOE5jJxUfjP9MohQ86NNMTPGOOUlP2zj/jieUHBep17W+5FIwSMTq82jRW8RT2JN+WUkywy
37L9EoxuTCBjHwDY7qeL3gwao8ZozvAz68faqIxNHADgGXoxoTGNjIaxumzkpcMFcVJue4iLIH/O
/OKUF4N5q9vhw3ZRPvUYRS8Whs+Db9AcmaXyQ1KUeMv6w0IkG2hnpEVnnEYzkhc5ujTvVPOhJpMz
ElE6+ugxsKy1q5+Lzyyys5PSB5+2xZhOpPyEx74z48e20N+WP8cXrkHZEe58pWildWZ506Gsv/33
04z4d+/F/O3CSCBZMs5xTLr1p0fO7YxBJVk5d1+bT8AO3osQNagSWyLKCkvtxW+s5oVUpKHXCY3l
OdIdCT0sPvy1IxEJ7k64MywKvczTgkBlAFNtBhOVep6mz9VsZnTs3IEfO9FhBDq290JZPYkCFeTg
lcXXBGzrmjoJ2ZRdvxu1Q7ZCHryAQyN1uRpIYBwGhEJa5h7tIsv2OVOHlZuAOwN44xCnLgADRCsx
X9ydgX6L0jJWi3aEo6RUxCqnkUdKZmP9iKvQ+ofztPEfbyDRAdSHphDS1ikZ//hKqDSaFecs6Ka5
3LBl3z9UcJKvXSEpVZiXvDU9cbCekOnjpA+w33Velz/U47ki4e2hSUPvoUL3SMS4We5drbQPbV0a
F7x63ca19v/9Azf/3erAB75EHVAhCDCsrvzz+dJW9ckDgnWaZoV5DmdFiaEu/WASNzbfGfrUeazG
pjhUWfrTbcpxo9euffJCOodcR+QVRhV+Ey8GLxx4x2Xj6lZyDHA0LHWVHabOg9eNzkYLM2ebjGCa
Ip1p8j+8lP84G/FSiAB3uVxRo5Nk9u/ljvKsApw8eLgktlAotjD36CR9sTrzw479R+g7R8/ruu8S
rthDbCBy8w0iRSM/Sj/pyyeyTb9PCCQZdrWkmcTKOESNcq61O0JkcYxLWHrxPzxpntsf/Ag+AskX
TnddG02WJF/ij0PGTBlnxnOMy+8Fc+eSo6oNGDZbjwyzmhAx05zC98CJ5rAl6zozE8nHGTioEkUI
+cq1m5ALE1MU3Q21oyip/APsG/uFghKpZFj9LrUooL4arr/v5l9OG/W9sLPoSQjiYeupLu44urod
iJj4gCzmpz54yILbPNz2TD4zWjSPXhZ/QpUPrtRjHJtB9GRX3RXcVPBdpiJY9W18NOP2TpgCUD/h
hy/NusZBhX+5CxiFAhYeArN4n2KDOb/TZAe7mqtDLaJt0WspTsjal6fcTk61k6qbKFlMonqornn3
EUvdfi2SvL91Ur+30n8inqV4LUQJITfImmPiSZKxIIVDbrJ/N2Rs1wP9pdJsY5ndqzl3X2BkE0jA
VGRPGBynuOYZO6HAQR5uMSC6gDtjRA1YN59F4uMPTIsXrnw3v2zpGAMJZ6XDX8mJZtxw9lolFbzT
ymqye2obGvAyApg9MhZWAC/TE9XO+I3woHGlJAeV42EfNsrAZYoLRzEjOAkFHOcudOjqUR8gH4sU
jkKMIO9lkFpAjDBkxKzDK410uri5OKk3hQZv3I0T8EGdJEZM+fbdtDwb3K3Kv3mO+zKZzox/eZzq
vTFW8vtsrSTYVXPm1U8JicqsOW+SqgfJGxPMaLo3RANkwSbZTQEffM/wsmwQK+CvM6FuEkEItw4s
pb0vYwl9pSHbQUstOlBSfxxcnVkP7ZpSwhkqwnQ4w8SbAfqfxI+47kMggg9RomDR+RTO+egk+wlF
gRbVRy3vgxWC0quBJm2VWHp9XBYMy13e5BOsu4TFAG/5sgsv/1o2WnhUsixfsrC+I/2avsmBvnhR
ZzBtamASkSHHBzGMxt4wcRuXQ9U8oz7GWZy4P9UkvJP2fxtgPh9O0516s6v3dqYDTk/4AuWyw3Rp
xBcZNrxqybvAsoRI26WDV2BUyppArhOZete/N7EW3Mc8qmFN03JKC48yPnFtsoTxvpSVS3QF4J3p
MHD+99CSQfoLRI/jloS8jRKkFGVxxTvf9NGzHNUpioGyhSQ4bmh1uY/BJBD8+dZ1gYK5aBCAq/be
1geMi7ekFO8aEdhhJq1HYi9oafQubN6m6nZCFIy6lK19J7qFQc7SK4jM6m2iUn1amkDKha9J+987
xwnRsnyHbjZTzceuNpGvpdZNNd6JupmmYamCl0AbIkJBcpMU1fDFY/L3bgzA64Vz+d2JcPQKdd/c
2MEUTxtR5uPeKCNQTHggmK7a6U1kdbTnoiDFvkdmWhPNC5oPPFE9iReNdIk3p2wflzZimVqIaMcJ
zPDca3Fx0FxtyeW9mcrsyYr8Dq8NeOp0zjxO4vJrVLbkvzFiv+UCHm8QhMXu99o8YeyxC4sgwio6
bZJ5icxi5IcWR9YLOeOW5XeY8fTxMLl2+2lb2g8tGeWXUMtAZnGNOZlDkZIqE6EjHPCL0AuOn2Os
s6dRNfcy7/46vAAnaaeExcoDa5RkHy7hU19rGhEo7WaIEoUqTilN/YZ6NdOkHpdSOQY5Zkt8pKxC
x600OSzSLhq8LSkizUn5PaCMnGgRF5cQBtfxW2VFGOeEGB6IcLFWFHMaGRkleTpSHTMMdsT0glVb
eImlV75E0meiEtVIMFGfnMa5ucuQv1iFndPs8JuHp8ZNv+ZR3B7LlhAI8o5psZrNJ/PMepOEHlHV
c+d2BHntJuWFtm1/HjFkKxpTJ60A3u0z/sv8rL9rgmNS8/GoWijLYbTF/g8VxUj9U3fajGAMrgvd
r418Y1ULO8N9UQfbZfXIIdBu4FMPgLNU9TSnGIjeKEgiSb/1gtQNfWqjS4Vm7XFo0KkXMj1C3ZL3
mRMyjK63BWtQbLTJAkzhRET4On69arzSevc6TBpzWX+GO/EQA/5xH2ry03zt9Texl7pf/+zMrDyh
6eXkWti0/gfT3aWxf41gWOy13mhIGme+Hla099zI+ilihAxOxonLz3V9tTTmWIX6e6D8RMX5kLDn
/wE9AqL6Mg0uwNCjozY5V9Oyo6eUlk8xyvokymasHxDgf/pDX3xdcGQ9H9Gp80jAqFTjYyAhjEcx
TWYO6Pxwh+59iFDMT3DjpqyLngB7nTglsDpuORCPGpzho9+n78szKSuwWbrbMqubP8ckRx9Pn0Wg
lgvj9HPSW6jqCuOZUC8LIQ6z8zltPYT9U3/Bp9VcK1M9d/QBlv8+1NO7VgK3/H1kW5Z7XU4+sTX6
l0Ggf577zH1g/EIPPKEF1BmSLpDTYqa1y3R48/RW3CP1y9amglar21+00Eg2TY9508Vndp6t8/E2
xZown1ozwtY8ga+t3PotqeyQZzA3WPEqye+Z07iwS/1VOhVnPTfR+g3hZxoV2rY2p6sRt9neG/Q1
1tvuYMyQ9aiSG0EOxHp26BJCgtlJ4GpBbgJ98lcbp9F60qqvPZJkgioEad5EDLRuM4LHm35OOs94
ErsqtAF0Nrr5MFYxieN1uwn0YWJFGtBPH7IzMCZGtoY0wInMq1AQw9vRIq/a9GCfuL4BIa40gjWW
AbnG2ES3l+zp0L5U9biDxxHtSTCD+VkHAMEZHe+I1IEC7OenCGBBg4JvbQsNJYxcATl+m7qSpM2O
P6H9qGJmtnGngu0Akw9d3UeS5o9wrn9qbUvH4QOyxC0LTXTNGOuT8KgV4lGfnrHwfTipdtGL/mch
yQX14xvkipOSO79KDy0DMIXyrHWCu3BHm8Tt5vsUA9hPJxZaZpPc02xCwkuM0tgXRJWXAwqydJ3W
FmDfajzO6tKxfHYa3m9nlyb+mVTV75lHtxeHIs4bE2Aayut8kFwO+utgTMVOVj6I/oSkJucHefE6
MxtSNkwKwxgC44M082SrdSilSSzZjpKiKgOnIGr7mHqVv0arQNEo0Pt1IkDqnukvCAUJO/Q3ZmNE
O2HlP4bahBmRMlCf7O45SSaSA0sG/iSvDeNXLcNvn5Fa4GD2A3i0DjhophgAnd2A42TopQ3629Dl
j0OanysBUbFT66RBlTTm5Zlm3hnZ6d1q4oOvG0cnll9HC2s7i4+zh1wU8gOlIws3aODqp3AIXxUE
d5gt16bIYhxSZfypJvkmEG7xaRJBXNQxyhreMW8yERbN2fL6Q1mKfddn7wMvc9TUWerljylVzyoF
g2r3QqdaDt4IbCi3QkCLbPt6ZY21vxozyceCY0dPWqzusqAhOj6h3H6PrOZaRr57t4P0o8rAJo5E
Z9CiYW4Y1OkHcVJPVkVw/eiRpmiCq84Pep6te9/BKY9GtLImn94stYRLf7FI1LpIRXwubpYoXmBL
hg8tl5MpUHcx54Me8KUASxfXiBYX+iAqTwuSyJpvyskPhmyHSgKUGSqZdTIZHy5zl0b0JXYhVHWY
r4juMCBhS3zfXeusVNNy9PXGU5eZPxjuvSfEENjPJrKYB9NmGV3IgijIDkG6hqy0yzRIQcjqajQ1
COn6jjSWzqoQ2Ogl2AIALxvCp4t97TfngOC9Xa7puGfmWYRCcpKgliuz6BwWVxjwfJWKN2bHT20W
fZqYVcDW1wAMQVJqtvbASSFY0WUdHkrWLEPbvRY13mzbdL5HwDALTz85hoszkpiJXF/1IFDjiUZ8
BLtJYk5flU7xKEXL5z/SIy0aWlZe8wzk4ysDI7LmI9yqSLnntJGXsB7JiG6vdTJ4Kzcm6A0pywpQ
cLrqveFElhquKUVwqwrCcWOQiPOgd/2rMfX6qm3Cn0gYd0blQNT0Dr4/HBpa9ytmHc3D/CKdaAxx
42MQ92OHCQHoFjKu6GKf+0Enc9cuTVoJ0TkoytN8LFSYtmVwRReYWTFycJ26t4y/yzJ674p0a7hN
sDLIe9mAU73FyRjsW6e4W3EIpAhxJS93M7awX+BZbBUnuwdNt3jBARNvW9tXZfQLMsAXfyChS+Ae
DGKkbIyY1glmxNTpfvq5BRNAqF+NPZkrvwKeFRu09VRU4AtV0y6ekOECXbhPMGcTO9zpE+deQrS7
s9D1c2onOEBHbCgJbiBWLKwiMDcQiXWYiBb1xuSZeWd+dHOk8B4OPwzvCkJR8qL3+S4w4bY1PFa3
E0xMvnRXUTqeu4AbY4TMD1H9Fcf5prA65PZWQKs7KF7zCahImsHZz/CGKPvTFLG5sUOmq2kaaUfj
s6zoSja2xPxk4NJqKeMfLA+jlChpN5Hodtd0xXKcAmqfk6aTaUedOTCMhTDdoZ2jIkAVBDzUuhCB
+07+Qb9jBZrt4Ve2u7Y0hrVH0vIR05Cd3LPSzF4dbbxHAWeWWfxOA5b/EL33nCRxsI34s1b9eEnG
/qdCYLZu2gZTrMEDuxQR9QzfL4zM2fS2Q4SCqo6Tgf9dkvmM78uBehvZO2TTw6ws5qQQUCyQX+8S
yOEiGzOhSDDsYxiHYsvLrBJxAjZZq4FLNfBiUsHJv5mTvR2MYVWOpQSixaMQ5S/DCwkwShOa8S3u
ej6qlas32P+8ThxHPpUHPcr3zBLID+yNlYqiYa7aE0aSDZj6LqHN2RZw1ogB8UHdrwgZzJlX66SC
x8kp9FmsGXG9R7Ca7j1sJS7BWRcvMi8EfnwPCDBOkxlb7ui/bNv/nJRGnFJ770uc01p6khFj+SZ4
HRO5crPhOa3Nu0hCTn6CEKEQSVdgps8OoIeD4/mwR4R1oDob4Vgn5odJJeKakfbaE9i2zuP0aLoe
7ieY6Suk6Ntgyuxv4dikG2gu0daM/ad6EP57pEl6IVBwlRNNWycvv6U8ma1nW9+ZNW0qnv56GkTB
LBw1tznSTgvObjt+D5oGUsDw0hI5se2KAYr6iEE2Hb5QNubnMgt459VdIRG4sqqAgow+DAs9bGBh
aLgLYHpYcTHbZr70U+Y+dx1uqsoQES2RYFgJXs3VnDdxUPTrSedbwdlRXVThBseuDM7LvYmuI1I7
zDWAB/Y6h61P+b1OWViunIxRhdd3eHl4T5XkBES9s2k4uA8Q86BpyS3Qt+zkyhqqnWNtek71WWzr
674A+DYUxvduFkq0MtkZvT1rikcoToHzrbGT743qaekX6SYJ5Ja2tVnmn6Q0+Q8k08QPBEXiJyUQ
nTksnPNY348+WYQpTtwBtLhQYCJzMNhrI7XDLVOt+lIF9d0uinGOgIDnnmnm1prvTlOxgb63CrzC
fqX0My6C3A4aMpHz2jZjeancNCKciZ9WkJgZiyBtd4CavsYIUKj2LNLfXIT1iE3hx5je0fe68o1E
h9mX4jNyQMDwpSKXj4aw/UEzmNNanIZnNenB08C656Gaf5DZ/q8sScdnAX3iSO5bTOo3+6f2Rj9w
+IbsMN06DKLpyw4/XaPBseZpDT0yjOL2HM+eOEy6yEkxuSB6itwWB9+qqFnkVU7xmrVTfXPK+i31
re4dNnN2iFXaQ3osuncB82HdcnU55PNP05okoF6Tt6ZsxL2usd/MuyfpdGdTcs1afikNLQxVJmv7
0amCk696zA94Ta6I4dfdmARPnsuuZf8UfWjmRAv0//aEVvnoNi0WAjKe6Ay4BqeBIiUbm4nqQ2D5
sx2ajdMkvzrSY44OtdPvXaZZEgNENO3vB8z7Q90DZJbI69+7NCYipHaeNPh8rILbrzks8hWamxw/
dYLbEEsMT59kxRGlONW9sUKakX03HcZ/+LNDHPVu9jhGdkjcSZR/z6R/TkTavulNI4EENWKHWXR6
MzTGW/MDtKGNVw3SX9MCoZ6Wur6Hw2btu06vb0EH3lQzffktV/ZukLIl3S3VqQKoVNt+si9TPenv
DW08VoHvaCq6K+I0hh0q0d9lPbQ7mjxq4zs6BKfCCPeEvjYbd2qKLVVMQ/2YzPn0KM/dKm7uqnas
m68nRMbq/YUjnDwEazwFEJu+cTa06PdVzhFJkXE3FYPreb+Z02GY0H2CWzHSu2o0sgLAm5Yy7rap
V6cr4nKmr1NU3WscxzSh1TYKLOVjGBn5kvvxhz924kEUbnPXwzzeIPCwrmQud/s07nwWiky9Anz+
lkbfBgatTxsjbS4pYaYATXN1dUkIJpo36m8yD+NNUrnVHItRn0UGfTxKp/JHDcNzMi3tl9nIa6mb
GDl1/N9eT6elSbw537Tv6dc26sWunHZtlBg2CyGMnVTQd8NKoy2pt2BYIHUc+tyW5yQYiDInd+/J
1vBatE5lPg7EKF1RC5UPtpDZlyFBJ5B3o73LSSf/0hrli23W36q23ReyNe6TbmAvLUf8bvX8njbk
jsgKp/DyU8yoW8EUmvZEjC1PddAiu0C9cIkfkOGH0HF0TMgTCQj7epxm2r/r7hyU/Nu2LMiMISqM
6q6UzfeqLuV8CrVOIWvJmxUTcbf8QFoWeizDfqVes9eZP91MBpbE3HfuaxdXN35ufI81GFig1qun
iib1kYbOsMkqu/mWGbOxkEfQDJOr2DasS685gqjkadrGb57fpE8jtqYnK0yOsaDRFSDHZ+4FDxcL
6hPUdu2mEYUE233coUTTbjWBvxr+zzcxONZjsx3JjAqoKaNiP4nqbvapGq+t7SfbYoJTMbmutktt
TlU4Ks9WCsmjIwaZV8JdfB2u99Q3VnjWGIHtsnj6svwgs+zDSNjaXtkhte+8QeyunZZNw0FXY11w
57Vl2mFjbII93rvXXh+08+yA/r3RWNSctTBSHYSFOD5aebJbHjL+++OWfW2TnrQuS98qhqUpqTnB
g/Q+wJT2yHLwskCvoNsd6qs6y5kNKb08oKYzfzRW9txlevndnfIfGvz26yijch1747oShcZKgjYH
R2137ncUfM15uR3mTsd1bN5dRInfAu3BBl1mlr5adlqWRV95IOgoksXG73XnEthFBRl/vkkyqnUO
xDe7LCRMn565BYYHmfTlzW2wZ0Dm/FXOuyZlw40uYut5dM3gtDxieWyMB2CXUVvgrYOXtsmB4CK/
DK4dfBmUceRF5GCDtq0hzGPBFfU65HW2Lowq+NbxSZssVn5aufNO17R/o63C7CNF6JHoQXwRnQlb
0Jtzx9X0uDzU0VC0FknzZWo5zp3Qri55DPrdsgaqSZtuYaqU+pLxp2MuSJ+Dlsy5LUo9U28MwDUR
CdZD5N9hr+Lrmh/Sh/o5kSFzGWRYG+aC3jFMO/1xLCrSI/lDiKS8N/A+J72W4rUjT+YQhx02gEhm
H8XZtS0CXIkq3HrkTBzqnm4u0XwXZ94/ZJkFP5ZQa5J0q5td05mOZlZXOfCudFU4rqRohk1cDeVm
rHPe4HnT0giOE2U9WoVuPYelHPb+h6eH3RmvvU/vS8vv9Kbze2OtTE3ZL8udoUYJCIDwm1sY5WFE
LHaa4ig81V1OTvdyc9k4UR2eCvBN9uAwm/HBZy+bxvX+urXcRZywI2CWCAfIByCn0pHrmsUcI5Kt
esB2071SRKhV7pfuVstiwqBVbrHG0CTY89r8ytcmx9rtWo/aXOtEmnhiqgB+TR/GY0vz5KjPWZZ+
3yQ3EI8UqnxBGsapCKuS+uDXtXFbNkQMAGQjxH4dKSCx8NfD4JyV9M26JjsRH/AxzUDEZcPklI7P
vLHsAcbwsrOR7rAlaenl74cst5bHLb+Bnep/H7zc/+PHy91l09JH3BRmweGGGuZG+Vxe/AZ6b+3l
N68fIkUdi5u59Cd/l847l5+UiskFMTDn5d6yf/n9Flngg2OGwX65G7XEZjiYRclMrl6XXX//QoIB
/6Fsoviw7NOs4SUtVLfmKsgbrle3KafxjOt8AySyP1SKTpDmd69pSPO/G7ofbSzLL6IF6a6hBLKU
ei1g19YFKx/NjEnIKnVr3aLqXPuO9aPqarS17vhRT3G2tye7BLAkvvcTYLg088xTEifey9CTw5H3
MfELs6QlER2X9BrDIaWMavAPlaVZ4kyjMC/LgZHHfBd8y7NC7b4tKpNWLy7nF6dG6+YxBB3CBPe/
0HZm1WpnMr1+9L4JfiiPPhVDUBg1GkXtZOSgIWS/9wKiZRCkRM9IiRmmUD+/ok79GqJqlANOHiHN
aQdtot2F+ZR+RUcNaC9OPhq7IZ82YsqCjpi6LTWDVy/vrzpT6Q9pEi+K6p5ir6rsmwZtj6c5fWD/
NF7i2nxuqpH1KkAuvKTfjKh0voWekZNhCBiDOCQQ0qPW3e0hSLe6hbCjjKbuDrLPO1b1/JJ7XV9X
CRfPTk+aZ+KwfqSFKE7LvVivQvKrzK0za+2WXX5XT2AFyseyo2NAtyx/6sGHkoKRG1u3r6xVYAGU
yFR6wIwQbEMr1k/gnuZh4HyTPluAaKB0T0K5P9ox8z9bWXypmHHfE2qmPUxuuTOiMHlV6fS6PMDV
UZmEeONeRr4nBwXmdjcWmvHmpuoyDKb/GVVO/UDbyH0ClOoDtBoz2N8YJ1qLDtL8nzhxyeFtb92a
dkGV2A5CbtOiREf+oPVe/hR0RbKqkyh+laXYhBEEjWUTmNa4NZrkazYMNrG+czFT0ePLtrjKAQnB
jd1IzHugMSTtwXB85boWv6ik/vCJNMEkR4Jpa94jAK7z9zPj6z/i1wjm037MZakeSu11nLkHKvLD
Hy2O4tGcql3uIi0IDHOHwCx97fMWAzwtsthSBHoG1I2W+sQzz2WqxoRRC+eEG8xjyZBuWjk1XwMn
wKJgYUMIQQR9jQ3tODlmescjnFzIheDYnfdTkb4o1AjjZBSPZI/9tRn80HkICQIHBloYu6yBtuaE
zfi4bEqfPkwdhdqGa+yhRtYKRKNXz2V+q1kHnBwv+YbhVz1hlDWPeip/xWajnpYNA/J+i2kjWv+9
jzCcIzyPe+LFTIBySA6FM7QHz52uIDAp8Ajn2Mg4k1vFpF8zh/QWgMQIrUIjNavYVboYNr4lsDLS
id3DDv5S1XoAKKZGkNAmrAOsNL50DVV/F3xyyahpp471dbllzLfCviEV0R2MNV74ZxgYw1U10XD1
GFlcl7thR5a6FeOqEAGltpb2jzYzgccawsejgwNuPXZdwufB3WUfToBfMCvSY0hLCyu+hTwp1J5I
c7cveVMeAdh4T6lVOQcmq7DpeoyBuea2lxwm9T4WFaBFaRYHf4q6I2ZS46gGrvma7KOz3rbMsCbb
oFUdCOTB1KmaGVms9CZyksmuWPei+VQxAa3VOPxMgLu80hyjBsogIHpT+d2o+niFnL2oWuMKvAKf
q+3y1/PJo9dvi5VV+tXGDOAarHGDgkz0hCDFsEURm2h7DCbZpS36f91U5fStC+gJGkaV7DRRSmyJ
rvlQj35Fjpdll5ffN0cMskSnbcAR8APCUl/SQQNxiI29TjU+rc6eDf99emp1IPVTThQ2MlcEN101
7bJA5LTxcBc2NPgavDaEEY/OEQmOcyTC0zlmLQsFwbB9vfxg2ddQiPIuzz9eHtj4Omb25b5nJUhz
aT08IcIZ9oWfmReSFivmkNbAcT+Yl2Wfo1zjr1vzvj6pFZABSCHTqAnOL/POvx+TU8vplaEf//4D
v//K/LA6I7XSSBnG/P2ry0+XTTy2xkZ1JLb98bt//wEGt/2DN4Ttdvkf/7/Hmb1aYX3VT79/a37y
ugW69AHd6nTI8vH3a0GT1aNppcSzy1ptRV2KS9PMZ48wIOlQ648p45Ip/R+2zmu5cWSLsl+ECCSQ
cK80AEnRquRKL4hSVTW89/j6WYDujb4zMQ+NFkmVHIHEyXP2XvuqDPqT5SO2IrM4PgjdN/f52A27
SpftsdZo5jPGQhA4m8lphLv4SLGdelFKUP2M9ckuWGt8xeouVgJgaLpaYUF/E7P1a1k9cCh8dY7y
3ssIKUOcQsway9h34YD3Vyuyr1KM4EV94YsNZE+8ogZxwlwMcGwFPPvM/9tPqnZTFT98rAeJBayt
uupsVhCXEYpMWtA/M4DLz6HmvNUEIUCqaYeL7rQXEQ+/Saf/VFQrOJSGKe5JXd1KSbyUyHQT3LEk
yxNngqvHZ9a66KPrSvukZTLe2VNS7aUDDImo012GGGrQR+OE6ZbMDnvQt0Jr0psCeLsuQ7JN297i
+/WPuq5IsKo7EqLHzrxmeffiE/PQdUK+EXHD+1S34t2KX2ODUFJ+b6dI2lOpJ/ORjb2nLVwFRdAi
lSou4jkoXNRbgLyQT8myajZWw/UrtY6mCLhWfeqfgaSM+yqlT5JotgLfM4Co08F+dqoyQCpZyBO6
GpO9Mq+WdRFf8yr/iJZHNWgv2MPBfn2ti2zkeaOx9BEWImGjz381XYePtj7U1iNI3uq0Hv7nMX4i
FvvllR4/yOnfh6YVW6CYl1d8OWY7vetIzIbw9FwgOH0uJb9QETX3bHmU4qU8s739fm39LAwrs230
Vx+92/eBPF0YQuRI7/59bv0Idfhwzuvhf553usm6WutB8VFhF1rNCOK/XwnqaUZlZmBH0JgU+mVQ
PYIe5UkEJwocrkoK0rueNv5+PfP6qooew5Dekmy8oVHyf4XN+6zLnjqE9vlMzszOGBluk2NRAONC
K1HqE5EGevkc0RU9kkf8V7e6B0MF8+EPBuH0I6HvJZkOPkXWJmim6cFob6Jv2YUe6nGSgIfJa+wy
PysJ16Tl+BF5E0josymyL2UZurJD7l4V+W2O/OJsRTXehHhESqtrxc4qyD3crU+qk/qfl800xs+j
hKFxJOhov77672H9MrgM4ySPXlSAZ3E5Tz9xEWQeJhxSn8tw/rlEWYC3oJdhZioEstBG58HzcczQ
V/EzwPCSDM4BfN45lmi0AvGaEQ3tdQCvYdu021YDQBtUTH+1ATaNWqaDa/QMJpy8mk+g+Rcmzb3T
4H+BmgPWE4jpfaQZt4FTqzOEyif8F55DCMEbUfDWdTIJNF4/Cz686WEtHvfZ8o+iwCkw/fTDE+/i
l0i0xnV8pXlTRpqPre2yyRsvzdcIyuFjZLz9ZAwJ1ipLmB+tqQdbxFXK2dFV+bp4UHIEKgc6JqWH
ONchPTUeNwWi75BZlt0chsJCYZL0mNKIzaDCEgwglkNWBfuGYMUnv1b+85Q9CEGo+9kxQONuhtkP
r9U8/GhRfRy7ekL0kDoOTOBJh0yfsrdGoMHn/HtIq4RAzJgzpzQqcbJ8GCsoOpajOmZAgtan1w3n
ejAEJWbi44FydEjyRkD2oJ502jsJQSUSVNjaEt7mOxOu9Wk/oIJs0+wSga6+RaZCiHi2iFWXh0g0
4bVYVXozmJYyhmju/8/zhMubV4gx/z6doDihXVqf8jidn9Dlzk/rRw6MYnZAKVqnCW4KAYXfzw+x
Pj5h0isj5Yt25Gbm/fgr8/krDDi5qix5M/uk3IWlre/jOPa5ccQHze7i9yYdPuJGjUgGntsL62B7
CRr+8OtH8IBG+sojLYUl6SwbIXsZQcBgTldOrRapqFbgTsqwyi7BwMIvqY/o8U09+TE2k9jA4bmw
CNEt887FoZo+iUzVAEQsH86xeY3YKbNcHCZKD1qbBRZH7GW4VFjJ+7J/UklQAYczHRulHIHhmelN
A+xPFW8/Bi39Bd+dBBmnwYgjpq1qS6b7tMVPmUkApWGLYxQG47lXy/G8frQexuXh93PFkG0df5Y7
ox5pChV4mM/s7f9zwJHinIHGHBmlpm7VV/iB0/w8WZvG9C28YJV9h+LsH4tq/CdeHq3P51k1HwW4
Jz/m1jpF1iNzoNxas7PvOqxrALn9A5WvRa+cyYCa1AMR3pQOzbgBGzff87L7J1xiT0fJH1mvZwfG
2fRSTZn9FMf1T0pBKXSdvf6vdoIMGhvaxxCNKamyLRhLbeJ0cvoj1PpNpSrqsU4jLym0V0EL/VQI
0z6V0n9Xl03PYOsCcqjN7Hkwl9iajgG80y6Zx3BCkLJDmaQ7KxlW1nWOziPSEI0EfnoMrT+xCH6E
tQqBSqHTF2vTwdI2RQwWPA4FkOxO+xr6+Ad4jNQDso9YWznqTVFuZameOS8OdaFdM5t7W3bFDLdI
ejgV8TohybFs4c4mtj8RWfdZn2+VUMSOuIGrkkEWIZRa206mJpDsfRXUgfieHm1OLAzm2CLGwTrg
99tyf9hpCQVCbmNaqhsi7V6GUhkvoCILKp3gb1IX7TGOQ2h0Tdds2sDfSgjsG1I3aRIS6wMwaDeh
wp+4nsCzw8wKzRc1GK19Fwxe52hsCzQChbPBOYYDd20lT4FPUhBPCb3ngSGKPdpvMP+arZpld6Cn
gOmjBlR/FJPcQHUEHpNoWB+36Bw7cPztmFui7zxN1USLT2CGo0dxgwUz70gzu5C2Z2y04i0ti8HV
+mCf5TRf4yzKd2YpPtqkZPRexz+7yAy2lSDxHZ3yjgO/IyFA49jjl5wCcx/3jvGWJ6+2uvTAUXFD
hi27xxh0Fwf6d6KTiWAXdo/v9cNu2vy9ZOpIpQaSfH3YTvpzizb+Ev5xIlsDJCQ2HcnfGBt+jE4D
1XYgTdbp3uMG+w1jz22WIYrMLHVkXqxCYs+DIyGgNI5j15xpGIywf7AuBO0hCC3cag2lK97kLmaY
7oAK2/iqrTFYQOGa0pqZiBBmrg1JKutwEgvEcekg8ebnSF0tYT+nUXdWY7r/fZ3t2optva0Mj65t
XvWgqLZVAqg4SZgFMPFCy8ooAre+3E6gTDOwvqcqlH+sALwWJTn2xapQ2NO1XhNutaT7Swv8OBaE
Jo7qBdjbPypDmk3B+N9rzXHfCLo6PvekpGRQHE1gW+s0gZqFzk+FUQA+imGTWQ70LAZU3yXRVQdV
Ti/tqNcAxcqNxOpjUswSIFLmu7hE4uUUw1sdOgpp9YD1Q125xjqdN/j/5haXBx6rpsFrYXNDjpRm
IVIqMfLi4FHbjgLHF6n2ekfq9P6gt7CAUttu9sgaimd+jsj5UUwg9MuqnyBCsR+ybDRhMXjrYK5v
k1lBD4xpDgZQvnoHhJUMf9AmY/YLcy5ECtPL4mlSmEIqJUm2sWw/O+o7iEdXczYJ4HFYqRDtnfPc
8Khl0KWUKAJ9A7+6QuvMbxR/RyEIS3m4+gbMzWnounOnVtOJ+K1tU+TswGO8jlhXIDHGztEeu1+j
kqR33L6EDiNyjCN2+mnDFqLwyWlJVav3DCm+coYrFwiU437WSRxISMt7obKNVGRcjtsw6Fmgzwqh
xuKKiXG8RYwB/XTjdHRTiVIvHmlc5zemgFttNPY5g4gbSEdMq/WsXHymbHnZgjIYO2Nnw4jF5abN
22CIfzEubC9GNTauVAAVYch8bU26OnpGqtr4Q+e0WASb0zki5uk8xmHd0Tb97+P1o35OlF1C2/X7
hUFBv9zqcbWlqhC7OlKPoZibo9Ajr6lr8jLwcG/aRmwEwluA9MgNbadiUZrFSelMLFKO9AQtnGOG
WADdLcy0pKdhzDhUC8QL8eD/lJ0dbVjjs5Tk4q6X6EdTAIBA7A4a9/r9xM0ImFT1ZWUMVkedMK3I
WQY0JmIljAuN5cLDdE7SLN3VUZDX9u+qwTtoRjYBEmUCDD4cIUv7CmsAuXNtMSHCGJb+WFIxtaqh
KPltQTxNnF9yu67vjpZCMfZruVOC2iKIOr0XiJyQUzTNdRbzrY5qYxPgjd7miiLPmq32yG1p89bh
sYlYA1XTiX6yvHv6XGPjEVzqevXRq1wfzKkQpndMytBxezJsD46YykvaW7dISVSMWsiyGmJA6aLj
+vAtUd/8uLlMfBYRCWg7sjTScVX0u5J1f6YPjjS9ScHl96+iSR2WyIDFF2VkKu2zKpBrm53x0aAd
RFvTFa7TI/PpmCB892rGue/3dcUeoVLb6mxgKjjD0PqNaQqdhE6Q5BTKl9BIR49REgpQ7qbM9Yii
LFhDEuTbCnXQjAiozU7KKKB0sH726NEzJf8toCe4+mwW+ylAB0qfHKEvlmoIeqfC+SwZNbp0KPiT
pRo6W7ZLp04p//h+RuZR5bRMtxznOhv5304Ml4nG/oNuPSJOxE2bztHFDuZf+tm2xrNdTTFMEZu3
Rq/1Zxa1miQ3kR5CazYeOvs2QqbvkVE+ZFgLjIGaAt4CGU8p4KVWamScpkZe10dmPVS3doyIute4
CuogQWJD5hsXv4V6qYKaBzLpM28DtkNp6FXadOsKKMbroa57/aLUJdFawsn2WIf+84LJqI2ZwPKJ
kyyJc6fKXT/533+7fqRXNFJjfb7/f/9pSBAKwnUyLLrO0C/4mVDH/vuNrV67VmbbH9d//D/fkqtd
O0U2sSFV8DfK82FPwbAPum7+VcfA6zQEGh+tU9BzgxW+GDsJF9AG+YzBMdqLUGZ3rddat5tV+ivB
rHiwcRZZVvOKJH58UtWNAlnbw+fzDjPOZr0jk36cVKJImfXhk7iiB6L4ECEJDlwGrSSHpJKwx9U0
zX5mS/yFgQbxiUgXGliQCJrUFUY4/5jUlO5MOxgnGKlPuOCcWzmo2gtDWvh+Wa2c1oclRtEdDsjQ
Wx9WppIdEBtEO7QD40FdBJ8B5tGzWWd/mc8PL3ThtWcj84rweSJy9gX0XPpSmsk/dqOQBbg8anS1
3eN0TV3LCB4VtvbMbDJafP0/ehgDnDbENq2CdFO2fyy/YqSG2X1nRzkQ43ZQd0rX3ptqsE74h7d6
UYuHEuNoKjrsaDk3MLNqsnsMXbUjhNGJwP8rif0IA6ASVU5gTg/W1Qvr5jCn+VcwYENI4rL3ip7i
rK+9IWDcX2mfg6gL9ulcNkMrr2nZuqnVhycVkASJc2RZ9q7IuqPdmL9s7IIb0wreLJ+a0hxvyBl9
xtNoJasy87j0jJ+YkbdhbR90LexuadAOr0aAYNliiIm+P/RSC2p5l4D5KQZtV5WYB+qB0t+n6H2v
HPUuFSO7CA0ZenHJZfbMpOiWdQSJzBX75v4AQHAX41AiP+fUivDdbPxPIaiARKEciwLSQzNA1NzD
r0HDPIHDrfGGZHrh4uq9x3V0ZBL8qKT5WjkFKMHnmeZpY2D+nFPSCqyo2HB23+wgfWjaqeNybibr
H1zwR96+r44COauJMyoc1pLGZGfYHHI6QOmgY264Y9t11VI5pbB7w/lZkA7FNOpo+Ts8w64K9nmj
TwzHE1K75rB/oByhHqBV3y5JmtpZeUbximIP70mSzZByhxSiN1sD9RJlIfBUuzzEmvmrahmL9+qP
YihJ7bUwXdi96VVx7pL+eYUMc6/oSDrp/AnX+Dz/zoaS3YLx09CfzZGgswh0QFWYXHIEs/CfHNER
Wa2rDCZopd75DbcXufqxSkGkRd17F8UhQibFLTLEc136MzDkXfTjifH2m2TBXDYniHzOUbTM7SoX
auO+wlZrK82dSDezIaPXeR5aEq3zc6lYD0Bvd0tTjvRSNkaNCbMxbmrvHPtyKugjk5iAcP2Gz8Me
S8Io7F/OMP6IJC0KdcKb51PKV9jZlfvA0i9Vj7403kiLFOwwPQ1R+TosyOba3z/lqfwLJOjERX7q
idcanO6mxkypQlDnOJ8YVEfZR0HhjLjqR59WlFw9O31bcKsZ1IUHgUREMT4ryWhB9iQTsKcawTnN
y7hykT6HtMusSn2zSCTbt0szcPl70QVqNimX1QYQ5B8Mz5Xa/cozIL5VjujNZPVhsLxXcjYIY4si
nzJ3aJthk0bNr0l1jpmI9gYV4BCRKbKIVLejiVqLyiZmTUxMcoKw2mbs24NUeCyl+9jR7oMG3dea
joCX8k2b4D4J/JP9OYzmkSGAYs7Ps5N9NXJ8GwPjiAqOmL3MHSd5wbC4LxmBBx2jL2Ne3kxidToP
+a4bTSaTCVLN1XoHVfuQTTiYB/VSxONDteiuDyEtEx0bd/fCTWSk6rnYwycT2nnbqOxaI00UCGoO
dh9/YQHcJ7K4Wg2vWqWBYIXGK5YnlvN5V4Tmvu7SG5c5GAwWrpRxWgTmIo8vqRqBtpjQgji7sbNv
deB89CORZRHbV5JtDiQKGnp9HPX+3FXyKIRyKLT4bNkXdk9HY2jJLkvQAk3tr9zM9Ceh/SmVTwOl
4KEUrI01RDJAcepe/Cbg4auyE/ZOeCvn1EUh+mwYRFNYE6bLvn8iNOcn0wpElnqAcD+8jKb6Qp3t
mkLxqoYYu0Gg+I+U8efc4e0iwWRD0/gDVRHU3D7/Qo5+LE0u2qpGe0lQcqgjiPbdaREaYgLdWMab
paHUCOB2DtH80tnFF8owgUdlpiIAiPNzMqZTjSWscIiP/42NiJD34Sq4MeH8ylJC3BOuy1FpUR6d
i3xcUpJ3siWGSkuGj6ma0YSSA5Q7V3w0d6OMXc7WRXISe9oYQVhCP5DNpyAg6WC+kkMYYSVLeCPC
U94aZ/KZFqEyNwmwB1G3YZDxQowZO0+mlYP9O5zDdz2Ir7ND53X8J6dSmn1r29bvyCq6pzwI/pLq
7CZjArdfBJ5TjVejd7saNPFooo3gfGtpbfRVh0Gguki2r7YiMPJn+/la9qjCTVQSyIPPcKM2g0GD
wkgI42Uj+CRA6rJlQWhCfG07+8WuDeO7LJTToHfH0S4Oy91GTQBVK+3OzrDGWOrbJHEcWXTuzJRk
GO4tHjFj10BLsMEp9UffpLvJekGu9VBH4biVfkt640tvOfN6YAnghjZkM+P7qIG0+4/YpIRAxLHX
G4LvHET/s4aOSWbNZwQIrUQRh68fUCweaYW7XemMGxoHx1wCZ9Z/Sd/4Q/A4dsrGei5ouIgR5R2w
8A8tHSeIU6CEc9JYwVfdRzn8RAxAt5DWWag1z5MUH0Z+ZhNsb7B0B7hPsoM+czb1NEUiht2Q767S
NO4II/ZFPjwhXMO+3oJQodOrFTQGm6T/ij3YCl5NZUtdVX4SQvTxkEAxt4aycNeRH1q9KneN5MZl
2+mvBH8nvbIr9tQ3wvL+mf3obkdAadlkUAno5qussTnnHXS8RoIGhueQR9dIZWrYs0+sC2dfj6M4
FE6wmxxCCwxAhWxT/B0EwKuWy+PoGwm9xuRvHjavquVC5wjp1FBQ4aS5qpEe4aSYPdNUf6lEu+Wp
tkdtuI2wyxgU4wHTCj/ZmAr5oNSf7U8jJjMAhaI+0EhJkEZDWJj6ai9E6vZkqWNI0AN17yelS7j1
vhlDr4kat4sZtmKMSgg8ikkDQzosUzfhy8Z8oVmZ93od7sIm3XcaVNE6Pi5o+YwciHLaNiFqfsEw
3Bn2DWP3xLCYeNRe02SowFukLLlHtzqZc1IaucE2JQHjUMMHscPC6+mycau0JZtU3zd9xjt1imfN
Q+vqisL3QusrZ+8UoYE2kUWP0JG0XD23+uyG0Svfm4Qjfui4d1WFcKQxeLAynqaC3xtGWzCYni90
DwoLK6bmNsPkjjZi28hyy7hwA/a+ZetJjdtZY+/0YiLHazxqqXVIce72tDGyWDw6vrvQpRuiD8DJ
tksX93qtHBoD+U7zktPLnbh9+GjTaQofA/L4yoDmTqs+wZBwC93aDwkb3jE6MEvYq4VEMBrtg/La
MwXxh/jYqo47zuLoL40GvAMB7g22ecSIOcgoBvQWKhpw3kDGjQFfwTY8kUXH3BzcSIuOJUCdwVwC
HXpPWO1OxpOrROY2hyUS5sl25ASfaETVdA2s6uZwHYzV7NIp3GNvcie0FwZ7ZXh5u6axaApbbl2a
+7EeD+Az3FpDUAFQrIC0rPj2PgYcb8xHR2DRNE0gCD90K75GWbOfAaUUmonK2DooHZSkWOP/GJMJ
B8qRSNGextA87yWh4EaaeEFAVBoXTt8M6D3UHzYxycvrhaXsnpWIqAMY4yrB7QqG53TalUp6SXzr
yAbOK4hyGiHFB91usXKTkKq2+mEx4S6qqX63/DxWGB8YKh4kcr+wk15SFkcJ1CRpEebPxiFw5I4N
+olYDnCJ0T6yt7kOfyyuXHIj2DE0T4HMzkkvwXdFhwDnSpDrvwv2VoKTN1QnrzMM4pTGHTXjNO9h
CLhWY+8TRd1FQXht6NVCdzgqsXpY8PGVcsx64iGN37Czd0m5pJsapwSv5xjZR67f3aAeGqU+RQRS
JPx17JGyjqBD/Q9E232Zdm5O1VkMsM4x6kIifG+K5oy7Oag+R7OjR2ZCohN7mKV7JOg4phQAmQRs
Cqf2FsMGPfLZaHjTO3zeaoH4YT3gojwoRcqgq0c3u+RxxW0WHkt2XWdocIHHjOuTuYfc1Eqp7iHF
WJdvRi4z1EuLJM9G6kQksY+YGGBZbUzPQ9P/ZGiEw2Zh3aW5PnwfamF8A09bZQ7PKU4R8JTlxzAc
6o4uf4ravzOZi7RMap5mA51HVxIc2/gieQpxVOEPyGmtCkLFVvomaDhqM78Wp1qHajfmT1r2C93e
fwCr5A8mJyOdvzAXTp8065WbHTrFTqhAEJRg8ZvQAzhmpPRhIhq+CqAYcTDCgnWu4cJyW4FuK4YN
rwnW14XM5RR+xXrvqGcVwMBZ9sF7NZT6q0FbG6GyvRNaELuj7NTzSvBrF7ry+lAiZVwKxd9to8Dz
m6zxIxXTiyHnmrFVquau2V4YhYInXf8KeVnzFozT7FIw/llT3YLRTDiHHJK/aPuz4+mzs4xC9STk
7HC76OjIZKFHsUkOLavUbsXS6EteLwvUfgU653kenEA6UIAXUb5l9dE3jYBeIP2UnQCcElr75oRm
DdTQNpL3NXlt5W3S4N82hF1/U32akOQWxK6Jxxb8Virsb3AjdB5mRMlSwRDfp2X//bVSLZbgr6st
W3yMB+3oUztwwHGMDrtnGM9SnQKyAVRZ0q2G1fzfQz50E5bidEze04FNfNFmqzk7+RFkMGSm7tAG
gDSl3qfLza5hWA3sa6f4nb1NlZBiZfm9htZqbrnKXf/7B5p6SvGwPfli+htmpUH+F2xfG2vT0rMJ
j62cvnHAa6r8v/jotmqx4JjNCA8CoNtm6OfySU3ro+bU3e37DzPW9l/DerW7RB4nqcRUMhzkg119
f9HS4ACNxH9aD+NU+YTqRb/GiAyCViz0o2h5VbuqNPOuhon4ZD20kmWC2ctpfVQtAqYyN68Sz+lh
5cUoC5ioRNfp+U3wq021St89vskX4SR+VuRncb+OwouYVYVhWCLZO/Gd6vWb/vsjfT+2OzXZKAhE
3PWV9WcafesB1i2in8GY595PVB1B2djumvuEofZvb1v1YRrIKZkMFbW83hgoJB2VlLyFz73iw6oq
fa7HsD+uj0gt/R1W1YCjrx0xDOrVrl6YWL2UrzV/nEMUTc65N6s/mTbl3vpoPRiirUhwXF7FUl6R
jVNvO3vCGhCX+vsk+/PsjxoplUH/kNpjqEft6hiMWoER9WdU+mwotLLCaRkQKUgbf32en/2o+lgF
R9rWYoqnW9jXSFD/LzIP5ya7WA0hIu4GbLymVruT75gSv7tEQbQcBhkwo2hjA6UXMhhcw367CytN
h2aMa2E9VANWBQ116Y6wcYht5PXmLqE/I/QRcJImgBeYV2T7BHzic5EEL0keviht6Nq6ph16euEe
8lv8l+XC9FkWnzpBfGX19OFUVeFCVUZJ3ijz6iLvjz65gkcWsQMthui1zliDJdonEwWQv1ky6bHu
0B7q+OPAGldjV0L+2tTLLx/5aOltqOtLwtcsounqA7G+Ytj2ykJkz/mMaKDsAwV3Q9HsdF/ACuvS
bbe0gbUxlhemN/pFquOfxYFP32x4CVuMqCal+qEb4AjUmkVjuVzPyld+Is1lQEQLH57d1OiDVyqd
3x517hSLj8o+FeGbH0ob4Xv8LLT+1Il5OkV6xmlf5Rn6eYDefp/cIjbsR2Mx/EL6j69DFbDNjitt
3hhhke1SQX9YLpWNo+awCgpc3+PMN9GTEJv6snq39GzPQyaZ9iMmavTwSXMC/dXOt8hywtETDmFq
g1VukdRZT9+ELFNL4WbXHXsOwllcgtj8l6YzW0y804iYOIL9tkDmu6k3D22UvTsIlNWFh6drjGF7
Gadvemhf6TDV5hxdsElXF8Jw6kuD7QrwPtKUplCLCz0XfSdpqG4ypySkHlyeoeSqt+jozgTHJFGr
0VpBcmqFXKpSJ0hu42hjuMdv4GCvIASKTQ0dSbOCocoev/rd7Dod/YO1MoDAmLMm1vKfagKfMjVN
fItbEmHNerZuaUfm0ZDxZ/PUXOZP5Ao5r51dnk2hOy8WW6RAV3tPs3RCARBA7gYHWJRjWMmu7lMS
CUbT9lQh2m0+4lWN2179wrtx588V03tDGawk9wjC4UJcd2TzCFSjOyHZ6pESSfRyy8OcW/RFo0Vm
UQGp5X0aFh4/P3Fc7kMytRCjwT/QKpILMj3+we0GtV3TKgUzp8by7B2BS9axS5C0RcttX1d0Gt7U
ZiiibbzuaRucEqg8A6iLJ2iWO53t0dLZ4ixJ7V+2VfyFtd546/vRpWlx6EnmobUZh0cQi90hbngL
NOQtjY8yeX0XQ1EzhFmaU1P8JYaWOn75ckEMDFEvw/7C2diStVOUJ03F7YHgIT1/v1nCivJT5Qfl
cfYHdxySUwAO/2g0ooPWW6r9fgIKsTHHZXY9V8idlzio9aPGaRkLMnDUNKIG1UZRVAD1WXUqWv20
livroVzGdEEWvctuObOdyPG0vv1RIDHDuU/Mi1nZ5iPKSGowsq495Ei+fOYyMP5y0nsJnt6t5YpM
HdyYjDRSisHtyvQUvZCMVCfPSq0YbRmAVlGZCYZJIJWlZf6NcSliaQOnZTBBXGqEwfTtkxwCMGHT
s1+K92kkLEMtYcLbU7icYY5BD3eCvB70hxV4ZReW+FTpg16h7VafuWKFbknA5FhXyanrNNRVVjHs
sfSiYLQ12D+hHz23krqSGQX6baxzc3KArI74Nbuvh5Wmu0gWlnPU0aLfqRBoCfS+87B+TtcqBSi8
LsLfC6qaOACWUvQi63o6AutTtAFZ3VBP3+fzYDiZ1+QOnm9taG7f9VdV/VVaHFNKo+oXZzkgQMzP
Fhnf90EgMluXhm8OW2kiLENtot+nDLQwmlmoYloh7+tzJO9oxyRgaGlX9xV70CBfgmW0LINKafQX
YR7Upk6uojZ0KNBYlrI0NZ8daQEpiIz8VIPef/Z9xAGscXdg6TSa7Co9iDTTrgHWKfy0QB+DqQuZ
bn9UXBw/ekASmZPUbpoi9TeY9+y7GDhHQpd1R+w66Jcp+TnKojvy2nhJmEsfxi2ZzV9owoIfaj5E
D5PYohQ6lAdpLNh0WUv4WKCE2gVQoPk0kS9VLcwGa6BFiXgArnisOJf1OQfI4GWMU/1QhMbLWr6F
NTQOHTjaAKjgELOMEKtCltryttVRihbdpC3Itr6oT1nS+FdT160rdr0Fdxra2kdmq/phLWECED2q
H2fHlQOtUla6Mq4RZ8t+CPfGnDdYwBlQ9Dmt8v88WdPh0bxoyYjr15XLWJ6pFYNbEMaOh1gA/23M
kNIIkWYxEkS6khIz9l15TwiYRh+KvGW+rEvQeugi09mOFQOwaCLMYwsx4diamnWqFUGYdFPTjCN2
xLOyGukIns2X2viNo6fd9/OizsjJWofop176JCEsmxobYmyy0edB7o3FGHVcv836CpzxDDnjqdOw
ZcGWs3GR6pV/EhGjt7FMYtdR1B9qSeChFsXybrXibxgxQjgMcsFVssW4oyHGoU8218Jno7QBx2j7
jWe02jNYc9+TE4L6dClI4TR1R7YaJmmyWawyPyzkkb7QYy0+IgMrVW/08z6sjFOAL+4zKRSiXq0h
f2Q0PNx5QlWpzr5BbaczlViWr3YYajdAG4Tnr+qQLcHnmSeEPLYTTDszSasd4XM1rSfQ2KR66eeq
LKy7ZqA100Yn5z7ZmcBO4LHYhCv2YQizxfgOoWkZLRyxid4QAkfXdXmQZfh7ffPCmtZvG8rApRB1
7kryUScFg0+TYrhN2yem8m/AbNhBBNXd0BR514g0IIR2XSwnWvJG2nODXn9gAjzFUwUwBEQgfThz
yOly9W8rZc+KF2D4kOLhiuqnXPVf9OWvDdx3W1J5m1Eg7uZcfgXsNs+m6qSuHqLc5eSAmLPc19ZD
QfTxpm3i6LiGPyeR/iClofNkJcc7TB9XK8TdIiyYod/y/ow1AunMhK9YQnsyBLFbvdLV5zACiKe1
aEdzixSGnrsIVTnpgB2OoaGa502i9G+16ccv4JT5dHXcaiTrIjModrhJlEcQ/g6XH7Vi0HEK4/IJ
B4R6lXOq7EQo/AsqS7CQGVylb+JtgbNKBJeiJzZ9Tg37LUiGBwqW+TkkYjULnOgXi0ZXqD/WTXCo
E9VrN5m6NUo0iqiNpk9TFSmNuSh/ajrw77pMdpYc0rdATuj036huxU8dAxUmFSZlSn1wzMSgl2/X
59GsX1XdKa4z4MUDjrB3vcre9cjZ/R+uzmu5baTdok+EKqRGuGWOokTJkq0blGV7ADRyDk9/Fpoz
x1X/DYuUxx5JJBpf2HvtbiFGaggwV1LO0K9DdurNUk+qG61XGdw9reYlXs42dcDhxoBJzzRhbaAh
vYa5bx7GYWTorZnpJqMUBumZ7Wr63sbgKiAwKtqgIT9xyxMDRpH+c0aHcDANQ97Au6L0CwqMR7zK
uzo6WVhvUxgET55sGZUJ93n0W5dbXICFvwj0ryyycX8MGWE0rf3avvXpGAKTqfJntyTHuIVUY76O
XViA/qvI4CQI4fEXm8yF68rk/pY5EUAHk7eiimb9KahcBIRej0YP8sMmNLUfmt5DLQm/RzoQfMvA
l0MoXHmIkP8fnTIwjpHn5Py0UQDXiwfClSicpjQsQQu4qPaD5DXLhbijnnHuTZGBdRrBRuTL/QtF
6ynwHHYEXvWrqOL4m+cn3nMp7QOi6PibNJb8dpDBKNR7dnuReAfPuSzLxQ/1KvdKCxqo16zVS2E4
8boqmbX5do77BdFRWOFg+nvS6hjhMSqPx2Qms9Wv568OtFdq/Umj7l6QKaiN5S974V9Td8DQYZly
6WfoNbSuWMMwcx/KCbAxczrm+FTN0YSNTF8CEGbWQT4U9SoeTKSFndyIvu12oYi0u8/VquqdNqw/
/cm37g1gjK3Pjm2rXqZm3sA9ZcsH0Mnfx372AST/ucqq6cp1Id7G2f+SU1Jfu6SMthPk6b1Tkx2O
O7A+T6iFD3Yr83XQh9ZJ9NMbkpKMrTWdEd7XBSMUswAP00sTj83WCXPsMnNf7Ov+Wz2m5QV8wRme
TL1PlnHQJH5xJHDvSXE8ZaGWPsXoK/pR659qwz8IkRkH7t4s/QTDdxFHb4EU2UuSWt/FUAYoed3w
qGvu9OFF7J08ts6BOdVrYRPZFditeUEEDG5V6w+2JOFyDibUcGLiL8lDbbZbdjLo9KP9MPSkV87N
H75h7wUDZbavoqTYxgLJqzrAQ9fUv9jQunCpHejQTIWRAuugu1Mzq468MQwZpyy5zNiE9pZsUSs3
JYBFwyx2JvO3Q2ZqBfPppkEtgmoWIHB84jCsAEVkZDRA6mRkcJNCZnRn2FI7FDtOHVsf6I1xoy6F
Yu/FIPQbdMCsXf4UZX9Im7Z/npMMoHHHPoW2yl3XWlodzUGy2Umtpy6KztZMja0+F4YDljjwlqic
dtrWM2EbBuNshM4RmRh/pCPNfaEH+d7kl4d/DzyNU7IkzUzxT1NMxbmc8/owB+S4mPn0brdW+pKD
idkZ0HnA75CPFvY9tRtVT2hyewjASXZBhrrFsl+s0k3QQ0G3iy37J4VFfcnnurmoZ5ojSVmpdXPt
RnxsZIqx0V9s5Yhu8UPrN/7ubND1RQHo26ic5ye7vdjaB5S9rTeX5lUVwo7bY8Fj7mwuTZu1tKPe
mEhIwMyDdDefvzUm5dnj6LAFv9QQ+hy7k/DDY4qwykOTXVqm/1EDS6epDh3+XubJFfvGtvVuAxVO
S1BsGji8JY3Q9sMIF6IeZrkpY0BAoyRqmnls452w8HSpX30AbbVO8LmeLcJFHuDvYYGEZwbZ0qk5
emvqRJ8kv9J+GgCpb3s9C9a5aEDTFN2wNdqoWw/0NaTkmoO+U12FVbjFbu6EREk5yLPW5ZJ2m80i
k1GUwhy7Y0JwDdfIH+LKfykSvNUAGct0CsnZfbL94L3wbLj4uiv3NTa0GNT3VvcN4t2mMTojNPn3
IV5mVEzJv/I8gVQJ7e05x6+CF6FPYEdSH8QZM+ychdFGkGy9UbUxTQzzhhIUPiz6QzLgYvSNBiaa
7LnDtek9jhzQwSD21f12zOrfSPV74oYMNNKNHey7EMK7qDu01TXsAkkSzToLKOg2A0nNHKxEiJq5
Vd9S0CAsMp7SxPMvCFC5z5mllMTwFigXYs9qqGA4sOum6A9hN15aTVxYIVB2W/09rNy3GtE4fDzv
0qtkKNpjgZzTOZAen9gukEy/wBPKqWkghx9Rr2T0sroj4BD05gjS4yUaRvZ0df9C7fehZgYOvtuD
PfSvHmKggXf32Sq94Z6Y2n4m++OdIr7ZtOlAz+p3IEiXB4yyxJkYhAc7nrW3U2m8CaZTJ3sp3+q8
ODi2X2yrGfOGYcavJjX7sVqCCLEptY9rgE8PZ7tuOWv1L1oJ8XveZP55jAvMsfiexj119JiPgH3n
HKAiMhuzdYb3vIqeSxa7J7NIYEFS5m0DqbPJKGO8hXNxTt30Z+8ugMsqWzaZXXCMRQM0y6zvsm3j
57DG/LS0oGXK0K9lwrDShho2rYcduNI0tqgOjXighfGJeYPxYrQ6XyvrK8lAOlGMzloVen3htUcH
yn89Eo+MtxfFJmHvY5cvEVHNl5+TH0BK5o+mJ6NVAq5ggVoO18byGA+5tjhA62TdQGgMu5HgE4jl
V0TlYxisSMhq/6DZ/JNyq11N82ydpni0nkJpPdtt3JwSQ3rbyqYzgPGGOHcpd+eKiNigt75VgeY8
yfQFxXG3ytpUe05n5jW1hhDXKLHyqPRNsxu1JycJN54jvrUqT5JAnFcjM5NN5Pbx98SlyQYY6J28
FqfvBAI0csti/RgmRRlacOExrDJrLTgEhQ+xOZXhkdQeCI19t7g4cGXMg/GL5Wr2Zmhace1C4e0J
hBqOIkckkswp/JkoJ9GvQCoS45puDVzTNvfVANWeZxSfZp7F98f/EyHeVi98OKjwfc8RrIkb9Xfy
bUElmkV+VZWykaTgIsc82fTpJh4RL2g6Vk7V3RR53W41S/fY3jDLdGMNNR5t2Ua9bDr7lnTJbycD
1Om5mnNt56Z9QUr5j3+sNlrfElwIk//dVEx7CEXYG+wPwNKgEJYnoKAJnJgvbWJpV6Ow/Bl5BGuh
NnIgz9Exhl/uslZQl0OYVSn8hWUwZxU5NovEd7/lmf6JHdb5jf4FSpTw3typETtkk9PTo5uUzLNr
MNgwJd1hlQnYfcgVOvNjznWSlEFW3LN0JGuT6kwEw3f16TSihC1T7o17dWYnbVNT2k7l4yXcUeaU
JXjsYuQHKjHs8Nt5s2SwtTtM6ok3kE49ypNkXrILOC9PUSx/kk3Rrgm7MHbR0pvrSecTojO2K+GL
Yg9vc26ebDumpyYdwc+ja01PequsmAmaM/6WpSnOSEOj18QvB+J0YNhq2j3uovoX7LC71g/1r4kn
g4zrdUPQlsxLMmGh+7L2dNqd78xMLcZ5ZYnW+sbiFr2co/M1rR0BNw0bo6MvQ5KlxhWipfOb8d2v
vWE2zobNfEI941dIakucf1WcAkxAUIT83RkPSV5iwYIApFdi3Ewiw/JfE9ERhQrtFz1PQivI2AAp
XycosfIEh+wyglPTNzmiylk19jxie8l6zOTEpXh54xw0MK/nqdVzMPeC4fPE5Lwgda0Do7utsaMi
ctUqBl5kgS0XSCkqcu0QlR/kVGKxNHSwCIlrne1gzA4TdgFI6uxmHdp3dWmWZZ0vWhUfH53oLzCj
4JFxCx4uJWRwIs7OjWViXdMNorb/+3SpRcncUMSVXgwqcsl7Q2HDxxzW+BofWLyJy5Joj1iOfwaH
k0d1z9SK3oreqtp3iZHvdCw+m8h/Bahl/YrfECyJ3x5mqZgUA2FKZ+8lwn514HuczbKFG710xFCI
C7LKwOmlM2Zu7BpIVdUODhzT0ZDlH6yf9ZuuG2t2Sd6LesXtZgbaABxPvZwbxnoArPQtIjiSTC2G
P8CImhesI+IgHMbSj3QsyKsORJjOAkjlEBby371NPWPHjh1AHYijDvlrmUypzomKsr10Q/n4kvp6
gohq3XY9eQyO5p7/PjhJiUK+qT4oqyN+YF6pP+z0n2L+oQoXPQ/Bo/uaxClkByfVoeKPjs81SlDV
qoLEwyNLnb4xoTBf8iCrdkmf5K9l0TOM54NgHy0j7tdq5fX3IU6aTRoB/hc69RoU3lWnm/H3sgJ5
0OiY0pPWtG9jYwr8C/EvvH7GgVobVBQJe0Hr9cFOw2BIZ7K810CbI9gekbmNHP2WgHP80AevOQJQ
3CDXJi2dKeXz3I71s4zG9tbHz3+/or48D1ilipEbI5P9fmPF7NGIRoYzSXvRc4uzD87Q6Tu79JeE
dEyKiWhBRLgIAix8PBs4P1AeCwlRrhuM7Ga8sEtt+F4ot+vlWe1W2c15TXLbveZIAgegGpsc4zGK
F5THDMnsa0S2LjhxZ/4sHOrjUDTBydJI51K3BqWQIG8m4ZaQZhXzG7etDgad98GP3foFh3S+G7NQ
bvioIWKRYbufU4+5SBdSN0QBWKXlY10Xkb1xIsfaMSUUr43NZ6aywy//m7pUbKJIjB2HeIhOvY+e
tDwrXjxRrgsBEV3dMVuPDW/hgpcjZgRf5iCv2uC3L4ZWVO+c9hOcztXYMAmwhSVeS8E0D0gPkC9H
Fyzii7Fkfdh7FzPJPGCMZPL8fRmX0GOJCzDWsJcI1VGXeEtWzVFN8yt+6hMMqSdQZvWlkWN5QeQ/
D3JfSBCSBfEwDE8G3vQoSg3mqV1zU42bSwDzT7fQKeVb/2m0Opzhy2HTLYdP56CG7ZuS9VnggFyt
HLyqonBZYQp5x8MFQbQt0KzzyqkCcJ7hWR1VjfonloeUESBeNjiT6g8mNieYZ/Xoz2hxPDFbaDdt
kUv+2eWGmGOK5NQmB6/3AgzvIsc+5rXvntll7E6wbdWFdYcJzCBIzujB6yDZjg2QWGfuLolg6JO6
bOdmplaUFiwsjZ42v2k6+VSwu8TdiTcYNhBlF6CJ6GYGGS1f1EDBRvf5dwyexvOPov1R2fwG62WQ
rE/lJyql8ZxK0V6DLmAMlyAlYzhAtlatL2mx7XsYMUoK+yc5FtmbbuoIIWJI5XR7cP+FcYtjXd4r
lCJ+Nr10ckoPhD+x/o5NVG20XdfCbeTJCJ1q64eNebPN/iMaJI6XrC+vXZa8Oq41owG8y2WRwxyx
uuU3xNE+PzIzABTe54dmaimTCrjXl9n90ZqIuURL5lMkJL9bYVU/XRzvdWQ6TGd189sokcdbZoPT
vCy+LePEwg3HN9aD/XpqjC8UIuhF1EE1IhEaEa0T28S1G12r7pX6ClbjbB9lH/xJpiB+dJgBYTpA
7FDlh9xclOIrJJl1IezY17ntAb8lrBO0ycNExjY0d5AveC1RmvZchXwr9uu/BRd7s6xZEB3Lf8bt
tt3lNdtzEJzj9XHg54abvIxyLo9mwUAmSIv0aC8MAzWzLjFZEx+YxGv1NXP5kaeZtedgCG+nJvha
hqEs0iZq6MW4T6rosW4dfS/r7hFGpxpPav0M21SpbX0dcdyA3v9uhAwlwLFA7HBBu1dm9pUWGoT8
jmFXgE60X3KB5jmEZpjF7fZvXrl6lqbdzLYq1zcV25VLz9gittpDazi8U4aIjUOPNJog51uw7GfU
jIX/0mMLLwmlggYasCs3k6esKF/V584EzE7s+NCt0iX6i8bywJUw0GHxKog6oj1KIKhKBBIGXrFP
4vldd+viSbca3D1FWSImT1JwZAkLDYO1hQQDuwqUnsXFjqmelRZ+4cDy9ySHOLhLS/vg5TpVYy+e
isqd72gStqU5XSEbx2s4KeVHjb9/F9gZYvkgA5zg5hOBfMg11EPsGAZ0u9na/P1ahBPZtaeN2lIk
R93liNVnePJGoMszHOOMZFeNCUdQS4LYyG1Uf6Be+gFDEmoipeDzIRdzDuDh6MUJRyfsoeXBY5X0
eKZeOlb2A4SCv//79SBykrWctXQ/tZjYcSwHe6q7E7V4cLIBSp3hPtMFkE5AkGxarieRfBJA2T6p
K2t5JQjMO7tEuqut07QosZzS58TXANhqY5TAhZ/DK3ao8AAN8q2dRB5tggjB8ow7Je7R5Tssyi6s
aaqzOrYbImbWBihCvDDLGdibAwPcvjyELFGRXvJ/3A/Y7HdKeNhUXOl7UC/VtloC4kfj1AQxEb1L
KHuQsH0Om8S9Tm54c0ciRng/4ynt3jEFlGcv9w6q+3C9V1v2JfF74hXqsHUWbho+O20XXZA826uy
tHtoQoHEv0ZgWWkhPGjqDkZNkvzuJQhlADcCBiyM52UNEodYVIB3DMeOsfq5NPC/RrDNV5MgpRta
Zs4Ekoe88I1Tzzg988a7OkYA0dwlmucYXufVqwI2f6FFfjF63nDnqsTs2ouJEDJRs5Z0Ly1TtfYt
Tvz4oorWcAKjIH1jrfJcNR8fTMnnYkKRei2tfh9GpQfG+Rqatf+mcqHsRP+nWy7klqSUY1D3iLXt
vD1Ix072woy9e+sOdnKdbUrZcSzLq2lrJZgLw/0cy/AD6vNNfYi11r8hGUpW43ANomT67uW5eZQz
JtAhdPUffFfv6Hd+17GHw90PESjy2fj7kEpnwH9hE60WMUju4un7FKd/1FvpVAVz1dRuDnocODdN
6CnMv8o7gf4WawYH05kdDG7EDQiK4iUv6oVDZOClHDqi0KhriOyovsxgzn/2wxvTQeMLkzzNc+Ik
zIjk/CSyCAgt7dgT2SrBQV1buoV1wGtIwlIvxVK5QxZ7mQITiAyJKCvbGKLbmJHAuepJkTmn3LKJ
WXf3ESzxFYQs7php+Xt50oCYeOY0iVdul1SHZiQ3gGyhGQce0XtFHB8bPdT+eL88W6J3GbQ/y9cE
ypuVY4v4FS3zIeEe8WID0lwyY5dYA1IagpoLUL2VnUVMg7Ttf6jwcnAtf0IwQav8OYiYja/TeKQk
AW2wKZzo1+hm4keQ59zjQARAzuj3j/iwRmS3yjFwL7f8pr2yY3/kJbu4SuDBWDiqjIgzf+CTCc4Y
Q5Q2XM1gkSCFAyxBNjUndHwxUI+RgU0WoaTXCnGSg9udSp9Q6AawjG/yTVZCElRbVe+B2SJSwEvK
LiS5Nlx3N1EGAWtx6w/nQneICxeL17IGTE3DxRIecTnZ8kgn5T1hptM3Qkvye4+LsVv0BurmquYa
JQSjrQF+iLdfq4+zPbxoZP50j24GolOVSv0zMC3t1mjWTTMSf2t6NTs5OrO0mPqfZTblJvOQNv85
ZGLJ/NFFced8MB9VuAs04mI4ggy54HdYyvcQZ8opspgRUoK1L8gQ8+Xin3+SkZSvMpvVWxwH/0SY
mF+DcdlRONySlYyHvkIJpGd8cFddG7HgNWSfTaj9GHlbH4XnT9vBgVWnEo6pl/GAcPexRbEmWcJ5
C5h6Pz/aJZWw7rFnDpFATfYKPqmzn0NWs15kWVsywTiEigDBUQFjsTWwy4YlKyTNMP1bN6+lT2tV
cYatBq+fPvo2LPeQVvHGt6O5VrchElUlu/z/HtRNykVGpkfNVasY0WpdNOwMDXbYyvRC//w4wmEM
xQ9hMDxhfHMTGP2kCq/TGJMVF5Iso8YVAMTcq2dhJVmGF2prhhj0009KsX+ojJ2sOPoaEGAjAsvC
BjDZO3EcoVmwf/dT154yEk5XPmC8knUMeSN2LHZBQVHD0Lp7hjuE1ZRF2dPj4wzCIN7PCcqmXHri
vR7Q2rl6NB1U05Nx6q+KDpt2TopGQRrtOw6MZB3FJB4nGjk5SHBJCCIXy1gqjqoF5uag9l4yb+lI
oTht8oqYe+k13ZG2wVn5ng4xO/exdIYvjzaBb4l8PSb+z+hbwufopzpZZZ2UJwYqCBBRmDwPcxRs
0oVs1meze0K+xsGnoRRwevxotVJ0VRlw5znHOaf7jOxdRzR3fKTeLSBxw0Iz1duM+ViDzqTbluwI
PAAjMJSk9Y0UhOeIbhd+hEuySTYs+CkXdBwSLyZO6u3A6GzvC0JKHlLwvuq3ml60u3pu9Ltcflz2
2lmNPpk9aOJezGpTeThPsWecRVslF6KkjwBbg4MwrF/tHFVY8ka83UwA+ose0aPdvSh5LmOjJmwi
whRLUo5VFt5FTl16DeJWpwdPys+YxIzUy8kijYZP9WMuRv4bCTq7pK2m9eO9ZR1Cyjky66hnFLyM
r9qJ3tsrSasIYu+739rZd6nnB9cmL6oKOn3z+A091N+2n4If8zSMinaHzE9jFjUqXY6Z12u1TDKX
jZJ69j8v/ZbvnMDSTwCRoH48IfEvm1a+VTu8NCI/ybWZVv1VSGuLDJ2syWPYD9V1pG0kz8+sgHd4
Gh8D3lMtjsTNdIh1Xgp+JyGOrPcnrC55UG4zoBsbYeC+dpeHUnYfTVVhD7cIt8avkJ9Y0qwZI+IT
wMfxKNH+54Y8loAqtl2r1zvXSLt9n8fi+PiNPO4SY0MtsfweqRVeOlGnZ7zoV00bk7dwiu/ArqeP
YSh/ZWyD/ah/LZaVRDUEizuXsBkbC56SB4FVd5+DGf8ypBrSghfJUGgHIUbS9IcSePx1f7DFTvYV
cWy57OpHtTgvDq3BchAOWc9KUqwjP4Hfgwln8NNuXc7CRmt8Vw2w9KuDK2BnwJ64JWDub3Yr/HVO
hAFriOrFDKS8kL9HLHJcFsTRAGxobCwqquwzLBJrAd4DjDKLyGLDjCG59OovM6kKMKgdmznbbzbF
nMwUY53Lx0vzUFbUx2FOs30vcHC5Hhji1ERmvCygTAeBqWNRvcrC0nC9AdEBTUw4WGHfoSS3T1PH
bKChdsuJiJNJhlFYT4DsLj6ax6i+DL2t0HvqN0L7LpNoyIwof2plkN0DWxeXYWGTD+xz/52dxTVL
oK6cQaBUMRG4nF1rpdG2s8Ddcy5Zx3HkbZvdXLxi6/A3WWoNu7XmjWQ4jyL7JcnGrkGXtkWjP1k4
ykHKhUzMtLpqN2ouCbtgG3BXYlmN6HulBpP9fPVQByRXpoyopiofnf6Q0r4vEkIWcWsm5du85/5r
VOW9qCzzWjnpD2Jtyh/s0VD0OKj/mgb9aJJSvLpee6f91T/9+YrWfZFtAb5V91FHds2dQy5Jh19F
gG83zLvyIxsbrmoj9w9JbgTnx8mFYPF7nMzPjkbpxbgDrJSpndsOpjTwg+KpHbP9SKHpnKyB7BD6
VGXj6XvMOONkZus+4QTfNRYbdrvQTSJT8QywuP3H1bqrL9rphcRRQv2m6Fs0TMYJfXtyzbXF92HU
oDaXEXvVOzb9xfjDzkf8537BGC5Dt7yaIZqjTxMgs52k2Q5YotbOclFrzjjtZ6YrmKZ5mTTZBTAy
LnTwNJcRw/zaZlfJYpltpANq81kPIAgQ2c2/uXQe3XJP/e7WM7GorgfjpiIos5vjX+woAYj8/5dA
NZ0H+Jqo3OqMfJBgYH5VEZlK7tbx0X9EkIRkzxY4daEsq52CnNEgsGnLbUbrZe8jiGMB3EAgycHs
Yfwrtdq7NFH8j88B/zYHZKrVGCgK1O5vRZKSyRuGJ3X1y2GhhvREChi1+9agLT49LhBEPSjtabvA
AJ7mInXf1EAEJgXBbPHrEHFWGiS7EGnXMD0XOgz8MR72c2vHz5qrB7fH1nq0pTgoi8RMzQfE0LYJ
4tHZS+Z6uHO0Wj7GA94yI/ifQQFtyMtjXhlZrndEhnCz5yF4UQ/89+6+IgQKzPCAPU3t1Xo+9ytl
6ePaiVcZ4JuTn/2jFslNz+25xh5e9Xxehrw9AYFnuzQO9bZajs8kNl4jvUgOnpQ53FFiafN2Oqpy
w8aTAGcXJWYgicnJfc6BnDY7pYoCLzfUj1uyGumrBz5pFfnRFIWq3BCknHFRsml7TLZHbXjuQ6hd
WJLFsBgRdFTqOPTHrbLdrXtaP9Yv3Rfh0O86ic+znfSXdMwa8keHPWTF1UP64+TciXs8+lNJCCYU
g3e2dNOTMjzhVbMAkhVsdpaNTzi77arR8XzhAvueR05/HSpkt1pB6rDdaJQggLUBDozTiGw8jrb6
8p6phyah1mSWDhln+bwHmhU/A6eNmISxtQIQxdopsOQqXTpPo9fKixYcOaLcE0ZQ96SeqQffGP99
afgaTPLlT9XXyoJAX7ds/E1eRymWdxjWp8esyu1B+9p6TkrWcmEhI8PcneNpJp7TOckyOs+ljd9j
YN8pWwQ71uQa+8bwJORsFFaPHZDIUqT1rgFlR+q/8B4+mgQtTaunPG0v6mxL3Q1iOJJTTJJR85by
rw+gD8YJuuXH01bSVLSwZjZ9pB1EB0jo7wN0Ghp0HWuKlfUVtxcXfyKdyGh5n/D4OQ5CI/5EYNId
mzYl2jcQxgauzljsc/cozDff7KcvTkcZSu4ETORouQxS4nw92RVuK68uySQbitfpyxo2TjP+DLm1
HpSi4u9aa3aRhsQ+cv+gBdys+1zXaLX6j4ZIjRnd2r2h7Hyto4yAWekfHvWnQ84QpvmePPFFE2sV
zWsRck9PFk9eBoDh0WAQdITrYBHR+qGrbasO7sZgdi+1OeCP0+lo/AJFbMCwcDX3ltyXwOzVSra3
eUe6hNSuuZCMZplZb2fTDM+xjXlLPRuXlxPj1EPkWwf1dbz/AXGd3PzJKLeMPUqpgSEI9JeyMJuL
KuGLjBm2kzebR20ri7kiVAdjPH/DxYPn/2cJXsbbRnbUsn5belmClJN5mhqv5TYLBzlj7+PdoXaH
zgqGBH2jLJzPx9WR+thJyUlQF5e6zKRtkeGcxqxK+JUfKNIZbjPJWefJYF2okK9Z7NRsSUcmceT4
iasjvxtIODBvox0O4cF6AKL/9mAmKMg0EP0xnuo/mBumnTLZYnUA7LAUD71VyLXav5ex8G8xeR4s
s81krZfiFcJ8jKMWramKLWmh7VzImX9ixtWFAG/AbiNO1Q46bfM26ZEHmeSAY9qjB2FaRI4cuCY1
s3O89Au7VXm02YPsiXeK1o8WqnEJLrSCcTWmw/SdM/nD99hoptpMFlxKio3eZ85mdiN+amNRRz3u
A+inX1WpqW47eEMpuilIHIvkXbVhVPvGYBI94Rr1wFodFrpTG/VLGZvvGMmTYzNX5nEYMayFYZPf
1EgGoVhF9T5dLXByn5aNykrLvei1Z4u4k7XoQSAs2o5sxOjqNv1b5gOG9226wL6pnkNBVCXvTXMN
vIiEnKSCoZS4xRZFULMWWl8QYQ6Yk0BYBHpYTqDqdd44fZfkcy7vzIrjmVVh5xGc2USEexr9sUn7
6TM0o1++9LOLlSePsfHfybBoe4ZqTlARxYpni4Z7hv39hjDsUI19dIVhheyfDe66HvPyA4gn4Epc
P/vRhdSLIwpVl27jA4HP5DUzaeqJ5H5feMdQq8rnxB7hY+d48v26nVH74Lf6t/1lELDTdKPfzwIN
HNUHm0GvXuWZbN/yzNwY0ihP+Dyy5yKlPX/UcFM28yay2swtv9o7k11ugib5WRB4CwdQy55tx+Jd
i1sKRU8jX7ihGndBC9wFPAkKEkYV6kKyZVFtRisnJg0DxFubNQSks5gB48EII6yG35UFDkLNAkvd
+V5JuiAUAnO+Qze41qAXXBoDGW9odv1OOCg91MuiNWzEUHLVxpT2aik7p4X7suTRqz4cnQ9mSdN4
Uvf5OYHjzNIU3QKdu0FQRLroZNsoGzecuhDHkI4QHtHv2qqD5FAJEqmbUF7sRc+X2U13MGZWehsj
3ChR3VCJDr9AYV2aaUQYsAzHY7MkCij/1HytOFTLqQNj0L0qIXC0HEdaBwMRf+dP9XX/Am+ohnGL
btDBMrC4/ukF0nXuiZOVoUxSv1CSxBo8yvXBRo7zb4U9ha9mCBo7SvFzVtGkXae4RYjUkhZ6dd3R
hcvU0DnA29+WJKtd1P5crdOrYmrXLr0GmE1WlY0HdBopY380SxsDokgFmC4DJNfyrav1oDpJE7f5
0HP3zYni5qJnXcRyo8Bo7o/trnCc8V5MekmuWFj+GIX177PH10Y72kWmKQDtztM5p6hypY/DDMEI
G6VPLvpwA/TSPQ8j4plQD78/CruxyJsl+23cRNwqLmQh9Ns4Yv/QLGsJj4yWveSwW4+QP5m2eTMz
FT+z1mpi4fXhTFEThajwgg9yotJvPZp8186879hsALAIMMhD3VhXQerfyqiy8HWRQ0OTK3/C84lu
rEn09xDfMFpIE4njWL15icSjXgKFYcB4bn3WdICyV0FBuJe/0Bf6qA5OvH97jSH9VWMIARijBdFS
Ilr8/4cy9v59GaLP2SF5MDc6c2VC1IhE6l0YeOqGgnVy3DIwzNc+9rNtlUDKwm8+uwc3RCupDDMe
IE4OARfcbu3c8cvWmf6q9hYyxHSPemTTGZBhl2zFa1N0rr5hxr2EkdsYvawuep3N0F89TPGNiYZy
nBiuSQsgbea9IvwdmLrGFFSZj61xqN3uCrV8dKW111JS19K8X1YBMPz2FR6h9bQIzYbK9x/cjqKu
XzHcE7ZWVjTZC3OA3iO5ZyNiIyQO/jyA5WS0pR6axTw8mQ52gcWNy7y2wo3bhtvHaIga9gTWnEJ4
lALHioXMVr30RDMd3q0YpaaSqyNJW1U2qI5HL+FGQ733aFt5l4biXHX5p185V3UL7nufoFjmxS1t
EdbOZMfvFV3hGA2oDYg5UoWRqofUMzfjvj6MXr+ymnbVmj88JvufPqOs7aR14tjpGXkuMWhBElfq
HRcNsx4SvjYzPkcEuxBPpuFD3XDVB9mN3GxLhky8SgiRZKdp2j9Lj6ZUzi+DZZ7pNrK3cprdi3Cz
X07dRld24tG28gTMSKvtAUCna1ZHISGRPYdSsaBsAsJoaxRSgkXycp3nZfOlaR4jq+VV7VUo4lPZ
7TpQntj5AxqXxT3OWbYtSnFUygf2JfG7xbBqHWpwuxsPXSUdxHkmIeYxGUp5hd3WhOV3eMBCmAA6
yrlP5UMSyzJ2TRzPe2q7P2pGqB4KEV4liWtoCsvsWOhxeZb9XIPI6H+qotF3rOZcDuJXwEW4fpSg
nL8sqXGmrAlkdp4Y/29JRlx8pGEBtoILTD37+2BiFycZCWuTlk/Wcws9bE0moLeLF2FwY7Cwx4E7
Muz6r6wUc2t+s2a64PGfIcinFw1uzCH2dFKXmvxD73vYofTHF0sAgJkzozi3sfttqHvzlGZEtwcm
3Q3S3x+YjugydeN3FDERjxvWFBZBZEeX6Pg7jqqjttA5sW+TwlHFjOCAMKzCZOYNWbYtoc4IVrl2
HBfEGtsC/d5PRfHs+fZavcqYNF0CwywP6txxcsbgdgVQCV/yE7/w/VyV5lENoUar/pcWoF52p8dn
w0DjpuyiFQELm3ZiAjVOXMrb3u/STegJjKNxVJHBrJU/CHewNz53xmOfEUkc+ph3HvcZ1PDvf3t9
In6KahXb1e8eqdm+tjCkZWb4p1qcreohkv/H1Xktt61sW/SLUIUcXpkpUpRESbblF5Rt2Y2c89ff
0Q2f41vnYbNIejuIBLpXrzXnmJP+oAaQWO2RJkHQTBrtfcqG6NCbwGA7Z9qPRuu/6IiC6YpU2V/h
cqlrGy1wg4/Kjmn1xFX4MXr62ShbcHhtfG2gxb/30491eqcjQigXt/vTAh/XA9rWWlVpj0TyIFc2
Zvepjb+oQg7SeHTyyGTa1KMb4NhPT42NYLWmdQXDApZbnm9V547VkwaVDNXmjB6MrM29TpJgkQtQ
Cgm7WN5ne31EQykNo448ZSiSyjLBDVxssAdditZQ2CmSBHW31f7eNoKPOB0rOL2jsZ+mZjqOaM8e
RZgHj0RNM6kE9+TVZo3hphGXDCEIh3L0KMLMx7Nya7BoknFi0XiwKEGCMf/WjJX17tXVWROm+zX2
vKsILecTO/O1aHtymUxvN4ik2U35V6jTOxsf2aMu/02RB2LFSX2GTvJlqg9S87RTQ8mg65DyYa+8
+trSwZ3I5jP9d6d2y/fGYsLXjv2zSSIZvjHXX5syXYrqKDboqiFbhaLzn/m06o6rIRU94X0U6Wdi
uSpQ4gYYAS2ojusZwjW50mLS1U+1aVqo36QtmyPPJp6jkqgC6J0xXKZDHiGM/zuYoG2Bfy4tngc7
aPaRQ9bmesmX5XJEOQrHR4rQYscqbm7DXHoOiFmU7V/2YH7cEtPS2DxBEASlQxzcLdOr7uRJRXF+
EZYHX1kKi91UYweNMcqEUh3ikC1PaslMRzsbfXMPjJSSszHR3w4185vFgsAaBUDuSFiqB47D0A0m
AMW22bhXo+keDNpPJyVX/qdeTmudvoxvx2ySViL4rEN/t3402jgisvYSMuWjsb8EVWcc1jLIncGk
MJXKTqUjA5KmucBFF3TaK6VMu/1/s1ySs0njo8mCrlhczMmwn9RD7cwovg2Y7erlgLcrd93qOisS
CVUeeRqJ9zVcKuzOHeLRU2E/V7ppH/81JNSzCovcxpjRlKlOr5oZ6JyA6om/T8kxJ842+7Xi01w9
2f77/7IU1kXo5Wd1rUQp//TWIAKmAaPThsi+bStN32rN3XUxNWbLJg/tjua4Tifuq3qWQubHU0iA
0SgN4bNuoHT0LOtZPVgDqNasCEPnW2xkYqdlbsb0sPqKGhjUjW0k0XWIu+g6pvafDCSWseszvbno
+Bq2AfXWCxmW1psae/g1+hyWkkvtZ+WhdArzknQyooF+HK0S86sTRd17msYcWabYfEvb6a2XGkTa
UMM+FSPHGELoo62vAeMrW1Ff/DoK/G2e+hDIfYS3RiXu0g9+Y/yXvyXFvWhBrxdmOHwbLZSiM+St
9Zl6j07tsBnle+szPd2NBvhi2K4J6bHXdYqKqJWoTTpkHKKTkGOIORB8H4ePzeDYG3LLyDDXRH9t
J/+thfRz7szIgDT+H6eteuYQ1EpZiVrQJH1JRP3w2hKO+uzE9frKtYp6y0lpnpG5sNch/kjBk6rO
YdNiG59NJDjqCFR33DeMUMKduk7tuaTslP/PtTSmQsuQqWu3IKnBYXYohBCO/9Y7r/jSoqrmjNTP
TEPn30ZRw92SFvI+hMnRLVT29YDxEZ5HQitoqXZVunxdAvTsCOSqux4hj4gSYko9uh1MXVFKMxUW
h2ZC3eZZgvmZXCK81vreqcuDXR9c3AKpeBN3osWJQNXWkEJgtQwElQQwEQiW1D7eWnbxUIDuh8y7
lPkJ4x1WWrZgG0DO2bJz11uxKFi+YKNY5rdudCpm55LO3Q6UA/ZMOcOSdDL9yXpYPxbRMymgAp4P
eQ2b0Ohq87AIu/Y3iWM7t6b6hR8oZhLTxs+VfNYGBEu4+cYRhnlQI5wZSMxG6uCulhFauy5BcPGn
bgbkj05NfKo82KJ3JIxGSaWMBdZ14g3HLCc/to1B8v+jyjXa5OG3wGlI3iZTD3EeZM5wMyfppUC2
SuO451/VLj+Zu9JRaqLpW0o0QjQl53UFWMkMJg5yilqoZwY270PcA8BkyvfOFjbvyqrTbsNkOMfU
8/dsk5K3hVJWPeQJfpEWjvvZbr61JSc+Wza7fOGSH6yOiNQ5nEyiihDucv4uOXwNkYTbbPbznfnf
SUOURuV2SSPvWNUmxtjasSF31xOTm/49sowPLfGmZ3d0P1nDNvzy9MqxkOFcRChMS3SL0MT0qovF
fiCc4l7Rt7gM3vCihrG1zJNSz9L6yGwAZxR288HXEflF2kXNquPZibYJaUVrN4Mc1lOZjA48FGBM
Y9FScIwLPPW0hhrGzFiqs0yr7x7Vq4BsQbTRUsWE6dPajkFRwAbzKF/lia/ofMIrxHxgLvs8zl71
EdvCJTuJ4CTHZp1UmmdhDDCRiJlL85T0EjVs8b0guJqWfwUGU353dZtsHgF6urZNcOv0N89CwjFd
vflqutioV8pion1XnbuWnj5YK22rCm1zdpLnsqffMPa3oo/az8psbzoDtm+Gj0DXT7ZqUlnpaXWq
meqxz9IPnhJj2oVSrZ94sb0xCuuxtgStGdtOKkC0Zvtk5f5p8h2OfCL5XJUnYLhgDiTtwyq3D+pf
Pembt6k5x5oWXf+x1sDijFduoeAYLNMrdW5LNB+h6qVTMlxqDXx2phAUp5BqZsMjb5y3/r2fmtc5
DuoDzaJp75hE3Gq0zXc+EsrPqtPTMxPe8WQk2ddSLO49Jmlob/YZ0i/qh5DbjdK2NUP/g54r3N0h
9j/w8SL/aihP5+S1TcflaHTAdU2G20Bm/HO5oDgwEv3CMB/UfD91d9UJTuCAMX/axsx3HhcflEDs
UfxqLl9ClVEbeoaEx3vTlyKCfCORKL1RDcxz4YBicBC4z7rldeBLfo4Md09ow/IahbxVSRGQWDCf
ezWTS71o4qtgPT/9z7NxIkVgrCRprIt0xo14qnrM6JckIqw4c2m0tfrgXWWJ3tZu/4dp75FWIilw
WA0P9uThqQTl91U3kd7UeCB+jYF/sJJY++4VyQwRh6s5mOkn9yWHqrkHzOIarv0wYmXaoHSqn3pH
d7b1WJK+rsbKi25jRJRKnc6gAxSFqXNSLYNo8t4q1HvbwWz68+K446MHSG7s/J9WQV+P+84WQbhL
YWZfogYObaXhwKtDFPZ6/oWkhW/t6N38Yfqlzg99Sb51XsxSTkjRi8hCMrgbhqvcfrdshkf+32Wr
d7m4SKuot75BMkaXhNVr2wztNtHQr2vI1dXgD39Efh69nw62WiJLTPtB1HSBPbNwgH+6FrgZUBRq
eJmzyzNwuWAgv/sUXKskBUqWg2a7G45aBHOqCip9J8ax/rCpWRhKvOt+1lzUkolGKSFWzR/20Y/A
Q8etmvgpCJV9FSGGxWfErMTWHgmDD9PtTHPgMCRdvbMQ8N8N2+ouS1sa78XcIxVHegw/rhIm6eHJ
ZD/ZDU3rYnDSTTpmmA7oP2PQoInVZK9cEs4Zb3D7PO9ImAmAN4CzznD7My8NjsDCV26jEHAVuFO/
NXNqYdKOsSaxrSKzG76M1mI9+70FTaNMse/we9aql5Q5Ugr50dTL3q+HByRnF82OQ4zw7odaPlXb
wpIpSXV9XIB8Y8CD1hnWnBMs26wOHZGDG9t2z+lcEURhBPQAZftPFbSOx+mwp5mk5mW5YXxOQekc
+tC/KQVxXM7fMHp4L1GMN1fCFYa54/wRzet8HtYsIpu8e+9TIfvbsbF+9kNj/C1C4wG+scinr+VV
XReA1J8q3yt2HrbsN1Nr7pEYfqeJIyGS1GIUQx2Yh/wXreB++r7kI0jgP/kYHjq391jLy1sTkRBE
h2cTtCk4ht6oIcHLRbUP3NfRLF8cVYdBWCBGKZKrPuyXuAhvTGdjPAUWRpnYS4+ZrZ3818VLNcDs
U/s51SOWls5gZlumVgoySnt3hv4tzszw7Hc9MDAngZmt6gw75UzNWSO8cCLbogo2HtWD0bchXeCM
8NBULJ8Vf96jnXnjOerF59zPDgl2HL8tMee/QJ87TU7cQcwExcCRAYxUIED28+LUWOZvxEz97d/7
6iXm3vdCS4GJSOmUerDT5ctc2tr6Vuh21rbqyKcSY5GRaF1kB1t0dMlHzYmPwABQ/dPxjLwSiDsF
hxqxRT+IvX/IY59elqr8qOqdq506NEohM4rym0UC2FH220bX6UCZ25Irx7MRHMSZ4hOzNeYzAjHQ
yDTdgKs1hkxR9D/NPOWyKQ1xMuf523ruVZt2aVvlToj5a2l69U8yHlXRY1Q28RHLDANdHurbCLiG
2wL0IjvEPHD5datJ/9/hLUm88NC2xWO9TNXFLbwLBvXz0AOBNDSaRPACmKINGtGLI8s8ljt6HE2d
lbugiu6o+5tHXTbebTRbRkrjZPCFxTJjkg9QuJ9dOn2wd2CXCWDrqptOd+Ll0SDXBQozGjjlh4WW
laLJ46uX2vcAcFMa/GkZv8mpTncPIJ+gSI9Olp9oMmQmedPq+FmPmglbW4t0QNfm60Bq50ZVHMOA
9hZUHB2qnqoXf1h+ZtxWbul2G4fCNPSdG9B+ApeTbPVZc46Jl89XpFg7F27CDQXJF06aiGWFDMrk
8ItwClvHCVJbvdVdyuK+dT7sehzlMk+khKfTPlcORn00u1upY2LvDNLDWdheEYgzFqtyupQSq+Bj
fd5wvP+GWhQj/vA0SxBdNoCRBYfn7wnQmV7LIVgHaxgVzgkBnWe85/EOqp0rFS0ldBGUsoutYbie
mYg4gbgNtA7PVt2wt46eccJXLk6r3Jem1amfydVTW1S8cAo0gLKeMli6MFPT7N4Xy4vVmxj9Mkx9
SWE+mXTHL4yK8aU4JIqlhvuzjc0YBx07lxrEjaFuXjo7u4yNvV8VTWNFB2eInelWGI27C13UsRXx
HKrAixt/W7tT9yXMsgczqrxjMFbzThXonD+3o4UFnevr0zemx6Kwlk/avuXPVlh/OgZvFzXFQNJh
PVSTW240osE2bTz+CnrJuDGrl5p2/aMSHIZgm5FTdNNzYpDkrgYAUwGYyEAwubMt2KpRV55CrkBl
fvExfjzAJoDeYbkjeO7EOgj5rNC5h5VkPENju+0DLzhNTha/FC6dLHloQtn9plhJDeOLwimyC3g5
Z6OnsU2wk5Od48auTlnlEfvTEKW6NmgoM7alYROAU+r5Qe25c4JiGw+PDSFA6CxIibvTW7ynfoxw
QOTAMgmvfmbvifBn68OD8mOhckRnFkORt33vCMc4+jkk+oLqfWyPcziw+Htm/5s1Abp2iVgsKop9
rkHi/LcIID1F9rIs4a7EzLP3ScY4xRakeCwJ8/eZ3pvt4DlCm2HuU67WxyJoqo0z0PLmOk3O+mB1
mxBx28nEXsRMSWJwR8TlNcUztXnEqQLAkJLPla5oL6sQdkYz33eEj9E8su8tRxBOiN33ZWZN2Ooh
0vMGwv+Rq5UzjRbR+EC5c81kAGBEbtzVrTMmGBNZXfKVFcKqcj3S7TETPZdWG/2cu8HfYCXrHoJy
eVyd6SL/DugCPy2ZRn+l2U1qPuUNWYSTNz+YKSFwlhJMaeNUv2qJZaLGa/rnFa2rehcGovIGL/PR
GvKepr6RvWLnfikLg+ylxnzt7Y5iSFonRiDLieTZcF7RuXNLfhb1Uj6oZz2Yqn2sobGLCiN90QrL
3/ATJJ9599Ns6+jC5oGgQuLY5yxMr17TN9g3pKKLeJwvDnrhfWzpYv14rUJs10+3DsLpJsJbPTCe
SMpqBByOUMUYJtSKZfJeRDq4DIg3hhjQlMhxhCJOojmk+BRkEUnDfhMxfo6ryVu1kMyCy4eh6L6p
79IwahkGjfBx43H/nwS7M54HSTf0F3fcJQi+udxwQrMvbtf3bPSIDVKUJxeIhgLEZ2farOFhqKro
bcysfDOHyW8y8uK3odfpPusI9/e1iL6vxz8ifMM9f9bJLlMD/xEz4kGMOHrU6Upzr1hbQGyOxPJ4
A3f6NtHrY9WRttc6JnxHUlffgK4SrR5iQSzi5Br1ZJiZWHcZptTzhRiGJ/RUC1MocNh/XdU9Ea1L
FVgPtCvwGNu09/0u/asjTo302MrZpsCptnOI/9qqdtnaM4POBQCEMbKJh7DXRL7pmqQjaJAHLcnD
KyK+kyu1ZuqtJVk+gSIYSLPSJ7WdMW1NntWrDJLsOnZD5TOuc81KCAbPMgJDGT3qkmlokc0ltwHW
Qaenm5q0oX5X4yTdFb+tSItPTVi6tywXJoYvftDcHV4DD7G5OXzxUyu4KW0sS0LwlA3j16rCbYvJ
N9iseja6R8611a5hWC2roPpvSz5Y+kuJWoIe5ZL96irjyOgre9SmsL8Og3OfSFf5bUPJCbvhjTsc
mUQ9fEAuKo7LCKErSouj1kxsCny7G3M005e5cmeytNyT2l7VwxgnKGoqXJ9p+WPujGajyggER6gu
lZ464SpTolQ9ww5P3q4/bpsO7Z2SO/AdMj+l9NtEsQFFTDY51YP6Eg2DHmClGzV5cfiph9gAOKM4
ClmPJk4BddWDOQXY0ZPyY7RTmKtSWuMhorhFGKA8RLM7Tc+xOiUx3H8tjg9TQXdIGXah1JFzoo7i
np7UO3p0cTo/rJM2WsTExSCzLiECrUKQqMvwDgOa51Ql0dsSS64ePOKtoJjTDhyq7o+QpJ8kSjQS
2ub5EEjST7l0vyJr55ROi7MD8b4D0HjvsReCXPOjvV/TEco7cB4wE/mHNoF3jR2y57qq4Cgv0vjn
0i7v9VGkbfaj7NtfDCGqH0tY3frgt9KWjF2cXew8lqDBwLgmnuA8owWYiFeBTzUXOwuPykVoufOo
vSuJgnpQkhYCTxG3ekTfleB1d8ks/Bea9ViNyfnGEsbejir6lajKhZ1i5nYvg0s5ZTEp1/qVbBX7
S52JX6MrnqzY7646bexzvEyfSm6uzmsRcWkbEy3DWYlGWqt0MdX0w66BVa/0SwgWwmMCVGkTeyL5
KQiaRdIrITZwxuoMaYTT71KXJEtLW65jklrPYtAXjDj5L5SKzqUU+aNydSz5XTWQU8Z6eviVxXU+
tp2tXw2PXbGy8mLtYxohSTWpQ09c9QcCNDPIB4pwQ6UKioq1t4X0s1PVvpVW+rE80s6fX03TA4cW
e/c+H059FYi7URvhw9hHOTSkMt5bwdxwcREBko+c4sQ8/kDsD2ZGq39MqbgkYw1aQU7sy9kxiIOk
wldFU0G3doOKvkM8RVzUqiszK/+u5jK2jfEGQhDDWafaGKi9r6JfMrzgUpHT4qwoUtu+VnRKjn5S
41RRgxShdxezG+jxgskgIyqLT8VYu1taRgZxZZPzMC3kkWF2ADaQs2zVM8J7FHQyCGhOXhaGbDi9
W+/cyqCNOsDcvlFPhQyayQebTk5OPNFGz5OfbCz0eogtakJShVgatC+23XN0H+ktqpexzyfsEaXo
ylqcigHt+FX9gAidPrNwTvYDaq/VemdLutzaESW7etiNDjFXnj4/haEtf6IoCQlDBjqmaovMAE49
12j7oJBJ7KHQWhCQZmQd0PCme1WPdkSlhqCLNgHt9ZO6HMuJZsv6tyxeY+x98nJlhzrR0vDFWJBA
u677KydD4iXSllZaN4IdSXvBfmjThc/dQu9XV09zVmKVsZdTjPjr1AZ6CdaPwCthojgLBlyE6sFH
F7s++/eeJ381HTFlVJCkdv9+AXzViZzGSzfNJV4B9z4q7UCcUQfIl2o9BoqJpydzWRyxzt+A9pU+
fnKW+sa3fgxWod0NuFGbwtAZNjr5M2QpEKA5tYrmOtSqE/7jUmb+FImOECOu3xd5fkWspEv8KEJ9
+dLgsND4SUM3t57pKBO6Az10K3rSFMyl+kU5Ph5E3qZfUMqlQBFToAOlqTHYAik+H8aTOzf1Zyo1
LgY6mg36zQOkOOdbYcJPVE0dr8+bw5IhUqlmG0UtlcUp6rrlPcNN+2voOlopYYC1FaNTEhntfRli
hsqg0R9MlPHbyGSsHpCBgCHLRRFJcfVYTw+qUwic2ryWuftFtTPDtv0sQ8+TaVRMz6ohfC59trKh
4WRhT413zuecECP6d5EvgDwszvQMGbJ+aOM022gWFHpaMS9pzscL/uZsdOaGodrw4eggs8O5GVDO
ArhTKwgFo3UN0Qq99PAUN03f+RykGYOqpakrGVVlaXT/N+OpRracUUung3DT6dGJUPwMZroKmmSC
ypMOhdTuph7ZcjAdl957r32tP662PzzujwMC3qfRri5Z1YSv6gG8zh3pcXRTrzRYAuAmASF1QaK9
1uBW/qo63STpN0bneS8V1nctC6qPHI/N33uxBBvaEtdVs02JEe0jl45GXpLcdxoGkIkPissAmLfL
8PZ9n2qQjR2h1nnvHf4Ht9B0CDFX8RhYhe8JeK83kyDg1tbnv6tSTsrrPz2DekYnoC6Dq+MQs6In
kOtFHzevrQFjr5kR5TS1Wb8mAVbkKtDedN/27zksSamHq2syHG1MNGtbGMFnexioTncEkEmibGcc
lzg5La0ZfBcaWESO28WmMpsR4Kd0dDZxvByaGk0CcYXYq/Xaw8itG6e8KHpOTGHBQLuIjkEfTDef
BiXq75g6S3rFlkJGbZGDldljt2xi7sWN1bTZsYgQ3ObUxgiEpN2I1t2I1iKaN6ChqyekLNSUwI0V
8HjymAL3LY4vlKZlsZ1/2VUz37NwuhNc87oK2XrSgKt6vANwICJtZERNIvPdpdH1onX0rtbefGp3
pEyHTnfRRfHF1Hw6K45XbPMRvZuXC3sfcV58gY0sIJFphLD6XU6GFn/fNfKaH87cFEf1Sg90Ojh5
RgdWvR4ITtz10DK39Ojmq/plG1u5I2Xx89VbPOcYM9tM8vxUxfZpWM5ERIKXNgLTPyxhk+5U2dy3
2i4qnANob7ha5ix2EXjZcxoQ9TRbT97A2IMTb1Zfejxv6nSspt3/HtR7I3QE0NzNXb1fyklBWy3a
g9ly7sp6Riy1P6T71mYSsIl6F1t/AO10fZ0n46+pTf+EBWlta0XEv/LN9XrzISrd5qGo6+hKsgfn
mb6ycYhb8a61+i8sd+ar46bfG/xnmxzb3FUJ8i0LZX3yH+KgE9HFchcAttISazr+Z2kuJHQzxNhF
oQVhlyLxbS1Oh4qrdAndo+7mAL9xZT9YodXeMswhO6BEEfFMek/GonB2C7LWS9xnBO+mZKGujQ+h
NRzYzdTdsJX/6oPhY66zdO9YYQCwtrsJorxevSX2j6NOxgAhwA/CMNyvBHmcEzu3HkdwLP+MLLoG
V3rK76PM8lgY6fFfdWPkiA9F1RRhgpXVxzXlSKNnoIEiNQ3kGEpXJAijm2Jra2cVIV2+95UtU1uZ
gv/0OYiP2Sb6JUfGIO8arydtxRbwXV2v/oQGR/lja4u5VcCi9f/pQBpiJqv2Yw0Sm4GC9dXyInwW
wjt0vmU9ZfUV6sMGhntCcUyyWrcZrKq/rk91mJQb4yx8TlyrAsB085DvVU56ddzgat4aDpr3QDsG
RCwNRM/SgkPg08lRISkBNL1Tm8bu+tKVmSmwbHF8Y9Xde3nykXVoI48WJJ6TgkYiaKWnrnJcnNp6
9bVZu07QGu7wH342yvggU82xM5y9adiuIlQ4/AvxvojwGDOgfiLQrTokOuchRqtUKd0UbZXJzLQE
niH1NKm0XU+4120eQI+DNwdiqsTF4fe1YdU0RInA/HkKpwGAji3KO9K28kbP8KxeLfKtRHC1ibC8
lM7wO2IP7mxafvJkV3lVtqmNyeSf4zKtrMhCyYfIgbKFX4NQE/UQ+ljHibFy9v/eoyedkk6BN2Tw
nXLXIxA7tfQI9us5rBZMFUcHqWZtgJ4q0+/K0TfWmbttPfDdBUKhxyJfcDQgKX4vEH8kbvQ8GU/r
LopO5Jia6XRbpp6pe51ntzQBOM/H9GDMnX8oliV/cFD7nS0Sn5WPFlkE+YwA5qGdyLV5TrT4SEA2
k1I78J8CCwFmFAguTOlnLTL4I4ET2g/24rBM6y1NAKl3jYS27JyUADiujE87JItEXUVIfy5Z37r7
MpzIoZWeYaOUGdxu1uN2TpH9FmbwYBoc0OwmaMlsTfW9xKPSGjPQJcln5WJfk7wy9lkFNYPetPmM
+BcsIbDGzcxs9iMu8ufcm47qvirj2USJLNV1eshJAZkH2yVcmEQb3yw3119iQe+JS3kx0u8EUnq7
aHbB0FufSlCNiOvQ15jwKktY8NEkYWGyx+fEw3KigNxBgFE30a5Zi/N5vUf5MvqNqvRDYqgv7kwW
dj3lJGfTix2cOP6ZTB0q0PRALsWTGBJigpQ8v8kwlRXjbfKb4JFBfnkDVHsD/Fk+azS89/+eaWOH
gN6GYLXKWgKTOW3Q14SAV5Z+nFyyRZWoqzbR8a4LVJbJDHo3cq5+78G5DCz3YebU9OygS2Mi49yT
oOyeaQl3zyGgkHPGWrfxKPaUosMD3nVCb+Pti7Kb1mKPhiYY4SWIiXnRieh1nE/wcew4Yx8+91b5
piW1w4E+n0+lvnwDbFAfaoRaJOgWYu+HLCmaAYRC4ffCNkcYF0BOqfLiIDIc8WT23YIl+SrGWHvB
2Jwfo0qfb5YBbRgLwU8P2+sGgTMXK04N/JIsZwMW5jl61uv0k40KoYIzO28g18ctzd8MhrbmvI0b
64dbFu9qKO/ofndkrQyPXd2yUsIXP+VMkQ5rhwcZOrObLDjB25w+jNh+bd2qSslVRZ9SxzQG0b+n
xUKekjFpeyiH0wVoNVyfpX3KxXeaMc1RTRQC8xW/GHQ0k3OHau96JMZ09sBUrRmsx4Z6hRxXbs+L
iRyg/nu0EZ74U/h5/lRi9HNHg4BDDF54pu0xXk0iPrdo0IhD3gfOYwca4aWyoU3CAP6yLiexIOFE
2ijURT3WiAYYWtWn2iegEMWqxW+PxguxJfk2lRkGI8crspTne2VpzErkBNJgMv7Q8RkSJsNpnCFE
dgzcNsUPE3SXeKyRNwwerfQFRhMXQHIcoT2iAyVWOZKB9hysIo086L55FrH24UvFTcFg7OAtojql
Sc7JelyGizqC1T8rMGTbQK7ErDvOq5YiWzEaOyD3pCbLeTGZV7p9szUzDDNtufSYfTM8x343to+M
mlsoRQWtA+usXqi3OQ0ah3oA8ufJvoca2RuGhvwWm7B6K7bql2nB4DSRHnHuQigRrnMpCtiTboVy
dpQKwH8PJqCyDaO3/GjbUs4DteKsWnY5WLBDW4/WVhAqsUEaRn5ZWIVPlGX9NeryA2Nxg2xS09k5
IYmhumyApTJ/ogOninAVlMCwEHJKItZhVRvbBiKo2f+uu/F4Wndrcnsw54ZPTqRDOuScvFN/OzE5
aA3UXaVaRJqD6k1hDAqTYJ+6mw1YoOVb2dej4PMlsVn5Qv8aI5pEbA13sSn3BRDXgIhRzhg4tAZL
d/+DpbHBQOCAMTGzO29FyTKrLi5aW5IsjLCR2KR5yyqdvdiTf6dbob3J2pKSdFNJhg1xohX9VH52
bZiqJ/WsXhAe2eOxS41m9fYog08HuQO2dv1txb5SlCcU/dX8zUzRlNHyOIAYNJ4FhIsNv3P+FWHE
XPv0fCn1FL1WS68dSMLcYA1fNIv7l5nOqxAD5fR0xfwwvXTCCLFWL1zzpQzNJg5JfWSBT+adgnEw
kybTES4KnM9BHCfpBfXwtJxZFSiX5jDfSN7Eg07xPmStdlurjYn24oTPYugI+lRiPPVgwKc/wMPC
DdPq7kOvGaAAZjf6qJsKMUAd/BWZ523UPOWZPu/0IvT2tIrPaIZh9PXAD4ADZBxdNAJP5FteEPfM
G+QwTpus4bnMuTlQ4MZnkEPQR2izVxHJyfSxHlXnPXKAH6yXV6y5swQVF7tl0l1SWKEY0KoCsxDQ
2n4k1VkGeFHkNw+uO/xZe2GGZgeH7AqtRt+APIXzGvbJb6dozE3X+fYNF6R9s8KK2LaJWERlcvTs
7GdqdAm6zzHk6D/+NCAD3wsiUsQGK86MRJb+cVGTxWDEC4ybEsG90eNHUtukpQ1/DcGM0OBfWcFf
/lQ4sL0Agdqq7i3BqFRjSGuPigk3u25Ae64o6cWyYoMPjhGaDcVRzcqpt4BaqjtGo25a/4RUxj0N
NUMbH48yZxfTfzY08ItKvaP4tzAe3yPZvdfJQVnZKXmDNHDyCVlrhvmttjxJSEx9UuHUOUFqdOfF
QhWlpvozbftbslC+jRCAy9J/UvMTt0FyGrsJQgg5U4m94V5w+LoYnW8e68A2N7wd7xLK9fSQkPG7
zQPjzaqd8LGz+vyNcEXA48F4H+Cl4TZhhq9kXAvHLFKDluc26Sgu23w6hfqc3ERq39VyaPq4KuiS
gLuRNU6v6WSWkre7CzmgP5Ia2HPPvVD7eYeoco1LhkPnQpcAs4r69PAonUwZoxRwaGCBMKCgVubF
1+pqg2SwkdF2TPrL8cfUEgjP7fKsWsQtYGBcmQBoam2fTk6J1aCpH2JjoK4mnoGApAFUoN9a90lk
I9Kv4dGLcPqGtompeswxsKwq06CcnogK0IThPZshwomeUPeHOCmhhQ/ZTffg9zSmtTCDnsqdpv3R
EH4RA+f8XFeMDkqS/NbTQ9dX4sp58zQLW5xHh0GYStEgVXxYFVypVKnwCdtr/HKo/eqZ7b83jfeI
7Ll/Ef6iv9fBl5A+0nn9/on6Do9rW3cYs5Nadw1AnReikaNd43nuTq29KuB7qMaLagS5+FY3w/hR
mll0CGK3fVh0AYcEXN9Wo+l/h3wECiUvvJ16GUykszMyr/ksEwDW8rtUx0a4JPMxpyh6zLYV/tkP
9MLxuUKDs3dCK3/VlwWMTmAS4OH4OzVowAh8RkGN3bgq4DZBht+60pndLPZ0VowzY9EB+aTNWz+5
UDUmhnix33xdasN6nKmCkILeHHQgR0jK00a9VA+aDXwvQQxhZvN89sBdHaPanw9geEFo1HO+KSsj
+XQ5Doq5Gz900o+YYjwVMzHSkyxUB/ngucn0YFbD11gWsEsRhdcB/4bzX8OU8k/ZXsysElFjXBXZ
C8OLH6rdZyydBLcHV5qE7qnQR+8UMyY8FCW5382MsyT2lrtnVewzYEmUw8itvKfY4Iy7BByDVW9d
tyeiO9W+16X0ON0Z7mdXs0tA+diID/qsgbtxIz2W+Suw/lBWfs0ncGU15OyDGSPIJxRU2K59K+ln
HFo61lLJXG3jRruW9Mc/+758naIAyFgVQ/+3ibjJTThUMZ6DOCyqWxcJWlqW714D0wzvEDDvJEfl
v4yl/Brv1lk+oTE4MsuPAOn8C8o962bG7rypZO7b8n+EncmS3EiWZX+lJNcNacwKlHT1wubZfCYZ
GwjJYGCeZ3x9H1VjdlQySyIWATE3evgAB6BP37v3XN0Z1mByfkvCud6oKb2nYZ/vrPCla7nwMmP5
iqmw2kyRR1DrlJmbx5JsGnGwVZPJdCChoo/Rdck5pT9b0x167KohiWddS0cd+eD5sVMfhtMnK6JL
PMvnUwYAGQtsr+1DO4F57TdHZf1N8fmu6txfbtpSbclA/pKXuERJC/ptQfkcd/GL3g93gDUmMj8K
D5exrQyhCq95y7SRxO12p4IVBisllTzMgU35wPuZlRjnqE+qg7DL8+CG5tGu8cFK6ledAXkilcU8
OfOycl3b+iNNmmelkYUTAteyEP6xEC4or8zU7xizyZnDRpryrD2oqJeiAXjeRYW+Q15srCwCUVeG
0g6Q3F7tSxGSiVjVLPfzsm3awd2NsbVRdXJt06AGWe6gXqJTBg733Ye2sXK1vGa601OZhEiwAFbB
FQudmay8lNa/w/sOXUy3MZrnsYWk0zoJBB3w2RuyrrqjRaWepCnakJxmcOnQave1/Nm3NFK7LI/R
rx6R0ijIujOltnoaBmLf5YdzEKQEgFHs0HpommOTlOXGiV0E8t5bE2d0EQ00eTK5Ves9dBNVEDEw
EdE3l0CPKgAG3Hd0zJVb2CFKaF3i/ZdOUMsOyhdyQNHOhwAuDULYPmUU0wc9oH+EECz85EZUkpLR
GbZwR4uZzKzJBVMKNzY5pLaDnwdipLYeyt5gnWLPXMXdUV79ZZIy9Zkt45ZpDWF1Icb4JBz9HSTl
bjdr1e+jYd+CgeQjeBpYgQLIlytDkA1TCEwJ+TBRevVQ2prXpu28zWPW+AAu4rDKkHNPxQmEzbyz
RfWijXbMT7Qk9J6jbp3O5H24/MAbG2PIdqinhbsQ1YhPqOzmsdwIo6jevSa4FA7zIjdboFJIYCtm
82hlL6n2JcrLXbLY4g240HQMJkRwvc01YHgmMbuJbEMmr00vrCP+rX0r9b2eHYCyLK1oU+vsD2jg
kA+FqOca4d09hWH+WeGGpoLPaERBFqqUhdSzQzdg4kHGY+iiNxBEBoqOBw05E126K3yfhExXR743
vgeOLWdtfX3HcpL/loK/UCPayE7mnSIZ6gzEgJkhy3f9ila8GeMuMap+7bt8fcnFweq2WshC8Qvo
ZGo+3dbNcMozW25gpuZUDlWyK+qF3n6ZI+FFJ+0i93qinZ1d2GV9VcQldKP2yo0batHCGomTHL9F
Sb5flsS7NoBizkPJJTTrY/9i1zCPoAEGhzYmr3LIwmCl7jInCq1158TVSi/dT/gC3d8p5Y6atnxl
Uo/agoDyY1Nb3raQAGktTTdOs1wrRycsyJvMY4RIeV2L/MdgD+Y74hPsKg0T0SEkRs5tMopHKVDP
Cx7xGPJ/eygZh56NFNkR97abro+hJxrRfhtM/qbNg+hUxHO/RkyxU0/PPDO/iSW6lWPrvMFUK/Yd
wOaN+jDpR7C24IdWncf8xU88zofEkqiRJ/7NELi5zWbOiZO9OTFALJvQBgYTdWcaiqQDkej6HFr5
uRg1pCTyo7jqSn5hUipB11mmLuMFJcbFC8abWwqEX77zOluh/qxsaanGbjdOlvy7hvR7AOhB8vtV
RdKC212uzM6xlXNreFnfvqtX7WQvT9HCs8sWc7/Sik5bx+73xFrCvevOFSlZcmY/FyS8q0KWmbqK
rupA+ByAtxH+htp+a6Ytacq2SSOlFeM2TDtx8I1keUUg+2JF43QbzQyPSm6fBMPxa6V7BoWRnOVN
OO4Pj5hm5htxueJqRfFGat7GnCDKB1wq+4g+zphEhEnJCxf5ZEWLjQBYzcGIIOcsRUswXDj06Rkt
AU5v07kI3b+HGFuewmSpmbBZMLsd6CLqKk3Iutiyl3+vyRM4ZRkaYXKI26vQrTfuScYm3fiNhD/j
pYrQ+iOXdYlLBgMA3zHmbzA1uv4O4qDfKu0C/JJwZ3XFuInLyrsG1M8QkIbkLMjXSloG4WpdqLTg
5CxAX8MRE7UgcGxdZNaTBQ/9cy/OejTCnQCmcgri+lsuKYkjaktnODGXG6Dw3Twxss+1TJOre9E2
gjbt7iFZbJqWhXFIjmkLGVu+CPWSsck8PlHH2VTQNgmKvbilE7ztrvZvJa7CjRZNFNsVI74zTjsG
DGwIVq2iFmleTctymTZlRmaPciFBH+sA33gXgKQy9hivktII1g0zBtX/04w8P9muHq2Epi/vRpsR
Cqld9f7uuUN5quly3MoZ6T2QjHViFuO7eoXiDInMBJAoNYz4MjbT80MnoyV6finyCION7iV3TSv2
YWcNPF+L9C7nPPoiST6zcOtdhgloPWg5qspq0zjF+N0rI4I/AslCbyduOG96ThbMS4EVumvadOk+
rufgFTjA9jGqDFCcD8M1rY3+C49Sbc8YJ4P96914yqLqHovqAHmDsWUYHlUJ2+o0igLW+n08+2ew
vyYTQ8ZUVkFjkMJRo6xtcAiMhL0rH+oE3JT6xXwww6Bivw5mJ/XPxpOZUsDLPDgdYiY6FX/o2LYD
+Kt6kkx7Eb/SOEy3dompqu+qV2K8rT80el/8VxChljFg1lL7SSNlfGV6dvWlikS29WAXH1WTn8UH
kokDAUd0lKK2Uz+7RAxvcjWZ4REwseUNnwI3/JgkHQxKcrNuwMOOYGWOrUsGkVabxqpCQqUQZrOM
ELNst0U7YG7auQk21VAgb+/Fy6NiKQHLaeSEpEiRr573pU/4kkMzx3Aq6UouPWAGFtR4FefsrgTO
wdeZOpKSbvlKZ8jBU0Sih2y6XgJfxKtWy+dTLS3/siY46e381alc3HOkW6jWwNiJ9p61bHiG1oY6
LythLymLG4ziDUQwetFObJ41sVQIMlFjJyQwci8ur51rN/eCkdiGINxlWw900Mrqi+OgXcpNw97E
XZc9Oe0bRk2wHnU74wZjKOGbzbvG2G3fkISTegMS8KG4iFkPThEpaCvT9hquDCDjyrBReFn7+DBZ
XhIyTZ4e6Ioi9Ld9kCAsao1tL+H38rEQDSVF7Ox9iWevRVRrjBttyEP03s2ZzoR2zYq+eykFSjp3
CC/4T/T9sMy/01LRMywDcir0ME3Igi/tivw0pVZwH5vm5FlrZk15ukLg2fad+bWO649eErDqYTy3
jiFe66BCrewexrliGC/H9JmR7QMchevWGupL6jXVmYmptyPeQN920HiQJ0ztJejHbj1IO6oBFxpc
18aYi+ST4RofPuOn7/3kI+EAH1hkziWWXZxQHryZxEatMDdlhIa28lr73kR81yUNf4NK5O4fTzvM
9t2+HiEX0IbIJIUxeaEAyPtWP+ToE/CU09wVeWy92wHdDxTjl0HS90RFo1FdecL6tIjiOfCyGvK5
7GNgtqSjnlcQDKRDLGx05xQL7ZYa77QxxJMCTYw6FpU2px6atKbd001ETqfG5HoO9Xoo1mS0pPtU
alKSHwKn+G4asAQ/voUbE6k1LQUtVJkoPBR2f0iD5rMCjA00hKGxFtO2Gq0akeYAlMytkL5JRl0d
RzpcJeuAPrB51mDTbrWqndEAAd198KrKDJl6nZ2x1veHsAFI4tvNJ+ToSOow3oPc7Ok01COLlm2n
h9bxP8I+/6FsZ4ZpkczglQ4NKJ8Wf4iINDJf6oBoZaGhUGdS1QMVRQfnOaRpBFVaXDPD+2Rq7jel
rmxyb1ej/qsRwx1rJiG0mh3/rp4TqGW7DQq1nMlKQfsYzQjP0uLNskmiTmqG03LzuCDOeHAVMzes
6LfBi+o03BfoR5QVdhxl5FyOoKjpuq+w+kj+I+3+gTtCdcLIAQtrbk1MIeUWVB4MLVq73IsfgS1W
2TVsDfFVaKygfdogA8TTvjJxpFqrLOTBpZvwYOvImj83nfFp4acrNIxoxg4XzXJ9tKKF44UvXCL5
T8Y583JPYnLsbzpyUzYz0pBqtmIdEnF4NZuaSa7VX/TY2Nc4fTqkiWbMmKv11xHV4jR/NpzJWv3j
P/73//0/36f/DH+U0PvmsCz+o+gB+cVF1/7XPxzb/8d/VI/3j7//1z/wNhk6XC2ELpYw6Vy48t+/
f32Ji5BPN/6XF7lT4VAGkkTVcknL8OK41vStmLpoHblOfQ0bYIhsYsC5mF/cAvNsnrYQhxpvw06G
ZBQaGbfBgyBEqyLZPH74oOzc1dgi2NSmzjkOJArpmAdZcPzgx08xvlborwx+U9oztvEaljHW+7m3
Doteoigr/afczi/078ynkVapNkYF/i3iUmqaWmXcoXKMQmYaRttuhiBFSy970jaW0lNoVWh/ZBFo
hNFZ15bgSe2W5Ud2y0DYXI7o1tInh5vjjIz+JRl860kdjEr8nsixfyJs7jRj1r+ongX16VPve951
Kgd3r5qCk5UsG/XrqzOiDhFk8jyOmJ32gOqQPyy/9e5nqjOuVBcVtzrDhjzNGv6X09h4Z27jzzW1
8bNbZc2+zDPn4LOPfl2Yd5fREydbf1EHSCDTOkhy3GhlbbxQ8671vonvmT8/ow8xz5PXwz6fW/DI
rGgOBPcyeAI59q2v2KPh1cUbWxIdaef6fEoL5y1wnPLV97Lq1bKHgolzFp7Ve5Rk8YkafCFfgX/t
cdtD3WHOSrDaBxvKBgEZ4RYnvcKG95hwxzWkFc3QvoQhIw31/NHTrsPQK636RmRAuuKxybVMdH3a
1HdVFLpLdeLiuqnO8FDH/d2i0aD7wK8FoNeU9KQjs2qmdEutPSmb1aOGZG7KaIGH9wYSSvzUoy09
+Et5HxHIETe1PKsRBViK4a72xHHukiwxo9XwhEYJFFnRkx9HPw9pYJzqeokvziylL0k6HaAUYh4p
J3RxlvnotmAd7+EieeVBXVyLF31tNO06Jrn/oqODZhaPP1e20NreQcnvD86q6q2eROtQGt4YB8Hv
zJ8044NPb587EOHrErbOtisT9+xy6tkH//OVeq9j9d7hTfj0+McWgBCBWhudtBjG1KyFhBL1R22e
+PsQt/6SOd9VMagHTcbWPPmeRX7AgzOhQcddW7nfPOYESEvj8B65ZYs7q02GkxM2+W5px2Tj+Fa+
m1sA/ZoBf7MDeYZhPJYhVGm5V+rV2fpU8UAc649yGdCKcUM+JV74SqS9WEVp4P5OxU2OOq0i53dR
deJIJjQIC6RJMVXyzhny/kRQYM/XlDImJpdfq4qVPJEIJ8U0Ffr4o1/oUjNePvTgDN7aTN96UWU9
x1n5lMhcIxHUoGw9sWxkA+HWAOO9BeF88t3RZgDm8JZ837YzZ0f5k5wJmnYO3VIgB0ePMDqt+dRN
U34UKNE2lQO7O5WYnbFGZqw3cPRKQEk/MSVtFeFFlcno89CHu8EA9pC1jvNW+RmwR9afvmv8R3cv
Mv1+I2B/qCXZEkO+MQIkGEmqJ0Q8e8lKDerUKzC25sksuJUxeJHChVxsQNeVUGksi2bum6ZJt4u+
IIQvfTGvmzwL371Qe67K76o9+qd3z6zMBT85crf/LyTA0mSYbO4UdjCIAMjpot2R1nSf7Cr/Xb4o
g4p2qMonSSANbuoi6LdTSadr6nrEmE75bEkJemFP8d4omJePpRc8N/SDnrsK8z3/TxPr5iWIx+VM
nVTvQoi67LyJv5jzeOap2ZiXVHNJsRL6Qwkfu6QzeYnzotBPixiiFaynemXr+XIa/dE9yh8tQMO5
VrEHfx4iB0qKS2TsTr03pMae7tvFmqz24LqYyQmVmD/jjZXEmza5N0btvprudBxqUd1mdwrWvdtj
Kv0yWngjhyxO0dg49clvamPP5Cx4crxvSfwFNXG8Luul/3i8cvGDzGn+ZjtLsJ3rhKDipmuPHTIt
kicphNShF8sehxTjEvLmH3MhpOs/9T0qUENIK6qzZBZSHct9csgIVVtBP1qa/UJ4LrnuRXXsgBCA
H0Isk7kifRJEXNEEy+0b+zr0XHG4o1di3ok11bZah0hLd6vnZBzsF4QF+myQh2lq9iZvqkesHEr/
nwRs0I+0vZQjAyM3q7bQihs18IHIjJAABXZZLQmtzDiiZVNPANLLIX0tEw2MriPgA8QG63iAPZUn
aVPiiUZM5cykXNdWH15w08Z45t1hSx3k75COVsemlWLZ2Bl3xVRTCcgxdW6Nr49MNFw6Fqmixr5b
GvtZkYO9sImPMf6+k12Ob0rcZhbZcH40mvxe67dJNAMJrwZ7m/ee8VTBe8VE7EUHqLTPCrvt1M5V
BOHbn2kC6OOf57AdLgr7Mwx9vkaMOOwaf9xGyTi+PNqjTj/xZcxEXE25UI91B0AwBhkk3On+mHBj
RXB2gB6g2JTfHnNiV6/cnwNqRuTpz3wTNS58eMZyW/dPnWz+GqFX7RCajqvqQQnAQ6dpkCZq2zur
zVjV139EX22j1n7qSODDByy+dreNK+MVOll5chFPrx2pZbVC5rBeXGySoiAkdCaTvkz95iAKYnkf
ka95QPbhhCEhzGfGlN9UtLU6yGaW6oJWEQ18pbGxDfgbgU3uSZ/+Fvtx+CXuRsGySKKJMHT3kPhp
8WzFzWcNMM2LS0DZme5jzloW65u/LlHdXwpU37J1uhC6Y+nYCBxd/9cC1cQioIHKckE4sg1fAn6y
GW81y9nsMFL//tffzfT+p2/n675p+45umdYv9bC7jCZSGXztD8kFY4/v8VzJdFmb2CvLXu7jzIBD
c99QcrDhdEOZFZHtS0ysu3bzSBsEpgbeNKkuaZn/AOCZHJSiAbL12zJC/FMfmXjTHI8Ka47Yiizy
SdmYYbvNasLM/+a3Mv+HMt/1TIE936XWty3xr2exKL1CE2WB2ja1vyunrOvBu3MBL+zCSnd4GFE5
MhJNsMmnd1Utz3gMVo9ii+A20Ary0rVE7R34LpdOGtnUW2lc2vvct7KVU+g0a1Ceeob+pkokJjbk
ngh/V4jaeR66uHvBPxkzW5NCTcti2KtimDGDOdvEdz4ZJY5/C6Hkvk7ockN7Jh6grYDPlFxoUP9I
B/CiS8mpWuVzslxF6K66nPUXce4IlKYmjRqi0xO20xe4ET6qH/95aE3rPcsbBziA7HiJiqU2Tets
pQiYXRrFVygfs5iWdc3M+7KEAQX24t4SB20Yo9TvkTaiKq9GxmLyR6d3S49otrePJ6naIkxtXdGz
/AObu/+xTEjtHv1CjRUElVnfnObRiU5083cVC75qOrUuPmHhUwJiRvp4dMNm8g8PTTkEZwLBA7rD
HS4UpzIPdmXqINiTO+1P/RmSx5OigpDKe3to8hcnDqHPsRrN9ILP7E9eYgLhXuCuHVRLXR3qnPxM
1bKXX0t9CS3WYAG4DTEQTcFurvrdZQO/DaxF3B6isgR50F63Fwb9g9DJH2IS0LnGGyWTbB42IOiV
14nU1tXkIDWd2SPndLD3at/fRxg6CyM/dSlpFw8sXumH55o4iR0GpYwSyYzu2jyUZyP+AGzhwGNt
re2DDxfNiwcSG+CO6mRknrNJDWGeEhlakfUpBXqfO9tOWq9duwbLucwjY/RpjCXtfa+qUmOhWz+a
0DCH/nNkSomaPptPFRuZXRoH1f4B0Eid8C2HzdpJ6zLSPpMWN0Pw9i5oaECZujXkNLDBsefH3M12
5XzIrz8cRAfK1FE0yQRlbHx+3EcjTfU4GTFgMp1gbCTEjiimYM1kQeydylpOj26AuohCcAD7/mFj
hJXPHMJjDIo7RzVgLAY1+2XeMlYakElU9AmEC5xHQ/R0YLlodiRWjuTkgHZgIe62ao5h6M4MFQkS
lMVAtFP5sbRhPw0VuQqqz2XNxkcvZu/GENp6BwX6kTIF5GeVTOnC6Iq1gqGqgy7F2nQdy/1fP6Vs
+RD6pRchPEv3XMTqvuX55r8+pGyTGPnGnoKNmxvdBnVyuaM/mjx28lqBuUp9qE6qMOtbn6WHEr/V
RZtG7FxT/TXwiJZZqfcmzo6McrBASSxpfCE4FNpSqxNHLn2jQ4jYvWsWvM5ahtdJfsjDH7h5V2ub
0P1WFxmGgwAhWym2Monlt35aznnaWPe5juCONB1GehjzVdrxVCR/pGlHf40uWC92wQwfShO5SV4P
oG12PczfKZZuAc2i7V+fNsf49bThwxG2I3Th2SB/vV+WLAyvrVnUIeGBeIRWOqEWK8VFChGkMw6o
v2hGpG9tnZmw7WbUrQzFtklHUeNBPN9hRs7u9IOyO8/27J7C+N0GWDigivGhes+own6rqlfMZvZG
KTdI/SOTumjOOcILrYG91kZMr51o3iRTjDQjiodtaNQ0sqSaL+gc8+f4ZIyHft0tZrYZfD/ZNRi4
dw9pWt7mFewXysa81W1QGGGxBazjQCmBWtMY5TqaScRSpF9oivlW3TF/fTo9+5fTSUvMcIVum8L3
TPqZv1yFKcNf1Kzk+j2WPs5Yts5rLb0EUUIXUKouahulSETAxwqca/1kt3OA+QGq/ZIVJ0JInmPZ
A0+XPTMen4gHmstfHFuMh7IxWDE8IitIuk/Wce3Fd3Ox+qujCa5ENl1R1oQfFJv5GsEfAxb5KjFZ
46KixY4glbI27LdJqtWIonzCqkRvpNL9vUkfrMuqGEEyG5AhA6lCt6PeRX0Q79qk2oYzNXbaoYVx
8+chFvpLi2EgMA33RijrJtNwcYbBC1Gc1bX1IqZNBIGQU+rsoiQkks3P3+aqcNZFxwBNNpsdk7jM
yh20TS3XKaoeRn60/LyyvioSWhBo34DdTseUKPiVasNoY94D4syp8/GDkGUWHFTx2YwFjyLPLYmQ
3Qgj+C2uQ+8GM9b7m3ry3zqevmPqjiuZgKa8aX59ymizI4QVkcH66GCxctVXjFzBIVha0PtflSBW
HeKkB1yIJ5WFqhlQ1YvTEjfxKSKvapVl2nT3jFFSBR1raxHufRgXBpRaC+aeFpi+6R1cvhm20ptG
gAueHZL3gumq4MFdV+ZoPfxjqtF3nQJXf/cbtnGJwZrAKMDbxp5Gtw+xAKX18iG4Sm7Ert4qgz9N
QbOAv8P8pYuWZWPRo1/pXFDbKIyMixN+apcyfOpREj7/9c1hWv92c5iG6VLjU0V6tuE6//qI1s3Q
kpEHzTrFCoZYjmiQpm0KykooE6UviarEVO9m+DnHuE0HYDiNWNV6b+ydmYdgTs4hyTTUmwQ38yta
5ymdg1M8682KoKYcTzKbziEY7r48tXlpmbe//hUs+SP+91WGHq3p+IL7jWrYsA35K/63jnem1bMR
ITbZ+Gx0ZcsYqCBEI5PlXI2v9Wz53RyITyMk/eQUgU1EsbbsaSlCUSe5ZyXsoLjFTvLtsVuMW7Cd
HgnP3AX0QkY41cg7fJ8QZtXjnwjWGXNYTlmLZ1fhAXIBKG7wPij75uMcLZIN909CNRO85imAQz//
zYVvyZ3Sr7+4cNlPuaZj+J7x64PNiC16UeidErf5oX5VJzFf89JbLnUG0apxYOyIKhjPTvNmCySX
abZzrSnflS4jjiHVl/Mg32sqmoVmNGXPeUhcbzKGO3BqI7uB6EAQU8/fLnZPAocJmoFUfAzx9GwH
qNiqcG+i7442Fmbnv6keDPPXB7d8brNLFI4ubC5NV27t/tsfVotgfxUDOTV528wnNQrK4DAeI9d8
6vvqR42OnC1BlR9yC5VPVA8kdCACOrfM4o6eGBqsxwwhvMq9xhYAhMhpB/JKEBPfFnk460YsHi/t
fIHhpDrbTuJ8sNgFe9OR2S1isD5FxXQwUXDqeTgSfhnWTwFajZWKtc/N52VGf54mBpFBMuTRHBmq
WXlVYYU0tb3lAIN89Mb7GjEcvC6MYyb0kWWqOaHsg4jjtI7YloHHueX3srHso914xn2CmeMHMqpM
CmEDDahOPBUkAyWV8xw7/R+pG6EMTXGAnmaLNJ0xJmAQ/OATJfT0PI5nD+o2FPPsRfUQW8y/t7Qs
T8KrjTX2ovGWjPiWHqKpuQ92WKhIiSiN7GGXquboGtWVBikTRIjqf8U6ijqDnvaDo9GGA9ZQuSBa
3m0cDGIvnQ7llPQvqoNneO0WOPULNklzByq0PxEckh0mKpZVljSAh3pQZCAgKwo93J16H8Wv6IyU
5itiNuOMIJNynxBDWEtI/zK/3EVLfW8qf/o8FNsphiFQmnHxgZIpfAnS94Zmldaeg1Zkd7XzaCE7
/92o7d/KNMMk0cen1jaEK7xfnzu2hka+bp2UDVx8mrSU0axAIsDwePNAJdNSPTMw+rbo3nSeQyu6
Om30GZSKfzMZ0Imkvqszqg7Yadb2kHsXD+7L3pu4QW1jjO7qAFAvokq1mPnYBaocBRifo/xcLRW4
PMrs/FwGZrqfZYv5Yc9zLXMgzQQy/cy+ShW8VTT6m0gEPXnJRrhtShvTCiq0NcHBbLb1rRpPtzI2
qjfz4RJhMdKlK8mHTMCMZxa0zVA1/M0D3Pq1R+OYNkWJMOgMeWDcfi14W2MGZN+hrAXEvld8HMeQ
tC29TDZqmqrZw9YiImE1zIT2NPbwrFSt3PHhWi9yfY2uNt4ObdA9l2keb1Pxeekd2r29Xewnu1x2
NFLna8uJl+UeNV5FiLZMGk5c4g4SE8Al4g4uoR91nSBHqhFiOv3w5bGPk5qTDRYj8II11GOvIYqQ
6au9q9J5uOOlf4lty9g8PtlKJnOnGNYmOfE3uKn7fvYB3dg1YU7SvduIw9CI6sA12W2CqfretfCO
H4uLW0H7wy3WskNdhkPqLBcryw8Gpt6joVg7CdJxOWK6F52dP1OaMrlWz60xH8vPVYXWZ5ZjoIf2
3Ahzd80iH7xooftHO9b5d8LbUd3iXILZOMel9V4lRrazbISpeQavSUsGat0YvlUxUeLnoXuZfO+i
I0C84Ee4Jk0Sv4piSrdZgnc3Km8z3eJtNGKd+bOJVOj5syBNCgFIeQDtfFaz/qqQsAzbgweFnEGN
Ex+KL/wYgGKHcDtIBVJkwpvRWHHD1qX53FXRlbyadTXkBks2ihPyytJ1ybZ9ZxitsxV5N9I1iGPS
FmdyMb2hOJG6x4gOY9UGyb75pA6EKa1yuPW3P9+KsOuuPHTqh66LrMeneck07OwaEnXC2GmTtcMP
5fH2aptIjamYVqk+LDcbd6LwomhnVxjjEFufm9IK3lAOtSBS/Z4vMW+0eIlfDUzRa3AJ/ZFlWO1x
IkTux8hI/ZUyD1E98kB/YC3VTNT0fONnpzg0xxTeWHiDrWSvOlmoe9zbm6aZre2Uec3Bn0xURu1i
y5GkvUXc6J+QFPVM/Ej+0lJsKglcDs8ame7P4LeaMaXRE4unqcrcA7kDRBiO9IqCMv4h8mm66jOj
8oUkKaMg4iSQfRqIxcOuFTkjhUn8UYQO6jjchVtFXQE51x4GO7kgyI/Pi/2borYpr9HczV9xDngb
zKn9XnXB1MGam/Rg8pcxnPFZxwR/7LuAH5nm2L6IM0bbeDWaFcl+EjZmht+0ZHpnnhKT2+OtfF2f
v6CLvGqFxkpWLi6wU5xN6vuqgwnwuqJs/kmxGgdSlpnFHolpRAwcV/mNZi9K9KyCNzqM9Rc3iwgi
Dcl1CQctxJyKyb10ycpN3+sOrZs76FAQhLkUZ4tlXeEBBPxNpS6j/WwdEVGdSi3DkucUxMClfYFW
rK1PoTlVl9YPwmPEln7ju+ARYzN7l78RifYU1X74VdlRm2S4alE1njiz30hrdneVZCdp/gxw1vH9
vXJu6QtpmHXGreSMUL7sKbnmubVcigw5HjdtdHpgbzorcx+2DHD6+uqnmcDpWtJxkA+JtBKnrjf4
w9nRJ4QZHvlVZK/QHn97iJsmBwKFgw/V0KnA2o6kHawv8Spohv7IpknYBwNznVBevbYDRR6B7SY/
rmjWho2PDXDzP9EQlfMt5oZJ06ra6aGJ220q8zfkQ+PFWgJSOYvxA+73tNWXF5jr9frPgY16JQYf
SoidnAxd/2y0UhGZkGKAH+9lypv5dSiImtfypj3gDi7+Zo36t56MjyYAAyplKNGJ2C9+2WSkNU77
wIZZxZy13uIwn640QHSCIgjui6q7V3nFri2s6j46sKySpHkfE+kQTiROqhz971UGPMuSXEFPxXAU
piPJ7TBh4nA4KTFg5TTTJrVsMu7o2G6FDepXpxH4mb39gUtq2Sb0q/Zt5kAxIznhssiDUWEYpxs9
bAyrqs95N69Vh3aZsgw1jf2q6qQSfPdcD/7akYrAx1KlcDezmw3rULfY6NrAH7Lx1UgjPk3OoeqY
W+2vV3vxb9s1m5ag6RlMfoSHA/SXXQtpjB4SN6CNeUbBTE+P3fEyvGP9h3VF3gSqItB4JsNpJalI
GvJXBkHxB8rBkrb4yGN6rbnBSizGetSM5L5gJrsGjb1hN9OdclRiJ/VKHWx4VfuhT3Ispfgfw2CB
5icPlev/fBW7CBVR9hhvYUIgZXRMMlFdnI4Y1HDwiQGc8vrJyPv+6IrIPowDswoQDB5EOPJiWg87
rOrRd3p0JWYP7SdI111n+i3EiOjDkc53NYcDXdb7y0s4tBUlmEcIYjGFp5w4iUUsAYli8VccsDRi
vaahVaO2mwA0JOxkSfAdkZxnChiSOuaRddYm/nY2S2IAyaaAyzaDQ+vnZ+51/xQHafU3fzn71zKN
Jq7ueIAQXcGuTP91vxkv0cKOIe/QVS/aNYyy6bkOw3dlC/ccS9stNJYi5uWVkX7SbR+EoTU8u0X2
0ih+g5mf7QFwRdcv5E+YMZ3GOlvXZvPlz6RSf6i8s281m16uc1lsv9FsRNbIRkh1oDDRxieLm9/S
WT4eo5tRZlmofbjJGbrS2ntVayjCgqHskk9dH25FVy2f/Ca41ln0ikIiep0CqW+vcCUfxio3dprN
8/Svr3VD/7W94pi+79N+kt1v/FjeL1vYbi7rjL4q/X2RdpToeBbUVi6VqGW9jZctYzqZoyG9i75F
tjDFaAG6dqb0Vs35MEelEwdmcHGDINxHbgvZrokRg0GhFheXgOg0wrfRFE5ybMkZdUWPC4ETl+VE
VFdKNuo7y57hu7tykGBvUko6/PSBdUtJB6RXxeaNDFLvbOoLoPig/ZR65clPnIuqlrO5e0XBf5uN
AdohU3sCaXqb+FA6HP0IW+H/UXZmvXEj2bb+Kwf9zr6cGQROn4dkzoNmWbJeCHniPM/89fdjpPuU
S9Vw3YsCEkqnS5YyyYjYe6/1rRnGu2PNuH6R2jYax8CuQlJjyhwXlhdwJOMSKbVM3lj9UbEpxoHR
HLGXCTIFP0zpPjjVfCj5rT15ozTcJbKIUh2yMbL4li5Zej/Y1b20fsqHeqSGTf2XygbvOywWGUAB
xVFpziIrOAjOof2sFUA2wPcYK4TF0L51jj2O68ObVkflrLSOcqZ17K4RKBv6xvFxCXZ29aD4McmA
bZo8RYxPVjqDlHc7TQ6Z2qKjbveqM5tPUVFXHJbj8QFXHHrG5aucfOnfX0Pi43pJB8SwddugwUOb
U1WXLskvXRBH1Ei5FA6+1wN9E1VAyRZiiK/dAzKMP9HfJbJ01ukWwpq+bwVbyuRysjRFOOxG7GfX
2e6cqVhnaD948s/gU9W0I3nvrXRILrgFevbsAnJK2YTrsq6SUxEb7hddrRHIOlq/xdSorFGTdftM
iVG5DFl2hmO5tFW0tbnkuAyEQ9/ao7rL0YuctQIawZLm9Qe9Q36lzEOxarvSOSiMHw5XYEofviIg
a25/HlIi86udIVJmZHgLiq65VZCnchhLbickE9IPFNdwn+USKWi577KkGx77Dsti3Z749aOTRjWz
m+J6IyJgNvR+/XsHAumBvkvLZ9p0F+a0J9mZYehUcsVkcODq9oD5NrtNoODdNfO0nQmOXcPeZPAB
IttT0rm9V/Nc7NoWFsvvP+2/zvUNPmRHFSpHDKY/9odP2w1sf25NGynOxEgiJVHWLK1uY+fmYz8R
7NItlsJrD0jr3Ftm/j8yxTfOcW31T7lLWeCX4NRZl5FVVPFNPofFSe27iFa1XraXViViRNT2xokw
WRrle6aFyisEnIumK8NKTgsnyzU3BJe//f5306yP0g/H0TWDPVqoJnmHmrp0VH65lA1OE4Wqm/4m
IV1x5RZ9iBHUCgnc4YF8tts8t/WD/POQhKCbNGlQKwWoFhG/QAPFknSYwEadDMtP9hLzRn37g+Yv
Nu5ghKipYk2Th7N6cmvkPUmLhCZNApBjgbqZ4Cj4YGZWdgbURS5DjflGIB0ndgSQyOQyjbljEQKS
KEknVrPhR9+q2UkYJI4YAS4yN0k5KRD5Efa1+KSHWO8JG+y0KVsH1uCywCknqZ+cUcYKcqlvwD9t
GuZv60QxxKGaJ2V3lSwoOq0v8drXHQnXmu8jqCqLo4kbO2T04LZdr+1z217PMGDV/ltvDdPZxSht
dGmP6bkSpNYsfN6s/ZxDJViTYMEmUlr2d/kio5bhisSUFVo85tl1cNVlU3LuLXA3rt3aZy0ipF3u
iHmS0WJTxhuTkcEpCzn3X+UFdmaTVOAXcE6QmuUckrf+YqdtuE82eekTA+8MbFPcDy7QT7+B62fO
XtgQsyRS3d6aBolkskSasxKZeWl3mFS5fjPWWNrq0yZCfXwbTtijK3ojBKUVw0Yrhm3TqMM1awyj
c01u1OKHdkW/d8EUgC7Ax5X3yJyabtz19ZDeceQMjtgKys8pqsWz7K0pbpCs8mHqWP6iesVJU3u9
Hq6aWRfAV6Zxk4GWup0cZzjGVaPDOWNArI+UWbK30kzOA8V0ejAVpoF2mOAujxrla1qMHkg7/PTL
+DysNIuJUz1srcD4dlVRq0ifN7+/kXSp7vm188/BWZiOaVBhCAfdxnKj/XIjdX0K5aNop23o94Bo
2foyLCceJ5rwkIfGKzI3++ATbIi/gcanQupNjgvxTu7neJa2miWyg1X2MXNbjky9wY1W4x1413/4
WbJGTWX+wAZ5qQFPvs1coqu5T05WsSRCODkYHw3FXtg75llSJSBJMftzBmsnnyroZoDMcVCV4F0g
I8Pxeq0yoB73U0c+0qqEIuclteVuLTOLd0WUpmspnOzw9h2uAtYmFOBnSUHZFh0glKyh9+UHgfZg
lS12Fi1XT5rhmCdguJiQ2vDUSzKZSGwU58Y6DC4KCuRD10TNnYb1zWnVfmc3MW33RVVqDoBw0qS9
g3zwkiA230rBsjpayR7l2pM9Z/0TB4UYcuhsHNrE7p6qjj5ZrObdTVhEKHmJwLTRtbMhdjuZjqb0
aEKwEppbebDqE8T7UiQok0DU3LpK4xXSJI5yewOcGBylvbas0VZlpZnjZkKrrs+TuCM8elNmJums
i62FrYiIjuUrVA2EWIXORBIRRdr1xmgpC2TtV6c177BO1pgzskk7WvKI/D1eidn84TLEp6euph7H
tALip/MCCVyhNQrazylQYupjug7d3L740Xszh+VTzl7ROSOn7GT43iy8SL+MW2/KCS+VzdE+wBjQ
1QWJPKRG8zYOODcWO1VUIjy/fvZ2z7YbDanY9qNLYM7ysurS8L/+7JaNvq7zuztNAWcrAWhmnN9h
GjjHkZatuhzf1zWpqEkMsWf6c6v2DXiouDXIvYjnbW8wkZTvjjbEJthVRtDoDpDUpIX5fC0WTPIy
PLJU8sMAQJJOWksA4dzF32IWT9OyNxBbV0i/QQixScSr3gnMfYyl7XiVD6QjPXp0buRYmOUXvSzz
FW7rzIWIkAUl4+HFfz6S9ecLMOFS4YSJsF731QQVcmmkFfRxIf1FByQCuyjoLvI0kyeuciH+o7Eh
zssmXxpN5hnu3SVue5rYDo5sK6oPVqvuzCnkro3BTWmp3u7iviuo+9OfD5zTqFlnAQuavdTfchU3
8BfxKVQNaPeYFgnRu7BtGyO8V9HLnpwpOmQIlU4WXuR1ZY8P12XPHPXbuTDTY7JUC1lYmOffL2V/
nWEahqbRsaEjYFEnmx/UoEFvzEvBYnpzTA0eWp21B2iTeXaQ7VIdt0sPhA6ZYbUjq7nZ+b0D9mG5
clxz2Pqt297XOlBa3iL1S9L5wZEcguKiVml+1vyiufiZbt4kTXZjRNkxSmPjbE89sqnetW+UfBst
F6pw2zMDFzbnkRSw3/+CfymaLY0zj03LyHVR9ajOh6W6BStmqZxcNlNLD75HlFiRvkTaGV9FTfc9
1QKkkcsfyRcttza28UD80R/6LPlV41aI6C0fKfZiqyXxGBU2Y4ku9G+0RX8tH6wMO4wacWsz7T/C
wVcuRh0Zu0YD0aXxzihWuW18P8VQlNcmfUoX49CgWAfRoUeWGH3eRWtTNWnDyMU+4GdQ76H8cfpu
Y/c+KXNzreEnfcg7oKOD0/YPQ2jTe5ohrvz+vTP+cmC0dP4zbMxsnDgIRvnQK2L8XhSkFmSb670H
wOXtCkFDtYWxWwc+ZpT9yjAHYr7j2FU56g7nygqCFcl7ydoclO7Y2TminARcXJuuULOjhgrslMAx
tXwZxzZbDRBbj7PSLSke40U+SNWqopE/Cl18JYgDvUqw2iw62qWwX2KIN5tiiHf4oMCMqITI0880
7q/HikBRohdrno2t7cJVYdpafCbTM0PT8dmAYMSPuXjnyDCgOdz+nA6rmFv7SrjnpEqe7bTxqcT+
nT/PfIkcgSo9GHTBWhGcDMIYjbUdH7s+t05St5HFHPV9staVkJ0YerhZbbpktr0OmcCNfJgNRP74
Z9klEsXGyzfHxm5sBX7cDuWt+i4XT4lgTp3gWen8WyXNmlNBBMVTEjd3vjK/XT+LmTYpLv6MzgYR
WAAkQi7O74YwnrU0Vm9E6dCRV3MAsnPbP9uGCQEy8WOOYQQ2eO448TF07ddrUYsssfbkOWaKy/nc
jwa+BZG9jQIuooA2vNX8VjubtCA8MyPjzaJbfPVVj/ET/vPhxhrMb2QLK/sZMPbWVZAZjqqvrijN
lS+kCK+zSMluIJOOa/wi7wbz9XtiYuZb23HmlVHa2r7T7J70tMKc6SMPCPx8ZTsWzvMwGPZPJS/L
7fS4rDBXikXYaQcFccYKj61+aGlCbAKrE2tMmLdSDSwhSPTtNxWpL0D29fxK7JWLljKC9gzS6FYz
IX6gbkp3KAzvIswO3KeNjyF4gFIhnR2V29CghZl7ppv7TY/H7CkNimITcIGtiqydb/ghX9NKS0+2
NaQn+Q/4UZ/vnUwUIFbH5FQCrReVSu1dklyemgExMeWScGj6KBob4ySi+FOVBcZNargv0rUun/Eh
vJZowk/uTByDo8zJoWNs4ZGBUR6JOcKuthyrc9NdXDbRG2cIppdCAbYEbGvSx3ALhVD5hCLM9Kag
+tRk8JdKJwV/hNzglNPXGs1OJcUSQXqU88cIl8UOoYZ/qGhJghsHM8zy8dqIJRaBETiBT+1Z64bm
Yt5lNWeMYibw5Gc6gzl+u272XTd/JqKv/+IMq84GA9wIRoytWeE8gWAGyVOwP5Y1GEbZziq0egm6
wNwinwqziL1+ivJdze4hgWDJGL44nBc+GU5pbyYVLu91axajc5ZQLTURJGY05DtfZ6OJ7bHWe2FP
b570yOqkdP/+Sv6ZE5Poe6XcGRn+Qjsqww0hKc2W8LHu4fqKRfTnXo7hsjnU91d1JYD9+EEkfU6U
ng44n8gj17n8McNvONv/XDnhYZ0S0XlyAKzX/n2LLbn2LXFUCGOy5MA5X3LIUDIR1bF8VVfYgJRE
FV5Ds4KE47nZSYSajz0QLL5Bl4lH71o+O3lyub4RrWU9lKOFGIJp20ozFmjUct433gKfxMGO4tqw
SoeA0G6oPAnfSiKF+bpVqDuJBcKwQEb0EKo7ocNJuEKb2MWqlYuIaO9n43WMyCSGcxY4za+CS9LK
+mwjm4cSJ8ZEN99dT5bzBJ69JT7mNHT5A5IcesRZd2l83Ty6TCpunGQKWBEnZKHAq9C4qwd9ylPu
k0T4J2vigqyiAGFgFIijXOuNgTA7qszPNoOfdWAS0yo5YMUwvsre8+93QnkM+rXgW7ZBEy01S4WF
Hsr80BZKxqkron7KmbbaRMb1bnVPiTms3Mo1qFy6wxhP2masiOKTbtEIit6kD/Epn+vmbF6GMngZ
AGF/aWb/1bEogJjqtfSL/Vckj7lH2CwKe/iwjMzblIEqDN4VSCs22a6o0OKjxCi70mdo10F60aMW
feL4GC64sXlKH4yQDVkxu1elF+1xgBmOpsj2zwFCS8RGxd/IFjXxUVqO7s1dOqL0yoiNtz+eDITR
twwJ7XJ7vehi5N7bUP1qlOBvXHKGNlpn37upEXvSHBOMbAqORssZp1ZD37QU5sGoHXUL1KTzoFPq
16GeqJp2JfsnKnOorfTDVKLKTtd/p1KGaBM6nTiZFnwXV/GxZ3EsknoP6SmYEFcUau61hVveqI0+
XcpWQYqK3r/LVmqU4XQao2rbSLvN8iCXPlkcln6zbxxiKBv6LrSsbCQEujnSjBVLZydNB+BjIe0U
WTrBO73J9XcBBHcLrHxE5wMdN+nmAM8xt2hfu/OWIZu+vlIAHICUxRyZp6yM1lHzcN3HA4WGYi6c
7g7FAUB3iw/SzWYg+4sgfnTGfKumI5vmuLSV7QL7ACKz4gqY16t1xTnrIlMKurney559QarM3dUJ
bM16xtsZNLch2YBmhM4UeSyzcFXsHDkG1XOdXv2gRiubLFzvj0o5srKLhm8zg7N27ysKreTEfKm0
bGdrCcxVbeuTaBl6FRjHAomcPzTKbswXzvKwxNmWjfb9ev8TCc0SD8YH5W84gOq5Lkh1zCz1uhS1
deRJO3O9KEcmBQ3zAjVD6D4emMT/IOq7upT+DxH2mAwmXYU4hyAP8YdxnacSU9kw15i1vUVUghfk
xrXnriglCC1ADysRTJEXunTt1vKikg9SLiO78YNT9huNzge6HKz/xxL3oCoigKgW4/+mvilw7cvT
hObCdqzghe6zLF6PQezcSBtzqaUkpxMjso0O1c9CeYbZsaUN9j65eesNi/a8jofsECxlz1Qp7yGU
/O11IethPhkpRAw3K5TNiJHRC1hJN1OU7AKCcM6WZuo7bW7gPP+dlFW2tX9d35bOsLroeOlpIV4x
PlRJIqvpcsEb2FwHclWH3nORxveU7Uxp1kqV28cm9oXnMzh4HujRepiYnZdczW9dosXSstJO8fLQ
xa2GZfoh02eF3khsPBtMGLw4u1pnYlRsJwYWaB0de3K94DzibD+poocT0IcsgzgrySJfTvQgOAbG
CU50uO7CXaA3yMUAWSqlw4AuDUTijaqWbpghYahPJ30vO+jNaN+SQOWuy5IZcCMm+2Yitk6sYx/x
easuWZUxN5p8xc84kwQuiV5mNH9qe3yvIgf8ATjKQN+kNN8l0UQ6o+RXRkFUiZ46xAWL7svf7DR/
Ed3qLKaLpB5TISXXx50mTa1E8D4PbN+MdJamYE/jCx9K17ngN4X9xYFlexLdRLRFh92vHsghcQss
yIyWDmGOg1i1zGHvTlEECmP6bpVig1pB3NaFBccWXe7GTeJwXMFQ6Ji92o/DRFmS2nH7ZA8DdHsS
1PCIkA5OZyLKrqB0LQ1MZEw5cSR+66NNdND3kLik7k0tso7w/7sVui2xs9XZxEE4liS/TtkuZw04
p7rl/E1xqln/4Z2ihmIH4sK3sOl8mO3allbYSCakL3rW1rHCP5t170FKpDXMavNWPkCstG4NV38l
Js3ZR+rnsGcoudYSx4a3GT2KtMD50Sy7t8ja+9jtoMiopD3kYf45FuZEe9QJaQs5m6Ipu/tQax+R
mUZfEma8qy4191dcg2/a2ygvuX/zNn/IzcFzrZ6YmGV2xs4DAFop7inqS883HHqLqSsw0bkmwOFZ
uxD2E97oysyItcHlV4Gsl/Bq0i+9Do7OAyMWUEl5fYQxN92Zemmt+wwsg3xoQss8Aqt+861qOmRN
OXpKpRKZgltrZ6AvlaspLVTW5mnI17Xifh3UerjRh7q8Y9RSrQL723WxjkYsW0bfPdSIi4qqgu+H
xu1YUI9VcRN7HVgwwjrOjRVo67kkNI+NgdtQbqByKw0S9YQiFqb2lAO0bSMuAheI5kCnxJ/V1vuj
XZJkvNFypFCwO55lUOj12oya4aVtE/LyVHbhWDjJswABLnz6Bb4SuRf2rexkq3lyEi5uGvwJGQI7
C6O/HMrUKbBK+RYG2GKiVlkGLaWxhxunrkaFXbFF/fBIgi+t5tqu9mUokn1uwMBC3zIxqSa6nKk/
obsdR/9MDllcjvDs3EW0VoZdGBnlL4f9vPG9pNT0G35Xy0sJzttKT4+aEYXQxQ84s9iBBxOcBqLg
nRKwgebMfUFAitcQuAlzZnslqB5QaoJok08rs/z2+/VF8od+XektRtmWhRfb0VyTe+fDSj9V09RP
Pf58RwXW3TldywQ+/zxCD9yaCx4Yv1S+6cOM5KXlaeiUiK7YmNYgFpdeTwnItJkGRKkqnOAZUChR
ph3k/9pAX+CQnSeSAD+vRqKAVRZ3OM9KDxkSZvYpV/fjgukb0M2jAQ052JYAq7LoQHanhzhi3rSw
oYlpm5/dhDOD5Ic0NcoQoEKpjxG2J5vNGV+Nthr3ir/JVb6xvLx7VChrRejTJnDM5s4t54t0/g+O
faqsqSMCVK/BkGSffA4yN4ObojNUjWd9Hm2MqcSPJqMiXrRj1NNZ0dEGtT6RxUW9BBDNavm5Any4
apUy9KZ+vmthCP7NkvYXJxU8bE3gknc4VKPx+Th81gYnLnwt5lBsDc5BAmqujapxJs68KQmwvFJr
4slax1CEveuMiTQpVyN3By+hf9Lx95/YS9UMgJH8E6JC1FOQHFT2/UfVDIM1Nfm2M132DaTmUvyT
KB1/B+lTzKgHGlHYTtPquikLtYoPzO33zSgGVIzDkNwUpZqvkLiWO7WLLYBnIdk17GgvA1RHiHVW
B0cfNcpIaouWaQFmZLP74iPezjUQCKMxM5TNq+FvPCv6cvX+6eo2NNOGDmlrSymqSxrBL4M5B6hG
mFQOgTpLfvzgzLSzl6biFDYnuMQQbr7P0YNtFuYPpl6fRvA3YVzurIaiBI3ucLbEeGcYB41O1gO7
jvU4NcberpLhNrad8dja85cpFeqZ9WXYIBKDyhgY+d9cCP+hukKuqhpCCNdC9SU+dOVNnW1cK/WQ
mW1X7DitczhBXGMj7JknjAtwEYQKP3/KUhSxmUUwwKqpepIJS0LtQcCmR9mcpmlgQw4y3CeA195Q
JeWDNlbuU+w7r4S7+Bf5Wh5ON34y7VJVO7jR3L41FLPeVBVUXU4Hp7AlHkISgjpH2Qd42DfFXLPZ
agTdDiPd7j/GArHSNJ7fCHVzdcUUlWk/YmY4i6kPj4mZdD/PcqHth2T6lah7GkbuEqgzqeR8JUF8
L3K1O121Jde6z+x7vOkzrgAzjPWL42AnczUl86zSOvla1B/yOB52g6/Ck7GPw1x+0wbTPRmiIM4g
zO+siEyOuzYIo71eqFSPs7q1gOZ87iDyUK00aNSfs0cJBIEn0N9NFhO1mJ6H9K9oWpjvSrMAoKUG
P36/JP9lRIFB1tCoonU0eTbuC/3P0+Sw9SfOERFzuiLOPWRN0HRmm09WXrqu0lg7OupfQyvuvAkJ
4BGJEQMDHRJy3oebuC5KwlcEcYGk+hwRntROgtvbcZ7BYVT0WVwwJemgPI9c+KckEc5nfK3rItYj
+FHdBLXC3A5BMb0RUw7tmLbSoeGtYotcJrilhm4tsZ1DwmR0U0xjd80T0WGjEPgnLEajDP67tP42
GqA/9QFVVuU/qRF7iz4pNMSXpwx/9L+53c2P2iwUfQadmcX/gz5M+7hg4pfN4W+CHZrrTl07eesc
5YP1v1/JpyZN73yFQdQnV8i883t/WNAw4x3GjCWqE6ul6o7+E837p+s+UwhSl0ghO5D4nbIuRuVh
ptJpNNIprrT8BZkPCzsauGSvR5jQz9WHPktTz+SW3vw81+hGue/R/W7HhuzTGg0EC48XyeztRjOf
c/SnS7d3od6HqWbczJXzIjGH/79XmYG0yVEtKhcbn+bH9yoW1djZIjN+2nQbN/D+kELKr+RDPvFX
YqWbVno7nKX7R16G8sHwG3PlAKfcTOigzoOdFGtXoQIcRHCZR0oPSwldsoyCrdxkEcMYx+sbYczt
gyzxq6FYZ7wXF0yNt5pPP6QFpo2ZOfL3ISWj9CokvZ18YnxAoVMO1kkTyb1G1wZ7rkO4Lpm13jDD
lCloz9x3tt5CTwSNtDybbC27/f1bJz46zbhBBb0ug2ghDb7jx5rMLjO3DVFKe0Jto8cyw02qN2F+
y9BbOcWO9gUFk7LFbkTYegeTdS7mkxlN0X7sndfaaEsGvE5xQv/Veo4x6vuqyd0bhwMh8DSOKkhq
ejFNJ9mTsIK23rTi1q5EdltWBgTDlPyYwg9xubGM79tRyS4k9vQ0UyIYGFVyF05gXwFkZ19bLseB
pM03SPhfgdUHeypjGt9i8ZI4KTn2fnFMHWdPMRBBpR70Jz31SVQRTOTaory3/eSRGXu3Mfs2PMi4
OH20DnnRm+/DkL8h42lvnazk2JdllJ5BZONgh3Nz6svC9gQOeTb73FgtiopTobpfJhT1sFkSZYNU
V0C584ObEjwqfhq+0mnvb5Did15HAtuNXvl3k9nXx7l3+zVz/43slRhZ9fj7D9X6i5oazy4fparT
1kXW+dHdajSuA+6m4H3TZxzVssU3mSkJQ4O5oR2krnW7Ml+mubVAJZndpgqb/mQprfWYFBOwGy26
G4wQMHzazmvSMcHMtTl43RS7er3MW8Ke9jwBdzRsl2kM0M/PQkzjrXyxCY4gXOJPsTkT1R3OXPwK
jaUkNKi+l0AHY/TSUH1Ns+9ywenaJRWz6dQlDyReua69HAkiHGB5Z60KM5yIhlfK01AYHYx3UGWm
OzqvVqadREGsi2kQ4GLsI6T/N4VBijWcQ+Mt78lRGePue+HMT+WM1ef377KmfQQlkamINxrxtcsI
3rlqEn85kVHBuGrSxT6X5zSc5sGsIeg5iIIXCkRcfuoV8IataRwdJlngKScUdfGgOh5SouJGmhFZ
kiPSF10Fxuxwf9Wyxy7Ze0uDxIrejAnM7orf0jkjLlnZnf9Q9mO6vzJnkBtBCtdL4mNkhqc5emS8
JUij+mY/wgwFtBGp3WrSUHvONg0NfcKKr6bWhLDj3xTToZxr5tY6TkdOX1LVbVBGY6JgUJYa85M9
OtmtTPlthvEpcpJsK4wag5o6DLvKILVVio1kL1YFhrRhMpBtOcfEB8fu0PJ1o3pO3IH2uRFh4Df9
pytSSEn6p5pwJuREQbIfWgdlT58SeiPDp/KBII9k+THHlpKl6ydjFy1PCeexztcpXG233/IFJzUD
db5IfVK6PE004xZWnX0IU7t5ZmK5lqVVowUtKhcWJ1lJY+Yj0ENVdNgcYjqWCRq/wFQPsjknheA9
cXprKbbSnA5XHWxIGHcaFk8txSncWxeyDj5Jx2HnF8ZWOmCu5zomvsahh73m+qw30Bxydaf54ZfI
SV+6eSKgeDm8xcbL7y9L2/lQJ3BFaoh7VQ0giQvu5aMSNs8seMVz/9O6GZZdxKl1VtERmv2DfFBG
TVnVQafv5dMubua7XP80zIfIVMNHwnLZCpZkT8NvL7i981XeUDM2angjHwa3NneQszKk2Up1Lkbi
QkXmuJshMO3L9QFQMGZigiBwUPn310+UtHqU+ItTAXw2/WK8sFutad1No5vDyU5o5KPaB7BfxdGK
jLz6LVGrSxGNp7wwm5t60cNq+F3UOftkz3fZlMPZzZffj7iE3VwN0OQ19Ep56dbnEerSSbdLOry1
jumDDvVdE9Bqsue6ROKFiTyy4KUiqjpPSdOc0b5AW+yavdYWB/mh/J8/wZMbCVP+WpQTQNSw/fD0
f56wnBXZfy//z//+nT//H/9zib7WRVP8aH/7t3bfi5v37Hvz8S/96Tvzr//86dbv7fufnmzyNmqn
++476erfmy5t/w2BXv7m/+uL//VdfhcoLt//9Y+vRZe3y3cLoiL/x8+XFmY0peovV+/y/X++uPwC
//rHHarqIP/+l//j+3vT/usfuvlPup8OgtTFm2DRpf/HfyEB5BWNV3SdC922TGsRe1Mr5wXE0YVa
/U/2vKW0pMTk6Ly0TpuiW14y3X+iBVM1x3VMPEMW/9e/f3N+kAV/ff3I/jMOm/X9zw4cB3aVyQiX
mallwqHChvPn4sbRFDOwmah4kd/eKmN7Ssh6jIV6qrVHRvKZZyqGp5MCm4Oc8vXmSPsWNzjSZyPc
aTB9uvpbG3drw8AWrsNLhtw1FTQf7JEgAXPbp59jBIAjXqVDJFqSFDTPgHOrkkVDKlmeGOtpfnO0
d1O58e1+qzFdnfp2S7+L7i1E6Q7oQ/teEp8Zd+5Km/T37FWjwU+80irhjh7MrxWZV3FG2pfB7Tp9
Cmd8ZUlzTvpDw79AILwC+6nvqnWMZKY1EPxMW1E+lNVLTufvLQueuB1WYrzo7iNiBqM9GROUbjf1
IsICS3GfNzfZwgMnFg64fTN4ml6vbD1euzX11z3RgDgl1grMAou4SeUN7ZrL2A43zzqEOpg7WNKd
15Jvqne3vf3gmsnKWEfle6GRqBRv/W7f+tG6sJpjxdkVYYGPnVsgRelCQngh0B+NZfRMWLD6OXFI
zKJDXj+Us+sNUJh7IyNOAU/fD6fZE2+5KsvxO+PNLYPNhy6xON9cwpqioCtYBM8d9fRsrxMLXsCc
b3KEkLHZkSdO59X06OZve0vjsGQj+OR3BES/y4wXwsNWtf4ZYiNn5IMfbKfBX8Nqa6PmpAPt14k5
Nl+i7Cudk1UDYZno7ojKlsM2fpjhtlIOEYkzFucnPOUrCjqGECTHIZRpwsjTJ5UMtHCTRz52L3IE
VX0D0vmi6/cZR4JSjGunWdeqwc+qHiKg3kGSrtKwWhciXvf7yXgc3HBlp+JQ+4FXN+nFnGwP3daR
w6lHL0XYj5Pje2k2r3s6MkBVyaA3VgP1sO8/uB1CMFj+DfaHReJhrluC9uIDnsNVLJ4IdB+ZlJnW
XR9297NB9njphaQQqCQIkOMy1mcR93cz1X0ISmuIsg0EjpLCyTJRjcwzJ1gFOwNbR11868n0ABok
zo75KfbvUSXAtyXDTGl3hnhbgqZEdOzx0dc5JhdukYG9RPQurFvqf3hrky52TYxIKH0WCRdNMnjw
CrEGE9IG8dcfaq9wSRHOKdzyfBVB7Akx+uSG69UVGS3Rvi7DO6NmtB/OG/QnazUjLnUi6SF4d4yd
3a2bHamt+GGQCX+KK+qFEn30AopFijYXn5ClbiqUMPZK/yxwv4Uj3suo5OLlfkXgNLrZKUVEk+rv
9fzD0J+rlO843Q31sPEhe1XQh5HznESd7SzTs9nMI4Bqq9BotkjUPDFvcncfGeLUlNW+HYanof1m
NBQ0sGb66EWIam2OKMLCBLhm/YI9cZXRAO7VYwgHDlZVlL+bbn5Wq6eu4ew9rCIgOHOden0zvMXJ
sS2/hvMXR6VJ4oPypFcduV9SYqnRa/QMHydmRD6XFK3UrV08+4RC1ilKl9E8DdG0TVTnmASPlsDY
l9dbzlIbxgQMxpuYSxRFsXI7aRcRJ5hYmQulRbSLMuwygeeoXEv1UYUQkUPMM0qL1s2XBq4Zxpat
gHY+wvOgPDoG/fNg9kTutQDQ72MVhY9xm9khYRnaZu7mDSFuR5PlIsAO28/GBaLLFhElo4EanLC6
mhWUbswtkmggUypC2FzPX1CkrTsIIODQgVkhjh/b8L03Njbor03cQzpv00DftCQxeTnJn+u+Tbqt
TvMa9iIZjw1RrqvBh3fe1OHKcLEPZSXxnxriKnfIbujwPQ04TDgpGrSmCjivdXLISy2C4CJ64NDf
zDnVGZPb4w5JWn3Blah4OiIA/VWtoq99lIZ0KgRA+dE56lb0Sad42cWB8tWFvOtYQQpQRj81tv+c
WagUcgckF3lmtLosvCl9dpgU1ABxhAnY7TfCoKWu47DplWaVouUH/mFMS9CVp41ofQio+K41M2Va
ZpHjaiUA3FymlLYbPSZsXVXUc38YLUfQ3n4tYA0wLikZJIafnUqLkJIS6mAVESBU1d2ztGeCHA1k
a7kFLG/e06+cPeD4BB/7xHHDR6TZtu46wj8XThxaAvh1MzYupbTHlcnwUak3Yb1GaXAMAYmsHTzr
Vp1pa4jmP5rK61zz/3J0HkuOI0kQ/SKYQYsrBGVRVLFkX2AloZEJLb5+Hue0l97pJglkRnh4PJcR
y8hlOJdC3Te47TsM1HyDjcx2YkGHVRY9C5oFClPfbzvrrY8/ZjQ634VgMiAHmqQS0pYWMXSM9meJ
nFYhWDvNrysCol8uHomY44S+pgap2zTfWJoep8X8Ss3EfGQ+Lqh8lWFLHAPWEGfGRizV31nj1msa
DsYYyVrFntF3TuSkydZscVQBJB8a54/DrfFtrXX3LrmmnOHTU5k1ztPQlmdP47DPPMn8vh+Qn5xx
a3SnUi2XLToA+6yVO6Jxxhu8AEPUzt4LlX2DYkKuDJRnfQFTL+/b89pow0Oh7eyr525q2fTnySAD
eox5oyHP4m57WdVCC63GfUrb937OeQO8jkOMYIVZ5UzunXTZLZwkeGd5OWBANCx3VzrjaZoCzMj5
6L7gSgcLkfB+eO1ElptxSFPE8Twruw1bfK+J46SnPHPA7Y05B2D/jWd0OOgsBHV8OYj0NSblCbBG
yxpN0b5aQpQwpbS3yXJxIHukBA1atQemhmslahYCtOIkZXtMv+dg2aYJDKkkLbk8k7aWXuI1t865
dm57suSaigLJm6tPq7HHwHXFj9WgUODx4dDiGZ2ZOrBhlER1ClIeSFmIrF1HfWFMF7Uyb0tC+okN
esLPDK4XUvSg9rML4ZX2zSQcgqVpjEpqw7hOBjSoU8fQCWWGBsvyJzeFJ7cgLg1MigkWm3Zz3CX7
AVoAqR5QIIgAGx/inNRR2nGfJYMW/amt7X6zjqDC3bynXaoablR33CCHNBGfjhoQiBSfLt/kzg+W
25s5qeSWweoO7LF/sBSj33Te9ODlYjyNomGu1m+gTWPQ9j7bAeSrOW6V1riWfRcafS42AARyYMPd
wWVdjIVwdq9mf+Iy0nVBLXS0yl3ePtQGmj5O3NwFeor4o8BzBrbrhqQBBexzl0D9k2oFQ/RJKuyk
He3h0jUrTgVQLZyYzAyhNTUX1kXK9F+qfdviaODB8i5eum0pGko+AUFfLmOOzNnQUVzaTudDXqpk
n9QPnqpsleLPzs9FL8+4OXlP0qgrfABoeLavo3boceZKme5LcZBJvRndW8wqMZFCO0Bv6AXmJ/41
fCXzAU1gp99jJ+FRLswKK+9Y9tk/UJefioFptOLhxd7nYcBWeoC0GIumgRWJtzb7WMpiA06QrVm/
XY+dwk46v+8okmPRPFFCO1P7Ju42avx1iv1PNhiJ7XOjdYcOnOgV1tiz3cOd5ulXq4PR2BEkqW5s
n9L8Mq8pKsPOZu2aOgfHCt7zVAlZrfCxr66jiacjvQ6DurEx/nVT+uBMBrrbQVufCL+DK6hHpsIA
ST2iJz2bhLr7mEavdE5RaqpoKnjc6dWbD09WocraR27FoWdtV8U7qKwUj+NyRl5n6gBBF7c8Lza1
jyDkgJ14650sxWCmnKjqTatRTnjaEUfcnlp7dnem7K/ZLAIyvSheiOmIT2kvg2q9sDi/G/H8Js5e
T7/S2eF5Xf22uhvp/XluGOWymJbvXRXok4yGIfXjUQ9b+xslzBgAZvJblTMTLyzq3sJK5k/RMRUr
aLjwkqbD76DCtcLjA5s9mrnFbGcKwSGxcJq3xyT5HFv27a6qtLCyPzjlaUS7wL+NR29b2G/dloBe
SpvHNX0aJhJuhhd8+wyDid7JX2NbCRIqfhJ/gbnywFX3F0bbl8ibrh4DPSPzHos54SNdW5wXMuEq
B8iYu+vgMHM8EWDqEL9yJ/FLcxubDlPnfH0dRs/nXmZUngTEnZBJaAczbihH7JslvWaT6ecJ/wrd
oky1o34GkInBQ9uPdhq4xjmxrpq4SpPbTrmqyZNrXkckb+Go+9Q7NBP7ZdmHjqlPzdqNamw9Ricq
OyHTDApFRdMDttpOPzaYa3j7FdyoigZg5G+N/xUpcbh8n9KZNlnTUfWylbHWcMDumGzWjFT5NBbL
zZbn0ZwPBikUUPR3dSej3Kj3qpuCJ8aaip2yd0+DGN5cRWyN+WgoRyfNMa8n1F3vd11qWFZAWtei
pkPrz6m7N4nHU3L7UKrGQdVPvIxk/6AitiHRgwG2xl1WvS/1WdPWPf2OcB6zYYbGieyc/LMTCgJm
MjL+HHIvoNscMdu1rJboxPFgnWgS3N5js8novho9NXHfXHGs8gu8W+34YrLeMTjGRiwXnVi9Bae0
Aai8lsNe0l4UxqGtzc2gnpKGhnCizoUValdh7CJeA3d0nmcqH9KjIs9id9HeGUO+U5R704DXbzL3
Q38Aq/vc4c4sCYIvTbrReg46J4vmVt56xXyOQdJk69fcWGedDn4m5htVYcWRMx9xSweG9hpzSpgQ
v1H0eIicPtLsXYEkMUslnOdjxdJbglLYE/2jfK/dFIHl5a1mS4TgvGDymt3cDiEr3bs420lNbvOc
8Z9dNoyv0ktiVEHNQuBsctsit6XiUlcfk4t9LpFk6xYQBPDPTfmXYB0Bgw3YssR5aGpG8nuDwwvq
TqLfGnfdOVC9nO5hXePQwiEg1RcINnulTfaLBUFk39rt1jPXg+PAgGNo4FUKhhmTZoYN3kbcOBY2
StPdajzHaqwxm8ORupSvaprsTbt9lFzMhts8VCTiJsUrrFcInseFFCNi5wLryXKera4PpF74S3ZP
Nl+KdxxZxzJtL0OxAWUTdLbckvQUeRAEpdAfSa3RPKwjSxyoWkEIpWP+q2A0OvfYQeXkcDZquA1J
WMDmviynMSMyCYRJbnrbxsuxLgWZZb3MEAarqqeaRBNKEgesgPEz66XvDPzE3atectGw8JHGys/i
4qmFIS5qF2Lf+ujSQlYV+b/uRw7532sjS/zM9nO3vre5ccjdgvr3xY7/SsAUhWly2nucG+TeQmEz
moyYqUEAfTaP2vLXjNaGUfI+pktIrPlb5ib8CLGXfatxnbQb26GQLSPdnXsfP3WkL+0pve8Aam2Y
EhTeWfPb4s6+OjOHJ0czIzOmhUXljO/uUl1WiyQWHj0Pv1XNRkx90a0kUkc8Qp4dGuZTVu3UCffx
/XEnNJ6GqafmGA12vMxDCTn5VTOXx0LHzoqp0WNZjFLZyiS17+/svS0l3h/VCEbzr0c5quVFGNMG
Hy50hb09H5KJls3UD2Wx8FWlm9Zgrk/jrp5iBmEu5WoJXrn6Uus4Ktv0QTGtDy31CI+6u0kTPJPc
ZDN4YuNJbRgcduZ5tXaWw9VJzBZ4psApaUwT5y5N7a36pP61lNiZPiCWk6dR3WeTx0a8uCXw0pJp
lsoGfbsjrTJSC4ACog4Mm7dYbw5OPAWjMzP68LiJzMDrzor7iP/YZvdJ/mIVe2cjUMu9QyG8rUjl
gyrMMKcbkxC3DajaREDHy5WNCg5YDlfjIi3onrV+ExO94tVYBfSkY58fRNVh1ax55Z6y2PTxw+H5
//LS4dmEo2NMS9hLg1LxbwCPIdnlSJcvIuh5IuKQLX+4Y+x9qSwP6Pota164R9v8Lfa+Bucr7c+O
91zpU7Sy0FDVGvjdvVfhpOwebAasyvvapG8Zqk27Cu4amNX44RJDbJYVDDxZ97URNtphqpNdnsG7
vYGyS0zf1fDw+l2aB178YF7t7iLWe6PZMxNDHsWjp48HYG5lgdzRYRV1J3u78Bk1p9jJbOIzTGw/
nTWaO2eYdibJdGQF+saYnzLyImyhH4wNvj9f1wKUib7g8MCpLdPsdUSsArBeDbr/uMK5KVlikfK5
L90TxvGwXYtgSm6qfnRTTKf5u5eZ0bzq+26Y2BLp9k42nHgbfGP5STxKNlPbghFEcbnvWq87HcKe
Vu8F4zmC2QJmbJtpuFdem7V7BNCIoExNaDdwlx+LeN5gofVr1fsuBiOECxsINuEXq9is6huuhAgM
5neT/pWMrXXjQFsZ9e3xjrwZuhFECXnh43G28YHPz132qzK/5nXziaqnW7cJfRP+PMYRriJS5a5z
x8lD3KLK5lwG6kGxPxxrYccfDYBjlT33O2medvpSJO1uIVVFq2uOVI+GLn98WkGiZeC9k0Ugk9ED
EeVM4kcABZDceHTO4gJfMpgzy9eGNGB/i79NPC59+2STEG7SklZVfE7ATXz3PRENleocFTbkPEgZ
CvVQq7Ki7xEZ1gTiV3D0cS11ixWpBljqnpq124/88UFTgpF8WJYaEnplDwVgKBFLrfbQldtsKiIL
vIOkxoH3EdcXS9gYRI9Gtiex8FQD1nKHywSevCsADPCHvZAA79FDzWuQVQALtcg/4E0QNU9L0ftN
Me5yPnA3HT0gnJ5od6Nbk7B+lk3mpykqpPvjAkFY7rn29YQC3WzNikzgexUl/8r5rUvXXZ5CHhn1
zYDCm5dUc162w8krYaTHvKWDokdA0SgXP1ae5Xb5LlovsiVETf0z0TreDdYu7WrnNDvdDh3uaoLk
q61RKkHfvGEUBglDCQXxga9hlqdpVRHhmqCeNmAvgzzrT3N+yZZPJxuDhkDzu+iLY9Mf3TvFHwxa
XFF9F3Tth9pcN3gxNOs0YadJlsNEeI5CGjaz/Lnwc3sKRbLzyktvE4UNgC8TxAk30VSD83rNpyXI
Rp7+/qGixGjEEfa2XsJmF1zB7kVdGk7Og0slLft4J83XurvEVr/TZ8Xviby2/kkYhSX/NhX+j4LE
lLTMR0ZcnCfyIdXRihKMs7ROQ/ltZq/rtOwdY9qxXR+k0C/GbvgwvMeEUSrRKhGtDMXMlsg1Px9b
oE+wJPaFem6EjBjorOqym6G3sPIOhboGzarsq9PCNqBBCuFi30Y2C5BnsaBz2xwb5Z/WisDk9JdY
ManE8+8WXEqRJz9G/1t6zx1t1FA9MZ/flhrbNbe1/Zq8YTsVFEKaEZnIasBmd+r8bnskCPTZrsmO
xI+oCfb9TuwLIwm0rPZzRXlYYvC7HSZl3cVnGHacPb2DUuPe+onlkzbVOfcynjvYQ6sVoIun1snQ
Sj8X9rFcf7HkBoa5gOP8dNo9y/wE+c2IY/5ksbeljzgv4pdejGQ5yWjU+n+CWvQu9yrmpkL9XNcb
5OZocEsmPN81x7jRu4GiIwOoyxZu1skuyvuP72tWccvIac21Zo8LVCOsL6XuSuxsi2E+GKeNl36C
Jz7ZCwJOZFfFRtcwDVpr4E4hSJPWhbeWzL4kP7ha85A0dytfInBHx145yeZ5ppKB3Mq+U8b380+B
7VcO2CvlBmFooUQdl2tnTNtYJXSPlX0kFe6M5m207p07gbLajKFTnhZyIiqP6U11Ya3zxSFPI76n
uK6Jj5N8h8A4eIHpyYMFP9FzFT/VPtJ0pk67kYbisqFGsBdLOi02tDgs60epXWv5bM5fWCT2nSvR
TJaQNUEmeXbQJsfaBBnW/0lJxiBMXUSeB2afPtT4eKr4EfPITjAsdl6kLe/r+LY4oeXstPd4+HYq
/85DtS3Yh8mLEOatfF/bS8eZNau6v5rjS0FPXajqVUrgbQ2rDTNxi+ab3TtRS7TpOrhPyfo5Vbxc
wsVL3j2MKJiFUoat1sM8YhSp8o1DxZfVM6QXVtAy4cMe+5jV9bVMUcds7nRrYT0OsCpiUOJ5CNuE
Ng9h3HLIcdVKXdm5k0U409dKuwiSbpkunh4umh0uenVoNBHFJXzD5s1gE2uwS7IalcCBMqoa4wOb
cX4/drfS0o5U6Qe30VCoWAfAABjq5dl1cmwYzqYusn1vAe07em7yOlLzW5yLZvzW0hIMc7styKZB
beTbB6MC83F2anRu5dmi9c6Vw5KPUT3D+tNWDOj5i8kkTgC/HxyTTZUp6PVpW2P2KJ5dKaLOQ6qb
uk0Sg/bPMhD3McWO+5zWFvBhc4ux4qghe2se5Gj73WTJ3U3S3eS4p0krHiz7cQVmNQvkS5o/tY03
aaKEtftse2zRuh9l8zbk9svSzt9DRSrvGVJrYAwAa+yjIXSg8tRR40H2x7VykKnroNRfnOweK/bi
HXuZXoZUbvTmqrMstNjHsZn8VGW8Hd+Efsk0IHCl8RITjopvJuWtpKBDDB7/Cgw8HbvR6ZriLxrf
Yv52q7Mfp7sdiDmYOvT7RTPCkbRI2fx0XR61bnds6X3W9p65yoJK9uDU+TE1GSffj/9Lzn3SWHOA
xh94ywM7FHvLwgiYp4EOY95seLvGLeLmnt8B/NRoEBnsEgaJmp9oH1yEu/Gbk8DunhIis1csRJfZ
e87MW7rRuHC18YebWEkvRfbqwHlt3c3avOXlo5tfF2gx/bUS+rEhofpJ9rsk3ffepnvRzH0xnvR4
VyhbyM2dVwQNhDMX/cP+bMr1uwD7OStUdqm5IVAu0HoiY0eLnsjOwmVAC6+rrSIt7vffSoOnkjU7
TXQb3IZveTNjgalDJndIus7j5F57BI7Kvq0E4ihTtU2azcT53q/5qb77COTylGEggMHz6S24mRqx
6ZnJmJUeOpoWjYqO/nhedTu6Dz7EWmzmqQbGxP03SiCfKAxtc1AZOJCnEhBO4VdzyW9zq3kwEiJK
zQTbFkNdLvi6nbeEE4Qs3rM2ATYk/lDWPxscR7nO3Iwk2enpezUCsGLfSzQMReEXUVsR9vuQtQmK
2xxNgpHjPCDqXWdX+Uycm+LVT6b+SJ6eObmY5Wa/EyifNttD9pvboRyUHXvkG9vQn5xBCQmR2VrO
lw5bA7WeSNCwi39Vks8d6Eo5PmPRBIn2D8iY3w2f+jSeOAtMhslypXMrzn1+qWkEdM4ohwdvjYXv
1FrgdJKenTZWTv9k8WkTIpiW4LckZ73Xh0nZb52vXk9pglkYSj5G00HtuPsxdH6Vx8x9ERpYA+wB
0bgqTLZKQgV5d/Uj8IpYXDJBwQL8vezPovoS1kcN2Q8z+q9CQHFdxVcvIaxt+rKUgzdYYaq/piTo
9SLegmTjd/ydvHO6am9U39hLuqBTsh9nIFVvbHY5Q1olR9KcmX4T3tGZPVnalBPKVuVCZ54asOL9
WgNXqf5qE7xVTP549V4YyyXXNH/hljTJ+5pKIqSgba7WkyBaJsZBuHb7dgZgUuHaKpWI3JtgNb9d
2Z3dyduy7/AsrOXgmt7eM5ydOjy448uSJ0gHaCnUdpP3Zld/Vs13cHDZI87RgLtyE9drYHG7klDU
gyjxePBYtQozam3cKpGZKs84MTgBOCL5WWjnJulb9nASA02to4UDjPmpPDsSKqu08x1gwVAf5r1j
ToR5jLtBSW+dCNxyuo698q3jNSMy80BIMmpmv+1leViBtGsqah+D1r4CJutGJiGKSl0+j23+66Qk
PNwdwQs00/W3HEHxfeQOyTikt6sdi7byV4eIRqqP795dcuZ8UbKWUuoVBAYb7AAPYl9iuqibhrTK
+G3RHxXH3GQatum2O+I6ZCTDp8AV+HxvGBjJf/Q2312x7BzioXm+RkQvsHf4z8UfZdSu0uULKZob
thvjp2FAyotNube8H23tCYDJti0g9tw9dDPRwbJ7KeANOJgP8uGtLNRtIZRfRyFr2PVuQjJkUvPA
1cxLFqsXQfIY5YYZ5z2lwx2Mdw/2GiN1qR4Q3o9AheFcLPuuFXs4zUFy3zdEExAS6sewVbvpLJxh
P6UX40cg+gKD+3QYefC12OKstlTgunYzkuGII+ChGdo/MABlgvFitbd3dELarRtpTdvETY/CRu3J
CNWUp3Q86hxniZL4UnMQ/plLWoQ/G0OMneUoFlhrrb6JhXvwZi0kQQ//CD7rbHB8rWMaW61KIDil
tLa/geT6xtsYHiHl7aeC3yd/WlsumLJGyWseCZneLwaS/PQFmZ3ZpkYOWfHKbOHJK/AbLhDO3JZ1
doxW1fCEXyRq9WqrUkoYRh8qFsEYiNSKrr33K9hHLi0ibZ4dMMWiwK2jqJ8MBMIqdkKqz73EO8R0
EuLwIynLPsDYa6+1D46DL4vFpWGEl1V8uFOHiE+IrEvIAf9tQsXJv5BQCdA+o4QYFbsUEessj+Mw
bBx9vio4N+Iry30+3ABMYfN4g7/+0bLRILnTmwmgkonuhj9rmKIs+UmB9nU8/EJTSdTTowaiA3PF
WgEFr/f/5krBgPLSUmxmLNIA1OQIGAikYMocRzbTuXX5ndefQVHIOelDNik2a43ZRzdbH5jMr5ne
de/+UOsdNOcj6fJHypKp7V7r+5uXUtR1A2lFfy72pVoAY1nWUOA8qondsgkOFJiDsPgH66i/YvIL
jdgFylryenrOVRvHsGa3D2QzrUks+n99IXZproV2z6g130po6AQWMdX7cNn8Fy1idJIou7EGdC42
M5pFRSXAoASKH649fEzNdukeie84Fcscxnzvpsncl+a6Q23BahHbDgakKpIuLlSt2Sn3IVyivHJo
hqK42tp97jxtivYMa4m8Zg/FOD7yhZy1mId7CYtCgcU7XJJ41wFCjifnqGdJZOnJTvPwd3VkRiDR
o4ewj4DjrZcbE2RhRQRHK+yD1Guyz5Ow/SJX1R9wBt5HRSjt2ILEey1elUm/kFPJ5Y6skE2PMiuj
Cf8W+wpPNb15XKA00xnWdhuKx6ZNmIeSW9aue8VS+N7lLR+WoBM1AsKHaX5kK4WoQyvCUtLEI7Vm
Qa0fGTK8wi4KW8KHGu1EfKgP7PBZ9vWhteJv3eQtFrMkn3d8UgrjQ+8olYza3nZoMJWqRi2GaAOm
csO67bxQFdUVata6UzPV16mV/AnIbpfr5EPxxet04egXd/CKZDOlJWwqcxciEIy9kiDmuOmG6FPA
sHXvUokXaAjxTxYPm4qmDGbvi1J6QUP+Ou1peG08FuDAbbj9yiLeT4GBbe5GVtaM9zi/BwQEi/lm
Kr8SIWXGwejVkG0WyBVMupsfXOkGmylaeum5P+MFCz37R63+jMt6xxIgen72KBNz5wy570AhsQOA
DPuGRWIYI76Oj64HRzIagZ3me7OowhZvnJncDOvfWsMFh4498L/ViDPvS3o3PVd2EtxBXKdM9s+r
+pTIJ33+nGpEIZNkZPoOMw8XvlmoYTsArI9wT3+dCiGFm4FStp95SepPkZLZPFo3gKjHVLF8ykfM
1ko0GXK7uATeM1Q3rPxhGTvyNaYPtl19bSI8SoGVbNk7hUGJRiXoeFtFOeG3ph3AKMJhJuFYzwO1
C7Ay2zEtlB7tYcpG35sS7N2u9zs56UeLtC6sgsPEGE4th9+wjPQJ878VllPTfYkqoZSC/sSAujDa
MweqZd1UhZXpTtMDUNv3eJ34HchGkPJqVmfMoTwNyQjQZrkOK0vwgmSs2Qg6QnLSTj3e7Yyu9CcW
IEf1e0SvbeVhXcvPbl5zX8Zmz6b7Xe9uuWk2JpWa0KqHsdCrSFkt8w1x98oGcHYsUjXZriPNqz2r
r5Nn/sAGeOjT9GPsEvHmJjOLpM5rDTAokIrV7NSUCJiqb5le28s2bhe00RozOkaq5MlSPIdoBwpf
XmJqBF+0irypE5NRiF2GMwU1dtDR6K1/w2SSSWVW40njx67Wrg1Le8A4z6wYVaH8qN1y44j86kHm
Ji05Y0zPMbdKlh7rFfVuZiy1xahRlpwGMRTrGWoDLVb/4w5KTNHoek9xhjXJ8zCx5jWPX2V+iUJN
D/lAciE0R3Z0M+ePa9jeWVqCcyOl82Gh3lHv2moNkWtd22RblPIt5f0tQO771qJGOlYELzdw4MOl
SItI1Ygzjl+VBy1F/jN/PP3MxjYD6/ekfJwFtn8cS3f7hV5IdsaX6M6YaJidVvcKHQ8P/0GckGag
spnPfeklO91hx4aoD8WEoajreM+ILojf+nnekGe3V6lnJeRJlScG5Y9JPtN446glyy0eJ9gpyVQ+
my6mFH1SX6uMZrF6XUwumzbPz83cy9DMmVf1zvfYc4TZszm9sWICPQtlDQnCCyelxtaSXidd0huy
EzzfTwTRHwhp2hUe2IoRqjQDTQjQSpoXGIcZ9oqJIZcogLnmRPoRHW0Gs0G+Fmgf1O8O+REPqkF5
yUzdLttNYtwg7PqNNmBvRBufcT7quJI0Yory9qA181eOILWbRIueNo8zC4WF8qyxBiK02l8z6TDH
KFSavdqILJv9T7wLMq2fZ5wvS3LOGN0aSUry2PeK5lblKvN+3M7AfjTuP2IfqNiWyG3wI8+ne2GF
WBiY2sEDRkvUmN+OTAWJ1I4phBzOBWPk+iYGxrG4yWCJIMYyHQ+18a+kD21ZuB3NFyPp2QPiZmbZ
lkx2tC4v+WrwObj8Wrn1qVTwRxnzlAJ/hBq6ZlikLlXBD3AGDDPUhgnrXwP/78T172Z2UbAspcy7
jg1D619V9xshhn1sfYMC5zjBl+O9aDkOexsAA5vmkANEwsUv0dl3sBDp57f5tEH6DOZmW9brRjNo
vjMZlhM6GXM+BcHcNd9r6zM3mT31Zy7YVj5X8s1FNBoJ3737WFdxEDG7gs6jSGe24Jj1uCVGY4pY
3C7ZSCMZB1WzM3Q+jto9ZM4D57ZkaFcZOZvZ/yZ1QWl8E4i2RqEiQmJfiZ9ttWVi8z7WSLtcjp2N
akBE6MzmVG2WfsW3BogtzGo2NP9oIRSKg2zhdJ8wHWjkOV4crgvDKfZtykR/Jabdxud+kNhwoDMF
FtCc8obitNAD9w9qRt5naMUXG61eLYCE9/F2JhuSTt+x/o3ak3QI0s4tP102NqNtsUYp7IwmJhI3
38M0iyjiA8+V26rzAoXb0UR6Tn+QRYOKbOyBuSwBT2izRfaT5gKRbsD4wiT5H5yS0BKXuDnfB0gK
Aw7sx03zKSoWD5heVIzc1DIyhi7QlJG5F3YEYGgzX40+EAUPe5gIMOfdQ8IdsnfJVzNb/Bl+FYH5
WTSbYcyAD6B2omPCAh7ctxVR2tLOssuPwmD9bszuAENGe+95t2+qIuhjmO4MI+5NyTEZf/X4Kq8x
c9uRy27ST7NKHckIaQFbw0qFdWSN3+/p0eX6pPR4t9OS9aSjEz+zTe47nPd1gU+ufK7yEaRAih30
tkyR2X6vDTZ6/dqkP0126DA54TMqptPi/cYj2moi/cqEVT9FLjesMVk+cwqyAj+cZWdjnqwxGv96
HSjNu8eNl7ilM1esHorsn11yuqyInLMVgPhXyYgH0tSvfApa+KY+5ITSs8+tzluwIcGQdkTARWl8
zPKXup99mH8++ZuZ/MMJ6tcubdNOkB7IrYQQpdnSj8s5IK6bqa1Ackvj7WrhUDaV/cxRMqiPShOx
1olx7J7R4Xfulvg50b5riX2cyu+EanboXT8Wr/N0VAkMWLZq1kX3R2dlyg7SwVcbNbTl58wmCCj/
+S7HETNTBxDdffx9S72p9Pe2+OOiJYli3CSclgYp8WvN05B3ftVQ2mmBrPZG8bzav924S8p/FobP
5gcYeyg8CMbkhpihEr8YEiOJ1bTqziFgKnDWetkgF3TZLK+ueCJ5niWyjq6kbcbvBUBiKHTN3hNE
WO4dl8Bzway2cWqaLTqhjRWXKasxuQK9CJ+N0ovHgkEfIssv2IMPe1WwMC8ZsUyDFd886zLRJDla
Zr5CCwrlhNauN8kMBGP5Sa3Kfe1GOqk4ad4hLNpsMAgGAgPg3ImpuXBRkJ1qO8+E7I259TL0//Q6
d4jn0qtwmpGmXOWxsevkySy/ybMpGaBxVClmz6aSrTtUjuNfJZc3u+T2xB7GL/jIohdfp33r4hb2
02BvCDX/0BisflVNKvyKTsFknEVjKdHcBg58JVW1KNXJAyZjc5hwzVyAx1+W4UXltTf5hxhOxiTk
Uct4GbBPePw9jCsQbqFyBy4rUerXXKi7GiRV8TB4C3ZPBkzun5vD/7suonheWCKy6/XQEj3Qo2my
gbpOf72za6fnRnlwyx9TyR8zvl480Q7F/GsxYXW1WXwaosFAiMNKQ9xM6Ay9b5tPHUaShDWltGzw
G5/q+dUbzbPn/VPY21HG/weL98vRKCd0ZDMq0umhNfk0aXUoZuwn+Linq1DHOtRpZPtM/Shb/bxW
zM/7lp55jUlHsxqJNVZwzHf43zo7sG3NLxVX+0Fu3ZrWQMTGGORxul6brNunCiVP5eTcj3aVbhJI
aMdyhvzCzf/WK2FXNtPFGow7oZ8fh9jLHQvrHlveXMOxChS3OGd39jk+Ii4/bWJiVdi3knRX1Wms
UChE6+lSznsoegH+b/oVvbHwL0w5yzWqcy2V/IEAKZ/8x+bMu6D5Oloj/OwlKKdu3rB79wpfSZz0
oU2jsXAh5q7lg2sQRLsyGn+KzTMDrCeSGR324ropNO6OrZXoPeoi8ieV3r60FVp5BWEhyDIbX+FB
q/U5nKYU5iLVbDcv8lSu2M+xR+/SpvjydAwKFMTalppu7zndf1yd2VLkypZEv0hmodD8mvMEmcwU
LzKgqjSHZoWkr+8lzr12uvslDagByEyFIny7L595pTbUhT7HeIX97NpERbl2OJVtU4P8+Vh8mBO4
vDb9mhwxIr9m9LPTbtVmNePsLP+DhLP4cbBlctkyUOEH4tkg5GO+0heqeQ/d+OUSdnv+iOBPVD7k
/t40mGfcHgNfYpSngrHnqubp5NBNNYyVmvsw9hjNgPVgWnmooCmukjr210HjqfXcEsSOUqDBagCh
1SAnL8kvo6uW0wk7xUiMVC5mSwEFXV2rJM6fCGIc8Euwj8D4OddYE8qCW39jlr9Ulx5JBp4imztf
tKBgRte6eG7OE1ltjSilWE0V+OgzgLQoG8rDIz1HTKa595kJdodxSWsPYXL++dyuhY0ckT1NY8Z0
cHnIcqPltL58+PPFn4fc8aZTKjWEs58Pf77Y1QajFIv6dijcJw4f2ln/fDhht6FrySTC6JZps+bA
zk6mZKbZCiVO/fIweuH8z8PP1/799OdP/9/Xfv606/T//mcV9UUnvzmVFm9B4JbwVaYhxMxitmm6
MQx0Dc/qbgGJ8f2QsOFbVfC9zsDn0v98KAoPb3cgmu7o1+EaOGp1xnlIJ9LPH5gsr4K0gp9PJ6PS
ZOMgQUynfx6GlKYtPeANlsR0msn1liZPj33Xfz/659PEqY4WjjyKcwvqX/77QPNBtpZ+ZHC2tClP
wXKFMOucmajNe6zRoZo6aFn0VP880OlNLnN5+H9fC2sjPxrFgJaeetxqO+/88xHneGSobEKTQM+w
Odespk5ZcscWodw3af9Lh5YJhS/uukuf+znex1DtSlmlBwTQW9w79tkfs6Rh+5qAMcrIYhup9X8+
j8doPsdv//6Fn3/181d7xVUSmq7azkuZGhrufx76uWrOf3qPQRO93+efBx1YnIT+/dziOWA+2iMc
2OQX9mMoPjvZyLPjKGI1vldjaM2dp3nw38CW4GfgXCLtB0MV5n0Yo38YaXM/WB501bR9sC1qARnb
fkhyQbjEcKhjbPH3uuMA4jRjfhdpQqu9DE4z1P2zR0Znq8GAcRhK44ubyk8MOs6utUW7ImCB0IqC
ef55IODZogIZWB96yN1jQoPw2qDtQPYq6LbGOvQa6xzN7VeWRR3uaMwyeCXaEIxqFUUvUWjXDOEy
YJYMuBCs2MdTakhhJbDxGIVxlSZk/EQ1nJseY0xtiMd5cMWh8OZjoTS2gnYsj67HHi3AaFq5E0nk
DDnOjNtdqay94wL6zkXdbMco9xgd99c0tMtjop/dhfwR4fdWA6cKOTvxXi5FX3jNw6MXJBh9U2M/
MF/eUkywM41xU1o4rG1Asng4OFt1hrxGGek+IYRezbERnySnXvqbGC74U7frarHMMpJHEDoLqq7L
LyVQmA32xFt5N3udwaZdx9vEQaVPTDyNPh2CPzQKWAI/3xrYPeGHBbejgFzRYj8/q4nY4BQymXK6
4dk1iLNgTfn5i1ONjG5y2DwqidsFHCod8Tla6xCg6EyEkuDyWtuhTmqGfGW3G+0Qs0sTpOsKremB
IuJlN1/8akTab81+wQIXbEFTy3APBayJmzLYnNJIWOzJ/8y3wOsiUrYDEn03/xLBrB9ckpA0stxn
sp0OcoG9z+nfMo+wVZtmdoNPdzfMlfXGayG3ZVF563hmNGmbVbRnS9sDd6HheKBhMCvHFivn4jUN
o79KTM4ZFnUQFkfEIfT/jBaT1JoMDNjjq1NQLPpTwJOQj/Eq1dyiLnuc/MJ/pAlpVSWGxyyh9x47
aQ17iXBULYWNo3Qf7KB2Hzyct5wNrWL379fqdFGlpYOTqh/7a9+CbI9Edxtm5vfk3st9ijRy+3lo
CxojM76ltMRM5syLr+4sL6FcUqMlJ9ZW8TSB8BD74gfwkFjZzoSvvEqogToX1LyekciLfWm1I8N4
FBuPG2EXX/LKjS7ssIV1N2SuzWA6CZZTKpKanKK9E3jVHc6Z6q6O2EWUVRVsQX6hqrDR3rXdKKlm
pmf1B1YjoXPv3UVSa5u6vAvDGjev12OIcYivRIjl0Mz78cKGH/RjmtOmBCb1h40ygxHiPeEv1VhA
HtduH31ZC4gyWri/xCYJoo6S+awy7obObC8GwfAf7ugPgbSXvWBM2CPN+Hcut5RzbibeLTaZmoaY
/Q4tFvWAQOFDBl1nXTUmudzl/6oLmsgc27519YBkpOzmQUI+vimHdJIhNrq3xfGfzmnOTkxSPS6X
F6f1MaW2IREeNoBu2nu3HyRK5oVvtP96TKYY9/A9hN8la+BYxjmpU6JCvS9RUoF8wNUzsRUz5qUt
cIQXch7ax7bJ0YmKwL+PSL6eBdCXczaC2yRSG9J6IIb7vKyH+9GMHtyIPDcvtb0pJgirVlb7W8mO
cOObg7kxcO4cfHryiCi6D5EVvFbdFHDv41j3Q4JptR62tn8UA2szXnR9ZEbyaPUETUGv3pVBJw8A
vX/aDHP8RdPzgBX/Ah0Hb0RvbeO5mD8hgz5rSQg8TAUYyqRIn4OGgA2SCS979sJeqdiG7CKOUmR0
1Vg4UWooVhUD1JtihOpFz36QSKJZY0MktXD2fY177meRCh1E86JKsTLE8tGtW/vQ+ZojMLa/nizh
0onRwBaqC17tfoQt5NhJdsyFt4UMmNC5SpDQ/mEE0ftbbv04m5GDmYHRmmWfMgwJcM7/eX95pHgM
qfsTyiMOTD3Gd52xsG5L/kmCD/AHc6PnVFwtB9umGp5EyAxYdAz93dq71vFkUBDGGyrIkMNEmY4b
h+6CA9vzox6onuH21W7rynPfE7z0i3GqOrQsXNfGNI298oFAjdrMr1kcR1f3KSpN4xqxWO3MhKIA
s6r5dPkanYjYNiXRhwBg9sp0uX0CnPLuu+UhdqAZxcks/rmip8G+80s5g4zGRA9Y6eeCm6EJ7SjI
xpc7dARBqG6tqFEl2BLEWAgCpB47lu3V1EsxJ2/OFYMw8kBieA3TTF45wMgrgAJ2Awqufly7eze3
k/su7BL8pUn6z0dt56Dk9pghkf230Q/6zgk9H3Rc9mZNLehlGmI3vkP5ZAYqIIobuR47QQpwIKQ+
jsP7DxlYJ5jZfFS0zAIJQnomWSYs2f3YDfUmqvy9RX0cgqsz3rrJ/9vGXrp3fTovQFnQHR/upmr6
Q1EYNNLW2lGl6K1daqk2yQzdtgDFtBVGsqvxIh8Ygd0sxpy4CAXp9rDARR2FDEA1EfuxJCwF4u9c
O4grltu/p9Vu8FT8V8gah0+VWC9D4XNDQdGdyME5XZgeyGunlMlgVm4zh7AWt/6gxZAQYs/de/aw
mwp9HSX19Ko9Yt5lozM5NyJRj3UPRzoO15qqqx0dwWwku+BxTqLnHKbDuNdYpSmc/rCdInhyTBcr
UpOn67LeBgk+zd5q8DQWcXhyw34dT2TQlJ1Q1dTN17lpdkNmZYhlVbbKB+ehKKvD7CtOfni3tH1Q
DiVuEELLHeyiPTWHHDBG460YOyCVeQ9BFDNJ7RPUoYJv5erwqnimPWsxiwwXeqvkJkmh16a+f7Wr
BZLmJzRUDBMBuutkZdzhanEsxox1uLkhBgM26cihAxegl4opmZdf6Vhim5F9g5+JztVcJuusV4zK
ilegF4hwOU090aPrK4E3GEZ11kSfMs3pRqnxEbgqPAeDlAfDX24789cQ0aIoUCSFMdeX3tJvZoT7
rDLnO7PWH77HaaujhqINbfzrfo/vVlTVKu3smjocRoM2lttsJPyWOs6jStyAEZM21oXn3Qmumq1J
oflpKm1vmSghNmQXujSeDBltgnH+IxOkd7QGzF4x1aOpUdIRkL9NLqQSzArNWghKeaLJOgvCBy1r
5INV6vvWBr8U2eZ9pILmVecD1g0657ZT9RD4EOxY75xr1CHnzapEhcc5dsoxmnK3pm2XWdgqTIAD
uInctVAB0BnjY2w3/Y4xx+KmdeNN7wS/Ygm2ZcqaS+DE9X2Igo4xQ27B9iK4UMjkR81Dk+bGL9qz
99LvnvJYXqumqTcUVZ0MQn8kseW8EYHDj6tTKgbppSBdbhx7oU8KvOKmK8BKaGd+HnOtnjyyjBd2
ba89dXg/27+fTV9odtkJnvOXb1XYT7TLBrZUewYQIy4hGgKWoIHwoEVP5pTgFsCTTtsxjtSS256f
MsAqyrsR2yBjqm6dUgIu3aHfMW5t13P+Jbr61Y0BD4ReSBCk6bbj8BCm7UARh7VNJG2HfT5OvD4B
oRpOoYNw4b1M06eIQ/gqYvzCIkDu36X9aKBuY6PjehGrSadVAIY0Pze+2p4dPBEb33asQzt9m1PT
gTQqHnnCe3R9plV2oP1tywvb2Cm+cGKEe7v1vrzSds5i/D1TNd5V06mzoC0T3P5likhusrJy7kTv
EEeHG5nqX50yog2kZgxmk9xPY8nzLW2Csbr5Y8Bi2Eypkaz9FtNj/DAD5l4lOFHJi9TDJke0AsMz
PI1eNu+NHmk57W8EheUqN4v3eJJ/TdujyzStrE0hEbcKgfE+xRIeKpz5M7O5Hnexz4q7CToTHzlv
vzMUEIsRc2elby2HiG2X1vVGobz/DqabavPvUuaH3iPPpUxeVJoD03XhmM22SRdmfdEYayzkOyEb
sZl9SMEGYmIMj8gda7WUC39Ib8p3QHwDhqp73bdYAvr6LqCsexGI8SD0HP5b47nKNEO6NH/vnf41
LqNNPKHW2o58ameT+XK7RS0VZd69i0b+MSkfu3SEvQPJbVCw8YQrkvsrp8r3Tm315wlwQm+CBqFK
Oc5ycJ21s3OGlLYn3Cmdpx7mXv2KHYbog4OhUEcMrn00eXKULIDQN9ZJlpymLn2UbEubEiynEe5V
WtsrYYIZCKI/Vla8JxMgCj8mHIWKf4h7O9pWAVSeyY/+2lqO6yEjBm8b5p/SjZGZ9fhpesaL0goz
uGJeM7GTcWV8sRogToG2gUqScabU77fdvtuuHrGW1191wOY9nLiDG2bzMYVsdczW3bp9iSsMX1Fl
sSMeBoE7AxGM7pu1K/1Lx4i4nGK1xeJNFnkOd6M53KsC5FK9Kp8NlxN6L5i/qPadAw9RnYn7p2c9
gtgINw+OSj+bvCbpG+Uo/Czwoavfo3gJHfben6gcrX2UozSlpM8Ep0h4IOajmXxnkfvcee7eHubX
KWOoVLeFhbLAkNCsGabYR9uD/d+5g3Gi5uLFoOmBJHTKDqb8dPoYZ36J7W30nesSLTJDuXPsETB5
2Dyk0kGqS2FiJtSsCB+VNVjQEa2amKCYYtdUBOl1v/xciX30KuI2fo77YIytV3tGGHOdcZO5301W
eKdgGfvOFXNZjvs+MINcNFu7rWF+TrQJDtG+VNE5pNynycINLFdYpBZOQoAzdAtwumMA7FRWvmNP
xZzZRc71JmJ4kow+FV0kyXS9wTz6lI7eOcI4OPgzVISwQ3sbgguqM8HeSewyY3qpakLyTZxzv9F8
Q9+d4T1MKbYUzi152Hzbi5tTfnbmUBBq9D4yuIyep7bOWHvotIgZFT9aESbv49A9T9w6Ab+4Bz8W
9ZYagX3JsuUWnItI5AOvSVa2Km6ZS+URlljFoV+kt96H+OOXvNap4tQGRPY3jVcUv3sV0Q1xqUkB
gOfITwlcPeah3iE0H+HSiPUQckdrcVHBYTUr9aSbBVKs1r3piYMZ/47i8btAdVrZCdZ2Tp9rpbCc
s8zhYTXrz4Aa3ZVZ5Q9zMZ2UEPtUqeQ5wTOqOYTxTNbrROl8bVFutlLclUD1DK8dmLxjjLrEZcxw
VhR4OGCLxdtpAncCPuWM9mWts5oeoCx/sVVzwKj6IcSj7qqnSikwCRbdqn4PdVm6yxODM7GZptNQ
sv6EoX0QdQyKPyxLpgTNg53Gv/wsECuHm9SqbRVtDLrYFsnnBOh6a1nAWZxpfBAJiQUZUsZoAFpj
P9rsoQkf2FWhA3P/blpR77qRJ6n27L0Yu60QcJaMgHSflz3RXEJsqeiA9w8ZJ9cgPxaBTRTQfawq
3CN+2v5JQmqhljQhkTE8ihVaYUrcFBi3i03uQXMJhKohm5HV33k6ubvG7qFDhE9MWciGjXcZuvim
75mk1Lq+Q3J6SIk8HJrl+Ru8pYJl5CAaB+lJBMRZTfc59p1L1hn4HMb+bw0Rc+OaA8wU9Z0tqT/L
9mrafrjihWW/SdlRtULxFUQH+bvv8hvWuQ5hEbbdFEf3mYWwV87plUqygn41Z2dE7hs/5MyEMH3P
p7gAmYTnZqLtEbAfeplvohpyAeznytx4DQFWUr9nL2AOCptLNwnuzzTGEeq4G07R62rZ4QHxqXGw
wJ5KTKj5PdiIyYXsZdnsHUoPH05ZCrQRLAmVAXXd1ng9M7KnUETehoDaMEYHvJGbGsB6WR3zymrO
MF95e8/7WeWXireTb7n6kI39JWCRkhjibOW9m2F/Zmk+91Hwd3IZyIFExOUGPWqS9hNKG6DD2OLO
nX3Mc9/so6K7zxvvLfNK0C1qn5ZfkVHdca1+1D+IHrRJam2XfF7B26wSZz+Sd3naX6ZI31Qo623M
fo/JpsN2kTAPvznZY48hioODirRMD/KnhgbW0rk4exo0UMXdFYDCBzE45JHBVFea0b91W30Okw8O
tZp2lsJAXdpXL430qSiOpeMTgmneJsarvIDuZ+rxksvZbjdjL9aTwf56Tb+jYk+QW9RuNqtZm3uK
VicOgW205jdHEHFHkk728Dy31Qsen2IDnZXErVmLVTDTkddyV2dj9oH3DGhHZAM9QDY6+904r3gC
nnGpB0Ua3ArqxktNik37FUxD6T1iGMZIgtOCXvfpLSDq7LDQ591VS+vVjfj9TbbGocFgbu4BDmZc
4ZxTJlzMBnYrLBiM0x7plSA1YRigWSrx27s4c8MKnPdqk2YeFxAcnc2c26C7Zf7WjAzj4cFsKXt9
UZwVqzSuDllOtbkGvOLlCUKuRegsa8+zIb9mAmM0H7dMnjMSNUuZy0wR8jZadr2PBT2mwCRhCBuy
xoytXHOdjnVON1SabwGxxLjuMk5HwBAnG3YY2LDDrINHMyZR4BrevNatQ8l6i6Jbdi0MsxqnaIsx
rkG1ztBO19LlH7dDcKitEGCLwZGuTyUoEP+tMB+0F7JHBEGygk6Od7d58xeKjxzC17btP/oai4Hb
ob7CD86s7mDm1lMLr/ehzzPyTib/euoKzPH2uB9bCnydVZq78r5JsnMYjriMuyneMIe5VhG1yqMW
mEma/NvUFqupH221n79xz+CNHAUmxsyRN2PjnpEo6y38/Kus+zurfXUyy4SsN2yCVOOL94tdNCQf
RL3Y9pvlY4jgsA1T765f3L4geJsdtNOnrgSTFOQWVs8QVXxqxaUFoBhigtkHkcSbVpgf6cxI3vLk
sRhYzPvKPHIRsqykch3G7u8qLqkbh7XCLoTFumujfZSArKxQrHKf8HLoNiTMQoNn2BlIODhNxUaN
e7U/54/M7YgBBUSjjLx87suQE4GFHjlX0K6s6LtAFmRPCemE+cdzPcpraSFXC4LK9pyZuxkdHZWv
ogAUjVik3USiaWj2rLBU+1IHbOBAFD0hfjonTVLvFBm1qrhrAyafbltU13Rkb0XNW0F5c+UcUhSq
POLOHjc94QKgUWZC8mey4h09oeIQ1sjyPRPV2e4/0zIDVvVQk45bs3chZG2RYIxkei6SccfZL9vo
6FMJihPNMqZ7Ffm1nMHYlRq0A/VKG8qTu73KUGfMgvEHlfHxJpx3TRG95rgVqMDA86/6h4KbdJRv
qgIPHLwxBuzngraMbTvgQTXj/Fn5nNowpGJTItYNqNGbh3NsEkAJPTiMwlW3LjN+i6IyyI144zry
q4fZKC+dNj96ZLR1GSbTKg3M289nkALLjcrhkUbMFDYeo5RVm+j8ELFkhpboVr6HcaudCDtGecSS
7vJEh3onXcg8Vc5InDa9v12rQdDCtWtx1NdJ/Bf0JFY36c8L+fGA32Z46WV1YnOnDm6A4Sd1iLfJ
Ck9TnNj9Trg4Z4W6AXx2GI/jV5vSdDcTx1xLDyrgYPrHaLldJYJXro/ISFFptiuH7p6ylROeyONg
QIJOpvFvzcmUfYG19qTHPROwO0o77uzKG89TRmTM6XSwsaDTYorEEpRwY1reHrBbKrA2C2enZLtn
5d1H0nfjzoAO0Nijue6y4W8yq7chtGkgN7YdJwQuUz1veuJwlWRfr21AlXaO2SPFzBOEd4yK1L30
k8WjTQKCZXHo/ggRvRYQny7trD7yiqJZFqQHf3Szs9uoS+jXWO0gDiZZU1Dp1b5R0qzXThxDEDJW
oYWUyv4Fh05jzXvb5dlIC+ONreZ0UX7GUGPmFOoDjafckeGnNZ1z7aY3NpVjjjo8jaHJbkyN+2oo
Dmyjz0YH8cGYhVjPLk2j/GcW5j7Soc6hM+NDiRxEcynmPR8k05yM+zThP3asmUYaj9yt6jcUmBMB
KuxsbQW8zeKuiLZoLLxFitMgPKSZ2Nm4PZwOZ+J3cQEkND3QwZA0VuFpGy/fhDW+tqiVm8V3xXUZ
CyNm2eX3EKp5CruaO5wqOSJh8IurOb6JnGTKTEQ8wujEXZ4CvIroQKEbn9vcuJuNSB8nqo7nefw7
MfFcjX3r71zmD2dhGrc8dZaaEEpgnfRNB4m1g2SeAH4gP15H0ILId9TttNF0HRHXhhbIcA3n2JDs
e+IeLcmYTWLjQQ/ieLxUJm9+/uwx1jiPYHFksG750TW2ScW2ysL00VTLgoFbJ6sK/n1K2LCObhwJ
k4Pt1s9uaVrMxOK9PbI095N3nxfRrcgxtNiM+8B4cFStwWz1UZqjkJTHpv6o0g9RUwpRcdQL5sDH
XiC/ptL5skN+j1ZBdNHxQkx0YMPb5sfoZI+tcsh3qv6lcUmUzwpKbAXEAv8QKzeKSJZjnwuCT98P
cRnKezfLvvHfv1KOsBvK9GPibLEepX/VYQlRZCQZOinFJSdwL7S1Pk0SdqI5YMhS/XPeV+uUIo5t
hll9N7Vz/zLaLTjncjqSmbnDso+hv6dQgipvd01rxYuJ8rzKzJA7CbhBukxgl/C+X6eRu3YwzWsP
jT2JiNW3dHJby+FqILSwzecIx3o/7HNGg2urTQuOwM1iTlr+hk/GMosezUFwa8UJ6i2Srd+cGVeN
K4KDrOoZtknZQXvqzL9Vk+BzzcOPIokvc03GAADnN3EFjKXwW0X/ixnEBpsCtGPRm1udubRxjU8Y
eshG1ru6xdIqp6ecOf7GMx4C49RaSKQUnDAXzhWe67Iq125CJ2+Tw8prh+FYhKFzjtinK7poTjEL
Cs6sjtQAVuy54LxsNmo9RXAfnBY2JJOZIFG/CoFoOkydwRI0nGbts9k3HL2V+0TTEBfWmX+gbuso
UpXuA5F+oBdXkCDg2HbO8NurwGq4S7evbos9FHDK6SFojAUctkJhtq+JFGEn51dCycf/XiflXy8P
Axje4bz3dPZaY0LWRcONWgFOwo+zTWjjDTqgQtqnkdrtbllJZHB2mAy6JSKLgXTtViQbJS+8EZgH
bfow3LDE8YJJwUuSuRkx1owDBu7Dz4S4CGfQWx57aE6NfRVKvg0NZs66ljwVXtCssFpHKMjztmlN
l7yUKrG4EjqYcFay71oajVmiEnTpFdV1bPUqgoSDgz4UkhaOY1xjMsIkY/hLLD42f+d5+VLDElPS
SM+9BC1A0odXoWhxiIxnFzfjyrbHX7miAMezs3fXrpuj3Uaf9E3thcFJuG+3pYCF03TVcKBa5j6c
vEPZNM+mRJJmdAhAIbrrOe4SMlK/qyYaAWL5v6wi+CwzB7RtdRV++tzHuKAzqm9BKOVr9pD71gK9
paF1MFZiKk8JHyvEmktDkCIiXMnAU+8Gl260jkpMfJwpBgbUIIEdpsoMgrsAe30PJCIo5KPdkV8e
tMGujyN2wJSYoNrAetdYcBPG6+yWzsL/fjAyklgZTmHTtl+brvZ5UT0q7fMvI/yTZy5uI88kQIBK
CSSQ9G8jPBCOA4mVGE9WNJRLx9LfxB2+uwHDYVyNPQ0d1Y6JIq7oYN9C3HQN+4MJ4GckhpC3HaRz
YMaFhy02Ih6jQraibf1lJP3JsMrgiJ/n6kZNdZ6ohFgpa3gwBmJ8nYFMG/3BBHJORyhzQZR8EWF6
nWVikEMysLN7v3CTcdKc6mPByoG2amPNZcrSkApZU9wCGWt4DX4N2v7jupL70uCzu0IQyUf3M2QL
vx7w92QzKF7SFRQm++E+o9hzXSlGQxrbNLGvcWe3XLhVM6BRefaqiyk2ZVV6KYqFwH7MuQjCgaD5
bEV3eHp2vBDOHvMBkTsxsYCRePgLNQNuYT8yYyyspzRkkFQg7Xs+wrrp+GRJm48xJy+vHWFuTMgs
Lr9Ca5ZkH1NgboEN5sz5q4LJ2nShuXba/pxzfNzPU/jc0zl17vrDCO/w1MpqBwoqPjrd+B01bspQ
LfAQXtQ6oJXtCVc9LjGdXXJW5ony4n2tzWvWB0TwKtyZVAExzcz0yQBd1nVPfdO1LCfRxradgDHJ
Ggr4KsVAhJPlhpZ0pBQCkF4N+bsX7ZIPhVmX5PolaMgOdoZ+zVF/4LEFV9sVD5kNd6cJ/S9WZbRg
a8YYM3Hzao0ew1I0Gpuw2nQtb5s5hDJQISOxdSRAdwWQOn1acPU3aV+zErRw7ZXRU5Yq5+7AtgNd
QNrxxgrUl6r4D+L8tWZeykATi1ZCY3lvdCBzwvoAPTEDXZ7R0EnIM0MLs5Ia48RQ/+kQibU2/2gD
rppiFeVXYG7dcj9pJxw3suE9Ps7QJoiYuDOHMiehvrlBkm+ISmqm6Iu4Z9bA+EYUq3Kcdn4OJrMd
2FLAVt8ypbtUPits794Z/I4rqwmIzEXj3inKcquL0dlIdlrJgHFeJR34PS0+CncE1g8Cw8Y0plB2
NHoKADhqyJeu5GYGp1NywNiq1HjVE4vWTKWzSfwG8gOam4/VouxAfOm5eJvnfZqVfzrtnWTEd8sd
az+BsuIbIb9GNoM/k1GWMTMp68KjMoKzmRD+yjFnB5FwjyKaHtQIb8TEtLPyAJeWQr2x96Ct0SeB
hKOjwGrfDXPMbN5npOgwfW9fuqR+arATAa8A5NRNKGS99cT5at9bJhD4ulj4EerMcQNRxXK2Bqcf
ZA2SUCOmKxgrl3Cen1lp2lU20R1AjfS6TVw6q4vlYJyRRJBuvpsMVgGncY4Dm/C1Hfrwa+HgrGxZ
PuSaEjWw2m5yFSlhjmF+L+NfoyGP9oBLTgpOyUr1XH22dZegmrLBAuGviLM4VC8YFiOYMWH6zpx+
R6EmHuEq87fLm6MiK8Mkq8BJMY53cflLcIdc20ycuO/X7xJ1p3LJCZbp9JrklBuNPSuLpktRo/rF
oPTT8Tc/xSVPvOsSAtZjewHC/VJ3EWynZpslwXCYlUESFE07twE2z5H+5VG/usLyNimPXBZibRV6
JVhbcWuC6xAHQIOS9jX24YoGTyrWXxl0/V31PqfsVqoOIK9Xufcyj9/ZdFbrUtIP29vvrKAmnkh9
mzvjZoAOxeyC7FzfcxGevdE5YGHvMQK6hGwCJvNapb8rk7QzPotokRGMetzFJkft2cJyZAboSFJC
T10q101hfTIy2xhxwkQ0UQdrYbNmXyOaKyWeJfssTQJuiFFMVbBITPqQ9LUFXGvPoQlKlnT9fe04
4Hw7EMWzVPPGXSaNnfFq5lVAegYlKGrL+GhULzlVdEcKeEfJlolNFJQRi6EMU5y9aGA8pzMrifBs
NECzO5vMF6eB7JSlo5wC0/ESRPljVDh/i/lckUkJeJMnKJPrJg58YECQ1V2NQhsj77DDJttXu+0h
L4JLa3b9mWjpclAHuIiKf/Z9+03MXOKZqodt6n4bNii/wKnvtWmS0Ij659hCL6gGyq4U5BMdssbM
qK2rpgg3wkUz8ZAjGQBoZlAeUxoNmxo+2qedMV/Cf/DlR2yb6KB9zpGONrEeUtgFKPKOiarPNote
Tw+uLS92U98YSmAk8O3fhWte/DHwd2g8ZCwaEs8t0IV4tjdz7Xy6EdlEIriSACuHJYZQU4YoYRGF
ShRwpLHOQP77OWvvzNcNluyVPhjG9Ce2mrc0pgi7ih9HmkMqGZKNtW9c2QPeKhTS2AfeFjvI4MQH
/bDfMNAZMK5y5ZnyEDlcSB5iiQJqHiWFu8pVaOypK/Fhn1rUXg03K5P1zejJOdpxcyyYcbpF2+/z
aLg36y7Z1iUHYa3Do+9U3yMjAmNiZJXGHqbgntBjPlxLglkc3kfwAcrYsH/hNzUz8yhs9B7INEd2
jxsZoDh7rfzGTefyJLEeUGGwbWem6cAUjU2p0u94NB5UmT+l9vA2h9gG0IS/y0CW246NWdU5B3wX
32kTZEes7NucrJ20mm5DmKg9BK67lSMQryr+pBXIgzejLg4YVTJ0oY8VkuS6ScwRav60KjrSK20N
aDrAys8g6y4Ss3HqbeMFU85XDK1yG+nhfUpGZgDxiwB8u+4L0hnm0zwhFDiYPOasAAHdIQlo5LZ5
9JD48hzYH/bZrMrewowteoO5lvYl85dsKB8X6oP7u+f9VmPzYjVs1Y2QypL0f9g7s+zIkeSKbkUb
QAtwwB3Ab8wjI4Iz+YPDTJKY5xmr1wVbLVV165S0AP3EKSYrk8EA4G5u9t599bXQ2kMTcwDJh+w9
cuAtpsabM0QxjyQD/rgKzHUpw/vOfMn1ZDeVYXxClL9sSZbEAr2MMXQ1Neh8rf/oTOMtq5oLEeLP
tUEh2YXmAak1pFCi4rCgcm7/wDL9YFSofepOgBGV0drM0cwazBJs1XKQNPQ7xgTdStBzWYd8sHpr
5QgrskvFlqsN2fPYyOJg9/wHvaGDofpLWKL/bn24+JP0rpHEPu4DVMLKByHTGOKHVneYpdLaHJon
z6V1qmy0x24Sv5Y52RVRUVKIbVx8fwH+72LTVrBxsLfgLBtnpgRk4C4JTypEwY4HiAWyGqBCwCHZ
yAuhgkzaZ1OGKAWwSSt/dS0aH+P44ktQnCIPjgBhMn6eVa5Fe1U2CUctQwSJzXoVeYBiHMPgJD/6
2HLbeQel+dUHONtrsXZH9UxqCtzckKZR+orksdx0Oj+JrgjqdZSjPD+W4tuqHr6zMb5zU7dciHS8
65CArcIqoolr/ELQmB6Fi9Glou3O7Qmrw5SbIMb27mXqoofJs/1AT9DdgTWFgBwhXiQ6ysn7SzE0
1ylRxcahJDfZ7ygvJ6z/ZBKbKWPdMrr01VzcjP5jZ8bbpuvMOwmnSQlM2E7LHq8H6ORkWO2NMvo2
8nhX189JXJA/3ARQttpr7vGW0p4MS/utMFluSqSaqyRo5sZxwQU23Z0njG+vZwQkympl9BG9rRQK
ko9WHGHdRrXyAQD9c9HCYQITvcoUh6us1NZd2L6rOKWh0g+npkmyDYmFYjU1CJLttRGBwHAc6axc
w3wtDG3VUqqtEBk+RTpdWkH800orELsStggBrke9hfwT242d4a5OPyOm9KvQscXGQsEUz1I8Ix0/
iUKh8GiGxzac+OxoIiyQcB4TIacZ6IpjeUaD2SDFRr0wFtDmlfEUOujgaG3rK9Om+yxGBpZgE+bs
IG3fwEFHhrDGWPfLJ0oq9Ow3aUFT7Bx6CZ3zrNOq3xaK0WMOPeuA7znLVbFE0VDBRamfi9xNUbSC
jPDbcGXPdIdkRInjT6iTRxdCq1Y+yRJqCVbO1oKBQpDnIQ3Yt3WyRukqSnvhUIx4JqpVL2Ty29Tt
LjLFL78f6WyZcAdLTLeAOAgzRHNWDrcw7Hd9RPpnMVO8xtAqcYgX72Vhc0GyklCMWH75vXqfHLJy
ckUoZ8/xOTBStggZn845A/ll0rAJ5Kb8PbpvEdgLgZlmBVZrNpCJR3C90XJAIbQy0fCvBk1HHWPP
hi0BOS4l8ahhIjiAR1sR6IDpL8CO5QTBS2vZasV2uWfXG1emr+2nyr3XTHq8GDBcEh3hTGgLP4pP
xZxrxmwDK33iPNHTR+PYTNyahkYXvC8JKKFWIFoQECJAUwZ2lJOl/TWAhCevh6weA2sdI3HmVE9D
klHCRHD/a6CddAIbeWvMT5m335ILselS5ayM+Hfh0NAntWiZoKQIPbSOHAzbpdvB7CJwy+pUwqKU
YT/L9Q17iEddi6bSMQYOS5ZycLkxUKgzop981BLosM1Ngw5sqfmZthlNhpem0Ld6XhtQJuzr1JVi
a/jQFfKJLNt2WFpmepX+q93XZ9AoRwVQLyqfNO+bxuLVFOkDB9gQ5gS9ZZXIdSSjp1Yy46uK8AtP
yasgNgleYkvcgmFIkCoAENxu2owB86AwLMRO18wnoslylR7tHB9LERSsr6Igs4HbOW5m3mn5nrWs
2iP6rE6hnrMN4FYo0if/o/SRUNajyhi4BU8ZUZXtvKA46VGr2k9fjPCv+dBJP+dzYWmTn06hfRiF
aW+6MPqWkSi2ndARjlkxeIyJMzdbxzmtWnVHk3Mv8QUeEI5iQvZ06n+L5nOpMLTSIjkzOGORdpGM
Jx7w7ODNktrrwAlio7r8GbnnQ+3qDQ6xe9eoq80k2m8x4AUtY1I5rAwpSsHNlsxgDvQgyH/U3rHt
Zs8AZeI68cOH+wHlT2qQJwCvkcGVbw57ejCfSJvWmf+L5QuM+IzBmd2TH9Oc9dfb88Z8P7tdgmh8
mYwEIc9bY/UMRSFl6cU+hJxkpWob+Ii6CveIMALxol8cqPN5OzlZxcQDkkjTc29x0iRDYGrjq8tC
0qJjTGFKm/MCj+2TJOOqjXedm76VVAXh4B/HKX4zJpYkbdjkzlslOJb3HhQMM/gVa+xDv8tMHYvw
Vr7Jwr8axotvvvPEHXp2wQQGEHxGJoPuAUnNHYXRKiqqXwqYRE2yY/+CYZYAv7Z7crvhzJh+VTiz
oIK3CDe57bPXsuRTaDkOyLo6gnKILbKHUR2wyVCd6tuhQT1srM3M3bgXZiNrKUFKJMaNwuO96qy1
4109Wpmub90kpJLMpGCYVQlqYATRekcvAWccpg84uAe7/fZNxqCda46LngSf3jX2Kop2rQheZAHG
gUK15ZPhRPqWo7qmjF+YrdgG9vDo1/Ehi9FxltdWdJ/CeDKIO2I1WWRhvI5iHk+oo5a6H3WfM8q4
CDTnrs3uxpEj0P/HsSIba8b/NY6VCNN//0fo6f8Qx1o1rf+R/DmPlb/y9TGnrmrqb4bDEZZan/GH
o1vqvwJZNdP4GxNQEzaQNIVl64QSZ38PZLXEnOKq5u8o4TqO+O9AVlP/m45YXvAdaQlXkdX6j/f2
fwhkNf4cfCyVafD2dEcI1zVdCmj9z3GsPeK7ydJBBfguJO62+GReTGD8ZF1q0ah1YrmPbIbamiY6
pWNe3Ly8lXtmN1u8M48ZiimqbMyQDpb1QlHo/OGz/M/3+29Zm15zJHw1cbOSn//3XNk5Cpf3Z9F4
1HVXSd3mXRpznOwf4sLBQIRZgMZsqTGd3fhtVG1qffAWJZ1SJlQZOtwNZ/ddV6FkYJQc3Srf4IHV
wIcVjTjYEyPMNJxnCMMSxUy7VCV7DYTIx9jB5a07aXmR2X7yh+A41emldLLxTrnVR5mbjJAj4LUp
9Ph152Ot1HNYFnpWtge/DD/00RjuMjPxn8skwks1a/mCGH6LaXz4CuGpC8b62vWmeQeRdt15/b0Z
9un/9hH9OVF3/ojATJoGt5hhS8uYc33/+BGVasxtKXKU6VzszYib/vjzkqgGS0oPuUf29DJVPSvY
LC950WkAwMrry62iFQeEMnSOcRRtKQGGYzBS4Rpx4h8HhmZuGGq3YtBea5mMx7gV3s3W2stEot9j
rvAeYKXe1oMPB6IoSJ/KMg5ATpQvKjcYT0bYkNcUbO20cl563gWbg0mabNLbLxNyZORQqJ5NhxLL
NHW8aWZxP85jmL++iez5E/jzTeQIVyd53iLbW5hyfgj+cBOV41infmBSfbFADpge4oR+CHqJ/h5X
iHfXNRR0rYyOyEo5UTDapp2tA7jVWrDKVttHR9dszk0n7wr6zRujBRPuxYN/ToABoa6Lz6qpk3OQ
ivckGhDXzH/UhMiO2YICeG2DfhOtG68SSys2UGn02zC/UAgjqaYDs5tcBL7S6uKbS0EiGLN+j0l9
lVlX3KpJP/WzUf7HTP/zIo3iP79UXrEm6tI6emFs3VWTNO9ggYS7vql2cVDkYAWdnA51A27XN91N
A7YwcvL4XQIV2FhpDOnHlAYJhMVwGsNg3znwMbr5q58/CgOf0XobRofABhTUx8CUZ6N8U5TZkem0
9CKI9rFv3RW2V528nHn9X18+MUdC/+nyAUgxBSdfQ+AqtdU/3eBa7ILjEMOwLB2MlwIB3F0Q2Fc+
lnHh4mba+noO/ooR3VNvNqSUOSUsoJphaaDXa08O/oYjuXxIeiCaTePclxPkFSsc70h/iU6FWcR3
dUxr07lLuq58LuaAujhXOREV9LNMH99xOTvEC6uPtn/9yznWv/xypnDZGEwGL/Ov+E8LHJ7eWNFg
6zl89r8slxirIQuGs2cRewhq5BxwrumMAeBgD0pyzGifGOFNU97vIHQgVGpecPv5o6mzAVSq1mTo
yZ/9vKRqTmUjKW/ljfo20cyQHCvSZ7ootlaOF0fPWp0r1FvhOrZai9GbHO5/Xuxu3Bca7ncGGeN9
m3fqUArOgz/fDKpkvDftgOY+O8CWHBdFkuU1hZ50VZVHFovbq9XPlz8vdkXWVW47PlT0kdhtmKxL
T5nqg0zyazw6wRPOlG6bmQQuI9tba64TvjkjRaLXlzeddPqrYRZQSkr4R0ojRqJyiVIUgONSv8Bs
leVPSZ5E69o3xR5LEeOsJJk5KVN6nEzOjRW71Ua323sFJOGCOtV/9vFktfQ9bm1U+s/o69b0/eV9
bxWff32J5f9wiVmkleD25fraav7+H5YfjvYq1D2GTJ0jGc9V9s1Hp/OYj6Q+TvWrn9nyzZ/QsAYR
YuLcJklufmFsh+AH5TJu4MNgMVrtsmjaaEQW0jcObtLpnNPPi4hT52QmVr5LOZ2iqfTLVZeId0x1
zdaNbOuUdlV2GO3mGFbkLtFRK/eqNo3XYLoUrStOrcLJQVg7DiOLHBDfbp/9hP4/vphfaS6tzzjf
N5W5a4o8O6PWYe5VFusgqkk/1vYamggYJi4N5FGfvAPt3n+82KVa/fXHyanvXx4ZW9BJoJOtz3H1
c1r9Hz/PQYM1VuXos/phHSirPWBZpdMJ1qYDFeOphIl91+wDwoCjTMr7ZH5xjEeQ8vot6mz/rnXK
Xcu/fPzvl7JvVsXgIc1tCEVTFDVPpFxv80gZL7KkxeakRJtkQF1CnZzRERXolsXz0NFFQ+G19iX4
SMfNp3v0Q/ZKMz3wxsNknw2rOP2gMgiAIAKGZv4yQa/uGjwimothBB0oVgfzE4qJ2lFCkXkxu83r
+UWKrl+2NVqwkvFy2ThzCN/o752puiGVLY9tS8ikbng6xHdIToVWIAkZ0mcRDEcN184V8GIDTrQ9
hCXH658XouGgHWnBuxzmfpBXa+c2NrVzPZn0Y/FFNokHxt8Kb5CEcdM1+lnS8HXq0di5Wimu9vyC
DApBeWMyC8+nZjN0mbykAdDryC3aG5Z0feUWGunMFRA3j6kJ7YIqwVCSXOQ8DSrkDKborP442ZjG
6iTL3/tweG2Lobof/CI7B65eLifPyt4RRj0iyOtPdTBGt5+XfAL2FZbikFYT3QHPlsd+NPFoR9pv
R8+z339915n/8hDbhm277D/CdITN+PDPN51NgHQ2Yk5bBtVqkF1xjx6o2FUFaLqIC36WrcCd4UYD
uRXADYO07Sgq433HuOZoDkmNhzj7rmSKtSjARb+LQ/vFy1y29ir4ZCKobQPNumXjLY99l5xUMstr
uo331tj3HNcREoWje/p5AQ/Wb7xQAO0LVPdUoLWsYHS8/PWvzN3/z6cDm8KbyovVS0rhUmj++Zcu
3aZvHWuMUdGx14/5489LAmARJr6470EUn/3BeasTSeOhCdSyUk66N0LqTdkRDiHRyJ40z0UF2Q3h
s4M5Fq8vzbif7ypPdfvEsuWy7s3gefCA3CEykGSebEYCzp+cKEDGUq9b9MD3nZ40tN504oaanETZ
+Uucq0SyBYHLJqnL78EyLZi67Hdj41wrkrfR39Wc17MRgUkzLDM0mEY39ERLYrvqqscy8n1ayOVn
5NGY9IPyPY/v9nUQfjoxwhktHumfue+exPVVTgt8i2+j6b7WVLTL9qvRnO8MU/dUIEMfNBKfgnh8
H0w2NDqgywS/CfE5/WzdGj/KPsQ9Y+ZbWwG4H0x8c5Oytm7uiyVjZGLsMfewATgXB27r9O42MMbH
LGTshdY1JQml6t6iSu5iO/5wcLy6JWJLg0EB1m4U0ky9WMNNMjS63rmrHPw80tPo+JS3sJ/wvGVB
eNZS+h0Rs65AAwRc5PGDIZlpdC5VlPSeozB6rbRHpcqHbrStfWTB66oyoOBzrlKn+hct4+ygtcky
Khtcb4N2iRwk9a0OWt5Kh6fImrtCc3hSvxXd9AAGfhFpT4ELSjfIXBICi1tsN8V68BGYG2j6qAZo
sTJSy5EfLUq0jJu0KhHPGt62EtkLklQTOVpIsnEisDDIcmRmPiU73a1jCFKmszSZMphVuC0Nc2Mg
ZQOLgwZGK+WO5EkGMJhRN2bh/9ZB6Gm281kqfR+SGrIRIVEjRpN6e//ec616YyUaY8MONV4iW31t
5BfOPKxO6cqxI9q6AORTV2esjjfVaTO5TyDgD6igtkY1A+ykIyFn6tpOkOHTIVSVnXaysFAcMont
us3hKAOb5Ty9NBIyWAC8LHAcI4ouBv+kFfGR38xeE+xAA12g+i7BLaNo07bJqF8YBHwHGk6cTvjh
JgjiijTU7L5q9UeoQcCKqoXjFDslULhA2y+HDsJGIQ+BS2MzGtTVKUa6vLU5T7YxLUSMA+UojDsR
T89T1WXrGlQe0jL+nA3R3ihWvZ0UTKoGrCAWh91dN8hhjRJfC7Nnt3E+0twlMmoHzeOsTAYjTaM3
2wFG5SOpct9J5R17aQWXgbbBWFFg9BaXE7HimbkXQFsRaFdjeihl9otW9zYKkH5PLCE1QjXPd63d
OEUbbBiIPoxzMbj0wZCJ1vTHmgBD6YRNhZHks6brH5rVsxf5LwkmgDHQd53qFvFjGBgoxRqsMfhX
LzSjL4PhYJ9+YcrGY1i4b1OliOodtVnpuCrmjcp8jwg7CPBWazUBwP1YLH04nN3wheouf0t54/2A
sFLLO/uWHnz0TJd0xOvSY0JYiJKHeZT5vYjdDxVPOE17QKT0MRA9+gjKfM3xV4mDb8cONePc6Yzm
8iFfoM4fn2QY7aBhM6F02QghsyKo6nVx0CtydA0z/iziwCLIsQLJk5YogTxlr/uxvLk5+YwKBmdo
Rb9qDHm0hIn/RdWNZY5s17HjlOcn04JZwTupWGSfFMnzVKhrevAOvcMTWPXDLi150vA5iLVBx2LR
wZkjaAowbfxFZirzNSaMU5OtvSzVt5LOo+NVm0YiysAFOe6IHiAFFYhnL2jPEn50S2OmIL41gSVP
vXcmttD0PKbKPTE1FH/PlB7QUXpDOw82+Vad7QAmJWsc3FCtk1eKHP/VsyvnRAvmjgv+HSW8rxq0
0qIUGrFw5Gg0WnvrBwQySpb4MqstLN7ubKuRNV0UXAS33UEgBy1M8mopq4NKtuAby0Ub88+ktveK
HqrZR2O5wcjFLCrQi1Wm5zpYweap9nDTxaIA/0fen24WX214do37cFTfDIb8TRjCg/YrYANGifDS
8NJzVUzTxvLGl6aYI3hEjwrO62OSDHq4rRVPrqGRl9iFDZGggPYNM/1ynDB5TSFfAH9kHhRO6TUz
r7LOnvCF3VdClVsfL0Td3sJmU/bmY5YLppxF+GA31qlHaFZE0bTvxFRvJezFpq7CTToM/UpTg3/x
7GGOq7S+PODnM4+RhGnnoXX6cUeqtoP/NgEahg4lQY6zbcVwRG9hL9wIiW4yoh/M4LORPC4SJIEo
ve41h3IvZ9o94G3US8O5lNajYZHCFHVauprc5BaNZHEQ221pcXzG6sDUPDaytZ3toDHYaxpA+lZo
DKLDT9wq5T5IWBD7KUz3Vlme8paE7nTI9bWLOHzDo1AAh3Vz/iPpEntbDPovkuWqS+P564i7/JHN
9rnsQPW7nW2eq1A7S8T3i0L3bp2w+zs4aum6jeKvIsCG56K06JOqXtoW470o5ACmj8OTw5Frk5r5
b7P18WpH2ZPZkw83Kz5JpFZMSqVZMpFx7FUh6+ncCm3Npcb8r6EvaxnF9SX8hxKMjCmx2EgLw2/g
gk23c6QmlMWk2BevfQ8cI6vdX3rZ7qoIHpwXZ+wPef2bId6po9MBCJOIhhTpLlklNLCKEFWaE3ib
IuOiTNioVn0Xw0/Hu7bLsegJMuvT8dxyel6KxOp3qvERCVk9StLBAEfi3U9D9hjrI2M8LLuqQvbY
I9ghaPSSD0D1xjD6FU3qWkWavXNJIyFDCzKyzKyjW5cTitePZA5S8iOy2vJBHJvYmf7+YowtWxOb
X5HayUmRh3ENGPi7UZueELDThcyOftylxyyxSGtrdDlPTL5tBAsL1yQ+HsCxTWQS4lxbxyaCUijT
FFnSNPBWBSbEykKIrtqt94E1EE9qR9Mm60Dut2b3GiXjq52Y1caB3bMLvQFKb//uWdHctUj3XT4f
cWsN5Ygms2UVxUSSkwjNhGCR4HGpXUgL6BRe62KW4xA7bicKcQby8I4YDEYupmymXcegceFaeBe7
ttAPVT6RP1feFGqhdUc+Iud7Nj7FXm+HJJA02jrlLYPjRlcGaPIX3T6FCJc1sxptzCQx2bJpRipo
HBNgiH8Lu4EHBukV4529s2ojWQlb35bK6rFaouwAYgbhqeivRQT6s6sORY02ppU64HEUkP5Y3zE9
pBM9IT0vUoA8ZKdV/nuA6CsCxxPZhHcJ6qGe/2HsqWNGaSPVhP5iYzyp28/QVzuttugO54/9FD8y
YiV62jWfXAbYePt8HNPOulfat2gm2BlQL2whwKEaNsbmokPfWM4d+FM2NXibiRkj2viAumTaGUPz
2xucU0DdtcQM+TroTrUfSTRoaR74nGiSGmVzME57mXRPE5F3LqSNCPBbYZnNJilbXPwdKreOt8SI
ZD1NKKAKba15Ef0rDFdbA4tVZCHyKENkRPAPrU1ccNS3BY9kM2Vr9e3gK2aFwjiAKh3WF1pwgF+Q
5PtW2vsRJCLY43yDqQTEVQE2lPKpiOAb0wEH4gWiIHgUQ4UHO+u09TSgVqtMjRDeTGxcgyiKbvJC
ACKKQIgE/AWCIxRo/NXaI119dCQxy5jdJ0hE/Yh6ZuAe7HxrQBGP6TeOjHU0lS+h1536xMVtQEpy
GpJB2OIRlLUbbjUXNymktUusiZepXOd1W+3IFbzkGdfN6eutA4+TXFBaBW3UHRS71LrW1ZZHQ4L5
JgHB0sr33lGktxM4w72NKKy0rJbJ/j7SoDoZMXe75jFHHPXgN2qF+yQvUFU3CilukX9wNmXBCcth
JVIKWlwbgADiDJGoVm+miGNCMlafZpDHK4N3t4iJKuz6E2yyuwlKAyaW0FsJ4FrnadaYZUQLKLYG
TkGIcju95Pi2yniTlPE5cHae44VlEEUCLdJYxdNwQ8s1HcypvgwONjMcHlhvibBEgkZdKElxHaeP
1OiJuPLbcyntde3WMw44aNaqRuJgI15D4TgdlA4rDA7R20igaQopw03nOCgG1F7kKOYjM0uvRd/q
yg5yq5Xsx65+KoJkrY3htMHtjFS3IgbPCttVTeyAofXJQatSE7Nr+V5nIqRFjTY4FQieIStcvPEN
9cklKrF7E35kLzXOBcqYPhKsietKCBy30ykUQ4g9gK1IFDxvTXBX+aDk1TQhYXEQb/gQSdepfwYR
+xmOuOtS5W50kxT0YrCZz4OLZOgSPqf6jrr+EkvTB085PFksKsWQpesq4285Nl007zYg2iev5D6F
SxiN5n0XFtiFVWBtUxWPi7HiBGzHbn8vM23fubTa4/pkGOJD+N3ekKli98OK32TRTreylc36sqsw
h3KWJU68LUMADyXgDlvjAZK3SgveqMCZzVvvHkOfpTTlUyysXdzVcqWV1qUbXoj3JrKG7FWURDwW
GiNGXC9M/uknjFgdAnEiCsrY5p56atPiir50+kyIosgUUHhIqdeg4W1kgX8ucH4cUAXuRv2sizbg
Q9UAbC4cyS83AGUTU1hBy1T2HucV6BKSFhBmrdnmnuvC+uAJC1ety2kWasu4lDoSUsQ6H4mfU5r3
y8lE8IS/tC5ie5O03kEmHqUm+ixQVsTW+jiI2+A1LpJd0fMPaC3n70ZD35b3PAe4XaGkT5+RX7wi
LyH0qG9PEDbgDXkchJRBVONkPaSISypN7/eOlzzGzMyCKDhaMSgRR9TxKpBAKz1/ehlz83F4pGeV
rwQb8kFTkBeZdyGB6MsNnGYuUNezu+pvRinvmO56S8djuZra9MunJK2SjfS9dNv03e/cGshRrys8
PvomjLPmTlydFrk5HeR6w2AD+EjbskgyMt1rGlMIXEVbLQ8EjJCcnkfHwdKX13LS1w6KZt7wgNOK
Na+KEOu0xEWWHUes3Id7GpuI70VKAlRXqV3T2SeKmgcvZwYzim5dYzxct7R6UBNHIQMbWcYb1MAP
3nQHapH2wBiWx6LH3B7DIGMiGl3iqv/seqDBUGTJuXOCZdyxp+BsOVJbYy1vv2unfyqHEuKvE+J3
qL4DfBHbDIdW5+lvdR4etRRgJ47Phu6TTkiBAZXCxzewKCTQ4UGtQeoeuV/pCGiIh0V4jjxq/iQ0
P8wx+9CKjEEDjFjX5jnDKdJNzKIZdgB0GixWJeuqBlLSrDk8BNLSkl9h02BNWaXOJNCJ+vc4HKNV
VyVPILYx72LaWsd4MyleOkX1kPYzwYvwrBCi+cTtqOk1u9aVOpgZlmVLAnaYazUi21iCIGH+R35c
F99XWrxuWmPTCwi81sG2U1zYnpxWHskjoYPaH4yvvVbq6YdX2o50qPUc0nNI3o5qyYCDv/6QelgP
VQstKOTfmXLa36o3qEipX6ueWADOtfN9ApMaRvWeZwgTI9qDE2lxrlZYHLBj8GI+2Y4M3JZlh/gx
oxhY90yZbQ0tajhc/Sw8gJUZyKHSVzKmRQDFYVxWYfo9UEt36lVTyTGGBQSYEvFyeSEw5rUnyZF6
xL82now2sjK+EuFe0Yhzt43tg14HJTU1ViMvTd5rNEluCkjJpFXHtY7fg+DS9EVHdAvadry1W3e0
VjwKz7Hlz7SWDs1ZYp6GxkKoE1KMktkMqMBwOeKBw5eT94vpTUUUchCcysBDRyofEKGG1/ui07ND
0Rb3RVifNZHFx8FvzskvKDaJN7g8bHhfYAAuAwV/UFUR5mnoR5n/mFfGI7C5sBWbWWyV0tPgi+wj
dMs96tVdYSGFD/uY3S8nmaYESd+l6WWKLQzQhsW5hNPsz1fxwAS5tqGUtmorzNrfIV63gUu6BXQ+
yLoopVfz6EikMT06P3wuKtPn5BY9+jZxmNiuBYeTOcghAJpHgJqZl7S8iV5VnfgamlA7AFUict0j
Es4rt5pEYtI56Jgoks0BsX0V73KHoKqYYEV4SmKhmsFcDBV/Kf8Ie9pCvK9ymQzkLGDG4ERa4rRU
H2bABLggU2AhAFmlpS9ufk/+Q0Vvg5lYh7CR6WBEZTP04slS1Qs+LhrALvxiALKzE4RKLtO/6hTn
zWARXy0mAd6qI4Jz0ssV7e+njNh35OnqEpty63b5BpLqtPP9TVPfKl0fj1VcuusmAAmqRbQuOvW2
Dev8Ndb9Xwr998LUkisoCJvbPRiXqSduetCQ30R+KGmvrx5SzShJr0aDbdvtY9TZfeftUl+d2rr+
jI3v0vZTKmgWEROUto2ny0kCsOgdS0SE8iLOxrWlcxQqynBdtU16a8JgSzAjNrNF1PoHfRidvayR
rnQwqeNBIL2bqndohsHqpOsWPfzZ9yPSCol/xidfkzMUWE9Zimp1aG0SFgzl3FkDNjTXUJyERt1b
xIeS6aKTXy0GIaC6t0JqD9iEKCHD5Fz0nL0QHq7zFlS2O9HRcRQQgfwE7DFfeo77zEbKKhXEz3Yf
QdQ3CxqBOjW2R4vfHsqLNrKKZQPdJJoHku4vyjudgLMUe8FCxyjOekyJY/TTUhX1R9Tr+rGfD4NR
I7eKPFOfjsvCZrxgt8F5mJpkM1kkjFReLTdZBS5y6E1UAnQnTJOjfI9AhazwOy3ycpihUB5c5g47
Oyx/50lNi7iG1kdN7BsP5mwwUaSQouYGn5m4qyZJKsrZeGeweS1yAXoL08GX7iA1RJeyoxFAVnhv
VfvIkGqRakXH7zZ84BfbRzTKl6Da0Pr4lwQyaYuR/BRa8UsCqbntEv9Bt4Z9jyB7H1rIAwO9fOs1
b9g3DziRynOwGuiXLZWldVunR7BKsstdYBgkMeCX5U78KlfK5WLEOt43dl17Vmx9McRAXZ2eWh4v
touk4zly6q3rsu+nmN/16oO1jB/MYH6yQZimzmU0wkPkhQ8hFcngcANJj5Wzb3gAkwrpUGW0jFvc
HH9bNyxSlL5GF5LZ65j7cpBvRFCZCNgneycnbevU1S+2Aw0bukailKEt69o5VXnrbhkWfjfa9FXQ
A4Ry0X4YBjVyGkbE1NXXEb3MoUY5nbjUStmMTOD0CvXBctA/hM45ASe6AafwajfTws+jM/QbJJXT
foo4eEX+Gd3dM61rWhw5gPeIHl1f2R84ZsJViEl5ZSQ50GHGHweX9mWDShkFp19vfQJShBPkG6jl
0boMjGgTg0HNoQdfRIOtyCCGg7TngoHFg+e2EHs503hDeo9+FKRVcrXDfWVTCgE/wH1Y+RkqKvBF
9VdcSz67hFYWH+S2c+objriZnwRym0HLU6r9ELHxGptt+c0Ewl94RGH5chDX3pnI/rTs7zTGOO0Y
Fxk7aFyrAsuqolxmtInupwwAf9PSmlk+7GXeCwW/hyYfT4Mnk7NdhL+deLS2bezRv5kPK1o9bvgt
SMWs0OA1pvHYO+V/sHcmy3Ej25b9lbKa4xoaB+CYRt93bCKoCYykJLSOvv/6WqGysrqZ7720V/Oa
0JIpicFAAO5+ztl7bePViPO1yYkZUOrAeElSo8MAydGu6OPFJbEDc0VwY/totkzruQdE6JGCO2hz
1Ij+yebgcpL6hKUpm/p5DIVbBaNHaIPenIinpTYL8gMYhOqkSZIDk54KS3snyPo3uS7Ru5HbzYGF
m9znyieZjZMb3n/vlx3Ge+DD1SEG21eBMIaIjgwe2GFGn7Lg2E5TfRlY3ZfW5/vMGbOtGZIU0idG
BarSsOcG4RbfMX6yvIQ6ZmX6Gnm3vcIYaRwrm55AhDJ/UUm9P/Z41G8QDhYlp8Jbka+BRNc3BoV4
UQmELlTmMJaO86d1u+ZanB1CGbZN4HRn8Dz9WTZOtWkkZ9Y2/mxVY1/iuIpvkTXZ+8kOH5KY8tuf
L3FHPGUoKNphu2xDJ0pPPgfmG/UBsgfCFOAH+kykI7umB5ThX4lCYseMYrwif7YubUopYXx0qBp2
cKSiawKF8qpxkJ0Njd9unn/Yp0rsNK1mGtORHdeV+L9lgVeJXle/tNsEruDTHa71db1yvaS+ec8v
VS14BsP+pCd2dfPy0d/z5h+qIfY0SHRrF8HRf/Hd76CgZmZIjoyc7exAIrZYVJYoDwitNadvmT34
2dF0h6M+md2LSt9GWZQ3aur+JdQtgETFFMHF5lt9gkFmikitRs/9mbc8+HOdaEGZYZMU1atI8t+J
l+kHWdbVq8xMFx2j8lZ//jBoSlbtYHodrfgGbdG796bR0JAu1cabOuvVBvvICENf+ZIjKLijAcyD
A442EtmLGfARUouwKgc1qGKz1eY46MVJCW6XhADhRz7I/LcZEb+DsFEdQxtQEE4+Z+HEwXDyQsA1
YR1epiCuGaC7n1b3FJUz4ZqXldxUiZDXTDDkGDrnp09F/dx0BA/N55CGP4JY794qKzLQBrjXWGpQ
BgC7oJ/C1oIzLVs/+6eHEALdTjy1eqo0D0WsCgSyeAsqEnZdzdFvEpU9kYtah+24IKTdYkp8EBad
cqH1uymWr2FgwX/VbLRDLY/1UJ3cmLFyw9B1zm88rvtmSQeoequaoHx5siwM49hGY3fPDT9HSXmC
P52yHah+NwaE+xqlGewbzk1OhlY9Qjm2SO1XGVvkC+YUyLBiNrDkbkDg85Ot+cjqQ1JKEi0xj1ra
bYOUS89FwdHeq+Zd2ca8dCebeyuIlp3DWEoQ8GL4hX+3OW7tdDuX88j+XcQCBmCca7ckrl7HXjN3
FhnWNN2AAjVWER5or1yxi5kLXx8IQ4kG84jc1lgQ2SNY8wzS+8o0R4KVrSsbRl1uV+W6LzX7Ojpp
dqYBvRrKBkt2+0xVK9x9hzXBhlG+kjSRZt5T5GG2AWRxVS7V2Nyq8c8gxWTsIfPyYE3K3pUtyz6U
fgSkIFx0IffKY+4BF7VbWZEWotIUGUrl6Qfrr79xExegc0SAmUPaSqB56mbg+thUzxlm7jxwRTtb
u0AiXTSD4EkAwG+IR8xx4ZRX0DO9TMn1RM2/ruvykjQIVIIq/N3Xhjz9+ZLBPXBLpW1GJIJLX/4i
SJ3NFNPpVLpfWBA4CENBtzPJKBZa0AHqDpSAtjoRyrEcTS/YjU5kLyvP2XhseOAB+3YtHW7UQnNd
rO/k0AdBTw7tDPmLc0nAOW/Z67C2UCUWISqYMdDUhhS67jCBy1loIiogPBXj3tVc6GFORC1QPqW8
PmwnwmeabaTcdVCU1rfKrEWB6VoZtX5PjXE8MB9EBBFj+bRzZ2FYMbjW55c8QietBfeqU9nVVYG4
ZWagEdn7CBCygJtOxS4CPLMx8/qHnrtw01T8U+C9w3o3OleJonKWe8/GzkSjtnabQ0Yq4DDVSB3h
iDqJqZOiRiumLEAiYsfKLo6Orsu1YX3pKQN+iq3q0/San97ZmPrilrAriz59QuPhYQkDS804uika
lkrCqlakNAQtEj6wXEr9yoJsMybTeDYTp3jze+2nVqJV1+LxRPRYv5NJsi0isM8p2MrAtOOjrpHH
2Vk2ftnMPpSylifwojyiY3GcwujNapjw9UlgXJMG8xsMpGSmWRIixBAY6wz0wxFjKx66pKUX3Vo0
QJDuoowAdlck0zVAi3zr5LCvcoAM5rNASYwoJAhDBEcXZaJM26VjdvYysQIf65yZ0cMjKMoO9X6R
sEKtccuM12kQ23Aq3FMw1NDm6rQ5xFB2iFbsV/Hz/w9WVqGDmIk6EZc0Z5Do1dZEbx4WSRERAW/g
CV/WI/ZSg6LyLSievfVY9IcxE+5+qEyD0UzHgKIW2kbCun5PBRkZoRl9zhvb6I+GPxI1G5Tm3NBd
GFapxkPZjsm2z9OMiB2+pH5MsyEzGan2CGC9FuW/jL+k/9Yaijw65TIuZz2HjgX9koAAAgt7Mu9W
hpesOhV4r7VTe695+WEyZTuLSd4mgyU+m9p01Q2FQPOMlnGU4DdiKzhRzVMblmV0rTcT8/wgtQwQ
mp12NPR+1baGtdNy32KkX71PTLnXoeQzt1z5JAe3dJ3KTB2kju0Qec98nNQraUvZPqNFBs27RYQo
BJmxSVsQgRgXREyqjVm/hmqo9nXio5/Vg3vf2ADLwuDaYQb5LSlEyzpYZFkNhXyy7cX/PedAS90y
Rf+zJxBia/7Q23aXMVJfOL7CJPb0zxUyQGCst2t+GqAmR6OKgwT95vZ6t5zgU8AxVAIqCPmgzBaG
mQAncmEfaljfsuHVGzikVC65G47m7IiHsi88V1C/cZiuIr311yp1x2UuxnrFPwj2JDW787hp3Fen
89eIGsh/48l4DyZYiLWzs3LnV+qNazWEOZxT8C1UcsWiH1yYwDXkjrQlW7hyHcWQLe2O/rB0Ovni
MWzEU2u/WB79qCqIPuEN0AUMsupQAm88tjqpF0awGSv9RRkkLPUckObVo3Ije1W4rfEKS4YF0dfo
wU6Rt2PoOW9wTcBAwk8sdHrZ88T3lkFA6whVBQneqaJX58fxfMJ9Qp4BoydloIjzypi5iPSBgKZT
YZ69gcjMqQmtjVBBt/ELnJMl2MYLsjdm/VVz+vOd6ZcGHGZdwu/I4l0e+Z/C7lrkZ4NDbyJsN304
5WvEgdac/mpxK72iuInuJ9rQ7OxxbjgSpbQkO9I+BGbBF8ZM84mkLRQlQXcxERpdZCKbvbTsSyDa
m+5Wxsnz0/61j1/NUDff/nyTWS+FR9pZGpivNufjY2E/c4njyfsA07KliIGWp6J0Xdulf60JX7n+
swKSGQ8Cx3+3Hri25QrTokcgbROr1tOa8G/S7RJWL8QfBEQwOS3UM7V+hazszVxCHZciBjDtPc0Q
kZFBoW4DqMIjfkA/HLeOp+SCfL12xZaSz5ISBj/LS08bDc1KaL2rOEhpShjufKyILKoJcKDzkvu0
FytrT0P6KdhYobt3CUO8uUlzpD7JL8VAbLsqu+OfL9rAMCwbkNP8+VaPv4qIQb0y3W7vB3JRd3W9
yTvp7BHlhNsqCqO95wprOxIusFP1D7tju2pBK/f8/pBwRNw8FF6uP3k63TNUJySDCXiiMWDdlJyD
ucnSlWXR2bSIa0CznL2lXWPv4Uuilsk7hK2+8z60FYDDfIKPMCWbiSMHJCP0qxTNxHNlnOf5OeLD
cr2N5hbPEZy+R8JnzHIZyzVwzeaeDQAjiSLPTkU/ETDd5eRBww+9tXSIF6QWuas/d54VgVBrSOwK
hofpD/E7Ixn8G0MakJFxHxDW3P58kYLDGM4ac5Xv8zBNT7nflAdilRaNq+UvRYNx/Z/vn/8gGnYd
VNfCdR1TmrZjOsbfbp8scglHevZHSNOc+xWx9GVk5cuvLpm0j9aBGtkhwwG5xd+J4wbgtcfiZpp0
qQpsNnxg8cpNBhgxzAGPoQQyyKISXUYX4pAV4tKFxOUD0RZfOZB1ShOEE6GPAK4wHl5Nrl3WsH/V
qn66fYsVrlVa0yUTcsOwLiG+ge0/v2XxfEt/eWJwJHogKdBqGJ4t/v6W9VLCui8bSIBt3tFFdfJF
4mGd73LQyAZxCtmAyLE2Ka+JWtAPbmYv9NqPzriL43OkI3zLQfnsIvRwhefU9yHKtV1e6ski4Hzx
0QbPkUd3Ui20pnLEUCxz/l0QOqew+ux0/8eUFVBpzYo5ZFkjI82Hs8XB8R6KVt9BfrzLRN8Ziug1
PCiEQSkUnEyt4j09gTsVkXr550vyd/uSK3VwSNITLlcFm97fHD5BYZph3HEva1DlZzSSfjlK+03G
GBHo2rNBb6AO6OyAfrwFQ+efX/yPf+gvnwevbkk+COTdlmHpf7sFRebVfRTBO/BH8Zlq0Y/BEdsO
kjkgWSATiaHtiMqYCC1hCNvj5R4+RSpJsGlwyv/z7/KfXQgaFKbuGJ7kqTD/+jSwDGpxHjBx9s3s
51BXnOyBy3fwhADA7Z0QrIcrpnaTl+b/9y7/+u94l82nn/e/9i7f8lZ9ZtGvf/cu//kn/9u7bHr/
wpRsWsyjMAbrWO/+5//ofz1dzab+L8xV2NYwRFi2bkssef/Huiz5I9t23KdbQhj6047KOtOEmHut
fzlYJyQcQ3Z24Bv2/5N1mdn1X51ArilMXHM6jirHFvyOfzfPhTVzHR/ezTyhzFvUrYw3+BvPrAL2
tizVQSXG0gtQXZIpTVaF3+9l6Rz9KSHZY+zKNYEGmIYxZdUyKanYQvw0VLw2E0wzpoHcayOKfLus
SaUm+0slZNOVjNdL5bvvkaQZlw13RI3MlCShTSrZCCEQQpjvlmsQc5LZOgPC79HEHjENKZQVM915
6dPWQsHIRL9eOroDASqpYfwb4RGVccqIuMsRz3ivZk94jrKJkfWRivZIOJSZ3pRbiqNm5Av6ZPpi
4NyncTJfdKonUsnp6IW4Ls0Dnwk6ZWMCHrOq6maVEVzKYhjtfD2EidiZL6RBIB8EhrmkmYXqut4U
Q+2gwGsQeNf6LbBi9NgBeiEHfFJLy4ER8os3GHeiVwCmD2zquD+8pZV0xtyqsMIETwZsC7nDmSym
WTqjWiu2MQDzF6YkR5YpU1gwQ3MttHyTwbBakBF1MzK853k/ISojjY+MrqVl4egInWppEoFwnFZR
5sGwqxM8xSUaoIjsHQ2NBaXboq3lvcDTvFIOqbuEZOItRDYa+uNBl4yB+11Ie+ww5unFiCQ5tCPz
JSc7DWH1ZUTcPBhhg5Vfi5e2Ejqtfpdp8dh9NOZvO/dyfGTtNck5T0Vi3EQMCxpEHVVjMPzuma1N
A0Rsd5wYA30NSRMA9U2npef9SioGyHZfoM5yP4bCgi1hphaT1/YgqhKlGyq02VjojxIo4ibKaKaP
osCqCG+5MSWR2IO1hUcn5r1OBIOpUNcMmrXVHXi8jeUFqxwujRDhJkqmY4ySbi2r4jMQklqRge+m
YS9N6uRzDIJ6Q2uAwzIxK9KndaK3P802gVcrmmxetnR2kNwdLAMHguEdpeC0pjIfs/AgFhiNkNHR
D0a72ZBh7VN1dvLWK0Kcfaz4Ztq5i7rRH23khjBTCKLTMPQuPFv34ZAvgsEk+Ut30aiIfhE6trEA
SsZ1KppZCnV7DqJvF3SQriyAyuTMZIuuAMbShsaaJCBYmqCt2Y/QhYbw0xdGmGChbivo0r5aUeDB
qsc0oIN3JIfkGVtIJHLcm+ZybLuH2bZY7FpB4n35RdotqnhdQqS3088uA6WhEYbz3CJxbQgYYIaz
8pLpIdvamFcuNoe6su56bbGOuG/JFJrU/c1bwZUNNQjrQ4Ey10+jy9CXP/zioRnDR6+jaQnyM0Rb
elQjOY1pRtJVxCzVSSNjAXITCoj2mtKTnKePkrHpvkeZ1iaFwHmZRptAXUtC5qrMevcJ50QnWOOJ
5cYe6YKRR9GfKkUAKKOjWZdrxqGSn3XsNGsVIecDQAPHGocCFoC3uvD2LfGmeNWmbYLIQzMsf5XT
gSkQox4oOJwm300m5HKIr/uIIMQ4ln+MqnThRgBMeTFnZPfaa1CsU8ICAaaLB+e489QHF5JtnE2s
kUZSoLtn0M6aR59jXpVPgY9rrCgo6YN3qK6YFbkW6ubatb/hSfFBk0o4t4P+2oOBAZYTroro6bPA
AzH3OzjPXgPBcLC6m5FMHZw9NJhNqr9HTFPmBk7pObRXYg6T8ag35WchogGA9fiqEn1Y9A2lRxgi
1OiNaG/HZCZSVSELRDqXyJoxBuHDBUDGFXkS8Nkl5s8ghC1EX4D2NtGAHreUcJFhl/o3ojCxUxbq
LhV5C0G2xgL3fLJR6nViZHDJ2vSRWslxaCf68TL86VQF9F0Pg7Qf2LPWS+k3Mo5dmhkeel8C1O8U
fFySH691YZgnQsEXVQ35TvbKWwpEldecLMwV1KxoIbCysyaqfBl3iLgA6IcBEslwxGYqLaWWo+IC
xp6K1rkbjGg19JcQc2HsFwSNFIF+aDT3Sjce96Y5aGutrL/sKndOifTh5HTtY2IYMQ8g5hE5AfWx
nIyH1SRi7Yb53TeC6tC1r7TfY2a200I2erBIWoGWL+J3amxcLUYfjjvRcWJ0HEKPAIrWR5I6uO8y
wupsI2sv2OyI/e732FjewtJSr2WmuUDiijVSAJO+bFWsyGtvOeWb9M+4qxvF1mMFiTyManrVJdAl
Y6JdV/kAjDltn6yyuicW6G4SXnuey+nFtcNu44keHGx917M42KUGKGF3CE+OJF6gSq8G2WrYgcZp
QwQRs14n/rBtJLooqbSLGSCQk9Yx6hxBgrj46KOAlu9Y7PAGeOtgCYTKAhGZ1G8WU0Y9GaITyutF
qp8ooYtPYeHqTklzx1O1oplvLeoCoP5QTmSG4vPc4N82y1KuhNWpNzGpg45tDyjeDDpDm4pthgZm
NzjffjiANOaIshmbhBSZaoD5VOmQ1Uj6uTU85xutorHZtOOWnry9qtwyu+lmmIN9dYYfLlbEdiBc
t5y6z8AdxNwGz3g0W5/gVOOpYapltYirsH3klX2lG2nvc10YS84lpy4L4ntG4gL8zmWGt+UghBUf
Q4vkL2O4eylCVZnsGKKVj3qEe8WUY1OENMUaywovpR4eC9jVZ4TFYPAam8b489taIdpKNfSfda7n
x+aZBI4IBk1bHoeLvlDofnyrWEqHRcvrAm/fw3tas+t/eM8RACSE/vDnv0RuLXXb4uPTMQniDuVa
Sd8U6ywLkmPofg1PYELSAMFF1bBMnkPByAR1kmmhvqKbhmM7LjucpewUcHFWhPPwLSE4zGBKiaI1
3JGYjc5tAuw18/NerMhoEUeaf3pk2vihEO9oSn1wrvSvmJDrOormVlGfp7oRWyQwY6IFp07k+YaI
eKLiaGuuEMtvHHrUjO+9HCgnQsdOQ+2UtuVzJIJ2kWPetpy8temBN3Ys715WzygPdx0L5CdiNGjs
Agfz85dmyMj3NleZlr4pVq1ZZBHYWpqmPjeRcwvjKVhn7m+69gM4ytkPBIGIovsonYchnYtZYp9n
rG/RLPSfzgNRU4UmtvPaBgMzobRBVSEdeuVnz/4xaCUjpHKZGRkogXHBqBxWHKA6MZsqDrNEqxis
5i5HswJWfwxa0w9Ip0Lug0zJYMxsNCiC8bM8WfErr8EPk8nyzgifh9E2funIpldxOW08ZTYrZfnw
aiJAK+5rn32GKBl6GRxb3APYALtDVya7UaY7DnIHn7CDAuiMYtiftv1GleCEy3pjs7ajHt3gkV1X
2qMNnU0NOC+bUEYlGuNTG2hZCX8Yr1AXNkdXg+g6ws5nKeKdOd2FRxG5T4rFbpwm+Nt55q1bDsNT
+O2UdJiwT9nMRapnrlqTLgyGUT3DfHCI85AQzSdkFdB24V2Q+OOq6XChZHNnyBc6CNOoBzmzI3dp
Y2jtwsTc/1w4RWYu4S9zcaBbwlaaN1G+EM6w0Z5cUdq8CaQx1qMF6uBZgS6wJsq5haLqtFKHukZz
P6Y7F3kinJmNReev/raH75hABZs8pI5T+8RJQ/eCGf50koYuDm6euJzVnMeqmDuwx0w3MBzChaXw
Mz6NsJ7ZHUGGz3KDjK5imhPH/mMwr8qj3vBh/Sx7+vaG06CSxM5c528uDAgOtslGz9/GDM8+CWdT
AxTSXHY2+DmNxJKRQRlTl0NgwxZOcrLCuZIY0YRJIxWPWcxwp0Q8V1a0U13v3RmgPcfWNU4jbQma
B1kL9kCnndapUjkJlQR9MWSY17a340PEA01ajuAMqH+XvESlhyfBxKw1fzaWzoPwyMxxkZDnYJst
wiqDNdqaOVhCtArEM3PNNmfuz4M5ToQhB91i4GwzkdxUGuuwzdeODU1oMMNlZ9rzqoGPScBtKGJ/
Y5lkbj5P3MgruMzJsDMoGjSvIb22JX1N4ey1iRXGMRsCZw7RZHsjUl7J2apMxoPbwEsP71XrvZhi
uroIqsB1IhyEbNOW8hjhWQ/PtsvYs3QA+rO+blF2vE3otWeCZOJZWZsvIYUiYkJ3Ftvjje7/l+fT
KfYTCVZy8HmbUtE1w4BZAL4MpwFRKeIkJg3FVe/HHz0OrVkh0qvWqBuiEERjYfnujBy4Wk7HyKdV
B6qeKQGWyhqPiEY2fSDJAEzac6oztMQ7NbbmZ2xXR0CijzifB+wniPiscNmW5oN0EfkAO/JcESYE
hajXjRHFmGamP4pSf5iaYqSL9JgY4wYO78AYn3ta4kLOIVzyymeFoykrzH6OiiGaC+xFEQIEANGA
MDL1m2KPm43HMB4ac5361rdflc6ajNWfVe2snedthloCsIXH9oWbmKjiJCR8zn8LIg+jm1N8Napu
tkOofoclTnp4XziBSoPKTF/GNJa3QrOdOZnTLCZOfjAbxQltzN6HWrN2ZDkuEqPYhI2tXcfEY4Cs
McePmW7SNud3dMywmg2jbW5wGPMossKb3YWIJPwIRbagsZssS5Vk8NpdXHqZvRoYqvCEz1VKkk4y
AN/nCEn3w0luZG8s3GZgjuCLaxIlV+WyzJRuvsoymMJ+ZlJwwB4NGalwRDwBEpNk4DR4JUht9B1x
Nnpac8pW2gqUZDNHDI1FKxzGBfZDqmIbpkxZ7oY8O4c8lE38ICZrnuFqwzgNMCtgul7xbCXW3SPa
x2fSK31m8CGGti3p67xTgjx4GozPsDm10V72qAGWE3/uFS8DNXnvMZ4mCq0Q5yR4yYvb4O4qB4hu
Quka/arLz2H8GQxXDDRVexmHXTI+umxbvuXD1ZcHw1vVpD04zktNUMMQ/Kim36aLcbwhule5OFgC
mLbUFdo+oFopnGqOi36Rs11G/UeMe6k6a81nOp67Op0xHySp8zVuR6rgDYJ83mKY3Gz1I3fYCFuo
+aeVGTy66R622wZNf/rQolfaE9T8oHwJAdfQRJf+bWTNBs3FK6M9JojFVL/Cp4aTKvRPzFD+GiR3
5b+0yLIrdDRWT+iK94jl0c43MnpP/N++9h3AMejNe0/vxsW9O7D78KjAQd5W/bqclta4StG+1sMX
0rBZxvXOy7s97LT+WsTLArO4WHrNzpZM7x4iu6fu7QiKE9llJPZwDCyfYJXMQ3MPFqJ/fx5TQsTy
kIFQ0G5Cd+MyPLRlgt/8NE5LO9grsPB6f0vxBQXxIzL1WQdfFif0rOlXukFK8bHWWEPZ0zdASKf4
NSKRC5tC24vZSod3phEd1lmfCjg/8KO51//u9EM1kFfrbQfnZpQ1kgl6Rv5nae1aa8X2PpTrzt7V
doL2AkNHgeC5WAcGqn4mtLY309rL035D/wV94q4dfwTtZ1WXbF4InI2r9E5J+T5aPMeSqYzcB9GR
jrdsD3XzMzLPJNET8AS0Ax9fNcd6WrHEZPsO15EYqCQKSSzoZ2NDrfC+0F/PTMyBvUOe7qOM3waa
Ss+H+SM0brUER2sAiYiiWTRebbHJOBnRFwEPTI7kRxoc/PTLjy6KM1IOYKEov9xhmWVr3zpgqJ3M
By5aaLansdhmSFWY6TCcLuovXWGtXYrkBL7A8K9+MjJCYCwuGOrN0UmzOtIusrRLUNvbAkQoCSKD
udPsPcToumfhgrqAXXsP38lP1qyfDvS0eGYdfdZbtW6pHSb3QZx6zLFXrPPgl02bR9d+a8AjlHNp
rX2RrSAEeuKnIX7GDOupZ5GYrmPmBqSFd6tI2/j9zu1+quRkFu02aOUV4MSiql6SFqQKklo7RFF/
77Vb0f92pL/ze8Tz7bkOXijNyyTCixvNKFwlBxVfaEQ6gWUqf3TW1mzODPktJLsaijSlOADan3q0
GyA3B5pOLJCcF95axsw5CDpFlB9EhNDmF9SYc7sFIpYba9G98XdUcDaGi93uEKmzs3uY99v8vY22
bNl+TyuSncyOUGDxHr0S4y0Hq04/9cGrp94Qq/EaundyXUw/P1wSdTSOeQYtBJl9m+WLEa8jdc05
sg/y4ua32kJZIwhI8Bdoabwy2WRJtymLOxRNHrIgp4BnXPxqEnuq/Q6HX16z18yFVmN7ogOwaMaL
H94165aJ258ysF046e/au4ycM6OL3V2r4jB4BzgXnvauj5zVf5Xu1RCXpt2O42aw5h659pBrwmsK
Kzr039LymNU7jb713nXekvGcpHh/l4RME8dgg+61sFzAe/adXTE9guQ6mSdfnfp4Rwe1z/Ym9V+h
aiylLGEHvf9wAra5DYbQXn12JnFQhIQgxzezRQ80PV1xlVkAiXGc8dISIeeACsGS4SwTB4O8xop/
u0VaQnyMliDqvVWmhkVq6RAjWUSfbXlRoIG5fMK45mqNMb05euEBsoz3zC6+JOWpaXGnXPX2hqZN
kgTMlHrEy3Do+osWfTSMOOLvuKw4wlyFdRmL692mNxSwDhurwZ+Tel4EH213ZaEZ1TmVpy5+qGg/
jbdS3OvioOXbvgECOe8nuOBvTn/I2cQ6WlPqlxvcRu+FNUapnTKPRrhv/KsoPnMbyxewx+fyGngc
8jCx0HYiGfGl0IKXjKtdlz/hbDwXZG8R5pSE+l22X4jcCEn75UzblIcaSLxGnl0250Tq2yeA4YWD
dXXxjE6ElEGuV7CmRzGfGuYU2zEG7PKVGZBqF/z2XvUSLHH7iQQ78TuM0BVXCm6/357VIEnDSZeK
oKls/NUH9zY4o3dVxhbrGd18cNDmmrYl8TgUflxGBZmpo9WRgTjqeFMxxL58JVgd1nqA9XldRNBO
D4Z183D3W9qPCOEqh2YtpvM93Ntkh3HVKb/L4W2qX9OIeNZzHVP1JM/m0qy3bWhMLDc9ASrjT9TH
evYtgtdI3ZuwnUFbI6xmWPjliWeENnxONmq9GPFuDWcAbMBuEhzMRzZlq19x/8DrX/YBKIZgz1UH
G29VaOLeDGr8zPtsmxvaJ8SFSQgx9sb+xZVpCGpXL3wq8ObnprER4U526MH2T1NR9N0bnHno23nj
V1OAJ2d/Zt8cyzc5XJ/qbk7jvCU+gilfjt1LCt5Bw8AujirYiXHn4yLuvxRbDvcvqRD97xgh5ASJ
xqca24za3bZ+GQHeuB25TEW1dDHTGSu3+W1TsRrNqUleBwune/aY9lX90nrvwl3mmFqKHifbiPz7
zEMXqI0lN76+zcfPTm5S8wDKOpGrdvpijj5o36k8u95ROHtelLA8sua5w+3xG98kVxaQiJ9h7D0H
BdsYPD2NH/qCs5WOGid2SJzcrxZtv4pQ3Q9/RDpt7JAos5ym3teUvMX2IX4+3O46c9ZIeHD60O/g
f3SrAYg/QV4Rege21yR74bxh6V/9sEuR13JD6GtJgloS6vOOuIYyeiuWBCmLCU/SuOFbk7wDQrwo
VA9BQNtfYhTkUU+Ik4rIryD6cYMqe+yOlcDC8qIpZ+7Qkq1SZ0k43xwh/5ITOCDDg4dJFD81f4/P
y4Us6HaXGp9FTMpkt02wTwxLXX46lcY468X1D5TmSbyeODj389QlzHFWuvxa8M5b9d1pbz1+O6O4
qhCz3crDNtVDkLLVrR+WlXEQdHmMda8fy4FUE+0+EpDCxwJFNy427H5xd2kLZkODvnLLHRhmJPd9
/0a2i1N/6+mmabawqZxgzhCEdhpCyR66pc62E/2yXbwvuKmdNcNB7mLLf03zDfG11Lepvo4qziFs
iFq2GurfU0iWPepdQhcpDEPWtXxJkHdoL6360cVvLMVJhnvLJ+vt2LoLHlmTEA4DgQ4mRILetq0/
bFrObzTRWpT71LP4P9f+tPWno5QnZotuvam4xfVbTXS02wHC0hft+tlwxnq+5mdl5dFrGC06jxKb
sHkMYV05ZzfFy7fFjZgkSwVc3ydUIDu2w3FIPirXnYVio3dYFZe07WdRfImttxg8xKIa9/pOrmOo
EikL/Uthf6no7lS3PL/o4Dug8epLS+7yYcsvQlTi6O5d+zZxUjBpaaM4W7lkwrXpQnavrbap7RPj
h1lDDTLRrIrjjz65xPVLbq54SSozRPL7TsPou7DateA5gD4d3Cz3swZxotAXrcB/Lk21zYgcIXrI
or1ArkZPegUVfT/9L5bOYzd27IqiX0SAOUyLqXJUrAkhPUnMOfPrvdjwwHCj3e4nVZH3nrPjZZre
8+wh91+aQszCs4MVTMlf6AneotErujb6sW2PmezIf8rySPQ3kVZDWQS+Sf5q0aaGI1Bf9Po6xfcs
ew2qs9kdy4ZOmE2Nqh5/BQEsR7O7x8tlUH+pRSGoPqr38+Dq0kOVfpLkEfcnc4ceI/FR/jnUgFub
mvXCmaNTdwx0HLWflYAt4BiIp4ychcVvqBMb/9C7wjdxUtNIaok2yNeUuxNzFwqr+MvF3UmepJ+9
SRXtG5su9qrpjdVNJiUG3ytFFEUMMi3wryXXH//o28R/jco7Wf82S5Otih/44/knHMAe6EFy89ED
n2PrXLKexdI+hI613rvkaDUOhYeJdjHHYQM5gpHxw6roSfiY8iOaVEJvs+yWqxKv8j+DEzIW3rry
QxEW5tZnrfg854QcNsWlTj5C4djRaNinf4p1QmdK+d/Q78EqAjpMsfLpl3BF50PUwLi1I2zIGr8X
pgaFfWqbTV42+nJ/DMCFl2dv8BlxelKqq4hXUzoRqSRUu3X+ahUfETKrCrj+ciEZi3/n4Ay0fwZ4
DtbIOfgJT++8djoxumuPGS5EIm9uIBiIRQp1v1W7jQri2r/3wlssVZsJoRT9ZZs5+EXsC6j3wgee
jy9yyGtI6ZlDoMJGrdHUsRlXvxN5ZdRE2pl0lWW0l6dSfRlLPyQaWkVeekj3wfSirTGGIuE6t5bo
ZZi8UD+L+Zul09MX77PuYYZ/OQRPkeDEHT9nwONkvKbauceGn7cakZiktGWERiXgRyXy9miTZZe0
2EO3hwegXfIQSPb57KLAfmrx68xqLPuhZdfUOnWH2jySWbZZ45kU7g4MtxzvABf4h5cPzn8QbP+7
tGGjZre1y3R9TLiy6XognOYnoFcwoXRnlPdLfRI4jsJrVJ74stRwu1D4Gb0IBUTrwDXz21MRwXMH
WHCJHNbrwaXqEQ+rgz0xYybOXM7f2f5uAUQHD9I/ea+MrRLs9XWipSvOes3ph6LYmkgV/Hk1Yq83
5pGyvFfaSYwPnfCxAReHdD+twPU+Ee8GlmawaOwKPyyqCLJv+cgIHv2JXAJT2bjZWBytAdxWp7fk
yC1K5OZCbEx7LsRXi8wF17JzKFUxvaL1BY7BTuhJnuiK9b8QjAliw0byu0mHr6Gn4CoDjAfi7Kb3
Ijhp00OrPjWc2z3oEdtXcs37z3CY3Vz4aWMUazjJjfkIkbc+Ok3sjMYhM0D45Ou6AeG0i/ANxdbH
GkhUEnOUUmhiOVa9V5JPMbuaoyuP31rwHZsiIHDhlOz0yO39QYf7SO5G8ZTr8+B8E7rVaC4b8vRR
Bxj2fUM/ztNRKl9lgJWWeJad+SoKR8LwCAplhGYSrdTdYr5Q+l6WX41GUQ024LOgXwjX2bQSSXPb
OMSOAHKN45E/QAuouiHao+bz3Xb6Xh5uVfeXtH+KQRCABRyRY1GEq25YN4rDEr2X2A3Hn5mvouUG
FsmfCd20+WrlXQWzMPFRbCXpzVw+FwAwpghH0kCM80/B2JELFWbvFc9BKZOKQaUUMQj/DdDQg0Bh
VrFf62DAxVSVvuiwdEnfR/aNLXJ+4e0gALNLkWwrvPW8IisT9ZOBR1vBXqpeusXj5YkYYoxrptNW
Hz1m412wduXmm3ipnFQ340WL3zBjp/q+VE+cb5nyFrWYXJ5Vw7Z/0PStWbPzbE3zE7OOHfVOw/kp
BYAawHTywxRYvsWbiF/a2i7UmlPGuyZUqKA3FCpwjjJEBhdC4rD1bTmyCu7RmBaaohs5iq4wuzJ3
ANk4JL3Ir4b61OZsy0cqTvuq2mtMHINDPiovVYwNuDC3eEn07B1wbdZepOXYVHvS0tZy1g7yYqDi
rnTIDQSR5H2V/oGdTF5LPieKqN4dy30oUuVCQ3bm6ZD4jJWc9NqL0pzGALy/4qeVHQ4IRfDqPzHZ
N3QBQMvXvpF9D8LvTNiXOt1DzHsGnIBC2ZZMzRdBC+r81LhUqrMS+k21ZXwFCkpqcgYbv2mBoCHq
0DGzOdTyJZB9Q/ttlU8xfxTNKUtey5lkHO5HRx//Nel3F2RuHF3YH3VehcbWZIe4/Wgjvib1lrFU
sLYt1azBbcy3bfRB9UKoe1HyZWEaryJfGr2LSUZ8hmj+JcbYGyMZ/ljfewvSkaPqxKLd/um6k862
pbthcOhJTiqK49S4A+kYoZ/JuBIgdGCu5ST3m34vDT64nAgGGWDjIATaWwht73dBeTP111I80Oep
OsK9hmpvn0piOFGmehLHkrDh9+IZtPalcaijkxaK29yg21v5LLJX0U2BkNWDOr+sUqn/oqXWQ5zA
SOpCGnMvjicAJyiiQ8E5khbvPNgthp2KPa+ztkP2Gi0PK32SBqfXh1a5/L2J5mfC1aKsmGh3VSd3
arYNi3JeA80DfVHspb7Vs+IJWWALAajk8syMb81I8YPddOva1YCMw2MM3IRNdsfT2VrHaXqL1pTT
HCfgdFPD3x4R2EjMnIJWuecP4UXFFAXLfTH4OOPNNdIYqmeOwu4hM6c05n1aHou3OGr9D2MbzWoe
wTDeaDnjhgkJi5ER4eYx0PxTN9RAq8iSuRFgwiblh8ieUNrlla+ox1r3UCVigMmYwoI6sDvC/TNq
O6YNGC+kQuwi7mdHbhMkLAxrKbZ3mw5fvnd3cpL6Zsg/5EvYE3Eidg8egIpoeMnWlxtqoaP7WsBD
RJAuKTPStZofoeiO7nctbonBBZAH2e8bZHDs/rKnUFKRbEeFGDubBMji2rP3i9/C+Dbkp2wFAfQM
MdyLRIZ+xHNqwxU7amRy4Wjc0kQiRvT4Ts94Qm9YQTsk75ZN1r98WX+dlA2EVB1UHbl+loj0BUF0
ROPQSqd2vdDJ3ZHxdFqES7YuYu9jme/br6E5Vf0HH5U+gOOre5n8BMu8ZxUFi1s4MeL5eDvsuOs8
haBmQvvy+UONDoi2BNYg/vhBZK3e6COJtD+L8Oibi6l9aakbz78h7Vbj8qN6JH/099z6zoUvo2n4
59k1bL6xeUdkY3dQd/pAPh+fqAV+zbbtasFudKWNEABbDyBf6p80PdLxNQS+tcwdM9Ys3/gY6sy1
MLCypg9bbcXypS+BR6LIarurHgpETOriLPfXVI+d4iVsIJSE4GVK7LLFzb3jKzPie1ifW/kkhh+Q
AGO8BW3t1tQWIlAOIbvB0BzUwsttGsnYVrfBjomRhZ2LUeQ2IZ18SoLV7GzTtYoi9jGF32EAUV3D
3wpnlWTpuHuNMFlZMREBWW+3QNJ1fh0Qn1FpRW8g2w/ZYIDMcSjYHWO6PrzWLgkC9IX45VYt95U/
InvxR+umzC/0N260BteCdBcBLzJSP+ntUUafLDHQvUo+I4sFAaEZBnnXJ4p1grl87nvFNunnKB3y
+CCo4UzpZUnYwbeBcDS1D6unxY5E7xe1ukbz+3r6DOmrXB5Uf3TF3I+ND2KZNlNqErGX8gTUiGJf
Jg80vL5Vjgpa5ZMAQvqvH3sBWbl7PRCIxOAOMT51DAQGfUeM5Rq5UcyoqNV2o8GevkkGG1q7uViy
W1S7NAVjv5fTiyr8ERcaBG/KfFT0vd4jlfybu5NU/tPjpyLNAAfAKO9Z9ocNliaS3wK3wxXIAQDO
0k7slMwY4QRG9RlThK5w2A2/yEA3kR0jB/ahM/jJS5dY+ORmgbDQPeNWfYRpWiXz/A/kiFlfUC+j
iOZusxaG7xcHxj0+9S6Jt9VVhJ+T/E4kYWFLipbdg+sUZEzaISToxKpcBP/C9lecXmvxMiu3KRdc
shlBeltWyxJm66rp3yl/lWsHAA57HI8N/GbLwou6xQEeBbqzLVJYtvlnKZzoPFUzLyPiryEkO6n+
GlKfhtDri4+muGvTx9Jcgs4zkSEo0o+M2Emot0DCBQd70u1a9aWmuTIqbyIywQjahwDdg2A0Piej
Q/LGbEdoSgECjmp55Uam3JJ16GIyIu8ivyLcpRfpRIePGSxG+uIUl1u62qbyRLgtBzLaiZAQpeph
Un7hRX6IWduJvfHH+p1ckiHwSRF3omAAb/sPGgsC1FKjLxbXQfknEuS30CIUF1c5dzlF+y+TK2wA
+m9konIakpNa2WkByBbhW+o/OuPOxNuwjEQuLSUsoSAad0FwIsmTzDedrV4ZGKU0X+EL7KpjqvuK
LcJrE6rm8IKQoVW3H0H1Qs5zedUZVGgdkEoSoMcVME7tZmyJb/yNtVMY7xDG80RIyE77A5rfTW5c
LVTMPKnDg6OWam9Hsi4mL22whZoBab8mxb3Hw2hadqa6ZF5I/PHZo4KFbyHj1E8oIKQ3hJZzjpFp
TVO5wlkV7yqBTD7q7jbsK92pUHY6zQaOhfHYE7BRmkLBFlEEnCWMDZNAGbL4mJx2g7s+QXPmR7u8
2IGn+C1uyfaAYa1T/qnN96o0E1Et9T23EZW44kSxKYynybETvuvYptYfXAI9GVfsF84vIt+xWufn
vHcMOkI7dt2Qq0ZAV5iswUxNs6+LxZXJEWnDl1x6tqnkgTSiw9hKxndGUvJ4T6tjpfpq+aywVqnT
uVfdID7W1mkc0QTdV8BEzK1dl7Na4/6U69cm/8iLFcDxmsYbWJby99746Y1/1fAtys4gn1A52ria
WocG6szhUwTFcShZI7LRTxzT6VMCVxBv6DwCPLbxPzV6y/vb/X1IbiqOhNSXnNhl1MGt6urpPqOC
J8d+NzJK06Ramo9OoYvA2LL05ARwn03gvYLbjvaNjaLENrZBVs5/KSwv6iwOXDLsBr4EDXcwV0GT
8zdxT4P1qKaNLtpH2ApthByB87e34/UbMjCd0lxwqavOnaFTJHjuSnoUMdj6XoNrb7aEpoT5Gb4D
sHpgWeAPXeutN5B1+KmhcAQiBT7iu0GRwQj80bqijf57EwI6EhgQ3wyGi2AYHRkDQ8y0J8a+1Xky
VyE6iPGYq5hssysBYcPiRwY2Jl65c+ApkCBH+bNmRozQPhro6LPvNa6H4z1xuA58yfoEKYA4fwmy
f+IUHycs/3NxF7oryJcdh0QrzVDfDLdck+ZtmmkEwNLRb2Zbkn707i3xOX27c1OT0YysZaMSMJ96
VQaOq33XIaZhm2kr+K6Fw9JdJOutyNmZZA4N8RAQmdhWjzpQwVXWABk7An0QvarxM4QhychAQqgF
5tGqw0mnfGTGr9GCBorXji0cqzBdyCDG+TeA8yZ5EhGC+GJj8Go0hSONW/x0LYJta9H8EmF9Q2VQ
zrka8UM1/EcHR59nfjVV5bK3ifYtgz81VFDfb0fr1M8rK8bBkveEG6MyNn2SIYgJxVa5+Kpeo8ZR
7NEHWltxnuj3/xeM/IYmKNnpfjY+/rtQIRsLKmP+VTxn5fRPqci+l/ZmcaisXchD3P9F6jPcQHVc
WNHXkh2fH7o+5ZuLhUyqCb8k4xUpJJo1gkNCvuByG9YFHxAVzj0hzuzxsvDUkr1h2fw+bGDDg/gq
J864AOI7kQPpcqGIAeL5I89+wbEdAbkGPDm0PpnP6kUZbtJVZI4A/UKfSHqvFyp+vkan8qmG5R9b
7ATRsF4oI5i2TX0SkgbeBlzfeWJtqJUwRJ37dUcaFQJXMp3RNWNhC39NsvRsAu/AOOfDxN7N01Ty
4DJ0DUbu5Jvn/B9Xh7Imhasl0263gJQJWecKJPFmeIG6bwMaPLJD1zL3q0QzQ5g1GXBu3uSEIK0E
hA5vUldd4tQihYLMqvJrrN5Rt1ANSpQZKleuQc3pqZEm/gt2aBtxzegVqCkuG8TpjmCw/oJGLgRH
hh+9fIvnZ13+yNhX+umpiy8NNiUQfcPRmzNTW1DcY3jSAVHACr7phDsWbHZi8RUKNNWgPI6POhbi
/G+QPmcUx3kY2AjNAK3/Wh6B3KYktX6GrDDAWbL4Qfijqy0HFKzIExU+YQT8gHYk6tgi+dQjmEw2
vGs/c/0ukw7d5ruRTPDzWL3pCjK1lqjb6geLUmP5WgSzfxpRn/Bd170H5RFKjpp/VuY59lXHMF6m
rbkL1IdQfMjxful0JL0tiXpQeBoSqfvEucwqVOKBAYa3Y977/oaHdEWE5Ri5KneOFr7JFLsL0b8h
/zIgIOgrcoQs32TlC58UJ/KKuBHya+zj+SRrL2RAKtUlmx/rv9oSniYIQ4EcaDLpcefgE6K7VSXO
zFInEUqLw1W/syWoOJ7XcNgD6khd+lCh16FI0/Bvij+/YWrpOfOQ5rFs5BQhaeKuQwKigRBlPZ3n
dPo5SIQbJXAVjigUBmX3bAIAOqijMnrEo7vIW7JorRXvmKGDp9QrQLDIWcGJ9WoUb+wCmzxxyZ2c
til9Vz6idngpRmKCXu0aSwqSZmSrvrgvdiN0vEVD8N2KDGoUSEKIvnpUjc8WhppkLztTfnoUYkb0
XNjE52FhiHxfPiAP2/Rd4vvFaIRAO4tYcA6CQPxm6WEQWJCRx1l5KakgaNrzMH3PrNM0+rAfKfyk
LpdhdKKFABkoTFQBZwm1MBMoORC5fOD/NUz/BiQn6yKUVQJILviyfl2vbm04P5HHqTDk6fidNm9h
eW3FC8u3mv5EhAiLyVu03Nn1pehzaugQ5MYEviD6C06SvpYNNqBNF7SwcCRMobXf0sYBW7dnh4PL
FiIv5RJvORK4W+uB4Nbxn9YMzvqzALCiX5OALfvLOteT2oJDZ+WE+vBUIualmZNok3so0wYWbyRO
5uEVhq1Zjpj9UMAK22/gSo2JgDdxVKmSGWmEWfsVYF4iEc2Za1KbYyJ49YX2LFWc6DfVJDSDNsWi
+zKdgVyhDT+jz5soAT5H2itcvEiFaMWgmZ8pA6pnkUTHz2DaFzQWKaduvgTMiu2HKF5F4VKw/BXE
xmb73kHBbF0Gm8qU6ib322BR7LLedUA8sLmbpPFbfkv4jxVrcolVgSXNcRvhbiIa2pD/5PzRELz1
WQt3lFGkNsL03tMu57h8oY9bR74M5QDcQWNpXZ9p8VGhnUrippHcy4SKKyJzyEJ30WM9H9XcX3e7
iJQgB8tOfKiSq6E62ewbJUl7NZN8cxDqXZ37crrFs8IgVJO+Q9Yf/e3reydNwD/vhk5i28NAspqm
sh3Eb4r52cfKxgCSvIammznQiKENQbTOUOjOpvSZolJxJq+Od9n6Yn1I8ZnQArdenB5nmR17g+JZ
5jGUvoXop5MfscF6QwLcU8AoR9YwiIKJjCgA80XNEALt1Z8RAh6OiJAU8ycJaD0QhqNZXun3FXyW
1xYXWtBIcgHjXjkM7BLrU4YWC8zDzSrekl0JUlIdhOzYDL6ReykMctr8sAXyxCcWj3v8D5dYFHm9
dZE0RHBU1jCalHdT8+lKoJcM+ENkzHawzloqsTfb2Yq8UX0fIZiIDUtekunYTfdS3+b6EeQInolU
LZ6oxdphxqFhZPF0+Zbw9xcyU/WezvR0m6ps7Mmxa7f9Yk/e7PKzoLdvXb5tPk9zN1k74bsCyp72
3fDGFI/iZkMG2DoIp/jqVc4Oa87AgBngZ9nWzZyYZ3Aezgf4WMGDlcZWwlcwYUkz16e+YAEaGF26
BAuoHRJuox0sDhAN19QXvjKMuPs+R00nAGuYIyHN6BO9SQLdXv6ICIX7j617w+vV0BVrMYIllFzE
Z37ExBu2yfTb3ii4YUhXbbZtUukSa9VzpJNLwvtszECIvMz1foFdYRuDYkJn9VgoMAQTNYD0pfzE
xIDV0I8Lg6cBESsE18h66cLFJEdJeAb196x/zpXOqtO7RiBvuhawDRHNW8rEV0X/Bd0jT2CLXECH
MGFuROkw8/jO2rRVa3UzDD+GiLXpyOGK9YYXd9jqu0Hza+aTje7PxMk/rJkNoDjr8W6GfZU+M+Yz
aGuFzYPqXFThz0y4RLLCNehF+RHTmCK/pixDy10ZfgjJ9DUSO1ekODtMABEjGkwlRtpes923QMx8
/4jsovTZKKBu1mmm1CuksiPGrzUN7+RO0b2Igmla3WabMv5HnBg4K3EXjuXqyaFliICiW/eKamH+
YSDJCAAa4LMJOW/3eXm1mo914Kp+OOK6+DMxWLJNdr+CV36F4SeHUxhaYxrJIKpYR2DKwwRhWY0R
gleP9Q41kdg+2/VLMfzvOPW5h1B0uZq2Q8LT4XOb9m1AKC3DbBNcEwHSYkOgORaebzX4RSCBi9KA
xjyjBF8v8BWytr8NWBKxTjb/IWjtsdG/G9JYa/lTSSHHd9Bd43DnMegzf34W/aPNzyLS1LGkwJhE
ejT8LQcnxBShIOA9duBE0VG2qexJ7itxRCsYgUqgzNeS0hGSUNi7UF99y0RiZrasr0ocOkTrvvbb
lMuR0SyuPOQvIkIIK1DQLYF0r8dcS5M2tBoo5+p/dniZJW1rmT+xuI+KW9A9Z9j2Nfp1fU8o5mZk
bGrCxLJ/FMtA/iI3fhDc6818jx5oxbxBP6DQnlS5WnwtbOyyi0NaM81Ccg6zth6nCwhQ167CEDb2
uXvGMB7E0Sz7lfAug7eKB0KYUU9V8Kr87rw2qOjcCdQHDiHq9+SG1iVflUPLiWpcJ9Q9Gj/T+NKj
H7HeeGFborODba3c4+oFlAobkCFwgGVYUa/F9CJz9EXdq6l+fc1A1ZGtqm/Yse1Q+eu9EVSWWlDl
HG7+1SypLV2y89jaMEil5rS3LFq1yKIE+qdCjr6G/bNDSqJPfKCIzy1+nYz4/Cr4B42/DNcmP9GP
l7V/RfHTB6ReVcjt+2/TIqzUV5nfpFa1u6+CM3in8Fa8x0juMYf+SpBQFfGxhgm6wuvA4yV8cObU
RLD3W4o36FCqu99k3I/lmaVSOTIrcLf+KPRYkWa93n5U9F4m8bGy//FWrENYBlDD8QaBKVq1TbgU
pRC5OzaIDLV9ykmi8r+7PFS8Q6tYA5CJbKZtr39o4VcOMUjwN78jgALuXygUMnyeNampa6ZmprjC
sOfMU/UzbXpg3JdV20A2CJfXmyURMe+yig8Qedwqy4ApiT+fN8LLfRqRZC9mmQArjek0iFdDBSCj
Ap6zZTgF9JGag2YhcwiepvS3FOxjPhqOzRKeUKGBuOT2v071p223HSmEW44pXusxOw/ROoAUMarI
j7bepYKfciTpDkZx1v76scam5reVdREKAE4TyRa8zzuqgLo613gE6+ELwI0mmTZ+B1AbE/ZN1UNM
xdtsVnBfo78e8gmRzavsXiEBUAEoL3bF7AjFtVh2HeHafIfyb9YF/K0ZmkTfdMU1Fg+kdm/0z7VG
dOgOTG20tJaSEzVUIVJQ2SDhDzOTVfXGhzYlx9rlNp23K2oT9G9U1yJZXwkTD7FCRIlyhJ0JMiHE
LojCiVsoNI4WQb4sDPF7ikR3fOgz3J7DGtAOLE8BukUIu9Xpd+ZSXpBxCc0LEcIzq1jAXuYM87ZB
SiPfFMnXe2RTTB9MXevsh7p8dIXwCB26nvroXZucdgIwoOFeLQcjPbYiyx3D4XweqhP6FQdYWYTd
BW4Ssm8SJnBtva8dEKaHI0vXKiSAD7TDAP8yNqGs/9D/ZNK4sl1n+iJ840IAo8O9J+EaL7YJEnAD
jzNVe7ZCEqe72GN1IvS6pVWaR4yrD3OTZvytLgmB7mV+fraNFh68iNHnRFB25jWTvyPzxiM5yTsy
G3wTakwl44MiB1CMd8MlsmMkEBNfL+RoelvPUy6uAbHC+BdVO5ljikVvcASeJHFzkiCHW7iZSvkR
rC+zeaNzj92Pfuih2HZSbGvd15ogBHwcsfFq5W/vEfQRcN5PNtAHKv0AGBFbwBCYHO8mVrV/+C99
2EXWk9nlXuuPqy6uz30FecMQN6eWfjNkEdKGhiCC+J8rZN8nLzp/ajCgHr9z9K/dbp1bgk+PYJ8Y
FVYGQrxH1IPk8uCl9FFR7cRPsBg2CFxxFi0Um+BrWrHTtAvtP3iDkPaYq7ruB46RM9jQdjr/xgLI
UJwqlAJcssarhZgr8oklarJDEv+G1k2W5s0X6RTkF1tbfTkE7Sn4x37R/wvFA0F3pU+ovQaYt3DW
YacnsBAYlcZMilcrak92DUMeE+OYis4atYBpD5D7P9gPLIVdq+v3rHAbAgnWZbVFSWpVL235O781
8rWsvRHykmdBcnXiwJeThta//WhQbcpvhs2Ol91BMZoA3dFXfprLr8KJPE2B0E8drJlTetMQkAf/
LNILR8hQODFcHpzav6awY1SW+ZqSDKGKYLIdQ4gKrPXMZ+khQd7OwMxcYP43VmniFbHapeEJE4hr
Qt478FS8mkpzNbvTfE19VJ3qrvVLHxiFax+ry4mZIZCwxkc2BM9QD3xvb+QgECbx5HcTiSwkXN/0
NPDCkggLlu3oK+q/O+n5HzptvXaI1kgX2QRo5jCL8HDX8TXyLFserSO5FpxfN513upDOa3ejw6gx
VZcawSszE0OCll2mAFiyQemYvXAXpUBDOV2xEQgw4TmbRslWwFvA5rZKukZUJ5J2yp+xxSqP7wIA
A+nM4JBuyIno6T4Jghg42L+3LAOe2R7IBHPiBTfBj1VRffE5J3t2ZVoMR2lbC+cVUOKvrIbIOUbO
7gilXPZAfyoFIUxNJ6YbzMpHInm74rMsDuVWROTgR79yDPXLmfNlKtshQHGT/Iv7s1C8gnHUmjd/
zfGHxphaf5bT68gGvDLVq64zHr+QanDcKIjTAPPrd0kNbLJ/14i+obZVx7R+/tv9QeRTYsBcIlN0
KCwePhTqDFVg3627eAMcCjZyiIrXmZdfuKXiTahOc7plwNMRqJEt+yloTzmfoNbnTWQGxOX+JNpT
yMuHNZKLDUXoCe7QrBzzKPytk2Ee/4jdpf1l2IVSoxSUb+11AIgSxgeh75tFu6MZVglS0fdBfFbk
izgc4vyTeBPUNJOvRmdZp4QBUiVgd4uvsAfcA1lHwMdlVD5X8qQtOCMYu3XDIVWDwSjfYVK2zfRE
1+MfKunuM/Q0tPrIMtQT2bCbGmon5PVrEA3RCQXPC7zLircK7BbzqxVf2GYMgmpFfwRxQhNYOeRk
hDiGlOFtjn5kadWE4695r9WzVezW4WcqbqsIDLnRMOzn6KajTu6EL2s+ZLW46fLXWCPCCHPa67C8
CYz3ajs7KlhNbRzb4b0V9npyt7JztmhAo7x54x14EYcAlPBWFbz1CGBktGBtmtqfvssUC9e+nYAk
aHn5E8br1L4rqPvUS51ew4Wbb1sNXlIylhyz2YUbyi3kBMNsFwjieigkV6GFCgCjPcYjcpvAC7vL
IjLhHg3z3uuPOPqLk7cRKqFH3gV8ySPSaLBgrLgq/xzcMkHkmCxdXiF+8bD+GToXxp4D46tFoNjn
nM71dRHIAKSt5KYrV0GkDkyxDcTxq+I2ax8603kUnVdObl2GrPS1RdGYKrdQIq5+a8xe7XKRwJI/
UogVNuquwnWgXzPl0c0MEel3PPykPeryKywAWifWtgnzm9ZIsMN/urAd2oOE6Bmct7bldGeVn+ua
Lrb3wHj8fEy65gQucIX2bGLg5v4XLduMzuKGjXGSjznXeyJ8pdNXeYblXwMVmb0q/d9KIRlgOAu0
l1EgD2hi1GnzZrUt9oQdxNZBWaUWNBNBv22NhiLKj6Z67zFZlq8DX40ivV6riHI2+tbA2GVm7f6v
14z1OZdIl4p8g71z3Z78llmmOwIxNR6tHIi10bRyOIUhT7fpWuEvwRMe9HaDLhplMoZCzC3dHxGt
G5UBpLNe2Z3Iahekb1wzRg+kLSG0WI3y1XMtvyUjeVNjsZ3lsxDfrBrmnrNgBZtHBOH7rr1W6akl
7L/cRx7TKRfA5INt6Kk7Y5+ruFpWjIQOULwOK0GObnNFVhS+ECnFz48yicTJALBglWnYfF7tQyQ0
d2m+RN3tWwc2Wr3WBcry1yxhtslwueeA4PtweplLjjyMOiv109cMdGCDsrOOGFCFKJLpzFtnNrXc
CtEW/EhrnmYzMUr8SCy3xvegw/wa/5QOknqjVDswvAQqKqRFUcMRtkRnbi8LjDlCSQPyFiuoYra1
/j0b3wpggZxWtixcBt4ZrXoDduVyRE5b28y+9eu6XA9wI1PxDEcFbo4qd/4BXedrXBvN1SPMbrsZ
pmunMqhv1sI11VPrnZRQI4VBIo4xK7R/bAhIUTZSnTsGQaELP4jGJtzShdG8m+pAesth+eb3X2EH
iwuFXVuMR54DjtCGtWKjXWTrSoRJ3/+U4uvQfBTCvuq2EckVwJjI++BHdZIZPKvXNwrz91Sc9PAF
+sCWoHl6joam4qWCxBEbsHfEGQ0uRUF8m4OrXvyGDeNOetSEfV9jXUFSg7eQDGOWEXuFL8JHyD1B
DHnYDv7MZZE4BLBMNyLM1x2Y2GGiU/gNIYYDfues/5mAjVLJGcanwHQJ4ywpOwTboeJFmW36mMJB
1oPLfwqL5RozlhI0Y4JPI0YSlc8WfCd4gUolyhp1tQ7tZJSRbXJEJ0XnkuZuN0SEjYjTDRPghHyz
xdT22YLau0F/Ikscyx9D13vslA6ZOA2/cUsE3H9jgEV/Dr16EMeh/khEcuH52tMRFrNAaX4JlHs0
X8L8qVl2suxTQWBY5nCyIauRkdqR25CEt8EcIe/pn5tXksPRxXHz+68hZH1sSSERaR+zwRZ7asZw
LKS3br6DjJUgqpFx65VHvPkdmP5xUSMbAjfy6m20m8gfr17r4JBaZ5SafPTk4WD8TadhBRpWKfcS
UHOQfRjRS6z+6+SXBdmeagMWxN1Wzzz5X8Zm5yBkybG7ODoBILSwQ0ZXKEPHu6EclcEnfBedOF1u
xHg1yhG1Pxp57DudAV3GdavEfsbSFAO8tkhqsZxAGBVh58vSgmkQzSvH+L6u3vgqIotbm/OlmejO
QhY7A+dMbzUKIL5o6AcXookBhlUQyH8E6JP6u8UtOjaX0UFwEjmpAdnnjNB4eLPYpSAHtqE/DL9j
9Rqzfpi6XeUviYE8XLshTsb76yRsvOF6PjFVN+JGLdmVXdZs0iYAsUDaEBkyuI/wsspzUj9SiKOh
U9yxfjHnd51gRzEmkeU3jyhw8ZAeOEr5M3c1wjyeVnq4BUZsMQUe2LwTtlLLpddFzXZ9vkxW0bgq
d6a57HjWnF4+y/ST9zcIfwatnfmJsmI90IKaT/YxsjbJy+V/JJ3XjuNIFkS/iAC9eZX3rmRK9UJI
Zei959fPyR5gB9iZ3emulsjMayJO5EA+fLGb8XPcxPln1B7F+eqi/APnOP2V0FPo8ctVfqOQM8lH
+VHt+fSY8qLi2xHyYrARIkUOEVQ97bWcVXCL2r6dx5Y1aZWLBsvX6y9WttbsM8aEEquDp8NavKQ9
ez+WINYHElzoYhz94QZkEki2z6Hm6sLDPYsdSI9i/u/M/31yqbbiHSdpEUkRb7tdHvABsn3m6mPM
wb5AzAV1bt1iry7HhTWcpIWMo2ueWE81/mM7b4YPcAIecn1ZP9sEymc7KUZBRfoXQR4UgC7XR54o
86EqFv5AjYCcMpdvrvvjD+mixUOIuFKXfnTnL8huHkgEbn4+Vy1cAH6bDNqGICoeJ87M7iOiQ8VM
PCp3UTVqwVc8pWSpTj9oy7KSFiSYRv2FKDHI6mST9weGFw0CkfonG5eoc8QXURc49XQViA50GOLY
EgaH35KLIZuHwkHP1e4HnNdRimMfdFOKajnGND1uM85An5OFXWs5B/0iarA0WnVHThhMTeQBPEkX
QO81efko17hEZzm3NwQwhv32zOGEL2xn1koJJ0A8XffC2l0S/cUs3nsqqHajHipghvGBjka96u6G
t1x68bT5FOdO/xMzd3EYePkMcu28+nZHxtoVeCHeeh/OkrCNANUq6UOQjD6JQ0EDsOrzw8gkoK2t
idc9UHBLUy4jVo/CsMLKuFuJxUEdvGtLOEzt5F55gk/kMMrAGsOrXo1CNs/qEGEcdsil6abL1jrr
KXRD/Gnwqr8BvaG2EQtL89xHn71YlnDWivFtiT8m3g18i1n/4lnn1WXYYW7Z1Jhs9Uqu8NgXl6tW
sLt4pW/PYqZX/3FZ8RAF8yocKO3VKfkr0wjz5tAz66BCVatPcziMS29dqQ9pHixHYy8GGUW8dJfc
uuz3hEhIgenToMggpQ2eB8IWri7b/gjED8Fdn4KCY2bqLtzyS5XYsmhoLiHulBi3To2HzsX+i2oA
Ddofsed9dLfCE1/aDKCfy2WB8MOe3Er30E5d7oGXbrwZ25PLjYtr686QLBNVAU1qpijjPOj4cfj+
4B/i71uJQ8NHWsoii2Kj1n75b3ju8IKx99SsjR1se4NRZcdUTP0atFMiQTwmD6Uzq2WnFkjjtpWP
POfE2HBGXzxVbI5SH3XiLCL7N15rOcp5Ho7WTslNw5hd3PRXa34LZ7UZPFLMfnwyMjv9WJwUvJ53
QrSRJiASojVjxgHFlZ/UYdBbnVv0RFm2FSdBaUFCmsdIXezhrXZ8EhG2eOsrLaFoVyiW9DdhAY5x
CvWDlOxy+c/KrprAGbHu9D6j4qcvPZgyPLv+tkpOFX09zSeEkmJjRNc0wf27HAgAXJYMqAOZdpTP
MUGLHvEKM8rhfb8V+b4ozo3xbfMLH0YC21AQxIoYepX0IjXCBSrgiTNtNIosbkd+C+GaIofNibEE
b9O1u/Tij9G/APIJESrXW7c9x5oYrsKT9Uf4BGwPCwAPyHq89bixGgxB3ACVr9G2q6yPolnHfqxg
JxAeCIuHLEKWdhXPLavgoByWtiytBO/LQJFvclzwRyCwYWZ0Dn0FtT2Uq54df00xL1NcZdNvW0zJ
udsCCGLi/WELNqC1RdBVxJOGFSI33pTsF+R1LFqap+VmsAMR7cXkVvOOjE46R1Zbkno/BAq9yB0q
nFF+usqz0TZZeWJRr+cXHDOW84xii99fWgwhjUfrTzR56rD7rBce3aWbtpjPhqnNgsntHrgJGRwz
kfuik4VmxYSRivGIf7jA5szP7GFuDlgDq+rVMKV/Gm9jZCR3IJJrmrGki9R24uy0huwxOhbaILPY
ik7IHbEKbXICStgZEzK/N5G2seOp1FUe7iJ5bUgLSL/yfTRW8HpNm+4XaSjPpD5+WUhB41W6xs2h
7gAPiuYIk/EAKgVxZ+0vrLZeO8FFrxCN1WzSVySD8DQFHq5Zdt3zTvwsMkc+xZ3dMgFFFU9SB+be
WWs/afeE9SDjWxb1MCFwk156SvkqSnzK5mslfYCf6u62e8Ch2QUgModp56D3dsKJY6L1V/O5Fjcz
tLtzi0kQI37XoPzC8jAjdF0vXo1E9NSVcXianVq0HB6DcgOpoMImlpEBed5710JYfujil2pTcYL/
rJjZYNcUqiqLwrYcfqlN+Rrpd1nsmq88peHS9pLBH6Liam8DRiwFbr+Ly/cRf/khShkmse2isXZx
+5cXHypqD/hYPFuwPgkSOHF5A2lCvQ7YkVKLLaw5y5B8SARPzEZUPnz7eIOo04CXrFQ3nyZ8+yAo
dJuYwgzH6KvHLzh5dynJpAxEip+SX2lob9bwIb6O0rx3wT5nDxMtnXKpq9jMNumwixj6akJ/yq7R
lG1STGjEgP2GLRdi9ighJ0ncURgjkQOmwUJ7wJsQxymIenbODhwX0NnMke9EadjZoXHZdHp44uFa
F5jl8jVM01x5BxplhbOV5FfZfjca00ciVHSSQwTSKWdhkFtISFFEev63DU+MaxJpykcsrmNSbouL
q+6LlMjpGol3/++B97hqO/qKdA4kEK2dYf4yaPXyC4MMnZs+nmvOAQossi3BejQm8vdgv+gkyXw4
Ji4Dv29z+AzVlyHXM6N8aGwOAOQwlhx2rRNAKmAQhHhVjD29/E98p4H0gD057bF5AB7CRL3meOaL
qEk2Y/yJoyKhmTdWerAgVcyNP23pM3f+TH3LqZBJDxddhZXLkyF98MlIIoKdJi5uT1l4MHO++ZqO
JoJJsozm4SIExMBKRkM7jzIn8EgLWlvGO6tfOrVL7l9GiYEDOJwZAy7m4hKiRIJl4/Gi0GloA8PN
EO1jSNrejv9EjIFC9IgtFYOtPdSQRFRKGm0GUcrymcPMLHulVGsCPCvmMtZ4yFqNJiZCKf8TJCjH
UXRQP8QEeSI4i0lY8TaQf1KGjqHUIhgJp7XMP6JeU9sPIWPigCco1u32Wn21jL+AjYNfn1myuB5Y
MKSE9inodr579qobVjQG3nPCMwmOlfh96ezcJ8w7oUhhsshigqsgyl5uu/fNvdacSgZByU8E03RY
VSVlZW3PtErk7PzaM5Cl7g8CzWlMuxkGOcocID+hGAkgdzaO6CVFx9tWKjYqzH0p0swawfNJBZ1V
SF9apU1K65N01HEs14TAIqkc56mNPiS+gvDGEDBjZJ4U+NdR8tFRoAlPjUvlqxgOql1cMquGb5+D
yPF5GaKRhNPqNw/+HOOqllfZvTl/w2IgeHpDEUlKKjZdMf5z3C21eomDjGNjcmlBwr4ZcBSbkMSa
xjHYD+wFBoNE7zmLNYEPM35adWZqG1wSIb30RDd3LKol91Oo1632ro0X1XgIP9/IiaXW31izRMNO
PxwmX5L/9od7N2DV2hIY3PJy8FCqqIMrmyQPjuoU673zEVQ4k/Z9f7aGcJp03fTGti74q9CIVvc4
OKdlADfjpSfAniY5JfYHuHDEIJj6VuCt3T/UjNBJwSuaLM2Ga1p/yOUXgwXqsMWoMQxbdkjsM/kz
4HIebsa2ts8FV7SGak8kx690LmbpWF9U+eFXP3ZE2ugcje6u65ZBKyaH3tycSeWH75z5VWTQFoU+
QWwyUREA4Gs0COfKURvhLHE71uYlV9NaUTcdxHI0ulCxsGtwn00V7uoXjG3/IHcH0vho5HlO6hKB
xMLuPis8m1xU4l5mWoBEayGnuziGu8t5BuDT+1GtnuE5xjzejd48AxL0JicdAay01R6QgkoXs9eb
0FU5P+Q57w6Ddenbqj9H58b0tGbXYtOB9eOhZMbiMvm/x8m5Y5DYldg6xttQrKVh1arXBDNbWE4M
AgvIA4bweqFmmlVPdF4AN4F5ZUtnLlQeo3IZMFUyZldrZ6qo7cxh2Z8arIX3trrF3KxH37n6tmgm
CqSP/K4p7DFs/ioIm3AOglAOd0m1RsnU5ttQOgDHnpSYaZVVFqNV57Q0iGNADCi+dy1wppq+MIK1
mz6rxpkMjreymGIJwW/t8lVJcz44UXZlIAeE1xwxg/QQMyvcDhOb1YPuHsQn4anPxNpmI4BJtv7D
PgvKWdU9KxP+JqWX5ZAZs+PrHfwT3ge0yiVKtRCtd81ewpZA2EVzDbmFlB+kaN70dwt1C4x2Ar2e
N1bX6XmY5VMlWhf5MVVpto7iDxAGD8Jb0IKx6FVurMSAB7PZ4MhA2GL13/0qYHxEM4809sQ4eRpB
aiykU4VnA3U8SczKmM99m/3ChNhDAvhitjknZnCax53t8IAkL+IqHb2ayskz0S8JzFgDepSnf6fV
Qcs/Rv3LR8KmoolrbhRUaEGkT3BvQTejEArqhc4LXuzrGfHLxKK6BCVooDXJO4MSpuL0Ybyl/Oba
pcbXH85TpskuRqQovioMcKt8YzcnNlc3ULsTw3hX8j7FT1wTw8d55X0OxV1F6yjkTyoPY6qhsDWQ
rjOqbtmto01AGcdhWiD1DvO1lR0NNOHBkmAKigaWzGAB2d742zAhifsjkZnVTl+OHQIn4iQfCJxH
hVW5X064l3hzGduitZuBO/CLja5/COGKHHyKz9bpMB+V1zp4OQn+QEZ2JdiZGURXbvavIX8r1qYB
fBO/S3XVD+sguA3dI6k+pfQ3rN+pwS3EvmEo1xa3U+gidziipsJ9tK2LR8Z8mjyGf92iokLsJkYY
bjH1MXd7VpwgH3rlj42nNa2vI7MkmvdBT1ngvD3lmBVbQx+Yzn6RndWibZKbt5xtGThwgafBszTd
fYtUxN/IzONDMjkxf0TRb2HPxwAT6cICjqiufNH9n6rsKHU325hnNsCB7BwnK3tCs5IfI/2vkc2p
jZXw20Ted7Pmxhyen1j+uv5P158Re47iI7U2rXMtMLaQ+MB05cVzVhRIkq2lG9A38jFUGzEcMtBJ
kNhBk6X5C/QUg3jaUQ0UjxBl+RAfqnRj5mLj3Q4P8SJi/RiYY2JgVqBR0YGQVOhb75AHQlLuBZvW
Vv/hmxnlQ4OixrNR7al4JBZKIW6wrZrttWQZjkdZu+cSee0jz+KXjxyD7dJCAY5ozJOdYXxm6TMe
95a2x1BYRp8JR1hun1HdwF5dUjHo6tK0EBid2nrV96fcQrngLKL8RgRCihKCtryCuf2/FYsFCYd9
Em/E/L/meNKNhUh8iUgfmTf1l02EGbgoIYNESdqYC8RSHcElIJ2kI96DAaszFRMxacpH2QEeelYl
j53QiYpdJMfXfDRoV2gjqrAmkPSnN9+Eg80ihm9zQrSbU58RkbLtzZVw8oVfGu5j3L6gdN2lECdH
/r5vl1K7dFoWjVA0UBbn3qlGAkX18219RltP2wpHP2Gq4jeuq7Utrzx11emTtFxq8pt4DKc+BZCw
Ue0A2F3INgkkt4y9CsLySYn+hVF5qK5+qfVrTErikGaPZ7W/mfcBd5+RWyCzweFuCLIP20KQyrai
WlR3q1qHjNg8slwvlnHEqRG/MxAkMhNxBlCF92+y6dj/6w6YQ8pHGLfoNO+DujRUihR6hkVTfiXI
b8Fy9wcWta26IYGADccagS5SBvZO05zS9Ebiz1QvVppGIbLtm19KOISkTHb5YYP0EofIfjsGFrcw
46LhrjK9YMGsCUbGIUi+uR785GpB/pH+MVeibse2FU1VyLxXWY5wtK6evM95iE2Ww1aPS/M5MM2w
YFwr5RnxVCKvUlngVKVo5yxoYmprb4FoDFubVnyc6t5f2R6EOAAiBHJtPqd/19NRzMDC9GmRvSA8
TSNwXgPbW/I0OiZRWK6xfI77pL6k+dU1AFx916UAWB1yROomU7tKh73ztvOThrRa2ljkB/kHhppJ
tMZh4wfQxY61vqNWSioOIYxJuHjzpfySCQhCvuEI4gPwH2IhmABeoQHE/U/ubm0qcQIZSqZIMtdO
zdKnh+vBdprKLkWlsi8DiERiJsLrj1YRHy2f52I0jz14IZSnubnO2p3lA3ojBhLeYXfPqeIclauA
Zb9GbN8Kc4/abRjw5+j3GmZjOoMz0c7Evb4MSAiMMtyR8WysHqDE3OQtHuiCRI9YY7A1h5Zox6em
ghLnp4z4l4I26DBOEyzWcsAkUu28gjHESTNJ0Xvz0k99zErsujkga8ShmvJVNpgClk3z52Gyplgi
trhGsYzSAdet2Kam3ofGp+M7p15ZDwt94XjY5TO0Q/Xcs+6/3zL/fzrDuPvRhVajtMlA/3HZgaGS
nLUo5zp52zkb6NMhSU4Jomrnp7P+xM9gwrRwC29aVecqY8w4dykRr8UMzWP2LfrOBmhYew2ZVUrq
C46ynO/wp8MiUgdYOQ6vnLYc9HMv3UZgzpZ2H+KN553RKNryXtOEk5qRiLcNRMrFUifLOdv1yq1u
7rHzqBzEpx+ZfPDcdR7sLYaH0xKE3BoF26TOfiKu77G6FPpc136t9C/VwDOQ2bOo66+wuDnxW3Wu
8sSfe82ZxIbpsNCmUfaU2SoInaOJrsHqU6qtDNPqo2n2GvCaYGuJENsF7jo3vbXMBpSSLG4eI3Io
2XRLU886aQZGjHXnA9WcIVqeAX7hlMXKMnrzhpkUM3+/3ujUBFq9NL5ZucKsQWMIDUgYxs05L4L1
zQiIaS6qHPICzL1lX6vkEnffwXDK1J8uUNd1dalLjZUyOCBCeHTrFXe7MT1UbGpjbr2RFUGuXOUP
E/1Dsv53dbIZ8z4E+SoxHwZ6w34FSJpH+gDkTCs/7GzX0j6UTr4AeAMkizGy6FPU5lvHsDE8BPul
7pZVe6zjswwILNvJjEAZZtkzA+tH6DHT46x0UwFfNii+eCmTJfd12B7aYTdW6G1jCMe8UszNZDBY
B44AkxoMYUVw8Y0/DgWYKZa+IsLG9X45DRDU/Y6INHqGuhQqLnZI/belZh6ZHnYsHiP1CW3AYA1Z
VVR23TaKNs24xlwwDf7iChHRo3VZaX331VphWYcPvpvnyPP0R8wvrJ+G4C0lW5XDogMx2H+0TFAK
mWoW1IKO7NZJfyT3lBuLakSOxPJrJ7yuKqadYt1K3NcWZ/bhn4xKujI9mqYF7M1FE29Vb21Ld9Ug
J2aJVWMd4foyUHM0vEDxGcif1qCYF1Da8xgcM0bANAmC4YHPVDgBOhlY344crXQXDEBFl8gj5xAn
0vbRYXWv0q2l7EDFlfneys/NBCYhWgTwMPlVrS5s/XMs5xZ681mYLLhD0UnV3YH41oH7RW4IyKF2
ZFEN7e6zoWLMimtVfQ7U89XFKi8Ol6imrmAHJgzpIjQ6YlBVSBdDvZEPZDWHwC+nSf9sdQ6s8Zs1
v4B216hlkOfbbYUTbgO93Vwz/u7aJwkLU1wKKaM+BhO4A2kJteLsfLgD/oIVue5w5c6W+2fr+xF9
dN4h7uPEkv1+4udHleBkDXECdddKD7dOc3L6HWzNgcU7/HammVH7iDzOu+pg08irZEy0wdFkWp+n
NfKhh6atpWyT6AfhwB7LpTpP5tiehWbBO0hoHUIhKqC/iBZJuoSOLnwzWv+wGLNGICimSGIyps6w
jrvtaK7IlTfTk1LsQ6Ra0smkg8sRm98N40sZLom0Tp2tAb+rYkCqVAvJL6BB2QA20PxhCawPlITT
1PxSOAUs9yn2ZeB6Uada6WfQHYF0TLRkPxabCFNJjHaH1nveaWf79e8DHD6w1M7J/wvdvex8dO0L
0gtXjOTukVanCvI+pMzpUrRMevQh/MwhL46MlbNyH4rzCpC6VGCReSU4GbuFZeDR23r+jyDOlZAB
sk2KB9LRPr1KXqLndjZVjTIK9rljTfN5kxz96pJXwi1kbhqsHIP60N3vyv5FNjOrEQRayL3FqaLX
R9YgdkhbO6NGhl4FxlbrmabjWFYAIpLC5KI43vQai/JLzQtj7hL7nj/6GHqqhWOI/kIGsce37cPS
8ckjaRCwuDyWvQ4tA8NJyt9aO7vf+P1PZxdMp3HQ0LNiMWOpUsLkFBbqhGjjw0gyPGKhahHxVLlL
tD+4kvi9NSoEthuB+uEpW52G2zZOJuFWQs+HUAY6Lj9v5oM1INhpSjayYm4SBg4p47GGuVnekU8G
jtBceMk6w+1m78QxWjlzZcF65rMeHmGztmmP+iusyFgCaW+wVtJYA4wDx+Oe+iVh/obWPy5B1p9Z
NEw5X2Rrl5P2MEN53FpPVzTqEKBYP80daMgyXNmtdlGDe4o/yMJ2x5YxOEHtG4JD3iwq+46GBtk9
ryOWVme4KMEVurTD3FT13UOuvkRYCydQQ6kCS6BhWAr8KenPUnOQozt61ZnPnBnMVLRFVhqYp2rq
L7CMGxjMyXB3V149Y1LnL+qVrR982u6Vbs/D6EjNnoDcaBAbyyhhxC3RQtd08NBxRegN8EQcroij
DdtHIgz28cnSTAtAOlCN2Q9k6NxRTXzSjUec8SpZyIGjYxxfEVLA9FVBgLpACaydLxYXEWt4qFQU
ycCE/+mFfF7p6NDUCyZWdHlJjJlg4bn3XgPKexiaFRioCEVTV66svZ7trdmN/tCejHNC1qknLMwy
xOcs24hZ8Aaohkaxnm1a/2ojeZecWeeSqvSFyDCcMpAMzqKXR1OmMphVD6XBqPxeI33wVizt8n4n
qnycqBJvG288D+fYbqRhC6aWh1GDqQc/zbBW9y+iAuE6yh3i7FPcLjNB2IJK5NziZCHcf/mlI87Z
W3NrvH/5JEbnymSIVwdkNlzbf8A+5LpAbVlEWshnMrLfgSn3J3gLWFk9w56mWPwzwPYygc8mN6Oh
1UQZTKijJ7SSC7h5NM88k61D7Nyqjc6sTB4afHCaZ0SM8CI845HxhvjjdxQSrCd8DlA+ccO5s6zf
D/4mLumexUgWklJ7JPU+bZdaDxgJdghRNaDn8dbjrlaaJX9siDRd8hjCvR1vkaC7YA7slY3Qybzg
HJlWNRu3nYdGHiJ4om0CAMQGIZUHFhnM42X1EFZMetmJkDtP8QZJmT8AE+IYlX9HcT/MauQwYjyJ
RKWLlmPymQK8c6ptMGyEAVkp5sLMrNrbvDoHGoHNsPwRd4Kw4XEtbxX+XALOKdJl4isL2oWNY9Gn
oR4Y6KxY7XNUqe2ZLI58IAA3nI4eu0gBpmAZIRmcF4jm/5dGK5REfHs9hFFA6vlcuuNSbsvleIUU
6aEyTfuPUgdX4u2D+t07y1Y4Ztk/eu80WSj50Uw2hMNgkcRvikT9OuYzMXhxk5lEja/uo/jRsdQE
VKAqS4XcTJo9ekUDFJUQ8w/KtTE+hRcr/MpQfdvjWXRzVnCQZuFUafceMiuPUJC7V6xHZWW7t/6e
MnSVjpL7URZby9nJxjIMsTkDx6wHBBeXWKi5fWYw4eMOWIDNf699B87JZNEcWc9w6S8hHY7BTyFx
tGXmtJf+Yph+2apowDkiDK5y3HvOJZW3ekd2IF0cuN2DPKwdeSYDhRiE1k/ZN/V7z8dQU5dW5Qns
YTacC7J8ev0YxnsZia1+QvwSF/WESYC4fkNtzctbFF/k0/BVRywMPEKoBF7M52nt5sJXmVWvhNhB
laKfUxMcWobAgGlvQWHoZcuaBlboJ6VjhdBD+hB/wAaSQCIvB/vhEWUaYL1UEyQsUBGjFQL0pkTb
OKyMaCGpd51RACEoYvBS7CykZDRCFj5Hf02e3KSmCUR51gbcZe1D9yHCu8cwW2pwXHsHCwS2PQW5
G4BB5oltzA1lH80ZpDyiw6NoanOIMpgU4AIxSeI+T7BTBsOS1RhXKROcZROsyA3WyjP25p6O3i7f
cPiEEt7+GEWt0rImNS5Cx9w736LF7tYF/I7qS2+6eYpd881b4p7bZtsme0W7CdswE1sv2pr9RtXB
P8/IXRnrX734bMy3h9ohQ2yrVBCYGX0YxWLQ54b5ObBMBX3nq0vRtgXGRbiX9GImefvSObDeXlYo
j1nrgCkQdbJinzvlk+G9hTbAg8bHEpgjtLhnxqJLf4vuRkEUf1DphjXcU6HrDYK/WrkE7j35HcPj
myTiboFuMx1/s5a2RshZtyHhDek65POSiaNi7KY1mzyZVg4uMJll9QYwFURIJhGZfRq5tFkDErXZ
3umOmdmZyRHWSARAE82OnB7JKFnEPKR9dZHdPXQ/oemCsUYdzb8WIF5ZMIEli4NHja9ClHKayiu2
F3QoxtA5ZhkDRTsr5UcqPWvnioPZYPCgfqT+swLaal7RGTTiBg5wlqOP3ug2KQ83OVo3YjRgoqat
z3GxSZHOgC3WqaqHd1YhQnVm7Je83468FQuUI3oeIQ0HEUfRY/E/ETPahxw57KihaLEfh6flBQdR
b8jRm4U/7A9Uq92aIf+cjIeBmVazS7RlwYRZpej8rvyNniOVRdsVr9j+OMYeuOSkLjbCr8j2Wky0
afHNcwmCQwmBFmt3rVzXjeAmG/GiTfiByBj5K2c29Fl1HXsvU+BHvD3FOv+B2G405Eeuc8CcHVvZ
W6oIrCaLAOtaq0B1r5anskNjGcd97DFEDrNsqtKRmzCEO0cAuFBxLaI1rYKLapGGPjjJ2kGted1S
KJ87GwgEowvf2AvDdFR9icc8mvOvF92c5gc2spqxxAC5yPy4PIJxF8NNLbgQUEAXW2snBwhuRhWg
IXCAZCU2C6H2q9aXpKPRYYWNaMlfz/JdkB4M64hxkajYm8dWjnpm2ha0XBKeX4tmBfp1Gdwl7VC7
aBM71upferxMPZZTAUYoAq9BNEg6UiQmcspuMNm5MPQq0p8WDpK6YySnBTffuGTRylQ3hfRRZWgr
NgZKF8iR9sZOEPpoc+bKuBU5M6pwm7e/A/VvEh7iFiV4SjtqvcqIQ7pY98QEkVYmOixNeZVJCkbm
GXP1WYRotSxMoW3pwYC9xL2XZvFSFXadxGGv0YOxdulwRobb0gQplZd8iLOs866lYR8qKfxryuKL
5BLuKi/VZ4aknMZRuI6oFZNU/tN05+Qn4z2RAVCVCpAG5vlqiH7Ml7Y1F3GZr4l7PijWatCzdzd+
daRJ2ny5Wk8ulycdTFjyY2Y+qgQ8mt8ubeY5fuFtMxj3YZLsSyrJQG5YqSo39OLTBhc/mJjuYqMk
BbuKtBD/WxqRu4HJsoB+4Y67zle5TLGBFPrKYZnStDxwZcShOSxorRfo/6dqoO33ft8cWrk5WI6y
9HL70qmJzMKl4fyd52gDNV9CN4MhtI0ufj8uJUUHN+os5YhyU+qPKrtIJBl25kAmshZtbS56+izB
2uw4a0q5/rH1kFWDdbYcsduhl4jJP0f45qAbG5JsbQX4RYH8ITP3mTqZ+aVQIcUOsOjMHvhiPw8z
aDLWsMxGdC5kz7o20ivQkq5XLvORDTCrqFp9cxhLbbdSEjIHtWHTydI+9tNd3gYEh42rGJlgg/BB
8bg32SIMSUf2msNLhfRHTRZNri0bes4CwGug0xtn0WlM7FvrYPVoTeOUj93eD/Ol4QH2RY9sxcqs
L0RsTk5DN6I1jBE+Snsz2OgJTwQVVoLvjRbMST5j3Ce91x88TEHQNncGDAE5Kua1BVMU7qNYY2Sh
cq4cMGxklBFPvIh4jQK/2HU8GhQmAPRUMi2LZZhZGM/AEoG2h1u8aG1AWqwvRoXkeiECKsmiUbgp
FTzfdrtT9Jckv0eAKrk4e34UC4CNRQRBBU+rYunJxNSlotC5ACMqJZa2IB2f7o8oS2JkKwZ7/f4U
+kzLWS2FqA19gzYJZWBksyg3WPtBbWRvoTM31sODE3/m9FWDQ+dM0EZ/kGr0DwRDjiZ0GtBaNUZn
g4GqyZp4GNGJ1TCfk2gWNnQ4PXhX1up5ok9VsilscGEDd7ZKueG8HLRLBelgClLCDoGC+H10Oqzc
eboU+03ezP1ImRgYrjiBPZnemE4zGBfuuB3iZzFWC37QOTGb89hAXjdS6LY/es1MiTFJeLStnRts
U1wfDFOplGdIk7SK3Trnh4VfoRfdqH/1jZWlkAHG5pLYeirCr3a8UHQn0T3H49uQQRZYiOyYTSBD
C6Ru5vnJsiLdweYTifF6xGQATFwGZa5sh3jsLIQIw1oH4OYl8wptp84gRErkGxPFhmNRfLyj4NoQ
hSDBwLdQV1s6HxvaefHDBTS0ccb5oD1aMow6Ib/kF8xNSpWQPlRIWmLSBlmMkWgyeEjesXsM1FQN
vL0B+zXXdZvNvE6aqwF6W7dfpEjwRrwCVrrKfdaPFeM1mkqE2TkShWCgKgENpKJnTxWAqZgoEyBQ
rajUeJRK5FroBSAIoHlo+cz1dKUB9crdaKeXyjwpB7oNGjgGg/PC/Chz9mDBbwb42GSGofKEC7qX
USezkXVuJiIgHfroig+Qwx18YTlcgprOmE5EsRi7ITPNSM5wkDrkaNctKHYWBGOfehn9Vf2nJy8b
K7GgU1Qq82CWlaJiZX+vxI+yBTmrbWF4XSHXV3TCAIEoEdNvKWBSzIhc6bjEmGjnFaWhhQ6sH6q5
B26vftXJ1gKA1jPvqtjNydzaGT+rBohEk61V18oTO6xRVoRTzFi4mjLelLpERfvVKm/fgyWa8DGf
O5sUU1rJaq722EJGwgE6dRuXn7WJK4w1Qle/O/fR9gfHv8XOMdfumbqvgk+leAKtsMubFO95+DXa
S6WnSjFoWBjzI03IVerBCswA/UdNS9Dz91m/aCqdKwMJRe9unNZlPfWjd2CAu98G0ZqYoIqZiBze
Y+6Z3OIBwk95TvlSkujUF2z01VdqM3uIlVsegneFOYLVYhZCUnBTzAYZoQTINjIo4r38LagWLDMN
c69AlBosYMcDt+gtzRH1BXx377E7WeZXgho6Ht25MH84eoCu5G1AVPnz1WvTKJAtmLn5DGMhJtW4
HIPgFVRM7YmEItog/esaxJMmagflWWE0yAGHKL9K9Gczlcq/UmSgIc3cVU7euBS4AkiHPEvRUSlh
ej0DVNXChKdeghDsOuY9pcxmkQqYLZmsRxyhxavVb2Z/5ZPo8IKwMgYtF0kEcgXT1Nj08tnLrwlB
usCPwi0RsIpJjhBvIFtvEo+y9cB4SPaXCZvZ6KRExxai1qRRP2WF9l9a+CwEY74j4BcWfZyGQ62o
lgZ6tkGbJoE7tdkE1FShfgE/WiZERMrhiGEglfkscFTWbAsM+5N/hNAP65P5Sjhl+oyqxV5qPPT/
pNgxWj9M5ho3dmP7C80ztyn9rmHlM59RnAvJNoor9koQI/svtxVowHhSswdWGSrQFCIYJhSRhTZ/
eQNJBG626rNiFZUzkR9CI2KxcUdWcWRUJUWEqRx0YthoM5IVeW9Qo0EsT6yE/qHbk3MzIKHsFtkG
n+OYLGAzi4pdvfFvStm8GE5muPOCiwReD017s5VxL+Lq0bN15sDtu8XlzwjuVQL72TCmMJSreMiT
/KvEluLxI2dOz18SyboQRNiHEyEbMHWK6XLDZFyFqIPQVfzH0Xkst45kQfSLEIGCLWwfvRVFUhKl
DUIWKHjvvr4PevF6emaiWxRJVF2TedKge0p0UPoKhbr1Ykbl0uwulp+vTXHVrBeNdEnT+BL+3Um/
RPDOqnxysv+PnjrECe5QtiOFKtA9NcNnYb9n1bl1A/hHNkEbtIe/JidI/qwyot7+jPBskUg6P5ZZ
+qu7L4b7VQ8Hw38qgM+4hwwhjDCZLv4mVbEejdc4PmrRruT9rYOVqeTaMdFEiL+O4bf/BusMKGzl
H3gvlTwyTWBtxzKmOejekSgefPe1PFTYLdNbOV+z6tOi7xvNuyje0xSR7R+/szcec+vGEzJOj5xr
Nhu/e4R8afkB6DeJbygMJ7iY+tmSNQHdpCUbO3d4qakDUtIPa9M6SRYpzPwbwYn4rnP9RDjbK++i
t8yoTn55ddrvrNyWg8TgS9+iMPERGp9NXPtspsrixQhdnpiXLH8bR3BQ/c1urnOFIHS0uOsc+6a4
ZHG6dMKjIa6dfWuYoSRwi6+dQ7rZXq6N4Bx1V4PifTxEJb3cmYR0/tlS7nrQFtMlZD7iGzdTvleF
WNjcqUn8hKGNfaKnswt8qji9qtsYfqfpp0i37DRb65qi76ZZt6cno9nhwDONg05aiIgOvj5iqt2U
7ZvSETsek/gi873rX0MGb1Dtev9QsarszkW5tmrgC/vWvpotIkv9ZXLuPfoFkZ2hoFe0jFIwvKmf
cgw7vPG+eGuyfV2cEvGuprM+3CwOgla98JURHAP4n0vv1/Dso5gQs3Fjzr+OSS9aZ18da103vjM0
AcOugj+te2UsL8aTilic/ivAIlCSBebRYVmHeZElSoDhkNlln98LcSdeCAHskxNhQcJ3OF00sJDz
0uLuyF3DMMg6Jnh9o3Xhsa6wj+y2x/aRspHvcfzQ2c56V+rGeOPbT/xNFV907+4wipU2I8qMEx1p
QnKxqxfXOYcVzKHnsDykISr+3TAhidwC15PhJUS+SGSEZz5Ftlz6OlX4hkuOtbiL6neAlt/3z07y
Bdgh4RPNW3R5ZLkMBbUWp2d3Iwi7yH4T+JrlT8z1l57CQK1aFAsydJfCf/WtbVehQVmXWJa8T636
GoPPKXpzJN5U7eilF7qD5YYKJIRtXHGW5uZPwV0j8WANqGnqHC1PH60U2608+LQH8qEp9UjDQduZ
J+cxJKeeDjRm/RCKzzh8zbs3x3kpRhYwqypbYQbyx0PTHY3kw2I7nz0F4dXm30HKNgMFoz1Z3V3n
Xom+ORxre2kEeBIWirUUGL3mqbBODFhqJsUYCJGZIkj4TFFQSv/qsUCr/WskqJ/gbhg3w//R+QDy
F74RZXq1Wj7Qv4JZGSJGPnoTkS6Y23ZvISwP+NZe5HAI/E+r3heC+Vj+MQbfjb6xe8bfxakfzhFx
Md0uip7gGdPAy35LRh3mag74+Hd+mtpL3Z4C42hUD3psHaJnFL1p8Dcpoyzzu2tfI31ToppkreEd
kpwN8U4Zr3xXk+K7rnbI8gZJ5mj6L0eCRLAEThJSjRmevCrMNgKsnXgucU6mnMUdbEhwtpDaFw6c
5xR6GKPQJWVhIYNFJCWzqt/5AZuHB0XDrPAU2YdMbDjaWuu1IAMA/aKd/lWs8RUZk3SAC5QooHV4
ZYXYE4YcaDvdYdqFIpXTRPb7unvHB9FMzLj2vjgyPPRwVUfBw2DGTQX8r+6xCvNnGqxlG6ULOmoy
VXeyJXDU/LXmQAVqmh5tXwy/Vpezyp4T1XWfZXa1GSwU+zC6z20aL7arvuhSA3jukjHsXBh1KEbd
irwMH/XVMUt+TRxJHeNfhbHQVvd+fNDe5ZQ/0SVKnwlqy/x1Wc6mhzRgq32U8c1KflvBel9/H6zv
wv4u878SQX+2ED2pgvuw/3HiYYHBde4PW+1nzjxM6cO66mYZb3DBaqoQjWF+eMWwyhj9w9QRbuIl
JUsq2flynzY7vwZlthEE+rjAqzbDRDb8tYlvUjLsfoTeOXmtyF2AqqjDuENiRyWf/SXerUXpW3xz
i/LL98E1h4MDqGZmzEIyvhRMRRTLxCMv13HWQA0IoXR44ijs/vHQhOUbz0BiPmkYs/LXkblesjXs
7ZgRjnpXwdGFCU2NUu0r/qYkS3f1YmGNrU9cx9QfFbhxRLhko0Mm49MpcSSwoWEf9Y8NHvQNg5Qg
teFvIvceMSDinBhdlCs7m3xJ1GlNAexD25kjLgoOxiQoWKPUXAg8MiNSeOU+tlYxrqwxQg/ifXTp
9OY5xmuhVwyZWFYa06f0u5l1+Cy5BAwUzm2anUf+JOfmNWbqplzr1JnYRnsJNija16bJI5sj5vj2
K5sKYtzZMYw4b0h3qSwPzkBtUORHHxV9KtkSS2B6GqJvpAADqMo8qS6O61+ORZseW9ud3VirUM9s
9DvOJXItlHPkW/FH0O9FkAIaZRjbJN6aaX0YevPYazEeun+T9NfTWKw1hpSeG4EwREUZQggJH4NP
i+JiBkRbgKN1Y9vNJu0IoagK4qttsSy6KwSy7eSGZ+EHz7Vsn5sBAoc30nIfm/QWAJXuPhtvOncU
R00ISCDWVy2laVsM+1J96CgG0pG6Fr5Ta2wylZxSItnLDG2KjXCYUDene/I56wXNut7dMAgU7tMY
DNuU0V4TAhFBajWy1DFhAEXNp54/z/JdhQsmJjUui41/JUtEzbjH1QgHbHyLowznznRs0XCIAdNk
c/SmF5UEyykjGiknkYc8r9gaF3rRoEoed3X81eEKY2QTkymB1W/LR7nOE4wq/myNy78DYMi0owX2
lfjPZhhCJihUKwN5XbCJ+UFpTkgtje4IRB0j8dIyEHYBrte6ce2RX+YQ+WXTGtoUYwVCR9fAtYys
oiZvpiuB8rsrspk5j/igmcUa1I3+AHrCLyd2uAQQNX130zXsf23CuVM7/RWTW5detWra5IqksjY4
mmLcy7q94U+c8uGIPPOoJyMPlHjKsuaZBnhjkVKHswbXKKSIgZx6+Al5dNXJ9iul9paM/U1rfgep
tr1rv4DXteV4NYLk0BXB1iJHq8HY2yTmsbSqu1ZGv1pC3JUzy3vr/ui9uEPxWfbE9Dr9V1Rnt0Lw
3aEuxebfy/bSa8O5F+KcOdM5jJEYc0o2ITF7bMI8Z7YJm+N3Dd+pJdlo1uDrK4QPGSlISZl81lXB
IcLaYiCSgYJG3jzIYAMtOpK5zrsKaGKlzZIc1rKbqUdTsjo6ATr7ZEKwElr6QdIr5v5lr+L7GOp/
iWkC/oq7c+39DaK/ddJ6zi0bEm23dKxp25P8ndn90tOHJxxmqCJ0aGOmhRCP8qLjRaedzU4BFXSO
BNRW8dLnO907GvhZ9x3FA06e9NP0j8Bl2G7ZswTGgoxZe0Q3CXgl2puhyhuhNjChzWMalLfWw3yW
WsYjH+PuYDxB3ec2LfNH0E8VNurvQRt/hp5gFASKuxLs3JEr02Mq7zE+TNr2X1XO5QYinSQnnK2M
pTr6/vTiqpTshlE9E4CIsEmz/uWk+oYNjrieEzQrCdg12bcKbDlE0mzg0NysahtRvSymglWNZVf7
InqYhFR5COsBD5DXorbSCLfW5O9NWe2qEXIvtBUkn00RHQxa2jZB9YX+JJWs22W6n0KbdKMeWp+1
daBTePqpI23KN3HfwSApWI+gruId2sha7fI+Wk4FTvumetZHjONRCPgkWOAs2blmf3QCWPm6tvRD
510B5Ur8dKF6njOyb/W+3lROS2QmDuG6owuLjoqGbVT5HqzOVRDgzpd/NblYki2BDPVeWu12bLE+
tfpeRG9Dx5dbVOI6tcO7HtbkfNBqR+GTLsR3iUg3O0jfR1kIRLgcVmXS7mYpAGP5ljeNuSPZawDk
h/jTCViuW+w7ouoSFNW+U9P3REICz/jFs5zd0HJXzgg2hxvaKpZZ12FXwhuPGkak06nW+Lzt6WiF
+sEOjEPrQvdQ0PUpEFy2+1b00UO7SmAspchUwpEa24H00x/bIjqXkdr3ICcHgeQWNALWQb8YTwPD
xtButubYrrUAWpOdbyIIAWnjnelq8GftAq08z/+1A5TaFREpwj0rDnW2W/+pYSdfDdMqkRpDvmFX
RzUaoWY/sQKUTD1LUPhExq+BKhFFKpxFA2o/CcTFqADrPIX5PgnXvnkmPpm/htYO/kPXXoycNpo5
S3MmC7QCe6TUdzGgzwN3Pno/tflWzW1k+plrG9d/FPqLaz/jrRHhfVCCITBAC/9YMf+uyi/FOCqI
O4bsDLac96ZylgnDg/ESco6FsCZLoS1cSB1eKOCsssCElIUNWBc4KLwL/tnW2/cc7IH6aM3LDK+3
fWYo+t7C5dVlr/NkM/CuHv2CCVpjqC9dM78gi8loSfJqXYE/cz8DDtuG2TkbdhrssCXnEJaJqZ4b
3GNURc2Ivv1EehaefOqgY0jwRFAy3i9BEMfrWvvgh5C9EL7K7F5w8RT4bV1idpuFxyVp1R5i8mM6
PrvlqtW3E+0slW9DwrZVvcZiy8dRJ3vNfxLBZ2X9GSby8rtrfZbWzTHpXaH36ih3zZuhfvi+pwHE
648UrGXgvsF0w3c01WjGjms1k+ROOVDCMlRLEP3twLSM2byzRjaOCUZnRRzH5wGVlx1CH2dQkGFg
0FzSWNqC3D8ecE/757RwCfGjNFA4GhfaOtbsnlTdKXlEDhOkP34RRkCexjh2b7x0oCMNrjF50pJ7
zuxYdhhCFL64HmRzPfujHzVhowYFEpd1Oc/amArb05cJCLNgokZkj0WMjyY/3BgxGvuiNEDi5FeL
rygcOJbjZZg7q4Qgnor1nKMlZFR7K/8ymCzkYm+rxhYzHppw3lx0pSQu8BSxzxmabGP7yTpqZuds
tXaYX8uOfmHcIf0gEY0FMdkcMQ5e03+AWib1ASRsBqQ42INNHpiw+5GJFqlZBA4BGtjevWsvf8OU
S1FnGwZ5x2KUbAcDS6cX3v5orRC3tcRn5VuRPGvGix+l7Cg+0+hXNx6ipaG4+MOObF1vHXFUSOcc
yY/CBg4UfFvjRaZP+E5YIVLITwVUYvU1o90MLG3taWgvGTuYkfXV//02nZxM3wP1rxevGbC/iW6p
g4OQlK9ZgOv7QRmVyp9Af3MMeCIvMUe1uLUdW5gGT7+T0iIhNe9fHffo8jGEfn1wtJ+kIU74NYyf
J9pmgjIm84WnQ8pDqD2r6R7ApmaAkhifMUuHYHoEOfZXONVs9TlpFpFjL7hQmZmzedYehEEhRr+F
Ke4mDUrIY2ApKxH28Th6n22ur6dY4OG6V+hkquR3IJ2lExy66s9ObRZ/rL5HDSPnQrMIqmJGWiR3
dPANihfb+YgSXtoUANEkz4qhbPsbuxDukXawzsTugph+qZpkyQ5vnTvedWySzfxVasNyNTPIGrEK
qDXm0Vsti60doGEcIHyJjjxYSKgx6lOEscZqMsIVUyXMMiE2Hux/RrbyCmPnaaQOoucdHK5U0S5H
29+HTJv83joMcbFy2KcWGkAzclAdj5Gk1a8jruAeIq4VDSSB8L/Vsw1/L0r91Af988A2LrF5WDA/
pyR4DmG8o2cmvYgsp06ysr4FEeflZJ2VVWwF8g3NRzVPieGKcC31dM2rJnM8W+cVtXJfbrLIWU0y
Qfgi3gsF66QcCA6HfCc3Y2+fgwqvVh6yAZkFEKxkgpcAqoWMEeox9u1Rf1AeLIsgWjXlzQ5jUhlJ
tQvR3Kh1OLHlw67s2yjsEPgmNNC6rkEbjNcGv0I08ISb/qHMnpTMjligQY6U2tqZvFf+0R66J6Gi
eE6dxaSjCjDgghgQscoY9jUxV5BCbAsqHCCEFCDTZKAHHjiAkUcmLIzynlUbFpwiWcEtWtRwwex5
9NyUy5wSh9osbI4DCTBR1p8bNa1SVB5ZBPkuYPvfiWXfjKu+9/caEyC0uQK4VMXPG3p3q0B42km7
kaML1JMVu6k/tczSJj9deYuK/BLLt1aaHFejR746XbYDpJIGZ2UX/Xbssb2gyGg8te5AR+pIXZVr
IF6acOGcHAflOrvvHNRb0MhNySSIkcUoXyIR7dNSbulLWj1fui3Rb5r7qGtvqTOYpE7nD0EVfE2i
7TDV+1CS/7mYtKNDQ+dQVsUsH0dmIB7gH51aMiA4/bdnEmShOOlni/KfFr/pBVOneFj2+GJjl/0Q
RkVPYYfrvkqYNMUTZFrJDs50Fvm8oo5bhMXsd4loC+OHWxJQ/KFY7o84Rd32yWrfHLZEub+rnWts
f1vaR0fPH+tUM+K5im8R3l3M+QdbxGvzOQxOQR6zJZw6XlN9LmztrqJqx3wmX8UkUWe1Os2tYVFM
Sw+/zkBISn41Acp06yR66kAqJOrdGO6V+HKTk9n92tl2UG+6to7MuyTBM9vE+qWqvlO5m8fuY97v
dDo5UztG/RKEuS9efYjB5bPdxquUZBVRfsfszFSD4E5+tuI4m44CcOkoQHX5lfUowq8eGw0blaFv
zZKTYNG0+cpzCV1/D0170TPKi9nN9fa3PnszMTCtrbTdKw3fnKKgfPX0l1oTC/4D4D2sCHtjeWiW
sCXYz2WGBzE9OILsBdRxtIEO9ElKEkfgENRrwotICq+IMGYLNv+YNMU84Y6sJz0ajHnivVUK/bnZ
kbN+M73LGMHYp7hsgH3jQGQDgRRLd9Kflt24MOtdwxGqxTarebVO2EZ2eI20cy3Q+PXNPqhIYYlg
GwQBA1y4+7Aic8gYldEsK/x71sA6zHnJuA9rr2X/Xm9ENm0Gz1z1g442dVgXRX3TzA+fY9pl8Aqm
XHn9wvQi1F/1xivNdef4S9NXa9FYyy6W664o0WR/mCNtCVwczzvX6sU3wn+Td0lyF6m+C+VzWFd4
D3Tpc6ia+B6S76bF8Bbz8lnlDTV1IGh1qyfMh1jq5CmPrQujYX1MeMPnUgO7Bxl7vUdwCiriEhkp
m1xwk7DqySahsc7QuaThuEl9hvbBe4bcKUJWEVhvBlphVFYl6WdTmW/HxgOPYq+GGD4Tags1ke84
DgS2I77H7FqUZJuRqEFOb2og2sowrLO5ylnDexyPnc5kukGF8jdQgfakHs3nSQS3emD3i/9tXrNX
3cgt/NqwIcokaxZ7WtWjvxiKmtg/jJS8uAazRUvGZMLWWaFoMQ5GwqNMea0tQoP/gauOVnQTq9ci
Qv2GkYPyrtEOXQdO6KdgQ5YbGG/SP6Oh9BbvU9sSnhQsUZrNA9Vi3VXuP4sOfBqIrtPUtnCnFXcW
uUDHBm63Q9JoEbTHqpcHWWOxMNqNIjhjTEGHWoVgucEeJjl2cUgSVNtxCUxPIOfekYKkTJ3t0djn
IjsZbv2keOF0xFVEr+fa9SWxrM8xLU8FULBJPFkCNozLo/HPKPFFzBe9nWjrqeWaqRmVVMM56dtN
0ZKrlIhz4IW3shOvs/PIVIgcjUgdZMJDoRfYQoioN87zEyAiY9uN+g/53Sc/D8CZyW2ljzxoDYwv
B8yaOjsC6l1e7vvJuUzWyffCrynObz6DqVSr35jXMXnOIfE3ICX89gdkY9jUtyS3UFAAnOOnamL8
ngeDbdOeYw++UjTzAqpzQHx18uK1QLY8dMvJS+pFKxdbVBwNr21egzmhWukfCdCWWrN2yciOHEUU
sirMhfG4zoP6yQgLROpJfeABOnbCQWdicaYhSbbFu0CIMdsMtOpdd9ld2T2k2+kginjHIBUFFqJ1
r7ooh17T5gYbq+pU0YiqiCw7J3l0VoU4IzB/almu7SB4swL71Rf91WcX5+l3AgCuCW/SqIHa8pin
/VMbw+FckTSPBLx+92gaGospWeIc7BEfWBRv9IpXnVdnW8zfA8rOTNxzDzGMGF88jTiXwaBtKlTy
5k7RRlpUxo711wf5Tk/KtejVuur965C7r/zYW2wFZxNFVFAiFuzRbmoJrLqUYt9x+ifPw6bXUsqz
8XquVM2pg+o3wHBYFZAXkXKH5ndYkxxWkRvkascikWtZPMPwX0ryIGIetog9Z13WRxcqFp36vDUr
rgHq8ZEtmtmWeImv5jRcpgirGHY+rUJFPuNNQ8LkERAxjI8SYCesKDtuOGGoU95ND6Rw1OfjiW8+
2sSHjt05YbzJ2nI1kiLf2jRzk3uLEVDoRgTONT7ho15LgIpOdkuDdIOzXAvGR4NIIQqtNRpXFr3k
yvvVfWKM3wZEXxrGcYy9k90wiWuZEucHfyIwvIdhCl3RASvqDAh/TI7F0vyaaOYE5iy/1/8qPVmJ
3t5GnXkYY/MlCfS13dq7omDrSUYroH+UB+tUBXfRNGd0EH9Bbi3NsNk1cOPdft3xdeuIUIfRnjTh
rkQpEqLNikgXi41kPdnNV9jIde9ekfgtuzI5V9Q2Kj+OXsaCiIUHU1mY5TsXK9doB4xD00vekU1Q
+i/jkGlLCpKn3jkKTxAZrwD/CJo2ple601IykyWNLtoc0rOM6uch3xIjC0dy8LVzmgEJNRGkfEk5
bE2e3ynFaQh8Q7E1lkTjxlz22YTEZRLHsscW1+oIee0DPuw3u3X/hj+XYFNDMo+yTmxGBfQLJnwL
Sz5VvXMdZ/tmY//O0zUj9g8G+4UyLC/l5B51Xz/n+ogVc9w0AyAuh2TsvLvM4oGSrqrXJpjQ2UVm
0PUykFSW1NamU29FUV+CHigD5mzhJc2aZuRfDTBABD6QQhcqo7luQBOIsTuAE27dadlZ8i2vsIL6
7G/yuF4wk0D5Nq3kOcuQXUvq1QBzAr6V2EIX1RQ3D6WaSlEboC00H3ZXrQcyD7itWPdFziKW7b5j
Bw3DXowx2BqP0HNcHLHHRrz1r21JFxG1/bJMx+PASojE98+yISeuPsgs3dpefTSHbpeY0JmZWXZ2
dKxCpJktYe7yVA549I4iRJ+Usb/qbQJyil2jQfXl0tEUqh+HOX5jLMhTT/H15VyCZB4UrAuatjn7
rwmCxWj8bot0XYzeApScOTTbdMrXMdqpUVlEXUnYAiaYCWPRVc5a17t1AX49t/ngU3Zdfr3RLcQv
+bBMIfCnw4ZmcleTutsw43eI+a7pyPFhHkuCqXS6shLDQh6/u6ATawxAYEzlRymhuD+0KKeTQhsh
UCQH4ZKPeK0Sh+lfuvRn4ySKv7JuwC28D2Qz+Eui5z38eg2U2hHM+Fx1Fww2SY7qaURtpgr2TFzA
VaeYk5izZA0RdvnZVKiykG8pmlqTdNZM4dgoYDtOjMHYzCsMtoLmKCW/egpxUHfR+s014eroXNiN
B/OmxDqIfBWRJDUDkSnfXXXMWHTL8GOMvurp0c0johSMoYPRB54fv+ZnprXLnCKXqwuXXs6+MV9L
E1unc9BZQ6lKMp9h4K7bqLPvhgq3mng2HJL6KtVA06ZADE1Byk5rkPuczmGDRDTk7YQPwaMDExas
r0Irul1W4+jzFDIguwVi7cDaH/KHW8lwaZnU6+FbOjlfZtS8JyBhlkJXS3fC8NsYJT8/Cj5MI6L0
ysSTqsj4cWWMolTCP+k1Xi3gIyNGzFFbxrNTAjlLJcOaHNBcya+QxzZloIsgO9NjSDRpcRZlc6kh
QQalQrTbZu66aY6azxVmWINcuCkqT41A1W6atyoJX7LQgpcyKVmsM+JHzEQYWwXuxCsLTjWB6FvG
6DAjK4vYF1N2DrYItw6XD2moFJMQfv0gJm4RadXg9C6j7XhZu359zDEXGq5FcidWZs21vsreBdU6
EOToJ3fhklmhxe030L5llzjrWBgraWBWZsC0kDQImUI24Pw43QwHUerIkzRTkB2AtoW/NUJ4XNS/
WJvJpJceYlj10bjZU1xo99iyAe0E9Pz5MeybY2SX26QvqKIdhAT1NB4l/q0w6Xa8sWIdpdQ81nCR
jXuLMh9Ch+F3oOiimxeGz65IV3GKV39yTFr1RmddgjgAzz+gSYSAvYacQUjC4oYZPUrwgHLghwTK
3QV4mg2BY6Ns5CmNwWE1oOx1Ajd6g7G1YYeoAue/ZFnEytQFUBAM3CE6ol47kvuqZa0aFjdjsP9M
55lEDuCMmk30T3CZdLjjkfPWEWNrOND9eeXRrTFSeEzD55ASmcAmOd9kFmQ0M+RLEpR3MyqwodjD
xkp4uMy6P2huZ2687KCaKD2krb+RLmPk1KXHChK93w5pcCwL0CtK+cjGl5J7czEEcD4jHSh+lhAI
NiXJWowhoA9lAn73u1VT4VOUTKoX5mi1m4qnqJwTj+zqK2jdeBWE06xBT7exPdNroD8OxjQtxwmP
pjOrnMjlEq3q102mDStZDD99mX43BpEcjqhp0ZniG4zp9eilIvV7l0ySQK7E/PXBUpYOy+rWZ2dr
1uleLxGJucwPS1meRFyyVG+h4aoYQFfsNtDCcFJIFgIL85US+idochws8YS8QXxmPRLtvlhGGbO3
KrC/66LoVxVISN3mbWrha/WQSsRE5mJKPEWdJgbcmxjtqMf+3YnecSffJ7c1MKqn9E8EoekTa+5R
+O82QoB8Cr6rFEVrbJJUFyHe9tL0UXSRszWVf8xyFmkO8KxyBLxYuc7WZ8Wy7DIaOtOybjqEOXZ9
G0G2aOEC1meMNm2LRv9FuTEl93JCODQG4BcHNZnUw9NZ9sx06q7HXSuohYgUStWnncBo7f17Z8DM
DVlvihyRZSeC1RAS6qHx3FuN8xUZ3SGqSCLIJpsoRYwTRvnX+/7fKJgHDNQFqkA8V8a0pSgHskDB
SnbPNa3W0tWR43v6h8+0ZxiQ9ESGsbTGWU1tYFxWprcvTXDnQnPfPbh5HUSa2rrFkmbCtP1fzpqU
C4tBRX218ZqIbvwRZqmBNiFeEGqW4YKK4AJLfH1iI5JQk3gvfc2TkQ0fkYPNOJrIhRWWe8qLe8x4
yok6geSbj8NyGf9pm5yq+J90nYWZB4D4daKFtYqQNaFl/jHApmZClJMzi23KU1Y+Sf/ovHJlA7Py
U42GDe10GxhUNnmD97Yr0FTUJdXC1Yvzg2sBuq6J4Y5iBcqmQz3r5y5apH49ZBYLzTECPDGZx0FC
tzCK8Mm23pUJDsD3QY76s65bEhsBISECRS0s3o0SAobrDtfGLI6mZejLciLMlO1W7UKxMVgBS5r+
JCnfWNM+pTIHCuxrOwOkttdah5x3nJOTmVOd+LeOLw/MT6ismomDw67L5eQuB58K3tHYn2XqZGjW
RKTKc/n/O1Fa0cqozH3cMjeqK8LS2gaRh61dSmR1CWUX81M8C22KvWugt3Gl3aIHvZbMGBLEM1jY
WoJebLyHfYn3fa6E4sZ+9WrEnV63E0GB7xT5exUw9RJVc00EZp/aoFhJqwkmE7geRFfCyt+tMGCL
NgSY6mJFG1VB/SJ0aJyanalqc5lpnOwlrjp79EnEZvSiZUhvevkR1YgUBz1jVW9bJRqQUzcRCGJI
j7G8BnEOCXLQ4ULUoXXP7yMh9EsHFVjtVNcavQ+cJTZLlpc/Mr9iC2YyoAsvlav/shy4yaoiYNFb
E+2LeN/rU/SguOgch9PdFSgHfTfYKjY5eU0OWZwS7aCqds9ziVkxxJBWz0SdwYCCARdwjDLUzZ0n
lygAXhK9OYrGBltEJAhn9d5C/Euz9sh4TNmOxYtQkfVR1Hq10nVihhv1Y3ekFoxGSc8HjpftW7mo
mBeXmr3liWNTNvBV9wcw5B17/yQKWDtgaDJybZXHLv+/JdDwoXsrR+KMvOobWS2T1RqOYwwpN8zj
185gSqs5eAxt+ic38JH0MhvqeHyY0VytJEuWHeZXCvB80fcYi7yoDdhGiBsY0dxV+sKuvISAYuaK
Gdm0KBZRUkcM6kujIN5SeAAkpm6Fx3D0U33ZtD925lMEWt3D5pQqazg2LXseu7JuGSL/zswAlY+d
sxqbHBaCfA4Gdw4Yn6ANdGyrEyQbYa0/IpPKyBJ9jBAaZV6Lopa6e1oZWfPAOBdbEdQHJ3g2i9ri
IEO+FIfuwWnZ/vqsxtoprhZ8STFld+dIZ6Rt2Da+bcMGs5XsiWHAbMhCq9Pq02DYP/7E/qGzf7Wx
1tm3Dkz/E8ZklmNvi2SX9hDkm/q70BCoTN7M2KdTafUH4teJPaDtJRvNkW8UDFDjFN9EKyUsV1Mv
Ih49hnvImcbCO6vqOdHLOQMEMFTY4hvqu+FewB6wYjbduMiJHTKiaXGdmjjB8+ljI7SQ0doqfLGl
GWwdk5ml6jxnE9UJS60OD4RXWjufK/WoQY1L0ujdzOzLWOnEXZc/Yc2VqcUG/47mS+WFzTdtgjqi
XopMjMcquwS5z6ehM6dpB9hqroQoRcvaBTnmKiMgIhObhK5YiEyZYh4ICnPIA2J94QqIseQ4IDZT
TgzY4vrQG9ZL7aeAeCy8vSrTs7lW5HvDBj5q6wL/4oAnfcw/3GgOYUzZMxh4KCDuMk7Xg6tpFG/s
XUaHck6L4PB0lc1A0X9OpOnjGhB3w2feWcbDOewksTK+aa26Pj7FVcPYSqonIx7wYv3H2JntRo5s
WfZXEvncvEXSaBwade+D5POgOQbFCxGhUNA4Gifj9PW9qMyurLwNFBpIEBmSa3J3mtk5Z++1OXcl
KXOHou2AZxhDEAz96dr+RhZFeqt9t+a+nHBVje1PzIuoYxesRnYstnmg+lNc+I9133/XQ06nDfXe
vkPWMBifqmzyH4IACfGoNbYoypCoCJ19bDjB2XTbahZ1T5Ph22fJ2tuwCF/tw3UbBXw3RelnadTP
QPTzzm4vS45FyHBQvvEZMFPhAJrqJXckzYDSUEy2/dVa6vvJCnC3ijzcuBmBbDF0kY4KMYtLekQj
pibR0WHIIzS488kXPYk9TkS/JbTvc5sDvEjgrVYU0G2BOhJzYJxWjPYScyANZ5MLC5KLQ91rXGKV
x+y2RqZ960zixyQMY1KMBtFCmWllYlt3wwlc+3dXRRitW0ZQeQVnzWZDwTrkCcrPfpXCtWQPeElt
Aw/0X2IPfXeqwpuwC7EE1ku5ca1tFcxfB/XDasrXympe+4xmQRzhZNFp9zVUCea2npc/6bxPjnzJ
Kuje0F6JCwxYj8Z+6+Tur4WjK7cxO0JmtbeKtNN+gmGY9yJCSlPui1Qfyq6DdIjLAOuntvDA2ZGz
m8mSxvJ40ynoG/G1Hlu4rbA518+PmmMiMkNCOy7jGozXe3TKc4R5G9DScQTNt6utY7YqLdSqTVYx
bh25nq8Xusr1anA3XfeNyPW3AA2TvYRnZyg2o5EtejUOI7RXNmYgwjLUnJDn0XmeEgbkpLjTO3jz
ZOgA1+K3K6MffjkRSzgTSqlSJEA0JOFiEG2brkde+ogMmcgdCJz7LhTfUFL+qJfm2bfNLqO/dFuM
j5YYVnVkBxpQf6kmEAaKuVaXLMgGirUOnDBIC4e87h5mStrvDeAG1CXdCG6yzHCS+OMuSmB5zKlF
bLhhABuAWjLuhSS3EURlk1H6qYES2lWMi7ush7bmIDXxjm5WBzhRqnJbWTy9QYavOQ+9g2Oxi4yj
O5E+mxxCEyK4tgU+qTDcLTXOOERfX6ey+qE0/aalZUiCZPJLqDssZ97emjLCPsOIkQc9x7SKDx+P
69NkS8zzky7tF5G4L0ww3jCon43kZO0KysKy+qiSDkpVPM3MIoc1392FUWlnvxLj33fNc0ajAEAN
b7J5Gb421vJeCVQxNhbFOP80jdQ+Xtt/0gJHd8WxrFuYBeWPbuORDlh80yQ7ho3eRAtMgIoOgSkl
mpJI7nuIsiXf/cZff7KwoEPZ7CYz0xDCMRaaRStpJc83tWNR37rjPrSIGRACC14WoTmwbVYrvop+
1Y9OeW8latY0VV9VGUGufZYjPk7PL/xNJJHd6RT3ZI3MkI2L4S/DTpaC1oTJplHdNx97WaXwDzcC
Wabyh7extj51Uab2+ouJs4nstQtegO++WigxOyAtDWMDpWlBJWqEqRjl76R4uKtqxk2pfeihf6Zm
PeQIIJE45R7Hv1tjsHYC0Dh7w5BsAbyCBQo8AuJtTXLvBTvh+9Crx9SzT31uMHdzgNESWoFrOg8n
MqKhfIqSbemztaht75N6GWBGqOPo0EQULvUYllsp2biD9S3Vyxd8u/duPHabcuA1i8L+kxgQkC3B
m21Jl+kWxHHWKjl/6xO8pBK73m3S8yPZfQpQUOWdyCkuZ+OU52bsv5bRpzLxTnlV3Rbo1GY/Y7eb
CtqAmMI1M9Ci0vN2aajEi6n+Zdrgq5Mc2lg88Bud8wSD4uQjbINQTP863el54uhhaNGMufMuSCON
e+Z7S6RPaTSvXUhwaNYQHESAOCofoaYvHAaNSKZNEHNIFgOHbZXEzKOmTQPX1Av8r+3oQVMVnt6w
I02M913mmGxdzPVYc7thvhX8SvSHk2RLFP2LtGliMuv8lEDzIQplZs6xKvlk8bUPaY60kx6ZT7fR
bTmkvOP72do01OxL7cTIF8afrsVa1yYUQ9MyH/wa5GMb8G4zNZW/5zPiNOosC84eUxo2N4ld1Pz1
6wnM2dXK+mxHnAMrVVPKOOLQy3GldKDqiImnYTST3dJZxrns6F9Li5ijLB2Kedm9+DlyIgQDBz2J
a8SijmOSZ6aJeeZ8UWD1K7cL8S0gREcInXVI47wA41PSEW2aNNzXMDCnGudUIXcTNAeh7IfKQyhe
xxa8pImwStPDSalhydY2s5deztupJS2Ws6CTVttA1THCwm9F92mRHPvzXOCYc4EeCCyruEG51yQz
1KoEqt9B0ahajWCBe7r29MmZCHnuE7RHVhccKa03ScnbsfDohYwZvCKV0DEae6ZFtOLwRKzItyRE
wFjN4+fQDYJTTbEfZPSnaZFnC0pXHyt9Z6rs2g3WU886ts+n5rtoGLc5Ad9X+kafJ8b5XSZ4vWzN
idWZn5NA62M0BefG6FVgfV9pOzilDDBvpXbOs2KtqlXSHjgfHqyWTOikoslrxxalAilQRQKdVs5e
sFs6li9RTK+RjbbVDxp1E+kwpIGPDQ3h71Zm3B6pC+1YG9gdI+9MRl72PbyDbDNVGM7aiAgLPf5c
ao56fdw8GAtTU85YU4dkPWriZqocPV5q+u7kGfkYzoN+rhCjMcQ3jLDuqHUg69vgkGOFy6Pfs+LP
W7siVGypX+ltccwSIT0bjujzgs3TLvAzsuETXdjeoLjhFa2faUOF1LPhq4ydOznzVUo6FMptcKsR
KdxinznQksTRuhsUoRmT3RhkJTSLlnpCxyVJtcwp0CelDq70AfQ59munhIWywJyWuH2vVu1Cdgwy
Ks2qAPUbpCuoc+SUJG5i7XKamWOoBPWwjbkrRX7Mff4durDEYXK0W/T8rF9kiTa598VBqWksbjM7
lTPzWvOLfs6ChgvsI0tthSg6Ki892brh6OzKWh/6Uvxc9EIsYMkKH1nbJA+e7JIUF29aUY3Kfht7
QEl6FNfRQe7rVO9xUo+30wQfWWA6dAE9Sidl8DMjhlVUxI2jC7Ju630tQ6SxecfQs0rPBRgQMMo4
auogeJFSN/vcmzZwSpJDxwkZwUj0K+dO2y7Jq8ja6pAM+forUyZTaj3WiWA0OnrZXveCfHACHpB2
We6mUyU5tcIqD8JH7Nb0U3FbA2ALaRuT7MtReQ7fMFZVgwM1JyzeeFeBCFsG1v5quZ0TD/i8xASX
UO0544jiviu56TsWl7ZDwc+dTRTQgN9jomC25ITSlmIFhjUat7gE3ZHTTbkJW84wopoJBFB5h+27
3sV5/8021EbpoD4vamgPKbFckt5JF9CkTeP6WuKjUw0y2WRBVjDP83g7NiTm5NZLMdG9CbtGHNh7
mAc61TYhOrwts+Waeg6u+WQ5wXvZ4qYgF7WK3rLw89RAoPZttBt1kj8k6fBSziEUK+0yfkHNWwWs
S0u1yjOL8nvttNchZSLjlLxtGjcDh1I9qgJNuxutVnolPvV+tp/E/NlU/lvpUC/FOYpMb2JmD4vJ
EFYzZrwxmYGUC9g6yTBXIRlA/fTLjiGll4IElgBJRxRNq9XOpJuMQd0+iV5ZMvtbh9ILKw3NKVPl
t1HYvsqJ/VtIlvrO8b+q3nbOTYAez+1QzKfud/aq3eQB8JQeDIFc1WipkMwVlnptEk5e+bATYac3
OtqMEvmkTxmrWw7ahOOG7GTRSPyNgr6VAFe0WuYFKgTevu4tOGJ2HmN8klDPaWHmw0IVdsujj7JC
hFmynsD2kL+QIRYDIJaxQgk+9eiX50+NH5t9xr16E5rmmMuYXmBE9Ytb8qEK/E9O4fdbueTMHJW3
VQncGGMRvhogXO+TJdtG8DkmFYN/9D2me4l5ygtUqFgwJj1DxQx+ToIWbBfpXSsxbcxJ/DIpSdJS
wUbjGfVeu52kX2mdxiQmhj7DIEOsoWpjduuZ5kc+Eb3pcrKGVk8p1xrajtGTW1KWxn3Bs69Q+gz+
3Oyb6RJHwciOboPA90KC2Mpwa5p1itcW8X5eaJzNFZ6KMC+bQ2xvBz1f5whPn668o++a8Qjo5H6w
P/dLRQr6UCHE12wgmLFoAQR6BypI1txRLUGdHeFUIA/eJgC2TdH8YsCYbUViHeTowgCO6K1SD3kH
agec2TSL01Q+Bh3khRoTAP569JTzvfIa/4SKcjguc/ueofqAZVpYm3mktlPOJzqwLQrLnhWBs/DQ
S7IM7U08pyRe+Gpbjz36dXKIhRXEPKZ4WHQ/7FKU3QHgpj7i+UQ8RqTFWG2Fcr6Uqq62TB2twI8I
8uueJiLWOggzpGKQjB2gQl2K/j3l1HNyguHRIqVj0xbR1zyOfyRdm11ET1ZEEqj4mFo1BBSEcoVH
IBp+OlR8mhVeufQ+fSfZLYWmNTRQoHfFG9oF8KSuC77Bm5qDH0Y/89E/ZtyOrEvd/UhWjbELcJ4W
OnpGHMHGROfS42e4oTyrEKqJnFPBhDEAemTZ4N+W1tqqMn8JZxdY/QySWqu3dkDWV+UD2DHu9sKW
ERDx6ei3Z+WNycO04M5eOM0ixCvYp8gJSnLmzQlOmFJX995ol5tJ0biM8QOc2qnHP8gO5tLJwso3
A01AvTbCSNgHA1DvvvYOQTiUG4mCq/DgP7huDHSooklNb8IPoLT6dYuplIEojqj81Xc4RHjGHTd+
0E07Ueqv7Vu6RPtE4GHpcOkOQ70t56clStNtiLB84/JshjlMhSQlLy6p0s1SI19iQ/7Off+d4LCc
U/X0Pnse+U0W/qCF+XLkWPVFWRxSLYgQOQOg3F3uqjbY9G9tIcVO+t2Ll1WXBX/nYhitY2diPkiy
mPfDwSa6DbscKrc1Pc3LNeyoF3WzAL8rEDNN6K0dAIw6ccRzRFXvKUIdZCYvuaHATL3x2lsQccUq
yZ4lMmrKyp6MZ86KBkkbLczAvV25IZb7s1w72xj1wOwUPzLc4IgdwNGx8a/KY5SiCm1m1NOFqTLk
V50v/AOVhopwd0Vds5xY5Q9ZwEiV/igdMVk9dq64Novg+DmixFhrmAIFJhY5SnnduMtGwVL1nOkB
79WrJwPNGqjwlssa8l2LZnCE7R7xxOhuOJaxM3NPPxQGyftiYaDpYw9uaoxMvQdmusrE7KyNgQVO
uyb3ewSk6oTGFZxzrGmoOyGugbEF946CO0oI6/GQvJuY56108gqnfAszNHNAL0ISzCXLA4o5wmhS
3e2yluVjXDo6E2HJchEz/8RntxMt+qmmoePZKw6isGkRflJG19NIfiAqscBpk/1c95/yBkITds9h
U7b839i5n1rmJqrrqu0QVHcWwLhNm20bJGobZNUpYgu2ozQqu4utduQPJ5cBujQrV4ui0UBJa2nt
WOm+Tlh9Ir8cD5nq770hYJmqfJSTfvgSJyUi9p7WiGnAtsztdMndYDn4NsNdnMjWze+//ce//vM/
3qb/nbzrB10waKy6f/0n/37DTNimCbLDv//zXy+65L+Pr/mvx/zbQ67pW6s7/av/Hx+1f9d338v3
7t8ftP42//Wd+el//nab7/33v/1jy07Sz4/mHXzVe2eK/uO34O9YH/n/+8nf3j++y8tcv//z97e1
uli/W5Lq6vc/P3X8+c/fXdf+eKL+eJ7W7//nJ9c/4J+/Pw/fix/f25//z5e8f+/6f/4u7H9IEYS0
38NIutw5we+/je/rZxz7H57niQC7N8rKUEr5+29seL365+/h+ik7lD4QcRmJgM902qyfCbx/8E/h
+65jf3zi//7df3v9/no9f6sMCre06ju+q/P7b/UfL/P6d/HN6WNJfjMRepHDLJq/s377/pRWCY92
/pcdM+KOdYPcYUXPlbCjPi6OnBZKuaQkLztUaNOdg0OoGqKjOYrkXVmO+j5Hsnv0o4ZOmPa8fSFM
dwfe4ItbQs+lQryaOPyqFCVFKWK8ovMM9KUwcGDMbD8uHYTNgYo+FU0MLQtNVzIoAlYCX2+QqaAQ
CUYyPqP0QY4W/tCFVnYZhqvyLW2tI/mHgVvqO6eag7OF3t12ZPQYg4awTKa2TpkwH6Er+1Ll8tRr
Tlthf9Bef00MdUhaDs5JJTlBbBYzVMEY7gEAGVEMEbOCUjEtib2MbiQuFsR87lFpCmldBtycrmRu
p3JBIdv9eWGJ3liVUUcnjjDPxkBHjIvcts1W/pvA72ehY9g1Qd+eMy9vgaDlLAOZiDeRGyZP/+3N
9+eL/N9fVMn76W8vqsfLGQhJ/eZIL5Cu9/cXdcFiZ7lUhVtRrzzjAKGxXfRPH5eqGWFUxwI+qZn+
/JhjMQ1pKiwuHw+JOmXu168qCrweZY4Es+8s+VL0ndi2w8SYdf1nv4gQoSenv4/PimAML0kJ58WW
s3zxZsu+5jjUU1E2YoO8piL2JbM3xhkShKnrBz9ewI8PNgEu/z8/yHLGRI4dXmDJRgnPJMXr6u5R
j3P7+NfHhjhqydvi8vEx0QLg/njIx4P/etzHxz4e/PExZYNZ/Z+fb9cO/v02khGHa+G4kumATakd
/v0Z99zUiKEXyd6yrXmfy2A+fVzCxqUMlti7qEidUzZN8hhTaCHgkM+Ie27cthKf7PhL2o0jzpXx
RokEHHLoopmK3fY8LqmPaKej7TuL5cGZxQlBp3+QBj9FHxTN1Z9BglSlelvayju1FbAw3O8oWyeO
kXXQvS8LBxmnm5tLGmoomQHHrNYf3V035V+mFgOjLxe8+l7xJvoOaMAKggn1aC683mTJBMNTlMT9
tRWe9aSYZQfd2atnIiewH7HR69O8kBVV2ajARArfNVN2ca45VZ1MjYx+jiWsuZpk6MgSX3XpcWN0
a/iSkaghdAwKtPPIvLRn0Ixj3E93q2NlXWGSOSnZ3upwFxNkw2ZV3LcAwnZ27QJz7HAkppqegfZT
55J7+s6djXdn07Lcas1xwDZanDAFVsfUp2OeLuldZfXBNhzR04nU5VCzXpKQHILSkhximqCsaIRo
9FARPhgfYeAp89lPkxxxsB8FNdKB7bDYJJWlOLMcy/fundDJ7wamOghxhvtBfMDjSMvjhw73ix+I
I/CBXxzV1b6QgbVREbEwLmb6ODbuPcdSFl7fnvZl4yKXQlKwrzluwp5Pa0wFDdgJyc0RlcVwbarA
XAEkWIhNS2wKPiB3sxTxZTEIarsJfDdD+nPfK2KYu+5O2Kq/S3NnH06YiKYGr81SDe3ViSivHWe+
a4Km3FfqByM26nAtu3vBuncTT6m67xSBys6tyDrzbo/6TVSQSFN0MEcwDeYetw6obcW82HPMHVrM
5iGmAUbf9ctc26sGv4muYzlgrKkdmDhD7n7XWveXvENzXjcy3tR5Se5VC1WOzrR90nUvnxKN5J2O
eIwV2roqXq+TDhp9n5bNPQVAdoTiZl2YxoFmiEYcMzFVjWJw7GYl46NkVJATRpCZc0+wUB4beuZW
LFGR2LiORgf0d5i34U2XpOmDKw3N1n58Nmq8zU0cfA7o3GO6Slaiw3KbpdwAkcQqV4XW1Yq8GQmv
5WxsB21421Hbm1r/XEpUcqFXXv+4/Jo8eoyMg1r6u2rOHkU1tZvGTe8xI9MT8uvoLEZFfOHUnVru
yfPHxSpNfWbzfY0WD5vgBPOgEcC8WogVcW/H9+Le4bV5GFnWJ0d/bpv4V5WIB7/1l/tQ1h4mCp4G
NaUvPid2pDOhCysqEXv0ZMAkmzVCpSte8wbOAKYR8AZO1LwpQR5EEYLM7n122LQtSVsIE43SsKp2
dG7ISYeHe8fQHRuMoVNEu4gBpmjgh7Otf1wCatCj9vLzIlV8+uvS9MGO2dsMi0tm5yLIh70z1Xfo
Q4BWlUl7Nplozpb/KvDTGWDHfeE291Upyc1M2xlaaQFOBQvGbbdSZQY/IFrCwKwKlIXOXXYOZSNB
LuAIi4ScyfHnmGv3yRtwmqvwOZGVe6XIf/ayOQBs2jS8e4x69mbELdHISbz37LsAOeTT4NQBu1d7
ZRfjogMLxbJgjOxk3i7OrF89fb/TX5eG1oG2xbyDBpKe/7r0eUsosxVWmyWJUfIuYUguCjIOuGxk
jtCgp9hqisicmAOLg11bRIfMflPBgy5QESaQ1TK8JTt3VPPp44LhxrodM4aMUy3qc1rxPknDgCY2
xr026bBRtCwrObq5249/Dgs6Lq+KfTwPaGroy03PcaSJaxrS8H6meRgh/Lpwgo+AnHXtwfhx+LSg
ZpizMjpXZXZmVRJn9Ofi7KtWnHOL5PraTY9dwtM81HgHzfp/TRg8xoIIIFs3NkswWfdua9+pDE21
F5n9UKUeeTyeAHtRertAuK+jiT57JXVmrWgi00guLxkcoL29NPaLSetHkc1bOVs/1GwDEphfkigx
+wT1Wo9SEAfkLI4u63eLGuhkGW4QemYj7/Nz5IQlqQAofBZ3iUHULehWYuRUbHR0iOa6Ti8qRE7Z
dgwanMBB+6R9JKGeKdBO1e1MrkO1HJywuy7rjpY2jjwXtkfOqFORy7iv4/GlTb3qpDu29cG22iMd
XudSWYTSZjn2xQq4duHEb7NNYkwZBMyzKgEKOJv8J4tUchpjM221MT0krdeftQasYbOAMwBfFeeG
TjdNNPowAj142+5oJgX3DEH6B9+Y/iH0D0UKFg9trk37LBIPHHoDbCgG8AheBFydBbzrhkaY8cB6
+x5xSE3ZH3oHV1hSvdpRPue3dpB+ttKSkZw3EqBAo/UqTfOlVgAjlrxqLyi8601NIzayhvQxcvuU
RZiWcK3p3hjnNdHON5rLMNOw8vVlQsRHvuxnevN1Uaoj6kjgrnV/SueEG9ZO4HEsAaJt38m2ql1p
wU5JUvXIIrIqSz/Wm4/LkPefYxHVhNDol3n02gt9tACPrPNmGR0cfXg7lNDzfVOV4pIW+Lyo7kFG
MCw9hmnjHuAxtxhAkLCCuQC90gfMRdMBY3VT+CfOVCl0er/YU6HPUEtlAd92ukbUMvdjymDGBuuz
S5wuA3cksDLaDn6bjuZJ5gr0soGHAU+12yrJiiOu84olL3Fux3WLLkhxujJln670jr6k1dwcvbjo
OEqvzQvWcs5Y9KQXlpPbIUEkSe8BxBuIdNSy5cM8L5vWdqEujAumzD4Lt/QfglMk9Bk1JoerWcmH
cAx+dqsjvnHnbxGA/KzCfzuVw6mjVzRCqHgYpiUmbS6BR1CAZ0x0fdAOxQwzrOVRlwoHTV9hT1mm
4+K6yXlaLypublyEz5eMp+xqN+GTH/mEz1AIHlMHinFi3FPluy7YvuatyCeX9dx6onmmrtUqHO2M
DabSZrOk38Q9ulZCWpMdrNFv+n5O81h506VxcXd2MHuyUxz1zjWuvBYJ8jJjxgeW3C5S3JWFSA+m
Go+0dnDi6uXE8IbpM5z/LQOB/CSyERbhxFB3NqE8hUVgHzGQ3KAOJurdhoQSGHarvqbF2QyHukXq
HE9SPg5U2BvZTO7OFTUmS8tdCDzFxRnamHj7uvtiiYBZaqpzBAXVT4KkfySCzntbBfGhtunmVP5A
xK8l0ofaD1G3jB2QOsBgIfJHS5Kx4TIevGio3xuO7cHGn4T9OMcO0TxVtU87Zd10ohTjTWjlDygi
ykersLfshtPJq0l6SKssAlMkcfYxJY4qFwFoNEKQtV/bxm8JM9TyRAZfpjejqM2ly/JyV5aTuhHL
7J+sgX6gvwZ/1rEDF7adBJoLYjQxnRIQjpXkNMRgYjuYV3vNmrQJQ2u4K+oEnwcOYDJWwRnkCTYN
38o3XmMXG28N38pC+Tl1MKqW2PfB9LMRLetgdJ2zE8Z5iJIKqXUOlJ5CeF8L5PmrbKLMlATVMB6K
pp7OXZ5M58oXO9x63km7RXS1dWgTwEwzTXKmpXjmfeOZ6csUMGOrpRJnYdiDi8piZO0zEu7mg+3n
8lL67QMEEPdg08a9opZMT0GQHrCLMMabrK+CO3YXtfIHo2+sB32uzikqWEskSBqs2j6rtQlpzx3D
0VWAFaoWogneJXwW8KYWcNVTM8k9Zl/Ia1N4zbQYt3mD+hIjGlIJ8anDsDi6+Xxdek4URZS8mAGo
dg8kZGweVTCkXzvGuuieU5w03nAwHR3rqqTF20++zZYGHgNLM7EuxqFkhtolO7ONa8fZl6Y8s4Kt
2WbNO0ZbSpa4zdFUz/mpHLxfGXKOSzPklOnu8Nx5a9Q9Jc62GWvxKTTjbqY6vHhlZG8Z67+lk5Xc
OmVYsltJF3ltIY+dFjg7bH1NJBuma2UVHvXooAscxgDib4cSgqjHMB+jGMrIcliSMzKDbCMKU11E
1ZBKPdj5+ePShORmKMfjJkj50AprmX0izwPZ7sbBMG2KveUe9fm98FHsxrLSj9FqZoQ4+ETTbDeI
1uyacaCDw4Rza2p+ULQ4MzIzzbvUlMOlDkNzycTwGNkxUerRkl5t51Mbobf2bUvww2YOMla8d5BK
HFq7sk9jEC9gy0jn+C4wth5GdMCbRk/ZcxOY4R1yPiqGKWJqP1M0lI4YzjDZwBZVw3M5jsNt+ByW
lfyqvBecVw8hCCxQj+JuWdPXPJFhfTEOdo/6u2wGhJjwwa4Ww7yNh7IG/dywnN3AwM5JxEs62/m1
MaQIGDQ9TNp9NE24mbDndecGN1SByvNZzlGHgk5h/vPNj9YmkyRsff4S0EHPWVNVB3uuhts/JB1m
1XXkXQeVNOs65C3Qq9i8rEMRDfS0p0b+yBaP3yta7Muwuu0/1vBgaFvkigMAqgx1cO+t+YwZGdhx
uHib3kZNzTBEQlvN/Ltg8tNdlLbJjvph09Z+d2FSYR/Xt0lQjM0DzKvs7NfhvQhem8FVvJ/8/E7i
/+IdBz5sSExzZnbZnJPSRXhhyx+g1bIdYb1wcwb8pcmc5kCxgmkLf90lvSFPcnYpxA+5zEh57AnH
1bj80AjK6mR3GItk2TTPXpC+uTHCrHIYxEWa4VNuFejYar/ni6Lo3Fr+j1FHMLgTZPpFPm7sYtGP
UBlCenUPUoJXH4XObm1JO54VGpbvkpCKVLtPVuCEt0gc433Xe9ckMs6ZMUBwmNiVzNoALHtoBJzd
P/MERzsQUwEr14xNpF+IAQpK//LHRcmBJNymRzk0uxf6HO0lZEC1Og21gwNrcg9QPsuLFTINGOZN
3mlFmczFz4J51yikEItpOZauFyRj6kISAm9ha+h1jhdufEh6nEcfZw92q4RsDkhPS1OePy41YhV2
z5n6IzrZRayvEXLvaxNC/RiClJTLWSC9SnM3JlrcghhBnVHB06lvfK/9Pvl9hhkAtSGpTLia7bU0
+fi/Inrgr6wfrKq0H21/OqBoxszDweBcC587lwM9MOlCoNlym9sgBQZWhHCvdUUWcdGUB4o7hY++
Ro1dez8b23JPHycNywI02izL2fPQj5iVCcMw4L4wkd6ryMWw1ezHKRj5Ofl0dryC+JuaWVQq+/E8
AEvcWCJ8sUPCTZoiXK0M/XQI8sw+GqwwNAdizILdTodB/poTzARRLscP2aZfvDA9vTdN1d8xAKRY
aNW4Cb01ichKdwugj1Mjuy8fe0plCfvMySp8QqSNwa07z3WRnzzHqYlEuAtwhNfuUoEezvtrGHzO
IimPql0wk0V4/+msW7ugGOITGxw9cHeobkcQ5be6SxowulyQRIF2hSKhPOy7LNPj1uMHXnJGYZxe
MCp/HDpLfylOf5TzHhZR0w7iGmfedAxgKn0UaL2uX5Es4F1oJ7O3h+Lac7Ao66i92Gv1Gbret5lE
Dh/XIfeRpNHfMQ/OnWHgwJp8IoWhemhzZmKD02LdaXI0HitKibYUQZUWVZZj8vBBa6/Y+qvqs9TU
17WL58uLluqUsiHEOTxj6UB25Kw3kx3bN912WfuJWjFGSGQ3HaPwk9+bbMcRg4j19TAg1mNBS1qy
wYR/ECPSFXiEWCqjBL5OmXUluvMKYXxtgUEoRt7+qfAbvpj8nwH71BXlHvNETFxB0U8P2CdHRuhu
wKv1LR2nH42D4L6lK3WGJ/i97xKcSAW254qj6bXzXftuCmFjJmHOMLxH5DzHMT9s+uqn5bFWU3BM
f9G0ic8SvdTN0kTrtui9ZZHGDhfS2DKjzR+EnXN2IUIG0fDWCEDcc+ddKjg+eqpqHGei2CXeL5u/
7TLh4Le2TWmpx97Of7Qji+jIjsR43EnuZH4FS5M+5qGfnj3CZtNEwAxx5vtKIBqETYqrZq5m7rU2
JQJZqkdExO6mH1pvlxf50Ueip9xWYxuNGFWXxNn0Pk9bg6W7rWCJUPkPTGGzk5kl7I10+sGv4u6o
Tbe4cIEcjqq72q0Oyewu91Yeg1ube7TqNqQLpnaILQnO43717KjbY3TjiPXRjKU7eIJosR7TEVTZ
hA3QpUhzgHzCropr1t2HY4TXqDfFZeLMc7Fb2hJpXEIRI/DoNCIbuB29ANk4qtdzpT1KugM66+rq
UQ6jMcMh00j0yer/8HVmu3kj65J9IgLJmbzVP8+aLfuGsMtlzlNyTD79Wcnq7urdDewbQtrnQGX9
IpOZX0SsSMkeBSQ2eFdndnUbqvTD7WJ1s63pCyALU5p2Ic9sSJd6geHNsDTcGo2eWEZ0WQ9BMEh+
h/Vk0MAriCp0BmoNPtZC5cb3ZAIwlI18Uk67bwU/bknIfKcd87KuH7F3Bg2dsJzqD2RSntuILGGb
581BOt5HZzEbMVr/jwo0DaYevjFRZRjiuvQV6tFiZC8POjjaE9HybmtPqtyh9C7nsKZWpk2IF04N
NZBp1isgnFxITvULDe7GgAUnyVr7MXfCemCLyKjoAK45mepvmimys1G0gDsBjRldUd86IcxdPfOo
lSHje2x8I6NvthSiFXs1qvR5MkQMvIoBukyYGBheI3au7SqE5vgWYBKh+Dmpr0UCYWmiuw1fP/qW
zCf86SL8zO1+IqVSHVOLnVWdpIhwEn5VtJj5a1k6HBRj0tWtaOHWKwcufxVArqte/c5IToatYCDN
0n07kr9/jaMOhwDk78ormXCr0XgxMuKHlUeUDeNGun5VWZfZH6a7NSzZcx8upyXvzFNfjxATQ8zK
RBOha4wlDs+RYFKhLllWEdsinwcgiOWvNRvyiPm7h2VgJwniz8nFGtjUUvkXhWAetHf3ufDqWxC0
3SWSE7ELy88hR5n2NsotTnh1Nr3EQfkR1GO8J4u77OfOUUcJT2Vg6HitDedAo1W7j4iw2Wg+9xRT
9xMjj/5sJWW9CTOBnqU6stVW+C7GxDmkPVVa5ewVYMLmAiJuMdP1ljn9VQ0MFMWogku/jkglBXlC
cQIhW3dWBSD5nh/ph4jRm5igPwIrnMRMkMpSky//uTTOIo/5kp/+HcesXwlP1mzeBdqfD55vQsQ6
FhIwX5y9FiCyvxR3TsbxcjtOrB96FxQ4abKrS4S8QE/o6A9AeBDDD+GEFGE6KMAaUzLVbGPDvlpu
66XNWgvnFBYRQqbd3QoLEDqxT3RLZOzRpW63sSgCpZ1rnWTAeJqPkfL7J7/P5rs1jhxyvQrqLSoN
o8trn8LBLZsuO6gKCYqF9TanZfdgKglRzTGfB97YiQiCe2PP4d0PUoO/6HcRLMHWZYR0SCzHubmG
9Qv6GXkInH5bgz/cW0hZYlW3+VZaOWVVbcvcQh9sc33EHefo3R4FhhynANmgxBTfQzOp9xUYE3+I
3/J1Y+UaL9gB3UsZL5/p6DkHO4Zi1cNj6rPsI3JAtUNbza8d+3+av6PqGkT0TS3O+JJnDtPHkkdj
CfP2wl+x3Rdl/aOpy+js6P3E+tU8XoSL7gdxP6Icgpk6AqF8qZPm1LEjedQ+yJOZuSt95WJ8YyjP
p1wh08U9OA8pIODNUWpcea/jhiULvCE7Nl0nnj1o0v7O9Yq30QkFbYAWWSeygj7KnPiSKikv/f+5
LBi/eYYLSF0KojX4lBJ2IF54liBlhAzs7M+ko3lTCem9ykwnmHiL2sCeAro57utXvQnpsB67c1iZ
DKpwQ5O7Gsm1QHkCGqHm3N/JkAG4Iy2bkzwoFlz+EQ8VAoomba+Xxezqo6SZJHTgx5FQJt/pRGwa
ZT2capgmhPW8C6V0zObShJbpOZ3eJ8sNzuulm2R4xqD8WVUi2tNQGFzWSwISF4Q05LL123CMQ14g
0yXJMubaeuFYVw9TayChC1gIFt7RsTnTQ0qLs70TmcDMfYODABu8TW0W5sUlnkc1EVRhrLonWXZ0
IvnVGOzb1Hkzct/nExYDI8SBOsCc43h5bnHWHjs9s2/1pVM+HDkb3pzS2/lEywZ9X5BwKKhVzxyH
/3rSUutS9D9lQb5iKloX02UV3rFsmk8D8Z1e2BRnzERlw3ghspGH1FKH3vAcO7W596aGUJf+duAO
lJj8z1VDOgRoA0efcePqEX1uXp0xL89pQxpzA3ev3/aph3FXb/v+vVDC1l9yVQx7hUY168985BVe
PZlJ8jq5ln8wHF8N/NGZvDshu0i3OE4Y1l6dyc8Q8ZaA4x3NKG7pHebO624e0YUt8gqtiGNRPRhR
lXc5fOdPvTMxij0oCW1fEc//VF3uHCTvkTOCwa6O++XKbDTZFFHQbbOwqOCx9wG2PQ45Wwfv9jns
6M0c2smDGmtoACnRhScKJ2ARFtW1yxOyM0w0d7y9xrOZdMXBl4r7obZ3bLbz08yOiCkDinGdilPC
Mfw8r8JZkRHGq8xuu7Lfaw2A9wYQsSUcMzdr+gvB2/4ymMapYXt/UnrWLDLC3ozb8NtZMRnJOBJQ
EnZ83uOt64boxpQaFMowwYJh0G+UpPlcA7J2je37yiGf/3Y3nGYxI6tWQbjHM4TpfZiXZ39K7UtK
DqMLsC76UaxoiqT4SdZT/limQW6x+QebSO99vaCI8KsBY7QKo2N/XVIYFnp+g8t/MSh3hRFLNyzw
Sn0sHfTywOGW93bCj2HeN5Ha4JKV3nT2lum1LdP5/xLB2DiGm1KF4Pj0/sIQfnvJbCZzZp18TaXs
3zgVwjKRRGRs03DuY1hS1OHWHAtchzKKIUFN4c7bx41OvkVgNLBaICLrS2H549aBVcFj3xx8vSfE
XurdPJtZ3VNjT5/tkEV4PhklmUX8HOhLwUgK/W0Rx2phhFf0NS9/PJ6PTON40LbbfTjb/mOwh1fb
Z1yAuRxuQI/zoc+DBQB9OaF6hmphNuJPh9xTr55VOdTZLqQLfODK/hzFx9KwXmNOZJcwBxkc+iD6
pfUtUgx0wioUV9d2iCcjou3cKVf4whnl+CBJnXqwD0VivynTCsln6j/wpC/RjLnG1+emWtpMjFHM
Yt79ODuYssjJmpCLzPQFkwCorcw4RcV0EanjnUeEBzKQFE8akV/tK5tnEfWjeo17NzlW5VQRD/G+
jZZ8KUVNjMCjvQgFsNSKf+sBiUBj5zRdR1+pEZj7pTX8Jz+WHlPZnk6TDP8ZjG0E1fViOvxbqxqf
90R6m0/E6i5CX1IbC8k/rxRphbrfWToQHnB4UdhJhl6MKVzgaYmIXpvTc6KHvZEe+4aTzUQhUL8L
ra4wMCMv7NLr7MY8BusFwwzr1zyJaTfwptghLcQXp8AHT/YbOckEVeMZtr0zfTu8TKiZF5sgFxr2
blYtR8AmjC55tFC/FWSM2KIF1rjtoeax0fKIXTLHTXhAeIF7MN5BX37Nc44i42IZ4gzkH1LVH4cx
wlaVR/JHxLth35TNdAkQXBnK1Me5s8UJGQFvtB/MsKPgRQ2Ft8P5Td1m22Bx60AXLKpydt7oYDSD
hwIDU08nfRIweqr8YfiLT9wnzkKM0nCkemzSlbuhbPKvAhuLvZtT7z7VhNuTFhV0veTEQ57aCdSA
mWbOM6U3MHleC38Z8ZbDWZon68PiSHkdPW6MOrLiB7ftB2mtLxk75qtHCBqwsvCA2jn0MuKN2ARx
ah/cpfqtFHfrmGFpAzfm1BvVYtHOcNeaBstCgPh7KwbR7dmH0oWpNyJpEs/XOAnspxK0wBYULnkz
pGniXGFzAhTI/2Pia/DgOOuwYsV4yKkpSgJJtW8c1VzWi6fXKFdWn+aAw6HsEv1LQi45Lmm3Q4UL
rxoZRFERgX39HX+kl4wCSw6eaHvkcDuK8MikkUOkX4WHvjCG5pkIc/Sg888m3nyNBePyxnAJlIB1
Yayb7xwrYy6gh7e2tZRHsHYvQnsge0thpBb1zhdJfW+HFFskMHCjXdy7HIc3cwk4+uQNysWi9xMO
romL39pU8qCLuHqYa+vLbM6X/+5yc3Cc/oerEBeq5Tm2bQWesELb9P7T44YFjH+ubItDI1sm+kt8
9IvQpf+12lKBqvGr4ncVy3f22eBMiBMDQQHZuE2CIjmySb7gflLnri6xf0MW2bejl+8LAQPcpyUp
yZ3NNDNv5wQT7Tlh8pE6HMuipL/oW90z55M9se/yeUSfPJUSA7D9g48haQtfmzgR3KUnCwjMOc+O
tZ4K5iFhf5GQsBkVs4PZ14GGuLlAwet2IZrPE9Vg9vm/f0y2tgb/x+dEAgDfrmM5Niq9yXjoPz+n
QJYu3Qm92KWBlkXx6pwCn9jfEJgfTFB7dK/IC74WmqQObkikbg5FjTypKZvEHeYx+eh0h3YXWN3T
a0Zc/aV2Z/HiUiwPGoVxG6jJS9Q68VsaevRpV3NyHvl7bVQS3Z3RnV9BVxqnpZqRRSjK3vYEhFMR
zM8C/qxtj7+ivtlLwSwD4vE5aJLJAXi4sP4OwSnOggbvwQAoju3fJ/EgPu+o86JT47PSVBrmFmZX
05f1vfQBBuQG2LGpGuyXqHtkw+A85zovDKkMJZoBf1gqg1mhfvUT4X2G4PoReNJ50Kh1SBo/eXCK
kcdKUe+1qRlDtl3xWMer85CBUh5t6w34tmlGzaEK2L0JR5UHUhwwHKQtwEmy9nsew8P95BfDpRW8
+L3po0/84Rz1dnVs2PHMPtzkwun9F2CG0Gk8t3qDLfqrKUgP0o5rbjxV9+ijPirSAhqQcg0AnICM
GG3ee7Nu9lAlNfsLqo4iInS2q6TdQFBxwSWyyVw/6HVK2uEiZG5Ox0BvBvxF8cd4t3GewQ2R761x
TAA0IJpiN192CdogmfPvNvH7bRoN2XYSCqXenZL7DTUqA0xXKixp1OGAMOqmw6I/9xk/04a1m3On
3343Gp6NsMMr2buYlJIkzUGhWWUI4pqNZgMCpFDdnSmc8eTFibWb/fdCz8Vahl5XRRIUWwgCjaMz
T+74Uw7jeJ8dls/OMJqtnMcb+H7/QqK7HDmWNNb4ZymN4DCImXbxORr3kQmWyw3TaI8JqDyIPvh7
yQv7bqJKmE1CCKptvi8hOKmpR/cTVbDDeZ7tAMrX96kfCfYYS7cjQUNiK5ccWevxvZDRLc2TYWeX
4cL6uQtQZqkPhk4Vt8N8tCbbJvCbqi+/dhA/s+ilzRlorj/UEnjDRk4nh9zsh5PQDAL+pRQO+w11
FGlEdY35BSTg08v5Wauc61sEJaMIwkwbXByEkttMhc9TS453nGvxWC/oh0A7TRwh2Cxo22UV/pFG
PoOM/O4vTffe8AbBsJoMx5ws7yaWhXkYAVDewchQWRxhCkJq3lXcBd87xpkpfsBmlv2rW87ZwQvS
9J54VEXGtE9Z0/S3x/6BzY0cDjOMx6sL8Y6ngtr6fKbxgHGZ+43G67csO7C7SV6kASgTdVKQnnLs
YZNmGX01RlJcAmiVFLoNHy78qrpBb9KGjFBfMGqTb4qEu123lB4pE40aBKB5wiMzvAjb6F6lZgtZ
4J9LFAGWBOaHfjPWN/Bj3WaZgZkkdHbehb5D6dI942nYTo7tPWTrlFRqTq9LMR6n3Bre9JboaKWA
KFIHmaBuYI2s79OqQQMM/VTTCS6u3ojn2pu4bsnb4xiPEx151KDySvfe2Pu5GHnz+ib6EwjzP0bi
42GsO6R7Z+Zj57OmOM6zELf1MHCsF+sclD39lOy/pb5EoLspFCx+rjscQpoMzYc83qO+5U9Dy7l2
/UBmNgUDpo1Lb0/j/r+/MUih/n+Gfddjlx4KgiAojpb9/7xa7bIKYrVQUudQUWRiQbmNSdTQmU56
yfVleZpm4yOzSrykMDheMi/6Rk6Bnmz66bGJuOIGDFTdklNn1Sy/heaNRmz8Ujv/01ZZcESHie6u
y0hnXII1Uj/fIlj6PtCoTVZXDblNHK4yUcbNQ7N6sgePJCtKzL7p8u48uO7XlDmQpAGJnS0jIMue
SouybnM+RE5DZZ1l3RBiuSth+nAeDdyNGuRX0AlOO7X7ckrKQh6LmCdC2mnyxvOUH4xsAYTrSDqv
UYby2gzOc+HjHTKsR9Yn4moIDmukmwc8mDlgq7aSW/svo8mrm6qi8MLNTxBS8ScMoMrZJGaRM8oU
Yocfv3ux172mE7R7F65vF7He4drhtfMhbdc8EVH+HvawdiEeUAkbZhArY5sahxYJi5eK3piMxbul
Hpzos0eUdTD7FMzsZPGy59iI8DDQdtQnyc3s5n5rohKe/BAeA7h1IJ4BnTfcu9nNLadPo2+zSxvZ
zIhbzEJVCTOhi7wPWND93Wmd7gSbPoJHGeM3EtgA4b1fDMbCuZVkFwyGM0XTstnIqH8y2JZfPC94
XsMD6cCR16gnQmoqT/aFTsyMnl3uC4tImJcqtXXD4RPWzmnwWxdpOKWZyqJ7wDSdTovZxR6E4qli
JwndgcebmqDi5qIhQuIPgi1uQTSgsxC9/R4Hk3lI2HRuS/Il13Gcfo/RmNwLY3yUFVyUyWmcZ6cs
6RxWmXHBZCjOcWzflhBzV0xB4AeuoheUZ94mbforsu3TnIsnz5rdWxXGwauJSLzL1aA2AdWKfl4Z
J3C90SHJ8nfbyHNmxcQSFWOQLGxBgk/qRAkfXaRpZJ0UO2vhBObFnxbzQjr5wP3WEtgWlMfF2OtN
fDp7g6nFIzY1v9jk+QkQog5tCASIg3TOuITL0p6yXgdGMyEOHG7t9344kCQ2oMf58zkdEKxHd6Jt
g9zUA7dkfmatKZ6C4k3W0fzWNczXI8eABC1pEHK7MX1iOEJ0j6DBnd0oApbrzc8WkyiUIzWfY6Km
e0OZ35K6CE9A7FkMyirH2Dyh4fWF+yaW5jWRWXfOCppy7WB5l7WkPQdjxsGLALKnxKgfZarLc/zw
ycdNBnVVBu/QUsqBtgPfhAfsk5PwiOCPy/jNU9b0AxcNIMgKII/Dzuu5Hft92rp7X2bPszvL31oJ
laRGcAVSax3eFEmsp8aDKO6JEZ7BGA07wyQtVlV5eYFxZB9qtwruiqPKznAwYnq0SttVkN1Tq+L1
nlbhMYICi47XWkyQmPr3HOi3cT5j68iG9ntZusahGcsOZwsnb1nV3raxRX5lv5dfS1YQwVHbrvgP
YHqEehkP6TVe8pQ+bRCRjTNTZjThkvhn/l1SmbfztDsY2FZJW3IfbSdPBdx1BMjIbFK2QI63C7yP
OcLlWDJHeynG9kRy3djW4O02q+GffCZ+B+O89FC/Glv6v3LAfgZz9At8Ueq+ZMO/s16WW40dAU9m
90KHxA0810LcYDDex5IdrodLzOsR4DACpRtjSbqHUcpPzCoY2id8IczBibjS4PFUWYifUSu6j4gm
825s/lByoCfYodiUswKxboBHiEL8iUOU/6HgRBCAKAuaRcqXOhoSOHXRwSUwdImXk5SgdElQlBaA
ozQ85GVBZJQd9zXkPoBOpv7K+o5Ct+aH5+DcClVIzU6Q2U9kmigzmiLQE97iQmaCUau7W9fnaqo+
rZoAjpXwCFsq8EA9TQDfjZR1q+h+Janw97MtzevAynMdseCNeV08iY6xQxvE3lngJdnnWfcjtpqX
WQ0GNbMBXWn9zI0WpMOu1dr8eqGqdOZF8hxFY0XNHwdAc3Kr3WJS4URN6KcZg5pIZ5LJIK8JateR
+MUaAifJSR59+Aufnd7+CA72JsVNI2fR1p3D/Xpj9ZCHmAMxlw/OasJG9M+HhaX5+O/0SJXeLYuw
a5TDAMRydB9zM/jXOhzfkChDIhYz01l+x7BQZ/ha1lnqyxjZIIJdDbZXVUP7JUKojZoWaX0Mb5Zz
LiVmiHpwAlIjIWxWcwFDRidFBIx3DZRkcLJPa+SnMqDB5yOWiVaO1mMozd3oyb/tBKd3NisovjG9
Xtx4cKUrE9iRTGDsGm0SbkdgoheOn4SZAvO2dKgAg6KSilfaLq+X+Zrqi0SQgCjV3KsWvH+Z+dYW
FyBmCV4MDQcLij/DrxCoMurPlBjJBU2Tjppy5qAwcDCHUbFfx2GdMJ+lIQJQc4l5w22DCz4B5QlO
5rk2BHYEbOKbQhu2WMItlV6DmdiJFTqQKYypI7OgZZb1AnyBc14yPao5vYxTSzS7Cs7/DBqYgLY0
rMWcXPPYOhWq6BEP8/Iosh5zYO917BMCGg+bLLCu62WqwmDveO2zIa3NNNBoAfGkAZpSw/woZqwa
MHNkxbp+KKQKx+2cFvfGBxZWhco49ylVIoR+MfK7DBwJZ4nRLB+VUodoxEzVLS58gKQxKGMC3lAp
JAlr+PT0IItCk3fVYUhKGlBLQUCiyoBWh7GdUQWUpSfqJI0dM8No7BZeSLV/M+j4bbqkPg62A6mO
sES/aboOETXvd22Nhb13FMw/k3DMv7vwCIZCVde42pcaXLVhl29V012lgV2w76t7zRT4iOuZAfPM
KzZps4+ynh4So8+llVC11xOHIqrFoMQ+LVphblVzX4aAkc74F2XuRL8OQZ1639vke4HVYWfB29qN
cRZ/eOruVsWdgU31QrVYe7PpuioMsS/068wewhKU/C42TZTAcqhQM7HUJoyIN5lSP3MrgOkE0aXK
VMItm3MbWN6uBqr8SWz92QuU/SwO0KHmGyzs+WZRd5ZQL332wCVfhbY0mmwdjlIPs5mY5OU4nSYb
Yhouh+qN8oH2KAg3b2pomSImxAB5s7sEgY065+dHB4wb6kpR3oTqf+VNS7BzHiEQWwuoFj1TthFU
d60k1JXWLrW8kBjbTZ9REhRa8luQ99TF6wVO0u6kvexb1PLg6tYG+c2El1U8F9uOXeCT49b+GUEs
0V2pzOA5Fj6ZmRzuRdaWFDbhiUUsca5z2vqgWGv1z8K5/nCsdBvqnNB5G4udYNAngB5AhRG+MIXY
UM9AZ4/AVZ9gxo6T+GFY3pXRkFNuena7OWX3tz5scvKd6W+7wzjcWz0D7RjQG4kApCkobsew/dXJ
lrPeENe3ih3d9p8f3wHN2qSlZz4LAZVF9Xa5baiZPtJ3D4IAPjfSRFkv10ig9xUAcT3MCScDdH5D
gvBGefF0pZIMAFr+sl6chldWHCy3ucY/5Q2V3LPTo+rFyPsrg3AXGdvrDk6Tvo7eZFycni6EdKaf
bF3SLHA9m54YFg2P/Io2i8A+USIBcQ7523TEW2HMzLuVTA5lZv4kLNGxqrqQNfTFiCpODyyvjUlj
sB35is7QHAsYQRi42YS3t0RufvREKQ78IvFNKnyjHv0NG1nbLC36sn414hLYpTpI5kCS2mOWhR5v
pqQl/NjaDR3/B5dJ8MOAsnoKqolOIzO92QHPaICX/eH7bCE6HtY68+9trmZcL+lDfBU0Wn71ixCX
eESOHa33uOXj78dYvHBuEkgpGD1V6n1Tdp28RcS2GFC7x8Xpgk0jAOFoyOutk2S7bbhoGbuyh+hk
9WBbeunkfJaOPd0qtyNZPSLX9AlUJeWL5zDIzAMw7V9DUo1/W5xQz4HX/pVi47SCIjwYXfJe9bP5
TIjt2SgpQzZAzcDeE+HNadgvcoI9r35FlNrgIAsLdCL7rdX1iZncOsXuLwUKhrIuuoc2dsFTWtYt
Q67R/kbkBFY6byUs1jOSjd5uoMZ4t8XAhd8UGEoSJaeryvzDVC/yZZRm/ozEdm4K6pMHI1VH7kRz
WwSl8Zhp2tauTIznTLhqyMkFIYt9oCsxWv4p1kbkHpgo3xUbb2ipgFlyAgRtQr8DwT4ggEPL67kR
gMftZWz3llDxIXbGP85k+1d78iBMmgR9HJ1JXoPJnl8HeyTunlphyuCMuD6z4eFAZjXq0tRUWGmz
9XqBJD8eZz/509ZGu6laxkXU5WZAU9WTV/PErN7Bde+GZn1Py9IkLlsJ40x5226Vnwrr26Bs3lMq
ZcA51Z8FXROX9WKQGduA+CqeePUdFp2yWi9RlD/7iYYIdUMNYV8MV9SL7tSC971B9LNvPBNHAeHG
mHryZ2ZX3ZLF0SNM8iUTkhJbPPLYmRnj6AK/tvcTDpGB0AheOM2ox3WVN1tXW4zT/mvuw/IQhVZ5
1Rt+JFpAKKH2Q9UL0DaaU8wnfzTAzGMPIYJrKwLXcsoeYgqoNDDRTzpgSEgndGZr438n/ZNsFqzL
SzafI5SuofFf+1nFLwzNRiY/BVwsPGjfA/un/mvneRlQtjj88HimtjDQJWy1fCR1bYGVaohVt6Z9
q2z3bwtJ60NV0r5ZyzOmrxmpDDJXE+v0pQ5ZF22wbBjmB/sG7vGGF7d24Cq5TbNiPKx/qcSzvvTm
j4DhTDKgAbhhNVZxi0bG3FbI6CIq3HnjGot1oir+XQkLrzMHqDdX2le/j5bTMLV3Jw0tvctL4Hmr
7/485D8GWhjdNNiLYnAOnIDyS918i7BX31qHwDoBe2cmYpmQqmks0z5X+pIN0txbjvVuaPneUEGw
qzIc9xyRqzMHoluKxHgXTJBvpv06S05ImIn+F0SgsmSO8QizJ2jDy5J7FM/a47jzIpfIJFv8RPJa
sRsnvUfVPUf6eo5ymMSl4cHd0d/2Xe/f0/Abh7HxGsX1dC16/DsVU9ensa4OTT/kH1C645d57y7Z
Lenl9NtIiXNuGLYcaMWFcwXZ/L1Pg+nVknQ9sHz5hQNVPlXhNYsw5TBFs2GL9t491ReDjUAbLhTp
omCpmo9wPS3NxJYuYiYRUadNvWegS3KO5No1leFLmAUTFAa018CoT51hJg8L0XTi1j5X2ou3XmLc
Jdd2xlAlJ6xe6y8FNN/bRy2Fw2H406Q95GCZibq6EaVP3dzgmMES+2I5k9wsywx6vizPGBwkHc/U
crMKLh9uPD38uHjrGfA+21aO/GkttDMnWXgcrfYvp4+zR0ta+YSFC7hbHD+7OBIgIvSACg1BiYrN
ssTYZbjVmh3gVvNwWygniypE3QTkZ0uxXp4kqA9ygtM2YMFk6BZAr+ztT+ykBMXiM8Cl+bddpD9z
r/ReVUNZe+xgbvY8+1NHt0sLRbqHYuWmDUM+k3uZN9ZDpG32SkKEaNpMFlPo/V1mUlPU2fbPpQys
DzFW0cYEiAkTBpivxxHNJ+l/6wBHVBNTBuJabUjgpctJJTwCs6MJRhXh1nKdv/12rq4iTPZuxTHX
b+Lka/amNx1WzlHcD4GLNyBrifXYtd2dMrffy3qMLjjDwFLjV+F3y8xn7MLmc4E0WZTDt7r30xM3
cf22OKBseYIxylQwMpTbPsNYci/rpRo4Wnmp5W0T7ZxIG4eiciaLuzb0WnAOyFTAVPHmhdqgt14m
TbPCpSX+d8RhDeKMkI1J7l6qRubXuRrRAGGUTpHxy9DpLPgJ8cYqIdKhG6XX2clJoEWzT3DZKx+z
NjZNbRYT0poPGDE+eJn7P08eUto1YNhyiBNviw/E+HL8hT2/HS77ANZn29TupwknH10vf1GejC5h
WPwZhTteneHYFOR8bG5x4H8hKI/V3xSMIj3U0n+D3Ar5XEcPXScxto7FidWYjO6epgDMPXoAPDIW
MAqRep6o0fiirj05L/TevDoRuQu1EHomjBg/3MDvti5+oS3ZL38TlM1yU4ZNnRjoiPWCj36fpn4C
pi7DTxLF/asjVLOxQ1IZsmGdMCBu3kHZiC2cOjZnTQ6w1gi5J4LgJcPCdR/68cBTE7yEJWjCpMdn
sMZ4O719I+D5J6tri/BBBRpUf6BJMZUPhp0D4Znl3GZsNmXtsbunC8B/miEpwaBEF7MSpw02AbfP
U9eJZRdrh53J0ffSaaiDX8Ht0/cd9pAeP2HMyoRjXEuP1GfJoP/mqlLATmdpoTt3utBIE1OZMO90
dZqQziXxBUujXh/Xr0K9SObpQB0zlGX649ibj9qSGAzkMIEuTLsRcPpVeTNymmqRv/S3lid/xkFV
H9ZTrwBiMtBiwZgmalEXpbY0xCbHEkdbn9evkpRK4dbD75xtFeKM3qdDIIxvfHQ/epT5C+Dy4jQY
hdrMDhyJvDWO6Ltw4WCx0qvHGOlq0aa9CdIuvCWp/bcg9wjGJg3fDBOuizHmP+x6vkQdr4qZJORj
0AjlHvsUld5hcYPTcpHKfk0MH76enC89M2A2YrpxS6cK01y0G9Nt3gijFKeiCt+zwvU4UbHz4AUO
AZRoOu6+Lx/GOSO+/NLkRf8mnZQghTPgcUUvfhM48IKEoO1Su78A4gSdYs7vBP3WwgK0zXi0dquk
WwGVJbMC/MKKa+bydeifimQiy5Ropxhs4iJg5MpMNr0RrmTPJy78QuKyfpV4xIQcUNUQ86q9qdEC
//IF5Jg9cAeXh1TnG+bMs89RQpnf/FoHvQ5BeTSRLzGzHstQqL62ZbYHZ/YBW5vSec4SxvsgZHbc
m0TBwO3V+znxjePgsCcMJ9ruOGqGL+yR1bEN8a4zBaBeiT6TArDnYf3OZ+bakWx7Cpu+P6VFXh1D
Sy3PlNtdQx/myr90ExA4yRF39xdv6+5W6UvftU9e2DDLVH6zW+FPwNqtfeZ0dBimQXYjf41NzZvf
3MRl1SB1aM99DnP56OUcZuo8RKMpi881Nkj2e2Mn9F9EDiHC9X9iQ/6Oj8L18AcQvYlo0ACugHsR
ePPe9zp5TtIoujpOkx1F7Lzip28Qr5tYXdaLO8BqzAYz3LNQdB1l9+mzh0vn2BzjbG6uawZy/apP
5KNJlvS4pu8wfxG10jk8Mg7FQXnWr9nw5GlwzHe06Pm+Lj7MobGvJHO0X/PMhpxCXsfOdf3OZBax
8QHGbgudne/XfH8ieXvUsQZ/ok1fRGY54C30l04OGaPV673SbrJCG8nWi6d9ZaU53Bwn+pxgOO8n
06BaaZITb27zw+rI5pqyDGmiA4QlODdsS7+hXyQda+D3fXkt2tDByYFB9mQplAuvD4hic3EX3PF5
mv3KSkOLVzj2oADZlymkVHFqbRyqAJqefLh1OGEpCsv6mMml3rgbOIAosUPYWGXS9bI6E3P1S0km
d+u6sV6acBpO+SAxag7s9Sr1Ms9d8WkyS/kfrs5rN26m2aJPRIA53E7OmlFyuCFsy2bOzfj0Z3XL
/2fg3DRmZNiWNCS7umrvtedBhiaJdhd4mTtKxNyNq5yw6qzaq58+8N16azHdxrRn+K7UyALJiluN
zn0kVjoaLsIvxu7JqcG4ZFFEhGGiR+QrSi32vxYiT0z0feaZDZ4YMp6TQGN9ioRwSjeeUddntVDt
8QyX2Ol4yP78M+OpV90wQRVxh+dGZwpWFdlIoASL5WuvvQ8xwvBG4+FoaI6Q6uedDN1mjLwOxqD+
WYbTIWkSY9PlNXBQ7slXz5nXOX3AZzwTax/olB27I4oqL4XvrQmkTqXwTgoE4QWatSsmYn/5H2++
PaWfSzsVezTB3/U2/m5rEEsBhmwYgE5vJfln6AJTZv9mTmAC0i70ExijRD3bj8bjwOPGuGgGtrPI
Rcyx9I7+zSnQSnhdxGWPtlBP3dnYRCU8byQhUKtSNklg/rju+to5zlKToBYXGf1FY0RGGNaRJ6TO
1BrRhMhbWdCgtuLHLbaJjlwEWXL9Ooc2qPbEfiRQghh6GyfyZM2TeqWWsYF5qnE4CYNTMvGkiSSW
ozWZDQbDLHadxsx7meNbHI/js+4jDkt9pri1J8x9hQuf+CMveeSGnewnpK5oT7Dfqm2wDIF2xLjh
0Tvo5RHb5vHf5tIAHyOMEtrzmyqUorx0701W3Z2orc9970wHNSKyi9+l37jA8i1zHwEUZsgkIsyc
fnu24/5ILyS8Yerx5sFAIeVDxlFwh6zVSOpMsWeXdWTuEMuXezVgqpwKi0jKKFcfGu3JoLIg+iJ+
KRLIOn5cMhQr2/AAyrTbLdKSO8/tR9L/FE4enoKcgX9JP25doJk6WxV3MB6VL0mDYmyWVi41Gq7r
8BiVP1A9ly/YRumvOy8wicjC0GV31+z9D6dZ/FtW4AYlmXp+YGrsNvDFHn03LqfUIZ/K7aiaAD8M
0m3UwhzHVzqX+jqlLN98Tvnc9MVwMWzQM+YgELZEa+gLnNakb05Ta6UnQbCmP2ORxRLACYIbdeVh
V0XTgIZEqZyyzGWCLuqaMCCwK2qxMFfWVEt0wHHp+LE5Cx6iId3aOXxJCj1LNuEYF2sX//y2miPv
OJji55D6xd0e5Ng60JKTxsTTQVIpG4LNscDV/miL8KeLC+VqjMyiqj5g9+c8WROgARQ51X6kA44R
v3QhGPC38SGlT1mPRNw3vvy7cvjFzycdFDdBYWNafKXrQEU6YTJaqOzyefjSFwENepcLI2eet0c5
8wzpuQb4ExZshK65LT/U5NAOScij58MvO+oKoEyk+2Vx1R2niUm6MGcistzYXNui6644WjPqU8AH
8OMZ2rXd+KrX1bpZXJt7nV8FelDnpZurnzP5vwcoAfE+zjSyaWU1YBpzeEAkbm+QbX9rx2nYOlrN
aDn2yDLLCzLxomp6muLphr4vexh2/2tKsv5Ebyl7BH1De6o0jG3W12v+ef95skT5FtSIlUyEPdms
LyvkENFTYHrardCT/DyhZ8MRu80oSInbmkhttgv9j0FMzKZuyshmGG9GxzIYfo+9+cVK/AjfA+d3
BxX9uXCZgNOQOul04E/qFdKdfA33N1gHiHWlLl4tEXXQOU0Q6UVB/uj0mvQR5l1faHWAWiL9x6as
3wDsSteRtI5XvTecB4/zmz3AvUg0s74uxKReDbl4fbmL/bI8NtLuZYQmwvglfA+G0YVywLN+G8qd
Vi1uizDW1qjKJN0kJMeube/6oIttYtfNOjLtZ2GH86nAmUPikNTsNeDfTiHNxkuajbtBLO5N8cq6
nlhK3c6avWj1+lFr6CuNvOoOTTZw08lUvb5IcrxVLicIoOgcZzKSgBpJaGjzeDgvPPpWC6EcRMa5
R1VCq6u2zsXaD2Z32ZZYWQ5LrxHViNEZ/kQanCIjOzpOGB7zkVONIEbkUw1KHd9tuox5C+Itclzr
heBwTg+tdFUEDfcIHRjCrwuLCTCckaVEqChFGq6hM52o2oZAp7ny9hzUeL6QU05G3SZvNLBYwure
y/eBp0OZGPOjMyamWnWWfMrDlrDL9pCr6d6anMMSIfxtHg7zHcmTsQN3RkB1Wx2seu6pJglrizxr
2rYDo6TYg+YQYQc8660512SUoL2rMm1c19ilLsIkX20OCYTxiUg8mTUHpa0fwh4SxWh/XmjpwuS4
C8l3S00esaYskpoxMRn8xM+ATohDczw02nlWP/fLXavg8cxSyJNGNG67yPevRBdmTxaiqLzQVnMw
1d+Am2hYTpdTH7b1S4lDfDORiYKxvxfPIHyOgWlSQ7R2fHUzW9+3c019iVTlNnMVboz0V9Dbwd22
TXc/UCIc9YXiWyxsL6mBjgUzvbPPe79/bh3g7kQaHHStEjzHEvFMPBLZb1p+QKRKIpNeipd66FAR
WWa+7ZbWQNpEuxeoG+kvTrpDZ9RLVSVhkmp4XjRMKpxQe+kjx38CccljzmT3VCNITxB6w95kfeoC
g/51JMzsa2jTvjB5OvoSXB1qwRdmdeJepKThZShtX4iEqeAKYaJvow8sPMUa/Il+Xwp73NaofMxY
N9+iNjrYnm48xmbon5lH7p2EQCmhj6/x4u9dszWwUQifblbo3tu+gB8/UYfVpb1sF0mozRgb2ByG
P38SjuDNzZF0QFSRDycexDXQPGttNVBxemFKj2df/nZM8UF7ZKXGI13i+fcO8UVPpnsdjWhT5uLv
q67TQLgz29mPufVh9VXJThQaT2oh9pBY6hJIE9bxj2WujNcEYMZzTYoGn3SBTr1zXlzTFvweav8t
canUdNJbWwHiDIF598VoiLFGhfomKh5CHvYADZef1lQdMrfee84FnelmmjZZ0/sbDlTmW4K+dC36
7vtMKMqB4VD9phvBMxl1y09c9/dK9z+mYubJI7/R1ur5R4zqoocwW7KFazbig3mmMXqwAvqOKEHN
LUcMsorGtLwOWfukcGc9jtVrE5FnJBmNSzGaGyVUQ7pUMnaYW8QV5ttQmvEu0+3+5jniMM2oAVMp
5Q2N/gWZqL0Bcsl5jx4DJ9gyp54+WGTIbrt8mL+TuLD3YhsPQcv+X8OsfOC68I8BkiqXVB93LsQX
q3ZKME3xsGms1KWlXkHMcqnM68kkmiHPXEybjrfRxtF7mDrhF0Pa7HQftV7jl9ccI9SzYIZ28olj
X1v9buG2uZfyP6uGLQcsb8fjQhD1kTr8vHGMTmVqHrVZfww0pzH6xy+Wp+WQG8hANkyrOAelkLyt
mPYKndhj7xbfDJS9a6fQQvw3dKzAbBTnXGg/amm4wiGGiGAsy1etKP6YnTXynLLjEyZYMg80UNUJ
1uGTO3bBOz2C99zOwqe0RW9PIoCGwWn44oXMjWejrEBAjmg9cfGtEt2FvT3H8etkNMkDU+ZmJn3j
qQyMw5TziwfF1dr7WsI/Mw//v2f2bK5JwvQbsC5yKHUm4KpE0N7ndCViY/walzgdlB3UaTpmQs1S
H+ZekIAttL16Vjou2gwfX7+doQbQDXBjTezk360QOiHMW23nRB4bNGLp5zleHrRK6peOsIV/o2ey
YJBH5CmxtQgPP2/DysS0rM9I7BDRjevCd77MSNegSFexfynBEhKLkZBWD5INKmZwGrM83XGnHpOe
IDh1K1e19pROjneMpdAtjvsv8uY5EEScUOzPf0pJYG1aLXxiLJWvhx6mjfpazYAQ4YZ5NWsfOhnJ
GCnqAsYJefDqMXuiqK2KNwZAy3p0c+9b2rz7zWPu72xKy4/Y6suNntT1pZ6yZ2PWvgd94KK1Ksx3
tMibRAB2UXitKNWeCCfPDmY6zhfM2fNliLviQGDHC/8ZBhjc1f0mKzj7RSlUDlprPNHlA83FLrzv
2XuJaPKcuxMQJSbxRWpxJMS8cWZy4ghBllFAFNosTDoBSMbZe8A2X03QWhQTYypqTUqPSFyUzrhA
Lro09aN7Oln02XeRqRPlSM15q2Ire8W6WuwgZy3kyHJBYKEku0o3nPug598YHOknAOzOXS3pbF/L
XO8PIFAMMYBD9WlBBCJPvvRWAdMk62Gt9rW57xMzxgo5l5t0icNVyWOA8lg6Q/ti2ndZ0h5VUyct
vQLadu8d8rx1j3iCm2Psi4stlaSCEXwTzt3Rk6Vko4ZiWVMebP4JAHfmGaEllEO5aKMuOLTTTUuL
vdPqLWFcgT5f1MKuGcF3Qi6jjq0MTP6eYq2J/njkC07inU9Dd6BouU4DwAPaeTr8ZDra9sOixbJX
faplYBJMG/hlDoR5hBdRXPo5OQrPdJ9igwjChrKLivoqpeDEYlu/8kCQEiGXLLX+viJEEsYeRPVj
jhnO01D4rVH72j2KqRxIRV+Ts4Hj1L8LSTvjHPUSkDBoCqZHA0qOhzek875d6DEjHoEmGjkX/jB9
UtMmml029ZX+zXZnBjmVdhrcabkQOvl3UW/16lc3ggivsR0RXgby42LZ80OfOJ7TNv9wpR96mLzx
bPQxYKahPjQ50VWadFbPnYk/Ur2vjRckBt2p9vWYAXk0QI3E9BCTYtEBcbLwR2PLlgMPthBvWUXJ
VGW7MgoMvHjCOw9yQeXkYRbmCFosJITURNKfcN09BWlmPikId0TzeOO6CBKXyDD3eUBom5qM6VYG
+Mk9CMuHtFJ0JgINqCrzfIvhTzal/b6QZ8pQ2RQHYjvfXXzpB9f0nIdm0+UJeEy5yUbUIvtaeHq4
L7rqR94a6dr2ovpLGTD5FbUPBsjGo5IAaFnHzgzzsmM4rOYQas7TgW3g/AmovW8YOcDg4peYjSfo
LaZAfhD2TC6JrUsaxppynK/LRXX/kxBL6TwlJCOUKYqR/y3tECKim/MEo4TOoUaOGkYHdW1oUinz
xnxBE6KdZyWMc8vqa1bG4Z6MAFQIwozqrV1H+bovwWFhz9njWNFPaqkQBZ56s9yjlGaqKMotaGaG
MEBP1DLZvQ6aQypGJ5o5VntthF/ebMMABOZiy1VvoYHZ4BERhgaWwCxqRw6eLy7XYGj8o59mt39t
UfUKywjyCEHc/f+7dXtcMWsGtaio5QxDqY7Uks7Zn6iObMTWefYcMCE7mBY32DJiF8fc/WPMUQrQ
VH5Bf/UeaTSKkxKkftbC8u204VAP8vNtxEz7V+eUhGlyowrAf/VgnC4HTu0GvEW2otwiawKs+7Jt
W/tnGDsJ1BKEBSaQOl8n034MYOYDXtvA4DE3JA1ne79nqqXq0oFT2MoiM/HojG29SQxoqKJw4v2k
p/EpGgNAn6FnIY8SZE26wt5FI0wl3SfHLplwVtsttFNaIg96SuKm9W66Q4QQrWGkezfXIQZWA41+
wIFs9B85vWPwL+JZSysgu3BeSYLgnNFNfXCZwz+VTT4U0pv4zYyciXuEDj87sNpwkhozEnqPaBN7
1hvgF/OnepElOmgfMEW6n/JLY9YKYmQAcmFqZsUpLwo30zhOsNSmCy1nd7p2Md59VVXajCRh6GYr
LXPJKC3nCO+O1x4mF09pnWVbko8IDvF5Tuf+TNKjVIT4URsDMgvz/eIX/rMovC1t2OowewDi3KyO
9p9Hd8vQYcXLRn8ZwiqrUH2hMOrHSyplA2rBC0k3e5rJdQ0eBhBYIotGPiRBeRsHzJjdKuDwm7ND
aTX3EPBCsOAeZ0r53+RTozMtSrWrUWrjqwWMAPOzcn0pa5UtMErWtIKFyTbtOxrDyK6wvPMjTSHy
qBtH3TNly+zahYi+8qo6OjtyUa/GJorAkTQ5CUho4IOxjdZ6AQ8VHhlsPiutr0bq4cazgPdV1S8l
YJx4OKcGv7EhmL9nNArWM7ryVWCT7prEboAGhGWKSLu26yzYQCqTzDyIlGhPfAjJof/qT9nb9dgE
TvqsFkKF0Bp7GefydtiYFTNnetpLc7IW+6Aoa2pRJIvMC251yEljnXV2eR51fbjN/y25kZ/HqN9o
Iv6FvqLg2Mj380SwwbKGKKTxCGqdJ7sqtFMw0L3IJHYko410xJxziEWWr1OUGGiN6FKpxSSbdd0b
qJPzXNBS0VNagLE+3fvGCK5NlX3Qv3YPndOED3x42qOy7cOjaWrUmfhhrmPvWNcssotjgQbtqPrR
ySU0gvBqNuQQw0BF9I6JZjWBqVi5S0dgddpgfAttc2+N0yRl9PS/VfNCDiyyxp8PkQ6Bz8Eowmwr
LoNTZ61ySia0ADS/E4PHX990/PYJH9l6GIA/2w8YDTjF8HPbUrCuFp0e5fRBoaa/tEtTb5FB2re5
HvJDBebGH33vwtf1ayvoj2nlW8M1fgxhwTNMiC+pvAHUEsq3CSch7IXJgISYHNux0kYIk0tOWp4l
HwPOLyty7rVN3FXQ5c1rrWFYt8b62fNSItiRLyDflYmqsWtsW7pymjsT5sBpaJWqrp9mx2zLsXWo
devH2GjOw0d4fs2C9KLeEd6AeMKA0GK0hKDkg4X7UFhvTVbw1gusvWdhl2H+UMj+sBJXimxZtYRS
zMgy+SXO00/yBmb+i7qVZ0FgrgGkcK/nWUGu1s6eKzrQych2Bm5rYjj0CtvnVKa296TeNU0nvTIt
5jkX0Lr8LAXKtLtYBrrdsMGtEpfCRIiYt25TqAD4iZFQydqVPLFZsrQOMfLxfdhWPwGRzWCd8Lvu
/BrVMCkQgHZmF8Jyi34olF+bZ9PfqQpD1RzkJTIqRG8epc509tlnDrkHG8oF+XVZWs3bafZAGN5E
XCN/QFt9dBqOQIm3xdfD/IROxqrP7fDBKQBj6yyeJmMk6bmyyMAoh+TDjzBwyvugGJKDk+PJ1+za
WsNTkzQ1PZFkNTDbMXp8I3JeNKd6JjQ0/GahvuBXLVbk+Qx3tdCWDbAiRW+9nxxa1dzXAkL6fBuj
KJjvVDY9mj8wtIqDUpcJ7XthCijifk/YaxsWL1Zgfi09JFTTgDHAbrFc45GHe+UvTAbB+ZCHN0zW
Rveb6ET7LL4uiJu2cfWb5BP3XAkreh5hrhEyO7Q/usp7DHn27sS5fcjmZXommzPikCS3SSkFMi0T
OnFNlZtzzTqc+x+cpZ2DoSVPwgG1G6dhsHFqa/6qu2TRWH/wT7jfBryPOzcfjENqFSe7M5YHtuZf
diTKIyeZ5az1enbXpQuvKOCgVoiX7+prnp+dJ4qOQ1UGjD1ih0xqUH2rRouIRsrmirSUNnzJq7CF
Ie791heSKWWbsGfozVQpB5DgcCI3YYFfTeYtV3JmCbYV5rTzmq6+cPauL8CHUE0GA1CPmGlBBTuE
Ez7s2MJ/yRq8F71UCydk1NfEClFdR+XWCRMS5/8zzzWmnayqiq11y/XbHBcAfaGdzfe4NClDBi5L
JK/ZqfFMHzX1osHUM5j9/Td092MfkrAxgN4wOnzvyXxRj1rDDbML9rwLovMeRLpot+rrWb/GVqNf
+8ySRlTYwbDdUB/XgMeKZCbnUhKGkGXn2NqByarPzyjwHwJV/RxKlpnBztDPv9HzXj8FEXknpwgl
8AK6r2KjuTQyMnIpNxVDhcxFzo0Xyth2NLdXasCUfUq0eZ7oNkCCwMvRssmjoTokFvr4zAzb2Glj
cGf8WO3doQrqlUE2FVxQiTDw57beqdGAYtHGnYwA0wpprQ+zfcwVjEesk/mFmneYKxulKweh3ZKU
UIxdNt5G2u91i5BMe27JdJZv+6GFd9u3LZRmcI+zkcw4Q3NGuASUlSltV8G0LUZix/dhgk4B25IX
+yJusfX5gw/mqHUv/fofQ0d5HSrBlGcx0wfJJ/aKPjDNNitB+pJjOsfcK14NrRmuc7IYOyB76YYo
Nvi0iZbl+7IW70VP5yXQ0Pwobv8w6g4FK4+ncnSyil9IFW+01LSPOGuORUWPbNUFb1GXFLTuif9w
PTd/y5DMM/ypUK3S5doidEg3g5/NZzvp57MXi3FtWda0nqU2RlFA8zAB6wYnLMhCfafOeGGYI7Kq
bHJ+/P2IzmGajPIlGeryBc04KdMwXDZCmObLnFnDxk/1ZNv1zW+tH+znQU/1w5TQHZ0xvDzPOjMu
0/qeGCSeEOJ9qiyRkE3cf2COcpM9FLlVU+N6anTRXMAq/zYMLgkFX1FL4T5ywuxOPmESZGUahbEB
7zYgBKBGy/teO5lF+fRpPyO8j+yQnPyXdtbf2zS4o2zJj5UMO/Ps4HeLjnmn0DA+N9mReC8cThrT
poI98bPNbnCmRyf3SU1UWwpCAQRZwFTSOse1sOAFhxZ8aQfD3FiYC3aNlufvQOUQqhCxWPDMu0dA
7ae8e+99prZQdhGcysXO7eHU4JqrTarqEEjxZkJRe08CmqGu2fzgwZWeyi58I2lLOyrWGidXZHSe
eRQDdM0xnN/QLA/7IAWUFIZaf6bcLtdliqtDeXUGKSYswvSXG/cvFaeP81B6F4fyem1a9a2WtSXC
Jh7cNQBiFLa/ijlhSCaa9mzgmsbtZn9l4I2ucZg2VonfbOyMEGoRe57XddXeWJA/VrGL8BzL09GE
p3Ft8eiIpndBgWMBNc0h2ILUQM5fkIgIwINsj34E2TaJ+U9YkWK2tZMCCCJpFwSwJClgCNvYu7Zn
gl2PHXorKZo0uyMrw0Xq00qhZy2Xsqk5QdGEhvBB9AP5w5gesBHnDKY40IjYsU9OUzHqhUiK4Bis
IbYf50Sr2zlxzrK2RU0OvaEOTQDQkf35v5HzmicoyuZJvTI4IB9nFTlI1MzQWe2OYae+EW02bJj5
6nRbUNwvgftoS+u30WJhbYiBPVYgqtax8KPnGlWA01l3gKzmKoRJs1MSH7UwG23WTqoT79rO6zSf
l0uX1GBuR1vz16B3jA02QPMqdsUC68tyfiobNRVrdh3w5p1Mzb5z0kHHitKP67mLbqGbct6x+vzA
Se8AxtR7hOPsHOkit1QZu6FuiCeo3TfA6xAsmoQIlLjVi3ODurJ11l3n/CS2t95/EiV1b37TC6In
FOlQpWl9vgp3wmqsiy4HuLNcgiDFYoYklMivqXa3FhzVOjL4PvhOKZNR8KwCBjO7BH0GqpGKx4k2
+O/0CQ6GYOQEFsV40NzLtq7r/GHKCkZdDu8CGy5e4ztHv47ujTb2t0Ju5pCcFkoZnTu0CLZM4Xj8
gR7dAwX0/rbSrbqdjjRICzImpz0hZPZb4BG3sypqJ71offXV87zxOZBLlzqnZIHrErnnxvSSp2Ek
tziemUMq0Nq/BTAlbth2QKLlFfb535KjmFo1EXIcLVgKgs1YBkz7lzhpJsLE3Ndo1CKcgan1sH0u
CQ0fXjchS2tlL3KgGX5CA3WfYgTigalrzygH6YKEzOpwoVyF6vbIHk8nF1DDHxqi9iP6o/K5dcFl
DZ47bSNcWGeL0pyJuz0fezTi6puv/yN2psu87PTC+B3LQCoFt4TeRDaetMQZ2DcuDWIGmhY48p/F
AKh07IqSqx6rWoCpajs2Xcuo2usevbAumXBUuFwARlyW3vpELSIaff1J4ZNAkDhmHDXnMRErTPd5
M56dEudPZbrcLInQjnBt3Q3BUbiU5FscxwL2eu/x4OicQ2Umy5OiAhj28IwBRxvT7ppa9rs7L8bp
3yI63zhBL2eGAb1aQ/6P5sEY38iKjbbpMLzjrp9R8OhfkeKOCN59kL9gAW6t0Q3MRuvfjIL8Myqq
llmeH+4Ghn/fZg6LetB7J/yW+YbLj/5shpIkQ9P7ZnwPJQBPLW4/+0cs3etJYTZzctz2yPJXem6X
t3wYmncY+JcY5d0uTyqm7HafbF1E7S8jZ1SKlHT+Sg9yZS5wh3KBEt7pgsxfAWRObiPZOnRC93Hi
uecM2s6TbuUIZuQrZocrxpmhx+PU0PaZNNPmWq2dDNJGkB9GfbE2UuYySjVoVAGztAzS5ZXg7SLx
O5SC1AEkST9bKAx3dYRhSTf8u2MFIwVnhQGRy7ujeCJTKGD6ixnHiW++XNQro3rtuggzQRBceX5y
aJgdca/4Pg4Ui7B1SNW79uaAaI0eq3pXZqYJfJiE5yrWTq7yKcsFNz4qJgr7dZOFHyOOsFdpC3uF
eORGKIe0OLZOlibK10GAv/V75z1P2js55dzZZXWb3STC+uUsm0Q36idzr5rOUdK3t6q8N/KEQifq
yAQkO7hWQ1erHLE+Vsw0ldTSkzoX+ljeyWYs08rw9oSp8gMnJAHTaU1srovAMxvS+sA56KYwemqZ
suYlG6DamBWoQ6+xe7SVIxo5PoQZ591iAR4IrC9Bh5LWTxbt+ndQRh5czJPK7gmMpS3dxSOIHKuY
sH4Gb8CRq2fdLupbk3jYy7B7BrpOLyuCYzl0XIdthMbf6crmJCREJjRtWiKlMx+KtPzhpmHxw26P
81hn+9EE2s+BL2FD8oJD69p4mWnZI77ikz609nzLZ8059L11q8iUBFiLdxWPBY9st2jyA2lGBUdc
zw9WTCp/DjNuaWoHJGWys5P2Jrgo5mTc8Ci+IsRgyA2QsM+aJ445uRGq6doYZCPPLtFrTf3r80jL
JGY4LoZ5V6rowU5K8ER9cRXtZK5mGlWrVCNv0pUZSipIqdJ169oVH4tAf1pKSHNQY30HuVQ8Ws+o
zqAI5EihiB1IBSX+Hc6h841J4HSb2i6iLMFXjHiBfQgOF8lmHk52v5voPszZl3KKTDJDknheU4LZ
m7pYLFQfyXmRJ76Up4yW+dNxzJq/3W+QnfZ5Dj4MD5amJRdfGp+nAM6v3dTRVmhjDW6MJ8Hlf+qG
8VutoUX+J3JQ+obPRmnnorsWklW++kTMQn3Bhbq8Qv3iHhCgSzW5/6iFYZWg5cH5dusnJFJV0kNF
EnNxSbTlreiHfm/VcCwqh4HNkymITkGg1L30i5mceUyX7DeGdnam+hWw0V85p9J0LgMGRFKdkXLZ
RpS8LgndyXT4AaVgWlUlH3BOLid4cMR3YqGYHVIXuW6xUFqJ2PjZi/L7n8VdLoUEKqklhTh78YJz
FLJB/lvajnR7l7NRhnRNSUNiePwoNPFmFMhoL+BIwT34gfFCYwDVDVd04UI0mlw0MthFjKk9JUP5
3MspnFq4TolFa9MbZYp7d+SAVIvd7D4RQp/HE09MO9jlBHXfyrklzYULnl0ub45qODzZ2rtFnQhT
zHjqqdZvA0J2X6mcvbSkaR1VH5/+AQzmxjHi9G5LJFir2dnZ1cqlglWQv7sR1UcsTamVptmkz7jI
WT13R3eaahdt9UZn/Izhuxq/jJA8P8+5fD49ISXWPTF7SNFzNWF0n94aECw7exzycyqZJOhUErxL
gFktTJ7E0+T+Nppc/wAo7q9vZqSjcARERew27kFbgniiNhkxoFL2YxKjTZy30Qun6ePs2+jqLMLN
2Kvma9FoH1GWlifDhWpRU3m5UYkGIbbqE2DAwR7wGoOSCuLiVmkDs0PU6NRGxhjds73wDGhwOb1n
JGgIJyfsqkPQwWqE/tYzQX1xnElAO4yudtJsMcqRuaQV4xPfwPi0YNDeCQ3/h/rahA7mU85HI4jw
5//4FUqLjoKGIEbps+TqJx1Sku4zOto3jgbdrV2uOf3dk2blFKJZNXwzOqeHxcO0tJEQ2BEVwDQY
T5kBeyjGHnkjE6zekxrcXPvFfarsIHtl16enuUDIzFLK/CWoi1tvERhDJRLtNLD/kMP6QmypAcS6
bczmZSiWD1vv8xXdJKR2cjjpT8kN56L+6DmdbcvCyLeLh+vddEZCHgI4wkaNQVTJGq06pbD1R8Kw
LD6zZMjORpTvTDIX4ZeRAIxlm2orKCD/jMGX0ZyWbc+xdPXv+Ae2COtOikFtCDDO1Wzw6xwtGacO
oEOBdIRBSNk1VeNuFl0MNxzr1oZnlP836lqdhZoB0xoRUtFn8AfBdbs2xt1m0Rdc92bRbBXpWC25
DL9x9fAX7Clr3wgSe5xcGlabBGloBNjSAVL0mYCJ+/+Rp84xHfrpvCkyYGI8qoar50crFM6IoJk6
njlL+ueK0mybmngv0wnpXyNTS9UrtfiSQrVY47KBNu2gmGAJuE4OWUYuwHYp8z32cvZcBxH68fOL
gzV9FkOqDEqinJAB2a6SU/XZiPGIQWL6fMXAJ95qfPxAVPkG5MDznwNjCTp75adk6r77JaNs9WPo
MJDngTRlhYjDgRWtfJQHB7VzkZxEKuQYYgzNppQPxTqLMhxvarHrQT+iIHhOgrJdzwY5lhMi34ta
9Inm95Bx4chJHXqR6OzKWZUtl9Zv+1NmHiI5NA6iTj/5HsiilYd0hKC3AP/bEC3nSTgEGCLx2lhM
WflGhhnVBFpNt/ZTsAwtDzaefLiPADNhoKERd0wbbxPMBHZ4cgFNhnO/0zpiiMPk1ZJQfbPvEGMr
vj5KHkMOlM21i75tTZipeUKCbUIsY/Bctf5LAgp3AzILDcN/f6heecItdp9lbEx8F38LOHuKkZOM
InEOuuwpE63Y0/GgzTVOdn6mo0mc6BgWG0va2By5jBWZMUVDS9quUUuIerpyQS7HAW7JLbNwuhRt
DA5HZlG7VgzbocEI69I/e2Ps4K1dJEUvpJSYm6Vl9r94Qb/9HPsXoXY2OF1KIUBs2T+QI7U7E2sz
Pz+LoeJMhigjfy7+lY7GRB6WlEOnYO4wEDQVkzsm1q6t+xcRF4ipSGz7Mg4Jp2TpIS4piElm68hV
kd7iNIrPn5v6lMT3WZrF1ZJjqCF0l9j5Bt4ZeSbJY9kj78MyptX9claBnTkGfU+rk71yM3qSLKVe
KYejNrrZAdPSgUGRe/Lz/u9CpiLdZRGiBeBHtSz974I2AZjuYrxKk+Hn/qY2ObXdaUu7xlrvngwv
gaaStt2p4m5V75KZOKYlMuG1UgBmsrOilDzlginFRVnk1KRYKnW27rjy7tLcPxPAjcOgmc7OkAFn
M/X5HRTAQJec9KMoeEIoJpOoJPFZ5nYNTk+PBiq9cYLosfp/gohmtrhEGGxt/s1JmwpoaBC73weg
h0cCE7/EqivR0nfc4TYm9nugEdG4qU2T0bLulmRzQwKOGaGQazd7BgTWQSbAICcSgbHsaj5yW7qd
gOpXnws0ZwTecuGC5QlKLbuBbzxf1NK2y3KYRHvjuZXS0xJsgZV3JuGLmQndmc/Ql7Hpta3OyXvl
2/ggrWNmsElUfdGi9m7y6qShBJPgT9K6ZZYB6lDuFEBLJzMFqRUBXEJezgrX9if1vGY5KGHG8f8Y
O7PlxrEsy/5KWT43sjFdDG2V9cCZlEhqlstfYB7uCszzjC/q/+gf63WvvNOHqo4sszAYQUoMFwje
4Zy9104vUFDTiyFNT6URyWplGz60cSshaeM59OIJDtZc7ZYZgWPt1+kuoRX8NNgQudM2yk+DoOCP
iN5azfLbmbFNqSik821lrO433sKy5UeNXz3SGwRly4yn6C3PHFphVjrdqKy5UaqWHFEYR8zR2C/I
OE219poAO0BmkWPzx4x432IQ2YNQmeik1ZIdBV6ogSOIWwb7GZfvoM5C17qfwsqibZvY5172mKPK
am8gFG6UDa2UnHLlSiOb8Mpo26GRtj6H4UMYV4CZfeqBh7RGuODCLds0qWfuh3bAfeyd0N47D7WM
ns6y8itTdr2pq+RzWnLhN2VND8zyGFxZyPUPdYkoY36EGTCcs9iaHssh0dcFJaOD3lM71QzkbSrs
0TBI3CkYL6FXBfk5p36qGh2q5bHIoomfYJTA9WLGQQluEt3M7L4UPQ0QezE2AZkhNt7ZMTfGcg+u
0D4CfzqWsqa/yK293MScsO7oa79nBM0DgVkAsnUmZ93ADWccHGQ0Kw1PZ0NU8Jpt6LLjWsy63YWt
2V3aDh4U7EFtV/SzcYsOJjrMr303dVuXTe/VlweDSh2mbZFsWze4Y75MXoumng6lB1WniqNd5Ivl
OhKQDj6R5hvk4OhKhYZDBYqsMokDEX57LaXwu4GHzeQGIsJlirr4VJc2S94+V0IzeO8enPkic3Cg
gGZOhYkegvG2InLpNrY7cWOYr2Q3gL6Xt4FSGSi9wdT2f0ZxXB813TFQ7C6AATt4zjAhnXM6Isxx
jd2A7ZZOSPdE4kvx4EcxoM9Ix5vRdkTEG/0pZi0IsM+L6WZp4qO3ohosQ6mhnXTwDdMFgHsoRzpF
q1PLqpxdP7thfHlRPnw/dJbVHyZiq2iEwAOpaF4Fhc0CnbPaIHyu0MgRgyTMRosNtnEVGh1NPXku
h8Z+Q0vvrkZ2ixd0rd2hG9CaxFk20Ge0nG99/AYc/WkxpA8dHfSda0BiS0vkPrP0THO7kZvdInqO
aiIJktn8ivZT31ckXMOnW/Sr3xAc0LOQXqtKE7I/0Eey5pSJkExRlxCJcGr2SWSTlrj4MYoYh8HJ
xs8K9lki4pSYy9VFgVJvedLlH68uSCU1nQVAodM8H9vFgxdkp9DaStPA9K64c+BKa7KDql3qdteP
hRsAC0JOraHG+xgiUaInhzRWoknVgaxQNtzhVJyyoK4PAhnzjtbDPfiN6YgLARhfmFVH5ISfI/rm
Vwq59ZaVm34wbMpaTbqwToRwYqwnOu9r1ecLyxqlTe3tjU77M45Rrw+B39yLOXI3Q65PGwFVN3SM
/jVgOaJIdpmswKlHuSzD1S6Iy4qeKLvV4aAgFWbka6sxGIEkydURXw5iiMaMnAv2LGoLQ+tTHBsz
vc/I24Udohkscj3NWkUaBeJUZ8tJtalYAQ8grKajjQLAH2HQNBA1FQkXVbxBQboN73PYCneuw8Kf
OqvLipIo+WhZxIlCrgzHkEyzJcDTDGvFysX8xNh244FAWbNf9h7nyE7utXbcADHwHsklGfA+Ehco
/pnLoehIsfsWh2QrlOnwCgfYO0C5Jj2DEXO4OPmxlAE3dWq/1R6uAtW4D9nhb2evJeTJSQDfNtG2
14hbjgHTvVSO80aG77JNXIO/o0jHD5oYnSuiwOkmWQ1SsdZbELNRPT5MrNcde9Cu6mBXrb/ym5qM
SCd3N6Nlc4vb0PzgLiKtJ7z7PNNzO6tHZVrD/BvFWtcMZpPFJd9OAOZZ9XoxUkxv8UTD49v3Ahpt
S5tL7/Lqquv+XZeUmDxpLH/Mm01FAhexTsvOsT1zq7tYsHwqa3cv4xig0SnH6jQp8GRlNW+y5XFZ
RsO4DORubapxJaCTEUlFARIfdsu4inhV4ZnUwZv68cD+KVppffSNuApn9zHfR07+LxIXHO/3wAXI
bMIkMMsWpsGWwf41cIF0x9AfZ8PfzgUb4rgIsysu/ac8WOYeWzPSPoUkV81SPczRn6AvYdPinVhO
i61v1t9yWDgnX886ZrvowUQMcpkMmJmj7XAPOyjmfYbwc9ual1kmzncNkZ19jwGP6ERSsYy1ciLO
0o5Id4SmkQsRGiFmeaMOGhD2jVs2xBfJsXRpcwPWMo+My1gEw5nqu36mO9SyhhMLADomzZZlC82o
WdsUJegCq9Q/tbKduIANOrmwJ/fTguo/a9w73T52jqafoDrjtJxijfY/Q6Q51l9Mdr1U1ByHdE/I
R3xUBOqV9oYPPdsW+pAf1RfCMB7/BdXc/+1TcSi6k+QsceamZ/jm759Kp+OWELTWdEzwkH3szeBm
9VkdcjF8f6ROiVubQcOciBcChyNTu9XBQVVNNM9wn3Qyt7mNqqsYEOTRRyTlSI9ZbqNENBGPn7TB
KjIsIXZFLItXbCAyYxFMKCTUOUablk5zWMDozLWxQdxAaFUjcUizXsoKdeVtI8Gio5VrkNvE0JK3
jhiBQTu1bXLTt5p4wmpAAYhJkhgXnyBbohQ66aFgUxes//rKkUTwny4dglMhL57J4G7+fkPbjeuZ
IsmHvZ1FK3aG80UJwipZFcbRaxLe5Oo79ULpum+o78gR19z2pA6dkXYfj9QpFtTvL2TeQs4nWc0b
g2rjB9qSIoJxgrS+VU/Z/0Re/jhVjxyrFZupzNu1OlWHRb5JC3FDTMtJYNl11nEImlUdMnshAl2P
iJaSZdlJegR+HH48Z1xbkwqGeslIMuYmo1gOlt4+DE6qXWmmuBtDNh7VaYwM0uX7mJ1yC5Wgek4d
/C73jpNRfaYBvHIScqOzVtNhGc8j3OE2iSryW5l8MczV9DzjEKzHbdBSlxcN61eLzbei3KmnFOpO
HZoGM4qbGq+/PR9JGJ76CTgVFA6Ik9r+eE69oH5jSRry1OYWu5hUxSt9vO1niFR6hvdJjgI/NPM/
TtkRUDlU5x8P1W//eF2dqkMu3/bHe5f1CPNbz9ZTSonSA0MlUz7JQNCZktasyZOzOsxmFJNGLs9D
M4NnkUHJHOTv/PgZ0I3pT6cUBo6DYIUXNtIwLUv0PVHvt2hL4i0JMGhU5alL7E9LBFwG31rGSWQS
J0xZbLo1GInXSKow+srnfrzw4zSRL0TCHJAtmtkp0bzoYmbNxSyLm7RtomuxjHRJicxeKNmTzyjs
QaZl6/UHHiuUsWdavBwgOMXHRdpDPrBZ8pE6FQmzuNl4gF+cb4Qd1Xcz8saNbpCiWPgUrpemaOH/
zQkdOHmYu4xIvqCLdmglb3A12YdQZqG0cgMs/IgIRkRydrQJDs6lRuGyDcLE2mQgeO5yaRUEVEST
UwB5Vc+RCTtc/3q8cH4PZnIMaO+WcIXhEmUnXPPX+c/AjWcIxPl7I2vucrQDf2pXnFX2I0Fv4UF3
UnFLdS2AG86XXp6pA/JQtIs5FU/s9yRkwDX5/ko11KzJwfQkO1NLyHZNHUJ0yDOGhADPeWwr4w5X
2HLVzUd1YlIiPo9ltDXk1KQOaqYKJdLo/3s6UrxaxRZf8Dp9mjwne48s9lUUh+sVlz7cRZ3vXGBE
fD9UUUrwF3I09RS2m+/PWy0Y3U5mm+eVc3WkaEztbohJNVl/ED4b7lMHLCGNwbwUlF0WmQ/p1xkP
yfCa/sV6xPovPg/b1k3Hc20LiZf/2+cxQ6RFOiXEPkaJd8k9z7wPR/auKa28DLbovXoqoj99U4jm
9cdTSRkYhxg6xiqVv9TqLr0PEvBIuSqr81DqBJ3QQDgH3HFHuLUns8jTCVwiL9S5DdY2wXqxwi4U
7n96iRm63eEGJG4qH5NtjWJgkyqYWVQkPrsmf/vXd6Qt5/aSMh0m5m//+Jvjc0c6dA9Nw/IJEPGM
366AnzJx6R4W0gK9aJN9U1IGdSBbI5XUnnm++fGkm0b4FUsjWXmk7O3Iwo7wMenZs6AgRoRDgIRJ
ncaldsSRA5lC2M96kNw4Eo5T0jCHlK6OnnrCmUbqheFOJiOy6WhS96Re+Oln1JM/vR7kfoD+imAi
IqPifY3pZG/n3fiW5Slrr8h6zmxT3Lh3/+JSyUvx26VCMmPYhuu4ummrxe3XLw+sUtt//M34H4GY
U8MfHLFnhkyOJCBmjxNtyptFz76FUWOUuDi4ML2gipIUzVZkBWAWWnzTbUgNminO1eaDcJEas6T7
4sYy3KzQQFBnpCNpTgXJbwo304Q/j++GuADUFxdrTgSLiuRiTuQutpPuIisuM7Zh8lXjPoq95aef
lO/gA3VUwGLct89RhKM6yscMhh8MY3UwZgLW/vrqeDL45uer42J3sQ3LdH0dsBmEr1+HtqrDTzSE
gbNzuiLZ/piY1WQ7c76ONIKn+dzCBWQm87n6mSiKclK3hzc9EfeMMNScwvkz/JLksU6W4QkuGuLm
OGlv1alIMfHYUZXv1WllNB79GJg76tSo5uUi34h98vCknurCL+rNxJL/12+W0fL86c1QMX1/M8gU
y6XI3Hv1PhOYum1FVGB3NGnux/DynmL8WvvRBx4y1UP7pOu9cQ5q4zWtydxYo3oohdM8qh/tWy9d
pU0NGFL+KBaBZDubIWhe+UY5u4YjW04NoyKv2sRX3NWjuf94o8L0MSr6xZ36Wfp2WA/hJB/V6TLN
oEv1PtioU0hjdBFSfADqnSzNNR/pyKrX9Kot9n/9qfu/Dx+MHK5rWLbuWuzm9N/jkOT/zp2mEJJw
XyDN93qyXOQhQUUA9Sl+69ga4BhvWH0RNmAbNwBKH6o4sy9lu6Ss6C1a/E5XPgOAXWMCSz558C1O
1F+cdaEtBx9pugOovl8NOshLlTanHg0OCROMijdm4ul0q7NHp5uGqzrQdiZ7wKPMWxgZJiz5AsvO
4drIQ9dWX2O33sQURo6KwNBwW13GGj6N77i4IHr3oSIpg8U3kXOufA6nfnGONZ+mGkznVJ/GW9tJ
p9sfp3WeRFDHq2pdywrUx5ZRVqXUqbIb6+1bt9R7rlhCFmNdvdDNc2CwthXa+eURz3B5O5S1fQmR
Jq3sLmheCUZsYKqSjZtNUCdqe3jtJY0FAc0boafero/zdt+S8LQeiojgaQnc8+XBKyLCWr0anX08
guqJZxu0pQn4dIFtgGmXzu4Jg/n3QxGDs1M3x//8Ov2v8L28+/jyt//x75x/LasZt1jU/Xb6H+f4
a1O25Z/dv8tf++eP/fpL/82feipz/vv9jX55X/733/95my/dl19OtgWUlPm+f2/mh/e2zzr1b+AP
kT/5333x397VuzzN1fs//va17ItOvlsYl8Xfvr8kZ1Vm05++RvL9v794+ZLze4/9//nf397/0y+8
f2k7ftf+O4URpFYModRfXZ8AsvFdvmIYf9c9l3qh7lkWiCeP4gp7vi6S0/jfdcdkcdOWvTwX4u+W
JWzDg6piAMtxxd/+31/7y8f242P8N8Trd2VcdExlzq9Du6vrVPWErqoE8h+mVrU/TXwOAxAoq3ra
tESURKyiNTzgPmABvpbzxY487WXBLZVPgOtwABd7w9LaB3oeNCMgiecNWYNJ69zPTU5Tb6jFHsVd
tCsxu6zYP02fkxRQD94acxsZngmoNY/OwehI73U+bWCJUAlegm4vglxfdXNBs8vtyhXrfwsBMz6z
JZq+nyaCeKPAfdV758buTIhZ8pAaer2NKPmuDUPzFtQL0FGIKngSujBvppK83aAzl6emDpp75PBb
dRYMg/6EH2RLSkp9jxRGfxpaKnP03KgLy9NoDqxNtFBe80m3WKWLaSGZIFQ1WqzlrE7b1wxmzuGn
G+b7R/TzR4IC89fsUj5Yh40EHivhGKbcTfyWXcpEhNwlMo31R3ZglDoWGYSNvydwKduoOStbHEBY
KFeGZ5rO8533IfAr4lUwgQ3Zdt0nnRQ9PsX0T4SBmxJsu7mglVjSorirsurxw6Svj521UbUnlRSD
Ns66ScDsx8K+aHFqXwwB+bYKaFjICrYx6rkEigNUEtahtGMESZ0myPAtnpuu7WLAE5I21HQkk79+
/FNQvO3avNcIJ/Tcx6yutPU4pMS8GUSHLVOC91Fk3c4sBufTMmbbcTEH8oqGu9rvvhXk493OApQT
DrXPXjXusA7QhkzG4skOkgTEVp/S0MV4sdA/MCXc2rTIAK8N89I6lr0Nm3H+1C4VaeMEJxJIjhAy
6ID0gSYk/hMyR55QFWGiI+HC746kZWQHFlU6TpFE9whgop3UxTYSnnmhd6f5/raqy+4hr3Nn1yTw
QexsXDdxHj+QnGkyd+fEo2Y9m6Chv1XXO9BdyvzgxVvqH99m14/OVpfzf6Cgta5ylOjIgZbPYgAo
4TfkQi5Vae9kF5csoiG6DwdEm7lROesW392qFGF3xfEAkTJJXsxwyq+eFnxVgiEGNupyhXdfzSAN
jp5X3tct/bTaJb0hyYtX3G057GI+w4Q0vg3KOfPSWLZDk6Fpjo6LscDX4wPOs+Rx9qavEaGJd62z
fLNqw6NJCPJh9DKclZlGi/zjLjJC65NiJA5ZC9OrFRf6149zQOKzum06ee90phWwdZR/dgFCZK2b
+AxWIIdeI7OrD8o9GraGv8brTirc4qTDB7gUjUVLW8Lztx+WzqaZP2dNYh+LkeAk+k5kTsgtVBUL
/5o42FvA4F2KYsCK5WQLkUrUVLChRl9KKqGCThPCuzke4cviupRIvmYJlwMSfTp5dWVfhDw0tVFt
P0rvM8kxBPmRqihJsOrgMBAhe2GPsEIOWB6LxDG5B8x4h6e+3QYmTIki7qNDqA+v5KxMCIW64lOR
A27QBqwxydDUhxrjz9Zr4/AMFVvfm9DajdmztqHZRW8O7hHIBfnXHPNIM3q3sFo6XFLyYM6YF0jD
7eNeaimter1UE2Ua08Y9WCFTsak/hMTNdMlYvWA2Xllug07cYRfrAntyRg+qIjfxhI3jtjvi9EAM
WPbmA4Uf9zmNhLFlptpEXdQddYK/7ghKwgRqv+tGV3yp62/t4jrnynCHXdj9kQmP3LCIbm2Qd9nW
hckRbRix8Mej1yZPcWj/sGCFa6MdHwAAkT7gknzr4+fZohTh9h8BT0apaRDriCM3AEED7HC+eAGU
+bJruVGm2FoHSIrfPL/RWAOraz+G7dEUfN+afJ7ABS9kPJXGvEvN4sUHAQQ6qHpSYSe565RbzeqP
wD1TlL+oEA2KjoXwrA0K6Zh1fuce6rGynlFwPydz823IY+grdrDQacmowOC2bq85TrjDGBd0LDDA
utpkPfQ6YJe5FZipPL88iNrUtmmW1m/Z4N4vdIMx9R4it5xfsEYgg4jjPzSt/4rIgkmSUGU6ZuMf
Gs2sTem2fzRQKjdV8XmCc3JMa6DMehQ310II7Zh3nd2z8PW4AHargUcAzz/fl0ZDg63q7gm/rN4+
vmIiaec7EfQYcbLsC2kUQHPaT2ruWFqp5G7RfH9MJSOXPYG8lgCYCDFt6f2jGkfztBg2mHShHEvQ
lRwqjeFl0afpOMF0v29jLIflGFkkpHMHTmnrnEa+5VsIox8DaK+74S1YlmivOSEfkmavddKT3mYR
nely6o/4SeJDUtkohAdc9aZrv4BEffYBtmUVI/goB45+eCrn8ott5u63edJXtmFnOzTBy00bBuTD
cstcWwtPOHGnd8jECEUrO7GLIFzu64CQb0Inz9DR1k3uQA4pvfhoTXDDDOHW16G0+FcwawSh0G9o
0NrnyF/aK+vCfJ80dvI0oSXgu5yZtyzNtRdN1w8Fwt794ohhEzblOlyc5s33SwTsQBzpxRP1Zpv+
PqZZtlFe+bweIDEusblpGvHAZe0hiL33Layf2QYoE0xf0y4ct1pnW68Y5BK4gyXtx0pDXdYXzsPH
5RxdCIzdBBEt76qrYS9PpjU8tlNRvWopGvHUzzqsmtgEeqMnoL7LtXrvLS7oqNwqj1Urgm3OAOAF
X72MDlSamxY3dLYcKFVsQyK3+IcPIIzLWweJ5H3bV0hF3MR5CRaUALhaaQCj6fZbD5Ko7ayGEAjk
Om3iCtOnzL60NGJtyRe/8RsnfyEpdKtYxtMC2x8EriPp2Ziy4sR6tkLrOpf9JwyG+FPjluBpHwfc
ShGkbT/woYJ3703jfm7Bo609ZJx34cL37sejsRDOli3ce+mg2TPt0Ng12AJwD8V/KhuI5vD1DIWx
0u1EezKxuZ2NSGOUlzeJ6XXQaKzBOZlGbHxKn92wFY9lm94tLSiCULQgCLKYxN55Bt49RPWN6PFx
11bItdWS2lwZmmNfI6tctt4sc500gbSC8Y0sxDD/ykrLQ4GbO+tc9/Dh9j0aFql7L+VByeCNHLdi
G/XR7mM2DF9KejVAlCC8RemrerQsPbbUUhD1VrF2iZd5WFtpeAOgtth+zGhy0KyrOY3vK2DRx1Hu
DMPFLnz4JnS1p8xztl4aNc+eiL5NpUWuoRwpqsC977qkijYNReptNWrkVIiW1ozAuw8rYNtKpWPq
DfYlQf29TvK6XjsBIiQ/frFit3vSy4V4HGIzD/jj7YseaO+eraEq0bxbPGu4k9ipitp5LU1osoFs
GhECftMvQgOKbmzIXCZRLuhPetgtF0yY7aPOFxWJ4KbSqZhbCHRXI/YJRNccyvi+EYO4ScPIuBVu
ZG0/Rru2wGUW1X5Kl2NJb9O5QkE4TQ8eHRWHpvgqd7WCYUovL2wVnBPCzAcAzdo5tYx8E1d+/6UM
w/XYpcFDPhtwAxHqrAYz1l68pEg2TjDYd05ipPsmZbGXW6SBDTX90InN88mum+YBR/0d8JF2pmJa
tg6acLYGdpqToS288BgBaHrqtC4EWJT/Eeheuq5tiEHjUrufUBOYiIRu54Wnu8Zubhzdo6MlnOKl
aq9KYZdqCENrR+ymUuT3S5YA05eLxsHUi3WsV/Ohs4c3D4DfuRNJsGkzt9tXmVdumCncQyUa/OG5
rRENnV4Vyo8Qnuk4jPONipNTh8q7IJRZVd3YbUIwZHx5EL0aVK4bIeqDWuO5Adoux9ZuuMo5o1+f
80mUMv24qI6NH6ebbrCZoGbkPlvVMk2E80czEX3QWQC8aJTll0Vv630omvhcYgrZZLDfV0M/kJ40
z18XqZddmqTcZgntgo9VX+6mRLzBGd124ygPwmeFXAAiISKqMcYzi95nJ2AdqHDhdfU8chs/ewVU
994XqLHmHZGK4SUE5YzHFdHPEt7WGlNNPTXicRki4MaDhh0AZeIjXYv6/PFVr1Kjfwgyp3hq+nXl
9saT3brG0xhXd3qnnbyy0e7ilMwiFirmja05OrECEWtjrxnxRer0vwyt3wSNcK+x7pOQjYjiomVe
uG7rCGCs5zqYav3OPs8AANSc5zniGYrKgG+bGZDgqAmgfnmCUdij+/NmCLQNhaSEdz9XjvGpkX9C
iDH7Uci/CnvmNcT2B9wEZeRPHj7BmwAcW47Q1V5ssAqPqTSE5b7TPrSjE626luqcE9XaTt1dUXvo
PYreJp0T3YqWxypkyVtMy3jU/G55HGHfnNKFNNso4BRiBh3/hUadYVgQzRJSW0PtFmFOiCZmN2JP
vklY2Un2IQ8z9XByQFaBCydW00FyJQ1vcZQVx0jrAAjUs1R1WM82a6u9nzVbAxPobgrdiKzFDIAS
BrfCoZSH54Ccb9b81PLzlV+5XzrXzY9BRHB7OfuwE7CKyS8Dy6amJ6+W7WN4Mp0Q2kLQSv5KXb0N
LRZR0Q3J2urEK4ps/cYfs50/Wukq7tA36TCKkMPRIgXK0B7aBFF2OvEZRoH/4JWQfAMtLS+Bgac0
nyhx0HmZH6Il9dFuF97BHsT0oLsTPckYFyy7l3ydVnm/tiP4rnVUUzxN4u3sF/1z51owyUcSIfsI
sEU7AojBTX1b13Z+V9fDZzA6WHpi7AGjFYlHFkhrWqIAv9R1gDoAwLgzIG+wHHLYzb+WU/Cst9RG
q9F/RFhHHzjtNnXcYpxn4IS9k5LFm5nlBY/uO/Dt+e5jEWDV9nSXkjnrt84XLPHzZ1MmmhotVQrD
BuCBPQWCoV6d47Ew3joaOds+NScYLg5Q9Dy3zl4I3JUMEr7yKYXQJtL+CP3o2oZa9QQaNb8Jwun6
IV8nAwonoWJp+DHbO9fwH1logluTkmJcQcUJnhYr2pEGpQfuaaugVzZhH6vGQ3v3HYSFasFBbN5p
OmsAstlcBv6CyOuMkoA7MTQ2C9q8Ja6LdUs8zcYOB3MrLO6vjiWNa432nzPlLt5Rv4J2dGGx56yt
AsoxmFe21USangftlE5O/d2+GTDbbPp5stmylQDZ5SZU/Yg8Jf3GXpkF2eoKKqVYKhYr1GMUFscO
mt0xhgy7Gxut/AL1dfC65Qt29SdfN79gUlt5xGFEK/mIRXrxQqZyesxn/vwFvsKa1rF1/iFhjhEj
742i+qKyskRAJpx61M9+tg0XonsqibdQF5j+OrENgJq3YjTadfBPcnvpege4sAv2mOhkjMj81s5Y
ko9HV9GJis0HU5jEjMOME2UjCt16dkyj/L6hKOyp3GApmpp0BtroAFQ04H1alhVvB4J4nk3yOVjt
thMjRnenW0V7NwXttDYBswAPpZ5XBf108eOlfMjb9nly6+RNLV5m2A2f4EKhe7ail7SpxtsctD6x
zbr2iT0YVIB6E5kuruvCaw5FkbGsJlf0FoFyfoZD7O68oonObhd9P6SItYKsDK9xOgA3FsE7Uy6p
UsFyp+O0cPbBFMbrccTPDrjn65QhpXQ9q3mZWvZujZBfMn/u6IEu5Q0VLm4h9dAc2WfDKEJZbEVB
8ofrdoeexSZ10WnYdD5owUUPoPG3SU+/bO4O1QKuqDO8hZhLQu2oqd6X3kxTmQeJScmJJd19Qq//
pAvfImADh/japYInlfz1zfyxDExpy7jIC7UlzO5U/kgrmnHbJb13WvjgQE+kkDxbgVBODh+i2WdI
ZnHri35ZqUyC8KV4DRYx3fULxGaPHORIQB/Sx+jbx5YkNCzYtJLz7+WsyMx+WDmj3566mRIcSIQn
02SCKA3jxS3GZadGDtf84peh9gm7T3FQT6dB4+AKGEb4y7PwbyyEy4Bg+nfbyG8iw6X/OwJ+apxy
OtrZ5K5rDeklM93Fsnv7pp3Z6ZPcshzz0DD26RjXDwjynJXQ6/CboT3EnrcDcVr/VMCZIlpLeW2k
SDtd9wzKgbul1ZONOjVmwCa0CFa+ggAOxGUTL4taiPBA8KZZczOiJVcoy7JyHj+qiuNCUMGKrOJD
WQNYNQHLzdww04g/ojADb5MPXrNzcWKf8Ya5cqFaRHMiacHDOpaLVy906U8YC7sLTV+pAg2Bptk5
6btHMQb92nARTXaopq8OnvxrPiTpGhMv6D4Ll+XKgd6PoUzYK1V/aD3KQQ2b3bG9Dxtyijyp41OP
utQTa2vsqts8PbDut59z4AMPXhztzamYXpBW6pcucL7CZrAv1ACNw4/4D2fxUWmjdtloMfy3wiyh
7MnygFUXA1V74xPBVdoDOgu9AWlhsrmch6h6rfL6Gf9d/57wecSj0x3UnFt1BlV5OWsSbFnBSnl0
Bu+NFRR6iqnpH1BRrsPKNJ5Ku/zl0TTRNdebdKN6zh/t5zS3cLpxldRzmsyskZvKoh/vLKxGR4qc
V7pa2dUcLlrj9fdwiWAIKmIt+bo3S8fkF5vWCuFRXWzhZBLSNCO2WqygOrghkjC1+aBjZtwWmv7V
9VtjTYUxf6oLZA5LM5okjWBGhWoPHNG2u2MTEhuCKLW5z3XibMF4s4byRkDbc26vLRZrxzq0WxbP
hXY/hrS8SQys9tYyBvdF1OHLUdWZykxv8bYUW4Ol9UZBCtRBdwkOyWaHlSth1a5DO9kYHPPZzseL
ExnBNQeCJ0MJ71Mv0K+qtiPP5j5dbj9uXc9+dJwefHFErSECEE2ZfKsGcxV0Aj73Xj3lWoZ/Ein2
f1XX9jP7IZib7OR2Z0QTeSNj5ApGdkI7JqDdx1xoNzq+zg4N8p0qtaZ+sGxCO/V3YeCLR3+mOUEj
7Ca2A8CFTeB/H/fU2oN46IZ6QgOltp1gAhEssAstNpRpe2LF67zbaJbaiJGUT+LqZZbYDotBtUl2
LlrTiXbJVKTrvE/eDS1EVO6MwJuI0kZWGhpvZVW+Iee0bqi4fGrDIiDKrCeazvBJb7KN2yEtpucw
s/B3E9+2K/H6IZzeL3FTHevMT19Z9G1MM83XdIj1g5ujx9sH/rQDanRQhVod7OwZofzVZD+5HUbI
dJ6ziG1goXoQeevgs5UNibjFArQotBBagez77PkxIha+Nu/nDEZKY4EGDjsPbHzNOK0+AgD8JCPM
RrupF92ThvLbj8kq0cjDowfgcUt619zR2kdvpD7Kdz4/DARc7mZvSdZJKiIYdxo0F3cUL8JxooPo
DbJXMVE9GhBbKc74F2Rbn1AaaDdkt3UPpT5IFNk0NFurFPAz0UzdV/Ysuf/hl7ibvL3iNlCmjq4U
dFaONq0thOGbkJrLIDSqrwnL8BnwxDXQMGCo3kXrVTsThPUjvt/s9LGL/Lj1TW8uDurGZeUO0mLs
TkSnJ2udZfZ9PoOBF1E47eJIP6r8Aj1s2wOg9nlLIlx2o7kVvqm+jY/U3uhO+v50p9lxtyvKPjuz
39P3SOzE7YKSJxW1sVIUS1wSw9GN52WdeanD39CxxNbmaW9WYKeMuXvXROF80yYAHzbZeBHVN4dR
GbqFjV8kLy+5jfQ2Tct63+ea1H0k7zoGpmPTN85uaSL/OKIpXJN0M98Kfao2xLMtO4acN08AzUqd
DoOtHOjJwGS0h9lUVB6pupX5JRhNxrCCW7Ix6vEmJT7gnvbkzl7Igyvs8F0+mNrOeA1DUgfaDMGa
PLgVuRDq0fRm1Kc4SeITbf72fvbSh8hpi3Tn6S33RUnGh9MD2G0cccyN4aDuvrxO3slKWHbqzK/8
7+WwJBwndIqWweL+pG59MEQjeyE4B1TTxE7g/Nu4Iy7wYKi+2mXxSczhN8vvxsdgZAsG6YquX6Ft
sb3efnzo/5eu82pulIu27S+iik3mVUhCwZLlINvtF8ruQM5hA7/+Dujv3D51q+4LJSHZ3ZYIe601
55hEI2jHtXYN9BZ0WmhV5MlR/0KBtveQjOrd+j31Q9wTb1QF25RIhouBlc7/98hIWlqUqS5PqDLW
6n3dxHn3UEBReMyFQVClE1W7qMXPbOqYeXXJmUnk593EYYVasDGek7n7A19tfkU1j5jNZqXcIeVZ
r2lu55OWl3lGH+PcWdqxmawvNJPEIwCHS9hFlmeMYs49Q3HezYqRiwVf6KhIdv0dOajOkgzSAriz
RLg1G/WtLCKcNkvw2JRpyaOMCcOmC0sfEW/w367XPORcAYW6L2tt+uRiZhNG9SPUKmJSTeNPojk9
N72cOTLk6Jc+CTE2kSI6MHv2NEEaogU4Xmplc0r0vNa3YhpyPyRHncYu1ueFJrhPAqlsewG/idD6
6KmKjGYfZ117safWZuXQ56fI0K1zH8MIbnrNX1cn6/EapVO97WogxC4T9a1gqn6p3CcLthy5fZJc
kdZ+KRylPzjLQQmfqrw42UwGgpBiP2oiw/Fb67tWBuELcti7uZyB9Lfrx3IUJ6m6Owu36SVgknLL
RVvctKDKNkmgBYfJbEofDzzU4yIfL5UiGrjArcltdxZwS1LairXb/nYL8k3akiidJh/G56KNtD1k
pYnU1ZB6cG0WEGL3u4y17IyuvoI+xaNZ1MujLj6Mkf5h5IhigRPYrTfBhiyzlrFtgNtKqs02gcyF
U0U+hEvqUVcOdb7ve8QRRv2jnIzfYGhNblW/rIxGjaI4p4F80v8mnX/bYq2k5RPkI0HojbYbk1p/
yjQWt269wIrcwmamOVQTRvt8UrepGtoHCtDi0XCJoqicOvHd0aX1LJIGiwt+eNmbv6u5ay4tQTV0
jueIQnFpCGeBUW6A2MV8LaRj2bLQ/XWAS59ppCHMBV5GLh7IZQhpzNCOCMFSALiZH2vLs8+4rcGR
w1zNimHtRaupNl2gXTBklS58c5BGVmWR+rx2FNBONtuaot8zi1bfOwEzbbK+6+Mkxuyq2KEE3ZFO
H3gUSa1jRLYJezAPKoAII6VZuFz+RWQGJ2iWMCCWOU4pf0mnz1/Ff0+AUuev2qIk4RWD4fyBFC6u
IUsXEOWfwERZcSSWQIEkU4r1JgOfi/CG5SkZlxJN/Qxia2lCpfzZauJDNTF/OV0A53osH0wnL891
iPpKdvN9nlGuxOOcedmkhz/w5UjP0Od+0RXqcDBwHtutUuyhiDXHDrrPtokGOKdQEv2/pzU6QUjS
5JEEHsN5eSyHcvcXgsdopT39FYWs66OsmT+S4M+KZrQWfn4zG+OxK6JhE/Q4VMMYzI8aVLDg8sH1
ojDfG6Gb3k3JIWUbhr1Loi4jczA0D51gsj8u3nVj8a4bDfTIsCMuTKu0jCq5zQhX4ZG6bP4+chvy
nuGV79FUjwxyoq1jJOpX36szrLvR3mHdR7+bQiBPaCYjYxM/cluEp7VYzK2YSMGpPv2tH6dZfbBB
XfAtAtqVJNM1S1wN4FQ4Il1DV2udmJQDIvca6HGihH8iJP2/y/EpbyaA2zNhTMo8iRdkHOM+HVGp
6BOuguUYWXIonXpudtFkJ49rt1QD9C7Kpf1W2+MpQhCwCQ19+iza8RDAwHzPLIh+wwDEPE6nk6hd
Ei+lQHGSZCzQde2l7B/DyUwe1kPDVIs//63TByd6ohn+TeFcsZxlPLjR1eapcnPd5+d2aT7nTyTL
Gy8oMzbrgUo2os6UjpFyqr9NQVZ89Loq/KAayQqN6/yhmjIg1YaSPI89az+Bsme3PiXwJoO94TYX
KvN+OxVBfzSMcfRTATGmZEiyYdDd0vGYnd16lrvntdi0upolZVYUz2YVkeYxF9aJhchI7DMFW59O
dDxRLm+VHnq0mSTnOFX+I442MwR6LRknbwWQNnStK9VO7r0ZM8jomnumkehWLMusMZ4UXyxHlFyO
rQjvKFG1MA+njm6THbsCrohuvqDkPQI3lSclJxMm07gd2YrwcFeTfms7HxXGGOxi43SL417hmpE2
vpVNxa2I29BXKj6d/9rcfNPrHY7xW+5B0+GfYo4DvQ7YLLrLGVu/be/wwbgbrLbMNyPS8ETWlVx0
OFScqMPIglHbK9WaMKNoqD9D7MsUhFP199G67++rUBAOZWXgEl1IZn3H+CBMhTiudLN2IdhbjrMd
k12hbeqx7N+l2TPnLZPyiimeVt9ci0eGdCEeeSEeixbLmwWG48ffCa5WQSZd7sU5maMUo/a4VcJe
eRo18E9tOLzGjMNelTkjDOK/RUGm/epNF735X/x5QkgT4hQLdHr3EqlT/crFu99koMsJmrWB4paW
4R5S4w7kYPyv29tUAedcqdP9Am9FEJCYz8JK/qRjfAO57z4iTihOLQzbTUiUJqCb2KkuYfqyrhus
Vpt2sKyc0Yz9zGQcXRhmBtzbOsSwXvYu6p9diQrn1YihyYcK2CLg0N1z1aMNQt5tbwNC1ba1/Ba6
NW7j3uUaVepH4GcZ4tah2wvLfe8kAbmtZSGC1fhCoQyRxp5xBW8GlCCBgEIoJsbJI/MVtC0q8l1M
/08VoyvCDKzZz8rDBNhgx2WGeXZevhizSz88Lmp6yvWLOwtEzG4belZRhBtdRNtCbxG452Im7Dj+
jlJ920mopHYXblo9US4mUyxa+sFOiZND60a0NWpBTIlLFNG8BQY5b8qGUoKbf7QPG75rEbYKjWby
wyMkv94Yd0eT5E3GwRUtntE6OHq9hC9tcCcz4CfpZ4O69KeWoQ8eInNbdYC5tYq4KdTEM6KpmfY6
Xil3YIkRujr8HLw6hXHRk56/DZKBwIa/ofI13xxytZDfTHuy3adtthxJI7yefUjl0g0h5g079oRl
C/I04wdTMVpgNgZivrmlCTwjyAYWwE0SH9pieo7qjs9+incyNr+cufoyIhpRoY0NNs1+BcN8nYuY
DFSC6LhwYduCC0L0g2+YfCKNah8nXQl2idX1FzX83cKejXBD7SdFSi8s3qlxc1J6S7nrazRwvQEo
PyfcpI2VYJtrqbqhn+wbbjXucwO1oaGrv/W5eRsCpGqTY51GU/vNlCm/0f3HErdslI7xkT6SvKjN
xDmOevRAWOCjPqozDrL5m3lhfHUm87GZ9u1A4YbTYN7aWo6ErR8AgZby1BswpRusRXtDJx0pbr5E
N17rkjWGObW/AaMDRdK7P7Kw4UI6kNhHg06eKtxxN6TyeZyNXTq5VMywFr0uYaU2m1wP4sH8HMGU
2SkReWrCOElp38cQ8AaCmi+94aYSqpC8XCvfmW1Zb1vlvR/FYSjaeBcZFaWgUG9Rp05YdcsNF/D2
lcxVr1HLLRAHZ292oziPqeohQc9pFcjhWkU/5MJtHgORPZcYuhIUKEzkBhYzqvPW1FLx6o4kQzef
iTVTnF8hpGFM2jv0JK0v29A479NKeY1GvtIsdPGEDD9duQ/IecPcXviuTbcsyIipnWT66qJo8I82
LfUj6tEXBAz2Ey7RnUywRRbafjTRaHK9qjyyoSHUEyHrlV2HLSlV9zTKup2mLNiZ9NZ18xtHyHSI
ETfBq0b1W2BZeuxhj+5lTwwnKujZTwfRHYOSQG3uaP2uVu2XkMKfGjnWD92ofAX0UblQJ+NOJWNr
2+StZEhLFEjTOaYPewRNRDIxrtS08igtrjsSfP5AclY+2dIvAOscW20/R722hX9T7gZw81OuftEI
/CmN0qfHmNE3bF5DlSHuWOufqkifJPGF2zmIJNh4OFTlXLt+W0TPxDkDa04bfVuRqRubdXssw/FT
syuH1MXsTy6VloCm8TRAbvdkLgnfSezO43z4I2Ar7Dq7h3GvRWQT8DeJivUGg4h8V1Qpo8VJV7c2
3WdO+fiX03MsEMUotplAC4tHEsC2sLfaMCQMLli6KaO2a8MaAbZqkE1b73RliEiejbQDjIz05Eb2
JQu400mDqaLJ2bNtVL7vONeriz38RBqunRmN86eaQnhTvcSIFg+oLU90P4KrZpNqRcbRNawDPxvQ
KjoWAJ0cFB+BO5sko1aDR7mB7D2Ta8csA0rZkoTa6aswFvdvdWmNFvmZy/CjAZ/vC1QDAtngoS3V
65KlCtSBU8zSNfrfVpl56DsI1QgJ7021s6Lr1g2/P4Crs6G9ci8ItiaRYjuiHnWPHDVvZlbF3fMg
YCeftCD4FF0vDixVtf2gIbuQRv97UkhStCMsrY7GZSCZ3rOkT3ZVnCDk6RMf+eDeUZhDirqAA/yj
ZLhO62Xc9pGor5P9EOffatAqR71vczzXbbqPJw287RzemBQZu7gE+t2UGpS3DHKSBleoFDenRYDR
1aSmOb0bH6p0SfRW6nHfB2N1woTaJ8Fzrw3OFn9CtMmjj7JvxmuLEWYGgHrLquKdBA6vMKrojnvy
d1kHv0LKme3oOKBrIIJxJm1Lkj4fy0i1N/XkdgdyOX+oJqY1i/XAputObhkVOwRq3TGX6T4z0P+3
1WQe1JaUV23ufc0k1cpMMgRT7XQ0yWu52MvGiNv7rMafnTkNPzKiqXo19BuzVZ9TNXtAJ5Yf+wXw
VzbMcM02KT0HJfKGQDLredHT6EtlYrYphX+sfUR2+OVEcX7h5mR6adG9ZymBFDELaYBBr3YA04XI
jU0hVPlU38ngkjuzdn9MZfuTfPcnLaaYjjvT45KBHSJHUxDOsIpGuj6JrBHJtA14lsUz1BHPlIm+
OZeEuiyG8oJA4OgWItc/iBmIChyilyFyglurdaU/O8yb06ZQbg0tp53OmngTIBFyiNw9wB9U9l2e
emHbTVe741OiUVj5YVqgLSE2tCTkdxtmrvTD2pwfZkXyqaNkPDnpcB2ZFF/TtDa3tgWxJ9ZdRltM
4TEYE2g6ZmAJDR+SugrCh0V+m8nS66b0u7AK9WYX9mXullAd3R81ah+VKyp80/pemil614jFrFbg
lYJ8t1HtyEHWjw9WPRJwXZ+ajgyXAdiTG5DuYcjswdKd+jDYQ+31PZUIKzwvtWMOG8PmUsToZ7kj
XBVZnFg7p3s1Rsxphc5Rn3r0ZhmQcEHfYd9UZPHQlktZ3o3NbTBS0tQxcnimVWKkTFipC+FEu8EW
CWHzSbxV1NZ+tGgfEo0WY1DpkFIBo6Om1m64b1gMORTx3S7ABZYZO1ET+ALPLETNKSv64Ol0YFJO
ZjeUFjvBgE2Iw0ffZ4Aq43k49DrG0CzMT6niD7FqpxuJ+iw0IQEXUr/oIx7taLQtKCLuXuhLvzpp
gx1gN+BoSYyiU1U8fdZw/CuOuU3DBXioP9uyg+hEn3/T6yxqTS396RrK7ClTamCqRggdqgXE1rD+
puA4hlpv3qOSxKERaZYv8+eyKRFRS3Qk+G01dOUmcJKRA0MQuc2UmcGNpl4HU3U2ZiOUrbFQYYtw
WJQOYtjlC6SaZYuX6vBTiipoYQvgZu5p3niJ4/JBscJE1fauM2PZZsrY7tq4+WNT6gVtAvBhl0lh
vuXYOwqET4OR77QkR12bqKeqgoVNsUQHt3V8V81Jb03a/dhnjGc68rVtjamoDgkvql4UqtlTYyfH
akI2TjRXGdrg+kx4plOnPWQaE5LUwmrukgdN7TS8Mg/5JaMxQloViGdnUWejSdrOGplpYgI6TEny
ZQ9udohpmkXSUg9yeHdqUnrUtDC3sV3EXkOdsK1oKeyylOhjE2wVufGHsO5+k878iPbI8EqdBWs0
l7vAlD/grccnN0Ayw2w79MxOa/yWhteG8jU8K4bMPQ2qmpc1VMoVSGJgRcJkYtTQwCOutSFrN61E
dqjV4onqfUAvkDkn5lkHq83Sizty5QEDQDO0NfygSB2+y+hx7sDs2UAUNgHhyW5hQUTQMGOh5wFq
7OZ7Rtuf0dh998v9rbAr1Z+U3zK5tXFtX0DAj2Rtpd1DGNgUuogbuGbIYnqrsoI0POg5PjIYzvAZ
kndQFTQXkWN5TWuNRGnnFMeYb3YNAHKbw3MTD1p2CPnKd1XqWHDNqCWAm24noXXUdl2+U13zIe/T
GOopWdvokDQUC2VyMUzz3pU5WVj2vi9NL6xt9dhGBHu03PiQgDTVad0IvdvPc1Uf04xc9rBDtRT0
lGq2QHZjKLoLmHks9/nQv5gp8YUiH94Z9mReoHH/dEynOsVKxTm1PtQztTolyyXr39P1UY7CDlzT
8vb/9bxc91J5VwTRy99/n9LeSE9d7KivNNmV13RJnUu5aUTLs7wuPjgXk+v6WkLE9UZRS+PkQPW+
pz3NAqsNXX99teJQYww8jDti0oZnEGTIqTRAMi2jtapuNxw1Aaeg47VzWO77bpi2CUAOgdTl0ona
L/V0PjolsJkZIHVsOtdCf8UgoL5jQce4V5bGW2+xrgzbVytMrWspEC5DZCVJJO6ejDKzL0Nio/zG
4QDlLnvUcwYmKuFau9IpzROBFBtu5lvpNPHRocO+C3JM6Ghh8EbRXP1orDNqdeKFgaH6ptNZnKWE
M6t9+ehOg7jBkwkPIoo+q7772WTtxbQTBBFx1S8ijTdg/iwBHbV/VqjmTJQTbd3XDzpppLMSRE/r
pp9U7TELfiPRmXYMKuncmTmoUrVI0I0I/nJdjPGJNsR1TWqSVRIwpjBJXTNiF2Ohq7wv+Z5ucAuN
ULszNxOvtFUUq3zrw4mKM1GHFyCjFPs9OM0qKn1KYPUpiEjXwjcQbQrynTcTjdPjXFQIf4FS7Ywx
Tw6FRvt6RpzMaZlf37tKk6cqV64RPRZfVqFxIZ3b3beGS+mHexnHUqEhe50uE10I2L2zST41/Abi
y3mhDXr1rC8MzeXZv40dj9plfZsyMu9CfSk3675/b1kfrfuCAa9VNvVi9+/V9QV1UoxpoyH66Ohz
nv6fX7A+FY3gek2ozt9ft/zH/tePdrlBGE+Gqvzfz/77z6/7CkXHwyPmZr/+BpZO40Gb6qc+VCvC
6pzQIkAq5mFoVNZpfV7lhMZyAealAEzWyYh6mhnBhBB72be+cX1hVEErV52beMyuy8igfctUgF6O
TYBOqGLaYDjh/BGpzM+r1BIPRESrbT4XIz5F181fuils+P9ZAPzB6qra0oOtFhTW34e5YWgLZtfe
WWTDZX6iTLvBlJ8ByzoGp/+zGSpZXHLpBgfTaC9OD2hJunbhiaiaEAXUYbODnGx4AdLogBan6QDX
xF7Q9OKqdaeqQFiPgqz+nqoWwTQSBm4f0V0x+9+VI7JrmTQ/Mz0mNCYukyeyCzVkH239KDVL36vj
IC5pVDh+g2v+wRzS9FiXtnqSjoWUXusr0LkxxHwEbgdD4fhOhI6hXCbY5mkdHLulM1l1XAJHpJ9k
yitPViF03HOkk9FROMEN/vPPVj8PBL3YJWX5um813a9GfAbcCSF/5TtX9oacWTofCq9eA6rN6/o0
GpVnyxnFNqEFv9Fwx11Ho2ivxv99RJCU7GRxNGj8DlkNOy5rM7o5rRpdrab/yEiSPUBPrj20cSPC
79KfYjd4XVpgiUY/Z2SapFQhdGmJtMKRvX3jtL1mc4Wwp4LhOo7YkFoneInT8kRN4NLkZWO6FN2T
JuT+3762Nf7IaNBOida5KGSST8fIi3PtPipm6j6npnSfFcJ/8VUHUAcZlxE7PyE5Z0MOL0MLFDe+
VUKcEiszdRQlg3s2uKohp/UgD+zuJQ6q9oehIX00Q/RdSlfnr6x/T+t+tM3znt7f5OdO1v0wCPu0
1DS4Z/FgnTEbEgoyYZOdSvenQmxWbNImH5KcKItuT1J5fucM9kMb6Vw9tQ0MTcKqHRR7sduSqzS5
wZ3QOrp2dM82Iq+xxAGY3SvkrFyC6rWyy/BB2kblmfTwYMskLw46+jlSq4OesFjMJBldUWBXm8IA
hrKHRtnhGV5pvlAhMkwr+5Xwu26UggEulfHdrbLMA11fPuWR3h0s2esH0hetmxrPtRfPezOtKf+n
IvzZ6dFBQST+0YNmAHqrkH8QZM5T3FiYT0ct/GmjRB4Z6r6h+Qn90VKiYyTL8gVxXfT3dzj5fFeT
OLuPdPuZhcj0UA+29trZ1cf6j0DM+aUatXNOIhWJi7Tnc9U6CgvU5WGqa9E+d/NjVo2919o5YZ2E
KO2NbChInsrKJzIT843TlI+Gkc172zLb5zrq22dBGJ6KF/Jx3UWrsDqrvfy1PlOgnjM3GRaQGq56
CJnByVroJSnWzx3JwIDyFzKK4HtnIbLgu4DrUfzY5mel/ciHJka5VJiPTqk+B1EoXoJm/JoVJvZF
Gpo3y9WVhyEsKd1io/zKiaAIR4p5AGrWFuswilOtUOkOivTLlfnGIp7wR2Xo/TL1n31Fc92PWCxo
puQHk7zhnjlgkKTmxs9aa9WHlCL5ECsd3GRhs1Z00GIFgRn/LFv1HE/2r35KlQcGo34nSBnLInLY
wRKfe9PuXyjriV2l5NvXg/NMS6Z+idWyP5VQKjfr06omBCGwsj2cSdb7mX7N0yx4MYLAAoqJyIfe
vfsSBCqV8MhSzRLi25hJWm2QQh0SZ/pidKpfFVP/1cHr2yqVqm8DPtprU82M1zoMHrrr3pdvWe9J
Nk/t+qMfh19ZHNKVDIc7lhjGyLkpjxneoqlscBcgYrzVTuORVMAccx5eJJC6W73UJ2OyQIGWp+s+
uyzLW2SV95ozcEnjK2/rLnii4YGvndv88o5/PzAm3YM1whlaf3zdjxafAzrk7tZ3TMc26ythFRE/
wYhl/XmGpCDpy4HslA5U47pRc1M9Tcvm39P1EXxRJIv/35fdKsBcSGzp+uZmffP6a9afWHeuGyO3
v+ahK85kfIC/igkmdlON6AhYydshIZZPaVpxWzcuCXjHllX6xoIe2O4sYH9Dl91mwdiW/pRxCtVx
Ohk2N94CmdqTzSkmtVF/BBHBpCYNxI+mscDFqorG6RkWYH4TZz/phuuFhIfedbdmkTaSsF6btU2R
m6MxCzU1PTHgXwbO2WXdjOTJ/X20PhXtOJDlhRUgIQ4C3fx/m2bga9msz8fMis52JeojitDPbokD
VMe8fM11bOIMjNcndjCxx8CN0cdm/yA/6nEeD3Nb6s/4sPTHwG4QKzja87px4MHgPC7G3Wy5eG4J
WdvrCdfeLpCopcHD3mx9yi4ZwVH04qvua64yjGlhf+9rpT6OHTQuddkvTubcFl8pYbv7Bqn2MZW9
cbdL84ySyH1LjOJgudAhrSZVH4OwDNBl6giVGqG9h+1E8Fpr/XRT/mkn15UXyMC2rwJuP2DUcJ9d
A8H6+pblF/WxdD8ah4l5w0Wa4Sed4Ckdmgvp9Pbim2g/pqy4shoJf0MDf1QaGX+ENmKhyNSTS2wp
ytmGKrUb9Hl4axz9fX0rmTyHTrrhp8vgeYsuaLz2Nrdbbh/Tvla5LfVJRyQM9s1rQWp4FHKy7nIH
c08S2ynubru+WcirbqOjkQdH32Ryadth6+WFXKMd0SGBWN+xvjfs5cGoK5s15GedRvoD7nvrgiC3
wbG2POwTu9pNIyMgegdntXPBXRS6CkUTaTbJCOCJ1p1RaQ3Fdn3I5989DP762MQrtS0ccGo0QsEZ
BdU2mYbm2rrZr4Yi85ugqmeKee2XSfqqkxkZHh4c+lUUE+2bFLu0VumvF/KrJ6Q22gwD7uHByt6G
Lj/Ta1QeSrv4bzMvT9d9lG2+FLR0wiRxMQn09v9+398f08x7iBPrIKd8oM53aMOlQ4g0p0OUu25C
gs8euHyHD/OkE5qnm0wXGPWV6fwRkq3pjwuyUVHpXD6tL0jpiK2RDwoGN95XmNW94Erv49ehmdWQ
Wo1G0Z5IR8LSEzolF/+givwKQvegP1r2XXItv6ULXLqKa9iM9egnpjJe/u3Py4WBwYekTnPnN1Ny
wo3RPmlqlD85L2hU5r1hqozMtEa/zDX6R90uxTe6GgqSpvu0TYv5uiPNE8Kr+smR3YBaj3fYWcV5
Fjv3fJIG9PHxVkyGuZU4a++DJRBJt913MsDMnmQpb2FU6meajvbSGey+pz1aCPddy2AWI/Ci1yAc
X9V71yvquDkIgFQbiVTzjTsUE6NcLGaout+6uMqfDGJBsCxYexei9ytuCRIYamiv5eIlHI0qPSl8
s1jWeFWPcY1q7Se1/UvRVeVHMUymLzMEh+h1ig/ca7i9Ire/dhbRXKLqNQgUY/wUUcfsaekxPahU
CRuDw43ymzV1mzb7jtGgT2kSMWEU/XZEe/rSo/HxomRs3nILmyUGRJOis5se8gk2nVYof5zOZLqd
1DDw8mqj1l37kBIbc7TKON3FfSJvNouUPTUOCmElV2gI590lHg1udwoDKybUOusY7p0ceafUwabR
8r1d57hMaW843asyDjQ3gzD9iubpEkdLLiHacOQ+cbjwJ19lFc/o0toc5yWtkkhtWiwa7uOcVPmr
EpcZWba9XKSL6qeWikvbDuJVQObnM2Vstu7vk/GM8bHwukCVF0QEvtNa+g0iRveKPNAhZC8rTipk
t1d77qo93o5uZ1A50CQkypYblbsjObP3+8GY3x06dpu4ioerqQXZexV7ipup71pbmZcyHEi1UoLZ
x1TS+4VrEq4X2p9YjWe6qWp7czUmjVkNREDoKXl+Of0UFD1eoSblt6pU51wG81s6dIY/dx0rVyPv
31g/PKxvGBMUNj3C5kdA5/GFwVbEf08tvlMGW2jk8gcanZIbp93syegmQi9OygO6A1Y/Wv8jKGlW
izAtz+QCxnpILloupqc0scGmqi4I3v/ZhfuH48AqYavxhnV/EpryhIiGupBd68ZuCZRyUMx43ci8
JuJrRWYFsvYBSd+jJMDzqV82sDfMx0J8/tuTECjwVKgBOG6nvq77LVKTzq2WJ9ss1vt9OFfDO3kO
GINsa3hAgD68N6QDtDXxBAyi7VvWcoosuztc2Efdaart+kMkl0hkAVVxXH+Ioelb3s/tTTZWdddJ
X4qt0tmiwZlwHpRYLNe0IEAx+EL1wID7TSbJmiWEXPG3abMYbTCy7rmtjp9Tf6tHy/xCds8hnNKu
xTgzPedm+GfdLyOz2TizGj3FaR4/1Mictu3yA3UDcVMK/QPrV+wHiWgOCqlHbxxEJ9NpzC+FMFbG
Wrp+SiMWNZSC5h1EUo4TKw4vXeQad2CwCQFMZX0xYYbd6Sz8EU0u/r5YDYDipnJHnu34YfeGtmfo
Hvvd8hQd16sl4vbCsi7ewxIptngvx53bdoewhH5igVjuCJxSlMnFiN18SjuPvUp0CFvLiMJdZD/J
0OEPWQBM+W6EshPlyXcu9c+oJCw06mgZa1hIl8vuthPTNyzxdtPos7oNK6iRJsl4TP8vcx4VZzq+
IcXZuQ8p/LGT0NNrEGulke31RneZ2k47aMzDPCMw4CbjIg44Rg+zbQ7HYaC7b5BExgzjPJrg1Ndn
g16HW1VP5DZAv34NBRuVG4Gnu1Oya4I8OQ1z4TwvGB4tZU2hxT2BXoI0i0qAl8mLH9xpqafRlF8D
95V8HpdTMykfnHz8yKcBSQIK/S4wmCilI6kGxJj00zdLYVObmDBpwRXbZ7Wpg0TbZrrcuaYOGUfJ
92ZZfzrwsAkJqYBkKPZDwyXyXaThUxgpyT6a6JIvbItP0xowj2AaE05QnIqU1BwrtLa2lih3yBVn
sIbal9ZjibWkoR/NILyYfZgxDMqf7RhdIhBkX8/iws9a7dUuxucxs4nHie5WMl4MJT8jO3ggZOlV
iRSI2cH3bKl/cHXi41fJpJ3Vb4wZF7tNq4uL/Cuz+OgdkRIzwzTbRMhzbjQVNktckoYCi4bg24Ps
K6R5AwKNXOUr70rkWk6SMM6GyC/5c8Fv5Ie6ZMwpE0ZLqlnZm9bRSw8d5nZCfIqdNMi8UkFBWSpX
ICKkCODuYPAHUdbOyZiiQmj6FFlIi+1bc0nibLHReoAZz44JPFUl8xTE0gg7VXEjTx9Tet+sBGEP
6b7a4DVBEjJzsw7JvUQqdSotc4sl0GL8WjWbPje3kShjr+27xHPADGzTSf5uXDldKJZ/5gGcoc4c
fAlHp+L258WRoe5iU74mc1Xc0zl5LZ4D5gCnQOGWYavAF0ZSudCjOANZQOE7UzztEto0DRL+mMKy
Mx/Nw+w3Gt3ObDuFGG/sRAeJluqvJZrHTcIJ6QXRbG40BzTsqIOmrUFwbKKvnsDwk5hY9GhqIHZm
/VMWvbIJ9Vh65VSgbsnvXeBYKN44K8Dk7QhlIei2qNBQao6nD/KBosnx1JLA0lEfj24GjIL+KVCG
56jQEVGFcEwxqsMKkXN50mTyrLs4D1Tiysci7LZVyBwJLNeWe00/RMwTVPVBjeTwgOIVRgbiP9Qw
p9HtXh0NhL4ZabNPA/wlBdblh3rPHSsdNA8I5x8WWwUZOMPvfPmTUapv9Sht/g9z57UcuZJl2S9C
DYTD4XgNhBbUSTL5AiOTTGit8fW9EKyeK6q7yuZt7JrReCmSIQD34+fsvfaayiEcGRXK0H1tqvi3
sLW9HsbPuE4T6k0mbWWkbZl2SmR3FfHI6aNj+IzR9PxJ6VW4DytsZ6YA7+oQhjyQlKOq+IUM3w/6
OkiN+5j22Iagyxvmf5xWfwVldWqQgeVGYm6EPoardB7O/bBOJ5LnLZO2jE4XTZKluIrc7Jm9rl01
jsw9TRsOeukfdHYscix2bRt96fOAYqQffugDKT50GaeN5Y761nXMmkiY8UROaebNieMxc462qmx8
L0/aGyY361ELH10jIKS7si6uFjBlbvWfbOysYObdNJEDIwVyjFKiFMxKRo0xqYGwFG8EbXPRe3kB
qpRGLwuSjrOPFPpIfLQcVbw0a39EUewFI9xqX6Wh19BkY6EnrLYsV2ZgmJ45Bb9IVr1fnuSURu/S
v0RTeA6LCXz/UFNsm/m+6KY3wxTTDh/iuYSQyqIdJxgHcwyCZjpuhE0eOmeTuCGbGPX+PEja/NGS
CJZnK+Yiredrkgs89v1V2LFaHXU1vNTD/Ol3MzVtma07LHlycH8rQwe2ZkDNCEy/WzWCm9Th6k5m
452FFSUgiVYHjSSfXV8ZJ+j3hEy0MAcIXqoujrgZbBJx91bB45hC96kthrPEEI72MH9sb4jWTs4F
U3ZTpfXSufhVWTSDEgkVrmcN5tC3lAsHQFB7C7UtBqlNCnMraLJ35SAmHlsBbypPsY2E2XuJgOop
stobW5kvfjHdN055mdOOGVClhasxd3iJ0Zai6OemEsm+NArG/334LAZWFnr78UqLnAepV5+j5p4H
cgfjNH2Rrrnv20Zf5RWODrTUoY83ocwTgC+ajxnYX5XWTwuoIMBB4GHZ1CCDEAhdLNl7cyW/tLkK
PS1ifIRTmIwm/1S1KZFEifNTQyRhtskhTCaQW91ZYoMee/6pclBrjCsHmobndM5uZ8bFLfNd0XZ3
E11BD5SLR3dlHckkXJWBhomtOsgQ43ZKFqVTXMJkvJei7R+45yAruvqhCLNPSJfxjgsoQF3iZdH0
GCPUQFyrRxzOJV8Kc1IZJUkr88y67bt41v1xO+dw3iANb5tq4HoEStC4PpbFhliitP5EhUE/1EV3
OTXlLhq6myGzn52OczaKYG5S8hisRfbQ+u+U2ycld4gheWMeIGh5YT0dfXM2YFXg+h37Cy115ojR
mNKSmzwzj5+6TiA3KjirCK36GEzya3i0T2Hdn/wY+oubHEad4xawnSC5q5axUDl8OZl2qbXq3Zgf
gkrc2hgh7GjYZ5G50+zgrq7fZ7O5gBz7ssvsVu/D9xQVb9q74bZJiD0PvhDBu7g1Ku5v4T9rtMgQ
Mx94aAPSXhIaguJUG6y9wCGCHdL8qFjrEwAdzUKO3EyctXkf0Ij0OFsmjTCqsULJ4QYInS2fGPLZ
Qr+eDnW0nTOflw8ALe0fJEj2mGMUp9MR6eOMW6bbzHXCftORONGwC65qbFu6Xq7w9H+BrQDNIvVp
lbqxAFVQsT3XP/uE0t7Vyt+lSNdOP4+ervTac/UdaVkIL+grbUqScnt6aoduntclNdm+cZgmpazy
QmkfzdyjZnPzc5IFaKVp+6Rxv87pBZ8gvlHI99nkCUhLt1LPa9LZO/fFF9lz2NTN72QgcLQrurdv
Y2nnQMXnTIynOPWmkWBe3sI9r4W25bFlh1khttEyqGbW4iATWVauJRZfHK8cM3toRoFSzI8Wt0o+
cCiPBIo0TSjnR7B8lptEAV29LJlmvUWGuZNSWL/nvN2bCKDeqbFWYVMwbNR99LWTdtLiUf4cTPRC
dGAn3s30y1x8S1aFlTPPuPa0QX3kkVXD86NlrhhH2NpwmUpTPzQN3AozgSS+fBiC3jONh38iJEq7
u22lPx3BnmvrenSavYFi5TlQAJt6Nb8XfQ+R8ofbBOk6nGznY/wdB3H2y9fA8adg+d5K4b9OhrLW
sSWxki00rT7IHr4BSWZEBFqWmNUuycgEY/eii7u4Cb7tw7Ab8rOr5c/xPExvsW1fml4AiKr7qT7b
Rt7vxEizWMh5vICXLLZNXSguGy2704rIv2QL65PUtA0Kl+lVsUavUhwJYEiH2F3nIP52snb61djQ
PTaMTn6WgkOe2z+ryqGYAQn1x4e6v5/J/GEHd0iFknDj+ulnyLRpme1jpCtHnbdySgbmWhMWCYWU
U9PyU6eZzA6vNIiyBesz0bJufXsbdc30M6f4VKkxvwct8FZiDTGYd3Nw3zLGxkTTaRdAb+/ucpgd
49J6wfbE5gGgDFtodEtSdHLmIGVum9L9dTXWiuxzxLuoNZz3AI+Srmik8mkkXJol3NL3xdDYTwiS
mq2T9za7IsJ6cvYIFo6c+t42UV7ZeraeFOxvD7ycvLNskDQi78hmvMKBmsK51O34BAE6+1Hb8+sQ
EBMxVjMukaY7RITxPOOEgJKpaMwO0XzU/bo8WfagrVI8K20ggVouEIRUdy92Tm+gVeBX25TJB6q0
QxfnDwlPhlh5fqhGT7rCF7UuFuaMyBQZTnq/1Z3ypl5oQpQTOsJ42eymKUaCynVa2Y5z14Sxft8R
5I7M10J2eOUuw7/nf4XLNALQwIwyZjtCf9jrdTLhFsEzaBU1W7eOYM9w3bcmx9j7bZsDPUSscYib
Z3kcBGLbxHqEGPCHeriALX5u9EI/5mSG3ocK4/WVM+sP5hsW2+7OcMsaOizYCXkBxamfwW8yfYo7
/qzNKRMQ+wOcZhsDQ617A4E1H3Nj7BwGm7b/cOWKNWFkPWLso5jnxqexxCSAfpxlNusg7iMcvzxC
DjM5i0q4XHq/i5n+Ts1DJthy/gz0hykWz3nXDh+M85+1XrzizasfwC1IEN0EhH/fXXlSjpCOlL5v
q3K4N2lfxU3fbZIiQ2p1vQaSQCCv1JDc5OnY3voM/69mNNf/yq0yffr2U/Zf9C/A63N2rxbKWFex
ugV5eEhbqV0CuagTs05BbgXBrav44fqBMXB46AznK82noz5ow+PUSBOwctnSFouKmwLJHNVJe7wm
Z86hK9FaphVGVOIwv423WeJqFxHY74jl/BXQEGMt299mMSkkFHaJiEJPNt2gnZ3Ksc+d4+e4o7KK
d2VPtIT59P1CBANpRWBY7ccspZpg5hnttGz2phbfqLmAMlDi/3TSdrwTgob8NzyrRl4NrzBjODI5
ABfjgRULG2pwLOEZMdiYHmeD4ajF6fgUK/geTm+9kO2d7dvZ3ejDOAHUgXzhV4w+TPmelYI53EJP
r+qZdltBBLPsYan5cXk/tQMZfaJ7zaUcH5BDhCtKl+nZCrE4lQucUxKzfQ3UBRJkHbHu3UCfUk9j
GQ0QeFVykKigNn4UuDRWdXhHCxXjSr7tCywxXQfLtY0w9XSy1/bhVBjn791hwpDoF7lYNYnVbqp2
hLfd0N0kBzwXZ/366SidgS46+W3XmxWCJV2uN6PS+p3pOl4ejME+D7r4pGl7AC/uXVk7s4fXhvyP
9NecVIpDZizHXdBxDcxAMuFEy/ey6XzPtWuTfCH0OgPEzU1FINGz1tkPfQGrNeQK64D/PyiWTdyy
N27vLuY6dADXlxJyXof3ni1YN6KUIXFRPw6LtE2hMye8Ux27ojH2E1Wp12Eyv6kq/+UbHRxkWfKA
xzZGkQrDckoTseaJ656zIOrbOZJ7YkUhbQ1zCUR1gJSkF+02s/Y6TqTC69WUbAqYut+mXdKWN9ZY
hfdaM0kwEYqWe+dgMM0gR+gQHWmHMUuDa2bqwnmdDZR7Tfgx0I/0lOqxWKXTgaF68ExCCJLv1Ctn
X3sBuSZwo2KypqsENRYKy1NpUAyGWY/COkzY9NleAhovsIAF/fXr1iqZfe0W//4N6gok/q84KX7E
ytgp+JhHe5TjtmSusQdkyAR/6ronuIvGhoDEchsw+SS82QcvHUQIkGqj4LpIo8YTwio2XTDi71YN
uH6SBZ97gq896A/YAa6brArEk3VQXEf7K9H7jw/gbOwdKVnvYYyyPbdIuObYEm3BB0DrVHTo/kNu
jfhrqo+DblXaQiENt5WyJAEff82tMcaqEJIx4aZFOX2+IjjcMe3OeaUu6N27MMx/ZaVtetgp2xu+
YriRu+4qK3wM0iB/IBpqXpwSTKVN8tKVflZx7a8mg6dMw6q57ZvJP2hF+pAvXIWwsectnX66qYFm
7IOWt445ge9BxhzWyPdxslkH0+nLHQEjLuMNziFxS+xCgETFmpj583aUzwUZA0kMcT/I7H0YVv1/
CIW0LJ73H3k+vC4SAYUpDNOyhaG7Yony/FPowxiYsZO4FswyBeD6ygpqzak/tJLl5gpblC7myO/i
LhQcweEf8c2o2fA24atEnTWU1o/OdQQ9IKfOsXMM4pZMAAMhukmHru8Q+gMa7mgFLxiz0K0nlsj0
VI6Mg8lfD/a+LoadLj65ao2LTkLAfp5SgcWuHS8MpbX1v89VMI2/Z10YDgIBx7SEWv4zri/Ln562
yzqUTKajebbvlsdJowE34by5wgx0TMAn5A+fFAw4NMZJw6FTzRhTiGrvQ7MBNBXXe1enL5e5hXOL
nMkgQwC1FeQlKBODX7+rpOYJPV0voOsHy6ZbWZtSO8R1HD1OUJrPzTT9/OMn9MInOsyog+NQujuK
sf6c9K55dhyWzMYX5dvo68FKmuXDNMbGjSv8zZwl+o1GsNKqTWeyF+yvK+3LT0yxr/1y3oBtrH4a
TvZcGxOmZMvKb83Grag9+brynXw9A68+VlpztOJFkP6QEQBNC0yvbtg8tqo3+q3UR5OhHkY+x6cX
WZrQ+JcPiRg1nKHdNkrafpmQrgObTL6iJ5CBhX6LPqs8DskiJGYW6lVNFry7Wr8pUI58qnH+hPdc
/7DdEtaP3UUnGev5jYHta63DzfmZmMEBAKP/mQ3dC9G1w3MQwQBJZmfAoJdu/dQ270oGoR3mlCNW
rugm0AMMX2N106mIEIBpk4mg+AJl8NaBqGyFdPegilG+o3e4hKq66wLK8r4hq3SaZPaFG8gWdoFB
SZ/3joMjgdQyFDHc181S5BWCrHl9fEF91+p99u6zbW9UAHrelTAhIJvxJPzsvVN+BAPmMY+yFASZ
npwEPrTvD9evSTcEu4BF9waFwcO3ccGqYzRpBn+ZNCNTptFzNiC9DoSMLr3rZyeHkQwLsTXhIEqp
I7ug/RytJ4LCVjmK6c9h5Czp2uq5G3W5LhszZXrRhLQWYmNHPEV3P0N48egFMcXJsSR3YMj7fqK7
0o9AcdzZfiHrDM29P30kbkwgRdpl95oIICjNSu5dIypOUTGekk4jyt1O7f0o9P5pNp1nQgm7j5FF
i75MJu+nqNKPY6eh0mSNXY4z9RrMA5dzYhvnyGeiMIftTTLDwRoLyyCbuI8wvFG5wA+xH6zCaj1J
MC5U70qj3xUQ7NE5dFMJVwXJS18SgMmaZk1/i4vM3JfN1wBF+YQxOzyVywcNjgqvzPKpLiw+vX6f
ZIHwRKzy73+/plj/ssNIiQHaQrzHOupIfQkh/NOS0jQJ82tDa9Z0fRF7RzoJpEYOvLhprEtbuxRM
8Fm2VkgAexuHzgGKn+OlsbKfA6esEBUgliQjO7ubycaiJZZyZdLlCfZ26WDkilD8tOYPs67T+yDR
Dj6CToZ8LVBy02doRcznI67SfGsk3N85Vq8jJax27OpmXvfZ6P6nVNy/r6G6ZAFdNlPbtl1dyr9F
08RgHkoLSsHaHgcC6+3UOjsWwbeTIgsA7HR1GILyRxRO6o3OzSHplUINx4nVTaKHdEjy5QQHeSls
23PTI38j3oqm+vX/rx8iXTJ2z6V6qVzjK8c59xBFjXnUEPFsTHTi/+EZXR/xXzdDR2CZF6a0HPNf
d4W8VuMobMIYiQtgXWtd0kYj8xAXpbOjNkZA2IWxl+WpT/2TTfuRxb/vi7U2C//0x4eyV2+4pbUT
gRpiB9ynW9ka7tIGYhUQCftkxFN4CcemBycbrYk9o+M3GwEnLpp8YSOmS9FGM2fQ6IbiuWY56B4E
8ZQ7OqL8IT/Pd7IvXxNimi5XFCMQ3O+9tWgH66Ysp1UlY/XmOvjhVdTa+6EojtYU0ECxSRBxYewe
MB4Xzw0NlLzlPNChhaO7aUdnRNOMQehMI2cwL7NmNZ8MKl4Mf/wP6Uam/Gsi9VJ8KAejnWU5HL0d
Y4m6+vMtozF3cfIQ6nqldZOH/QSD0Di05TIn6b0mUoxRGOQ9RKM6VcuZiuGkdqhwNK+7znKfuuWI
2xZpsUvMNiXXvaY3MCJ5OgRZ9zLNvX6+EoxKzmKHdoYLcoVoKc18EvbwY2kznliSaD8th1nQYxtR
B5u4dxGEuOGwQiUw7I0oCTQmVrCtjaZdiRq8+pXygugxxz5v0ANDUcXOjSzQCOPh0Ohj4DFM0K+k
WPSiMdOtMNq4S0OmYBQiY+keIjt1DrrbLOgCNqIByYGEpXRK2tR+zIdm3DQFIJsmOQSuMI9Ki63D
aKe/+iuyW7jBxbBl5qG7Ra4Wa94VDvcHIY6LuC63E22et8IgKqroFljTEHxoduY+VoOLBgyg6Fol
JdUDs6QVhk0IgdhDX60mu1yDGQYfpIOMKUc0FEybJpIzyNG+2tEOxsRfs+VlFr2+wDWSTdsavlcy
gMd9O9a/taZ5/AbDXsmeyL9CQjTsH4js2sPgkhDA2vfZtCFwX63Obtyq32KueUUOD4qCY4SnAd86
fh+pyiUrnN47oyW/2arsERR1+WIKt6A3Cu2j6/rpVp8Axq1mW/5MfEIWypHqMy7oBWfh0OwsYbGX
tqW8I/hLqoQb7wrf7OB6HNNkvk87ZgoFPdA1ngJGa7J8ZYicvS1TXXQLfXPCMyWe6hL2/vJ15rYl
vf5p2KLS90lXqZPEi3SDATjtwqOyhvJZiAD8gG7XNlYfrEmDGqdXIAOjLEFBNbLba1bVPCShubYY
XzBWg+9Syf8mXxYG4Ug2rDCfwd3bHBHfEVlW8FAXqBNnzmN9Nb/YYXhvIAH1vmFatAHWcV6i4gJp
h5s0LsC0DUl/Z1a9+AHafl4tCoinKGwgpbiL2N4qD5GrAuKSGXOYtj+8A7UDw0ciUQZD8YjKuN/N
iQg21x7J9X/N+Q6pFrFty0WQ/98f6GjP3dr69DQ7jrYJmpTggeXOxYV6qClr1DTlbwIkGIs/qhLZ
ozhnThMmpyQPAT3G6jGuE+ZFptXv2CxuoR8S2iiWdCXEMukrqkkGBJEV37ZC2xXMrDY0hlm29Kbd
NmigJuEkp9IhN2MorEVNSQ7zNTXBoG6qrzEmVp43hHmZ2R2UXn39fU4e9fhXIdsAUZgVXOSWuxNr
sbNPl1ttdIPKY4xsbq8ryBjCCVu62ipUeJhddcuQAiGaMdQEVhCRUGS1Wl9/IixTc/RU0tVfmG98
ZO9N+o2vuuZ/sOb5N10Ef1xGLTiU2jj8+7pE/Ms2bZPqx/ulC4k5wLnWLX+qS8Ixxsua2t1a1luz
nD9706Dv0UvcIDBEt1kRay92izQyc7FDh7WMX7r4oJlV+JxiQlqCgYXFLJxhUzmdmmVMzySiXfvn
q8O86yrz22veL4Zzq2hp1wb54lnTFDykBpcI5kEk2b5/Ccu2fQnmG0NzyudEl+atb0G9mEz5HITr
EEzbRZ+t24l438fOTH+yR37MGcflUhJl66Kz+ZE4dnDpqu+E03+mRP4lDfHX/xZi+fQ/Bk/+Jc9y
91Us4Y7N39Mp//JD/2sY5v+XGZY0BP7Pf6dG/g8Zloyc/5ZhyS98Z1ga+j+ECxHTpQg0oQcsV953
hqX9D0LPhe26JlWhbZrLd/6ZYSmcfygov0sGNb9E64EyuimucZbC/ocybUnipW3aFhWl+f8SZ0kP
41+zEy2pQz3noRmKf+9vBSrj9KAyIhMLXw9kgsUD8gn5QvbMZyl+mFn7aFsYInCTDNa4njRyAZ5z
9tk3ev0mEk/wUucb0CR0NvKadAO4QStXDhfHfGC6QZWbQyy2DWdTLea3RFefKh6fZ+KzV4IzPiFH
1Ii/QkLXNnlvdSurNV+bfi4Oddnthrhgrj+CiWwwWu1SHSutng75qlMIzc1aurulo4Uvq9vbopsv
XYAXzFbJ2k6Fs2Ph3bFvAgAuJpuiVLM32EIX8qpZMb8c6Kgt0mrf3s8GahBVTfuKNebUVNmuSyPs
pEay7bVEW8N+6ryignU2IPBbGUyB8r7pj1UTq1VOuYHeFuQQqKV1GAb16mSaSetFcdttyTb6oO67
HQKfjq4cyUiexcPom18l+ZRkcXY2aLqnTmYmQUVYHEogNuYoW4Zu8VcvehLtAPhG4qeWnA3ZglRv
HH1ltrAvpYweB0YAm7IfmFcFs+dQ3a5CM6PxriUfXVUaoAWGVzxf5a5Gi6QCeFduU6NUBZ8/Y6z3
7DrdVl3zDCrzZxhY00ryojcVvXts74SYc/Rty+ioh8QMFsj2xiSuN3Sjcq9vZ+qtpAE9tcKA4ZBs
8x6hXT8R3vUYVKa/HhP3ojsshRDedE828Xow0nwrNdz9YV2SR6WGH12t6ASUPuvnAuiZ8cPKIcEb
JqRn2vSUC3u+TUxQErI40Yie0DZItZnCD1Fn0yYxBMS9FK9ISGBWbG7dzNpEMFEzA6sanUlrG5ZW
ugI49cMnHGufZgNveGTctG37VDeRucEys8VaOG2C14qjHEiJ5gAIU21VTYRplRePqhnfVMYx0Q17
agITETqV9iqY9AAFFkpljVEu07yTbqLkZhBr7/pRjLvKCZj5Zy6dPKgXqT/dWHq4J6l9UYmQFZeM
ZgzlTKFDHHKx6YeXsnMMZl02fVgsbvTmF+ZjYz4aVkkmUwmWJ5RbIxb2hvKLR0BDEE8pM7k0YWIC
zX+NFt2Hd9S/RJOVepHj0mwWwU1jv9KAfJyFbQFWdX8kWTre24HzK0Nt1XYhowFheqEF5K5qTVRG
Vl6TiwXi2OrEjAjVute18K3S7k082BtUNc9mn/nnSB8eSValfwHXLJzbgWJFLoiEdm+3Pa6/Bq6j
fNXTvKG6dhFvOxSQhMNNnupbtR8O4zxEzD+M08L09QDjhIwDivxiOmJvEGXPli02ZPvCkQgDyA7l
dJ/leKpx5q1824QVVz9oXDnGQlLnGG940vZx5VeSpg9ylQJRvI/YFfBh9bOf5UkkTb8XbXnvxM3X
mLX5JqhG61zi4dwi4kUDKEJFAB9vZT0RXSPyO660luccnPAUFZdUrayEmEUye9cdoThebnP0lQB9
fWNnWSrY1rkr1ob1WcKh5+0Mi1PTSBo6GnKuKmUNaQNcWCMTQAj5NVaCgfg3xSx5dPwPqMprt4eF
7y6DCLSIkOHJgzLmG9uP6aYjrMLvi4wYmBkscsYOY6WP7yUIfVNVgeeY1HzEGfL2Ad1F17PCSbSp
axBHahnIzZFVboXRvWRx+RHyK4fQb3Cp3IaYI7nt4atJG92SToM/NNq3IpBUX62B4wq0dOj2LLCK
lFtK73CqH+wGEUAO8qmKxhwpUrzXO/O5So4EIYOoVBgS0Xf5G3cam60cJ7XqTJ12TGxvjGyCKbes
DQNvm9Ga8d7prE8HBibrX7XO1Lxx/CE8coWhLsw3BOnYFLApKK6xeBGdT6fHAdjAvNWoRtLGgy1p
mTxh1613kTIAYGb5FiHesCJOA5ULAlEyMdAPQb4P3a8ShNxuNBD+mc787upOv0nhqQBy7zca5P1V
3Y8vOVRTVMdrwrOWow+ULceJbnup3TnQwD04yqgj2+4ohyjixY+iLX1RfyMMJk9a2+9stkc/LU82
X3C5GDZTI1Af1sD2aHBuLL5c2ItUSKvQQkcuy3jsH1ONkHUdIBqoCIyVMT4ivTdhxRI1F+LypIOV
4rh02rUrU8+y63qDv8TxtKxmdNSgucicbhMGJScJB8dMzKnpp6x+Tdp0nIL+krm59uDnw1utObZX
Wh0izdpqH5NiiQhw1dme3ZXL91B5N0cx+/nOn3bKdNAp+0hax+VgHzftq7LHA8sifT0wgFuUdQ+9
MXwu97vJ5oIAr/d8i7MtHbq1FtGgHw3xlKkm3ZL4cXHIjVmLyRVE6qC+CwgQxuwF2rIxnJVfWM8F
LBcMTtBwAmOIoVhDxm8sRdNpTXDKpc+W40KFD65DD4ugejIAu3A3F5PumYlamzE6cjrE/asF+8Cp
cXY5L2Y9I6GIUezXZe1VtaVuJgOswLg8sUZ3PTF1+UGb4Sqluf0+18M2F/m8CwedAUKGBFWiblcD
vLkU1KgBH04pc6dHwRp4Ur+KzOEZ3pB5nMwxWSmz/sJ7yaQdv5Yf2b/jur23nWnfL/6tEnPf8o3C
bue1IRgGt6OVAe0gg8dlk8LX15U0KOOPOGZoUcwa7RWLubIKTjpJvStjUfMj5bwfoVav8T+7xMBx
rNTy7mkSxAjps1ZtnQmHgMP12o3Htsz8i0lFpgzAQ8kQyF3nZviQBgArRLdgVYVjXzCyRszyOAXj
z56Xi3zDjTUJFOCyOPOXySIaTN48H1HEOEDgNUNqoqQla8p5H1h71hbVARoYJ9WOmRrqzaz0H03v
dF47RKB7zI4papGy70nLk/EQ7rLUuJuRhGgEERuiIkXU6D1VmheVKTI1QxsC8MlqlIKf6NK8cAqf
JQrKBsKIfTdz2JTLBpm17iZiZYozWhFu9G5oM1EiYRziDtjbmf6RKn/ECc0+nNYFFYLzbudILIYy
yZb9n0AdfTwSpHCW5jjuiRNCSj1VB2vIuJsjr3esrWnSdjAGQjeyYDS8OdO8OB/Hi9SKc6Xt555o
O7+UxHzMI/9yz3rvCHZ6lXGUZDZGQBE9k9V45i/fcS+yxJaILimtBNSicddkLXzVBpwjkIlVitcP
dZND6HQbPdSp/tT32kfni4G+HX6pKaPnaufIB0Xf3OHgdlnwJC9+9TvuHPXglEzZgTuZ6xzTimA8
ck+NR2MP7RKgbW6lEIZScsZVHB6ioqAUt4bPMJrvUscghRuM6TSqF9AC+U7PiRAoh0dsQ83BLIgI
D9IXUc75S6T1jyLfWSFZWtylJM4d9X4is1WS8mu0vwybcGonOwLh/lkpeHR9bK1pkN0Aq4TaozQ2
cGn1myS3VgFMWRIqK/ymFj4AE42iZM6+c+SxAGxKbANo7rxYD5LfQq8LwS239mUaIUZlqxT+mxSg
Fw3SUNYcfTaTDmactm20qkIzBmfaWd4AL8LrobclckpOCvsYdZt90JlX0aPjHUWnVDLv2lGMZrsi
Z9oc+Oq9KWhvGIZOdKsBPKwwhNiWtlugsA/Cs4iYpAXZIPdyRkXswHiyXZhrMyvrQ1XaDw1DI7JB
eIVkT7ASrdXgYg0zAzO4DRppctmhrAB4iWlpSBZAKe3hPjSgVqWOcxrLlk0208lFmac9SWu/CNDh
isxfldS+XKwSZMuULEXFu9FXsOaa/LbRU5oU/nSuwvzDqSTyJt29q5Fj7+exelfoXLaGsLFhdBPT
Mi2hG0rW06xv2q6bj1Wk7bH+HeeMRnxVVeaGquTecOm4JXAM6SewLw0VO2F8w6j3sacDJZzQBhNg
cPIa7Ok4U4Kr2GAMiJ5iVXZBsGdHixzxuRwXO/p1lVgTXDLc08nSOSR1nGgMHwuDARK/bAEcWtZn
lWvpjTQWRQF0unZ2TnEaOeshwjgWDSDEQhP05sIwI/tJ36ieTGDkc6vKcFmFGZpjXSYF0TkHerN2
AoBnE2Bkfp8gD3yGq25I7uoCyaBLHHcIO9HzjRFxbTr/qLmMgl5H367rz/iU07UP6Dga2Jw6Ds1o
m0jxmxGqu05/BAjsEehAaHnqv9WIdtCZMbix+48JQf9Ww0Ujh7zn+EdWFvgMKoKUf6f3ueyZAyPL
A8bZzyHj4o2NS9ODXPObeail4pPVJ+feqQrqGNWu2j7vsbzYsIAB14YBx7rIIZ1rmppdXQ/Hjkru
OL0iUEVHHyFGSZ3xpdMHROL3ZsqyV4u1ProueDSt5Ny8jozAWVmFAbo4g8aCivfgW+3JdnQeBa+6
3XX+tjMjottyWZ9BxJO+wa8NwF979hmvXLTDsc11Yc7+z0oQUdJ2koYBC0VX1R3tA1bxtlzIweFh
RBbKCPtB6eFLBO8JyL+zLWuwucXY4m8gPoTDJHAMaFnj4sKKj1KhK+g19WvUYAO2Qzqv5pwroUw/
yS3q8dBWsIHr9jDVXOh1qog7M07s3D8CcAKrnh21r+m6jUxxUSxh8014cWDuIS7CAgK2AiRBQQom
c9qAzbNOfjV1GIOMOUw22UjkvZjtLVlxiZavaIWMO3vB+Vuahs8mmPFWp/Gpq8VtUcF0VpH+Wmfd
Ux0BMTJCh5qqk781xVLiYjjawFB4RRuE1ajQt9Iej0Ma3E05uzR+e5m7IRobpK89tjs8m246xfty
0C0u6VNqpc0JfcVbkj007hfGnrBuhoNsOla8iJMGnE5g6sX8GRMXckjJrMYl1EKhFTZI3K4/dPoP
t7c+G2X9Ru+3M6Fn4vBIfotksnaxxfYcYldsKI1YDUavrIezQvMA4nHeugh0de2/mDuP5ciV9Vq/
ikJj4UQikXADTcqxLF3RTxBkNwnvkXBPrw997pH2uSFpdAd3Unu3ZbMKSGSuf61vjeCKUeOHzn/i
7Z7JghCOMb263fQuOAkZj9sySKiQGC0A3nNy57kjomf4OJBm9+3uIkFcFL3xe1Lmu2V4T9qeSSk0
5lLbiO0T09CxiUMcWN2vSeSfviSVxa2UdCZ3dvVBd8t9aSbxjRduatwOZWVsqsjYybY5TZpKRMeg
jSP2fzhJxxBXQ2ddBDH9onB9la6u3Jc/kB6ilYj7fmN41BxRqoTJiMlREKN0CucXCFpctulr1vAJ
95N1S8puV4Sy3hnNsjflYW0xeoZPT8Q0mH61efJRgzr2SucJd2zACVQeYDAe2CdWu35Y3D34DWgA
glzK0GM737YV32tK0c0WdOZdNGX7LGYJxru3QN4jgAtDRIHGus8IEZPDefa9mEJFRuIrK4d/EPnR
dhz63044k8OAmc0+6MNqLbJYsia9Bs98Cu1d02q846YwtolxrrXjnNHDSiRHftV87o36o1HefdgV
hKiSap1YgGtk54JnBnDZFotU7Uh7l6pfGaUn+Pv0WQnnvi9FeZkK1oTQX2qVVmmfqbta/qZT62k0
ZLqj2mvrdBN2yYrurrJFaMF86bAkFLlJJXOkn9qtyOdjk3EqskJjC7EaezP6i6JPcB02yWGgnnct
PYJRXv00Z3lLW1Rf7KB93meO+8Fj9xt4JFC6VrXrwQ7vqk7CkKcScQ0aK6BZO1vlh4jU31gT5qkN
48y2C24tOEUdWtnO7dvDGEKFFmvDCcx1IrIXrRasjZ4/Gfqs+twyz+hRNwZ5BKty/ZvShseR+T1Z
76A6pkyxt1WYnFy77o7doAxyRTnogu4jUs2Ee3ombGPx+bsWDPZREimNgns93ai50tcGmyJpTJWj
J5SAalPQySnjLOif7JQCc1gz4FoZUpUcCcKfkcc/7pkjRfePUavhl+LkzzyOB6qZDxHP/E2ULjb3
HklJiuaxHoP7wNTB1oUxtart8gfjsnmTfNWZnI/IfmVnbUSq6YYyp2Il69I/hyxThUGf1tyf/Uy/
u5MCsGy4rLku7K7iKak7Ck9Z7F1ot2lycjqy3lEaLMF6640a32Y1wG5b8zB119Mw/HSG+0F9xmMk
iFxKHEDorRt0HTOeX3MaW9MK+qWi+Af3RMY/yXv0g/pGYUi5X7QhRtEWLixvvDFz0V8orsg2g2jd
DeZuApB0/06SeS2WnUNle8Qms4ncw1hvWeiaVeUbtD1k4VNmQElAgg9pshHXyPNQLdmhB14c/KHI
cdhkJGkk0tx3UHfi4TWyqk3ZVdkOCbxfv3Pqh6kM5+3PdWW2KUHuFPa5sJx1mDG5cyfIk/So4qBk
Vkh9Fk8XXa4ZuXFReuVJkym/C1MO26pTNpgKIH/5LErQVkXFmc6lITbAYpu5BmEjqWHBCCm3/SIQ
SjVsmyGMd6AAme1W27YKsl0l7GDnjzRBl5QR2EH7OFcR3T7xSdZdgUZDK71JhzKk+ngDI/netPqW
hXPgnJlAYx1Stjph9eIF9a88cl6Z1u3GabBXbcQZfSrzPaOEiwsZZiVjxc3eqwssy7jx3pB/GBnU
jzooVmYBVb6u8Vh4bfTuIKhhcZwfY7Ph5Lhsdrw79ioxGzq1iwbzAzM2m4JCAtRZUoozYaeQ6gDy
bBZl7w+ccC/FbKVP5NkRg9nuDL3F49L9GUe/gtXpvdEyjGPetRbObryaRb4qYfY3DRkpIiobQ3vs
OMVuZo5dmJcQb/0dqaUzYX4+vT4PT3lr3waIolVnlvsucX9SYM40mqDCA+jiTGa8zmG7C2wsoBxT
cSQ0b/nsfSgIQ9XUA6KpsRMY/Xut/Z30c9jlg8fj2Kw7TofucSycb0JXelU1JFB6gr+7OH52q5n9
maYSICmROqIjiifoDnsAgjwvjPu5Pc5m3W5nnscrZUdwQwXK9jBUdAyUA4otKw9wFcanBf3eqqBq
x5drI8OMN2b9KYQdlpZusxk0W5U/3Bg98m9TcAaAJ13NkK6NKnozO/e8VEytfEwwAPyY8TMW9k7G
ZE1vwulI6SS/a5C/V+FSR6iLgRAb6lEa+s6Gzxb5K2HoSUzyCwFNEyF2eWYEWVKfewUQIQBJv7GK
JL1xB/clhsBG5o5nn8eSVswfUFWAPEzDXVhXcp2a+sUh7caTdox5cHDLWyE5KvBS7VoYmtKymIkA
3t86q4abQUYvbZJzeRMSewRp+9wWDZksEbnQsLHOivi58i1CYW7DtWFCLZ1yr9xNLIjm0mHT+FRf
2sxueXh1J1/r1waSDx6qXG/lnGC5GIzXKR5pNOvwvwCM2xVGRGyeUO2lwnteWna/AXGc790RpiLz
X/QXAwldhRoYgu0w6oo/y8LYDyr7nlv6Fbg6MEQHxoa07UdemhukL2qLWnMX045QAZ64qc2gu2S3
mLGgXtdt/xBQWLDNwsC4ZGFHoJK3JMHGsU6tgf4IZCwSADMM8cx6afphN9n1pZ2DQ5SX3ymREA5m
XFcwOKnWbUzByaW1tgCc4oOb3AYuvEmjHpxj0XQoPRBrsqgG568xGZM+Bgbw6YpR3VVDjAT0OZbB
sCNT92UnFktXb8BwJz/b1ngVMA6b66YZCVk57d6h6yPlhKVQaypzmSGZ0w/ajbEa7PII2Yf0dIIu
LATd9W6Gxhyb2tk50tgjntQX3XdX8HKX3mXjYBHiX6OXv6iy+ZVWhcKVVVpY6RBYao/Wgzpln5KO
1W0VsOaOTvoSZNPVggIIOh+J0RlYg4CFuExtHirV37lV8dRwO678oOSIWRbV0bov4zsliJBU0mQL
hqUwzfZN3webKZ9N3CYuHxfP4CKyyINWwXtvoMQbfVCsyz6vSXSvFV3eHLee/dhczNDqN0mlaWUl
eDq1BcrLS+aNplCZxf0Q6SC/qRPrSeaTs87H+dXC7biuf3CdPEZ2fVvkecnSaGN/S92vofqdLMIf
RSrEo+A6i+LR7R30/uJW4KOq5VlixiUP+t077a7oSuY/Ong3S0W5hMvo04pBQDgD7CaretJ+NhD6
1t2aKTY0QtQTP+xfMJhuieJenHcOIFJglfa+tYmqwEF5Kh772v5VOyWb9WAn/BFv73RwHTi5EQ7t
olG/rByePln1bmsR6yR/nn/GWr1xSU9TyRtLyZdl33bC1Nu4Lz8Dz+82TendmhWOG2PD/X6ru/kL
asOmEsltWZia4NTwk83EDifnfpyL+9ahKK4Cm7yyqHb3jNC8HVyOy0xnMGFEu6yv4n1qN8Z9sHyT
nadvLHCHkHN9m9Woml/c4Dj21QL27G0kbKbeYyWmY5h2731Vb+akT44drNwJqfKi+YfeiDw5MEA8
TLkbXZTXvkNfz44RR4x2mPydAXxh0zEb4mQflzvgqNT3AgBQJQZhHMps41sbaYR3SaCXnZrGK3CM
hArJPyAQu+B8LTJIG7dtKYoy3PaIFa5c//FctnVtoH5do5DCe4ICu9qqnxI32lLWom7tSdCqo+IF
7VWxNZZpi7/e4cIPNOg3dWG76hChsIybGaMdG6LIFrgtPZDN03hHLeyDEuyNYQbrQ+3r+8Hp32do
qJ2TYO5rwdotSBfYE9Outfc9ZZIUZ5ocqQB80PYLbsBTKeaogUF9eKvGGSSkMW8jy2TSZ1uwWgRH
z4a+pIJE2LlM6hAF1NWECxbUastuC/1gX5XCWYuIx3zrPJYmWf3O7MxtGDL09pPumFjds4iCI5sp
2KEGjcXt6Bkb2J77vF/yCiG1Vs0YpVh/9Qnjw8RixP008Wg4sRksVyNWq00mrHUycIXj7jPIrgUk
MBL5rKkorEog9Wxgw40vOUDWI61ankzPoQRK2eHoygRD15r+wnXppducczWnGHIegCuSNUTR8NbX
rPqjNHYlTrxYwEigX4UhS2OGW9PxAhKQ4mu0i3JrFcxIGdu7ey6KvZUZPPKM4BIYMjwaLCTssvdq
yk04oCN7I/p+QB8Eq1bXLzRtX6O4e5pB6VK8En3Fr3VOtKm3vB6xdiQkKThzZ+mXwhO9dSsioX4k
38lrEhypt4HAhLFE5qj9plPTNH7SUoAuaOKJm/y3tP1X5gXUehnzh269cOtajl5NFTFwEtOwVnZQ
YEAh9PaDGrsbSwOokR1Gy3IYt3Ec1h84/TFrZJbJOHP4PeU/ZZ1+O9n4bPJQn1VPX1vwWbG/mFNG
jU4N76LXyY7tZkOlTftIfQuXgZkkB2ZAL7lTfdpznh9xX347Tn8sNTBwqSV9YIZFCZXgu6G+6Tkg
UcNiiwob16/IMpxyrfAFcsVLartPBgYp+JWmswrG8eA2RKtkmEQY6JW7wqoSHkRi8EDHn9ZRXHFX
yI7PjMdXYFpf2nOPdEx9+2ppourUxohab09NBtIPQS/6rTZqkfsn3rdizLbge9SKU8vGT+2Eg5AS
+9kWDFtnUmOlwdESsZNEIhJlL7kEZ+fJTkEFWbObbE1SlBNtS0tWd6uikbkI1l6G2sRkk+SmnBiX
E/yltZVGHoBzROzK4MC22dvzpn/0FreokZhMZ33Goooh/EBZcb3Ezi35e2Ckf0xyyAXj9GP49VeJ
YrtqSIoQphLmZRgI18f6Oy/lRx2wtywWzdVXsGdQxiy6OdBfvnQRPCAUXSAi5zcQm9DqGPxXAaKa
hHM463ViZvHeFSEDOj8gfpm2kF35zYGT/Ia7N25yN/4VurSBj2aBuVglq0gU2fnPC/uuDO97A/97
ARmWAcEMF8P+Kemibxkxv5mbKuGgpIhRxPpD2uHBlAmloj5ewdj89oFx7URAMYOt+Y2qXyBd0CDh
ezKVFQM6OnOybjvAdqKnXR6Cj5jN8rnOC0bmwSe7mdXk9cEpLO1Poa2VWwfXqFwASs3IziS8rWhi
A+O3Gez0Jekk68ek32vH3c09+lI/vWg3x8HpDddCquSBLOCG0889aMH5cajK2yCn4UhltbHLLO9R
9SXPHEntAIhTeFxu+OU5NuyooQnRX+toM9eECWoq5TZE3AXKsHtr93148gf+UIoEUKZOfC9D1Ol+
Icr4qpy3sYfloanTkzTSV1xFyXGsAVPQ88Bw3uUwRuArXSU4QzdT40MRa6x4w7l739vZAy3FiJ2O
9XvQDoppHupdNySkHo8I7OMF+MmK2T4LXU3zRUxIssl513rNcciZIHdhgQhmYhoOQJAYWlJtYmYn
+f2aujkPEyWulMcwgWePdahpjIIdtUvsgpo95knrXDr5ikpiiXwS7j/p3aCTNH81xocSvbgPqA2O
8ul3INCR4PytSpO9i67zX8lk3MKEvYgm0tvejDKqoOb7vojNdehC1JmZueoJecfU9joCQs1Nnn00
KcUgXhns6Kd/qK2CNkFLbPPG6OmWRYvhGuWOFgNJUx1+JjGkOiUf69yiZJhSJoRp2j1mEBA0tzV7
iDT9q72M8lMY4L4ITXbBY3qaCGiEU33P8fSHUof4xo9VsELnRqLKDSiVc/TqtZ3cDcV8ykft4SaD
sygxa7m08RSsaXx+L31N75LGZAe3YPzKLQ6Ng5t94IGz9sFcPkOXhz/YPKS1jm+0EpQ7eMUnZBZo
G+b0OXuEApJgoq0LHElMpTo5g2Msk5YhOILx2liO9RSH7N1++GCkku50V6DZ+TOttvVayHFeuRUj
04jgxyro8n1SwdKLO/GiJ+97bDp1hIout8OGbiC+N/iomxyU0Vrl6mA3SXRpy/ldwb9aaaoqjv1g
VPuyiA1SV09qUZDj4kyNPC6LZlooYawgaV0wKq0pfSpZ6BqmZQEyg4s+vfRdmVH8wSENgdf+oCgr
wJnh0ABB4ENk+Hmi5K71OXt2vf1jS/NiZB0uoyY7E3rnjGaLEyErldCiB8nV2/h1tqnN7qH1ez7f
bNrroMO7tYzR/620cwgQPuOlrsaWYyj/N/xRnoPDlfEuPifnNUo9mjN71LvBKMGB7WrXekpgsszh
jHrec7GPywA1bd4JUPqrf9NA35PZQQ8KHVwcI2z/nvMslzkoS7Z/yYCWbojwXSPh2ANDJceIv4hb
XsHf30vPnVa+x2cJ/uHoZrRyw3tba6bqEAFcTj0RzcByhBCbdce0eBcpoJ4//tf/10bh/9ED/E9O
4f/JTvz/o1FYmf+bUfg5bT7j4p+dwsuf+LtTWIm/STbjEnEQ169nSrJxf3cKS/k3pD72hJ6naGa1
lPpPp7At/4aXw1qi27ZjKdfBRPwPp7D6m4VJWLr8jeTPTL7SPyzM/2T1Dr/L//Pjfyl0zsG26Np/
/9f/2yBv87co4QO0J4RqWab7r//y1xRS3TcBpOyJjEdQ3rAz/VWXzX1iTdvGkr/+8qb8N1+Km9/i
Xaj+EjIDtuJRM2DbpukTGBSC7/ivX44AWp1ldtxvHOqKH3gGbGUnvQc3ipcuCg5SBeeAlUc2R2Mx
mN0bSDMv/pIwAxWjdyO2QtQp1Tw01m+bGB0eKb/Ye1EbUXXBS2bhSHMsfRiqoMfDR7c7++47GQ/i
rqg8MAxVL/e6MPMXAcig75KdGHxk7FIyv/jPF5/pq2TZ2ZMCli90lKBniQSWsDtvEtBrRxrmS+pc
we60dvDJxvi9iZzk3my6H5fq8TVkuPSGeVm4x4hhri0GlMy+y/3A1nptalFdcCrRKGCnERVMCcBi
JzvZNcjeqLGcE7lsWsqnYd7XLj7E3jC7/TjZ+BlIqj1S6ise4Sr2ZLiw/zHZ+NPtnWYZXMWSKjxm
NqsmTQbcqGX6IJS6N9NYnkY+nk0bEjQr5kFyxqaRz6f7ciMRkY6zl01Hc3mhbhaIzSbNjOrBonxx
SfgjmmQHOTg+gsJSb4SH+8juiZa2szsLnt/SuFKKpwAGan/f2MXzqNGfiO/n60yVB5rJsxtzkE8F
TavXvEH5MsD6SeO5LRvzqtkQd+XJzJ971t+VNw5A1wJczYnduvuJ5P0wObs/KbNiRntwsT8SyxJP
ZkPUUmzRZsOzObriDPrMWuOwj/BxUQ0u83jfl9F8jy6BiUZJCtlGs30CZ0oaqr8aQXCqNKjaZGjq
lVML/dK2xXviWyS8tadPDNQI9frOfuiH4REdvXockt7ZGwqTE5KSrgNQW67AWeKKN7rZ1LmNRXEz
0fWAqZd0uZir/TQ61qpcKi2qOnLuTZXeyOJEDi2/owLLveuSyb2rAMCuHObNuwET0Cl0LMEIGJ9E
2qDUZYohyfKi2/qo42I6/9dPUR9tbuweeMmQZsDdZDE9A94jucfJ8I2vACDQKvdBlv4ay/hsSdpn
vLDZex3llHZqboxkMZZFHr6f8pdK4RP5oKq3fxJ1Nm7lPQQ2br006TZ4NdxbbdsaPJj3Ybu0PVfV
9BbUxndSEx1NIERCM87gKNZ5ee6XWjlusXjdlMo+99S5wWb093iHiZHrp5Dz4XlY+OpK8xClRuEZ
zPrVyMLhJQZXFCh0djWJjrE3sWA6kydrx/1B11xpm4dBmpx4PH96iAEKUKkyM5JD/6rHTl6aelP/
aXIAEgTMaGmKMEJE7sjraYrtg3v4puORketMG0Gz8xgcIJwlB3vMrsUyFLcz531a+PQBE0sAhkyv
Z3bukW2sxynt90KlP02n9yqj/4JBbHcf+shoUS4e87YG+EtoYAQq13aY3WGokCDv1i2Mx02u5amJ
2i/i4nSAp8NVmPgofBlSpYj8U6bTc+nE4zudL9z1PXvukZbLe/JyT7kLHFXCtFh8abi+a2PPLDl5
ww/JJA3dGbbrMTat9i8vf34uaXBAhFEX3qSGEodCdNNWiLx8HP3xwbCA1aWxppTXDZJzqeNvvt+H
rCe+33PY2CQ1snDNGKlO4b73PnWQ1cKOQocHGGHFhzE1rwnq+VMXIXqqktQhZuwNR1HrvgEfIJ3i
pq1QByIWR6icZUcc3mzPgwzas5pL91QJBlX8t8gN5+8vDNQofCMOikU1+XsAL2fRG7V67fso2Y++
/RaWOGdS/shW9J77WXiUI+HNaWhFZfBueFV9qIb60VNjcgto3lmXXRDuoiabHm3AwauqxqwT9LRE
uUN9NRW7SB3EBGTccJs11FpMzLySdvxUFKLcFD1HnrL2xdatoXtOg2rOcERftIdxDVgcfRw0lZ/o
LLE3nBSJirR2sYoSOq3KvjtYUeu/p2HFg29WOzK45b5si1fPNjUjBCs/UiDYnIOqXwM9H85lP84X
Q6QPgcnQ0++K+RLG9tMUadzXELnvfdfmOA4v8aZc1vSI2Po98h34acveQVTEt2P/yoS9sEZAC/X0
hq1Ndx5eCOCVeznhossyBvh+mpmHSBifmZTZUxw20Pe5aW6sUOhnaZdPwMniX5QJ0ZdLnvpa2rQO
z4VPIVEwnmuJKTNQSf7UTB5QxlipX2NHOS0yzA965KKBr5JUjL+aAXT4MNtPGRXtNzQGmXtMAvFV
hBWTPWZTPgVHL16iwnVZZcZ1muaUmbZv3CYzNP2JxPexQkA9Fa3AKpZTBuTGHHvLkcZ57rnbnonb
az1iobLnBrHe1qfAi/D7dlmy69AIP3FvpDo3P/rOmjZmUJ8jyS+Vdqmf87Ew6D2K6+2fH4rSwYya
4NVNJm+rjSx9+PMygD7cDsJ11q4HlDeV1bhKyQJeqH+oL0z05jUafLOJrdC8qbr8YZIXaY9rWRGu
HFVTbujFqi4OyxsHpvTDpE6BZQH/imNOv1w7cSHa723q4S8UtdmXP/8X92N2kfFBsMCkFqqFXOph
a6viiFHKihJuxGScE+Yxr7n2Zt/RHG9a4963mXcu2C8rx+8zmkRolIiu86DNS5KgtZc0l+OkfXQy
kR5sv3l18yj9jSH+GJip85Iz5Utb423A7bENcBtdQCt01JCkYh+OsHB4TiLBtiS0VZdtg7SPd9lY
2DsPkPGxcltJ/pF475gj65ULncq0shvXrsDSjm11x1kLPqRFrWsLPHXi3caXi68f25+RciLL2wNa
Rw04OWkPCInRXo3RjPEGc5jRt+YVG2q7Y8AmTlZTd2dJYHbbGHNzA9JXEq9HF57a1P4uDxaFI6JB
+NPI+nCPeHGT9KW3JPepifdQzKF/6bX0Lt3YtJd0PFHGa24as2qOyJL1a0YUt1C59c6k4ANO+hvG
1JTr0E53XJAlfII4ufeXl1gXzVYRpuKRlTo7nWgqLd06e7C6Uh8jx/n150e5Sh/mZCRQOqPxoJ67
Hxir4P1FaxyT9guZ4mZTTnl9m/ipf7RrdNm+bY60MOmr0qNaqb6QX5ko6KOszB+thnPA6fom6rQN
UZRZWQ4L7slYBLjSj4q7yEv9m9pzqa30GB3rzok35RBiGpbIZrxF1ldbDbdJknhs2+p4PRvKuZ3D
4tNqKMcSfT/QwF0qSgCFdXHpJ0c9Nm9RyBcckhW9dH48HSFSFURs0uHR/ANlE3Sv2K51p6zCYOeW
09OZOuJsCea1Boi3WyfK33TrXCZ2tI8FybhHmvGKbYnnYdNUiDNco09Oa7nHucJLmThReW2br7gI
s7uslpRdZ1xlwNmyu+WNvRtrIN+eVaVsDvV4BoI2nudm+uAuruj59soDAjx1CrTbx8QwtsPynBoS
ASF58iB7R+Plz8tkLZovTcTbqE73OYE9I/KHO9Nw5ocmJPk/YTsuFAqhmrhI+3w4hkTXd/7sGNze
aKP+ZDeXiufVFnhFfxF+FJ38TOIGccNFz/GxrzfJHW3Vt56fT4zvfai4FhV+haavXLnxAfMyTjg2
9F7jbKfQag7K7L56z5ruxhDWKXiuq+wei4JtedMSkByblLaxavrht+z8qIm/TBJd+IWk+5jB5CHY
F0+nyCb3CYOCfIdTNNweBB+Za8L9DXM0Iu3DEArpamptJpRRVuevFS3juzAPmh1NEPHFirof/IvF
HQciRHQeT14aFndMd4u7YnnJ7fFOjt50/K+fiuB1suZiucWgesSxp45z0+SHwuCgRPKT7SkvlYRm
ZFjM0eNGDSdI5h2QjCx8Kxxau/EshNgXqewy79PCiN/I29rrLuLT0SHAO2ldmiQcOaKlC6wawyse
lB2+CEZdeA+2XRPZjzlWvwm67KZQyrxWNVpnNdXD9xsgPECTXfYAUzU65lZSQ4qIm7eqLCvUuDk8
53iMbpwKyi4SJz8n8CeEfGQ7CLCQygNiowoV9qXBlqNLK3svp5lMGBHYfQGTcGlJJHI73vGsodos
9xMgJWD5wSrSmLLcAH8AKU31xIbWWxmNz4JINvQ21RVak8IboduKCmD55MSLO0wMzqUaInQ60QCO
TuuaNE2vLfa/bAXEmD5NHkbYdsqddSwr81AoIJf9FBBfTPVX705PNKU6m4CFjLDd0TGl+M4zvP4q
G75oWRKYaSBqpVwdoI+ieOMFnfEYFcC/qlrOD0NmV1sjVhrbU8AkRHsi3vWBpP5PMqUup36mIKWY
98RY9G0yYbbBaIbTqSWslQXjlm3bA/eUuiOTv1IJPm4rSOa9Fau3amCGEk/cyXZvxqc2WZqWfOou
cE6ftDRPVC1ds3agiWrG6+CAZDu6cnleCHXPXKR8RBZQNwieTII8tZZzGN1A/x5Wbj9ts7YrbmOt
04eysXlEuOj/cW6793SaHXWHeyxxaNiqRPAO1yf/nJ18w+L2m4cVf6enj3NI0RYerp0MZ5N9VUEU
oYwZpXkRgyITaJcI44MZW2x1qpiKwbHJbpsQe48bOvWzAi3F6TZ5GDQ9PVWVTVsdTUR5u2h6Zh5g
r8nVUo/r5tlWdTFoaVUP+3KETTJ/Dk6Df0PYL62rrkXjjAB1WHbAJ52S2VwY2Y23DsoSYymEGayQ
xltv04aTAQh3J09y8GNG1gE6WJU/o9VQBe4EAFs4SZb4PRJNpKsow9+G1g8cYRQGDRYD+oLtc962
3lFdupQmh7iNyjW1r+Sxc0x2wwC0Cgz/jsa1S1wxQANsbG4rqV5JIhwtJCDKwznYNI7UG5eVmqwD
Dq1gdE+YS6Uj8PZmL3IZTxtQHtd1gLky5H+czn12mDOsiqqFMdeZDwS16FkALZGTel3R3XlTUmIV
sFYxLXiaTYdlY4Cu7AP2TDCupxHYuVsrGJ7KOrvkrr3NwfX66fQtKdLY0bhVsSJiUxCdd5joZdk0
Ncm7Rn3GakrXtVDReoSlxkxRHGE3BluKFW9BmlA+sgyXJ+Z2E6GWKhdk2zPmYXiPo4ZZXM5HlQxj
SAMsZmr0fB706caKjXk/NV+tDSjXnzF0oMlvwLElHGLEWzVn13gmQN6G0bq2MPl7biU3bXvbZUji
TEjvnLEc8ZPpsxWSd2giHAIQDzGVFXDZs4ExbcbuDkg+H2CF5oE9gc+C0ETVVhRipRIHqkGXx/HP
i/Lj6lgOjY+Ev3VnG/dnShjZqGApt251Hlv/eRIZS3BPEKzC3e/Ld4PulXWFLyNX/jmdQ+R60Rzz
itw1cNl7ZtAEiv2DmRrpIScbkQZCHwPOtwypId9URNjiAgzIVC0jZlxm3e+miz/FxIwYuuxzEg93
3ug++akmFW+LlfLrKxEBxPcNx55Px55QFDFGsr9nwZ/twzgaJM+TpF3ntXVIQpHsrY4U4DDup8Xe
0Njo827qvbnIKQxnfrraK9hb2ygQV2r1dkhkh2ocHoe6hj3j3TGaeoim6uqzuYPirM5DmLA8GCCL
qFvyujNg5HRdBcbV1v3N2BK/qIbfcpYvS9Nd30TfYxd+L7TPFX1ht5LRzdqXEUOHcDtwQMFHkTOl
s0h5BUw2XJMhNOzdJwfrBbW1drqWgUhOomzHnais56h35qM/EGcwBR+gk5G0l4oUn0EOLMs0NWVj
cgot6sIrnMXkhwhaNkzbckYInqN7fP3lNZ2+3MLEwpBpGmVjHvX9FNW4jXlrc2u+DvYAsKkKaKjB
AhW0zbwh/Fng4f1KPBGs28b9KY3owizl6Hr+ExoFXglDL3NemE5DhR+aZ5HazAVnKOvTN7Mc20L0
a550f8Qp+DOMOAOKfKnOYuCb4MzAC2OuqUk49k32nlFtvebB9uqJjEx3b660ALQcjJ1Jc9MD5vjP
NPD1rm1Jf1rG4itPf8ScYt2bqwQ7ofc2z851jvUF9lxCQk59DBrHBfYdXWGxTxPzsyrgMBPSf6LK
B4vV6Mp1Rn7OqF3sB60NfRoTJylEEjaWg8lKNfcp0j2XZmxtVaqurgxikkZzinmW+hU0lpYhaBdv
ZabeeyXfaFcDNknT08px4x1kugBImbHEPto9NEl9YUUoZz/bWc1CB+rdFVO9fVYwMNOiXeNkQKFv
9GNgtpe6IO3QQ1td286zPczNig6fbxxl3411n6XcgJhn91Z4sif5u3JBGnad4a3cyd7rKT9beYfJ
WNf6gSAxsdiJ/JxyyYWaGPLTkQBn0s9EnEBi0/Sr1wa0XIEauCoyo7vJrXbYGaN7KHJRsyAAgnPy
8CH7D5LOa0lSY4uiX0QEJCbhtaqgvGk/3S9Ej2m8dwlffxe6LxPSSJrRVEHmMXuvrcjUzeOh3KV5
uWOKTM4zUphZAfMTeiPOxYjWVTQewaUzAR4MQgdooqeF9cSmIvx0n6V7Kl06IDIwvfFadXJ5ScqB
BdxEpIjW1F/oMnboiW1EEkPMlc4HJXU0eBUeSia7k3vEbWbGEjKIRrhZ3SM9RiTFIEG1X4N5ZSJF
E2ebfNINOqTQ6vFrNgL9CjoL3LHxbmLQhjcJ434BbJSMh5y2qV8tD3Cj1CySXVa8j1HjBShInrQY
nsQ4zFawgNgKZiPXD/DFNnY0/tHzRVzgO9iPNvkw2eMceYkOiQfCozO95ewl8Cs6DK7Kxu1N/EN4
qqzpMzR1WnT+1IDJgVUTAelue9oCc0DbpuJuvLf62O9Y3Bt+zsRsr4GwMiK79GHJFeB9s5s+u0Ht
SqzAenUf26BI81PSTVQNYzCMyEQNs/3pBVHLvXaLJDcLVf6/OJ/+uRnuKS4XZ8vO4mWIsXK2BLPo
Ek9O1DEEoBgOjJxFsGFPBD3zVreqyPYwymdE7N943sNLM5FDqv/zeuvHca2nGv2JSGqY3g7KnMbs
Ly2hshfiA5gXLQTEpwodmatago1ncXaQkFGQDSRLJ0fIH8OGfLvwVjD4AkClDG4T61vlcRlIitVJ
FOxYl9W6jcG9LBkoK0czArY9Oe58lNNtXe87YIA7E04zSLpJbFctC2rHC3N2IvtYfCCbjySpY+EO
jYC5cRLIMwtCljFD6LhgTcV8Tvpthdcc3UDpW6n1TbgJyoQq/g6phzcgoQFID96p9wqUugyH43Sg
qgICte9TnAfROD2NEsD11ALuZPp1cHpG2QPtHkacTHCaA6oKSiKTaaLkK4+iY/DVV1Ehd6vBG3wM
8J2yhakeDuHBiPGohVnPSz1U6QPWGi0IOdXB/38yKiJxE5iQYY5tFsKaY1HmqA1A63dLoQg3Mru9
INPi3lh4ZMosPtPKs88hotGPZHfpgd2GblucUP6yWJ7IcHPE9IHz0Xg05vipu9lexwD3URdkFMyC
sWVkDO2HRiNzXxaQCvjUePknwLRLP1+9WT+qIaqu1LDRWcQYHFNANbmL4asQ3W82NSFskz7QbQdU
Rhj/Jv7myQHTu0n15J2Y8vMcTSdX6e3nVJh/qryQR2/90hl/bVBde0GZvcR4yI8zikEmRnX85ITk
EOjGu5028mJRFfn29GPoH5lI/JbB7M7BgOmOUABHBZU+m/cLkNtj34PuqWJ92LUrO6URN2QgC7E3
43Ni195uMTpcRJ0dsW9hwskUSt/r6+/VzZ6HZOySmWF/qtq+P6GVd+2EwHGpMwLLBblcGZfvaruM
qFrORVuc4wbtWEjwvF8NAuERKg/6VrEZhEA4mYi7WUTXWIjkX5Nh+ovmFRaSZwf0Xyhv7EQ/51ib
tq3Jsn9apu61m9BZT+VDFv10TVBun+1SHewZxrRW6jkxiIAKnUFOPiXxtQ9JGrRljGohZaiiWS0l
maXe05imLQ/r6mwVHUJR3R0DykuAJAWLoikjlI9ku81KiMfFoFizeY0/VOudaJa+I2XAvzfscMXK
e8eU+24VNJeZ4ivp2vCojDdYdCMz8IlzNITXNMYmax1DYtojh0UajKnTeTBPwCHeW1LTgrDwvsUI
9W6SKclvfQPU15R/rQ5z3mitXloEHndDyL2wi+5FenP3Ys6sCpGZGcf//rbCEoRKdvqUVE3AUkAI
NhH1m3Kf6OGAKGjfCcvMp063fmUMgxQcAaxP+RXlTlY74uY6rIZWDMxoXt18cE6GTq4ZY6R2R/uH
5BZ9MVANBK+5uetcblEIe/nRxu1fV1gBYWa+VGJergh5iEFbv7G0vRUhOtiqwdzZevAq4poIq8oU
lz9LLIdbkwhEhExedZtYAos0ifdytPZidLVLnhRXsmuKk8P3uJFgx642g9o4x/XO/he1FWShJ7N0
tqbDgqZqyWQasZrQ9YGjsMp5Dy0XoamJ+FeYRnpyLZ3Dj3TzCXGfzGgiipJAwiRBN2ON9NdjY3EA
EgjEzNU966Bp+EBrpnQs1/e2N/1CHDs8Ly3ACH1VsEQEb4LOBs4tEnwd2VTfXKpwlnpPJVjLczpM
dI9eou1dvUpx/kCZKQjJ2HCdxw+lVPwwou6XN1YS6C15kKzDfMNU46eM50dCY8wx3MqToWGN4UXA
WPaIgczz6773Q+1uNU3cMdJ9/eeqtpsQQV0DP7jQgQZMXB9pf+s1FtJYSrbOnxQcjj9g4nyNSUra
DKQnYRdMl/skM7bf+ntXOSbNZBwBzho7NPGMNdXJVrBzZhSdU3f3+O6vckFZTnSIFoAJPS9T4+Ez
xHlvxlxWdW2/eFGMONJpUIVW4UHPchY1LgrHnQYq9kQKBGdYhVYaFPeWFDEUd0a7BIkKXxtrrs+D
IWBDzAan6sww1krECQv2vU3s0W8N9Awqyo693Xe7ktjwIKzeMrNlDZmwqwHrZTzrnn0sm3YTO0V1
TfQ16keVs6/68R55g/DjxSbtxsnSWxfinrRKjGcN1BRvqW6LNweZIX+PkWayYyNOB0g8oKc4gJ77
EzUlAdXxGB4qWEcIUL3iZroz361pJfucig0VIhvinDnDtMz9mad1h2GH5SId/FZVMWPa/8BWXfdV
zdxsTN7kllTg+VbN7Uri8m3mliilamvrrCu4JM2eGq2NbnCUmQehvrLdA7YYmkpM+aE8OfP4pSET
LYC83izpVXf0cr7pzJLAF2TuszYFpNw0m34TeqV7r2sgJNKkXS6yb6/mESXqxfCHTtxKZkC40GmG
IIwsWFZn6M+pdy5KXKhGSLpfJ5GcxpuJdectaivAAYiPtywPzFPS57gXpYttJnE+uPlSFGBcSi7+
0VDRGY6Z9tdO8TnCvrd3TpKd5ezgJashv4ziXnKIO64X7ePZ6reNUIdmQqcAYlTdx9Vy2DPqZhO1
TZZoDHoBpKGziG2vso8lv1cMviFqsFjIUu3U6aW+K2LvOHLd/ODtDYqJ3eJoIerV52AUAJWUZT6s
dMaJ6OsLv+bGrgukJKgl9IJGt4IsIYkt3E4NJVaLvhqh35QFRlnIDXUkjoIsekwFz06oiNGZc6N7
Mhf2OjJkdsIqCVwVGTYgvfRtWrfFLtYZI2tIRf5WDJqWnKNqZnF3QdRQ7Vx7dq/pYOaXegoLfyxT
w09j1vlLLfYF48gjh+KfsI5+xUKnZ+DS2mUCvFVtzBYbN5Z0TmN/Gy6a70lY2yRTlLH23MFQLVfp
oqQYG8uT5zV86fSHBE79dScL5U4YHxFHvDFVWo4ZK+NZYU23JB4oS5Rrf+rg3Ft/qAqB96ZsxzMK
X20z5ymsiWEUARu+q1laRiCb+J/Dq8PgJy4P0ut9pRculaj6zIf5LNwaGDTzUV/zjPmRVlNg0w6E
kxqu0wAka+ISTgcePRdKP9Xq0gS4QH7LMeuxqCikhF3rUHYiNiK6fdw2uM824F33Se31T/gPsXZQ
7B56vkSPg3fjIK96kFn+1URmfzJr5A9OqU7dn1gJeY4o7vwYcAvBeAlIU/SN5Ry27AFJHoVJbMDl
4ocyCssAsfBXI0HdY+fDA2a1wyldxw7MMnCdUGJYeU93hP5o9nr54Ar5r9zNjgnuY432AgSWNbDz
aVWPwTLXpj2bFO0eStpsd4BkxV4UyQpymwHvi6rBA5jlD/axV1Lp7F9kFuFobZ+cHjIPcnmdmaDR
+Erkg6+nyHMZV2UXGitqMGchCYvPwKymkV2K+qz72jc7CPKmNjxgmmnohMDOODrIzIXZyNRBTYmy
4mKTGhP8Qa4a/STAdhuI5WeYdMHAwPbV67OG799qzi1P5YvxlYBcOlSV/gZmcn43S2PPrTQ9i6X/
0luZX7yG7NpBOkFWYS9KFxz4sRnlm2apv3CjbhfHMR/G+gNLm3ZrGwDaZpESgUfJ5bczCUpZxyys
gAOuDXjFioVEyKZgIK1/tQyQdgTm4VxJcw7Y/2ga2eqSGeUWB/p7Ya3fojbGp7gq9CeMM/2O6PO3
iG+AaE4HSE/VgveROAMowKJt2mjGjirBvVTsEraVgQulc8cCYZvxYo+sUUfe9N2kSIpgMarO//3V
wP40KDzttyUxQQ3DAbE2ztcQK4c7crCGYIa3XU+e5UCljNp1K2btt222wRz38Tpl2/WFJPMCXca7
O4eQpz3Ey24fQS0lxPvZ6wuiEFtYcu7yz5QO2moZ7rNCRBe9YWtsacnb0DZxoKcGVkbXdx2mpKGw
zT8E42wHwqhMPmmEhETk8U7t0/7DU4TKJulMixLRTyLpHy4D2gFatxQBAYE9DaCnu8YFkBTI0Xt9
NQufgfqYv2Y7OeZgkmAM1dBejNh5LYFQIuTxzg4tB4QJ1AupJLu0VJoVWG2J3AJUuhwZvDGH5+AH
CVqNAZaLfjPYyCEmg4DIajUt5ap9BTkK0qbxDrrkKdF7gADIsS5SDOps6RXlQ4pVunHnfsMOnK3l
EOSDIlq806rAHaqjAyHMLqqIHqckcGmMP+fKKQ5tVutXLzLIM7KLoJbpC3m+aMDl+kyilCIouchu
lvgoDCFeWmIMihAuTBJ/V2bGXzRFd1ATaWdFbVK2gdSBTZXJCchQNb3PTp+fxoTfeiqq5tgWubnt
ZXdM7zmZiE/2SFIdafFMD5OSgNmzzDvuMauGFleHxY6lpnbEhUAEsFP9cdD48ExTi/Fh2jtb7wmj
UqZ+lHjXxz8ejTXLKKBlS+mbNYOZ3uWPO8zzsPMYhCERK9nb4MLAG+LVe3S4HABpfXLY+dmAmMbq
VLpRdliccFdj/KZlcJBwnexsUMSKb7K+KW8MZjech/c0GaBb1xBchEp3yVw+lcMUbnVcVr6bxqRd
xYpRgwlIakhHctiqcrglTfaI5jwKJOlUiAz56kQN46mGZCijMFoHGAG76W+uq1NRsgSPPYJJnYH/
fiayWRXxj11zN9kU/HGntzfTkv/ktGR3/c3hmN/MDZcseRLltme/jgUKOWRaHeZ0H42JSZPPtEg5
3XRZXIYdieqhch7CJHEvVttcS0vfyCmC5s6LDK0sytr2DIFjpxb0iYuutAsnNN0IWc2fQF70Vz6i
fblwpEVxtFxGjPhWiezLMYpv8OLumfE3eC+NVGKdM7rVp4il2vSjupDUpWRpb6mGvH9s1VUnE5TB
m8VQIBywFttU+Dl7dR+PRsYE0tQOOV40FG9eAAAhHfPcH9BM42vAgAujaFeuACYjip/rpbKDZnEe
ZW+ll4a9n6g4cFrDqrkwRr4VI9t6BhivJsRdEBYhqT/s7fNxNC9D/DawTB3JQ92niv2ME6scapR8
dsOKvs+d3vOOORPLme6Z9B/culBbNq7nXnFgfCYL1ibhun49Q5khws29dEPqV4CAdPGR4ec6JlpL
xY94rvCmZ7LaE7j9EnqVCSpLxRKGambiNCAvlURI5tB9d3eNqvXzUat9FIjjhzLUN1w3IKrojn2X
LwimJKR7YOY92rmW5Fl2S2pfNBYDWhxHscJeEaX6I8T5TfYRgbQWCA2AS93LkKZ49AveNhO+ZQ3N
0rMBp6QhO5jRG9+jcPxlU8juaH5X+GKG0DnLtC0Zs8E43wxUqFSFBNmO2nJnb8eITv5MXY+RyIAB
UTogWMLGKW7u6LxXafahTZN8WpdoNdfDLqw93yZfDVVutymSxSVvoPpIzbeoibxDmjV0tQrhVurs
8wL2bVbIdSZHnmHU+FNtsROzJ/pWq0Xh6KFPzDUTANiQ+FNjtce5p7iOSBKixqpYfEZAkZliMUhF
Z/XfD7yo9hW+4z9T9UWQ21N7asmr2UAdym491t1KpvaNkshA52O9y45UuDK3b2LIIJ1EzR3BmHlC
TdIfIRtvdNb/8Ff6NzxxENT69kQ8+K2OIVeB/PSdMr7mKbIYesK6tDnUuk+vdPy6a+L9ItD5eNBp
nazu917qVVtqWE4OLiHcX/hOTolm/yRN4R47U3k3UXV/B7d92I0YGaixxY3SjONu9Rl3Qsf2RaQR
ojhFd/5kz2rezs2cwS6kRMib7K66NHBCdsyZASjJw7O0nQSz5DhdqGCj4poW48cYskZSScwwLU7O
6AsxMFF2dNWT42nHTLYdB5P4Wjxr9OU8XZu+pB1qGs4SNxmvuIllMhibcfHYiTYUbRonQzBG0Ysd
DU3Qpgu2q2Lat0rhcRlFeAL2Cm38l5EL6+6a1XOVYq1jcxylw19lGvjkeiTnOYl0bUVho4PeWbP6
UKV+zVyyG0qGf3bXHnDsmne6jcDyssJPPcxGdBx7WSYP3eywYOYl+2e5ykBSQp0RmPjx3JHzCiyO
Fr87SDDReq95Bw1G4jYreVYldzp+eJJ0jXjaGIUwz/GL1qkPlaSEf2va7piHRXzgbUhglFN2pIU7
P7pZnoZugiIri85no1RunDnR6HMbKAd9xdRZ9qT4FtWLsiNB4cKavdafmAsn+653arLYV73MAh+z
iQ+lyfifTImJHPQOilgmMGzSj7GJg5ClacC2ZB7vxpIwT/KqqMnt6ITlDT5nz7gg4lxpgZJfQNmE
2zxziaM0JrI8Z4cZJmpqL8JSgQl3ndxUJzZwz+A+n8RgcSksilVcH3OcIyjwB6KmEuaUb2hW7naK
zh93CkgKs/gUFJTb0bBA+MKZEhAScjDBsDZ3esE0044dXBfaXDAl6M6ZPuo+F8hZRZF3FKlOURBq
z9bK76A97/zJBiYzmMk9tljMAJDr/DYO872okcHo63oxqtIPw4DsbkmWAf36f9cXR9fjH+UWsE5V
kOEnTAKiNKLZFvBZraGzgw3HEJVP9Rd7XbPtQI+cJTRYvaEBSTJt2oalRwIieq7tYgwGHz+4qwmU
+LYlf+wGqZY1f8e57aZwVpkglcq4d4I1luc07F6xhrEcHI0grzBsMHWJpfbVIcxib9ZzjsbxLxlm
DxAcLyPeyJ0Iv3THyZiOjsZuamLztS6XLZXRFCxrj18kpIIjEfqDAc/Y9xP7X4HzUZgXPrr6kVCV
o09LjWuW0D+jNoHq0J6ivDJf5FLqB5PnkJN22C3AR5BrdwzQ5+WXY05US0yo0o5jsKR+6pi7bJG0
7ihx5Y5beg/u+wMkhLtl3zVvl/oh1HlEMM+csld+KsSnA8hls0bc+BoZwVjZK2a9U/7dO6CDyQT7
o1Elw00Gzplg286EWE1xzVbyNu2wsDySGO2bl3W/1EyRE/VR++Z4fPQ9HADuGQMNPnbqWNX0eAY4
d8BzGrrDfieaDF7DIqOHJEduMexi33WWb/Bqb4s1v1wxZlSGW29DkT4lId5HVZZfGcs8EildRt2k
4B4iUb61cuqui8eiADPBCdE8gsj+uGg1UT16+uy4v+tOGDuL2EAfk+k8I6wGc39gMcFtweCArp1r
p5fqmE4gFXWcACCBwn3ToD0YkFMdNA90tldhcVWJ+FlEFW3HkKGKoL4NqsYxNmWDDNGI6kBHBB7A
a/1Vgh4QSb53ZsBFpM36aU5stJyA6KnsRh/9MLbw317wHJhBN8QQpRqEW9qa25BavxZH8RUhMN8o
61URibt1ZvsiOEkwaLDhX8qjaFIE3kofDg3ODsBFXg44D/IGKLpHCsDCS3QKnxa1ekcgRINYfD+M
xTuYyTfK0ejgofIBlmn9RBB6mKeAENaX3WLO0T5dAGvqqfheWISDb1rY6tTZHnjtdRalfTWX2g6w
v5Ugu9o3JtTaZhhxhio3Mw/STV8UtvtdEkLGoDSKN1W+pLc4bs+mbj7ZNmDUQZsey1J9VYB/Yegz
jikgMPYRtNa8AmkUSrSPDFD3/dno7JcY59IJsw+g9wqTAmpMIBFxbzPfZ4VX2WnmG/CWieWOLnEJ
68/BvMOcqDox/3syKJMNYP67ZmBVnnOgc0ej5VxS1MPUXqf/Qt4QKx0Hc4AqEE/aGVtgurVtswOe
GNrAjEvnnIvpl2Vp9s6zMz9dFvtkV/bvpYejJkv3bUG78lq7XE7RElGTD2fHk+RrLNZHqNoNg3/7
tsiFGtPw7oP9rxxofmbCMUDynQs5w2oczfvKX3ReUgitzPXaad+0xqvBGDVYHfRTycrTbc0npblq
i4ao2nqJVmwnswTjZ5RPVq+MS11CyxmndNe1M4IdJ6kedhyUumSwH5s7C33LtiYlb29UJ8o+Cpxl
2RXkkgbJoOOnKXJxa/vCl4JZU5Pb5qX5ZRsIBZIcDi72qz9TpovAGbBdo6SOA0vTfsP+XUDJMCPI
RLj4vVNgbmfuge0bdF5t7XV7Qu41vxvuxGnMiAQMXHvAWTY81diHaIfAQUUhY+mQy0Mbbe5vwMN8
QkuxaV3n0tHJ4w7usbmVyas5xsMmB0Y8t1AxGjf6W/THLv0jCGaDeFt+lxCr5gFkqZipeqzQ/ZXF
9icpe1il3FiHFPOutIzp3kyLkln51vNid9MXlbetCXTaTiS6gfXY9zGvX4Hs49KvGWyA/ndxw3E5
NFKhzWYz4sQPTzDziI30t7D4F8NipAiOtVs4TL/VrHJuF+nrffTHSWwCUhC8Yo+G8FMB498sN6mk
C9JQuxYR9SE6a0CdzCu80D7lq0SCkBRHT/g+mgpwt/dgtzRtqMHHrQARm87gYOy2OeWl1x9cKb69
VPnSxL1DbVRo5us0T/QmDMEwuZMe2qlXUweRjKXc4/F2z4NVPqMi/MCqDfTL0Q0My6rffc8KbGyi
e6+I/dF5t8Q30+H4j76p1ZlFLyxDJFFabTb7CuR901zspgj9Me6nIG8fI5vPVQz4QD151xVuQzH0
P5irfclTXFSQpwsaEmQH0084vgshdHgQ56oZvjQoWOBSk9Ok8AnZGEzB/ckfIw0PY119gAY72CvP
FmY7xQ3prNZ2xpLCvtz5l5EQMixcXga7+XQ+sfCqffxGJCwQzKFFrHnZIu7BA/oUOpeaZz7A+vYu
5zlYkxPKhjEeHy7qFhP+lMLzMKG16SrvFJmGrxYvhAFc+wvCBT9N+FQj/szOWjaXv3EmPGo7fXPS
9m8XAzNSgDl76F0KwWYd7i2V7Nm3iUOL0X+2WCfUT5kc/wqAdH7BLkpEX0hj7808o+BqwCCMRd+g
wEV+Q8DAe8wpYHop+xyj+5AjE46cpYtD2vgG4QNrG2yKeG3gpgoouxGSEF4slzAgyhF/UfLF7ir4
iWxednDm+/3Ks6BQOmnF795se9427TfdLYNyomrIp0N+ADdtsNcNysq3kd5zxuZ214X9Q7ray/qN
LDFA6MUcX/qfoWj7gEad8cWMJtept7TV4pynlI92lxj7DL62YrEG74iiq5z4nsLySa6McLwh0SFb
WLyFCg1/5vIe2M+sJJX/6Swj0vamOvcRwZD1+IcBOzOHmUTcYt5HcRsGeA5uk1sL1obJOYTk29uZ
8Fu8P1xlmDq8cUTjCxjKmPONudC/sI36MZ3u2A9LQgRBfWGgjRJFsjphd3j1lpKX3L6STfheLRT8
HkMMNX0U9uIGeWT50ophE47oGQx2Bo1iG25aN5dNTmT3+77TjpBbk4OZxsqHJLcimuMfGj8mImho
Nq7ZS/Zt6bdeFi9Db1hv7FPqTXgEnWO/4pt8ZGwmgtxrWm6b5Babff05p2c4XAj1WkUCS8mAk0RO
eXcbpGWkEu5Nm/Bvz7P/mrKlNiM1CEHXZPFTRHhLxNyA2aFzlkbyUhESigtccSHwjNJi/q5NJlKD
p0E5Fi8YRoNipX8MHNVW7VpkLC2Y7VLL4EGN50PrIAE2hyk9W9UI2XyMr2gAywMiZuB9qr8kEuNT
9ELuuHtwWMwGsVYzmeEBJoBqx5wB+IQ+VttiVn9p/6aDlzKDzcrpuDiUXI1J4wF/nzPMnN5NTcCo
aw3CojReeZc3MoEee6+K5LMcXIBEepwfeU4MmkMidKqiYopbXE3iIlhqgaKM9J6+DsxOY5GLp5vq
pbf530V1+4UP9igrCoDRHXyWYoQ06PDJkohjWBQM+8jF9OC+hCwmmPBvUA41GDuTPdtTEn3CT9PU
vFNFT68XiOEiRBOik3CPRQeFm+etYeCMKTG2dtIU710YMvbXLHSc5fAz2k5yantoVgtWlQO1kJuc
K12z9105/U1I+UK+4B3jokfco/e+zCwe1faVpO7daNkDYmCU9VkGeccubGob6R6Z91pb07OiUzg/
KVZylzKJPt0F6NUy1ckDSyX9VXVMseg8JqDDyGYgmupONPlZFHhD5h7RYX4xjNt6ucX0ITPPZi70
DWEUfEQaaqgm0o/YyPhzazEXVJi8tDo3QIm/DzX2M0MelG1ZT9y8o71Rh27imOGopsBPCV37dGw0
0q4bnlOVXOOwSeHnOa/CQcXgMKLl7ejOjh5hzivMVf5D9qq7XPNl+WsWO1saq/OodK55TqiI+tYA
qX3FkSsZW0hWwaVh7JwB+IcGtWiDKRDrbHedDMZajoTQRve/+mq6oJllMGX4yEOmEH7LzpgI8uxt
drUBVY28eazIiF+PTqQ6WXettl4qIphirxd7bSqakz5w9MrVp0VnhEFVfbr5V8Mn8asJbZof2eLg
Bu8NmNV60/N7FjmgW3O6forLBAYOdEeSZRIoQlupQm8/kTW6Bnc1m7wfui1G/8QvpXG0+1LuTIPq
Bez9vrCNS7mgcNBWghHuwMnXVKPt3IFRoZVE1T5JKaqolk4i5BsjYOUIe6V/Rs6Ad8dNeJoH1ycc
mavLHjZJjzTJjDD3jUwEGoCNhGTNh2ikJzA8DIai+23W1k3PFuYDNR1HvLQR1xRc78nJg9RN31Fw
rB/emkCli2jfaH24zUDYXlChPhcYw87Alw7WgkbTjL2nfrXyUdzIDb2ffiws47dVj9V/HNetPjri
zUqMa8XKT0NsDr4dlDRRVVj1932d2dckE6/TwPAtyaZHVxjNDZD/dsnkPqHW+BOyK9i0HlGofIQA
zvBjb4SK7EOeI84TcQTZovnLNYQdNZesZeOkAfy9KrRsiH1TgXzdJWC1LlkeKGs+mC4fqMAe0Xog
BzFxS18a/LwXajzWqO1Vvkzn1v41uw6DpozXPtS9FIKDcPdhyLxu3adhWPgwTOef5ToR5UaNygyX
OfwZ0+/QwDKxpNRYblFtC/phNjui7A7GAky5HggH6Jfmx4zaL5N8CuY1yzdx3vMaAiG2nmSULsbo
kyGLdnI0RyPoE82qi7N9Z7mMl1uXs4uEy1vYMv+zq9Ifamldh6/Cs7oT82Y80FHd8FCOco+lLN52
Fv1w0obVUWGe8h1W4mUkacL5D/YMOJ7ysnJ9W1knWXkfHtZPgp+QUcbNGVQjtD53YlM03z0WK0z/
tezq9ZHHJI1GuHA/x8QNL5a7J29pDtZBDhmldKbPqMTCXcTyc1UdEhOG9PCW4IJIM35rFyqRlWU4
ErB77+o0PsS5xy41crygUHLbk9e0iRp9PClp48L1YFiCN/ChkpOdlXbdFgk0LZPd+ySTETvTVDfP
wFALRgOtmA2ZjOAMKmueiaGguFDaecVyaV4bktljTzuoWRg6EWLGyiw348TeR48c60HMyyFsvoD7
WE9Sm59zJNA7NOgjrh2Y4PZLHsZfes/Qt3PqoxVNVGi1cXJ1609jLH89SKGL8tyN/RtlgMsU0Vz2
bg+wF9EkKL75Zbbc9Xw/znPB9qMxz3mBNk0xQZvSEXE4Q4ADETR4urzB9BcShsElpBecUDuhMvZt
i3wMdeMwr66I08p//lN+WkqUVybqf3kC5NZs8p5fLgYj3aJJ9IbhW5IASIwmcw/Uy7CcCA4LrQoD
HU+dRY+LTZ9uOQ2vEOb3pYdOkbpDXWGt75G/vllV7/gQyBDY6+qv5k2soDQjAdetv6mWd2kk6w18
WrqLIrbC2YlZnEKVDIPFrdtjIRbpO7n2i8wB60Sli4G64SbSTTvZ1mIimEw0Gk4s7W/olhqeHwIU
6FSrje0tCbIPsikMhExWZjDwdIB2MTTJRuCq+YhY0xr+wr1xfJXI9wWJiz3GhBpq5jPCXGaqbOx2
OUrkBsrKmzDsQxeR51axFPK7kal9i9V/hzdFbaac2t6KUYMybKL1e8Xfp3PSpQ7sSG36cGR89/6T
/sas021aLcxGaWBm2XuXpa8I85DnVBCtXPbp2yLFcgKHKtoSwgG+JXLPYeX+oZpGULvUNHhFx4vU
4lZo3fyRakl6dpPfkLC4iVBl7si6FVcU/Gxo4TiK5k+KbubO8GNg4EnTLpEMDEamNlLABuUhptZK
BvQrI+O3pGkJzYAVUgAR1Kyw/SD/KrCTyd7OhhGiM0EjJxqQbLnVVYGObEOCZWP/p28Xq8SOsgAX
rqAUko2Cyk25+jdbLLlrVj1RMejzoY6sa1th8Kh7v86RHccuYc4SomXvFtnRKd+YP1iXqIYkPmk5
gOOivmNFjwMWp28Y1s29ozWRby/NK8eLtRloQHel/HQFK9WYZuFgWHf0UuENac9SgUyrBRUXMDjf
WtxyKzwFcoNHCfb/SkxJjkO/s6mZaPyQ55ol4vw2P9Zupfy81Jb/cXReS65aWxT9IqrI4VUIBCi3
Or9QHU6Tc+brPfDDrbLLPtfdEuy9wpxjEgGHkwr2yCFT4xDxjnKUsBXusDQ17lSpR/iFDgvR0OsA
hQyL5VD05TvGqsseOQ1ibSV8Ldkie/BP7WRE2p2IAP2REMJ3y2oSDugDMOKn2KAP+N4Ze7CpZ4AE
FSDLCXIQBMxCIQWXhdVyo5RHLY6DiLiMeUox6S6WtwBuO69a/gn5uDhYcT0FMgukRaznUy6FP9B9
ET7e6nAxiAg1EGPKpqeGkbHvNSxfySrcQPYRMFrVH6yMFsa7f3OMGrnQciQg+MZnuhN77KrDkiSt
TxbdCkXjKA53qQGAQ0SoCgs2aW0DCOm+ijFJJ2OH0BnF4JoV7qozA64iJttN43fhytBdSshaA1Ps
UMYTE6jOoIEGLT3SJDASr+nQX/VpJacyuRSiHDNAY63NjgkgXIn6v8kiM2grZbw2k3zg0R78ReD7
zSmFbkM7+Us4a8cFXAjA4tfMlPQjBcU+zkvdK/oFFLvZLU4yIMJM42g+lYBR2NhVXPHjHWqEEJSd
IgRwbVgwV2G1J7IvQ0OUgpwm2GgHIc+W0e/6a8U5IQua5c4jTJyYkeiRSehtwcXizUsMbV9eO6+r
TUYWsTV73cIEbWvPwCTC9YSsWyDLI580rIY/SnDiP1uW+bhMvjMpzdx2RUq0IxIe9QGDKGiRLYRD
vWaDDQ8bTp7+qfe1cUTY+ZOEi0ZjppFj1q/mQdGhndO5lmh5gKuLKR5DSQ21a5cYwRdm9swfMVX3
OV23ItXNYZTwWYhMg526GHQ0wup8xYSJfzYOox9C9diosG8z8+e5KJSnRG29VE6it4WAllNW4Zn6
/2/DVjIPllVXbBz4pxqtJhVVlvukmxBSmgsV2dujtsOxMh5BVwcxyrhgiM2zIMQoHir6gqIKo6AK
lf2Iqfi8lsKXECt/8C8St9d8RQpXtw6r9xnhGPTO7isRVHIWXhYu31FflisxOpeeAUogt7Qt8jr0
Lkjtpu/FF4NNp12sShB2HKQI5fD1Q+RWq2MeaR0IZBRZy7KMdk0BhfENgHtuJJZTqAjQQE0vKAj1
/Qi49V6OmOvFgUCiWRKOc5M/ZxUrkF7FATUYnNXzQLuWCWdMXrBjl+M65v2rabDMZ9WmswKpJoRH
hRUW58Ya5a1d+h+UKQcdPfYyg381cLCa9eY308roQrYIQoHPvmm7q1gJIcpC/SVr3hLzY4kjtzCJ
iQY5xGzEKKkQKgx4NIqqfo/agigr89y1iadKiVtXHzMpEyLhD5FYHKlHDhGS3MZ8nkJQr2mC385a
7AYnVUc9aPBtJhk4mRubs0MxT3ZRQLdCHDERD4sx6qVGBLDO5l6HAFrKQc/ZK0rWs8SKrxugBsyN
PxNNkClYeeYW9zc7gvlN6pbd0PW2aUavIdFXI5KpiDBIA6V2EkhA+ftpT4ArOk1skQUbi7lXjt2I
owCpAAOoU4mHrVqjfcFvJKe6bTZvFhOwBgDHltjSIOKe5z3TJSVF71RfpuTb7FWngXrfEP4Rsv4U
QFpJy4dgMmaKoDJTfc/agp2vIhOB7lxcGRS2H7HGm7iAhSa7vdBlFsTsJQZaKMRzIhyVAd5F2Xan
2rKOtB7YMr6ERn/iu99rveGM6ps4rwHwYLIcB/xTy42FPRC7/kUSUD2rEb/zVXiNUvkxRC+aVh7g
YjkQWUPhu4a652E9KJM3mYgx8D5GRKBGQxsh0C807PrpqRTyhxrWhFXthP1fgVUTlTMYBHtpCcQF
p51lNergCrHmt2E+8gZYA8accA/2F9Ko8GKQPhVlZ0AHeYoVP/002W2oGXkNPdqG1bRp7yM0VWiP
rWbYCVXtroxDcpP2Aprp3AD7rGm552PatnuQNDYbiDfAgbsR+bYgtodeQUlQ3tjm4Ni+IK91M7zx
VECz+IHPbQsDhQUuMrx61Ngn6uIoMUqDL8E+idE7cShsR0t9chrlhOmLCCtstqCxCS8G2poQo6YW
5xmK9uSiQrQFDZE7kZEiH+NKGlxR+6mhBTOzMCOkVMaYygDsjMDysAJkWJGgr6B10+4nZNRicQ2P
5SNX+XqQBRKRu1PDg5G1nyg4HFxlbjyHL7U8HkZQXj0IaGjzsqq7QMtW6Utl9VwzD83Wf0mlH8Ej
7yLtzEZfICR9YO0nj5hL25j3np9lmR4DGyATwLRabyM7OzOJrwhlwOXhKYaFlipQP5ghZzoZiHFQ
J0dcZp6uUH/N76jOvYjqH3gGtY7iQ+w9jPp31Dwy6avX1kNfPIkMeTPrWe7/dVryq/DMlumPhpFJ
rANgbxotmt5/1eJRmHL0RK038FHpD5rfPSgMOz/PKEoqADMQu3YSxhE2jOwW/JYHTgwvZQMW4ZTw
LGW6wfI+PUwY26LUEfCYytZ96IaPvKQzYkjAOtsjENBXktc+/0HxvcPhK7IQTuqrWJzrfuTkwxAh
s9VPLoQkAQrhRdc+u/K5QLMiaD2krmvevoIPg5k7XkQtEJGohuXNJLpSyhdWLedGCHhB7Iy0TQYF
ozzbxbNas1tfWmdMKsDBkt3pvpkTMueRJLFXyZDNhvdtDR5lJ4ENJepNUTsTLcYmGclrkM1ZYKCE
Lyzuu44xGD9bjFm6wWKZQINPv5ChJkl/JjGTttgdWWmP0KMlYsC6/FCW3U4eEM8y62ve5JygvUOB
zKHEVynxfXgmss+UY1HAaDzI2NY7L20tp1l+tnVgD+m5H157HEjWtOwl5qLGsMf36JH0vkO8ucfQ
6eK82Pfx6mnpG17khgAhhZn5PDSHSR6deaCTKsF6tP8SthEWQ9nIugwE25gVEEKY16J2JBBhV8PU
m7MeC9p5aokqpHPu2FkweWBkjBlUd/IJMyfC5+wCvCQwhmsb8tLlMdFFvpCdety08nKFy4NXYdhJ
VJBj6rTQkLQ26HOGiSS8Vr1sV1biDgUb4Yh2vHMHIJq4Kjng3W5UGVuAvcic8h8VkK2zDRDjDa9s
sOLh++7cXDSO1DiQtzaFDdStEKIEwBEki83UP5VxdU/A/nFT21OCkkBBfpVdh5mTJOwCylzbwhET
KS2jSpoSFqtLHvv3eUnvuJkPIs0NEgSE+i3EM7LO0H2ZkNDRK0UWkzqM0KH+QXYq0UrU9mzrISWR
hnYvWvrZkXhqZKYp0myZ+grDBPuGHnr3P2l+3tATKbpslmtsQNwSmB5pej17Kp60mSVTjaQ0l37E
kP9O+dZIqVsS1aV2uEZA4rcNO1B862k4007cgfrsdAWiKedWGd9hGNCU7NcodPMutBGB7MVy08Aw
v1iY2Vc7uCi7TpXgpghgsX43bwLG8HOldD6piW6fST5Zjc4kvYm4ZFb5OEYPgaA6gXxEcirOlvko
EijJvOdPmzlcX24tMHRLEV4gSbCV4hIxd0jCJq5a0OiKGMQFAZpqfG63rdYmsxomb0brg2RvArq3
5URRXXpASHaM6A8twK4sUwtiH+DdDwE9MpmQ5wLbAS0xX/FVuWnVWdxW9ymYBpdNBi24dh85xmde
6qULWNoORYcnKt8LcoVKZaRupUGT0ZulcP+b+E0U3hFrGVihh/LQLH5esh8DHMv+nwnYc9RfhuYn
7H6U6S1pmd+9GLP4QKzmxhG7F9p24lhIyMEMHy/fRGzz915r/WkjYnJe02pssVJNz63+PYlIHCtm
H+JTzu+o8qbGHfP0o7xWD0m7lVMwdUycteLYKVc0cxuNyinCG/D9u1kCXQ+PiZk4EL/2ZVyfstA4
UNoHZeLVmvie6L+Jrtq9HZp3s7voCJLICEO9NsP6JBdNboKUrLGQFQupqfy4FPtD4yk9A+qMgCMI
cdWL3B9RVXqRmSOqZ2QGY9P8UcuzVA6+AX1Fz3NXGojMoACymnQHyqBVCVbEgpqkj3LtnYjXjXT4
m8xxHxfGBWLYRyxD58gs7CvfQ84ceqOaLohuzgUDZ6zoghm7WbbcO1UOBAY42hy0sx8WKYnpaKvC
S6dmCLX/hJUEa41MzvZd7v6poH0i5ptjTCCJ9p7LpTsr0/1W4KcCCmvIGYPwze+LQ7i6aCnyckyi
C9d490RMy14aDV/RSNwwGYggAeBUN0nHXkCCyxntz3vTUjchP2DA1l87lbnGjGBufiNPzh3Qg23b
SeghZ5pNh3wwFu5d4TQpZsTWrfpW4h6r/CpVHZ6nH6sFxxApPv2PKy7kRcvHcqjucpPQg1gkYk6b
qcTiDVGPGS+nFv6R450weWpSJWjX90l/ztXfKUSkKADbgXsH7q2CoUrIbFma98kqd4S0OIRX/apR
cyxWdqvCCxr154lRCIuVX1I6dplGxHWBCHhioAY44UXH2GhhB1bZRmDBos/hjlzOBaH3DDqJc0ok
Eo2FM0So3JyPsaF+rnRjVEzwiTjXdfFUVTJOQ/Kd2D2ICSU+dRemvyxur2ZKIMySvaOmojqF2KlS
86vGs/q0IFlcFuod0H7IR4T0lbeCzMHmVKGHUvT2vsYRw88cWTeThJB8E4P+u+ke5BwwFqoeoHCR
hSqoCxDryYItEN9pqiQp6+0BR6amnVot9qt58bH99GQHEH3Du3+iUTksleQJEAuJOYhzN/ca6KpL
rZ3gmDpRQUEYmtF3kopXg0kBKyof+OihVd9762LF3Q6S2c6g268oMaxa4A5khTOampv31WHg39Qy
zyIvebYar2dB2XTWnoR5ttMdgDvhZ92EUikz44HF3FGqwz0JfAdt8Vatc2qZqfBWWAgd+/bqVTcr
O62YAUluiA6Dh0UpvHxUIHF+C7iga1V+zsvyAerUEWn+Csj2BY+7CNVIH0GXycGs+mJloffkZ0kz
okIWzyR5xBAGxwJxpRjP6Tg+h0CBtn5ThP7a2ZWoMy6HcqIiWmOavIFAB1+V4yuDfIrAaT+V1y2k
XVPXXY+wus/f0+1H7W/gzFgrx9D7GmBvpMFpw4siYq9oDbpc/boOT5siRBq/dEM5attuMfpcFLpP
UnVr466teLUXvGronN/LIuUsJ9+ICV6iIwKhXerONVbbMNUDJaEgXf21v+RgHjNyUhdItaz2LeGt
hpWBvcbl+FmroyVUB5JN3zoWUYTYhGRNr1gNyrrwGbmTbKN5MvTglHN4Ec4rKevTXD4lWUifAQp9
JUAEXG7cdF5lTO4Q4Zliip2QPY2NhPiRnSyjnjf4roFv/LZQgCHk7Cew3l2TBHMHOmo6rEnrSth/
zOQDYOUpYr7Xrf5Aupyh3rruqW3vG/4FwrCg3gzlstIgoVrIobCTuijGupPOkOMinEAs+htRuOoV
jHXTKUM6YIBM2QZsJXpdRoUtpuurpaK/GZBk5WCNRVS6olqBJEJAlxqmxwntzFQTlHEllXQd9vay
keLY5SX8brLkF4u0i3kHas4GhkGuLEf7KX2tJO0QKYjx45dQoyiXIIzc6dTt9pDqb6NE4mV5Nnqg
rLj2zVNGqWLVdyys0/DFPZpu3gIcj3g7SfGGqsyqbNj1qHWi4V9baxRKKfIvHYPnryiQDVWAAKVX
lxhED7MTZW7Z/hTonUciMaRsy+a8I7/1TWXboaJqm0AiEE/EjAhqAsKsKQ3oGB2LgexQXZO+BtaG
Ap7U+JkUNdLkora9SaLHuhIqfYCt5dhwk3VJ4VLiAKUj0FB5p+BHrywpaM1cCKW+Hp6SzfcqThck
BkAjzIDKK9FC6BRYsuti36kfOsNhUbhIOBYIvqUktG5sdlkJSxXSrKMiEIdhyBR51KnrUyQFCsQp
kU1OwmCFMaHbxzcWb+qu7ZwOrLEcCwR98MqRWNc0pduG3gQNOAJcufRPtAlyowP28hdZ3yXiYrd1
9ixHNyARWcu25VKBiQj1T7wbyAQhXeT12zCjAHkaquios4Fi1WOXzbEzsR7iqs8zt0nwQrwRUU6z
btiq1rnFVsiogHwjt0X+WvTFF4jYz1k96nR0eUkKG84fo1G9KYLszeizroyvlVZvLEvPYg9rVFDE
mLNUQYVzqmaWBnun128WVDWety1sOR95UZaSu/tiiH+1EHlCASjURwNTktbVWZRJnLmm/hR1j6zA
iV0zXDZcdpAp6VUCMJSfLP6sLH9qqyswlX3IwL9dGVBNTHmG6yhx6Du1+RVJog9caFcA9cwJNpb3
VbTPhMGW2m3dZtoMp0Au+Vl76nvPSE4S5eQIVrCqZhSvwODYZ0JZiXUvZknAasrVxna/dhKI+fHQ
DCYYV+srT5bnVe7dAc9dnYUDybrjSRWowXStPVVAPO1JHYEoDeJDaX+1cUxdyABBKMONUqYtYFeU
RnesIW9Yk9ZdQC2QkwN5I9vGLFqQAJUgMMF6yTR1AD/LuhiaHsOZMIt8rZ48gtkz9MWKSiMTg1Xs
8EsMSiru682SReBedoJnxXT/MlodOsVYyQ5zpD6yukn8Bkt0ggDDWdItCzQzVa+L5cfcdtMV3SWR
PDqCyZWBo5KqEScqGk6EPITH42EpK9HpiuIXrsLIWU5WYVMxGVIYsShs0FK2tyFyBfJJ04uppJdo
nNWDNGzhrqPJPFJBozPtaxig3oBg1V9ZN6mFYu4ta3nL+QXPjO1eO3Jh7aLdF5mQBBmLGJb4Wy+I
o7qxmp+hQsaT4LpWoyU+Q8B6LSfMi73ZDEdyiAMugMlXiXQ0Vto+I0/Ml5Qp5WFQU1BAVbfXdXoG
q1ccbOXXOdFnD5wMnvVxLL2EJ0frCOLprTf2DU/jFnwtSuIL4/xXAieQQpEGAVlrqBCJ9sWzRBwW
2gemmCZmhhntW2n033UzMX0j6bqsjBe6hMEBUu3WjEAJfBslu+7CmZimc6yK40EmkOu6uRlIUsKF
AVkdLoL+xEH+lM1E6SUV8OBB5EwsJvVPQpR+ARqv6CFsfM7+EFhEb6zLhUW+lBIKj7/9H/rvIUC/
GJNGpgyHecagJZEaemfE/R3G7b3XjfonB+EMYcvXBqnwx5zaZkxj9kla7Czc4dVvBVDXmywa22JJ
byYwr0lS5F0XfrQawKLD0vBTtRNT7mpb1+gh4VUg43fdfknif5IhsJhasdPK8Vo7ECmsSfgnhbge
Sn5TULnIAeQisBi/VhAS1WuqQU1ehZLuNYXg0w7kzQ1yaetJlO6/YoXiZSJLGNYogFcSTla9uhUZ
mtsVrMVPlXWWJ43CP6Te9Kdsa3ZGGL7XU8qdBHcG4DrZbtrCBYmRi6PhrmsRh46SMI5BTDbJ4mTX
K9uNLuv+xbG1FT4j18q8OLUoC3tWPOx/FqIHTYHvUBl5hARQkuvDRMu2PRfNaKneqgKoKySrOZBm
+DIJsLhIWwzMWD8mkQCqmrGEpCWvaMKNQMXTOyQsl9cm+THkd2mm5LdLLiGhPUuLPh+UlaTGBRnV
iJ4TLDVQzDbz1YoRdLhVxDNgLkXTn1VrKi6LZJzzugtkK+P0w49b1RJzQyjkuzFBlQMKEaFunw1u
WksrfnzuzTnWJUYO2bjTS4x/KBGmPv4CB86BNU/VSe7fRwjioTJ950rjmQk3XyNH3OzCEe3pTskI
SmSoaHWGO6zKWWiagwJMRNHyYBlWNMIQ1ggPNpWrEjcMTe9F1u2x3gVV8tKnZiDJg5Mheo3G3G0N
Aifr71ZXIE1KiJrI90O2BTvAkAX+s/80gLOtXAdmia2U1i29lPBl7LgCUcgF7WE7cqjXXZWBbxo9
GN3gkiaklnutyRf091zb1QvGERcBOShcAmZYiwvEw2rJU5VY3/THBZgSXazwY33PhLR2AVPUz3Kb
XvBgWSlxat0hQ6e91tgXvgzzKrVIV62AhAeWEsUuKoc3Pc4OkKTw9RDWPb5F6+LJWzpo+MM07TkL
K69JjGMrERziLG1jYyRyky7ko2WzBRM0y/Bf6coxicWD1WXuSEiAbt30vj/I8kuz/mXy14zecwJL
VdNEhsyPQwbWUkNAcBRepI+ipnq4CJbpKNKrimlmBve+fUwlc5bafO1EirLh3B40TJDKQRxI8WPc
ij5EVtm3ZsQyZKMNG+RGXjJuYzoLkINp68Qcfivmf1H5Aw2BHJ3baUbKRX+R0PglLbrjrAsk9TmL
AeEgp5r4uLHd4fCznkbGNlnGdhCR+FDOO2ibgZLuZPPTKA5l6hNLRwJZEt6V9nU2TyQEDvGG3f4t
zdWvIYmRZUOzkp5yplUCjVtSOBFVQwm90UzmWy6d1uEKksWO6tKuJzJNFSD1w11WtdukvJgWOaXP
/099DQ9WBrMYVswtxeampzAH3bbCpxGfipYpKDoQky7zOSvWfRKFtqE/zOoiFw2iiDVQe6g3WXku
wd0vEvwXnqhZeQxeyYgxixvgUAjvFITTpew3iDtozfJwwobGDo7XQEzPNNq0PIDheS8ZoqAhI28o
ThhyGHYdC/5qob5BBqYqBk878nPBB+ZxXarVwx7D5qnYZyqtCSU+UX7qG9Ei9IJgznr4JwQ5W0gk
HF6mQSPxNPtM0Snlyhtu+YNCi9EhUt61gsjqR4GyDmSU+eLYHyq2F+uCr1NjzEoZUNDcSKd5qHYU
2U6knoaFiYYpPa2Z6VrT8K+miS8RM+U4A4IBZu/IPAkKpz2za84QSM7HrviAsbBOKJLMAMkFprpN
oYcMnrBAFI3EQlcI6qB/WgPDb1fNcXTWX8BqttHR8CQN1wq159QDJyHeZULhldZ7k8VdkZ9RPZka
/oKYdyTaq5W3hrc4Ie0h5UFuCR0lIxLKeMOscuNBXSrznuhkRODCIlJgx6eVRAdqaGM+SwJTl/Vx
YT/wVDVvRv0kI7MEQknu8EcL3qtVsD8hMDNDRNS+kHYnwPc7kCQpmzpAVQ6raojBvykH6NxBkE54
oxC7il8CFV4+EEYXfgronfqcixP55jzizGeZYaFkr6SLLn01+WfBKyKGB2RGtixXRJ9IdgPkgwQW
YeJnPw/5RyNprkX9MlcgRRgKpTKqrgboTE7FZf6IEV4XZhJiFjusb3cELUIj5nXSMMJAi2jTLcRC
emSmyJdT0YW0xyburuui0g5Y5z41Lj390ipGJ7V4wP1zuWeYO4MwSvDL1SR0Si+jPP5KTXMDFhx3
WZAY83Obb8GrJB2TUdr24fuYlraWzRe9jn9HOX4z0i1thvkOH+JkUVLFCnqixRj+ZnDESUFiEViS
8GjMgHhDgwDkSiHmmaResoPuIQZbkYBKctmHUv2EbH7vNyomFV18MSLTNSSHxfmTOeCgCy277AgJ
xS/E0aoznx+b+bRYKbXOVP6/KhqJpgRYTDVNsKOCjyDvXwbEjYBe3jKEOZL8NUrV9wgXOe9zYsbp
ELlTiffcGPPsl5IgVj5l6U2vo5v+JfX3FvNZ2P0SZxkq8bfaiUEnEypcmx+TMLvyuh2V2Qdp7MeW
T4YD/KMbGDZR0xo8zZvNl3XICFQ+LFrEb9mtxMXN/pahf0tDM8YmNqEqiJJkP0QIdiyG6XVt8Qjr
fmSphwHYpyXWftOykVG3RcmHKOUojJe3Kc+eh656EibDE3nrSuWrg0ahyQMdi3lc5y9pANWjQI2q
Jj+Bu12CJ9DNlYplJ+6q3+nU6XB67dyRR4JWC4S3JIMaJrvlxF9jUNb1U5uSHNKi4B/ia2HF/Ine
r2NQUc1R2LxzeG8Js39GkxdY9WA3p+dJpXekyRFH4aZLK365LWvT4SMQDGLDrgULQ3ZaGC6OVa09
hws7ouWbwlCiP973IIdMhurw5ViBqyulORtWs72QRkpUUkLB2u94huDOxRuZsUY5xP9UznMdPbzE
bS/ibonUf6gISqz0KPCk9RpbthI6UXNW0kDsPnLLvIskkC5PSMCpZxPpuLbEVwuSlwLjr04xWoKY
Y3atfm68b+4Sv5A7tEdJfBx04yAUf30pedtLMSZvcf3QcOyUQK2iQuG4vyJUhW+hLQ5gIw2K4rko
rm3jsgBBxmZIHpmzOFwwj+sNXic4kQN3J0l6vYjVZg+bFyuRwUWiuByNIFFZZ+FmJbdAAUBzT185
vHGsC0DWscJozC5RQHKL2YZ4oHItUQuTVfBgMayfeARacsZf5V+rcYEbOARBiIMtU+dlDwsR6C45
IThhIy37yCHav1SRX3JZA7TF0F+GO2JhhDfBkgwSe+X6luolGa/p2WgB5bUFS8rOuPeFav/kbAJj
U/RliW8G062Db11sfDOubdID/LzCTDVMDEG564fcLzLklJBeNSnaS4xKLBY/3CgMCqbaI94v75N9
gh/d4/OQzrQKaELnlwz1/B41ad7aYbgrbspf+bWgx7+SKdoCGBGCxF/87nl+wXC6ZnuTUrjeNx9M
BSzkzKP9Eb1Xz7xum+L4ZvnNDfTuDkvLgknxCTkxnmw1f47QLUzc5HyP1xzOwFggIRqXK4gPZid4
ltgmUksuLM5m6TsJK0bnxvgnjHvlc2J52+xX2woQCgzP6kniFiLgViLozLb+0XBYENqRmDL5YDkC
hOS3uCGpwzxH41cKb7DPWe1Ki6M2Z/1RYYQxD3xtfRbMNTfrrnVqLKI4y1EHrOcZOfACtH1X/i3v
UAnQKeO7oAxdscOXjqV8FJtzxWPui3Y42uHGLU0T8RvPLkUQOcg2zz0/2rgSzMMPyI+C53xY3YYV
YR6QUdfn/EyoDjHeuWG9F6oHnhrkAXg4p+iUi44lebSkzjQGanQUzGMRE0t7qRefojjqmRt7Qn1E
JYQOZoBvFFTQ6vgCIcNzbb5Xbn/GJCET8m78YvI1/pEHh2K2gjI2eWxOGKOw34OE16wXiXV6dG6M
79Zkcjof9QEe0b6Bh+OjdpW0y6K8sFWO8mexeyi1qzUvLXcXzWj0qD8r1dPM06Bds8qPsmvX8CPM
aNZh5gzXsOP2OL8QqD0Nb2LqFprXowoAjEHVFvKL6o+Bv6rkJzKgC2j1OjJg6SfMXeGv7l1ZBMbn
dNEufuIkQiDNmA0DH8VgYqNYR8XGtiX7kVAqAgEynReUBZ36QjPQM5k2zhR+KE46jQProEFVPrA9
MIuzih4fDzK0ptXGf0NUOuc313KYEYhIh+pmuYt7u5FPGlvO5EUKnTTz0HSq/aHJXbnzodpMzTMH
BY93iCGC54ykIBYXTMyibzDZYYyCh8eeNBW3VJ7Nwe5T35AOy2Mq7GU9Tm8yI/kYZcpFE5xJJbFp
RIi9tz4zzlq8BnjQlGcekbI+8u12PX/4HI6HtoJjybKLk9bT6/PK6xKFZw0F9aFofR5iVGiMw+/5
W4w6IfXbdvuVFBIQ31ai7kxbOzQap2r8pYlnfT4a1bHrPFEITCJR84BTXTLtdE/ts2zaxm0uUZLG
sjz4hcSYNu6ykptVANlXD030sxq2REq9Wt9XY2/WuLP2+oLp5SATD5T5ZfWXK4EiB2B2Qiim67Xp
HRVkyR8fBd8h92TjmFsu+17RL3Bb+Hp6f76g/a1RJMUH1aIyAwcbH5ghlvJ1km/zxRbBGrR72i/W
uEJ5kFanbn+ZZBsQ5Hq/jQBDOikoDE6hlFWAM2L0Ril3puRkIRti6y9the+LzUH3RuBHShkKAgWx
XsU20q7HR0c5Y/1SDqodazdW2ntguVazE6mGMpxRu+aK8TC65vCxxzP2LRbePAHhz/i5kv9BNLRu
k5g1lLsalZ4MKY3FBQJdXHH2xjhSYXkyVwlGhOqEqUkuqLeWdggxg1YS4YUN+5o98FXJ3ZE/FyK2
pKDftTrzlD3qG/1N+Eu4UVYfVAQFvNOPAFkOOTdi9eCt4Vcnl2Y8MNcv4YbmfIOvteKmnxvG712B
JGcFyPVEqpTeRm9X8BfQL9MdcbB8zYAH+XTJuWnxwrKxQqnw3E+63zPC47Aj5UtrUDc95pm+UKTt
ZioEQF++b4KSUXgyCIRAP4SPBbbAwRg9uT03iI4wH4komF9K+cDKLRkCkzOYFySHU0DsJsmV+1Y6
L4zSEvHSc8ioy0Nlmak5MyN5FdONl1aHtuP42AM+yG7T/kOhK9xl0THiw3ovZpeDWA79goxqJIbz
DcwZ25RGBAdwX9nKsLVqA+aJVmMzHyC+1JIPug5fG8pBzNt9ImiW93BBhjvvjdVpChxiDCZ202nz
bK2OBHCXOKdKhM7Kie3incvje0wLARAHic1eRjE1HpKP2bIX6zwlVHgeUs6QlE51j1KlF22lxv25
jwwPJE8NfoQAi8yVh130zHyt+ZGIrnvhHaOA45MFodiYnKR7pT0p8bXjwWGwXTxZX+ViDzUSGdxy
VzKlsu08sPWWET/pdh5qNSH1YmTx1qUHuYwhsLZBijXRF1GOOkFnclCLHr9aFTuZ6lSwCNjl/5uk
PT8fee4xq5rPCJnkQ2gv6k3DPgYOhUUlMZMad/u+/coSVhM+LRRiVlw86jvRM9RL3Jnggnr1vax+
xGY/tk9EzYz8K60z/XZk3lCfOLxOvBZ8bZ3Pw0MUSf4VX1bkZ2wiyPrrttMWrok4HTO+6vUGLWJR
GUKRQrgbTkL20Pk1B5vFCuu4qvWzMGCRodND8OiH5lW1AqDyzG17pzA8DmqN4ALhjYH9XKC8dVM2
+PWuxy+7Y1c3XzgNZoYuA7buJ+CCLEGxdp1kJAN9oEGWEsK3xfAQ4qmL2yn/VtIKEizd1/EPXx70
gJ+q3Zv9YbG+TMPvQLOrEB5ar2sIRpoeSnmM+xNjrFRkcglCCWmZlyEoaI0HkzflheNiunIzF/g+
Eq+6Kq+V9lMY30vrTTiCu5oRN/+nA+gv5B9AXCCimn6FostAe++2sHFaTw+DxjyMLLip1VFqrGfs
mCw9J66FIrdV5OPYN3Yy4wyHd4grFntZB40BOxO68HVHL1DxrqCA0bYqUV6P+LE40tCnNsBXOCKx
vlIfy3b2Tkk9XOuLcd8wkL7+rgQ9sUrpZOcrwkgYDU+CwQPvQAKjg6IuMQB43SKT+gP93z4XrxSo
w8j8B0v4jllxWf+jKEmMH6wV3Dq8+UKxJ+sss/ysvq4d6FsaBtfQyZwCq+JM7BDDL6y39kAmx5Wo
C7bnXF8Zg3Yyxl3ubSp6xI299fiPo/NYjtzYgugXIQLebNnee3aTGwQ5JOFtoeC+XgdajJ6eYiRy
2DC38maeTOIHDKhwpr8gwdkdquAOvEfN+047EFcIEEzaeZ3OrXxbY17Iu71JlwZGDurUuuZQhiet
vyoxvt+S5zo1IqRGHWYkfR/jSbmP2OBHmL2Bs+QyY64qOEICYS76HdEeamy5L3jccdOVRy4/p+Nk
uQYdBqAGnxjcq1VQH0KVjsqJJ8FF5zy4srZFn7MKgCY1ja9cVmG+YqBlAojONur/y/Te2m2ypzmS
Bwd/RW5hlOEm1w1WaY+u29KlwUJmYxMWJLntLIxpfYi+PDPI8ARQmOjb5emzhykK1EdLFgULgeif
J+fgBWhFCn76I2+H6jxmt6GDOauelZK6BGw1cGg53LJiVpW3iE6m2u83oadugjLaylGuA+i0fUmp
ModTvIFYbPGNVAubtardqNepzWOwfnlpd3GHVYFSGPmiJZypzKEu/B65eLC6k9Jhw0s3JrILKomh
rWeTog2mk6NkdIC2MoHSELYUJFE68JDDsBP29O5yzRVq9TaaCrbquyipx7BIBHv5XHUo7VbwaHNC
kO0Zxue8Og/Vaegl54xDXnxTSMPjHZ9deKl5shf5p1GPi3z4Solv4/XMPwVP3oH+qZiWB0Vzcb9g
kNE+LdGAsy6XbsHPudUWKvaCbmMhipWgEhIZ89GnzBmw14gfJQ6PFW6W6jjy9DfbV+M0kInMjaA+
yqrYZXXaoU8H4iwYN6xLQC1gPKI0GaQea+vsplCDuBCcHs05dd46SYHhuE9RfFjx1i1KtgIQPVhK
Ewfc3KxOkWSX9cMPuUl4lo+PSP+X17ROBJRbV18mBBdRJrOs7dC+oPExx/HZCbTP4CzUp6ETxfp+
5OnZtIAVsGD8J8wDir3ffral9dZ4SHvnHthUWr1U45NuLPzu1zF8x/SxpBDxmuI6hjhpr/v2mZoV
cmdgAQOZasJNjjshE6psKB8b6FKwitHayIoGKculQsHsrlLr7RULt1oj8eOaHvM+Wfo2lMvA5GCg
xzydNTdfBx4bF6UXGbuvLqffrGcOdHkmNhIrS0+aXfXmStLzmCHWh+mKpnp2LYuqYnNXI9Cye/wT
ObuhptXXTsZTyR7BXDF74HJLFLZTcD6MClJAxYqymgVazRjnu8hiuN8p5B6VmNeVr3AYH1iOUqA9
S6xVaKfJVoGIyuq/3Pc2l16wj1z5HkF1CTzLxwViXfyBvILl32i4CDACK2znbThrFe5u23PxV+nO
U/zP4LkOWJKUX980DoWdrH2XzyBQO0KOHCEi8SywUhQyYyXrarC0tLOZNwQNjYXfI281drvIovJh
8VSiPokc80YW5gept5bTULu0DG+TDvWxlOa/WgkuNMEuPNtfaQ2CQTRy+pkCVuNghAtAKEQ93ouG
NLpfNDvVDe6ZlsQz88qgbVZQcEeFHl7hIIwNqneWXvZnC+e7pdM0zo1lO6Q7wtgbrWp+G98iTM4x
omT1lefOrBtC4gk6R019K9L4o1QDg9XLVCpY7P3WwGVTuhT59ntdgyRQ//Q8M62yGHEKJVAnde+n
ypTvuES4L2jxwr9BvsdrCnBdAW4X16bsr2i2Pt217BemmrZr7wx7i8TuPD3kfXJV/S5mAR7vwGyQ
+RQMDQ0NA3qJ4Acy3Vy2jrKUCvAwzTJt9FYEG4qg8cZPs1DP0zk1ZA1Einx4FU4e71Wd1LsEclrO
7ErWnjUked05FkcV//lAnZlJy1Xb9kCC+Dlq+l01w0taOM+khyIoyRGAfNjJLLsaqtxN7mCG5MrV
aFCPAyLu9c5TWUdU2roPwh886bDKAQQiEUJYq6m8IVmzZwN4pJuEsDUPF7CitCO7RrsJu4OFyFZR
Q2X5/PQLx+bqz3ZKbh91T/7aNfe/o7x6/1oN05zbnPUYrHiA1A/nfLTiLS3129TFut1L/nzpwkIG
zWP7r6+tXQPnV3G6i4Di/Ob2PFXydqfRuJFgJ0748CSr2xxpdxxPJcuhWDNWona+AQoSYaGwBlIX
DqciIU6DrJ/46bd0/GfCU/ctxMDFt7iE4noHnH/QRoX7xs43EAHYHxZbQwRLS4s2pUdLSwiSFmEw
uFoSG6v8Q/I8+GZ/kIN7I0dqNM0FcDpdFwqIN5+zpc4Zn8tovTA40DF6rF22myrwWwOZ2UjnHD9G
7wTN9uZqyNe1uaobXrGTOhbRb1CiMzZXWW6rgq2mkx3q0Fol7a4e2nWSiZNhkKS0vEek+YcqfhkT
CnJa+xu4jQl/ZU20jox7bRDDblAoMo5rLUJZvE+wTbrQ4gaGMZtC8qnkNsZ/Jml8pCuqYJy5tFmG
5pjiEHr18XfSfY5xC298nxv/4G7CiRrfBCtfKE/rrqEoaUTXYkNITgtHas46PeutRckAEglMo0zi
LXEpvewpJ3LJl/izmEBaNdkSeKWY1VeJd0zwc9EiZV72IZkltjspa0ZAaNRk4tOK0cdHYc+kGs98
JZ+pw1ajzS36cYKPWhB74qTMw2ypYDWDOshWRgAywV6tFTPJYzZIikXfvWr303A/QZ9RNb5ww1uZ
fFB6gNTTcc7CkdlmeyEijIbmXMhgX0c8YJp0k4LXDpqTPtVamsCJfLGKM2uZgyArJFqlSpNZbUOM
hQxAs4PWeqyCaWmjuJVStKUOxdoE2sMN0JRwUIZ/MLnerIeQzbEwgmVkfeY5bmThIf3+gcGkcydc
wTVcUHWCh9NY6H7JrYaRHTRWDyBIDPuyf6mud9BSlsvpjOTwPh79bWKMW71vqUWRtL3lnOrYyelb
s/O/NODSrCD2RTOyO82pCxvwbagg5pSePSUg89CnTlnbs05ZxdTIBmQJO8kivuuQkcAaSsN6mcxi
BAloZDH7+qbyBGY3PO+CgQQF2IHcWXCIRGgBgTILPDHTmXcL8oGzOEVdtdR5xb9N5VeZDcfWN8Hk
OGedRXvTEM3ukEE6wVlDYkP35Yan5hkT0jpIwlWZ52wkOMmCmjqbiJuRy38dbXnI+3NUHS0Ac29e
pK4CSfzDV481Zdo8o8/6SA+lpewq1h9W5v5WWIKU0b0ygPgE91XdAfIFdu1AIpqivmKN4Tgt/T/F
7p6UEe20Ub/Z4bglgrp3cFpSdwLVnZYWBQC8o51zGKR6AVnY7deB+i3Cg18Fy85XjvnKa3kLF2uI
pRe9z45eZqySsT6NNpI2OxtP865DVMM/hffd2vuQsH/fA+mB5PnICa4EWHMibMoGTTeA1TYONO2c
Q2/vEfYv9saYgH7Jj7Kr8SDfvBGqRNN9E/VDxdD42RJtIFGYNOHG6Fx05R+Jqmt3S/bDRz1sNkpu
zi2/+FMbbMNRcB+adMlUeuKM13ASaRR8+uh0tqM+DFsD72Ku+ZoIUuqfKtzjEA2zpjKAqKlrC0CJ
BWotFvqz7sqXlOJoddWOPkxKgl99godZ1/fQLilU73hFyrttOdRZgcwKcVZj/6rH9sWiiNF8ZTtX
ERrrqFdon0gOIxtoyD5g6JxbxnKyav1rjS5rZbiWHNLHXvkq24+mHQ5jUt3ydnypenSQtDGRv4e1
mfyT/bmh4TTo3xWOcXGFikSWHxxzdtBHrqD4FvPD7QOm9CyaO2F5hWfGGido2R+JPdwrILr0yTfJ
IgVCJrQL9+sSN9RBknZIuQ2t0Pjn9j6SYwkvJvpWG/FWRWIZBNGl0T16aWl6tOzulGJeZ43MYagj
9kaf8EOnigGn4LFX0lszeu+5GtwsZHANoQ7azybTnD9VkiF1EqaqHIgwEhJ07pKIsgoxyLtl0rjr
oJVgCUPRaI6iYNEf04XIXr5IbSD50aHFVpz58p9D/aoGx3XOisfhPMFXnUQhQANWf+0nI/N4g7Z8
7Wrn3aujZ+1WyzIwfmqBMycuileIZYBy8mVf1wcIl/QT297R8urzYOmziB28WuKtcsZdNS0RHN7h
fv2BCUJVnbVlaR9h4544hPFEd/d1Uewdc/JZ1AEhvObkmsuGSHKW2t6bJcnXYCbZhKwvKPNKSBc0
hXiHLvvOy2uVEtgw+wcMqGdJLV0h04ey77v66FbJQ5TaOis6rlLcZLX2r0xnYdivk8LEDNKIW+lf
fV/+MCDhaGwX5vRx06JOeLrH21bccDZ9D+YBU+K5K6qtpSUvnR8SmFaMhKtqOrFBp1r7o79LBi62
Qf0BH7tWggh//7GjdaQC7JS07NDiaKdPLREWTtmy1TgWhLcq1Y6F1GZJJ1dd3R9D0fwOMj+ZqbLM
7ep/KyXWMfTRoEF7TnuDNqW57XP8r50vCC5nY9IWPMqorf5Dc8Qp1/KDOWDehOM3DDjXiw+q5k46
SIflmJCdcrM9c0WgG097LKm9ctEslXblFtPU4e+KQO7hI8GBSGeNt6ddcVmgbHYKDyCIDEGqrWuc
LzX71DJKphgRd94Ub0o+sxgukP5XEPeDwgMP60e2S6HsOqYIUT7BzQONfE9SlBpScQFWDIFhgFtW
S78pX6CsGwLEquEtOLGWMzDkHADfulIsa+I1KnJqhotBRGyo3PcKZUohTjcYLVEbGCYwS+x0Hkz4
lgZKo/ijGJZR4cvt0WAZwga/BQ8G86DBCWGBtiwhaBJ3RJdQgLgkQ0+/GDYyNVx3IJZCyvt6AuZk
a9YlzEhdw49QYNF9RgmWBb45N/iAKki/7LDK4pImo2At25+yHuYdankJiKzBn9V61M5XbAPZNhme
OxuHFII+zZDmOTn5MVNjV+/Aemw6EXAm82G7VURMWDc7Of42czFijqlw0GkYHhz64JLC2SjFRRLF
StpHX5wUqDx1DNBW+XRQ9Wr8sZawcEaRJZ1KQnoi20Ozinm9DCR/GxMzOGtlLGa+AYYYhgCxybZX
sadSCj/1lkK4ciOyZhwQ1fzdFM5MYTlW6c2crgq2gT1OTndhB8Epjtu1UiGhdc2WsXfhHyVez4TH
ynQH+LCQBZxUlSAlr5H5aGc/RvBAp8Kat2A67wf23+i6cXlx2ltZ9lv6QZZNveYZx7mKH0KLyjhZ
FCkWqIn4x/TalgJ5WG8WdoWpDG5ExF7DgeWp/Q6kc0dKrngkmtYFu4Th2exLrFXJDocAWc2Yy/90
8t2oNpFu7wOz3eLr1j9Iti3N4mf6Mt0klxIrqTHwZ6ceJpAOBtFHwKWA+y1Eh8qx5cA7rP/xSnzr
xB5/41tGrLn+HjA8qQHisfVP5gx6bcoG5OJnXCDPxLvh1hjLA+gDCI/9ZkK76sm2tf8J5dzIFb/T
iB+Q/732aeZrvf0lLlJp3+Rjk+hDEoNL4hN9uboA9HUFzsQzcVmU9NTxhstEdKCs7BASqiDOWW+8
gFVkJY+J2z8AOGFjKQ+Ix6iLgaPt6EvGtYNF4aoqYg3WnBn2SxQ/AnNStnXQxSz5dOVpdMf/x+40
/eIeN2X2GrDQaua1ilqA6x6WL4dUwsKRM3s82dySHj5PG/sBCiTDdIeBIo+GuYplvx6egv0TswLL
okcx0bzTP9DpLIUeJZAojLW0yqKNc1bFsgxBAZIpw42GFmpVa4ApyK8apmzjCP8ugZOmT44o6c0l
VjLSnZgq122KU7Z89wjYRdZLwbVP7Jn1O8QaXiU1nqRk3IckTEaS/BKCmyByLUINNAYXDZkAuC78
VmsehO5yeqBQs7ow8HlUardyMZegr0pIA4Z6Cn0PdZStHw+0sCZT3jlrjuF0EdWcR/c+JsW287ct
aHaJgl0Q8RuhKUjgPhaOUCUcGLdwmut7Tj6mam9EhYCA3C0A4bl9P1NRmiQevLFg6xNAtaxIX2Hz
HPR1ChPGxp1j8vVyCrQK9h1dlWxdWGiuBHhBHDZAGQWVNStCwjiEkn3lvcIW2rOkvtgwX6OBAyQp
Wp6PyGCA2pLlqLIUxZSrYaDweFeHyITYbbFzLsMQmEKELEgogmqvAp7BACarJZVix/hyE8ByJeuB
4GEm5H99KOgiQmnz1pFANUjWQlAZ1VFxEuEg6LSPwU0PvDEWHBpXOcES38yX+g4BjTUZh5FlyTJm
DMY5oHdqhEv4uOZRobcWZoVB7mYYoPUBqunCZJMmxqrkj5BY7MYwL/HSutACeqClq2IL4YfQydJu
PnlKozLeQWtaWt70zyaCJxyt0lh1xKa8ztxNiV3ar7eNRhgxoMqiyOgN6aCgqHRnYY/FUgwTk5pa
dm3wJAm1LEaQ09o6x+MqtXZOz/ncxNuAP2JNeQpZ6+qN32QN6qIJKxijypzj5Ap86BUyyDJs8Bfx
pg+7aAMre1r1xs67kL9pws6gvTiTFZhnqGl/CjRm7vwivQsiXXU24Z9n6H+Y+oe5mZF/j/4kmMyu
kktF/a0STl/OfUA2Agy4zP/VMHK4yRraDKz8o60uoAz/Tx7hjrEBXaom53BmUWrIsecTk4HvTP5F
ydnFvmLEOnzSjfhUOGOF4z1QLuqI2Zc3MIal3UBgKEguufueNGdL+Ql8IKZYYCyHfrJ3mfH7gI8o
7MobdnsjaVP9kon3KLp04Uuvf6kMT+sPp3mVxvuIYGuwdq0VqpSiJyhIV/0oOJO3eKp6VioZ9u9O
ni150KJVzzzlRd8DHm3gjaZDhmOl9qfAP4MdJ0D+FuGHtnEb6m+A3rsbxiojPavyNuqvNP61Tajh
Gew8GKUXycmvv4ch7bJLmooH7aFRJtvBJnGwnpaQHzQ2tq37y6HNzNZBVhCFa2ZezBWEMTZqf5tg
y1NubdKIRx0bb+FXrGU/FtN+RgK4YWnkwvtw2nvUQpEZqqUx6BgAAOCl2cqnl2Ng3zBgLMhGXnlE
w0JQME5CeMQoD965p9fFUgD6eBCluZSCwsZEnDCCdbOH6tczIoRL1WNlm7BJROngJC35GDwkRj25
mOP35BAGGA7GgftKt97q6L0dXq0AaAeTJeM05xDhzFuU7vSeuRxkTyNamPYgMOcqO69Y2tWi6v4i
+xNBuRUsaqf5zkG9cTH2YpoBmY0VE3c5psNRlvhO5SwrmD5aC+urNZ/C1nFyHEEXdfoCQKQ7LhMV
vZ3hJKOEiFeGT6VqdwCqyTezz4N7X37zylXsJw1uXOqfaQAE4qpFP6NxU3HEm+2vZUCGN298nMZ4
z8SlLf7KAaL4yXU3qTsXyC/+o2+DZWIRJubVK9b8QdLhIut9MNWnhh6YGUD9aBXKq2CFJtR7HL4X
iyC+uc1XhjkGQFFHeLPpEpBQTBdbxzH5oA6lvS61d4vFfVNccmaSlBHUk8+CeSA0ZoUy4F35dlli
21ixKTB6s60Lt2MnzlR94qMAiRPfEmAko/peFIzaOJhI/wQdbm7vXHSfncYeO9t59ckqLiOONjeA
/4EWLjJGTp0tLgkFsCFBMVkZuUvOic2qusJoY39YmMMLr6WXFpuk9U0l/QxYRMO9m6bokeHdFV98
QwTDbf+VKysv+6pwodXGs/d+IlAUBSuRMPqHIjVv4rPZHOvp9FjspTxL5xKYG884hvGZvybhMii2
iXnCm98rGHAUQOHYCk1O6QSuuXjwxDtTLMosWewxNcZYPeN+QxAIjW9cCHXYmNI/uZKjaNOtY7ym
TkdqslCOU8hvFJveyR7T/1VkshvDih037klOopzV111Y89QdDkAYgKTTPRFeu5KbdCTyCmlJi4e9
HrlbPcabYdrbPtkHPbVzw6eta6sKJATFWEvZcdTSDGpGNZoTtT2IZ+B/KuUEGhgwMC0A1S0NhGJi
rlxfsinmtFO42DPjM9T8I6DwfwEeUD9E6XaaaxRpF3Y9X2Zar/opkkUeVjb2kjdsmcpNhLapIji5
EtibV+yio6hNyEvRyelo4QgFjtH+Q6+1K1Z9UhD9Uw10OkuGJfzfdZs8IkNnTQlRqIgROPOV0cVX
qjq3Q6dsjalcNOh3CWNV7raLZAK018V+SKfDGo+bqS+mdz8KXmp2ROhODntHVvQqEdfo4pcwgzvt
ppeW/uqOmJmw8Ynp/oqOz3WGfJXq/xSMbB1tvHARJn1NG62143ekrextDjDLj7PVmFgbnxHHhjkJ
IAM/urMFfK+E7iaum42Bauno4TrwaXEBOxgy8ulUjRSI2iByjIaEpWKyeurGdez6N8smiWdkD13v
lTfdah2iz5ugYUGad91jrNhMBmz9aRG7tAZfUs/1hz3xYMMS4c7nCsB4xL6THe5k5uLh2C+62dBJ
rCI1Nlsqm5jLtJ+SJk5Ln84o1Ut0ULL0S2E07W7qdc18VJU0qG6GYu5t2ay0qGILp0BGMY58k5sY
p0zBynDWqjDYx+JgZuWXUNv1CDZ9Slxm08Jo4mt1FsfhwfuWEPUGqqTeAkFVsWGfE2Zdh44HXgLj
qTYYLHx4jRzBgerPQabviTdeOq2DTfXXJu0xMVgz9qH610KpY+QtwWaqSvY55lykpvulMLopPzY4
j5H+qArQR6/TRDxFiQg4dv23W+2S98xV7hbmPB/3Wl2XJ7JMXxmxkSKjvZv+K1aBrAVISlhC+9d7
kLrslm+6ilgsoEX4/bHWtKPJ9w7X59g53VnY6jlkT9jG0EXKmy7H70qGZwIfX+XLiQZmUdb9+eSS
AOlp+80d6v6+5zlmZNBFOVmz79mZ7nAVUPYd69G50dpvfhNoYaWrPIXqns0qvVqcA3EKLGw73Vke
EUt7ZY3o9EV7GW3jBFdybxvxfmD5J+DACklXqLqtUPnzaNz79bgq2uwKlcemDDej4FxVAsQarb9F
cfjyXdamUhKy19GMc3DtGUc5J9cXpFEWZV8vDGovPGdlwJhOMdGksXto8PJGSrDqadOlchjIuE/1
BETqrmAtSsqABzuIjbPaUAVKL73kxUOnFrDw5q1U/7Rk6aFvktAejX+5D/gpR5mSLAwKrVnHAYOw
c5fgRurkO2qHzYhLJzbBckb2wiia5XQ2DIG+uOPDRmW12ObyhaxB26theTZy7ekm42yMH3arbGO2
6y5kqyHAjG+8zRP1YjhfMZAwMOD0BkSknNiHgukEQbG2M++Eicm5lZ5JshkBnMJvgkdzK4IqYqIu
ABiys0NnTPu4NwnzwRVc4N2nbw9bYLv4ILVF2Mj1KHARmhrq4Zc5nnr8o83ex54dwjgVXnex/OgC
J/QIVmVNxaWKGakdfTysGKCbiDrIkEhGJpeuwhjFING3rzj1sIbQ+RenBGiAehpMWjFodgzPeYbI
BA/FhrRYr3lr6+scMmjITV+6+jnml2HbZ99yz2mDex/0lp4oGNhZIL9sJ7gEjLiwJ7dA6z5jeu6a
MtpkbBikNNe6Uu4HaAL6hH5V8k1qcDxzhnHjR86+qH4arLyitIhrpFvheWQRiJKr9sHtjb31Cs92
UB51foFku9CWAL3duLghSYlS/6pwNRfg/vrUeh8H7RmpymfQp+dAjAsQcs6rGJKjJZJVKnFA0spl
2Qh0BMszLdjmVv3kIGmGMIs2EXYvDv0tRDDnrhcLTkP8U/4GkAqAMrpmSAlhWMrPo7MZ3S+fB1Ie
rMzmSgNwoR/InnwXNAxWe9GttXobRQDTuBz3Zncfcx7aaxCmUTJNRT6PFNAE/jWonnH8LwSkZvGr
ySY1PsI+hsNl2IfbgiOCZ571bFNjdeX4mi0KcQUVNVLrZ/6TxB/Lu2b8DWX0FtXnOP6q+xvSa//S
8tOYfbAC6RnuzWvjrNHeOPOV7cvxVpm2kdpGcbdKsylA9VTezPEP6vDZkd9kverkHwK5wW3eDf0p
azCHDHjkRBrlB0wTj7MfAlfYXn8SKg+66dsdqNwxf9PqX1NiPvvQAT0V+o9rXjUuWxzoU7RsiW29
wq6RXcYYmNW9lh9M2WZ0p62bdBnDFelCR/3FgsC6tBXpYpwkC5yDCVnELmWsLN/5w7fRHhIdbzM8
SVtT2Tn51XbIXx4aGvPyc1IRrSV0U3NaKjyfmNMfWYnFWG9gyB8plJsZUMITwZ3LL9zYjL1Q8JqX
BS1SyU+6soexIcZvKXZ1++F024DBT/CIQPhTWGF3u9Tf9sMRdEaFkYtNZHJoiMKSSdX/esmParzp
6RPU9IiVMNo7zaFojpoXEI2N3gz3N3LdbUqaifnXB8Hjmxab1YnlOqPDkPU87T3Y0iuYqH14hfQy
fbxc3oW+CQP8pKAjE7xYZQb9fs98pxJcNf9ZLvvup1Zv+M46byfrXQl42gFN8h7kP437NUImbrun
ipbX5FSOvUxlX0t2A2cs0fEvZwtYmk1/cLp15i0VeujpzJab0LgG7pGBPiXCbTnAHv45xafGsQ+c
hSm+EwjD2tmvjua4ILZZhjSb8AS/FyWSd/NruX+GvJfZlU6nsHgg2Gv+T6rfGqZo1ovcAy7Kq+Nf
U4Wlkv6VWYeAY3Ptg/Mbvgvz0DcntOHUgtkyg0FaW4QyH9w0Y0x6467Jg9Ch3BPqndh3127A4r71
x8/Q2mfuDuNV3qCq0ptzspFt3Senl0D7iok019xxPQJ7nmLQOXmgr9C5kHlOpvwa2M1nfbJwCRU0
IIlYm7xpfTIzs9/pvD09J/jmgWwiUgxnrzgMPOuhukctePzvTHxHkGKml9tR4fHnv3u4iGkOwi0T
LdrskPbL0P7p+6en/8b6n+3cJJdXj+Suu/TXEM8u6dyMOCJ/tx3grnJu15i8yqfu7xVoM/Y8wodN
4l2ZHNFEGcOza4JuWTf+qW02sj6m484Rl0Y7uvbRrh9ZenbEM8aQ5VnGm0P0RPPuIjkDfFesk5+s
+JuUB6NGMiP/8wOwA+7LhToSQR/WkNJhOAH+OYT2b5Vu6WhXsZCq50Q5D/odyDNHBLbVPcm4Bx+9
SuAE/oHGR6KX75V+N4NDTcxaS5eEtgaBL+hgdxiP3sPgzzNuCCg2wUFJj1H+raM2mQQqTTQ3lR0l
qhLc3F8hzn1A/KB4zxBKeQm43m3wjmX8KcaDAbdGe6bV53SDkTFVp+ybBjxV+0NR7AhYDPY9QewO
8jeZ3gJja+qHqlqO7ZFNW0/IXL9FhAZc/+oV2yw5ewPGnnktn1SBgAfHGLfTWHSa+s5haNc2mn9i
8eGj10pSBv2xncAFhCgbifm7H0twKNB6Ur+w54kS2NQ4W+802r8CF5cyRobzMBKrG/xXyIEg0CM8
l1QbTb3LHFMpnRbONVPsR56H30pS/RvSZCEZdrRB/DpMmnOvfSWk/95KHQ3DZbko6P0dKZBjSa+e
e5vxuJfivc06fPeBCnEkADPuOu6cEhF6tDNKrzybLu0ydhYZJZ1Vkx00vQRFpQFq1wJMsAC1+UQq
JWGBUMZzyPcmbt0JvaZ0v0lVYiKC1+0YobUoTIEh3SdGwZblD8oH27AwnVAH9MaTQLLx5vfGWnOQ
fKRZIOOaZDBiM+YoF1vKnJsvW9lNsWHQ93cpCjJ+9ZUiq7NtyHncGfP/F57UbeACrCtWn+FyzDDg
Ok0YonDYXGgjfDzSrJDFR7msW3WbUqOCtGufVbdkHVUCnRkHzlZlv2osdzjCcTVViP1WjGDcDLjz
UwX/Ot5xfhjW3JehvqSied4XUbNsJA9EPeIAVY7eb6Y1+jKBalboLHFjZeMOWgSORcxllEGBUG0i
k2Y4cA9f+9bYZWpIQWMq0KsVZW8yRLEszZgGOaXTl8mLgU2GwzmMfrXq5Ifeys1dekoETZYuom5b
VRPZJ/iQRLybYfgqFPIs9cTGtfK8Z9oodm6CV7IIeIRMnzeU/o1LOTfGJd4XXUXTuPfjIJarOQA5
C7RcBQCXn3u06WKgS4rgu+3YX88cjmx9A3nZ6QfeD9AraDRR3gaNEAxb+11UmcO6qc2/2nVzKp9+
zCydKB2lMpOtGm5Gqs+XaVfi+q6R2GlsA1wb1foSpTNX300NbOeID0Fa+i7UimvV1eVV4wJnrQwu
lnRXZ5X/LNg2VPmIHVsSsW0LXvEmh862SGAbKKB7cbLOwoZURGWn9xxXkKhfI4Gg0LC0Fd2IPDU1
Yx7iL50NoqhW1Bothtyh1KuLlywjXQwnk+o3vdfpiEaHd3J1KWztr9RRGKRTkUdEFuAru4Jc8EBQ
WW+Vm6V4JzAsOYFFetdyLz+6WVXRkNmu/PLZjJgqHRfkaJSZ+UbSxzW0rnKIYAr4qt5t44jRJyQB
DNl/LwyyYqkTYyQPedWmcqfVwyGZvA9q6+M3LeuVqXCC90pa3jMkb7Iv7GYg0lMFVYX6whcxPJye
UHYfcceaqDtFhWfCqIHc8R9mPgjt/ZC58UnK8cMVab4c3WilKqYxbwAUkos30o2Xe/YqlBRTZW5A
uwtezreh4LfYomcmGg1Qy8DgzIGZXc+y8zqiOnJR+iq5aCd49Rk5KGBGDq6aWL20YsRKP157VLtV
WrJMtqTyYSb+icHL3/VFB4SlIT2SRQprjEZD4QNz1jmnwQFAMBagtXTPcZirnK1DJxYzSHCGw4Yx
XxQ7rmp1pkQJdP5kylbb5oV+GbIBSXpoM5tdRkyMIGyvWh7PU5MVk2XH+jKqCaEnWMl1k9BK6ZsE
ZlVqXQqOT43/VvZdM+80eBj4cee1h9zVmaOcGb2N2VgvvmqjS9/yglIJU6lJz+Dyh5wfzGhswWzU
0sWRI4W5VORiN0XgVdk5Z6myjiuOSVbrQXFha5TEOOptWYNVq/yljlyHVZqPwUxz1glslGVpsyML
234mKOOgBjFa1K1FisI79RKLvHAHMPlYqwBpt5t2yPHRxuMrCunoUsCkL1FWbnFmP7jSVoxsfyjP
AFdHE3m07d6B7xtEEIoTwKuXFQvWx65kEtB+fAgzVkEugw6eDd6qS+LzGcfxILiBwk2qKx0qUfBX
6QS4xMBWsseCAHpKzkxOvqps/uPqPJrbVsIs+ou6qtFIja2YSYlKVLA3KFnPRs6N+OvnQLOYqtnw
yfJzIgH0F+499zkvsBCnxQg9LngOCphuIsSCxdyChzsCxZxM6V3f+O+pie9DW1yYuwmfp3RQ1Z/D
6NxACr30mOi6LNyOylKA8xtyRXlzvR58XieD7xy278Hp03Nls/gSzCZQC0WPXcEpYqmnRA3nmdUn
YIu3lGf2xsMEFHn2rjJsBPQc3asxZpg0o20hRJ63rMXeyCotN9kNij9pJN7yrW35RUrFV2F9j4yR
0tkjuh6yAynD7U6107/1Ph2HueEHDRRm/dB5iX1KbIgCPSEuNVl0G+27T37Eqe7nA+HROXx4D7ht
CwkSxwfrCB4nd7aDOLhLbXlol/J9hc5DWEbrLeW0ywTRHNGgtkGyrqfQmy0xk3F3YVOKROPVhTYd
TC7lrqv+S+A+I/CBkr6y89LC+cyXNn8ySDEn5zou+TnI5u+46hVxLcz3hnDdpuYBuQtF5O6hpvLo
xSyUzT5JRGeqdyo5LkWeVSGH9JtN1FntrJlU3PH7Nmjw19Er1s3fYmBOG8W1tx+7CxtcVNydZiOP
9NFrwudZ+cURIbvPCUm2ZbGbO9/wMGTtPeQN/L7yyWskW0iSS4MEplTqdY8Jql7YXA/GcQHPS3ML
DWykGNoXctv+PmAFY2ysICuHE/RzOLJ97D4HrCcs2pl1PiBgejR0XL6/0Odyf9kcMiNlYdAew4HO
nSQ6e1sW4E0X5K5z+o+GjLPzEi5sP0Obd1Mo+zXxZXxvjTuDr135uJJ8Q6ZY7eBNYykJSbLDL9c8
ORPvozLGvnOn8F0s1maweZj2MUGAvYfIuqrw/Lkz59SMh9rnPg5t55eWy3MlHEVvbO5nVX025H+k
04BmJMaNK5510Ed7YPO8ZWx1Z/bguve/IyvYV+BnT3Uqc/SgtyHMz67ByjTGhebm4UxAtcunE7Zw
w9C7iMKjLMW8FaX4UyHesPbXGAeIpkM/xd1ViteiBF7gdO1/TbdCdob2qZi9cWtRNqbCQ2YE1awi
6ysr3EOu25HhDfTZCcN+7n8mvgJ1hB0GuewtWFLcuowZQuas2y5Ib0mhydlK6s8O3fi2+0GLtLiJ
ra2siu8ZG1c0pqDTY7Ywo7b+9iK4ySA7qIqaU/kUB453SHnuAnSJv7o+fXEkl2UQoO/u3a1RfYp5
6jUUo940/luQAgcl5+Xv7DfRaTZg5FiPr3zmEF9UxmjUZQvCmyTSRy8L1hQ8QPOTTzgAe5DUdfFg
DDnBrIEKyGGx78uh+xpMf83TN2a7f+NoOCZiOJH+dnRR1Wj5ajUYZiYzsjx2G3zH/V83/RdkNoOv
npVShUc7W6cGAamgvZ9/Fp73hoSCK4PPIrVxOuZVxa2a4hfPgM+qgvysAdjWgIcHLIM894JlbSZt
2N7zHlMCgGZWRUM8nyPK366nIW8Un4at24fJRa2SRubNJQ6eCAJGNxjrjoYiD6LMaOE7YR3ADvI0
rCnEOTSVuYZS6AubaXLw7a+/rBxpApaM1n50ttXsubhosMRqFGbbIs8e3ZDJZVpIm580YlO46mFx
BjQ7kpA/J0NlVHOQpylNPuteUm/I1XXmv2CnsEhEdkK4DR0nMpLQaVpSXCLrQLUPXsm2SZ4P2I3a
ELaaDieHJEdROVjq9fzuOM1LXh849neyHf/6OVzt6GoWQCyDhw7TDP1Rle7FXUgKbzKz/fk/qvW3
War0KUznd3+s6JpMw+Ft450vkBxMIbh9EONsbeTnuARfkeKcbZiK3zGnXYKSo6LBmDuP3Qn5Cxes
OzzkgIst0mt0jc4hDbFRC6FeuxIbjT2X1F9PvUB7F3V9t7Fk/RbXlHZJrUgszetb04EJsnDn1D3h
g55ISedROKBEBj3DJ/azKDCVVSa9ebSt6HD+FDPtdvwvcP1x39oAD2O6yY5sp9WABaum9M6e30xQ
okq9Jwf81Il+Ojt1jHV9QNXdeswyA2QYyXgPoRuLQT3e5MKlsBgPHOwyIk13gJB4uPeqeQC6K5c9
zedCUzF+h4znoxjVUsOjIBbI/WAOlzi/+ugl9AbNBDXdd7pI0bJnbKaTAREsQA3fezOZfA8mHDcl
GU2dXzyOa7BNmPcfHc8o/tloXnrFB+nMH4imqXDYiwIAeBql/HaiVcHeefeZjN/SmNngFDUIpyvM
/JB+2PGOYm/Tfd7NA2KcMHp1MvEhQhziSeQgiLPYEjeO/+1GVFOIMJAiGcCaUwj7hCHFpsuj9KAx
YArjXiLojwwgUFe2Ogju5mx15KjyKLsFdlp9I2V5I+3lq+poRsmsYabjnXXZH/Q0Ai3MemvbQ4lG
oY7SVKO8Qd9YQgLIBLY46N83qyKGk12E4Sz6tFZEGvFiCJQVyQmh/yxFykeZBdjjo3ifQgJG7eUH
u6GaL3XXl+eibngI86yYunsQlfAVVIIfe46LCz4UAmDbk8NFPKdMINoMPCvpVD0mCjc+Dkv+32RT
EUce9oO5PCf5+LcktnITNIo06ewxq/NXS7X2NrPf0Vr9Mkl9M2/FI1XJSquBvT/HyJp8EqcYVu5H
H2m1HRAgSIf3ghjrXzbFEf7+9s00DG5zZ6s6H9h0mq0MaE4BZsrw7f6UbnmnWn8/p+5bjX5rScV/
fot82u2rQ6lQWiySE78mcqBIeELX4y+rYtpK+DvYiFaMx854xJT0CLLkTGXhkLyuBZkXBdX0AJ+W
UbdgvWYHzS5SV6+EBjtazr3TTWZzTtv4RrsO/jRK4ktkO3u/ThXcYGwEkc1WJNljFISYRXoYk4yq
eRocCyfN6Ood/LWZt4d0GLt4D3qm5RqyhGgIsux1hNhl2EJg/ZRe1e/DNSixxWG45NQcdv/W2/E9
h7yMkCoMPstGp3UMQlrQRPm8CtVcRjN9qYl1gCs8ye6YDMjcAsj1bRGqo5XHcKwMiU8hmOFVHIeX
FGOPOXUeAlcBxcTQtYxVglPHNS+L6B5rZH3CJvSAyo3hVvFfqgdmvs390Ed/RyP/FGQtWcbDEgD/
JM2Xm6WtG/BYWoYyxlJkofly22szgDrzEozxOY6qboItKNyF6Fi1PPc5VTURpSyj4uBoc51QKouT
IChbTrCEM+q5skn+9FH8QTfHvyExdBico0ZWp8ZBHSMsApLjjLNvXGku1T6ySDmZI/6sEUUbCwgu
ekZ+Qk+vuWmuqVieViFeF038HWgG0j6LT4l4bGoy88rSPadRf2sD7vdG98U9SdmbSttssX0fwcw0
ybuyRnabZwmVRgAk0i0RNTTWxD+TjKkm84+cjB8BWXdGOM/LGu+qVfyKwxDrAMd6Y7cej4QSD5si
FcFXpqOy58airCWZLEfw8aqKOEHTHz8lq9YAq1E2W+PGX/+kAG9bOpDmF2px+ktaGUykwgy7MXhp
DM8I0ziEOMgPP+IIcu0vUolwPTcXJ0ovxdT/4RGDYy3DlMHs4Igb8oig7jsMh/sq8qON3w1PfBZx
Lz4CgsBdjMMsSSExYp8EdFOsg0NK+Cid6JKiHGVG9xjVaj+vsRpF/TYP5bPpMJgk0sa6an2GsaT1
0vxlTFbvm2a6+YQZMdfm6TJzsdRV9xvDZ7MlA/Mb5eWtNbB75xKLQ6KINlsUVU6qmWzno78TQx1t
zd+6qp5soU+uLxDvVMS+QOt71mhtVndAt5Ghg3qOTIwx9+k2x/bDSdRyNgqbcDmCZADrChVCJoyh
x2fj50e3bjAWNlTkfbF6Yics2YQ6uCiut8IO/wQOA6Jgil6EfZwTdUNJ8Y/gC72bR3j1fkdOoIMO
Oybb5M5lcCIiWtwwmKAz1W89nv3bMn37OmJnJxkNZ2twyMRmdjDxZ+okGJvqYmHAzKjbWBP5zcSJ
AT3JmMoM0RNnFdiLwofOIZFvNbWaN2Uf/IpnQyWWwLzNpd5HO5ukYMSDlBI1MSr2DAx1BIXFRJjU
jRS6gJN+D7bn3Clj/RmHtEVOthoFGb03nvtuRdEzU60HQoMvReJwXvOMYci8NWCUJptjye2bf+2g
Nkyff3duQUAET3iLjXfewupae0jU2ig9vmhCGHY757EkrA8DTnLn6eE018iEuo71iOXxDKZCXWeI
GwAPkCY12MkQxc9GihDyIElQBLfhLaCbyfP0MRbOeG7zlX0zbBZ3/iPS8tNlTqQd96Q1csEF7+uA
Gp2hqfWukv5PJv13L4k38AMnNE/cgLoB6pOgqSbfYVjfYgU4A370lyQ2F2/xdI/caMtM9StH5tAh
eDJYHJWTETvbBJTSVC5LH5XbUPMYlrX3Oorl0SVEgAYaJLW3nnX2gUJugGmSOPsSTU7nEofQEjsA
Cv8cmvS3ovFHymoRMDWynQo8pXeasLChQOJahFlBylnyd1LZm995/3TIPUjX3pUY+svqre81VnOq
bzUAnukNXIgmD8jSWF9IM4FfUa47Ubx/bPchjVoeBg5XHaw6L3ZBbd/ww+JJQBdWLjAP8G6liiCn
ZLTPKZ/0fvLAScZYFHW6sgpJVpwTzG/Ghae5amRIc/s3LTjNED8EC2x2GSJrqwNZ7ck1XQfPWu2U
/DcV/bsXFi8lyfJqUM+giNOrPRJ7Inz4rtUMEjVrlxc7Dpn3ROv0Hf5sfF5mjijAssG2KcIPZyo+
whQh6RwyAlxBe0WUQcmM28+GQKfcB/6B25nHrwg6fBVUmGmK5GOZ0i+A73bY/16WvEXnzz6GZNiV
Qgaqxibs+XHgpiRj5CNdP7dAh2S6QEa0z0VXmjeb/YxbQQUfTIWItSb5p2GOtHPabN4GNfuT0qHm
qV2Y7m1ftetf8M88ex8doR64viI2PzgtiLluD5kPUtteFjbE2S+3YSjoa/9pqGo0FiJS29g6Dj3k
ziKoomvT6e6OKlwdKxu9Vpbipi+RJaOfRHhNLllyHAgY46Pk+gztxj51JSPKGYU17E32k96sAV06
WOiRv8JBIpF4plQV5Z3MYFTl02wjbT0PCH4ZWqJdTrEqMjjlrW23gwYVXg0quAtr07IxyzjRk31T
sV0OhgCCnWInbBf8ctuBUkEaySRhejRE5KKNl9Yeg+QU5z30qPm/GsFnWc1/1JrNNQrQfov3yr3y
3zB7EiVvrrY5a9KC8MBjWs+3SuG+7CcUakEOc650fCYgNRPIY6P5HZyqjHdohJb276jl2QW4akUs
TywfqHcKtEaUej77kJR8lZl9WJjP0CvyXe6wQCgFAfILF2gbV79gFHxW1QCmqmdOwLtSi5gCto9W
L92TJqKACRvWqKIF5dIq3M8L+4ZNQahv5OpjMNgAKTXAwt59sbvc2zs+y1EB9D3nDN1YOf46eR1b
29rXmggejwrTa9t3RPwE0ZibyHAyNMuREfKv3PfAheE386caHpzFStQq/wvD8Wy7paCoZCM+LP21
o0UYM1pHIyZy/XwQUDlMFUgZmEGSLSFzzSYVPQZKo9bN8kAy97PTex9NxAzMEoDtwtkjA9hqzu0w
nXoPFDB813I7/SuixN8g6g8p6CxMW6wYxZuoF/PQkYmNVXQ6dLY4Mph7ErPpNi0zRGz35AMSWbZx
BNBuG9M5d6K1U/744gc2lK4QPbA/W3s7WczZLpBOVqy29noVbZQ9bpHFYW7hpi07PU2SOchhH+HX
CsC08w5eEyaobiBptA0q8i29RjLhnsS2ZX18sQyjnQpVQtOcu5nEzHwa1vaWu7NA95GkI/WDWxBW
PULCCIiaKpqKKQTULNtiiTL511zamOQdMsCjWN6Kktu0pojMfT1gkc2e2yp0nj0z3bkR+aNehlKa
WShhOT6KX4K7SCSlm2G/V8JL8nxvVxdZubXbMNuNOZ6FEZCLsNXw5OI4n5OncXbV0VWkLLoMGZkl
efJoEVNMrRug2jSueE6t+qihoI1Y1c/xXL5bphhOuVfdeyHgGVu4JPVYNlEVk9wRoEHYyMxaK2rE
F5O8f10BtVB79R8RB2CkmvBNA51hIsCbnbVk4RouhWSaYZYqH1J78l/vgHeJpfc9+JLwa3Sd9YiR
BonB7IcA6/tk3rnpchxphAlrUuOmxICQBBIFNbxRezX65GBuEX1j+eBRvUXSLAjIyx31SUf+u06X
CUwn+vSlYctTjETLfnUT54T6dBDBEbfFjI0GUU/LZ+YCrYvdrym9n2aOSTseH+H4sh6IHvvOgeEa
SBxkQwTYamCvuXy6c+MTC9W8E8DsbVDlvVRO/jwKsmRkbP3uvPqZ3CqmFLxhHNnMY9nRhkwcIA8B
Cw6ydckdrm/PUv9J3Pkl7pCuG6d8mSfn1Z2XgfEXLJrRs956Nz9RwLO3HnBUNiiL+WPT8IHOHMI+
uhECUnB1Lc9NH7y2w4cg09LzlnuSSdQdozuYFgDOes101/jLcCxYtsYuEZ6th/2khhiprPnMpCli
S09uMNNFulGyeHqPJJGIqdhqqJsUEIplQjJcH4YFnp66M2zb7HDgxCRym6zcfpoPFYC0FPk2uc98
IABhWgwS+XjquCkXkIxW8StmeRTmf6OgPZV9em14FHf/soDz2++ZdQzsplpxVkNvGLzlcKXaapux
LD9QtXWUSSg2KrGTmfucJMXvsIg+2ALC/RjY7QZoncJ9REM/6IV9GVMy5GERf4T3EBKhVwVPgVA8
P7HU2WrnodNsqVOn8n6p3qYaL6SEOd1Wb93oOaiU4agGRJPYREeHmtgS1uTGrn7neHcqaiDXjOgV
p4cU5n6BXMlCeRQxh8kAtJaK/2pwxGlz5xZfbfKU9wMDOsysGGB6anZyWrcJlh8y9ZjbflvGPhJZ
H3ODIwNaeojQSWxt1PpgajSzSxRA/P5LNW8ZttxJUPzrLNCGfN7R1I20pi2ddZQ4G0ys9i5hVFwE
AagBFsJ1ciyJtYXJy6jc62krGVuxg2L3DRMVJaEzQoqkLnT+kBCzGVgFShpozE7bprI2DlqXItu4
DVuieom/jcsYuAwO07L0d3POKI+chmFDTfM0pti+MhLLqQBhTcaEyCJWyEXjkt/kAiATq+f+0AYB
h7Z3bMRnjUm2G3wsHsm+JpQsB2yX9TTodXZdE9kDhLKTpHnS+bnHJ8ez7Z6GxfAZRw8R8oOh/JL+
zWU6mq+ZqbogmCjhnEMnLXGMWH+jUsI71s2HNr1N+VIFe8+usIvC8wwHi/46RCUTRNluzVVdw/08
XL8ScMssEOnCA04ZYAINKOjs82HGNVPeM3vGWd3ca/c3ArTC1R6psGgjIx5tKUEkdocfPsiIpsbN
uz6y8TkAfUAmOXefVm1+qZDHYub6j8rYn1UaQM236IyAm9RKyU1sM1rN64Rdt8jfesfee6LcmtK8
GkkPY89gAZ1wVc4fXAVqEhthQz5usK3Tyn1ThKGptot/ORUmUa8HicAyV7x0BbKdKR+W+8VFKTx4
Xo9qyTHnggxRcC/weEj7poUMOIYHW3xFaT/c7AHQTDfS40wfHDayn9+8JY2ef15Qhs+XgUou9MVb
nk/xVfojNhqk/Y+RBmc5FNM9W5LmsljQmPwyLO+rkV3XrIfsie1xcNf5kTxo0brEDkDhWHzcyzp9
d+p2fBFG29vBnv1TNAwkeU7uNXFrjRqprgl44FNgGJOf6xrtDzfKGffP/DvwleajtcezH/XV2/p9
wipGGzGuF65+4Tj7L5wXec+2fzj5xHzaqa4+nS5+EZ3tPFemwOLG//3z7SXzPJJOGr1Lhp7tl6kb
Gs80PhYugvKO8cHbikrpyoJ8SLv3z5HkDrG9Jfv0nIq8pca/Oq2Y9+y7q494KV9sy9dPbLuatxGe
58+3mdgw569x/ZSd32xsFetfP3P9dArL41hh0J18CvRuQiCPKTyAr7rWY3Pp7uir4VkNQu1r1E2v
VQVfvLN9w5W/i6fY+U9NNcNabfRLEiAyKScmbKZLokffAFQfe7u9k8HY3psFuU9LWNxbMmbuRuPE
ePUNigOvs36PnZNeGbcRUuDM3l/FjM48ycCVzzprg8e0a59cBSKNP/mjTYBdy1Cbe4Nfq81HGrWo
nT+Tevmu3bh5Yvo3vDTF/Bhw4jo+6+klOnRwQSB3zfb9IjSsMat/ycm/2mrhftYNgt+ixBq31G12
0DZ6HRv1Ao2Q6C7QZe4SEBTHGVH5qyAr0YdHFlt1deqUmbh24B5VmakPqRe9rguOo+/EwcMc9798
23SXBmsrPKbpDKQtdiN+xihx7XmSZwwXH+YsN8RbTue5yxWqqASHUCF+58vIjzzODNhgqGei/LEN
4Mu1PVEsPfCEx6wAVN5R/5KsAPD756XwkQgtWaEP9L4PnuSSl6EaL146LPto0aDxuYKeJkd9R8Da
viYkf0ACnaudElzIFJUlnR/a1wSP1cTdyjyqG3ZeWOdcJ8q5r+oaGYgn91oSVJi3za8pJDNATVDR
FxigM2dVXAHmbZOJMACp4JeMyx4QBjxja/zjWQenpDq8WxJ/v7Di3knHM4dx4OOc/AB8WnqI5xEz
VGK+nKTn9tfZfIk9GMjwUdLNAtVN3nl1251sOG/+umyPGWEtUXUNLHTqlNrAcASUgJZd+d5y1sRu
RanKzOhYBzEioX5IfJRs6FxHaSGQWVS7oy5/MWMZPUweWGydUwIX7Xzm1PDOfgaALfbN/AuVH365
OoH83akAxNjyJY1qb2WNCakzAH89nTNylGozMqu+n2fO8Wo0zcWGG6mLcKEslLQqSiAQq8BWcJ6d
mknRcM3WxYezhjfqMeDrQSsEdl4Gb4nkJlP5+gxEovxgOEYVkJlfPRh6BLrMo4F6ijZ+mXvYT13v
V7uYvSUrYWk2qbQglyPzrafCelU2wsGI6+FbqvIxd9OtmJFLO64YH1JoK6xhEWt3s5gYZzWIaGhy
9vy26blx9nbtefe095hwhfJ3DR/HKXeSk9Fj96ls2BsSk4XLEwKGkJs/6BVQ463WdtgFpU8/HQ2G
+sRNmiNDFWQmtkwP3pzqYzM5bGsH2dbXOQafZAE5A/fRstn9ecFNARFqKVHe/WZfg7Cf3fQjFiiO
1HyGMGZyJFvrS2fYqIsFZTnKF322Z4DWhPg9VDmSzqQfLuzM6CPrtCXYcZAPjkye+3p0jqnfZw+w
Ps1d3LTV/ueHjsiyh7vFgQhlc5PcLQAnV50mAwvDdLD0FbGForthIWyetIvtz9I5/jGu1iffsZ6I
6sa/5Jv2YtYX2eSQoKQ6Jk3hnrW2whMSlPQ/SAFYudp8flFoDg5jZ/9npPudtUVzCQLPYCQJJCk7
ZUZN0p1iKtktMCJzI+R9PKjaGJZ8ULqdyosePJQKd50nrMdA2fCmcsJQ+iCdr8WkwFzofTe5+m8Z
IhrN1Cx2bQAFNTIhyVWLvezVO2qmhCH4t6KNHEXnXTxVVNexp58NJptae8TFBXDDvTewMZOWZqe3
0MllU8l8KugIIfbkWzCu0kAPinRFo31uvaTfJXGFeUcgRywFYkABnK9vg0vlRs57TZ7TUHIFluEM
HSbFp7GETLdiBbyqH3HGVi2ypqiTz324akYIu5ViX3kFEyY3tdDGkQ4VW9nF4IS6ZE2w78twXB9r
d6X0PTbWTnaJxJBd5JDz+xa0PQq5z/vkErOzFFZ15HL6Y2DBXCfFdNXrChD7GQefdirC54P+lFW6
fw1qq34KPU0jGFPHZ9GZJiC+eDmLpuoQ1Z281rRlr0Vd8ksJr0K1ON/p0VcXo8LpogVJcgai188L
KwRSVZjWasbx9xGz2BpIxhkaJ4BrUr6sTzWZ8Nn01sV10uF1hR71sd2j8LLDo0kvPQ/Zh5pZCfvB
oXzVDWkmZTI+8cC9LJgnHyynUbjtmOSQy5UHnndZQgFOan3h34NOJS7nLfHSNodQSivHQ0ZtE5vl
W9VI+75YX0ySvs34kg69jMMevjTf+/nZdCwAdqXhM11euTpcbwzcgPZDA7j+vPx8/+cro5bfc0/1
/f++//NDW64hRKonYDtoQxa/TZOS9EhpX2SzvnYQaHG3psdKWbtpGAdYwzwBqpKGhuRdhQVFoaAI
uX20rp8WL8LSv4TxdSoFcvQls/KdztcEhU7GVwvu4PXnK96A4GJ1HfgfHh4pJdiltQN5Zi/sMk9P
UPW17KP2gyOg2MXDVUhGZm633j0/cKf1hbXystcRHolkKPuHnHlsE1H2tH0LQbVMg8cl64PH0kUx
nQY+z0jV3BxcbMdo+Gg9azyLNhvPzM0lyKfc/TVITRXYByFMj9R/8PPw07N4n8daGnAT8TOqMUrh
9RP8+cqsP/z5qlWMctjWgCrk31mvdsiqj05S1Quoal7yLMM3vODXS9BfRG7W8PsY+fjzAjIUj23n
XGYpT3YU1keMoy6Q/8icIQ3WuWvft+tL2rTtQSpWW65b/gtSZzp1bp2CzFH/nLQ2l/97qXG5HnVq
keLc6kGujFOkdtAHCD7hsUYbwxq574LvQHbkWHCgYBP9NyWRevcZkHEIrPvFgLTaALNrXOPfiDvd
I8kJ8AhZjXhLFmyXSQzouBjb11Vh09PITiLsL8Ms3YefF9Yryc5ZGqgqS1T8gVfsEZbQs8VWEA5L
gnQ5l7aoSmbMZDPTDmQS1eKZfzk9V9thCPJ0WO59VBNnVDD6nuXtWRf0v6qtHut2uKaYCbineZpm
E76neZwZ0riPqIzhsQnUFU4eh68zKs6NMkwH7Jx6XAo3X28ffcuCklUQKYiQO74a5qsvkQeKqHA6
kEQ9RxqwDVERErLgar0yLyHUS7oQT4X9uQyzvrR5HqCAp1PDYQn+LPRIXfOj+iOVds19Q53TQjAs
kCDsWdufjYZvP2EJFzRZW6uE9uuD8NoSEUSraGvrJK8yqMjrdTJ5GzMUHgODpnD+3aCG2eDrSK4e
iIxL0soXfuFHOuj5pGZI+iGLHBQpu9wvID91jKVaSK27EGbmruzu2Y0S2h0z9KhhVhaJB0jRlzgu
YuuFScnWqv3/0qChpxkC+2nKyG0Ksy4ndCNyCeOzmbbEdvCcVkQ9FFNLWyXtB2afZACtFwVkn5IN
aISJdOAjCy317aQMlEZ2uOkwhUd7atRDmevXNHlN/oaLI3ZBaaY9mKbkXfLX2JWLJJ2bvLRdbdKA
J4eLjik8V+5/MtBrat5qeivjW5Spz8Et2W7n6lZp6FMx0ajnaY0N9lR1Nj3mokLJRz+ha3NKckSo
6uJDmtEyFAsG3JmVmkLCshu6BqCHJiMyDZz2QQcIsrtES8hZPc1wMdykwkUvW/ISAUiWWMAYh8SO
Z13DIlfXRiHKW8Jwn66PJMXQLkARjqgVYxAeIthLqvydx3aMUyzQ28Hrpwe0KBU1KXrSJT7iDpC7
MRb1aQIBJBJ7DUww82cu5F6IxnqNwmGlQ1U0KjiSrwgLn0FiFsfK6iHD9FFyGwcfJUaTHMdQM+4e
crMfLT95s61f0hvUa9lW6RsY4EsDdfiuNqRcI+icb/HsIEWPxn+LDbUf1Zo6s4lDYhOA7+eTp8rr
w/4Q9PG8tXPYZkFQMbtIYvu20E0DbGItVI9S3YoYlWjZMKp2K/br4t9YPzix6h5NLvDO5evDhOrs
kCQyfdFjxeAyljk2ESgxKNync5z00wEZVso0IIjeVQj7AchztO9G/3FivfEC7eJXaInhW8m1qaVf
d9dxwRKqj6DrGYdSB+6MyN39gAYHbDwxqUEtKlz7A+kuw/SXANHhf8/WnyO0FtjpxhHvba696rEr
s46EhFDsfn5YzHn9WHxYIAF3EdF4VH4WU0vxRLZECcrBjT5L0ob0EuIF7b1D5xTdqdbYuPFeEVBA
BUKDAcNQRTq9yvUFTci8t1paPSyMQHcd6Bwt28eXtBDuS+U/a2RuzL4nHBlOw6ZENeoYFCQUQohE
hIIaEkFZVz3LdnnPRzHeeG79lRMYkMGNo2Mp7ejVF3cLYdPc+U75N6jffBtf1+gY+5xNgsJvLTqn
lUMZ3C0CfhdEafEUVhEqyQn3pB9bH0UVstEtzZPfwI6qSimOokKZ0toSPXCBhtMytXUYwvk5nXv/
XuvPOEK6rGayf/wuI+PUm4hQoSFmLkiOjz3/adLxCx2i/7oMxT6A9bq3fCfc512cffBIv5Bl6P6Z
WsJEfBcwxcy2BB1Lg/ALaeBH5fkFLmoCiqOxnF8i0Z2QjpfbhBby0JIzeItblFzROHZ7HM08nZcO
q9U40Z8ld19aAn90YDBfGfGya018QjjjBEeSNcij8VyMdQnRr1BB0SFgz9OQT0U3Yi8G2bDxezl/
gilKZru9L9O4AzGH4LJJUzQsCUxboLgKgIkKvmVnnJNup27n57rZiQgcyQqsfwgK/D9F8pussUPg
AEPABkSPDls8cdIHhLPkUk9q2rrVe4VkD24IEQ5N10EQ0va488UQHCOPrmOZ8WtNXtZyn0NbcviC
YZzz+V83NsU3AtCaMVHCqD+oniTXwCnQq62w9V5kjVwBfWZ3jEWsHqYC6r4Xxc4jmhG1dV0HoYpJ
32h9BbA4p3kQFXe7al0Cj7oqvh+D9LssWOhPNThcJr9ghDoaUl/nr7zB1dV3umb3P4yd15LbWNpl
X6VC14OeA+DgAJj4uy+SPkkmTRopdYOQhfceTz8LVE13VapDmjYMUpmlogPwmb3XfvfH//7X//zv
L8P/8b/lZ5pEXAj1v/6Hx19476vQD5o3D//1lKf87/bP/Pt3/v5P/OsYfqnyOv/e/PK3Nt/yh0/p
t/rtL83P5t9/M//2P5/d8lPz6W8PVhnDj/HSfqvG67e6TZrbs+B1zL/5//vDP77d/pansfj2z3df
SCho5r/ND/Ps3Z8/2n395ztDGrc36sf7NP/9f/5wfgH/fHfNx09t+k17zsKf/qlvn+rmn+/0f3CS
BvLvGljtlMGe9N0f/bf5J5rzD2UKimld2YapTMPR3/2R5QSj/POdEv9wpGPbQpc632FL8SzqvJ1/
JN1/YGKxlcsckwIIr+67//fy//Yx/udj/SNr0zM+wKbm9ah3fxQ/Pu355aFMt2x3fhqmbpmmzfCb
n3/5dGWcxm/r/8uL2dyPNr7JRkc0NkakcfsByy2NiF9Eb7HNAN4zDOvZ74ghNGHlOcX7ImTQqV8A
aLmnUrrOCZ4dS5eUSKooIjdj1Kbky2iD0G6YlzuJV8Ifi3cedcGqzPuBij69+8v7/ucL++sL0e2f
XoihpG05Om+yg7LqzQsRoFYU8a8E57T5d3DDHbun5iLNeGWwFLMa+2BAtYXHf7sZmP1ti8pKHzKj
6Un1C3rG3Lk1A5A/m97Ubn799Azr5zdaOY7J52/bumGaJp/oX9/oOGYwlnmo94ICezYKlWyRmkgK
mKVi7kfEheEEBMr88HaTG/gyykz7UPbo/MOw0s6VztCoLAC9FiU0WKPKzGdDIrxwm6IgIW0qlpGI
p4/IXy/0KptU60i7ckX6REtbwL53s10zbw6s4Yvf12KXoxe9jxTNTpCarNEbTHx89Lh+S6vf0BCE
n8kLZ2qS1Tk8R/mZUQUQYsIkOga4hs9ZMzUg4rBdDXa+ZHRZU4+8GC4Zq/MlJMHNpjb2CLJraNXA
XrSIR3SH8T6fehyzMYtIixXDqQzBPztEv8SRCj9HBYqZrLTNPZf4YuH6aNmkHz6mTrLUdNntQ5XR
ykOvfkndISSlrbeXBVESa7NEukRhwAxvvhixo7cQuZmETPx4bRV7bdvqXXydSfvRLOVwVuoDrGv/
XrbVuCna2bXWwRUeOnftlqH2efbmWGXVfqPS/C5k0z47OmyoqW92gW2yVnP0s2+jY/Jj8uuC0kyf
UuHHT+PKZeC+CEY0fJapURrQdO8mVaVcO/1rXmY9H4J/Ddxm3OoBlCfVqKfE6dg2S5TVGWifg5EX
2TrvM4csKjxqrh9sWsZf5ybVBhhiin1RmZ9ScxbYFKH+ZGpVcs8eWaPi4mGs/PREjoZ7MjplPAOk
9E6q0n48aoUGX0SANR39+2gsZmZfTrqoP7TahvwsW6fvQPsd7GMjI5Y1XlLJTc9RDVtayqxc5v2e
bfv0EE9+fbrdZBOZNyCRj0Pts6bC9GfeF01ebNPWHo6qJd1vTHpK6qkhd6SI5/Y5QTyl209y6OtL
LkcAbRFbDYvVbj4NDjGTSX0aa2qnPNSsneYX3xrdYYnfJKD97DjFwQSx/atepDv6eAcHZUx2lJcs
69G10bFLUqtkfCrub1XDKOCV8/FM91pvbjVSjdKSoF7u9JnNHRQgWge3ttPblI+MOdieFJKn1kEx
Udl3TLT6Ul0yGY1fRu5oUT+9apAIZcc1Ha0GnaDkVBJKqwNng07FD4c8Zpo6X67j0L4ULBNUXLIV
buyLSqPkWFjZEblHczZIiIBRnQc6u0MyVH3jag1Tvb99dtgTvqrweRKpdxDzh5nxB5EbU1e09YNT
FPbezNSRskcc2vnGzWCAEeghl6aekhMNKmsTZnAmc6TPwFqr5FPUFRzJVfkkhmgfOT4gC02I56Gh
t0bPHn1ilH32kzT4/OuTIQitn07WDg4VydXPobzExfn3k+EUKrbQAuT8VLlQgLFyDqY2bs1QB9gK
IXZTklt0qOa5psnCF49BSQgqgNEjraL74Af0GYHqomefEc+dRMOwCmrvHJujf6xSk2irptGBkZKE
3DdJtIsa19lWXe6wb4Bg2ocZJqf5nh7BdCR0BW+/u6GVMp4DLsnLNPb1tR2NC23u9zM8SJUhwkfy
qlBTEZRBxPrCrvTqcrsRmnL3GB9cJjNpeMQA5SJYGb+kiOQ/0PMvhIhesyDUX/WidpZmUWjkMqno
wxB+Ythso/KO+lPHjA54Rua+tHmrLTB9zLaDTNBGYCByqql96QvsWGmYlgdhgwWJnPSMYz3d1RLz
iNSxDBnMQ5X1PunraSmc0Tki6VE0DgYnNJVjKbNQQqEmC/oG+WfuBeTfefa283GS3FVOg0HBCxhc
yL5Bzcz270ieK3Z+bzuhNZlRfCngyHhTFYbcaSEbniYlZcgdW4g+JlRjFXbuorNTBVihHe8tpvx3
wib6ItMSVlBBR9DXvsTo85lwh3YR2RpmNhypK7x65ipDd3JGRGtSsfecPAsf1LPspqXvOP42j6L6
hBONHHh9oN5gt3IO2tS+tzPHXvtVVjyIWudeNgdxAT1OXSKOhFcznig4RSUnocXVC553+ppQu5r2
FC16yZAGNbbE+WPqTwxKHBggPsNGp9SfigSasaHNfApGo5pnIya0sAojhG6WU+Qsf31kSEq+N+UY
BYKJaFzqlGPO2yqmLZVWmPVAOVbUm8CD0soyyjlMVVft2pAYvamX1UEWkDsryIpCGNoSOX5Huwep
DrgLTPJOxB9AILwqC/oc7NNXFcbyfcTeL0I5/QwrbzipWt7xoSEWNyAMWsNHI2sIZnHrjC4GmVQX
s4cplFprNZCOWLWfW52jxxmbdMcV+2IY/nTwTSMDQ6JevUKdrM4JthmRGve/eUt+KuyUq+smhaqU
jsV/5sLqLxUq7TUzmZr1aT9Mn0bZoJ+J+3LFKLXhwENTJwh8ChncxQhCLlnGUdQEfbaVsBKAD9aE
Tgg73MadaNYzK+Q41uVTPVnWnrGjRUxjj1LZt8T97Z6RyXETEHPg7W7XjWEkXttluYHBPbyYVfxC
sD2YujpQ7x0/nfVI56B2i5cR6yxKZTQlGusOMc0te8fWdRuS0mXUU3rKhg8jJSp6SqPe3xbjYr5n
NHG//vV7Zv5UbPKemQjdDUs3aNPdN+fXTvahGg2c5Fze/Pg+DLzp3pTiPSCaeitUhM8HK9Hlds93
EdpGqeHB5hlXnt1bL8QyxQ8osbm2dv13R+9fGQ96MzeLuW7RGGiV0TklTWI9ztMxWdfqSZkVNpGx
a9YaSXQMUEmRm9oIK7EFgcQkxsQIFHhit63OukqrY5Fn696MWvx1nhkffv0OGLRVfz+QeAccl905
KR2usvS33xq/sLFndjFefibmOZaiCOVVQIFGpFPeojnOTEyErWUejSEi4MZ1k40LHAPIfeQexhDE
5nzS6AIbqFjO3Czo43aDEoqQiwpS579vEFFEe230Xn79CtRP10hbCNOwaGbooFz37fc+cmRHfj1B
h1bSwbSuQucD5ujwMujWq6PrH82ekLreNDPsul1+jQpAzPnQnKsuytFMEvCVg1/YmjJbqSZLD04t
wD7a0Kw8MJhX6kO1VCMQP89lsMTaGWvQXDiA/GbnrnufNSfVD60NqjSR4z6y3OhxKIkKhXI56FxA
g8GsDzZ+9tohAJyRD6NyQ9XX0RVPNXZjFULrd2v7VTmCjPe2rk5wAmhBZHEdDCE2YYqbvYKhgqJG
kHIaC+uxMTMPdnRZIEycDyZMvV9u867bjZ3ATx5QBa1q3dC2t6N4JJTnNRyyDziu+w10gWBPL6gv
xsQRQOSG3x5cP30wdOQmKqf5s3EdztV/PyENQpVM0H3k9UnDXgEhGKz29cj89UC8mblBHYhkTCfZ
hmyJZdIn5l6M7B7bclLrESLJQaBxXpsCHiy6GuA7jg6HNjF37Gndi9bHkEOtPoNz0W/KgLhKjuLy
kCQCeSJJ8cOAqDaMcbxBMVBMPgl2jHl7DkZGuW013t53gbbZ/hy6qccEMBZoj1EEOr87yJT701Em
TF1SyhlSKqU7b96KrnOtXkXoHSl0NbMBuzJ1T2UaEPJT2t0aE431gDbu1YmJlG3SmiuwY7YoFMfz
ALJjeWths852t7eHjlGO+9DUhqXrMxJ16P52N23SUPlHwycSfGh0DRcKYkAUdzlgOB56RbFGd/6i
Rkse0JQg5pwKd+l5HEAzu4IxHfABTgRVsC6TxX+GAL4IPqXss2zD9tZ2KVvw4Km8+rGGHMhqzGdJ
R5dWzZrZTsHMe/zW6gpQFlKVclOZsGgnNS5AsgToXNjBisaTD462ufUsTaV9NVtv3N5KRMIb/fXQ
u0yuO+9bWeDQXenoaHaaImvgdpNpAxhUmjryzVu0MllPgHiQ5yTyEbURPKapL78z+YVjVoPgLRQa
gHbF6DN5HeRQklSBgWcKBibXzLx3bUdmcteFGeQpFCWZ6abXFI1g6eAtnBA4zhuAwkEb3LC2WA50
79coaknZ1dg6+noQ7rvSnlPl6F1r9r9kQvkQYV3DnlPPAvmSjLRIiT1g80nQYMuUNJFiYiEd2uY5
qv3uabTr7qnVGD2PxPKJrt36dZRsE0VKqd2IblN5JJDfNsRGGIiNCx/tx8JYB3kdF0I/iRwEbkOA
nG725cFVMOJtYjSH5nuuRWKF7xQZdRroFEq352inFR+x0xXn3Omju7G1xOsYBOnS7zEMiVSH+pkD
rZSuf2RK5R1+1H+KfhdC3e0mKoovIKpbhKAu4vsh7ViYgyMTpdPc65lHjBtV+rlrvQ+gUl4EfocX
4QentIj8VyvWHjqrO2hNcarKJn8KLT4CknOQgNf1F82y+g+hX16En6jHNqs/6oFNVldAPH1z+3Ld
Hne1c6I4bO6M2+tzrEGDAsaXUC/kNS2a2XzCnsIe6+VtDR/+exdPcU7I1VTpd7Wr2QS5s0twY3uh
j22/0lSdv7cGZNSI3sej1bHXSQYyqYsqNODJOGKrJW7xqiE+amaTPAry6r3lb02Av9+iyb43oLm4
YyFOmmYDEUCNcNcS6zXciuiW7/GOXAUDjZ2G0XYA3wmkST4gUOtXKpkbUhhrfJ1yQu+Ez8VWNk0M
EBXmkMiLXWkZp5TaYw3uW5x/fDLEWlV3pkTNEfnYh5ICBTv2QHeh6RjINKMszoGhie0Uhi+s5K5a
zuTBd0T/ktUlib50d+peZ960r7zMvoQxh1M2euPy9lCVDpGOcVtCk0qx5OsoIvEOavdNHOsHoDzu
ivoBJwuVzcqz4uFIcCunZ+1Zf/U6gFgEJc/pq4tfX/x/7gOUmOe+NMfMeCEBvSngfNhV/D8gGqWb
I7M5e+LJcR4ml+tkRe8XWabYKT13T15IKWYwqVrpJtZtmxnEihAYBhGlzK/Sq+6kkdpfLfrgO71K
H/IhLY81f7OtrPrqmQilB68sXudtT1iL9gJhb3sbOYQl4tiGGCUQdupjYoXBDtU3MAU76cniRmqf
3Ku5CY6GsLoDWUBCjMztY+2O9nH0yFX6zZvyc1UrlM4wAQGvsm1byb9feOu4bDyjoo2tsQMu9Mau
99N8E06uvB+98zifwwYv6Ha6myP5NrJ4UbuBsdOVReprPdyXUSMfK6Ir2iQJL1J1hNIL8/n2c97D
bU86PG2gs1Fxx4qNq7Ft1WdMWv4xTKHEES6hqW5D9BO+3dquULEu4wZ9Q+2ZwbkSwjsWUw4eAFtE
5Efpl9BTZysS6QuYtwBzgfkAV7DYq0FP90ZBkANihnj36/fJ/C9XZZvahEURRYphvR016wLZKbb0
fBHYhvg8BgZxYC0YTYZw4TURHcAin2GCCxQqHfEnDWHLYK5PhnNBrqZLPi2OtTTfm7N8NVTUvr1l
OrsSXU9VVtTEHQIVJ1LbhBPNqo/I+uNC7K9lBsI+0Vr1IEuaxVZyqPpOGpDRftebaf2MRcPEhYa4
KQ1WRFagyA3a7jGJB4fLF1tCUVR3v34z/ksjIGyH5YqQfGtYmbz50nSZhR3ZZrhpdcpc581A2nEz
chFNdD5gbmg9l1NLSl7nFF+F4zHxM51xn+iufflRnDpgjBAOW46vVi4QyzuAAuYyVdbsrQaI2hfe
rldpfeg0rMO/ef7zkf63BY2tw7GRc8lpCqiRb0qsoJpcLzQofdjJv8qB0irpOmfvK3jywkpJeY99
8lyyTdcRV17GWM59F7WcVkBARKRl7/phb7Sh9QLVolraY26f6NfbJURuxBl9cjB9N9sjvYr2v37q
uvVz6y5cV5+nGWyrDNt+cxbTE0Py9ZmnZ5XA0DkQ9Xe7Kfv6z3v/+TML3MuiK0xLYtVhUtRYAzSH
1nqoMlldat2X66obUwIcETIEICNWN12mwRfyHon+edAH69E0vypVVtfbg84h7VTChNneHqpRVfdQ
GDB69TqSANOnfGEptvfDath6daKfHCTJy8ooHFJIlX4oguHBdmr/QDYe+UbSw9lnOa+dM4XbW32D
Ed/b4EFNlgET/usQczW5JyiKoHq7fUm0ns3ucCfqAEc+mY3PtRnbH1pbTVgQwvFiarhl+sYVK4gJ
4TotXEY7A/IW3zDvu1H/ME2IqOds522nEcfSDCeY/CM8A9CVmis/3Yo238u0S7i71XNmCfVKNzVi
DXqnvso+/UxmzrhXBMqkVYjEeBaT325QtxUgyIzhUg5CHFIa83XOpWVVm236pBv+Qz/YJBKGRFW1
cW7x2VRgFAUSVWoERGhRM8Lf0BK1bNQcDtssfsy6HRj3JGiUSzGJWGzSgGoFhQZbEKb+z0jUwp0v
2jlzmSl2N0zhrkIIBwlv3lCgtt+gPwfHTUCKJoV2yfk2LLywrD+UavxostzZGm0yi3aCcLxP9ag6
3m560pZJzyUroS5z7IhjoPBJelwH9JauYkrkFzMnQx6of9QtCNFuGf1AyMBMjgemCxTfonRH0Tzs
Ugvv7VLaxXBI8aEyEBN7Whb7GCIfx0QABhTpXLx1k5rzlm2iwkKueYf5tL6iUVp5GBZOaY4H6NcH
lGm9PRcoNe99LUvaNgOet+eyiW9lSw5Yurg1vkWBKkUCZAB0ETxaaGAfLfdSDc5KanYer/CjZ3sj
LvMHuo34fhrq+nS7KMn5TMiaAvEAXtllVyIARgaRPVCQ7KdWf8a56Vy7Ur3EsyCvyIUDvbjODwlN
O16g5JoLwJVNuBoTSbWHxeAu0XX4mvkU7vXOGn9zJjF+OgkqZTMDnE8hpgU+5c00B7kXss0+g4t2
GwrUmc5o4MfJ2f/m9ln2RLhNf8qndi9ygsYwpXEIeLTVsysIDFJGfHr+sXOi4Vxmwri2voVhEs6h
GxrF5la2BKFrH1tlfP/1h6b/dDVmjuOYgjkUA1chrDcnwXAIYlRqRbqwUg8wxOTIZyR8INr7L12F
WhN9QPXskI9r98PHXgThOgl1f1nYnfneI11Q84JlXlg+OD2ulWNUmlvL5ogzUOv8+qlaP02fbcjv
SkdVgCbAst8OzTxFOk7GGmKhBwzpeiZCtwbdn/Ti/vZQOm6+6YlUJm401A+Y5L9atSSUuitGdOXc
NCjsgOTbz6blUkUXIda0uATrZvHtgy4xp12RWJjXVXTuu9ChdSAzxM60Ixm/9maa4u+3R46muyjk
x4YvKvI1eLzuA5ha/dL7+o4wO6ix6IQEdmIr6uVJ5XnLmBMKXtwTvFsNSHNjve8W1fw2Fjlj8iTJ
yGidH/ZKPoeWEkdBgs8OXtsPsczftDJ/1SL8LKqwhYXkX+ist/jv2+o90/IgRQWULH5cZPpG21dZ
Ar47YPPNlnIRZzj7FhykZPRNZAtO/fiRN2aRpJcgTMC9AtFgWT6RUzQI6xVPCRdobA6W3Qar25ky
sFAQJ49/zga5Skpvel9P8vXXX4n/9lKk41BDUnQLabx9KUbNJdnQYLH/ONSTSfq0b8WSMxDpzrmR
bmGbQ/6tPDRx/VBcI9vjtITCbKNl9RO6RW1RZU5/tN1yW6dS291a78jay9tYcwKKaRq2vEY9pcqf
A3SfNUuWE7MDa8Lc/uYVyblielNR6VQlpiGZjVs/SV7YLPY+pTsZt6nTsrqS8eFW7qsXXkTyHp7u
vh3KrdakwSYd3E9aEsoHgt/Usvdq+CGeW116O3pkGoLgPXIuiZYkZ7p7fK61hUfHDdW6Q8J0LTIJ
oyGxuICRP3wmu2Qgt0oq9G5RfRlt7FWxmWFZ2ZplioEVBh7JLK6+7Jou3NGCYHycr8Zm2/SzZW09
NxJjnR7AzhKZNYmTUZXqaLDROw5G5yNSbEgHiKb6aCOMG3NOcBa++72nh4hA2m7pMcyITH844HeG
txcRgddnwXDMyvTQwyF4SDMVX1rfw9+lWU/NfDMjQwgxQhpTfQYBXl9qlYwA2IKcdGS6mjTimd16
LyuQNV48I1kmY0gTIIKrOfXJBi7kCHl7DxS0exzmGysJBPoXepSpt6ctLheuTfNNBv5wGQwSba4H
tGluN8bUJPVZ80jSNIPuxDZ/U33tfKUd7DwLF+hEaOuhu5B9Fh9ZFBmros/yp7Sf3TYtEg4IfKuo
Jy5kasqD5nW47Bjg/LgBooOqcgQMD/F6CW6rOhdFX29sGeKH8DAYjtNYnABCQ3/1Cpe07WkrS5mc
wsh/adysPTAesXquyVkcfRjjHO8IfGngsvjUcLIuSz/IXsUwJltCYf215bbZa1nJa+hMJ3ST4VKT
LjS/yvl2W+jmI4jzqmOkqVfldmpHCkByABWrT5Dt7uM0j7sdz1AvbUKuoShGzEnrmyCkyUaF26vn
X87KfXtr64NSWltg5JckboM9J87l0JXxqmAPsCXn3Hqvdc2LQJpxN5R2ubptAOgsx6XjxVxjXc1P
Vje9ui8jhdQdqJtr5js9zO7FPGB3MQNnpXq4FT9/VkB3fdSdet+RV8tV3UNTSCB74fAhiZrk0NQw
ziNFOEjiwBWPnIpxWltus0GBIcEB/hHbAV8vZzJ3fhwSxVX5zY4A8s9xV+enPA2QgpQZ+m/mwdvb
F6TNSGhM8juAqNma3OTgkZTl/mJabP/d/gLkr4hXjcw/D5lHeWiO0ZPWUpJ3SvvYlWbw2Jp5eYQu
cLV4N1Z17dh4/J0wW1qiqxjV+eU9l5Dvt0eOrTM+E4PFiD/BlMTQbD+5NdCJwJf37Mq0xxl/F7ru
+AGLwG/aQWtuV/9+8pq7eoo/m3G7K+WbdjZzDdpzHeYv4qv+rtWIn+vgnuL6xpEchCzJY8tAwsc9
VLTFsipbsMGKLbvWTO4rQZtrpgDmWQuT6q6Ej4rNDM3rrYZqLd6KXOh7fKe7eTZ1gJHtHzs2YyyO
KSPnGtEoCcHVDTCNUh8N+oapuLO0MYB7VUT3nVm9msjRl8ZU0b81rnqYMFQD4df8HcXqYwcV5UOQ
smQXVr2zEcW+wAhri3D8KCs93ljq/OOiWQgSUv7jSrrdS2Z/khb4v3lTjZ/rHq5slsWemWu1br8d
mLDQYQclyHTVJ8YVy9ukVXjC2nv2PDZR8nNpC/cQzOKurNLem9Zob2vNG8lHqgbz3gKZwtZ9nwvl
MEsdzKNsEV6MY5efb3OErJwZ5YVvnH5zMfv5Wma7rnMTFnIpE7dF8F+W44WGzM0scBnGmUGSQSty
fKIbs8wYus7itLYuVgXBqbONypg1nTRNM/h53rllddNta9d69eza3HlZgA3Grf1sJxJtTWlFT53+
Vqb5s07zVkfoaFsxXysp3nyBq8bURFRTG+WdLZ9dg3kFA0rjcrtn+Izd03B6aMpKvA+9XgANCgHf
xEX9AESPoj+Kw32NRuKhnG9Gs0Ha0tjG4hrhBnph7ZZeETRuxyp+iErGI7rjuDNnYjyXImGybRQg
BBK1mEUimV5Z+7YRMx4nzuZ4gWx9+7Op0YE+mQ7mALIb7sKgIRkDOjxPAWsZqQsgduahM0lH5dB7
3xpVPgRF4eAcEDj7h+mKR/9ek0HzfnQxWuauk90Xbdc9+GHSPTCdY7CYcoKbH93+vLNNWP0YkBZF
As9W6LFzfzso7a5n/F5W+i6ksUL1EZbvu6pa9JFbr9qixIM57w8LS5ZrLcpRSPoWgLkEHgsJ8RHw
5XmNGvpXkz3PnW95SO6RlMxQpf5QD+o0EIhNCggmf2VrxWsyu1zcNDozeLYea1INls2QhZvbmhWb
zVzLxZpurTofugRIjvm8wJvd3zuCtdyPI8hSaLBu8xk/ddGzKVqG9WjUYiu6SC2iud61s+RDS+vE
S4poIlOABTzNrDtZxD7HbI2uIsyDaxKNv1GUmG8Pd8V63EQTINis25JrEOfYvxw0GRvLIe0Husmk
PWldX74yaieqdAq9B9t4KXR/uK/02t4i2uVk6Ftno+jk2gP9AwbFsJ9t33sZo9rZKQNAMvld8kFU
htpL776X9fpHgZ748XV+lIASD7qseJ0waN6c5nGMfUlaLcGIoMdXDLLD34zKmYq/uU7wGk1j7piR
QktlO/MS+y+vEX0YmewhWaJDXqglvQoQMItrntVA4o+79DNHJymCN0Gb1mYrmFr3U5xl53wSzjyN
hZhRGQFuD4ukqMj2/ehO9F2A8klEd61Xmu+ZebCwFNcCiPgm0x37ChCFqp+gqHkgkZYDA4k6mzs1
WW1cfPM/pLhBUoabKu88QPvS20/S6rey0cECFsmi1XvvUOmFeHLn2Ho54tsYDGMly75HUGPtCRpE
rID69tZHDKlLBy31ZovhLj3rERFTJgO48K7gKDJg6BzT1mBYlMTlqyWR7TlFDsSryz+xcMzYCvJr
pUnsMjTkz8nQhw/IyKsHqyYHrW5PUPj6a4yyeoWGCE9bmU+npqWwg0nlaNNjKqN415dB9sSQxNlk
CWz7iQJ1oD9+tFqUayZ05y1B8k92G5anwGX+iKk8vXgSwyOWK8h04NTKNRfrEIa3Ha/DwIo+FJO/
i/LK+ZTowlhDvyZNeznoufetyzWGiVX2kVSgZ08+32QqFJXMuUi0v333wtYOmKVLd4GjlcHDfFyn
bXmtXD5oJ2EtPoIu+U3X67xdz8xfOYUwgubK/i+iTj8fnTa32bD3bvLUWvlr6XnDriaE6oSXNsPT
ZYa8g/7aRU3wPRuGewEPZ++W+LkMknAXeDTqU9752T16RGeNg6l+slKfpEx3N+l68T6vXLXgZKNf
tHk+mASOOpTUpcvOtj+pgbA3g1TYDSgcljExvuegtuwnL8gtaFkltltmVttc6um21Ku9NzBL/bEI
LnoENplL/CYnesDa+JjQKT3qBHEOTmu9DDqVdWXo35OSaWZCRsjLxDR7hzSTxJhZhABL+DgZSCTJ
kuj3xCwTsFy5EJMSffqUihkc18fPlRWi53QIVOHTGqsdBFPzyMXN3jF6K4g2crxLpMXepa0YcAtA
AwBjQFmhy3/OI74gbjWUx9upmJv6nh0ON3pObl3adU9JpAXn4Qxoy9pXcwJREpClO84PI0+Ov9kz
/TSV4wOnFcCWzZhDmT+Ni9yq931LihhKYdUcSyOsN34tolU8NPLStvXXhpyylQnu5NZDwnzXdiaB
OoC989zbCBRMSFDbdOebPEMVGx+xhMYbX04VkJrsE5Rz+0w1jE/P87LfODLYorwdpypHKjmrxFyL
2QZUsjfnSJ2WQ2slgg7X/0h8RboogzG61PONI91x14uBsBEjjS4mERaXagxjciH10+03bn9UdAOL
LlbMUEgIjx/MKFtkQwQJfm746RXMndvbX26PRt07jOiT8HF6BZMu8pBL+dhOO78ZzbNZfejnj59j
VLuMbu7cWyerOhVTxuUWhdlNcPZGesaMMFxUXObWUjjVU8hQ087IuDS0TajB+rDbEb1iHADZDSlo
oniYtuYA79RpNPsFJcfXqLer7yAimtDTyOV124U92Na6TmL1AsiYsQdSOX6n3hoqMzdW7qhl0p6r
nq1qAQGfCZ0J1to1z2ldsmNgNbLLSmiyomtKvnnspm8jEh9trjQi5rR6691hRJqP6ImUHGwXSwqQ
koakcy5RaC7D2KbKpjfb80PULh4YCD4lQjeTcIfdxHwfx+VTZkTfwzY8++zivmTEGGYM5H9Mh/2R
4Ebig66myM0NDKWVhr1xfVM2eKpa2EHWEjsGQszpwZzBSgF95Sp3I626JPCjGz8XUQurTFkfKK2s
ZdaJRQtt8cmoyGmTNCurNLbkDulXvOI0Gy8BU8GqUO6rRR4VWMjmpPXk0FVNdcDcylTD2aR8FaEP
EJo4jZP+GAj7m+jm2Cq5wNcTXuFgkdbrws8cGMFvA3Kwdk1hxbtSs7AFkRTltiGmYjW573t7Xkd1
jA26zkKT0kTpKQo4xYphLn9ri9lWPhT3HZzJI2nScNc1u302ihoMKrkfi0YFFwbmw66vU0jxHMPP
WNkJRkqhJ7bzQ4ei1pjROYYeoXcYoJc2ClLD7cYULfhwoB1irhhqpLUMVmEb3h6O8595RpRTuhvm
HB64xGRQnRCIAd3ukmHpaQi1uqKnvwwvIqTFIhKlevDdpnpwxrD+cS8TbsUgOu4wp/NTe76pYPiT
w8dltRTqGHtSfojyblh2wowf/NHUt5o7IlxqrHxdi1ReQk0BkTQwt1bQaclwLKyXSXfPjoaKMaOj
Ikeq9Y6AysI8rl/sqD24Zlt8VnbnAwkEe921kTowwgdBBC32MwaLO91mVOmT47B0/y9hZ9ZTOdJl
0V9kyfPweueZGTLzxYJM8GxHeA7/+l421V2tbKm/h7KugUIJXEfEOWfvtSFfnBmRIRyjwn0tBcv3
WP8J9WJL5k/0HGlx9tjY7EvDUJ+LiMmfEkFyw/30yNl979a5vwtDK1gZlTdtkQld2r72nmuJm9kl
juXRgKBJ1kmVHsaaIfZyGwa0Kgxs8itO5/LQYaMX0fTY+ZnxtFzSOn/FeyOuy12Ap2hnaK6zSaR8
6kJyoPSoGNeJbsgtwIbhlsYabcH5oiQTh0mYHUHMtneIk2ba09+Tz/0oTwkzvlLMft/BEt3l+2Vn
UpN7nCw9CqBjJbVjavlnxXrzoteOfpR9bfIgDHRPqhHfttDP9twzaYtJP8PeJ9oQBBnXMA3QMU4e
5oQp3FWi0W4x85RdJQuailniX5cLY+8xlbDu/fw9KIyN7FL5hYz4Xi9l9BNwGNYJRHJhMh40ZIub
QgzGbWLQf+umcbq5q2LQU6IOoC/087nNlrBYaxPYHLJYD7g+CrhWqCd79s25A+Wp6GxxrojJIvuL
/lFNDBqDM6BdFPTqxSrrhgWmY/jIRPRl6iZnm9p6v7OE9yUn792WDW+UOdKsbDlmTCNZoDaPpBnz
hGZa/KIoTS1DuzfIUzM49iEeSX+SeRWkuJjgh991g9edxszP14R1bSttImIyYGpiAly3q55miyCs
xagAKUYSQoYucNF4NH8sSnrosPIEDPuxzo60zF7ZzrxN01kkI7jDthwdj5WuPvS5/iSS7rcepIe0
9ZtDYEHFsyqR7BqfcC9ABx2ts/cJkqOsPXiNtrsyDcLcgulYqPLdmpKBAjTCzkU+EZQwhJdAJqxp
j93w3VEkucX0WI941fBjTqG9J3nbApQJ9ZxwdD+HvqBJJAljX33SKaRoEVm5xoXxFqQmw5MmviM2
9F3PGfFqWXTuOS6u8oEzGY5IXmiPY52/WJGX70OkGyXf65wo7R4NJG9/Wf1piXs46RQBqzKzmi2O
+WjXWpDCbRngwEJZHFhUJsHVgpu28TMr2WJFy1aVRp4L8D+m9o9YC9kim5DTNjPiLWlTxlpUlrjl
rPGrPgAf6er2ix5Q/wa6M+0GJE0bs9lmBmORqJKoO9ucUfl4Hu3+vZD4cVzPeXOVNFG02Q9p3H7y
DH44/aGz7wYLdRqp6eg74a3iwFzpWm2shtBcs12gQEZWQRBlTqSrnW3HDMeS0Mp2Y/nhKW6nC2mB
6bUq8dgp5b3OQSZOSW+6ZkPcNKQXdXCiVwgjiIs4pzkq7d5yxK4tm60R52dRM8VvBNRzG9z+Gjyk
M3fxWzd88pLJP/YT+6P6dJvxnNWwURw/2bdx/WVE9GOZUFzCDAA16Eo2ENsnKxKZ1hRgII3hB/at
9Tq0Bbh5u3vgF8/WZpDIQ5QCnpXhjCNyFUjibQ2T/ATAdt7G4y+6kfhikrHt1pAUKK4GmoFZn/5q
m2grgwrzfxCKtRYjiwvTsypfBhOGGkSp9tw5Zrqu7ImfzYVOZ9QzRTAo1lEY/AraL99zoYHk+mPp
p+SZpe5720Eh0q3YhL55tObmZnJwXcA1KGwSjDZ+ixrfqj7hoYotgW+EbyW8HZBjs/z4ZNKXNelc
WhNzgtC1zzEVz1VUvpejvhFd9lUHFhzV8J764sATVh7yCGIKCpEjKogfVtTb69Q1dw4HA9YL7JcV
hWTrWqgpH9NJBitbdHx5OxB51CPWp/M08SwC4FV73C37dA7wUm1NehwzvF3LuI3IAuTBtacxym+s
npznH76v0CR7rJilo4anDJ5eXHTaAUjehj+pu4E6VyK4ozlT+Durb+/6MPsijhoUSt3SXhuTo6tw
cjYcHSA0oB1WuAar3DxwAuJd1iniAsySf5xES6msq+/F+cbWpxPZsAjUGwjKtWXd+3S45qEQ++3W
HUt923rgLPBmEIbunWQR3ZkUBsAgRb8DgLUvmG7tCpdw96khKFwBUh+poWDD6Cdbil8Twb+Fa0KD
kCz35lMW0MDv7O6QT+KH0OeTHiYGzrz6OUJ7yqJZU+wRIpe5wbgF4/ZiggEO2KpggaHzyIeTBMd7
6gUtH9WSEkADsQuLXYzLE+HCHuMCqF6Ps3VX3SImW5iXCSaIOO96+leq7dDAkEbPb7OabPdgdflm
HDFW5JV681NCyGQw7OxKRAdwI/U2zH40NgrZbGK9DpuzXRrDzIB2ttlAGAGgOffQW2gb6/rWiAZO
hgV2iIFSfR6UeYp15hCg93BYYkwa4YNggsFXJiPZb+zYBQwr5FfoSZBmlEjrUvl/Rjn0V0O6R5nG
pDLNxJsC2KFVfmVReikp2RI3JT24hjUv/E1HOFJk+69DA0YG4OewzmJJbuHUtiBD8idw4+7GwOi4
JQjjvXIsutTJINc2AOu58N0UDVIWQSgma5EuofRxaDOb18TAW+X02mYcFNk0Kov2+QjOMo2rh04y
xjP9fQTflXNY8jkBwViNNcEmaQHVG9rZXRCLr7ZKgaY2pJJ0WC5S8MWB+Vp2oGjakPi9suJMAXxj
lw0ha0phyd2oAcOqoQgGQ3Di7Dbu0yr6SFR+xcb5EIfqPvPte84Qz147+xMH58VhDexaQtjcJiIa
BU1qN0RoNoJ3Y8qJZrN+EHy8NbTo0Pvhm2j4GYfEe9Eq9HoWGw+Sv4BHsp9WhuMSd+y7UBjjP4ls
tw75akcTyW4rG/A8QXgqXecpjmaS3ujRJotMllmWwaQ48Sd9dCvrCfGyfonD9JLgms4wglZYK42a
8GYWNNW0D53X7tPhq0nEybU7RTLb2nkkcrtaFYSFDyZ2QVcSV1wRZD96yZtuyb2KUizGYl/0MSmm
TXqFPnsecLEa7Z6jmummsx6gGNYyVxi5YwR6hfErBgGwCsdtopMK3PYRqSUWkULF0MDkJnplnUi0
4HryyfnS2aKDuzM5CJOFAb7Q/iICgV9l18h7xk/mRtHergluOETExJgz4TvrxoNrx0xY4DKxHvfW
LqYU5NNK5jvaMOrAgrWXU/wm0dustcYLsM44RGZm4HbouR1wtayasvD2bNecuNh5TMZiG7GRrvla
N/lPbwyIwAGft0510Ahp87PwOXA4XSs2ILv5a1nryBqYZQ4EiDaTRZpMzEZN5oYVWgcxBlD8U2XO
B/6fnk2oDnLErecregOFgajACBlhYksRTbQOGRSKrghB9zQg8whNXpGA/NW32SOZuWoyp3XPzHjL
Gm0xd8QMSXCt2o25e+M0al0iO7pQem5kybwnScig88m0GwYKD5clrSsdDO4EjbgWgQXSQKw2JiYF
EKq/5fcSd6yz1tg3Z9ScX1MV/eKRjbeNU8PFqcGhwWBY2eksRrS8PSI5b2cfwgSSZW2y4melIsEI
fmLyaTnnJoGx7Pr1Keg4skbhZO1pnTOrQC9BHzA+DZZ8c5CyEfPK/xyT9IY0JsCYo2ij+Ow5evU7
Zn648ijDVl7/lDAyWuEQPZt6/1n3HeyviKwmBsF9mG4j6dprWzo/AhLWNp4+vgF4tFYwWpOjIHU2
rwv9ycG43fsGZlayAtYakcKJRYhlDDaMk3NvbYEYrO2MGj0aBGwyTzM2XopijP/FCmhAd1t9mCCS
GRUdgL7egVTydimq84iu3W7wSE5SrjiWzRxRrVW/Q7wzUcN71CATAfQuxDu3MACnOy5VLece+Ehf
nWYwdpm0PUAPY2X7z60oozuWYPJY3V8z9cDCk71VOvoCCSb5qdVrHUtK7xLAyG01X0LJElYeCWaN
HwrHNZ9Ht0VjPbj/Ydjo/Z+5SeDppukhwfVtA6fBX3MTrWYSHOIK5Yme7UC98NeZZXKqgBt8WgQg
eV9njySWIPGKt6Jp00uWltCEfZOfDtFtnbjJaZEDaR7JzYFxM2nS7VgDq6e8aTGTaLA1wjEgVCR2
mlNt8YObs2p8uSWU5p9RxBBcwjwzzok2PotKC27xhHWoCowEGtlsCergshNf6hk8GysiiicYKITT
WH70RD4v+AhdZJD90ArQtX6oJpJetFxPj5po3fuMzcfvCrGPMVGsCKlqHm6APHTo7tArVG3/BELN
GwqnkNjXXWwfxzZ1ZgaUeRCO9hMhwnjrOvEzlo5Dh3r44Ym+uqIx/ufileqatJb7H7RNxt8dTY9B
ENNpDOSubwII+qujqaK2phuh2yuBNF2EFoaHgPALJqOroXX8PawJXJNWfdPIMtoMTIRm9yva0AnQ
6NRrOUcw94A45j84BY2/7biIHxH88bwS2o6F+28RZIY2IAA/SiMqS7pDh56tpFP25ng1ahddVado
DDHTuEV3shk2fsva0iZEtQ9nm1R7V/yHob/xt6aUf5KPLYAqDEUtSJ6/3s1MsFwvxuxCgxftCIMm
+0YmKOGPIaZNbxqe9aH5rRveKcvr+5HZx9XSE2s95USZ/f9TfNvU//aUejbqeTvARGkbrmebf43r
+jCMIzVKNhGNsaRej7eev8PQVbu2xZPb1VN/qqPoFvV6c2a2bZ8jg5SiII/tBz8HlqKzmJHuQCxv
oofbpAuaqywRKczTF7Nwm6NpG7+cdkDFpLx461ROc/c9mrExySB6yMqIJOIEPTzZz9aLN3FWWm5z
zXj1vaGYxdTRjlUBU940uz1C4e+In3v7R2KMBMRxsYxbM7FF9hKdeFmh0MFWv/LhPYJaxPGn5zFv
TYN868ZD+Td/LXXEwGGMwMtm6MW2Bp27tYtgHTHF+gi6HpQL7pH9lAfFrnK0cps63ewCLtRWSDve
SPJZmW7P7CKE/j48eWCz+nwpusxCU4nnzZEPRAc9mCTTx+s25Pf6PaiOTP/JZdudUUq49VL6nsTZ
C/Cpi6MtMbPmjGbWOCs/jw96k1y9YaKPi7HPmawWrZ0B8dftHm3UKzelKuOZow/CT1WcQYf4G9AA
wJZ1X985IXPBImReGQ6O2mo6cPmQUoCaFOrNZJSo7MbaeUpwQLR5TbwR4RldVL8YFe5Giqngkmap
cRB6TRyJ1TJRdLSrD4r3rqaLu/telCffislJ1Dwg7MHGJ5L+XMe2te85pZRe+5nXqX0MTcO/B1eW
nPBq855js11n4GX7FQh3bWVbQ3OdIiBJbVReGl+UF4to+u9XMakD8WWyQBOtprBAIoY+6hK6YrqO
FQb7xEqYW3TOkccH/1lklI+75YpytHoMMiA+QwrDoS3T4eDFY7EXQftL4Ty6s3ulbbrYsU8LQJTw
WInh0DraoHLdabyi3HIOPQE7rGiBQ1GXmMAWGL5roah3flD6R0v5uP8aO99raiANNnGibWr6OE11
33yp2ymiYS+LPQ7ybB4JD2n3CGRkemSyS2iOxKWdIGz+fujmV5qtHpTUq8PyIUNr0VF5w+sYpD8m
QTK5CHpIP5VeXdtaVtegxXNmNxgf84R5iCP1Ejd7iFJCw6kApXfCg6Sc9l7Ol6HwT9+MrDBM6NkP
2XAd/aJ9yHPnNZFPTqYijp6SvmhAZjQeLUvdJuWNG7dgKpaJ4IxD0wAmxUVpMLMrV2aATGwdzyCX
zkY/VwzqfrnTHU5/4ayziGEwzTAHxkDhbXnFzuEeq1B/8hsXNXUYPGfMGzcjKRwHOJY/zcULVj8p
sqbPvVd4W10vtIueSes8lMRmYPkMr5rV2GvTq4wPvBoq2/QwgKvKyu4LeCmPjUX8mT3a053fdGTL
5FhBwivThuaMFTUQq7btgS4VecmvsEiIT8j2cvZdmL4LjqZQtOAq6t2NLVsmqGka9bvJIAwomJzx
3jF7Hf4Y+x2umegu7H95RMOeEgeZLQ0FTnzLPc6AajWo7s9i/iKRDPWPlTnXuiLHObd758b+iv06
pwJ0PeKyG1u/xyKkoN9GdD+03bdowpGhB1wmbx+VQ51X5w+lZb98fw7d4q9oUbMW47Rxa6DAOUdt
elkJIaYkRCz/Xz3axcOo7vPZi+xRZe4S16GlOd8SPRJf0cPlm5qw2C1JF+01p/tpN57x3NdO/iTL
T+UULEzzmKMd/9RhokiVqJpd1zTa77CkCFZ9cCfQWd8wQcldOAJ+SufpGtkU6mIJ+9PwO1rePPJk
dCJ4oW8zqPqh8kCuaj7vXPX470c1UlSugqVYftA+sFduiSk7bYxjufiWFkCxHYu9wKFysKoxWCOn
/hnwl/8BYWTlIWT/xUw9Bv30lDmE5oDgGx91NSbbxGjJSdYJQaxJ7WIz63ESNG21NUsCBEp7WIPx
RygxdaOP0bMfwp0bBt33cxeOcA4sMdJ7nJ/AqsfSTqM1WH1Lj1qqghPDGTjuHlIlSZbEEFYlJ2aE
TPZAxrfja7TKy2K8QhAaq73h8IscVferxBu0Dspghmlx8f7nVWBbNqtMDyUtKs1rmgfRnlFrSfiD
ZaG7bmsUr2OSkX8hnsLQjA6jlt4XPN/E8nLJTGwoJonLaU0eesBO/iwCDTYbxj6wdoxg4BW4KXNF
5gNf+LDWY+/790pzv8Ai95cwqoYLA+FuixyJmNX5dvlEE7bPPmgM8rnoV6968gAuPngGgiS0K/rP
eh0XHHEIl0SURXkY7zXExblCtj2JuHtp4BavhWE1d9/7HzAcndTMf38omRGg0ZfwEV1EAdeRRUet
lpdm90pBtc2n1LrouRO9JlXwxycO+vgtHmoBx6x8jNNRJ4yP+YWeWcQjh061KX3cDpHbvbR1h77G
EftOU7QF0CsONCRI4qILutYGchXzMpogVRXwRXRRfWA4QoOp6/Te0rQWd9VXbf+JByRdbdIbh7Tm
4emngHqcE/4Wn/W1L4PpmXwamx5SKrKdLfPpilnW3OqtGW2bTuIl1mvaFvPBK+7ScTMSv4PMPDsk
XZi/zdlSm0w5/rmwOx/Nk3oJTbnpNFmeXJ5yBKP/vlQBHTGpez++7ZiLM3MobOcUoWhgpW6a7uAs
q1mjBzGtTD/YRppT7xWyi9WiaVpU4Y1mqTtbvMu0MF6Z10xHglXI5Dw3MHjvHQNQAcimdJs7NnWJ
UZkDS7duT5uyjVYI7plb57e50ejGu8amNW/M56OFvJBBYdn1KK23uas6koWRQRLAh2lBE3X8hKea
7OHYCi7uchTnIG+cC5yQrgjgbDdEFYhoOOUzgSAeRpM1UXKaxKD1TVP4l6vQej9D/031mY+mzqff
qbOUL7dkl9OpyGzMBFNuaIS7NfneJXR1h6DK26S5U54iI/tcjIv/huJUpjee9SR/zXrTuBgetScR
8LvlMNcoK3t0uWuC8U4pyHGe2+N1bLrwKBpGSMttUnvjQ2BM/UFgRTLyvPghDf0rGXFwfL896FtR
nTs56S11zoDU8G8Yop8Yk3jhWc5ZKhMHdSOpnVMtaIj1vnYNEy1FHlmpX1C32XADg+Pt4O8WW36V
NyD5ijj7vh3soT4kpk3jYorEk6r6j2Cs/TcDnFfBOe60XLL5lUr6t66OrSs4rvQ+CKNPGVvqR8QG
yru4M/eOEOqHl2DL1BMTQQFfBS7hozKvcVolV2lk229rY49VgaQ9SbslZOOibLaPAeCnnY5a9iVS
7Us80TrGhISGwI3kXSqHY4V/jYlTkb0i5FnbRFU8tDi8DxPBxXtRxclzCP2LxcC91G1h3yIjiBHV
xw8yJ5CoVvUWsZxxFW5rEBHh6NfllliCfDXk8h0xY3lXJl0JDFRwWrZoWy+3yye05kEu0BSCzQ5q
IDndilTxm5j7xijMj2kcP2sMigtkD4nsq0/pBM57lDcOaNaKAWkKhHEWMQJ5k1tCjSw8vlV9EKSI
rVrl6pB2GtIdWjVtZTZYCB9gpWm3qnTLHac45pL1TJ32CCWbKvPEg/pdP3EqaMhwUsY61LLqhrrM
3oeeySm/qfpjNFSIbqNouFadaPdVpA9XzlXtPtZGb5cZ4++Jp+zKsXhaZ61Zv1dBfGfwRL30SW4w
0TBpj+ZUBiAnn2OhFZsCwiuGk5lOU7jFpit1bufD2fJZp22mg1uTktqhw97Caurnkz1ESic0XrXE
/VMyVL8ZYW2+Mirb2EU9PtXV2JEdT1Nphi+c/bnCQXMHFbPJTsvd8nFvzCwJioMvgSHy3y999BvR
ZvmqVn+PXMJDXNX6G4T+ahWQ53xeLt78qkqxF62Xl4nu/P39l+8hg+ZTGwbAR7PZYLEdiEwLN2Nl
l+yCWHQlAR6wdP9Rjyram43ru3eFl/n3BpSdZXDfTkwFtDba+olXP4TzxSnGck3ptSqKSj6mcUoT
vok/wsqBFN9ZW4UVeKfPPImoEP9clluOjsO6rYCCEz9v3Wozf6DY1I62q9XrtBXaGVRAtHUM2e/Z
na0XPEARFWwFLTworhzLKoJh3GENTaQgWoEs9zjtnC2dL4JqbUv9ysjn4dlRL04hDjgFiVNjE6bd
Xwh8RKH7x28R7nht++bA+SAhWR5G29fXlLvOk6MXL5kugzO97QcGi/FlcczzFOyZ0vHeNwx1q9No
ugGfVje7aJlayOB+/q/M3Xs3s8ZTFYXaa2c0r8T/aHc+RvBrHRXvIeIpxtvuH9tOv+osi18yVAO7
VrrGyep3geeNL15/b9uJeCsBTt3iPnnmV7vVUbJ+ioZyYfa+T7555zokRoYCG4jnyG6NNbyBdzUE
z06XD9siz1BMzEpBywjyAxG4OtjIkTY6FXEsBQVTRM81EwUozHmwOZjiB2z+dN/OBrm8ITray2J/
u2jmJ9zTZzUw1GAgh32uGGHSlwoCU8H4Phmd4nc7UEDA5HhpNee3iOu3OM8oinADUkgOER2oQj5F
8BUf2RDQ88qBFEXfT34BIl1c0cuHMSnhiAawr4VO/0IW0o9hHLQ7Wsv2y7cb3qDPdGS8ZR/9Knks
YaPcBdp+cVcge98Yedjce2jDTvQcQZ9GWHzpkYaPbhxUr8iRe/Zam5oqKeOfPBbhSpu8ivW8DVZu
xVSjHsYMXzbhxBqqoHei4w7+IPVXvaVVYHL8WEdCfEWOpt9VRJKTds0rCFfRbsLcdkexzceEThWe
QXoE2sLKCjLwvdECSLG594fBDJq3QJr0qLP2kFba1bCq+M5KR/QxXk8hoJp1H3QcMLF2nbKOb+YX
kcacWUYHx5mj1VqAR4SqP+aRFe9tEw9/5xjpPiOzZeUs8RTGpuvt9NLmeb63K0HKeA2O3Ih7Wg35
Lh3b0+yjfs0KkjzacerPLM/xq+nR6U4syGbLZ0WrfwyVU14i5jn+fFxnGKdfotEQzAWY7WUB9VEQ
j+0+41vTVUiM7aI31MgJDlXypHArbVK3Ko4o32fze4mRYx9bot/7A1FWiCvCrRIq3Svf6Q4lrveX
kW6dQcn3AXkT+0apijtdV9cROeYOrd90rKrBPUWCQxsRKbuSWBXiA2xxFd5ob8na0p/CIPZXdI5/
pBk5Pv78fsjn94M2vx/wJuCaJNV2hC0Q+DaV4AwPNjNPu29xcqqkJRZQa0aA1fw/blAc/j3dLUe8
0hTnfiEaNxkCP5mOeFqGKCnXZpclmDhAYyV9bz+aoYaiusqePd+AnpAE9R7+NbV2XlYmFA+nOsix
fa+boH4Ogi4/2Kxpe6r8Q8x07K4LCs5DRik+Y/5kKQB/LetXZkFSuS2acjdWJAK7Wpr/KZyNX6Ct
TezivUF3tQmCoLhMIDBuGfSutRNkxds/G7buX5E+aneuKinu5ZxFkWTuUzlZ4VMUGM8F2/W1i7T+
WlU2kQn+Bcrn+KaVdXFxXUhHMqz1V8x6m9boXhcANZE8ZPUS86WswnhScfvYNY7/7KX9JSm8nOxp
gxWgMR5j2T04s5shL8aWeFu1lRh7n3uvW/tBX5176lvUszUq2arVwnNSmvk5slEra05K5Kobt+sk
07ECzxGbuhYcqnrYD8x0JK0i+lwwZluHSO4yLcVuubUW2mw/2JuPyhXjNTCzCKi95aKWrEjVhvvK
e3UKtuA/5XWUbbdhbQXqMev6+ZsMe63uAMWWdMIc8O27xc7WZ9lvDy6skwKwS5XFkwm+dYXVC3sp
s+CFWVfk1p/C73uaZ+S3CqPtj1NSP4/dLRXo7HAPkZjGuh2NujxxEy8fJco+yoT7QkMghTVITHUU
2PEVsLR4JfP0WctZN1zRJduMUKKVpRrnzQigb9rke2wif0Q1nk4X2Rf6pjMzY5PbGXnmqB4cpoc9
pPfJtN6wCuC9Lj1tl7o1o/Gen9YYkMumZvIH+RPiRuIB0a4+LheeAh1nrV3twk71j8EN/VqIP8Td
LltC74ryoal16PC2tklsdnI1wkYB3MJ3H2Tzu1bAWQjfag+m4Y04APpjA/nlXU+wUvYWLE1OhkzZ
OCstF2aIRMOozt0utziuT2MDjaWzBrzPi/F5NKN7oop2HTb+J8P5x5jRkPtFyUAbs9LT+saIIS+t
4TrVqC0JDg42i0E7cQvn1C7kc2fosytED7nSOKEfZeCkj8Sx5Kfvfxb6FZtHvIJq4tfJOp7V9ETx
oWirBUb9hfRMxZbR2pyf7EIV2aWB76wPqLMm0AwcTQfGbHMc5PJySYHMDSi14cByK4kdOkRJYX77
hVhqu41QwrePDwZ9PYLLp5p+illr23a2yuPz7K7AVo/dDK1fLkFqaFuHf/z634+1YF+uuSCJR6eF
SnOdIUAPUW/jJHPecqHqncO+umFBbznYpPJcjGa9oVP+IYhLvywJAb3diBNTBwIT5tFeaXQDZvJY
7isf6c1cLVkp0V+42eXGsuLyQlY2JcFc6Y9WDfHHjr+Yg4ScKkKY2ZMRPtuNZnbrTBGlsPijJpNo
JzyoFaF6CJ1bY8oOsPLDlRuH9c7qyIwRXgd7vxb1CaUI67rqywcxpORnpaaCGx71H1TV2ykz3R+Y
p5pdO4/BythhM5wTXwfeiP/r0pj9fUHM2WVq9N95a4efevp7SMbHhh3q1NXZRrAonxODEwx8vNWE
542dHGvUjpQ09uexSg6ASeKHJum+qb0+8vWntsEBRhr6BGkAWU+m6Yg7XPQ7NFOXC8DJB72ZQbK5
eska/snf7U03s5P75ZDZOT+c3MvvW6du7wZGwex+0dmfz/oeYbWAf+f7f14KEJkZkE5CPKtrMymi
vYjOWmXkKp4SchVXCVZMDGsRDD58OHQXoRXflbLZG1XtnpqGqm8pcaXS0XkNWnZh2PUU1yrgwb7g
Om7u4G4wBpp6+4vxA8q4sosvYyeTS1aHH35ZU5F2jdrWnmGvsgOhAeanDPwnT9Onl9YW+0rvPpc/
X8Px6NFHK+nOHdf5ff0QCFbZeGONJJ+thOaevaBpPwyY2asmSvM3kHImbxQvOw2EKWxSj9HLPHXI
SAO4x+J67huT4gAd3BqPAQRiv+3RFPo4sAvqqsavzkvvlwADBjEaP22O7v7SlEzcnSyKf06Yx9aF
tOxzCELyqQ2oL92oedBFGF+KPnoz+DleOa4z1MWfttzp03ocq+I1D/UO0hUYPD//HftB+ifMIcaq
THtLrHTa2ogGULo68lZDjHeb5HlhuQ7S/ki8UUFXR+eUVcI5TxJsnW+04a0M/X5rK6d/LHNBonU4
9a+pTkeTYDOmGbmVb1HpybPnQS6Zz4HLflY7L7I1hhdD139rRTCfGhKK2f6KfZaAC/WHWfrI0i7J
S5MRnXg5lKR6lfuaKLqLnbfMwbxgToBA+rXupwGl8PzB5dOR4fiXitbHyp5a/M//E/iyvKpQ6Hh+
BxBMOlr+B0lnoQntNJhs2FQU8xUTGD2X+aPuEPu7qeleMzOU19LWMV6NbCpuTfTqcrt8QummHAmc
lfLaSCc4VX6+XT7775cQfOYe6lF7GaCR3Sv4g0etRCRaooK6Xz7mW0Rc82fcw8shO0UHx5Dqkdh7
Yuouwyy2X14V7U+mPy1ZDQGDgsr3u0uTYw/UFKHuNiIRpFtoMiOG8S85oOFjE9OGF6P2h/kK6r1E
eLALMvIeHTc+a4FZXP69YIKskbR7f5aGY1ToMy8UgLEczqqyzPPgudbaUW6XvZmx1d0NHBs2JPCG
u2U1caomuwAl/ZL62B37JmnWecSbJI7TP4thrmxS65hkUH/BekEkxP+6X/ahrnOyy5Cb6Gy7K9ao
fOtaXfxEj+xYwkK+LMzBWLUjjjFzQBDJqhAgEmre2nj0D715am1C8BwW9Z+jZt9XYznxQ7yxppwi
D/W/ol55SgIW6kHRWx/JGIwqpz1kVWgeva4/Do7prWsqh1OTwU6LA0YUumrztdW09U8/yqFk6O5m
cgVkbG0SD34HDGZ2D+AYxVc1ALX1xvQ6GEH9jvaFZ0Ea0TVl7713NH7n+WCFR4sUne0ifpmoflaW
ywTjn94vNfy2s5jzod3y6ByNE2oo2ZzTABtgFw4gnRuIksIa7gyFdD7wIOQte+fSADcHH7eNVf3W
ei04C9c/dykDNjqozpnp8kfeECa53AlydDCL2PLOSN7DpB7vVRYEa1x7J32egdeK1FdMXowNO4YC
BmSsD63iR5RD9Ul3+6uD1fHC2pjupIPRkfZ/d9XsrYzmjHjU6N/JEZNLkxc1AKefeR9Vbcw8OP4t
1B1pdEdvQS03egV4H4iYlQ+3Ye5kLED5/2LuzHJbx9ItPZVAvDMvyU1yk8DNfFDf2Zbc2y+Ej+1g
3/ecQQ2lxnEnVh+pkxkZkajboF4KOCBESdaRZWo3/7/WtzoEWY2o5Jtnps2qxf1xKhU2H9pg9Esz
C576vmu212Z3E7fBMROHJimt53qAWoGQxyEYST8CwDD3KErpgVMdOzKyUV1PYL9WOtjo6X9zMybo
IaGAHU0g+/m+0PxknuxhUyT+bYUuZdkNLdw+8tcgKRbrkpfdeKFpPk7V5j3SH0gl02kwuNGNGbLm
E9VmqBE94ILNEd5OukUqnsZ9p8OumR61ZewdRcUahd679pABYnFqJ3h1MNDtwx51Gy0I/RBgnl2Z
sN4jS0bESXfJ1iiSfE9z0roQgDOSFI0N3fKMHXgmbRm3nb0mjVqJ1sJu77pWMdddI16UyWPtTIf5
VmuLENGzHp1o4j0j3RgvlbSic2EKD1u0670pqZ+u09g8uRSOblLNhW4KQfPNwbG87FSFGOfWCZ5U
kiCwZWqHWeZw9VyrUh92TGuCpVs4nFtfOdPtUZ71cnjrk8h9Kt2QdoTXLHQLl51j8eWJ8/TnRi9w
cDP+vqCea45KGvRb/DBPlT3QsgJK1O1Tq7+AF7JLNVjQ7u2g+HssKKbm33yrtYr3xqZxNZfrRql5
t5Z67C2FzGdAt3RWFuHojwuWBeYpj/o93o5y1UxpVz6wB19q6aXWVG1fT71n6sPQbMf0qbFwvSAT
eO8KUqRKVxu3M1YjlDVkQG2EAJOmmP97FeejEfYaiKQgm6Jkzo1WjnwJGC89pcgQUXpjcQpS9WgX
LppKE9LgrgwdxuW8jE7k1h2zvNZ3Vpu4h4qNeIGjCbsVjyVIlk55Ud3mbika9kPuyIigopBC1HKw
K5jftd2Q+a6gZGTifCRkHeL1DDQMbDEu5bVXJsFmZDLx1ordvoa+xoho/1CG+B6vEWBhYe5JVsJJ
WkE6T0hWFWBDNsgj+oWZD8OtWtTIEcIoD1H5esZeFCRpDYj8WiXxD04aHTTY78OiVDR9H6n+z92p
tMdue71UrrRuQOcBtQW2O0PcVxsxCm9Vh7lcGvSGaJPqfEMbGuf4VTazDNDDvno/nQnw5efr79VQ
v7hYnnqpeoDhpg87dN4nUYTvt/O+trM8MqF01V/5U1deUNc7uaKUKwMs09J1WZ/QyA9OmL5hsE19
Ezd/VLIhfYmcqkLkECRMD7kg3dZT9m4TPsYdl7VZdRuv1sRxbqrbHmUYD+bCPs+jxzQu3wcQSHda
HFICydXsrNAuZOtYVTuMCcnRyi1E7aW4KKnuv5JYz9ae3cIY01ScfASzDMstnWCZ1zWmF7/4keuU
Tw12guS8Rg8EYWd7hzXVViQuqiiKo9uZsanGpLjNEIR6l08N/XwEFcb7WOG8a167oLu/PjzCG4sV
GxtYLpWFGGW1Bx52TcirpfKMXN/d+gieDagwVqVbXxisUOrsPceNt4U2cZommyBg4YKYompcK7J2
nrueEACyqOxaRzCvVedMPRmTgEdMQZYAy5X1lWyKLMG57setzvS3BZ/EasRpuyKG3dtpafQc+4Fy
S7nHJCN+dNeKgR65a2kzdeHUP0DK3+rIsGzETrfUMZ7VuErOua2c7bQbDhR1EIt0efGmQyRezAc/
a+T6ilrHiDlQFruKHtBkEYnD2mfhT/rQoTC1/YzI7hw6RC69SdJtXOoXpZ1pN4ayZQbIbitL35sU
APczOIveb2l62ZbobQOnmXqYuw+mCkSK9mrkwQOY2xpt0vZYn+1hGyHMWAd1UaxKzCDYP1AEicBf
d55LsgMN9WsppkBCtPdLeVsj/nl15RBD9WlX1y8R3LcwNHz8h7l48TMqsrlikx1g6sMDKOitUY7E
PxB8TjwLrQgVQ0GQeQCbOoqXSmK+dEoSfvkxSpSWFDWZ0yeckdcuctNNzTWP6ruujri2q2Nl5ubK
K1hFmJVVn+aDr6rvOi0RluSY+Blco3ofCKR3gYuUO+tuJOAmBsCEDLtZPqmG1oB6tmTo09igFBO2
yBzyDd23mG9bYhBwrEIfKq3L/NVyK4OZMe3uKnclTahysnGnndl0QX7bTdh9eSk5P6amdJDg7BEb
BcCr6zXmqUq4SAQWAWZPsWymkoSnJ/GuilF8FwzXixoh8nEUudgFJVCdrh9R9bIn20MirS6Kj3pl
PtVyDHRz0oZPVPcpqKF4QFJaVGVnPaMN2FOMpwpcDKuZ0FCxD1krtAcv1K90PNd8NnnJ7xQlzZaP
piqdO6klNNFnVWJstfdN4Tj/dMofQLmCd7okiykSsdbtYkLNstYKj2NZ/DZfoRnSK7oaHaWxNAQZ
X3od4H8bskR2KUqbnn4nancfDuo6nrQ6M2CBmlezS4J7JgBi5RiH6VgLCn02DlRbB63v9L5zJnnp
k6LMtvPQtUjHl8cwb37olgt9Y1o1dR7zVxyTiETIXHYK29i7p7m6UQrxVZt4WEJD/F24FkXGqQlo
aKalTqs5BkzIu4YJHRQCL1UYQM8wkoRovlILF20bP+YpBVkiscx9b6XtJnG15qXtkzUtx+jRr9L4
AbAC6CvUDz5lvqt0KiSK+3j9ZiST7rvp4C4ImxQKf5qpfy5QM+oNRayIveiIntQmSm6pgZbz8j6k
Vh8/dG7t/1C8Sf/dism0ZLeHQJgYo0f9WZYszlLHIYRRih6mKcvd3w+znGE+TTvjSZki7jSvwPc8
IV6I0fIeG8KktkHRMuMbjbXxdaZZGYIgmHkKo54tqoqktRmsgAXNWZc2IwbJKASsxal+O5SYqskB
fq2pMOzCJgs2rU78zDQkOX5iLtMg9Nc+cVz4IMoczDFYB3SfebEioG1kazA1lRkrjnnkZtsKCuJb
VDyWbpZtsqyPabYED5rMlG8B4qBip73QUgNhBUIravlTkUpxRajQgQwRERg4LZTWs7GhCr41kwzB
h0ts5xrTRo4/3wPfuiOhNt3qsaE8ta1zCWtDQzuRZmzwfQcfTOWBipWpsWUbcUd6CbLv1gCDSnLF
uDb9Nts6lm88Fu5bXrXqN/zHr54/+q2CdJiVa1UsU8BfT/MtUlxLqhkIrvemTlq3N7VQGosxqDSG
S5xY7YOsGSLMODpzqSoIIhkZvd56LXNH381UK19PLogchv1VR1agsuAb7x0BdxDGXejD+xghMVV7
xcGx0cjbxkpNqoBLHX4g84Gv7iFsKKsoC9/8tiEh1LWLV1uW9kliciqtAX+ulYOmZD2ymYtOhhzl
rlOJqLI8vpAG7M4NAvb8DKofvTX7BombfunnWgynDJWWR6yI14b1etZsKRAJN/MtT8h409E8XXrF
+N5aTU+WdhxsXT+CqRD6tETb8sHN0ZsNFcgiqiHyQBiLvh1iQdRVSqMC4KZ2yZJQu0Q6EBEGO+HW
+rbC5LqsmC32gUOu6zwABb38aEoLkiP9/fvEMW7kmH2qhOrdhSR0IPiN+LqkiL4jQ7q7ujEe6jFU
jrHfJji8eUE1drJX/BOfmUG7G7750o+kfx9gk9rSoD/qqAp3hFkU7PCCsx6bLSmq8ddMpmwt4wOk
nLnr2cYiAiSPUGFdDNMkSj6j1t7hu4leXaLbNzggs0NOWu6iMk2P7g+FgdocPxrVDdDcAcCL+h7s
ceEbC51k8+tAPtjkZ6RheYZ/dNMarf4UK1G4qoQi9zTPE+DiibHsAU2QL9nktMIRgKxG4Zg7qymH
ByrQmyhCVaWDvTl1ZlyfA6K7lyqJBWuUKeJJCYjcTfxXzD6EsHb57by3Z4BnE9U9KOl3N6mJEm16
azKhTttISspC2YJVfPDiKnqMY5Uv5mShuQ59VqM/zSXxIg4JD3FRVMwlcYJml7j2t5paNPsmqO1n
KxrWKMSHdzLIBVl5sbJXGvGp4HCjA6waZ8uzy5VO7uCRRZT/aPBBEPx4Vj09ekni4DlPwv5trMsQ
SkM4Phh2XK1bIuLdtjnI1jQIAhPvJsoUitC1f8uI6d82rlazgbWybapmMFwx86HiTtpHP0LgANbm
tW8QfalMdivVGW+ZJ+6LvqCUgJf5kng26mAp220jzOAhhhzAzuFGB6q/HBzw7F6qvM2y+mudYMhz
FcthizS4SZKNPfS3FBSTDQpwIl8bGztBWBE1MPbFsndqebYIWljGA/SaIsFkmaD+vxFKaVzicvya
/xbZP+7vaNVhiQvoAHjkFs+EdfSIxyDsIPVp3UlY7odRQ2SMXVvcqjq+IlWrCnZliBhTq6XCx9Wx
YtWJrhVqfEt5F70KPGdBrzBAo/saklC8DBNcUoaFQ6EHMbw2fP1F8TVaOEFp+SeIGnY/vJok67Rt
1u3aug63ua4T24fu7LahEhTmyW3RB/W6M+AYD9NkIRJKpeiyySEIdH3ft/qHH8Pn1gu+nigD01do
xCPRbi+aWRsAdwk57cw6ffacEQMv5SucO2l2ryFfXkSx3h/aDFSZIN3+FLrJJXSr8jxURXGSTVKt
FIS4K6WI7XXk9OZBsPFe9oFLNgXF820pDbnOnQp9g2W9aIVdniiWVKdez+MN3Xnifp3v2bkiJvtK
AmRtweXjHjGuupj8tgRqxevMFMO5CMUzGtj8osbEB+m682kKUsZcD93hXAf5vSzS6somV5XTaObU
J3uxjbVCox5JwUhpwRFiV576GDFKdenlLw4uxpBCF8Et4oldK5RA22C3Bq9nmWTJuJtL8l6I6DaE
R+mxHQim1WKclcZ+cPtuaWdWv8nGlmG0AG+s+1az1O0M104QnxVf+m8AiYwuIq5BqX7eiNK1qkXe
c6jUzZ2PCxBPYMPuD9Eb+cMLjQLSJRzqN8eeylsOkk3PDe3TdVWO2nUKxpTZIigMATDK7DYWbYxN
72fxQ8Uq1RHebT7Fn5N5l5/KcWSlOp1qxKXsRrrbK7kHc1Sk0FqnVMTe1RFEEvjebEnYKx/p49P8
TIzsWyj3A5P98urHuY5FRsA4FwpXPbVxkqxyMNCPws0eZUSrAWnJu7R9FnURVZqiQDTRRvnD/NEg
gVsjyNszdlaXlprcSRjxM9078TSKyardNlxwSjDpaOpmy2CF5pks0MeKv85aKpa9IRgQfy+8+FNA
brnh+Ol5tkywJXF30YgdOBIB2uIwbREcpeaDUpv7uGr7O+LFzAdyCST9ZxWRdAVUpca8cM5SA40N
1WGVfv5+SILhzLJerurWdLAq1TBnmO+2Utp0+i38/GXXDJdr68zFl7vysrK/qWOKX6geyi1rD2vD
untYzyYLcDE/T5t6bJ7G85ynpMUo58KR/oM/5RSEXhpNznK8Qgk6CDxs1DWIaT/ZlpHAocRW5eUe
+0geWCazrhdpU7G0g4DF6FTpRWwlFgFGu2MoMMQPYXeFTFeUA2+72f2k6h2/t0tsnqtL1DgxDbDK
k+DrjfBd2P6N2Q7ii0n3hqzVlSEzcZq9km5B9F852reixHOYpgPQBJh7A8ltG2J07XtFZfuWm4yO
jbdPrrtqD+WRLSyT/zA7GJ0fXlT8Nwjs1XadJgbCJ5pPz9dbIfKleXjX9DJa5F6GeDIurfuIBf+V
2Ty/j5isgBU1rpEUPFQvWmce6a2V+9orHrNMXXdoVQlmscYVo13wlY8tLuOi7Q4y7FiBUxjfuW32
qkNvXSc1jd25Ss0KcnX9fBrbIPhkmnm00EM2xGxy6DV3U2pF9TwiBN3bZV+xDDf1ZdABRQv1Ym2Z
nvtdFvp9rspHLx+KR8OJv4hGiT6wRH11fQGUQOveFCs5MLsZL+FAWCStRnryvR8ufRmuIC/El1b4
FLEHB5NO3avbNLNM6E/kPU2AcDfq47sWNSBuW/gUGnPWhjzP37opDdnxS2PnVA7snjA56/2IkJ8d
9rVqpnppw8UeGFAr3PbFYzeOPPL+ani1m3Mu7HjhW2P8zHaaTy5Ny7sGnOJODyfGCjg3hYX3Q+G4
5cEblHFRTBK++T6v/ZYZuRyVKZ/VIjY2dPqePSxnOPIK8eLoBK+ruhKetDngpYgSZKAB7JIA2d7K
nJpCUEuH3XVsIdY6vJkx+zb77y3u/aOX2f1imqw/u+7NbTwWdsNIKNKSHcoI+iBH+5LoLZVaLdIf
ekn1Poo7SYQXRfgAQBh0djwG6gS5Z2eDcHH6LEGN3dloVY5tXvlrNev09zaUi6aJsy27YZT2E0Ff
WvBjele0OzFPE9jJROaJ+yHJ1KVw22jvlQ/46MWT68EriuhRr7AgyW3phezqgyE6GTa/q5bK5mKU
HT0kI78Z41RZuXmHe0mz4+FwvenSLF5TroNmCrywDMov1Gjgi4p0WwNbxXNOr3YaM1V9aLCN3Mom
V28LWvnbjhSM0/UD7CSifhkivMzQCV+dQWZRnUpLGOt8Osw49g5+jSp2DpWY/Z8E+JGupuurznH0
h9tEiZDNO7D+f+8l1XQ8CLShkzNZpZKmr+97FqmI/WncNdV9IkJ2TrndLGLSd4/Xdwb6deFOEqTZ
d1P5I7hcX21X9ly8jlXIPWRO7To/lgsP3PbJMGJvF9HLvN6aN0K4XSpWxHl18W1fO+osLqF/g/md
xzYnRaLl+8NUtswPczCBq4Kn8jwoWqGWoLYoWkq5FrSu0Xc9YNRjsmDHZP5wEfI5zKZPbd69gtOD
r556cj2X+eZxp3X1alX08sdoYhVpzca8F1kcL+0oY64zxG0QqupSteggZQLTgoZMqMKFAeJ1zO9F
IgDjaROawh0Ub5k64kuFLXZIvKhehUkVbGNRVtQPo+oUk8nJPhsYaqBr7pIXV24rrMGsrdnlU1w4
KpmVfE83UrIpvoeoPjInpfM9f3xIgVA3P2d+MuUv2r7knmeaxQcyptbZ82MqmnTF18g4K4YHLO8i
U/oT3hakWRSh3riksP0CYbtz7FDeURPL6WlI5Y1EJxZjvxvg51tyMsWHcm1nd7ZCGlFImfHOnGC1
KPWrk4Ca+4Qa0Cetr/Vv8Eq5xzrN3l32y8f5EAY6Md3ogUgbNPatn2PeKlxjjxOGWmTNyr1EsvAU
SRBStcVYr/hOfDOfgjx6dXt4muvSYvlGpmX6ZoQu+izkk4OquPt4ko3g0GwWQwjYzeg6ccp1xB5h
aXTbuAGF40yK/yppn+Mmce7LLihXiVrZO9k2L+GY94dIs0PKJap6D6mPjCSK5nq/nkMTqcDGBy7I
CGZbSWKBif6CQu26qclZmKvJUoZgJ/CMcz0CRYSKLUjgFlzA+ZI4Sprxemsk1KPd90G0pD6hWRbL
guLGti3z3xwccu+D0mHZJgj0ajNtLM2j2UtBDbWaXAFvKt7QXf3mxryXLu7u1RIGs99h8sCGCaMd
+1gRJE/9dKK03D0/wevM8Hrr96eqedPfiSrtV9itihfMxKsZ8+3UurWOyz6GGRSXlO+6ladRx8Up
0EFgIduNrANq4BbcjyRtGaH/5bwx8vVDlej6UxPdKY3TrKSoxbmUA8wCf/zMBpXxIlfUs4yy6qBA
ZNoAd4LoR2N416tdvGiqKXasbIiF1ihLN/lNrPrjFF/prbOGRS4w0vBFLWSxIPJmuAmKJHzxA6JK
Ba0gW68LtLHZoXC86CUncA3gGQCZ+Vlukf5oXDvd5h2kJsMhxk6bJpD5ULveY86Vc/Si9udduajv
a5+WfuyM7DJ9w7vgxIhO8/Mjievh6g2rfS5HMqyaB6I3gdDU5I/oI+L+qLu1LLNFqANPPrHpSrLu
iVbGdB8LwveujEGZlD3AQay99Mcp20UUfWhxojvsirJbthauI0hI7UNWoeHRzYqvSl9uZunHfKhD
OznbAsdgmETDJm0+rh3Hzm/9xZDX9hckKoNK8ncRovPio+oeCzS4i07Vg53Soy9xpoPSCeIVTY9y
DM6pKGXJkA/aXZAIudepSR5iDy1H17TyPRpJKweN8lzqfU9Bt9XWCW7sg1rA/Ue6NmnkZCjR/VnW
kRxXqkZ15yznU6x7RHAkgw5GySk3WRiPxz6mKIj6OKOJYVVvSt6M/BnCFWvgS2aH3dkJU7rcAZUY
EFQE9zISlXqKKZOYqnl5WRm6vw594nKMWu9O8y1/PrWYGvQ2uVA9N+81ckQML97Wzn1VqIJNDIdW
5OPRKg42zZ5lITL2NmJKHMQxfYnwu25L3+uQfmXa29Ce9dGy30NzpPNiXWqARjeS7j4GGow/i66M
/M18p+KX/nZQEPVGeUHoMKLzogzHherE6UYXcb/o6io7JMaAJTl22O0bN0Heaiv0+3R1DDGBhSan
WNfTKqoWOiKwt0ix5S4jYnoZ5FZEXlFjjOsWK39hMGTWSWLdZ2T3bvyyEIfKdYcbSy9xC4ZifIYu
9qEbivJdGfyNJIVfyOmfOlXQIUuxFuO4f3EygBNd4tz1jdXj3Zya2Z4D+6OX+xq77kKbov96qQ37
fEIhhLVJt5VOylDm7JZp898qJAVR44XPr0uyAkUXVodBAtmkVDQsrbaOD0ElIat38TqiUPEgjCrd
ejm4cHZrP7Qgwo/QUGCrk0EcxtyoztfKUK5bi3YcQUVA0sH+RrJZPZ0qHcJbGWdiW3uEIet6Wxxd
w+fTAy27w0JK9kOlqJsq08jADqhVu5aRnkGxBnBvoDkZUVt+BKm5Nzv8fg0drG2W5ul26Lx+jzbL
OqtDFSxbzSq+QrCMZYqyzImdE+wnuIZ9kO3x7tlbNR3Mo1bfTwb5j3JQ3dWIZuDYq4ipBn3cVxJp
lhrRniNQLWhyzBayrx90z7sTqejfmKWG0kbXPG2aERaWB7yEeOltz7krhM4vPt2qpfGZtODrR+s0
GQGf4dIf/ca3L4AezCdKVF6GYwknWUlNztWXMcGUl7Rp042nWcFNpOnDXofLAY90GLZa02aLuRWN
PkqcOoQ0VzA9oVGbrveyu568nsC/nwMs6ZOx+nbblWIGBaaD1nucDyqCWZyXD/OJxAmHh0czNl4x
dRcT+HEya7WNF+nDwpgNzZS+aSmgIl3/s9tWZ7/WsKkmOkS8WWUgXspcy3YKfW1mYk4FRfhlZDrq
MSzcE6x/ibIW6SxzI2ygYu8pA2UZ48c8KcP/VU+FOqSLQRmaq8CwaSdLIXblhTV5Ymcr7DAU7jFl
CFCn6A+wrs9R4Rh3fTsWu1bWBGN70l3O3XslkuZRhihS5o9Mt0g4MSp/5Rg92QqjN7nUi1M53M0R
n/h3xE3WF8f5jI0RgNYZx3Rd10pRGmTM8VMD0b4Y+qJsMxvXrRZRLsl3b4miv89dSX/SjsYK5guo
rRglc2Fsm7ShGjvNyjG2QitOHkrIZdWo5m8BGOaNmzi3zWA4p6ENw91g29U+1ZRiVegtrWqqSEWR
ey+tRYhQYIApJNjPvic2cj07ngLhbZq2zm+qODgrYy93oaKCqnKremXM2CZfs5gErOy36ymMl6nh
TiREmjm3gB6RtzYCWabfmNvrkibT2oe50A0n0V4SitJeC92EZfKLjAFVdqo6nSD6mk7QFqj5Jccn
w76YX5IyYXlGBh6i8DopUMGo3043beq/J3c60Fm3tyKunlvHpXMhQ5zDjuFBWUNKVGkd+840uqv1
ir1GXHpHymz4scSorKAzLGObwLt+2mYkMSFp2ZAIqknUtG1oy3elGRa7oVaabSUzSLhReg5qI13k
cjB2GIeeLHtqTCu1T4YBbF0NIXKJGS0NaM8OTZwbC1FDlEAdMHWom9FdQTLKS7peSWW/XMVgQ+DH
a7/orYXXefu5B6DVqApxbiEg0sZMW6dKjJywM26mLYCSqflnYCv3nlW7H5r7zEbmBllP+GXq9Qf+
4PAploG3pbEUrK5TmjMCEW8rllkVG9VPvlRnH5fmM697qMcuW7aFLJ/ioYPToJbWt4FjUuKnG+lv
rlLmQjxc9VAe50MLbf56iyDBB0qM4zZjn2De2MCoT05mUjh3gik1ZXKA5F373HCB7Obtrhnlxiby
wbvysfyG50A7G1kT4v2y5XGwxEuoe+bJ0EEOGKNeoDfqfgL3CU4gd5Il6PVjQeVAOV8jXn0+IPRx
t5gFu0XSuz/vmx8YZIxpFmHGsvG7d0Ye9OuySI9R2nu382Y3kyhYNROTbRes5t5Rr0fmJYgxHE/i
8CLunitfM9BRO5QVHUsc51tqYz4OcFjKNekV9jHKArnEV6u96LH/XYOQ/Gb3usRRskrNsce9iDUp
NFE0otzvALpOVmc3MKPl/H+KBmRkFYMB4n9fNy3tkzQNJNoCqMXX0k4zkEzix8l7Nrli2Qtgr0kr
/VgkPWwLPwE0MiZH/EVmtphvMpLR+VIP8GzFTQsrhlpMdZrlYYWdDuyLjH5N5CkgTBlZIBT9YWLm
SsxdVb/u2coYMOE6qM7TodL9Y4WX/0iD0Sdeqa7TDTYg6oONUPhLxXWEDow0E7npgEreSr+pD3Co
qasX7e0w3eVPAHOPUXNVj4LIxRKQiFKeiqAdTtV0aJt4OpjVoiCpa92bQ8lsR4MhNcwPQ1OyRaYy
23oB/EaVuJxjVo1MOgpfqjlHNlAR/LKtO+uJ0R5pwdHrnQo6QdS4S7VEmxVRzniAmbMIplEEQ5h3
Qibx4RFUspnPfr9f0XoyDzS5QKKDGy63p+3WIADp5pGN3pemg0Ld/LMnsjbKS/nZcsMPuQdHuclU
lkA6PNd6ktwr0rvMwqDSbattSC18gzYhIb6kfFWRHlE2/uwBlSxtquS3ajoCteHbLloj0xdI/PJ1
73jIcKa/Wh0OzoIIEkINs8S8gzJN03RqieqoJJdVSz7zTM1TwsikibYE70saTtqxoyxI0vOlGFBs
aC8ZGqFFbuWYfPF/wRkvAEBryAu8hg2HNVKNKejXHTuHbaCjpas+EdnNnFodajQ2uf73lG0n4LRG
+5/66FPmMNa5QY7KrGHAg/ii3KayvaGN4D737H2Jx3R7JPvBZtaI20N578UUWWaBodWl+xRsfO70
rzAY3RVk2i/PVopDNAF3gK5T0htS4FU2uYSOpiQ3lqKcchoUD4X0PwpNs69nmoogw8aaTpGMByM/
6G+Qdj3PZ/OhRSJnjsTSzmcy0QAGp0CwzQCuVhz3l7wvftMoXYchAReUQUgJo9CogrNPW+nc+AqC
sIIV/zvr4WU+xUMkSseBWBnkCIq2KFy06MvOV8hxT6lbGpFL45eADEMbCcKVZrPRoZ3p45ZVWcx1
bRrHQr51AjPMKpy4+bXZWdQlJ/5aSP+BAYvOXpKi6FLNyzja6t4wnBespTH2OFIAWHp2N7WdvKJb
tw/4r5LNFGK+6PvW21rEbqJ5T8rzWPfluWnV/yrpTv4L2tCwdcLkDWkYKvmHfw60CnpNp5DBxaIX
AylVfr6v4JTdlOg2z7F8CqaeykgX4Ki38TJMo9cA7vjRHmzrJk1csUg0Z9dNASvzoJ+D+95h1hNE
dHJfo8Rg6svbzG1rLNJUTOdbmdHTX0EHe3Vk9cREXh1aiIhGUH3Ie5teJpioMCganRJudaXFEoY8
G7JGt8oNY4GqO//RZgmd6aGn35tmDTV8hEjhdBimYD5pR/IAIOuf9MSuRRXHDCu6lSbfHGmHIXM3
8qcG5gPl2pwV4uRLqz3aWFTdxDmpAVdVEl1/aJxhdkdrNhLGFV8U9a61gBefrnM0YBX0iDfdKnLY
w+7wiDpiVXeJWFd+rm5rSDEz3fDf/hCHXP3t3zn/zPKhpJtZ/+n0b49Zwr9/n37mH8/540/87Sb4
LLMq+63+T5+1/c5uP5Lv6s9P+sMr87//fHerj/rjDydrxNP1cMF5PNx/V01cz+/C+86mZ/53H/zl
e36VxyH//uuvn1kDFZJXw32b/vrzof3XX3/VTSCY//bPr//zwekX+Ouv//G/6o/6l6/vX+KPX5ZB
/R//+5ev5pfnjzr4/PjXl/n+qOq//qrpfzFMgocQP9qGIXULZGX3/fdHDFMSz2yalrR0+esvGORr
/6+/GtpfHFUaNigGy9I0MZElqwz10c+HVJ0rXbc1KYBh/vr3dwufffCy9Ppn5NP5ef7Podd/ilWW
umYSTiNNW2iWkJYq/8TThIOhe5QVNGwNxDQ2l8C4uPWH6xYL5NVVSlF1K/sHlWqms7vbJPm9E9zp
wlu7vk5vh153km+EZy0Uh0SQ8jEtnkX+bA5Pfvekjrd+cW7Q1YdbKiI0wqiNLwf7YmWftkS3BQzr
3tQe/ucX7n/vqvx/ubz/f7xy+dP93y9c3J5BG3z/4VLnB66XqGLK6RpVHeJBTMg8YhrHr9eoYjl/
sQxVkhjmABKWmFv+cZUqPDRdM6quCbC1NsLif1ymiq5zCTPqO4RYmZYjILX+D65TZqM/kl8t1vca
zFce4G06crru/5CNyHvw8YCBx7EF6O5YBxY4wJpCVm0vXEIdjAVkFh8OUTCc9MZYzU+ZD/P9863Y
Kc5dmhCtMv28nA7Xp/VE02daF1xfeP4Bw0fR5SQ27nz45iIonppcyHv0rstO0fKn+eAskHXkqzzG
KRA540cZl8MZiEJ8T3L6hSL/woyVYk/ZWUfGwA7GL8sfglbPJrbKezOJ+BalUU+vRKlWKQIO/xXz
zEAeqC2/DYEiJHXsW6MR02IEYp5bdKcGnf3UwlmFyL86lA9wRiJvXwFT2DfhGJ9yTwUSZtenjGZx
m4Kx7HHZbZQx3deu3vC5Dfz3pksHjJUcMSf4GoFOeYSgDo6411WKVJGhrUOnQBWPPmEV+gXpg5q1
jWzoPK2Xhyw9yuhhVPtqhYApYDdKDZaOboHU+taJfOXGU3QXtkOqURQ9hBXb/NgeTLxhtQEg5iEI
SMRJDbAqoKRgcjZrDzI/HUNkwZ46KTxi9UYPqFuHXaC+x+r/Yeo8lhsHliz6RYiAN1sCoDdylNsg
JHU3TMGjYL9+DvTexMwGQUptKAqsysq899zrOCmA9Sng9AS99NhKd0cmCegMiVTWpKNGaWM/KAN2
PxtLhtNSVQqDlD2bzYXDvr4ZHCve8esYUZ9urMGA0T2v/P/cuXrVmJ8KZ35Dgkf7z6ubMIMH2q+s
sDRK6Im62EkSnZSYgWkZAKeLLsZPMac1PPs+rMDWB63i7Age1RAetfduQoKfZZBrY2ai9C28rQRa
0+N9pEVcFpjyIzm/jYWGWF3tGPsxUXeNE/tEGSxujd8N38UMMmLUVGczpwzCerGbBw7k0QBdsyLN
dmMCFNmULaz+xsqSDXE0rlj8Uuhng9AxsqKrg9NJAILJG1izLYagMBrAsUskpSgtYHQknFqWH8QP
5mZy5D8DFbeRkMdZeZ/WTHtZm7dkZl4VTSJ1gh+VvRdG+WNaCSNWCrZGv3h18ReZOCFLo3WWLeT5
lGplM/LzYIm2uysw9WMKKGLn1h6tlzVuwjGZe5bv3H5MPYc1CMkhuZuUeL4qli0tc/JK5bwdHGJa
POgevg3Ja9Nn1pc+6/l5bjz1sZHNXwVb41GKb3fqXPRRbYWbxzL22CF00v1cXKLag1cr6UHTBmfv
xJoZNEXzOve9CyO6i7du3dOcPxVrWygqyidXcK9L3fgoF+ntjPiFowUA82yC6hn3B0MRAlUhlyTW
Pbo61ZtLWvuGnsJ1Ji+K6ZtphDahdkFbf82KnI4eulcaLe2uo51VyiwNbbV1Xp1U/yhax/6rHNTC
Y5kB60+LND0bkQtyW3WccIr4X42iOA4SkAetn6NuajuUyn6umcwUozzadRP3sm78IeZ1vdM1hiDK
sEe8e84j4ys2ilM0ds9jTyqf7Xh/CGPDE1B39cZ0Gh0FXBVGlnYC7tAC+Zj40Yf2RNP97urphZhd
jJkuItg6mfYQjs5FxmDZdUgYSbvyOZXjFTbmNTLyt85MfxYj+WL5Dj0QyaFb87lsSMywo3gJohJu
QZsvj31tPapq4ZfNbAa1SuyBaanuRldG1J5l/upEiro5JXJkGVfJY4lsLBqK+56pmCAmT4GTbFdB
1XRYJnO6tGRPO5zlg0KPOuQddhkwU4ACIaYjA75up+oqvxNiYoqFgsQ2+2NOsPfx91FUk7Gh4k0o
Oog9jqRPzxGS+zjCg/Pm4tELc3N5SrpBD7QsRRXF32TCMxwjj4uY7TObp04AGk9oO5CsEvkFiuuj
WC/1LA5LbiAHNXTC6ANh55aP9kTdZTaI2QG14o6B32A8T4IDZCONpyVHk1AAgGq9JgvGZYF1Mmah
ZbvAKD1iKsmOjV3tSPqtxmmFs0wLUF/IMj6QXdGtXtvvzosx3q1zD9G+TdYEo2uJ4i15w9tiFRAu
Lr/mMosNf/hQTYmfibEVFO4tlLEhgDrKz+m9Y3gXvmE8GTScN1DESFBdirsmlFvvMmcQGTnSZHz5
GsK4zQCtJUdS7KdMPdkf4He63l9C1+KXEqIkoNrF0tPdNEWfTkIshO20BMUgHiuMjjS42bwSD/nQ
1pn0Ldw024g0IieH6V7X0tnlvJthlWPqVkcJNyO/esu8t4CGepH8JpFkF+FGOTUaaQ6jvZIk2sVv
reY5jeybTv5naHo1RUP6YKx4MacHVj9GBrA5pysgnyACbbV3R1/eamB1W1NVT6JTw7LJ36e4+Yxm
7EK9OtIfLXeZbq2MC+8Usz+BGHzXY81D28uUmUiWwdSvtBd2SOxCrW4wBjqsp+s/5NE/Jncl2ysj
jstWSlJmq/hWozAEuGe+DxXJjK0r72W65niECQqFAEj3bSmfGG1aiNrZkem8s8uSoeEdJyVZQjpZ
hJoRroEEfKKnIl6Vlny5tpH7mfA8zlJ7Gkv4LHejxiiI+ZbwpRcSkAywp1cf5778HEzyUtFNOhs9
dU65UhJQXAPx1Lc5h4NN73mzjyIZEdJFjFModQ+psOf0gUQzROrIizYqlq8RD7AZuzwDyFlj3Y1x
gzynQDDKsbsL3f1XWJ85xIAZ96mXAwNcclDlkMR6FNWbWi3IZ2qma+NY8yNr+58lGb5sYZLwUrR/
+8zbtnyiw2mYOT7rPS116CcMVYzA9eLtXGjoqSeCP4p73dpvHNK36BPwjWW3iCFXX8fMlB2TpOW6
WzaxmYeqHtOKmYi/kjL/B+9kGRJ+AASvKD5oisfNFCH2hhyoeVdLC2LTJi+pc/+pS/YtpEmSxlKd
yep7NweM/xXj/p2wmAYZFtKV/KSVn2Zug5W1EgcYERD8jgAX1J231lQLihpsRHqUfQyMikEO0NKb
62SzTl6AQM3XJC8vmSWhyZZNWHWQbgbP5YVzq3naNjPZ8FlDGFiy6Y/SuZuyIUFNpyKoVajQKaJb
hb3MSLeL4p5dpvK1piAJg1O/SXlrextCjAQ14OP1+Jzs5SQmohudsSbf2w6SAZfryeyjL1JKVzg1
GYxmJW6Ve+omwgk8U3msdMowRl5i4+iu5RetRwen2mYv+kqZLz3lq6JNGdrmvNcLDINItt1tVkcv
48xw12VO1xlXk73Js9SLTX+tTMkmIUPzOBaBkmFAaut+H+XJnTMzQ3WNryTNTTUUVnD2DtlZHr9h
/YI9hOx5Xj7k0MEfZf8tpxKLQnaRnvGpEgHJCYUkr9ratQL+4tL9dZBzw7D50EBCD9NAyFJQI7jZ
YNxFT5IKf8qtQB9rTIAMT7MWC9h20KZrG1OpNaW9t+ZB2VVKfjJclHl5fxps5asTp0nDb4IhR68w
GmPC98CpRG3/hKyZ8MjctIMWhiT+nF2Xv4HmBaTXIPZQg3IkMiEjZG5UL/ESZ3tjiW8tebkTwQEN
IayxZqjoYKAbtGAp2I93LWPOnNkwmQ4bMCzmPNe+5oHerVKKZIV2SqHvsPKye+vyWA3Zs2NkWz3t
t0V1StVm2jsmQANjsLd9XxUbMTJ1mcocSbNYZviu2hBMiAlGp/cO/WDf615/r/k7fmrPH72cjA3a
lB08IPww7iNF2qmvTwxwoD2ihoUMqb5kvYf6YGWTGc9EDTp+bXFmKpRNN7fPvYUijvyWcLCJSq1M
+TPY2lnka6KGOURbhlg+oQcQukHcbXTjUS2HOoDmHHmw8Kw5e2EVeSqnYgiRjFIKrAjnwjCqvd2C
FqNq8C2g/Jucwh4GtU1Wd+KEhjOLfWTSPknWGCx7vKZqRcwskZsvebqk27Yui2tFe+5k8jdD9gUr
6BkavZoqLiW9qWnqTa/zHOcMQSNycC3inyjyusAe0h9lbMZQK87GVGqHZWrro1Lb1TF37MdOz9pg
4ICjcKA62ndTFZwIZT3zKc/qsC76f+DyCGXV1JwqYKVSV4qWB57L8J+9ExG97oYyMp5sYySagynC
pLkcaQzlrHUtfCMBh2WCwX4c1gsMI/LYujLbTENZMidiVIZfiGCGvm382r5bllsfJy8Km4GY14n4
WgAA6LI7/UadR/GTwyBalHnXatM+nUeOLE5NII9ELqXCi/Jtgt0c5DDH34talqCHxUys6BiRI/1h
EDIIsq6jq5n1x2K9NH2xEwwASYNY/i5D/70o7eQLTVQsX8Nu6nOaULzD3krIi4oXzlRbBix3+mp+
Uau3xcrLQ9d0IAtN1p+0iQmbiopjUcOoHVHRDkL9dNhGzl2BIUSo1INJ84ePaIsrr76iVb2jqQ9T
a956QnnmDvJCp06Mq6XgJjAZ5G/S3Pk7dTg0KFwdv1DJQxi66jWeRgZyQFfDMYVMRjrU4tNfhwLl
zNfBSXfO2NBaH3EnqnF2MXTjuVfLIpSyPUwpTjNkUrGvkg+2cSwmg8aCd7qrH6yehbFRi8b30ih/
+Cxg2rAdyHNU1FmYzAsb2dIyjpHVViAEO5uRsmsruBsxtzfUhYLIyFwpHtBXlA9KTFtujpVsbxek
rqndxeTEesCzHs5prmCebqIwx34NUkefdkvxWbbEKstVOO+tFqa2qoAyMgOKoMRttCxnTovR0Y9k
atI3ICBLSHGJ1FvGeTEw6ZODausLIHR53BgPE+LtBxdbf6jn6grz8h6UzOK/ndVL33G4ZFUKioEP
loDTE0CILUg6dL8Y2/k1ZMhHL1N1skVdYiI4GfqgmgOYH1kgUpURmYkOGeDDAcUCVnoH12Bu2f5Q
E3wmnHkfAez0p84Su65Mh0d+jJx43sWBP5IyCLYl0PDuJTJb6BZrwm2h3mRkP7N9mzsbZXCuKAou
zfTOLHV8NDizMjaN6QMt0xHv2r+OBRFrRqXspP237bCvtX2+m5L6XW+0eq8jRYfCR7GcabLeC72G
9czrSGt6q2b7R9Wi6aApMjSK+Fq6KYw7G79nhHPTrebhkmnX0SrXCWxWEtTiPun9pD2ODYsAmD5G
94zSgWk2cbAcnKwtDqlOLtrcc37K7MuIsJM33HYpxNiNl+SK5T85slcYRxRM8TGiNwNhDuV+Tq5F
SzFYcPjyPZdFtKsPZO5oM921LNN+HEIdGNXO89EpOf1Y9YSkthmwCGfAWM0h6PNEC1wnfm9qwfjF
yV7HWXlBBN5tR3OO90Uz76vYg621XrJhbI9a/okbZfq2BxXOiqPschN6k946zdXqmYvgx5vfhFOy
6bc7ydH6PXa6sFALN1BdGjERWHo/F6by3DP4NACeV275XakE03T1Uj3Cs+TjaiXciQ11lMjnmwMN
5jCICMrOUxM/2jqcDicZXy2Qdn7FVhiVWXWq4Ys9wAmz2esK/bVPDYqKaV+oVRa6Zm7tC7l8l+u/
KW1G9EVDtxuFbLpR1UsO2vc8pXwUeoWMBJpDJaDenzyyCBzQR8fvupZ8WRuEFqEI5FtXyXfvCe08
LI7JMbMjLRZ7HOCDaZez4T8JOTk7J6niMJGD52tdFu0IRupuzTVXFVwvg43yMHceCH+xH4RCBm0a
jqSxXsrGip8K1Xau85q4XtAp9NlYzO3M54SmL+0iRSRPrirjJ4y/hLk0Maokh+SGwe2BH1KlFYr7
MGrFzaZjwPhN/yDNdURP+JUq47TTSW9YZgJO5IJqOR56WiM4R0dUC0O9zVWDCLwIAfQi19Q3sxiG
y1JYUOIiW2LIJIQrxi8DySNiNl1k40VZ2mEMNKhcQV6valcjHTYourrt0kLkiuIM5a+njTBGc9Vv
YSaFUeQhpIGpc3FJdA1iXI8+2ssAeWt5JTgE3SOG7KhVuksptf9eemEPB61zz7mZfxvjAI0LPvXl
95KwZFLpVC+l3jwOINz3CelGEN+54GnUJ5QHZX8pBvcZsFC57Lv1qVFCf+Oz2l9+n/5eCLh4UDVQ
+kMSb0ny+u8f+M8jBLeFO8bXcbY5Y2q6hBZWIYFBalLp6XITDRk76VTQGGtiQkJGudyMAoPrVF9a
kak3PDwAWwxe3+/TOZLqrVj/EpyMo1jQ3BBR9pCIafmNCMBAYu+lnZPPiGSAlSbGO4bkfDhWY/SU
jg1oyElM+hbucAqpxVoAy8cI9DKh38q+1260R4JUB3Oe8bkhGUvBj1DGGeyGuAisUfQnR7OtevP7
sEMSRHR3RXaQiZangXx+ShkvrTB0ozlph9+vKLkR+UpqVj67tzx55SxPv4/+78JQrA8U7EYbDZb9
KZ+50yeYKshM65MK5wqaqdch1arBFMeqKYBnEkPCQZFqxyAZhNZWkS8cJ/FiVox/T/lA2j0pUgTC
r09/LyKBdE9g4rQniUwEiyQokGyjw9gxBXezx2ya5qcxRoxnLCqoDaN5yTxO1/Y1IpbhAW6t99I3
6IHt5V45bfZilF+5X+d9fjcdUj4hUiA1yBp2f+gaA6XePbEJ5qhK5Wr3SX4fC164xUn9qEli4Zs5
PbozQJ92BmY9WYu19SJ0awWOmItjST1UvJ5waUEHRebJh64iyDNvEpnhmdZXEkxt0u6WJGsPuYFc
Z+lJKV4a3qy6ib21kmt9s44eLUfLYbAnYt+nkBMVe/n8jZky8eE/JTg5jAc9Ruccqc01jaPktce5
niapcZYdum+wn68m4Opkat/Q1etXdGvQgTzHT3s3uyrzu8LdePAUgroLnJzeAO8DdoXxjEUt7Fad
oaZgOirJgTbtI7qodOclg3eWqniSOIpCa7J88DUO548a8mhXbJIWPVGiZJwdQAzDjznOlbA2iQW2
jFCHheSuEPk3lGVA/Eq5xFtp8GEbsfdUsbQhYKOToe+KSnWl/ZZM9QtaXhi5sq1VUG+P2nJSHG4h
T40U6mLoMk3+0rjK1yJQqqQWBb1wgyRp+z1WQeyqyGQapMx+u1jzsZGJ79r9a2ZhhQNjyOm1tf9B
I7j3/QAGa2aRtAyAgotDt5umUKxlw8XlseVljyVSHLPs/vHx17a+YpaBB1x1A63NpJEFiyON06/R
avfCwTrhYobwatShYFqoIgEjmiO4RziHerL80W14cKpR7iWugz2fj0d4QsCUcH2qA8gQV1do4+Xg
cqBmTrhuo+elTU3W1fbNiKYrmHaRZEroQCLcLd3wMGcO0eCz8ik80CTkAeobS2ZhjfUc3XN7ILAd
oj1K3G7JCN+pEQ15BOluqnjQd3mdE0c+NGbYCb2H9G/8iD5/TQfSiCKcAiTVdbtyRjPb1XYwVwoI
+GZ501vr1Lr6/FzjLhLqHDH1cti6JEIgJkt8JCo1aCPFfQWMxaoALqPOlYe+kC8jIpBdZZDd3KI3
o22MSbgB6aF2S/tBvsWubXus1NKZ2QfMEQQE6rQSRFVVoAftKeM4+kTHAXD659KBwD3OTCV/dIOc
11kxHnJLnc6iNvptquggUCawOIm4Dh3H095N81vXRAhDUMeLsmtOudolr7OM2pVOxR7pIff7nSS6
o8vqhhzoWLtRBZwk08kPVgxfxHl2mNfxYtwIfqdeNu6ssq7vRjtAiyl0POsUuNXoVvdppHzvS5Ng
GnOo7jrZFQeUknS71+9iggBfDri/zAFE5I1e3r1qbC9MSv/9PiO5xbxFi3MF356AxUnnvRaREWPE
ibJb4RdDT7YFIQsQmdl6f5+VyPP2nl0aLCVkCFrVdI+KPL5ToP0+ARBBTcgSH9bWX8JBzzV1Aikc
muM7mfmeWEBb7M9WtMmxqao9CYvu1QqKBmGYUmr0srX0NaEzEaAgrmEuW/dKTkXgLQ2jLDsLiJrg
2DRPCqpKvdh3ZfNkJ2TSDhSTxGUN9zLSj+WiHYRtewS1t4LJF3XMwrBxEzv0ONCabSa0757DvlV5
vgNRnNskQf89dcz9YuaN3pw+WgCqQozJEbornjJhrQnQoOFkd0LsUPEyPlu/8fvdifymQ5ZyXP99
ipqZE/bgXWWkLlC6xzM+myr2Fy+HUdc8cKYXW8Q9cQBpfgobfHkB8d5okPLxY9DS9jji/X5osYI9
rAYQXaNFwkCk83+/rlU12rDMM44u/grwxM+Dt2wTiwmrmaV1iBEx0Wr7lkLZ3pbDtDcTxnZ9ltOo
isqXrAIl6+WVQP3avveL3FlWDnZ8kuzJWjKfvegT2sW2Rsx97FeJoUrGAU39yU+rIWjEVfHYSB3I
5dI5pzltXyyqxD8Zz1nBDFmFCjDVS+Rriv4C2J4RDkBTBSdSj3Og9Ts3wSBoxOAWPc7zWQMSQF17
r61XaWeO/6ufkqr5k5aEd/u9kJLnu1DotyOFFwj/cjjImXYo8+nsBo0aQh5LUY2fg/CD4tbmzeOc
mfSOXHoZg1QvkUGMj6lahAItoFodza/HJDk3COCCaHSJeChqeqNyeo6xA96luGmd/tjJcq/M9CMp
oSl2W/FqqS0ExrQ8u3BeNxE09YKMj03P4k4sxUieWLmc1a7TSQuNnIvGArDJGcl1xWifujk755o7
beUUkReDAYiY9iM6MWQLGXI9hIeRi6qzTv65k3iheOl1Z2LknQN3pXp5SHQA88aeIfbWReLNh/4r
FnxhlEw+W7egxau3vkILssqMzQwjk3bhHUkCWfcZDLZc/NF6ijLleQ3QtGz16gKoy9Jp23NjcVyi
OzLWsHh6iITkaXQjE+0iHFpy7QaDtLysOrfY5bZI3F44Xl/Ths6Oo73aI9RmaU+vtjZ/dRoOU/5R
sSm6EWO3V363BGnxPtc33ZmdH1Tuj2ySI3WYGwdxzHB/4uMpc0bdCmEZSkFMD8CY0FTcK03mnDle
84PCxHyHj++GllTSfZ+BxOnhwhzHzvXTzgT7PXx4CpO/gX/N72yVMJ/43Ui6xHeGln6TKPjN0z6t
5x5ar5Iam5Jl3RMZ2upeUYJhUX+KhQyBwurCXpU0yjOVloRthkLNGr/A7DNYYgwTPT57y/BNhmNL
fPgyI0IhUK8dUXTi2tNa48ktlnelz7JgyeyjofbwucqPvMJs3tguw27NvpmyUkKoXX9m4tjC0eMF
TKLzZau/e4SP+8NILHaarkNNT/+huMZzWnxp5cgQcMxuQ2oyZSbYKkFaksym77jdh0tcVx192Kvq
d85svNaz2AAh33hjtzFNGqB1Z9GM1al9O5JEYc7lDMqw7ZGJatS8PwMrYU8SfQVdC60zLSIIXWn0
OCewq/UEhcFysxRZBEO2QF4c/yxELKAqgeUQQxOhbMxWufgbnai9SA4DVl6y5abpkhVmaAicoIb7
UpLnMi2Jd8hF8g+u8bbMsh/NM8HnFnKjsMeiV8fQimsiYSnBd25stLdFagYLl/yRcfGYRs1zaVj2
BmD4QazN3xpm6zbLXY2PNyycEr/AZjahk8/YbdOMw7pR51XQ6V7EMdh4FxN4ilb9UenxBuiintuZ
+VDCoEkiem6Lt6po3oQavQNdHcg7RI6b+qKDNme704cmGAm4NMEIYHHZqVAPVW/JoDzCPhvbHwM8
ROgN9KrIwIxPU59wWyhnPYluDrJeIoTb9yhjh2capc7oZ9YXsNTuKyfQwhZsViSgUWZ2z2oO7wep
wkTfleEUx2k6wDa0HmmlTz1VNO02a5d4xRO2pNKnNfRggR3YO1LZTg1zWlfc7UFvuZVSSJnGv9aQ
1ybJH/kYYm1oKU3xga01ZYDfl5mQwHJbK9eMBsTRIxvLcB6JCRZUxHIXAUGE3UmjwiguDufuMl0l
TsmH14kkwHR8Kycpwij2vlY7W1nCbiUkJzDYrIcVxWLWVKMD46+kzENXYwxhdPcGIg29wzaBIWWj
DzGRR/fWH7UfH0Zafugb9FcXfRsnSASJphex1ufc253OySfmbcZsVXLTdh3xhxNFG0S9fZHEX8zx
YXhoSD8oScfs76qhwZqtbNsSvKRKCx0i6rYu4RcZnGyb97SI9nbnflTta8LgPPQWL/Z7MVaUsRZp
sKBA3Wk8z60m70CSthLKel5r+Pa9EmWI/jdPgph2GydcnJhSmRu/iZdtrPYaA0/fnMvnInPIW7Fq
TnKVCGzF/DFjafhM6FjGHlEfQJStmvRkJ+lJMvuHQGwroYsmItHohmp5j9hpauOgH4zQaSZKDRMS
DgKAsGO/Y4qxMtFADTmQyfH8Es86Uh8CYBUbtYijUwWq1s8T8WlZdIDQbwEW0C7MU79Ui6UJ6tyL
LrpAumMG2bEdjQDaVRNoKtWNXDvhhXUaNVMPJ4VNI3d1cUpYE3ZTpVm7qM0uGeclVgOoWiaOFszB
LtqkRjsqldwsieIeGPYMW72av6RqDWuKCVV/flzsggorWQ4KubxYd/nfPVp99HcmKHez7Rwz3ptG
1ZjH5f+I7evP1bip1wO9HZUnFXYJcuz5wMAdknKV+/Dd4VxZSRAZFr3/ynsCWxodrYqmIdQgXDba
BKa57LNbOZLUKNgFjr+Pfi/d7EbHXk9VZmvaFMAhVggaAB93rNcLZSUZBCA4NrGEBmtVdXz6/YZK
VxefVwkMTznjti0JhVrngDqzda9QTqb713D07qRMeRIukVHAU3wscy+jkW/JgDm6cVQVJTtGKLOM
JoJf+b8Xd2G01HosQZPTM7RnWQLLKfN9Sp4fAyzN6I6L0ndH123bfWd6gb4qZMz1Qlv+v4+UzigO
YDv8Nc2nKDAtYD6jubtOjMb18vsos0R1jEzi2ntV/86a3D4y77AYZolvXVX3mopbJ3bNEDgoJqD1
8vto7JZiHzEumhIlIe+rSk+eDXhXqedDpHTxMUbo3o51QOcM7Gutwx7x3pMxdpuNGS9cSwwSW3BP
b4O+lD4IXOaiv98eCQk+WUZunBbTLfd6b5+zlfr1f5fKXhQsjABJWOwWFqWtV8vp9J+Lpvzvo/Vr
aXu2+SUdOQfTVfv9Ey4r26medLETlfv8+yWBjeuYDKffb6GB+f//wu/X1IZupyelRvmItCwCmHzr
WyqgQSE6hsW6DpOoxJXVSOZeXgu3uGjBHeGMelUaEzmd2hnfBvmPpLiJR+g3tIlHdnVsmf+0rnvP
80R5n0YLRdDS2U+1WyELq+2ZjN1+o9ZttnedqTyMaqwhuRytkA1DeRoopn1ohfkHI59Xc7F5kXoN
yZUZolK/25OBfb92UHutI9Pfy+8ElZF8cmToL4Cd+/Ao5L6IBMEZCBQvqBCWacMRQl5cxesuQBJ3
vd7J4+93M8JeXDu3D/PUQZj8/RNRLlScWF3CdGvUD67bfCpwun2bTIA+KS8DZqzQ7SR2qrrD4o4v
zdXbd1dHNuB4xKvUzNAviV5By4sjynzbRZNASksv6u/ErFyO8tYqBk51ftjsYYqiCkSFte06wsBN
V7vDakS7hwJCEWq+F3BFsDdRrCgpYwp9bDyyPuvXpjmNCHYq5DNpYp8y00KhhGUC/7WrMLUDAA9g
bpEHfJcL3fopdNLOAomkQUhxHugHGZQOcUR6E5oNjgJ1fCVKal/bxr+4Hygke00hjSH+cmmPWpHy
aGRrPNhMhcf86CBy76JzMM0aNPLFXC6wF6Z33aQ/SMjyiS7irqcbiTY73rtkk41oW9i+2jG0M9yg
qFv2dMb9KaMPHEHX8byGOYm1hKq+/EhbKoHZ6QPyUXmhppp94iSGTZuAxrHsxdwONStzoXe0levP
STP00CHCdDOZ/5ZoOCCyuWc98fPSwxXA7vUkxXLD9XSyh7DNUBNWhsc4JvLO7DFPa5xaG93p2HwL
ZJG1LD8xz9ARSgwRZFq1rtT6PxO8w0xIM/Ko1G/LgokNxJ94PMgGA6Ddo2lup1uhRaTNKaNP6Juv
Tv6oAcBmqvGnLApfWzXVkcxronLUm+v0oVtiDjcGCnezHmSo4n41E8K0urYZnp3mJdKL2zQbR1PD
5VMVHf0h5rEa2yG9y4/1B+AVWH6q8l6JWL9ByNy447wfclSQC6R+wiE2iyt2Czm03B785KZ4KTz1
1qnjExkhnMYxJkJmVA45MrZNqzdv1bQY/lo1ksVFPodFHjpJCpLKtW6RcErO1CiQqMwZ058SogWd
fLmBp/tAtQaT6rwk6Ux3ZvlbNT245SJHpqkZVO2VvtBQlHvwD0GDreVYseapnbZsvIwUtsF9MBnp
sSZj79ebm1lXV7uDmlXCzyI3HShC5154cTt9tK+ExZmt5uzrWP9W8HGwp10QNHtwrJqyP1B6l6Gh
EkncZH8hctxbapQgrcdrpk0bW108v6nX1rV5aDRc6CkdvjxproXT9EFSuPumZjppA7m0mjWBddiS
tPISmz/dUjc+THakbtHfulW/K+CFG8+cn2hn4tZ3KVryapsMtnHkdE3GHBJPvKfNrSvlORc4PRXV
vbTg4UlG90un5KzrUssydHI2lVZwju2LqwHuAeQZdciws+MZwQ42XH3Q7ksiD3XlSt/REIfSlDPh
DzHfQ3HZSYzRg+arY/ZER/GBY10QmfO4GUGj+f1HalH9KW7+sPQa4TMDFJlk5GAJPbxOrwPI9FBp
aD3QluL0PB7jOFX+wL0RWvGR06hF0OR8VIvxx2WsOKXIVEa9OmDXJZuE33Qs7HZbvwkBWdFEnokD
Xw/jLP1XqxesHIw7ltbeoBvN6CIJlP/68g4OOTTm/E5M5s0Q6KENDSG9TrABej3gBTPU/5QmWB/H
L7UlV3VlmbLr8hHJVDKbSqJJE8D0YtaAvXRZFRhDAwZQz1/6nkEsNTijl+orrTozTPfmlMYB3O4X
WU4r+xrgC5oXgkcixoCaan7Vk/U9GtULlSiZ4XP3LS39Q7PSW9VcWMLyvTFyuIqz0xBD7Gzts5g0
+pUMXfISM141a59p0QaOHF6jMftgVgpgXNLu/UUFKXBTFno+3fg01tkN5Me4sf6w4HTbNqNNjvHi
re2QyQJF5d3RMQ0i5im9MpBNxuQJ7CRcw9eEwwmEWQ0WBGOgNDUPDOM+29nVN8zKj23HWOJt1Gnu
Fbbq+tTGf+bI9nHGVDvbKq8c6qFWrwqVgg7aPD3TtAl6onbKpP5GVK7setN++x+SzqspeiQLor9I
EVLJVOlVak/TTePhRQF8IO+9fv0ezT5OLDsDbUq38maedMih6kF3nFTBhRo8FeLBXSv6G+QyuuyC
4Lws6Udg/KaFGbH0mSVns7uPW8An+epVk0dUSu6nBfUN0KiZNVn+14jQvXbIremkqojLcGI/UNJS
cLUK7yV5ylXeoOOnUI9K2n/EKSC3jtNESDmuLuQKWG8BdzFl/4gR9bedhLEDkMeWe34c1jc1Gsav
obUFWqoBOYuwOBduTk9qK74NJFxUceu+Kp5cCkU8237XzV6H0S9vUmsf6jIvvTpn0C6F46dW+anp
1IdGRYK4YOY2rqCYchkMoRikSp8UuHG2y6TdiIqj2Fita5swmezrkKOBslGdA4HpHbqCHcPdoPQi
pHzK6lblClqVI+ke5yHM409hqq563eMJC+puiA61E+DOCTZFNryVc8bic6rfZgg39J52HrfOQmd8
p4l0w5aT38ckEdehGHFrrkbAivMxLJAkAlu+c+TwM4E/qfgnCkxcJ2xNakpbej4JXqw6Bub5Dx8b
Ez3NsUywQ8LvOeG5dqn380IVfbl0lqB4J9cU9VCo4CkNOgbfJH7AdiK9KRQaRac8dfR2uk+La2Jj
/wlir9W7Pz3p3pa5PMxl5XrQJGqPMjvG1vNMH7jTz9CWW8p52DeIIvmsHYweWvUqLP2QNziOsnJ4
c/LihY0823bkDkZpXCZU3Sr+8Ib7ro56MiZUw6Vy2pusJuht2lnluSK2TEHHtIO/1nhGoF/EoPaJ
khHIfw+8W02SIL2E+UMgeCpkgN3uLfHu1HN0mvLlCvnnn20q9kkti2MhV5AYLnitkcepqRvfMeeO
IhFu4LGBXq21jyOLuQPj0sS3zez22sUMUnKEKqQGNv12WzQbrnIx2/A9fPz1eNavesyXFMy8PFjG
sNPt7EpOY4//TPNYznqVhpfb6amlBuiwSzPOD83mhpoOpTqi3rNRXgbsztVnofKjLq3Yd0M7PQaM
ql6JLZTPHPVYbBCpg27081jzezWINrM94upOkKA0Z9vNVXDXp7+94/R3lRW9LJXeHcgr6zjttD9H
XiHNYFVZ6NykwnlH9wy5XpgsjHYRd/iYlV5b77rUfsvxjddRSbIsqbxcNlsFIpYbh4OiNKQJhnce
L50+3AGYNckdV9/AiJ1tM2Az1bFjBg63/Ii8t4fB3PLhbjX7ufpkCXhnZ2xJNUouzATP/5wxTsnx
qOGVZKsXVPqj5ug7OpKvSVliKh3MqwuWbBMONpCJ5GdZXwtha5Y/R8PBfWtBHDHXd76GJFgsrBzF
+CYcg9WAoPLO7WLmuALLrtY8zBBFo5DXPbGrfyZXU0h/06MdiVPrsiid2dx4hEqA97Nigmr1xjGp
3deRehoAB6V29rfS2v3upGmu7U19+sEt6y1VE+KJ+sZRftWThD2sA/DYbvLnerH+ZhDGG1ebVmrF
yPkLMzOeqXZvyFSHtdwYSzRiNgqvg10dDWzERx6usEbdiv6JfkKlpkkraOCSTW7hhXH7TzQI2GM3
DMj9y1NDtMtZUsVNjnE+Dp+x9VEitAznvr/vzA6zdGITshUWlMq62kkpSQ8ujCqrGKUWPgF5R11G
/ychBJC44ViQtNgMBhBNMZVX2Fxi0zl8NjBYeBITYydBjGpWDVqAKCQvGlHIOXriwa0QPojolM8D
OFevlfDpTPnUF2hvXVF9Vap6ZL2C9bwab+jO2Ppd+92W4zZdqoztf9h5mQmgr4aLdDeic8ZZUPva
CqXquiACZE00IENz8evGObQuRD6j5R2pxhHdkvIhIIfTlj4p8JiKrD19m5w2Yt5T+md4GPspkiHs
A9T+K2lSsLVzouOsyAKudMaTwaBGoOZzDhYYVB1KEON9RwoNZWwmt0Y7PYu7T0YYLgWCJ0CZYlrv
8+pcufLshvRhEt73tSD7LCrslu1knEt5XES4060RulAxuV4h1MsQOPpdLJnusiQ9yPzeXmVScj0U
/8TA7gJSXA5PE63uKWeO7BhWsvYWjUyMjUPzWwWyIdLHO9y92QX/4Yp4XOXAES+BOy3k7ZbKT3sl
94JrIALbv1KjJVI0y2GwcSD3NTZI4onUTbOUGkDPbvIe6pXU9OhEddluwpyJsGO/FARGqnEzOuEv
dVC1z0ABTplSi6l2r5VV3jJLL7ckT5/1Ju5g/TbQE/hScUHVhd/q7V4YWMpE3x0tPRk3co6vQ2Tf
meFc7MZe3+eEBu4LvmvkkPhPBgmcNIN7yWIvpzg0w2/JfqB3ge3b5VqD6kBCt8wH1U0pPpPheykR
QeiU6fxS6wlZ9fAM8bahpuMwsoOWymeeg26gECYW/Zstb73LYjZLsz5i6tf3qRb9SzhCibMuTwJa
EFfu1R+N5ZXH5ywIwrkZ/3EwHyW8tiJ/GCZXnKLSnDZzFF9pPE32fPTuIT3+da0DOxiHkTbhcunC
/qAwmfNK8jkB8X9eVP9dTwtfxaWmt5T9fZJq7D3oDSLuaGwmqbFubPlomU6dsl2NN03LQ7uzo2d7
gjOUUItFOnNBRmm/uejlO6eMUi4faHhY0oB0k43SwgpvdRAeutT57NhgnaMIxy6TP5Y6SVhwsXLt
BFT5r9CtB9ks35UVk6CZaVdY8MVZKFJ+CIDQb139mVhgsg3rrH+a4/F1kHXsmzwmOSkylw8K5n2y
cvwfqW/1HeTgEbeLvXBpL1rUh9m9K0b+RAqNnicckR49mjFGo+6fyunMGHR+J9foH0kVkI+W4WsQ
UJWdTdZHVkTUQdhq3BS62lGiw3EzrwG/Rv9w4FbukqW7ATIAIImeQnn81pkR7SNDfJpO+qEQxfAL
7ILO/KGlAPT3ADTDFgX+bi8aRbqj+/Mr1aNtwc7DIreE1WkOuNsr75f/3dlZLvcNPZVin9JA4pHo
IfQSICJXYXOIycwQlNJt307cuz5zzJ07mxdz6l5SEMA/+IGOw0zpkmUwO8zopLXD3i9M5z1+aYtU
WPtdZS3v0winxF7bN8FlEagqqn7XuRrjD6YnEnBwzfucPZrpdIKqwDm6MiEShE3oopyeG5mYd1kV
k9W0s4Pqg2bvALwhFsMD3Z1K6n875zkeMWRlWnero5Cr7FKiwGsFaeYtv++RzEZzSxSdl+NIaxi9
UF5qLfkuLiS7mohb1VA1uKi6Mt1O5O7RU7Q7nYIfnzKscm/X3wLBPTVTAIqx2sT5yLPXkHcOXZy7
psRKWXTqr7addu92y8ciP7jCkTwO8W6maX8qC9acWt3Eu4wQx6YApbYj4PCOGEuG0GXtz6i161FJ
tsphBB2lmrZKWpoPyZJ7H9UYWBDvaZCJN3kDEi4wbiZuMkoLKcgM4+/YVeYd9L7oZLJQ6zKq7ClQ
8U0yRbgE5tirlvoEUlr32H6ChYvaE+ZMunEd/o0j5iLhmjEhIK5+JamrTcADCApw4C163HJP1iO/
K8wNRXziNU6ZzOaFNT23Hi65IjugNh0mM5wIowLYZ913cELclLbF/anLMqyzZrTr0VUxh/xksus2
cTjNXrTgI8kFKSVzQHVPwI0C6CGDuSBz9+PyLjr7UegZW7giuwRWvU+Q6uj2DIG+9057jNzkznY5
+GsaTfnOUszk2DTjaBaDp8OmPHK06dQm8x0Zfzh2YX1YeiUOAe3iG15VVFetoVLeoohcueXMniP7
nu0ovbPwOuNYZCJQ4T1dTLOnhqncIbKqU1PtZ6M/JxZ7yzCtiSxpqIaB7RytuW48vbEJVYHF9Ypu
eQ6XINuKgSt0Ksv3fCS13ybFtcSh3pAhPliqw4ObygfuzbSkDs+qseXNhp2v2azr4wmL4VS8dxpi
+Zhyo2bvmGFKr/RtMoEqSFpnT+nSCaIyhT4RNTqdIHjjxOfCxdLV9+w49djcWZSaeRofA18uBFrm
CUQRb/IPxVKvzjDitQh5D9fKJovWzCicb5lu9Nu0GvqtowXR0ck0z1bBuF2k0rwsHT7Ixe9y42ga
9rivh8cmq2gTblkyBsx4TGC0viIU2eSKzW9+xQ+zZuKxyCHpww1nw6cawg9wbfomdw7cck0NpbZu
+r+g5OLH8YfRKLYG30m3Wag5T0GTds+6zXjkOqWzdzR1p4rqPi4FRNFG/2yWAA25AJk8Ak3YT3bw
0VQ674cRfhorb2KyIQ3QHG2gCvGI7CUu1iJhKFbBUYAKPw7DqzP1DHMKsx+wU8OGScrakozAYCHC
Rvmx6xC5uQdzGa/JIlZ8EodhNdk1yTHHsuZRcrrD2I68VqOlFqFBJhUIshd6Rq46mJ3kPKKAK4cw
R3NHVeVbxNOet0Irt07dPRo1O4d8zZRjxecJ9ey6WDLJNU1bFOhsB/TLQrFFzZOvk9kc6gkeMQsX
Sn8G+8DoSV2vhRrRwUeoQ3xFC7EVv+rst94syHinMt/IIjkYNsb6IWzjrQpomtND81XLp+Q8bFw3
MA4u+PfzVNT4qbP30VqqcytbnME1X1OLU1u3Yp497vvgiNCvIKluRj1JmemoL8CNhhOuzo8tlQC9
PlHBUp3migl5aM1w7zb5sh3rUrDXzndIxoAgsvgbE19KXmVZjjTKPtvN8Kby7L3JW40nBurj5Cpr
IwnTGxktWZaoTskq8MW2DS6uxd0E7bW4l0V/N+HfPiiWtndGqT7D0eLqzQJ6a3EwF+VGC8DMKfag
q1LPBFThgaQH4jXp1bFwD3xUmgsqN4yP9lDSU0+6jloMbBEOA8uBfUuDIlrSAF5JLLAJYe4Kb6dX
5V10nFXy1QYMqkQUcdXaTLMucgUtRH04HwDDvYe5+MvLuMQtGhjb1lY1/ED0kE6Xg6dcPT1afUL5
yti/9ZmhHQYwVbTOAf8HKZpFTrEdAKRCkmBozBMdVkTpDkTpZkh7kFkpWD7PBCqe5Si+9Egw1wH4
923h2ns5kFxbczuk4wd9+TPbEC2CwBzKT3UzhIqOglIVUCOSpHTk/qx8eAQijl27mB/cmRG3t5vP
BDv/GV+MNcjrNOrQp6ejmgGZE5DunDyF1Likj+zk9b2Q0QNEOLASeYC1RadfNl9PaIaBe3Oaoy3X
+2BXMaIHuuDblWDIIXUU9HT+2VOf3Ef2+O2YgDtkX+rHQbcxjuEwjgQDl1XWJO0Nh+YI7TFlTkIr
51M1rXw2ZZqAhNN/jYvttJ55XtOOp05m0HvAYc5uq6z9Umu5Z7YBs6pV3dPITGFv3CQYCmjZyim3
wON3Vg/5tOTnWuPClI8D1CZlf8V1xmQkAnwftb0jGATGuwp7X4ticeQoDeRxBrINOgEtZOpoNMIR
t+duCZ58DRk0GVsLyAVNI16dDIUqYMHqdTW9wzopiriyd1H3Ha414lPUHh2redYKKnZEFH+FhXaU
/RCgaMTPyySec+tXd5yTNUw/WQ9StmKgYkZFUG80/CcplblZ6jeZwuvj9gUPieAuX5xTlFvEg8vv
JJAvbSmOjZify1rdpuEP6kODnoGBNC+vAbdgQgsXozc41e0g28xc7fnIlcT7XN8qCe5M2fTeJ+Wl
y7AO6GHDdqASNGYkjdzmTnvriCqOLWo7puFPhGJ73fzTMjMQeKfzlqvEoaJgwB/c+W4yrKeQKgNO
QHkHGT7a6QHZhjG3eCs+9MnKDv3CmtaFcoCIxlah0bbEupnAK7SfMY+2EHRR79KWVbwy/sKOVk7C
9YEnRf+YB49GzqMJo3SLpbtlTHHh3NaQ3ijSPOJsYWc2Iw7lYZJerAlJE0W4s+wGiZrHeG9xMBdA
VTzzG4514MUp2lkQp9+ROZubMuNg4q2tp+IW1PQZSJ0uEo4yikvGYWSR1Z2XssHWHDmmz3fgZzG0
59AsitP6S6dxcqPnYsSyCpWlogpD2HFBYMo5wbVbcFbYV8qsOT6i7jwOwws/NnhGeK6trtrxwpdb
l0+2rXYG/cU0oNo/mZNt1JIsPMQqriwEvLOuyjem7Y70bgFJb2M2Qq2iF3wWf20Tnhk3ubfky7+U
+ZYKN2JIbmIiaXf1Y8Ivt9MmcUrTkWdah0Jp6y26WAqUKMsYkE33Nc+UftLD6nP1YvIO+iXAfj/U
5y+rzDBZrCU8WbD2ldnyw3QrAopqxAuc0+6c99Eua5J0n8Bpoc2EFEEyZkd0jNBPNe4P2CjxDDbh
vxLWIumMJUGne3RxPgA0pVYk7/MNJ9vg9zqeaSML+aawwr21iXxLuRKCVkvIVvkTHp5DWRsRhTq+
CqMfCd91UuX3LPrGmyqLryYvU972gACWX4GFD29Rs9UybsuKmxMvyhNbIaAITeWTTqJpW5v4W8kT
R5H8HVF5J17ZMZlm5uHpN+4wDxrc/WwG2N08wlzVOgcZpmA/EtaI7NZOoxQRGTyf9/ESrjWg/L5l
sjzgyTrBzfXBFhGkqARb5DjCS2ziYnfQP1I/7Rw+MJZg4xch10BBWOTiKTv/ypv3xs4/pyG6lSYq
OOjrduNWyTf02gLfFSuVOUir/aiFLXmKbsca9D0IG1b+RWztu+wpHSwc3TCyDgXcSFAR1BgF0ofX
UmC4NT9UpTBm8PwPTfWbBn35GTvyK7FhXbkFfPYhWC50tp6CtI4PbWW+Z1EAq7Lle16AsskQ+kyh
PWPgex3aVxXyGpH1UYSMGkz8Lh5X94UKeTotSVXsnbS/X+r+Xxumn8ssgK9EBitK/dNhqwnUqvUX
jbOEed7yC/bhuRm/gX9gh8AGJshTl5+FBlPZd5jVOyw/+ns5vNsTaRcIRndNbdR+G+6L0TBOKQnb
kJMC82zBqtFwXS8sqfcsxVO9TF+0op6Thq+jrSG+mUO4y8fUOiXpGzCaUzfX75VGDqYbcBFaI26k
6DEBCpR3LE6lTB/KqmjxN8wPaTuaeBUpAhvymCt+1x1ETQ1iDo7W4mmIDcPG6N4zYbrFX1AH5XGp
5WvLiMbZtZ/NSJ4kcm4Spz/dsK4RmOi2usw/hkkn4XsWVZRel6q9sNn/WKruMhVmsEnpl6POLTjJ
yOxIzJO+rh0cnSiXxLysnTED1aaXrjerjyKj4baqkJ8VsgXS8hs+7Sd+raNq6cBkX5UNOQY1/M2w
f9rNUDr3fJO+dfgUOFwlgwt3SaszTlm0fFDvyPHnJNRp6VFDxqAifzjEZFCm37Z5X9hbhbwbnqni
aNdWNCk42fPq1V1c+35SLT0HcfY9krvxrfy5wvpgmElwsFXOQ8ZUZ8o1ONMcasplQogXvxnLsj9H
cLJlBavPle/Rh8VtXLA1QK8qj9QQCkUBXJSj0uPV3esottgvrFeI1NRa6y6t1lpwzaaXSuZ8lrlL
iTxdF38aSEe1tyw+spz5Owq8E5St9qK0gH9VU+yiuqdWg3liAxf4tQ96zJ2dyeBS4+ablvjMl5AX
eU44anDEh/2EZRJ5w6ZVzrXrSwpHA2uo9CODhGxpGWiqcau8Cvuen1l1sB8kqXgn6BqMFMsTHU1f
ZFTSXUPDD51hT46WMUbq3YlwV4lQN/3pBi0pFbiwbRqZx3jMd243crOvqNOIS8aASSfuYVEukgAv
c0VyzBKao+dQ7o0oegPyz+RKBG89F6g/EhOuj+wdc4FEna6ZhyOA7KVCZ3dqyMjuSnXIUZgh/IKC
6YQ8g4dGzkDNdFycGSYY5sKm1SoZDc5vrKxcjtbXDPHVXXsmHX8OLO52FD32eNSrxBInSrye+PS9
iKzfsFmgwmBu9Du+DfCP5JfV0U7ZFH2+ba9d3zAwhxnKnfkxwy3zhTqWqTs+Oq17KTRKM+lLI/Tc
xX8iX/6chertsuEBHghxoFvoqeTcCuJpNYgynMyD4+wyuSoLEq+erWDpDCV2XyP11z910mntnebk
e9B6qt3ceaNpzuiVYm63NPQ9LGgwm9Hdh0x+0Ga4yfTl2jpElQhcHKUBZKmCy6gwVcOJhUutMyDa
yvUnU3uxSonfzKnYrooNLSJA8gPc0nwaeZwY4lLYuGVSVXVow86xYDsQ4hUzSQtsIQqzApnrq21o
n3JmfbXU3EbJ4+m+AYyStwzzVFKT4MbjY95F+op5c3lU49T1BgRZr+YaCoHGOk54CFo1FzjMopwr
VYQpTUxkZOeaW6DDH2iKAfNxD+25EVG4NQsISyUu2p2GcxagurMdkmrZxDA2qMcC0wdbSVtpk7BB
xk0W4itvwCNcROsq/MQWPoVypRT3ndpUqxrbYGIqLfEzV8D4cnW2Z/xadcCg89/kkl2NnusR7VQJ
xBLMSTYb0JYmyW2BF/UQY9IksaCxT0zbi6ij576KtCOd6ZDaBlYtGbFEY4cZIjpOCUDWwoSpYk44
KpvqnccC57a2ifXkkhomawHLfa3K/tXth2ZTwhciwA2RHVZTkMQvE62pfA2sg1Furbq9AtAdvAhb
e1SJV0upM/pFzhF0X5iM+uGgH/qIXZPWp3yaKSn0RoJnLIR2Ym2OXo3LsWZz1Lb6bhL4BxyuIqCd
3y3XcDZVYT5OiQ0aRwgayfqP3h5+ghCHHayScxpEL2WW2sA6xtcyQVJJbb6ZOB2+oqS/LRR+VFZf
+QMf/7TP002qsRvlo/paMqhsCWS8ahG1NWQ8qQws35M1WGmIE2fVTWhspGZh3LdOW+ycPH9qqUIn
rZAM+T5v6JmDm+iF03BWbLKRQaKfQpuvRjC3h4XozDDIx5KL69bo1F3h5Ne0HL9bYug97VF+JeTW
TVvHjyvkXz4gCSaD7qwWTg7swFftC4YHXxkTk49uGfdp/rVG/dJxuBmV/mSWHfKRWbG8TJa90znx
ARXhEtl6tCn7TUGl98Zx8nsxjUfW+PxMbE9naskuVGadTHGw7PJvrKEm8WWCxuOIG604q7lbGmBg
AFOm87AHTw3ZbekuQUF5gx6/WXp9TMYO2Lz7Xmu/pZwArFiL4q08jGC8KNMymfpK7s/G9OLM2r3Z
EMyEomNW/EW4WSL2dEGLOkf9pR+r8Jf8FuUvVn0rNfGwLrScnHk8w5fMRAeTZsTVsMA62eaaflcM
sDMta7gtSbl4lUHnh9N5NkHmvnGfXS4wIBSdZ6oic3xKkDsx2d2MsvuYc42FaIWCMsxB/JHjHPZ1
AJg4rh3xWtUaw+SYHJPFZQG/9PM2LIot6bOHuE3Jgpll+9mmBbuLaFq5h8tpHtTFRZDFQ1GyW04T
1qyG+laxqo/9bLi3QW+JiYn0o6XgDjE+xY+8/qhd6xuD8hr8lH141tFWPBLaEfVCBhROzWmfrGa6
DD1iDsa+A50r4Z1OKP/JjUNKGWbrPVD9iz7ZT7OIHx2ht4ewiwkbTmEFMcI8RIOtnmtsUOc4d2ni
NbvTWFU9HiuoSbOWFhejc/RHmcRP/OT4IXuYbUFXCT9v7YYwMpV5yvhOSES+CTKnJ4ek+mY01hGs
4DIeGw1lgyXQvTxyHpE4H/rRLD6qWaOeDXwJHXpZ+cElZeNYQXup3fid6ofohuMao7crXwTqFU8U
waAkgdiPbIKAtuQf8Szc9blT3cnSTd90JI55/a8afWwdBDUBflRXZ7Ox3UfBsondIZlhY0acNOEM
IUN+hSzMRdsLxgGbZ1Wulpdokq4f6eWxkXjCSGBGLzx94gNVP9Xm//+4dPZJ6Vio/vvHrCnd+9R0
PzqWG6eJng8/kY3xsFjylKWqIXCqzY804qGol0RTAHjuwXZ0G719ixMTBlZEUsfla1SFqXxxMzt5
qmJ2Ek1d3M/x8tfO9WbQCPRrq286RWQbDeZ9M6AoFxwkWwD2eyZMCe6OzRoLoOiE/nLZmnuEqQ97
31HOutGooiae2rPibQ1P16KTpfUzxMh18g2yj5xBAgCK3w5N8VgYBxE16ho2HwQkg1U+f1rS+T7M
6Bjg3nlQIwJiSfU09eE/tVWSzHFIQtbzFlMzDocc/+/oGj8TRmvhIqG58wkN6UV0+GN7J/t1jOlT
m9JLEA2ozTg9wTxwUzAGtuDjroN26tWC7i28DV96PePakybTgnkTufMW1eWwT8kmQZIitiQp3R0y
/btzlrNKtIdw0H40bYp3hUBmMfs3Kv7+Smm9jil+IGOo3wK9/Evj6tDP+osxp4OfOua7iUnUnzB5
dpplsUmbAKRhA3d7RJ1qaAIPOAhtb+6/XqtnnyDfWFvxygOovcZKvzQDjZDJOIodzTOntN6Kuj5i
WHtv++mncIMdg7Rn2K3jKeU0WwOzMgpA62f6VGwK0zj1tsWqdVCgcRLYGtiQ+wanN71ABBT3S1f8
A/EOa9MKdoGL97/EgiH4fQOhzg1A+Yqdm6ZRc84WkWdWcUQVhN+ms3s3nVvGUtZPF9zRtIqhmQPM
iZEs8KcaIKZya9kByb4pF8fLEvwsrsP1gjRMFt0GRtl0odwmGUeIvXCqwvpqRp+GQtnWFcugiQHb
k6NzKBlshMNsrKX5J7WAZBdzu4BmPWxkTp60NMEM9ijz2KA1miXgs2r31SqJry4LAyrP2Eqf9MNh
GRfTo49K5y4QKiL4pFwtOMrd9MVGq98OhnvSDgK3MvwvpM2y2PDC89rOI61HzbkAXJiQ3AG/0T+0
meGbDEB98MBi5JHaNm+szI3e0DvflYFJljy6LXR/eYv2q7cDz45s0/blT6gcsHqY+bv0KOaOcWy1
i88OIlJzG10mSqJc1zoiusdt5ckV2idZ5sMEundEShlx3biKv8Ew9Z3bhrdyTp7rvL1aaBgQhp7j
yLiPyVh7gaFlXNGt5/WdtUw8uKadPQ9rk7legKvSMbIneBtgg/utzUmHQPQ0KXFEP3sbXOdiuwpj
S/GRYYTy81h/jKP66OQTMXr3YtkF+J3k2QIyLGr5lLfhVbXOF+b0p0DeqpqnEWKuvgMZteCkbD+U
mi9gqgiNamKz9DxSIRnzLFwLdOEBFIFPU3mxBam0eKZNjZQt3qAFKDqkY3EhCIvDlgo1uGGCvy7E
62I4+jGhY3EA598T+LO0Mff1BSQa76CnUmqWW2l86TJGSHXso1DJluvOdiRN6KXBs94+ZWn5mw/9
jMfIZFGTXfXI5Hsn5nuX/qXQdl/MpAJC0ZI4ZK5RjGu+sh13p+a+AvHI57lvb8z6f3lLBTfWjdlv
/+sSsZNLO6Z3fPqBl+q/9kDD9tJOx1hee0l+IEQk0IjXR/lsrtBFjpbElxJb/yKiS9iKrSUgImFw
8ieAjMRSSmE+RDBguNzHp8ROWFzB52mpruM+e8yjweTJWe4N0f2kEIJwVqFBJXz56gIhtJ8OZeTK
x1zF783Eo93hK0TtJWNA2FZsFzAdJFqx70rnIGeX2F9ZfJKva9mJ9+fRhETrDKzAKKq9MfzSWP8i
TIxyHf3XU8p7Ni53tkHwl0OBtV4AYzdIWB4twURqrC4wTQeY0xRXFsDiRJmJ4pmbJdXupAxhNegu
2DWFDBO5BuSaI2RwFExjjne2yU6D0YwEbNq/VJSNHJK1zzsrHo3FgJBVjOE21rNXwvF3CaGCbwEW
dUyjfBNKvmGLVvyGTTPslI0HPWzZ3JnxhSRkfZGyix8Hqa5tOVypCSC0nhg/3KqL04AJe+sCOuAy
AOiSpM9DyPJ/ip19FRAhqQLXT/FvDZAaNtLV7jBnQrJS8XklkJyqPBOneZbvdM3bO61EWtN1lsV9
FubXloJefVw7W+bYL1w7fTTT8EyEhrW3zY6KRBZdSPHZdut0o6V2AEbRqg9xwR0chkJ1kzgfYicH
CVxgPMvR3lB4cE4aMl0JuQv+DRUGzLH2Xjc1H2fgClExd8R5JaU1Ed89pptyID8Fb+YeRtZpmrT8
opto64tD5M6YfvWgKrC3WlvoGeQZLUyxbKU7a8EUq6YvaQ9cTkI5sCDB1l1XCwgR4BtcaWBfRZn9
AM5vh0D8PZlzu0/xft73BpaPFLw31EL2ItC0PDJMLCTNRfFnBPVeCy61buOrmDdLSZ5S8iwYGZW3
gQVfknsqPKaxY6AeBLsO48mmdmlfZvKa2oBGeP5vrXLkmA85OZB9fCkwpMncDb2iluWlHrJ/bADj
HeTqo1YlyX2eFW8UREHlCsnscBPyHcK0m6DLvyUhtXbghM7rjeDlJq9dPXRg1X0dj8RGJMQUMpvh
LpiwKs0OG241Z7917BLQmSCokba7l3y/77r2JzcIWhuxyxEbcK0G9us73xbGCQxy7Z9Wk4npVfaS
iLR/TLLqXFIa/yDzBriwG1f7usDzZ2r6dWo0/Uwyq0GkUTfRjP1t0rCAzaIuD9O819tw9DuoT27e
/tNG2NGhbP7U0OYPnZy+gajGD1r9OTTw7qnFxARBpMZFMBA6hUwWRa5eT8ZqS9slrg3zjz45Rtta
1rgiOXwz1rJ4MF45w8od3pq/KeOy7ujfE8yO1S/GccXzrpBeMixkO6PoN+xdDWG2uU5J81QsUp76
YgVZueXDUnLiZ8sCslPDoWeG6P6jsbXhDfmaNgCWYDc9EAM16wrK/xI84snfTsvENyJo3qLqnzBY
BjeCzhf5P9LOK0eSJr2yWyH6mU64FgTIh9A6Q2SkenFEKtfKzPWOuI7Z2ByvbrLZGGAwxLzU/2dV
VlZmhLu52XfvPRfCT0UOk1zFdUwgU1Ckri24I54z1JPMb+OlYFaoRiTBddROWb9ia8IbF+KK8IRv
T4/TexWPb2CdMX9pzbTRnHJOFtu8pNsahqXP0zK4G60VXKRc4FsjrsMca2EqNjRThNZa9zDN+prO
UUw3NsXQFQTcMDW4fSe2eZ11b1hhl6XXRXce8elpqK0XqFYLR0JrzdvgkIkiuVaOW559HGClZZeM
bNEPnVBNrrpVptu2HrgooORd/3xuQLIYsYATXp2e/vy2Ov2ZEZTXmO73w5+/KOyyA8FGXyktqjww
LWelCAmEYzC0c5mxOaQnMlbYhGq1yr7ETM8NPvo9h8YTmJF3mrxgEoWdOctd98u3FQnsBPcHcE9j
7ldquQLO+3DSjBX0RJudzRhdgy2my/517FDeBOFDjeFp4unBuugVjV7UJF1ZzEEaW9+pdoGZjL4v
jcVkJ5SWEwLEsSGFu523iD2+p34ArAPK1NYvXUHJIXdwv+oL5ylPrx15b0fxTklkL4tC9Vggg4VZ
qp9Z/6UX56ppykXhBB5nkerJdRt7wRIFQ1lZBrLGRRFPetPAEN3BHgmq1/vK3AvOEqqIXfq+JNiD
DoW6J6JKnUG6yXl++XW4C8pCe/DXVfByTGE8o9knqq1juMqVXQA1zjW6hYQOxFBSYQfDwDkHo9R0
lYp/v3F2VGUiadAlt44cUGJjbV9By1P328fqi1F8V/iF1pnekXUvmtc2TMpDH9cbfMu4Tkp1YQpK
U6qg8pZloR6EzigCHYOJepa8tVks93WmDRfDcEreYZb7Ep+tq7FX8oYKNomOgmA7JWj/Yj6qcDh4
SHwOQcdz3f3WPbamXkJWvxDaw05jJDKelIn/Wod5AsxPBHfNcL/0XL6WMPKXQjq8ntnDSAgyGMaE
Q8oWPg3gSy1vCaDG3Zs9oMN7pT4DLAWmazSOUs0uwrulbZJtTWqoyIRm4m6UlJpiTZTzwN91IZGf
So/gT2WYiQvyZzOzN9hWxNa9w14DqQu6J2jPVROworlG0Rza6M2lqlPRR4MgH24o1PYlTJGDA10O
jmFLoDJaY/vgdpAxxXQdr8wk9SmF0oPRozxWM8hUF/m5zSMKMQ3nufQG5yfTphBHlp4znGXsQpSz
zn22IsjyZhThc8sODfdkxwqFlLasDbQmzdZ2eLj2kWZ/9vjNZnTCcF5p42dYJG9xiUiSkFufoR4F
y1TlYaWVct/lBFMUndk1HS8hNwI5hm+9QaXhQmKC88Ce1p+0Vn1E+EAOmqcfa5ut+giai0UTaI81
kn52uoDJa/RGawctVyGGmAgx1xvDiQSGmm+CapqLDAVNjE8l27OFMjrK0ojdFYgGXlfAo3NNz4Fw
0whctVXH3kTzSbd4YsHRq2U37Oy0BJ9PrlUfqhx+yQFiJA+zVSI5rTfgHyp9r9LUctDIjDFT+DUZ
bRJ8QS51hXlNgAxxVMl5t5kKzyzP+Wy/Rqz9W7M1APu15bKmpIfQXlCufZyvs9CV17KS8tWBENN3
9rM/yptdtR4JHnVdwIJfjOZpCNp2K6w8PNsqBu2ATCJ4+sJbWUJ/wiRVsK3k/QcfgWYH5yMndWxz
iJ2gs41jW7yURs5+4OYjS5GUrL8V0/ZXuWKTRAU9S3Bu76TssFWRfOAuEmu9TA/gE9nKmpIVSLOJ
hXrfZu2RdU6rZsNwPF0OBjsFmtTclWnUFpc50J8Iq/2qtCjLsz3U+Vi4FzMWYmnLGmMjl2XsUnbg
CIIJTZvZoJhSKNJ4b12pbnTnWGmEtQu6UfCN3TqpmMtRTU6gB1+yiOEvery7t/suWgdd+JIQt2Tg
pXPEjEnUpH0JTCgjkUpYBtMfi3msfQLxpM6lLO11hHEXkZIodcJJAZ3rR/crC1KAjc5RYI7DkQQR
0DQeGcGq3mYaVBvqMziGqwzN54CIJf4Zd5OWzquV9FiRU6bGfQ+UUYBH45MxBPm2PKofL2Ru05Xu
Rys6GPYao4uNbpqkVUBlVGF998N8O4psVdntw2vARVIpAXa8Cc5BkBxCl2WZPYTmjteujdcZc7gq
0DdVZe+FJo6E62AWE7mLOSYJyREze3O1BS5dD4eZ3NWQaeZxJH5DFRdnO509gvBieemilT0Ewhyb
hV0BN4GNuDV944n2WhiOYmFNSWoZhxStStkvW4FlBI0cbPQy1PBPVw7NvdJ/diz5ZWlatRjU/M1M
ZfUoBn87uiqVYBXQWvCOtcRNl8fdsw1tQJZTX8ZZZJmFWSY4iLJ4DAYxNI8kiS/3DO3fXFc9IUJu
fY3Khsaz3rWWDaaw2j2NZ1fXd64NaGmhceV4qvgQTfjs2MnDN70Vz+Jl13QP2j+NA3u8K5Tspf8w
POslGKZ4SNe/A0oC0TIEX4Yspn3vzS8AqPUGRCyIeF5T3rMy//GVmpQLOVyDyyHuMZdqEEY8wi2c
bY0HHkOGYFmxLFVLgUbMlVdgSahDbyuoslwyxedEXMmV63Jtl61lTBURUPQauUvs+Ay4vEL78l8I
okYH5Nllx1Bsrw6Wu3GSmmwNXUE+Su1cDaItzT4XY4qzU0BLMM1SnjKGYrnXf2myhw73qkoL03tV
MW1IrSXQXpO3/2TgO56LEvZlnuVgO/v2ocfNcqKngUEvfiox3iu2lHFAnSyO3FkA2EKS9e3L7qgN
4MnDrcM5hocjoYs6u7GBizZ9kZIq4kAbq6G3zJGr5wi53d1MQ0ynrDklKaJANOwJCeEndpbMdcPF
4pzhCm4E9mEN4wO7hMBAGMRoIGYCD180MgRpyn6TplAO/wzIBryCrO3o19LEbekH50bEI6Jqj2ON
aianQdfzEAqREnn8BQZOdJyF+nakYWEZujysmaL8mva4y1xRfadTJRTKVZVZ8rWIynybtJKUV4vg
LTJ8ygEnA9MKHpln1e+WH6Kh657yjAmCvXFYlusI7+asncIFbHP8hTDbgz+ZCdgdUffDpcNGkuGi
n4QgCByyOlVd3ixy78sBp+gTzIfznyun5EkL3+PXK/qXNCXuAm+FeAc7iFZFAMfPGJ9VNimnoMV1
A3NT0+0LTQHMv5TSORh6AXUT6nPkJ8+JFcpVWmXIkmx0mEzVjG0G1HrfiYDNuRyE4pHbVtTBqUw9
0E6apN61pNvOmKfcKHOk3WDByBt6r7ROoa5qOzW6MrFp4DjlxQWIoL4elCYCUlOAUsbtvbCdOt96
I2PZylHfB0i7P6oLhLyuNDprwGaiGRrrODDXJsn0qSyN6WedXmXaXgLzRcsd7bUbXrmz963VQoUU
irbpAus3j13AGeNCmjk+N8dl1fK/8ZYDTfRWGHgWqvdUee1Vj3NzoettRmHOLSiY4vojbtsMFmY7
GOB1lP4lRkhGJCK3koMRsmI2k9rcBQVVVCR1w4knWUeVOXVwnKQcKCOSCT5IDWu86JVZZ66oUAYt
oZtEAD3WshLnMwMLpPqAUZRaAZdQjD5Y0S34gOcyl4V7D2ui/c3AuUYj2FonOekd1zXQJsSlspk6
IYrezCZ6K1RaoDj9WpumHffkzLHT+eOlS6oXwHTXwcUJHffH2gcbYXVQ+70oHyCQAS8yDO8tW1kN
TId6iB+iwNSlyDvSMhp4hFmdq2yT46wYw7dBq9IjVlxSETpwA8V5qcvz2FTGzsoG1jqQmw2h0ZUT
k1om/ZzKoN55eazukpY7xxc1CS5HNVcxEitUJ20rk5qLKsDp5cSjuwm8PsCaxItptBHiXwhyJOEZ
0VDAOnNyynF85UPPKnvB5kOfWw4RfhbyISCb4QRXzuXdrrDLMyHPNssaptAhsaJBfc6whkc+qwF5
8xPN9l9Wb98bnHIzp6iz+ZhQK4iY2nuEbVr1ayAaqBbaSy6+QPS8pGXF1MMwl6XtP4KhpyAv4l9s
GvEkcC31aUIV/LrjuGoE2T5wcDbRJIe1ZTLZxdYJjxQZerN5SVD5MewQ8TYYmCOKiq0EL1lVhj1X
ZXYESfyRWcU+aApMP2NNJV9kEXHtSNpo2LREWJ/CvkUDrg6lb10rmghNVcX7LyO4eQFCKTRCWLc4
z1AnGInVTXh2R30dCmpDwiggCHYgdLJrYxfMth52W0+M2i7mFsMcLoKdUeXF0kVJOqTS5BBKafZN
gwGH9zah5MHy1k7gE/E3sLuQ7yXGgVPDz+IFGWZCeL3K4TXbh2LYRTXlG2g+2lrvBv4Z3g8t9o6R
FrNjSjjn5COhQTdTGROLboHuQCtOiZIVch6OCrCiqRgWhfJsdD3cvCKd2SM7VQMU68IZleXgFMMC
mmtF2CibZwEQaD+OU8ZkWCt0CqKjZuT1CHmBa/fs18mBFKh9aoW24QkYrhsZvXZYmvq+3EejIEaL
gGWL9r0IsTu0hotE7/HjZOJctTwsu9E9YAfgZk1G2ka79Da6VCOF7fsfRjvW4G4e8dNg/zuw5SRx
23qzpqd+0x2LjZ2lnyRWBdzGgJXHoeyPGM3RY8ztVo2gDcfXVjIKlLmhE+uow4AfFcoS97iy9X0p
5o5ovtwgxiOoepjokMcZ5Pr1sjdKYCRMFumjrHYW98pNFhDgGDLFR5dXBXMnph5e4tIpfjH0MmvT
/NfITl/7jDgbzkFywiMnh1EjJCtYc4IRekabY8sIAk6WNDB1vNCLTiSwLRogC459b6NGbEjKJlsB
P3dlBo316pUt5opE/RycaeDn+v1T5brlIZEG4xV9VD/VVzukQlUanbWocTJuiyiE2+71L1p5wILS
v0IEg4RVhzX3EB8SZaIP1DKT1Z8PrZ5hA6Du7KD7trntYNVzZeLyasXDrjvl+PdfQtX+24fo0awP
ht2v//57f/88u8/w5qqM5Sw4gOPsz58Ql1KOsuYtr4f3P79j0ZOwFV1E5R5yvZ1gHbMDhlJKWrkY
AvLpogLNr1NQ+N9+iSkc/G8fTn/65/OCRJ94LIDl8ErA7dZBs1bGemzrieNoYu+FZjOvRDI8mz0n
AuD5HVZ6Daer7JnDmrmzZ532t1pCTD4xse30Ey+9exN0IE2oamNm69GzCNLrSLQIDI7GzL+bTgRl
8CaNpkYEMX7HsQTgFFfDbhxJ0WGQGnZDNhUBOt3kdXOzoykTUhgdY8cSNYjRDSgVggHs8UKOSllJ
6kiEsAeoOXCME5bSn9IKv1Loe5yO86UilPUwGe2GHK+G63bwUxgzz/22GY9hGC2bYjI7RzceGs5K
p4+hLoBgN1RlqLI59kXJTHTmiHtUxs0iVQLUscp7+OVGMFdHnot02gbqHzXqb9wttzArn7tKu2Wd
d1NHyEQlKS2/i95InODxoEgu1Nk+G6AvouEzKxnNWeVPVgDkLaFqlcUlsjllDnwJv3GQY/2TmrBB
yCDASEAHAncse2p3W2tazzYCWlmtvNpmf4RZzDGg6x91rK2U2HiJXe8ACVtuGtd61oxmpoURmTaL
Jjr4z0s7pJs1xRxi2pgwOhwwBipQXdo/bQKEngoEHIsrX428/fSduDL9ZEKJK6Hh9CnioF6SMccp
IwagwmF6VcMpH6RVm4z9FUC/HfEHngzthxFyfQyxDq6htOFIEI4qkQW1swahx2Bq2/r+Q0aExVNq
DJZAWKAKv7XpeEOlqmaZqwOwsUteB91bJE35XpG5HtgULiqPr9waUxdOSLxDEdaTqvQXQhQGVyaB
ByXqy8OfX9jvGukiD+2N4SrZthjt8lBNv7gg6nb/8xLx/5968K/+X7+KcoABFtb/vv4ppvJ4+afe
/u+//Y8fUto+dYr/rdP+Hz6g1wkCwIW6NvrqaWys/7NHe/GoH/+vf/i3FvvnoaTF/qto8nr6agHm
vX+oBHfU/1uJ+LHIqbzP/9d/YKr/P/7aX6vEdfVfaLxTPZU8k+aaFp32fy0S11wqxlkoVfrCNU81
jf+qETeNf7FMle5Zz+AvMcKlfFz+V9m9a7Khw09jUMVHNup/UiKucVj9yz+VRTpM9onvf/uLo2sE
qjAWOp7Jd+Lotseffz2u2Pflv/1F+2e/brs00sgZsb+6KRKoDfQCWuUWpfraMkrRHfuowY6xffsl
N4EGhOUFj88c81Okw5pp7fJYGWSmcWY9lRajp7iipDbCi5Ko+V0tq7U1bayx72wA/RC/bu5uouBg
bOEwpUr06ob4PE0Fa2ER32tq5SgsDMuZMeSIqRVa32jeGq1lkltpbG09SF+aAis7K+/VJEUTeytC
B/dYFr/VWenOm1ZdoLqf7by/oET9eB5P684fmeqo3iEZC2oso2Id2cWDkQbzUwonGQXsHKDEc8sr
yRO5xXsu3/soQR0jX69LDiJAn3dugAZfJe677zcPU8h90oo38FI30khxlL0HIVGsqQ6071raDnyM
gG4Wt+/hpGEP1bAIqjY6xDbqleTouU+j7JX+H/9FrXwyuHnTP2lwdldVVksOF05JfVd+A/1Pf4B8
DqPkQxH5nTZQzi7iPfDwVjeKCgey48W0gYqO1bM5sCQ2U+0WSG7GErF2MQf9ziab/GxNA2MrZfyU
ggxSPWPrN8gEowbAJMx6MnYKLaIAV0FMty4FEQhMjUfwqgR0ORovhv3p2Bh/HBNAfmVh8SnYX3oV
DYhjCD5Zi64Kn6W15Dt7i5rM6awRjTSppkYBEDxdaT0AyWzwr9boPCKIa6olj6GLJw5a9iqfbNNe
1vfEZfOFP9j2gmaur3B8tdkIIjufqR3IFm5HGQKok2+j8/fsKUiPpNZa2rBHdHhl/ISatzWKJxCc
6iI1fxhSZ8uRyC5NgMc87FcyAyinh+i3xvhGfQMMVqy7RIImwiFftNjSDRRsQ/PXYtHduXiVNiPI
rnBCzqlpvWoc7+HgNx3IaLG6o6qRJ1Dt+rvUgALVtLp1hH1Nz/9uJxpaXAZsGJL6TroMVb+ACIO2
h2Etfxsl86mwf4a1OXdsVKV+grTlG1fNNjTdHb2eGVlqnLBm323ijh5w1x1tLjF5XnUTm4wWcNbN
5aATXTRgK4mtTlGmkbbD3Le1L0pZZ72Wvys2iMy0pIUOIs0qoKhN1NaeXDB00cgivpE9TPvI6Z2k
pzRBdkiHsToY+umbmZ5cZRjvCEp4CPPADPPcIdRkf6ihfubIxjHUxNRSl+5nx/W/rBv9NQZXIaiM
R3/c0+/QMSvoNW8VgVggLgexJicy4prq3AEHVbkHv6qocgnJDhbNHsyUJsaLjgrgce/0mf5qcLTF
SfMudOU3mL5IRH6h55zYyu4eO5jVVH9hYdddREmlAWm2z5pd1MuRLdBMJvZ3MnwxucCGW8ubkrUn
d2hvycCPoY8PreWlglVHqQoDvqaGEUzQPnrlxUPVmkPhxDaU0pjVO58e7RPQEx8Z+VGUTf3B+I9O
yhI2YidIG3aIN0wHtcnpmXhc42wzd1Za8NPJp7Z3Xu1ir3rFMWvwjFVzVVd21kQbJIVUO/nOsfyl
U5CD7IpND/KOPt8TymgxVOvS6JjBmTRkBIABBMeGGO0zWCocpS3qNnn7ZgrJFJDDCH0j/zroFfLL
JRA8jnZxcI+IK5URkGmSfCbQNl3pt2w9t60D//HFd/1V1tcHbutNaKi7nqLP6W9qGDNIpNEbYC0s
sOSkltfdCJNbu8Ts4Ew43LXypCV323g3qbdNUCeYAC74980cvkz51qv5bgjVMzLoOrfWOntUBifR
qQnMRYgwnkf04vnupqVsSmXe7fYbP8Z0mRd76t1W+G82Zsn6RtSuTmDk8po0ZcOO2V5MHUJlX58a
+kCmiSfDd1rovZ3jGVOEYYo/5jsEBlYJ84mT8b5RrEOKc6vK0Qmz7Oi1v368n+pUguRMIfGStr4r
t/kitroNGa7tUJDOBH6U4l8qWMwc2tKxzqS5uhExAGpwTbRxrFC5/rxavttvM2Zt039bJSR01p2U
YFnLt7ZS9wEnBmqs7yqHAOrPlgrd273t39BF1gHpJTd+7fL4kFTdanpdY8kf40mdXufB65Z9Yy00
aS1ck5AsTbiEsJZ6+MRIc+O38EqL8smuPQenhb6vsDW6Q/kVTuFNJynOsROcwlzbm4a35oyy1JRv
fKKd7R8rq5vYhekxSN7UdNxwpjxWrEQ6D0jXonKgKJp7Qb7Q6Lq7kdYf08d0Gbyl9nCGiPvk28Zr
ycSed2VuQQYVdUa1TnY2++ScqMG1xhNCD8nek+S5vEPh2qcAdWC0J5RPvlHL4Q6K8lTqxs5jAM2M
7ixadZfhhAnD/Nz37X1wg+eERTSFb1TUSOmV/65HfN7Y3hVHP8MrOwRMJaVdHCkMZpWJM0ytjHy0
V1XzCQd8wq7aAIdbu5H8qIf0k7r0Ra/3i0ALLv2q1eO3PFcu2CEdp702trYHOzUfjP5q8DUwCtyM
KpvLRDlZX9EQLMdGrrV+mGuauosxaZQEyQyNWJF5yT2xjCGDNEz6zIRxTaluqrFbGYF3sNPuOGQ7
043X2LevrYF8wdRyJUj+menaddV1XkaXuPR2tEhdx4BBmRe8UG2+5OS89EihIsAszaTYZzCPBwYM
bUijRvmkjvmPSqwzuWImOOWls7Urwrtmd03rU1TWD+oOX3XTfhcSwF4XqedMfQvLRZ3U+0oBw1AR
97UWxRGk6I5H9TVz+ldcOJfpnrE12PiF+eNz2WVB8SdiVBn9ZhSUZRPrM241KQ1pa0fX0T/Tqv/t
eqAi8Xgoy/HFEeFr4qW7zGw+UlM799nMCxTMfjkokAS/kWVAdJQHD++1xsUddsPakfhtSLCYlbIQ
rTzFI5HPDrLfQ6/X9Xj0dVbYYAqiTWOUbQENvuJFqeEKEBI+Ut+4g4qyToMCGCfUxICeZ+SxY+Nw
WTtR8NQzQ0T0CmHT9L9J6n9U6adrtCvBwVrb95CB0Xhmg9ncpBJfAnV8o8hn2+kxJgyELsWZahc2
Ih3mDWYGsw/WSaw/18yhoume81tObDazwBkPx9FscLVCaqhI9PcBnSyBiRdRsBswMqYzipN8ViU9
q+MMKvTOtrsnlvGR0bZuse1w9CWSwlsQehs8lE+Ag5aylAfpX01cEJ3UgCs0d01E16hJzgMQupiR
HeXGSxPlS5XafkyMPTr6ieDGaRiTc1fYW6W+8Rg7ZFF/Dxm7uCZvN+YRSJI8AO+pVO6F3d7Nnpsi
r1ldfmVIWw6D/CFVNiLE9Rw7dxaQWxqw23b6rV1O4QT/xvT5FnrDKz7Yc6NTBEORga+zZYtRbTvW
jtGcI8Wf0g7qV04VxrIsvzisqBPE9dFFbCEtTu7zsaKSbEjw6jzrPvJAhtbEYZ/S7yA8pIhQQ+Je
hDkgpDXOIYuTo2wuXbNJivA7HFDdisGxCayWwKESc1X4PIYliau6J4pNwntfUx4Oqe8oiIVM36SV
2nT5MokLrIvq81lFYU/RtBHrenntLYHdPNSJn2kq9FmNWpmSUUykMGEROR6WaCRaXeHH9NjrYOPH
8yK4SIl7DhVQpxB6TSCbCMynq8y8eqKxV5TZp9BkScXhZBDOSgxIWVYFHCDpDjnuUuiT0J2YS4LV
51ISeTLHAnDwfesA+61dFBR4zkfrCacfibHgKjECIqowjtfFHV4Hnb8e9n2wdUucSf7cAv5uWt1d
2vmRUi93TQngKS8gbcERcVdWSPt4DJgsw2FZyGGhKr441C2nLNyscDXKlUsV+MrUxD7XiLdw8Fq2
Dg/keuKZhREGklFrH75drSKDPbpqs8+pKQnUPHxrIcJXmeCe0tWlmssvFNK10YI/QDA/1Qk3a9g2
72K0KfyDDLj2eJtjldkwLMsUtFX18LqUbQUZ2b5x3RmoszCTBl49+jeqPNyoTrHqnXbimCM+MqEL
0k/diKhhZXo+6YzcjITkqpfYN361NsR+qhI7Ifmgux72VB7LYWYBssdiSOP4mK4Uj8R4Ugc5sXGh
LSmUq2cwb8ZF0U8+1fo3omcT01o1PnUeQhQ/CTTm1tHWZQk0DNsxGVN7inF2chv3dr+hWwYLVOZH
mw5nzEqHccf+nJy463POBcRmr6SF4mKwhoq+1J8AwW1KgADLqd17NEBT2iOhHrNoPZBScbSvDP05
be2EgTcBXVFUS7Vq6VrTrnZZJfdCAmFI7L7dWCP4OOhnYoXMlKwo8mvI3DADG3z8M+jRDBNB2JFe
/KSlwkfSsn982exTV8odxnuyX5nhcqnjLmJwmsyVHCiCxXZglhJFmMdQqOhD83EKMkBLA0yLaod3
mNE2b4K/IiVBEoPbBsNkesCRBO2tSL6xgiULC74YM/aaDiO32jSJuwXGMc4s7eJlar8gywStwPM4
L2kc9JLgPrZMEwykkqyjgVeHMslkAhOoC5Vz7qn1WrUDnOuaZ5zjMJyHBmVZtWXS5i22iT5yqmIB
yrynpMcsTX4FxoSdy7XprPMMM2iT4aGTXf5ooPA4Y9LNHB6nvPdE7lAxjuwrfwmbaL5Wzlo3al9F
47zYpfHTYmN8mHDWXd+jTwphvO4b+RT7HFAxngQrpy8s+tijYZ160Q9r6vDEu5Fz9PFWVbP9K7KM
nPhOCOn+tfClRDLealrODtCNePsRpWo/b28DAdu6wVRGd7N/oGmDaQkGyz3VCWfDCIkeFT1FhtNc
xQ/C9sXKxcoLKVASBSVyoUzaW5yebeaSW65jYkRGAQIws26Od7LwRlT4e2e2nXwphUvtu6TbQRdP
+Mr6XYtrk2521bpGhagApgTqU+IRqKw8SvZKz4qvTLTGjUvrboSd5CDDIl4MjfoVjNgvlJjNR0Eb
EgkYMctCiIUDDHrg2OZqLELjCN2VZJUa7waR+Vt89AR9KCYC1Zpt4qC6K1FTXlz9B2gGXVNTz5tk
zdjUfVcx9OFkYxu0zyT5lex7hzl2nTohcabUe7cs7cWo+/6nYuQr2/HFNqiaJAhg20h7rZeGnFCo
0JngUYaOCEzB3mACFCAcafNwQMxll76u1PQjLLMf9joIWdmHzNIXoJU7bm+yauO60CnASDzt0pkw
OQSEcZkeyUwch1BM5e/WxskpGC0d6oEoDAGD4EnvWSoDFQI4XDOHIbphucMcf3U10wtgYYIvoMbE
qmDoN+Bz/CFfE0L7wti8Y+h89WL5o40wXVSz4N9u0gV0lo5VMLBnaMbxjKIccFLGiBtesuUkjpQN
BAC4a0aWFHoQ3VU3ehv7o+pcANnRL6asD7c3XuV4jMYF4I9vL42+RSneeHAszdzaBqazrUR6S3s4
I/7H4IMS0BgmaVQeEBUhDtboAc65/knx80M4pgeo/uXCKrpnhfHCvK9V4EqYjVttOGZ9BrNYX+tU
dkQFujfnXHtlREeGUUs/93e4+V4ruU6V+Fe4xsmkb8zoaFTKm+/GjI9qnG/hlULT8IMrq8lGidMP
yOmYN6XLxctMxBPhL4A76JWlcYkc/3n6r4HLo6ELPE0vZhEBsGL7xr7nKHyalbFPqPiD3WiO8/fk
O+lB4lWhXxUzpdEPq4yzp6Uy6yw/y5LPcnLxlkWQbMS9A8pWN84zg5ibpzirTjPXovaOrvWUddw1
XmxJcEjBL1lXdMb4q+jMdWpjVzPH8cUaau7siehS0BdfQBjJJCUsFsPUmKBwIMJPfbS2keQgHPjJ
R9ATmHf1kzbyXcBITgHXDUsBBY/+dggy6p02eLoycncpR16TPKMzROTts6KiWeIgN9gbhyE+NLoI
+oHaDciD86iCfOgAj1E1dsUmYm3jAfaKbmHk3Ic2XIAAZFPDm9FFCKkxPKzUX04/qePl5yQSNwHQ
pkvFRgm8b22w3xHmwY5gXm4ckxM7g07dfcZ0sWt5qZqKu8Mt7JVTMNor2k8tJPaSmZtYay9tvhp1
rjlP39iVsrSx6yEDZwdGBF/4dqbwSPjZ0f2T6sOvw2e0Ha9Nbtkrasi2hYYhkf93CUxnLkGopwGf
CIpdLuyL6mYsPBgOwhpzSmRZ+J9zTnLuY+FK6iZpvI9UbAAlO8UmvsIWXFpespR2c8wb4+Jb9qnO
Bd1Z7kJgvSBFXs16vtdcD06x4oC8TC6Ja2wIJS+97NngfnZd4hgoXS7faG76+Nr+2GLw2Fh81+js
gI7RgZU0eI4ReYvuWLmOAo/Bmroqyb9q4SacsMgO82Avs7cy50pNWSWhBi3U5LWe/GFmyri7fxpF
9RaoXGW5kt2Kwrgkhclmtp5m/a53gyYJOYM0H1E951nEHE56GMbMeO3NAIfWxW7a93x/ZW9vE6iB
R+RExe0/nYj9Qw1Npyz5O1GJibI1vwLbWZUjLzvAompwwUfkBwNRnArgal5rvFZ2tVAgkxKgSDdD
CKOPuuuTKOu3QSa/FKMAnzDyl16FCNH165gYq75Dwf7VnWbRKe2x4oUn4vRr1Dll7pTcqn68he1B
V0rDOoODp1KFudC8HxzFk7EzPztu+Ck/s0JF2VA4MHowVaPPoCdMYKRLsx5fNEraA4r9hP6uxs6K
7NIL4NtdoHi7qsk/okC/oLktAyZ1lcV1OkDfl5LV1Qjb476oWQS6yNilsSBVpixjev9mnTVcGTdQ
aJ0e2tY+NX5+Ix584Xl487BqNE2zSv83e2eS3Ta3ZempvBV9/IniompEhzXFQqJqqYMlSzLqusYg
Yh45jphYfgBtU3a8IqOTKxvRMBcBXIKSTAL3nrP3ty2ChweuaXL6ZoEFQIu57wbaLEGVPzsyGnK5
Dr99T9E0VAOLAiFd9aF6ivkwR/Ioo0r42yMOO1nCGC0QCPGG+sW0HvMnJbG3ccqSo41J72O6goQw
9D9wa60bXZp3lr6NHHdX9NlzMLSPojCPHeTQ0mGd3lnErsJ3vtFYSRp++2hSUMB5NBv/GBWF0A73
ZxF79AOCgsShVF8WFZbrMkFMpZGwYnIT4SuekCudSu9Nxae376K9lrfzmsC+3PQPVRBf+Q0cW4Dj
36jyxiiy6d+2j433btRFuDJLLsbaqL4mKdVRyi3yzxmFMxIIJSQz8K8QcyvNXrrveyRJbXrXeJi6
S2kZYaN7Qz+JT0xsaHE/WuHwmKaAdRxjO35kU9X91mMwCWxul53e4Kxq51luHjPN2Gaude8XYj3e
vn2nOghfBwipnrjGMx8Y9eFSs4U8gN4mvVFiCrcyp/Ld5Kb3tHVvVQcDtB3gEa7znds/MR3mO4ng
tq3L5y7XPhKUjVIMrEDLIXsm5q2vDjeNhMaziUfcWaKvkoqOvbtwOj4BSa5vdIkfVLfGC7XwIbNT
R5wJ6jtUslhgKUs++teSCwW3acJ9ERj3NOAxjw6OyeTJa5iBJEhSiMIh5J7UaKBtegoUpWk2vovy
Nsyydi4NxLvWobYgqMBF6eepyyBqvUWrJuqSWdnn/3SYpz71v+gwKzr60H/WY/7P/4g+//bx+bfD
22+d6R+vOzeZJfGXJluGJcu6qas0VIX1s83MIYuvimKbQtUtoaoW3eQkLSrv3/9NF3/Rk6Y5bVG9
ti1L5VU/Gs0coiXNSXmRrBv0rv87jWZ+oS9dZp2OtSyTtqEZ2H2YAsm8z9cuc6HVkqVVLlINN6E3
+2RJLOJc6Gsofr/8bW7Oneu/QX66IVS6okU9/u3+fCtFFrquYitD96HRb//6VrUqVaFZ8latFO2Y
E6LfRZ/V2wJHbbpW/Xjnp8G6aNFRdu5jkIu7CFUgV7DlEOk7xcxRuhYfdi5/hoAFvLB/GoS0ybVh
W4ThzsyCm0wKFlGZXhuSdPvPf3gh/96On/5QCitRlRa/LuuWofz+0w9Z3JJ8JXOXy7G4wN2/rjsK
kDDPIWrA/6d7VTNVJxnbD95RCi4gfkEJ9W+Yy9+2VPyz6IkC0V5qi2MQeivrVdQdIF7f3Wp1GOJz
k4K5bNHdMZm/mP3MaPsNUZ9Cy26ZZCMolJtloJK/EdPYLYwC63OPstWQ+53req9tAlSU0CKIvpm3
axV/hX17FxDjDhhkZiUGE3+sTbl328f2zm2snRcy/yc9jxUO/h8lZ2YVctvOWsod5LFf9RpUxoj7
R6UgSFRtpgWR9umNSOZS9nYkf9zZhfJZCnMHY+NQ9DB8QIldq3lZQCei2KCowKZs881kQcUtERqV
K52MCJygqXQHl0RgR0bZLxO5qbkvpFOj+uRHYeaxy+B3O+DwmeqtAmSeNiB3eRQmkCC2iIGtN41z
aqUUwJAAfzko25gEE+GQTGKCZ9KCGxRCJyWRNoDOFyFe+qiNoEel10mfwYuyBKbFfsH/M6p038P8
F+6ahIp96cD3zzYVWj24mfdOB4uI+IElS8tG9kz+gvKnlVJ7NIH7BSC6o7UyFjbcDjOCWMcuXKtY
vYvt4RhE0aLWpXtV5QYRVzcDVnNKk0AryOUjcy0qjV0+4L3IjDf67KfMTW9pnAI+3CYatE7Vv8lC
fqOqRQaO3+LWsfOVS/HZ90gEd3xpQzXzFTv9PmQROnLA3U4VLERhSLXwXPP2pdV0rM2YFJKCG1BQ
Wwj5IJ7jbMVLjgQ/A/PNbFB56oEkIhlBdE625Tfd8+5cw7gNBUl1pICy4G0w+FaW/2D1xRE9czeL
CSaec3lxVypmPmHL3dqqajKz2kGhnA8dcMBUCVGCnK6+ZKIUZM7aB5ZNBauJFhFYTopc5FvGIWfm
2rk1AtD/TiVRWYaTVLrvqf7hBsN3vN3UlFsK/ay0xPCE5N/jo0RRpclHxaK1IVYKHFAgr2s/7FaG
EeFcHKJlMn5DbX+0II5Q0gL+3UzqtL2K2btKgFVWymtM54/cpOwYVyr1Y+pN+dGi8Qd7e9d0+BXl
SgJxkh5NeuqkRS8HwjPQynTGTFetGF/LKMsIdzhDn1OPv4TcElqKTV9WKYXxP13F0UFATKe5xtcc
3+xdaXiPhRMsLJUGYL+WhvIltRxagPF13QdUmVqcMM2yB+jbxdlRDzdpxpJKTuZ6qL91WfhYePbJ
8vxHlgSLpoaX79Eos8rnsbAT4zae49Wfp5WzIZ/+5Ajne0RnvsnJwWiiqzrzH/vButXx+pmB/kad
0KITu3dmFEyIkUT7XFF4wKiPFVu8Sar/3ifRValYn0Wbb5BovpmCKgRQaU/dB3F4I1fZR19QOTbV
kxMXG8WVt2RgUJVE06BHT3l2Qgm4wdz5KNEYn1tVeC2k1zrK7ixb2RZ9BVBIQH2uD+qAhsVBLc/3
b2hyfAfEmWa44nUn3KWNu7XL6BohNLKn8qburwEsEgxV87mTVG+VVy76EJr1pf8gUkSgg7fuWxL0
WunGbKtnLuxvNW1/YHrIBRYSP6ullFcJ5qpy6OEMhTei9G4No9hKhkTvhVlvXpVHVKK7ZAAOGAfM
PIdXRaDJdopN5xA6aSIqJIDcAsTX5lyxMu8k2cFT+S3S0C9RWiwg81aHSKmvzCJcu5r+mZBzmrB0
B71ZMdclsbyH85nbmOwGqtFD184s3zgVNSURnfg75J9HMk52GFNXNUB9hK3mW6/K+/+Z6f1fzfRs
Q2Hi87++qhV/qBBHOeS//9vh7f0///cHExvme/Xfjmnx8VVTqJxf/kNVqP0lIyvUbE1oJIaZCrq9
s6wQvaEwBOJBU7FkBX8xb/ljuifUvzRTpQKuYI8EE61dpntC/ssykCFaTBMNdF+m/t+Z7oGYH2d0
v+sKoV0ZMhMwgYrRVMZp2hddYa0EWqOK0RtoY1E0iIZ1W5jJpoWxGkRoVNzUAMntFi+VsHZ6Vjz0
kgUTqsabMvpGZJtccooGUkVMu5XW17XkverqEX3ag14Nz6Rm8EWQpCvME0cyFbDIzIq+6xYs1aBx
K8Yz2eB7NF2VDLMOfikAbW+nx+DaYkghoRcdxgqn3SI4S0O0ww0KJdkYlrVJKxH5/BHIVjXJNwq/
vG9BZSxlR0lXeAn4XUbQhzTEj1Vn0Fnm4k3SA273GHWCY9hvAGH9heGhC1FY/2ZMVWdSNlKIOvve
7JW51yvvcp4dSMX4TkDXCW1VdxV3e4hW6axwbskLrZj0QXyx9ZzpH/HdMw/AC9cguso+8TcwK9En
mS9tRhAx9isk48A2Zvpd3XUl8ADnxadHNWLJKML7CKnQs2dtjBcEw/fw7rpYs02jO/gQTwzZm+Vd
VOEsJuhJYgZcqY8acS9IsMrrEJYUNeNTomCCcgvrRtORSKYDPl9aOuQPHRK/uQkk8o+Aa3GZBHRQ
Emc8w/yKjFOrXw2zeZPbAodSO6DDr1dtaFGCoABANMx9UOe7qgmvI+lVqexHnXsKkVDu3PefqC9/
y313L3stPbnkNpZSsEhtcqeri14fDkpAJa4r3OumrPeSLO0hgMzjIPouYES3mndsFOJ/LIsmHkuk
e4zhELKMd91pHn0zZA4kIIoTgi5TqMavKrgvuwdp/N+URXkTR8rGE+JRSqANV9GpalEbwCmlRNoi
/oP6pGJvJHUMIUMBKbWiU0rVLX7ImvDOMKOt0LmjVOU67tobugc0BTN5X8vIFZEr3WWwcKUQlUpW
a+g5mQh6MeX51rqTE3qCBKDVIMCGEO1aNTqSmXOxOAh2sYw8RpWbuyQFKeArr8zijHlWXhVpSpZO
4PmL3r5TBtjTiUPwuB9j4XOzYiE17RMLoqec3BVatYdWM9ZOCYgtru+hx9AsTPYh5VmzeSldnPGh
4b6R/kXGN0g+tO7fkkR5iE3UZvQvQZs09zoYcFIw2iu9aUjFMTBaEMqWu31BiZ0pb5JAH0JfauTi
XUJHB08bhPOYncWMce6X2U0KvQYp6sN0VK8kmiNMCtSSNYFGuDQeMW1dEzortREEiUT+qOFGeESA
eyiMZ6JsrzLZAi4afWvN8kW2mu+W6L+BPnim0Yj8jBJH25pIItOrxKA7L8IYvl45Zsd01zokmP4q
ICVVl7hJgh9gcU3VxeCXEDUlZS3k2yY39apnetHb/TJunH0bDEtVb0/CLA868UgKqxQPaHiGDENv
/HIGa9XkM6yGe+iVCJHcQ+NZWxEBNSzbsfL2iJ6kpWWQzeNRjogJHlMtRauZ5fqgqrCU9XjJnVZ7
aoj9oLsdPbGw59dnpjWM3+6skpeOhJxTxO6yoAky79zyWu26eWQDOkeGAo05ZsZjrm2HJB42SKpL
m2Vu02cY6PtjKAF9OSRY4aXuZmiK28D0jFkhj03o6iqF9D1ravkxdC0Kz/x2KIelNasNaJPpcgiI
bYH+dOX22YNFTorjR9/VDhdG17XkD+NKjw0VYtXYyQ+pbGVJsjEH+OpG8B0tT8cFOt/XGVWrKpYj
aCD0iULCPgvqjFXZf6ZDS7VJK26RVrGciRtUYjArejROwXWiVogsm8Ra9Em3BFabrJsM4xtJk3ND
c5+SLHslGMRnMYkka2iBB7A65k/kgEF/qWOZHzN/IS7zk3BmcszupC6COV42b1RO8fCVBDhU6TXs
OkwYNAG5WJHHrKsz4GKflU6gHGYPCnyMlTS+YIovPwYB8pqBbFuTGFjCYu0TvFeba5OqLjsDhRQ6
kqhk7dineLnEK8pw2uFyH6CbZC5eN9LWwsCHwVvmTkIsqxbDVUJGbLRAdxOpO7Kq58qfyJ+OCB+S
Jrozh+ajt3z4ObRpiha1Bne8lNUzq1eTa4ullo/EhSgrvRL4xbqHiAeALdCXJR8QBQUD8I3UOVlS
IVbjX3slDIqDjc3n3UmZeoI8aOoYoWgu3Vu6Q/iwFrwo+UnmDjCHLY2J2nwOYlzRaVxhWqTfoQak
c5gaU24By1lDF1fqyjU3P7r6NkIcW/uGo4Oku06Yi9JAYpSH0kw0zpE+616z+MSg4yZ6LtgXjrW3
KvlNcvP3Gt6n7H+a+XWlac8Dy/Z6CFFhxNB2Rf6q6GSp2nr8BNz1XlfDXWm8VPrwWGTgVO0Ym0Lk
E1BcWrRUJyjyPZwTmDNABby09GamWiCBBrlJ6xjeVb/MlXgvFS0Ej2rsIzfZlmTwB9NVSdSgKI/T
q3sMvHoDq487mll+GF2ezY1UXuga9gdE1yoqKISQhjVzKVKNmoJjY7RQdxRu2KaN+i4iF1fPrDev
HB4CCjAsqat7QzRo+8DWd0IcM7cMV5ZGEbiJxKHuY6bwBiXYAG89jqxdNNCW1+LK2LoOCB2SUKjv
p3600xE50T9lsl+SZktCGgvGqO5pT6IzK1IkSEBtl1ztrs0SxXtj8jPbevdaEf6pjDOX4R5CIP9b
krd3Ku3QSNfuYJ/cNOfDpfMJq5vu0Y7Vz4QVJlkt8S2qggOXuzU1tQ5ISFBi3U2VewqLV0AfwLdW
MLxZunnE3tAEK0iztqWSVaN4CJ5Yl1b0jehJtkZhUBYK10I2r6wOwHVl0QcIrTpZkPN8jbJlZA7x
EfOZW5KZSLAnFi8+qQcK108izNW1GSaE08mA3hxpBz7ziqSgbR4XW1shX4jAAFd9niZlMfUG0oIC
dajnTiKv0gzDemDu06j4iLXmtpPxCRqCyL+ke8fydwd6iop9+GH5jzqYx7gOvlelnoPlY2WsZMV1
NWAr14DwzQpykmLytiTmsLYRfQ8ICCfp2hiv+fDl8wCujwN4in6bPhtzmUw1v83rkDmkIjUUbRqu
snkG+CN8Llpy50gwWNZJ0c6kAoMbLmTwMXc+LJJW1g8R8ABibGsUjg3FIJ2eriVeJBFcK5X7nTvf
LCCocD6oGXFdyn3bZ9fjNDH2jW2rG/fIvRHD6YBXqjxdGD5UCi7S34KUGzlrBfAQ9OX5/ZY9GQqy
59KYMseOjz+w8iQrZPCMjworSyPQW1ajSNobPq2C7hN9h2XiWa+qRprc2unSWzrE6agro+c4JUjX
+u3QCPB4HjTHCNQi8edPJjd2JbkKqiZaq3a9KUPa7NKQf3a95C89oyWI0nAA4oEpSVuNi9iQKHOZ
uS9daGpCqgvGyNKcFymI/aU/clIbTyYBm8qcqn2QNlogrJaI6BuwX+MBDdRmpJ5Wy5rZnMmCflFK
2hg1ojEfSMhPcrEArTIaP4M8HzBOhFFM6KcwIio36BMDhxwmik4mstpF3vb6Qoq6Yem24b3bdYiC
HXUBWQwmFtmBc7vLbnuEbbOuRrhQKv0HLEEE/1F3RNOzTmCTbhDDH2ym3IvExGjsO/HGYCaC/jd4
INfkk6BJ/OyoKrSRImgrL/HAJy1s80XS1dxImaEgOgmoowAiG2JxZwCAm7GeDJFOUx0PcHsC19ja
VAOcvRlK6lJTT7KXNvNeGq6BFMQbq2ZmoShMQ1yu5SiG+a5RGw0zBA+CSt6c1PUPw8RJXevxgiL/
OI0R/QoJybCAb7ouZLPeKOGV6lNCjTWuw3pPd18L8oWcooQfp6c1dRmIJ4fOGSdAMaaZIcvmUmd5
y7WMrHUFvYlqdOM8EL+I0FG/wYZNXTQCh1uBaLBUnAjKR1nT/h0GPO51j3uHGnlv1CdYAk6PuMS0
SCs0da/Fo66/6BoZBVLBd7by0kUmKGkjRSeXcVCBdXMnkKAexPFtP+InKhOD51hnFrUg3cQ50ag+
+Z6rEbMONrVPWK0Ur6Aq4gUfKyYd5d3Ye0RJNxvQkMxFzv+LWtHljrmgcrMsxl8LkU9K9A8lpeVQ
EMCuyEj1XQJyAL4y47cUm85omOnoTntp7kl9t/Q1SuejSXVj41VqcHpgLTVZoRp7rTaPYIQBl/py
s7HGWABFHNooeXTqCCFkvdMTiUzNtkAQAfHdj/JtSF7svJFSlg6a9KD5XTEPC/4rxcyw+VB7kbGU
tfBZsmp0Co0MNpb6xJq4hqUYcFRRqd30OlmCHjY1bgctyFoKj3G7HLuMB6/F8avqXbZFAr20fSw8
uUzLQa4KscIfhjsLfFZk6bukCoIdbJ61iFOPyq1SLX1hLH0+aIld43fAuQG8pxjzZ/2HxHjO+sRe
DH187SUCbbOvudcFi6YEpeIOIauAHOUxhV/HCauUjOyBBXQbZZFZ8qkLWPyWRMTM855CKM3ikhyq
8AGnDd3hEhXxyquDtQU6ceYqZXCcHoZAzWemEngbUgaWoWND4K960MIRHXugvM9ao7h4Q2SkjMlT
7gaE5gYK6yAiLvAycmuLbWrOtYLxI4rVg4jIPo7TQ6PyjcogETpgFrFeLJJmr2pV9IiX/xv/tcWa
ZNZslbiRNAeifrAqMtlttw7IVTNWbkMbGochKy2bYOey709uDTqVZXGiUacu9CD/cPKTaiTZg9rm
R8zZ9t6s9E+vxpNPvRWr0EPoBve+zA260MBIN5my0iTpM8/L+4AqLIJN/ABKDayjxgPPlZbllCzn
OA/AvOLGIosTB6IK5Spzn0rDRRVf++68yOvbrvcXcMYegkh51oz0tpJjGE9EJDW5eyrz+ENL/A/R
mjCCzX1FA6ELylPt2M0Jg8BKRfUKuSW90131IR0DjTR7E8qsaTV8hCL30bup0tq1JHrjUgUQD4W8
1Z+KyiIm04z1Jd+oRamhzGHyhgCqyW7wCuGMIMZFiqVu2QvzNskh7mZVIM+DyNgkFtOkoi506iBE
OBPtMMd+ffAbrGYA6vyZ3KnPncf124XpwRwveLPCVrtKTmqPutKSte+Sjr4qUXSifwVACoUQPZ3l
Ze5G0dJLQxBQeAsaswD/1B9MVSc7BT8plhc+ea7rcyHU0xdhklYnRX2xai33W1htI2BQaHrt9wp5
IbqXY9WLd7JrgW9J4Uwk9XdX2lZO9hCyZp4V2pvXYrIiGxobGExFar5qy+wjG6+GmB23Zd8iN43K
DYuTIPGvwdsiewJZFEs0fIL03h5zB4bko2GJg552NBqNKhDZf3GHZkkbZIG2VWG5mpDHQmGA2QD5
DnBhCf1J57qPBkJDTjdTAqLNJGcl1dfku2IZcpmMtqG5ooImI70heIwekLkpxzhhrKkUecA3SXLB
f31110XyXSAUSPo1IOzCMndlgPjQzFG+KDWLzopAwkb05SIN4nzjEIeol4S0q+2+GKwPbMXiGEna
whsL+z18AIyNTJNM4aE4IfBxFZdjLDSlSXigYoty6w2Kk34Vy2KvwkBGVmaxzKn6jyaUhp2MDMyq
G6Rdrn2Pp/UJfsusTAwC6gPg1viQ31yj+D6o5g0kTvJRB7GwQ67ZpfCzuVc7o+oGBTYywXpR0XoN
dFZS2IBYS9PCIGdIr5bsqjzzPcWmYrHecyhkzryAkpPfZrcFs78WIXQ9at2R/d4btfmqlANx0qg3
4P/UY/qM2IbFXVjm2W0YhNuksKATVgh1Q5vrT68X5In6xaLWjA9zsDMgYcVjI7xloaFyD+HFizZ1
5qWPulDvYnpSvb4yG/Xd6XOwZnoJ8717bXRip5SK4NeyA8Lcmd1zhJxz+f+2UTDyA37hBf7/4Alo
1On/cQNg/pa8fbx9LfqP439IPHT1L0O1dXqdsqlBtbqU/CUFdcbPIr+l/aWQdG4JAjgFzwz1l6ZD
KH8ZpoGoY9RzcOC/VePXzN+VFoK8VAvNiTJ2GyjyT+KRryX+wWp9FLyl+WDYzqce61WzlY3ORINA
6ZXGU0r8AgbcpRSa5q5oU3M3Ha5xLlWrLyNlNKVV3+6E7dHEmg7043nO29MLp1Oct63MUpeSiTDh
/D7TId8g5QqWzM/3iELxvbfqbDXksuqBc/n5ExS9/PM9LqPB8KtXBXds8HgVkNHa97F8QhXGArwv
NDncx1nx49kf+xypr8bCL3i2cfA0LmlIqR4aStN8heWd8+tBbUopW03bjer6q24cczk8PRMwZMcJ
XybvzKxokE5HLTfi83MvzQnWdZz1eafdahCaxtNP42mJR1fCsRamFooDnE1rpo/wAeoVBejMQgb3
LGv3lepvCRqqX4ZA1kH+R/V62gwSol6RgD4UnqTtksKHudTedPIQ72IjvUm1mlDoIY9x13nxTqKC
S0IcSZQgvMe99IOFyfqHSe95x5dj04ByHMVdm9mTa0oLFS1EsJrONb2HNZ3qsn15q+nZNGY6Om1+
OWOZWHPdwR37z8ddXvbHe0wHpn3nX2F6p2mnizxkGZnl92nrfHR6ev7Vvuw4D8CXMyffwVmRQ7ao
jYokzSbLFg3ViT0CbflGqPShusYi4c4Z3tRMRfIcJ/kVjhomJLUgrtj1ijWLwW9GHVtbT8b5Kg3j
g5SmW18DYjrtuxyglvYt8MgtnnbFSpncWHiNtpHM/MPp1fjmcmA8r50SQaSSnA4XoTJPfeibJ36d
rZsF0mHaQkFR3VDLm+HKqnDGkP+5s3z7eRofjC+ybR/TcGIA9RpfPh3IHFaphkai7+W8WoOXnqzG
dts0cXWtBKAtKdUzkcUBoVS1tibC4lUZd132y2QWfNnMZTIBlYQw7cu4aTA4eIpx06mCMJ/zDS92
04HLuOlgSscA+TfWaW9RkJrjs2Jr9HrZN7157VmldZvXpbvxC6qZ8XQUkupNYgftwTKEddtXNWEe
tY0WbBw8PSBxg15g1cVu2sTUoO8ATb1PL0gR896qmkw6pY/LaBphm5Z0oCMK6eLnOcoB/DQKXGVN
rpp162PhudFMZ34ZIRLy1+QKbDFVL/nkKvvYU6urSHOqq9Lni4td5uf29Ozy8C/GTIen0efzXLb/
OMVlc3r2D8cpGMMV6Gz0sP7rT5QV1Y+fekBmLRXIOlJJEvvpAXy0vu+Eywxq2iZZ96n2em39xxC3
qLBgeCqjy0HCQtcEV5chl1P9sU8O+xzuaC2DvfvtLS+bl9eK/LlVC7Gb3uWy+/zW0zbfX2vpFdqP
H/YykJU8kHo5TdeJBPKC2DFSThpDfaBN9WMzF7VyKIycmXJA9kuBdOhaaJK5rwnsnbam/XnOFPTL
JOLvaCIVMVJ8Lt14btX09JVRU6jJTABMC6jR11u1jiAgr3Qs9kkaWFtJhNcF5eEXmpgAyWMwok4e
N2s5Lnu8GFpwIBGSzIS27+6tMG9Iwui0d490LbI7xXcRCVzR7zHdJ0ACC72MjCvHj2EUhk28w9Nr
pHR9eDrtnIb9sSk1NbeNaed0+PLqaZ8U8GLOTIcBY1btMl03JOYV4wPkdttbmGFmQWvTPRaJ2Huw
y3XfNFNpCygHHLkMP4+57OzFcALjIa+nIUSFurgQ8HNKaXHn6VV8BeiDlvdAO60Yn4371UKNAdCz
a3oQnnreP42/7Jqe/X6e6RS/9l/OQ8wndou+qu6C8T2nEdPY6d3H/X0cIYcPGop8hjQ2KfIELAoP
UvLz2R/7Ar/CWgvbkMc+9hjODHHW0AZenHeGkjEKAqiUns/097fPY6dzT2eZxlt2Ax2dmc7X0//6
kaYh57cc99lxRtJdR7tbcVN/13qSd36oEzgaCBDYhofz8+nlOBk4b1XTosP49ZIK6Nruj9NMR//Y
V08n9em//Ytvjm38LmThq4O2xtKYeVuAfPH5id+/OnGhiNojLOTBiI26d+77QSWbxYjKelGmcnqo
ipxSTtM81A6ST0lJRjHeuC+s2nadFvb7UOb5j8EO6cUdU77uQcqKbDOdwDNx24mACmtTOrCoIxir
RAMr2YrmoXOMQXlDxeBZpvjRhtxRigso9Wiq/jpsskAkAAXf3Dj4z9NM484voccTbSqP4Qpcjqs8
ta+D1tEOTilrB4WkLgpD2nuI8nn/Zdc0xBqGZu031HjzIRWHad/ltdM+ulUA9zMukZcD55NO23Hy
gcG83593IQClaNAZxo+zMgelgebE2Y4aBdAb2YGZgUzuupUEFtE8Gp47x7nJwVV+Km2+ynLRvyWy
B9bVqYoTvFZnPRRqv0X5++NFBEUNz6pj3VSa8h5GGu5jtTD2oVjj3U/3bq1QOh33tFSb8sX01CII
eRG7RIZMm9OYVvKMvUTsPL1RQGEYpL1i0Vgd1itBPQlIatj/eKqO29NOKSJVYXp22Ye6dkmRLNlO
B4fKLHfTs/O5pu3/8vSPodMZzTo/llovE6rHKb78JNNb5T0Nms5t8nUkR9kxg997DGobRQ30piXZ
NNmRKeigUf3OaZ/GcrPKcfMrBHozfDrO74YGq+r8deOaJ/oFxbZtK2Q0iWm4R9XVyTSRGsJY+rRr
1z6Ztlsi4q/Pm64feccSMFYf9+Zu2jq/mLDDPshj6CCh0S7aemyEOWOuQ5J18NiANWwA6oLFR2fh
bhOWdBi4q4q2UxGai/O220GKCKDRkYgUg3+/bLdKWPCxId7GbbrXoIuKW7IH1b1cqgpM8qZ/bavy
Nc674paKoLpHb0DLyHT7VzjpX8azOvkyXh6bTsSgFgReOuXG0GCKprr5EqnChy5c/3hIHNgjs2m7
lVoT06pKsWU8/MfAy6ZqVtmiLBLUHr+PCzOFAuA0sKuQvShZFi/PO7+8zXRc7grIyDSWVpcf5fIO
l312VB/tTjw4gxwDWSuKG1dSofA6YQqYxgXX7vnled901I+io2P7YlcbQ03YABz0VRHSnJnGjbhc
hFTmNoPedX0eAsOU//BeJUl2PLPj8FDJOXIqIttcJTA3tCCUZVTT08jqrH+1S+3Z7VL51qHVuve1
kFQxoZ3340MdbknnaPaX8SbjvTFrYRpf8z2du+pVnomSEHDDeUzDjY3l/AmHPp8wPBSz3Gy0p9ho
shWfKkg7qJCeMmY7NFv86teLplGGC8ttelGiV/SGJYIZdRSFcBLI9YPqeJ1pvvUyIAuj2287pxDQ
5kqWi57bnUsckBaSIBNI8S1sPtB0jgMiMO+2ulTpmCwNHQq6+9py9dhPu6KYEkhYkIhgjiMo2ybX
OQSHyDPAt1eZRUB4Whxioi8OzVgzNnuwoC2M7GYx7aS4jzwJDcBGdbxvg1Vb27gfDWnT4i8YF3+X
heJ5tcjibxp3WRROY/MOB91l7HR0XFSKXwvQ88s1QSDnOHZaj15e8GuxyjWQ94dE9mNcI0ts/zrf
tEid1qd/nG8aUeQgQaqMEivSfS7R44OrGBHPkDG1P/YIA9I4kedIBhclYrq5xN9qcXlFkhGqM7ts
/6MzTGc0HAop/OWZarHUjd8drX3oJbfb0YQoTvhTitNll2JwLRo3TV1rd54e/NhsxxdcNqfX03b/
cfR8ut9fqygtrv+oCinVp6m1IYqpObSywiJICm59MslvlXhI1h7RhGgg2ZwO5BIxMaQlhJtp3/QQ
RBa0thDj3zjs14kuL/qHJ+oywDVVoH2Co5GvUjw6R+GgrURRbuFu7ZayUhsfdll9T+rWfdDI5lj5
ZqCch3pe+GWoFDjnoaUOX+4yNOrpSpaB5C5qnL+/n3Ua6vSEok4/gO/7xYZ7QDu/LBSG2PNncSkr
y2mJECa6bs6nlcGX1cOXxcbffzqdL8342F5OdV6WTMuU6Xzx5WlZot/TMi50iIjE0UnpSyudfjc9
MC9/rNOyZGYX6XexZQSrQeuz5XQQiJJ21D3ly/ghKB7tzC8PwRb5n+lmT2ERPMiaXN2oqmKxNHxS
x72GMAkSJqtyNg2CShxvKlOESy+ps6ei1dyFXjfWtmuH9Akd0UMkU6HxdPIMhuh5es3QjlnE4ylq
Sam3peIU68pFCqO14ntlVxtKjd0bkGgXaEskbvHT9ys1HnmRWWHtYI7WKzkhgVAqCdEYalN/K3i5
/fPljhf0f75cswZlldQwIyTqF6ELKkNRchgZSWmlm8JBHzuESXJz3vlrTB1Y8Q189+RmGlcWKL5H
EWxFg9nVHkgelI+dqTxPW2hdh2ObiWfNk9XzsXHrPDKuzsemLWI3sr0LCC9CduX3XnpUqBEfS6un
UdW5VgwrSp1P+4bxwGWI2kTJHqfdPMcs9GX/NGI6KMsa9G5NHBDOCxtufMXNp1QljRzuokX/oqgv
VtdkjzXzTEN3nc+ImAPPDj4isuMQ+zbFXaORMcYfwdvBuk0Pkd0ny2Gwvrwmq0CmleFHML4G2Ez5
f1g7r+W2ka1tXxGqkMOpGEWRirY14xPUeDyDnDOu/nuwoDFlbe/Z9Vf9J13oFRqwRYLdK7zvsaw6
lZfTEIXzYx0k2c4zw3xPu6L1Mth9duH1/+omlnQwWi/EQCmUbr37YfnERjkVMHZevNmTY17tI+r4
toDhUu6hDiD3VcmnYflcqVQNnLqq9GHF4lPnUV+5syaHQuRFS6ciZUyJqVxE2w3frSrXP/9YQqQW
R/UTOw1/Iz4aPfi7cGzgHs/pxQZM7nboLIMDU29c8ly3tyB/zfR/e5wDRChqbYzNS5MDPZMDZyhy
EYlShkzz3VPVa2DJYnqVX20jfQA4Vs/njWhFsd5H5svq5COdI8lD9QjSXQU7r0s1RgKfxXIVgGT0
8UpR1TdZyOFh1QL2UXzqhu4rbRcNvaMM5DaaOydvORDIfL0U6UBPN2xsi4FCf7VVqNqtzGS4LvFr
FzEiadoAGpyW+6oi5Uk5YvPAP7Z5qOwOZlIPAnXDTwEZ5VzwIFdXhdiJx1XRZ8BwyvS6FFhs3kEU
V+MP97gaX5eSm1/va2gAReix2dyBGqEv315qBeLP8G1eJ31PIXVrfG6Bjlg02vICIPsff8ZnXiZQ
fHzQLD4LSC/oWSHcsFNLAt5TkuI+na3i3rczDRjc6bEr++L+KperEXK0vCn724QzegCIVKfdyWBA
RgF/mm+qu6Kkh5D0yZvmo81q/rN66upn2h00M/yzGO34Nqza+RT/GKYR7jZraE4lPAOHVB+oLRGt
2K1z2AbfXMT6qv6wjNj9eonRnDtg6JabiZOYyjTpq2hXUqty8Kwg2wCjqICBlChPTWb5ICeBLFuq
8UVm4ag1j5RSAbiDQb4MVll9D5K5TP+gU/SeF0dDFJZPHL09gFktV0VMwdEQjcZRFCIT7VVRUM5A
zdji4iydtGI9DgNRsKuw9E3jKFMZZB2D1mZV03np1dXBcMEbuWnhRbzUy2AEZnbr2/OTbRbOReRu
CgkCNZvMS9WGMbEEoUmM36kbr1/9RFa2f1tuPnzVQIaz4hLyHg3gmF7tDJipAv0Ruj1KUsFoI7xP
zUDpuO8sLEB3/t1C1jDSAvSrkV1mbRLhKefwFHu5ewKCzz31tOCvV3Pngw99nYtaDD/I/HyY6IZd
vGWg2u/tKigWjczXS9HPvmXSDxlmm3e3DaOZutBfPMY7mdjIEu9u+e4x393u+jRyJU/sw+C4hzTs
dRV9uOPV7t2KKtwVbUPhHeTBVCZTgXRpywhadE+x+1MFo4XIwAYvAVDuqguxAIcKZprUB1qrLpbn
apeSAmi08dJQ7N2JnL4u7QKhPe230eAHJ/aTpzCJjelGjNfLIHOtnaVrzs2HtWQqQ1YUbNzJUOyu
MllBbmzAEF+psDFYc0ettEut2UmGjsrg3ZgB5aOFhs3fPAOwUS6vNomZWNpRhGC22ad38wLSF5Yr
IcWlSpZF1/X7iLPhRHlr+uTQrH9qcrN+qpbBXwC9tMQ5i4i6jfqp9eYzRVvOWWYiX6ya/xSJ46xR
kCWmi9XV8cfyqygGY7YvakIjia7eJz6UP2yP+l05B9q96gwz5O8hbGllvDPpZLmfzVRdmIrQugnI
iMFEYfIoQnGRZdx6qSi3zFtxXVehcH64pfbok/iuy4ixysEbSoCk2L+7XWf69qVjyyZPIC6yfNfB
79lZubqBBBvi1sKwjgahx1MLqgEgBP2Ukh91+vKkLsM6N3rzn0tRyVy8ZCoDtRLQXmnDtJG/nSN/
/zqeIHOh/YSOq4kKT/nbTnWwMLyI6r3Z+2tZQwb65rBefVS+A+vH6aoX2btbynz0tGkLh2IHlJs6
PspgA6N8pjPjLLNAqeBBMKmR1UE5vHNhnPJhgqySXQaCBxhhag5aw2Rk8AyXZ4pSmI4GLXt9ynZN
LUCiTkNHeczqLHjqEoq87GRoNyKTwezt6KRVMfxImBWLmcLL85ISbhSnq6lufs2dyny4WrZ58GxY
mQ68MX4ir5SADhw3L48yFYXK94FKYp5F1hfFHGbKf32WGoQhoIfqeX0OANOCYH1mnsHUgvHsZ2Bz
0WmQg1rgBvapK5QCAOfAtE72MswQYEO1sFx6tlWa9Nv01umdg6jWeW7AbjrRlSKySRZdNR+XWnUi
vQ7vbiX3Xx9FnkqM3t1UHqKuKaMbneS1gbiU9sqo+h0COiAxeNk8BGrBL37rfRZ5WvV0us6ecWxm
tfw9z/+mfWV+DaraPoEynW/nxbtfvC27fvPWdOWzmIM1TAtc+KxNPsivtgLCGbmw4a6WS9XXlwgJ
8zIhOJL11EYDLIrwqvFSUz/QVHD/zqWNFA048//qvS4Ehd1f/ECne1lcbrMqrnN7iqCLl4Wut/1x
x3dPWk1hswM5oiQrZpB36Mrqbur5iN3oFYd5knQHkeVNgOKHiUyvw9WkrCp8r/MPNlXsjTeFHRPK
XhaUATaTghpLGeUOV9V1HYsa2l0chM2hrvvOpKqHJFJI08gh85pQ2Zb+7G9Hw4i3q97QtPjBpj3r
6OJ1E8J6qGwHQp8XnQ2gDuzkAyjNyUMT21An5z30ozo73tWZVhJiBJFxm6ct3bxm5pCpM3stuoOa
s9sCerPkDBahGysYwP2chvtSjFeXdVStDhaw1bIdmuhOTYbvRqa7u2TBqpVhXWG1+U+vdYVVLiv0
9jbpXe30/vbvndeHWB9InjjheLGdlWQGWKvlDbf3ZotuRwUEcPjpAIEflw9Ak/zex353EqUMfjya
u7GuAc+wFF58NeCkl9FpDvRgR6uHM7QR/6dpZQNhnDTkdQAw2wVJCWTxYNZnGQDPaM72MlS1Cz+Y
XK6axVqp06WnNxradz6i1tq+B7pf3BfLEMa51fs/FlpsxGddXPXS9SkKrTB2sDv3yksEIB1RUZ/P
NPHye2cZZBoOzt4mA0Fh3vwmErmuG9m+G0DyvdqKQuyaEihOdTDvwNP+y3Nn/2At++0QKI+LXNk2
HRUllIf7q0KXvbtelcNJj8Nbgp7s05tlF79eis/U8MUVYbVoRjc7Vko0KC/NGMeXWouP2lJTMavw
TuRBSEpBNT73Iww3ehUd9To3PvtRrz1RH35Ulxld7qvu6vfD8oefm1l3WZnuMqWMSMYA/AxTBYPl
dm9XY+aZ72RlCH/ZjQjFpnMSbdeQpNrojtGN1Ikb9QUiP+uO8wNnMmYiquf27eoq45336mpufFT6
sLmIxQezDvidbdZVEOsu/u9uMZfFb3UBoDSkZK35bMawEFtVTXWypkwEmzK6sWrTux/BKuR3ylC+
Gmq5hnavtmmdzWQyvGm1zbXB2GTOXRb1zWPVxrTrlB3dxn5e/u7CHRLGc/YnjYMezWP/YlG4k3dT
pvZ/X+NqEbU2m/BmMKpvQ1ymHEkUnf+5iAwOUanPMg04o970Zq9/7tLS+KhtVUJmV+N6mV6NRXud
ysr1UBqfbVXX766+yfeZlsa9fNCvn3arMRt++rP1G/PhC2RF9MtGVZEDMv3TNwhgmfZkZMl97I7x
PRWXtp4V90EWfzOSrD2qs5qoh2WaOW17DGm5UQ/WFHyDfLA99uTFaARLYdFYTCrItz/KxM2aCoKb
Q9aPN3ZOE0RQ1HDmEZ3cGz4QhKEW1dapm+xwr5YAoYkaqK7t6DbeC/FIF/DyxD5KBozqoU+e7riP
TRwHwIw2exHXQGbfGTNlQjL9b06jElg7AmG0ZZiwYTkE0CWYU+lx/tIEMBEZA72URU8Nl0azPZgT
Nj9pZqRcssmEfSSxHfpLtLE9aurwu8hkuJqki/E49fukt5K71eFqZ5UeVaBVNm+vsquvCuHUrTo6
59VtNpT0tgHy26CpBwZSOzjDXBsCTMp0lYEbu2tNtYHY8x/ZVXs1/pUvtSRPhZKbh//qKl4flvMB
cjmMRvf4yyWXh5C7/so1sRxC6Lx5gFTnnyILXx9RaW1YO9SiOcRVY24NO7YP6vIWNa3R3HadCxnP
MhWtTLXlzXmdivZq/P/km+aRfcqU9K/cAG/jr9zWdWBOagCtlBQi+2a2ju9kjarolDfyUwA4cVcY
oK+ZhtlSbYNbGNFzPgGPsUmBQJ5/n4gTzFF88SHGoJHPYBuVUam+z9VevcQ2xWs3w5SqF5m7SXfK
TaIuInIGhyapxU6mmZcSY7BW886DE2K9FOWcOgPNavZq+sFTpnU0tfsQ/jZo49JoExotlES+Zd2B
RgH1l7VcUkn9frjKymYKb+G1O8x9BP751e5qsi4TjqN+m1dEHfRxvqgggM0OpcbbBILRh9gZnynK
DU/5DFHkjcjmZAEDtoNyB6hL+CAyGYregmQoVYDnuForBv8lYU8EMfXt4JiY/XPQ1eHp6iaruI1j
gTAG2UOT01PXE0ih2NnJPpWT80IuLAJ0kFllhf02rChllmkBacwtX7pgA0tqBv2q0T5lfQ90SudQ
NQnXyAfXcurrg9j28EO9c9VoMhFXUf6481Qr4T24MPkn4mDd9oO7yo/demdjca/hU7je2esqB2Ln
7GvvJhOlNAxm1L1dybTQnfGjTEy0Uf/TAmhi/19dA79cyrp+rHxdvvah/Pn3WjXnZ+xIk12CrsL/
bniqo+qW97FSrUr59Jh5ET6vv6U5BaK7wNP+LuvR/LpcuEpkfo0N828ogq1PiTpOW2uy6AfTA+M5
HIG2lzBnW9cPAR3tX+YW+g6QJA9VRUtu7pjBRYZah9Lmpgn7t7kd1aRboGzfJFoUrjZX66vsaueD
xbnT7GbpY+XlxbnUBVXNze9N+UmTS5BtgVqESnDVdMuP4qpYfkqjWoFZ0KTfe/msyScBTH04ikbr
T9LZ2af1k1e91p7uPctEh1fwRg8q5yRT6Gy7fVE76a7Q4F0pQFc7pkv9fFU6DY0JU7+JpaQhWKrw
S3iWdN1sL5Xv1pd//8vZILC+L8/lL8eOyQJf3zNdzzYETOsdWFYVOUXc10r/pBS6ex7g7j3xe1kS
JzGc1zJTbo1gyv40FvwOPgQQNqiFnVz4xQC8oHGe1/qD3KfydSqsZ8raqD+gOdy9663mKUz04NEL
m/BRrmg7n4CmV5O9D8b7o7sMorBgCTCj+cHr3Zi6jZT7DE5Ne/Pib7fQ7NwEVfRq0fR9WqeGHSon
EkxPspLTgVRSzPzCyxlKVbz24PQ9qKByhirJ9D/E/e16wIIR6zEASetRLSzgiMeoPa5m4tYM/EHi
RCdCxfHGfnCU1e3qCw1CD9p11YJWVC4ntJao7L//VcBK+/BnIQuv6rZKfgEYM5fv1s+ln95Iy2pk
GuFTOoPd1TUdAGZNksew9ZmfyySm9klkhP7Cw1gVDjRA1KXv2jCh2zy24SDUouHWTUKriuE9hCXK
UproMetGGzLzmyD3tZzmagomFWW0VqVYFIoBpKs/3E1u79+JSAbDr/xjSpQOxCIWmsMFqmFSFyiH
KQKgcRHKAPCJcV7AkwjrcQ+bTzdd7Ppm1PQEZMwi/0K7KVdC5zGOtHmoVf2FmhNwcpyx+QLq/3fP
qLdSBjMsBTFjn8HWEEzKTqaiEBkVdMpurXmBkhA+Gp0mkPUzONRQi4mPmFvwVT1dZR/WCWrgDsUu
Bdl+A29mRQI7Gy9VYQO06fgVhYLucHk3FMO4TsUk1K0KukE8xER856EArq1ttbcVPCk9vC4hjsOy
9jvHXo2nm3pZ3G/40VI8LYOEDwQR595IZnVvehRJDEaRP8AJmz0okFgzjN7RbKrvIpdB5GFZTHdp
rd6CjQkarEsT+1kDjD4kXwhcfhkfzSVu3uu1el8UoXrvFpFBRem8/yCXqW/yT3QVOLjFQYZ2cZWr
QNd2VaP6d+oAKjkcBtGN04U+uKThpFxyCkb2oQv0a+7kTJchA66IY/iiXqVy+U5VL4WgbeQ4exEC
gwe4xwDynMLu+LlZ6Ew7qxk56gzacw/u530/dXeg4tB5XLeaBXh4Fe3XuQ0CVmsG/aP4DrDfHKtp
VkBNTTQYN/T6f7Q9fGxQdHVdV216ccA0dG1wr+mEfN/10FQqp688sx6taRobcFwD1zzXY229gMPf
bHUtzA9BqZgvBXAZd4NNxlq0IuvNYM+hKjmNVCXiHI895J91cys1bFK0BhSRcZu0459S0XatbeOH
DIw91Q+3MBfZRngzDct7tCe8qClBvq/i4VugLYE/kYGOCJ5UscQE3XGq7uRKhiQAC2PVXIViQ1Qs
O5FO3WuREj9KrjxSFA6aVfIoJ6+Amegkw67Y4YNOkdiqW2aNaVoHUFJBxk1sj3eUMhzVBvYOO6vj
XQ37+qc8d8Bq5CTxRwEV2dylDuGF+BHQt/5vxx9fjdzwICUg6t9WSfdMJCPZz2OpnDl3xsd/fxl/
7GBZ/pa269o2iYelAdb58LcMAEBogZrtn3K7Y/cCEon/QGGNtvPduLuYVurcZoFXw4yW1w+ECOat
ZkHE41ng1HheU35ny7fpTbIpN8aQn4oxoqCJykz40Ub7JdDAgNEm9ZvjQLkFC0q/G2Dnfis1lHJB
vj5NtU0Ais6VoAApaylFZKNhn9d6xJTSQ7iBkzOwD94fRWTu0iQtfg86Q92lELGdPF1pHnsAJ29C
BZyaMhn77Rjl7KTqZSflVvN4rsL9KsqWzZbhfPn3/0We+j+adk2NRhjNNi0DvA4aiX/+TmRQtJe5
6QavCnCA0Jvw3YyizxI60+t3k380EjhjktCV8FliavX0ZjYm+q5xQjifurR4bDO+7HqUQcynt+kW
lLL4kFVj+NK2NkwmaGVmVV74QmzyvUXS9KuFKMVsMKZ0m9k6CIfLGnKHIjP4OO5LmzagsZ/cu9Kn
rGHvSi+QXIZVcIgMA54baCtrSL1HZ9PDg3A79b557L3ZveljvUs3hQ8zkdVP8ETJvFfu48prnlJv
oIvQKgxQBgCvlLKmofS9w0RcbWcs1XpRUDobLbDSk2jTxnoGk0jb5THAEUD5uS9O4YEGAefqbZBp
zktZBdmt1zV0jSzaAeSqZ6W7iE4kXkFGrSzAuBzM1n1xI+6n07IFJIKTPkxxuaetsjp1xG9OSl0t
xE0y15xfXIqqphPqJFcTyCsANS3z9XJYVvFkFbmUVRPXp4OymTxOdEp2VKtZvWn0wnyslmFK1IEu
AmMT9wuH2jJkEFrQgEF3bFpAGR+l3q0Fu/ttkUbFxSsm9s+GDzB6ohUcMfLxMzk6jVbQovs61N0n
GPG8v1zgkpK2BsqrNIOD1vUPkR005LG1+gkuleas1uODzMDVJBPtAM22iIIfVgb4dWDf9B9FPxxN
vTXO1Ty1FAPm/U4FduTMDju+TKbmbZt56H/TuuRiNzrk0LbyHENY+3o1rRbTPB08zrJ+/1sA/xTg
P873ejlR5G5yb+jzI2mVBoYPDgW6ldmHOm3/kNlV3hR5229LGAnsOVpN1bkcRjIvuIqdmY5/jwsI
3zhQagv146Rsx75L9j3px42dE8S1yyGiL9aLt6TU+29tBVRmVMPDSw6cSj2bAEeWAekHTzDZuLz/
Rur8N6BLi08pbaUwJ3bO3mxb77UotYMYXNfugam42KX5P9amBpmfe3DeIUhqin0bQ/zYm1n60EGo
cuYk2RGvVLRvNuQhmpl+yzzOhXM8eHduZkOwB+TQTaf60T24pNOuBtrllM2lTv8bg1yJTIZ+qqwM
EJv/tAF2o7ud6+HBzQDMVx2K+dJwCu+rwXoa4OB5ERGYqU81GFX34PJaL6qW6rs2MkEOWKYVUKD0
QzicjZgV5TCfoDC9dxugcG7YHAIPlOq0lwZeAfBNRG22UWtnJ+qB2ljUWQZgwDoVtZYanb3/oRHZ
ql7XGHIiuODiEt8tSEjxbF8tT2UT12rtBV7O+VyzGd4mnTb8XmrFoamV6LviA9drFWMHNZ8Fpr0a
zke2Hd1z52YcmRaTn1dTG6W9NHDUnoMkgXuxswBy9coDHZzQDRtheUj75jiz0DfqvGGspRSUktZ4
urctHQIwmCe+xRSo0uM1fonKGmKzzBoB/dTPMEprl8Zo2/NkqPdV1rIt7utZuyTQV9LVVDzFrpo/
tXMWPJiZtnG0+k0UG3nzyGFV9BzzeJ91wzHOLEJjYaXBQO/l9p1cyaBwEAGqM4QikKKldwqZWp7z
px5GtBw5rXNJuizfxrkB8hbxq4uxDGWYkliS+WXWY+cilqK6Gomjn0wZ/DaR++Yjhlae3zVV+zpZ
oPKZffkttoppQyLDfQhBq7odpig/KJNqvkQKba6BndvfodxcbQPOGu9sI1tr9h1tUXlYwAYYjhcZ
1jA8B6zphgJ4CpHQiky0kCiOl1C0fW4Hp2nIVt+IPgVah0HtmkCkQ+OP5aqxovpkqoN+sNgknarQ
qU4+5S8zIDdcpopSajtRyaAmSpXerKZAdK72V/U789USzqtq13TkNTm2ts+9mrbPagY6l2MBFCtT
ULvjx8iG4mFRylCnTX5wK0KQ4LtFGz59UFaFkf2gN/yupoCJ0EHF5pPS9/bsJnn0qU9bauez5HeD
tPYI/ChvWsIgad58jp3yztAU+ysUAsPWD4fibtZgmwZV7UXkGkVIm7TohnMb9PFzW6l/Wou9Wiog
sroKhL4uxc7FuKT2IS77OgxQW4Rzlj+MsRs/ZLxhKdN2nsu8uHX7yqdLJyhv1Um/i43AP/uLyClU
/3ydypXI6Ce04cdcrcRb7GW4WlX2RJE8vMIi94rauLOzeecpoE7HTR1985X+CIVe8Rp19kQeZfQP
dHVPX5zQP0VZfRgC42AbWZf9Gb/6leffdbkdj/zqhLukZ/uqKLa1Dzy3+6pDfutZ6R+6Oib7ODLj
W3Zx2ZekAge5KbI/bDd8Udrq4iTDn1T78iCtZj6PQ5GevbH/va9D67ldhmDiyDaVHaQWpbKlEhQ4
J12Bh0+ZTX8doKNeMJ6Weag08S4jIU4A6B/1R0NgsDGn7bw+pGb1Zxza4AzrdLW4UmGUw1rPd9sF
9Ejqk6qcPoGeNuYlub0T6w700jfruc/0g6IFzk1RhiU0tQ/WWr/PQ3iQWLGNu5b5r50AnTr8h0b6
AaQzoPYn6Eni+kF8HZLCKvvPn9bKSz/QiL3TQlD27NHEchXy2jdu+Pn2bv2m3du9k/6pKpFzY43T
/NjXGshSuWLsDFBhfuetuJdgq1j4jkXjvF+caU5sn8ueVBmlEcGtZijNswos9hPtOkYOafOGX4Xu
mFVDtBHlrxymxSGG5bpW1MtIWCKzx/acN057nmeDxJ4HuLdMRSEDnYDd+WonV+nioaU2hKi5A8rV
j1VEcZ0Orm2AcbeoNau407TIO17Xu9qJW6t3ILJN5aW21EewfIa7tbaMjEkIcVxgbKU8zXWoF1Zn
3ik1fcc7KHrjowcUySsEHb+FRdg/akoWfQrcAbRcz3nNzEQlKgmgl7NYuZVF7Gph/RAtydg7P0zM
53oOdGgz5kezMdQvmuWCSPNzfgYEoO+alrT7rojtNW/zLo+T54B17CVLIymeway+h84InNHkv2R6
Vx3Cbo47Mjrke+a5hGnAC4s3E3dJB8GR1R/jar4LpqWf2DG+lhEFGOHSixzOZu6Bd0lH8kyV93Yc
wo7fwgwEhtDtvsURP+aipRCPDrih/FrQfrL6rsutWvHoChfYZSM+QAAFmGqkB7cU8YBiyUyGARSX
9SrO7H+RhYtWTGbOLtDf8g7aajrY/yIs+NaDlhhVqNbrpHBgSVz453tnPptxqp5dLfxi6wG8Osvs
KteX6QcZOPK0NlLGQVP8P8a92b13kwVEZk813CVODBLn/zYukoVLSDesrRh/uPnU0rBNT+aeDnuY
iLs0/koIp9pY+pxSS6yqz4PmfSbdkHydKrvfJlbvnLJANx9LEEYJWaS3Rmp+0xr2T2xL36alQD3U
C5aE/o/MrIaBwvcFR8Iy59XtVzLBhVgBKVLQaQD+Lfc25R67pEjb9Xsy1SBZVjr/T2oYndYqzjYD
0r0ph08OWDp38nWSQVyBlHpzFZmvmOp5ZBciTgUgIYck7OdNwaF0F1OzcyiXLtrZBAOxKE333qUs
7UvX/FYvYlchyhwZNijJdWS8Xp1kSnTugxN+EHxpIOj9iGu5Wh5Gt31lfh9LChXWsJgEuz7Ewggz
LtCk7bj9oLgar87KUsYngbU1ZmYCctdmcQ+2Ir3WJTXWx2JorE+5BpuH1+YqNS2W9cmIABwwDROo
vmVaRnBPO4H7u9hq9JBDwgXO+eK5GkzWzs+i4WldbIBDwzb575Dp/49bdcYmcFttDdRK9HUN40rw
tg/vi8QD1loiuz/iuWJmKBUAjVobAx38T6D36m8l7DdpSri7Ki0JEss8KuN14av26vonDBXjpswz
YIhzcvU3BphV98FcgCtaR7ypLeO+y3ygceWS9rZxMxRBtxO71SVJXO+sAEYgMrGTIaCY7N4mobdJ
sqbbfVD09YJd+s89xNaPcPhwH1EEbfs10Nv4nriwc9OU1nheP6z6376aRF+UKowfnB4kWPmU1qo7
HkwIV3ZixY/Jr5wCYrZwPg1/1SM72agJ+k/aZJoXxxxfqbLpP1Ed2H9yjJvOqON1Ug/Nty4z0qVw
sP/E5r3YxsRgDjLVCYodZa1VS1mnrCUzWZC1UoAfP8m9sqT/1rvQWYe6d/DnsrJOGo+tGryaVzQF
C0pCXfkEkzIvinBobsu2Sz4PXRjsNGVOD5kRJp97s7b3lkXPahpq8WdA5ZRjPzQmJdBMVdAt76g0
mW5kqoROed/l3au4VqbePxFV3MvMDWj1HfdiJzciKLsfy7oA4Cg6zc4QPJodJButqj2FbqE9xY5i
n4E8vgfPSnsSud/l4YkG2AVB+x8zXgbqwTXdYiOyxILxL5/9UzEV7nYmg7grlx2SuuyLJoq3yjLz
LiLqWvo/KQ/4IjoZxMmNCmcnUxIhzXMIvFOUuO5l6gbvEgH1Rzw2dot50+caZ3o7iDZQK1JVuEx5
kvD91E2iTZPp+mc/1u7/PTRLPPvnbKPjmrAk6QApmqZmmbT7/RyZrZPWstN4qL+APzbtTPKb/Px3
v9VmNB6LfKz3RaVPX0vO/o7hdL/5ij0cLa2q97GazF9t7Lsf9lf5z/bVsk4PJeLXlt/vD/ay/o/7
yvqeabzZL+s7pZNsSZSO4GvXcCtTrEeaLih+K/Nk3g6QJt0mtK7/NlrlIR7d9FNmR+ND7YFyKHJf
S6Y9TG6giixe+lz+4Qx69diXdvEStuMJMqVi4az2j+bEB1emiqU4N+NQehwTi+6VEL84h+FEyiZY
UKuXW4JQVW9p9VWpt9fcExsv5SJDVRb2XdKQ2/4hAl+WpJfMhyn5ClQ1rbaL9p1C5w+xm7UW1vrE
eFuK+gFtY+WcCQJVZbNqzeVx7o3s1VKJ1NR+F90TjMtfOexyApoh3LAb+7HXymcR633cnCbCFWRc
pvw1owtsF7nBTOkPaxD+HW6CLEwuooVrdJuY35O61+7e1USsNRI3jlJksLsvNYRUgy8TR2oiDFiE
t3CO05V570j94K8cyqWesKrNv3PoRuDeSCyQ+wYV3G2ad0nHGRzHCt+EsESLnEcqYR026n5w0Wug
iBdR3IEMDyL+BH5dpoEts0ynDvrOoYY+EB5Opl7rPIq1rF+CyL27yq73kOXFLvDH8BL11e1VJA7L
faJ50O7Xx1vvA6DM+ixi7DhwW+QtlKcEodLSq88Bqehzvlx1tAQCrb7MU3uiCJu+m+gYYni1ubqI
bDX+sUwXJpQTq+Xq8G69q11Orunk9u3WCCHG2ugNYIgqPXc3NuAtd4FqAr/cg9Z/J0NuTm9XfZ+h
eTdfbFZz8RRzoKDKuxF+CiB3zOMHuVjMHEG2//4+0hbG4PdFKcC7OnxVFh5d17It1/vwPoqssNW9
cQR3XwWQqd64RfzNmmuHbT0ZAMkMRJOi7kqQI7bX1IBXat5pUqBH+ZEtkKtS/8vjE0QJyD9JBGr0
KI+TFS2PUNZbbjaem+5gApa9lTwslc/uY+R5W3se0noT2YAcUAXY35Hhsl5+ZUwx0dYU4xSulnfG
eX5rwkR6SwCR9MUC8CFDVOnJid/MN5mUJdQmmd8uhQhK0EA+yGQqCvEVO1nqV7Krr9xjKMJqB097
uO3ogQd6gZLzJU5ZSOAyXuKaMqeoJN/YJEh2Mp2n1Jy3oweZ6+Lyzjo1B7pixdwj+bkjmkb2M1wW
+vkOsvbq+OEO6xIiBNXgzY9lNuLS++pX3e++GbECZ0+bN+e2D4naLw0F1zrpYraVvePRTykysBTC
t6aDbqxWD3uiynVrdkVwiG3qM/lSR+5hWTArK/1kyfrgdAaH6zrrYvXQ3cPnO2v0GaYVHMGW0YUv
MhRqdaYqu76XmVjoivlmUZl2+NITWPlgkXXNy//4vujmggT3E8iiY5M2Mh2KDmB209UPSHGhDc0w
e972i9bT9Tr0iXvH0egVrMPgEKYgEPs68YpvEK7ahyCi9KrRgZovlBrCAzV8Ia2V3Ds9lHzLbDQK
nrxNi41Pz8pRZO5iAVrSaqGZQfQCqzcvXKo2jj5FYXdvX9VpM6axe+9Xzt+Q5ZSvrdkax6yh/Fem
NHY0WwWGs1tO8ECKJAPQWIn2oCWu9aVyNyK19da9n3RtXSGh7vDoOFQMi1JWcOesuk1LNsYNQDtr
eXnv03FTQTe2WavPZZ5pvQONPQHwTl8K1rvAoMKAXEqzdFXH8BVlhjK8GlFFNjfsnFsjjp0n8PPe
LDINbElDj56MRj11y+nWnGbjVi+rv/UyjptdmTXbMmDLr/hLV6MFV/3G8hYU5uV4PC5DmdfGbRm3
Hz30bNi//a/NrVcdlFxTHnpPKc9qAoNarfgPMoi8JSJF/FlRtyKbykpZtX5o0dZSBOer3KVd/pTn
7W/qYtX1PdD3cZaBV1mlh96CCyTXnerZgGX2WU0s6B571bqlNR0aoAjKSr/Q7qdUyR4BV3MITsfd
wc814FSyKn/kW0oQ1g7PYnGVt8no3ARG1R3ELO1GgyyAZe9a0DCgjdLZLRdles7bMCd369m/QYR+
23tu/H0ixnozzW30ifTifGjN5WwQxd7TWEFPKCbwyWwC327+kNV06I0utj6lZ16T+S5fVitZDQaP
/+PsuprjxpntL2IVE0jwlZOTRsle2y8s2V6DGczp19+DpiyOZe/uV/cFBTQaDY40QxIdzom/W7WH
26kMo+eUgdQvzcrvhlV/6bQ8vQ7TZHyM8BXJokx7krUlnicDt7Q2Mz4K72yCPW6C83Q9RiO+garp
VZP3ykEa4X5IoyHnd9rEXzUSM4kRX25BSkKzQOayfCFQkFBEiK6TAZqJNLBtjw4/0nPIRGGdPiAE
tDyViqhDSl1SWYhCOCDKgdMV+KIMuXtGlKgxOB7OYxac5+GbGa+23cssC9KK+63DrN1itsoDlKg4
2s5EaORBBEAJQ3m3/hIl+dbVhPb3FIJisyvHT3UPehywv4tr44F1vgkST90u3y/K5BD87YSgpbRH
ILFVjuHs4jH/URdWdaBQjehwZNO8yxKVGVy82g01bipRi7qXlYvvnJ8gAxRfyHQLCnP7in+QfQWl
XnoKwH+H12D7WtaONcsHBPm2jSma1TJBszgnoXo4DbQbIzTRNGw/4v32vBhHRT87o1BySwqLob6E
t0nrQJS36JKKIW0DLujB3bybCIzmkeN0i5/ez8vE/Wy4A/3yO9t6iNtXHCm2lKJBvICmw6od1nhR
V1CCP9fTx59K/ndlVenhnVyP96iTjK+LuNCi9GjU2cdFRBbK1Ok3wuXezR+KJjoHqPidXTq7ZcX8
IXm3jtK+vCyfESFY8yRjoMWo/8kityqhA3hJpDfGyQYcuumqlPX0/r8wZfqJF5lxWoxkyO68AGNu
vfylEDeIt2XKkxXQVM0LD7wXvU3EPqtCUHqRLOwNdKtPgKjpLyTpw9q8zBqsAqQpkEk/kQy1tSaO
DDwb11Ohy7UJbsz1vJ4W0vw/brSYCD7QZiSYr0FdHPVoQ6RIf1oMDgW4bBIvxG3PK5JLGeEl08+N
j6GnMrOUyALWS7QbO/hdC6e5JCjba9ZxJJJL1oVgxDYZCC0M5Gr7N1M0T42L37lfJUzfMBx/X1cu
050rTgDGGg7zzobd4FhH05aRWXiK1fMoDbwV6sb+djw73dFNnx4E08A3BsrJrq16Dig2lROScKqp
PBZl8TlOtOY+9uRro7PpPudFgzrMn/KhsxJAQbp4cyM1NZF6mnXNEHRQkl4AfWxUTVAgI8mLULi/
TNBOklWfl01ogdqpFRN2ettceB6AetVOZI0mwsqF91zijIV3WcRE5fSYRt74CMyFAfzjAin/TH+V
iRDcYwPr70gjd8bpCFIHMLqpBdQMgmV4PQLvPK3iZtA/FECbf1NA/brYAf1frBeZ3Zl/GW0kzyTS
KuB/ZjJ5phFdUBHBD8cBP7VdFsUcAAs5UApI1DFm7oHDAmAAtRWt6kvgJHl5CLIWJUsCV1wHs98t
NpbPuHxutxsPUdrdfsZMA0rPsipgoCm0PANE8+qvpSHZ7QE37WXjwjDFTkvC8OYzDrF+8xnN0DbP
ZXdACkfptqdKfmPuk2OixBoENMEJEA6sQjIz0shp7PA0gBKGVTJM0TqTzwby+E9I/UZgdtYmxRb2
9qZVMxQaGNNzjQK/seqK+zBsu6cGvzP4gIGTQ0MPrHXgb472GeA2nwI37J7wNESxAqiijzT0Qpcd
0saxwYONMNZKz9yNUSTFvSZgDjyoLaBBTXjU1Voyx4tkT5O0A5lru9cLqnuUMFF0RDiIE7phKnYU
J5mBtaM3YT92XbgxRPeqNEdjkpaVvpzB1YxuBP73Xc/tcEc1K27ee4dGb/ZLfQvJlzKWRY0DpO2d
PH2rkiG1Eg6/A94rb9SQQYKcT1pGWyQtqqYBDQZG4DFq/Zzz+EhpyDLWp73tFN2KhiC8NR7x5aNT
MUng2ABfE7Kcj3CB4izsub/pR/kjqVIT2eBkAkjnn/WDEinc0Kdz9Ww/RMYlXQ93wvjM4/ixje3g
yMrUYCvHLgAKB/BZF3gYN33UcwdHanqlnLB29Muonda3Sr/38xDFJLTsdm4xNm8U6q4is6QWJ86v
eAwCZtB1AGitl+aJJcAxMOvQnBv9rUcymiW9d0PLA2NVbBnAFlMr/qRHE/++B5hlQBmYNDvatgZT
eAk2QNj7Hy6D9IoagMBpYR6Wj/GnHf8koy0aHTALTXz8Hz7EolIVKX4N80eOrWmfevLwjzvQMmqE
kFtTb8rDpKh6DNXUin5HqIMuqquPTWCNexLR5Ds1mqhHRcazrI0CXu4AHPw8z76ZW6xQj7ZYVBbz
QQxqvrwy6808S+b/fTHZsnWgW+jZdbmSd1e7bEE9G8hxSE+r+TYywh1reHBHMQgAJpcn0yi+38Qg
zA5QtWA32i4yqxG7ROTanxbJMtNWGotdP3WK4ZKrxmZaf5ENHN+GjUwvNQIQLDJ/+snu15Zd73tz
+gB89vg+1mV8D2qfIuvLB3gdy4fEy/X7CJA2akDiYuzTh/JUvamQtOlXnrS8e9Kziqncsg7PJhuJ
jZs2tCefMtKpSdQtTphlXq//NF1SdSDltLuxFW8R60WozYn4ltfZ8NcU1gfDlcbXJh4DVMBM/DqN
sXaqQ8nWTZ0XX5vUJ4Veh2M693iDBGOrugLFAAALGgN/tlPspFFmnwo8L8GixJrDkAXZE4Acf9DK
KMm+pmbAnjjiSwfaO9fsnvZ2LOu3vfMhYmvAfy57gzfqdW8EtqtrzfG2bTR1dHVdgCqJCrHZorRe
tNIAWkLVdNcUVSxH28iBxF3n8tnpzcQXCZBxjd6cdYExbcE3Hr3qai4DKa0ePFJ9ddCBMmuKEndP
wxT41iCCr4GaPTUIN6nZZTjWYXSjvKxF0kR31wxgCnbAvY7am1x8GXTA5HPLhPfaSe9qI+U+yS34
fkFfp1d3nPPuodOyb6XSx+0cufkIwp5w7s8+gDAATgnIS6/hG9D+sX1qa/Jz1gGoA2IbedO7xHYG
5OUDMhR8E+Uqnmx25wFlfG1LHLF41LK7Ou9B0Aqgi+oiUfgyD2kmVdqoskM2uKZrKCxWijSD6jqE
qT3jSAZJb54NbJBMBYZl7JDBU3CkQrh8D9/Sy2yryhEtHJ3quWzM6eAIHPuGwhCnYsUNuFzaJmoe
jSZiYO8uPJ+G1IAVIPA7kZh7Ty9t0Pq55rrxQvNQd+EIxnlUyUsEyQ6tGlId/DKk/xMNG5HdKg+B
Yup9W0uzizKZotlKbfQ/rK1Fuu670H4wZVnte8ZjsGCW9aduCNYZUudekFSqaBUH/TyFEu4jhGh8
mtBY8Zc7ON7TwFL7UIA9YmOm0v0SjUD7wELQe0abIO3FyfXy7DEerA3YEe/AIzJ+0Rmy9fWxtsAR
ZSYPbl4jtUPBuMscbNs42r1OmGn3OtEIkc8ruIAXygLaGnIIwQoZIpCpW8jUDJAsoXrUmE2FmphG
1qtlItXL3/Rm5WT4EZWGN1sitT/ZnHW9U+QN4Zm0glqibJjkSwPmAm2HpLhnO/IaJIOgesNGtb0L
pMkerunA2OcN8At8PWm9ayTHbMN61DlWEfOu1CT4oV8nzXrop8I9LvI6AEd7p3dnEtFy6qW5jm+X
0Zl+BG9CU/W4sbllqftaGMoDCFu9ZMXaSwnuHXhB4/wRaLTIUDcBHD4PlcxBZdHaiSdvs8h6vAW6
fdmeWdLlj6zIoisgubaLgtAigELHXbvq05IdWlaJFUoKhxOuPkACR2x+bpwQub0C+fq1NNt7p24U
8alhfI4KI0M9aBOfYsMoPuaBtia5PtnxbgyLfFeo9RUO4Chy6z9mUa4d084CuZGSu8CfQ305cu8Q
ZrWvVQmqbxmjAMuqkBYAJvtqJbNRXo02907CcMUGbhjrC0MitjlW2bf/n4ahbFi/2GiGh6Ycmzm1
PGEVYBdSFDaFc8K5LabPqNZmW12ln+s8/fEfcQLH/TVMwHWc6S1XB5eMZTmuTmGEm2LvIrMt8HCw
5KmtrW0GWISVOeTDR0cT9jZMZbhlhj58lHUxrAPEfPY029mIglepgZdTNRsE5ScJFpIrTcrJXAej
6J/k1AfPTib8WdzXOLbHxT0tmfA4PefagAoGZF0+cpx7VkwVYyWlDU/zYByp0oqa0i67VVCwBJmm
qL7y7MgEmO40a9AiF/gNKw13mv0ovAHZRgXKF34t/m8NAOUNWT5ulwk68MBRDpbcZbqiFwY6LvWT
yDaTwLFG95Ly1Ii2PHWqoWHhFSiH7EZ2b1tGsVtUqLfo0TKS9a0T7bXRPC6679QqsknTfLTu8SB5
NbzovW6rLsN2yy13W3cPvi8Aziwb0TUnuhNtCxM19AlCctfQwLMQASi5dfSojTehJv9GCDPGrRcq
i940AIvdrsazmQbuqun1YIOiAxBegzAjO48INkxtz7YlqArO1Nghf8TBRwW2BFtFCsEVZ2d+1Dym
76wkBwpAq9nIdwMoLDxOWYDIPnR6QpclaW4gEOS/VxgFSuz2JKUFA7zrdZc5T5VVR5dYj19yoBc9
26WdPntIExp0UTySSLb4iVk2z44dsEifRcmRDQcSL6vn4b2hGpT/N3AdV82qH4bwnhrR59G9FvEH
OUWoj0yNnKOqoAuPrl19fqcGRBANsdj2+u8/R+s9vxPXAbrgccfzdNMzfy+InKLCZBEQAz9MZah4
xV3rEIoA8faf9RqGNF4rN+byjRyhJ6UxF2QselTDAUZk6wD4rdNcqPGurqNzS+ug+G2mTvYAjmtD
wIOQhRv1SFWAeAAj3Sh+jtVighRplmQl3kk3Vgxn/ruJ2dZi4f0HUPZpCakAXPDVwp92IpVlE1rW
EG2AAN7UKM2HrhkDgMxaFy/WzQdXNRYw8w4Gimz8ogVfcOmoZJQE1CgMLBXIIJRIYLrSSBpee0YF
xhNK88Bv0YYM0TiWgsL7bUGK7VB2bAV7WkET/2CEFMpK43ugIfU7UDF1u6HGA58ptENToSJSAzpu
fgJi1c79VU5qqGpGoSOIaxb9KCiTa47MNn+K7Wq/TNACZE/m69Au3PVijiaW/a0CicexLYstTZCe
a+CgrC6iA2SGjXouheyYAYAuVZuT3rLRsjnSYCMNuF2ofKI9Fx3qOfbU7YDw3SJZC58ZufPxcQK6
5A7l8TWOKqI1j72UbubPuEtqDGIE80jDwWCjdwJ+sXkc+JQfkB/iN4DIQHYTtaS0qBvw2q7CEeV+
41gGJxxp2a7SjXsaZcCaBDaxmohyvGj41KUGyRnWHsWVh5uJGBiWp0UlzsPgRLKEFvdRYB5GlAj0
yuCilwbg3J5Nv18St719jAHcQUtmM7SQzKY9bjKvC9+2rnrTPbk3e+QiB439ZIphHdUj8H2TGIn3
3Qin02DlAlhxqP+mBuEM6SH5bOwPYzwdQq3p4ifkm7e+aEKx7ZIUqf2kSdXkSGUEmDEy6azBsYq7
AUW6nGviNFkoPXBTJBMjdKDVfuHy/KxZqP1aU3eWGlp3V7dOsXeqKUcwssOR7aaLg0GzBWT2L0Yq
ZYmUyBD1FhkIl+8sJIbub0SLWdsSAhiVb9dGizOnvOeTIw5eiLoZX6tBIZdHOjCB2OlGFBG/HA7L
F8QZs20qCsPPB2GC71ytoKY3ndQfyzTdBUrRwHlyIxpUE7lVa6F4ILHOMWC+5h4KHB8DuNH3iygJ
QGq2LvK8OZf8M+fWRtcSjlJi5j70IzJSMyPNfBpOU8/hGQEP8ziBPp5k1Hi9M6wCeLh3i4zn9Zcy
CasT/LMoGB9xttH5WN+ThpOirqyAW3vRbxsG59mEKNIiY31jAr+zsNfLNXV2kayqJBR70hNOn5wD
YZ9LVNycsklr97HD9zSSSsSGwSqAW5C0iAXi1ZVmqLFohrqjE9sFIpvQJyUuLXB2AGd8QwuXiWX4
3gSNqbnZFt+KZq+Q9m/2cos8/A/4KsN+B03ADZMB3sHllsc9F7A77/JnEAxC6r5Zmk8tql02wH+8
77ox+A5Uwn1UCkBqdBOQmJGSFoEP8yBMvJD4Q3uHGJSM/KTM14CHCH44sX7IeGV+L3LzAVXa/Ver
6r4atlncodbgb9k3+Z2OEh0gMgHGpDY7sZMBcva4OjKBYQAO86CYfK8sy4OuZ/KRJtphFyJN72Ee
wAFyNBFE8pdFDgesWFSkcpugfsdnbWHtk9YMHiq7fEkZL04m6qTiFeKpAu8cD/Oc6dTnWBsfDdwD
UOscoaQVS4xO73dSZu2qcCY3XiF2oq26oDG3DSuDB6Dzag9lJl8cNy1PfVXlW70vqnWk1v5uH3jd
j/Pe8Ia92nXMp9Kc3Htaspin3WkPddV5zyPEUh0D4EV5EDO8uwRMwXg7VgC0TbtDmp8bfpCtXa/r
qAl2oSEBJSHGfFtZwNGnYZIO7b7nwEIZSyP6gGQSFBgHjgl0SiiLFsBt+qR90nQ1GtLuQR+Bb6Xm
qOF3DaCZnqkflE+NLbNjOxR4+eqHHUoU7WOjGlZKVKROKcqSWYV/Zpvh3k8zspoCawUkb8wnfVfp
e5qDfw0ZO8gb4kBrgoG5m0zdC4gLvc1sb9b8uduy7mZLoEZFOUBX1fYkdtsy/a9fhvkbspuJzDLD
YYYF6BOkl6lUzZsj41SheLCfyv7JdT64UerG68BUzwnQqPpFwqMzNXDtAE3hfddBKtgZsSN5Gr17
mwYD0kOAn/2HdZYonkaJtOJGa+PZ6h/15q3suMQZErZXpETGewcI1+t53tRKXBDy2lGD7gwf4QYP
9r0Btw+lSWqtXp0bNl4pc5KyJL2fohnRjIY1768EHEVqJAI8wpVMkOhXO6TKvXI2zSppo9qE8JsA
gnvXJPgNg7mIH4Ea95VGzlSPD3GUh4dy1EAoXsUoMxlYUu+8qIE3ilbIQR6qukfxW6LbgIUxGJLU
tOzJsQF4sJOIu7UxShmHGnxyIJZJxRrYHRqwSMPgLtbq8aA7MR7RXOjX0Kr0a2khay0PhZhly4Q0
h2xVWGm3JVkUjQO+1qN6c8MzIh2z22aRySZ9ER3eMBbRorvIUMCSnGuhMJ1aEzdUFMC020URxRHZ
6d/PV/C5vnN3GDhWMebgS2sz2/7trp4gAoo3hbJ4KgjhFy+Xp3Cs7TPODvaZeig5vx3SBFjXX9oW
VcLzSOlG8QRAwGWt1FC9CS/WjeiduRi1ykBKMJxso/cOsrqUGV10gEIV0sbLdxpcwjL/1NQae241
03tkUe/rwER8xis0ewY99NaJavlAIs+G/y0yyuFMQxCKuqsK7JZ7GgL6s9kiu7jf1FrlPOv5YB9E
CVciWeqYFW2bQB+0bOOaEYLXJQCmI9VQjxq4FOwjiErZsRoVwDR1lxnqkYwUl3VkBjfGNPcXE8u6
d2ZQkVxugNUdzfYXWyZZoHVG46ImKhvqi6fi8WkOvNYB71LzaOT62glbc0vDpk+yO6ssrjQSlB1g
NzEAXsPhlKp8gAa3dBAjA9eBZr2iRGKrA8e8YmoxOuulzgC9OIwaUou46NJxnfxl5qj8IQVqCpGb
F7yMI/HH6OXerrVPJB+bCot0au0+l+soxzNrWUc9Wkc9wP/+1735N3ce7slwbJg2MDIYs+es4Jt7
c5y0KJV3rPppZJPrOzES7pqiCC55n06nvAOLeaAjT/JNTj1q9MHECZmzfLfIFj2vCNudriGyvcyS
4WXohvpmytLq9E5OO07wbKmQO247au/FMPUCs50QsDXnyWX9crEF8LP8xBn/5eoGwIjcfOJlLW2h
rs4p2uq07L9cRBdNxVpj7evV0dLlKpD+PZ2mwViTaCg1vNvgjS8NvZcDuBDcFxdx0Q148gBv4bjJ
Uye7rxMQoV70NIPbDABRAE+0ozO3AUnjTnW3dtxq2LiuaIYtmNXtNdh/kOBlSxl98ybUq2tI2erp
ueiZY3SeNUv1iGyLcFMK4R4c3TbSv0imRXXvA26z3ri9V0bfxgjVMy6Yk30QklTaA6DQqo0+Fg4O
Nazc16L6OqgqnVpO2V2rGhqO4GY54K3oYRGRvBm87A55n+6xrtmeREA2Bq4Cdb3Uy89G0K1o9M5k
XeP8JOoNzS1mFy3R/xUCPxJFc669zauq34raHi9e2Y6XAD+mS1RowE/pynRbSsA57mhmEM3f+sCm
XaD15QjgoQze6cQcr7wB3SuppE00gdm5yId12o4brQdzO7LTi5/aNmK2oP66IN27Qo2Ambub/3rU
vKtY4QZ+iMApd20d5wc8bt5VrACYFLx9ABN6KmK7PSObHSQAVn3wcC7A8Ur2Zwf42K1PYzfO0ZU2
qnhDG1SVixL18J/pz7MOVyvn5Zazx920PtBokS9r5w3IahPg7P9+VzK7qFPv7TqLHtQzgoELL+T8
hysD7znVjXGbsXI6AheV31nIQF6j1i74UqcoIlGwVTFUbX0A5n/Jxy2OEK+quibxEmIlwRcjqwDZ
mTnf4YOKWKarzAV3vbD4Jl0Q33ubmZV3AtQt9XIW27PmAm6YdkgxeNXsiN130Qo07+41jakDBs9G
y+MCsC8oYqCGmeFFomDgjkYOmzpwjjhy1ghVwUOpaed3GlILpMLgBabcH2ZpB6SgJRIl+r9Zp7XS
BucJnvwJSKk/2KhKTVYCNYhHzxI4yWuheHT1RjwmmXA3cWVNfuiBlRM3klM69QogN4fLTw0JY04O
Yqrm8U0XYb0oWldNvAKogDyS+gBuYeOBunMTDfXKS8AYQsPW//dvvmW6v71lMQ9ZkKbnmjhFGygh
/fWE0Kdc1knmFU+2IfkxYNIGZ91orJOwyeGZTcwrNa0hp3PuOdsQj7PrrGYUWrCT2dT4VtzJZDO4
cb/uGPyZtCQI2tfFYAbI/d6t2/1ikGbVRvCM/baRSJDz8bacFtFmqIxrfBpWzte4rboz+ZXJ/4zb
rTwleDCRiJobR7uR2znNLr5qwLUDSYnGb7M3K6wpRtmUZQLuT3E2WUC5wXlNdeE/d45SNdTjDgOb
E81k+qjv9JDfzE5E3gQqLOfYECMULZyltHwkXqjFZjJJsI8Aax/VLhIkpWjGwVP1bnazDfRQi+cZ
vPALlDd7e1JpSXlwcRChcaGLv3tbAglI63Z9xFJEwwCD3ahmZolQdZ9qsomjDPEyyIGajKygBsyv
fQ6WJzfwph2V/VgpYkr9UNcXGmY8XiH1y3seGk8+WEgcQmkvaoUQeDlmPQBnSItsaH2tzzbiOrm1
MU0JMPws77lwQc4gtLBCCeQASI7KQr41NQCUT85FGlYbgM4hd1xNkCwrquTslM2IOnGlQ2OaNlhg
r4KgBiM8QPE3Y4kHxtA6OLXQdPFm+50xGtKSWG31zqpNW5HOTVPZAJpCgQtQJasDfeJiDD5HXWpd
BdPMj7hV0p8FRDrsTlS1AFg1KqomHWkBem2zNZL0AQHchIDJ1fgXMXX5ZxakgLoviuZZR3klkpr6
5D6MNW2ru3F9hteTHUKDJ4ce1JKXFDHRbVE14sHqZLlOp7z5YBetibhQUn1JDPe5ARLN36JBBWaK
zHZ/8AKQyLbRDw+uMjgezhG4vU5U8ZHFAgmpFVxGc31Hl4HfCT+w+EA1IMwt+UObbWhAC6IOiHBI
bohvoLty1/mGTBwLmG2DK3edHMc1Fb2HNo8QhKnHNVXIF2ZzO8zNyt2aXpTtuqCvn4Mif2mQh/Ut
yPknhPjtZybLYGcMPNn/qtAXn0GQbJ0qomrWFbISXs6iixV/vREB4U/eDSPoue0WzlsWf+2EgKNi
1HPAOY5faT428brBLWAc0f0A9wWvLuUc7KLA2QysRneVn5O3uGo/V4Fa/nUVSZZbEXKX7QPYjY+d
mWjTNkKGDfLLgUbgg4o4PwOJTZ4d0J2VSCI+JjSRKB2azXVdbIDI4+BlA4UYyNHJhnU+wV9E66am
4/qFurwBAkKg21vXRnVgqDn6hxx/Wj+TPP+x8Zw6+9ENRYxCt3z6EHcWfAlWll1SVnBgwMTa1shs
OBXxB/en2gL5Q1WXW0vhCpkVXJ6sO4tJQQ2JFqhDJK9wQ1pXRslWxoCsznVX9BsjE/KAyBUA20wX
1MZLMykaYhoiT27yozp11qU1TK+Kf1xzM3/TJSNOW/2oLbf3Szf9geDhJP1Ss5OTntaAlbC0MD1p
QQfSFyWkhmR12FTuiroldZsxvHLbAFRa64GSrGx/UAX4qHmRuc2BcAxKLSCAnJt8pcm6yfAqpWSz
UlijWw+FgAO+8RHOUTM0P6/nPNIOGU4RowOst9sZTxbIzslBm6bQm2PCtkmp/b1fTxx5A0JBQXuV
ddQMMwKYmQs3LoFA8zQFridNp3G+q+OoO3LgaeFbLXmGDAsjWcMTbl24ip2gYsrFo0+N9RYoA3oU
IlevHqpdLq3ulIp2nfYtHxELxKlg7oaFayEdAKefeRyTAs7kCOACLc8PHCP3kfQRAqAl7K8tvF5X
6uks0f2JIb2Zhh4eTQ78DfkPweHWIz0w+WiATWTjPZB1jeOsQtoISmxBITycF3sk1wDK147j3SJu
MjzCyuJb5Jjdze5mhUMPytd2pTMI32iS0qcU9TgNizs7kveUtU6p8W2YPRlx5VzmnPfecDa5HgJv
VOXISxcc71VY3pMqLXrTJ1Fquc4mGN0BCBzWq76yP1efW6l8GjXxajt5s026SDyWeNO2nfKrqcXm
ajRAIRF62oDkMkS+qelFd5yQBXWZR0VV3DkVgqFKgULbmsydnVb0JQqYfi76J0OlzLwLrYL7fzaE
11lnbSHRY9MGYm8MA0M4rq5mHlclCpqcXYjClQhglagoPfuijfZ33OxwdYr2Nda1HVeapEQWfrVn
jeWmtXBmJNTztEjwfpsiCZQOC9QAiD5DDVk5iwgvneSKimhVgzRgq3WTy31DBtkFOMHbBT+d9Mhm
qfSyETULCGzBHlIYt41jaXLDlRnacllHKsoUGZhPKMulvdNTpqZAfOilfefFRXdyk3ZTtjmYoeXY
nXhq8sJnnfTA6Ihw48mKgyLAWwm6s5QW0VitHAZwSs8TN4terRj8oKM85sQU5Be+mkh6D1K+6+2u
B4PH21g3e1Sz1HCaXxMD74qo8HR3szBk7XnI7OkUFMmH1GTtcVRlxVmjoz55BEhIzwEiq6qVgenz
WrKccrzI4/eszdXKy0RsVHtRG915EXEGxkerdV/Ihj0iOQEuYrNZeRovt7SNmSvOkAJcu62OJ0iD
KpYz9Vqn7nFxQDTknZ74NMHMHsdrmp67tsSNzY7hBiVh3faXpHF04LXDzGKLeu9ko93U20CZjsAP
itzFuAdHmA2SsY2FWMiJ515277oGLgwUt9+iPtmkv2o4Mmj201iGZx0Mvb5lZu73QjwFcVCDVcXK
VyKPLdyJCgQ5RWaDmZS7j1XMel9Ky3lTRWQ0RyrvtvGQPA8Y96Z01zXbxmPdfB1Kt14HjSEuXpRG
d14h+YpYW35RYMCOv5iOcX2tPgKQnYm7RTJ9Qoo9UEuq8LtEJsm2sLTB+qsIk++FF7lbzpDLubZc
q16PwDtYkXIQ2AA2eVtHijTKFHIJ4Hd+znZLV1nMUnfc9vFmit0RbGPZdE+9THwHXXRxpQE1SNsF
45Zb1SBJgNas6nXJvg9jPArU8qkdpvvR8ep79riYInUjanvUAU5AHH7T5JGb7HJ4tnDwSMGhoUd5
gEQGMGepDcq2q5B/DUeSD2iE7tBF4OuxkMK3cRUCCjVwrbz2Jo+nhb/MvJvuJuNevanv3slp+H7t
YnWxR7LAgzfaTKSx0nL3gvsLQml4JwNxsmnoq7AvwWXcoIbSN4bJ3Xksd/x5jEhIeIdiNpymlfrg
WtZ9HeK2r0zQiJrFzGwWTKKvZlpLcwDZAFoy3RPWhw4cepUi0zPVqPllxJFS5SjaPSvUzQ9w2c6a
NFLr3K5+Guqu24fK04frA9OX6gXK5xdXaYEfF4r1aIJkNEuNpjyCCaJ566Yp29Vi4J1eLsDYYg9u
v17WLgY6XtxrU/6Xk9QIwgS5ua+ZzB5Zr2ePqHNfIS0gvSdR3IHcMW5B4B4yv4idTWra/FohifJJ
FabssgleLUdhf1RWFD7hfXfjADP/SqJFgxaQ7M3GopH3zauNNw2y8addSONfdylapKeZsi+Q66bL
O/CtfLZRkbmnUYf0fnBzqglkic0TleEaB96afCunVl8BeMlY3xxL5uNI3aT6qgmYsZ6T+Vjc+ZJH
MfDMpyrmOxE2u9BE8hGgwYDajlTlYKNlTHxGfv82AcDsB5Ag4/Gb25r6kYWfAWRprYY8GE7d6OR/
yTj2EbgOP/ciLg5aKuJ5uTFNiAtVvXcFZbnz4PL2A5nN+jTZsrQNdrTqbRfXtNML0jY1n9Q6C6CF
0y+7kJx2weF5Y3reAUUJn6esTR6DLkrA8u6BLQhH2DUN54kpRNqUPugHkgFi4t7uQ+/c8G8mkDbu
STq0iXlStkKUTsKv92ZnHg8ibf2wLPSD0zfORvNQIZKAAyvTXOM5b9ro6HDgGOLumr/ExoAbSSA+
j4PeIYE2mHZtYNmfkDnrk4Le9OUG5FP5ESDT7TPzsgcWB9kLqMGnVdYWxUUTxoDvODDvaGLUutKf
uG4DuQjMtXaXANsWXoZyqvOXXy8DLA5471BydRnKx33O+r7fgqPjGKf9dHXxb3tiXt+sc6QQ7uZh
r4fAsWMgT1Cz3J0CvJc+hW7MHklSAToQyGhlc6BhjbrIPVw8/YqGRRLZDzgxziMSjQBR9XXdRYUQ
81nfg9xANdTT2u+jBxhsGuD99lWMgGFypw0gkx57+7DISY2autNB/e308Y50363XQKAHKMXOWy8T
i56W4Z19RIx3tVhGgf6AKgmj9XauY/5YNlpUNPwej2MN7Aa6utAZ9fnjaGkZ3kW7RTMCp8OlDo7z
K+6Y1wfw05c+iOjbcAXc6dexbX/LA9kgB1gWGt7WtNQ1/o+xL1uOG2eafSJGcAdxy953yZJt2TcM
j2eGG7iC+9OfRFEW2/17vjg3CKA2tGbabLBQlbnttLbGcUtxOjvdEK0Mo7bXJKTBTqRnbDneudMi
Adxxil53HFu/aGGwAevG+D1gNl4klZz9Jg89yMleWkjXDyMyO8oJFMDjd+aOAy4r5HDw8mYORvLF
6WOTHO9uJ+GM1S5WHfu2VR6k4xrnTnX+k2gIZLXBG2OzjhVIAMn6qKquQ4jnfDKB4JdkcTkaaNEA
7OS8VMYs63FKHuPUB5KiAXRuFVXtEaWDcV7sZJxXG/STYQ/1KWjgtV5dweyNsnWInHCa8PVB51+E
G/o3K+r+QdkjriCcjj+3rvsCEiv3rYzYtLVKVu60CVZZ0V6i3jbQ5QAGAnAKXHg6pFd6fsssG/bt
kBcrYzRwb4BSyEvcsPRKT/JHbQQc6gdth5KRFe5TVFH0r8iV5GcQK4oz79tmYwA2ft0lXgZilBzo
5GoW59+aIIxubTy8i6sOV4KLKVmFYgw3YmJs1fJG730xxuJiAZuk9/Gsf7ZxrNq7jRQX3mRTvBsM
JCM8GzlBZXdnzOLpWwP0963AeeFkMORmipANaI1AXgFELMbayZuxRCaskae7aaclf3cDvplIKHXn
iGHQq8LY6m4b4qSLPDwphrEJwOSn1l6QNfk6de0vSVaNO3IZYjCOh4eStQDzyuyfqM8GKdsE7FeC
dDXYKE+9EHhamIWfSu7tcRbrnxo1DPiG7SLdDVe0JAWusnIcLv1FQjOOjK9vpJG5WxQI2++5gV8H
Fw/XHWpzACkyiLWRMxb5eZz4+NckEz9K103sRakPmAdjkgIS9DijfQZ1tTXyl17RC4VJyXa125j/
1Gl5Hjgv/hal/Vx1mvcXmALe7FwffoAf8h8b7F3fXQMNE00HxivcyyO/HY5yFWhpsO15k7x6qLWl
pCitJnQ6SXRlfv7QUf50WX3olOX/n18NMjdX5kCobmMQZU8R+kIkUlIots9+4lJy/B7hRWtVZW54
mXIrIHna8Xc5isGj/5R7Yz3bUxzH1h7jkNwIeeeDNH2n2fGNWhadEbwPkRPfqBeSqdXvupCHN2IT
Jku1WvxSI71RH6Q5glRM6cTQW2fA2rarCVXkq1Ez0q912uc+4M3qv/C4PqUiToHIF23aHKzW/gQg
ta7IjJ8ZB+6RPVVv+NUrV5rm9C+4okdqTMgnq48/WUbjvaX1wFcaYDefLLvO91Y+jodGeO21x9Xa
OmmS6UsR5P+4+N35FwBJQdT96zTZv3hTb790AWdrsxbZNXzG1x2Hr8GxnnQUYq6ywnS/Snf8oR7W
/8oRPz4RbglAUvM8Oa31jfVOtWJaXH2aurrbJjbPzjUaBnH+sO7jOHbCvvK8/4hjdAPiVMjGGAzF
NlPcTPuoRXP01DD2Lex74Q9qlihZOJTet0W7zP633YP2P+ORHRpjASTWuYAYtD0wThdcoB8JPOph
YNwvF22t+Nvr2nnX0nLRatUIrCdwTwHeMxHeAXn7+ljVqHSnt1+0F2/cJsXXHtf+O2E3wH5RAxL+
n9EjrJ1oNaYxe3ZBpzWkGh7IauGa7YU102leqRrwrNLig4xRKnTnA863TVhruOVWXqQodCZWtJ2r
3EjRdeJziwLzu3AxO9N25FO7YYcWfdQ6qQ/XcNc5GCih9K3BsG/6txDfs5tnVPaNBJ4rukPdO3/V
IApls1Gb4/uHy/xxnUVSSwEKW/wLXsT0MDR1kG7eY7ApAZfEh/9surj2GrpB3ak54C9KTzTYKnHu
Ujo91JA+p/WinkIXifZgKPCILKw9KRa7vJHeUQLJW4WbTR8slkg0W6JTkAdZ19s10iNN9+RG1ZoS
MPhSx35Sh8Nr3DNny7ukOoa2l99wtwI2l2lofkRataYMTNY4KPFmU/9apDEAnpJ8RbWMuB4rUnTG
/6qNrPIQN4dAuZ7VVNpI2qZ10jPNwCOsKC0/1lFsHHNccQCDzXjLK9QP0Sy0yvdZrGZ9MRhvNFu0
o5I92C1R8rg89p33NwPV9irLTBPHcQ2/vZSdAecEEjp2CCzxttfMOaEzZ3lweYLG2BAXrswo+G0E
R6hfZGg7ctSSZHZpu9c4/kySCt1ts1ivahSATiJakaLHrXzlGPJCPhz8hGCR0N7jkNfgxkzFoUXc
5a+oBBhetWfXCQN0KjLhg6gg/BxXmrvp0IFwzpJGO+mZEaGNwx5fy1y1Y3LD+Ed7Lof+3qceBNsA
l1Ae834CzxHqQMq6m3wWu+xAywk/wufJwzN7VAUe9e9aNC+g9Bb0d1QXbGXdK37PjRPuq0Bt3Db4
zqgl1f/SkOvTnYicJKwM3dZPS/Wwsqqa7l70eywmU9Q9RYaBGqbkSqyIkwirpwrZHFrhwD2viBfR
y+t55eS69fl3y48V6T4scePjrROzCK+yLp/0qY1fWePUpygAhiWPsum7kjdFHL/yPP4SeZHYDejk
uIJb430YW1xKIxsLJvY+1HTFuvGucR0XQIzc7FaLbHEGOTDQDp0km7WkAJIFxxtVibyskCn3F2s8
E96jovOy3478t52KNJEHQBq+ZCh7u+amIVfxkDibedkMwZVmdtw7+yCUPx/ktCzxexwh73UOnbAE
QgMf9grr9CmxG5zhY63xaYkH0PhEMxGDnBpIUySJFHv0aOHrIEdkhhbTURPDHk1yyI0qkzsFTqhh
KjY6t2zgGZeN+JyYvbwNfT8AH8oor4WT82OkZBPJHMhqL0AhiCaQmbdBuHr7kLl15gFRFFRuJuor
43A4MdeRn2hoOAdaYd+hJ/BDZtnFF0/kBZLmYMn63YlEJpg7ZyeJ78FJ5i5KFtYFLqNXeYkqAfzP
Qf3yPGWJBpzVLEcV4CJEG6u1Aas5Dj6qwjr+GLQpfTbBpLUnY4PF78qHpWF02iEs+Zbk5D7v9hBu
2TymCmuyvPsctAGua5453ha3onQG9LqGuuehgdxx1prlKpabJH8tDL04lqDQRD4VS9Nw0k8p9/CH
5kyuKlm/tRpvL0bS56+AW3fWI5vuXccAwF7kmrbt9JS28u/ORlfByGT3Cgohc50OItvRstU71APa
ABOnpQW83GsTmc+0okHPfwRaEL+gxKl7tXCuBVDjr2A5+A/mYInifvhTMANUVsagaXi9m1CQgx4B
VCngm6G3ESrLKlUFTGth4wbT8QJjx+0KGeEPBc0KjWvbscJD/855QmcInp1gIY5ZyE9zRNK3Bopt
etZk24DVIVI85Vd7HKVxLZ3YWwktz1DE5wFbDI2hwD70CkxtNbVj+1Nsxv1e9qjBQaEwZI3CR8QP
tQ1SpAroF1iFvWF1IFZCQyGLzMov0Sl/IeMyyup4Z+smUroJOD7mbeYd0Koy9UCEt7f1ALrRKUvN
7lijN+DQhs5h2WveG0ehbBO3RuAniifRqJ2bWap2eKAZtb7B9fHsGNH7QBpdqVn2d4sr7lNX5/iB
JhEpyXZZopQj8sMar7nVhHJkfwnVsulTWLDiCIyKbJf0YOi0Q4ZcoxqSsBdPQeudS1BMnxaRhrvI
XY/GV58sFodAep9Q986Pi6hIO32fgP/C76Isu4vLvPB7mYgYDM6u5QFIBbC5vTn+a6qdw0zJ6rGN
fNvx8kOX97bnCxx5jy3ghCk8xaMP4IUhiG4H1FPSkhQZsAXAHD8+T2mKUCTzGoY8Du6pd0uALJTa
iSfOCRS98QoI492OrnrLvsaTFq3Icy4sAJLxrcUPMh43eNySVi3Jlq6L0asyO8wWtBy5PVuQGcVY
Qn7EcPrxNTUD/UtvIXfaSTv6wroUMGggfHqS+aBtke4OzwWoCo6x3uV7B1CtVzQ/5ZteeuwFd/HI
Jeia/c0BI4mm8/57mqWF73pyADd2Yj/16uolKkG8YoQjLjXpPqYtcAUPvtJNXUVWg+6Q8sLYmJ1n
reHl04oioEkYtzdaAe9SK4FLFeCtyxoHa4uLV3m7GwDhji+8CMDAN+H6dhzeXK/qgVgedagQQioF
n6U905JmJKtdfinQMAfQNVD9oLwHdvOUDAfl3BVxBEbe/NPidmeSgefpVKA+ROKeFoki1JfpUi+e
9LQxfEBpR3/ptfOaoCv8tU15dkjqpt12TdV9M8JoBQyWdVXF/LmrovwVZDFn5uHy2UbX/2uc2S5S
YEaxJ2U2AkJ8bAB8lAwFMCDGKHqyMgSklXL4cCd7q5ncFa/Sch8h9Y4kPIpwq4SdPOA9fMINgfeU
JNYXczJA59Ykxq5uE21Dy9hELV2aVzlI7cE+AJ4p31ZmBao4ThZD1pqO6wARAYyiGWEHCyguZ2a7
pw5P2qeurjrUPaXeJdTc8EyyAo3JT+i3RSZSIutPS1KMGp5PACX/nimLAdxAhxrEX5oq9KRizrAE
X7bvUNmoOY3uEY//2l5RJShZhQIsBpWGXFg+laDSISGpZ6cRtSB8M4ehiIsBzWioKOifd8lHC3mL
EDgbl4GKmzQH/7rVkIRDfOo/lqJjQCc38w6PJigSLU5OVVJUhT9bx+6vaYqs864eyq/MS7w9CBVR
KKyQ4M3QbdctGKYPsVriJudHM8n2VhY8/Jp/0VxZfA27CChoRvIPeYBcm90FyEutXUsVgLSjzuYA
oQ0egwCInatJ4bok6DryVtpgit3E2TMwHKuTVANpaXiQzR6kwRcIrx2L5SxUsWoUdC/y2YWl9hGY
Cd4ustB0tPLwMCx8Pg7RybGQ9ZzKwdjMwqrAvRm64TrxbnDvMc/Jb7bwBoCm6iAD2KEv9vQuW4KT
+l46R0elZnSiKPOaqQ+yfBrZWMhJKJs7f1LTmjSzIwnJO6BN5z+hdXUwIGZIhEUJsp+dgsonmjdv
BNXEGAzXmWyRZIEDDFvgOb8TMMoR8CcxsObXRAVHvv/l1ufSPpEF2Q4a85CHddnMSUfRuae5J3SM
XGlFA9mqXckdOC/6KS2j+ZlIjz5KOdOTrwEQpKVr6ORWj8RFTkpKUtOMFE7pTFuHxdGcsl4U5Lss
F98EzYVIFKa7Kc+BGPmwxxI+xZPsgPJm1ET9eorPHrTvg1vqth5uQZGcXAIsH/xBZgNM79S6+4dP
F0gQ3N39GbRFzUDnVuKGcP4xCcphK1FOdW7UxcMUgmHJc/fz/QLqhYCgw4N2jSLgdFNOOHMD2djq
8WsOCvoCWrqzWEzID8Tf2sqRjr2iH68IcFR+5qXDjpY00C9dwKzWT3mKlLz69SuYw05dXjFAePY3
l4cTUETc7LYMnpagRCPSg90io9noygHVW6O1WRR9J/KbMSX5ZojTAGALWJKWFCWIlHdcsYY8eAhU
raCcOv/8IJ902zlP+bheYmg9ft/RsPZsg2bnSmGn+GSVvbjZYVlfQDy1FkEb3DIwY99oFrTNuMFF
obYa9X7KNpmmv+Avno6LXSnB5llX/BxZX23RTAM7VhJZQDdqosEPgLZ/WQajdQBVawgNt/Q4ne1I
AxAcbx+iSCLInHfjqHBCXEqX3fsaWP7vfuThTe3PsgeviGGg897XC2tTRuhRAwBVee7wGHcOttsV
Z1q7oOtegQ/HWKG+tzgvitbQ4LysSc2l2RxtS1+V4YT2PNRE5WvHLdHI2nHkEAM54lYHxVindgJ6
z56mNPDY0g+JxHWgMmy0AIY0XUxohvq0XyGsLq3YatEv5navQZPEOl5DavtAJrP1nTtJJ/xuAOJO
fSJyn60G9RlIOE760xi5+KUhw2ULDeWkfE/r+a8KcaQxUC+3yxgOKppe9Xh5HVz3RIOmJ95RmF9J
ib7pGq1A+EcJ8DhlIs3w13TWCT0otqFl/ktqpxsnQHgry8mzN32O/0FWkoK5Rg3qxWQeWhwZvbjs
wYXzm7xCTfad2eygZAPKaP3Q9Vp6uzk/xHQ9cWnbAHzJLLNPEmCLYAAw8G4XTRysz2g/HZATPZKC
hsWOlhnq1SoUJMLvQW2LAs1MY12tSEHx5tAPhosz2SzLGt9ngaQJEAx/+1R3UciD9OSWoWBgPRni
bIcotu5EP77FJsAG4hzUcXEbj29m9VVqhfiagNrhzEUt0AcBMdJT71YM/2zPE6BgV9LDedmpZfQt
TEswr1lATg0yVr+wAneySm63AHMFvGW8I7MsA4sQK8eXNOyrq0BSyg971IyIURTrFCR0Rxa1+ltq
zmLAUMXHzgmGNVkB+Kv2Yw/sokPQVSuDO/I8jv3nKcjRWdMlAK5RA8lpEFFzvySZHuBErt7HF7P/
tHUr9F/WjcT7M7aigXagvf4k6/Ih2YO8+Pk/Qz58pGLQjQ2Shh3oIn99Vt1O8nUmcPydXkAZ5x4B
SpCcaKi7AM/atk9ONENzubV3BRhflQW4IN/NaNkGVVOgDB7CBzeS/cllsQOLlHx3HoActHfKeN7k
Id6yTEYUtmrduAfpJD+ClYwfaQaayvdZjaciOALUep4+6MmHVfzeW0cayU8MMPI9KMjYtHBSR+f6
rw3J5mE5b/Xf5nd6NgBUV0eb/Ab1/QBPwjWwT/S3IEvEaRlMNhgBr1OdSLrQ4876P65zFampLADv
kPvM2hsaLbYiB4rHCwAW9O5eaAwZbIaO5lYCwtyVDvChy2AKL43X403tQzMbksYsOAAXTOBlkQ/J
aNBJIfIg3QECI/GTBhiJIX5VfXRegjPM0IpDhdbjU8M7C82sdvB/1KwSn5ooQB1TOqI3s5bdNlav
5suZBtUE8WpMvGF+Z18Uud6HK7TZ6rNCNBLJ39j2AjxpK2tbhIVEUzs4GZIofEODd/CMfBfqVUSG
H/RKM1a0JAVDEQuQNF1v66Qan+3wC/A9qKb6RGYkl8M5aKr4mRZJOtpnswpuQ62hM2vKE20nygnU
LmoXMtF1q1mbAU/msHFXFqjoHnOAzOm3ACi6APNC9wL+J3SbPnW9DXjinReAlQCm1+IvWqHZLyT6
sC+UgSO1e3sksQG4MLIXCvZhz+KgvtKK7E0L/7NFP29RsMGkLca0BKIr4/0tcUaJTGsboKOkATPf
kFqosuon40QDED/NExKx/arRMtC3fyjuDGVtJeGaVHfSxUlHX/jJ6ji6l+IRdCB1Cc4nA01Xl6bu
rEsHui3fFrxEY5ADeLEPBS1xy+ueg/KFFmS/WNEsiIZoi+8JCKWs4OdUT9qWrg8X4JQZUmW5hiTE
FRYMx5Jr9n65hZztFr9CQTywke1bs0EDQqXhjs5F8RGKYYa0O91NB2uo1lHKNR/Hs+6kx6NwzuSl
l9OwQuI/RcYVmM44Tik4O6fkwQkJADB80NSInlgKojVS2kKDfLGjGXqXgln9y6GU+M/W5Gm2RYZ1
KHYVwLQuqV5es7yWwP3PAM+OnBL6M8dm01sWaMVMt9lrRXs/i5u4nWXhx+zBbvzdtzdavFLk3Y9q
0gESkVkBTuA6Mo+8Bcqb3vPf1rWrEkciR9Ee2cedtULHHaGRlAwp1hq3iLTSqgG3XEmUbeYlc5Ad
nEDhA8ReVI3EIao9C9EeCKUkB8vQsXVDUIcqSBPyAFXQUVh4WwgUaUms4dxJ4cii19s5HGGeFNMA
rEKG/zqVTLQDioreanR1Mz/KEw52n5qvMlHpm1FhSutqIMVQ6Vv0rbhAvHfeRR/+ZLDIlxikaCac
PN5hRflQdcelnVbk4QRcqCL7EvVOvaPm14feWFqSYnEjmfIa9VDuHuR37bhkx5h+6VBktacgnFVf
zFqh96jG3tmWpksUE3Sv60wOSPrfNcwJYaranvBALXA03DXV0dp77JabO+cWHc1UoDyvwsPcUTfb
MNWfJ9BqytHNq7387yZ8rvNHpCOPu7an6zr3GHcc86EH38PrtlYAZOAlb5JuH6s3EtbWGKQNsrt5
qtaLxknUuTQtDqRc5LS0OVCn/MVNBC7W4AnCOM8X3bxFYaAdO7F0FNR8bH7vRfaO+gh/jmJ5XMRb
MihRJ7uLtXr+C1BGbR+82jlmkxncJO5rntO4+5GKtPrW9n22MWtUf9Iyws1XABa73grzo95rAPNR
VsD1S9GxF2m3sLbF4p1UJsCZlHfNUFsQcLyO4AbS8Kco5DuilpoZqJowP2ijh6OAqhtdFODaQ2Yj
N86LvLBslLY2XK5JRoNWTyA6aHGpaGSoWCXZvA9HMfFiJ3D1eMgmPPgWUi3S5ro8eA7Xz4u8UvuU
GdDvFlatzgwq2ge4HNiHPueA6zt/BDrXvE9TvQAbtbqGBjInCg/iR2yyF1W1/uqlqTxkeLfa6oaX
fZfJT9I3DjpmjGB8bh18rxRYRqgGWWfmyvR0Z0eyNDTFTVkQMSiJKmWBr+y7haaHIDlp2v0wpZOf
Oh7waghg0Gr/wRbj0wwviLzCJeTj1SbAQk+M2g79B2hvVbiDBBFoZyFYTXKt2M6Ygwp4sNHMf5NR
s45kQfJfYWeJ1Snwl+G6hEHd03voBddwCb3E+T00yfEukRgAtvPibkI1KI1gpx1bUE020bmJD00c
G+dZNKvbxtbPNOB3LTr31YEWpQMwCpxdzQ3zYnHu0ckRxYDxx09/iusQJVIz52P2IAvwunPiEngN
v6wWA5LZbae/q2k91mVzzAAtB4gcvpdTr3+vAbkQB2P9vWw7MNFnmvUkqjjbSw3UJh7aem8haFPW
KNcWb8gOvxpjicbAHIhjIPgUux6F2+gS193PkyzcLXor9E3mRezzqJntFq0+wayVDuhYGm0st1oA
Y1xMOJu6tPUt+QYarhlHpx/WDtAxTBFmF6s0xaVJbBs9c2pKwqmxvZXEYXdtRVU2y0hb1SkMyab1
gh04ctOjrsIsseaZcusZUEWtzHlZlBSumXrrPQhKh0GOVq/anyOQGzcNXuZueiIDUM3mxtdiyjVc
K3XWjYZ0NNsbLv5mA7JtUcB7mJj9w5Imd30ym4QtNkC3yNd3wqbFFY4WyXRPNojOL8JCkXeaeesi
D4ejYHn+2eq0I1XvZ2PorVFqNgC4Q88/Z3jts3AEPaHdolhzKaf1aGX8VESB+yRx9e3Lfoj/Cofp
TZ9K3Fm2un5Ak1Cynbo2+847VAsrA/Kc8FfPntrodD7q3mLUCg5vwJfzZs8I59dtbOL5oDzJgDzL
Nmm3NlgoPImiSj+TGhokyvLQjln0RINVomqSAZa9lkLmGwul52BoATffYkIznKVUQsS44sGKSFJG
+W4EvDFAUSfQx8w2hf5XPQnz0Ck4dxKJSvSnxg0uJJo/hUgcZwW0A4YCsl92QchSFPLYdWju3QIk
LjWoo7WV23j6qTYECO8ZXpt9QNSje6RUApKS3i2TTWr27WERzdaP69mbpBRC5OJTq8i5SDQB0HiD
u3dQ1KnqeUsNlVt6qxFkwatFhhJdeaLhTzJdwSDgyv9UhyzYoc8BNfdkRx5L0Ikh5bPI/nc80i7G
D/FomSbTW4pfpXNZJnj6Ta4wAKni6ecoZckxy/iGViS3+lGflSTTlRnNWiNJj4AM2gTO4MfR1hOg
rixx9joNaRrNM5K5SkEzkwdx4T+o/+TyIGPoACr80vGqVTwaxorUFJFiTUxP8JYCRGFcyjQnGriC
OQZjkaGahiGkNcEaL8vFGvnAFBf2SbomO3S6WMcSLB7fDYv/tKKof5FWgH8JaG8DZVeVvQF7GRVj
Nl7BuQ2oYSFQRBOP7icXZau7ZEoFoH8D68n2UGiaFH33c9CeDKN1/ybTBpebd6aMlfZsmoro0dRM
gViSAII2My3h410mxlPdiICpgJIJmpXg1ttoQ6GtHhTAWbQPbsVeyRbcHhlg4pWvyb+iJTO4zKIx
7q+AY5yOAwie7nYg02WHrMUtwCKjGe0gRv66yJfPhV1MkKBcSMcckQOe/ve/IZNRuApy4P9uqxLE
owDAuaj+wCOBsRCSy6jgXGgWCDYrF9FiBsz+WUmmi5xsfw9LyhL08leafShnrJjF9SPkIlpcldc0
BuGx01Hxh3uP7IwfPXQWaygRKBSvUW+zG3px0lfJ4gpdOOjuJjlwWG7l0AwX3CnwFfGGhIm6kKbp
45oIQu4oRmjtBUzf2CDFQePUL2qThUmEZDPliOe26cF2kk2Ydqb+mfxqdAH7oOpM4oNtRX/hNn5I
41UT422KjjMDCmfOoaGtBKo9j/P5h45Ci5bJWG99j/PZZj5CyY/TEUVIvUbbWV3pgZY8ktshKa2v
OVqiAdAZV5d4Mq2vE1JFuK77GnsS/y9QZuWTFa4vwt2fnEiLlPGfnALlZKqdJhvn9tbre5SSAi2Q
BolKsKMbFJuBqDNJFhiKf440DhoFEsU9kwKIMNwxZCgBWwOeMunioBUn7ZFmNMhUwz/DZU2zRBnW
dgNNmEy7gidsR36z7G5K5g8hM3Nojo9x5/U8zlEWVyk9UwBJ+A+fhEKnkYe8ZJTzdZbK4Fpb5pNW
mqBWkYFj+SQDowpaBkorm01INivQWH8aiuG4iAZ51DIQceI+tAlWEzO7U1GaAXJMQOVC92oCmNAw
7E8VCUk/KCNRBjJYkcqIcmdtjlF3tbJ+l0dFFPqmUeIlSwvQ6lJOK/xLATSVja5XMzBZjGreJy8q
0FLqgDk6tYBiWoZucAjiIDtOjnM//Ekm0TqIynHj3Y6WixspHmQcpx/cGUuxelCQ28Mei8m8R2Ge
A83RtuBRq4+JmdRHCykTUDKo9TyVEauOBQ4QwieDxZSWi4xpTaqvSK1HevI+nYOQ1WOQOyuz47u+
0BzcrbLwCThzxaEBt63f0tlJyUiRWgl+CSqAxNd0tlMKTyvRVxkbvktntkYpMssBMlQDqCkKgObZ
xPP7aTqGEcBRQ6HhhhnXYDdU4N/wZm98c2pzRAGTlj03zdDt6kwMR31MxQVoitPGABLYa8JcPDvy
3PkJAkT8qKEBydb7F7ML/5UoNtyjhQjlby1DxhxNGz8n0SWHeUka4AH/SPKxupclYPupnXw4JLyf
kGhX9dfck1+9urDRA4N4JIrxZndrhPw8ObX27k8y3rUvEn3zR7KlAaS0EoTE1nOdsWaWF1V+/N8Z
H9v8P4Cj3LUMkzncBkczd039d9TFxM16B5xx9SfW2aoyQkuvA07BV8k0cGMCmWfdqaUzlI25dqpc
bNkA9nkbFbAAc1Uq0ldOUu61zviLIthV0Zprnhn2cXJRf4JGB32O3ec27vMyjp7yTd87/9iosL3q
pv3EZB0dTbXS4tS+krwpsmEnvLFCGVAQWj5pyKY03SfTi6PjrCBZ0DXDzp3w77dgLWrZPkK3xRc0
HPIkuxj1tO5dI/028tLdFHU9HWtAEjwXKVqsJ90Kf4ZxcmRxbKJrLwOurB0YB1TlVZ/CkBWzRTGG
T3i2FF9q18rRiy0SvIyZDa437MPI8L5IuBLLQPgTWpmOF82MUXk4uCdSkhxIWoB7A5led+Eb266B
pkZysugSjgsGtnUnTV6M2Br42h0cIOeNst0iTw7cEVDVWz5LuLbreAgkZiVcHps04/F32Qn3Qov6
w4Ai5dnUbh/sqwn8CxRt3pLUrv5tCQLmys+6Ebx6VWlfBQusK4tuVT94F1dJFjHAVlFUVQCr4k6m
7MlulLMTRaAB5ef2dQRy3DpRTiSzrfStGXNxICWJ4AjCCO9CizJsvGMaFyda0Y5hDYQNMm+tQDN9
0tTW4270mWi3Ak3N825kSopfHzGKgh7tH1maogQhRA70g9Upzb2/srYrcAAHyhUP2/I5M+YFSYAe
BPiDAZhBtKShbNCEaRgTMjX/ESdGNfetjvESrlrFGSpAQb9+dQy3vSKz0l2rWm8OZsNeWpBKGD5p
aTDqMt+kNsp+yQ4/wL/Uhs7xvIucaLfEihqJDKXniQ24UbxTOrdvNTyp10YIJCxC4ZkBeKjbi9ZG
idZV6QhgZCmonxmUp1BQPfOUpDS4Ir+3vAtk6B2a/225W4xpA4rdtSh5RsWJAHKX9Z1OcXilAnJH
PWe9SPJwFKRDIclqPK8/TEm8nAgLALkW64z7lvgnmhIDB86haPQzE4C1EOX7nSrdroI/zTmjsh04
aCaaanhZt1vPylJUl0OBTuxNV5UAvRplhc64ST9RAVql5/mxcNkbreZCNYub3wrUc+A1xK5qtKWh
5ulVrGhuKkFcRF8NMXoXww3610ACgcaRYtznVbov8cZ5syvUdOlJ9mQC9Q1YFyD/BLFtam+dDEzn
MgGd+lgcLXCjPJNkBCD7DhAG04qWlTIQtvHN7ER8JpFp5PJsZtFXFk0WeBrs1l515tTuSItiaWNj
TaAfyTwt2lmAKZnLv7gq41pquebCsEbHo1PLnf1jqRcVeC0RFj9S0DBHsHXxbMShs895/MPycF+V
AinwE+uzcW2UgDejZaxktTOu+iwtn4ZsGD+1HWiKgJlg+aQkWVaB47lJiuEApB4NndND5ItWAGBd
DX3cvs8cORQCL8u/1otN8mG9uLQGKHHmOA/qxWaJ4DleeZyGxNyMDLDiXhGgpnfUm1WI/HO0iir0
8tytZS2zXSv6Bh2fSr+si36sn21ZyuclBlq462dpVelWR/HlRhNAoG7d6TOQD5Es6LwJKDp2/j2e
sk/gN2xeMmHUZztTgDZKjo/1rwZO7ucw58m15mgLIHnjIucpkDa6AbVZu7GqRcEUury+j/j/gHJj
3l904YKvxwx/2FGfn//3GcRA4v/h2snEhRPA37kHZlGL2Y/Qz4armjRd0X4aaol8LmPasVTDYNoB
SCRo3aLHAFWG24yP2pFENnqMcv9xPfvMunk+OikQMT/caCY6D76znrZqDXtY4j+4zNFoU/J+XJOG
fP7v7hQdhLY/gP7bbDWAOW/DoA59zWsNQOEBPO19muVleCEpDS0vtC237S9xbSKVaAP+5mQAIiu8
0LRxC3hGWcJ3U5ZcyUWUbVg/z94l7kNGt9vON5dddfAyazg12f+j7Mu249S5bp+IMQAhELfVNy73
cXfDSJwEBKLvefp/apHtqvjLzj7nhiEtLYlymQIkzSYd0/d/arTRiZn8G29letN5qbUG6y/fsbAa
X4a2OhRVbj5AjyK/6SL8CChOadVH2mjUBxtA0Ae8Dl2mMTtZwkoFaxR0F00cAD39srhy9M021iiW
SB+MHkqvOg4b8npnA0oGRiiu/DyJ0gODe+SiIb4s1SHOGS7mH8q5Tun0y7DggDT3oSo1UExGPFzQ
b+k8No1FVWooU9gmj/0P2x47OByq6EFWbX4HN6VFx1yQe6O+MVccUj8b8pNNdKuV9sAySLTGupX6
hh6WfZMShmd2GT4wlsjdOMCZnqqBbYfYJoPWSePioa4zhjFqd15vF0tqpJjXyeuUM+NEIYBH+Q5P
L8h/05C9sxwA7rRSK1sWXjY8S2ew12ELBkpYWMOzpzqsoam4vXbcurrHxbPOp3DPoH34AuaA2tjx
kB38SlZ30GiZ8F/FJfH/lqFCN9qNtWFeZdj9S2An+BJD5GhtFx2ww7Gor4BIrtbg8XTPMjfvHK1S
KFQ+p0qrjtbZoC5Tcc+eUwutUqhTW6jzjax9BnDI2rhu1UdLmY0OfGp+r0dDDo5NVBwMvJwtIQdq
39lj6G5D25vAABUJ+F5puoIGbfKKFbJT4XrOjw6afKXdlm/26DjLgufyNjaYv2tr3u4sqQUxQtEt
a7DpviohNlXVpDsXIM9VWAE8Gdk8gux7ZhV7V6U7inENUqYS0yWqmgRppiAd3C78xqDBu6EUCsH0
DjIYHJJ28KIFghnCNnsyhCLi9xCY/8To8j/XqZkSKQbhqwSW60KcpNdi1rvuuAlVmT7Ql0CjbkRS
sgfowe5t/ZsOY6/c5UYxYc/MH16wuwX4bC8v0hydFsBf5yINEtEplPjlOsSDczeaYG1L5nlfPCfn
O9fG3Hwyc/FF9qb+SoZhBUqs+NIYytri3TBYlaMlvpgN5OLbIq/X1NdMEnPD685dU98srIBfhGL/
hlrTHK8hdZnCMVj35S5ebX0gXLbUCui7uxp7yAxStYLJ1co1ywYUtK5YswJOc03cYP3fkXo3TW8F
2Jb5T7GA3QzYMXpHIDesVa0CY0fplDj3+dyd6rGGpMeAo2INHvKnswWnBiopfZCMZRss/EWzISfF
WA007kWdggC01gtyjyANAZb1m87m1g3VYIfcbktoPy+TYYB+k25tPloH3Qrjcv/CcyKX3aYcYI5w
7s90xixJ8DG6YiJ8qJP+sv/v5ycHC+lIvikAuhe5uY3qqH2Ougy7ySDqYhF9ap5LdYKyQv2UltN4
kw7GV4o2Djjyduw6K6qC9hJDASV293MfOd0PXRvcTlntPjqQc6SRE99bRk1Y58k+hS1LqSXxswKC
+nTI6xjLwR5MD84NmAdC94LqRtdANYMyBzv/lZl6UXJ1TqcqpZxjYcnhKaLwSjRWzitBq1Mbor9x
GmRbqgrR3uetVhPiPb/VWQTT9iHmd5EVufWcNUaC30Jvfh6LskSMhQHp++PLR9bHWIOGfNMZKYuq
/5tFnTMR3Qxjv3U1Do4uHTqQ/+ufYl0adStWJbBE+Lgq6SKdr1cK1nTpntuF77WroMWzhYadM6Vi
CmDBxF30QPY9AHp1D0AYO+WROT2AdofpX5S6K2psJo/fdtm0ilqQSEC4aE2IruE5TK19BMgJplvh
so/0riRLSoAbFNyy9VAcWq2rCSC8LSWXCedXqdu/zkPp09ZF4py4m/37aedGndFiNfHi1F4mYHIz
Gsb8R9AZ9Om7HNqsvEjaA3X902foiumV8j097sefL/pCXuehvW81sHGovfZIpVpX/x7rIzCD8YIJ
XpDu9v/V90/nKGr8DookzdafTu4S/pK6lGIAAshoQOzwYrw2eY28xTpZdI9FgIfUEe7LZGYm1oun
YjvkAjz3MkswtfUZPH5xCzUxOb2nQ6DwLmc7Mt41MsYuZV1GBwbF3FPhTNF9FcHVxzHkptI1CmEV
CHPCJHAg3IlBlOwM4OQLufLDXRa7kL3iXbmFF533XnTNjzxym5cxrXOs24rxwfDxOTKVlTes4fAs
BVr12FvgRwwToJkNNnCvhYsHR6ua9L7mmDO3aeU9xYMJmWsrjL9Ng39VQZw6XPzX+fIgnx5kKpN1
I0u4j/IWkoaa3RnUE257VIQE9TuErdTGd73iSAeKU4ll0T9552YqeR/Z81g1k8O6AJnXhsXg0soj
devaEd/BCtjaAXRS3LYZs5dtmddvsEza42nn/8jL6aqsnOEV3l/GMoLl8A3+wmRvTj3MSM0o3FZ9
tsGOkn9DBxiW+zcdN+w1LN08vDf91jAl8g2KOh48q/+JV30QXP0+RqAXISO/KVa99o9XoN6dRl0S
Ci4sRet8xxaO068oRimRb01bU3nfVR/E8Cz56FbDzvjAa41gRFedQW1tVyLtPLoPsA8NTOc6x+Uw
gqFyHl1/EkrJPAu43Y/PQz0yOvd5hI9uSVBBiALT3hEgO5xIfwx/7At++BhgHi8xRbas8EqxDAWs
L0zXeS4aKHKZMQ9uva4vbkIPIg26RnFctcGtDbd334KaPgRUPGOBGYsE2MS295RHBxf3tSUzoS3e
1BlyYEVYbjBh8JbnHNmP036YjBhCFBifGuwBOHQ/8Ddzjca3vWxhxUNzQyenj1Gq6JnHU3ic00Q9
7hwTyutJD5+eRecF6jpz7i1wCXCNhJcHY8j2rYCJ3qe4SIDhLmKG9yvdIeOtCcqhBxu+vPNBsP0Y
hQYF3MDdVKF0F+cGKN/02yYNnNNkAb43ZU58rUynP0V5YizjJmHfTOe771TBW+Va+dqrgvQIBq59
K5LYXoy9ZX8Dluwqrjv+pAaWbgOIjezaPMsfTda9RnqE3KgghTgoiKAPcb8HWQ2Ks02nXiA5uy3G
8icmJfcMkgO3sgSuOe5gjj3V9rQJdZViw2CNWzVhIaQbuHNLyYZVdqcyTrZUYxyIMqtn0HFTXXAA
lvjXYfQZzzQiGSp4usX5aKaqXY3hVo7O7aduQKL9yyiTBFUNEH+MdVGcB8tMB8qNv3elloE6UTEd
wrsY+K4N5Zks/yEmNazDYOwOsKzuDp4+wDoKUwMqQpcaRWqPqUhZVKd2Kp27zznn5nP2Rcs85sWZ
zmemnp9PdB6OSi6bfsBQzg0gZidhoH5m08wEnL5RzoLn9ji3ZJqac8HCSRw/PJ1zZmoOBSOrAEvn
39vPJ6ISjcE+znNutSbInzlQJl6WDdDAxYirz3aqaK9yK96y2EyfYBgI5ZU4ff9rxmhMas4Yi+qL
g0fQrkx8sPDGunuzPP/eFl33EIdNcPQhLLnCnmX3xqb6qXZMcR+WmGp7vOJLiheJehvruLyH/ZK4
ql1jWNI4k1t/z7nH7pIAGrIZXPTmuJVzSFCmmbobrenVUDJdQBqrOtDB+yj9KeZlTovrR+ckSfH+
HyuB1mf/dNt0XGE74LpAVhGf7JP9YVwP0g/G1r/D20BzBS/o+ATx/vhEJShC/CqlAC8pWL3tKP6v
aXb+rsYK+jB6CGWyGt7IqR1DaBED5aqqD02J/QZdO8c/jWaBtbTNa+vnnAaXq35BKeduFvzaV1kG
IatPDecqlSx99abRZK4vPgvcIrIl0BrFSgx2sWXgqq1m7d485Ot40A90uxnuFQyxSosf6WCFRr9P
jWJtQTZ9DileZaBn6pQk5SmYvR9NuQybo7RWDNbYWNktwvGoGjijX1GRDlHeRtvMMh6nrhiP53gZ
ONuIW/JQ4b0EjHrGy1NjwP/YARqOanQYDNAFVgXe6kCuqX7gKd9uFQxsTtRatyYUnqjOoNwPd0I4
c8wDDnlSbeMYjNZgLN7HJi1uOpXmzzvmhcVzgsfdTRzY730/5c9Ok4V7eBmPcJFAY8lssC86mF5T
tWL/QYZwvP9ZlPZMLEa7DvdcMCLMT1yIvHSncAR89k7EnpqeukYYB9eGVx251lUGXiswDcu351iY
+tDKh9ndr5bZ3m6Cb17SCvtU57aFhXXo3GKxs19wJ5huBjNVN39qgIF2tYurqsCkCSu/oY/VYjpQ
tafVX65bPjXbIWbwUPp6OcfhVRWCw1NE+x67ONetPhTYSgGFYDC3VIV+bLX5+4+Zs//9/hi3LTDs
PN/hpv/pt8yL3pW9Mzl3bujfJbgmThXEAY9u1WKTSzMrlb5d06G18L1BMUEtq4TJNcwhrafeayFO
Hxo/AryNCCt04HILHZ3IKaIHow7Exu5M99BxOZy8FEpBwgFP7QLHNuPPCIrmMIiKLQifdoarEc7N
86JmJzO2+5w3OXYIfDXjy4jlA+BrwAAEYZwdRVTg3lEY8C61VfyUtfKHbJzgh1F8iWKn/t5AZBoi
YMkIe4di2ogYk4u/f7GYEHz+Zi3mWb6+NH0Y9wlXb6dc+DWrSGZDBRDMnVs+dXGcXOP1oDzICOri
ssCSb1KNwcKrCvENjGAI9+JLVGHwVJdF+ywGrPl5ZgLEMlAHi2QIxJUjTaxzBxnksROu3ihGh4uc
uViary2fHgIQL7C/Bi9jcCIxnTCsJ9A0ol3uuvUWG0niue1SQMO1nTEYoEu8lgRXGcRlbwTsFhZZ
yn7C2CTfJgn8zJcx98aDCKfxwPJyxNtPYXc7V9cpSAdMXAUcPxvsUrDsVxdIWpUp0HxIbNOgwt1S
D+TV4O4u/T5Ua1x+bCHatj5mVXNdMte4scCbAvy7YRLzh6xbA2EbpOsqtbBFFrgnD+uwUAZSQCn5
fb4DKLJezCn9WMLcLQSRhMahHKsMdlljTDh9w8ClB9/uZAZdty7iUS4tweANrg/UMOfkkPdaOGVQ
b87N5xwqVWWITy7y46c4Vf2hSQ9V7+5pTArRQVWRdhF3Q3NdlIOx+FNfiuGlZlqAegPJXP3Rqq63
9k2ffBee6cCpo+EgS1ThkU2wmcYmfv4YhUG+iIe4/QERC0+m7XeIW7IFh1HmMYeiuKGWkwn4IrYT
zWEBOTtwTPNewKk6YB28VIBdCcqiOWmxuDW4ivnSL6bmFCbMTLc+vokd1AS/BH3T2Adj7NhVZB3m
2pTk36WMXktfJmDy2D22PePxpi4gxRh0g7yTJtyLfGaY99FQJ1jH4sUjfOG6pYITxpPjtjA4qvzp
ZPDO3YxG0GzbzGZXFbPG3YBt3SNMS9294w3+vlB5eozdWE8y1I/Q7toFDCnyw/mA/X2o4UbpYAK7
8U8LLv84353rVAKBBRvwVKROn5rPMQeSxniZ0qNlThCrxbnp80AXqRfFi15z8XO384AXn3wunpsu
Pu/5o16c5aIY099LXS9OeJFwUaSxzmdJqkn++qrOwYtTX/S8+LP++IHOI0OcU+z/fntlNv98e7Ud
z2F49kP8xwTr5dOD3w8HmCRXjryr4YYMKTDIybXecB/kKeCTPGxu/L4djrWa3ke3eeeuw35CTzJ3
fuZp/N6IMH4uAqxPBE6d3PSl6e/c1Ax2g6jjG1PAdNyFD91zj66WwBXquSXbBaZ4N7jdvlqR766a
JvL3ZeXZL52/ad28fVV9Hu39rmzXlJWo4UvT2wpvhTas32y8TaSDO1yHToQNj9ycgF6WxSrzi+wx
hXHYdVG0d3Xvp48sHtLHUpjrZjDCO6q5ylRYDWftvtUZvlFPWw/LXyvqYEw55OXz+o4Gow4e10BK
KENAtR2vkhrQZfK8uk5BgbAn/P4pRAAsKyqyVZ8L8wJeRQ0G9DF0ByG34xhCUpvz5G6UcXKXKHM1
wNkVLi5iCJdlktzGClhPalRtm9ylIVS3TRsLWZjLIsXw42Bhg/qyjXUz5bheB2JQ4CcbVk9jiCWd
CTtPgdCqyMih09kCNHjhs3Y5jyPwYroLohxqIDqHTjiaVXAAu/pl/jTR1BSnOq1AGWqH219SqUki
dk5RYk+oyrvg2NpQMYX/73WhaxQ6H/4Um/t+dAOpIzi6QgVHJk1zk7uGt4iV7X+Rebd0igIaMYNg
exPqDqtm9IYXOQL5lIPzeqK0IoIOgY5Hqcn2EMjGJZEOhzNOilBUMyDK8fAUto3+K7VCvK9xN14g
E/BUi+dc2t/xaszushbOrJaTt0vijuk4A0zxT/G0Cf8YDzxoRlvwyF2ShBqJqZlMQp07TG5mRTdo
PICp0hUawxzAtmhMKn83RSIHhlnXSazNSAFIcuC7MMe8KMqxt1DJFUhq32F5YbxkPbuCm1P+wzCm
a8hK9i9prCAOyBsgBmsRYSbEm00mS/MxHOxkAcFEzKpt+62VvffFV22+qILOf++FXA11pP0L6giO
JNL/Gvp48E3pmDwqrNiuqyC3T41ZQ+KtC4ad7wt5EwOxuxJ4Pd+nXvWSZkB7wvbTPcZaN4lKFBNh
DvpdbzI8Wf9pcFO7wLKd7jIXKZPqF+OM8Np1R7dYXSRWJVCrAPwsY5r5RXoSWNUB5oNUpEOTwXYo
yV1wxswqi1a16TxDna6BAfDED0Mr+EGWyj1QNclhC4PJ5D/12LBQ73TSnPnRJ6IWCp6bqdrwBmuV
9WttZf7O0jO2YOLvSZVmNzRh+y5VkD5LrCve+H76TjG7Z7B/lfWwohkfS8S4wsuGMU8HBfpDfyD9
1X90nQwrn0NxE+QJNhJOjgsnByj92hJa7CEYqnRwTG7hyVqGv+qJ5jpkRY4gtRefMs89PzWfG2gI
qp6HnfJgXP79SYRZ0ucnEROAXHGT+ZawTfvzFMqHRCkgAnF3F8mwxGth6XZYIVTlN2VDGF/L1Q8s
e2xSz3+eymRcxRM3YMdkb/EAC0G4xcER5VsOZYW9p+xfIYrzGnyI2u6z1acG1RbhAStr95/iAlL/
NzBzWA0+hLlpjEaaaxbZO6CETKAtgPIPsqB4getou+kBFNtSNfGGZ9+q/VuHxe195pnXkV+VL10E
aMWk0mlN1RK+6wuBV4Rruw27L7h1wncWaTX8DA5jm0CTaeTlSzmATZsUhXukVh4vC+Z7z00btRCv
i7ZdjAs4W0kx3MUyjreDPUISHkRk8xin3TUENYvbFLan86GFjcrCtdp+V7q58hep1ft7iPZ9o5Q5
FnnOm6gKeZirCYyxdqAhNAulxzoPqHh78so82VnCfJSdCyxbZNxL16lOTVIoQISU92pILG8XHpjp
2BAY75KYf2V2JF5DUC5WHngeh37C7UhAj6CcJu8VUh18I4JmA4xOvzyvNDQhLIZpeSFUmAO51tRt
qXpuoGRq7bBdtqWGTwNgHpku0lhirR4z7r20p+tGc6jwHVtXrSafU3UudYULCL+Zr88xaqh1HpXo
MKhh2NnQia/XCSQN7/t4Ku+N3s/3gV4cEe0ISbOh7btlZab2dq7ztFuKDN47lA1kcLfL01voDsFJ
BeBlCP55DMCbJsqOVljx3VztGie/qkSCFkqiOpX8QGH2J0p4f3ilFhfUY8yZkdVOu7KIpoXPLGMd
RKp/Gbi3JRRUMln2ooy66K4s4+4wxWa16HxIG+DlAv/B2PCuIbRrYVkrsWGNmshvYlDbSIEvgM3h
alsDcbTzh0w95dV0RQlTF6agjMKV7txTmmH8AGZKvMhD6Ld2LPpp1fVL1qngJVBdBUUnzu4rD6JH
QHZ0J9aIam+KUO2x+OqcnHRi6wZM+ofOg14S78vyVQ71U9nJ7ifzH/vJHrd5FIs9kJwr3k7ZSxUC
FTQV1bgF56l+SbC/y4XZfu0w4VuZuZUezaiygBXDonSVtl+HfGILE6jaZWqG3RLPX7ynaWhbExeR
vRLOEF/7FUT+ADo/yE752RGLD03VY5tQt8m6DO1V4wy3ngDem0cgjMMoxfCx1SNTbPYZNxPsHL92
sD1a9sxur2sb0q51Ckgylgnsrx5stbPANh4VaF77bsqzDTd8882Lrwxe219jAZxM0CwzYCmhJYLf
1SwW7HVxuK5sVS8iEPrbW2pRHawN39ygio9JVCO/yzJ3xyYLE3U8fpd9Exx62IxsrQF8cKxue/Vh
hCdq/d2MoNdlQANv2VpJAw59q9wHancFtlcWrZve1lMaLlJsH7uDxO56zPmjmU3fCyUUfEuU+wh0
5LAsQpHs50Zsh68BxfHXkLJ3Hy0m0n1WV/3S18lcGvlpGiw86VDznCq5d0EKpp4UAojm72cSPu72
NJb5b2ei0ST01P7tTHOCAq7q42+CncR3DvKOYq65sQs4pDn6YADPOZcCiH5BoE3X6TDXz0kTCE0X
6fm4bMdaXkSo10UWpMmWkZm7CRxe+aML4Ok61yaCmNqAipGETzAvDg+/x5VkxpcBb2x/itdQPDuw
IsrWVhW+4xI1FpFbQu9aBBg1MF7yBvM8v5bDVazj0KOCz2EtX6GoMv4pHo3dcF8DFjfnt5i+WNhZ
BgbRjJxwmeKdfCFNoHBbWN1BosMO1cZy4E4/162+ba/aPsPDjYoh6as3gwIDLi82FGNZon41q8nF
ILyS0MGUl/3mBkqnQ8WCal3CQgFcUCi2U2zOIQH2+YzpFH2FT2iynT8LZVa8hPihBUrNNquD+xlP
hSdTDVfnQ0XoK4rRQWms1rl6EVNyG/ZGvU8h+Q6Fqbc6jyvM1fz6RcCEYcIkEdyh0rnGnS9fUNxp
UrYWdhnvUrNqXvzKw4waDIemqTs4E8Zfsa3QvOQ2wCmB5QQb6lR204saRhfOe3Zxb43uTdHWEiSJ
JtvksZqOdICD+Ljr8ZOgWlRivztpU0DcB1g+AntdIEBR6JOgLnr2qyMFs9KHakxnJKu5EwUFq6Gm
S+PhKV5sOVYNYUqRCfVmTVZxw+vewhorHBlA8GXhuoO23VKZWQqbKjSfD5jC+Zir1QVE/GsnXId5
Z63ipuhAhK55uO6xmrvMoUK3CvTmbQKo67YU2ZUAmMdZ+3CWOzDovTtragZjDxww43O0U0X4SAnU
QQyeAXDo1KyDxudbLfF4Z3rOT2gQD29KhdXSHI3mREzxNqvyVQ/40MqNRHUzDt5byVvjCTBHeRA1
hLqp2oBDuwYmA4QR2DM9tQzk3yB3wMfVyXxSN52fpXfjJP0vMN7jOokGzEL+RjUakJuZu6SqDRDE
PCBVjQISTHDEXNCgFNKD5qAV3cG03v+SOdd05t8/Ze/jrY0G/fQpqQrTs/jiU5oMbBtgQ+cBHSwX
l0X4/PunlNEULBOZdvBmwPQ8zpr3PlHThmbsNMenOJX+IzaUn7ue++OeC3V+zo214ecjmN+A/7dW
CThoO4C9NIbOUZUDdkE+Wg3Va6uhNDZWSyfritfec519WQfeqkyqEv56xU9ghvA0luN4GxfYroCU
4GvRKrhiwyMd9smo7nBr/NW1C2LMT3VXTAd+8lYNtxCR6fcQmCt2+AKsw/kwAZh9KMqOu2sK4icJ
VV4qRo2ZV7Bh+CffsoCjCprhmZmdZKA510vfgPoVfO0Ax8kWuWVAp0MLyic1fgZXuPtDARYireEm
VODslKOfbYfMq25Au8x24RDhmohgTzj7GhVlWu56BWZ6pAm4w6TQkg+82YFSkPwKUm/tglTEYPbh
Zhwv5kSyRhp6bwIBOIJVW4/FrSKx71RWlM992wMqjK076VruOjYdtYey/EU8ngBJA8ZF7V0dnzCH
xaR3fFM6TvmtK8sD8EJikWimfwMQubQNtoctUniiUKblAkbc7gBV+C2FGlgCiVqmGrw5QLA5gr7s
CnKZ1hawe3clYkus8C7U3DYRa27BFa1PWtwq8CVscKlBNJB3xk6HuVOshrCXtFS18mpYZ8mhuGrS
PMUTShe7ooGqhBuv55gzZmgu8bWuLjKjYLzCQv60o+Z8ckHh0J0/Z3dCtUvHzbNVmGGfbkHtF0Xq
RN2tHFtDo/3NMRoOUN44Lp1pbHdUnbyxwFo8NxdUzXKXP4TizfV4c/8pH2/T/MHsvF/5WLCXSzAi
ylpuJ5jE7pU/Tjdh4hjQQYxucuZPNxSig3CARBYgySzOMUqZbBjIS0jprKjh3A13x2CBy9bfnGOp
HnTIrC9tJ+LDeaRmyM0bG+Rz+IKG1+eBKumKK1l063OISqHHFPw92ffz0BSH2XyymayqWVJ1koBD
wkYEt+Nx4OM8CrXQCVmn8R2N0+4oRmPRJyxGufcSG9Y0H1+CMFPjOsLs6yNCmcqFxIh0xotvioY2
oOS/xc7JBDo9iK1mFfqHOFVAcIGF8dWdrH3XS1hFQfdl2dbh9F0WhlwwA/uFlgdjRA8oqdtIgLXR
1wYkqjqnv6rtptxEdgIUtuhLuB/DKdhs2X1Zj324AE8bNCkJxQYXe45x4b6AxjliS8nid12c2xu3
9+DvV3TwpBiKZmsAu3M7VIlcZZhqWYUzbNMOyvmO3cfWgor1kG5dmCUfL2KJzhkhfWkWmXOktErr
tVAcy97FxoQKNGaV09IX0fBk82ZcpEVtvFqKvwVDY71PcX3IvXEKF1iIwPpT6cAqMvzZYOMLyhNd
dAigPvoedNmbj4nbWwNNLFAFIvu6AkHT1Exoz8gKQE9ku2iIx0zBhJbbLfPaSKby4JUgXHN9aHOT
/4c4gGd9Xn5yQMdzHAs/I9tm/7MR4vIonBwvae5EaXwhOVeSa621fCuVlAxjuNyPHNsJGhMNXvzx
nPen2Lmv7yTVMUiB8c+/k6vqIKrg9FHrdM1I0u9kz0ptupbC+xjuXw1OW0AA2AY0cTWKjm0qLf7r
Z2Z7BSjf+0TSvSDs7vLWYjcO5LGXjZWaaxcOIuIqHEtvXesPf4GJOaNe5qC0QnOZWIWxjgO3hei5
kcCz2+N3k5N/h76ydQeLt2SBt53iasQayxquutGXzsbjp6nxiI3e2sQwfxRpWyziEroTplPJTR3b
wTFMU/Efi4XuZ+lObFphvwpWYtzivuWKT7tWEHGQsVF3xV0NriW8AQHuNh/qznqDE3r6HgvzdWp7
65Hj79j2WRfvrDTqH/+WgLlDfD2arLzKesC+sWfe4oeJBytZDtLjkjkNuFeJaDbnWImt5H1Rtrep
CwpBluZgyMuYfckwlVukkP4EC9G25+q5FeI77gIbs3o5rrk1jKvBMeJ7Kc34Xgg72KcRL8D1RZUa
AmdyV6bpsfU5ZvT5N9aU5ZFCQVOFgJMusUWAhXA/4/zYD9KFDBdKgTkh2H7Uz81V3dxHWQTaBRTh
j39f0HXY/yA3OCAbrss9qC35cO789E+KGieOransbhMTq7S2lrsoWoABgryENF1rJgJb1HIXNQw/
pLKFHc25OVBTxBaNrK0rLF2s4CImNkD19KshNruHqHfV/Wi9Ys2qe2iDrANv0wLSpkq6HVUta+BH
u/YhxaJbXUg9P0CVEyqNkX+iXkleiE1cm0/YaIoXFMqzNL23+QtV6DxjDXPr86gRHq0rBW/qVaRw
oeRNUzaLGhOrK0B2qisqxbrFT5P7mCfBlmpzHnWhOuV5ffGWR12Fu6wxbgoFHbMCKzevNnMAF1P1
M3YT20OdmiP2vYT1GhrjO7cqdcfKqLwZJyxOOH1rvcZDz5YVhL2PIDGrLwnLdjQODWsCvL4Nui9e
dujtxJg28QSp5TF2sivDwF4YfML3NcSBrBPF6JBhgocngWZJ6+S5H7VQ5yxnRr3QvbPEb+GCp4ct
4szbTR7c+kY1wKkMa4Vj3rQLLK8Zt0bVcvjd479IDSL9Fk7A/duyjjYs42zvOzF7+EPH2mL8yMcG
q/8F69/8/t2X/oKXk7wmUH+pNZeBdPB3vQck+hnoTw2Q+YSIn8Kv9VPD74NQo+u3wedBKsaTYy6S
N4aJ2gB+33M7gdqBl2ksaOmXYx3vdLzXcfFb/JwPUNJFvt075nMxYZPH8JSxVtrv/Q/ju6kT4WOn
2FfnHMbDoZNtcU+A/3mEu+KGVChm92HdEjn9uCeFiaTpoIvZMiylh1dOJIrneojGzaCYvc+iIrpP
Q1Yv5MDT948M3wPHiTICLOTcZxa0pykDoktXWFX8yxg5i1fhoK5iuK3v6RYJoD/s6PSEIx2yJ0Db
vX1vGV201lWl0wYyav1IuYjRTfWj2+zgKjATXwd4j4JYOudRspotkuD3V6xiIPLXIVkoKaNMb0rn
nuQoyDGplUN6G+i0SKepZuAnaBSFkAaJ/RE4p2a8HnO/MR7KzA13IAj7mF1NhXEQvx8c4Z0Akaq3
57iTAQIEVakQxH2QcA9uqaAHWB+iCvTjBelVEngx0KR3l7QxKUh1Kon81I+de4KDR8Cs5LqaOLuO
8a4H2R8/dFaeXSUrCtIBgC+0wEaBd1VyHcaQDKI49q6hIKQ7KNbtulbi7B/b8DQnt0bGsTEKnEW1
mMsUTrmRArjQe+u/z+HHAiqHVQfmd2QpTU8Zq3Y1MdPF1rUsOXQDUS+NDj5tdmAsgMOGwquoTmBO
d8NiEoZY20kOhxWqU1M3jtWJSrgXtkfhD0tJrdQACeNfrVQFeea+cgPgEBNIqEr9w9eHjHWa/hb0
5hLkiWBFQebm8v8o+44myXGk2f/y7jSjJnh4F6aWpbKruuYCazFDLUAN/vrPEaxp1uTO7uxeaIhA
AJlVmUkCAQ/3a1/5uCTBgGUi7v9OFsQJll4roKpAyofsGckgGJNdoGSzbHdk6o0YTyZ+skEE6YBn
bl04z9oazEqoPF8uSM6LdcGddBVqv7rbrEV1ulC6QhRJ9tyaoKEX4Jly0/qw3vlgXTtKgFeMEjl2
D8z9oXXWZWtivRHXoMlXTSTzynUpjGllQuIT9TdLf11a5lkAoB1UvNc3n/qBgPtzfJnFz14ki/2n
bhr4ycYpZDCA0viUOVTio14C9ejm/GboFSHh0x1D38ap66+p53fZg7905w3u+90IMiv6Q3CgGW7M
og5XsgHhvmW5ZgC+aeOBLpbecWS4bQgmVObsIn/qmeFB5NjrLB21CnHbptxMJWpsmT7ZLmpg4PQK
HxBa2QPjpmZGaY0I/vPqxfsXQLTLoCsNgVXTdW3duAfnj5mbmg2QRI9gf0CZF5TZHiynbPaDwwZs
JF0oahSTv07tJnnNfYA7MkBMfw+hQwXE/x+y796w1Qi/mkaYrYcOd8DQitJVluJoyJZtdkkUJeNo
gU+68V/1kbXXbvTwo1RuZ7AT1NPIcksmDYp//6CObA4C5QRfpCdObZx5jzVwAItFfVEPmlvVVzJI
v2NRBTg8Tioe6AJlnHcsC/pDbJXukbf5eEK6GaTU4DHAmU0HqngXtHOp0SY/y/J3FIZU343R9lde
UclrPPkSJVSW3HQe197wfT73Pkt+amH9I9I199ZZ8ibdqBifUOE0HBxDgvUxZt2Ks9wA8H3Sz37h
6+c7E2Rl0/4/f4Tm/SbBdj2GvQGzXOBtbJPY4D4hh7kx4iuOdcVtRCUw2JONczQMoLa3hnHb+ROq
48ZYvOuttQkL3fjidjI7Q5RkWGk9wjwFRcqAObtIX7dAbmGcnWo6eGNuiu96WGMtO6JozButdW/3
5pfcPoN6tHkHxuGIY5Tqiz/GwzErXEioTAb7h++nYd7vV7EDAiYamhegkjF8S7/jsoOMqBuWvAtv
XlVvLMjSd8yKwdJRtC+hbu2RJPXeOrD5HM3OBmII6mlvIbhI1y3UDo7UG7P4ENdSvIwNqmN0VIdS
VD21015yUD/dOtBBPTbWlEPyvejWeqxH3y1vCsrctt+9MhRb1JU0hzEEdFaLxSsFlDpSJBaEgh5B
256v2wwU59WYYgOTl88Wc4vnJovCvVfq5WrxIbGQrFy9hzqsCqEO2Scr3zayRzOL6l3kNQZUxIDE
BX/6Dwoos0KCdqE0Aj+Km7PPRGxuAXgYtyC+jQLckIY2AN/OG9hhAaoqmPsO6rYNlr04AtPBuu6Z
0A9xasleXR08Ecpf9Pa0YX7bHcbcyY4iGlG3PR5T9cOUU5ng64BkCpmeURdbX1bZjrhSRdiAlc4F
2Qn0ZNxXAF0dPKDfJKDYJxN/LB/T76geCKtNZNlRwBVdZOzyH4OfFtiGNY+xASIwBzRFQVWl+q2Z
NLbuS1k/1CgT22mR5x+7KZ5OIdIEOy+P80cj1U6hCRxQWIvkPMh1pzv9uXObAar1aKHg5qNFPpR6
InVum+B09vMWJcqgwf7PPzoIpt7lUWxQUDJLVTbpuHF61P/pV9eMWSvLMo9ugHnkpyJzzAtkKPcV
KcKQKROQzEUcAjC8SKxL3rT7fMybpxTw8ocwLFdhGPePZc7GTVna/WOY4jOjFvk+9TYuNJ3qnq1a
M/dfsrLd2Ap7BR53eZ4ggByYymxAZLJr4jrZUm/XyGolPHDZUa/Uu1Oe2/kzap8AIJC2s+O5cWxi
07jWthu9ZOmQ7quy61eu1UUvUV3IsyvYdy6KIOv1/AvvavcpM8IzDlC0VwjuROcU+sIBmZnTdDsT
ZF0bMmscFwEnHk8HMqN4+F0Umg1CaAxVM0KSgR3nIpwBku3jExR6eXsouSKRq7oNPRGAf01XzJnY
yaVv2NCsBrfIvwwy9h7a2v1GUe7YYHetBjlGG0yQK2oPjTfY6QXglZfCBk1lyMEdCr0tccQ+Cuo4
hll+NfDzt2QNmhzdBMgJ2UyLMa/6Wk4AZel8aLY661Fz5WBvckJtj3My+hgJhmYqK7ChgNGVG34e
rZf+sjB+mEmVYG3s9/WpDZ2drRZ+qfrU/dirn7yUfTNyD4Ilv1x8dL6hUhDLa6LFKTRzNmkQhf1y
ydFGvQQdnsuCgVa16uWhguwXKj7wChQ8hQVqoqUSE1YvWNq2s+3AfAOtpBJ0/qz/6WuOCGSThl90
oJ02wMzVly6MuiNO0MYdBBSKp5orPW07Zu9pl11ZXhl/oI4VAKyo+JHmfAq8XONg/UcazcY+B9ii
MTsVuE1vJwAnnh1PAB6D7++3TDiHNLG9t8gtjviU7UvUZs6lqzy0lDnqhRdgH+1vyOeGjcBWazCw
YGYbd7KMr+6YCOTFE0vRsA7P4x8Vx1k6RD6cn6AyW03W4H6rhWOC+MceH6woj494c9AxxRn7jWKL
KBGB8EyQNg12fdbVpapZ1wa91iGdgZtRnejJjqw5ZAKqYSjCdHziDDpu4IE0t2NudWv6pdDvw2zz
lV4L9ghSAPHU0vcNkibTx1YNtcobPmX9ZdmraZZfb1EVOqxo1ybkNRkca9MBVfAWCahaqC+jnWJv
ZfpaCVWAajxoTcXWJr6uxY6Fot7Or+M4sX6AHj0EXkJUv7fg+luHIpuec5zt2Zq40ZM6s98rli8G
6F3EjRZOCKMeKOk1ZzfP1Q8m9r3ffO0ZFDwgTG4iqFGMk/jDtrHBnsDp4HvFq5N33TenBlCbp0n2
nvHXzjwvguouB7vLmNd8awjEDF0yvZZG3K1LxzAfhkkiPQm18CNU3uILzgLYJu55+9KVDQ8gtxN/
a5AaV9+uqs/Sp0qlF6MsBwfen5bU02OZ+zokMyY8HVTW0gT12YbxMFrHyrTUlnzpmFgWrfE8wYlh
r3bsSzQF0pAMVZdxIsbNgFPAY1FGYHxVrVD09XpS5JiUhsgVI+ZCbzlnJTr95KaQiSM/y8xihT/Q
DrQBt/S+G8LDEHr6+x8+G6b3UR/igynyYaNFlfGeZuJpssr4pWGxfgHtKDhNVHBWh9HKkeV4QWIs
e8GN4dFX8VCoHDcsq9LAS0MHgHccgURmVK2mCRWxzfiqOYX7M2qg6mGIMHwBBNvc9b0sDy72WkWp
tyctsTPoZYTeJUyAcKMW+Qbli5WPWuSLmQNho7B8+i9i//Oc2iA+vyLNpyXaa55H47pSNKtuLIeH
GIpns6VIVO1ImPu0gOAa+egCzqdobSguk8WHvPGjpXQJUUsxrY0irsCjitOX0R5vHNvEPYDG4d5M
remWt/57M4j8xz8GZACsgiggcAsz+YmM7SESOJMCsRYwRoaXns0y5xc9FMVaJkn7TYOOY6/lyU+v
xlnmhFXWU1EOYEcZUHQx5mV883PUZjdWZD+0XHcCo24dbDxwWhnnRfmliEILt0s7hbo9TB1yvGvI
2PY7HFZUX/KMJ7h5Z+GWeu3cnXaO45tr6nU5lFR6JHFXRQz6kDJ3OU5T8SissKbGb26UOJAfy+/g
Tg56nrs/IXiI0gGeui8lsLq7EeSNB4r1U3Bse8Dq3sVWwK6/CBXbq1jfF94/FJW693tQpM8tB7JT
jsGY6zv6Xelj1xqx7ked+TI/23CavauS1NvqThfdBOAGAbjb099l8kMkQ/0DVPz4hxd2+TSmgOgD
LDLsdTGKp0S0ycrrvPYHq3+bh6DkJWBOqr04eYvq0tFpjhYeHVcbKtfruK2T31jf7ClWk8WDxI/2
+xhDv4bVrH4xRsPZoy50nxoGZA3AL6uDjPgbhDhuvWEUN16hpsfHNnFDfhOifJlRfBs6GeFJWPSH
zvfOoPqNTgMf7Q349ZJHza4/Wji1guRyqMWPRWrbG6laIX8vTQtwjNZMNkRdhe9uF9Qo/MTRoWPf
zLyBuBXEg+MB2VUKmyK9+4flrWWobZWiRIaM2M////+QDfBBZGvajuWi2BfCcaqo/9PyVuf4izQx
2efaGrwDnfrNso90RhinRrpJWNIh5YFzQzoAnGUiyf4kEGkYAEVvl0NEGsnKAuef6nRxjvQzDq0I
QyvW3Ap1CNvg4ivMFplOVYP/m5rkpO7UzOK1W7ioPFSBroVCqoCay8C7eZbBPp6ROLEGA6Dby1tJ
cvQTqiMeQSmOY6UYxytkjso3ptIC8FDeIOMI2Xo3kx9xA9YQ+9lJMYap3yLK00KTFanCAWVhI5d/
JHo6/TZaQH0hS9KCdjUbn/R0mP0yHj/8E/hvnlQ84SGN1vjsV/Fmq/0W8RxqUFVhXLR6NC7UQpZI
v0Tdxh9l/slt9N4kAzP2+0OU11cKDVEveU4t7zF06idUEY1eUDYte8hDaSAb69hrMukC3B2o/zR5
ss2kuI1uP63Lsst2RjLABLkIFmQcxZjCQgUaF9ZTmzhAsyOWBqD+50sele5lGZ4KBmC1ipdZpIHr
wP0YbgB4smFYbR+6urcuo1JDxVmH4nRrTnozGnJtKnHUuAbsB0/YNwrrRx9yqloKBbrAMiVUXa0m
3dBgunwKSpg7T0Y+mmuJo1mZMN/Ib+hegweffdb7Eio/ptJSWi5WgoziYoIgH6Y+ikPFzfXipxbF
zhFqkruhFHL/GhSD8iS2cQqsPPrCBP/VMrAlu9ESeGli6pJxVO6hb/OIp1/3jMI161BmKANHRWD3
3KgL9EqRg/CmdE8mdaDwC4WWOAhRg3IscPeVBR76yQz72TfxyA4yGyBLitecpHlymrmPCUBEEs+6
Wo0O3YCpab6lpnXkDsSzAqZDFbDwu5+hznCUjlzHa2g6gE6Zcf8QC79EAVhc7vC296Hb+leIGYAH
yy6133RZbCYlZ1RW/A/f5OyW1/m0LUBKeqTQwWIQ5BIu/22aSjyMEcpisOgAkUP5wbzS5FWv2Vda
ALupPl2hxPZ16Rt95ystgTWzmpbIvxmnIrFS9R8BY9yFnj1eLADtLglW6duOK2l25Vs6HNVLJs5c
5AaQDo4ShbFECbkK7EIcEoi6BpGqkbMtUsjeURRiuJh4CG30kk+vTWt8I5AB0lkQJ7FBjmDHOCkR
WCVyy30o+uELGOCBUJdaBzC7ukSG1RzjcZRI6t81qV8DQcoRtJPonwcJlEzdDf8UQ8245f+QxXPu
nyaoM7dd07Vd3zU8JJrvjsh76Tq1B0zbuQVrtmWy6FgYXRyAXgX82GRDmPZPW+R6dKxUvzTwndPV
xcrice81ZlCbVrinDRjTpHfta+9gQDC7XNkSVFC5wGGoFg++FQUaKPJWLba/CbacL+BNdUBOmERB
mmraiaWO/ZLzJN6BFWpYU29oT+UjG+1t1roXC+jme2JzsqGUIbcyt6rAA+fGhUVtNM506mTPY2Ib
B89xc2igY/0PeAPvr+lex/R0cOg4yMO6HjKiHtHtfHoym5kQRpdAGWrKa5AHK2JiM5ifYSzET6/w
c+zAsE6GauKEMh4GAflPj644do7AUx1r+4GSKpxF/JziwTfn5EMzTbeyakCBolIujW+lQS4jA8Cp
fnr910E5Ck0VEWS5JxJbbsbQlMS+4VABnvlEPhza17PPUdTn1BFaf4kj7tvF11ZmvUFWtawhdmjj
aNtDuZkHMYxn2zfDayFGMFXg//OeFynHwhpMuZbfiudBTK/k7/LMwYloo5jqwDzjd9Vq6Lj7jooc
xe0yYKejTF2fVl3pxG9+pINro0usNQ1XL6fnRvbcY8sxvxzF11n58XI5d51/WAb7dx+s4aNCHRJw
OtL5lo60t8o4fv5gAd2DlFaJEmQUTAIm6R5Ru+weqYWH+Udr8bVY9oF2uNj/XewStoz/n3woaANU
A0I7pFs8iyFjhSFOZJNkcZdkN1m0fHvnpwjyzcPIngWPqbn00zSzCLKarE91DimaP18kIwXmWR25
C787ftLi1oTzp3BdAJB4rP56SfEQOw4NA3BZdbTN5CBP/SuGeiwQfRzG9svivhtFHeSjFirJ7DxY
7H87bglh4AoKknaUWzq8TlnabBJwcq/KMcTZtiucIPJAnFPU+T+Q7psmscR8XrbrLqTUXQ83B2Ya
rn7PImOPk8lKu/YeC8PCEfq4Lnon/5kUPEQeNRSg+8+cveXr6X7kTvlsuoaJLBjHvhAbylzkP+XU
g+XcvtAiNGwTZGrrTn/M0XeNeRQBu4lqHXD4ANidJR8dmQbFLuqIKnREJh8eAc+YGoDk8lQ/gOSy
Af9m3uiAuJTeozNO3qPdFGwf1SBjWXyibrVLLKcNKg47LaA4SL9ubTOzLmTRxYOeYWBKYaDEk3uP
ND4DY9tmijq2phBLvYTVad78EuSjuN7rn0Kl/jBlxjbVDPYShpH26NcRytJG661PDW8/aCAhITPR
omlVeCM/kvmvg8Ao0AZFxn4svPPQSZZe6jxmePKcS6//CkWr/LEBJymOxHHkJpAPWwsbdUsoDPW+
pkLdnMS7BEkheHfGeEMHdlhT/wDO238seZ4/AokEfgR1kEejFZtiYOuWva59IS+lo6E4qKiSLxaS
fEHuosxtgAQnSO3sP1jtP7ltmrxPhgbK9dywH6Fpbe96kefHjoUfw3HW/DF88urnJM0vUQFUjO7X
T4buh09j7GVfktSAVDzccdvLCzA/dTAfNlixsxMTyHeot/ZCGxIvZn2k3pa3T5aao/9zDuw/Az4/
px0XpFVWp697o8eGTJFxIf+FstJceOV1EBW+NLYI1w4QrbtZIR316eAchhBP6uU3iIvmtxFFLsEo
rfbcWB32IyC8QKlqVmwpJAM84ZTjVgX1bASDJK99MZFQVgbFi7DEibxZ6wdOEuyNzYZtl4zpfHbq
9R1kJBrUq4nMO5taUazoo/CcMFtBrlU7D9Mw3fCXHOgDBpdPiPWxSHd0EquG23pvX6NyPFLN7sw2
lih0D2Cr66XKN+JxAcXJN/o31CrAEkzM/xXyzXRkrLA/hg41iIHcqekPmpOOYMXBxbSj4igm7Kbc
7sNF/kGZaRTj/+224M6ygadAifm0o3+EUeQ9gFeo5KV/SV1r0ZMN7lyyKMLm2Liysb2SRcPz2Jfz
8Lzv+kONFG7gs34zMf+Yd2X/4ndN+5AKKO6JyJJfKw3oTlTgZXtHkV5AA/VUVKx7KVEK/BAJDg1J
O52+5lBK/bdhoYjSgIbXajakeDPJOVZ8kRXm2xI0DCenE4KtEl6BcEkfwgrC9Gje240dR1VAA+Ym
0jlf0k5a8ySzj0amVQ8RXmp+GkS2W4Dc0wUvr3Tcy+RC1wwUXGzrtcA9OepCLbOCWpfbluw4Gulu
8UOhBLLMrQzbVd7wZENxwAkC/0LjUJmLjYcCgWD20YvhpxCybVCurTvgaICHRRp+HadRCVG5cdxx
nv9cxKhEjGM5kPiDtV+lW6lj6PQiEI2ZHslHl2bcWXnWP80G58np383ThT/biddvnjnhd67pxill
Vf3a8GgNwKd4V7D+feqP+dZRJs72H+xWi19AxlRchwKUeYP0qvdlOENm7gVqgruwK37PU0+iuhK6
5VU4oBxR5ikU003A2RabWhSjRkCrdtpSHPlTw3UDCA/I9WAC0ZFqnL9Qq61qbW7Vv1pVlEaHibtg
bA7TAvR8jdhhhWK94YuzIwFsF5myFSqN9ctYTezaTVMGJm1gBBxhn62uSVE7x/J5JJRRrLcovY0j
mETVu7/7OxaTek3pxvsRdFbZVJlHlAeaRz8GafQKS18sPLIUaK2p5zHOQ9E/Ox1uo4tiDVWmNdsf
A35Nw6wE9N1j+5OITolVtQZSMjCTsdku5KdEn3pndlHyaHsQbNdQFTx2oDqkSwN6x7lFZmc25cGT
/eXOfxdrq1ruCGQSW1S3fx7P6sbeO6JvH4dGlqvUGSyoWaX8ZjV8R7fRtuP5jtUd39Ld1i9M1GG5
3Q1qacklh1DtfBdehsfewG8oMN9F/FvBjPGZ6gw8rAu0KvvSKATRnwZVJ8BIAe3/8mcYkO9fx4pt
ANcFfZLNXjNP5k8GkMDPOHqREGoGGxqZdEGyoV6xNuMKX9c+kw+DRhdHSihlAxZqsPmqr2KgLZLo
tdSH6AWV4Ok5Jr9nAp6QWe06xCoesidAKJ/r3EaZu2+POFvnYbUOzbBaacrUZaww/uyhohDyUZzd
ZBiy2Ln5xnHocCIPTTpPp6a/882vBqpYMM+A/zyYwEu0R75GnuhSpxO4RRcbW++/2JohPyIlyme2
sTv9TsGLf57B5+UKUIBvSW1Db7ro2ue+jdtniWrawE+c8khmp3vlow2aF7LoAgVHsbsbZbnNb2mE
ukc9GPAgBzw2jVNsVj2wvI845RBFnDpXwxq2sTYOR62tW3kE6nEDQtfqKXEL9qIKhQFpsb78ssze
NWcLckj4iz9bS9//Nq7shA6kj+avOt2Mv3oQ046s/q1NjPySRR7QgsrdoJ5xg5rNfN8o05n8Z8gr
d0/YOfXPbtpeKAqLVrbXnVYD8AVRIE2Ngc6MaqBf5qltverfbI1/TA0KiezF1OR4km7eXgd16UYL
GSlgmbdZKHQDK3P1JO9Zcy2h+ygM7NmVkrK581tAipCuuVDEHMzDrDtJ398WEyr61vNYMXkAOBgx
9Lcj3UTN2AjVIEMzV1k3GXgBNTe9fjF4Hy89v8KvF6SQfKhRQyIsbYdl3y4MQxeHonn8JKLhxQH1
EohmmL/3De6spdHYb4PV66sKMpRHSBxbbxUY82lQVcj4qehN6Cd8dbEv2Butt/cYqJHwiUp26rHx
ni/4xfhA900TmECUM6SmK8wzQMblx5gl/H6O2S545K9s5N5WFElzUsvKcpSmLcOXnl/van7BJYRa
87TUnPvr3mtPOD1x/Ozqc1vbLfS/saKDIqLgOx913Pl+jReKtYoi6IKSu+eQJRBh8CwLma+qWoG8
LtyRaQJR/FiGbglAGuqByEcXI5HFxffjPZBVIFknX8jMg2nm7Dx6+BIGfpl9TEWzCANVtxIcYo5f
WtsuApFiH0bJUy9EDEYfoodiqNwxDNDzqYufu/YJ6Mw5gvxKZ+5qZ/hnq0F0IX8c/xBT6Dws7j7W
zvbgj+fFVekQJ0fxhnWg6alDdgXOjpKo2i2vq1fCWUO1uNyA9kuEK0u9X2cCTnmZi94vfnVNsPjS
IXFOSew+LX9WX3qgR2hBWZG0b0gXZ+9mBzoEM7IAClOmi5yUHg3Tq1GV9qkFpn7FlL9qWxYAiTNe
HOwzbhWmIH86tekO6U2+peFRNUDQovJeULztYSPm2gH5wY3iruzQHg5VzwPNGocHDUe4D+C/qVcR
E/mWDwy+Xx2tCbokoxfajjqY6qVWNVhfnKKIjkss+WMXWBQoXZ7v/JD1BUemf13c4RR3l85W0s14
G/PrqveCW0p48kV7NUezu5gW+BJB5wVRjObzhXweiz98zFp3xWCf/i60/JuRTALF2jGxXaZdwsCO
YzT3rzoAg7Kro+n97iXuTEljadYcMKQ1VK9dVADhvY9Tw44RCp5HG2yCqKJKAuLEowtR5E3gjGqy
Ul4Xv16DNgnkJhN+GPr4SIR4KaB29+NzG+ganNgUUOUx3HMEbD/Kk2Uabgcj64JQygo5EbN2z/av
yxjmokedonEYwYd1oA4aPUfPdi9QdN8O30k5Spt86xl5CjIiUMq+NLVTb0xUaW/I14yV/ZzhNMEq
oxe6FN2EQw1T0zcUb+Oe/CxA36PEqSq9dbFRT9ugbEeoGDOe7uORJYGt1xnuZygcFkaD1S9gq1Ad
xiVXcWKqAZoctGpLvsZF3Qj2aRgcqsGQx4SNbGoMIRETu/ygQcWLjaPR03Ix/2pSh8/79CQa92vX
hc12cS2jDO6jBFiFLT5q/dvpaMQSTGOjFmKrXodanUYvsOJRpxxgDu13nQc6ROwagAntNdB7Qc2j
WBVOUz81hV0/gXb4w0cmdZCvrbegLd3XsXeZ9IkfDXUpuQXVNmrSxRpTKInEluDHubl0zaGFF7rY
9En2McGnKDl19U5NT2NwFzf3nd5sc8cGQQCeqfjWOtYZ4Hok3qhZxTH4CkWsPWEdXoELEEceDbND
wI+oqcJDCVI5F+C0YwI1N6fP0JtgD7I1B6QfiP+ALm3EoBDdsX1tuqBJIB9xJRCLwl9DyE8uD7KW
OyN2n30twiZITgYQjMKA4AFMapXKpNbfmf/FMGvMjRz8d8Nbx8uXvrCMfYvN2pWxQVvXhl59QWUF
7iOQ9fxhWjWeGiW+iH2Sg5ZLjt81hloi6fTGbXA8HFd2UEzxu7yCgmzD9lIr9HkmEGBUXyDt3EDe
r3Twj8LDBRJ89rlqx48L6MHMTdx4MiAf9XooMKjWZBcqsAWzYFDLzNnqmoHPyU08Gxhpwar12Cm5
MVDekkUdNMXYVDEC/zr57NR0r94DgS0sHXhWU1+3VaifozzsT1rzR1GgKjMgF130tkygGBNtDQ03
7JhX+pn8c1yqbPC2YkgE1KIPLt4j+RyIOcdHikyRRuHoPaQr1667Y9xG2PuCTGg4YjMO3janaNt9
E4bDEYhgbkE7UKoA1fcvXnJ0U+cZJwpYplnih97ujBVFAseQriQDirCziwZ8eX49X/rBvLYTmDPu
/GRmSEMV0Ku/LPHkd5ykPTO7W935yYz9FrCg2HqerQZK4mVvQ7xthSV+cYm0qR1BBA70/EErZX8C
G8ID6k2GHU+q/sTUhVpWDe6hLYCu3Web+iFv99B0IHFw9LjiKwqnQJowBMaMr5aJqAcilz6ksf4c
6GegewwoZm7SSIpkhgeiVS9r5ycAb7FnZRbW+ep5MHVRvZ/cAWR3yqTngWNrp8aS+WrgTrPhYde/
hFWe7jQpBID5Uf+SRdX0LPH9zF3kC8mTYYkY28CfkMljnpxRgfiTLECVEVYJQByxSJot1E3NE5KJ
3P94AvnE155DNRXnmBE4m9hwcYocyTR1IZMuQ4jzdKZCRlA3DOu5pwTnHfWMKdbDcijxQ16mWAYu
cy+9ywssM4yjuhXMc6t3QjFSvfQyQ6obX8fWMnbE1MjGGPTSWGUtLIx3pIztL1bHaARnvYpdXDSK
TGrRlGT+iiU/TZniZ3f8SKG6XTIcyri5IeuD2pGJRQA/c/802rx68bzqVhBZ2y9/acjqRcUDPAQ2
vjECJ4cLEKQ7lau2snd1gy0MpmrBXYuWPaQdvtIAXwSLTa3ZSf3LGDInaQnQ8Ovg0/o1GXW444hT
eHJWqodas3OxyUnhqTUae6aZ83ta/Pdvh97tPI0z4leh+5YN6oXEEAba0JEjWQkSniCTLqhdWHFd
6IfFRa1P2hVkN4klTrN0xWIvYxY5CzVh0w3uStO/arixv/rS3+R64bx7Pbe2QsuNHZkxhGbz0rbe
Gi0Pj04L9ifySzN7nbAOfW70JLzi/8MC8hdFCRI7qKRemGeYz1EZ3kwncd89BlBqo54Vg2FcGZgj
r9UUGte41X9WTtHvQ9wHPdS4FcYRaAwUgSBi9nWu3YKtpZDY/bu6CfXZP2dIVgaPpo8wG+ilzeRq
yJmpsUgd4gyLmi1qM+vEGI/5gHxcQK+LCgcJld7ux4RjmWunt2BZxzmZd+41Jz7FUOo5ydSswPv4
yyZnkZRYfVKTLtQ9R5KNHYVYJbFUkNv/do5lIitEZs3SUbBYZKBTmwBAS5EV26DYoFwBkcuhfDNw
6+K65vtQYMnGG926pKlvSdA5RfophmIiRYiptC/UohBq9TL/mIpMuhTVU2y+EvtF2zfXKpLZhdgy
qsaMHlDvvaE+ugg8vfaFBH364mtk567aKIp2i++vE0HqaLgYhbtDlQFYXVMcXaFo7DT0fnpye5zd
rKjZaVyWATWpn3V1epp8lCs4MvfXMnd0JPKGz5f/yYcDiY+xNAwwJcnx7P81438xWQVdzxxQf7wJ
mk0H0Miti/7Sem23LaMYZfopd59a3nVBrChURJOCY9QZ3nJAUrcu103wohrIf5kFhP/yITrGTdjf
Us6LbdghVQewIMwyjMH3IsaAenVQPj75frIZwbt3o0vc2gecOiSPFK8bNeD9JvbS1OlgmTDP1qR+
ewhzDrbfogXRpgcyqtOk0ILUWkwACDqIesfxhnymZwIYqS5FB95yEV8a6WRXurjQGMYZ+nPFWpzN
katOsgC7Vvc8+/q0PqC82Dr6VoXVHStQ/O4Z8Yn0fD4J+IzaTvEMHskPhNqHsA9FRAWDtEjjG6sY
lOxh50Xfm1RGqyhsigeWjeJSgLhghftl/B3sopui6bOvXVHgOe2mUIJhSL9GqbxSgBdjQ0QjOaqn
Yl8Xl0oxM5U9pLSbIfuGtWh5jWRUXqVqeVYpDx9HwUBcO1rQdoCLpcSlqT6NM5b+IL2MFFOmn0l/
N9npC1laDFdLzJ2fAgfJqlVoTf36UxdvR7FPyuS5VAfRdElCFMeMjePu6HB66aBWb9S/M1an+9lS
dM7zKD2rgJT0vrVa2s2diXI5IjWgQY6j+8aVEg/NxD8WjtfcesfylNaKu5Gib24oc+Q4FopkQL0Z
1IOecKtZySib2hXqXq6sMpMHXpTtzXbFuLL+j7Rv644TB7b+RawFAgS8Nn2/2I4vcZIXViaTIBD3
O/z6s1U4ptPjOWfW9z1ES6oqiY7dBqTatffguHuK1e2k25Wo81ojKYkzl1IcwtIBamyqBTtZSmvq
diwqJzng4H9L3iVushs8iMk4N14BZi4uxTnIdYnnatPlz0yWqko3E76iEbgsTQrSwHnY4rD1BD73
OWKx38Z2YBLupLVLLXwdPgr7D9eyGmQkwfCo+/lkDwCqltFm0dD6UH9r0eO6cZdqBaZWIIdW0I8R
NJ6o6Rgg0h7p1atEOgNs7tzxznXdQR4ps5Hxr9PNUPVWt+qmJDjPXdATBmcaSwO6vFrkHT0Xb85r
mvwW7k4/LZT87OYhrTi71WTqGa4w/TIs8zUt6ARGcdbBl+ixPl+hWlqeGmy7cnDP4mbNWjs+kRHg
SonjfBVERnIn9vTTyKWjqqxx+/9wiavV5i7FRiFuBuCQSbYlaz9TeXEpmAdamjI9iybTHou6/iwV
C0yXDh/aP4indfL3dRJzqg4lWNGhazKsVcbhBeXdNnJJ/XryQnMZGWqUjtPsA43b2+jPeUBO3Kyy
zFO+ZKdV4bSsulxReZdYdf1l9O6jz+YAKNKxLAtXoijXptTaVVyXTgA6hDI9taox7CyOt80IFbVB
n9IT9dw2sVGu+R7kZMMI8qrpwsnh1KArWy3hOmgkQU0y5Gu36etLbnbtVgJTgEq6tL6QjXpDzesL
9eoxrE5ahY2gmsBVQz2nTMZhnqaX08mESOJhti2rUK8KQdOfZiCtuHEs16CP4aQe0vbqYywOmkHX
fP8YFeCb2Mu3KBefdOto1Hap76lrUtdrPesItpLizUou3mkAfwu7so5OMgCqRl17AgB8M4Cuyh9y
d/BpqltpNjQj1SrzgrpryBVYTGxQ3YnsoXNluk+rETIxY4EqDzKCaQV0yRpYB0F++kAm3I7f4mhI
DXlFBSosl4nTYqc1PbfFmkCizvPJq2JTZNlOwYRLkwn7w9/XV7FBNzkudK7e4pb5vPCSvWEb3Yqu
ujjeYxf7sqbEDXvDlGaxtmIS2Nqe2ImgmYIvQOYUm24mLwrUycDVeFRpkyEJ1oCNbPDfQS1I1I4n
6s3DYYL27+LRDDChGmWN25HSFZGlEhtRDQ0/slFIb40vs27Je+zNVBrSfFpOhrzdgbfWa+ODLMJk
pYHeFXsvfnGzSgByI66bK1vvhQdhunOEFU+QxYSQM+7N+Ou0TfspT3P9AWoTG2LMocZluVxVUcZO
s63voOiJVxSwxoCdUBN6fRDgwihdLVWcQdUFiUUGjWSU46EoJf0hnwD2Df5a/EUBTfA3Qr8x0Kx1
L7L8PoOw9o4PVXt2GbDnkayCg9tp5smIG2s3GhC66KAqscm9vP/EOgZsQJY6zyJyQaju9t2X3JJA
0Kdx+9fYybtm7NmvRsPv2xmArNf6z1xT6ul6mB6NXh9+lNrwl+46/dcoxGF6Bi4x0Dg7ni/wGR5F
MTab5WMB9acoGJ1y/lhQDQJbuZW8fSyI0qC0IWOoGwc/5iGVFX+0DMVf1LMztED5YxOZ/LFUKqhG
ARaJJMVt245D9imNn8lHUTHORzYSRMEbCiCHVQ5rMPXHDxQRojp9r1l57dNFyCbs/oXVKESmeLzL
usfJAZaB1qCIFqwEKz5Av5uGTVsoYjXrvFzFztxwHeQRRGHVxx2Nin3y2BOS4SNKPMfx0ECoQbyy
McA+PNY/CcUspgtoPXQBEu145oNWTavT3XuE1XaJj2p/b9u7SYe6QGuqcHyOGmLq5ZABB6yj1Hwa
Ij9fz44lrgUVwv9BJ2kATw4M+R/4YAeFlmCsMC04OYBLf2LM8a2DRAQ2CA+VHe9HHaQ+zE36VSeS
5DskPR+mEYBRXkLEYopdAZzgtGZeGv0MHP1LVyb6V2Qb3VXpteazU6EirJ2s6iEFOySKEkEEIMWI
XNMQ5Afm+rKMxZ4AkMCpruIiiV6dKE5PieDhmuxVhTIlQ3LrbqxE95hEyRMhfVAO42wMVBXuIxwm
pTzl4JZJx68eSDMaHBf+1UJ3bq0BUI2/9zG/H2I78ivlSNl0Alxs+pyBhRl7Jf1oJCBYBJCEI5Xa
ZPeOZt7HWsaf3aFsnrvUT9SALJ0lzjjODe7z2rGfvah+bPtp1Zcie+Z6mNwlefFEo1aZ2MjWyO1W
n3AvSJ97GQGRwQU7VGaTPU9J0ux0cAutaYIjq3Ebj1V0SiY7v0ssswem2E43HC//5trTZH4H8aje
T5TRTKfvuZv9qqUl0naVgjR11Y2dttKbSt8zwibZhxL0I4+Fwh1ZKA7ax2XhrnSFVKKG4u1s0veN
LoBlKk+FkeaP6YRDlREpQDt1fDA9oPJokDiWU6IP1NAwlEr0AegJ7EUrhm7Wjb/avAXbgwqclIO8
N/P+dTgvRdNoPfDP/PL0n62hGHwbx2d27hwNT+NXzWJDzpyDY/t/C6G5/yHuP4S4YMvbYQN7/g+x
y2XrCY/t1Tz+85PeLFP2Z6MZzKNjgIkU8hTNiXrUSM6g6awa6pGtGC1vm9Tpy2K6mbo4bqZSHB73
OGxdVrZDUOw5xt9dFAslQFCeFHEcGAzQUO//x1YV3tqEmNehdJp/LGenCYdEStxvDEfv/aoV3reu
w1tPPgQ/Wy6g61blX13w/ay7oR3urcFID7i9FvtEj/hDNrZ3aV+fpd1toaIIytOoAPK51BQlpth7
k8bBHyzwfW+VBb45ygz6bVFCjcdM+AkcsBkU5ezHJBTdX6U9fh9xw/vmZQLCYW0gH/HWMmyXuq+5
4ovqvGQYXYavi8tR1mVIvVZLNL/HbWw9l4VRjIC85LBy5/kgoEW5mAWVAV82tcGRmOgF34AsXKxB
cqSjCAm13V32yLFheAV3dnnW8X7qk5miXMv9hTdcPtf/G07o+oGJSgqpyAJAEBOsO/zGd3bdFC/a
AOImaaXeBlnL/MVwHGPXorJsnlvn/I07gOZCsiQ+QYzVWtFcw8OpUmA5OO9Qc0E+FuHGyL9lU+b9
sAz7HmL30au0RbKdQFxxxGmXi7urVYAPz3J/GCiSCzP5o+0Gyy+azr4rah0q5CDMR9l24+PBOeCx
CgZ/T8dzBwen3gPyg+mdcMVmMQUe7MpUZTK9oyhyBnor1cN3OCw2rQUc0EvwEpFkJuo21bppiacy
KhMzn+JoOaVPdPJy/rxMdWNePIh4Z0sXYp848WQ4bsG2ZZgunWdZeOGb+nqD9yNIkykjNa2W9cO6
KW2IHkAobj2WKe5Rbtfjhd9J2u1tJDjtnwX3jP0ciPKIdYWanBPFWdAouLBCt/adbXN1tN70+doW
awF2nC9W3OHLy5oWAlXV+CVl0LBOolaeaMjTtcdz8UU3hXMa86IF2rKA5lrFwewWdfJY9yBlwfM8
BydGIEFTCaoQCx87bEbzewatEZ/bXnu/xJZF+xYLomXjtRYGCpx1oBigUxev66QHH5iiF2JAwx8H
AJDlRR+L8+D23yOJl2GpGidr3pou1K6H5KU4CvloSA4K4Zq0DxF4T4YWRE8g3g3kuePYKLvZ51Sp
1SQ49EXmXHUrU5dnikiyAWo3gAkPjteCGUBzvfiTCJx47fVueKGGS/Dzrg1TL7aW2wF/Vo9NuCtK
GRxEV7tAVOWpDdgkaAoa1nSnyqnKABRc6LqlhgTp4prHRe6yje7gs5JnNlL81RiEOC1SqxOSZAar
UKWN+pVzK1AfZqao9LgyelbjnMmtdQxChzgi4TvXCdjBYN4ToY2xBWkeSweVT1XQGpuWnvVA4l9a
MJ5cKCT0+vGsJpj04rAEk3fU8IaaVcZxwYH3ssRBrwSxaWzkwWbBhlOP4lgO2jsA6vJhVXbAk1ag
O0A+Pz8VqvhiacjGqADjIzfq+96iA6eFaiZqgNc0eQlGtuPU4/V6d2O/XTRVV7+aFunpNul7+ZA1
0C3qoONboKP1kPW1QPWE3/zcEQMs7zHK1TvceE3BZeqUWxfFp6sZUdlVv2JpganSrsABtmAobyCV
N8jL97mhHuRbGhFo82oVJPcBv8OWw7izJq084mBgOFFTmHI4JbH5NhxzgMJkITY3dhrSBIq9GS4r
VdBhK1fktgFLHzoNGqfqYshBvF2Chh/ZlhBejH7IeH6s1d9a3ILmNXYAmadhpv4Ixy4Cqy+N5+5Q
Gr9Y2XRbsukD27t11O9FVyCXyiFYBg4K3AZpTD0Qi5Wnf7Ux8AienJePIpeJlem1m4HbDW4bqF9Y
ShQkhL02Tec4tw6KW4JBfrip49DEycUf8zWUkCPto1YpUX40r7LMRcqogip02kDO3O0TwweUrT47
0qjPIygitmYQ/CTT0oDatT4vQ+rZakJdaGKDcgFg2tUii2MZ3sydgNYASXqIYjm1AF12CSYbDRdH
iJ3UCpTA7SbLSm0dtxMqw1FXiqJ62W2ZKDu8hFQnu3OSH1WK3QgYrd1PbQaJ9cD12i02gt0rc4pT
rZiVKALA+n7/9gdkZNAyfAcME1R4Rg3/K2C4IwDxDe6YUMQEQ66lqDagmHdPQRd6Jw/nYScaOhCi
BAP0uyfA+d8BDCzbJYRmUANAc7bLPctc4biWg5YFumVN7OG9ezSMDWpy7Ff8Vy6mxaK/a2/4q4E0
2bNAccrOMrP+MGIH/SmxEuB0VYSl/WwBQvwLRw+Bzxsc1ER9HRxBpNGt80ykL2PhaHvmGZZPwxhU
2Kc6thkkVPTkhclouIxF+Dc5q7FPHmoXGSw10wub6Kk1Oeiym/SFTDkUNBITzE0adGskD55tnFde
IlXKaBUD3kL6JN01qgjSTT3tIAwJVSDl7VPQN/Kp8/EYhFqmQiYW2NduO6Sp1zNGse/atzFBD8G6
VyP57H57Yyb3XIC/qHoMycRhPyIRiKOA3xVlWo1SB80JnC3ZqOGDdQ/oSHCmUSTS8j53tasytJuF
KAxCxcHVQj3e/uxZjA3MfxnA5dm0ipjMHiDMBJIDnQf3fRdXp3mIU6QAOMvyLaZiHY5zVYztpZBO
Kohjveq61zHpxy89uJaAM02e80q37yY5AAWl7HWu1xttrCdIT2E4/g4TTmHfiXb4htPs7lS0Ol6z
ZJnfRVaAfX0am8dksA9kt4SMINYnvdcamvOnlmcSxNY5KG9U/WxsO2ybdl0zk3XqSrhMQrLlxBSV
ZxXLQ+E41qM3yPIpM9Id1dF2KBEE4WftzUW3tIaIWLMd+il/NT0Z+7FniaOB4jO85ebpeqGt40bd
77Kq/RwEFg6kiLJuptmnrlGAQ3AEvl4kkNuDqvPwQM2Q5ZA9gniHJccHYaMhs2WXEJZqcJpwFYpq
yh0KeCKcbP2OY8hB31vWPInMtg29gcrr75xias81xGC1aGyO4Bxuz2TCrwTffhd/ArHr4QZOY5xI
TDu9yT7T6CZusZGDlpJaF/lZA0Yj8lrhAJlFcs/dZY7Xyvkj/CNmuQxdXouTz7T2/LnoIy7LCOc5
i71SBMA6F5m+NUDIE+mlvED2vnls4lFcRtt66PQE5U+qCcK+3ORRVW9oyDnIdVJRPNhW+DaJAe92
EZzNk6oYqhzc67xVr07iqbHVcTz1Cpzzngxo2Zq9xnZkDzUzhiQshQxmXs7zBBjj/ui+T1pWDNxa
rMY+wNufWvZqCsUsgT2tS5eQkgNllJq7K9vcpXAU6OLDLDNbJNKR8Q+QtJfNAdt5VGOZ0vQNbD7n
4VgXJtQ64TVVro+Gi5eC/x/nsnR0UOsG0iRAdTYD5UJiRR+J0gZQ0ivjLMtA8g1JXaP+A6Vrm0X1
YXFQtFCTyfavjkJVUtQTiGgjpOoqVKD1AGJuqIw0vTAUu4AsldebSpP60W6z7tHE0SGKWKPor9DV
4hXQzjieqPF8tivxPnFIDOd7lIfNPDFHsfiDWbvPuraL87q9WDlKMPrYCfs1jbtR7MYmHY+THiKd
jVLcFohy1WW1+DvioY4aQ2VLPK1bC7VEPKSohYw6UDNR4Gx8X9yYoEzQ1U7l07WWqy5xGdCsqNzH
fyefdFxKnfHseO/9bKGie6LG9AKg/WPZFRsZI2NYgbsJiSXIup1sclGXCfAdbhuIsoCjyNvPQ5qP
gqNJ85f1eK9j16fnRbHhgOOuyDMbl6AOGNrT1SJeFGESzqR2OQ6D9hR4dV0KJ6MOIeltP4DVTSA7
yBQmjHpthATgYgMXGqqJmDyQabEvw07NX4YfhZDtP8TRp1BXzO32H1dMizBHwlhdDRRdkd/aIt6g
jlS/8PRrhWqKWWjDVNpFNDTAluK3EBba0HBx0CTP+rJYeKZrDIqNtQ9VXNRyigZMDrF1IMpkaogh
2XmnUV5sNyE0RInLmhWOOc9vASufyZeXWFnY7TqxOm+Pim+oshvTY4WEwUXX8WBMTI19hXqv8MHQ
PV7cctIe6zZ6JPuU2uVG9lV1GNNQgwDSjsxu2Xd7pwHFZgqswFcQ354i7BieZeh0Z3wTcS5Pq1Zt
v8KJWnjv4ozo0xSbQDbhajhcRWUOd3pUYlfRK4qe5nh3CJpdDX3bba6WBdnQBtmv+LOcggT18nWy
nnL8OWt2AcptWaWgXYq0tTs62VNgVUCIW/NgMLL8yWpEv6600tpSgMArIrjUwn0N0qonMoEREeRP
rebuaWiA1+rsmPwrjajJlMSai3KdEy05TaZ7yG2wvJM3H/ryocjxBpl4XzMXMh4TkbCIGgJAUMAr
tvPYiVCIlrIKjHIsQ1aiKfDWgqOnT8Sx0kDzQg6OuCeylVAJP4DYfqFpUYtzfZyO5Ce7lBA5VEDi
Ldlmhhd1EQbUj7/Y6EK4Pa4THJbaBSoaZDAFJ9AFBScaNsYE/ZeKWnLNfu7JjVbpEzgjfs+5mUhD
ZjbjTrfD564ZkU1UDTR/bRzWAMYCOo16wyES8WYLrRi6JbPfVKDtVmteaaIuPAvlWOSH5ty48rTW
W9dpbx1dPFnmZkJ1/zHFXiQDXyy65KEYLwdV+Wy88l91I2gCmiCX/L2UW6CmDww+r0K33DUXgKVW
6b1VDQkwnU5ymVRDvWWo45ogGQZ2ieKKjpv9iroC7LKuHqTH2aEF+66EUNuy3LII9QD0g8ZTK+/1
OEnny0TuEwu97HwTeXNNil+WpV4MVYMhq7B1cnkzrWpvdIAa6a098r4vNLKt3Ln0tm4h85gOvwKO
dx0n6dq3YHK74DynGXNwJccL3gJB09A8AkoCZj2VvE10+9KWifs5E7a11UXbHiiiCCHsR3vZ9wgr
G62tk7PrCNoP43XgEseWc7uGriF/ag87OrNPHMbXTgWQAA2hPbs2wJf4UoaxfeFKJoXs0NzkqMF3
ITKh9ht6AhWxP8M6ZfcsHPz/W5ilVqPptNqfF+2HsJkvCj7mt4sun40WVxelsEpDUsF0oUUl6wTk
dkY+fopHQ4A4sMAfqV06r47tHZpIpjgtxyHgkHjDVQRPwN1UpqG7JqByxTIwUXAc7i0I5IHhlDxv
JnBvK/k/agKoy+iZOT3QrHGAtF2vx1+WgBQ/qv9joYElqA1vQLdsM3c6pLqu+JChPctV00pfdE79
RJZuSDNf08DKTcqzSzyJzVKIkc/xXWOcRJhMezm1jZKUM9c1/gffu/w7fVc4kCR+VEDn818CtFQb
QXFZvQVwbLhz8MB4ZQ/gAFICj6YN4pwGlPg/cnc68rrSXt1w0jbSzo2jnuXVw5RCfJ4iIPfkj60M
HnM9ekjMOD4XJtiP6BPTf0WL812HF+QHMgGBO65jIHy2IoCMZYj8/8aRqKQNnNQ6iRaSNuAU/z0m
IzWm3QdQnWiN1WKjntaoKdT9aB6k2Gy8TULMG4QCep4CgcJ+eUNd7UnmdNY65ZN156VafEh5/4VM
wPuqRL0TmHeOYf/CTqHakzjqrJMaFpmkYJZAfg+vOOGW7tqQDMM9f7mzX43zSmSoyr6jB8R8i69T
558PiJ5BotTuvWNhmD7UXsTdAuvioxQoQnVMkDhov3FhKg4cWSGqEpStyqEejZRbiae/3+JJqd/V
AbTEYt5HW6MSBWRLnFZeMm/Yhn1XH2db3KDyvoYKdi/BtTDbgMdOthq2woCMmQ//u2QJcqCKSPsP
9Idnuoaum47nMF33brV0LNGAwGpowvuuAzAxc7RuJXNgwlLG002jzv1TM9S0LQeDPB4cHvMdbQQF
FSSWcdw/MO08d8lvWxZgkMLu/NnoMby2D5qb5VSWvCOYAEECFqzAv0IH2t6O1sjlSn+ZcbPADEW4
WcurtPpgueISonYfT+op/XrTs8wu+ypqHH1nkGu69dZl9jREWbJlmtBO2mQFgI8UVbctlcAcGQut
APxAhivyLnYaUmMZw31dpuyBjVAFB9lzX3piZzXc3Nma5351rA1Of+zVKGpsw6wCtcwKOkb4MZE9
gtTFeCSLyfEqCCEGHM+pgNQFr60UqbkibFqvxN6stv1pj2EEqvKkgNTAoDu+hgTwhoxlWkX34FmP
7pE+NHYCkFnciGGbo5MqiS563fpkGzwPh1GJBB0QUDR31KCm2vInSCdtAI8p2ArH/W8eFF7iyNRp
TxM5KFr36vEg8+pptuFXN4JnGg3O0AIfhWDO+nYZF7QIiZRAwogS6u1aUe8hYRHedV7x1lTY2AVt
jcQrLFGILSky0OiqfelKHeyti0IchARWHi/GL3FT9kewYbhr5MLHb9bgHPVaz1/Aa9Yfox58gInC
HSt75+ENuUb6f1epH69rodgYJ6j6EblQqJPrOVgRexBakbcIq+BTzvqVbgfaI0PBhp717BA0zrh2
Qj3yeYEqhG0cgTCE4wWIsmPCKJAYM7PKBGFGg+JcVTTRuD0uVESBvdJCrd4nU5v6WpLaBxHb9vPQ
Rj14IepmS8PRCKc9SGAdP+9r+5npY39GLTAQWWoIOsXs06Dpc6wWYX4ytqsaed1HCuhZ/KUr9OBC
i9Gl0qKB1qruXEixl5rRC6d43SLhy+21RP2tX4PB4B5IhebeZcg4gWPlSCad9SM+N1gCTxA9nm22
YJDaUE0el+MJqYYjmbIWd7ihidJ94Ok+SRSnEhArfUyM+yI0RlQCTtkGrP38E1Rc+ZY7lr6a6XsB
q3sNOnM6cyU+5GQQjpkyA14gH3PfNYcrr628NFcfoPHtc3jx457OpM6yzHV71uOpa7GVZmSJ3KHK
FsRjneds7IAhi9MoQitqcNybX/J8zIE8xukZecPCinYRiIvxPxHTzski0FKBevtzkNpHR9W16Cjm
8wUr+zs9GFBjF1WDT5UwY23s+TBmr22TpkDBd9N23ptEasNCjyJqrEQDjq2G1N7GbNTtk7Yupjne
OaUix0Ii7QCY4WUpzBk5Q86aKnB0CGQe8C47e5fynKKXEqK2lhdeSpWhnQS+PG0LIoYaZeH3prp5
UK8oI6TSw27r2ElmzV5ytKhADlwgvZZYsgdGBSIYjrpjGi6NyDMLhG24hDp1PogcPH7B1DUs9zUG
8rKa5LlU0+f6FrxF/NChqOXckYqXshdG1Wcg+EA3ddJuY6fatFpiPBL0WsbAvU17i2mNn+EAbD1A
BvnJtCMcNTMdXBcYUWPZzV917U5nIIXxChjY4BKPqr9Fm744UYenLK8jHRs8aqkWFjbNRD5OryU4
3tosOLsavgGxmQ0vBsq4cKqgDy/IK731JmVrAFo9NpK526UwbqmTS8JhAh2GKqlb3J3ZQgdk0PC7
VI6r2jo7ABvaW/gyE8Xu+CpYDPToEdQJY8i6TpHoNnEGycFkqkEBPRuVu5zkN3Bh8j2ZpGXiRo5q
6uQsAmu9hFEvQJWAEeOC6vtCTZ1WT0WfV/tYmVq6eZFj+Ra+h8zfteW7R3E96l2qtoNyRuawI2TS
2DFVvbbVeAqlUHTrpUv+RkgTecfmA/8EkQIQ4alVrrrzWlfLLsvkaXYfRlzb3l7pajpFQ0/l2GGh
ffCnZCPpNipRhXPrjC+A/vPdYqIeNaTxSFNn79jfxooRNCC2AIN9oYGKWANt3V09ZEj+yG81CIJe
WN+3D/iZPZMVCVUPGutpCHotnr9CfCPZRG6Z7MmrOwyCpihQx2kuoOWe98igALwSeF3A/hbbYtog
z5thqMU8DE4MVSe1hSbvEsfsCTsPFKWsYgC0NiKucAtK6Ww2uJ8Z2cs/h5AAVie3wT2LURHpq+DG
4ckKivW2vBQxUNI8iHL3AHURC5klnmzeVJshLSYmxdDm96Mnt8TbQaQeROPB7B5FDpaoNyzOcVsj
9xsHCBgVZxcZqVmoPxabrpbojazejFC47iFc1YUXCpzHKDm+Xmc2kh/vuShxs5H5Hm0ZAnExasfK
cTQAMNAjWxVHr1phNcAbwo583FvEAPGLDMQe/5xmjaWWAXiIyKvusvayRtdUAn/lSVlH6rmEyin1
wgkQ3SY2xv6QZY0OhLN6H12a2cgkf9RDWe1M0dYrU4zFZqHou+HfWxwLJ99HIX0NaJXE2WLUgrCw
1uxnzeiy8yDHdNWoYRoL76GInF0B5c3OT7qfQNAXT7o9AilthZ+jCppJFFmPVoQ8txYeaR2IHZYb
kBVPeGZU/NmMZb23rThcJ/E03ksuDtEwghsBkL3+EulyWDlRVGzHDLynvWqA3opHJCrQrSQeZ+Sm
aGp43cUoGzdeQkuLT46OY1SQ6xkvgWN+h14AOCPsfqcNdvyNxXWxBtC+uPNyHASUbvNaupC1RhEs
R/UGektzZTNHz++lHfp2aNm3wVdx7wuAT/Z6qY+uMfIAf37L5T6KWZaGDvGPt3KRKke9Ln4e4Yr2
GcjwF37ct/0ldZv0U3Sc9QyLEBQAk/gWtKzYDGB4OXV5Y99bxih906xQEanJwm9aEKwmilsVpSps
P9Yp1OsV3apqqEfN5MZjvVrGNI0ZNmCMv2d8NO3GVsThgwTf1H2Y9tmpbHjrM15ar+A5CjeBk+l7
DcJer9WYfjZ7aeBYQ8ufoWqLj1+L+xaSTTupCCzdxAEzpupRU4NZaT2YrJs5MmcqTKK7XJgul3mz
u9V2bHCA4Xtf6opRU094hDMR1MmIfnxwoxMpE5BkwW8LDWylZNAgD6tiyEJSB+PbLBqQ2UudJeaP
dbzYffE6CKYwtevAk1223j1uYh7QDFNxGp3xzlCmxS7NjK2DrLDWLXbZqB4IvUvOwgZShRMH071l
Hjy8LQNCDkJFSprS0EOFA3aQqIJsRj2bvZRwJS9P5Js3Rp1X4YG2JmUgwxyK5MAN4frzhgEIl0NZ
jyCpi51k+qyBwHsNQgj7ng2GNTcWE59QaQzZgne7B8Xni1UIn6IW+9Bk3k6OEoxlavriiFth+2NU
m5vazfie5dqXJjCZ2DpBFZ/cNLfTl4GzygeVIj4LjYskyfzRCTIp9xAHKFHsqrfHwbWcZGVEIDXs
kyDfDCEHbMwOwhXot0BaPGjiEFQ2AMc2KMUCOYjXvum0vRma3dpVQ4ZbzSbPGEqOnFi8xgXoi9xc
pBcaagNu1YB7PZlljboQAbp/yIZFxrMwUPMPGriOrfMYsE4o2Oh+1zkCSlU4tK8Gw5v2jcoHqCNx
vIFUsbuhLj4YN+co8s+h5Irp1J+6Voj3Ideyos2o5rc4C3M3tDS5BdhqgOgq4k3Ae7zYldkYngQU
Obh/23UpwEuc8DR3SwC7Dg5y/x9HMkt79cbIyc1HLRwy8D4IQJeyEIefk95pPl7Fc7luHGb6KNU0
T4X+ONZQM1pNUK/hUE/91uOVGmeX5YRDD73cQgOvOTPPRFZEJtMuwH70QU8h45yGU/+qye6HDoDX
T6zD0xIQV2fdRJALjSDhbCjEgBr1AE8uo5FJlL+BokRXpTARsjZ7fEYQBashVctA3c1aoRYtOpDN
AnrqkwuB87ow7iecPyV4I0R2XOA5ntemdqRmHpPratxaQKCvZp/FOPM7iW8bRTU4QTst8YuNpi+O
PLSygysF6Aq2WQDWy0Q3trXSZ2ZQV9uYwmSHSbO7zx/Y+6AL7p1QljtJoFShOEHHKbBPYIezTzS8
8tB4yrZNCgoaCouC7Gm0QlQqvceT/cOZv6e3OBi5uoBt9I+1kYTcOWRC6Cswf/NzaOb0BwwpT0+3
C/BSwGjb0w5Khd5ByWxBDVby8Gho2ZaqoIuia3djad5xw30rjAbRXXqiJp8Knq8ojtxkpCH1yCYG
yNbjd4E5VBdNPWrczha+M5SZWFdDBubglVeN8Toe4uhETdnXb70bWzBwcYJcL1LnZV6gvQknf8J0
oM/tAOTqap2rwHmmV8VfclTEKvGB0fWg4ZDijR7lcXSrpwa1l969IYdkK9yhnx3Lrb8v4l9RPEBD
Wz0bKDZNJ+Oi1ki19tjEFd6AFNsCTturS10H1YATXYxBhLe2ajzQrmwUQ16zd3N/irpw0+RjjdOQ
vsRE8neam+wdM3mlwJGFYLWp2u8LvHYg2O7UZgPIQR5Co82RV1N43iWE8Lkuzt5nJC8NF9s8BX8v
26ZJowO4iW/wSWSYgUdVEbjHwbtFPBGWiAXOXyDX+YGSV/dETcKbt96tLdJsUDegYnyJy/4M/ve5
tLzeHXEHRwGdGt3E2qOXbMIgb+e7Bv2Fz3eG+S5Bf/epuqEYdG+hgGrba513XG4HFECh1/eWuX9z
S3FCaIBWCfKkYIDF2TcVYc9dbjHUImbWgWyeTGNUOFDhNv1U3Q5wnIyzH9BjH3duCsXvRVA11vXS
N3DoseMTdFjJIRK+N6FBfEcmMXHvkgXVEacOnfRpEQjU+4UJ/VtToRdRAF1uQukGu17hEsE4r7Ku
BkS1lBfcZ5COaboXV2uth9TUHkMFiDQsaBGM0kVdolvGmzw2w7C912wIg9BBZCf6HyXEuoAGw8Gj
B0kWG+w7zZWNwuggUtmbGodni4l673aKIhM1au0lfpmUMRyQRdXR5J29pXz2TVKb0tb56Exnz9nd
ZNrJt6S5S96ILfZ2IJD/My2/xJHDQ43zii4YGlF0sGrnM/4Zz7HMrQ1eJaItV8MQpdugiO0L/39I
+67mxnGt21/EKpJgfKWSFWzLHaan54U1kTmBEfz138KGW1Brus89p+4LCtiJlCyTCHuvRdo+dfoX
SwAv2B+tTxOooj8JULNIS5IsnndNgLT7Qs7VKLKNABX6MQ0G89pb4JDqUryBRnPeUQFrjvTgS5An
oHHGmrXfDD3wFmPzI5Wz9mOOU7SuA0e2rITF5li+dyt+yr3W3KmcUsWZ7AEXPqpSVwDQEMXtuD/3
WWekps6sFJSAGnZueyxNJs/zYxDjpp2xG8oZZTnBEG9JmJo+8EupO+ZODNAHWHYg41W9FUeGxk5r
7gKREOjwy3HmgeJl0OQMmjfiQdZ4Id+2ASDpSVHLhRH1qDFpYaTHxOyAJIx7F9L6Y+ltAwA6bP2c
18HRiUekuoFoDfnfDr/UMrm/zezKfcYpbbvHZKCIOuInJ73nethamfCIVSoTAGdAGpCucyNCa09e
jSGKSI29NOsvToLjBlEgqRfrnOTs01QPEG2Y6umxHWLbJlI6EpPBAqLls/kb0u68U0ITR+3nSWfl
Rg6g0f0bSRjZPok7PMzpgTPRUybL36zKdU4hJX7eKRwzbje89at9HrLpnA4J4ICXkX+kJiyyz6U7
Vc806kUQHHoesw0NbWk2YTfKYqv/RiLmoUii71CFaAwZDqJY4L2CgGFPytXysJeJ3MJoTO32SDK6
qIltYnsS+wQ7jtjxTZ3lIuLQc/bu5KHe1MGu3FAEDraqoanTGsy0yZCD5sEErJeU3Sm6cUSxsJWK
S93GI4g7Ur4lGS8TnJblQeQjbf3XvM2vIeqmPgwLn94qZ/qI2pfmV7xPvMNgAO+pqNYaMwWGf614
6l6MZTA/N+mMqQu8my4UpyAH2AYNscLDQiFd07MapihJyoL2l6IU7nO8oHaLoiWOwFl/ktRPNJS3
gEz5HBtUYt0njocqQ9nU7Yziowml9uB885TCwOYBzk3AVXvpPZzlSZPcc5gdKWuWt6CDjRcsRXMI
dZy1tyLXXNJnvyptFZqUVVJPe9BQ+dE4+LkPpl9ceTSqj2KdLTwf5IhCuX1fH9cm+0IXIgWFssF1
LuzxtXHGXRdn+TNr8be2ZBOj5PS0lMYbieax5eAND5DiOOBdstV21HPG5o+JW+KYAWn1dcQe8itg
vKcXGzkUZKDlxhCuhzntkS8jbXWgHGTpmyBOrb02Ju3t5tJ4eVlQCfzEYpufAb/43mAPX2YY3cbU
0zbWgs2/AMQCWqRtSYbDqft4D3akfZBRgKQL8KdDCeBWB/iRneO607HhYLSWxR9G77q7YpIpmbT1
q8dqoxgAiO4uZcW4xVKUv5EPeLL+JSO7AbOtrZFP/RsZUyztS1yfD7L/HC9HTuQGJ5go89papmff
0WgRoZbnsvacLPGeiLMIsE0Ri5Eid4y9MpOMY5qBawpQi3bz0q7U+15JIa0geVp42J70aWJTzyAO
q01sk39/wogZUzcCjwx8bK1lP2mtOnGkMQrC753tdkLZEWmkH/KP7Ccc6/FxSzIv8f9hwF8FnXWV
h89z5ncgKJti4PhIgIFcgglQL2tNcA/iIQXQ73s5KampghxIAQ9uWk2hyJlkMQqYojgekFp0u4Y2
9uTF9ZARCAGNf3p5lCkZM47CtNWdlw71cBs/uvgQLCEqp20kmn9/G9rYXxcL3ITf3/nDUN+pFRbX
tWjGg45HtvrbIAXJGvoWf6ou5J/BwZ+BPFYgYGDp1kfOBPjFQa4fWbYAvpTGhj04gO6UUmruxhZZ
KVuDj+amEqzf2A4O/VCgHr87qLEnY8e5AahU5UYCf/HadE9dfXFM67pFEo1KFxVduQinw7pULP4u
rvDj9ev1pcvX6ROzArEB0KCP3ySGokBhmm13YDeUw6K0+ws4WjKAVRnTJycL84/YiCcdNTIYnwaQ
WQG6CRi7s5CwDWPD3qhZvfiLiaTjsxblmNAkbpK/GsJgb7PXddfc/kfrfcyDMG8tr1rEB4Mf1yEc
gH1kvke2gT27x7ILBWsyDhkDC2zaVnMQ4vASd0AKJwi8CNAD0xPJQH7QgdqRdhpDMJIKlMh02PPL
wDUX4FWtxmOdOWcWO9gAA8JaF+kxCTN7YucwXUBBP5bbtmn7852ITKixZATqKWMyWkXiHN73i6ww
ZFHS/OLyNcQEr8G8A/kU4GBZ3AXJlc1sRR642XZYvgcXp/Ca9hQAF2MPSI0EVVW2VX0sLeVtrsC/
NEB0sQVcHUDlBUh+LineqpdgsINdNUpMA8N4l2ltPVf5FJFhkqzAcvAZUmKQNjVFZJQjt6HdOuHU
XJC5ThGUlqMsPmLO4u1GmsNOAT6LmUzVLpCzV5rdAgChkzmyHotQqFjtrAHlcmrOTPp4yNIjZhov
LWh5r9aAU0feVmrkjGt8FT0ewZ1poyBPWlDDwO++sULMs7WsCG3UiXaOtSG3wA/Cq28sxcme879J
RLbOhJ+9axsbNZJXoF4yFDtvquxvv2LwLgWRfs9VC/B4xwETWXrt0XvOX6xkYxl4Fuj3pnuTZQKE
C1MRujhWdV0QV/YeCLky1J3TmGUWuotrXMJaTjBoSJpJVksY3GZRiBzCvVeK+jqBuRVlVIO/xxEu
shWddgKM/77Obeury+Zu42VW/8GbrX6/iqa/hO7ITm3bmgeT9+YRGbhi4y3mgfJyVHJOV7mbtWIm
qmGRqwPGyf7VatY7iww74JtFWpDDzSLpvWIzrECy1qkcnj0nyOuSmR+UDhKacYasn2Lek8175odM
FLmzzFkMYFhHvOg4WMUsh/fKawBH2BsL1FTnYF7fG3cpAF+qx8K3xzMStcmM3WzvvBhO29+5xBdk
6+5GCbg+ZKDUHlyQa5rVciIRNSAyQL6AbAzHR0YW2bUgFDy21nS6k6kusDyrw9wi4fcNi7bfaQVc
NSA7qxJx9PE7dp9J9r0iKZNs+LBItDBpDFQPcFyO+Jv1JorT3DndgUQABK0+H47kqRbjFrI3pxCM
IXf1nkjOwSoyG5AB6oMPRFWLjiH4PusqXFBvvBooEvXN6RKixvE8WyBUv5MlzXwhbTzEEx4SaKi3
gqIS1UXOvKUh6B7xx9WGXfpZNLy5tIvfjtsQs6Moz8DDa4AU57nEYhIURzOIyKzEfI5rV06WWnMP
VDUPVNRW9mL7zMe7Lij/bPkB/xv8D5RBD+DAFO6hsYcMgQC33WK6KUCH1AF522oPOXKpkAkIVG7S
Jg2ArCOBkuAn8Ex9yGiIb/BdTTaoy7aA0JU4W1KEIMB4ek9kwJIF6cYSBstHisWRunOwYIsLG1NL
lNrAwlZjUhVI2qywcB9AANeP+2SqczBoo4nxkwf0tNM3EY3HsYs9nI1U5nE0vYjUcVzi6IvLF7rq
ak/xGruAB6EEw7rz50sZ794TDWXOode7NRIqpEIUePD6VX+fjPhNQe4K0mOJyx74hR07pMhQ8YIy
PlsAUNnbSZVHaRoiy5qEXOYpPI7jFYkKpCkSbAaRDw21Qjs/yFSsmTlim7o2b9ePKLmSLDK8+Rim
9t71i+qUZSK8uNbQcRQRoAvydwmxK6kGWtve3WlA0mJP0Wh56840BxtciiwDt7t0ShimWyMY4GlE
TYWN6Mj3x2ZHm/lq915t3NNmv+r+S2dYcXzAt3P6l5GcrVnlInDaJrsrZyeZT/ykszhC+V3pIZai
DgDWsWVLCkzy8U1T4rHbduiSJY1Vhoj0bjLPAevcam8eFNq48oGM4L4nuBHXA8Ag/3AKLC4M20LS
230CHOkLM/tzKYA2fK8nTQ1aX+wl4diRntC+jyMjJqxf1QNZPbUfEvToed65/ResoOeDfkrr5/yD
LCyszexPOAwrcYLc2zOwGTqr3c484XVEQmr+17EpUeW0+/8rhiWx5siIbqGY2yfs/2FpEhvjWbOg
PHCqkPa/kI1VLzZtkVuKlIUIVrQb9f4nGd7f7/EUN4tkh6nKCvu+g3uk7U+9WSpiwFW2gTvstALI
Vt82VH+4eUp7q48aZ+lAO8VHsQ/qqTyGRRucfdl0nuHfNT+SZRlyA1GFB9ygnxn/53hTkO0n7vcA
gv52sQXEJEtld38AwOxDJ4mQGtlQz7eB80m9NrRBLu7Y/kbLUFIO9qMHQ7NE9ucUJ0eSU0PxLOJU
ojFoTrojWAxPOhT1SmDR7/lYjigwB1R7b28zeSRbuxIy6A4ZKMD7Z+ZFvitJQ0aqS+BARYXN9Ht7
GSS7OelAd4GVD1LkUX2ZIpfLy9YSr0XgsPeAM/mOFSyTBGFtGa7v3GE0JlKwqflSLxXgIyS7mPK7
6/7Qj/Tk7K61cDeaXAwYUeMJDEsoYBfbLEQWP4GOE9y4gg7noUQmJwE1MyGOI2VxAs0E9UlMboBs
M3bz4v1JIgIdJ7my1nYqMsoH02yvpf+K6ZX5S9DgyFnfE8XULot86V4NeQKMJRrOfqmbdKx+79KY
GuQXgJCENDHQa880ThbT2NVL9ueDXd3YQJzRwgpYo4d3VBKLOVcfCCGv45AFLz3YT+Wgc0IA61Ev
qOL9PGHpQAor9Ew/yksc/vkliJdIWMXgArKG1e3xf+I5LVDfG+D6JO20pZvLWz9J9+ojhRxZ+BHd
rr4h/ZGod/eJ1Uck86JabKSPIigZVUhbfJ96+xU2kI2pOE/gWAAVfNajatkp8E5EFbbSmEu/DBeS
kqVjpOVZZEBd3ZAQhDVIJAe73MpR8Ax65PlcObEAazKmcGHK8d9DkzQvicdDU4L4XQn1FI+mfl21
eIC/y8PdoyONu+D3oW/Wi9GU3WZFieM2Q53XeZFnu0XgTthRv42pRw0bObh3QgAhS6VuyG2Vvg8y
Pay9pd6BIBTlkjc7cHHjhMsfkNrrmdO0K3PTq5Dm2yHp1C+DLwCMqKcrTQBRSDQgD6GVJD1Yl1NZ
ft45DgjhwK2NORtwPUkYZHFxLnIbADKji332rAC8Lg4ulGFOhiTEtiGQWAR7NxxBq72LBQgKAwDE
PoFB+XpXvjLL6jANEve9iZaTh0nwcKgB7g95sV27ofq61tOpaZj3F3Izf7Fra/5lsgp3NzmefQaI
ufmcTsLcihAA16glrdVaq8EZcoOCKYE9Ml4d9fprcUbzYmFrxSxrfkkT2946qJr7pUzLf2wkkPzT
dsCmB7IbvsffemOevlRjzbfFOEyvw1JbmPgDW5SvVQqio2abLBNY935ADgZA6vm5w/n1ZkotScyH
xTCqe74RiJFLZ3uzUj8qbkRfbWXMG7oIBfzhleRF9H2oC98C0JCi0H3QUJGSqVuQhrW8iFarCJLH
TMfS90G3qn3JhGTaRGsfPhddKJNfmVY8Xu32nejIOp4yvn1gGmotBY1RV3FcPSwUb59KX0z9GTr6
bLcL3f1tdCx9q3fflg6kPyyQoUFjxCXY6Q2RI0FuCSrRkEErRYVG0FBgGoS3obpKp/oT8KjfkTbI
7wEcBEgtONHzkCEH2JTndQKlKbK/UXQoQQy6ye6mPY1dqgz63uZfarJMwuDZknGUC8lQ/4kSRor5
vQ2y6eKzD0IjUJiEqjxE1YPMqDkqxYfFxsJbV4isUtzHrX2ovBFFGA91JiWvAIBX+Ng5In8GnmjT
FMCwYF24ADSgLTHFAYa2up+7D0Zdasioq5DGQveW5DkqoqhL6rEqPpjgr9nHFgr4XAmtbMsZPfUe
ZEbuDkhKlDYAlh0Pgzsg6QwjbUdDJIq9h6Lh/4/MASXnlmPnCcvM5T0nGdC0xikVf5BEpRwbUqkt
OEBU+juPpETmTNGDUiBJeIVE/Ft+M87Y08tdDJaDoWJu8b0ySf7EM94dwiV9C6ZY0qpI9ijVJfWd
dJ5QyIv3ZGzsQkAVR9m0c5D2/Zq2gOpIkqpyIr9pv7aoNz+SjLTUxLHdbD0Um24fFPk6LE8V9qQi
bUw9g8kapfcrWIA3zgOva9O3pcrWHeGhGgno3KKyCf80sZu1J9nS++N5lGir1HuQAegZHsovaEGF
vAgHRxKhwP47n5FpJJAKvqOx77L4sPbTmO7WElRHj/rH8dSP9X7t7eRzvPbxzrfG7smZ2+4rEIRB
ISIAEtGY7blGYdimnlj3FQwhM+qYmPnCQTL9ATCpH3CwGLz4QbfMYm/MDTKksQvoH+rSqc65G25N
bJQfaVQDOwiZNlIhKhSoz67tN5FSSeEshaQhGQ47YsyLPHN5GpPxoIakMequPht28c2bHO+iG4CK
9VEfh5ir04LXvPMB+PQQvTSwxUNXU5FJn9E1lSnd3drg8bj2SbVTF5Ex78IrV33PZKTuTH1EeVH9
CeX3kWN6fVQhUpbhfL3HBMWYBuQPKxBRAvstJZ5oWIQZUrrTZk8aakgBYjusdCo/Ba6eBCPV6r7y
sqgFH9Ze2ZCG5/GvHWf+Xu8BU492fJFkjsdU3OPZddsx1lvBd3vHTSbwk9IqMtfeDwp9gR+FjcFX
FrVmsmzNELySmvwR2P5/d4wZO5I/ckhqO1I/+Ooh9Yisknoy6CofAA9yzWSpbUmGQ21gs2q19iNZ
aOYf+dwkl6BwnY9gOOiQWsDbw0zll5VrnVlVAwqZFyWXuSo7/JuGpym23ixkiz+babdDhbzR7PoR
CEthkmLFQngK3topdSqZeaipJCmOtjMmZFNFyFWeQCnGN5ZIV4v/XgB/MgRI10k9C/Jg/Xg3BJHU
R3BU4DDLyK6EFDw5ACyMNGiwwhQGITGkj/jCagx+oWNQh/WThjimnlM1v02ocENdHupRR1QYfFuy
ASYt3mZBPm8f1nKuY15LezVOWg40EHaOU8wDpHuXdXxvT8imSSocEVq028zkxrNdzcuJ5x9JbhKh
AkrXvRxwp8iurhJwWsyxrJmyC2Nbgo1nQ5VSacOXZ+qpkqqUS8BXqaZiq7s6K1V89b03FWCRN2lT
v6w278tWg0/t3mDgF+3W5QUABcPVk41tNO12asW4sxwUPUSJDeo9AF0hUyIfrtSQcZwBC7C3pv6o
FYU/OUhLLx15SAhfMkyyABAPJpBnPGyI0K6IbBbHARp6DpQ+khmL6LECZn+EmdWdAiBIP6UdcqWR
lCSQoDaAn7St1gj7H4C49IbmmoGeRQJbBq5RxwBhyc1oAiwWKAVgUcYTIC/HxT5kOXBYSbYkVrJj
JpLIGRK3njN/8J8D8BDsfImtIICLuoL3wwUqEcefr8/z9tKmJYbm4DWbGTghz0ZeRAIo4FmEQvz3
npTN4Aq74m+dY5EImOOBODeTuSqxMMVYN+HicR8gzhCSekWRS2QnQbXVsh9aBxkep4CU5SdR2sYW
WaDzwQZm72caYvY2H6zJA96i1KJsdbkbkpaJlX9u/9TBC1nBTDdR+XG1Wfs6UDeW4qvEXFjeI9k8
3FlF5c3k+MPPOQ8gVgX1xaKWXHpaTyuGOcAbFQDP1x+tH0hWx2CHAvv59cfsy9/81crBBw7QOofH
sRr8l4kx/8UhjDxQK2wGOSQZacMg58/It4hIrh1oGAJpTO66G3tSJG4/McDVVNaT62Z/PRhTzDnB
oUQxAyFWXlo02PoJgfV9mETW4TkE4jenQooktqvSF5ztlmYUy64Zojq7bX5JszJ9cVnozEhARnZk
uxZHkoWoe3h3wLzY2TidcLck9MN1sLY6dIXp2Qazm3pD3zEtkNS3Mict0C2m8MvDl6+WU6QNoKWv
W6+rtLHVpw3gsA1lQWatBA1OW/sCliD/DI4cULWZgExOkYKXyIZ6kzWY+9rO8M8qtdbQzi/azgRi
zqYc2hA5AVCQh9aGaXNimHKeSK4Dj0W/7q28mlAexVBcDDJEosQmcmx1RCLPbxUmAI1vdneyu67y
/haLwuRrg2oMcu6794s0xYwTKiGW3t4MtV888dYAPm8eVNdBNtQDPNfXOMnLE41Q2V1fHWRcP9ld
BpL7mxkp5qX7agi86MZsqa4kasMMENPSdrXaT7HwkqN6iusS2oUj97JvfLbTbwJ6oFNDz3cysYbU
kQwas3pZkKJWL5Q5QfXVWr+r34XyCmSuL0BDugre6q9rG7wWhoEJlh0AhD+ewyZS4xR0GM9Fy+w1
agxwQrWNd85NDkuUpQLCRKoDu0sBU8eGLQ1JoVzYOBdntx7298HoOhnDcbVI+Xq4iyb8CXUL4T9Z
+xvNZO6mVS3NdGj64zCGWpa7+Q/Z0jjxY/ywpj/vTNwcm1Ad8kBRn1QOJnZyl9aLigB7vw098XP5
bkhlMy/gwMiH5gBSPeDG3eTUI5nJklcTx+UmkkODS5gP9iaTwLKJbMYJODOFwytAX2PIcFp7p+A+
lucko2YC1dIr9+fmSSsoCvlqRW0gX1j5PcQna0Ay/jrHBQhkAQufbIeZO8hEQwNuege4rKw+9+a/
lCPg+c69bMgWq0dkJ9OYNCbOAiKg3RR7UmtDPfQbHy56TD1qDJ+Pu9VJehVQK7Sxck5C8Re4cNzd
7MfriRp89zO2VuUYgN9TBUgcEE7Pvo0uy+xV/nG+GbyrYOqYXR9NHMWcd2rlNKrQ0p+iaicKp4d3
lyeNcn+8/IP9SDdGrtT48R5o5+0plhyWvmK+RCLOKZR8mXdj1y6XA+j7zkoWPJiTO/lQj9TU0wqn
AEkaTqMRF5MaYExQV0m1E/LcUano2J90UlvehMmmbpANLCgx7udpbEpPiXHz6vJT3c34XSMvjlx0
wtwPE+hmCt64/ghw0fIM4IkvosULEzkq08WU7M/E9EwN0T1TjxQxYGVOvBObB/mPbCnclNrBFhQ4
RvTTmA++t9sBKUR9QRXpYIxA6CuC7IKd7XnZU9dZyvzSV+wC1qThycvqOZO1rtnG7FexXZEMCdZU
6SOsucdxnjT3cZaQb2crKQHYFeYApmKr8abDuSF+z+ARibLK6qyjMzMrQpprDGyXGftrSOJjW79F
4YAaPzyCUutTaTP/cvfcoqcSuaFMjW30g4t6INjzn1Uv/Xznqs3ItTcrhjQF2KrL0sNQXfv9ivpG
lAVOHrFRgReHgYfppkuF8Vz79X0zz7lz8lb+pOXumMZrRGPuzm9YJbTHH7nywbC2PFs9pPd8F5OM
gWjCdODyZiEy5DFEzDffDJToHLWruuwgg2bdeB/0wlH/gI1IG5g2pWfbJ1Tc2afFQqEgagfRVaoq
GYGR47Le3wksNZ78rtrZgdszwKfBiNTUu/MJltEMz1ql7FFBGyVdn4YdGKgthjqLBATkCRZM586d
doCPaZC9iKYbgvqFhjclmWo59UgJRK/dg5xikBIvEqV8cDfAZhYtwciRZepHBQuzazoEyYcajPQX
zxWvZtakH5RobYaDMHrwDkgLaoxsWbGAAKIiDgXf7TLPuorUYmCThllfFO01tOZIOxWWiI9zXmBB
z3hRbIDT1u7sXlQAhvkWxB7xtkaZj3skP1JYqR/5dpNfp2ky8Swp6nkCbbdMekQK5WWSZAQG9rKe
arN+o5Hoy5btScuIVaBz+n4zp3mPfetvLq4xTcEzC5Y9Q6HiURkqnyHI6q3gbrfv4wQsFZXrXy3U
8F+bAeU0oNDqdyRTim6ungwX82Ataxw7B6hCftSiJRx84Gu4KORc1heSk8gGRCuo5xg/JvIyPhCv
rBk4e/KXYc5LiYfCsBySCuQpkS51sKUGh2XLgQzv1K4wv/MxjTVBuc9NOsjAD1UVpNXR6DIqJGms
CkvMu/ILGYFsdNRv1g3uku7atcwFrG7f121Ix/uI7RAFRtIjU+kGeIYtGpB645lM0GVaAeRr9lzb
2IX4HiGNhiiq/ojCo/hIo2adsVcOCDvkIQLBf0fCwqjXp17lsNvl6AIGNsG812lewsELTo6sWEUG
/Qyy6bVTstoFUUiEfDZl53R5eCIvan4gJ9EtLtmTSMclmRrSFQGXCBSlM3bHmjN4F81XakJkk7+O
e+pb8fAuZeDAOgfh8qINSWlP6XgA3ja2MW4RVunlzeOKt4llbx8UPSrV8BzKxUFHJw8Dm34tgEfP
OOHunvkQbAVr0o+r0SLfrRnnEw17E7C/1TT/lTpm+pFEQKNEGpxh31uU1foXKUH4k3zsbSTMUAzy
Snnjnm8WZMab9DqgWrQFCMgEDLijW+JZRE0X2+89LcsmngKzAyk6JOtvJg/GTRfX+zZrgEB7i6eD
roMjibozIFr7yO0kXx1K22lfHJXf3d66LF/ec/3LLBmPAJrHu4JeGLLJZQNGCECLkRA82HjXxC2S
HMErr0akcJHGhrf+zVHHaeQ7ihQkuwvW67g4R+zY5sGUnO6M1IUq/zXjoJQDNS87mSijOKXtt56W
WYAY2XJrBC+PNNEK7o1hpYSkeVD/TzIdldyKKYn/q9AWmARmI0UScQsQjgz50GkW/+JU3nBsJtPc
VW7/MrRdewFvyoWwcfxgXq63EcAc1YhgdNIEz+myQp6cnc1Nc1R1sMANOnuTnR1DkMyR6K58tu3Z
7wUoIrvinGFljCQzPOcSE+BTrdEcaaTfyPQytpzJRSp6h5S1b292/aK/KUn04P7TsGa8HvF/agzH
OAn7g7MKVAXJxppQH7TKhoZ5svy9pKW1o5GJLQYlpyGZkQMN/wtZ4pQdEFVk+PcLMYzJUcfRV7dd
TE9WIAOB4GlB7g4oQ8KyjIHr41jpVkjZYDLwI+Gcwj9TI7yxOYR99VmLkM9op1sVgbpaVdQoSFqT
UWy17M585sIa9nQdpK1vOxZgb9oExHuRITFHwZYQBonGLrnDKXmAOtE22oV6Uxg/1cxvnsiCRA+u
JCPYk+4BKkW7/NDmFpq0D3fARw8Vu8z5neBbfDZhYkldampgT/kiu9CgaYN2QvWs511Ud2Scb5ca
1WHag3qPYTLQVDZY52izRwtrAU/Bj0LR5Tp3/dhI0r0+bItnMU44dF2Try2KdbIDc9YC8Ido7FSk
W3syk22DDZ3nsLQWIPsGjQBkoHSs/OUrt5GKR9baj5Ra9mtWY+5Fwrs4NI7XUYDBCzOJTeM73Wnm
meF9KUGn2xTheslSPDuEO4yfV4bDSRwUx38D9Q8rkfLvMgv6yE3D8lO7Bs2+B4AzMuzN4ZAs2Qrs
RKNECQ/AoXaJC1aHxKxswB4N4BoHBu7vXuMACgzp8mB0SLi/U2NpHbs58nSdJt9WRR+/IE8+fqFe
ZuQotkIC255kfdO6YN9sMQ+rG0AKakOlGQF0VfHxhcsASkQRDJzH7NWYwooZM0aKoIQ6TiZ2YNYD
f7O8D7pQJgCWvm15ePDMPruAKq0HhTmK1SwgjlyW7MvjMpRWkAVKC3HqtDhAwJ2xpNVL0NEWNdaM
qYh8nqCMQs4saC4wNv2hwCTmlUTYzFoPhem7Gz29SIFuU9Y96G/lVIIsdAzykjFyaUEjHtRAA5ZX
sZjkF1xxgvaQAJePmXWygWJCckqdo8Q4arTt92baAivmAmBIKOAYwwnYWmB13iN1Y0S1c+auqOxd
gr1psA5gVe4yP5XADTnUrfvkidU6UdMva7iosclaZBcOfWABgDXLgKRws9L2pL6zVF3Sk0pbUi9k
cxuctZB1eK8AIynxD4ntPZELWx0v8jqg+uqzn0DUYrjosT7YAqAR0j9Jo06NetEWu9JCeoc6Jpoq
8FxPPN4CRBA7Gn4Vv+imxVHCcy5+JYmoa9T/igV58PbQGQcS9h5IjqIxB2Ul0OPiKE6qlzGuT54E
daQGB7ne3fBBNpR4xf5nE/IQ+QBkRx31IQwNnds1p7jkR6P1lcNPw5cJCov40oBlSO74gU/GOXF5
QzS0MTOrI62hHqnJkIbUZNJZD0mLpBY4a8MHP3PCTvbkmr9pi4dQXJjYIdR34/a/uwxbcJShq6uq
PMuOSoFsDlV9pYqu+qXzDrbf/UX5ukqm9D1HkjNfRzAmUS3XANgEUAThPLklYJTJGDm2+poUMEMN
thhmFH5uSejk+KXvcT4FFnFJnZobpW/tfVlUqqzICzh1fnRnr+KNndgXNqbTcwvcByBSVygTw+lT
2XTTSyrPpmho2SaoszFH3JGMtNqOmcOHrLdXsIR+c6WeqABqMlqJCqmVFENfcORegkzEpjqACdS7
TEVZh3ue+wEYWcVhLfKx26ISx7uortcWa9SJjO2sxWPtyywB1kyQX8epWJCfgWdVZA2gpSYfCsmz
ASXoYvpw96cb89UKdvqPfPebulO5YfbVW1dkL3V4r23oj66CPPwo7nzUD6xxAUFtJSLccomW4pQ1
YFc8wf92A8/fqyFpPK9YLtSLJcwKDcukwsusKUFEcpORCa+w/FIRkwxQMl32G1lYwNMdUUeOK2mP
bkCd1RCbi1HhdWbWR1Mi6KR46gy5MZzU74R+B4DDRmlkDk2PJLTT3c9ESBcaF7idXQqi7Ri8jShk
NIdkg1yY7CBE3G9wBoyxgeOEIzCPwD5OYzvjljzB/zBbYZ9sJmseX+rY3SaM5W+M9/nbnKT5G8/x
kVrrOmd8TIAGaR4Ahm4+k45MzWD+NV7M+KQsxskUeGeb4oliUIOkdhz4hv2yV9fiWEPsOJIl1MUM
/CVe4jSM7NYGQxRqHbBz6nOkyyXgIpQyf+ihkEPqkaztsPEhmDg/mJHSlF5D6SyHuTD/+GkMUhTz
GkeZab64eTXiezCQuceWrNkaxQIuwYexKIu/gmxcL4vXjdd+bZ9tiWW6ytHCOaZ2YIfsY0vpPJ6a
lwLfKKgrrfFQlPh3HkP8YA9+sPLwtewtpLIlIAswxCrLeZ0LEsaDJ8xzgf0eS9RvapDmY17WOC/3
8QyeYFBC8Ih1LXsKKUsE0NDlgQHOZmPQGLDdw2vFvvjZAjhrz8Pe55Q6n6om4DtNh7t0C2qQlumV
RK6deZcSG5s0Il7d2l6cPRsHrCUkry41nuv6eCJ4yCCwLUw6RNnuR+TVXQeZMpXN5oA5NoYkQ2JU
cq0m/2OVznjhSzmJRgecj4lnfSJTJZLKBvkKG2ZMeC32YRFEa+DGr8WGDKZlSa+GkZXPecZ3A7Ob
kz+2z2aL3y0Ly/smzhO+nwAKGz0oLGlnhQDozYDltdNaUtAQ9DdfGLPjJwocLP5wF31wnrlrms+P
YnkzoH55Zh4oHEsUn4si88HJPPhvQEnaT6j9faGRWa3rawxeW6DSDPkmixOcwo7GX2Tvcdd/G60p
OWChJ89F4E6KYQApbFvM477G1n+Of20wJ4nSzE/kAr4ErBs8393F+YT3p8M690TNEqTAfl1XF/iz
6JGMt8E/yPJadrY2Q50SsNulnXaj3oPvw5BMdBjt+9NQgVkGWMNXBcBxww5Qi1Rio5t5njYgTRiP
WdGgfpoUYe064ROV5XjY2WwikjrUbXokY9tj/UsyI1+57jMUM8nibVWtTV1qOLYY8xjnW1TFTSIs
EZtnLPC77YgqlKhD8VEoDixB4TLeXln31R8XIEGZwCHuV7P9Glbt30CEsa4rnpTXuYr/IbFlut42
GWfv6Das/DrtwsCsjshmQe4ESGW2Da8lTYvDvgCY/tmd1uJD2AnrAxua8xB37EtR8AwUq4CZdf2m
+xyCFHH1SusiysC8oKLSVD2S+YU9n83wT62zY97twtCyQNHU11e7/YK0aPDtyFzFeEVjM7ffLSse
ZySjBuubv9k6u4cWYFz/x9mXLcetK1v+yonz3IwmOIDEjb79UKx5kmRZsuwXhix7E5zn8et7ISmL
so737o5+gYDMBFiqgQRyWOsgxw4sF1aAUycaFJAAuH4ZD1k/m4CXCIr4zfAPJouIehEL5aWSgMCn
Ia3Uo8x8KgBiAoCFRjWtwlKwCXWBxnOX99VfVaXoJamSt1X0HGS5zCFZhlil4ny+necGAJ5GSkm+
MY0KuK+Thd1KLVDeYOAXA4z3kRfXWACvAAjMZMKUHUf8ZYOTorHRVM4iwDJSdp+Vjd5t0vxIG3bA
wgxwqk7pLm2G93t9CaLB3dTrw2re6L/b3lOXzLsiW+liuNOAUAFuSmD/ao4AP7HR7wgEmEQhqsa3
RTTVaxqSok7ilxaOr81Yj3LTmXm9beOMfQHG3dEYKxAH9h3Ca5Nj3qUy8g//dwuAzOSepbNpZ8UW
O1Ez1dKYe/8sa6fwHkH/8t1U5msvlubqgMMNX6umfi+wwjH+0ei64XHsfGsDLmnzFLjs51wiK3w7
PPalqkI2AFSIsxQ/Lw3KvvAZjiNcOQOqCs5TDapziD5YADn7vczsQ+TrBHW2a6U+AG9EG25HwKHs
6sDmq0YNSQG6jewW6BQ0CLQy95GBgahqJkW0B9r4Z0QF7403NPHOzjlSPTTUuL/JqCd7C4E/Q7MB
4/4Lepx6bdZ4OaicLiB3AjC0UwrgSCbhbUfDyZcrs0LiejjJ/DwAgvic2U2OiIBcx0pEcqQhZcn6
XRfHLGelg5RyLRoBFZlGRawBtImzCmwNHRIBJYAOWwXpPffUrf/dUCnKxJdrp7bc2TivJoAakrVd
5hGyBH5folJDkrm6AcjaVi3ZcUuAiE5130lLWmqZoKdA1XgFKeI+sDvJtzf7Hf8WPnnxE35wLS4+
QS3HBjrW/NL7k3FfGZ7bJuVTHSEyIWr2RSQW79d5GMptGvg9kIWK8fSBhqKKJ1SvZqAsRs2QLVbz
mCynEpXgW8R+JnDr6uPR4MkPkY7+PRLwm70+WmxXuzJ96Pz8MQqi9AV19T/Cwf97A5QYAG04sXeZ
3+06u0UNjsUiea47A0U2qhcEbozUorcxCfUKfK6xY7abD4ohbCTgYdGQ3UAr0riLcb5A5vCuq+t2
30n36PY6fHMlmJLnkP48psD+HL2naL5W6o3pURfBAuAtUHfODpi7KgLU6CqnYJ7WNcjv6JnuY4vy
NmHutqxh+zb1sf0J2u4eeIjA5QApPUjlgT1ZTx1IzmNrQ0o+lOaNMO0dKQMJ+yy2wF2L7/yRZJlg
ziGvXROuE2g5tlxGITfvztR+hJP4xJFxcsYNl4H4xpUPstsS8wAN2nxLvAO/NLrCcP81IA2fgLWQ
heBcdLIGBUvI7kNbOMwETDiiMIEAmAqVOVGBUwLXcXToujre5JPprxhqgEAEBxLfYjU5992EOJiN
spmVrfC5aTgqhPB2lIizKS01zVtvUZCdaBOAiv/zFFo/tOShyvIOGZ7B+BS5MRyyVX4NEXq91i4S
FwBTklknpQBIKELmJeguZ3WPQ+UpgSIGs8OuEEG8coA0ezKTn1TmulS9zshBC9rQL7N34EKkpGmE
P0RDOAc6tZrpeAW2TpePyRrtNF608fCn8JCmdKXzLui0TA4QH7s40ZFiTiAHfJmaCICpCidjgbTI
omZj62Z6WEQLyoVIDFXSlY8deG9+m0aySti6pwvTAjBc2Q9SISpUd5OCpTTb4rlvkeHrwM8tPR7U
74fR1D6zceJgncL3wXszLjNAVIJwpFrmF0Yc3vkJqrxC49AJgCuPTZt/M8yfsnXk93EC27QRls6p
RcLLbasjdzg3a/m994OvEpgL9xZ89QdxV1Zdi8ws8I6lTRTdGnAYJ7jT3JNIm9hfdl6DbEWJGpRl
bXsEC5BQiKEGMOXFnizC1npnX2u6v7V9ZIW54FE69eVYb5wh+NJ3TnWuY6Z/mpw6O4dp/JTbYky9
1ixsz0dSyo4Fkn2SwF/4hJgE6XorBGyUqrSnmdQAEv2LycXg5W65d1T1E4ik2Yl6y1AfA1QNWsze
fFAsw8W4D5P8KMHgRJng8IOMiJR+jgwHxBi/RlVWDDlST9TPIig8wtKklI4lryMKrBU3Aa69ZJQs
ZkFlrro60RXZwAiSByB4T5O46VRjAEgB0MfakSvYBJIP8P+efEM7kWiRl4Hug4Ot7dckEyPXdxOI
Qoe7WBfGEfViziZkiX50gcd2Oxi+tWomnr74XO4qPa8vbotb9kyzAJ7jZu1zsMASWQJxKfyJWoG0
i8mYsclrYmSPLahAAcEA0bix8EnDua5glwzNWbe1AX7dN7rSBRVokc3IQcvYjfjrvAUgiHrAyFV5
hJ1+sCs7ug1Es50ivbuHa7y7nwDHpJCZ/cOgZNxFxrkd82k1a5UsHJqdBSLZGxKlBhLdsR8aNjRM
msrGbbgq9o2Eg7r29U/UdKJqtuCM69eNzPXUy1h5LVDheOnykn1qLRMI01YVvptRCiP1GBCt9rQA
DlLyTq052hPzalf/Gri9sXakqZ1Cv49v7SHlqx5lEt81XyJcZ9WPWhphwzAV4R6Q9OwhyptbMgAN
4LSSemndZpZoT3UyBZtMd+X3GoW2agVaehxCsR7qdsL79F1LwvB2vrcE4vlvR6F4LpMmvB1biXsU
5jGz+e4CrWFbF2DTBIRrDk+U2hTRmBo++oN7BqjKdUptc0eysm0ohbPa1L6VfUn6z8TxHZhyOkpu
hgBXEeOT4ziJ12ZOfR7AKP/Fct9ZhbYLqzYcnwyJ6rDFqikeSIys2/FYWDKaraYsfrVKBdiLHD3d
DmzqQIEcoly9HOS9b5jGtWjHo+4EiVyXCtkeR8/51EnH1k5Px53eJs8ko+bjQZdMpiB/Z0JnV5Bp
Y3+nBWepCC8Qn4EPI7mhQUFMGQWIWhFiBT6dMlgUelGjygy+jl3sJMxZ+VG5ilD2OOZInWHdZskN
/pD+O6GOFyXuw9cPKcQ0IUaVJi4VoXiNxk6aCgBSDgHQpYFovPqw1jtzbZIenGz8SPOWtRGIydYo
hsN2NCn6lR204S3AxFyEr9vSG7kVPYPu6Es9pcW9n4JlK2OcIZ0B8njMd1Hn2o8uUi32BjB5tgmY
sZ+n1nOnTv8G5D172+hOsQcNkfkFXpI16cEIGG40OImPXVbFn3u3+UTrWUEK8NguTS9ZZfFbrdew
31EXMvQaNc6BHd6iePaYpR1AniYEru2iGJ/SpuYbII6Ge2HF05NT6idj8ov7srGGG9RFI74tzVez
serDPQ1/N9MT+86q0jX2AFs4Je3P7SCLKxwG7cxhH/qInwZ9FhzoK2rBDLSiDEm4Xb62QlO751n1
KLPJfi4ckCsLKzFv+rpPL6PArZQUtkz2TdVEX9xyErsUmOa7EUCzX4LB2pBBVIQxaiCL6QxglfrW
yhFAHsfYfkaW73OIAut7w4zqY80RTic5RykiknOeg1Tjm8IunENjldq9PTSPPgLtMsPTfAAT3afG
mgavcJGWHr4R3I9xfNJ7cCCQqMlkey1wQ4oiAzwaWYVgeIfP14tBfxwjcI8FUhAYv1sAXrL/lwVo
eb9p6mtoJdtaYVCHDfbVqTuekJWeX1olIjkNqYlKlIM2zpB7i4x6i904JdV50MHdW61d3++PyyYT
VOtOvqb9JjVvJg5xq3JiW112p2828OMNx9ySfwUxh9v2bSNOW/KQOH1oT057cFIvQ+rNNssOPkj8
0OucQa4XQ5pncR+0W3P8x9AAaeBkqBcO3LrcSFVRY6mKmkj1bKVwNDBOkYJkpF0UvSqwIdmiQBLH
64wgdFSqZxTjVFZbORL/qEDIMGPHi0B3eIy1yr2t6hjVrcqnZAzw8PQae4pzKTZ/spC82hUohH0y
NY4K5lCr1r5vGTtwwBz6Op5AMtz52jp2pbORwNFMsScu1qnjytuqjNmnLs/Cw1iXyBsha6RClsjl
afNj0Fr6p0CLhqtaKxgzxLGKrN66ylm7uHNnn25kmFs2wHPtv2kd2QDRaDEc7ezKW+S7kci1+sjL
BjhEuYUQfajISqln4cvTIGK0iEHcgIyOOk3HdYvdtjeggmhCtOTXNMxABR1iTIrSFJTKKKclZTdU
rzMqpSE1KXg6Pb0eH7BvZ2t8HtaVEJKQc2Oupa3FaxyPf8EmESQSoi9VCAxhMpsxlWJl7Npxsibh
uxkwHm0/mY1ZH0bX14LotDw0tdHucALHxi2abt3UEn81/bPjBrZKMu42qLYefgDt6dl2mfZUofDZ
S5s++Bxgmwd6cT7d2EmIQ0Rb2Kj3juujDiqH/WQUKINIK3fTxXm3tcsUwdOYgT5EcYgAyMo9FJq/
WUQkp2awnKFZvRs33YSHaHpZRIS8THOljrIwZLwNKClHln2Q6OEVrzx5aLUYbFF2/zRoUX1wrIqv
26Hqn3SgPQMGOpouOniHHtwBoVZlljo2WIgiFzQRWjo85a5ACaJmVfDfodLt4PPc93KgLlyiHEmy
eoibXVszoFIh99dNsvjg6xXKOsiEGi0K4PwvY9OreW11O5oHfE11c+f6WvbGNbfEYylxv3dbPDUN
VcucTLi30pCpSudlSNpcGfvKWFfGH+aSVsbxGpgtiOQWDuAf5lYi6+VXv+f5Wz8FewfXDeTCiJad
qDGV63cZLrL380j6Nnm+xn/oySiqcOQZZXySWWBe2NDBf6gHcicYAFCwK4KQGldB4CZIjmzYLFik
lHIRFyA1SRC8B5XvH2Y2vQPfJyrN8bD8tSSldKQ4fI/Irs89YQPyjC6zmKCaONwEFsp+etvPPQfo
eYgqgLkjKWR3E6mmbxHNFwEwjElBDSp+upssBoq4LNx2/2FGOEZPER77hw8TAoTG3QwH42UN6ml9
tfXDsT/TqI4Q2FyFTrzicAlcF9vMYMgQQgZOEyrUfNXARwaIXuxn5yHJ/CRVOL1KSOp31tjANQ7o
6N/YsgJdZCCQROyQyLNI0Rrivu1kdSYRqq+jtQgD4NNU3NmYFoJJAOXJL4iL4GZK3aVhrb5jiZYf
FxH1HHUPnmWR/n4VUgiljbN9CB/OJ+F3+O1rFSLC6mCH80t3SFPsZUCnCTIeIbo1QznnLZ39dDjv
N1w6YAcAieu9xYLsJp3EQXYt2GY/LKUXZXfockOsmgE/jzQ2+C6t/T1ygOQ9SBblvdVwuHHA17Mr
LY50/zoNbxLNnS3G4Csq4XgC7CnfB5BfAc4wkN/4wG3SOVLnc90/0zhL8Pm1Iug2NDTAkKptST1i
E7yGa7f0aOhmEhMdNXGZ7eTDi2Vp1X5JSaRkRmEY+PTiPN/hYYrklLTRo13voCpnzKU2pyvWAViz
8j55CpsEz4ouMa0rznzW1RbpX0goq/c0WuRpN4QH/Bq+6qy2roZqfPDCXoLSSR9zp32MEfRCGtBq
IG7M3DUfKuwMnvxGmzzDCMc7AGcI/HP+dGojuwdXQKZtK8y8Q5kxzrtjbj5lQ/04SFmqdbpq4F8n
zbgnlwLyEb6UVu9vabQ0C7MjyQqR8Zki8oNJ2YiP8zmyU1tAqtIpjiPw1K/m414VaausQmoJaZYj
IJx0jueDCEbRcNQ3hoV0SBt+sYVZDcWp7Axq4l1qALJCq1J3N9NCjKiPD8DSugbEeveZjzG7ROn4
pOeh33h4giQ8+0xsEsjuAOJLXlxonpjMPy/TuYpLqhLJwYnrfh8yOe0Qe6oejLYCf2iMuIEW/WSx
xe9nA97hMcLh4tPNaMdE9UI87w6lhxApPLG9U0OaNzsS1UgOW09pZeNpUOalBOVGZN2aqsnY+NMC
AM+hd0zzluR+m7vrIpy09SIbczwyhYlPFs4DzV/pqa/fuqhjxqTesSCxGvZuIdcGzuaAHQSYoY3J
2TRTKI69YbtH6lV/GC4mZAcIytcZy7Q8qleVNPXDYuv01RfEbcstjuM6km1/v8RiR1dchtT78Cpo
7ge7AQRwK7Orco8rgMWmRhQrzVy+tdQQvGn93JCWZIsJPjPg3VQKEXAxDEfgZdIKNKVupvqADxZk
JIM77UetGA96ZSO/RDTdphY6iOws7GJMM5HfncjYt04A6lpLIN/OZfYLqJPB2zQ45kOJV7oWidCu
tBKgQ8dD0kWgqhBZtzGQ/HYVMkn3dOfnvoiQ/D090J2fmtwai62d+9V6ZlB0VCozaMqRkmbLPvYG
aa5MLcxvydqss3hZgEWAW9OAM2xrALjiDejv8E/LbOwva4LXoOYd4ElQON+MNnGusRawT6Bub0tT
3lNT4Bi4sSPL2ERIZ7rHHrS+KbLnPEs4dqPY96wbH6jy83i0Aco+AK7pCN5Q6IGduBpj7t+4Yajd
jQ5ehdtMqPsv/buoNfw7Nwf3bmYiKkNDUogpndZJbYsNzbIqJ7pBjaSOlDzEXeXZF05ywnH4bOZ2
fVMP7WuTu3ayEWm8DdqcnZ3SHdediNznob+r+zJ9EQB6xyvO2quwfNAwGHjtqURuIHOScjs4Lm7z
XOCA6jsV95b0NcCLIZZMOWnUZEjMENNYHcqpN18V4LZN50w4ox/ZFh/Ho14a2EcYzgn1HirRK2mc
E8eL6g4ZByo1jS1wj6zHltVeXiMTuetQ1un43wozhs9jUnmERNNHvQo0qwfgmF2CJPoBYuXqoez8
aqtNowt3eQEsvb5M1twJ+m9Z0m21yOc/lKlt8XI2Dbt8Qo5YZB8R2equfQRMAg7g1y/FoMc7EY/Z
NpkM88sk4EGZpjy6kBafZpoJ/rhMinU7v52mQqIQWQHuAXdOFKvWaLoT/EDnFIiayNh/kzUKrm8e
v7ef+wMQDE4yBSee6Vb2ucdvzAujKX0p4wdndI1nY8KWPQ+z4dxHbLgmwMTySsDUb/VYAq5YxYSE
gjS3uxwvgsa+ihZRD/SiIAAf2OAtCpciSsuYeh+XKMpg3LKpfMG7IlGUDhidpSGZUCC4QZ24azyD
X7WkiPTwTnaN3DM3GhH2b20EdYBIcm7HApRTJbIOSIZ906uCehNZUzcf8VRJ7RiM410IoLAyQ/zS
F9UdYiTVncpEnWWW4pdfZNgaR4eGcYSzFhtS526qXe0sQFaTP9wDs2ncFr2PwGYcRxetdEswNmnh
Y8Sjn5WqOdGMz52l1T8K1KCtkIs13oOQZ9waQ5ad4hhxZeT2PxhaX19GBP6Wl5bIbBYtr4xEBXcP
Atu267//9T//9/96Gf4r+Jnf5skY5Nm/sja9xcfb1P/9b6a7//5XMcsPP/7730hlBC+PJRwXf01Q
gFtK//L8KcwCZf4/ZFJVWdbk5jVF5uuOoHYIVoeZyVZnqHFcRIS8swxn9J0QPC24l2+duAlnQB6y
+AD20wkBgFdmGcju8+OzzYFzECKy6OFxGp/hY8bHTF2QOMTIC4MNDakB1UXstbF+F46W5eWIVz6D
o9zD289/jOAPWqWFVnzWEIPa6rWdHI10bG5MK8Y9wQD8G1H/aDa8+zjrBfuZUY/GOFkG+4Sil8t4
ZuDDTsZfBTyUeyLHG/3NJNbz8y8K4mhbaLoOzogCCYk0rtR45Kndr5EsrZ1j3NxQdHmXua5xF0pQ
oVejc0MjMw2Hm65pPSdAwMDrAOl2Qtn458Xe7GN7D55FlHyTSVrLdJtyP1/TAtSAYyhaG8NQb+u3
6+ggNF8Z0gkO89JhZn0CyFlypqV1ZoXXXoRAqBLynuILXZlfE+xkLzSKCp2B7QehC8fvc++fv2mO
/h9fNGSXusgX4MJymGHy379oVWIHYxyI6ao7RnAiHiVeDYWcyZdmdqUc1X1hCPfKrAbzzAlIulk7
j2XHcrn+3UafCr/eoiYTdzeCMNTxeD00YxOs/NFIbwnRkBRxM7wAOsw8IFwAuqYxZJsRX6qtFqzS
aHS+Z+pBZjRWcZGgrr8IZuK1IPES6Y32dsb4tmUbXnl5yAeUZO0CE8h0Qe1a6wbo4VsTuEao9ioj
zaNoE1BBkZJOoaXKSsAoOqY3PEGYZR4BT3jaVUFSnkEcWl4bA8mCdJhTp7fczEoPJKPNfHx7s9BH
luZeImtorfBVG9jf/vmjwk//42cFgh/cDEwkfAggjzpK/+6m0HXakKeWO1yRlul7w+SeHWFo90ZZ
u+fJtQqv6AL2FYdQc4XS3eLamnHxiRvaA8l9qUWbKTenA7yExpPUjlbfsq8o6ev3Y2j4G7LiOH7y
MnE2QVs3eysp6psMeScbFWj1aBiJqb6Rqmlj872iQGXepZ0QQa5Y5EXqieuD+W6TBUWwH6PC/NKH
wCUUSLbJal486C2wGpXVWA0auGIwyW+nJxbUDUqDY6RP6bjvrDWzEh5teXPhwgMrRbqumXv2md5/
bVvN92qnN29Ct5IHMM7h7cdp9paxErVj5TR9y2V4KNTNP8/sszVmm0iT0Pdu/UlwGa9yt2FHGjIx
WjdD2sExinx0r3LTYIdiFh+UToV20CIHHvPQeBoLP/quOsDjjb+H6PRKojokeVNl+rTYQLVjWVKe
6LS4NHRuhCfCWYO5J/dIYeJWs/3nb4/lWB+/PSbnyFAAjYJp4KlCj5x3357RiJ04kHZ01ZBx55Xc
tS62MeInJcC93Jjsx6AKkkhESpLTMIv09GRKffNBTkNqZN81a6fNtXndP9k1LD4MOipKcnXlZSpd
YRxAEuTE7MsHOb0GJ3O7Y1QEO7uN3KOpGj1FbAyVP9w5DtqALqnmLklpTD1gTLjHRfbRhpZb1NRD
seE+QHXvPunlPX5Oxvb1en+71LsXsaz1YemPVyZDenXz6mS+vO4UALOpuvYif2e3XGVZZpENWvjA
u6be+vjojiKOQQhHXWoicCcdcbzTj4uMeh9kiK4PQFRQS1DzbkxLzGOnDIHQ1MAN9ac1/iSjyyAZ
ELv0D2oJkLpVqVXZlgnkN7Dc/4mcO4QjxfTYJBXwKKyiv/Bhco5IxwSnn6OF9wgDACcRGQMvijol
aSz/JyvYM3BTp0fu9r8mqU1KWQzdtimcC/bwCbBIWZJ5TlZPqH+Bw07LNHmNe/vC6H4+Km3exq/a
tCtC0iJSLO9pwtTK9/PJIsR8HQG5be/G4XZAWsXZMczEyztAZ1chnuKDEYtzyFrjc9uaSDkqyq/Y
H4a72ETNdj86xVcj43s+MPaZpo8uchtsZbZMF/ifaTqiWBIkyzjXzYl2TNPFGqTi+F/fcuzmnDvS
uMzYlk7WrjsrT570urs6tcF/INB6x7S4/2IBmGfTZ1YDTOnMPaemKTdpbSRPYmgW0zICZUUj3Qe3
LKyrqB0A8jTA/VSjxPFNAC1NcBbykekekuLLDdmRhhqUj6EmHTM+yCdwjXv6WE0bo0cuvjYGzRzl
WiJnS4Cr5zZ2pCk2JSpINsfPyK4zkYnX+tHrXJrxITim5uIJAwIOTe6IKjBONRROUrdDeK1ZMTvY
1E0YHUmWFwKlb6QonEk74LnBwc0yiQKJN6qiuLRLdqSerYbUWxStqj/uqP6YumRtUdkwGaGUGhXE
y8y2TIrVKGokWIup2zpp82KrXVfJ+tdm6kKwKtFYh4+vWrWK/HLRD3mCzIYU+TGZqqCgplalERXV
W9B4QMrayvB1volV+spiiApC7RDA8T7/x/TPhy42Nxw3jpkrMVVvyPymsehVQ+8U8lGYFzUqK6xr
81PWJK9N6QsgSy9jUo+GSlYlIY1B7mJssBEMV7Pm/2eNeTVeV9tI08344qZFArcxgGg1IcQtfKX9
kWF/uhkZkjmQqbGjBGqyKPFbuTVcwPGQhQ4AzVVRZekamQH2GZCrh1507YFG1AglX4YoJmyPZVAh
zxWVgoUV5KgP0YfNaLZluSKsEx6242keU1eWdlZsqUtNiji3XubmFuCxbX4gGa1GvdAvVMq4Wt0G
uC/crLw5ZzUO5VGNXJk70izXoTlwU1dI8Ou1yKt6lh8ozXIEhMChdMAhTlmaJOu3te3r99S3dZzu
yNxVAOeogXpvHtRd7XE/KTzARgturNqu+zExE1fCfn1HJYrhBPgxGjKV6WzWVrpplHZSQ9IaUZLv
qIJxTP0U2OTGP8xdjGmuaxvHPEjcVYUy31OsvmcWPPJgj0YUHxU/SqoXU4bQGOoQPRonqK5EPZdS
URMZabfpAxtBQmVJsj4Lg3hLY1p0sZ6n+H23/uetmambv2/NTCYcx3Utkzmm7VpCV4e0d1szTXPN
akgzuQffJzsOyIc2V+BiYEZSXLO8DF3kCgJgvob/Zz2Pxzbhl6y/N8bIvraAQ3PXdY+fPPf9ajOP
RaiBG1UHTlUITK5ZVtWozB0iBObNrHCuEigF+4ql4Cj0Y/F5FPE339SmF3NKPyeBEA9w7IitqbXd
YSoDfpcG7oAoVau/BE2zlYasv/rSKDZTG5knNxeoVBIAIrenfnpxe6/px/CF+1x4ANDIroY/IExv
IUUdDs7qW2ninGbhanFQA1rc7jXQjGeJFyBpbW+J5N5Mk+AIJwa8pKrRqz5Cuhv8By2OPhs3Qt0Z
yUg7GGG7xQMVhfPgSUZqiZoic808to19mWUgJItXTWcg06MfunXc4wmdkb/XN1AGZ4Z9fWyUC5ca
nNhR5agqTZVoUj5ebg+nULl3Y9XYANbY1/CereZFUPPI1nXRIgrxtoidW+mK4fQ7LwyXU3nAZild
ZSN8kSOKwrfwVjBzjdtmcQWUQbHqY2D/pSBOvRZK1qQoD8Obzn9KPI72szVpLKR2+U4r9vNcNYOm
0ZC31o2G59yBRPMi1GW5c2BdA4AqbmJhktEqqFt7zHm4s7soQmWAL6/DW2Mg2+2q9SmoKhqj3X5Q
0FAGCCQEJbhcaEgzFjuLa+YhRX7CB/kybLVw5QgQFv5pes9HuQIau7GjCU4LInQpAUKyIDWjwmTt
aqhsCFDM3K/7N2BmpfCVYhHN2M32JUXJbwZ4hzwdntsQEZi6LoYbZiWIi5Ruhxp2KOC1v1axmz04
9lQekLYebx2jSJ9TIEcovYv6zBVDbbSuqn3BDYed0oAyXifE3tNyGGpB1NCNIvgkgjDgK6SN1ls7
QG0jqC8wRy+zG5NV2gGE6wa8S8rcDvXyKne0HAlmnV9W/GDxBkm+yojWyAIr28a27q7IuqvTBKGH
PJYPcdJE9wVOVoZ+UxatgYz53L6bBte6i819YbFwHkRgPb6YbXIgVauMeIcfX+xUYKdXQ5JZHbe3
aaZxuP0gI4UlHaRaJX6CSsFfMkMVCGsWQjq0HjUFC65Dn2vn5RJIjmqroLkD4rV9V4TmdCmC7tjw
8BiP8CBLzfD5qq3kuJnsyYXzHI6Dztdx1Fe9MrWQA2W44w4IlzAkodABIDQ61nmWOVrUnBPDBnsB
ZswyOOKL3dBm1mq+AKlqezC8pHbtDQ3fXSXpPsOXWR0HdWGSp1Mf3kTdHhWTAkx9Sl7kY3kwO/lj
lpVBc/nnR4Thig+PCAOeQ8Es07EFupb9wfeD+z0cQkWHrOgZaBGV88l2qK22ePIP0VBix5Jw/xZE
cCawoxEVsnSAUw/9+FRZeJSUQG58ZwE32/BUpLJGAJsJ3A9U5k83II3WrYGgodKEJglfKGmJH4G0
UxuLg53piAK+GQunqm7w07p1J63Z1mEf4knk2qEXjyBIjHtXbODGNO4i1QwmQ0Rs0lKVSG3cybB6
DFE7dxpc/j0GbweSIRPjbm50bVfXZoSMJojInHq0DosbKGBR5jW/hWe9ODGFd2YKiZDUFMEDVmpM
PROBfFaPOoRzV40DRV74R814w8VkvDdQ9rQySrteJ9GQppOMhq2OpB/fB80nKegKedHhOfvuYn+3
FkqQ77osVpUXuMay/H+8xOX/yBGP2MNnc1pe1kdrWicBS4QBlmfUJHL/MvTMXA3MSb+6ec49E2iv
JyT4Oo+jEKvIzEF0JcZhy3w9OrnAlUM5gQnkRupSY+Nula+WMfUmiXy00cb5INHC14nLEoNwTLn9
oLFRJeElbeB4LXgqbxF2eBmxeziMRhH5K8dg1Tb2DR1pqIj2rSYrGa9jivOcSrZp3Cfk5hVwKOrD
toZr/Zvd/YxbzZnFbh9na15yf5ey3uxWUxpb3UoOGs7cfZlvO4ZzEw0jJaPebMmLwj83LEGFBwfK
Oz1ZasDzwE3NAJGlGAGIB8BukaUCvG7jpz/qw6vmjTAgtM0a9MB275XYd+3MxkFesxkl4BR3du2Y
A7IMYR/PTI3gApC24LaMUBVc+Lb57Gvl195l3X1jD9nRrZphQ3L8SpEoXCFZ0kd+a5nZB2ThxJ9j
LX2IUxRsTJWmrXDaR+AcZ3ixQm5hvY3VOXwWuvhlnYB1h7oAyHQ+WdfG9DUEfUJdrHArrLckJDWQ
WL+aPSqpkpU1/xnCNt4VleafXLOOAKGUi33X6YAesbNqi0BRfIcbfrG2RFY/5G0K53NrxN94Wj7G
btz8LIZknWXhcBokn7xW09iVZ4a+wakJWzmhG9dZllqIQ4V9d4hw9z81bfmqqFTPAgnZDsQd+PaR
HQlpHkg2XoKw0vdlK4NrFAEzHDVygZQ73QcFyBw3Mm2EVdVwDjNVebibcL++UhRJ4kmNEr2ggyvd
rO34woTVrKqivo2mfvw2IF95HQMB7WRiymclb4vwVR7V+e0/3+qZzn6/1RvMcoEJYhgcLO5MmFw5
ct+dBhxdahxBSuOCYo6o+T+MXdd2pLgW/SLWEkGEVyq7qlzO6YXVnp4BRA4iff3dOniM25PuCwtJ
R7K7XQXSOTsc3FcmXkynWi1cs28UtYV69o8hQIpqB7VIZOAM3watD/uoCyrNxbljaQs1JNc7JV5/
m8mhvaMuaZTFhstGbqhJA38zKQ/GWwqgS6MmOWrSstDnpN7qKh/p+3QuApUWtqdF6r5TNSiDrxxM
lKYo8pGVqQ7UqRtIAYmh6yCVkblauPmLqR9yTx6yJ1c9WfwROTYnXizdGnBZ3jqWKJHeyoHeS9yf
VukgP1iMz0UIUTUDCoG3Jt5/2ySU4amBQvlVHLfWTkwmv3So5IHSptuP4TDWAOT17ru0YTUDSEkI
vq3re/3OQ73hCNGQSq4XZGIqEm9tNagXRQUPB3+BK87tFvs8mhh3+n9k+r2/lIks17Zsl9lMd8CE
N77VjkVQtBUO8t059PA+CU3o/fjVVEEBp0hXphmiqVVZcaocN4cIMPjn8P0pYaucZtaaOumi4ZzO
UGyegnXCofIXFLq5cbg5IWUKVW+f4GxCwlFF5tO0oqapAG+EeqPoZQD/Ce2FQpYBiqMZy1KRMvJl
Jc/fgqYABBK89Ps+1tjOcmPYDts25BQg0bAKGIcaRfYCfbRyzwHiWzUKjCE/DRTpjvrAOk92tlbc
D43zYbH4j7FfQtLA2HZ9N/liHOPV2GTsVNqW+9SYv+NNAbU9DyZSuQP8Xjs6wwtF1VHPTqDle088
/91SUdUIAk3IAc+jKBRmlMkB1qIorEXdSxRNorV0KO+e/uPRYvHvjxYAR20deQbLcU0d2d5fHy0G
5ONl5FnybE2Nu8JxO1dnbtjMCR0G4zYUM5c+usvGYQVBRnEdDQFM5yhOR87rSxzqMdmNU48oTzfi
WrpxeOil1fhFmWb3+K4T6JbAtC7qaqvYEPaO+sDUZSenE28zDney62etNrUTxbY6BDlT/PnXFFvn
VXWfn+bIPgo9HB1qc15HIuF7akT76iagU63GOHtxHXjI0DoMR8VdZbQaNC+del2MVnNoYJ4EmiM2
vqOjJU+ouu6Kyhjfehl97S8hlkD9Xpl/7VfxgiXTW5COrxpv8L62riFE1d6hKhXcuHrxHKN4/GI3
TrFTWuTbVG+rFzO0zh8UCWFaIJGEPwtIuJ0Jha9aUxgGZ4Lof47xqTUeP1sE0P9sfc6DoPiXVWjN
z3nQXgvO1MpDMf+ELAHNKwxBaVNL/dPkFOH/9uvRL/v5K1Dk5683uc1qyCXkIVKHs8ivjNI5aoWr
XbSuz9Z5xcv7EDUWFPLb8j5n9kffMrrcUZzWNeZ/fBe878AHBbFxuePoeFSiGPr9QCV7UHXDrE/P
pQP9CL1F1sgnPNoMUoOQ8c6w2gm2aH+i1UyvAmaWDydtqoFHAhd9BQld+0HTwuSMb9bvoeD8wRpd
JJDsYe3gQPbgqQtEnuDQN2Z3FOA51W+C2dV5bg2QoOpkWxwoFGkwMJwiPdxSUzeScWNY/StUC1Mf
2ubmrcyleVs3TbYbIg0kO9VHlzaqvHVSO3Kz9GkySFZj5Dg7zvlHHJJKPw3p8StpOoCdgOC2S4MQ
2Sa1Utbk2W2BpKj6KdQz1Xp1BoXruKxgqtzA8hslnEcALIf51cQgDFM0Db+B8EavkBMC2Jh8+jFK
sHmaIH32RBzv6y4udlXJjJc0YCsKMMLMWA8cHOQBhdc708XHhgZoSWyYNS0CLMXPg9Q5/MdT0fz+
VDR0w2bMsEzLssAU/p5+rbo4HGDJqp0iDm+lhVLOgfnj6qRFbPGlf6GWf+vjgFutXTcEoR05XD/K
wumLucNC7Y8KWJUxzxrn0WWAHCSMDAZpNHcZMAHJ130a4XHaQhSmuWmJx1gw8CASAeZEo24tcN22
nhWOPg1rgBwkO7qVANsFRhhe4XfrrpiH/UBWaOVLCUXYVRHzfFvI7rrAo/tnyOtvN2poEGXzc5ra
b0MDeiY19EsMEFKpb/Kh2tcb26vKC5k3uLRzqHDORM/coP56oyNp/2sP+CvCb5iCMRdeu8qVEFam
lG/pkk+2fhLQPW1J2xYoDegUJo7xXhWas/8Sp6Y5oDxuOj2Sq8kFN1Gva33T46R2NMfDomoZl6Vs
fRJLJZXL5aK0Xqa+3HYKPRyUdXTPe7hrY3sH0ptqwb9uH6Dqi2+ytCFO48bbNIWxeQ9Gb+3TLV1y
1Ul3rjtBAk9Ie/N9oBvv//0Dbn8rLxiG7uABx23oWOimyb/jhuxmgra3A2hwHhaoF0Pe6rEvrJdS
GHazuoMnbfoQQyH1QeY6lHW44MfWlNlDIkpwn0TFoX6IJtPgTwdGVgb6A/KArfSUPn6LEqNIcY7E
nqraEaSLLkVsI4VXiSPt4wn0Rf2sLA6gNSfDLUtFsOOx1NpSCWtuIu3n0OKxhKffj5ALgD3BRYSM
yWeTRlG++9F+QkaTPyNmdChFwJPkNkYFaEZlQSVUB1cLADPCcblmrp96L30eCAHQmRKHb9Z9jIp2
0E8So5UHAv6//xWAs/m2+TJ0D99pz9B1T0eS7i9QOxvFH5wVUDftEmuCKAl8iqZVmHRNBJV0VoGv
H/Lht2pk4rpGge3eSLMNnBvaG2hkNfdaGZk4iskOybwKW5dYnzaFF7p3IoeC1pA7JgzLGvcuKbXu
lGAzBTH8Ll9NXiXgje4ZewrOGUTIofu575JqyFEsGbN1mYfBdgqYc1emJt+CuOmwH1Ocs1tr6tot
5LDlfooD7GYhpUcplygq260pB+BkaqQYoSzhpzijvVH/Ep+i4rv0/xpP6+Qy+dm7sNMjdRuWuHxn
oU684qRss7RpOM+g3807I1gHQLedQoELH3PYy042LkLrD0WR7qiLBpcwI8VDE/xPxBkxpJxc6SbH
oucM3CZcTFDrr2XBHsq66A59Ksodz00cU8Nwan0vZc3JpduhTQWyOPWPuQnH19sClbHtmDYs8zXU
F6/yyWNXOC7gDpU+FHpU+8vtl9D59kvAPE1NWJaap9JI1EjYPVbgUKFkdIxj+dqNkbltRQtVV2PU
cKURUKP045f2HK7m0F1tQrStx4NrMzdp+rwIVwI4eM3++0ff/v6Chb41ynoAKznYclnM+FbfBNC5
03kK9nM95NEE/hQUOeChXK5CgI8fxeddMUYffcvdP8YVFrI0Xhx0t3nwgHND+jplUOjw4s7YJipx
41aPhT2kr7rqjgF+3WqRWZ07FBn9pAgDuC67OG2UVvtkdQxEDUiEBF0UX+k4JKyF0hUxavfdjbmR
nFNWjRc+4fG5CgO39x0trM9hlinyqDRvApRgrzsojAH3iB/tFSVsaWBVdSMh2/BlgGbAmfdjxmjB
4IBmgGOZ+WGHgQkaoPOMwA3Gt1QILAWw07//TTxPIXu/QsxtA3Vn5jrIE3Dddu1vaYKWs6437WI8
jymw/sbQwT2sjt3iSJcxQU6dqUvagkPg0+2oy82Qw12VQrRMlkcbjq8f876052g1myKXZhME7dZC
Oc7PlBp/DJTnpnCq4iIGvbjQXevAuBslnXT9bWCCEvY2KnGCpoFE7RjoDnLmoM3hKA6wxZ9LpWq9
aAziK2EO98vqFOFxXpxyc9p+WUPNtHF4vpbZbgmnZWhO3ecoYwPpHA6JfhT5MFxXZRYDg1bgTWVn
YHCovtRoUsPHqaVSNdvqMdMBSiuy0fw58NivhWXBgjW/Z31nv5QceHmYFQ43Qw8SdgNj8I0eBkeg
PxtzXdfFm+h7qDvZeALt/qYJvNW457QzBAx9pY3woo2yUt8NqCFhf2kzaOsrDSi77WFhBcP1nTQN
yHvikwYKymWOgI6gvpPlxPxsCBBLEz5nTa6cdi3Eia+nWYzMNH9zSM8C9m1IBY16viZqAdxokEUj
9gG1l+GZuJCa0t5qOJVJHwr5E+wMYI4AwUmvWLukkjHPcp3qWAIq+dpknbcywPg7OwbIHMCj1esu
noZ3aayJuShVAFMBWWYFB12E7pH4XzCdd7bgbeOlOCiex8IMm+lik+lsQWsFflTR6ujyJTD6HF4s
naGaj3WElUIsCxbKq1yhn8IwetaiCQZh1LImdKmLJJjYHAJplr0RphdvMJ27tM5jGFaC4jzmeDEP
Y1pthqqfNmMv3DsKMaZnE69vP+bW3uQmvw9cS1s3BejUFXQ97yNAH0992bxBTjetV3kHIGQey7Wo
bBuZFch3xCmkuCHQNl0NdndDXZEHl1G/zJz2yvL0Wzz6JqD6HGhIC+ndLbPobpSugJJw8vCtXzZw
GBRG//hlSUiPgfrduk/0Q0uy063xwDnINH+hvnkR9XvBtrQ7sMR65VEIbdmmAWDf0qsfndISWcLA
K0wPrhW8e5UX7lLYmPlc4fsapW4BbzWoaGgB6AeoQX/rpwjqS+IxX3WoS24cEsqgzkiJb3S6Ps+l
4C+j82S7/ZhHwTQNxAlnBbntHMpB8ZUNzeN3M+Swlsske2yjblgD5KVd+kEOu6ET2RF1LHmE0HC1
E8BD3gzh0KytNgifKrdHETIv9ffUNvaQBI0jX1bCR3FG+93LzZekj72XMR/qlZ1k1TVkUSDiDs+Z
IjDqgxzNZ/KPoctC5B69bMtQJjhRf9egjuTXkCBeaXlbb/Bo+OBxz8OWrA9OwJ/nuGU9tUouu49V
eLItq52tILEMbyDoyTjB3HS4611PYPrRoEWg2cr+GmHXeXAdJvKwoGS1zwjq+3WNWpHkS6P8yeEr
iNxFcgQbEGl4cB9ZYkKHI3PSuY9IkU43mNjRto5vdaMLyfxxYqfeNFB7NdMrzc30k9emkLKfhwMl
Y6+GswFKuin8gpiTnfWmk9DuzIwY1U/kf8iLMKu1NXK19onEbYoAvuY9ypnYjkIYhy40IAxYGkUh
4LpT3yMJ/qGR82dnQd8BI4djFshsV7OXwnKO7FnwbDYj1GwWH48/LTuQZfJy9zkeeL37Mm92Zhgx
UVcT52gQ/TIfNtQQf+zi6K5NoNFeRfmDVBen0p8jYQxnE9vPh9ZCUl9jPTj0Zps/1HqaXTG9hUCc
im1TGd1VbQzCFwZpwq/TtRjE6jgEWdfo000ACdK9dIfxBdqp21QO7CGQrLnGW6CFSC/6dRXmqrBe
NZuab2MvYQ+iqlaZmfYnKPFDToxp4wtyAKnSmPb2UZrMKwq1YmkHHytSP/1gCtMycC9SOEIgPdY9
iDhSglPls67x8JwgW+BbTlg+G2FQ7xzZ2cDeoOlUZrcKBBDj1HQT74z6IKAHao0iC9fUPXIB/Ta1
hvG5Rlzg+Ftr9rpKAVuZkw4qmSAL6PfhpT93Lf1In5krPYBwEvXNeYkhA5mF8/R5bk6RDRJFDzcW
ZB4vJSBRAe+u89ph2hpmctduMhlXIZPID2u2nV7GFp9lSL0MO6MB7nidFr2AdFMXbrCvgEdjhEov
TL/CC10MKB7ty0ZL/SqLimDtZiP+J4195/YfEV6DcrifJ/YPaEGHh7lJc2G0rK/BFMBLVkV3cRbN
iwpN9ocOD3kKW/qpObV/JJawgJiHq30NJvcONqxIVIVOBPWaRnvoyq64DrSkuJ4HPNGVq85wAWEF
ozAlWqG0B0gsALIeyBL650sfSMEJgOigIo4UQ0M08TOaWkZTHWs3cK+8jQl/iC9iVvT1/OjFy6u5
DPSt9WCo0peXWamKvtf2Gh7UcHqI+WPYFNq6bm1QX0FkBe4sBsoGcPrB3Lt6LM9jriqiGoqVlNAw
hexWNoSgtgC8oDPXmzlmSXxAhnzaIQEDczHFqE0U6fabLVbh9kdIo9aHxQeL7loQGBR7+wrmGbfQ
lBjxmZ28OyETWPmi1Uk+PvRcnIM06S/UZbdGuGJDHQJxjsEAXLENtmr2hkYnUaNO2eY/S54UEL9M
utemG7HX5iw8FoX0njperFo+dq+i0Lxdi8rxlsKEG57wTA4fElumZ8BkkzlM85p4NbRdidNdYN8n
ORTuc3yAS+Y4V0kq5F1Y6Y/dyCDYCqWGO4YE1dlhzinFQ+cuVxetqtim6Hi8WfoMo7kzQs5PFJG6
4JLnTTaACXbsDcYfB4e1D67+So0OAuP3EejD1OL4m9yDYQYPpch+jCM9uAPLYz1Huk13hycSvtmB
/YBTYJVA6S8GI7nUYhxN3SKH5ZEB3Sc6QyYMhdoQj7BL62jTZcxgmRcUpvuIU8XjIvhWhAneRiQ9
3Dvw8An2JA4Hf7IWm169MneASU8Ai1k3qLnnT6LQBcoLYKxVI9fueNsmPqHQk8C+MUG3egqh7TxH
lGMa3ldt9X9HqJ8ScHhkGwkrNyOELHz4wDCA4BqYjnYtREGjod/yZAihXYKX+BoFpHHTRYO4saIM
QiWRK27kYWha7UK9dClyz9wwA5vuj4VU/Ci6XRVXsGpSrTlOBHynwZnEl/j2FJtR2K+pTKMrWnaO
s0Vx1ev28xxRxqnpZ70GYzlo83z8in3dAVKoFoDQ4MevOLe1q0LG2mVZDrgFc1MPDEVBmqDZ7a5Q
v5SRDuE67JxqpxXdm6PjVVXGwnxULVZVX1pJpDXXTWYYjxYf5rEm6MzHwmr+bt7nGDRcC0APtYPk
Dj5zbf8uvA5nANUyUGDauwGUoKg58OIpc1EqqsdNHiBRBwSTkiIv4LYU1CUg2Hl3P/IR3yNPe/Co
lllH03vSZPWpVYMiTD8WnEd7axN7FhYqWb/KIRG/s0s8RxJ7nD0H2uxP9wG3Edg4l/GJ/AmovzKh
7MYKFm3IkoD6pi4djprd31DY0v85PQ00SJJkZb91hz7xLZTfX/vJ+Lhb+r7dlVMUvk3Qk55nuHVz
cbLm2E6lde6H0XgCc3+XOtpwB4UbZG2GZ6dOjSf16r8pI3YvVQzkRs1jCgVA37ZFfk4jvdmA6Vnf
FcZwgqGO9QxzaucwRiFOpMrpRJvcdK0HIG1QE62TLQZ5l9UdRHng1mOxuAxWpJAw4F8ePIZdC2hB
5AarWUuhNvNkPzqQ2EeKClxx1p5t9Yv1zAMxw47ubKvUHoXcUa+Iag5dQ+1CrQaOP6fIhNIXNVPW
sX2JB/Kamm2Y6Rv85xfz1JyXqHAA/X/l8NrdazYOmVDWNEwfdGZsKBpA7AbY+njQepoGyHXCKp2a
tTl415Hh/R4n3rDHMw9KDLA4vOo8iOz2ddNfTKgvXQTEXHYlCx3gadG3DIz4E24GcNBXSx/dpVXf
rHVYAqy/Dbisr1ej26ZbGlhGTatTfi1IJtCPpAH6aajcvXuJBEJW/Sqx7Uxn15umDR9fA9A28Nl2
8hPdNfB7bn26DSVGIg+FFd8KsmSlT94I3xt00jBdBA3TbZdxJObyTlubrEjORi9vGrfie2qF/ZhA
4VU9u6ltDo53DKcQaDMM0GgKLeX/oHUYzjfMrmGbHk67LuPc48DufgfiOK4XWX05xmdWF4M/o6h6
uNxjg5dvF8xUW8CAq2L9NUGmRoivKN/etyUg+4dJgBLZ2xbFcdiJhdk6SBUCXznx0AW5ElS+AI77
7Jm7P0MD+Fy5PoV50W9OU64EhyLtaESXsHXCh9KFMcU0QB/MM/PoAbUqBhOtEeABNTpZXnAP0Ica
og5YQSC1oTXWFYUzt0nxTBP456pw+O5511Vrn6lFszQpzp03pUBxmLrfhyKErRk+8rzPg6savlSP
jUjKNQ7I8b5VzTwX0F+yILNNwbpw7b2Zj3xFzYEBZRCrvSQFl41RXaZc3MyxDfAjGSwN8QAJ+5VM
8RZDDfWOfsykZ49cC/prCu10fGfx2gcGUf1QO7L9RmoZYDtTsCcsNF6p4Xr8tUmjwJEZjzSq1c7X
YAhUfW3+3dyqgJZZ0hX7OmDY2sMM9D7sK370Yqe+RUKsuVVdPIv4McGp4pb6S2bMXV7brPMygbKB
4UD7GSJ+3qUPjVXsqt15Ir3LpC5RXMCUb3D/oIClH2e1DqZFQbalgXmRz/lLcNRAa2+YmFzPJDEX
MJukF28k5k9d0Jm40pq6uBBtLGlG0ChT3m6XeMAl3qhV1UK/NVtIjKg8nE0qVsTzJ8WqoAN7NB1B
qZko+0ZBeat72w5nn5UsouzCZak+OMX41kD5HP99crxAXz27tGms+7nC9LRIis4DNCOG1dWXGXFg
jZegyGzk4CK2IxcOpDew2fIeQHg3Htv8S+PPEQqrtD2F/TlnaOI7YAw8uG2CGDry3nzWxVhcVQkS
QAIE0C0OBMV+RpiKib3Q6592BqAkbDWbBRdq5RAf2NCFmjSgImgLQJsE8JR1ZHlYdEVNuoPcFhCF
tGn4XI5+AkTFP5aj4Bgf9Isb4LnB8U22ow7fykh3D7K10xXeHO6DI6rpnJnDD2qZXQZFeYtN8PBw
gkOsjfFDp3UMGywF4FFNK8nKS4TNRV5K4ASTKT6nJshZYJHFD1polOsxUxSzSosfphoucgJSOz5N
NZMsP43jsIYwdXEEaPfUVWUPP0RNlNQcAwNZFi3Ps92/1z90qnr/Uv9wbEf3UBWHwKQBvO23opRZ
ilJH9gIv6VArr0wDRxe31H56gbbV+g5yjHBQGCRwh0rVCPJSFrTHJhP6DTgQ/4bHww9L88I3y8Ln
C7Ut/tQwgUxDrvH7sdOmdQ6c1W1ZdeG2dBt5LYZggpmXLfDyruQhrKbwCjjj7gifOLHvBmbh9JnL
7ahpBVgcUbgx66hdgaAIZAG2myunHrpnF2RG4GKM8p2n4RkuCWPoF/KOtWUM1fE+3FReBq81G0xu
U2259EBJgTjNI0rexToJxuJ2bLt8G1fldNYKTd9Hg96gXNlDbXEa9J0VCg0CoShEGAl23Wlrhgeb
c+MIxSfP14PaeLIGJ947Zqthb4XmwEDzTOTAd9TMC1S04OzbHKnpeeaTVVbGhVrClT68B6wHu+6S
+zoS4BpgidCsy+sJSjTzD+gL/crKbKt659yCGKLfGlA4R2kZdSaZQLRNgeKkJ7hf2FN1JBBa89ns
I6RdkWS8D4LsVg7Z8JwOPUjtcgKp3YndkwGj0g0QmckLigPXui7tn0hw3QL20D8HOBVsOhhBnKBo
55zsONXXpoJ/9nW/M7IqvxkTlt2YIMeDbD2eOtPGkR+aQNmN5sF1wYRr4o6aFPwZJ8xK7pgWxLAB
FsNGy1HPMzh8PKlpQVgPigdgxS6jRJJ1WQ01Ty1OTvTeiSxtZYZldE8tiW3q0rKncF3CU/PoJswC
OhNExwlGHYmFtx0OwC6MePr8NDSmvR5ANf3B9P87QpSgwo1gfP/dGoJN1n8hJZjzrTSJmiQEVz1X
5ybAlH9Rv0q6yrYc3pcnr+79ybNA8+vwTtSEEV8GNEk7irD73j90BTCEn6H/FKHWGBUvgGYaZigu
KoJafQWMUtkUR/xpiyuo5CdbA9XHFxgN7G18J38zwY7wbTesbsVQI6JolNpc/mJH7HaKqua2L2OY
gRjRntRsoAnArkp9wk9UmjcSBiewdrWSAzWh7/dlkh6KfWGCvgEdh3YrAoUO+vXS6MDF+tQJW/Ns
z9v+/HdxS1/F8jOAApb9hoRI78fKhUnYlrmv8umFWos0hO7ApylSgzr0quFWUlxT1xJGMycMzv2B
eTugYOG78po+X+4kFSZDq6+R6TFPrDSHdSXK8H1K5oAG0JtVZFf1deQAxPlvAXZQlYfJ89YxYHos
2//7A/8v9W7H1CF0xUkBx7JMrurhX2gVOfYS7ejq0RGWUMjt+H3cXWUy0Z9ay/FdweSDkxTTfSCM
dVSa7KkfYRNsVPk7jDTYU1sPHhLnORR61BwvAyPBdZIaNsiIHassWOMniP28IgfnnvFpgBkU5qqH
IAsCdvn8cSxw1uYAG94FMBUXw7T2oPC9WfpSz7Av0A2kngVDlTLQX5dQGqDQpl9R1rHrIR/KLVAi
8PUpYdqTW/Ad7UrWgAOCpLhdWa9tV1sX0ePfgiQR9UL/xLoOO5yLerjEPANWpO8nHYrjNJr+ukTp
6PMSUh9oCV0tHFvsYwmawxqHzUuEKlO//BaJW/8xsSA8LLU5QLdvDNdGgYqKdks5L/KMFPK44FFT
/W8ZMKLkPzYF7ndMhGN7QEKYOLjptsEAW/n1M2JXkWVP5dRcYe8DTKLazkv18oHyFF40ihbZ/NoE
NuJjlGiRS3BTW+8eg0yVKK180zKWbsPA4/eeFsB8wkqeIS7A7wdlmgXNn7PDW4iUqi4YwH7E02AC
KMlZtPEztT7jc8uyr+cFq7qHedUIJfnCljqcM4J4T6BKI9VQOBzMtxYqQ5daXajfrPOG+qnVc4gM
eF28Mls33zq9kdxXU+D5iTCA20X1AACZ4I9shKINgyFQ0ClbpCxx7g0tcTeJ3eE1KR12hWShBOdu
iNXjEHJD9ihezWy8y2F1+UeTvkWFyH4f8BD2wZATTym4HOvUg/AcTAfDQ2Q72g1MWF7aEkw+VgVi
y2Lm7IpucF5SoKO1fEgeQmFr//EnN7+DI10dbAjLAaPWNry/YpOSobf0KUe2xO1cbElG7Sx1IObS
qGWbMXc1OMqib7kEUqkPWvHPpYvuNBw/1wZAfOu+GJ96OG79Ds4dHKGRhPa9slm3wg5+jrX+FoRt
9GpAmhQgedu6n2LY3zWySS615vJdJ4f0GLWlOI6RmeEgivJ98R/PQmxxv71hQf0wmYMPoAkqiDdv
jr88DBNudtieF/XRAoL9BNigs5dAWBzasABP2+X1RtP19kHzcKqAepR4Z7BTrMAhxx6tFGvkb7Tf
8gwQVqNBbdswNbZmsqkuuV3W+3F0XVhFOdUZ+G4LmXY53Q94YvpxZmDbPGHvRCtFEu4K8I3/fSqy
CBpS3H0aQ16uTfwX3zCjd3ZGJ7orbAwN4LDjbGs3kt8FCSzrAoAz3lxHv/CMQ1TQ0G46N4j+8NLs
PYoYf4YBXrCiJWI4RtQXfBM7GI8M464A82a1mOFpRvUvfY3yy6NgiivjDOAPDiM+UM7cVVVHyO4P
fX2HejmfauM2sJL6zsaj/JAwOPjSWDSM7nU6YEeGP2X5FOHU7Wf22P3A/8Gl6lCD9HXvMdBjB5+T
ESndxu1+Qgf7R1Dhc1IGwDu5yFlcw8VBrKIsfuMN1FFLpZhaNB2S4SBbUksSLPaXrjxBHbSA0cQu
jOpVUTF8Fn+9E2YCqP1QVACi6rj7MrqB/DbqMkbdN3ed1RmPqgUp+i8tGqv70nzMi2ljqciKuXMk
jTWqpcZoHo2VaP1/8z5/+uc8WgWwOu/gSXPY1PE4Hh1dG45lzlJ/kqUx94UgZsD4988LxS1NuqO+
LoXUPM4Y+x7WTxXgb1ivSAdwX8fO2MxxY/XTZc54YM6Q3zkAQe/iKGpW1OwmL79LoH+5itwJvqwq
pFV9+Ar4npGVN9QlvKA8xlbzG7VkKIBKYzrbQXuxOZohjF4AVDjTxeicCedy1W6Q7tpJnFnAHsz1
s5ZO7MxomNpSjwCdGpsYLh+fc5aFwgRIbUiHxTsLEOgDjnng7wKXcrYBuD1CfZ9f8TqaselFl4Tj
oZUl25YjuHSJZ8I/zGnLw2gWkMAL3fQs8/I+suBMkppueL9EUB+EYVL8vuU9xdMFz52/XUM4xfWY
Ro+Sx/G7aTZrRwzWC4zp+baH7sG+rPXksQzyWwqI4N0HyjoOkLlwoHKptfEa1s/Re6W3a0CmrZcs
NuwVhCyLAzYfQOeHMtiC4lFgF4mmboXxfYY6gFtngEOpLjwVPyJokPp+jaA1RosXawCh6uua2ffA
L4DpqcfdIYJ6zo1AbWdlDab7Dt84P0LV7qfbgPsCzGgJW8DhI7YcI34a2mwfp/Wwgi6F/Wal7V4r
Qu330rKAWgiq19Zro/WQ8/HSACd5QEaq2hteCQ9HNQmi9/ZbC6A1HErbOxvgG/xhkuSh0LIDy23+
0tkpmN18iLZ1VNiQ9ZzexklzoLpvl7euZj1TN2DaGurrMCWB5dnFS/tValbOrSE0+7YtuHNVFvxn
DU1MASJlDewYVG4DV7iHCGjo1wQePgZ06SC5cdB1IGVS2Ka8str4CeUF80Yru+bGHboQ5GyEwRiA
r02Ikh6Aco8xOZ+S7vnfd/O69Z2/5YIgzfHd9BxugCb9Xc4y4AEcNA1dHFuvg1KQr/fKIyVKN7Dd
AzkXKZSNGw3ub3YSJD40MIwn1oJ8FurJcAOZCCC8Tas5BlOHS2aWO2URf9NaKQwtJqR8jKx5tCSS
VfA0yFcAPDaPTjd1R+RCmZ+oZuUAFlLzXvheHraPLZPDNfbdzzTVzdv8pnDDM83ULK7dBq0HND8m
Sha593n/s0VmYd1EkbMuB7MA6hEXOYXlsYv7GL6/n20ji4GxXdoab0/MTvoa5Mqo01edYmBKiDXe
tLaR7YBK03zqWy4GJEzMVpTIayCWLl9iubSuq1R7DTMNQhB1DLhp1hrRNkogv4AMGhuxrRy19YB/
PUrkAzOPFZ635FdIgqWL+QU16TLZnnnUQHRaumjCt1gKg5CNv+ZDyjQ/qHX3ZtTNc1PoxcnF3kGD
jSG8uwCNc8HjVW0b6e4NnhvjxxwnkNq+0hIoO0j8nn5YlPrZC7wtLTbPweFwFTrmeO2x0LuhgaqC
0ByLcxMFwjurBbaNUaa8N0zI0PR3s48i9eVAdq55BkWfL52y70FPsTVkDlRuXeXcASOb5y5d1F/9
j7LzWnIbh9b1E7GKOdwqx+6WOnpuWG17zJwzn/58gDyWx3tqn3NuWMQCSKnVEgis9QdfGM7Hjr78
v/wO/iR7u6zjWMAiDKSTzvwfYgED6OzAaKf46GQZfJxqingWmRn71LBCpTePrp0gLRWKMCLPETUM
vRlxJEHAseUV//v7Mf/cQYHy11AmVj2yqyruxH/soOLIskqvn2HRO2p6mki381XlIM/uzayohAVb
mWxkjJmm23huWZPqnXD6gND0UGPeLlv3g2t3lywKMVIXo+Qhhj6xrGNSiVFm+LiBK3a5y8G/LqLe
M56SyiOZmAqFRPQ09J2XQBooIQ1sJO5XOvTKszvY1zTVf4YIdwnZ+9tBxIbQuP7vn5v4cP5YkgsN
ONVGAU5zLZajf35yTeOPYF7b6pDbrH8t5lJr7dvqcG4EZIHdSbCQzTYDpWDUCGQbdjWcWwFTyDH9
XiTwElY1bK8Fsn7huYhbksZGdnTzOjzLEKxl8fsVbTtTrmoyupew9L3tpPf5urY65U1XJ9iFoxLu
ZVNx1GSRmBOMJNGb4sBTem79UjXlfEXpfWeHrvJWmyo4y4KZUTbd6JsajObODOt0GTcA7WxEzB8L
SgST0wDdq63+hR/ZMgo75SIHBH3ZYDtU9UfZCSUFnea0HTeyd9YSDbRwBscxVxaA5QusHRR/U5No
3kgAn+Pb+bKLmcxlL3uHQ1Sm9TVIcvPZzJ21xPUxnWFjKhIi+FQbxxCw/hLupGJ+Q33pezyUeLB4
2PVNkhxWv8dpbV8l1tWA0LrufeSnq85Y2W0aCkzLG1pjOnU51I/CYmAxNRnBlyIH1zhRZd1TJA+/
KFDR9D6L35s+0o5lrWtLeTmZg3BZZHXEgqxLX8FDbHDiFBtDJdj1g8/PdaA4Yg54dCCY5O+6aEjR
tqe8e5PK0JrkizuVGWpZAneGGG20iG03XtQKClcAJScS3OZFxUz4qk6B/qS0418yjJlevzGjFIyy
4Lz0mX0xoiBi0cqosBv/GsTFTmb2G3mvLpy2vhfw3ACitrWRvFsqQdc/hyEHvV2ZJl8m2UC/PV2Z
Q19vZVNppvwM5OI1UW3cs8ZO+RwGoz35Ttg/d5q6tmz03ucpZncsKIZVGRUPdqxdkeDk1++7yqq3
y/ySCHai6hVy/zPvvSEHutqU/XYa8OKJ3OlBsZQcJ4FoNNGXHt782Rqf5EHBsPSpSOwdjl/u6TYs
iwzAWkgqrtMRZ67CiKwoYPFfvTnsdze5j4UZxs/2l6GO/i68OLlg+YPfDTjMhTk2zhdTRfM0MGEP
tUbaPrtR84THpfMl8jWEAmq/22dj1CMU/ipvE8WFt1UMe9zIZmDw6Xua+9pS2DwmjolTywSKOmSi
XJA88DQywZW3Gbz8260ZtGWIGyo05mLRBq2217oQdHgaTjyiNe3F6HpvF/n+vMTtV3txm1A964X3
RbbM0Wufw/JViRkpI/zsTni16I/yYstMrUWaV/PhNjyzaswe+6XZ5vpaNZTmiqpZe9UARNb4KZxl
SLWD8ZSrxQvpMBWp9EQL1vICz64wQnXMt2Cy+gVZA14lyKPHUp/1RZ0i1yQ7nCIwHieoJ49qY/ze
oYsrFAWbtD+uuHfU4laJoBs2cbnWvTrs9liUbcPEcTdBGRcPRaH+j7P4V+9opz0fdmEn5wkI0JIl
PDl+v3kDBYf3W6VDzU/q4EjOHpAzaU3+wYnGTqkMvzvK3xCL/L9D6gJ9n/y8xigggxlpFLCIq02c
ehuusVwVMzvzfk3SJt/6qfEPyEgpi9Z12w0ML2evuLUNHhnr30YIt7VuCHnPHt/vI8wS8U018v8c
UVtzvwar9aMeccwC7Iq9jGU67aZD53PhaNMz1WPtMQGAee7sGs+izlK/NEHDzNOVw3liV/Rs+POT
0uc4Afj5tLZxOdqFA01vhefT+EVXjHjvakBL5MVsvi4o+AfPA9iyQW+VTdoYHdhXz34ONP7llWMZ
3+30LD+mtKFoylrBes28EPe6YWQPF6rtscmK1TROu5pvD/s7sqC9ODSY72EpbD3JkNdVxQpISLOV
mU4KotNxcuBlWoP2zfEc5BWpZC9uXJjC2I02lAXJk1E10h0OucndjTbjw/mE7razvObRBzSGSsEv
k5pbuwtGgRwRnjZjk4KuNYZ007Zzw/sZ4vkN3H9zlCU7xb9q2P++6AIfkBvPejf9bET1sz/UwrNP
1auvZTMYFV5aTjq/RV1RvuWZEHfsjPAMytt4rwvkTALzrc+t8cHuEaGVYQfWL4IMSbYZjGHkXYe4
3hhMcXY5TQ9ZrukrINfxSjZNEZNn8tCa09OQeN5eTSPh0iR6QzfzD3UQHW6xGnj13oKvstN8S2P1
y146CvWXllrBS4fEJxUCr9uobQwA2EasRgxoMKlfOTB1TgXIzacefsk4xjyNlap7HrKhW4OZZqPc
+eNO051IKA0NJ4CQKi6KbXGpGgWjDRy73hC2znjOU5mcBVg8bnJsDylFumYW/whS5U1BTv6Lmcbp
MksLVl/T6G9GsWiIknJgPagou0gsH9QGDsagJNZK9qJdlJ8CA31X2ZsolXcNehJb4tJeHELHeOoD
KhzoFQw4H5PF7Zi2zklqHdO+Tq6TMK42FUgWVQOzTTZvHa6e3S6QMXnQZ7QbqAE9yNaY4o+JDmi0
oG6JznPTaiTzg+ol1Uw48ZAd/HLWdw7avRgUQ3YwtfbvwnrXQst/dnPbW2ew1U8kovwDGwcc3GvN
ulD7r5dmUTR/xXl38ozB/KGB2ezqLPw2ABhDYjMwD1pkf7OU1np2vhYscZ/luRcM6RL4WbZ3RFcf
jcM+ags0nkSzHNRuqXbKCMsZd7nB0ftlWbIPvS+C5YLXrDs8A100loMcrk1QQlnCFfznWURsAP4Q
LgBrrJDX5+w+7t+9kVmbCzPsm61TNeauTZXHu+uUPJMOU9JwCmUdY1871i7IMPSL6ho8wViDX06M
7F/t3m+cdWPw2h5GwLN3dqE9nL2BXTfUoeBsJ3PRrCLY0Pvads643HzT/Lh+H635xWjV4rng8z4m
LNxWN5I63xJ1YLqfW406bKaFK8yK4/1gOcbSiabA42tQhH+ZHeSN17HSP2fHb9tnJNzxG/O6DFK1
R2o4mFpkel1jgdkGVevOsNodHkkGSkh031K195i0tZLXyDHyFm6EPV9gduamim1gYQLh5FVUoQ0L
UJvhWuHOxh9xVfuZeczaVSZcuEoxo3ViAvujKTvusXIEUpFr/b6ZlACl+kF59QAm3aQUG2S4+8gI
DsPo/Rb3J8S773E3zHfyI7N+jfdQ/MTrbXEX9Qp8SJxuNexlSEp8SbEvER8pwO5lSIeYv1FFTgkV
i5jkQxs81bmeXDRL/+zjqfqCnWS6rtOg3icy69RsELqeP1gTZwdXQd96FKPYJMeLEQRqXeMIYdVa
SbpbS566NP4kE4aoWM3mQpUgi7E1FloW9keJ3ZK9ssk/BWFyMfjem4rBk7jWEPO9bA5+3S59/h9L
uTCNkSldO0lINUysU2fqLUe5MJXNQgUFZe9vYhuImKWLArXdYxqQjKsLyLhRBSkRlTXrOIuDbMpD
mVflop28eZ0CN6gX9x45UF6SBjxy46wwWRkapVqz58IK+d2KBu+seAqKyj1qKxlLRolNgG1wNqM4
hpIRGFfbphguMAp9hLBj5sfRSo6CyVutyrh6wgcqGy+3pVKiusI4bs7PJWnyNTh6/UXL3HahKr33
rQvTpc3T7Idh2I9qaY5f2g5D17Gx4gtl93ELhLLDwrz4xMXbIlGOG4d0f/emk61O0dcKt+IV1Qqh
ph+VuFH9M6ApT1E8xF9ns/nXAD25jrPNrOJ5OYTLIn8Jk/5RfitVA4eL/4hrPVRZvjfFsdH5R4nx
8luvKU23Cl2eNIXvzo0OvNmNToMyHMk+Y4wgCj6yEiRCRlpAFZN4lF/NWUBLEqvxHm6qKF3W5efR
z9jCUEv9iiD9QhU4I0gy7cJVu+IZ6cphC6up23tlkO+mILNhclm1jRlkq5nWoXTz35/sejps8kbV
j/eHvXz2J2yAkEos3mTcCIx/HvvQOvQlj/J0Le+UO2nFBGxOCzn/uHPP8g4v3fW9cvRHTE5E9q9x
sikH/xljiQnHGe5NEY4FOvHKJwvR5vHGj8xEbDLc/4wNgvt7J1jGFRqfvvHc53xzeteLv7YsVKVB
iTWN0LXH2XsO7DbZmokA9du6+Yh7BXrzbrm3est4ysDxrPKpap/g4/AUtRPovuiuHYDwKGxJp+RR
SUHJFeAUXyCkO6hgTu1fbaFf6kgsoTXr55okb4JjZ/bx127iLwvDwXkd5/Rt9E2EIsa020q4Vtji
j9LgObWVK0PZlL1ybXhvSjBXE3s/B/9/XXu/s3yh+7Xhv9+GfF0+QvfhtvBsSBoCYmxgjgvaNNAK
fFZNfczPwJj/QFLcIBcjmZ1lNNbjSqIyPLAvx8lsd02jWC+zRsqs6srLbE3WC+ztGByiN5460RnP
0M/7dlZ3somuJJP0WI4IdzPY6wNzb/olWjSiqQ2IjactM7hotXHuXlN/XMgr5UsJ8/ABrshPV2zb
efHEdj6w2MnLMze1P8veTA9OX7Lrt9RaWSeV4i19mQWwjWQ6Y/u4aXrVOoBbspaZ1YBDFyuvzDFs
CCR5cVbsJnobeFc96OcPUnL2Pk3s1e3T42F/aabBBo8aMBkajmMfQp9XSPQ5fs4LbBQG14nWRemW
PYlMRqbe2bSh+JXBuMWIJXnClqdZYWqbv1GlKwTrsvqG8uBmAIQCqLGLVg5K4d8Lb0T/J9ST97hS
cH7GSflpdPpwK4oWx0EzoqO8p9vjON8onnPK/QS+j03WaXQ7fa9VZHKotM/PiQYC3BaOPhoGrqFe
DJfMm/2l1WpHB9rog1nhMajrZYkeCrkvVLWp54mDJhwThPatEpbVq5fY+7oP8otkRA0qgjmgfS+S
9TRo5q0PMcdqE7XgC1FNCtapbWXHOTD1i20b+UIW6WrP/Q6W1r8aTVAeHGegmuy25aei4TRC+U9t
AIvC8L4YRavdflKwG1mHiqb84svmNKk0xeP33pQ/KdR43JUattWmiLFzFyVx6dlZRfYFI4vgdHfw
5NkEGnQKTzffUDFUhDRQrhBQvJ8XipC8kJRh+Vhr0WunADa37XoIl3pTxFv2ZP9qR8wSC6WneqbE
27yZyL/l08+TX5HfT5RC9WKWzFDSzPlMChaPJB0kmKIGD/LtyncjQ+SBHwK5hvQ1Rojm/W9EV4aE
lxt41P1QxJgrtOrIZOJ10Ef2ug0QSZ0HDUNEPZ1XpGSs4XaxKdADTVyv56Afbq8obypCNfyo26hf
IXnh/QMKo2otQ6H4N1WKuhv8alyy3cLdzwe7J7KDO9lEMOGVLJ795ONBCpkk3cgw0sfRcZW6cffY
2pp4t8l1Bhh3nZhbd4CBXGEOm1zlIUVkbNkhLrS5x9xqfIrC3DnJq/IwLh61kTQIP4Niidymshwp
JGwz8bX2MG5+RMtLpMk8+Loi59MV6QW2D1/4uWx2meBSSEJF54w/Y3fKhRHXJKduokUNSx1DwZZq
JkFLiaP+0sZPMg2Fd4t1C2djWn+BeyTDcjTJPJxKSAGoUGsiTfveCM5NV2KurdbNUQmU7BMxAFS7
WSUh99Hwv2MXfsZ4JTx4RZTtzMieHytH7VcmSmVvjYBQ9YplP+hq8gNssPkwIRBDQsx3trLZZz4i
uoGiqHt9cJ/Nieqe7JCH2TfTVZqoL27hzRevTpaoqSZsNNEuhBlReYfbDlIbEC63LPe2ZUQCKVjd
MiHsZzYSOKsljrezMYuGwAFMRh7sdP4Zk3Dbm752Xv+MySY5b/RWky7c1appgU+k6F95VnyVB7Tn
VwjV4FchQr6CgEMTmhfZwpQxubYDKdpxQEHqHjNyuMwVP4OUqugmiltMo8UBKtXPsx4CWBBZ58gE
uQNhk04dAPfW9bBouo9NvYjuvqQQkItbWWaMUP2QipWskNbA6GU8xZO2kgocU4NS+iprys/YrIK9
1NNoipJxWZgjcB6BzJPBJJnsTW9V2s5z8HAxSxYt2qzWz25f1M9jBC+thN+dsl16NiK2YD7JurXs
rBwflq2qrGWnvAgAcrS0GiPayxEICBno8onVy69bZq7/po8hVp7iBRTxovx7TkWVw0/RI3XhQFxb
VWFbO8uKFPnRaYKuPRlKmB7dHGdiqqlE5UEG5UUGlgagGPw8SXYgSdR9inZpBiI/jTZ1lLXryMTi
dzapPSaW/3eZWe+WqYIktUZ7pZRx8NAGKqoYvUOGy1X6q5uFAA1b8hn2UC67pvT/NifnXW/z4r2q
gKrLi3JzZ5McnQzLXDV49j3FI7UIeVA7fneFinoUEdlnsqtcZylsbJekwW9DNWTN/KLWHu63CPE4
WofOgMWBGOsHFiBpLcPNCjDzc9EjziQQoGM6/tb61SfhoJNufmcZxKq+4+fTJL3+Aq9mRvJyis8j
RpyHWSmQ7TCV4WIVUbfUsjr/K9P0U6EG2g8VlAIkAeurGlbGAg4MQLkoTTdzFRdII/fdEeV/YxN3
ACnH2g2XnqkPn41V7nzHnl9RR393erdbFjVrL3LP1rNZxPEBBTlkYERTHtrk4nqKfpWN+/igVMxn
XYyPNLITsnc2vOdGV7MzaOr13CT+oylUXqwCwISWhtgCi6YUcqmo3wxV7z/KkJ8CMmviLKSWIdxw
/6O3Er0350Vx92buqeQXzWdK2nZTJ4BCs3r68LJZ/47u+6Ekm/2lANgC4KDNFgZlz13t9Ojg5PVr
kvnGU6BUyUsd4Fwrwo1rx0fF74elXUfGuxva/opcn8XjAN4NtaaKpQoQ5HeIBWQVtHpgps3dnbRc
tNKPohyc91rJtQM/JlCcwomxGjBkylq3eWS2NC9goN9tq/wowvndM5P5A7+kxxHt62vnA6uAIvS9
wlDuwxudDAdjGD99ETaLNDPazdw/ZHpoX+XsSrEXvq9Z6zvZzJwgRDx3NheDEVrPmHNYz4zPhw01
7eqc6KxhD02fZqukaeKFnoLBlX+kWsJWUACCbeVHUJIQXVRdrj5Y1qC+RfODDFPF9OHCc1GTFhuH
B+gwbbz5xI76qdJ7ioeIpORPpllNC4dt0C5Fo8FdsJYpj2KM4EQsEfe2bmKekRLbKMirw/YOSefD
cI9d+BPQHuhjub8VZmq75hsBzgJ1h+jrHOPyNAVKcS09SnWZSRlLZpiDheLnwddU4deLFqZ+IJVZ
X+WFgU690cFBYt/Ubn29ktGnGiXqUgBpjB1UMVC2sgplVrhftKyrdrY1Wxcr3FgSKmmWJNP8/nzL
x5U0C3MaznI3O9uduSrneVo5elbgXMlBnrFZTpaRERnre6wCIv1br+UUJH7EFfcOOVhe64he2SEP
FBh+jrv33u+s2qEwEEqXUTF8uHrHL8iPsWcMTGBUcR1Hz41fDaekNJdmrXULJTPrGyA9m01zgfAP
1QmBT3dqF+0Y0SvnLtm898rB/w/XIgUFvuxeRQ2Z3LsUxJord1whLNrlAEx6I8urclznusp+aMdv
soWCf4L/YXOJc6HoX+YZyoGzOy5vJt2uCsM1wXKini0DizvKPmmn4E7QZM4/bBdJfBk7SnwuNltg
aS1/3I+FU0PbKXqyNGOcvEkkU5PNLY5pYBZl0+sKvr1l6x41tM5uiKdGz7CkTttph7kMGpBt+aXU
c3TK0dpf2K5WXmVRGblTnIN8sznI3B3arPbGG1jqyl5+NvuooZQiZaccQ+9WORLmS6k7JWNScEoe
XCE9FdlmvGsc4zJNlU/qxkPbr7QfOz/z2LBB9rnHq16v+o0M+upY4H+jJfPbqBePXV5hBRgglmsE
zI+lr510tgLPbo1bNRYiMABNk5JCoFhwWvzoLNkiejlnW0eApSQj5M4gKZvqIH6fJ8up8p3p9tHi
jwSxzCHLWOG6H1S34u09t3wfO7YWkEKSlyuw3f3jEDo/E94+y/HHmv/G7ffmsESyNnbcOeQEEJq1
SnwR6lJ9nZKyu7S1Wl6aoX2T4ZKE9gouxC7uJqRb1NbInhs36J+8It3YUvMuDtFRLCbHFrVWnnfM
itvajtqV1rFLRLDMsZz9RwZZ/bUuYtY4zMdR5o34d2cGupI024ypcBz96axR9kBlDW2ZBJvFc6kW
y1IbQxMLiix49HRHeSj96dUFzrO/hxDlCR59x+lX/FCHlRwme2WHMcwsvLXh1QSyA9JEDJZDBhj2
8mXkWJAbAZlSDmwarEVnp9ZGxm6XNaJdiJ7fgr/epLxpzlevg+xtJ6V7LG3FOc5p6xwv8vQelM3/
iv0xxLRsnR8lShP3DvfXre+xP+7HCn3csas/Rb3jL1C5M3/K7t0yTqlqZken8tYyp3SL3dJNcnwY
Geat6xaU7B55DfX6tdThu11zz1jdX4dU97RBTBLXrX7UWMUMwRbCgX1lioSVU9bdN9BqZJZYV9rQ
YdVqxr/DR0erLXLjHDVaBnaSdWFdlcE71LCdos0WsL8yfcn0eCUhTzPmdmeTKWghm/VkeLs4Ixct
m2PVJuuq99jMCHxU3mcTiZ7YPiV16BwCnLbXAUIdR3lwVcQtAydLEHqlY7ADKK0yeDu9DUpT0v7y
1Bmn6uiJw2/3cDtto49FsOLha0KJ+mfj5LRdsoIoNG/kNkl2dHpzxS9uPMlQmAQm0F97eb+oHVgA
yRvNZniJgKKc5FMxiElioOCRLRVT1LDu7U7Wq2S7TAsKYgivP7B5WckEcVh301bG7/liORYlpGwp
b/3H/WVNzK1jcuCU67dkZjV2D1W9CRWIQxhaWdp+VrwfY11NT7dY4yDrEiopSq1C30YcJmt+CIUZ
dFyXyrRI5dGyxmSZZF67HjrLON+CTG7GWbb1rF2GpKCPsnW78DZQx06319xP2QoiQCFG1gfLNic9
cm4wfV7UAVaBme1E4Trq7dG2VqaKOt6/gQUSTIA5Y3MY1BopA2p0vw3JdaXYFZb2A5jztMUiw9/W
TNpvmucdgs4Jv6qQhpehXg0Pqj8GD8bUj0svqaKv1MV3hqvk70VWxORsvCdb80PWQIgWICnuPRlK
RIVl8F5kaOp3beElLzLiJNkDAIHpUXYBBu8WWHKoR9mJhWS0yhIcdWRvY9n1BtHdeS17tQbp9gpN
nqXsrZigTpiwh9hZ8lKOsQcyUfoOjpKjsh7trDnBckFQPzCfyr4cjxCI4doLhdTRFQ7bst1X3K4W
hUseh9tESYCt4NesoglC21XZ1VqFURpI05G7M2CdL/DihEvrdtZbjk7mQuFLDpCFZtx3uzxQx6vC
P+aVfxYrWMJ1FE+Pzlh8kCy03hKv8Q5dDBpNdoZhlm7LqrXWshl1XYlHp5rs3RBZkySO2S6qySZB
yXwtMSmtjtkL2o7gW8CrBILS54fTW912Qg666o5m1OBdlBZnB+m7szyTB3aJS4CU9fEet0MpmSIG
V1mYYOQWwWz6dW3WW+XeUMdjDxKc6k3UTT9PpcFzVI3tDhjZXrZamMrF/jaGVerxlsY25m7cBHbQ
XHw3ibdt2bOBbwKSmfc26AjjwfeMpSIq57J8Lg8ZDroHIxq397K6jHep5S/LPvBXMwmHxxZMszmw
91pGOGgdAhPd3eSXR66r+8a6aEpzFf2KhSkp+L7Bsk2Okx1tFR7ifqZKL4bFcWHvuqz9G/2EddCZ
6lUelICdNRbSGSAKd86Wk+JvR8p2D7LXryxv72hJj1veP1e0KeAypXHQ1asS7TpMkHCHolvHgY67
Yay9yjXZnXL9G9taBpmXTk4WN7s/xlmd5a7Be1QLtfBI3+juWK1qJdWXd4U/AHj0dLrzcQNaFxhv
7SvTcx8doa5cRyH7/NkclpZoypjsdd3wBxTBYn+Pk7iD/xN7SzmAhy3lDXV8QFVDY5+aYxKtNOlh
qNWWLXibXO0ECcCx7Oav6hTiGD36f3vZ9OppufU49JOxlBs3uTDUgZatYrO3VvclouzYhxM5kany
ThqAExJUnrUz28F8wAHEW01u3r+mFJwXIxoi3zQ0OwDu1gEYB2NLlb352ik67vJdNr4oXYQheg2x
0IytBuOccEbPh2VXjIqORNpaJZ8m2gy3VIKrTMjPIiGyBMEzUiEAZT7sdb9UcUVUDUxKNZZeHbqA
+QE7BZ61AxV0dfyQjZAn1GloImdRZaRyUFLSW0DmOKHl0pAzzf1umbUxgCQRHCsYliv1foq5pHOU
BxmEZ7Hzq0jZydDtbvL0duHtNCAhpkfz2Ub0qF78djMrwyqrG8N6pYssLGIi/TLgSbaWqVgZk2dR
hoWVPo7LVuZubynbOv2mxzq6hVY3rJ2xmb64XYBaW5h/4/kQLMvUTZ9A/yXH/xgxOmmw1JMxfRKk
y6Ovz/ZSr9r8YURw4amuU4WHmhGAnqIpD+rYNeyYjKsexeYtJONz7y+wtiDf/CtO0n1cwJDodnJE
VSQPeiKsO4Q9y5icLXVIHv4wbHHT2caUtdY2Nt9Fb4WYmbGldFNiwZyP3qrNxr9um54YwUpYMSUr
LJMzWQBRgv9o2/3kr28Lko4t3Cpp/deJx8Ht0eLDRMhWt6dM5qGyN3bfQxWb+B7Bg4Wmsr4EarTn
p2scWB/Vxkru05nT9qqIacocaIt7VkBnMDOXcbhv9mc5RFwh7xIZWWXc8gi/7nzf9v/7TreXMBRY
pDovjV/AXj71dZA5qL6E6YMx4MKDbFxze+rDcTqoVW+9hWh9b9W+07den0bvvZPsu8k9qo1eXbBr
1R+iJPu4JSf7QX+Ijfi3Vs5zcKKqtzO8oIfjW6GLGZths1YxnlrUug0/ICmN6jTljzfcw+hYSz+a
WVZKT46U+eLWxgoBM4TuV/8NE4FWzM/xEjEB4al48vUH1zCFkq08yv2x3C6bYe5tkZV8kaGuq+c1
5ZGcjwQZsAjQKZoVVBbkG7nHZFNCLmQMDeN2d3uvYrDVYv4rY/IN3K91mq6j6ipca2bcFg4tbibb
JI2Gjdwjgoz/K5tdAPD8Ydeg9C7ZlIJRviEzCp1tdg30QPIRKtKeO4iAgtMHaEybNf0BVPFlEC0Z
mpTvgesrV9lgkgebNBfljf6Qhom5Cuss2SpNDglT60/uHJO+R8PptwcEgj/WOcZ/Tz4H7g+OwFPz
jT0wi/3R0TbXGHmvgefOFatk+4LP91Po9NEHLZxa/IlUSutFH3Zh8QDOG/ckVNneM2xTouijUhrt
hL07dTJxTR+10BiiQN3JXkr6PDm5s1++3OporTOYydlpPrA3U7a4AGovltF/AcqWfeNn8tcAUORl
huK6w1RjRv25+8zFCkzz02Ixtuy+5YKsowqTOJp5BQTmvHQTiX6xarN8WNtJ5H6R10TMM4fBmZvb
qk2vsHc1Ws+9rdrIrCFFVerlnuk3YPnXwbVCiY4vNQiDbmBdMAakMFuBVciiPHlAS/KtFy0/RYhI
T1IUi5VcrI2qbWQW4UV2psiULYqirk+ymZAOXw5Yfu3kjQxHGYSVBUy0vMAKLgUVIqdDneX2Ihgd
fBh+Ta6Q19SN4lJNus+iRhXWp4j/Pogs8+kedwqXGmtjnWVIztJNbzgrnvHFOZyrzyzOjS24g+LM
MihJ2POi+zzq5rsc4ct1p/QjHdkorlhVOcuwTz99NgdbX3bIgfLQJ2x7g9h5R7YMJavbHeSYICw+
QydtSAlnwJkD/O513ZzyfYUbHHAzuWnzzfwyQJPEOk3sE0czvdQgd1jOU1J3PYrSXuUeUdzEA7UR
fmW3UwAD5VoZR67oguIsD520M7uPmXRsAZ2IZ5fbp8faVedHNMu9rZdl2a5o0vrFc6ZPBECzb6Ex
f9RTi9MeqHsBHPhtgJSpQTDzw0/T/Dp4WbLOHRNxZ3GQZ5NkNSZaFJ5hFMZT1p8gVwUo4X6nfkAm
Oh8/tFyp1q4PXtTU+P4UTpmsFC3VPz2YAWWpxd9xCQXh6ZXaheRAsrcLFVnQXCnJJCg/dK/znyIf
ZKHnBG8BqlrPQI7Tk9UiQKrGOop47FoTrJka5JuEg7s1HigEPshYNoW4nv06ON1wiroKa6xfITms
9ZRm5RUITMoOA5keyBRb2+yqZePlybc0+uxRPf6uVeJXNvrxs6JRowiQeN5rlD+eUECuyGaCs67s
/ozjQ/kM437viUkjR2x8r6MgsJJN0u710h18rG9Fb9V/xnE/veVoHJx9TuGgEYZkgPo2wu1bOcrx
/Xfb6LWnMLFZQDjzux+XPUUbpUMphzMqDv3tDOGH90F1jY2MW1Kp9T7EQwG/XCjF1B+zELfoLsKH
J8jKXSXFExXVsBYwxP/VzkkrrKIe6HE3mND8e09bSExnaITz0bIEGl7AQ+9NCQ+Vg2VvlQUG65zo
VfLbY0R6Y5ZrbGkhlScD4oB+Qe5ddspD+M8I2TIVXKah0v4cEaZtt0vGGPhRMH91k2o4OrbVXJWw
Nx/UyNp2wpZZhoAC1JuqtNvVPSYuKjt71TfvupC+7c3uCymc9Aliv/2SNTm2qUjgpkquHj3E2ZdK
axrvJsy5tR6OMCRDzdnGxdhs+GUWKMm04UZTW8BU0k4mgK6B7rWIiswECGQGSXNCeRbDM7CRpd7W
Mc4iY6spb8j/zFvc5Ya1bBZiSq4yq93Lpl2Bd3DwHHy4DXanRUg2/AXWQ3SdOuWg+X3wXqNUemL6
shaeP++0qv/mG4mCvjT8x27y1JWCSfxWEh57JUJVSzYFHVI2xxl7+1lXcSU5llV6vS+45Bnimihw
D9a8kQs48/9Qdl7LcSNLGn4iRMCb27ZsQ0+Rkm4QMjPw3uPp90M2h83Rnt3YvUGgqrJANokGqjJ/
Ix/0OhKROqA2TjEnrcN81xW5dqqyzTwHww/b98ctT5X2WMQokHhp9Lcs1kwDOT41CtxHjNOiE8YU
8TbvWajXqF+7ZB3UWH3trEy7UzAco2bmGW82Jfn94ObU7QQ0UybIc0+Df5Ymk+y+dHeR30AVWJRb
lVAx7mLUj6R13aT5i/NeYbFkuvQthbVYG2GNUEH0kfY72IHFu1zAHUOyMRESvpADbA8vbN0OwkNX
/SgNr92XSPXfKmrtzyjUc0q+vF33dZ9uu8RQbqVPLwwUzEvqfjdoDLy9N5foa4ziJFs764YT9k3B
znWCHrpahzi/V5LplFOVFBYwbA79MvKf+oaOikNqTk9/xJZyFen0s3NZ1S7QfLwrET2mLDKpZNez
ODnbOi46sX7ELg8GpFXh/tE71jnWk/yhzIdVlQ/TnbRS6VIKfWtbZbCRvtablixSz6uwI29bNEF1
GiVRe21LZxLMfCY5vQRFtbHm6dICg2dOoEH5WYEsfL+GdFbJrsJR+b7sHGVVFni4Xiuoup5UZ0oy
R9l9Sz+JtAFhUMdbycseA6oc36Lz9eUt3ddmF3T5JkCran0duLzvQ4SX/gE3e2YebbtKHf8ElEcL
EP16uIDOLyhzwZ8ndckNsUwE62vm1M36MN6mbLCdYuUM1oRUXxJtPy9YZdXaJ+Ag69SNttK8Hhw0
SBSn908qigPOKkty66iW8dMcJvUt4vjsddVx2eGOD57W/tYmxz1cNc1bBQ3q1MGzWsLA6E8PSWM6
SHS/z5wHuz+YwLy8vVa4ybfAxqcYZGKxTQKWMY4fvuWZq+2BENh7f3DMV8VPj4JczFiArQE9IApv
j8ndNGLyIIIkapIcWPjOWyWMk70b9+2pM2Z1LT7eYcNCF1LecBoUvf+KcLClFC/oQ+9LPRoevBH+
60KtTRQyq/kAblj4uLOnPQxFXjwtHhG8qtOZ56Huu6+K1/5EkKzdo3pQ70Xo9mza3fDdXjr1qqn3
InL7TTqzERn4yodfqw1WewsjWoEpB9YBaaSGxS8An3Bs6y92q+4uoAeESfeDGhmXZpUXJ6er42f4
N5caQsauB80t8ygVg9iu/Efn7lpeGBuzP7LEiMFN8xZewzzAW6xw663EN4Y54o8qtgoRFSCEle3j
TML3WiCVs+t+UAqp0qyWFE9YOwfBiF1/pM4thx29r4JqpvIhAws+TIBi0kWaX7u3gnBznSQQM7lQ
j8rvRhega+KyJ6rCoUlesXkMnqB8XN7d4TztYvCC9/Lariuj2zsBhuOXd/ryso//hwhZCVRjkZ5Z
NJwvcOMcr8jSmx66SU+fpiR7lG6bCtK+xTBlNxRoXizs9Y0IeEyLGztUF6NDpr2PAZVIz7wImygN
usvSl/Hyzl1NvU2C8TVYyJquH0XbvMr0gwp082vX384dVM9aCbub0qyDnTQLqz9XSR696BPGGl5m
wWJeZneggeG8qPVdxyrqablqGX7L6zbDnpNH9K5U6vKmDRzWl7D99uId1Dm9eigH5KmkaY5F+ai3
6MWXDtxtYEZPLoLSd+Is1FrtaRAySebbBvLi6GnbnjseiphNoqXz6k31Kd1WSxN9jumkd3G9klGt
UuOnks2ZDMqhjpHVYed+Ly1uBPC0CGfps4F9a5tOp9TxjTu3Kkm5hRXsqyL+W7osfQaNYMuAlX3D
iSs8TGjMozWsvARBVFRf4HFXa39fduX0HfB1tR86s9sbidF99/cBb9Hv1LKq/awidye9JLSC/q9Z
aSjwO16zK9rIeYTNux5Cvw4e4rQob6yoAFao8ufHhXk4o+zEEn5Mgl3TqPAFl4HeboaznAE4gHMg
7ctpZdfH1NHjg60PQbeSS1znoGphZIta7hDGzqPaGb8FUeMkfr5y3QBRMrfOTzxng61gcCx3Z7hD
8QPwtLaNLaM4NgBIj72VkOVtMIEUxkUXswuJqvrn2OojRKXUv5/M0cTw18/3sGaMZ4ktuzu/w8/I
Vy2UdZPMPWuZjV1UNqyRkR7PFroVZ2M52LNa+LvG9dsV0D6gOa0VNnephxOJFrK86a1+7NGwgJim
evinKHOqn1mz20guKCABnObEAh/TCBkwyqk5WcvBr41jRH5yH/lkv9auX8enQpk1F+sNTi0/xEHa
qpP6pulRaMXT60SOGnEbObW8tOPlNdftgVLop+y9oTndadL01SWNnyyePaFWktGX04/hq18PNXmS
Z9JO4Szi/Y0EmWeGN8AhvmaGVSGq/c+BXW4zrqQ9eZRt056KjdV/DsFosL7MqNopW7sxa8tP067X
goOV7TLqCJ2TwsCMAQSjCwcQ3KgwxzKT4iAgm04yy6mX5TcSKJ3+Ah++QHSWaFV184OxZKplVA7D
0OU3NfIxKxnQQ+tQA/Q+Tqra3w3LwQ2MmIx66W1TBDzurgNy5ofFMWnYrcpgGCrY6yxhrarYJ0tB
g2FpSb/ESxMLYpXSIyJU0pQBtwr5WobQ/GoQb/dw/F/ROkZpr6nDezlIf25Bji7Rsgcr9+8BVS1u
rKTEcm8ZkGA5M7ARv7Pyuxz/EPMyKP3OlN/A98QoJzVu/sjjyhYi7dSvKRWJG2nJ4brn6ALsY+3U
3Y8lGYQX04uy9SWTglfZo9s4ySaYrehOScrgnLh+uSUlNn/la350Gz/6rXVsmQCLFi8UUTHZiZv4
0NWT/th5o76SEERAycJo8w+5GonYet3OfrEvAkfDYt1QvmjzYg3ddPHvKrTWUKOp0LTAqPBeM36Y
GSD4yjaUZzQnpq1b1BMJEdU4KKPHq7E0svtULeYFvngIQtZ7ca65J6GEtJNABaPPzc6tgaEsezUJ
hsb3uTnX2riqUqs/Io2lrQMLnhgWJmthqwA8ZH9jdeGL7QfRPgAVc+TxEB31gOriNGaUg7ruZNmY
pRnLQc5crc9O6cwmP0+Gu6rr3/tlsO6MdFer1C6keR2V+YGGbkBDLXp3Hb1e5eMH1mw3O9blz7aN
3HnjtN0hWSRe6hoVi2R4y3iNn/yusdfSbfGsYA3h1bcwgq0X4CZ7a5GA8UbU0QGCg+paZrtp9KK0
avjUVGhdmA5eXs4SZhWIJbhTeC/5EEluXDMj/4c+Ccn1WTk4pY2iMamUS55k6B7DOdaopEEjsRpu
6GI8UtFZ7GFj1oysAdLdH8lkvXDXSdppt9f+PEVkb6lOygo+sJQdxbvqOCdxV23cpHZuitC97ZMU
kDl8VHhR9cKLyjv0FK20HHeXSN2y0bAbkcBALXN6qOz2kWROexJqlxzyPE+2Oj5ymyvnixpydjZ9
tGOWSReiV8FUc5kqfdepWuOqmzjhGcD+7H2ajF7jlp/aquVNieTMSTh1pR8iTRsn5a0064+mEI8S
L3kflean0YUzLMru17kSrGZ2cSsspWtwopXddlYnPt3iU+eyJFb6cOstZnTW5lMj3OMhgEmlG1Oi
I/HA9j0xtdP1MDeh/rnJbwFC4CMmK0gZYUX6a5YBde6jTd5UDoRAlRrFY6iP/tGEwbxBB2T6HgfD
rdohNN3Edb2XreofO1fZ/IYLkklG5WA3WbptWw/VtY+BXrbK17YEyuS2NpCIAW2LuCWiA/Xi+YGF
in/DJgLuCC3pFwMQaV4jeqN9nEbU+lfXAYlTZt2/6S2kzK7mIRJSTZiHhalzIBv0Imh1e8Gt87rj
i9EkLYk4mmRssUJzqhdpyQFpRkojM6aNMqst2vB2ucY1Qq6BLsj7NSRiucb1p1yvcf0pyzUgpzin
qTT/UnMtePFS94sNCOIWh5LwJaog2E/9XO1kMAIre9J05CxkVPoUkJoFtY0n6fLY5a7nNJoPeMCH
LzXqd2TMgOXKaBUWzUO1GPAsgzIdbsi+saAHLixtnId9Kw//RiaCuhNWmK9qrJkUqVv1rlCmkm2X
NwEyKud7voxUYr1Me4vn+ZtHyvBoIgVS/WwCSIYp1W7DeXMLk/TWYldeGVTx5ynB8RPN03aOURNb
HNEb+h3Fpz9tMBZHFoRbGs0AzfDznWDC0hjep6FpuLgJxow82L/aMu7ag7cWbJmZB0+h6cQb0CxY
hPhVNh6nMng0/YIvTh/1POJK/4HPoH4ZnJSdcm0b67Spo5+2Z/Hc7+03BVuvfTp0xU0WW+ErO9lb
CWgB96/ZCWOFMWrTrakHB6eFoeLyb7rtQswyEMdytqnr1a9uPL8NU+v87gz7EJtF881RumnjL6Ga
nc2nCTvqa6hohf47lFdmdOzIfRTclGe3aMut6pfa1wESRKK18W/XMQJYx13+gvjcsHf9OTrAMjIf
QeighLSElIm7SkNn/JHPVsryZwjvWAiG5Iq+Nmaer6njANaz+uK70oTeqWmV8SlT3fI2rJR7izf/
k3Qp2DFsSseOdv9MyLdA8NR7GQW5iLRMAfy86NWcHdxoKSuqr8aNDJuGnbP/+HGZqnhaCLLKVdYy
GLRoqjTUqHeo7Ec33axnoAq0+L6pe54JSdqr57ZBQXvpw/yhNy/DKtbEJA9yLPWaSOFZyC0cGr25
7xEVfY+JMlVltVdxS10nyo9ReqQ5FK+4CRGmO7uqCl2YDNPBnhJkyweNffmSXUpas9xUOV70ir+g
DnOV9aoLvNyvgvzeLzGzib2ifUDxKeTr4nUHaU6wmR4QydH3qLoCvpbmEicDCb6LClwaXKWWsKU/
UCN0aTOYJ7HrQkhUuYHOuWMdZcIlrm9ANza5C7i+77x0V02uf9TU2T92qELBgl/a6KbfDmndsDr5
6IuM6j1QoiXu03BF5VDZytD1UPiGaq29JsmXL1AKJydiZV8mjooLo265RzvQ++QcwiTzucn3POyx
QSWFQSKCF/160mOo5Yrh3MpZpNk+Kkzz87U/NXGFpaLcOrctjnmrLM3GvZ3kxryJl05Nmy5TpPVp
YFDccGV5/rCXEbni0LETsgvq2CTPYoRR1lkxdniRYnx/6UlzY7i0gXjkTodbK2OpRMuYHHogjIzJ
vGuvO3cl+0Vv27opgqeKRZEV29KnVqkChIF2RgEjCeAc8sF+oESwlJe2ovbPZT3aZ4lVURg6FaPz
owkR/liz0ZjAjTbtPh42ksmR/A3eVe7esBMsMhfV1nJGfnCFIsj91HbtSULaJfdjda27z/JQ/STn
KldZYtsyfY+FxH7is3i3Y5s0K0O3k6P8Mro1aHdUcg5x46tP0jVYMM5465iwC/loAxopT6Y1bhK7
xBZq6QocACUukNbVdRZl2F+N+TtvZwo4euo/1k341Wsn9RvJDX9jDTYqZlNXfM3iL0UfaN/6RuOZ
2kBOwgBJ+0aSA7HFtHrJx3I+Y5TcrmW2bxTUSeDK3eVpdz+6qDFgdiuypORquTEDxz2yhVZW2sJt
gUb53hTPn2tTRq/BYhDkRPjxpPUMGbOcjX2Wtiql6Q7EN9yxH4rZbHkT+n8p8YS4+Zx/LYMA0ZAh
pfqW9NZhRCVlXcwAJWb2KsceW+7bKIFnHPSW82KnRbNKdC/+jWTAyjEL8+841h6cQam+5Zqnrasu
UCBUOere8dDGd6wGPr4TdEfefMohSM32z7MEvN6xrwPl8L/HsVwqdgMyUzhHavUjKsiw+36OAups
cQGmEZbleMt632DFHzSWgXgVSsVgvo6Xotfl2LTuucN+7xOe6cpH0hL/XC4zrhvaCx5qGUh54+y8
1Fv+W34ZfoG3uAvx6v07DTH3osL9w0KbeN1bXfXUFpG9U0OrOUGWzc95pWQ7jdzW8+y71ko1yTAt
0x2wz1sqTvlOtSF9/Mbh88nGj6KYPetg5/4EoY9misDlKqUQcMfqrkZWe8EX/9vfUBu656DFelj6
y9T0d5lnumsnAOVhAeW7LMqvTVnuS7NKwuhWZAeuzU+jFKFvZfUvo32h/v3OhW0chXq3k3n+NndN
7+ik0Fhu5DRd2sM0okEhp34Wu+9RAbo5x6RksxQb8+OAGUkOaZu+wQr9I6ANe1cMw7MzzIg3LAdz
TFjky6lquu+d12HpGxTjm162OkYe/0xr7QiWvhmk42PNquSIDggeWt7cnsakte8rJYUCPlrZr8hh
k6BW5p3n6D+B4Wr3rqkgAelCOrMhJ9qAWekcBrZuQWK7u3os9Xvpk4M1B3euzZ7cqkq+N/Wo6He2
/ShR7UcoSsQQh835+3W2DLaWQ3mxsp+KDqPoD9hX0uKhkictFuAL3EyaS0SGxWBbIH6D5BII0OUg
u83LxtNPcwppfbyTvmtIXlIZW13bSEPD94LJs5XAChFsSsSThySYDy7STQvzqKswDd28yLZD4tfI
yifx9uqcCHbEu+/n+ZiXuXJCVwhCTuyxLTG1wIRmyeP3rwwHp0Ew3KFfltVqYCtzksOn9qdTGXIK
vTiOi+zTCGzHG4ZNYfrxz8VHoleAplgueEqsDypYqUlzwJwv34+arr2Yff9bIhwHRhBi8V9zECnb
vCx0Mp95d+domrLWdJb6yKECTHPSfA3HrTxDbq/f7GRxeIKhZQzaMc74S0jzv0dF0Ai+IpX6HhUt
UrISRV2uOoM5lmtJtz9Y2hG3kRBBfS59jaq6hxQa2yGJhvhJAWCF1YEW/nRzADg21XXWqNF8REGk
3fZJa/2ov6hBEv00jAR5YN1wj+a8qSN2+9BvocU5cQdfb2HeySFSWojZqeJtr33k2NSzREsfEr3g
EiUw7lMfX/jE2Y+F/+V/1DbPexWotw//8KprLmcIuQa3F4X0qEIzRmLiBVXUDUF9MpBNR9wpNQZg
QuSnwx127/Fi90V+2pQstXSEksaOSnDsVsyCWEUR4dRKxjpZkteXCY6uQamNdR0YdZXrZ0QE90rf
qTdarU9Aapd0OQJR5Mg7UGdoJdVoNNaWfQO7jPXNOH3lRRQfZtQlsYxFoNBbfNCjNk/v0IMd78bG
I0dh9PtwQP5eNENEEuTad9UqaS3/PU5CJPgaJ30SLH0TmwSyfwtY7Bpzvf71WvFgj+sya3WKiegX
XW2f5kSLN20ORVsoZTJwIY9VuqreRj+voWblZ6vRCrJdN7HdhfYV2ycXIw58aq12awMRPkmfnMlB
xS+r2cmpEWl8/a7hgZ4X9UqGNC9Mu0VS7S+WKdUuXCrnckikUi6niNAxfVo03UB8vvDSqPZ/xtSN
T8x1upzJFDn7mHe5LJuA9x/jZOOvYuTVwS6Q+1duZUSxnOOCP5BbXLouo84Fdbvc+DAonGMG8ely
31/G+WI1ZOHxq3GMtjn1PQmAz6ejbTyWkZfvdTSDThJjhFmhn+VUC+3sGIzRzGJjcmqPv0qY4ena
6+F5iFrUdT7OXNbBClS6wx/9scy4xl3nxh73bTUsqcSPq1zjlICcI3Is/xKryGekQBbxCjVtumgX
K4630xvlqfgQtPikdYFeFOFsBMd1L2/IkG/E5k+GTodB1Inc94WbIwSdRICXnYZfxgDgdSudLnYU
23f1dqjr5bpRoBm0QZ/fSKEStUJrH2JBjUUedc6hmNJbEpE/rTnrX4LSj1/YE8qQHJRKe/OG2byV
llwr8pUX1dWMbdfHyptdFesYpPl3WNPxbsRzdpOCx8SIQt9DNrVW0bLpDOMZTG/MbpSHlnonff2y
JVVAQmzCZTcayW50XnajGbvRBMFeHDOXzW7ZaR3gWaJl3vRxaY83OJYE1kEfNfNeDnwAe1X2PTfK
0udolXk/t4F17/nm1vQqNAg+YlNkNk6tOZ6uXXJmpKTAnL6r19IEIlNinGX1G1h4QCRBfOlrdOCm
DZo8460c2jiwsJ7VenbEerQSOXiq1P2NATCZjAC2dH2GV21sj9NBmrHpvY1dFjxETty8KsUxXNzp
ajfrQN45VfTddiNyjRnazFNCMbc3ejDtXsdKzWwd3rccpjr+e4hS4ygt6S8nb53kLru4ZRJqgM4d
GYdtY1ktfmI67JVQK5A1W6bLBGrG4y7SkV2UGW7bU7RMQoutf9qH1aHO0QdbjTGsTDlc2gZ8ckuB
QQ6kMk83MnI5TeawYIVdmTurCn8nGEuySVn6IoJ2ZpnrvLXQlgAEsORbRe010K1q08SIp137rm4H
og8rIdUSMtsZ95g7PoVkz46xCwtVJL3BJX4Bp5I+B8UcnjNMDJFyRJ/7oz91kNn6D/2obIXnsE3u
yjFAVc2BrNu5+lbEYK8CsY1UVqWN6Tg2xyXvPQUEfLC/Rspsn0X4BvKASy5IZS8tnEwP3KTers2c
7w0zwdiKRg9sAyoWqflT+kSnpxeRn9oH22tO+tmuK30Tl5N5xEbgVxF45Y/QKi8n8T8nH0PLCV5g
1Q/p0a38u+V8L/3htl0Qimldtw9LS9CM+b9aH2MZ9My1z9/pcAEqGPn4t4I6Pj6ki7JXEaNGO8Xm
V8EyRK6Nx2Z+I2qLsY7kItCaroZQLpKKw4e44j/dEiPREkC6X6LHYSB/+t8vIJHNCD7BKfK/62Rm
5WpCQXTNMr1R+xIXDm2aTnJmYkSLfZbE4C6RKmvpbvLEvCkGBboK4TqTyZSkuK1it/d+wU8TJeh6
uF5d+iDYIUaafZ38tj5GqIFupJjWRjogwwoJ7Q6PxmddLW+lPxwzBYxQEnKLUHMzDefc+Ajhs/vv
72p7pI6/9CdBX2+MuWqPCCUrX39LpxHyG1Pk3qMMH0NcZGHLWhorC4t9yAJqeSv0L9KdT1BCEujP
l88rv+jlg8np5c9y/SCXP42GcP/aMfhAEtSjzLTVqiZfZUM0tKt5MOuzES+O4YZXfVGmWt27YdSc
05LdiY1yPuv8HSoo1rNhGdazanjOCvSMdcDQ2XyeagjquWOXaxltIwgOXbkloW979RpBKgTAzxMC
42fN8s217zfWujZUVIM/Bq7NNA/mZoWzynzjBNoxUILCXpf5FJz+t1MX0XzQzENcrMD5z8e520qX
vfTLmVxCziod4VM0OpEGmtHkfue/NNEOBJ1ylkqjVCAjo7cPaIljuD2wxZKB3nCRnQxKY3vpLJL4
wSxbDG1B41YbFHpXeYwRNz5NM1IY5ipEuPk+nseffPTg0Ixpel8tB4uv0r2m1ugpWIG7labTWmC1
C3xMtglgPgoVDjXgKTZwBTb9X39Mpqxgg95B7zEBwL+SUblMNXpr+Q2ki5TNAT0L9Wx4engyCnux
sdAe+rHQ/JXrm5tO8cO7VpppPqfrMinTfZH56oOJCOIDElL4bBfs/PplnkxOc9e/Q07nvUvmlmX7
I3WG8ihhcnDJf2zhkWibax/11MtvAUpm4Ux5r2NTo9XrGfk+Xqo2NboJafldejFc+eg1bL34nqjo
+kpvV0ZL7Kz3ymOe9/WqKRB4acZB/1729W3rBGAZCoT7cZPN/uojUAigUP3XvMMcPo5d5T6yew+v
u64+hrXqnB29BneB88CzXMlsWFGmfVo1EYhZkNThUjJJsKnZmYqbvrC9SRdrGOt3W8zrvJutH4PC
SsHL4vG+WUR3o7j/2Y5sFGtbRxHVtEHxGVH5mBYd4kcRCldLQRDXFaTdlghpfkRISyYNiaFumjx6
aDBFuTwaSsV/Nds5e+TrNzxGSXh5NOgt3gh1pFo72SiPpf1qYiD+GAEP/SMK5SoL9yPcF7I4ZTW2
PMvDLHjSkrxBq4WWdBm4qt9TPHnqer/+1J/1KGA1A2YDw2IqOE2BPWwGuxtv0Rceb70MDdc8skl4
oji5xWVoDDHYcx67wCgu+5PrBuTThiTOLFyTZDNyOc2SxayFsvbKS7CsnuC+P9QueTsVAt1WZETN
pCeDzLt20Rk1cWtHJCGc9ziojtvc0KybYdHqjscf2jgab5E7G0e71woAUPjJhTbvEDdpSwqImvMY
mQB8Fj+5NrFACQzKi2GDrzDIEz0m+qLk45IC1LLAf1T5yBfd0xSFIn/+jejCe2Tspe+RKAsBXzXJ
OgrmBIcKt1V/N/NGJ91we+E9XCgO2utgN/ktXmowI4QJceE/aK+hH+W4oOCQh+jerWAKVPN7XDjV
vctewl+VbsV7gvXW/gJRULrAAm+15O0uWrVxrOyR+wSF4dnpWdhL4PFxpyJ58RSZqXbI7GHewSjL
3kjWnO3SYs8pKXFUDcgLFsVbBqH4DKFDfeJGKM594bwFQojHjMVaI4/Q7GXUttT56becyoGEbQWC
KnHWfZNQukjU6o00DUzIWjnHJoCLVTLM+RrXnnnrKUlx13udsx7UfhHWoNabk8h5gO0Y3mmGGa1l
7Ze08/uATrXjbmDtvDZrM8IUdtGTLSrU93Nfe6ZSU66QoXZ+twNJ/yJtfyow6NZ9lFGBDELzUGhz
sY9Y621gZc4bLR+Gk6mO5UYeL2ZSPeqB4TxLf8v+hqQPBeePfjCWtyiL1b9cM83fyqJX8kPrUKRy
1Da/BSyNcNoi50cmLr8da3BgUjbop5WFcMwdQBH/pLC8FRzXn3CvZTBwYZ0vRJgr0isavPKIokSG
wtV2WLhVakNJ1si9EiPUPL4Zy9S+aYwGXjDSc2jIUOt5rv0Sea9h1O4c17ZvS4PSqNIi+YER497q
iu4NO4t+X6OBtNw7zatjAGkt5vwB3MGw6qe02MBtN4Gq29qbVv1qZhWtOq+xbrJgnKji0TTQVCJh
7D4Wi4hU7ffVShsjwODL7CZCmMiCCvNO2o0goUBR6W4uWVbVyt/bF9Ivj+/39qd43VC7Gz0bjPXY
lhOCkDFYDCDpm15He87pimCXOLW9mzDcfDVijTIEb+KDjJJjSFBuz61bGXVi88bok/IpGxwboe0b
CYJ05TxoVXUvLcOOJjDVIVW/5fpZX5NjTdHezeFFdJbTYdvgZc/qLwCq/XO/HMwceUsdnaq9NPva
nUFmF9+lJVPcJnpzTDXARY14IEz9PkZmcRMVnnGD+xdV0KUOVxkF9IkkrNZSr5M+qcMNng1kAY34
a7+ihNpuSYFebBklVkbzBODtEitdeeqDua0mNv/8zdcg579U+ThhzAqeAY/h+NK0IzyhqByMIPJz
/84qm1cpQVCh9O9cpXyVcoUbep6MSbXCWiIdIgV99B/mLVeRSL+AuGpRH9tFaraX5aMsGn0FxXrH
DuOzLDNDPwz2Xj6OGxllVZo+zMbboGMpLDbEy6FE1vrW14b9NeFno8cnXZd8H14QHlbm/d6vPRRs
kiK9SfXizV+YaWloDjd9O8agIOGtWSEQ8ibUajKfNCHIbs0m6l9yM+ofLCwlqugbix//L3f4KwG6
8TtTcFsKZ6t8xg7P2EXg2E9sgFB6C6zFuSJtXn27/OXF07xxA7tZIwteAF/FvTXWNXvviOgM+PF/
tWU8Xca7VOcrXEEX+Yf+Otd9sRJCXhV2zRMeKjx9yulWumqlQF4x1p+FwCeHYKm8koZEF3bh+V0O
/89JZUixcRQ2rhree8XMr5PFzjZuOvfgit6B3rnt5p2h2wPi3jmxx+6uaCuAK5PyxYJDLflf27XN
A6o606aZWLNgxhDNr3UIOjAlMbQR+RORp7sI7/XThhotbsu2Ye1h0j/bZuHcRpEH32Y5gzfFoeLh
H5bttP1jQEIG6iz4NzkbaeUZLnXpiEhIOpn2NkSebSsECvEX9swdgiMNCB/4Flqp3TSUC48ahmnT
6goRG3P/4AVldBTQ1yyjcipQMtIAgPvHf41errCMyDy51ODE6tbE9pXVvsNLSlXA8jtVn+lno/81
8nJHRJ7MJysLFvOGnC6J0lYrkAJkk9EA2tRWTQA9POsnfXO5maQ9eoa+KQBwq/vr+OVmGpL+7iJ4
kY0e3BMNIY+gb5VTPGvqrkvM4EnFexQurtF8Gwz3KRbVaP5+SWGpf/tO/01FmvhrGubwu+soeEyx
z9uPgzPcjJb+ax6751aQVI3dYC5C8/I9tGLdOnX68ByVynpu9YuOwAUPOvL3WvG/5Nkq+yxXiaM7
nGsvG65LX5pg2cJqp0Zg3AB8GTQvwziqb92G56fxRrFOxzMj74CUeMYbJrjqLjIaYyejtYvNlhla
wEasDoy2WaKp0HkRynEmdgOL3bSpTeHJbnGOlf++9PV1HK8MG5i8NA3VeQ+RphzkKnugxMONNquJ
uq9D+/vsjcU76pVPopH/StZVko2bKkXICo3qNtgLCVwO15Frn5wNQhGXU63DIAGxY2hMkXbUB+cQ
h3CxHNf4S1fUc1LZwe88AQIDgxOkWfKzTxX9u13laAz0efKtDqDCzy2oMa0BagRjLH4NfKT8RhLb
L0Ope2u7S6Fq6iw30pQd1RzyWMzK8U7zrOyOAhjl1zowf6S9u0+zBc2HelrU1eqP3mNdrmeN/QRw
adxV/MKnYuIZb9eUhMXyrFW65KDo443okUmXHLLFPehqinaJXcyEJG4wjezQp8mNaJpJV6VMr+Hg
9lBnuv55girbJdhOe4u1I4SnZOuHPiiBpQmjPL5Pw/7oU0ZAeAvUNKVkhdxpZvfP6PnVB19bisrL
lUqyIOwTjcXlA8ir9gF0vUJeg8rRq1UMBm9nuvm3K+xVzj7FJdxXLeIb8ysZE2PZ4XmoVNa5Ej7K
li7pkcuDr8btsOwIpU9HuFJ35/BRurhRkRjMePXJ4ISg+hmC7SuSqvlL5OQzaSd4833E+8rVcbOd
WLMIHyrHmWUNRqI6GJ6avUTgX/fjbGQbRR2UnV7ZxbpQAq+A9xVpZyR2d/4cBMdLn5/Wz3k/GPfO
qjTMAuGfzMJCw6YcuKzhbEP7O6+KAXSjMT8MlvWXdFMt83hKO/rByIvwpa+q/R82xFakwbQJZji8
S91aDsjh9HdjmGCLa713SX9WBvquq410zT+/B6K2WNQ45IzOIgN2cddy1RqHGdJsa1EJC6yIp7id
56sOcQfq5zDry6K+7WYneOApGD7Uy8EsIm9tWoALZED6ZDQCW68u6I4lXi5hByoPCAMc/x/XSAr1
51h42kEmyqChD1+Q5DNutB4mTuHi4Cd1mcshsz7LsSV24wAscQ6fIj6U1659g6X/XftPUIbzm8sO
TwuTeZ8Ho7u6IMy1cYoecnNjYzTWbNGIQQByie6dZv9flJ3XktvKlqZf5cS5HsTAm47pvqD3RbK8
bhCSSoL3Hk8/H5K1RWl3x47omwxk5kqoVEUCmWv95tOyU+MAA+46NR67yjMfA/+trtzuKkbitOtB
V1TdRsx5+ZDupNwmEe6BsLydocA+j6s75CMNBj7+976AevwGDqmr9IWik7e+h6g9dstY38RbYYiH
DqQBFP0RMVv0arzMw5LPlw9iLnWtfjHkY7UWs4GNan3gD8jtAhx/kgy5OA2BcltaDko5S6oJC917
+hwdiZTizeTJYpLT2CZ29MNHF6NaksoBkB9Kx9vvEOPMZTyibVpmikn9GZp7DObxnHt5eQphrd8x
PWJc5n8CB41YB1WQ32LJhPwW607muPfYIe9/AvEGfozElJad4GL3a2mQMraHpHQVN/leeX1xLvWw
uYKjfBDDQRl+Rgncgzrmv0dp6oMY9qlSuIjeLfyi0pD16Z2d6uJByvZWAz+RV3My3vkXr9IPSYRx
X912C02Vwu9+Zo98OQL/KYkae4kXYTYvB9QlUbOtryZSilu/carJaqK6iqbn5cquo5XXcEbwWg1t
iJEoX5/DCc3emKZ+q7eZIQfxUB/HjSi6ifqZqME1AFd79Lvuw6Puevgjt68i6D6eBVa8VDCvWtwn
Wqy2/ypqFpULIS7P7IULqmKOAhIGiB0eC7crJRhOOMReYwO53Pu4mFQ5h+xdPua+PjkwiDHRhDac
0cZSf3K2bR5SC6RibsLqIs/02svtuCc9E83x4Mhfix5dUFMKMNswq+wVhpw9s2I9OYhZb9RXjjKE
lyZGk9NYxJkbLUWKZuz8D8Mv3K3gfwhOyQj7cmVYjjG/fSJtTzKP8DZuC0RI3OO8LCFbjNkxZlKp
6VpHcRVImX3sPAX9pnC0j8N0ReLB/n021F/IN3lzTOr1N5RIFsLvxmWvuvDK3j70SqE+2C6Ze0E3
7yUOUKUSPXc2bhhuVRsrD4j23GxrawuOTp97UuWuXY8XJK+F+tBhpSzereKdGQTjM0p06VH0tMl/
WenhFYr3qza5M/MTiDnR2BheAc9Kfb4ZXUT6vTT8dZs22qWeGtN2UgyyZXPrjbxB51WiHyrgvsdb
15G2lAHds4g1Ml4ertGtxPIMaOdlzH1vbyj9t8/wYPKzJm05V5qa4wE5qWGplMhGu8N091hy5bn4
CcRqs2hfB03FgGIqUSYkyOZWnXvLe3VS1CTv3XuIbUUkPsUMUBsqAaLeaSuVshjGQp2SbK1WvPpx
d2GPQEa6HHaYaOc/R6X+Wuc9GkiF7iLLH+mIgOUTVgE/zsAsEsqvEErSVMuvUHyLed5YoKSc7KCM
XYnTIGlek02VsR4H6+8V7aHLgkXk8RAU36l7A3fliWNisRND4ptqefw2NfdDjFDgQcTQKzH1U0cn
m4nB0pIWneMihqX1sK7S0XU2bVwetUkHETnXop3dLm/TGqaULZ8HVEGmcBjkVOlCFLO93PIftNEv
Z5KUq2sNAceHDvk+fTYOKFqFmoR73DR4C5yuNKq/O0lNL78Fi8vKQOhxjOrjPdayJWNT2dazgDQJ
CFOYePa8o+Y8TwXkCYGvcC+mRXODNQmE033Nb7Coe/htUNxThCcV8t38x77iIPxhinN8QNYXBd/+
Q55O+SEal4g0kWs49diHiIlbXPRXnF2MwUaT+4/ulzxwzYflqFA4P0qB9qEDaVyLyVBoC4vLIVDj
Q13Ls3vs39ZbPpZXRp7iFvbrxkPobxV09g6V1UoPOJiIZ9Sdn9b4RT/LDTff3CcqdhfrHNzCTIw1
ljM+FNFRfNYz2CTYeQ1XlwqtsdNKia7SXEvcm7O16afK4d//+r//9f++9//h/cjOWcwLP/1X2iTn
DPH66j//bRr//ld+G95+/Oe/DdWxOc5YhqqipmXruioz//3rFYUcopX/Ayi6zwIvjXdgu5OlEURQ
6Gy+5FNuVGTQReZcg6FLulp97HF6qdS4f1J5e29xDbOX2KyPX0VDudJekqJQtmFaDk+OUSKvM1Fa
FSVG4T8fTooLPrzseqRx9VD+ivrpte8bdaNGowmfrYPWsEM/T98haLfPLfJ62JdPrgL4hM+wpndX
ZipLKlZ/qXdAHXJFSZsyEu64twyd17vYBRQwwJU0aMFKTN0gRm5JxinCyoxwTioixLGCJhrQRwdW
Fq+BO0S3sWAIjqbE519EZMVonnqcj++LQJAmG3GjOMZ5/p//Grb6519Dk2UHaXayNYZtaAp/jz//
GnGkkXYBd7GLI3A+g+GV59guSwqGSrXAbTdfijHR4B+hHPMqvA2hIwdrqwF+repVuKDiir5LXHQP
8GnaW4MhRwpWNOO9C7AacZfY70ApN8p6CLoqWNZV8YFu7+JT5iO3K/sk1b0392Wyy4hiQW+89yk0
UMEaveqhnK7EhFqQHxBjdmoBRGhqvPXE4G11btQqigHr2NBcqMgcGG9HzBTFjDH7PHBKNe/6WNE+
D5zIBYagjsqdCBWLBr3i0Ok32k68AuFUVNv7LW9j3DIuHfMseuKWTdaHK9FFzy98QLHodmYV9xW3
BCut3f4ZcUtHlVw03jj0qnyBNv/8p1ZsZ/pj/vbV48WnmLJFGU8xdEc2zL/9seUui/latuqqb0gN
uRT4tkpdeZwBqSGYpKm+Ql1fVG0Y/zCN8Eek181zqPvwMIoECY4sVo42+JiFZA/d2xinp8HSP8ax
CxG3w0Nh4AD3ihJvsERPKdmIrm7xm/M5zrDTYVbz9UWK18djrnTKVQdDI4b9Si8OeoeyKnroMND6
ZNxWwxdkkMxnxe7bcxNoyPPJ+StWS+5W6yCGhdMez5dy9NVjOYJuyGzeBq+q9NggEfEofE8U6aHu
O/8qRpCLRaesHz1ShUmacXC6Tcp9kWx8D1SHo8YR5eO/mj7vX4tWSdd2BI/Jy+3wNqmh1lDN7n0x
LZahM4xUleZZy8LIjJmuOOMpdSp9Xtl+9twNSTJPRsN+4SmiopYWj8gOkwnOEdn+ItXdd5nS4bcs
kR8b7JM+8tzd+7Ib/KRetVLlPoQBZVH+8vQUs2NKcL2cvNRyXM5Q6O1ebUQnAKE3sHAy6QqFfSuG
EVH1gStIL7JRHdq27bK1YY7wmtxE2U5j6diy9VGhfM8gd0erpllLueJ+R7GQHVc8hhegpM4mRLNt
I9u8HOxCk2Gy4UmrKAgAJv8t1O6TcGYqOsiWKR480t/iLR+CjLi1Cnxwo/r1563/CIW/bDx5jf09
GEv54CfNsJQpaT1LqfYzw9L6h9G9oHGbfmQN7+gwluNHQJLtLB+D597XeN9ZqrMtvTp6ygx0WIJR
o8Ckx/FTi/r0CYzIg6wju49BkL+psCg/5xTQ5iq1tnXVN2iWSt1helntRc9S/MGY5Xl7MJNaW5PN
eI9jSX6hHP3VwIvvh4m4v136+ve0zDQUK5vgUQ8Le9XIibXzM/T/DZNiRDotQuj+qzUtopg4y/vu
c1HnteYirlEQE2nJCCEchB/T460Hjnbr+CPuSlOq888INULKPpCK86BJyiGmOHArt/3q3qpxfp2D
TaOyj3J1D+IkV6X2lAVKftE5firrRmoTEICFxXdDNh9cxKL2rZUcxFCstSWHjrgalmSFnXnQSCbP
NRoRnFp8QuMkRhaniytr1kmlt1MbOBNQPC5Cqr2zs51seByXpiFJghLi8/ARc2JI91BuqGySQPdF
yuDoy9JrtIUYk+t4EfUaoo1Vc5R113hQp0ZcFWpt8t2rtDlvJmXTK2CixJMAr1FlUfUWnm956T/a
ql9ctAA9nOlZIZrYjJWF47CnEgs8FIAuLnTVe4S4R5JlxrJNwK86ypONWsWu6E1ErkW3rpOHtq8e
Kj6izRzL3qYwoicxp5vRcwOb9CR6VolYJtr/29pVinMT5u5S9gplkXY1Wlgwi2uESnJ1e+vX6bsx
RvZ50KWQTL4+7sPWeL/N3deK2Rhp0Ot9vRijJDM8wOidycD2hsE2v3UZP3IIs+BaR0GxrrFt2I2j
Nuluk41KMSd6HQvjRXxA0U6cy78WJZpcXN0YvA0qAA+FmiQnM5fQ43P1q2gSO8zwyU4RdDGa8qQ0
cfTi2+G8QXT0seoL/wW0RTNEL4kvyY+dUs+1KSTF+P4yYnchFshkBh9M3hNAdpEUgzaPu2WOiMgI
rVl0c3aX+zKPPkSvnyI6A5+VsCq8fWhwUsY9bVXb1JV7dCIv7DPCORYq1ncj3IpnV5+is6iVRntN
R1Vai1CzMf1baIY573dn3DQ1nBndtR6rSZwEno4PGcZu1gKXmVJsAHajNDeZSTF77yawpX8PntbC
KD/GgWfuyxbUScJJ6V3T3GjOIzg72kFePoZpchbjktJ3y9JOIWBQnX/HqgmFpHApZxkiPPDL58Xg
l1/7TNpgxaf+LDACQf/V+FpFhTRL+8K69k45rIw+VPfWVBpqehw/Ai/eBK4Rb4xU1p51220XnM+S
jdD8BlLYLfpy+JyNyT4tUg4B8EjUaDGkOLWAp9ee+zSJNlLf/t51pm4p2+pzZtSfs/euWJujJP2Y
5bwcO9/ea4gTQ3L3wQQjRfsetMXaK7rhA0TKj8GNrSfX8c1VkGUcFcqSbHZDTiOBHvUt7H6ISDVG
SGbMOCGkcJHXTlUhNqXnxa5XA0wEm6Ce51NXjHlU4G9X/zyWkwgbvb6Zs8swcVyk5i6jEOWtx+nS
Nsxi3qU9ZpJV75MyiYOjuBJNQqJ+aQ21upC7ifilwmGT0+ytK7BFwR2oXda5kr1ZZJdnk9v2MUnK
4EXTUBWbwjyUEHZx1drzdojeUeCopceuyJWVgZrkzFKN/gvyYDanbrk7qbmcwfFlQkj7yVQ+UaeQ
PicA/RQzIe8nJu4rxIRj2LNo1JOLz5b7CmR8y+bMPomeC7pw43ptOBdd0UhV/cLW8WXgMT8r/eSn
EEETEmkCTSyazvaBkTQYi04KaWKoCqJzZpEzlSVdWkqypT7BTc9msWyaP/zFoGTuD8OAZhO0uv0k
S22/1IKVnmTm2WkdHfKzL72hwH1Vms766fQfBWYKH6Zpx7OS39Wz1Ft4GthNeso0o9+qGFcAMG52
RpImx8DzbfakyfgGGvZww9d0OfWkLHpFk76YK4G50/wc2liWp9/HNtvUA3l43mDHXO/Ia+tRdx7y
2P3SKoo8czHQes7wPFsM7EfOSQ+mSa3VV7zSs7NoyrZABTYuyvl9TFyNSKiOCQCG+3hvNMoypUC9
KH6tF7N6sEdTunvA1g5bavBS+IZX8YzdvjpXpBwOsuPE3xK50/ao/4xXN4AIIunBZdTM8SqG5B6t
P0P12pXoiokiwJkU946zMoWVYWVuDB3caKX5LQJhPIeShiJjHspnuXOGveNSYA0pUn3zn3wjbb8F
fWAsJM229n5f5OdORz+qA7T5Te7MY++a8q6Mq2Klhy6q1EJN6HYJohX/2AFy/N9kmIUg812j6DYt
hItuwkNa7EUbT0r3DcIvy5TiG/7ihTUfYthXY5RPh8NfferNFAosUD4FSd1Zgpr1ocnM8BU1NQyJ
YueaOoP8WCHoyrsvfEUfxztaLaLlomtFChmaKq6W6ZBGrzgJknYDwI8ePsGqpn3BIqd9EJOWQVas
l9jdhP4lBdM5k7E+ek4ruQf5L2XniM3ZeuhVHJtSJd5Bv5M3cZujdRuaxlKRh/qajL6MH0vSv6I9
E87kocq/S3q6CXtr4AMYcyjMu0lcJXlQByX/aiZxP+v9QH8OKilbdFlrnUcDe2ip6+TDOKK71Xm2
v+Uv1xzDjE085BfzEvqmNe81Z1s0RYUgol8dvESuDuLq3lguZuyotBSzymnxk8DSoV5g+5suWs5b
8rplv3vr542cUbScgsQgrtnpopwGOTHUh6qMnzw553fjytZV9h3z2iJnECQdBxkSfNfR0tp9ZEQ/
RU80NcxCcJmUOkV8mAb1ydXiW7wkZda1w0oJYG0frKFpwD6z835XhcWwkAs526Wy3r4Z1SaaUKCV
oWZbp6/TZSuwolnwFdGZ9GKFeGLWvTGsXBTYZ5wdsnelZ7/XmGCBe3DWbwFa9dPwiPQlDlEoE9y6
cv3Ta9323I6SxlOp/LDZGrybTUI+owrbrVdX2XtrLIFhyG+pViJYB+5wIYZLF+9ZvbUUMnXycMmi
7i1qZPwCe7s72EjiLUe/VTYJR/E310X9mrTbM18vLHoih21SMRpvnWVj/m0hugWlynwboGnZXoZm
upztbaCrSBIwXLlgFRsdjFoQASjsUyleusjqvvS87F9yFAUu5ljgO8iQ7lvhQeVsNRNdhBPCTepn
3m1BUAVoPfLqxyWYYBFnkhxcV1ZRg8oY3wLf7/dhr/L5mpqoSGep12TnbmIumQ02MT6KiveAvKQO
YeXghe9jblujMWW3yeQmzl5GAW2IdA91R3EXEQif5WeG1stO9MS4r5eLVMWhodYxItd8s0sXrpd1
IF1NxC1hLyjLIY67mW6qfYrYvNselJSswwrdtI1ijD169IyNijtIt0uxxg2BRooZcTdx1VFmDhNO
MIHdN2cvgZAwSH73RTOSYM5/2j95neKeU0XHK2yasAI+ZJYiAeOq/PYCSf4nKh/dFzvJm7nqStGx
tHPpUgbqt9uNJtEsOXnElyf27fHUpkCZrBB102Tsx1NJjU2dicswr18mSMD2tzG8342danvwQ1kL
QxWbbFzf/IVhqfpCLPO01l45JWhmIXqkYOWgVIn/IBSTfg3JhuU93LxuJyie7H1GiaHRqBQSakAb
obtmbMcrZaZWIwgoO84fS9mI95qKRJttKSGlDCN7USQDvRcRbKXVBt5OPbf8JsoRl1IRp0laBNi4
VZJbHqooRbT0tZquH8ZXXb/eQkHIfAuG7hU1kvz2Lyda2Zz0AOHZ6R8Wdyiz/POHud1QCZLbDyO6
osnC8rcfqIy9agMEC+u+6Z8Ud/rzh2qs5uDV3nH0neiM+CR24bLO5oF0FmgPgIu/xptK6eYo+Oer
+4TtD8UpyOyZCBPjcSyHMGTsKYPMI7FQVcRZYR1wiKFLPj45Usq4Ysrekiot2XaSDwo2YhZsqfuA
2RQElXqfpV25S9CbmQHwipYGagL6NinKfumHvrVuqF4v3MwPVkL9QDR97MaLAgHc38ZiR0ExFIeg
VeabFBGRzS31vlzVWlm9mLX6WFhe8KEHCpX9ICW7gn5vwnZn59hhcAYewb56iuj4D+WZ/F2pDDzI
1LrBpZQkh4kXzCowVeklC7VzGXZIURr2q0FW8rlF7HtlJmW5UgPtXCCOBuw9xzEPBe63NDDO6E65
P0qtXEm4P33tTBCzKluKixIX7nqIk2ErFoUuNnuxOo5vMYuEPxmOvCvwmsNvixItcNfdtCiFRf/Q
BTJkkWnRr3/JGuAJLepBj98hfStLVYpQ31D5rhcA5tCvjZLvHR7v/xwxEIEIwf98Dxgh8XdEu273
gHGyGE0vPrrFex9LyVk0KryOcwE1YJFBTFgmSoScj942/gNh4diw3xdxiZ84c/yNseKrT0bT2ws9
q+MXKU6CWSopyo8w3iWprv00FPu1NjL31RhlGJ462ASFstxGkYp2K1Zbv1Y702pZjtVfqx0bAO1A
2oPHH05rjWnNBFI+zQPQGqMWnxUPv0wxIVg+eS/zmUXHWBTPpCY0lr7VhfNagF7VaxWgoROpK9+o
oo2s1NG7bT+LI0vZs4HJ0gkYNljRu/n78B/R4hwjosNOMWddVbw3Xm3oW56n6aGeGj2bpIkciz1p
lU3EDocDk8fjg/1dFF+VsNLWRp8a62I6oY5K9t2SeYK3eqs+IyPzW0+lF4EApmrESXeKFD2/bPrv
qfTocBR50DQlf3bgGY+cIV49L1KxbxiyW7fp4mgJOLDfiFmY489R3FFrQKXtUW3Sdas65mugKcMO
+QVz3sQhecveVObd9PMKyo5g64hGroN6Uysawh3KJPeYa2Z169+5PWqeVrBy2b0aXhOSPowNElxO
CLUlQ1vT0B/FkDkMGaCZJN+HU4SctEiM/rkAvPMCPjvelIZfIpJRRYsiQ+hR9+Xx4Ll+C3cDgSLx
ua6Tx06Lja+Uy8dFjSEW7OGqPfEB4I3hJ+9o+k+ADSC4pC0ACmtOvxIpSxVm1QXd9VmIO3E2v8/a
shosTeCeawVOISeppl8jEJe/FU33RCGrvPSJLF1syz33ep6/gTJw1q0kGUsRpXI8mrXgbE8VjvKz
GPbYvhu0hZg0U0PaypZdLKrpjlEsUQBoJLIiU9e6ONwMXs4UTpZwl2Pkd2sKNk/p7N5XMvNzBrN0
ToCFliw5/Fu7+7q08m0yQv1JTZEYQkvN3KIJWF5bTkAXJ7m6MH2vYiQGP7hJrSyci66YGH0PKlAa
qBsxJpo0W0G/QYo6gnGS2M0w75Ii8+YjukZbJJDx/EWh9SKazoae2aXFQ2h7uUeWqOoeVJXNl+ii
P5etKPZlc1mvjIUWGLAT1UDvZ2Hu1EfRFFnaHMdB7tee43yIITcf6+NvcZYbBvusAFoxxYqQmFzO
NoQOEWaKveOkOKILF7n2TjT2r6u/z4hw3xziObpCUOWnQDEmrm7RQ9Boaw89L83Lgj0g2GAvrv6n
7v9qzAlbyGiWES7u94MTArgcKJGUDN1RNKQkumM2gUpyqqg8Z+3lfdL5FSbGBhljocnjXsSLleDp
EJwTl3JXhAfUbGYiViztDO8Xoibx4Jn3WqkADdDlg6eN7qIpfazyAoCeZhXIzcwKWmQ7JFXhWgSQ
H/RuAXqhtaSiNRsKe+rWRw42yTWQpeiiV1cP3cAI8Q452bqyKc9UHR3DkPd+ju3HOhgqbWk3lv+G
PB0os9JBC49E6iu2VRVfzLfSU8JDpk7JSj8P3tostElzpf5WdN2mP8QSrLKGIvCli5RHI6mTl0r/
4mo9ReGUuoxZoi0hugamV+bMbaQ39HcUzH8JsTq7ewAdSrCWbyXKHHvRE+NATJOThvOPMLoJgsIH
k448nug2pW0vctk2NmxUNUqQ8pMDCOGcoWqaWfJCGWL71LQZ4jlInbtQyqpriUYx6SHAdIsAuSd1
0sT6DQaZmJq8v0Rl+9q0kgFuvPOuo+wC/qkBwtjeNQ1i74qhj4/oX/Ih5rspqGiieNXa8ChEhJjw
w5OjXPLQeiZjmZ9ttfNesv5RoNRUzLVOlZzFZHcpaA5ynW0GhLCXoutMiQg/0owbpG26hWXKoImA
+i1xW8kWeqMrb1LU33ZPMLxWmjS0X/sK/2cjGLML9s/SmiNYvw1ULXiIfi3Cve62KBv62yKNtE7K
zmt6AYg3RoKeier4yUX0tLgLFjWwVOqhvFNQ50/3sh7nM7FAjKVl8NuCATRBjd9JdGz05Ln2wu/J
JDhSRm47N9U6PHp6Y1xIZX3khTp8QewO4yAJvl1b6fKl8bUfIl6tlXLuaZS3Rrx1LoWN3aGY8GVs
e/K+6o9KkOeTbYIPIs7Vj35qOytFGApMTYoDtmM11BknL4H7uOhWRta10OLSeoH7ABZ7f8YE1ORh
g3fwOMwEo9npfgmeNNtPcGhvK9+GsX6Rez15azpzyhuxUy4UNAzttpO3SSAlJw/LVSAGofucNICl
7dGuftQyG2Rd//nnaqvU/dtqjEZ/X93WXokbvTIsRBIGYfHsFKBXewJHq84l7GEWbdNCJRHpmKL2
zWWtKd9rlEfmQ+FaDxBmIWYkEDzYMFFS13ze02qVPzm9cRqw0yj6jnQsFtux7yjv5bRwrEcKgZb1
udBvhvbshBxbe9vJ9hnOcfNS8Ff8wecngVzbkYLe3vZ+Aj81jTXT2G1/yG/41hWTOIw5W08Pu6WZ
LovAts6mWcJgC3H7ufcaewGQxD5HfVJdUHGoLowMWvNadUH+kEH0fuBskcw0rxzeSM3BYTQ7DnpT
t3GxGSHz/ijC3IyqYabrSI+hHzz3kMBBTlB9NhJ+t742dAdRBtH+7IpZFNG7Qx+l3lLVGt4Aif6C
aVT0TL2XnSX4kE2Uhv5TnmrfhWlg0o8vWqF+BqiSCVw30JaS4VWXglrWeagfzUmD8T7S+o83Ap+Y
pyemKqVx11o3SDM7sAg3SQwFrZ9u4uk3Ycjt51ge5OlGdN1fcWJMDWSyV8UJ6T37GjRYPecUv0UP
WWy8ifuAV2CNwOLc6Oz30U2Sg5hVrSqHGK+SzsUsF5QcO+dWHpSt6IqNtOji+DnM710xm5qrG/xc
09Sz4asgd/hn9lbZbKoJvSOGxJXvlNI+8eoNmdp6ImQWPKpDf5PzktkEpts/OUr2RRgXZzGOnrUz
PokAufMDOKPgvjjm3QJixX0v7O4zQNzB79RoNvmOHP57VC8V/oZT5+dtcNH+IgxIf93mHiB+kCop
v6hakj9ysjJXJRagJbna0d2jxsrJTDXAa5hsv/ZiMOrVVY4Z5vZv42JSjN2Wib5rq2vsTlXIgomi
XJSkNo5QK6SZ1lfWe+4A5kxUvKScFul/tpZvHSn5fwYIqbJj/w2cp1uOo1hg8jQDWJhsqvafcLBA
dlLTVHJjy7tu3PjIsY5zR0nSXcXpY7hdxvwZqJlMoyRO220Ojk5RG2+lI+e6VPrCeap8d6qNjCAE
ZFMnuceYX6fZoerzdEZFynlK8EMhY2jsGgsR3HkywyrBfhKRwRjsLQUrI3UKRGk0hVsHUFtMIqdh
UJmy9Y3oUjuRliSlpKUIDnrEnG3PfrdQ8Zq72WA+GebA0aUmyy66mkHZC5TjqmhxjBVDeMrO6syP
Mb4jHofXF1Ths5PoYYjozwNVD3dNM4BCJlW+0z2n3/YkthY+AlqbpgOl5IRZseBXBHuuhoWclLy3
szF0brOq55jgfJt8K4LHXJsrNjYLGQoF26Ye6+cWmUVYIHlCwZmuI2OGx88VA9tP6mfwGd7K7xqk
6KZZNW7cVZZ0BeceupI2Wdl7Ub8IFTkAg4tKDlm/8GhNDXvl8DiasrMbnGYheggjfI6LsPsYh0N0
pSOOE7aV/WgyOTuKxgyy/HZ1H1MU9dwHlrW5D5FwwrVgasQY4jCg+HgGkcD4Y0LMSoMbwGULyh1p
DGN7G3ORG3K8upyNRvQYwOo4prHngqSHO7DSQlxkxeBvM/d+BzXGsUwP/Crr7s3tDloyyb3pzVnp
1c/ZMbMhMHvoDKtjIl8HmNOFnl1FJ+Jhtx58fZiLrjwFxGbxXUHudy+GRN0tM6KLMQkfi6EUbtoC
WDRF92msrn3/nLX5IucDRrbzwayT8OD5XXclHRVvx6TWoa3RFU2kq6CLSivYohfUXU2TA12STF6y
f0VApIdozbscxjdjzhQWBPkPox/xDJyGVIzgTgU+KaIn7tND9VpaVpgtxRh0UlLEueGskmw8WlCa
j0mQN1cfe5cDdLFn0cttGZgXhngg4qHiizHRQA/fthB/TqJXA8ffO1H5TcSLIQSM8wW/6xct6iga
yXb1pdU/pK7R3nrJG3H5SOpZAp+CT7sKs6Gw5efY6rUF8qP+orGTL0aZSTvco9K1lUU9+jdNjuSE
38yVUTkHHTsFSRvJltWl/N4qwVGxE+cxQOUePe/x6yhhjlaCeeUf6cYl3MV20/eVD1UrxfClr3fk
ENC67sONnHrm0TPcEKtlU0ZVvbVOpaM9ZyXsK7vmiOHwQzhKFW8r1OqXTgdGuCuTdWHq1UFKj+gU
J9Nxy2mROVX4iTpzo8ThKtLyaBMWRrgushj+nTfM8mEMZsDMzIvs4nOnyVK/S/2AiqStvBRWX39F
lI3nS67LJ2wyDUA1HvsgO/fWulUqy7qP9YcoGef5oHpX0UCLkrcjIAdu/tcYSMtoWeZGCQTzr7HO
wUvSl2J3i3ejf1vrVRophjg+izAZKNuB6vbDfZFcSB3PHnzC74si4NZzRbHCtRgb0Bk4uL6zb3Uw
GjOtGoodJVHkrkU/m5AXoi8aU8LyxRvkQ4GGRDy7tSr2EDsF0tcuklpFXoq+2ur5TlxBMiF0nOYr
sUqMfi6V837mJtR/xJtIvKS80EVNcmrE2L17H/tbXCjeZWL6dnmfv9+CL6v1+cK7XSZJixSFMjPw
S9r1Vf3ZBB6iu9HUhJbhxzPRF9NiUFzdx+4TUVBCV75P//0W99WfkSgcrgut7OcIUs86z7AvEoJB
j0HcbuGFfQAfHB/kFkVovfXURQXIZ9Uqifs4xgm+x2Rxfhj6j9zrAT10GEvxFIfS6jX6JneqfAMF
R7+0XYL/TVBHH6m9CTUl/FEkfQu73U0epTqv1pkS61tNilUg2ahz2AB9v4aDtRhlDBMMJ2hI15TY
z6AGs8dEM35GT3xroCf77sdtsLK9EtRfh2kCC6gXe6H3rDR8M5sq/FZTB3xW22Rp6YlGuTOu36Mx
WvaNLj131VhsAsmY1b3V7U2Ul/fIbmLxrS/VpB62TpxOJVcyHiQq04Vmls7GUNNtMIbatvGgdoEh
K/a5qb1NoAfxYA+nvKPNQXDhPvP2HNaJWaOVICnBe1hSsOMXeg2DfOOjNXAibYrssR6jwT4O6zTH
btZOxsUg1dWySKbC+P+n7LyW40a2bftFiIA3r1Uob2lF6gUhqSXYhPdffweS3Jvdfc95OC+IQgIo
kVQVkLnWnGOWLXZmxGU7IwxVGmAopvncpIdJwYLrIITHxuRmpB8mj0qtdXtzYoYTJBT60WDbP8Fr
7pMlazQao+HcpUgxea6shUIIgDY5v+cweTA9xaSHkKzNIX3JsKj9YIm1SUK3WVGWzq5FGQ5XsjBp
yS25oYWrnIK4y19BGxT7HHLHbnZYwvcI2byavrobd79KNAmr0a37B0OhwZdNybhNAtKZURxc08Gr
ztgwcl8EubmGUVyfwDtnb+q04S6orWfBBwZShOdbEZL+Si92TTXmp8ylme1UxY21IuFrbZitG90w
fY1W0q3XTM8foQ55dukPjW3sutj0rrauvqH7w3XWAlGpwBMfEtpl6yjU/3LsMT2CFAAjYD653MaI
6siPfYKeWinVRVMXlofCMFzoP3FFialU97YijuZQaevGLldenLW+p+eVXwBJuzp2nB1tJnQJ0bRK
W6081UY3NrrBt64C89MKz3lKDjHzSsAA1Plrj8mJJSj3xkg/CRnfTcn0YnRV/pQfrCF+6FubSD2M
rNBE0edE1J22dlozlZ8Vd1MLZmGTfiOSTDkGRkN3R4xI+0rxQwjs0omXUP5U63OXjA+6neCdeFDg
4K8mMcXc7tPurKvrMEgOwe8uIZi3IT/oKDeVV2f+RGDGVLjJCjtse6xKqI6V8DDs5+neUsxtbWa6
vbHTqluXvf2ucoKjA/8eoidmQi2J3WNxlBvdi8uPV3JXKe3i6C0buUsydMJt/L9n/+twRoWOnv+w
MlhTHuslGYSl3ZR/7Dd58TOyfjqVxecgctYkUujHQmT6cTYjiyU689sseoHmFawQLH+HH0+4I3cR
RMGEhnnT6M1r+RLV84utR+U2Kkd8bYltHJ3JHHzwQCP6t0OQxt6qiHoqJAPI/0Qou9iixb7yXN6h
qMt1knQ89Ws0xJULeg7m7uRglPUAwa25xyM04vZuJLSpR/FgDyqfb3Wl6lN6qGs719ZjJl4d4RBi
sPwErrexPbU8TO1LVebj0QuH8agsGxLIsyqCtFL0+TFYNvJZI1/he4123UQJc2WHiuYPA7wDNRm6
I0UgYh+WV73V/yrr4hnmrr2q1JS/QLU8YqnKWbuJJwJRETUf8yHYznF6BVaoHOsl7kVughgjoZKZ
lP1TeB7NdLBifjH5/6eZ1auFmndDVkl+HKY5PzIB6pSsPzZ6bh5MC4GHrQnWaA7dvN7o8o2pdvgf
AQkdC098N4rG2uRqMtHMIMF0m1T5a6h59ZFv6bVY/rDmqJzshOiebtqljufs5C8WwSJY56VA/0H+
6jGu2vlotXjEKZ9DC3DLI/WK6shc3t05ScyEJFeP6ZIcIeqy+/gzfb4Rfyb5Ksur/uNVCuHt0Bqs
+wKMe8jxdbEOCxcNqVrP28a2HoxCQMkIPbCZStQc5cZVq+bYpREepTpBW4lJY1UWxSps2+Yo4uA7
fPeHukIPWIZVu4b/46NCO7l1t1ID96RZ4zGMxWNSoUIz0IEc+rA+Vjllec2x3mtbCS7J2M/rNskf
ikSMcIy1n3AiwRs2w0nQroX/GALCsXMXtwc4KRtJQqq2j1XahL5tMyMiSrvZxoDk1mHq0HmtTOzz
6CYRL75OeiC2mDoTX/OcehNaUGiVeAhZ+Zl+qJR84cxsmwfuj1ShAG7Z7dNUlKM/lqHLJV6wrnU9
WhERnW0jVvb2bA5PkUN3dZx6VOhLAWxprqaWTUSig50cXR3JR05LikfirKbFEdZa+kYDlrrFIIva
imWVz5cKjrRbW3u0yOq28VomBxZpz5EX8ZAQD4g+ScVRhx7H9GjtMSDdvNAnOjjE3cJ3QgvycYfD
2OCfHnU4Efw+STRT7xy1Vcgdn6gwnd+yYy5DlUkE9ywNATJlnrIL4+w+Jla7d+32bAdkh6ZReUh4
Zh3jIN51Imn5U/bO2g4ITcoID1gB4Bebei7I6tYV0g2U8JrGgpT4ulY33FvtDUF0yLyc7JUkGHVj
J5iLEqWCYz6G9kNM5PLg6URUAlnZpG74KsyuIbC5XoVOO1552N34DtWnPCJszunPy2N15XTeuwr7
wo9p6axzl2jUmlm376oO3UpN+967AsNoW0dHhNtrq7YngtAaXKl9nG6cru18L6yudRQf8shAIeCZ
NyKhMAsVnonLJtPXboOUvMuaHd9PiGRN8aAXJQ6FutnwnzXvbVdYu8zuN+OgN7hgzHpFE4kPtSBw
NYr5f1USQtYNPnK6cZgpHm5ZTFyX2f+5ifGEZ9NYHDSjZ2nQq/QqmY2n84R0v+NBT2djPZTATCz8
8adMjf8kUyfQ6i9e6R4mHXVZYkRMshRUDMNIdUk5Snn4ecMtTCdnZSkz/lbU7+esuzczMH+15Pdv
p/Qvq6zyjeYqxkWxyPmiAvPHMxPc8ln9wmLqNDc6tD6rCTaDq96SJIa75807XfEuZhYV61RrvaOl
IXkvNZyjaeJuUziG19a7jKEWQo6L4icnHwOWP5m1d5Xe8akhWVh+2ntiulA8WJ/pNvG2WgzfMFoK
2V4QXDJbA71LiexaVbVymy0I+Uh79aKajkrWzTtTKb8XBXHBJC7X92F4KbIMeutAvhwTPm3DPGpY
17V1trPI2oOwhOuk1b/GielKTGnkxNPommRWtZ/GG6AMa2W1Q7WrLSc52ZlKezy6OF7f0BJMz3Vf
urdohDNr1G2yawcUSQY1+FUSpM6lmlXu+nNn+4AnNMD+zKiGXrh+6Al93XZGudIQwG3H0ltBRXAe
cRxpqOQLv/eEszy4rXWXEoJd9RDXw4roGkpbQK3Q7GG8AjDUWcsPlVyjPr/TcIEsEgbNRtNhPKUe
nxNh05pU0jik1efYMF6O0BH49WEHz5UbrZXZpLcf0VzWXcpymtn7c+m9TqnOIxrkwy6cyy2BON91
7F5+QJYzzw9UoUUZZ7diRGuIHnodqmPLv5cj88+tkrRt5AjAftL1QOlmPQ3OeByEdtfDrt4KHs83
4eW4KiwcQzwEonsYFi/E2JwBXFw7ystXWFETcQI0+sphG7i992Ba/S6beP5UojI2tkpgal3F4jYp
k7Hyxm75fZiK5pU9bWu1eEL432xco+r8Qul+pLlot7ZL8GksUFwYIWkeaQQUwjBJ8BWsnPiPYLEf
zOqAVqmAclGSL90MeA1T92UuTOXZS5Q7OumTDkfyQumj3+pqwgLIboarFrVbNy21U7TsdW08XG1h
DFdVCa2jDXd5SHPOiCPUztwh1hmOz1koGJQ8/RpHs34VuNf8BoPxWu5y0z6OU9KAGSadWpvn6i00
0Ve3ZdW8leUwrDqj697Ghp/Ss43+jZpuj3AyHN9CntkrfIy4IVmRrGK3U9+0fOqQO9Dc9Oa0Q9Da
G29NZ7er5QP9ZhJDQeBI7bwhl2pWIEPcN6YfrH7KwPLHVgN5aFKbKVH7v7He4RNVt9q3pJkRvRpm
9G0Bh66MQPSvZRRB+UwH96WOFYSdxB3VXfVi5/G4btXWeo663FhbY1g+x4K78mTTN3O8IN+PTYPn
d7CtRyxwrABNM0SBcdETpMFajULb0pCVzbWj3zx7qLahjhsUNyII7rieLl4Sm7ska6dz4dTD3iQQ
7kSVvTq0TqMdO2T5sHwIE3MRD+CvcoO9MmUkYthJtp+Gyji2iCk3Qthk21vOAR+h40NW5UdSuS0O
eUO+aqyyjI27h2xSd0XYiDsK7XrfAoFY/B8Wbuv8uU6JcUnm8lsRxrWPSEhdFwRyZrl5smPzTJaA
xipI+9U3xiuq3T+5TfgurGEmwdUhZf6ACFj4Y4WbYmQh3kV8wedo+Nz0qXLM+VkIAHc9n87p2fKi
cVc70yuMksG3Anu5743mNh7aflNmojqxOiEuGnuF5mjjPgcpsB4hf6xcgzT5iaCvtbMsJRLLGA7m
IB5N7911VP0lV6bfUc/K3OTzGin7TgmTW53lLCY85y3AnrgqLat7cUOcXwHSgV1fV9skpKSr1Dqy
c8VgMd601z4e3G3o5frKsSeCkqjf9vpZ6HRDYH+rzGPSNw39uF954mB51NaNnhtqLKJoK4AFAeGJ
Hyfa7Ssti15Lp8F4sDKGGb1NdyxjRdtHSvzAg8sfzGRca1MLXlat/wBb0+y6QBvS/qEgO/A0b1G5
qXG8InjVOopZ6zdz3uWkLtanSHfSXRFob4zexxTyBpFFT5ainDOHSOYS/aTCJPCjazMsq8aseKEA
wJISCAwFQZcSaL6t+yze6ea7Xghjy/3xuerJ/NRFMlw6PvC0HYkRBk24c7o6PQkDoepQkraa2MPL
mFX2LgyCFlh1/11tCkoKZNHOdsS9bwz6S0xpwA4aGBu4Xjd06d+F1eIHMrqXMJhiFB6rbMbn19UB
9ZGYJ5NSlpui1Ug9dXjwV93vlI75Bg0q3Y7Cjp4bd1tlxMUUau8BtM5ZqpnXuSRW1LTjYxJ5871g
Jm0n/S9FBzqguSksmqBbabbzJPSfo0PRjF44M86xe39wosz9y8OTloAtRcmKcSIPj0GjpRidRlL8
htl7gOJiH1t9+l1PubFLh+UPErv1bXLge6ybmKInJK9b6MX6dsjn5tiQToJoDsDVsNQKRNUMlIoo
UQhS1lN7rG+qrvIBjz3WHeXEkiMvyQFEUN0dmAj3u0kelkdqTE8kNTUJ58uBjzf42zH5LrpQj2Ys
pp3t/EmroD70nULfpHbXKjaUo0GWJTxurGlaqdp7kNjrEnf6ugTmpEWJvTOmTUoT6zEK7GsGNWgd
tx0yrhwa1Uj78QXrKlTsHs8S+dpDizVcSXNulqiFqN/slNx2foUJvX9CiXgQFLNvzwU1/AC2bgzY
TaUItUobg3V+OZzKqPW7vrvTXiuJkW/xoGoITG2je+hmYSAPKU2MZO0mCg9RmNYsc8mJmlKzWqlY
TTemSIk8RhMEOCF6LDKeV1l5VUgDmzy73ZemZUDgqAM/CKJnYlq9te4c277XXrrsWUWV46dJWF+7
Yvht0vMlELZK9pUa0T7TeL7NSJtINNhg1TTWxYjMQVGma+BBHS3r5iUOajpzwZ9gyPNnNeh/sL7r
QA422ykMFoYd38WyTK828OYDsVjh2rPtTR+o76zDod2Jbt50TsBit3G/kw+U7WcFmrWR9LSOjGBe
icoJV8C2+VzVr6lph6yfmt/1AHDeSeZnq0y3af5WFZH5I6jai11XAGwhXYnpWyhEsYIySJjNVDzC
yO+2Tuw8GmP2rcjJfYyb93TUXoKu/Z1nzFO78IcaT3/cuM6ZUXgdnYMwpC8Xqyeygm6eFR+aqtup
djf/AJwLmJFILz3ryTyqVkVLKUXJtWqrVUa7SawcH378V0uuAo2ror0MPTwaoWYJYsEKeo83bLS4
aXxFP9JHECnZbMIK/jSLNstyMBIAelPvfUfljU9u7BB/lqFBhfOFB5nZR49kw5sdh7V18F1tBwKH
rclddWL+nvGHIWCS9Uh3LyrD246ijO7BaFoo5q6FZ/sxC+c3pxkPlj0EKxPj3A7i2Yviivi22Eh3
SaDwiGq9PeVoj/zW8IfiiPdCNcJDHgTFY1invyC8jCtXI91SN5TTT4cbBNMHpziGtPpWwDgJUPP6
bO2O3OD3zLrTQ5qa18Fl5lVQUlsXhNRQUsgRx6oGXwmwsJVR5n6sDILbPwuqGP3Ndqbk4qu6Cfu7
MMerfGW0lFsdHGnqUOArCeoeC08dP5BYeAib0tnbtq2si6RUrkbBr+pAmLYAUfMRzoxrFU/WhbZU
vmKCpLx6E4I5K0vnZb6kvBqzil09tLO9bjXRXUmKBKNpZAMm8zLthiy6oa7iUdYOk7ne2FPLv0Q4
YfuEkgB6X9ad2zCgx5POLWiLAiXSJ/ieAPoi7aOL2nMXNucsO7uJjYUHK+u6cObggmffb+0IylU1
JL9VjGLM1iNqfxqwIbINYhND4RKtHE00pKhfKFBmE2slxTp1KOrTlOJmko7mwnOrUwfLfiWVPWpC
ofrrZHlU7jKhXFsJgQ8ZhdylMdwDGw9r4cdqNGzFGHg3Wys+N0MA7wDVytewbmjEvMwox4imlhmO
n6fWClGXyYRtBUYiJL5Op1VIpZAbJH50/A7TWwOAk9aae5tqfIn1BBZiGZZn2S5TCBIRPs5yWWbd
5sZyH3Wrv8hhmzmk49H5S/HIEf5SPzDbQxE1QHTK0vTE7JN1p1Or0PNRycqDiNGbBzm0nEG5CGa4
3F3ew0j1A5b9iEe15dzlRhe/K2IIbjAGeYao/J+gGIiPXycIx0j8mWXXhikXIhUzc8ddNGohIIfl
EhqrJAsAmZCX5OVc+naS0kiykzdmVdNT2U71UaXs8gFz0oJLDcfwuxNNzbaCLHbQrHAiFaq/8Nmb
f0STOlAWUs1LrjXtzWkHZyUPYCJ5c8vm0o0IOiYPjmzWpPQnETjvFC/51vdetJsTlSbRiGIyyKP8
1YjrNxn3kcSo+Gazfy/IOvZxEHfnLPjGjQ8/DlSBtW13ODITMqxpB7TbLDOdqzwakiF6sbLmkupB
R/4pBv6d5qmw7Bc+gwnk84qK57lXbV9BnvlYLcqpAmid3JO+gmVvqlP9UToQ/nvmp8bK9k1SPv2k
NW7w5DRKF5F++gDXzlZLHoQwtNOka/n+c3A5/i/YbTLa8WFJEJGZg6h17dNHJiEJBs2OEvqTPID/
sKDGiFvq9BFRWMwxdvCPSL5qcJ3zBxlPc/J11NTG6RMU9p9dCHVQtW1n29R7x3G9ewCTdGvos7b2
ll25waaWHqdC/P4aCmPAXJjE15A4TAVSC+eS5bVx6lIg1vzPlWOjRis376wDnfTgrlL5v88ulToS
5UoAwZwnD6TT4LIWpgzzIzEwgZSRGB9SEeuXYe5bX1BB9fWoTm7aEhEvX42xAfzSnarVvw5M9pyf
UyvbyvHhIyp+ubZhDV7lyInkm8BtI3s+WELiczWMKa9xytdGsdXWL/GPrLpu/C2Zk/k4W5vS7Zud
FPeOkz6uKhw4F3m0ioK17Sj9czE36oPbJVdCqItvKfX+Y9jXCGNQ7LKK86ZNgT9/Ww0ALWWcQZtT
Oo0thTnfkm4AGpaMStOKL3KXv89Z79TuQe5NPB7t4VXLeu2hQjYiB5u2Li5JA0tAJiqwIBoORhOF
fjcm6ms05T1FPjpspmv/0j2AxKLpK/5D0a8AmhLPaTQJ9DPw//QSPP4QGW9FgV5Xnqu6M9WkLna3
8lzLEJ+X9gsGWV7K0vLz0r63Pi5NxkI8O61l00J2nO3HuVRNMMLXNCGXpnHldATWBmF689zxVix7
Xhlrz7PYwJiMP3ZErr5wi8qu8hCbZl1gDDnIi/UOSdU0tOpGHo3zKD3iaVRWUYcTL6REeHOM5jpU
Q/YmhBYh/21dvhBhe0bOWG+meey/lXzSXJAef/3zVNvVP0/tVbf616nD1F218lql+zgqkc91YXVH
R2cjFyr+UhdKszVPIUH12XQYOoxg3R9Bzsh72YO/ypnT+PIkeXFAbNwdj6t9J3z1bxfjM50O8rSa
dagFHfnravmeOg7wlbzaqqnY9VWqrIMRkVqjAATR4sC7u5HSrYeA/nI16zt7yTwfdePqzUX8XkN3
WLw1zU0lXmNFWiR9lIVTrPYDxZF50NdydxJK/GgR/CP3uI9YT306jCDvZ3zcoUILN3Gy+TXNbljO
mpvtGdXeDNUM16oO000OYjPB1QUkd2XAx/04capNwhqGlmc4JsdV2OXxuR488awMmbppk1bZyN28
0fArh6hg9GQUz8Bo3CcX+8OyI08wS6p09PvOU940R0uFvY3rZn5rQybeTW3qR/mAtrE4N237jSdJ
hRCv1e8qq/tcm5Urgn3jJemTV55WCs5d9pZjxFQp15gkm0NFRKAfphbZ11bwu5rnd33UAqb2RkB1
vzd5gmXqcWrmaEcahfloTeB5M6VrfhncZLS8uZeNDGlKxrvp+CF33XSV63400Jqk0Uy5Vny8UPpl
pKQV8v+doxJWsC1bD4a7M6j7vqH03iwuN+Jg1L1alcKfvLw8ffxTpm333FD+1AZFIkkln83wJ665
8CKHcpemEOUSNH7LF1m3Ve04ZvaMC5sLFgPTI7Qe4oeiBRPYfo+1xRYvmvzspW14b0QGK72Imp9j
5wJSibLXwurcHQ12a2e3Xvmai/xCTbP52TjIAHJTcW9NVlfnlgWyX5led8p7rADSKAM0v983WvbY
d4IKuVP+Gax8X+h19UelXvbPF8s5cmTkxeBgF1cIqbk7ZFL5AmTgoVgmYLT+/KoEgdeq9BRSJGIr
+TGY+sT2kyHqDnL3n6dhP/s8bWze9Nj7NrTWEG1Ukrcp889QwcaBWonCCnihJkgVv3zltKHjm5oK
cgakg0/3oD6AivSIM8r1h3+94sf7HDPyoTy5BArfQyXczqy7HpslMXLZawiLfcRaomMv10lTIo2V
oDyCPYlnM51nJj0WQEIUNsXivojq6SwidDfGkrzUuoGyl/hsTSfZLlZSqtr9jEalw2x7oSS0lZjt
WIX8nyqqkV5yNQKOLZNWW/xlu2bivgP5AedTXrYxIgs0fcg1WnWvDCNLncilxT6iNz8DjkpWtKXt
cpquLTYf5G+8khvWNePWLqGNmP8d+zo6NngaVZZkOzlWkoP28QbG2NsXIz4TWqdDJhmgQsRh/Cjm
cjq1JFlXLdXieqBZjd65X8kEz3LJ92zD3Doir8Hl0QRXuflI9lTK5Fqb83T8Ole+Uud59KflaS93
kTJ5+84pgIsWbvCQG81WG1gAdsteTMf7SsgKjUD25AbDSnkwbAphX2Noq3KwhmzkVfKAS8lmpeai
gknCtaAfspvT5xt3KKhx9caNH1d9nMFsHdqyp4EZFapYN13HmqselENfVNpjZoL5Acizb+XRCIf4
RugKCSYsY8V6eb9Uj/pbinw7U0ia7TvnjKb2poyzg28hJ8BWU/AFpzEihGVXHhgJpeLCINlYWUde
rRIFHjkduO1DggFpYpoBuBJzPMuzveW97IeMBe7HW8Z5bKxxTaRbLKJK0TrXwez51ljp/77H3Afx
ArUU+eyIlSk+FwV5HbtUcSK/KYBmNMwJfWeE1OA7QGroKxImIPSg+tiMJFnzlO1PX+MDHYDeL8sl
iMYzCv40nNwWEw2Nr+sCs3Z2pdC/fw3JVx9vk2xscxvVdXhv9d9f6zM5Qnzhx/Ksa8LwLsSfLAdx
up5zALaWHRLrhnpDaTe6BuvHigbFlyxc6IkHao7BnhiPmbq9TqZR2lbbxpwIKF120zgAuh1r1bXU
9PDb5G6B3xrfDFwzZ2t06t3UAvWQ6C4e2M8fN4KPILnQGturyNwXMrltIjPt6MmyrOnQZ6OxqpZw
QxQHfPepVvmaGcZPM6VrPwkHsYsXb29cm/Eddu8mlmZee2G14Er6PGpUSXIP+ITKc7MM6k3vGd3f
HI7IrfqtFmLSkA7HZrE5yldyI+/ttXgXRI9vFGrdx1Ez9EubuQo+K0CaQkTfpW+pRavDPK3/lQ49
lYE4sB8T6mY7EHGntkkCP+Tu/mQCijyMIVK1dLFAj4vTrTXWOTLBJzlCHT9f26x+D2KG/FGExisF
PVK6x5+JMQJH5fe7NDkwn5pmPW25SfzKmBc64fS3E/p2Vi5mSLdIraf2sYE7QSqXSd00DPv0IK4d
duTb7JosHlEh/EopKOP9iL5DVSw31Jz6E2aKyFdGorkCYEHMTrT6KWJSv/dmm9bupNkvU2c9lvOY
nt2WNbjM4NWdrl/IYupOpvTKzf90QI4JC8oiHXJ76+YefE1DbVeROi3LZHblmHwlN8qSAJ+FporQ
POduTzPrNVn06I79n0CqVNXWShnHd5liNfZde4wd1FzyDDnmVPBqrEVWrjjBe2ga0/egz651Ew3P
SijiE6610cdwOH+Pqvxj3F0EImmjfI67nN8u59vLuFjGE+ipB+G0oCy8MFkhAnOuZarUr2b2DdOM
8S0aYgtCAEBWJ1Pwh+o96XLQ+XbWsquO3oNahvn8Ss3D9gnkw44m414ACT8RjuJlsINqKudth0Px
gJrGQxijjG1IV9e1z5jiZqp6JcBaS/9RkBr4WDfC+dt4K9SP8Vjl+qFHl27nNghjz1tDg1ffXYWw
xmV2rQ8tWsdw+C6MCjiMXgx3s1P7/WTXyp4IS2IGHIt/3YASk9pJc0PhZR+Fa11BbQ9kYoxgSw3A
B3KMxhsTaKMpIV2oaYxPrVT+Mvhktc+O0VqP+sAkrevaD3cpwgz1NKlKspbL00wE9baeO5O/FetQ
Wn+Q5/JMnOWuI9ytZtXehXDIJ43v4rkpvcSXSYQgHZg50ZLNU1pKABRpNBVD+KIWzoObVvFPVR/t
leqM1k3LivjTKRZF+bQP9dbYsAgCw+2QGrBWM7NcwYRRDprqJo9yU3tnSzWQT9VF+th5QXmytf6n
PCSHLKddWh1YTmRYXqQDziHbKOIOM4q7HJP5e5hqfmpa5eI9AbnipYB443GimgFlZbi4tCJKlSyr
j7G5wCsQxfGxUPE9h6lmPXy9mkXp+tFYWg8hU1h/hqd8TCZxjTVLAE3xxk2pO4mPOTu/J3r6ufGw
BJRKaF/l+IKkXeteHQDsYkYaJ6n2MPVAC6LMqLaB6RnfvEUYv9xxvs7IwvHzDKOozW9pUXycodNk
WRWNeupFjtpaOsbtv21ZSQ9bzRMpUuZOPYP5bhyVqlVAVuNsTOEh7Pr3eraMK2RN85rkJQfIdvsN
OqbbV3Fr7Clk/IYP018aAlla21CKTaYo/dplFQWtgKgVscSytFqirTQB+zCpcYw5hnEnkc+868tm
CohLSUoey20M+xpeEcKZTq9xZHCe3MRtFWxz1wQGs1whxwJlNHGu58fMDJBBgqNgeRlQ6t25C3uQ
6hM/LQGhKzGpwVmOSR6hxBaWzdhuKE1Pazmmw8U3hW1WP9O+/eHG5GgoMX+PbJjeQthhAL5E4Mtd
hY41xSiTe7sVAaidleLY6MQb1oDh1hgcyK5pGlKi44AERBnpQ8OCpkDVu/uPw/U4rWJQfAJ/Nl5q
3dvIOYKS9M3D19hX1bZYzmv6RVYqy7bzuBAslv2vuYW8ri9r129Vzb3Le5fmKVdrmp2LudzJCm8w
8VKWfJ/k3Wyyops8Ks+NotLct0ELdxaZAvoUGrClV58jEy+w3IhlN0WBtwaEOfhfB0ZbNB+naP04
b/oOOsCgDx1orGnTBV79EKUKLYSPW2ZUxfSOG8tACh3S8vTK/HkuDHuLh9LxjWU9Tluhukx1894t
C/lm2YhqXllNU0Lw4/xI0wzsgPYu0TsF9w66/wgwwX2es89XcixZxsZlLBmsYjsiQfxVNWiCG2+M
jtaSMExwUHVGgP4uyDR+cqz2OlgqmXbDwD2TDLLpotJo6Acl5KMWoADFVbytlqW9RvIqqJVo3Eoo
7NeuhMJi8Xc200hf02vxW/SEldKd6B+6hTTMagrYEpAdX+4meMWfQAbQ6cgArC1W+c8sRRPVhddm
c0eGF18qC82bT6OKsK/lQSwfybZhcpi+/2+mns6KOtuPWJvdW6VE6QsCpw84gmWXxIpMBCJ4S6Je
R+NvYyka3c6FlUDw8sdFrdb9ny6awlw79fXyC1YAX+TcMkRKdJC7EvyqjOnnrjwaTf/YTSuX8sJy
baorKKPC5FXUZuWXLsxEsXi07YLc7rieX1XFcvAnoTtRxlhsTW0OD0JhdemVRv1YjBRoNA/yqkkG
2s+CJSaPGBJ3Sjyhigk2zyoevYmZgbcc8DCvKrWCqoKi/Azv+apG2pv8CYt+Vq/OjIkci8ILPPB/
HyOp8S2qRxJQYodmptXQfSkxJZpljlVfTuaHKETkPvfqQTK45Dk9GXv/45i7NHLkKVFvt7t+QOdI
lH2sQWMW1Y0ah3uTAfbyVRpTxM4TtHn/OkCm4qUDTnL6Gi9Qmp3MKdkLmBmyliorqJbRHCHu0lZY
yrZJirIMyvewl4XaRHe7PToeYy0vmJROu4nJOM55Wh4heg9rLUvBo9thdLCU1nrKA107sG6BL0fD
+akobOsJ0mmpigo0ECM8t38mCPdCuAQ/Y3uNKlH8igYAoWqcexca3NklS4bKd3L6KK38/Lc6f2N9
oA5YVvGFzibYLvbkVFaOt6n6MS6HRvl1/eeYPE1e9d/3kOcOKKs+3giMzgYdzh11LcrdOP81sAxf
jVZb0/gcwhOfzXkjTKV6X87oXeP2UROrtXaDK228yE1c1OMlXDZyl9r3LrGQn49oQFcmInIgiMey
EShSFrJev9wPA1Ry0TDdzaZsHuQwI65wpnu7HP7PiFG5O+AMlImxOTFD6lD+/T/Ozmu7bWRb10+E
MZDDLXMmlSXfYNhtGzlnPP35UFCbbq8+e6+xbyBU1SxKpAigas4/zPkXOc+1nQUtcyHSMyILIw69
4ULVCZuDOzhvSjf4x1wnoZcGzuX+PFGteOVSHL+Ix4c4BNCkYqP67BKhvybO29WpWanVoVZLgGmJ
1N/6shhuapVBDwRTsRF9ZqcMN2gH0G+imu3cFDeXbS2QNZhuyhe1/NYPeEcEPgv2QlZeqNBkB/ZV
wVrkoKZ+pUk/+yMrDtYwrMcv/4wX/Qmr/BsYuXAR+fKpjn39qfda5SwN4OZF1tuUdBT6HCs+IQCn
vsgsLOekeUkNG7GbfiOy4GNB3kuKZcSGgVPWBYpnq7Y6ANbyL3PLqKe8oImmuDSthTBpf5xv1ZVc
v6B6LD8gmYmz0v2MTDjC5sW6x4eGjOTQLcdekd+DOP1QQjX8abYfchNPEA9gcmkcal87FQRH3Bvm
c9Vk0iprHfciSWD1+tEJJ6SBRj3VK8CmtwBJbJiuP3kzEfu1zIzO1TgCVWsV49V3QneDjQWkeNGU
o2jlNHa1F6N6Z6G1nNjqucgz43XCvudJ6Ty2tq8+t1iliEkgVZNr4hlfxBz4T+NBzttmacDbuDg+
Wo1W4l7YyhartsMfq1JdAPOiU65RcA+j8ipa4oCWH2m0aYat9ccibKXDvV/Hj5iCNDiJEqy8AWx8
g1mqcy0C3CTFmedri2Bg03fvN2rN2uEGFC5EH/BQ56pMB/EihV1Sy/CCG+npoWAZOGFPpDje3aWG
E/kYDbZ87G2l2KLn/16WNkJdQ6eXp1CKoVS0UlOeGs+Zh6OOouRK9OkhhN2NB5pjNQxtjnzIqlNl
/dBILonIsJWj43waT6dd60RHcSYORgekeTm3vX7kCp6C5l7cCXCV1g/uaPLnjs6xmGr74hkCDC6s
rODhP3vmR07+sw2G8GF2XydYtMRT5X+ZLlGs3wVRjUFDVfpXJ0aQNhyp3IpmKSk+SUUGINHkh1AH
l6OPhrejLLLAPDo/p2OH59c8N4sqQEPquL1PEwOxjC6l6SdLDJR6gOhyfxMHzSf73KEQVU/3iXu/
0Xh7ih/WyZMmxIfnoRB5nyqCxVQrjF7FrGG6FYmzX1MtKjhIqEXoRIqpdq0M+4wrjmWdo5ESlyyq
BmG4n5uSkl3dLKAmzqBRK/ojfzmCUo7sUWTN9cdsOuCa0OSs0kWUDXQOBwRfXYoxEQWC7wmKgH0S
LRkN+qOsNkAYp9liVmQMPxMYkqQe9H0nZPZKC25ejYyRkE8iJRk/oR8lxkQPZhXQgP4v8XHbuTBs
g35nAdhZm11nbNRJ7MZ07QFSS/578z4qgsWoPAXbU/B99D5XKVOWSLYKHqnQjI0x1urLH3Pvzfvv
9T2Q0oVqbcMpW13EMnvAGvtrkY62Bivd1DVUy6zThwRovnuqnMo+25Ocgh4axiFCcHuhiWR17hTh
EvmdYdehvvugW980LU13ik1FSihGKsMXNI6k9ybyfu8O/K9Nkkrv92ihRun5X/+IFt19+xXmhTtH
676trdEw5Bs96TyHdvYGR+exyJ1JnSgoXjz4AaLbbCL1jOxrsaibPH8DG25tB9epsB5qsjcp8c3l
/BrJF6vE001H1CpESoNve63DtDBqPbxg14FjRKcYL/rIqhWx++yHET8Jlc9UUV9azy/fiyAi3513
0U0iA7srSQjvrV+zlV+zzbxPf9j9Uxpn+s9pdogY2XvokWYccyu6JdDWdl2L/6+Y7SnQHN06f1KM
Dr8c1wfDaLn9h6VgwqSr8o8K1h63WvTye0yjRqV0vnMn+yKhG/pe9xgddTJAn86giFGR6Looeipt
UUF3DrUOJssKtXGLnWd9ldlmrao6ip+j4c0BZrYIlTr8jorAAtCr9NUKJG81ZT0vaavqR9nWm3WU
+9m7btdHu3KBG2JWhUZV/4ykTb4tcL+DvYydSAiaAChkFO5NYNbU7HL/GEbYkUxIp1gJrBuYYPXW
HwInBrU0ODXdav7sW2N2nPuQ5W2XY8XFIkbnmTq6JlmHeEgk5hU97CLTQ88Si1op0L94jvJTnMSa
Pp+ASfmpyLL2ZTr5r2Om6eM06x+v85/Tf8XIQ7JuNd97NFyrRV3Nf1fCjj0zGpXPFbssJLzDR9Ey
I1hCoWWmB10N02cyyCwboIutbLdvzwDOo5UWYdE0mYRkdts8uRYkzemOEFK2e/o1RrF5HhNYPDGm
ME+0fs1DfgN8Sh9kRyMpMEN1SSGBptBfzLG6iE3ZmLv+MsdZ4hpRXjlnyJQtPbQIv8moj5CbqV6R
LFuME/swznrwFhnJ13A6Az37eSb6xKiIQ/bgfxi9vwpJHchL/lDvB0jjaHIoH61jkTBVg3KnB53y
UWkPRSjX774v6Xt34DeLqGJo3nBnDMhLqO3Fi6Ehin4KNxUqlqV6UvHIe8at+dg5eInHcak8Oh02
e2bWVDdDLSVkB1MZawM5//ByBVUQ/J2qrJXWyPSOa6fJy52oMVPv2HclidYWV4Fr0RbJXIr2gdbN
YaJiPYWxzNaeRhP7nBLBkzlsdBCHjuxkKUu+NsEws22G1vP//+x/jrNjRT7ibrq0Ki3bksv471+p
kjFs9BEpQjawulb4iiwr1NY2WV1hrRXDUFxUA34WAmLh+Um7Fe9f9eub1ErFIybUzQ1xxW+2Ytcn
raDOqcmVcoKr+00UeEQRx8NQ1Vc0KINTzSefmK0aCJONKPcg3tgsfMBWW6gKQDV1Od2IMptAq4oz
0NfZBZqPiR9G8/uo8KcUcUqlr4cWdeHJSstRDLLGkhH1Z9G2JHIAMjyxTWxlJETxr9rFuuOdxSHD
qv1MqmQpew6KNL/6OxLcO0UrqWwE1WmcFqOFWJdm4a6VFPMousRBqdu2xuxQ9lZWVvfI+wA1xaSt
fNIVPjPSGOjtFWp+Uxq/hl5SWt8kyC+t5Jrf2+FJTdVH8bnCHiY35oTD/DEHhnJlO9c8Zi2QIsgC
fxUqNpip2Uw0MPDSzuZeg69CdfIhUn6Kwrso2suw/tWFK5fRsjAzMLP530X8e0zKfTIdMuckSvUY
+VUrV47MreG2L2pjaa9jWaprMI7W0cu5FXVBpVFYV6V3YGjHNg2Sr4qNdGgOcweZx2RpZEZ1tbvA
Gp7rZ6PAEB2IOgBX3ZS9bYXk6FJIBgrxQNEXF2m/bAd/A82/OcnDmBnnqC0gkYryDqoIUN7YEey0
MSlZ0juYZU+Hzi2b66j/lfRw9Od+dFFfU7W34dFn+hwlT6tOLQNSdu+r6tDeZRS7s+Kn0LyT1Y6v
uxYZ/s73qxwmJQJ52nQQw2IgmODkMhyrZY5U5lb4elWNquxUDfj7MCFNRV/utDweA4UyjYCqgj++
JXhTn0RIgGXbtbOQDpkm4CgE9FwAiVCnq6/z9n4Yy2EiP4bjaxHsyzpyKhyZo2E/Vukal6EWycaR
jUqtnBJIEacScebTEMMlVRrnGcesbgubsa8Wok+EmAJekZRusOsb62kQSRpVstSDrQ3IfkxK1o4R
aQfD7K7YVFfXQsUKJ1QiZGKWvYW9qvgkpk/MRWh2Fg0UXeKzmvqdAvGxe9ev+D/7A9CLJungJZ4Y
fOpuW42XyJ2odvwRv1rT39D3UrjAB6hDDQoojnITGZswoD7b+xQyTIr1f7eoAlTrIJuy8yxZrqaJ
HoHUJPhCTc0kiesjwJLj/M5ld4Bw4bt7odmNOdpthi0kansWOZhGgRPgkwrbpSKL6Lg6NYLaanef
gIFpvFbAOIn8DP8qpPTb0p+sgbKz6dcQLcVpH47RytZakHzTiJW32Vmc3Q+iD+Cx7JBGm4JkOM+b
z4u88p0P0Tm/JooqqFvbeBiIzj9eTjSd6VfImIz7JEwxaf/7tw5NUe4D6A/BVsFAdwgV+dCZaq/u
J4OKdZqpVLpvKdpX5GN//ex4EEzt4fPnr3Eb/TfEcfh71B2pantGqrcJKMkgSZ3VDEQnKWDtWk+p
yHKwxhOByO47Z6fW1zOc3ZsGPCA4A2WPMx7OrPycUZ+klBWMr1DXXeKCaa6A1KjdV1ONvwSq1W0a
tW6PdR+1R9iaBUbfRZJDD8pxjelGBR1c9IPF2f0guRRWTWvY3bv+LUz0AQBqwYUN4YxEEkgiNXO5
tQOQXYrm/ZCmQ82zIVjfuwR0CeUG9xJXGVSYMkQKCvxS4+nmHkkLUA4u/4VQx7ReLyDUmYOL17Fa
U7+rnZ/YW5Nn8cfSX9uJJK+SpsekCOk6WevNayvH9eOo4cgsp2O0EIOiz4l0yCu2jQH8FFIM8jse
Vjb16dFpuhmjqnru2nCh2RianOI8hG6BSMM1PmCyBJXwc6rhDOjZ+cnvuoLEmARGWcPNzvUGd2GY
lrEVD2QPRehdMUZv9wf1/Xn8z8F7f9GVG5fC16GFnDkzRDRE284qXhmf/BFSamcxKk9bWtLcv482
U/M+V4yiYfQ0enn9VcUiA/oknHOx/GL1TdrMGx57CfFKLwi/hwNGtWXb9UevZ+twarswuhi4CS5Z
Ke6dDPtPuXIhlgb9RzPBb23V0vA9hADhVW69k8N6vGG+NZI+9eUv0yS3a4+KQgZa5Fc71xrPvS/B
Mp6yIL9Ss74df+tdlJJElzh44bSUTkZMbbS8u0ROtwpy/FWpUH7SUjrKKoaB34hYG/SqhAlEZWcX
zarmMPEuvS70kAoe/yNMynvlUkyASxddSqt/EI+csMfgewjc76IlDhEp13WTT4rIk1ml6CtxWV1Y
spocPh0v9XWuYx/jQlGfU8niTYR++paEiXrwRXYoQWBpPdoksO/vMww06ZTpqP5NH4leDs7KlSx7
JZ7hMOCuQCQwH+SSnx/YqQO9yCb/uhER4qmd6YG/A4WjzY950dcpLApLBB7vKwK1tnO0ERWV6nOp
ROO2Ra7kAj6Delbcgm0JgWVFQ+ts48L+IR4MTTvsSsrsR9Ga1wF12P/WJ5YBsD/LZaezqXgoIRZC
gFhoemnjKdSZ+8Hkicaztn2zswodfAAB/xaBh137BnHlt4iqmnREjRqlrmlFE4SSfcoUea8FEUsa
8TbTMdxVMRrc97eZJ+CUnAZI570Pboy/NSwXO5hp6RPxrNuPdghvWKq/dV1avqgDGXaY5pRDmqq8
UrsF44f1A1m0YQE/q/8+VDbfMLOG3YSBK+k329zxkfYPNf+wOWRyzJRT5y/x0p2qTkUHG26CZnqL
LAreExVBR7zs6kPJBXkwC6/aWDiIIs2XtM+t3/bHBE+uRRGO7XOJ9vbj6GGBmgVuvXTj+lQp9XCt
jMiBnC8PK1Pn2+aFevxQwnE7NArglDSUC5iW9U7UiZCh/4yop4jqv4uImqRAx6D57TWcMa/XMk5x
SzAX0dZWwniZmnBcAMu65VUKP5rBghEXDdBiXT/Ud/NoA5t6pRfRJlEz0ni1rr1JKIUuQ88MTqoT
6286xadkyJqXAWj6lWzaXyIq83Jna2gNk3gLvLXhiEMiS7rMw0dAnJqtxNcebyY4LpO3ANoZmzaY
uOmT2LicSc6q8XKEX6bmHb8sVMhjxXAQuIr05X2gbIA4GyTNVq7lJCungyGMif3eMjoHQDcoEsjO
qce6ETMcSMqTIAhmOFguIjmY6i+a0rR7NDJQube8/K1LQd5kQzzs/LTJ3+QQXJwSaPJFjPoG9M2x
e4W3aF9b3Xxv7ACfGswPFnKBT6gp+c5Xw1UPupHgpZp0H4MTxz8rZXzHZM54H+ugYeWp148+G5gN
QFr/bKeKubdTWd4FbddBIdHilQzLIMTnciNctIRJlhqn3FWnPrQPWCOmXvXZ7qaanggUfSZ2E/M8
0eeaHXoSqtpsBFSijsGkqLXBQtqy3dMYjO5pKFRvBZ1WWiIUYbbsdhPpJIYTFTVxpEeXg2x/QQnO
ut4PpVFGK7PDwkX02Q07K/AL/gljeOV4j0PFfDymYY3YHPPj2PQXmWuPlbp0Q1RJPLkNz42Zrwuy
MldEj4yrOOu6Mtqyi7UnkbnPPidX20MZGt+HwFiqSEi/kM3ARWQMdPSqnP69GZBI1VtD3uuTMLuD
iiDCX0+f4J2pUizqx6KwrIXqlkvBu4mWoQTyCq8YZyOKymUPYjyRwp+iJI2F41eqY9ZZmQ7iTK7l
dzdx6p1P/q/eskP3d3LlfAus+jOilothg1QXe0+n6nYRW0gWjB0kCzMbqGZ3yjYAk3mem2jLk7fN
snIlYlL0HG5mWeOsk2CdnboWT2AE6nrfTD7SITEQPBj7Yxl15mveo6IZVckHJNphN3aI+egqhhqU
n/oFdJ1qN2pMHSoP0iYypOXcJlPJ18hVtSfdVT4G3VBf+3R8sSoVy/U2PHIBeh9R5KqrCHDI2ehj
6zi6qUr1BpUt2dF0Bw9Ss5DAkvVNsep9LJmzWjs0aakBwoLWe+I2Ea29RqPsLWJ0tTRPMGe6LbfC
EZqAjBySqgcQvbNn1o2f2Yt7voKUc4S+H2Dpkys/DwbKYVa4RmGr3Zsx19F2tOQApESEbY2eWee5
EzoEpuLEbCIoQou8aLqzMPHouER1rXwDdhBcoobMuejOZYhjSmu1G9EUk3ylKpdG29tLsXlKrUKy
nUXP/2RDtq3Zj7HyFHOLf4pLPphMRw5lAuh+MQvtacAd8rf+anpO/zN+ZCe8iltn7h9QKwrTrRq5
kPvFLjee9sDprwPq39PWVxxhbkB4wWxjAz8NuV2zfWmgrBxcNMdW4lcptbvvrLF7QaGy+K1/ivep
iUzY6eqclmzaNVd/MCzbf8r1YS/u7LXuQJ1rLECj1PDf0I9u2XOyyzDzOHr4BFmhFQ+KSDFiuFk4
yNQBgGpJt1DTiSsKWh1g2RnzJ4bFwYxTA6B8ohbf3Nxy9wXaBysrSbqtMwkcjD4+5UNpgAuNLPhT
uR0/RPhL1loD9W/qipWCIhlrHxEvo9WslvkhJlFw+vMZI9oIsykkgErUNl0p3MhqJS27oFQv6Ici
uaiEpKUNDYCJ1HQ76LTYOvel8RQbdf/o2lxVNEaI84dIVv9KLd07B01WLYcSh0HRvB8iiv9n0cTf
Fk0PsI1blJ06iAI2n4TB1nxTUEnaU5N5s/og5kIpwq05weZSyU9vsmOxkZkwwJmkfmvMRkYXH8iH
AIneD2Vcg9gora/3LnGGQU5/RnujP5tajIqhrs8RKIE8+bqJn1ue7GulGj56WHEroMX2uWpatpkK
avpBKievri6/YyJnfqdiRWHDP6lS9aZoUvVY9GVNadH7mXlhfBRdGZZu17pPN+MUILpMw5U3YSQl
q9RvNCTrumrt9XmEq4ThLQUeNh9lXOfCwdzjUVWdAkQO7IWWfpcQC1dKxXpg62Hti8BqNmNf4csY
50eBXAdO1izMqTiAhBt3WM+/RGkFSdTTXkpZRTSPlkbFfm4h7/SX5iPV07sDglsC8FOxm130cnj0
fVV9HAJgvnaqTrhi0GqoYe5LBLQAFtMM+iZYKbEdHMQFME0yBgO1Ct1Gb7jzAe6Njpkd2VCdZodg
sl78pb5/QpYnuTYiw9cpG6QiJ107Pj3xCamWOyw1R+q394/VyHsgyvZ4E12I/XgHL0LucKjCgtQt
qJ0U5xGQ00ax7gYr/5Cq8cORtPrBLxX1avEkWIh+tBPRB3f9+lCHZvpetWery4sPy35uVTyu/Tga
3mONP12CJHKG7uu+II819xtRoe+pMaDREFqrPpPLS9qDj30VtxUPcQqBfpCCzGKbhvwFKAjRI5AR
oaI4m3EI/eUfA2mOwlJbyuVODKiO6+1cw9UPKvpqvVe8iPqNES/9gYbYFzOC3mXxgiTleFEU4C5T
5tvUHxTPxqeKSy/bdhouJZVSKLeqKOJJTTf5UWL1kHj6T1nqXky+ee89eivITqrxzUGraVdrurbH
IyC8dDG2L5h0SNc+RZPKQBnjTGG1OuVd8cL2EFFWSffd1ViVxrrFFu9RHBSyCmYUmuckbUhB2K6/
swNDjc4gOZStntgP0DXkq/hGhrH5wNdPJtfKd3AaEy0gb87jqIxrr0s2pcGdf7AkLId71pZKlJqH
FHWojar76Qukpe+dm5jfp9BOr5Jl5kdm8Q2Dn2jfkgq7ZEr4ahS5N7dwfc0uor+fBo3Sf3WpF+5F
fwSMWFmY0fdS099KZ7BIxXDQeIbCopxOO0CLgyfzOfMAFYN23DYjACe5WKl4pq4ytGo2MxxppuFZ
UfmKm3qxChyWQOIfadXD7837qCjoadjxLdveO6lpxNv9xzcIlW5tBXgX1aB/DqRqfmkdrzze+6vU
Lo/TazhDmW2KEVO7tjG0cz8dkjKXUDYNKVjEcEh+65tjKivZeYP0IQbEIRIzxCmyEOkyDa183ZTt
5wsGW8zJQQX5mjF+sxpD37mTwpHfVihMTpdj4FuYQzkyrJXK9l9kf9iKftL3FK3w8NqIJkpdhzCN
ymc8COKzmF5a3ussIODk3lnuVN/6GHznyQGilOO9fIzcPDuyRfeQLrJlgL5tAxSBlXoAepXxmvRB
vhCnv7XnCb+NObasLjQtz3ZIatpXS6pv4nsZ+Y19BfJ2UzBhPPVhlyDeh5hdkuT5uepTdkJlubQL
w3jGWbN6yK0RhXAoGkPhyQeTlNpSs+X8zUUReF1j8bAVk5qfagO4YDwKDHOoOsatiCBDui0l3mYw
br/GPDcz5xavwI5E8S9dDnW0LqXogHy6RuJBOYACN9C57b3HMEkuseChFda411ygyk4zVje7QNlB
H/G0e5fQPK1QFLy4o9HfQjNpuYX7H5IeDTfRNfdHzbZiS3j2KajN/bzVcMXdnnwQAiDnuUbjd+lB
ad0dxl7SuzFG8TpMw+zkIIh6RqE+X+kUm78aOgK5fgKUoIY352j8pexG7B2PQ2WrGRKuEYmNspqu
Bt9tW9qxunL38zKotjRnzWLOPdSp/1QPqP+t1Rb1JU2v891vW9WA3GyvH8eajdEh71WYoEZqnLQQ
MWpFDi/iFkWNLjzJ2fAmblGiK5MVSFDkWuc7mWKGxblrqlMZqjsSbNpHPQYNiavKu9iZUx6ZjcEO
hMdXzA8/xEbgV2gBehYV9eAztHJdb9Nrkf+K1vw91GkL6zRq0Q+xIsKg2puXRZYuXWDhW7v7Skks
lwZTgZ4yRLDrfzFWcum58NzoKjgsgrVSWlq5tgYnA6ULryVPlYsk1faudFUgc5ZXINWMIdParyxw
c3kntQekj74MHf9V32/ap8FVwycb+GBitoAM/PZperYu4zGwt6LpRDLOgoP3VbTEnCqrXodwCM9i
kpO4NWJzSbiinCljHzPKa/LS3rke4biQtcC9cyq5ioMYEGek7fyTmSQwugZnWLhGqH5v1960ztLD
AtG/VrMfch0Oq+0AohplLOnimGWR3qXxOipBqeMq9AxDyPvrHyeYefiih53GfGLnhfVmxMk2b/Bm
525jPER2DTwQr/V159b+txIeb1PjoGBQ9zdYUhxUA3HVRu9/iHEx0UQfa5lXanxFqHdvsTZ8tLyu
eVIm6VRx/Y88C3NsYRaSWWVvzThBvhrECsRoFiNvatYJN4A+CF4yWV/XKXgkSHgwz/xt2eKRq3W1
86H6c7eMDOtWjuLPbqJHycWozVU6ZNBequnOwV6heaYhFBBEI9BR0oQl0YaqGBF89L8bnlsiTYlX
0cPMMzeaDCCdCSEHm9QvdozgQsQO52Kp3MoAAALSRWvz2a7qnwgkD18NxSUD079VmCntRqqH56wD
rb4d6Gt4HEUkz58HsEkwJv3sLFBqooluc3YWKLWxRFxMjLI3VTdNGCUr3cC+qVPl5mjhKfuUhNKt
4HdKz0HZzE0lsvovIixzvskjGJgxR2N2Sr7yr/qgwqs8B0GL1aLahDu/lBFvdOt+Z+pK/9DBBxI7
CnGInchYqYWRb8qJX4tw9ECW9zOi1GHgplNEag45So3sQ3yreEbvOX3QdLRJKi2ozqy3wmfTRmp4
EgvBYUXfVE1cb6sRLIlvGhubVQ9ElbY5hUmJfF1rVmgNTQnlTFUuYNj8p0hnD+C6yHPNRrxDJa28
ElMYMRpMo57EqPDwjTXbexorbz0WZnQbzCrdRy4571cq9dHOjxGL0WTcCmZIaobYHzUL2pagLYk2
8ql/t8dWXzUjKs1wwW0AkHBxvVxC6zRB2Uk0BQTSwO4In4En0ZM4OYKWU3w4xRsKthD3eBFi1/8a
ryVptAh87EDLycK1tTR1JaXVSMLCGdrNjKHOoi4gLTrVeJVAOo1xOpxwCxT721R24l1OZWsZTNtd
rbZSeBnWSeyAxZ7XSkdcSYr4JuINzAJZsOjmzkTa9khB+QOBpQlDLBfPYYGXrZOBoEWiscKDcYjK
dSor49KsWMvNf4KamCM0DFYpIsOIjhOMOQQAuOOtPLbwyHkp5YONCMmlja0J2sbfLbnB3BSDIkxE
SImxKmFKb0uthLs/LSz7EkMKJ9G1dRA45GZ+rS/FGVdRenQdHS476855yTlPG6q9Go0mFb4qQH6M
T7MePGjDY9VvdBTRKWfT99sh61ABS51qDrkPDD0KVwu+/9pJj/VvbkKtW9REMsOrZxhEEyiI908D
ouZvpRBG4XDSablBN0eLaokYdqbiqRhwFEy2fmR2XOB0jOXNFQUQfdsZUB/EP6zGXvcSZsENvouF
uqWVb1ASNOZ/nQSyc5n4Q77vot67DT4mIt0wfPdlCZn1aQ0foOivrdQ0Qaz5LQjBSn0DkzjAtGCT
7/MFWYUyReQ/8gAzi1QMV9QU5+F7ckBEF8koL21kxubtweBL5bHlsSl+7W87BlxZWBEEiN+IP8XW
F1inhNjKIwpsp4W00U2E5dBVnbbYVv8XuCc2u5h7KgYcZa8wX1Gc8dZ9XIX7DhHCdTjp7ghIVhzb
3hnM7aorchQYRFOSypWIiAH723YyaccG+kUcuqL9mZK+2N27ZLBRF2/wwz3UynfRnyYKHAKznAx9
vbNdJP5ZnCHuNa71BOGoe58Y0FUjWOZ5Pmzi1EuOatC+37/TVYJsHUJw78F0IQTolENSFZxsCDNc
vVJrH1G2jKinZxSBXLR3e3bzP0zExbPe/REYUPLkzo5eOi011mqmVSdZASpa6c6IzTqaAIo2IGhh
m+GMGXOQjTqPYfkqAGUCRubinpakqHlAlO0XcZObm/QJAXwfrG/WXJMu+KbrwbRU9+M9ShntSjRr
kDqr1MvtnWharvTdsofgKlrp0+gYeBGKtMjYIgxVmwjzJJqK+dmkmzRmmYa+3E3TuqhcFpN2UqK0
wUEoK1FGTJeNr27kCTom2AqC0SDO5kNh4KItBc+i/x4mqW651tKihOCVVRc87ddzIeOPZuyVu053
kmWbVN4TN5RwSclg+IJ03nmo/ArSa+cvLGBTP0at/xlzabxhnJ5BdJUCCjy1tUXctD5okaPjn4ZT
mppLycbsyh9xkzrx3kxInUZG+bVVh777OgKMRyEKduSErmAZ+Xm4N7NgIFEs2qk74CrCDuPf4kSf
2qxRUPDO4j5lTjcrKOcqN8DcXogb0/0GJkZF03M8dY0ZxGfIfaAyUA9R9KtXDNnahSq7Qok2nTnP
4iwMrlJg5dd7N7eh30Olkfi/QxsjLn4LrePgBgb0ginq8BC1krzpbCM9SWM3HHy5dnluY4nQ1Jm6
osTbvrRt1yxGVmTfam7xM7nINZSFZqY5Crf9Xzb+cm9lV+jLprRxCyApiKdDYS598AXfJIQ54o4k
ZAn4cOMGrbtXM1V/ZFPMnnqKgM/0Fyr53VPk5M3ecUcEoNVGe290aiNTwBDCOMWjI7+gg6eeLZN7
GXBy6WRz0zxLEy7ofmjqj6YaktO9R5z9Fgqra4XvWL+895GlWlnUBG9BWeWbxgGsYpjp+NTi7Xhz
0OgEzjw+dbI1POWV0bLzVPqDaJq55O9V1jagAv26WGrtq6J25aMY1Ke9SB+T7RZNVm3c4Ebj2xzq
1uh0SvCPxGBpsSarE+8IoBfzShJeFyS8EHYOwhp9YPyr4aaS9J5aoxJwmELCsWt2YxR9F/3zQczC
MCdbjmOks6qS00MGZmphZmwBbdVprg1X5AqGTfuGmDUoJM/4GUdLQ5LTn6iQIx7jjq+Oo6skgkr9
AkwPX/dQbtdz+mskHZm6q2hysnK6wkaYHbRt6DjDOwV5RONx5jyGTTC82+E6maIGC8v1OWrq1smU
/DNKCgrp99f6FTW2SHmL1/r7N5aBv3ITeI7SsLITpHPHPtQfmywMt+glQzmYmiNgoccWpjqOsOM5
aFta1oCxmmLmCzxrYItLeJjjgauqe28a9r2uvShtfRDz5xlZhYkPHLtNjJIlM4ZV1+KBM/Oo+wzU
S95imhP1PTn8kHzPJP2eYekulsBA99GnQYlbDMfTsO/6n8NkfGBRTrPtAaObUC0eWqxcFYTuamiV
HSXJP2oB4H2Pplkb+z8e7fdaADYjxzxVjb1YL4iwIpS6Q4+izr+VLSJFu42tKe9K3MC6hQgB9oKL
gtiw/xoWA2qYZdh8TBURMYpQ5Tx5ICH89wx8V1FiZ2eOVm10HD10uudT0c6nTnHWfOA6KR3EuS75
8dxrSinx9ygx/EeMaHpSC7ktjj6SxCnnt9a16Q8tRBWc+uBn+uHf3vKUpZDjNp0niTdyz1eICV2S
ogNtDShB5t7kziTboBK8bN8Eqn8EEPV5wJ6DUWQfPH9z7y3tQsG3dgqdA8TQpBiTWBh+armxrSYg
1LIZ01dZz0xQ2rX1MEQBBxe1cRaLcyPgexvaxmEOd3sv3SNTjab9FB9OB7nSSF3VgboSM8SA50np
0pp+TVtI7c7Npck4B9zC5HigVkcrrbGIsVsXaWhbq8H4TL2JGXk4tUjO+s8RQ8RDsqAG1K3cqMqv
daQVYELC5K+S0n8a5uqXDsjVegwTGzoCpVMHaPE+09RFITvhA5amGiAj7KU2n+t7qfuKfEH09v9Y
O6/ltnluDV8RZ9jLqbosybbcnRNOKnvvvPr9EHJMx1/+NrNPOCgLoOJIJID1Fjdq8307WZgIiRsZ
n3nL65NFQZpjk3aWC6amTKydOsRXY96SC1VsYz0EEe5zPbZmeYm9XWaafGEtsfCrG76JnY3sAy90
bTGZiEwHCSxcI0wioWVzdhC6KquzYi3ODkQPlbnnd9jvMXAAOQKJUo30VTtxQ+t+IbC7gk5dDPBF
uwAhclef4Bn9e4zoFkxsU03/MQ4JEqzDtere5UjvwfSsF3Uok+/OkKH3XlQPSUv+AgyVs82qzFsY
GYg98l7BFRg97ODqwX4eUoP3DmcEKfoYC9s0uvN/jmiM5LEqwxqLy6a6uWj49PCX2hZUiK34gJiF
9M/UhqiudPwUJ09tKUbtW1+u2NyD3t+kSu4dfanPjiyqrXUbldKDpsEjwf7c/Wng5K1oP7XeRqVT
KeSHeBoz+KN3RIsnO7qdbgGVdt0H2BJvY5rjpzHiPk6H52RoB08KD/gTGFVljX4HBp9TEqDpHZIA
6OZqnHVSH7v0p99H7M2mmovAyLAQ49jMp8chwzzmPVa0X0J0t7tGBXTv2O1OURrzR6QarxlCQGhu
Kv6mKuTi0GidjzcAKA1ytfrrFFqk47hw4+QXmTmnwnnZaustyq7Dmrc1dhMKSjo8Fcv7sDS+port
f8txl190vZKfsdrtDh7qjCtxHBcot6QGjC9hpb0GYauDW1KGnewiLBNML0Vcz3KOMXBSQKIpfEgd
zg+lsNp7sqVDSSX9xhsLKfhKsYqV6RcsRc1Bf6obsNAgv1EmzDx0FeMhQVwR3GG0ilROzcdAQv+X
jroxouPk2LYc7dw4+Ip+X2lucNdB97vhGB/3FlT8Xzsfw57CHZq9qJr5q6tyTuYVKZroMVKTPFH8
V7/jUNM2tOoUhLb2gE/OVrSjUcdzMHLYRE+TTTexQUEtEE03d2XWugdxMe3YRRRaf6sWQwjDp1Ex
13oPKUFtBCu77xcdn3w95G5zX/HouKp7nOREVR3VloUcXjFeJF2DWWnvlSxPsKDDTEd0YhfEoZxh
LkWnGBS1qoelmJTtXb1hB6MXPV+lEYM8q7XupKKL9tAr/K1fRNWTWbIFKdLqsbXV7qqa3Osm/cJ8
utimG1zxwIh5VdjmWXSksgRG3EHPQnHVKlz6k0ghoi/+9lJPbOVHlDXWlSvkDKdxiDcv9TqUb8Qs
KJ6p112YbTqpyTYtNNkr3KR+1EGUfMdx4Ml3s/RRbwtlW5s8OcJwdO9LLftbQNEnzS5tOZlUrGgT
69jCQvP7Gbgu+EkHLKTeujD5Y+1b0IF9b7xAfewqbFi9hC9EyHtrm9epivRHHx6RV4cronXVeYRs
DlhNVZ/RSfmBWEF3nU8ZH/E89ttmrYVOc9ETNYYO9YSuOYf9I5r6AVY/agayOrafW9Pci38UTBR2
wjFyyG2Kswirs/QoTygEG3ZSJvvarailheHs7cBEHH/qBMxR3yHQ0C/73Je3cxtmgZ9HGZpaLcQA
EWb0Jn5ArF/+5ag2JaUDIbia4KQkkOcRl/p0j3JoDjwt3CPgSP++y5xxYzgwZuQuZsGI5xU/Jouv
HvsBECGhvPE5S2EBO0FCeno5yfPOlbLuOJB8Nlr2Hb7c4ZTUOEffRtSqnZSkxlgmKabFEY6WPCA0
wrTY7z+EiXYR1iRIPpC9HV4KALIizFOit9n699msaTZRncJy8OaLEXjxydXZw8ciA8kL49kkYbTp
LUS0wOOxFZD8yYbX9m4U7AseXTVeinYjaqvDgKDQMvJZ5df1oKzUIc/2orfnH1OgVnlnDr1+Nt0e
WAyTqSF5V0hf3lpU85F8uGSX7kFUvfYXnrUF+BU+kOsZq1y1zEUZosY8ekn4gpoa0g56+TQgrHaN
KHeNVGARvJQ94rVpmw1b5CSCF9WOXhVJb2+t1CZflEd70VwrxbBPepxcxKDC6+ES5m5/EL1/zi2H
GUv26Z5VYnycG5n918aq29uozrq/za1On6AdJ57i+9xN+iJ3nLFp2nG0NB+FFi6yXL+VtJzniKVJ
QsTMv076FM9GEYgIhruKtQhhvykagVV6xOjejqt90DRnmLfBta7UjbISQ+AELaTO14+dXhg7hFyf
AlQ/kfmUYtKHyCW1cmngLVTn6U7Kcnb/bq2sRIzhGPZJPTYYsScHTbFf8cxC7mEaLi7Re0kfzXjF
yUua6P0mnaSXfJu1S2v5Z0vvlLMeS/fsntFF8itkEnJckgSkk9zapygxWETJqNujg2rpy5hn1pVd
lD/Szgi/ToX8d0HnqEC0iMLoNz9EQfldmIL/p5j/dAsxIejSE39TlogSWlhSlw87FgD9S5b2uzit
g4cmmTJQSpAvRLsIczWEBkwWTy+8XHa+G4cP4NT+EeZMs4kwuW0+hBWtxKbJR1Z6nu39psOAWn3/
52y2I9drcVODNNcql7Av9gOMyKIBfoNIZImqodfSUaS5Yh4vl14htzD3CiGHQTL/X8eKjyFuJGYm
Ly4d5/vOH3K+r+jt3j/GENTtFl6htYwMG8yE45yMsNNvZMnUb0QprPBCcSO9x6hl6mibwFoUjiov
0rHutyJQFY1VWaxis6xO8+D/dtLpbl4W6zfzxHUaYWQr7vk+8aXtf5lUjI8B1l0+7YdJFZDEsuV/
/LS+huKAp0mXP8El9vM///3vIia1Tbnfig8+/5v/3cQf7p+6ZrLWmpUQwG/96LnJQxnbQuT3JBsP
XU47/a2oQoYD8JGUOFd2kxxfXrvnPCA/MinxiYhM9T8Mx+7zH8PtIv04vDKzpZjsfTgOJOMiDyv5
5DUcYpoTyDnSvibjEHwnS8o2FkVqNCNt6IQYOG5zt43uPdLOfwmNzOottDfh44jQQSl+Rl231K0g
ftQyXV/HI9QPvFjtA8A/4Ke41T2M09lbWQ4dO5JFzcP+Z4YeFC1Jsq1ZHi2UKa0xThctb92l2umY
i015EKNs4c6hBqjj9HovwkS75RnY7EgqKdMWu5YGVdaDKM0XDQ8Eco72W8jc8SlYVF1by5eJBRaQ
LHB3itwSxoPnfENhuEIY5Xc1BM6dgV+18PtrpXGdkVFAQyQGMRSkw2QH2V2xeDTuXZTEgMrhwK1P
Ym4ISMZ3HMpDRv6FRmL4AAW4fiilJ7HtFpVcehIb8gyV2j97ouFD2OcxAg3A9++fY8RCU9e16kGu
nsXUZurZG0ey0L0fnv6XgX/9TPiDqUu/x8lTlptsKd5OGBZIS2T99SvxDkPMkwVZ+wwMLTk69sC3
c2Ir+Ln+MUpRTnBq22e2L29R8lh+i+sxBQUnBwhY9srekV3jPuzcFxJK/rdGBrI1ap2N0ilk9mFE
vE+I34bZz162sy/9NBA+prKvED+4t337RfSDZPk4MPQK9HCmGdv0lxjYgYLdBNpTNRrtVRW5mJmj
rQRuRoFYZfDK7N0n8Q2WAudHnXvREymCYq3aXXRit4RF51/GFP2TsKZ4H9NOY2o/jU59kSUHq9bG
jZrtKl1SNyw6CtyEbOPQJq0+yScg517yG/PJqr3GMlIuUFC8hVMu8jxzp+/TS46ewAs28/qylZvk
rI1htB0jfJC1ZBJfBcuL8rg8OutRn3wh+z66qaxeIQnehd9zfS+QXFIQh8sg7Idblv3OvkFXdpNg
7/Ro5s6LiFAM9SbTQGrmzVcpHbTbaGK6jTmGbFgBkLylJtozP8OYYOS1mss1y3QJn8mNHivuUnSL
iylrZO8T6VyKkDB87k2MvQFFhCetysx90XryjlTHcG04ery2rbB6qAZscXxQe18RHjpl5bQ/i9jH
67r8K8+GJ6uNwtdhUMplDLL/ztP436wTG7OSpi034rctLqmZ9wjN8lO3sm9GkNbHHAW2vcwCYuFx
KFHfDwOq/86N1HKU9w150gyV+onHK3Rtw7DZBoo9HizB9EUNL99YTSjhgznq16SVFZRaA+8QloAj
h6Z+LD0gkpGl9rsQRbN7zVZ+IpCR3XpRNCwztV1CbSW992cp0wcUgLyowTN2Kv3Zy3KRNjaRb71/
xmVyxePJxi91GvU51mdUKMb/OefnO/6rOC8/JpYnF98AWMcQXXT5jrc5IntV16NuTNU0kuamz/C5
j7EDXbrF2K4D1tTrroqo45W2rdgE3ojgrvDQ7JI5WCyLSLlDqCvZagitrnNyLAgjfuVwz1lnkdbu
/cTPH9XROMGwqb4adoTAPLJVJxM+4i1+T81CdMQJD9uhN5tzii/qMTexPhczSVa+BwVeoUeeG7u6
0NtNFVvaF11f1QUgPjRjim1v8s6BxPfICSwSCnHxQ0DiU1+xtllijGvBGDErz5/2d/FR4OenQRWI
qcwnq4ds1Mhq7FLy8hJ+dEhbL9o8sKwfeiOrIm9jK+Ds1H4tl3YF5AfcOo4E+3F0TTwDSGLDRkZx
pnKLe7zJMMYpfqZmZH5XPOlUFBVP+ELnJ9ZqoBQGIK5h7LCU8GQ8pcJDr+WgQFzTWeIHWV4bowdm
nwOsdWNqxWuu+9s0Ca3voypBmbDy8c4aUS1mH6VsQ6UsHvDy/mmMoXtr+QkyxyGsDlU1vlVeybmz
U9oPrqfG666o8mtV9uK9akvevjP7hp2pGayNVA0ejVzDRpY/yXdpdLHr7MhoTzNVcTq+ib8HGHCg
qlZFS1VrTQ6qev868wd0MPXe/Gqw9bV5ZD6RJW92xthjh+hV1otPOkrfOclJQG+7PtceHPMk1IJF
BRib6BkRVJt6PoQlJwHQ7d96/hijQsaEIcYTMerRRsmNZk2qRX3lWH0l2BldWfjLAgvP2/8cMQZZ
egBZX/o1wlEL/GExC0kxjPawyuz4myCIsbGZ+mWAC7GJOnhNSqrXQBmT/hIRF91BLvz8ucDMfsMR
W8OKrVfuJE2K3yIy81ynuf2I/XizjWpOTZVSd+9tL/1+uUkzvtb+2D0oJHN3FSDFLcLo1tKY2IOA
/G4TzfLvPCuuzrXWPZC7zV9kBSkxDid4m05VBb7eoksj5zqxfeOh5IBXtGdqYe07SalhkBj5C6oF
pJBYox1Fr/OSoef30iiAQQoZl3jfdrKXxhBydXW/F2Ogk23UTioe2CbmN5KNpjC21sljpvQ6pMkM
2ewzb9F1hocl/qeURrWj5Kfmh7YwqrBjz5GKmxN1+F7nqyQbeFS8p8ZE4ktUzT7zj03zoEBNOhbq
yCFemjw0fQ5hZWoCzFyTd5mKc8hcFSVbwsm6gde2+tQRy1mHtjom2xjdwgtJi7w/IGLdH6rI6w+G
Ddvw0hiUybJQVHsvOuYQMeISJ3osMWTun8NBjtpIOnjd6sPcoujEkbNAcXFYBYViHHioGAdRmi9z
W+SHjxzckkc0yrRc/C1kbqsq93dMbXiXcUPf/6jhb76UWHIV+Bp+yeJEvsn1cyj14GtyTd+nSGFe
YFpjk2BAHyX4gwHxmlO5oiTapggT1NVR5HNFu7i8eQf87p07PqeNnds31qbhavGeMyHtonSPyyWW
PLUtr+a2Bv4QpHfpq/ouiC86K2Xj9FJ0UdYXLfCFIh7IVb0f20lAmJPbTWWjYg1Nqo23pLSKxaUe
DH52rVhldt2/94g22Oiegkuhml2LMaGO/eSl0Yfluw4bNNZxl7lxq8Z/sa0uXMs1Uhd903S4sUWQ
h8EwPRuucStQ6/B9bxBQegutow5nDp8DbQuO6F9CS0Uyl+x14c26cQXwvKtuDN8wllaIW/ws9HzR
d+bIi7MCOubgTx1igjgLx2XVDhEi+qAVBc6nAxq2HDtwt3ADQSaKxhmuaKhVvzS9AiDlXwCOom2e
YZ5VwIU6a+gP7BFXeh4327QHeKrYZnoHzye9i6Dd4t8mmbzLkuzOjtr0rhy/Vabn3IpK0TnGVZFg
aWEZKvL6Ksl1oPO+ve7yRoqWZPLvzUTrjmK6AHDnNXS4jaiJCea7xsDd10UL6XxW8BfS/nPVySaM
n6OHy1naX/RWqFAmidtc+U7pwLYVjPWyNb7jvRHva08zF04aKxuh7dtg73LR/DW8St8iq5QvZtFf
UbrENSdD7qJL6Nysg21dkJ4SL7sekOoyGhSMtCdjM1F1yrrai5ek3o1vvXM1mIKrVDb2ljot/dwS
CxS//wnu6Vus1dFLkFjKchgT/ewo9YRb5TjALe36SnXxAvaxGkSTytTxRWvyR1wOu8U49Nm3ocRg
U4FJvMhL0gZxgJ+PgLK3wAKsqn2Ix7xZq02ClEjltYDWST5A0ydHNfUq8OBuG6nkp0vnZQCH4o1b
DZfhSuF1JChhcia+n9yqElyaIi1QcjZ7aHwZzpZl6u7A5YxLUQUep5xUQ3kVtUbNm/va5iSDSC9S
lIdMa9EzltWbS3QEfDZ12+EqmDrVxi/WZdXr64CMgJBQMHBJWOZWXV6JKpYQZ012vDNGQcljaI28
x9BdKNpwPDUZmZO+G7PnNCyMrTP67brl/XHUuvJX6gOhEhcts+t9n7BtbFEZmNvj9wjRJnoRLsVW
U3bddTkWPJfeR4iOT9V5GCA6Dudh9K8+xYmQ+UaWCfJmkfTKqwsVYDt/lvnm86Riqku1Al2SVsh0
Tx/539/CmP61DUw2JE0b/OxAg1RSaT4kQ2ouG21Qdm0lGRysyOVGxf5mLcNeffACSd2nPAuWogpX
3z5JqvkiargzmndRKy/EyHoaLnug6D27OIsAyXVBLOnmcAxGA/3AnL9GIQ3lCcj6GsM+jBaHxL9t
pksE4Go16r6yElXRIULUsd3oNli9eYCvQL0m1Qq5bZrkcumRQSvrtMYEJUx3ok3MlP2+oWr56/bi
YtBH9RGRqWB5SZc6NmZsZJX69aWeO7yFWFc7uzl/WsnKEUQ4gmZTNpWTheSMjMAlPpXQmytC9V4k
Z0WAV6GfxzE9MqWGKl1DMVqyNy6PAtiKbvIk6c3px1Vd2BfxbtGr1i3aiaJ4iRHF90ABjS3F4EvH
BKb1Ivw1rNHTV22vh/kG1AHKDbV3pWkeprlV7g2HRh+DfCOKQHeHgy8pkOgRH+NADUHSDVTPbWbb
0LsGiWcCiiuGicV8hpBJES4yaLUBQiVA2Nsafcy5rUe4ce6dS/9NXPuXsdN8nQcCQ1gke5GK2irb
Ni/PlNdPpayK1Nde1pPFWKj/6O2ntnHq/fdxopcDi7e4T/eY7/s5LkCDLUOIfzqrFDogvVGvsDUI
yLNzXon3erSC1Y125VSt0gr2T2Nhbu83Sbmcgq1U9c9CVWQOFtNBUX4LFr1q/YUFV3ObK/pexdf7
KSy7/hrmxvfcHqqnAO+7g2wOaBJNnQEueHtZsWPInvTGZmSRklestehNHQPbvsREDGAKbvpxwgT4
+RVLyvIpDSUQnnLv8dieesP6TkeT91bUuiqF4m30975j1Y/gdURrltbm2UU1pxlsBx4tUjaSVgYb
KQ2aIwna5ICxGQ5JJCrv5CBjT6PV2hd0dg6W1um/tKZdp2jTfoNEj7UT5073utEE68q7m8TysDD3
0mOqoEEy1VQJERXwBfCPRT0c1JqM7hCuL9VJQUWUul6yrqpA215OlzypG1b10CEY1ykw99COxlOv
udaDEZnOEV3HYGn72r1jRSYINaXwNxwfsAwVay1XGn8lsuJcsdapF+wzo4NwIDHkLNuU3ViuRdWr
pRar0O7XiNMGlCbjoCRufi+8S8bhxoSg/dV0WDoERW4+honWrypHM278vNbheyrGlZQ13tHwwerX
qp5ByyrsZZ1Z/XMRuz875HN/VF62tJ3JmkGxuq2b1+ZD17Gktu0B3s2Q7cU5ihOrtwjY9meUS/P7
MVV3foM8wWjbHTQHYLPiLEYMSnEmjkpgt+XSL2Kc2/MKhnetWqdm8OzTXM3sYuFGZn0cC0kfwTUS
V4Set44MrVuWftqto0y2FxiWlUfXk39ogYdzXz9ieu+yHz6aojiYao5xclysY4vPUfbWCYAPd5tK
Wem14/QH5l3jeBV0ahpNOeaF41fQyh2+uIgnWEvXNr+YddFf+dXonjMyJ9ddpYO2KqSzaPJbx9qN
UCcWuie5Z9FhxY2zUr2K/fbUJi55YRaLyAUG15PXCSfDxFVShOWNh/T2MpH5lpcDB5le/rPCo3bR
mK35qERYbRdFHV1raEXuw8pgA+dzPrvy7bF4sXPr0bDt9FdbAn7fSyGUTVQGR/Qr5J7zVLTEcgO7
PMUI/XPlhlhScZqA9BTAYtBic6gVexI/01DaJVHr40X6O5RZNcmOHwJ9HBZR5nabIMOPqe3LRIZi
FyxRIrk3sWjDwEQu12qhDKeaHAtSZ42xBTSr8daNjKXrctQL6fUMj0r/JSE87AZS/SOeKClRmhfb
qlCaFf5kBft4XGmt0i4hwWJ5L45vEsW8ky3+tXOEh8zKhwhDt+9q/rMe005l6YYvyPYDT4isAHwP
donoPuLbwLHwc6pYGhJEhbSq/RhPqD4xHpo24Hc1CTgik6qd+Hock0n/UTRVmqSskFBf+orjraFE
9ndaVg53viRx7GAZJ9EEurI52Fr9gy9ilqBphbqTaTvVVsSKEFTYlZrXuqh44VDsNBWNf1EVFwnc
KgqNGMuLQU5bhjcWtgxzRFrCWdWL0L98DrWxn8MJIAGstAUNbMbXhiIV1xXsxGVrBME3z5X2MtoQ
T9AgzG3WGuqWV5/3HNtAWqcAMbJzAQfXcr9w+MW/65eK0nwRWqfoFhnL0XSL1dzxQXyVY1XtqOZb
tzalDbhNnInT4IPTaI6XDUKBWXMlZKorBLp2ECDlpWAUVfjp3IXwLRKPBFALjA8lJ2RUkHYBoI8z
+VadqjnupGuX5wmPNGRV5l6hHSB6UbHhuPY9WFSjpMq2HIZiyWtnJ1se1R9TIQVtKwqel3j3aWRy
9rYI2HCYxiprRvtJ001y6yhjnkY7KI+gdMJ1G1ThawUeopNg1/ch7umWQu6zVl1tCwrF3OVlGt2Z
LWZ3IoRdKR7to/WQqqxtNE21VwG5h2fNsbTV4BnDTlSHGjJPAxHzJKqOXq957sr3maoW945e8b+k
SE8j3o+nEN/3hai6elvtxJSlxp/3Tcc20OzuaEJYAAsoN2czTupD0tk4NzaoyksqWFhV+mIgM7IO
OyngJLNI73XN+ZYjyPAS49eAtnXzEuJqT6pJrm+76dIYJRKMdn6Y2/W0TFk7hyrUCmLFpe0D+ybK
NnOLKPVxiFxiAcdz7ohJiVypY/6SNuqw4o9dL1VPscZ0EZcK9ielB5wfj3asPHw92GZIeXfDBlyq
sRBKwAilDAfPyh5FbVDC6vxnUznZyEjdeIkStT8HqiHH7Mv3QdLkRDjkvXydhG+O1sjq3aWD6u6F
yOysOWs7o7sqEiSCREeV5Tj7xSZwutjyPwfnialeJ+PX0OfAXZMPF0EA8TIDIFcmK5akEVI1m8ju
fuGpZh5U2zEO5VSqShCriw9F0RV0nXlwyQ7uMr06iSZPAjJqdKxm/EjG3jdokj3qAAjHhFQ9k1eN
/MSpvnkvGsa68dCkxJau6xMWHni39f5KL/NsoWOzeojYvKMK8UcJa+u3NgA2/+idR3hujGSjPIDO
/Utcl9+2pR6QeiTg34eKG85xnz6OuKGnGS8IG/RXmVtJJ3EpHOSLFKkesF8FVjJ3XKp+z4oxygBY
vo/4FMfrFI9L9TQ3YzRuLUucznhCFGUoAS/ICxK1Q3EQpdAbczwPp/qlOPdjhlAvtdDQLmNEhx1z
QLwQRXEZ1MDeBZmyq8fRuclbvbyGybDw4Wgm6xjXw80QdHgzK5lzI0JEye8R+0SCVdvNHVXUXMa2
00xzu5gkt8p0+akjaUuwUdMkokPMXrQxpxYoWluj/FpYWCWGSZXvotLP18JIcYykbFmFgXwQwnSO
kax8KTYfNB0G/V8GiSjXAv7Cr/dfDvKMUj/npv2TPAo2BbaDegnZnB4L8i8h7IqVY1rFSZV77Vii
a8Mvz1detd7ZyGMT/vBLHhxtgA+Agjj4LpItBMXhc9zlWgSSVLEqdEKScd90WLZ00yOyrBL9JkXH
fdGr4yRj1J4az4yfZDV3gYE76tao2+HJcMyDCKi9xF/GSdDcFP5gHmU1S1hkR8U35IoWKTf9Qppd
Wg9QXPZK13v3PC5/ipHGRCU0ilG+q9sM59a+NtCvjtovOrI9IoLDrhKtSzpheqMTlPkPYW9cHDBS
Jeh3ior1SzGB6EYVty3VhoNldrL/0ET6TrSLsEHDx8qYoHqyrYC6a3CfcU3LE7N9ChOSxso0259h
apy8sDjFFJrdy000ICwnF327wkkM+oU4VJ4bxaGyOIueOzQA7Yj5cWY9H1I7ISbSSQEZXpdRveWn
Mmwzo9S2Reybz0GjrTnuH79KLupNDYStoyxJ+dnwk2zhV4P8lSwQggQZCrmNqqNhDCJuJUYMDe7u
/CZfSE4WqNtcBZbhomBiqo+QKpxLVch4zdWLMpTGrssxHPeihd1XYXXVdvcV7l6LJrSTWzMe0tsx
Qs8aTPdjFJfD1dyu4ZK4E7H8t6If1/8Rd2lrVO0tpkuKAQqZFqzd3gB3L0PFyXj3HOdqiOmeqDqB
xZt2ukR9Up35ci/1uExuIFJbZxbsxj4foEgZcQNLK+bkeGM4abHy6rgJl2MGZBDnh3x7qUuF+lXq
8MNEPMI6s+CyzgkWvH3h+7diQtjmxTWySVvRp/AkWmde4W4zpd7KWT7+mgp9bFwK7e/CP7tEi9xq
67HvgovTpPhuJH6f7dnXfRVfiFG4Iby3iQgMRXHv5h4f4kRwV1t8hZzsv2gHmgLkw7HKS/JC5B4C
1Z1excqtyElctt8itRFDrNi76nhrtqS4F+Wk0zBKfbfx2kxZtl0yLGQLQ6PY8ONHP8xRZgPGLgyR
S+RiLobIpiqve9+9Mq/EfqXAqnLVmpZ8chulPmFIwtY0aPzv5R75u3rx9vLIYCHsQgA82cIJkuQA
9GfKTAY1OiRToxe1yUFcsHR+K4nqh+4Pw+dwU/HHjV4BifMH6YRCNS8x7CCl0+hw7OKlubQRPbaJ
pcHKmkRgvQTOgoi5hIv+zNWUE5lzUbm0aPbCQxDl1kWhCkkd61oQEHyAqAfTaL7PnIQS9eYVf6tm
IyJGr8+v7Ca5VnM0ktDLR7diSmOggva7OpHfkmB8qwq03VwVCLkPwe9j08lwSk71FLXTIOakE+pQ
XMBozLNxiFdK4GZYBPAb3OCFpy6igtRPDSbN3OtDmh9JBEdA4kfP2SBh8e1SVace9J1ic4/uG5oD
brq17MLaBF5gPFqjSwYIDEaiNo9taVuPoeObG9BE2h7ud3wO+N9bhBOeI4Xf6IAi+OrVFTo4tZKc
FOiLKDL1/cpD1/hL3VdLWszv+VDjWu8q6bnoEnVva721GXOj33c1lJCiSb+YHBz8MOts15mu+VpK
iFNYkJ3QGpXzQ9VwFIZwpvP4HgrQ6RLa6PrfQzU3v8zqG2+h1RTadPLbrLnZf5g15qiKPQhIh2zs
jxZiPjtWAHeIqjrpKpjaRIe49HLeH1Ft7Y+Jqa2VqocpMzWpXgS98nNxiCbXyyDpV2Lw3+a6DLTZ
te6ww1miboftfLsYbC+ejAa1xxh/E7aMTXRsJ9fiuVcYHIvevNGiI5uIt+DezcNVa6F2N/3QJJCP
AMdiPTm4069RNKZ61y+snE3g3BaJH6foFhfR82nchxjw8u0CP3u/2du5qm3zCTYVQaDZ2knJ4rHR
5bvLRQesZ9bjUdTwgpAOlRZ9uYCyhhYIYKMqw1b0opyf3SEyKSYTLXGaIGRaJNIS8Q45AYEYP5Z/
zlYw2wXSNc8mJsibAWJ6uAwF/itjY72p7bMddeW2zIr6Ni7RrggCu38aNLi5jl9o38OiXtciCWj6
5so0Cu+H4mLEWuaq8ST7WYw4uyzfpqmVbI1Ibg+55uQH0gTltrZMmB99hoEhW40bcSniwcJ5tk3X
c5uXW/5N5kj21gwRT/7UwbdJ5fnKNvp9EjFAVBUnvvdN092LmmivB3+XAam5SiLz7ENLqZZN4e3U
AHBPXyAGMtaxzi7IKXawkYMHR5XC/WiZ+VL0Nq5VnNWxZsNehg+BNAQP7iC9JIGZAQwlPhz48Bid
lRvR2Rh2f1BzPnfU6BVGaD4Azaa9v3SCXobj48rwTRna6Kq3VU0yzqJqtSgIo9B3FrXSD16jSbg9
IGO1ceN4PA+cO6wQx0VbnCPjhYlIwhfWyg9o8Iw/LcVZAlOCU5T4wUKJO/dX3JQ3eZ6oX8dCLxYZ
gjhPOKap4M/d4Y61Z7925FK7xoLDRM4clb3SHserjnX2rnNc6+RNdw41OE5t5LM/lEhyam1uXSOZ
rm8LTW8wtOPIV28BTeq1oZ+STA832L6359YP45VdNcpjHUXo7dtN8cXKxkevGpufbp4iw+vxWev+
R+RIgbeQZP16UHLzK/qoLGzUyH8OwT0s81BR78SdswTEq6Qk6qrhbExb5azMkfDgBSlXzaGsHf/W
aEkeS13kkjDXvFc9yExOZuCop3ndAt8fdwZOya+JlMnowGRorUxhKdJgsmwUd22ZNjfQg1lkTu1g
tKxVooby3ppG9QbfasV8ridSm6b44JXiRlsK3tqQIXg1KJ16yHwzfTFxGZ5obpbTZgelzbWlIMGJ
qBYiInSkNHsxMPB9jyJnpi0Fm22OEnPZyYVBB7YwAz9PFHqU8tZv+pjvJHCQtJCNZRYa/N9My21x
aadVkzlwWjd3iGBvGjF3DGIpJhrzv0wTwg4+wOe/FbsJ04isRWfhjQGUMHrKkBMR7W5jWvvKdDtU
w7EMQdSxxrDXax90h/2qoyV3MIrbhy7xIbvKsnIQnZYKeNT7P8rOa8ltZUnXT4QIeHNLb5ptpW5J
NwgtSQveezz9fEj2FnvrKOLM3CBQVVkgWwKBqszfuJa2EygASm39Ea1LJCqWqbWZtQ+mnV9kMCgU
5YBCjrZmeedc81656Xd7v3bmraTBxpSHeupr01GataL/qvrEupeWkRYrpQkzFnKq8zRD2JUE21B1
4V0ZmkiuFTbV/cqxWH7lbVh91uLPPtW3YDWE00OLYt03De/oddvU2rMGcWDXmOVwpyEFeEKZV93z
B7aPRjvHm5rlwZvRBz+dLMu/OKS3cMghk4SG+5pkztz0K1dX200fw4iygylaKYXXoYIXZTvKS8Wd
gwDQmYSts6vxoniecd+hglYqiPKWJ083zX8dPUbS0G3/4aLWyutKZevMtgo3unR3WUlaW3YsFCWw
mRiL7FA1sXknuxMZkDgHxZ1rXCGbl2nOD6FuwelbdjGy76lHjL/z0D22PYYkojLmiAhZzUth99fO
ro7d1TVI4m+RQ80N4il5e8ohBD50aBb+t+2FXiDegHgq2d3FCsNAUu4Ux8PXCPvUg9uztesqA7nA
Oo5e5nm66yOvvJeuWjPeI0JzEcaIKvWuMaf3USP0gkOv2+bZCSML96ZEe826oj/UlkFqvzTU13yq
1G2EW81eRruQfLpjmP1JRrOo/Bd1iPZeBks8b4LYCF6MBFndSPl1vULRZOwxipdrS+MljpYEn6ZS
j3NqLNqRA+lPipela0lj35qSxnY0Pk1GJY39oSlJ7r/MzWJ+f5Lk/hAcqiytl0sly6h8UI6N9z7k
qzhZaJ9zhfKEVOcyXAS24HeTg5T0tDj7njSO96CqVfTZqVl1LBr7rley9QvjYAeoyHzrY+cMIHag
6DKWz+q4eDeNxpsflbhsBW6+saj9vDmukyDMb/rHto5O2JpCNVSNo2NbzTOs8PY5zcN458+JBneV
PjnYZvBVjVTvLC3VshFYZlKa8yPMi+5Rcf3p26dWT8dvoTIgdGgY9X7K0vNsF/in4xiCulVrfbLx
AlpV1uj94m2E2tmUDvnKKgPnUwTHbpvkc3qHunVyt6gZutP8MKVOt81KICqDWOJJuwyRCLpuSsvY
T/dJGpZr286fcCLv7kXkcCgwQp5ansXStGKvPeaekq5FZC/H1vPJt/VtGfOGR2mxfEq8hXpsYrrp
/na4vHldzgvQQhNwRjAb2ta1HBStbp1ySh6LVLGc5qwMr0G3azgqPgImBtqIdxbbMS6NN50H49ov
1PkszSgtNkgKWZ+GEgVytS+/WlFivrmqUR68wDtMk/tCVfIULzwRsTaSs2ie9mHc1Zdbf6YCPPGM
uv7gilSaqr/zawXO2jJfDjAqzLs+Lk5uhhVbGC8pnEW/koqOuXFC29iJqJzZIdXZTN6PzHXhaqE9
hxUItEQpDd1iZao6U7BbYmVQukIU5QLXNh48o5oer9iOZGq9O0kimJln7+e5aVbX/+LQ1t7bMtwZ
QPhQZfopqvHQzNIt1ZnqqvmdOhB4V7Udv9S8/k+N7tAMszS607BVkxlVZHkPdVFDuGvM+tB/qb1c
geEz+E8UWLQzb54vQ+H6T6DG/Kceec0d3FdrLX0SCzgINc7CzvfSJwf09j4HXhsiWMCFplA1nvxv
YYD47lVyHU2ZZB12Ff8ptTawIOCsmNxhHy9nqNO8n0nfbRQsT4wYZeKc/ZaNVzPX7ZaMv/NYY2Pw
6OASQV2711nQ00dNnYFKjS5BVRylCxGQVuHFhUd3p6v314gl1ihh2rnW3BxvfaVZj5iF8zTG2A9n
VcjQcX3JDKvC5EGtkUtY2hTP9FPPRvZDn8RUElMF8SdXR/FS+uqqaMbVNTIoXHNzu65l4LpdIYWk
dmyNTSVVHryRHWM7VNkPH0O+pFOtr2We4Tz1lwhlwE5kiOxrRKNyB4QsOp+6Lv7qRbryWtl4tnlx
jgw3rKbTpAfA4fWueKkMaK5egWGEh7xINjm/qkpnnzYcV1ppuldLAlGKN2qWnkrtwsOR+0o6PTXW
VpZlzRDCkJ+Xe0oGrrOvt9xtpoxL5G12o7s9wkN+/aoH2aZCVukt1dzo2PgYDndevMhDiWwp25gS
ul6IqE0LYHUzxWZ+B76ajDEakasmr5Azlc4P4xKP3RQplSrYm7Y+HCXkGt1YQOITKwRN6bRnOZgj
fJbVbMdmuZKOTEVU2TYWE2vptCXgGnY9D4qpPZtD0p0/jsnkiG1IWejB8WN8VHSonIESac9DzcZ3
UTnaCGQ7AZaDQjrSXg54bgF1S7+AuJte3WdAWs5/9EuEZqIZtMyUwdv0dsQaQ7G8n4HXaWcjwURK
zv7WlD6ldCjlymmZeN4mDrlBZJ6SDjgMTf4jb97+PPI2ObdA8q5n0tcsA7fRv/VpuoPVRjHu/ohV
0TnRyWGNlU2GWG0PyQyqmrVl/tCZg3HQWTXeWW7v3qFOWPi7sgWxlOHytbZaK0T50h6mI46bFpmA
fIp+Za4aI76nfxE6Je+6NVZ22Q9rXrBg/JieAXTDYjTn4VTXs3uBi+ZusLXI+R2Z+ab0rPh5brEf
8udK3c0NK/J1WQTPSmPMfIUU80MMTh6qEq7pEisHLRjsA3hlayVNHJjdTdgD7kfhkmfwWD+AxDA+
V9bwwua8ftCXRc8yJi0Zg2H5ofV7TCKXeWblXPp+TAFgGsPlxlm48RsQhfkVzOoIr4YIOdz06qS5
RLQ1PHySiv4u0d3gmDrNPY8f/XOtqhjnBPV9vSSdornMH3+PlYkT32EPAO2CJK2l40jcqU5Bda9F
fVU6cydXLnqdlPuRvCUsGZq3AUvyuioubFaTo2HP4LVLTpsoYEd9FP2mQd+UkdV+7+Zx2oa2U588
rDuelUH9JeNetgg8B7n9FMDcPONJGG3LAbIPLhbm2kGF8Dy6LpricfMgB6wjmwfpZ3tyvipzycDv
Pom4TagUOFlInGCQgmBrjvHpl0pDl8er7JYblKbj2MckUoGxBZn2WKK7MYQYG7ZqoO+dePRQhiYK
te9l29Rxi+kxxGj1G5k0hEnyVj/LpW3kuQ/d2M0baymQFr1xBgRinivTw1li6fLQ7zq5uo+QDV1y
6Jb6aB2oPZ5HCqX837FkkNW1yTZ7BYq12MaBAgQzihZLstb6OmfGpyy1pn/r6pUNHeW7arYOrFOt
f4Ywo6bbTu3rOARLKsx1Hw2T18RQ9Nld0YT1qXSA/lCE1e7l2mUfRevJDvPxaXTC9gGZTf8QYDCz
HXgifiNjvqaqqr1xj/iHUnHY6unW+E2hPy7q5II025euxeiqWQ5yJgenV1Zd6ionMcCSrtHsVBRH
qYxNtZru5K8PESL3WMVd5I+Xf7vSr4ZjFA0/pAs/IRXVCSvV1mUSKVvplINpTePKjrLPBlDAh7oJ
Nq6Tppdo0VKWLqwSAKJN/gGFStPZ9NbwCPGTDQFbTwdocDTsFQ3UHynbGnfFXTQOFibFKlmarB2+
etSq8Jf8gi5IdGpMH83pTOm/Nkb4UxsH5VFVa1Qr6o7V/RKOUma6caYgOqPIbr7a9rRGO3v4Sv7G
3M/oN+1kehE2J71Wu09mpRh3kKiqtUxHxpZnGvZfl6JTohfdx3h2uax8KSV3Z7TTbZ1bDGuwRWt5
jSsa3lyLgpMcYJbO2Ec+i6nSGOfKIYkSXBR+B/xt0uxcJ0mUHys4erj5+yS5kOPMlJt7VvS6F78p
ODqem7ivnlnE/UqLrPnedQ6O5p2mPuDY4V48bvp1w87oe5z0z6naVJ/giCensor6rUyw5h+KD3AZ
CFiwj3otOwCeb97yLt3JPCuMxo2KzsQ5bOGaz2g4HsSVEg1rmxJBbFH6+i+7ymrloMvyOMVNdXct
GePHia/j8vJVl0Ps+GcPIOxJWoHqOncNilhhHrPW8XJnOw0BPlBLs5bVdZba3ztP1Y7SxyPMe3B1
Pb2YabuVrmlZJrGdZZM9Gzh6KQhAyZeUg6QP7G56dhJFOcm3vf4FQVAcEkQDDYQC0tD8LJSZIvCD
h9+tei7Ch6iyPwvZRlp4C1xbQzaHEjmD/sAvrsrReNUbhcpvoU/oiRTmF0lXdXUFgp0C053ksvzY
0zaeieynjFrUcA8tFubXTFeJrcO9XQJHXkgyciD32GZO8pJ1c3C2i7BftaCCSL0p7KL6AoW+krSS
DEgTIET1kjjdxTQmXuKzWr/YYx1SC4UVIoMSluxLhLIRseMKdlC0m9nDH0vCnSKe7r1mvLtdTz6y
iCnfKejNDlGYPRoJWe4hN2fEshPvk5ZY+TGOcaeT5iLHfYeONZn5ZdQcK/ex0cuDtOTgmXvHwjNP
GtRK75Glnh+kZdlOi2FWzepqmWzpU7Tx2w6Q5NKUD57GvWV+6d0cme5ZTdR9X+CbseDeAVHWsbp3
oJZvzTGu11j/miy3ChtBnEY58dOmegExqUAALcPxpmuQb2hhiSlVAzO1rzKMQbziPCz4Ol7gj77q
uI+O1uavNZzvtFBei8mCHzlaX6TVZ3NxMqxeX0uz68LFMZXs2zV2uWA01nfI6vX3fTiX97mCLSbi
Xs22tWMgjnGOpWBojAjsc/DKsNtZWFkhtxZNj1YbTRedIh/1I1Y6EADIbQBe4SFAE/rfe1NSRV2t
/D9NM9Leg/+YK8Ey2uexhaGbWW/Z2mYX9HTTS+Nb6cWta/NuUjfSLT23sW4JkD7u+2SnYdq+ktE/
rnGLA+CWoTfc67s/4ga1AY2vDPssVJyetbIdz1D4pmbfahRJpOx/zb/cOj+AT/TQbvZU+OflAdqF
bImRLRBGR9k5Pt4h28Hyw8swZy1Gde+tfFRraVWqlyCsMW5LpFsvELrcjeNY85chn++spdya5tpL
VzXRW+56w9attfiuULJp07jmr36xXnN1c9hibw7HaGmKsVEc189N7lh30mVAdbsEoXEvY54bYgck
bjtN0b01CljXDh+02fHU1wIq/4WCc7rq9EF9LauMzJmimWsZ7RrDWu6rcGcHtfZaqQaGpo2jHGS0
DGfewrM7343LpWYteQi8zHuUwSw5eGnvfv79cT2sQh7pp8z1AnQRh/Kt++Xpg/KaTn7/QEbpu7mI
9s8Wpoyx2nYbaSqTqcGaLkG8t1rx5nTDL8dSnCPlbGVbjqm9cYqB0uNs5ghCd5rNcm8q+1WIvC2b
TvwIcVYkGxsE9kbvjgZ5PaD+GUSiAROMsxV10IWCeGRvspw6XovpSksmzfM0CmSl/ibmrFfzVjCt
9Ra2u00SY/k8GRqRcmeBqJT4r9qLOnZn3e0lt+BOuD3aRRqsP2QP5FQOE9mDMyvvlbQMFb2LvZwm
SvXPBLrwehXp+pCdoLgFjOeqW2zz8Nm0eOg+qaNrPnUZZsiZruq7Mm3AjdtNTp7fS5zjtZ056alr
Z+0i0X1XNjAK1kENynntlBNiZoVzuYbmLXCYsqWOLLFyQPKq2HlWXmDKyafZmfsP6iXfR68lURPi
i45yzyX20o7lX8hrUQ0y/aB1ifsoIYFrBNuIr4iXr+U8BsthIbQchtrEF3W5igx07uwvFpTbW5f0
ayEL061PZeqtneJqB2cg5M+p5iccOoeVFqD1G+bpSSKyuKp2/B6DEwCH+SlRMXAht57/XyLCDHZC
lLHhtlyNe1d1NqmjAWy5Hiczio6Wor18QLtcT/kl7IvcCM5XtIvAWFK7R0LKhE+mFDse++kn2wCN
ZiH99KuNSHEX/q+2sFBIb/LuM2tT4D0+uXvEyrRzXVvFLiji7BPP7PdJNuKwren/8mrYa2WmYjrO
7mobVOZ8N5Ta+yRdsbKzBZPkytRHTqvcZSSobxz9P3n82kL/F74//ppZvUqQ5+cXqNzxVKs3flha
r10PJdo0lOCXjlQy/8jkyQFQ3FVl7X5zPUVZTV5QvuQ9bwtAOKjTpT4S++4QHLBBdR7kSvCB8B4J
WvUUA1A+laH2vRym+knYzenShaDKtUusvCVq6ZKWhEqX3mFN1XArS9eU5f/kI+6TMER2kqjKJdnV
W4q+zbm/qTuxgLt2zkn0LU5b53jLfQ0lf2mbp7vAq0+F7esDAEA7AvJ51ebAWy05YGa819J+/s57
N8J5vZ/voszUH50BmqsMREkUQvT3k2e3icgt1aqB9AUzUh+nc4ilX7IBdbMcIvOhnuzorWWnoKFB
tWqbIsb83Ogf67k/Cuu0X6inBc48pLFfpMeuqpeUUt698FCnBJ0Q6NT1SQarASGAKjOdnUyMOic6
4LcOWHQhxPL0dc9mhuKazEWOI986XoytWuz+aCIlOl7T1r8p/2lrfei/vgcbQ7/2XfF0ArPkifGj
neZPuQKRyWnD8CKHKFK+VFVh7W9dLKPCy5RoCJ7kBcgZ9ADAVKiFh075zS6uMJSd1bXZKVkM5aS/
d4pfts/jbJhddTsXmrdBYSV+lkPW8rBLkjg+OUt2R/pS42A1QfskjSnQ0nM4WD9ucyZz+OxA7wj/
TVBJWA1i0qWU2psG0fAl0lMqBNBrEEQrWcCZVgngseMxZarhCzxUAzPbpCPzt4ymUwWZxLBRk6Ds
2YrdLWu5DMhl4aKyMqJO6/TWz9S4qxZDoLHqg1VrdeZn1YmGLSgB50514fLoRdDtsrAFbBn592jG
6Zs0rqedPnbwj7o6ebBnoGRLSw5FmhirrqPCIU3HiL0TDMdyJU2Zpdn6o9IkzkW6eivs9m7lgrdf
LqK0UY3t2nHyu/l51uz6xVUr0jelvu0CfdqL62TuWo9+pgxP6ZxUVBrng7hO+m0ynrSWgpU0qxSu
Xr1I1/5/J7kpXL1pKRPdJuVUnXlV6dq6Qmcfl1zwD+I+jQJadBz0NAcEX+NN7TXNC6Rte0YJ58/Y
oemj44xK4jrAKeGlCy2JjWOTNJBn8yREvFXZqKD2qvwRiKK7jdFf3MGm6Hn44pWSuBiG7IV1lBp4
iae1fZQBO2ypJ974R9Qfs50CzXP1YeTDKd/6VDTkQ/3M+s9lb5+l1ph1Gu6oKtm2VoAJOOzTD1e8
u5F97ufQfiwH5El9I9lJt+UW8Tnzw3EtMPh0iv2N3UB2+D1JrXXMRHMM6rQ5/nOSRLkpqlkyKTIr
bZ2q/XgOHQD02ojgK7YnpPLL5KVe+HlZnhkHg1LrUw/jmDUVIcgurDQKm/946mCsG8yEHwo94vmt
F/nOgGH12vfe50EJmp+8m8ndddObN2Lwm9SNfi4jA5Na8E+bGL+i78sHU5XrDk7JC93JEjhMXplt
LU0dX6c+wXigAqitjzkSeTYWL1mj9icZnXsUgMwo8C8yWqnBqfF090kG7X05jS0y33XyzFr8KCFm
1ST3YYzWlrNcfs4a7ZT7bNlkinx42Kn6ujLzg+mmxrfSR059MaV0re5XQmH5c+HmqLj4jnHqFPyn
Ygi3m9+hw9Q6P31CHbImfw11cvXDVX+HxkP3flWlHxadPPvDVXO0f3U9KZ8xsih2epsre7KSeFiD
WtXDqHwFS2WcsVU3MBocqq9Z0pHVDcP0Hk2c7AUDoAeJv00PB8JQo//r9Noe36cbppXKdLms7zlw
rRIo4U2xydvxXWNEhEM8o3Mx8kxfpNXovmmAZCEkqgxYG91wloHWniEpjUWLB/XEL7CX9nsgjnyo
Jrx8mCxzfl/hj4/UcSXdBKDhrt/FzKD+zVT8V/E4U02PzBZ1vT9Pk7EYVljRmhsZzzQlOMvZrOvv
Z7e+D7Nl2HPRFHh/X4Gb3VRuPt0nfuBhw6xtpXU7WEDk72HjltvUNiaeUMSCFeY3JKdOBXvSmsIj
99N0/2Fa7CPs4Q5kmoFKyXvYH9Go8VCa2ElTBgS1jiH9x4Hrezlv2Jt4KQyjD/tV6XQj09/dLiuX
cJdr/y8GJDjiKTd6mXLOdL+6KCkrpDLUT9KSQ64WlFeXQTk0U9Bjk6aamz8GclOtLtKXcOEDksov
yERRj20LmDYrmdwXWK1Mboza4lL1uh1u9a/BLihz3dq3GJinSEuHcX2drNRVs4OpjXTMYkUrqwnk
kxYTn2VhkeX8L9VGSMJDFiDSmStOBl+nbrC91lL/OrP3i+RkDv0Osm1DmQ5fGDGHuVrA+FCzQjUL
T07VZ/qdDF/NZK7jdRndd1CscQ9L9RCofx6z8YwwzTDIbJ4Bann22u/olaEKiZIyxu2h6yofOMgS
LoE6ucpjMdYraxxaeyfZdVNpUPtE6mAnGXfQ0VO3cppIBfa8JN5vQWlvExTmToFjb/09rZQEmRoD
s7LYYzc8t/rnW1OkraWZeZAY9YXTchsVaetb8+rvGoWg1nPyKEhqFrn7DLU1fXWfbXtoXrXM6Z7j
ttqXZty8koePsc72vlzHVHv5IqbKn8HgjH7CMaUmQuKKmU1ggE4YR1ZJy2g5knFR9KHfy2iZuDz7
nImlwzKaG5gAhaHf3ckobJJX5BN7BMYYXCTo5YvFRuEd51oZ3kW5pAYbdQ1ym5GfbK/NRZjrXaNr
GXFK832kjDRQoPyl751/CnndRqTwK1f764VkZCbLub56ZikxzHtcrU39u6e6T5NtA4Wp3XJjTOhK
ShNOkvmYNZZ7iFGiWRlLUwbUVO3g9v+Qxi0UK9RX4KvOSbrG2cI80cZjxiLDdwDa65/twfXPulUi
oGjEA/AIkmAQ00eMkJc+VD+PqlX+RP1lLUAeVcmVM5s7xF8WAE86I97p9GzukOgx3nJ7/Ke0NOOh
Vdvy8zJpqNpmbY9t+WKV6sZ3x+J7BVZ5rSHstiwegOVRId7p7Ek/qbEbrrDtcRcFDkImuyNnipsL
/r/NM0wddpWIUkYwy7dFNfSHfsJwvkEgqQvL9K3ulfgcx3a4kX6ZnsCgyZ1YR7y5WRSXwzFAhtpC
bg3bW8TMnHR+9T3bvu8r/RSrhcYJYD9/0JKDFiXQ2yV9+3vUB1X2glZvcpiXUQkOrLFh6THS4oUc
xjEUp1elHuD/c3LtYShslp6PMQNA6W2fKjiRZMr4SLImpQTia8CjIY+wr4f1lczxly5Ux0e38jN/
VYNOjw09vkifVVG6AP5y7snLbR3fUFnA/KfKeC2Wmah8srg93vpjnhgXiJIYAVOGvPU7freZwBLN
WLIHHXJdWWImuzZg957mY4X6izqvmgXS8peIxUbxycfH4hahmSiB62moIeybVZe+RvvgNzFUCJ+J
X/hbtI30K7v0xg614uCHGrXTUUik0k/lfgIWk4f3sVn8jHp9/s7GFQJVWRWPRtArd0GsOGvqWPN3
fxiOY1KO6C9j8GIYqberLaf+6urjSgKUEDvrMqrDM6kW9VkL4odO9mwgbUBoV1X3ovnVd5EqgMze
sMRXsqcypgzmm2jRtYuGwaA8J06of9PNwNuW/egdkTLfX33sU4P6OWWnYY3kRPo164DwizIz2UKz
NL1/rTr70mdm86VpEZDIyO48IbGRgGmzYLnrnX2OVexiOs+zrwrP5Zig8VrMaC9Scn7JR73eKFZi
78JlP2oiLfZYqaLaXF3SeGi3nWUd4DB34dob/fniICMCRRHuH3SbvzbdVt8NvGY+J4BFEST25z0A
mORbjpRUggk36dGUpTWan9LNzRhS9/n2R/Ryj1JhfVEgoK6HrH5QrRD/89HvPKAdPNSvbdNkL4YZ
Vn+4ATDioNjqOME9SFczWsFluUCmxsoqUXR170169hgsbp9A1j65HT/ZVGvya1ei9/3BHVCI88ec
iiS/zgToBKo6y4s+JgWIE42yleZtQJoRCnBoZHnabiib8CFmcbPCtgjqsU6hwMiAMknTrXDJVhJ9
usOLwnjLzJ8z2YZXL9e2th1YDWJAkYbcO/TJcUqAnGCvs5empfbvffnS5y8hUaNudXJ9m2Fxvm0H
xYd7hb6Am1jmi/QhK1orjfssPfXg8iAt2CVaRfio9X14BxesPtnAzZCMKKdvlh2f2ngI941Jle+1
GVCQ0FV8XwExTHuEbCM0YHV1PRtx/zWsk8c0C8x/xzha66Hn//DHDn2uJjQ/VUo5bn0bponhmNE6
b1o8Os3yPlZtXMYoTSSrwDeas+eE/UvQmtZhqNRi7Zcgo9cD8NEBtP1Tmtn9C9RPY+NZDoy/EDbK
EKITslzKx0t8NfhwIW/kgcgO3C1uNMNaiAEycGUaTLazDZyRXxPv8EvmjWuU1HltNRmkS4jv/vlD
u1Z9ygp2spc+OVilh1dWwg2il/6DN1s8TjurPIXW/C2wkunR6UseuO6g7ULSTheJuIbV7FjiNHex
miVusCN9H5sqnsV60J+dHpXq5X6U21Buz9hkHZPoiUMC/z+3Jpiz7pw1+YNE3PrdWFNXMcje650t
A4NpJedJP3iRdiKvHlwqfbGfzBZ12hEEHuVYvRuO5PlP0ieHZBn9W8hArfAORDpLxZhyvVrcXzks
GvJRd+D0Vn0X/gNBR9uVkV4uijjBZ2TnPfyNSNDGiDV/6qeFHZTbr+HSohqZPrvQkmRM4vXxh4kW
9ksTDsonZ0ofcnT9H2TIaZA6yHXUmSVcNam320PuAfjnWqoGjdVeRPlkdLKz8OBmTrlRRjKR74Ii
81SHKCflGDYoeLFsYrUPNhVU4wuK/8b1gGAK/naKm93jQzEdZcBvVONyi3NDQLNGpZ6usbe5QVvs
29w6SwFVLVXSQI7Pg2epyDpjvK+zFlSG6jg8ck1g13SPUatf5r4vVtKc0WY+RB02A9JMR8Caypjn
gDQy7d6ywdb4VVusZH3PMhd5mpQ84GRDfL42bwv8D+0P+4PrKdwgXIN164xlVHInBzONpmbljhWF
oLZF8EzaMjTzRqLS2bvmtoodc+9pKWQ5XP/OYrcVRjCWQPvEK2kODjxARMudY39y53HG2Dsx7+O8
DIxVgaMKQCXeN9IZxIzU7ObvgVYUl6tp9khqhz1Q6TuYuDlP4SIlPC21BDmLpZYg7eup9NaiDwxu
f9wvc3RKdZt3pnIchiAseN7lmHy+1iiH7B2/9Lbp0sSFOd34U1YdJ37ErxjE50udar5Is2/wogMt
9Vy6iEJ4DZ6gy6TJrquHIAq/SRA0e7TQlw8IEYU7FiCddx5wIGxHqvyiNyjHrqOmtmACdG+CrFMG
q9z0kd8delhnqL74783baFHr3QFwaLDOk4qXweTV9kEWdpF+h6aK/nBd1g2DFqz5AdZ7WcO9L+Sc
/mDVXbeSCf2yHJQBpsZWYvBzWlZ/4ACCdTknNSyyqkCmhtX3wSeRu3JkxejyVHqYpnNu1zzI+oZq
LO7lOAV2Gyubkr2YmZv64JIfAY9giJ059Q/8F4pg66hpwNQ+Oiz8ZQxCl4+Qb5H/W0Ohfbx+iFGQ
LXcsLM3la8oXvs26flGMQXlY/uB3WV7/DokKetuiABua179cplMaiw6e1TylZneMISLxwl5k8EQR
TyTv8GNYJVDe7gp49v/Rx1sC2dwrm0hxh7UBluUQOZ1BNrVUEAWL0gAKmqGUx2bBRd6a8t+Vd455
HRWc5K0po7dgm1fom+u73zqvctDoaHa+ZWKvYVjJrhxm/x9wjKzngBFBJIc/VNtmc48ybXTUKzc+
Ft1Q3euhi1dBbHqfgtYBKo173VH3U7DQNsxxM3Hji0BHfVtNeMKlyUXQojIqzXnBXgQOo7dgK1Cf
IE5i+91YDwi2109sE7/JrqclUwFoI8iO9lBWXwf7RB2PdxsKoMNGukq8N1eGHdtHXUndrdY5fbGH
34UJbkbZm037xBwf7uBU41sjN5bcBemwQbI2fr8NcLZxKTzl84fbWAEFzKaMaVodbEO1gHsO+j4L
N1blJIdkAgvPa1xHVov1C9Jh88BDs9JB06CWhCBed1eb+gW0Q7uLQOhfdzNqlAIFJJcOxdSv/MO1
HedddA9WnIQuKMtrn0yEm3SOpu/ZImAhUhaT0b1NHaBSaQGpbp6yoHrLx7g6X+UwnBok2tL0FS09
Ig6nAthBaAZwd+tuMqVUV4IY+BM8APIIPR63M+atO6BCGtXVoQ0LUOF+jS1JpivqtkfB7jlpfPXZ
gbCruT3eIUtrKHmCKYaOkl8BXGTdhnW34kmtHAOKIM9Rbjr3y/VyrOg3zjDg6LHBOwGAW+Koj2wO
4Ixp/Sc5QIHd9bHqPUrLMS19pcSuepJmMKnW1mwrfyvNvK6602zM/Ia9cPikN02zi4fGPOmYwj2w
/g3WY0imG2hYAsaZPjkAWNS3RaQOa03T4ocmtnFbYZk5HPuoe5O+W3CgKN19VvM2t2ze6UPyAKx6
PF0nkR/Q7hJs7wRV1I+jeSosJbiyxgQeJM0ryKixP442/93slmaJZvI6N5zyLvG1ZH6lnqltUbjj
Xa/45FbQ3VnUjHxnVy6aS7dDtwg0JWBsdgDKet5djCpqTYlfTs1BtS/W/Yce6ZZZck11gq+jDRQ3
IDODB8oS/xKFtnfBokrHwaSiLi4j0pkqCkF1ghQGpLCzUc6tys+J8DYKhw0QIgXYTe9dbteRUVNl
6cobGR0yYj9cSk4rv61WoUOGWJoydyqbg60Yzd6cPBh1ToMsJHUE22yzY2PZ/qZejJb8AfzOgMLC
STdb9mzTGF2f9dcHeNp2a/6junv55ctBTbyBn0U57q7vscgLOh6vVG+jMH97l9FnG2RdSlPL1mBy
80O3gJTkAKmS5M/8lOZd+5xUToHYvg4/ewlIqNjdVV3vUhKdw2M1Wcqz1bbJkgvKfgSK/jiD73u1
ijzeFwhnp7nn7pWobS4x++DtlNomOAzLXpRT+u92052uz2k9xhM5C5ufDU4ssHe5Rtiqi0+90Tx0
KT+uIVGpPdgKtvcOqlhVEmNVrGIdnHod+FDLhUJWp+4poyCx7wZffYKL1+Ld6mXfBiO6yA6q/R/S
zmvHbiTp1k9EgN7cbu/LqmRuCLXUoveeT/9/TJbEUk1r0OcMCiCYEZHJXdsyI1asBYdFppMXMVRw
YWAGP8tdXW2lyON/s5LhaqtOd/D0sbyMwHPGptwNdaJxTwxafCqYzGdiKBzvbLlrSnBf8QItjkIq
XV75aQUxj6Iy42XZZe0u57KuHh8Wp1hGkTv5ZFU/cg9h42RSPG4mdeOxdep9MnTw4P5mb72e+0kR
krnJRDeYPFuhF1z1Nm6PIxlqbgkpsQibOGTsB6/iLA4dDcnB7rMYvYlbQqSOamokF3CjvFtmWcvw
HGtjqm1G3o4LL453Q2WotXVjSflmccheF6z1KNE3VCVckAABPOroCMF5ocJaoDr6STjEQaZLASJ8
cRQGYwoUZ3zDZOcCumx7MNf0abdrQ2YDnSE/DlBgYtFZODrE2Z+JOoQb2r9X6o9l3jKF1Hewzn0w
qWaRr/WM97pXwRk6tfN5JH8fdOsYShGcryOteoGhp2cldL+KkbD7qizvVOj9NsImDmMS12tgIgNA
VtYRtoS+QbE0knzeyrIBKQw7w3DtE10E5dnNKQWrI5sBtnX6TehcOYB5kBSJup0hPKTtg8uoygBW
z42B3EkR3vScFMCML07lH33fcDc7ddnHqtrRAe3WMzJZca3xkKiIsAgvpdzspjrSPDOceviD9qoE
hrZp88zeoNfV3kzTaG+wXXY3PdT/tmwjPQiTPtln5xQW59vcVLw5cpnYcoNzkPv8k1hBcflbiUku
pb+NmYzRZllDal6QTuGOftpDrQcphyBEQ7I4NeALSSv3oAwKGJBMrki/avZa0x7EjWSb6Ws2wNGT
2DK4vCnFyG0le6Urns5T3Kt1sfbgHKbZpeud+ZQ6PhxbwjqfVqGqbmWnhNF4iaLMWJ259RwOWqtl
6wWG3qRqu0uRVVhrCSCHxaGmiCv5eXGt/eapVei3E2XFrrZosxnoWZV9daZOW+xKoTkXKVBmuygG
ikLiL7sw1WUPw2sOpG0p1bbc91q06qAGlri3xT60VFOA6vTbxSZCVDhqAPdInxe7Y5MgQrlE4XM1
4WPhmVehTUujz6aDTnJS2v01Vyz9rI+StnXjfoSlNH7RySJ+n0InsM+b0M6NjDMQzddQOMhe8kwz
RagHsnrHJyNvXxDcCwsluwismUCk0U+z763CvP5u0iVuEQTyTNgN2ZmjFtOviQtIbTKJiWOMnIpf
tvl26IGjrgapL469LN8WCRSAxv1VMIgJmxOZxbExBt7N1InnWeJUHIoiKI+9293KiVNssUfIY5zp
A9xIpRrLKzdr/dvIrmtTa3nz1mhPHlvS/UPQxt/naIh2JhXliZjLrennJsIBQnTzgxhCUTFhOtRO
/EnhNviw2EM3aXf5lBXoGy+7jnUOuknK1kNFen0jbE4UTqKfQBXWlVEEsAIQOBuTkh+cVTZAaioz
yVPTONoLvzh0Hkh3Gm/gU6cv97o4XmfrhXNIO5fWG28dBV50Jd8cXfPW76n8/hqHNiJjNEhkq9rJ
o6tw9IZPh4I4bZt0otOiQ2ueWE5BQxql9UadPkVQFxzdmJ6geUlbnErV9H/+dll4H8okK08thejz
II/JuRn85CyG4kzYuEWBD+qfYtDOIH+u1eCeWSDoNeLE6bKCais29O56SrHLhLB87JSz3FbNLYvp
ceySOPqrAl5qV27w3UgdEw4fOX+gTlIdSeSme1PN1OfAir+LCDN1z7maRJ+gIoeJhnsgkfPoJ74q
aHHQ6WJPrf4+lKchKIxXr6PZr8GaWbZHmEJVPsOBrYZbBdT5yYYMa5+neQc8L6bKFmjeF7mzroZB
SjqopbUJ39i3OlJ69MPT/LlAsHw7NLFzUYcCoMC8XqWV+bqVAara8bSbCuHQFVS7wsaGqoDHYdpp
9lOMVDCeeXmnwKoEJSBsqYgRc0gfIZU+k60alCfXsVP50oaapLoCESjt1Gn3E7gFe6PpbID/cBu5
gf0aqEE3epDV4Rs3+a8hIk7OKvUatAkwQKPVV8ImDiG71aRu07MYBaNK+2kVm9u6pq2uB1N1aYKA
+42sPiIHg6jLL5OIEE6ESRLK4o8J9zy7xDH0zdiTZ1jrDcyfutI/5FPXTV81k2ACmEpax7/QfqSu
A8sr7osaLc1OhvjAbSpkS4LAWntxYH8mhQrJnuf+DVpv40XDJR2lEqVuGlP9rOyvTVvAYCi6WEO4
uoI8raYP3U+bCBQHqVNfxNyl43WeOy+TQIQyrSyPOe82usvWAochEBtdVLziP4WNHYPF3Tv9c6A5
FkjHMhRn8tuoN8iOJQzuu2UdcY0ggiY16NRx64iiWQ+e/8iOxWS3wT/cyP46Igl4FqPl/wBlO57o
af4W6JdAVbOXqmiDez2tPiahnX2MyJcfPQAzGxC22Uez6iWQuCkN0tOwMapwpbIvuYmh5V+5OQop
r1nSCk5WqPCMwNgLriZlMJCMKM1HvsOlOzdPfghzSzfjrv8VBS3RmyilC99EmTVZ4MBxhk/8AF7B
JL+u1WjeD8H/NK+l9vIu11zEigotec4QZt3oiR/ua6dIYCBz/VOQZDaAcrxtU1gPDiKMwulNptiu
X2yLHE5e/F0Ds9hnUdrtGzrBnyt99FbtxFw+9D6cM6HyiWb1fDuOhX/JFC8AMlbzRJn98JW2hTkU
qgAYQ6NUfxhaHRhoU7ncqE03Y3bYxqtiqnvRrQmY2oc8d4jRabVTmIKzHx48iyirtg9Z5PvbvnNe
z8ZfZ4t3OYOiqHvoQbVv/0VcNoCC4Gd47yZ6rn60+3BNVWgAywj2W4YCYh3CZ/S5VZLHGSfvFPvR
6tsfaVd9KSXE2FTftcFVePZ9Dt87utm0kSINEMBbyDqZJBcrPZlkemvEOVZlC4z3rjGf5iJzyw7Z
0Jsa1tCoujROU32AXmjHnT3CnZ3e7Fu9VHc28LjPE2ipLhzvOYCb+mqWLsWuyS7HI7/qQ1EAp826
o4ZsysM4pBc1K4wXzQ7kC4zsE8GwRt59yLoDvKagg6chMp90vUiZthfBQ9FRpTVRbBFeL+8f09Zv
7oVTV3cNL/xL1WbIVdn+M7TS8kVvBzvjTqA99q3FD1HqyBdT08eGEjlo37EspaLeZDQvDd+9qC+3
niwfsjJVd7VGN1/sIKlFA5iyCiIreTYVo38s0mQlnIIahzaYr4ZHhlWYFAfcYTl67MB1b9fmVfEp
Yetml+3wBRwutxKuapzJjVR3VT+w3bJdb6fRaLKdG3D6mCQzydSnhUtEtOfkRkvJ/Re/CImxXQoR
4uktYYgINNqkW0dtrCGfY4CUmw5inhu73MNQWDXYpSNjusm6ynjWTEU6d0acI0phGM9pWY330AUe
xEgKMCE+nQXN+CQschI+yyiBAhrHpSqQpVimn53EWkpLOrJEN3AnhuJKtR/Q7oSUHRXFMDXl7UC5
eBFpitD0TNhwgZ3Lknjc0e5WXoBR2RCnTexAaOdO9eLJ39slLOGTUQSFEj0yO3kaC6PahK8x85wl
Mo1NEj1jtEdbLzrHrdrWVLw5HT3ej4AClaPa5uFBl1KGwiMOTmrozkHRVesgU5z3i2Y80+OBwLg4
pSWZzj6lRUc7TMrje/ebyPm0CyyJn8dhWM1jt9PGM1wNg7QWp26B/AUiXsfU+CV7qXVp5m+yuATs
Vqkw6k0lL6qsuT8LaYqxOMyR4rRsaVzTqzFciUYbYYPz1K52UBf8bIjw6OKeMWiNFI4He4i+CKTY
O+IQtZIH4ZyxZYv3l2OBny1OP7GHQxymX2YpSbGwiHMkFVGXpOZ9AJsV+CBu++UG/k/yZ1K0tauY
z07VXLVe0e/k2jPu6FRLST7ltzlCtSJvh+T7sF5CbKXQ75alYDtYA7PYGGPClr5Xg5NOjmHlDFL7
bHVWfB9m41E4hanps63tmNVDEY7ts+OZ0MQ4NFYJ59Al/TaDv2DX9HJ3a1Uaz3Rzog9zIn8rSt3o
p2Y3oK8kE6YzI754fUDbz9rrU+tOqKy0DrCYLh8ciMLgBxPyK56Tw7OoOuphDhGOlZM03elVBmKw
fOXYImYsWMfCiIR65kX2Wgw1M+o3YeaVs1du43vX7JSHLJDUBz2fem+sn/zOrg/Jw0TFqLc+NEcT
v7MYtmM9IMRHY2hHsz8821BB++lWUEHPoQPtLwDxh0+2D1WnphguuUjC3q04haGBNHxaiKVzBRIg
LTT5vMGynnRScdUNzXhC1iuiyZrqkWizaBuIMWGJmZ3e1E1h2t1L3uTlVQSIeDCAAGintgwoDPSb
M3ZXKJmNJ2FSBhInjuKvqoyl/QlnwWd7uKeVUIdTDxYdd0JiiIMuK9axiYK/F5M4g+9oU+mNexUj
sUbOldaGNXVfTKsJB+p71tGopO/CJMJ+TdcGEvPzhSFFzpS8nGHMED+Z8BfSEyoAyTMOeUEzy3lU
XAb14xtk8gJwjiaoM4Q2MOi7ZbKf5y5Y5yihAJvzxgAiRdY3Si+BMirnLHdgJImntLDinKPJJPxC
C9TJRnDwYoxTtoudUf7FT4Zynotlrl0+vxs2Gk2ks7fo0udGs6Jj3GvqQ9XQhZNPYHhRW8wL3l2V
Ffw2LOnbEaVGESy8otRYTsFiLmyE7qOsIIEMuA2ABQU1WBuC4MuUQqHzItSvctUrw2Yw65S7Y69g
B49Hgux+WM1zkspdw4KriLTLPCfhzmrtJyUkwMc8yJ5EBilqGxp04ijczX3Vy1jkokSMOEvNoVyz
6wpeA8VYTBTuJXNFGzWAN5E6MmOys7lNMWimHxJ0RK5s2BdXsdMTZFG7SBAWdY78OLX0HjRBS6Qb
qKvN8+BiOwLcO4nUjkjmxFWt0R+ZN4cl3VOE/avNN0K2nYo5vbsavzlI+jSufvkbxWS8rPF+PPc5
JpCImb6j7XKDG6S8tl/cBp1ZcfDJht8kybZug+rfVbpSnpCmgwc1Af52GxBa2doK+WkRLGzirMpI
rgb9fpkuzuZ1K8hb2CqWu6ggqQhihYuJS8NO9tI6zV3SyXrnb6o81xCqM7ychF+cnXm1srM4Ww6F
6/iv7ncxpVni8VolOrUTyeK0whKiBYikqVV8Eb9Nyw9UU1tPsuxlxzfKyMI7OTSSOMdXkPUE3P7l
QBnu54xlKQlQhJghfhfhHcgOpQpwsMsUF1XyKEB3uYk/jAUcUeTRblYDF/8Yy+ojUnRrpfUVhOHS
45ShfRaRRUV+MBqTBzECifMx6fNynoegCDzh0MichRMBqA5mHTgbxaqN4Vsbu4VUQHilAgJ7Z8JF
iaGqww4d6TDuZuIBBQWEV2rJ7nAaiodbjrAu+/YI51OQXuh3AmkEHVt4blyNVoPEHX8a7Kr/y6Wt
cPcmSHHl8DyP50jH5Rd3jRRaSI5LLtaWmuqXou71ix4jzBdQxMmmkSIp/Fvgp3+eihgV/D280XWw
FcNl8lDlQbtajE5YrAEbeGdhmr1LtCQD9ZMchbf/3hpIUjrIr118S24hj3Pb+Wyx6VVJP5MVIxQd
pmi9/TFQTNbbMwU+FIymlTqIRo6DVA2w9TcQSxnG0SfJP0ALEaHLYJjdfPjldRV+xqhR4QhFIEjQ
Mx3pF74gtGoHWWhFV0vmP9nmX2oWKg8CnpsrTbqT6dzcCJ84OPk3eQoQA7hhXwNEvKe0H0yfbG+9
mXrEV8t/XaPFstGbBF246ekAZQvp8fJUiEB7+s/E2ajaKxV+g9Nin2csY6XzNqWXRI+daSvDwRna
4lin40MrTb1vWnWLhzL5FCcoAwaK51wsy6svdp2V22xEyzKHiKyFG2etoTt+zW3DeGwH8wkCZ+sz
pVYPTMxoHzv6/T8iULWqxtH6nGRNv0+olIA7IMwEV+ekiN00iaKc6JFGpH4KCzLlS2bAPgnfLYlM
FaYjEU8rZwjTYtRdkc/ZDAYY8NYNznNrzZvTpnf8dS5BliOMM7QOfHP4NnS2cgPUb6NOlg6ajpBg
Rx/CTpuK5pJc/7Bl1b1T/NJ6JEd0tZ2mfKgs2E6vnh24dNIk5mVMQDcA96JDfujDpypI7ZXmyNkW
YcQxPcloC+9mdELrDlS/eu2jrK4GGis/hlYUwlSEmi0JV+2jVhf2rgGpSuqaoddp3cpUUAfqQoOS
Gj/u2yHUpr57Urp+YyM9FUIEhrycjZC7t4pynq/BIb0AodeqKsqSy+netm208M6xYu8QUro5Kb5t
nMHvRXsXrPjUZVJuIN+0PkDQUcO4bEr0hqXGhsZog3uRluxpoZD9gsIFRTBxKg5hpRbskdxgs9jE
nMBytFVR2M3aRSj6vosU9dbyTbSgZcVZJ7v+pkNDkr39TxhtqxTqrYOkWpgWyKw0hMGbWLiB9WMB
/uAg+Oe8DMVkxx8uC2HdEEzMdnqDys4A1Tyq9a0pb4Q/KFwgkb714x3HnRjGY5hsk6FEgXWBgwjw
hwOj3hqMd7MVQ3GYY4bGzyZo4NfarPSWRA5gEt9U1+4E34gLwNIhe2hBUCoO6cc4deX7xWAAXRmK
ViKjAR2qYDyF4GFc+648zPP0iRMVoKO5U/22oaeGobAlelycI0t6EiYxlX7DL4keQkuUeKDGfVt6
6aCh341DU+3EsFHBWRctDAxiaFfKBy1xg3sxch4hXNZfIrdo7hOleSqNRnoJq945ifUgS4GtzIdU
P+oexqqVv00nWebNJ/1/WP5LjNdV9aeAHNpoe3Dwh8WLCQBwq9Euf4mNLr3YUQA+DDDWh8r2v3UO
NP4avcswgRd/NSll8VFzPWSNWtoJvVE9uFUDA3AmVWsdbuavOe9sv4iav4PS/VLaaXPTGlDXg80m
PLTV5KtLxzfiTppxJ5nsouTAAjSCEOBX2TM/uODnYbhq4aOwJ/GdMk6/DoG+6YGSfTSpLh4MMLL7
AraHz7pxLxYsJdna6mPaHWHr7j+EPs1t04VyWfNgPykbNBCL/sF0gGQ7UEQ9R15/rE3NPPi+Wa2G
uGcrWzWgfRpJ34qXU7wnxKvLpnuXho1+nV/r6b1iBF0DUV6vHhZb6UfeVh+owstiufLX8sY4Uuhx
g+OsP7TUGsOOLi97VPaicrjY5zLj5O0GEq3C6zX6HbCrbFN5cn4dYr/fhnGmP1sZcn6yGnrfEzKM
fCHpP8Yqvvdyp/msqbq8Trl5eqBWAfKZj8ipMfVoHWmKeqcbbrLyW91+9kD3bENnTC5JkQQXyG6k
rS1b6nNmF1SBi8L629tAY5R8gO3k5kxJQ3fKJo41vFUBycWtXcfkEF07UWYPjOqMLRHZTGQoU9Ay
kTxRSy9loe8nWp+lNDc4ZnSse5muJcpuS60tH3NKWUuc8CwxYogA7M9i3lLhE56UgtwKwMPnrq+9
tQBfCBhGwkdoM9ipz2fUoLsuzXL0wmGeO4kYgeYoIhmMphndC1MfVNV1ICmHYp6FmAq/Nwd+fjz0
IPJoL+lKcUszOW2/S6GkftEStd0iqejTjTVo9+KQ07d5VZN0X0IhN5uEPbaGU8Ed3iWY2LSFydQR
UkZ7AuqyabpwFE5U78WSfJUhHkIfmte7lr3K7W5LRry+QnCV3A8Tr383uNWuJde6boI+uV8cv8cK
p6wBDnQRZ1mLMKVNaVeUovECyeLUM2J+zyb2nE7Sc0jlpHaf+m171Kq+uI9sku4xzIOPsqU8tV3p
nEqnUtOVVTg0NVS95W7lWv55KgJmqwiYY2uSoRRIw3YjjCKocN3SWCMFnh1jaF9qPwK+pxSGe8nt
J/qqnCvqaM6199DK3WgTueqg8KOfWjlqEWVfdIdRKz6JQIfiNBCMaYG+tM9eWQcI701x8dAFW0Pj
SRIxI42U/H6l/UkyUnlX0tI63aR0n9M2gBs0TL710GHBCZ4m9xZ8EOiReuI2Zo4Q4DnTUt5G5GCC
VxoweN9qg0+BpTcTo7ZzRbq3e7EdOBkw80MPd7gCv51dO8EntzWGTeH0zVF4DVU78t4qnpq4ke8b
PfyUZUHwCZUuZZ9bNq3bBkKMr4SMSnDurMq7Kws1uthlb290dsJfW7B2gpBJotWNXbFPnyffH1uh
jVc2AXDd0LrxT6OrFHofmw4srDJ1IMtG9M5XS7V1+2/z0Obodgr34igAWtnN17272gts8nd9djPV
JLsJuzj73ekljg8saAqZHNDm2Md6mrVM7apEOfR9/NlKYaLplBw6d9ARzoSJ8LUQWavpDNJUOvMq
39m8c4jgoMuaPVJI0WqZsawy/X+XKPl7sfCGaBWSzPHjWNb5EQa1bJOXbnZEuRGSzCga7/wqVfdj
lYfnfGjrcyTnzb5HFxzOQ0hwZf6TD3KIxLY9tN3XPEyvyJBMdLIvBeIa3qo0ors8lb2vCNOpKxME
/HOr098CNpk9cblqVVe5mw+VrN6hKzdsJLXRN+8cEQhwWirIpwSSo5k0l03RdrjVOvB7s81rXe1i
w8IKw6l6Z8kjMgWRVAYHcSVhHLTkG3icfA14GgiaFETNzeVx1al+m02xa0PIUcX5Jgy8ETkWhhDC
D5BFwwPH7XE8AA+bwDSK6n4DCq7yXT+Nuozd3PKDh5TENy0CyyRMYsLyQxjq8Ufbi4q9SNv7mvoj
UBAbFiMSgNwXi9Pl8J5cK0yr18qdVT+WEw2QgfRkFgfm18SUyXpIRveg27axH2BXPZpjY90AwFbs
Ae3yU1dLD6hDuUhlu/rRAwyVVl37TYI7e9oAFc+qgwBiiwjVRXZa9YS8FB0msVs/kGSHjQHSxM9e
kkILqGs/QlQAIN9+jMtevXZCfqINlNW7YVX46d6R1YSMAoTqIen5Qz19pYvv5XASpawU/YP4gl++
1pdY4VhiYXv6IEaLXcRGATqSdoD20lVxoU+CHQBdmsQf11ZBG5UYWsoYXCrL+1uMBrrAnuhef6xD
ebi2bto+aUYS7i3aw2GWx9maaf8YerPPphdqPQL53EuxZt4hDLZZ+HHdyqBjcjCdNTV+OaYvZFL0
KyP5VPRl/Ti2L4Ph17do9CAb1t3gQNoWnWJfBTQ32RaHyQ3PqizKV1s9nRWpFhx8FL9XSzA/FrYb
9RcBXWoyw0TFx/syI57ewZkEsKkaPV45353xT4PAT5GA2HI/ma5E1V0yI4luzDFaDVlqwcT7nANM
eDKo6z17HTKmzhjKZxHa65FDs4KkTO0+6hapWGMrXhRTbl8sc2xPYiQOAGCUg2vyXy0v8SDtnGrw
YBAw+PU4vgEkgkOli1YBzDWjFv0I5qyVNsEUBZZRsXorPJKhtBDi6MZToSfy2oYMcg8vBNpBFozC
iVL293R0149yrgen2vL4VEUyQ2fQ73IXNoygBnC1AOPEJ3UUn2Ojrood1Y0O+ZJfn+v59lW4xExD
gbI6MmgVnIrG8tj86I26u4gKMbS15Ta09WwuMJdRFp1pr6Upa6o3lxnkV4p7zmIzeqAEtGlQQwMV
ZMXuJkl9IEu/sLELSjYeHvtMNa4CMktiyd+3gmeMW1lNoZkrniRJRLNvclHdenwSBimWo3VjV9Dc
Tn43CLi/mcJV2J1oeZ8K0dPPkjUditpO4bjcxlFvXPUh4zdLmMQhRsN5souBh47zDB0oHT5NuTec
l8PY5jSOhVp/zsomK2gdZGx2JaTdeXYSccK0zBBnTi9TScpvXaUF58byC3CgkI83IKaQhEn9T36a
fAEc1vE8v7ZP6Vb52OtJ99m3pw4814se+3IYdq3iQy5fN8G5dtpDXej6CpFzyIamQ0zTzE1qLXdX
BrkyO4RNeDPDHm4NykMBmswbYaodg8wYlfh9pjvpgdYgJLaMqnzIXB2l44669Vw6EeOozH+Ow7JL
T2JsFSCo1skUL8bV1KVU6C1KI5VX7AaZEoputO7nys4h84SPMYzbk0MF4UtfTbwk0GXf99mooGOH
oLKkj8H975P6iflxmpSQ0/syTpOcf5jUw86NVEJYw0xKBrxUJfVGpm5d5OifyGpK2j5kEwkJg3el
cYk94XRonBjAtulFh8XmAU+EsKjsNsImFjBo0Tq2Bl3dxbSfFDYlnSRGLYoIFRIKNNJyEGfi4CUa
ko1mwS+GIr86lN6TgTP8HJJTnJiHu0nphbnCIUKWVXIjiVe1DrBzsb1bJa86iEXymj7/nwsvi1he
Z9NGe1ksYp3lsRalFB0Dbbx/Z486Nv9jHobHYnpFdXMCpdDrMr/ettu/HWpsZrqubG4itlH/HrQu
fgCU2J5yGmBXs16ma8JZF+itRe8kepum2pf3mtSvZ/3Ljp7CXadX1mYR0KSV6wRRYn5jMy0/spc5
allsHGeIhABPzAiMYpNBRTQjK8quJFXgKIdRCeCYShxlFSq1ipRsPdyWw9hpwy2ztoWTBTcRKnzC
PIIV2ocFzSJLfID0oQrgnOUCJwEfM81f3GKF3t+J5RazOMuU8u1y7y62LAkq/57PRHiaK0uh7VhH
KdAe31WnRC0KMOhjLAKm6tZSnmoiXdp6vpOsl3LW4p2rVctYlMaCKVprXGkrLiS8VrmG9Nu9l0z3
LzPulNNca5voRymBfxMmUdITh8lUVwgwzRU6CDTm4QLopm1YspT7xEu9u1Gy/A96x+6USr91DpQs
+BCVCDtrdMgchdcKx2LrhaW+E0OU2an99IqxEcHKSCFbsspsLbwdDWRAsHi7etNSbdlJ4C4MysmM
Cj9WnnLji3DNi6Go4oz85ohRoVeP4lHFCmh2EpQfe95dNPEU/ndd62TQGtMQDdvgMp8iz8QpzIUX
cQYXZXCBDKQmjw1gMjP+UnzNPNFO/HrQpqExNkUKABej7EgmVK92/jruSq/8z1MROs8SC/zjeLmS
iFGApqyhfW5JQvx8CJa4sBhb1iAjBVmuasn1LlFFzdrRe/+yDIPJlo9DRDOg2t+3Smfv34VQdIyr
1RwjlhBzrF4LUWNBGmRaWkwRzndLC9viEHFkiv6KNFvbLfacZG01P8o8acedrSRwiIKkOYUIIZ7E
2T8N/xfbu5X/+1L+nx5GXPlutFoe4H9fJko6fk/+KeaPj8ZRc7pOh+FezJovNy9DG8Bvl37r+6fl
3j/Ut/FvfGLqfIU3VnH1+YqoiNHZKwz/8Zj+/XXfXl0sI6ZWUYOewbL24lls7x/V25X+h+snMaCH
9y/Qm/Gby745FQ/rn8elOvJ9ZbkFW9IgPeXTQZx1hpG8H/5TiIib8GQncfbHuUvIEvfuan9c6l/M
fbfU8kiXq/1x+Xdz/8XV/t+X+uPz0kjSAwTdkJ5PT/0fH+3i+J8frYSaSkSnwm+v9L/4p//4nKLu
Rwbs3z4nyzLLc/JPc/8/n48/LvXHq/3j87E8yuWZ/+PSfwxZHO+e7mUpE06yIPIgdWmQvbNXAzcQ
t4Hd89roKrRHwZUrwA4x+hM6pm1ot4+yxNmKQGFbvF0b0usweRfHvAJIVjyaAeJ2Wgay5tcFxdCD
qWcN1R5qEmOOYkVVbgqtl6+Sl/aXKPMk6Ces4bNNgbtOA/WDg8Aw8DlZu2ungxOY9iWMLZjvGYlD
QBs7m/5k2KdeOLEqVZI5z/AGwGyR3ihztAgUU8hBUJXM8tOygCl13h1Uzu/WdbQRBrUYHVC3d7yX
qlLMVdqNzbnoNP+FEnBBPTk1L2Ff+C+mPXyDrRlNoWmUhpA50HZ4J0bg4GEOpKFIjHJtJAMFZ5BY
1Yuf5M4JVhn8BLu8LCahKciwTm9Oddcr1XUPfOjV2i6nIpb0RwWZXAhhTACuEHC4AU8zLBMb23Sl
vfvJsxvtJUHMmbpQ/tTKkfexr2375PshOvClBpGRy/Za65N6J7xV3rfrIJKUk/CqffChp6B2b7om
+AuKmspUDs2geF0loNu/0tj2DfIl5dGXQ1jU/WDSQki7r1barylNBPukRAPL1fruzoLB9g4RhlPQ
pvrZkXM12GoS1AJQzdyWiBximFulfBUWkwATOufWOdc1gqjTOnk78QiT6j4g6eFcSUy+uMAgUJWS
u2cXYiApC54tMg+I3F1INlg7HdHzO9PRwe7V8OiNJGQsPzM/IHSmQtbYJQgEMjRN0tHQRAEqmoaF
b7t7YOfqBmp544NpIJOJQIv76oVXcj96UUpTEMFaD49uAgp3K4LTgV4ZKJSMV+8wFruw7YOdCE5H
2gcUGFp2IljXdW0Li4E6e4GhNlvFaT0oYWVWlpV4G0MBshfBWVY4G32Qlb34FzSSWugpSd5BrByr
TrVh21wdxFxdA5udtYZ2MCVUu4zCJ+PPw0W3qU0vOfmEj46JaovNNnNMI+nJkQwkEiezr+fXUO+p
2Y5j+FHrquBgREW8FV5fRmpegn3+KLxQ6H2n28a96VneXZ3avcltH24sW3ERAJfK54ZmzYOtdRDv
TMNMq5Vbmtj3Uj+Uz1pTVs/tkKy9MIsew1J60YGanWlTG/d6FmXrttZ7lOg6ZMnbtDtFjpkiOZZ8
gwsweqyBie+TCTwfqzlde8HQhTsw/vCsOIbysY3gRhrVpLyIYaPpyDbwk6hPGjrukD1n9JLmFgDv
vJKyZ0OOYAyFBOEUR3Rm8Xlxd0XWm0D/tNsQlzpcRKr+oIHxPbYm5ErC5tNi/GDJXrsrPDi6hU0c
sgQ+qjpySAhNc0WcWpCVpzgeQ2TLUsKhls5d1bbyJXBCf1I4exy1DmoLha6LyDqpTcDb2TV7kstO
xtGC7f8sDsIV8NGdh7WcfB0qZMl8gEnBiHiiERb+ExBtdn9W1bzEfUbpA9HLL1mTfYZmCaKewUCB
p8rqbe3pw47KQkHXzGk5qFFVoV89GWu3evW45KlXUQN/XK9l5c1rvzd+G11Rdf/cl06yN0uY08bA
1UGAqhsfGh7FVi8IPo73odFvgsaMD/FQlXsrq70Htv7GWpVy/T6L5VtK3+nGB5e9b2PzVOoVbbbg
JNZaVI2Hxs5OsV5bD2ZpWA9SBJxZHcn7CpuS6VBh8pWzqvwhfFAUax/CM3hNeIL7LnaPcEhK0OFx
KHWv2EuWl6xgUZCulmG2uz5sqhWoq7qGb5selfk0y6gy520bbWuYQS7N1O0izkSMTY54W8tptG59
8kkKoIe00++SNJDvhYUUwyRo4lug4QgQjtKRe0gIYZcWNt1SIspz/8fYly1HCmvZfhERgBhfgZyd
zkyPVfVC2DWAmASI+et7saljfNzVN+4LIQlBkiCEpL2GAuYVc0R8MH4WsIW8X23vrQa+YhyYl4DK
aFMUbnFl9jN81dOLgzDWtWB+AZPwJyc1nhLIIdxXWVM/9zMM1AQh7azIqH6Glh6Y3uAAQTIIk/NQ
ROLmarW4YdqxGxPFOjuQNAAWAHKKeOkeZgHIh9Ke9MAuVSWI52jgVA7FIY2AwTBi3s5yvx6ghPUm
rB3Ld6KoPzlNcsyqwbm1jjuALRHrm1Dy7HunpN+aSulv8VjjVkK4FFHQOvc0RUHEqGAjFCnHN6MP
250JsMwDYsCxoQZdNFm/HcW6wr4H8hv5HDGsGWTsdWM4ZA6WIIwmKR6pDNiuc6dXUEMs8Q3MUlHs
Ga+mO3VUjB3CIokbA8uRm+za1kIE0EbkL7bspQenOgnkjjx3ds+82tF7BEJG+442qoRH4JqllCHs
fI9V6ceiaiGDTmWdOQf+LDYEGTPt7QhXMh+E6vFudOD1Hbk6HCFtLfsGTybfTZXCh6CtvU8rS3uG
91gS9AyCGpGhmLcwU3yYRE3HzprvUA03uE2lZLmntMnzGM+r1Ajv6vUw/DHH5o1Zrf4qIhd4uybj
e8i2FFsLgGFruMAKdbjEGH8djKYZYKgea4EoU+ZbUK8/s7wOj6OEYP2k30HIF2IoTvnIVWPTKRK4
hdH6YXQsuzMnrFSGEWyHbFEW5wEkxU3f9dOr0sDOQdvhS6IrXlEw92oHqTlYV0qDFeteK1O7CmWw
gKNFLgpr1EkM1wOi2NitZWNtl5tIk1pAR9EOLZnU/aBB3XItg0JeGYD2+L1UMVMuAcx6DrPsd8Zb
7bfp1t4kWonwZ+96oKIUDy2HyOngqvB617ESJzoFFL7UhZNqUXwvYN5Zuolx7RANuTqZ/Xt0tOJ7
02rRRje6/mDUHaIHZYPuLBQg9HbFQ2ObxlPdOsBWAf1md05z32BYAdFtoOnMnoNvnjYioL1FCDfz
eKr0ndI32VmvBtPrAN2UBiQ2re6oaY28ZhAQepoEWJsWNwdgk2xnH/dVtHGACAkGtbEuA3Qkd+qU
CLgUuxZc2kAyaga513opdnYl8lsMaiHE3IroZx5Zx6ro2tc0q7GWlxv9QS3y8cHp0T1SDZWPNzPq
3Wc1bmD6AlLRnmtl9ARp4PfMhayenXfjPSznk00m2+SkmdK6NY6N0SZE7N5z2f92jd5+6OAJg9Ek
RMhr1areinJrwyHN0+Bk+MT68Ry5vfZNMwstGCdmntHqxQnSScXWKTiA8zEk8yIBq6tSDH4u7fS9
AKVnVlaQVyeBGoc91KcyawQW85N2W3aafLBiVkJsqrG/j7F1nWQMokBunTUrT/5MpnwH80t/nWwn
CnqEfq6JDv95WyrqDoptENDg0GmMEXxR2hRkdqYBfsbqe6iWl386NsvTq5BQG02oVJX5o6bW1m8z
NTe2zbQ34faVD8eo/KZaSbJXTbs6lELPNm3Zpn4ToqHqrWnsZwbSldct8xutkLCSGgCOADgNQz4o
1Gb1dzxLHvDIbeCBXdeHtsPZgDUESaA2K7z0txQSY09gP9qQP+AQhKsasdGgBXHRxRhCzV84d1EB
nmOOJ3csQIxHh1sBZdpHV2hXA66uYbaUwN36UqXmuHU55OOj0Kp3VVhHZ1sv8z0M3t2TK9LkYMWx
c6xK/seyIBujDsrdjHWFmoIO4feyOlCOymnTzzXWam1svaUp63Zr0Votjrp246YDPrLSNp9yvfCr
Ke8fijkH78k3FuvjuTdbGFnFeu0zwMAOlHVG9YRw3vukG/k9vN3KKzxQIr8VMt9RNlPa8prpwLda
BpbY5xpURDsR0QdmUGlDgBKyChhjCBIVPOqCauwbL5XMuet51z93xuPQJvIPCHg+PkgAk/DvmnBI
hQvyEYjgXaekeS96Ddgol/1qoZ5t5w20rhPzksvxKvrYPUb9vQlivq8m1oNwIpgLIi7o+B3M5WfY
G/DK+Vy6JPGpGP08msotvE7bg8kALxCDU73otgvdCwZkLmXdoeg2g8ScOdbtwbMxqrjpIFncHBDr
vE4zx8NaJqb0vR1s+ziNYX+j8tSIb6ZVC7Az8JH2+8HeZ1AYPNNOeO/+glxvDmhtAeH5XnYvGYRB
jgOUDn04HEvM4JPnvsvg0h6Oz6EtisCJ5Q+CRkLhTINYkwIbCcrTBgA1FJZxtCtjBlN6VKFywlrC
ttE5aG57rtQ2PjEFaG0lRN+LUc3gmXrX39tloTyEo3XBO51/Fy2Uf2F3A7jLnHVbdxNiVCqMO8XK
OUZTyTAeJh49wMqiuIvd3yJPklOXGMXdYNZXLSnluYg0Gx6nGrjqmvqs1m52aUX9VFqQDOmd8jr1
5bfOHrWzMIV2BvnV3CSKUvttFCe3MGUPZaVqp37O0SYZM/w/pzsS3MqBnRmsuGccV5m1R1PTYUhr
CvAWMhvPE5bEtok3vkn7aw3b+netdLgXwfjjUoTtt5YzazsW7YA2kBmvYybhpzi6p9DkxaaqwqNh
pMM+xczhJEzT3skGBnJDirUAG/GjMnfsIOryvdu4t0QI9w8gPp1qgnIY9eBcgFz5c3AYZtaAAb1a
YAL6HWJMOwu/A2QINHG10GjfjcJ6VWpIdEFq3ytKAancCH4hutZOb3aoXiQ6yAfHDSEtZeIL60Hd
FxDPsYr8Tkzg7gosKs5KExvFsSQgGiOc6JhanyIRIizKK/fbxOCIq28Lwbs/StdvCsw/I08Rb0Z2
AU/bPNGmH7h1gk81OqKkug09JMynpo99HeySn2nOgjQc9e+RVZ4t6Mxj7gWhe3D+w92UOdYrYDAg
YHf1m1XamKlrsMyt2pE9jFX9DuJouMdYTtvHQnpZ2PFfcLjovY6X0ZbrHPezrbrHYah/ZLwGiBRI
y8dw0hXoT8H6F33NAZyYcA+vKXEPI9ZyA1wMJMRkcmVqBX0APR5fWQ6Iosuk+72t6l8NcD/vedLd
+GSDx1Tl+r3KYV/jVly576wmhxRb9kukjfmdcV5jsh26xxQ+Alc7jp8caBLDoU97qWNLuwDe90K5
qq8kBh9Z45W6mCOK9WXFEnEVYqhcFsl2zDFqVke4U+Wx+lQag+Op3G1OLcw7gqYITbjUiHBbSFA4
BIzsAih+Dds5THsQc4jT/TXAOvkG1cvQZPa9iCzXS7GWtXULG4MWdNXyshaaczaMWytAWLT0LEj6
wX4MKnogTsF9uoV0bwf4mlr1P4Actd6AuVgSc8nHLmFP5n/XUdPBerNRGXo0gw/PhuJ+0IfYw/sm
gB2x7GteGT/7Nqy+q2oSbyJdDgeysgJJ36qhZOYZXWwE+AtY4WFAR8HougsPMawJLvUAghDE++L3
GLNCMVbus+VaFWjvRr6ruOO+5i4Y97Lm71hAM3z4anXnGsyNug5IcZhkiClFKsQK6627Qrx8KV6r
YvDkQyMNEvcd99x49vPQIyzRdKPcDLNpuZPbHE0zyw5jquZXPa+Ka8pNuO2m1RvVwAx3pr7HDtCK
oCcW24hF4GfAOOgaVrqGxcup2sWFOz6GVQ3r+lm2bICroJ6P4h0DTZBEsXreT+J1dLHA5doc6252
VL6mep4EYVQaB9prqO2LIhtMP3mWvGT9jUpDvaruUwcaw2ErgPuA5EZzcBug1sCiLYIuZyCnzBqa
oGEYP4HqxEAQj3RU8OFSQiXb4ULFA21qZuzGLtHuKVfoXG5hIb3PYtiBuaaFpgjzvR96tFeUuHmb
TB3wM6ZpBzMO3acy7S4QO2/egF4bfJBb+rMzRvbdNOY8iJwm/W6LaEvAZl0Dx0oDUAgufszG2wV5
2v+uMZlooj0X5hHkw2dd4foJ3EkWCCbj90x5BSGg/8EMrmxAQLUOkHcsNjVvTa8GfRKTtcL0O9hY
PwrIIN5GyMIaSmM+tnaDIT2Tb0yYAATqdbXJlQIkZ/xLb2Qg+pSZWmIs4ECvi0i+MpXbSsZHDQoJ
95PrypfSik+ApAw3TNWbl9y4FFFRPdtY5HzEGwZSBUotPQ0vUzg+lgXuQmRlXaBHQwXTeTUvvUZT
xK5zKvMEb+YC/E9YQIGN8kAbzYVUhUwgk4WxYZf6DqiaQVQN2daaYI5JdareAa5Rhc7XfFg/au11
Pkncwb4dHpawYPjgY5kqAJGT00a4ReBo0QaouuQYpu73xZKjtS6KSAToyDFuuWLyV56GsMqAYOsr
lRU6PK2/pGhvIazP9RQBno9wCk8flW+cXBtZbZwUt08ugGOaWLtMk00MJsWWzaIFU5/E57kuEBqJ
X+p9ujWJ7bGOWYgcYmcYgHFpOD7tUFQdSwUYyilDAHRe90ApGyu7S8r9SP1rLxSTzza9Il2kYuho
exa0CX/lBRbt1DC1HqHbne/GEhO40jLgeDtBFMOeuHif64JxbmBeODt0KKDAsNYAxpwxIK5ba7pA
frhHvwpVo96EjJUx76j/ewcdoXP1knTJS2w3ABXxhD1zaIftKCtzXX/GfEffVQLRdPAFgwnu1UcF
GNqr0sSlL0ot+ZX9Nktm/DTBnoCbPKYdzcT1Iwcyb+vYTH0J0+lBiSDXxML+uZjQXcjG6KDr0spN
mDvPvFLtEgzJGJbmisrSc1Ek8T3LSnnBs2kPSh396NQQOSqaNxGmCgfu8B9UlMdVuY8NuAugXeLF
jMqfsCvg51TjxkkvRIu1ymtvtcOZE9UWlLThDM8b5IEeOULI18rxsu1iGGdByA1r6TUYtb7WYIK4
RecxHUegJbuZMMJ1iEAbpVs92hrvdnoEh6Ac5P1rMoPqnBH0ol4ZC4gWoPMGTVB/LvXODvrC0Hbk
hDZCsjhQbfhyk9cZ7R3myupcuZ4rSwmIvJ4O/OKKUF5lpO8HW0LoZFY8zYcQXrBZduM15EzRYmfP
qso+0k6gngHHlYgc0N6md4vjJEuobM2Huh2iOFCo9WXYsee8U7Jtk8kMjh146hBezLdTVJcbYWYe
XDLRX7mteQLXEg6Zc5b6MFWJttDi7q9UlEedDNLYQSO1Z+0ZAWqQqiXypnZGgI+dfr8q6c1FUZSx
+9J2+2sapb5qgVmKpZriacBY7ZYwWN8S6phl4YvSOOrZmHHHBhpgUEoW7yg7WDw90qHKAOW5Auxa
LwaDCKvFU3qnMgPqwms+Z80UAI8D+YN597qDs7wEYQQy2qoNrw6ZJOPJxALas6mhE4YmMtYuWA4D
VAQ8S7uMf03RH80Wyu8M5EFWKLCIaxpgYllUn9nIo1NmA4llyrh8zEWKIOlkRb9k/6eRJXTv/nOM
kU/5Bp7e9VmtBTvw9NaFbn3DtK704Qsjd0tPT3nNBSKumXe7hj1gWDINAZNjHqiGxbeEQKUNgnaQ
V5Lq3zLCllK9Hqir7TQ/DqoXCkwtdSZNvGCInfqKAixoETbiKTKAP6UU/0ite5UeUQkjUbG0Ci5d
07fOpTSFi9FT1L1nho3FBKm/JA34U1PLBYbQVv3c1iGW3FFhsGGkB43A6DakvcDKEHzxRpMzfPa2
VMEI9RHKcIVyNOyncbbVBgscAQ52gJdhvmSoGLGJZM+EgSDTXGut2hiG4yW8zHa0Azr5cO3L4ItZ
MhvmIcoDjVfpRuNxOifWgZY631cqpyIu7Yfl1lPWRA3aacyW4G7Y2KcQrIaU2Xc0FuKuER9DV3N9
yuq2FBsJIYM9DYLYAA9pYwQHlPY67Z/ciLRnrXKn69iaj3mmdIfC5WB+Zz1Ux8AqEFhth2dw+JHK
GxWBl5qdqJw2azXK5kkKASRZVP66A5KQ2Y7xKfNICDdqw+6MAKe3GKJSGWni4lvJEf+G1DGVrTuc
GIttFhDz/lqGRVv10CfJm4Cup+Z6auNcjAarKwRFJ4Q6AdY5iHpH+EXeUxHtpHJK9aBWQL4HNJBP
8s8fR1CVXBcx89ba1VybzsW6YlvP9DXSXRzCrDoyyEWvko5UnpI/F7TXgP8Gmw24TwBlsbj7C/oC
026AR+uuNaLh1Win3bIsCci5H/HUPBdtbdzbrAWqvdTgY2RHdxNQZC9qPCV7dwIx0OjcLQZI6om3
wtkXY6+elC76XylMoZ39v+pFZnTX0Ld6hNTUcMPgG5o94k4R0EOiAYk9xyVCcwwPNCCxeGnso1CT
Pu3tFRvqc+5wgfmWAy0zfCswnAQpfs7SpwMUwhZzTGTpwzIUSedLCZsFlsV8pqAA/q/Adhlabskd
/YTJVWWbuehbaC9zq+zK1XxnlJFxMREMWxRQR+McN1K7+yuAiqwCjMMd7dQzSICP0FjbYaVAPrRu
A3JV5sZQU0MWCk7Ng0hvCOzVNypJm2b+nkPdnvYpeQ6hWteC1FwGV+DM+C4RwxebTp8nIU4eHYj0
X1iTstV40YKRigCJnYZQEm8M9ip4DBU03j1VKgPB3Oxem7Bir3Y/CwxmLNlELWrVddNiRbFn1fvy
ScfSugqJA96Gt6W4YOySV/r4o8I0NQhztzpNLeyv4yq5qsI8VX91XLNZv8Cc3OJeC1tlV9mjtU0Q
BP7hwAeyh8e0NZRsm493i7th0sEdpoWwWVLn5p0LhmogksR9FgZUj1pcABzCn0hYCU5RiIUYyZKb
91FONxv2/FGTRJbW3H/26ZppwCIGIkLkwMRGa/CHHEaalWHBgLIV9n1bQ9RqVhqnTY/R6t8aYHDC
ohL6P600lhp00HoOOsBWIN/zcY4xNdh10BE91EAXAGEoPSqJpj3VXE6bUBmKLRZANKhFjNUB0BDp
016rHNL7rguf4xR1VfgjPmn2hnZR9aYuL2pnZ5eltgZtGgat5qMa+lE86xLBb9Fr7CHb27S+UJmg
xmqtKrfmTMBj86aa1az72BlOGFD5lKtmCeslNe+kaljHG04g0f+tMZenFW89XsAKd+Sl41dxBTV6
FVZ7nQ3AwOjUb5CVm85mVKj7sXef2jFTz1Rkg60wBGacuJDaS0z0NyOoK1U3LxiUN7jDjKAqlqqa
n+kFmEah3GGEdaP2T0VQfIN2qY64z/rS/OMghEWWd4hqubC83ITq0Gz0Akuz/v/rgDic5MP6K+sv
fxxkp6LbywodUJcX5dEAE/Qora48UpapOiynCy59hBMMmDUPGCDKsdhYaHmBCfe0TRlDSQQLtb4A
vTLf9HgDPVuybq8Pg25jMZJP94r7e8kxY8zvnL47qFiE20Z6jsufv+j09aaPv8m13KvyGjf7Y8fQ
9+19hw6DahgZBJS45SbbFrGt6zAM0RaNTfMnFVGNeszjK+0YmXmFSys/aaPL70WOuHs38qsjE+Xg
qhBE5AzD42Euk4jma27u+h0UePxKl8I5QlsBsbdcNNtIhZ5skLBQPeczhYSL5GRjEAEpB1Z4ZoS5
epCpFbuTKmR/wVYLO5jx9d8FuqY7A+TjwIoyxI9LCPgghmBjBTet7mmjwIBySTWNvrMjcAz10Rl8
MLHr+7EwsaISh6DI8BJCkTamcwHIW/V9E8EzB2QkiFh3yhTEQ1096rKCzXOols+KzhI/Moz6VZiY
CWKg25zTjMd+3MCYIQHsDdCPFg3ZGGH57kDeEwtHCCaFP0YYBgW9oZUvSgk3hUr+DM1wurLGUHcO
hDK2gLQ5njMZ7Tl17cfUAoFYDmW5K7BEFBQy9eNIjOBMYpPm2rBVOUzPqQzGU8NDHg5PmUhUxKRg
s1qBiMuVBFhDtanlBWP7MkrsYgP7h3bDHSUNKoVhthnyZNnEtbsd7C68G0N4n5su/LlUqKgfaZMB
QAy9zlycI/D+ArXNByjxmO5LhaUQT0vr/KxHRfiSaPkOQqsRmI3ogkM3DqhWZGBlpQPb0WMC5o+R
NohDJ0ax7DVA2IELUzJg+IBz1KnmeHY/VF6uZ7pva3lxjCBWf4Te1N/UWkY7EjGTs2m3rQNKBwwT
qtOGaq4HrmVrFUpBWr8AJNEeN63e/RjZYGGpjeMsorL+O4koFC7F4UDXTjN6mvJUlVJUpowNiL7P
oBw3O93l5dGthu5gNeUTC119u14+T+PBr0foUjUCIMRBORn6bPEF+MKxn4H+bIaCW5P5S2hWCfBG
bHquGSk+Ootm7jGaYyUdLPKt+URakKQoivzQA+qAZV44CNYqYthED6CT9pOeyG/afGpE4hA1boBB
OZbaeC8R0Qe8tNrURtxCdK1N9naCcV0igP3wzakAZ8CKSjB/YS1QLE+Ebh3dYtoslcJGxyNZ0lRM
9deqmBda+0GBa1jaFflezjjlUTPzfE83UKBrbUCrxAPoWwR9YWo633ZoRBRwtSpYdR3ZuectYgRz
+Xr76WFS2fKI1t3rnrWMUuuGnsua/VKv5SqeeRNb4d6ALAM8LBDOxwNeqynUKijfAlU0LhedAfk5
+ojsVFClyTpgWHHF62a9diqL2tb5eyDl6c6stSn15ZAv2U9/fD1O62pcPOwIMXNNh6fEYM60oRbQ
2Ho2+R14/QFkNbAK1ZhDtqHHhcXu4rg+6DVLZesTXbOKUgKQtj5w2vP1ONdxg6IEZYpHugCuRi1V
hFgbAfkPbGrE6NCec0VOPhWgJ2r+Jo0c0GY4szyNHZYFB3E00Xcfa4Tv0TjnJG3gPFt9zuccktBt
AzlSej7r7fr0mi/J5e4WtbXp3HBj6z9HB4P9LsJXe94k8/1g8+/8K/uvMjqCdtBha5bKsCL291Rq
j+CwqvR/utS9W95Ueidp084dAaVsIu1Qnl7kf9X5VxmkJPBY1j1ff4H20GmXXxhzYAPrKvGBtMMq
0Py312dKLzE92C9la5ZSXw77V9n/ear19F8Oi127wpJN1Hl87iO5Cs/Jv8k5380tiPrMT3tKTKoz
aFtg15jnSNKhlF9OQmf6OHwE3AJubh+FlNK7atrJNtvTySsohgYT2yiQu1zeZ3pNqetaPwpfytY3
ea33rzKhzcwNaopUcT0Nla3Z9TTUpNcspZY3fi388lPraf71S52mQzEwes5YAzXm+Wu69H5fk3Ts
p8LlS/y1lCp8qkXJtVLMq25aOvKe+thPv0W1vp4VI6/i0IU/107DnEFhazadOxbqXaiMspT6/61H
x9JhqZEFU6LL/dKtrpe+dOt0ff8rSc+DU09OyQhQJwB43tYbQZ8aatutBucf1oH8rkYRGjN1YRkC
as2JOgnK54AtzgDKjy6ugtNI2zyvXSud65/d7fyhXl80qvKl3vqO0Y4kchXEt0d1+ch/eY+/HBvm
Clax1ONy8VbxcyxVcZgH75MP8RAo2vUIXOhTtjWw0II0XOz/M1j7NDyIaYBBF7Ju6KrtKIGrONtY
CG5s6WasPT9lv5TpdBeBXqPBmYxjdUPvbEFJB/DovYHVr50yGD9GANsnn0ZbcBFSQPeb33qqHrrt
Ux9DVZVL59MYdLl6eo6y05S/Q82MBqDLM6UBKCWXxrw+aQlbXiVsrT01Goj1ZYEyFSPEQz/uCP3j
5VFS4af8x2MEno/V03BYG9PSxj7GvHR6+tm1tVKKymjvv7JU9q9TZbo0IJsSGPPcni6Oqjap+BYB
DYs5QxUs3S2rMMODsIALFC+mcGk3epBP+d3OozvqiSgF14jPWRHn+cbKtT8R06tj2mIVEsi86hhC
UXMfcqw0nLvKgfpOjBiMpkzQTOiq/adPGkbF+LqtX0n6NA4iSSe/FwIkV8QRPKAPfq43hlK0kSbQ
/6xotlK/tAnY++s3WgGQeQuk4j1VVAZTC+Dbi3kQ6NQ49fxVzoAq3EtQnaDIBawxjBI4tx4q6YJK
PlQ76nOmOsNQRoBBvulwy6j10pvtmi0+RpNlYZ7fRt8VqNbBgrPMvVZKM6AqmoS2P2QQ8QFeNkaN
328GLaA7SRuMhaCdYR/oKunJLF3VCINcqOY5j1RWJdz1sMRytczxVwxWzQHHfXkwWa/kiIn/olc8
E/FGS7oGF+L66qAf6TWp3XaftlgimqbhhIFSjlU5He6b4h1fjHSD5Uaoyc+Pe70+BbjnDUQu3uCH
9Axwh7KRsIyY/AY2FIdExXIdPMEyD1K23wfXZRtTjtURAz1jgwbwjS7+06xuGVh/Kl1eNRpur+27
l041QyWwsvAxZlvvomaniIw0zZ5er+WWzXNLatt0ki990PJ+U+GXQ0oFYdu4hDwi5uIjzJ5geUMD
07DYCgPq0HDHQuwQ5lLo5MH+8vLeabfjUN6MzsA6EFCioO3vzT6/IXDmadCyyaPwzkpSP5+am5Vf
BXftDf1qCknPOeLoQS59G5WYd6MFobHMLxdkpTzTLGHcp+8VITE9yYyDEddsmaQus9hlZEEvIr3n
6+DgSxmj2QLVWZJf9lP2/x5gLMdQM0D4dqumItxJ3m/BIrOX6dL/OfqwWA3d7ULulo6W4TZm3+om
NndrWy0swwdmqN9TESLq+J5Qn7IkqZTylKKNFSmoFMHBAuPHfmvoE8Q34OdjSHOzdhzLMJha78eQ
WxdWfUjrQcCfFqsfH+sQ1EyGxIq8FtbeYM1kn17AtRell3IZz7iTmuzRp2B50fTdPB721CIBgBlB
NdB9CE2EO03LtvT60RNHpM3TO+7sqek1U7dUoN/OsOgWFKKelqEiXdmX3/1XWdy6c2iW3zUdvsx+
OVjqFiiuy9Kd1X23hXbllS6bzmbJSOzy5u9yCp3RHqSKJaT4hx4X2rSxlQnR/Gw3QSeZ9n/6wtN1
Lx/K5e2hr9ryOtE/NDXJj9OjVRtBUytiv6585B3Tg3bSCu/TgFjV4YBZGkaxNOtPTfBTki7eSAsR
RA1rLU9CBW4vchsfCWAOtlmCVkjfeJr/Sh1ragqi2VHJt+BdNoeke6wmbu0yaWxZYWNsSq3JllkM
4k0D6fTmPaxnD5Kq0qE2P8+s6Y2gH4ZN5YTAD8B4a/OjhvW1icq+fchFGMCedj/V8cy8+8+q1ac7
uNzR+eNPKbqLKoDenhwa+Od+dFtGK8ZAVBzd3sdIAWikY2fkr+jpsRYEhbV5SGQWFt8PABTAPxK9
MM1BlyQN9AYjthBumM/xKTmFJRYJqpDDyI/vDShaBlSbWnAcVbi1lG8gIj+z3pYhDv3ep05nfetr
DPeCfIj05SbRrZExb4Ky0CFvTbN6EwsJY5UeOrDlJt9I9GGrI4BNryvLm0fTSACEWb79PZYQ4E3x
49OQawR8bZO2UP/CmvNo+S4CwVjq1SVuhgVHsPkf/r1V7Vsz1VDIpTEoNUu6zbiqYwzt/dlRwG13
6/13NQSSkvl7t5YtY9lm/l8QR9SXNZBCq36Z0PPeZFhnOxT5hZoEtQbFHSe81r3fTyAJ7eHfAjQQ
eiT6ZWuw+Sa2ofT46a2h5LIRppfplb3P5xaDFTl3U8H95lBCvngewCq1umMayEDDiGV32M4by9zf
tHOwKWMVo7K5k6PHQSm9hiojBOs/etLlomjf0mi0VJ02lKRC2tBToxRDLNsPfztNbt/KVgSIgH+H
S5K+TOocbhSAqyllD1CoEcJ9q//Pmp3dNspO2mWr+z2kKOnOLCM76o+MCsD1PSWXhUp6+EtycGR0
NI33Jsz6wzrXg+MBBmKGVXlfJoFjE0KUdcqgoqlNj+B/5psoG73MygG7w5JSrP4x4qcBAc/9uDPn
5whpH4AIqJ1Qt7U8Yhs4XC89tca8/EBjwHkdNZs3xbyZIIK34VH2QkW0MapTBzeAA1Uv4qvr4pKz
eRQ8zG+k1dQwm8if1emti++G+qKDAhokxbYrjUvXMCBbFIRVbRvYCKkNvmaB5oLBQpRVewN4cMhu
xp5Ro/FYCPRtMNlqPaXW4J0JNOGFOVZ6aSfGDtBZvUazExdPimkXKvwXwGxWUCidErgV1IAjAJOw
mG9LhNoj8QTtVNNvjPpvtiwRzIIWEfN5ZAbg5WfHpHXiPWNM2Vkhz0GvRaBCTA67tWVd4nvJEUCd
s3DaeeW6WW/1iXswCQ2v0/g0MXjlFcD9XfMMcCfVzW248SD81ikjTghgnrvloCw+puMfCdz0texK
62o2aCtKVregbnMoNTvcfZGgsAZA3aro4RRv8QOtohBNagQPVYlAxWzGO/hUnwpMHqQKcRUdKgBc
UQ3gFMx7J5lcXGjA3SHeTC3bK1Gd/CiN14nF6g62v1aQ9sqDlkbQiFPAm2EyKIqSvVrx9w7MITmP
h+GgBKuAOagJW1sE/v/IPt9B/hJc767+w2Arp/iJhqEtkJYBAJ9TAEmzyK+ypAqmcaul+nRUneSF
twNITTkskaDnrnp1IvqtZRjJXafBuXr29CkUC++qsO6LKPLKEZ1jazkQ8zeTZqfBGjHIkpLBuDgq
DsWkPeF62HEArODohgg94v0TYQcGZk5bQOEU8IJMFwZrNX6PyIi06TMAk6tJ73xrPgOdxqbaTvNr
KsBUgGV79uyKt6EEMWd0e/uZy+rF1BvwR5skvzT9AIRkPDn3Vj8WvsFNuVk/8Ms0CiL4aTCB/eC3
EFe127K4h5ab30e4CXD+PenzI2WzYEVkx1lA3+3WCF0/t9joW6073GexFvoh5CIDZ86qTL2CnVAC
4qMflBxe8HA9RLiL6+MGJj+6L1PQskBdaIEmLrWtXkBDcoJtQ7Ur3MzLnFaDX2ba7vOygwQ9H9Ig
alMrsKcaNFOVe3Dwje7XTQvu1dEtcoDU8HQrAzEzzE9nztl5DE0NNjzQcuuU+gYjCPD46oHBpsyH
ejf3ddeMvcaxbm5bJCdEV0IPsFwgqZUOfARbpljbvoWNloDdMSSQQ7xveqBtl81oWHCLFdck0004
bfGXpstgnN2U5v8wdl7LcSNbun6VDl0P9sAmgBPTc1HekyySYks3CFl47/H050OWWpQ4O3omQpGB
NICKVQAyc63fLEon3cd2jAmAb+OLikMJsHoluDiF3zxMZtU81FG17jpE6WTNyAbtlPbGPi2q+BTP
RWIji1+N91MOncd0B7C4/jewIdnDNMW7KreHwxBr628WmqIAypx9pHfGEUH8cofY/mIYynwJJTjA
gNliDiJzsxkdbigHcYyV6RXDQikn62JV3VbYab2v+hxQGRPfUR69FoUXwhQy4rVo8U7th2HhIFZ5
71FrPNVcVbaVo8frPOWYBYFkSC6ulVfLykFd15pid6eVar1CghBqo5X6h8Doln7hKF/i3D04OI+O
SHY0auN9QeA+BoJQwZnJx8bcRlG0NfIclq7VOn9Fcfio5XhoKpPf4VpXk9Sz0RrosbBAYLlQF00Z
ICU+i+ArWWHt8OAjVYWS37LJM59k3YgAYVjgVikU/5C0/jLLpo9Vo3mLJIFcEPRIl5bmo2lVxRN8
WEjpLiTUgp8xbYW/tj3PWBRt+7HzctyMkvijUkVrVQwlEhwhYYG4Dfmz3VMRtZ/MMA9RzPBwlvG4
l4Qg5x5mYj+UCAtzi+b7ONVrbIrca5A2d2M7NrsWkt+yx+LgBMvtWnYkoRXFXUTk+S9CU5VF2oKK
hdU7ywLwniZqoi4tjGCbWLGXsaA5NEh8VjBym2+Nli41Nnyw04CLRZ6zbeZ1QI2UMKmFmSIBCGLn
lFDgXPAuqOJh5mk2WELGqrEq/GDhRkh+aq0NaWi+GcGBtgsd0d4l0Ht3MZX+tdTbceumTbUQOVgW
HS/cOLMtkuJ8fVqWPoOpT5GWx/nOWjVp3OAKNTwQah1MW5xr00OpsIbQg6Z2uNB1a1haJuCzOj3b
RlS8D5Tmiwad7ehRN59Z/vJZ8eAr+XNLj5dZ1Shoz9ZKD0ocrpSv+946zhakBRaZYlpr6QU9GX97
RHcwFVt9QEGhqpddbLILjItV23cETNOcV3ac28tWgfatQAjoklJfmKpm3Wu+eHFd0zoodWnd4zb+
vVOjemMLE1/DeGmUobmrUqIJUfi1R5EZe4z0RZR9tbPG+9R0tI2JA8mS9BePKYjnBYwj41Dok75s
1PukKJolr0PnlLTa57AbUYNoI8BrXp2s8yqPnsXksd8g/U8cQyMhphnFSRP4VyeaswfGSszCGP2D
DRvrpGpKiYU8SsdaB11pgtaSEhbStes4y9m0bXUZ8lK7ZoNfHYDmfo8RiMit5QD9atsK5aKln8pK
qM8I6477IM3LldCUfhtrBB+tphNney4ys32o2vKYe4G+r6sAVkesj2D61M9F4dvQeDRj3WYk2xHt
XKhVTKIckNzRqpGBsJQI6GYVLks875eJgVCrkWfukmcZRq4lPgWW+Jx7frKJ3Uxbu5rTb4yo2U2i
yJdWZwZw8foBsEdTrpx0cPdpVWzrilVZBYmPndhOQdb9xGLVW0b6eJ+IocERO27xC9fctRqhkALN
ujnZPIm7UhHPTVeWDyJQCAsN+iqBZrNWety9pkZ/iTFvZWYbwU6aIN2MKq7X3AfVoW9EvPMzY60T
GVV8S1+7if6YD9101DGFWiTWoD4kPnlWL9dPWYXBgzUpPXcYpndJ0QcHW/+KHLFyaazEY9+oor0R
qwOzQPcCbRZOb+gcgJbjgfCziJxiqlh60ji6aCZxHUjl01MWvvf6sVsYdaRuUs83TtaIK2s99unS
ic9qULv3U/dQmGBya2gOgGuJ2mA6sepKfqFpMNoNS4okGxsE7Q080vAW3kC9Imdn4TrVBc6jw9o1
VwiIhjXyMrrxnHQYtrdd7+xn28sVeAKFmzjZ54Z6USq7WiWlUiwsnHL4dfxdqC6HisduwgBtpRXG
0VIDaw2sZwm/H9vPyg63OVmvts4HqAna997tzU3StsoBc6hxpYUOUqL1/JqN9HSRuh8BSCxrMyNT
gt/9Ku3wD1ZL3ohDXu3xCoHdhEcXq6NdjJPYMrHyR62OxlVKZNZ2y8+RZiIjBEll4RbdWcEvrDI8
uMKifElMlSR0lpyqonbOWN45OFvFzSao0cbBtws4pdoX4J7WpQ/MbfTTszNUEKwrsy8OY288W1XQ
8UnMAaq/KC4TGON9MNpA6K20ftQ0UT3GrHvVVI/uZFPHeg15buyPZWdXxP3VsxD5CTqUGtxIWfq1
MxCi4kwrHaezolVXc2irR7BPxtodfVZULiQNX8viTV4oeJpgQ1EOrbfnjcZ/DFJ+xuMrx7Yf1Esd
eYD6nRJ5Kn6+lRws2wxtJQbDBQwKCw2h5AejUaq9YxVkfZuEr9yqGwQ4yihYNX71eRAZ+tqDm15E
2dnqYlB9rDDy6PpLmzy0k2Q6GEF+kDV5Gg85Hk1iPGGrReqi67stRAf1KtRmuNoreSwLy6/R0e0J
3b22lZr4q/W96OSC4bqWoTogP9o/vw7ou8ZfJRUCXK9tot18xSod8HgHBt5RVe+gu/E3hBj8K0Ao
/9riir2J4WOvXtuMqoS8VgPcy/QkBAlWOdvec+qLPGPKjenCWmsra7Jo6p6o8qib3K+OfxWOs9Lt
LLzvKuQ4dGHEex2OyzX3EuPcivFO1mRRW2jblrAOdrKqZtF4GSY+5Dxe10v/sWkhLeDAbG9lG2yC
9g4Kw5ZV/DyCYWOJkxIc3Pw2otTS6r42cTC7XYMRALDbldnj9S3bkkwpV1mqeOuy/V4orX2FEGpf
3bYb1k4a1pi94zcDIn/AX0cJHuSQMEWZN2PCXqqNDsYc/O2pzljmCpBuV73uSebgf7aQg29F388i
4pm3K3w413lrPPY6fsssArqlPVcHOw0fi2ir9sJ4jFnPPKpT5S+xwmj3ckDPJmofTQrm3fN4OQT1
lNhz2fD6g7lPhR5elcLNDtqI/EESV+E1motihpZWZpoTqaIqCydgh1oCqzwQEStibGWQ0oBw36lm
vgRQaD4VmLcsU0NnxVhlxhOLuX5taTiAyl6+IHc3U+uXuTsZT34s8nM+FF/kWCyOhqtXBre+uP+q
8rWMU1Bi6S3iU9ZE32MUGyBIV8Gh8uz6jhSX/jhEQboOILImGJ8so7FoH2urj+8Umw3/XJOFm8+u
mV7R39o83zQgsLL38HT8yJy5aPR8A/c7ur+dhTnSmhf0uJadKra89yU+76+XbN1MLMCTanvZhqvX
eAhmdX95gmzzOgj+AQyu2wiH9ECGTeVaVgczLB4GD7bb/CkzrDPvUiXc6a0bLQXyeftWM9XHogES
rxpszCon1h4JeWmPg8u91RnNg2wSocBofRLpVp7gDaI7dcbwmUWR9iibksg9mwUPhqw5ui0AMCnd
WlZDwZellt26zKNdqVfa2TXr/mr2A0ofhf6BybG/ymJyIpxhrEabJ8wfbYXrLKdcC+9vI8bcIa8A
zt4gF7CNbAToghaLak3zgm9Gd5aKKfmofoaYbbznC3BWipnFF7O0kPgLNG0LDbt5UBpc5vJGdz+O
ZbA3p6n4jnP1YciU8Ny70Rdv1mJ2WWaf7LkQpe0tSljFd4ZB3qQs8/qxLaIPY6HwtfnGxF2eIcVR
ipXihsEqg5p8iRcyRBBUqHgMWlpuVMWsFqaVKjunWmaDfik7DTG5KnR39mPbpmtX+QhO0bzDbrEi
QQvRfBBa/r423T3Ppr+xPaVc2Ag7dJl2tR0EKpovdYKlU49KF+LQNuGPwHnIOsRfTNcokIb23Z36
ktUAh311NWKa/Mifvqk0Ed7nvB+nWL8C8BxXkG9dto7ucLamUlvHo4VSyBQtncCIP3ZxLzZ9FRFu
yDPSr5a9xlVZw8SRmGszBObRgCtqVOG3vtXVg1/YX5w6Pk65G671aYJBo5fJiy+2qqOztsMsKycK
vHSjUn2vJrayCaLQJuebxndNqHyF8YiaTBmi9GeDsQy+8Gzo73NvuDfb8tnU0vEprxMFL8XyczGk
6j6eTSDYT+KyiYvkXrMbJMuQRmMx2uqLKI6j+wzKGJht1fvk9gdPCKQeuiS9FRrGwaUyoCsWFtNC
LqcTo8qwxyBdGA7TU2+ia2hj/hoPWXTBcydihSiytdZo9WaHyGj41UbcY6kWobjLEMmYE8CCZVvx
1RiD4X092tfYsvyvWhq9zywHe6kU/S+oJWQezDI4auXgHeyuSnaVORQXpNpzMijIcLIO9R+11MqW
IQDgD66tPNtdMX3XEJ6xZ+ejzEtIO6NNgLv7uOijInl2ytFcTWFQ71AS0BYWWwMMWcu6OiA9yNLM
VzEliQs8BQOvu2+7tnlqPNE8jTNFTKTdVdYSPWNLGqjTUVYHXSvWhV60G1ntMQ/bJzAEFm2TtU+x
mCc0+KOvVyszZRPrtnUvx2uhLbCotQq0+vivLDNON0EfDWtZdeGPHvHXYO849wYVU79ljWgXUZMF
PmMXx+wJoc1NjG/gCCBQL6ui6aHkgWlfySpWONPJJ4L/42p2as4zmOyTn88q7JdJZPpZfnavF9Gq
I/l+GzGmFbtwdyRKMf9XOfPFJbGyZ1lrutFfBWacLPzRC+46nNXuAC3EizRqMqIOtMki6jxtpY0+
kI9KKKsRNj2+hqp/hzkwmvsoqN4pqpId7NK8f9MuqwFMVKubxlPXECRYyDa/a1ipAGzfyPN7cj9g
7N1o3XalexmHUt1WA3HH2rC5oWWjLPCWW3QqD/ZrEwFC95IDqF82Q2TfLiB7ZYcBMX6fJN1fuNJf
1Kro2FjpuUEGPRCXJhifRked9r+0jXCUNuxoERyYh2R6JS5aHXCKDbjBZt19ulXZneBUlPbBbp5+
SALV1hJYR8nuaz7HqPPuQjxfVmSB+A+dSJJgMDc2JFxkXXbp45geQxhJeqqLizkXt0sBLk4Xva7Z
W9nYos8HP73uNlGZTBeUbvUDbDUsTqnJJr3Sd35nTfdDMO6hWJbo7PTmM5R91kGteqth57dl1ec9
NIFrPsdWtCknkV/lyEpL11MyTLdaOJarOpzcW60AiYtbVf4oR+IEvqimanwMvcJ6bnU2jmbr3vqS
6qvusTmdXMs5IgdUPBeptrGDQXtIeid/VuBit3FU38k+JEjRKMM7+1wlRboxY9INplNdc7x+O2sR
6uAUDeGA7VTimjQACerEt1dhVzxGE652dTAZVzDt7BgidQ59jtUOqYpsid4/9z+3XsLmbqd3xFXG
TvMXhoPRkVHk5d5tR6ZAQxX3MJC0kzXUZ2PmT8ej4x/6Ae1OWdXyXEdWRrBYs4B5RJgLDgjVLFFW
dFYB0NFtjIzZVhk/VlEVfvFZ/y3RKavvXZQFF/D5Y0QI7WLLA/TeqdEUzJUoWxfa1C6zdCa3ZNmx
gC+O2hLaINFjqbXWF+6PPZsq67kziSn48GODJFZeAPjD88OrdBraLCSmPC6ii6M7pr/ocIisHF39
FivK2fWM6kvqRn+VUoZsxDerTrHrI7Bq7DDG+oJ5ydXy9RDV4TIGI6DFd77hGWe34Maem6K5kEeO
GhlbiCDRwoPphaqS9wiDa6EMtbvFzXp6GvLmvnPL/FNELhFGTKotDMSVlnaiNKjpac1J1yt7NRk2
osV2OYIaVEKi89WLLdy71NuKNK5AxFCEmErBTVrlmaJgumVky6BLH5MRskteYD+emO2m1ZxinfLu
W/pd3+/UzLeXhYh0hEPyalMNmNb2mRc8Z12s7YQOfV+MXYxZRrlN0jZcC2NfFH31hLAUc0yLaCUS
qw+y1rje+1YZmouwRfI8hshCwUaCsD1XYyVol6Y2jPthJALZ+Lw9+0R98eLO2GZT2j7riHmsa0NY
YCN78RgjqUuwY94xV2DUu4c01JMnffDDrW93yVok9ebdH//53//1Zfh//rccbdbRz7M/snbGBmVN
/ec7w3z3R3Fr3n/9853FKt6EiWobmEvammrrc/+XT9cw8xmt/Qd5ZrgWURDuWnt8SVRxkFKm5aQ6
fIP64C2YXHJMc+f64AfZaR6jh/kH35qY14pSe/B58a/ydFJvR7ItN1MPGAW9AX57/JK4jspxiBWi
CQzX+aa2M84aOwX6t2zNrHQn9XVkweKBRUdaX+WI2hEL+Yf/529/eS2/iS95MTLnwaD9vfrf22/5
5VP6rf6v+ayfo94MespT/v3jkHP4pcrr/HvzdtRv1+V///HpVp+aT79VkK8Km/Gh/VaN1288/83f
v+A88v/a+cc3eZWnsfj257svhN6b+Wp+mGfvfnTNv7hr/HKDzJf/0Td/EX++21b5tyz5lH19e8q3
T3Xz5zvYff8yuWN011Fdy1YNTX/3R/9Ndtn6v3gzqZoDJdHWdWGJd3+AOWqCP985xr8s27BV23II
mQpTpauGLkuX5f4L1WnNmXVFHdOwrXd//+k/bt7bb/bvb2bX/f1mZmYTrqrOFyIYrmvizc2ci2Z0
VStCiWj6kGD7dRwLozhCcWI/poCmzMoyKxayURbqGBrOUh4GWVscX8+Rbf189utoeVQIPL3rpj9l
XVfscnXw4WplI2qEqGkcb4c1z8IxykaMBP1yXN+qSqEebYVIKO9Vun85vJ2UCAQLe2sG0JZltBEJ
wnLOrHYrC8vCN/dWTxEsREyKbAaqKOMRPV01P2izGq4S4uHOs9Cv5DllY4w5ZtiavtcDsXt7nSbr
Lf6zQXwQ4E54X4f5auTzLrtZTzkUrKnJqB9kTRZ6Q5qQBMncWxRtA4YUSWZlXnzPA6UPVlE5dMgx
Vhlu2qYl5liMJBd15PnV7qz6uGG2U1R89MwIhYkQoIXviKPNFLyCA59/RETmow2J+9o4XbUdFA+B
o7hLj0ofOYcEvFyYpkfZEgPDOPxyu/+b9yE38/+4h2zTsjVuH1Ujuvz2hWhj6Fyzn9TOIgZmlBpe
c4jnom51g5RwoDeHgoX/QfbIqjwiAjWuXAT7FjwFxUEWOozVQxL7BLVl/ZdDWXfzQpDCDJt16hME
teINr+XkThZtryV3OepySCM6+163nIPTtLG1jELSs769dS0C3JmPVo4/YveatntnUK2P4JYXWqip
f1VjH+/qRLXA9InsWejTJurbT2MTm1uo1DBXU8dDAyd1TpbTOSegiM7ptSrbQDZYaBXoL7L22vk6
VrF0Iv1eiLZrVMFrSEdI3e140NG/PqiWx0P3WtfaPgXcOPffuuQor0Zkuiuav4cac//rSfLolzEN
Jld7tgZwpIR5V9ddek5qZ8VTb941WYxqUyvwuo4mh3Bf7xD4Q+x6kQwkBcep/yZAwzw0BdtrUjII
vQ1CHF+LFMzQL1XbZv0SjuDl5JB+MkjfB7CvhdlNFknb5mPGHoiHtfMOTWR65N0odKIdS88G/yzI
kaxh08cPwZgw5fnt+GCZrbNCM1S5zWi/TWi/TuUm795fp3JdcwxTF7ycEWMxLMtxfp/Ku0G1vcEy
EoxzeRxF79dbK/aOVWeuhR2bhDWjj35fjI8xlg67ovcTeD3eHANWVn1vfCpnjxCrywhv1PPhhLTr
bvLar7c2xFDtsNJIFzyQZK4eVSPDwpi4wtITGmiJqQ86nGxjDkEbautM74YFmhjXskqas+EPwXuc
7v+qk/SSmYBLkZBu/C1q3/45TIlCk7NGCJ4aN+g/P9SW/W++GdY3zAsgPnis38wLxoi41uAkyXle
63uuEpzARVVGnDXYhc5lbGvY9lVKgbnoXJeHfme8xHFcbX2jiIEEhv3SxvtvYY4QAcqo/RyHaG8O
o/p1QOL4aVDqIxoiKGdNhnsfd+UycUflkCqFcgAd7wGzmQ8HwybvLg9rvMjJc82jboe/DMD9uYej
PiyqYWIR7DTVBcV4dJH1vtEWgx5Zyym0ji2qcRvXsds7xAuEhSSL/5z5RILRYI0JrdQLYEIoshax
8uNQKrRqBaoOEObCRQG8a//PX7ervvm6TVUHFqRbhqOaFt/4mxvRA+mtk5+cp4TeBJ2jQwv4WRSq
8qM65Mi1L17rckwnG98Mv42UjYYlNuGgIavz84ry6M1lxjY3bv9pzYf99X8pKlAEamNAI5p3G3UT
V8TJymhttp2KU31rxadeK3ivamnaHeoqXVqoscQr2RONDj0WvNQfgwYky/c2ONpbmzx7LkxQdD/O
ee1hBxCSEBZ3gbyMLS8zj1YixSVuWYSzn8TEbK5jI0MsaDrIupgbZZVHEgtJDehR10zNs57AE7Ga
I6t47G0NhJIJkobW3tGmbIVguv4ij2RbW0zvHZ1tdheOdy1Mk7KJ3FOV9+ZOnSX75poyTwLyqA5B
BP8v98XbqZX7wmFy1Vxd6IahuvML7Je9xgBdHSYPCpA9aY4VWon6PRsyjRRyHe9s0tfEKmnDtJkk
O0CvpZpNiF6A4IB56qJZnVplcYEUbZ8CJJfiudZ4VozF7HyYm9gG1qxpss7H5DbW8YPJ/e/pnLRt
S2KY8oigsWstETvj0fy9p0OVFDcCiBRIv057LcWDFzRJqq4QfO4XrtM75rLCs+lQjcI+iJb1CIhA
BnX5i4tlCEZtk3tUROEeke/xFroeqStZfS2qwfkx5LWNtYN7rML91KIzhLSNVZC3LYWDMYEznJLc
yPhI82Ezoum5KdDpG8De8Ao3/OBgzT2ZWsfbQjM/VoMXwWUoXyyUbI8xBGjEr33cFl/rw1j+6Hlt
iwi2LG3LJezq4Do/amkuU2wulk5op6Fr0w1et0HeHwdzU98XGDqAeCrJO//zTWK/ncUsofGeFrqD
fDdADnN+ufxykwDBIN7rGfa+FcC0x1XSBtV6RJJimwOjJAFktMZicJTTUMT+ss6nS2PY7vuJGMgR
iAEb1rmK/mu7BU43rm+9WZnNcOdyP7iI5IUuflJ5RdBoKoMDb9TsImtKiwuP5hbvZW2Ic7afVuGv
9QK7DNkmC/Y26zHPx79NaP1VVaUuRiJdF+C28e9qUjJOutLOMvjq4N6rvbHqxsl9n/rkcezgM5LB
PnH1PjviXK89aA5ALql/6qj916RvlCtq7U9BFp5E3xRnxMm27mQN97IAPjMiXTt9sD0kwl7bifWi
ld8DchAK2MF//q0MnY3bb0sO9oCOZrmOQGVSM9y3i+XGUKZKV7VpDzQNTQpXT0+57/CClYewoThk
ls9O6MN46wKdjwWK0xnO0RRvhzuRTpyqxJH0hFIGZA8/CDZvB8kz5TU6s7RZBBJIneZ9iDkRqAKQ
eNLkNkW2ySLtQyTm5aEIwvoUmLWxC4v09DpEthuv58n67Yz5qrDnboOzqapPStqhp1oY68ir60ua
EcPBg97lddvxrMmq7BHCjc9j8l1WysKoL/VcyKqSuOYe5NC9gd3Drem1E218rKuGHqDVzxNez2fz
qEGQAfAge2WHvKasjjpxVstmTSo7ciQVFgDDu0OO4BdZrsrZTUXfvYyh8yHvCvcO0KH97GffZaut
t9WZVBCu7POgMHWDbTG1qFbO1cpsAOfFGc44nekc0l637/UBGORUEYHvWNwqLKQ6G+psjsvV3C3H
FMBiyMUEB9zp7bOTdO1ENB+pfaXX8cmZq7KncUf7DGrEPk8Ngj+hj6IkKLG1l7nqSRbOfGT3iESu
rLYlrpk6qINppBSJMZMG88pzpubVeWJlA7cjRWSPTB6xv7lHFk3Oan4hD4dRE6D77Y+3ttGwqx2q
8f4iAWr+oGNTNmmB/oSclPbUWeHKmXMzslaIEmd3pPMRO55luJQyXZEs8XeyCq233mpNrYLlpldv
P3hln9yZoLQtzeiPPCnE0orKZGs1tdoimJV6O1WZGxvQifOYVKuze9nxy7g2vCipW90HgCPAArX9
Qsz2JuyXkh2a5sFaVt0uAE/Owmwnq5rBV5lapnmWVfb3K03FRMXt0UNL5ulBFqV8nyPDFB6V4Aki
OjNGqPdXg8ja9D5MeOElVtLuw1KzjqT9kEkKW8te9CDX0bRVP0fBVO+6zK7uWhy4bwWx8xg12Ls3
zTZqKUOpX4bfRw/Fi16y7ZDnJ31Pwr9pDq/S3pF2wKEGQUezx1ZFqn3LTj9rx1WVW/bMWrF/dKMF
wW3FKeaUJWc57kfTPAZXpYeg4i1lIVA7WaK/Fb6gCuYWexKeWz00yNk3/j6c4GLuDce1jhFTUrBK
NIDZejHdV209LmrwiFdZqEON6l7VT3tZ9XqzvEPPflOXjYr9GR5P67ZEZzy3SNQsB19sykof9qbd
kaeJn6QrfdY23yxS8O9BOlZr3FbCsxdp2TGqnHGjW/n0mDtAjeJsaXhJfSeLrmHXoQljtmZKvLVs
48djJzIXrx2yTfbKDjMnXPR6Rp6BLHFdZJ0/YVoH8KcWCEelSWBBOuh1ViBh5GwTFRPuLPgUYip6
kl6Sql3lF1e4q1rFT8jMjQLM7rx/nNtwXRfHHHUqYyUHz23tPE7WpKWlPD+IASP98+ykWW/2IUS1
DeTRDFfolqXq/yO2rViRm1YhHIwhYQXJbqXAj6nAcK/JgVZ1NqpC0zpKRQ6wMhxBFYOqroeseMka
4W8dG+ha0AUkAeI8XJvz1816+yX0fbgshL3wuPq7za1ycx/M37ZsiuajTCQvoZsohPa7W59s/nmO
vE4//3Sy6Wc7X6cJhP7va/1sF0YPj1f+6GjP7hIFXiHxxAalmwZcq5rmVwcFpavb6cMK2ZZ4I6uy
w7JnG23DPUEByq4FYlGXGHMcWZOjyPVgxIgFxPL1QpgBIcia+uleDvGy+GkO/25VNy6Psuh8cLfN
XLRx5y/T3kI6d+6tIyCjpK6CcC/rYIsmXvf5OjDV4NF0YMWRAdX2o5FTnVLjRHb1PWAdlp0w1ZAd
ZD26l4OB4ysbHTrMwqsRYHTCUHlgke89WC3qrCTFQBHNbREugQ8oVJULMy6tvazKjr6F3R6n1Z08
C7JtzE7B3Nl2mWz6Li1WUqi2BUJ8KgZiSFII/mdVdkqJ4MQxbiN8K2KdF/1dzWerBjlMNjmTfic1
bQdWahU+cuyC83hECxYZBC0H02MB2eZ2nOUUb101GnK3LtlYZcWQb2Vj3U9P6DF9TKIR3Ca2K97R
ah/8SWjZoWsRL/7nR8aYd+a/ZIMM23RY0ukGjCoCoIT6f198F5YRsnPWu9mObdpY/C1H+2eBW+K5
BeNzSH0QmW3aAxSw/bu6maZlmiTimk42ZggiiBe5MID8NwO4pDh8rwQs5gbojTVkta4/tYmdrHSF
eAnJQ1SwiGudXOi5KyV1Nr3Xe1t3tookVPw1Huw7D5P7nSO64UEWvv+pn4rivpjYFmXc9rt//hLe
hi/4ElzXVlVL1zWdJa/5JlqE2mKPvQ6ZQaMuEmVVOVO2HOfgVjCj7FUEPRdZRkwhys2JMFtq4Gai
8qpW23NXZKyyxLAFqkSaLDDEYbCdc2WnxrZz4vHoGiELMjKT2zZFWs+anLXSiWRhDB7wuajp4fZm
sAFmHpPI4+d4cDHW0f1vvvD67VDk7ikp1Q991CZrHAy7a+TUxSIfcVqxa+eqaQT0sZ2xSV2c1DYz
dzVcEixkjp1f4c/rjlczU/Q7S1ecvZ1kfwVRadzpmfbsDvVwqG1IRJqJM6k6JKckaJB8GAr9rgiA
zHW++ChFN286nbNYp0eQY5n4uKTpbIcWWe0pL0GHxabOyvEwW1v9ZdYY4LS8a4EDVfdTPH6QzXCX
NHSKS2ctTyIWNy7UWh/O6ahkL3G7TUWvvLRwRTZsPHZdYQE2LafZA2aRGIr+IUlse52ZVfS/7D/f
bml45Vn4U5kkuQzDZAc655h+2X/aTlLntTc2mzFS003v2ONx/FmIDAmYKXKhCugIdkR6HS2JC1Zr
MT/N+mBn5xzHGKHYx9dCD2x+usH9UsAIO3oaCfPM8N438cjXmwCymTzFvziG5l8qE/mLf76dZXDz
12faETzRDsFh3WYqJD72+x/UJAZg+D5oNxUQgIUHxvssiyD0AeP70DO40cRGtg1x6+MELNZ4eWWP
KMjiCx203qYqh/TR6ALQvUW4U2s3fST60cMO6uK9U0bjEmikuwpD1z6/WcvPLnCsaZErgC2lLVrH
DM9J93UKR+fCIsK5yKPWCxVsGEBtyKosMrjkS3tE82KSpwbRJACDwVNVeiu49F9qMwJ8C2b5nkWe
c+Qn8R96t8033swoALRYPpr4WWEImePP1YH6NHI2qLhaxSt5KIvONaMl3kPjL23zigL/yQy/4H/+
New3oWhuL4KiWBvzAhOwDew3v4anR33cG+TxJ6G6d3ZyjcY0PqWxG92KwkUWAjsn4Ch+7T90DSwu
uxjgjPHHqWOC+PuEp4tQTAHVoGYrazqjhk7rKgts773emw5q8QjJ1qXggfbCfh0U3lGNEBpV01n4
xcEvysCWeoxWyuDClBxwwMAC1n6KIn/cBg37B9cptZ1fI/5UzO/6vLDt3f/n7DyX48a1dn1FrCJB
guFv56xWtOQ/LEseM+fMqz8PqSlrrJlt13d21cY0QHbL3SQBrLXe4Gv1a+0pOsyzaWxuZGlD+Wua
09xTNDQMIujUJEFgpnhhhXVaJMQ5VvJ2DScoXAYsdacRq81+RD8YHpYLxKuDRaEZwzlNAIMkUA3g
xmTEhGRIEE8NTl3RNnfwc9YpoFcw/RFliaQW6xIF5wWkuWzTDoBQM7gg41Shgytft+o2ggo4rhC7
ISgYlJffX8j/eKwonILahJhJQVs604X+xzwBfdfonKwqN55dbMMpgwc3C1hTNSX45n6dlOWWeeah
aMN810XhEanbcnLCtYqD9fHSF2F5mAdzOwUmG5XDSgn94pBNBNL51dxUimNtXHs8e75JSfH9wKSH
4lCIHox865s5eK6SpXaY4oDRtvub0k1aMrqImaItcJqbXrOSU5dBCMAd6hgPsNGF+drDiq8xKypb
PN1UkDN4NpzmrllCJB8gtmp2cvxoRlev0RkwKP8oVrZwdfQyHLCt1kQRLoQGrax2MbbmgnciyU55
rI0QCaBD/v5KWJ+3+TxSbO5ZsG3mORvV9F+vhAHjAgKph/lZDzyp8UbyFdJNV3njqyup2N6tq9st
waAUu8Axq7My+OiqmkCj8za+KBUe5ZXnF2tzpHq0mAdLP47RMi7NVdi1cgmuCBlJCRNCJVS4qZ2q
WlTMuY+EQzI/USdF/x3S5OQYY25aGxf7emqsRMsvU9ax8bIzdNLsnIzecEyFVeAhE680VvUHgYrB
g24FB8A83sJvgNfWU7o6m3LUzZyUHlUfl7iZfjSPQhVnK2EGR38ycjDg6dlVqp3yQP7t7eAA/jqE
Wv+lFBTG3gWd+5oSO8RgZoTpXR8n/3w/cjt4+RFPbwdZZ9ckVM+/v1b/2ltxraQKCoTrJQ3is08b
TBCETSiwM90oSGovTIdMlzYY3UOTjd5eKdDSH6du6HnnzLZ3czaIqUKslcGDDYbkVeNL49DbvjwI
vYAHycp06J0XdrbOa5mj8K1Fyr0ZB8pursXOTeL7U+EtMTaBSdoD3INzp0vDOaI28Oqrwb4aUKrT
R5R5+5xAdgJoRKm+YadYPkkuCxuaehUryrgzW+oXtq9UayzU24Njxf9s0giTl8XH4HyOWwd7EHfj
Npj2j/1cJp2aufsxFiWdBWjx5zkfh+M6+uFXOUymHpussGdNM+usxlggqJdVAg1EGFq0bGqtzbAW
XWkRt4EVROkqI6xa236o7msc6/HXccpbwkt3Q3IZiqTJTk/DJHNvqal7QfnmmSRPumRjYqEcbmt3
ZjSJyKRff38XaOZ/PLIEGIZjgfqxTPG5EtSUQzwgMdJskhArGCtAaKG2SIKvC8iEiVQraIYAwQcC
FZQSRh8MTUOo3hZv8x45s4NyE9rBQ2Vq3UGDc820F+LqWQ13WQgYd6LfB07jHzBvL6dZdG4CkTUb
q4heSBT1lzrnJ4x6rTmnzkhackyYu6bL2amAHOtlY8BpDgDfLVqzH09Rkv3dzN1E767tOCY7v+pg
SZtJheMDuTklCLZmn+Jt08XxXa8huBKpOAsPig51UXOidTyK19pR+zV5y0KM4alHL6zOO2fvsSud
9J/WY2XtuBBgdpjBgOuaB3OKJ+pO8w7eqGH8VNpL5JLbg56AqXFlsBWU9yBo2uoKR4tkSfK5Wfdt
UE7CUA9w27MjAoNQCAGXnt7HqZhsNfDYSCqG5aoJps3ZdH9ogQLmqET+Lar7BNkHct5OA8kx1dVq
a2YFLrqqmOxAcVOtoTyje5r3Zy31xKkFpFhkDdaHbunjtNPuE89xDwAuq01LPnNhTypF/ANTrgyC
NZozmLuRHQlOLeXRiLw6X5RWXR6jqY+LgL4v64CEmVXhFKF8hWue4w9Kr0TOf5UrqJd4CL4tFXY/
W4WrfOwg7iy6ihB8GVblPbnJ+gwkoLwfsY/ZyjjElmekgLK0u3s1QlWj94p7zwySZe1X497R22FT
sI/BHgEPlKkJiFMOc9fpsIvEg+s86PG3vhTaJY0scPr+EyVHhDtGH1JoGY4nMJfDiW29dcTPZPRh
Vi00LxFsEWiy0FX+sK3U/2Nb6VjSdMArGSYVtE9Vs7DCEyD1u2pjI9O/0Dp/wLLU6A9qVvz9ah4j
FQV/M+icdRMdTM8JJ/LNiWnaWd2M3vScReO4S4G3Hm0T6WfWgndHmNS+eJ6tHHS1EMcRbP6ui41D
PsFl8sGPt0aWPsiRTYImiSAtcKxxaY3LUcl3wnbGmzKz6w2sAu4dl+3b7+cTXbLC/xrisO5Li//R
sKue0hr/2IuR1FbK3MZJzKyG6i03xrsBrNNBnZpyAmvNXQ/j9bbR91Hlnaq+WKsDXgAoOAwLoCNY
mNbUNjMRO2d/itl7q3XOc1cba/+oWPqmFap+hL20EtTbN5kFUaav03JdhBL4gBqOD4HV3/vN6OyC
UQaniECDSgrJjlyFWWz/oZ6ua//1tW0J1hI8O5ALoJ3//Np4PnpJ28KWRhG2xTDQ6O5dfONOoVX+
ZRgtNRcIfUB/tqExqV7Buz3MjTW9GhWEIlXxBfx0dzam8NWP1VfNZfdke+NwSN1Ww89c2JiCNwiO
9DyybAoO9bSP1KI4PWFq/i3UghATNorWc+Xaozb9h29pfKoxThGTbVFnVC10Wg1pThf/HxfXQgbM
FfwbUNLRlK0eG8FFTk0xtNa2K1j1Jzr9EPnknlqmqbmrefYiyWz9kmeluuT+9o7ITg3LBtPmTmBz
EXq6gjWTxq9E5XDv4E64yCp8l+YGyMFRGrnNHoyhvMEyCNsi6PNxkXzp4PoHZe1c9MYRC7cEMOCP
Be7MBGKXEZ/eYEPQ8a2mFPjkVzZCLy2U1CjwoDTm/OkyITnuF6BI0PT7w5PwH7cEVViNGwKuiwpM
99cfK9Njz1Dsrt7Ap/VvktTL3xvhxiTkSDxt0sZuDzD+q0XpQEJgWGSkUvLUM49qb6gLe/JfRJ/F
XfV6a0M8i+wrB4FKVSdAXO420LUCxw+vvIaUL4B4cVUMmS1ztXm2w+d57msi/Lp07KqXiNX8/jt+
xrlNN4QjwR9PGRqVO/9Tfg7GGLg+O2c+IY+3BQ+QS8oYRbcEoolKFULlp7kJPagPxP755mMMQytt
qUrIGF6XxEe9d7Q1tx9bDbKpZ6mR2itIx7WBuy2SC5g97FcCsxSYzTnBOe8Rk66DceMGfX6iPuBA
t+m1dZwV7QWr0wL31snxzesQzDGx6O6tBuU508lR1aobOCWmePS9eJdhTOIZLgbXrvz/eF4ckx/Z
kGSvVH6gT7dAFDVpP+Ca23f8Egj7CMxRtAihCAQ7Oku7GZWCKqTTI9oxyRfJvha72k2+RMiKqQs9
aTDbgYG/SosRMVNqt6SsEpyB4lYeAjtaVYpt3Ca5lTzI/i0Lc+u+B4k0LTnatNqMLdoETaA9VpHX
HxXbR1xVU/auX62LIYYLkNo5CJtWQ1qyfwkLSf6+jt8MLd10mW38hTLupRCh+TW30K+rUY8DUbCI
jT8l+v69ZIIVd1SyvA61Krahv/5OY56qeSnJxLSecBbxkFgbqxrkEr+SG+zJuvvcLW79KGILZIhs
D2/RPyi6+p3v2FDsR9qtqHvjZFS2su+yfpIR9C9+EPuXHFwAwgM/IKrJU1o17Q4yg43fG16tY9yp
a7NPlIstx3Lz+0djngt/XQgdVdNJ9TFTCmpenxZCKpVBKcYcdQ+vMhBssyHWagnQMamfqgy3nQwl
5J5c26mu8HdpJgbt3Dhxj6SY9PeA+P1lkyj9lar+cC2rQJwVIMfhpFg0OKePxm7kmjJxsxStRjno
1OlRcwx9rz8h6gNVe345qHl/6qZm7Mpt2Ac4uzgEQY3UzxizeaepZJR0YXxo86ZATq45S7JTOyS4
m2MVV9aqEUjCmKWRUWPdpDl6VFpmFWuHTNciS/X2qFVUft26m75qv6gmeKHiWskKbRpl7ye6f8G1
aO1GBQVfX8O6SAA/f2/Kxn/T1D76wwylTwvv58sgyOyAcrRt/vPpMjSA4HOFG34T8XP1qygB9lyW
inuT4526b9/ECMXQKpULVELlAp7XPSiNfSJ/pR/9pj+3oJf3I8vd3pLD60iq5jQ3/c9XeFiUi0It
rLXEhegwemQ0lSY8dVMTlsNDmurhWU2G5hxYJcpiqbbl8qKlkhW3f7jp/uPbgpSHPGSxQsP8+LTm
GIlvNUhYlhuEIDQ0v+G8NTgDAia0o413HDAAd6jE/hg8/3ZItzKhjhYW3Qp+f3NQRkXfh2Wz80u/
p1Cy75QsuaCE3W5Qcsj2AOnWbpuhGpmYzZaSL8m1rv9ihTE15AKDUQo15XJsW2fr6IiKwbYFq9uq
EbE9DaWueqkX8YCFngLwcGqa1nA2VmY9OAHRxNxk3pCf7bw4D+OA9LKODbve1cONPgybpC2jOy9n
zursFivwCtV2Sh6rbIoZTKerV2Y6PmkiVXCby3JCTdHuEfABh29mGGLlSAKkBYnqyA3zP9xpxr/X
exJu+vSjU6cC1CF+ncRyxAPZ9rk4RnViRw7eP6qj7HY+LJUhc2KkTjWKUWZITIAWRG3Z7U2g67Df
7A3+ZskXvIKLVYHlPFgj61uuZ/q0waOs1qpnZYTwgOomNTk4wY4s4Da4w9pT1AHj0KsauLg9185e
H7QQOZkmWZiN2hyAhS+LNtN3Uukx+aoXli4d8HJgu/Q44adRDBQazXTX9v7b//1WnCr9FpgGjR/l
c15B1FGb53lSbgyTqpGsntMyab5FBhIMihiiQ6zaJ4xSwxvNjbWl2dv21nbs8N6s2uZUVg6O3emu
gGEKRaDwd1YyAydN81Q5xNMjUoJQdNRFgT77oxx71J8Sx1v1Kp7d6fBaU4jZzQsh5e8YEaztEAz6
wYIs6EDEMImToWZmDkaAehRfh67RiCSpgEOMqbZFFa7zKu4wBhBUyqb9VTfoX90OnMic72qnpFfR
R9hH9so5yBHuAruirH0NVqpTKGKlCG3YZh2Z8qSUcJ6swb4rTde+G5GaI9/Gllkc22Eoz1kQ53/Y
eMhp3/Vp1pPUjDVAm9O893nj4aCCQWJNKTbCzylt9smd5ZXfk17GWHrmzNY+XnRGZ5dnQwvUPZTA
Ywk9c1dZ0liQ3wmuSAA+JEV4Ani2zQt4vTGYwx0CLN0uiJBkyOziWdYyWrGeodHJ7gF2433KQ9qm
xmuSSQypPfUKYDFYDXbcbFmDvpSUmw9tbIVghhBaWHqFv3Fw/iRM9Egf2hRavYK1P3k1+qhfzPkO
K9KqE3b2DkqM7b3v+drJIUlihYbYIhUXHecGZjSGEJaOjJQgPfP7e3n+uT79nBZFHJ2KPDtQJqpf
H21Krk1BFZ5HuzYJKCl5rRHeWDQNjkZKRBwSFMpfvV28ZJ2GOqER8gu3Vr0hN9xuwSScBS6KQWQw
JWeFIA305MUhZeexvS0F0BaN998bqFfjYbWu2PGt3LJ0nxMCi0U2IjimoOCsa73Pas2dHtS9eVNE
1bnWW+9cehpXtc3fgjI8/v6Ly2l1/OWLU3x3NFipVMkMS/28MeNpyhDf5j4yR7nR0qE59l2h74sm
PiONEWxqLOGX4IWQnxs686RDyWPJs1WK9AHinn0dow6XI8iDsGxvG9tCzZNd7enXOurURTc4EOm6
uD8DgjJ32FrD33H9TY8k1E2RlvkFTPcmpDwAcDKQm6EpALEwn9bUOgooeALulTO88QfFl34Uq7KH
08Sv81aV1q0aJMqCLwu0JArata906X0iF2LiNKU2Cr9GYkGVQgFzRDtYFD5O4xlBV1/qqImG4R7V
xpbcU/ZQTnluQBbGoS5AJv7+N7b/lTEhOjSt+XE1JVPPpxhKDGMVtooZbzyHeB/Ns3MOGeWMsGax
drsyX85ddiaTtAHkhPOo40orbudhFSUBgG7TG+YG/cN4SYGiW7+P2QRVObtHnJPC9DYVqrV0Fdls
9LhN4cUzBo5dXXVETWuSQ+650UBDoFYzWKswq+u92aTjNXJEumTfqb4ZqDtnDam6ojWuTqy3K2SH
/YUkGF2otQpHsQN8P79q+vEmsk1Um36OC90V6ft5g1n9EK3R3QwsIYs0S5J7n0hqUyeKgzyHV599
6cfrVI7tU+o1r1ldRciRhrZ/JYRg/QrKAZQ9tomKHlpPQ9s27GJI95SJaz2NdovUdCuqc+v32Skb
5JNdqjqlpjRcxgoyqelokjCYbKhtJBzR99FIK7TZObLRDN5ylfJNiBU2uM7a7xdsYrU/TCravxOF
FjUyU7OkOpEb9c8kMSNPc0U3kwAHWcM/48a4aWsUavQmKTHhU6zNwLr+YhaPeFCU3xwzGSl0lO4+
j43xQQnca6Xr5TejGhFKRDvgLJLxkvcU9dzQd9Z6Vjl3CIumSw0V8hfSjQ9D6aHXEBdc6RiVHjsa
L16rya9grO1FoArvwatjkI6Kk2NdXq9IVeX3PtrGRhIUl7kHvz1DDb2OV06XgS11mO+bFhU5BYTv
OsIxdpk3anZB/FrdcVcjAoUPohbk3gOJH/1x6hEuRWetAvlcKMFDq0Wvdm/ap/deN7HwI5cfZTqo
9K1zVBFXXMzdziZnVCTocKSDfnWgzCGQaH+Tjd/eeHA/2d3aebnQS0RrklwxDypZ+NMwNRIY69rx
UZfRu0E9xQ4pEtyYcfZsBOi8xL6t9A6emCXbr0qgHGvu6x+N4q6w/LVfdWLkRW0TX4d4vyBgbw2n
2iUzZbhNsLWM/vPbKZ0b89v9sHFejQr4np24MVoeJoJ9VgDNL0q9a4kxDSnuCm8RJ/X2AjDpoRud
/sicbm1Dp4fdBiR1LStD3PKso31UNfljLBGeS5ohewHG8uaDYXuDJ7Lndkh9nGmPtVLVAV+UqibS
L3+5ZnFXDVp5Apf6mlQ+fOXeCfpDoJXoBU+vop+veq9S/7Ab0cx/xffwykmCqMTB2MQ7n4kkqemP
rWWo7rop3A77YJku+kC3tklUuRcDGAlgzyAaNia7JG4WUkGrGPQRAOK7+ZTOxPy0KOyHqiDt+9EU
Uxd3muoASmjxMe6PDjKS+Ky8nzt3hQhQfJ7PmfsfZ3d5CFdEq2p8JHjfxwE1d6CwesBR0CMbjjNq
bG6MoPln92MsVjxxyJuHlrQ9TqlewBWQ4lvsinBX5kG0acOBXUJeX20h3DvE28qLaVTqYh6X5PuW
eqINwLq9/pIPLHIevtPmJiuH712LYLiWCoiE3FNvvo4FyByEz03XmH3FrpagHLxpv8grUa3jqdv3
UJ+Dir3VlFmu4VQuEzAJK3SRSnmIcC1H9dYjGTRjIweD4AHdSrPapHalLVxveMqEk55aNa7v3DpT
zr1Rw9/q67t5qNY6ez3U6HyHuSa27WA4J6/Td4N0xVcXrYVlpBbalQiw2lWkF/aoJmo3bRhhyaAy
0cDe/OanSbVDqfEJT2yTyFDNkas0chB7JutzXAc9LrsBIJUgSt6S8sFuMuNbXRfqyu1qb9dOftSh
npHPY3sK7U3veLxqSL4lSH5br6vj3KgTzhHx7T5f6JaojtrUzEestJ6Czanfxv6hC/xsNx/QytFd
NAn0Wv6dzjL3dQW5d1PPLz4GCqdi1ZJ+dza1zrKLnHNBGjlBS2yhWlpXLvIJffb+UvO7FCQsTIYk
5IgZkdGeD//jnPllHAUuBr096fDe8Ir1PCj7UPzhqfz38mNrOsBSMm66ZZpsbH/d1LJWBqLyVGcN
YhvXUb8kFBvbyliYPS4LqbAp2pF/nEVIQJglIAbT9NoBaheu2MQFlgyys0HBTk2kDNEW8Ro2DJNN
iDKbfc4v9dn5DZwz6drJWXMenF/1eEu0o0QZH58aojJqm1OTyfTEL+zdI4yIgYkrxZMKqWtlyra/
alXnbX+/AUNO0J5i83/scw2mJWuCl2qaxg6MZOSvvwVRXq93ThJuAW4tojGnyDRqr8h3ydv3Ruu0
rWewGcOjNUKQztWUVWQgF2A7TRwujQ49/Mwzkt37cbJBT1VXiuPHR5SssV3mWDfzEPr6VHGJ3HZa
nt2ElWYggSqqGzk1FfmxmyQpbpK+Mg6Z9Or3oZ/jQYozOb7qSDn/OjZgQt60gbYPNN+9wdsBZxYV
42nDKBAknrofBwYlQgywVShEC+dGRJnce3l7r7Y6OcSpaXVPHKsuxc17fmmgMFAs+qG5ol46buex
SCVbGF6V1vVeBl8f1pGLafzczXA5UXgunvjWxSkVFbkhVoIXRwxoUbM3O3lGHzy1WbgSZeW/iD4f
dnmPM+D89r6ABmB+Vwe/vldEXd/3qrVqheivvk7PNpV+zZKjUjvkDOEl9dWX+Xo+OA+lrfCWOVJL
+3nMinv4BqAd0OnlDe9N4t/WXWKd5z8gByXZ6k4FPXE6wzWN4n5clW6rktqKMGmRIii284cFfqif
h04CA+RMdsdrMy+Nqy2VryM0P0jEqrxHpLXbeLBPV13lmfdmb5Q3sdYjKkruEc3j4Nt/nTu/VRfl
62hrFqFiOwUFiXhCJutOHZvwO1nOR8MZgidP4t6FkCN5LgtxQYB12XI+g+/Yap3xpiYrPTLJPCWJ
fR3RBtuhs42/zdQNdOT43XSIX03hrarOrv9ytRDV3jF6yszJ+ZNC/SmfGv4h43o+AN76NVRDRDAC
hBzLKKj3qRb3C19B4QIMS9GuorGNmeOa6M5tg+iOndiX1M3c49wDd9peG1jenqctuyhZR4493qqN
TO7hbO2V2tC/UNomKZ2O1nLuqhFZW1MLC+AL/gU5kOJoYADvXu1WUQ+hXhXhj55/pIYlxn1sNtmS
bIO5m7t1VKFAHoDjxd7AzZdVml96z8JmHirQvU9Cd5NbqYFDHF0RFYQmCWiR+ZGaH0TARWgu9ijc
9wQYPvCdX/s+FPBtA39u8fHcRkqmr0uM8tB9lMgWFvLKCi4ep56JHMVVpqr+CDLk/ZhAP3Y+lkMU
ez9WD/r/4X3zZ6rTp/zufdNfn//Cz783/8tgnuU3qtl8G+Wd3aT5K1oJOKuWmTwHqJMgVpDoK2J5
42ttdUtqgNqbF1ACakPbvtaDEmDyrbUbVzX1JxmV1/mMqs++W3pRPvSFYmyHQg4AVv3gXjQh8qTT
Z2ROe7AAqDwbxijXel4+jkEHdNNoqVKVIVZoTGS3MnKIJgB3Phtj/cQCUniLZ9fO8NpTpfJo9q35
TLFRXSp+39+GinQ2ipOMx/ljzMZ23z+mMHzt42OgTfMx54+PycqpFqeWzjGJExR7B/s3n+WUIJPm
f5KtZE/TM8RnVQphQhKybzBjXT/HjnnvRzz/85NM/ZQqn1leVCuV9yIMsGSy2BotMlIgmCw6/qkI
Qv2xJLRZUJD6uzsfnbuV1dsTw7Hdp07l7YdRJ4chBzVejkkLWtdP2h3OEfXd3BjjUu9In6HIyDZI
3kvmp4OJaiH6YIpxXyICcq+Cu1MLN7tDNTm4L4PkBf8VXI6qAVHfJFKvTukLUrCRv5oPIIVGKCeU
p7ENkl1m9tEW2qPz3Dgsh9M7DSVgf9QRxBBen9+pbRquqlahTpmdv6lxP8fZkqhMnh2r18yAIwO9
kKjUL2u09XZILzCTKyGUSuQ2vqFQ+SNv0+xOceqQ4n7nHRNulvuoCheO2kWPytSEHVB/PCXvTTek
Jwtk2YV7M5/QpLAwKj/0zvNB5Eh9cFZ2eZi7ipKWq05sowxNlkpcWb8oD3iq+abE8Jd8XfuWpn0O
CrgS8O0L08AIQJZfw7rHmT0y3yQxL/iGVr/1RVnuXQP2FuDh7BE1wpf5DNPv7/SkBkVpto94vSNT
1QTia//zlSeVH/PQzxfzWb7sxNefQ+8vbiKjMm/GxPYfcctYCMuDIoci3rlOSeqjvZt/ASSpb7Nx
xpY2+Ze6sSYXQ8/ZR8a6HKV+meTK1k5hk7tsi4lHiMBsGrXU1FNR7CN8isyLmntUUuAaJrCO6/Kc
aOHfTR5m0MG0+vgxHuv84PMZH2OVOZ5MNW/3LS7J0Hx/vj/oEmWbR+oPphWXxDsNwZK27tSmXCmy
/nsMS15ll1oN4PjplPmAwyp/VmN//zE0v8qj1y7JtRsKbc77manpPhVx4QHKtb60JPlwWRLPtsQT
yGhYPPI4c68BDLVlquJw0VNAVRYlBPZ1HQIxnQ/PJ8bCQg6naPOFwOAQsxVbqc6BG+0oYzvvH0MJ
n21fXBukIi6q0zbXdFYfoCemXvxLT4Qojy455siouapaWN1Ss6lu2+Fij2wyI0VAJTIj27kp9Da9
RinuX00HjykUUXqdm0o65tGVzkkd1WWJq5RRWdqDF5rVnexRDJ56udVoTMDJDu1OcZ17nh8SU5QF
a+J0MLUycxU7cbydu8KC0KAiRLPCH+8Fq4huVcgk2kIf6B9yofwwlbz8nkXkpkRbvZDMwX8rGZWT
UyXyFClEkImXRi8Cg6v51NJJ/2qURD7YLeLK6OObezso6qujTFCU1Eu/p9vYhjVkaDqC807UHaxK
bH3q5gCKp24h9G2fUosMshJh5OmV3w/Qk36ejABoJQ9aAo5GYa2ZTwGUsjGKAcsiQuxLPjUupjbr
TM2RAZ0yDvPY/CotGht5OLwOfh2fu9Lwn/pI7fctHtHEddMpH580W3TMY+8HqB58fNLQeMam8KXY
UNv/lmS9+9eAZyahnXwb+emY/ZPwnrKyRR3dtw85hpbE1WDX2r4Yn36+qUY7FGyuxAUJfNP8Jht5
uU0DuGHNjPRdL1XxFGbZQvfK4TmIw+ygUnhbZYYxPKNrDpwzruTpP04T02nJr6d1va8T7cNSn8Yt
vBgOSeN9kSjbM/Ua1dOogz4hw9q9FaG7zhDLoJpZ4HqBr+f33kULJ4x67wuTdrBqcl3CDLTDraXK
8QhqLj72KQplcgxqG1qs3VyRvr0GUypYzfGK82rzFbsCuWjtOLzvhTJs0Pxpj4aaNCeRFwT5pV4+
gBIA5hX51Xc/w49IFNUP06u+qH4mvnRZ3KzaJPBvwtBQNmaKn6sks5TiNvnVlm+IGNvUrbRsN4Ru
DzQrG76G+fd52PWdT8MwxbzF2I/1HU5Z1Voxu2qHgH36XMbqBaZYSVrNTG69PnjMhUyenSokTBSt
t5m7aMfkIJaV/tImbYFhj7+a39168+qjBasKX6BnJ0F51WnD7NhGenpXBaR9kCoFWh/iZpcZ3Xa0
KvUeObPktsboTlJJ+hLA/N4HeaOvQit91EB9kTehtpikZCgMspgGVEMtvAmyGNFYQ/w196qybbC/
auP2rJPcmcc+GvRVMBTwJSJKVHrmcWsamsfJi5CmUjaFurCGoj4ETTA85/53j4n6Sa/64VTENayi
abjx/GQlsrGm2NcNz9Hw9j/PGl3r788Khjdd85WnVPjkWMrK2wky9beeZftbRGBZxOKGP5B7MSBO
8I+b9z4A5mThFdBNZlOSwk2t22AoN6BStIsz+ZS0eqPddHWDOxTHMN9b5dY4nhRrzLcaofaxNtv6
mHZ6tmUBHa613wA04il9cjXsTv0ic97MLgBa5nK7E0GuUaC13hKqVIu22qGSkzyWYa9MdusZTBVP
3bdWle9G9mtXc2zClUy6+DnW1CcIecaPML+RhNyopk+OHSl4yFRo9V7J1H+9Gn4e/Z/nKa3xjDBZ
dR8UzZfGHIu7NgnF2ceDadnj7PGShqiU1UlsXIoxj271wf4roujzMoiBQk+sDke3Cb3HASOa+XzT
Nsy1XtkmT46RvdQUplCdBwJGFd5LCTlBc9j3TdZdYOyuezlET8MYKAcjCMpVNY7WS6bWb2EclLdQ
ISRLIl5suvDtl67pUjhJdnyOXUiM7IVvi+l8VrxkzT913NcCIqwo3gxfMV7IUmeBfenjmsuBlcWq
0XULKbxpbGpcPTCOnlsgLUVvPmjK6u9XVU4NIKhkvJvH3rWK4mCssU2u6vdP/njf/GaBf6+A9Z7H
oPCMfKiOHw1zTv2/u1ptVcdxauZ3ZGEs92OXrhMneLO7Tj3zf+SKJTqICFFFx2Hq4v1oLi1R2rv5
qIcw8ToYB+qR01GJiNWmLI10PXeFEdo7W7HxmDTT+JFfPkTgJtLZHU2fPP0NKEVv772ia1AmiY7z
qYMEi+xNFZTpzDj1k8eI2rUncrlxPZzOZq8gYgltqTCd7+ZuUWX+uZHZ09wTk5tQjIL6om0c9TiP
OX6FtzZS60t3hvBLvdqUFJjw7eFkUTT+hup+vA5KTSykE6k3gWreGW7gPCedYy4x6FGvVpLa21Bp
JqpYI87VUOeQkLP80YpwUk2jbPyuEzPOTw1Yu3+8nc3YeEX25e+3Kw63PKSZfC21AGxSyeOlBL48
gWdAsAtg2ZPAZGfvBZGylFMXOJax8SLN28xH9VLiSi+9cTcfbQ0Fz6ZYg3M/nZxX9XOW+njA9un/
Y+zMltzGlW79RIzgPNxqVqkk1WSX7RuG3e7NeZ759Odjym25vb1P/DcIIJFAlWUVCWSuXGv8OML6
U5oNCO/K8N44lK4GlRsglX0VYmRFfqEABinshadHq6itznwFnCFnwfe4cqo1kLnqJLNzWB4C2GNf
oUSoX3RCAmKOIk17CBNumrIoCPKcsluFSstlywIyNGrbenRyx/QliUMyRgoCIHLblGae37u8Gl9k
MGY5EoupC9f2cgENyumHf2SFWU2N5zuc2+OLlYSvQ6hXCtljJzx6XgBXe04pKUXAlnkZgHE95iDX
f7EpvIYoG9bbtXibfKAXfWlkogYj9dgY1lrsWl+ppwaQx1CF+dvYWpeua91LbbT5W1Bm0Sb3J28v
k5U6x8d0JFoos1OSWcfeXrR0uyE+UR7p7FKleJ07Kz6JSVlUOqUntvvQ99y2uC0T45+WUHupHkiy
89Wu3/Ro0D4jSleCki2SHcUZ2udA6099bJdv4ZirFE7O7ToPI+1zF1CfWE3qdKmQFn5OC+Vdlmve
mK7LxG64QxG0LspgWJdtnJ6SWTfe1cTeDqWevpF1MZ6mZP4gL3NnivQDeujElBcvWeQ2dnKS2f9e
JF4Z8OZoYcej7vQHPKFbYEn3ofQEvCA9PQySg434jEAZLIRwQBL/H9f+ttUNDLGsvW+PsmmyLbOm
Wnk9aB0r71X0Y5auO7ozEEnY2+as1I82b0NkMMV4m/plAZqF8Tqv+nYjRmnmwZyL821D0L7DPi/c
l7JUEGmfYDLfWhBVrpoIIrxF71a9ZKE7X1wP5eU8HQl7ZT9MYm/MYjrYQfHX3X5bGnb8zQ8OzzGj
zahsL7tyuFDSJgNZ6qBSRn0zdIJU7/HD6p87kxn42mkJSKbFdNvP0OG+nQL9JUrQuqlbvi+JpyQX
8hCzulq4ESffON9GMiFN3VZH6rcMaubwvdsdiikvWW9+J3sbH0zZ4+5i8+GukZl3iaj+/BHSbTq/
35gmpFl379tq7jSgYo0WOUvZTX4C8pbppcntl8FG160DTLOVLJ/k+5LGQ1rAgbt1yQUaThWcTTN4
vucCgb+VW1nUhqmWrlG+uxKAzn5b0C7LZQ97MMstUMhme9/k50+xYw4zMY/VqTjGmmru4tJrz1Xq
f4rATR9uoyLvEH6ITLgFltnI4etTJOzaLDNikyajBnJczWoGWYeqZ2sjH3+dFu9qWQKJrLuPYmTy
ZFexyQ7iEoVudQpTJJjvP1i6MtuYE1o9AzQJLUQApuF0p3D5rXzFR3TBJzoCspXGmqb/lBNfDxH4
NkzX7DcyC6zRRZjWrW7S32KznYzSDvGE+HZBQcFGeDPK/I/NI9igZq6+4jgEyUcKf8HlgqZ9jQr/
kcLd9uK7afna5vAoacrCOZBnQA/78m2ewdXeJkeH8gRfDXZUABWvrZUPCwnoRiZlM38oujV5Vth7
l93cJAwgDU4+yqQs8hUKb5X6Uwu500GyWl7uEOyjcOrz1Nj98beMVt9YN7v43qPvP/1/2aP9x/fu
Jr2f9nsgXuyZ69z2ltHt99ApOOyya1Rl8SOHsPpZojAIczz/wTS7bkQ6p2+exZXS2GcxyUgiN1xf
/7RQ9pKdfy7MeirC/rCXbPPT6769uFpWddv+33uBl40e/22ShbLXz39QPxtfUGLiTLnEmH6axVNG
P/8Ff9jvf30af9jrD/+o//UB9aMKdYEdfrX7Ym+1jnlVWiis/UWr2w7MYCsHSKW3vOck/1vmxGIV
irm2wwFFneWE2Sc1onrT9CajmTzVa51PMYQYYXc7oVaE/bZZG4aIIDdrn+jeuSSYjviJ2o79Rs+p
w0j4NsqM1BzdJtoWRjiOrbzMxD1ttX9Wwik/70gbVSsx5suMOwIam7WeWghbPaea/YDsjffshBEN
5QcHxM71RQrnh21MOdOXJWo94iITQLAN2MyBs9+WLWtNrziVXjmdxRS6RAsrVGP0VnefZZHecpOA
9ODb3TRCZ7eDCdtei01Wdk0GN2eCwMzdNpsvfgDWzw3yq6SjzHl6k5Gkqn6OZE5p4ARYPCV1tIyq
XM+v//a8pbj69KUFQJlRDZ7205fINaJNpczuSQPW/jpjT3vvV3sSJ/CTzskZAFt8aTI1pzaS+pEA
QdaLNGoSJrde0BbtlsrQcv37xOJc1hGnb8v8+suCxS5D4H3Ah0Mk4/+072LzGhToe/6k5Be5uQVp
f1JIaRYkLDJwuJ76MDfgAHlGT/aWes9/umKN4wyJPfGKWmW2YY5hwc0qDoFR+/oavMCBfyFS4ctW
kdicwCWo0sTmpgencZKmSVPvNAFW7aju/seYZwrxFirn/b5Vh2OU8+AGnRJxnApmrwAtqQ4ghhbr
bU52uXVTH3bssB0OLbeFS11SlTBQAV0Zdexssnru9l3oVCipNY69T5zsO/WRw+E2PbZw2ymheu4L
3bX3Y1AsvDKBt71Nt1Xin+f6VEL0rK9u+1eeuTWN0eEPkgq8Qh+inY9uDphpOLbFRvHqj55i6lOz
KtTkUxIjkFrXWnjQ1YKwTpBlJrGwIbxSUQ0mlhK0uyksnfBa1eNbl0/WUbzGDJ01hMYokjCHpWIp
gHLHbreoNLRrldqWS9DwHrSMoLs1Zpq7qE5DVPTbhDi7mnJO7Ch90CH801Zi8/TChLbkKHuI5b5b
Y9mUbbnmx8EBqZyE6gelUamuWpqgUBB8Kp3pmx4p/v4Xm3TrCcraZEzWMvJ+LpOhUrjgX5pCWXcN
B2iHmHTpzwECxBzBEtMLAP8yvDfipseQAf/b7rSZteUp263t1q1JGe414ZfOkLjYqhzXtkAEw1eZ
HBAVlkk+gWnlBM3XtJnWt/yFjmLBdRneUh0ytJT51yEsDr8Of1vrM6uhTYJKfZg8kNubX0kW6+sq
6+KDaoTzq65n2snhHb2SWbENaXNKUIa5iimYbXOrtjYkKj7rw9Dorv1QHe/+2QCQrIvVAgwpWw6m
1wKO5YrU9p8tAvjayibgc8kqp7jYvpduAJ0RPg5GhveJpSezaQDI2J7Jl21kug/ibBOLcfH5fd2/
N0zIR61DfZy7TRIpxk4zUw8dp6kFYz52yfY2DiwktubyEGlWBv3b4gLW9IeLJH+s3A22BrRMaw0K
JiJjSvNXOLjuDuHl5jGejPrWBCjorUBQTVQ8DSGxOqta6XZlvs957iCKiHo60FLj3acMcmU2wXR2
I2QrXTdGo9wlGhTrgUn6NrUuqHtnC4ND9C1YWKWLktT37CaHKFCa/aCbyZvn//V/QEf+yaUzxmFH
9fxX1YY/DJSS1XD5+f2EqM9IsZTGDSMlRzlpSD7/YierkG1m1B0e8sI7x7ZbfoXBDxVvXUs+aHBD
bwCh2Hx3qnGvTzUaQ2mTnwj2Tfu20Y2rlvmohfukVvt+YeCojewr2ehLGOtvKlQcz12tUYOWt9ZO
IvO2b5IW6Xr/rDnj8O483W7rcJufBxsyRbmly5qWP7tdtFzt72uKUhne3QsRsXml9aV/idNsfrQi
OCNgZuyh4embV5WI/zK4NUb1qkRBs2QTmK8CfT3pyAaqhMUf6oD6h8QrnwMXxdweWlFS5MVBftGY
UDdsEKG1ll9pUb3eNL2ZHmVoQTQii6IpbV9LozyIGeadH4s07tyPXZzAcZrq1ik0xvewRb56iorw
pUIhclehOrQRmzRRqsWwPRvJ4W6DeuHB8Eb3LKtiF7ZKYADb+0Y+0MqDHoQ6tORsLo3uhtqmLnnR
3G1tqv5n7j1ShEGJCkgfZNsqg0aCuB2F9BTABY8yJvAOd15MAm1CbQ8y88XJMTOIRe5ORhlRKgcL
z/YXJzUMCv44Fn/xDDNexQWHC2+TjV8ao+xOg9kP4daLkpMMkZXhfmN2H6gtAe2eVfmTNH6u5U+Z
kW0J5gxnMc211T4E4/BcWlFlne28sHYhODfXSNxN0miHyEKBIQtrfUep0PTFcT9AM5V+LvM0ORCk
/GHO4w+d0/H0qymQd1Qio5n2QpF+x7dO9Y/2Muw7xb2AyzyIR9tf25rSlxYNVWfdjT2/+28NFI8H
K+lR4Av2Xb9znMb42x4+tjz7iXHO+dXP6/yLnQcZJHH6o6qM+XbU/lZHoz5Lo3CGvfVCL4g2Fgrj
kBam7WlIQcJBRPnrA7f2iJejkbSL6z6mNttfTwvPB1SGHFRTyj+AIu/zXBnWFYy2W5ksTQPQrxpp
HXRP81FsSmAvxS8RdTAudRqPTudtOAeZXzq3NtZIc/Ob6nXwQjbmexEo5pfR4wwJBTW6UlkOYCCC
60kWxGrnIQ+VQp/bmaC1glZF4Mk7p0MJy+zP4dQEpPDTJr7NxjIrQ6tUzrfhT+eI1ORzMMQBhDNI
q6mRh3LDEGypFtPeOt8MT1OczyuIVbU3t3GKJ091jjIZdJiCpluVY2u/iClLou+VkSdnGbktXO4s
OeWpGm0cnqQkx+xA3YVdWjw6fZOnG+lS0TirqXG6zQZxj+JSpPJiSHhlj3VsUx2R5CBsqq9yPtcB
+637xV73kJynIKvT3Bj4HHzYcnNpw5bQUOyX0VqmckezBo6v82MKLd6av73u2AYRdZN+1qztPvO+
kfJfaVpnf/caBHBMwy5IWVUkN3/65iTjQFcbrvgCMDY/lCpByrxpH/Mlhw6Q6UgApf9C8gColj/1
T2qZUJGYu/7Bjn372pgkqNMh7599CknPBqisleCrDFvvz3oOYWzr98YHGcpsm+n6bejDXLQaG6M6
Rz1IiUpP6p0S2fAldIP2PBMOREQqyv8q/ObBQm/z/U8eWWhB0jj3OfkH4uPp8M4HsNTtM5BG4uGW
ngVoMIAo/21CAuij9lEWcUgKjds+ehj+WGBF5DtbO1ZgjVzSwzVvX8uiGIjihdc+n3eQWhnvJqUx
lNgiHBMvQ2WkngsCSoe096+LDCPzXptW/WXRiDaNktbXcuFStpqyefZskEOJl/Wb0Frolqug/u+x
kjb9RtYMC3MVQVJjKzYhshLbfR+UAAJqRnGB5DQF/dWYl7JR/YewyserBy+YvaqCDihbMZyVEttt
QimNSzo+3hb5gztcBwNh9DGdD1FY29F2Ghvt2Hjh55YKwGhraMq4rxPqv8X5ts52KnNrdNAjys6g
1PhpLpm2DfUw4TaLp/Eq7tIEnfZxzCDsTNWMKmY+DvlHqmrksAi8mgzlH2n0mbPSTCe72cRZ/MQm
H4E4Q3/6w+/2ecrYWNbdP6v7Olkie+XfKI1WKL+NHk2Uih/DTrMfg2kiUHsfS08v7GIVuVO1k+EY
ZKh6SjdajxmM4xzr+iMYj1fVqMgdmWDrL/bSpEqobDI4ldeTzIhRmgbQDbJGnrGv82S41F3fX26r
DedzCQvjGiE5tCdUPfpUd08NzLQAJGv1PLd8/mKeSUJvm7Jyb15E8T90SaqQBpyVFzVIT+LVx2UO
z7I6reraLTdhnyIdbNvGkx1m5lPfeBrlwFy9F5O5mMRee9l+aNLuLHZpSghP1t44tnuywpSpRt28
Q/YCwuCmRkcZDdxnD0aG57stGbPmOVsasTUNRQ3iIk2SJv3aTXwoedygsi+LUuBbFbXwwmmNCtvw
qJ+McLS2XlwMH6fU/FgVhv29TClPQo7v8/90LQf7o4Jm2HfupsRw2x+ugUFR333XLHD6j4trsexa
//euZTt4SEsWawvUw5NOgfTGqft8W5UFZ9PFVkxRe4BIeyIZ848N2oTmPKFiaCwe4iZNVI2UgSrl
pbJ958nIwuA0FsnLOBvOLk7Q7kypGj9nVqGdm6qap5V0vWnw1oaat5u68/8xZpDjnMV9ikE/EgsY
9+Ittl9WdwsTQOxpp2YiswYQe9k3XQq6e03fkdXRTjYhpR/YUcd6LBwIo8agf1BdyPQp+clfqOLz
SWto3lqGMqHp6rzqjLI8io0zTv6Saieuh82zswxghoDzG4GMlcyJVxp42kbvUsTDFxeZyFTlRUPG
/FE8vAKqRtixd/efjlzrtNfGZLj9dFnkm9QQFUE7He4/HYLt1aDV8YPqhW/hoM9naWoTvMyqAtxb
jYsywzKh8yHwX+EsSlGQBt+G0xiotyVxo9gHbw5f0T9Vz42NkCSlhNAEGsiRQRM0h/N4kcbuvPES
FeQJUM4kHPYvu10FWzVKHFQGiUVKOC+Pzf5E2aCxkshf5Hf9yc94dxtBnD6OSmg/6stziGIs65eh
n/fexomQtRSXP/ndbTXpBn1eaGiW7aTpl55LpRSyavYFvY9hZRGkgszDDl/DISoe22r8cotTLMGK
efEIOCg8iO2nB2Xc4asXeO0xCjPo5JAxeDJzI1t5YTZ/qVpgwLqmp5e0bZRD1SutSzEpkfEVCE30
Pg3HPTve3zJoRgrSpefadnqF9XmHBlfxeDdJby7i//RVaBx+s7tD1a0V33imyBzsNlU45CVLnpfD
sCtBAl11oGGHqYD82fbqal1DJbFLrcR6soPBevKgptqZmVetIWxFq9JFVeHRr6CfX1ykAUgYo7cz
7PU0oBjHgFlPL7nDio5kNIXFxYgjKi9649ilemVsNKcuLirOYhO3EKQk6gyVi042Abe+re1j5Ddv
v0fcourLrPItj6GEfAGsAU1kM+sf0Zj11wOKw8/ewn0KI39+pvgVtia/CfaqWlPzM3NBz0zr+8Tz
dDlytI/3JkuD7hGkn6fvkJd3fUM9ySTnU3UX6VB6wPL70C9N4Df8N0rXnuDglF6WpTpI94WSU6Yn
qC92Tpp9dAaDUyXh/1NTQyoAfDG3f3S9+jNZX9QBFkEZpEuDfVQNaNHweWl9k3x0u8Deu5Hh7Q0i
yB9cLb06ddB/80quqVmTjE8VAq8n30X+wqHy+FuwlfkAOreNM7fWqSDhQLYJRkpQCgNFlBZMzu3n
vJ/6kzcQ6+bNiKm3mx+TdzcfLfNNGCbNWlzuExRkl7PaPaRKFJ9cH9YHUIXx6T4Um71MSE+azJ8B
QwAhJjwaGe2mkPFvTsNcP/tZnZ8IpQQvfhr9rU5whspoXm77VFJoeT8/i2Xoe/UUxd4nmbo5xVz0
4qlJN/c1kZGH66EOCGotu0oTa82RnHl0kZFqe/bF14rdfSNqZJwDQlnvmdPsWzKZ13pppGctBzry
WeZtwh19qqHn5BPYN51AXW1fIzN0rqiytUeKlaDa+dfyCQ2sjZNPSMcuvrflrmE8hbCIP/zYzUGB
MYrBgBgBYq1VhKbCpmiQKfEX3Stlmn/IYClupv0yJKH0NkL2F+WIPLmBOW9y9bsZq9pjRjLpPBPj
nDeFW2gbixfZViA5XmP5l3yefhSNLSgd13ff59BPzwlX8D3PvaXOg3ropCs4JDbFNxlJkzrwRK6k
O/k96DA9RArAVc53F+nFepihmTpDUKwhWFrNzSdTaa3XdHJXU+0az/Yy6sPUWUMGAQxsGdatYqGa
OpzzfmzWsPlUu4wjRAx+HbVU3nzesbYsxk2mAGS2+0tkts7zGETOteL5enP2uISd3CT5K5HJJHKe
uYSkCH5Vr70ffUwcVJxWatKBLoAmW/iyp2Uk3NjCpp3zLaCeIs9Iu8CxzFc52NyWiU8Wqn9ctrBp
O7nPzdfSj5Wve1x0W2Dzfq1DNrl0dVMBpZ9bh19tMi3ujsbj2Ms9fSPe0vgBQPjbGN464jFdwbFh
2Uwah1IZkBPkLxBKe4icLjm7lJscnAkI3DIylCQBp0AvWJqJDAbvr5HsT0i9J+QAGO+OPeHVX4Yx
DFiUpMcOoMx/+cmKHKor3nQ8HCvHt05KsahzzQgAU6JEYZG5U0JzfES0fHzUtZBv3M9hHuZKDujV
jlfAI/ubo7dMiw8MyFkHXPifNZZvWtt0QsSiVSF1XcmW6CtVflVcEaHxrq2uvtmQdzzYCO1cpZma
GKZGPTmCSOQ/XGy9maEJ1/Fe+MXYePpbSFToAUatP68Fe7tRIHJIokvcqOVmpjbjgxPmUGUg9OVb
tfKBmtpz31nzU1nmnFumyAeulUEeSQmlPWQ2DFlp8wyNSX2sxqHYd06svdWl/l08qEQ8kUbLPoWZ
129RUzBOdhY2RBpsxzzUvtcc/khrcmM46RcSlJqcYr5yQI7/QooiM7/QoNhOQ7g99Hh//NtxjqF/
qbwYWgPyOPu4tb4pC1uJNO7CVHIfSq9vOqoVkIn+zX739fxq3iNa/U1METF2cuHCgPJzO10fgHzC
Ciz23B8uzdihpdyU2lNLTfCmKfxkK0NK0LSnDHUbijCrr3eT9OpxQomc03GI1BqiN8XM5w14ZV9m
vvokLvB18AjgdreWoUyoGa8EVzE2srkxZfsMzWDAfblyjOL4yVrk65FeGi+Vm4O8WxoebMkGeWBt
o1Ztqa9kWhyNqXzIR5gWQyf4MoUJ6mGiweq41UH1JiJVSO5NiwJrJZJ7Web3VCYt0L0xtMbHrgw/
NWSVzhbo2De/DIONMQ/ZoYrn/i0aJ3tfZE6+kdkcWYKznvpfZbLi8fioKdFXDcaaq67Y8dVcmoFL
GY9/u4RW6J8J6Y31lB/iib9tGXozUn3SC0fFfpx5n8omaPMA35etujnco/UQPoIusM5d/KnMp+Dk
wutyspdGen+y/cllTDsqC+N58/9fOnbwOuS6vhX1g7swwn0ovZtOgkzLmPi18iBN9rN3n8jUukeA
WIPpapm97xWrE7xpLoTH4WhYaA2pbnEM+wI0G0zK61GdM85sVqwcurnKTjBxZyfpzcsMUl070wHD
7Wl2s9FUlMcqp4NsIM9T/UKl2RKQy+rEeUSbAp2+Mn+ZtOlNIYH4OXE0YzskS93qwJBg/KpLvYpC
uz44wYWTbFBo8l7y2dq38AWd6qWJs3wqjzK2BhX6oU4fdtGgR0dHhuKkhbYPB+7if+vWTf7RsJPp
qGkVub609MnDD4kD3ABBHk41UC5UTYZoq+WfxmUkprufDK3OSteK3ZenMnOPTWl1HwEs9gclWgqM
GrP/rIN5dzmIfB1AgW5btVYWShDjhc/9Lw81kK9ZW/CuCMf0iVzTSs2b8Gl2fArtVT3P11ByzJsg
iB9vWdN2yZBKujMuOP6PsH7JSOwBV7QVNUvFujEcbW3YkOwGiT+9Fmozn6jXhcFa9T7F0ZhcgXRY
pwmp6xWiWO1HggsR6dsgIwfLMIGOZVdTBQIGPjXXljsZu1SqsFSVIso8aw/ZFPoXsUkvy7T3wPQQ
TQ0BFTvLq8damsr03Kvljx/TbMgf7nbFWMgxfXcvDrDMDsdeR9/OrBXvOfABFcaw3xMoDIaV2wxo
WC5FtW0UJogDKJ8pKL9CyWU6m7mM7EcNGQGyDP6844URboRiuCyMeqWGFDBZc6t/mHywGTK8z/a9
2z7KUGZlqLZU23SFncT/oYaiomoi9w+Wos+bMKeo03WzAdqMPEaxkpLPIjK+jZFbX7W8S977wzjM
xbutmcpW5ZjMq/Wv2QE/JMwTgFOpRzLn3Z2aoiUZ8KAP4MqHKYDdAm2yEgVCFEAcr7VuDBhpMEBc
F8Ro7QoDRljXFsfOYUbuAZYMK+X5F4Tm0xh7IeW4VIsHVhl9AK8F0e5iC4JghIH6n1npia3wFSog
HEofE73w+Zj1YT2N87hzkXCDVSxA8bMO5wiFRYWx+703kY4KzblGVq3Vj22n7Xzf7NuV2DJql1rY
n7z65iNGzdL0Y4/jb/ahdmB6RAivqlY94rF7Y6ERKJv5Gf5OqBv9TEWqyQnPgIeSbYAq/FoJ0uhs
NwpZc9XQooc2iQgw5nW/yzM1fZ3zwl6p5Ce+eUq09SEP+4/nGOd29GJwBqbJK4SfULkUnZObbA8x
ScRzrBfpum/DfIO8PAqqZVJa+4nMjslB+WFKIxBk9vLuc/lGPFDZjtC2O10GN8sPU2Qk87Cihmfg
lmUq17htlevohJ+iPEZ4ZhmJPcwT+yHm5oo+XoEuqGfFL4AZEhgp0arXRjA0c1P1yTpy3ww4bJ7q
vL8EqqUdwgql2cSquTxL95cmLN5zj3vz3TTNnDyBizlLacMJsez52oQ8W9xYGfaWGnXxNnSn5wYu
iId4mRUX7lYE+NQQTEIHzrl1nSMKFBdCoJNKcixUKd2Y3+AmIpnW7nhYKs9moPjPyD4BCdG1LzIS
e1ZFJoyrjr9GRMK/uVn92K/VKu/34tdXjX/tqW3mYe6+mha6mnGYaTtz8stP8dTtCjLs30IFBn07
MueL4nn1mephZS3X+6R3Vwnfxs/NQtduoHL00KVZd6L25FOgID2UmaPxtYjVYyOp03SGABpmyO9t
lJKd8qvgoxab2mYC1nNNOqs7zH1posAZwZc8Gh8a04TGS8QvEYyJH1qQHqtbrsCbiIT9Pu6XecVc
cjNJQhxM1gNftrfl7GdHyTtHWnpxuZWcci3hxWJ3vr6va9JLnRPBTeaOwcMt3aQF+qtNJfKxrTrb
2dhQMu2NykY2pRqA7mlDtkGREvlJDmREGdsCwKZufDJj4zgoWfy9NwhytUGWvNVKMO0DAJnHLJ6D
TWlxuRC9A5MAMydxxGUeZCy9nHzqD6OMpUHKOd6C57lWFJxPhenWN+CUWarFRtHieJOPCz/X5F6h
WfIhh+xbUBFjMj8MSyM9aTwD4WQ7DvvVTS+20ghadsjciIzrQO3WTfu1bXiQ587CWwdxwSgsBT9t
dzdZJfZlD6ACLlDBblcuR5is65QHVWSiZCzNbRzaDSqTSfuXCHRU8ELkK33hvLoJdnAcedD5AH8Y
+ejtB7/q+ewmxA5Bu0ybFPGDjTmFw7WvmwG9KXqITHDzNzplK7agUtE3yNVpgms6GvZ3R/H2wuKv
vEny4292Ik3nyuzNfeDNT4Vdfmm0vOVyHBgfnDL/UoxJhGaMKBB6iALFwbiHXFO/kh2zNkoYGW/g
CUBBwG+1H3pN3QVdjMoM+YUv0sspJL/17rbybjMaKO0sBW3ZrtSevWS8BHbdvHs+uf7eQdtMhpCx
oFybxNCpZVbzDohi4QbN+osMDR9QVOJ+9NqsvBLA+y5rasPmGVa79kacoGOMUebhcSfDRuteMwD3
oV4ql3bU46d4UjNgEs0nGUmTN7kPEtAwD4HSew+5a3oP6dJ45BR5sfR7ihRI4BPm2nlxuQBPNO3N
XMSbXCNN1jKbh6p1yQP1WUa3BZfUbfq30MuKLXJlA9IlmvXUAcnZZVQ7T354BWR0VtTY29cg+6/l
0uhzFB4g3CtWo90l1oqgZ3k11Hg8Nr36SZQmxFTlnndMNeOLXaXFZjIjiC2zqgLepw6XVNMeGxL4
r2Lq/QkaUdcNH7w2jYCTPFI3kuhbV62aB2mgubf33KWhScnjB7cu34da7XeghJobST3MApDUT9mH
vNQ86FLhrZeGF1e3DWDB57nxj62s0RkuE/0oi+ZlpUyWLB8y/7+Wky6pN8QiuSbHKFy2MZrG0rgq
QK5VFc7NKuM/HPoGZkC9ocTqdAFTNwcxO0Q3ex38pNQTdBaKQz6MF1xC/+Hc+m2iD6iVdqGuH7IG
ETO5YcxNVPWPcvmQe8ZsVC5PIrtfTS1xtTJLVpGVT0+VU1P0l+sEvG0Kh1dIUIdnq8wP7eRE6I77
/Xs9cyK6pRKLmaJhK1WMd5vDS2iW1oecMvDrpCt/i1mdCQQClzC2szlOWy0P4426xPBz2L4OFIt+
RpQceE24xPrvE2hVfZaR2EUKXHqyClbmzzKaJBmwNPdJaFDWwdQe0OUcHiiNHh7aIPjR07rx16HX
D0To4+jFrWfHQy8AaBFCHZ/CeqqOqd9PT2X/Rg6rR/NnOdHZEfCwuZp5/U4ubzO7eWvKHBpqAo/1
Ma4CUpGFMew6QDm8mcz4gTLVI/iD4DTAJLpqUQV+Kjr/k0uh5SeQktOeohT+8Fovgstfb1coRYSU
JibtxwpIB3nT6JNbeNNpDMMW4DKrPHgKNr0LkHaKwjcDIaTNpI/9aR4Lcl5LT12au+0+TOvcK1f3
MetdM9dXs/6hbPL2mihlyeu+yv5qRtRMzWn8QjAr3haWC9hGTTjY8SefdorJsRXAQdwE/VvSgqzr
MhjxbrMI375ktreSSTFpQ3RJUiu7+ICY0FS14rraU+Se18+K27Yr3YAs0B1IkUrjgCtEOtjhZ07V
f2KQqn8BXHtr1Hb4UBTAbsbYafeObtQP/kK7VcbfZ9dOPsaOF/DamxecTGW8G3M37DMj97atFkdb
DwK7TT87wVNdbBokAa924yWkzOxJ2yVKm6+7KQufnC7HqPbxezUqBWE8FkijpabygKDA8/IfmW/z
mHdZXecP3ho8nRK+QMNY7Ies/RoAMjpptblv3OVrLSksaX5OzPLtL/1/slwxB6zTzApJbc2pWh96
1/p+e9uXTfkXPyc5DhoYNQo7/j2s8oe2MhvIG3Oqmh2lts7W0kgvcUPr7E2ZuoF+xlqnw5zOKzHe
HXs3O9QhKEux/+LiQf28Bzv5XY11C3JhtvrFpdfg5K/tTN/dZwKTDMo484ht07lbEXyGvHYsD2OB
bruMjH5yi81twjDxWYS3GxBdRx748eOk7tubvCV4akQvO9g5YjiMxQjzFF2YnsbHMXq8jWQiMqd3
SDKAbkHfxTE/6f4ukpNjV/X30KkJOsXO+OIM2rD3/cg6TqZbXH0eXhsoi8MvhtMcZU0aV89JWfH3
Bt1u6id/V93Uv/w/ys5rOW5jW8NPhCrkcDuJnBkGSbYk2zcob9kbOWc8/fmwQBHjseza56arV+jG
SCQx3Sv8v8fr7lNiuH/kxFKuorKIrr64tnsWaYKE4pNvAwPU9FZ0rMYm/ggRKnW46ke97v2jRn72
IKLNqXKnGEZyjhaa+eiZA7r1MVnm45ArV601H5TRP2ZGHX0d4tm5WM3AX33Zd3sv0KwLOWNIWcwx
BNNO4aTaVVCmJNW112ryr4n76gMpcfGKPr+UbX2yQO4++xkEE6rml2cN8MF90Y8zUcEIWg8gXSfv
sbGjL5Pp1MdsSWpSP9tCOec6C2F51FJZ40NdtFyiZJiXG9ImbrqgeZ3KJFxt2uL1j653yyuPnGYZ
LvGU8OopzovjKS5vcAJgyXGKzfwpnsPiSWZ5YZDDF5n6suKJu/V8dXKI2XDzW4+qwc24rgWR/qxZ
yu8DHfR9kHzThlajuH9KXoPKja51CIpom9n5V4otX+UWAMzeLw6/ap+jOKfANYj9M0AE7VMNU9NB
S6f+6xTwdgdprnr2J6X/mlvBrusH+3MPVN9r10+/ipdhNt5j7IBCJ6LFpfrg0s5zFrFPKB5ytPLj
5LR0MU7e6kW6tT7ZbQhXFoBlMVHHs92a8UteBdFRmQvrM4cyaj7LMf9zrH7mK9P6rxtPn6varX+p
I3DPlDJL19XqqBpnwjfxC8fMt9W1HqW8p4NiWZ2lQHpE9s6cy69JnsU/06wMnXwWW6fa4gspm0EV
pXf5P2VH879T9daLBubkcwJENgV1GBr+ItU8KH6bLdUEpbOsL45be4/jmNAdler6oZrM/jXteuVh
Qa8lAJCUT3ZSqCePApGPmecbMOLq/lcnqb9RhVX9GVL2vqLzjCq5rc6ILkYwLbAqBWdku56Gaz86
w1XhBkUieD6LZFG7BeJwUMbVbvNZ5dWWGcl4FVOjaUDPhAAEiLg6yS5+CT5CM8B44vdwg8vAX1P4
Yo+vihvlzyJs6pDShJdwBl2iyVz94c4gzrCf6YfRq5y9u2zpWFWmko2KwnOdxD3UxnobGXu+TZ7h
lLS+BEXcPEUBHTsTccgvqVFVj7bRAzS7WD0gvY5lPHsPYo3a2t0FvCeuYm0cF0IiV//QeB3p6bBI
HhOHX5oSgtuk0UMA5U+tBSgPpUGhc/RauknzJO+fgrJ+9gC4CvadUeqvvkcpSBV97DQtItjBkEB0
GYNu+bJ65Vb5keCgc43yhubtWQEWU2mM+CzOspZLEMD9rWmetl0MkljHodftgw3FR8CrKMwf4Joo
92QA22dyrdQfLSGmeUjdIzTt9dEHyOAnB67aD1PQH0nfg9s3WWTA0sHVz+KscNW7GCooeiXwhU9+
SQM1eBl/tE4Vnrd+CzkpL3rT5v9e9Nvh+V2fDV199WL30YTx4irD3ISkcX4gBmasc+lxs93qZ7UG
4EeL47xNbxZuytgt9SPVdtlONlcL0Fsq2CwOWwaBa5W9j8c420tqQYZ7+uYfy+Iq2Yo1mSGympln
uu/dcxEFpH0hudwNC3mW1TVe/TCNTrvTBopVNHK5z36i0e4lU3FKdmOQ61QW1+nV5qJHG/gboF7w
Rae+6G/4eaDCjzTsWJD2AMF22gD0tpWio2F/PhUjf7hiqNUaHkCv0M4Fp93XLnI+S/VWnTR8PVjm
KontXRLb4illX6Cmrp7S/fnuWUeZfaTCwjtKTy6ET49TE42v0n9rpEN18ozQO4jRzrLsE6BYYluH
hezV0IFLlVZd2+/hyrWjn8QoaxIHiqPcM/OrZbi/8XL9qUsMhcL+5m3gaEeQvHkWda74tko8WlN3
sd82J3HTCwOoIbGDNjycWoi3OToBVv7XgMy9fBOgEZPI+RLK6YXy+8YuU9o9/DeMdKsFYoxQVAVe
JcDx5KVii+tMpNmAy/TZFW4roiky9aKMBJU6LaW5pL+d1m5BWyHjDjFprS/w4+8AQgIltInmgkW0
IRApGsVUaRI6e3ERZ6rZfGoG/ekgbd0GXGsfDPPb2p4nklp+27q0Jb8TFH+s2ITQgIm3tGz/Zf2d
hj3W/j/ZkbRCp7nAYKi9e4qc1qG0wXAoVmDWJZH73ENCmwdpdtn0Q2V1827Qu+FkqMm425y3DbRl
l2Ut8ZOMCorvG+de5+5MlShn5mT+C7QB5Z5sFk3ei5i3I8WYyyzzJvWxtpM/6XSDSUB0Kaj31AqH
cKkG0ZDAmBIGL0Fnqp9SeLd2XOLB7a8S7VO9GEK1eqoXSTxcc9IPae4DhLUskIGUxq7syGX3Y+ru
67Qf1yCI3eifkwBe8qIMSyoOMr0/qpVRHVwVXu8dtTpgJXr1mSQFId5CH0+9X1GYJdg065T/m3jF
sxFQm3sUmx8h3Qi8jU0z077oaFRr90FJPxa4kC0vlsJYMBK/S7M728PBCWgiCMk4ru+VtDGPXC2t
i7xCfgTn6cVTu28pyDzIS+fuHSS6mRTTow+Xm0i4lo+dTXnBdHBCPdnd4IDK6nn6YFCx9CTeP9oU
pFttl0y9t74rG3khimOygInSFXAB4egZUll68pzkZSuwX1TFolpj6IsYKkPyomYASvpR3NIen7RP
U9v8seb3tHx+7DTdepX0nsl3yQFUQu7iOXXOpFG813mpR8om6tRy7bNoNrVtdt4ppncAdCRcZcja
6fdZVdwHqbpPlp+9CqfHUUQp3JeZDGt5fhpURP/hH7/RQd74uVZMjfNgUL6AHMZBwOb3X8SwSE9r
0P9dXHMEDu2wD4E6AsbY8lObTCX+JIMVmg3oIrA0pAuRnuhsGnVMr05eRAoN2HzpPT7TSOG/eMUY
87dCQzlHYAHe5GtfvRoGLVnyS/UuOmnnH3rAoPYwe4evMhhTEL0mASHhwtGt050hT8PsFBrkve4M
A+gnhDDIYrzvpNC9tPNGCL8kPiUBLbtpLyTc54tImcQBJI7lYohJwJyL4Vuq+9WzDERW6nUmYqB2
3wqFcpg7vYiZqVbPsLHTCDdQuf2j9fVUxPspIaJD2VCwX44h3xwfUpcxnX7N4Jo5ajqYTzRfpx80
J/+fPVwfwpnCGj6UgQvpn0l9Ctw//alv2uHi6+quzFt6veIxJcVegzFqLrgJMli1ZVzr1jqodDes
KtEDFtuzjs7yWlPKp1Xcltml9YvfGTS4/HWZtuAuABSfUPBpqcdtweZXmEF5HMhm7MUqhkZzP7gU
Tp43yNZisMlSZ/FlRXZdRKvyo8v6JhLI1mDBd+XauhoyaTATnVh9zwT2t9x7MGhQxVjBKRrqz7Xd
as911hrTbq5AFwMDdw/VBbrFoIO9Ou1E1notfMhG6KirnuDxQeyyhamqxr52YzoKl4UyjEUaTQvc
zS/hXNR8jbCZGNYdV7ncaxxgjkY1emetHYNPtuv/7JZD+mthQrCoj2NBBVWU/jpBPKyRbCEOGcVP
vAvJ0UIUcMrUMn2oiqDZF+2oXKF1sb/OAKAv4Jkg4yrAFRtfOjP/ODoUpupRDLdAWs1nN6+inehk
8EO1/WACTdsCKbDqNdv/5g0kCcVBm9qDa7kWDSiEkVyJJRUhjVoLOfimkxmBf2JJUtAqsrU4+q71
5nhX6Xq3WJxlV51g4RluwgcJ1+VbgG7Kfh/6MaZZmkCzGCWEJ+J32xrt2zxS7fexorRd3De1LMQm
+222v+83qDm5BCN/0Ez3LTAq0VERE9WJgoNM/dY5+Y0fnkdKUavTFkb90brNaqnu7TJrTLi9iLmt
DVrcZOqb0Xh0yX/sytoluk9rav00LQP4B/VTVJYoRTYT4grUYRYn8RHz5ijiOtgKhGehcRqJmRLU
ZtCDIlpnQIv/Tfe/+oUB3OwcTB9ku6B1/5gdyz1R0ZI9dw0Hh51MZTApJCy0DBI228ueN73MRDdD
/36xsuBRVPfrxaWNbOD7SV+SkOMZ21qZDfJIjlO7NDbVq8Wdg1QYNHzuNB8qI+WqQGkgECbMKFzx
ip1MZSCrAMYK4MHFYt30P3SWbbylgEzM267/qNOhpd+pEbVwm7OslRWFoWUXq//GIVRV9kDezFdo
5HbcRPuLLiVgMLnP17TU5vIsU/HR+ZY/WBUVOPUAuQItuKl6Xc0Qg+1ooC2OS1P2xRl841Lp2u1Q
/FUU651uWya7iMudLu0gW7TiDHSi5RmqTyf57kfP3LZW3Lo4gl0w7JwFBcNSjMcgA3G9at38hSqP
BUphqRerZn013OoWn66xHptmdAEBXdwWlewks8WohSNIOpAm9QkhoKH3CEwndhstSLTJtYr15m2a
BuMMFHa55BqNkB7SBrbdVgVeXFUm4PvDQtEo28kdrtvjOD3YRvofUKaxGDUnZWsZ3jybUKGpKKyP
6xqxO2YOsvOCmCefT4lmm7ae1gZm5u8fXKygI9oAg/IvksGcFswRk8IK6vmxrPL2L952vLekSpzt
YuqBTyBWt9e6cYCjHWD5lllcKnq5E3mdina2Y7Pcbf7wPv7RWnF6EqvoVxeR6wEyiv06XXanX6G9
jm58nqYxusAiHRwC168O4xLy6EePJkJFYhy1pkM0TCJPLF3dA2q4REBEBK1xOrspR/FFX0R0k4Cc
eay0wbpug+VbVKv3yVeKYYKHO/0/ipS4W1dZKi4e60MK2Nb1m17xHPAjdLpkhzkBFjsye34HHKt+
qOueclo9hPmKvnfvEPE/eLhRaqQeHlMTkHHxgTwqfjWWQSe3+ByMFdfPhTVrUdmKq16DJH9Y3+du
ZZEvIuO0317bwHE16ztfdOu3gUw9WikPU6zE+7svh7ngMqcVfXUQ9naDB4AHUNk7j6zwBVyokUPF
PJLzgdbd4ryYH0SmqsDdFV0SH+PFLLobs7iPalA+pPH4m1jzhuqVEjRRwWbKF9AmmVHXCa8c0Dwg
NM3QT+5BReQhmlMknJpo9dmJmwyC6EQvWb53TT08pIpGJSgdIVB2aEpwldms68GV/NYCXrpYbqaF
m8eU+coqWaAEZrNrVNq1Y4dmB3NpnFjgZtaZ6OYs8i8jred3+nBZsK0qRyOjiSwFN/6vBnHZ1k7k
RsgL9OVxe9hglfEjTci/Sc1Poy5pOHv4ReqDaHQZ4OBadGox/yIes9QMvfv9o042CJcqI2K6N3vK
gikF3WPSYjiugEPj2Df/3KrTAGih+l/pkoYhxT/1yTCf1LCMfvFBcNiVGtFlAg85xQPhocmT+Bcl
CMxL2DU2sYBY+dwXX710YSLg8rCMIccjfxnoQ/hTbVLjKNLq45BXtPai2AZbFopMov9t9WYW3br5
5qMkvrs+ZtPF4DE8KDTzi8qqW80/ro+F9FLNd+tcjKnS9Y8TtL9K6UBAFniddjWWELHMZIDt5zcY
eOaT6Ae7+O53s+Rv0/dFq78stf667/aYGx95YutZv5Gqoox2+Tg3e/9wybp67IKAFsWfdIfiK0UZ
f85rPXgOydHt3UwvfwU3hwS6rVlP5pjbP9Nk/Sj63FfoV3dH9wBhD7VAvw3QmtA1TGG1w4V9QVYp
f/Vj90PlAowLnEPzolawBYvebjo4f8thuFrNT6ljJAclj9WLDC5kn5coG4dsdy+LafPczAkgH29r
Np91j00Wd8eIxreNt+XblsH23Bv3KgncfUgHwz7QRwe2ltil39PID4HdWKCWo5OhnGznMrhVB1Pk
ohRZZvVikVmowWl1v0YsMphtB0zHJv/zluIDMwvVRCrhkm3d9tRtm5unyke581nNs+31ZxJvcIR2
+iW1df1ictUy9jJtVd3OYAssnGx1EK988RL7JsqsUhX9IjMZ1nXi7Wvjwewa41GWiaoBcIOr8PsS
UTqNVVNlB6+hShGmp4SEnJZBZlKJKbPCqrTLJq7epRRubmt82WO13ftu+8lWm7gtd2bjoerrgLpr
6kM3t0C3yeI7Zr+fKKcpdgPRUlJxQxNd/VgpAfrutehqL4MotWisih2ot6Dsi0InmnzKzf63m5Xb
Gup0jDfHdf+bnUu6FK+UphiUuIy/tAGprcapPvDnXDzTU1w8ZzVfk7tNzvkjJW4YKadNd+MjO8DW
s+4gLp6UaMhUhtmnWJa3ig8DCg9Im+5P+H6rB7dt0meyejQKLU2AIvbaPLcHko7ps1HzbT9mZxG0
RTM5Lsdb8aPdO6MX0VBAQC4njsmYVcqqQNvU3V1bqMXzGBGqHqzR2m8fXGbrp5fPsoQv3NR42j7s
zYf3c0op46i19jfKqamq7pBnD9Mw6U86JD9NPg5VeaKP1j+Q/ZyuWd1BmCtTGSiInq7FphRZLLsy
Nsbr5nS3RsR1IZjY0+ooSsMIymp3s/xGe7fJuj7QOkIyav+LDnTjg7H09CQzNRoymEvRoAUM0Goo
hYyzBsDoRimO7aK7M2w6cdn2D1Pt2M50FZSOm1MswWDX89tAL3IAIfkiE+qfaVqCwtqvsmL1mbKe
0o3NHaDK8dDaWrLX5Zz2w9Ma/XwBb/OJhpvlnCfHuK77C0TnJtIMZ50J3tvm45BDcVGTwoFd20/4
XbBZLdNgaDka9iUwp3mdrj7EMBNoRr97y2xdYgLv3ewW7yaN37zvd4yyqoQbmpZL8XGTrKLjb9kS
oOmRJrz2s2d3NIblGiWxUQ2QcNA7M/SipRe+zF037/WUDtPQAE11l2TF/NRPgWWdiLS0BGpNmisC
G+75Eca5p6wL8VLrllTl0H9ZNxFLm1vdJTfGBSWSjeUZYiizX03QdgAMW3aJFpa+Ka3OsT0CcLAM
vWckVMZRud1AstDuRHkz1ZpOQ+vTOaOpROeXNUVRvK1OuIkBDNhb0AksSmN84binXcVNjG/rl2Xb
Q0140x7bILnKonW9eN9t37dgRMNucKJQkGx6Npf6BQpcvlH+OpBM0C+1BcG1GKrM/e7970vESgWU
ybeOrFnnst3NTqt2TMyr7fTag7G8yIu05cXeLO94kWW2DZvOkW8AsaxrNpO1bDR5pUsNULbb9D/a
RnT/g8vN4360jZuCsjp0yX/FeOP84+mPtrhfqcq3mWjrIYXnfuhSfpm+/8f883/UzSOHmk7Z3C2d
XZ6CuELnc3exINRIQS4ETsJ+H+hDQbnJ4jn1hE12MpXlYo504P3X7UQWs8y2R2z73Ox790TxudPd
PUrrSudk1SA8LJ9z+wj/+EhxWT+gLLl5+va49d9/96iGTD0YA2pjBtHOUMzqEZJi+2ov8YZZHfuz
bQ2ARyBtgxFptEeJLM7t+wq1j7D8dd3qrc6E4U+rfdWIl2P06+6Bnhf1jksCNSC+Fh3XX+VA4/Qj
UxmK5XBSLYMuvyMiz3JE2uzU2YVHPYV4/H6Poo2a8CTaWisse78tktm6k2x6s39PAYwNC9beqBxq
CWOyUzJUtvY2+3edVoUAb4qPMfr/05L/des7vzvx//Up79beidtWKhx++yhS1YMdBycC3bQ7qz3g
WJnFtwXg1AUwbfmOCmAQtL2Y3niZik8CNtXjPHg/zwmgV7t+SklpL4tlsC3IhJsG2KdNt+5KLrqH
qUp3D7KXEjg6BEbyhCb/LyGp/JBHkD0sp0cZmuV8t1YCcwyrqcPR/xRdtxiqmDPPwbL+w7HZusZG
REMuMc2t0ddeYrv13PtkkcCIWIzioUqAtwHD5MnGIG5ikJkgK8uqv265thG/G4Yunx+MIfsGPgoB
3WXQErU5NY39C7D/8OAoOYFdMZT50EcnaTJYtYYSpusasfvV1a8gOeoqI/yJeKtyHpV+WqCFQY8K
LechAdXiAcCk7KkjYPUUKBUxyTTbUWzH77LoxEpX3ZuL6Fbz4HjJ0R9sfSc+3qRAu7ptJms2URbO
c/mfJkndk+gTlSBUZ1DkPcQOFYqGl3YvFumyrpzLqwro+otLJdmL6INm6J8U0Lrv9GJULRdCtgj6
qW1B7fSWtkC16oeGhpPD6rhs6ljWRQ1CEIH/mjPa0kV3eSQRXROUW2q+AOYlv7T5bummu+2sLH+F
i7B9CPuyukLVXF2V7vtstAPQoiBD+tmuMv8kVvHbXG50LcdgFxphY9RM+lkb5aTrvb+KahtYr2Kw
iyYDSTyfTiJuBqMyz0OqB0+bSnXi+cmF0pG06C4pNPciATCZySCBKm+JVslsM9z5BaY7A/C5OIrP
3ZJtm21XDighCcCwpMlA2skNVylPwsc8AJ31XNoaAEYDxPC6DyAFZXevXaWnRBzy4aR0nnlJKgp0
9IL2q51MZYCjg7rU90EcqUZ6023rihpimboew73ocoWs2G4zb3vRW/3dIvtQf1Bcyuhc8xVwlcFf
yhJsN30TRacben0qhum/2mRYNTBquIhh8/uR7n3Zv/uuTyTszRfs8lyo67qD10TuSWDdg6xsn8o8
+CaSoL/TlfJqg+cHQiW47xm3R27iargCxSc0IXyg231dLf6BRvWoqljjRRZUVRydq7gFmySx55/S
GV47Jy0foLBLPvr0075Gvk48nA6lX8GrNfZN0PCx4NP57NZAAwy59muSuNOpN0GpEjduBruiGOuv
ZtN21FkdNKuHbvu9X0cSzUU0EbgU5RAa33PJN2ll6oWDg5qp1V6cbix/m3LPOfuNHZwtiFaeZDDe
Z7rWRO2Ogmk4XAPKLhaDNuhtCi7V+9TJWggHSlfdt2CZtLug5qp5Y5dpSD/EBVL3fahbYbsTXRXM
nE7FXa348hPlTIf6Tu+0EuAB9ll91C6dz9ZQV9S5w0z47FUelSiRzu/qgneV93Z0osrHXgGuRLcC
XiVW6j/RNiAqGe5Ar+gSieHbpf31BiHr/7OpSwJZPbRa+HvvZZRvmcPwOW/T4lr5Xgg54TKVobb5
q76Rk74rruTM2j2cx1SlvzuKQcTSB6IppV9h7Rex08GjT3DpGqHgKKb9rfpdsSrLO5cLKF5bjQb9
XbMPW2gZR6tjvlgmS3dox6ax60lWy+DSeVpRnf8wC96eOMo+MViTJw260t1KRTILmckyrAwnc9oQ
/BNek9Khewy08Zx2IOzCVbKaRV65T8T9bans8s6QIv5AanynTfkXf9sB5y+1wObR6vEig2n1Hu0l
DbXWFGYmGf9Vi81u1DeHzVV0ECTgufms8kIyqQ0ge63bUZ/3ttqzdMM8rk7/uOfdIzZx/UAAGI7g
DHYqTCnDOZcr83I9lpkMg1ymNzl5NzfLFbqWm/Bmllm67CMzUIm4XE/p70BsGev+skyM21Z3q0Tc
XOIZagWl6GAa9VqCa0vJgaqX81WKDWTmRBFRLdvUvAdb7Z7vXJLJ7t/KF4xMH5T9ulG71DPM3WTu
mhhktNgILf6otb4DQ2Mx3frKU4Zf3XFJVcvHEBfZYvsY05TZwOIsi0U5xUCIRmZEcbdsLsq7D2dY
mX6sK5APaisPjWMZxYDCm3BpvGaN3V58L46GP0RLmxC15YZFl6Rpp+MBCvFWD17FRl1Wd9HM3jtP
ShP2GWVUoN5c/LIyniNKIJ7bEqicksbolcBFoToS6C0GQMvAntX1ZyFriYTeZfXpQiOEVpXX1hBY
cFBH8QV85J1FCLncGY7eXOFoaK7aMtvEe7P4RFo6wuhkRJTRqmT27t8zcdx/TQIHguvlNbO9YW7e
TJm8j3QrKHeb3TPKz+DWZw9gpQdPIGkHTzK7E6OU79y47eZjGvnQK2w+MvMHcoyHbY1Hgas5TaB+
sOm6ouPMw7pt9cBR7lpOj207qBcyfSogDa3y0Hjmg0ii79+Nm05mPxKJ0wLstpl/5HOnk/23T7Ct
/Xfd+rG0Dk4HQ6XAlDIUmCYlmiuBXAnzUm4EIoj6IhoZJFYc51c6ZedVvQWA2cSFFOalL2rqBbT6
IrcEJ41ohYRme6fIDWO7i2yXi7u7RksmcJfmHCpvLjI3N5ftYlO7oXF11ZNoZNCTFLwy8NyciIvY
XTA8jLP6nFcJ3br/EHiXBRKh5+3Ca4tmhgf5h6dW8dkfAW+Tf69ZDSTLq7Beddv/j1jffUW//Z++
6zcVbKL1g95BEAWYvnrVU+h69+u0UoPqLNOhTZ9C4GweR6ce6SlaPEenspQ9GPuUalT+d61fLlOg
Muy9MRXDulNoA0A7LgVYshKO4qg6E5lcGO5n/5HbfvwJvmIFbOS0exyXGmvRdUZ7TIo6fRUpaazo
OVX8F5Gg3i6fw57eeW9ynumedp5lZirGdIGemV095xm24ze9m/Y0S2hpAYOyunc+eoZKamehIM46
qlsHZWqftEXkjfvJ1J30gw4b0hfNUndpbXc/a/ro/xSEKpwKOKVtCseNMn6WJengBE9aMhtcqDBS
3wPe6jDWB7Ga/vzodvT7FyA79jutcZ0nkBScJzvmRhrFtDMgiNqy7fbWQywdVWAgy/j9cVsqhm2d
zHRLKR6zxPokkr1surnd+WqJA6mP7j7ebWlG2iUxIemq5Mjo5MrzHIEEY1V0ZoWAo+aLSoZBg/Te
oDjgJL5AmdIvJFOghklPtQ3IK+PJMOL21Y0c4CK8sPoIi23od+G+VeDNttTq9ySYNaglPmawh1kP
bui2pywF4ZDOgulFhhQkJZjQEmLend5oD8rUTdeh0C7grltf7KI+B6pffAJrhj+GDir2yP7ipqH1
2s3aF/FRKAO8KlMIYXqvWV9G1ysfWlOndGrZAf5TCntbxX9ULfV1DObknC8JERnAq0rAE9OeVL5H
H0U1SH7mzoUa/rcVYgit+al0nA7Ot3e9HvVgOtsEIC21r+ljLHLr2bX5E6sBoOhTszmsAADS3d/q
7aPt68OTgAA0CxJAWuXu40TvEriMCyaAKDMXkHPTpTN+QwYw8tl5LjQDnqlCfaAcEMLyqKCmm/6H
5CpDucz8tK50KFygYLUzJdi3I4VQ1bfJsUB4JQfkurPOgdLTr3RNdcFBpvEiy0zMjRO6UDiKU8FV
Mkk1ZXejFKdtjVX1EOPdy7kZ/NwYefGw7Xv3rK6OvXOVGfupTYrpZMbDdJwSj0NIOtIFzXuRfNCa
CB0U7WxA9pVRS0Qun3si07krjMu9vJpEe7PgZiomWWppU30EAyHc3ex3s74BEP7tgUZ6tKAKoGjc
n2+GZvl6Hh29zygux/Im/8jnu+7fXUxYetb9/93P8y1qUtZnAj9w8HQ4cn70EWTDQgN51kj9n4zG
SU9plBmPNvGuoxtZ1l7lIkxhnvtSRtYbpHC4tOn0aa7RzAQWVtuHj2lqZnjRsSdtejKDXJoeIJkm
iUErW/xgLYDzkdt+rGgPeRZJq/rozDcSdWOL8d3DKMw/R3OYD3Rxh9cNiVNmotOp5gHC593cV91P
cWlyb+zb6eoWyXSdW9Pad/5j0BC5ojmp7XYy1dro2TV76xFI5iC6wErT0tudF4d6Ya2aoqa76Ia3
E2kbzIUc6x9FMfA7CERm2lNhGC09UeBQAHI4wtTaGHTRD87VzrPxWe/b4ELH87Xn5Piqllnwmlaj
/mAOKpeAd53MFBhrIL1+ulPnuhsetRRwJOmpXDsti3aw99lIx+4qSzsmTGdUEC49nOI5Bs0p9Dij
A0zdnX2LmnBy0s86hYng2S7TVeaxz9ZvN+pkoWKOlkEcUg72TqZb500lHmIUnV4qJYSVhUbl2fdt
xdBWbfhUp8EXO/6deBedYW7gvRqz5h8Un5u3100OOLaDuk+GtD06adsZ9NV7zota0uU1lt6TSOIX
9VH8CIiWdwCWzntox36+VGbKAx4zpSVZ0MyVyjcfZ6dUs9yjtvA8pAulhhgGrfX3lunD2BKG2jUu
K+0qM5vWEt6yZnTcdGKI0oKfUiKjKDJnfGhL82Kaow3/VAMU+oMSePaHYIYbYecW6Rc/dIOr6GBU
sCk0o4OVANbBsVXt2AuoimMToNB9W6NtaoAOzSZfBC6gY/FHRI8jf4kT0AvPtftAshmO7nmevsLl
9o+JopsckfjcyMkI2/X+biWYnckhLYwAljtgLShBzp8UPSlOtCknVG5814mhBguipSAfHxmsqC6e
DC2g0mZMH4fB96ud4QMCPclUW6ZmaYC+PgJquNRsNc3MFV2m25AsJVpEUKnTWnxENCbAAjqPAiG3
H8zd4IYp74Qg3nNmNPZFGvDjfh8MoKvIk7/LMjO8Yr6ADcAhsdG/m0sYd6LSsB5DzWguisqQUNMO
MIXSNZeJf95FZqtS7OIpytCN6Hpdp3fLxSmSnTZ/2Y6/crbfHheEJ7UgSO/XyXCR5JjM5Mcis/A9
L7gZ/lEnLoXbh295wbslm/hDx+3xPzQHjevtK7NyKe71tEfFoUIlgMdzLz8m06wK5yjTSirvth/o
jZf8MMVSSwndD2WSf/xWiCmTcr3l14BoTmXsN9kOKS7h3HRevcWw+twtzJNT48fOdbCzBrYPeBcC
I3ikRnk0vr6LShJE7SdFM3/T/ZpmHUuNCTq6VIQ5hkd8gaFX6ZZY5SAP/VU5RTrQtGNCCMdv+Brc
3HPwLepVVuoYJ1m0+ut9bJ7cofo9r/19O3XQXdPh3u+MBQB/nVYt5Ak2mEQpeIZnkRSSVU+Tm2g9
7NtMRRn3ZbJ3vME/jL5SnYBpTDtymIOv7KWpU9o5ZZbz4ztZI1x4m2FrBd2sG8AZ9CzlY+84JfjD
0KeOY1cdQ9UdP2Sa5xPHpyUw93XQxuzpqyAHD41v0Ui3wAlrgPpotLA81UX5Xcebmd7Wjn4QARs2
QvOb29bliYre4TIu8Gj9MshMdHfi5qLo7E1HDOv0BUdt22HTBU361NfzF4iQuyfQZqCTXBhHmmGM
/hNl7c9Tb44/26D7nbo+dvYgthfg3Si/DnzXXgFmpCAgLqh+jBeGEJG3QXymd0cTml2gVeJxX1VF
+PFB5evlo0wddQ4/0nFwpvOdBPFi9RZVVDd/8M2ftXXxwCHe8D61tgv1G3G0pjB0ip3i2jmBZp8c
q5CoNV81QG2u9+3YDw5hk9FOLNdruZlzSIJQ/e1+vlzVV5t3pQG/XsE05QQgX/7bMcBs1AdDT6vH
O/0KtLn53Z0eBNbhbonouughbw3g6Bwj1/dGUU0XcEdKTpHBPAEjkVdEoxetyPaiXO2i3IYsAp1m
9Vzt4urIemcyx8ektg6ik40mOlOgIF22E1k2uvkMYlGt2txPKvTFBO/bZqbaYMle2ktxdFs3b7NN
55tZd3A1RSU1zH0e6C98QPJUzL2sudGKvJrESzNjFvgZh06OF8rRcLXfbNeLH/TKrZ+oPdjrCo3B
JL6pwamCc07ZgUi14yggNlRKvpNpq+QnRQvGqwuNTULBwBO3Hhf0fo5GMsSGtrC7jepBRD+PemMX
16Z3jRLK6pfT0npwIlVFjWoxOfuE2pvMpsSVjEn1QYbU9aLTmAMPvunygurcfKSMWNVfRa2XX/vQ
657GBgARew7cYwS/B2WxQ/NMFLR5FoPMREcmY6SG3OWvCo87N70dxxFih/5hUNIXGBTth2Bp44ik
l8NPQfFqsk8c/Gq2+LE+V9KJzPbiC6I9f0D8poskg2y07CF6eOv6fdZ05qFR/OAJDHptpsHWI/dg
TZ9ERyGY0jzL9P8Y+7IluW1g2S9iBMGdr+xm78tslkZ6QUiyzQUkuK9ffxNFWRy3de45LwigUMCM
etQkUJWVyQsHmudCnpoOikdWjjgzNTSsJahScAj7vmQKpAssn8pLVE4LTHi7IPqUgVIMH8aQjDZO
y3jxpWW0yyAnvEfB1zhve43/yCznPe8E+wQG9/Jc6VayiUtT/9Tro7ef3SoNhdd9tcBjfZEdGP9G
9oc5oGicBiXI3ZCv53/QqAGR1otIy3nntgPCzMqdbNGoaaCKSZtDpBdvDlAvkJ6fIDopWB5wCAQe
aUhqimDnygOZsJ82IomANtVP28oZMRX2SyHcHswGDOCXPKrPneIS7RU/nENUouuYpmnmdza/6Kpy
2UJoA0PdvdFvfCIqXdcsW/7PY5opofXsGtHRMgaoEDSaAFuxHoV9lTbbZVy5bgKBa9OBZLCa9zRU
tQ3ibtgeoq4pv8coAkEpQSzMU0pdWxWQ0piaZVgrBqYPY+VOww/LmWY4B5Sgblc/CNmiKqfmL1yz
9JB1yCUtufp/owN+Z7MonS9TTQ+bvKkCQgA8OjrFvJ1r0ID4tgX1SWTeJU6b0EPZUNdXHH0on4FC
CY0Tz5QnT/PMOfzgOnmDtfXBFrNpUwbtFqEP26qU1icHYahwwvVtV4MY6ylC2O8ZEhdRkPkARZt1
kz5Tkw+zFlTcsfarTavicmtCZiqUU+xugS/1Iexh87udaBVK3OOwdYR2JxM14IhqQ1AEgG9tiDzo
OyjnyWJPhQfKPnK2fdkfLMd3g7Gv9ADkNf2lVNG+JtMuLHe6Z1a6xacZ0VcVEmznAXy7sf7s0MiV
2cmX/I88ckLLtKdLW6gD04duFPEa+OeOB7Xn8RMUCecLMyvYcMqbL75qyJ2G9aB9Gd0OhNu/7B92
XPZKO1Dw2I0LSDTt/bDP4u+CfyJMhwQhv/XXWvzJQD931jT8aTKU9q0+6+/y4QcbN3CTISdO/7j1
V8scke8FeDYRbxyu9eRO204fDRSMCNDdkHGdgcqPsbEpjjHg4Du0hrkD02T7hGhEe2wcFgfgSGc+
MHAwOsNwkrnZXhK/aJ9w+W6fmhxvJGDKiy3ZqDHzZL6VsbssKhkOmsE4gAw+Avp7v/q1kw4R42iI
gwSEqU/rxPpzftndXP7r56gJTQLTVIMYAwXXA6L6kv8loWj8mmpsOjixGPezGfd/TK31Bg6e/Efe
ub91SMHbbHtgtdTlJht7588oQboerJXRm2NNyT6eIxAfVwO7uxyyb81o6kGcgRLCTlQs20N0qqvj
dpfkzXcarXYaUhPzEjUX1EVwvdiWDgdRkuL14pM7bOs41zaaXiNIv/J8+ZC3P3mWjcL4f/F/kQfZ
ZmO6G0YxHa1CFhucMdIdBZIpuIzqHEB0bIguzWCdJVMRJ9XJSJ1PZFqD06hGlhvmmUiFqVg1zUYF
1+/NsFnC1aMLxgMVh/s3ZScNq7n+okq5kZ79h9mTaDjXIfUelq42tb7OQBS2msbE5ftYQ2pWaSjn
xmwrnd3tQvoz5ty+DUP3OFxIfzg0f8mZXn1WOrdnlpgvlI2olahvKXCAesxQJKn5OmTmcEwslAMt
CYw2y5Cg1XComcAZ4oABZokAShmLMBu9AjAAfMcEGKG2ss8m6CoA42OohpvgUsERHrTHariCf2hI
MCC7Sfe9U6UXIAD1e2yDuLCpQLNKw8md2Z16soeEjY3QphuV7O6rRpaNDwxSPTX+JokTkBED/VoC
g4C6ZLM4Nw3gkCiVftMli940OYpbzKoXPHbjxTTUxVEUUKZDgKveJH3hhBCaHy6jA+1FUleMRQYJ
rQxYTKXVSHZqBFAIUD/DeRYs6SczH7rATKzhPPbFp/9/wpgSy5MqZKvKNt7oRdFsP/CsrDqCkwtB
UC/P5y2RtBC7CjUCzMN7nE7fo6KSKIhAmHrOY6SY/z38YNNATxxp0tySjRoxDGLnewNI0dXBeUgz
dXquh9BGjS+KSnBcpglk4vy7r296JwaRv98I0EhBiWpt2qQO/dgB2+Uvu61B2KoylTj0CAnrh4m6
UdpVHeAcNOFmcbuXmjsEfj1Udwt00KHjAirFDVGByD5xq3taZmyX9FJbfMjRc5sqRDXyhFffpL/M
Mms3VVfPYa1eYnUZ6ReW1KjbWcfU60Zgkpse8pszTTu6Afdfa4wy/jFMptzRddErLAYJhTzpUNSL
HBuODPZGqLizZVjIJNA1cao7/xDr09ZGtPQUxcN4Mn/1aEgTZBuSFuCldUzT65J1h9VGvVZAh0jX
/3owr/4PP1Ef4mn5VWjFumxdAUbkf36VBx8a/u53JJvhdc5Rr++m8PEPVY3ed3UAJWaH4xI66hvG
9HYDdUskjKFt8BrLAo/ekdVBGevzK9lqywBRlSZQ79jor8MM6uXGncodTeqRzIK698CprenZq2DN
V9am0zcPB66gAenRHdx8OmA4Fys3dAA6y++z1WkHU4nUrs3AjQ5VZ6hkW23Ui83eORgW/7Hao9KN
71bp+TdEDyAudlBCC6DgSfiTZrf8qR16DSwhOkNG2DDRrd0yxDuWbcuotTSUhOTDwSlyMGAod1oI
KdHpUsvkIsmFbEpxLsdXbUi9P2SaZwcKNa+R6ORXTNr28AjuDfAPqYg02cktLQW4mmmcF4q22Y48
G8c7cMWObcZRKwg4caTH8omaFsS+JzNrPvmTkS8mslvqQmIhVn/geMmBRBG0BVCakZ8y1sinzEnH
0yDxCaPCBwWG7lif8EQFXB7V5uds8r+nU5kXG6sHCHSdLSZIknWuF7q8wrEV4s3gdSLp4LXxLZ4g
pYlY3GqL1ac/qEdCIbV0+zDRSLyNGot/IvswmvHOqgQAEL9OHevpAjIyApzGTeZsswq4d/IpDXdc
jieTw+bdzJMv3RTn56mCXBZUNeo0GGNjCiMSlaOpkeQdWqUi16sGX6cLKCqBek/VAxvU8DdXAQ+k
a0XgbU7iK9TgumivJiqbI8HN0jbar9NeBj3bJruXBmgnZnBnOFvTKcfzHJd7O6p96MZ1OEn5ll1t
HaREwaroGPOtmMuDnHDfnDpzdLY60gUHdwAIkIayiPUbG0A9CmFZuWuHuYcIsVpHjXXsXLu/fTCn
CG4C7j1sTFZkR/wVpju+u/EW1JygC9Dt68QK/lc0NPj9R+cr94pxk/Y2XhxQFws+0IFTl7jCsxbE
y9yG0sBvp8lI5OF9jyAfj8TOlPnWnb56Vjl/EhX3kErLy6NdaPqLbZSgoJjBBzfFWbFxm0TVs3ZT
B1gVyMBbS7+MqAm7tEnCEPYwwL3vZ/h795UHwqwYQJTWsaJgBCfGzu/y/lJ5HjCxamLxcZWRZjqn
LU6ebyLUBNNqpxW/s0ErDnRyFbgI/g/O9CPxONhOY1ydHn6V9UdQT+uAdfWM+i/W9BAejB3tLdHH
wARj4Tkdi/zNBJdb6DdSDw3gZ99mP0ouo2Q45RilA/rGKXAQX3t17pYeJIlrHDQtEu9ppQFQDIEm
B/mjHSR2P9ihRjwAJOVLIMetrPw85y1Ea5sYNIIQ2tgj4F4fcEf+tAyZ18pzM0M1PZ3zH1CZCSIl
IWMBlqVi3/7ZTXowHpXmDM008EPuxsbtzt0o+jNAG/3SW221rxcc+QgwLRgG1IfXmdmd3ENqNlX6
dzaC/V3XIKFltjZ/tVPnCZpm09fBYNWW7LayI9y52KGY+9POzUyDgo1x4HW1r7WmuzoqC9+1WnJs
DJDikWo82VI+PpMHmQyVtsfdRwtokprI758tvEce95igv2w50AmdVPiwcKMBDHpu1gROzPudnrZg
6Ky6VIazj2prBKuaq68acwkUqm6fgOKlc/g5NjlWO0Pd7Pus+js3AVOiRqieTJJyh1KpPkDdFvif
12nq+bOMr4X/aM4UH2rTKeZnyIwVga97bEfG0u6r64etMrV/pvan/ciHesvqqBvja2s/7j+KOAas
Aho7S4HCAymePQqUKqRjvAfjQAR2bFXE8FjPsDg91DvQELpE+6qEjBItkbkAdDf2jl4Fvi4Qcl1w
QWPXSIuNa0dsj83c1UdEu+5ZHVug2FbTP7s8ihAhA09Eotw/rCGnRMG7uF1HexqiQA3KGDng27+g
sxOhZJ1ybkLWgnFtxcuuPtSjhoC1Dy4PfsuGq8/vtqZtHtbRMOrLr5AbLnd+LhgET0crOy/dNO5y
RLNKH3fpUnc3vZpauo16132wOpXJESBXDtbQZ+eymPu91IvbavrP9jTV0M5LV+05QgUbaBW10fLj
ILCazoxBpuCfvfPEtTdR1NSbiWvtOUPpXhnEadmdmedmckdWJBMivvH78lSiSPFQjKNdBjRDzYfx
4knWVG2S0n4Qp5w3OMzPm2W8zj+u/7CV24H+y9JAAFLqqQb2TogXCN40Nw1YmZuBFz4LeCy6wDai
eL/OJMqHhmIw7/Vsu0daUZfmz7U0yfQvZYcqSppbV/uz5pwR3w9X0/KjtCZnB9xHv64T9JO4jWKr
GHn+xACKWhEanTPrPS8Bmpo9F2EI1Yy/ehX08KpgcQP0uAponsbUS0aQCcRjcl+XrNt8cFM/bMx6
RGHX6fU3MNtabIVX5huaXRxpmsa0z/KbrGs6e8g2gGDhBTejSthnQJCTWvMizAwFTwNht3jr8Lq5
kG0Rb9ZRUnFo8/R7atrlnouKXa3BinaTy92jU3vy1YzMH+A2kt+1elCYfge4W9Nmp56nIMxCgOyb
mYIBDg5Qfca5UDB2LkoJRnsfmPxc/zHbk/2WAZH4MtjJtmk0+41MpdFs9RhcrjQSs45QopldaeTO
47gxvV4ca6128E6utVDTGj/s1HIcnOQxqrRNi6P/iV7iQsgs1OMOzL1VLN/6NHFQfekAj6Pe6TaY
NV9s+50G5J/kww/Dks6F3vljHWfhzKCuRh6IKEMgsDfGgDbD+xRatq4fIANefjY9iYiQBr07JB7t
Q4I6zWNfFvxmFSaCCfrgfGps/c9iGoe//adCDNbfXe98c8B0vKyFXEt5T7XI+bCWeeO8dV1/WYv/
lDwAIgQRS4V6TpB8DgeeR+GKerYcoB5wuc5RBm5AQrRqQsvPp2da0I6oO09r+xvr0xnoueIriMri
71DGARmqPybPuJAbeL7EJhg8MFFH72lTa2+gVjQ3bNbrV1B++OeotP7KB6WiMabNu5wK6+IBNf+q
m9DOjhH4/OmrbEbrBXk3VM9Z41WvWjQjegAerJAWMJwenlJRhzZvxabQOQ/tcu4urmoGVUxVqIMk
9cjGHck2kyq9oonU86HKYEWj0wZLn7yQ9z5O+Vge132ot+6tx/Z0TJA3xG9cgvgVydEeT5+EI1SW
Jbh6UbfPetFCPX0sLzS2lbNpyChIuwbgZDUk23/W0BSqSXHKshFi+bBarenGHiptrXEg3j3i4UP1
SnSmHtlWlj5mdSWk/dz3Bzv5/m7pg83KvqhT6rkFkfeAYLqFsBHQ78EgKtygLD+6GoWfQG0EDNnL
ePUhG4szXPmBt/rfmNWIfq3r/E/Il/IdNOUTQAd1EL5bOpCa+SROUepCnE/dZ6nRCu0r8JH5JTO9
CHBNR5zAEPrTw9Wyve4UlfimQy8nKIAbhXBimeJ0VTuH9TZiZCYCvzT+NUvXFGhXQwIiNj38/8c3
HXKtOwNJ0Cf65kZai+DpyAowrmMyHUxrH4ksA/APDwmDD+wGFM29Bwq72fxaSr4S/983om2L4/IM
wPd4r4kq2xbMgeih1p6KxMjtK84MYVr37r7w5r3vev4TNbpZg7ir5V/0afxpMoF4u2dWH5ADZMEQ
2ND6du9bGri41UryHSENA01mvzgWkDFcdpu4yECjbXhIfoGaIPeSLqRiJipZooom37YrnAT17Wqi
Hrm5VAhFYx2P0aUaSk/xCOudCNwzUQMFOp6GiCGnuH2DP4lsVF0z/5pYykmotsaxrDSsHShXx4Pc
VE4l776I5B0MFvI+DJA5aCPw0Jtu6ltBoabNEhzlUqbfyQ8RWkxoeW2ctTY6rmupl6v6HOHtV/Oy
EbSJt7k92xfacf2pmpa/JhC/gzgofofVPs2yCUxmAx/6ayLuudhrOVQNmalr51yUfhiJNkdZSa2B
aR82mqDh2pCNZslGw04rp40Vdf6GbCjB0uplGxrX0En6OV4XVijZrtuq2f1ua7ArdWGZM/C1C4DI
rdJp3w1PTzZ8zqa3NvE7xPqj5NnEAXDn1L53hVS2hNb7DC4SFLEcOKvvBeNuUJq9fIqZnT+Bj0U+
OY1zNnF1v5DdxsM2hBoSBLlIzc5XLOWRqaPgGIqf4WIUrd2EtQ7AGIEjOhTK3MQ/yFO87b0bCqYm
kKkCU6xGpRsC3+kuGitQbw2TYf5GOiqrZsqH4YP+Cs00M+Ix+FdDewUV5gWQM7O3TRI5gS5KIBLZ
l2OzMW0km3uj1m9ko8ZSs/h1etcRi5kcJJiQb6AGABEpGEKC1bbspvaoYgQKBVQzyRegxWTjIuuB
SBDY0KiZK1+Uu+aUTnTVttJy1xe4AXhOmYFOuLNuqG5CVCri31gK6mQtEdZttc8c6EdhJj/IRJPk
T712jr6batFqIreiNHeu60BWQYW+chUEq+M+Wnpkwx9nXwhQANMkNasvDf3S+GwU/Z94Ecnj3OUF
pPnMbaGn4hVUWyfQBziXCHmuCyK1/aFh7IlMq5162jjhHE9+cw5lz9QBJxDNDFFeAYSotlnXuJHZ
H1zd/N/2aiqBKlIw3G41TZ4XPOVso3jJmdL32kKKKxo5wqZ96uVPI/ieDQ6WlklI+dSB4vJJuG6x
I79y1pFQJr+isxc/0CLYW65NKhb3DxPGyo6BJx44MR5YMKqhrELOOYQYFY3Guo7oMUDr+yI4arc+
RQLgycho7kY0VuY21gsbcqKsOzp4pBw9CE+gnIlZd2pmxZlRm0i7VkgFbh8mNNP7ZujRdCS7yyrr
XuSope3w7Z3Mb4PQtH1l4QTLBq95ARqwfdEtUQN5bvM92aiJtD8mEYln8AsKEKHt6aOgTyqOepC9
uvGRTPS5kb0aeAIY7vwfX/ALLr4DCtqAqxc+ZDDcPKy7qDk4dWJ+dpn+DpX14qk2XPYGVVREZXrz
s6yltkcxPaRPpqdugOiFTcTeiG5fFzZvEDRkV0AGov3cQiZlMS7E3+RKTR5zZLxHqL8t89o8dKda
NmfDNuNLLqAIGaMe8L3gvr2NIyGORZEk79WsQOOl+6IbQ/Lc9uIP8gISiO9TBkllGppVMYOqrhuu
vRjxTtIyfnSZtABsKcV+OWerwzagQ9cYB9krnbU9y/RueVvthME7qEqXbXGoInmT/nADezSoz50K
tBbrWbKuq1nf0UFQQNh1x3RfBusJshVaUr4E9qRDBpJcAbULZOTYx/+R4YUIX4gJZnWZoJmgDZW+
kMus9t/5kq2HNh0vQXcO5vWSWWe3RYjXHEExbjdAASLQ495603RvNoRoAsiUdvupSLwbTVBTtUIc
EGpKF+d1RauWgXsTRRiOktTFTtTQeh75N1yf5sbY6IBcojGSEDUDKGAsBSTULFJAdJU+YlKNDHLi
ZO5GaCWSdRlDDnLndlNyJFuVlz9nlzXkTUYdirohwnKI06vonu8k6bGu8zvY6Gb9RLZepkfXmOPT
hyjd0jUUDeeAbM6WHN0iQdRV914NXOK2wtXqI9h+zM9+59/HomfPfc/Eq5uWi7ly9eY0WCOYNJRX
NpUfF+Wje/fr3HjmbbksirQiCSBAkGf+HjxKG4aw+hcUrnWB01geyA6H8iVN47dm1ssvENayQwfx
5sOs3OypCyCfqz9HSDJOON2OZnsT7rwbgNr8ysFAHA6uzSBF3g6fJJt+2l2QV6GIV982sW2dOtX0
OdQdlp4X2x+HaqJ/sD0Mf7k8bPV/2J5ckK1t8CP3djpYd2p0zbHubYvTmcC16vAwEZl/ll3V31Yz
hJKq01i7b2TqEA29O9XhQcJDZKLc19J+X/ngF8741a+ulVCIBDZob6b8nTjiP9DF09ho+74NqEuO
A3MXx1Z9qxqt7/az1sbP+PTtmzWzTYK39/OoTNRLwK0eIehxX02emTzjPQVJyl+uQreQkxEeIgvK
Rs2UWP4GV5liR0P6KdU0eGHRmTmSCn0WbVDdWh86B+W2VnNqeufcp12x9wYvuq6NW+UxIuUdrohz
Yv0Z5azYk61wHFwOybEuxGdKX1KqkvKaaQNQqV6LGOgEZD5pYtSA5HDbDHW1MHW6htdwU+KsmlZ1
DE1RlfV0JoCQQZhyxJcB03yG57oXclP1tY2MLRO5d/FVlYLl9d4lTsoOIsDDS1cUB+k4+R1hVHmn
3jRm2f3P1RhlQ77M6LO/nxtgmVcTuQEF8sO1OXDTaidqyGNskXIGnRCIHNTEuiqJ4nELXYtpu9ro
FxDZNOzqto8261aZWqs7Bj/wxv4x5DZS6OQMYJFzhtjI4WGT5R9gdR0q2cbp2KjKvVlV83mGq936
SqDcvfCrgyl671BazVsfAxlKTZT4Mw7ZhCntCT9qKWTp6jAZx9GJi0xHYIihFsAqxPMA9bkD1Bpw
60x18Uw2x8iU6kz17rOsPQlh/SiUK0pQxqvg4mA3fvrcxFP63Edu99TWB4iudhFwh7DnLgcqPBWb
vOkRMwNirbcmUKrHxW0tBqGiEWH+nOPmc57Un5zKc55LO3GfqvnJyro2BZQB//eBZ/ljGQ68cva1
KeWGfGsu3ee6jswtL3szpCFNoHJ2RLrUy44myJYBvs6KbdF17G46oAduu6aFFAOGWmGze1yi8YZu
3jYsM7e2hKgOa0DsUavaiZxHJtKYjgckixrjDJUfYnN4AXbXOybeXEGiSWS5EVRJ1JyBbRoPbKwP
WlY2Z/CbAOFjqAsLjakhv9Ybx3JZ8rvp1Zbrz2WOUoQMUiAdR1yfI2N2jRS6XLbsZy9KshET3UbL
QTGDglTMApeHLvnUEObDbds9Gg0ghtDI+oLS0Pi1TMTnaPbdk6+OXPYsUB2AOrl5NOur7ZrdGFCX
qfFQsWjjmaIJUZSEGTIiJ4ksl2rA6qTtoAEmUBr5j62x1F+BxrGOLJmMNzQA0BLI+F9uNEytGEn0
ZMpwK0TgoITwfTCzuL/kRd1fqLc2qw20enKXiBwFkYAESiP7G/gDHEyixj4PqqGe5nRKybcEJlCa
iY2qQWGFNgI8OFfpGeg8lXFpaLwsb2NMUZemWnw24HfoypDqAyMt3Uup6P6qAcUlZGM2R+EIVQX6
qjSQepbeTacU31MjR939injxRDLvIHoIAJ1CX9CEws2HkNxOt6yas01aJsYBJ/z4FZc7fgUW+Ua1
zA2DviYyJ+Du4tMBvFspYKeJc/Yl+E/L0W7D2TGhhKtsVq4Bly6v9N73DZRw937PngzXwEU4BoUC
GNOnrzThyr6H2lKybxsPNHdCUfbECK6jZFZ1i8Tu3dcauOhgNrsIl/lYA/ssAgantZmSzgM9piql
IiOujUkgGeuRcCmLc+lFH5vWSsDTtRoffHK1ZO5dD/h24FxQjTafMtudTnHVzuCowXC1QbsDnwiN
C1Hc2xilIr/zW22irsxj4X0rpdtd20J2V32ccJ2icZ0iwO7UoD6WI7LPqsGbWV5BPwtMfTqhRD0C
QqeO0cTjVZJAXgakzJWbrr0fneK5Sfqd50+QeEi05rXHaQGCk+lwJBtQ4toJWeoCBW5lmEHo9Cpa
DQJJZgLdbL8DCN8Xtp6EXOD0PUKtsc7H+gYEFsB/XZ8FrelmB51xhBWnlzXcQWEKVM7VJ2c2rw8R
EBpWCgA0jvph8hDLqUCHguxyPhR31NoM26aK9e0wufgD+2Nqh3jvD5u6cFDnp1nymOWa/WJLL9ry
IskQYaidFzuNjOe5f6MBOaQAdocC0Iuw7iu84H2w/im4bprbOb5TqhsrhK6HM8LeMtun1ZTbNah5
M+jwHnEX2xF/KDWxAC/uMm5K7036kTilRp4CQICaJyiIN4o25OdrSUgPwAWvfqOXFNmZjKdD4kOz
SY8GXGIqDh0hRL3FhEcT9drM+GabjXUE6MAPTR98rUaviWdImuK9WOTGxoiGr4jbloChiPGZOdbw
7NrSBPljdmuZbx5QFzhspO7kO6/Rc6ARooHtwfLOj77GT3k96RvH8t98N+8ViP27Z7n6u6xAkdAb
GttD3DN74Yk4Q0+YbSX4cLZKlOUeq2aKm/4OYQdUwrGaAaYCW6qZ5VloqB/oU3bMNZ6/TzMgRm7s
iKue5NlzE7kiiA2cmUFogqoVaV2KSjc/NC20PC4cH7ptufV5nSRfFjHeBfngVtB9iEJ6pvre/Lee
cSSP1ROWHo70bJ3oibk+Zh+nlXctnJvViy20StneiLz0Nhe5uFGPGtx0UUoi+ijU1aw51ECxOrbc
Ixk1XoshH3DOBTqrpS+hUF84kqWsa5TCmazj91LmKr078zM13gjg0JG60GgG37y+2BPlwddJVCHz
cxXhfNqN6Xurl29UVtrguA2xOwHt1ange9H17EwlqdSQveKmv/FQExqSTSpfmkBtqnm0nPqN7GNj
Dv52wCa52oQ81p3WTSqv31a6377YBUOR5wABQujDan/EQFhfEllMQa6GqEL2T1IDfWhjpzPSGqDY
ATRjVA31LCC3QRSW5uFqS3SZXQpUYYAp85cjGfPRyS6VNT3jjOPuaXK1U8/S8bjUapQyIy7XbVA5
329BwmFfRIqCVx0EibL0a/DdoKHqaOrhu/+352ls92DH/+ahDXASQEtTedp98YQh9+vadUnimOHI
UNlMFSPR1OMGI4sDkGzjlUwfGlAmXcmj9PLDYgemaouMfb1dX7X4j4WEcTSVEGbG61fTstwKdAuF
P51unAcoVFtIDAw/X8yam4aDAlmvpiEfv9pjUh/tETpPnA3dYa0UpCJDyP3+nKAAOc3SBK1A7+eK
pfKQjD4v/rMNTXhungEK0PtQYVJsO+bKvkxPx5GIebwKMUZg9EHi4bh49poCdwXWNUfooJvnePbN
M/Vw13LqXYnIKti46gPZHPBJ1Dsb/2UXn14m+NAQ2NhQISYg5XqI8IcbLLWWD9WZpSyhCy7AT8LL
hN/Gyg8RD7RPUA3CfxOq1qS6zTyx5iBrACHFqeklMozyYPYTMnqA8UMNNW6AN0xcc1ejsvZIaQfu
5eyyzJIaKo1p5t9+HzIVNLvt1cGmcscj6md0fHvy/CQ/96i93XWeLPKwBWilRIb+ypSQNKlJp56Z
HaFfBqgjuXAz6je6ALSTfDIXImvBZCH4jNfmb9dVtS+2Qw02S6oXyVyrvWYtOy4VITTEo+i4lI/Q
EAf046IZDbDqf5zVWtoJ2NsAvLjBrELcTjbJJx3JtWp2ixuZqMmLygv11nY3NAQ4L3+i3lBmH3zJ
nhYmhK3A1OSq5A59ZMvnrf4Q9CGnNbLhpfaDPvz1Y6fh4qr+NE4Dhh7XRp7L599j6Cpep6lgb1MF
eH6kufOBhi40qqBRMychDRmvOcBGI6K5QIO82ZounoahhXo4RuQxVxJakfzO7Brx8zr5nmXlpsAb
6svcl8MuyrLsiD/u/MZZ9kYOIEDBHcyo/Lslb3YPjtw1yULJFGoiYDStDKetNaMyyhxIJMG10LPG
+JI2RYxSGAtgwnUcc1CSN92fNKlpFd7t1H0cF7QuLTK5GXU7AI4TPM32PDyhGrHcxGmW/ZiNLwyP
sj9dPNCCglcgnLS1CJBqP36dmQWkAA4oIV3Q0ixiF9/XCoFna4ayEAWk7qnOC0eqONPsPY2oiaiw
ax1bCp5Nw1gfwHmPWqENJX5Yj9N561u4RPw3b0S21W3Ag3fNG42JH+1BoI1im15rLh2fX6dfUuao
POjB+ZSD5X5oB7FB+aCBgFkN6RXlQ/rmiEdAiFA8M73ILoNKsXtzVm30RuTHTg1No3D3LPJT8KQj
H58Utn2L8+ZOI4N9sRPD26dCTHczsuJtabLyy9h6V1eLtL+kVx9mT7pfizoZNwiSajsf6tTYD3yX
JeiNDyNK9fAITZLx4CE8GlSTjfpBMrozio90HCemnMMHCk7ONmGZt7W7rn0CirR7qgzcESRK23LW
hI2GbIFKnX5oOrEfda5dSqNHNMv7XLL0MwQn0/e0TXokXup0h7dL8p7MyAPPgNDc7LzNP8VIagKH
nrwrbvhzDjjXhtyybOq2zEPxNM2m/njoI+1sZ561ZXPyjHs5u4AFkV0AAEYUwiG4NhmiLKkOygfc
FnikLvPkz0EMneGyBMUbHypcs7j4IoMEajYYyQ2kSZr1p2Wye2MZ0ZNTAOTs6a28QjfT/KMsEdun
oS31j0OaXZ115bwOY26KPU6O87Yc6/al1McBNQuzftRNrXnxBxT1cusrzYEbsHkRQ8RBGhdVzs3J
EYdK4iIEQ2n/ZnOzO0c9QK80jDvNfx5yZ0OjpLb7t6QCVcGMyjQkuvq30UyyTYeHzuFn1tlmDv6z
/crcUo9VoNJLQCYRomZpOkPRCeWRKNxEOAGYLw3Cd94USp+3QQxF1ys1pVNVV4QC+k0MusYt2XT8
wtdJNevQlsw9SlM7kp08aPJhiNKcL1DQ5dBtxr7kse5Bvi241HZzgw/uYYKGPC9B4glxthE40rZM
N5G05S1KOmOrsXT+nMcx8pI2/8t1IOSH29p3P4kQrZNFd59E8nWwqrfp/zH2Zd2N6tq6f2WNer7s
Iwkh4Iyz9oNx3yS209cLI0ml6Dsh2l9/P+Ssclbtffa9LwymJIiDDUhzfs30EtQqbGTaK5IyhyX5
UCx027UDytYbPKXy/aWdkEWSdnQDXQ26Gy0F1LHevcR1yHYmEYBAj+kkzYEhU1NQTaaRvx/y+9Fd
BUq2X6VbfQynQbqYKN5eUUN6AiCH7zUwOcsEyIy1DgMU8Vv/JahZtTaIUSxT1kTfExEs4y4sHiF1
MWwh/It11dReWON9MBjVTTQOK2nF9Fj5AB9WNoqLxGjo0UgFPVrQDdgMuZVg9ftXm97DSrmBgdVR
H0kEx9qwICBzJOVcyQAWx7Gi20lw5RXzJiTOoAF3Z0L2bkkBV9xDuDHYlbCGXZlJUp6ywCZeTvN2
TkAD9PSFwfTwmMgMFV4bjmMVazBfGRy88qYIdjPp3J1sxkbtMJYFbbaAJhw4OdqQTI/S/QpfE/jA
YTZ3Yq7mTWYGN01K5E76frBEBSV4rBr+ImomfohqxIzaMV966X4OTSMp4deWYro2DbV8+iKTsp47
laoXahKBSycyHiUhNEay2oTLyrRpeOt/jUfdr4cyZmUrAJBv9cDrIbrzMs7q4baexeGDa7gfqdHm
536M6K5vsDBy3KR+7Wu17F27fIIkSLEO3H6yXeX8ZZTfdX9rgkeJc0EHK2rVfSD9k92M9esI/wAv
keMqzi0F4s34LqBxuU37rD5pMc0oYe+DL5CDk5KsuNU5SJ5H8JWI3dzZ6jgsyTNjcTuHpOcmqWV4
O9pt48/dYT3WQCBfokEBmjnkmcJPE48PvJ3koRjGR0YS/6z6PN8X8OP2DGbSm9oZ33U2RG+sJMPP
lCGTdU2YRKmp5iUKqLjwAPxPRsC+dv/Vu2ryhtN7eNIXu6G800FZtumms8wHVVD+MKQGNOZbFv3s
npQV1T/jhvys4GTxiIJtiOfb4Bzaxkq3So3jSsJJ7xQ2uFo0idj3rgUgbzoIDJD1CDuKV1yPwqva
QJxMPwRvL2co35YGzGq5U4Oy5ICFPqpeHvXGaSNzl8Nxu3D9xp3pNhCNImRNq2pTd87nOEi/S2in
QSLh2qYHx34Gu9/R3l/b87Ij0BqnUF6oMnnUHV1B3kZZAhYG/YCN1QK3HENw9c6tQVywrGwS6iOq
mqNK+tBIi81KAHqx8giz27hKJjLZaKwB0whvM5mgukNs/7FV/N3kBfk5erlTGI9hQ6HODlVoZITq
+jSqFGDwIdsZVlCfdDsT+ZcmcM5KFFqgTa3LDPVA526bwvQxTtitP22S0Bj2FAk+1yq4mOlhkDlE
Yk+gmqjH6bbLJkXROEwtgfsZx14Gp1aI/7RrV0UHJp3LE6yJk+6malokjAUYaFBhoJsij87IpHw2
XTslgSe1DSkRbzQrA2K8v8bQFilygjThqrEyCCz7yYd+S1sN/laVgWmq3+B6k8D7E+gwEW112EI2
8kiYOdORPqqCoccKPI6vR5UZZFwNJBCgtRw5K9DA7VVJk3zTo6A0s4VVn/VmRGXGKypgKxqSqktb
J9exnbKTHoCqerZhI56AAhTD1MsGK/UUSz8PSIf4Iy5hOs94OInBTRJwX3bLSR7wEgtJwH01X6Df
O54zxbHetUn6HnaRB6IAuHlEPYeYR+DVlB5ZCOci6MGVDIlyBevxKYxQhvPwOufe5abUTo/ZdNNW
TrZIcwiwwZweGAp941LdXcaQB+1z0yt73weVK/9BGsw18WXTm0Gk9AY/d3qDDEKz9MWINejUdhmb
R+TBdqqjU1N4HOJBAQomCmhlYR/LsBxQfWWQSP7VZiVlupJucGLOqFYdkspPXEEUsrHDNxP8Po+H
hB+gIG3eBGUNUUizDt9Kx9hVkNL1QqXcrVERLCdIHd36zMA9Nm7iNo0WeODwxIMbCtyPRA8VLKy4
z1mB3KlfnuQU6BbYZ0koZidg6lak9OAoQM7mz5Hx4SM2IR6QhKK7h3J2tHRxc3k+H7Luhto51IEL
s1kqo8s2tTF0WBvw+zEiAKeXjCIr0Xbgb0TPl2xKZEExJLBAr70oYSIDGs6oP/xrjH/k7FsAyojY
5nsxJUjHugQdK1c93zOoo2Wub27LKbKx7C3neoweHTuYFtrjq4VbF+kZVlbbgbX5RqXgidkGlqGV
LBaE9VCLmsKqActH7+kNSXvMrwrVemZSFTfUN6H1PUoQcIUzrJFRyufUDcwHOEx+DVUIWZFrbwj6
9yJuhtemle2ss03zSKOYH7OkD257KA9cm8ypvaqsOyS6+rVKHXGgwgwfqmxZEYc9RF0SPRTZsp4C
2KeO5759qOt8J4zEOVqjYg+jUVwi1gr2kFvpl+hXn5GYyf0AFkQB9JQ0jcdyKO1b0SH/QpLgqW3D
ZuvQFoneqbMr4gJiLxFfglX8xhpHzAGzNE7gdL8TOxi+W9yYslBdcNDtokrek9b92j66YP11vdvh
QYbi2XTR8iA3zgCbz1lI2MMQ2L6OQN7EymXq+zVS900Rw/z1gSAFth8HZ9X2NvWUgwlQABzaM1lL
qdTz2OTDroQaMLr64ZmrhEL2wKqBq0eIgkeStM8ji/pdkiejF6TJ8MwMLFkcGgQrszawwIPrBvhV
QAjtdDzi97ErYUINJ4qp/0usWHif4u0H5x75YkZJcbhuCPAeX0IQIl5UEOIh+vd2rKgivCzgVahf
WEjAtWATjybyc3+9xK5t17fY2EPY2M57j0MP5EW6k+cEk68d9BsXTdTILSzqjbvQKu71lCususIj
QqQ3ELCWAHgHYqY7WGi8wVGWnAWu6474YOz70xwOfumL2DePagSmUCFVeega63NDQbk/xBIrWtBB
hmUqSwP+fHqrBxW7YgjI5QB9qDQxBTLq9vJI1Y/dlo3xfqd3rxOkL8/dL7tV4mJoOmSf06jreAt6
MDbh8GgJnJcs6tpDEaPQlYU8BjGJBOtqCt2+DsB2Qc5C94rIaVBuDb/rzpjG+YEPBJMjLx9jeInZ
cL+aSgR602qNy1Ei65uPWH12qNzOdI+vYPXEozhc6LBolQ2MoQFGFSe91/E2XgesTe8KJw9veE5u
QKNL71xUBe/8RNmzCK/LjW6zxlDtxyD5jmLA3KpD59y5gC/mLQwLjMo1n0Tmy6WN/2KlQ1DxQVgN
BuA1ePwMzeIILiZOtY+Iuxa0cG+JK4iNx0pbLYBjhMHx1HjdgNH6EBiMz6MY6vymYdqHyFY2AAmR
c9lL85FA+Cax511lwU9Bd+uBaRc/Z9A49uJsTPc1hPZ2TcD4Esz6+mxBBtRLLSt+tYS5sXnBf/pZ
u5SsKt6GyUo2r3oCCrTZQnVZA070JjEJ3bRWe7yql17RKE1cWOvOaH+KoMjjZNYTuGW3tSPFDcAg
MWiaSLeBstye/HEC8YxlZW1HMZ4aiilREbjpuhpH6ANMbBYfD7KEpvxWE1kM161XwwBR1ivVhRaw
PcOnvw0nMowekZuZ713kHH4dfzkbZ/Xqt147FiDwoUjmXWG8BkVRrMhMudQQ3kvHaLWHoC8XV2iv
3qsgMXMZq0MjbNQa2IvWgz8Y6DOYLc6iLiJ3Amn8Y0fbjdPEu44X5WNjj/XaD9Jw1Tk+f3Zc26t6
Yb2KQDVzzDuC/QgJ2VNgSzmDBFGwFMjQzespO6UzUnrjZPEmrMJ2c01dqUlUQHfqtms4jU2R0thc
m/QwfcpO0p8yw/IPpeyJ11FGsJ6Dl4s9821QHCwQwaxZ6AbVqrYSgvnPFLuJlLewcuUr+HCqS+hM
w3VHYWT5WsHDaKbbbH1INFCGhZ0Ivp7CSUi2wePsTQ/Uf1CfQdWCbZB2fbqeVLfnJs+31hjcXc6p
29ohhpZFd4ukSPY9LJG8AGjoR8Mxj2gt37qzVNOvMA9IN307FCfUf9wZrSL5g6gtbazqHZm6BrS7
3Lo1oVe6NaCgAy4ZaR/sTH4PppNhYbfvsrF69m+NpdYu0aolo+NUa4Uc+VX15Iv0th6C528O5A3S
c7MQqOpZZ0Kk8hLrLkD5Km8YXWtdpcOdwv9wtlXoH4oe82XbGMkLFJVSz8jt7GA5Q38XQmFUtw8M
8JCwzvgaCmD0BVOAguaYgkpxK2skzfXzvZneBJenvo4hTPM9CnGnXV8Rl7dBkbh011LnctilTRRi
WVrE35dymhMYRutpzTit6kYLG7pKc2sQvEI2yVVeaBS4blpabhyltQXm5EELyunxfp5GeyMEa3PC
F103VzsA3fZbeG3rZRwCL5o+OP4KIoheZqmaHEVZpDeYSsIPzoZAC74nTP5+7XVD4Alw9Pa/tVcp
K26KFOoIU6cen5Z+QGd617IhzuRa7aVD8t5YZFxQD1j25CbyrX1rpiz3kkoxYOcqtuqtyj1Lm2IV
k5L5pbeErNy8sPIazyj0ptDNPQ82qIsILi1lzxeFI8OF8aqlXbqpGKE3l7CHWO5FXO63bj3GNq0a
9Ae3WLQG7Ljx/t+Fk6gsFEbsG8NwgBKnUIcybGAMdVs26dPqvShIG9ggufhFTkfowbpDh3lheDbE
ZfZJZQIuozsaI87nsROZoJDgzLxJbwclnH1ZZQSoovKdZx09Bw0n54RAZdSJbXulwyCU4hSCYzT1
6Y0JdPYSDjLpHEAdeiYutLzbEDq7IR/lXoXQSEWhNJtK37pFb3yfYwEf2sNDgBIbhQ4mga6VH5ft
zvAxz9N78HacJoMMJpIuFIk93ehMYy5aatdYUPZGWQnYmS7bMPj+gB9XrDtYVm/gkwYoC/DAcNVB
Uee60W2/hoUx8A28p9UCSnyjRxoUObRX2tVDTe/pNglDKhIDZaCbtPOa9mDToaNssR5b5+7aTkoF
PDkgOAbJAmhljsNNB5vKxx6QBUo6/96BxM65R75wmJozBsYn5kjQGJvCErTuldM77cIoAY2KfKPb
yIlfDM+ZPRii/G5gtbPkqUnmVS+tuy7vjFsR2isdgfVl3f19fGjD4VeP152BFD5mKe5lvD5oGp9M
59fRdbw9JtEyawtY3UwZ+dxtyn4GwOA7xpKVbss4gYzH1Ms5OAazhgFMBfEgOmsJQ6y7rhvRgUj1
OQ0srK3Kc44CUDx8pvP0PPVLfMkKgM8M0dJpqO6/TFlHQH4SFOahh6qgKwNQTbERHOLwgRW3IVZU
f49VF5YbPKXlTFGB/ut4v40wwTYNsTan7EBNg+gQcAgBTVGf4nuaTcma1AVHTqcTKuHbxzQGx3/M
IMqp2/RgV2X9nPS9Wui23qGHAjC9o1J4vRXOAy5QfuqBssBkz3hsSAWsao8fog7JAJnvVAw+uKXo
DdNeQNatC7dDxgGgHVT5qTAvIYaIaf/+qjef6cdfGwAf50JE7jd0sZ7jTZ1WVpF967N0BeQqMvN9
DDH2roYs+7SnNz5g0Ze2Pif9KurCw7Xzfx3774Y4btEvwybJAJBxMXdvSpBdIlKvy4giywUByH1H
crlMyjI8NxxYrczN5XMoYVvSK/bBJzZQlcERGQjkzVg7dMXDmm3dzoGIDBleqtaBCzeUnKGcaNb3
kaweSJBEb7GCx5iZu9Wx8Ntqn8aGnOsOHzOHgmTDiwmjh2VtigLsllhdj3Q4JbBYRNZM1qTaGtZk
30yC7HteqltlB3UA45AHMGXhnpPnP2pG1FPtinge+kV9lFzRVd8bZIv1AJTkQmMbZC4KinHOoCMc
kl3cgQ3JaxiAB5HqNmUAq6lyYqtFCcHGMiu8pcBl0216k9b3KsdzBHwflOEadYKodLCQ0SChhhVh
Ap5DnGaBJO9f8bV/tAQQYSLpD6QDWsameKpUrOvhhinyFUdJ6zlm5Xkoev9UQiMZP2jnRTdfRylI
Pz4zLs/GmPonEQ03YVyRdwmtvFthEvdoeXe+L4NHCCVVB+ZiratX/xS5gTmKM9aGdGY3T0k37lRH
PkLwP++4PyDlUrv9KjaIehCGC75ukr3/mwGZ4JNRKkEOHXm+/ZA6YN92SGXkrQ/VgynUHWY3kH2a
uU8GiWGK5/fDgmAGD7Yyse6yNrMP0Jc/16PN70Y7t+5E1R5Ngt9jqZWiCIy61jDFDeF84yT1DFpy
IfBj2HAah3smfQeCuD2f/9ahQz1ED26tBlAJHUPfo9gGJgCjlYBaMkg1vZ2ES7fL83uFOvouYMjj
JYmd3Vci43cx9XSfbsliBpVvN073us0g4bBgmQxR4sP46+GXsw3CvBthd2E22T2Nm/YuiheYNyb7
NqyXkBYbNtm0oMePLdnrdh0CkoBHbtaDIQz+TTurpqxeX7N2judk48Geh++pAdz5pceeUoKXuHbM
E0Bi1Vq36eMGnSa0p4yhjlO3iLYWUN36NLop7CchPNg2zMsxBxisMnxI+JVAqDO/QEUgTE+DAnqz
wTLxh5lDvq7t3m3SKC8fAGQJOEBLY+TTZRBS+TCayasBjNSPsq53SH+2z6KvsgUks+Qe9UYFqYH4
6AssOEdOAUatEvUCrbcUGiwvFnHj9VCicqbDqA6XMbJ6j22tOICp4K/F0zCoYz53kZ0CfDhYB8dS
gafHg2bKJr+18cYAnewEpP8P3S5LuI3GLCdLSmMs9vMeMJl6bDfwuvjcs6Y2yCO2G6gC/r96rWmc
Pgux+CGtGERapnxWncMTI457KOf9yoKBJR9Cpu0ad28KHMy9bmliAH1yUQb7TBXmzC1TdSxsxXdY
1Yh5nIjm7cW2/fpNkcyZY6XDMBUtgMpNQSbX3bx2AU6VxgNELp1VyhRg2qNCojJ2dvmgbgfkyI96
Y4UZPzpJNae2KpGv/6sdd5mJ6WoXrq9tSCFX0H1tuddKdijT4UXT+tI0eIoLYZ0Yaoq3rkGhojvR
+tyuKUEib9k2a0frKWUvuplntb1OmegWOpyOzuxUnLAKk7cVmPtfjrbx+bdu1cl9wsYXq6T1Q2q3
S6C1q5e+jGGZkLRsaaRu+dLlagdxhAAy1Rx4dxlAf2Jqj2uqPNtE5VofDmozUrU4vIqd5svhwNHv
ILwQ3I+0xqwYiYPCsKFZQpJVMpjBiyPdHU8tcldnrLzJowqM5Km9bcxiXpt+vzXsjj/Xb7o1s4ds
6yIBMNdh5NugALiVeTPidw0lFWiK6YwmHDWdQ1wOkOTFpfYwZ3EO2TCurrlMPULaZGWNAxgPlM+q
wimhE8mOAkpBO2B7nuyKT2SIuC13DpdPdc7lKbdqedJNPpqqqWm0S38Gxg9gTA3ICXY3FDvXCsFi
0Lvp6OOhTeuXL2164Jf4sqtbrSyRjucMdrGz6nFWcBAq3FGw97CZk26I3mOzcrwIFfebAPJIez8D
IYDUmfVSUwjqN5K9F749zFwU/U4iUwpAoTpcgXxl3CvhweZLAixsxSeg5QKsAAEnSlNlvWYQURyi
wHpOCPI5MQp5AGiEq8al2QMj0RmKeOWb60Dx3g/d4ZgXldglAjKUugO/lhDA21e7TyXYZhN/CHPU
U6xwFfSANGEvNredO3wQuYlwUy7jujWeFW0uZ8j8Wnh+mw0HOEBDQNavJDix8sbGk3cFGD6I8xYs
zlZDiaKiyMoUvjJTbAUoF17iAVXUlTnFl1kg/M0ASO/BzGsqB/wtfxxvO5Klt+BOUcwgUUa4dgAq
kd7GfkNnMm0/O3hSjrfp1PHbEboj8G10lJJCgA6VB30qJ1J0LqE5sUkZfRgMQ7xQYOjnUL1BQgpF
mycOlI0ZNfZL05VyFXdFtIoyx35pB+QEYd32KCGQvJXKJXPdzqv+uVR+cK6rPL0B+UDMZDmAl2YY
3ZqY3FiD8DZ4nVPRe8N22YH7yYuOfGX1dwRwqKlLb0rT3ePyk1tDmfQ+h+j+rIhduILhJblpmDNM
T8f+QFvb3QkHEPcpuuhNgjIAQyrwGi7h38dxy+gOsDh9qodR3fRdxNfRxFMhIPM8U/yEZ5lsuz2b
QpTBfOVCZgJerSD3+0BYT82AWNQLpKqqtQ77zjmFwpZLuLS1q0wzaTSmH4qrHpbu3a7NaFesogL0
QwHNUaDPsNTwy11OgAciSM+dO3CvIP9vFwcszekGS2m+biq/vsEzuFwAvZneWwJ+sMIc/e91bBxs
F9DkmRxWaVnWx3RAChQUQBAjW18eM9cp912Z1PPRHKI3X9iY30Tji+HQz7l3UMfmcboKQwC+VBFS
oENwXa6bIK6GfWkBf1f0uL59D0K9SPHrnXaF6eCn16USRedczShrjJNiPd/4LhikLoAFT0wAhe5I
8y2Gym8GNA1U0/l9A3X+BYPHwl4aQbZv2Ogu4jCz7920yGf9JB77s4eM8ocrw2LGDAFj9BAArL40
HtPANx7B/Wu3RYofkQ7hXAMtwy42lzpMzAba71FTLZE3ST1G0m5huE70EhvOa1bF/jFu3fFox/kP
k/H4JVaqWtjIsa3x1kCIKpHdZvETww8ZvvYj9/TRblc6M6iEdYfGzpv73v4cr6SpVn2ZkKU+nJL0
tsJL5y7vJINoCopm4jwg4XgO25afWxjLGG0t9jqqggI0mREi0To0GozoHe7ghdWGG31U39nQM+cO
Hgt/nQPzdXduKEicD7XNLyfv4dYgs2rJwhBScXx8jsdu+E6i3PKEKNo9FATJOf2rfZjanV/t03jf
8YfvPdDuXq+Gz/EN7uQU3khbTNblvG8VfMm4A81tszMeY7xFvNDi4S6fvhO4851R9h+PjayGxxIz
rqm1gEjS7eA7l++tH9obmuMetqAe89Q4JAEBjQEDQOjwmMfQYGXmE6PS38dNBELSFEalD+wXNHPg
/I1QuqAD/C8HNaY/6Tnj1PogqxEF3iLlvzsIJQ9x51N7nTuDsWqtEPpXcWbctlVgeh1egN9Lmy2j
Pm4+oHz6UDZ99tTEEUQXkiQ9ZEU07uKUx8s6YdGD21fRzESh/yMx01lTGsbCykOUSAzbgno1NpZq
xR7gLpDSQDHxBpaKvRvIqprrbjLFBrEB5QfgLuJMLF3kt86j7MAnBcDzjQ/9ggB2AkXb5EYCifgi
DVhTNVnXH0srT9emafXA2Nf0pis6NnP9+OSkubzNbDPYQNGergtkUm+hjB3Ow1Kw54TCSooM9c+O
osBrZ8X7EONAn7HmDiUuPCGQRJ7RBlpEQx04oWenvTfi2QQTqilMbGjgVQ3MLbr2ZDFZnKD7R6zm
FCVpezJhwnrM/QBLryma2mMCOx2zUpikiTUnjrwHU0/e11ytIR5THS9NI/DdBiBdG90ZOvDnA8jK
nutebudYSJLgp+4U4L3c/9AdMGuVOEG285W/gYqoegxp3q1rI7YnbReYHHU12BBqfM3hawuFEOpv
sbDgZ44VsW53xwzuBn2QAq/Ikw1AFlDuUf39Jd9ECCe7jIyfYanaS3jJVoUOKnXTYMuBuk3fdXPT
8v1tSga6j5lyFwnrjTslMBPhFQVPP2NzYUIwsXRxo3Epv7sOnCNoWHzAfrqY1Q5WziE3IXFB6ZPR
GuZ5orrsdXvRlMP3oRFPbs6tpV132XxIXSx+YvG9gXcD7Mr8BGv+1l12cDHZYforIfyOm8gkznDn
qoDPuEHYuY8J7N5zFwreTLU7Cq0vkEqmXTXJLQ8Z6OUqNZpZW/gvumZ1LWF9wWjrnoQQNQdhtfF0
eB39W4VMh9k02GTx18FfKmysrqA7GdeeZrtpQlvZQlV5qqAjKW7UxrwH7/HCf9PdQdE18GSfqG/5
NMaZxnQ0g+Gw6BMPWRlznIWhcA96Uyl4AxuJ3S+wtvYPMZHo1rsNtesNBLOPX9ouu4p3Z2Tlk83v
J8OEloPmkAeePndaDt2hjRfGpN9vQmgHzqrVhxbt15tRwcldOiGIDKZ7EfjX7ZUTLYoozm+uQ7sQ
Vj5lHouNPpk+IDORzbVTq1zqNlZzJFEzSMmD3y/AfZwuAW4qH/MgrDRts3I/SYO6h6fGGM2v/V8O
ghKz5RVOzcENbEzMr2t/V5IwO3KXWzNQS9o3QcuDCdWLR0Og8DJAJmvNZWM+WGVy1AMUaJ0zBw/u
o59nEK5xfGNetz8DWrMFMxNn2UuGMl9MYPAsxi0BSG2rQyvkjkfd+GdZDcmsjGLzoSd5ctChj1vm
nvYnpH1AlYW11pxGefgyBn49gyKUuLHNDgqMEb3xwRl76WQploqRbKXDpO1QJcHMh/iwJ71cXHih
BElRXy61vqw8B1kK2TF/E42xNellONwb3cmESMf47BaFVl8/UPCW8yCFbYVveyKhwPRPbXpD7Sq9
DeJkWIa968+uHfoITG2TLVagZ93uq9yaNTIfli1WPDfCsrYgjtBtP0W6Se+NGZyKsmKugyjr1U2E
xOmNDrssNjYl6kG6/TLiVyeuDFvCRxFS7r/a9J4ejGddMndzCMtf2/ReWsPO1cAHmcMaIJ8JiLOu
NJKS+JA2niEtBximnc9c4UYHDb68dICxyjYoP54mUqU11z04TbKweAxIrQvNk29//Nc//+e/3vv/
Dj6KY4HSepHX//wfxO9FOUiokajfwn/eQ7S+yPQxv8b8/Yh/rj6Km9fso/6Pgw7Ruyzq4qf6fdT0
aX6dGX/989PNX9Xr34JFriI1nJoPOZw/6iZV+lPg/5hG/v92/vGhz3I/lB9/fnsvmhyeGuePICry
b59dmx9/fqNC6At1uU7T+T87p3/zz2+HD8giNR//csTHa63+/GY44h82o6YQjsMwtWXU/fZH96G7
KHX+AUo/d4iwqGNhhfftj7yQKvzzm8n+YVP42js2cwiz4QHz7Y+6aKYuyv9hmSas4xgh1ASe0f72
1//+t+/w+p3+kTfZsYBtfP3nN4t8+wNF4umrnv43i9gmM01BCNCtnDHi4A+V76/nKA8wmv4faba4
t/OwOhRZaS4C2Ou1E1A2a3p1TmpzZkr7GNq8P3A7Gi4bmPx87plYJHlI9RlIA7SrIbmJ2zF6Dw0U
J5hwm9sRNbetawbVkiiSPnbcfwhScKyVAzR3zSJ2sGCvtwPDvJh1mVR3jpV3x4xb876EKHKWwm3O
nP6aX0owtNKq9cYmmTjS/CNO+02bo8BvRzXoGdWO2KHMUKG3kY+w8RwP3BFZ95aUy6KPcg8SNzDo
bPrzly/784J+vYDgz/9+BfHFmRyiidyC64Qw8Wv5egUj8KxDrFHafSSiEYiWtKhucwPeHE3YO2sF
k+8DlpxQ1cCMawYpzOzoJwmMPrII6oJB3MyxAgiTrRCBVS+dH8wP38JJ+Mgf4PvichioJdxZJUjk
7kuUFObgLlQebl66j3hTzEosqnYDb+1dEhGwlvzKfCJVBAVre5zB1zd9NqJb6DKULznLo001OnKR
ZVjbxlYGJr2ynJmdsElyDKkC5HgArg/DaqequNzXBaZkY63WDbMMUEai4TiEZn8kbpTP/Z6NWFJ2
gCAVsIIGIeUUqKFfOUnRQvi8zA8mjocsC4STGkYOBu+B/m1kd9Z78DvvzvmwajPf8VQl2KNKeQJj
icB9BwhucVlnmxFEAuE1sfWxnvfKNLZubQIfltgYd3k9FEuwunbAg0GBd9p0Dd1IMwYNiTfTmsWu
VzCHLeGBEYOYUkbD9zYINnH1YPhY63IHmXvZR1ANhJxqwzr6c0zrI5Yn6jWF08OsageYn0bTAk30
3fw//3L+9dZzIJ9rOcSyifg3PxxwBi1FO9RpzLFkxJMZMMFNZYZ3rVDxrRrTpa/1tMAqjHYGvOze
zN6oscjLmq0rerzMMEe4p2ZAj23MVjriLlw2eNzCxTHMRT0jrSMe0hbMUWJDe4SkA3TL0xZiGkUW
wRF1UUWx+GhhTTkzJGXI396SqI082ZXmgymmnDpkRiHD3LKHGAIDcBG0qNepRQcDAVBctpRWrjMr
BQSiI6t8B2QY9gajgVMgX1XMBc8H78oDpvbjf76I9u93H6AplsUYXB4s4BignPH3uw+rP85KCMx/
3n0UJJxzTrtgXgFFcRhTUh7A5CzmquDsgDpm1K+U6UPOLrLJuTF6+M9FNFvZfkbPus1+62FSfFZQ
CoU5aX4L4xh8Q8w+2BKwV4t1xZFCvKBeDk746rbgn7IWVU6o6qJWCaduTDNjoKkzZd1LTp4jc0jx
EHCjRcgN99hxz4lsefKnDSymRo+qESfDmtidQe9aV/bGyQqpo/G5xXR2V7AC090OFRqSgMXTVqI/
9v0oN2xI5Byw+f9L2HktR44s2faLYAYdwGtCIzOpySLrBVYSWmt8/V3JPndazFifF1pRFAUSiPBw
33vtjmNyBbZyB/pTNiacQTJ6h+agpsrz78BXZvcwaPqoQg9LOV2ulcSUSyomPAmsM3/mS7XW8qtV
4Ya2a3f999fJ0P6+Shq6rRmqZQnd4Cht67cN7a+rpIFRaDCXAWmamAw3l6rtscQN5TT9mH0FIHy1
VV3/zdPvyrM6/jAtEPm2kXYvxpoZntX1i4tUeHKxrfFuLgDxD9l+EkY9/pipoOYNgHY2p93VRM7g
gENQr0Mli/sWVRmg02n8BqGG4XjbF08jWeBnlWADXAccuaA6Td/aVvVNI01+9W3zsOVFQdIB1tMH
w1oa3yJQE6Mk4vbCltTzn+9K066dt4nQy8/PGmKUT+1hKbJTt2sVflp8y5vZd8mzk92rw+nfr6v+
j/tfkVXbki0qAltBca/Z/9h9lHZXgHyrCqm5A2LSYf/Q16n+LQSGW2ksf2Jh3E+WVRvP0gSiSE0n
QYa73fk8Vd2XSsHfXyT5fmaa3X6ZBilSe0dF83q/jqn5fByr4hL2KXxDb+/RNMqy04O6+HQhTJb+
bChaGxnmSbe05IPWGig+pjN3t4SsOGMK6XRKaBKPe2cq64GIhjeZ1RYw+ZRQLIIPlbMZ/pdrYv39
XlNkuqAGqGlLUN/c/vH3e63Js4TxqQL3s/rZzFp+NVN5cSrypt3eak1nmAwsjFqGFKhdcm9blMFf
6cB6SkvPi1WZE1abfcmGsX5gZWNMUs3dtbr1wqBjlDQxJ9vaQmms2itG83Q7Wd3SXq151aNDNY/X
yuS4aC/GGCttja6CZ9mpzdL8sdsfIu2r74ZJWpo05ginB7k9IZBer1XLYqSBaflez+pp69FRdHSN
vGFYl1gzWpsxMpqWdTS272p9vGqS+C87kq7+7wsnuIUQYTPuV4ni+8eFO1rJbMgCPSvISe+3RGWT
GbeqgVc4Kd/3qgfEqEmS294gcEOpLw5ban1SbnbsXdUSB2l1epNJTU+20L+sdtm4mjb0d5iFO3cV
q/2KZQCD+04q66fgggqxDXXaQidrK/HwkPf8Uvd75megmy8DpYhnzEbhV5sMdjCFuW9jr7nYkEYT
NJKXzwblMlunDCr8q7kTqZXqo+Yd+p66s2om3//93lL/sY5xb93yqS0eNUo9Heji3y9R3ejNMjYr
OeJWU/odoQhPljAvbVtIX9S1ahEdV6qrruZ66re6du2WLbs85uRHHmu6XP5EDNIhtpLzBzPNOvZP
ZqKdWb2aaLatQUsxkellG+9UeWhc00L2//0v0P+Pv4CaQ2G7ZElVbIsDyV9XYm3HlZv1XX22ZOpp
mLqeTEb101Sr6mvCWACmSP9UGVMMcGq6q2zr5TO/y0rtlNx2bSctgNt5KLbjsZfRdCnVAo49Fe1J
mYbm0W6q6iIs0bmMWx2ULSe71nqSMVLnL8CD25JIKWg5NTnYXnbDySvAnQZZuvujUBfjqzLa4K/2
rHf3MpuCUiTaHVI7yTfIVkVV1+l3SMhf//3yaLc//y8HIpD9qFupJ2yV5eN2zPr75enp6pDJp25x
s64EIknb+KjtWsYcn6HUAvpgZNHAbUWeqHGb3IwY20FGj0Nk4fY5TdMg3oYyH5y5RSslNUnjtpJh
ucc61velUYRtVWg/VdV8xrK9f5NW5B0qaqf3Jq8wX9gVoaqGtnoKrZx2KPT3Q8y7z0+qo61r60fF
zoNZFZc/vEo1xcDtvU+vUgKi+L/sL6rxz8vBVg3pUudWV7k0+u3zfzkfSiY6SFB0fWxCBNhg3ebp
3a7T0QLnRkIDjdMdyRZZ1aXfWkjNPjXFCKJ/q0IhI0SuNKfKtyFgj56eKiRZT/VYssMgu7Ws7kvb
auZP5qaqQ4LeD8wM4C9maX9dKtg5//7KKhyn//7K6ropODKbqk2hqJr/WN0kGa7YoDVdnMyr8tjl
31ZZOz42OvbaiJRwuGlD03yTzozWSA3vEf6XaZ1irVybmcAktYtMlqvTiD4K2aEhsFtygvgvv6Wi
yrc9+6+3IL0CRVFsxVB5xGTl8w/5yzUfcwyardQtgZFUp2rT3MKwX1fGsMP2oO5KmE3XuX22iH/r
cyUcBMPkAwFwPoBGqO4WpC/ZvsW9kvuT3Lrp1F0LkYaaVZ2Ikn4etA7LP/uIeua/XiaGQdk23+W0
MLtx/tpm2us9Xupvpd7Dok+iTJ2uxYo0QmFFnVB3HSeTceTH2s1eW5p3FezOBFR50VjvcAkpYfPg
qEnUXMi/TvBXJpemV65Kj7nCOA2SFpfT6ndC8vOp9dRljTPxCuLA2XXWDGV5OdSeO7/mYvNo7B0Q
jqI54ZxxmVncV0sTlJrmlUPqruUvm+EhDqv9Vctd0jRn7Qx83YCNu3n95mzPonSKH3Q4ayI4a3I8
d+rn++qh5Y/NCvbdl8H4vTL2zzgAZQkQ4hKTweMg3W/6m2QHiH4H+7ssPSdEjc7WGWRlMdVArkPK
iNJwKz1EkFB0rjAAIrenZFtOIrV9DZn3SKbuHhYbL1bGYXVT/e2Qvix9Gck3F1gpR53OTxjPmbqG
aF0eTbkPurzyMLo+JWb7smBmUEiM7nTEHcAFSxHmO/jtAo8pW16YL0Ugi/FxrI5YPUbO/zoxLeIF
NuZpOZLTQcJGV8FrGUcfWfiYTY4hvqaS9JCRfy3q9y7BLaGQLVPMj2mtu12hE+bLkg6h4pkgy27Z
QkNTw6HUHEPW8bdIKppUDXBqDnJ5pLjbT0b7brfkOEWVDj9W+cr2dgKhcJLUh+3AepLWp47s9uEN
RBvGGtzL5HyKjG+Wr+/pXnoW6omCxvacXLIHUv/e0kO7pFkO7rhcf1czHSTb/J6nS5RaBLuktldZ
WKa9bU6kk94Kftrhol2jKJjP+87tkp6TtzH9YkE+04x40+mX3+OkpYxQX3WEFfq3mpFcrqWOtP+c
8azVpvDttD2VcCtL5tet8j43Ob2m5wWNqV1Zp13yNPom+ss0fJQbp4CwS7+O5sMyvSyaa72taeUj
kTPqR+IK/T2Pp4kGi5ehgbcHZ8ru1Bu95BXRv6vhylztKVAF1mjdKezoSDBgxYKLWXF8TD7MjzaN
dQ0a9gf7xQAk9is5XGMbrKM/3fzMiu2gMKJuaolyMfbb75LUkzuJjLTEPNKqhrUidXP8Jx1RC3Ne
u4sxnMhcgWDPcHwaH6RcDbr1DazEnSB+wPql3kbqpQwVdvcLlWjW2xE3QSUwAZrV8pDUFhSaOX8i
2cxN40F5cLkMu9oGjT559AqRlPFVOYMHnPqS7hrVHFEsOfTHghLv1EQhySw20rj9y4Q2YPHY9n3c
EKKlK4ZTmI23jQsmEzp29hxJlewJkoUBNJ3KoTgLRh27cqXaiMaiu7MaBRGWGUE4IVtyuYyTGuPX
8fVJf06JQkUFHtyaIWvN3l3Jzu3RJkrdlQpcMsRUH1hhdH9WDEptzyqjSrqvs8dh9tLOIbmvzcIe
mw3g9T4qxoAz5EDGjXxKs1jlqTgumf11HTZEjm9q+SNXlNjE98osjEx19Eaa5C66fuuNXpmcIXi+
CZWocPZ6ER6h6AchfRYXeyjeagGeZFSS5KOBcJIrreqizx3xfk6/KvTRL5Sxis8yU62G5ql9TeWd
mXCvwTOpCNrYosrArpfSPwh/s5LNHyrqlZVhddQvKKcwo34v2716yBVzfba3NeoLjmBFZrA+LHoS
KbaUu7JVx5o86E9duZunMZGjLT+ISARe4WlFJofiyOgN2zkiQH2+74UdaTbIrUXu32ur36AZFGUw
tHYZdcN4U0YuH7T4FHqhxNDLs68je3VySwqy3gjUxR7eJ2rlyFZy2x2qYXyXzQVLR4/1S64b9a0i
R/bzyzprEfEuFRZlA/8r3WpO1/lI92qSaKGKjQ1mPxdqNn1ZmwHwdkutKYr1DRlQ/dhutA4o3uxo
UxG+6lTV67iar5t1HGBBdQBWpby+r/ZmuZs6txG90rtNVrancSSsMJsG95gXstpy7gri5//zRisW
pmt1gZH6drcctgTqJ00zbqwRDqa1G9RD4xbIexfpi97FRVrsPJ1G7hj/850G+EC9qnLFxvJrIu+y
Z0kJPmeL5toww0000/Jbq27/+Zmf//HzzefH/nz389f682O7aQV1ygM+6S22wCyX6dLXJsRK7EOH
p1UWinrjdsioa84bK1PkwxEDKo/abCxyO/hU/j9vkOzxm3y+30y380k7Qvbd5rkA16I1dGYrKVBz
7c6UmgBQgV/NE6jrxGt1LSqGR5NvXmdgnU2JNqp5UsifmpTNp8bm9JF6KB/dcti8pSuwlvPsp9Pd
qmpsrKNbNL2DQcZpWs3X2zWSGzWS1I9ZpiZSrnjKg1lS7uqECmQ2GIQG864GSfa1UGlETLq/VJUP
x8w3et3Xs/2lhUS61rwEjXI6ho6F034a2wP4UBb0DY67hQXDVl15H4J2LOMWpcSsDgEXMxwJJcaX
e1uuwAl6vay6NUpwYoscVCqAzlpv1M+VlV12NfcXrfDawmQRHH10Q4EA+w3W3k2ZazTFcZXptjM8
cmnseW1mBrBtEVivp4GUjqMxAkUvg7pQAinRg44gsR1pdhkxxf3aGRMDZygXc+92C6Sdorge0PJb
YqNFJrlZbj7gv743Nx2pMeHy9uZQ+97v9hwvUx/XEr5yWXtejuFbz7FrGL5UM/tUQgaROL4b1ess
poDq/CJGgo0tfg8V1r00Xdu8e8jNOUpJnO2rYBJQ+nnx5sVyJRa+hehmqZAuK2Gaxch2o9rOLoSv
7i/LVvm1MbrMYDyjXv16Ukn4Uj0lTTwbYV7XScg6y3Cwjphn/57RpGNn5btd7M9tM4VKMwayHGSp
Edg2OzKTnLX2q1/4QGLBM4vZIIByHOSJ7JezdhEDUtMqDTC8Z9YU07SN8qqLBQsaHBNvx6o9aOSX
j018ay+21BWGHVRN59Xwsycb9Hh9OWTKIQ2ruvpB0/BUGGDXV9PV54HsSAVAjQxyfQnmVjqleyw1
aE9VyQW2RVRnZLdzfMufNZMlEDWh5pMWGzh8hvdVsR56szsBPaHebAOJZ6HSNl9ei2eFX3Al8bDC
Nlu0NU9ZoG65LxXlWewWjoLKFxkjoI6lgYANmk2n2589b4fXWG8yFYbSFp49N57QTfZ6eO917poT
EWW3atVafcUaURFuyK0ltyl78CJbOMwPh9X5TWG7k836QP1tjLOrVqWXZyoRcbrfcebD7O4qHGfx
hvjJwm0NlCAZgoH0UHGsXL0yMkuXlzTAdINwXA4kdb+g1KLWlJ96NT8ThnNZcnz/tzCr3A5ainsq
1Ej/Spx8aB7d9Uj3E5B08maVV05GEbP5cyIr/oxYg3XaO1aZmIHNN1ViqYZ47TZvwoTRz19tIVAr
kvBo4htJxN2OTZ4TxbvcTvddm73WrUNb+96EnbboA097+9pmg0uzKZT1FgcEv/KiBmJ9bvs8ZBTv
mlUd1NiLBqaQab6H5OBRwis+En4ZqnwG/hzdB8YiQpuPg1ke/kWWqdGI6tsem8lBW1WxMahwPlZv
Ib7S0tKndiLDavoiHfqlWO9GtfZvczT9QO+ecq9pBoWPhVO7iI9lp+gxHVtGKStj/Sj2C62nl14/
gubo4qV9M7cGEd3xlB7bj8ocInvOzzVOLl6hRdT+nBhu22hRZySRxmiOV/OcDeIRG26C/F55yIjN
UsuNl3UAp15ec9V0a8LhF6XwiJfiP3+/1fk32i4YGlfVZ4J8pfBgbCHDVL/5Xm3JlyxWmA7/ZQ4a
VKmCmgKp3vylA41ojRHKFr8Qj4xYPKWXvvV2EtrHDf+SRKqO56bi+W95HVmb92p0ZH+C7FBV2Umt
9JgY9KT/xjjqox/0uJ336033sCdgUs24AvnN9uJttTOa2KyllRVxDMQgn44tQdH5rnGD1I0zjhAj
1sIfxB63pD83+312GL/W9VlHA8lp9aSPzdOeGVFukXSiBTT+ex0X0C5Hg776R264Qv4uExy6jxsq
YVJBtNqjgeCRZh/0LSpFi8g5a2FtejJFel82c0yWVMT83jXM+ckQN7PupdA5FDAWYKKjM5HxUW/6
ybBSE/ugIkJ8iUFacwMzeLL07uuQ+EWOGw44PDJrjtuKv62tOyTaaZEyx0Rz0zTC01rDEcl0RXvE
yA92xtxXVxsk7STLKIW1y2Zn0AElh/b3DaLzWm7ac6ZTrCRaF+ork667ncJDp99gFohs6+KFevBR
7/WnUqdJXwGctZ/QEtwbUK7q7S5NYmtlPySI4qucwoTpLnhKbMnhN97Ke2t4tb8n62PBMVQxgqF4
SdQzOnxLHq9ybvqlmV/kvH2VRP00Kp1DnBuzyePMghzlshXrU/1eKeLnItIPHdbRiKorw9FVVS3a
6Om89XN86zVU7Y7UZQqFyS+T6VfFEE/NvJ638blj5ZA8YD5eh8f7hvZaloqziBGOz7o0Rnhm3EPa
A/2YIhKun8Qw0ddYozkTHl6pF3P8UIrDlZY9UolqleWdDgjqpLF0DzF5ibHEBr7lGhtVwtkyQ7OZ
5KRHNG+7utzRW/elhXkDDqAhOeKtfkzHJay3jxZ5vXK0oZRUIQnlIeJlPxMmNEyAIBSbQnurXoaD
vd0oXUs9N9WtdCF9IE3b1wM96bYWZ7JurpsNX98ygnItwyXJr4Vi3ZX86OHY7hQOOXmde4sRUkzi
OGf7rOiQNGpIm4ZItfSJ0XY0ZMtTJyFnnTI85lkonnDG6cjAJML9Tr2GjbtLPBq/MeZWCvicO8/G
blmTD1FyPJdeJCmBO6qE3TGFVtqEhtXALk5eJMV6U23tgRkP2ELzPu/LO10raCCb2AUh+EjTY13b
11rLwkMjI6QzQY6moVUUQSUpD93tvDzIfmIcDziowl7sd6nSvO7J8VgWx0WrT5U0ISjXX9BWXCqD
Gq7SIn3lFNTzgNGoQk8722a0ivRpXvcrWdUXSzUibPfWYsabZAVKq4RYSF7tenqzkh9VuhKAQzeA
zFrFdJdtDQCFnKsmDUexnYHIRSuOF30xHGUp2ff3L5gCwpKw56RuPrrC+MJI8rGWk9dRaZ9Gi9rr
tlLm8rXmzLi3Mj6A7c2mqjP6xK2l0jUZJNjJ+GEeyUOazpECqI6jvtqOMWCvR3lSzlb2u2rWbznq
mqObH6DXB/lCXZF1V0Ul8AYvxNrALJ/DFA70zFi5b/W4TAsWAj1WevGE/ojvMrxNIL/VWffQOJyq
Ipp0M1x72Z+L9NHCylbu1d0g2fGYoylDC0rEgVe0+4Vx3amSm6e0yb42mYhNSv3bLS4X6dfKXCLU
i56yiqe5188boP+FycGBVcFez7iHHizSqkYOhdv2KrM1zrjYGr4DXcIfR5PGXU8vQk0caXOMeXIV
Hi+7V3xNJH6uDpe5gMe4fa/mt04VkaWnT6sxwooXZzrI45pf2AKo0sE00k0tyF7UoCF8DJbmT3t3
QRsQL7p6nveK7vzUkuwEYib7soz5u15qzyIVgQT6kGnRfSdeKss4izm/tpYajVp1YcRzJfzoIutJ
nNh4aPZgl0dHbBJwYNmVlWDRTK8htdnut0D82Bgh76vmQTiAskOKcXncz6n8UPAYYyflRkd3ol3T
jHErxoyu7fCvjxHzqudZFue0MXzDSq6lpHpE0/qp+aU1RdxlW2BPHPG/KAClkq0H1AVX2apQOx8x
aOG7wd4eZw6ynPGcoqBfZxZne9/uNItVuwhymaL1oPuBgp5p3JvE87bOq0v8Cc8VJSBZKrU0ReZU
MVVQ4vLSrLsvDCTjZFpVjsYWmhu+sibePvU8NVnE2VcSyoOYVqfPZ7aV+aqMzX1dcguPKeFJadRq
2s8FWyCjmydYu6exFCfMAg5B0g+jLYPT0V6rSmGdXn9BTGOBtdE3VeGMgnF7q2SdyJjjnonZdc4X
+nAo4/usD+268ta6fZQO61UI8cRI8EEhQgpJ6BPQ5XXRwrq627b0tExlLBUrB3e6zbUSLjuq91K7
6M3qlZ1+EjW19qjHpgEavT6eUMPecxa/q1J8zPMWycO3Lc/w/+sfe72/GLP6Q5C4bup7uC7JpWx0
EgjmuKUtCxDhTDIsobpf8JMA7WUR4w/oNOYeM8K4YmSlms4RKPczrsqzUDvmHZYrpD7QZwAhVXMp
QE5KMnPp7R0q4ONmNUQzSu/5nD5ISerRW90DNBse7a5to97avO73bGxut9+TuOmh98fZdPg9y16+
UwPpRTCpJme3+c42Eb+b9BV6KRyXzG+1X1L9e9R7N5FlrGsLBYbhm33p55yDaHVIItggIG3J6GMx
CpEVe4lsBSNFsIL8obyFvX1DTRFZUstdaKP5kt02f+MZPLNAPajzGOat8gT4LBCldSfvDYfHO+Rz
9CMlX0kMD1tBmKZbqG70kBq2IpMS41guha2EhvJt65N7UdbXZBoBpFCs7AdnMg71Aw2UBpxjLd08
XmnGb2bo7pzeSwthKp8tkT+7IbYx06/4/OBnd+TzM5/vfr75bN38+e48krtMbt0Gvg538N/aPSBr
/9r9KW2C4wg3FjJd41XNaAWMGV0InKcKhSaTgHbMG9oKvOmAHZwk5NpuIfX/+djnv1Bs2+UfX4iB
hj5kjruyUxZEQeV+NHGfSlZ5mpWGE4u1xRThPWzMrMeJRz9JHge2ZoWYChmRU6xsw3/edMBNmcp+
vk/P4FZY/f/PJ4zoEXtu4eeHdDvv4ll0fPWfX/L5wc///J/v8+e3OMaNKLuRENPP6/jZ/Pm8TPW6
w55rClbk22XCLf0FnkTuy5Km4MLmTdFqyUlnh3SEUtN8gkzIfFWp//hXhXKSS7f3gIjML/Ptok23
S/X5r/l2KSTsZlGVUGreOmyfL9nnj9obUHJM5n5WelIwOa82OiiL2ro0Gbi2n9+gUW9X9I/vdfvW
llH8wBI8eVna85L1nYPw0I5Ig2riwzDqP37s578+P9YrFklICer3qKg4SfAtPr/Zn1/7+bEC8cT+
x4/5/EwxEm5jy+XzWHL5J0TycaLfrvU0dIMPh/QJlwlM42InfXwMur33573zBX2jRAWwOuGiRIy5
/p44J9V779nLQuq0wfkAssfYe7VRe4WyBfM646HciE7cX/rd/i5110TxlMU6pfdDQUCriQFh+Y2C
7kFTR05lq9fSEydkxpfK/W7/PSVMAI8jupmFCNPxgW24hqADVMaw012Bt2JHL8UIjIgT8QhD/J7p
bKBFOYPQHHosm9lDe6hn3Atno20gcMleNjWBpDmK5iwjRfVuRtls+40EdntO43RMII+yBZXlXXte
uzSsJO5KECZdK7uzUGEcbcje+xfaKb8NyV+T9rxsiAnmoX1GRxDPHa/b3Pm5ZoRDUBU5wU6FU+a7
ky3zSeJ6VHkbMIg/D8NxIf8iggweqqMd69JHspiPWkYFu/y8XYYjMT2zhpKxwsSq6NEdJHZPqlvK
lo/oMVitmcL41ygPAMjP9NdC3Hu+1meAIy7GQtUo524lJafEqFyNuEOZ4mQfa45dadgZEhYzZkuI
W2FAudNRM+LwfioS0c8HZ4D2uMxa6WYk0q8plRwE0Z60mFkpAiChHvqoE+K6k7W0PthpfxJ7gF3d
xcxFEBUjq9G/0ZszfgRsrGi3zPtCYzbfPWlie5HrI9TL/GXSF1r1lbsfnG0z5bHo88vt5DhVGheJ
Sw5XoBwha6uQVdJsPuEI9fDCUkAyOjkYaQGBNyHl6jjDJ7tix1ACEPReN960N4ZbUAGVDFrlXnJg
hpDGrDsVHUpSZ/yMP29pe8JNmT0lZmhKX0ZZOjUaHTPCP8vsRbGeFM4oS0POlWZ7Gd79+lpEdJFP
cq2eKksl/7tiFQ1z6UlfQSDBK87rn7nxbla/tUlzVIvCfRvcBBt12fgmvkl4SmGnTY5UzW6Ozo0I
0JNC5nxS95681l6utUALiFI+VFf0j+1coRlfT7fxqXmknJsLZwNKdohb3AemQP4yeS7dNu3OqgpG
cjO9HmOLVM5uY5jk9twxJcwEncxywojXf+SNHYz8sIL4+dwWnl4a346W4cdNaW/1pwLvJMQyV8Ya
krOlpLT05uNbT7tJMPsyESEo0kmbLFTKnZ8WL/QQpCx3S5vJpckAOrVP0qrTRKjoMxNSZYOT0pmL
SwYCXgIbiUxSQILU24YQeI9FJr5zeEOKRjpA2r2JXHizlcbGwpSgU9HNVo4NPFRisVbQAUrzdpMg
0z2GmCBUt0gNtwyKn3uBNXG4ErvmVcnhddnMkPJqZSXebF4sgnd4eA6mPAdBA3lKrlGiskWvQbPb
kGmSB+Zxnjbx+FgUNit/RAF7Qw4tKQ0yAtgrBK8lquKJE9K8/ND4pvuQehkdUK0bYs22YyxNTmnV
jpjGwGbMIhYD/wyNq+RwlYtyA5MX4DIGNdz2zKn7wTVW7jZkEuWB1JkJxbga/oqdnr6cu9Q9HYJf
8vy9JqLG4kcvXLa5wpgWp1vuwiZjACLDf9f9Ke1CCKSOKOfwyCdQY9QhYnbS5Pc+6FATZDpnwDAb
XlN8GAgejvtjr8O2nGBSlx4OMWdTMsJTdm+kV6wblFGsxwX9oqr6TQzW08bwkaCEMOM8MSdjvIwU
3NpZrRCg0MbM6iruGvsuFe/aloFKhuyXdGGSvBl1xwBf+B1DvQylc8WWYSzmKVmZeUq6b6FZaQU0
IyG5EkvlaOv4B7CuSsRsTnWUcHjpCQ3nhB2DcQ2s7ke94iLQ7NM8jzdtzwmN6dx7+0rjpD5DjnrJ
ZIO+txz3Pcw0RqnzlsbKOFHrQqk3HhXBNKLvnkcTGupMZtEK2mS/RX1i7qwxGNtBmvQexGNInG+t
bPiEVXldQe+bxRPib6jMYJ46lP79g74NTlePzpLXjO53DGx4zWE306RhzW0di9/dhP5L/IVnGtZ5
Nxdn4GSp0BAU8xjULLxVpnEPWMGBGhZXW7CusrO3qduI+5lzaA8hFdr1Y89Kn5sZbQMYh6p11xea
Zx82LVCdY0AXVih/7BFn4N46Jii6mfCBWiWyqFIepdyAi05k8pT8zsYo25+1DmDlKG4DKINMdO3N
0CavXtJI50oTwYvAGbqQek1xDiusINKwv3dz/rpNzQMhAu9pi0h6GuJCNFFTWu+MZ522ZkWUOX3c
TsRmmdKt03BTAJrgD9PVuxY7dMuWDsD0vCB26pSHY5MiBTx8Xj+r9nIt8v05s5cPNTd+HgOnoNZ4
JbrLMTrUzsdhXDJVfholE/9K7eT65gyc7rRHQLVAEQsKGwqmBV51JjnGTghNq1xTO8fjbdwPSfrR
StILSmhUUvPL2BSwWgU5l4DouRESwwfT4opppkFFogxrKCjYAOXl8+EbifqwbrDW2sOlAeThqXVh
8/hJv3kcOd2Ehnk7sF3CyLTgdVps3brkDi3NXcU+79gdb5dB3aNMpl+x8mle/FwtGDujwx8erUOL
FhGlxJgPaYbkobtkO5vFUlyRrl9ZDm+PvQ+umeXhgT6YozFSIbg7lGZxbzCITPMSdZYUleoU9y1N
E/NKr/N1UNVLY4tz0ynxupL4Wlh3BS7IQWYc1hWuPSdBf3zdEjve2yLK1RkLH83FlN1Os7yBdvhK
47sk4mMeL4X0ddUgrOHZqKbMTUyqC049M8itRv+By+q0kNabdtipn/f2QShvNRV6UyFR82QdJdLw
biovyvFQo0ucT+huQIJUNFiKcyIe2+X3oT/0oZQ9zPOvmvMXZ80TeGi+9kVbg1ENbZX7/rERb5qE
pCna35QEiKg7vKg5OOVI/lU7yX37npP33LkjkmfZsb/r3+wvrCmg4BCv3XV3htNH+ml7QRNAkdHz
sjFof55ZKnXoZ/7M7OOUzc76e1lOGv1zwsZMDtFmMbDfrdNDKZaDQVupnwHQpnct8UkuonjlZS5X
IJIDU225YY2BC0eruI+NrUaKairjKU9Vk0kOcjt+EAEP+/+j68yW41S2LfpFREDSJa/Vq3r1sl8I
2ZLpSfru688A73P2fbkvRBUqyyqJSlauNeeY6P8jEmoxseCyMXB/HkgexRM9P02jeDxUOT+UlUJN
a1v3q1b6s50Fw1WDUPe7DFsqL0J6++04VPmKCF4N86js+DA0294uiDqANJ9BXsJSIESzsTSbIjWP
3F2cUNomVZIzlJChvyOaV62H2U+VDwzUQQ3cbRe4RId/dB8HSc6qp8Vv3iTOqU7PDTqe3MquiVYe
a9prMo7TlgWajLcQCxiQvmwVz46w8H8HbXQOIjPYs/gjKnXHU5vInlyKrUJdlnNJnsFlbqdqbzhT
CawW444qxfhTJMVDPQHFTgfjRakqeVx0NcKDBjOfSoxiMza5z8eIQbXulGpdzfkEEbpY7oTaSdC7
vC4HK0wi+lJIhcj7KwJ1xv+IGTsOpqsgoZ3QG58uSmn9XE4xFWYfm0XXTo3mbdJo4M5/meWvxX6S
vSu0MT+Yxl0525N0atMN9rrgMDTa8ByD66kz5mmRZOay/MvlUMSfkSHMRz+BIduOurczSlmd4fLU
5+WRjVvfGdJribn4uHxnRCh0GYy22jp68U2Mr/3cNiXTQBXiQKFuvFgRZfZsi9RsiIGQREj54I/b
tcDLLG9yTz0mhJ1WqPix0DV/XfSM2V2zgCIpqeA6L+PVlUwxYulNxBQXf/BnEn7CddR+lPo07fTc
sw5x0fuvqB1ORA1twywrnnSz8i+VZRJ1LAbzPcsYkPfRN2qWVQAnIwIOCg+qry505B2LTpX3qA+G
fWD7UD+zyQpXcTxlv0FxP1nCpoiTBpZxqztqVWaeobSY9xLD0T0x+WRpNROeen7qjflD0enW3Xdj
CCRNfU3p/ayoCpNNZlnjB8H29K37sj+7bRi/a+lPr0rEJYeThC4mdR6yNu3XQU9CYaDc+IRV05jD
DNuSOB0AMUg/pz7jd1IRFr2wZxvncZzg8gW6dtebuoBKA2PLcOP4qvy+3gz1EG2bXkc9Ew13hPnm
H7OFt8MY5msIofXxbtNVFM8pU6rINm7txPvA1v4wSLkEdml+qT65KB0pbNXS1MoOQNDCiyS97TLh
4i6ylIE/jq5sE7fJTas8ex81UX+yndLdpHO0ZFHcJvZ6DPlFsl0ukxKMCFnMz1bb8Skf4Nr8GxOd
6GT1RE/0/NXWQ7h9rujGn5OwSraqDH86WPsfTBei3srre8RoNNESgo5I4CIhoPGM+E46CuPQznzt
e/DZ88S7NrN2D7iHgS7tKGcm24cGjOYocD+dpvRX+ZiZm4newWa5soNDHEvk1bUwX+mR91n/FJhq
CzNfPCv6xAPE57cK49818ECJ+m5vv4VCIJ7qOibRVmnsJ8OU3KxzxtxWha+lNbqXIPftm1B0N72w
f2mYAK2MMS/WUHq7FyrMOxoj++qNWveCJRvblXIDGgJJt8Hv7p+Cp4QFBPRCnF/cIOw/B4OIAT1r
y1czZ4pW5QM3oLTjrmiRNOMFXMG1ftCnNv6CYxav61bv706NwMwmeXbtizxGXJAEL5aOdhicjvNl
sVug803qS8VtKqtzn9IwIfXU7yMauUYKCT2PSGkkgRYUXP08ZbwLgUCjIar7woi1vmHjsGELdphi
2vqmgqS5tRmh6E2qJvKa82HroXij11rBk6sI0vlrCQbSiAADhXFr5cxOUi27O0YgmdyN+iqerRDL
QQ9meJ9DQsgoEYaZFQDy+e8Ue7F6DuZPz+TKVTymLgPDNKBmRt0syyy84O7D0Anx+TFA6RJAKDjH
ixnZFZ21UbpQPzMPUYXobVw4JfOKXgaXxByDS0/4ycqYRhy8Xq2udQPCUorchJuJ8mNOeF0Olp7n
K2DKxS6LPGPlz9bPkViIx34S72rog8MU1/W2m2ehesvwLhrwW4qaimLxc2BQTjZVw7aa1fyj7G3r
3YL5STiZa9xIwOoPkpzCZQUQjY//dLIxe3ShOtHsQbvQWtd4moaNqGhhLsar1AgmNh0Eps/eq+XU
cuikcUjhnZxd20+OudX+xvdHtc2AlkozOuY56+Ac4W2i4ydTfuaajBqbQDIi23UnQbKTzEPuMxMW
qhIBzUTXovIYOn56qiaFXSbOm/c0ClApZfFX3FpwCJ3Pv/7tTGjBurKc8FlqzgClzr47Zhs+LwcW
8oBgNFM7NMgND6Hj5EBZkzuoGzSnsWQgMAdX0azaZ2NiXc00RElIEMhOkaxRYNn1aNk7k7V1lthO
f3S8g2fFZ+ACLHCe0zM0WyyuxsjvqpT5eF0ORm/SBrLxnRXjP6eG1sBQ1VOHU/FtXTjPpOUUEwkW
TnYhe8Y58/8SFubaHkNY3zigI9Xi7qdRASFljlPu+4CYZFRCJeJReOdg43GSElfgj/h5qmYfo6ix
qyG96Ez3L0Gfp5fl6fKI6YmG0lIc/j3VYjXZYPKxZgeBcR6sVj+3zZzxMB80U6nVELr5TrPckYSZ
eta/DkY5HmtIotUcb1jMB0Or5d7W5ONyysEZ8ff88uifc2JPxEx2TI2Y+2SeBohi5CYzbcDckCER
vttdyWia542mcLekPsKwqtw0ZVXfkon58HLwvDxks1DRQfrvqeUVoDrDi+L1y3mzyuuHXgWI8v28
ey6AKiSR3T8uzwR2s41SYDX7No2epPMry0R5k+wg/83+4O5nrb1KM/6eS+ZX+Lyiw66/wZelDmlB
yVGIjPquT90fkaChg3qBwOcud26llxakc/CFoO2MddZl306lWfs21MtzN1Zo8oYQjopbnRHmuAeI
IqzflJJPdWLoT/1cUEsATMdpPmeGKp8JAkHCaDKgfYYwjm3SRP/Tscv0bCb9BZyJebdqQz4glwTF
0CEzDwaxxVDrPzYmtWMr4+7BDZlmLedCmRbnwhsvSwWbGCVE/srkQ6yPX1jYWzKQh0BouwUpGIv4
DScBsU+Wv6W+pyeC7H3TD2QIri3rrRuG+qWfmoC5VGPgTU2SrUdv5ORGlXa39W4A82i1v6J4eqwC
mMreZGUH67dI7OrgdKm4VaOb0/iurHc9lh8u96CjrCu1sZoCWGTLXhRFkvnq+dH/nkYbSw3Z1c3M
VZOp7rqY3TzD29pGYP41zIKG+44NutnT5GOlCrMXkTKrWxGFoLHciHYdTy1LPBtp1NQyQQ4vwIMZ
Nq0Tip23wOrZL+ki3Hfo8KhgM/9h5LqY9Tr1xSXmYUfLrKaTScGQkgv0Sj61wMW36vFf/268eM3m
0PoDORu+ej/8QD89rT01UaT2pIZ4IEuPadHmF9/y+C/b+CnJHPWuTNqQoM38UzQ/JYNon0NROSLG
AIA0Ee4lpjtBc9PLYoXnSWiJN9OFgZ1mPgrHnLSBEv3OWzTG4Bx5O/iz3WMErOkJ6SOxvCY7ckbX
aB/kMyNoNzfHv9/M8+9jYcg9O7sSyA/mb5HnxVUrK1I9IrDAg0XU76jryQEGQXFNUadva8+Lnqac
xmnYTvSnladdZFE8a50Ud1Oz+9eiSlbLe0uUvDRiFA9tSz1bDXnx3pS5tp/6hKAPp+btJj+R2opd
MtJ2dWEmc53nRCga0wUNFjB6j3mOKzJ1LQkxvy6PgmDOyPOQOMZNB7dBtKg/CTs+xNzvDl7jQXXU
coFmsC1PJSmYmzJAkqx7CeSN+VzlFUWxijsMR1X8rOqgPP17kFgK/j41yhanTZYhYZ1fUrQVVLwi
IPZoAV8WsWFu9QyPTL7AMVUkdjKU/Wm5KwRK648lwF2SoMarXjaFWGmjceuHIDvYvm2fSqNn7qPo
fNYWHlt3PmcUFT4V3UpeXP95wRU0eWWsYff34KAG45QQ00AldhA23HSYofKdBCBmzsQBSovsFN0H
JhaqvVHl5mshCKBVPa9cLp2UMfA6BJW2cYBPIjyldaK6fw5k2vgnu8pIS2gDUhPdGo1fPWcvm0v2
sqpa2vV24+X05WmsvXmq0eKXAjLVgz1ZOe6nKL52pr1b+LyTEdePpW5FV7J7/s+pyase3IIronPU
1Zp6/zHWEv/RdKfgYEGrWy/nlgO/+BcxUXtpuZVuo3nzlMwHNyy7Bz1BbaLlo3m3/Uk/lZ5+SXNi
wqMRHWAlrz2D2Ms4H5bTY4JmvG3RGsb0d0ZH+TBy9WLYY0OmpakmjK9tZOOpJL/iMOlNt8VQUj4z
uXsiVQfhraS1oxxgrJVHB7svrPAy1O53GpbpO1OobJOoKLtr5my/cP2I5mD0PaFTOViuiB5hjuCq
MiL1WXgvhO0drcFLbnXvZS9kjrCD5TaLQM3MH8WsdDR661IX+eEvFaNw4bLWmgnAJku9E9I9xaQr
MYvVYDMICmetrD4H6LE5rE5AkZnNUsu4NenBNZNKSAD5r6nxTgYmUrrZU3lkehN9uB2t0bycXliP
e0Rk+p96TkXn32Et1gLbOjhpGG+G0HziOzgH3cls7kgOUkO/zr9D9IL/pMo4jvnYNQgj+jl4huIn
20+p87lAdkhlp82Kq2Yf1Va0DmcqxnKudPHN5VX0ZAQ/9CrInsKw7Z7jNuw3+jDJ3fJ0IuIXmVD4
yG7Ag/jyXpTBuGeADT5vBFKdpNaj1bjtkxPK8hbbQL5SVzYn/BZgYomy3FkxbfzlF7kcxrHLN54F
aDepaUAvW0CohCUmNE0yBWnSgO7svFn2TFpNYhjcd3vwHwj9KA7j8gU6SFB3QoW3AKTffXkUl4V+
H8KIc2XwETrKObjsro4wmo2dClPrIqvoGzn5Sz2zjcvECTdTY/CRgx69QriqEWaUd1dX6h6cUFCn
3AQi5uelVm1V8eQ0hn6vZ5Jcr9fn5dlgG2jd2sBdm11vbKE+wWUxu/wuMI3jnsH/DRK7Osixq9Zo
qbiR235wFkkDMFxW66wX7h3cqbwPlbu3oNBfllPLAb4LWvECOpHv5/a5KqdXustYkMIxOYeTCo9B
18vDEJf9xZVVtgt1vadJnnCnTrL4DQ7j3JrwiUgs2lul6vrRyhgUAIz3MDSP/qYK6vCqgOhubR0i
b+qZwaYufe3VtOioGl4vfua0huLRcb970a3jAUaRMZLPYcdow4ss+RN0s3ZF9T97oKsrEn7bVyel
MvRJHL+zzeuxKYhDwPb3GLdFvh+azqJW7vO9whz499E0nwvnrwaDTb7h//c6pda1NhkH7Cbmu1FN
T3Tc8scRCgqeNqz+QWJFbPCLCec5UMKgMKZnlbX/PAr/d2756r+vU05tH5WDc3N5yTR/g7+Pxi5+
sroRO2D4p3Y7bt660LvtWNFlLyqVPPWmz1IRASBtc+szKi37tIB2mBrYZ8aHz71RMA5Hs0QoOoU2
0JbxsCw5hYmgtPUlZNjOKZ7xhEHUry6eTQsUZJH5ujx156fNDC5A7kDJmkTDpvPxTYRzeqbW8i7j
CpFczx3zI7Cfq1baD+Vs1NMoIhLwuqo/aaR2tRvfKJG3LYSr5TDQza5o7SlQNcd8iv4svUQswgS9
12gd6UsmDhFXpW6nW0ACu78tvVQwAzTz5lJBfvoJ2cdD7hqbz9lQT9tQZuZFy9oWwE7vImWT7TUF
E7O1215/KUoo0rqS/meFNNf3w2dGNuq1MfDVFpHtP1dGRd2pGJa2MrFPta6QZ7EuPodDKPCBNt2b
GJ239KZlUBm1JldEQFjtZnnal7zrrmqM64AP81nY9oX+dbgjCC85NGM87TqjG/dFUpU/DOFvuaeP
r/3o5OfKoytPMkvxg0wNbxU77cRAyDM2pR5iciVS+jy4wwS93khWVgN1d6JZ2q0sHY+CDibabKAn
2fOhBMS2alSCRaCoXVKKtXbXpqIId1Za1LcgGZgK2gp4rsPCxkqNHL3QFVU/jo2/Dc3KdVaBoKls
diBYrbkpbfl4XvJK4yY+t6ftMWC36iXMwMN03PcGE4V/OnsWyVeDyZQvsj1W3Lnd10+mv+1AksN/
FU0tNqpvyhOsl/LE2/DkenlYKSvci1oThEQ6IsLHQAeZHVF9RrPzmsP/3i+nlsO/nWVhhu0OfXCw
AjHUl6vITOZUGxc7uN/op+7L9OL2RPOoK1fLmeUFywFl8bgSU8KYcMqss8mAjQGjGRnciBvga2kG
JtbJZqt0Nj/0pDTPy/M+YF+RoeaeZGsfPN27NlT9fEr7VFxY5SQxae2c9WJGs+nDAtDjVs9J/Qau
kySDIDbyO8/+NrHssFyeJXPU/SizBsJtZG20saPxAvnubycePEC2q2KZ7Op5W9SGdOGXr1YLMmn+
6t+nghmDlwbd3pv5V/it1q7bFLds/u7LqVoj2TmNi9vybKFvzK+KxYCytpoelZXE19BgKtYHbfgj
gc++YfRqsWPw2o85Tars6vuQiF9pIGzUwXrH2FrTGY03yQO1b74Zxai/WWWHI83rDT5B81dpfK9c
DAUYQvtjnGvRhz857Mk0+QIOUd10WjoEE83nHf4Rij4a18H27y9Jq1W6XZ4vP7AcgVzbgj5CqWPn
jwPtvy9cntcw70EoapSuunNeDmCn/nn077nKDDc6xKXdhOgNWYGFvqeyKBwN7E31z7LNdkYwrodo
EPRjoFgR/xfSIgKV74oQNzXNTy/f6wb95FwnIMdo37xk2svIKLZa602rfHoYKsrvgITrtumRaNRs
lkkohwcIJIr+767WflNfMv1sYL/41UnB387qCWItIP6pMu6t1kYrq8IG5Q21XDuyvLaF+ZgWkuzw
MD+bbQDLNi7fNZP6tvCJrqQisyK2eGicPM28cevHcVoyxGoRXxafWKvqsy4EQ6VSvLYxUDytaBki
KholyHc932d4HT4SPpUgvOqYUGGh0RHhKi9DuZl84pR5YpC8E/6kGEIWuAHjuf+B8h3NLVnP50zg
i8xk/mR7SF2CyL7YaAr5czGfiVTDfivuDr5DHyakS5/JVx0sGp82+RxmwzmM6Vr4vRevavTBEUvN
qiq9H76aIyuM13kt2eu+tyE/5t0ZYDl1Sf5oc/nZprXOkl91HtyHoP01/0lj06SKVJjDdVRFTACD
1Ufj8HnuHXoZ4+Re417D+9GK8yiJEK8xwIJRPnix/zZ1xkuaezdmbNhGkoEC0Ql/ibL7YD3LV4Y2
POKNVvuM6OSW+XVpiW8zdL409aGCcVxlJRkSonyq/Bi/Vb2mvffVq/ar1FIyMNlYehOOCNkQTNIZ
O4cUaqklD3UXczGlAaGpyI8qSu2VsIW5MRlxW8gbk5mGoeFkqyvn2KfxerY8+8zD02ra60mP4Lmq
d5mTPqnJfPZz50rPLF479K7KEuNXM0QvZSXeI28ItoY1HjsXGXUzX9xu5txFrq3KIM12JqjHuG93
Ua/fZDzcPM+8papGVdWXa0mvdsRdgFgHr4V8YwInx+az7rzvwrJthDg4zXF9GS4JY6HJ+BTzQhuY
v6SGFzLId6U5ariT4ea3BhkEwq9GisDmUA7qRsvo0w5RVaKu5DZnBEDM069AgDsqm+BOf6xFdVNu
w7j7KGz5LjyNDhuB54ySk1Uo4wejaI4aK+s2zkZ0TGzZhlmPVvjeqmjbYFPQC1AFGmpZ7IPSCTZu
wI1y0o2T0kk6SMutNaZ7b8jgiAwe9pYo24cI7VedrR6pN86RT5+vahrMCglpCHVlX/BEBoycW2Rc
G0rRZtaudIKWZnFvjPTFsyODbAPoErTY1ray5CmYekhGDu5OJ8HVQ4IF1lx0VQ40RZtrXZXI+Ybg
u7B3PrLpDXePgg5ZxsrGTASm15HPcsHiwaalLp90GZW7IlHU9x5uXa9b9xmmbZQx2N7TGPSBG9EZ
Tc/8aCw/UXhpEgSZRRMg0a/CI171x7hyf6cRueTR5F2Mge+c01LLpy8CTOneFDiSQ2gINQ31XYtW
eOVUWzDY/WrEySiwMA/GYbQxmw2lTiAaUvcyu/kFAQTKrd+1sPqWDFxnzEOPnjHvVL6eDO1bc7SP
HBGKCtBEOdVxpFlGknk7OCdCTx/ApaQb1QRML7M5eSW3ftgJq2Eqxl+BJKtUarq9wmNQbo2Qrblr
magRdY03N3HD9YJ9RO+K6pfG5JR05L5qCDGchkV1rJ/LtHmnePrGePjkhv4Xle9eKp07PsZ4axAN
m6DK2zi/8Ec9JU38quHmqro/tC/ZY2m2gdQEY0kcbkyF1EZoKJaCAOtvEjNTNtU87qh/tlWb7PqC
P4peilUVGbzBcMKlmPwiM+pz9CCEYKq2W6J9YXb9xIzLtdClqEUs4wFY6l5VX7abGes8ix59K9w1
rL6ug6IzCeW4E065Ma2mOTO6+mxd8L+SFItyTHdjgtSwg+c4JV9B0TC9dup3k0QRWgTmN2AIe51j
yB1G3JJedQimybh02fAcdjVGYqgwvXkgGD5bkQ5jbmM3hhEEWkB3K+7YWE/h3Wnr1B/yVeSHJy9B
Bgi/wnTgYOb2tzaM7yjZ6ZcavEICtwNIKVdT59+yvH2YWorVgHF6h55D68lOovGUWBtieJX80ZpQ
VRj23Sg5j6ZrozKE2LCi8fdi+HxP5RlAXFN/rYMmkLH4MgxEWSFmdzG3y8t4ePUVqiVC7x/Qz+Pi
CFB4gvMi+8ZcS9NAO9ERHWRO7m/bIUgNRvKrRjqkrBq5Sq3mNMr2pXXWdcIkcTCL1zIfA6xR8d5w
m3HrSI9oxyH6LR3P3mrhCjJMt7Z87+C24kvW6HUlCxAW5WE9wmsiZKZ802Rzqwz5J8iI3WnzDLKT
bZKl5ZsGJtHu3qX9n55GuSRjji1h9kGp8cbV0+6EWT2O6P2MSdfxqLffgi7mujB63HZJsZZkRq2z
FCUf06YjgvpLH/lX0iHWaYXS1FBHzengvFXjBlP4t0i1etOrjNu/tgupN9Ic85VvAoKiHrj1wTYa
gBSVZc6mrP5pMZVfJa3xBnkwWys+GKuhaX/p9cRQ1R/PVR/fghbDsCuLCuketNVd6wFURKtVEZEy
4WvNafqnzpOrhe01b/18O9KBXYF1w4uMZRYC1IAeXiICtkF3Ufeg1kH2AUIkIBNoSvOrcDCqx8kw
0bZrXzoEEQ+ItfrJ4mfw8ktRZzjBK9oEYYS4zJ68dy5P2K2E7gnhrpuC1lIc6e9JG8Ub5JiMYYue
fYM+4s8LJ+TVYCIaEZKSK8NV4/oDyvlavtCt2fS2CK9uWv4OZ9R1rpGv5dTTNV7A1/OBYc60R5DR
kFNX1VdoSpKa96oP+e++HqqXwL6CptJjIDeHpqFpEWfab0BXWaBamm8TRCHFzTwqTfa4usc2qglj
dg7JzpiKr9yLi7tojApPg0JaA1GgVvmGgXzEDJlfXhchiQW/5YTtpzdYTGoqhyHlNmr6/ipKrlDT
GVlwC++E6AgMBotqklIH1l58rH3znrmsx7JIDwlC78jMdnVhp3vHDmO4Msj5W795qlC3YMBSyQ7r
L4kAKv2VsnILG3xS7vQH2yLOTa+mX3VYfssRA4hgV7wqSDCDkYT7MwkFjfewKRHvpVzOQLVqophP
ATfnsOk/2c5h/PYhxDW1/WrJxtkWIkUgC165D7QXou1SuuElNUD7lSJxWIU6JNoQ6Jpd/xhq7aua
0xAKM19bEqKYG0e37iHyNO7eg2Rf09BP7rvhPY4kNwBPjBuzi+5Nbf6BpkYA34/Em7uC9bTzkkig
E6y4y/fIlbvIod/OAmFBwiHk65Czs/HHzNnVkkI91XdZET0HpbaXASQKNQwVBDR3Hel4B7sun44j
YnBURYAYlW6tjZIpyERKw8S1DrCOd4yyfe11EzPESf4G7SW30xyy2CpEtIXuy209hD+1qJ/V1xuS
YVeu1nfXLJ6uY1HUW9LIbIr8l2KO2ykKvjdw7E/Jv+umQT+SdHMfClzLefk4KfGlU6E1k/tJduCX
Y+m3Ai8SluhdMVAFE/A7i6vPSObmjnGAKCO3COLzjwxyDiHti42KM8Q9Qd5ts7CTB49MJLeftDXl
2t1sKE0np/gKRxrcwqtgk9DnCHdStkevBZtkZP6nnWnTqtf+jKS5bPW6uQFEV7NxgYrUJ2Cr7Nzu
1cKG2sfje07bBEA17Oi2/CzCsNv43cUK7Xw3NCsT7cfe0BAm2wPN8CRAraNzcZuCyYGg0U9ODT06
UYw7jbhpq64YKPDRWmnzkNMhpAtvO9A69egVDRlZSXY2woBbsOze4SXsxsCBuZQAtqrsVIJDQM+Z
D2+9R7IsnI+JNoKBGNIxspVjxe+hXZ5tyzK3VlrZQKzKAfcERl+D/1vVVLy2+eD0BZzPAoy87q3z
ofbXLdvFdZnKt2ibE87HEJ7SF3+tHfJfFi0jidZKMbK5gKk7gx6pW+HzsGvd2wqL+xxcIzy6zoRH
MwJekdQ4KroHW6FQVjaLLEskfgBIUI0pGAPhE+86tmVgz2cXD3JadwTyUebRWemk99Rmtyti54TB
NTtminesRXV8nNWQgSKzLWC53srglWkiaNkEV6lUxWEIbbI1iYhGlsZ2T7D7dZN8q5exyx4amrFO
jJlfWCaYH/0WT9FlcgWpVW7Wr+jT7SpSmS/0MpEjduyEO8p+Vy+LB4GfbdXYNOvQJpx7pOp0uS9O
r5DJ16ximRdtRta1R+7VKHRhj/gmtWpQ0zxk7tuvuhJTsEvP+kGOXMl2g3bcC2G2oQwlUPze6RAJ
2e0q5pJs9rj02kdWHOQp9VFWAsGtoLrKmgMcCzDNrf8TAOAg7F8GHaK13gzVfZrg887hZCtHiR9s
UIDkp/h5VenvUAkRw9JWbPeb/LPWJ8J6Egr/NqNzaFoPIrU9jGiwpGqPCVQal/fBLr6sHoBU4a30
cMD9QiDsiiCkl9RxjC0oWC4Lja750AzFqtEEDidADNpcn+V9k250uIyGdD4tFjACUq1TMqRrw66S
va45V7PQyqOJkLcX/CuISg4/UcfCClwocfVDhJ6XOttZxa2rr6GF7I0M40BvBB8Bg5xNk0l6s3r2
DiL6xe2sq92yGYJDQ5/X3jt0G1deAlKY/F2cY7rxnqYzn9xGgOfFA3uGuSqCXkX4BFpiM6AjiTBe
Q4rOLf2N2eJzGcl8C58Fh8GEerk2UVYHf+LRvfgQXcPGM9mgWDSOqOsgzxLexr6sTSDtRVN90czs
jxxiDMIZRS49hw+U6DdUWdWWMtVdCZc1k08khoYkxJgUhKzDB1/nglGd9Q1342GsGCEUY8Osgo9w
18Fs6WAiKT7226YyyWbTg36tDwzdaDzP8W4Ayuz00cZNUQ82AkJXfqWCG2Xg3urCAuUmH0hqw2tV
oDAcXOxS0y235JObp2e8ajkAZjRHbghXSr6x2lsOk6m4bhlHmlyVhuVdfKQZfnJtCXCUve4wMI3O
jBAfkpHQtr62kISJ39J3f0cuFMtQO0WuBRdSlsjo86vX4a6hMcOHCcE6Ng7yDKx2nfv+LxdNGkA6
ONO98V3M/12Aq3vVROmPRIfsqNcsoS3je2oH41O6I15s/49tdB7XU/8QO+xLuwacI9v4zzRqnnty
HGsUcQxVKdLZa+yt2nmrM4MaorX4TIAH9HAsS7PVDsJyFD0IPILS/Vm4WbKuvPHBdQeSAjIsyZ4V
IXwZPrKQLpObKaasDfzsvBAXmUYMR+rUp4z+E2jZYTTM7Gk5xMwT9gGKw/XytGanhVdHIuQls/aB
4nKfSVBCIRlAqOLgrAZZZxwnfsZjOYKeie0RzSsrKeb5mbMzwBdIw2OYJbdSz5qHpgtvKsy8AxS7
l2IWlybab7TubJW4R9AjZyLhx4d0KqZ10wwem0CzR1PgZZD43R2IuGnjmfp74RbaNR+54UZ6cNZH
zHuajjHdg/rVjXayrQ08WYHHiN8IqjM+ZX0Fybd96Gz3h1OcQdJ8WPnkb2SRrQa6Sg9MUl7SKPs9
0JDqmuEZ9nZxCHVRUen34arPo2ePLuzWg0k19cUeSgn3soFihAbzj8zKnlOzJP+WqKsW3HYbMhVQ
bnbT3OYq++mjc+XeSeOr5QGAiSu8k6bETJjkyGSof1mnyo8oVXdAXBsrfTPQOF4mrO+mZoarEYUl
dx4PSVZ1JHVvICeCwe0AGsx1IbnIzq03RohdocNr1LrmuoLOOMmcCrvNjsgPrlLL2QzrZN/xxy9r
zCp+PoOm6NUJF1ZO+u4wRI99jB+hGG6lUj8LQVB3ZZ805FG7ehqA+POTIJgNimDPrMyH4GuZG713
kYkQc2C6Xb5ulHwvBeZGYYL5VYhCYS/Si8ueM6T6J3dwwWhwecM9cMuTW5FFPb+p1s3sHclvCIyy
x0zEPgP7+FdFiAci9bSCTNpHH0MO6sYwqGXBL1p49U2sbhE7GWI/GO70Z6ljp40bi9WS4A2kdGmN
MsnOCTfVwp+BKbYsAcc4y2ZQnQo3gQYTsRWsSQKTSFM0FlbCEN+hDlS8K2g4elb3s8OGnBQ1yjHD
+fwPV+e13Kq2bdEvooowSa/K2ZKz/UI5LXKYZPj628Dn7LXveaGEJNuyhGYYo/fWG8//YHP8EFbN
Oc6bS9Vly9wocRpmIKZHrX1xguS9IQCB7DZqCF3p73XTf2j9ah+J4Wsk2mglO/3iM5kylLb60oZJ
RiZK6/iPBnhINVMeU5PZRJncj51xH8V3BAgQR+ixRY7d5mTkgJWDOxysxyo016GX0e43PlHcQ7ag
drZuacHFMaUhTf/gqgcD6raHSiZ75E79Euj6ZQi3vt34G6rlxSp0cHRWtf4tw2ADW/FAG4LKaEJs
1shGQBraGiLZzxBRkFBLdgQ+H3STluZCpBYZ0ok4Ihd/cCOSv9A4YSFpb50sP9FQHqbkxEWb5e5O
p+6XedVZU3GST15WB5k+im2GYdm5z7QGNn5XfVUFK/WwlCeuH2ry/kkp6atWtfYWjF6CW85dOFyp
ZXPR9HbvjCEOvoh3u9Q6xMIYUNUuBM7LzNzW5qdaDK/S6XedkSBbL1/S4ZAA+qSaPKDJ9s8eI4sV
WA+mqT/XKiDXpnr2Le+j+B4G46H3rBXLqZPwwD/yHeHba8B/tdvTGITXIRLJBvDPo3RSiNUV1gE5
vEJdhSKGrxOKAjVdv76JUTs1vFlSrOWPF/g30G7XJmc8yKbtoaBp4TDl9CWzkwfBgQ4YEZ0oFSfb
jG+Kx9wceRtqZ1yb0wUSYZTspfYaseFe2Y12A/piL4awBGkuFd4I4xni+Lt4K0uLCNMAdSzLt4We
t2+mBKkW4wjVjrXH/EOgPOUumipOip0985vHsNNe+vilCb6hXtxMPfYW16gU28rvoTm6/RN45H02
UhfGRrSoEJeIYmDXyXiAADZiU6jUz6bKLBaEw2eApmxj0j9da0N3Gge4pIOJJYC6G8JAVkel+CiM
klwbsmRH3Kl8v/tjE5vPBe5IFJxn9pztgqC8C8GPfxA1baIh/rB0UAFu8+5cq8Dd1UZ/p1Lwl47C
t9Zn7z04CtycHNzK0Hy0Q/hNNdOEa1h8j27KNYNvDafJzidhs2eg3Y68xzp74n78pkdss4+gEJkZ
ctca0/67on0bp1AWMy85BeF3TGbWSlEgPQuvpJkjQBNZFDMzCrw6MeNgFz1lUagpWM8NpXgumzpb
mInBAjSxw7WXu7x1RpdvhqwDzyS/tIKVasA4EwzuLunGz0BpcS6Z4aby2QWm2UVSMUc5+dUXzkHL
EL1SGYBtDZoy59OlhARBcmC3jLEsfKK2cKnsLZzc2O0Q7jtQ1apBp9JEXcB1qJ2oSOTw7TWvZgRT
EGhiWcXMhHAdKUFsBayPdZvABWyGvUewPTMGVm23onfYKC9qGnynjApL13Bf7Vywnq8APOaYe/02
dJd4A5fQlQi1dnZG3dxpLUZ36mU2WzA/2WprKXXMmyV2Y/nlT1LTjDoefi/U3TkjcpDpGDuig3CI
H9YBA1AbEBNjpisYBX2y6xlLA4qSePBS7ANDyEqP9bMsAmMNiZHhnKVcrbsHPlgsCudqimErm60Z
hBRmjUNmZqT+OApXwTy2REemhH6Zo1le2JZiLGz3HrTza9NGHkAJGiGdeXNVtV35XnuvNjlBqan7
5InuCdkofpKsQ0oUHA3dvAs1OgIqejmWLvUiNsWJWJuzZnsrXKI420eW7h7Kmm0a3ktFfTSMIkBv
7775LYsU6A7nMUrPIRXEhR2aNwKGH5xmUVVVtkzx7G+IbMF3R2xBHrgCLOT4ToLZErYqF2v9RVX7
DaPDrQuoNGopXrdBsb7c/BvJ2WtGAY6tMPd5ykZU47RiBXai5oQylRgZ3cA8ZDVvl5s+lTnakShx
7wxs0kpa7NnnvKpuWi1ylkjL1izZlifdzjAp/LtqtKV2gKDUrFeOqQP7jGmmINXUWBEuQyRKq0jX
7gHiuksdwnxXZ3srAqPhEviVZeoHRCs4z/akFGeIshIKpp423kIih5YsdSHIOCALzfKHTgRcjtj4
04QBLixQLwE8p7qkJ1wog7sm7gkUcAkUYLCRR6IZi1BBeet0qB/4QkEgCYxPEVRvOnvBowT5kY2I
bRxlg++MgQsdnSIZhAVmVhpP2A2UB5v4E3QeG6M65mH9mkd0mP3eW9ax+WLK5lz2PpMQTrVF0Kdn
sxOXRkOk7BUSMIrNLs2T1ZPak17av9P52rYV7ThK5gkOQncI/yRiih8Nio4gk/RCQ+rk991jB8WE
hcFEV4rg36n6R0kRg4ynnRLaUBLxui9lhndcREc6WeGiZCns1Bm9h8J7ksImCwfUqFbSXS2FAki/
Ld5VIz9QXLsfyohhRL6BQoc73vrXiUQ74sGj1Tesoh7eBg48Vz94afWjEM0ej+bZ6yL+Z2epmj6s
0pT+hxdQfc0K9pwST0wA5NAy+kWUx/umNz9ooTmlew41mZCVKiXgi1Yu7cD/1J3sic0Nc6+CDTho
twjmuqWduncReKat03WfNhV0y4+uft8Xe7u50ksZl+PU0jIxG1Iy6NZ63z15JjxZK5+WW0l1LNcU
tX5sKIXssolAsxIGRPozDDwjzUrAlbrk8rHkix9ExJeZ4tZRcsHw/qE7/cp1m2XitP1lNAm0V/X+
y/K1kbRTNsuelT2zLHuOWcZYLjsCF/sv4m+rw0GJ3Nmzs3PqWBuJgAw1BaKMwB6pvGSflMQvifGE
bcZfOnTpF+zx/rSiPOlpuq2bHPysXtskiiHtjFEojFFzZyr5No/CkxXhY80GPu46PlN/+i6YgxaU
9fFGvGRj6+ybFOKiqpICrftEMVJ+LilFLXNV2RURhc/KYeAIaIG7QD06qFnUvKxjmyBJ6Jp3puQQ
lXK50JlOxw7pTyXKR+rt5s40KyR8cXPyvr2xc24p5UyrfmRvbWE3vCeTaIIuwoBJmQOzhy4iiRqN
EvpZnY5aplHDBrc38j3sQlhMBrgW0ASubwNbieH4t9WLUNAVJRj6Kc0m4YmvVYNRbiW4aJyqPdvk
2TMF6Rs2ZKuphCQq2ka53x7HAC2nY/RUuVX3vgrUfWQ2ya50myddl3yrdNYD7EF/0OM/OiMCBKvx
YY9EzBK1j4Imcbgmagow7QvIapYDFl/TAPI7vjKiOdCLgHral0O9ZbuJuKpflywwWcgGL8RjWQvV
YvEr0HzWcAMXWRgTHpdagFCD6K11A1K4UyKh6cC/Ow3uGqrwhltfLT70MSle2PkS2DO2hy5yfvxB
7RY1IRgp5J1FkucPg3vSqsEi4AQhs+MmuxYvQUh48bK3nfA9apV+wSjVLGPJsrLusg1lttwjV6Pf
iVCAdGmoVfiXtrFPjFUMnHFLaIhy1IbkOSpiCiPFCyuzZp+o3avaoR7DUW7Hx7Kg6Gd6DYU93Loe
IMMyaeBrg1kLw3BjQ5JcaF08pdCw5ggdSnBjxv5nUUtlb7ruVh87c534E5a1KW6Nl57KTCWxiyoW
PBl2xEgd2jrmHyHnlWZtNVKNs39yhwylIrOiddA0t9qp+GVss9D2JJrRrIoRnbBJcX9LTtoDqGBo
MqGCTALZUarm9yOyxWUr0ke1Dfedb1AHBacixx8hQZxGyVOdxl9NqL/VDl82J1Gegoqy7Fj378I3
310dcGvUWdAOBpRjVd4tDDPZfYlSAbStlKuk0CGTk2qYDtQ7qb6zvWZFz5bM1cZqo7I9ZR//RpVo
F6vdM2WihV3wvfGTx3As34cPtewosimryNqqua3Rc6/2LPNtArmoHoK4QubtYFCUiNngTdBiXts+
hj0QIZsOBEg+3NAQvWi+/pUPzeM4Uq3MzOS5dKPHuqpwzToL9gxpHx06pulBtS+jTN7UBBGSqSVA
9npQ5EXxhFGAJoDYOnUqtiZpKyOdtsYK7a05dEcRGmsNC8wW6CUeN+XLt7Ke7ARyzOhCMk50+Can
yid2UhTUHfvlVVMCencA6nce6FivhoSksfiHzItgJElXtD6vdVisS2l9ZIa91135Ryb5xansflGl
tJvcvcamelnICP5cbEHRos1aEN0j/X6PL/PK4hreNwk5qlrcsZyBB1VTl0G1TPGOWbkj1ExUUyp1
atDlHU9hCug0ksR1813CYEaVNYS14L+6yIoXkUbN3QXTz8qZMCvQ1NuWGY12NtiyGq+9Z4ivQom/
Y0t8DyDtwhp3j0WpuX7pejwPdqTfaoUazRQUUKHjXpC4QV9eG1dpj6DbqodV0lrGsq7SF1YmcKyQ
GVLUbICNJ0TgZtMLJsXJ7vGdj+4TBA7WLMEIByg1vRtykbDKcWnZzqkUAcySbSg0uZQ9YQU+VkVi
hDXG3lZD1xJ9GE5FXk1IYLlddis9a9ZlmxHvNmJ1UMBcA47BrEhXhqX+SquHq95kELuM7n2M88eQ
XJFPzHnBjiA2qjaE4DLkkv0KyHbMGAdtcENC5SMhyPSMbchfdol7ypP+xVCNS6Nab3mirmxP/xMT
J42FtbGXlb9s0MOsNKt1Pzww0dO6SYNwVGVHVwZPmLS0MGB+SIIvVY87dvWvSMO/dYPiAmKcjzQZ
XvqONWQVMG04mk98QQEsDzhYmrDrLgWiQMQNIHefO6ndW0JR2ZcH0BrZdXl+DqpL66eoTakt4dPw
NaDktcw901iSu/qsDrDnBK15vcZDgJrYoytUlwwjdSyf2hIji8Y8J+l8tOpHVg57f3SrtWWMd31N
21ANyAlGypFDXMs2FVFiKytCmh8i5Ybb9TwGSbFRZd+sVNduNni7v5KWGUkR9D0VdlohgNFRA1wa
tI/Ip1ZqzS/0IvUm+Adg/hjh3nEpHeusZsTOk4OKtWJ8LXq4Vr5O3ZwlyDdYJ4YH9h29ZiAmalcN
kpHl2KJQUP0PmVDsV6XzOWpsZoHc3VrJKrcxz20Pfyuvx5bSE30gnCDifaSU7GUhnBaLcnsY66wn
6hcr1UvmSRrhRERhNhKxAoY43ZhV1a8qi41RXAHOo6hnqpEg44dt/DAQVqx3E0CF2vSyBDe8LPTm
q1Fs71KK97yiim7pdsKyZPxhNKnP9K42VQ9MnfJuqPxpeJDPucFn6tOEbn3NWIjAZmNZbLQMgYID
7GSYugdupamnIWQlmji3gFjXnSEydsNDV6zNOgFdrnVbbGnlRipWzP1OuquZn9eOF7+3uk8YSOpR
YwXMKWA43efxFsR2H+rjwvMALTrhNa2r71qqOYZtsNODPTy7PcT0XlBjiwQQOR+Lb6MHk16nqHe0
aAFFgHNWWYTFqK+XqJ/GMnhJDfTeRqsGhIWoJzbvPVbEiGpkwug/xBHNR/ekKJG2cFv3rbaBmCVt
/6d2BoqxXFQKvgS1oFYJfXQJtwUoeG3seikkewIRbjSE/lzb2jTR4nOIwOdlZZxTImhO7La0IM8R
P02yCR9fSVE3JwtKlE6jfl2Qx7MpO3mIKvGWAPagEF+ehUj2RKQ+KRGtGt3YEPg5FTjBypm6Zi0D
LboragDaOsUQH/XcdoSWscC3xYDkb/qpCYPOlA5TWeNLtV+ExQpb7dg2Opa+oyau3gaVFipCy70Z
195Nx/uCmB0ymZUBaHeluco0dIT9QHkNyx6ZaIyZEW9MPhbBCc813W9gFYsgZqrkEho1j39GzcxF
2tEJs6k66IULqinpHzNN/c511dtqDvEZwNAG5kveuyZnETmS4QX6iGRiJaKdXdnk+xJhv6gUVm9H
nUsyDqNsLapBHkoB+XQ+zKdWURZTLt69Qx0Z3rRB09ucInZ+b+LcKlGp58h4WgwE2OxQpZbtwHH0
Hfyansnmvapz5InVCYGcsol8HTfrdNd8QDrOlk2YR6tB9i+muJy/h2AKxonmdBxyrXfYXpfNhA7F
AQ0YdL41IUL/nuYT6MqA08wM2KeHgm9o/HtTnWijw3TwUo/uN8ZLdqmgUeeDEv731nzqTOBUYkRr
IHZ7JWe+KVLggSyeuTkfCIMg30PkVzGxa+MpmydicltQtCTTd+qlzofay8rfW6njttp6vhOTXYWQ
d3pSoumSFzS8p9OXrgysDhZ5/5+DECGb6u5kpIGC0Uf/chMAhzavkG2GtrQpirFAcIFGeopa8iKs
lo8q6UmbojMi0pxqa4Xo0etoYpUWSCq9GwkOmN6Z+R+eb7HU4U2ooztVMcEaYAkd/QQo3CHGtn1A
0bqxzP6YTp9uK57KCtFY4KPEG6ylbeQFDP/YAAvgC9o0hCNCxz92Cu+6GpJ88feTmT+t+VBNn5tX
E+mA+IgIn/f5OggH4a4bTbxHFTr87Kj8CJ9aRM+bZGkPA1LWVZpL+nPsxQ3tm4LoD9l1Cl5zjK41
v2VUmuoAfgpfl5yoz9H/vC+C9hmpurv5vfp9mP42k5bpsgiUdU8vfoL0lqoJP26+2ZGanSxk2lVE
J1pfv/e16HR+H27mm7608sN86NKJ/SwthAUzTTi0ayfmSzZdsNNlauqjTcRb/KJXbDx/L6b/va7m
i8uLU28Dwe7EHOnJ1/mSrFsN5G0O8UXrowjBVbD3EThs57fUmQm885vd//PV+P1+/HOaVSlSVUQY
Fh9rCirgMN/K/ZGyXUmfEWEEJVFZlYffg+r+59b8jtFNoN1b0sEPZD0eEhZOh6GP0TFNh9hUaiSC
LEkydDHsuIEStlKGt3o60FZolg6EnI2wPfaNgyCKUGbMk+Cagps7RHy4uoxoZFPWDSWlEdGPNlZK
17rSQzJPXTgc6tQwlo0b1KiZwL2U84H6fkA7+vL3+Ro6tYVeR9V+/vH5AT1wiIfIKBPMPzU/UAxh
vYtGEqe1UDOOpuFePdV3r9LWadNSGE4z7iIJDVWNDfTVsNP2bn5G4JXuVRjNOzLwKULpvz+ZNrDC
/YLRetCTVUHZ+WYqjn+zZKeuKQnVv/d1Wu/fFCcj5kXmOlpvTucDcbj90YA/M//U/PNYj6q7gUmi
+edZv0/FY5QVaXMJ0vDqqLl1jGQjriRbYkzAFs0+ORLXYLpvwAe9Tml6r0aRBLBxWIkzEJZv81P+
Ps8KjxAglbv5F3Ujm2MugHGN5gP9bn8NC1P//SPzE3DhCFISRzZw+CQZBflzqlk4WyXxCU9FMIku
IEATr+YetfbQWicqeVWLxIzNq1Cagxw94zRMP8v4bl4VMgCWKWbc7XzffGD6NVniUAj4e582RMlp
Wg8OofT2vez/UIsMb4UdD9eiWPfUvW4OxE0L+d0FnK1+tazhIYrV7FjXgXGd72oGuoI2KVErBanH
fNf8YIRyfW/pbAbm++aDawwVH/a/71Ekez6fLZXQicf5+9Ssq6A7FT09/Okp8wORSRZVbYmXv399
vh+m0SIubUJM/nlVLosvStL05ednDNOLT+u63DSWAh6osOUV6nLmmN5dMR1KB16tIHmuHTEAOX5n
XrXcNq8qI/IytwaJ9JD7wD+ZVxjn/UQqpRM23TcfXEgRxykbHHTE38srUszkYgmXhtuxozC1iGVj
r5URSKlsSYdELv/UW1F07FHP0xVGPNDY9Id7VqKwvbtrLR9EMD6UNev10e5XmP4+qjpWrnI6ZGUf
bALdC6bSuXedH1Bz8pZ1G9mOiY4WR0OfxOe+b/fzU37vK72jZM9//T2LFO1GzsWx04W+JS492BUK
QRvYjccLsoDFmBM/M3W6wrw7+aX5wYz1XFVEbHlss6I+RHlf0U6PLyZajEWvaOHKrTpi3sv1GGqP
Uau7i1zSi+0156nQvV0FMLXyeMGMGguztBaWjZKkcs8d/qQBp1vd+9+FC6sxLOxwVeXWQpKxU6We
uwmT+tvrmn2kYRiToVcuGj0uF26efPUxIaO4ejO9/7FkogIC3/uZQdXLaklX94oP4WrGzvBDoj8Q
b/ONPjNUm4eRxXrBrzmn/fjpK+SR8t0/Dmg4JCZdbs4Hq3ZU1nedrSznm2I6nx8xkxy0EOTnOr4b
q55hY36Cm0Tef547nxdaogE15afKf2552TgcxvSbfBLixuYH/+e5v4/MP+FEFeHxqbqXigJ1/e+z
f/9oA4UaNc30u/lvnpOi9jbzz/3rl8+P/r6wEXCDXUfEFU8vicKmsSgHXawGx/vvy56f/a9f+/uD
kVEXq7II8T5NP/n39Wp///ffP/n3P3aDqMSy6379vetf/9j/vlOmOjg7QVoYWm0+g78/00MHW2K+
A6Q59A/SNKMtKHezEP0tL4r2Xgl7d+cPnr0gjWBi7Aokq/Dcor0Rae29ULvi1lKNmU7meyK77LeF
E5AnH2KkpFe9t5MWXULFCHIe2mY4Fnl3NYZtQ1jHc28p5QUxPYHAUW/fi6SlCDH5ZI/mWA50geLB
pBkaUjU12IYPpYv0iOevFDG29/MtP0O/S/c5OqJvL6myu81GNZTq3mKHR3kL8AwbDY1tV2a1Dy4q
0ineu0w0bFgFUcaa07nLESnpdv6p+aCk2SquxN6REFIt4u9OuqA749rmwYzb+GTyXV5IzSEJxjSp
b2fowQJBoFDr9uNeAp2Yz0hPGGkgoDXJKoxqPvCBuxBG9yYbMkzO0y0l96N9R7/Io7fnuLSXmvuE
sK4H8J4akU8TrlBtMOVhwWDqHN4Lr3sLUv55J2ODr6rIRQuz8o5IQogC1Ev7Oc3sLe5V0urCnnCn
zjjTcvWX0HXsN8egT0wfOL2I2FJuSua+dnQW3mThXFI9efYcb3gXETIg2hsPLtuCY2LqBZXGwr2g
f8ColCvPlHTtmxwHeccP41NJKOKwH6DMZo6vup9iA/Kk8WIzAg2KCO9dJSMRO2smqK0G2sGZ/NYK
zdhznhB1R4CMpHxSx8Arm6M5XwNJSOuey5BiIpb3O5NV6a6grAfUJ9jMrxIiznLUdaJxmnGn9Ap1
fEpeqGUrLB2Z6j0WoAqmJl139gkmPViD6i9Fqn3HZjZcqfn2vwcZU5kjMn3b9dUfaFilgV69t3e2
SgkmIzTbG4cGcDnuC1sZtlLt6ePbdgS+t6rxJyAEUtDbu0RLXf4elOm07KprmifLZsKY1QBLcKOE
tBam07JWBVeU21+BYFJUKJ6S1Bd/cDs9waSoXmmCwm/PinrjhSQi5NYWSoNdLYPewUROGO1Jx76/
qAfatAT3YLvX2IkdPcvwjnXbeL+3YvEZZZ1yCuKhMFYSGRsRR1pxb04oOmTeT6WnuDdJj4WvEJI+
pbEge8pew+YQsbb0PMeEWoOgto2c9KCnXnemAFHhpfM2aAbqPUqh4oU3DO41QYq6YN4sYgFzDfl3
pyTyVhnFlzPEwQtUxX6FLDq6azyEdmZBG8wo+q8QjQORBABWAkvfiK6QFM8BrnYBlUS9oj8gNMww
YUUdZIgb964z2GfFI8s2dTqd7wN7cnALSVTGxCMJmTdEVb91LoD7hAXeJmZFxZgSBFTNSoKSMKF1
BA9d/3VIyjvfKZyjcKlNpr2AaDsNIzLkG5aN6jWxouLcSv+eCAGCIVXaXMfBACpukAZ7RzCyfaBJ
HG5aqE7PSpjf4hAxMrRHD9RQ86oJzXppRJGtCqkbd2VtEj7gx7AddEC0hdecyqhnF0wLaEOsM7HR
RmA+OEHun3Hs4LkZ9pkbvBleMll6koFmjhT9fF+jGmethjGxYc3p3HwFsbGJAbnH23ByDepWwnT0
g+8QC55MiJvA+6Hv4lxqwRIFRFLASsi2a/hjFOuFUpsPnlmWawcp/oa9nX0qgvALrXd+wIQHmkUJ
+EKDRvxweg85JqWPm1GiuGVT77+rHUCH3DMoVFrpMSiYFVVL/SDBF+eXEtS3VjwUo8NlK5IYsYld
dezu+NSwjGD61ax9ZMT1NCiyrq3bJy32Bhb+ztdAugaRplqDuIZvr5WTKM+UFe/nb/TQ6uUO81m7
6Ceupp7CK0jh0eb06ldDOC3g1La8ORNvIE9byqSthx5pOsX5YV7YFdy5iWefQ8UvnhimmWNaFrG2
r+4BQfM6M/OhGm3xYHjyD0FFmYi1UzVxDUwTVrZWtNlZTqf2dBqoYb/EYEEsUW6FFzBJmLrCOP0y
s21cD+XnMKFRA/R2UrPcN9Tfl5lcC6l6qQjXf1B48ylRqQxpTZb/Qb8yif8Q4i9CM6KGgGXt5LlN
uAnaSntwx9ggLthvll7VEz5m5MFD0RshhXo35zLlNERzeFTJYgNjztdb0ZaaWi4d05yIkaodbj21
/zYcC+NlWdHnFdaUAsusDZEjIVK+E/HZemNKk+Va5SUsNbvML0Am+o0dIjiGX9937UNYg3QpVBcY
OGdBRftT8fE/d1xGYRk//I7vETD2PYw1H5CnVb9JszjbIoZCH9P/zbKW/5orf8n3Ea3tPAKn89Ht
iJ7oqIz+joaYNlBrJ8ZtHOh/GISqrSusjjffsE8Si+ozOWVYq1IcufMpzh5lgboSKlbEN3ceBqUA
0pm4+j4Kc+dCom66C4YgxVvRnvCiqW/gMlz+irDuxsSkF2BUZoyacjQfMzwP9Kyncu/kfrD0/9xS
/KFfYv4DwTohpByYSbvSoj0RDQVN+vlO0qpeQjXYxqTrdWbVbDQ1YNXb99oy8LFYB5mdrSujSR8z
ZMLQga3vziEXSPMLbY2ior4W6JVQouhP85kqXXrIG6XX1KcuLdOTZVKRzCeMS63g4+l03M8dUsC7
0RqWaL6G17pEqYlIutiHQg0eItUmgHWINlGvbkVbIQOfZ1SFLWubU5+Y7xNVAViwG8pbGwfuphzI
BFHAFHYy/dJa6zEXXXIQRFNsMhUjjSwtCJaWZVznA+QYokQoNqGa4r6gx8jgkNU8L8pUYdg7XQvK
5RA1OOU1cvGCNiEyA2P2up9ecmflSAwTFlL4G7Wr4WO655qxvq0BFGXrf9XxU9IAJsg1J/hsDCJQ
tTHM7/WxNw8QX/AGzjOmR9+BRDe3vEEvdTfzfzafaioM0dp2QZQiKlXZQz4YgfFiCtw9GezlrQKk
9mZrDgUn9MrLkK/KI1nAdd1ZD2Fpto/80W+9Lr1TpxC1HMah0953cUgmiu9U58LFhZYViv3o6kQ9
1GEm7wizRdNrN/dZ5nZ3OrvyJ01U96059HfzB1x73X2ujeVRJvIKsja8Nn7MUqe1ky8voDIqMu1N
twL8bW6YHX2VZ5QKAFrCxkE+NTQSFEYzsvHa5ugbifZZ2+zdA8VpkXRY2atXwJHvnTzeKWWVvVbM
+rZgZRC7qXqzE+1eGF76yiTiblOZbAwLVViIxJFAu2qdC4bZMCuOo5lvOsUjeDFvv1oLXVDdwrnK
so6UNOmLi4r9kZoMPsRQVveDmr27LgU+xAzQIL08vsAwfqb0oT0CrgweQS8p04mF9+oOohF84OSI
2rB+aGXW3KHxidAhXLuyTH5kcvMwHf3o/BqW27rzBMV0ZYlusiyFxYsfqoSLpC4dp+m0YhUAPqKm
5yWxwZq1BBUm3fhk2SOxhwk+z99hJxSuRe8GVn6hkc9dROxF5tP5MPPzyb/EfOmUFqhPsNB12dtn
pXCdw8gq0UesDstiuo9sUGYXJtpzW+p4leJYgZpUkh+JB33lDJBwF4ryAJfFvsP/ypnRDE+JsJOj
TWnh2uD8OGja+EkpEy9NUcKnnqa6eb6jGZhCEixwoDDxFWVUHQ3pP6lq1pzSblLoTlOT/v9P/z6q
BGfWOH/aPurvq9Ep99pIh6dAU0c1HbrefBnavUqjP9II9w1D+2QpI0lmoX7RC9pW+TylV0HBVGkN
+doQ1MDScoievYh0aJgfUW0jCVWrgDocEojWjPKLMRY669dGZ01K3XsR52CdftF1ao7kvnTUlsoB
45RGo+01bod2hdJW3RvTaeubO7K7x/ssviNeyL7LTHYh7A+H17SLr0x9Bb3Z3nwQuvHSI0bDwef/
oNCXCELBklVhmSNJhnpSztSyOoZDUdErbAe7eAvVGL6J0b6Ypu4c0oCmedpnct3bdcviN1fOlM+3
QB7KmxUReF9lG58Et0sobQhU1lixpmBjiB4V3boA/Knlvna2VTrqSuZHjwHDFIE8zgbEqLrsK8K8
aIdwXkWFurSgfN2UlOtufmPzJkAkS+rE0sIiu/Lzsj/bCtElVJg+EQ6gJ7bflcj7+eeGovSf0pTi
NP+mQVNfMrXPj/P4VaG+wvabqOc4Fj6OezxTBGvUsAmK7h2dMqPwfQzWcYUSG4CXUzKuR+VjWcSP
bNSJ8J3u6mxKZdI08JpMD/ZV0cCjwUY6Pxo5zgdJCsmm8JGpxhMBMVURW3Saa59GmCRPpHmt5/vN
aZCHZO3+nvq++aJSNqDy3JAhieB0fpYzinydA8qkrFnLTRmaxDq34tUHsvqdjmz7tWkCJrmrzEzk
Gpi7d6GVml95E39FqRa/0bGmdtiVwSqJBrHvoxL9iO/iQm/aS6LzVtAZ2ghy53G1AVB3+8b9bMkr
jYT9EDuB89V27jpV7AwpHGhkT4+aH1cBghHV5itJDgWBYQhaKWuwIO78bW0pEVbGpjtN8CdoUTSu
E7QJoIMkcR/wbkCmAVrkYK+AyPrsI73isXvRQ4PCm+1Ud67SoIUvhUPFMa/OeQFuI9CkQwKtrW8m
olwCijKINe3Rtbo3MuS180AiyOMA8WDJnt3bqXaxGbm2ofnitrJ6Ls+46q1nNVbYhovowYsxGKVj
jN7eFGxvTYP4pfkp5JBfaHH6aBor/ZDIPnjAbcwS1Bpu8xnYEfwrDtXMlqya+S4h3eBB9H/86UlO
rI7XatQRRP93e8q/ALpV04D/TrvVEfnzpjBRFCdxQS6VYbHIyj3rgwIqXYmJ8afajrVWSguH43Q6
SPRADizUOM3it8DOHxtyIPyFD5yGBd4fN/df8YecRs/tT/9H15ksx40sWfSLYBaYgS1zHplMTpI2
MFFSYZ4RmL6+TyD1XnUvegMDkiwVmUQGPNzvPTdPy/R9XDosmdE21FvSwcMP1Pfxwcp67zLWBMqx
CgffWvkVxVL/pBRk482f2E/r+KuT2nOfF917YJhiX1fybegdHHV1gWZxzsRzkUdi1Y3mOu0y+xVC
gM1fhB8nFKPGLiY3VjP5dze8UxD/ue3AsWy9sMMRBmbhp1P/Smo2AQDB9G3FIw+Hehp/WNGw0jr9
MlO5oxIk1gbhv3nxTGYTBOmSX4QsAdZapJAKZJjMRJ7FfVggWg5haIkw3vc5onA4oS5ROtV4CUoy
rzpZ+dts1NxrpXn0cgzjvWocbAAWa73mKs1T3sgb7icEh27I+BdnP/MAlE5pbeyoe8ebRq1+G/0+
3Y8FqT2iMq1NEHoUG7bsebxre5xviuQ3953Yj3P/q3IcNtLhbICMXv5P5MltrCAk1SLugmhvcruB
i8IrPwYRwdFmUX6Df1L2JkLpttvmLAXconZ51bvBZGLcvQq96g5QwOytVybOkc6QhTiubV96oRgX
trKBzq/4WtsNFDINBo3d3h8HgO+Yag1wQINVN9syWVsxsRN9F3f35TBmFQGSaTfvoiL7CtO8uYdp
BnXJrP6AiXqcqFfCFGLpbMQBcvpy2rJJLPcCJ+lnOexLz2f/5cHnCCuGE3rD2cg9Vdbdc9u45XOf
5h0UrkB8Dfwee7JSCVVLwvMCniVAA7qYY8wQDmR8BR1yIa8vUkl7NKQ03iqQ3o3+HCMvc/pAuz66
p10lsjUcF7QQPTQy9q3RsEUttyMSSoGtzZa+4lji0RjCw+NPgfd52sQh7JEupXTxcv3MfZsdBqoR
qIdUv6G80SuYXtq8KO/qN8N5EQ7C+aVOSm9yf4XpQD8NUuEo+zfHEar/2Fk7s3L9j8icDqItfvdz
Yt50vct3rQ8JKGtzb/WgZWohzx+3qJ7rFiXDAu00Kx9qWG6fol+IK8crSkCU/sov/rh9CpFd6ljT
SBWorjLS01UG9PUEBdg/xSEuwyWNpgrAOcrMj06Q49FxFOhv0qEHCKKXZGmOTUrIZjBNN/Enq6kI
GFeRT1sLfb/cBtMETAGBUbRBZEPfg87IctDh3qDlxtllFvCEme9sQ3NM76aq3YOwwSfc8WwzbIMA
qWkdKmimkTfeLoaqtM0IPbmA6kOajbbbz+qI/y9vzYgohSnIS5TawZ9u+AdjVvS70JBhVS0yrEeG
SIJut8ERnK9lmpR7Uo9eRp2v/vvDmTnNewJeH8sA5EAhVkNMzylt+/YEYpJ9vR3HX55+MjWUeU0K
B7QT8R0Prn5nRr727SG/et74JvO+f4vMuH9LiR6Cv/wa+GZzLEt2Q4RQZFSgptG+NYInn+5gUIkj
iUZSfYwYl+tMxIA3Wa0ShlvHvhyJAqwxGsg2Z6kQyHtDT4rr4xczpRntcDe6qL38cVcjc9llPoK/
JMW0UWaOt7NU6U43pCYBPLcuHQE+yO1KJ72IYd+4UFFB/tl7I7O1TzlimmLrcphqRT+WGSCY//PF
tPR/mrPwrgtGtqH8uNQohhfAZTbQRUWRdHb7rlmVYL1AImVoOSeRkUcQGrflL52AYO1EGjF0a4zp
FJX1cNQTNqdjPPxZPjmFyYwpSYpDG3r+pbYSDwKNlyLIkt+6vNT2RG7hNQ+0mwQN8D1jUcJVG/k3
PFjGztLMWyWjeW2qbX4tiPr0A8bAhiJo1zRdF6g8RSzklWXpgmRKooHrH1uNjrE/2nihCjnXB9rj
RSsVk4GORT8onAivhOlLlLvcsRjL15prTacxDHEeprjOacjPPz06VU9yRrWueRnG487QTlZXzRvP
N+obUEv+hPgtYiw5AInLUmc99NI//56kmygwmDSm1bckSMNNZc0Yx33xeyziaZMgEzjQv69Z4nK5
p0XU3pfde6JClWajhUAk6aNBtESuBWT9KcOg8WWE8dY3B+sf7rGj72TlzgGSt7H9fLrguwqfWj3z
flJsE3mD7+gUeZW1p6IomUb7jBh54ukWuky/k7vH+gMKkGCD3JYfLsmeiUjnH4FDJII1pnRVgzFg
aC/w41u2SRPQJy6iMDA4mf5r12CeGFQjgf6rRE05HSrVHCEhY93UYCDSZgY8aXAfu3H+siz2dRy+
lK1uXwntUpbgJv+VjH+EEO3PCh35Gi70qh+DCWIhldSgc/9WxMOASGrXy2cLIFl3HzJSUnU3lghv
0OEp0DHbDWOdDclM3qFGcCRB6JYd002YRMRwHT6Wa+vbZaVw1Vo2zDMGd+S3j7CYeRz/EayLL5YY
f9UZ7G+ggMMqiKYdmH/qHa3MPqX/0efevIeXAfnTCMZjaWBr64rJuAA8wH2oDe+5M+ufiI30teWF
9RXCpoRmVV8kmiV8I+DzcKzXDfCrMFiNgzNjbyvfHBDx/zT6F/06ewvPtNyMIHAvNNXXtkpdGqsp
v5g9GtOB1KLl0E6uf6LzS6avvQJRED+3dv7r8S5HtXFZ6oHWRL86dAAi6AD9pi7XVqUcFYu818+T
k5GeFxI4Ahf9GBs8g1SN2TN3v7TI4oUAIFNVmrj15Ckc0946OVNP97qs4uEVDr6NUjVvLjn20ici
dKabK0AB5gRul27m/vYiE3FWNUJGzwMIFmH1GpByiDsKpOSElgpFF0xevelXuK9DIncg3RjYanZj
gcl1HjKCDQscwh6GeTl14thFI4xeUE1Y7UZWzLrbLatqEkIKM+z54setDh7HRfwdmnB2vNl/nQlc
QZM+vGqOH++Wu6ix5HhM3QE5JBPg6+O5WrJSXsaUIQRgKf86a9Vvn7qcYnkAF1m0tO9z++gSoPWa
lsbrkv1jl3gdMz99afzsJTEZ1kRu698e/2AT0x0J42arE026jh26ZzQ3zI3tNDRlu4QBTvUjicOT
F+ryULhWeKFzZaLSpVjBJPaUOkn7LD1nfOpkgEmIPCD32fPnmWbpRyVrEgnm0nHXIDyYo6liyhtY
v6hgSAV0cqAkQVTpdHFdbMF1/Rn1JQE2cTytQZ2I7+xVfyUWs9QygxSF1e/uBa3Ppg0ScSbj46jb
A2IvvHZlHUu8a5wlZv/3LPrv2YzYZBSl9f7/f+8Aih7vGC6thgVpnEtoASrcgCmShjWYfvMSakAr
GSai99oW5m6UuXHAy19uDUuk3+NZkg8Q9l+FNBDX95Z2qT2T/JEWBBt9GTPQ0x9dlh6SkZ0puvGX
wszCb46LnjfCH3ghDy/Y0ii8BBjXD4jnmJ3mcr7aHfTxtE26NysqlRAEnNWkEXVKA2FbKK3UUvcv
B8CLjEvojkJj+RXUJX/ZjKQfO4H9YGkgh9GtsLlt8btMliDVS+lwIpENG3qqzSYlO4gwaA71XA0H
pza9ehcldg3cGU57rvaYuYQP1TUzrvu8ggcb02CZDJpEzIGNp4i9JJBUXEM6yNpjlhc4urCifPQT
6mesK+FuuYQBhZCJv3vM7pUQrQBitMvYWJhT/JWGlL+e9vsRW4AJqtm7pTHQ9sdDOGFUOtmDF5yq
QA390agvfDPhmeVlOVsOAU1Sws3JDItqK94YJlA8c7bE0cASu/yKy2HKPxibld8SfT656rllImgu
4Bh/WWCkphCQw7YwBmstepMnaJAdBMFleOtD49Srw/J6m/9NkSsi09kSUTzTcGVwyx00svngtloC
2pbyPajkt7El+NmGo2GnVnbDvWWDM5a419IQB4IBNyJiilYGPvqc0in3Bc3i81ijI081rAZgtshd
UA+aZbEYI//j8ZOaDTFP5AR6EBsQ58omOU12zvNypAveZAaELg646/RTW1Vik4HRB7qb2i8aFjzm
69pHFBIOCrwbArm6xEsZrBln25sxMEYMXLGJLW5GmbZ/TH2A5B9idOUAVlpYQO4ysyK4KiYuOQeY
1MH6LOkO/KvgsHgk8IP+WIQIBvhsDCVAs6Kxyl9GK0VGMVF2kp2dpG7+pnl2tI6mDIV6R8Jb7Fvt
umi9F23Ixl//9ySkdJq1KDhbZFow8MV4uTSnDAP3gVJ0X12HSUAo8lPfOErBr8MyswXOEm2Zq8uo
jXdm2EzfGrwFp8ciWRvZ47ZyhYn+KxHcH0UQjY+7rpiHcdU12LPGPDuNdZW/F7xR7Hgtl+gC74UI
D9W/YFrt1nWyDyssE1FksfkgKvQpxoO5Lbyxel56lFoZ61e9ZGiXtgcLTcdmEZZQ5G3MxtM+ArbQ
hwSw+wp0XgmpSqfNTj8wOIBXYh9VF846cd1PfaamX6Y4JsX4LW4dWG/+MG5sdZlG4ija0j5ms9lu
vF+FC03YVOWT62vGPSEOry7Mw6zx8hTpzSvjwv2YVOan3xbTMaKziHrqF6ElwcloVUAfWUec4jcE
xxzT1SBJkg5SVpIpIVH7LUqPWpkl+HgTS++BJCqEF26dIu4uQUWfuqWfFKo6CfShPGg1o0Q2IUBK
DIVWNSJc/yC1jkz/yquI8W8w4R1o58YGMbjatKXHSIO+8DbawIgW0ymtskf+mRmzDGrMc6q5MJ8N
PEnUW2odUXPnx748qnIX90ZSvIUyHbedFGyBajMnYqcI16jr+Rt1LWP9SZjRfnT8s1231COEQlYq
KcXm3rqwaJyKNikhNJtxgP8Yfo0JvgsiRT9tCb013pfLJnKNTQbGIGjqKlgB9jgXzOX3KAvrXdG2
4kJ38O8ZN/nfs+IymtAofS1lritQnWCV+G7ZGr5FdSj8GsJUpiRacV2ciTWpnrM6fRMiVWi2bsL9
HgXDZlBPTGy5YOME6biPd6jmm1aujj4C6Iq2tvwoOhdDaLEbKeOGnzNJL5Yq8pbHfRbRe68q7L0S
QEpq6fIVB3CplFsJH4u7rXs7emypenceb1ERWWerH059lX2bkkl7zjyt/UjtwzLuQT0mr8ZpDtrf
uowDbAMIiZjgl/oKr+qaJEsIH1opYEzk8U8vT1+dfutWevRlN2z+EY/np2FMzRccyTv040yjKNqF
aV0rsL1sP+LZpLmVpm+awXTNzjv8b9Lty52rm9aBPO0Ab2bsrDq1U6hl4e3bIMdzuVR8jPsvUCjq
XWcbFBd9or3Lqltht6S7OzcMnHyHd5rnojNG1hFlBHKxkc4KbLKhxo2aii9FtorCTega4iuRxfdF
xdGZg/lKtIJna5fHZrD0BxryQaGdfWyxPk7ZFtKR30fm3fedbk8tnuzZ1xU0fhgA9RrBloEc13qx
WqbWJDvmt+WsgJDn6Ztudqi3U54rVcMWm/affQ3j6h1Hvf1hCAt8UW6hz/LpioM0kCzj256sqffQ
0/+gUz2EJs+CrLlBFKWHZxbcXcuuVnpxdwyzpN10VB0HjDE1dsN0t0hFdLquK/rYO+qL7K4TObCK
nWz6nszpvXNDesHJRE2Ryg2jd/+AiiHdjQZG3MRnxukPaj9Ak2e7fE6Wj81y6Xk01yer2NpjoT3j
24ye5RAhRYFaBKWUdqTa2jVq5O2VQbZ7zMebCbNgaD0HRW3sl9b74I7WFhNTulkuvah2jx0QDuLN
eTbI6Tf5TURkK92cnyQousPYek4Co30Rwv9eZQh180b7yRPgNDQMNdXJNHvTjZCFdDULK1AzcMJN
1KZ/OaRrkLj7BB32V9h4704x6R9j4xgb8vucU2pWw6UrZgPrKWR0s2JUpemuv9YMLb4E9lCcgTnd
c4E7PKUL/aaRDEhToyA7OKgOYxup7joqiAbND2ETDRqvgUZmmrokmyV9+2IYPUINg2Yl+C46sPwr
OxDB+bHrrJflIZyWKHVas9PZoGLHLMqyB6LPB7rV2hPa7OzZYsQGfdv214bKDY+Jc7mixIRfP9fR
hk9mcbCiBomX4GMr4Fs/6y15ZGIU3edU0NE0xLnuNe9gW6VLCqKSnaL/oCkkJKlSVnTyzDq6Ls/J
OUcahVnlsx2hsi4fKLuG8Nhib/gIXZOUIayu0QxMM10+nuqD2qh2ymMBpP0f321D6ju2k+Nq+Rt4
o+GvCyXpm4ECbogGLBAZOcY7Inb7TEH+rHekNY/eaF4GmxIZ24L4YKTpc4f5FuJsdTmz9w11hFf8
WjFBzp1ckyk30zl06VKrXbvBsr9rTInTW/XZOsv8nIQVHTKl8dObJj96pmzXqcGSWbva/Ewaa/ac
CO6/5cOzfAGoNkzQCYKkwfDk0mnQImbLp+XDzdAPifveaTww8hy+iNfww7qhRbdfaTAIiDvpEqJh
5EmM+y4yOlNZLCrEihKD5UVSFjMcyw8+uaRPnt7UxG0zMED2N91sCYNmdjOSLQwwdkgN+KpSyQQz
h6lgRF7K76GfCsjgg3brXFtpOBCvjtqHrpX35T0oSsd+lQDmkyCpD5MTQAfH43oIhOWfQxdlbZfo
7V1WtEdieqrf2sT+JDxB6bSkCybcoZlsTbV3QdbjNDUoErWoNiPmAsrU7IY50Nz38WTuhd5E1zEq
N0MixZMdUSKZxO/tVD8QmlIVfpqm3655bMcHkfTWmgyZZNOQY33VQnxjvjccHhUrPEtMYln6e5Jm
hx0cx62pD9Hzvwe/YqI9afL3vy9hstrWcV+fvQx06lKqlQNjTJFBQQ0pZ9aFF/e7ePHyqrNwOZsK
JilJgpeN22MoG5ASsoWcN8iXio40hmmrf9Npp/u64d5br00Pce81a83Bxzt4yKcJAL+4NnRhdUUG
GQEePWY72VwA580/WxtTtgtq7likDdnzhfZpE497CbAWrezBrfhNR2ONnALLAk7L0yApiPCu62/W
4HuQBRpizDTvqWL3uxoJcnx61C8ujX9oWv88dFbToMebVP9PDOxgjN6hN9u9qaZLBYX/Hrh1Cc+e
S91mcljT9mEjVU3smjhM/z2brZmVX4p90vkojFz9GxUg2TxEhYBtNZNklyCB/jZlDjYLEX21dFdQ
6Hlrs/Plp+7oHx18vD+IsVZjNpFjqhfotT1mYyb+6As9murTo/k40/x6d1wa67bt19gjtN1DxNOF
xkvYhPucu/WSdaw9Sl1Xq0MwmQ65KP1uWbpS2xBrIyAoJ4ka5BsNhhHPV+2BEM8zwz20X+gcmb1Y
115dxQRc3jID5AP5W4xy1OXyhTDxn8j7HTZRSuzY8mN4jKq3y6WuusiK6EGXNHnOGwXJULshyFXZ
Je+MH8uVzfrKBhr9UkH7equFc//875mWqL462bjrqk0gBFZugGdq/lbSD7yHffQ5dV2y4nNXI8Xj
jN4zj3F1FqvXtGH8+9W451crhurxvcvry3cs31vEUKrT0f3T0rrY296cbnQ/sz7NxKKHmEGZHUrn
tigbksFG/Dl9DCZYep3o7+1SONXk1W4F04gs9WaVEQUoVzU4A396lhqBj64bl4flW7tW1jTNZcpn
isDCwOijUzxV6ck1wF9kGruhiQ3Ae9+V2jrHK3wF4sFzL4crE4n2y47b9nM0WYCVXn/qVVB4ZaUH
AkRjUoHnV78DeJn3UXaLmqk/e3VBnI9w84+m1I8aumNbdPW9spL2gxGVm/naexab4atHO2R5NexB
8XqTfHd0o/nIhnQ+I3npn6Z+lu+zdQ1pQWzLWamznd696x4rKHFy3hfMh/c2ibN34DXaDqqTtlsu
xy55X76h85WkynZdMnn4z5d/aKiHGZG9grH13tfo4TcLvSbc+l6EXFDXg7M2VshSyFv5Gfv+bZzj
7q2IyvY4dsgoK+ClP9EWAHAJo28+FsS9q+G2JNOv/rAjulEJmqVu+G5Ctz8QW8pYWF1qafdGlEp3
L7pRXiWZkhAveT0K2glaQ52fJ/qr73pOkwzpLo3X8FKr6a+cDe1wxHVLRVwx9TJQaxxkEct9A5Ds
bDn5LisN3huUeOtleRwl9WCjkZhoIS9ib9fdp8wGMqSL9HdPRIghuj+8t4oE0HdvTjySNhSV3WpM
BKiqjv5GJv1g6x8RfjJWkWHTvQIkFOcip1R7XGshnocAjnglx3etrmjlU/3fRDS57DS05lykgXbg
l7X3JAE4l2mmGKvH8LTUFlnZJLeQxstyhYMM91fXuyq/FN0IRfpg4FVwyqm5t26j77nzvd0ws4JV
7Bt3lGPurvV672BYVnEdS5hX2aDpH4U5/pIQOf5JiHRh8/5nQtPyBIMkyobofbB6RPY1Dx+Dv/Op
cUeiMoqMROaSZ9FsSfHH/z4Ka970aa2dqQKoZaVoXiTL8bkgPWvdmGbzM9f1w0AEyEeMAW1PHxVG
NJQLJKkhm3tuC520YCUQij0bWY5R8RDtsug7w3mSsTieRZwwKrPJEWsxgCBmTN7wMapQKiv6DZcV
3nrckkZivoc2DU+7xlIC3nR8sjomfDFzjQ69mIQTc2Ky38Ie4ZJWwLgOELkdSOrq0G4QbCsD+G6Y
esa9o2ot3abHVTvIdpayY3mtnj48H6JDVNrZVhdech9GMR8svKdPi6xsea2p6x9VnKHzK/DD9wxS
og30DZ2hF9dwRpWkTWn2ZVF9W1xF0uiigzdoey3S8T41uZKDGSoxhyJGAnIrV12Vnerama4EEWlM
p/z6CLYHw53MP6peQEJPanPrQpL/bgINKttqfC4TX4mWKc7S2rN2iyIYDtwGbE3w7jgqe8FluhsC
ri/b4iV3U+3FqQ15RlpybxQUZzlIq8E7ngXXEezUBzfQpWA4/FV4bFnjMKuw2VruKbI1UCSFn5+1
fCLyZSj9JwNhlMoiFXczSkpclrDz6lS/M0TW72mK6ghRLx48v/6Rvi4VKvVzuasu2X2uwnlr5Kn5
WZiQGIPUEyRkdd2uGyNmH1g1px3hkJGODKfyzmQUowDKC6KTk1gpBvekI9ZnbiXmIV2jtUfE2u/U
IMgVp2q6ph01Xzh67t7CS3FLUgP0YcijdSiN7EhWfXkNK/Nb1MfBU2+m7sfyH6A/dD/YiQVPjOC8
J7MaredIUYTCJP9l0sNaub3ZPXtpR4+1jbbNHDpnIM1iw9wsXzm+/y7dZLwQ7dy/ddprA63yPaHy
O5Zx0Z+z0HoxK6858ePggIGR1K8bVBXrfInuZjK6ohodXmrjZ24G8K7GUDsu9Y8FrKOzUSbHBg+k
lPyztZtFFvwNb2cMJtpQV7Q7PQzucUN1bngkJSYlgqG5V1nc5gCCEoXjWh/j+rusACkEvZE/Z+pJ
Gqb6pcqRWbzUcab0J1k/4OZCW2kP1c80dsyz3ZL3QRBjtO8HB+pm6b6n1NL7siWVbDmL6YHgZnDr
XY+rbRfhevmBoKWUw8qfrQj6pvj7JamxWjQI/KgSl/UNYF4K6cuUt74Mo6Nm6Aa4sCl9gwgXpUe7
uOfGPD1nWlagqhjBNs/ih4ue+GIhkdzPvn0nODPfe+iHn5DR6O+lU/8J61T+sQ0mVHZrfs0F40uC
2auXFD7j3qUaaYnU2iEVrV5EieJakL7925jXZWk6v0cNWZsRTh4CW/ToKYStEh7zRoAv/dn8ARJV
/SRSMNwa8zAcDKnQy31QHGMTLqZb5cVPaUFRVgOBMrG2qDF/MGSe7rnVE7UGjoYwGH/6FqGSLNtB
ezNsxJTONH+gr23PSasjvFcthKqhduZRJS8+pDTSvGz2gi6aSxfb4DYewBmviJx59/RhT59NXIXh
e5dqAtmAASn+qjPUq6V46Qxpvha1jDfY/ay9VKMpo++uFovX3fJQgue588JjM1phfSyPy+490+hV
YiZLLQre3sRPlNpDii2ERqZyZ+VIMHABwMIqCJsGjjt/aOEQkjHYiI8iRFmolT95z9EKOzPpJCYq
8F7HY135dnLXbdXVMl6cOUvvutkEx2ykUVDHFJKFR4s1M1b0xRW30Mm+sY8LT2lQffgis88IA6iH
1ZywaAlaThBTkCISvtd02S5NQJI10Ie1Jdzz0hHwIZ7RbGyu1dh092pmWXNmY1hTrVPTjz6rL90H
8BH2RDOnmsW+yAOkrqPuq0dp8Hi/Gj7qGmLAux861Ytema+l5ouXZEjvjtGy+hIasY1ljJMhc/+I
MQ9vjVfY9yAILvggv4e5qoprTFxsP76nNW2BNLXNm2TO/1QbiElypEU4+dh2VjFpJRB5fdi6alMK
RwJXdqGd2uxFDo353EkP7RF/1XckdWDuPcv6kplLu7IpfiydQrCVL3rUkr1BytNz0ATmro/z6JRn
yK6HKWt3Mpiim2UA3B97kolqIGpbIxnzN+oKGpMhHsjlkpYaP6oJNcYB5Lfs5AyT7/33UqhLq2lz
KDuWv5NzpwGaD4iKxeS3WW6mmC4x7VUfHFanHx5vum5Q783lpO0Wo04741sLiXxcvDsNz5IqLKHQ
q1SvSuW4uL0gOlqzJc4S9aLAFc8ooSJDUl0ampM80xq+NGYV/O0UQfEkW904LlsxqxrSc0uCW0VY
wk2rk3feWO2D9Bvj2Afk4tU2vqJQkjjpZf0X3S5sIrNoXruqFdduzs4WVWi16g0yyVpHFEfawM1r
SC11NBrokIJkeQPl9LWmT+BCnIpzWOvptH9ckxGGMIaoqlVlE+uTSOToBjAPa9sU8HaAlJjHgIes
hfsKKUeVbbRSs16NytOuISFaPlDRZQP4OKQaW0E3/+5orhpssTFc9o9eOQbb3MfpOI9wFAhdyrYx
trBYdrDGpO+7KK5o7qUugbJmHHvfGQzu3TiGwq9UhIbLp9rvXYyP/SYqmOKzgtI5cIkCbbPWOUSZ
aNbLEhKWdBmyKK5OrVpR9F6w/ibFHYknvd6gRtOUOHLvWW2wXpr1o8tQbSCJ+tD77nhzO/N3GU0r
6bT2JxNbb5+g4N4+OiE8OaI68k5BOxcoFtAUkwFk7RfJe5y/TdzSa4gs9kdtkRZSOL5+WC5bJjFg
/FRnx4idjyayN42Qp8oe46NOmX4xWBRHRKibquF5EHcEUVkxS4XHDY6SVrNK7BlNkR2X/pc/oV6B
FnparnTVDfPgG68DXKrAFK3jUv4sB6C2x76qmutyRXBcd5zZFYGhzzqenpRKiW6WNGqFeC7zYCQT
vqkPdatrh6YxXy2hBp5KvjcULZ8uL/hMgzZHKFADqFKzmTrRID4zH35xoKwdmUzgO1OXywF5lkUc
IMA4ayIw2DeY8y0fpaydLgn539fHx2zw+T87TvH44vIdkoG+y2zkulyFKZuLSZKoEM/MZIVRYK0b
I2I3BjZFDbNJuUFidwpGxhRG/ffmW+7AEpsT89i5QIHxn+4FWbgYSQjuSAUmNzsv/FXUeeE9I1vk
7FbAJxHo3peXwr6VO8ZT/OnVdyxfsLRCoHCay93y2nJAHXGzMM5Cua0y4J9G5+9zYHhjbTDBBE62
nvFmmkSp5cGVTLDixO131DBOsWXziA/pSZsZGPC8AxrHKAfc7b0QWFGWAVo/WZel160UZsaUNCcb
njCOwfqn7RvAbZWFBPVVto6bJDj2YyQ/C54fsiYvIS68+yL8z4vhFDQMD/go9W9+Y1NGmma3gan4
6vYAh6l5kQRCpymhzaC8Bs98zANn3tdOg2SeNja0SnVIevn3rAWadgDIj3Ey2DWBMSAX50m8mKV9
IjuOsz18xG1e7z3SRZ7qchgvj+mpMssvZ0ad30XIlMqmIHy8FGeEzM5s1jadVRtX9VNBxQ1uxUIi
srvgJqp+0xl+fF1eXw6apsfsQKlgKz0ACBIzghB67NPcNz6itNQODCrFl1aO/Y7wdGSGyZh9X86I
q8gfZ4/XDFZeGjVPomjaFzumy91S7G1xbsXfsCIfalNv9ox4BFrHfqdNhfw+x36gpNDTuTCa/mK6
nlynVivWdlqjXAjmH2aBw2JZ0PsEDQzsbvZ02UtcIeEc3GOuB95xkLZ5keqwnGHiyS9OtXtcjIl1
AQ9EEFGMxM1Y3LOxVfmEceCyXLp5zZT+cJuhvNhe2e1gc/cb0gAZz8y6vabxVzGvN8XH5PjuU1B2
9ikZPe2cV41Oa4EQiSmTH3MymAczblkhVFMpKmz6OyYq+5JGf4Aqcd87TLeiNgpwEXw1vUcjHwsN
fprQP1jxMwtz9WkjePeZnjxs+k7mvMxzFt6HRm6Jw9NPA6VavTUmngqt+MlOgKgQnw1SCj3gSe9c
xMPqYLGBPi2XwEy5y0YX5oWa145F+iNMrHTr+zWqdQN7KNhZQovVPy6YFp5kL4dDz4Tn35dMn1DG
ZSMsageDnSr7kJmbhyGmI7gUfstrQ+qRkQq4AjEOeWMYhmRYmoc8rpJrnxGZSudIAPZzrGNgY5Yf
SdN+egzolmsWLjq1gj9VEUX2XvfN+Wy7YUIzl5mGm/HMyaehPVplNlxtSNnNpg26dBXaqA/rbrjB
AMsuCJ1v3pSZF6u3Vv+rwGXKmGznWzOStBbFPgwVNYNaGrzLWeGZEzYJVDeGOkwkV69t4SvtV6XU
P3kdsokJYvcVD63x7rnKnWj7r3YhzPe5+ntVqpGSJfrx7JS/mVxBXnDd8KqHcwGYiEuqlOd80t27
UFu4vLRPuAGCV7Osw2NaICwsAgWMrBNvhy6lWaXNYGyCbMZC0hsqAE3E9lbPNIwUTqlT6OV40izp
/L32qFu2dmX3K12m3s3L2fDlWiDXIz3N2/IavM/hIGilEAumXivDkZoeeKRISjTrPDJ5S+/WXGNp
tkS4TzX/79kwaH88BhR7pkHtmpag/z1iGK0XBBhQOPTPYVKdqsEqf0656/G8jOfX2Jvhw0yy32pI
ZelD9OIZwStSgdpAvWrBe85855bmKWpMtN6EKDmJTWhQjSpbJlvkg/Bt+oo0JOQlJ18dlsvlMMct
dPw5uAG1Hc5+F/RwpTkjNRNyU2WOp6DArsrLkRiH/2HszJbjRrIt+ytlem7UxehwXLtZDxFAzAxG
cJAovsBEiol5nvEH/V39Y70Qyq5Kqcyy2iyNlhQpihEA3P2cs/faJ8W3EZXc2BkKIRhJQ5C2WqHp
L/yGTJR/fmgTQ7mLAKOdWqZNhElCi1zwd3k5Ap5HzgzwW3N/rLwiLE4zvbYfBy6sQeyxKjax25Gr
JT93Ny2CQs732hoFmTjcJDSVxoFAo5ozCfa7NuTT3f446XOqNaoMp5u+TRV1iWIX2rXk/loXUmIi
tEb1evuCWEh5ZtXa+3/92SjmiymDjk4lQW4IjPR1Mdr1vQGZbhXFmn9AAdGsk4JIRfLljC+hz4Q5
yYYnNqP2IjLSbJc/rklDxuWDIxxh9cZgN/0CgXevgwh4ay0aRpMhgwtnKBu5T267qH+St6ZBPcQW
GsYooEa4MHKBi0iq221VdPJQi2WZl0uDkvTXR8WoWE3FJL+ZbUCkLq4wwbBSZkQjhcPIcNsyGT0n
BIePFSVgYOICN6rkotnLIMjIFTA8nOwbHLDfi+QpbFv9gwEjGs8srFEHl8ITLU1oyDnlqaJE80j4
Gp6Zbi4eQkf/mPuvwFOC77omsa2UzYufUXWnTDKxOSXz1SC02AtNytmR6cqWp8g5+bPQdy0kxgPT
2fEAnEXZESY6IlIW1Tb2CXqgFJMMP8b0avdUd2EzLbuZdmV6DeAzbNSvtaEz1U7aDycmOxNETrgy
AcWjp9M/srT6TByA/KpGPh0xJsFPkWx1N/ed8EL3DJUEh9eTDUHvgOFa39n9XV4o/lGJkQROU2me
bv/HMdw4BYQGbW//968/i37+syCxxIFmJjm4Y77v6WDtrFiM52m0ibOZtew5ZMKNGMBP3oGvMygZ
oUDOwGWCZNTeKHrHla6MxX1liPsYP56Lpqy/N2IG4oaNm4WHxjnQLw924EUkGdJA4qfQCe8rDMeT
hSNeNu14oNUFYNjmnDogbuH+V3EL4TRqSyd4UCtuXegM2Y+5H1XPoETK9dPf/usf//Nf7+N/Bx/F
pUgnyszmH//D5+/EdKBqpqT++dN/3EWkdjXF7+3tr/3z2375ru1Hcf6WfTR/+U1PRcZ/v37L8tv8
88fyr//x27nf2m8/fUIoa9RO1+6jnh4+mi5tb78Cr2P5zv/fL/7t4/ZTnqby47dPeGjzdvlpQVTk
n/740v77b5+EuL1PP96m5cf/8bXlJf726f/876r71n509a9/5QPs3m+fFNv6uyaB01iWrXGNVKF/
+tvwcfuSo/9dFbbULUOzDalLjS/lUM7D3z5pf+dPpO04mqNaNALNT39rim75imL+HaKA1Bz+gmoY
6CONT//vtf90Df91Tf+Wd9mFxmvb/PbJ1j79rfxxqZfXZqHndDRcN1I6lqNpjqny9fdvDxFIb36N
/+VTvlB3N45Hqs1jneXiyKugHFg+jFQUZHv88/N/fbl0SAzSZuBjUxQVn9Mc5ovKWkSHcu49zlzK
GYvAsHWi2D/S3XIw/ITk0da9fsI/4W/AQtv3jYGRfA6Y6gc1vDUj7MsvqazIxBLK9E1XbMAICeCY
Yol9ESS9OerblOZfs9Aa3ZoO36pd7KgL2Oni6NZmFtD6iRp8CQuyz1RMFWc7CQs8NEO39XHZMlC/
/VlTn/sR6QuHrXUwt+EfnxFfWZ8zQxXHtiy8H3+VacrO99uBEQOsmFqi9Fylkyruauavt89uX7gp
Lh3BiSkr3Gn51l7K3Z9urD+u3Z+vlS5/vVZS5b02LeEYy/1kLl//07Wy9Jp8PIO4S5TokvjN5BmZ
CkYMYvM2uU++aTfExm4wJ89OCTskPm3c8P3IaYNpYrtvn9DCkHmUjDhAECFCk6DHhL052oZKc4bM
uSRekhMaaHgv/TTVt6NVJbu5jDv8ZyS2VSXMUJg993/9ygweqZ/vQqkZ3Io0GDRLJ8LN+vmVhSiv
NWhnmhcOVuCKmghOK8fsWDrFVtIOcyH2h/TkZs7jTUlPDv/hiudD+UIDim5gcQy0MYFiUn00so1c
CNDBBhg/idcBOrqW7HWUo5mzlYtqZnDil0Fq7RMPIWlBOHGmriGJiAPo1lGjk4yz16AmNGYRdxlK
proO9sVNExi/1wLgyH948b88gpZtGQJCkoXjTBiWsFgG/nxZTVK9LXtQVBcyp9hA9zyMdZhBUU9P
urCHnahUywM6gZdJjbbD6802NFGJNcQi7bvWhlYz+FvVFuZj2WQF40dQTWFtXWWRjY9aB6KGYZKq
UZErzjnnZOhWNum9c41+esyWPrsy1/venB67DijZX7++Zb3888V1LDg4Eiq7qquaXD7+/PqgY81Y
8QLhjXF+EXKoN1kKYlY3inNMm+IYhbNXGU3ppWpIXRXmX2omx+ehl+0pndvXhOCFo+3LB6uM5q3i
EFzmd5OzxvrB8hRk6CjjzljJXPBGLP7KhKtW6yG1PhSK2MInYxtdhmxOfreG7zJU9YNdVjt8edkl
swlscYS/jofU2HQcgy8crmwCyy2QUbNieZXZE0vWN7knRMC0M5krCR34QZnU8f5HwyqZzeFhRj1i
Y/S9zAwDTpBckP46PqzKHk8K9+O9sUj/srZ8x4Ve7eeiewkrzTpKNZhcP7rPZvrw5gA8jobpB061
w19fB9v+t+tgCxuVjy4NnVLV+OU+a2en7u12QlaNkVBdIWQERlbEidfGKokfH0VcoHXL+uGdEQ13
zDd6YS62yPhrq+KIBzrIoN5QvWBxQEnk1S50dDqEEmJ+l39GM47clkkT5f9oXrNuIisYxV6ukQJr
R8xjrCqr78253FH5k/9uFQYihKbcmBYbRBvINQw9yLRtcijTcdoT18XjOWXCkwyezM4vID9kigum
nZ96Aw8mAfbwZTG8PdyzD+wQHvNda05fJKl7R8YaoA7j80gSwBGeUr2xAmbXPh14I0gjV7Y12etz
3y/enIPSwOvvIIUaUcHirnKta0R8TSdegoWN6bRxvwHBF6/A5asnX6hMwYzxizEJMPxKp3mdogeu
oeE8/+trtxwFfnmGbNtWdezWEvnovy39A/NpBS+C5iny/gZi6InGc4lHVje9acAHhtx9v9SHmzgT
BJWlmA7ssu7dxs6K/7hgcfz49bdhreLcD1rcljzTPz/RRQJpcvYtgZhnYuisVNG+qermHjniuEaw
T2zDbP9uZZh/0yhKNrcWGXWIs0r7OnmYuhSQQlb1+5C+QBnG9bWNEAmGmNlm4mSPVlWaZ00Ra8Rc
6ZEiu0S6mKZM2BEPYG3h5eKRtyuprTInXrAbfXA3ttvZkMWxk2eCqn3E8BjpksisCWazQeez3qyx
KOpW7UCo4oPB1G/tLLcJnEY88+Qiebku4+0wCBTXzlCBKEL9olgD2VG1Wu8HS6XV1RHLORowDnqg
LJLgh9tnwXgVPm4WBWW02xmRuoWlZGxQj6ielYyPiIcZ+ofrRqfPSPD5kVDex5TkPa8gz/uHIbON
AmMXT9be7jThYs4NCNMA8zIYaN8mxVEegxjznl0RoK23ln3fz++BMk4ultHsPmqMRx/iyGejNwRC
Bx6aSc3GXUrE5wv9t5WSL1Rto6JHGAWvDUYAhQJwTwzf5ofDsuKvhE5evBbTYenqrFpzbO7rBa7Z
VXaxqhYbR2o7X3/43Z1AJRBpwuqk2SQ6KbX/xcwwNi87ajFNhyiUyXXiU8QJDMmqBlqUblv7jvWD
WGRlwyarekNGRqszd+OuVAyyvY16W1n1Iq+qEE085nb0IFOJotIqEuA5ercH0fHCCH2V53l7x8kr
hU7BtdYwTVAR5voFfuW4Dkk8I3uw3yFIbu6FBolpkveZFRDFQdW6NqdL4GuOp4XVfNeU/aYzZjiL
WZ1sBbfNdRjJNJxIqp1D5ZyFggwWkwY7pn6vyFoilHBCYO7u2yODQNYUsF00T3rbYz0JjzmDeXJU
HI5jlgXSEMx06zqMpe+FnLBkIjvIS4NeecNxK5cOMAEAHzEIU9eJW8reMFE9P+mfimDqzz6TNGwn
mAtRtK9vFCS1ia9I6AmDiSz0j8uDOBXZ9TY38k3dImBiWeUbNesO9Yyd4iY8hz+9NGZ3ihlgOIDo
tx9TdODsvEyciCPnmQ33M3zPhb4deuAf6VOoyAxq0971xCwe0ucSfMmmd4z4Mcy144ISOhabSikq
78dv0beeZaALmK0YpHYAu9SMRfWQB+02kDeZc2g85zrimnwAuOKXhXl0b8OGCoJKrjO+x1Kju7HP
nY03UXXDYSYINbbUNQ1W8cfGEKFyaQYdOg0iJcbGsfToF7dbJlqtR3h79Ij3otpkUzx68WTn9+S1
I9L/XC5GKezELOY8HzHJV/OAiAZTcX21NYftUQP7W/lxuivbU2YkQCAcPUN/mJIVWSvFnY+CxZXF
fYg7/l6lVbzJKxplijA5tDhLinmGlRKn/rZMMsgV7KP7rhD9mhCc9yQJabTp4Wsh2uCu0fNvIFQY
TNpYk+IUatGc6EB6q0XYvKxNowbZSvZZv0bzh5HAYjMlSe2xnpXfZ8XGqazHBNAtstdwNu9LYdtH
1eoJeoDdJd0goCV9q076PEM1vQQxzXMSb/96g5LGv20JUtdRSqkWNaSpO78cLjhvQIuYM8NrMUcA
bRTJQcr4RBuHqgFyBJ0JiyMX9NgVI83qEvYKQXi9niMcrX0PloIOWt3It1ls1Xt84dFj3yqpF+yG
GgaMn1tXNdSs3RwTq/pjtexbuUep2nh9RT9+coAlLF5hj6v+bNEd28u0LRjbEGU2c+Q/j7JbN0g0
T9HkzK7EzoEiPSEJTv/qh0W4lR18eWFPl96M08+yJ78sWg5otw9TpCKHtbFELr+NMEN+JUc9DUhJ
Aw3tNEK1A2KdE0OUc64TN8aVMs62THYB011UtiqoKwBM6yYYgcKRjevdzjejT/bdppyn8KBHUCGi
ELK/RihtilVjmwuIFsusxJd2vU9auqpa2/JXmT0e0ighFRz0p699azXnwZmV6LGOYVH89bU1l+rr
Tz0CDvB0MHTHMrjAjnDEL9VZMeEeyseKbMbl6Cs7m1swbXu6XBChEIN5VlRsurIjPAVtDS35jEhl
y2i2ZG9FK2EXjE6luQrVNHkCdfYaayT+OTyRTllHm7lR3vCChocqwEggpXXvAxYHFhCuYgFJE89x
f/RDzCyCDsmhIlaNHBynWqlqIH946xu1o6vsTzGzia8pN+DRjOPFt6W5viafdMVKXB2Y4NFhfnQb
6cc19qW/fps09edDmjAgflm6LU1d10wbdtkv75OE6DHYqsMJ2XRqdOYYDfR451Nc3N6phPJ1jSl/
RJttkXCuDaS4NMObqaXjsdG+JpodnnPawKesnb7WFZEIOlQoLWblmIsexvtybNBANGEkvhZzsL8d
vwoEuJd8qvbjvCh8kmw83iAOTqpPFEUgtCK7RRBa2cc6naC34WipoYEfgnBMz8EIa6lpJebh6akw
IsTkGNYi2wCGkpxnFY+lH83zppoSwtg6hDXSevYFnJCJQ1yiopXTmopYOXtx/5k+NYJl5rAAeZyL
qVW9piJr03TS92YsB0YY+RMnR+uKEmTrW9n44/gu5w2VS3lsJ/MNj8tmtISxRZJ3nmITq7aP33FO
GXvesFL5eNLkHLo3/jqwxZlz7rka6mFtMAPzaHovv46owSX7856zIEzqlIC6tgy0B6OoX9qZ8mYE
X5ezWHpKAqsbJQeSg7ZKPYhM/qYKMQE5joWZq8kvkD2G9V/fLPrPxdjtXuFW0Cn8DUN31Fuv50+9
nCzKTRmNuu7V+jwe5mX2b+XkXYAHXtVK4CUGU4cGCdUG9/VK0Qf28oXuVxfZq5NASU7LwT/clqwA
fXBfJdKdq+jEvq6da4cs2NbJBh4UZF66aBoGhwoBEXZDfrmuGQckQel/qAvkz4U+r8lShcojbtCm
MmnoLF//02uKil5X4DH5RFIsPjOh6vEb0tZtF1XdfkpEuy9mL9LM9OvtbK4nGsoNwpo1ZA+7uqSB
xfy18HAVvWo1UZOTEcM0DrvHApadSpzuQ4QUaqUm2VFbGKFW0G5qDOIYJLhBptGZl+xB89wAkt2Q
6TYSMpuSbG1+gJWRjwS0Pgwwt5qxa+4bJcVamITok5hTnyckKdNLtlztNCQ0tjN8CwZw4pVdoZxv
5/XRCf0fDcdcLe5uBedETvFTZBHTR5pee6h4ZWQwYxNDGkBQ47ZLzNzrwVfndagew8/SaiGRzzFu
if2Nxo3SbCeGLnQHZA3bNk7tgx19KVlGXOTe4jig8VjdpNW66Ti7qFuAdb5j3xNWd9KHjO/QNHPl
z2aOLNp5Chn530wxfiaf/8MdS4f5p31gub40H6F4YOE0hSlvXbw/XV+FIfdsEYjhmUgLG8DdUZBX
+7I95JpCTrogKZyW9mqY2OTzRCMRz1DBK+jfZaxCAFNJtZ4chGW6OpwNLWrhQaYUVrYF+A1zpun2
nSN2ARmtDKYTwUx2OabzNGC2BgTekQyFUE2DQpk4+kqYcGet1Pa4Vh/zNOirUitJ8kmz+9GhOmgj
/UQ7Hr3KZA13ug3rx0+2qN0YjpuTvpGE9nhjXV+q8VuZFQdwcsOaTNnAy6x8N9WGtR7C7k1Ry20c
1MXByKNnM/MG/wInxFlreqBuugmHuMivfWftCO3OvTKSH7Q/UFU2JjZ/suRi+SxZU+CksAWCHP4K
Gq3Z1qhIxmAxwVcdHRSbt08t8SwQquoNALldjfu79Qt7xfmtu0AdykktjotNxjl3jRPhm+HLmCXf
KldNrwwuK3Wwb2gusv2asATIt13Xqu1Wavzd5F5yBROmMJEcIFKd2TMAj61WgBDWyHVV07aCwSS2
GiAL3q92YxKBtEFCrq+4c9EykrQ7R/laA8G3SqNtUTfxujMIDVXAgJI4nDUbh3YccZZszNHyoZ55
piyaD3PHARlnxnoyLHY+zuqF3sE0RmPsAiXrNOU1EeWXwW+StVYAcB+RpDX6vDPFo72wjCk415R2
8HwG/S6miwMmPsOuE/h7YyoO+iDtvcECKgb6I6bCWxBoKI8jDExTXW91lgrkgSE4kiJu4e89s0MY
z23VqxtiRXivJsJsTZvgeASubrBDEu+QiL0MiEvlsfBbgnRVqyALhtOiTAH6RHOOoNwJ8FEh1/A0
HZ31YDGNZ0G4VlZf4MAUgp9X46HKPcp66OVNBCpA4/qaOqGdtpnvfaMi8KQM7zRshG6ung3z90EZ
tEvdZm+Db0SHOtzW0SBXWVB9MamJYFFYn9M67vBFBSuBoewuDt9Y8ie3nuBupAp2hmzJ0wPPXKmm
cpSVfcIbzyhGN7Q16gocvap2mKr+rpCgLP0pp0leaRe4JDpvbE3QTUKqYTzJfVJqtaegJ4zKARUw
EIrbh2aqUSEZzrweeOz7EMeM5hNX2jXDvsiG7URWoNvIdamMDTyVbOHf4yqMKgjoOgMH2DW014pT
X9OkL+WsuBV9kbpiyIpzjcga8tq1LDrmranvsiTKEcPGd0bbA3MjYJEm+KojwGJlWuAl6T296YPy
LVX4yZGBGrSNA+o6jlpBj6G8t8QjgeL+zJo0QHXgqcEkK8MjzF/UQkS/8rpoloeu2VieYcwakx6f
GYSp4KjDbmdGxBeAW0REYswYxDMemaw+y4qExrFnwUn4nXWVSXZFgPWaUqda43XT7nh6Ys8AHT+l
806NAfkAm3uSNiIDNXnK8TmucoN/t+FotVLoTyt+/irt4RXwxMPEaq9FQFNKI+OejIncRO00reis
elHVSHaRBi1HQolJp3stps7CEoGlrVj8qAl3J4c+gtJq7H/GnLC6ViG5rynD6Kle02KtjvCKk5j2
rYItz3lnRknvB8eO68zhjsmcR/LuRe0aewXnMdmb5UfbHVT4VQczChB34ATeVAVAmlCPAMhIdOjl
fKfJJl8ZndxJGqGUaRjdcotjcIVcuXcoYxLlqzUHhesnh4AD4QnRzhr/fIIDgV8TWt1zUyzzClMi
RcZiRi5DYdr9d0bl8cqW7dEgseMqymlFhHmx5hJfAFw36Aup4VUruk8Jiz77RvnEzQL/H6SBa1lj
9hDWrlqQC1lzJtijz8bvFl8d5HynEgYVgucBDQpsXJm6cc2R0Zihr4dEZuGI0vtrjoa7raa1o5sj
+D9KyjYWZ7+yo2uRs7x3TBbdvsx2Zm6f0R2Pe8eW0QmA8CUPs/YaTMHBd1Bt3z6b0mi8lxmw0WsY
RURT6/FdbvfDaiTWc0/7cdr3AUt7KYjWjXhBszCHqyLC4QoRnOOgsu6S0qS8MFHgsWx5Delzrp0X
GGWdb0lfKfey1AqP1NTPI6meiDaN+GxqGHJpn3aZTrc4j9RLCggiczSQcabFnbyg78krcDvsAVdZ
mqlXGHnsIddXyg6ExggsUVXdyorz67DWMaLRgw5LsDsvfoptCCIrqfBBo17DcJppAjr722dznfUr
RK/V3gQ0g1pCUJnNXbgqfZG4aGo4mqqddrVHBlnz5FOHL5/2eKtIDCl7eAoGLH5S+tzZIbh5MO8s
xxpXfSZQ/4S1stNLQTjEmjbiXa5zD/az/S2PhUrogpQXzbHYpfDZbiazhEkHKW+VqfuirtW3AGhC
yY1OAxjEVtzXSPEDdacKB1NJV5kPlsYvr7VTcca2AcOQ73fwyISZfyUkmDsl4bFSsEkNsdnfZ9S8
GzUKnpG46BvbEBUNs/FbqI3196xsjhii3/HXIyyjFHQL29rElF3H0B/luotpF5WJ1noYdacvUEsv
w0T0MFmt1076ZLM7oblNMvYc0czfdasLNy+631EnKcV5jEoOu/YMQAPE01RF/IM4JLHs0H9CJF+v
KH6+x+jXXKGZ2Y5/Ubqj0AGb5CnAaosQ7amMaje2BJQAnJ1ZXH4OQD6sE41DSFY7AKr8/o7zTLFV
Av9AVAdWxnBu15jB6TbD61pHuVp7BA1QcQ+Gl4kkf9WMZHaH0McPl1KoZ47ASFhxaGmb/aSEpqtX
aUkG8LqHGkU4BTO6tKFxAHfnqcBGucU7AsAow//dJPy2sSD9MmVPJdi+W0VdbjyU9d0MifpdQ3yN
f4joXt9uSjbPkkThsRHc9v74ONbXEbswjP5oOBqFZtKVWlnFUqT6wWtnt++xPXwnnqG5M3RRn1Qf
CkYLRfAim+zF6En3a+3rRFvus9mVH0oe6iieWLcaif0sNj9SqhWv6M33ohV3kT/ukx6sji1IhMkq
x1M69UCkFC6qOn+qmmxp+jJ3LtrHETvCynKeY70+9Syfdu+T9QWNYJOWdnOZWj08MMNIytdgqIms
ld0h4qJdyhBJWzFme6tN5Enrg4RYkijcVmGeXPSAvc4v+m+Rn2MJBQtOb7OmJabHMxGbQ3QRs6fS
0N4nCXy427/UNVl7CYIVlB/29qIFtN1oi59UnTdhm8vLwM27SkaYiNSk1or7dMmOHM5t2nVn7LPu
NAbTOTSB4UWO4bJPRZ7vNCqoREN7HelHU8cWMctUcgoESrOMBC7F7URL99U+zuN24qK9s1ffBdqb
xEwC3UTD6DVr3gzkjCQj1v4kfh2r7POgc2ghi57gQSeYV0jAEoelqCTPwpoTjNPDeQkmzFGfdkRu
dXNxbcvK7XMOBVO6A4En1tJ48cf6UemnEzZcABOYRBvjIekY5szpZG6MMn/JkEGMeX8/ZxJYtg1T
VOUjCxH8ZwUKXD6FKPjMz2GZItBejoiRZNw0hV/7osQ7ytlWFNjrMkeJcR5e0+k7ImISnGV+Lxsa
24hgbaPNvU6lmVjDyGnrctupTcau0zgc9XQ3mOLfJ+yFwCIPvi2/VG32Ch+w8ah8eXAtldbOUQTF
8zAgDq+cDKx521xSDH0Qpi4Tm/RKb/13i7zKrAT5q2XaurAJB+AO56Gw1XI5IsC6pGqZA9DtOOW9
cNIbWtjXLI6A+Ip01fjiriVIS5N4h20OW76Zc4DJUKbWytGw4lf8WGjDG/zVMj/njv6GzufrQBsM
p7iL/1BfkThxikc2YSVx1kjhjxWGGrYSP1sXDjCncQfVn7wSBMg17VIAEx+Fw3RnROdJVfORQ+Ub
B5jElk02qKZ8QQLYrepJIUuHLhvrpEYBqDyroUqtk2nWxjJTsl6GixDdiUXetRseCeGMkM1ld0mM
dG/5/u/YbE+zCE5qDsqvM2LOJpGOjQmdkxi/zGO9aczlMWwaZglM9OEZ0N13wKwh1avcMIGSasSQ
PGkTb4ZcvdAqD/CzON8mZ1zZmfk16yucFeCUAWBv/EF7B9uiuwo5VnrVb2VuX1Gf7GTmq54SfUWK
/j0uopdcPjrRhPN04BCWOnaI4Th9ta1k3ZjG10rFqVTq9jsy4p0xJIYr8rTfsBjcp532WPnmwBJv
eZb6HhRRdgrU5nMN/Ij9fa1N4iUTrb/WAYGsaoyFkZhRVXT0y/PmrlU5yLdAHQgQ3ptkz6S272Kb
fyjwbrgZYIZVWPTfyelSz0LXv+RNFR1Y1MiFHEiywH3gtjKezoZM4PbTM11Dlo1iag4GJa95RfFY
2fqDEPWMQCV4Fo5ZbZom4EESUC5IoSVyPcjYFQhLBvv30RgdEelQEKzsudOKbdtpX7tsfuA09ns9
VI/wsBWGTnQPleltikPODyXPj9Nn+NYq8c1JNlQcWzv0z6omcnAjaK1tpVkRc/g811D6IkJAvLhn
LzT6AUlCz0CsW/U6WcZZaVA/a9ad3qrvU9vRvkqKZ8MCAaIXqN/LfGun3Jl+FG3rNjkDoVJXmTX5
e5G/h2xQqAQC+NwY25mcMVKTuzmEq8iuAp3KCF5HyVtfgCau0zfDQ43CTGRoN3NYHFPVDjZdX77f
oj3z+qXqii32aQbutvoyYkTpsV+iWc8veudQBJBKjzmIR3XchjzxJGfA5QrYEt2eNXm/pNkrhQGi
m9AkfB+5J0mZR8wtV1ZplCwd2mcHbvPU2oTUaZWyrlJjiyyNkj0aIh54cA2BPaKm+u6kVrVxhPoq
5V1Vkcre8iJW1Szex4QFNuh3Ud0OWxq2TH8M/g7z4Kc5FPjpcJAEfRdy3OrZ8ALxbDgWG1oMQn3O
tkZVI/ITLKUNO87WCb+GvfpWSJrlTYk7T09ehoY4ro7DU4B+e83VxKw8fkdzhAI/ZuN1qKoqPJpx
EOa7OmX1p5Gzp68GiaLqcxAO051jEdZFaXocEhRR9QQUUTciF7xa3kQ0H3q1XwudLDLOHOWyPiQp
R7eCcoA9nsE8WCBtIgYpIY1wleXjoalrmzrYCTZ13HLEyPYANziMiVOdvjB9Kp4TDSF807Qfg6MD
TLfoxiaJHp6TkNlcDIMZoMNMIoVDRsJUqRRw5fxQG9UX5kXRGnFKsrJZOrDaMZdR9Jlhh8WLGZrn
EL4NQylW7jC3V6HgHaQDHVySJU9hagtPCZJ2Z9Vd7xXCflRamlgDdGPVhMysQLCPGhvzpwYMUeWE
Q+oDqEmRqvs57a4dXZ57rai4TAjlFZgqU+P4TLySN7UGplnr6WqKc/Y/M0YW5PSuQw68mjfLMlAD
rwufksj4roNNX6GLY2gzGNuoBUM5jaZPD4E3nYZArJGBi4iDmAbj0cmCcFu0vo99qk9WGUNCBFfl
BvDPwai1vWh4B00YGCH6/HaAfqF2WPYmWTDiXpqztcPgVFFtL4F2cvQ5zdjtLsA/hviTRlJWKqT3
fpus1KQTMhhrEDffY50mRtHo5tpuT1HCuYqOmLEqsaq7IWm56woxE8a7lAXf9rWVGeZnouEit+vm
vZKP/apM6UmVU3uZnA5K+xiEm6iuP8Y4UI9dR/8in0k16ZNFdRYDAaJeW7czx0E4fUAqN0LqxTrG
+c/UhYqBzRnP4wP5yida+cnaMEnDw2LhhnXNjsKdy8kPoXxhPpBm2e3CtwT6/Lkw/cgtDYwcRS3r
h3zqgeERMAa9ePY6+03vC+Mxm0tPdZLoWOriw/LXXU0ESpVij86N8ph0yQ54AQYdq4NuTCW7yUb/
mefOnAVhjOmdH0a5q2hyU3f2XZHHB9GMmAIAmMzBpcpZVoTsWgod3N9haJ8dadHKID1Vq8QL3rOE
TsL4lB+R78LKbOiuoloqNqhCXbCXoFEEg4SIrI2wOqV5eDc61gvutPeonoWrh9h5x4lhaGQ6L7S6
DmYSfUAJ/ELc0KO/jH/akLQUQf9tbHybxBrnd8DZJGLg5o7tt9QMnkxnZgVQ7FUmtQWP23/UMWo9
/9GvTYIiwsY4FSbhUHVJAnAyszdOwm2i4lqDq1hkJtuUcS5Qduv3VBelx3L1RVr1ocnlFoHDly4s
I0Juy1elsB86heghlR8fsN0hhkPZ6EePNkl/vjlBfZzUlzgAWEdrkrTZrQ30cw15+6SDI0SKar0H
Q+o6ZIp29LHGaXwdC/tlGP27RKEespKAw7j+UbRDvFfH/jwKkG4awYFjnRXbZgxeslIdqJf8uwdp
2xfF2IdNulKLNgP1EoN2CS8dzfhUfa+anEiwWCPWwsf9RT3OPglxLO1LAsK04qoMUcygTPS7dB6w
iCOMXlD9LsuhD1I6zNd2KSSKcH+nq/OrBGyEB4JlkRagEljMAWY8VbXD2j/SRDUisKPpzNOTm09O
Uj3hg+OAqRZwt4BSrGGdYVR3IQuxXY0GXFOI3WoLONbgmNhWsDamZ1gn+f3/Ze48tuNWtmz7RbgD
3nTT+6SnDjsYIinBe4+vrxlBPVHSPe+eqlGd6kBwmRSZSCBi77XmQks+bcYZD6mX8uS2s1LfREW8
pe9s7NJmjjcjCdGLyZqsba8FKhW46ja0yXYuTKrXnWukl4ZUcSxu6cnXSOKoglezcBhl6jaCD276
Kzc8oMvomehwaeoxnjy7XEwBfugYv72XfitmJ1mTAow9rqsYaU5hvm09ZVGo/qFsQTTPKmp33Jv4
iCvut34cPNQj0wXFb4VZplxgAxaMvIIYAg9EH+EBI3sNDDbrQM+ZKqEGhwdSLWaHb7ip7qyucLg2
mHQj+Z6ijGIJ3KXK63dq64bnBNYI05t1qvT+OkE6vPHKlEd15sLj7+nRW+N4TvhXSMH8+AZpTbiZ
LVXbQl3ippclG9+p7QWtO54FsBNVfWeoJu2gsMlXc+BciqpWt2xcQyPgA5je5j4O152tnLizb2JE
ewtgP9+wqpKGpCPoyMqjWmevtdYkSJ35tnq995YrY7fW8FxPhTVRXs3PNiEhp9aL0hNdhKocj3n3
hMKk3cN2R0vsP3QhaTAlcHT0h6KqCj8JihjtqIz+gRkQp5a7mDJTyugo4errXCnjAtYwqcRzFa+7
IVM20H83oEzJzDV8GDBtu6Ln4iEKHzC3YVTVHMaGpa3bwCytO68iB4I7xtoNDuFoG+8QSe8qOyPX
al6NGVA0YGDEWis49b0M7g/PaWhNBLUjaYyJn7Hp80C1oWgDys90nCXMB+L7iEbeU1khDjLtL2rS
X5i6ObiIsh2MgG5lOLej58w7OwiRzEIS1VzQGnni8A0wwfR2ufWSIQVd8+xnGqyrZ0RdGxwoNTJr
7amzumrRM/vfMtXfMhal0hIh7htn5xyG6IxyxqtxiXZeU5lqWwS8b6NIL9cOdv3SJfg6Y5hz4v6M
9zJeq3pymjxFXbgPToLhFv6AtwSDL8rdznNKbWuR2cG1chnK20nJtYkEzBiUBoCRyreqomnmkvOW
jQ1tMfoEKL3DtVrkfF/53TeDee/A6mQUxBOo9Atzb839PiWqlgCoploqenbnpyppsT1qMYF+GlKe
xAOBupC6ph4gTNq/YeNulmlTHZyuoA9GyiJSroBAhhwt7wRlyfRD9CXNqVWD72OogYyw52Y3Od0L
b5PzJfYZdXB7f1SQqqx9DYd2W4fW45BCDpyImN+Cs90GQm3rTyalDUrD22lI7kN/KpjRV+k+K6tL
3LftOsMcvHAYntWLJLIutgmJmCSgnMdHieczje/r4K+KyQa4B+OpN4kY9musy1aNzdZzLnowWOtJ
49Li61V2TfUKLZWk+DiKF3XAKwYDr11rzFvZpc4YxKhGoa8dp8OgFjrwreapXeXYZNdZxP1Uo5qg
pc+QELHcOiWOCut96KiWhm2gPSeaeuhqnXF/M2d3nRafZ1gY15CWC6oaZRkR7HobqwDZaWAXqyaP
9DMJlYsP3WXhb6U6E2fgATqNR6XZc698AV4/RA3M/DCA86hn4o0Xu8ra4TEF2dFDAn3OuUwFMnxe
6Eb/mEexdQuVrFtFYdkBGnTTLzyLCaczDx9Mp8DJaVKgg9ibzng/lWCjoBrqK0b68xYFQQZ9zgRq
l3gUCvgfLYtS0cC50d5NYMsdc+YH2wISxIpMv4qH7ujdIQY9JFXAvCvgRuOpxBlz4ZjtuPGaMLzG
I0a3tBg2KQkNE77Sm5KMUR6uHkgrZaYK2htUDwohiGjU8S7j0kuKvGKenc2bnrs+rqPoVSlvxtq3
jx05U0dabmjJwjOVH2cpMTdSQZ3RV72dRmS5tmkuU8brFz+pv45JXK2rMbmvxmY4MCmgE0Lm0l2n
9/Xeig0qEZBQqfTm/FoiA3yi1ePzSP0QHYT3Sv6ql+N403qJc1vNIehhbpQOXQxaRDk/znfyk1ww
LC9OgTFMXNrTvdEo3TGrcw/2Bygxe7aAQOjFujYIrjear7UQWsA+bK6KbubX7Mbg4bY0NDXYh15P
SkKqeMfAjWzmvFUKdainDu4y0A0oyZadPUaLgUZR1lFIsBEQN5bybqjEI9t0pOPoS6RSZe7bVLuO
4JJ2ZLeoW9sfcHmpNBhVpztTO6VNWiOg8ioGfPEwA4RAQrPqMixNU+DXq0pTopU/DLC5hsq5622e
iZmN1yQwzrVDO8VEa5A5Sn4ZhmJGu+x+LdM6ORhBQotz7PQz5vCZBB0A446RGZc4o1CFDSZaenAW
r8Q9Pcd00Uj8bC5zlcAIlYBln4KE9B7lJopE06wWaW1Xa0crUhyzFqU6wSiCDHZlQNUzaQvRCCPp
2U6MGa0+Qw9UFsQWuZ5fwj3uogfbK160WRMdd4XqkZ14u37SXobObK4jv+8FSczXIfUPWuOGF01A
ca0Uk1FLJpKrUhbPFSQ6moU0Hi2Ct0FYisDZLJj7trm2tp3Ev1jI0ZcT4Ie1V3bRNXK4Ovpo50cK
jlxs3JmVcBfm67wb8vxcmwMiGKR2a6mgMTyef56WFcfeCp7I8zmvQ6s0P/SWia1bR6+rdo3jjG/C
cWebEc03p892Y2i0Rwczs20A6tKJ+2C+UjBYGeh4qAFd4LqZEA24PVAL/T4YB+1Bne5hL8bMUYYK
nnt4dezG26L4MZgO7COyZPYoA46myAUALcE4zQRUrRIn96AN0V+poWdnRzWCh2j6BhbO5qdp2tVO
kbTYpsXgqVpniarcjVXF1ZXAcp3oji/cEYtjVs3Oikw6zFVlel+2NqNjvb0pCKbz53i6RV5HJ9nT
aA+5XKS5uZLc1mRF+6+EcoOAQ9pXekMYwhztLUqtYQvE00DTyoOThLF1o+GD40/O3YyHb6jMwdaE
PntUx5j8VhOJW2KiUp8HuOKqoG3GOenPjW2g95NRwV7H/NsIQ38nd+ZTBAe1+EpCVva98zKogrCI
BpciCE3GUKMNSiqf3lR7au4O+O88XOfp2s+D/ON/TztA+SE6D2Pd2geaqeEpi4ZD3E82odDeatYZ
lI49Q4olsnRr7ag0GVQ9CE4o45EF+cVticVDIZDVDtrpTjINozxBwCcIigFxb0tEINueicWD3UzB
OlYtUrAU/xJ6E5ENwmpkIXK5y8kElvpatQxW8xwfFdefXvqwunRVfA4d7sZJTZvRR91jav0z91L3
biLUZdNRkDmUooE/Ij4tfL3eprYzrtUIbADV8lt+4ZGi4q4TaY8zuDvIce1BT6t85dGgOVOKTijU
ZsFZc052kPXI9O13n3rJVzpsMLs1IKaUYS8SJq4OkQHurL666xbcT4TRnlzGEeMhgSXJOkUWuXan
9oCDbv5aegBrKVZOjNFQASux09CHK2h5ovD7saYfEyuG7pqWtHfUzF4NJTj80bGTpd61+IPAyG/C
2gyX+H6HB79Bc+8hVLuZHIBgNl3PJXdJXuYG0dHr1WY94ibpu8zdOnqXLjp87HTZ9qlRpa/6SBFC
KwYejNiVF5om1IuCSlxraP8nM/g+jzgnh2EuntXRXJZCkZ3CS9hqyQh0YuLST8BNLwxBr6wbYpbq
ciy/uFH+NnYqfr0OWdfgJO+VO+6nqH5xefwfYy8A0lTbL+R2PvDI7R8azKurqvbfaQZqu6E3vYtW
qfaqQH5IwIp6O84IlkuasK/E/O5746kOQYAPACoXJkSqp6GcqfRkRPu5wxucuHJXN9qDUsfB1cep
c9DLdtf0CNAKOk0PVRr6UHcCaL9sKSqBLIICpANjXkpdP6XO4My8DvZ2EnoUDxeQUeg+qkGzHly0
vFio6n1F//rsuyokS51mPbqhoFnxsG4XSewWzxX62a2vVBewmfTVqMXf945PWa1glOlkJfojTRnq
9TxC77YHIq4wQPNcqOzO2wb60BBM9mxxbzo0A4DOaohWsTvF3CwaEqgjgiAjnedjX9Dba+Mh31Vl
uc8nD9gQHowPa2PuYTjRK7fGNhKU4COr9MlGHWJp1KZJzWoOqAaZ0abZtNQoCTp67j3xsNl0zRu5
GdMJmIN3dafIZHZYWqu2LUh8qxSchvNa61LGKmgQsqW8D8tFE8QXl0fVTo6jtYr4boxhmIJiZLEx
9A4+59bbuf5AoYZkppsC+fe5sKyVYtlco/AcK+Fjh1ymIkr0yk0lguPdytqWXDxbpKkUgeqADpHk
llYukzUKENI52E3mY0JZ9Ozi7tqYfHnljThJ7RxevbjZarW3gDyJvruI/LNrxrvCFJo2azAu3AQY
y4DFDEqP3DzkK3oexuECK1CS1f5j7A1neM2AXUPMVXWhjCtrCLW9EU/pghZHtpBPZU9LnVXYGoZ4
WK7rbCjuPV+AS/pNZGvuyRyMF20Yra+JO4kIhQr3Sh0ZzxlQ2kWLMPhs4HF9BKC8cZGMM85qxxul
46PGWnSj9mgaYOQxfqinR5uGGETGzFiN+gTDaQrXaImegjI7tw6Jsb6CZ6HieploySnY5QdkX2Um
Bh90rduQGigdh3BWbryKivacNWBJ/VfHo6bRqeAimxHYXtsQeVjl7/TZqFIgzjRyOmdJf1NadKyi
9i9VJ3GZPw0irUprdgEuYNKmlAVxBuCb2nI12OrtMOcvopBID/jqGjWfbsxIvMjtt8rigds1lk2d
95IrMPGm0NlQ/4MXNETugo7UE/llDGcyYJomZJWOqZmRvXVda+y9YT6VAV6Z0vnmBT2zLI0SkF+R
gRlq/GEC9wlI5oJLPD8kQZShqn/RdZiyuRfeuUbzBTEe+DUDCGvl6pD4lZ5ePiaIqlNuPUIIiK9+
sBFj+pkaUN/ViXVFkTmpPi5Zpv9mI+bwGbos6sCE5VIQiIlCCVlJuuqRdKKD66F5njR3CVD8kg71
eCiTSTC7SmRdpkc7vQIk7/bD1ywPibJMyHdRs9eos2i7nxQ62ZUmZmvOFcNJtHMyLgYiVb7bqs88
mnCdpK9Pg4uWGjNUSmmCizSZ2nvHUg4ZOQ147YRew5iZiDOhwEOBxGw2zW1wM4ToPCCm387u7K/y
mVZyHFYHYySqSm2DQ1v4V08NELdyJa+D3nmuCxvFWnhFNfyeM+A9UXQMxRw3Xzd5ReqrZzyZyiZD
A8aktg2WeT6/hpeQQNg0qr7rk+eCfCKAuqLcDreCNvI6xfiNSGeD/aJe6B6j5jbPd5RgT32mIQa3
vw1KG6+TpDvOoq/rx+XCMhxtyUD/0YnIN0/M6QskuFPYWnBUyCDdw6mp/XI3p9lBi3pmAQpPOz8o
t07c52BgQO2Sq8C9igYHd3iXgt3KN5TVgGaQmgAPy4HUQgqX8XYqwAn487MaqKdogMfqxcFdXNV7
vdqqjXdsrIxZgKE8dKnx10Qjg8JN/MLQx0AP9JLgcVzzuRKkhHIkuyYLLc+e4AEmqwhc3QLY1pNh
cENBGllN3ht3pVcBowRb/MWjIpb3dLcIuEqHY1HmewXmyHIcqRR1VB5qv99RJOq3EAJpp/RbO1zZ
I/NrUFLDyq13aAJNCsvL0eQnUz5Zu07+XVPbpyj1j5ZX9micNf+OfqLlUAm0wvS7MmnYaAP9LfCG
10m7mR0vXBkoPGnzVCuU0PWRrgsCHlff6bhTUHuodJvaeanl8X1fmEuaZW/UvF+nIXzsGwQpCe97
UJVyQwhqSHTYiWZLzCi6u8ErtysdZ9Mw+GjD5Jav6FlNyyfa9ju9RjmQF6s+Q39Z4CwvAADRKMSb
meZvvXsaseEnjou4POaZ2oaraurvZzVW0Spq3ylSnpzRRlY1xjMu2+Ld9cTfm+kZ3HmSiguNtDBB
AhwihifM5532mGKbRjFRXZWUxnHV1OgMhpWtMPWDXnosG5MYKO2m0IXelGapW+b6wqqR+3lt/xQq
BPkBP8ah4j306IiXsx2v9czfD0X1oKVI6+v8bJA9uvM1pPFZNoNd624C09+RpLmwrT0R57uAVmtW
0rwZ0pdKTx7zBK6b2iwcSKLqkL8owy2UhT3kJBUj3MK471T7lBbBHYCTL3lJr9CsKq5iNbwr4Mgu
dDt2Fm5RjtC7rId2oMlVMBqvJhX5SOTdzhk8ABIojr6RUYbs66/gVPmTxMSEIY8zkFfbjqmT+Dnc
02J5ZUb2CB6AO1zUHF2rL9duM5qHRq3ihfUOFi90vyZ19810Xmo/hRo7890zwpa+9n4YaKC3pC6j
/xOHCCo2u292htFWheJAJzg5zco4Lt1l7ivPYRAfHINOpudT3WxC58lSRsxnXn9DW6jv+GQJ7HHo
+rQrS3R4LTXcxClAVSum3eLy2SG52TL/W0xUW9GOzZKDOSr1X65PaCLxFwAuVfBVSo3GJp6Lbx5D
TTSImWiRgTVtgeiPRYjIYgbICQx3Z+sU7XXNj6jGi2yh4hC3TFYd4ppGjWdsD6S4nt8j23z3QZkh
0xX58rbGc9w9hZ1HlXFkKN1HQqLgLboiAqpe3QaqGAxo5C7CNa2wYgSM/+1uP6RiIO0m6LL9b8yp
7yFOvWIZ+K40wwolAbYw0n8YWWXMsGKPAGmKCuDRUsUiRzJ5GVBr1HyG+GA9L34kHYkSUps/QkNA
DZbyuei2+u5EXHWl2R2dqaFrN/OdM40aTivFRlffd3FA9aOwuIQ966kR02XV6Kk9razR3FGcPMJ7
WXTfHQ2NyEzfr7c0d4VhBIlJtW/6Sl1XpflXNytfalerF2XVXvkwksu9EoYNHlju0Vap3bZjgN0C
/V0yrQGfI6pWc+7HdXMZDIs08A4Oemrf0CVx17ZGiL0iKno2AOVlkyv6oQ2eIwjTmxBaDXfadgsY
ojuQdhcuI9SOK6qcFztFOlZT/fFrszq7YqHX0S32kkvdFtNa7Tp8E7XdvfEnmxNrk4TWYoi1baPF
8SoeXNLSvBVfaVKzRv7ouUiUrh2Lnj+6/CVqqkjvBq6QhAqP8eSRXLpxta+Q0akoQWyZPeWGQAaa
vthblbgjqIAnCbqlBcQBNPwZvf8aHOQKSzED7kF9i8lDga7ieHuVlnCiDjcJMPgVpa0HKDO3I226
Crf2DmQuNyKRTNEgoNYb/Qm0urlBev+YMKvZgFBnzkd3piURfWqRAWMP4DFK/JZW2x4t7wQSOpko
/RwzFMn0daNE+cK26UUFFFqWeT3ceEPxgKD1ihow40a4TEmAoWaxDGPGMtK49D/ilv09bOztF9bY
/xJt9n+QW6abYDsAvPFbwgL7G3BZ+7VtFIrmza/oMvmqH+wy2/6XR4nLA3zuAftw8LN+oMs0R/8X
eW6OZzv4goUn+Ce5zNH+ZVgmsmbMwpLj9INbprn/8gzd0kCaIWX1HN35n2DLDO13BIkJsEzTVc+G
YuMIHNaf/slUQ8esDYn1rTLg0uYwRjF06qsyxHUvAaRkrujoD2rY8uKo6irax1G9zo1HeTRN8U/8
f18r30qe/Hev1byvUVCEiJdAb8qFm0JpXnxuSxSnhHL+sY/ePtiTj51Kc7JJzNlJvsznIi29GqIj
zBm5iMxMOYrYx8qjClam2cmg7sAEic1qymFoDKGz1e3KfGY09Z7k7XAN8JdoJH8WDh7SZB6mF6us
ljlG8WfBBbOYCrY4JpyZ4qOIqJ1EOK1cs0vPP+Z+gIP2czvxMY0Se7lIJhUDoIMcoK2NOFi5Ao07
Su6uBgXgKLdDu7tKj2eZMALAxJufwGgU4JxYIHV3limJUss/DshNuZDNXkYs6PLkarnzAqD28lg6
jsoa7zLhs6AxNqMxu5e4qfsNbSb3Eoq1Gb7movYs4f5nBmo0T55aEcSXFgQJKVB1x7KH0CYWvoiK
9R3gC6j3hkWLg6FjRiZas2UFXchoW+i07UyMimLea0UkzFVCwCBKdGHAXBt94WOVZYAdQ7gLxMHE
zWEkvte2mrtOTds7fo9+l0c8oOU+uRDflQV0vGAvN8lpCO7+04vkG6VislwXxX4Y4eEy8e+m4+Am
vy7kvlJ3CKv7eUDu683y8cdn7hrYqvudqQ3ptTYi+AG+Ym0b0yan0gQnMDaThqCIumCsQ76pktY4
apreHUrAEztXq6ILikd7nbtzcUcF0FhaYK2fiSln9j56/bHMya2Hmc/8aGjiJ7lGpejHGkEg0ce+
zzXH0PUdQy68dCnpMBpdKsR+PnweuT1ASNsGmRfskKV16BcJOmbgEt47Y5Lv5rqvdsFIAbds+voj
8TUch3VbhRnx2ZO2Cimsnq1W9+ldJdDDWgiEhWi1Z6UfEJysUiThoi82ZaoXF0nLkFQ/CfKrnIGE
Gq8uPzAav0D/FKaKC7cq3xxcJ5WfvnzQhkuvUg5iM88Rj6Kwnkm36YoXvp78Qj83a0TQt82814w5
Ezno1LlMcoKPcZ4mAbkSRbs2BqS4cufHcRJTXm0ybJi/W3CD6GFgTVNAIVvKm9LCOU/IVrhkglcf
O+n81KcDup4K+2G+cAMiYDUL4xSjzelGotjlghIsr4h+3UOgEPxh+KOyRD2mI3M/oCSpE+B28hks
6hPhwdEQkHfdjc8W2EQnr7Yy6loumDoyNRT3EbmZyZvJ5zYf4NWf0Qc71IlPba9lZyrSzorHzfwl
8NUTkj77PQSPbM5W9Jy50PZVy49PBUaiM5kyP07t8/kUm1nx/MuD8OaDbPEraFHTfqeZmLaHNd+E
e2F6FLx50Iinzy9OZwf7YRfaofstsaN0H3lJnFJUiMqDUtrFAeos23L1z+0/T/1l+99W/3xtg6xp
qbQ4/ExUzI9dFdxV1jResygi3G5Y+hmKRb+YfLoCfMxyodmk5flKlpxywhfkrkwvQhEJwClYQZlO
wGVay/M+X/bzFZ/7LX0OgOj9935Gldcw9Yf8fnJr3C89YU6RXtcg0cJ4ZdktsUFJj8HPCJ5wPNCN
h/sD7cktv/ZH3LDJVzCFeEOjwt3ZadI8KUq2z+JkMcwUFWGB39CJtO6ysDsHSDC+TJYV7mbbNtea
03Zf8r5i2Fg3ITSnJtjVAWUcrdaYmmC4eOlFvF6mqtj0cne6z5LqxhH7GxfhhprN/p5g5/x57jBd
iP34AB2KCrG+FSP8F629DsB9v2CMVXZ9V5truTvozX0bl9Fj4GFCbE3iAP0hiF4MPf4njoj7u8+e
q89xEBjppuEajHC4FH+/+ubYcBtbtaP3WEsMkaGn3MRqMr+YKoqFAT/GyS59466bXR7lxfSiQggn
3KFtTnMzGXdhoDyjptU32lDEzHv8hCK8isOyrH+syX0K1NQkn0nz/H2/PHek+06xRrz283BsVze1
Qf7n372d3AeUaluG3a0DMn49dt1worZvnZIazlMGseQLSs4rjVz73fKtm8o21Wd5qh6aP07tZ/2X
U8lHdN4LxbiJy0x7tpHSrDUyzQmbbwMzxGVNaFp+44Lk5ysp/HfYUcSampo0DQPscR9rvx/98zws
zpsxKXjF7+cVbqMd9LojP1iwfhQB/ftcMMXfx9Rh9p+75NrnuQQ5qSe5aVto18bMR08xTfT9/+bt
5D6ryK/6kI47+dLPt/vzZZmn3imJPqzGAkEeLqUHHp4wBJgVf7EnFOdR6w6vEF/PcxKEZIkDFIoi
Et8WpA0sWsur7zQCupeKlT9q8RhfddEw+LmFcN0gMqR61KmbXSVQQhyTWzpPqs8z/1uvI8Txl3f5
/HkBP0Fu/f4T5JY49vtPl2daeergS0fvFsNSOLtlYC5HSy+YxpoBcAD2ybXPRSIPBKm5tDUqJp8H
/jg5HH3/H4C9fxA3YQAZEJpd5if4KUE5O398kdHWAfqqDeU9itX7dq7dW0gP8blJsMvLbzRDgjc6
lu4tQ5/oXP3c77K/+bkf9ALeg4o8AHH+6FBu+zxf7jcC5y31v0Y1FKhWVB35cmsnSaiSF9HHmtin
zk21Jp3TxCxH32zxeVieI69CuSZP5OmIdtsweUe58+PNqfbmS3RC6koGN1UpAYg5fp6jBOZmBWDB
UFaTxBhZJZLultjSlTwoO9sGNfQFVQ9iAqwXqItLevOwOqu2uQ46KuA2SjJaOkAIEJK8ZAyT159n
IE0DzdL0rr0nt5t+l2YzyPrcLo1/GA1Yv2Nt5KcoJrvAN1Vi5Yw/P0XCpguHe5D7rgRkuyv45ip9
LSeGhbalrkaunZhSJslusErloaR2dB9NX/vMIdQpDs6Ym8ig+LkJqpD/cDz4H0c90Rf2QMCqPG+s
mVQJw0yDHeha/YRpLdihkP6xJvd9HsVYSPrtz/Pk2hANd0A8ohNpZsxBTH3ctILMKbV4ciEPFJ03
MikMfhyQp0CWY3QqDpRWOsKIEq8jkPrH28iz5YleMnmL/zzisn/HIYm/scPk0IQvZlquzpz+90de
YPWRoiLzebdy+j0N8RGn7ufCbkgvwnXEzlbI92yi0Iw2ag6fu6qcDyaNetGJskyMV4l5SRC1x0bY
nM2pMy/oR3/sj7Cnrb1JM5d/HJCvIiePma0erdvOUwSxKHLSi1r0Ma2W7Es1RgS3YZW+SoqQIdbE
/sK0J5T84twE097V7JJjb/b646wX3g3RzMdatOANPJg34phsSf881ogGtWkOD0WRUrLUFaqdQxkf
5Vo8wDWTa8S8/Fj7PPq5FgxOfMTzUW//82fj/tv1b+k2vBfLtS0sfFDgfv9sWjtS4ynJ/bdkIllT
c2xqtKj2j7PKxIV+dAYAk83KwgZjwZ/D4skoGZU3h/84MXZDVM4fp8uTiJ398Uafp8u3lJvyLd3S
uqa6kW0iwr2IXTJKHUVi2l3Ko9wzD8Z0SeRuLBTkLgzE1qXc5nQiPXiFPE4dq1s4TppsZy2aLh+H
f7yLxrx6URMRu6a3VdY0mJlDdkBNZd6LXJULkFH+MaO0LA6qAxbWX07+PG0SR/CdekfwhVFZ8nZy
18eqD3V60yIv3/hNWpzxV0ybklHMwqEaAVmSfXJBsE80LuSqOwCNUqd6b4cthf3Pc+Ra6GF/kO8g
N7GHeP8AjtYk2IkrjTwIERIgvp2u49qmbbm0T41/CwkIcUum8aTW70mbz425dkpvU4eTcobWfwPm
pd/LrY9djoYcErU8aAjD9ZYomMS2OFsu4iRCqgfNcCJ442xkodUjaSx+eRt5QJ4b2UChWuRFC79E
KRYXM/QQPacjVWsIjU4B5kT+DYybUc+rF6B2yDjaXL1XQ9hOIvbjXJVqvNcjOFWuHRo4ZBJ9rQ1x
TfM/j5dTEwYv4h1D3M/iHU0/SGjph/XWVEqUgjip30xV3VbjMH2J+sxfC+bmQUttBBniDESbwyWN
4xjelLhpifvTaHYqCSTipjVUk+gzB+nm88jniYCQ0pUR9DkkVKO59ZBKSCGgSRTQPZYrfRV5Lhl5
1Rje/zyjHZGTaKN/V4kCAg2YfKP7VPQbsSn3IbzPNpXH4N+RJYfg5zYhqtQcxIlyn+LRi5jpWdzK
A5/vlcnKRa5DrGqU9mBW4bpqMXN3wVhc5BqNquJSCki/VpHE/Pt+eYY8KF4pT/18kSVeWYtX/nxb
eYbcL0/To/HjbeWuP17++9s2XvEPgzbN/GPy76iWp5pMv5j/c4Ea7h9064AEebrarfKaNLDRqV0Y
9PXcaqUV3biSz4jPZwlSrvHivsgdEVYz5H3iOTNlRoWwbf5xvtwnXzlH83jp37iQxLuKp9THe/3+
/h8/NIqd7w43sARQyG0mFr1zF6pmdfMxZhADB6bgn3sCEsJuyvhkdrT3uQvdJm1q3XtKH6wafIF4
uDyow7STj6RjE30qjkoSsXiB6XMZyF1UXHnBAOyoaej4ibGN4uHM5AlR0FBnE3Y3YpJUQ1kqNkP/
/x2VlffPo7K2Lo+q4uQ/XouKkCjrbMgADo/f/UnPbiTfUS6UoH+fQaHs5ZY82JFWugeQ8f0D06ci
Jh6hWvGbZEXebWIjWPVi5Bj30BYmfbKudKfpRTZWubYaAB8NNujaD40vM0KVIKiKrT/C3uPeEt73
lRHeI0pce0GrXOWuMSLNChEOdD6YF/u6I2nMa7t8EyoRzm+t+OFlQMHiXUsLjQLVFDgCPw/AvjXP
lTIvpeXhc798k67NyQMUXgh5gFrhvDBUhQFE5Juz4MxS3UgYzcVlcQNb+K2dnPHLBPAIVKY1bUlV
mb74XXG1O3e4S8LwH74HDj2cX6ivqIo1YdxSTUtzaNsY9h81sG7w3Vqt5vGVNGEm94t8xCZrm6OF
MNa4LawM3Tkypu9GH3pHcq/7e8q2zQ4QMRgesSkXfflg468iHYE9OiDIFT4nn3hzNkMtt84Bng65
1fl5f49373uSIvHUe6UEslWaH3WuaSJIexiUo6xhfdSqgIKjZO1TrLk/z8MZxxfL6/x1Bb1TIQJd
DMIyj5FyUqaQi8RIi0jAXze9yctWrVNuaHtZZyMt7mVxXy4AON+gCCsvcsvnI1inhoMlT3YD4tr+
PL/QJmOJvcc8mPFo4EtgLbNH96GakFaJOo3cb+IRORC55j60bvnnfmNAhzPFUb0ccEn4/zCS0yyR
EPPrg1zTEFnYJNh4rgnO8c/P1K30pp0au3htJkITct+v923WXeJxSjDk5uEIyLgez3KtwPqxh2B3
YT7XkKsuThabHyHunnGXqqlz9lAy70rPCw+tMqCYj2cboxixI4yjPGBbUfbVgUibdCWKsxqHgNMn
+rszIUPNVeuiUxM8U8TPqXC5E30lHkgV3jWXdvyU3+R42rC6bbvM1xdhr2Ps1fMINQESKaDODLQ+
F3YYNSdXLD739ZBfVG3EVIbafu3xdG/vit7e5z6yJn00no04JK+nNK29lSrGM6iBk6975V2XTsNd
3PpHboHJU+lcJYmQ/0pykmty4c41iiYsXceiSbWd3Fd7PR0i2JDbj2kzjaeHtGz87edEW87NPzfl
xFrOu3+eK3fJM2ylXPtW3+6bMpiOn4sZeysZ19kuy1ocmEaA2OPz6Me2E9KwskHgWvFgXmd7wBmY
VWdDbMldLU+do9qOZ7nFPebHfgTB0WaKVYz0P/fJU+jhvGjd1GwHarz1a2zAaxra0Qa/CJIJGljw
F+58Y0ntcjoWU5Y/azUaLbGfhIViP4VxDHQ1CP8yCgBPwLu8q4lW91Yz20db7LcokGwSb/S3OWB5
mkhTOKO5k5mE/TjY97lRRI9tsZGFJ4STckNWjMzQDcURuZGK09DLfp4GWxsOS/ghLvjomf9Nq8AW
g4FfvlHUA5gZmSqtbg/1jW2Lb9wvnYKwZQwxJqV+bzZFcy+C6Hore49pnwIMCKpbC176zvDU/6Ls
vJbjVpIt+kWIgDev7Q3bUnR6QYgy8N7j6+9CtUYt8ZzRxJ04gUAZQByyG6jK3Ln2pPiJ82sdQWD2
msb65vULy+vRoEmLoPVKDVNLP9q7LeQSUW7RGWT7MF014qM5+smEhmFTLuW4XvmwvdbdQHJpGQX1
H22p0Y5+gTfStDgQkvOQcoBFXOfJypBb1ovTwYvc3/vE5CKJF+zS8RD/5aELXaA/aNOhD+tylfle
h9bpPw67cdm8yqWVUIzE/hDGhVmu6sGmaH2aIq4VZ+IGekp5wN/3pfq07/zwqyfkbxqyYxjY2nx8
mJUN0JOusszHugtwkYxTb6+5UA0SXSreSrQ/fjgmX7sxAD2F4vAsZpgs2OYxFY3/bVaJZGyX4ER/
v08nK5Rian0ztzppZxiV/xYHJQYFWkTtUNaY+yLX1OVg6srzSByVX6/5bZoauK53myq75hlz94Eo
cENUpaR23w817IpUkouUIFn/I4ngfFjE8nyXLVnmt6MbGkcT7cbvn0uyv4Xt8oLFbntaU5j5VP+c
6c8WSZeLpw/tpbfjJz+O2NYgeppstcyVaE6zAl9L4Zx5xQarhC+q2zZLE0frB6tQgoOfIi3lb1K/
qk15ENF8pdSuKb68LwacQIjKHVMHbB0q6wydoTzz9lt1mm9AcjaNR6gGPgykyN2Lvkr1onWNbAyk
CqPigpJdsiHVxmMYxmwBS8oHNEMjmRXG4U90spuOWzgU7kwDeYSLj8sKxa8fvUg2Hj/M1ZVzZapb
PIs2weCzg5nSvOJMscrsqDbsmadB0T+2HkSCzsM2tlLlB0UPvpedk6B55OAPlxyL60fRkwQmVMOy
5/Pi5OkntVGoClDwbxSj4uqui29Xg6+KTtT3t9KjnqvyUtVx5tXcuDqJQ1tbU0gJAbMYKFQYCv/j
6/Lnes6QZVvhP0OzTeKiZJg+hHF4sqhDzU/wiMYRHHgp98dO8ZV54IXkcotnxanUL2pTgBqQ2v7B
M9z+KPmOPG+lEt5UGB1arymQ6OWoV6CFIHsJ7f+clqK3niYEYHbn0K3ChZgkLhIDovlf+243A43q
rqvKtjTQyHa8ubssizP4oKTJU2EW0ciFvNGBIMuT7EQM/2POrUMvm/+xkhK2iPdnz/TLVKFa6LI5
mbbx7P8Qr4z8UlbiRHavFmqJN/bXDrn1uDljXO7s8ixRlpTcpW8Zzm2aNyRfxYyyRKuedXqHgw3V
21RC5PasgqWxqTocTnnOltOj87fDZGzeNlOcqJuJbsWWEalgWYOpxpjOy0hRDroqJxcFfAvKU2Q+
YkBOpJ8DiUeBv0v8/LOkN+k8zHMVJ18nvpj41fz9I+b8GcWdfisawSJjcrpUFfbQH34rfRxiZlfH
5pUyoQiNMlEJvVOiJTVEvLuERZRnssLr8wuUsXgh1pniEEzLzvvaU5GKbm7btYkylwHXGoyl05v1
AiC+tFeMpJoXvja8UvVjzSlH8RAbsB0KvbXV5NbLfVZFPfDCkgtUtxANL7kLEdELJG8jms3U19l4
1PvDxAOemvc+MS/vBqaIgWme6BsqPKo8XXoTm4KZ5Y36I49hA/clsA61YRZbMRIUY7l1S3hNYvS3
2XhYIQbPdaoN0OXyERg+83HKV6FajZuUstbXqV/OepNnRMGXAYM1m3I3zcbjG/F5Wzn9ozrtvXPE
v/3UEjvxaawb8uExrnd4EQVL30sxfOkU1ONlmB+bOqiv8DrdvZ1Yr3Ha1FfRlfHqWsSAmQlTMUMM
KLGzdWXly98/IyRN/nht8yFxNB2fRxIpjqET7f8QXhkcmdcd3POr7+MOwn6a8mgK4NPOJLbZmxOT
tgweEl3uFhmw73dquGemnLtveaimq0iyWoCRZvDpzyvxtpPPfjc8OAn13D1MwGeTMN8sy6mwFU07
GJd+3oyP4FDLx8FLVwGOKy95hqNPSf0KgluaipXUG9syLcL9NJNS0xeFbfQb0YQX/vOWojl6wzLw
sQ2zNT7lUeXK18AFxhuMZg3zplCu7XQIg5aVUVmexAxC0eM21gFtl34G/M1IWoCWpUGx7DSZdHt2
cjVjJa4XV+ReX018kub2T4i+Ie1WigIX13ojndJcwLh6JwTQeCh42KhpjTrOTRkshjSO1ifFK7D5
ypU3yG71CsWeuxbTQqpg+txRX7raTnZum0/VTlxu6vWX+221iSgmLhe3xRLB20Zx/lA1OozfCrUz
OHH/E8a6JAv1yvhSWkj/IcJ4s16ysNPOgm8snyhIGPEeA4mqImfHNjqtvG7T4BqxFXcyJhLZ/U6w
K7yrk/fw35GytIDuVBzBHkDE6L8FBoyyHpaVoTWU+iGFuUtcxLyeq1B3abd72MG6KdLqhN0E6zm9
ST5HcbsblMz9Xof13uhH5y0E3zQPrcE/Z4iWNlZdKps+aLOzomoaP4GdfLbJPFVu+kQgODohHbMu
Q9LPE7QH2Kxk7ae8U72jX3oZqmTYFj3eYmvRNIu4QcaOJkc0lUzXzlUlr3CvzC4ujjWLjC31VS2y
+CSDD1HQoVxFV09N6MJV3XGlTX2qXlTXAbzMNN3t4vSoUtYDG57AqlxD3onNbTOpG7GAZWcx9dW9
NUJEl/f4m1EohlvSmwSsPigNfCqzaqthyvSDDfYXLURWQpW5O89GRT8Xilat9biSdnCC4gcHKPmK
9Ht2/bf7xNFU8Y4QDHbHskAmuU+D/JpPrnEQSCkT5Ml9TqWsnQGcSvlK0ScORqfc5pojTykbclht
98OrneEhMWTDUxj5CthhTNw8WRpeWd3Cp+oyXqTTAtaI80U9xP2uu0WqOmhoh4rszbxCXXNxUHKt
NTsP9lGSDQ+RSiyJ2Iv1aKoIHc3Mt99HyV/Giaf/8Bpn39ZqB1iVy0FbOxfKS4J1CDZ69fcnofbx
bcmqQZc1mReDqSjIqz+8LSPTL2q1l9ojjGeY3h2Q/HWsO96hVNSz4zfKhkhigKXl1NdSeO/X7aex
hj5VaI60NS1KHShEYz0wZSlQpu7MLtJf7jN4EnvzHLX/5h5gbyqFHAklIx8D+nF1bcdq7lUVFLBp
HaEN1Ig3hKuOjV+rZzEgIzA8//3XoHxcl06/BkNm3TD9j3LTD+8Dq+9z1hNycxyT0iCYaznJTcgm
q5m5BIkDFuymTfsV5Ys9baH3WvHxYSCuyOM4n4tvv58D+giyLpz//UfWPzj2yhZCGtvmL2fz8ND/
sfPUOldRUuw4jrcF/QgSa14PqMFKZR63zvDZkjGiLxxXXv+nW7zjS0X+t24Q2z+7Za0JPmMccp9d
hbW1oMSX8mOsaKfoJTir4InasSzO4uXgV9Kso959geGKf5W84ufZMPV1Te7ju4cx2jCd3eelWZb+
j+04H9w/XuxTwJgosYUlsa2yCPxHKAT0Jlb26ai9J+wQt5Yu2w/iINnQ1oohrmf3Pt2vB8iWSAJv
c9I4lh+IQRJq+dkj5n5oivmGPOAokRDcsYqa3eI4AJhwkIhNh8GQ57pOTubeZQaVPBsKlfJ2NdNv
03wNnow5sW1FHxtIHA0KiLyyY+O50FfJVukL51NhQlIxtbxYiWY+6uUmgqNG/o3RcEhRRmd5PRPN
xjaUUyvrB9GK/DH75Bm3C0VPAiWPp7x19pzgaygn6T4xkd81eo8jxZSTo2iSRM+fffLUF/23PslA
w39THX+4rtHsYW90UP+o2n5roiR6rtpWwqvEJ7gO+eZgjnK7iI1IfpOxEpOVxvz259TIIg6vT1ON
om0XQd93a7v0cZTIWv9oT4cCX5QHWfbnPpy4o4nBL0VP04Bod3Z/JB+qbyWwoDBKpjlwf/xjKVGf
rEF/WP52XSGpUBRtKiIK349hK9efKRuVn0NqifZ6gkxINMu809d4s6dL0azUOFhq9mQbICbHLlV2
uMzuRdOTilfL8JuT6ZXKsw+fwNaM743bIKueFuxAm4NDbiqvIp4vulAp70n0Bicrc6wHL9Kv+pCB
PxGZSQWuGhQJVDX3J+o9PylG1QIFzYfEpQTBEKJbYO+c0SUOy0InhFilb/2eAqgQPx502RX0Og7e
ZBIgmmMWZcR9ncW9S5yJaWKGaIqDXFvV3nWVak39ARtBr7HXqsvGgbVX8IpB+oBpDY4MUee5FJOd
fKsNXmXXcPejm6Zz0VSdRF9YMEO2opnVADlTCnsxY3xzK/NLpIDv9ky33zl+ljzVfoyhHDsX0R9M
/SokjX/rt1AX7gKJujQhDO9NJ1qKplCHC124GLgLyO99mKtu8lHeSpWsHVzZz1asUsA1Ts37AcD8
zybAg2RmFHpA1R59HiKA4Ta7LHDZGIOtmxfagTqzYun1+HNpuAYfevLRMw9w+hsZ9HEe+Ka7b9Fo
PeWNy5c9KN70SNLXoRrXq2qU87dC1Q8BOY5HW/ed2+XjNO3D5UkjLUQ/WxYdn8TwIShsaS6KPsRB
y8B+homl7USTnIhyqkaFvwPlI0M6OfeN5MvsBpi31TwFPeT3GWocFlPIrgEGSeWyDZHyij5WGiHU
+ycwXX9MS43XqCMHPPNziRXNcB2ROWVYGKXSIgJ1vGIB7T/KTuFOgzdTydY8/f21iRnihzeEinRn
MpAkXkpEkvz6n0FJK5FSkMtt/jkHNjlPyETB6grA4MGn5Xg7N10sTlsL63bVN3Xo8NPQbYIYuh1K
A1uuDvAGMvBi3SagiG774alp89lciuQzBOx8nUlVvBSpaZMt1m00hJRyAcS1EoUe95KPpmqeSqsJ
tvf+e1FI959BMX+YYof3aUAin8KxumZYjo1pFDxFGM9abTK+quztt36AdbnmlcMruIl+5qB2O0ZO
d5smjVZ7SOBDYpczuYpWU/25wfb4rscUAyIn9EHbeZ/8IbH0oXm/M+8pQkLTP3S/qQqOp9ZC++T0
9VHEdJOguyhS1L3opVEsdUjEDw64/gcJjOlSwm/ntdLKY1AhdWyEVA6DX+/q8i6dKXldnHTcHR87
Vd7x1h5eNQgHG5yjUE5OTTGNLWv3kCttOstcQCYoo5Lz/bNM2OypzXt5d/swa2beb7SEBaKYIg71
9MH3zeyp6TJ5d++/zxX3vH1pJCO73S/MIOlXI3QnYlDRFU2ewibNcJa5Y4RXcVCT4PMIvYZoJ11g
+u2zG72KhrgGgJS61Wqnmt37PtynTzFw/vsXyBAOotlvQizVhJaDPoVyK+K4/8jfRn1UJXjV5p9r
X0126PH8g9gd9BVow4g07MKoDGDbovPfhsVAnRtvVaXne5Fyr51TY3rtVTSiEssydrmYNk7peCis
ykF2++st3R9F8vciszysu2xjMygGAC3M7roFHAx874s8W3TlYG4KmHcB8UyI/T6lTBP10SAQCHVl
1F7sVA93os+clBI4u6FKdou1aI2DjsGcO1Ll1bU5T8Asq0Biu45+sX2A1dMPlahoMGS2T0uhG3Cz
xr8g6cdgw+sexYxSj5GypnG2Fc3CMu1dN0leRFPRAH0XUdCx2xpT7J96wCb2QI5kQC1Y1OgLFV8G
VdJIOIPZTWouxFAlyZ/BAeibAa+ROUa2/iYb0hb79165+lbVgvONlasXDe0CICFxn6kvc231IIkE
phUpDu/IgKKC2D8bvkrwfzqIwKjoJ/19Fi3YRUsU/c7eNiPrDI/6TTw6qsyDMZFLyVohQ7FvcD3Y
+ql7qeO+grZH8V6tphF0xRIKwPRIFwcJp6IosqqDaN1niOI/cdWve4gZgdcPM41vPGFRsiXiESce
dqpS+Yfa/fahWzStVvUPiHZE4/7IFBeLMbf5dn9YirNCZ1trl+ZxelnlNtQGYob+jgw6ZUEhBjAw
RSkbsuMe5RNodcgT4XPjQ8dLQD1/KXCqcQC3/jDr9xYeN/UgSg7TflS/VbXyOTUJwHuRCT4G5d8O
05twoUqadRjU0DqEVm0dAqPKtqkSXewo1caFP/WJAfw2TJ81YCtLkxShJ6ybtqqHW576U6TUp/Eq
c9oDn4KL7fn6118nsRfeesL/nExDtWKdJJhSexOM1EHyK+gVWNaOs8aAJSU6HYVaVrzwMP1JOyu4
QDs1drkMBdNv4DVh9WF40GQiZyUWBzx9yks4nLArZKs5Gg/355/Fb2PFei+BLTCtF9rqWvu2tLQA
Jm27IIo/Mf9VcfXmvQFDOgOAHV0N3al2lpxry6JETAkiCPsOZmSNEpCBK6NDQt76aLp6Po8KS91K
NhtQ1XaMfT7xtsrpIJr3Q1nI606L/e29qzEjUIZDGYzPSlmB47IoJ9Zl/6iiyz735K7OtgRwSOlH
a91akCZmmR22K78w5bkY1qeJQe+H7Dw8pN5FuLYDAIdaqznrMC7HnZKk6UMc1cqKlBwfHh1camW4
1kthGV/xzEy/5xEEXoeCxhkx3I1UlP17JFFVAibHBXqiUwnXZiWmh1BDVNW8xJVdPGYhWDS5ibAQ
mQbhVlknV5ockhgUXZ6SStBZwaiJpiRD3DE8iK9JF9UQNbr4KQ61+DAWebrIDSqTV0UlJ8sgQQbt
x6ioSeminRanolMccI5O9rczWcWJMsfk8TZddIomj1scJ3WSkZHrq9as18tgByLntQdie3KLxDm1
01lBimouR/lAgJpmF2X9xi09acbuhVitG/BYmWJvqoqEtLde8lZ191j1VTAHK/C8ejg+Y1cs88FV
w6s4eNJT4xbuWUJ+d62NtAdVVX6+j2ulbi+7vIfDO12jytUXG4sPFgpWN/TreMA6rPPyL4CXzIVj
qhmIJNk6KsqApfNUafovM3IPMGWX668a27OrhxJMMM9EKzS831rTGCsNxPfTzEyRlvfWNDaYZvQ9
Qc62j7MmPDdUD96+b0WM/LFHE3ZbrosS7LRq965O6aKbJ8dhyjIYdjUvSxCErlS1Vxl0SRxn0rOe
Gv1DocXKrJtmhUAM12GBVZ4YxScMJ4Qqp846p5hC3FrN4vis1IgMpqW/OLRdm8FnCn/+BKGnJYCi
oxCLTlt76Ef12iS4kvKXCeJla6J5Fvy4G0TOro59nhnL2q1OaARGyPXwh9mF18gYp8XfrRPYeLZu
VTTFrocv0ginaLKLSs8ibOuMUncK4aX+CtWK7vtUEdIVo1hs99NU2ZKcNZkEQ98EoJSXqAXJdZlm
DEZ11U/BdiuxJ6JvXT8ZMW7pndKMDwQBSeLi8IT3b6lKi1tZUxzsHHNsn2TPKnetZ//WT/wvPGRj
9p54iXbl5TOXY835JCItme3OiZzmV9EKXetVaXE7EC0VOdi8bYpsJ5qtVzsL5PPxWjQDzYS8H2DJ
JO5mDuWwsyZfCMPGYrpVMC5TVQfRtFsaD7KOxhR2uznr3Np/57t3afF/ftI1XmC5mmj4AGbFAb8D
DfZUuq5KKfhmxQCSeAQ3j+7oSesG3/UN9VjtNR7tZiamALJZUK0nf447ib9IC+B+VJP2f+WwP8br
WExaskUsk6StaWgf7bo1Klw9Bfz/5wDvDLMtmjPkuuoawS/d5VVEihnl51X0kYNTeOjHzVo0xcCo
WR+v6oFpD5lTS48Gyoh0nNu9k+Dq2dxP0KokF0321CXRKLTxllZXe3FwE0yEMkP+MkpStU+xFspn
qqVWe1yjfk4RTT2tuU6c3i/+7Rpxn34o3/6++FY+5PwpAINeJsNBoSKcGt1//L6qUq78LtG6N7VN
kxU+j+FMm9YTynQQZ7kf81oP5PpaBla4FX3BtKiAA8cAishqbUlaOBOdTRTYB4yGrIeotdgCZR6b
UVM5fThr1Vi99fW/zv7/8zoVdZaBO6fIExuURs98ncCa2BaLpqeH0V7soUUz0vvwt6YYvU++X1tn
rQ1q+I/J96ZXlfxDseTO5R4cLgmdDBhotEmmkgZxQLmIBY+j4S01VT3Eo5OeULDMUTUU76i4pBnV
2vVlCFsobxGbSB8LAvYF8O7CvjW/Re4MD4fymxk1WEvGfbiD+g4JNa+gkvdx+uoNPPIlv1fWopn2
1idMWNJLqiJLpk7xiKF98hrEWbXxpQbogmiGAJTNzh0OHfTiZy39HiZj+kqqLd2T3p4+2dwa5kKw
yGy52onRQZfmDlR/SmcR14ifQNxMxlQcm0x+gltTdz5ldptioJEW16o1jhgcARszwgC8eIy/XG8Z
iDtz9xyEU7VwhMcxX443LAW1R00Ota0ZYLxZGSE8XOtdqi3//cOFbqO8/P3zD6/rQ/SGEJWpWgZy
F+jluv1R3TFqPDUlx0yeAbMn47Ou2Pqq8kNzWHk4xraNu5dMzd37LUYqnqevRUv0ozG2ytm9Har4
JhYUxG26Tk+2gxmyx/P1LAEf2yg4QIwkJFujvxaFmZ8z/OC9Mh6uoivNeqztoJIuRFMM6KrzaJYN
pZPTRRaYkofKH59ESxx6V8nB3BBVaSl+XoYqBBdrrKx11rjjsg8pGmWRiQm1XOMvQlnGSx9Qn4FD
7xM1hd62CK1w7retUU91QVCxsG5biC/x7SsvvsoIn9Y6ZEMPOiZySC9Zh7gKnXTkv7dDHmEPpsdG
/NuAP00RV1jTFWJympvviuaa85vWSiiohG7qLqP6TW9Fcsy2EctYX8nkU/o+KbOkHvdk2Tx/iAOI
5r0vGGbjWOkPogeIvXe4hwxq1SvQG7uoS+3U38HCkJ6xE/2s8+w/iVZTn2I9s58S1U0usuWfEOBK
z2rj93uSZniUGY30DK4lWJuEWquOOt0rKJL0yrM6vFT8QfxJqieB8H4s/C5DDxMWe9GX5A6GX8mw
htLZ7iUXmwEpG9q9g3U9mdJfbXF2n2NPs0WTbR9E8AhUj9Jvbps4n+DFDg/aJ1FQIkpIxJnuY4fS
Zw4190POZs8jlHyfZ2SkiCspHFkeKPpJCWAMmiUrKG1qigOMU+OU6vllqm3GAc0ILJj4kXsoW7SJ
f04LixobJcEJkrED3GP94KMK4YC1cnS0h7NoEA0k7Exk+TlDx4E/TZfoMzFiBVPySVcI205XYbwX
7+06PPDECa89NgNx1sVn0crNCKtH4pCiJQ5JTIprrKlNuvfpuc9aPrfnSdT6h7QcvlVuSzWzmdui
lQeh9hRK428tcm63VpWoKnXP7m9jLXiYBaHXBJouDo6GH8o7cYYP4Xg7E30QqbQZtEZQBXih7WAV
5zscebG9NK0Git3tXNEhNiUh0EsL9f8W0/UBhUETP6g2DkmFNLhHdDHjUkL0fc2SHL0ZdkBPqVFY
MxfF01vfBt8xYwq/GhguVnlfw0IAG6q3uGmy2CpnVuQl+MXHDdB+yX43/eqHa9b2a+pAC9ZzJXnK
4OUsXBssy98fqP9gmNnQPWU2jzxUeZgy/CHzHZmun3ZFZT35tSvPxKu3y7EdgT0b70T4upfyggy+
HO/Eq1eMJkH1cxQJ4s/R+7ViVDX6baNm+eXfrhe3Exf4KrXWRlmqwz4teip8ah+Nzp8gBbMBPsBm
GLTiLYhlA7F+0NUA97+g6Z7y0i3nnmN2Tzqb9oaqT0lSTzo03pcRxdWut7IpI0uTSKGMU5I28JCk
aXoWUIGiLg5jrSAcNnCXGgq8ng3I9l7tmxsoKMXaaFXzqRmNq9gIDvXoz2xKvx/DzjA2lScXa68O
rSep1a4B0JgNPk/o7ftiJ1dZ+mZIQAoClrkHXUvVve+QN3cys31OKvNZRLl/TU2q9OdUvJeV21Tb
6V+yLpcWsKOsAwBufVwoMRSZMGv2NRINwjeDZx9UUrAHre7sdxUrUpMv5busFd8tTKHetByjDyeB
/Qu/B+i+abZPvQWOInHU5jEO0wH+JkEKWarbpV34+gnUMrZHVukf3TKX132j1w/m5PWoSr2zc2wr
2WlS1m+trpP38PCzzWCCRXKCDH1Tn1vHPDSkpWkP41mlPpYUYNegzs4wtg/s+lNVYuibqmn3zINL
mzVJr7wGloSxb95Jn61xfOX/SfmVBcABL3Hru9FBMW0yf+eRtNkUyNBmrZ7GJ3Q5xSXNi/c+1JQ3
xdPlReUpxS6qQEIpMV72U3/S19a6pMpvJYRlvmds/Nj2P3XNqefLvR2dIdzAWB1hxkDiJKkVfdWL
BgOyqPk+FLY3a8wmfwrc2FuphqTta/wED7YHozmWC+8FQ7Pnzhmb71IUrprG0FdmFqqbgT3NHL+N
5ppkrrbSGrndW1Sx80D08lWDee1jlUC0jX0teTeKcaXkZb3HFzyeW1Fu70n8W7eDaJpsyVmDYD8t
BhRL6cqZOMUjnVMx6XbqTJdr9Zju8VO830ac2QG4TEvO4q0q4ebWd3J5dOVA3TUmdlce9ZufKP3E
aFHS0++a/9aN/vg15cU8B/ssX9RiTDdSqNsbXfLUs+TjRe0VVvFeeejfp2tS2/7RqHL2lCd6tGr4
6O0NDUadpKTWQgELSzi6RHzehsmOp+FjIFYf00GbVimiv0QiSQ3sz657P1nJR9HqXBU1b4x/prjH
f+0TNxH/Qt/Gr4mGTMAMbGNBubn3qcEH+Vgn9lmdHFdEl2nUu4pk8kmYsNhOmSwM2ANrMRgaCBT1
kGSAaDrqQDzOXOuWHFaYw7ZLQENHLR7rk1lL9WPtB3uhDVOVNt4UyOKx2iaq5SUOyF/VqU6FpjWP
auP9Nq0ZqDlNnBctsoZNTpgucbrJeWxyP+gNqvjEQTSTaODvZ2C5SvhIO7tK5p1DnI8Nl3il6JI6
47MmO/XPvtHki44MoKBMhAtYZeT7v79PiDP8uUC3EdPa1LuSWuXLqaD2/zO9WlBpM2ZhitdB7ZOM
WfGszXfdaK9N4m6XYnqRjw5udjiU3FrT2L01jYmZMFvVp/6Pmf+8Tsyspnv++hd+XRdEUrnuSlye
3dYlneI2HekV50GuWuPQ2+ZwFD3iMFAetpZA6s4+DFRmzC5ABIptO5ExV0l3fmRQ0j/l5PiCZ7gR
wbyeWuKgV4Gx5kFRzhXDx8+pre1m3jo2jpqpAkXbsqEhNc7JwulmF2jhJUhD5yS6xJkUkK5pPOxn
7wMIFifTNRztQ6da6smIEG5atQ4JrHczkgpkJzhq4S8q71k/RLMhUd9L4ryfAsX+Ptaq/wRSvVsN
qavswI4bR13XYN3HXrXNs85ZEo2CY1MbVytP8scIB+koMbMXM+2wuG6IDYpmT+UmTy2jXpV9mr8M
I+5SkrIzs7w5AjJPFsSkVLgbOFcslA4ZqIcriFKhh60kactSol62CTgwPInHL4aadbMhauslkWn7
qcnVq6hRSFpSKH0GGwFpEJZFGpn0f5lBdDNb1K6irkGaKKsxr0lqqElyYA+cL7EWTZ55l32DmOB+
V9W3pm7woIexpm+QyXlsnXKD6E1snLs4U3YhkZIl9AHjVc6lld8byVdFin/O4KfHeg78zhJBdnWo
cr2a+0nEEnxS+xNSb+YxzOS9miNyofoWF6pufysWdP3GewiG/gHLFerh8GOd1VIFGavClzgaOvWH
p+hHwszRewnlbNZSFPxi50U6IcSjT0MbKNg15KjRA6depRTRHww/GTZ9jZRlCFp/7/ZGtsnszD4Q
boxXYQkckb8YeEqNhDK8ZhO7RDMaD1oxwERRYZoL8WrU8w7Ie4eYuVseergjN1Gr7lbjQvN7pk2i
1r7of5smR4UxE5pYaUi5W238nBZFwO4i5wev9uhF51cITrJ88wA/LmPT9h9qTAaOsRK5cw9U0Ttm
C7Enm18DWc7mYx05KKPwO6qosOKHVYuXKEuOiRmZX5M4/o7nQ/nJKor8fy19jQ/laTyqHEXTVYVw
mmzogH/+fFTVfaRYcYOyF7WOcy31Z1trePACDt0ZrQM7QVgRBsjTTaluTm1XaJdeVYCMRsVbNEbL
FrS1D39lruV9tBUbEdEMKuP3phg1oe4XQX5xRnvyckXB7Jd9fsXFDcsNoh1vWjJeAlGh7Njb3LCK
H5WZf9GG2H6RgF1hRqAkW5I/P+q6kveSjNVp3mDV6FvpFbdi9bGc+n2Ffk/X8Jl6KEI3O3UyoXex
o8+iUUZ2n3lzsd8XcQESXP0hUHMDc21Lr9dGhm9gYWghHvItK0sQeuQq7bT8GUy3OmVB3Xj7YIWp
xwJJ7rsH0Xa9rHvweqMhK9Hj7vPngJhi5iaXiIm1U/bLxO6fat08C3Wh0B7C+8MJji4JfMLFz60Y
2Cboe/BS8sG2apzp5GkzJMtUDDhB/60OYHipnvHDsotr6NrSK2hFYx6F5WT3EFs8/xVicb8uD1w0
Y+JyfnO3y00DxXUZtNdRG7xTo7vdxgog81cAFmaZZ6avZRnUK5TTyVoqq/TVt8y3xtW7M5U1Ab7g
2V50D05qb8BIAjueLkoHdn+6WroPui/XL0G20TUXI4wsN/dkicu5aPbS8Ah35yS0zmnpHq3QKD55
XR3vO0VrF6Ifx7ETorrik1YPi9QZFUyA8pVe1yzBWck/UEb/++HeJ1t1t9QzPJ7FlPuAaKIU7Zaw
iqxF2lUDzjtJfMEex1my3JB5UQbtOgiT4sErhmwbsSzcJSgX9hpf0I0WNg20VExNZK8FHhGOyXJI
wv4axzjS5HZaPUVYrsx6RaE+169wbA4HjRrOKQecZ98nB+shcl1/NhprSpSxs9AGvD1xzfCoOCIJ
41r118YLHrV2TMMfLWKKrciY9RV5AbeJLvKUTcvsYOfyfLuIMTI6tzFtwgP+GhM5uX9e50Slj34/
VW8cBUcPTESljr8RCkwoYRo+HT5QpgkgV3uWtNK7OEfqyieyecRMZssy3vsBsmfru1nwRiwEIb/U
R8fYibWdDOR3lYSq9WiXZLEDILXfQ3w0bGCSJbZgs1FNpatNpea6ZjGw6z3A0R7eB4tCjYe3rPD2
gRPXh0qOtLVFJG9G4NP7geQ0SfX/o+28llvHsbZ9RaxiDqeicrDlvN0nrB2Zc+bV/w8h95ZHM93T
U1/9JywCWABpWSKBhTdov6Siec/ZXH6zWvxsS7ud7jWrGLeTphbwKFodklISHNCMDddJUCsHrYI1
KzdlsgL0Fb9pffKKImL7E5TLGuc1rOdjFEwLLHHOSETwpCmzYOtXnfZgBXgOlKNqfLP6P5gyw7MW
NlWhEGwwh6I/zPuT/azcIBpABH2c6bBHUHrEOlUeDfOMmfF7VTjDl84ex7WV6eQaZyBWAzhcbiXn
eUz68ojCS+jKjR5+afMIuBpfD3yjKTpTdcJAqn+svKZ56PP4SRXVuZZs02ZEnncukrwj8ykF36Gw
tXfsJ/BRFMiyXEFSU4iTMeq65PJ/g63GtltKRdbfiyors8JthW0bewXaIYkHpCd8y9noBZ7StZxI
y1pp2+fYHMyFXHX9H42PZSLfDn9RSKs4jjEryaLiMGqd/62ZFCQO/VB/kae7y8RAir/zoH7Fa0p7
Kxpl2rY4Jq1EEUeQ1sV7OztcWvmz+sw37/5+nm7+27vP1DQSxHh4Wooj/5vWHe4eiMWZpfSMqYYC
tgle0VhO3b3cpzFObZW3RiYtf/ZypiW6mlo/CnCB2CFqX6+xI3pmO6gZTAsID4vsuSiDBFMuzbyG
p/A1L0NjtBphYjvHzkMbs65G7TUqHJ9Zsi6b8FZOkuTQkPH9WTXKfmjz+I+m7nCnaKLsrMeVuoWc
rW99PEfPPpoIrokBzB8pinQ+k3LRqcOojywoOA34NAt1fhIU+Bo9WxjVqUCAXwKkv5/jns3f+Qki
2n6Xxni6bZv7gXL5b9x4IHO3CyW0NzTUHGXgdDIknBtpG9I3ng6c0HrW2Npdxu0YF2+J4S2AmMUb
gGL1wZb7qUC9i9OqZTuymQ+XlkwfHVdU9knNTuQ02q6fGiBJzekkcC4CDiPObjAxN8W+N0Z0NBtT
3yIWg0py20HfYz8Nx2uVSafdtQeYsNaxic1uVSMy+oJoK87F8weeFkdkKY0fohOcRzpZ2O7JGmt+
0amOfX6Wga29WEnBVD+5V9Ui+NH2/cpWa34lJY4j5ggYBp2jr1ZjTl8cBQ9BVD2MR3mMYZjEoXlq
Il3aosQk72I5Dk4GcIHZU1XaO4H+Gngk1BJANkdSdM4BfGi0ltKpf85QB+Jd2Y8/PeDNjc4XBDwe
eI8ueuljx1iFTvXRiUR4eOnEsrX83UnQ8qwK0fIqUcNLp2i+0rxsulzJU6X+GWWFYjaLTjaYPqar
DGBn+Do1/lfUcZRjr8XRfioih8kuWcYai65VPQz+Vp9zkKWGi6yBY9YlB4nQ9mJeb74UibHsZfCb
2IabX4rul+DjNC2ezxX5FGzFImuuLrUox3gp/pLiuXxXWmj01bX6hqGDdyeqxEEUnTRZk3iPjjf1
eq2qbpvi4piNj3GrjYdgtn1gBwQRwfnsehB1sQ9dPM6OPKHsjnWb/JTFM+A48YyjMhOCLRM8rWpn
5lHtTBXfJ1rHVjaOlfPkV0O9E1aq8YS/r++bT/JgBQ9V0D8lsxxOrtfOVkljcylNqraSWpSR86LK
tj3596X41Sr2mG2d0W4vRdGamsXOU8aNUTS/BBF7AKi/Jo1jUsVKTYqUUwn+89HLf2ijJR1rZ7RO
YoIbKOvQksvTZc6r2mYzkZ1XuyXJaaYzMTr3vRyhI18HoKuhpbHK9JeQS4NjEQXpEzZpn+snVn1D
ZqRPc7zRps47VvUJUgKntEFtLG6DlS7uKEyLHVN/e9lrnbzFupp/QBpMi7Rp7FMTB/mL1Pgrsc4c
s7bYpeSHXexC26dxCIpNYWvRWmwU4k+tLdIYKnfMR/aWRedCVsZX0GfPFxAMWC9tOWmSvGZubO1T
r5VOdtewvIya8ovRxGd/znV2UbE308x47+MhAijuhPelF3o7R8ItNfQdHVZ2gskcWJUfjbrW4/pX
BtfhPcsfSQbnyCn9eSJJtzWfmzLQC9Hic0xWNta7jMyR2HIA+zLvEVmkW+evU1azZaSGir8WrTiK
A70cv9nWIhtZq3v8O12oBM1dElrxsTXyEPJebb23abWqk0b5nuYYITlKPD0kTJIAApr2Ogl75yWF
zSgiqjRkwRomL02RlJvWzsKdkrTlYzsn30QE3MENTpHjqeCZthQSKtWAjkovQ6aRg1RZ2kowsq43
IyotU3OT1ope0iG80/DkPIuXT06JDsVZfI3ntmup0fxPpd/9PI8v4t+//R3Z+vf3/wy3YedHYaPu
31WhNUOqJV8exufJ2VeS0re7MAWT5Dh6t+zyyDwIYoQ481uPBZAOx2kZ1R5Mv6bz1m2GADLkFBQJ
yU0ccM7FjS6Qn2MrdvCYT1AQ0/ESM72MrHBZkcidQcbRrPbbzIaYJYS1EHnng8mT9dXSndfMjtV7
UZIxwtKy6DkOydooZubteW5XSz+zjHe0535YAOUeCqeW7uKpGxYpDLO70ZFKchDDA/zUGvJf+8PA
s+cde7kZu9CNbxGsRjesknM8+v1dHqHHF9p2flc5lreNlL7eVaxOU9aQeI+W3dOgytMxCVvczNXu
aSwz1Y2azl+bDrsKBe+6H445K5iANoqVCLtXr/k2Vijip3pa8HnADu0Vp/qq8GvP1MJ600fd2yCM
lm3ghbYPgVmcEqC87wm2p2JfSW5QaB7xGzxbUfnQS0G0G4bQPHgZXBRx4PUJQjEvEZ6feUIzr6r7
1au8b9mhCUvnS5B7WI5ocnWwrbG5Z0uMV2kbjivNGMp1FXv6fcXTCR2KElvWHkTBAv069Kvb2HrE
pvVeAwb3VQEwg2YB7EzPKgoWPOM6l+23wMi6b7Yd5ouyr+pVNLXRxkSCBP9qo39zzNmhUA+67z7C
gJVfYqPcas9dpju/jE56YFG8bdidX44WjIUxVt2mUZpFj8oRYlONc8iHetiatrT3pjxbKSN6fknd
IfKSQCfO2mHdgYtb517LCjxr7tUC/F4N6PBbG/dnm83Wn2w5kbOxHNf3AnuNcHKzT4DFCLYfAX/S
ArNx6qAtJMfBD6IHcShLWTlIMRC+uSqWpMoNU9tYFUaunBCKgH/QF18GuziXZlY8A7x9VionuUf0
RX7JJeU19xXrTo2K+jQa1RkiAJD+NIpYwv2M5DY7yqH/6KBwt/OtNNQXFSoFR4kEtLOaAjN9702y
xkUrV2tRlEbzHkNG6dFUu/6uNRu8vqUse9elKIRI3wYH1WlPwDRt8M9/aqwHDmcIkvyIi8Df4Lr2
ob0u6DUxSUzSNXOIKDtB/Ydk5dmy88YXdkay+zKJXpid1HfjgGs20ydl3/d19yrbPKmBhqcbkiQ/
eO/2D6ndaadhsLZGogehi7Q4CT0dCPrcKI9e/9ANlrUvpvgbe4xE9GhF7pwQhfZLOcQbaDHCmkRr
A1vQgszyK9OYdgX0ntfaXDQ1XNxkR2l3mT8V69ApRrfHSgzZZ1PLDpdTS29ZJjHjst1+ro19XlC2
KrlBf4cvnbPP6vFcjpFxb6fNhtXnSne0H3mvMMOLmm+9bnTnqUkLV83tal2F71MF0DdipTO2Uf2r
15962+pfatyzjxinwh0uE2gVMT6NbcQjHTMDb4t5eroo+DmfU6ktztl8ZunKOeWhfxBVorHL63TT
9zMZfo4A3JTeSUr1LWZLOK8t47mKZVwlaxO/97lohf5E5i3+GkmZ+YzLUv+YtrmbzKUCyY5F6COI
NciDdJzmA2iyj7Mk1rpNF5hfr1XXsGusA6OYrQ2u/runZdYHULy/Sq+w90NZRzsbJRoooUO6DXXF
P/VhWCMjocV3bCWOa63QyvvJrqyVkyJy2vf+2eHNvMUaPD3gzNTsA37+W+jv9lHDM2aNu/N0P5RN
vvIAfzy2U4wJl97Lz0XyUFUGqAN7Sh9w+Iq2nV5Vu8h3mvsxbEPyXkn1rnrZSS75pccJ2AIlq/+I
qlZzQeqlZ41t1y1AKnnbFS2eoLkK3Y4s6k5B7AdRfGl+ZfSla1ua8tVkYaHKlfnTLtInhTmEW5MV
PPeatEJmtfiFYeRdwLPw3e+4QzTx8rORhe22Gps7m5/SJlbtfjMYYGVkyya3YAbqm2zU31QzjX5l
5gmUJsIj/JjPJnvP71agFW7ZKfUjwrftusSB/mgP1cGJ2BP0fKnGPxyAalazE1DmA16TVfJTRqBj
4WTMSUxbz9bQC/PDNGnGSQVHsgycXvmi9+OJHIj9jCOswiN7Xctm+TUMcHDsbbnck6a0HrO6/wm3
ggclu/asiGvzIa3b6KAhurWyEX65S515+WIY3yKl8KFlNONWCZp2Y/pMkZAqf2hB6X53gMnhRJmO
j2OKfFSSVPK6yrr2jfQEGyREhPPE2S7z9EHt6xwcQL2VLT/ZWZNj7pQpyo/8L+PNKDfmvaOXzjLs
Z93mIXK2oxqOx6wAjj+EjveMaE99tnCYjmGm9hquqyXbvf7QJKcQK4INO8jNSoC7fD7LpdmH5U5A
v1os3kCK2A3qzkC/6tZetLi7PMtylz3KXk7KtDEORtUlrqZ3/a5tFX812Ur2DhHjJ7suw7l0oHbk
WvAjnJ+5RozVeicVbqiSh0U4yNx1YTduhi7OHn21d8hXYjNvOhW2Jq3yU2LLopRD66WUdczllfjd
HitUUnB1PqfzAYI9lpoRX1TPlFRpQSJIWU6VVawCr3LOInCW/drYke4srnWFNMBvMXiwzKOIsMQY
zLN9GfsyWGIqGx9UQ4c97Cj5wcrGa/kk+SQA4Qwyf+409FMi5w8r1pxTqLG+DuqnSdNCV51UrHsc
WO6Vt7ccWzkVEFTcCS9eoCfYAzpJre6yLhnvi/kQbrMxzdYsjsNtwUphqZut+obxy1etGoZf7M9N
IJWZqLDarqQkXdSNk696ct88LhN/2ksJD2pdMh4GniNbeZSQg0Rd5cWMfGvrxVKGXUXG71VJvoCZ
SZaTjV6VJhfjcULfyE01w1pHpjagjBzna1serWNeti1WsE37ZOSIQoq660FB0u0jpLZV8moW8C9m
I3gz1PWbXfcYw1p6+Nphb4dZs6GdYydgiQoWAjz3JtImKALoyIDvwRKjV7EnRbLp1FcaS0AyVE8p
+0wLSNkDQlfUKalmLrqpgVQs2edIC62f7EXhB+k2nm8/+hqz5FCVv8qSNO5Bnk57XYJpsvBwkQrH
OTVR4pDcS/EXqQ6T914OAKwDB5qByzYJ8GAPKr3D3kAz3Xiwq5UJht4IQjYkfZy85WKYLWzxHLYL
fJFLC8kjLXC8x9HqH33TP8GNRmBwiiQSLHG78ZQqfyCfBiVZQupDUhpo4yazJii11YuZj9FpIK9B
KqSpXuIit++cWH/m+2M+TyNsHujgfzLErVk390oFK1nFLcuODWBBEBcNUVl7d03xXRTMIJBXOVJG
S8uqpnPsezCplGaAmaBN50sdah8bFVvrhSiKBlYLqMVKqOHSqegjzKWNjAnw7I0wOFZ5bNvk4yzR
iniFgQbqpWFfN+zDEnM55UnE9yqRuzXmgRgEGJhv4E5ebFLF8U7iwNfA2bUwrTS0RU5GZfICSKOH
ppRifv48FpnBWg/KNCATyyezMyoEmURdY+d7NUZQLY9w1C11mF1tYrILP+ACIWeoy5bjHbtO2lke
RwOhtcB/CLjrzWiNyVZiaVmq/gQbbZxTCPcgWJcdQja8pkFuOoUKFyfS3ztIfaeg+zFqORut7Vis
HZvEbRHGFipRNXOx+UyJERK+VIqyODTWHbu847prQ+TCTJktigK2Xi8l714cxH9gqzgrokjNK897
xW0iz38CixKu9Kjy7k2ZL0WIYFMbsgHfVoD3W4NXy1wUh95RQdUaDtkBeG00qYNl7rN+KfWJetbq
x1CvITbKJtIrHh8wkgh4SMlOlew8U+3hbyhS6BYT+QA9NpJlOEnagziUKLctmW21a8WXP+qqpoVh
NKjlbkgq/RLXK8odG3rmEYtxZ11EM07cUvR9E5JpcXDzelYCs37s634hYwf0rFvdyoll6WGeqHtI
Fb1pIFaPJAi8S9Eo0tSNxj5ap2qBulvW4QWKPbm0QYw6YS82/257UY6HYt/v+a2FrJj14cFASQNJ
ymTaGI5nH+JKesXuPX7sYUjqbVU/++NYodZlQ3pqlLvCl6pnR+sNt8OtiycsRfxovY3SkZrxGu/O
yAFVQd3y7rLI/KFMU/Tmp1G1C+WAHSHHj99M2DIrva/DrWiFEYGJRaAXoFdoxXATv59YepJtXX7k
/QGMherB6uAtBrm5MFloHixpAjDYGdrW0OpkiYqICWMqrpGuBj0GD9x8SUkl4ORpy0vy+rSOsrIp
cl7vUmwZpFgCjCyAia5EX9Xp/E2hoNB66dsCOuNtT55vDmaGV6/zCWS8aI07cn/6OJWXIjAtXljj
IK9FcNYn7G8OOjYm83VlP85WVUti7NJ3GLylxYb2RgRrKGotq8D2Lq2JWbfoW6Tl9tI37Nl469gS
En9CPAWSyw5rvMGWeGtYTnffYQK4TsOpONrxAfRJ+CzVbqfI/bOkWN1zWg2vsKicU65nw7bsIG9K
2tDftw1i/GHnQC+SQvNS1yhfywll+UtVh1jBnc5msycXOP4gpqUDNA/2dm/392KMrAoTNE+yEP1l
NN6srGeKFyIOKEfJwfchfsN6+56RnPpaFAHGmLlm3KeeEW3Dwd43zZSeWyN+aeXYf4OPrO5x+MT7
yxn8typumjW59nEtWgEP1C57hM5etOZ69ZTWeXf2Q1t7bb/WZeojxpvLy6LHwzxCbXlZw1vd1BGb
nLh7IoOECG1nrCLD+vM0mU91JcXY/FPAp1M9VYp1PJI+8I1HDxLmq8mf9+TowHgHx3/V+LY9eEm+
FyXJ6PX7yB8fRSmaMpR0s/67KFX80dC3w5Lt1jJ4nSq0g+yBPToxatRM2toDmbKMTEm7Hz3546BL
O0vq/ftrNRP+Yp94/osIutYnequsgpGd4puG3I/kRenBFrgGixDyEax1UHTvf1/O61gwGpWivMCH
X4d9M77bk+ktpwZQ86hk8klWSXeBnV7aaL3Af6/wfJ9J8OJw1Q1ONMPm553xDrdQARGtyu+zJE+d
1dBBKLlpEMGitW8l/1MrZB+MaM2+JitB7vUyKjq4i6SeAO61kIpJsIxTtkc4/eMQMVXYJ/NBnF0b
rnHXhpu4fxByHR41S5BtYvxrP1G8xlyv9A9Cboa69v3Lu/zLq13v4BpyM3ztz8C8m+abK12Hud7M
zTDXkP/t8/jLYf7+SqKbuEulG8t1G4SP1z9B1F+Lf3mJvwy5Ntx8EP/7UNc/42ao6wf2P13t5g7+
p75//7n85VB/f6fIO1TMDrXcRSCEqV04/wzF4W/Kn5rYiqJXltgfvS7lVo/zyyiX8qXDp27/8Qqi
Ugz1uddf39H1qtcYmX3naXVt+TzS//X6LGZYevd6xOz8esXLqJfrXK/7ufb/et3LFT//JeLqDRwI
o+y79fWq17u6qbsWb2/0L7uIhk+3fh1CtCTzv/ymTjT8g7p/EPK/DwWmvl2OeB0v9Gis79ohsFYV
iHhXFINulgzQsxrkDq1gtAxXxkVgKdl1rm6SuiygTDnMKOdmETiMPpg4wCtHSOrVXs2bQV+KZr9b
6XriIN1dwaATVd3kJAdEMTdAwgt1o46atcSIgJ8VWW+2GYBekpw+XGzthcO98LCHs4e5iThFoTeW
XHEqDqr10fFadeltxyNqeFqE31OdfPXCWtrpmF+5WYouJ3tS5KPkNH8ElbnVy6y5Q2wpe5TIvhwN
pzmLNhFV8stdO2Y1LKGFZ48iTI0xVQ9ItuxFiOrJTJEypqaMKgKSIgfDpUeABeeLiIZ/eHXV7s6W
oXokUf/DlZ0R5SXV++ZnGhm4WSp+Aok1Lszf0vFw2AN3SJyP5mvDVV3e1CVC8oGQWV3+k9j8PKCI
c36PYpRxsM51yLvo1QNARH09v5yKMllC7FrE6fVwCYpt+wT6ctx86gPy9M/wT7WIKya2O2gI20s1
ZnZ6rJt3nRJad+IswcWz67L2dFPPhChcMj/lO3TTYWiCYxf7qDX8OYaIEIeC5S0qUGa3udaJsyCx
ui00yJ839WKQorYPVTGZe9EoqqykX6fy2O9KpTfATLJPiKW1wUdkuZlZOZd60Sjqxdn1ALwO15C5
6yQE8MSpzWaKV0UffUW3Wg+9ZahVDe7v6bAGAtC5YTSpzgJ9vfq8KBWSJNg7S3xrgVCTtjOHdeTk
zbn35eZcKYW1tzr7WVRd65HfejbSxmatQag4pMCR16bud+449xR1l2uIka6V4jq25Y+X64gGuZi+
pHlVbwRNV5yhA/Xwwde9oe4iwucUi0vb5VxwdgV7F1lY0A7N0kGXM2APdy83mpbg8Fam9V4qJZNz
T5KrfzlvFNwsXBHuNVU3HBpFNRd+3aXLOtKwOJop0bHUOjbZDU6vB62oEeskm38bcsu8Fu2f/C4u
o2mS14vugpiNfMEixN8TC3ly1roGUbpObPMQzKAIe8rlP9IcdaBZrPkaEaANjX1Sn7rq7gb0E6eA
z9ei0pqC/Aj/1SABssx/Y4PQNDpkps/O0ZwB5JfyiJVQgHAlsnjigDVdujWTBpuSua4QzlpzXMNu
2CUOqEW/QvWkRjquqB9mhYJ12FTRMsD0LnBBCmbAQdJoKUwQhB2CqFPmuhZSN+bL5GjXoiyab8YZ
5Oi+bj1/15l1f+xkozs6PTvEC1GO8OM72Opd3uZDtrw0kHwCDzBY7bcAm1827tUOJyq/WF5HaLPo
Y6ybumAez1PvbqpNOZQ2kjo8tPOrQbwuPr1XevG2gU00ueQQlE9vGBH5N2+ky0um90LZ9QE9uTD8
0MeV2DFNk/ANneh8kxVVzPYKh+T32QjcvsYY688W0Yxq+aXHTb0osoLuNiD/v9R9a08LEp+wphxI
zKkeSqfrIfPqj6LuN4sWmAhWCkSI+ktfnEki15+q2eHoz75k1b1lV5SKe1G71SEcQoPqEQPUtTAE
BKyUK8mq37WxTf19k1n9MYsyFqYhwuTRlJS7WEts+bE3yB3Ig525IqaaA2PBSBgdkNEtu27kIe9E
lR2ouctktEceBKX21MVrBb1ilOq3vOaUe8is6r04S2N/qU5he7rWq5jYH1PVQLuIUEcGVLtQhsLY
WNw2FD8qrwfSevwloL6X+LPMOwNzc6g7SFX+vpqoq+dL4ivFlgxXu95AUGX1sav1y9U+1WdJCTpG
d2GwqrspCUs0PjCgddoUoUoJHygVG9+gTftvdpP1bgWp/+z9jg01a7qJ7a0vFZdJSvSUfYUtgLZG
HC1xatJJmb/V0GvqL82lGZKRBOnwUZdDrMqHEqvZucelsxinD+akXhlgNjO3VOiY4fYxj2gOwVaE
3HaZx4ZaG+J/Rw/RmhvlMlEtazDvwaxnK7tGaJh/nfnDDOCJKHH5NTAjdD2MOrkvq7jeD2qgrw14
Ls8iVsi1/Gus3E0G2zRAHyS1khaWwitJcAZq/B8hw8QUZxixrKGrJloF20C0WjZAB9Eq+uYt+5Cz
94hTuR7juDr75ItqVkwnX08GvgQ/dS2K1nL25BataY6bdKUDaKoVVH6ddqHP3kwIlcDgmc+uDde6
YG4FwaFszAi2gogThx415ksD3I0fEzt8U9+ziXrtIC5xM5K4xIjaCYrQDCyCr9dO5psCfVWfSmBN
mqUXK3MEjheaQ/QODwobaPnd5wNgszBEarhvlffSUABZYQcz5j38PClO2An3lXcrky02P2Xv5CeT
/KiEfGHn7mLUrMmq3UC+95+N6g0q2hiShK83k8ed0dvGRvE6mNngsxboh3VH4ZUSFNPOL8n2N3Y0
Pedl7g6zMBr8udmAC/9kX8VvBdIic2cTt13R6sRqyZ/CkKJVDAkrrz+K1lCXPw2ZjRkbxYxhN/kP
thQSdhicHAS91T7KCI7vWjsw17g+m6/SFN6J9/A1IgH4uStCy1gHtYHoso46FZ5Lk1FuxDx5ikLt
oFtYLv22aBJzZUiVzMAnWdYORvTR+lEnWsK6+tQyDrx+FmIIfkfyVsMzMFbCABfRBBUdvd43ci/1
d7+LbIr6J3GYMmsHObo4mZIDVm2w822t2OGjODgAPIoYLJ4ooW2hnkq9OWidjhVuOqbDJm37jocs
HSZ+/49WmjTubES9yZGiwy63kfdF01onETKqXn9n2tPm2kE1p3jLExRWvejgybmB1RFGhCJGHMIp
vi/yPLgMoiHveB+MbHyKu7CA4W8RmMYH6vdtg5pOlmCb+rU+Dz9JduEO+EM+SXgRRjjE5m3dP41+
pbphbwRbUTeAuD2CivrhzHqvoqrMdaSCUhkzPqp60OnruMItSkQULPoeNeOLaBPhegSP1Emh7DSy
p+/H1HtHO6Q/OL7fH0ZvAIUuTsWBx7sk4fD5O+A2qvzdImJE0csbv1yIMlJn4Uo1cNARHa8xaR6N
nnvtLZqNavy4j8sQolyk1rPcV/7mJsSsZd6ovvMSGBWesq2j7+1OCsEOTjKn4nAti3YRKZotpLI+
IkXZvEZemkQoGxKjq/jojIggMYY4u14SbwJJc//j1UQka9QA1UGQibJaD/cWAoPLaMAvSRQ7J6Cu
04b7zp6sRY8GxfqmAYObHwH7Lbvb+nzYB0WqHKqsSkyMZRlksJ/UsejvfBUzHtNKrbXDyvIBUftq
4VVTvxNFcYhb+1HWu+goSiX2Ow+tMeCjEQT3+VxydN9/gJh57VKiwnFqW2PrjfUUug5mWQffSb8q
0L9DF42XiZ+Iitif6D5feNCDfl2HKTilsnKB9/QPlSUHTxABwFV6T+KgRWYDgsjw9slcZ9cAVadJ
wuZ2LrJb395nvrovdeejg9oBYTBGiR85VVDR0pU1dcjGzvFgb7Njl1u/rvFQA4F3mfWDCCi7csQK
KBi3ojg1RQsYzQxdUZTsRHvMitc0Tj6uhioSnnuJae20pIlB3eQaSRsbf6ETWqIRf1nkL5FYz0+i
LswNQMTXsr7TIMqh1U+AN3cSUaIoDlpoRuBocn9503At4mKrrwPDBCP4qik2jsHYtWEaa7PZNKBj
bwB8XDZ9Pa3ZhQ+ePDsMHuTQXkRjkf5bq+irY04sYhPN9p9Ef8j9t/1FRIA47SXieoXf1xeN1zEA
BaPlCwjdQep/bQRoeMVVjG+cCXnnZEvNCmaGj5CA0X+vmsjfRzPGeiGiWzO03DHQhrM4NKimngqv
Rta+Gc+ZCY0jjbx0I+4JiWksGYzqeCnZbKPVkjEsYvFx/G4Vd5f+h9aElNinvu3ct58/ukyOjS17
1T4MpwTqTVxUe+CCaEsBgH0cAjcJ5w3/uSaXI4cJZPZLNF2CKq9dJaUdrq59/D5PFiM+VJdxRANi
xv8fx7lee/jv99N2k+xqBgplZWJox7xWN12kGrvG05hvJV2nHceSYZh6JdiImVq0H6AAZ3ODqOpF
6yVGhJeQclZK48AlmbuISDG2KEoD7hHL0kfwqYnLcSUqRfPliiJ8gISEta9ZLUI7jD+e0sUIzmdR
6Nq4xRNjJesYiLgkNfR9WKYG0G2e+Y3PKw+LCcqOeL6LdnI5o70qyqbZfsxrvCHckeWT7viB+Pd2
m9jYzTUYp/+uk+cGM6xg5lTqpT5DeUe/nKb59KVTjWIn+oteooPC12fJNwVZlLm/aOi71D6amG6t
o3SAz9EXR7AS5XFSDCzk/kNRNIiQEVVrs5qg1v73WDFSEvpfLRNFtMp8KiRNcsWZDmjlcpbNdUUi
GU/i7B/E2RZ2HXlNMtNOVjfaWKKoAuOVshDA7DyPE1XiUOG9drrWJUALEk9Dti31T4rlQz5jf1nX
UzDOAz5wqRQ9aXO1l7bxfmQt7YqiUUK9RyNJAsA85W+qQhKeLBCCo3MwM/rLGBNzmnNkBU8+ZKU3
DjE/N515DA4XZlok8iYvrMfaM/FwvxYhh+w6H0GTjVQ7l1YfsbKHCMeuIxLhw3lCJsUYtfaACNp4
9nQOdSihgl2G6tLqCh5eQ2TGx8n+6CB6iYOtJZeuoiT6D0YcrSygNMvCLhNyne24yZVQeyggWq3a
gjyZbhjag6jzJL1xi9ysLyGiYWSABcps2b5Qx58tNqp7UsPaA6KmezkK5JPSNnbo5m8jXLGHZm4a
20Y6KeawbTTLCV0eoeM+ltRfl0gdshbodD13xTWvN5P4aH1HwGIKMOwHUZ80TuOWWHxsLkNdb0Y0
ixuMrORyI9fh8je8Wa1dFqk+ggks7IThrx1K3RaoP7wtiSX94lqpjBO4W7FeFOFgvolEtP4Scx3i
2nCtuw6D20+0mPidSnhgvJJCe0N6WXpu8tHY5K1ebJu0Sp5R8vumAnz8/q8BQ4jhReWTlhFSQKMM
T0ZDyEuIAcqBqS3NMv1c1OeiCBatIvhaFK03fbEcdbYNGGu3bw3tlMbggQbP/gK+VfH2voJcOiQe
VL6qQhpJ00T6idyudhLR9dAs40rrD3nzK8kNfR8g8XSAScq/qpQKBHakPq8QEaMWI9LhQEpItI5z
iDgThwofRyCivys/lc2w0fZm9x1LMxNe9BwnhhNlkkgtVOhyH40+cu1+3KXQoDlokxJI26EkYT/x
HnE7Aw/0X0mipwfQwAWpzzBNDzWIKBcrPcUVnWo7cVZh28KKAwUr6aeywODI70cYgDL51bmIatR4
7wReG7j4XF1ahZf7hDXACQLeG6vO/EubRtNCyUPvrW2BIyldPr55ZWgsnKbO3jwrsRd57ju4KOAb
J/0/1t6ruXGdiRb9RawiwfwqicrBcpzxC2vSJpgDmMBffxaa3pbHM/u791SdFxbRaICyTJFA9+q1
bNTsdiYqmpA28PeGa0JMTNVpW0kSzk2DqB7AVvOheesl5/+/Y7MsiiGgji15q6o/zQ7wGLOJDawV
fPfkKLYTpM+AYpfIGR6GqA7INgJyOa3mbjUk70sjaNQMFgq6At9gTeA1WrUFfYoXpCjb/crS5Fmg
xOCq9zW7DHmdLche5NDEyyFCuPMVqBflz1iaGV/CqW73+AIElEry9Cuq28RCRH54BhZwuq+09kr2
iOX1OgstG4ExXCQW7bqzACdqwbP5Er+aPBl/DlMEuQI81q591U5bqJ/UW92Cjim2g8DQO4XzM35l
LfhPyBP0ZvLqJKCFeVtZg28SlU+F5CtQWGSogcoQNWpUDR8ZUWoAyT/pZieg8dxLUWvaUotsvM3e
z6ICoVKyxe9nt975LBnLU1eAHCuOnCvH6nWHe9E80wFF7NbZTqBc6GRmufjUQU2ZhNeqyr0d+d48
wPOOSJgNzGmfRfcg9ysejCZLglAH7L8UKBxLNIg52r2b/WjHZDlZcnyNoC4WTE360UOoFMn/9CCe
qCyJl3nM5asVaSj4KEC1uQG7TY5fkabzS6g2HIL7kE/UwQnm8JYjEkubE1dtQ6g/jFDfoMX2wQdn
aLfyVQf1+pmHH03WnKRWNSgKUXuaD8PU3MgBjwfRnNo4zX+wHgFfs/arewlg4m7wNLYep0p7RgRr
9jBR9LPIJYiHnAQlUQXyw4biW2d5+Q2pZ+MAZt32HjyK8gzu861Z4GMv9VKWa1uyYUW+dDD17Bso
7IwDteounlBT2W/B5y7usLlc9lODtGQIMbdWuuOXViAOV5qIjkyilU8uK1ZUAg16VGyHIaeyoipn
j7nGwoM85wkFisuMG1Cqj0MpA7DuQ4czjECLSwfu6Ppeg87zXgPWPMdTBKfA1loMJQXd9xzPRmQK
VA+5q5r2/zotIohANiiHRd1rLcdrrJ7XIPuykcPJbGzrUbhQ/JrCtliLKpIgcMVhAu4W6n41tAKl
uyWTaYJFHPyVv7kUiTkeMsmtxQQWjtVt7M2PzqJUbJL3qT65pd5F841cxBtQrrBk1eb2qm2d4s6u
Mmw0rTTZNKzNVoLF2GnqGQrnO33a2VbzHbLk/pr1+gQpAre5pmMurmRr/X5ajtoortTxnzZdjUWF
H0pTbz40JGvEsOzkaKwo8XgjiJ7Tlh9SnRzqRetwGJ4ogTl3z9zRf57P6U3LhCTdgqbsys5Z92X3
5MUrkF8ubDZmp0H2PQ9SDaWebvFHM1VVxsWACF3Wtxtqvbu26jlGD7N3O81ILbKTx7s/2S1Vu/zu
T5ckV//VqUHAVCnWajqUVegEooes9s1GZ4o/88RISZd8bA+8hKjXfxvXegOKgshzSOvoNA6pG0C+
/qPPbcYWxGsbZKN+Qi/B2de1DfFe9X1QE6xXKIvGF3D7i5Blm93I5BUunufvQ+cm9XyyIeL7LYya
emGwQQ9EiycbsQtUwvwJQH1/iQAtBobVWBAHgYjq/GhZ4AklLxrkRj3YFxSV+Z+DWpGe3lIlRmyM
gW8VKHerUgkNqQhSkWnljCdqR5DHWfcSqUSyacrnoyOqrgM8rdx5NHUjJmwgs4j4G7DXJoiHkl8W
Mm87rZDmHR2mtndX7iCi4GZrUF6HFKIeLfJCt7At7qPVoITD6IBoNfhWG8S8izEEg6MSDuNOap6b
8ZUcPpi73liDzjZfku02B2JywD0J153noA6nMPwTi7DUVJfq3q8HFFC2niYo8X7qwJrjB1Kv/e42
ee3jZ1BZHW4+n23BoARKGCXaClLD5mqyEnXWrnURBQReIQ7ZXJUDmciBDon70USuaiDAyvY88Pe5
btP/Ppcs2y9+nBh7j/GF69hvKjIJhMY3kRF2b7o2bQlSJDb51q7Ts/a+73P/rs+5ilFBS2aIoK8a
6vCe2whcIRdfGG/eLspx7kpsZT57365HI3Q1P9mkNfp3I+anVlcZL3HOX8Y0dq/jgOVenZp8R00q
3fEn94AqNHGiGp488aNrYhyoQU7Qoo5Qy2g9xqruh+zwDjdpD9RUY6MYbNlBOm9lCPxyaAT5oAL5
7VK3qdSlXARxT+RmtCW/hg3q/NQcOiqvjgMuk/sqs6WHxTrSOUAWwOnf8bw/N1MmD2SiQwVWp407
pQxkjnBD5BFc8gn8dLuTAJ+49b4ercSFknDZO1vaSqT0iqNTOoDDMVy1hmEsaJtCNtqb0NnNdhvx
yUYTWMj6LXSv7AKOAlBAhsxh5gabScNQLOruGj07zHRiKHd9IwwrZRPYNgNFZg9xwbWG+sl1oxKk
U1rla5QZpOtaZVNvvTJiP0YDCBqk9OIl6pTc4BNMnprUWyHlOPfeYPIEp0eWls9jP3XMU6nedMKd
DG1DRLdQRQRNo+epAlNXaIDR3+sN+zns2CsEmYoLdXYtW4Akjz3WeePfS8Y3ZOY5hPjMAXW4I4ud
57HUxa7Qq3RFvXYktCDyE+TR1AVCaB/PF5inHN1PF0Ay8cMFYk94a1CZAvWKMpf2aPN0iSbCLtTM
bQD6pMGWWdrvQeDpHbtQxithx/H3GoUcEwP/KYTgrPUAzXOQWpTp06g1V3IAgNIF2UVkXm4jIQ/I
v9cGNsF+aH3JptxeQ9wFt5UN1vpszMEPE+O26xXY5XYgWwHhFfDeFpub3Y+bYV0DKIk4F8TBPg2l
pkZgSjUWdbrQi3qfWN4nMW4mu4uaatFFXX2gg1N2CFTRaZMAgtWqw62bbHKK+GoaEAiijs9TzPNU
DRLFiEKvTNY4x9th6Hqx7ytAl97tEdBIR3ME0d7q31OUHELU/oNP2cbjJm397300lmdwJbNTo62p
AWpoyDw7WI7P9jrfkJ0sdNaqMUMq2Alrm5s5gqAkOO2QZP1t0g/z3ey/TRpBEKsvROy5S4bKKbWn
oA2IHXrOZhzT13mLQokTdfi0/0Ch8BeIfgFPqzqBL2PrOBkRLf7d11Wz1Tx+nXdA1DvvZ/p6WAHg
5B0SM68R0imaB5GhgE/XJhSj5LULHuHafZQOKtNBWPMPJOy8JwPPT8TwjPA4JU1zYCaAkNAvMh/w
nQ8LrrX6T629kM6XGmPX7G1MaGjhUUQxpLnTUgbGIJcyL7ErRkT7tcXzedGDxOXSiB50HnqE3RfP
p1fhgvsBfJFymQlwObqDLFfIqCQXQI/HneNJbcNcUV49w6+x80EdlumDblnJjMl4uBt7wb58GmS0
jQa2Vau8tg14DzzJ3J01+DKH6gQWkKgPatx1ahfmc9qM50x62Y/UTFFJidXbPfg1G9SYwoNruvnc
DP2Z4md/83if4z89UMTmLQtUAa+8Ln0CL0V+R0CHLtCR3Xq2pWhQAMYfCVBRct3Zj+DYmmEOeWUC
6gk1jLU5gr2qA9/upjKLflmWFtS2FRIiKeJ5UhrfrmhSCbQkTUoYChR2uvOknSG7IIFoCaDFWKbo
7nAX6XVxhLYBdiAQJ5ubJFJPvLEGTIidgGFFLXfIrkxNohdHmuJ9HjJB0HPpJpqBrxn0/Q5Ajyi8
AslHdJwcll6EEtLrOC9+dGqf3vr+q5z0cJVhozV72K3eLzhAOj6QdmtHJCigeo+ngg5AXMoqM9AB
GTlJ8dOb0QYPNmQuNSzVaTSSNvWCgfNBvZAjZ1WOE8JrMs8veQUuUdI17+pkBKDqz47G0Ya5I0JE
bR6R9j7uYtURJZV1ZCZ4iE8jQlV5KXTx8BbfGUw3X49IUJPe3Srspf6tTV+gFJr/QKRPX8a+nM4G
8E1HFLCDIuzNoejjoMk04Pm0xNvItlvbeuseHBna7grhknRdgEgRKCNozFN3rDH3EOPvAf0Q9Coz
lN7tMoYidvrLALMOTKD/X7oRTB83O7hxAitL+ctf/B1lZ7FfAtkowEVWgt4jSxv8SlVMktq6FzUL
pI1tCNohduFXxriwnLyFZGxtvghkXpoWQUgEB8686aoFsWyCZwWUVhr4DqlpOdb/HlQbFsB5hTwh
SFWC/lYdNPBUAl4I/Yx2+temOhLIlEERZgDsSXcCCXbjyvDqYyKkvHJ1KEY7EFUJdnfVogMA/1Ys
sOhUFj/v9EuHXDG1QOkIPg4g+yCJHB1upmRs8sPQ61/JRAen88udp7N2Hinihu+Kxv4FiZ7uAO5P
yBh1Y9pDHLTsliBCt5FjGirE25WResiTzmZ3altR/qvIdB14mXQ8YstkBPXUDwvCWhoDqm+wLkcP
tcmHzugAljTwFqTHmxn0vUm3qLrubUAjILFdT/olZS6kjLTWd/FM1hi+ua4JA1lH3ipJTfkoeo44
qu1fmQ4sFx8rsIc6hnagzmnQdRRUQmidej3QP20hWh0uqdfDq+bkSPcbKovlow0u6AfIAZRN03TL
stEu9QBuMfIsbVRn17LQdzQPa/DTEfYgA+plohv2BupdwYaJTwQcR3KXsGpP05IHkJAg7NPqe2rF
BYgoseWsjzQbYlYdSOxrCRotB3qjFvTwbKPHNmzi7ClEMSsSHjFooqBEuh1wI+9M0OieUJWNR3MT
VY81yDEW+gBlthJfWoiATwS5ILHSo2TcdlEBwIWKqWI7bSzjmNdgxUMzZyU3F0AzpCe8lMDXUlko
ttEsd5W0ibHMwvw3R+5CBCCs87Ve1FABVik4TaXgQpWayxAD8vuxPZOJOh0BAhvdt4Y1eVCH04HI
icaT7TaJYXfA6Obdmey60AZI0kAzC/X6xrHp6mJb8fAaTpoF6i+itIpyBiIrAxypU5j8yPEuB7mK
6uHCxym0YNK1A+3gBRnB3Qx3Op1dQV1ZBF2HtBTkqVe+/8LLVl5uIQCpWSgLCGNtS4ED6oiFNUII
WzQrPGDNO+rImEDOuzReQJCR7d2yLPDg89nGyjv/XLXQNcjtGIIK4TQt9cZNXtrBKxfulIffaq8+
DwMC8otxeq2w4cO3WraoIOnrX6mVP9tDWrx2Gv61qF+WT9gP5CteZOLa9SUCApZtnDw+TlsZud2+
1v0BqrzsjyuXo/Xxyra6ssarcyVLxFnK7BVJ+49X7rv0OalyfZkUVn+Z4mINEjOwcU+WtrFKqX0z
B9znfpcykGE3XgCKf/+Imv9+jzw6RAWHRL9LQWi2dFGi9cUW3YsCbWP8P6A2QqZzSr9phqa/RL2b
rhh+9HdRFmob1G8n+zhNxGlskymw/al8dHkIwmhuGd8hpPH2MQx8DC2Mou+diSDgp48hJ/+PjxFb
Xvnbx2iwsDmZWCcvuxG/53qAfAWSEPkjqGDLq9nisaJalq/jACxf4criTCastsTKF2a3oSYN5xOw
StRszXEejrpuVyzVUBQGoMYcRMfuZMWr3uT2Q1ga+RVbLQATWvsBegL2Qx+pIAxEkA5ka6JIoX4V
1xVIjh+AMMqvTvg2HJJgyCfGNqIJVqcfu9Z6Owh1lgL+7mg90KWq5cT9hNhKZiJwqnpAzgPVHkPf
6WCpXJGug2UguoAUyHQEGyw09fQfZIa6KKRilBfp1JBXMUl5rGr9inVLuIyrCnyYcrCaY68YVOjA
2r7H+hhk0GAZSXe3DkgjwFt/95ZjE5RtuIVcZ7c0ET/bUfIuS8F9BYYJD2SowFlTLziv/R0l/nI2
QY7XA72sE4bBDByYBs4XYTh4mzI2GnNFeu+GMkJTwduQsDuJxdMZ9TKwuC1a1Vu3wM50QwvVdZCE
XSZuPjJiqVUt6eiPRGFLfap161Oe+rvn7+MgMDx7VmZjopAMsLBwsGWQtuBQoiXgvBok4xhX0AlR
i0VKldNh9rZaE1W+gHrfDr7UZCArrH4H7mwTSzMBUojlK4Bdqyrz0xcZNxVK/WAnbto09sFkUWez
3ZOKYcwL5auy3/wNZv3C8m3AMwyxl1ExttOhTRmqRYYuRrgNtltvpPxyt50AdqDdYpHl/BwZeHG1
7YBKC5Xm8f0wWo1mzvaU3XHLu2mS4uWT1+AmKre4z7CDv2r4p3Wmg8SFF7vWyis4EpxKmHUwxXit
Jf6llNboGfZslF4bTc29ZpZuPoBlJ9DwvoFmit0dtQz7NVKqYZmB5RzjKCJSOjaQfSkATefiQL1t
Zu8laCvuo4hbNAeZe0iLHnmOOWhKE3Ew4JHSfJHzMoWCVccfKlnXoN8BUKk2Y/5QgrgfZC3echrB
PruszR6ahmHormvLeetNsa2moWT623jlQZ0uCuwCG5o0qB1o3LZSf4qYCczd0qqP+FPEzFmu27w5
Uu+kMuPUi+w4nFXe/NZLvyZqcpd9HPs3Z/qt4amWHodDEbvjsnB87VGL5B9ncmRvtuH97JOflkDL
fRTNuBFFah746IF0R920wEHcy2qUD3bfmoeqkxlUDXFzNqD7NrF7+WCnmzn8139IwAU69eXg6EHl
uAgQgcTkMAnODpK1zgqS8OaCbLeOvzURS2D1gsbdus1iclYth0L2pw5DzZ/hjbtqPRMSX5rBL3TI
y+wR9asuEI//mugMvG7+EpzyWVCSXiYZq0SANsXxQIH2u3fMAXbPnO83symj+HaF3C3fruDawG4p
1jh/ySKeBTTi5uxo+UM05DtNA8smqpeSRZ2PybqFyie05Dy2aye9Pusq06vx3D/oHSAGKtOLN624
F4g5QWahhm6r8qCOXFg7AzVk8yCUF3crAXEzaUzhGXKk7ULL/OprWyEdabOcH/Kwr16gRzbbGwmV
IggSWUGdNvXXCmtVwyjLe7MIwVaUSyCNlb1Xw1EBFd2G15BcfYic7hkiF+UK2nvpw6Aj3EJnZBuU
TSobnf2/8dNKhBcKHVzT48iNpW9OoNtXTzR7M/Wy/WIxLg9SB2aZrGmWG8txwBOl4ib0K4JuAgm2
DxEeDQR560YkxoaELibXPNtGqd+n+ZjexYL9JDN5ebGnbwrLkl+Ul+67GzMHHqbUrAesNYuDYeMh
gHy8/UC2kvPViCLHq2mb9kMCoeaVC9T1hjxogCUR7lQCsA9kUwN6B+ytcxzAY1EMEF8agLWbvwAu
3ezCvmEBV6EvF3a7tT/aS2yLXpX/3+zDlEF9tg4XfOTdOS0Gb52yvgzKgudPoDE0t9Cl9Jc8bPOn
gTcoWnYjd6H5aCZTiKBEBXpMcjZM8Pn0+XCmzrRKpvsUJGQRlk4DdLZWeVSyR9YN8XVw22Hbp46n
IwzntPsKL8tsMRhRuLPMjWEL0f+kDq0E3dUhZ2O7n90h2we9GYhQAT1Vg4VlqsazFZfdS7tyRmt4
0TXRQnBqzBbUjKpOMUxqkIFVvVAlrSCugFIWauYjFMwie3hAZtq/ep1zIjO+XTAURQC5V2mDKT2o
oOUQgtlSr2vI19CS7TrNsL+7vW4RHcnkIkaEBFoAH17D9La9vXzDMVBFvR8cqI+TAgs6J8i8zO9q
GsgQg45BhnS0wO6OPaQxrHuVZcu7sb2Pp3Dddjy6kKnTPegd8+Yn9ZHpNuhm+31QO071weiGn+T/
fzso7oAWA9sDPlonPMRJ3fHiJxGgHpUYzPq7bKKDlmC1+VCEbflYpOE/hlp11W4TLzwsJk+gEzTn
pvN7k3pvzohYidOtOaSoODOyqF752i60VGXxaHrTHVoR1Rn3f22ZblEshsyp7wEJYUs75+zqMUOu
ISvdHEEE1+8HAbEc3/XEBfFlc6UBMPE01RDSkGXdfPdqvhMG8LaLEnBukBRAKDQ3v0N5h39xmMuW
KdJt85S9pmgf3eJtymECYKkb7LcpUVJ+jHDvxq0Yvmgl60HNiDOJGrwFdA6GL4XANelsULa/+pXm
BJpYH4Sly7HN+Zq0wUKEVU6OC4qLGsTJATWbroFQOBQ5SSmM+xMAYDlzT+92khZzEMDAyzhNsBY8
eQVkgxc4sUK8fxaQ6phPPnb9Dx8dgJ99P8XmOurMbsUnN9zFvi+/uJCz7oayehZGmZwyMEQvRuh6
fCG3OE61HTiC5RcI3iwq1vvbJGXhhqNYcYXiYiuIhwr/6yqbupVZZtD9oLZsrQ60IpYVjBAVgi6o
MwWm7m6AZfoZ2jLaEW89QFfthc7e7TcT2SfbmP2J4p5MtgKMjLDjrRrtyE4m6vz/tH+aH/f4h8/z
+/z0OX1CdLzPPTB77aOqbW1ojoUb8t9DDyJbybpLV6Tgfa8HD6mLIvnemG6YBsC2I/7TdCAZUQNm
H3NKIPSSuFCFSfCU/nOqm+V9unl4AkpfZ8yhEK7UEKzSVneRqJa+4WVrspF2Qgfm0/OQ6QuzZ+DF
xqvUtCJjh9SoPuPGBi+zFrbwupMLlvmnuDbfXsBJ9eY2w8iUm9+W3QmsIc5T+q/b1I5/zPa7Gw0v
wwj/Ygd3vzlhYwwFpktb2dCkN2v3GovYugLtOaB+GDd6qR+zFswW5Ckss906jumBK5FhU6L8mykG
1SFvwHVLPlKznUUjgKZjyLHMPuoKYF+2P1xBX83u2RBOR9BG3JE3TTv6eG6Zc3JIF+N+dIFasUIt
32bQwXzWK6QkQjeMTtQE1d+mydv4QYMi3UMuzZVUNa5pZjJUPYlyQc1pMswtyJj1uTcbOYAwY1Fs
qZem5BDcOFFTTSkzcPLRlAXodbIuak92FIIWRfMRrOBLRnETdRBNDpg45OCOFEvpomqCJl4cralp
pHw4MB2aRX3Ni8cIeaMHK5tDKeTQ1KB8vg0XotaXvtsFRmtCpTBK/OtYo1SNRTL/UQ09aCfcFkDj
rgf7w58eg9cemhGv+k8eQE4hLK5SHn+Zw8X+fTXGJvThsWbJWQAkDkIqjmnhOCna/T7R1kSkP9vm
fpDqg2S/bsACaxeasbFrC1kJBlZT5MHqo0tNpEzmJiFsCFPDB3s23TA174MIrUNe7yZqkev7QIZy
hCOPUEqdsPLSZekB8oPuA6DB7oPL2DPKuJoTSGJdSJbXXoD49hhQZ+tq/kkiZNWqTjIVRXYu3YyB
lRaj09hOApTUN2sa7unCwE60+T6PVoMgpbEBvD++I5Pu9VhUgfh5Q59g7L3uwKEHvKBemoMhB1fo
rL+Saag0VBANbrqljwB17XpvM0cHAOTfTwTSH6h+afdkafUcqk/T9zCJ+x0F4AQIcjdT3VVzAG+I
zfaMF+2VOukmQzYWou8Jv9INxtMWZR+/Dxd5Va24w0DfXKTeLsZ7ANhdb9f6df5os6R4zLFOMsd0
vES1iXvcZtbSZlxsqRMI6WlrgihhSQPeh+N5lYPEVbqB55TJ2TQfCDTB8BJaAdI7gX0HfPdpjaRy
M4zxd9DgfnM66PuAaMTf5RxqjG6WGa8YSP00UFaat7ITgGaKlaYnbGfrfYPwXC23SIsbCnohrsgL
24uwarK1B9aCATJIX7o0NsF2miGDkfXIEyopF2UHspZ9sP/uj5zhifkN73YoXR4BYU2BVFCRv08x
wMqNq6UZI6Fx6/gQLGwoEugOYNUsYjzD+74El8YQXqHiFV4dA1kWLI/9TQ8Z2ys4AhDzd1D6NXj+
kTxYmBh3Y/dtkradLDOfO4o+/FfoDk6ytBU7cKOmJF+ag6a06waafeoKdc8QvO2g3h32KHpTOzs8
lxzI+EXtjpoN01ccrLBPMXYeWLb86Uavit6Ggraft391q9VsBGR+d1P7mHk2stNFtc4St4vSbF0P
RuU+HQCcgDDZpp3S9ABdsOyQG5q1kUAhXPhQAsZeGt5DFyJ0XTO7/Mpi/jXmQ/WrTqB3l7ojX5gj
INANL391fv1Varz4mtdFAmmc1H2QDD/mSuPZBQIVb1epjfHjVRwrTgLkwRrQH7/Wpv7GGgOl6eEA
zBZxxHwwQxtyppX5m40GKQoOLzIgseF7QYbY2wNEYsq9jZQNhHls64FskfjSDlZ/Pxh4Hfg2ZIeb
CVxYN39IXwHSKHSsUhujuc6Hl76dIFpaWne2HJ29qRarDrAbayOVCdLYWLEi2T4C7fq7cRaPJ6Op
PJPA2o/C836WqX7UwUlyO3EdY7b4/5785lMmvnyO2/qV1si0WqaFsuwhNi9CfUf2wfcu3PSAfcim
r10E2YFbeJfCwMpuMYidW060psoDOTxXEZQqIBVhrGLkGSE5l0xnMxT6khxs/zlta2vJCxSrNyLK
lmLSo/UU29ZZA+J2Phg+40dfWEGfhwhvUQe5DJBbWhb4ka3J1qP+b6XbcQRhuk5c+gF0Ia2djuuy
EPj+6lJDAFLIPRaN8gvYc11IVNravlNNxta1P7ovFchrDrYH9T6utKONfHKXnQCF/+RqBZiwql+V
NLVXdeKl1duJAX7cVEAQxDaQXSyMzHiuvbZd8U5Yl8GAtkDaxPkeCQMwOoSTH1QMqgiJERbLrAL5
TqTk6Qp11nlAewPIg7ZuIOmXjLoR/LcPOdIhScB2wpX3bTI64/m3omh9bLfMI205+5JPd0ybjiRD
liZM3qk+2mFSX8Nwt6jN6Xvf/xoHPhSw3I/WawNZhgWIj/gDN0NvLT1gbAbQGJ5Y4sdBVwvjudS6
b3k5Qs08Bg8eVnU/QPdsLkY1SGP/DgL4djyhoCcBs6amP0/jOA+CrOo8qCkR0ALcRAv79BDXtrbM
piFZIuaUHqJwBEk79bRhIt9OqWtKdQRQ7HzamyMSaIUqqyw1FILHBoTXoQUWH/0QDBpaLpp7zUqq
ZVkJ/irz4eLaqPVa9MO3XnjtL5RM/cM923t2MxM8zN5oXVJXT6H7JPge32x1SqXJAmF57gNLxEsc
RptJ5Y/oMJTSB7aGo26c2pmJdHFqj3uDMlAffN67ucflnlqtDsX5VvrThiBB5Qid8r5BRG9GCCn4
EChZ/m4TDhgoSJSanMlvfB9LqCOaj/z+cz5we0UnL22P4N9AeYruaqtbhKW39EewpANzo4I0hQVQ
YGk7oCpT6Gh1oEEhtJ2Cm21K/LOhvdbYdu9jz6+wS9a1Ed9htJqb45A7FznkCSp3Yx/hAhAnxepA
HWCyCxemXfDNB2+slleNzPrTzdl2FbF3Wj18cIOQexyMdt6AC/wFBDH+SZSVbS5axAN2vhm+VIyF
Zymwb1kBfr92TPCMzS6ouZoWSRxqeLrIfAU8EUQNbs+nkWUVyKwDejC1ZLdkZ52LrM1Xg3KmnjBD
Bm6hCwAEEzE7f3r40ew5Mw2QLaIsXbEdOooeMWIF6jLpVCfiw1sXGQcjsYDqAzZDDSENvA9+vDdK
viJHOzZQHmRWrrlj1jDb5hlMWW0byLRZfJFXOeQmDMO6i9Op3tpxm+0K05aXCUKQ0IhL6q8j5B5d
LdJ+eUO9dUrmvrZuPi5pUO4k9XbIDDCP+J28mJhyHpTrzomeCFbRbhEjcuZBIXBtd34iAwaFvkWu
KhUcValAh2qslwha+SfTGgzgatTWHlwbHPRXKD0AIeObH3ZNYC4RVQ28OUI+i/fBehkPG+ijQd4Y
6ZwLMMPjJU+H+sQcKNQLljsQ3wEFih43cl/6+pVajjLRGXhLsm3nqPIENZQmoY5Ci9K1XgF+54ZN
8TaLn2XtinWIpMaGF8ZBYWGjOaYMhIS3SyG3hE8DBM2WZhtlsg2TRJwFSBUCzxvigH5RpfpZ6XHx
ACU3dqRWE/rtqag78P6hjw5+rQ+BA8RFkJT+mw2Vq9ew1Lz5t4iq2uJUTeaF/OmnCPJ4EUR8qIPb
REMo7kzIFp9oHgSHQb8h3QRBJlCqVIr/ykjjf8SQuHd2D/FuEYK1nuzCsd2l0Rjs0ETF+MQSvmml
Z3zNBgNK1kUjN+SWIoWeGdjYN1PP9v817cS0auEMoOGiafNwKPYmwQIbrTO3qBoMg9ye2jWxkFEz
QWz9Q5OrJlGW6U0dBrfecEBQQi/+ifBaeOqhKbQXKf5Kaloc0fLS8VCIoHoTW3FE8gq4RNXUE2AP
haLppyZSBvEprdp0bkZy0E9Rpf2aZ0LG45xExTdqRcK2z32rP7vTND21hWgvGnTEqI8bJr9rMv9M
fSOQi3eNNMEZgCuCUaO+YoG1DUGw8hRrkwZMkVxTX94z494BYSCN6+yueZBtvKS+aoriRyf/p8Kd
txkSYN27sOgfhrxIQcuV9QdHcT0BNmxuE2ZV0NIBX9Tsgmqa2rTtK7WSImPAAMbGmpq9AQx3kfpn
atGgAgv0BQIE/YGaNKXrdVc3TR6loj3J+ia911TUtqi4tcECo4fcDa92I2r3z+SCpAw/Q4NidxvQ
5kLfoBAACAo1CR26PBbzJFFe9zsT0OUFGCZ8pLIrZ5HUPtDMlWVpC6bZHCJbwl9Z3RTeVVkZ3qFa
MtvGkDda6ORTM5TZFVV3pl46kLPcF37k3M1OaYOHS4N7YJ439cGUpNtptL0Nul2rUJcxElDY+mlh
r1BwBQyJH+nsYOPLeV8L5EMMtDa1P7z9x1hmQeciCF61+ibpsn7roFroIeL2T55M+Y9C95E5cMun
HHRpf3NIG/fJl2U1O+DF228riU2XmiHDZuneBY/MInagaV8YUXVyM818YWI9hXn8UtVjfR7jCDht
Ze6KgW9SAMfXSEaZL7dBb02s1hNEsqapPMxvxpH5+I3EvER5H+SRPhy6EIA33kuo/KKjUe9WOoPM
u3vGhic2R39FFp8xrHPSstyEWQE1PNvyIeuaicAWLHkSOZaCcRu1P0vEqjRmWf8IpLEqVyZf7RZB
jQz4bOy0O2wPsfzeG1WDYjs1PITYzTx88vTmCSmPPkgyrPYbhYVwFD5CNBZel253pparg01halOx
NKQBfIfq7bzhrTeKUC5f2yUQU2ro+3jfG4u17oPBNAaFNWIBKITvVY1KZoJWBT+QB+TtPXBFYS/Q
u0x/7YZH6g/B7bZipj8daGCmBrZU3DKNj3UWy72ryirq1ivO9v9h7cuaJOWVLP/Ktfs82LALxqbn
IYh9y72ysl6wzFrYxSoE/Po5cvJL8qtbfdvarPMBQy6XIiIjAMn9+DnqjJqRG+I6DfuzMUFrGywc
4GesS3kmN/KYtKjcdQJksQeAj0TgOUWNjOeozbUBYZ6Wq8TQ5a3Re9UV2BcNaFakTl1Zlfh9Vkqc
9K8RVpT5dyAEBId5bn9nrdee6OEkmsS/QgZt18V40geNGfVbMOk162Wppwa4Mu9OZJKg6dvqngWQ
NMKjbeoO38K8OoB4R/tpOMYZwqXTSwtmgYCh3v8GvFna3hF6v0d5KVCbahBzULeY6vVhGuLyZgpt
vspGHl9yVZWaJYBHS0gCza0Pu9M6vF0XsjhyC1yKC8kMYKHQ9dEEA7uqzo/UkePntSlzGzl+M4SS
q9DHSw2GtGfxq5KGeI7MIQJHLljR/Nq3nlvwf21TQw5bcgJr6/sY063tZ+O7HeV7WfPkTtRW/GAW
FoDxuQ76qiZNHvK2bM6447xQ5xTH1QUU1Rc+uPnZGrN8DWVcCCyqpi/wBFzRKR1CLcUtTPWMQ4Ye
BuFOJdTjbsjYO2+AxOV39sjqaw786Krrff1r3AzauqxNfqBmhowF1DHlU2aoLRhwtqsYzDBfw7Qe
gK3QvQOLvfSEqlM3wHJoJbK2/TIVUXzRtdEHgS5gABCS7dZa6UXHUjWVW6vc9KiOL4hXQhMtapAM
AwprDSqb+EjNDzdDzQawGLjRCFQwNW+o7ADDVlW++i5i6ipinuqNBNJKeNfB5+UZFXHu+sMDKQmU
AKRSBq7yCDtQypMHNInK16h+n4M8NCjOgYsIHMm4Ien3HZJpm6lGDchQ1sY9SumN+7z1tw2ilDfk
USSpBcSBP6wQnQLPLkvdaYW7zXggZ9tCYXY7NsBcYSiNaNScCEc2G7uUUxFUrrYdeufFhKbWIQMd
06pTzDDOFFYnakKkxnpyRPvejIYx2SYoVV4PdevuKw7BMNqru/jU+7aUyZo28tRLTdqtL852J8MT
gjrpirJand2BKjjl/TZpPA0g5UIcW9vyTjpQW3N2LAtByTUgw0oDyE6ps2Yckt0IDNA80zLg9zkR
KYIq4TqLsewxcwDd4qLPbv0MT7RhYnd1yGEChuA0mN63xdSnLiQR7EIGUZeLNGBx0a5Trcu2c7uK
JsVZnliHuW2EePjWJb/SFGXhZrfjILA/VIOBt5vnz1FiC5K64ZgnpyKS2RmrnffD5KUA+/zejsuq
PxXNiew0ogt9CzSqOlHNWFemwOZTH0IwmKGW0go1c0U2R3Xg6y8DDlDUZqEBoTOE0ZFGBdIuToqH
yRmdx6EFTGZMbkSrOY9ksbTpAPoIcdsqU2/p9SqtBDuRB0dGYt20UEJrtMbFigqlkm0NDikaGkNK
9ohiLH9FTZTEGtf/4pWYVYvbBBCXBll4X+QOKqWnujh16pAMFtpijAtghqbiRGfUXdpiADmxNYC3
8WNMRO7UT57VVIHP5/dT6teavt5ASivZ2XmUrUk3/FCo6rAKv5O12ejyIgDAvzh5nq1z3bROg1v+
bMNMnA0p3g9Raosz2VwP/HqOnZ+oc1IeAmwNiKN9uFDPgAo6UDqDV63Q7pY01dSz+KSP9Uv7UVlu
I81AJkpT0UHrQFGpvKhFrjRwirt54JzR+muuZfq/z0X2j1dc5jL/ekWa2eTcOqEWG7dP3IzqDJW3
hOD1PprY7phPaYfbytKL5cTnJvUiIR7nZnOxHU1eBrMND3i0HTszBWKHbPOpB4DKITWMI9nowN0K
9czqgDIDkJQ+xx12EODtatn4pAF+76Xac9XV5Ru3vGcPP4Q3UEHPJ8CTzid/69LDgX2BVMZRdXM1
8r+Y4n/cBxJgqPICf/fGEY5zrgfXXhHRQxHn8baBTu3MDmExKLtUle5cO3zkL6b3mEym9fynQaFn
NjM7xL8OGtLKeo4sOzlLjuJLUWjDLR26hOXQygwWy4RA3K2bqAV5FivRV12xWfLK2BkJ9qiuNMZP
Q3MRaGFdhvOUvQGuDn1QQQn1Ciqmd1uHsbHLQhDBks1GhnLVdIyDGpRXmx419YeQtfmXUZt2vDYB
alV23cr8xS6j8t3OwNh2qIGv++KU2EN+2Bf/v9vLGvVrlL2aE18qewXKS2gyj3OyrAZt7Vn4zeOS
P8t7s971jjcES/5MIoWJKGzibZekmLCjlzyyhxOZZnsclCEqyijnNmlhdo6t6nF5aYEbzq6u4zFY
pmnC/vPU1DEa+Tw1TaSDyvlWuGYwGagQbN0JgcEckJRrXrluoDVtgTqAIbzOPbhDjQfUtTwVykZ+
jRlCQREIkh3NMI+lCT5mkWD3QUGTmvTjgOXpPNNiWuask2yH5w07USdwYPepk4tzjzL+9VAwrLjV
QmZeeeDBV402UrPK5IFnel/mI6i6VJOWKw6PkGuTYXYim+uB4ACg8BvqnN3UvC5S4dvFxs1fy7Ta
6H2elgb5GoJZqWwz7KOwDKJpezBaUycduo9pwxZbhbHCqmroNOdQdVjZ0XrGi4CDoCatZ6jper1E
IRJSE0uTelHLhuslO3sRdj09Koh34TC9+h22RBHT+zMIxbHGozZTRjqjQxJySMRmzY6GhmBZx2ND
DaH2MkNYguDf6pv73+zzzJ9eZMz9ZMU8LrcIcfSHgUUPpt3r3xiEWP3QSb4XIu2DZki9KwR/uzNo
PFBOOJb+q1FfyMGBKnFQMnDK10NVXTh0RNbU4e4saEy9Qdm5Xru1TC5+HBXXeAL2AKmt5LtrPvaV
Mb1aKEpfQ8eWq2VzuEOKGLGHFsKdeOaO3wrdbldJZkW3nLv2lTqwBUBtherQUGI3d1Qa+JdDE3UU
Q31kRgxqRUdBoIZW3pNNdg5QdmM/3teIDG6tSJM3YR6bN0aj37VqUZsilUQt2WnxVgNjPhSBIfIY
MWYeEVU5UFHLUuhCTag7O0eQn8+d5E92OoxILR2dxN3/blfTgh1aO5ZGt//kr+z0AtmkxScU5Myd
vw1H9S7yx7qc395Sb0NugETy01Tlu2VaE5j6S+rJoNba4eK6SOgMwOTf9CEe1yg0S+7bzAfst4Ri
w9D4PDBso3pmbYMyPtnk3zwPKAAp+Xc/A3kSd8UvYfN1lhUM+qH3SAal2KXkbVD5VvgLqTPAuPPs
bUh+oEavfrKFGDcxbo3nWuflyUB2dTt5NhaVIB9YRYXXfbfMKNCmvPgFDu4vwhntZ18bENxH5P3q
arp+KG2U7jPsye5S7vWB7HTj22j3B+ka+S+dTUcx+vU3gDYh0AX2QybaVSz76UE3eboL7To71qzN
bmwvjtaG38tvQNLvxirLf+pj/FXk6fill8OI3afBz74h7DOu7HLDelY+M4FwoHK1uumQMC8+1U3i
BFWUClBgO+0p8YzpoWuNB/B0ON+g0Qw1p9DuztAPq+5B0/ZGdnwYRGX6Wl44aOvumjYGkDrx1pqP
4joQYEZXreDJpTZibPYtq39rnI2bJvw7wDWQyVIOZuuOO9RQxpvUzPgtil/4bRmiwAsBhwrxeqe4
NaC95q2qAu94ym/IhBouDZlp6VvxatDKfaR16VYq0Ae+au3O9PJkhbCxPFrquTd3hKgWmMLyllqx
G5aXwowvy6C8xFN/jBOQeH5MxJEwXuNiSrcaQUSwoH6fmHxYbLSrwmu+E9nbpKg3q0yMp65YcUdR
vs3Eb/ORfOjwqV0N0XRqgXUVhneEhM3KccHiUebWdcYsTJDGQHAg3RLGIeJme0GBxhfqJJMbGxfT
6t/9WyDckSaLnJPWeE5AdBR22XwtE9u4NxE0O//B3tf8sz01u69O3r771wAABcRegd/NVz9Mzfsh
QjXVHMniYd++87siCXJmLrhBCZNApWoF+Be6pgP3RGjf4h9TPvWQZNp3KOHedqNlfJ1w440Ei9/w
CAN9Sptp51E40w1Uqj0QZaAgWY1ETrd8GtTItkRgKHKreSQ5OCGKwGikBUTFjUghOs7+GkmvqTNA
FGmkE3v61xbgI3LASg+1F9GmiBr7HgjxdIsvwz/LLAHfMMSr91ZrVcgLxBbUwoUOPWoL9KqWmX2H
dNF2rNgUoSYx3oCjy/ie2qgsBGI2/eJMulz7pjRvShlpu37qu6Nbd+MZeXaIj7Oyvq9xm0d5Xs9f
sIx4DDOAe1fx/SQaMIZVrFKqIvZLq+k8+NN7m4T1L+8tqvRP7y3RNIjsqtovKt2Kh7YIWivujnNx
lmoCNd8dqeyrNbV71JG0h0pmmVwhsgoKOQrXeQ2rN1YCxoDZ6CJtu/GGWFshjc2xa+3YdoCYWRAP
If7rZGzLBM/oyDlPSsVrUAcudLZtI4ids2rYWQPjRw2QkIt0xXChMzqItARDWei666WjrsO3pNXD
VdGwYWulkXXwWBXfe6MqaRtB9QvkyRklntUzeYy2ZSK/aT2h+kcG0GOPjgNuJdaS1v8U459PyWmC
E6UAWJo4WznE2PaDjW5EcNdhHmpQwnxTK1hxa7XdyuiADOwBC3p0HUCk7Wz6Sm6hDppTp6oQgeux
10iSrrt2yq2PUMunhv/JbcCVv+OAIkLGiomnpih2KOVGXg9X3tZ04mlXqKbMqyCFbshzxmv9mJku
ZMe1SX/RneHnmPreLRLNww3YtFGxrvwtw3eDVjBkrtS0heA78h9T9j5tibjxfipQ2Q5qbTDsbj1g
xgJkF5MDbW2pWelpepg3vqoXFRvJpyZimckhrXVkomtUl3oEXI0Sp18ZRu9sfO7rZ4fQrnhI9O4W
5Rm3768IdZpT1CFOk09md0aRCeglChBVnyHQGZrbqEJReckGuaV+OmgseU3dytwN3BSoYcEh4VF/
Kdu6RCl/7oBBxnOHFRmTsn33sVwhgqptkf1V3tQhWDSA/xJKC1mF5C201sVFyBBgQuhLBV0JiUaZ
Ac2P1D1OsfLqtmB861YeQpPDioyN6qEzD0iZQ1mzm8VeGSaoP+ZeYa2NCkDDASsDB4/xU0sXGi6h
+NJlNq45Oo29h8rKUyicIW5OB+SocomQ7l/tDvxCHLz+ZPk0ktpTlhjQLA9ormUMhIQQilcHs2DW
xh5yN7+CHqzb6uACv1ZGaF108WQouBcdyExnUyytwE1HvkmwUmHYg4TeeYqKgFwyso0+b6DfE9ub
ZYYm0Z+wO4lB0+cJvtKgSnb01YHOoszpOJgUXBixn/M3ZO2mxgZ8V3k5zIbSeTvuyYdMtlP+NZqm
XNrkQ82yLBw7WHpcg5Vrw4WgZCORMJI8eT+kiEY2qJdHOx+8GoRD0c/ZllMPuTsNK7d9of2iCOSn
IGWWJFD5iUGe3gHNfsbe8XM087fgJg32nOhJS7QvQEFbF1MDP6C04hFK8WN6qcecg3tJaHcoQjOD
uotNxHjyaAXGSP5jiLINQIoc2I8EwjVOGP8Uaf1WRm73tRmRt9fcWL/HgscD92Sr43ssswMeWj1Y
cBpU87Ns4+LhiuvB4fhfpHI8z6eaJbSj0WBNxbMalUSqhw6uBDJrBC3egN1gl5go2gMdxguAl3cQ
62wevKnyzygWbAKyawLki2UT1zdZaE23vjNg/aIGxOAKQMaodE426osfvRJyulLnT1E5NasBjHxn
OoxSK866Oiw2agop2sDJzW05ARAueXtp3ah88oGCvW+9MNDNJgauZd24PH9yhq58QuQV8MZK3JNj
VOZXoKS8G2o1afNj4PU4TwK9OtCq5jGuQzVnqTa0uBHJAzXzyZnWwALZO2p2XoX0IALcW2qOSdhi
N9Z4a0u9KLhCkwOyG1ZAvcjEa8e6BL0F9Xpun1y6DitU6tUHs7lByOCOOrF0TVaVM+r7QtOsCWzL
WYOCjObYYXGAUFKRhRf8tsILnWmy+gq+bLk3jdKZVmYd9gjAj2CCNwpsDAsoM6szOkRQBTiGCQ5L
809+yzAaQS40bGn+96daXvK3qX57B8tr/OZHHayV4tAbD2EMkWUNKiHlik6XA4g/nHVpVcMKQgn5
aelgCSjp67L4awi1l25Pzbg06ez3F8g7ZCQNBpbDfz9NXH+8MXoVeiezcXlVMrpNbZcr1zbuJpFg
76bexDKEmrMLndKQqkqfobxZHzQrKW87SEM6SAWduWLspEM1OkCBaGEVjKb1bpN0lmZbDaJGl1Fd
AcBGi3bbiAy1Eh9jaUSZAi03MPOy2CcdtdtTjjsRverSMYJeR7oyu3IvxspcxL27yarED+ZX/JgY
USoUboPDW9Jr54Jjl1wb6XqeigbH4iVnMr6Zp8qFUW3iRKtnF1/zrxZIiHZgmBBHV+jiOJ+xvH8/
+4ONXAbPZjkubIyjA/84W2yummaZlToWWw2W0CC1ccWD3s2/r3oGbqoYTOrUDJ3MvxcmJLRlZt7E
yqOGvNo+7pw+oM7a9vz7EvGWopb6ZR4kBZQCUcSDyBcgoly0/MazrCtoUuof1eRcNVevftiCXWOG
Ew6LF6btmSU5uJl8PTywZngiQDrB0COFRUckYLYvJvIge1FPN6gyX+kjNgS5k96CQM++S5OUXXFD
2lCLDtoENufc6n70Y5Qh09cBkVf5dRt4bggWA1ZEpya31X6+dl+6j7MsNd5tdNbntvsSx2O+0suC
vcy90U43/IdMiOzOcZzsDrzX7rntphOZIA6R3XUA4t+EuJdBNW+IAnLr+7sYZEy35EWHrmn3mVXK
C7WGJM3uGl4+l4yDSUPNTKahBWeFq5nRYbH1pdUEXqpnO3KhjlwUKLooUcRDNpozriEnGnV2tl5e
NWLC2mUDGKiX+SIrNw/MGIDXMjy84bScvJPtdnc0jD4ScBE1lEqrT7MbNWh40/ktLB8hw45Sgv3r
uph42NwOPovPyzsTLExWBmgSUZOKfxj5tm4TrjTNZZ8+VW2GgJGaoKsiFzr4EzhAWqM15k9Fk7Le
h+heUYhgeVm9495eq4FbXz5p3/TaUffk1+UfhwApeP9Fflje3cAd/6aMXmiu+Tv0h0pFXcebuTlV
9hEMG1IV08gDMyGSoJXF8Jq23aOZF9ljCsnGI9N1IHSVHXp2llZ21wnrcIA/vXbbgcro4BWV/SRA
dEdOumsaQefqzSWxHG2tOWWxEhDge+gH44vsRn6RquVW/rQFVgTMybVvPDTu0Nx6IL3qvMx4IFNv
gNorKqLkRLahj6p9kZR6MA9wzOhhMLahEAaYOAHRw7q6Tw80OThxsyOiIsaKmjTAx49Fc43hjkz9
hFBiPvTNjiZHtUlxTi3+kzrp7WqJcUIKN7qZX72zJNBmibuhyTyWyatuV1fyp4Ofpq9lxowztQYs
D3chM3vQieADTdoQ3QGpsqZOMpWQyFzZTTgcqZlNlbVnCYJ15EJvQaIyTp8eyKAxaLz49aTv6Q2A
1kM/RmLAVhJ7Kpk864nV3002E1Ddlj9C6ftfIe0+bqAIOO6jAc1YaGuQbgGjmfr+uWoKKPChgvor
eAptUOIW3anqE0DXzLvZ3EOBT9Q1+EIQowned9ygUNvPOL0Fm58h9XHqebX6BNSz0hZi4oZ1r+Ft
V1H4TPnrSOdvohXlY4Uk2160kPhBlNZ/VA6U2sYa8M1uv2kIcr6lDgCQmbR/ZVZ+0+Wj+SLSboQe
qMnvXCvpd15tDsewdjPEKTIdrIH28JiNUMblEOj8roZDo9T+lWA4KxAMxk803IZWjp9GrqMkQdWR
J54GZgsjQ/FZHg9foFEBLmfYFzepqs9znyGNiIDa7Oai9p7cUB3xPtuo3JbZkvR7SEQHkDweQfON
8g5tVYw/ChYDXeqbz5AdrgFKNIp9O3TZl7q3z6wy4jfU8+RBBXj0VTBTv5TGiNSaNSZvHyNlDjEK
Glm6EWDblqWvtTRFgiji+Rc645GbzWfyD7Y/+UW6oeO+WeWf8myaa40nMIPtP2X15hybMz5ozuQe
KL029zJkyTaOVqPM5CNHR840S163e7IPab7iExK716qvqp0L+oFns6hmPis394xNZnnNASgkiPPm
5cxnhbU07GkHAm3T174ofw9xMlSpAabgjCV4lM1KmhuFnQ9i1wcPdh1n/0lbBqlYhYkIT34G2RFA
ZbLyWkwOEi6GXFMH8oTlNYGGoLVOp2ENDFV4WtzC0Ym3Y5SzYLBRzSkB1DiJou8fY2nyDVjKhu3c
nEDEZrsN3pLJ+kchjekGZdRn6qSDZCAMQ1HXHbVotiEz3mezDfk+W2Rp0bYXvEPEyzOzFXFmQX7o
LD2juVKr1fN2n/pFE1CTDgjygpgzaq927QOwqTxaEIgFtpISIdsf5pg91IC/z/GnV7FqaL9WPbgn
49GuHrTMOBE3Qwh10n2GWqvNoC4KaPQlKhYtb2qIdj/YcjrpEH/d4ObITnEbxUHnTfa5zUrriw66
9Jm2TvDyCBbKah0BNfeV3MK8ts+GHu08s+xRVO++0RXTthCuqBGzuOt0vTt1Ue+t9ShL3kRxKWvL
/9ZnoF2duik56kXOH9RA6m+yEho6JuBCVpK5hyzHPG5ruj8iBHziuJNvyJbKoLf9+DbzDANirhNY
Rq1ygohy9u7rQJFFQI6Rrw0kT3sw9IL7w9bXA51Z2KpKLjyEC3A296ozK351ugEq7h7KhNQBpJgi
2rUA9O6czkZSVuBO1GEZAX5/Nu183GfuaobUuuJLm7+MuBvXrYugK32Xedynd1CWUxpct46vO99y
cO1CTFF+M6dBD0SWSmjpRXLfub2215HpvJEoCQ+Ql5te6mE4E4e2z8HemZTym17nkINE/YUm0+KR
o/Qepds4i5oKsqG4JT9qqXi3Lb10xnW93UjegBnIxo0SJRrFkd5y6Ob52a2b1/kdq4/iViD7Io8i
FnsoFqRPflGdy1LzH1MQPh1xR1FXoRy/KXuu42lhxrF9dBmoUv5un5DIWJVGW+9x+xsuWPAPl8lx
JfSh7XKXmVWyqvUhHVfUw+JkWnW1E+9KOTZ3kwYdBM9XQS3VXGwsy8c9sG3NXa8OLYj1kb2AjZrU
sdjKlrXbOjT7gFBuhHfDHviO2W54IHzbYtdYOu10YIdXOdG0LspWvtXcIbfWbrjA3SPSDPOGZ462
SdRZ5I7vZ2T7Uy+ApaDPAVZyl+LXc/SQOti2E6uemob/sBBl/JHU7RaBOPnNKMJsDfzUeBWeh8ie
UbZbnjM3MPmkrUKvMM4eMSJQoJjaDiJyWOdERzLRgakoMp0hTQEt12qCEC3Aq9uUCVQrq4I7AnGR
DQQA0L+x3AsCOeXVV7dfLswXE8py+9R2cEuutCE72LqGp0SdQQO9byN7VVZG+iPEVeGZrvNa+XG6
NhynuPqZ7p3iqWw3g+ACtd6oF4ea5w+7LX6NZd89enHS7cKwLA5R4UApTU1GHpMFxfWkdV4R2k/X
IZv4muneuAeFIGHU6eBzXm9C5pgbakoU79277w625ezcogBcfOweJh6itD9LigNyGigwhMLDHZRB
3m01u2hheuCxu/mTZkVo4VGrOieVimc81teALErtAdE1/BdkElVrqv3PkLraI9dr4hEGlScQKTZ3
MYIxs42a1AF0e7e3Ao2BAKG3e/MJZeD90TYrxU3tIXzYQBpiabogUMT/1bqkVgSEtOf6QaYYxiHV
+sVtm+iBOV1+7scsDIjR2/3LLkorP5eWkmdCBH4DLt8cooTVCpet8Qa+DQHMv5nfMuGO4HrBF5E7
Sf+gew0Ih9StdozfffsYjMaWKeL72AB5tQiRyMLecPpm61DmGcT4DLmYdzsBMcCROdvJf+JpuIm0
CTUGXZftbZnEWyQ5kNfzJtwXkSsHuw2KQrI83xtZ0X0lj7hL7F0Kcb4VFltFMFPPd5o+7P7YJuJ5
5MtQJeN4/t50QQ0Xuy3Uz+hfKprPTepFxF8e6P9fJ/Jfen8buzj3aqra08RuiqajHJF0hRR6fRoQ
AdjyxrAeOCBhkDnm048yvKkGGf60pvqX5Xjek8gN7CyjITwDBd7MY0RRaRs+olKJrjd9tJtdqsUl
Yk9qDSTUgkeqQ+5PVqDrr0vN9FJXXYFM4lDUEPexUXkt3aKFQPEo3iuxFz9oMmBt3hdPtt7q+J3K
Btw0hbXNHYCLk6yuLiiC5xvAnuovDTO+U2mj5n7HbSv7sYzRkylea6HzIlx8mVS1BoRxvV2afjvU
W8gjx9ucRdHZGVF65QzPhH4vyx7SdHE4Xj3bk2dTYCOT1KHx2mazgzU86IOxQragBkIEl0SJFSbC
wnZ1JhmaQjUd1aReq0dtJ/Vir2g+Ue+fxmZujMxFwUGgqvErlglYV0KA1qwH71QLHUtNZZeNC8KA
sXuphVdav0TGvHvo0a7BcBsVd3GkChhEcgZTt2N/56ghXoNWw77RKqj+jRrLnqK8bDZQkpouKPnK
j26VubupKq1bK62coHfc+KU3+X2Rl/YvFPYD3+iLH3H913AWC8A3+swEkT+eFeBH8BGK8Yuz0/Uh
0APDF7r8yW7a3N2xqpnVh/zRLG5R233iHMJIiyBRUcXdzhExyHAnCBItHUZlQ/BDuwWDDZioKqD2
EVxZ1U4iT9TsxvK9SaWHeDp87h3/3qTeVEd52H86tpyA0al5sQa17dlpGT/4aoEFNGKCZ0ddxBdq
00G5hOXED2nGkrOBxSfxGaRC/gydMr515WDf61N2JTIEi0trB9houiWvsZh+okovusXadvYiszla
8BpyeKmV68dc4K+YvXhbuVvhtdYGEUoAhIdGf04scMPhug7veNyCjxs3/wtqZJCDCvsYQRdpXSZA
xSGO2Fr3Xdl2QWnw4WvqW6+9z7KfZt1huMpDOXmNrZKe/XB9CK0OkaNDkC3CNR214EaRI9IkvZFc
QkN7zbXQnheUfWYU5zKNX2mZRhsED1WuK8/qsyMt1nwbv0EUw1cbYvMiXi8xhPlFa/CoUMxfZO8G
gdIOZbelFyyuZIdMZ44Hg1+vQNg77VA0UzwzyItzw4vfihBl0AxcbNc0j+XVQwE1oAZd/JZCGsDR
wb1hsiTc/X1kZiTTLS+sZ46VzQUUTPyCVS+/YAeS7p1B++JZSXKy0mQbmUX9kOdpf+tmDIAWCWXQ
ATGXoAl1fU+9Wu905yjyvs29+uj+aFH8ccLiCLsW19YgeYkIGfnSAcR1W0dy7YZaSe2763/+43//
v//7ffg/0c/yFjDSqOT/4KK4LRPetf/xT9/65z+q2Xz48R//ZPhzDZ3ZPrM9w7N020b/99d7JMHh
bfwv4XEPxK4R/4m1B8ClSg+IdIAi0g5yBuNsaj3KfGkLvHTL0jpbLefH2S9uxXAaqzA6xurGjYeF
uwKEBtXSdPcmY0+UGnQKEBnYNWJmvntVjvuzr/XmWkdgKhqHwtr0EL547cAO3ub8FZiqeIvacXEQ
he09OqFxS/1FG+N/3JjVtZ1C99qgZjhoe296DdvscchL/oh/0G8T5iMktIAOsRVlYY7SiQnKAz1D
1BXf2IVaKIcab9/t/a0Q3nCahcF7q4k3ktnWOlSiBcvQzubzUFOzIX41+fG+TEsXVVt1cvUhV32v
h/Uj5C2NF+YozQCvU58l0r4ytgHYCQiOvDH2vm1A1EM13TG5chRmPlgoVQdawSmQYMfoP82q/BsL
+ZV//9OwzL/9NBzkKXQo7DBmWa5v62j//achx2lImsnJ9mMI7JsTWGCp7SdojzFkmHFFsXs5SSgM
KQSOFNktsgDNl8Uj1OwJC2ZzWMkohIyFCWxHMuBbCWIwbuWijACLLeMHRy/qo1S91KRDhJ3x6A7R
ObZ1kHd/jOfSyQCcNow3XZ7+/cc11S99uRLUx7V1y8NvzrNNdVn8diUAe1KMWNpH+xnUZkFCkYQw
sdjxoajIsZP7m9on2fuRA+SnNI0zF7QWkejBVKAzPMcj09qNILeKNwDk/q299BNIzmuCf/9J8CVZ
zt8/jKOb+CS+b5m6hSvbc3/77nTIHJUsidtdLjL7KKCfFiB0ipC+dKKvSeGDEwCZeI81gI7aSNiT
HSFRtgU5BXbkCY+/+nqZg/3Zca8GFmFPBTaK5MZLh5+i2Icwh5qtdMDT1aZSB8tFkgIc1FVHbCHe
EH1OfxXV1XeUkgiPLCzRQ+9FcS8FuFWKezvMu22h1/W5y3t2xK5a7rrGnm4BVo/WJtTlntU8fRcm
v6bpfR5cYLdAUIPSrLoaUewaK1Bq9FcgDy5elJVHE5eQsao9W6AkNxKXSXtqUIh0JS8yU3MU9bQH
HPyV7GSiTjqMfR2ujc5xg/kVyNiqKVtj6FeC82hHtk8v5rFuJ8a0PX2yFT0vzp1erx1ZQ4CDhtBL
OUDD7cy8KT7byEdzmlKRwvfrP71raHMlq9TT/R2H7ssh0kELkQNKB1kLA4BVL+drwB9N55yCuPRU
Z0YI3gCh9Sdqlx5kubvISDaeNW7ysHVBMz9lYwBGqWTP3K54YCJml8kOb1w7RkuZRB4aq7bTHZCn
OgUWtJF90uzi1+IhHf0XWMGgMSvs7P9Tdl5NcuNKFv5FjKAn8VrFsl2mvdELQ9JI9N7z1+9HlGZa
qztxY/eFQSBh2FVdBJB58hwC3PTkZOIcWgfdKTmGWAaCSY4sjs46yxZmWiV7NgusyItR1qEQvmly
Jby/zZSJaZtN0+zdxoiqgx/P8dWpd1GTkDq/9NMbN99oQnOQVmdeo/CrBwPBj89BHW2OPJCv5U6O
as6lf4nS4OhaqlWswUdC0Vn60z5Vb/O0gW+e4LJ9k83lOCN+jlULs8hRFv3QNRcYE4Gu5RHkpQpI
MEpt/SR7BW6g7OuS70Q+lawzdPAZHP4vsn1kRmQr+Vroyc9mGv0vRtFEJ5dkeRSF+60emuYjzBfm
ozGTGwzBpti0thXm6CwnKyhsswfZBKeLAaYPeZZI14uNHpvtTvTQKyF+mA5pimS3GR1MRS9f09nf
a5AxfiUk1Hh2W+h3yLCMj0rff9MqP/mKozhA96rVLm4gkqvuz/ZKGnJ7/NlXjvIQ+UVyQnQ79eQE
vZXduUt8p+inC9wF8PqNfBVyktR/LkphQEczpru0HMSuMZXyHS2y9aTW/lZPG7C2gn2t0t4NccVm
rMN1v+btEh80eJwAnfORlUOursoxUqu1z0vM14L8QVo1O+o9O1KCnSyGisDBixLNbaia/+GKcMDF
FZ36BENotPX1udjIYpXX6hWM5/7Wth0BrMOdWGz9xvguR3NKR9mhOmQtWS7ak66M5mNm3EnbrSYH
GpIRArg9qqu0+dEyOrhnlyc30pnXhKjBUTUsmlHz9zOXkATHnF528jm6QjVPhpn/eubBdq/EV/Pb
My//DluSPYqNnDW1COnPSP3KkpxFPrepD8Ptuf7bM8tOY6P8xzMHSQ2DIQeRa5uP20FJrF1Xi0PJ
YQVQXlfi6VL6AvzecjulXU0cr9W9MnKsvZAWVymAb+YpPPe3li0ol9hyA2jsF0fZ0nEgxLz1I/cN
YVyUtWSdCt9KeJK3t9qy19UVsQc/VxIvjFgAjOQpbioALjVp72xB0ieAqOlTlSHRMYgH2QAvirFB
G5aj6tK+VBP9kc6yoewCJbrrDeGQb2Vd43J67qK11RrToejT9a9ujNuELY7KDkHLSO/TJwQb2+uk
2bvPFlk1dfyZXbGXY3VzK9CXXqNQWJXlnWwnu9bBCD+9OjYHWZeP6nCazPhjrubu4BpV6mmqG+/M
drSOapJn52CsmzVgVD8vD25SwPet5tkqDcvpRzgjeOs0P6d0/j6wB351i2EhV/ZzguQwAcyN6ew0
vQ0eRp/EurzXsy+65nJ4phMRxB1vBP1rbBkwE7Zz9ihnHqfCOsbxaB/gStiVrk2+pT47iJqGP4xB
rzg3KrB92K51jlg1tmYZaMAL0RCbkkqsVR8nkNJsKpNMpRS301c3UC9wii3nQfU+dEc+5BjPSRjp
xV9KF3yvkLp5t0c1WZvD5D81EHZ48FKq4GDmX3OT1lAe/5g36gL3AYAIOMIwHF4Jm4L41nCx/K/5
0CwD4Fg05VZMJZRu0MFta5KiPD+FUzjvNYcQXq99Bam48nu9+RANuQchafR7FWqTV2HaxypbRq2F
tnZnmJ+NsdeueZSQayV7Auf2w2p68oVWHh3UtTayQ5bvZj12v4C1SWEMHpoDuAX3eRb2vbTPdpxz
aq6GS1iq4wW4JwJwy0yZCMh8Np1nfnbtYVRDpIj12v/i19tbR8PtN3o3F0dN7YjPh/X77UEII66U
nA8ugSr+rDuVti6WAfHkHouoy19nN5z2Otj4bdZ23UdSTivZQDEALCJmkN2RjVo9Chc2bjlVY4Fm
Jx/Cug9wCp1sKEE8aVCsZit4a751LkKcLtwtuzAZlbfC5Jtf5iTnv/Lm0E050+ICRTSqun1cBUpz
KxyAwaOtQNnrL6pKskcd4wKdmvCjne1gN85lvYeWdXqdC4hnlw86yUg0gREkO9uzIohJxPpqZkl6
sbL8pZqgNI1wsOyLIIFH/eYJwB1gkUwCONDO9jIzThq0wHlSRtRKltW0VmLrsVwubsrerjJiZSOX
z0j0GNzvoT02twW1zKJ5V5AIuZadZKuecObEdvIsS/bYCWhIB5bhotB3bHO1I5CylYOb8CU1FeUh
Cco7KVA6OgUfDuhX4lyol9a1ht9XzcaNtNpZkHqKOfUHaSW09jMtXfUiS8uIOm6ll3wZkXx9mOYY
wqqY92/0fBoiwAFK5kQwzj11Vs/utK9GfT843VVfDID/QNX9ZlbGcs9L3z7MZQypP45q9+Rb+t+3
U2hDOzyPfwXal8EMYD/r+myNBrORrEMnbNcua+QOflYzWaNPsdN717g0AHAe51oNz0amXn81zpVx
a41d5t3Keg7Dil5VLdS/y2BNjjCLGj+kkUgfB8sK7qxQ/OjsFJveudlGbxv+zeREjVl878pW2xCa
VzcEgA1Sk+34LQ0Ue5MpooDpl2I1wFHnh0l5ksXR0Pc45dlFFb71lM/lppjy5C0I6+RsLCznbKST
N+gj3V2t+r+scTomHims00Fae9X5ahZhfZVdlWAzGyoQjrQq72H9eZHzZLlZHeVDZcv4YOj//aGk
NeOULx9KgfKEzUJS7XxEYU8y7HULgC3FfIiIIXKSuWVPyCa3vIrfQmWB4o+3Ro7Mrvgc6NZIjhkt
jawsm72qDTYc6cl1F/ETjrH5xSD8n7TApWVJHQq2aNDTyZKrGQdjVpNbKS2nk0FO7720+a24ksDs
XmVJD9SnCq6NW4kw01s3OtpF2vIg+6aFVnSjUUNjNFi4iobzbQq1ThddKv8kydJgnKlXuZjwkC0P
53cFSRxa6t5Ja846v9IyEx+xtCKIx28KpV+3C9QX2xHpOlPPrV0nBySgiufZduJdoqiaJ4tBqrZn
t/bfHdWO+C9GuCWYSL+WRrVlqsJoxDFvlOIZwdJim8djs5HWwTeyUzPxRrv1bUkcc9Nn2TTL4W7T
RcDGfZk07IZ+AwVmupVWQUrKEThEWg/NJTXgWkyTTPMISjUXq0L4CC8lt3Hoou0BheX2VlmFAlPV
aPdx1psHXA8THPnLGCopYpmRvddDeIDABcaAxM+fNDFklyoKLyqaiAXRs5kDm2bAr7xYrahp7/wJ
FzxSnMWTrIP5+4uFO+0kqyIxoKK3HIQmOcCkAePQi4a3L/1HDV+yH6J2IYuyh15uw6RXH2WNFrLX
m6w02UpbOCXDPW6QW3PZYhhRAOtKPEmy6IZtD5Nh/zg74xdyB9uTrG4V4jz8g/ZHWQyaygR6BX5C
FuVlqPVno03Ts5xJzOBNIlYvMFw8qLyolgcZqcc/Sno/mKO6MVREdHnTVNu8LRxPduwLTXkcftz+
2qYSszeBvidOwShzbOjXJI13aDTlT7K5lc/5Wldn/dfju4HJGch6EwkE3GsAtCQoBGuorqE6w5l2
nzhLqFpxj59V8i4ZnS2hjfEsS7cqGEhXohzHHQjjX91xYhrE0qd+TerHISxHZ5OaAD8mwoL3fexm
t4vfuAsDpX8UXUHeXdaQ/z+O+a92hsCb2zkoHYiwjLwhCbSzZkG/Tmgk85IxDb/7h3aosu+fdhWn
7H+zy/4szRmHv7TYZv3keFVUwMPWkqwg5eI+izKr8LMocw6LpTG4TRqz/X75tMq+DXEqrxbqeHDH
UlwbQ/sp0+VsNyRnva7tnVWyDWPXdp5gZnxs2YXKVn7svEwDBE5BNojtjVRa1176LmofhCmqh9RI
X2XgpIwDd+uUpdh2LJ3AFVeTDc4U1HWx+0w8TpU6O4UcW5IkCsvNZxOZdJyMYeWRGzhupqFIppUj
8nuIIOKDlfPV3uqq3B0Qcmob78Z2jwiautHLEUo4W3X50GCWCmeTGGYOkggiBONFWuFcR/EJoss0
GYLtiG99XSoD9CKaXqjnMBEbrW6ne7T9pvuJdKD7ICu/TXqdHGVJ1rud/qurrJMX1VZGb+LQdrUM
yJ8i2LruJqfpny3yAjZtFTbbYSmaiuYc7DiI1tJamLG4VrV5lEZZVfa9JwxVe5AlCIThK0Lz/g5R
ut9HU7VtFNT2A9Jh7aOSnDs9Hx60RQ9uyOb6IPxWXUmbrLMDBV7vaMAhtLSXdSI5t3Wnn/o4u3x2
tKdRXcniHx2N3Fr0ucFpLjNFixCdnEl2iLPc3xe666aXnH0CWSgaLqzA2StKrt/l/mD/xx07/K3m
+K+z2uI9wpOGl2KBZdTW01D11kmWulGx7mAK/SpL8gIGYlrHSL/tjGyAuax3g8cef+rSWQ7jR62y
/LqRYm0SaMiWEdvQsk7DoISPdri1lDRHFGN+1eWfFMPz5Zmh7cIJw8cnL3Fd36WGoZxlaRoAFo+D
9ipLtTP0p7pw511aG+opCkIkNpZL8s+dFYlu1ybVh2yRatWvFrI4penaMssYnQazhZMHVNSMhs9K
QB92GapUXFFjJklzMRQm0T0YcshbKAZxBX39qwfw359zqYNfstJD30bto6HN5oMJHcisN49Z3rWP
Dq/2fVPiRpENZB0MF9DKExy8dWoKxXxwxDZ3zrY1ru1Ej4ge5+ZFXgYxwkuPqBDE2xMPvRhCd4n8
TovFBNA5GrjUZDtpVYbmuYemfi9TjXNhwxFru3cy01hoBH1W0iDLixWJ4O8k7pGQEEKunItBf/q8
C5Qp9MqlTgmwmon43frZbiysE+y/38JhqD5wzhIO4eu/CC3SH6tSPMj6GlE+3GZNuVfHqPoIOSZl
Y2m/9h0bHjhJOHIv9Z/dc2h772pi1WQFkcKHHnPwxkECRrjlrl7q5J2sk1bZbujr8E+rK4ZffYva
r9diCPWdMhugBtuQrFGoCY9TCTx/qfqsl3eF3QbnzjWbnbCS+dlM/bMCa+lfy03i24O8QSXvVuPU
SBvdtNl8voku7sKjUmv3qc8ZIpLfnLxtxAx7sTsNOEj4Tu3lIg3GrIdH8XcPl7/0csNGOTDZ7l3H
mD29GNvd4FbaM1+lshvSIPdkMW0IvVq4bVay2IwJxzR2CkEd6cgHK/p2GOL4QRqFAqN3xS/vTmkN
7VkOXMcVjtWlGNoMLHJ87T4eXoiTJveejOtNGerjRSxoqWREM0W1Aq8HBpaWnt+axhsp1HA8JFm5
1kRqvil2jrdWySuAf5XxVpfNx2QZ6X2A//P5Xzop2qSi5azb5xydMUWJE/ZKXhD03CimF8mbYfZY
sey9bdjWNlP0fDcR9MY/jrCrLBqNyclqWXxlsUVgZj1nYfUwTal51FOhrMmLnd5VskjXfWdlJ1wu
/ZumnaW0pGwVlqYC/k4g0OvCYkQGbHYyekW2kp3/rZWhAI7JNTvEG5L0b6ZyliOUbfdrWln8Y1pa
NelQbCtl0DzihyiG/nOJDRLkS/X8WZNprONINiN4W1vlSRqgW80vZAN0JxWmo/c847fMOvMCbbq9
z6bK2iZEPt97JLnTpo6+xQ6sjkHZuqcYapzr2KMBFy+Gpadfx8lLWrW/emp+duspG6T/9Kz0zLj1
RF4l/IbmxsNUtPsI8s6vTb4byeD9WSPNsarK3n6BELnZFP0QnetKSe5qZdS3wrKLJzwtxLac3vze
zd1K9kqK6aML5+itxRnv5bD+XEKT0Kpm4b8DFZw8xo0froMsrb5Fg0vaC5GzxGdFVcrmfY5ERRJb
E0I27vQHty4+2PRnXjWa+KJgoiYBdnK/sOHcR1MX/VyYXxNggB95pjlrv7Cie6319b3rJva+MDSC
RAAS0C0axg/TLuD1ZW1FsfCjY0HoNEtc/EornnswFesS0tS9JoriWSVUBf5VzOvSDMvnAX7ua4t8
BD/Z4lm2sEZ3H8xTei+r7Fo069h1w4NsPwe9tasyLfWkFSd+eyFf/EFOJatQs/fgHu4eZKkNDQEA
C2JXOXYU1crWRmQKrhwexg6M4kzSzxfZdiyy+pJFFhD4SDFgF46yZ1xXlz7Niy9G1PieSY7jsXbd
6lWbQbmgH/hl8ifoTTqTfwrITd9L9ZtsrmhutBtdNvaySKKKU7TDR2F01R6pgWYrqxF28VozzgCX
ZPqh0MNqIwftFetY8GN8tvMWjKJhHsq6SB6TwoTI2MzZQDg9hN1F77MUVqzVeJMfy7ZIr+HUg3rL
h2RtB3W3J61ZIUC6lP+PnW9DLbP96wBaAHAjRu0chwcu0ZZUBxJ8XmIyr88kcVorWZ9r4+yVwWDc
mtX5+Fuz1k1/b2azWTqo7JPPUyQ10ggi/hUlrVg1jgaBZDubbypSRDkEWa+qKsKrbVfhal5eouwP
+p2Ic38ji3ZlEYfHUXCSRd946QO7fQ2N2ryMWZAQxmSw3rZAV3dwPsT9yibm/x14vwefEs4JeIfu
Yk2IL6YBvT5aEuoj2Wv9dkxa5c4XVXcH2t3dGlGpPMQTGfAhoPcvVt9ddNl/TsiLHaL6rzKHs3N0
2gHKGsSYSl/kF6ecugO8XtM+9pv2mk0KNEtws74SIPqRISD6M1BRADN4jkrTX9zUHaHn5benLKi7
OK60nWHa3bENZ+Rr+hzpSchQntXlRcHpffyG1DjkXvjEENDo94mh+vtJqQOvbXTjJY9ad19WOCFk
cTJ4AyZKEt+KqL4Ye100ya04BPxKM7jgPbWIzZdUHYmWG3nO+kqxteKRol3cGjuEq/cVyhI3q10H
7d7BI3TrGxYO+7w0RHth6VvaRE+aSUMPY3kq8E4ZPPpKf7NmFsjazlWh5VisQpTRPtCU6WZNha/s
gl5DznGxzmns7wix67eJaodACBppxs1qaUhfWToMbLJxGKnGTm0hlpFF1jZtN3cNeRzLU+XjMO90
y4dFdhlZ6/VxB5892LWpOTRu2e79KX+BjHkcV8BOm7O88PX+uouNq9PM4+nPFrIZeR54w60i3cli
U6K6lIcWLNKLnkZm6i7YoXYND69/ZfE1HLLF7GhbBbDByErZTl6CIv7mRJZ2kCVptBUIObps2MZL
/8+mcYovKo2JhX3WybtWV5/1HI2Xz7EbpGru3NA6NpHPiieb+TEg5IrkQU8OrGW8fFYRcPoM2Pnd
52R+AR9rpRT3CQfy3+YfEhZVE9D0Rrb9nMzRk4PlNuXps74LlOwImdernPlz7CjX3TWOMe02hvPk
OxrY2YV/Vl6UCOrZUCAbNi0wu7+r0zS02pUs63CH/nNrEUojoY0cDEPJPHXhp73dyqZtmSqrsEWg
QFr+y3BtGu10PyC0sEw5LePYQcepSJbNSXHJuRL6Rotd9mYQA4lBE4cq4L9cFm0rcTg3hcVZtUTw
WkNqL+u10TUOVa2yjQV89a41rUm2EHKlYdmZLxneAFmfZGI8zOEIWlIODk8xMRKgp/hA2NBqhALk
pWxjcaqXiyy2rVVtVR/kvKwbqoogNTH+cqXqqolnKnbOsdM65yRtvA7R8jsWYRPf2GKwfadH9RCv
v53k7LNlQ2nRInQsltbh0vezXt4JX/vVTRZvfevAOpoFJDTsjZrdNOnKCUhD6prZWV4mMyKDd7nI
O1kXETDyYHes138Y4F4Dkbn0lY1jpd9Nalkc/6iXLWRXwuT+tma7fJvx3yaTfbVafMOBuHjmcP0i
pDpt1UUv4lORUCoXllJRIrVdgZyouqll8bPNYATqWhXKsNMbJ4b5x4pQ2KqDg1Nm6W4Ig/Q18pMH
iSefGz/m32IRW/2nhYAI5r+38JWq9aa5hS9HQKkiuhbnVRvkJ111NqaB+NBnlZPGZIt8lj971HrS
7Y2iOrvLILL+1tiZVMfrMyj+ra5r7yHfI6XYhMJ0xHciCPfVzh6e7mJVTVZ7f6ss82YHoG9htqGu
WC5NnaIXr1mqJ4e5GTQHQt0EerFZXXitF7LrUZkQZE/9bv1ZF7uh49zKiK1DZv1p0jT4ZVayp6z8
zS7LTUNy0B/D/WvDcXkCaZEXOaKtub/qPov86ljYZRs3R1gQnleSbTxBxGVclcFUnkfkKYjsFJV6
V8U+VHEhRWnp/EbvPFhmppXFt7yVlUgNLSypkxF7CYrkpTE0j1Wk8i7RI+fgigR3yVAnD7r7Lm2y
poKBb+/geVx/1tkWxKZRni7gGat+DMEKPBaPsrm8pIZg2666iFovc8g6M1RjsqgQHtULd9gjOQoG
JsvSM8649Nzg+9iHpMVUfqGhQqu5XKVFtgHL2a4brYfYamktDU7RaduiN8ihzlL9WFhJ3zz7GQpI
VoU2gHCDp8yKxg8tSzimWVlLHLqCpT8NAEjkSAJOFVkGbByDe5hFUKxQTO014ei8GjJz+ovMg7Uj
Fkh72g1gjQwBZskkwyKNumfFJ4gHQpdcJgcuMjVN4oOy7LvUoio2xjiNz2VDfmtkQzWoucnhNhLK
LzhXfBgwOn5+aZZf/DmDVaYt7wxLJ47rTGlJdOjvsryTlyZqir3ZGGS/BsHZ/ueCa41kgJHXWha5
+k51mw9p/Kz/o+08oukOtu1fx/jsGiZuf0SkYCPH/qyXd591c+lGpwgeseUJ/pjps04+TDLDReUi
y/BPUzc3o11l52QeB1ZzhikH5T4nMLajmzWbOp4LD41Z4bTWk1K07nOZ6/clfNRXlUDqc9Np82p2
2vSuHzLxPPtd4+F3cfgMsJrNYG8Ntv8bfSmKRVxoVoDgyJHivtYg0g2/SqNF7uSjz8+FPfepTqzy
kE0BP3XE6Lj6C78PESiwDLIsb+GNG44gWts7axzFS+YjfJaOw0WW9E57ynJ1uN5KoYljyx3vbyXb
2WdzoT7IkkjwkNgkUuSG86bqxbzJhna+yosOEHaT+4YKRIG6vDJ/GWoQlXDQuu6mVa3OJuVhsZBl
hny9w9HwnxEqEieucRDu8jRCne+ferDnYpMboC8FqiQe+ENzQzK2fd8Curk3CyfeT6ajr5q+BFqy
XAy8IucMLT7d5zTCrpS6zgigJp5HtqeUZNs4MvVVbUeoIsJ3fN/BIh0r40mNpsHL8Gx9Iy2x0uxv
NdQDnppk+slQSucy9YTVpKGyeDMZjfrRD5ZBABnZxUxxd1PTFscM9kpYET5vY+DZR8K6zbyOA704
tpoNmfmo+Ac4LvE5p929bdXlc9gDA2eFrw8498rnjA3OrkYbzJPWzBmtcz1krzij03bdDfPK7aLm
sVyis6TdzSvLQdaiDwQsib3ew7Pa5eqx0fz5dkny4ffiN2W2M5iPlOAOr1BwJ+/8uQh/K0rDH3Xp
0qN0czR5ZBdtbkH/q9a+Jg41hiERjykLN06o1nd9EMUPmlX3q7Bqqm9Nbz+LUTWek24094lj+tu0
7P03JYOLBijNt2qGgyXvp/YSq5lxHol2rqt6zK9jFKrNLggCOHtBeZEgNPgHrUkQz2h0/15fLpya
qsuArHgV4+7fgIFlk94M0OhilM1Yon/gvo6Pcgx5Ce0IEHiwJUwFLo08DMTe4HYwjemLUZZQjxBI
hya7i3dRDyIc3pTwEpPYcimqEBKcxrfxRFD8NIRLMTNboE8GrNSfBsW2qrMCcNOpcqiE8sZ5NwIf
8qmwdu6QLi7fhu4b2cfOuw8p9qFbnINECaoVCOZgr6mZQkrwoCAXYyunBuT1ZggyAj+LQdZJq6Vx
zIW9jjbAYas1pAwrBZ3Yq2hBiLuOiQT2lD42VaU8l0C79s1s6tu0ypX3HK1S2WBCcszrqsQ8yZ5+
DlRHctHCu/qYaSrx3V/cmK2FKK6WGNfYtvQrHslhG2QKlKr/1Mm7Og4rmOlEvZ3E1CebhJNRP40u
/5j0lRerRg9dFM+yYBS8IFYZoL/DWDh/OfXUJRv23enGbN0MSem/e8FsYFwDo+xXzeQ7O2mQj+KD
fYDTOIB1b5EJc6wQgGUTvk6I4F37UgtWBPRxONfztHMQjdjIZq5PiMA2BevuYv1/97L6qHrpYKNW
DL2/J+mnvycbgdwnA+EoIkmnz/ouygkUz7PLcZBm0pCkqnrCxYq459/d+Xun/dQOi4vLMa5Eu/Gw
D679plrqu8wyjMUuKCbnhxI08BlqbvnqNIrt9QJ8nRGE7aGBQnsPMsu4WmXzqzef6Dvo4Z9G0P1g
uOB8Iz6QlAjOkqsXWtBaRz4KJ59cCdLQ9mhKponq6akGGLhxz1KbVaboxr2+C9TIPcuSrF+qZCsx
h/7uFvhFGxTAn2mHT+Wk+w9K9ghImJSX5TLDUe0h6BRtZRG46KIrVU27Kp5h+nC7U6O109WaM5g9
iLqvXZCAB2mMnHHaIkuVb6QVAaDxLsshJpbWOiPFeQLHJY2yikwLoLbmdJUly8fH4Dcnn+NNrnuL
AFe68Iv2AEq9FED6WhY/BbxuzL+yPC5tmkpp11LkS3Xc8VCP2vTkuvCY6ArKLmx55yeFrB4OE+PL
tJRklarrr/DmpGfZvuFfdoduHqvO0sIFRvTQhyYOfAYTJFPUugdSDP3xUY8u8IWzBRx5+5Tpw6Ta
7B7N6ExcSvV4oOGBPH+dje2K9+bDWPcl4Eo9WU/ZhACB0kOb2L0HrSXuk6PNy+bBMayndJqItqaZ
szPxrm9dR9hbs0jfy7hUAOnbyjokPLknHHuAGSl6ED4vd22A0cDF0W22UFbB72p4BUfZi7xTLOBG
VQmjhW7ztcbKkKFnVy4sUGKN/4lVGlcsnjOW5EH1kX9qfNNzCx0vbrIgyffO+DCJZUck4DoKmB9l
sak4Gno9r1/0yL9zYeE58vsfV8DYvhdwDjyWqhEcAjf7EH3wNYwDsfMjTewTX8G3xXGYVTLiv2h+
sZAz3NkL4MFtxkNcl/ytJBS6EbpNprWayK+9LytDbMPuXk980OeV9twZ2heh6e5KBRHmmZ2Pt1Nx
VrVBgEidAP4MQbfuB349eAlySLhbeMyVslPvhVDhgyNOiCZhSAIQgYgNoGdHOZbl2HhEOjbD0LEu
q2l8NwJbXIVFe+5wxwd47P9KrBzOncpoN0GhVduyVbLVYAIw1dN+DdEGQKfoQ7M7sgSrboegw6GZ
ratR1uqdaMC2sjj1GxHV+UqLpp9+97XOoaPi7PsDbjA+i+YD2oVdLPK3PgNMopfd1piKRx202mqo
UdvTlbcgT9ZWXbGsVC187KH5Nc3fSYTeGnwyuUBFYHSaHyrbBM8yX8kGqI5AjjmdwH67MuMel4Gi
DGt9zlMAVtYXPdJnAN/sKUVUhGsafFiGtSlzFtgpg327KpNLZIOsngPidlYCaeNYdDvQol+VIc+f
O/9nBafQjky0FwXvKPuE+VKOOJCyaMnAHVMWj9nx0Cy/gMfkL5kr0lRxLwCRHH6kcVBftMmAHT59
7vpeezGcYw+Ccq344bNGXohXmJCejLwD8HiaB/TWLuY8HotQhZo8yS5DCwm2RorMZk74Mgj09rsI
POkxCg6iajeOjpqEX9RwBpvDQ6ehL17bbbWLbFgY+r67B/rhmfU0gEI2j1rhKis1ijKQdt2TMxcE
LKdiXnRR62MYD4e6A5uLojehWeDrSqfuUZ5GYdzMAb6C64LHj2h/5MApWxImajvo83toKiOyQV0H
mDM0wmFX2bu2iyATidS1DQIyhH1iP8/kMZhwIq+Qf9eOHMvd9dApbN39+oAPe2VC1w6KQz3GImyO
7CIifVNNVXPsEpjkrvK2Iu8tXf1mm3WViryw+12jdoeixNEFOpJechRNmm8DBJAmx76+ysZ52JHs
kR+hKK6RvDZHb8zn5hiKSN9anXpV9bI6AiSf+YVFLvyxnI+9ZgJk0unTD9YqmzSZWTw04UKvx85g
xeoXHG19m6APtfZLB1Lu1P3rEYLrj9jlAIf6YLTK9W+67TyFfrfSiekdAqODMinuv5cNX08o5vvS
tGE0KiGzIgJf5AtrWC+udUqabeuiRGOHz3k0V5u0A4hcdz8yJ8GF0ZICFClluZmVyL32tX/IZld5
8mE88qfoTjO6l9xqi21clh9tniobx2/48mC6QGC6P6t22BPCJ1CtNcVTE/VfgtpsoXaI7F1iE1Ap
h27r93W+5nmTuywbdyLiA0EaW6z0zOrPVcGHpaXhczYQ19crji4+0qlxtp1xKO/tsDllWVFv4YV5
GUp1HS5kuQh3wJsNiTwRzWTbFv6pLhHvTfgxqlp/X/rae6Q7uGqa+k7lvLHu5r7fkLloHRUdCWsY
3sxDGkL7X7fVz1ArihUiXYZa/9QnRKxGM0arrUlRkAke2tzQ9lAW1UFneVBCQcL+pKbha2Wq0UoY
I0dfN7tEjh1sa2OAcCkAm1qL7KBrbBISN3lvazGvusSd1k5zKtt05doT6cYiRwEvK91tQbjn0gFZ
rIOmveRWhzc3K7dkl5OH1YYqJB0NfPAgvFZhb70bRUBGFi6na6gKBMLXLR76Y6FMP8T/sHVey43r
2rp+IlYxh1tSVLZsyaG75w2r0ySYExif/nyk195etevcoASQomWJBAbG+IOj6u+W98MaC/xQjPFU
UnnyE0G5mMV5CmYLOF+le25AGno6svPKqa6hlpUXzSUdJXOwO5l71ER1v1+tT4xc+8jzegK72l7N
2fV2aT0gJppBThVjetmaQVjpheroJS9aeEfQCYHxDq9uBsGCzJJf2Irfy/bf1LA+rHH+3eqSGlhi
XgFjX2pYiM5MHtG03WZnRO23DveV0CnzN3TWrNvEcu/LNm+PddwVL8UMDk9J+rvoF9/sizwsCOp2
OsSsnWelSJ5rI1jawg56DaupRhcGtjhudmwLN76i0xsdu9FILotXWKeISO0skkw7p6MBQzMpl0uV
ZuOxRBXqCjTcOGhCzE9DUsQEs9Bagcc0+2HEKYJakxbWaea8FDJOwrh9anpoPaawKabCCn94NSFx
2WD8kKCGFKwoyEBmKnVzE0i8JYT1Zhse/gmLaN677jgoNgKMZeq+S4r2QetYPfKDCaJLPTAgY0aj
Gs1A9dvSsHPSmqH6rjTURL1MTqfaMq0dlFdsb5kuv0/WalYEr+U7tGIJOBnsAzhVbBB6YXxnAcNq
AqrW98nue0yNhIrZiIWgKHmR77FVgG+ulvE7+XQ2bFkzfNc8PFwLUFLfPasjt7i47fcYV1X8YvLm
OxSyCZUxs32JFeOMA4N+Q5DDIyHhRLutm4pFv2Hzruym5Du2wHUAL8kE0x1jN25OLLKmeU5s9sRR
bA43PAPHW8f/epncdg/gjL0yC9Cu9gqolrljPRFrk1HyXpSlVd5kxlc2msFg8ynrKM3QNptGRKO0
LOxjNJ2WpAekiZ5QYMZYCtiTqQU2kPG9qiodSrLdT3fIKTF3AxwGtXqlpjPvhzSWO5BCdoA8uOEP
GqqRjTU6/iwyI8xIAfuGNRz0ClvfidVvv9S3IWvmY9+l0W3hf1FS+wpm8T1PIvFCIrX3czYRhBuK
+ow2XMtjv7zY5syCXbVzQCIBdB1SZhSm2MmqQ9oHkBnk3lhdYfoyDWDEZ8/22Fcnb8F6Bq0LRGnr
5Z+qrxBerZZDg01BONfeB+DgXd+OKcQXnv9oAfE7N67gX7HBhuDAJBfQ2o4dRlkS+1FOorVrcZgW
vNynKZQhEekN8XP+YivZTV+n7jgncWUXfbvrEVNR6tZi4RYQH0gIIE4TWUHvFQ4y6BWFSJYHmUb2
Y6w9kupWse96o/bHiqRG5cXuLkMR3++oLIddUmND67bD2bBs+ykVGh6C2QJuoSNdpplMqCUh9LNT
pdfSaADpGtdZkVaIDEd6gdvRHAj8LT7ZszJMzVGbs5tQuugieVR9J65/m87So0wvrOOgGtckSUkh
z44WShlVhyoWeWCm752tNS/xPOk+GbV/mL2pMI8CK3PLH+ah9pMuVp7tuutvkz0pfkm5/qkTo8Ax
NeEfV71zghZpWZHmyWT7QrYbcEMP8KdqPfNYWjiKOZqGVB8aFz4qPa6qZTfojXtuiekmO6qN+Ep4
5zhysZAp3CeU7Q5DrOT+4KrPJgmd0LDn2dekcpZe9S6E7VxLqfxtJ36oydKMJ7NuyrCbsz+dAX6n
RWUNKeGXqm/Taz6Mk6+ks+NPyC5K1n1UIVhWVLs442wWhTMSGTsxwJTuowgV+rrYCUf5a07meDEj
4FtTnQRJP1lBtzqR97VenBUxQAE1SIzOU3Vy5wGpVLdqruao3dSWLZUBVMTAI0JHgxSwLBGZKOxL
O+EqKyeCJ60dugMk2zCZFChrjViOhYXduFbVb7Kr7ooK4A3Fse7gdN0PDUfOwGg1kycs5+HzzOel
n2DJLfHJjZFxXnOi/ZBkIfpYRPCxNu9Udh+1l4gzHCWV6tXyT9cZYOUIC3Y8FHAoMJ4LlmlCjrn3
fuRRaWLCM5DrkPtxyhHL6uxnSqXTbQJkWDLB7nM3/nDyIg4nT8feReThMsU2m+GBL2gYxN6OIzUU
Tv6BQvK0QyPFDtGgUcM8AU1YKfFtKfQa0+lkCbuIJaqwTcN3Ii/fKynmirJIZSCi5EAOLj9naBHZ
qm5fiPGvuH9IdN3SF0PTlEPNg+RH80sOgGMsUnHv2M/GFoVmw6VuIuCVyKZjx6q2OpE+O7vaiKdD
UdvaLgVg4wsXfZ30ORaTRXjTDUEBQnJnOdk98cTFttw2lGgGUbcu1P0AHe+4OKoH47cxd8zhUGmG
rNj3KOEtvV3tEyrPfozA3D6a1bBz3NaHrpzvI89iJolEHMpU/tDQwwqbvhtftYK0UAH7ptFX7XPP
w8TFsMk9Rem0ww3jlZ/KJcfi/iT9me+FgvTnbOycHIxMTFIOtL7TIvHaprtJjwpgPpP4SMjPwHMN
FLCBgNplGwyEFHvUpSCNowQBOrySjyaHwmVQCPSo+bcTCPp8MmdfJZI2e7TSmX9+IbMwXkSa37EM
XYJB1aIn0Rk/bJM6/DLU57TPxKmcma5NBThXRTWjdi4Ou0yopxfMiHYasvxB02gq814EdS4Cp5R1
Z6mXgLym3Ae6jzGzbakHVWHPMjRW+9lYCygIsyrQirYtPOOzZQ9HE3XQDEJqvyjs1KciBQjgNSc8
QPrzNIrhvL36amLb7M9FCnQKTg0rtUO6HXz7YS5z98CPW5+NXK2xuTLtvVyqGwboy1k0LAwpdt2k
Zxct2K7mSooBfT4dGgqM6LJcyF64Pqn+m9C89pw15UfrFiRQSnNsj0tSsEX2YDW7+YxOUz+fR6NH
3M3pMAeytaLwLQt1Fr00T4OyOgTUh2leyjOrSMkmaIpCq68+7ARUgBziiuuTaukwHirMKlCSKmEv
5UbnrSF8JQ5NsptF2n0fKWp7Xvr2YOajdWiZDs+tmoFdTAhL/aat3tJM/u5k2X9+V9ur7WtKFgsx
uDlaXJRgenGIVnuObZ+xvXLX7upVwO+9a+sSK961sadoPNvxO6Smmoku1NA+ZHdBVdZz0g+jjEst
6NQmO0m5UHBfdtqY3TXFS7H34x+j+GZp9aoEQQTfdVEUMEmtH6DBSbS7ZQrTBRKFQZLNUeEnahQd
lrw5jl2DsEKJTUSanEYJL1EhWAMGOxnn7RMg5kFd2FneKdvVCHga7hJsLzstqdn+Yk+fSECUSIVA
/36rSo+t1WiSr0Gh+wzQQT8LOOZB7cBja365S/6LvIvLNxtN3Lm65bI7po8oOL4wiThtv1WtT9W5
XZutuzUmYh7c5utP+f87HIEO+K+zR8fr9vMoSC6WB63GJXKwf7A56YPOzHU7tBUTgZEyOw5N4VHU
4YS4xhCtclPU42a/9VrwmcJpgNzRDCD+9vMfgcgmFcBJU+Q1yvvklCsF+nbPPb4J+z4Z7mVUXzPm
gTOyYUjG18XPuZhiEuUdNK0e051Ff+4QyyMdrrihk7WKDzCackKcLo+oKUrm7qXYa2N8d6iKRcUr
RnTvreoah2FNE6iWVZwxqfOnttUvs4bW7wEigvPatzzD3uCClyyqN2+jQaLHWMYQKYfxpFR2xqPj
zjcxJ4jSOEpH1ESe0UO8oRnyc6QKhMqkQlgFGevCV4ORbqRY/kLV2VcmQFquofuZF5uvKB6VdZ2d
vWr5w4+NYC+g1ZM5lpiN6KncJZTI9FF6t1EsxoGkcg1rLEjZQuystque1QJSIwbD0IrzOvX7PK6e
rZSKc1WVqBiWB4j2y44qjMdZSYQuotACRH91d8m+g/pvL1GZmgEeUeWuU5bmmiGcYWiV8lEzze6d
qXVPOULNd8xEqElbi/w9ZeLgLBIzPmm+IvhVHXgEymNEHv2jKiMUE1LlZx+ZdYBW2gBiVOQ3RWXf
03lDWOeJ+BnXyTuZpABLMvPHEIu7jRLq30KQT2Nd0EvFfs4jwpcyThu/VdGxNzv7F5l5l1wAc5Sj
yv5IsuRBaRCOS99AtCJbsqviLjvpSPDtnMJcjj32t4eF0sEOlKaxwwq3Cwkfd1U9pge1WfMdHhmp
kkyrFL19A+iPf4MYHiV8EiOtkh+RUtswwSkm6K9ZrVYreSUJVcNeHt2o/pCd9r0cZXOJBgiTVPup
wyBem7qphw7QWO7iDOavSLMCcms2M0mFci7yS1PU48Vas3czUN/RaJujN7TKO15gofAMUqow9nZR
n4dTnMbvIAV/CZS3n8xWV94M1VLQE1XH0O0LkI1WlezzdnLRLotPreeCre+i+ULiM97lJnJKAxXk
IxKFOxdpu5+dNxqBkznaMzsA49TWSXfo4J69JqaE9U4l/G+rHk3LS/+0ODQRT2vG3avyehVjNY+e
MYi70USkNhRR/s7rv8gKJNRIk9pfWtt7BW0c7ePEgTDcLIiOL9nyTIrhz6zL0zIL+Tp20r33CFsk
JXhmnLfaQ560TEdb/Tvnw563mndGLS33v/qfh7czt8GtvzXb6V/v/hr7/15iO2zjXbrO84iVKaeY
zCfsj9Xl6fNlNeL/tPW3V9t6MyQqJ239/3r5dfzr9G1sa/7P2HadbWzWZLkz1Hry2dvlaL+VZc2i
ur5Ukcg7k079n1FjMAkI1uO5AmQ3RKD+P/3Pt362YqYMqFjKPs5Ec96ael1mR7NCfGzrm938P31F
eESRQ3qtZj1+WJrK4+AWRgCIKH5sY3VhM7un5njYxrZGhZuuJmN0/Rwq7OwlZhr7epPEyuJk6sB8
vt5UdktLfYcN/3+NpUq3ehqqp68xdpyBpdnGc2XmWpi4dXywagTnMYK2bmptqreo8BKWvkn+bF3t
AxvHVY9Imc5oGhahjSLzvZoXtk/x7KNXV/1IQFwcUhwxjhRGYC3DTsR1YKfp3rAb2pxcSlQ+2dXQ
Xc00P7issResTQiRliw/wRw7ZGz5L2XrdAfEXd7LNndu0A/VUGHbxbQS20+jnFIifPUpm+QZMZTi
gp2RQGMYIDcoqiU0PM1GBbZAP65afgrHiAO+aO+VhP5TKVv1B3pr5U6Mdhmqi/ZCublni9nXgV1l
U9AlTXkw24pKj4ogk6ZDlCP03mXDoL43zghgVGYrm4JMUo5gNprcsfE9rf8YXd+xUwbQ2MfWxzKa
NdbNnnzkCSIF9VT9Ipc/X7ahNtb7m5cXp623NRCF430H9Xu3nb+NyV5/96yhvW69AbdXKkwThmyz
B05Nil1VZOOjFFEJDTYZQyUex8c2llQEu4CjblvPw6bkkjTFX2Ro/nPCMlkOchgDGJT1GltT6P8m
oyXu22W8GptMFS8H/+uEoa/X8L7NT9tYw3N7lUqE+zc1/LnaoZcYv2hLoeJqks17x43X9ATT9jYW
W8m9KKmgbkNWNYC6zavf27y+DSXjMgdqremHrZvOXfWYyYp/XqHEE0wHqLRhXjeQK3DQl7ROnWPa
Mb8i2fI/oNvPU7qF+FyLvn2N/9/zSPGXwCENfb9d7+vEQUteJ6px7GwwYUXBqXpCMtA8GdOqn9Mk
k7+Nbc1QqRUmmjRxqgDn1Odl1XyCmvO/B75O1rLFOda6+vI1tL2ac7ycv8bctPirei3RT5t4vtt2
6VOlUzIWuBd9vvoasxUJiKD1ztsZChWmz9PKuMmPig4YRuqYhKa1iTqsWsj3mERQGBEz7LeuJqpi
z54E3rVjde8iilaQz5orXE9ORhylU4H59dYdRV9joQTOBKkm9l7Cfje8HHxbZZJhXrsmRfWj3oHc
l2Nvv09lOx6FQsS2Hc2nLjvKtp53sQlXfpB4aEYtQYmdkZ1TFU0gkpbbb3gXswXzxMfWswoNcSzq
BFsvcSP7zTAtVJJkcd+Gqj4mmijq5bp1QUyZAaYWPxp0Hnb61HhvVjIoSIIlSmh5nvumERod1ZKg
butWSL2gv0aQs51sMF28wGC4bAcjEB1v33RuaxzOZ4Pnqq5f1PWimSTclZ5XXrcT8Wkippt7pKJx
cvC3sZGVJxQdKlQe+3svqQdINCx507awbWuTqzsR6c61jCMH6CKBYevL0cm7vXCGHOxnnBxK1ELe
4vFe122x9xScsvJx1b0c7VeSBBbFX60PK1BZ70o2kJ3K1W99nLG6z2XxbmnTTJzPLOc5dk4sbjiX
JYHujI5o/j4oE8UWL/po8j5/ByJc3b3ePGy9ph7bN8c4MTsmoY25hwMq6Ozougd9K9OOUxmJ924i
k5U3lKSg0ehHrYydQFATWLN8TjCAdAmT3Oz3pLHW3JhLOF+8zjhAB6ZexEdP3yE+ivmvOrT3rdHz
o2Eqz0bZfut1BW1it5mf+dDIcFQT+eqcvYtiQItMKR4Hq5c22zA0BFHNqn7KcniJokZ9w9phQ9z4
relFrwV5rawhVleVhu9n1kAXrc32Sqwxhl2ZT3EZ559D2hQlZzwIH2mX/65tF/ttw4AqbqEPNxPi
Xoqm+E7s3f12TXEbpkL726LfkHmdxWbpuZsXn4C8pIYtJXAJK/M9HfWpeMVfC1zVY1ez3s20OyUA
eX9rBcJwykvuWdZDt6tLq6nlvtLI05ZKWobumNYUvZNvBH3NYXAhMgjpCT+C2fViDlVLIsBOfrfi
pxov9sHrtBWdX7q7WSVHWKaiwknMJWmrgoy1F/2+pGP5Nvbpyi7MxXnr5g16o4AmrjDv7Zeon6lD
9WMDV8OYXpLWXPllabcHFZweuwaNEEvBw3vIyiDN7fZI0q8NzZVWzs7ceBD68+cXapAUKHaAoMJU
odBPUSv3U10mJG9s39Tv2DA84oUZyGCq3ceRXmF/VoL6UrT6XXckutlFebfYrb0Pi6vdZafvt2NI
n3qXHlMxf7L/9EzO76ZwvNeixkfP1q33wTJmbMVwpVqPTQjBkWvG5mXtqegtPpqBzP3aGygWP0qs
ibYeesD1o/OyvYhq611WDe5DZXHYjvWepd6dqD1+9mqzuctxOZlqpiJroR+zJl9uxdpIdbwsqdRJ
19Cr+27YD65io2Wk27dJ1xz2vHPhk9FZHZXXQWNtUos1Zp6LS6G39k0dNY5Gs1xCM0kGBGvX/nZo
ayhgml013LbO56WKprMoqlakUYtRHMehIC2J97zhu1YrIAyhHLZ1q/UPUASwefcKe6ZqAZyI7iR1
zl5cdTn1Yn777G5HtLYezomV3Yp8+G6i5XwqyHjdhqH5T4MCphMitN8E/+fAqHrTk85H+TpXGo5m
+N2kNT4AcqRF1qskkmTQpKcIBphR/Gxk7rQXA2RKLVfjZ54kSAL2sOABDLxqG9vOc+c6ft66bmO+
wLgjy7C+/2t8aTrki1pbQZcxbgnlIm0n5kjAOKUpU1kCMIZiOeY1ReR1LDGZPRECioFz2PKtsMr3
OmrEbet53hyt0Eos2taDo0yVgzLaKRvpsn9T7VJ/smvnG4gRCeiFMxpgqWyOX7eOaKkxFW22XLeu
JoFyQMbLD1u3nsv0FI24M29dZDyL52VMPv/wNmRbc5C0efzYelYxkmId0UTZuglmeKGNZfF+6wrb
qs9wMWx/6+a6Y720UHC33vb5ZKwfc7toX7bPXqw4r8lKFQxG1s+9AotmHX/TrVvjtsetie3g1vXs
AhmkFCGo9dztakk0vOQ1KV4Ky5TWLK1UA6Xp2rNNsYBE8twwV5tVd1RtKkMxbig4EFezn8ax8xMA
8aXlFSL9PE+dtfxL3uJjJhP6o+6hi1CUF68Yn7HUExr6mJbUNxAc+bGu7OgsjUVcokhJjtQhy2OF
iOezXqQfOfJsf+TsPMwZAzvHxaK0QNy8MrPprNW4PLkp6BtyP8mfE4X4jgw+GwMtdtNbPpUpSJw4
vlAiPaTT8mYvpeEjxwl8o87tJ7n0Ff6fjcbtzZM65MXz1ii2nT+TDUUiO/rpoPAYDBkMdHdsqKfF
zQDgCug5HDoVjc0eFosnpwtg+eXUds0vfESUk6UV85vVN9x204uGQd6HvYjf5eIGFOifBuTq98IW
f5u+yJ6TNEG3NneUPTR99aO2Uo2gVe41V7ffhX2gJJZ/M5Zl3BtKkoaukl9ixftNuK6ezTb5aybV
r34SJuWdxjlqIEapsrlhWiM0NrVpjgIT5AdPGNk/I0WifLZcoEgNxUqHBztrJm+nC8pLDUCAR1Ud
yMinlPxwgZNl+ppL1ImpEmjfmiX2jpZH5RPgex42AnlM0wGsNIKF77ohulr/uLC+b2OpPQy1O0NE
b3yqUPFerciIWchdkniZyPeqxOatYzxP0z+6JEi6V9J2j3PRI384AVDG3tsqlKOmUFeD09Ts4c7r
yINExvk3UA/1lpMB26GvZO9Ku1yNdZYTyyMSm3b8oync9nXRWbQZ0p8dCveAuxHZj9ZGMSdMTr30
91ziQjGNaOfiPfHvAg2mlrqHPQImldYg5J3irXawGkucY6skK5/U7i4uVeMD5Oev0Urrf01UMKkF
/U36voH8LUjWVzXiEKPsfRWRulMZxeNDrbTkpQGlsvW2prGktoc4T3JsPWNroloH6TJ5lwiyygMZ
FQ3YX3oEGxGmOB8/D5qpvs6UVkNPp9a9dS2EFG9F6j1tvWF1Hh0NyNiTPVy3IQP2wQFfz2bXuRh1
eoMhQXkCIFp725C2+og2EqPH7Q3r6nMyWJmJXZJjpUWr2mfdv84RkFYzqe9bryq0OMzdqNxv3Ymd
DfVqed56nq71r4mSgxBwkKTfxvTZ006DV9qwaLja1hCU7Hk08FtZ3xC7yhxmDU6Xn29w8OHtdaoP
60FlbaaRxJ8CaeC0nUGqezxHFSpQX5eM3fyM+Gr2+ZmLZKyCxJtf55R0x2xp+msXOWjLteKcF4KV
rpLpv7a00ZUmdno4wn7k458ak6A3cprBbFjTg3XCeKun+rfIEJrYjpGiVQPEKb0jiFHzzdYkeK4B
V9/t3NLQ43NTVRTS16OjSqUHPzrrEJkvrPc1YJh2Ls6eIIKAipY8tgZxlCpssqgKs/8d0+cEv8DG
Q7zb1pPHHE+gvCIP7W/zkIvEeHWr3njNFoVJH0zLaeumiteftAV4yHaKNtrGKwvY7BTJ5/klPkfB
hErr0V7f3sTtHrh7hCA63LZG6Z3H1mRpx2zXjdPJiVPnIdFGv02pAs1cB4BWmTHs6GIhz7O+g4yg
uKMlx54mkmUA6rcL+YKmEGDzf67X9v9WhRKFMPsBRumz8oBLp+8Vres/u9uYxMKi1VjPth6uLtVh
aQDYfXb1iHctxSECuPG8DU3Gspqspmpg6E38uo3NS3TWSh6MrddKZThKq604gz+6NYM9P9eAQ54+
h2BBnkbif99wyuTFcXnMJdpZ9qybPrVdKsXGGD+2xlPFQa2M5bb1psjtbknrHio9T7Jg6dYscNs4
/na0SljlcwuTXOS2sDVfL7KNGV7211NVFr2h7u5aAqvsr4PZytSpj63hPkLBY6Ba/TUWmeN7m6jT
FUUf9YHXYnptNfv71wkZ+xSUN7ru8DXmYvkmp8+LdsOIYAUyQoE12fNVT9IXOXnFjTWwuFFCPw+Q
IM5bzzZtW/W3l14uHpo05em/xra3WV31q5VRvNPqpgDkUzr3rXFbsoQOhAAY6ozVqgJIl1pMO+4y
OKqvbRrVr1FWk17z0uSwjRVJSa4yBWIuygo/+SZSfe796LSdbBqY1lSoFBsm8J9atWWYM82GcZ+0
r+1SPySJwif0XtvXKkPk1hRKFKjQQfF6GC9Obw58ARwUwKd2FFJBSml2+6rObfrcpe5pO7gN4VKj
kbzvvJM2j/VtNqeL3YqB33M03jtzrM/e1Paggua4eGox2i7rUFHHetd1TrvTrHgBeBThPagYztOQ
QdFIhyi7FqYaWnbzrTOiCj78cI3q4ckaYhTbBTUpeAm/oj7dWwLBg8xip1MRAXhYXh+nxP6zuCUI
tvakDjHMCUWA6VYHfSeJQYKO6KP0/ulSvfAXUMLBlCgQSSNW863aBz4Gdr0JBl1VxjOIiXetdZJD
zIJAglsFkg5IeRj0i7qgNSc1xaC4ADvJVQ75pH+w72KyAb2wqw31VuC/jTuXcm36GnrsMLqnYoAA
ZxjvaTembP9c9smgPYtBuK9LYWmotitn8h2SZKJR+UU5SzhTvjphLYQ6MeXbGTcArx4yH//Sl4bN
8JM63DXReS+rCN8MicGeGxPeY2xczS5V9wrGKH6VfCzL8kZFaJdIrd5XtnQvQ4EbDIkAXn4184gC
vG00F0TLvoGwmE6RKod97YjIB6kR3YbyD5cRZ+RWDB/d5zFwTIPKbaVo14JYtbAm9W5g3OOPTbFc
LARnYwFIpFCWsFpNeCGgHjttbM9tH7WhihvbrnOc+Jq77bJTpf4tnvAPADHVh/ECRUNd6rsF/OPe
6Oa7kibNsUCt8YpMIrgS1pQw7xx5rauKLIk+wt9aoiBu5uEKkODYtwgyyjYLyrY+eMXknUpjbnY5
cQNbK1P4RgI3oh36o9WsiMC410IT++g9AOFfSDX9ZJYrjiZV8oBvawiAw/UB6mxk8Lhv7E4BrpdJ
edFo0UkAroWWBDv23mC1N2zYNuqvJtNneHVmexkBGpyUNeFhdPctotbWsJoQhduopw6SC4RZygzJ
iGSU6rte/Bxs5Zbn8HwRRwny9A56+d/FNZoz9TeVlTBr0VxTz3PVaA8ThofJbU+5127HDPyN0wRG
KZJrXzbxOZ6IMAqN53cW+PLkfY3c3rjevXVBysoZ0KRwkvcZf4DQyMih2k3bHoQ9/3JN1b1OboZ1
d/0iBanQT7BDB8GtHfAFjweBI0QMmUYrXxCHatdMyTeIACX25cmfrqixDUvMI2v5kIFYQd6q3fOF
/tvmWMRMpOGpPmDKIRvrhcSI7mNGOOyitHv13A6OmdsZPMRGdRIt82CqmMEyDl1Q9+QE2vIFTVP1
OiSJdsWgXrs65mxRqofaUfpCj6PQ7EHqCU1nh6I4PXOv1YVxlrkBoKx9UsV/FCoPKDEkKAqRyvg9
WGP9IZE1Z9E+9mWE74kLp0mPqYGoE/RUj/D4Ke4A8ix3diQyoO7Z1OYNn7fCxw3gPU9VwZ93rBVC
vZshFz9PHgn2Vu9nqsLxA2EVlk/ZgFCK1B4cvpleJ5CXvqjBZpGMBTCuwuExJcnrJY/3treqzzbD
n9iNCgTKDOCNrp4DYsCftKyig1gc9PYhzPu9BpVJ/h0hDSbAfsPOA87X2g5ZZ8c3S6kGCE1XoVr1
IJR7BQMWTVWQj0QvJo4jCgu1+zo382MSdncl1VgESz8jilbIZ9jLDzLNnW+hJ3/C/A8UqB5ZJ8d2
z0o0eGcli9yzteJ0mrT/2bnetU6YZs1OYRrLm+a4oLAkNfHPCBD10PT9P3gfGHCC7ThU6mx+GvEq
ujokj6uVQBzn+mvuuBfwDzNR9hTxDY7/TOzayW7EwJfSNNSNPvK7ChJFkTYkKmRsUnWrrWPjNpVv
ZbY8AF2vAMV5FqAbFoM9ZOazU1KU0is0t5COfa2t3iXLU2k7nKoP9SzNw9A2Hk7vb3CZelVGvxe7
3cF5Zy31VoiM8jsxhqC0ivis45AY6I3a7dipe8cB4NnBAgcK7oSSlBKxeesh3DtWRdJDNXdEgE/e
ZI0v+YhGkUMPMZkslGb8VhaKfflqmrFyPrs2kf/JbqGIYfN1syJiR2+0wDG6BUDPxvP2URxhve2h
vqYx9QVsmX1djXkUI9O4LG1K2ZTo409e6mEZZ/MZI8Njj1DUXUvjv9bqEAVV54pu8XYzsjtjIV6b
VTzHLCftqpqtvI+DnG8yXWduel4dy3ubEOo2bX6oY0cVGL7zM4IJOymS/Uc/5EQeVvKR5To6hyZu
1MZk76cyYf+9NpH7tHg9PDSppWHX33Ony86C7cE5j5xkZ1QQAGBjJxfLNu96bMDe8CbuKBlYGNud
ye+l4ajg2KxHJNfIwXD/I3CmFccNA2avFWmowsASTWv1ugKB+b+N0lMvwnj0WHnYZRgCSa2oBqkx
FZ4kzYJfg4Ps+VoIUBY91CPspzHcgiPRh5kHxzoeQGPN8Tiz48Q4GQVqZh9PPXGjVpfOnF9UsUxQ
OyJ7h/d5FMxrF5mCGRNefiwzdwGaOSKHV9IjPblooIs8s7qAyDiOM4wU4Eq33uzvisT/qTTTbKf3
TbkEG2ZOrAR+C/xZ6GDkCKdgcW/T/2PsvJbkRNZ2fUVE4M1p2a5qr261zAmh0Yzw3nP1/8OHZtGr
98yOdZKRDqiCJEnzmhTf6inqskePrblr3FRvM3Cjz3htgDYsfoRDlH5Wc1xivPZPt/Bp3LJK4CxL
BfWMUzVdWHxwPFe7l2DiEwbAylMOvtRGAxx7tVJCBbCnD1JgqnPzKqfBbfM1qoP8ksUlXfbYOYfa
ioGHsKUACK6Y9wWKaZFT2LwX9t6ky7sfNCi9NUAB/NeGU9JwPSRH/PuYBdabZA7fQqTgEB89TVjL
HRxnhOC+4I0AaB8SjaeL/m+qoL5V/2Je0962Q3aux5rPJKjAxEn8s5pAEmrhcS4W6OG3Ii+NL0jI
o8g5ftKTwLpJB+XTzCLAQm9Vz5W5GA/E39XOuIm9MWS3/uDFs3cJI+shZittn+rIKrVqjvCfAWLc
vnVNfbrT0vh1VJmlhlWAjGIIZXgxaap8dG2ShusBBXpbFSCCrO5ONhveYLlKexWOSKdf3eBoL8B2
XaSxlYmJgEk/rS24+jztm0OR2t4TLADnUZ1eZxB8TwZgBBt7yFMVJ19KBgbIV0ZAK0s2UyU5p3rG
mK/MAGgqyjnp3JDxk5ECf7EOedAZ+6os+hvYEcVrZ9bNzQhbZC9JPXEa8Ma1tQsbpblnuMz/aTv7
oJfBn5OtTOciTudbhD+e+hmwt+nayWOAlMtj0Gg1O8NIYTq9kx6t2q7OJTRwI4CdoSRIzGX8vIWp
4Q5IBTshm4xFsHPmMTsyi340WOegFz9k2WMXAhb7kduvmJa1l2zBzJQLri4EYXExncdowY3WxqRe
AEaEC5JUgkmP3hTF8I/xf7IkX6pny2tXX8uA++q10Ol2WZESCtCz0UFOa3UVHPzTpBoMDMPXuAEp
4L+MTZCeAui8dmvALRrGF4TKUTfE827V1RCMkOCGMpMJgxs7KHkvghtS0PkpJMnxj8ltgiu4LGs+
Mljll0hU3mirgkt2I9FkZgUJFhZ/b6gL0L5uq6MgVCrnaYEUMpbNrkUP3Dpo8Hrwd4miLesI5AZg
sY7sqnzDWfiQqIHzPP1p9gMo5uXGNcsZJbbhE20tUeejQBUlc5yzKbuRmpHTcmeQRQx+H98uJ5Fa
WqhOO9vJ0oP8ygStaTZgET5bXP3OQaOeRWHE8faQ3IcLGM6f3fL8RjNybnLUqGUPWIJE7r9EY6bI
bGlhfCfJLKvOYano+M8svykH9xngnXEjl5Sf4QWPYVQNiJP01dEryz/luHQM4Jgvj3F9wpIpeKnc
Z9fFWkijW95Y6t0ZqRU8mQB9rNhfaQ3QbtmhHqd0PKp6/UPwwBIMwKi7Gn4d66lIjmTVYGNGVDkp
fbzbHGXTe8V5hWrwvYe5ePSakCdqIyF6apPmRZ69nbiPA+s+p7k26NatIUJvj6E721vFNXWY/rXY
1QOa/PuhgR3WgVA3wUEelzwNiZV4fCY7iUorsELdZ1+523lFn1/xdfRAn0l0CSAi0DaUc6Uxi0Jf
MJkBIgBzTpnRzMd3UTnawZECJLJr5Nc1Oqc9aCg7upHrjU3DGnVziNvkyzzqV7lz612CWrorrHQ6
yL2Wu5K0BfP/VkN8ZcEAyDORIyQmeWtzkLQERopjSNOFQDQRfRy6T/Lg16Ypt2ZrDVJSs/K5q8Cw
H+RWyI/U+5r70waFvmcFnVGuVf3RLrYhyF2u99fMnX4GeGWcMkYDtLoXrcpbmLbhKZ8hOrf69Elf
ug75bGex7Sx27CCBsePbqdA5UcJt0BOykrz4fy787jdIFNsryO56qK8116eHmgwOpb2hH6QLkO97
h9z4jQ0ga/yUwuVdb+4Kp3j31rwDVXy8gwbbeEUEa3JuTkaYa/MxdsPvSpepx+0O0wledceF0r11
Lmr/lGFieZLf0vvVY2rP6gmNxn7eN1l41w66Asxj6YeW11qOlNi/5nldOSMcECYHaQl9nJ4YwjB1
WRqCPiLtZMKx3prPUsGuZiqY+n5Agu1GWvDYWcPNlFtMS6pj7gwYH7kLuPJfr2sX6cUPwQp7uQFc
YQGkbG1vju9dfQEwGoVdL/I2dG9LtywtSZJbXsHqz9IjWfrsHH2nGsCspE9OoNBHSn0Jtrf1XRNd
o1I+V95w4zXmXlrCegi2AmflrcXse32qTNibMwrdl+0N39qy5EkyWFqh2venBpDeOXSik5SZ0til
xnb8xyYoaXlqEluPkfQa/VAuyQ95a7MtK9v+3fVgK8cGf2peArhyuxR4TJECcuttEM7Lh0P3IJoG
OhPVST/hQ8E+PeMCeeKDrWMM6jzmc/vsMDZgfnins2Ixq8WuhTqRA0oZ6u7WWrCq81g+54PbnUxz
ZijR6OpBDQrWbnoEZnZs8J6EdzDli12kOQ/1IYjKRwfz4u3By1Ulub5OW1oyt2by4ZBiSNubHvtB
aYwS1Et3LTE9gb5kxnCe5O7LSQrwjBOYFZpd70Or38tbAqudXIm+yx1c42tuIaIk85YJ1+AjpLpv
tnApQm5YFyvphXVwqCHxgm8YE/1z1AN3R8bkKPdYAnns8TI8QSiXOfKU/pFP+tWLjeykzuNtYpYI
lHndjXQyGr12C2e3RD33EBbB+gUw2j8h5WcXOaE8eYnR07cLG8aOhj/nwXvCLM5dMct+Yr/4eJ6d
cmkRW2egaqpz4bjt9+ntqB36CeL9dhfLzKEnTZbPTOZm1sG3oAsJqQRewFdwyQYjcQ/5UanC3hqU
EwNdlFGzjquOmQy2wOtW58l1LhPAHPZzz9Aj0SiO7H2GY9g6ulpnUZEWFOy56draCcOlfqiNxDjJ
+eV3+XY0Xlr9cTby9qSaxrM81e3RSizvup+xMUW7sShQ+odC/nuCtnUcinz7Jb0O7JieljjSMH0A
43/UMjuHnd/mwz2C7OYN0LTqKqydIeqqK23hVxlm2fp85Ulsfcz2YPhA/5VCzzQnrz5YEKSRxXAM
HE4KXgKXHvyAQuCx5JbJk5FmHaisPVrAg/0C35D/dOZSYevRtye5Nuilv99uwlYqMany/z8VY7UR
9tL91tXLj5HkOhbf0hJbM+cI2w8GtAgzyEBX6ewbFY9FqSKXXYdcEsVhk1dtjbKv/RtWv34o5Xe+
G2Wsx5a5uwcWcMeGIPYYfOhl/MrmCEvX8prMBXIw+2Ayv6O1wnpy2Cc3RROG6lGqr1F/+YJGgEG6
IF3HcdJSZUS3BVveNGdsOWgoRWrAxJZBmPydLVhRkpJ+N5Zdf305jzBx7scCXbeeeAM8/WSzSzXv
0est2IT6w5UfYtZX3dXViwzLZFAnMQnWUy/DQkmyEYTmdQABZKssVbakxLZge4xb3naND8dG+ecO
oQ76MPpM6Tg7gAD5jaTlzeOOJ0zjl/L1x8+lVuwiZVDfDSPlEa4tb/4RQLS/SHONUNIFNL08g7Dr
kNyQlvLPUTl67aoA5TQ3bpkePlJBApgi2xTuAydECB5SuhVsc0ApkGCrJ8nB/zlodX5Zf/3Skley
x/bOrOOZtTFLrqfnHfsn/3nvJLbWkujHtBy0nvVdrY8X+HiUorGx0dqv2ozUrPQr2+hBjv2nvK2K
lK7jbIlugTyPLSkxOe5fz/puOiO1peKHS/1T3oezfrhSsHT4GM3VXQijb3nF8XBmr6Ka17mqvPAS
sJQCORMaEZP3ZZltC7a8OcMTFPoddarWILpWku5WTr5VfVciUd8MQAixBb+2aHlZ5D3ZXpbtpfrX
vO0wee+k3j/l/a+n8ud8IfcXMWi/8eDi0MawdhkLy4drC9aZ7JZ+t1bxT9U/5K3zieW06xXkPB/q
rFcYEu9OU4ZfaueFe+kaZA4qse0bLX3IlpTYNiDbKn/I+5CUen6PYED/U6uRREgKGyIfLyd77wxv
pQmvUcmV9MxSNtPqrMpOule8bN07YCpo41tamRcauaSl52csFLCiZGWWuy4d+YHVznvpHlj9R5K1
QRn4N11t7TRslTUE6V2KcoaEifjb4Z+6260pODLp3+pszWDL+9BcJCmlY9CkLFm4ML0GdTYPnaOn
817mvwkAA5aLkvE1aIfotL7xclO2YO1Wt7Tcrn9NSsH26koyYCHld/ct6Q9nkLw5S8BOaAmv0dbZ
rwPrtVyez3Zkg1cJk7fsYrEwYiwrJO9mjls1OVYCGRhsSYl9qCed6Jb37o9LyYdDBq9SjrNxDyrw
qYZKgWuA1GCl3NBAciwfrhJHvPZFui4/S7LsRu5MmfR5djOrzq7JMHSXl317ouu7/24x891QYasq
MXm8UdGzordWWhe5cgfREyOOkEnR0coeZq9kOwY1F216kFd0XaeUFjDOetx8lRf596pWrQZHrLPZ
OmnYHMzz7JIgEQxLHNKaBHXDbuVuS/tWoKB/Flq7ctEddmYLAzI65G3lw9K14Gzq/q1wti02ACIV
7Rq5q/Jc6gwqk14Vr2UMz0T45PrygOcW0Z12Xc/8cPvlpr57ROvUdb3rMmeR6PqaR2xOzp45HeUu
y2W3QH7AlpQb+yFvndVJyUcy51ZTire/pIehvrex1tthY4hVXJD7b10Rj2cDIcCjDmOWJNQzBEiL
Cz6TlFo6e2eGg0zPUup5wDz1JMG7qQ5eIi07a8s51KTO7sugbndSa+6y8UaZS/Og9hkgvWEodk3E
qy6Bl7nm3vYAeGpgiu7SxD2pUWjlRySDMFxmZn9kVRLU8ORcGj1oHuFksdeMaCzE88zBvShW71J/
fF0Q7Z8CZGA/wb+pD6jGjahykJS8DMGjLGF7oh5RgYjtKv0Uew7KgmZ3P8VoITjAFk46e/tnz/Ln
p7RqfsJ3vOlNrXwbcxNXrdT/npcMyWt84K9+oIIUz5rX3putHx6r9ezs+gEbDlqLOs4w7IKmrr/U
M5hepuTlZ11N7T2KOsCrImS71GKxBTBZSp5zq0K/SVWRMorZZGpKcNwYMVYP41LCUhJmAgOOAmGi
nZvCLh/mKakeJCZBVhQOumd5jrAwi/BWEQeHskJ+yJ+GbyabZ+dWXaT8MrUysCNBieOwLADvXJ+Z
W1zEqF6rED4NHyNRFQXDQ5sVYIK8dmA+3BTuFaQG22sei+0tql9TP0VPwxJAdImefDX5jqymcpGs
MsOkG91FVLkKhM8Mi90aJ3hqUMN+UtkJfUoVTdtP4xgwg6Agtj2gVanNvcyxFMVDdjcNQ/egJZ33
OC9BnQHbs2lbsKupsRWEepbutdLBFW1gd8acMJsbRx1dGP+vKYnmhzUFmgPlX4c2tx1fRZb3iMpM
tK/CdofuqXF0NMs8TFOTo/EGmL4wNPNqO0CdgbVqB93Wk3aHFTwyGDiAl15Y3lVQ7e6aJdiStM9z
UrCGOiBtZMNNK/VrPpupsddMQ7tKUEzB35lFXyn7yYPl7oUpi82IGrz2PoBR1x77b8mQfzXYSgcX
Dt2fd8uEzwwyEbRCUaES089/sd35JcwT/dvUJKAVEMR5DcYM2DU6WI+zxl6yNSXWbeXm/VXv4/Ym
TePigUegQflv1U/NqNC4stS8V43+tUY16N6NksfBrhqor0r9Ke7ZOHIQezxKUgrYCv2M/Hp+rMdd
j3HHblqqx1qKKV8Mlms5jh1sshwF2i19xuHdwVb+3Uln81ZOVTem9uB44Q3kMJw6M2TRTnxwqsP2
C9og+RWGc7Ketzbm9rHp2mOuImuz97FY7oPsBaPCmUX7omGubJu3EC2aT3DP+weWji+Swmi3/YRp
HWSobESsaakheY5RfjwocV9VFz0uXAMBakP7YcViiSow6O7QT+vv6oFl5TJF7UQKHJQsLshgJqDZ
uBW6qbRnxDa1vSTl9mSpunyqHDBhy/2xxxGgS7UM9OKzPf5a/06a5P7ZLmo4Z8v9Q3UaRF42efjT
02bGwUQ5RaISVMEMw31LS2sbWyQk32VKsZR0kDsOwyPAGRB4wbAD14WlQlnRKen117oOwpveHgI0
3sPqe1mepDwewvqU6qg2VbPisGCtuLiFsx54aYIouOuWYEjQPXEN//yuoO9T7GTeAt+Oj1AY4tty
zPAwXAKJSZ7JLBvLBhtFtViLGvwG/6WiHLLW3o7uRswB/5dDUncAX6Fq54+nabsCkdvn8aFUWQ3c
f/h1UlsuMhWl3tyl7cKjYNvRtFoYsChS3kdLkCMwcS/JyfdRLIz8AfK6GrO4vhSXKsrlu62SxHDQ
u+XD17GPzMGxy6pKWFYenhiTolydNwsoPspSUvrhUEnKhVtUR28chMDXQ+Vq747IdPPYlQA0PhYs
v2oqY8iOz3Nhf02xJwW5NLvpbTtV6a07RgBONJQ3u4x9RpXdimNShNqLWobDnavXf+Shpr4MdqG+
6GH90NHBPrA3DdMF0UG+fr2B/pdTt/qtDbTkzc04FZs55X2KmsFbVClf4CMHj1JolsG9X8T2k5SB
FD6mEOo+5UvNsX5LBs181fyo+KwlF6nCNyd7UZsG+uVDWKfTXR9o6f24BIj76cPOTGqidjPv6LNB
4y1JqQPRlI0c3/1LTQbcS13WLmEupW+ZV6OjrRntXpJG3ww3Bq6ph9K0UMTf2VbXf8LGCukia9SP
EYTKt6bHFkGFr3de+JVvQMHKg5355s2IZeZTaY+vQGi6b1b5Y3Yb94uluO01KyOkk2y9+9bMAClU
x8qfENFBSzfsfwWO3X4DsqUf5hgXcbvxXzXAZ2jYtgN4T2Jx2B5nrGHhC/+dBS3yd+GHPN1yQMVm
8105ePURv7YShTmneM0Uy742aTehud0XrzqM6U9Yv++kUAHG9goC4wtMXvVesmy/YX/BHcqzJEfU
JC6aNyV7Sdaxaz7N7NJJSs7YDeq9itabDiP6NphmcAmFFRq3NVox0KJrHxU2O79n0T3uDmDxkPVE
WvZY+YNzlZK+9b2jqQ0W7Q63k9mn50EwJnrr1arfw/GJrpJ0ItUGphD1t5K0MSLCB1L37yQ5K9MP
l2/+g6SmPnuiv86fjBh8jz8GN2E0KM9p1qr3kQ+NOPSxqxry6gmgzxHZif659NrPSdyqt4AVhmdd
b3lVYlTlq8S9kwqSjy7iqVTq7EGyJDBROYpsCAx1p2O4WuAem9nBs1SPoaM95eZz0xQnt3MrDAvr
IzLm5a09OcVt1EGWW8SCy1tFJWi6ykVmVp0OsdcjOm5HzWOoOViBT9YrCmHpN9WqvCO6meWNJOHo
AKnXi7fSHJGkNHqwBEs1rZ/8HZp+oGryEXdltQUoXqXfQFFnZ+j4zkln7+ObbRm3uatYL2aYOfdl
YgGwWKq1k/rXBFrywqdNu2dYp+FGRMxdgllL/T0reA343b/ztioSs5T2r6rXtfM/Ha+3AGA6O36s
x7l5GJUKuHThIn0HqsvkS/RXrvqfzXGw3xpnRB8o14u7LDRslI2rFETcMH/pK/dZqo5GeldHhve1
bnL14NaxdZ+WHgYsdY1aCrqwn6Ej/VQQvzrGxd4FNnSnlrxU7hj/6DQAYpbhNo+e2QVXxXaSc5SG
6guqKvVOTu/MX9XSa3527BsBIzJjdBgn44Y12xLV3dJ69mw0x3ndHYQttXyXZHWBMi4aVXclfeqd
XYaH3tfja404+e+CtY4Ul1suPBLAz8j4H9Q5UOODlIfgHu/kbLHjkmlX0Akrx7ysSSnWPS0ZT7za
0Voz0PRny0yss2oPcLe3U1iOeWsDL786oaUcU63QsaUanBsLvO8Fr5vmTjNM52Qn2fQ04eNy6Fu1
+czbqAL9cZ3vjJ2f0eZRfjXeqzskDEnHwjo9v9htYf6Ek4hYpEk/T+vjpc0SB5JKMB/rqqofYr2t
b0yjGq6R21q4+/oltgSdgz4WYFU6PpiZeokslt/73+Jg/JxEpvKXAtJyvVCWa0jFFdafUzr8CBXF
+arZTYbasTa/hDba4AxRgkco1O45W0TFVcVPb/s0ts4sB6SPLlQgMM6NxfoZHZntz+E3OuDvkA+V
P/UAH2TQSYywGYQngWv+laGMrHf9a4A1R9N+6jswy+gUN69ey5yw6yvtEdxGBzwHhyV4V86BxTXf
v9F1Aw+q0VkkDdQUtzity24l5jg1W4BIINx3CbIu+Nd80pzBe81T76s2xcq92Xse9wD53jpM66sk
OwPludyJu4se9whTaYzLLl0J1K1oXO9zACF9Vw2het9Xpf85qudvuhXoD5KaFwS4o1uPUtXTnNtI
s/wnSYV9cG7TMv1kFrr/2Z/ZSyys5qU0HOezfx79zPkW86k8t6Panp12CL4X+rkeavt7CSILy5yq
vhmCofiKzd2+tyL3E/PIO0weiofaVxDPDyBvdH2o7da8pSAq2HHGWXdhsoxnxI4mXiKE14zI+Evs
Di3E1EIn6D5vFRqjNg6V3VmnAUvBh24JaBjTocEb+SBJKWDDtnhoZty2sKy+BezElYOuAt2A4eiO
tbviwVgCGyneW1cx7nOnmj+xCvC1K6Pp+xQtQI8WPgc6UEjupfrXeB6m72MdWftxyY+W/P+u7yK5
tNX3XZ/zAE/bN4GL4Nvf59/y/+38/11frqtXA8xtzzyauRXvBybsz+Uw1c+6Y+pne8lDLqN+loKc
ye+aJ1UQimyeyyXvw7F8OZGzUrxzrPNNlMBa2JZe1agnWkb2O0/FPtrLzdNWTQrH2PN2dQ3fICgf
lay1IEzC+Rq1egiODu/6oUfH5pCNWvEowWjyvIr+Td9pTXXUw0S9CyqIeHRSkkChXb1rl0CStqFA
ul/TWXXoma6h9fh3qeRvSTlC8tC2u80jAG1b1nqmLZ3S6c2j+1hyu3702H+gSOZ9S+Az0ajK/OL5
cEn10fk02b33w0CAjtVCb3i0XBfD0QS9lSJVI3ZfYRNDPL40pXIydG/+giLDcO44qwievkHLusg1
wgw4X1+11j1O2N6D32lsdC3nxrziUeeufQY3YuE6YBgnvWnHq16HaHYvhjviqLOa61hhATmXyZcU
SNCj1X10AVnBRO+di5maJeI6rf+cOYnyjEB0d9BvPGzEknlG08VAOwYRcsfcMQSBFxOP9Vmpsv7M
5A9ZfONXZbbfkRgZvkQxTvBJ1/aPUdNrN2rcZhd/TM2HMNDxxFDK+S0N01+ADrNfHBxiB39VTBN1
LKx/n/GTORtjFzxURdM8F0tgqAwPwwK5xKWCoS9UpAbIhtWWD1oKLx7JZPU4eEX3IPWlGgZPR0wj
JwzQEKdJFk92IPN4yfbJc4BYB75qTfqE6BAGERbGaEanjid80OoHK+iScwW15j7JIFUYoznfOS7I
Ytjx9q2TDdGlQMr41jMj68KyR3H1pnm4ZtU4XhQ1Km8zo8DYx++ju6TxkXgaHPcuKSe8XmsWSaIu
8U9x26o4MKj1yfWKEaIrossIQPVP7E+UxzR2umcftSd0g8EO0uOABqr6/mXusPrB3Hl8jSzkkTtz
13chi1JBoX5u2IPeh6NqvI2ui5Y3uqdf8J7pd1U0jfc+PlRIUOfpoZrCCCUs9OP4NkH48NP5j6Rx
jz5+ZF/ZvW7QtYkWrv0cvYAl/RXZ6vyHkhh/sPALvdwKWCgPXP2UtXyc/cE898sZ3Bj/DjCxJRYP
IxMqe0KkE4jJHwW4RL0zf3hgDZgCZsMt2qjjU42R+qLGPyO6Vt971tQhhcwbwMyovMkaDSEZxPvG
hxi1Fgbl401uKtGrr3jOg6PBphUj+NDsodxZ/nDTp8P01bSZO2la8OoWvCnalBfIBqjj1wgA4DEo
h/5GjtLj5FIbg3bNHW04sJZYXGEExUxVF2Sw5WHI4be7NcucEESUKhJ7l2kvJZL5sWSrPmaiT8gF
tvNIXlW58NDYwNtnOAY+WGWLlWOrdG8dBpbX0Vcz5Cu4JRl626xbDjA9liSKdt5xagt8Lpekbk6Q
lkyruEjST2ttBzsx3mHyAEnOdpgULIGeh/g9leZU3o5eUuFgQUyCrY7EJA+ncWo3OhClIQeN9T8c
NyMYVUJQ/69zS/LdpR18BC6MhHbv8rZD5PpjVM7XLP3aTGH4Sp/r74rYsS66D7eiz40X1XP8szGE
yn7OecyOV8RPdlXcSEoOMg3vpe0y796ylBuki+YHr2ugFLZ5+6UfnWpnDE7wow2UVwhF3p+mpp1y
l+4AHfB9oOV6RAVEebss/sVixiPqIPEfVVTHfHaa9utid79PrK68Z537VkXE/R6iQHWfa1V4Qs50
3iWmWt1vBVLKAOt3PRNLnqJ19mr3BkQG5+blDHKIVNySvT06O2eo2bP8z0U+nFoZE/hCuv+WglFF
MHO5yHYCSaaDesPmV3w9uIPi3HVjgAER1qE4vih9CIVEd55MlByfUnvpfbUChIEZumseTF8slVL3
xmGp4N5RMS6JVaT+1+SSh1P3cB8tgeQBwdSO+KKxC7KUbgVST/KqWs1O5oArgCRb28iPEbIwhy6e
WN6v6j8iiAteodbftGCC/taX05tTMmmvp8Z/yee8PwAV65/1LkYN0xmzR9dAVCVGxO1+svrhpgBV
i4JjBGYf26qLlXpogiy9+OCo0UOeqtUpY677pKK1y4oBq9epVSssrBfZZ35duGfN2/2S2CigWLNp
fsdT9KvfpPbP0vKvKguZAUo48JqSOmEo/bkoWxv5PhYZ2NDofo2Td+fnefHTaOIfiskqNb0lAHpQ
Q5bV44ZlIrVgIemZzdnw2a+HBk1zJhBSOjpheRtmUAGlNMfC887v52YnpXEaZnheoiknpVNrpw+1
Yn5PljOx45E/pnX1ImWx6bLmhNASY/LosWxV5SHGSYh4YM3Ro8QkULPg26yr1WXLkhhuqOEhxsdn
PWorVZ3MOcdsRO0kz2lC5CbdBt4p4qD7rd52HXXI7huzsK/+rFN3jnGlgon0MiZeyRaRz+aJlmq3
nttptyo8KjjrkXZOZ6RipECC0UU1aK8sdWpFmarTdozmKz/LuUTZ7j+neVfFcmI4ZHLy7Ww9Nh37
3pnKw3peKfbTmEu8qznbirLHDss8GLYHEWw5vTLUUARhsL47UArWS8oPDDPVP3mm+bbmGfILtotP
XkIT9J1OvTRhe/jH/7TV/n1e7c8sQLdh/Q3LXZDYux+7/Lj1N0nJetGuzB5jhF2hip+t1lVvi6Wa
VPDNmmUeiUqJBJPcfomabod0w/CHx47QvdINJ0Yb2KmNzX2TRNW+xsAiiKCaBU3+wyqaCQ09MI29
erFDfz47XvcXsNzpkCKsqEY/ez3BOtK08aPw0Afzhu4Spu2fdeZ7J8ZMty4SplGlRwfNnhYpW++n
rWCRHXc7paYjR2jWRA7f9VhjbHC3cuvkjXnmDSS8z2bTe7ue1w5dj+m19ivAxd1nLRg5GTQ/FLGT
h15t7pwY/mUF6okFnWPK6lZh6j/CYrhT2PWcCiwRJyQYymXDr1DYdEjg+97AI2aa6iW3kaI9122i
PKkxU94SP6Onyr81GYtgL7dkDWMPTSpN7tc8DROX3VwM2WU7KmAl75DVSC7hm6o8SQEctB/tDOOq
anuonPNLU700qTk8DQyEWqdGCz1nSj7MQEYQL4v5IcFnpcRkBYccbA+qzkHZoR13I1RT0wNvaKUP
vTbiALYEU+o/1wM8/qy4dYLBAvVPULBavIdjNp70Aq0xyctRYDjPuKyxYPp3XjczkEDSVD9XuOgV
ruU/ZkuAHIVXOtVTayPXlLbo4oyMYZ7mJYhSo7xxJ2faSZIexHiKUaOAMNSsWVt+Y5tfIqs1rpLl
KpWOLtk4YxfaFEfJk8DQfZ1tIjQbpcq7AhTzjKlZLyzZll6wvzsV+UUuLHl+OOxsrzUO7VSzY738
SCmMEjW/tWwECJcsi2X1B8dRDkMQxs9FeSwgBD+1mhY9s2f+a4wq/zJoxj1C5OndiFnVkwTujNY/
slbWactLpz7HxA1l/kRVYgVKo2/ged1dEyuxnljst9Zju8g+zoWP+1HYNrhouUza/BSPodkq3fOa
xiGpOtVFau7B+VIelpZ+uwye48Z9nD1GB/1csVdUdeaT5yXKoxXdBkvCiOLfwWjV3zpWLa+TmS7T
Qvg+uP8BzNjqjQkqR+lM1ysnctTCxrsiesLwrnsoi+mwtqi5jAKwxu0OVeTmsaiz4NlkkexZj4uX
0g/GW6kmAUMyfYctUHkjSamrobJ+sCqQ43KU5MGoSKEkJPfM4ca9pwbeU5ob3hO63PPVMLrvgV+j
ErLk607W4yQV7/zYhfkv1VDAvLBzH95LDUZ+T2qkGbfRTPsrpqi9UQLPfoIs6jzhIFYdtdDFy2Cc
nScp0FrEPdWSzRlJSgGCKeZDlTJgxHlDQTk2bNlKNox9H9H/Jr11t9UNWTvFzKxxzqlexSd3AjGB
nGX4XMKGOGDPkhwNB2W0vdNW/snwDJTD0W95Ruo5ejbbBm6okbB+MLIe6hoppkKLl4kEjF1m3LJw
89TnkdFGGWCHp2AW4i9KfT7Cw79jSxJ9vS95i5cf3hoe+LvFWsXHHPoqMeyaM/avr+3CEuoWCKPE
JBgEKLkETGoBTkom0rXd2dPZ8R5jBF+K6TVcgVcLzltl2F1/VfWZZZaWWexCfNgCxshQHSSdCeuh
N7Mv5kI86hYmTb38BLyJYB7Zwj+yKoTdUINkUQDd3asEetWOMwZH9aK/8Z+onno/o0RHA6PJkX2U
4r6fYYhKNEZ2Bsn/JGabA+F8Nu1Q2VvvmDthQZKgMxK7NluIchfXYsRebpdVmTPaJ9gdwDCDvmAe
lclQoNh1f02d+aePWkRaVOcR+6+Dpb0E+Dpei67/6nBbbyPswE6tZn4PJ9M7jguqNuE0hXdLj5Md
5f9ud1ti8gTYwwqPZsC9UnBJu1U7/VAngXnTYtR2tY2ivNhMEpIqrneK2p0H0/6c8q8ta4ShD6lD
5QnTBLSaMbmLIP2sWIe4hsS8kNLyBXHtLA9LYhmiDccKWRC+u712bVC2CCqbjS6jRIkvSce7dzcG
ijL3zfYaJBQdba8omc96PwtuVWj9NLNQORrWXTHU47UJ7WENDDMar76+3Lls+p5penWF8ltdvbxC
dFyiuev12lGiYr0qMQkSx69AO3moYSzY+WKxYymNCoIOg45/bFil5+SXKEMIYOGILn9TAvnDW7LL
DJRlNHwz/YXDNC8YRbkdhXBOJdrOLHjlmTMdticj7XRLSszTBuytIPDSeRfoBBIYC+xvC6zODM+d
ad0mC/Ze2oEE0ZIc2OI4zVFzJ1mlb2HuELiMRsTWoBdHA1vpeb59UXxKtabGfdTI4YAtrLE16vwf
V+e1IymwZdEvQsIE7hVIV2nK2xdUFu8DCPj6Wdl3Rleal1Z3dZYjIeLEPvusPZrzoQDyxZA81/TK
h+gEMQb//vj3zzyDQmxk2l9PSTkfCYaUwTq4E6koWq6OrtdEFjFdslFLkFRE66bkU0e613GKMfV4
h/bz45fqyWivYF3qEXJjGwLnGKVfaJ1vzGpibrQ4V02XBjDKaJSubXpy8MKck3gM6bcPwbxUl8pg
i6j9zo58KKtHvZMhS0ZLCx1lse3GA7iB69F21e+Zvjf360yCkOORSeu+yl7WW0ETBhf7OJHFMiTb
TBJEKepAmyr6I9gEIzZcFo38VpiGEy7Gom1iTRILM5lb2P/g6dZnS5SHum3R74gkygbx3s0dmYVL
uQW/lG1sBv0aOZ7SpNcDNkcmk9OmiQYGMtLxBPgVP0lOS1fTab0mOaIKs1QhULZsO3fXjGhp4cJF
oqA5Ha6tOZNv7A1RC6Ji8NAaJ/U3uFwYb/KJSuHz18k/JUuRhxkBW3Gd63BNiSjNDOTqSQd8a+XQ
8QnN7Ka/PGYiW8dJFarV9nYxrButlXtpplwEOHSZcLjSImVWfJgFvpj5xfeu0iVBkNRjw4/L1n1d
WwwDdozrHOpiZ2kLg8Aafv9x1nZUFGtI//GD4jndeAvz+63mFLCJsOl4K7WnYDbHA4+GfZNfPKn9
ZV949woE0p6Op37CTEt6hkcCg17zRrdM6TIzPyYAg73E08naGgXMKaaeUu1PxmTL9Op8vYPM3JHn
Ml1/bf4zrAc2yo5DtubGl8Ycv7sKOpLJIxoa80RY0zLTb0xdEnP0XEQIoqemGEjAdZgTY4I7KpET
LMFQ+FroZejIK1IE1nKgTPkas19EUF4DcpnJB61o4Xh8L6fzM5gQ6xTiylkgetnnsdO2VTLE9wvE
9bXzvtqSVL1ETz6XSdtKj4PgbEzRtQCcHCs94pXb2n76o8FhDRpFNrGh1je/Q7BAgDS0X5eIRLhG
VnawDJQ8P9fvIS54obWUUZxOT4vhbQnCxT6SYsXShE63lROSVnwXnTFu106N0ZKW7VbzXlKtrgM7
r+JNX9boM1O9tR2tOa0pX3CWKIOZYdwmKpegKZfDqH9y8k9Df3Gnzdg/DgVRrT15Xej5G8dv3w05
gWcBkORZhB7L6QVHrgXsKE9DUjyrgGrQCFf4q4FPYGogF1UFuZvubaHpwQSyy8nFCyCxTmCSBPNV
Uh91elTnpK94EEN1Y9wbVmLzf8tr4k+fcdL1QJ2an3x9W80C+FqZfmPOraLBfCZC8XnCL0nXBVrq
fPRBpl57G1KNXoTWppbRRTLDBOzE5h/yDQgT5z2f7UujaNqX/kmYvKwy5rOlU/2zpuebidRh2Q6n
eB0JkK2XHfG8DumydbpfvkjORq9+KurxwxgJlNflcidyKv9xveJ6G4RAotFp9AlW6BrI5IhnGLBh
wj0R9s0IECz/nLhIQd8SCqxZ2qFVFFmpMLpQ7rj2elS6CP5EChytdttXdnxPtqHc0NrJQ9W5z46q
IqseWQg0MLRl+UbGfRkZPg3voZdZMAzVK35RhhwlZ2hVZOQl4d50eoKErzmxOKPVZtDKF2D+96DT
vGB4nRwIdF1WMHc/H7zM/Gm04qfKzO+hswgL7CHz65yhULh39TwuW6+iWZAZeNm9Eh9RuiRvBiqo
qoD9zUvzqOfdpbsKVfVybcT+WoNL9MLMD5xilR0mEcC96zdKc67jzu3tlOZB1jioJVejbpeoQ2Ow
KVR4hBzgfbBeWDWdJMyNQ19lty5GjKAtm0tVNH+V5R66zvkcMg5eStylXllFQi/3GFXQg2JJXssc
M1fvzTeSNLMEVHXU4UDfjFYOkWeeisjRSKM3NbkEml2rKLa0bw+yURpPGNEzayMIlTKl6+wW1T8R
80YbuhI7VICdvaJkpvVzrfStINV766UO/mE8K5nNbaY1b77e5DdTmKTelSH2MFkptPHyZVllGcGf
eUr79btRzqvZLPeTE5qV022dRJ1X0JyFA3luIH/ScJxzA8baawY4g41JR00MhyKOsWk7uznTIi8j
6/59ydoPPymfnHY8KQdPoz6/pLLcD3hwCsU9kcthC5INNM10SgEHYmgDjNaXdlS0nMC1PrJ6nk+o
8na574ZmRsRdYMbBhwYaQHZFYn8sUn2QTV0Fbqk9Dx4gG5mZ70NVfM/g9KxOvTNf9ottF1+stVun
7DCK6mlhjDws9eahHYGXZ3CYpgJHNdfjURAitmtoA+D5s9COhnVHAxKY2nBIxvGeTCMyBD308Vm6
v4MYQFOww5KxTdR7LUD+AlAONDETeanXYJvKkynr+wI0T2Css70Rvr9Tjn94rwYAfdCGDo2yJbz9
ArP8gj0iJUeTNPYjoRjNhblhLHwu2HSTJ7KNUXZQhaX9rVfyVOjz28gPxdHvNcOEAemzfPF77cjK
94i5rA3G0eXSJxeDZPrGNncyn/eqibfDfpjr7cBlYZHg5E/vUAX09jLq/xkUsNteMlSqvSRPTR8I
FlP+qWhgfY5WQT+l3s4ZT+/sxb9lSYRygT+tVv2rM8qT6cu70StD8hzuW5l82BXnRkbIiG6Yy3eX
mXr4pM0U0poh5UEQ/blyb9ARABtfUzb0xkxFozaepWMwHneCc8bB57TcVBeiR3vqgExHq+JxGV8d
iai8lp4K4PDclrkags6FCKgLDEdWlTw1TvnbStUHlSznqPNHEiMZOuxT/TDp/oNrUUQuKeTsOpmO
1kCV3Y7xxyh57tbR3DrAvN1hOluod5BTigjEnaOVdEO7GJQo3imQu68wCDE6JUhoFtphP1lcZJfL
SOTJyoJuVNFouj4D/54XTPlcRdXjUMGImgpN35oWzIahzx4IgJcxbHs2OCrJe/9HV+N4MgCRcRqz
914snzSxgN30xw8hIY0vWobvZfzoB3+bTCBFh4yMYr/woxKJoKfBUWKMj2pd4+GhCOtEHnYJisCo
6xWKdbGv1sk7EDL56mbAe9jBx6n9MSS18TLzeDbwdfLsJLSGhLkZhmLO7dJlDwbLT8R0Eq4m8nvW
rDslWfNHyGgaCGOkrWQ9x4NHUEn9ZUCu89aeKQmDRLA488jnrM9j0h0disVE1pfJp2lIvgioqzMD
RC/U2i8eTYvQTq5ZEab6XmxOAIU3qYvns9U4S1R44zVhkN3cIUAqH+Codq+F2fF0zKHTr/qtPVWK
YrwsAuFRgzklvo0k+5vQs+XRbq6ELFvBe1Pzs93MG8O0FYUVoRmZC9vBGe+0WbWHTCvurISCnEza
2rTrnYUy1XXrTEGbTjuGtK3BqSIEoWcnTb7gW8FOLfDspUbHE8BNo/0h+n1mTXGIHUuRDCzpVl6q
FowZiHsRlLht96ud9NEAEdOf8zBf7XM/+nhTx19buyFq+ZQRzFojQgN8xHtXtBtGGe/ySYitXnfv
QBZuxnqF+NxcEc0fnSC4WvkGw/pN+twKl0oID5SHSBB0ekLd2WRgJrGg194O05JNNKQ7h7nDcI+z
MBVif+YjCMhpXshsd8ytsJYnU3dOXc4TmHKFC0GoBF3JX9uNp6iUEIerTWo4u8xRH6u6wTnzXOJI
DcgF6TaVwXUiSvzCJAa2kZXzusOsklyuErz9qkHmu3rbQughb+Zw1IytQ+BR4Nvao2jEdgJwe12k
mgAOKqNQCwbq3ZUuR/pHwcKmWUfQge9Tan2ZjrZsY3MClswIKURDjqdlCd6OitD2ufsbjdkBChNi
E1PmV6jxZZbCSCqsP8uRdeAo5H4bahLrJhKiDV7Q1O8zTzehyrlRQcppoPncJa5tfiK4/JKh3B6n
gq61SeN+IaqoMI0HgH1VhFWGAUrLiPSisa+fsMnQiCPTpLHvFTthw6U1lNq7xuRRB+RtCGpugJ4i
33KjA0ctj1rG3db0IhjK9jkva8aRnBvAmNHaUD/P0ifVF5EicMp0N5M4DrVzvThY2Fvxsxj+d1ut
eYSRreU2He/den53h/kbkuh+XZbQMY2PRmU2tOQZRC/DF7Hqbfgkcx3SB9Fb8TgV7v04eIxl5NV5
8kYaKJ1OI9t/z21Jon1lPcXyYRQ6qG4YoiSIkbiju3Gk0vpc2uIkDIdHN5HkOdHH6HX3tuXUMTX1
HKWZfkfgyLM5kYrpj/U2SZeHNLYnvIDuPQ0VAlzyGGbz+ub5D56jYRIxryy+SqpQypwCmwITfF0S
5WYTLVBsiTkPpn6k35DutLY+1+Uz2DyfZme8554M+za1Nio3OIlNBi81s3qjmY4VejdDArAT0Q/v
Atng/ojnpHY3c6e/aWVJq2U0d7GCuadiwvBKMGidO4bJJL/TDuu9bR2oL4a6pMCY3cCmquT0Nd/q
xYFK2oY6XJJSlfmh0UwO34Y8hNLXwhhvbt1ZRuh5+c/ipm8pfcplGatQm2AD5r65HNzltRFZuYnN
XSloSNfMoTKDmmwccmAaMb4VdXJVqDn5xznvmu/0IRsCvZLeQGklr07b5QyRLk7xrBS7t02q97ad
KTkmR9ImHGgPp4RE+64PQ/mnjcnIKNL2IpN0axEksvUXdWwL86vUGNhNc8jvV95QJ79xJD3TEG+2
Gh6VoOOJ3/iay9nQ51Ga5+FSL1sfCvCyILfj5+qiuEigszWMBXZMIpR0tfKB2b8yRgvJsp8mLk+6
qwE1z1uShWKb1lM27FMAGwGmJTfoG/NntsBOlc+G49a7pDE+XEPbu6tCP/Fx81jtT9OAOoXX/QNv
5pOKet52ZnpZQQ5D9i2KkDRYKATrbZ8S4Xqn2E15FBk4rD+xxGD9nv7It7zEPhHLGWuUQdB5Nbkv
vqGOSw+MBM4cWfJWfzv14rPmzQKJcp8VvrnTrpHLabucSluH+p7V4zbLOKfp1P5tO7/wjGIDwVR/
XQ6dTZ8sOz6PLviYAL5ND8QKPReGqUUkYO1eGCSNg7mLcQ/9+Oq186xXtO0ntxqpNjGm2iuOM6Kr
GZ04loXPMZUlKrYoeHk2Mdmi9XY99pp33TE/OgMvVYVnAsH2oeHiBfVs3WtlgWQorLeJvqWRzFNE
+s+Vp+Inp9QWT8nq7I2SAl0khPKxOlEBQNrjDOuZsFu70cJoDEkYwerOT5P79peFN6bzMzNZqdLp
vhSc1JyeeZp8JhZF6G9pT1DDYjbkQc1PAEjLLR6uu9ydTrQVGPTTyosoExlxCDzNV3LrYj0an0nt
fbrj8DLo3JiF/UL2xaPp1JFIyCkkAhgKOEGyy83Q87Qw1oVDfD9Y+tso7S/NndCVcboNFtl1uY4Y
k7P/u2tmMTExHbrxUnRwwFkAsMFd4c3Ge3w9vHpaclohFYLUPhWmsyLcDd9tp7adq72URBIHbmrN
4dxQeOs2boaYu4UqZqwbn1FxoQe2KG+aWH7VghGKdFyBUmJ/6sdHtxRHq3KG0NRGaqoa+70OoFrl
mhaJaz7v6BsbRsGJos+b77RK94Arbvos3eqF/ZN6PTpVTxeQJFWiFLOdubSXwiFQtO/KQzsRmTrq
7QZX+GdhDNhFTRK67WyTFzSec4n/La4BB9sbfoTjmN66WY1JeD7VmgHfyTHSgKHHeLYeYskIRRz/
rbX2ZBIlpJwmfdKKD5iJtb2aoZbouLFm87LAHossaXy7ozyYfvbYzHTWmQD8kfH1Yqflx2JMr0XN
XDVpC9CvGn7nbL4sxXxucux5cfJJCfFJsGoauM20tdvlY2yvc3k6G7lW+TgC1wb2uInbjtr8qlSq
HV28NLIWpFk9MwmAN1ET0g/fJpGiGOpTVRKn1NgPlTcLOuja+5rMJ70DIe3XZ5MlXLjeTjaNF1Yz
kLtabrI5e8vKXoR/nd1+21b5FbctXkuzua+gNUq3YnFxetKWbAke77jW8yYmPx6XE7PaRntkzujR
1CbM6Uz+MmWxX2awhCnZoHmuI+qN9cTdiOd8FVak01OFwZUwC1LPoR7KVeUkJWbFdk3cIxOUn47o
Psp1vZ3gfNFWc848Ia9OAa1NGyO/bvBgesnO7PPQnUcMxxppUfl6YXjpBmrtuutsa2ODN2D/Mcij
LEPP5OmaVn3ak+kARR8buPJGIOv8Uq3lPygX8cZFTwksKjru4vpslS+jKCICVO/6VL6lEy3w6y24
LkRMYSzRt4nDjcL8xGUt4x2K+FvsygvK7W0MKJ9TAnNoZWdsSCE6lqJ6lKn5XilHcNBLKWuZp/J8
KE9CsjHW2eM/q0CiI8ogHrd7TmOPhGq/tTL/5vT7xBSoPIDNJ1N5jSPmXt7s9tS38TvlAX6MlBIl
Rqg/aTRyeoOwlXGxi41XmXtcRsh6+WJRMnQJ+ZDaqXFb7cJZ81VVaLvr6G7Jy66jxnZmzvTK31Yr
KJpVlMW+7s91o9Eg4AtsvEL75twbLMxCiCz29mrVmJusQFYSkpUoL7mZsplDI+QEevta2OY2scWL
vVuGyrjRSjpYHZMIdCJcDmpeqjOeYeyWxe8OjMdlQb+QwaQMq3rQlgFovFsMu3///M/HwNDnPJdD
GUcuIxyA+FuTvUoSNu5WDVkG1/Qn9eaJDBg3ARaOq5aw85dD4zKSzpDTh4OObAj8p641ant+n+1q
UKiOIkbpA2LP0eZlLfthN1Gh9zN72NQjQGbykXzhz1GW18kudp9Vmw/CmPydG/+5ZHaGS2l84iNj
rxmwu+W6SMg5Lt+1EaBqY1HaO7PxG9ceDw0VdhXHX1YuxhCJyIvABgjfAuKs1/xODsuS191k87Vk
S7Vj6uLhi93v1De/pwH79sIiHI/xARIzgHQUK+mbr34B9Nvetot27q7fLrt2YCwH+9QM+d73XuDn
gT2sSZZY63Ba8tOqOw9Ve9vmYgrycn6sE7rPpecd+lYgabq3hck0uev99MoG4p90d4td3ufX1oGv
VciGqj8KPZnDobd4InxS4JkquyEfo466pFP08GVEcT3zWFuHehIE6tic3vZWkgpgEzg7dAcigeG2
MFELy4XQmPSb3G5v+3x6U9U1aFHl0y62qr85W4ezhLSRIG/rNidlK/HZYBeL/oBlbfxUf8sW9+wn
f+Zg0ZPtyUPzOHC2mVezPOaP1fwSWxl0IY8zWppYScCIdaAkLAfVqNDzc87Orj0H9FR3eaYbr4XP
ag07ltMtEouqyIcysqMYUV+cSVw4Yz85evU6VF650XqRYbRI3mCMMMLumTummfQQowfL4NV06BI7
hHKISDWGV9lzM5kMq5u8x+a127pqBEPaRbEjyJTPMo8WvbCt7jmfK5P81YxUGU80V0CoMOJOx32W
ijOcRu6SV5deWDiOwUTT9GSUAAF1C+TL1LTYqhCs7PanyDvYL/W8Lxd0ZqO0/YMpDrKSY7AkNKaG
FfHJdYvPEZGP3abRghrTw1A26SHJp2sBbb7bjLgEqJUJuBPV3+lVRWPFtL+aa+sp/uhQWEKj0Khd
5WlAs8Qm298kjAaOFCP3scNdWTeInaPO3Ml0mZivC/GotBu/tqGkL7Q9nGtizdih+GXrONMv44aB
jFDs+hRKBeVdoPpivO/ITI8G4o2uQP4juvw5sbuwHNFtFEQNY0bWpJZqD/nUQfxgR0g7EYfdmOln
OevbipoyWFwmp7OVxHKh3/qtsHZCH7sthMjD2uVu4BT1JjUJbFkTNockEcNxRm8vPAzueaFenBqT
qS6f6Zrx/tcr1h8U2Tgb8puyQVbn3AqnNneIXpm2sBigSHR1dpIu/dOuR7RvLaUxFAsPsvSrzSot
NuN5eAPRs6nta/3ZMBq3Tge7YCUts+aldlZr75oNbmbRLDdiuPaEeuw0xG/g4XOLnrq2JE+c2Y2N
SLkttFkwgD0gBPKgccxy7Jeq7KvQNeo4BLlS4+Vk6rXNQyLbagBQ10fytlR8i2LhEbbK3g6FENc8
he5ki/xVOlzb2JDOPs8KDEw89oz5vPQOv3Fn8y2ZJ0KJSRyWNVoyjje92r6NsbioTqA+1TFp7nUk
FO6oOoh5VzZpMYD7HnqOe3xvo122BI1MdJ2pslx6PRvHa5swT6a94OBOvHBFxOoo6h3NYgtGzNaf
zk1KeAuzsp+6I+RDZcabKV9erZmpy8mdnoeYWU9sQP2uJoiGJVreqmzlRdqfICUIWSf5ai1njFxv
vEnooSIc+iZglGRBNnfaH/jNXKIlv5v0USN82mMCZvKI3agZTOha/LQmCp1J2MhIwmbNnWzH4NZ4
kJj6b89ikSw3qjYPgEqalbLC5p4TrfGjEvtTN/8mtf6AniHcAlC43d2tg6NDxonRoeNP4Ft8tjCd
rV4yQUHLEHrNwJAJuoc2T5eZHrNDik+eTpsh1d79Xnib0egJXMuK5kznz92Uq0c6nqCnQ9sr1A0q
Hc45DPdSsXKu3QH2ESFMjCJi2z7kVrzcOLFOb4Ojj6ix5LhJo7YaLHh8yI9SK/Vt793BuKAw1JeX
SRn7ddBRhVX/LCc6Is4sQzOph1DNvkGhWK789Mk5HeR76dAis/7MKbvzOO1zCGZXnCaF1YjjwKho
QKe+Rs2+75kbv03II9EawqwJd4rmQfvpm+ndSsj1KuNzMeKtFOPP7CHotzkSPO7KJ4koQN6bD/e3
dhA/rOcp5niYQ2/YMKDzqV2n11J3OSqX6IIqz+810ULPtxduubVtggYrSmRMnPncKxN/aOtf3Zq/
5KRTsTjz3mDt2V2h23NTfuHdIL0S+in9Xk7Gpts/8Bvl3FVpjvxil7sUBC5mw6jQ8n2lE+jcx9Zd
N/j5TTNwb1tdlHCRg6X1sQfSBDc6396kcp4vrbexcM9GnhKkbYyfy9LcssPmVMFWIFrG5/qmxgfS
bpf8OrArOXcQ2oZBfm1/coasOCrkj6bux2HaIb2mjZ3xN4STMmnG29phMlf7RmufP7RkT/dVB+0k
LtNAm21V9bfrXtksgqNRP2Csm3hXDH3dJf463GbXP2zUtwon7c2/DzllR5QRykNbOPy2wzWCJlb7
CvsjnlyTtZRgdU/zofj30xK1Hetw3BpP+Zjl3Af66wBeIjJM0w0Ta+85jh2J1X9NslQw5Yam3QzV
vOljDjLVzBxEHvSq6Q6dGp4mt113Zm5lm6kvLwrLGL1junNWX3Y7Hh6Cjb2xgCOs6NXSiaOEY41l
Sh9MBerwxuqH8TK13kNZc0HrtQyq1ugv0pctGd5bj03fa2GySNobUMdu+3hB5EdmlKn6mkcDirhL
Wz4fjRfLwVnYDh9tB8mFiS5KoWrj9+5tRUcsalcxhBStm5jRwYkWK8yca9DG/Jv3SxQ7kyS+8Kbo
R7UF/I1zMb74a3JOHM4qHMu2hdmm4awV6DHGfGOQP0CRo35ZcoFHud6dYfX33VggwzjJS7nQ/xTs
SwkE6V5b/hT5wXlsGZfMtqZI1lWy1UqSETrD+3NtPJqVfFFyigMBBjl0Fz10h4X12Vp/hPL2vUVM
dv7nOtyga1V+d4rZWt2V1H4aIUb1khxnq33uC8wUkpvLHJ6Y4zj6PQ6fJE43cdZD8RjNwPXF93Xi
hEIcOsngm1YYm+7JxHld0n/ZTIlz8LH83DCo+GxcY8aTVqPb3nABXPEzlAxbMkfUIL5uVewBtcnL
J9+hT226ZBTBArlxmuV2suge2CJ+T+9woLCqhPG8bkYT6/7Un5exKHfYMg7LFN8SF8LoC1pEYSis
Oi5fM1mW16q2f/tVnYUYb6lSwRanxyLmFdydGoagYVuIkbv7Wp3RR7l18lRQzg4Vyom172x5MBQ5
6JV61JbVOI94gUx8wNsm21c9Ja70rV+zsMagdoZXrZErOlfBZsB1M5nM7DA99V56lPTS0Nw+TSHl
ySAsNk+9ZatJ6UfD2oS+SLlbsvsSMkOYsNY3/Q6s0gHPJFt5oZvM97cfpUOcWKwsEqe138QePwtR
fMk+Xbn7zd3c8b6IjPBC8ta3zjp8JBYiZJ5fx+lzOmgWGU9m4yWhAFGGwkDH1uYyT/20xfjECnuT
y/yZ9//B/erb3o8S9AJkWkT/wdcDbeZYZSe/alAPg+n+tqV89ZbhkS5EHJq5BiffJTjLhyjVxRwH
hHF179BH1UgNdgSWbCIPvGCs1o4jv07X2Y2tI6C0LyOevbCr8Yldu1m1ZDyfk1oZEbtzmJQD/OFm
sZadyxNUJ82uYuGOHe3NGrM/4GY1ynOndo2OrY3x97T/rd3hlZwp1Oi6ue3E1ojZOVnToSv7+0pM
0I/rL7Pw8KarzehlWOp00ZLLwNxpe42f0RYMdrHx45q/NDS9Tbr6Z4UlLaoN0AhYr7NOx9PrpzfK
Xo0gz9Jz22ikVlrVyWFarai7aicXW99gm7OpLuZwrJ2dMasE2ljbEcHSPZh8YQhrPP6FuOk5lCZM
dJLumDJ47XeSFX63tPlv2nRX6JQ8WLXG700qp3BQcShvOYRdM9CW+cVYU/+IshGqgexxz86MjXLr
p7Tt76yRIAgw1fwYWTRXeF091HLmve2zU3AU6miXh9miE1xlFSeYevfYv4H+qZaOlaKJoQh3wjm1
66TWbub2Vq66cayraTvXWhJ1BUVZO+yb2qBuRRPO6ox3T9UbL13PWcUCFKddvdFbeZN4BLcnOrEL
OI4MXxs2fqkxrjy9larf9NNACSCTO82g6J/r5iehodflhFH6iZZF2mJ+OrK7FbrcV365bKRBvVvK
wkEPshgWKiGyxPOdTKyvVhwTi1WTnECXdtifj8ehETZj7pP/S0bKJ+KX6LwXOig7RQwcMy1Hi0Np
mlBGqMS8ZWDlNp3122wecXsYhzYpq62BPOBUzp0y/auVh3K07QhSXPC6tr35OqjsCYcl5SgcKltO
DGrUzqVercfYyh8Ea8rWc8dd0a87vzVuYnZyhkXDsaFBRjTlJs9RI0nszLM+MDtlRdgo+ZeXUOy0
+GKGCtWcWe6sSXfLZGxdKalKEBt9MguCVitPQvU/cT79FAO9inwNjO6h7MaRh4aRv7h5M1PnJ1P2
7zg18PrNyNLLdgf8nn7ZAlih49TupF9IsjTs27pHPNNurWZ9Sm33JXfVXjetQ5dSqmrSPIHfYdxD
4NEZ2RDtwRuD058htE2nt2wYoCEmX2ztjh1Wn7/6Gmxg8SUsQQ5bcUDUvXdclLhSNq9r7Ef9sopd
Ko1nnxzWrvPf0/HqiM/SkzZjpMBoRwpEpU52Re5pYyJwV96zDsVtjJtbgEcTzqvpsZvQYmTCMGzj
OmcGxwi0i9uHikGGwF+XUz36UbbapCjxEjomJwtOCm1Wb2t7/YNlV5/9QFaZpruw9jGk6dOTL5CX
LZ+xAtt7nKVBwWZHLLl0oGEkYMMVzwUBnYybgBezrf6z1sdIw6XakRqqMvPWMVwyQ+EG5mjuYxvv
r1sefYHXtS7sQKQ1s+mM+sSdfd9Zw8XulRfSa+TYTWhdoHXWXTk6w6bG0zN7OB+VPJoj3eCEdkqv
fUNyIOoRbTWYewiS+FJNl7d2pl9elgbnUveABM/amBkt+9q6G43xpdKRwKAiXSfSdxqD3YPvUJRQ
KM5Mq1zbgPCkMrATerIgDlD9xsNH5xnbsRen0XXhobQkQxas2QAt3AZBc5TnuRXybDTZeEaAWGnr
zdoe+8gcDFqrDtUg2odcaMUDx+rr3/99oBmYf4RTxLbpxLAg4zQxwt7Wh93//jcv1NS0Idawu/33
IewA9CFs8f7fL5LPSc467qmNvQ7tAzpM94Bd7LHVgXf8+5BFvOul8/X9f15wfVVJgOmWnzaN/vuF
ENKZ0p9N7fDvdZit1b3qiK+/ftV/fzBbsk8ZqKRtzU/272ODM8gQh50NxuX/PlZmXmgA9bn99wrY
XQtulxxB2y7mW6Gm//2Ds929J+r55v99XFAbgNKZaWj93+uNzoFiIU70Sc3Lfz9cEq12SXAY/fui
/z5eNgvRU6l9x1lk25pdfJeT6fnUxRinmnaWN//+6fhNcc2AWzeZyscnv0/Ko9mhJdbJPLJzSO+e
DISwZPxGhrWrzrPO4vvvU5feH8IEs97h3z/z0s93DDaI6D9fOInnE1mFiGbXb9uXUOcK4z8v/fet
PL99pesizv++05z9D2fntRw3sqXrV+no64M9cAkzMXtflC8Wq1gsOlE3CIqk4L3H058PoFo00qFO
TLQawUQmXAFIZK71GywbB8dyCUjQvK3zeMN0WppPRR/m6b611Zs4lzgPWb7QcqW8mvajsCWhjCI/
n3YkEkB9eWI7q6m2CsS8B9MLqyZKL6eFiPJiFRa8Wkhled68NlK0Ltq4nE/VIJrTSw7obwo8mOnF
xzaxP3igrkhqve4nLPuO+UCyJkihrqpK8y8IsXurtO2iIyn4ETmQZZdI1JmL1PWbU4ik5qJEVeGq
L3Jj7sC+uWbsVczd1ohuK6JvvHeivfMG9OzMSJhfkk4ks0iq0696kT1jKgtdskjurCaIH7ssgTYY
aE/JAJA9stLvVceIIianQoYjnTdyRscxyEenY0QzK86JVgHJjVGh0Y0A+AHWxAx3GloP6dojF/JM
ImKnVUP+FBXmpQnC/5vfBvdW4hUPMnMCRm+lfa+Su52FQdSv/MzFGsVW8kvM5NHVjEy6oNFweVrn
hhmUykFi8NPk+eVUobiKSSfhZMupOFUUPsGhwI0khjvs6qVd5nZLA4jZYipW4w5SU7WWTWehqPfz
GHg9p8CnyaOJNk+9+VCY8krSFFSIxzbT/m1ygusuF83LqU4VSenU66QkpzU1mfbfSTI4/8Yj35/m
4NlgpG+GJsQukhToBW5B8abORYAlaObtec2kZSV1wRUiBv68UET1NY6kgyqy1iVHfDlYjvc9j8UD
AG/7rjVUCwvkCtpsa0ZEVex8JyWptjPV1loxeW14/2OVvLjWfGmd5otIkXLxxBL2ADdoCIfLxMyM
+85Q07nrtsPJVvx0ZRsxcjtx2ZyB7rfWuDY7F9ialgstD+VbEIUBgkneMZfDUzKo6kHLYoQWNKMl
NUEusA69/MCDQ6LITcNDyNRpraG1sA9DPVrXOSopUUKCKw7bfh8KrVprCaiCRCf5X+tKvFfqXl2j
bOPuFVs11rwo5nkYQgRI6XB5y84SQCfrDGr/RhOBd8lohCGdYhqPbnSGroTxVDEPn5WV25+mpr4Y
JKIy/zTtmvJDUw2a80nG43vdVILetw6vQE8F53ifrVsHbVPUlglnTOsIeK6bPGu9ZYtd6CIrZLJ+
TnsZqyXOyoEzLFV/aC+nBfay5lxDTmI1FZWxndLAxHW1TKwzujaMuwNi2aj6uFvVz7uX7byAoLKl
OsUZSfCnATc/hKqI9IP1P1aZjewNPCVmg9YmxUUFjGULGRhewqWGqvAC0E63nNa1qeVcMroHo4/i
Jjkh2k3rzFZbtD3yTFOp9Zz4gETZZipNO4KfZm8C3POAM7OPaSF04WDczDv0ug48Z0Eq11C39c92
5D8WKtJ2F9OqzLYSJN2KTVpgod5FUbWQ1RZ0BQGUaiUFOvcOO0hvCRsRPqY0hMSy1PLC5LMAEGBc
SWwynL+Uy7xAgI847kvLqYhwPqGmcfG6i6kiFW51YZBSR3PaQgamLS8Up5c3U+A+kSJOggfz/7HS
FYa8kRRC/NOGU8NpMVXAQyUdPG48DBnw8dA2tu44Ac29Qjs0xH8u3DgH1oJq4FeihiVJHpEe1Qyh
CjHAx0lrEo6amTwnampf+i7EGzsnnj6tj037CrkP+coeh7t5Di1G8mraJ+kuzVCFEj1u006f5Mtp
fe0xI2rr7I4sjok4UYe9akDqMhZYzipeK+1Kk6dpNv1Z9TiXJl2DlLmQdtOqIgipncovf05rX+sb
G+JaFEvfP6yfih/WCdVStnEeLluLGCq+V/3OU/sfC1kuL/2aax108OKxZ4ovSgD5QM7C7CtJuyeh
Z8aDZCa3laJUW93Q9LWlBN7SjjVUP9CAv9VThfQZDI9EtehPXQVdpiLy73C8xNSYDhNUhrQstX5n
obLl9IG2ABVO/5d0hz7P4+c+Q9SzLtUvrihlEKSpxYy9lc7au42qNMiKyqTuZ3KruRsnTphaV1C7
LDV+yGzlHn9y6YRgdrpLVGQGfXMAkNDVqzzOortGJonWS5GykqBwfTWcOTuIl/VdU7jZmZIX0UqG
ILZNaze+tfp+SzAyeVBaLYX15Di72GuCk6O736fDDarFHcy79MJM4+bguGQZunGD8TxAUJLTCsAG
Joarr5GT/BYgSbqfFlrS1ftcr4HXCguJA4lZeg5Acq+pvt7NpjZwOcc/gWnDgdN3P4o/dzE1j7Ps
Lo6jdPO660gDFqxLTbWsc6gBXTds0W2xD1MpCSGgmQ2y91MxKECxAE/dtlZ5MEkIVtuSCAjoMNmf
p7lU3PUNedUg0fN7cyBv7XdR+ZBG8R0wj/YRi+Z9zXj0uWwMKFmJi4N9OsxSC5rATGIiP4ajbRd+
S9yBkLFcfaTbx/DEK3jKo7hcauYozKlKNvOxll5PxdeKMJJifJDBWTaEuy/8W6nBRlxDkPrcMrzc
XpUZEN+2M8qtp9VnU2laTE3E2G4q5iO7SG9d4mWVeel3srRNLHhdMSx1ZukNIgoq5KuFP1ZPbQrJ
kedRREy0EII2fFYfmdJLZy+bqEo0L1RXXLw05j4dFJwlRCHMSwhD7OTnMV62b5244MniGCWQgl2X
Ve1qXoHDPrlhnJycccrhywVYnZ/rrLKuFiEhMKA7SMLBXFGPhWxZ57kaFOdwWe6YE4trGVoVemPG
MStNJGUD8OQmD+L5VClQtV+AA8k2cgZOsGq0bJ2Y4F2jSnNvfCc1l1mDOIIadPCooHdintNAdeti
43qIQNnYqSs9r8ivOc9Jw5BUKypxHbOvJQDZ8LwTmrfIgggCEUiBK6KZy459HTWhiauhcAicmioz
TEh2zM0Rddf0KphNtaZGprOvTOec9DwCo74fHbLSKA4miDVS6IX/LTfjsyIJxG2hZSacChc5kCH2
7zKJAMLYwHy/JbnUkqC65X0DL/KypUGPNc/6Uj2SWyLibubRdRvBUELA078MHAfdKKVKSZFE5rrt
DXUX8I0ADhPXZLSD9Jz+rVr3sWwedH6fpRmG2mUaYX/ny5J53Y2SRejxzvJct9Zl7Qz9LB49GGqz
V/akOiMCl6hujasSEPz7bFy8tKsKPcXbQvqxxVRT9T0Oya3uYEEIuZ0c9xJEYn0ytNq7ygw0K3yE
3pZTcVrQQDeN+sTIfmQBITz02mBaRwNFJxxIBKTdOnat40zbuDsjiYp967XxMoyj6lb1g8fpViva
d1+03lPAs0owvcfoYtzGQqpop4/bRCYxhSLQy9tBG9MHrfOsJy/bJHakzFQr/rFNboBLCaNkB6XK
3ilVb+9IeZLfalUSEnmQuKuQb0OBGzZVyVT18U8GwdpCqv1V1OVxjUmBDo8PV91ZydWj8oyPeu8i
wjATssUyGVe8LqrIxwAY1Ov1AJF2WXc4rpd+p52niRoufRFId5DkL1qewifhN0e9bLU7eAsJafHy
l6ZOXF9MQ1fd646Z7f9o+mGv+iDjsZ7mIWHEB7VItBvZKbJrt3lT8JsHpTHUlxrFflPzcZvMztp1
WTiAUIa8wVm8lDu+sTD+SYjK+nL6M1QQBPDHRWYHKExaFzK6XbsiHOdr058JGrQSnqrv105llOGL
s0EjZG330lki3B2UEX0dkSo+IysvnU3rIb4TPJ1WKnFnoYs8tibpZyezqVVtKLXYTA3Kae3057TI
LUGuzKyDWYZyxo/2U02vuF9ru/B2Pf380eXV2EQdgTklzpOjkyjJcfqLUehtRTL17HV957jKxtJI
3E+bvm8L2vRH2wrt3hkaBzWyw5a7nxYCoU+eo1hfmnmMdklVw/2e/nxtU/akOz62maoNWSDW0mAs
4wMzdK8lxN93SVLJxKfHP1UJxNf017QoXb5dwJO82eu6RrX6fP9aDo0hXAUxOmbTxlAcUWr6sB/C
lSRpytKgu7LIkb3ZBwMnc570nQy+JoOrhVxfY/tHhAySoyt7yTGPehOOuKMt7F6N31ZsqgYBv9e1
maaZCzKt2mLacFogrZwcy00xtpxWlC34MIMhxxqeRozTzN1AunGPGUI+m4pQmdJ1qaG0NBVVHcqo
BFfzfCr6hr/gA6leZ7aqHsNYv55Wtz7arZWOh1zQJ/1dqZDqZQphbqdaScgXOGkOlxhl61dlMrzs
2o70etcGdYaeEhuR8eiX6AoxHx1PS4lQE0yFpB1afJXuVAdnkl/PVh/PlmGYtyKT1N29nu20y5Cz
jUsEmnNY+utJCT3mc7GqUhdc9CiW/qKOPuqpvxbz0oOJZgOhmWqniqGL6NmnciQn95ESJZup1Mf5
jq4Sik+kLO2AsS60QN8/ou3WLUri2cuuNHugTF48dxAqOKQMhbBOcgTphwL5rKn1y4am5oGdzq3R
18M/Cqn0j+DNXKYW7WWI/8U5AvK7WuqsO1nl8L3dwTqy7WPehDfluDqx4dkUIen0qg6tu67SgjmB
eP98qq2MAE+MPrx1FdDTlY7FTtdK1l0BaWyVFEG3mrZS1ZZwZB0EB1uK7NshOJ8OaUmNfI7SKxnA
8VBOEJDILRJpPRX7sL8f8J1Fw6rMrkvXWU6HtCtyY8qA83XdROqtDmss9K19FWlkPGQZcjFGVnuc
ss19mwtyL4FiOOBC9au+j3Tkhn5WdxIYhtdNhmHo6USR2Bd8WjUB68Rrrlyvbq4wWiJ0GAEOdVyK
SN5gINP2D68tlNq5aQMt2k/tcT0p11oD0XIqFuMOxyzuuK9pm7aIxRxNEXtta2Jd1X1x0SXw7RkA
ALUvJN5WGZHMWjPcJ++y9pr0CQ+nGJygO3oN6LBth8qC6N8GN8Iov9malDyFjgr8xci/aKrIlxXK
hOdEI419Nig5Hki2+TWQ8sXUNLfI86mtbJ2GCG+4Xvb5koiiPQ2Z3cym4xmQFKPGyB+cDKiilHcM
xqRQ7EpIlcvUN6w7gAP7qWkVqPeNJcNBVA2FkyKiM11D6rT53GQe9c81hMyhXq4hjRlTTddQwBq6
8ZP8G/DdZuXkob6K5HDYAA6IFyrCHjdTsSnCZKF6snqjV+WP2sF2tTdFOVTzDUmjeAXbmTyJJgW3
Mj7pC7mXiwNg+HabK2G5QTYZHVHJjxYmunlf+r65AwKtf7fKXRlJw3OV000gQh5AKGfrwXaKQ0k8
M60RXGi15KGNc2+NXlaM/F3UZudE5rCMGv/6UKwRecZmWK/mzANonedtDzsCG2inio1DpGhLp5P8
c9JG1jwi7rqc1ueWChYIonNyrol0mVYtlhFuzRaa7WP8YnfWyw7arWbquGopo72eacrnug4WdCzl
gQuKJy36l8qm8JRlUTQoEowVU5Op1m7UdEcCARX9gAQVSmCrqHDFXie+uTfGxVT0otbYDZhLTqVp
/dRCickfkfQxUaZOAqjv47ZtiseRJ+KVh+vNfBJgh+l6kyH0f+W7ACZLBZzFJIRuDuWNYVvhFel0
72V9FpnzWlHLr6htwDZvnlAb5xsG/OXSzXRn4yIdtLa8KLkKW5IclSQ3T1orzxGArh9kVJsWyDgq
B6RTcUCrI3/V5VJ5W8jKjVuELZI6GGX1iX0nAjxUAsUMz+ssb/EA0XpU+3v3yBwDMnbiXkIrb881
tTIuxbjQVXCLIr3sA98YFcXqPRDMHfw/sJaFHhZbdWBY8dq+Lkt/JVdM2aZ102aNBwq/9+t4PRWn
CtkvnpGtF2evzUyQVGaZxheQN43LKHfKC6uR5q8NUJZhaBb0j6+7KTUzX1cDpL5po6mirv1uEUae
A+WCHU3rlCrpMLv24+1UbFLHWCV+BhpCxhvHdsWdxZRu19qAAKZi2ffeEqUaeTMVzTC9qUh3HSFT
OVcw1FdlVYu7rHchsNknpQv0PakLJPhd+TswLHkdFBlTmmndtPD9pDyHcwVtmbbykGorZyiybdUk
92CBoZ7bjrpQZCs4tX0ijrr6rSa2AHEGu4otMmZQXsfKtEjDk6z78kImO7Sc1r1UONm91qvKbioh
pSiOdvJtaj6t8YUibxm0vt1PEKUyqIhKWhZm00Akrcp7Fw7Vyz6YXADXzod7yC/WvLDJTAek/pWx
A/LRe716LTnOS2nqqzpULl7rmneln9tNndzPltN25JzaK7UlVz12gD9bvhxvrBsFd36znd25oB/d
duu2fbiH2RjuReic6rhvNsixhPvX9dNfL+vyjoRZC7KB5q+rk4KefjaVy6F5jFyA+fgz7J1YpPvp
r2lR5j2aKmpUYyD2T4WjyH73pqyb/iaV3fgsaPGhfNnN6x6aUuqXSjBq9437nxbTvhgUNLO///qv
//zPY/ff7nN6TKPeTZO/YCseU/S0yn//bSh//5W9rN4+/ftvE3Sjbdi6pWqyDIlUKAb1jw8nP3Fp
rfyfRK48J+gy+1EOVGF87ZwOvsI49WoWRV7JNwJc900PAY2/p8kacTG7u1CNEKY40It7Zxwye+Mw
Oh4H1NDMrm1Cf2fhNNZO1KbhAwO8dmoyLaw4t+ZJAd43n0l+azNQwSQgWrlBqB+KQWgvi3hQDjpd
6xm5YX5r1JL0A6j8bC0pbj17bTdVkHPDQDP1kUzOfIKiItnkidXuRRJ3++kv7edfYwuUUxKGceBO
PaYme0dVtpVfp5eZD5TW0fs3JTuRt8Kz+9Xnv7ywP/7ypq4Zhm7ZQrNMVbOs97+8L3pwfK5vPhXY
uO4NNU4PbS1HB9wtxr9hb5fkN8Y1+VL0OJMB2+iQDhkXP1YHhY1sYF46e4nk5iLWZYHgTVde2r5Z
IKHAus4xBHBSufFg9f1TzuriMY+KGvcZ7zYHrn/hkw2/ldXbKKzqGw3S1CkEyz2tteoq2CsOFMOp
GCkkVTpNQjx/3EbAPVi6UVlA3q/FLViLaD6YSbSbapM0fLP/Lnuzf0mTt21dQLR0FFxPHadCrKNs
9kSfpx/6v9494+X0zD+mWV/4rld9KP7nOo359z/jNj/bvN/iP3v/sUhLMsGftlo/p4eH+Ln82Ojd
njn6j7NbPFQP7wrLpPKr/rJ+LvrTc1lH1T/v6tjy/7fyr+dpL9d99vzvvx/TmtwXe0OMI/n7R9X4
bqv6mwdy3P2PuvH8//337Dnyh+eP7Z8fyurff2Nt9C/dljXLsEm+2hCJxd9/tc8vVfa/VFWAfpV1
lfmZSU2CupVHZ2GxEZvZqmWgdgPS6e+/SogYY5X4F3Icim5bimzaikwv8891/+ijXm7Y7/ssDvGm
yxKCndsWh+Gdgb0umx9enFol0WRo4F8qyds6bbtEiejMzYc/vKDv388fh1EM2UZTUwhL4XLe9ozj
WNdWh75k9iXtaiRHLBCoCdKVubnRHUTCB6RF9O2bm/Cb/lj97VGFzBGFhQiI/eGoIZemOOpQrk1h
oyLbBLir1l/sstsJxB0k2z8zDKgWrpefIUDmZtratsTBbbwjdwBpjhx1iqAe5Rcu1BiJkmbU7fK/
1rV0Qdbw1GSPihLe2RUaOlq+lRwIpmZ5VpXS7ecXovG0/XqXLN1ShMadUsyx/s2HhYQQOWcMg4Fk
Bc8qA2Jhc0GVyhTYWzfQdaDehOAmLBZpLxZOrV1iChfAjECbpk7mWVmthtq4ds3ilPdXuaqvMnOV
BrjbpOjBSchG+bs664nFCzR+TxpfEH4GtSjRuyfyUhjp2ggRjKtssfjDxY134fWr+fJs2AoeUkI2
ZEa55vuL83C0GEKM3tZGZB6gFlw46U6poYQawXUWaZdWGjyFlnnQ+I3TKFrGQbtvKnONNsOs0bNt
bBmrwrSXvpThf1CvLMgEPFrncCT2AGNINp0hx3VoDFLokcjv/Y4UYtjtSDkfkGi68OzgXm6Tw+eX
NX3sf7ksbXypePtNeRosvLlnkjA1MzK5Z2oCmz9wkIMpkwLq+ABISKlxt0FwkWnYTKshE0faXo21
IwLZgeMdNB2AbKWhxNCqzfLzE/vds2QbkJINUzdM1RhfmjfnJddWZoROVq6jwl8nhrNFa/r+80OM
ncbbSxeyrMjq+NYZcEY1/eMh+gC0lxaUa8RDYtna1X0Jiv26ZKiCTuAqhCn0+QG1j93YdERN1TWZ
N92SrQ8viFFBaQsSr1zjybiM1WssJrHGDK+KmHG+N6yUXr53lcu6Uuce6h9DgNelvRshEFIaYank
XyFnsAH0AYIqPllNelH50VFEwJTTeOE4wcmOBQyD87DX1yKvzwjwrmyXRIPU34aVCHB4DReNqL84
fv74+cUp1jhu/Ph7KvQ4fBJgpPHf+1uGPJgZRaFUrBv0FlA2sVCyVYevvabfJQoe52A8zn2ncBex
VUWgUGyi8uB9PMOSFlWRnrfxldTtUl/Wjp4OzodRxxKBeg+1gHzb4123aEL9qzP4BHWiAAZyUEQE
ddxgkxhoHcq4AycEoWYYVyOKoRRPCJ94SAPl5DVHfnxSg9u27o0GCeCkgIRfFMlhMBHkw4sucOxr
zxbwdDBjgf7iHjqzwk4YnSAMuNaDYn1teus5ctKN06nxrBD5ytOsm0zY5Er9U5oM5gwwlIOy9UMw
aGKJWAj6U5C2ehmdD1ivtwL/00wJF7oRn6N8xxf/e43Gi4fqaE3kb97Exldgs+WiSUqJkA0WckHz
EMZeNdeqE2xwPDfNBiKBhlq120FTY4LyVZbWYRzuE0MlslpayDd3R6stPaja5qNorIWMLv9MJRI1
g0cfLIalwpODSAh4tIAar8Rz1jL9p6AOvlSwr5u2npEkmut2GkGhuUXL4itKQfsSy5AEF4lZMfZp
UZfdgH5Rjfap62ZG5lwZhbYqI3uea9FNTRZ2GZjxRXhEvzJb4qFDGNIsynmYZYi+hSjCaMihBZh/
ow6Vox2jy8R0PEQk8i7AUQ2Rv7nq17sY5Q9khxvkIAOypKV36UTJrSFZKPLFFiQ8NKWqC7UlSq4j
/QI1D2+mAU8/kOM7PFdtELzptssQ9AqRq1o12U0i3dlBoSL8OlJN0UJSEzTt7GTTg7HETD785rod
ps2OxIOGNorY9L25woz+oWvsxxAjnxSnURtYkKKGq05VLjxjcDH9W2r+nWZ0JzT0Aa0ASWdcrJz3
RYOKjpqfFEnZf/7S2e/ncvRd9GHQKm2hm4piME56/86l4BujJmYoToTEW6Zt8hy2xpnmI2KSMnxH
pv/oZtiBy1s5FyQve/+U4HM2g8oHNMlEWcRzoSmo5aIOkRLt0y+KKSHN4ZHmlmzke+CkRXTwo2tV
h6xubclXQ1cfHQkAQ61b92Wp2zPSRecu47NZSiCbOME94NmViF1lgTpFugDkm8xln5xQpd60tYaA
no5Bt4eQblnyWZEbBA47OD0gSjamH9wnElwOKX9UJcSdkrTdm274TEoKgkFmgUtV74uW37SPhitc
wTZ+6H+3B3HRt90mzGaFfqoNY5Mlcz+Ee9ttONcN7Eh0VZo9QNd7EdvI6ngro4bz0RUpag6Fi05Z
FD0OfnAKfV483z3VAvZTn9U3CHlIEIT1CDoRn+kBF8Z5ZvBzxkV98/kNVcZhxMdOVJgCUKbOvWWO
/v6G9q4MeaaMinWuA2Jp+1MYYIpi7Zhoj5ljwq+iHTZSjdAVv7Vq71uEoWMLuSIT3Sw38Em7W3ia
19Hz52c2HfmXM7OFrckq/+vahwEQzibYSddVsa6t6rqAOpgWsjHfEpbUFqYNI00vnRVE/7ZB9rjD
c2mOJbxfeDyaCX1+kSDzOQRniY6pdVJtGi2+sEPji6OV0IrScKEkVjaHlj7mZL/Uuk2yAwEAOs7w
TA4KbRaV8Hs/vybldx9kQ9V0hY+xZvJJfv9ry1paKFmVFWt1QM/Hy+QN7qrI0raYw1RRhA5Uv8Lf
FTEmE3iImSZzIw2/SvaX3EH6qibn23vNxecn9ZsnQFdlWbMtnVHJL+c0OrhWkYx37JCYR1HnJGgi
/cpl8oP+79F3sqfPj6eMF/nhxhqqrAkYELIFNHX8kd4MtRQ7x+zSHoq1K6ePIG0R+9XMM7mULmvV
OIu08AY2615HAd3WkvXnB//NxXJsU5ZNxVLHB+v9saW0RNvLb3mopH5TGc2NxD2A8Xiut14/A0KU
/C9uuaGq3HFTForKsO/9EQW5OTsPc265mT2XXjeTS+9YBO0yHBCtsUU9DzrzwIAhmuH8ggwOaVvk
ZDTxDLXqeZSj/V/8Apo+zqPRZlA/vlYGpntkCnkEm/JMTg5SzMgwMedgyw+B96cIlKL+7l6THJOZ
5Os8+B+u3q5RJXSchCypkO9Du14SjjzX6EkGS3oaRHwyleiubeM7K/a+VZ2/wbzZmn9+xdp4U395
4EzBqB4hGNMQHx84EIXorEg5rK8Wr42OXBNOuk+hh44LUXiok/h7Ruo2N/SrwIw2dRncmqi6JTgS
LCyVKGlDnnSGF8gcLu82UzJ7kTcQKqzoTh/FRwQkdLC5YMNTGfmdPWBfdAuiCg+a3lx3brSqfLQo
8witXE3is2Jx2z+/yN91LYZqq4RSBJKwv8zqjVrKLLB/vFXIL5oeH7IuUa5yzSB/fd7C0Z2lLSqv
euY9ItFxZGxwbUBIUx13WXk4Pil58odTGscCv/zsNtBTVciKiY/B+ycfXmlAftPOmX0Ep8pu16gb
4hmlwjtL79sKjh8ytB1s2j8cd3ymPh5XMy2LSQ9dLPyy98ftDbTFFAQgcFCzz9Q8vcuD5g+H+M1U
ztDouXiHDFtVPs4WEd2sI2do87UcogGVKu5CJ5Uyzz2zWpRGsgWUQ/8da9vPb7L+u67zzXHND98P
FzHkjg8bhvdJ+OACixsNCCCkOKQ7h/MKH+5FKeMh7hvKhR/Uj4UhDqUPwtmE54g2irYy0rZetp4P
qbu056ne8F0lTrsUsNriTKtmSP1dFsSkZoEz0mUA0/IF3Uqx+7U0g0ffdXmGyAcvkBmpRXwL+BkR
FnCR/WWowDNW8EfLY75rTtqvdC+6//wX+M0H1NAV9MOEoYzRuXF8+ubb0ZcK2thNzatMptmMIERp
+WFkLHx+mN89um8P8+HRDevaQ4ulydeEZk5xQp429a+64Rb8A0wtsH89SKG2Rovh8+P+7rl6e9wP
j24aFbbPcJdXpmmO8NWW6Pc2vbMyM0i7SbfyrOIPP+hv+43p+28KwmPK9LV+84tiCal6elRif47m
kSpK+BLeNSBMkMJrKMZuzWw3uSiLBvGE9EvXauswxNMKFj8PlXv6/PrV38wvDIOBiGzCktD49/7+
tp3vt3LGAx4jlVk3CM7RR5lSuy+I881qC+pL7OwkI5ujRp3nSGuBqoACgNCshn3W2LNVIdPfakie
swCimRrvxtc/K8ubz0/1d73M2zP98GVLK5iZnovqS28BnHWVJYrB558f4pdILSNyDkH2RufzSYZ0
fEzf3JvEqNVuyMxs3ehik2QNXB2ZiEEIbwhleEMyTlXhbMwA3lirPXuCaU3fFvMyZIZh7cEdLLO8
W6Sjlr9jtHO7w5pAz69EMVz1JS9y4emHIdfv4nxULGX2PlJ/5GBX6MfPr+SXsN90JSbdrgwEm9nG
h1hN0PVEMbqY+5qhHZxHd0LKoEUmK5im52gRbGrJe4QXBne0wFwW33cbKJurEdjJAVlooPG8Uv3D
7/sSIf7wqSAGaY9ZMk7NMD70pynWlkaYJdlaz/ix2ti48Fzi1V1bmnOpNC/Ix55bZqouEGY5SlpG
H1B2Myw+0Pi02u8BJkDLYrBXuK4yeCyyeYJB9cLzNNTb81WI0s3MbEr8o3TCAUpKpLgzs1u3xEUc
c4lkhuoDIkfpV8y3rpKgQAqnYK2ry+TFyLE3xE26arQh0dw5IKwHM/MfLNQPAjVZYgq4aUeF5uos
L5SvQsTYGKU0zrCJQwgDkfORcO9GS+wAtiYQ41kjZbO8l1YpydB5KmPp5ArULVCSjIPsYASEvMJi
FUfDPnIhVcaStQsqGIR8BoDMQ1UVTrxA9gqnkhh2s2Ona7tqVlId3zt1tc4Q3PBQIcfUvUVvweCX
zFN8A/BGOQ5dtpcNonNNtIV5u1Gb/CrTbV7vgsGRjv1PV8XMPIC5kwV01HNNGil1/KRpHhMbQNcr
ysrvrsDVNcXqoMifULwKk+Cg1uEhSIxvppKtMAXjXtVgYL0TrpHMIOikscn+Eg8AoRWPC/QNdlf3
YOoG5Jj5seot/RAkUC44Cgj5oJ5WQ2tBe2hA+abI7a3hU6fVDQH0Uxul351Bu+CjsMgL9Zsp0F/o
c2BUUSZusJ2aJSVKELY6i838HgsqbqcR3zZOeJBkc1e1ZTY3dc9etnDGBs3EOsDVZ8ggHGKyC6Uj
fXMb41vXRkhRor7TuzwUqVXfQw/8HhbJd7d0DypINr8MDxqacsQ254H6BQXflEiILi/jsLnPRWPP
fQM3J9hXpvek6CiPWF5wUKQ/pveV33SElqzx+pCVswnpf/hWdrYDWCaH0+Dr1ixL1WUfSAz34pnd
DSelDNC4wwahviUufGWJ4PhQhTGZGl6hP/Qx44E+vMyIESqWYqpgSvjzfW+Jl4Zmx3KfrbFu9+ex
ae6YBu7S4jIrxM6pvTOluU/Tct7X+Ksh/Cd1X/5wBr8ZnvH2kW83GPOO8+n3Z2BaZicFXp6t1VZc
elbwFZ2XQ1bp10qTL73EWQGbPGl+9tTi8fX5sfXfzGwtSIwavA2G/8L4cGwddHkfEjLFgSRXF13I
9JkgE1JgjXyU6+4eKuX3NNNmIGy/+z6GLDlUAIMgWPnQg3PE7GWu36tlFa6NJrSXkSca8kiASJFF
PvWN8T2Qo3CBleYp/b/Undly3Ni1bb8IDgB7o3s5D5nInn0nsV4QIiWi73t8/RmQfS0ymWZe208n
wiGXSioigdzYzVpzjkm8FJCVfO3V2iOxjyRN6I5rJO2brRT36pSIA5EFdwgCqr2szYooCBNFs3+B
wgNYtII42nY2oeotPCwsBA+MmxJVklBIaDHQVZPXMJ0bG6eejtBZfFhEaWv9Pqe+W0kRDsdobAGN
1EV6AdDlJ8Q/1KAQD6I6Jw+r+p4a5T3ylAfizL5PvrlXZgpJAHKqOOBWCIEUBS8JD+3MSeLUBzNU
trJoBVkcf9fn3n0wCe/aaloLno6eQmbiVFS0V0RsAxq/7n0xnnkQJ/bPNvJ4FmCHp0Hr+eMIFXVR
tH0+5BvFt3eTlqywwq8tR5xr8837tON3kSXV1KUNqV8/Pvs1gVO28EDyDTCepd+G5C7Hj3EU3eNP
3qe1/zhNKFkFZqZ4kpdptSPo9yDjsyv8qTfSnPdPqoEGRnzaQeGUd8Sg5qi0teR3ikgFdTOUe6NO
b0YURSOcBhB1TNtRd6ZYfqrQZXNQwffFkdw0rfm7f/fdxnZl0xjQ8k1Uk+ET+MNBN/Or0khXHXFl
uawhfyRvmZLeS68/c/ETJxgb7QJi1Flh8al62pJ7nA9AHjaJYd4oURsvJVg9OhKHwsoPirTuRWne
R4H619fz0MmbRjFBEAdMFXbxRyPM6Om/KFIrNtARlppUn0ISsCPgXmYIHDSHfgpsCrURBFw07t++
vvrvlv/RuKMbiFvTtnXaFOpRqSdmq1IbWVBsnN54oghmLsJivKb8edNV9Atkbbwg63g063vH/+7r
7bYuAIZPYjEadPIGpUPE3N6OxWAtG+u1NtV4WSa17naQrHuvTFZDOd04JqlFYlsAE17XAvU2HuJd
Wej62u7qZ0uyIZMBnFbDegmouC8oMKXE13nLiSAsdJ/f0iFjZ/KzqKanwXO2kAkITMCPVFf3Vmy8
OHHzXKhGtGzs8e1etxQmp2sxyzTDvsYQnka5i0aanQRpjuRTd1lBfqi979pH35I7FTzegC7VZLPX
QbaiO2zQ3eMDZYPjihafbeP9NFSxCkdzcLuwvP/6WxAnBt9c7UM3Q/VFt+S8Ur8b+EYizcIZPCY1
C5AM6PinGp3zOqiDatEByJBFUrhKlK6nGLtpX+lukRi7qEghlir1c0PBjhQX+6AWTUVoACCYpqCz
qhov1ZRtiNnKL2dyg9+wnqjtrPzrnesQYoRpxdecl34MxbyVLXTYTLR4Qvnig5mHJQeAI8VVMNrL
LmNIaCTMtlZlnZnTT512HOpdti2oeAq0PR/vv/GNMIirIid1LX1pwcvHMuoWZfVI5wlLTUOztwyv
VDn+VdixSg3MvCtU7yKo6O2KK70yYb3NYOAzX8vnyVBDS4JgxjFN0+E09vFjEbhl6IgamY9Six1v
La6InLaWHtvzsaYQ6mvypex90Jn4sxY6ozHryduyaRCt0hFmeCwujTR/6no62uNDwF+fhvo+QpBs
2qQZ5S2PUo3tjV73z8QYJPuua541k1LB8FSOWIRkAvvp67s6UcCYd3tCmFR4hcOM8vGu0PDMkSqg
bOOq2aQGaNkQO90ynUgPrsJoHffRNzMB+9TxzLWEU3TQMZoQm3zDwfIU4rBfUlQ487BPzIOaBr1a
dXja6HiOV568NcvGsftsgzd7mege2Gs2FJrBxBJoDH515+cIBUCrG7iyzzyT+QX7MA2itbVVS9LV
kbA/9LnO9O4FRMsVGEYX5ht7n+AGWCAoX2nqvldROQScOxoTi7lxkRrisZkLA3Z/pqn0qZB19AGO
Khc487QgVfGnoS7HFkkEPJiuemDyJ03ZDIxdLL0zN/1pa/PxksedTJJEksAqYzbAsIwj1ExxxoKb
12c22tqnyW2+jiZ1i1WG6c08Omb4amrCHufZNl65syVT1hDxWNV2byjDKpVwZr3hm90bD1EzPqVh
9KPp5FbalhuVG0fpV1OSPxoJmX/KXSfT5zNf/cknrxNtgcZK50BwdA7Q0ciaoCDYeSXK3lYw3yPC
RaKyqfGuJZ6yUkOw5vjNAJKEGihdC5KamJvb/iGI87WsL9KsXjv1y5kPdvL7YQ+mW5bGEeW3WOnd
mCzg3qK2gBxZ4mrNWnFbNBaZ0Mijh3InwYAXACYzg6TI8KFsyp1TR9DFbgczfqyoiJ75NJ9OrfO3
+O7THD0m4lJCkPJ8Gj9EOuCwETaHSwroq8Db58QWClM8Uim4Qba4RxG8DsJ8W4bFpjx8/UFOjiap
WUjCaE3R6/74pvrQW6Y+BgDX2S/BqC/aWmwbbZX7WJUKgmToaiN4+Pqa8719mh3eXVN8vGajEfiN
YTXblE637Gx9YXaEghlEqyjtf3mpo5fFU72S2hX58tCeaEBxFvCwgHR3+tkG2Kz9PXFXhuawummS
KvLHuxKyxbSLCAZgJqsXVhM3wo1dNchbyx+w/64Jbbj0WINSsBcQDdPyNSzHQ6wEixZDTpqkz2rn
/xwssn6mZzbXSyvyH5RuPBBAde5Aqn86983jb9bTMI3ojmUfrcVpxUYP0WG2QUiyHXQImDACFeiU
Ra0e5kkEJ+WyM9VDMKNCrF2Bo2gE1qDBqSqa7Pdri8voJsq6b367JEh+PxooySbe+qQniNZQorXi
eSvRUmhr2zOr7slZ5t3HPxq2Vh93rZ4yhEyD3iHl5nppxtqh67Jtpsbwwacz78mJC87iI+ReFHeE
ON674J5Sszrn2wVQukfOtap1GMbxIuTEPA712gCA/PVbcvLNZI6XwuAM96lxH400/pLIyzY5LvtZ
AV3YeEe8eo9D+wJNspvSkcjj6Nz68qkFMo8MGtW0KFVqScfjmFyKDBUZjzYcOSGaJgGJk4sf5WKC
hpLDwEnmDb7xnZL6MmyD3dd3/Xk7NR8HkNuwgsxHd2t+LO+maWxmfdRYPGgCmdfOAFrcI3u0zReK
X26C2lwWk7nuMOTYASqzrr8Lc/sCBgjo2JdJjKszH2ceSEdz1fuPc6yYydPKIxab5Yxd+6EoOXWV
VOHj7Krxil2rAzV25iqDarmdoy5sDn5wcL/+DKeH3j+fyPGrigVaqdI+4In05bXwrgOgfBNn26Fa
Q4G50odm//UFT8zP3DNzAhUUG2XOUd1gmICxFBlrk4KXPmkIRuM99qtsSSH4zD7t5KU0DUU1pTGb
k/PHb9vXSXSbIu6trE2EmwZVArEN6ngVK9a5bsuJDQCydhq3sxYGWv7RsiMpuakkwGebsQWfDzCM
DXuCw9JwUWLtRMmOqoQCpUzLLCPCWqYXZQDtyIcynDXWfdJVZ6pU5z7Q0eLUykL26sDaW4ZQ1hOT
TVq9RiN89/XX+VkEM79SBqUw+tXoEvSjE0qC2tQMASNsOhiUCydMF2pugOpX46vQMnb01POFTQ/F
1vPvU3pFGu2qphV25lOcmFdmt43A2WKx8sijFQedpZl6I4dSv/MuKtCoiU3Ag/1cjQGJ7M0+xmsw
or73Zb/NnOjc5an9fX6V6WXaHEE5FWPQnsfiu5mlo6iSKRFVgaFOuWEdqTNk8EGhx4f/n0MKAipk
3NpGpBIwLr90lr6dM6SL0tj6snxQoDh3FSHX+Me1gtCnqqbNVWjigJ1FzlaVyVU0k7zscteb+nVT
2tdYhF019lDpTHWPBIfGdjqi12jFrrOCRyXxXeLjL6VT5ttYNdYkUtbLWRDZjPdZbK1UkWTrXOh7
zaiuUa09BsHA3tp2ZwxE0eobq5GHUHi3+MOos7PwgpWuyzRc+W1yaXsxsXUzWlzD3oMZcJ1W4YMk
xpe4x+AKO92PVNefhgCctA4jiFlW7MxBfSkiwAJU0ca8Qh7X2ju1qIE860/eiDy/He37ETHwqlCz
i74fh2VvCbHxh8skyqBF1sHl1DfFIfCTRdsmwZ4n/rPqI8T5wX0KTXqhjCLcwjRWL5Np+AUVXY/+
EooR3HblbWLEFdjWX5bZOGuWmBz/dLUJlOQVqPl8hiVWRyKpr7K+RqqIV6iTq8xLf1hxD5aTQppF
+M26qsRNEUjbFUn1Ug7wkMtAQFgo7b1RNTuj1pTrVMm/hd7AK69T+K8R0piDRhgz4QO5Z6zHGF6d
fMG4cS80nyh3ET0PAwF+He2NmtP1whnrt4nT/Ayg19xIc0ai3uWw9PjDJeJ2Z8GRp4lkuRpa5xe2
6beyvbMUsl3Aby6yoekWZjvk7jRIwp5MxO45wbYNeRvtNGw7ab402pNX8rkbYg68maDW2s5V6KEJ
CSHFLou+BEmAiJEx8DJH8Zn6m6cMwyUpki9Oaj5GnL+yUe5bJf9VxN4VTPIfiVe+gNocu5uqIbQz
h30Yhs9B/xDQDoQzz+X8kPWMVDSegbW3PG3XkiyVzsgACcgWcFv9EJnGQ5jzGzWGbZM196HiXRlh
Kt2i6J61gn5cGxKHQUJDvATGt2cCRlaOHGKG9igF35HjIXsk04cZVsZoK8DMjmAA3XSC04/qgFpB
TwfSl8HdWMr72LtoTBXpOfARt3G03dCrBCPljdyrVOEQ6EJXaW7iKn7lhBytU43xUqZIv1Qix8Ik
fPYM7UKF2wOftHadOEF7TSwYtF5QqbDSA1THqh28FrOHoEuMpVJK4jTQoPjLMOsrqBiS1HO6zkRL
ifvWAxLaQaNzkJIhnkF/pGTfTCWqFkXcPzVZezNqgJjH+CELVXMFhnA5Dgz/3qmbhZEm8ClC7yJv
oIqL4S4TwIGl+Qynrxv8RcWAMpxgGeU4lHrLuO6L7BUSbDeHJrw4KjhiO37NsnxvlkGM9EL13Smr
H3NTbBrjtU3SlaDLpZUzBL/tL38rD4VHE57gHTDk9ezgiF+DKmupAqH41Zr+O/JfBMFlSt5Pddv5
3wtE9mSnD1vDt/fU3R/D+g54OyYSAnODDIoXwEO0dGl8rzjdxmxmkoamXHGmQTeQJO2yioNrgGx7
nNrbAvbipQgh/7OfcPVRHZaZ19601VVlpv4SRQYsfEt1mcW3RToyLJGU2amw12AOeNSRveAux0uY
znjTVY96NoITQgHXtSYV6Oc3egR7o3sQW3zVYpm29cG3a5BtF22a/EiG3ncHOwVhPG1ISFXxaADF
tZL01jfg2Gi2S1FNI3doF9jxRd7zEmtOd4NznGjYXLnqDYZQ+WvotEvePgIoSxYAfJTk1M2Th+7H
P3ImUM8fXcJ7vvH/3xSmz4WiVx3KT/FCi3CrhczFonqeoZDaC733a3NUVqYsnJ3uaU+iGWJw16Cp
1IfcrpN1QYHCcszXyrHvUgpbnHYEM8zIF4NvywrxycSmw/EdnBWqMVeH7+sWCEIXdd3dFGHtrOMx
3A6FPq0aS18UYTPPVg7Ul/g5BnmzANLbrbt6covW5CBnOxddHCJcmGeZYZAEH+YgJBiLCGRosgfh
prHsRzgAvWsD7qAFANi5MXyCm4DVE1ru5/y9ssgPk9WO26IfrkKCGXUBXkCI+NX3fcON6mqFlKXf
9KmW88MlyPxWQrIVabWCwhwxQjkv5yBGKco46l4JZb/A6hguWKEDiopNfDmmsbKKE4JVxti3r1un
BKM98YJ7qCQWXhzos5uuXJs0fABxhsOqFASmNhaGb1aVve0REFKObzDpgKyl6EbS0Zi2to5uoxE4
1wGHL0eLN4taOw2c7iny5F85UaZ5jFhbGGQmpD3tZb1eNQw/n+cX+Nlr6oM/MfkbCXORnvLyieKX
5ZABNVug1OE6782lcIbLItOI0vKrR8Bo6HszGDX2GEK1lPPr5raDeRlH9U2tjZdRHl3owFdULbt1
jDFdEaHULSqo/2o+Xlqaaa9MJVjZWEsXumm5MFe3uCTI921rLFcwO0mYWWU032h93SmxfCJ0JNpG
IljFXfFLdViROo0JWWtXhda2y0bXd+TIuZ2ng4NlkPuslWydwzdLQWYTQJReidxjoUvp0zfxD8w5
wYJ2lrbWRHRpdpLjkR0nW2wRi74gOIscsb8GMdiHsKkZ06+o9APcRg4k2DpBYAdyb4OG5qWzwEEC
e4FPMnliR3LkAefNeGGONoujSnWf7Fa62nNsenUbBQ35yBiWk5QPY8cWAcxix/H8cRwbKnqV/StI
w50QRCAEPQwPbV5hV74yupnxlNvKjdnXZJmX46IZuXCsE3xl0jKphPqcZkSzSaTTrmXG12bJK9Em
xa1aR+SsCZWkxb7+VjXg6WS6BXZz0XnpkxIyi4BzOWh9/eBD1tbJ0yAh3XOT3tgS8sPbNHXhugJK
tHSs6MFq87eel2WpGmN10dEx3aQqIWZkG66yiYkVIdOFpyQXlpGqhCQftCwY95Utdxn9zqWROb/M
JFjafBGYmYiIaRDmVGP3EPipg5xzg4+VhVqm5lpNSFdkKzyLZgniyApE4UIhJyrI3xwijpIZapOO
abgcWM8l5HNO/qQWcFRbxgRa1VMB2hcbLNyU4mLS5mXEHH2SK6tfKfWCZS8a2x3erKJp4MnO8jNi
0reEElFMLJM9fq0p4Ltuw50ysohZ2mSidmuX5pQ8V8VrUsckzIe5WOj6cNAScqzmZgrp9TfSxhHO
nPtd7+FTF3P8xOTXBwO62soJ2FoHescuw7w1wxSe8JT8dEqy2lmm36BhdOtWPTSsbW7hjzdGVPN2
WolOxpkC8NAkiQVEMJEs0dtQy37pqW9GYQZXSZZeNqQgpIjWVGzOu6kNaW1S+ImSQlv0jQla0HZc
ILlz11O6aDxwfncN2672iuZiaybNDKefYAwlmjs4jxbvHNKpjmjJobgKUxRfUw0oAhHXTUvu9tZm
w9tMMZAmMzuE6N8WTpxdmgF4mNp6E453X3TApM3op9rXJtgMiut+MIzo7vZOFe/7tNvrRg812Fce
EbdE2M6Qc1JIAbJwU21VeVN0b4p160WHNHanySXuXDCRt4shvymLh8z7NjKnip+C19JzSGnMn0bn
Gu6Nb75Mcb2wSKuMild9IFZQNzB0xnR9fZcUJ0jF9Jz7v7zwAjelKQY3m/CNT0BI/fTSbrPdSJBR
aJFKalqbRAXjCla+CV1Bezar7QOr/NXQ4+jjJJM71qHW9QtlyK4H/RGc5XWiN+QaKrsgjDeJ2e4w
x1/7CVMdwYAOKhbSOuKe5iyYRFBxhqJfaiK41BJtW8NyVTRlIxhsiEHoFeo7TblpO1I123Bjceqi
ssjB2Non+rgjzQga3b7QnENNiFkuFRy5byynHFuVtawsV2FFtRuo3+WwkmRfF4RSKca0qnL8nZ5/
SEW0ZUOHhsm8DzvM3VnjpuxzKCltPXvg8CLXLfQ1p17rmrGNx+DC8+uHxrm32vINCi/GMHHtG/59
002kqjic/LylsLqDPSV7WQb3sRVdWWo6H3sgjPTLkQZznBqXzjje0X64aHRmLyXtl5OiPwrRHdpK
/+k0zXPmdPdsbS5xCRddfSkCb5cGCSK6eOmE7Z00ywM6hnUgdVLm8mXh7xpeMiP2bzuj3tqCE7Fp
38WivISq8z0jksiyi71PSttUpd+hY8Lt9B8VW3xTsTzrj2l9GQtaPjiP8nHYe4GyTVgzPV19woO1
V9X+ARkS4TXsYpxol0zWm+Opu8oQmxLoo5cr26ZumTWNhTnmzEbk5doUnumLeKH+Wqg2DGJBKpx9
NTqTO4Y+yXDBYQqDW+rWLGWgH63rIee4DTrMVJS1SIFaT/YmDoitk8WqS7EJEaVaMhcOJqLqxDqQ
RbbqmoZYQAspEZmPWCR1q1upMGAqgzmzJNBM/jL0/Qz6RoSzQ85A7zfaJpOy0Sr+FrtP2ZCAK5VH
tSXsicjLaZafzX46JmtbrHpNR4pWHuKCtdcBcxbY8qYrrKspXZXIk8jI2/V9gbDRWifJtAdc4g7j
+CAdGlbDxnOK1czF1S3UdphNPWsk1+7FL7ONOgz7ko9O4teqBpgc4OFtUM/FuUSMhEHRUtyMwhCt
bddQ+JA9uXAdoFm9XWYsGknu7yvLWnt2TdAwSRczKj8gqzZwnTBba5UFWC7am7AsdJHtolyHOLvD
NLl3AihhSrWl47fxrOxOCOth4mRdkVpM/ufWhkdqsBtrfJ/VDq29jFY9dmmRJdssHK/NOZqExRad
ibFINJV6O2YTZjEgssuyMCkJNDszbrckrS0LDZBlTSIetupipPKhBW7b7Vtn27bN0sbu5dH+tZUf
6vSrJY6x5VCBrYFscGONcHgVTfnCsVIE6rqLlpTIBVbSSt8SyLpW42ilXthz2nuruKKXLl3ETYqy
ifyDaV9VHGxksacphPFZcXHOLrruNWBzEHNdHvQqBM6hIj9pFM61xXNNIAwiFLKC/ZURktpn2jf8
lLUu2s0ABc2MIlfp04tIPpORvvT40kNVZ4vtby1LLG0KFTHpFTmfKAU4G1xC6ltyYl/o/vNoa25q
ba3a3FRFvy7YPnvEX9lk3KfQynP9LmmJE2uJh7VDawXX6snrvE3rEbnaoKboxn2ajGhaGr4Q5g1K
7DI2lrqtLBV7WCQRvmk2qFMp1nFpLyISYGA/UisIXegHQfRg5P56Wopo2ncYORVTXZXtysMr1GSb
KHZcbeLJh7FL5juH2BJgmL5SPCpHc66bYa4yu11VackzszbI957TtLpR19FIS0clnQLOEzNoRYas
wG/fwm/iB4MliV1MnWx3IK7kNQc1tmjEtrLcbDCuCKL9FAKoMg8Vuaq5OBDd1skONmYah2sVLHpK
adLGIbg9b9gagh4HQxwWZMkpyZq0PG8qCQbOQXLpS4n2NHVb73UUcP56yXJHXQ+PuTfeadkPe9BA
17idj0HYgxcXHTrh8FFhUv4GYdzhKE84qnY9DNyfKYlB4Whsq4wNUU7VRcSuGsJRHAo3TsVSteYg
WZKjOWdnQY/cXbol0IMkLlaMgo1aZLPRb2UhaZ9k4/oiXOuluiRqdl/UyipXgbQN1V1SZ2yVO4k3
Q3UD4hIG5LdxGV7E/kSOob7Roei0stsYcfigpdNWzLgwk1NDMTxPtnlNUtEubPJF0YN/jeq1gmi/
lmxtQ7S+6qbU1LWqFnSyMS63LHi0Pb0m3FQakWSjjSYic7WRPRL3Z+bTRTIlW1NoixJQhVWu2ild
aoj8EwkUnKtoRN3OEyi7zAsNDKLUmC0dEpdzIkRnsT4yci++mEp/lY3jerAEyJ11N/Z71fs12O0d
o5Odhb0ePc2VQ7Fiq0gAO69mS8K7Zax85vVVYYcrpYP1qDxjRoMsHW0L3drV1XRRx+EhpQnlt8z3
cuZDAIUjzC8jgzBbmxGVjKlc60GJ+D3ed1V+3w+cugjpxPICHmy03xKLgnE0XFFEPpSQBjWw16ky
bAUh82P5VxHYV3HbuwGVdt/zdpGabZMMymeIPrmXq0S/DSYYCzqE4Gnl9MklaZOHYtIPnHFuolrb
2TYhWc1bivSo6NJrSK23bHR3IeXorgtXRcxb0WZbr3YbwJoee4zYKg9JPO6KSL0yX6Oyv4KNt/ZZ
C/sCXQgNJc8Krjlkq87AZmlcB9cAWRZeR0ITQXrmS132D+TGLxtMfFlNeqtMVqIuV9KeNlUi0VF3
ZLMWoP0I4BZ3ytjCsUdU0BIaSqivPlOTm2IdYRMVeX8VjZzbo769q6uiWtd9Vez//FLFakGuDhE/
Wl6uMR3W+9AJaH/O//TntyCRBwr5/+qPf//B0X/y+8eM2fSPHzjqao+e7J+///3Hf/67M3/8+y9a
gBVyOZo7CmTdwfHj/vD7n/78cvTvCi/EM/b7j6uGooMWVZP75+/IqadK9+f3//LnHP0VqU87GxPd
9ujfv7vc0Y/6+5V+/8vf/02YlOpuRKD451/9/qe//z3q4E3uN0hoElY7M7gopfGk9Ua7MRKludDb
6rYWeM3LIh4gvTe/RqV70Hsq9F83k051zmbsjqVTWGFdmP/8XStHqkEJXIiubG+YO1ubg32gSinG
GZXBqc4ZsRnWDIhDS0f/7ON1VIgZOgm3+car0hUK/IWpdmCrkm+R0a+tbHoKW3qWU4WeL7AwN9Q2
L7lpnTPxn5ACcHWMFbYUDh9n7my9u92MfVCWwWPZqHrocODkxFeWDujb5CJqs/vWSBbCnr4napCf
edCfDZFCtXEsIAzS8baozlE7fizqLhwqeqPJkKxao9noCqF+fqCRRWJqPhMG8STYzAjy2NbgqmPA
vAsttumhzCfkbizup6lhV8VxPpXRTZtJXFYZKto0Ju+yCc7oNOae6VG//t3n1dSjXmehZOg3LB6V
Vdu7WXLu2fKMdutEz3pWZTAqHAeywPGg8CezTOCm5BtjbA6ZyVnoSijSNai6fz3KT2h0sF1iC9RQ
M0s4ph+/9tQkFsHrWYXsuKIOD0Mqlrc5vaOy9g/s8c5IL05eDhgg9GW6tPaxzmBih1cR/cajyzlE
J5cjofTO+Mgu2kfN+PWtnXiGpIHj2MIgIBHrH73AVZhMox7Q988nlu7J44yXLAyYkoa8/fpKJwaE
o6OWRI8IwotG+MeHOCQEJBa8GJshBIxAGPtCb+yH/+4aR51lXx8gcjkIJiKccQkVYSxmq68vMX/M
o3HNbSDIMHDOIEI6mgIwfLFEd0q2aRz1yc7Dn10htwGY8zMv/Mkvhjb57FIyATkcPS4SFtNBNblO
Zk1PXRq9IK8hbYA47F75j27pz6WOnpol/a4km4jdS2IrpBx2bm/bDyUhM18/utMj4M915nH/bvZU
+lEMVsktqdK4VS1xq0CiP/PYTl7DgAEnYNg4hn702NrRBM/szZIZy1u1nr7Fm3nmEie/GVx9DhoG
i8nnSL5S2KNNm57bKHvSteToepmx1sZXdvVnBEcnlhtE2/iFAFsa3NLRHKp2TpYwQaA8m5K3YOzc
CQO3DA5QOlPLvC/r9GJyzpk2Tt6ehZxZoFPRPsmatcpLTMYDOVFTcV9ONPxmc5YgHLTrzniTTl0K
S5aAV8LztGaK7PsBMSY6EJ7YZOBNDvEUnBYJJt0V0J2i3Dyj8Tkh3nJmLRvQRQvwj3X83vYkiTq5
mm365ClttQP5Z3fW5N/E/hl506kJQqIzs6Qxe2E/CdW0Kjd9o5vlgulFNiivOQek1ArP+KtOXQZ3
E/BbXK58V0djg3p5avsU5zfCgq6YD8uy8pemqJZfv7OnVO7QILBwqQabL0y1H7+jkuBDJcu4Tk2G
uF1RY+JapnefJ/0VzhAQYcnBV8O1Rx3NrElais1fnN06KTZ6m27tEsO6Zh16kvfgoJx5FX/7F45n
Y0dayEERZwL9PZpSpppMT48AsE1LeXGCtegXKwWyplUYRGVGLvpJEI8GGhOTojcYtfqZFJmFEhl0
aJGSJMu4sReyTBeT7mxIZXERGu7bSC4G4ZObOq0UK95WNI7nspcti/WZxzt/TV/dwNHGlpRYw65n
vJXfYVVhY0v3St9I/ecgMAoJyk2yWkm9OrPsz8/l02UN/J+qwGOLyvTjt6roKXHLJW+eCGyCh6m7
gNdQaDsO+ZuFOvvruzw1Vtk//fNq8zzwbuJPR+BORcTVZKvzamOnba0Fz//rq5y+J0GBj00yBuij
kZoFcVPbA49yMMbFTI8a1GDjSwLdEUya1pmhd2ruAsjxz6sdzScdupCoyLmaYbyNNPwsMW4M5SnQ
z9zV6WeHg0efraNgZj4+O6+jsp0WlBZsSP1Kdqs6OWyG8j+6mz9XOXqPkm5Sa8skHFDXnnFALuTY
Adok+Fj+l7dzNN6JsQi7UXChDgGznb4m+rNR6mfG28mRgMFNcMRW59CBj8+MRdvumOPnDU29Ufo3
QWZUrtAl0gZ0RM6ZCf/kSPhztWMWE+YR0lF7rubLejX4pNagWh1tnVFun/maTt8Y+wFcPUhIjweD
WaqFUM2R6U48twGMjW/B0/wupfY56+LJYTfvPP5xpaMBAR3TVjt6fZvR0t2w39t56yLaO3M/Jx8d
AFH20yzKAFg+flF1JkIvaxkNTX47ry+wUFaifArq9D+6kMRiofHLJxe0L0crMy1W/8Tv3YLELsen
RRewm0rPHEE+f0WwnTVqBLPtk2b10cxaRxzooDtkG0+x1jOTu4Yt3mCV9NzKyv7tDSIXgz6mMt39
BmR+fH6dXgRaqzOxzhdDNfHUJcUm0IIrJQ42qbjQa6IcmzPP8vPQ4KIUfUxVNXRQFkczUjw5CYYo
/LdkwK1U6xu03qu07s+8wydKPlyG8GM0neyBOWp9vDdHQwdopXxl1mIgszDNkdkAoA7/Ui/o+nvO
bmCLEdNpsJL6jO7+5B1SJgAUoaqMTf3jpUuYYoZf8po1yowHxTuPWy/th9XXC9bJy5hcBHOmja/k
aC7sZa74Pm34je+hsaH5MdEPUKArf32Zk0+SgDtQgBSOIKgePck41j3H6xIWe71Bz0HDR8HiPt3l
1WUmNmpHKC11M+tN/ZaX//4tanhImKqw7ODOPbo0AXpJHERjymYYtHiuXPBNAzbOzkzBv5XzH/cz
6MhpjkqDNRm/4/yo3+0w1EkSrxeTClj6qYpcRpKfVtC+IwxaUelGY366lCSPb3FwdGCJqIjJsA5Q
NiAR1iMd1Sc+8iacXkOBRz+2r4XTfCP8DnWbPGdh+jzr8WHZeToILaE0HluY/KxLwsaR6aaN9Dt5
K43CpXR7o3vhmTPP/HSPnwoie52erpwdREfTKz2+RCSWSEFSI+S2DW44VIwzK/rnQ6pmaMgMcI2A
WmA7+fHRN3aEoL+Z0o3ujLyl38bSoIP/V6qiXRzLlU5DP5PZy9djev6hR3f24aJHd0a5BWEZcgvO
4ADzYR8Io0crSPueY4hThm6V189fX/LExI6nkHeV8Qy//5iYgrpL1Tuz45JFtSQuZOMZ0yYgLC4J
acBO9bn5b96uHt+iLllHTPgsFIKOtrOjQ25lpabppp/SRa1Za5QGCxXctzGRYg8m3SKfYRy37UiC
vX/u3Hfqbt9f/WgKbM0inqg7QkkX/bIIUWR3wyqkee8jrI9T8+/zxD+iaW7+fl9HSTlHv/2ff5V3
8yFI5/8vOocAHv73fyA4Zy5D/DND61Nwzv2PpPvxM6/eR+fM/8Wf6ByycSioEleBu1+bY53+EZ3j
qH/DywUDCmP6vDN4n50j/zYjvvkDjbWAX5me/l92jvibZnBwoqgwG9tBFfwb0TlgOD/NP+T2MDlI
figolk+zvyWnYRSTaayjzntoZPKSB5Ay62+40a9g6IfL0ag4VVvElw7ervPkVdr9L2fnsd04lmXR
X+lVc9SCN4OaEKA3kihKCsUEKyRFPHj7YL++N5hVnVlZ7ScKSaQYJMwz956zD7CYMHY0H9X2CmhP
7hc56oAaE5A6GmuMAt4W4QaJjbQ3OqVuQfJWhAJEYlPYLIScBulONKQEaDYQBpo56RYZ1WGwHWWd
xLqCCAJZfEkHiTS0NLO+LM2BHOk5F0SWsV8Z3k1xw/fC/prxV6zapkW93Du35SMYpfa5qIRJ0fNz
Eft9mR5creYJGBJptjh7EaHdmwvjF/AmlNydFn3cH9Nr8TIOzh6KNumSoRPToU43HcJAFNDdyumG
JMgSe016Zg9oZvR8UfBKSaUFfYnuN/Nu7gi1JDHyeSMb3uNATryd/lje1iiJsklBz8yze8t60FS2
XvtjNO0BLN/0Mv1INFwUjlrRUBbVVzdH38lm8Py5a9HZi3xVpy3uDzGskwgtFQK6jwglkZgp2LSe
1q6UZhJ+nX+3EfmsGif6yCvJpzaSB73ubzkHv1kyU0tr/oROeqqQ7sL3QN4hzeZWV+LNHvJ41WRQ
dYo8+Y5+/Nf9N7UXfyrlO4m3+ao01G8110ou+quY9cNU4xDrSD1qFBaXcOUvU1/gEIsuVofMAGuH
6csEYkAjJfJ1m5jDMN3Ykfot9/JsZ3rwyQrCNKijRJ22sRaTQYuPq/Zs0DlN+DURs0CcbLpWCQl3
yk8u4HnV5OaNesg30q33ekZuaJIML4RXkjyYvNduM/o56Fl4TcOHw0g4oNxfDS56ST0PgddQ/yLH
9yoypG0bqWfNxeXYrZQBneW002oXLZpBdKiij/s0zPZFn87H0CkZ1auYGIMajuOUNvkF+WCMY8l8
bOajHjeschWt8WNFXAfTWg3WzFRXtgdvUvHJtNVHtlz3YOuN1RCb7qYEO7Jy0isaJgcZJwolD87G
bNEArjuIS1GLN8AUDveY8PaaJTZxUv1SE61eITWDAuyY78gLJ3iXGvHIpKblBfTLJKPyUFHofixb
g7TiYt+wo19VyZwgptMeLXV8lFPEWoOKot813glBle1HrUCZA3OEKvCT1bJAyLlFfXt4Y/VPrjFK
plFNn5LqK1Hi8SFS1mRi6Gr0xW6uCEpz3ksYEGPkIivqwn1so3pV0nyvmeF1nLzP3MmI1wB2asSe
XzghZzyv9gD+8fo1JE0gLVazpNxXErRNRKpD+K4Ww5Oju9GzrQ3Tua1MqpeDIE82rxvkZ5aybQU8
xtYbMV+QhNXPdX4semMfx6V5CMM4OjdWHHDWiSUpstTP+/FWMBKNlfpNg+yxYxtY+GGffw3xABqz
LQn6wSYXCU+8DJKkzS4yidFzxK6HsKeFCJ3BoM3YCPt2d2ddGlaKEJA8pCgp32U/IXZCkzra2XDI
a66G1Pab5YRYse48F2qFvcyxjgQYjpu6f7ZBPgVkqry1afjdMYByJg+xkbE8Uhh0JdkbK2cu34v0
7CXj98nK3r1JiKAW6J5GxFckEAzoVYNhnDNSgQpS28ObPpYkqIfUVTeo25vV9GLUkKgys/+IRdmj
XWQQcxOhbbwuWjLu9zRuoxUSW1wo9ch+O4ax6VWob9zmSgMi940edZYSEVzjkvbXGUj+B2V2126o
kr8y1k8F2IOAGvLK1PMvtWd5Xmj1TbrZ0guJuZR742CGxQvr0MHXXPnkErStWhJ9EdXf0sj7fSd+
9nZcrMJsY07ZureMS6vDG89185fSQg7WcnTEQxezlpz3VWugfMr539GFCk0itXRIfon08GTHqHiQ
a723hfW9lVaBAX/EElh1WSBLbVGNxk+VFeWBHRWeT6Jzt6sytUTpmEeP8cTGS50wHU1Rx8XJDLVR
fpY5PtIfKW9H0VOFaA2Pi8gFpUA6GcOCV/o1lMmgy7hGxSrOx1eikMRhmLKtVi7P0zuMfLb2GFkx
1HG9M7G/i8eGCDQjMQ5Djexutt1fTt/KwMzc4mDlduFHbl9tLa4iVX2YTELP6uLTHiDJ6kRlSnZK
LhJ2vP3hOo0Xt4ScL+bsAmvzyvYyu6R/aF76YDXehPDW7JZA7JOoijBIKgAy1YQ6a8Byljt8ohIU
xVelX+Wg4PeM0kXHmRCUmk7PZet9S4gDD4DVRtsOW0MKKOs6T0PoJ31d+iC2y2sqkLWh1ELulzMb
ygsbgBdbq8UqypTNCIkB9HKS+bYkoTaz2n2Pp+8V9NjatXyHCW3lNvWzGUOdi1UHhb1DaQQ75Hea
fIRzqs2vRlTl3mZSt3JihdqZDU3XkQPVe9Gudsdkm7rrniY2Etz6vUnao9f4fag+W5WyUSCpHAYT
qZbCINd17ra3mChtOz7dGju+tGX6OOXJWY0FMTV59I5pq17POsqFQdMOXRTv20p50mOM14r9Vaky
9e+LBLzMyjh3/lgN8boMtXTlAdpaxbd+bSalFWBZE5cC/7RUh5y9HXPRCDJMw8IaagdNqx/Utgwm
JTCjx6lwH1KtuRCGzcrFinvyrw0UkBO+Ys86SW7kYOzEnvLvyQo1wqCa6HsaDbPf15s+ib0dYREb
2iTrqYyQx0cU03QYJA5uJBPR1edIEXRLapVaXfq8uup2XTEd21hUErkv8QOUCx+/2XR5q2ziGC9k
iNFt6MVR2P1bakK3aDTv29wYSJauTVszCY9xgAHgXISoVcTQDvRaPe+FXN101TMVu6QlOQPBBX1/
rPVJ8TWEas0S+GSR3mWUcl+F2BIV8rg2jqLXAZHbg++0GAgIMsMrmL/rcoxWGVHWSwpL6qtgJnZT
V6d0EajmTvEG1ZHzq1B3NtnWwPra+nGwQ6C8LBuDOBWE//VA8nMkticLOSJh9K4yjMccqbADn25I
omGvOYujydjonfuVJJwm0TGqWJexmm6iMD1Aa9Yx7tVfhBW5pE9hSSXS+xAWkfVABvelS+Y9N9q1
q8JfSdm/KXn5Po/pqk2s6zgMzSrpie6IM50oDW2nsDgLCGzbQ8L76RJ/hNWt3XQYyKjnmwB+EJCT
/YgGE7ufTBM01+Z01WFQUSFXVjGT0wCvznN7RnYjHra12a9TWR9LJ34bskUv1xJkFFbutSmJ3Gn4
/GgaTXMIhGJ8N4kzatRb4/W7UB++NJfluhuWpIANGINU7dmZrEfUgrckN7e9biPxjjkHUYbjWWj5
bjBfBH5s38hx22g5snIys/whgUmEi5kLojHWU+9tKjmfU6H/9NLXvjyWoxNUaNQobnHlp6a79kxe
MHQGP8FhH4i8RKOq4yVTWuqVdv2aZ0h2eTa1YPete6i6+N1RlrypzCVqKvkwMZ4OobPzsgs2pQfC
RuN99N2ymwvw5Icudy49leR94sKlcjOMEuUqU6ALtqIzd7jgM5pQv5xQXhuV7LyKpVXZhkRQ1VGO
uFs9O53dX0YNsopgqj5ossaKqfUnLeo71t71ibTGFBqD/UPLovzMyQwwMD31+dDcQgPdu2oxuFp2
9c17LJwmPAjXWS6cceIllG3ftK9VG9nn0UBIGtqkgafReyvaMDDMXmEcRzCr9M3RjrontLEbRVs8
XZxjmNKssKrY2WepewtNdgHU8Dy/Zd/htayquMcSIIrnIRw2fUYJwsuP+cR+jhst8c3BeCvzrbPs
FfQhTnzXmD5NgW83ZIixInZZrhhZswv1QxMRpy3nZoDHwFJjcIMUmCRTIza2kKyK3FF6P1eMG6Fo
7tZ17SAUo+rnMvfW3DQvABloK5byYoagJNDHQTA3et9cFn9c8G1gSod5cHA2zSBhelemso7tg5pF
UQAw/KMMdRLT7P6B6FMS5Ez8gEpPHowJgrEBUshhYnTlgyeLvdaMWDqpyJZSD1esBrHPV9Fvs0r9
6V5alkOKMBfC5o8xer0/Nx953v1I9LXE7VdsYiX+mMPmfSiHI/5dEt/Y1tkVU7gTog5ne3j/mz7D
j7g8N7ctguamnLmttleVSMeLii8mJvr2UA/WZ1VcMyRCT40WHqzUMIDs+dIlgnlWAOVokvh3k97L
2tbSDys2sZNMfbeO+lbbyMGcjp2E/r5sCcJayGvHy/fqZKxD1UxRdyuP2Wjm66xCKKx05yZPdb9t
04yTN7+Yhes+Dbl5yj1OgqrTwJbKD1PJ+4dFAnrPSMdnvvJkhcMrm85dIdeQSHkpWWhBx8pWFcon
+4Uau2f2cd9vdq6zn5dNlaf/+o/jjtv0dYhg10oNl6pU1T1wVbgAXSPXDQbMleNFzxWEgwon9KGd
6lNVFCn70G0XdeNlsg6xGs37pCuvEFfRwTdnwneI4/ZOVtacyb929kmRs90JQ9s3J73EbaPvm477
ZNJC3D418d0LSDGYBmO6lGCvCI+10+1sC7ETITD8UXKXiG/2pIYHxz5ZcwhYupx6ohjnwzgzYGKN
2nsxB0dMT6hVO5LGCnZfhmnvsyYhZ1wf11GG0qsduXuja0bJAgrJDSzMudTbryH50uRgr6uldNLr
+gOcr+8lYS2Yuao2mJxTJHFPEOLsM2+TdaFy6bQ2byEc1NyvbQgTs9gkS552iX6151Dnglt9Oc6u
2mHGr1EhtJyLIArH9CRSk2c669KNwLO4NyPkrhCRcsvYfVB2ucwFlQdzoAjaCN4Tuj++YBrUsTn6
8rXofoQajmMv6h5JDCBCTkkM5qrwZnXLzL2MEInGT7ruQXuwNhyzbrUULZLYvkByaMLxfL8d0NvC
I2izj0VtqQMdWMV1so8LhqaORHlfTHwMlkBGrkJL43Mtx9rluXlkfyq9CZCgRt8xUj1xc1CNmRt9
RmO57xaPlqPpb2rStcFgmpdpRsUcQePJi302JW8ZC5fl4lyuS1Xnk0ohH5N0V4hiswyISjJfBPAv
cCHzBkEOjm92gZagdmT1VJaWlwqFPCs595hKxKPKAue3txPONtuQZVSivFP1CsmsLJIYYSlY0AhC
ZhZkICP9zoKb6rALS0yqQ9UyIDSzr+BUIdyO9M6OIRuowsfkKMw5Lab5mj13gc6ijFwy+wRjYTV9
w9zv3I+NYjDU6ea3Gvyrr2aMuffTYS7vuQBK0xk/ape3tZwIcFA3bVCAuol1XWokBWmZseoBrknH
+XYvmSU5L3c/vtNSMZsHaGWJSYqQ7C6jNV6TJVg4zw9mChwmeSME7YcxN09ZPGYBqvJ5l7n4VUsP
X6o1EFsxmErGEMZqRU2xwKlK269nZTo5IxexPTbzpvWUW07yzn2AvA/co6hZkvWftkMxqBlVPDab
5fTfp4DRpt3jCQvuMO8UADszmNs+shzdmbh495MBJUIJh3Sh1KMVUZMQXV9aB6lZiB3Decu8TF1y
uU3GiKzBsoGPFVEyM53ANvY1Q+0Kl14bNKN3U8P+R1W1L2nFPPSH6u/fi+T/VnT5YxkXsv3bX4yl
6v5PPQFaaRoCZHjt6lLCXR7/Q5vLbpyWXDQTbZPJVTNh4+/yowOJIIUHQeKoXcjPhSRlkiQXJdxd
96JhVoW35Z0pBQTYVHxbBoHl3Jpe9uVKKJeHsagf6wR2NRdh3HFVVsp6KWd6lUpnkjvfEuYlMfSr
/j/BWv+le7R8IlhQiwbZthzvT90jEzCPJ5EOYfCyL/mQs36nMmbFH9LRtuXYfbPTBUCAouy/P5T/
GqnDf4w6BGEtgnoNKNI/H0qSV7F7xT2Hsqk3JaGKGWS/pQwsE2WtSPtiMiwvo8iiTdSWKb/roEbP
8QeqUDb83rvB8mFSj3bcosGQKzCIP81lcdNxN0ckf7rwcjreOI7qj2XNMNVMMv+jrtH4l24iH4S8
e9sCK0HV/s/Z8UaCGDGaYmsz6Nx4yztfxr8hHZ+wndlu8lH1zQPXPIAbbl8nZQirWXfYU0xhj6WH
yegAeOhCRMiHg/MoKS/LEJ8yAncGtd9lkJu0z9liziwxDzgTf4BD/LeFEH1HhiRerzUgURUzJVll
vZzLiLXL/ZT9n3pE/3lj5//RIfqvmk3Lu/ksAbnGIpJ0qP7+7pbWzD/9AAcpltMTQvjp+rPtMvmP
TsnyzP/tg//28/4qt6n6+be/fDIvy+XVRFwWf+z4LFaP/7pHtO1+yJ/5j+zHn//kH00i969USRGd
OAC/6RR5NGn+0STS/4ptx6ILzSW7WGsYToqykdHf/qI5f6VEa+tYe+hTL6Ggf2wSkabH8y2ENPRB
gZr/47P/U59P/Cz/kyFNd9TlTvvDoEYCBcoyMCj3NhaimT/17tOBpBpjLtKtWY8wNpaNUs2OyYiG
q+L9ypeN1NKu2oEIy7kBS8w95NAlxcuwbL/C2rokonugNXGJvxeKF+/JFH0Is8vI3m3R4FIp/qDs
9ewum7uaXV7/ELLjK7RkcXvjBUzlK7aeS5ICcSkd3MAKdpigQywWAYJdRbAK185oHMple2kyXc7j
MUxfM/aeWa6dJz3cRJ251LTjoBxj4lIyKB01LsWmrKi1L5vZkU2tKHeZ4AW9ZbvbmGFE7dMCRVDe
bHbEs/acdKwSU8RkK0vT4LHL+QsoCBP4i2kXn4BqvlOKGwJ1K/WlKcM0qcvwSrEPRAOtEBZA2ZsK
hqO2B/DF1bAFNGStYDt+TLEN2EL44ejlgctu36pA74FmLxG/Ull1agpfBkVGYVAkEFOLa1A51mP3
swPsEC4FhYnKQu2aX6w7aL+RbLlqqD7g1WX9VL9TWXsLk4j2wlKmmNR9B1XeW+oX5lLJ0ChpzEtt
I1qKHBQ7oJrR+hrUm3lR5LKUT0kSZgP61VElWaol41I3cSmgFBRS3Mwej12Dw83dEZOtneA1EaNJ
GnsQumTDiT7WVtVsMItZID4SF3Sl6fyCZbfJQIrZ3ZhuWwBCOw26GSuolN0HLk42su9lV4EQWypC
3VIbKjK3BohURBtZscjVPDo3BLdSyy76eVXBvTEUv0rGo0IGeRgbLBqRQy/1KGWpTBEtPQSAeMxV
TtlqzPQ4aClkyVvvgpRrKW9lS50rouA1Uvii9hwkSyWMKG1lgxu2AYs1YAJPKJnZDcyksB6rzUA5
LaasRpYW3dvtUHyZru91A6Asw8cbvp2XipxKaS6kRDcstbqhBg+zMHGc5LuWUaqy++HkgfqIwmWd
QsEvXSp/HiXAbqkFmktVMKE8OFImNKLHWQk0SofV1D40g3FoTWtdsuisMWhaBoKEpRI8wFe+CFVa
wbypX61QBYOrYByWQo8pLlK3bMygWJqdxJanfmx4Xzlo/patTdglYCyoURrkDcMxokujJe9qCFas
DtNzQ8G0pnD6DAzm1C21VElRFbfUQhgcd+FSbzUpvHYUYF3qe7o8Uu96F3l87s1m0REO7I7zXVqw
/ZbgBWNXIVVHyn1CUdpuUYenCdUtzUg9CsdRduqTaywT8sV0mRMcFhNAmzTv4RIUhkXijDRa2+qT
rAOzmt/ofgYRFy/shSWQTO5swaahVKtrrgF4spuFh9G0CZtyQcJEZsb+EFvHhlxdpPOWONq4vOmu
JA6pQyLfxIOdkDmSD1x03Fcwr6icAATfzSm+f3b1K8cdw9M5lWSDzOVzm417xIx4/hDQVjPs5b7a
6U58QP781Wfaiktd0keMOmovojjSAF/rnfdjniQL1dSM91o/IPIlcnqtN2O/FSDGAUsnfiSn+oH4
nG2sR4jsxjAM2sbpdkneb90OGoQQr6FNU0znZoOQUNEKCrVho5LoW7fAXqboallK6Rudsm+gqhya
lKZvTCoZRBRxKj2DunNUWlvDnPaEo7I1yFDgF176cxrdT8YhEvUEvv1CMtK7qdYFcEkN7tDumoDD
DcaMLkAKZMU0Z7qShK64c8ggB5JvVXTqIeYjdqU7w/mKzrJV07MVaf0lAnav2ebwVMVQqifi+fYw
L01IL5XwpzCkEYXxTTKcd2Y4vvcN3L0KZs8jRWFjO1ULZMMVz13ikYmXswwSo31V6th6jdOZQVep
fsph3CAw4KpAO0lnuP7VWGF6bLyFm+zsQtEk38LSm44lDCaEDL4y6u1ZEanFOYlD35G2cRyWLlvd
NLjUJ4rKs/mzcLTLaBf2g5pCmBTRpKwsKyvemCd1XApquhubLAOKEQZYouy10lmkco06GC2728yV
3Zw4zjvuTgK4Oj092TlUDfJx4qswVHhW9KmsxGp2vdpMG9bKcOmgqQEtk95bO2a3Nh69n4gXAk8v
v0+DW13TCJhS2KbmSWkt5xzHJoOBApLUUuMTm9hTg/LsQAzxLa5+RS45e6VCzN7YZ6RZdTKA4rew
hbhMQSexfV9PBA108fQ095VY6TZDK2Q+yt/D1s7rA0hDbTVm5npQSMlQz4Wd7o0QdJ6uJ/AY87oI
4shg7oqCsuEY1bIGC6VZD3HuPQuy8axGz+FKGq/gUufggYC4Q6TkT8rUX9tepwubkDMTGZAiZhf6
SBpWhyq1nrWlSQSE2d1USZ5CRNGN46REYmc40XiqC05EGEZBYqfuKww6F6KL+lbbURJojpi+0xgH
mVd+L0N1XrXq2EIKdLtA94TxortTsRtrowP0p383Z8O79lH6LGk2kvw9/DDc1linHorAufWmHZGi
g59hb1rltTs9Z654hd3/2HOfn63acHdZKrrA9IAyeA0BD0zryqyEh1EZ4k00i0usi1M19fKcyOY8
OewcvQk4FJgkUByeN22Zs8ilUBzwcY0b+n3sAhUAnlRH4bYvIza5Zf46Guizs4grRLHH9wZyxrro
ZsbF6mE2DfIIvUHbUZ74EaVOfnRjUtVcLVaJmWRkqUV6A89J76PtW3JLUTo0TdPvpQD1g6KTdUSp
zEelMz6VuBofWYjxIUjmsp3pMs7xr9nW3pxm7vax22yU3iVMUBJROgGw6akPfWv0EDClVsgVZqFq
IZomT7pUq5U1zuOPgg73Ckn78BTWeL40ZhXGeevaKKk8UwSxHrv4VbbTQNtSi/yiakBrtkw4WSPi
IzfojXun3Yt8Knciqb+zajRPpfCMnTtrX15GOzMlekkmQAo14iGSo9UzwXKsfWPh+Q70frfOFF0K
UL8xyN+mQ8GUjuktAwbcLlRg1UseUSPBxQtRFyzk4MycD04MwGzK5dak2ixj++il2rbyIq4TNwA1
Rg+3elFhElcLm/gOKUblUniorsQ31iStXxWsqUbe9wDfuAJiMtn1R1kvkMrQrxYQcpciDSKDCcLY
7LE0ch9GqMkx3qAkMT9yjbtG0Stjrc5GoPdUV/QK6HJZ1wyZeh6tnQYCa3vTOBrpTBej13b5NENp
my5sLgJCoLiBnSYGr8Bd0VKWn8vyPStoPelLEzeR6i3uyp8D3Qv6ZIALul4+pUQFnfQFauDJ8HVe
MAd2mJ9GWchtHN3che5w/+LRWARhI7uMWwzgzx9+ef82Kk26yX/+9re/ambeo27o2z886bdH/vz8
8o6KAHXYHWb36/7ob7+ifzEc//Dnf/jt/VkNvKi9xqBbUko61MuXZAFo3H+8fzcvzIvff/enp8R3
ssb94T895/4K8x2b8ae/+f1l/1cPDwvaAyg59UDLyg99GxeHdC4Zb+Xy7f3n3x+5/45OjzKLcN9A
eacTqdTF4fdn3L+7/67LTI9aqu+RoU6utEcLwLOSz/sr3r+Ueh/TY17+GzsfeA5DMoGlEGLhFITE
p2N++Kqbql6nrlEcZC/Kg2t1ImOt9l2g2dn30/z3t4gg8O/fhQiL+rpHyjBx85WDlh9AKuaH+3dK
HPJdKCw/LaEyaYpBy3D5YhYeUPG+ebv/V0QOgH2iHLpqlv9UKXsOyvIeYIXTHlck8bAjqJQIERk3
glNBdLK8GPhabZeH+3f3x/XZ5PH7L+8/O+j+dsCj/d+f8ttL3H/+w+v8/njZzuO+TUjQq+2e2Qlk
/QHLY31ImuGgzwKfjg2DeJUuB0C6BNz6WeU4wLsR0QzLKW2EwuPFcpjvP9+/axTRB96cUTtfnnP/
Yi7cH4NRHkDecjrMEpaVgRUZIpze7+iD3I/B/Uu8HI3ff7wfJpiLekavq2tSNDHLgbt/uT/2+4/3
PzIhO/32KEU2Zob7z/dH7k9MABX5oXYJbdrZAuQt7E/bzw3iKJqlNejSF5tJNx6MZ0+2JzvNz0Md
PpjaD7pju2LuT7XNKSq0PTaWrWgnIkn0HeEG6zJVNiQTBQXz6wTOMXUvNEwYArSr1rVAoMpH1dJJ
N351wDSlqrd1FLJiI7GvzPJH8qQq8NXiaYeOdmu74Tpq5E5aBBibQBs0mF/qsIG/WqebBm94WvVr
hsGHxqwDR/8lil/tHG9yc9Fa6IFl8emGgR4zshGRLSdyizxoU6fwkFnPFR3aOu9BN6YgW6Kc11kz
+TAfw0SulXFLazcU66gTCDyUb7Kp39GSP/XjN5Twm5gtb5oVJ6NzNkXZbikwBEVf+7aZH0sCTQGr
yeMI1VZ2LASNZpuq5t7JEz4EO5jibRDmwYHcPEAZnEk8oYS0K033ZLfjDsD0Lky0zzGfbl1ovg9x
dJqbH0ZH/VZEJ6D0lFMT+uQzO4Lx2Lcm9zcV0MqksTCsC8c8dZPckRm7a8qRheq46STATHjbWXbp
e6YSxR+19KoOKGzaknWAcw1n96XPyycXUXAVkRbO/nEl4/6ZdfA5zeeH5QOY46tM16Wd7WZMCN3o
7Mt8+Jlm2jOWn5fGUx9ggGO30JEnsQNLEXlGtD4LICKG8TUKsVfhemRpx7/FQ+V25yoGikqjNHS0
x87dqGW0H2W9xYSwzqi8OsZaUowp10bu7hKdHtN5RJRmyewEjWefKfq2cmry9dD6QZqClH9wJPHf
3XgsUU7aKkoeLd7qWHGn8VLbyTFO9B2IWF8C7q298SnUq0uqzgfNzQ6zUpy9kf8dY4r75hLUW7IK
wN52UKw3QOA0+HRAUCEtJ2sjST420Gqmdrsvy2qbhuxxxXRkx3OejBf4+bvY1Y9SqI/QHR+6JMHC
aPNh9bWMtU3xI0L/kUzw3lSidjoYh3Ngj5wYtfVZNnqeAu4sPHSWc7Lc4twY2alw9b3dxefUtVCM
3NCWPYTAymzhbI0F1d7G30gieCMhwVEZamiu7TtTP6amfqjK5lS7xsZ1wMEbAfcgHSmzHlC2Qvgb
qAUovgxRtEJWAltxLSmvp92rOX7oE9LMVp6cWGyjUd9EFYNP2wViAuUW+nXdPqqFYMyMP8vYuPQF
051r72X4gtp2rw4utwFLzXE6Wkt1r5eHwaBCYR7VwbkmXbdO7X4/J+L7qPeg9Y0L5YMDr/xujdmV
HfXKGMECUwVk8UL3dX5SWndJe4S7Cyg5AdZZqxv4GruqwRuP9g9zraXVF7eRr2pFwmXtXOfKPCRw
2CoUptJpnhTkqZ3odvOACLYGiRav7YrRqhBbRig2pd1jNKWXtBh+ONGvWWrHpC6fNGTBdMo5tDuF
i8+exVPUEQWetkfdyQIgdkEldV6BRFZTf8/0cafG6nmYZxCZFPW08pqp4UsdTU9lYr15efGeZJIN
f7iT5fSm9umWsqXfo8KoZLlvnPGY0ibLVCp0IyVHhBuufFCaklbTsHJC+qz9q5vLF/YNO60Kt7gj
D4V2AlYL2708SfS3vSOuobT2LbUQszkV9NTpyW+gX9ALgrNZMbon5i1V5KOesyadT2PIIVaLl4rN
QUoFxrPmR4VDXOpcSYr26CTJNtTErqhs4NDykBnRLsu9c6zIpy4u1in6aMNIgqhOL+1oP9i9c2X5
+hhqLhnt4c0EnOSIYlfOcicUbRcq4blPlZuVpivEuec69LamjnOuWwi3yj5Fj4I3dxMCbmN8g4ce
+vbVUaNdKaNDqYyPddRTGNX2USGuceFe7ELfzVkcdNAIc+h4nbWLWPKrCUr7eYSx2INqd8H3x+dk
SGmSWtvB61alFZ+HITlOpv2gKMWLESVUxTNzA92utAA66lUQXTHRxkMdtDYbPZS1qorwVRe7MMx2
6lzuCEg/ZeO70vS7IX+qw/lQ6e427GfmJ3Vzv8SN9HWKo4cMs1ObIedHZOc0e73sGGXatd3jV9Dk
Zlans8ZVEPbTXk2AF7fvoRvdYnq5kzXuKaSvsrm4lnG/NxAgQQlDItzu5XMCpgrFBTYPxk242bko
1uG6zOVxaJ/zDmyb5VzryDzb9gC0UO7SkogNgq+k1R60jH15n5+yQmzSND6gQFgnMvwGuv7LFOk3
O3IOYVvsoa4e0YZzTYPfdPLrHJcvCRXF1DU3qlufi2zrwQRMbqq1jeEoesOT++E0L0P6UId0JH1r
WFuQtYWx1uT32ts4w5Zymu5cTHKccXY+FN6VvHMKu8Q4d/Y19cqnus1u8Sj2hNyxJdEDLblgofKM
iuQa4JTJUnHto5d/Z+48liNX0iz9RGiDcKjNLCICCM0gGdQbGJmZhNYO4Xj6+YI1NV1zq7rbetFm
s8nLzJuCQQbcf3HOdxqvfq2bCNpiso4S8wSB9GB78K9VdvY4T5RCIcxY+Cxqe11XbnBzu01agv0L
q8nCiRAtYWLXvJMh5KZmwGcM//TDW6pL3KahUaTbKmeEqIWmM+8jqoloa8v6lNp2IPeV6wRtfC4Q
fQhneDRcl2uJElOMB8dKL7Z47ExYxV6PWzoPilxsxWwGk1kEiVZt5n7e04/tHJ3Ngr1pBZPLhFNf
lie8FEVub1V+SGdnX4/No2Wi6ytvzPCrDwA+8y9C2het1w9Cz0OysTdtszabOYiKNzUjkAYO74MA
9pJp05fzkcG0KhUH8LKenMMMWF5G5r4a1LnpBBooSK5R+0nXXIjDTCiDjZHC27bAQ4f2doarQHGj
gc4OnTE+JFV1VC1XfKt90k0GqfuQF33YAtYdmoo5+ByCsC4MMl5SwTydcaU3r2v81C3WI1tkYSUo
v+L9kHDYDfXGMJudj/2vqr68uEIpkAYl03MHyTYJC2c96kC+Txvfi8K6WO7N0ELN3tgPDvl+Ljua
2o72VcUnGtE4x3UIKzVy+3tU0scZAaum5l/IPx8drSan/QUj50ElxjYf1FPqLCfHYzDLHNPJSDHI
bimB+aGDR2xY9h6lZgDtm8UwIGzzNma+ixZxEvK1ks3JtWLOo5xeYgogs6wFLZJiyk1mzb7mauxc
zpTuwa30VdUyxe4i8LI2Wxw8DvIyLUQLiDrUErVji4FeLNqmUb41nXIjNI7v/DqT4BRr0V6Pq3PR
Unwn3YaB0/Mguq1NnF41gRCvefqT56WWl1k0bxA7rl6EFctJQrZ7G/hLq2b46M1xMwoihWh4Wu7F
biLRUB3A/gbjDR2qUylzchgGLE7beO4yJOkxup6l4R+OdvWbYQ57MOA7U7hbx/pmmrex9PKksuRo
ZeoxAYW5xPOJv5BVSnzQYx6VGzc45/q8pVGwEuy2MR5abezDpI63s1tvJn/ayJmdGaalJDHXjHAI
gpCbBT9v7y9Bmfkb5TVhO9wXzPLLvF1XSLBsaz7qXn/MvSkccntjSw15DAzaRg8sw6aUJxZepGzh
2ueay2hegrQftxoCSkcCN6kgFWfzpnFz3knOKZvTowk8lP81TjecTR+OOmL5BblSn1wJSUL5yB3V
442bsm1aNyvS/u615yKjR/EQTJc6Y+thO9hsoCxq/H7P8c2wN0JsbaE/P8haW6Gw3i6WDhcY0P7c
EodBWtvNIkKqhVm/52YTWPjzXO9o9yTwaHqQV00Q2YDzie9KbLz71YFJZTizXxNAcx0+waRA9jrV
+xgVCmE3vh+FVgGu2jJOqVjC28tGfsjiod4XujyUf9KpDKP+EvlYLkxr28tto7Vb4Xa7RBuvgA/e
6poxa6NfWo+ygeK2bjjF6Rob0knam65xpFbv53A2ZIBPgNdRwO56mmFrtya7IEScY88eLdPIqaHB
6XgR2E80loyDWwSqLbbCPyvE1YJ60eB8jsRycfWMTDdYqoV7ihR4eRtZ9/xF9MlLPvgHvetem/J+
uLVHOpp7CvhBMtf2CTnQ1WXyb5zzjjmluNQiu8Spc+8kAMHbm4ODByjLzvUoeR3NpuwTjvb+KCzr
g4CXPQBK5uedYf3NjoxPQfOtLRvn1YwNyhopohJnm0+3Y4xgv07tMk8/3+KwOkDDjkaVJDnbOQGr
zNlksGGVSkJqlFMnjqCsAsKyz3bDxtcYkUIarAWcoG7Hbe/3xPRtk9TcjeCJGiF3TZ8fDNVtZ9/c
LKrZkGe3jYt465kzjYvzyCxgJ2D5j+jPK45mKwGd3orQgFkMDTsckAFVvU+My0eEYSk3t0PurAa2
BqZj3U0cv5V2HhaBDe3DMwkj4cJaBoHPTq3Tql13DlMZ09oJbHdpVYdZwwS1m4PbNw9lKhKzaW2P
0Lhx9fv8ze5tvDMSS016l6Xdx425F4nPhSqDZtBDG8SbQaUfTVG0/Rn+YLaCcd6zQqylxQCKhVR9
QISY6cHPhz8/JLdfJC3C23idlQNUymvWsIQNoAS4/S+kCLf1Q6QtgVM6DXe3Dghd1DWruTg1t2py
tz/jj79MQ/791/7VFCUdk89+4BPRCA9c5SzrN9HcQ/3u84/ONPO9PTEd+r8DtJa5/BrzguILwijJ
UBi1iCMB8iXCURvc7d8mbKIHVv+36Rd+LnJvao+26e8zn5+RzmjTvENa7TZ6TcCa3cyslew7qUqe
6w5/aSPL6S0mhJ6Mj2Y5T2PmPMe4VHytHd+S2vf2U12MG8yh5YNly5eyjjQGO5REVqP3r1lDdEAd
nZbJJcVMS3EhRAkCcGfs3tJS441JdPLh56cJy6Mcw8lLO8zl+YbW4gHwu7cEJsvGboti//PbZCy2
zhxtRVM3uGSHAfPqhcbauCyTfIfL4G20wsj3feRl25IaKpzZQr25i7NVnbdP6AYvLjjQZ82KN25D
SJHbm3VQGOi7+nFBNEdv0Vma9Zj3BfWKk25kPOFvhqG8dgzSOJps3KPCnq56VRX3Rdx8EWnG/mbx
eShIGL0FH85ccXe2Xech08Z8azClKFIg4i2v8MFoy2s+2VbQMSIwHSPM51l7spT8Y06qPycGXs3S
LqF+R9E7+WAjEcjZy1R4+q4ujOU4lyNGWCNH70y7Ko1mQyzDaRCCOhUbq8Pr5uCzGXAm+JOM/FcO
Wgbva+yzqzqRZqTFh1oHGn6Ce5nClE73Izm107ai37lNSlE+B5HB8vTieWgRAmmQ6qWFajrZFVJz
ehwkkJuJ4UeDqqAGfG0LDgzf3GIh2061eV0cFequTsaCZH/J6x7tvV4v99C8bnaMverOI4oMhNPH
haip6ibLyZZADNheSujWqA8qm62fizeJ46pp20ORPRRRzeI4wwY37Yei2hQj7wVfC+uR3OJiIIRE
sKAD990ngd7t+sbEptUTSkK5Yux87EhDVSGHR3KyJGHuYq/rk53G5CZ1vWDRu3Bkp8KwllGg2pUj
JLo/Dt04uxVE4y/AV6jB+3tPELCy1IFLSlDE8rbO/dBJCUHq4k2mlyvEc/s5T9YDsu46/hASv2SL
Z1303S5HxddXbILLkDgj/u7qA3yd7BAsfFjWPUMO+72M3pGvOvgRZXpQ3Kr63iGEbVDH2GAKmJab
CTOU1jwb5rGxzhFettg/ABib2cemnE5JKEqGbGHtZaH+hH84S546557PhS9Dnz/P/pvZPXEh4uVN
JoZoJEeo4SorTnbjLUtvChYMneSZFo4bSlUD5f/NhnVdaPguxCcfGc/U0gVRUYS5iWfTPrgIvbr4
1ea5OqR1Atgdi57unSpTbSwCSYzBwR1JuAgZPr5LpS5ICpD7uRFfs6cIYZHfNFTY6z3jhNz0ubib
LO9kC22bN5dpzoLekG/USMxXGDG2KBtRV/TRszQuDXeM9L2V290rZEHSQxZVftzY2cXOnuq1qN9+
zJ2U+Ume8kW1bnYyukBx885bKIONncwg/7O9QmnWufwrNaNarRAbLxsecmNhw2qBvX2LzYonW7sX
7odOrVKPx7zv6QymlWry9UAXeotJqFL3yVMm8vyOhJn54Dntg6rS7ZK4O7x4mA/UENRMZT2xr9m+
6yB2kImffad+ErVFww0oVm+3xaI/xOa00/tjLfztkuv7hbc//ra9X/qvWWcwdJ2PGH7PSa12HQkT
cuPEPoHP48qd6pVDZ9xsOGZyscso+bAcJ7sUjQw79HKhuyaudbmOw1djbhdzS/rWyGEaP9webcPc
FlaFzWDCd/Od6E+oPWLS7po7V7uLxAzv6K5wiC1Ypb+cfD1dG/BsUyCanU3mgXXUiC+I8b0+p967
l72P+Z+M56PXzaABTAIQ8lJ5PDPq5nyMd9hqb66RHOtns1HG+KSo0TOChYvh2RqnQ9rz4OpRiJAr
HKXJlkSskvjSzcuZrJpTgbmGCmPUorBP0+1t1KAJ+62sSLUj6aPK0dU2Q2CDq1sZWAyjDGGSRmqx
c45NeY4mklnd+uKn7SdWUP3ZcLsP1JjsR/u7xl3uLEyvtdCPTGsqbotx6K4dxk1r0ra0H5i0qk07
U9vFE5IZm3dzdjegZRjRI7D33zSpsXPTJhy8xyI7DyUHOZGCIP210X1uFNlZgCsGR8a3SK3fker8
R8+a+oPrwm1ZEEJ/ggl1epIKhDYomjxzwkhX2icSaRrscIugEnCLX757wl2SfvmNN3Fp8Bsmg+pp
rsVRK7FocQwzbC3O/uKYvwyN0mXyNYNVcRcfoxrzd47I7M3L/cPP73Ba5DidL5prjY8IX7KerCdB
nk85IMZyzbg5FKPrBpItHS16hCmxj9ynluzkO8tXV2dK7woAso9+15NNTUQL6/mmfa9ltFeZD1zC
yYpzrOucO6PVvufF0KxBFRinpTfjZ3fRt6Nym/dEtlfPcQaipbxfRPvFj7G0tQcGtzA3qn2tEp13
tFZcu6wqrml/1Oekffz5FVu3ZDAbnh78/L9idLxTU8T3OjcKJtD2oNzRP1dmQVtw+4hGzT/3DrY1
pdmfbKC+hmTOZFgsWXM79W8/6kiWjr1y023mpU+ehghsFUGZOHi3H34+irX8zrJbfzdo1TRzm4/f
QDjYTmaOdXCMpF8L3OW3HPg/DUm/htLJXcENdwJKaZ5+PlKY21ZFXNShDZOW3t9GFCg7jWMOt+Cc
+mfeF0wWBGkzFLkcZYscS7yaPVVuUc5sBlgW9LN6dIdY7HMW/+sf92EVxSMXjbaltOuefn6JAnA/
ZnN3ybJjkzVgCiy3YGAAhOTnpyYxl2E5Y8j/+SnJl0//I+rw/0j3/Y+y7//1H0KG/j9Uh6PA/s/k
4bu6+j10n/0/qsN//sjf5eEgfyzhWjYwfgFC6AYK+j/ycM//NwuDhCfAXYFW825cuX+XhwvDdYBD
Op6wkXQDp/o7Q8j8N98DkoWa+2/sIfHfkYeLf/KHmIweHZwutocPztb/gjmGEMGuCK5JSBzXlv1g
IIB7mUReTjQrs48Ny6dKSwOsTJjU61MUdcfRj1ieHYn6uUg9e2iG/DIY6SVN1UtS9mtF2NpIcGfr
BUigbOAMppfdl7kK4iV9HabxHUXNowXxIiqGwCujj8ZY2KrOQZl3X7XHIdItwTLg/8ISalQvKQqV
vCHQ07VDsAMPfsoIkOhNmfzp5v8Cme390xfEsvl+odjHf+K41l+Jx6nbT6YUY7xNVYfKvHOL08KN
t0IenMa6+TuOKCXsSTxik4zPCEgrVtm0rcjK77TMcMnVjdOrTRW5n8f6klTdy4xz/j3T7XcszPaa
v9Hg6JIJSaNo9JTNskhPxoVazKDvmYtdZ8fuKhdt92jkIeLZ6WAl9ckyvq1SjaSAGPdFxgTfTMVa
Gax9QbRALWFL2OWsN6savIM4kJWUJI22j5wxXS+9lW07m8+8Gqvben5iN+8rjcuBWKgMaSdpHMlG
iUjcJlzYo8cqO+odYfFycIzH0kE2ameaz15G989WdUtfJzGSz+XUs8hdW7H0D61uLewFsJB3oAkY
JHR3Lvlye9qRBKEWmAOHaNT1UMTlZTEWVp+9dzId1QSdT8RhnI/GhZ7jtz1rH5YTGZ+1km/xm1+h
Z9fak4ZpeP8Pz+q/cEeIf4bA2bgwoHTdMIGm+Ks3ok86C7rSHNEd9DSr+UedpLQFEXvrRsfMOBvl
RtXtvKYDffdMSAB5Vn74UDRkMTWPPhXHnsX/etGn+OhX2rUs3Oe+GPp7BPJIo2Xlrtpu+TPePqhT
T94ZyHWV2ftXb9JFYJR+yx4M0tQqdh7TiDN/UD6LJZMZSZIQibxQlLceNsSetCzg2dg4dMgU8pYx
52CpXf3nX5F/QfyG84gJjmPh9p+/Up4Tr0WA5qfJVsP1EXgTShxIWfGWrVSoeZ5az35KGecr2sYe
yAEWl1+W7qZ32CNCaEjFth5IhMXFwMRVIR6Y7QQgjNm/ikQa9MDoTcruudOMKIjKkpA875d38/Ta
LBuY0jWb/+IF4dv7fw0wts2wjiwJTDbQ3PDW/OWMq3rigJ0utkBfkd3J5FzmSblN0/bi8DbcLq45
HpF9E0T08yEWGCBR7jzTqkXiWGZoApLGRrgp5UGb5ziY7IwQOALVA9ZsVWgaCjMBOIpYXnQ5wetQ
VoH3wQ3S2n8Qmnnzpei7IVH1xq4uVGXXySlvaJWmBy8/PmbRd6xnNF9F8aQv49Y3ENJ3Kc07PJWq
1x8lEKrafEajElZtHx+y4jlSbYJ84+Y7mYnuREEBqzEDoxUXC5nbLYFdGfFImfkWL96X7rjXhpDo
dTPXDrlm8zW5cbdSLO+ItZ5G53cDj0ca/Rveik0yqBNcC86J4ilz3TP0NAwH2fzc/1lYL+KUh1ns
2pCZpAW2DBtEVk7VLp2+LNGu2VbjJUV+kCxiWTdj8hV7cGZ6V4s3Pm+UWR+/kp7IuRt6oq7sh37q
c+JA5f2QRGcvFcbOk2kEBY7mXROfOuFn85hC+bAKItrKDKd1k67ljN0oK5uMXfRKZfNbmw7mF4Nl
PAO59cUo8XusXXZQfpDo2Abb5cKoDJkD6YbKtcZL3rcX0eqfrFY2VQ20BktJiv8oxg8zzunayr2T
Zdd0lb7U17o1PzWglHCQ9x9NhiwGweXa03wn1FAOwEH4soWs9qW3SCZ6KNgRIWS3hEo0x4Ho0qso
m83II36clo4Bv0lUmo5SYMVQmH4li71Tq/esRRNkSFYSr81lLGHtFNMxN7ujWPRPycKBkObukFeG
dU+suwyRCZyBRzzoMRMgeoZDJCeGtAlLZ8gys6m99aPxiOJPAoATSDbsrYAg8KgcnOWRfimTB5TT
fejL6s5roYuVyEWF1HNeZ1vs1WCdvXw/VXZMuKdOEz3PxGzbJHlhia31GEOSJ3/LFKCLp7fBnOkT
fmpM/o2juUfb8ctwYDCHoVrjD0uZbUYnfWjxzJGCE6OlSbNnmsjflcVwWcY0ppFsv6MyDhWYqHWz
rzv2zvpkrar5rWmaEf5YenBMtkZWVQZ9ZOkbIv/slV18jR2iWaUYfumZVAQmKzzWXuuuKxofPEHl
xmdkOc9uHJbK3w4+/tJRCzsL5tQi/U/SdB9I0jgifUc+5r4bN2lXI1UgahQlUVXrOzJE121Sc8Eh
uVwS/YH0+BmEcQgkuaaZTPyzfTso7YIuqIL809FN2naGWRoH1dR3KkgN2s45wonW5rdBsN+srZ64
3mJ5EAMwV8fvEWE094ZWYDi2xXV0UZapWceUN/CtdxW0RSbsvIHiUJ+6a2v0/lE1BquE7hDnu9KQ
6VGZJaP9ohUrrr/fKYs/rHnG20ifDeW+ZKqbvdJT3BsTs7XEJBghr3N30yXdvTM965Hp4cpXH12k
HvKaDrhMLp6LzYMR7trtmnc7Kj7nKTkUrd/xVOtumPUS2xI5sBUR2d1oDLvU12ChANpDnKqdtUjs
h7wDq5Ljp+vi+OxSiYVRk4Z1C0QIW0UbuiT+IPWJ31GmXnMr/YhNzVyVY75vLZhZ9aI/SzPT7nJp
3QuAlCS+60yq1Fp4U4L6OX5wLUCJjlvW51QxHoiqeLgXvg45yYoODcTFwI+iEthVI0OTSms1Vh5J
9Fav73wGHK1Hj1y58bl1sB5UA6wBhkwfsMAc9rrmwKfeZsPvxEZ1Z2rxetLjD2Oar6WlI+i35wog
gbFKUsYQFP+Ss6FyVlR31HCNuVFVlAQzkjETMZaJuJLpY4OJHE09QhqC8LQKf5qHHomt+iLSBy1x
f0scD6u2RNdLcF7PDGZEKDehM2OSCe6m5xtNouEBWuQURFo5UHXo5yh1oFOO3WbsmmozyOzb95Af
2vWvgsiR9TBISsxFv+azvNeGW6rhQuasDgwTQaqeowEagilCFA+BdF1lLt6WKHnRJ/stsRjsGKqd
UGG6n3FFGl7tfy0zEJxEY4mVlwlsoGIcNyRqPxUzD6HPV3AycOBYzm9Gvsdcj06ZD4ayIlDbuI1R
ORFdaBTpgy3Yo8RLtmfuH0aFYZ21/KPC57HKqV+DeUMu5UQKFUtR3HJYSKMYHR7TZoIKvrVhZp5d
bEYDyOnCcYs+8RNnF+mr8lzozhd7OnNFMbIfwV1EJgdtbDdi3U25zTb0xmkY37s0GOPYPDhJ8hDX
eM/cZNvb1YRx1HqendNk8fDVgtyVeARBKhvrS1jF0y1vobxlIbj9U+bUp9HW8OdV04W0Hy4EpnGR
W+U8tfr9aP5GIE3Ypx2fHHP47GIVTH383aXHdoJ5OW96Hsu17XjJas6ddmXJgW90KncteyR6olnp
z60LYYTsmCsICw5FZ/ydlXX2MOKxEyXo0amEYGDoz37ZRoBITeZC9TeGyWnlpcwdM7xLzKlx3ZB7
KZD2roymanDPoQBw8t+3LQLCpyuaXsttv1w0PEaZHioT6uBgAVbEFqW5zmv07S9kXyrplZvFw7jg
69W3rnV7VTNplfzWwJmilVYnp7lgVeyZNqjNOgtGFi6HjueJcWz8qLGV2UiIdq5DXQaxqp97Fhz6
tqVRCse+Q+uRd2c//mX5xfuMJwJnGgHgnS7koWJd3prZtCWQ89upsk/acOwwuGxsWG5mA+SxdcWK
4wClRVw99l6G8IFPwVW/ahU2mh9I5v3aODer0pnevaV+7fPxmpc1kmkVnVGZvbZdRcn36jMhXXMR
1qup0e/RTFFBYKW26ilIbQyPLDOwXNiA59wcZyMC3U3sDK+poV7c1mA8mwJ69eXBEJPEDaeP98aQ
HnQVkRisc3XiMBdr0Tsf0uNn3qh1oZ4uTzrbXjOmE4BP/TprzPxG4R/ZyyZB1x40/Y4NuE+lWIdu
xXk5ZCwjJo1Jui2Mdc02jGvo0XGWP1mepmHWDrtJQ0cnuiNaNPhgssBLTdABEqHpU8POtiYU6anN
yXmO+3jf2+ioBlLEm05/Ri6suHKH18RaOL5YWTeaa15U8ToMHZ9li4gV6Ys7sYNRauatXj96LNaM
akAIjvfW8SlupI9NkKYK73O1y1P15bv2vd8uIGkLG42R6Z5NBt/Kxz1jVrg/qzb2V7Qum9HlaOk8
bpVWa3a3b9jsVRenNr97R98zR8THVnbGOup+wcBELywho9XzHNp69lhFE7Q2gB4peE1Mo9Pa1OU2
6ZH+dC4SHYU2NsdCY3hoUuwqPkuRPi0lcqPFfIQGd1/L3tpmwtpMzdBuOhzQO3YI6GfNM9bKgorO
fXHiBbXYOh+jQMuR9nBZ3PqgKkDoeLSqhL6jjSjF5IcX9+HSZ9V6RGzNk2B9QcyMAflGEklU9dG4
wYKpO0uXMcSDivdJdz5tHSuc54qdJTIC3gs8zrX2FE3aqdTGV33iUfdmdh2RO19zGR0jPLZJCtzW
aA+pWzxrdf+bdum5jWH6kl0cVNjKcVR15WsOx89LFOcb4c7S5bIzW/O+6U3QFKLh5ulB6Vl5tREl
UrthlqDaGFc3vPBy1qig0+4PKld4QEvqfuBxPSA38Zr2z9jbOwQQ3IcTejzp59CY+u7e7rXvwjE+
liQ7GGBt46l6GxY1Ikho6f4h7hrtWy7yb0/Rend5f5LUTWnP5Sej9A+B8C8FbR9P+wQiPvmNCICu
mIgqa+D+LbwzwECvSt6qrD+ILBE3lWKYS/kr7ySIWzDADoRTVHNwSIehXdti2eaEI6MkYV9FkoM9
ep+Wq05ZlV6qUj4w47rW2UdcWNm6HNQ1U5haxrtSpB/uYH0s/sC6c/jtJMZHj2Ay9ehwAGiWHhok
KPpzLz4Lt/oz8xLLtrsoJi5BqVO0QY84VC1w6FxBOBljezVqfbbtoxutobAfvEboON+WuzwxcyRQ
UqxJUDgqMspCCdU7NBJCrPPy0HvEcCGSPevubf3Rdvdl2e8NapVV4xlfRYVervBeqNZcUFMxKmeY
mdPEH5bR8jXn4Aly9hdzwpuSW3mtSfNOpdwPI5Lvn/NkogVee9TAS42Xus55fxtybSTlCSMVm9KE
b/9YDYGfSSCGDHYEIAjPWByU4pgT5ga3vCbTb9q/z0qWPedWfmqNaVqz27hzRQUbQSRoAPP7HArA
pugzissslC5NFVb9Z9S+e8ukyjRN9WRDhty0+fRdu/PLUCav9N2n0Wi52g39EQfjSjpmDXeWPUBe
X2fL3noloqramg4Z/Kb1wuJu5Q1zIGwFkLhrmX5lCAALav62nRVEuXbVD1CmbbAWG835KlOoFsZY
v7Uqf/CJmwg2IyyAlZ2wPR0wrEp3U+nT588XfXS7UwYScTPml8aUw8b2yJXuCudXKhwMsyOxJLfM
WDozwLfeMXMH0rVMDk/id0FiNEiui5e57lAha/ad6ciVzt6ALiR9KLPxSRqlQNxhwnIQ18RDw94R
n11X1A5lw1NQluI57bnnY+uuHGYGG6C/Gc3R5LE7JAr8aXGce1iFl8jUnnWXhw5yD+14FkaKdUI/
YtGYoDP5xgtSwsdy8X/1tTAClchdj0KKx/TCEPsr12xjpZZH1+svsSj3Ht8Ce4iOJe69cPABFMfQ
usz2LI1rzupkbUXGF0vc3ZJ5MXnDdGy4w4o1sqAHb6G4QY4VqDx/qK4uvK3FmBh9ihvzjXUt/97I
24i1/+NUxV9dku6a2MZagTSioMnT4vR7NLNqo6KB2aMcXpWJX4XVlrFuq999Z3HGNF29zr1059NM
l15OL/c7BqDL0VLux6YaD5y0pzJbvsaiTtdcS9faNshOdMqHcpEvQwv8wGDPbxnO1XTtL0NALF1+
5QvZRzgqtbWr0m8N1PKwABxI5/pXBiHSnJanbJrrXWlzXWTLGtIlwnGMEpm5nqvyzja850lZd0X5
Ka05X/te8t3GCXBGLKFJvncxddgxDUaqxGuy4ESan8l7nVZ4ZB6WoafmkXrolisdf8qEZ2P2nEM+
xVzBnl2s9T+1ybYYqBkd4XRigv3OhY8rIhMuzy25sVUkKdnk1lE4vouaXyaa8mSimawn3jNJ34HM
zqM/o517Kzm1V1bzD1lpXq05nTdDj5DZtMPeEV9OCnk9qc1TknLVtm7/oBZGq4qWBecmojLrq64a
NB46crjxhQiEX5Gnc+xXyJtff/5prZgPhWrQJlnq4GfTe96NwJWpB+avsTJ4kMETZuzLasOxN9Gg
XqQHrbilxh2K8U3K+YDiDsKZ7HdZr+DwjijiUdXOqujw3XHyF+Vp6px4PUwCXav7x9P5LaWVPyQe
0DosIDV161vm6u+d9L6s0duK3uDQHENTTd/My9PVwLSEAYnH1wuj+CQtAPPNROAgUWVmyWPo+uOD
/65qjE65iSao6hh7V7XDVNSyV2qEu1mhilAI/NG+nuKMwqBRJyvndEb1CLsF4MxGjx/qznjAo+Yx
M4rgHo0SH6ciXz50IE6qlC8eIP4+sOPkHFlwsdFK5dGAUWTCqY22Ll4t8Mu7NAUyhUzfhzGvcASh
iPU2ZnQcayOm5lB3nrT8Xaar+2iGAym7oImN1y6F0BLNn6KR/sb0xHNhlacWIWFfYR+AtbztBl2t
Xf8CCRYdCzLuePrQdcvZEcD3Us1UXoarhX6t6bvWARlSFagEMj/fmC4bJ0ukL2nPO7iTcRkMRe5T
WQFokQtAlkoY9/Rv1mHpsLfYhA/qsyceBtchCmFxj75bs3mwBw0hlkGrsbhXjkMr7OJ6eFpQS+WG
+vSk553SeJCPJUrbef5GlJBcy3JRPJT3hSj4rkQ590CfJLvRB1Q+zkb2WgtB7EXlZ9CnjQyrPy83
yqtlw6Rm2MH7K3aOZ916rJTesxi030t1mwXUaOxHnbn5KtGx2sfIRxFYbSj4qUNaq31qWXNvPJno
28pr26emrrSdnzTwkMimxqmtfXLvQqUos99kWW0MNGR7t3BjYrGpkufm3MUoJYoUKlAZac5p9LKr
t4kKtk2lbfvBzJaRsYltnzJAlSu3Ke/iaMatp8ZtRDBTjJYRALAn1W6KjeygugF+q998+TTpTBik
/siEAVkxZ9kxSYtb6JBinllMybNnMoGFHGCdLJj5QXJpM7Y3kzH5tHjT8vC/yTuT3TiSdM0+kRXc
zefNXcQ8MUgGJ1EbhyhRPo/m89P3MXYVkKlCVwG9vRtChcpMUkEfzH77zvmawSSjFfQNafVUPObk
PVaeku6vkPeNmP/vP2m2zvhgLjdI++LInEp8SSpfE9+459FS/DR8cTCmJjy57cyIxjPJvDYIy2Mj
PxvhyOO8oQrBmcv6YmdOcFLMyhm15Hem/vL1p7jhTJ49oMuWj6O7qL6OvsHgVaGfudrEnnaG5aGQ
KG5W1RfXrBjz+68vnj0UbMl7XOSqOAxC9tjFR/OGGbk9K5X+xskvb5kl3vvIKS/DhE7RX1J1bMkY
PRU8H+/M2Hz6+l9fX2Ynvg+G6Lc1Mkhe+CS5T/rmzGSBwzaDCGcT6S+qfsL3mR2M0VfP5Zz9kGNd
7xxToFjtOgKjXh4+5v0cH7xMX9r8XUKijE/MIDmuMuJ0GxQSzGXGHj2XAel6v1xWfTfyXCAa367y
mX9lpFUC31bL3ZNm8r7NABWQYtZEB/3hlEU3V+wJCrZlNl6LbCTrmlntOo5YpLGaazf+6JH9tRM6
LGTxIHx2SIshbhCXBPELGexyMrffvNT9lVCesbMFK87F4TJSDeY8+gaScFG3RrTW2Wvld85e1pxd
mHe8G4k1Ms62DLVch3iiWkVO6cGfMa0uHgItN0csG9LaQbp9QbkH3+fEY3DMAuL+zM/3TKSAe8om
vvbo6f2uucyK8WsdMGcjtLHxKwbU3Ng36jDAX/xiJq2eVJwj8MjsRBeeKNxao4ogal7xbI4bBtGT
ox4QqOLqJ1Bjm3F2wrvqX8mn0nv8rfYj9+RGtnPqEb5xMcXBxnJ5XrKt9g9tMx8bBqNnzvR91Of1
s9mW1gurDoh2NV3lIrwVOpxwnXtSXAdnPqeUnx7GkYrtVDpcLIZ/WPxguVIG8BvACQ39FCc7DzPV
fiCABEE2Vcjnm98xv7FVIj20Q1KwxEubeW8FycWos+Q8UesxWh2j+aa7hlnUXPNSFBsvQv9SsE6u
waJvkfPwdcs109TfNS3ed4ZoLrm1HH9k0yCHK8ptwjHGyiryG8t/cupNv5y9uEF9O6YtV1083eVB
s0cIMx8q3w5OkQ7Nt6Ood0KW6d3E0eXMBPMctf3JJx77zjDrFCTsSWsxgreVnsCBQ6UIc5vhGlTd
q9/iTVRj+8lnXZ2XsXrtXFfLOBfvgWqP/Gj5vPXriZqE0PgI8v598dqKiho6DSC64NuUJU6KpBNX
CTNwv2IOGeovEnsyhol21c822XVRiMOcpNnj15fMKX6avMEXg1w5TONjUHMLIJCj3S5oL7ilttFk
G6s8I5bMcecJABzV3rAeIv+9GJduzwA9JbTPCb+4Jyg8bs0EnDccrYtKZb8OfT8+pC2nJIOVeftR
1eZDbKSY6dsrdwUP9bHy7yRJ3XVNzwwLUB65EzMXgFbEq4nVP3B1YPgtAL1c22VHny7ZvbLGy0h4
iCiAaZ9xXaMMwi88LkOyc6buIgpOXQ1TbAdpz4/JzDzXvo6ySH6Da9rgfRmg55btWrWenOjUhGV4
CtphY7L/2rum+RzbCzgxKhrCeiG42xgXKINqc895DftF8lAH0Zm/e7P5WTM02tkW0mR20i5WBfsJ
JXHSFvJmIEXds88/qlxAc8n7rGpjdLHpNibntDGBfXfVkQNcdx9UaY0wQ6emqKQ42Xy/PucE1OZy
g88sqqudyF2jguRW8TK2Z4tbENjF8unhgMwhJ8mZArsHq91lLrB2jeVuFE1/sipuogDrV8R4x2sd
nlQqQeCdR+fFNR+471pOp3q5m2Irv6tV8r1iXrGPh1TuK/j+0CFpbIgRdmLsbmaYPfZLfjp12oc0
puZrPo9kpUMeMJGnKfn7VjuUohRx7sAiO0WvNGnPkuwYJtnavcRY6Ng0dwOKkFGrmbSjqevrUyH6
fYq8ydIWJyArDjASxE4InmZAlVR5BUtdD8mHcR61C8oaFG6Miv2bxWi4cT5zybA69rOTjHIKTNvk
wkb51RUQl201MHYDBrlkC50+iT3Wt6kovucTUoo2Dj5Vmz7baRS8Ba0x0xUycegdZvMu76f2ECl/
PY4dHBOdA7cmZ1ScRl12KQbghcZOD4M9thdVG3SZWOZ6sfEcYQ50ty7WBCw1sNN5lx06TM4rcuPF
G0ZygYxS0ZkU+s59GhnXos7sT1odVgnTt6rKwucyn6xzWmM7TCumJu2iQDrtKOdEaN+zHOY0L0i+
LcthiAAchG1mZLTL33VKdiGpXQNwYdypfqg/+eu+LZlpv46dfau5UlasD5Y7hxIklwOlnVkTnzel
LrOyYuaL1jgxiqYjgY1UXiI48yfaf4pQ2YeEFuZjQP0KjopufOw4g+7MhuOzqcnuRiEuIfqeOxev
y6KT1S0GLzJYDlvSAYt/V25V0G27BWhU9GLcJI26WV6Adswf8LWVPOVQyUQbV9vcJrRuBXq3THve
Ym1843Y+FjLSPPM0bEE+zxjeQAYKNipDOtgnj3bXnG0G8zbx6BaonJE41g3oDg/vcNP3c7MJa4SK
MzFvfxrvh6Dbty2eukAb6yiZq1eeZewjbbOrtNdOsLkwtenO0s47Q9vvCu3Bm7URz0SNV8fd1pAW
yynLpyRV+/N6RHpoP3+ZHOg6TDcPGaq9AOWei3qvRcEHSU2oVP3YihRAJeImwTbDw6ZfpoOnHX5K
2/xG7fWLteEv0a6/QVv/krrOd000RecBy/c6Yn3FTZSslfYF2toc6GmHYDiwQLKn8pbMPJnaeOgO
jEK5BY2NbKk2CMY32VWMee3EJBpOkD9lvMP0/31kLn1ITZZbSR1BsluP7mQhxA+Ev/br1mG+jLeC
xjdWE+2xMUkZT1bAo43klBvuF+1P7G1MimMf3cHIlbvU39Y+eJk5BPGB855tqytywGUnNvvMuiPq
cxp6dPDGYjajWUdqe1r8VbaTEBPx2ubJ1UU8nqPf1tuepNxrRlMP/CPmfF3eM+oan4hxJC/sCFPc
+IJ391p4JcchQDlZYe54Ite30uqrddlzYOc3vbwVxkwLhYz3ia4RAiD7JgaKhTwahmxdNaR06ZBe
B9NFQhNRoyuJnHEd6YoiPp2zqCgtamkvWnSNUe7aZIji9H5mHId7g7IjS8suM12AlNKE5OlKpFCX
I3kJKrB+oYBrPNS0J002A1c8LzaDYn+o+XCwiTPlRWykq5dmOpig6TgvoJWpoZ3J0y1Nuq4p0sVN
YDwPla5yMnSp06BPdA1qnnA/vf7udPdTbYMUE/oFmdXNUKPuiKLKEYdtxmOoVuvsvRrmPecmPfFo
XjOcLi2k4mEFqJ0CyIpJpJF2pJaxPzhsFteVQ1GVT2OV0nSDqimxqnSdVdtRbIW55ntK05WjK68Y
HYYXixYsYSBr5dxCD2/oM2H/mdHGYHO0tjPo0KLRR6360fvdSvqsPMO5jgsbZYYFIZPvLvrkOTQc
WYF6G5tqlI2XPBg0diUDwwiLDq9Il3lZzLxx/DIbpOeLyTqjcpq/FAuatCPACOH06OlysEHPrjoS
+BuP5rCQQcXWGziEqiSL49Stb7hOD1hLHQY5jDgCX8/4IMtWRlwdfR7/ni4qs3VlWazLyzJ74Jy4
IoLxMsfcuX6wA33dmHSeeVgZIxKh0Lj5euCO3ujz36yR3abJN86QU5yG0cxPJ8Rwd1bSvtdhQwO8
NWDbtlBMVrSvuda+pYuNGeZbYnRACt6TaQYTUQ6HuqAaISer4qdGV7pBc/cmiwJz6smDF/3zNFnE
Q6YG3wg0QkqR2QiuvqJPAV1RMiz7qYdu1GdJnLLGBytg6hqxfcrNOn4JO6hka/LPo5SUUhb1L59M
JcM8HCF8ft9aH7iM/rpGF9mZutKuodsO+2B8FyfISBaiEQyQCyqKivTUov8kHkHL2OSIPYu6Fk8C
1XltzUXqmOg8qEaPnxYa9tzwXRjxeFeB7OgCvmYgmYUjdRs2fEejOXKBcTIS4iV39SRK8Barol8T
pk0BZHJMOsQjNP6Nuvov9vJ3e+AITZcCmrQD+uWhy8Hxu+l+sH8FRvE46ipBNHxvTfgmc3A7WwEo
mSJ8RIbKfBchiUhj9O00E3oc7K/VzKmObUwP2WI+cLaZbsucMCgtmcdSWU+VrjpM9C8ESzOMhS5C
FL753utqRJuOxEyXJS4phyAsBn8b9Ciy+jhauliRNgXibLpZhQgtwFFAASNvjY3rOO6ZVFnUE27j
+YlOKLGofNBWVZbyHHGA3vDYOQ3OQhiAmURM66OFOWzdZyWkW3PG0vyQ1Gmycr2IeUmqj+9kiEVR
F0kSRlnOXCDHVKuY4npAdeADmcyHJVFH1XOu6bRec6Uzo+XIxh1uAeNMJu3hZtBFlmPPMtBiCePV
/Ueuyy4hZ6Z1k6KQoQbTcrsX4rZM+WnI9GjKpJr12dPVmcL6aTAAFGzvthyt3RHS/Ews3KxYlgiY
Ub8Z0cOZNx6ZQZo5UV7muqjTiY1vlUsCKbVmgoH0N6i0IZNLvScdN9YOPs0lkoMTPL0qQRXoQCeo
W7Iijhd5KqPhBryyG+v526xi5DDet7mKfjYLH49Xmb8ZIX0fe1NuvTnPz8GDQRjNweT9bfJFuhm9
vCF5JY0V/jdMpgZ+PuXQBbnYamdkPWeWJealjPNQ5WY7usyZi1jOQW+fL6a9vKgR/DXvYfaSnPPn
TP2AngQ/9wQ3iT8xPUfay+4uJKRRF7/82ggelU7ncTuSZ2YYREQz3BuW+NkbLM9dDxpRSoPAHjVu
a664X94ob1gamWrYFYOUqpovEwutjWx4WaRGTCtOuox3cSbuhzZ0jnPSs7oF5PACos6mCekuCN/g
x8b9GfWMvOLgkce/dUhsfAtOQG0jkssjZxP8WDZpusQQfEaq5nk7pfd1231WKL4zy0S1Q57FmOyt
UbOrEMr+ac4uBCkao03ybslweuYEPWR/tffLJAADpzyjNhyaKJQ5bQMOJk/laFgbXvE4qerkoS/l
N+WOdKIODWmgJPPulyC7tU7V3OcJJqM8WRuFWyE0V+6qQwuzaeuOJuEWpG4M3mbPMC+1rJfdKCd2
m2SRFqNrtr2NaKDEaZF21kcSc0YWidamE5XhydBX56Quobfm4BsU9LIjgv2EI1XuFto0dhzljr6P
wBY8wB/mN9Jc65i2vv+c/DX/LcpvY/5k4wvG6gTSMP4Q37sVVZ4sqViHVTTSZDjFJb8GSLJlm5GF
LILZOiyWXhoIjl76CX8OQpcpZ5MZpdQRypQ30xzM35j2mxeTg9DA6KkSbQh8f/2o/yw3+GcQ/Y8+
7j/+5//8b6xeMH2Yl/9398I1+fmj/RH1f+te+Pp3/kXXyH94FuXbXIPUxsvA5RL4F13j/cP1PVLf
Lr94n4pumk/+Rdc4/zCkA0JjS8uXcDdcGP+ia4x/kFV0rP/P8gX+NvVfqhccXjW694HgOT+AdD3d
Av+XPhkvxxlvg8ISN3Th4bn/gnZLbwLRFXJUCZvT4iOKkk1MkG/ImgfTnC6jz3rd8H003uN74pXH
YXGQacozWuwrGzIa2PriOcRe9JeP9p+X4F/Lb/7tbiGMa5AHspkQEcMyNCrxl5+1cq3awWyP395j
IUHWIa0xkZUPjR3djw2x4eWh88ThP39TU/fP/P0T4ncHeSFd2wgCzm3//l2RsrAATVA7Sgznwqw2
ObG5yrpEOCMYqDHOR62uviOk39SMLPq7LLee/KNrcS66JNvOcOlJdcvyv3wYpmYC/u3n4oLCuEjx
oPsnGDK0ymlnHMY7hAK7GTtXEYlriWZYEXIGmlnY4AsS8KNv/xcC6eui+PNbSx8oC2QMOuXPwhkH
SV8KeNvuFKlcYqpHjJorKJ773jeY54exzRa42M51uHWrOUfojzY/sdO9Q18Ajq34E8uhg7WH0vJW
Pfrs0dNxvJnTjMVxea/I8Pcvg6vuUrwoVpQ8FEze2MLKZwbuq3b2EafTnOYa60AxSjRMdPpcwWnK
ewJAF9DACF4Sk9CTH6/dns0aJ5PD4r34s7PvkKL6g7kqXcL1CBRBQ/ZUSWmPzEZVzgv/+q32SWc2
Z9WyRXAqGuJVfcS5BNLtjwcgXYb8Ff8FY7zw7gN27m/8cK82QKsrQ/azM9prd/4ZKcnRZN0QLpjp
nx3YdtaYGVbd9/9yjbr/djG4QEJGAMDHLay5u79fpKk0pJnzbt0N7m3Ojnm8MaNbO5wJxaOVFO3G
CzcEZ3JJdGKFQ069xPF6fnWRZAZb5HhEd6IOXd9qfjEXQgvP2nDCMf2PNlixV4GL57AaNrvCpLal
2Qg0Jq02st8E9n1wyrRZ77FA+7ns8xSRFCuvgW1g1DRbaNqtrHdT8S20r0lCgnfctvXKne+1Jstd
iwSOIHnKkrtcrgfn3ih+Im3sEF3X+jsieuoEbNMuL481WoR2h2PD9o4heHG3m8uLTLezscuLvYmb
iYauYu/S8jluOI6Jq4feP04MAVBoGI9tQk3Rsa/uy5LY7R6aL2y3gdqF+IPqjc1+2WA5vZL+c51g
C9zL9mTU+Nbnc4vlICADfqrRaHCs4QMY9FsvOUz8fWrAc/ucjmsRIlHDGfY4kdlT1ELum+Seiy6p
r0jTpuDWLt/Yyk/xU5QcFz4limASCn0hSTZLfZkquRYEmAZWksybzPHRCHbZcJ3bszvsLJshy1r9
iut17/23R4nmOP/+LNGXT8CikoECryhD//9/ebJOEf2PVe5nO8M5Z8GbNz4FpIcRydG7skossXIX
GsZ8otPzHVMb4C+5TiSTx0jdmC3cLzLbD2gl3ZnnDtmrxqaVr3txWT6J6akUw2Zq5I5lKLEZ5EvD
2hzfXFNSIvMJTr6WFuem/UNTRBv8uSiZjc2srEPFbp1MPlCy2Fpcr1P+aRDPmjtOD/NPjw1kwbZ1
ybJNaLLsG/czu7Ahp/uwI5K1ExnnBvuifXYQ0s0bwz4Ighhl9Jh2H6Q4DeMqy8epeBLeQ5BjpTpw
GptlO/SVfQsztPFRObAT7PN7JjDMATdIZ2ydVp1ptizlbiRdagUPVnAdwgefxnbnAPq5NC9G92TP
b3Z236Kjd8gze86blfzsgPQm4rajh1ilXEhO4bDizDJB+yjU3mm/TUTj6zD6L79ei36nP3+71KpJ
1pggcywc/njHJ36cxo5XFLtGLD+mQrVbr5agX6VlQh+ALoZ1k5/sRHD9Fca9wWNvM4U6eIqN0pzn
i4yrR6Ob7oI++PBClNotabbQkf3BtfqTo8Kf+RBeHFm1lJ4UGm74OSaDr+X16b6LFWFQnEwjmZUy
naN9X5ofwheYrER8/c9PQhZJf76vWVNZEgjGgRe2eG3/cS2nPJrtJMHiTWa44QVByXMvqHBtAVo3
yh4XNqG/qGKk82ww2ONO8BxD2JMfcBn4uPVpmFKi4hWP/tr5hVyXJu7G/hCxeWcoGnRC72MasZZ4
xUJTbNP166YnkSWyYxx5D8Ie8ZSYaENKcQxS7NOBteypHDGphgy2KvN3s3wvIzR0jlt1ONKw/ZYF
dxT1NHnK9iQvDk1qbp0G4+k1xx4MEcvRTR4J0h7VgXHq86LiZOM7zXaoF0S8FMCtA5uuU+4osj7o
zBgAMETkmW1QjoQnprjEVJ4i+WvpuKJf0xuejSLbpjIL2bHqyQqJm7LhH+lK9oklJ2kcHY7JUTWo
N1ocxZx80hVAH4PThhuTFodrS3UKvcoflZz7jVC1vynyOlgFHIdhNRofpTDkya8L4IVA5OdODxj9
xHSeZ9yY/A5EefbkR6GLr6Thpzfg3U01t/HFDyjAZhD2EOaOfHCk/+JGbnZoCJ3g+xwGnDkUXwIi
dWh1Ceco0fK6tgmypsLhY3XGY2cI98RDaMcu3n9MQU4eRnJXvWldymUk++9QXkeDFWfqhLa3aFvv
IwtaET88k8VWvVkFPZaT1V+70ao5cq66m7c03VrGXbBvmhixZprdx9J4iazc/MD45lz4Da0iL+qp
uTxUptUSHKc78euI8OtPUy+p1k7G+CJSxbqkSz7LKe13gnqQD0q452Me9ppDc5Kd5JTnktJmzHUU
fQ5pD75dJ+0ujogkeXJsLlQnvXJoGO7SXvHCqOIfsz9jdGbizDQinred44odipNm7QfZGhgB77Xn
c5Qzpoi922JftsGvsBnoeGwrWMdsp+o02JsUKtGOdbIL9u1FrEgwqCcWcQwuZcs9bhE5nuJT5CrE
RHPO29f5WHKbPHWRHqwufrGNed7ESE1X5VzenCEbNsSeyHh5bbC3RgZdlRMdndKZ1l+TiQJjKv2U
eFLyAN9F9EE4odtGDCpXhBA7wklFsBdJyRkrS8khpuolZ+FRhsAQU/hoT7A+OGtWNBu/0a59LA1S
i4gxXkegTooIrXLdOgRrRHdGdngZc96fBKPWaUaEPZ4ZOYTOvai8el1GiozQEgS7viI8LtJPz+9H
nLMpc4TRwib32fQFo1mLVJHM2kNiJs1G5ubv2RjMfTr0l77Qy4ocYyOJWXObc7FhMnLaUz7JB6T4
Ce8oCjtNfc7kKIt7w7d52NRZdD954D0xrtVNKB1W8kbx0fJ7OgcEKE95NihScqJ4qirkWH13DQYe
Pxx5ckvahbPGHfVrstPsWExM13gsnCrOVxHPmdusC8TamL3HsBKvBX3cK4vjEUgiez2kvDxLDpn2
YTjc6nb24L03jceyx2WwYCUI3JZlHzKI2EU9rwzUZIfY0qVqoep2CfrMFb1YrMnbjGwc9a5tTzq9
KggYFFHz5jtU0JCVPvO8Nrem7+uAebEpo5zXpvWcQuAwJX8bMoOVcYRd7tPOMEVKnGVtAe9WjfaZ
Y0vcIwVVEzQKu631SpG8o/lXLUlT887J+nTPkXaWZO6eDIXFnUXNbbcgs/P4uo7CjM6aiYfkqGbF
6JMVYFrXG5NjpqWrTw3GgZ0M800qsAnUXe2s83AcNhicREGLUQzD0Ppmuptq9HI2e4pN2jAUANda
1c0MLiL5LiPXM3P+heQlhFoM7kL1QofHtu9IGavzEkJ7yWYeNgaVrKs5kNA6rY02zFUM43nBRt1z
QJ8P8cOOWoqO1Wjqtkew34MdiHeqe7LNVLJEb0fFKhnIIKmPafL1X6AUuCd+PYzE/3iPv5Txy1TD
OolxorjQG994bAMfonrYJJZpbdja7eRAok4gI8Yc1uxh4o4JI/J9NPUvLElobpmQPhOeAsLtELG6
FDRiHu63UdXg/rZxRY2ld7aI20aS9OeyKBI+s3wMgJcEkXU8xzySsQccOcHnsSY5K3Zt+cR5xrd8
np0Dc85tParwKGgWNrgXePqXR2XVnG6USlElbj6Hg9wZ1LFzbf5y5khsFEXnhhuGW/ZCBSKh9n0m
FbHrGhuTw03E8U9CMJgwWTrG7siOQrCF5GSVj72ID23neut0QOqRtx47x6RgJJ15w6aogExVQYEA
CVN4uB1hN+K2npGQKgV59nhpBCSdtC5OU/EcnSwrqqeliYCVmBfVyH5zdcCLhEjUOud+JQmTOdte
vtCh0R0ZWbc7y6/3ZdSVK5ix8BgPg8vpyipUhnVnR6G1nlLT2XiT6ldjZMFp8P5l40mcwb2YRbWg
yOQELBa+sfft8HtLFkcPWoODleA7iz8NMxdPNDixe+FjxZwlThn7xfvcGTzaMQP3POfJOfWtlS+a
6TjluF/DdjFPJMhN7UyiYWow43Pn/wpmO6P8ewnP3S+XNchFEDy8fP2JdTYgi3hQDrxwbHQeT/0t
jB5EJ8T2yanJ4AxGvR1mF0I0EDeS4+0ZNPk5zqRxzKvWu359yViuXiP6xtF/KlrWc+boPCf0pdIV
d53+8vWnry9NiqLVIFFrLa+NrTCXkuf9TWDUNNZpa7jbDsLgPLbRskHrQtV5hu66MwCcWQcdjDqk
J3ROk0vZcjI+2VeZKLmxyxlHZ+Xh66uxnhPT5XE2l8WJYnAet8MScvDVLFvZFNjSbHvrJlmFc9oL
dk7MsWpRYoFcpbxy72L9JTfUXmZRdYkLZAtDEw17d2w47Xfrc2UM7EiDyl9HUdre8xelhSwYCH10
wVqgF1nTsIhIchZasYSn0O5b7Axe8FR2kbjz6vicCkoxjSr70Qe6tknF3mpiMHVIR5NYMbcnlV35
c5mpBQtaM7z7Uf1oWvUWelci7is5/QvyM916nNwZDaln8NDHKHZQ2NSjecfkvbvyNAJ4pPw5mxHn
VKx5cArg2aN2AEC49z5yPgMqpGiunwSP6mBcjgn6lFNRzsTaBufXpOKRvGG73HtFT/oeCHwlVYIf
IvMIklLFEMxRxmop5/3tENfFssmTVnAuPXllunE4NqSTRVzY0S0Xr7aJc+R0BmXtci1mG4A8ltN5
6jJSUGb7SKL2AkHP8msUHwVGlEM/R/5dUSvvLvOM8pCm1vd+fncWlA1sLblI6vrMh4TfXKTOrTTp
oU/1K1Jh9cwcu33uu5lrHLl64jT9ppjr4QmP+LNC++3mpOi9jolJH0b2LuVVkNBgR5YiuJZWe5ub
JTqWjMRY9qMYSHVS3CYybunseKJT5MHAdGxOSFv07HondHReGC00ChivnHWRQo+/c9gUIVdPDmK+
F5w+INEw953Or7MG2zug+BKHSxTMwaaZjB+KCGduzG/LVLbbvl8JY3wIdDbeICQ/6rS8FZ5HnZ5f
iNHHeXFspcWhadiyOR935kjFGaqXmgwTKfyBOD43+9olnq90Tn/RiX2P6P6iM/yjTvOHbvEJllJt
AQab5VERBgwYobQpHkKv8j0cZ+MlBhBAwHeZm+ZdoqlfNaNDIIo6Wjapb8ugasZRnBwvmjgI333w
g7CecONpIgE0mgHUTO8hhx/jYFHGm4t6qwb6y0O7+z1BG2rCwQZ1UBp5aOd3D5GIJiEizUSEMnkM
NCVhgksMYBN2I6O1yIqLHDjh1GRFyYGo0qyFZY4XA/hi0RRGTLK4A8uodYRJcxoyG19rTW6UcfcQ
8Vm1NRIOUhsfLFA16QFE/86S78SF4nPyNJyw7hJUeMtBRHhWc6gNNFL23Wsk50sJTBIDlXB6tk4m
uAo7gjZxm0d+m8y8JoMaAI5weQ+xqdgVVQupopkVERlPPRBLD8yymBXLBvCWRHMutSZewBK2GQjM
17f2NBXjFTQW1eFqQZgL2ap/Is3QGBqmsfuLCU6BhrD+vXzGlglzk5I87hrnNLLKX8ByXHhrIJ1Z
0zoU5z7SCUCyIH+JwHlSsB5X8z208zLR5NkI+JM4rKdS8dlrIqgofrD+JboOKAQwlHJ6hdTgRTr4
KusZ3RZudVLUdHwsz5apMcT8Z6cZJOp9tpYjPgF8xDrXnFK6/JRgS5yxfLSj/UQyedO3hJSKun21
nOyx1sRTAfo0agaqGMYP2ygvRCOGkwKTEiz8V2nyixLaxxCMCi7lYGmuigPrgU3DT9vEdkWFJ3xE
rN6gTuLVqLksOOVPR9rcyG5FuInuGxCuCZTL0EgXaFcA4pVafBeHTbgg1OICgRVPE0AYSvOtL0N/
5YKKVZoZ8zQ9ZmiOjInFYWmWj1wTZr35FAQVDQ/AnCxZck2iBY5/VkDFsUbUQNWW5ZZrck1/v1qj
bD5LNdkejGw2gczdn1WhD2tfG83AdcBwQlNxAjzOa8eLXw9cgV3wQpHuvXDtB7ibZ0eTdYtm7Ejv
nkqgOxv4LgXCK4HxesVtWGs+TwHq5Tmd3Lh9nkre3nEBWV8C9cGzPZqa8iMNAAtL2rglYAPQ8FoD
BEqXZbMmBAf2FHRjuOe6szeWSWKxz1nexICFDYChrUnDSjOHGNoSzSAueUONsQZ1wROtzt10MylC
sMVR84urULOMycyMNSm+MVVHMaE+TMXS0vd5bMwkMWejmcnOclDA+3TP2rZfO5qbRInFX8OG19FM
ZQ1cGWjKcga3DMAuc/BLXmsVOaUUeYK8jZrQ5OT2MoBsRjTYsJz/jcUYDmoY+fvTEj5yaI018WXi
yIeMRKr78+he0kQoaKinGVEXWNSI3SsQNLAVGGmheVKcxT88Q3yaiVSbCH3Hivpc6FOOJQQ4KsVe
XIQAqr0mVdMYZlVqeFVTrAE4q9Jca1BtoqnDooun1BMUz7kiKpirSAJXmorVfKwElOWRuJ1myZyG
c3nCYP4KSHKfabq28F+LL9q2Wj6+PvTQIpCj6gffwUXeZ9GdQiPOYQo1PTwjHMIluyRyA/h8dWYP
pWG0KdvM0Xw15ALpnVqPPuINwOU83UvwK3b9HJY4xrR2EudUao540URx+YUWgxiDGs8gxwWPphIE
uSb752YMO4T3zR3n7x6oMoEz6ADjewnC7AxXrnq8s8aTXXnpepy+J6XxlJbDYwYAbQNCuwDRTinM
lZlBZHO4YxKJizJ0U6GmqBfNU1v0i2XQs77V/OytnOcW5DUpadw14Vu5HFqF09XWUBywlSa2M9Dt
TrKxdiikE0DdlPJ8ppry7lkzqkyRGu4YH4bxb7+svnGbriwA8UGT4vFYfpOEjKBeiLfb312Qcqur
HxzSwytvwObWEsFHJ2wdAkB0Mo4pWLpYgu/K59e/K0HWS82uW5pij4LpYwBrdzTfLjXpPg0w7+hZ
abwFg7caZmb6ACYipGyEWHVykPkWdL7ZV0wLaIrYkpmEFWNrEtXqF0K0F+JLJ2RWxE1poUgi2Frj
ydOEvgI/XzO/fxPA+7V4RiK0bNBnc/IG3k8MViuv3R80EvI70w4ABo5QlNsaNYDSjoBS2wJstAEI
gfAH5Ew5A5QCjtd8T+B62knWWnF1nkif0xZLaCrHR8A4eUvbyBxOWz+0X2EBCXUxgJWk0UXKQnrM
amYydOeNCSc1BIce5tG4zWgQFDqEbgwvE86AbVZDE1KIa7H1Krx1kB4LpfYVjqYmDji+9Vl5tQ1u
NUqrme9Nu8EZVjwA/EPof9gzDdCxRaOXahf6zJbfIxqHHJ1DjdahRDi4JtwyENhhXaPdDyEj7vVM
x8/KRAxhI4jotCnC184ItJsPaYJEAplEi1QiVvm8cilPw1wM8loP6s7gcohRUUwoKVx2trx5ohvu
+H5faH+I/UpARN7bbHk2ps15hkdJZe7OGzOZX6R2X/hEzO0wPLhDLja+NJ8jXvlrgTBDgfhsA+3Q
+D/sncly3EjWpd+l9ygD4O4YFr2JORjBedYGRook5nnG0/+fs6rNlMpqpfW+Lc2UqcwqEREA3K/f
e853Zk3TUFA1NF1jCFok7260q+Pps0iiO2l2R72eDJrM0WlGh6NpHUsB6RKY5mqpr+r6otVUjx68
B7JawNNl8BTg41mZzMY9d3xIA466qh3H9eiKHxB05BpCJN55Q/rMFcKLKq4GwAoo+6rsgpcgXA/D
jMG6Hp/Kvn12TfjUWQCLzZ6KvTFWMKgNBMsIYcZtacA/b9B7AzcRmnLiad5J+Fxp+okDBqVU3qXH
+ZsZxXDvAkrRNywYaBZqZLpPCHhILu5k/XQBrDT0KsidAmtIEi+nCFqJwFgkstlQ01ksMC0KXIsP
tmUmbnifmMyRA6LhckEF74Ow2fI0vgbhTwn8BXgWSUiGBNvU7TvNh6lDUBcMbBl57OhhjRsJSqZw
m5AV0kXfV1K1SQtpLuEka3cxTqhM8W/CpFk0naad6uPkpl9DMKHgb9B/qhw3fv6xDPI59fd56dHL
MTVmzw4vjDR6IJ/h3awPwJ3uHQA5DaAcF2AOZmwUQ7hRAPhhatFUnRi8TurDghk1cUfKTwMl5NrT
LB63nR/FlCSrkca6Sy1gOB5WfgA+KNmGNeai+zqguPGr+RG5YJ2ipaUeacaa9r9rU276PPYm029m
yJsGYFCLrQt8EGwT/PLtmwIrlGi+UFJ85GK+sV24VgOs9apvO87N/bWW8q9TIEUSWFGf9UQ/g/SY
kocemFE0QDXi60RT69IHm51z1otHFMtM2kAhjV5DKWfcuBBYLwSOVKN9nVt3I1C6kJfFrtUrXAkN
8+AR0FI2DrS0DfFu5B2piqRPgWQyNJtp1JAmYE2LP1wgFf1KOIwdc3F2XPBWPceyCcpTSNb3Op2X
DDl8hV3AfsX2Jy47nYyTxcdM4oaElnxran6UAkWAK3tS4JC6O+zy59QyTw7QqQEtO4qXH2oaEkZV
1UPkM2zONKkq1swqFHeU36bzHk7NmTSdN4VLa98FNN4Rj75QTDwmvtWwHiprHdoEMmBnCEvI6osm
ZtWanRVoilY7NzdER93nS0UvyYnheaT5Tw/0Fui7r16zuGxN5cLndmw78xKrWb8KhD9sRcirP9PJ
N2zYB4bme00D34Qmfmn5fLftNQdsqeXHIENS0OBVNMUm0MSwkqpw5WuKWBUiMZzhigkAYzOgsUUT
xyToMTTMAC/SBlhY69Jc5iFexaDK4I0Xq0LTy1Qz3I9p8OpQICINne7mtvnoJ3ZgJbvnKduj5Pmx
xDkuPs1Go3V6SZS5Q7s/ZTGlnzxqkppoYKpZnNGJ6sPkXC8Q13LQa+ixrD0X298kmsvmakKbJ2C1
2UDblKa3KTBu9mhtx5g/1GzVjSp74yr07EensdgSgMBFmgaXgYVT4OGaJHgBKY75vhzrHUsXO2wG
v0ZT5Zj6nNuCS++jtNovgzhWYQCtl13FKR14j7LrDwZvzZYF2yBwkPk/Ga5RKrnJYO0keDtYpK/h
onl3gO+6GuicIR8LMuymiO5Oik4mTh9FXN2YNuZIX8UcKszZW9GguIms8LkhLqrXvL05XF5qgOc0
Jq2PvtO5Ch43OrDwY47eflEVITeMquvEJ6ygug+aONwxxll5KdY0xKwXTt9mR9eO4ACa9n2VRf46
L4sbyCQ3IUlAWzedbhOs+GZWkcQEVbCL2ICclg09bLJ528oABa6Fh2B0iTtUSYMsNvlpkadBt8K7
LHCXgFnaZZpmaII1bDXfsAF0WAI8DEgvpUtOzV8DQ8QrWZwL9zWPsZ8yDz/NKWIK8IntN0cRoOLg
p+/FzLArt8LdhLai87MNpjrtI6BOKHDN4UrVhEbNahwbqI1O9g50EQKp5jlyfMq3jOHwTcYXdUU9
UU4vjgkDEu/xi7+PzUKsc5TCPbAxBPHWsRktzrB2/JGCk3Q0V3JGbsxzGgJZLpNNq+mTw4BggkYt
D6VmUw6aUukvvGPmUm0r7J57+hYfUvlfntgWGnE5L4wsSsKDVwQhh1vPO8yWdUkNhdVUIzKnpuAm
NWy3S3ZlGqgioAzk9fVMxO+qjMz8TsVyX0KLQgDCawOJc4TIWWk0J0S2Wx9W5wyzc9HwTsKCbtGg
XiIZaHcYc8VNUzXNxVRiqY7mtwQGaKphoJbGgtogtFwNCq00MrTX8NBYY0SXqrN1U9BEkKUhoxo3
KlhsRRPfuxpEak+owCHDSQ6LOW49DAxof0LjLWkIX3E1znSEa1pqCXUI6bTUyFO8DQ/KB4IK2Uxc
2nBRST2I2R9AKOQSoPHSUofmlr8p5fQGRPA6TrrheuiDDSrM+WIur7EQYmLSGS6WfAMb84VS+d3Q
sNYmBtu6wG9lfJVqnGuvwa6xRJc8KDB9UZW8WvDtkNkjaujstxmJhDcw0kwJGz+AzbgEO3XTcgPP
MhO3ZgIsuaOmGuHMevBmPd8JN6GZQ4bxgjcrBFfraDxtOgenJqwpVt/FXIKvNYdlbcz2eo5pTCic
FLOG3TafPuTbTiNwY1i4hM8/tIa3tXDX+rByW6t9KfHqJM3H4roPRQnbxELDn8LYLTVst9TY3cVx
7/HWv3uJ/SJEfXAjhBxIJpYVkjZ3bSVutzeM+cJy0frZ6PiYAQHmofMbQC7zjOUxaldJNd+hQF5h
y4m3UwG0DFawbcQPmIUN5pdfruzuupC8IAm8Ga9cgAMAAz3YYRamg4RKe6hz99bEc4nRI6Pz1A6A
WLpr/PcrAcU41TjjWIONJ404XryGY7gm9VkLosNxyS46OIsnZHnTliWpWg12N5yqyuZp+f7HuOkX
XqPyukqcjIIupb3Vpt1rZV4OefARDlFM4PPQ7ouk+aqmhqCg2N/bYYiKE2tf5GKw8fmkC8DzpHB/
JEvTHr8N0XNL0YwGkN5xGd8gk4foIKYrf+mcY9CH0P8wkW+7Ov/iVDtd9akk9acaDuhVLJIGaRYE
3tSeZ/bQbx95xybHQTo8eUXwhL3N2mDFA5PkxeFFh59yLdH7+2E5Qqr03zzIZIcwQq3gw6oZG+aS
0B2epEjsu8c4x7oDFbvYumVW70E0fLYaXdFb2eMyVc6pr1IonzFh38SsMwF2MHs4Yz6v/GWK4Ut5
Hjq41H9okazMRUHwFm0Icl0xp2Yqv/NIJFrsots4vVq2PrLmjZKHwYwuyNThVpb1Quaggj08JMmh
lqTFlhQco2LNi78SB7mfl935zsZQ80WYm6cAdhP4YvMAUfloReZKdKgqRkJCdlWMfVzOvAWOaqxD
n6vnLiHCuPQ17biyIMh7tXVjEFlohvWuziv5uLQdEKXpgdzCaeuwLWtCScXUp7mZjVCsplF8qJwq
wc4jeAcMs0hYNLG6YAM6DCQJUtZn2dOQT4hM8u4Bl7c6gHJyHxCE3pdNW++Js/MuZoqEAkXbIyNB
KuvSfvFUYl6xQF9C3UjX5GHTz0dOF5Sc5Iv6vchmCjCGPlslXS1vrH8waL2DQVTRRCdrqHKfiZUl
iK9nNNgWFd+as1xVAWE1dkwzS2oyPs3+M376TTXI8cTDRa+X4eLaTE+2ooBysDyjXB2evDi3j2mj
GPs5pGOh9JmGw8zp7oHGWYJ+unA3y4BHOzennTCbaO96qX3OQ8BfyCJnazB+yIqutZd4ybWByk5Z
VDF6sm0tEFkQ0DGWn56aNr0cFjFuw8529uFSDc+d4VPit723yRjwbpYW809LErMFEfC1r3W+ruGH
+zZ0N/gk7Md5wCHvcQofgBmvehJolnKc0YdM41VtQCQb2mRjR0Z2iNjBHpIgUEjt1F1WecW2dq36
seh7QiGZJmxEiFRIctdPXlzftgLXZzDbpCcZsXnOEmShAiCIEFNzLfHqbuZRfLnOIKEBcYpMwr1b
C7pcEe4/d+RdTIwC42Tf/3CpUWmjOtjmvOzRiPF85U5tXRt1nK4No783hd9c17QbDcrt63KQ1Ftl
foX6Qx/35pJcOYwxtSzsbetV5WFxWSFodsQHDsJksGMbO0/JUzQBeEihwIhFfMzY/37E8XLdzjzr
ywSVOS6QkU5GG98JnuFWIX9Y2E3u3Kn/ArkTXwyY87osVselLDs2hKw59NAEeDE3qRm3L040vYx1
LzZ+woIUBRndsGbiCS4K82Tk33JatSWBBtpBy2ebS97Vga1rFU6ROC9o1UY6G2sYpPGxmvrNYAh1
7RC4t2u5NCMvyZcJPSpnauBVrKqflQUb5WvsvO0cd8sBBNtyiEO0onjFDYnqyOwpLwcXAZ3XN9ep
NMVpDsxkjaQj2I6SHSNHinfFE4UejA/lD2K46c1kWpnkZZXESw2IcJH/hJumM92rIjzGcYBUXXnB
vsi1ALxGPUWIcLgzpGEiASo+fOm9wyocHirYBUfm46t0dKyVOZAvm0XatYggziUyZ5Xj7n40FXnB
QCrYGuC2r0jKDu5nUp9PS//aMD70zVETVrOjXwLbsKu2OGcYicyGytCwaJfAmt11bdejAaRhWUSx
9ToG6AdQau25XT7pGfNr6/W0YPrwQ5j9LeO1a8Nf8ktk6R2jTh+X43JQ5XIWQiVrOmHVFS2zA+Zb
cxPRqeMUKmgzgtzvQTgMY5zcybxP7uagRBBrcdr6/ndwwIJDEWSfRuWQUOnH1QV6h2fLLaGsefXD
lPrG42K56dXYpB/e3RIsxQOh7e095yXPGnPiRQhQrodPd2ZEhYNkE4zyynAwRMg5PCsnGPaDPX8W
baz26DSqteEW/m09Lv7t4pg1Iiha5V1azHtvCdq1Sg3/1ssRz/hF0F/UqgYo5KO7cOV0lfGItUU3
0NRAELZ2EK8EIt0FZmqj+bWC5w7sOs00rGrfvw2vrMx5Dhunu5ljv7q0p+oZxzMkV0+8OImxbKJu
dPBsCPniZyCjCCxuQbYBe84RvSW4zQfoqKIUhyZI4g1jwxCCUeM9Q7Eo100QCPBIxKuWeUHyLlFQ
t5l99nskRtHcZOsFqEI9QNLLDMMmQC4iEXqeFpzPDyUtotVUZ2ThutFP4cFPHq1Knk3LdnYgXwr+
BQbbVcFiRfemejOIuVrZF+Ecc8Qgwri3JrnOAEb4IXoaK5FEj9L17AE+rWiSUDJX/UVrLRdSv3s4
/3e9j3LL52YJcTvW412heMAsh8ZNHuVPJR5ZkhnMW5m6xn7BBkLbtkO3ojsttLPrniwZ06B7ZyfL
gfRXKuzaYniYzaTGuFDrzfqpTK5po95aiaa5kaa27avncaLR4k3YcL2UqtXsw4OKT9FCSlQCZ2Qd
jwhqZNvfxKm8rNwAZRfSofE6yJdrjCAPUUZmRWDi7AweM4ih+TDdx477Vpuc5CqrhKt6Z87hWxgo
RrCYBeq5fkayC0lY3WZm8pxKEq7QMj2NwOI6pss6QOHF9fwHI0OLD6DhZ6doehvGtJMzcZJukh4y
UZ4JA3gccgY04LNvM/E5wwbgWqr2B40r6xTYXbW2VIeGpQzeoBpfzgnkgETYxdof2g82tI9AgvOh
VXEMmYOQibcuJvpX9B/s1eSl90br3y2Gd0gwQK3qGOd7E7Jhml67xiCNVDNiINRMK0GHnHPEAXjP
Q0VPYlNFw1cCXFfJDKmYS3ZgWmNTqcVXP5jvdY0h0uRp6qzmyqAh3rUuHXVK5STBqs1NhHloE9ya
FlCM6FjQ31u1MntSnX25ULusHRMlcpz/W5L+/92EDwAN//f/+ln2RdfMd59hXBZ/yd3yUaP/392E
N2/FW/5XK6H+P/zHSui6/7Jcm1G6h93LZNDIf/o/VkLxL1OZQiCYVa5tO4qAmf9YCf1/OdJVkqal
rV1zjoX6/z9WQv482rFMBaRw0FUR5PX/FNT1N+G9/20v4BfCuoSjuLxfTSSFcv2WjCy5lQ7HfkQ4
cP4VIkSbeOHad3kPQ+dLGq25p2TCa6VmwgQxHYSCGI269659FIFrZ3Q+h14kp0YbCBL89ISCj1u0
sheGql4dgcDTcodsmxqBvWNODmwIo9lqDoZ05YTlMxF2l31UUR/3LSQqgj+ALQO37u2jfPf0ASBG
E7wqcmo3ZIwGqhiawBm1dDSM0bqUtJED0tzxvdChssgiQcjsPFAejP8Q/GOZvzszHB9fru1KZkEC
A7DQuUC/+G7Q6yk+nS+2ocB5nfvVHTwvJqGdeuXwyjFQ7XzRXcE736ITRrM5c2kk1YTskPsWExy1
/7gcJpvOEzMWWrwhTi7OWUnRWRgDMEVaC0qaOkCZC5mphxI2AwpZRZ53U9N2KkPxGZoWxxjC/mZh
PZEb/Gl79NpdtU+dm9IYyhNZk5vEqwB7orvPc8RBhjdWdCfQGwTMCfa10/2s6R9Y5IN67rKbsx3Y
9YwVtf8hlbZLUoHvbC/ewCF4aevpasmjYp/A7EjyQTL9It8ya5xP31re25hI8tjz0cme27T+YVeD
gRWoPwkPUxrBq5iDEvs5SKdE54uDBvGT584P0i0BCAHmU9PN0dfqCFnjXT0V696kp+12mNkbX16m
rbfrTePBhL1AgKFEXVTfmQSSH2jNKlqcD3TWu107YR2c5u7TMW8ScsRK9xi22TbK6RHKMHpLLUBl
yrr/5XW/+beF8leHq/b1/sWqo98cy8TUKV3ft73fHwjVULYDFeWBKGO0pLGDDDmMbr0ohP5S1MSp
ZemzEy2YlqqT799OpB4T1ab9fgZjc7RAOPScZA3otdoQPA4q0YMYMAEFgoxhbGqCM4DGd9shuZGp
1Z8pmVb/8Bn0e/6rOxQhKeuTg5YHVxlifb1O/PJQc+LKtQTLQnvPGGhuadMMjjw0Xv3ml+KOJsch
1kfKLltIFR7D22qcd1NWf8WTDDcTcIaKHgvQTwRA5I0i0MCSU7TbsvhElv08AhL78xV/+1V/vWKX
E6XwKajU93fv/mYsXhLbFmWE0DPKmPlnpExYk/kU9kTSKkkUj4FAsa68euWk4QcnPHWglXpLqqAu
nv3tP1yN/ml/vxrPEhi2WJ6/F41fvr8o7xL0swQMoq3jBOOBpqowrsVl1zO6Sy5Gq7PXS6WHGIQ/
bZYR+c7gdZ9/vozfV3P9nUgGnJ7pK9ux3d/uIiwq4jSQUyLGXxiBVdG7K3PU4fUe5OxTSVhsUy//
tCD+lx8qWAwdl5dA8PD85lSbKjAvCrr7lpbvo9uQC+iAwRcTKwFalYDWmmPFhxl/mZHPsFAjoFI/
rc57EJOP1C9ThMprlUIoCFz24n8zEAj+DD/L//Z2ir/fGaGw5FsOV+kL+dt3ooDQJtB5p22eI8Mi
Xir2w7tsunebYF+lvHYjRiZeR1LDmlJsUoxMcDt3RITtGzOg4h2uk1mlq6x+d5b8DWHLc0f2BSpy
O1klsgWgI45/vo2/e+a5ja7Hvm+6Eus8Xu2/vozo1bq2CAl1alMDgXmabYKJJFeYly+W7z17MSFj
EwnKkf8PL5X9uyWZn+wpE+aBo3xLCve3ciCdjb7LoJduOwXrDnkygxQ7f6k+GAPdzvk86sKXSe1i
vXVgOD3UF5z23mk2vEgYcsycyeZWDBlZFq7i0rtiYsWWMR/+/AXp+uf3180jrENfI5oI8e3//+V1
62sZqZHdZAsf4dZvh2uUTLtkjG/DPjXXpThx8GL+wfSmRrIKCh4vibhsqx4QgEP0toP1SWtbioRB
6Z+vzf69PnBNSxd6/OV7pktj4a93j6qtKfGIMTVv0y8ydayrHnkTJlnzCTi4vBjJUVnhb9nBAHiz
hD2i+Gnifdnm8Z5lipwI114jJCtPjdgPLSk+Vl5ZawMHw62kQkjIozopp7oOquA5r6Lsn75czbD4
7du1sJ57kqXIJBX296egz2qOyr0xbFva8YMFHkwZq8Fn+CHdKt4jYPrKCL/DcdMke/i5Jnz65tJq
arwfWbAbmOUx3EGGi8oZySMm9cxIx1MZ9Rtpk0qPH3A8KD+iB5ai06mW9dDk/YagUpSM4jiI6gPQ
q38khfrZSWd3v+Q5SReaGxqFI/6TOtrGk7WfZDYxnMHBOqWkACEOOJrl5G7inNoSRSG5DvprTLLS
25i1eQPD2F+V/kiIBNa0tRv65j5mvrdKPNpOgSw5B0eIsUFHnGtQ4xuMTd3aC+MtEoMDBcgFIOF2
5TTqzlRLsnJnOh2VTF/NzsJHgHLCiL6UUT4R2MHgOSs+lLphnAUQzM53rp28WxbhtRP5m3J5QDZ0
ywz4JWcSKRJ4op1lifWSoDEKeggIzAdbwTPRxf5NNWHaokdoUEbjZ6GJiOiSwy4zYwCglX/lBwZ2
pk4uGzUUmy6lIYwACVQOKmpDQGT1EYdsaca9g6S6myRgviljS1JyOvVgs2mjRBe57V1VzDM3DqaP
lR2UzbXCDVVNGdOjkEokMKEBSSPi8lJn2Jayq3d2Gx3DOgS6zixxVecq33GwARHvIJSx7PmtX/j6
g1mWp++npyOcAq0Y0qshbopdH7VM5Cz0nK0ad25Y9C9/fh+tv2/NPMjEc9qekr77tw3AmOs5UWDW
tmEhHlQoH6fGfcc6+EMrHCdHEttAvERibhqsoLPx8x9+/O+VFconx8Wgj8OZZdX/jkr+Zala6sST
adYMWyPrkTpPAo7WrJjVhZvcvckTDGkNSvtTNiwpNvnK2lUWKMIxdq//fCXq7681V+KZMHQtUx84
f1vc83hBHuxkw1b5cww+Y6t5acEw2LCsWdkxDhBVtjQcqYrkFvT6D3PeFsITR+zkMWYzHivjqIg5
v2MKvMr049WPTXtddvGurtryKm5SYmV8RPj1FGsctsXD4xOk4irMKbFIFdIc47N19HHp+w/2EEXa
/WskJ3v//a6OecfSLCJ8pugENO8BlFR/HiPUN81CM32Mbuil9VeEwoO4qbEZDvt4NDFqQDqmcM4I
InT6I+ml4tZnGGeN3qkua/zC6DT3ocv7S7sq3v/5u/0vG5JkYbehzXAGMJ1v1scvd5kiZvabcRy2
JOsEWwlXi1jpq9IpefwVgjPb+/KTKD0ImHrJaH9BEoKu1hNKny61t2Gqk3lyOuL9wzo+EsP85+uj
5/n3ooLqx6MS4yp9QZH6120pstBbBEHcbWujFvugHdHNBJmtq7ACXtW4bgzntgLAfyUagPihzRjQ
GffQ5EfwKuku7nrz2g7EdO1STMlmyi6nBTVEYqV7aPPtetKoQXQhK8ablAjUgNZU+w8j5F0owU27
R07QrKaOLYE2+I5Ao2pnUk2skByLw5ynb7GePLetYPLfl2qt/27lM9F0gsjLFKVbNxBe21k+2VId
a4qPgHVKwveZ+FWaF3DTr9rKIMow0IBBraxm0HvI+4LzpN6Chz7JYXBBQU1mDxAFXFg6l8BG91VZ
1jSYKetQ6M67ShXBLkgXHprUQKxXjVcOWqgoEtEN7nQoC0aF6dOTNh3QYtxl+h5aBmMMuyRbywdR
F5XUR1i39grh0VWdykPoin0d+GRTC2SCM5qLjI+TNwwvy2SqL0vMv+tqOtmdWSHqRdLSV96TVnvh
6yqx27S5va6qoTup2P5Y2o3pZNa5yL0PJLdEbSx4kuuCz2snj435s278/EHZWXGPe4kN0t84c2Jd
tb66nKpYXque/PUwLx9x+4tjLs2t26AM7SMQGj5b3LFVNMFxfGXb0KbT2xYZ7h4Z5scZ3/GOzENU
Y/y4pCHXovBNwisbeIUdeqw5jF+X6LVL1Xxr2OonxtAZiyTjH1xasDi4zQStxN6W3aU9cIAcV3HY
MtnSh6SyTparUCbP+LTfpRMVj9lAlEJG9rU5dz/SKr0ZoKmxFOW4HHgSTJBDzEPXKD7ICytdGujL
fI7mj4qs14+RLNkF8o0X8lIRJvDTHRIUhREEbk+ON7k9tWtpjNe2s6B908gnJmTlMZZhcdtxGvFc
j5GemT1ZJwWW/mwJp9m0jb9sWE/fZl1utqNQb5mNhXt0E2yVKSK9Zonss6XtSwlZaW0bQq6EZBE7
ycWCcopsA/LXcPOeODTxBEbRaVH+00jjYlHSOGJFRgNuEDIbxYH/lK/aeXSwcjp3CTaHfRqU28TX
xtvYgVQaOuM277ppn5MTL2S/UqmKH/LR609NYd4ltXtbqrl7LcAjQRy68pyYn8MU/E6jgbu4Wie9
Ix6w9EpiWbPLKASKaIo8OMPUF7TKIaEGNZDApko2XZ2SJBm5ziW4qOnU6LXVCxVqscbBDEVo5qbw
6HpPFhT+tDaol/bpnBpkLAc32BW5UU6L7o65FEXO/Gotwls1vcFYgo4o80fjQvaLc2HiE6Esis41
EODRjyURmit79K1dHZA2EAlo0hzfoiMintfcqOaDsosCyWq7B7XBaEkH89bLLi+GnR+m6raeJzCl
vOLcpejW8HTUcmRcqZFemJHCEaRjhp8LD2m5vNDcsu96BMaJlA/1VA7aM3INHyneGqONEpwljuPs
OcqS8RDBMpQIT1ctH2MDPcvX56fmqJhLf//OavPnVoe6iVbB32W4GjCvKVy3xYspJjLS2B95Qdbp
Mmc3o9WvSlbjO9pmRw+xrGt54wl9I+QXWllH02aFyvtjFCGHcCsW1VhXuFWLMLGMJlQU7g2BSyVJ
S8yMO8EdwNtwlc3Ouu7Clp5cefguxWYOvmNCKQhwwtti+KYvJwfrYBf7WdqcRqII/rqIfjQGKuSs
u3DhdF+GLRrPNGCA2hEQS4gFyYOuyB9l0R2WgQ9iLhmA2gj1ZGwGIdzvNx/lx7kz556tmNkWZ7Kz
0r/IODgPKEwPUW2pEyzyHfN1ktAHLz9YRehccgB1Lu3EVpcfFBoKw8pl6HbTVeDwS0hv9iJIzcu2
g7AZFpZ1rFkwNAlDnOd8eWoC4MnSp8mILOkurEiXC7Ox333/tjfBu84oTYDIFKAp0rB6bcppjaMJ
aZDfX1FP5msHc95Osr/tQstz12136sbLLqRASygr90tFidGN0sQLNLGtpBGuMv6QMaCl3lfwsO3e
UJskAEXF3RGZSTxAMd3kyzKuykHLBfzqtnZDsCBhvMdiJI+GgaowxFC7ovKBHOUlKEgX+qsI/VtC
uBsYSJXxxj62nzhhLk6ptiP0c3qQweWUnFxHJ6LGPq6LcSh3nMtfA49Zr0z6c23T1qhI6yBuGLKr
p/amjS7bwDh7KvKMog7OUFO/qq4C9VwXF6X1mM9odGjsZ+tYl/mz8u/ZodBBxctdIpJpu3CYpa1V
4E6P8UBByP3wHOv4fUCxh4Exnj7SNP5wnSNdKqG56eNJltSP/VxYG/ox8ggbNKvzYd8hAqdfHFnY
2JzbjIwRT1CtxW2rI/5CjsEG7d85wnseWmJAbl43B8AFmzhIy3PaBpiMQdtLVLD7dqGg6Vudtp6e
/SE+235912lX7KiCmvHrB/CqE4kp2tNsHBxvtu5jhsdg0Ppun402aacdoHSsJQ596pj8rTt/SA/z
wOU3VSD1Cr1WgWvt/RiCZ6IIZx0wn2y9FHNqNH7ZLYb1EJqOrNWpCkDxtw1i92TxYWO3x65cDiij
PirRsTGDHljZfmPsRmLZNmbMyW1pFwhn7pyioAAYnlWXVV48deH8BnFoITUd0Yh0UQikhQueqiK6
F2fCPlE+yeUF3Y4qGEjPAzyAfgSp6GQt56yhfW7kPq+pGZ+BDm7MJiZacTBr0tKa5wxtJ9S8LXAJ
fGH0c6VJPwfOMNE3PgJTowWFU3IeyLxiV5X2zm8q4ngZzKcNNVEDNTiRz8rL2+vvs6S3w6JOUYS7
ftfKZdl58qPPcUYCxDsGbv1pL8jyW50XQP2xDef+LSK84mS7lJImLuoLAVWuBd18clVwbKNObsOI
YqfN001WMBFgGNPvSUyvV/0skmOSLOchc9fKd5M7ogufG5NxOMwcpC516R1yg/yv0QxfwhYTdKWw
Z1uBM20bazqNLcLqNIV2MAavZVqjyeBUvsepALq4ON0jNEc4lM7ruEd+2VVzzpO7IEFCa+TnnbGV
9nsLwpuxzoHyg+27RYsKCAefNOLVXZKZl71rlPezR9CJgUG5TEEUhGk+H8pZfrZ2nB+h1ADxQFW+
VmMPwnZAwvh92nJ90HXM/HGOaZq35WDQJ7OGkq/W7KhJ4t8GjyeLWwRUCFmeRoX/enYwtlaUg6uy
CgzSTqSF4vGQ4jE+f7+J9qxAmIEgbMsTEq59NOpOsSDXwxgTIrPJcu3rCKCQfEZFhe2ijPDP0otw
O/43ZT52+EX6uylc7ssIbF9hZdd1EJMPTrKJbRP07VdAAcJ6WvVeYxynyJlPXuPw8qYBRtZs3w1z
Rac1ijaVl8LN6/wXcCE6k6FNzr3hiKOdwUwxGyciMND+QB0xXk9lxXkJXSyhLM4NQCt2buzhpI7O
857en385OLF/rpvqWnmxOJEQ91k10HwQycLwif0LuyI5oJ1hPXh+1B5EQSESpvEhweMbpNehGYgD
+6+HwmpuDoV6rdyMNNQUfucYgRqJR//VGFMQgI3MbzznRy2R8ZUm7rbFD4Eg9ye79olmmKKZRa98
mkwZnhdjxlQSLszqvN7ETIiSmRdyG2kfETUhrYDaCA4Eq78WMe5q3jZOHRVGelvK6xL1HCr6Ld+d
c2aG6l2C03yd6ghJM4aBfeKqu6ilRAEXxLBs7NkGDBrFDU3yFSvivFsWGCAUa2xcaX/3/QQgZjsE
c0dcS/duhcOPIobZKHSvL5POvYjv+oElouxSjL8uihgoTTNwM2UT0XbD2Q/ijcQj4YOdFaFzO0tw
JYJzi1WBN++m9EnESXnKq0OEcPs+0smt5dhfO9EQ7JbWPlpT8Fhjg9qAVEbXr7cHvwIcU9b2R7rw
DRYxST6uEoenKm7VZSS6YB3PdE1Ql2J1SqqQUSR7p1dk1lEsQNH7er80Rnj8H8LOa1dy5IqyX0SA
3rxmJtNeb+qaF+LaoDcRQfv1s1iDATTdgPQgoCVUq9IwI47Ze+3Zr7vt2ElxyRB4GY2z7IeacYZZ
Vy8CBcfGHwgawfsn9kGKP6zMYZuAOwH/xsSNcq6xBu9A5/hoWHyWqXBQrRLZFMzDeDEwqB/hH6aO
PLd9RaJbyjjOdIc96w7OSSO14wlDfjKP7SuKojkh2IkNzQ5FZIPDmQSfKrikeRjdk5dw6vIUhlxW
Z1CIUpTHYwBMFd90LevrxaBtGLuOk1pllOm+7dyrGnZYOde70Ulou5v0yK/KvBem8M6hkbzObV7s
UJD9YeFLFbnkZIY0jL6HfRCQKGa04gvHHjUKLjXqnlycGjHF3RB1F8cNPhLEtQftjR+u2YWbCYHo
PggD3r3HQNLIwwOTXwekHbliOr9SWFEL36qfDHu5PCE2lfs2QnG+1MNGVuLaHfsnaGF4tev2fZDS
RPO7oldQoe/8KHtk8POZDzqFOYD0Xtloam9Nt0FJTJ4E6E58kP1YfGHEnc5Ty6NXZ9Nz2cwaAcEY
3Cu0fzyD0x4RGUPQaQoepmemqjjlU+rVwId7U/u/7BL1OR0hzw7AOeJCTCAnsy3E5+U68DD7GVrv
e+dD5XxLOTa3occKmWTmTRLpB7lIKs4ckX0IVoyl39YVr31h5acoUw+Q38Av+yLYd6W+W/z2MLY5
LrRmmTYLk46Nr+WraF2FoseJ4kL9geUAvClhR+hCSCI2hKvBhOgKZio3mzTOoTnlKZa8aXl08AgB
AZwZTzdIFLt5aHFvghzQnozDTs0HB7ajlbDu16QhEIZinwIALbvez77bSn+4JHAfbNYmW8vSj3Su
RHUigEIPLLhszfewLgIGL95NFA7EjqURm+dheC8tqijft86WWSBGwJMAiME4hr17P0Sef84iCqG+
JRDNnMaTmD6rXD2qAZJP/pbNjbch74aa3w/wcpf6fsi4ZaxZS/RO1iHIjSNf0ichQ3wqVUWsumlR
OCNkJ16RBq1y8IwRx4puBG4X74ZrFOTCfMfYdYSHwiAS/SfKLB3h9V+5HSUJPLLzMKwhUiMOvNmz
M8Nk2Br9KYRb2thi2nRB6e+Xsn+tZ8SnzeA0u9wsn+2wJ+5EQmTx33SPdwTN0F2+d1pwOBFR3oeg
lx+qs+a4oKFG+t+TDjiI5wokSwt3DOVYtsAgtc4LJC/QdaQlE3kQ4xkmVdgM3gUDT4JOUHv16OBB
2Mi3IDGWLb6fVWBelJdMQuTN1ZtuaHCEWrkXyMFGiXx1mOxgYzO0QzYsY3soOQMlYEgZEk0O4hrh
3pVsBE5gl3pcOv62GeM8Y4AzuEfuXOKPGEjufWx7XIgPzmDh0ReMsXIvOCfp/FQuP+gpsntNFviE
8IPfZ7NH3c1ZlHBRhzipHHZePMes+McSsD8K7h4NhsGwIo92tdbEVjntIYHnh1R0flh6echS94F2
+L32lytvzVLV6Q0InCNwDRaG9C1mgxKwuPVkeE2ff1va4RVmvGd7EBN1IQM2ZIGzo8Y9glzSZCOP
83wY/9Ru/iBs1rYpBQDpnZqBcybuWJy+GRp0TZC1737p2EcLzxjBoSQ6kveCzj93AECZrv7G9YuU
kZOwoybEKxH8kQV1Qg6u0S5TtjLZyPiW+UZCYPReZt3dmOqIuGLEBgoKG5sq/ydx5/YiL9Cm1X1T
ua9lwbOkkumchEtwl1CY+1EBsxhFeUx0QLKfNEGWmaZQZWMGrdaEMiC8ZMs65KpJHexQ2p/uBrwa
Ndg9p+2MFz35HVSqJ0hF1lF2VA0GeO4444qHHWiRWebOhKGw2uHqWq4MM0rjijH7sbPsGwNQYdwu
0daeSX1TuEZ25PXiw5rOgZVczAq2ds6y2Toov0tPiKQT0uUlA9Tl7JFjuMW9aB+GKNuNgdljAjJ2
7oCJRFrGNwS0H9eqh12/mNFWl8F3WwOny4PicR7m3SSezVC8liWdWqnYClqy+XXXFPvkbgL6NXTR
lQgKjBuTRjTZ+O+MZtBk98UzLtmjG2lmxRVodNU5/MNc7kKnmZHhFtiO1vQWPVRPtnC+AhVdLE/Z
99qnB6nWQtYvzM8T+YgXqwER1TGRTVV+9NkmozMaD8tIdRMU7Z/S4QzlfV73vUU3V6BVaMhn2hMu
u0euBxiyGf8QBIK3PupemHFFt0TW/0w+MR6R5jLSlssRkoQy5mYMoVb0gAzhv20xhxW37lTtaRNb
EIZR+jwUMyTtbvzxqHEuQUAGVuri9lt85scZSxBWNC85BiMSo3BCREb2C0zg0LfzNWgbB9RF82sM
yChgdg90WtoFiWuQvbdj+klUd+JdGNalNznkRjcQ7Qtt6n0ZoheqjZl1Sk36RucPNx6atTo7WLP5
2Ts4oFRKBRWQjH0Zxm8m881FNPBcQwojbuDBxvowaFw4UW8csx4rVcf2b5XdJholMMZvYsamHIV9
Y4C5a/UZdfnb3402FF/eB4l3W4HR7m9F3jJ1PzC3QrJXJDcEjyFyG3Ik2P74DhOJQJz0JbGZ3qfV
TEB6oFCM8wPEaONBXCJRtzZiie5+A7GnIuCwP3jl8DkZaK5rTr6hg0XeMojwU3pkUqXIEw3ZQaQP
EXHWLKPbBjKF246krBUmvA0Prx50tcVdQra5QKSzUZFnOTcgl9fb4T1shdwtmX0OJJuItmqBsqfi
2QLkVLt0qc3MNSV5YJgCFUQmTXvZP+ZSG7tMMr4bMlhbjfstmFnbfnLneKlDHe1ixQ62AWmuW/wy
uDIKcjb/wu4TnOILb82U45tNRFZjyo1VzohRcFpQOWOBgz2Kt39XpgBRDNOVG60xOqZ+++yy6j87
JkyMqi+euC3uZG5mrNPABs+OEXNiTzHqZjpJDdI1mfzDIIlbo73VpPyFQv/WCoRaKyHfo5XFHjog
nhlZ9SCB2/cFaBqLeR8Ldv9IyREwGwArELqKq9VNULF1KLAwkECYWQe7jJLx/9JR6XcDUweeQY8v
BA82F1fwaTmIm4WAP1FXezJtRmjO3sVtVLcvPQoes8+4ySVwhbJlrpLpK988dLGsVr9pU6h9rTxU
n2V5VAva1bTHlFPCfEEUHw8eL8AWBPQxsTmQ+PvqZ2rCKFU+VAFOTcTuq9UF9EGr5pMK0mc/JZzC
sN3y0jdPSnbNNTKqQH/Mnm1cNVlxccdhONvuXenthxzOqlbPEqO77rOUJFNvNyaRvB9kfS5Bve6H
kvjUIeDbob9twceD9C8107+aYjXkXAMuvF/3w7vBsS5TabxbmekdCUX6yBdRsSlgte6kj0GWmyfH
67faEfNJ9tKMx4Z/G1iEbp2rMEN6I8bwuxozUqIEoUVh0Hgftudgv1tEioHwlRQolyuOwQ6JrSuI
KLHZjZIKbSkyChfxJ6naW4Kq/P1EwWuJ9mIaY4jwIZdspSPn5C93RoC2TTRluYsABBIBtTxPDpsN
G1Hath/0KRt7+ygaeOkFktMdN/h3iauRvA+U+nSmzM7XEF99kzZVE69Dg9lywqvFeu0ZqO8ho3CE
WH1wZScakJtuLsOvOXJtzLV6rBp+S1ELOriwHfvaU8hoOld8u7zuXDYX3zSONjfYoRjIcNNZ5exF
yv+P22CythrnqY16VidjR13PR9T1brqXAZFsmXovIvI7PbwCGbSSCQlyL8pHS4/dVk2ThVW/Pzk8
FSGaDDmjWjM00ywio55tyM1Ql2+wkRnbpfrus4lIeY0u6kqYUXtcdHNTpt1xNoJvt2p+JxOZpKbj
rdpl10Os3IKDXlHQp5BzeDd3Y7130uahKXM6dbFOz5NPLfk5DUUy7oSamUmzQTpF91W+bmkIaSRb
NbOpIUxWUYARY7OmSTDKmrEwNr9DMVF6M4FQ1MA1YiT2fUwOM8gUWV+fJp8+QNsTF63FF1sjP921
zQqlQfa6beHQnnJEjMe0HWH0Rx/uMib3qV3s+xbElDYCytU0vW1MYibwLznMkhlNRWGDYb8ioEx5
lnvWhoU1EmY7OTM3FozxIw+YucpJeow1trhb8YGBcsKLbyRxO2TG6hu79hIrJqn2pex4AXJCeu5h
O41rctBA/qly2/VGdgCs5HPWbeukme4mdI5tlBrnCXUAxt+kj6u8WEMH/aO52OaTbQ9/6PCV6L37
nqc9qSwewIZxfNKNRRylM3hjIEjHSAMRMisIxLZJsG/uUSJyfllwdti5sYWLMHVgWNIp7iEoyvku
EWB/oJS4cd4iZdGMPNYsqnCc0hvgSOXGtdx9Y/XN80yWPQbUeosunLMmKx/Zx+dX4ZyNlPRYwMz0
sfPE29/TorR9+qckxOPSZ0czQBMuqjelAvkoKu/KsEhdle10l6Xo4KYQcIhfpN12mCW8KMfDeJ/a
7C4Fy3FWQYyyiPAQSCFU0OxNq/og40XRvaDn5S1/RG1YnjNF1GQ+ure9TGOjbhCfR0iaD4vPE/lX
p1Hi9NsuPDo1fkF0SrA/zDm/H8yPAbfv7DlMEQUL12A62l4dHdImxfG7/EmjpjlRun241phS8lun
dgZxxsCZn4+ZXYN1Tk+BzCGBWVKvs8d9aWXB3TxXz3yjEL68no4b8MhoFm+E6a3fO7S4xrawluIz
iP1ldUvOhkluQZlfkv87QiPOsgbieYsgjRgkT3sw7abyZPjvLVfgrSMETbbXeTeGyOpVv7uhx5m/
y7n6Baq68Z3OvNVTG157qyGSUpbFTpTs/vYDqRwh7uj0YtbuR7hadMC7b62awkfBuUQMDv2pVgHL
dOoonxH/9rawx+7o+surmrjzAxuqp7JuAn/EN6SDez3zcIB+NkBTzYdk5s1BDMKeJN2rom04v/MQ
syzDWtlTdiWK8Z+TOC3lDpVM78OJM7AJwaSlDJ0AL1r5DD+5AAXnwCjuZpMJNteSaJadPph+rfeW
DA9sJyARtjlPL/l5fTIkNN7+zjGKn7pDpxWO2QuknIcgHR5nbUIgNMa3UmV3BXEH7AQNVHqS4XHS
5y9dW7xoF45HHdq7ycaQPkzYHPx564OsBorfWbGfsZ8FNbRkxZM74C9Bnf47tYSBjn19dmT+LNzu
vfMURVX2YjIF5ALF21EJFq4+b1fhPrUaIhpnkXCuC/djaN1Xtwuup8751EQHLnABWG+D98sV647c
orcjUQZYgUcIGwjAmuSnNli8fVqpL+5pZCG43dBAmofak+xOAf3Rul+SKHioKu8XBjWYaqJ4Cy+9
Qvx8g2fLQpy4UIyTs2O08rYJqAyZZVt4grl3ox243lNRw253mJhtDPs0VtZDK4rHeuRGNevgGxDM
uR6QWdpBFRFRhYxAI7JYEuxjPt1Ti7h8IxwWla6dHjvZx07QkeKa1E/CcmM9Bb+dn76Ykj87OFPK
H8NBSE4dv1Ceb5PvavTVwUnEhI+7Ih3FByDllZ9hq64iGwdGqi6mrfuzGrmUGECx9SqvjaF9yHqL
nzqGm4MvX52+9K91TReqU2s3FQij/ajs92YbmTtkUYeJ0sZhF7dBF9zFWEdGmDDDrYEkBwSDhMab
CcRl0P0gcTgtWUupzm+VHT2QWeojqcGZ6PBdVnlfo8qG+wrajzS9Dn4aypS2zW9dNyBJeXWYmAbW
urZz9I5FBzsL1v2Mvm4n7znV3oIPCEWC55ik1LMvKot+02H5rD3qG3CG2TLDF6jnK8vahV1+6ssa
FQgpIMA2SFev/a0jUfOkGHasYY0Rwg5jNAyuBCNui3U+zkKKEXOspl0AaTG7HlenTjWCc5ec4o5i
/9MykipFwMSpBWif9OVLL6lTI5sZE38fDTCBrYRd9cBWtmaCGkrM6nWk8lJ+YGy8dCw22GVTjpPE
3ImQd7mE/r43Wfxa/NSpYiwS03nVbBrAhTh4yrF6O0/MkgJGWex/cnc0OY2jq4yG3UhbemhmO+4E
TGASjKHTRWqmoSVTpsFgbDOCk7PrB2m5iLsI6uQXYJi7IAOm0TEpvRlGPcdlbSFH+eM5FiedQNLg
/2bSeOiwySDpnJkfd3pfy/Inchy8qA+TrgNWGuWrQajehv4CqYHQNyRSuFuhhbOfrwrarr0hmzfo
ztvUcx4Nf1vW+aEQfayyBaZ8dB5Ue7HYqrel+ZPZGCzQYEOV7aDvYg9/yBb/B/88c4f6OFiB3Pih
+vLBuY3y1NKJM6XiSJ08To4FUZFb4opN/RzHlL9doQy01qhdxucwDB69tLupJWM5sWJ/9ZxdS9+n
DJvr80KqbOwV8g4KEFqeamRKvE5qluUuoC2HULkLLfedzKMtEto21zeyb2+IPVE7v6JFSmjDLNAP
pkMwQ9VeE+awqQa+qnBugDk06XUItP80MYzMO4vW2mOVE9QcZuFr06PMarzi4Ja0XTYjj75FV8Qa
o7nNU19t5jolOaGAyjWX1zmMnc3cOh+FGsSJzIW2cBDktzrOfZZgVl6bHG52QWrOzDJQHcGa8pOp
edRJbflW7XNYsd/C7Zcdg8wkPBgq65bgVDClSzqf0iLWGIN3EahJrBPLTUFq7y6j0psHemauH2Tw
rYrxHt2gjyyOBkYyfsQerXGfPdpUebGCkLYtO5/M9KzeFzZFuuU5ASNWgrJX7rbkPcic05MN6pZa
7L1UA0beiBcRjvK16oaPv/VDy7oWLM5tZ6LajkpMPg3+Sn68ZXBwtG8fvZbOp7CC5WRrdnAZrvfv
kLt7Hop79GiUEk73g6nfeSXWA+KiToenCOPWrgzm5a6F1O0oyhNJINRWBV1/VTTdW03yxqoEb/cS
FLuXAhjLluta0bYkqKS2aFNQLXiU/fYIQaB0v0Jfv6O+/6Stl1s4/1t3Bgs6znTDQc+PjCWnTvLP
shHL3re7m9wEXy7Y27Q9umr2wkfOkgdznI6hr54IoaFYtfhYB38Xko4joJrGAVvocWxvdeG+111+
1NNyifruaIfTWSSBtzEi7y5wm2OLLnzt4NU+Isl2m7WMxrKPzA6/UocLJkJKZSo4UiogYgNp7wHM
qL7M5Fnw8CFqbMmkcTtGK2CvWj6GOOz1i41DtA2sXVKos+CXixiHRXH+PhTR/djVf7qpxaT8CmP4
Sa7bf+GqB5hfqMwDDjDThouZohfHiQnln+Bcn9Uy/Oh1mo9uo/LvoTZeyx6+ciVYJbfJpysKMjOy
3VBxcvYUZO3MKcK9tnNH+Zyb9IpLZ94YduEfJxagSPXR47D6PQMwRr1j98+VSyqlMb+qod/7KYnQ
CrqO0X43rkmb538YDAvHmRSBIYRvQG+4MVr7OqmSfsNiytzwcwX9Mp2QRac6IbNLH7MBMEn7aHUm
Inz9nirrORPRn3Y2ruuFre0MhgOA8zGMxLFSWANoXOjo1U2n3f6KT2tL8ANczdK8ak3rUDsKneBk
/3ZkRcTO6ITL1q1AUU5jhKuCKaDG9nkcNKhuxt9JdYYn+f/+kVKfRPu//52xH6jrkRxIe66ISEFZ
srEbC8ephfisOs9+S8FlVU+mqLINRMcfZ8HuIMNI75zIfrHTwSGHAVwEGHIq0/EbSXb3BkZmZVgY
NGfpMUK68UBnvKF6p0+3quG2ZiDIfswIzyROoilGu+IhGB9CWZ2NAdvhQGEPHs6vLk7U7YJWkz8u
uhylTx9tpdl8OqQBRJpzLZp72P+Mu+G03kcJt6+UHXWTi1IxoJMJLa/iOlPDwVtdQFkKW7cePZtt
WnlfuYIFvIMOxkoRjVguLdPf/41/0fFw1letHmDzxLUV2RucGzPTz4mvS7f6gMqXnICivoXmszKT
M+DVRDDzRTE1z4ICAabm7gdLBV4OKaYdJXdNE91oo1nY0HuXHE75ih45sDKWvXM3id95Ig0q1bYV
13PRXpcH2G6bRQ8JFtriK6hQjpKhCjdruEoa1WwViXw7u09f0DMX2z4FNS9yGhgCbWPaYsKI/ArW
GYJyQOxVbGLjJv2IGgL9CD7c6amzJh66LDuALT+YDZTrUUVz7JTWndP+2KhMMZEAB1KYlfxL1i9k
B5EmhP6rO7t7dDNPKdq2Kw1eYdOlg7m3EUIvOmJSIhekyPIzlf7Ba4P0UitxxiX3VqwBFi1iNOyQ
5q41MMPUGH+mXJ2cxqXk8fBJ2/b044AnupVgdEEnW7EmB+iJnfVzPzYECuZMFMopeWBgQZvVN19p
IX/zaf4MBtzhui8OJr/ObRXJZQeCBdA+mupBCbCsOtWECMJy504gnMtnFEtuYsOvz/XavSBV5KZe
Xn2VLHEYZa9pgW9gmoAoeeznssUDJ22T4R5lv/Tia6iiSmLY6Da/wOjsuSPLW8ymI1JYTFvla5fB
aWQzNxBgaIbXTcuthoDhPI72XTdE0ZHEjXmHbSSHDs6rlWDn9oNrffMEwlv6a65gdH5w2Uww2Trb
C7EnTDYQOiaspgwQYht76IZt4BkTuZXKI2iI6ZS5BFuJ3QgBhDjPbHsOKU4zzZhmmHKfvoocnWUA
+mGX1tm0Th7BRnHKXuJAiiuDGz2Rykl616YR11XjQ/eS3g18UhtqSPgz2/Wy4RTKSBkTzy4vPres
L0qBkQ9+Z9qBd+tF11mjkpuhtZlR1xe7pJz20oYnj9Lqohw2Fg6Waaqg8p75jEfzZpX2ac7dp5YF
XTsO9WOO4fF+0vyhkVqVqtzf5yr/tdu6OHk9aAs3TeZzl/K56j8oAuddm6Ptr7zyt2Q66s3msicI
8ehtyoYH121AMcr5KwngXanQ39YWVM0aUnBK9QGTGtV4qFBFllFPVdwR8g63mUGU96EQjGSZN+/Q
NIfoOjHgLeZ8DeEZ0hEqXeIssw9H1O/EoT3YFq61yKhXbJ4EJRpxOk6wBa2Agn7uXMRyLoy3PEh/
0GzbcbWk95aJEbyn7CW04QjfSbNt1JpFPousTMh0DwJm72HqQZ8yXNF/7IKAGdgkjiy/rzuoltvK
4vBe3Ggb6O5z9nhbRuHtLXRk8Sq1d/yHdpTfAM1KxskUs0Sm30nWH9NwEdSha6qas2tYLo9e+KcY
gMJKCUhN+mSjgXhEfcPAUVN4ZhM3bA7F2zF1fTCnD1bhTKUbCsvZYhiU+18jn7IFv2kePevACkSz
Q/Bw8fWEUBWLEzskwaBff0I5S45tQBJjZEwPKdkV3GNiWICjMGPKZ2g7gc034pVNzugd28yofO4Z
lxBTDQ0QJT2OIvSxrcsfndN0PM+LNR/Sgf0/4xAcf0CUduDoGEqhhV3Wfijz7GU/dS8oIVDvOUQh
W1fmUt94ov0KzA4ZhnvR/pjHvQVoC+LWdbGAC4aotR2nwOCYG69LRtu7ZoEvr8I1iVc8s+cDzZLC
5uQLmUR3aup1YFYFP6HiOVu1lpoLnYlqoVGddjdDYxebrMsZkwv5kfTpGRNdGbslfw/DX+rNsGb2
qKLDRNFEtqncm0SCxKU2buce8YBoyK6qSkQ7nrrjfeJY9C5VQQ1InNSGcrxnVjS5TCFYgMbFJL5J
yabtCgGfm9mvb7Unj481oHTGWLPozahGljJu9KGZrzEjx5zAvKobcSGInk2c6Rc/fei3u7oC51SO
CxLC7m4uPLbVlSgJVZhuVTJ/tY1nnLqoAQDcI0TJPdPdy3xQ2yENNwHipYAdKeFu8zNovu46HLts
z7i3vMgx4O4V43n0pru8wWDiCnnVL9+paAApg63lzlfUN15xNRYzKoJqoeNILBNrPS2gVW/ddQOf
iACuXT3y5DMtPUXkGw8zbTmj3uUAjmrYV2mmKH7kLwFbFz0N1hklcjxLYT4aTo9NpWAHZa7xml40
PUiSkza6MqP7XuHUFYsjzvXcqL0Cm/FXqJYlyfjYNSSXIICoODWythbXIyfo4rF5niX+8QR4g5up
gXAi9y3Hg793oOSj9f8ekJVvyVuwkXikeCh7fW976Egk6h4tGXjYJtJ+a7BvBhHeL4aHscJFApzU
39nwyKoGuMfSvGoGd5t0QeUFrsjahBSTai4/HTWdStYgxpVypzc7eESH9sJUb9illfVCBiEtj69Q
grkE/Ky2hVUj+Ve3DbEeveV0sSDcbZgsSpAOLPEQu8Axwbsw225xMprVPdSRJMiVqzBIrVkSwPao
b0p1NfQMXehftkoY5qZRHlIZfvd58auM7uhJ1s5pgpIincRXz3Iz6Ko30L7nhYo1Gb+jwLwdQXiT
7+aT/NJ3w/0UgXXKKHQyI/vMclDSUXrBLfnHD40Xkgw+hHktTB8XwHApiMMxhPUkDfmzazuMRWO3
fDfcllt1AUMi90bVMf2b1OdEq+QWvyJc1IYNkvg0LIZj3ojEBaWcMp766C1Lu8/A0l+zkF/mZJ5d
K926zsSzYTXbiujxaiB9IyO72LOxaZlLwkeCNG5ZmP0MGV+k3xjPBYydOrQ2aMoOQ2legKiSnpMU
X66dIHbtf3yTvjfHT0H4tCXKsyBqx3b1K6AgVjrsj0iM2Ic2KXrmav+ljqClm9N553l3ofedMQwK
qvbZtAmzwpZwT5ASH4z5WSiWMowQX8kee3AZPegFPmbKXbhLLTxAinHgTcRQnXYn86tD6uTjhtjM
/BDw2DMnmpYtlPOHpZSrUjD7NAYuFsE3jSsl39ZN7h0IJdl0HZAuVHw7WzIuxvGW7Wuf64ia5Ugt
IST1uUCVeMjq+Q/MiJsuz+TR8RH3Ea2a0vuiLB9LQGRm7148OT4UgJVuJlWfBxv9QxYYp0Ha35Uc
0r03tuzSnIZCfZzsTeexxPLQKlXkyTkTT2sY+g9cPPiT6vCxIyPumJYMq1Ktbm2n71i1EBwAsfPw
17wBNpgHofEeVR36JwxczP4kNEki5UjmqQKO30k/usLZHnOXQCLkUy0T7AcrYYj5V4AzGdGP1RnD
gcV0gi0L6QVeuXgaa8F9xZBlXXXkBAgcyBw5NJayjjU4/y27byIlTILynq0sDY96VfLXU8YfnoNy
ZyPz20ehcGMjyj5t5nVblSc5hwkBLNPCCMVt0H9PCYuP0M4eZvhix7qB3irNKDYGwIURs6tdi9h0
12GS/3vUjG24HH2+y03v0ehntE0X6kWbyi6z92foC2tUlgr2QW/gXDFGxbMQ7jsjAFBOPzR3X8VQ
7sO8+iDilOm3oJIwp8WIFWP1bWhxZfduNp6sEn3bKKetK4nvCLqCuUwhuCDTKI+72rVjPTpPJUu7
Tdhn4DX5QcStMbGzwuZmB71DKFYdR3gMOZ3Vc+IwwyNJa4yB6F0WgXTmv5tl3X8THLzAcZC3+IFv
gvtckSL/YeYdDQcjj2l3MXQ5iKy1fXbGNWwIc+AYiPdkAOziBVeJFT5WVZ3uKj/7mSoXW6rExciE
8DkvixvGJvv1P8A8x025vLSG9K8lsFktBrq2LHlg5HSSKXNzBO/xQG4Tc8rss5ctNp+GcIlR08Zp
X/gx8w9/3Q0RSzfw+79DQ+EBmqufrTFvzooN96bI6vTQc3jz/0TWp41i7b9/LM6/HcRe4OJ7Y2Lr
YLWy/vGxuKi0k9FZtWxDaBzLhpzGMGrpf5qDQvZQtebv4o1i56EGgHZ5w9Cb+pfspP0QlC8gKnky
Gkb9DSgrv1gZIQAlq/EEcPxeBvb7aDTwvBDdMcN0igPSC+HJAPG9e3LqoGEc7/8WLeFfHmjhMC/p
z77DlXtQrylxjarJRAciNcj/Ye7+N2zEC8i7RYkQubxta/1c/uNxcMy6Ewv2hbh3/Rtradj5huID
DCXmKhRMm07xGv77Z40j/18MDjaJDpi31a/vh/5q5v+PvzQgn4yAZFYoon+oZPszmJgm5+6ZU51M
KrwHkBY2gLYfZGLXDIZtMr8oWqa6svdThclgzZ8D1EV0WcjRCFLSIDjL9KrzYGqESuaOmLofo/MV
oWn5td8VOBtcmdBBDldUiwszduc2K0VcJsGw14EzAYwnm2vhCDY7NISi+BSkIHgRO2KqY7UP5lc8
U292xTYRnih/W7DCFKGOxqbWFQNd2PFGhtc9kRYGosmadp4miKZsr6Ywqq5E9xw6JG50ofNommhM
h2jfFu6y8Ya0Z4XfPrBrAtBeXBW1c9+FwaXvsUDKF/QxYF4jNE3zxNCDEmSNX/jO2eHiRsF2jduK
ilSLXToZ70wDcrtlQdkwG/GT265yLjB0CXHh84oxf90GI1nOSK2UaItTYwNP1pkfXN0kSxD98eU1
K4UeX40Se9Xkxyqz6GCa+s3wcGXXvRleDJdkC0V/zfAyCiefMB0+eAC4FznrDwSk6lnKq//xzPyT
NOFHQeCA9uRZhUMG8+L/f2SatKUgnUJg3zNYVd98N/Lll7lts/EQUVVm/ekbU7+pLYy1DAC7BplI
lNLf/ffX8W8cWrCSNkxoF55ven9RCf/x5A5tmvS6o0cln9Lf2n7IhF4+qLD+X3/Rv6ALvOHQ88Fc
+VglUB7/44dZt4OovQVFSN60tD11yBZIN+TIyncA09cjqpLdgpLuEDJFz6D+bG2LCaKy09PsjID0
kmRXhHmLCZdtniFZ+f33j8L6502yvsIIhqLtgKDyHfMfrxCBOI9Q2+t4SdeJ0VvaOBPlYtfGBdJA
YPDmNkRgHZemBGG3/Ka6fgD7+qd25h8j+x8QiH+dKX9fDR8ZNxqf27++GWUIDFeD1LGPBqTv2pOZ
NB9T578umjnv7CdHEI06jLZt3nz890/in+wR/mq4GHa4UrgCmEj/OM4yYxzNuoc+UTiYHzP9f9g7
s9zItTNbT8XwOxPsG6BcQEXD6COkUJfSCxFSSuz7noOoqdxB1MTuR2UeWwrlSTnLuIAfLuxz7Ew1
ZJDcm3v//1rfStMpjzALA1dG2G5V+XxwtFWsK7tfH1c6p7/olilZCp0C7LoW5vzxaX3zNNadWpaJ
YWGRkEuiyXOsPPmtm6QHQ8psx0sP3pxSzJqS3UGhm/LJ0UcW5Fss3OvRdRXgja5CUnq9I2+Ojp6j
DSnNFXMpSA81DpisNbc5+TC9ZV6YqvrNw0TrWMmtJMi7Vt7GyEMDL7vNA4n04MIe0vyTU5LP3+Kc
Eno8CrsgRk0uytmdwIJpGjyuxRyD/tEkLgXgxlxhHyl2xYMhVg8ohZZeReaq3x10od4JfbCroWwN
w3J8ivGP1CSDNk12rfi7tJdXVlTxA/VjX4IlVqNDJHSPhB3aFVc8GbRpZeafLEU+TjHvP8PZsKrK
GOcYi4O5oeHiS6wLS63YxpXLT27f+Zv/9VoZosyah/lUPCfm6EIMIAEB8dxyi1sz7Y9mNKxl1N3V
spWSWy231vA3v6nobNB50s/tJ4gM1CqcplLzGA3WOmRL+r85KQiNUEh1VZGNMzocTVCUZTVGbYw1
El2nxSBgA0t5fTO8KIwfg7BeRl7ytQ+NC1Q1VMPqa5Lo5xVBBBSM+y65QNfx9den9ZMnXZYtKLKi
JKEeFsevv3nSxTSI4lZsqLsE4rGiJFEr0q6kKV2gSPz1oX42pmWGtKlqzP7jUv39sUgstsRcq4na
DjP6N0UJVhnvJjmUJGcZZBIBT1pGeYN1m5CCiQrHYOab9Bc+OY/zNdr4eCiGwqymKboqiWdIHatg
5UYDg7YwTR6pR266dDs6xjvB7I+6VzxWqrHGEP7t18f9QOn7flzdoGHAQVG7vP/8uaAPstNjU3J7
7RuizoeYaHiCe8RdXOdfhTQ+9F12aEdF1Gww+jH78YFZGZWSjFNfz6lAiB4+i64LXiC7k3xY3LLI
aT67Pj+bagBvcXVUUxXN1w3Fm2eibh1BzCtKAo5rXUhq8+hK2dcsXYUQAzBpFCQ1ivK3WtIvsCwW
FH1EwDVECBKKOh+q8onUhNm4E1As40IK60e/od7+62spjffobIaW1dfX4bjRE8/3eiGwolz2aO3D
1r9J6NwpIqJkeddL1XUmZbfYjftJLaQPRdxjPmM7onufTDPKz6YzVUVUIqOgB/t4dj+ZPeLaLV1G
tJg+FS2pN0jAKYIRwKLn5WXb4PBhYUw0UlJuiMyznSE+uKQHRlbsT9WhuUT1hC9PbBC6BgBSJH2C
2CSadoJEtKkKCD+4ZCGkA29Af6ZmDsEJBSYiNlkAKeQpq+jRu1Aps8KlfUQAZScPKQJ6+gK/vt4f
Z1QMYiI9LFDToigpZ0OGLavhDWTmAfFTb3RJ67CcouS3zIUxMsiGRmg/W4ONs8H7O8ybFywpTwn8
M0k9u7p4ofW6CiJ6iSkaEy8jrEOjVKj0tpAoYB0qYizlob2MZa2byXFpscH2tgO+K1zS+Sd7Se3j
vWbe4oRE3dBk2mZn82QQQKboQmhLGMy2BmnSTujvKc9RgblLeneP0h12MYD5ptVxhQKL67p9uIfR
RHcUu7Iv+l97F/V3Zx605hnDAsbsoMVLEtFmcVnNk8K4DUXFhoy1qMoCrgbCipZsM7jbVEGVKWSH
p7gZVrgpvno1VjPL3CTIviVwNCpFvgq8wuS1golv8cZzD9gjqC8g30FogJqSveItFlqaq6ODjwzN
wQ0ntVGBoShWQRzcRrl78evH5gNj2dBYsdKZtSQkoB9XLVaf8spr85QSGBbhLlF3bhremW2Zol70
qokpA7rwjWYmq/0lfepwRSdAhu+Z3/TBLNAJmqidDlgVToS4hJ0QldW9ESpPjR/Ph7ZTVzrq2Kkn
DOQtD4ROZ176yWtrXFi9fQ4NgKC8ImUguTLaOXP8+pvZsOErmY+CZ66NLRgRl1au5puWlKsJ8Kkr
TcghE3rp6vXK/Ra1f+c/FegCXqr/GH/sKc16ov686j//492fFs/p/hQ/l7/8pus05r/n3/Lu15b/
+fpl8LyzU3V694d5UjGcLuvnkbNf1tH3U/jxnf/sF//y/Ppbrn9N7Wdi+XNm/3/xG9z6JDxXwuRU
PNbf2M18/62rb3/7Kz/6g96vS1/YwxrsURVD0piZmVt+0Pt1+Qs7GZYh5IsoI6+XZRh2wMr7218l
44uhihIUbR0Us6WPyOEyrV+/pH9h78WOBBAf9hu+43fo/ZZ69khRoBQZDxpzqSJSoDpbCNWBZ7Jj
yPsZieELFH/bfh1tk61xyLbWQTiEe+8i3sf7lP/ke2c9bN1Nt/I3xjJeput0rW3qHXqqWbkD2LHL
d9g4dsKehsuu2iB3xNWqrrIlJDzbWbqrbu2vKCyt0y1P7rbcBnvaw9tk326VKT38rbAmWH0VLbtF
ttaXyVrdkOu2kzfhAWzNzj8kO/fg7OtNsPN22grEwAqX5ifT608uCMB+UslkXuaGbI6vnzdjLOqE
moYhaZNDO8xCmSCd5DPe9WeHOBvGktL1cAE4BNnfY8N86pnp5M3DePF9TvhLUscXqZ9UJQ/M+UuC
+yq9fghD002WeGfHcAghIXcRXbHmlwcxIcI3XjOnaMhiiYxvd7nmn+IQlZyV243cXlRWPcPwtNKq
J89KeNj/PjR+cjYfPjBaVdXUeF0xBHiiz96fKbINOiLhgMUM6XeEAGPQPqlMfPi8HEIn12Is45iM
i7NVgUB3tqWO2c/iERhRJZiICCCXzU+2jR/KMSawaJW1AL0Lxouujufx5vGQK8+vY0tpZ2mQEH+Y
H4gjuvMqdxlJIXMWqNysmjZgYZtYWxutu9cD56ooxRsi2+9/fVWlDxvxcRpg4Um1elwQQCl4fzJO
bupKFDJ4ARV8ow17ZVb5laYkFyoSnkHc4+hDDe6re4AzeHKrRc+rj3c9QjBoMxWVyMjwbxCLLKpE
wak9uoOJwR6jn+mzTUDW4LlKVJtM9ce8LSN7FNZF6P0UAhrJCIfiaWHMnWVQq0KRqKtARqJTkjvl
UuSkujkNAxNrmoXCQ+oeOB3QNgMdRH6vlJdXcIVWDEXeYs7GMi8LFSNk0KFWktHeFQ7lPiNUATca
mHMoBguF8uKYBuQxYXhAIv5Y6dgzDY/zDdSOO0CGjtiuSIVUdfee1NMrzyiuICeRXjTCeALaDcgV
Oqu5qmsZM+0o6UtlREAbN04ikJxWDV304AnF/ZAaGBX7UCGRl7jVJppqhLBRSJTYihA/rmK8b0Nq
oVrT+5PSqPdSjzItN3FL1CpqPzJtg4C/aQmOYostg4g2oJ2pYFoxjk9xvdGO7cj2NpGvwOfITNw2
BrSIiZIAxgsb8akS61k6AtwcXb3E6yKaBA6FOeKahnGGqJ7YcYoodDWSRdmqV4lXX7Gcv0mblF9V
qBsYzft4AAAlD/Un0+TH8UYbg6EMCJZSj3xejZM7z0hJAO9mnQDrjWqxl0Z2aGSfPOPyOG7fLnnG
8fb2OOMG8c14A6aUuGY5HoeIOSsOTnFlTT1Vv0hxshFJtSrNYlPW3rL2hm1ZmdOGaYYsr1lI+ken
3WvpQsKBkjraRR+PKuvwZOm4mzX/+yqJ9Q2Li5/McefVi9cTNZjgAL2wBTq/IGnUEGYnArbEKj2y
o+bOIN4gN5i4hvhJmf7jdDrOo6DrWTRA+TxPC+lEz8wSGLK0yC14gvkG0Nxnh5B+9nk0ayzwiTJc
YuNsYUA/MPBLAQnD+AJRzOJQWcUR8Ql+auuqQ8BN83rn4nPqsg4vBB+4bQPsuwjNkZYD8R1J3M/k
qU+YxW46h313ZmgXZfOgGbVdRc7VePZODtyiK5euJxyH+EEn3VrrpC0XmM1rBu61UWem1WYzAkbT
KVTPeUN5fuJjLNXV6FpO8gOtgY04DNtYyjZGWh70JrSrIl0PtXRjwH2S27sOeblrBesY1w8ph8+Z
Bkmm95ZJFJ5oHa3BbU0KiiFaj7OgsGZOXG5SBmlXuisRnJRQRzar7SkDc1ZH8qzomtmQ1Gg/r0zF
m8oJtuLxexUIxBkkkaQfDbl3Q89kK5mLLkzvqwwdVC+gJvOfHAgvmLTssDEmIQ0mhOwZSgLviGAy
6v0VwrTFeMVFJccHKt0MFVR6t4UenCPZk4UFiW+iXx8tqh3N6CiRBMKVCySMvIAuilC/AC2BUVZa
ogXElOwtK93axZa/0JzsGLbx2u+LgyOR3IsYayEjZshd187p8MF1JOP1YIyaqo6ox/weEdToRoJF
mbNfa6gs4A3GL6/FD72azagbYbAdH0Nx6/fyTWzlD1G/z4Rk3YpYuwQzuR96IFoBmbJcmTI/dCyo
xjwPpsin8ektsY0PoY5taKsr3Es068w4SJ4zO8jbu5Lyk1vKN7qbrBNZemrLYec7LJqwP/vBLYY6
O+uEKzlFAdFo9Z3TsSUyTWAR5q6ry03UZUf4kXbWekeqq4Iobs1E2FmSuwrZ+XoR9z2L7BoSuF+4
17ynT+OcJtbmBSkBu/ISaY5VW4eyrjZCVm6SKrg3QYmaowQvgLNBB91fJUMBdhkLBJWPvO+3jSZu
PeifogJsOfaWseSvFCk7Br63aIAGBF6K76KlUMW9bdzrMuG3pUm0TjJ3HyrcKgxZjays9YaSjOPm
WFvqu7wgJvBU9d5KZkqnbinQQNcCsNTuRoBLhy/jQk+Vm0gdwDp/9YUMCxHgvFC9Qd1Nd9L4FoYJ
ibJWR/c2JVaP/XwmacV04ByERplXnkoDXIKpE6Xc0HCtegLRgb62JEoRABElpL5gxd+2d5IwpBMo
dZPI5Bkgxrlxr8Y5ViyNB9lsnk1Kualfvc7OIW/8Ik6vaB5dihlSm7gqNrpJaqhpXQ1tv2jC1h7v
vhBGtutE65gaxyQ0wmc/Y97vxG3diDeB1KzbfJW3zcXQwGdmMhqN6nodrdW4mHttuSmkYF2Z8ZPb
pd+M8quqRqfQqY5CY8FbZSz1+ZVVFwhAnbHTPcd+eKGXvD14DjPOFZTOXVHVd2kKkqFhJ8Ko1nrk
9mMwaOul94qVrE1lWblIqQdpq3jqxdCVG2iC2+AY1TA20+weNbowgatCXbTPjm6ZoNY55epNlR1N
X90lnoKKJSKoPGBVbvnVnc7CtRGidd0QIe7AOiWVwUdKHN+rYWKP32EA2HCicM2iaGbI9YVTBYvx
J/S233qUP0GVr4s0XWMEIPF52EKytnszRwHDc4n8ctCTpRAmC2AhjxLKDzCSN4pQHEBkPllNtWmL
R5rZS9KdXt+snR+vTb84qIaza5LqTqCop1ujTYzoZn3hePItjvyt7ngQGSO6J5witJhr0A52bnkL
NfCWhTqq0ILnJkUuRyQVwlIbGuOib/m9UIBbLu6EaAfWLwSBMEJJHd9qjIeszw8WD0/k/lgy/1Yp
4+f1h3d1jH+t2vFvWMoYt4d/37CNNZUftYqxWvO3v/4XzFH4Ju8qGONP/FHCkL9QNhu7JbRlJMkY
1St/lDCUL1AKaF8QaKfiDVHelDDMLzBiqbjpEjS/8Wv/KGGYXySNyobFv0xFYwvzOyWMD4U9k2qe
zi6I6jdtUmoj75eIYjaIqqfmOjAIfz5IuZ0a4nRwwoUlHyFAkAwqKAsZaXbM8MxVNLqgREa2cUV0
DLBp1EcTo32w/GjZgg6CVBwWU3aY08iE143H6M21/clCcSwgvFvR6iTWWeyHRXzDOiWG96criE2e
G7Kjzjr9W2Peu1I7kZx9ag4soj4LZfv5sVgpwpdXVUpKZ8dKMWO4NXQYn1GFWJxYoanSCRO4FJr4
yQJ4XImff67XBjXqLmqU5tnOuKvgkJeGD9UZ7FEFADV2r0JrRRUCuiaF6YHi6o9A0X9+0a3j6eNj
mRx4LOmefT52huSR4NmfDR2ul4ljoKZNbjrvk9rxx8vIQXSJ1iRSEfnDE+YVsZYHMdrOQN1iKxNQ
4CngtJpt/GmM3uvtf38Zx2Oxo0L5IomGNp7Lmw1PP9RRnFfcMiVjBw6rQUPM/mCRGt3K2Vb39wpk
MybwUL2W2y3A0NgAl6+RrlA8GsWdCZowVRdl9Vi11zQt1XiAWczu8rHE+CRq/aRINvFwobTcDzw+
PVJpU5phhYiGGW4M5xHTTxS/aBAU+iaGKz8LNFYO7mUF5K3G/SWUL7A/ZzAOgb4AdOgC22srEvEe
k3gjNDcEmBg3ldsuYm+TonPMq2sZ8kBT4OgQnqRn5IYzIbENXV41tUi0V7LUykff+bQENu5Qzq+k
JulwSNmecuPO+iR5HbaGVkp49AL5qsqdZZm8LhVBYLpYYtylgnjH6k6u1R/Upl2mcLjYu39SiXtt
x3w4DSZOU5KQVTMQ399QyLkZvPZenWnptUhJxCc0pEg9W/I1W2Rranp40KJwE5pTBaDQxCvSr87Y
zZHUF5QnNdFS3W3d8BVTsKXcO8Zd/9Ba8cUgSXMjcG3RrNe++Uio6Sen/irH/NWpM7u/fRYzErKr
0hpUokhYwoDETRFoG40wKW1XK21KqLD0j/RVVwlrsbhql1U1+/Vs+XFWGcuG/7h6Z7OlkgtmDn5J
Zc+FyAq+R16cxEydqCLVRMSvmSDMyiD57TmaoyoYUTXRoKTzujl+MwijRh3EomTvSaEFp5hK6nMc
3+WCmk16n4V6HH+WrPSzZ1VHTKMiyaDuP16GNwfsQS9Rkc35mLSQuv6WLT5i/Wb964v5s3mMcvCP
o9BFfX8Ur1U1D/gKj2Ljzdxn1X9KnUOsbPXgk4/zswPR1eBYimTR2Tj7OJT+9L6N+DgwZqBxAblh
c1WzsZYeC+Ldfv2pPpRDdM3gPSoiFwQzImlnB6usuI3qBoB/Wzy1ATQC//bXB/hevDkfCG8OoZ9d
uLyN41KB5U5cCPE/GZUIth1S5dlOLeCSwMsfewsv82yYthiEe4z8+qzQgcqSiCADMCn7idsWFI2d
eQMyKtE7bPPqOpJqAj3I/w76qxaSY2/4W0rPawH6iRPN6syaIi5c1dJCraNro2KKT9MHgmHwVAfX
EeGAibiCtBrEmyYAhOUZNl6rheyG0EylOfWwWVa2Y1bIJCPldlCeU+cKh7PtER4D123mnvQqpR0L
KD42d+hEVgbA1lov97EjsTN35tR94Yon00wOl7VTXspmP5NgyqhVOfHVBxfkcFAbNtjCpRgE24q8
8yDAtAxsPSTuTwxMO0PSrpDaw353KbTJJsLt0EX1Ou0h+2Mg8vJuSUd5PcT12uEQQVQeKhDMBd30
XLq0gPoOpYGUu7HlKF7ogofq4zbFQoNJzlOeY4qh/igHbM2lSAFVI9elx5dCA5bYBDYoFTAfpTkK
A1mT/YNjANUAmIKZ/BAM3daQklVRRCtfDLaxC9SPiowXi3acLVwv22QAHqlBLniOpx27TMJA0aWa
h8EyloWOMqXUF/4QYvkVV4HWHGUhXCZk1qQ+9mJ5vquV+JCb1lJQ8ple4L2UaE4Y3ECD9BkIKjWZ
bkFX3CT44y35WquOkn8dNgfDO/QpmL74UoYpjjmuvyLDaRbjsjH5eCxDjFloPImFxCsdb02BFUSG
TtvvHBKhgbqh0LlpjHtHXzblPlWvKhj9fSlNdOtbiFgvFGi9YdypDVKBVfBTD1nswi8J52IYQd+8
ylnqZHjUcAlRu0P6qgkHOD1VHkGzvhiPa+jAFfJ2pcXRDm/CyjLLS0XqVlQJ7hViTbS2nppW8dw7
Lq6oeoumKhEZBfA5PCF8QU1x7ErvQmse/IZoBUu8rme5Wk2FxF/qKql2FQB/9sqmv+i3cqltk4FI
Rw1EdizNGr+3k0Rflo1smyXaH12a0ja3FRxDeStuFMnfUDheRlwAy9PWQRLcq/ojt2rrZwE4TR5W
qbAl75sgjiYgj2IYKUmwjkO137ZKcqT8tei77jHo3HWb1ntTJHktNde6py81tYDTS3cFoYycWvNO
dedmXKzlvFiX6F+LtFrizcKo7FbLxCQBBksD75RDCUtx6K91oow06yofUM6Css97UkDuNA24tFdx
ic11OkKjvAIFfGkTkrrQNDtUMNH767T+FoSfqpjGKezDFMfLh+0dxpwPIYMihQEqZzWvvDw5Eq20
LcDruYSOg1yaOEK9hLgxr/rsOjePv55eP1Sax/n7H0c+XyA1SiBKeQhtpAdNlJYVa4ujC7off/gn
r/UPTYuzI52tZwyQk9UQcaQ0ykEVkEOPOYdEiP/NC+nNBzpbs/SCr2o5ISNcvpPT0dn65H30swvG
7UB9iyyOReXZhlcgQUTNtIDXOG160RbEee2s/fyTlZf+s5c4OmvqxLxY2auevfQ6iOxtrrO5Eofe
1gX4w7pgR4wTSa0eaqAzgeEyBXSzmihh4tNmZYfxgoV/jxTM0lBF+4SBM/rGcKSexmMlPDV5vDQH
wi9wlTkScaFk0IVEPSvDvAzEuZybUzklnjTxgL0hE9buMeNsG9BwAPEm5DdOAjKXTMJJYCJMdHXf
OT09yGvXvxSpRLZ+t2lIUTPayu5UzS5Yq0rFVsjuSnZT2E2SQF6rll2b7HxK8OhtvbX0vevQ7jct
qgHipPH0EflAHGX4ffX1/4tPn+hoxmjlPy8+bU9/GQU0p2/PbwU048/8KD9pFjUm5MAUkhQREc3o
gPhRfuJL7Keop7DzV2QZhM4/FDTKF9afo65GtFSd4gc/9YeCRvky/hlXBT9n8B7Rfqf8xG89mznZ
JWCWwZ1hyOKoLjvbseuCnnmDiCu4Sa1Z5J4aEoJqRV/WhbIVKalHY6sXdAvmW5B4ORNOjM5NJEgh
eEwlqWFVIT0lmcFb3pCXFMZnHZhTnNU29mdUcykrKPoeHY82RJcJLrhDpt26sf6M220WtCxqwAFN
vMp7DjXxq97B12B5L7wuc8STGro3Zo5UkXQ/Bzf+EAnz3g2nfjlM8S/vBJe032Ek5AIl6JpFXUI1
wgLVw1uw3IokInEV0x4KtTurIgVbiO28hBcSFwRK0wT3YAa9sudXEk5TweouBkB9qpbaLWEEsS7P
RfylAyAGoTZnRi5OgLzbEmrKojOgLEE7wEbQ4A1rJ/qkR3rYE0sA633us64EQXEvlJs2EDZaGu8N
tZpVmH+1jJOFYqdKhp2pFjQJa5bTCQtyaSY0ztxF89vQ0QFac8WfmSkMuwp0XDKsy7wd6cpTYp7v
iElaSBY1jzTidoiHEiB6sQRmdMgU6bk3669qLF4CM5gksNxbL7zMm4e0bWh5GEvDCg5+GM51vgxI
N5jkcUm9HnaE2kHICMky7iJVmYLMncC3gI0Bq994ASK50jEqK4G5TTPpWKbuGrtsTbGlBC9upuIF
dANbLtQ1kNwpa3K23OnV+ElN9Ql14TIGFUV6Nm9lby7RaFUVZy0NDrFr8R4BwsypiPuyAJ9OtNBY
jLY8ApvuA7KBgEjcjJ+5TvQ7AgYI3opXBA4eMW/MzWKlE4krNp1dpyzoYXMAcdsCQpjBWJUbOBtm
1W1y1lmwEoJ1kijQoMNN3gyH0owXUR/cpnWPkshErkG1xYiPgwC4jWeHxv2hZ18mtORrsrIW+ylM
NWIjOrsrWNGLt1p+kZOxieH9asjLNWbAuaZfaTxombBXnZvSxb7nYVuu471aaYtWgE2YpbtocB7y
Tlj25lGtzVUaiYdOAvIvt8suph7hRuxirFkt0Rg2QeA5pGjweI7HUEXMzpFFC7OapyWDIpXQU4De
IsQYGep4bNl7zIBBFiKcCB73XAYzT+ZGXUHqVUm/wetYE2iUhBgGO5Ri1xnxswEf2iEUwzOjA8aK
KeSojddfArDZKePT1JlzX2pmahCToQg+2HWQ0nCfhnJNi2xHqX5jmGTq+BWmVjmCGew7DwkK3H6w
Fn31IkbpVWqJWzdhVwaBF3HJuvAyu+JlqYByBJgC256NETwjIZkyttgwUbqfO3p/gL1+JQ1I8oSv
4Kd2NNFniNAKQD+Gd6km3QuImKXFVZOMbqMoziZkWxIjmA0tfVFnEaSYZjlE5lKHsd2I2QOAbk0N
Ln0jWkJxmWdhvykqnNqWTANJgFQ6gMmJNj127O/lqd96n/5znZp/peXzb9jNGbssf/5C3Z+aU1me
3r5Nxx/48TY1tC+8EjWdbo3GSl8Z3Qw/3qbjl1j563jdkNejkuZLf+hRzS+qBHoJL6JoomQdCzp/
vE3NL7iaDd6yiFxHM83vvEzJET97mSJwpmGkSIjsTFzi4ljseVMIKxF6aUDlnZHzPqGKnenLNNtb
6SURi4m29cpDzOqyEdY1ppQeDpW2oP44qcWIZAh3Ikb7sHnUpaUVbg24RTBYeK1YI0I1uXTBMIve
t6rde+xp+EliCUmDzCEEnITgUiWiqnJ3YflgqGuiR0zIDtoaVEKhLKOXLN7l/kMFjEY9RO4uExeK
NC5cFyLFDvN2jDMY/67a40KckAM1SbuNiWwkPbj6su02ggSgbFmyNU+KG109ADNRKCTEl011ECVc
X0Bc4I4ZxYM5PLnm2vHtUocu0i5LnViqnVLcFPKmRVfuPrTxroyhzD8ryWNZ7w1p2Yhflexm0C9y
NZ5YpLOs0drk8lK3EEWkU1r+om9rzdXgK2Av11r4+PqI/T8Yi386Yv8NB5rKUu7PB9r//Hf0XP5l
evqf/xOfkvLteBt/7o/xZn1BFKazLsTpIEumwerxx3gzJQaV+eplwd35quT++3jjpzTNQN2FOJx+
0CiL+2O8WV9knYUmVh9JkRCQG78z4L53Qd7u+0eds45pSZI1vEMfBOBt2wSD2JkK8E4qiD2xs+go
8GnU1BscfZtXwzdFJXA9Bww9KYk8Zj0hgtlKFzByJooVn2qx34gpjGOou6CGq34zpOIt88XCspwr
4PanKK8cpJziBgDFJLZC9Jgh+klFg3SrytllLRWwtLplD2EwIkde8Yq1GBj7vMnIZriqQgJ9+Gu5
L9dARHKEEURHCgdVTKSNouW7KEJphTlaQSHFKdRsEwWCZidZP9zmlb4n4W4T+t1xIPpwaoBpQ87B
orBgK0moiYWVo7/NwoLCZl8dZZKSjTTLJ1lAom1Cm4OXdZN80/LoSCorHcYMKmDcNVsLFntbWeh9
FX7vUBFsV9UbWWlufd07hb6+F0PhYBlXroLzqywgCFViYrfINsAuzM2oO9Yj55ve6MYB9+J10UlR
OHINTp/Jdj8evYyo+fENrVZse+emDx7KqrO9ZNi42KBroz7KClnI0m3sq3cYTG9k1nl6PtyK1j2p
G5tG724Fkk/l0j8JuYrqqjmmXBdtEG8lr569spoIf7MxO26Am57ivLbNSKEAl6FO9/zTuJgAw7Ac
L0zVq8taVZZB2h5JWUcBp+1dpT2mMrkWRiLfQj25bcHXdMlpzO97fZTyupml/HYzIZpe7jY1G6Dc
JGmx2+gE7bidvvfCCiKats9LLrAaAsjQ2m++N+x1xT8hk1+6fMLxBwYei44XYGLtR5bGUON0F+qj
J9bHImGcDu1RLzEhRQEYct2g14dakKBVtkoPoR+diGEE8heJDzIK0LrkjVCUBCrXKRYaK3jps+6o
uCN0yZuHFO3HZ7voS7uuh40amnshiChrD/cmnExcRlt2q/eeGEyIdz/1bndrcOHH29iryV436aJG
UOQ0VspklF733hGS+vePIfQbQ9qJercbb04vqfvAEzdiO6x70rzGwwGx32s1xEJQiBOnN1Yd0XNO
YbHszBA7uvFUMIMT0sMpEuFNq/ovZeufIj6jGItTyv6LTqlsrQv4c3M0BH0fCs1tVBBv2vBK7Ibd
eHPHmyRAe5iMtq1UeRwEEoA5chJcUGVizalvCIGCeO0l+0iAzG2NKRjK/nUcerA36MR1R6ngYwnR
qcsYnaLPIlgIglupWQVF8EK4zNGlPO+a4mVn8lCVubp/M/FefJ+u3todXhv972cxOr2oAmWRXT02
FubLt8sGr420NCLz2R7PJkzDk1vWNx6xT7ISvliheIup6FaX5dtcSFeNlS5RtS37OHpxQAfqRXgS
Wn2fheajGxFxnhhcq/Althp5WpYMSNCs7Lh4NK2o/6qRCFM3xH0Q3noQyXQSo2FURnov48EHXVsV
VkF2W/SC7v824x8zZgZp2iMbtBeIX0BJ4lU6TpbjHIHt1mFnEkvStsLtPCOSeVYOhLRUEFInUk3I
HKy+10lHG6cu0reuoFFNyTE5jtPAOHkVkfBcNLDbil6foUfnWpySsGKa8v2Xcdy22nDI0Ww1/N04
QVVCPdNrxqxEhaF0MfCE7TH2FfozjHxNXX5yf8578aNRESOTimtRRh9CyeXd/SEX1WWLlYv2+HpA
8hpPiYg8Qhi5NPViZXpcwJaJKpXWQmTdpKayItJi2krI4Uye3PGF0gr9Y4RwJRgnf83Hdzmk3JGu
AJTqnCJ1XsjFXat2R81AxtuOsR9dByOGhwEFvqsL1+P91xsDZItkwYsj0nhVorHDPcHvMVLeUwb/
pwpRPwDMjApGVi89j/eILf8tWVEnuQ3sQQzv0qRjF67djvNlNoQn3fJOucUw9wj7CERaL+OYV11t
FQ3NTqhuhrqhn8LfOZoW0Xmjh1w66EkNkoD8EgsuvbHF998yGapKn3hCwC+AWEr8FCrSzH8xI5Lc
+Of1vqaivABBMQH3Pcvz5vj7q7l/Zc/0Tkz3Z6bAf8P1nkb98M/Xe9P68d2uavzuP1Z56hcWY69a
trcLPPWLhTkHAwMKrHH1x67px4ZKVr7IkLAw3cmwTMx3GyrriwnoxQDFAzpM5H9+a4E3znxvZ0aO
oMjs9wxUDNRDzbOZsejark8VA/CXQVyhAPrWjhx6UayHqKWTmQjbuF8IhWRN8zqD7ZDI+owiO4Vx
iml7r826287LkcMC+HvqZOJnkpScLkDdGpGK+cZSXwsWWK/fXNyfzOmvc/b7M8cXiWVSUXFU0H84
O3PPT4JSaS13EfPis/RYWrS91UADyxAma2MP1G8W1IubRQhCkiQayCdqsC/cAdaq4SCF7dNVZ2Xt
1IyN+9A6KF7mAJePnrJM5Cuhm4C9yy9Ei1QhdFI07MOvqRwB2iT0CmkwX5cJmJ73ZnulISeftm1Z
fvIpP6gXRT4j7AfgDzpVbBbg72fGHAga5omYFLfxpPIekRe1xxrLThGQSeLRICa2DkO9QZnMLWyy
ZUijJpQCpwCxPRKt36LK05WhZEfDJ4RzSKx43o4nL+YdQBGhPJL/MJpq3cKF/0UJN+NJ+PXN4qE8
f8xQNY6CRp5zivHnio+uhPk49IIJqE3W5hglLBsHInwglzwC1yRphagYgrDIl5yKMk3qob5IsSyw
gxakQ1AlpIWWYTZHx7GVLVe5kWOiBP8vYee15DaSbt0nQgRMwt2SBEHPslJJNwhZeGTCm6c/C9T/
R8yoI3puTvTMUY+qSCDzM3uvLWE+T6x43jIPp4kNK44h60BV40V4wwDfXWYf0nxnDp9VjWo40wgH
kpVJGsus3TJRwQ7O8ZvHBEghkJMfc2d2N7Qbc85/6SXzyV+9j6lXBpldlHtCKBi4ZytHcuzar9pI
TpIHKO7qVcu71ZGL5Hbqi5WcZgwUmdYsx6aEcw7AeduSEIPGJYVg5pwKxWS8w/RySZMvieqTN4nF
y2Y0f4Febgq5Iv1+9YjTjc4g2kuiYPBQ/4M1a6xbqWWvwmu7Y1WYaifwhTmpLm6mcvT/sRD9BweE
vtTDXQz6imUIi5K/3rG0gnQ55mQb8prYqN9Ru3eRt/fniDSjpKYt82f3iuWkS986OK9nPuEwHQEK
Y6JlaM1+/fGo2XkbpFY0HM2WL6rKgoYEuP/xquBt/Oshs3WfyZTQUUY+XGd/VRGGK+Oy18ryz1m2
cDowrlZExagsMDUF7lrVtYYMguh2qx6/98TrPM0yPeR6dchtm7jabCSScpztKzFOn2aDeiLJytVa
Z4BP0HpwQ9rXGePeFoqgtk9oCC+PF3N2TKwwg7bzyskMwH5tLWGlALxx2GRu6xyawsJhEGVLWGlk
8Znz9CnPF95oVpEg4b2tnk6IEjxydQmHG4O8IWMSCxT6yowQLszfNWYnk0hJncQrd+lPvdUzsMdN
xutwTn3df129wgj8EcwzfbblUgelj0CwdYwv2CSGUCeIYGvPSX+RsfbJAlW7G5XdXVpAiA6ui610
k3ZnRm39JNFo8EF4RJkT24N2pUTKN75ndkrkBa+fw/rByQgbqHALnNvJWR2twFyHAvbx0kTJnpDl
dJsbDKLcHqCEGPLj48ZwehVUqsnpUZJP5FTKY9nY5rmpLFYhDSYVFKP+qcXosfvzppmYBzZlDP2h
qKGb2okmTqXdvHig0q/2lCzbzEcK0PvI/MYqs4IsEjOplOx5HUUGpa1XFbme8JudKrUv9YBpnN9g
TqzpCQFVrJT3jEmzCrty/glUY2PXrvtMJMwP12roXr3kPqZ88kah5lPTFx+YXUy3MW7oxYlGHQoT
dilhcLXlidCf2BLIhOxMMYsva2vjtj1ScaAbQZYXHtjCluW0p7WHxy3Te+RpIvF41+yPEXg2yovs
gts05HWMzp4z3zzkJiR/Qo1/fNRZXbTkoeB2HPTi/XFwSTG02Huiu1mKfqsnKv1wFp/kauUGosFZ
02WZs3dWumchMiY57XDgdxkuTmewo5GyeWpE8d1vpLMr04Vw6VoDZkFEQVERkN1Xbh3C+Ot2+lS5
OxOGHcTEG4qtaGN1xCM+zobSKvC0OcSDqhEmZ1SD0Nq6HYTZf79JrL9vEl5yqhSxuu+RP5t/Y6Dm
xMvx1Q5Y4OYZvVieCDDxkcXiYX5z52h+9iEUz748Al/laQcZa/fICy08Sswt0LU9Lu6qWAgnnugS
XMPhLUyGU5y6zoalIaw8H6lvhvvOTgp+Ybt3T6kxOwFtXU9hkPX3Cvz51cirVwYeuwbdWyg4Pg+g
kN4ifU1f5Y+ZUHj//Xc3/5Yy8ruDfXAYspsCnfnfxYAjMreKAT+vuNqLKZNqv3DD77Noo3NPnDqQ
gyd6p9xit1u6kREOyOo8N++eHmaa2rXc59QCHK6nSLJ7Dy51zYDr1JbLgobbEJspqtWXxTU/N5Ne
XsrZtv9Hq/dYd/9n2bYSaShgfRBxQD49sapX/mOCb5VC2l1J6lYBTZhbrU8Ccz6AGU/DEj8a6van
0iRACZo5u/Den+4yv8m6u8s5KV8KE5Q1tKJt3whJlcl2MEr699yIjY1lzOyL1yPEUoz4rWk45gIm
eJLpB+alH43RJxuSrn4b0sbE1vcfTVbqZ9CM3/tBNzaICG+1O9rrVetdF/M8NR3cTsYD+wc6SMv0
r3E/7dLGJOSjakHTCA/gZz/lx0avyRcFPE2OlzNQDmLnbMhBbOdk36Pz2+qzumZeH72I4RPqwf8h
xrH/sRfhxhMWSmP8N4yTzb8u6pkagpjzCeYz1R66pRRWjcDJQTZGFWb9HHRlND61mjE/9YYWMpsb
3ohFgGup1S+kScclMA6DgAej0Pu9WU/6VcxZfVh6LT/7DMzA8bckI26obF56PLCTBRXdVv2dgeuO
uPsxJPX1xxBVNLJFGe/0Kjp3RmqEtpwMQscpOlEKdMcEVTqXFcf8krxafg5j2USxl7iIMI1VJER2
tGUNVailPhGjRfzSjTUJQp2JPSVxzWCw9N///lo95Nr//Uiy6+I4IWxnnXT7fymZnHFS/RSb1p6V
EzfaNH3VcjPZZK0HidqgMusM8/SodHLztbaQarQpjDH/2Z9icRylZR1F1gS6rKf/ga14eLX/+0fj
lANrqcP2wUOl/1XSMOQf3GXg0B41Lw0maV+KhIVsN1i/tLK/YO4gr8hy6yMdz0Q70hMWhE7CSyWr
nidHSPeqZHZOuDA3i1reJbfUafLfutisn40o/pqYegWKKb1py2gHNhEH+37Clyx1sfV1HRy32Q9B
g95xWwv9NiWAjMoGYHJEyvNugNVoRlT0//6N/ENbBjnUhEriCh9JHlqcvx5no7dU51aVsR9q9aq6
ogsXtwGEYFq0nX1YyWk+ZhhFyr4/S6tCKR1ZgVpinOQ4tbN+r7rIDz1Qv3utUNgacwMddl3+qFN1
iVzrm5Fm45Ou9J5CcA04Wrr76GwXi6nSIKBoT508xLrogJunw9mLHcaylDKP08X3S3ksSus4MGt5
Axy1b5P4rBNpcyCBASt64T2TFXiqWm3ejqtzZfDc6ChgDBDrJINeCXIafCImBrSWYdxRtmE0gwCh
jTVbyItlkwAldC1hhs3IfyBRlD2RG9pZ940RcHW2HaawM6pPx+4OLsnf23YmLvHfvwR7/ZD/69lb
MaoMJjA5QNdzXDRX/3lS5yQEWSMt417HyLNnUnDPoMFXkQX5aiSMTsXmKnJBF8vQ1o5KdWbktB/Z
rriJP1yqPYmTgV041m4pNS8cAQCevUbeq7x/I9vLCMoBCAths86OGFSNOK2cNDujFW9+jY9cJW58
hRdNwWKD+pgRi6wyBVq2Out3phgdJBnTazJo0RkBKYZuKkgp1A1Fr9QB/X8Y/Dl3ZifcS+IaiC28
mj3inLiaa5IbWhJt1ogDOejpeTKLMM5t6/jvn6Hzj5aEz1A4jPpdVnEMOddq5j9uO4PpvTHZJuIP
/A3hIupqZ/X5MdatV5IT7QDeCTiwxvkUZax/UO8zt4gScZQDMh3tXJUpAGGA9hgUa/KDTUIAZ2+i
46sL4NF6+5q76XIs+wzJfK7ISC/det8OpBmotkdumaKvmquRZO4oz/CI20uQq15t/FQjWCuOTORQ
SOmXFJWJDpAMekv0ovrooMXz8yIWbUOCDvEgJgJ2j/zHqv8x4oZ3Cn8EysY1iLceoWnMjyyAnkmX
pkPzq3d6Rr7fsf/Sw4Cg5Pr/P9qjVoR3LlGA9euNnwZOzr8DifDLv3/0Fo/qPx5gqmTG/cJCNIA5
769SYzSXbu4ozvY2cjJi5fEFpTPGz8RYnB25XiltQb4TPVlSXsK1OcX8Lr7FQpx4Uv/iW121HUZM
D6SVT08aY6iTMs3o1uirTo5UnWPW0/goMRML7hLXVNilfqwj37sI0l4jJ7m1ArrAyFIu7ZrnWLUk
XKcTAcFRk4b95JA42aO1JxKMScDs7/I1A9sEOrrxZ53rb5rwq/CU008vEoVOV1PXxNX3NargIqFn
2aV2FjXpCvFUguBe1vxeKdzL42diJ5tvm2oi9HbQlhOs8CtNQ/fSts41y4wItS7BuzrSQlDjDZh8
8sm3LP+asLHMH369uE9/fjcm6ME6wEfG7hhgRUgNq6qIFCAiW0AMelvidquniPqxXIiV0ds2Zfuq
0+k3y3RuWTIdHp9o04q7jMeHwh7/YEOIa8xoJaH/qzR5qOp5xLYP0YfXsqoX9eXxT9KF6/Ho1dno
7h4f7xjrzSF3RXzVk9TfdiRZ7oZkUCQvkhK4/o4ucuFxApwxjkt0MIkCozuhA8LVAttCjxBUrd/T
MMu30fLa20DmOrTqfkdrOgeNTwgBN1B+iQd0UpTc7LQZEu09NV2iORoObOCNs5lMX3Vla+G0EEOw
3oqiWJYzJq0nbe7qgwbHJEh0RvpI9vw/X0psWdnJJfBr33a28aY6VZ7cTid8tmXxTbHenmNipbQs
JSk30y1sKirbxVhJt1ESM4Vdf2wZOffRHL5joQlG8l5eulQ8z7VRBQNv8sYWN6GW+rdPNLJt3swW
JvTkyd8iSYazX1oQOAmmCnRaNUoJwdUzpVUaOua9k8oLNb15dokT39FCXZZhQiAY69lRsytzX3mV
3Ob2cvrz06fGKRYLEuqKydjjNelQwwJApCCMfP+bJVLiPyBd7ow0JRiAb6aiR2uZV57cGrwRRXmx
EzVpWTZJJtvHQGPBSEG/OWx8P5uOI3qjo7I6+9xVSLJ97ZD66jNf441fPCcAbjUQu9NTZTKoASlt
bJhw8HatX2i7Wpxy8gI49HGt6KgKd1pUvvZd5ATcedPOH2QVWKqM9qIfs7PWV9lZd/syMNIVy1oX
7u+i0giPyZer0PiGW3shyk05fliwKOPL1Y4zv9bWF0O/8wbdDhLPea21pr44XHiPr8vLm5aZhftl
yjPzRU2oaVmQ7vTOM246EU66lZ7Teo5e5xyqMM/942ns6TP2yySTwKnX6JIWGkSpT9xys3nIyHG5
dr4IHu+J0osIH2trADvtDlZitnce3JvRM+4yauJR6gbZ0ZTPH2B5wVGsJ5ahq+7KNIYjfj3erGXm
QR9Fc7HyNpwLBF8kCWEELPPBIYWMP1IN7r3rHeM5b78L/TokynolK7XisBK8033+qyaFFTzz8GoU
rnaQJYAdZ5kPieVYb4hZTuVIA07gmghakdP4df3P2C6KrVWL6anrNRMdFj6XKFnluxRWCA0URuF8
3pLsVIWlzVChnrBOuSzxQhBEyFLynHiTPnntLe1LZ3jLAKe/lAcft/fB9gayRrGlBqiwz07HhEV5
bRn2DhPnCSVvZ4Q8hvFJFRT8YA70vV+5Fd0LcmvqfwKnWudT7TNUS/CZPse5/w3x6ns8jvLsLqx9
S68QT83ys/CQHqf6qE5+zR6zctOvhT4sV1vVBFRkgG4ibLnCG3cWcfRqGIaDwcJ802t1vessKOky
JnEP7xPPr6CiGzDsBo6lPoxeT54Ha3CAqRBVyjVb3BjJ/BosNNSDTwoHY4noHNnes9szAi4Ag57L
1PYuduPsJtHrF7Es90fpqqOVOMIcfye8nhpq1ogogKC88a3WfDZmOW8tXu148BPsEMk8PMeT/SKd
p8jPgDyahM0uy1gijXH0/Owl6rUwNePNbRxAOSK1nh/jA5BU2qZwtBfSxYr9xF4jEBGePSvTSYhr
CiyAqJkJRZxRZHcpUcePf62HoPtqpPfJm5ILiaPVhhmoH2p5+nVqtG9/fihdxH6QVYl5syJA6bFD
FKzd7QgkdsPGk+4BLjXqhQ6OG/GTFet5DoBk5YZv8nHbpMOb7qXVwSEOkE6ZAsRO7nnqa8dyTLKd
G5vVSWeB8PjXiMrCYxkRPJPiT9OvntYRUigzbT8szvze+/lnI9YPfLEUSJZ2T5n9HSYt13ejDvKm
NbvQKgBNO+Ss3gS8yKA3R2tvUbjzE6LKM2vXIAmhHINWTdYV09GfX/JxCNrW9DvzAPgMla69VCMo
AYhhKrPa81Jjbo4Z7bhG04WupM830HEdK22W4SAhGLkkST1ROyNXVMiIp2W6kTFjbgQzqcf/FAqk
79PYaiS3Md+tO3c396O2T018kX++RKP18SP2B7dJ60Naxcirpk3aLMwOF/WzLRlnTxLzWe23/Nxm
4u4cmvytrg82+choqwHm9kcL+TP76zBeBsoTOWO8o4bwAjkWYe1wavtlt526oSaQFIyXV1BVyFEM
h4nBVrDUxD1n6+A+Ky3S4HTrnbq0u61EckfH1GQxa6lVI+g6WsnwlbDfJeuTM0L96BjpBMahVCpJ
M/80Z+Xr4xdTxvDRJ/r0BMV43hL6Sp2at++9RtjOQ10Fyx2J1dSoXUKU6PbxySpU66tWudigtolD
afKboiv9nJIUGNQ1dEXT+lSK8oteWenu8a8U0my3KP2b4zgQnddnWvwy5duuey2JAHobkbBv3KLK
91lOvhl+dQqCKeyt2t6hez9mzqIdDRkBXFzPRkOI+UaeFTzDhejYuWYGOE+/04SKkkOvwaqhJU9U
0e5TS+1WAjwMpTuOu5rmYsfYkzTawv8QTHNmSFcnxOHanjx5LqNkgP1Q/ZC5u5nEoH3Khj0bLuiY
jLM++x4xSqinOrIGhX+ZUqK0yQlCJG/Izww8gqmcPjgV+8/x2JobwGbjvUFEznveO6GTDd4Bz+yx
EO589e1vfe2CUKyH/iXV8q3pKjyDZD3vVAwLa/akOFlO0oWDjQllHA6z2w5vQsgubPL2Qwqb42/O
u0vREJ5epBy/OMIM7oEFZnRTMKY2OYkAM5XYYnDzajZNz4TT5ZqVSNrS9gNia3zxJncvJS2Lg/8D
RhSjO+HJ8pvMpjvQSsGyKF8upOPRYHZ338ucryYBUDnR7xuzc6YnGX2S0KjoNpHh1pKXqlMErEt/
qo5MTry9bKmLEv8nwLr5nCYsNSfGnod4cfdpBm8S/Vj6omui2xQ18RIhozb5ZIxTyD47u6qkz7YU
OlxGo/UCXKx6pSqlrk7Mqy/z6qVr7Pug9c0FR9qXP0d9OveHnKA9YLGsCFdTplQypUhMfzUAUnbk
CZkHImfFNtaMJLSmFhgmprt+ccofVloEvZP6F0bAp5INw9FUROPGGMYv8ShOcV72RyliJ3z8pzjG
U74OiluCQo2sRk21t2f3LpxSHCs9C3Le7FM0mVkQeQt52SleF18t5kFqI1Jj+leG417gR4tJXCiJ
65VOTPRIbCVssa02yPlzFXULvmr3S1yX/mW07Z+e9TVqC3nVC5ogQI0Io2QGDM0FZidr3tnJt+WR
GC32jvSp2zzHGk84L6zHQYxBUmuUbJyQuypr0tOc9xUDgiJIiuU+8i6dVYZbSZYm1ob+zijPPsiR
cVpdNDGiH7vCDYiBfFxhJOspOWf5nf8/dEBwZQRhfIycW9eaPntbaDXqI53ZcBG7zg40EsGHvXVC
idMe64Ir2CpJmCuJnt55Ln7GLk+SC6aO/bLOgh5/YmBEcBzW78TTU3FkNqi+FDSoW5IC1HkxcF00
JYxAi0Im09nEugSkhLaJp9JFiXbISsxBWjIjb8Qm9G47YFH1rPnNfp+5KtRyA8+SLUKt67/VloTN
vo5GHs+S6xXadrEtybyxVmgIuKVt3vDU6c5F7RtYLwfs1J4PeaxddtmyBLGqss+LV3+Op9nljCw1
rnH+k813g3ywvUaaWIKJv2OjPFwiPvsrZejNK9ph1FPJdJ664lPRMbKgcRGh5yTBbIHI9bXsU+u1
KC2yNNoOs4pC9i+cP/bghipqLNZiiTVsDasqjrkC7zAOXnIptfETw9RQVUl0BBB5H/0ofdUyxUOi
vpT1lLzqUzFuC0exNBRJHKJAZHkrEHEkPx+lEnFaupjQJvvRvlfjpyab0lsMq03UMtvnspg2MVCs
wyKda2z23OaLdWcuF0/C/QBfsEe48oIA7FO3fpNWugDTjSzwPO1XZvlsJCh+Hke7GBdMQLZjHXiH
Lj7rDDBqvnWsjXMzNfYruuXDox7pUhQAsI5+pfOk78kiYRA3VsktQ7lDKetc7ao13+bSM95iwp8w
lQGoshgrDVB2nyKQIX+KN8LSF6KCq/GO6vYXyUwoEh0zQuKQfR/j6v1xfVE+1+dYc55rT/fPTTHH
mwYj11pOaZl5iedm2hPhSevYkdhy1MkoW6KLnCdYDDXjkPV48EiTWxz62I4u9DQI9XlSa7GP7OnY
5F1Y+FT3jz7yMUhXylnFEyOWudmwgjgaKT/XqcZDqPfQJ426S5m+kOAr4uG7TdKHDUxXm9z4mJBJ
fv7TN9WqOM55/dNypcXYkQ90ytv+lBEy37OtCQnpFtvS4wP2luWkOely7UiVLPXW2FltOe7oBuSt
SPP9o3vTQKCG7Tw6FxsD8b5Yam831r4baAtg4qXP9maG9SuHkDQQev55bEee+qgw3zL8fffCN949
e0HWwkzJ0Z9mL7FOUhtAMiJh4Xgp7pHrhm7zY2lU9JkA6kM5M2QV1DG5gLxEHKXPY22Hjanokkx+
5Nosv+WEgEvUAF/iqfoeB2LI5icRjZCGTXfe6PlivJmd9ntOB5bCiDzwWRHiaDiLuCGqekoxloWt
iudzqZEw64y+akNTMOOKUmicc7S8PKpIts7hzIh17rkTzZrY12Fsu1BCVeO1736PRjoeeg2mx9yR
jGtIS9+VE9G7ee/TQCOGTSnjnkAZbx4rlLQRXjgPxVFG1Q2v+vCqCNY9eh3ASm+wOV3yjpARUu38
iZmCVh1LrXXepvVD9bz8q1Gp5c48+YgjLT74FlKDurdaLAcpMuRCyqu7tB8wuK3wcXzy91Kcty+u
dbcR2NLqMBxYAC4FLEV2uA6Sp9yLTjiecJbO+dWz25+tXruvhSt4h3x5muwxv7NPoJot3RkKqEXK
NLHdxJig2NQ95YdKrXNwX1VvGtg2DTmCbcbtqZ7frIJFQ0MNsi/lFmd7nDNQn8qiCvthtjjrJwu6
JPnRRe9AO+FCVOYqKLKTnxZr3LvyOdH/X+9j+sk2w9wQmqMW7wfOXuAjaNjjGf2E5MrHj1vcjVZv
Nop2tq3hSdSV/KnFXXvRdTSr48hI0tNZByaO3M9y+ejHdt6KLo5hgNm8eUogANM53B71gOSFDSSu
x1Vmi7G38DWmQ11JBwdwOcSZYL9MzYREdglseL1eaU43j1Z1GNVw0ECPVrXI9pWOCMHpzePY0aJZ
q9LQqda6dNGmMO8YMGVJKk+PvXk3yPjJq+XNMfdJ41f3ysSQqTXJxK1FEh97ZZNSnOyZYl6+jaMe
xu7w7LZmE+YNV1sUDTqKP+LZncj7Zk3UzSkH4HPdUzOnSv3oYjK6ud+792kAlEnWCICct8pSxrXy
h28S5KnXm/ElK7HLshd8erRjpj6OhHfYX6oSm2WpW7fM6T8lCHqI0LUq4oa5n2xu2M3j9rBWgUjh
qefRtrzj5DYsnDXrqYo7EZqtAeUA8o8/RMReGqckH5vD2H0ZjJFqIbFeoWf/qhagn72siWgbRyBT
NUOs1tD026Am+IPd5fExFvgi1oGqUMyAH0qkypzzlxH6WuW4Z+Hj6H0osDSnaLbKIWBWLiaq4cKK
KeLRchZQ859tQxS8ni7tRR6170qYFHKE2vzRnDz+xtzHNf74hqhp4kPW41pt9rU12ABFV3hx/VQJ
NQG1SfdRYdF+sVIo3PKo6upk5lV7wgb/3tSRfZOxfwDV4u6m0Qsg96nA6qUJ8SZVz3/2rZ9jx1Sh
aof6vCjaI5woTHLr+MUDeP7SE5xpObyvPJn+bsmnrwAg726eY+DWHLAOAkOf7NeNTiefpbk32MFg
dq6f0xKZwYBvhVweCDAT5LtEGmHXTm+xnlRPMjN2IgJqg7o0+aMlcH1FtPbiDZtEaUBobfMo9TLZ
TZX53IL1DZ3awgv1EAXWdFN7zZIZXT1HettBPs7INhaSHoc9RbMrs0lszGz+ZHGMfUIZ9Zm4B3vj
8PcbMfYDOT5zNjw384x2J7Px0T/0XkVnX2k4sl1vEvfsmt3zGJu7MRIJxNaRQ4UWpKnjjBhUwwZM
CRHfX1+DspwYjtvZJRUQMNq2DwQkl51d/oo6Q7vbtJ6bIsW845qlvGlaTKnXGMlBGGNy9/nxcSEx
cst0z73Y1MfTYvj7eUpdOGcJOrc1lXsxnbsTEW+Zl0AqKxdYduLPL/xPG2cxrrKI9ZFq1tcvW1/E
Vrfjna94U+K5fF9Uad8aQFJ+aYxPvK/fGMEiQWkUE62FpjDxknOlm3JLuzfvxoXFCfqAp67p4pMR
a2fJyPpgKsGqpqkdqjMn2eidnx0gUIE9MkUddD5kHFGBZRy0Md83qffsrWN9bw2EskfCah+NxeP/
uGogYKC0wQJU5sYlVBSQ0lIFWRlfei8S5196qvxjoq1xtJMRnQt3iIrNYCikNzb/hLKIKfZK8vkg
XLc/Mvny91P1U6xDWaN/tw1V3ko4J0W6j1O1ywyZvMwxKVvrjKwEsLP+io7rV1sTKRxkIfEC5r4E
SJPjxLbxvc7CzO9D2f9UXUI7bVnFPcn9fOtpo7bLi7TcE1BCwhai3k1aG/bZFuqd3YkKrZJ2zIrp
7j1Olh33InvGHO+cywdznaNp2rWjXoYqL9oDlO/CdGa64QSxW3yYnHGPqkjfz+y5mJlL7Zj2mdo6
hiGDUrPXerVA3EF1YERwomzSJF4aAq/E9zyTy2GNQ3AM6d/7MnaIeCyMY+SNq3shOeaEZY1uMaI5
lObVjUg/oTCyd2gAyEhgHRxU/iu/TxxI223fjGwu8NclzMToqd5seKmnrtJ/MXDYa86QfjTFMG+T
SCWwBro15te0N1z82aHxKQfTsrMDMOo4XWlqUArz8yyj+W6ozt6xfP9h1APgNGwdWy+yrX1Rp2Og
5QS6Tl5iX8ufKaPBzeQUvAKjM1LvwHmzM6sOIwMOjYakhfGEBgGrpXythywNH7dC2xLdAKz0Z9IN
b5PyNEAfXU+4vBsFrH9Ag+MEithShI87JxdFd4zBH+8FsE7Xyc8E18Owdcw/D4uTJegMba8kq5lv
ubTzMzxZ92SN4qckRjPs6/XYa+UtVW56hzsUeq5B47/qwGLDjXdmLNl9JxqVZqQgJrRLGjSVN15L
jGwCoWoeMBBmD2AFduqOp16vnidF8UWPcC/TVr86GVnixhAdHu82A/1hV8d9vLe7ipzKykci4Drv
otZPWlyMp8c5o0t5zztNnqpJdNfHpdYKtwnMRr44kpVnXRKqmA10pvzDqU29Iw1v+xy32q6e/P7k
yyRFVDHVB2eofjeDuYSald5ZLHxRMBKOcU/Im2PEHreR6+6rtGkD5WCb6XKfMtQqa/5IVId22R20
CXy31Gf73GjDrZFDdI4z9+eI3gNbHao/CPIEQzhLdWNjgqxKpe3TUsp4rxCc89g45J1MfHdj0qIR
dhJvP7X6RyuITdFl1G/jMZvZlOa/Ve1BAcxwhllzRytSZ9fHo7Gky8EbF+MMfYKdKq35ram9sxYt
xunRRw0O85OxBnHn98aZ6Mmfhgkmo7LjePeYrmaL3e/RBf1wa2WfE2E8MYxfLtTFu3nd6GBACR6n
cG1TQhZdW4SGmOLN4+/q605cKocFaZIa8dUeOZndSE3cad6PVvnRiXpBGzjk1y1LbUdv2mKOJwZa
IJuI4MJDmIOzU0rR8urEYScOQuqpC8lx+YpWYdpzTLlnAo02TNsZ1XTyWLHb2pmp5jJVBh/bFF19
j3p4ezYbzsHwoa23FunFJWvXkehekx6CgoKHf3SRBRZx/aMnavjAdwPtrdY/6YJ3zLC6T0bEKyys
i4Fo/hwrtL2eCbRPoHDYM/Aa9nkKc2c1vRwfEkKnEfJLLwikFW19bkR9r4vauaiilMDWpM/g3nmd
7MZ41Xiat7PRvrbKml9rh6cpnQKXM8Ufhv6z4yQ/ictZNgg0h72wtUMzcSpxOJ/b2P70KMIej6xp
Lft8pLmGXZCUlTwPSVYFjYdI0+FOexwUsdeX+8pMz6MhP8Bzt/dK5bs4L/KACVZ79Bf3TaFJD/Cm
fK4pPW82gpaVH/kbYnsF6iU2gknFn0eTdFY8ngitjL3b+v5uQHqsS0fH27LYO9X3bAUczdwvHOTo
pYLKLEj4E4k8MaTifF2Ve2ZfvsZQmLaFXc0vCo3gdqh9f71X0AVq6bjtWxOOZJJ9S8qWeMi5Iy5w
TszQr4S5Q1P5wwdBch9gD7UlXtWH9tlYTJS3LvLyMhtPj2eRk3M4lUu9eaiV/TS+lIrzNfW9XylJ
BwCqUTgircogV98TOyZEMXF4FD/k4uo3+2sz44w1sGXiM6AhheB7HTOnPjxkJyMJmFsUNRmTDJtk
MhDct1RokixM7zgURnF8vCMSGLZba8POYC60e3xv0l61HZU6s5GV0F3VAeu6/Z3lzDxCbWyF+RWP
IjxmWI5Ep5OdtCBwjf6PvfNYriNNkvUTZVlqYTY2i5NHK2gS4CaNAMnUWufT3y8Ou25Vs3uqrNcz
CxZZJICT+csIDw93OBVsthidGFpHr2FI4cBKnqPAMC6J/KedXL8aM4zOIjW8Ns4JWttrSAnzMR6Q
Qxyy3vKHxW/TpybWn24MiMyNaOWB+RYiPNP1KginnY4IdrfxVp27y43jEGB8dGmsz7d8YHSfsyiX
thIyhFvOAEggZKn8WXHbzVTjstKcI9tKTsHIn/FF2SS3aLYH5L+W6vis14P50oT1C6l5jcAlLrT9
JA5DNPOsQmUqDy4ek3SXTpnNXck1aE55tXFD9YVgpN4HZhicO+FO1/n8uUlm+o8Ba2IvNdDp6L54
Vaw9p7RnLVGbrvu+H7YZ0nZnQl9MbLzJulM0bpPUtu/TwGyubt/FcBuzbUYCcG21H5rTFpdap+u1
sytl63oADrWundtE2URdWj0WiCCfNDt8iDrjrHOevgxVX/saZIZLE2fYsyhwXYOwOcV581InY3vA
GHszS5UjTShOEZdN+Y8JRtP97aKzbLAnVKQe9Th8SHFGu+jT+ImOvcoPjaU7ux9zojsPLjKbKCEH
02hsesPR1sHyhMQlHha6RfglnK46M8/RMiIXkNh7D7HBbhigtYSDda4oJCszro2FFSACC9Y2BsvH
rRQPcMNqi/tTZ3gwVdViExNnfjObj8ZtKW641acG5a3ZGqRbIInWHuwcvKJdekaWxQMW4Elr2E/5
klNng0dyX4NaHwpDqE2jZx5QM8tWZEGvZqvovY8KkrHWEdL1DSlVVRNiloo+X7QsfqpulJSljZH5
01YUAFO/XtTy3lTMHqo5eXHct5c+cr+mbtRQvi3fLEtdfLZcsLc1F1Phpd0uC0rlhkng4Q0zKXYK
LcuhFudTRGo3rShpdqnxPSicbme1ZoSOGIJI7I/ACcwPEB8tfSKZKPl2B4S7nYd7Iwvbg92XNN2M
A2AU6f8lncJDoliAVGnu+JpiOJcRViiNwoNOYMEdXiuV7Rc1pA9LYnaX+3kzExuv0xDpV0d1wYBc
lnsfx1gRrRK7Le7hB+UIlTdGfS5cy/rcxxOCiAMuL5kKnVaxtfSzOTD6NUS/b/NgR4+gSxlloDWI
enDxOPTWc2Hho9MVBFw6uSwdiyKrlswoeaXlVbcwRw9UEtikIqUtENBoa05QKxgecSYb1+bYa296
vXyrvZFjHvqLZinwx9oeRS5KINugdNtvtO9M62iOyiuqcJuiy/pzOC2UKvn0VeCVEC91G+11+f5m
ppARFYl3N/WXOBzgbqjZR69C4qiGUHuz6rZatdkTUpzeOevVE40E3nbp5/4QTtFjVpP6hOONY6fD
tkRf3RhMug8ECQ2VgeovRa3hE1QTG31GxMj6eUHnQh4u0sa30cbJ5rYOopSkvajd7FB5+P9orlXv
ZyO6qGqrXzqz1+5aeqLL6BSoU/80BkNwEK502KcKzX314vcppalxNjbxWDxpIy0c9NZ+502UXaXQ
QtKhn57ZXnEYom5GRr/oNzpmCC1tYz498NH+hucuLQmgZ3zoYzP5XMb1W92PPwbyrnsjIX5uM0vf
2h0wCjErTMtes/c6BGHfLBLE/eoS4AmO4SVAaANO3XuOSTJqJnOIcq0CvJPW2ToEo/EnAIunJQNK
SbGj2BQRVjaDlp6g0L6OOEe8jAbeOoO5mZ3CucOsm27X3HgcUuNBT5CytGg5OMa0i+zLKEeBtpm9
VaaYCkeWdmdkhX2nySEYh9me+8o4hBTUiv7eyc49qnuXphnalYvMiM9SQN9tacKDF8NJqRp3jehx
t23G5wAA8toNeEQWAwUU3GUOpraMD05M4XKmLJtP4xk3OrQPjDC9q7V5bUdxe07BjH5y8WoAlYMG
PlZlMKTWDcrYSPQCRCRGkF0pVM16jnE3uIw3U/r9WQxYKPVsGkNNz6i+CYNuJJXwVenzG6AW/Fzk
kTtRG6tq00fE/UNbnB6s2lA/0UuMAELkmX7r2i+3z2qakKayIEy36jSRJfZ5uZyJiAhub8y4uEDW
1JHwnH3QrgD7lk2OidI+G7K7eRxBb2Yy99W4sH5NbvxagQgTD052p3yzXAWEsbEfKZ5+rULMn6wA
YQGq/dRhByd9Qrdtp2X9IS5S76yMUu2w7EaDXAACasXxVQ3y/t4IPM5+jnID2uazkmv71gMTLRr3
DDgh0lbUCUe350gNUULEo0r55DQU4pyZo7sdOUIDTBpMU6evbNojtNjvG8V+cbT0J72A3g3jcIs8
bSXYz3riXKyaVDAfHHjILjhlaHXtNaxYka3BmRyiZ+Fnwngs8sL7TD9dPubPnu3clw5CQOjzThu8
hlGpEA2VOdJ09FCgX97iE42LHd9EKNd137kwu5d2h0VbuwMO/lZPwYJuovakljT9KkgkwklyqLVa
xsXoUQqHlH5QQVR9SrjeneMi0nVbB86UPkbpJpqs/EPrkpeqn+HcBd2hjbrYDxuDnRx43z2zN56C
csQVrw6ec08QUA5wpBtWox7O9wktM7AMerRjAQ5i0JwqqRjd5lRLr+sy2e3edd+Sov1w0yk9d1X3
JZd+RugJHeIZU817LHl7jCQnTyCFmXB0UXJc/HQeKBUMbwhpL5vI0LuDbS0xokRZdCyG5ONWsxm0
croafRASHhjFvi1RLSyNB6U0H5TRg/ILcW5VCG28d6tvCsfD2Y4oSyDg82WxKu1BC40P7LWWWI3e
vag9JhItdR1J0OJN1VtnLbtFksIwiAuWbpJRYAn9fAR5mhPvUJTjNwrT82GMEQwZLVU5Zn2QrCoN
zCQdONbMBmTsBlBUeWaf7dH+AVuL45VKMYSfeJEmJCS5B6XcjHSsnRupGkKAKjZlEXA0RPspZS3c
WIg36mZv4hsKf5IeyrDmyIMnFlRW+XDjcEp/QNnVfsqmP5djux1cTbtEdtg+6DR8lXEIUcmFKDTM
9NKmfVTtAGiT9SiMi8mGxxOmfYskEtcYU/SQJbvSSElIEWB8WMZjLjTiJiLoGur+lSNUpxHVojx5
o1HSpJuilwqJvNe74QQNF/3t28EQNiUCKlCPTyAVJaQsjOhuCzEWtBRJBT7HRbxbRQcKvRtEPGLd
RmUuvKAKhFXWEGlEFJQtaJfMHeH+zkjD90FqrSE6uT955Dgr7R3vO+chyXHZAEpJ9bGvYPxAvGoP
oR5fGn0atjAPzS8GZiZmNu8xtw32WN98g0VMh/pguPfzYNartEuW1ZAp8cWsmmKVYfH35NTm97BT
3/FPSq56pOovFNTfkcRLrm74prud8zD3Wr9ZOveuMGHm6t2oPDnRx237mddmoLM3s/V31WnKq4G4
ICgrsQNdUeomKqaXzkqLPaCiscr0OrmvnPpJr3HphBX+w5omnE3m9mlUbMKQ6FEtRJxI6KltQq8+
NC7jOhTn287UIUFKLdhFfT473Q4fhZVod4V5rWN0m27f58Djwt/WxUQhnB5uVfKMUJy2Coc2MnjE
q4Fi6HpwevgVtwdd7DtKEJDllbdGa+N9Dtlhm2h6c/TUHmBQ6eGwy00DYX84B1KyTFpynMRbFUGk
fCnS6VOwaSd9fGyUeLneiOC3qMPMcB362S3Vx0TY6irVzX0/dMaxCMwKCiIt2CZg9bGeEpje8t7z
iPYOShD9lsYS5NJogCymfu1JVb+f9TclCbZK2R/00qnOtY2jX+MGwAaz8lZYPbqCdsgGAEm6kAot
CPMnw8ZMTe1Ujq7oHRFONBS9fDrAxHYhjO+WKXkt3TC7Uj7UVqk6TGedru0S2ajbtTp5yrs6zc1u
KqLp0pszLA+5qNqJiDHOgDm7ujVPhTU8pgS619traGO/7DRSOfjWVMJDFG4f68FFlRYe/aawV2Ne
9Ns0cozzuKgZF4MTbRJ3cLZBEiGNXrT2/QB3UsKBfFGhCS3junUp4I75eCp1PaNN2Wn32BSY9yXN
KvGsfItb/CnHYB3PiNvGZlc9xbUX4/6kDHD7dNgThqdc0wR5X3gJh6HTHBgm2ouezuVdTMqqOnN4
V8o02O8uRaf71BwphjTwMsblCeIUrFeVrklkKi8aemDyazQdGLGdZT1ycTcP3oiihTlaCTvAQs5u
6WrkUwBB6jy6TPZT2OrJ/SIiT3Z95iRDscnNy12/uBsA5/RYUJ1VlMh4aYZDUhTzrh6zF9jU1Ozc
REEhOtAubZm3q6lqLBpJluAQArTYkXmBF99tS4tksErH4pDh85clHX7tP1EP2oCWVyeHY1UFD0vg
Ks95jWlpbizgwwikuOoPSzf6Q65DyBNuZgj7roBDiq7BcGF7VKAVs7YuvIwIFWq43xp9/uyq9Xms
4LTakB8PeRWr1yYuP7V9QAO1lj573pxc0iyx/Sgll6GaUF1NNNlGg+Yfj0rcDi6KvTKo/G0dO3lI
6VJ4rqIXouXg1CZm/I9ODc/b3jIDiHvtGi5u/IxsAibMt7WoYYjoW0kYbTCriH1YUWDkTen4SZpe
21xVDioHwM/gsKetYKu09LEXGhdTiPLAocHc8FabUOxp3qlDTvA0zs1DgXTKz08YIf7vygQKheop
ODdq8Glux6WDOvbPo2dshmIbcmT5FGjCnZegMg01YZNm45ekGatHLUcRBJmU8y00cgPXvWT6mB2C
Cj5jPNLENaqJdSla1AhifGt28UB3C9nOC8Y29pbURKFgmbs7VNY8y29tFsScxsZ92s/I0iehdfEm
ew2Lrd8T4HbrIas/z5mrnj2KXLcA7HaQGW8RTVMrL5/jo9MQ2UgCb7dAmQVMH2g/6rUQIjoCJ8pa
hdxxVoO3xM5dVK9gXKttNG1vSRydJcjsg3g8xG75asE2s+22O9XR2V0UyC7YhrW2fbDU4KzlVvdE
/HABVBE91g7+I8BLDAGNIp+HA0ZRlbuwuRjThDCgbWUwiIGTw0m5SxVN2QClpKiwHLtc+3oLVfOu
PCa4IO0K3fM2vXpNBkAjo1OD9azppZQJX/PMoYUlagcfih0bsZiNe6v8VHAdIwIdUfewimdzcjp4
vpVz0HPDXdEI0h4QqPumBWb/XrUoO7s0TWmW+whDCfDSqUKfzoTv5phn9yPVpbhGAbox2p1d2Vmw
aukMi5UJWv3YFlsLBscOIcJLZHjLdcBpcB3RMTvSsBZi0t2vGxw8oPY9p52ePtjKkcLatYvT/EOB
ULIygyU6dd1M0oNXGzy7gjMgDu+mGhMZNTB/zGNln9UuGFfTVL6ZU7SJa6ABFRKUg4vosUk6FOMq
723Ma+kTxRA0SOuf0gQiwvWHv3X73//1Z+muX/73v/83SoJJw+f/LAm2LnN4H3X//c/qr/It/9AF
s7XfdMi3pmsBcaCeLB2K/1B/5Z9MfL74KwuiorSP/n9xMM36zUb+QvWQWtY0Lka+63f1V+s3WsVN
nX+yXGQArP/IOtNyfu2g9DSYHzA5+XEmkmO/eheQlNIpZws05UGiK9VTlcFRR/QSiUL43DXVmeSY
gZWH6PbRknAyFDR3Is03e+dKp/rn4qBr8y5UEV2g7qolX5WpOdL4urdRTBFXcAOT4yjptkTPkIuT
owVcWnPo1eZrlKcXdR6lSredUdfAnEzSjpND4/M8zyedRpoetavBm0Q05mhrKqgwSvXoOMjv8sxm
vu7D10Bvkcji8jQfJppfhY2BsNoV8VxiXMBBvLoNcns71u4tmyuYGrtutxtae/dF+DF4PJLTgUk3
RHkLbQ/qKS7bTQeJzlV9vL82uqr6WPIVMcQ/TVjc/Eo0X74LyuRWRkSeplQJ5JYG9yVe3Jp2BWY+
qTcjFX0dUfPp8XSQv6KHa2PQkIoC7rSL3HHnactJ3MIXJV57+jteXXvEqU60QmwD+nhyK/vRF/Mp
QonBnc5DMu10rdu6ObE/r6fO2WWkeCMzgAbNkWvpqPC4Gf5Iw3PALNIhvAvNn8+n97y04l5tRrvU
EeuFMDna6SWNu029PNP9u7KVbp1g5KIm00eniOxJC1Oghp+u+TnVw6phbhessKhme+RL8aD6c80i
YYHI6zYdXR3ODwtGkww1HTZb12J9RRMuWvoe+o6vsjQopW9lBARYvI0gMHBIrLwEu6BmtpB9rRB8
a7IWNFT1wwwZWWZWHjSaGSFeX2ZQhkBHB1GmTWR0bTRlZSJkglrVIVxlgBG4VWv1fmqyoyxhmTTH
YBhDjDOpQMPrzexxJy8LbujLl91+TN/R2N3CqG63dNNsy8Lcy4IGqtnEqEq6yqeBzr2KXjX5MpkU
DYuv0P4YkPC1UA+T9xWxzQKZcWfot5AOrzJk4+xcG4X3l56QoN7GWUNHO45LCg2DpAtDeild+ixD
lfLQO+j2uqD1K3KUVZp/lUeb2DBa3VBabbey3G5vns+7FMchopMLyfqqbRFOdrs1JJ1d0TYbypyQ
nH5qCqfk0k2N9znqxiOaWRTPHTrmdRrTqSmsv8jXlhgcyDKRuW2md8jyAWwGGXPRAcbXwpeVkifq
fcFX0ne+VlmCrhEfW/TAnMy6UFX3o6y7t9p265np0Tat23zIIGuehmVKw21Wbz3m0oubjVmll6Th
huXaRLht4w35xvP6Z8Mx96Lg3OnjDrCSHiNMyIIZShvqb/1w2mRxtyby/CrDEscUMplNeaixYgBn
7mDxQeWhZB5k9hzrmOnYnofnDAkgm4HDtPCqOvFRBkZeOJi6bR4lR3lNDd+3WbevMsiFhgt31W5K
dzpFkubH3+VNEj6wGZeTPGFCEWRosq+g3feKZ+wVZ/5kzQ0oI9tQj4+RMrABHkWlVSSZszb7Aef5
oQqfRYR59IbnBX/inEkf2NbynTmzp5QKfbfNpmfMNOtzR5t5lJAZs/gUa0ZgnsCNXSUjIQsEtvNW
fvptWthplE7XeZBeqlYFGgM5Gft1ZjLUPLDDYeNyBh2rqtvhj5QkIW4unCaoAyP9vKpgZi1u+hU+
+SkPr7ll+xQkj7mRXEJ2Iv0JG3PiqRCFNMN3WalL1a1T9jX0MmCxp3nU/LisIU99VBlgHR0iBVvU
ZFkoHHATQSmO78dW5Xk43QwWsMozU6dxMJHR2FfQ6Y+Zkxxdl5HgQJHLAkYzzVmMSAjBPpj9jjNS
b/NLxrRFcoCbCFQu6bGZqINmaCrSo1A9oDK2LTlh8WXcKQqy1GxuL8qP8jCLrEvRVDXYLTjxRMbD
wGqRLxNN7SriBuJ3+QAd9Gnp2k1u3c1mvqP+QrsXit4ZfUb0Z8tPaWj9rkU9mo2uU1NHK+Eir61a
yykazNc6G57LLL9o5EjQYlfyfbkcmIH9OigTKCd1MYbDDNEWLjhTB2MfhfEJwWomLlSX0zw5r7U2
nlL022SEUm9fufPeboxXi8K7fLM22fsOqWx5TeRxfIUOvGlACSo6xqmxV930SKS5lZUm/y/TUWnT
s0luOCQIKZb7ZZqe22a+1wYw8gmVXmKEsCkuCNgtcXp07eQiI5x17ICpezY5UeTtMxVeZ5JuSvKU
op938gAghVunSrd5bdMdxjkSjI+3wc2tvZcfh6SjnJNcZN0GdXwMdW4MbuUhXeh7etPSZSu3sZwQ
hFV7xaXZCCfHyVvudSW7uFr/CGT4f6Hv96KDS/c3vl0eGlT/c+i7a74Xv5h2yTf8Efga2BdgdI66
ETQpl+j2j8DXhbXOmajZOkgo7u+/q+Jq+m+WAIhgXfQhGITMfwS+2m8e5glUczwKRkjt2v+JKq72
q5wWvejUvSyLdkHkb/RfvaHd0U0zGh+StYq2Ws+VvTh7ufEk8pJTLEiI+9iJtvfsmMnfiHndZNz+
LLwjn27R8Yael4jy/mpbrpVqMSxWkawlipWPlVsqQHldMwii0mZrEiTLLnOHZiNntER3sfb+p/n6
NwK7Iu/z61PYtspA63j8ITzHv/9JugZBIQs1jynBA5xohi2VK83KyBD6snB34uVLbr6//sh/0fSV
N3cQErHJfXh57xe5nKrS7Hga6mQtN5DE2hJgt0G7kXRBggIJp+R2JSwPRjQX63Od4EFJaKD3HKhE
juhBHJX0CL9iPyj3xvDV6gjZifXkTHQX6IlEROkTfaYg5ERQeCjIEIotwl+/DCS6fzOCOM+jyyZr
HXXlfx5BtzC7cgJ5WQdAbDJiCJSAGyGd8QFnaC+zGwIPSYYkuUWqcSV1lD5qIgr7vVE1X7wF0BtY
SfIgF/SsjrdY1rN4n2RYS4zb8tJayXHL1JgzYiKkR4g9LHpDnVL15XPlReWX3J/yIxcFywBP9SV4
g+KwlUvSBnLnlNaMZmU27yNV9hlbRfnqEUjDjWHsj48ZOj4SOwdELG72EfY1yQPLI1QIhoj85Zlk
NGmrOUnAlPTNLdEx434rUyj/Lg+EX9BK5o8USqLgW6IlZha8osRXZk42R0ZA4/RXeVbJQSQYVYb7
ltxC8omIgFi2RUzUk2XeymD+ppmtwEwjAPYo9xXLAF+FW8CvddQneHEJO3g+CQEjUgkJImQvy1fL
OMtAyO0xNN3aslf2XLPKf173EmrHkFS9hkixb1Zy+UqQMTnEVfxoe3bWkXuLDDKTpt8Uv5LMR2oK
sPtnPnML1LieJCiWP9OJtI68e0M0qHTWCCkI4bEE7HpnXVtaY+QFx5rkmHBfHlFWhjx+H+j7kLww
LBsekJxH1oWMO657t/hPziayrHVXYfPA9BGdy6BNiblPKnOvR8u9R+tIj7yjxCgq6ZO8523QTHW9
VFcNIs1f74d/EROWze2h0KvakJA5Wn/RE+tt1c5KGzEbWXqS0MnRJptZ0ivJZRuGVSGEnhl2BqZl
L0jYKBOjY8YmoZppvsthh3qNH/FCf/2EYm71L0eeh1weXo1ICNtcIv985NEIVngKx49KfO2G/c/E
nQnQuAZmjdoM81NIXsxSYZ4qr/m7Qfo3py7KSKoN7GIyVs4vZ0Y1F5VlGQySPIKcEHK2tYu7zh+b
4F3ypN64l+md43fZjb9fC+VyX9FqQcYtk0jPJo0N+xIGvZd+kmXk0CKaQIuiHs2RKnHWX4+dKUqE
v1wXpu2otu5ZKJ0xer+MHfzqBsI4Dw7cANPO5lEE1JFjScCUKGhghvslKbMNHVtSJTk5NFYiCIQc
dnI4WGQmC9tYErzbwqWAJCMAA0fycrF6kT0rcbgE2LKPK8tc0Ynryz7WqAIYxluYT6dUs66U+/Yo
B2zk6AzRwqJbf2rSSzjeS5j91wMgFqR/OQC/3F0ROo2W5nFrC+ojp5Ys74ZE4ea4w0ymOqYaHIIZ
0AksdhTISL1lRZF7ysRxAksMnBb55W8e7d+sa3wgNRaOAIamSbT156t80fF0c8P051Uux7kkrYiO
4dpOpMxHC7wgWZo8BqzGo8Tef/0M/+Yu5BFMbFV1+G/ubev9KZoIo5GazxQna1kL8rGy2cXACJ3h
o6StLdiKaSx/I6Bp2b8aV3PqSASHBR2qs6Ctsm7/9MEx1JmscqkCKll29Dhkocf7FLcY7STw4Ajj
bjBnRwGfMkc91WW/lWAHhrRvA3jIopTDx+I6klTaSRPMNO+NKjuOuXaf0x6zoP/FVEvIIsCA4EkO
+Qp3W768SxYpKJXkonIFe+m887j5ZBiahluIRRFQEpArRRblBD9OAEfLfA+n6Zx7ZFrAQIBKKQf3
DbnhhpPDXNc92ITQg0W/B+xEcK82yS8KgeIM8kOhF6s++NwcZSyrOtXvzWEUdYNbginjLcmdPJwb
JHS5cqFydDgeyEj4IZhVnMw7gTZkz846aBvRL6SwrWRkZse3EoImghNxfqP3xzWu+HyrU3U++oYN
W9eZO9jf5NFcXLLrJW6RTCwrAD85xCrlEYmt7dBae3GBEuxBKuS/5/5y4ovflInpqYQ6+INuhjWe
9Ga4dU2kIRYEFBG5ZbX2ov2LrsC7xMU270Cv5t5kt+EWuxJoRMCqPl2L1rkEkrfoivG/3ZSchoWu
+ZagVRWIIO8pYYjslEzySf6MHPdKIit5ah1mqINqE9nz7epy6LGj9S44FWGwBalBXogTDFRPDjgG
5PfZkjBHIiOT1FvWVcW1nnWsM9YWJCPfQ67j58qQh6UeupEfJE8igZEgdRLrSWZbTjmgLYprLcpm
4ZN8gEBq5szpogDG8WIynwuwSsoloZbzTsKtKoj9aLyaX+oEe10BNQk7kxmYmNYGONtQ2/lMnkbu
PpsfJqe0jBZC2c8xCJasTuSOj4Lcy4jI80lwMoE5CSCWEO/F1SlDhM3pCaOIL2QJyLYQEFJ+hw+7
k1cZUDsx6EUX7DRWVVy9kpUAZTPWV701wyFiDkN4e4L4Ev+VS4u4HR9LNcDCwHb5WGprn4FiCUIl
IG9E+UA+xczyTY3ufQboEdvZZYktCFWLhI7nAfEpoweZx5ysclh1/C4vqVTDVl5Olr1cshJ5yk6Q
OQYFf+x4WlnAEgjoQwocguIOC9McdoKQxgmIEsjpwikikLW8ODVItCne5X3YzBIB3xBphkV2rICp
LA3ZxJZNz+fkCzouuGkRDPDnG+RsCTQFZyJoi51+N0NvL18FupM054YjcmKnE1KwBnjQODxLPECv
zVHgSmv8QKVkVQ6kOJwAEk32vAOaG/TsNhuMDnbzlFwkk5Q/D0ZyhF0kDVETxYCKmJL+jYu8bm47
u9DaoLh28jgnBPgvrZ7DMjmaCKu1wTuYnuSE8nORhTihRHBZzH7TTV8S1rB8pGvqe1RT6Mxtth3p
nOvk63Et/yJwZEz9R85AOZLkx0qYbUYbD31UgfMkMpU4Wp5fgpua8oEL+nOLxlP7tcOqgFY//DPC
o3yNDJEEvjVCVJ1oU5J3sOCMwF2NnKwCGOF4SC4/EOiy49nRkgvIR4V45skzEmZOhH03TJR/lk0q
nyzXo4TZknxIrC7YqRtaflNdZ7RmBcmSlEAUJwxSGH6KmNbJB8qHyPhIFkEwzl21r11q7u5efq5c
CLKuJRm9xZYAxRF8LbsGrGRABO4dqAjUWnJJPOryzUvJLSNH+cyK06x6E2MPNxI385lyRKVa+pV4
MbJZ2umwlnBKkgcuPXCCYMTZON6PKAbwFzK8slm5r+QMkbzAZGtLnkMzjUrXd4+vs8yPHMsBoySD
O+hoGQTzfYTNGG7IuY0oLOMula++Mej1hOYdsTfJOG+Q7HynU/hqw3ill2cXCecYIQBCQ2NJjhKu
dZlJqPZUTglBd3yUmogsmlsGxKTJ/Mvktc7u97sjS0mKOBBkcgSslpjw5sWXprTNgepyvslQyNfI
IMujYLe18y8qsy4VIbnroSitBcJVYdTxVygIbEQpwYnH9aEHH5YDRHIVOenkEyRdSjhu3SY9yvgX
3Uc9z34CuCkApyzlW+D0f5X1v4MXSSD+Al7sARczKGjflW3ztfj4pwq7x7f+ATRyP4EzImVNMd2y
CY3/DDQ6qu45OtV3kEai4t/9jO3fLE3TXc/ybMtybJFt/qPCjiIBtXDD5CssWJH/CdBoSlb0T1kT
Yiw2Tq6mhf0X1oS/RKcpjT82HTIt9TPveejqS1CVtH/E83WiJYeVCIMsRxxVUddW2rwrPZxk9Ewd
39GNO+oVyt4yUOUPJlxpTN/yGmg+WpRtuiavfGMmBrBKY41W+48EL3ePaz1NXdQHW5Rn0FUjOsEE
MfXcjUKP2rGqP0ULopc4ht0NldOtrLy9THnZr6oYEmad3ZnU323H+dZgEkXsHNGi2Q7EVtahj6y/
cW001X9JGjTxnPVwXhfTKO/XZHgx0Gs1PKJvpVeRYi+7BoOKI5IpmE4O9Kr1A4LkkflA1vOetsYm
M+iiKMVuqdBV2lur+HPaerCqgu4RQtIqn6yHsrEe+lgffOqkyAJDyrXuoqgZoZrlu9l0qSiMMaFf
ggSbW312ixDh+QLdYi0/WGP3qgf2IUdzcVU51INhKmTja5EhD2HpMJ3htPmGs/hGbD9pg/EQVcxI
bPQJBEGUj3oX1ynldUJgJxr0B7q/0R6A1crxifz7XJ6RvKCE8YEF0QX+9t0Q3VliI5Q0dEOoMU1L
FE3MFoahF0CoVWBbrQCLIHEpkH6JS0OlXHtehHa/g9xMRYQ3co1MC+o/RvxjMs1ralgPuAyS7plv
5YLDZZVWtE+UiLk1u2HwzpHn3HeN96zgKxZ545vTlec0al+9tjaI0JIfrWs+WJO1M/p6HfTRY7QU
dDDCHI3rp3YYH3qrPQ9LgL7CxPxAZ8e92vE+xx4P24blyqojLmsHzZ5lHr01fVrcOaKL9zlXETgN
kLyhko2mPHaIZYM7dSV/boedFproeuAB7sfYMMVRt89mLnV1CH+gVvONnvC+xOQXqxb62myDAjc9
DnmHav2i5S+yUJSgOHeaCXCHRsKMUkWpEslpI07YSfqioHaWLRCj3VDnJ5gq+jy1sdGc6FPZgm72
Nm4yfXFNZhG8R5yQjK2EaKrFH7fP7LPgG5H7Oclm1A9G8wcsVBixyIlbA95dsHZXqG480Uv2HkTo
r1AZO0+pidzsRPC7mNHW0qvXnlufpouYRiLroRu3w+Soe6dglUzQ44Gw+3lbLtonG+HkIu+Hw4zH
x0pZWhshrBJB/XKIN106DXu7wuPY+aKhf7S3itpbI1WkHJyGBTWEzT7vVO2kWs090rYWjsiVuoZs
RG6cK8gsu3tdJ5hO3UJbo3g0rfQZIYICnRhMqpa9M0Blj7KU1AAxPJoyU7on/ZDdROuccNWKamvr
eCvYCECj0aGuIedeWzuNt1237BUvoRsYzrNh6ye1gVoeLmgg5cMdNNSH0kZfRXHfEHvZpLXCHo9+
2Gn9qHDpKrnyGo20WBWO/uIwROiTmC59SVGcZofEIhrLhmiFIhEadT0N+gWG8LyEuWqIYK2QfVFC
ByxQt73AxX2wYBzkRbBGYBF4JrvL0Ew5AoheBmf6HJcNDc7DxEGJ9prWNx0lHwWVnCj8EYTGV4Sr
72w47OtsgE60LIj3IfnSmx8ZJqZ+gFURWgbRd5TVPhnJD6P2iq092MQqmnvSyFydJPyhuKO+US01
piVmujNdeiabDCER3GzTjVfmh9YbNmOUXq2iO0GjRuvd6l9j5LFHWsf8Jo/3VQNNfRgeJec11DFc
08LY7xgPPxvIc6L6ZdaiH9kswkbsF+TjyB6FrmFiL+3oChr2M7l7m39F7pMflTvfl8nR/fDFbQb1
ZAXagz033abPkQqpynKNa1i4ihoHIb5qjhDiO6HeiiQhdrJsADls2mNlx/U66fNDLTwTBAZgJ7Ud
1qfT4F+jWlpz0XfC+YJu38z6Vg+dt+1Dl+Swoc3KZcVoDgXmqAvWQVUjwqGF1LU5293F/hYsMfHa
Mm4NPUT5pQ0mxCZy356/eal98DB0nFCUWkVK/B7xMCt7b/WzSo7KcYx/zirREFEKZ06kueCkqmMu
joiugRWJPZ2GIZeGsQwuIiQc3Vr8tBjB98YyH5pGe5im+jXyztQpTT+a8calEWvb9e6DkmnTCllY
zietpQKzrKaMrjmlo+mN1bmpZ8kb/h9pZ7YbuZJl2V9p9DsTRtI4AV0v9EHursk1y/VCaArOoxnH
r+/Fqmz0zUqgswoNJBJ5M25ESHLS7Jx99lm7gHxaBcDbOjddsV8rfWXQzygJPg+LxamYdttUx/ds
D7AvJpJ/IYnJf1IDuVUphywGez6363829elmGnASUObn9Y/lArob6C6CYm818/1c2s+m3R8AyyIs
eAf2n+5Ja7paBJZpji0unbYdmMtXT23z0rTpVkXJDs1lm2X8JLJxsyRb9tjgdLgXo5PHFBsxm1xh
4shjo86iMp/ryL5Xzq/IqttUiueYi8kRAJvhAt6XQvzIyLgjAuz7L/Xh+T9qqr9mQP+zPrt+2+sE
ggGj6eCR/Ech0Jz6liV1vm1qmTBjFROq3KrCjCKiscNJAoImQ92yAN+3RKd5vQ/PPdn4Aa+HTzYD
gb95xzyrqv6FdPzvdcx/qgJha0nXtAUhEoxA//FLc6EEx4VmV6yZ9GbE3O33494Z3/v2nHc/Pv5y
TWqcdpDMHXuXs947CiCadrqHcQ5s6KvNp3u7tO5KXISVW1zKDplsIQw5m675j1U0twO9OhL5oT0W
gz4MAp3E5s1LxP2qFHVtfbKgtM1yRPLEOx2/+pa6UvZ8k4ni3BHVmWT2afDdXYT9nupobybVKc6a
A+ipVszobNnem9hCbuDnjuKxNUH6+3c5V4wx7fW14t3wsHnQ4UbuQ5eW22opHhPPv2oTceWzCzBS
wYHfBa4PhIttjh440f/7GfD+aa7PT9hlsm4KzzORof/TM1AMUaDislYkZLnsnKCedoAd2YUETVRX
DnhTFhxLN2LPSA4XSFXs8E7pzoS/tI3M5F2zqbbNyg8p5nTXcpFUqJ293kblUu/MdtnLWOldKd/I
q2JqlKyrhA5s4ooreV1cDaPhwXbjEvId+S2Ond3XKr9tI8rHauBo683kqzYt2DdpGzYxbIYpcI8q
j55FC9e8rkivaSihetvk/DDkp61eZWmyFCSGTeqwY0YGyBi9e3XzOwp2pmN7fodJ24S+pjyInFsI
gPDLXdbCkq4GAd/0NxDRN0URsXdXNJuiZE1GWvDjetCs9M8g/HhsGE43/+Ic+ud54PpCBjLAVSRh
qcv1w/qLMp9JXcwE1VPdwzpAoArz3D5O3XI1BJzIA8DtoAcZc1eBy4TYmyTllXbkFobeoZg64hfZ
WCzdgx3Ry1jFRpn6X8ws/ilABi+JxRyOeSUtoEVf849foVXMAyYIUxEKYz2UJZdCY1d/chKzJPeI
ZcFHYUj11oopXHIGPtp6SWYfcH3k8N0s00+BRXmGCceuMFeFdQM06/O/Lw/cpt8dZe8f/b9WVeG7
bmZKuET/o1v//8ue/w9/Lr7/v6sX20/9+Q//AC8A49BD/9vNj7+wf/7ja2CDYP03/6u/+D9+/yv2
I7Ze/vLyr3/+33/f3Wf5+2//8/zZfcb95/xX5/2//5a/CwOO/BuOe0w+PhJr4AvJZ/t/hAHrb/hP
MCbxwXsY7//iQDLM4G8WVhjb90hzIq1eMAX8uzJgWN7fXFY7baweVvDvnv3/ljSAR4TH6/9eCy7O
G9de/yyuBMbRtrmKB395QboxDQY25pnjWB5Z7o02QrDUOy52WE21QAfsyywcqmzTjTApxEBSX3eG
kXsH4VqETiKva2M+kH7AvNO/w1QFOb2/TQS+y4R3zC2Kt9lp3iZ2NdnI1x+9CRsjSY+iHj+0HuZw
nNwG97l9Go0aK3Otwl5DCq6sgTkOv5yMNEvlVo7WY+zLL4AkT9KGuJo5FYiy5jdurdfMj+5HQ/7O
BEu06mIk4xvslluwde+kkDLbbs6xbX6QGvxrwYAAIyuf+oFJLbjeqSLIBKJy6EeoAAvREWG0ytnA
HQpgQAR7mR/uYFIxq4TBqWLEa/CWDtLdUaYD5cmptRIAxD6MopIcD35S7daAuhqC96wxbyAppoAN
7QBSl0HRZmbgqbXF0k/uTAVjGh+Z8xwRAujFdO3sFGkwJFBwHdAmOf3t6FiXwPBuszl/770WL2WZ
7WcbaNFIUMySxGd0jzpkTZaykjQusoclclBoOc2PbfyOkXOODHtneO6ln31QvRVEAZ94bsNuYYs0
73ncfY46OnbA3sZEvMVlfA3vEKwtNMNNXxs/RoRL3YKJnLG2Ngfxe4osMdXZrXaSP1Njfdq9uGTd
GqKSXs+AD2IvuHXzBOit8eRQzrQtd3PpvuZGROJacKlSdWnhCEx5uUHz2KslORkyGTY6GZ6sbsjD
oHZflsK7+LUW24iOIKjnHx1PXGFjV26tZXhrvdLY5MwwBcSgMBu9CSv3QnlLt5cM3MEyq965Gog7
WC5uAGYYGmHo+I2zNVd+fSwcDL6lvdG0JtbAmqnT8pHRoXCcLsQuzmRSTNENyYf5YTFEGjqD8YAU
w1I7IRU8lmkXuLwFZbJpm1SGgdE/TLK9A+VqhkmyLVi3ZD+2vdSBOItTn5sfUTCTLJRA0x2/zVxl
YdtBHIz4hIEHhX077ouJVy4L4l/knKxUn9PEYr0Xd/B+PEHbYp8SZIuBDtTHbrxZpP3IS3Qwp+RF
a/lKy3Jox+FuVPmDg9VqXbTn6niVVfOSpvwJQak2OPuRMuZ+Y5oxb2np/OQjLxWQIwLHlv1kqGM3
8ZSww/oeec4tsn/li5/JtJswxcWt0psuI9Uti4dH7T8EsuEFaQoewDSGrmY/kkxzn5WwFmJ6ptRl
IuT9STrnda4ZLSYzKSMguGCT5GEcONe5Pz9arvUnW4xba6SFq4I8ZP/tebHBlzqvABu2prLBalXT
06KSV6foP0z3t+mXB915TgiK4otFxhZOovsYOECxQFOGo6kfp54FC3+RuNWsd8ONXrtxTVhP8p/M
JD/IHH7tNVhqlu7LuLhkWDlv9dI8OlZ7SSfrZSmJefGN67Vjwfj1nhrQcvWzUbrfePJ+VQD3anCY
h6oIT2CRbEd7/COMpyryfnLCSJhrAUDNdfKc1pjn+ob3NPGwI0f5Eo4+26WYpmfMKKFosLm7WUu2
VmT2SAzGLvD1tZVEECARU+eFeM5gZaLL6A3wqi5QCuLsa7CIhVMkRYVBAXNoaOUOQYBjaI7ZMK2I
HnfkuZ/Wz/tP7unHedHs35tol/KnWNwnt2bLjyHS78KrHKlPnJMPqk5RW4Qmvy95KQyIlREY8tS4
8ir+hmDNsBPeaZkDpjxkK8x+cJ6YgWhnOEvPfp6d4LaZakKTeFMG68V15+8uio7K9M92xbIltj9b
ChnKrL0fRjLE9DsEsU3VT7dyah61O7xopcBfR+VL1rJZTZyTU7NBP/pXbD9QoUa/aTR/mnX3OZm0
2K7Z3YJeSztPbfpo1VCW+KW5NF5/F+iSrLtAKhizkk57AnuaWW7KBrWL0N18mjOPSkUWByGs+sli
SuQ+TKX+ky/6O2vqGYiBJGMmuqvgaqFlePdutbzF6EJezJtotk6DvtffjRERTnZ7nXgc9GbHVCsO
SpbCvfc6n+Y9bXaYKp9/d4CUTjLNxon9h5JCmHs3ICSv/coz+e2p7mb9xNoeqk7f8HuCRfO8lltP
tnk4GzFnd+/vlezfsqL5KDuuaoP5synLczpNL/Hk3lhT+mMVRzPP3mKTSTmpdx8Mzs8JwBVlPxQN
ApEw/besrt58qyD8ZhJoHELespZv99YnoULXQhsv8dy8DbG6r2tgIEX+GSEohnYu7XDqd0WUwmog
JGSbivSdgzJcivKJuMo/g1+fyMV4ZIP5VmHc7LKcTRdoYaqkpe+Wh6ypbj2R3DAHyZjHq9MEPojx
P7is0iZ7K4KtV/QxJtXxe0HECZORlHGjItZMRec4sDdmCkZsQETf2G17TmsCQ/qi2TY+ImQQyxdt
vnEIn7uhWEI5p6xISZwCifVtEM/YewsxymWrN0ks7p121GEXB/OajnlyNGyvPC5nxH/94o5LqL0v
BF0ccuD3MgoUHIb+3o3nR9+IOUqWzWIOihOH8UhNGCsiHtVP3bxMVXMomrqhYmhLbIeZDmc1vpOo
24ZFjIbFRym7FJQKqJ0kKskd8MCtkHKSZsjEcmS+0t3O9sr0audHABQ2WiPaoClWhtjUb9zlo9ec
NzHGipZN0TAVSoT9UH8bZsMIOrsApDxbGY+IIF8m9LN0k43Vx5iC0W4aAGL0GwVj4HxNqHEZWShS
YrIcjc/0uOiQ6S3eGaPrXtVa3nTfdn1hAPDQJ5Q3YyT43aa3mSrwBCqBB6XkFyO1ExQOMC28Y74D
cHdyqkcreurK5FI26ujVCXGtcqejEsw8AZ/G9Jsm6bVeGzRLEsoCrsdi/OACgvqJWvtHmSQCArOh
2WxfdGvsCde7o+9kJJ1+G473WLjFK73SzxJPtxO5TLFSYTp8q9H8MOLyMqj0pR4/qUgtmmDeaM1Q
wJ+MD1lbPFVO8OIn8Wtl0GsZ47OwAfW587uf2S8BzHGx4kSYbLQEIgQ3ZtI9er169xSaBsXTrcMa
yzIhTRRgP7cmBMJ4vInZuQ+jJN4RyuqEoAErLD3xDuQyd3rl32jgx4Me72GRynT4zYrk0uUTW+2s
jY72MSAfDwO0Ru7MeS+cU1+awSavaO+9FJwT++0qmy9LUMSbIrPPVsM66nzQeXdHNCoRktYtY4eB
ZwTLDwi5oi3ffPpPYpgLcCZT+TRClws8TntRfuheQVZsjSe+e+j/bIFO5gByuDT3QZF8xaO6LecS
IxmQT20/dzZVajQgH7XDw8hOXDgI7yGpCghG3k1fTiGyCFK1vi+G8uy7zu00RA+ZrVlecw8tqBbl
1NhKsyQIF1tPG5l/mx27ZGPVfliDGneTXxDMRGKBFu1r7/UkxLhPMiLCdvDPJQkkHQJ8yMp/aI7L
i8liIRfd9Bhl8QdSOSdCA6nazl5mA7OWDUytjvbwGvbUDmV3EyXNLeFoX74PYSTR8nHMnNOqo8Sm
ekiQZ0Isfud4KF7MsbhPJc1/lqYF23D2G8zEXZfEP9HoPU+O3Evx0YrozlUNSfZk7RDq+VY24pio
Emd7PlwyPTxG7nAFoYcgSOMpHvRZ29ZPkdaPddqefCEsnHnzmzN0z2PiW7uCoehU6CiUaeJsS0B3
BCLqzRx3kC3sveXLaDNH4wQXNmjOksImKl4DOL2FCEhr0O9TTuNQa6anHQZVamRA3i6v+GTvSj6R
jeXERwl8gIrOksA5QMCXEVU4uVBgS4P9HPVQtAVGqTpKbh2LLrDTsLj87Cg8psRxSTeTj8nZyjsC
DqHs0VA5D9YgCfwJiKtjsyYPHXwx7H5X+G41tNi2NECjWJzRZrElRCrbqbtISn4egdwLs/kN0pUH
LYHSTwFbu15a/+myGO9/7PUbX4JIMhYHSjIYw30Zme7K07yLK2JiO4//KjyuUUIjMFOcx2W6zHRq
YdsjCzdF7eHM6UMnxnfute1rasr3SkJO6ZUATZsYL95sfCkXYdBMK1QxKpVk6Q6xbl5HztejVxI3
PBvFlmxt0lA1vpWGBJj9NBSnPpHGNesA4qrrPQerfF9s2B5adsJqthhultHrb2xJSm6StSxh1Gj/
UKi3k8tVO7Jff2W7LfiK7iXtrOzKMhyL8M2IPFemh2EigC50XntN4D2FKJ+W8jb+TO+7bJXXKXQ/
bRIzEp260QIQHkREhsUtns/VApdsgoDynhze5FQWEmPMNOpTMrYmBMXiqaEYLVp4MrZ8NKvpxzCJ
M2xc68oyy/c0ZtPXXKi5cxPrnOz6/aDdc0bohG7QngYlXU6Be0ZHQ9g76SULmEJSOFKrmLvcabJd
0h+yan2DmEoixdHvDvOjF5gMlBM730bFwC57Ia4aulKsVV5OV8aWsPrszfonCiAVLmRywPewN+TC
/hRqzV2cuGqCNE23jq55y0FGbqUUHn9Q9WBUi8kKqMsRJ5yHYqKlhpT81SxUyDPEViSNwIad4TXo
Z228G6L8YnViiyhxdvHl0f6voS1POfSMLYuBe2go0wZFP+fGGe6KjKfIK/WtU+QybJT5lM+gfhNi
0+E0AuH4IA/sLXO4Ogz32PUS1aQl4DkYrX1GsheJEpQrEsAQLsU/hKEuu4VEuclK4dOUkN3KmJlc
b/0Av1yM4sc019gSY9gVY2dtaiaRDP67R8AiKPVl+VXZSBSFXz2a6uh4PBAz6bSxcYIf9+TjDdzX
qX3ErtvGNdkrZGYianD/VJgayP6cEClMeAnxUzHlCNXWZ8Px38riHHM3iLJnuLiLSv08WM1P1jG4
JrPjeeJSYivrVbRRvE9y+YzKHFA+PuoYMKueSMkQpvizJIjBMfkch1Yk7rZNkeYhuLH3gW1YMIq5
bl0iX8CmWceMI3rjN+5dJ5f6qihs2Nj1AL2On0brEpnCICkcU1ntjkMvKJAbgbmdBebevvM6uKJI
V8tOyfShGWaWvct+4sUqdwuP/J6qzyShkXBCM0leen85LtBpr506PQxrNAUb2mtKSUsUgsjFwYpY
cYCra4bxzUjqDUCx8QZO91FWS7uRGlGl440Cf7zQFnIpDHeGUn6YraezH4jLGI/fM/FcxMp0m8gk
ODQ1YdDERe6xRhCQl956byIWj9lUPQVrzppbIrEQzjz5C0YEs2LfbsVlGgnLQJUm9bRcfjIVfLsd
dPZs3UBoOLu9qXj0yV+rFZluhruSzzFZNJ38sRzvnBSk+JGoaPokvEBP1CEj7LmiFM0q8Un8uMfZ
TAmsovZCiF5NPjyxuvOwXBGca1Dwkssy97UfFgFN6fp9zXHyy9CN/bLVZmgM2c4Yv4eqljceyXcy
JTLKd7KeZzgYr0f61t5h4DFQujilQylK9nbLFAakAiVLLhUFDCAuZ3DafSy9YTPO/bufi2k/5O0X
Ojgknnmy+ZKyR8g0dEemfCTPhOALQnE2TW6MW1+blxVnymAbJPrYwvxjpND5YjfZiCMqnneiCO4Y
XICYDkJDUB/zw/HpjNH3WDx8CcRVxKYQFtbszR6dJy41aqae6JU+qVmi8OiJAK8VDDBL+Nywhvs3
D2LgJqnj6wo9dePN4kcbucNsf63SXUC8KhkvVe7dgMAkOLHvd0Mw3KZjXTCNZdK73LVF/amzoj8J
NX9iohWE2TuR9ZEL/2Hq9Mm2rXlH1Gy7zliuPAeTqbRTaFwtdY4LgpaAqfzbG/zumOfWS67Z88L0
sLGC4onlmGxkghr01heGYn3t+d9Gbl70wszMLqdbx2GibK89uzWQUE9dZJAHmFv72UP8Y7T1Y9A8
D/0PGGCiA230TmOiMco4zJCQuQKN7o4TS2wTWJRV29Rbo8yjYy7U9WwXd4tRe2Fu54z52wN084/e
uh6E8VyQtLtHyHwgboMhrnFtWfZ3rF/gZQ47U0MjcNTBrtpr+s+AQYcZkLBpytVEPmDixyHEDiUa
IpFpx95n9UDn+TMIiz0VCyFAKj0vw5+GsExuNHW7FPbFzI6EvNGwg4qJ5oYThonizDm+mRuDKmPh
0iHFobqa5lYea0FzOsbPYyzdW5Gl4Ic9JnJZlY5gh3fQgXl2o6Dc2st0MmdM6In0TFobJtMUBp1S
W4YVxbE3ae6scnR4IgGUxpzxdp9DEzWvlZ2ftQguywCwvkMrCvOu5OWtyzdptB6XU3Nl+JyzXue7
YGW4pTiqX5tMYhzu1WnxrSedGee+Z2hHDQF57NmLHCz1/HzbTDHdRjiczb4CWeDPYReUj/bcYQTv
e4R0g/JMxs+YopBDcsqQgYbDbkd0EcXR1gsa+8n9NOasvuk6Y69FjA/X5a5I5u+SZ52NgPzeUcVL
ClKIqnMKttP0nUKnJPn7G4LAdZBU7ZaN1NUpC1JaddHxyDmU8wGTqoWmfRyZgp3UfBvzUe8zX/vg
hRltFVzlTdZ+I0i7bJviTmD6eF/fLQc92MVW13IJzYSiAEalaDrIkxX/jzF/J+Tkbqyxldytf6wJ
YyMhoAsZNiQAqG5+tSPi2DmTn3QfGbRrcj8KspRVPtCQwTS9DjD82Y1etin2c7u76mT+M0+EFFmC
96P3sv5O8O7BVu0Pbhdc5ap4i2zb3maGeZfHq+vt0kyRui6zAHoh6UfUbRsbOSnMeoMWiQ9iSbwn
oK7uvq8FDF1KMHO8m+xIkf9iXTsV52xsweaZnidvIk+bFESJ4RzRtj4Q8XttlMmrZfyBihxvnSGj
iCYqKLRMinYStAXacHCC7JkdvSDfRUZG4tBAzdZFU3svR+exXDGuOmiu8xpHWJPLt3IgdslIfqw+
Y83TmLmXRc4w3SyTfd0iasC3Bv9ZB29qHT07IDn69SRvyJFexEeKqTGhCNtbCcHJS3LXRFZ/s2Ts
xcyqWfuvU0BQkzGV6lg5eCECBWiR3bGXuZ7QNIQ+GdHFF8RjsjMirxYXw1VXiFOWwCls8ytMTQ7a
0RkZjrAOFVinqYLxD5nEzh500z1FQaG2Y+MsW98fho3xGngseow1Lv8EkP44ke6iBt+5qmU3oVVF
O94BUIC2e5+Jzzlxn5OGFYdyKIqtS86rtPvbsiQjajC0JvvtnqyN6K7vj4G27gt/IRlO+PWmdw8i
s9HkGtCd1bRU29yu7spassrcMQs36FX3Km5yNjq6S56p3djnJPB6LOCSeYgUkidbElnmbdA231XD
uJDqCQyfxZlRJJCQvA+Zts26fXofQMXbZxZzXY9RjLTV45wr8yphrBi6nboh/+Yk4gUv/ciZrdI8
XTW9aOtUh4Z2idO6YaoM/diPomevN58SiVLq9AHkD7Y2Z0VhNgTNqwbRaMJFxkJJvsgyNlcZAcA4
0o9eG3wo6NW8ODM1tQETN+f6tOKDSOITYcrdA3+zXS8DAnTt7Ac57col35WBfHb4DgFupH98/xgQ
5O32oRqzlHe5v+80FLlmpAEzDgnojFD33qMZ+NtOB2+RlR+t2SV7j8SSdNyzy4/HMGt/nSinhNbZ
lbcMyRWTzeOSNi9mqjk6nY6hRFUtm0BR1DWdh4koiA9sZ7IKGl0WpWCVdpTifYMS2JXv2QD4vizm
baan+xRaWMQXx1TvThBWXhFbiNBbA033WDBDJiinJNrYU/Q5DPrSBHfLukyFDoKKBeCcQVfF+2Qk
OzFWXPH8bVz8DDy7/igaI6b882/7gmQm1VJXE+nbs+U2NaepmX4sZVz7ZVUCQGve5/ITS/H7LO1g
K1PQRTon+jJ3XoP2bHk2a9zBF7Tbbj8YZ+XMNd/LeBpU8sIGYgCYKcJylPUQdvSLGPsrYY3PhXpE
ik2RuZQLq0a8GLX4lZ1BQFl7WUqcsGXfHRe1fPiNzEMCIpdQMJPFRUiUpVPvZpdZpulDZdRzk26M
Pm8OhFe9+gkJVauxu+gTspBZkQ0mzRVjUo319icrcxLNV31Ir9g11qg3naYjRS6r6cL9D6JTNpOk
v4pi9l08frw5soE7itep5ej1Z/xQxvCaiOTKdRlEF/kTAsCtWLoHKf1pK9v6PhjkF+LqQ19Qii8t
aWzZBMfMPuglHg/kPnwEs+9vtffQxro/cTadLAvL6uIRF0P8nqdYESFLiTGzQwrqwAyHJLsMu3jY
ozDpwsWYPVX8D/PKD4ybU9FaDFFgL2Z4+PylekhdAxGVOWvDKLcFBxvEbEkN3mtAXuXSup/xzOHA
uiUTpOWiMH4jkvMcdsgLdC09AkYCOZ3JsX1luMHOJfNm9ITHCo8qthKHcdX0XM81a9ULpB7OpvrL
m9ZuLM9+xmpju85PZs9vmUfysSP8V1PHdx4yVJbTgTNXmJ32xxsoD2dku8YhfnIWr+yXoBPXyb2h
lu8qZ+HQqIgkdFqDd/DTCDS+tQBynGnclu78ZObpB03RPoblK2Oelmb4JmHg3WBZmrJCDyZOd65J
bbbPYmKo6a9jxZQdH8NVJ7fwZdgqtvL7UYQIcUzGgs+Rzq32ivvZHDHKWe7FbL3j0OJILU0qoc5J
xDYD0Qw1FrFwDWbyfe/dd3GSRRnJStVCqPXQbp0+uyenBFO8LA5LKeJNgsDJGP3DHjn84h2U6Js5
5UJgG+8bXCYXf3py8uV7ip4G0TxwrMfBp9V4n+R5YRus/F2jGHsU6dmextvOZANP1uKPlzhhw2GT
jc1WDOUB+3CyBThg7mos154RPIDHZys8Ti+pQ78VyTt7bk8i1QagQFKJp76/jbW3w49xBf/lxlHR
dhiWj3IYv7KJ1QDDuhnG5Yj5JtkqHw08qR2MXOP4ydoaFr7vQvl39JEGlPA0TvkyHcYqNeEPcczm
UzLaFOPYlEqkfhpf60DGVn2sWcAI+29vze8zW5wMdpWGKmDK0fcWfGDrbY4J+HFi4zYX3Y1lRZcB
f9lMTO0W/xRbVTYCUAfPn5Pgqk/1fatwlDIOCql1Jx7toWGESW7AVYb/OHRde611RzarLMxWwQPD
w5sJxhnRFjNDnv4WNsAdIGiaEI3UEKf+NYLLV9eXp6TPX/IWD0ZuaOSY7pEw7WfXYoKr1XNQV09F
oKeD2/u3nt+c7I6LUfvVyRN8S0bsbYMu/wLife2TgCVy3LmmuRuLoEMMM9Elp+fWQci2VPzcKzR5
byaiqEcfzATnk9Of7TY+Ip0+VWXRbru45Ppj9tfZWFlGqt5NRXKGa1N6pO+GMoihrKrfqK++B6PZ
2wli2aLNhM03lzspiy4RJZpbM9yd8oidPnfp96UZ7YWNPcBIibjNU4iuiUDjS7k45s79dSbGlUOf
R9vizP4ea3cgz9j2RLfWfIBymoi2kDBuR29kL4DzhHDa/ejy3RSUpeYa1lOjSscjZXWsIgqX4WI6
0XVUJExz8hvBXNGxm6c4XY8w1BEcQJymXeLufSP4aAK0AYHFvCiWcudPtAdZfD+48Xdd/fbLvPes
37JbkMHNmocGo6U1k8ZtoO+H+ykYIzSj/Bf3DHEN7HA2kxXWBcz/YEaHSaY7Y/CfDVs86WYhmCTC
GOhSz5ieh0GY17XvGYxCJwobCx8tq1VHvlEC4NR0mjVhWYOVRVtlec+iSp5baz74NIKoIDHio8kA
V3xhAAG97bbbpuP2r1xs9BWQNseo90Li+m9b+enEfbYpzb7ZjdiUQz0PaOCLYF+6w74Qj6/0mtfD
kuWoL7ICHD1vxAgd2Bfek0rFA8TSbm+rsTjlahk2XJ4vbJvQxnjvy0zmMxE8LziX0E4b8WTa3r2v
u/dEVG/FkOU3aSbxE04Le0+W3PeOsWyJP7yeh3Yk/ZGPzLGKXWRd2RGzNxal3HWAxPVJKNgayAaj
vz04cXHPFsTtFDGEsxQW/rzgghY4ckrubZn3xmoeeeaOZsOC3zUXREmCPx13TVoznFNvde6i1Y07
wpY+aBj5+NwhE/uAiK4+teWu0bNHjUOucCs94kmd6l6MScNcwn9L0R6ZKjfTtkQw68oSnIo2uw1R
OhaSFvMhV7vEAgT3EWi6Q8AkMR06oEPBYRzRy+hl6o1RcnrbzUAgXb2tF1aO8OnUh7Kxmy25PMEm
QeY2XfaoXCPe5iIne5czxy9KsrzlOV7US6x507LSTO8I96D1z2s0rZQoTwQrk1+JPDweKCaR4T+p
2TLeVZPGO0a22EafweJ4B29fG2iSjKzkVYQdu+Uxyu11puH01wYL12MWvNMUXFlDs2PJ6Dka63u3
8MjDKe0Il3dqbmcYcxk6wFGOKXME6y0ydHcgz+lHjNZdXjX3Uc01kQfOixqiF1buLhaQU0JKd0w2
CCDUxZ3wh6cGk/XR7PV7YGUHxR3z2bvXcl5youdvjYC4qMLh9lj+xBwPgn5rI4tv2SHAEZCH6wdv
9FxVPzj/IUZXXbm3+OuX2LjhlkceTud3y9ekZC3ZVrfE2SZMQnPjxwyir1b2f+pSnseqfwWyUG+d
rBBbbWaPMN7XgNF81wnS1js1TNdiXDZGnHChFwmra7HHJrRy3iGpf3ea239N9bMC53FpuY1Tr6rX
soYB9XgmJJAJV0tk4KKHZ6cmx26SRztdV9gWyp80nb8SYo+2NK8PI6YThQ01nIjzMib/2lvXbjwM
WU0enCsS9FCvqOdnz+iZ3NTfteoP/mqkS21g9sqL4EP692WzqgLzHxJqVsdMG+oquVYeropktoNd
MC1MLJMAQZNlEJUlzK3QtXXHno+Xuw923TCRifOWtFvypDv65CToQMb41tbI7XOzNMamsNHBxnU9
OKLKKun+yHUXh0o2ww3JbjvLbp9qos6urTjS2xjTP+sc1v9m7syW4zaydf1E6AAygUzgljVPLM6k
eIMgNWCeZzz9/qDTHW3LPtbZdyfCwTAtSypWAYm1/nHbGrm1iUz1nncGbL5tEUNrqmJNJaC1o5Zn
ZWhCI0bH+cqk5e+D90D1NZBgsI14fu4ygplwWlqHJGXripZYRbcyaW91CAWBYgXPuQ84Px4Sr9/S
Ld1t5yL80PpiFbEmoBRc1ltUJq2jj0VC0cY0Fzct7ZlgEYRdOSV6fm969BWjXRTYBuuNvc1HFJQq
LlF/WsiSUoNGI4zSKxwaqA7iEPcOz8FAnpibxn08Lbhp9TzoW94Z5jAaTWrSfdau7h9dv39rkJ+u
RETmeBxx2XGU0TUInVqP1Qt5KvbGmKcrufk/qsqHKoLrbBciAyS9RrXtdRYN4HTTYG5gQko++pmG
rdrK7AUDaQD/ivXWDQ1r6+TNj4LxU3nxvYcAPbTi/lJjVdJ8YzV2QzcptNZcSvz5of0cNOqHhQZy
nTjsbZ7qXuqWOoLZmY41mBWPGBRUBRrYKGQ0EglHR+RwmCbLn2p81OkTaDBdFKZPP5jL9juSbmqF
FYHsfsLzDD64yxGZFLFKOKe4XOsAWpEDbWXH7qaK6FIssRJsk6kiGK2DGxATNnMlj2lq7ikwQ1dQ
uEdOXUxNaZysKBijJaXJYI+Z97AaQfQ7q650u01nJg9+iPNSpmG0c9Qxz4tpK4zptq2o8GRY3wzz
UlrU5+ljrtytb9TkYNo9RMT8Fnf0tqTMBY1Hh1ntBeLWDMf61eEZOjXeS9fYIDeRPPeZeaEXJnxp
fLO6lUG3UwRYt1eHFesh6Gy+6Pm9j7BD4dBM9kpb6ZtDVUSWZsBNVeBtzCqnsK0j3iyT0AJmGNcH
xmEYXuEDy9vDdG7tqzTLi9simkgS/z3wO3vlOq3Y0PheX3z6hji8aRBspgyghdOBRlhqCAQufgUh
dwTHBGTtwvTZKXLjNlLh42CbyXPXpsFDFVcbqlLGjaPzaVulXfqM+y//KHUdPwGZzM99tYurBPcq
Zz8FFuo28V7MTlZP1K6az2MAuTiO0wPXGT+2uA5pfTDbxCQiKknW5DeN+zRsJxg2IHwQKIp9ylEu
7T4RqFeWEjhjT+VpmIPyJDObdoSAqyc0bV70XFLiU3tLSfHy/2ily9PPf+vQGu2oPb0ThtGc0Kbp
G1+THeDEZXv6+cWQyqL5a/k+iO1iFfD0wpqiURgeSF2lLLaY2tPP//DzS2krscIvPKxkU0C8R0p0
JzUk//6S5lhMijyIV55vdKdk+dVYaHXwsY/Pc2xdjcKxKDpR9JK4PH3KqIrwGFXUwC6/ivTaukYE
018ZBx60PffHoWRHI2K72jVJbF6p2TWvaMudOsQsuvyfP/9LINWdWZHFApF8NFQyx5s+xaOkTfws
eWXPV8s4zyLGc0ml75WSl3ajLNAbQm7m6+DK6dpEtNClc763+ZF5hGI8g/EObj02fUUTzkVOi7vC
SDQnnk9JaBjfFdStSmJqeUEbUarHqPRaSvbK9mKUc3sJ1ELBIQZGJ2wV96n7WLRWc/EMH3Q7bIzm
8vNLDb0GWRx/Ilo8073eH+auhq5YvmTLbxhQM+xLNXL1TPltPwhsShk83QyxUzVjePELR2LVN8yN
iGEIieoY1kZAXlNPrccKYBp3GQf9zVjDa5b0vqz71se6aGZOj7iPL8BALIxWGNO6TtFTOrJdGa1A
0x7kaX+RWd9fFGLpzUjHEZbcoqSIg1G/znV3KZcvIdZini0GBmaRfsYGgShd9hEhLrgRqflFxTX6
Eye5wpTduTb1mVkwdFQLmSCLs3/ugQBv3MEI0USkAlzRGrdxFdlE8jrBgzbb4IGqpS2Nvfr253fA
uvIyukyA2b6Me3XX1UrdVTpWd+XSxHFu2ri5lr72du0ENyIZGjZJQEUFpr/4AY5jB2dKUG+Zim1d
9/YjK5951pb/QQL3uO+9OlibmJyIKYBVcQCm13E6BF9nZrRYm58kCGBlnHVxdoJLCBnH8YqixtHA
avXSxZg5wydILqmtbhRvLKPfd6V14dFrvUwyolVUjt1dlqn8FJAw0sbd8lG1LxGj9ENk3UV3IMwu
D2NYCxp6rqAMbEKLUNXtkdc1dMjeB6XboMdvc2IW62cUpo5TG4/ZiISnaQDo/JBoyIEcmHA28zfh
kdA8ZPuZLqFXL0DojSQYvQxz/THUxk5p7BUlZNXnKL9E/QCaHXje//mSVtO+t6dg79JYsO0n42lK
shcl+Ebr4K2ztbnmY12zQ5FJX/VvdgnViwFNrMe8Qt0QxdZXc5LdZgxf5wbWx3cffFQkKxNdP/M5
WZqjZLx3sts+GINjEY7yWKI6OPaSNO8MZwHPoJs+hG+2YnXxpw6aRbBKLwkT7r7kSbGuktRBNJlH
64KC43XmpdY9YQUPmQJ5sm10I7K6TRAS8NvdfdEjP9G25gpsfS7gpcJBjIfB/QqA1y4q3O4+cYq1
DFiyDBUmJGCzd2WiLfetmb35VZ7uDDpmnIrtNzR2DPbBikCKH2VfjceoK4Pbmd4B20qG+7kNiAJw
jG3ltm+2M9o7rKmPFt5XSPEPsMfg5BlICrN+D9HW35RZrQ9DzkaQLK8jbaZk50si+xIGqHlOws3c
mgoKfER1yqE+GrQJxdVCobfEpkUmTXQeuWhpvRQUCUa9qRD3Vjda9wPBMdbgfGALz9AAFPXazwOM
pzzD10JHN5NZmJe6tNER6btMDANkPwH70yiI9cl8po7awapZfvalIMcIPqmICXA3nJVvarlNNOWP
Tu31OP0ZCANdHSSF9BfH7Ov7MWXbq0vQj97+AgNE0YTh4yFsE38zZQGOC4J+urovDplbXbAdIdmU
8T6myoOMhI5bgEESeMMM05Wx/GzYaHeJDIfzXOTbTtNU7uV9hXEDNVng1ucMBPnmtozm9G5iflp5
ZG1s+zos74jMyUNfcV0tYq7xu48AfKVdsgMoK7oZJoQJWHo7wOv+S2rN2U4SryDnItlWisO0Sxgp
xk7uynLaTm3wg7yUh5x3CLmFlQ2HwKF9iqpbFTb1ASYpVvV9pDOxD+PgwS6qO6eU1I9x78Rfppgy
wbRrvk0F8lCjHIy1xTKGExHBXJTST+wb00YWPSH+hANNpn8NsUNTgkqeooETfam9nnn4hkXirYZO
gA8WUOd+HyAAuokP/kYnIkKJV6WQQlQlIiFbie6oS7ZqL17iCuJncC7MAar8VOLBcopPLKigQpk4
TcreD1X5kJjdhx7kKdfzD6ljsg8qNiAijHYwKNs6MybmtSlCxqNrDDnxKXKDH3y0Z9i9ZD3DXMbI
Bih09/aBX2VbXAag7eA66Cc0ybLvRA+CupFmO8Ei1KwUwvRJXluEH9iGmMqRCfTs4igQ9pmJtB4q
nUJlWPM8jN6SqnxvZ0OsM14Rvqj9LNWpnmKC9FJr7dTTWzLUtIe8tdkUbH2/ezacRYiMStyhyr4T
8tnt7V3W5tekqj5xZL0Vi8a9aS22gcDduE7CoJ+o70hOUKLsHJ9cp1QH8FJlHx7YzW99ne2Kok2J
gzHOvVbYda32s0WwARTrBivZbyhVRBJY9t+oVEtPNuBJiWp1R3FpgNkFm+lap8NtRrckecDjQxSY
R7/1cfRW9VenGO+aNH8ihZ6MRLHt8Tt0xWvmENT6ITmON7buPvtab9B3Lcpyq31NxnxnUEWzLsj4
XSn6Fm86oMuSvcfyhb1JiXUoKSxcFRZhE9UYIjobz27QY+joJC85MgjhQ+piqh3GKOR5ZrlYU8Nt
Q+7oxoRO6A0Xzi5DGlHn60iPcFoJFWdVL9gXizvpYN1qZvoskFRRe+bf+zU+foDLqgjuhul7Q5ba
XdE+0dywMTvnyZwQy/fubRP3+LLV+DK5uNJsHsI87VBkOhrQWPtcS0VXcGr3K3cMXAAd2a9EQP5x
b74L8sViM/8qVX0Ko5nEnaRM0Drj9og7efLdDhcWGYGpd6qz+IdZNOoSFHJaoxU8JFWT7TwneYtp
hdvYc/7uGggVelPe2Cnq68Cq873rsIvXfbdRMxNxPBDDkUnzk5OaDmSU8aR/E+eQErXX6vMQz88x
DdrrqE9zlCwVEblieJ7s96QMcV4XxbND3UQXiLdS2gVYR/5SZWqjGvNr8EjVX7+rJkT5i8XeQOG0
1Z0rVyiwSRejYhD5tGFsUEFsu0dhUY8Km7uoLVhKofY4RDLUAbUOnzkmKV+v2tMknoltahFDGvmq
kgPFw1x7myABfexN2N86pEBcI95glY1ChVYpG6snV4PZeqn5zoW0cPR3lpBPbVLcZQBlceqxMs8U
zQNABnG19VOsc1VQe2s9NHu6GWtyDVyaFILilITzC3DNva3KRcxEawNyxHXC8onArn/3LDycXoe0
De7gJg7vQw2Ly26JUhKDXxOcqsQfLqUVBCsG0dqYSG1mhcK5Vd0URIbwcqnynCKHh2l0Ytn0W+tj
nKySqxhtexizwvuZstdqEO+TJgHO70eaK0V/Pxj43kCCo5Nhl29W1N+ZYtIYrV169ILsYLnYk5JJ
WCwi8tHCrLQreHFF+xqm/ruW0+PsyBEQjPRAV27tJlDIdsBkRJmf/W67eMdb5vAn9DKvogDSFOXI
3BMc66Dw1lU2vknN1YpkTK3kbD1bmUOES0eCjhGyCwdWAMpVq/XskpaJiKlcV0pcTHaytaIfBLpg
XM16PtCn+m6a8xMQn8TNEq1t/JSwK+RmlskGfcgD8b1vC4/I7b5bgpxc56vq+/s2wy9V1dPBCLC6
oyjCyoKMt0QaNYcZdzHN0dewHA956x5rY2O0JXRenJ7lYEtMb5Aeaf9m0kjCIYakeGrMvecXdHdA
7lBA6EJSs93lCHACN5uAPS9FXzzaGoLPrbtp3yThu2sGa4Hl4eaxdcm/DYCj1vskCbjXRsDMuVQn
X/oVLrmRn6EGV7LxCqXePo998TkaYhM53rQfC3QnrUUe4TSeu7yIb2tK6mzcscUUDcjQadxxauLM
qo1FXjFwL/ZcwmZfA5fOY6OYyLbncwiJ+9lX3hcvmjg5Uo52dN2SKxE1smkjGJTGG4psJsC45qK3
5YXrCT8juTK7NhJbpyUUvsaxgqMSvbpIYHqTZjv1+bwNRbU3SIAqXHkh4ZuT3/Ce1DSVWzaMM/rv
YDULBFbuBBVGiXcdkaQQ2EF3MxROsR1BAJxy3HlB9KiS4Kqm6Gs2ZFfOngYqZ25Iaqd/Rfb3ZoM2
JWf+b7MHpDLXMmJ1JIutbELSOScb6XsWEdsUCYL9+6ufz8/4VLzNDCKGJwO3IKUC697KLTojrS0K
fmNTxURzkK7UgXE049ZiqYeZd0nAz/1rGtf4OklV4LWUm7I3quNIHzy6jX3pk0ZTCVniXfKqlQtS
w5q0BEAF/WV2mUTrgqElmacDZZco47LGOZSGf2yLVYISD+5s9Ne2qoc1jFNb0xEaB8TTk5W4n8bG
2RpDft8ql9rOiOF9HBT6vDY4GZIvP//NdBI0m0FD34OTHPuKLKgB09lmHp0fk6fyLSiFOGVsobq5
t9KcoLSxrukER9YinXAfdzvPCGjQqdoX1yczLBVJsnUpmHhtFNdtxMu4NGakX4cbf2qcV0+H124q
i4NfoFs0eKy+dkDpW3ew41015+q1RccJW1rJ20LRCmD5RYsY4IuYRtjXvJvPyDuXDZxvh75XXHrE
mOSVwTtmL10/pfnDY6a/Oq7Wz8J9QmxMiFP4YoaOeYrC8U35GU6UsHt1aEQ9EQNIkx3nzAq7YEi7
wOBs/AqXMoVB4iBDqsR033wbGh/9zSLqTiPNNgn4b9l7p/opyU2PvgaPnyneCcLaZPQwfsiQoUgW
+LKBQ9cetw5KiqlYRxQBr2UaTduZ0QKG6dO04e5KIlG8ZAbCqh1QEsRXgaC5NV4CTMIE6ogEFNAa
/iRSrx5BG3nqNSg+HaegXkKMMZJyjxim9kjvYbEORGusmTOOAfrCGz2TRYiOq+JIz8x1vuw4xZSd
KjN1V720spXZm2IDBPtZTPlb55UuXaQU+lLtQ0LdCWvA/cTiuV5Yf5Rx5WFq1bilH2vX9SixvPbK
fWmR7DoxNEIpztWEEJko0LA8K2BcdLXwsirl0ZVk/aZrq7NTLuahOUZmO1jfbSICru1sblqwRM6i
5rlNTjwfaCB34quMNHFmjU3NZ5dQzBCcAiec12kZ9EDcZGDbvAmDFSlq9opTmOKR6lMPbDGMX2JT
3I7k8GF1IsvZtuZjS693Z6HgpNmvR7QWcNHMBm7bzjCvAabAoaJPNUIdvQHjeyyy4dY04p1j9Xfx
IFhZNNhKsSfe/FQ6XHZ5Srr6IMoveezwjMlnkxTW7NQ0LCrKV/Oey/SQCjmd4oqR0UE2107ut2KC
jR0JQU0hHezZfTGmbBuFMUXhCB36wHp14AMRr3Q0MWrzCt+wnrthQ2gcI2YNFBCk+mkubNKfGxfd
qKXf8iTBvECTwo2RCRqw1LzoN8k2GEEPpkgjF3W6fRpb1TrRUbs3x3Opwy9TiWEKP2IMRLCb4/Kc
hsTU+nYkyalJviSpnRzcoXm02yykPs5tj15EAplqvpXlNm6nTzrO7F1nnrsuObOp3oUjDMSkGbQb
mxZXH1SRxAzgBdWKdYBpL2fxZTHACrlHgMMw7VXLU6GRZ5GKO0eH+5IK3o1bYFEfjfyV9ZvEMAuP
LsnkZeaQpyGqTRgP12HOgt2U5Y+dJfoNHhGs9VQHz5lYYYrCKVWHd2UOCAdbQLulb69lXl+w6X9O
5vwQKvuYW6rdR3N1ziKmHzclo7HAp7D1m/lEGskBHFHg7p36ldPE8OD18mfxB0pffptLf2tnxryi
c5nwK3oeuigh9QDNf5gSGDx603eQJ0IJ4r5k4knF2ksf0PkuNIl8rAWFwwMSYlb53NnKMSbACAql
6IwPkIE4xiJjxxfCmuQWdcS6paNnm0ekYOQRLpgsIBwsHs6qQIhYjRP1xrCefu/9iAx5kjkRhXiu
9mojJ/IuiRHVmy6Yvxnesci485UqTnmmxptp4JIk8KFPu3w9mka4MmffOQ1t9eAQrQaFigR4Ip6r
i+n387TmKZGrk0zLCEjmOVoIzSZ3jCPO0WbFveEEA52PXXjTuciCjAgKo6+ava/cH7J3VkY5gSEA
+gPDJmJVTWcnR8Qlx8DYRGja51AkW0IZKMuZ8OJFIUr0srCORU/ggYNNPu1Q0bn+l7CZiAwtyJ1D
cVnZPA2QTSHmbF4KE/RX5d2zw9CI/wEmLVwyIxPu6Nh1fvCnh0yA1tYYFZkiLrgKLi1xAx6xG9t0
id+IoKg4PIdlOxkdQfxPsFc0Pu6ZkRinHHXrdDaMOEUHqwr8wQ7ST5GghElhGzsVTqgLeOQ4FmFf
LSV4sFib3OImjwd+BMulEDyKjO7AO/tSo3RDKu9+dBXZro0QrDJ4ch+WiMJuyD+81P7GyPccpuVT
RzAt9ig530gC+5wh17jijENkDsmmbVglSO7bIJTCIMBB6KRGew4Li4hwvF6rRPk7b0ZbMlQfVuxi
HdO9QjXtICldvs396cs0YST3CUZFOZCsItOP10TaI14581zfFh1cYBpZ/lqN+YO62hTSC7FVFUcT
phV6Dbk8mFtDRORU0c7fLDZAGOD5IwxYeLdTqRVnKAwFKpS1OeBEzydsiVYPW1sbIA2OR9DhwLpf
RdtYgo74mlU9IPFgqpS/zrSTH1VsVmevYm5tDCBQ3NcrNKUArjwrEAphQFeo+3x0BKvQxJno+eY+
dO1oTchpzq4SAltF+wysdxXPmsxz6sNXOSdriSgZcJLY6sB47DIkQgSD8xgy4Podkk81zl7VuwZj
lyPWTtDiusJ+ZBeJBh76PjjG19x29Q1t9CFN5Jy7isefr8KD16uBYTru4WaR81iVQBDGtdMhQMaT
k+zc22rhHfMlghUYDgilZf6xJbr/2HpvwrC5ijzfobT78AZtb1FaHuI5R39HgsUmaqpqlboa5nzK
voe5+ThpxnU8MC9BHLYr6YzGjcwipt0aT2tD9tElSWYHcRFeMds4ZOdczhiIKiiwCq/XrNt8i6Xr
wxPYuHSDvDjrjWvqlMfW5qCtXR7eUzxKzNZzhOIOJaBhcmtManwvxuilsTH+oLBupMMH0IPOdYvA
KCXUnjKgR9FVM9TbS9mhIfJ1hJlB2TQYxmTdqVE/+PDeHQtPbvGEjJv50/JQ1kg9HoRsCNpFiIQQ
PX2IpbN1dYkmOcHdW/n4mbU5r4QIUWOR2jl4xGVqYXerPCm+U/Q67I3+k1NS3CJh5s5fEdBQrTIC
7C7hB+l5uuPh0QRDQ2iRg0DFgAPp495Y9ZG7yQeoeAQCDzwMX2uBraRwre/ErrcHhQ5jYH5kYa+3
XR1cdALPzzx2jgGNN0nMjVEl9WW0nAiauwCqUd3zGOcLEWUH+ygQ3wdrukGrRV3soRgBj8ui8U4V
ZJ23HP+twe4YV98g9DY9k8/aAuiKmjHdjWAhtg8xHiNXIFCJ7Tcga4RwDF4gpwPtkuQ31N67eRb7
Mq3extCQEBZ0Vc1ew4qjP5VdD6viMIwOo1Hyg3q87gZTi0buZu4CpKVbu1XUPyHgGqrFBccYIqRz
7DE5rgx6bVki1Ihtu8rXcyC3o+QSJjt1WDBjXrZZrU0nwHMCO9VHBQLkETRpDuJHHQjEBAYHbgzZ
wzS2DNIREioqmaadoOk9Ji5DdDhGW+4NzwW1DAhfuiks7zvI0wB4zcy9n1qdrcbGuwsG/w4+08ad
3q8Ja0AAbrBxw083h2C8s0wmfc81EO9gKfYRq/IITL9psrbjdI42PdllWAvExrYXbC/ApcnzzFQ6
Pg0KDZKdUe5Q9vk+tssjuc7eVkkWWdc/OhUPmsaLx3UwLGhBK16c0iMiqxqB3siyWYcZaPXy+LJH
q1jFWPx3fYdfNmq94cgRsc8suQQXc7OOfa44MKK97qjb7efsChS6xwj2bI3gaEbY3NaBms8ufaCF
MB9cixOgNJo71yc9+jWsiddHqHYkj+Ert+IiUihAI0puciBr9O/DG4dv1iQYqf23Fkj+FGXYARDb
/RDaO45jc1u10bglxeCWsDRIKo0sTZaQBGS6aouQdPaP55KkjmM3inA1RDDXIxqOubEenOarS57u
obR5DKUWkGkkDH8bxFdPmwZS7rK5Qc/C5w0nfZ8lzEyuNZ6Jg2SZJkQG6bJ4UHbi8O4ReuKXAzud
56202ZdrsValfiP4mUHLR8LCmBD0xyJweTSymcuQGd218v1QJx8jGztOlJqBB8gu7QwU+JjCVsqf
vsWVSX1ph87CFT9c0MSbrNPhKh/yp05Qz4w+HeC5FGRPhXm0iwa/YmwwON9Fc9fERXsQUQvITp10
agdfMg7hU+A3d9rpKu6M0GMjD6fVMKewZHPw3VdZsh2E4x6N4Dnvca70cfkDhYl8E7bGIkCYthYo
onLcqLIxd2kDJ21V41OUIDwERsHHlgUrQmHmS2mDM8Y594Hyb0uys2/MoevOea6cGyBnxurxrqpt
ypWcGb87HchRdy+tIb5qTJwmDsXL1HY8Xgwuud6uu2NJ7aRXkgJJQu85dEEt8Si/yflt7kf5UZEI
XOF588miw03EeU+MEO1izYOXiuCauSpf48lk+2j0sc3B6YZwiik2eeCn2eS9rL7oSHBHO9G8JU+M
Vcvhx7QyEpN4X0jKGfvpop2Rxcmrp3WicFdJkrHtoNyjpeGzqSB//BSpKl4HaXyrcyQ1rR33lPpJ
slpsYtqTsJQb0oaSO6qp3oMklfsYyuy2LO8dM08vMh2/p/00bwHZoA/6/TDykYAIHiPvLgzEsBfV
eLbMsTzo6M5Q4zdAi/6RAzjddL4Vb+yJi2Ba2CZSU73bVr4OjdSnwS6/sfEHa1s0B6MY4g0+UH03
Kgt1ShMyV+aiu+QFDH8GebJpizm75agbbswKqUbpqBNekwZvTLnlQn+COTU/6q585K7m44gewwKP
H1FypAYn+BLkCFhVm4Y4GlaAETbkYvM46do2Y7GjMVsJOKVSi2+K8LNQuYc2Fe5RarQ4dHMOF7es
7FUgB3H6mTQfynNFbGaui/woy2zVTO6WpBV446hienaX4JouPvTRhHSEqpappQoUhXI8hh8CAVvP
Eiq1vCeaDuC9dp/64skh6sgnGOqmbfCFTsG8iYLuavT9F1TvX4Wa+e2LeMeWiz922b1H+ZoEzOGC
S9se3ryIcFyZuF+tJtvy14GX5SAOU10O5F9cW5qyMgUW4A10TU8dD1+ekafcuU2allaRhJPV57+s
sy58Rn+6t5vhO7XUFKEbHEpesdQL4qudBgPjJFibG3bNaoA2roa7ysIRbFjOQ1R1Z8aF1x+onV4i
hN8losLOrlAy2/4lF/R/9QUjv30XJt5zVlZ44ez5ifKTfWXpfUxbwCoExM698NvYarKjyPeJfNgZ
PgoCgTCd+OF7m1e7/31G6VOR8c8/BpT+v8WY7r4XS8Jn8+sf9f9jRKlDGd3/vcPk8lG3Uc6H9ncd
Jtbye/9TYmL+S3v0IZNSanmewFP336xS619CuGg9XG0TUOtofuk/JSb2v1wCahxP2ELYriPJS/1P
iYn9L+m60Ls8ujxHObb83ySVWn+p2LPUUrHicRoIyV/4S0yu57SpwSMwXwuWkndCw30LrRF3IvP3
xE6Dm6kgTPQP79Xf5HkvL/8P6aiOQ+Si6ZHj7NhKLkXNv6SjJiXKcsNwc3jz12561nDlxMPYCWVQ
yXvIcUq5D7FxMn8u03OoiF4xvl3irIR4Rn2y8bklBWh0ZH9vsmdi67zo0es/bJ9A65tK76fmqWN/
cqpnEA1CK7+74RdlRb+pHLWX6sX/Zrz++6ewLMtjrPcsYl5/yXiV5hSyGeRrDuRNjsfQIxffBQ8w
z2hLN75lbrsmuHMXamBwN8780kCmjSXOMSqbimhdweyU3hftI7F1i62B16YHYRJ2SfLMMSQts6jI
PvgU8YcTRRuJiL3SJF1LGHHEAgaKQJKg2c8x3vYMMQ/JJxwottTXgtIsG3m0BO3758/uz8G2//6h
XaW5BKV0IBX+/ENHTeoEWcVTuoMNiyJWA/SY9J9tMv1jILY/84HBA2f7z3+rWK7DX95r3mHTldJ1
TKncX66Y0BkjP+pkvnbIswNXmBwq8by97YPcjJR/0blhdMcs02Sqx9sct5FXWRsk1GhrDRr6liz4
b0P3BLi2t8+aWh50wrm6FXoGBf9w8JsvQ8s/v+q/u8551dzdRBUjyXCWOP8/pQAzIyjLzGGbtwFh
wC2qacbZ0SVwWv1o0O63DU3J4T0uHJyqKJhtOIRXWbzZBSHh5kdPY62FKLK/i+jY6iYM388t4L/c
hBY9ela7KnCIGKC1k8rWTU0KwVM0k8lR1idZ+7+54v8mVJtXK2xHa80XQKo//zwMo+OoU4sVBC4u
YEWdKljPHF/4BARTMMyFYkdzxr4VCitnfybnuzG+jfkr4yfRvNvaMfczvGoxDvt/fq//7iT702v7
5cIcCjV0ZoNzvBNPc8g0B6M6Q6/RKbTy53CT1ZcWMbnJhv2bv/mvyfR/elf0csb+4VNueFmhH/Ap
Sz4DwJZ1PUc3rVnv2NxdVPm8NzJj1mC8wN/0m1x8a7mG/nJn/Pcz0b9EsZtxX6ctAqB1UhJj2mAH
ye5E/mjWcuMlHwkhUthHsMEhX6oiLKDhb16AWG69v7wAabHIKiZk1/vlGCRPNMzMkjdetsPNgEnE
cNEwwhTBvWFj3tgFWn+Y8BzfbekT9IG6yGcSb/V7QcJHirasv+J4WF4fywJtf9EbY1SJkK3WlAvZ
81oMwe8+tL95BFmmpAPMUUoLoX750PrOwIzn9Dl6C0w7sbeljH53MUAYIBZgJOZ9Bv9BksU+c7F3
NDi5CGj2hyN2od+8gz8fFL++g1JqVKtS2S7h4X++gDoGw9SdWsAQulIU70I3sNjhcjeXnGDgiG0a
vxkIDMoGneHVH8Pf3dh/d7yyftsWGejS0+4v74b0WrJ6sTitE+5YP1G7viAF269vQzRZ5XyO5/iu
DpNHbOuX3M/OBtGMtYHXAxzAD3c0zW5LN/z6mxvr7y5tzyHk3VSupQDz//y+VEaelIMEJMocMnDD
4YBTBPlHvTW1c8FxsC2t4kSkwQ2VMtAJ1b0dq980HVh/d3P/4TX8bEL4w80d9ENTU5jEgCSCY4lN
Q/CuJEny2gT5Hj7wSifEKsuqU5c8GXn/u1MNJf9fby8mJMHsyCzoMgz++U3wKeIOQD6BlUePdOMa
uwN8EblrPR/DKE8qtLZ9na1g8TAqpOul7yKag20wsoxNLQpyefF0+iUarC2SsQhbGM42NkyxEuRL
IIAe0zVZzrR9RaCSuG5ZzjS2vAp9TAfgyi85cb2j8WbdTg5SAuucx/0OMIksAfRtHPsWLVXu/DCi
F0YNcCgJgCaZdd+x32rGvBV24rWpEfL0yd4ig7KHPc6J8iHF5ZDD89Vkb9tzeLfotP+HujPZjhvJ
zvC7eI86QGBeeGFmImeS4ixxgyOpJMzzjKf3B3VXF4UmMn3ojb2qUp0SImO6EXHvP2Smhn04aTra
KtpyXco+5uMl1VTIzg1A9ZYXrCpvgpyIo7lOiai9TDY6q+TN5NsKqnhXIflqWA/uCCC2wzKaxGIO
IkMBkwojZk3dfS3L9battjizUftFj9Mu7gNwTIArnNpEPAbjcsOK1oP0g6zGir9xUJRkR67nSlPA
Lnl4kFFu1NX1NFa+fwIkKEd/5kaMZn94B8BppfF5aTT2FLI25O0wMkUikkqD23E3FK99TdZ7CJAC
ZF7EK4aqGJZkDpBHqnckWICWwjFAOwpBeVLJL0N/XfqvY4QsETWncEh2pnhqMO6SbXPthq8FmE7k
fDDklZCjROneBglSKKsO3RVvIButUiL0ObYjfIP71Knk5OiNIHX8buNb7d7Qw63FUT5ZBg5D8gVc
mC1zkUjWfQtzOXwZur3iAf3OtHXdobRAjHbJLhp54dgc7fiSOGIATAM1u5x+C7EdPzRnGtVJaSBH
FzKpBaQ7cdXFQJKTFTkItHCwvUn+ROBvF+zN57yHPSiya1KiX4DfPioANXrhgc7pj9c59SNXht2t
VCs7Hle9nB9cbiKo2a+zgbEzPvd4BzajgZwQJOjv+n1DwdL3PytNQKfvXdQMAOCsXZUyq1zC/OIy
GQJCVbydq7QHijkbrwlWLVdBYXUII9wAUly5A8tbOZqtuSP7STl8YybYPiPqWOKPg7CvHX0yjEeL
erKXI1RBzRuZgiTlKAxQZ4GdhPlsgEqxUI4ZWn3AzH3gFNNhaILLy4ZPKdogXU61QHksChLQLJWS
O7YPk1wxgeYLf+cVjzkIfqlBIK/Hxsy4L7vPOk5fhe07ALaudAyPIlLsGdbXKOA4PsIQvS1Wmuic
Os0dlVtiTSZQr5VNjRFNaKKRX6dXLWVAM/1cDHdgmhHav/IHCLmVDUJdOBK0RhSse2AnuWqRtX2q
rHYDEg4rRxfWI5mn9mtJ1sVA52YFo9PRSmtVq9w4MEPDv+GqjL/y/qXwQWWAtKhVTAp0n3SI2Myk
x2Jx40POLgyA6atUNQrmRyBR7hcdRAZSldjzyKFgmZ9A5DHyiBE0mhP5Kskcb4OSJg8mFM8hABYS
bO0/y6K7GvkLMdlkxfozB1GhUkKMUFOnMRQzavWV9bCOladahU46Jqui1RAP9a5UZM165AAbgFyN
dyujEjiNtbutKd0JUoRpzV0AabbG/a5IfIL7pa+oW3JhO7sx1y0/rDe6Q+Irayy41m2UbZFkXetV
tinaZmMj7xda5rpszXVgMH79oSNl63Z0Ve1R3FAgpeFAOfyUIwGaBE8MEa9bIppUk+5Mo51ef8U3
+6Ba6tYbBabxGn7K6L7ImPSF8hpu9donflR1taoBisYomWYW9WzuoQOoQT9vjxYFy3oSpQKDC+vY
iZJoggWjWnvtZyaCAhiRI3ogBTeoQmLk9liRGkQxItCedffBBOiHYtiVq2tXSGRe+T3ar666VSR0
y3G8y0r7aRTmqlO/2foa1OomSKxdqpinLNyW7UYqg0/9KG0mF0owLquxA+zdYIjnZ9uGXWOV2XVg
dg54C76V7/E/gL4IH1LZgY7CpCnda5hM5dG6QLY/rSAVM6BGXiI7H/AOaY5Ck0FVUUwfg/XQJaeO
RyqY/W0NNADu9Q4hzFUulzCJJp9jpCxaVPhZIw0OgKi8uy8byGZdTu+dAl3BqiApPD6h04hARbKv
uwzIgQVAkfoPhg+FeJTFtg2SzSCwdNYiB3CFU5XBtkClpYn1TQaej6cJ2Kw7Nfc4kJDV87Y11fpU
Ul5I9ztp1GxdCRpyKu1EhjprUG4DD5xsKA7CdXfKuNYqFJVascnFqSAUof2+FehQdqH8kIOarVjE
xtg/SD6V+PFTjs6PGrsOMNO1FStH1G73gXrUocM0HJN2pB4l3d21nXooS+26orAVdTHQR3U9IhZT
DfJmOoZJPh1itLc16aWCPqlyoE2nMl7fRwVFNo9BjyL9iBfvIc2UY0uaJXX1dYN3XKlEO6hnh87E
GwRRYYFGpC+rh2Qst2pQbzHIcth1EN344dwsFG4E03/zyIhOJ4bML59iJGBOxIGjnWbBt0HOgZBZ
8bb89dcbby/L6qmiqRANnekgSmVxNBoZ9+9kPR04mYmHGVECZu/K+il4fReWM92WuEQ1BWULNEXS
bVG8JGq56qZTKh8fKM3vNJ3jSUi76XbTIWlVSKcaXGkaK6fitc4pFCLi3WBnKqFt11Nkn5ROFRUq
Vi1vwAQ7ORRDA428hhqhZV+ToNlMVru+LW9C3b6Na/u2ac3bppZuldJ1vOBVzrkQcdHy2mDbrX3Z
2AuhnBLYgCj97cjrQ/yO7pBE2NWdsY8j/86ARzL9OVDUdUd5sdPsR6H4p8De60UMlBf5bfAdjZCP
nk+pclCvzZKTuaTk2DvI6Dn64DrkVl6jDrN3SbtJPH/fwozp+z+9XLsrUtOp4KtVrBMfOFConNy2
3v5K+/CbpkuSYhVbaMWooAwvdWvuRS+xKx8kgUoTF48oe9Zi4OGSvseI4k5B/NrQ07WiVFtLqbcG
69YHHuqCa806/aatrMfMyh49PT4NtXpdutQAzHjHrXIjCih2LAlVpYJsT0hbd9dXXIXYrhOqX9XN
ExnVFQ+7U6u1D14J/s1UAGRKwEhLsM1Ahm80shMF91MZ7bYii3bTxY+MxaQPrF6z8HAIIGQiSDkd
wAYZLk/h2lIx5sWLCIkFYSOu4vZHwM0XEsSBOvpWIVW6VwGDdCLBUUGN2y35s+u6C6Vdn3TmOtaR
yfU+o1cOL95CRYfaqdGiwOvR+AZ13gMQmZ9qzh1Ukl94De6D3HCGQkImwL21wvgH7+9jY8jfa8U+
CQ9eJ2nEqOxvqqDHr6W6r6L+AQ7sWiSwXMYeBSk4VsK/DQFEBoP8PZXG184v7zUsjHGYRPZXPYop
U5Z0J0zJHmqEeVCQMrGTw1wzMb21NHZAsgbtRCbwu+qm7Zra53NdZkdOOzB/6koWWFfTOIY87Wsh
K4gHFve9WayH5meoep/Myr3RJqXU8VWE8kusGDdtkN/LRfHkYehi5eops8TBDL+FGnY77vCgyrxd
TAGTEmksF8BZ5WvPWimt1CS6g5P4LMvMpNl8VsvxwSjhJ3Rp9GWQJ9E7zDgCxAYotqCZp11nOs8N
9idYg53SAn7H9YWztOCl6FN0Tkt5Y+jR3RixXBWJw52XFAuqFuqhTsyD7AHMLoNXGHKN/RgyOzhT
nlA33ucsU9sdKIWXHP7e+NLLGs5M5Hyxw0XB8phI8rU1YWRk+bqQYDW4PXd55PzoXIZtLoAg9NVK
J2uNfcuObaa7nxJNDAdHZ7HY/CQSOiBx1wbEmQ61hT7p14PxBMdfFIcKaR9TQZ9CesHtkPfeRile
kS9ax4ChfLU8wtPf7sAe3xl18qUv5b3Ub8cg3SkVSTqXmxmcH6leV/43NEAcrf7Zes2Kmjsps2Dt
eg55KoaIo2YgPuabQQ/uujzaTSHEHYDcVmnFkc32HxDcAGfaI5xZM7TJK2KcUPJlpFeb7dSSEXDn
5W04BSl//I5y8ibCl0SR13DSNzWmWxx2qnrQM7w5XfUwhe4kQRiVLeML1PvAqoe8EUJ930bk1XhW
TC+o6RCaLs8DdetfjzT+KYgsESVHOr9ObGUznaOlJK7HpNk2GNZOx2FYjKusqbYqEQjg11aM2nWk
uI+1xKUQgaUWDzUpKuGkIWWFKg2Z1I0OnhDNq1y2b/vM3pvc8SuJVxbHs63eqRi2ZUK/UVVEF7i0
Whoo6hrsDbh3P6+RoyBe5cnOMuVNimSOK6NdVok1OHlx6JBJikeuxrqMVjPsQ9XbcLZeKUW0k0ZE
N39OD9fpBEWTBJWieotA+KnlTWWVTLTudCZ/5C+DqT5oRL3piT9mvDp55gUgb+Ne3uS59CiC8r7s
75ou2+Gh82gjr4c94gC/rt5J1r1R6IcRFBem8tu05V/QCdsLsy2wCsnytZcHLDL3ZMDWQhbMz5+m
n4T66M4sOZg5QSDnfklCWL0BWV9uW71QVqPKP3nGNzkR30Sqk9TEmBVO7HMA8UoeTUZJ23gA9IqK
BKHiorOCIi1TOyUkZDZ/jsKwV/KCRIBpemHqrKbpSZ/lGA1NsY5atq394//xoFnaqrWH+rrthLk3
TPVairBGQHQp1SBvc/fwahLVZAim4gwsNSTaEX/3KiTa0U/C7HRAIpyNChT4qOUWAgGT74p7S/X/
lAuObkPaNYm0qtMn8it7JVePJaoLlsstR4dyMmnGI2xQAwrDLW7ffWOFcUVyPBgEsqFeI79EHpSb
AnsFe54jwP29OjBLU06HDxmucuQ4bOBust1NBImHKL5D9f51WkUKwni+qe91IIPTLzIl14FmuMWo
WcDrqH/mVsibtll32l4iD+NXwfSadEd1bSO/GkW3CINdTUMY8LybdlPITDXcwCebKk7HrU/iSJJQ
2klIHpD0mY4TWYrRD4Ybq7MbCnkz3VrhOPPYJ5/LBgduh2ogSSF2Hp5NSIklZIDAavKNXzdZ8h4t
b7wYcMmYnDRf3kwbsQTYmCKAnrQ6+OLhdfpvbA9HqrSDaYR3qvkpRKu4wv4vFkD9kkl3YdIAAh7I
L5zGoUJEWXbFYVpLPNs5Pmynpjcw4Z6B/2yjKSUHF4KLIDLnH6iK/89K3v+b2vn/ybI46cczZXFY
btWPsvxa/+bdqfOX/qqHiz+oFCgygrm2kOEpan/Xw8UfQlMEgcrSNFMYOpnQv+rhxh+WUE2TChoR
VREWmeCK08L/z/9QjD8MZPkMWwcYQqEcp81f5qkYl376R44dz1OsVf/+829O08ZUrXibi7dsU8ES
1lBN21RN2Z5y0m/yvZUR+9Qyon6N6fItReZ10QPXwihZ8lHCJKTXub/pDQiGI+6JzXOtSBQ8tG3s
W6iZrpAko2SHKNkGWdCd2YIQH140G75+V90mWXejhZOpXH7siuqYe5ywI/xw8Q2DjFVrVvsszK5B
cq2luLhpqe3CAdubxC8tap1gAlcPlhOSCRj+jPVyW4XqRqn6l6HSDzGP6xHcTmB8QQ72qrSqfSDK
vT/ClnRRXJP9QzVC8GwUf9eAcMaOLYJRLfc68iXdhFpyYkBpFpcYy7tPsa/ITe9nbl77EpwGMXif
c8CVJGhC/i8JnXm9PQ4ezsRtvZ8IB4gvDKQGoNEMo3YwcvT4GwJdeDtAqeor3hlYGeCCtR/FTu7g
E2vXRlqtxRCu9BhiuuTvlQ6r+OLYhWDORXfToq6nTmZk8Iei8c/pJZQbIH3yhtOl3QRU3RU5OfkV
ot+V+RQl0ssEsky5a/VpfGfYxoPdS4+dsJ+gjW8n/fJAM7FNKR3EM3ZojF1HbfcdAi/ENzLi5MTM
zj5p5k8r6RzDoxdFeBfE0aueVFeuQCFVFZ9VnhoNEPM+QIAnqm+l3r4vpfCuqKWNlZRfRZrcDVl/
k1rApyrELwm7VHqR/Q3uIb4hIJoEXySs/5SiejZ96RGQOiYTA7I13cOvzTfFhb+X8z+WN9SBoeS6
Vs/++L+yDv7Nkfj/E3iHIs5ykPqv0ptcitMfv8Uo/spf9sLqH4ZOlLGActrU4ybcxz/thU31jwly
I9ApNolp/4xOklAA+SCSKwOlMQDTCILGP8OTZKh/qLY8Vct1VQUzQf12Fo/Oxaffi0E0pP0qvOtT
1HoTlbTOSzLDHNF7VhAtMTFl9cbigLzGWmiUUt8Mxz+D4tsgSP/ehMC/G5mFPoxblcEKkchU5IoM
ckQyB3mO899e6sCsSj006ogau2Y6ddNuGrn5acmtYxjhqSkM53wTSz9/VsPE96IaUcGbEssRT6aC
SuaApMz6/NeZ5vcGR5vVIlFcsDFl8WPqTcahb7qDkif7wAo2H/v8DFmBa5ivajhfYPDkoYblf0/w
8wIPOb6e//70M/8+3v41t9oM52UWXdEZMTaPnqCa45vBHUfpJg/CT0aV3XvaAP+w4kngWtLN+RYX
pmOO8SJZGVWJq6Mt2imILnV5/T2wVe6a5z+/NB/Tf3+zI7JMaxu1tSDgozlRICSLygpg0xKpsfMN
TCP/3ohN/XrTQBU0RSZFLr/f7Y5l19fkDaUEPKgCUk1VPutVhfJifAnPsdTcbIfHgyp3vab7Dhti
m2jKs6WaA/lkA7VWtXoqpNKHS1bJF5bzwn7UZntdUZpMyyvNd6K40qurClsGe+MFAeXFOKrMHxZE
j3J1fiSX2prvfQ3LFYyYEfF3sZUJcYRrs8k6WfNXAjT1/nwrSyt8tv3rsvOkRlJ9JGC+Qh3xDJvy
ExKyduj0PA4tBS+v8lJjC4tbnUWDRhdJMg7Mls2DKDQAN48QIy6M19LHZ7FAb9um7Sn5OZnc3cRR
96MYJePCql769iwOlImFiJYHWw1wHxq9ZWbuUDBpfp6fg4VNqU4r4M2eiXWqpWjSM9ORfQ1oCuWC
5CHt3cP5z/+OVvlXEPsFt3vzeWRKitQf+bxdcAmrdfZkiU2HYQbXociRMmuM/sIcLKxZdRq/N01l
VeUlkYbSvxp5zbGwmx+m2n3Gl4u7ZwX76HyHlmZjtukhf5SDbFCTNawEdWqVjDxadU/nP77UhdkW
r/C8CasuoQumTH079vyIPI8vYSyBNa1xj/JFllyYmaWJn21xJBtwL6ji0DEN5cT96NpC3A4LivM9
Wfr6bGsrZRn0tsrX1bo/RFn1lHbatzLuH89/fmGgxHwz96UqxXB8f32+kdFrN0vvZ2cB1rV8xIo/
1spsV7u1HhdVJePq4cmk+khlcCKj19r6r7kmOx9rZLa947pDsXGMTOSHXFTv/Dq4z9MQLdEiSXZF
e3FGFhbuL0zgm+3h21Fnk5myKB7Ve9dNY8RRkvpCJxa2uZiWwZuP142K50PcmRtpeLAo5qbqTrWq
FXXO1YCbw/mRWmpk6tmbRoqWnHqkBWBkbOPo97gaJBXgDJ6ewh4o/uRNd2Hil1qabXIZMA2m97Gx
sVOtRiCY6qhIQ+huqHM444gKcVzJ4+58t5YmZrbpfYjpLnl+dNbc6iDHlXFlxrCHz398YR+K2S6H
E63qZWsbG6Fm35IAdfvAw/rRfjn/+aXfPtvmba00wkhM9DprG5ti6QTS4duHPj1HEnaeFbieqIyN
N3jYlfX9J3wnn85/eyF8KLONrWBB4tpGaDupdi+RVpgqjujuC/TXzjewMC7KtLDeLFU91kKsgdBd
Ru6oMe4CDDZaqHBpBCnyQy3IsyVaqRqKjo1uOkNq3uglhXPZMO7Of3th+cuzFSkKo5abnpeNgYhY
5pVoOYCk8G9N96HIPrbq5dnClHCRwi6A3+/3iJwbHVCfS8+AhTUvzxZlVPcV2kyx5ZitaO6HDCkV
2wIFhCNqsz0/Qu83Iduz84fclV4aum85aLHBZCgeRjd5aMyi+NjskiH9bf1UlMgGrebk0aiSbNVW
AvxndcnHgoIy9erN6swgICiBJIyNr5pIoWi+Ue28ptBR5kCIW/5QK/IvLs6bVoIsNYWt8pocdPtb
PGmcRwARkV4NNL3+UBuKMjsSsJrVyG0aTLUxrhGH3PRsMAywL3x+YSPM6UKoTHgxVFCDjK3c35Sl
izsOSpwrI6ImZw09GCC1qR/Pr6mF19Av1sCb8fLw240rleMNH+pTiTenUWI84BblNzlVHqBFbYu4
PAydsTnf3lLnZjtwDFrEc0ZJ3yRD4tYrv+0077pGRRi5hMxEOlfCm9R+Cm3MFz64bWZxF916FrEP
scqdEr5BgiS2dwyQQ76wbd6P66Bof1/YIxwoIygStg0J5s4YvpgNENqsRW2vu9SHGXvlrycNcKXf
GxFpB+/bpBOpN9z4qKPBmvCuTKxsEfbTv9iu/jRa0cnslIMhDZeyce9HHOXXr3mzOmLI14prCdOZ
PD3kQroKRH9su+H6/GJ4f+T+jSMW5WqmY5RrOmXQIrOvYoMdI9+6bqS2uhlx1vzYopNnK0DTLC63
Mu1E8acU6UxXzu5V8yVLlAcVWOj5ziyMlTxbBghda2MicbZgo0UVBxxZa32q6/BSdJ6xQP5aAoo8
jeKbyfCLWFHMigYwN+sAAzfHUh0odse3FlR0yg4HHYVZFyzE0GRoaiAiauX+NzW8RDZY6uEsguue
Wqb4ANBDyEHtiJ8WNXor7j60jxR5FlaNrszyWqZ/FmkYo3oWskDC7Sn2LnF63l9usj0bwEgumiDo
2UNVg+ha/5TZ2SS9C/lKutCF96ObbM9GKHfV2lUrzI0tEyIKBTQtbREK6mxrJXwgX1EYPZxfbe/f
9WR7NlixGOsoVV1uS5TYSh8tLU26kAJ+f5ohEP++zoK8EEFO+RM9RLyAaxxb9J+FPDof++Hi96/b
uV4IjhPTGb3WO9kGGp5yjGzhx74+O14wH82LzGVY7B6xnc5MvkBM+NgChZj8+09XYnUs+pb7Vx80
R4QswBAM2zIrngwSlhdW0PvnMYXv39vAgjwqW4M2vM4ArQFYqQnHUy/Cu7BNOV2QwELDCD8p++uH
Rmzinb+NKjwu89KqMT9IovGIVBvwlfh0/tML+82aRcSscGMvH1hIskDeKQ9djMzyAY+GOgL/N0JZ
Od/OjOL4V2SEL/57H4xAiJanCRhUV1Im1Eu4GTX1FVC7BrJa4QdU6hfASPEKxC11Z5wtVomVxivd
7pUPhX8KfL//Blg1oNxbOmt6X8loIQAUrqyLeZQZzexfXZyzuzJXzzukAUxHc186zYct4qoPsVJ+
Rkgc/+37qPM3qTVeW/KnWL1QmVkIBBME4+3S8My6Q80PmS8sojlUAgh2xLVkj7x9caGJhUMNTOvv
bYAvCiRDwP4UcbBSNI/MoOsiwY9UjGR+AemFahP6xS7sgXyEsxBH2RpTtNUE8Dy/ehYiqTULSGXq
t1WFIA71APCVLup2ifSh+41szaKRipc57sR82itx1Kt75ZuEvf0KwnwG3hS46vkeLJw6c1KmQUmo
z3Dbg8DUABvDetsJzCjY2lGP8lBqYNBWpfaF4VpozJwFqEbNsmpEagReWIDmcX8Vctk1ghwstL+m
VHShTwuzMmle/Lb2MqOqmumljqKzBqXUbPbeEInt+RH7VWj4t6IdlfjZbq0kNx961BD3Ovkj9ZMs
tSX0G2hI+Yh5ElhIZZUqQT4p4neeCK8HJKtJFfD+HlGY6ZF5rm9F2LRoskVhOiIYU1hZMoKY8dy+
L48xIHZNXNt1mMYylh4FokL1KHUj2BkUtdBuBVgACFb0AAxzxArkPiquKHIZ4osSJkOp7vvRjspG
u7LlUZlopTAeMGYyIFBALFELUJeITsVZf6o6bYDwEGKEgLrPlaxh88ApUSOjaO9DXGIBGp0ftncD
+oRf+H1SIoFhroLK6T5u9fEY2WvJgJzo5W6+x7D20jXzV0bgvcmZ4tGbi64Fmy0phizadyWaT+am
G0v7zySDcOX4qH+j/5P3OvIdMBCr6plRkmGmAZvpofs1AnbG1h0LsXIV4SH2mOlS6W1GJZb6W6Pk
FnYh2/b+k4zRmIVHsyqH1hO6j3STiQ5avVVQCIMXt07KR1mM2wFZM54BIRDs88P/7tajwVmsdAcj
Qw1E8/ZIf6LMZOoQ5M2ujpxRB8xoItByGmTN+sgORJhidttpstDFCKE1nThIvipasU0a7cL2mzbx
OxM8jyGy0g/WCA/OCRLUaX0rMzBH0Y9JVxcQyAZcVZLgjmzH+vy4Lc7ULA5HTYFRYFP5e8NGeYS0
97oDBdrh7WvrOY4FnXuCNYyD2bDJ6vFCq++enszWbPxkT7ID2KX+fsjhNbWTXYZrDTxuA+tSwfxX
xumdgZzfFklS9wksN38f2toJI7tbMzVWmAZtex3Jp7zA+kR7KDvzTtR4EHe4Lfpdd5PyT08eLqyT
hX7OL5BtpNR5EZSx05rw/xD5wDBigF7T4shzYeG/exiwFKcN8SYgmD34FqJr7GRq/S3VkY+QNen+
/OJY2FTze5tUADIwmyp29DBpr1B4P3Ut7u+6xAIBE65/CHVEH2ZBTZRmlIV2Th8ybC14UykdF+HY
v3DXXpiF+XkJ5tWt84YrcCKw1Wi7le3fsf6c84O09PXZBGgKVULkLsgDldCstdc0+2SKzflvL0zA
L12DN5Nb+KPe9li/ggVof7qIZLamuuvgjGRZvqrtZHe+mYU1NMHy3q4hNxcYI1kj9/Oyuh1LdWPJ
l65EC8eiOTX5pge+C2UXXzcTA9vJaMAzjrUc/FiLLP18/rcvxctZ4O80RWvcWjWdLDCre0sDSpyx
fjYKzspbMiZ4hePdfVIVabxwuC2N1uykt5o4I0jLHLg8DTF/Efj6Bt2lo2VhOf3CVr8ZsGIYtEAW
SDyqUGy9tD3YAlaZ7ZsfQq+A3539/NgKlK5JYvAlscCzyKufK8+2LqykpV8/O038tC5JXoOv9BPD
LT5TcxsKRLbzoSufq2wok0u5gKVJmDWE2U5aYRFItQ2o+VYTMGMqzTUvTPFCN+ZqRJYVoXKQsyEK
D4R5Y+1KVM1X0BQ95/yqfTeVwSTMXgqubVfoBZPpUbVG2pqa4YGVNoA0R99HJX+t3MY8jprEnRl/
4guH0cKQzYWnQL95lZqzbiMeKnt3qGH0ZJV2IVQtfX0WBqsuS+BZEmRRxtw1crz3+/YCMGYhChpT
bHmzJZSsCTozZTZa2IOpDAnweegctGMh3OkfO0aNaSW8bcNNYT5N9uuNa9Xfih6AT1SH0Qd7MA3a
m6+LRtbDQUatHEYSRpVS7FggJ7ZJ5yFrAjMYosMlpMTC0p1rMpVjVbaDj0HEkDSTyX34jI457LX4
+/mVu/B9fbZyIQkHvlcQPsrRh8MwieGHY4YBWHJ3voGFhaRPgf7NWCHBMxpjk7hYtMTqF1RxPPza
a8Tnzn/+F9DinXuhPluoat31sKpkd4eeZIOeOoyEyke8tQ03XBJWJkoDMLpQ9sD5q1wF6vcEnYNo
LF9KxEw8tME0O0ZtAr2EXrvWA/WLgWMm6sjnf967vTfl+YmPlbvqi3Yq+xR9tVZKY2toqnVhkavT
ofhvfefrs1Ve5oGPfTRRU3+QHsbvwdf4Ee2Tq8GJ9969cgo35Q7liS0Nr4B5rMKr9KpfdWtzmz53
G3mjrHCtWaGlvP1YZ2fbQscEFhNKfs7YYe6J9Damqdpgrc9//f2nDb2dRuHNSmoD+KzKlOIMlDvI
gutO7wGj4XgWyzdRcQsNJ5n49heOvndvOrQ2O1f1DBHSZOSmo7b2UzK0CFqU7mfe3RiFl1p2YQrf
PThoZXbu1WXY1WVKK0LmYDX05NpWtH2uMoG2fJcqOnoprNEhGdMLG2ZpRc7eapoG+jcZuWC5hlF/
Lcek/4JOaxRf+PzCsM1PwiQbJVkaNYyyA4/05SBVa3+EjtGa/SNmfF/Pr4WFYZuffajXFQhX1yGa
POrJzThtITKhFOaEiF6KFgUjU0O55sImfvfAMmVjFmIoGjRRnRWhU1URjN5Cv9f64WvVjDsTDSjL
l4wLg7cwN/OTUQf+XRcKDbk4FoZal1/hfHupYLeUf56fiQLX5Xwse7bngPR1tknGvRYcO1wBrHgP
Nw6/rs/yuBfwEWpkrkxMh8/P1tL4zeKCi8+OgpcR1iSNeo+89q0f9zfw3ZDiz/aWherr+XbePcuY
J/X3ABHLQTumCM07kUC1xR7KcBtEcQssxsqdjzUxiwpdg3xYa7Bf9RhiNmo5bhLsfe/Hx74+iwbm
4JudZvSRwy2xuUIGCL+ytP7ayZF14fe/+7xiiGa7HyOFqk+m2kps+gfoWdGm17QHuR6f7CH/HJGZ
iu30wsm/EArmV4ugraJKy8zIocx6O+J8LQvZc3rNvoeVcOl9tdCh+fWi7sbQRxeGkkZUJlyS8AXF
kUrDb7xEIUnyseTGzWRlhpgPfWiS5iQeGd2WsUjZRqnp76U23tiDuneT8EKwWejQXPiybuUwqATX
esstth7Al1LFwnTcKer3LHKP7J7z3VgIofN7E+iDUY2nlRzV97Z1rye32vAV7P1apChNZCg5RRde
XwtRbeIwvz23QzdvZS2nJSwkIeeZRvQiNX77QajDRKx++/lGlF3o25RPWs24aoLPVoHplFRTzegv
bJqlm4c+C2BBKWOBDBfbUdLrxH4MUmA1OdcAfVMrkRPCo81PGLtcaG5pvGZhzK6QNTU5kh21CjHc
9dPm2pfb9mPozX8TYLYn96Wh0UOArWXwGNe50NYN5ZXb1lC8Cym6pa0/C2QJBrtZahkI6xnBXeyG
D+XgV84Y4dA1YLZ1YScubBV9FswMdfRle7pr+FH1ohrKJzSHzVVU6dqhzpXgzoujZ0mTL2yYhWmZ
sx2NooqasTZD7G0S8bUYkHdoq2a4UB1eGDFt6uOby22qWkZhpoA5vT7cTnqSaS//CUT7PnaLC5Fl
qQOzawyV+rDTO6ywy7rKXid4AngUz08/fSigIML/Ww8GkJWFSAhchVY/N1b2ycAGG517DDs7q7lC
k/SUafYKc+8LDU4b/J3Xz5yvN5aR3SHHBvk31m+EhS6fK7x1bwjtwuV8acBmq7gNx1zy+gZulbTx
0uDUleGFkLj002crN7ZELatpDdXQwu9GL0eHC+0NLsjVhRiy0MCcjJc2fpgrKmOTpkjAQ93alon4
wsP4Qwk7U1Zn6xWYRIxEEqdgKAdoeqvaHuXR3fmVtLAX1NlCNfQgJ2NG7qmxJhfq7Gtp47+tjTfY
jXUX5nbhTjqn5fk+adhAYbVKyAzY7rchJ8Vi93jbhU7cX6xaTUvlnTU6p+eNnqegV08zdplu69p6
DQP7UFjGiYC+GxvXafLxUxjxzENBvsn6l/MjuLBy51S9vLDUGPAClMa0EEAjEdjLveCDQzfb6Fk1
GAGlMG4orbc3e2vfDcmzZkLviJWtjszix/owu2oLBWKEIRWwf32737epyXsBeu6Fy+nSCM32tm26
hW3IUydMOTuofZycklq9VIZd+vp8f9tG2YZ2OjGXcVFo/X5S2ryEvl34+Jybx17r084mLEn9UCOn
Wz5YXfl0ftAX4oaYbWtDVVzJMhmW3kQeV7NM0F1Jj1dY50YXTu2lnz/b3SaunVVbkXEE6/EYCn8z
SOTszv/8hcgx5+ABWKnSOiautmpkoNDEo3bQ/Ay/RfTt7FCszzezEDzmbDxZIBDNfYOXtDYAP5HE
qWrEV80q9nUWPiLt9TF4qpiG8O2lgAp2qMRkDyspuMXv8cpKkPwKLwksLM3EbCPH+AwmhYlkjK5K
KRpYVXGVFZeYI0tTMdu++JgnRRoSggy3Hhr8OnvMDf1m6N2rUCoNtBUsrDMuzPtST2a7ubG7vtQz
9psbjtVLUBjSdZU0cn3h80t9mW3nhIsk/BSWVWWq3XURKMckSprNoHYvfeFdWFQLD7I5Hy/zBt1I
c94xAazL0Be7Ji0+B03wjGTdFp434qw8BIdgf34Nv584h+482+qNJlF9lgGHyPqx0rFWiXMEecKD
rf/oKFF2+mMmj1eR+xLgLSwrcJdzRKGx0lF+DJP6kuKlV5N7SNF+jrtuHRcXFv1SnmrO7YsSucvV
hrOxqsf/pu7MluNGli37K/0BHccwBYZXIAfmoCSTpCRKLzClJGIeAjPw9XeBp293FU+pZF3WL/0m
kyhmAgh4eLhv3+tDo3WHyenvQmhjiTgMmABq4/2wGsRbt7QbLwKT1cr8nUTiF/Hv/VyYGWplFi9I
hOtGfjKyPhCiOen28vL3N/0XgeNNBvaHF3quyhqxmu3tvXo8JNF4zZbc3cH0Xfw+i/F5635XWP7V
hbwLHbx6yxjW0sNU+YNWPg7UKn93j351HH57cH+4ChUXoW15prcfy9ey0P0WV3lqosPVzF+n9AOk
XH9W/6i/zTJ9F0dmZvSpiVjeHvZz6usyusDv3f2zx/EubKhiwKDP4UL0pYJ1N2x6GJBF88XQsP82
f7Oef/XM3wWPPAVDJPsm3EeZddcu0JtnAJA4mrCBYElo/7MD5H9AqOam65uWj5nrBqN4DE4nfLYe
fitk+8WCej9YhNkL4+FM6O0b0/AN8aha6c/9w98/iF/E7/cDRb0mEuU2zM6DcZz9yMKCvyyG+TeP
+VeK8vfjRAy1W0qfonE/CHU1kxrKxYbY0qYrM+0hFm2glzum3XyGM3/zmb+6Xevf/+EdKePOSfL1
imxPS6HBUpTyrCFEF8fAw9/ftF9sGO+HiEojcYZhEP3dVLscq9MNdanW9TCBzjZWP33wuDyA47/5
NPmmhvyLs8z7qWVT4TIctXN9EH0vtXuxtEubHuJMixPr4LB5PckZq6wvo1c1Ke7ljhHuOqzfhocK
+PG0aWGk2TfGIt0hATQ8aXApmsnsKz9zJwjcs2gyEy/MDPw7JYquCY9VNSawJ6e4dnCXc73M2uM9
PGFm75bxg2bUdu13blTj+9U4Daiv2p1RzA99rZpnq7JFBaq2S2rfYC9xaHnkteYeF1wUv0LNLKxH
3ehEtUcxFakjlckyPjRNNbSPIYXl8dlqhVHtdbpjGAFr85gAvK2xM7vXrTZ2v0QpFsmQjFHDz7B+
hw5C5QDDOy63E6p+56HRizAKgHsZdWBIBnavdZNN45nWhPWioZ8lebRSJTbomlZPT1lVdtBjiix2
Bga2WVB7NZTs2YmgRYDGHWfNx5c/7ypkGZGlmduFfMep7sq47hOxySoPw+bAQa1rnZxJZt0PM7Ul
/G5PH7Na9yusJFtqcGm8DD/6riaT9UdgqI7zMFZdB66hrBvIRzusOVqe0lTKwHVjTE8Le9wlpqDe
Fhj4qXeXprKj/L6I3emL3mje6jbsGOWha8MjLU1pXwDKi0b3NUcryuUcG0aBtDsy83n+EMG09S4r
dmmEW2NJZuyWZDa/FIk6dd5wyHVR5ndjaRrduEk9J3GvUdsK95Rhpz4ygBwx1gJl3FokEDGjT/t+
CuYhrrr4YubRFOLMmyV5a5yS2dJq91HrJrPJjnrKJcxbDcxBrgJwDUM5ATZeHSKwXWpCXFxTJxxk
dyrNOS4Fnq9t7R2sUp/iYYvwYjBvVp7T4vZ7iVCJ5nBZ1C6wn0ksYtgbTd1MxQFxvBMCHZEeaGg/
73qNrXHqW896dGbXymd09xCep1MyodSunl00mX22Kcd+AaIMFjryfkLHySqMEasujOvN4qpMf8JL
SC+xpMzzheAe4o/M4E1ZQp0GFjCAVv88JXoOgKFM7D5jBK9OPHkzdEOLxUaPjZHZEzNLU12cAdi3
ywgdKfKA1F9mN8q7BcZvmo3gb6Pa7ExuV2zRuSMFMmcgvU3RpuAyljjPMx1nZ0NYKe2pCWnYU290
XZXxzrPIvP2cCVN7iVMrEt/CMtaa6Wigg2hm8AiFhNu9NE2WlT9ciV5/2MpwLPQbt0nHcVJIMOQY
eXsjKvPW0yLsQkM7LaO4AbGzxEwJLIIJpM+z5XgKoqyRpjI+Dfh2CVQAgA9uSptCih1pBA85e1qG
drAekgZK287N7Sy9DhF+9nOgkGXnj0IPW/nDjWd+px9JU08s7LlTsRzzygsNueH4BSUkQPjuNTzo
HLJwdYeIZYyWU7XQfzb9IdIgVrs48eTlrmkAeVY0IhKn7O5KFrIWHVQh7OKi9URPzLiEFzneDu5M
Ts9fLHMB4CeMBU9rQ6/Kjaz9nGOlFgaFg9XCpYwbxz3nRuuWZwOj7eLnrFKtir7lzjjW4XFmGhq7
Y6cEBt5d3RKRkAn3R+hav62iNJoaZn3sCqPvFG788hGn1KSTmIyjLHo1ljmT2U6zFkN7ysBQV61P
Ah5mxtWMUiBIFVh6ISGLFnXiFOlT3DsaZB3PwjCW1W2usmz93JdlZvc+vMeiJohEmcc8iZbi7axf
gD3NDSwCMRR9utdbpZIvPLxWTVu3Wjxo21OONuuCRMY1AagB1bPyV5Ae7qxASuVO8lwzBwykMFsc
qxp2+B+X5r0Bb164mwm/eVPulsGLbQ2vWe63lfhtYYo+8+NKU3bxccgSMVqbTDDmogBJOcZQcaRh
xuN5Lro6O0EGQBzNHAw0Axr7mpn1fhRKcwiBri+eHW8qsSTxYd0QGhvYyyJB+tTj2uc4aUuWAdty
Uq/ogLXEMvGYuYWO6sExGkoLJ+ayKEpIxMZY7xlczlwmzNtqAjIzR2mefROeiV4awGwzyDnISvZ1
Wv+qNybexbxr8h9OWHvRLdOY3mIL0MBG/5TtrCDBdKW9hJPv2FrkwBfs2nn6KkM1ixVHmrvpj7ZK
bPM1HjQQmhAziH1bnDnN+nNsFTFb8Ii3bY0cyAHZUfu1yAzmeCcEFFzTJPOm/1i3HLt481HfY43G
ji0bXzP0pv8hw0KbscdL6ZBBrdfDEg1WEtujflJdmHWIy4vQbTK/Lw3CCPOcZW18Tj09cz4Wej3V
EwdMpyfdy6BwZD/jbJleEjQpjr4pqEA5P9nEJVMliRfGxRctkV3TBV5JRBj8qIuKEia06zH5gzN6
MlbPS+rE7qdyBkp2myusYW9WE2pK4+AQRzgJdOnoqW+Yx6VpGywu5kalD/ai8RAzp8KVkok70gnM
XozOhfhT6z1UUp1dvf7BiJmGnCW1ZOZkMF5dA3RFXqlkvNfrVOafBdNOEj9iTIkZ5jPSSWnkQUoL
i2/TrHrXIDtgRP3LOHZmdZ2WJlUGtlemBMy7UN+0DgOnkQbpR7TUnfAndkDdZozKcqZDVBb4q/qV
lvfya4g9Qvx9UrmqP3lyXnNxIx4VnnvGRCA0fSuEH/FlGfQQ5kpnqgJ2ktmAuL8UbtIsd2rmncAq
ZPYKAnAiXfFC2tPrCcietK+PbkP0PBoJQ6SAaezaBHdUToONd37rNX5ZWvlPDZujn3FX4BJmp0YR
PyrRujovpNCrq+S6v4pBX/LdkHTiRy9r1R1Du671QxomenlisRg63igaMbOt22+6kU/ZA8kGXMwJ
VxYMgEVaFfAwgMIEWdh6uDV3E8HeXWrCPtdDzrULI4WDs20nVU8uSmS7D1VSNv6Ck21x1lIdJCt7
rVE1QIGzJHxOGhGL0Pca9oJDhxu3vjFcAtaGPb/1NnrFDdharCN4WxNLa6Nrw9xe6mgkvSvUVJp+
ZGrgEiyVI5dsatsoDtQArZYKjQiRHY5z5d2XOBUKXtUo6S6ddJW+N3Szg93pLd3XMZwXEJ4NrHgE
o7n9RRt7wZmzVJjI12IQT4wg2D80/OeFj5eu1I7l5DKp56jSxmNVyEn3U+DvK66nkPZdFGVODuKn
auWBXF4fATqwbJ7YCkW0MiEzCeJljG04bomIkMSMnuUP5Mb9ySlL8LPNNBeQmCtjXI9BYQhyol94
1x/HsQUQFjMi+2S2tSAhnMdq3pvzUo8PU5mO4ymnDddCCKvMsPEbm7RtA42rDn1R1f0QiJkXYpMq
XAnKTRUWer4jjU7Kc7bujttFmXOyNyItcTau3ZvE+ZztxU+x8Qbh7HTL+FGnsJtsMAGSNfJzhq2P
DBDyT0BbdMhCSTl5glQy8do7x4zi9Kh6uoK8ihAEHoYozPVjjb1HDWlwmsKLAGMPpll50IgWYfR4
TPT14HyES2Xhlw/PrTuLZCnVYyuG8dXUBDanXZOQI3hj1Ne3WGntzz7GMdnXcLtygX84hnHK9UrM
L4XV9d5LJbSpwb+mI7/PeIONg8QzPdtERS2fx8JWdYCBqV0F+jQyBzzXdivZxb0+cp7oNMb6IUo0
Nw6W3CKo2I2pNQ8OiWXha1Ubatsqbbzer6e46e6bPjbCwFvcVB6rslBfszqk4t0pBZPG0owqupty
3R33M1tsDoqgSNYHVbj1xsr0wbskpTE/kbHjZ97XWlmdl14V/c8O0Kt3YZfTKk5sVlH7JC80cdl/
mWTO4YxN2Hwdhm7B3973iBnFD6PuY0lU5dnHAyUCo3kKm3rQH5Q2Krn5n7UoPDOTYrjL49bcYi+U
pt8jpRd15udU7LPPLkP6HCPTRR9+EO0aynB/f2JeS5t/dYJ9V+8ZhnRgA4/EvmpN3xHFVh9Poh7v
ipkpJfdz58S/Of2ba3Hnrz7pXdEHWkgWK2mHeyO9K+19MjOc6dRBjgULeEpH645mZPulDoodAFWY
bNu6Qg73ZaifSg+4Z0OtFQqeBiIl3+txv4+1e1W0nMu+zcmdbX7L1TV2LmDS4dj9pin9l4Uqxrbe
lQxnQxUOxyR0OrX9sx+ifW7eL0n/c75qv6Vmv4l+/uPGMCq4FjP+UBdhyLKkhq6H+wJPgrg/uF11
yFpFGnBp5yiIuwpmDwjvyPEzMW0HDsRi+J57dyWMKS0C1aF/dXl1HJSDHAFZRnsnidniGBFC/KHH
e5Usu7K/Q80CtKUJRIu0Wz5lSN2i5MnW4DHL0zztK6bTyYoxqT3hxH8SxnBAvn/wQsiPLiNTxutg
f8kN82A6SQbaD79motFoE+W7YT8PZTAw/BQ/OfA90/CcURVLku9WYm6z5cHTii3L3e+jPOhAs7fm
yTLPMad4KbQdCbdfAlrhxIBELTxpjOTN6WOS3Nfukzu84u3JqDm0pIXPshkA3OrqblKXvoxOLhCx
qahODThTia69nIGD9tE2JIdQS+ODBX7EoClw22uk0MAS64x0k/e3GghVIzFPaH3lPZDRB7zmd5X6
XthD0MXfwgiAUONtGuUcpbvsF3HIse8dItrUcpNx8ssxGiWA2oU/zU8mnXjmQ/y4PGYJw8ZAOb3v
YJp8c+CnLfx4VPFsz5fePdZ2EbBLbVb7SkYDfYkPWmWyKTcHhx6CGXLMtU/LfHTMRxJf0KJVUOZP
bvEg4w+wEPyY3qORfBb577ye/rJyxiJ81/oY2lRoyUwt04AR2fZnFAwLlz+AmVbtk2afkSD8k5DD
R60v2x/WO6HMVY2ehPvccFu/xlPVXyRGcwDv9r0Yg8Vu6Uyq5HemY39dnOctftfU05j+GkTDACn+
+Ig+VmRh625p/6CQXNeuGZCsPRux57EqfyvFsv8q3vGp76r0AKCXsXQqRktVUVLUEuelanq/HzRE
4J31T9onfMr7+K2WyJtK1BQ2hS5/saKY5Kj96mXOuamSfOcAbHzbKf5f4yL+PwJBGGvd9tckiIeq
6ar/8Zh8r/6Ignj7T/+Nq5H/osK3UmWMN7jMGtr/FwvCdv7lWRaUGsDt1PVWsMN/AyF0919SlxLF
AKJjacGR+N88CN35l+tS5EOj6WhQZtDX/1/gIPR3E+JS2rprMWIH89A1IVBY71ZJmQzRkKdtAQXW
8dOZc4Rjb+ZKHFEk7hqlDjqUKVnVTytbmmMn80LzvS5tX8wWEv9oVxrqwKtxZzn2oU1SUh8r/Wn3
4Vn1j8U8n4wQpBSUJ1CivlG3B2LvDoPy41zZHBamLYhecOFDEFkcHlS9txqN4Lfr2/oca2BxIjZ4
Jh2z6sEyHTwirX1FRFDWDB7SOeSyvMNACMhqcwRLdhe57S7K86MhVzQysjojO9sj3Dl9OoXzECwk
W6PU/bnrN13sXhxaPmNZPcSG92CN4UPG+ZRmh925Kyv8PMbpM66LD4NrH8oMxlQbrjDHnT5uC0tC
kE0vRp6fqRADvbH2VFb33tXu5aUtppOR7rQuC7LF9rPyocnhFrMBV/mrt9R341A9TXP6TRjOzpz7
TenkZ8biNpnRHXn4Z6T5nHbHnSfGe+txjKcLOea2HM27Mho+pNVw7GnN/GHxPvw7ofgjt+NdAiap
FtquoduaB1vJ0s33usqxtgi+eoI0PDlIHqUxYbPD5sfQ5G4y7W1YRxuJUKDlR7zIDeIqC9r60dAY
h+C756QNGnSDnB9HGX/nxrjZqh+Gew11jqlzGyQN/8Fl+sRiGF1Q+1IzvaX2N6KAP2es62W4Jt/f
piYFDsp+35dexlh0xVxG20FJjhAugrEwvxhO+XWKbMb4qc5kxu+2xz8H8//80Hd7F42WJXE5a21V
Vz/21svkLD7OLDMyFO/575/Tu+3q35/FFTLDtsYC672ZKQbXCT0zBjZLTZErR8UmHA+ekW0wdfGV
nDQ/F+mrql9sQ9z+/rONdUv8P7no22dLz9Tx/SD82FhL/XmPtuNaq5a6EBs3FEeQbDivYKm+7bR4
B9VufflO+OQEdQTSNQHRDJVRKi8YKI01rb7tvfS+wbmvEuq5MG6V6s9xck1Ecy7c6TcN0jeFwH98
V+lZOG3qK4zr3cHCrgbdq1N6PV5WnSd8eixP7tPUuC7Sfcazu/Xz5omglEKiPjmt9wK/5rvqTl3j
PWO885tb99dfx2Uz8GzTMoz3dmQJQwTtUnJ8VeS1+AK0KIiSWzxxuJ6bFxjmvS/6XZg792HUb/K8
eKWEsKVwd5Z9Soatnv7+WaLQ/HNS9/Y0MTmSLvJWXDyd90YhZjkJa7E4UiUdz059woXvkhcgWc1I
fu6Mj5advmKn81xRNLbsjF5MmASZLa9oAVo/octD6bV+qUwkStbnpf5Qpdkn6navZpIDPQTCGBVN
6muL+0xh5BoXGuy+IZCtRxymLDamZrACEDs9v8WpfNYj5+p2CSpMeavMLZZHZ5XIq6d7O0q6rrAv
Tf+1HMQnrQWEWWIEMSzXaVMMfMU5p4Qcq5ukvDKZ+gcDTr2My0tv2+fGyW+liF+LtD54uvqS1/HM
6YhKZt0g5zKfdEP/IdfdwRAjeW3zIpfqPIfmdTEz0y+X5MnjWrPEvmSh/XYtVSOvfeWQwI3W1XIw
Mrev05Sfo3SAOztTDO/bU1NKXFntS6X1ftbnl97KXtevPmJtC29WXls9Ok0ZM2SE/9UwqweAWhg/
2tHb1JN+lTPg35J9LubxVOpGL8u3K86yrdznc3Ebqsr0paLMJvPwy7gYH4SHJWvS4ioThxLauHWl
HbZXuk1TYoZnO7jOwW0UdQO6gBoFJ+zbgiWTzziQX7s4vom5ewljB5W1GP007b3Aaip3k7Ssinoo
zhgZgFCudiktFn8esbQzUuuDnkU/Kp0dU89eEwXHznD2loILPrru87g4B3QFV6YpTkat7qk8ev4K
vcs6mOvGctcN3dfay57CJTo7HdMiIgrcfk7oO9GPpt7XbWcRQbimL4PREWYpVN/GIQtKgJfhktab
ufsmqs6gLWxflEmGgPfRFy0E7Opk2qFnpv3f39U11nOyQl5cIXfsWg/HOO1cOF8iSx4FI7lg7Qdq
7z10STWq+2jaWHH00QgrBoJVcbNz54LtzKWai7OpnPs2fy1qltFscKpj5JbeR3UVDDvNyrtntGPy
85aFk1CJB2p7cFjBzKNzAoZTXk9eC2OhoEaqaH8sNONjJJLStg3fEjZQYYeiHOBk8seLThnJZ8jt
7DnjYRJoTRfHvNZZ8fZWjON32HA/+I1+VfG+OO0LPZDZr03veRh7spP5ESQ0T7CavGCK5Ff6m5QL
xd36ToVOeU47x/Udi0MrhriTH4rktffCbZ4CUe3owmYD1wIe59ZPj17Yvgy1JbZWzFVb7cKvXBei
1hlBLUDsTRYx1XWqcWN6R3vIvlFV/1IlEZiHVvyEMx8JRnaclhC4xtqZTG6M8htDFq+FB06od/tH
3RHk3xKGeP7qJs6FXPqQj8WNMQYuw4yDjv7vNDo/wooXTs02doBDfhAaXtFhiUy9fZlL3jLO2EGk
l1+tkpqvPv+UqXllu3geYu/SujOxhlyO0KEpfq/gTqhU35cixMyMqnn64MXdC3kfKzmn/+NNXyqs
5zZvP43r1kcrAr5epXwtQlycvxqm/UE4zIiVVF/nDrPOt6/WhPmNjvj9onenEC8435v7xnd757zk
/csaU3DVYhmpYeMwJwXi8YJV5VWp/FVr8vOa8xqxc3i74UMuEsqh48EpKkq7zkFQJit7ihVivFbT
8s0E2tJF5Waca6iw4ln2cj9I58Do38UV5U14sI/V/FHD7wbcuIWmwz5MIc/MLJwHZe+ysDhm0Qjq
llBPZ/LVs6cPPQpz7qbebTu3ohaXPkbOipvlbrjprO4cXnJdPaTG+F3z+i4oO9PgtdWGAM+Vcx0t
QzCDsl0fTGU65ym9ZOtOUxseb6zLHQEqVlfNcVoK8uBmp7d8oXUBazKB+ayzmVT1NpvBV1d4ruLT
j+Sz4hfEtMSETF512T55TfcBEHwQa8undVc12W3SvLwoYV2RlW8nF2bKKDjLOwV7UOIZxzT1MLGJ
7lsPt8Lc068qSTZtqt8PoXVJBu6CSJWJRWlxLrvilljh8wLZcmFPq5tj6aQnrVcvYc3PrLcr1fKt
qZfbSqZUvtYCvaGCvnmGHv4MSfglT7noqGm3xNiIYfXsVQLu9POFX93Yl3jUP2jf1j8pzXumI/C9
Lj+k+sVrMwovktg0xMV3RYGrs67rvZsIsOuVuoN4Lnp5XR90Ehoshr77kPYnN36p++nUSe2kp90O
7QN3dQ0brn2h+fAShbzYUIo8uqPeRZ/N69s3NOzo5kXcotnhP2hJcQuXDA4vO6NRnS1RvwgxGlsM
Vq+ucXbjMKCT3gWUrVHfdOYPVcx0sFYkZskuMHvW1inkE22zTwzYdBz7eDVnnDt727tvPEU3IPdj
keyqdT/u0uaFaasbLb1rVCz+QGsvWC+0SdSDl+NoGBbiuU83xYIcYP0HM6qQU5pftY9pHaLs0p8c
y3kuxupl6b85U3Jat+413YowxkOzQb0fT9t1o08L48qKuaw/rzp5kW50rYc+KMf6cbL1Eycz8gr7
iS39p94AAS/bl7G0rtlVNRk7JP8d0Bu7hWSB5t70wHBSkTh+w0BaUGtY2CyYlhPh5nXpwTkiyqfk
RJXSHyMyYcQHBHbVBtHaZVn4IqapBe1OE6rbIoChR9xmzdYerRKqdbR36hUl59O57OjuGF+tiOfD
EX9jjeJJtpwCBsR7bpQckXncVr8yg9aoL2J7Kw39Zcx51YY6v63ZeZqKn+gETobHEuWn30I/rlFz
ofFw7C96yfa+pvXFwIKSmo7eOkZp1VqMXY9nELLMDS8x1qjGdYqtq1ezTboOTaE+WAsCjRPfBrN/
qUZxTaNrXvUpd4AsxLG5A/GaPiIAMwk71oWBx035wXSoQ+hknW/7kaiJ08J9nhIGSTXt1aMrk5fl
eU7YbcARMdVhXMN6V+nRC2lqCliVRbPuunHNYxE8kbCwD2MafVV70eLayUsyzdmrY5uXjk6X34yY
uzY6Fzew1rN5vcwGI6LS+dm2I9K7Nc+tQG/7xdTcOTGu5nRfvMDFK48zj/Tx1wRXbXfXwWheVy3I
1sAUt65R+WENo3BV0bJOB22evOZe+HOa9F05up8QTBxqae7dPH2tG5IBsyQmzV4Z6I5brQbED607
wXs3rnlGhoBmIN8aVC3UuK8as9vafXTLx+SW59Z+mpAXd+a30CMl0wxe5VDOGW2S6xLF1b4sKAbn
LR7EbTjLwMvX3rq81xP9IXHY2Goct7ehg2ppXbJ6xxehje6bucA+My4UUxRXYyR9TKetqkdMKhhN
RSgEz1jxs1YsHyPX/TBSr96Wbv+D5jxuP2UJu1ZPjH2SpK+y7tpNgxMW+QG9kkZ8K9qQNZ6cLeym
ApNZDbjo8sXQ+33kkMHmodguRcKNiO+aonmJk/TWaR/ttrkYk0lBRwMangNh7xYj30RVv40KWttW
2NY72FhXUH0EmYokJ1EwmqrFPCDQ4j3xml2Ssty9uXI4pXbcWi/aNzZ8hNZzd3YUnlCS0FBNag0f
U7YIXZcnBEKBXS3Wfqk18DyURzqiWjlwvxKdslHaHPWRe1GtSy4ZCvQ8reuryjqacnE3uu00Qdql
J6swr9UsGRRat8Mwyen52aRcU1gFQkbbbkhZK8ZibXSjZXWGyBYb1V7cvNA27lA+iirnxTbsxbek
/QRq55uHQGRj6QXGNWH+PNB65tnU3i4Nw2Nul+MGUmq7rfKBv59UvZtUG2EqhGCyUXG814U77fVm
F2lg2lOK8shh5Rdt0ufDOMyVX1qcaShsfchH70bPv/OHMfyGIIkmRtwbQdUWD0Nj3zk9mS3t0rd/
WUgZGEmjNpFZ27zlUt/+mnooyMZmP9OXKVV3n+q8VygPOUkO+UcyzefM1q+mYgHnJV0Fgn6SNI/N
YF3t0INH3xO73Ck7OpVqNj32jJt6sL5NUpJC21TyoMcnyDD8LFr32CG8zqUNGYMDgxFyg86hPrq7
SO9eDNv9KauoDwoss8MB/cSY5rf1+IYqofTtmh1ZLZm2GVyyQpMDbdco8vHwvh6al7fTGzWoKwv5
wl9sRqxu/HAKv3BA+dBqBKe8GF5Hmb+FsnlBW0yTGxnfef2IwpUXHIBvKpWHjOal00Vna+leWvL+
YXCPALheWsnXWHeDdcWAJ/3caXeOTG9raisMY58D+EC75hOk7tfDxVqumIsIwATRHDmHv6xhoC/j
16nNXgfBVaw7IIzLKjDDiUw2AhjY2SSSZXpzpuwTXGqGOZlIjO/qa1HFm1apHzjO7834mlTF90SI
YEy13ZzWftvU+44K7VAvFI7FNma2zh2Mj8kSftc697nEDmWcymPExLnfUoQrNULi+LWvjQfdjrdp
y1WH6V3VqbtVydDga1w62SmbBcW5hU2nnWKOMm2xXzAkRc/mBemgEWgTdtqi8yMPCdiccY/6hGNO
u2Z3wmE/hxAhrE2nxs9FTNHR1tTj0I8bTNk+UhMmOM6fk7rYKGStu3ly2EF40uCSMJxFlzd863X7
DrAt9MbPbKw46g5Pg6V/pq7wPMXh0TTPI+E3KDKYp1Mq/LDXfsQDFbdGIYsdSVStmf2ZZmBf19/L
mqUP5PslysSzO7CVGBRL/ZBXsx+rhyaMb/nAO5BFxYPTOMeonjYo7iauilMRkI4kYp/MmuQ1tVEg
5eF056j+qe61u7c1qIV8Vonb+2xnt2gOd2po1lBPjmHU4TUc9EPj/Uzm6NNvKkd/nj1Y60YeFmGm
aWs2L63z3l7KLOhMlFj1b5H1IRHWxo3tiOe1AKDi4RB2HQm5tY8qpKDN3Zg0RrAkThKkE2ccof0O
O6a/VTz/VOmzsa+2kPZo2HPSy3jXKZ/msu0ppbDtOMN9WiGIC7ouPiZDsxOx3N6l0arBF/eeq45Z
Wh+rgsyTwkPBK6dTZ1iOrn1rEknPOtoYGQvWJb5VOpFAbQWHMotUP7XivWy1x7EV+3Yh0Bet8zkb
s8f1pGb00dmV6X3HVEyiFcGszmWPYKnZ2+m9bo++ZPxraaN9l6cBOw3O3AvzqLxuX91cbNibdCLi
mhWv+Po4xDaj076LZL6ouXnSvPTQRwju0ixwRHRgjY/ecxs1RLcwaCrt1M/Rpkc276tJHmNByQLP
hdLoA97BHZMGBOiKwyDD1Fm4MwwESyhFQjFuvfX7zGpr5smtjxRhNdmMo72RNucEGR+zXpzidk1y
qRxULkUhMNyntHjJLFYuWykbXmVfhqk9Mt/8sHDEy3SJEsA+mCW1H3oJerbsRiS+vvlf7J1ZbuRI
lq63Uuh3JjgPwO0XJ32Uu2twSSHphQiFQpwH40wuovdx19Ebu5+pqrsylFkRSKBfLtBAImeJTrrR
7Jz//EMSrmuQEys1Caal1Y6T10GzLiKfN0lYpvAKe4CQcNxEtXdqu+y64RVVCxyWOrNUg67iAOCG
DgQJXiJrW8zQWC34VIzp0YnN5ncPYb0w633dzCeZtJSKM3pln2ypFT3sjsEnu/tkHmfsO7KUcKHQ
OMFH+4XX4R8mEDaUTl3X5UTNshFv/AiSV7UD1pLgeWjrwDhDXtSUQvbeiZ8jK/2S1pRpclv+xUv5
4d7y6S3QHWoJLq3xWn72AtB7bBII11CCUpYYVTgbcHvXyVmP6cw+AOd8pt6z+pVLB+3PfIRuauhQ
3xOamh5kUGKTs2AVFZSVQ+ieFZrjOdT9jzPFGrsn2ZD36fBF8Fs0iQZ/QBQjQIJ8Cwp9OGn262xk
r5nCmA6Es5m8+8JpyL51yYoYgixunzzOzmyg9iocpOSoBkRNq+7FMLuhF4yGeOoX81YiNZMrjzGA
qKiml5TwjCG7GdmDYg9KaR4OTwOdsN2AEFktfBLvWkJaymKfZYcn71FhCgd91ZdAbe+JJ7N8Q6kQ
gbFwdBRW4bfD8FRSoDvhxMGqBvMknmbh7J3K2vJ+3Vdl9QT8/iTXdmG4t0W+FlnyqifiqVPU24Hf
mVcm68+5HxnOmcvB1uunFuxXH/n4EimQP/6xZ0SN2IYJvRu8Jo4QvfSNOnr/aLk5hVeTQ2ZTJuui
qCjmbRTXaUBKcUqhGX2Ebama39IG+o1l3s4RJ5ui3nP0MYHLvWtP04ttbaj7SKV0U9CsBF5Lj5Zk
VDjqTKM428oX3PmPgxfdhmV10Du+wiRtHvOZHnnIW6ju2WvDJA9ZDFGzyneJiBjcqYQuo6p+cjDX
ETaAHaRe0u2K0jeTGbiVG/XcAfL3a+q1X2IKktXH+v6fpheckm9N1Vbv3f+Rv/lbVc9NguzxY0r+
z3/6/4mEINXG/5qEcPmalN135dh/S77/QEOQP/ZfNAT1N9fRPd21Naxc6bx/R0PQfmMsRGiRBhNA
dXWZIFfCa4j//d808zeGQqYLu83SmTXK6RG06Y//ZPzmcNRqKK1sy9McqDp/iYbwaajo6ZAPKH3g
J5h4AXxOsRv1znbGtIVfOlqBim9glkKxvlOePL/h2OgIUW40uqPlr2XzQZ76dOFPNL5wsnQmqfLC
3rXJztzZfqQ82MOvHNdsXW75v9+buRIEPkfeIdwN/vjxSEgnKwHW4Er9bIXwEO8QRxxQxD3Wrn7o
iIVQjMSfWuVS1+WN3cd3rt2Dp86rIS9BCspjrXV7RVHq1ajO22zK3yGX8VQ0mktKxJooAQeQpPbu
xLxlrgNgaKIWWnwtV7fQPDY2dmVF1l9bYEilkh/1KT20pEhHzRIMo/IohvipLKyVMSVbe3iBmVbQ
cpUi2rp69KUul+2op8+Nkxzsesa6RKxGzuqoHc69XhyVVD/RfhE2UCAOtlDekYbsKI+Z119NunLM
dOOgV9aOQIKdmjEnCuegwakXMi6sBu/OHtvjDOgbe91VapiHvspvSZg/zjnMz6T3hUHXWoj+bJHS
EFnhMXUWynzbX8bo0nrROpZ0vKjwaRxpoC3E/9nrd0KX0CYJZaO5uxRKWWSnt2pbHFnzdxlW8sqY
B6Fm7nAgWdeVc/sEuy63McpUgz7LdiN7cdwOm9QuAovMHDOLdrGywvVGydtNDeWyi9kM6xi2jHvf
004uKs2NPazdemMWxXoAP8gRfYuJgemp08yNsxS7hJqgsvUTrM4d7ovPWBbutmYGkX4YN9OY+aFz
wTbGT3GbEIW49kQRMOg70gIA8nmM09zj4EZ8u9nWmS+iywOli1alF1I62VcpcvIu+woS+I6Q7Fkp
r7qs3rdm8xXu9rriq48cwMsk3qaxcsT7+VBaCrQ+65Dx7GijPdAUhxaiVdJbBsC+fFIV5npVbx7G
emEoJ4GfIEEIyFzzalZz9CeW3+v9PlOrm9D0jro7BbEZkREyrm2EB8xs9ts4tW/HegJmGiHcxVtP
v5rAVkvYmzAnK1bbNPVE5NgHdTBXVoHvZTVuUBfsciWC+Z74XYjCKi8kBH7LX+nOuz3ytPMAnx83
TqWeg9bLdlHtrJI8qFL4sMV8lj9phpYv1y0DlqvKyIOpWAKrMg5FGR4XhzdrHta5ZgSoGGgWsyN4
8irmzdC69louuVQ0X0fP3rVFEWTZtCZCZi8684AocTdNlz6M15o2rA07vrW8Jehbvh4C5uqx2A0Z
1r4p05hx2HihuXO7ezJ4nhwtXdlz8jwY1DRqc130xYv8X7teWSNGCmbkpL13rBbVD9v4fhiWANPO
g60UvHTR1nJ6PnByp/TWbsysg65SaCbWrlicC/jb0WnHdTjO2wUxUlac7Vq7UYntHa7km2fhFBRZ
LIS8WnsuKInllynvkeYdM2ZJSTX5E8JiG56TseS7is8B9Lnr5M3r9dYA6IrmwCjHjS4bkphFn0Qn
gbfBx3eLrnqTLv1Gr6dtE6uBmmPIUfV+PUWHvDV3Im32oEO3jZITdz0EeW1I0JqharSdbGsn72nW
+r2StNcdnhYGFvGiz3dWpm4RXdIHt3tjbPdZStRpWuI1Nm3x5wsq92HUk40rbtwcdRdyj+G6M2Yc
Gtleq/AY8tyqLD1gJvHsFJc6ijbCnMDzDIPtwfKT8VYJ7WAK0+dC580mYvehbZUvXWX5C+JL22I8
zPZZd9XX1imvE905lY1xMj3nzVGjg6iju7pwHrKi25tFdRMp4RcO1lWps5ikmmF0z64MNryKBrZI
kR6NPt8KvVt1thpE4tlK2TqaZqVk+VVW8Mr1WrjGNYVhwr2aeXeWZAePdA+FV0fACPG7G6e3kR6/
x+pR6TR/aYbXxoa2heprnxfmQWQYsbCrq2X9bLbnmC1EtkBtMvJOsvzr5msXiuvE6fy8RvUT1Ws3
snci9I5q2F4DDa/HofMHoZM8D3Nb66/ibs5Xberdp7mxybQ3s1K+2P10LiLlGLMzL5Jv0fN03Bwd
CXczCO/Spe1esjnynBUY91dagjdJktGNjq+d0zJkHzZCmBsexmVxsp01qkexKSZlF43eqi7Cldso
t3ZkHrSKvC0RQvNme3FklpbJ6DG/qRP8TUq0NqzK5JrO8jZyuSkl20FBPPdjeeOU3/Gv2Jlx/FxW
HD8OSpFc9Qu9vgxeHpDieJ3U6e2sK7eK515QmBwXN7/TG0IW2df61DpZ3fwKtlY026FuXxVlPmej
+1A1gMLNd83rL3bJ0uU76fMX0ZgnEZ1dU98ucbuPPWYZXn2tzdZpmWzAzBLIMKKd3Q55vXeH/FJr
QMVW9xp56YuaKchlSsYNhFqtFmEesnY654w6OcRh4ee7cCJLyolYMEuQjOHau/Ha6muSmydI+DfT
1B6z0N00fNOzGq6rwX2wnHitJ/Ha7ZarJvxuL/YbFcCbZ2HLO4mtVhZUEtpzaQVl3+wXJLxK/lVF
be2gYVKGbi8M65C2xk7WJgLaTtU4d0igCnqIGGljZ9xPZY7EF/kxza9AVNRH0dZUzF1fxQcAl60H
fE0cejBny3YKl22+DEAD9Cpx7o9L8hKPVdC0Yh9W9dc+BcWt5QAGT+JnSpp8jjbmdYQaERHe3YAa
L0naIPsmvwcgj2t9ZrF+JaSaA+IfOZj/232AI37/93/7VvXkk8x33yOcFX5oI6Rh17/uPpi4lkn3
n/9X+d6B771+jX6kQssf/mcPYtIpIMq0LeRdEJ//SYXWfvMMVTOg2pj0Ae7vqdDab4blWdTM+kcB
LQnZ/9WDqL+ppg5X1THIh0TorP2VHuQzE87THT4X4Wme7aqyq/mxPidUxbTURPF82w0HhB2oQlDu
2gaWUkXxouKXtUI3v2M7b//e19J8Rt+rP6Hdfng0/dga0JB5BhpwV7PhfH8CLxs7aaHhGZ7ftbsm
Vi6JAwKsTdbOnMQF46n7ckESnmfzY46im/Rwhg2DzWA4RB0FUjbsiwJmdtH/gj/pfGaH2yq0QMeF
gI53Aa7+6qeHwlzSyYWXh37bYzeQKjM6mSraoKLNdx5cPk0iuxXdWVaDxTSK82Th7bZE9UWLszjw
TI62OqlcKmeH4XgrAttgLpIBvnR2ahM0MfudiMLVTlhGFHh61bM7tBsMJ5uggU1o7NMiumsgzXRI
3+OJA7+s2W2Q/l+TxWGDZe3b6ltnTSLIF/vGcaNTlecN4zt0UkZy7r1IB8YEoK/EyIGhLPuMabrV
eSc8Cs4Eje8MPTyEIn3VPCjZDVMX4Z4lSDVN6iNWI7dhhicIM8Ntv/a0fIEwlr0OTqX4i2k+6DkA
pVfrR7HM165A9ZrRc8CYNgNbKb8tOu60Y9mdRG1TSydvGfmyDJ0Bj53osBjUKbEi3ABvscdwYH5Z
utOeznCH6O44TgrJtN0U+8VY7gyLoYEEeG0tfzFa7VutLRAfAYYkmoaBBMwPAO0w2n4MDRw04L6n
QTKqrpyoagOUlMpqWJxtF7kMpWFAMieMGUQZV11KsraZ5usI414/xSgjMphkSGhZKyyCC2scS9ro
HQQYguQrSuq3gr4kbAQVx4INAeSXeIV3nbpSGkh4ceQp+I70+q7oXKSuyB0btT9lnhyxi2TtWBEh
IwUc7Nr27p1w5rdWPfQsBisp4yErSQ4YNOl+jHic4NIrqzHaLRC8bw815mvwePS2yc7RI91SHBSR
ilWuXkM9gA+9jhDTbns09nxTykOawtyK40jS77h6tQRuBjhqoTr3P0hBHRYgWfdVcrdIAbwUosLa
KkqYzrZyNFgxA2xtY0+m5KFvh2anDNFJH1o4L2N4Kjj+txl7HpQVldVtAZ5bHUJDxSJzo7RXYra6
i9VVhyJ1oFNp6wieS2tf1aa+G+35sW1a2CVuDAloXvVNfm1MKTBoVYpVmCdiXSvLfa6ZviCFCanY
DObtds52tIdhVWbMO6o6upUzmnUdR1y7LtKrOWnPqb44vu21Ad9oTkNZz4emgHEzNYsf5Rdr1LdR
wVOhQWuhauQvOeyWbvo2TdZxHue7OuKeczuXNhL4S+VzHXh5f/FKQHrLZbwczs+1XS7rpl20lWpH
7XmWf+p094ymudgZDM9lx21CxnDn1INCZJwaRjClZW8cPf/WLWhlWZdWnZHBwnCxXjRCHwd+iEz0
F7mgI1EfwgyqTMiwNIcsW7H55pHxHSiF0YNV+dNi7qNwKbd5stQEWkDg1RKsaAbroYU10CVM99Lc
2dRGdEUUGikERbxSNKJSi7YuV7HtPEW9wi+lz2ZYwEB10OduHfb1TZMt1ipwqzf8L1YdBJcqhW9s
M7hdZV1+1OLnwk5V30ASTKQoWzLMzwtuXNwkXIcynB7x8gmsUXnCMUGByMZnR9GxGtLualmGU1Fh
UIRJQ7lyquoCBrCNjX5vcUhAiYtbP3f7QB1CBV3rTTQot5mHxq+kIlL7AkJjtnULwy+V7r6xjLPm
aLfqAravGu/CKO87Ew2iGHjRxaiASJQoknMEYAxkDKSi1JPGxgGzZ1u6Vyxro4/8L65cm3E5nsWS
bvTWYH6YvrQje+eYDDd2GV6NLTGZXUijOcACLIu1jWicWUF0Y3nJZiihAhrSslyDS5Dp1VNtTo9o
tc/gexbqIjYGzoo8Sd8SFYTbsw5jWkHttTjvJue5VOsr1Nruquqi19TUD3hhP3ZSEKTE7kPXEqDG
uN4N2t66W+roSlW+uxkHImqdmZnbN81wDnIYGmZ8ya59Z6ULkELIllZ1xnWRzEfOlnUCJYcJw2FI
MK4Iryst+VIWLNJk5IiPDPs8F/YZWhG5vsgrparHUvOV08Gwc5dDa9DYZKUZDItF1uG4ARpVVq3q
3IPNMeWnj4eohNKnutRZ/OLo6euci4Dtau0ofCce26pwH7LuIXTCDE54/OaGnITRFL/Ws56gpz1+
MO6aBVuTstZe8rg8lhkHpeOC1pkifYnCgwWh9ePKdlX2m1aEvA5FoBDvECST0e5SKEqO2aDBbdIX
DRkJbiLttRfZVeDqj1aEBcaEZZPmTHdz7tuNh2tlyX689MZ5yiL0ptaB46pjPGJv8OS4mSx7hD92
z6mCi0hUo1kdkofJ4UgfumorhAb8IIholUTXpK02bm/PQRJyPC2iePk47WuEV9BeA0nEH2Ie1zCF
91hdwVUwA0ZGvmt6D+7Q0x7le0qdewySpGQLRqG58D0DY5HXVLoBJOWsSd9SHl4IGIbaRdmYZVr7
qZ68ir58kXOnMXXPc0qJoOKm5CdRdyWybjeI09xRqiRnvOOv7U5Zl1V1U0isahyndzwTaLp7JhvN
pNwPTvyWedXNUJUBhu1f07zW1o1UNSwDZLMPurKFPV6cnlvR6cEof3CMK9wYqpsPEs7Qawddty6J
d1uagxvotctW4KpbYgExB1tiY1253rORTBWGUH0Q5cNxUesgrPsTlTJtlQFe0LqNNM3dpEZ1o2j5
MVliG15leqkKDbJ/PKbYmOmHEH+Kmh0atdzo+c9VDjl2qHhYopXnO6cI0Pvga4oUto2weBVthSz0
re3i99ruT8WAU2mobTJD+aa78sUm8sufGve1SqF/6evMJoxalkYf5AN2QfbSZL5HVXWSqrRkYZWS
Oj7y2Yqtgjkoy48n4rT5S9iXN4algQdTA4jy1qx3eDBdw9P5agKHDyGm61V91pXyrrY5cRYnrtcR
VhfYZ28nKRufS3Wd18q8mb3rsTO6gw4L0e/TI24Xl0oTCtwXLOeWEeQxYw9KBxN/oVj+TYWEuD54
OKukyNScftHXXDD1EwcWGUb4oF9edpN2xnoY87soLx9c3eRRjCddlC/FcpeGI+/GAu6BhYffZse4
R6zhVpW5aatKBG7c3rv1shdNIh2+GwjsybxlZzgkaWj6pbGJR+VABfqY6fouETBZ+iWCe211+grd
8bBD/fPNSJdT7nn9WguHM84X7RW14qTzpzplcWOuQ1ugeF/7yAPdZ6w3tcnl0M75qzVrt7lO6PpA
MZZb4Vuxb/O8D1xywbeQvJFl4ZSD5RUnHXufHKgoq74g2Ha8gardwU3jbTSrfZEw/hwwtMPebJRA
Ppnag/naeh7f7ESpRO72i22IXyna5PTjdy2QZG9YumUwKSe7wVDNT42GHmLP4vWN4ofcqr+wA3c5
R7dt8K411rW+ZHB+wDHZojSR3zgT9ZEkIWVWd7h1HMxOaT3vZeLqL5qzDxPvP34yeh8XsotmfvZv
9Wy76ayqV1hGX5pq/NIs0ZvtzJ4MC1iBf6wzSnbyX+5JEXhPs/4pCcMIxWv0dSZtV68qb2OOcqLF
Nl47+hRgYLdbOs7xhCqi79MXyxTM6WVh0kI0xSZEhUjE2FfTJv93rfmfdJp/ejOmqqFA01FH4hv4
Y5Or9KpraTmti54QfS61O7Xq7jX29KDpKV9555fQutgJ7FCzuCmhXosmPrB1XDXCvlLD2Zf0jUxw
VGYT42SrRf6PL5YodG7IrZ7wi0HQXq1qr7/pVWMfLeVxMKJfpZhoUrr3+WsxpdmTy1TNBh/48U7G
YU7UYUkVHxcOyCGe+rhoHPSDfVBy+9ZRmHzDTpjhHbKMDeX55w/yE/3pY7nSkBsayC7Iw2c7aDdp
O4GpvOJPSncyacxqxfiFNa1c8Z9v0DEoWXRHQhufvRDmvp4Rb0WKb01IvRrzPKjKoR3YU39+K/oH
K+TTlbgExjaOofM4PxsFEFlbsBmmoR8DvNEhzI+a9VDN03M2DKclRwrOwNJkyEfKmdzSdQwrctG6
Acm/fiY8Mm5z1kPeuT5s4XLbOpHtO0J7tOPwks9iyxtEOdvEb0pu3tYaCx2N0lWsd768gk31G89U
/QLRiWPHvtGO6qp3sve8vSY89CaGWep0eCOEY3pd2iFzRU71FNUihYu9WXr6Gg6kJwhmsH1b9BoL
W0fpuLApGrFXPaRwirWzUZsguUrjIDS0d+UCg9iX1Y1s/W01fdTKE7j+xQ7jxUcWiaQEtoNfDcV1
27s0D3JKIy5Ygb1HUfxezuXezMNjaXaod9x99n10h9MHUAPj9xFIm8j6Jbx3jJpVaeQUdfNDRj+d
9E8xRP/ao72dZmfjckiIGGZwLy5RSFuQKQfbMLaFgQBbUkPs3NpEYenbHTlTTTTB3EIJjs7ipXXr
G2t09wXeXcpon2s86lZdXF3gwsEpZHux8k4e2NkNc8GtayqgLdqSYTqHMfQiLh7DpVXs4qDSu8yu
+u6QTQc5ThzHiBlEtR4Ns1hlA4yughqYAwPPpai5bqcnr7dDX0W86TyOaXYv34EOEwq8xeZz4mZX
YMq0sQU3iYLtEg70mPH3VJTHRfAF4YSXrEZtNWawkVLPWysVbBYTR4wieg+rYh33QmCZIp4iQaBT
rXwvJ3hmXTQ/mBgWulp/0s30iih52F/2vkuXx3pJ3jBzy1cdiVyJezaN6DWkjB8SeGgd54LnNoNv
VO808l/zFSqeL0XPQhNGfwqxS101uPmtuvYYMX+XVNkpTY8Mml06YE/1Y+jTZgcKgaXjfTYgK0mh
xQzpK8Np2L2C0iCWDVVSYUwQiwP6vhoAJb+RSuysDe/xU9jlHcAXmo8329pChhhXje3cpxo/Fue8
WTqmoSvVooOkdS0GyZqWApxGJG89rYlbvvRq95IUzWOjSjIdTCJL4AgklXmVcM74I77qE9oPXFph
eGVvjVoDGsRnJTMectNbCb1e/r59/C8s/ktYnBPnX8Pi//kf+ff2b/d9k7V/+979zf+KR0j7I6zO
z/8DGXeg4GDQCX2VkxlHD5lm8A+TEEf/zXTByjHnwEFENeWJ/Q92jg5ozrkAcOzg4qEalv7fyDj/
SXPZzmHnoHwHg/8r3JxPBxEcGUfC75ZDjcZn+MxlnNQmzQfspjZUcBkNYrmNcqQfuiEuvcRwZyt7
cZbp0Tan/YJPThRdGVakwXQOrycE1Fnt7H/3KP+kjGFQ8Puj8eMTWapumrrJTED77K7uuOrc6c4A
Do2Eye5oq1xleHRm3glB5MTPL/aRjPW74/EfV5OVhuE5iMDkp/mdKZHwlKHpRiIlHIQD67SHLxmB
Kault01bgJ4WJKObOsz33OXOJJ8zjszbZJCuTuP0aGJeR7ltPqC1uJ8Vb5+0YbA05jvzPZTILa89
XoLvS6vBt583YgbkhVWtGF9aK92RzUH7pDbU3UxVVk6IKUjZfMNT3B8towjqGfFGbqUHfRi/WUMA
d+ca81/dl53iz5/Dnz90WfIYDoDBZ88JfcgBffAU2lQFm2kagXoYavqOn15Y/SoG5VM38PdHrjFK
UfGzNmHSfnrkcciGPbHkwnLdtU3hZzN9DXAlev8Wf9Jx+vbzm/sIofn0Jduq6lh4UTpg+p+XVJPh
WWKpXFFN6pPXKjsIG3Twc7bJ2bvVIob5HAUQd1vwegYz5jJfJXF+XRccR0Y2nGK9PRUq6lcrueqz
8U40pziqNlM07dx83e4SBSGgfDd+/sE/T2jko/rhg7M//H51jq0nzUn5WtD4nmN3fCyU5A3uBZgk
btKrskuQG+v7aoThIBxCZQYJk2OiDFpjbbTxVxEaf/6B5KbkamgDGOb9+IFCUVQqIoRoM0TVPRvF
CFaCBks5ABe+lUzHcwc0qpmnR32aNkU/HzGp38LRumt65Rdt5cfQ7vPXakg7G5vFhGrh04ehiE3w
FbKUtS3qB0dX0ADER6/UTrPAS9MxB0zAiacWMGsZNCeMeLpNBmUNNL97quzx1Dsh9vZHU9t0vWj8
ochfmWE+dcBaeseLH+Zi3ZHosje84lI5cxU4+G+vDF/z6AbF/AiPSKxcFD2rHnQUf0pkYVbzNhFl
kVTxqza696rSPWk6+FZYZC84Tq6j3j1/1L9hgzlRd1f1+otS2o86MLKiwgHQSj/0Cr5zau90BtuL
4nBtpKOUwZdfalt1wLLj994ZHu3G2nax9QQcB3zHvo1ILA5+vgjlU/zDU4YjY+i6TDL5sC/8/Q4Z
9smi5ojykrl4AU1Hf0NBBuwFHiGnMlIZ2qkUnz+/7Oce8GPtG+jp6WgZmqrMf39Y+07fE/rJzoCc
KEiX5qGX8jDGzNCVnR1krcNgzj4dSTDzZH5+7Y/Iu0/37LAP6ipMTpOl/unaA+MGUQKyIyKy8qs2
64I+dZW11O+TUCiYzfQnK+/zvWb1O6e9d2y3OobT17n3WnLztGyjV6CZS1od6xbNDlkHMravPhcE
b6X4EBvTdT4FE+O1VZNyhuQpOJDSFsJ3M/Ua3oNYxdrYrfvlKo3abD13DbEsw/yIAzT/tgQ4+fkt
a8YfKwFp+uNQdIB6sO98Amnithl1qGJwMDTqbNEW96p56s3B3BSexoDD2dug5I7GWUjXgxhXDV8H
ZStocVb6Yu1NQGvF7qGjN81Fo34wnFesV71NP9UImrPipjGtrVDzlw9lF+KYzcI/0WymAY7PO4OS
XmTOuRi7aW+4TDK7adfFXrrVywpofEx2MUoUr8sm5mL6Zm6Ug2Kqjwo5Zys4jLbTn9QFoMJOsltF
FQcxJm+N462zPAxXTdegve2D8JvXON066+hwDWZYUgwYaF7ybMUN26eTb63SecdnNqR9YTbiYRiC
bCi+qke+0EEizpPqzLiC49DYGeec5g19Y2iu8tq8b5d5HZrWtKds63xRVhmWBMshVZWvTP7stdA3
g0csxULy7yqe+dFCN3a6srj4dMYHVWtW0vnWJShEwqp9ER7UKLzRR6qSzELvrx+gj4V1tcE/OegG
IijKu7g1smCqc28zTRwKsQd3s/SAuHlfZAvS1HDwZgN0MeaAU3D3SmnMY4FiC2PknYMEdGUio1tZ
+PwU7OF9CpvNhkFq2Pa3LsuuZguNZZupr5kdAs/jxBupxV3RZa+SW0dWO3S2YU2plqMxNW5/vjLl
Gffju0iRixyNF1FidN6nCs1UzTCHu4k9m01330agbbYA+DWq7JUt4ikP38N0Wj7qlb96ZbYdA/o8
KX+o3z+jUJKaMqVzG66tltFZU94afX9sBOugdabAMnGeccytNnJS/PzC+if8i70PMxn2Wry4LEtz
P3tJ8W/HTtFbOueRCaKu4M059OE72raz0wBLExPijyPBHS2Dd9MStz1IwEcDb8dACObCyExpH6An
rOtuwShG3IxY+Oj68vjzT2r+ySfFlR2HJtcE4AU6+3GXDo1JG3htEJ9XbEzSiavFkxptL5wWPglC
eLzD0RMSGRJEZDf7TgT4EvbKObese6o17D5cSvtQRWQ8wGoE7pdnrKOxKtWCXc+WXvWu8l0fxS2x
lL4eTycVMsdQDSdqEXKL+kg6mTC7XPB6zcJA4dbbcVo5M9DrWHgHJUWLJFk2XpH/pSgrqg44RQY6
L4N+xaFc+1TMtqwAoYZE1VlmfVlwLsZQdT3rq5CqQTHzX4RI//FdYF3YslfTTOod/dPTrpPIrbxh
8dbNpL+ykV1JDVMOBNMo2VpqhmyKEDy0f7Ee/3g0/HjZT0eDuuQlDxpUPPaYWOfMJFYMgm9cjRHk
z9eTpf6xO+BaNLcaqhUW/+dyAyOYqW0azVtH8bQem+5Zse6suYU7M2+a3sXwHVca4pymGGZCMqTP
XtYzh582yLeydayxxYWCzBMBojQpoIhRqT0nebEZmupLzCiBAc4F3DP3Se2Ft2Bx+toNqwXC9KCz
I89o+7ZGpD1GfYZU07CeF6UdMNWYatSWTuUvKZbGXrNc6/gr+5GDJsyuZn9otIvABZyKES7AFJm7
DDNL4uwEBN6ohu8QM/uM3I3TG/sprvI9YQ/M/gVDNXGr54y+K2WIfS9xtk7/ntm6dYWfXEm+yDa1
2p4iyHtWhacGJej/ys03H8wDJbsJ58xcpSRTrOVMSpGeulWsYeJrFm8I0ZMGxJaWesTMAJGnpfmG
tVZjc1tH3gYFPHYFJeoUKNgxD7K8VmdJj4vbjIcjZzZLawdlIva5Ol4x1SjXWQ+3QXYlCWb47QAr
lLewaZilSQIb6derMCq/SEbbB64nojr1EePd9rwiWai2GMenr0OcvZn2WulsbAMlYyo5AWLV21iX
nipm76MwDA8SR63SuV6jIa39IhJUJo2Jn6k33g1xeDOHHJlDDWOFQTKNawtRDQPOq6ZCZQ0p2Cb5
j+M03RjKrl4mvOSs6LWN5hGjkjSIhXI1zDkPpk/eM6yBk5yYSVvwQFIo5ml103nKwVooE8LRPMUd
t9ZIK5t2mndhjjJictWD1xo3Uu7q1uNp1IuXwmM0l7QX0eOpXS76dV2vvepOCR+TFtIhqONNSgQL
NJv7WNrn1XbIV9Cq2UaplGSlDZv+/7F3ZslxXEua3kptIGQxDy/9gJwiE4nESIrkSxgkkTHPc+yg
1lUb689TxS4igQtcWT+1WZuVTKUrMWM6gx/337+/JvJwQNls8MW5KzxwI2b+Rzui0/UiPFQM95uu
aDirTHwIpFF3sZmTLgFP2k0hkDT9MS2Vh7Cq7lx+do1D7h89InsnTXcdmprVEJGyd/L9nLFQqum3
fEKpY068GeOUdp59aj2oNcpEGVE3eyoDXu3j/giRUut7VGb5bRexC3qjc6pd3ZdwoktY9RsLMnlc
qLctHgGF5lBaCkeS4QQivdN/skG09A3retxR4Y4iVg/Q2AN2OukeOcWNIPHabCHXquXfEsX8nFke
CiFCLumvFIIPcTEYbNqCqFsMColRDRxBaBH14EVhrdoi/Su04x8VBjS7CkRRONLI70KuiegvA9fF
MpIQutrDd3ys/qSvcE3g7eMUVa0mnF+vmqj7XsNlc1qwL05LvGHW1l7HQQbNsb11K3czjy62M6m+
LnJwF0ieSF2EFC6zsX62uxusR76c1Yn9QlysjBN+CrPyoHdLTzKbFxEF8Bys/qtFp8M46BoJaDLT
cxLcBMl4Eyi41BhPreYCQCDhWxYhV56hVY/ZvMkz9dpJ69tpEmMU6y8cxjpfmHhnZtiUEWcrI0eH
saeWHIx/YahDaFeppPLmne3gTGoMnyuT5tXQueaQg5EDbhTMi6u2BX1jqqhBakQBDedjfelueu/O
NpbHcyZdQxBjD+HKxr5pZd4mVGCAlOAOqWEnhsajqbaRE95Fs0kADheveVIt68u5duRE3YH+771i
FY8w6J/C0qKEUt4YOqwa1bmBxdi1artRbD5QWIvUFAJK4hn3RbnEO5Ra1xgukKSp0TiYxBAcVW7A
bKTsQuMmG1DyZMm4rhAh5Ar9cXhAGcgk6fFxb3G5+cFpp0U4pn/u9OBZaHhG5mSr+JmMCTdNu+2G
DO2dkc0H3qNfp+7XUqPjStU+0ZPlbcewQ6PUxY+k4wHzMHWsJTk5FUoIs/bqQy8c2rGo12rlfa7y
8GZwxt/zDuFNx5xwO5KANPuyaAj0g0X2DxMkOeXLcB0G8I9bHdWUN2ywR7qfFyQxvU1XXOrkMS1K
txYMKaeBzItsHy2ve6W7LBR0Fj1OXuBTg6MaPWWnGcuxcc6up9J5tnvqPlqMOYxCmaWj1a6NdnQy
hTwEhygyKn+XxmYDhUeu5M8tLDzNSVa2joygb5iWJmY1iBxXHO7mq8YIzasJuVr66GRRuvXMP4Fa
4aIaSfmk03a0W6/qavFLan3gY9emJaekmJQAk/1bNCHQ8/JDlVcntZowggFSEo70IIdW/WXSisc2
RJ6Gmc9XffYeaeP+4VESwrOO+ZRQMLTaHQZwqGO1AN10/EfRjH+gPsUTAGuDafmLpoO/DJr1r2wL
QTJOe/t0lCfrsw2Fco7cwROgUKC1HkuPjc9e0n3CvZdiF3ltnCEfvEh/7lNemtshtqgG6vV43xJk
GxQaXbKgM9jjAFzS+7GObbw62dCxTe4f1LdF0c+Qf/9LZqUIjMVStMajXW6iA97dAnR/yFL1s1jU
YNry3I0r689MR6gVR87O1p7TOZj2ueP8TsoZtcQPzt6z5C5joP0FraKEuInL18wi95lc6OcIg9rV
eVqdGTYjna9pOrRXYwuaJHf2vRrtB6gOAxOzNHalwhnBar70avtlqe3vmQZEySOIHmDwkhNnmcsr
aroiabAMXlhmLEezGL7GETwXR4Y72sDHwrP55RobQhSseP5Mc0MlES+uwtrMgn8R3V05Uhh2BQoR
PDhz9UFYrr9OaEtLrmFT8VYpoFwW2M3SgBhWlN4mR/B31SJu5gxVGAwQynRrFdLjlT6RbCB2WGEe
hYVgc+ckJqylhLLhAGXOVJ0vCSQK6qDjZ8x9yO2D7xw189Qsxl2yFPcYmN7rMQycoYcIp8zq5v0B
YrxxuNK5jGkI3ViyMi8HSLIkbjfkkbepVXsfDeWxyVnUcrqEEUfctWD0qqa+yzqEWbnWXuvNnR7a
QNWJgTk1EQ6liT8V43MAKvVq6bI7Scuk47LXo3AnRQQHnsSqB62jq+WjVdaPQOUOcY7qz1DoHiPs
ff+Jzs7dLw/zHJfoOiB7jBDIvkzq1ZEHJIR07maZvRl9qfpI6++ptJCWpmRJ/F7bpW30BRs/AE2T
jnwO2bOqR59n0QnSJc7KmJfGio65JEm1HR0cwIjRkL5/n2+cswxsmXTqUED6tbPv6y8z0xm5iFdy
m2gh7+qFkb6Q0UO9oOr5M8uWs5obNFMyV/75hfnihkqRgoDmso/c7PQmxhbL4RABvcIrUnNt5snn
ZEgP5uR+CgtjveSgUiBP5B8kXN84eCHRUw2XTh0qi5czZrESBYV052yGiUq/sC4bcMVLT85xQmPr
AL18/1kvPIj/PjsLnZqWIIcq5zkL8stbLqOkBs3aOpusZr0uPP6/gVbhGAkT6b7o62KCeNGICc7L
T595UIzzvwtf/6jC/e8xJZ7KnP97FzvxL3/oBaui/V/nH6F9aP3cPb/4hw0Vm46D0Hfp1Wr77G+u
xX//l//uv/yP7+df+ajELfz/f13iPnMnlM9x8Se/Ju1fVLyVXfO9eP4rLr63L4rd8ks/28CoTWuW
6nqmhjIMOzbW5Z+OGNpvJi1HQJxIG+qa6pG8+ImiMH4zqCXpLHE2mijbI8Hwsw1M/41yJL9kuy64
CqmD/4Nyt+5d7rlYH0AT1WwPvhUpNvsigxJ7WHjS5pqukf4cY61Ds2ujM8xX6mzvLOTL+eztB4g0
oz6s5e+IJV1FX3uKuZP0Q8UpOx7DrfBvKFluRfgnf9ShEmMgqlcHeweREzawswesvY8MKl/uXif1
HMcQQBvrXv7Igki1COiFyEDpMNU4kZGZ0GOfNdway2M8d8Rbzj6frPvCsk6Cfs31nMgTMs4i8B9f
7iKhSjxgXQtnR4RkCdVMPRrA5ikbNMITjRpOVx7J5R/l/twl+QNr71PRm5+t+iDiQI/6P4TVYQ0l
448ATrAIroe28WfH3pWusfOqmMoFv+vUGESZxr03k7Ljzd7LBRVVv1dMvFjJxQpFCqXBLh1vx7R6
SPDeiEaQeF60C/kN+UF4znuc6mAgl8eiKFYd+hehsk9kd+Vu5IUOsNHkzwpMd3LMk9y81F1MVDW2
lR4rsJoV3y4T9Sxwc8HDsnIdNfB4ZbcWqHsdWvvYsfY2SRM7hHjL1Rvn9uwWAnQIYCJRRzuCXaS+
k1GhNE7CsxLto1rS+yFlgnbcF22zEmqSA020MHnDMJ7k3xfAk0LXL436OmZLQPO90wfgSHD/1Nm4
x/j4Cwmse3vocZSzdla+MVAxiR2hDalZwwlF4p+RZ5O/s1+e4uSTxqkKVm7Nl3OTgabm70LwXWb+
o55PpEVftCrflRVcUR5eMqV1DYEJgUAIBx/wljiVjOlwO4Gft+HYgqhvre/yBwrF2OnRDgPFNSnn
3UwEozFCBTwtj1KAdRvgHJluen50+dNmC0Sv7ng2YyfsI3klOJ7ue8iy9RL9UHX2Ifwe8tnahxCm
He41nmCgyqsZyq200ZwfjnzwwCuc+fDyTuQ3ZLTFE+7lMJzk9hYQ6MjNyEgJe4wMirM3eHUy92R+
DvD9ZOQLJaoASi5fpFG9J4O5Ku+ywvOwG41d2CCiww+GHWVduwj5c2RzvF9nSY8y+4SrP/fBZq5o
HGByivFCPlh7eTS5hVLBoJ5JIqIWe0Z1htZbYdIvXwdzfgzVh1h9kOvJb8raEDHARh6LZrjnWWPS
yytS8BIe4bLtVCyt5cVw7GVadx+EJ6+iW1Yx8s2slbJhA/jRXwaGfWMomRYC0lY4zeba7ONgTGYC
NLQS/yF3Hsm22TTuHo34/m++W3fE09w2WCUaE8Cdsx6UfkN18oto7MxZ3wU87ZXL68LX9uSC0JOv
9Msecvd3oPerB40kin8N/y7v++LEU1XDgNib+9az+otMT6Eix5Py/P5l3MtY5nwdwmZqNtKMbFy8
H4jA0YA9aYo4GHRx8hw7Nc4U6DjrcAuxrkPqM9FrKUNdvr+8sZwZricseqwCQlWvgEULMltA3Gli
nG6FEN60yqYieajQkyYJUMVbp260HVGAQo/5NBCZhurwKM1poxjq9dkZAJ/lwZP857LAwh7eyzjt
rODZlew900vSW7rCOIXKXQOrThESdSmNm80XfbT8cDG33oCWUDwZfk4juW+XPKpYFsiY7Lxln5Rb
mXVBeqTBcR71R1mLpFPrXFmRnWoMv6uNtbb5yrLcaWDQZMnRBcYukFFBOktBv9KUu9rcoTA8CYI+
LjSSx9EHo+FSWXD5lS5GA5j4/x7F8mrl/YguV1ZZLJs3pY7ixbT274+My2OhXJKzNlV9ToUWgcrL
iUPX18LJyEnO+7lsN2HEp2aVq/Fief9S5pvXQsDG+cF0dCBbL6/VJFVjtDaWgwLOlI38Z4xACXMv
250MNdnaZPuWpSYlGRdKU9CDRBuyScqGiWjvlLAQkhihyyg/TvUG8PFe3o/cuNSb5H0lTFax1JJt
qGaYyns87wm4c3DSAd59ctT+SoCzsqGJacd5OS29JzHxEhGzeIUE7Obvv4dzD8XlpMemh6noEvbB
IHv5HjRVCYvC1ZJ1224dx3lWQYHnAKBlJ48HddWH3/FJ28nNKqG9DwkaJOH6/l289TGkRCmSQkpo
l46emtHXRtdb4PZ4XzLWZOeX7Qjl3QfD+tW5RgYZoiRaXaR2q1/WRFOUcxFai2Qtzh4S9dFKvet8
U+vXJbWZ8+5PxCMzeJ6CD4adc5k0kKt7CBoF7ubwyi+SBqk20GRdMuwWIQJCvt3K8pDl3l7+3hj2
aqTGmrndxhgVeqGxlaarUkabhI0i4pZxKRuLbJOyf0hI3JuGP8FPk/EaimSfpcsC04i0+Si8fNlA
DBIqsjwtrCoLUBIZjrLIyzWWkRCOJS6yEVRXUJanyNglRbmbbs5LFjxZXMefJCqSnV76fSqdaUmQ
IzB1aT5pNKTyFPa4y2hLX/1TSzu/XEvCRaMEpaMyhtnclORu7k/KYB6EMy5jSrjM74+nV0o4XrPt
0sFBOdZ1SeJdrCT4NSudl7OSyEFC15IdZUFqZSl4sXNtTG5T1vkmZLcF48vMlfAh5l7fv5NXnl1/
3wkSY9dhsIog+EUa0ayDGAWDnazrAsWYru0yXJC98uBFM9opPyAHKhGATDm5IRn8OIAcHYJRWTga
AmwhtkrAJEGRwV1KMJOU9bGBm/z+3b6xM9usiZTLmRr0I10sinCD7dqbuNmZVYAiKoelJwm+HaXY
ZMUHcYD1+rTHHLQpQ6BYZMW/VHCkUWZiE83SUxID87Xuw8o6tFF18spb8QuRw1/hKJuW0rl8Gfhf
x6xis+Zs1cdwhpEfsI52qXdacvfU6tmtohgb8SGQ9baiax3yOr5ZmI/hOC/mEU7mreFjyyFPo0dV
gqtMnVZG51zJVi/Bl5xPhAIu4zXQiqPYP1mEp55qnGTZBl5w5bU2HeOY7xam5NipnSj7VGyF1ND9
oBfpjQEkO6KrszrCElD1C7VbSXc4ciXe0vkcOQMjgVGcLpuU+p5E7yLEFnuaiT0jZjLmGBPIFFYM
HIxSgZGxZXPI/fugpGzkedpc2Zy/a1d9eX8EvY4abHRA7ODsrJIVvRjuA+LSzA3nhPiVA0nYfInJ
oIdB8CTA9fNJAJv38yX/UZLo/yb984JU+v8Sm9Ric/nXOaL/OrdBfI6/NyHtEH/1//FQzs99/l35
VMQvEkTyMz8TROZvpFTJZ6PmMhANGXzenwki8zeXhCsj0fk/bqo/E0TubzSxGSBJ2bsxvBfB5s8E
kfsbiWRgzCi1SBwZyMn/QYLo1d6Nu6Ttnn8IVY9pXCpsTHvocBpLMKHPtW9tVn6XECy1zUMSGxyI
tD+NUr+ZigJQSEU9v3745QW+cUC6XB7Pl3dJwv6tKro82HmB5Slej4ZJjhNibtJC1iwg7gWc5cYy
uH3/cufuv19jM7keqn/YsbxVwrOLEDzqKLE5o+2trcx8aLVDn2Q0m3sHch8PukoR3yy+1422HXFi
TXLt2BYtUMrAdxcwZ4NxrWo6IYB3qnQWTbd7yAZjHS76tVc1m9HWbrIy2ne/zwS8Luephkb3xtzE
iB8ngCdORnyBgBfOtD9jYDwU3iHUmiPJlYyMxqhTD6BdDVyMl97iuPkn8OsrV9kPVnjfHlErHmCW
+gkrk/znemoecNXdVnm3I8u3cfXsYBU0VSa+pof7JOvAxtQPjnYcu3APIfu+g1diJblfV4Gvl80m
GAAgguTT+25XOyDZoi8tMEhPUa/lR1tHv8ZOkSSP+2OOmo/iNnbpV18C30hKVrYlJZKXu7jmWn1b
RCabR0Gr37QeUmOdtMcAIYbdaKv3v/tbw8wTdjnlR+91NKwMRVraA+bjKWh4z2t2OKiskuY6Tut1
QLvw+1c7byCvno2kLykrxhj2sy+fzUliy+pHzVsnqrNb3GHP8684IH+qgoNieCM+WcF20DdLeJMF
tp876nUXA48Mlt9DAEkAqbWj5c1/jotxM5v5avC8H8iPP5gMl0eE81xA90wWmhQ1KuiXdxkFUWkV
pDcxSHa3OcMla4BzWdHJWvKvH7wR63IXO1+MQwA1JmofxG0vL2YanYknDxfL7PzOnuZd1Vq+oHVz
hCJ6Oq9re9iG3rgpkljM2k69ujPS9tZgUs7zuEvcAf9hCKbYGxsRf7wCxTrC/G1J97qIUy0/HeZd
MAzQKIfrQTXWZvld8h9Tk/oegmpbA/A6TStaDVbIqZCa85+1qMYaVEtufHCzaEfAuRJW6tIvaz3H
bUCj0zKIdm4/brHgvSrHAU4trKIw3mjtDF8Vpi16CqUha56E206vr9T0S6/PKMuMgzFPW/odD4IF
Vqfn2vwatNaqsuERKNOu4sdSQTxiPKHPM4lJyx+0zEeUDv8pW2djtLGr8RofhnNqu+ENZQ5gScf0
SSqtjarbp2SUI1p/nTDEDgn8cfy7p9xP1TcL2GnSfUNwQU0ReSms0ABsaofhJNRPgKnJEu56vadp
a9qmeFgk8UZZwEn12VUZg3wwggdg0rsA0ChK832ik5eBzCGPEzbxBkvi9VjZwCC8zWyE27GO1/ni
69p1r0d+24VfwhkOMr8aJcoWz5iVPkQ8cn7GoYa8q2RSNhpW2vQbbRazu44dbBlHqL4abl1ZpJ84
PtR+jAHfqbXHY6AnuzLs6lU9lteYiRGegclcZrwfphFelzarGE1ZtG/nCur1EouiCSTETnEhHXvq
U4Y0sqopGudUuIGaZD3/zPsAgLUxJ+rGuO0subLNY2slXyDhfxf6MgVZkPA9KSE4Yn1/jZAClR7B
rjJi+jCd3IovlZSADto1AKgrDXeG8MA+f9vRUN215iGsGTTVvGs8E4BUhwwSbHbJALTjA0LTPxq+
m91jDiTSMl43QK9NH2yxGOSs5X6qOqjAUb8a4CrPoYFQgi/h/vDCzBeeaVShuRlxgIL50lcj3TPA
seGX1iGOxf01oNjNZKJs8RK/5duli/24AEXK4+LObW51Df+lynkcMRmc+QhtZ13NcbcvekicPJkL
QKNVJmiuwc4JwhVzYo7mk8M5KlIjX4vvSlDaQlvWnYyOsnkNTIdDn3FoYtPXgm5rMp2iJty9v6C8
WtAJVjjnUEd1WMEIlF4uJ7oDVqVVYpQN1XDdoAWpdfi/qbUy9OFKXvYHl3u1Vsr16I+R/CotfJe7
1eKiBIJJ7K4rS/0zaXW6KppnNGpiWrCNhV/DB2z0YLOo9a3gd+wJyDC+OS0NPVNqHQqFqWKePLt+
LiVXXWCwEzEVJ63fWMCPlRhu+awfIjf9arLuVVq8cpmPgfojhojqinou/tSVy40C4btRW7Ib1qpT
Tdo2YI7XPaCB3Bf6t0zswTEwhbmW7zEwJkI4zeQaVxPZJ7pWOitdJdF0PSk/aEbfOCQLqNgwG8Jd
S/dj1rOuVPikd3euaq4SgBhzZPlR2lzlNHGz2gTj8Ae6ykPgan+qbuZLbplfAavdr7Ta++AIrct2
+WI7Pb98tlExA3Hd86n3l7p51M5RlsW8fHnRFSaQCqxYGsbKoPvkOUxb0GYCZ6aoi+LDeYJDeBPu
HODAwmxl3V83ZIbiCkAVdI0GkK3awms1wg+CWRqmXt8pLcWMSfqKGCWXqQms2pPcanOg281w7WAl
VS/jVq2SQ4FLDQ2xXWzezIt3LEYSAU52jFieqzk66Dn2YegdDFB7SX7fVt2tl2mobfurhiANUep1
AhNX1iULl75sykF4szw4ziOjcgPlbc0RcSf/21R5aAq32DStznOChT9L7VXfpj4EpgNNcweUzwBS
qHpZf2QmjjN1fctZ+ZBVnd8h9gyKaafAUs91l6+Np1tjHvRUQfPozzh6N+DXN0o+XMsaZgWABdOb
qVt2kRnd27RA5Gmzz/SR6nHmyzLiZaZfZfTxV9FmnvrrHlSR5bEwAGmwwU8bJEV6kNRulK0jKFtR
BHMfrQnGZ2oNrt0kMGqgfwf6oQzCjWq1lNSyo4NuODSanTFsvBGS+RQdHD18VHSauCKTTZR/ZkhK
/CB538QxV4u37EyIkkKiH2lzkZ8uZjyDpN0KTNhSGLDZnfVCMrHPbiwnuY95D26KRiiNHrxyQsI3
8qBnnKngh7N5oTcr9ZOCv/hVbbZu0A3vzCjZom2BqDNBXrD9Toc9b3i/l2HzHKXlHV1tK0XKftfO
8LUsNCz/uAUQ8Ql+v3mpHJMGZlJmfxAGS5D1aiKhtiEnbXOovCwTlcpk1vlCwibQv83msKXBWiIN
//3F0pKM66vLUItCUoSGgb4G/v0v8xX0UTIqNouzBkNe4cWPFsjkCHw9XgLsBQ9WDhGT6wpTviX1
JOuGA956UYq7eQLDzl7i0QZTJep67M2VoK9dKG8WxSHSm5/CCOTI/MOhhyuJcr/DsqCifcvUlC2m
RGbyuTeDz3M8bcsCV+cphXyRHaeUDC0I+XA0D0D+8UxqbhNupqeVq6V+pHHRygpo4u32JR4NExld
+W8zJ9zVI3BSAgPZ0vGGvtOaaKOgiVaU+oNPdGZDXb48kvYOCk7pxbpURFF8tSFHotmr6vIo/gou
2elUTw7AeVYqqtUxjzdu2q/air+mfqWshsTZSXhiet1KNwZcJ4wbeRLaSSmtpd+g3AG8jzb0uW2X
4VTnOHd340ko6Q5LwujBxMe8wooX2N0GScJ9ORB6huxOybxrNbTUOfLgcIJZt5xSkxOjyocciUfU
zJcN4P0BZL86LLDgo0VTUYax2pP2ejmA9G5Ux6KovPUQ4U1JjRG3DM9lvUvGraN2K7GOqAOIZyph
ESYDmWguWOhSA4cLzhQStw2O5TcDiJjuiyzEqUpcEFo302z5C02SM3bbfZxgn8ZPYEZQzvwdRg0U
uM2c4RhRfI9xIwnSYav3xNcukjCDxXoa6VEDKTMo28ok2glTX169xHBtgYfHJ+EJKUT3nZYh5MM3
2uw3MVuomi3rWsE7oclpLoUav1ZbF5xMvw1njuHtiICdjwv7X4+6vRl2aGEwcWAGvP9y9bdCJ5Zz
0A/0b2kgp1++3AynQrV2Sg++YnFXdYQoQs9nIe40G0Ls2nN7XvKyxqfDt9303pmXXTJRNekTtgP9
JnMfxyDEswq7lB5uf8hYlJfvYtHQh9ZK+Oc2PEcWX3nu9+/+rRXMYEXRLEdDDyBKrF+XlmopI2Dp
CVmDONzk9bgRa46p8z7YyUUVdTkJhY9BZgzvM/eyetbgZzrRA8kKNrEvZpYfwLB//0m0t0JKLIpQ
nyMJBNV9kYVWvLpJKdl767yJHhKGIXVDChQGKQHOsmkMYI9NUQoWzE21ZlFiMXOZCQrYaOQSNx0Z
+Pfv6a2h8estSXjzy8JdVNxsH3BLfdAjOsGKIyzvxABBxzbDXYYPUkCvKqVQYExyjppJ/xtZoEtx
mmUDy+7U0FuPZfQgdjFpmK6GjpUqDTcSGdfQiwxiBXUYaBi2SRgkq3w2P1hz/8V9eDTbEufiR32x
3kgJFfx+4K49zvMDvTxTG0HGRJCDX5CzsCgQ45oc+7FaSTFv8cbqqlP277/8c134ctChcjHxdwWX
RK7q5dsvlWaIwgEvxa7t9kOe+1EwnUoyDZ43YvYtx1IZJPydHcjU2A2SHpCzIFjZBcoeAde3dhio
DWABxOJtNukHL+qtjf3XOzRe3mHTVpWrxdxhQE+1md7OAw4k7ZcZonjZk8rBikMOu++/lzMf5fK9
kL9hybKQQ8JGeHnVaK4VxyashXQG3DqvriRxYtbXvZxZnfQoXyRg1Q86uLs1iQDrA2jOW49NS7QE
TLqUmS8WnTINw2lOeOyxDv7SyB3o0GldfEXkxVc27Qek9MQG4v0H188NEZdPTj2d9LxO5Yfq9ssn
Hy19MBd6LGF2k6SxSNZo+J+oyUHij5mewSgJH2TZ6KuRlDXsYHp0yhA7G2p2kV93gBA5x22WUr+T
g6qX51/FLsjuGSGIMBqPgcZw7w1Ar1W8Drvo4RzSuuxu43WH20XhZl81JToog3Xjzuim1H3Gsut2
suj3q5i/JHkmh0SFs2SXdnvgv5uUk6eYEEnUl+KhilMz0feV0SgbMVcSYymZYwl5sxHvIjmkToMP
MX+bmBzZJFjhBCX5M5PEaMfGLEc5RP97CYUMBj/dT/u5ORqcIgLi/6abtl1F7MOmFnTKpwmOU51b
h3P+UA8eJNaWsFMh6DHhPEmIyQlDWJYJViBlHNLC5TwRuNMaMexOTWSu8jZnN0OQ+E3WnzJZK5RI
Z6zoda6feMjhky0NLYchbvehPa1rggPJk4m3CE1vY4Teldhh0ea15FZSbIVVNGlju5GTP30JOzXJ
MCc5zi31UXKA+KZX5kGO//ZTtOD3W6W+Pbqw2Umf2eT1FcOHw7mxegI8fd4NHGfdBt8C0lTdE8xN
3vdEFohEW2OvNAWKk8WpsUY06QyU5PtN6nH3JC7t9K9sUlalQrP/suxa/GoSxleHJVJPZo9gfCsF
/dn4odrKWv6UzfK/lA26sVs57vfUDYzC9CX7ECYjBFo8y83EDxpl2xTxJsUSiD5CykrjpsFCgG6G
uRs2BLNrw8WAi72sIJcJVGSrgJsWOxzVdf1U24ptEjYv9KTQUZwM2wZjGzlDgu/G8JR4gwRE3dFp
gxs5Y6NfvKe+r76GzeNg99diCCOmTFNp3CTduA0WQjDta50z6un/Y6JczR5M3Rmc81020+tJnGKx
9UQDCRfuLlNvnCKmj7WCYNNuP5jSb8UvDgsZPQdQfLzLAr0WGKGRIxyCZZH7hWv6YnKV4QweIoxJ
4gKbMQYkkaxq+N2IB1NrHOyRMlI7HQybgDtqvxP0Bs+xNnyXWRSRI/LUcCcLvqTi5Aj1/j2/FYzj
c8K9qo4q+o+Xi1Dr1gg/5JZj/duC089oPdUzI4v8o2QGu7D/YJcx3oq+XJplbBe1gGtfLnutVtZe
FLLsNXSm02u9miKoN1H2zSSn3hKxZq5xI6O8V82DCokQOrAvuVgscD8bZLtTUv6ZkfolsyAP3KNC
+ConnbBkCLWrWe3WjdNf2ymGYCpEz/w+cx7GADcqjOC6IEKY9z1s/n/rxfxvtl5InuzfLqtTWv+v
/+yeu1bK6u3Lujq/8z91dRG6/E9hnUH0s65uASC0TDp6DJSwtNswCf+nrg7NB9YCgjW0OJbBVv+z
ru78ZjumToTLRguj0P5HdfVXQ5g685nnIKIp7uZi51awBx3DQg/WnhwgoWfP7ofCN+bdi+Dg4hIX
UQm4BMLZkUugX71xy2iL13fMFgzenfbJ8QM026tV4Hw1qoQqr8bTLzUznTKktAWrwbqhHb0obkv0
XSW2YxiWMKueJPz8ZQzc/f0gv0qnz9Thy+dD/KCZ4CCF6HsR9nlW2dTqgqzfpZ5nXZVqdi2VrFRT
OfvPu7pIV7GB/SHbhRmldPHNp24m8UeJRF72PBSrhpSvqtiP79/ZW69CA/1CmxywGuQELxdELTGB
Ti9TsC4j5aEyMj/Ciocem+tQvnVD11o2fSBZeh0D8/p/vaaMt19OZqYe4g2uopclmNosFrWG7Nkh
I1bMa/EyrTqsITgdFJwG5HhoUX14/6HfGtC/3oBsbL/cQOfStdPUPHSFwXqiRofITP33L/H6GMZD
niF7IN1gH12OMeyTBvofO754wLFTLb7JBqlwrTQ5wQLb27l5I3u8bAFehyEhfj1OsfvgLl5t0dwF
pHyokKpOYfxy6jam1euYKgVrbGM78n7pNK8XioNzi79p4R0xB9orlESIAxPLYwAg+Jw/17n7KWq7
D0r0hiQBLieBw5kU9pLGQeDyTOgFsxsaQx6sjfG6gL1P5t/3MJ9KqTRKNrWpceV0wisOLZ+KijQW
AZKKL6o+mwcPzFBXT+slpErJ7icJdgnb5NQSUlNOmLMEoMe+IjaljjwPy9Ykm0iIZFG3Hfp5/cGr
fWsQMZVR3rG1M7MvUh51UxW2GZXBujPJm1Nr76gFiBuqqfcrQJy7KirxI0XlSjSJnuNGZ3bN3teo
tT6IMV4d6fjIqKvQIdAyZ5LkeTmc84Be+GAsgrUDxmCatzGJYY8dvyohR3O6MzDejD4Y36/Yq2ex
E4JwSkQmHWOXHadG6GrAMNBaperT2YSXs8syUo8RZyUKRflibNDgaFQ91ARrQgS9dQjEE8mhrGhS
YPBm5Qg14NiTAY37cCuTX8pfUj6cHLyTCGkC77ZcTg317dmwHw2UBeo87USeoJQYnVU1PpgL0TAF
fIa1XpMrxS/SWjgdqE+z9VHXg+G+NaMQv6q0BdD6/0pvuUSumyqd463tIPUh8a8r77BkZLaNb/o0
XGf4iw7LnQ1KFjXMurckaUvundRXMffbeOr3sK+2M10FGAGLF62XJ5hNm1dKGX+dII5kpKQrAHTj
dFszsLGfozwwbMUll+PzuVQEbGTjNMTcHDqyxmDNtv1lSR5mQkVRgCwphVAymVmFGX1fy/nQn/Rh
MxkYNJPdFC9pi+8lL1zFTawlYTfTKymp6VGBXuikUBSSg0MWdKpJPVNIN8tt6QJfJX1jRMqJQ+cA
2fpWvGFVd/Ltr+FTE1XXOHRuWZH2atddeREFC46n02wcxHk3TfQb2+iv04EDI2Jlj3OcaEhKLLAz
Y95NGCfLrdn4OfdjuCOXf+zncNUXRzbxQ9JFWAatOzv7Ws/dtZTaEr3dj4ay5USxq2ME7lFyoPP8
oNC5FbgduKg7RDzUxfptR+ePpAskdSB1wwkiTgZ5UGoMNW7BENv2LEpXnt4g37pBqn0jVcjBRjAD
NbEjgi/bbDfm4dPclM9sYBz6IaAoTgwhcjrpIw9mup9zjH+pV946bfgQnMLSfKqrdpvbGCQtEfKE
Ybsk0X1TZHdhKqwamFFU2BVqp33Y3boo5ERnYk+pXzt3Lpad4pAriTMAMYxpww/oW/L0T2SYfA4d
nxPZIS3uG8IXgL9pRn6RbND3GzdpQzsoa6Ssl6X9I+LryiYkX7zObgklsQkm9/QN1/OnLGr8Cojp
WRnCEMEj8CAYLPH3VZp+i7vemjjBpynBxp4ZyV6iPqlQi2QhvvIMNMcEDco4XlPc5tCM3yyXK4dl
Fy64G/FrEEc2tC2upbBD2j1FwZ07MLS4mGNhhpxRILC7bcybGELeFJtBisyFfDZ0q2KPgYAUmW2r
2084BUbDjdb0NAJKthDCS4IAxsNqWPeOSWH71YQxrkPhgjVZidVdGljXzbgSWRR9WhvUxn6YknnG
zD2jWtEUuS+ppwWP+/5H3pKAUtL7KNnoCY5j6BBmxDSi2koHDNof5X+xyMGkfJKp7SHMBluXkg5A
tE8tNZepa+CrKs51PmZbFziPKBOSnFybQ1GGW6okweiMG8kBtTilq2cnGohUuGLBednqw+K36cq2
uNX8oIVkbflTRklhj3yHVF8WPmJGWiLm7O9UnnSprqxRu7IMnj9ZzUBJAvIyFdVxeaMuY6ykxGPM
GfIXqsgjsRaCGzdjuzQWGNaLJP+2po10C/hEmo5nBYjYrGt6vy1V+uYUbo6/emRAMmYjHiymxp2w
dWcWNs5kikZz3Gh16qsh+EC0UhNJVTOctkMEg6TFCx49EZ1OOzCchyb8gcz4kFJ2lgL2OOF6zmD+
3+ydV7LqzLLn59Lv3MCb1yoJIYOEDCD0QsDCe+9mdMfRE+tfap8vznZ37zhvHdG9/AKpVCbNP7Oy
Mm9EEtUQRs89SUeL5fadEiZ4r3crtCx74uJOq+4ABlXov5w0S3d9LG0cCRFbsrqCIcTxXrqsR9SB
Zh+aTpL6pDp2ybqsxBMtFRRu27dF6kHGVNOX2ujP0OB3KgKHSLNWL/5u15NchXVO6JRbOIcuAd4n
sti9rHut/BcV/EuGkW9hiGx+sS0t9Ul/grGUL9qdzhRhMcQ3uN9wSpgRXup4lXbHnsg2DhLp4oPi
2W9KnRNWUbpQbHi8NSRmguPWTaCn1N3+EEDSelE6jqCsYm08rDy22bKU3MhCNz5dgjGCpXkb4lvy
xrirNkDIP8/XL4lFvg2kjk+miauEANofAcytslkdcG20OEC3GY2fgYT0XWs1Tca7BBzRJbbBkG33
DfHUL34XiG9YHkal+n36qZTJoQnjb6jeTi1S7Le/oKtfDgvlvSNUKgfRBPH9tJVRru2eu8qOMOv3
E2lRuFHVFLfr4TOVQBFxMn6oC0WoaL6veiCTmOxFS1yjhGr8eaZ+S1nfdeWniXo9yPh0xcNu1Cov
v3FebtSKYsybayP583N+OVXCmPGPEcVBmHEJCvvJ5H/szutC+VZpcSJ6NzoVq906B22OFxyXpYPx
bBJ+A98dHmOzQaCjBMFI5Ou2/HDfl6DaKrRFbbTGF7tACMil1fKWx+B4JhqEcITn6v4Xc770m2kB
i7GH2iBZEH/8NC315fuya5B2kkhEWBpP/Yoos2sBBdNn5SgGR1mbWlkJ+T92e6PBjgFHpUMRinvw
xp/nTqbmJyuHMxLs6aJ1ixxp+GnqCptGZUUKQLZCS5lsCxyLd1esGHKKE4P5N8/Cb+x3TmJVyNvB
/jF//Py0U5WQHQoBG+WNvb9XzLrkqGbzTzzq4n8v3P6y1Us+md8NELEChRDRUWv8NNu7+uW1v615
5KkKIkEp3mHV5oWMkluT0+56Q5nzJ+fVJFJBLhGnhpxbu5f3VHCpOWNiLYRkrpSI2Tvk6HPelSc7
QJDHp9ypvXfgGtIhtFbGZtsiSxwBfAQWSwTLhyiY07FoSZTLmX2z55mEnhX94naJLwByWZflstus
kxSh3rI+0+UZNbcvxC8c+5vzlQLvG/1otrz1ttJtrmrOjboza+I9t1ciRzn0VKWe/J6Ceo1HjUMF
RbM43triXL3f2SNjPwn5U9xxsm6nj+SJ3HJOQaravMDzm5V5O+HmRjdyMFxVmndTdhPEfyEKXXhC
EPhd4huv7N4g4U47TIXDslsgU1mdwpz3W1B9Q6HYAG/iEUvFj9XEkhPOu7dQw9dLUJAdc6IZ662t
lm0EwbzoveuRCnCI+g9ho9WCIWGyJBl3lqvt4gGvVnDjVO+vqDCVSF5O8FlsEOcRMrIlIfsysukj
8U2Cn0vnpx4X2zc2Xw8PStkD4lfFQtTcLq1aicAKHPkFwvdujbJTLd/c+rhTO21cUTcSW0cw1vo8
jji6Zy4VlpJ7bW3ZhmC6jy3vSt2j8aPpVTZLe/fqvq5EG38ebdkRK92J6QZc7HAJnfCIFUlisb4m
78amgzuNbGS5dWLJDohg6NVjUtjG9R1hc9goZ8ylxpGg8VuLYk5k86Yw2rNCmBUr8bidgyKFqlvv
F9V126cT1gINrD/39mHvip+p0oprd1wEr0r3ec0qNUK5MDz3REq19pgSW/LvsRyrx3TzPLX3zYRA
HFwTNSKUsCqKa03BVVuC/qmK5+zrX4SL8LUBaNUkKv3A7jpJ5C+3t3Xf7YwSie04+nYFU7GLViLh
4Rp5xW7+l8TV18eVruxDtJaN/hjreNzCkDi8femmxKpWt4CgDWTE+i1bhPOzj/ViT6FWf/k1qmHV
k8r9SLwdJt41kzMC5+e+J37UJnH/ZcL9SqeK89w/SJeyIqC/psR3sSLl+udNrt0jbhlcLsfaNjzg
hhFvb+3mYFh2D4RQSQiFHA1Y0tT9TIrBNQl6VfW9HYH7q6/2tUAEEc5CoVs5E7FEBj+ej7bwnACQ
fetqyw73G7RRLXJwh6qlLSLI62gQtinMW7Oqyth06yYYg6ikCxku6nv8s6S7LJLPtnFkmgssF/tk
Ncwj2TZ+PZP3yv8Ub3/ZJvrVe1cnxQBn3CpUXSOzUX5O+zsPIYdgN3fmB0trWYjFatlzqkciVyWq
XkhN8MZ6u4wbDXpcJbCMmKlL5W+hO7+G1RQlxVYdpzun2QhQ/hEYHYvn4qVYebWM6w7qxtYZL6tq
DIW+938r7EJBuZ/lungq68TqsTdJwqafx1w6tAqHQ2HZJAXkxil8Wm+1onIBZdtW0f6tdrjK7+Xz
RDxqVPcMCzVOi6BkVpW3vyrMnhie99otoMx69D42k+0DyVUpOyR7ed0RMKtnWza9C6/ntE6pi3fr
bq/q+4sqNZ/u63NmB/qt9vd+5bjJ3g+qOhfqxI0SN/RkO7lG4t3jO4/nRZnLAuA4kADvO/uNpTcG
IXu4TaJ0n3XytOItJucvef+bb0vCvZ5Pqpge99vOeHx3ObnnHBuV7nGLSwJXxLWxjrBRoivsub88
CWknlvmAp/0otUpvT1W+FrPWln3ubUwYcee4IzxfIrepePzR99VyuGl+qK9e//iH0tt/3hDQa8KJ
T3VCNLd+sdaKJdzodUC2f/Ze9VLvkt8yudbaZG0OqePWu0nt7ybom0O8Xxz11VJlc13YcgjXkdiZ
8gG3Bnv+r/LeEAuO4zBF9vkPT+ITXuTgPRacz9IQ78YOy3Rdasa3xzEr71dI7JVT33w6dQS6xDZW
q7dp4bKav191StA1cRu941uh5TTr+KQQIHLm/rosRLXbdbIHyuXnWx7j+FgHiVfOd8JhiKPeLoc3
wpTXLRwJxAmvrpQdJJJkTKgM0sl5Dp4SvkEw4rh56JEnZa9qaHhxJ1AJovfE91WhH+K4o+ROdL4V
2+ggOTZzvLG3WW7FW7qBzzqU8xai0c5FbMTLuf1+U60cb9Gu0DKFC+Uwgmzav4hIgKidN04v2VVu
rsvGazm611AsJ2JpCbPcEhkrGqRxavQle1LjRmj/7uCtWi9925Z09VQw8kdxrmS5v3A8hkhZXI4N
EsnWzruO6JIWkdwcZiH901LVr7utIghdCwh4F0LxgdQbrYEEPe62DP9KSPdzVlwV7e1mvVES7l74
RPtnc1qAeeWczH1ZGKjWmdoQz2o9ORZI53TcEhu8GD85wdV6Wi0Cn64naKs6xndC+t83JyYqSz3e
kQ+boAMxkS+1ZNesxpuiR8rbYH25+5Xdjrh1fEfkbF1dDXErSUSIGHy1yyU4FW/TKo6L1fPe5yy/
8Tis0/oa3LOieji1CifrbVHVyyfr9OaE5a0xOFP6ufBad67lZkRm2BG5vsmgNh69OQvJNDaSenPf
q3IG6FB/th9NX/xL4ht4QsTja3P2ok5F7j5CnZdfS4Kmt6h3TpTs7lri5O9Pwm84ZEOYuHmgGtm1
3rCOpYrTumfEXOchHO9jcCncpuvTJqxux05lT5ZqoLRcxY6hI1Y9fk+CCsqUz6hfussvgSnr82XS
JCiaykWDZvUFdCk5q32v0tzgFiDJQ7lsFd4Erot/nAwnE3Igtzf7So206aBXEmnmcfaf518MuN/I
2CYx6+znYhgQBfXTPuANB/b+TUlyQw7tHd+cjQMeiU/0SuoWcSf92RYpiev/B2NETpuw1YVcq/6m
qmyRHGevCpmQjMcG/i1vSVS87MqRniIROAJKhW/rR85ClP9mNv+qu8ia0yJonmhItkl+zhb6Jrlr
vV59NowToUmf91lLMBbeh454cUjYa8mpjnVpm1WKk1Vt42FVemsC4CUKSzxFlPL8Nhv/PxPA37JF
NsAN/3PIQjyZTn6ITJDL/4lMqPwXEa0sI+ijDOqRgJl/IhN4C3BCaCdu5io1CLED/4lMIPyABJJg
CEiP8KA6bPBdZAINUpEFoxVeIi3uf3Div/orP9XIEUxmIuINqTb88ybcDdOH5OKtMjY98XjP6adZ
7l0qj2hcvTqFAwcvHmltT4mRQ2nrkHO8U2AT8RA2OM1SXRXItVIOKhRcrRSe1m237azW0+pheFnW
Os0LpeyKl4gjbmS1Int05QMmKi293fvmlLCp1icicIr1ixpvL+1ttU6sXFostKw9cKS+KQYrInaK
r8u0Na77xVWTbCP2msTQ1co9etVP5OWuPpvfHA//EXn/j0lMf8hiMVxv16f5bD35OSGqPOvreHpf
8Anf/i9JddrA2/Mn4l2T4tS8X2+Tr9X8RzLmxn/IuPxf7LBSioc6gqVveSa+I+NisdzCMcHxjDoJ
xn4g41qZs0VsrRY5v0GioO/JWI5s1oh3r+HkIZD2PyHjXzM5IAlbReQlIRg1An2EzL8zN4Dep335
zRGN4qbhV591CgRUwhXp9YDj9vptVu9RuXDCfX0f3inF/Fne4w8leXefY+eyoc4D+YRLOwnG3Ot1
+Ci3SEOv13US1S/PdvnyxjXBvsaY5DX4C9D5ZGe6R8Skaja8MM4/+nV/kZbykL1ftzanQ5PS0uVk
rq5sT7gfHpr9xDk+GXPN363dI/rsG21yi3KyDVfBg1SerX0bqlbHz15fnzuCNMmeWbiyW1KID2Oc
Es01bosrZU+oPkD59EvlaN0rS7dSOKWfG5WA6tQYuKOMKOZXXFLzY/PpHz5U6TtencOTI1J1amx/
SAO5/gSSkL+yNih86hTqV6vaWJuH8vNbqML/46xEvsm/s5KaXG6r//3fu/n+zT7dhBTC3zNV3sS/
mQrrWOIoCTuAvSTe4x/dAL8RdiaJ49AcZI3Abflv3dAinRMmJjZmGasW9+K/dQNWJ2CF01IgdvJp
/CdMVcrrnv4IfmpNCY/j1BVJZlAQP3LVk9r2q8NtXDbSowq6WZYkkep5VmBHCTuv6qp2BhWXlL1U
wVFNIzsLPir6qO5a2ebISpJgrfaW5fWiHm5GlUQvFfUsh19k7OffOe+N5kRdmKfOzXm2N/7LLCvq
Qqpt+2QV7J21DvDy6aLqrA3CUIxZ7AxCb+g58WDQieO92quwM9joML4rI72rmsrktdleDV7GUS26
s04cdjrxwA3/snVEWcBfgOEPc1P9KWaksr9RJv2xqhgu0ejKTR8GtQh4OOYaU1N00tSdddOZkXaz
wM2o16DsXpSlQXuppu1opzxfO/6IE756zfVfc/tmdKNeZK9VkHbD0Eht66WCKJn3DmrkH9SwoSM7
OatEWV9nlaXuXk1VVNTpoKLcj1qa8x6lnBS1T5XV6xFSrHq93jyyp0Fk7dRLW16/qBw+4lC66IZm
XQ3PxtdSLxaumy5Oyh811aSkx2qp+467UnE82yp3wNSGM9/HNlBPFTbNO0McLNuqE15YlJkb/m0z
Ig9j+oXsyGnUlPIFsMdPMcbVT/FVQKKXje5RtVSWZTODXoSxXszcjR7sVZdvl2XlfN9ala00G3AU
Rnezj7FWSxWlRppiXqqTTXC8Wgh9dBZ7KGSrGDvUkXWpF84kdIyWgmRlAbZqrAfhYqfdboCDQiVL
pajtqiDigkrmq3ZB91TPTqIosuZQcEtbqAoVRWvtO3UVfb1Ur25U1dquGi99UEdN2Qr90ldjmeBi
1O/2xdzbRWMXsa+sTuqi+n0nDBdLozNjMd2nYo09j5fHavI3YkWn/o5aUdKEoZYbDc6D/cjJjcKn
vMynlOS8dHvZ3iuGKpR6VJX2Q5V1i7/ShndWRU2FSTUIbPusqpA0TkgjmyZWL2hfbGpgsySB62Zb
lVIpSm1h7KCqLfaYZa3Oyt7qaBoECUqW2VmqS4epzGoKEdJFSoT9p4rDMICQaWetpiTqDpcKwmb1
Bq7f1281O7LoZZ26RpYheKKP/mjPpq15BH8PXFioW1FptlTX9tdRb4wX4oRKYzq4qrc5Der6LINZ
GzWIAINUF83pUpkX9dG9gm7opvI9xFSJDstgozkLxX9laOgAG964r6ZnFd4utUvtFr9xKFMDgXMN
xtXc0mRZR2tnemQmU+I2FDubijKDeqNYTIrg0Vhyps28xy9jcNKzMEM+poOUClftVJYgI2ONBX8Z
FYXPQ1/NxYrenlXwpBsUWuUpM9hrdFHxIhywowH3Hfl0m+aROyqKB7lvFd4VU7VWM/J+6AH+c+4b
9GfEienZIC3rIJuFVM1My9bNoDyKQWJM+HdtvDt4IWnpZrSM/kpVFLV+20UnY6L2DDhJCuqql2rL
wgY4Kmi1ZTRNee6eTrRvxh7iIN5C9ea7dqWzdYKipl6BGlFyCpIJ9gylrCvtj/fwPkbRXPuNgJLI
k1WPHAKn5OjDOwlxvFy00nNqslg4qg1ZTPJVdJr2W3OElvY4XeYVbQq8GSuZ7YYMGIGr7amsRNGa
hYQ0qrk9JSMBQpBDyaxySU+sZHqWy8mlwb0JDnxjeOme9HDTTnZGYh3cYu/ZO6lR3Whp76a+1pq8
mnhH28X2Qw/rwU0NESWsx9wiKEgNI+EERAMdMbbWycRbp+YFnciEDunoo/PV0kfdnkaetYb9x0Zv
vtcPFVWVt9e2aEbrpt6G43NaAo6TtYTO25HnIZwLenJRE+drryds+6zDnTG/akKVjIe7tb62en7O
5z0QmkrJsmAu3BBaWgUF/eisjN6hM7al+/2Dno31vTPWDpqFW7/u7atBNa12g5UczpcySyoqqZUV
EjYLuxApyJzd29b0qQezBmyoKNOF+jhzGzPbA+QqEo0j72OTcBDVIyqM1k68aK2M6MigX8r2RpTa
oemjjnoiF4KkrkZBcEZK9qKr3jHigm4HSNWLSzVoY6kq0cpAV5G9UCVHvWpzrk3LK1tuIdc7UzLc
0/JeNXXVbyLI75A9Tlp9aZOXR8g/Dayo1/vKugkbOWbd8B5qSNCcZpSgdc1pHsj7qe8i6FAaUXRt
z5FORBYp62wkyCWmIrKsnu/4juebo5duGqwHW5reu13oiqRY+Tfz3XbG/lNNcFobX4SieY0uxYeC
urGlf1RzQp8gkqwEor8Z017VuJlNtVN+/92uBw9dY9rMHc+S4QQkkGWChTKITOPzoIIs+viNLumA
7MmK8Umf3fCk9fBqNLRFhTjui6ZZE9YYd07miKvGqGGzgY5ZQrtl+9omzou5axpWr6kQoSvUZUxR
d71FjTsja/ixhnX15R143ohAYPXQ3mKrZvFidmdi72pGSVnzabQstrfaYzX8aH/ojFVZ9U/KptRk
rrL8k/JEec2bYISl7q0Mb29f0GUxrWw08upkbZxJyyLJrY59nrhyJzuT6ib6rgazGNkfbpTAjIVe
wKsyEw81H1qxrCs60FjRMU4fGg2LooPqprfGQS9F+yOxuKSB2Bnw9VYu6oIKW8jjGk9uagEnDWNt
zN66myBQLThgy3JkJyO9mkhHIYGnPneIslAbWyjjZG/9m33zUGVPerjU3k7VoOuPSVSI2YR+0HHu
ANlbQYw8lUyn6BlZc3TNbGnAiSJv0+5OwzkoDADRgJKNyPjAHbDjZsyeSPaHUXdEOm47iOq3mXJy
s/0wXsbB3tkn7+mQcMk5do5I9obByclrJ1ypTkOlLCIob6fTaQQSGgxCWuTzzQPcGFgD8LuruKy2
Rry4GW6TSe6myzbrzjzLVJGjypgNTNN3YJynchlPoe2e0lv7oD22ilXD9HxnaaDhw3jYd3Zc70I4
IR1YWU1NyCXPE3wLs8n8yjwhYSAw3UcUj0zPmbk7zSIdLMcarpQ7I/FXUHXrrr737nbBWvcIt2tD
dcSTKrJhaTD+GBENbZhIpJ7fhJ4mgofAd85o5CENgEtwIq+PHuaooheMJgQ1OMW2iDHBp2/7lBM5
+Xs0NzvxRk32RrxSfrw4WMv2UxVV30Svw4WTjXLdQQeqQ88tTpoNIjXyvnZYMhBuyGP9sTK3XPol
4o3e0IzXs3y/3K7ocvsEExBCa9CTsfKfHpxRoomrTcNQtgms3plxv+83eSwEjMnBHBKyqKTnOW+F
es0U7XTLDt3UdfqzBUpa+zFkEx70aMKsQ9QwYROu6Z/0gpwa3VYM4QK9dlans9Gggwlg8W+n60qN
X+JfqEGEc5vK0uyR4478KQr/cDyWSCxYx8Zz024KSsvsKMj40wXah+HM7cwGUF/KS1lDdRG7wLwc
yfG2MQDxTZHq9jyKbORulNiYeN5QTUSwWtE8gsl7yvIQr16Uo2d5HcNPjEYbk7KdzEUED33Pi6yh
J1YjzXCDZjkhxThekAEO6ujEC0SZCDZ+dJyJmHYLsNEiDMc67IClw//1bz/Yb84c4Z/6HWr+bm4k
kOc7r9J2VaBAE2kLjEGadUPmJunSj3DgptlatdM4nNG/EOspTbOAH4BVUC6Wn5CAi7K2p4lMVVdm
MnRjl0vdNHT8PsYLTWYJs2Bn3J9BAN094sZFdQaL0O0ysTJdEZORYfgFScYDUlmJbpayChm3CzyG
DUHjYOEk6qFeXFbMpTHMXyx2eiyPYG2sKE2DJEnQmKwMK/HNlLHlES9l5eja8qzISuSJvSiZ2iwL
yrDHtzfnuXwFtuXNaYE3fN83h0mQJcE067qzLJPG5VlJhPkZzEe0xfjz/vM87sHy9zyIgGY9c+Sb
E9P3nT7t6L6wN7wShxh4DDKM+47pT3ztj3yHv/oOpBCyxIiw0B24I6jJj8M+WjHyhPtjXmaOO9wD
KfUgI49rRtwdx6m7CCc8ZqMWCM04jonA5qFOf8HaLQZoE6QDEya2O/JxMJJucYHvWdbINCFV6BmB
4Y88k5sHWejELuD5z7RWquVpQH+xeqtUiMLjw3ngn887HZ+tOkeqymXDFXsQQzVjIXEudAOWGupi
/EIo0MwMKBaGA6GHb8vShRYYgst6C2EICbEg/Mqm/HZTrI8kgLzcOGbeaDMNIR5IL6Fpobpcq9Kc
vIW5pIWwxCDkzQwLh/5gO9MpNxyEM+gfYuVKfsk9tCsTh0+ByeSlLT/4NYDiB9woE5txeZbBOlkQ
OhoXhJu1ECkgN+Y3irKMxQulrYCeH9WsM4lZ4Q6MFsitAVdzLUTMhw29DUQkZYiPdMGsMBZudQcZ
eFNNE5hFegcZ8ZbwJLzKW/AhfCuM7BpyIdcI52ZMUiDPjTBkGXEKlzLJAbZk1uWqLhd10YdAxL5m
2mmZW+guFN/muXS3fVQIQhg6ybBjZRIZBS3SEyaK9rsJ3Bt24WHM3CTg+lzSMniec6Z3yRT2Yfys
vCxhCPdmMJZ0IAhkkbGVaZ1m6Qw3TLtTLMhgymNokvFPs6BLS1E+MO7jFqESvD1Oh59ODFmb4vnJ
SUKYlbZ4HG3Tqj3FVyU95g3YPcloHaa1eBxTQrfEk5cErhHKvNv8E+TfQiIM89sX5MSSI52E8pAF
XIQHIRBxMveskfKsIbwUYAhN8XBBNKwuamapkPtIBDE0UwZjIzVEwEAYX5EtfUL2Bd151I/8t+p4
DkKph2TMRRaXDeFzzzRBph5PMXmKyU8vGn4NvaYyUfuIAnM4mng4Dr2Rz2OiRFYN8TyHtUegAe6m
fyJUPGs6FdkIcwRTvhk+A0bM0CIQP0I3kVZEMSbRUgg8mbCR06fHfpJ3O+r5VoC4GyIBaZJGHXOI
TPT8rQLfjHqep4ZcORLy9j04Er0oF478iYnI8oTU5AdA3YnRmkORoczdDr8eMolR9mRyhhYq9aCs
zLYYIIIOQeiIaxTBTAOOI0OFwvhBTyOGOmcMEUNEnHMzVoBIOZFz9FGugx+DiMkb8rx/Od6YCm7m
aeho6ZNjTkaRDc3QDx9V0PNGZjhDDTsTsJGPfUC3sVgij66xLA7L4stLzNHIQuifFFS48HsmHaY9
0e+OIx3lMXhLVITMFm0QLjr+aEinLDyfntzmzVFw9BtZPBrx4CFLzZwxGzwD76VMzcjvo2Aov6yQ
/37s4Hr2WAdzwiLAGrA0qyYzwpWLmA6xHFCPLBIyPw6FeWM8nRNnNOHlPizvOJNJ31mg9iEgfzRx
wg7uFJzPYYdpH3p9FpCH9xdIByz4iagqDB5YbgFM8ScX8CbuVBpFiyER+/hZPZ8p4KNvRl5iz5lK
JgLkt+igeDwLugqgbwSO4/V5iRnjefGAaaehjqAirkcXAROEtx3WDPLrgJDkCfKxQFUhP2VQrE1M
UwjdODTctJMCW+D6tsg6GI4BL4x04GaxYyJIw9h3kJKibGN/RHPgQOQkN3dEITloEBdhjRAX4Tpw
vmlk1I9IW7ojPQvTIIx5EsJXVCsv4rnlxaTL4wZoNTC378v1f9Ohv9vNxmcsu42SHAhI+yNgaxX2
reeVOHcGiuhZhCgGAUOi3Zm9XI6mOIVEzgTl3EuYYyh0EZoNDZtLbuYvB1qiBYTDReUiCxkN4g8e
ke8sEXDVztws8EzRot9e/wbMRGAjNkUIyzPzJ2fyWL7/JXSR9UUtr6Bdv10qSA5xCMQW/1v61lmu
CkQ9d/nPEDWMlkvRwZ0FK82SZW437NBZZphld94q7oBNZH24ipfBC9LVNFzIcoExFzp2uNcVXYqE
RrxnrCcdRFWlLF+ItAWUJqxfzPrlakRsP/CF/GDlFtzcRp/KpMi1aB74KkAL55Ml8pLuSj8HWJKo
ZP4Gqghs6CygLBktbUEI/IY6AKuQGvyCluosUM4yawySyWbTJle94K2ZIAvadIWQmBaaFrxAh3MV
B/LP2QFFlQUisNhmybEzmknUmt01IEvBfqIQ+5AiGphVgfwFEIN56cye2UPudAQS5GiE92hEvrqD
sIPSl38ZX07sue5i4EkUTHnLltcD9m4S9rXwBQFTrC9MWTQ00wR8w3oSCwBox5Qxdh6YT2xijQQA
oUmSBOnEmrEZQ5+RUclAmhfh680FiwOaBTwjyC0kbM+yhyaASubA7EkT6AcZi+cD0MGwJlbYv9A7
Xh8UnW+NhghSVCZeWia7gwBD7Dkm4kaUNfBHeiGdhxzQ72g9pi2Wbbqe5/iYhbI4WXcAkIl6cqXw
B3JVuMm2h07ybeiOg7nBQ0Rv5aoS1+cIaQyRxPIbkYZ+GGnPlN6irWKh50Xc13Sde7AhAVK2zU2i
COPOyLIDfHQdhhqiUTAemLCA51vIRggH4SoYgv50U6Yb4YkqZkWAMICJfDXmovNzdMX7vIKusVCO
/sgJfXQKop1u+P7IQhTnxAqlo0VHgm3m6AlRIR1r6CDuYzQdYg73gp0ANvIR9NEBoAAxEkQPWZ/O
HOWHhTOaA4awwgRAjFAIi77PaoEjeEUQLnqO9Ruiw0wMHW6XTSAEvgAz+cJdhoUjykLeNe3E7qFY
vHk0HApsxgJiMENuAurIgi/cGX5dN0R10SVuE3QkLbyVDzmYgnZYdJk1B2sJnTRx2Hga9XDD2bKi
02mOjGRtwapi3K+0TBjYEkMeVyU4VzC9vMYwpkfNBMtin5W4U8UTIFY/ut5hjQRIMApWQVATqGhi
sjjsD4NFekP2hXuWSU1yxsz0mIt4FuIoHUJvKnf/MB/QqtmH/qDcuI9yQhUjUBz8SKh/VkG+GASz
AVKgDRMnz2gk/BSJAwnSADQy5BEcwvgwyAN4VIgC/DOKEZqQH0Q28SdOpz9iqiZAg4kfx4LRFhhG
sw5N5ohqgnqnJTptARtolPXDqQlVxrjCYjauQreI54nmIBTAQ19M0D6riezhIbKgaQV7fQQ8GemJ
sxF//WIRH3BmzSAOkVAL/BkzmGGB3yX9i4akUtDvPBqcvCfVAWkzpZ7wDx4NdlyfxRPhPAbbnAiy
qQ2O9MXnBhejKvERIOdEDrBKokIQXmIXwAW8KsJQACG6A4icIIKRxegApBP2jbg3ZICIQ6aaBnEg
oUeJBYBQQJDCF0glC8cD6lOkudiTyERQBf+kaTt/AkYd8g+9K7LME2hIuAHIHue+tAEjAeuk1/h/
UA2hj5zh0sgyBa6gF5AqvMA7swGw1kLSyeOhXtsDYYEX8SuwoPAm3kthKh+ZIjCKh0xM+BNAbomA
BJ3BNiIFpGmxyDG+0KaAQkgxFFIEmMkzsXtCRgvWEYU2QJdkICktd7guMQiOE7qdQecvq1mv/SZ4
D7jz79UkvOp7/9RqzVHA65XVTLFpmCmmNB6IrmY/H1MMDQZvMhuAFTGjBBXgJgMeAPhksWFjUeGs
+RRFHQRzwI7cA2mIeMWjx1QLb+b2CT7RKPcpiQLnXoOh0mTqglnQAMxBhuD+l/Li7iRXKZAPtABB
zPERiptpr6M54iChLynwKbFRmVmKAxq2Afk7Pm7uDMgCqMHXkH9006mNikrsbNo+y6a8LZKesWES
5/gjl0ayg4NTyuJdDFCG/Q0MMARRYaYsOkiCJQOXs/wiuIm3sHpQdGJ7Jr9wT2HeCJXnFCWUnotz
LAtEJw0hYgHbSFT+FALFSYzOEtUjX4izHv6ynFxzLxIiGQ0H6vBi5DJeYYEt+IUdNkJcfJcoQrqG
kjJ9vRjB/CAm/FgzkJygf9aQPTeRXBi2cAKT9+1TfHS48TBgEapAGC6lJfgEMIFSIrTEjy0fUKVD
d0GXRX/EC8S+oQWZdwcA+gXCK037Dj3BshCaYYsG6IZzReAPwAqPATZRB1+4Arl172IgohGAgTOI
mnmENXw2IvmQnkMCWTtd+HGL+AxMmfwDw1A4g28QINE6eCdlDrhcLIIgMAQU0JPcdPlL2EPlN1EP
dWpmUReCQ61EN0l81ff88d5UKWtHCJXE6OCrEWZ14RWo207AxpAqOjRKQLOInowZhGlS3EyQQll3
waApXhlehyMgbN6BXnFCgTEi7E0/smAgUIV46GgiiMTHjYT0PPkX344wgcXrUTQkfmHeE+c4DxDi
Qv1Z9AGBAnviYoRS8JyKn8ALEVJwHVO/cCBIH+yGwsEKxsyD8np4N6BdniVUKEYvVD8yBZogD0FE
GIaMFGoDVIu/6hvfu448BFiAMEL9A3Vl4dClYlB6vhsjB91Qz3JU7S6YJ+FxUGsa+tgZsZOvV8g0
iNx23Y67ILLAg0UZRYqNicITCl782agjt+AvKotFJEhZjlKTcLD1UzRQ7XE5Ncf3J0IOkYNKwYqE
5wVG86MA7MZPhl3x7RNcjnNQxByiSfzJwkJiGImVw9c3M2IgglB2xLAcFrkZnctwBJK41Ph7Fgtx
0grD5z6+U/BkN2CHd5BiPGCqIfW4xhALj/GLPBVl6Irccjq5f1ScqN03AUVyhYhbF88/sMvvuLBI
rlgT2kq7QHH2QxlDmorjr5vRJxHSjEA8lngavi3aYhAS2sT7uBNzk3MqolU0s1Cw0I4J+QgOEgLK
LVZZG1YMRdRlT9K25kk3mcpNoiRR48hSbkdsC1vm6AOGnDES1Lao/WDKXMsViDcTgA7W8rmPh0J6
OKFEviHFplC/2F6YEdgN0r5YzOLK/WYiYjLm6BJgQZt4Ohkmng/uhl3AtBEeUOmSvJDratRFLsyF
yJF9EHn+QftiaNE6ThvRVUyEWHwi4cHpIDbm1zMBT4wGSBDhPektWSxBFHIZwCGX36L9LQLsuBfu
5JmAbrlVHjYSfAc0yP1CuI9wIskmCFia/sF2uPJM8flw5ST3530pvEx4xcX/gbwGVwg6ROoyhCF2
i/jiUFW5Y3LE+pu4uCAFsAYXwTnmEI8dHDyjBwJVNyhBZhpnDz+5oiN4FNAh7ih6yeYRLIuId9Dl
f+a2Kmfsf8duVHQFHTbIRN74SWZ+arvV9rCD3Qicss5kIgXAhw0VlrXbsjl/GBfSiKQcnVWbipm+
7KSXEiqtjh7DrU/t7+7dvIYknNmponkmlGHJLj2qe2UdUsp1qRdqgqAetXfIhqCKfgH/78Yotd/W
RneydnvdzWq9sDW6d17tJhatGd375K4l/GqrCoSNcJxdUQnFuFqcym6vCe7Zm/OjLpsXg+wxauO4
uHW6JE01Pu1T8vYPxFMTTUVE27DU3nil5No9Om9zTdyF3pl1s+ju+hv6vDMKEszKjjmH18yySfUk
a9Neu402vR6Trp/0r+aryRFgdXkOd9TyWJSC80p/Rm9VI0ih/5jv5gQW6FLPf2gK3prjqGY8h0f3
ZTwtCV8Yldk/P3eKqtotOxXVJByt2t4T5vAxt8GBKNeVheXAd12VdHx2L+rNjn6HQJLolXFYdRsf
27uQmAirSDjLnQgFoh/nx/9D3XntuI6lWfpVCn01c8EEnSjyogeYvenlbZgbISKOQqREUqKTRD59
f6zsQuXJys6aupjBNDKR5kTIcJvfrn+tEEafsWBKL7Y+M3kLnLdxALGtOMMdBggjmfNNGlHtFLQD
vdNaFU8+GAxNKVAp9h/UoCBGdA/slMoqPid9KlIASDH/zkPUn8Ixm44ClK+ISSHfT+GoEZ8M98nr
wsFYZZAYy1UWpz7ds7B+b8JyPmLVDDePL3IBROmx74W172bP6cU7hUxiRzfe7ZoCpYDtYHHtvOrr
cRLIqGSrNmQM3b1yPFxV3NzNKQI8EF58J7Llt7mqX1AmM9+v4SN2Qji/ZgA3Znkpat4cIry7gEnK
3iPSps4gEthbfu8d3Me62wMvmx2errpPbgI6alSMlqPpBaSG/uHnXk4AagRrwzWmmi4Y1L4BRq6E
WolRE4wz+TS9s7Ooqqi4zTg412FOV1xYbRbULyfZ+wOgmf90tYWyVcDes6SrHobroyG7ydNrgtRn
lbhGyREu+cAMTzL7AMGw0lVxWtx98FrgDeHekOr6NCHoLHswTiARWfkkMBb2ms0ov58uFMeRdhPK
j+IJ7sCclJEFCKtiY9EzervtUnoAcMG/PueWz6hwuSiC60ZxmyDfMOqI4pv5zhFxs919B5lELc+r
pnWVSJ2cNnoulEjZ3jmyZ898UafqtJDMyyZiZsssLoDPMC+rxxb744S34ZrdpqY04+pV821OEBcF
I1/5gxoGB8miK5WCyVkZiw745dgRja9wJ1Ewctv5wX23udQNOLnJ3TW4uIuL93pyATL+FSjFlQXI
bEyGc9eDVRm5i3JW8+7vqWfG+WRhRZe45BKMhLZJ4CXx2+9yb8W1RMqKUDy+T0o5fG7ictcFRGhg
yw5ccQW4ETrQEgTOFuHiiBiucLVt7o1C8FhAPZ8RAxbc/a9eHFZhhll5gF7LAzW+eK0EZwZscwSW
7dOYoE7M+jtBwLUBk8MHyTq4yt6HyNBXIszd9ikX9zCNCvccdd7kRynRnvGqDZIk2IAFYEPsF3WI
VC5aPvMQaNvy/eaX8/PbyeOPOqBv1TT3ry/gDvPdJ9imi7gRsY/dDBhvLW7TVlywtHxwj6GCMUYe
4gEGeI+hzToDjU7f6xjr6y/GbsPjXfiqtZt7tSDH0N7a9S2CuM7L41zeXvLdrJ5MskU1KVjZXHZ7
7Qv464uRCtg7Tnqsd2K8OJUy2Z4T1149a8+8LpPOP6ww99DXXEF2gmTto0Zz7yWkSp713uEdgJbx
QwaMc+8Ass8zBlDMPQg5MSGWiu1LvToEYQvQCG3UAZCIPEt4sd0EK46uDugt97nov8oPdfZ0OSqX
/Whbw3QOf8NykPk5uTd3jAI1060cqyYwKm+8HZ2FYiL3JExVOA/JcUwvMge65kIhcgmephjtH/gi
3VdVvkUTHDZYHbFp/E7obrU/D1ME4LI1b6jPwGK/j22xubt7qObDG6/gMJMVEW9tHvIWYdofXHLN
fSW4Pnx+gxt+2Q9+pfWeS01ihyUs437n8WYQp/vq5HVAymJcdmfwgurwdjtk5NGNunJM4YB4NWYz
2JGeoKQzsX54KKoIsxI3n1MwHbwhMWgvlBOwWSqt/vbEBSim3fw6L2UbGC+jMAeoBhN9qIKsZFCJ
L4OdVDiji7FcmE95iRVRwI3gPSNurH1Ud82yD3v37MOP8pzqx+tcE0fVXys82Y/zMg3V2YP69it0
cqEW2u6scfUPdfdVYgJUr1nAowJYqpCGLBZjvwa4WAaKuC1ygL2v72df3Wd3aa3A7xl+Jq2ZhqtS
5SINWt8IDis4IJjd99sQBxmsTY9zpYnVqxUPUcJBvm5HfngRn5N3lDf2CpbmDCZdjZvpYXb19ZdJ
x0dPHhnnXHMf4IM5h+76Kf1i28Wn8LLugaU/PRySzOc19+sqDnG/hbd/4gBDPgQ2+GkFqFYZxZp3
CyYq5siOTakHQGVnuvzxPWG/AAhDOCPAhoPp805u7nKOMF+HYP+JJRSJ1NgimuP8e3sFV3DeaqBf
r/M9MQjA7Mw9xMDi7LAQ2+bH2R973F5g+Lm8BhpAOUC54us0Y459/Y7gQHCNx2BmG/CJrg649hRu
L9z3WvYRxmOdLfO4DFTfT5YKUygwKsZ0rwt/CSkdkGos/hTaxxCM7wesDEQ5d9aU/u709So/sWbT
Bw6xFN9sIKcFQLb3CJ/BJCfrbaLXG+fnfbyIjrewmq4v8t0Qj/iTMkSATBlOP13colpqr4t+mnpG
HOng6JAEEI6/tr8S9zpv3GwZAal9uJ2/QENO3xuuHg1wyN6/xo3YXuZnvyQmW/Wc7OWcICg8KiCL
x0GxbPeqtyYckFrY7dnIqwRG6CMhVoAadqDd9bZBCWxzjBWbLdNdttDkJdIBe4O/P03fHtOrKj7S
pSPHK6eX6TJAWGHSAzC8SFN8NMG55uPS6OEWwX3vVP79I5lftnXUMAkvTrm0O//8ASmGcpN5KrLv
9qv4MMDI3vY5V30ODPylwZ98KYCWO6LCQjjLs9d8ZCJmPp3YwU/ddmOhICD6j8J7TGLdEaPMLRmk
eOtUvzhI880gYkj9+vJVFUDjHQCd68P+vDzMOEjTQ2BQjChnigAveqnZXRNgq/1tB9c1ojBv1Zu1
1/dML+zSkEnC802MX6CfcRUNw44jtj3Dva4QkW7EpMau5OGVaQxFHM8LTNPx8Fbsz9yVWlxm+g+G
xo9PqS5OOE0duQrxrEAlpzqI3CY+z81FsVatwADKiDFd6GE/sybpwlyfOSwZhrTw2qmpi3yrhvzS
x3l/WRZBJZo9MbG87zXMaBHkW6/5Rvuql7CHvfOV3x+uqQlTCdpB1gBps0lK+ATIsgpuOPQF5z8c
o/gTj1JxQAsQZxOpNx+LpRoB0RsaW5XrDKHRI/xA4HRx3R/ery+V20w17OQl7majz7oUEPwetoo8
GRItNW42OuOLj8P88nr4LOaXXI4q/+DMRu/G/DnpTAHPuJdP2697KeV5rdsBEm+HLwRmJ+sD2/zc
j/b1FgEazpDpzy+BEzzCxxbPtnZIL7xym7vNhw1rALOb++rlPnmA7H7Tl/lreRbjgZpbwl6UJeI6
665y/GkdO08jjzGkEZWeYnrGF8hhph7GXOMnlkw/HmJ8w8lBzEekI7/hl6d2AI1t7aZrB8dVwfvy
lc8rDP1rC4YerggVoP2WSHmhzB3m7MDYb9DjCBKfuTKoLCcICs0ThghAQUOI4u2mBPjqrF6PbFEt
3w/w0okhCbJMwQq2M9WrprqH+Ilowwncva664iwRXWFFLXne6Etl1ceGVEPTb4D8slStyKabD5XA
I/EB04bX5XUzXp6+jI+BIWeuE+IzE3GfqG9GMMa62ok4nV3b1fAlictwrDfGP179/uGmB2H72YfC
qfxxnmuVUHbWNBk+GBcyLeVCIQqD/HV6nkO7MsXdy5Y0cznGIG4uk27PInp3LBVDTWSO5fEQEdAH
4OyDE5d4Xnzqd9S2xJUQZJOv75t2n8jHbITXLtzLHJ0j2mF3t2eQONL42E6iI+mXXCtCH5qUvRzH
L0riGoST1mtNYpv55yWXEXdxW9/EaMokjMCzvzHp8jb2P/NIH0b2Jts0fG41v5RHWxhSpNh7EzQ/
cy/zTA9g9v4oahH0DDfM9SnDHgudlCA6c+sYakjcr2qO6B9DC93Xba9H4wD+YH/0/Qg79wg7ORCm
ysvmV3e5LqcjCxUdr8O/E20ZyOX4D/hzVHe8h8Vm1sgG7QtxbTyF7JbJmy9lV31U8zzSCPyebma7
4ziZm5AXGqucp+znz73yna3HecxtsLyuje0v4xwpK3PRZfJeob/hcuuRBhglHNxwBBL/Vfk4BeoS
nt078nK1aM6bG0bw8/AMqrtfP6IrxOPhGQUcXw/g+uhE7WVRNS29GlW62SNucRAa+Xq2cOT2suKs
ywSTxImx3Sk+i5C9DNbt1GBSB+7X8L5/MuTtrdG1pYaQB+srHqDpxJHIpEKib2Vr4mPoPrw4UsPs
Zojb4uNat17qbv/dS4tj2/nmj+tMCxmLmkIgRPhzYdBhfiB0UX3VtcG60cVTw8fIwxdYE2V1+4Zs
xSCyIBAROW4GBZO9AzaqkW+sHb7HFiP8WoLDv1miWo9LkTFKd5Fqg0Bh7Pxw3kyGNWbV2mIuqpSm
IcekYlXUaa6hxepXe3LVm7CWD8DuhchnF+8SNkO+Aa3egq+6c6SIhpmsr4+4dvs10jahCrqffmpW
slzZNzpAxeSGFdDE7eblhMvP4GAI9RzYeB6IX4oQ4iKR43thcqjlg+OOstdNOrVsYRS6ePX7qYKy
XAzmmeTI1ZhryJavDTGh8lphv4iJbtDs2YSCd3fSMbLRzoof92nt3Rj0aoO1w+25eOvbJtmUcvlK
vrJmumjBlCZuWnupIe0RZQznKjZpuE0lnMREhPWcrFvw42GIlsvOVkPZQ3hzJAVikgSzgoILa5wz
gJRi+RpvxOBZyza0TDjFB6IizrpvMv2lvsJnx5uctnYrIaP6fq7gZj89wvR9TGTP6MXn2IxKRhNe
RmbEYafucHG73UgVeknkcj74j9ntRnTWR1ZPHEUYmn5wd9+c6ORjqXwyebmaZe4rhQqMYk9ukc9N
UjrCwpOXrtOQOD4a+9X2MmOMaZjEYgJxMppRhqPKxi1u+YNssEWgt4gKMXbeNcZ1iOv7E6zlEFsO
rn2NGsDX2GdAyZkxa8XKMh9EWasOKItMaLgPL1noP1JJLE4CdBdgT5gB9S/uN4qn8NjRrCcDkW+Z
+LgSdHkxZ6eNHHll1bkaiVuSc0zPxAaHxYVHNUR6tBhES9iZ+8TH6USa+GLryEs+x44PKc1qSFuI
Dv1hMjAhVn4wLkA0iVN5H02g1+WHcODxo/W2IxC97K6SrPXiRQYGTmPqbgjmLXmKSX0XhId+TVB+
IYLkdZ+m/JY/PvdJnAU1j2cwU84t5a92PayKFhJYV1HJLBZjPgTv7vYUUs9SmaG5DQtVB8hbydXr
kwGyE8M656BmKYn7uFLDobIjVOUg6xLlKuP9SMGFFjrEmgxleWnsXQMeipA8oV5Rh8mqC15TLw20
SfVpzGMCag8SSPmeLDpDjEjTq8AOa2zCVX7ls1NA+puUYkNMeScDLRh+wdafotb9SKenZcoW1Jxj
utEFZmcUkBmMVvzptMfvxGlAesbckhFkMnaGlIu+7RlDeJPHBzuVDOPmQ1Z9mnbulyYhjxum8WYn
+YybyTPuZWAAkjBniSNHx2TC7CjjfqjPh4pr+6O99l378LJE/UrjIxuMjinGq8eS4bh91gnM/CIb
wuGORPTroLptK+x8mpjvGtNDa6akWZqChbtSa7FivIp7oUcdcrwXHMP1ODyt4IlnJHGhMcE5Jehh
Cy/C9LQXQiTjZTIUyKLuTKhicd2f2M1cOrvOraT1FR81FrOYIxe8h1rxDSpyaqA5VbEEnKYllLgl
C+zIBaFbjXFd62x/IzjNozT4yhiW/zq5WNQsEy2B+bBsPBtrRmAybMWB6MKRzrrmFLz67wzODcZm
KD4RV74PecmQ6FEwFWv6y1/XI0OzxNKZ2N6jZPEKxni2YBOaCcnKkHmdbcZmx55ClsSQYog3mdhR
GXOPV+28HVA1JK2CTIrS1jafzcy3V+6A2FpL6h2fSzrqF08dptCoGr73Yedli1Y2EwSTxe2zIIOL
LApdLJJ/Z5QbEORTENjx+AGFKyRnWXzqaF6+elCa4pNwchxlvEP80sdMpFHUb/3FEKcFI1/BYkwT
V2VY+CbfFO/97PKiM4bh7M+IqAYbwVZY05uPJEkujNWOGOzrzvut5Wb6dfKgW2ct7qGOOUiIB/lB
6t38r63OKlocc0wKdabrRzZVeb1YkEhfRB/SbFD8BUk+5jT3HG7cYAINn3vAcicemQxj+7z2Sf2A
hJUWgzfR1/0wR1UH3J1Xm/FzR2yHyfAn06G8E9U/7/1KslYGTC4Lg7nda5AGJkb0IotJGhe0Kpgg
ZhEoC8gZfkYuKLkAtmMXKelxOHUKk4uDOz2v5ibv7AzVu+0tuofjGVQzVPMuTFGjbL1bmCtst1Aj
Eg6+KOUQFpq4Xd4oSZNZTiymsRMmwecU72Q6qfFza1BjLVf6Qn3/jrl+xXjjAhe2W7tQ1QAvDraH
LRsYGHMiVvoMNh5hXgUvd0KRPr4E+lYLWoAy8Jtyg++ypCCsb5+YQJty7tR0gWJ3Q7iI1Yrqt5aS
SiG+O/FmvD9jWDl4OpOnJhBhgTZkSA3Va7eRN1luOSmMmF6jXeueoJdop/V008enJVUcCo6cF8JD
/oNpUM90jaDWxbcu2ik/lKg1iGRFiDYtguQITRuXhsdDlYmKmbLhQHLfJiS20C+QIomPMZVgHbx8
QuHFpCUTKEtKb6vSY00XzrSgIDcbU34JK3eecFcOYkUJuQ8pbyfxObjw8IaIIVsg2jPjNs5f6GG8
FbNhFRksR+lkyNT7I3yqRNsK7AWsBHVsz2Cse05ERUldY9xfR81jcvEp0MUnmW+ex/54eesQkJOt
E14M90x5JZVIqVR8mPWaM9hIgYOxevaqEePZbdID6Gt5v1tI5IdvQ26eKIOL5a7fq8EtI/8gqpf5
CTujEfR3Q+AqHfkCnQAdGnY4l8d4ik1niabPsOYsvhXsU+eSuMivzdQmQzq5+Br+wsF1zCozYLmy
PB1MIN0kn2hHjjvcQhqN1iZ7ePAd9yObedp750b3wbFFNb4Cklq5xqUHT6m4TzYRkj+yqY4pcSof
HP5U4udHwe7N4ZpAicRtHMZDeb3PJCRDzxSRwb7lRNYHWDZYW+ynCK/e079Fk42aCpX6p7M9Yzni
Bn4XJjK5JSsnRBWEvZp11N74legkzehA1Ei/yWYmmW/j0ns01xnukZYBlbt2+Nz4S5WncJNFjLnK
748NzTPf4D7QlVEDzY9M+fyC2p+xYvQyiNbwBBQy/GKeUD1Los1tTpnRYDSTlJ3RXgb1Qs3fU5q8
cJE76v8OxrS8uuRNxY4MmiJqMKzvyb9NHZfOQCNyM7z6xepO88p7es8PLkrISf3SmFKl60MJcSQn
qpwQ/rldMHI7jkVDCHKNzqLmFpjDyXtBc2CexHaY0bx4yrvXSCUi5WOqWRdcM5uuCXxNODRGV1na
+1wJiBfENJO7oQZaBAoHnkLJtybp9dBLumy0RSbno2C8fP3YnAMnOs/0gNBwOfSZ4hy1D4GBeiMD
dDaaP47yl3SjhHV49+3g+VYEnZz0hbS4LsQV33QJt9+wdhaERUkXd6lvUU2Mjg1xBWG6RjFo/sSF
EJ68U2PgyR0ucDdBggckl83Spj5Jizi8D5kAuyAPZAMTR8OX0PZys/A+OyXih0K770wNp/TifENv
T178jMw/lSVXnnqSR8dxQjVZ7qpZsuOWB22I8i0j3QQSNEuCZMX0dsmegu3wVgV7tgorQjzGp2qx
KoLzTBN0ORofkBK+Ep+xaNmHH2SY4jC5ex829sOaFxGRYWhA5k2BnzZqi6g7F64IXrmawpojtiOr
GUaIpinmU66evhr+UCEagK+ImKOOzJcuqIJXxn/ZkftRda98WYoiomTmF/qQ2TWiZbHjCd19F77S
X5CTbgJTngMmVJUbhTp05z1Wvb8aT08EM/To+MKn8LDUJg42c5FEJsHtiwruTJePySO2md1GboLo
4EG8aWM9h7ohwdxMoVk3hhQlg71lcp7WHQPjqgyHNsfT5yt2tOpzNreBW1toy1rsy8kZPpCBOWFg
XRq95ejd8tBILLkn7jjHpqM3Vt8ppdGzeGx0FWDNgWOQUYa/cyauWwCtlClTd0LJKjqHy3kR0MGb
wNU577DGUAvN0TwQ45uYEaJcQ51WJ6cSYRU6jMTLcjOwC52DB70bMAbppvQO837smWOYd0Ux23WN
eEJGNIqcm5/F9nMQK3s0nr6gSAtFy6R04SYNh/TIFG+e5kxptrrDQ52RYQggznSrdy6pe2ejspkV
JCfJzeafXGs6vGG261TqrDoRCpWCIyl5sd9OjecKS4kRejxkRaeiu4obiVe5P/t6OdPWVUYWdt1T
QhovTH0ybaAr/mivlBbF6EobZp/SD80u2HWQpcRRbjNYVov0+eKdrbVFXOldSLY07LQpETWk5E/4
JNNiTamYMXk2S/Efr8maugkt3kiF/0GJaS/xZSilzqu5dmw3DKF1YQNvPEwlf00p0sU5NmtpBeZL
RRwSty+Zd3Htv9qTatWs8sUPWnw+2wFxawz+Z0w7/oKR42DsmgAUmUrWfuAEq1xuZviBHtA5MuHq
yv2XRziiYhlft42EFAq4VQpnzGEGBwGxO0Q00PhHWYhZmMb1SxKHyilOF1lgTlL/JNXPOdHKbL/v
fVTomJ3CpU2z+EEop/nFlF5nNKZLmUVwenw+AUqUEOfA9OQVUeVzskMWXFir0x4lHRVqlJtXTmpN
YlDs9eMaJVho4+NgkCs8PWfZ48bKiG6TB75AxameXh9MBNMcrBenQtSfirvT4Px40Bav/JQidIAh
22leu8gXaA/TNWwnNeprPhWa7CT7Yw4hDZ1u9xyAuVg8JvxzY69zLEuP1Tvvmt0QyOCAGPiZnnxs
2s6cqeFBDNJUcQJbAdyXWL3dxR9jDykVejca0Q9ImpRptmtVUcRJbE6ylbairIR1V7mlBX35ZMp1
F9p3X1EjbWl+NeSeZ+KhbDZ0x3Ae1b7CvlFkDuyX9Ic5zRflQP3ReyILB6Nj+INlHogqLly6dKl5
GtDU0cKO27UzIBmo3hE6Pz3+VMWsWMHorTom7NexWj1oPxKSvXWT/v1OJ3fbU2Nzy2m/v+Kzq5Wz
JF12a4gmBpenLLES9C+DHcZzusrdH6AbiFSLiYL3tyZjKkEdZ6DYDRicHqek8vvRgW5hG7Iz+L41
bVTdLebQZSg/lPDk3r+IBxQiniELEfHNrSfJ4P3BFlgEBT9o68aNuzlIJbRXMEi7NOXb46Sd7DDo
BPg4XI+mOvT7vrK44qgzqjFEc26p/pP5bnsA1v883Q2K0YaUbwzoHjDqALv6DZXACfGJzkwbqAQ0
RqNf7z4lL7xHQUxxc0G0sBkkjoExKahIZhOCKvKTEivg4KYAuITO3ITmpaVSfaM0nMrRmgL+EEfk
PklT6tOaHsOYRyBMd5XrhhkdMIsO5zKTL5mAU8JxyR9hU/sRApMj1v5z7Jhm/eNwwc/P+DukZmfZ
F9OEEhYGrSFLyU/YN1iB5trnYVnZuOABZKR6NC5f2tkDFMxQ2CEvK9fmbpgP6cOUdEuDYgnzTeme
Fh5/eqGBNXRBKLkFQxAbgJYFoReAwwXhDutRQxVvzJodKZkw0muLZXcmcW/9XiqBElNqt5cPt8YC
NUG9yV3CebZ5MJg5SACuq1/MHuFhjuaHnL4A9iJUeQBMgAQNg/2deC2Rkb5OZlDKKCynA6htB18M
L+b2RDkBienrvumrgj4nBWcLa9BRusG+Djit3B3JHc7ZpcTTXdGNIonJP+31X5f//wLj5vaa8/d/
A+baQRUdNPCfcNemRfOX2QeEm8fiL/9j88H/KjP+Ly3+5285N//zff7Gumn8omrQ0UKGh6wz9/Bv
lJvGL1xLdKLHgxL7z5Sb9i8DS6f1R0LR/Ah5WMcxDd0YG6o5/lcoN3nJP9iJEYSf6NypsLKY6B/9
bCcOySG1ze4OGG38mZo0Jw7cgQP8CiN7Z1NL17U3NUEG0+68urKEOYYU5wwMKSEUtw6yvuridl/q
h02Omv0BklL6uL39kNfzJKfzUqbfV50eYLHrkahUyViTsSXuD9OrTBxmTQN4BL0sapBavkO4R5xR
rig7suPRyM2uUAGpZZjy7h/VuPfv6rF7Rk77oDZNeYOI4bRo6aWjkpmdetERBum33fmOE2oKgRAD
On7gO5AnHt/IZRVHlg2Z+RWsI+iTEuzFnZA4sVzeOE35bQzGHdARLaxqTOg+PiCT9PJQX7LkqFtE
yzRpbARkGh1po7szcQ6n3b1b14e1Tbe/S1Wwja21qJ6jz/Su7etsRAPJOVxJ0Pr6Hl6b5h6cTVMk
GpKn9wM96YP2nDhPDbonnW5Hor6pqlFLVBjp2BqqOJz0FYLhE1OFBut2LPOd1S5HKaRlUF6PutZ1
qgP1zkvcWyQ3CAwY2h6BoP6ArBQlc+uz6cCXjSr5eECgbW2dM0Cnuyo7Gv+nl9paP3RTDn84Vo/W
mCXjV/scRsCEB01J9XpLjBOy0zMN4PPxds+QNwwc5RBWGn3I5ogSpes0Haq1XqEl4dnIps9nZDcx
klMypShzo2ChPD6rupIdLQyTtvfdeimyl5u9VFD1bBTFPVAOfirIRebHYmSJC1iwkUMXvTnWDXHS
NYn03hHtXZP3SyWRzqsfuaff+c8S1wN0MjkQN+hPr2yQmSJusUeu2sCHqc3qtgx7lT5gDtruuuv6
z5SVKAElVsuWvCJ9Lo2EXRtTV84eYQXkM43NAjiGQvOjAFB0bt3EVmRxpaBCK7NLar85VLH+6Cct
BRoHpFFlSi8qWmQmyFBK+hnGuri+nMtjWppT+4wy4qN+SYtjczr+v7XBvyUP/1//JRP5/4cc44MW
A97+Tyz1b2zzT6b51xf+zTTDegx/sTHGDuvjkeEAPv+NdUbXcJCcN37PMm7/oumQ5Du6AaO4Cj35
3wmRsc6jgbh4NDKQwlRV+1+xzoPt/TmGG41tk6nJgbXfsX5vm2Hjf44v5dhwGwOOCVA8qEoJo/1n
Kt9/wCyMjKOl6qhcWAMS/2cXkN6MunpoquFqDalwQbrer05ouWg0ptUe7J8FmyL1y+ZaBHbqyFsC
p10e9k1UNhkdYiWoigTI5SZ5opxSRNf7V3+eWsbFvzQPFCIFnF90kUk7adrc6Ot25Sq5UwjpTe+k
VaGOHvD4OZYPBwNUqqF9hyfVtP5JuPgHi2lrporIJyp/Y0v/HX+yUo0vz67TDdeuKfUYMzQ/xOH5
64XknpyOwESy7nQt/lK0+fKK66///d/+2J9qMMwPut66Ph78/c9x9yHR1XTEYuqIZN9xN9ALIy1e
qQA94ElPyakHt5DgH0r8RIm/wEzQgjNUnO+67dY2XsXOxxIX9rSO7fX7bO8eo5OLErs7tmne33VW
/aUEl3O70zhKff06Qlba8pyHAYjpMGmbz54KOh73gEtNzc/+sWos028dI3qyuo8WrJJuiryypY3S
zAnvMULYWAVxVOP80gvYqJQA+KDPVfXhDhrf+e3rfqevYIJN6BA3u830HG2vw1h2uOCbulEzxKGe
ZHEW5rsD0JKAd3Qs91BpQX6JLv0IvyktFWy6TsU1/b6kuNoTYDrSTyMn6NVHnpKvkIqW3f0m7+g7
PxTU43A6RUIR6katSz2iIiaLZoyRzeL+kruW0gjb9A4dWMwb2B5aTTpi2CMg/uj/aLx+TEyv8NOE
Ek2762vwRkoR1M6xri5h1dIj1g3/jNR5eadqeJ1lSSpKpBD7+8zsj9ZTcVMCkezcrAz0skdN7mmr
Mqk9Aw1c536IHnzZQqOHCSy4YW/uiSZQzg6MNgO8wGqPGeU4j1c3swlsi2qKk/noB0yu+vGCjrfd
aOKgfPZ3e3I/AegxYeG794IASzFsoeF5r3nhWd3e/rz2d/daenjj0DinmAOE1Ww1ys0GOcFylqSv
fc56Vu9jNljrLbeoDa8Hb1SR+9ZKXHLBdYd6eC/uli1s+8T8RTE1urXx1PzRhcpSf49M5bE+JN3k
TvaPwLM8AyixHi1qX18pB+Vat+zDe57gcyngpfbLpV2NtKcc8fGd5T54xL7IpGZW/ohPaXsjflok
YeoOFThwG/rcqIrX4mpOz1fLr8tOKr22MIyT+zRANlDiGhe956BY3QyFjvOgxFxH6aEVRcByRE9D
NClIgxrs6hAo2Se7lln6fh9CKHsIphyiqnYIr37jQv7gdv+hCbFN5Ch0+OlN9Xek1n1e3W7aozNc
B4R4nX7fMI5XpGP//FO0PwrJtTHaoHiZQcrudxNR55Oupc4VS6USHuvpRq0ROmI6KeWcg4p7YBbO
r+mpFYSTbqNMqjQhDneESavj4SXW8598oT/wDwxm/f37DKWG35QS7mWaPvUC/3BhquZhy8f1O3cm
TZ4I6G+CG2X1U/urHf2Xkss/Thv/z0KWn34rADX+kR/r/wYZqMba/tdBzf9u66b6yFIW81g0adNF
P/7934aX/BrOoOzziwODvaFZmoXCjsP5/DWacaxfhgjCVA08H9PJv1F3UByyUF0bO+YwgTcaDxoO
f5N3UEzjF5QfYG5QDY68wXn8V8IZ3fgpnkFXaFCXQqgYBRb0h5Bj+fkgdc+nfrodivQF7QIm4E6w
Tg+d6IQWcCovqXi8lW5P7xpQ3owmROMy6UNI8Zsl+4NLrA3X5+9R1X9+C4clGkQmVOQTf/4WzQ1/
c1DylPlB4vx89qB4A6LO9u15GWZn788/Th8e6s8+7ncPfVPy9u5ceein/5wyTOJm1HVq7xDfh/mI
eX48uOdPFejNoISQhe0mpTd8f/vzb6H9fIf/8aEH0/abO3xK2vLg5Dx0MVWDm1+FjHuALVQ+lPkp
PoCjvs065iTn2WzEwJf/558+HKE/XYPfFerO+iVVnnqSvpwjJjkq3bUC5+sUagP0AQgujYWbl+xB
8vwHYWfWtCiStuFfZIQKCJ4mO4goICInxusG7ruov/67svrgq6npmIqOmqnqfkskSZ58lnuJtc3D
7E43p7+EsM6/br3fHrqMub/dv1pXrY/R222n27yetdfzEU+9ta4GTWXj0KoeBU3u5vi3rfafkfy/
V13qvf521V6/3rfUG6sOYSS4rEh3AUDdAJ6U9wG8Su8QVQtg7eH9b0oE/7bgvM6K2jV0DV+WPy58
+Fx6b6PVbKdaeuWG9/l10R72xm3zmBzLOu1C5vH7w6RvK0PwXVFnjLktiPuvuR+dnRtDnLU+amXG
X94FHGX+ZSPIsklr6xxsv7xpfl+Qc2db8e7xvcjQgJufGa8ur8DBUd633zovI+SUUKUf348bwPFl
R6vF/u70mGP7tXkOKnt3khBFr+/svR4YTZBJFjZgNJgEYLlz0IBOvycnsA1faHRRP6ktur7MHZ62
FlcAduSVYOaBGXgF3LIAjO5AIXRhJbl1qgGg0Iub/xxDFPrBDnOEfbFqPn/aG/I5JioKCPa3xUDu
QtP5sdTindlL8KYE6XR1JaEXg2RgovAbbI3WLSPO0TeGbgzcskvHbKg4HcvY0DB45vJKKhjSZ7TF
CUCXMC8U4HV7jq/H3IJN16zbcABBdPrn4QH6oALw0X5CEWyRFUEpvFlkUqPetGJC9gT7iqm1qeEG
MdzbsuENSrRn9osjRK75GIwIozE5/Okmt+AV7ePdmEnz3mFs45ARMrIIASfE2+RoK3ELgNd1qgU7
es1B27utD5PW6AZ/zYdvp8HAgeIKgQMo2Tl5Dg8jFip+MzV7xwzEHi2hje68TqBoj8K7AjVyyOOY
PdD7JrgB7rC7iy0T8eu0AxJAsj/741agzw6oTx2hs2BOO+7DcTstlVgNttg0/NRZL9gnFcPnCNYf
vaLL4PhzTGAr5g1fnYzdwMM71jpwvI1Et9TotWRcVTb58Q1f9/MjB/HdkTIEmh20AK95oFKG26A1
fAf7iB00uzL9O3rPnxtddH0EoIBJFPrXSGHPmSXL2Zga6RawcIqDnP00vDin9Do5T97T3oiDRJZN
9hOAMLEt3f+cQxUOWdQsdqWagNlL4anDSibc9Mz7ELR0w3vZo6uWPFaKpOEYuvVkCJF8fRA5uv3w
9pM+I2S7O3suu/6OUIm7OZQ8eI+Sa8ZdA5RqWUAJsOlyznPzQNtu+I73+dvZD7HlgpJ2Z1NibGC/
K/GEuWnSn6w7NPgkDG7ZagfdGDRQO/4GD4brVIXWPjmNLs4lptSiaJrcAZuEu48Eks0wImuP1Fk7
mo+lt3V6z+nzMX+gpKh8bXgAptYbPVDCD5VxlTFm7hUwB5hsKtGNxxb3x4Z4n9E1PwAkayxg0JZi
opYKaMvqrfrJnkGnrQDInTNslQM5thXvbgV28RSSHOB6ae0H85hZIGxD64JJi93Z7MBBW0pyCAEF
QsMAgUxMG9P4naf9kutQ156CaqZHveyrC2M0H13XO6eOjRFI0UkVHAgn0x22ERUTGigK08Og9mn9
4XuGNZpqq+5L7njObmZCDPyB7tyA819ZnSDbE1ji86b5wMmofQPusVoa0QWjE7DxsyapylPYfZj1
0aWwhGsypgqdp/N0NzwNaTGMtBy5zjpsRYfYGNyBg9r1VEs6yTZTqZ7B1xgpVLKj9Rno/I/E4FaD
q6UncCwzYsf44De5sjiP92P4MUl7RBemPTKyatICKghzffTCDQfE1wBuEUCz7kkCokYPm3GfO8+I
MNvxeb1l/NxbGl7Xe6jiHNfeMXsy/Mq++WN4CwDmjT9ZKwDEP7ihN5BAIImrQXvU88+TU9wk54io
uWjbp+yS3YfUYenR1RMtUfA45yt1U23cY8I2bFvv6DRuh9v0uajm1j5muLxS2RWXrdn52EvjZM4H
76BXXNM3yR+RY5/+3HJ2qDWfKcnbACHYoKEgevE+aw964QkGRnBNeboN1IdzvLXu086IGUOyx3Nn
pCbAH7ail4K0rczafs1olAM4r3wKa238tOg5d52OPQd1mwADSpriBp/wa18dBfyMkV4HDNnAa9wZ
xkHqA6oRMDBfa4BS9hCRzull/JgwLKnXVaq0RB+FfjY/HRf7FPWtecIImcGkeRue8kP+jnpteFqH
GzIG9eTmQN13tNHeoVXzMi/BMVZGTaCOzz9zSIgQKrIqqdo+4YG4ATIRoNgIInFndAankTwidaCG
l/IyYXZNYJ5Pz/x9Lu7dopZPIuffgbQ9SKNrr7eke/MDTgtyvWy6MFrntcEpO3lfyTd3oRp2Q2PR
0FHyXldxW4NGmesErtbg5iiUmM457K8YiMeX9Quy+VU8mLFIzkgnurncE6hSxAFU7K0B1MOHl/zn
A3Pt/51ByqLmvzJInKTa2J3rOKz/ckf7LZPadpud0Rzv2+l83WZu/zWbvbg9MPkU9+WFJwy+jLP8
byrpyr/VCv9/2X77j6Zhe39/NZcdl1UKeG+JMud0ZRCW75iZS0+hEPWK8ji5PERvsAUTUBxHLM0t
2I1fERTNrLXpevsU/Fryv9dD/1Ur/VlW9Gnu0ARWKKyUP6oYerLH9lUltSx8wGhbUaTRIne2QzhW
NvgdQgSgmoUfLXRJwwTHSs5jd1FDHmHOg5gXmYeJJC0EDsSDwpNfgoF3j24GiBj8PghlbwAcWXpP
wYiYMu+WVjnxUYDnS1H1hsfGbB2Q2I2cB8Ab0zjm7VEYqXZ4dksk1Rj9S68SRxc9omhbjOFyDd5O
hCEN2RGgcVMV3kgxl2tnNEuWHBOELA06w1ZYC8krkb4mqDX0gpgPhWGMqAbwMDBeyH1FXDXLpTTb
EvyPGXP9HoNxD+XLg3DCQpJYCwcmivsOF+gcdQBJ1xaWUdJ1C5OhuCTZFOOzlXugCFc4uXELVri1
bN8RPwNJt9B8y1kFOTmXiLidzc/HCzx8rohrbPCL8CYwuzBq4Ff59kBomSMNBA7+agiQQCUBTFGN
ZQ66AMIvwetSJvoMwQOVjXGUwi2JYP1m8HjLvleG5uqNMEXkl2/up03OiZXMI9zzrTteXHZgV0g8
t3M0gTV3nFf4EIkOAJbY7W95lKrlQzvn8x8CEDwxSv5mZGsYCuDP8w5mO/DVwZDhmusvHTC93mRu
poqJLxFsrRGcKXCg7nSYgl4d4lTy5e8PPNgdLRDkZjBAtRV4b9C3CrwHwSqkN9vXbLBgA1PzOW0B
3Gx+0E/ApwzzNNDZF0ldsES6JN2GEAV+IQI7jjERIi+GZH0D9humXeHZk5XELXkTJVjWlov70UAJ
CM0/0s9IxilRkt47PdbNXrvQGkWKQY+HWEKfrBV+CjDAOVKNOqyhi/uNbMBpfC+p0uOwRVssRytC
WykQoEAvJs5Jlr2xPRNhW2A8jr2KgG7TMhQTABmkPQknALiPr2k4Vzt6BuOPGUkbNmhmTmMCTvKA
eYJw7AY5kKgPpUvEln1ZJN9Iy1iTPOJ3hSdJDi/LcMF+UikA7UBn7yKC2gZxCqaMWS8CeHac7y3S
4Y0iUjSItyh5m+xMamDbm+SmPWJzgqt1Z8A5jvhJeEUjWF6Oq+EPZjI8kFllzj7Om0fbiWD4I+7z
srFJ5kZ2IeGd1eJZcBIJXF1YbAMYbwUqHzDJEayoBImwo4U9sSd8u4eNzg7qoYtG5BhIsiZSW0Dm
ZDc/Bq30BM9HcmyBs6vSC+fNZbgjBAR/K1/Vf6vWfw9uf/RM1JbR26pXgpu0UCq6ETCqBUQ2PImi
i8XbmtQm7Cy+IpyIRcaeOfpL8DdXf2pIwyiOJXmMs7//UtBr/9bMoYugqlSwBvpwf5wHn9ut03rP
t9tpXg3VoJ5t7SvE0J7/TuC0nQPM5AJImmQpRngjhvKqCj3siEdwj2qnit7j02IKjDzFmRdML96S
so67TgHq9C3O0Wd4nuqZ7jdt2O5N+PzL1//XLlCfEV+H9luvx3TzP/sR7c/ne1I783qKnNHgE3SI
2fnLf7qG/zhblAK7Dpj+TiDR4WrSGnzafznGe/9a///2Bf5ow9TXy2ur31g/4MZyM30EJcc5UX8e
oLghWBrW+g1fb2LMtgF5fdSbGSsGMQvD/4Jh7Di3sDPsAqOkbrI+U9JEBiuAJOTC2cakPVT8ti7m
a7juM3Q+aGh9GAHZ3k3Ak1/tEmkd1mBi+NPXRDX6QYzlLzeoyD7afx3Lv93gH40XZkyd9qNu1VP5
YCndrScoZHmmoSwC2x51nxYIyrAa9wj+1w+QMTzPrKPzQAZhb9UlfAgJyp9sLeAHVPX/O2349zSK
vgvW1W1VaSsyzfotjbp0av3zbnfraZWDZHyDV3wI8llx+6nL42Jnnv/SiFLl/f7Xehhd6ebLVXXj
jwf+ODev3uPaqafo5SxrSSPw97hk+YcB8BG3xrFxoDngnhFQ8Q6/2oEQhlkZPLy6S6MjvgG4Y/Ly
k91Fz2OX43BXXBKAw9acfMAzSC1o2rrAaQFM6/5flutft+tv3/6Pp6m2jjetUr/1tOfCrqX/ojg3
6mNo+bir6u4jf/xc+kBE+4P/feHun41DetO//LH6PUXFIutXXvrbc3pWc6P5HLoqUF6SHjIOJG85
TxBBR0B2aYvB42oGHHybFIuU/33t/8p5/7z2H3tE0V/VA9yROglB+KIbBf3PQvXwCgkPTRw0eQEB
WCT5gEE5ZtrC2/Q5GSHg/EUbsPtn8t1TOu1ul0m90e31cFmXPe3fFuGyVU/b7uuqTXCX4gzqCAeR
x5FrDicTbtv7y31rxp9P+4/rqX8E9/al3t4fz4s2uUNPiOrRBzhsYHzNGmkL1E22Y3QF461Xlpyd
OxO2DvyUClUNYZytZ6iMcE01gSjjOZoh6tY9QgW7DXTxIrvp2fkYtkkI2B1TNt06hlWOlpj/neU9
+YyhX1TDT2v0sHrkmi1vxedvbm6gYKe4ddDvJElvUD9rm5e+T/Vm4slzQB3Ujj52WVxtS/H5PqDn
3LzlPYqjuME8su8/MF+gYEr5IPVKnokqZ0hLCyENei0fWoar1QkWFkf5GhTec7GBIgKYe7WiPRt0
ofbcBrBWEmoK2Wd9PPyGYAbTpszO5Tk6TyRiOG4jxtyG6QilvggPxREas9gSWX4ZJ0eGYS3OfIK6
Nc98FtJMCoebUNEC6q3LeQCFMTyPs1MN55S7KuusMce9Ya4IK3IuDtpPfeiEGbIXVtndABDHi6ER
3o1885cSLDokYo4kBUVGrn2dDySyEHWA9voIcRpiRksPrmZnb35QeNmbTxR7EgOeB3TyLboC9/BO
oUYzGMdTuISbLyjfNhQDqPvfsGPF3U1foDMM9XsbwDhbtEi1tbZ5ZQINVMViGn4QI9RVpDYyqs4W
wBXzgBpvJY7rRPta9S39qqT4ma85JdZODIupRrqms5A/YmKN0OKTYHxymxWyEUs+6yFQ4cgHiDJa
/VGzQLJE/Hws7F/TLfzP+cm5z5qR1rO6lU2/PmusmR7A53BQEDdIErFKmYvBrKMyNCb3PYENHhpb
AWMDU9CjDT9Q15zLZQjPDTBA1/pRYcf1FkxzU6LsBGLXCD5N5eKF2HXu/vCTPsqH+aNA/H6Y15qD
F4l7zHsntZ12IgUHcLOBhdRp7GusDiaqY0sXxdsGtCTqqAz8n6xuuoNeFuC9iLHyuaCSsPFHMwzY
gkOjmNVIJcDJYAwHxWE6su39aFiH+6ILEyFFVGSV1z7C7qA4pYnTCnbZOO1AX9+nH7HRGkoAmi27
NZv/SU4FrW1zW6uIACAYNH85b5rmfQc8CdQP0UNeuhm9KBeRfmVl4NqZ8EcqDEXP1pjPSm9jDQsd
6BomXK+TOyY3451ARfvqSBvGS9v/FDrWzjg9Pv2fh5Qzhn4vVvDVSDloW4n5z18i8j9Y4P84R2Vs
6hm9HvOcXlsHC/SfsVC5Hh5zvTYUqBxh8back4W8bAfvYWTC/NoCp+62aZybuPJaGXDQX2nnS48P
AMbCDkIPe6jMLa9z8kU2t3yUA/pOSyYZ9yN9f5BDTxssg334pQiMZO4Ra5bdiBc/xHDYdxZXELe4
xNSk4FQ28G+38DOkxakh3deiC42GC1nOGXqYePzSlHTjoxcTnRCtGX6iK5zyb5jADWKHS/fctyet
gZ3yMiiAk6HPS0scbeIdKmFcCPM4O7ukW1BJVnZj0yGjyQEgKb/fBe+zaEiWJ4DxqZ5gsSa+70DN
OdFUxqusR/fVijsLWLGqj24FPUki912UVkk1ITuEMDzC8IvHXS9gHqN5PqTURL7H0nsZ7v1Oyrfy
N/g7xzsB4Ggzp0T8rA3tFAOKf1y6LtLM+swVo/iwxGi17C+j4jCAReSPLXbEk81Mw+L7sFYeoH5S
XS9C0i1eNNGVryQJBhmEco9TRioaiS09WhYGKZrMcWDPR4XGoS856e0dRTNM3Z9CL5wOPPvsA7TU
uc3emTbIQNbAZOAG3B51ry98JKXP4Gc4wsw4VkKf2RhF+M7WdEIObDmuhhy+g9f6h8NJEecDbYwI
E74WJPWM3YNCfuKShbGwc9+vi0vsf1HYwIaHPufDUwbIYSBuDI/Zl2oVtONpASImsJVB0EHmK3JC
ijaeJKmS7xPnasNZf9C2gBWMOkg3KPJ2udpekJRVxGkZ0hnSxYlneLKSpNvQHKotLqfQVlmcYOmD
CMJ1OW5PtlD3hsg2ZKAIGYnAbP5aMDLc5Eb0FAkKH9/FwWJuwrnBk+ybCZMTP6vNCPYYDSL5z/Ni
5p8AWesFXY9F5veT9c1bLmd05dm7AQmxjwQY7QHVolc+RdpoJBfsYHBzYq2uuEhtIGPNOyHtk76n
2cfMQ+MtjYKP4l2QHew/osDuF/3u7DVNWCH6UzXkk9h5pyQxqJT0UUjoQ2JlHsGNIAjbwwPxisZf
vMjmOIg7W2Q0P+sYYBtCgkVxGjwsulglJCKfXZPc+OJxP1wgEwi35OGEqyccQuko9FyMoSkCQDNX
oDkBwovNigOzfeYPEG2J3yk/NF2NDQp6Gr1QZK2cUJBr/xz7EX3DKonoB2bKdG/LI3lVeS+gCxjJ
X236cgjQf45WQRvkCYu0wj2xZaFzH0UNE1C8TtykM0x4SY5JuahNX+oXnVmAqxszwyUJQe2Fl2ah
O9KxveNEEY+DVOM93A2YqKJ0rAtQRtJ3OH+g4VK7pCN4hW+R9pMOpi1TyEQsQ7hFli9Jxk65IkFY
ibhPCCJUCPJEd7D3hbtMpKfCo2X1nUX5GJAYnfhVyH7aejEP4PHxiweWa5ZF/TWBpBZiZ4PCPqIY
0ib8PeVa+Chfh4t+yCXpw/GMEAXNOx0RWY6DEARa4y2DH1emFZqCcLjZbHKL9yaHByUcmEKTkK3w
aHfFAuIByQcyiMzmTIRyzAXGXGyjPCeQTvE4u2WRFYXztSKQZaCnRDOQVxlddAJD4vd554TjqHcn
Vs1b7JRl/bB1hNxfTsX+45WjGfwjA/OhyGliKrTaiguP52SOx52RZ6AwwDlFzJdNlbK1N+NMWyCv
aDOt5KWW69e1F9GLxE/v8860g3mUa2neY569GmtoAdRdiLzNdLPHhatv9UGu0kmtEf0Q4+fUw5rz
u0KRVzd3AyOSd3ArWAWggPLsJnXr8dPjbgQPmYeuMPQSepozSZNi1g1vJwfolz4zm8TqDAzFecOr
R0aZl61tRkRvhOPTfZzCPKM/UqAyL7NPh4fD8iRfbBrPERuiccmMC64cRk6kWBwkIQIe3GSicbP0
SaWbGItGHLpKJ20llS5YCmwDUWqsohwmoxljjfvWZuvIngFJo7tane38KtW8f8XL+AN0gTmlXPQi
MiZS814+KfY6MRqFQd6e8zHQaD5rg56ZQVBDzEcKeThJhcUhe1PxMnJzOy65Oetq01nV/PGVd/Zk
qi2uCuOzi3Zc1+GlRWzC7X6sjoLvzydMa9ENb9GG/Yr/i0GIKz/DO1qYnElF10XL28Lr+TZhzBVO
nnT1+WfT98fqkIf/GRf0JDvImInvkvNbZrnohgC9KD+2FX0SntYT/axCcYr6Qt+87BoWpwBLlxiE
RVLUywZr+nfCgeMsFgAkzDnaP8OKYbRb0FjS5VGMAaLfQtemTv1E9TlbHfmmHJBGQguQjMp0XmmW
HWnVXiOC9EI+4rzvyVj6fDqynJnbG5gZd3NzmKywCfBythSAwwKWEFUh8uBRY+tLzDO6dqnAo+TE
+XWqhjgAdzNQZebNSxLCwo6iRBA8SBV4a3AWezEmeMyAZJt7wzl2IA1HYTMmojE26VL/sB7lM4/5
q5nu4esm/waNXQyyyWtuWePG7Lg4btuL7O4SpyGCGGtAbeLMQ7/yjCEjcY4+YAbzuH2GzQKzB0bz
/yQJ+XsUUg4wXhyH7xHLjdjEUfTc4nSndwyKl02GiPFNnN5DnlfbZMK/8ryPt6HUHoPA/YrxikGq
7quV0DTKUUtveAfnX6Q1aCUeTHy5yEQ8LPpMrD4D6NBj/hWvGIo/dFdoewOu1vbyxWyXuWF7UBVT
Gcr59HtAq7v4OkV558lGOsR9fstwCeCBIeNRBwc2w0pIVI5DyDe6wjDm9DK7EM+Z2JS8slBb4VdJ
E0SCUEn3wlDRhMSP8ErCA6aZZyi2G9aTT7sPS3rs/GQclnQ6OAvnruyZFy3M6b4OBeaWH+allvga
Tv3FB9l+h7nAFwOh14DThAAeQtCdn6009b670Eg2G7j2a6iSREbn/rUwM1/N0dctqCxlfFQyYsld
uslsVJwoDtTBHwk8W2kjDk5cN+2+a5sIEaX90ebJqAFMTA5ToY/alE5QP/jXjgtVXJTARuJLmrUr
s/+gViy2OQsG1IphC8Up+tCKpW49mVrtWmamI/gljgyiOac4upi5S9bq28zqFNdbdthRPLgjqGHc
KgOzL4fDXhzQDcnbGoEeh4HW8pPPUQnGVQbINolAtB3Kv9EbP6z9zfnI22MP3Z2DbzWoauRjaNpu
yDSkHslAISPUeYKJB5ptsmKN8hsq0iSzUvSoqP0OJgrBHb47C38FM0Vqjq0HMdkOpf4FIhd8oeKM
54V3jz3kKOKxp7I3xWrFiR1Z8zFBuY+eEsiq49qhceOEEaFN0mAL4rF/IvulNl8wC4x44zgVKMI0
FiLo8ik0VU4T0zQHAwZIth3s7JQmC7N/t8EGRsm88YefsvLLMidSo1vH3mIEVZmLk5MprB2af0fx
eoLRGjOi86gSjTA4eB0bUWwpsRF8y8o0SZbCg9nPPPBT/gZ1D9N8D82xt4s8Ey2yuaC/Rpd54Y3R
fFgdTE/hOZDVSoM6QEW88iTphNGU1jNl51OeED0SfpDvOzG+uJuDPTmP3q70fGtP06AOQVPczHQP
kyaqRaD3nInBzjtFLSmRklJP1+IL8F+QiYwrx/SCrkifTLjsDtppn8HP6WVNFGAP5EpmesJ4pxHX
6TjgOsFQC4bm2bnHW+YxaphyPkgn2MmQQRpIpsJr7Ud7yzwznuQ1Gd+D4maxsRQWEB8Bj/bRpkuO
wHWtvHsmJdStdkLtiHsEHRdd0H+LomsOP6HbWMZ+WhSUP0WhPTm2PHNj34TSofy1gisMZMZqjwrB
C+50r7K8Xvia5RIUcODtAtcmGB6lK4V+lfxX8+Fm3PY2B5fMgOf6ESbqBxMGhp/pI9rw5BvZeWAR
W/7mteaeKdZ7Fa3Py7gtHqgHi1PFslcAZ8esPNkoyz9GxgnRF7Jzc8wLHZKWsCWcIj+GHve4kV5y
u0H+YcNzSDnJPvId3qN9UjZDyo17XlgKKvQi95BZDxipTUxyazpnNycq5mMcrQg0+KZ8CRGEHW6D
xpopU5rjj0VmvCPGmV1uiG5J8BjWRzHZFsEFbCuouw0MRKSOozY3i8UDHgjcd9cLFHvY7wazyfBo
AbQInrRVvEvErmG32o/8JCY3wTo14jyVlSUschZwvzDscR/6pZSaB2dHStB44527aVke4i5DMei/
LBfU0mB2p/nzxbCw650tLa9gIgW8cBc35RGk3XCz6SUe7Yzdy8IDozv18APLOR2QbWCb3L+058i0
nIxKSA62PpMFwb1DBAe6dsrK5xCFLCrcMQNe8oqrmG+I28lZGA2hHSo6xwfwkcEu44Rt38WiNZ3n
pFtoRxyxfsHOfKFsLZID0nnZByxLY00DISLwWBZP4ZruHUa/lbO6LiqL90jmNMT3Ni8JxlNoWbCN
2Po0qGgO1gJpQaxS7HRTOSyIQQNVjNk915ezOaxZ8E3rLcuhFCo+tYaMAvLPfcokYj1HrvvEn6r7
68+Mi3l5LogAf+2fKwNTbFs7dMrEDXXyrs/jZhrpwkBqqGf1wRF46+dth3zXlNXlupzRucc9Mtva
gHLQ3Stqa+efguL+Kca8Fug3PjvsHs5cMrCSaUPxVugVvpFcdsDrSXUArEGwdZIFDBnbbUB7mtDN
f5HVcWvZ4uHcpcYwzV4DFWFZLhCqOmiyJHN390KhiufUF4vGpWvp+HW6XiPxgraWoFYrSQEV8g0+
+sY7XT5WWDYxju/fh+skQRbRfTb0DmicSVAZ2VUdZ7cUXODJqdw+QIQ9+Q05j3QGkH3NHpgzCmlZ
TnzKhbRzMmZZZ5Hwm9Hr+KtfSnrYtqXtH6V7x9Z2fHyDPBsd1u365VVVsJb/KUteXLw1XM+Rzqtz
KvoPOE1zjiog+fwB+ycU8cU3RJTF5GoljDrzzSjoYjnxXhPIhByDvtgid78V376rntzGflXuGUF3
r1TfbLVWoeblfktrBrsH866h7nLce1ju3HlUurhqDrO7251lp7ONncRN5Dvwp+gXUfpQaZNTp2rH
pN3TIHfESXCczm1lRkGOtV1uEa6VCe98xcZ6irCFMxg55K85Asm3E4XylaP1QEO0K+YX2V2VikMb
ppqyHU+4Inr2PeYHVIRnj6ZQ8U1DmWQUQJBAS44nE9MICakX2ZKVR0sfoZH9AqVRQtLDKcIWCKH3
Uoc1JcuUoLyM7qeAoVuskrW1gR1QwdJQIZGoza23oPXGavI8k7WCj9QlxaHwcjedrCXiJ5kf8bKU
ZZesfmTCW8EDErv0LRyiKH+EMG2RNiOYytPbm93V8tPBCoug4a73mpmsDT+hqr6bWO4mNNDd2QEP
LffiuT7dKibp14ZGnGwxtczk5IExwV5EfIfIsVCgInpEN+aC+whf+wxwhx4UjxGkK99+UfL+OLHj
I/ZM9ypxfL7D4qIwOnLnA5n7c9uXB81PZgSynqnp9Dz39tnsV7S7aFGNEAy4ga+mkuiBK5KFjA4M
DiQHOalc8CMkef4lNT4AUbqbWfZGPHW4Hu1drMWOdAOY8GbzPHPWeiXaut08rDU5n/RJQ5Aae/mL
7fok6ARaulQ9Jr58O59MFlUsjwWmelzTHZDQgq+40cWiX5t0R4nEGKj+aHny8GJGFzwV61vYl0LO
tPkRw6fvQg3vZF/uWT7SjJlEsu7RUeMNf7R4Mb/eK+SBfEZd7F+eAmM/NLdnw8b/GSqbYYsnehIq
UJ/ZvbZmw95ZDNuOIe5PV3OPhm/cbTAWVXfQmdta9FYdALvFoB4iDguI1tyqwN/O6MgNZi90ftVs
eXyNq2hLm/BLQtG3eI9bZhcXEwTghl8pAK2enURipTSqYPpwuuCB+Ft0mWlo8g4QyhqZHu8vzjvM
ru4xynYxnTH7XKVX00f9IKP1OLm7nbDeOc81KJxT9MC65kq0qVM9xOhnsN9FFwQ3kSq1d9/0BIRy
uEW8koYAcUsoXfJH/o/zjTMAEUVgWXD7njYV7P5kR7vZDiGGZ4qaH6eXbF0VlGb89GOg36wyOsh2
NQ0a2tc4H8heC3gx87Ir80YTZBetlLfuJvsQT1Iqod/pmV/JcUxqB64jhRfoc6AgN4gjOd1CsY5r
tHSPzFL217tjQtDc6aBoiJ7f6kMOrpNlM/COK+efqiTPkbBkEkKnqCjRthFy6gcZMIiKt6OnhYGW
VhSdSMU/kysN1Cyiv7SdfmMpAVT03LL8DjjHX7xMSLd6LbA+uMCwPFRJt0EL3YVmglgRtUz55RFL
GMMha+x9m9KnTwxnsfnSbfN1FruuFHi7SdTeCVMGblMlGeD0kvdUUGmQEERXLDBlc5u3CjYQZ05R
UPrS6v5V58mBYEc2YNmztEW4bhcbKFyGJJkBage4aJTypVCPAF0ssAKhKx33bxxsJBGBXL2obCK5
f8q4oay8ySX+bJAvkc9IJy5dozkt6a2Lypr4rNzkFa6bHSeYDDg0ixdNclp14KTxhS/+9o6+uGwT
vmm7Ex05GgQna/UWRxKcmZ/BG0kkWp0H/9wA7476kIB51H0hxyeMIqqDu6toQGVyNrI2Mt7G+FNq
LXYu/UQ+pbZ2zHIz/J7c+3jRJvCQRSELlZN2P2QvlgwqWNw4aJzWlDEIosb0jZHJ4tw7R7Kv4ENu
CN7+onyTWNJleMXa3rw0joIEBv84ryMg7e9RjI7oK1K1GzMZsioIAd+hmPbEbIC4IS6edc8kgTQD
ZDQPDmC10wnMsDZBO/O93tmT43J4PTott4dSngXa9Q6zH1lnkBARsluVNX2ZIDUUwwS0Z5+zyXE2
uYB3JoV39Zag0umPTmukAD1gf02Kml9bI0AiWimHaYhMIfEvsDJ3l27XZ7RWdwERophW8d9+3pvZ
FCQ3Ei3J8eigSgKQBwvQbsfcrcmvDmcHDSUAIV5KGYnnHZjAsJ9P7CF3gjptbQ3uwN1u1gDgN+pf
6K8hY8rodF4MJ3vaZAmQ/L6rPwbqx5k1mEPplhIwAZVCujZjXhUKOQEPEmxDCxWFZrNHIzo5Iq/q
c1bQ1SVkE65RXiVTfXkXCCHMnCewPeajZC0Xf7k1B+6nmI6W+J6st27nlT88HEj6wzMDoZjnbgQ8
wDNz92SLNcTDaxtW+2vG23BxDWgdJO2Zaj2RaUVqsXyjx83ceEvylVTfgnFY5Z0rr8veS5AHBrhn
JZ0zIKrD3Dqr0+QdNuefj2plc91O1i3YOyanXbVWOLo1V6X5xy2utxyE87BlI3zDzqyCSugY3ARQ
lNj832yxGxFX2nM6qyCgoz5tbfpZxDVRvqkm6dvbxC6jinAKIYEi/un+jeYpVRbRjpaEqGveDQUr
JLP2ZXbEs5MlRtmKGe9yuOaqisQK7RVoF9h9IQz6dfoMQcY4qBWFEVkFLjeQwakb5FCCuiIvClpl
HzMy3Gghmywdz9fCjG++MzkBb2BolbZJ7liqFpt/xLhI3hpRhpedHqydnRxHq4boDToaQ0R6VyrC
lwzrn6juWvpgT/0jGsbpEJcGxFQSAAMfSi1+Hum8G6dQdXs1RwZ3iygkcNHeiTvWlm/HGOtxvt2E
L1p2IAbAk8rUnUC5HZbE44NFa6R0vri8uIiY4ScJPOIZXFTzQ+/bimilITdIRLNev5LPM2eHXcuq
4MOv7ZAuGsMxOdkEtMz2qMaCtvKenTlaalHbGc6F9JXwp8huDJi4P/0hp/PDHgFfUK2+fW3Mvt0n
WTD7aJwPRij7LowLitlyefw5QeLA2f1lpNOZOtIojiEnFmg3H7zFoWe/FQ4uaI3kRNcfmRedBleE
l2zaTFg4gU3JiJVXQuZbsSkEGMjtZFOcWeHdRTiYUaQnRpKIapMWDQZT2CsjgLe9Hf+TdHYmSVMX
G5EnfT+SSd3a4ZYKkcVsJnGEP+bF59wmCy1QmgWcz9GFV9Eajzqa+VhouvhPSvVU3qg+2Vz+YHLb
9rW7bSDdtDzNaXDS2nAUhOuUmddm2EmS/nnQZtJnEB6QIJDTrVcHgHs+V5xcIXf/uOFV8RuxaS/+
j6TzWlKcWYLwExGBAAm4VctbhPA3CrzwRvin369m40Scf83sjGh1V1dlZWbxZeTr3MXn9TM8EXB4
IQ8zo0yEQEAEwPYALvEOREdwjLN6jt9ms9e2pGo8e10szj803GvOrQATaxr8+i7yLc7CJK79XTS/
0EnDJ9wH7iFjw15Im9GAwUokSeEB6xKL35B6chHF9KUvdP7Jnh4dMkDMHUI62IzrtJhrRKmup226
ophuDJi1ZhpwxQelM6jeNuqoEORy0H/UzZ+mTkOCxl/f14AM7HXIUsHk0l2AOz6dQEVDEKs8r1LM
u7QG3F8/WDsIp2AbjKtZqwUHz8R3j+xtLOqxnt5f/ur2cv15Otx9/EjsonkISfs5i9FvM46KM2no
dHrtI2wxi9SO8KhkWsLWJdU/4TTg1NQdOuD655E60EkLJlQYD3P8dHrrwXOG/cmB5D/AsR0TvJvD
M1CfDKt1TbP9RothNDYzX7pqzzKz2e88V1nSoWxKcbMVMSnDXI4p9USl1npC47JqYvsUFEjREmzP
riGb8eD5KRc0ZCQqt8lE+mzUBTNiojSZKVWZqgZUCK2TwPIix36FbboknZoLN3DFByexQFBHv72r
OpvTDvz2VPd27/kuia9L0NrP3TO64/rR0vLrEuhAaU8p/Z1WvNo+zNVtfCisbAM+ecUG+AD5/h1u
9rhLZkYfnDBvSNHIzFbml6IDFAEOtzh4Rg7kSi7bVrDJvPf4S535GXILs4O7A+hizF3GBJ3eyezt
viFGSSnlDi60T6m87PN47fdxhSdzqTGmkjxQ6HBEAOa4WN2OuWBsZA86g7A8PvAZfuFrTF2+Qnt2
945y/SFsR5YGcYISAGf6MXx1CgswKPTmGMjLZMzS0pi1RyJzG8rJZzf/TKhgPEC/f1zsUG/4B0o8
kraMDuEX8xK7DSmAWa8kSGa/ZJYjzv7mA5f6UwIRjNF9Luo9IjIjNLnn8UHrJk2iQBNj7fB97VH3
1zEVaEYfWLcayoVD3ZsxLFSYI0LWs6q6+ybxjgG/08aw0Q9DdL4CKYPKFCPyUYxhHtGsTZnHxkCs
vCZxzh51i6F0gAI86k4+xCFgndiK/CFXrQdrdHCH1u2/yEyoHiA8wOqEOcVNhzF2ReL6wSi/45dA
E+M6OuO8oDP/nVCgMSAimDesYbHInw8w2qBBU8vEVG9usOckc3okc6YRmlvMmML7x9w8w6xQdGxF
ZA128XEAkXLZC10LxodutQE9LouCDFCDO4B44GOYcwjYg3E3fluYw8KsOj3UFqafuZ/tkMHq5G87
pxUKvPsCYUheI1qypW3fuGOgejXZxMw8JY4H3YB5TxE4JKwxMjtRmRk8G7w2dQFVe6nd5DUDG2U3
opa7x9qQ6V2F+TmadsDiMDLj9jITJMrvq9Xcgp5cgW7hXlytnXUWD+63pjYvprhw9C1Iv7scw29m
bQzz6wyoBb4A8Hp+BRvVal5GYIedCV/VCx7zISQ0ShR8jxBh/G7OlyNpvdM2JE4GL+l+60oTYP8R
isQDnQdjM1uoJciKr3rvdAHnvWJqvfW9GkN3O86qxFkW+vmDTbjaG552o81tNmiGcS1HbRTXutOR
BninThrztPeDdjl/Rd0mrXVqyy4nyq7lD+v2tevBaV5kdDKPzofKFEEHVyuJxmT/wL4n7WRvzT1H
L3YQJYhBeVU2KFTJAwJdQ/Ean2na382iVHRq2mbra5f6qpZP6OMgoo60r/OEkHKtmHGtU/aRhnzV
q+YenuvWk7ke3ci4us8QC79qUS22Kfi5B9GPcdXAASfn27T3nVDfqevWHJ6c7ta/H8N8A2r5NEdC
RiMuA6pgKlt8uXXM9vCmM9DKo8dn6W+WvMCO/jeft0prfjf3ME7W948Nap9h0zyFFWsOeWsYQ/74
Pw330qA0q6tl/Di+vI/ixte+sqRdOYfp3msUTiOqG/7xHjUknr1rqrp6W6yAZnltupUtUtrDR3Zi
F9OpAgoDGP3CcAl1/gv9aw6CVispztHxUnYyV8E8aXbpvt7ui9l6zOnTMamyv9/43vab6v5Tdvem
bHt/U2Mol99Oqt8cAJSHTCbCIQ1PzC4umZZdlfa0le6TKeZF0fZESnOauNOyjz8lRRZjo8B/WAgV
7UjHGCa3QX6q6jLSS6FfaSwrzBLFFX5mV9HcfmWP5NmDcCaTta1rvEepg1f5Ue3GKzqbx+wTN4AO
C/ui4Tyv6JF59Dw9ptx6K01cNkAL85bHP8guY8vbZ/sYRPEtbaEk+TqgjQa9TQgGa4S3LdfLt0um
mNl2/omDobwHNgE7fqXh3nvDE73n0TyDizz6TG/ek+YKL7Y7CnLYlvpKkM1c+iRRBCQUCXQ0HxpA
8c6Gs0JfweOjANkfAdilP2FmNQfhUP6hy8NvhDz1Y+6qlVG61U200Trnvg6wL1zWhDbWHv6leva8
IKvvmbzU+jnJMOfUq7zeUILwP70slz5hL7hYVJ1i6x20UgafseQEpOCOXfPLVdPPxg6MMEjgrjOI
42smt7MT2PuEE42Ro5lnt6eT0ehhQq43PK2Gmy/SXxzp84fy8tLNrmrjadPuTjqH1jaFm33zdGsY
YKV/slRync+TO/mPYX6jymdwkvN9mqTb7iHuRLURECDTO/mdMqxlj5sQImzdGqprnBPmKamnw/Y8
oeQ0L0vYqRGqvPHBx3T0p4YBK00zf65IiKdnHpj/Jipgu/BhkuBE7482UR1z9CmplbreVFL5QWB4
llUBWWdenkCJQgLuSFtRXRYZvNfpcdR2p0WINIy+Zxa8B6VJe+wJAYUFRGhmj8+hTWTugOOaGRQC
qE8C51h0IpAUq40+zQ55gAqAJkyWP9zcg3JTS+m3hV4dWTZxZAuSQHJNW3BJP+pruUsIH/1xFDF8
0xwyyt0LhY70HAGfjUYZSPmdCeIPQ7F/AxVpLhdUPJzu+zqc2/aIb3V3Qbtd2ovcDTA5JSOzuE/y
j5sEN4a/QmjfsH5F+mFZtdGuiapm+oxsmognJx9u1XNwNyEK0EbM3otNxT/tQtl0624FMnWUZEA3
rc15SApFFNlIg+auQo8OlByfiu90cZIzA8s4QcHwkrY8+nMq4GINEvvtuDY3qqYSxfE7jVcsxNW9
WHemPvnnpvv1jRoZ2y0PhpX/qdlJx8mzJ7WEUtO228HhoDR4TVczOfKhMDJv0+tT9fADzsAv9jcz
o+LYeAFb+zFv0uZ9rxgd0WS+EWETif/y4WoxNnscY+5qJNkKYCQ87y1uK9jTGw6h2+EnMOyja7pJ
MuRncNPbv3jIVU1KIcpBoiuzF/p0j/Myy4dB8LVM4vfH5UDcbZHyix31PT7PKlrUQU6dY3antHNt
nfIS+MIiLGCdZx2DFiiyoMQdNeU4Tu/zOvYPjLPRCd3m3gveEf/5gQNBVoKKzUSTUN0GXCZnxppI
W8S7aYoOYI0F4PM4rzV906Ex5u7tM56aP7QRQzo8wKnrBFrLZGX2MCDNOWx0sGnNvY+68oPNEjqd
hb2U4n7LL4xKJW51+a7451Uu47ouio89n5OO2LS5zeP8YWM9MY1sZunCt/LolEqsOy2acHDG+ZnO
HxCDe8yGv5hdpJcIPE9X3OjP7lldSBkOanNJac/veuBpDTOQ3Y18kgnZCW6XtGi+Cdc8kAhzFrm6
u14NxuOGGQBMCUyS9pdAzKmvwtV2DKcB+fSsKRjfPToOjgx0dA33goUjgiQAF+a43gj7RypaLadF
BVSwPVlMRT9hcw9i+7NnAInv/uI59F8QJ+voFqRf5yxe/qzjYizytC8cpc8y/OWPqXZ2Tjrn4Hj3
ni3n5Vzv3uTD9C+a2F6dOEKaxdF4M4yBhqw21Xo7Li+qbvvJABlP3r3QNDoLz2vTIcWaXDVhs8Gd
KX0w9BYS70Gz7Gll77pzTzj0zr5IX0oaS+/o0bbPb6gYgdKU/fsyIa1NEBhC0uHbRtkFne2FDeu3
c8Blb8TQkWtL2mZWPlRMkXo6p8nYDsj+tuZqc3bznHRpzsAbnod2WjsiW13CM5NnZMhSDi12i02n
+euhfha9RWBzeIceUh1PTe36MroxH4ibhfihvL9w87Lq+N1/YE+HuZcknaWt1MaSqDeppVY9CMPR
BtF1n7cud6RbuvBDeJrsiAyas96ebijSvvw8xl4quJ97ka97QDbHJCHryFR2gKGWbccMeSnsBraK
PPjqoBFRRl0h7kPZyA4MCWHNPoxrubwdTbLlJxOoGBhpfqj8b/az5e8/inYJ5ycPbO59nl+3LvZF
aMMwHNomBorVeJUjqMk9mDxUocV6tUcNX5tusot3XpI3iV/TcyvUSw7oxbL1TQK14BGTeKy+bRM2
4obbI6vLWKOOvYI+RDR5cMz29majM9iHSmMKiTe7WocNOMfJvZf9F3Liu3Ol6kNP0HHvEanvrM4I
aao91y/OcG+lpSw8mx8TmS5zjeLu1qYtcWVgZiO6UHAsO0dLh0V0pyJzUtAlwAH6io7VOSUGAyQ6
Y2PGIJejtY9aOAcsdBK/zifVm/aRBg+IHeFpMjpGB3o198kzkCKJmHtX2pwLUa34R+jv+IngRnEV
XMIyhlBNoPOvapuy8IwZbdi/j7p+zDYGOeH9RpizhXOZl2Gyw9wDmVy94yelNySSMikW/g6X1llp
jJyNCek5W7dGLd6hFAxnExEdOOAtQPqwRx02CBSHMVGPXOPGPOl+S2OqNzu9Q4INem14Q75Jme0I
OnI8mr0RFX9mkUnNS+95j6fU/txcyTsiznMNfLnpzsprSMX32kiagOrbrmoq2HtkFdOxNE7vY4jG
CSkdgTZmVyW2sUSTiiBGPbJgI6QICIxv4SdCp/OYCwW/il9zappDRmS5tMIbnNPMUwHTwZ6RCqgX
fleTnbHx2i+7nJ0JI58hipxQo0JmgJpqqg5zZvYogWRGpBJKo0QNCUhbomRlj/hJRYiErkAjn8Pp
mjOz3fwuSWaVt7GyFpxGDnWur/OTyJn2mm9f/On9bo47JkcLGlGeb1ZhHXeIEDcHiuq7gvJ3gx1I
voPKCZsa2gDcZ2AdZjmfHgZJ8nLh7TCUzSTPmo71GVOPC3PLZbJlpAp4o+R6160zb4A0bob5pm1t
GuZwyoVnc2fcIarwLM9cUn8d/wJ3uaPLHEUvG8+EpJZhVzR+BBcIbl2rR4tjXL+QOrC3met0UuQG
5J02nBQbmj6Txu3W1zvcuYNGtDsgCG+ZOjc7uxurFllQVy8jiF1PQuctx05ffQfUQcNzxk3F/vB0
2iShJpyYLn1pUCC6igT9SXoIuQTt96jspfsJxMIQx2EW3po5bZpRk7AKRtZRsP/RmfJpL2jv6EL5
wVSm+ZGhoDvF7hbuVlGoxgtTMZKUrtXqQ5eC8NfFJgXWJui2M6OhDoT/Jvr8UdGrLRsoa74VSSdw
KAN2MmtSjZ51H8jbgG/IdfNxG2QJH6aRMh80gabqQL/h1tTowE7wWaP6rEUAIzk55t2kHGhPvSx7
Y6SMM1joHAJmUTl0//hAXHEmSHKstaySedd9DjPFFOw7RpzB5qIYEYcRw8ZjDCQWGzR+v3WEnPUu
HJJcFpqLn29Es1G9RxDkX+YM+sjH0mFIvlmlDVvlPgtgl6nR5JRAU916fJlPq/eUvA0yS/qkA1zL
Nm1CC6jxWOeAsms9yjPGT5kbtss59gBwIEsWGc1LBoj/GKsLpwq6ZLh5xefAIH0zW+MqZXvBcOP9
nOCS0HiZHVd0k0trVmDTPF+cV1yzrOR/wMkY1uAAv8fZ48InBQAkU+ta1UKKsJUMbnmzOKM2vq7Q
s6HaN6mK7Orm8nwsOsNLCRxP1gftzgunNt6BblZswTkSgZfGixRZjZO+IFijabiBPxl2BnyyA445
rq+0FZzNiOzJRPLQJYvRaR+OTx7I7uSzBCoRhmn2QGMEtnS1KxZFyq8NxTuXrtDWuTohNeNvwcMd
I20polgenP4dMxhVwiwKGyoMdEuhE66YhHCYhxPGgZEKKyAsMoQ8B236WldIhrkQ5BpmcmgRtUgt
gXHmc31zxAuTE52Qg8JSROcA8M9cMqJzkfE5j5L/ScEbNhbgDY5xQRbxZp3+yK3S6wbVJcKMLigL
VxADZdLccd1G58Tcn80p5ZRQCVkUwdbVCjsxUIxV9j7Wi9nRvfIZ7Ht72NOrLTSGIz57XU4LyQYe
ZCFEXhCW0/gx5YUuRx2FpHhzZYoYWd+8TuX2iqlUPNoW8R3RROfh4DtIH8sYZiuGLaUkHOAJbfWL
34wja9rtNdxK0Ni30zWUBjJucifdZ2ACCilzQCPiboFLufHVaYY32Mo03coe8j/7Zu8hPFIKSiAQ
ClvJFTSE+VTgDsInyw9WIL5cfNCUvbz69icIBht7/4DyzT+CjrEjd6Sab1K+w6IW4TwAxkDWXPeY
fGli+KY6jHtVkY1zFVXvDgLVkY8BezNE/bHh573N+tkD48TDR2CFXM0bQGcBFmvlCNeA6NVymldF
4Fe4BNTA8yFRvdXehzJ1d7bJW0GS8ijrA3Cnzxxaymq4pd9sIgIANKPJBcOnyD5C75Dd+p43kXAw
gdzFlv2AOGsXEssKl9yd9iNc5BWEz44CwYeInkPqUZfeUIpH8n0PXSpxFgzut7WgDnFCHYhKL6ud
tkG9/TPoemND7hNX2MRQraPnsookm0zwSgAZdg4/pue91bEAa/iQOvjPU7ijecXakyBAqd1aIxkB
XXDu6nhlAg3Wr+o0sib6gOS8q5M1yqu5hAgJ0M942l8R/Zf/boiBt/HqPab6tN1qattzADiu+Ken
dv7buY+mRc5lZYOfAOgcuI08QsffMokior6JNUYnsXeoX5rmiLPxIBnfOfmRzoyU/d31CwcZ89hV
qBDYHRmPp5swRLo5vyic7cIQnynJgMuTepK/2yOQWFi1BpY83R54JL5x1sFpeSRmcXDsWIk+op7T
g5LkpePZ0fcoW4WclMTqr+SWRI+h9GrLsBkBSiGZZxv4o+x3YgUX1BE3SyxgfWWEBuAXvZTkKhNZ
9Z62JyTipqZGjfhO0//e5wVPxAeBETM1xumVDT7pRJ98beebIEpF2qq/nGooXItnX5Sy4gxU4gIH
Jzl9e5vVabHqsqnUqqIlQ90nemaaSKKxQ1Ao6m+fTmYdih30LA4ifLB4Zgkv1nBjp1TO3vmYOkdt
vbdu7kBYPlItTkaNF9JNbct9GjJu0gvqkUfUNJjsXEb8a7ml4OhU5n5Sw98N9KkXi7gALhEqD9gh
yKavXG+1x9+sqAIRjLtXVcD+m3DZ8w+x+doDx0IMwR/RgeMg9Nx0diAfk5dIHkW+j/rrL0O5UVrc
HYv5t+bkabeC25w2a59Fgd9AV2RLJSIdygEjrc07vSPh1VBDhWX0BL9WxpBeywSSojRI2Emki1cA
7H10uCRNaMaG7kDUkqjBqznSSz9zlfqT2Yze70JEll3G9cAvxN5TWkpOlaX1s1UbP2cP3X8yrevi
vrwdjaZrEbbtZQvD23oV3KyHufxjsEI53Fs0ln4QH2p9Ok0wUgvPvVU21pJW72MiHuKv92m/xu8L
x61Adu834Lqd3+vdw7Vuj7/L3hF6yHHRVfzix+hGZZvj9YF2N1NqnUfQprF4sz4qktrwNE0S14ZQ
u9CTZeHYEQl4kPxinJ/cPtKO/m7G/1/H695LmVFrEvEkdc1kv1C/4zrETtHG/X5vGbmBjbQ9oTXq
bltmS2cCr1Uh9O1EEEYQE7GkUDDpG0MdWmHlWeN/p/hRxw/sqNnbvd3y+2UuFNpbhrDnZT6ED8ko
m7fXqJl6x6klfvp26T6/zN6WmYEWlJY1zWe38D9eXxRuDhTGPzKkEcnK3UMMQUmzHFgq9dyNIv1r
imEY4F+LKW2Hod61jGnXfjf5QdRCFHvagjmNNsOjkMcwMYRLgoWfSo8b50Gafq8csgNODLRd/TVT
itZ9NpVQDOhNo75BRUv3cwy4OCjgZb7BNjI4p4eXV7M12iLWLrqDDqDn7fO921uzus2gGo/9tMmc
8ahLEdpeEj4nEEghUozb8bLX7yMPaHsLPvi6QmfsDxbpg3D9HNHC/cDPgNMuz/PX4nVg9bC+PUhh
7+T+Yuz3AzXoK73z3Jf4MCysSnPWsK2FGgY1my4S+/QX/rwOg1MsGTnfvNBQhtYjDf7buY++lc9p
UEGD1bRY+3rOpajwJrMjF+7n2YvM8zyiJ2aOqS2adzzXThPmgsAJZVcPG7TaP+O2aNA+4/4Sd6dx
y1rS+GNnV1ajt+6ST3F2/h5k0PHb/TavlbdvEh4zFxtSrAJZT9r2TS5oBNtWSSeFkuxiXcc1YW2z
h3znsK6pa9idIwsk0JuiyYeQ8sF3YDAgH0SlDiVncOLsrVukiU1zudQpnaEn2+PaurdzXaT89Hnx
6mAGt33/o2+s9wTXraLB39p6A3ihMOdEUonMv9gg/hLmstBl8fBFIi8v1D1eITd122ZfBoufCeLj
B+opqDGAXAiPKBRgXhCeXngQOngMoAjNLi7NevYr//yk/EXNdLrL2Uz4s12kiy7H8qc+Izvq9Yqo
4a/hkbDhNAr04xK7U3g8fQwToSsQTmH6Ujwj0S/JFGhiGz6Wpd89L3/fga3LHsQpt+Av6i2iKf1h
kubCgfEYpYNm+PwjL9BXpl4oRGsvIjujx0P9+Jx+/4FLukvwHGxN3hKLkULlZBaDKbN2rR34Bief
zodFHISxf1HGC2Lzab2V4ottnCLmuyA2XThwPQZOATGUNIrx3y8MG9bGOyDFkyO2swmm7Gv+pnLf
YrhYsdInT9g2LZ2c8nmmJHlE98p7RHAz3Spp7OipU42VkIG41Th9ly2nEO5xMWjbWDAM4LdtPeGR
buecL44qryNsYJBNDvnwZyxF+PHW8JvBzpWRRvwreBUf/9ZvO+gwBRYRdjD26WEf+wrWCALv7Ds/
/H0uNA/whDPIkBnSLOi/HJeO5RuWMXjBJhWPQ5qxbhuC7c2Gbkraojvxz3r2Lxm8jp/VOAM7lctS
8YRX3Saz28wuc7Iz9zM5/0h6y5cIFqm8w3jC2mDlfe3dIzq4B5JJZNKq6KjZmf1EtbdrhxCNm1vX
YHobfCnYBcJV2n6QyTRwf+ZiYme7u+yY762nyxw5/p5UMp7QCIMoJliwZFOtDf1czLbb1rUWNNqW
XN0nrjGyEFoleir/ec4h0x5GmI0F8Y0PgVHWZjYTkkRzPBCfoD9BsOFu55/J0T+MKCmh7hXQ1M4R
jLbdF6fy+Ls5Je3SrkO4hvhBODbD2+jDX+wHeBjAdzXe6OxR5fwVoVCcf77htqFV7GAvn38U10VD
8GgNFqxwgS+S7YMR307Mk4LK437tzoZm+8Vmu29h9vSr+bFXzffSaXkbLGfnY3Uu7v4sZA6/8+Vt
G6PZc14zW3NoH+LB0TpSac9jBMa4kngzWuUwMvZTknBki0ee8xKkeEPwRCIj4a3DqIXXPCGReJJ1
NWYkJfGxh9yI19p04Hygx4SAny4oanBdgKMz5kITaxQxePr/JpYo/hCSO08XQjKeEDhA90wsQx69
JvQ9CgdoUlh2pKzAdh6n9ymsoOQwapu1ykYXyoqai8VPuCJs+T5BleG0PpzRXZaeHRF9U16UihJv
kh5fapZW6rPYY+Bii/IAouGPRttfJkbMWHdWphyjmLRncjNQmh+tgZAcEeFC6EAzzxwYrAvEZYmn
HfQNuVn5BceWhK0pCk6a4ZNJjbT7bqGpQps0hOKPN6i3KRCu7ApQZ0EHQffOJJcZtUp3OUGiiUip
1vNWV8AfiAddBL0MRPbEkqDLXUCecFA9URT4spxfTgIHCYo+kugVl7c7QJrhIFZ6YC/jEFp3QhIE
qGKvNAJh8ZPJIC8Hwr0kL8sid33StGhjD2FNSpz0KA2P2CDz4WAz+wdi/mCwiCcj7e3qA+AckeaS
6xLYgXVxCNKQyEMDfIAyZasnJdINPCVE1JajgBZVY92FdwNtUDCHCdkuAllQS5vi2dQp2j1P1U0F
jtZs2md20KqTWJIVN1xRBLWXbPMOtFc5jyia5ZSxEj6aHuxmBi1bf/EKvkN+47cT3hx3ycvjIyKR
4SVKfiJIt9QmoDsQtSX5BVSgjb35A8w0jGrYARWprPL7u8DvX+usMoYf7MbRfQmVoYt5TQXAcv04
Na583ieYCqXTI3q3w1n6dLczn6QMyi7QG+RyD2IrUvkJzgCiXrmNQkzDPIguQ0RvThPIM7LzjGw7
5HxQ02JaxTI1uDEnD1J02gR8FTuRQUSnLrsWkb9xBRMROOv5UwLgAJhJ2ErvvQEGB3HhIkXAnllQ
no/Pvm1DzRd5DKcGyhwPx1b+83RiJX/865udWdKb3zlAI9nN/lN+b72fBZUUFxrkmSW+50iOlvjC
W+ccDVsNWQZgCUX5gPpCdEDwRk8ktlD7UlG1sedAMUPLa4AKQQfJRiFlfXobDgAzUifeJqI/tujK
ZABbi8w7w0gQruYtBH6LeTJ2K45he9mfck2TrnkDbFi6y1jjiraNAWOB4VmafhdhKGEmpv7dt2if
u8cWxj/lLF8xTTykcQL8csWw/x2uvq8RvL0MOBp6w82hMJQfyBkbtWLUHBNukB2gwyQU3i8vDin1
G2Py/sKK9/5oJF1FyjcVhrxQHhO8wRjXhUlArwmwyR7e+0GOU8AegSddbmslu4prVrjXCPkns080
w2KEDyg+G/zxVzWyq38ecLx5h9v+rBJ/aNF24cPTW/ZA0cf4H/XTO6PKGNXNpsL+nkvVoSVzwqjk
RpgSeme//0Dcx6b34xbSQ3+ANAGfDWk1taPSBRDkcTmlNGwFOno4T4PNi+nTaQ6jkoCJ4sDUvA/Z
06DLLT970kffcaO8mIis2EGkG/CKcAWS0dLXGhJ4Ig3a5JtcIlqEiK/1ZeS0MfpZ5FCNI/svpaIh
CJECY2CYGm88pD4UcbvM6B2GPn75Yt4NSy447WFk1EsLl+SXumNfVpW2FtjJFZB/bkfL/aJnTqGv
zW2b+ke3e1RxwPjzP+xwPoWmwXTxjoJt7e4U6SQYls8K4NroH4Yn9fDalHVn04DPix2fNbYBMKSP
BoTrYo4WUfN9xsSRr3BtXx0Km71zcq8PSgG8oR6k9ufRi2qyGcN8dAbOa5BicO1CpcUTv0jbB29e
QtYwGwPqWQMiN5tVWml80TamoPDcn6KGJD/3/SrzBx+vRZrEC9P6qDOhZFRx+mW9BoVPrm7z5DA5
O4PlksX5gq8EPChEFTtqfBxaJDS2IvhztMvwNQR/wxCTbsWHKDqleypWq4I35vUFTdmI/u24mSGg
8F0fxrC/XGs/0+WPVQBJicHxDA92Dtf4lA1QIZgc6N8DCvFJ9d5P7L0wTbjciKPcKXwqsyeJMD5V
LsZ/8AYjbRMtt3A27BeLTqxcuwxwHclHvnoI58I+oTn11915f32KRbNDI5wrE6Uhe6kpmLXYpvki
nu2Lmdpi67HF9+IpFmNo0DW5ask+TywRRIwzhSetRqIxQvB04O8XWsLN3s0i05Wi6GU2UbmeEDES
iiQY8aUh/TyI+VzXSG9KyMbUidwZ+6s1wKjEXztOVQEpDpC2+q1BjbKphuPiYvAJiWh6f93rNeOr
Pe7jZkIpFzKUPLpFkdtWZMny6DBBS7mEupRDdjspBltBD1T9br++qmeyhfzFIXT4CkjJlcOIDPNz
pii/CjvtNYKHhAzgiOKwYAXEaq0zn3U2MkFkodO92YpcUX7SQWldAJNdNPZJRnzfL7w1FN/+t8f7
fD7Y3gqGzPdill2VwOem+O8jQCIxEFEg7h2+LxS4nm63mwh9Lnd/OoeSFhhMapBzyM4tVicG5+Bk
tuxNnxb7vhzzmbfmolQDMnrhJF9YRcwSH0EPR6Y2vDXx7gKgAd84qe+UpYea5/Zqo1508jmjqprU
ZtH0ayV7z3CmNO7gmrxhetS0+ANDZHrwYUyNWItEU8OmHdwGtOBKdjTLFKDNHeLIjRvF9MfGDrSh
2lW0EP6gn/cEstWFiQtJK+KDTzgY/URoLmIW+JnPtz+n4eBfa8Ij4ZINmMbYwNFheOolZ0wBdDWH
ilaEdCeZGAnVt1QRHudguCe7Wp7AhZv24R3qTTf6yNSTm/x1y4QL2aUaRMzx2YzHaEu79m7rPc4e
0Jb+7R/cPdyTtdDd2xeLynpMVL25tMZPlIgvG7/nsFkoDVb8sKptpO6jVP9iXt2ytjY5zF+rjqQW
+fkEDzlLD1PcN+sSavEvo/73xbRnwG+34XGKiDs4oTZIaxQ78WA7Y49z8KquuYeaezCXu2GLZrPZ
AJge1niX+OfyrwVKfGYvn/TUCIw2JrNi1NRccMfjvSQyZ3L3x4SmOANhrigNwBQEJ+243AypY4hf
lQ8isODiAgekPdYwaadQtrSpja948ygyVZFtLr74dUim1jv7VEql2s1b7r1lH6N9VMA9xHcFqaVw
dfe+MTshba1zraEkJkaSRpB0FcMRCdYVhGuLBYJD7hrLDbRYNFklETbpKQ8g1DF8uR5XE0ylWZEF
Ajs86aTgbEfJhy+fWQ648Io1vjZ13HKIP4HPme37C9y4dK/cOefFH1azHXJgPQQbjzHRGkmLxKPU
GC0Gl3jwzBa4KcKNePYJXUCVvd4jcH3TuQUp+SYuuV/HXvaI/upJAsNXEBGQOiF2OqAA4StgEkzv
4Z1oVVhIIlSPDaZ92aFAPrQqBBQ9akFkQAu6Ow+ASTRi8GqwzgTUeI1xnvxIkc0OknJbYxEqu3rD
zei4YPgfq6AJp17Q+0v7hVLQPEkQJNiSokq55lf2Z/lgcrh6Z7p1OsQwkHXr+xhCfKDnitcNppDN
/GZ/oCxrjBR3Hk6xD7bwofLvyzq0B0/zg6jWbNKJ+/UhaQ+/e9WAYAOj44nPfX+FaPsdYOYDJwei
PdopZvJi1mnn9Dr5M1D40ifd+fDWxJ/3Eq7O1A5xTPZTtyeQnl44Q/Jq7wA+Jt47WThpHCDPUGe1
TQdg2yaZeqIVE2sfcbK7STlMJdYY0U5f+G0ZbCi4UN+P6QPPGAIhuirY5cEAKU9rlC4QsprH1R/O
QFftZBdD4KknGtLKfizjCRUbRJVJHF97ZW8SN1NrBm6h2PzOTS3Y3ZTP8QXuU5N77DlHi348q0XX
1Cr/j8IYizsRH/VCarn6a8gLbTB4VOawIKqa8I2JvPT8xCnjrfuwPfzSHNY9zFf6WxXk+1keJIce
9JBg461Ij5/eqAulweEbwsPFlyDrJCGp+mOJeoLK22EMmQNTsk4DwsqEpVnBIaGon2arF+sOWYy+
ne6P4pcvWaG0DguOVc0MN9s0G8l0MemQgetQ6ljhtuQ7lpplIFlOTydKWfw/WcQF8AmsJJW6fdw3
RObnzxq2MxCYmJZUHDuU0ASH71tSHUHiih6/5eUQV94IXrjWYshuHE/StBZXn2x4UFHiJLFPLCel
TiEASIzyzR7zJKD27j2yL66zG4MrD9nT3Vt9KBYOfwtiO+QHpL/omaWHAMgYZ9NBJyhcmSwBCOOb
xQA03cY7pb+up32/NTxxdTNGyW01FDMgfQoScDB4eBIGZynITwzdL6YVhCS2Fx1epu3iYUD6RObN
RBAQDMoxMHoE5fbDquU0elKQLnLPHipXvhjg8Uv5DT5wpetJ20QY7+JtA+Bl+ru1WAgWI5xkP/LZ
nSaCWGrOH33ktGIz7YhGVrGBELI72vUYYPRrEEt3yOwUVooGegW+2R8deE6dIq0gyJG8UkWCH02a
y1hQgIFghynAkTP6pfR3ANSobvsUBdLB4i0XQ8osR2I4cnHenXPtpTPo9YRTBLHpwWaMSwHUgram
D5j3anPR949Cvu/xSe9juXgqUsZixAtovWmJnNydjbFcN1y0DKnP8Ww6axYAAWvaXvI6DPK6ZwKv
RWxH+cOJVLuVYU3ugrwBpMV7wJh7FBMJmtbZ0seLxYcxIhxyRjd3+Z6Seq+b/V7vbFYXc/wwAVn9
fySd2ZKiWBCGn4gIQdZbdnDBfakbo6yyABVBNoGnn4+em5mYiJ7qEg95Mv8tyygAZG8B5Y+UX9X2
XJawaSN9F4hXjhVTcOP1N0ZhIkXQwoAIXQIIP6mgU/Q2lzlNaAtmqixNftTom9IshRUugOq+p2UE
rlZjTz9maaq/tO7j38TJPYHRY11bzXXT69ZTD7PdD39MIbxzBGD1+RFYgOPAPUc+ymhYE7jiQbur
j5kaJoTVWMyDAJCe9+QcUb1eUeSCR448cv49olJANiEGuLF8bW5JFqAepZpd+D6YV76oOSdb/9JY
ykerDLI1/iCmh8vug6MznM8fO4XeRjePF19O7bmHSt3rf0naaE3gIlAJlUxRzgXWwClvtIcfAg2G
PdJFm1vaQBdlFqTFPyqCfFlGRflwTbneuAE9onk3rGO60v4tbrwpMGu0f4Zl6rz3NK7US7iWi/lV
EAXAgSPQeHN7HeGtGI64wqf/C9oRS5q1wBsC0zimipFN06wDg20NPtQHn+jutvwdEEOKk86l6ChX
Dncip4D7kIFyW5ZexYwSvqL+wxxLFBhvyrdB+iG+OZ4Qc1YzjtcjMLIYB4Ke6u8OxNPxVPlJx+M0
ZG75x12K+C1p6j1zE31NXVquQnSY+ah8kStE98S2Zy1iuglA2xmFxwFsDGROpDPptphlj+N8MD+H
sOEAAg5u25x7euN558J0amsMDGA8BxjabDzHrObm6iahYVnFi/EYJNbXaK79fEdXUn2pudsNTbY3
V7xxwsh6GDg4uWM84p6Lk7TOAEqia7BRz/8WIaZ8HRyvXXRd0AWMRWAgmnnsXyTOUY66nUgabfcL
EAk2/VWv+Jr0Mz9tQ7fYmrfRk019MgAPD+V5nAM5qyl/f/c3NwlxIQZk4WIFH8GmxXVsSOF6bvoK
/yZnfANB0niNB/rN68B45PEK3AHQx8HrJnrgBMxNiuPVM+YmMOOvh0rTwldCws0muLjHYxYQDT5l
kuAtGsNr497aZePdzXFLVl9gxVBrUF0EeeLkAGiWLbfZY1Pmp6C4qoPUf6V2N2eigwfitW/4NWkP
xpmz5g0xKkctzROSojcdhuGv0WeCO5pi1P5QAz3yiFwCxlAVpdEYyTZj2SLXqqVjgsf1LlvSd7Mk
zRYA1LdRFm7x6aBVGIkU6tkMsc34aADKDYlSS+4/340O5+k0H3NFcTLrJ5E6JGAAkgckD7bkQPAe
axwxRkbn7ISXmbOcc9u4anC7YajnTQNSG6+3kR9qdKfQ4SvHr407bTHShflPfqKYMN6PXBpNT+aA
Qg5sM/rXb6rnIJ7LWw4QgsKay/VJPDzwxDgOjy7QNLYusNUUtVsL2GCLIJrXy0hk5ZZcfUmSWy12
b8Ppnz/KrGILa2JlrCakBgb/5HWZBRcTr1P/4U/990Jgzef95Wu0udlCFC3xWpL9r1pxG+UyVoT5
K9JtjRCHbsYKxOksV637NlaXOv/+Ed1R15B4tat6D/9DtdWsY8H3ne2zcAjkw2chpmjttin+diF1
K6SMrCLNv8fZgyv2tZqKBCEgbrCy1B+HVY3JjeLsCPQk7J3l79VXuISP7JHcD6X3ciXn4rW4/HH+
2i8XBlL+Ax4lGzxlbVBllQFiGS7r99e49EgKSQ0N9WXKiDegkM0donpn03m57RIz74kSGMGjscLr
tjoH+3HScLwqUJb4D08OutkTqTg1R4VpJZttaufhLvOe1/iL4AaYD5IoNYzeJCghWH1uBE9Za2ys
+n7Okotdinu6mIZ6RzW1RC+GLEOhzGEQ+ahfj7WOEqLkpRkZXVQKxvLhsQgSiZLz6YBqCwC7NCQ+
Y86QgY9ksEpHth+eSmeI+uKy6fLwgRwl0tFnJn7OdK+Pi2q0ZUucKA9FD1n5EDHD9aX7PjxRN0wh
oaSn3UU6MrkqEtnECBMgRA8+JO3jWXT7UJg9aB0hEsxhV6XhQyXUkvV9tM7KTHJy4jONiPDMJVtp
RgMni3PhfO7c/ZhqvLw3P72vAeHwPTPBLCYOtNRM9z7wBsUonUN3HQynfEN7+Sp2RXANlAdPWLI+
zvO9SPPlpHemvSsLDsluLHLBlMLVrQe3ctv61Boa19E8SlPnwshXX3ogB58VkFZP30o3yWR6SARK
vzG7fEy1C+WzxCJOleekzVhcbCub+5VgUG4t8E/0n2lsGvjQ1d/XbPD0beHcygizgGFPl7FzHQD0
J16JtcYjqtlhXzBTHVZawSxGNLC7EAWA5AjWsFu4+mHiDLRgKvj1TNhU3JkPv9kw7MT1JjOOan2d
OC20R4+vFBXqdM7CXnJpRlbZcIgTeN7DsqfqE966ei95FngEWAHMXPBGm1iq+/pnegLdxROuTP61
7fhiX4TdoXOyNOffYSKOl1VaqYOii6PV+pdQo7gCbt4hD2jIaOFqYxQEyWFULW6Ecmw1/mi/aGcP
/xXU7oC5nIhEXlHBKVdEUTQkWfPtTsJn7bHD1ZnQ3M7yARCbLTcftD4lET1s2XWiD6P6gPhvKo7w
WszjSp2O7guxybYzfyq7c57sud3QS9xX7HWnJ0EwxXQ85WEagC8XcRTBFH4qstj5Gm9amOioS0iI
x4XeruIvwyr51kV3PN8igX/i9vFY5HzYgWzZpCYPZMwiL2dxMMW6QsuY7VUqXv4nRIoLP0oMAtFO
wELYENkeOk9KW2C5o7zvUQCQLovBeROjrmbAZ0ZHSWWyWdWd2O2m8+5Tt10rAnYJO496fPSo/KkF
PFVUC/bjxmunbgf06WlKrM4+6b6QeOSTv1XhHyuBJB0s/xw1mj+tMV/EwhqHO5MHj/DO5pvn4vFY
AeaVUx+8ptRGYVUJJookZZgpr4DRg+f8QfLPhfLM/cdjWX2CdxJ+mGYFe4qtLfGkPVKJ5hPofIE0
Mg9sG248dasvZf4eR60XWBDsGiteGg0dO/GxLWxQGKd+rq+GyntP4OrQBqBlkHIvMYBT3pFGz1hh
IA+SaqFOd0PrGSDIvUuUcc16XJ5TY7X3ffqdUx2KQzUEENza+KVxzdXzQg8e1F78t9+SVf82pA9o
U6uQaCDRazKfkK1mXlIEm5iQkkXjP/e6HGWKhxmqcGg0BcXqBAw4/M6orlFJG7VdxP7sifyw8BLk
K2gjYKHzPzj95kAbKMXuVL7e2Wuc8OmQkwVkomEGsGJakyXJXO1cdJOLaRN+QMyvJrB+qIBpQRYr
QvGo+WEiYyUdVpeJJ1DVxvXpfhN+1vHEnLJkfDJuAZ/njVsTAM1mNdxNatBwGUZ8Hj6yiPl42Rzq
Fc3Mgn6xRfVAUUzHqRD1w/PMsz12vvTNZVuijLD0ef13IQ8jnpWjuBnxQzgwfh04syDt8qrzM7/Y
NYYlELNEX8FY9Kexn8bWVng7KaswZ5YWFedxUTp/IZsojjECFh1RBrnHul2MN83Yqnk8PuJde8/w
y5f1wluyOYzLa7ktrQK0BHsdkTEXr8jcR+wqI22r+Fz+pB/23/ErRMaDiu8yr77o848FnyJzWDAf
GhHiv5/EQ+B4cUCqPus+NPKzNovDInqhS3Uog/KwKCoWi2JzRLrLBpCnj4YiXRICZDdbPyHsM1kR
J3aS/orVdKYK5ms7vbufhz0G0tckgXATAGvMWGvbrt6LyXnwBbwlduWRhfHe08wSMq+cOuqK4t53
3NkN2Q9WpzjFxbt42VJE1YEzivS6n0caYCKcuK+f5u5rP8/dROdPf0g2WnCy1HqfNe4rPWhNcFFC
XTuL06WxY/FLMMYSzBLp9k6s2Fji0Jt4+Sx3LycWB7vgZRHqEilEc49gHY3KOWXJegcGhvi3I14i
192Gd3zqJwtxFR/Tw1NCIVAGdnPgRRIkCrPga8hDZ5Uz+etschhJn7fE4919KV4BcTQj9ilFW2AT
yc+h26bf8d26tgiB8+N9Mc3nzXUKokFlYi0cN0aBS3Mu2u+wsvr9GKKW/GAEc1UuTB+acXDr1Kb7
JZV8/I56LJ9WPaYW95tuSj2aK6XPfaF/MUglrcPuJEuePyIhmCw5pOS+Fbo/zIuWkuNwxGlJoIow
TlXhc6dINtcsBjSegJR5n4yULY9hp/8ToxiwrbTv5brjzOMpP9UzaZuhB6D1WHb+EDAfNPPJgYYt
yvd1ChmZhplPctasRqcNjh3GX5cVIMb+4QlWvhgvm8uqFR2Q8zuhMLeWhQA8L1jBznmTdjauRkMm
yo6jYEBPUnK43TY1OYxs2fuVN5qN0pnUI8USXlaFesJ9LfQaCyJAHOgHz3pHuPzlm5qRZwSkF+RC
+TRQT8yatr4g/GpG4i2mXy6Gm+7ohSc/HWGHk5W39EHozMXJjinrmmiAtd4F8lUUpwzeE98gy/+m
zdiRgUzkEujnD6DBquL4ccUkn5lQhtzaPZms8LXwtzsCp6bz7JsvgBwxssIylqgZ2wHrWDcGr6fL
++79rYcZEbff769hhnTq8UUysfo96Sym7+zhSRAZxbwXDtO3oyIKm6WDM4Z+7gqiSyQHxo1cIwIp
pcBYTjBWH6WdHNvjOwgNH/sVZbtkqWDqFbMCeewi8wYyktQDcBRcN15UfBucf4p7kBD0hBZMXRIg
SswFlPGWcomtUPylMxfvXgpTxrfQ40NJQZgs5Zi46PSGmbA0MLfRkiBXQBnho2rYlexBXKgAXT/3
XTwbb7VpzS08zsiXzulYwPIKlB1Z5PT80mISjrIrcS6pJgMHxevpxWthmXv1ll5mfKx4Otj9ZFS0
ARUs+okFc3+ae9VXfSSp15TFYe8mzM/qrGcP8BsGvA5bn+4nStyHMPq198+lHuFui5gbJYVJrM/d
NLd0u5spC9ju0hmWGanx083wmctBMRuAxpf53SubFU8Ypn3SrjvdZQpIooH1jsqsnq506jB9CEzt
QcakYwSJM6KGr5/JmkzjBdc2dXGclJlS3Mfsib8N+Tu6PrJYForTn3qbRIFtfYtd3ABsw00tdYX6
d8ym4pT1d2f8FO1KGNWNjAAsEaEM7x9fOtIy9MS/zF4+VyJiANh+FCRoZ4DdJRbGbuX1gw79AKbO
E81uyqam39uj29FNQ1vwl2jHt3c5g8tMO6bWOARHUWwQiu7IT58oFiOwsu6caqd5DMIomTVS3Qgm
0z2d6JKPDZmAomWMQ97p57c3NQdsMynFpWQTiLBEyuzntFT+C8BToxMys8X1fRC0/RNGLvbSTTma
tOky9D8YMYW40185VOkTAeK+uegrljMI7n1YErzHdTplHPm9PE1uqgryTrK6eUyjwEXxPmSSZwhP
U6AOdbNJ5nz+XVIIY62JV48KKQYhncCpxP7AD70ZsRTGRq9EPIjgM554gKtIezi5drYGDPg47zB/
ee/vAWIPSEF2eLbOlKmKScx/cGr/DRx/XJCyGNQJs4WdPv00G1cstqvUmYKiyaxILVapAcCMonJB
eNEr4A0mIkpyBIN6/8rYFzq1pTGQLMfFRpKXl5zHV5vpxpXfMxBb96K4r/Njzd4rXMREGfb7++7z
lw0WgPaAiCCzFdmpXl6M9ASQxe8Hc7JHIzuo4V03W9768BnTGhKOh6i0bEHARNYf0vZ01ghHoenG
BHx7x4GAOKONpq1Vs62WRnk+XfeSGe8++FnzsPOZMwY/XbOlKn2u6myRPZySpDOYYWYjw4n3Yz4W
aEJ3reBTM77K9cvVSvzwYXePHg9utfpzezNrNpHYupdiz28ny/Yw9ZW395GZJ2B6JVpuTBqdZRBF
QCOC/VZb9XtDJb7bZixnLxMH+NoFiEdJN03IB0fEdW/CKaI8NSO/fTbp7Psp3nfHinjzMTOy2Aqs
CtsPQU5eGYcviplyF/J+OrgVklw0AoUvfCe9c6fvcKw4uJemMkIO4/y6x4YBaAruNgUvrc1JNPXi
iw+wEyMCjs+fBmyzPFJfEUEQRUgmUDmTpra+A/DYNsunDA7fNtY7TFxmiaeGw0LLUCF9T60MVwiH
iDEInTgRcYqb+t1RcX4kXOEWXxJAcUnuKM18qHILRvLuMtdptQZ//MrMlnmNw3XqQ5nI2fybEYP5
l8zLcdyhFYdHYbKFh/y6yU7HXDIEX4T1TcJRNbxQxYD/IV2XOKnc/uFeiGHVYkcr1gZs9+/lIM5e
7GLjmD6+GC9/R4xd9YXFfdY6KqAg9un5Crmkl/wp4RMN4Ln+znZylM41w8pfgHLKBjC+YVvfpuPX
6ex6G5vcGQgmeMDh3Z2QDzhqtfigM9C30aZQ99EQTtxvajQVxZJOH7cmeYGs/N+2JzkLWrfTrCl7
stmWEEgvYl/7H8Z5paeUj7xJZmlfwndHif44XPxEyn+XvJHeBojTSn/ZPYmI4OM9HJKTvYs45pMU
hztQ6kkG7TMcBAHUXZgXkLkJcBRxE5iKTpOzcLg/fKUnxGr2sTNiX09D2P9yT9Q+Me7FNeY6ATsp
QA7CdL16cfJ7j/eqRqUNaP52hsu6fLkfA3wknXqlwVCdODVLSMqxpZuqfjbSNTLmzL1R7wxf1VxQ
gqq3dXTCDF9IWnUSEuZJkLMz+o+BRv2i4MrrsrTVFwuI7U9+M4ZlPvjqnqgeUh/90sWeBZJHIEbt
htUMN+wr0PhWazA0xiwOhVvTkrjJ7lJYKr5pUqAMQmYtnYweqyD+QfeUE4c43+QWe4zs1LpmS/Ro
NCGSTf3evdnQSL8BL+ESw+xJNLW/HyvdvCJhGS9yBi3DjAOUxYOfnLptA4FOl+dO/so5m5tf7l0y
pz8dqp+Ol+HiYsMg5naLDTmmh/sbjw018vyCqxo+XgeLiYUkiRiH5AXEt1ZDDQ9BA0Ql2CJyzGGj
mhljBl/4YSrZD0DvBtcCVw3bZEeUCHcxJAJ4UgE8FM9fhym5QRd/l4F+2RWpZhc2h3NrZR6tAwPB
uGzLH0N0+pBwRbeesRtdsQ4aKpPumi6A9ufPmfQj4u1eXtxcQK3z2uQRgWEj6Iy8EyZyAI95e4bV
nJIBGCh4roqR+SAKd6vvRO+RWQWHPBq+zynOKmWT3dJQpF+VmTIiZVmdsFuZiMWYp6EgqUiUI2We
HeLrE53ej+yhLYwRAG9Uxiquqkn5M8wzysRP8t0Kq8qOPVZz/RkRTfWrCrSfSwjta33O4ro5oXDi
E6OvjR36Hq+lABqLkvpD9qVsArT88Enn2ozmnk+kLRgANLpjry9t1Fcz2S7zlX4JyRnQSJcwFY8f
qJ5I0+tBGEbCCcwZfdFjXqHvJdTDLHQLt3TmqKaTC14yOBr4lgRzTYs7vtSy8yl9A7UGUgvElbOa
uHMzY05h8iDO2BM8WiRnkpgaBGF1YuT6blX3mTvd0//M37uWRDrUFaCq9uQnm8dzCs7mwgnr97Qi
m7vNBeykFqHSJC+7zKuegvhu2XBUJZSAknnf/537KA16wH12PJgybZI6cVH1zRmSsLTfvYwsp3vC
rteschq7XfpY2c1HQLW+H9nucAabjzUsRveCRM2QEjYNUVatEmf9K7D5xiporr/gRD1h3XI3NN9X
NsbPp95ZWPcZMc8/XvMF/HxGNknwZqLZT6gd9+6JH9Re9sdYeAl7cjj/ixRsUL8l9mRrLEiIuqnm
nCub1M+GTsK6sF3WIoVmzCLV6C/vP4LFmMaF+GSJY7epDO8d9ARIBjj9ZhXYfjMXoZrppkTUPK5U
Ma56Ym9mOWk85nRdYmoSTWP/SoOWQIaVlvlSs3uBGTM/v/x7w2+D2lr4nYr7nOVVHIhuLn2gZV6i
pRTOU47qI7s1OswGgCyTq15HnzoCAcEzIYCuuJAJ0oyBAorhsfSEYSMJ7L7FPadcLEx1kxPyyct4
95rUWDJ9X891zUBVdIcXWyIeK6X7NRRvCgD3xUKEWw+R3sq+RtaTeBLevKfCuFIjB9zC8aOGjaP8
EDeIQX0IGO8pXAk6B/VbRXPpkdrMN07m4b/Uaon7oD3HjB7x15j5i1OJAVV0UeqzOcaLZ1wAHHR/
dOfg+ER6HhIzukdhNIKt3M2AH9RS+wUvO1lMbvzWUli4+orPkgj8QC6gDUNUxADMFe1lBUVrRPD5
5alwH2AjhOPv5Rjl4rg6Kkcq3nVqwKSMMbzQKa8zUOSGvaZLozMrMKHVuJHz41FKTRqk/CB57w3T
9DXlecaIO9q3nbL7Il5PJV8wRrRYbhA2wlyx3ZafG4GKNVThAlcozbTEW5Ge4yCewv2M17xg3pkj
S7epnEH0qnnFMgFymrOgslMiirFOvvMR0myvcRwgeblvqxsKVDRgtALjb6IK8ymLJSU7poMozZ6c
5ZEmaHfgbJ8/RHsSSaffKpCEcxfCWJ0Zl5A0nLAEUGQNbMA2xt+71yAmQu3BXRHbcgj9Iwca8qIO
llOPWDZDPrA98tRvj2v6eWU9Lrc1xITx/diLM2ykQTY/D3/Azma8jmTvOX+hMykqW/17/na/l+An
uuc2Fi5vItsy5HKlkA8bvJf9aPZW2C34sVh/t53MSQfFoL4RV+k1J1xA2ZIIJH8L+IQd+t047Nnw
bE5lLjl1pTmFj8BTOMgPZKyDGKaxt2x7pyhWEgjNH/33BY4e4xR1s7LZslVkiD7xEa4w49YHvRmv
jsqWs0jGEKpthcuJn//BdbrIbi+4UIEXHh8WcsOley3RD3U+XxmvbPjx+g9XmIxhUcNZzMITUCAT
NtIFUw4oyPgFf94eJt2TFEzaAKmcqRHeROfAOnF0jQgw6BJ6s/u9RwiCbs+L+15sfvLVNOwjqtcl
mAQ6AwSSokmQQl6wORmBdx+JKDz5nWxJs9stCzlEC+oavRq8nCX4729lDoB5LdiZ0KHpk8jNnobZ
L8Ik1OIDEQeIXBV2LifApNppIOe3f9tIpx/BWLuGyn23XhlO0GqF73OPymaw3gS6uJClbILa0d8l
eXAJio876O7rypX0au8jo3EfqVr6SDGJVlr706hzOhfjHhr7PjsjCX6gSUBPXeKfb6PYoV9/ftPO
8wRvMZqHjsDUxnoEEBJkQEWoXwuozLBJkdKzGGDwJxxSV0dmh7mMrNpFRiv72al4vz1h9crd2M6p
TGd9mW2zn9qqB4I/XYOviCourkgKUKT1/REY62nIm61HeWqW2Z/KFdAIrlpbAzZBDXmkRJdDq35j
hKmbv9cRwsqwbiP9mnvjOqLiCsMB11QJY6pE6XA5xQF5t2JIHxTlwWOVrvRTxQ1BU0CLCL2ihOLf
9I8zV3yrp3SF/bk8xKvh74IlEEQ6RIWc7Qj76RwROixzCy+1J+QTlot2ISHOm5KwWRJ/gY/Yz11S
ZRbZNgknx0fEjh80efqxCPMoJSzx4fbHKagyyN7DpRAHmq06bDqZkZ+w1AJjZayeC33DPrQ7IRC4
R8gj2xOB09AfsUAyJVkvHSkJMXcLyS0edqUDkLpPefaCYdSwFS9Fwr3dzuGpEjHmTtEnhz03LlmB
bzAZtB3LB1e+7KgN3IrbEsCIFfncnEXM7vFc2iZ/4nq65hLEWeGUjvDVhgiDn7PS596tzgiXfYm3
CjnqTjo/K0s6C6WlbdSgPGpL+SyvitxuAXOAyefqnAUR0m9FegksqGZNIimSo8dc+1JYaIsYQdh3
4ejNN7xiWSwZN9nsM7+gP8qCyclYV/N/bQ4a7SlpkcRp7RJfhg0bnH4+OAxRRBYKgRIQswFTSbSw
lzhVVHsZBFni5G65jk/1uonKL3kmz+rFI4qjYjGZScds+1qXoTxvl+J3drbKDaBtKITDd7UbDiWE
70k/FarZZTaP7LGDgV6Vz1A68TzB41DT0dD35v27P0nAoj/JIaUNM6zLnMljoW1AGAq6Z2klAHk9
9twQMR3TTVpRbLYkhdBVv44aMMQKvl0Onsf7Nbm2/DdahzYc1rjf0bgPnCvOmsuvbLaEUeb2xBZC
Cqbkpr/ZLtk0c/WkRxBjsFgHnYz4xXOm2uUop9hNl1IwruHA2xmoru4ms3qpugZ9mrG+fyuovURC
T/kWhvUDdToN8SHfpZS3ZHlfksiJK6TGvd7bU+vu7wW08MTEeeWiuBmr++3CO7YXfp+eQOi58mvM
xeB5ErfPU/r3OhWniafvgWeL02U/8dQF+HD1l1AYfh6HFLdifBC36HwZcBSQrsYsT+1Pwf/2PL39
4az95tcexSFRk4tkLzHp4/QiJV35jDuy4+3zFm9f8himl0b9NSZX7CogeZwZ53QMensBNl2b43Ov
rbSAeU2xJRbCZrOY5chK1Ies4KBBnT++hei1U/+kN6oN9sKw1aGCgcrX46ai1CnYxw47Vi0IDan2
hU4/+9qi1EM0hlUOsZBMjgJyjx1slRzWc+XEwDdKDnTvFXz+2FLBa/V3D9JDfOjXz9MLp+ZkI1dj
5yQDhxamxNe9yRH6X+wPcVVjAkkc3T3l/D4atkKuBqTVnTvuX9qOEKQ2GSBZlEUogrPtZCYAL7ca
u57vnhGkFJPeb67jj6BkAFQHpHuuJkhOZ9JGgKZ+ncoT069ESfxpqnn6omL4mRIqQiCSBUqdlnNb
fgU8Tg2ys3CUyexdLXVr0BwtxW2CjND70ELR1/bmJXPo7uSMsBvYJd1wTjVTkUc433o0cBIlzPI+
vVlyTPgmKVjGay646VXPfIFfqPJ/J0jxq3GjJPkzA+UJ1vpK5M3FQXHgCeeaOOrG5ukYF7+ZYGMm
ZUe4O/DWjGFWBtaI4IjcURCT3HqtSRd/QNMRuR3g8uZ56tZ0r9Z0Imb/ARh6u4kxEzq7VdZNi94v
esjXN6kevBzuk6cOli8ClDOwAH0I6zeAGjBKQ/NRPm1uokfwSGxBnQleFTA/iE73dqugsaXTE1tu
Nc8uDGRNUIHbOPXyk9pswSAsD+6GQZkyMjiMKI09/MHlz6cEgCRfFaWzQynUukTuxhYhuobulH3Y
5EGvm5/CN6DabzVpV4RFosdxWBe/f+7L7Aq7Jh9JWW/imPBg0DcgXZd/9iYhu+1jxnCWfgGScnz7
xBdFK/04scJmy3WHcLzzwCMJeGmvbLy5R9XHH64Jkn32uCye1ewCYwLD81kMfrxmQRxahRYOBpc3
oe4+K4XRf8A5bPhLRj8BlQ0pGJsbenBEFJNARMcL25QmUV0wEdy1EO3kBLpnkeWAC0z+a7VhLZL1
fjrpY8VIw0m6AE8Ht8cCC9UraFv3uUXQUiUhdIDYLJOI8BFWpDpjvbr8PFCD76ZrQqf6VYf4bAbx
Y9WzSeuXzESJTyIJH9DofthidokPE5LfS/NNHdDWqebfDw/u8d7PSEdFP8Fg4PVjvgwSwaw+K8s7
ZxKCfY+0oVMXhhzBARN/kqbLtl5KoksZr0S2QS+n5TbhiJ/FiekNBG5IDjaCZtFte77ugD0L4547
sFemuqI2UXGlsYPSSGUcudKdaNmMeTObAya8Xk4/WUp2ERaN3ZB3uSH9E9KGXOHOziZH/UIEq/kQ
ZsX+7pDDjXKVismFkEXv7tDt602BpkUPDBCPRZf7Asycr7BOCGsYwbW9lWl+Yx8VXv6T0NpPhCug
PVHhX+bJEVTQSkn191skNN4nXU4Tl6F21MkPJuuGHt6rXk40B0QGpJV+m8i7Ld8aDJ4iOnkbZOp8
fGbBqBsbZSNugRHxAkn+RdtbRB3SJv1XDgQGd8l9/+aQUY8tb6GdNp7cmJngtbKnwfpx3YC0W8IS
+gi2HVnI/pXT9gGRiQ5XqfH3ViwZOFpBRUHA9F9r0Rl3NM3KrEXeJjy9rg/e0x9tL9xDmv4yA+8U
Cy9rt4Bh45IcPXfZmTQKgxJbb33Oa9QWjsv43jK8o6djviV912M83Ex+EsY7cP6pJUNrlQf6W76v
R+W88Vd/7GLic0kmNi812yvMGwMLI6YyDkClZsLDpABe6w41KGxKb6pPqxftsgd/tibAskxVVGKg
jlNzR66rRtlcW3Dze5NA3V128koO9F91pZ4h2yHVptcyIfsJXB/Em+EOzfa1xoV3loh5sYGDkU9i
WuxXPVL7UewHzkQPwdojaOIUT64rHio6R+gTLIOxVf2WnV1Jtliar784GDYansAzQLO0U0tE0wNR
sqItLLR1TSfJQBwoXwo3CjZytkMZUAb80xY39z85IsRt3YYt4JiDkJPxs5yli6YFbIdZsaFghCWn
J6Oa86wwivhv2bwLgJzDWKnyW8UGawDrHUNS76iezAI3+CsuY8V/hOi+fZi4/WWFzpAg26OhjQw6
ZzHfi+hHU65r/u+vpqBqxJAQOsBfiWLvZ1jH8zp80Q8VDrPGia/E+EanZ+qS9UScJmCApTbb4GJj
K+wJi9oxvoYQl8D98OTeCwXW6umkhXiaR16hzhaFMQXnPU9e/OOZQaawVED+0TyJmNHyO17poINU
6gO1BM/ne97MY+sbnw4kKsOfsVJWd7CdpYZCYZ/sVfpZXwjKfRbRWYIpjfGZ9F2SC2iPtHfLftwx
Iy3x0iNYF1MvEay4N85awBXIFMH9qa2mmnNZVkd9875Ws/vtvlfO99tzQYUDcaFJ+jJyFzGBRMsy
0gjrD033rmCngGoLJMO9oQIUU0IXx+qup9OHSKdIxEh2GVoEkj41WBxeIkS26sZog4oZnwrA4TbL
fIPWxmgXqfb1yjfcUrkWFqpVc4E/Javcy4YrMoMD8UWMYBFqqqux02yJK4qUOGJf297TRQu48WHL
kHIPpyXU24+xhG4kF+QUwVAwBSXEoYw3k6a8AvZHabbXmWIYBomSSm1Vcmpg3MR/aAs+oMxKQ49H
qRchl29fH7vy+4HmIDHjfD1ur2i5lU+Sy9z6+YEVIvlrr5scfDkSJgvsDsLgd6nVbyf+66YQ5NeF
xip3x7WbTSClJOQKa5EmUHE/jceIAM3SXoWwZmsl0ZP2x+0AX+BbYFKm+Szd6chgnJcyG5bxnvKi
yEHDfSi5DwAojgksD4Tv3ZNw3TvGt14jx/rW9nLQs5BlrWWeRuYgkxGR9N7dQyuzTkKtDye5Pzy8
MfiPUMXPlcD5vcF5hcdO+SzOMMEkO5FQO/Lfyr6N+RJtI5DphSntN51/B/KXnHlA6Z4wIzPjzoHJ
2QlQeyhrzp/aeS11BCrzieF9v5aP38mc+eflUPfkOUnR9fo/ks6sSVEsDcO/iAg2RW7ZQQT37YZI
LUXBBQRZ/PXz0BMdPVHVU5VpspzznXdNwIlxAcw4h9ysh51duJ8tqotYO1QT6ouJd7ArmNjLV7SK
S02k3jlFePaxOjAV6Bp5YlbaVJM5SEEg/qxcdju+ZGMSLzOogX1kac1cJl0sNftZ4aMGerQ7NBtV
0LVD+9cQhjgEJXax7iU4gNCTQnvIxk1hUSMtSMJjMTliQxSX+netidNPskTvAM8pr76n16ZjAhpH
nzF5XeAPPIU818BU9kF+UIpT3KhOifg2imJM7gvUR+BcaGeZEL/sklgEMMNgR5BHxi21kyoqaosJ
H7WNSFgWL5SLDADZXg9bD3FB/vOxZopcanjaPq5kJ/vHH6dGvoaPvpaWMK8dH1+I7LPFm0P/OAKR
BjbnLVv0q+c8xaa3hlAbQFJHJhzQJD1XhVN8LOsmVJ30G4xBVBWT7eSQ/EOMjxedlRLER15rM2US
MWywqgRwB0wWvC8P9v0uoK6N0VdplmXttT6vOwVp7j8mpplk1qhOwnxky8Csa2Gemalmcc1Fr+mI
oxlTZEZgaDX9v1QXoi6vnA4CYYicoThLvCoILBQC0dxj40sNlgpqBrkdzO1cruztVDsG/Cyoy6UC
MYJ8Cv0FCwuX3B+D2JXeY+LmqvMIv32ctSsNTZEclKVZo/6Cb9D8/lpt39GP3eGvUh3uRJIHGvop
RbJaAiUTm5YozGaL5O4jAa01f7Lg2ILkUwqqrUCCWgXp739Ukwjjklv6siWey4/z8m/zfvsLf7eI
l/jLyGMLH78PgIqLvbr45p7Irv7dcKhFs3lsZEuUFiybyr6e+Pyu/jnfp9XtGyejPRFpYeew3hLM
7hcEclmcF1hODeHfs6SmhBaefGIIXVCPiH3m03/IYsH7qW2phF88XHEq6WaaOx3awBA86oXgkPAD
TqwleZhqYfMOzOnOWrKuf2FQIx7Y1xnDdGUnMwXvLlHdPSZdEfAFKnRYvSYmuxk712dLasY4dZ//
pJneGskyUeKe4Kz2LIQTu9ohHkPGxPOaT0dg6eQYc0ZWDa1zX6zyszLmgm3fUIisu7dF1gfk109K
9+Uyng7dfNWUZYAgnyhZpSk/ONAJyJIISvKSvRHtUGQiTy/DyMTqwKdPAwXBX2YqzPpvzpwkuu5y
JjJALxQLY7DvIVkiDWAQyB8joQFyHEMDM4kG23Sz9I9zV7Zs04BbgDLpbdil8UnI6x/zFyVdiKF9
gOeSSlk0B+PnURE9CXru77nSWuN9SifGNSqWhArw24rAzd7PHvZj0zZbJQ2SfCGAgpcQDxiEJyxH
IPi74pLHzSbfC0rwO6oMaBzCWw69yxLKKSRE1Pme78z4I9Iek+Xj1L6cBFbjFz/9F3eDyLY7II3g
F19HW6ovcxSNLXWdJ2zf1FWZ8ouGhfUggx4t1DW7xODZUVR3gvoAgC21FazW8vZ7FjUfQmc1+c1v
ogffR/frvrHhaDVf6uOHYJeo9dTtl8ZKFH/alLIjPlXJTDG/M5KDc5sMQrvSkoXFPUzvDERfC2D5
+XMUYfciJeyBdg8r9wAGjsO08fu4xuhEXxe5edJUWd7ddj4MnCZztxIhkGjPzLc90mSXP6ijytgP
Ohpg7rvfLTMZKhsOo1IxPnLMfJ1U4B7V6YtZV5ho+sbWgPO72I1GnjbaoI2BnkDpThMSpYHF27vX
8VOcwkLWU05sDRG0XB9Wd6/CpbOqzoSBQuVOYJ7m/KiMY/5v26/Uj1t+7eCbm+/WVU/vPsxluxlF
8u7VMY/7irh/zbTMumvBuwjGD4r7Hrnz/UwFhzhn7r843P6K7RRMU/HTu9OoEYmx/SgWqUxAJ1ia
cvi4tInV75rczuPxiaePgcRLdrn1dEoxTGCAZO+L7i4xq7vz2FD/QK2xw1z0uwci1ds0VtmoNfV5
InsffjiYAy1mI0HHPtK8F1UujOVCoOQ8cqHIqFIePgzgee7Xj2Oy0Ok2jimrYwpzcrRhOBMQ6L1R
I/Y3tLbzcvprKV012LOfX9xA1AN9d3yfB1MqUxsf53VhKMvjL6qx3uwnAdn1Qya11zHcUTIZA6dy
+K2BBHN4qXohQtFtx04WqbFO+jgPBoy28dvme9ROiPdIox2aBCYnYGr6K+gFWCJmB7AgiR25I+IO
1u+PhSYcMAEJAwHiL09El0Xu52OWcK4oj8TEv7vwXk1H6lxeqoWbJHCq31nyAbLB7M6s2uWOdos+
tas8MF0k6QwVQk4mJOKK1VN18ywYb+RI3H8lS6EqnZEN3l08c8brIBqYzRND5Bw1sslEKe7mfd5a
nAKryssiGV16OWPqL7+kmHwpg8H63+M7WKWvWD/i1oAzD6Dcq/AzHHW/vrJ5BdAgJCNcAIAdEkNN
liU1rvYapKu0a57/EsUuEJNKOIp48WY/5OjR60/ec0DPR2avzlk3avoRgYwLbS3O9c+0ePkSlV9A
ChFX5cgjDqtfs9/AG1U+MippW9P2y8KCs6wIdJhl3WJwHE3i58/Lt81Z8Hhi/+mHllogmsEuvzE9
vkZNG1tuUcQH7Kr7tAE5BZh/oNKCxUp4FGgKIgokpl9hleXuD+xnD+h8beGQFo2dPkI+g5yi410z
alRwIvDysQIxOfsE33UtxtqLfCaKrgQ3Of+uGewZ88bL6czDxwQ1agP2IJ4ooV/zSYx2qs1JLq8y
r5ICCGgV48orBEV8dP9V0KhOG7zOTzaY04+dxlI42h84eoxUi1asTzYtT3Jm3jYFTZ2i+6ONAVED
MwtIDdLt3uUFqIA8lwSSs0TYGQ47j9B8hNPKvPXYhMFSRYNphHkF7OhuSQTAtFhxEV8wGLHRI4TI
j59fLF1bxkONPeRnVnTe+tpW+6N/kXivS8WOTGXGHZAOccmLud3KT7noonX6/ma/0iL4LgESRuUJ
Bw2Uhrrov45CyVI/0xfysQGaMJqxx4YxnTCqrakEvN5BrsIuliNhrQM3QPR82uCBSqvcN5wXGXas
FIvXe95OHpYI0DAqZ1USqemM96L64HjpSi/zk8QuviYizxwjR89Ql5Laz1TdWx/gZqimLuizmCqT
QvBeCfzY9tNiBJNGpqy6+nM5gshqvaYFETXl0wQJ1n8aRRlexL/54kIunZGlh1+Caw9Mjrfjc7QB
oUyi0YhoJr/adRmacasT/GcdcZiZMmy0O+7M0BIJ2qwjJ1Pi5z1W8xkFB8mbR9nWFVu5RaQEyEMv
ztue8gyM9H+D8YB5Uj94Q5GVBgu+QVSC2wVvRBYQTRK3uFf955RKuAPXbPYGxoR9I5DDZkh/fhxU
gdUVAkKye1c9DnY7IG1psimv1DXdo9EPpNvQTkM68FBxyx9YdAcSn2jvYntLLcWn4IcAdCaA3RMr
3R6Ffn2oBYQ+NtwG8XtDwxOCNFB4TcNp0jzj/DdjRkQ0z2K6ycIfvMnYRgy3hvjc4JFkHnXxOhpT
C16DKPf3rsZ6ZN0QaH5ZJG0UZnL4oYRIWZYJHdwckuYTJG1j7H6cstBlWM8sKCk8JCPO0GIwGqb5
m5kcZax4LTEFFp469TnvX1EVyMfuuaQ1gSPM69yNTGB7UbSlZtVPorL+UwFNKoeX0BvuFYVGFccm
kJGhkYa58Msh7RMKP/P3Nz7vlLE1AaVEDvaywYCJk9GNmtHma6fQcrvx4aLbLZsPmlF5DoB4n6n/
SOAd5r39B1FvdxxRPYQamSOIKWKjHZmIj0DfKkf2BVNajmbK0yVWCnCLw7GnmyrJMHuaWEIRlzNr
qLIYr6rSgpCh5zS8q9bjpFE3lVmN7Gd3JjsD2U9jC5z5OSoD3rTTNyk4PR6UwRKq3qL3XpsB2o16
s5UsbLloGX7Lpp6LkA68riQuPChIOvwyT8JbMfFfT8vtriqL1Xlc2fe1ZD7X3fb+777+/uajI3R7
Ox/hAQMNd7tVGT2jMUHZWGTwVnNJESIDCnfxh2G3tH4Brcvl41hcU5VwUu8Z6shH/oOqOcCRNM0M
ZiSl1XYRZlApWwzD4Gz05b6OLbGd/hKbn0V5WBXftp9j4X1joZiiCGTe5DJWtr55Ai/le01xteUD
DTDleyghntm2aqijsnTUQBncgfnqOVIvOazKSD9WzNVj9R9gCUeHO1n/d/ubL9k+s85qQ5nUP0LK
JHrc/oTgyUyomnnN8D9Mm38Ve6tTEcc1Xr2pz3MQk8CG/MBNkgqFsPVlKtcZ2XqLQ2c6V7VTV2zv
3RSwXlkwRRNqTa3dK/g6UDIgqgU6t3+lM6zWAwEmT9G3AaClcyBJpImIB9T9D7amMvpPcOfUNbES
DlkmCJbLhlZvuihRzHrZGzr8IQda4W0COSfoF7INK7JgVWtpRgtPsuQoUq7G0evCGZxbLkT0CFFE
91lCD99BNew/1aNHjvhu58bDM61dUFasjhTckSyCuG20zQpMbd6HdOafjbTl+XRIApzdriPXrN07
etUTzikOg+JpOFpp2xfaynVqpua3wf9ILysgU4e2ZeQ9EHlMi2gQLvw4bmGpJ4aXuQo91GPa0iWH
jaXiPf7NobKI9ECsyBJ2eHhv671i3l1R+bWQrb8/xXz8CUdCo6QFj3OBw4s4Bwc1V+4+TQkYmxhG
/j09psjpETjcbiskocRAdeTDvTvkNmPkhfzrYe1+Hcbcys7q1C1BkA8/IVHn5+irJsEAA7iTXEcJ
sCO7qFGTn5WbYPyjE2APEUikVxSFVwByWR21YkEHHp+tq5SeP+uRxZAsPXHkTtMEGXI39P/rbGRT
/cHo9+ys3+T0AZh981Zh7rgvUg4hMb4famrbIbkFpLxDn9OsW/cLGXi3+iOUmCo7BIGQwzMaue/L
G9+HoSw5VVWCr94jFiMx8TBAcb65Dw6RwxNKjEwZ1NwTxPBMYkjXCDsFz4NIQwb+WeHvwkEwsPin
96JB3iic3oGW+E8NX7D5IPMH6P7zs3rNvqhovNpQuHsa6QaFWT/w6wc31Bro3gMlYJM2JrlZzuUh
rIFvVRGwXGxqZpIh0ghsTEEfc7NfvcN+i4C5Vw+jPY4SEQc8kPhfzgYwwb9EBHoA8I7mCFpuBMyM
KRpIdiZN2yWpXw3IzA0tODMDZztQUVQ4DYmQsEYcRpcY2C5f3DptmJLHCKI/sVx1/cVJzQH4j0Eg
RPniDiD2zQ70Cxgts3SyAgAtSSw6l6HwnrNOMZt2yDFyh/dMFFBNkuxG/5eHpcaFumejodiPHkVx
raqmICAnQo1wVy9IbL/QpWnMbvSm/IRITnQ7ot9R/RcxiIuQec3PL0CFti8E+GWEVOTFeSsGpUdU
xipKbOtKtGz4MvJ3YBBB9znvEGdJfzEVWyBJNkIaSmD4QS56sYT/FhQL7Y3zyC2RbIHxTEi99O1r
h+9p8nU60o0ayalAqSKqAcnMJibFvhUOhzkJr/ArBEi8wQ8bYxjmfavNxndHLgJZ8bLBAWjq91WG
QOcTvTTzdfxsdPAU3v334d24FG4PBwam0btsq7s2lrhQ9p3Xhrgj7GnKWsME9kbq/wty2pEQSRpo
mFjj0Cx1nYVipfWLJT+Oj/7HUQ1bbShrO0h0Z+ibAf3RAgC/oQutNIELm6clANvZw+oMld6iJJz3
tZWprlTPL8k8Hw7dpk+wEelfqL0NxFdl6hHwjzoOOhfGcZ79pWFJ+qv58zlq6dBrBBAI7sD0Dq7I
dg65J0JMKec+Zgt/iG7zMcMCJcHYRkf0qqYAPmzvIIDkFfiwhgpGMkSaOImQwq8e6PxYsFUU3Lxk
KhV82Ikc/GPSkGySqFbLijwkCvVx1NXOxtaDMrzjUU6X2n2HsAXEIM47E7UNMvPrCzsUuXVWHU3Q
o9gA/hsxnqzVdbcAfU9A1wjQS1kSUYiJQPwwheyW+ye1csy1P7/dP4fZge/tfX2VEy+gSBmOzGxk
NH9Dvwh5Q+1QBk9drI6666wftWMqheWZTAF5/eWoE5Vw8BwrEXdDhZvZz+l/doeYbP2W4zp+POL2
YaP3B3ZAO0j+4sRH4w8F37dGd3ouMO8OVF3P5LZ+Nh7s7DDYaHZHPttUfTs4TQlvtIkzDdTLjfvC
9Af50yUu2flj0kTwG06FIlBglUm+QH9bBOWM9fLlNIKVbIkT/iFyhpYfMjtIA50/IBkRkqPlfoiz
Fm3qPmXI/pnKf/QYL2KLbY6jBZoXlIDasdTpB3KhZiPkpGscVBpPC0EWqCI58fbeoFJCh9gfBBQf
ZGrQSaIFOY4WJD54xR5x+cPhOIiovMGTg/r4i+aexxbsOy18rZ29WYNPCSiOYgkoFLiOEw6AeZw7
TNkH9K90xakO8tEEi8xtGSqqg8R7zHB1mjQgTVBpzJXArjtO081OQHzhcEwTlvD9+UxYKqgzaN/c
sEfpmL6mONzpOSNQiee8C3UNeVXGgLAZx8KCyUf5nqrvHpYEAHe8ZsTphdPD09HckaUDGmeydBK1
ZN8XKgV+ZIgshdn7ZquQy8gY1DGysedM3mBnbJcV34tKkeMLlynDxaKjc4T3DcDZAi/tY/z2Aavv
zwY00F1omgk1Pvq5aMIJ3jHZeZ7HNRaJWbY83NcGBBgWWCjc25YGaYnXn7BHMycumPv9mtvCsPeA
SmDTQLKg4Jwtr4zbCL1Trr7kskhNdVs+NNOPbEtv7ztjAVzruNlkG3kDYtkTxUOyKYLNMZ8Aw0To
yIeEg4I1I9A+6Ko+q5I88ZI0yPGAFYrNjD1l4GBnk/mEGtkLOwySl45DL8vLDMepxrOHvogdn3Mj
+ayDVmX0IUnLflVIR3H8WZ02KxcqdGvlckJevUl4+gUKBy/rFYutzUZPEVIBkCR5DdnwEkltbWs3
hS+NNphhfijEbtP7wx9fyOPVIM0QLdf++OHfIW5ZZQhiIuzDY6pS8Y6CR8XCJPriREd+d379JTiR
1wx/jyLqqIssphWnClC+BbYRIaTZlzyE9ThCqeoANcyj2xLwWTHDHuEJOJzmARVBiTNQUFMFcoDj
CgZnj/IIzyyFySo6a2rKHKRqWLii/rV+I+dj5+WYau2qsAb1K65IptG/r29THjlp1iw+jHt4P83f
VjIRzaBuzTz9Ilu9lYc/npohUJczHxnxULgoX+AWFhhAeZDl1euqEVw8WhpzaGO0KbU7ThzOOhog
5fSV09mEh+x2Kmkm4BiOq2U99rOXP1aQhZBQtkJXssOoqymerFpMQTRtjVVsa0MklWTUrZMaS8Ee
EwO6GYpflB2msTev1/TLqQ2mA51ePv/O+iMtCQnJyz6ta2c54JiP2TaJepI/wJ5JXpgMEvvbKhsd
UXDk7VpDvEBsKgNvF+BSdPFPeg1Ehnm5Ocoorib2K67cyoS1AMdZ11R5jKY8qXxoBYTFrf9RboyU
YAz0iGGOYZ1lLZBJdTjmR2JMNDul5KSbvjcE81J8RDjD26wlw4qFyn+Nrvkg+Aen9OmwmsiOsvt5
yGQUT3MImKUqYeRlNQHhmVVdflSn0MCDd0RZQQezEJzubI+yU+cmGx7nOgL0UOwz7F3kbZrzsNr3
yfRzkIZRFjtpfhkLXqZjQyXjKre+HQd7m6ecUBQytgigyQMBwZ33RGvbof0AnatC2ZEme+iKZ+X3
JDyx6OwRss0rP+kdnZ/V+EPwmeFcm4+udFcddqCKYu3iF4UkJXUJWI9VJ51HlF7hsHtahn3mphNk
aP9NHHriJ0Z3ZaFtBoKYoxwPMeqzzhqRthAhb4JSFdnM8AfaPE7YbMwbvkITJUA/C1L0w2ynOdKH
DB3qjkdvJ68ak2j31iKxOTzAySJdtKswUZGpQvakDweG2shIW0HlY/EGtZUNZvq571TDpY+WVsl+
13vgYrxDc7TJfeZia3CH3B2LxJI4+/7x0xGHUhHWfPcZI0f6jqdL2E4oAvZawYfGT1AHSta5lcN7
QAxcY8H+AXxJYDiVDUJ7xcwxMhDFEyPg88YPvRN4F1sUytUyOcIIBOXQFQyHYyW0WDBTw9HhmiCL
prJV0ZVi8W235nYy+1h9YZIEwSxASx8Rybmx9fqB515o1nQqLijB6fbgUfxbA6yHdKg4Phl6/SG9
zGtj97GRYTm2G6rWXLcv3c5fc+TA7tFbpyKWMH/X85+lNG4uDTRKt/7/w6kXsWjXNRfABtu8gWjY
+OkTeWg8Qk+WI4NdoxYMGOoG/dTwqnf/hZov+/lcGwUXKADDCJHRcwhBbl7jXbh8PE6SkplYzY53
32w3lYn5jloUHsrD/Pe2XaLjEJmhDOOLum/i18nOIoF/iVGIArMlh3/kQPn0Rz7fpyEElh2BIJiV
te+sGH7UcNYkcvo+ykO21c0SRa6+w2GWH9dxlhkncvAwpJzWJDHh33ddZOhDChS/9slIdXRQMjph
7QyVp62vtBXPDwOhBVUAKirtyy2HhDkDvHlajzh1sBO+N8nI9JN/BHAO7JuFU5CNlQG7IVCN5MIL
9CMmJ1rp2Nw7b9396J5CwYgIkE1owsfUd2sljAWDjZBqCkzoDAO2tFuPzfgxJwbsNm/t3tzPSls8
DlXWe6KoX4NVyeNjly4Zo+lsKS1R18lI1ezXH++cTfBmAOdEPtHfH9vEgW+0DlFzI1vAi7L7Baxl
qr0Ld99zdm1461zWdh1MyAqb6471gSBZK3xs6XEyRg+L+FIbLSSz2RDtScwYuT0Sjhh9qSs8bHW7
baZoIHFS0zI4SAFZwgbnF/g4nCy7gmodcDq8jM3YQykTJnEYqsa8OsxZh2ZqzGn9TYBEfk23ZCX3
NlsZ/6zjt7vmK3L9nKFxoAYNzPma7+MaBd4/wh59hK7kMKwbUrYNfwzdYNPWILyt13j2A0Mg7I85
qeTXcUxa7Gi/7/bcU7PEq8V3bLop8VVQErhq0QbwZ6nO61UiJ5h4Hiu1p6pLD/mPAQ9X81l05H34
CFRwyhGW7FcRB+cQ0s/sLznfqSdAktP1qVZNUr2bOblKRo00274RVdzb6XLiyr3NKDPje8LY/0M7
q7NDPgPmcC9+L0W7t4Uz2s5k9cGjd/zhgcTARq7IcH2kMwFL+25YTFiPpvddZi7+afN2eq05FpKd
Y1yRwJtFY8MmLMBNLEg+ErL3wBH4JG4WhT8nMiSOY8xwXN6RYMVrrTZgUmkGYJ/hqmJxRRXMfmmO
UZMOn37cu/wOUZRoCwQqzp8vq0cTZvKy3DgK4BUkED0Pmw9JpkOGeL0+6vQNDe1L9hCzTfIV6LiB
yxqsGeJmO/KrE6Lu63cHyRhfF8jfqR+Zafsjvmy5cjhX4D9zBodhDYS4TL3xxLzVXBpisn4Vt3xR
i/NyW12hPUocOQ4ahwW3U/QFL423hMAGmSkg9i6O2py6KrhEYDEUeuhKXRziSOdXT3JohvzeQUAJ
AuKf2r/iIF6Z8SLmQOyNbOVDOq8QuQ0bOwY6hhin/JjkwqKVHh5D8CJ/QiMWCUelSSBt6R5jUlHa
Y/mzdRluh9giVngC+HiFPlYS3Oa/WPiHD4oc870IYE4w8ND3lF+VLHSmaANIsqu26djST/kRDHc+
hKgOHjWgMFTbrMJABRjB7wtUqZnzwRx+W7nPWR7crEFYi2CaZGj0zTcUepAVUoFY3SwejvI1T3vu
j0LrKacCKslsVsPOV5znH0QoHxCiCqthIF5FWhwwdCEKIjUZWeVa2xdMnoQ5nEWTCCw00qh1dEAg
8k6G6o17BBtCuNiw+50Vnmp1MAA0tJdmVCPbcG2oHm4uZBmSoxFUAmqfH4JOF8VZ21uUvPZV2F/f
tCzge5TNybVE2yl5OTwBa8eJqg6FvTC1OTpKOFcuVFvmmwHoJth/ycEkLLgKoyGGoDPQfwwpSkhW
NfepYDLYjtQpcygIHlsUQ2dK4FDic2IPufUNK0hzwne7ZuqMuaaFbOsg73FDgi47BHsRfYdfeYqy
y63X4vX3jslrl/Frzsfb8seaIV7frFaoH+gxn3H1I4yEc22VrZvGbSqfqr0fafsIaygr2M+w27L8
o0DTHRLu3gEIpbrpfLZ36eOlSyRS+9qXiAdrFFPZU4TD/oVSa2Rz3PvB0fJYfgySF/QIqsDnJCKY
ceL7TKLC28NPOC6chALC4YnhAX8xfEqt8/h6g+g8R3HBU82wSR8CAU4XysuSQ0t7zIRekh6dCi5V
zdHPiIk/BJCkThloOwTsJKT+OHpYZPABOKAYRIsJgu3APh/QQz8NcQVrDj9DUSmIJCDbEzxDn8mx
oAaGdkxQYJkf9jm8Yr19IwBoAUgv6mgW/DdROMpwxJnobkPU2x64mZNe5/T3o0JaAqLxKYDzc0YX
IsszwUK2dLqd7iFIDV8hxWNjouEZ5Bxn+KQfLJpbzF4ktJiPo2AVpDMvVOJgSmBEeZfZpol1G4nH
d95sb2MjR8D5In6B09nfYHPAFT90ZjJI8gnT25IDEe+WtGCX+jo3AXrmtsnbQL5F+hOjwCxxyJzz
mB9Q0Zj6SZeYilJ7chhN327bgpVzMIfCWY5XwpbWwxMsx5zQqJbwosuYHHUyJSWUds1uXA9bP4+j
w+ObxdqujUgpfzEYlNEttcTOGgcWnWzlluzVA0u5zPzwYQoD8QNBJQJvcgH9JyzKSohLW6vBj2Y2
tNI3hNXsjLVMMA0RklTf1ohaSTR18k1HRAR5r9wZgyfPQYpqLLnzuU3PZ3buWf8X5MzcbXJl47Yk
yyr3suH49p0RtsLfxXqhL5G5cqCSwoowWPS5EEuaAdT+EcxxZ1CvVbnKx71zQS9r/rODlp5DEzYR
Z3J+eYCGzY7yREKPeam8Ea4v7+e1qrE+EcYbxUtlpkyZIDh1P1n5cBHEHOA+CKkffzaHXQ1UnHB1
Bqxi18fgbRnzM05bjRdDnRNEeqf/3JTnpKrqBIYXkokB3/EJFzILdL9DJq2AE/LmUFaFYOk+473Y
MNHOHSYKnZtsCFy8AZsAv2UVAxbjrnISa0DPmRyfG3U+GSOmkkg06K0l4BGZ5eyoYUmwgIvW5WO7
4j9lqZGkSCZC/GT3MJYA+R7ucBal5wZ4neRGVgWwSpNRxWXRezkAGe1lpA0bED8IRv7u5eH4cdmT
8LVoG2M3qDXBraRgcJxPblO8Jj1BBryOSm+Nv55wQZzCMetDLV34uP6iVqDaj6GY4ikiekwooivG
VYXVayaQpVBQLc095VUHMQ0m88r5mXb6D8pRpLUBIECNkSS/jfC2nXysg/Hdj4Lu+jN3pIoWQ4Sj
cDTBKSbd0OakodJbsJMjqgSI4BQHxXavIOCabYoscIGnmqcEARAc7/5zHZ959V5sPOjmnuYIwVAK
Jv8vOXeRGKof6w/5eAQaCjclQFViz0zQR/4V/eY5F3n1HZpfvFWPAGuI8vcfwXvVyib6pPv58zZL
JJX+iOjX1v8ycQyTjlEEbNRIu0M55PT7WSDJmNGJaySIId3teNNlhq4YaPJRdUmN962N7UgL7yjT
gU42k8zkl9ll+IUJHhMojb3RWiNI8DRvVtkl4G9uHi78nGOSiGriLrX6UzuV0XTJU9TwaDJTx4RR
MLEr3lcytbAuUXoCWWJMWh4WYWjLwGzHMxNqmaSEuyNOVaJ0aOVFUGl+/+EzMm+s8FsIwPqHDtVI
ztnY2FGZBDD6QflbBeh/xK/5/nicaKO7bGmLhD07C0uMIWTaKA+byivxDNYPXAVqiOA1dbtt+08k
T+PmDdJPSGmu2U7EdwxWC6Nt9Lti+G9vm2K7qXLoOYMofnr9cox9uM9d6iAHGxyX44hYuMXjAkmG
Nqhw0UAgZ7aGOHT9MKWg/Tpd6BBLvO5uQz6hx2LdT03kIFOPvy5rwFxfD80zd4wLg0UcikjBYDqw
qLtb8FigbsK9m57vMZjvY3GPrxMNUM9+ZDZCnwv34Gusvh7yPajbdvVMLdZnJpe7VXCkdqULVX7z
+qBZAE+sPJB8FzQn5G8gt6HYBxthQQqLebeQZ7pfDzGMuEDO/H5SnVLtJNQYX5tgWKU1yGkd3IwZ
hlEojgNLoIafxgcUxzGSzmXjQaah7uSrpljeE0e5e5uAW5nhiRk+iQxd3M9yglZIfNGtCcy47omW
lJIru0Q5pIPzGaKlX3PwabiQiYUhsSgjLVCKKzsnqs2AGM+nVUTjfHAc1uAfCTFjHse+zzrVT90j
UK7KL9aKf1nUyBBJj+A7LkEt+W62RhUsswvM+SD8xNxIosXzJtKMl6dubSNgUNyXdBAGEAWugzVw
ZJMsDpNHtFa9G07aw2jBssZjTcANZJCF/3tCQBjNGBzc+u9iFE2sZS3ZxI8vwfafnQtQGF0+nEg7
lKyLp3mRD2MdJID/F2YW8pcjAGeNB8QE7tv1+8IhvQG+oqgKDmdBqQrAgrFrLVoNbExpRB6S7LQk
rCcr+P3T1CNWWjK6bYk/zlaoGLXonLQdkzJd5afh4C+9rQIDKRTGBVEDmGfnVhmYNoiGwI/iTsId
Z2WY93LW3pYiQpyglS+MOK4LHaubJXGtNNSphDIZSGNhfyAVBuj+8ZvdffhAlAZfAhdBTjk6zyfW
mB+MmpjFyQfR4PrwUZWIYwJFzRl1I0NIAcs+3349xNKIinW+nTBrYmxg+6BJY/6LNF7dTqQbIpRE
6ut5kwGP3xC44Uj0CVrA0siuSGhYDcgnbH7DoX5CGfPYCs8dB5h4x75xG0+R1vJY4f5PjAP3/mXs
UqDm1BY2eB5v0255abh51lwbBDTC0+uW8qob9Lo4mfL/g9JOkhLxQAoFcngBvEwEusC4YXX5Cnyw
N3ZfkrZlFMQ514KVPzl/wyyaMKyFtv0OH/KCv/Sf2/GzBHEY/gGkQG6sGoe3T2AShOzIpoqQSqXB
ds6jzR+zqX44CyboAfffNFcvE2uxZ5qFgdAY82lv7qLJHuNUcKUHVgj/3VgQTijYAKzR79SFebbD
wgg2K0+n0uAMnFEn5gV74DzsaUWE3zv87IjxvjcOUbSRp8ELBYWB7pYnf764W+hEgoCrO3TgnWt2
ZsPdvf4aotngVGCQx/iI+saIJtOVd7ceFy+wzVDYhOGg8I/swvRWLKgMjoyOd9MFojtQ6hEE4tQ0
bG3GRVgf/gZsfkhksHe3rXt4r21aJv+py0XrXfksmccHDHdS5vExhm66kK8SHmB70V6BxjZ38wAx
zLdDnfFEXpxbCXo94+CKMY03SnBgA2FVIcaL20HssfHwnlZAahGPe2Jw9VZgCXdroYDLUAbkT5/G
lpWO71tzZcw/1qJkH3COb40pQMQq+mNrHArz/qLNN+bSWvT0grxPP2Y2DaAx3c2LJXuFYMO4kgw/
Mqb/FXcNDbgfkAr2YNmIXhHql3L9x0e5Imt7mIeIvD3mDLvl2Gi/lnTdBqursB60gKIVEW8Sh1ir
A6Re3JUhf4OOqkVa8z+CtQjsA2+wAnuhzcKI755aU2U+DWS0PuiwIjPw2kFkgDZy0xrcpgOQsd3Y
pc8ZOAzsVLYOmMxIgET4Y3OgmK2iyTn6K4LVi7+AW705eF4Qdbwgtv33MYJVYS6KzH6YnhnZtqAB
kxs24HbENVmJIk/dA3pYDnlH+bz0dXsdE/8gMeZ3uCOQgPfGimTaqefRJjvZKMZMcmbUSr38D8cm
8n+exnM6XVy7zX+dnTbI99cJ+VFWd8czN1Hpm0HwP8LObNd1HsnSr1LI6zbagzw1uvqCpCRaky3L
ki3fGNpbW57n2U/fH503ndWFKuSfwMEZvGWKDEastWJFTSFv3ciyejIU+cK7lH6WtRluhwROtUGP
6KrqDcjcsQHYyaPjtfDWOTueBrpGPeFuheSOij7VevSR+XbUY+r1hKKIIZONkBa4ahfyeDXHB/vG
CJpZUmbO7UllWmv2KVMjI7RIno2EFv103I97Ag687xVyZyc6NpNyX7SBC4YZd9URGaMvvUZhht1k
2UzRUoUq8mC3f/diZqCJsMuWnWxoPQJrlNsGyZyo3kKzWqt4fUKTTDrfAJdgVftsz4+kt5WGe0Yt
QqGR/pyxxwXKX9jUdoiwKTvJhuAU1hMC080L0LcYDiPIc8OA5Eahtf9N6XDDacOAlgm7YIWF8obJ
2ma68L3HnOfaoGKX402KAjORrN55EB34emtkMXTN7Mn2pF9evYyVofeJlTcLHmvUZand69PKSZqZ
eXZA62/wVA1phFQCDKvsKhpPMW5nheOELSVZSGbVjulz/7TFNH+q4iaTmJ+u8Ry7yNaoPDfkTnLk
7mQkg6eI6VyRVbqzoygIFjpwbXZItdma88ocOOgDnaAge5apJrlMyJyTs1Ncy8juu3nXTKrEN9Jd
BifEKTTOHn+NkVoA62JCWAtnJiOStKPi4XoVM8itHwyImZnpTqfTY4fmFhfxTLSU6VYl8SLiZ/Uc
3vsmxIZ4mmjbZqZn3ooJ5kSiV2aCe9GFjjyXEcnZDdcJ1KLpq/Dgrc5qI4rPR9bOONcob+XTS8dV
7ye3lKm79B6BAeJ3wHshqfdvcJR2bbTmqCND7eddyygAgAmoTs22MX8LdwdveRfedpjEKiOy4WaE
hpLJkdArNe3HcRknR4Y6s1eoKgmusFYi8hKpS2akddxDMGOvZ8QadmwSEX7bhGjmQwhoL44+6x/z
N7HJYPzda3jFuT8ytwfYPEtUvIWZSoiRh+ghC9xg+Bp2wc37WPPlp8z2ogSrjL7yj8TGzeApv79o
je7sHuzV2R0aBusTNoP65DLeCDZHwGTeaX4NaNmn/bLAn5aCa9CDgVnhYwhEwGU8XQHpt+luyF/A
/8i5m9/Zx5JpUgkWI7vY3Ctbp2J/3xj9h1UHE40Gj7z5DFoJdDnrx5Sit9igYO9pYlqt4UZ2EyrN
aP/pXkcrxezV3FBx8UfKyOvp9Drgvt9x9rkZ7Xw1lhEwdX+UeNwhDHxtYw8167q5vfKL3J4SzPHe
mOTw5q5xKGDHdYZTyaDVHCmNexzkxHyeizxgh4vi97zcSc+E13M8fi7evVy/0bo8Mb6SheCldQv8
94f4qoR0pdmUi7j4CMt5fAQfxNUZjtiMk+gRrfOC2+uucuyJ3SlRI2rt1RMuf9pr8By3jCBuLp+3
UBw6xn8+RZKmkI+2eQ7NRcLSzHGXR5Z9Z7D3Y4akOnvK0qdbj/elI2P1YacbwaZDq028hPvbm+0H
Uyi46/SG3KJaiTSKqOcYAe5xCY6031bXb+BY2dqT0Z0lwgFIkhqwqmZQc7sifXg7YldN81Uk7QN/
jyGkUmdHPPy4SIjIdkRDy2YcIXPle59oubCc4j5kp57o0jO3qh0YlS1aP9vc/1yyWXNcxrxbydRc
LObDgx51JtCodm5HfKJ+65jsgCH0Z1oZhxsmSZAiIKEUKdHjqqIUexIdcZNTmXmcJiJLZDNsOuEO
Fv58OW5KR83U21Uxo9QP8vQSCSmAHUzbcc4/9SRrSiDs2HFl+QU9jqSpTEW0l5KJPeZas++OjSkU
g4ARKRNWemOdeHaUt1w74E+p8KXMi1Tr2khaOjIZb8Od2nR5jVIMKz1+rKykd/KiaxB5D1fmL1jl
iLCsSVKqTUrwZbB1h1ybS4H51/ZyQCjgAzwdE11IQrY0Z2oCKVmqlwcsfUKpm67muuN7hukKTjaL
z7lJElLG4DqzbTMvnFUlPWmNnlj8kqr4WWtoLt02GQbKTqeeWOxNThhlPQT7pyKrHxxHxbKkMrdP
42hnU/sGfI6ooRlhN9xXioTuOQSi2Col/bcLpYLNNVGtS/7m3z3skAelvoWeRNuWe2yuOKaoj7V+
uJzJN3kML0kpk1ysabQhstsCUT7+pOtBAJcf8daPipiLF098kYkN8JW/dkLy75L6lJSgqrPP4da9
tK7M7tVbRzFeKc6YKUrWwYPU7NnVzkjQVCXJqVa0gWrN1qds8svqlFaxaWrAJrJPz59kLJ5PrEN7
geKaj1HrjPw992OewSNF5Zl2kZ1jV8EJtvBaaIqUTRn7NW2SVryh+aChSZhEX2cZnWE9m84dTu7m
j1trJ5NHmj6HpHdFfjJF9jlAI/DUMqEFD7vB/ahgmwu+WY1HuMgUHVXnpJLHzl7yIskbyA68hCuH
w7Z3bvg0EEKYh0UmMd2za+oOj3UZF6SoMpDETeoYVZZ1vEemnSiOFwturbtWif72yor3jy5Piq9p
ZsjRhXMJDGkiZq2hTz++s5E8OsBEe3Q5OhZfSmHpJHR/VHEn9OuwfS86OcwiZRmu/MnbP7hx5q+C
GdT1I+gzy9BQNgy5mfcFNJ3lzW50OgW45xPSLwEQTWzIOqYjSIbO1iPT/9Ng8CsS0AUJlEcH+PNk
MxiB7qK+2tYhdnp2A4uC4NpXNOdMzBXLsag3bICY59nlryze47IDAbigWwPN0+GvWt1VGb+5ULCf
kInWizGQC8LdHhn2YxthCug2KI/7ijud70dQAK+P04j3bO4qkyZrxu1JJA/MU5nNMJrqBhQnu7Bc
O7c/AtCLeL6UHoZ8oYHaVNkujz/l8+f0x7XeSDvOcRS5QXNAmL9lzO2OUo7t5jXY2Jp8DhUofOKt
z7ZBeQWF48w6dobLJWnGm68Q62yzsbHQiq8/1XZIjo25rd+Z67Kb6/Wwpt5nuzqFpluNuFpzU+6M
LaiYsH5MWE5iMwr3KqCEZ37WhdUb4NQ1qhFJaAzsOHYDSIpSDZ1MgZGdTChjx3GzLjSllDjY3m58
naQLn164KavD+Cc2idCNk8Ni+14UNTCTsj2cLdIGwmJux3OO4DA6eTy9jiQRLKq5Egh0S7RsUwka
jMkDek3vI7hNVdEBSiKQ+EdSoXbOi3bquKz1B2XP3jDntz1cpLPDgLmVP4+RIb2fYyc8Mj/0NeRo
JnQ6laRtvzxbxc2nD4jDwo7dmjSYxNPX5VWzt1oMNsni8mV2y31KzUaPrGhGJUOUeANHm8SfaXwm
G7sTiZMmdYUCoPWVSY2z2S2Akb/cMQ9gHvcdTRo892uIIZu+Unmi9+yJNyf3CR5JjpbRo0uR2TVz
ixiFZOQ21wyIj82Ol4VcbLVVOc1sPkMZbMhJTkuHLLGARjktcVi1quOVH4UWukmx8uafQtlhdIMH
OY1ThsM8LYg4K3OA3N1dZm9i+Y5L3XTXG4+Wu6FAiTohti68Q5BdLrqoTRDr/FSgv9UjTaoqZrKO
HzLVSTAkUM1M5a0eys/aSoE9aMJHcR7VVcFKPNTCfamQi5Q1b4zKchHtaEGkBOiOiMJE5IIk0Pha
ErV12qPm5LLwPH+GbX4zRhJA+vEamsi4ZnjujCDzhD8I3maIE1+xuqDBUm9MR9AfbC7qcWWe2/sY
LeZZJ+zM+2fVdLccYWZ/94Mzb2XUQUmItZR8HdM3zlaMyCCs3sOzv6TFd4Pl3OehGzXM1U+gt4xW
A5mhmXTHPby8+b2jel/lHiCGCeLo/0+6jn0y60SKaIRYe6YhHzCoPA8AKLD8RpmGrUW+AwN5O8xm
E/z5I7Mv5l78o2ZopxAceY4gnkvReyZFBDgRyaa6j7bMlJLxeuzDAYmiXWjuiflM+VwaIx37ixc5
efn2Exr8ZTwjTC4vYqiUCb5x3GbIUA0TuafPuPJ5ktzcIloCp4C9MNlAkrGwRZm/UX3XN1MxcMeG
44d1FY9cRyxgjp1U8dstFen2zi6uA7LHNFmrpeKK8vmJz2wbvUj+BTupi239udiMEDmxbXkRLwdJ
xdVZxLMtZeVmgJyAbYYSojkGj/AB6s8/nCgkKWhFaXn0NeGX3RH78RHEZMniCi0vpCAbbeC0JQnQ
AXCAsa2cERwyVgOq+rgWMCicTl/zbHa7onUKqISSCrDnkZ91SXtDdXG9Bi6nxTpH2lYSQ1Jj3+rt
IikpgROKLGiCIXuvaDrmaxMJ7bTnE3tMgqXeMWABySp5PxhVTEZVqhBlJz/B4Yy/mByoy/VUJyl1
WG+IRNWjgsRgY+z7uyB8rUUYmtbwmo4JzdK7DshpGJwkGXpA8980wLOc0J5yFnRsBlo/1Os1nSnK
KXIeSUFhc/5itZ5mDBvrqu2UyJEkCXafHFGCV4wypTG4IIJwfNj7FrYlv50nMgouSAfQ8A94echZ
DRmJffrNQiOUoFPbQQz42PHzCAgQndIP6zJU1HqoZSakePApBCs8bwhCOAGrRbyl4Y9hOQMu5dXI
aALvbd+fPW1FrmSuoHvGdsqOiAmHnNoH6O0eW3+CKAzKQNOPG4P7fJtVwKZISHTpz0ihel6YWSyR
CXEon3i9bbRGwgzKpvwgn9IbL1HaZ6edHDJxzL6rh5OtzKvn3XPPPsWM3gNnFvYYC3UyTjrylDsI
gdilPT7mhneZfNsDJBmg2vMhU4sky3QY9fmhXRHOMF9NWZq2yExo07qKCgPtJW+uE5jUn9gUlHVx
g7mVwCkGo/X9DUlPhwuYIqswAQqVLwPZBCvIirpxBQEE8lICrLDwrZpzt1d0ZNCyqZZwYa0gbFZ1
Wc+YIhPgxvMIwnXBKv9xWdis13tKqGyiDnobI92MAhxx4nWI6R66sN5DMferL8o3yhS16nPTLDoq
A8IBIQyRrWO06vdpA49fH1Sw8sU4oZdIMNmNK/irxFz59AHCMbpGcyDXCWwYSe7vgdPDwQMpbZX7
aVlyw+qERQBo2E7JVVcy6yZkyKbh93OjxfhekbgvFa+RFIdL6fczzBheV3UHKgY2M1ASbeEk9khv
fHSmXH32CeMBNUO+E36YXKiwRCHGl9isieP4Z9WWP1gT0VqK+PvOEHTZicNuAvT6u2qoDEsv85kb
o6dscdHRKc4+K8Mwe1OkikU485dT30QSzbsMF3SfcG3clM+cSw4zGHyZKRU+oznNGtyCF9Wa0MyO
2mvpUNIm9+GhbgMDR0Rzyv0ikRUb+HA1eGZlABiaoOllo8OA7QokeJazPVEwHO6ZBLWlN3wAUz6F
YILO0RNcSNTQaTlfJyFzeKwMtg+QeW3chprVvHNFYr2Em0SvyYOau3/nJis7WfggrzTMTGgxfRTF
Las76ECgJ74IYEG65Zl3Rv4A1v/EU5bXFXfS7LWTPFrGEfC248MIZdIaCxRCQS3hWRvckK1g03df
KzMdlplHZjGZhuVcvbYCppM7j6TUVM1xjOusabsWh99W+WZ+1Nmezd624yB5RNEKEFW7I2QW2/qk
hZScC5vuE+aLIRlXeyIt0xQ3GP7IPlFRdsYl8Dk0+twU4aIXMvfNHL4QqfADu2N+MV/zo1piThp7
NDK8N2KkJ9JetCOvlbrSMUa3CDfNJ7qBEDDfsRc3n+oO9LRvA0UIfE8QlJqwsqNOByfUXN/1K/bc
DidhS8VJauuTaQ01MGRFpauXhD+VbBhHJY4JvYvEU72FToDcpeyS1zLl7iCujoE7j1yRT9FdGrr5
KVZpTd3roqQePOgeHkYGMXxsCHZd+raAAk7cQbI3x6fyQh0XZ9ufF41TBtujrXlUNhK4im/8QN2p
rJ6knd/b++8mYJHXz8zB3CKp55juUQiAfVxX5MdIhC7uc+jZ9yCfPmTw24pwjJWADfwBNI7TCFP2
xEFUkMq1HPVu036fFK1CTKzyoFP3DjbmF++NL5pYTHsrmh8f1E9wgVz/15sGcgH5A5KgWuYW/eRE
bFaIyofa19oPFsbCb8lYV1viypesvJP0XnOvc7a39C6i66RsKFnd2sBktVgsPR2vz5XMjjarRnEg
H+YXtEJ2H9zw1NyEmjf+hABmxW3cWQsETi8uB7ksQbdXTJGQ/Hd2FtMNDE3jb80qopp64IGNFTk/
ZPNHJRczQpShQO4BPwYcmBQf/kZK5d1ceqiwcMTcfzOc1DllahmPMQntqWeNVlA4cOK2FCcaxPEt
wkG+xrykl9haYmzVBG7sAl/2LR0m2JV0JvSln+iNtQbjcb3GNC49ds9PaTjc7R+0MDZQ5h/TYbVQ
NXl9Si5eMxv7kqDj3v+ZAbRM6PKO82WM4Oqjmo/BhVY9wcSsszs5JR8xuYdXRFI/8xqmFnIFaoLo
6Y5B/pkRQNZKXu3jNwg1vZCGPDF5ppPBeB+epp3B72/H6MtOFZ0+JK/2iXY+OG593fwc92PUidba
/8ONU/QxQvNwmgdnaeAO3fo5IL1jzrOR0bLdvIMZ42WajY7ho2E8MHuEF0HH5B5BdTxsqc1XoE6b
JGHrlI43PQdx8JjG/js+YXa97ljqrx390ciCO+/A7dqo65+zDim37CSXi9giuxuO3n1AvOc5vFSL
Z7LjIM8ODe8G5CngiZsXfbMXuNm5i/Ng80Ys1RG7bHp7ky7hfIWJTT4KGkc68aS7QwGnphd0ad70
hCcC06lsCe3g2YBr6AsAvZ/nmE6JGC6gJymhTTVvA7DY69H0ZOcmbCxmmA1Aq1iOlCnpaIwmVJpc
c4Y4djnFIhwKp6aq5lTCsmxEtB3lAJvIjUDADhd41dyjw9fpkLGRchqO8Jkk5CwgiIARgArnj9LV
cViRScR7vztsOPO1P5zPcLWe+W+quK3uCkxLFzyy/XBuPddq4/AvGEvJtQqI0E2QUaF5cC5cFMeK
v+o+KDHrUXviLyRG2rH5YWf2h/8eZzGknEmDV3GlyjVqzFEZxzA9TF1+/jStweFEMzM1ApIUz2A6
ECOUbScoAtssEMh6laCDP7k11bcUKSbVMXzWJjxwzC+wJUtcf/AosX44aLIPk5Ptp9y4y5VckafN
zm+wnUaSkboYjmkTUpRQK85CNOfkWzb3nFHSd5tkBBkFxJXfaf9yUZ9m2ZUCWJerP3KZO67ZYDNl
TzJVXdzdj0NElSZHzd57AMk6A2tk9+hUhjBZX1zuwwXDTbdEz5WNVcu5D1+7eg3uhntLlnff6uD8
txarpk5xUGSvqd3JbWIvQGugewA62zDBD6KKwbNe8zQs7g8X36QadoJNspTt5FS8mh7Na1en+wT9
6NRHNaRp6A8ZpdgUZ9Tlv/vTZNPAkv71pIRr+9P14AasRoMnfQ8fNVlD2tHXjipF9BgOZRERkFjQ
xgq2xLye5Xv0QB/IpCWcXRvOSxzqguaMFV9jSLeVmCxFe4qQe5GhxhVmQvoGByykGMd0vEVavHc5
dgonSepQlHxoERvIAPdWdPPpJuszJEVMyFJe+H9oPGzrdCP/LTGvRW8rLjSd4OeJKgXJSdd5IQmR
S5w6liniCtzccKW97ofBfcZ5ZdYCiljFUJR++MLIBAT4Yl+xDhH7HbmqHG3pmAm61uzNzE7391VH
MGMzAZW52vK9zh5dMeqm0zUGizS1TpEMb4GgN/R3HFB185vXmSWMrqSW8jsHHEkWQ249uNlwejr6
FlwR/VoBZiDephH2KP8/zm4Vkg7/00nqU11xzrI4tI9iSWeQxMH8OiBnoVW0KdrZ86oaoKOwd29c
KPO8QdftoEBaduipA+wQKhrng3sLqmjIi5f3oSXSfOljQ+FnZQLawzSfPGxA9iaQM+5ZrczsiJeN
LoPPtGBqaRf7ZHhUPJEJPqTHBPM6aqSrIrEr1iNmZeX9OL/ZcGlsCHphTvw+8xprtnko6MuK/cEX
PoiciXtvteE6oQPJoZ/7ZkZ0oXaiT/6sLNzO0YxYJaMbUGweAvQjjAbtKMhQ4l6IaBEJMtMRLLQW
hMN8SvuMbcOyfKUFCYdn92eiB3N+hEnv/TK+TyuK0dYki+O7X2OEmKQRojuKUcNDLQMUJoqcc0eM
PIMo9dI+yRRFLhl4zCE+wpsjAYG7paDQBpEg6nXVuufQCGKKbjCinTaBlvQK4WcuQcQfobn6U/0g
hzmfiF2AwttpGW9ASlF03MX+B51Kz4e2xjNa9IzSxdTuNjIvl7QpWQ4hB9KmkoCFSKhJAfSOHwRi
OwfPIYyY9GvzBzZA3QnO/3bxxiR3iHyC/Wx2CkLKrBIux0D7ppSFfjcgKxkPU1Ge8A0n5b9+LeC4
1QQEAFjqyYrV59n17mjWBxjySilDDkTBSbc1/D/OC45i7yDTAmKRR119mA4XleAobGu5SbkZwFdQ
gXqsS+cqvU/oYWdEJ9zLa4XGPs0cPCvpzwMa1C+Q20ARd2OzTJreOijSUspUoG8D4miUN0AodPb2
YHa56AGThV6TEG6Hn7N4DlPGBQFjNANDkaqS0eXkbE/4DmgeEtulguZhOyQP7uofI4EhmdSMIhFL
vGHKCBIcb7Sr3cHAgTQxsKcPD1DzjoSQiX7c0Wc57aL5qmNpg64B4Ipklj5E+n8LkEQ2eo6//YAP
J12PbN66RAvgIpJ3b0R2TYqwHDQgbSicwUQ8VKkSQIqkXlJWG77FB6jQ0ut6xl4acUUXiB7pCaD+
XajwzK8QeIa+fv0xV/qCYNuALz4oQnPKZcdAZtqx7UrCqMUwLD37gvEBI1ZVSUqKwOTkVeBBPaar
VD2fgv9v+YuXKZfkISZLVukCuNHNWYRGHMDnkm+JNKXNEcgUbAfMe6WDE8oiCgkm32TA/SoMu79z
5VMG+bRKwH9Acsls497iRO/cSt6AnrvsdrYBOzNuDwzeYd7BAYx658b7oeb6BV7lNoV73arI/nj5
A3YTMjc+GrjiSIpelQBDSq9YHP4dBkBe1JmhpUgqvdEeYEZEkt1BmoXGgWVX7HTAEnOpSh/xqYcZ
At4K0LNB0J5Pp7XQvOPjwK44SjDWeYDkLuAXUfSK+EybTk16wcnXMfZA9pSj8468lDGYkHI8kN1E
xoKVifh43fma2iGYXn+nzL67BqweKicKjZzD2XBdYtwlmxoG71LlSFPAdEzydgwMwflAWayiXMoS
mzmjBaFCKpjDNxodf6d8vDnpPX3MPQ9aduXhFE0DP0xZcR/QTNiP+Xl07gZFM7ixoXJ8MfouBifq
01WBNcxtYjfbNB91w6l1k1O8LwzS91YFojiYjK0oywoKF3qHtww+p8uzbpSKN+h7hmwHRCSc0eJq
etgMKqiU5TR4NeA8YaURjHVsX+rCcrzoEkcR0nSjv2qaMlXGRCji3yu7DlMvQTCHYsKwr0eis7eA
hHlTlLEtee3JRcLfFzI+EB54zYLPBh0zLFrmI69BQEO+y+XGoTSsr0XjPrN5EeDZuvKNzkyXycHm
9rA5S5pg5PcIX7j4slvaOMAI7z14Dtp90t/Ej+9dUTEch0O1/TFyDqizC42+iyKrBUujKzxwRxkd
yQ7yp48rDUGXKRBcbpI6uOEwOG+sv5gv2xNyumVTTzomcYbR0do//V5UtuLgAyd/HzK1GVAkIz45
rqACObqH3x73xpenlwVqxZBZE84l496XFUHPbEo7lcmT5Bf8xu8mhO1qneB3ep2CcoVMJ3DZPzG0
OjEQtqeQqAiZj8HOw90kQuAByqEMu2cSUbEzvYuIHPoXw/12mfw3A8VEPqOgPMyRgUhFF2G/oija
TwqUfGTMb0ImsElGDs7BNV6NcCGAnJTkvMOKDQPoBAOMSM48RR1RqPsQf13J6bELg1RXrDLYSGNw
mGWkxx8140gKfBdLRuQkFWH3p033NbaFH8Ar6CXzJGhKOCjijMjAFPzOiabYQWX8Fh9kAqr5EZkB
ZOZMI5zDtILDWl7tty/CekFLG4hKB6xutgqoHyriDz5IEiGryRYAo1djA6Pz9ZCQEdsO7CJVvm7q
u4xQqVxblPL+E04eL8WzQgjHtMNwrwm/VDU1emAcEDGaUmANWV/wz3DWAOtRb8j9DJ4MDhqWPFNz
J5ys7eHw58uNGdxnBmNjoGTjS22Gqr9g7wDGDHr4ZCwFGiMmdxjMc/82l2yFFRoJPvI2rXBS5H5g
OjBTaYGUbs67Ht+9f/afsp3P+vagVkDQz22uL+5ieotv+OAKYzC0lgVC1CNjXBikdS87t5hc7XN2
TkvB+sK56h34zoFEhESfuHBGidZ3rClmKR5dqePtCDmQ0bkE1pJcf40lokfcudIwJp4ERsI1kuxj
MI2M7CfyZFW2Sv8rQ6iLAwbqwC8NGyYMp6Qa8+P2g4ZnISqtO/j70Wg2iKzAM7K99IDRLnjQSybp
0cF6W5mwRzix8Kg17QHkUR4KkNyziHmkoMVubwREK9AYgZT9jpqxB45Ry0bINqBoiSRQxXyiTHYE
HRIpo4mLCqge5D+Gh6mMrIHYMjroQDR/A/fquCRsy7yAqYV+9RoH/oK0TL8FlyUyBPyKCVpA5FRp
uDaittmxqQHyoWII7mhJ9uwBKuGkMl+miDxoFdtGjHkdBAx+dQcvf4xvS0CKKouWzTk7IIKImxHk
qncdwcVzyrnzGin0EZnlhqaUCqMENDVfbdB0ejaFCEohfI2uCSf3JRHg5zb6m5RUFMxJzZaA9uRz
WhnOeOdeSVlhkyT3K154HY3G063IWTFH2mCM0BIPB2IDyyoQUb4XmhRRecnmQRSw104t38QrEM6j
ZOQdCQb4W7Xb+Hf/vMrvcL1Y9HcJip8NNStkPBc8MIIX8f2wjnCivPNLPg4Lj71sARevLyGUdNxA
+WrgUsQlfMt4FcZQ614DkDMldYi5vGd+zw0djh4Ej0+JBReC3CCbh6cFyFFN3CMQIHeyOakJjfqw
IbR4iplByrnZ+AqrmAsieZO6yNjvawVdHuJdRBs6kNXyiYmBZc8xw2kC7jYmcNkGcofubhiGJqTz
Mzx6dObBqgOK269f6PDVqFPV7QUdujQUuKBcZthADRcdQ0W33sx5kqC7swZ9z31WEgHQA3lpQLYq
LVw6xV0zpgMpS4mffh09hty8uCfQpsE9Sph9ZExklDM7fbgJQ7Yg/9ynUXHHKzpqMe/nXzBBg9yN
4q7D62Tz4I32hxElNiq0W75e30sFFcdXbFmW1keUhvVeULwYKXgtALS4oCHi6iot2K+fsoQcRtLy
5P/tESAoUlNayIBrFvNucth93TQOeJ8+GBFmDDNgqePe3Kjr1ldZ8uktbOkk7Swt/pCEIOYEoM6w
rvwQKhAUql+Dkj44DTZPgycTEdL3IMJFLjI6EqDVtVO/EXj7I4oLNvuOW5q2mx8mX5SfUda/sEFb
wz1eDcYMooYdI/k3TbYYSCmcKZvBy1nTHHABSGjbuBpS3mQk1GSTEjAZDcqSaMA1BWk8RUDJaSvL
JpnzvsowKWwb/ozpAbxyCF5ASHYlQ+1nIeVMLCWibKR6pIt4CAR50N4iIQTGpR4jod1gLQJXdTSE
AHiI6iETAs6cz9ExvNQ2mnWH/eTDqFB+bICTFvhR8HhA15T+U6PsYI8Dkdc8o9pbhK/ciLD8aq0Q
MzU1PTBE4IuQh4+40aQMQiYRcjPW7He6Zrad6DQUaeC3qw87PaZlOEy2Z4zEa0dukJK44mG0Vs1g
0VT9nXfeBQUswCts7zJMM0lkqztcElvUR0l7/jqdvERcbv7iVQwBYARabrZkQ0wzv4aFlNvISaRq
o1X8vLi4Zbo7bKu8HbYHdDXQXkeTXOtpBEOUhap8M8O2Dj3GavcVs+GWznfcn8Xg9LtN+FwFmRFj
t0BOnTUkE57pTfkJTqM6N+1t4tRb7s9t5dbtJcNbYIfWppO/llB+02hI44/NxC2F6hphIuFjPyW7
3KRge9yFcLz6/Bb8+TO+0a+2sUsyWJ+lblZkPdTG0JLo0AlcLXGp+7QKtAamdW2XUmlupO5rU/pC
N0Ofhkufo0pHVtHElASx1luSmPLmEbJ9Rnf5jtcVCTPCKlqvmMosQfOaEWUXyydRL5Lk0HknMSyi
FQZbb5KYQe3lxrs72oOFwklw6SwksD6F6skzBfzKguJ4QXGYjsUV06Tkycxn/ZZQ7ZMoN2EfXwQJ
+29uovMRYc9XZs3VQwwX6x/0KHf4v5o+ddPDk6yvSVDLGiPGyiwFdTuujgCGy+HBBepsMi4BVyD/
8EclzesbwbVllwcXxicnPP1VlflLoucz8KIiYTc/E0Th4gCg0KEesthBVnbGcS03CcRjDrklEuRK
nzEyuTPGkWvDPe5Vz09vLyTfOwj/R4fi+RX2/8jNmjrZ/ibNH3AQo3u6sTUBWmGzkDjCSZohgiY5
JLvpEtRK4ilfMqOY7+K8PWL4JomF2s2NVvLUJ5VlPcSZrNdZOxsoFnRTBJluIZVk/GKSAHVX/BbK
dbALcwDJq1AUcW1wwzmmOn/a6ecjEKPR1fTHv+27HPswoAZBr8HnQmDy4nCp5ix5Xtt1pwsH7jsf
LdRlaoiDyWU4Wai/BdaNF8T58+hbrNI6E6ILzoO+PNAv5EbHCfIyYAsP/ziV7NLq6l95IH81aIvX
DAb+n8YUxFI07/Yh46xLqgPFSjASMj4g+Pf7fymGZNj42oQBlCQR1AAtKIlZ6R0ys4MgKR9f9N9B
uxRQpGqnothpj9SKTbBzWzkFIPdy5HFj23mtTbOV5NeJRTcs39Dc44jTgiuTuTaUBiMY26W0jKau
WNxNvUyo+Q4RAB926or5Cm96JAHaeSlGaEN3qinwKGnIESmGlyPPPCPWkaxlQQ8DUuNaSunBUoAI
kJJDa3WrwgqizjfBVEGAVJZvxR4oS1g+IiwM8GGymxwhZnsy0zBhmlZ9URwbAANRfaXQ/3O1zKvO
iaVFtZqSPAVX5126ArstQ3+DokUBlQaEAHXqIYzvgkKl/uYFYC6qW1B+bN0a5xXMirqAVI6gWPqN
wQvVnEQ02R2AfDHEY3B7QBAQtrcqRfFPLowRY2DTSAL8wzUGcypKdXA38ZY7Mq7uxre+indIE8IN
qvKahIQktzLa1gS97utgH6/ERQK7x7LptpFl8qeeUekiKZ69+txVSJAsG3kJOrX+3WVM617isBrU
SJWo8r63mdMO5l95I8el883a6GmGK6B6X9ga2MhU2JBAlxUSSKNFSU1aDxqBdteAnYgAHnD/y4sR
quICPP8ZrrDDFjwqvSjMT5zsbWdoZu/cAYi76kYTBbLRNpMptsP69Drtw0mNdjM8UadcvD8yGDNh
BCit666YZ3RzDzF8S3e0ChujxR8tUGF1YtecIFx6NrEFDoWeo+AqzjgdMVnFx+hovFAfGlI7Ll6P
U4a3j/ByR+GKTglWWi2nvegQ1jVhqkvzyZ0QUrTC5WDh3+QuNmgp5qiSopromVEs1HAqvQ2Zk2bo
3U18BYlH2n0mWNGSShgjhyyRw8jZU64WJmEQKNOyKwn6FaDWmOIiMEmWMzZ2j8L46HxLDaph8j06
EZaElDPdzCN2AAX0kkTBrO0//u1//p///fv6X8u/4+i4ey+Ph3873Pej4/pwu/77P6zGP/7t9M/f
HpT//o9Ou9Nq1Hv1Tq/X7VnterdR589/izEZD3+78T+ar8+u0zhh3s/2xXhvYCRkXZRBQ9St/Z4Y
Ylw36EZja/B7ovyxhmz601nSBVKchExNsxNlcGi+JxfWxflvnq79nz1do9vot7udTrvXsP716Q6r
Z6dzs1bttFZH1bMLfCY8FfPQsWwGXmLy5EH53H6gZPADgSCirRV0zvgg1mkCNeyAzZECm9xzTGmj
O/tkhC3xXz9kyzzE/7eELavVZTF5zvZ/eMhzbd1/H/c85BHtDtNRYvyC6F4bzIbOz92w0H/j+mBk
JYcqwLSTvq+GTM8OqDJ24ul//SxW8z99lm6v0ejU+5160/z5//M6O7X7qWN9ulZqEhWjlwPYGF7q
zmSnoLYw0LAm9sNbE7tcG90/KLRRhYCSm56qW0hWAOzSVchBm9F//Wj/+TJZVqfXare7zW63/6+P
dn6edvfetWWlKqOtYb6S97hD5YStLv+brJyxKcPzxXAhQLCxqkO7j/myEVVSwZia+b97cc1ep/cf
lqvR7Pf6vV6/ZTX7/U673vnXZ3ovL5t9vdtfTf0lmUZxWbpbnCjRXeFx+vm/hJ1Xs6NY1rR/kSIk
PLd4I4O8uVHInAMIJAEymF//PdR301Mz8XZMzXT3dNVBgs3ea2XmyoxAVvJi/r3oo+WbMM4gX5Xi
fPABRiL9oDf8QbBvdNThsfnBLQ69SW5nYcJImNsyKIG2hAq/Bp76AoGQ3ddLjnvdH4w2o2qs3JtV
1MZo2UKU8IuApMQEasNiKFvcACaQs9kjMnQL+iodT6CvJZht324jfSCzLSExGAgpJKKA4vlKzYqI
Dg8ljL+tGjovpKLl4HnYPfIgeb1+BbkZwCkq4dVtR61skuQBOkaIpMU2y8GEtpEmNvaGfIKh+ZoO
dggJoMChUzjOKZEOJDBjKMMf+ISo51Gms1mwdRxEkmW4MQXj572Yies3iJOQ8fawWwWwoa/q4LuD
zqBVIysTLR4cDPqbvkGqmZPmreBXcYLGYXQUHoRJoQYFbPSi/SQhQSN3ByE3Kp+BdZuUng5Nhmsm
fmID7uqETVn1lYrAbXzDcl/fSSa2+sY7LEkFnDbYy2BlK2CZF7zsfsoBuAEHTDSq0XABK0UCZ8/w
9SqYxCHuHYN1arHavBHT5VfPYEQZTCuO43XNfbxmG9o01VAVO68BpkK1BwEpkfMFPJ6wIKcoqc1m
L03xNieF7MvEwg2qMOlx+CEWulsO74m+is+6J84e4xqPRZ5t4+Mh5A6293BIJgE+Y2HJDN16uKWh
o6JC8/R2tbCMmpPuFuFxpWKmD+nZ5z/EKyIM93zsXo7TwQtpIOOcKBw06H9g2EgbiQjM2DyxNdvp
0ccjg09Ge9ZgZMR4RWFLFLBMi/8+H1OUB/w7Onms7uqhqVXOs6akcI5sJy8bUzCltdOO8BATu773
26TtlV92/ej/z45uscW/l9+/fGKEaQ9Pj8SVE2uww8Z/RBmLFx+5bMRCpgvkO4pqSb3uE1CqApZ5
W4w3KxMRXTkiBhmNOoIJ8o56DqsfqEHoo15u/jv9o4FtrNwXXHX2Rq9bEpFSs+uSPO/dBsZNte80
aOhRbzfr5fU+IBipcmiv1H4Osutrrn4AJpkAduwQ4BKq3jGECvmj+mqPFT172SQTBpzc/OeKynTb
f0x5J7lD4nBKmkCsN8BNUJXSuNFF8DtTYj96mzh84FDbvlEomSDPsl85MoktBNTLMKNDV6dQlPep
xcvrNk7JYbbgbSKok9cZQwN4GoCxgfdG7MonfVzaoPHT4LtFZzGc6NucEenpd9w5R8SC0kEXEdSh
Bxzrs1eg8sBjp5gcacm/+DOj8jMHs2rdz29hB0szmfFJ7yAnaLF4FWJLCj8zfFTYZvnus94CMI8G
pEdYovOhfFp0kTKpkRR2zJEtPifJxDTTRqUVFmFqVpveSXIwfbpqSDQ2JyB7mwAeiV3evLNGY/7r
qLNkxZ+mQ7ewRLeySRXW+4GZO+Rb8rMyorwo04A32BoQXtAt8xpaRZhXxuuCwOlCkN0kXWNLEtsF
vDZcZZSzkSw/tZ/rc2y0B73xNp65ZWy+6blCDsAYBQ2u9162eJLfLDPKhK8i2s/bipUmBAU+h9JC
jC1x+S2t9Aav60iTx5qURRxljmbspDPdEpnNnsYUa/2QoDR92uk0htLSEBrHjjTt8TCa1dmbqR/w
YkxrSG63lV+0EhZGWyqZznhIWk+CftCLk0fgvydvenRb6pmXAT9HZ3Kr7rELK0GGzQ6Adlya9LwN
xk/k0iCuYdghZaGB7tv67OZ2y+ZmzHnw9S8ySnp/oFrmPKiIKnwFQ7z0+YePjSkyuwrZSNhoIqRt
fMV9/pJaiofe+hPwJ+fokq04rO14OvBedAP4WmJfhR3nYBFPsC6/vIPhXp+mtuzpDnZ5Zhyy/J33
mPfPYbuIz2TJ9cp0YsKcfqGVU4gIBwwjNpYDa+gWfolfeD1BLbgoecDN/L3tWDNY0/jkW5OYg3XF
qsYZ4fz6YfQ/PLriGIvvxDgj3uHdZnBiilOzK1qphwvi8vVH9FdPY+/NnA6jEmaL9UE8ZbwHeU/l
PV1QPmndjYfcBE4F/kDqZYyv8OfoCATrO+ZH4bALDmhp2+dSmguBZNY/T6w/McV17vNnIOKKyKtE
mEaHF6EO6N46BScgiq9Z7crnJyGF+YzvhI5ZRNKbcDh+cSbn7uNSw2djHUftr2q0QY2L5WgPcKvZ
jbXJFlJuoXllphipu4YXClEN189B9HCGRBaNxPI2w0QMedILp3eq/0McJqkN5lwf6h9WP0maL3A9
H+mqLWzYCsnRPtcTCSWLU85vlxyhEq57WywUg3L99ioEsjw1HHFtCf7THtEOdQi6nKeO6eLgaXBn
cj9ePASeUDHW3HTK7BBGyBPBTZkXnmXTfiWXxjNQV1889QFqv65MNIhqKtqyevk3ddKhm3kR8mk+
cw8Pw9tgJ6me9ph/ZviKJeeapPrxAKP55G0Iew5ine6P4xSTvQkiZQXHkRQ7cb4iJp7pJEPpfrmP
AQqyP34KT5AJKD7ardi5j/HjX3wsFXEVYPhFuuqLIb62S5ZoqE4TS1+IrOjGaSKSuGzBJscGP182
KeY8G4ROz1npEH4bYGGONljxKS3i8Y+0VGY5PvhsQ8sUE2mjO6MeY8HSYGAUHHXI7xi/+Djqn11v
MB0OcAPm0CQvdSpEHLp8HY3QmHeY4l0TvpdPkyda/hz3ufUGbcf+X4niyQhYz5BRQFPw9CER0+Ss
222EPLM6f8NuyM8oL0Al5FskvzccEbCljg0BKTBkHxPm+y/TatdFhXqmv48VHj9XrvO6YJaJPK4k
zsbGmhCdE98L4aVCmLknLIfUXCr6PeMFVA2SHFYspC1V7CWnvAq7+bAxCISSiN01X3v1EVD54FOE
wFXD0PvPl1Ma98v3KN1XS6yYiUXqCCdOUq+FdAqs9jaelCI0voASRRCj+6zxaTJG7NDcBt5IbMHK
XsrL3i2BWrHUGyxbLNzNWfZc5UjG5k8NdYIhMxbCDWEYtn4Wyfjm6H+hcWeNOBVl6I7Q3/qQ6f1c
iJl6SkDS3Obtp5RtKvHtLxzQFjlYPzervHCrh0+HDO5H+EIiR0BVur5gG2UUPDte7iGjLqMLq//I
qcCr65YYHXoCu26kgdVRR00xhKIebcdMX64/FP2eEgkRyxoEw/24+QozUCP2aoT2rUnxTXH/HWP1
bDdjATtJruUVfcjAEaVUj79jzjVl3g2dL8k1kilucvsYSuE9GgUFsIoj+cnZLbb6gt0ROTKv/jrH
2WqPXyduqjanf3L9fs33qli9TlWEmYZ/QWDgILdBajIXZg+v8hqSizhPOfyK6/FXRIdDn3J5zLjV
gt9QFuy7O1HrxpfWAILcLolJwgSSaqGz7igQWTzEaoH9iabuStaZLLg18mpTOdUNrodUf9YWmYqb
LMrViOa6NZ6YmaBa8h9nkBObrxH1sSbJEmdX6nt2ZUKtNzWvM6HU/PBlf/vPONUO7CRi8FOgUmc9
EA6Cmza6mmLzYixeM7KrYlzkKbWvr111dNbG/fD1cCHzh3t1KvlgVnT+BT4kutsxu/dhKvbj5KFG
4Ia6QJ6u8EzwOD2ueEVxgczWcaCrhoitGcJNZhe86kxRYR75uL64zdakLE153RQER9wHvsO+4wKp
bKVNX55YrzVbPLMsaaCfe09f3RkZcliu2QiI9o0uI84hlgbvb2Hj5o259jssNONOygcL229X6k8O
Qcncd4/0tGHjNnZtZX46vv0KunERZoX39lK3Cr/G9kjboq/VSYwkc9KgZr3NuAfqtMJCh2aGncQW
3Qt7BHDwb3KO/RiuYvEOBjhSj5HeNmTMi9OXNdz/fM+3pRaA5giN2b9FVolxKO9rzNAN8aJQIyZR
6X5l61QRi8zXD3dfIEaah0tD61QnZg9G63LZX0nb9cbj2fgRioeRO1q8nB8ZH2r7yFJCWv/BqtlG
mYe9/tCvvKEvGT/5uSDIejGKeZA8+kkRyswK/fB+4OK4HIWZXbvilmgYhLoMzuEpZHL2MGdx56+f
B4m5JglH6OjjNTud5hNN52o+OSKLi+aPNKfbHqO7223V7ctUHVQ2i4dVL5QNA79F5xR3Z7ihj7EL
ZwXpywFeu/ipEez1g28alm4jt/h4gmZV12IvrOXt0z0CuNEAApOyU0quyrUV6/GLqhUKPRnY+em2
YcPVp/X+cyHZla36d4SjmVAYl8c26cOsL4rPrgOwz7eOf0aLdMKOBEaAh37M5pSz6hmAOj3sBk9Q
46k7zLjDV4B5QgT10B9njkHTDBr4e3xTfahISA0FHSQAMMDRuvQ1I0GMS/WLCBAhLtNEG5HjmaFQ
QuKMFrAeUJuO0y4dPSg2twUWOkABGomIvN5JqMKWv08lcgp2nw2Ka06Q/rb/8pd4n15we0zWfBqk
ML5oH3tqJLM0Dymql+HDN5WRO64QmaC6kTwhTGQ8fiywUvfrEl5OT/EIbkGGL6gXc46kTBXaxCOj
RvZH9hc9sOrCB5iS02sgWZq7EXWW2IfsivNu+tNeWU5bHWKXl3rPSZX/IoSuJZu3CzXa4CTQ9ERf
4DYcc2U8Q0mpKKbgEVtuI9QhuEQ8hMkyxCXtFQQ0X4QDhn6NeE8OteuRxccXFVxhgvR9AaO3Ikf2
AyP4wdGyDb8UlEzyl84XcdzQEYGkSPyG/dJsZVI5+liDFgPKjz34tVZyhlkgHaO0m2TvhTijkBqD
aNOEt+fXluwWvLYX7Mjc/mOPyBwZ85d/tPCk/yj8bLhvkyfcl/pKn9oBW1tNBauAvyVneJ5e/jwy
j3gUZDj8GHCQp5NeUZh9fKLJnaev7YaWZjwjNbh59RgSo9l8/JT5m9Rg0WpUyXezxPb7eguPC2Aa
WmFx1SqWSvswqdznTEFn3TMq2kV2JU4A1lLUK28eIB/jak7xN2YSyOZaq2L6nbyWj6ly+VhDJ12x
d2m744wvx9+AKKKY6AkObj6Kdvoj9gToTF+bSJM+hXrIKr4jBeQNWN/sDytG4QR7jrEM6uvsX2VK
4gZ9quDVs+e+AWh+XpXdyy+J5KIoMdiN0IFrs2QhXMjkpTCgpJPtgvD5dKwtP3S6oJqItpgclkLV
F6+9scXD5e8ko2Tr/dGmfa+PeTyPQ0CRySm1Jk0EcAxiCqtPxO8VbweAhpWiPeTm9Qrgwb6aVPM+
JlnytK0AlPNh8syrDmDLnFbOd95P6JPRZqJXKhaPBfXPz80metd5LsuBdSIQ1ith2bNIwBttlcn2
fcVqOFWnjlfjE4m2NFac7wlDxz4HrmX4Jl3JfcCqRiu2a3eVhw8k+0C6Y3tWg8EvmBksyYYsucZg
pCOdCWdmPaxizSjarJ8+ySxKsQQtA4Tj+tiPlFdocPTMbsNbwIOfPMz35M84CIgAMmgBt080U+OH
XS5PmtdtuA7G8K4YUOwmpP+JQcWn/uJ5YcZR77H3sKvJYJVtq8vwoI+7pQa6BdyOtUWqofMcocZ7
bzpkeclWPGQE11GG9oGTL0LbR3Ci/VpRpsPFCzylDSoH2KcGqJf9XutXmKdmwhPBB+F32HvlmDm7
kkfFOMuioQVnaOQH1B8D/ziFVUZ5/fu8iqd41/y0Ho4kCmWz6Il2OStcsb9W7kpT0B3BbeeCq60F
gOVsKWYuIt+f70TgeCIs+T4jxC+7vKf1WEZZ9oxAFALZfJ+Kk3RBNFv5w13mNxvcxX1mVGYMzGCQ
DSJKjhxy7toaTFizvdIbDW7/cqD01UA1NePlb0fmhSM9HusToiBdjVC5/BdZNaYn6tFupT7XftBg
7moUm4pTF2tBAtBaymSWKt82c/tjYvUxv5caKQN9pEuJ93hZVfRc0LiSZP9CnkUYD7gzbx0SwGKi
LZ4IzmIvp5WT7D7xIoaj60EMELVpMxP9ZNwbIpsPpr2hL0C4EF4IWyZg/BsVdiKAUZxfmNKAGtLi
J+BZJRgewCBA1sDTevs6hpJik/GDG3tkDFqiEaHYzIoL9crlyRMtz8R5R8+zmLrILl0Aa1CKr9PL
X+ajq34FxG631c/bHYGTtL2AnGnM8wC4e9+aoEdJBC+fzPW9DHYH6ozpDrqZ8SjqES+GwgFUCFq3
/+CpSGKkSboBcalgZJJxi+ZRjF6kUmq0quaN0YqOl5zTCPOGdYv8gzEDFyStz6iXmXfu96n3T+rc
lzgC4ZBwY++tVw9mOR8uiyo5ADUtJbhQtoDEVjhpYvZlyD/2RcCdE7zA5H0Y4JdAsxBhEE/LApy+
KXetM/rVf5lXyS7iz3OpvEljMj5vQ7+KS2bawP/JcK4fIYIg8pjfTuUMogKTv+EYvqZ3C1Mno0PX
mwWzQwlWennOqMRQR53EH/jEx5qPJxdwC4ZywOo4EeAjkaxS4sEvPlx5//L+P08eO+819CmqiPu5
Zht3kMb+35TP6G9y8Q+9ouuCJAjCH0bqP+mVYXJLP0o1SrYF9MG4C7NJeVGWr3EevMLBv3CFo7+5
Qi6mD4eCAvmly8Ph6C8uJ020R67e3sl2dEHrg6j2eYAL2apkHyxo2fTJDZ7VflGBXf/la/5NAP59
ZfU/v2Yl6p2eK3WyrXaji84M5p46tu+c6blXddSss/PrzPbzL5f9m+v7+7I9ufUPrq/T6vyuit9k
C4YSU1yfqJbodtk6uHBfQXAgDBjW+5frCv/jqer9kx3qgqDAmon/ed2jXGmfJm+T7SdQ3Eqw6Mlf
c2RW6xdRu+hoye+imgN8PL0iIezFXrfG/Jfv3pOF/+Rc++/+z8/wF+eqjKrhXVX5DPk48wiSWt29
bpwiSDw8ltlkFAh0siRDHDXqp1sQz/7vy4v/a6398/L9v//HrS9er3b4EJtkO/DuU1I/+tE1I/OO
Qdv148IC26wvBnIA1OQPFs9xEdyvTFJqTuYXXjlBH+VzXKPfGIYkk1Oj6FH2L59x9L+Wxz8/41/v
Q9NUryS+sSrrgNiiQHdELybJQ92UKwWS4f++I3/erv96IPJQEiBRdV37s2j+cUfK/C3KH7lMttqh
040qYvBuWoJ8WDXHekT9fl8hKWw5eju4yn+5+P+gcfXRPy7e34p/XFzIP+1R0Ll4O1cO9Xy4wFej
W6kXRoEpAHYae/RmcJCuw2tzYqv9l6sP/2sxaqPhUJJFVdIUUVXFv5jtro3zeiRlo3XnzNBK/w68
h98ZcD82QXGXt4+o1BJ+waIJAduMiOF+gDiM8CxXnbfF0t3ojmo9fPhhDDxkh0AweDCyeAwChTmQ
XZAG/EDQEfPbW/MA4O4oc4Bnfg9CRorfB4QpYw6HYIlGtqpJDh1thjtQp9djBicA/sk0Gs30a3wf
j6hz8U1aIKLjiH1XDFlJIKNO7Ahn/FK8mxsmcFLP88c+3IJ+wGX0L2tF/K/H9Z/3S/pLc9J9j69a
z7lf/ZBgirv7LfpaeXSfK/btSv5NgBbSI+JsNCZmzmTCz9pjU79B9z9m4Mdbz5cff0hnnE8E72j/
309T+K/NnA8n6IowHOqyqCl//v0/1lI1EGq5OBajNQ1iunkD2znPxcMpJ5lkHK8qpVH00K0v83Pc
58lrzIQVaeeOdOMYzRJHTf/tA+nyv32kv97kuO0eo6LlI1W7ZmQ8sHnAlACymhIIBJeq/Ffs8Vz2
fu1aUaZNEmCE9fd6xMNkNzzly2pFbsniuRZ+j3dsEpifN59zYVN1TnI0GnnRWAQk6BuNxvVxddrg
JbMsoUvacjo8tSFXQQoxWHZeLi0gfij3l4P9uB3L1+Fc+AWyHZ7qzXEiBG3I79odH3YNXQqlsnsl
JK333LJ+fSFDMPHQq3bphqv/IEDzH6vX9B1pJDR4olMP7BpmeJeTeU+clNB5XzDZkyY76uD0liFJ
NTM94YK4eo/je1Cf5HhK7asEuLfcN9ROcW3FUy1IQ/182z3nBQTt0birITFKDz8fy5bGWIOELcYr
fJNv43TL4aKDPIao3BV4EBXn7gzRdEWmQXDgK+gFcZDL489venpuiHTyn9N6w3aPv9riM8XoaabQ
KSbGE46LCR1ANPKaYip9A2XLizAkDkHobmp5pnh+YXwgztvNHRHctEoRZbwxASuwgevwIx44snH+
Y23haF++7vVz6ocNbtFN87KXgR5ElLBfdBI0C1dSlCh+O2q5ylLm1w9cbzXOIyUQoBIlW5ufS1Nx
b5G0UT2ZCT3YXvg/Zi0CjEuwTXX1647bsZho7DkVM8kCBjklcldKxAB8aYmRw0/mfJi+bF28mMf5
QUNKokZ9D4VI2ELGeMtsi/4J9fDAD/IJPrV00hg8WaiavV0+3j2ZyJAWsDdTHOFM7Ai+yEZ6Il+Y
Tqn/PEf0pXmDJRVMKQmsxFA0YenC60baTIDPQAtLgBjtLnYoRM3ms/6fv/7d5n0zDjeHoBNMReRJ
4pBChYEQMDw0G8uAJAqZhDivAjoiWtgr2Fes7sHyIy7b+mF03x2nk8aLeiqp8V4TRTJehfOa5r7o
Hyeq87XOru403hFSkz0YfBrTABIMSVmkw2DPnWrXdnaclRink3GBXg8VAua5pH/ipYsRxPhwPyj+
2we8IuWaRLGY9Ip8yVI1n5PGr8i+JGa2fZr1tLOKcXdB+v/C/WZ5R2sI8IZ3NL3ZtMOOq8zMwR4J
4GPXIQadBG1wtI8TmrccpmGIvSiMGlyleEED7uKf1cv3SldYazCAQ/uH9pFzB8JqJhw9BS/weF6v
RQs6UMDOBAI1kOwFuKn5RekXuzHbvfH1oeQoKvWlQHx9E2kgGDJ9mPX0ctAN1OvrxFVZUp2zIlDe
ZUbqlDKS13rX2iQ02FYwNvwECB/gx+n4CLJ2lshFgbz7cT10GI7EODnKKIyTypDx4mKNFy4q9dpH
GInhhOwzoYgNNhP01G8mSAsKTYZm6Dwhyu2XzZ8OP8vbh3G3dPO5W7zAvOPNrrPYsWcPiy89rska
6dPa+DJHwIV83DFtMSKpWIZDJDjFHkLLDy6ICRDcbypGpGmwjka3G+B+jmkqTdtMd+KQrd88C5FU
EMmQmOSd6ay/ZjxsbX6JOwEvSfYpbLle5ido7XOyHAV5n0giEIINN4X+lcf4K8gOskDduUVZoERs
miJvBb/5PrkRW7XfQn9O2CKek8RM3WRKrmdv2j7Gw8iGM7PL1dccWktgrgb/dD1oUfzcsOQBdAcp
ShitIecJ/UGL3QEJxn3SQEloBOOMEgy/BBX1MpGJgDHw6DrUCUTjwdZAGliD5SyZfbd6qF4QIKAZ
ET0NOYfofdYik10iBtOuhu1lzooGZ/WxtPMUIALGnfqxpnSxgU/fwQ6iVnu64KZ2BTeRjs9YuSwZ
XQzYm4toNKuWbzjmG48PEQJeHH9KIP63srJFacoMugC/8Llr9zjXnYIPhYUVOWWV/1x3/FxIYivm
9nQOHG3YGFvKbqoalTHoFLDvC/tDjMRoQZwO2gqMrXzJuv3mGwBtYaYTKTJ9/65VLOYs0t9Qk2vs
NGwyElOM/KW3s0DEZn7N82shDT2BxjGUXV4eroHVjqNOjf0ofIQMlcy3x33hcw+XjHRyBx9LzM1c
kYoOYbPIwWW+c2P9op23Jb/XrdVe61B1wf9IbGiQP66ISiffgJPOVRvg245+sMdHHGNc7r4Mkmir
ZgIEzKyl/XZBCc0vXtTogyL2UJpZcX7bPgq7V2yDbUakpUfHIDtlnhAMIIvY8Rdwe+J0ZHUevkTL
52In4NkzGjORxfo6Qqg8ItG7s1JIgA7igzyf5g7nF94EhOKY0GtgNhSrPjahmnu+WQv81Mmwe8/8
+4aoC17f+/TmvJyGHQPpFVKvxMEKyojdB/ZoYdiyKbY2edcOaBl90MiCYvayOSRnT9gv7jsgeUwQ
WTyA8xjDEto7g9PzonwmRTdHnMrzyvMlsz8Y2b+nxexNwnYvgyz8b3izPg4Z67vGFKcp7oV4pRDY
tjjy6jHqGtDshHWACMOWe6kZMpL+ELrbhBOFoz/Q14sdsJ4KBLeq7IMExLHVf1jBKiGPk5vLhpXN
GBDAS896zVESAB4NkWupqNKFgA0594GdZgr/BUpzs9gZAXkCWtolFlYfpwvj8e3PifFejrb5Nl2/
zAsC9BL2anpBIuchOMG9SfPB58HmcQfpxo31nXHvzQXC2LCnpD7cwg/mNKh6vHjSuDFsp+BrM3To
k8c+C477zMWa3xvM0UBzT6Cb0BIhhvjawKa9rf/bJLOIEtuicpw1cGsa3uryxC+pUBYQYbx0EKL0
GLnF9b0vJyQfNA4yzmJ2UR6cvCCUTHa7zJSJw8AqYn0PPj9Cj9oG7eljU5OqF8l9eoNZtqiArFoa
mAbJV7FL/Gwagx/PxGUb6DP0JzbHt9eFpaly7o5epsh5dQAweGDAZw4OTJ+nLsPIDD0t8P9yB9i1
D1xeYNGt/ZfP2EPGe6TMJH6/+V7H5uO3RCo6xb8PRx/FuDmVh/IFoKzf4NQJh9ihhML8TaYIxHk8
yvU9a7i1Oq1wh21cVP8QxQkP5d9OGTNjnjw/wlQrhBETNcqb/6OfEJc7ullE6bxdl2vJT1dsPKCH
FCONty22x+sLjUFncG0QLpRrX6hMCEBUIrFLYGH/2Xi1GAXjiVOTXDJb4canbPwKneBxhVbgzfZ8
d5Vr8wUAVMwPMdE6VjaE1iKQWBdpn29Yku8CskDVwuOnO/xYxTKpbII95TZEz3UZ9bMdo1n8K7E3
q0ejBv7v3PzCW8/d6BgJEuwfonFtCHc2+SJ69OGOY8QTDiW4u+9HnlUmRRIP/JJRUrgn7J7cn/u6
bkz6sztcfkJKN4q/NxGjXgPBi78R30RidhxkPptxrsWNLUDlciquy2B06fveO05OspNYEkdQPyLZ
x2Oziee4P3KU4oameqCWHM2j8eqFIyvOTTTCN3xKR+Gul44VEZN06JVN1Uh28chT83GDXwWzK8Av
D1RuAu/hMyj8FnskvNVy/9yhhECVNmFKDtPTF/EcOo8zjQqPBvwszydIFvmOSNG8ZMnG5BLayLap
mqOw8vbUAWa7U1Yj90hwQOzeCSmI7a/Z+hgPQWywwkC+5ryb1n0eB2+D7CgK9Rnxb97Th2/oc5ne
DH32gpOXxaw6f9Vdxi976yEYRaO0MojadWeIaAd6/QoF6pjIs6AmwGEwUW1lD8l8lLYIZ94Ds6C4
xENTpljPIwhvT2GcsJwUqFLu85wxoHm9+KMkyzKXV6I8fBlRA5+bZb1ygBRkoAB0NHwD84nbKLfk
aL29bvpwJCRwzfnDZt4dUQAJdgFREK8VVOIFx0UXPhhuRpResc8FqUf2OULvg34SZsMJdR5Grx1C
Tpzr2L+TPdUhzQyP7IimLma26MkWRrlGU5IARgh2xf3XLMZqViwxGPIGRpiZTTJ9M1MMbnTax73o
HQQEiXByFmJNjKh99q7wTqoTxGBrIcuBQ0kodVzZxAoPFHuNx47VoVKhqnyaGT+NnLZxyR2O9OCx
kXmda1PYp72snD3tvtpKOxRsi4anhhGJ3oeb4CSk2+SP6kiWiW5rYD6pWW/czkDCErE2EjB3LMMQ
lg2t29FJZWPES8Y+zfMc2DK7FNeb0Q2YFAdUnsQJp9TovCb2zSEXfNoi/rmKY36n3vcpspPaR3qC
AWUOp7KNBsZ8is4xsx88OZ7s22uhjeZDLNz/yIZAaV6ITLV5y7L+rAGGdiGjSz6ixEM87btCCnef
/Zz7CN1uiuEPQaZ+Z17GpwrBRGH8fIPCiB5GNH5aT+hKD9cvQbbTex/9OYBf+64r1br0p6k6kTmf
pEh0R/y4OqowP6s54hky8HtUifrTOC7f8xH0NTaBhoJmmH04GBzu9RYBiFS7Q8ZpqZ5787WS1LI+
Hwez75+38TOMKjjKCQI3Zxgxrnqi3qGdM78BdZD2huXQzT3RhXwOdCnsmpk5UxmL65NgpdWXDQRI
iFcKwfwXx508hLFGWpWHSMp52/Bs92X7hgco0soAf7BTDrsVFvSO6HLCcgdVaL/txXjESfNxkF5+
MZWPmgDySVP9FIceVJcfDmZ83KaDRUWPcjO1qAoVhC4DRxJtJHjq9FbamDmyU54zdAF7gd6YJ8C4
h68RkwcdTymKfkPgtCQGk5nJlt0AaJguQht3WxJ9G5Ro9J6xKfNdcUm0kpn6MthrAJf2mqGRvTep
Z60T+0VIhDJ1Da/SwBhtmT2pXksVfUlwP1ThcabtbH2uLDO/I3Z5SiWQHeJA+3gKIKMtzNoV2IcV
3gurhVxV3KIyyxEVJSO19xmhrISaWUgDy0vtDNyECRA/UvnIRsYAhZtP2c4EoXcEvA1tPuaWYNMu
c+N+jAAhkQd3jJAlyeBBvyjqOZ3gxlfDcRrF++/iyIs+YcieYciwH30QFg0u8JHcS+OFSdU6CC++
8MGV3dRudREIUtnIF6BQaiHN7S6g68dNw/QLLe9JxURug2cv/l9wpRS7aBPFzsp+4p+OLz3JZ+06
JbJgfB9NemNcvl/mPVonUb1WZlzbuK0huz8cYE+zmqS0H0NmWSlZqMO2CiBDZ5TvCI3E54wlVktc
+6Rd9SN5aEAOQ+AMUmiht3sZwKk+N3T+tmAMouPiO9fZ3lvjWrm/5fK+hGpfrwc+rATiyfT6/cyY
/Gv5df7+8CKHIExEjbcIoyuUyc+Hhf1xSYedj4ckQJO12HlklSsD+0h3xIzwhrkeGFvGM4a3SU4r
TfvfuMktRO+iHE2ULQ9MH6CU9292VZG344t1EDs07Vl4dz6RzonVUp3gp6dbve3Axz6LCLi/DjJb
GCNpnC3rFTOl2lbdZMxASk7hZSvFoZwyshl9x5zZ3yct/6yw8IWwlSm+TsjIGb1kvGGJ4mbgP4KC
dveIrk1xWth0hh0dBg3YJvBA8pEPLwW60EEAN8tiURY3Y49IFcA8M4czqG7UTQo6EWn+2uLEHQ0D
gcGou1tS2US3W/91q+f4+zxlCpXdqqUMxMqiG9/f4WuIgP07fR73Q6BY4/nadsnP8b5LGuS7BZ1a
TUmMWasD8J2E5Uw6p0uGKstXeEfONPDqzzSXCUqSKbIgprNLB4GsPD21mcuJ9/qw5awuTXD6XWNV
tWZQ1HqbN8Rh9g0BhwKqHsPW3thWAvxeVhoGNbIZxD7ewIZY8X4Nd3f/lK5a67ERnJJ4IxxzLiQi
ct7TTgQZMitUIT5exeh8YDAmZGZa4EdutqKOnSvhNPcEBzAAoRA6HIfDZonEek4yLLQ+4wsMnahU
doy0kK4mIDZlmMycK+exDkBXOhLZAuzYyPfYr2mO4bQZtvKQZvxJvinDX8Egl8BAVOMrIXhCjawi
94FyrVHrfkq7SDz8TSv0ufA4HtsJg8xL5pwLh+QSTbA/pIxf1QbbAXuA+RA/QPa+i09qJ8guT49F
IaJZkU/fuwc/l1ElI8/2qi545wwtu8rXvL/N4aqJV+UeMQamgJzOyBNx7th8xqPaqqbHcxkdL0P0
6qlVppa+IVrueM7nShFQKJEmBP9If5xa8lV5mdVcoWqjqXeFiBY6kDeKbA/ygKBqFAYf3X02Iaz6
U/OQyuEG9D58GFQ6ZFC4tPzYurkfgnNl53Nbd2h1H9zYemumiptlpnojjp58Q/y7Xr7cG0mhsXY6
qohLPU5CDMgHgbA7xoxm3dMFAqzsQy2i/n7nryoQWIFdbIqyRZJ9Rwa8Gmgj875HUycxMYSl8d1O
W4e+pxLmWJ1k0ZE+n2Gnbit9yVoOcmFC/Bl3WGNeBkFQF/4/zs5zx1FtXddXhEQ2/CVjg3P+Yzni
hDPY5ur3M2odndXtrl0lbS2p1+yes5rBYIQvvGHP/gAEdHN3ywxaLumG5HEGS/R0tvGecOvsScC+
ANvQEgMEoTcvpluusU6iC7MN1SrIdh4TW0J0BzY2OYO+mSL4d1rLXbl+nevhBYXIWKP81TuNYUDC
JblKbSuVkuIW3iwfdIZy8DhZbxlk9n39FFr4AO2jy3xU5Z5KjwqucDf7rf32bTdJ02s1XTZMRad5
83fzr1Ke1m470+UBY+Kgz+eP5EwkTDnNBnRGdWtEbpOelziHYPHcuo9h9bsgUmeBpGPI7QG4yckx
K8DZ/nsxI2c+B5WGlotXFIHQofm5waSJ9vhfnVIaTJqhKDCFNUPVax/t8/Kcz/alVtGgWQL2yIZ4
PTV2UYWvcL6u6nbzgamy0Z1FIOi18BBKdRJXKqgesIlw3wXCNDig3jd5TZSV0v55bNY/fW0xNmbR
0nXDrJm1j06mVBpXpRJjMylgUpC9BbjG5NDGdu7+iel1sNvWVeyn6y/mT5QtH9TzQY35FuteMK+y
ek00V1zVv8/vGHIAykrGNTKhBz40zgWcDOkHjq+zuuZKKcZnUr2b3QhtKrqbtdGYLKeoHKylzwc+
T/B6eshIvTCooiN18JVnOraohx+CAwbajd3Nzy6RQt1Dbag3NPH3oZJiLPjsXxdYthsTTOPXcmT3
CTYQvK9NYK78PGGaWFz/fMz/Tpj10crcv+3r+fF+ywMpMjvv4WwIn/lGfwL9F2rMddl2t3lAy6Bj
YrzHdt52n+iTjndEzty/3kFIdr9VVyNlAaB1I50F+Xvd/zJM9bdhCkjHH01Nq5SU68niu2rL3Vx+
erTY3u6O0LEjdSHcoJOTd3YhNIMdFWKQn8GR2xvJPlwCbO/nKVO+Xf9/TNnHft3ZRVmTC6bMGhzm
NCIxV0AZQQls6tbUTanpwc/FJfnnx6qiSfrTl/rYdrVzpsvXQpYH2dDcR/AcNyrK9ytapQop7SxR
woxyTbIrqS34Sngm37fhCJHmN2RuooHRRwzr5zHp3wEH/thulmj8/vFZXtvts9CNpzy4Dk+0Aql2
tF6URE59LXgFGeWKWA7f9Qt1G7lOSXOpNe6D+2TfgK4TGI0cPkNGHSJP8Kkf6t6dOAOkpsuBrm8p
Q+QeSlOn6bVdNs1fZtP6/IimhryApWmqrgN90L/gIH+M/HxXytl2b+qDocF57yNN1RhPp1Xc35th
vEDUbDwlCQF66qBeDfwstS0KxftWwV3nwmOgDqr1JP+0sGtBW1h+OxLEN3cEZgFk6USYVag0I4Ew
sTU25Ak9Ie1x6bhoA0H17qwiFzT6bYB+1JEbzkeU2faeeNMPVkIo4P72CBo84tHVz5/sn2X0+eIf
WK/j+3JUbgovjoaug1Y9hFw3pa4Rh1W3TQQifEg0dL/wEF39hrzSP5FXX2Id/5VQ+DxtykO5vZSl
yqwjXKb7jUfmDUW/r/Sms5DsC/j0anq4wYKAsOFQJF+/2+398DkGIf8ippSrJrbosA4G7vPg9qRf
gB3q5/XxNT5TAQWjq6ZuKh/Xh7krq7NuvXXERBpB2dfhEO/8mOS4nYWjED9ZOWFiCLmfztCOfv4y
QJs+dvjH09WPs7hAKOR0litmB9pG3AqunVaw66bpaYkGC2gW3X1PF9Mpjc2zs9DQge/TsOkH904f
GcB+/6Y4i77zoiCpdddUIhdX2iBGtDXcijKse03JLSnPuN31ee+FYWKNETbyRhTnBC7zjt4o+OPc
DvdNBDkpoIQ2vKcEMR/6TM05MrxRD7A9Mlt+B7GuXs/ehxDf1wgvmwthM/QU4OPjoMM1iXDMyuqu
njWkaWEVf6l4djr3+s8z9r9MmFXTBHRJ0eyPtWyBsDscj0yY8BnFXUOnRWE0+pRyWc6GL9MWQyBk
sPXf0eaxFlYGHnCFXwbx/Zr57yA+UIz3Wq7mlyuDQKQ0bU37gjZHoRNKVrftg79uDoQg8J72vvOL
9o36iUP6z4L576M/lqtcK/L7biuL5eqNa8up6pIj+q1j0G9biQPdJJlgSooYbu8Uop3Efv/53f8J
t/4eACfp3+e/fs9zSxXvTmF3mjtjeSNq49PbxVlITlU6074xEjv5RTXbeXEfc5q+Hi6/OT/jg1iq
LNbcEQYjSRuj+v0+xrI0bJ4wbM45iBAvnFiFS3fTxVUSeSSOY48ihdHu9MAf9oT2HR6mX9JCUDUs
UQ3yLDznVwCsIcKJg9b8Dc/07Qe31ZqFrI9s29pHLHJ+zkrZlk/6QA49RPXSu9vfet32DOYelQnk
zFHU6tRiTk/rlzCoJubzzxjga77/ePRH6FFdc0ZV8mj0wlOweu6duqQb0wUKu+BK+gf2eEgHYJTQ
fweSTQG/ap7Htht2HdSOYFWgrmi3n0KUawjSQ56OkQR1ph7a1KxSdMk2QgUzC1ZcPz+vlS9U7efY
bZlrl9QBkKUmpvWPGzcrXpKpGTt9MPbAJEzHQgcavcg3flNbV3HYMpmz3qXd/hNNUwCPwZpaa7v9
8OlmvT2B+QPJHlJ1oYWBJq0QyMMe5Mln3ggzz59Ha/4bHyh8xP+O9gOyplwUxVbeuY7shLA1e4wb
cnM34mKuHzP/UURsdrXzGI/HXJ2tfYvPn3A/JKAURxyX4Y3vUNXbyQHys+Ysu6JziUJnwKchw06A
MDZxhkXen6O08csVr4uo69+ZJjtTZG4yzfpYJYX8lIrzaaYNaNIDxMTKMKWt7k5BlEOJp90PVGSq
+/34nHbj7WKpdEaJjz4pNp05CnIVcnRujytOyND+PK3KdyeWrWg6M8svHNl/LwLbVDI5M02NAwN5
Hjebvgd0CZ2wVkcIsFdESGqvfrtYa99FHX889BOuabyzrDqw+AbUxEqhnrkUskQAncGngFCDhwvl
Ex4Lbj+UnGgUCo8UuL3oWZghegKvJVQ5MFD0LreByWbH5gXDpF1owxWmfAEUoURTe4tKB/04YwKa
aNsllQxWcDBwIQFR1jD614a8OKaEm4C5fjkXtO/OBWCXhC01cJ+GJlbEH3uLQDe/HC32FpEDgUub
vk1L4053prlQ6G0ZSX9Ey6G9R9Fdo83pXHtIIGK0/fPnVb9deYYl18BQa5b9Wcq4lIfsMSuO4kIG
xdTqO/G6HTojH1U9jBcbnd8CSlUs5X+WOq9Xs0zF0GX1IwKQrfw803Zf60kohE/TlrrmqXIcUoUY
1utYQQCN+uUtv11Pfzz048YnFLkVxdvQeEs2FpcZ4cYD5UPCpAcbB0rW6pd9o4v3+HhPINqmUtM1
tWbKXwjbPz5wYRxnklaq2lfUTv0LMBZu1qBnaK8FOPVux1z6VQNwSBPCPaokNO7vAd3iGD5kgRx4
5pbTffQa3obI5FMoau4mqtPrATVXm78M9mu1/TNYUzcsw7JUi1Po79VYze57Y38rtME2MU6t2tWr
LenrE5FGlodEbO8QvltXtGDmRjfrVKcUpOsWayfnBdMqc56gp3rQ4b3Xtn66JFmV1ACM4dO4/i2l
/u40UmRA76xVWUcA7+NKkqtSfmizkzbgjLwOOY582NogISjjJ0JXDKf2kffu/rJLlG92yV+P/bhb
nqqZnW3tDGUzKEAipdc6lHDoiSHkUDhOs19Oh38KFkQNPM/SVLsGt8iSxV33x+LZzbL9W93xmqh4
f4Vgs5h76O1RYecdf3vaN+HRX08Tb//H027n11E3VZ5WtRqHzdM/ea2uMtXBM57jwea3l/vuyOGa
E7wFaBum/RUy/fG4x32rvs3spqEJxGE9qRDIOQWgEDiSZ60nWyB3scZCJN6HlAi49764Qrec/Hwk
KN/uzz9G8RETVofb7nS7XrWBXM9g3QIseTQyOsACVgONBlYlANEs+I0z9l0G8Nfbf1z1zzIvLrca
z8Vid04r0cXtOjSit09nsXXowNUHTGD7YDGAg+iQwWHr0OJT1i/kQ+gSoqX080x8Rb//bP4/ZuJj
sWnP29M0axeN6hg6NgDL5Locvto6JRPsD5tFfR9P3+kVKB4u154CuRquP13n8FD679VpSBef02pM
vnTahz+PTfl2af4xto+lmeVqVWZHZmusJdtZkHW2o1LQvKBHOjZC1YNntEVa9eenfqXtnzMiyD2W
oapWzTA+vtFF0t7PmcWGEML8pUeRo4TTGGHSByqlj7bQXG9Rkh6iRLKwUQoHrfXLnvx1CB8fxT7Z
VrE3GcIjUHAUqM7eVQEQAdb2BEk66xnU6XQIGT6aAh6asufR2f95Fr49a/+chY+5L97lMct1hvDC
PZu2kTsOKNy65gqAOQHnrEXy8Vtc9O17qyoZh2rC9LNrHw/VX5l6OZZHdZDlYYEc/NHB1mDXuGE0
05ZXbYVM0zkUodTBjwp1iavzf3hplXjAkoV2Z838OBYu1/veeh4IT+QQObkQ9L7iHDC11dHUQBgG
AMujA0HapD7bYYfY/Z+fb3wTbisqLRFWnqYbVEn+Pos1tdyrkl1pVPeHQ+r79MtB+Jzi6SVoTUvh
40ISNuT/rPAWtxSvFXfVtjA2PZNIdl9O90AwDDtLQI1xr/CLHgYaMygZdWSkyRjdHrLU3s+D/q5I
+NegP8Kr3f4gldlV5lZGZGs4tjpjQOAUeMYpcjVxDGbDwXC1ayUJ7oI4OhF2CX+1nshgI7r5q5/H
809/Tlyff07iR85SbqXHef8i9hLGcc/cG1fLmoB/I0xL7IcTtNKPQYt5XdDoiTPCkaUC8E53eBuR
s1bOPPJ+iUC/DQcpd3Ga8FnhDH9815n11Gw7s1XWVaNBsD/tmwevtev01zZfjTYAuFdmye2C9N/7
yxD3LuRhUVl3szNWLY8Bsvyb3pFkGlDwCveCXxb+d8m+qMf9/wF+fMPsqOcv/WioAy9Nb6sriWfe
nAZbt/Wlx9xaqPM+uElnjZrXCEUMH5wvYg4M0tUGws0pTGYotvs4BvZQg+SjFr+M8GuKPk9lXSYc
0lTTNJTPKo70tHePU/VSBxdv7KW3JJ1W/QAEH46R6bLEfdKtzxpoLIU9Ec//vKRUcd7+9PCPK6Gm
Hp7nncbDVapmaRrEQX51ul2AqEmCS5OPRHzkdbRfjoN/OrdiJeuqQgFJEUVu+WPZHIqT8XxlpTp4
CjcZ4T+BZ0fn5dWQAhcV5ThcXzWnfUjaCfjR493heBzhx8wub3R+WcNfwfU/c/DHYD6WSE19nGuy
Uahci7o4iJyseXaCVr8L0Be5K5hRJ8Vda80lqliHvj8p+k23h+3uXUgn2OVvV6R493+Go3FOGjJt
IdP6CMol5fmevQ9PlV2OdYcTLHQX6suBbbSFt5W7S1E/u/a0QY/i9i8Z01ef7J+H12SqIjUbcenP
/H37UovHYa+pogt772aIJ9SwpJc0/xGgtYrVyWBbRg80AWUApeehrXpSy0qrVQXZBfs2ag104eWN
Xk+RdWy8KaXVFQBMpvdM90FeeHmapTtg5zuCUvS1qmeye9Yfb9Azwv+08LbzpxWriAGZnnENthTc
oPzcfaGRcveuQFyRqOjdUOhFkLea3kDhI148gF2HTAisuPFLdYyeEt9htHKRYakc/bxhvupC/0wQ
mYtG0bVGuP+RUtrSLLtvbTbMLdDDasxFXhtvNWdczKENJmZXQoZ4S6U5OE1OlGNGV2ivU/DKqFB1
wWBKc/Aw5bmxa9dv7nPxSC0L+Ntp8Fs94tsoR/9jnB8X/iO7aNaeDtdAKGEgqglwynuMcOVKDvGs
ZdTvMd3PPUCyInr9wpf//kT749kfh8r58j6U1ptna63nENVWIbs4Q5QMGHmI9W87S+6IHBWJ5vbK
dMvZT/FUFaK9B6xQzr98sW8zIkMFhyF2VA1li4/QQzrfts9nzvlKG6AQAnCB4cdVQ6XMNjk2z4F6
9la15Od18rUOPtcJdU/MAOjsUk7+PFTk7H4wDlt1cEZwy8QBoKTvcnVZL0aBk+1VD/N3ZKCCl/mG
5spoonSPZnh9hxcjVEaWEsDj2G7dHBktjHs6dNTV1gOGFc46qMScEg2nmAUYgztYagRe9RjtyHIb
VBd/i7HM6Iluydt1WWxGOLMd2dMTOsCY0YGfQF4JUWNoWsBRV5oJwtAtgeuCxnejB2q1++CMU+sT
pWfv9A7LM5YNJWp8rQ3KTbgEVpOq9/NkKd9VzxTDsDXTVBRD0z7LdXvDumiapivsAxny2wOibOvO
2IFDA/C2Bzh7PYDWo4z6ik+qr1nBUqjc9RTEKTi1QajMvKNnDU8rijeromwdQe3FZHPm5ALKRXLt
0R5wIJOeZpeARo8GKjc8DOCenWPJCrJ1rXlScOeGVPRo1dBmgxh8QKTt4POr9GhmulO9ksJwryia
XSEl2ekbSQrcxXe+hYfg1i/BoNwjitdH+GAnL19uq44C7vPi3bZIrNcrVYT1pDRWLTiYdQ3dYCso
RlZ31sSYp7beI7W3UvCbauhVcqMCTDR+dx/XwXUXKGiaTQCZybQwbeCM7VnNhQm+z7tbGFiYKUpw
JGCxtF/PX6KTr8Tgn3WMNgmgMO4iXf64jZRCO2fXd8mXUV2lVY73j/oNVX/QSKSOO7dCDR2MfAUR
cMJXg0QOyfy0evX5bmDyo+1SQ21qAgMR8VhprU3v3rv9npwabwCqOTQIGG8ayB7P2MeF4hmhtZS2
Ke3fN4AuzaNEfOvmdw8T+OapC2i6Lk2YRXB+WWv3+MVXQRHn0ue7mqqiKpqp65r9lQ/8UcHZ7qx3
IRsvZfDsCFpeCadP92AvYNLhIw7986L/Onc+nqaSg2smvwL7+KykPl772Sw3t8rA6O3hSp+Sw3yP
mY60fA6tzb35SowE2jrVSnTKG4f6fbAnrkZQ8TZS2wgUHAaH9W4AV3G1WwtZSiie4QFKiATFahfu
0uOC+9XuIitfP4+VDuioEzXX12a2RHRsfm5Xc+AsXexY+5fuM+Eu6Bx6yKVL7WJxHSHABcRwcRkI
5S8kxSqMbBoVCvxxrQ/s27g495HR1uITelQ/T8t3NVuUh0iTFVPDSOUzAjm8Ltr9cropAxDa42C6
H7cuvX0rjtdwjEa3DaJ1lGXwRhJqZ1lgIzelNldR5934JRT6LkZVa7bKFV9TReqs/31vvE6X2dE6
PBQ6RAIZwqqnrF+DchPEsHG4xev3QOTuoY8wG9Qad44J+RozR7X7S4SqfNfeJvHTdDSCTIxRvs7P
P1bm+Vba2TFnUrZx+vTTWtQCZE/L13ZmGzDgqE2P8Y6bXpvTS/yf7oN1aABBiJRErxPZb3VfDcep
7I5ln3PFBacBj46rg0MR9U1gY9DMoJbIUleVRLKdpTL/1rucoz50YWBGVYMgVPpqMXRROY4zxOdd
laVw9taiS6X2lyOjI9z59PHsGMybeFf1pPamXnfRtG2GiOtiGI5MCiDnresP8JWal8O5qxH3QcqF
cTHoQR/Hx9dcRJHRHt4CTml8OyC5I8swAph/RHbNFeU4xBvor1+RudQiLDSfDakNTaJjxygL9k0g
K2jbodZXjDpDzyMiPDt0mCGcdqJL2sMTj7hZ+m211L5r7qmWKk5JkjiijY+IS9LO1kOScrFeIJhB
mAvubtyvRhVQg4WN0gguubvGzqkB3cRZDQYvwhWILeAezscDZAWfEQ83DIpkRRhNrFb8ScM7bMxB
tDri1VEsjq4R17xSCvN789kZWmQrQHQduB/RpbWHJo8iDg4wgsmEzyjYA2FEAaUg3Jhnb3Nbn9Is
QMkOLYAvoxHHSlMqMfM0Jcq4ucPTEqEWlE68t3sdBouyB/wMjZwxTgSOevbhOVQBP5Geev0XmoT+
C0jFddoqOsT60ZVpPpA4jR9jeKokk7gUUOVKhefD6sbXwIxyH67EVhJOz2N+Q+7/dISH2sUDI3xH
NZJ/ia4KD0TEoT40EK/ESvdR+gjaCVcqXB0wEFPqE+BZDo28jjd8UtTFL+TCN72cuSB7Nj+E5FvB
yqk5lwQsiI3Do6ON08arJWzmzs50enenCh3zHazmtI9KkNBqeLQK/De82zIbHZw00JLp9KmHhWN4
jXEVoPo35GJiUap1GNYH3OA2p3WnY6xQZInsXlEfPvduo+pFGBiK92IUHXsL9gRIAKaZDnRN6EaI
8R8qiMXM+/3tjqFLi5WS8rfjsZ6iOsLv/zN/Oe20C0dNuXdhjUKkoVR9PzitWVhLVtqks7Fwb77z
IXOGMwauQsG00XALuLKOmKja5OmQlTVAQp1dtwdQwccChZPT3cDodwzqLluV1dBYgbyQRpiEOiyD
zaypZ87KFguoswtgsZ4wd+90Xu1O5xB0hgdEZS9Op1j0oquAwODVESKuu3piW2rHwk2OoIX11hmK
L9LpnXEkNx1hRIP5aOBPHghtNpH142eRMJk1sZtt4JByv7hDscTRRZTr6a47XaA4jBztJTIeTt86
BzEC4XJzdYTzX6CIWJpgy4G34E264jJClTTFyvIWCLvIMR4dsaJ6dzlCSIYM0q2WMhqoU8wdno6u
h4gC7yk0HW1SxmyodsBls+6EqYY+3E5aC+SN74NZ3EfrYF0MbFjK9e3DJafbOi0cJQiXzUHjXR9P
IecA2L5SDxw2Isw6j4NjyHrFxTnqGK/6A14D27yNkgurWewDtmpLW6YAxA6NgHO4TsMU77ZnyqMG
1IJjnIxkDtN+Dc4jPL9qxB/c6etvsTHk3+zWSEI0wkc9nGxNJ3HWRc1/ObMJtlgXSIOOsyzdtl9X
PZ9DO4eWW47Mvc8RXWSR3sbwQBqCoiu8EQwKTpskGVVA7CaH3B3lFDcQxoGC4/vQQcNY8tc6dF1C
b7d9bODajXfH2w2RrZ3ne7YhJpXBpHZz/NGjPsJwejQyINolAKgAos5INmF9z5jS/rrbFacSZGTq
g/vcFdU3XvR8dfrHoDg4wqLxzV2eigte2bojAHPh2oQm6nVntYS7BwzhjX0TkkZXTpc5OA8OHQ2O
vrY4r3dOjBZDLYpfKMN/3WkocsBLblXANqkXMJ3bXozWvqk7AGdtfFpgS2MyYQnLsxrVHidutS5U
WlqLlk3rlasQ5rTHggLkznpsemMAuVQMj60YoEXpQNTe+SeB2CBH6GwDelvrEmtCjyInES7Y1WEB
KQXqnpdMruOEfl8RN5PJw8BXzYopKAHSDdU+lAQY1VTgBSEWfiz9wR6U4BQXBgrf2mLW7ivUoVim
mK84U2rOYCsvwZS+zRSh0hb0SJc44KE6U5PBvC9JrPsB+NW01Y9nnqieg92sgqkTXyKkC+Ju/Bwo
jTM5purjGbigK8ZHMKJWIF5fHfKO4u1nXnzyFhxZ7046bsX8CUIcTrsLpt259J6pHaQB5QzVxdEU
AZQgXTxWt15LspxWTXUWjzYyLVl3/AoatQdHsc9NMF2AXz4ua6NqQfsthp8Lr86pag7oFdTaaD0T
1bB/EU4lSxVgNrTCnFaOG8UCDSEMqN9psXVN4cRmhdMUPXrBkehr3vTtox6dLTiV2GzKXvwKkZpL
eEznUURINR6PJgVHZ6tMxEM6IEfPyPiin2NAtjvtfYyABWoQP1yU3RAPQZBnYb6c1nNHdrMzHa+i
IY/kHEFXFpoW49VUp3VF9kcTSgTsrz2f0miSjBtYYT+89esM9iEz3W4G/VxsH70Fi+bp+SMnPvh9
I4GvLDDnh8bi2tRxp2dHZOy4+HUTQjRkHrLuaVQgtbSwnRGzZNz5xsRrZUNyQ5zV797EDpvbxgVt
430zbAto3Sv6T1hRdNUhroMiwjAudTJoOqws7McCxYzlu9U+IqNbvZ3Rq/7qhmtyCCEbxc++IoZx
U1y+9Z5Rl66uOCEyACgJwUdOkr0eSAPTQS4gnMxpVtbzVg8tD8XtnbF4pryVc3PL2Kq2TWeCfkyq
R1jG14FP4Cm9wQrKAn0eZBam5vUJra9oxN5IlvsRc7XuVmE4gtNcOm0cAEYj6ATg7ndjzMj3Tf3m
TR7wASeFRyI4n1sNvIaczXuE4/EbteAyrJ+a/JW3mScTBYpNHoL6d0Kjk0Ax5BYIkmSJeaDkksrD
E2+KzgTsME7ZwgDBrHmLad6dajIKwYGcLtjA4n8KFgU7TMr5Z6YH/hNUHY4yNl783nvUyrcBbTRh
XwPocW/BIh+PlRiwmwRonmS/RnRDKDtMwUNHcYAKlceHIRs+Bhw3+mbKGYj9jbNfFqEWsWutdlZn
b8ZnpPVh0PkcRcQBsVgf+mTrxUDB06onApSyHXepCJUcPuyluM+V6Y1nA5pTi7gvn9GhOPZizACP
bDkwwK3W9NSf8rA4fk5YLA6URp81E1cLgdPJUgpOa2kIUqva+sGrz/FyJ+TYWrw6yktTJIpEUrx4
Uwnh78u3LnrDxHJNwU8o6KjDQBHwSa4rjG4ypCfCfCAh1kD5t3Nrt/q1h0Nj75Us7h3ONLG/SU3Q
p3i62IjK8PynuX9P+62pwfbPnWN/Oo1PAT9F+HwmsNTfbGexCyFS7SRULzT+M/TEHEZaEMU9Ib7m
6GFzTTq3Vjkp3GHWHNNgCIZGuxgB1yUiaTTG782YmpzYzC0jCvi8znuwyOxGa/ocnp1Zlt4QUVCc
cwfe27kj7JTeaeW9+hxSHCetabprfAEYERpDEKdFkf52R7Fs1smRSCbsTmauggbMQM+cjkWDA1wp
AY0Fx895tPtGYwdNnStGZF/etZaoL2qiWOa4tYHea7PKpExcJTtEGPInSeaSi41Vmrl9052mIhQf
vjG8NkRAyclGAIH3SuksFLjv8dfC119h7tLSp3F6cMNjQ5oqR+85DsM2VyfHbztumRxh9th2TLWu
cDyQQVyCxbnTzXHMWKv9s4TVBzuFepU7i9pKx3aXl8jsY+XhpJJCSA3YGLziPuiaMWAp9B3acg/X
jaqeOAFy7I4x6mf/b+2qXDIVQfYL02FenHapdvbb9E77X35IdOM4ELcedUdneV2GTwr+Y0S4EJIL
2iw0nB25D2NS1EOaU70FZSyN+ghfZEKVxMkH3eUDe06UU3JhRWLPqJl6u6dPa2CwNvzRrJUk71a4
tvCun5HiSpgarPv5VF2fgj5ThEiOc58YKTsXdXg+MeEJf/4g9MqVQHLF7Z5Te+GWbsfXvR+z+XeR
7qNZFYev7g7NfSc5Vu5k2ZW6h7DdbnOIAaKKGTu5mExsp0VIDrEqa42j1+3Wbm63fxje4sXLy7vV
l78NWh14uCGNF7Wm1/mU2CUDlIIM94K+U2hMR1ArxUPULfB0dUWOVrdIp1VnhAOQ+6g5bSvu9vuL
IIBD867zimJXxJjvbIPw4PJJQ+K703ySJF3iFy5MvgShR9y6rQ6cS2e3L1xMmLQnMmHOC5WoI42n
ARddYL2dIGA3v3DGgBTc7ef1roOvQatyd/1wtOYR3Z3L6Qzt883Fgl9J4eZ3pDIcFhwApAoXJV8B
WeAZixOJrzizHjN45OH6smClrg2oP7imtkOsqdF6MMcY4pYd32+/ul15QlxLZOgQYs7tup+0iX5R
ZGgzxTxTXWphWGReezShQOqoBf8hhX1v5MM/ph/fNF5CewjNkqApnGzVwmnrKPh0vxYCa/DWxnW4
oU66ZkIhBzEpP7n5yTtobiP/4XQ1meGyOHUasolfJIe2z4O7nJcOsmuvaImZJE+0gSWc5i5YQTKb
Q2+Qe01tI3WM+syZ33deHWWHwSM9wPBGR5qLMA9gLkccaLcwA/Dbiur1wTaCme2iLyutoUtAay6F
++T5Omlq9STXYWNr9aYyn09Ocz4lqnowkfLwshm9cVVD28RGU80F5gti3dlQXt68nQsteGDpwKdX
Z7wZbrg4imTsDVePgxmLsEFGRd9BqydfC1ZOixBLnIu3HKElcvzjiDLPfgHbl7+InnS9CBFXwZvR
2T/cO1t4NulKfsjeB5hxuQfJSPdQFbHaOyYpGR3nfA9Kt10ykjrxX0eXnXsL36ZN4VVujRT42dB3
iX30QKwm9bNXt0ZKWjdVD6rFsckPV/UJYOZT94n7DkXg27CMtSTHmjK4z0mUZynRJYRZ+Ca0B5A8
lf1WLegjaCn2+pWOxqgwE11z8n3D5MLYow/Dqp95HL57bzaJb+jECfQTRwWx2JqaViairB5pFsFM
mFl+n7NA6rLXSUjW3LTv9ih8o6ngGDBr0BYugqV2dx56cIIQ7S2B2b86B8BEdB3wuEGJVQhVgWtw
96iDBSrlbgx4PcwDO4Cbxs929faqbbBFaYk4vniPd1KkZBPl0PlPbc161fvoHi3wWxIxDcceR9wr
mfVVKT6f5qrcyNGGXBtnf6unhdIzsyGOSS9fLntXD0r2GXIw9pO5z2SWPpFQOXx7z9zV5JiG6h4y
8jGCJ59jEVc198B/kqxvd142dkfqI7yjrYIxk+lRtcvl9iNLT6dwBOf/fo9uuVduRpwBqGwhSJeJ
p+k3/4mrASfBU3Op01bx7uYZUvJEUwEpP4rYl37xZhuWPuHdGREcT3735ooa3mm5oAC6c+fU+9vK
HNPbOdh25GlYWLDC5odLK3v4ouHSLmI1F3JTS0mJkBrAr+dGNxrL6Ltz4y84oQOFIjM06V0d35Cp
OnpTpQTXcbXQ6IlF+c8QmkInVFNtPJFFA3Lvb2+UlB6ANXcYyEDlF3gLEbfWntDs/IHszQspLRlX
xfoQtFCnkANJiW38Nwrn3itaA/oV9hqKE1SgTlngT97o7GBenhD6uKW9TdQ5KO6s23mt9x2IQhqR
JG0qqieUNNEcodI+y51IXeBzz2ZRRxG6CLnUeDwnW6Kkqx5l9ONeFDevshMBhLiFkai9WP6Qwhxg
KqJcl3ogRhLDe7TZHnwpxstBeIcQIzMS0eot8ITZi99QI+rUN89GxN7AZLSBzCDxiOUX0ZaLt/Eq
4+ocELyqAVwmvNotIzxI6EFFiN4gGJfVC2psKqVWKi60Gsu4cHRlbpqdOxqVZFZW7qz2oeFhCAw/
cYhcIo5vGKZaJFo40269Qw3xHGe2rtrMnuLTzFGwCr15FABTJAMaM76n5GgTmmTUqKjivRI0X+dV
MMYf94utg7Ywz0+eroLAYLW6k0wqflXGEj47d1zXcCjpzbo7L9JKf3XANkzEZ0cKgogXCtHnAzUz
qtJuCSTcuV29sugLh1oxiSf8R+dZjSpkFUi3CC2Em8Yfk/K+sbHNI0hLNWRemo0XprjEj+5983ZR
VkHCFaELIyA+Qgri7aDaNzyOodFSsuZIogr0dI+ayxs8Abzcq6gmHnXZOdkcKxLnKlNFvVMeJNu/
XgkcDUxMENVg8znjgLxa3fDS+HeoPHIGRCOKbh0dAR3J2zQsFxKAqO5fOaXJ5KlOkdJS946eTufQ
ei82HXLkrcSwV+cyuOnNfVqhSYTY6GJjIsqkBRrqSaof2W1Ud45pB9IwC7FjdXu9dzzIg62/MS8+
liSwV9aR7ZH67dcoXaD9N6qzBY91MZqeS5u4h+XRrHFz8fCo1xFDXln+Zi/oHpGMqxjNI+tG5t3p
sbgoAuc7RG3XG4JnjFAbM5flRKAuwC8ca6hTOmyXk077FqjEQaVNvdmHh6p7ZQlWCOuixSdCcbmp
d1e35d2fCQFM4xgYj/rF8G9URinQ4spSUGQUhb/r0RuOzTrtkHCInQpl1Cxgm3e4MSinFvUGpAG6
C8Tz22QlJZoTsQ5ssEFDygNjYhUMcPzbOUANCEAMhR96P5wP+RKXmSEcxxuNBp2tPKg3La7mYUH6
fCN9dsmYe73TYPM/jJ3Z0qrYFqWfiAhB2lvpW8Vebwh7FBUURfTp6yOvKndlnF0RJ/Ls+DsVFmvN
OeZonib63eV9wM4swgVdjoh500yBAfCIjwiKtlCCjaAOIPDdKCB4tC3U8xv9jDnw8saDTNwxjj5X
92jwzGTmnK4mH8XhvO/vldV8j20apkZuBU3H1DU+MQ2oNr2aj8+8xitpwRbSBa6ACx8L3oV1me37
2EyCVr9KPjXJN7CDme8akw6KVgbXJVO2IyZZZvLaYECMpzK2hlfbxFqXkg+Ki0IOrYB5CmYI50FC
uJQ62Cioo9lm1sTkAf724xexmI7Ww3FpMNZozbtihx6UmKrKRXxeVNZFHni8BmlsA/LHWCysa/yO
3PeFD3mdUQ43dqqfEJHiDcdQyIzZ+YoxHZmOLNkMjwYIeMjDN7xeBkPK+cdx6VS0vAwsvrO+x1IH
hPwA935Ua/4G/Cc+WgU/H2p0vV1j35qfGcXNfQDa8o8qFASOXgOEJ3euYNYYwb7PARaO/XDawcFD
Yv5GjZWtgZWeFiqrTmLMqmDXT3tcYk9rvCOmTVT/Fv9JywVZ4OrXStvSadgLWAtxPgg65zgorOeJ
Z5X2/HE0PCv08jX+WB2clbJgkojAdVq8LkEq4cDCN3AkQU6blqKdHr9MHu1ikvISn4EnbyepMSJH
m8BqbdAXgG4Hn0UwSahgweF7TjUIiPNgda2ihqA1n1DJG2uUuBPqMGpWumAq0HwToYV7+0FwvMdp
f7QH1x4E3HX4t9ACOxIncd1hO8p5wtZMRvmQ6cMcOsslvJYlht48v/UgBg+ZnywukIUmag5a3s08
aGMhMMxzzCoiDh7VbBtbYt0mDDNOc7Y7eJDVVDrzo7ckbtiJNQoRausBU2hNMXWqGKTUnZa5A/Jy
97TlcfX/YcyJVown9snhXP0S3sUlPp6s93NyPJHCjfsj8JCdGtPcvRmQ1hI2Qeoz8S80c/k/KP7/
Ggf+QYKSnvez0rsTNTDPuQ5XK4z7ABk3j0bynN7cb2OLZFKpAQ4vK7cxu6eGosclRtDczCZZktnv
hTmReAooKIgZ16calu9/mSz/9V3+wcd/5UqhvEre5XL564CALj1ANoefw/TdoV4lNT5S/THPLEAC
BNmn3+nw76Fq9fxOjm9i3cZzwVnAuEifSn0//P+Yrf6/vIx/Xco/JvFXtV/mn5Lp9/mJ7V68VHZs
3+v3GN+Bjh4OKuaOdtVtsNBiosIkh8qxO67w8zp2M+HwL7Ne9T8YmrDoUQ6rotbvw1P4gxkAtU3N
PpiNYM6w1OFfq0eswioJDbHtgCpQsC+m08IrNYeURdBBeogbcCRkXhLN6A1Ln2wfZgSL6JdS4GJs
O0oeQ+aZS56ZEw8/G+ykWjNhIwisYniHj313cv1vqsV/uRb863P8cV31iyFntcrnePFssi+ut+yV
HTxVmt1NRy7JZsOBVjhd0GCH4YZ/Y3v856Xs5Ou6KPUM3fiD0v7Vrtnn9Gx7s3j+sRlmTIH43C64
xGFW4x/ANgZ6xJj5ECwYTzGFeLr64mJ6pQODfKJxLv3lmnT37k9Wzj96+n/eEDFY/7631/pHRIiM
p04Yb5vhtLO+xaDT5caZAS3Bl1kjw875/n+/rPLfLwvbRe4Zsg5j8N8v+2yE3u31EXuovBmdcyt6
JN3Ed2vqNwDitOOsIPymBwcKNXvRR5iouUA5XUf4G0zHtgsj5vgNscWA5mCdFnM5oZ4pa5Tpf1n9
/f9gSUGKIYZM/SejqPfH6n8VNwNmI1eIW2ViaxtpHTBab3jLNW5V2JZzlyjtMfXbZDsEtzPJ6/Ru
+M2o9vF/Xze5W6L/z+36v97MH0v4qWd52bSsHwv9PsyXxw9kE0h4CPzYQW48jeMxE8jCtBf2orai
frBCnsHegIkDzsKcEDlRdJWZpv/7nf2XWENiPfcNxRBFlbf47zua98559ROy7o5SmAP6O58Okm3B
FQ1zXGClCRjpcn5BbacwNLtkTJ8SdLsXLM978LxfzL9pn/6L04Qyuw9LRZElFLx/rG5B6z1qWfl1
WoM7LItKJkGgFxh9U+p5rYVjuQkISaJx/HZUjcTtYq2ZqPCTHHjsB+rkSSAIZ/yurIq0kt9fxIt/
fXt/UGgu7fmETdJXmi1lk6iCbTuUAvK2sIiuoMpQYaiwPJmBVYtdRaPIvDqWdi+GDO4TFaHVg5+v
D96Yb7Bd5bOz7lTW/76r6n+c6v+6gH/c1e9T7H+uby7gtU2U5flp/qaFjT26eVEHWYTX8YhRbSNs
YB1hgWndZlhSRw0BBEdgJxoG4BCsalrrY0nYirvtpMTiXiYaZNDbs+sGOACELxKRyJ1M5KiEu8Sz
b1YJg8qzVSwJAXabmKxB97e6KYOK6eaEbpj6Hnexq+j85dP+x9PFp8UFAeEaurV/DsL/i3Z2erTy
JytfRKDMLpFhDE7agBQd/0x8M5oMNe0dY3kOoM7k0/lgrgLHXDrePAcoH0yRURIRJtjf/wb12T3F
JdbwnxGM5ppBfmu+t1Jni4nLI/4wZY0Zv3wBIuuOQzxUiYec3dHJguRYC+FkdpyV0/G3v/X+dgr+
x9b7rw/5B1ObR/f0vX34kFxHy5j0XKBVIjZEfM24vB627oCk0LMA1ZY9x9zopD4qf1lXivxfzgl4
GcI77cSZMrqYf+8XYlko956qi8TN3GJ5paY4Tw+N8c+j1Sc2KItVW/NvoTY5My8uA65sIkxPiRTX
4SMkRtQV/ZLfRLQBWRTAcJ1PoGN1OVQX25hqk+KYIfpcKaN2dz5el7gzakTKGEQLSGnOnnk8TX6j
Yms4L+cadPJYPZUJ2J2Lkxq+jCsBncnBPTI8mb5ZTrWhGkvpLcFd29GxU8DNd9JFhvhnMth+KCtz
0msEUvn6ds/7Ta6uvpbI9NGGT0AUlwabLM4Z6NbysWkjQj+cE+wn1c5JpNL8BqO/egMPndEYpsFh
GxJc7+e+MhUi2X3gS4wvV5LN2pEUa8O+h7s1+wT0YfvuqWYXx9MFqCjO1f+4ZVIQOfU+AqT8iGft
NpTbWFzyhfFn3kuv0zKRUmXJHw7Qb8TY0wF50z/dyZzQ8RXHq9UnvMdvAZ0f40/6xuT8N7zO1PCF
xETwFKJwJOSjvK4r+I+FEOHKpacGgwG/pYDz+4QU6BHRCDPsoBa/lTF97eSgCSsUCNdFFkmBEMpx
sa1g8ulBjygDNoJYTEgbcfSZ6CvEHXElXkM1CE9398xTRjbeLVQJMEJz4iukM4L6jRsIn6VuSgRx
3btBZRY8bM0j6e7rQOrDPQSPTOmoYi9JbMpeWz4Zm26zMYzJmeL9tt3Y0blE7egcarXd0LNIKY+8
nPaAU7xLhF19/Jnlo9tG2PUgcS5LnIZ7I7CqpkHTAGjDCGKC0TLZYvJRPUqd/bclaF6GO+9eBW6A
zJBvyCIjHEjDDB+qeA7hjuifLnxX2PGSKvFgfZ1YWPcJ9s9+8yVj7fXuVBONBIUPo1Q+Wh9+x/p8
NKbf9Lmsn91H4xtkvZ7npIPxseojIWs9HF0xat/xC+yQ2hMX2MFHdqBTArCt+aqMlzN5MLLDt/lr
3jd9raSxOv54AkDWNZBCxWyI/oYoPSWle4pIcfEN6cclDI97W5Wo18H9AK1f3j4m9OLS+DTPjkao
LL9zA+pr3pq9hbDvO0VKIiEJb1qkTE4/q0/+E8jmhfFBogZ5LK70RE2uqeCT3js5z/FmBtTUYzXu
EE7yG/bvGAu19B0D8gq7n69EVBKPWT07p2RyjTT4dx1SKowKTKP398NrJa4wqH0ddIZXVDrrnjZo
VzKd3OR5qBn3zPBKG4orVkW5IXZNI0H2tlWJhWgml6kYFTy7/B7QEDx7OWrGyqac8LnV8X0mV6a+
vs9uQ8ZW16XyHnwAvQhuqtdl8Aguo58ljEW4PQ6wA0J23sZteB9nMJPlFNRU9CufOqIHZYe3fe5t
X4KnTco5GWg23yPwPtsVex0UsP5SUgpLmdlrEQjDfALKlHkGCZSmsuCDy9aH9f8YV5PeDYIBq7c+
/HiakHu0C4bbexmfx0eqzwFzVKaZFnBOxhHCjkgB9hsI8w/Z13v49OK0v6hJNLB6C8K5bI6zHy/Q
cH6l/e1lWs+FRXF4kI4V8HZ8LXg4eojxNP4utzWpZHBA8N7JTOan79lj3a3yyWPxAti+bZUVFBBh
evGNRRMqYyNpF9cJiROzy+Q8ew4hKKF+/FIUrs5MxhbtkDsljoSpvP7Ov7O6HbD1jH+b77a2H8Hj
mAHA6AHGCgGEVT7xZ/Z2zwcu92v625U2tvl8bWtUwOfc7TOjYUccMRZaXA+XuJeQ1o6zcX/A2Qax
4NGlJb+SN0tUb6NvyteUxishL0Ccpdcjaj7Owtdc9VSEMaT17N/gZlBqwbbHj3mx4NDgfxkhAKVj
TJ/LG6ki5UY/dsFJl1T3NDKDo3qj8Zwf1Pg2bA93xFY91lOvsiRsK71yQ8bQzmjdJ28G5t0QI27s
3hk3lNc42zSsnz2Z6gEh5JpNtpkcKzv8Vt92DcuH+Pj3sF4Ye4iupHfkEaxpY0jd1TjanjnF8AQR
JCS5eiuwf1/j35CzLGoWJfEpPfdEX5n2ieOagdT2p9mhhH3MpnHUribCI2P5ij5v5zK9jRXvFVU7
RI3JJUWTA3MM6uzvM4AJ+6TImzfEHr7n95FBoOb+uQcVvCKtX0v7n9/Cq8pMw3vt3htIDFAyvTYy
dpA0bgwwv2xo7H3v4yXKkjuHe7FR00v8SghRG2kT7hU+vT8wrO3voHwQ/VyXQAx0eFwJxrs/zX4x
bNy9hiU4zRZImkcUPBhC8LiPA1ztVtOHJ+5Onh4bk9xF2cW9UhOZTZn5QZqv+uEtUPZ1bQpRz33M
pTEBvCiiuioMhQEFQEI1BBwMS5NUGlgTxo+hs/uciNvn4jr8RZcRYQu/bX/xGorQalA8wnFjpAHZ
ffnrW9f9PaokE9y0EwAJycUSnB4xUe2EnMDgOUXiFRBiMIOGjGby/g/gChHbu49enYWjhnHfJWTq
JCgma5pRGKMpKX6MxUU1ecJ4Fidk3oHHOtmsTsQFiULcHrIsrIJEj0DZ/jKLt028Y5yB894jGKXB
nYzB06xdsBWcOVijH+EJYbNtmmNL2bm4bfndvi9uq9psSoy/B08c31j0+HLdrMtYSdgetO0vopKZ
QoThSC3GF5YBRxp2sdENb5M0i8l6PxjT4sjd5o5l1k9hzkTEngAVmAYeBdfwkQBxXkfiTh9TM2HB
b57THuOYmQpjybDuVNTVBKZCZsqwp1H+wEOBcfZ1iWjuDbSo2J5JKfkV0x7yidWzI7AmFXlfZ+99
ZO+6j+oNpTL/khI1hRWXE0UQ9y6mPJPXUJ7nvXF/9YyKeTXFULpitKfQsOjTdvsR4deIC5wh3kl/
we4mwRbBOOxwlT1d8ArSp8YfPILuPv+sHzOoxQzQESz2VucoG71+pPjwXu+hEOghyRtxLz7RqdgY
uY+QKfDWVszWITQ/KIfGT9zmWaHwXUTzNH4tuYiHPOp7Jas1aBcqhksRH/vT+BUzRDYijjRwe60j
2HUP+NMEmz81Q6Oda1CxyVB4BS3ZJ3SCG4BdkTEpdQmc0knZDt7Y51KmMVFaP2WTwR0TVUZz8pqN
QEqeTG4WZB1Hcs/8AKwMyYlS6bsOpK0XlvrGSIG92oRHxI7b1/8pO6C8rN+LfFVBSRfMtu+hIGTN
MXMCeYHBgar9OsjhArDV3n06NimFT92Nc692MfscirTLelLg+tX2FU++bP9cKN55hkSwNO+o4TgY
k5vbd7ker+3PzcdtoEef5QlK5If0mODGM4/4piXVk6tzsxsQM9yypeV5jSrPq2yNbA/7NcwRWTCM
IUDmbfWwQGKoobilI7rGDEJEV3oBpIOFINit45yHlr3Qbv0Guj+abH2I1/ZVhrPcEhHKHHNWukX3
zY5MtVMIZjlHwiV4cBw1GOc79EoKRVUx67+iex1pnQeSWg/LrlK8Lk8fT2+DRk/vr1D7RqIWyG3a
bzkGtVj6rggnUb8Ueqd5gyiEU+9xqF4e1/H6E9h/+BTsOu+5Cj/h1cfqv+dlHwjy3RyKoBT4SwW9
eO+OEqGVrVdREw66//Jw9M3TzUIPc2HCyzzn4n7YyjNP/lo4nhe/GA3C92vxcLLnNbsCezrn1zoX
YXAXBg37j2gj8Dhtf6QkwTdvQn3WnzIR5jykDLrN+X9E8RybaBTYtT8964FNJCyuLatMnFDuKPu0
xuWiAtm4uyphH2/YFw4YjNRzmdVARn69rBY9yOgWUurdOuP9gonUMZ99t3JpPRvvebFLoDVqwafP
XyQd1Gf0DkPlbWbxNX286M8rh3NJoTaNhOjpQyKTKZmcp99Lqf3vI0kzn6JTAyqwdFIYFum3m7ja
j9LSZ68utcD8TbS9vqZDpJNQzCciYwVKhXeeP6dSykipmJMTbHRTHn2hpz//Mf4GOZSMKSLJvgoU
YpLqwOmdJcaeoQfQwfSWlEH/ZIsYpC6L5Bee1+/KJqevNtvK7jvihGkYj2Kx6A+NIcHFRMi2SyqR
Tn+4ZerM3FJePDfFtAqqw2fB8d3uOAMOGVNKyKi683i41FpP2PQ9S+IjbFoiaRzkBhpbLVKlmHIW
TgRVziVqqMDfDCsHH1oBMpIwG56Tz1APKfzXF4gdA3FTBcVE3tbQvyd5Wm6lRARwPpJC/rD6rGCr
3CjQX7lZOzgAp60GZ2F1WV/G8GV7k/ZY5JY6PI2YhlZzdfliObMHbvRl/zmQJpfF5fgGa4hzqJNH
887p35BTJgRyWEZi0vH8hvd5vulF38K8djwaU3U07JC/QMHRfQylA5DrDsH3cNq9w4xcuAQ0JSnm
/SHhw1twArDDRTH8raB96cTHBYgFbao6uBVWte2N1u+vlR0Myr6Lf6WwhlcfP2aXaX9UMjBHmlGy
BRkRtZG6hk6YnKDx51MVG78TByqhaLimR+yoNX73F79Zvdxe+EDXtrrjksPGzUVwJTqp0oHjEv/D
e+EIfzr56M3IHfbq6OYYc4mNw76t2vnDubiqU7nqwpj+Zo+w3SknCweKMWl0QTVsiE+mWckI0kRh
DWPf4oDJco5z0WPLCTLWjtP6FbF18LoP9+0rFMIKmsr+GhGGjdvRi76feV/4coTotimPlFf14AsV
xK0iYdkD1xBp3S+HR0j8tYSo7u3eDjzi8SMhZnYihsZYHhWxYGrEK5MVTyz9Oyi24iiPcHlISAk+
5jhX3SMwAAefAc0YkJuN2xiXgRDPLle5nd5XmHgTFNn0mGmSeRmTV3QdMfbuSrR+9IgZhk6+SZFU
Vh08wioCx2EpWsXMSKCdjDsOS9j4vdkt7FAMzg5YedMnNX4XhGsMYFEFT6eEONGGwD/kfRIjTns2
abs62VfOlhzkI263arMt4262YwSLfo0WBTLWtqXeGtGO7fND7+H2GqeRyC9xPot6QUTXAR8A8WM3
M2VE22XzdFUpoksW/T9JJZJzD1Cm8+HBsH/yAAykDHOyvOWob+cnk59i9irH1KjZmIwnV+PSqAy9
OFfiKtXJNSrJcZLBchCGkfxJmnF/pWrw3WBlXMgqRqWXNlPOOzJYwcGuM/7k8xucG6e2c9IeYBqx
d993Bh5id9vw+yB5ud+uyNhKb6TihCBfFwssix2WbZ0kY9Y+f52ZuRApwx8CmE2FKArO8NkXU3xH
Wg/97KJMP3Z3r/OIVfEckC7VCUWUqez2LXXVehogeTkjSuyMtUk2JZpydVvQH9wInk5ztwx5whz0
XGQM0C2h82PPcV/TdiHYHRImImyDQc7PIPTiGB8xs+GrVts54gG9EOSdSEe6Sh4+MTyHTfSO8fEg
phZrCfIAHzEnoyJZAAUP74wNBIHYOTMYrO0EHsitzqLLXaHjsQzhkB5O63NKwb7VNPyvKfTv0yyA
tRUYU34GOJBTfygHnOsi1/JGsNYdaEwY8XBEd+c6pHIeqSttDGGZKELdzPdke4+yI5fvRqP0dW8L
nFeo04EIO4BKdHhqkWmU/9Tf54CADph7PGXIX0jM+LhfGKekwzO4LxK2RK/vX0iXLok4fbsacZv3
/QlHlZJ2RBrT0SoWniUUHbGQfGLR6yWt8wqr6Tk1wnJc4ZR/ocQmsrbYoqPKuywn7xchGnDlJBtz
dInDxxqtKhzYVCAHaPQeXyeghYlC2k3hdVHWeUw4EOvpE4LfOWoxkNdASS0y8+CR3Oh7gTWwumH/
4PzrBeq6P9ET/vn+WB/N6jvE2zeDy7SXnhbSkT45aSfKBOZJYVdAfQUQBsnzyC3uVsb+maou0WSw
sE80Wv6bDEMW96KekQj+htHER6V7292SOjgvSA16LuXknDwjWtTzXErgLj27iZ8C/U6Kb87Fu4RS
WAy1FWfY2xM81Jwdva/cfOPcIq50/rWRBS3Io93SKPCU8ciII0g+ufmc0j4ANr4pUWSoW2AhRHxj
xbdAzTx/WjysNPbSuCtkfDYMbUrLIJv95Rv/aAorR5hWFim+7jVo3N4CJZYcy6T/Cp4077ZwFJBD
buUO32cb7K8lvxpZpAfabHZEu8fmfeT+83dXOlFVmEfoo9ot0mJ2nr0l5tJdW28JUwHrSgSe8LaN
EONC7skjaMPz7E7fhpjjCsVyJK9+LiFvh8zPRldLxYbT4AW9mjTWNqyYS/YctlKrnxS+EeRM4y/j
Z6IFmgnwToLbjzQv2KDs1SL6eVIR7cvP2naZ9KoNmzyunQa5tejipUlEpAb5vUIrrQ8b+7kQxo/4
5t0nBnLcbY+fmBPBXpnZTt9ft5WXOUQPcqNfXj+h1kROSBQkX8VPJNH9LFKp3opZNYU3w9NWWWAG
pLvqJlWU5oEmw9zPJ6/JKaXpooF4BS8qKWjNWcmvySOF5NELHZL7JmK7T+orGYikIF3tny0G1CK7
nDa88np4cdCU/NxNPay6gq8Ti9DStdGT0fInUrh6zxCcDO2xNCVJkEOfJnB9minQzfy3i2PAOGeD
sj6rX/BBKpWWPgZvbEhknyfauHZa7xZ0l18lOf6EGwUFK8Vo7rw8EiVJkVSIuC4iw/4FJQU2UeC0
beDARDPxRl7hL7xSG0RlioTOGHN3t6fZh2w1uwb5JDtLtWtPSlmQWKpqrwFclVvMCIGD1y4CZFgF
cCDvOLlioqkGmpcPX/DQ2Q+6t8QpgRWSMi4iHDUOH7pLs7CzlejlB6AdcfVYQNbUXdGTPwNuoWBz
h69O4fZAZVdFwF7+jPRAg3XE6IE/+loU62yEEQvQic0Or4z7Y3b72dNm83X09SfoW+Qi07YL2uCz
yYfqiBxYuq5QHTUeszKd98V3mZfQ0dUW27KLWQqRH5zofLBXKI7R0kb6yLCJBU9otJH23mz+mv4x
1VUZP+xLTD6o9VxUC7pgKAQ9l8fRxxUEyQNBRE42KmblrAlbS/OlpIw1GI0rDQmAASwcVKSB8uGm
VLvz1qrNB2GEpQezEv5KkZYHsDnwW8mlKLH6Vu1KfFULM3y/OjjRQokpLBoL3iAQF3ZlX+LQhFBV
uCZnliFH0vF0LL3GPZPoihRk+yH8luEEXgfQcL3LhFcpBlw+TCrKxTn50eOBP3vf+XX05BY1Wipp
NuY7J/9c2G3wDIT07BfpeaZHT+9wIyS4iG5LMWEdM9Eef+Jmy/VsJkaCEFllW/2O1VS2udyUH6zf
YsZ9rc1e0B9qUzVmcnDylORnf8LCl5Awet+4TxO4rSaIrpEPXBZMk5bEQY8vpVUE+uo1lGdZQPUc
EcQdSwHTsJU+ZS3Q6IsNy0RmBgS8frgh2gdhZeozrBNpwwi7W3DKuJzxev55fEO5K9paKI8B8E5j
0nknWBYBbPB2H8zeQCNAsesx/Vy25p0ORQChHzgrCIWM7D1SV+r+dKjjy77PcI3RSHeqkOxToUTH
W6Ed9lfViEDnBdjct3RkJ3ParcjhjwFSY2d7gQFDReJ8Nr3ueVYSrZsp2pgWxCUCBldLukmbOFFd
jeBQpo5CpPOp0YHwmiUU4m5uRcD57A4mAuYsW0XYs7W9Aej9g9E+e9svnwB2X+L8zKFN24wJuUa3
weljvr4WuppOB3u4b2RMPwS0OR1kd+BK1nRqW809RRjdwK/92KeLmaMJPQ/4RQt0jYXCczWjSW78
dvSmZaasviDAm0hJ3QPQyYnU46Rm9DJskVI+rdNc8+/UpLfkExAO6qCRCLLRc3sd9heZT+/LNHF6
kS2O0pA+CsP69Pd0GSCwE//8Z8SII85grwumWA0+nOXVhEwpDjoGke0LMy2ZMOj5xa8H7OXdgwFi
3oHNON0CuQTqqCWmlq1tQdqt9QzzYyYCOQH4/WztcKeOyh82CyLbK2thrSHbmD3nrN74x/iTNFp0
c1R6A4kycq6PxEClrTmteZYXoFpUclSFwt0r2RIirYglZvDo/BqL3sKHYq74HLh27n/tWygMFR8B
pkzmLzxMwFE9+OpmrcId/4XcG9JzifX7pSiZ0ebK1nm2fQQAV5fG6SfPo7xTbjbK5/CHOVFDaK/7
3BYpGCwlEwTCsIEjIAU19Rs4HIJWLN8jcPXT2Xyr4LuM+ys2flBAHvGfaSQijK9qTyyB++B0Et1e
nDFsLZN+lB9eEePK71ye10lR4RvIQ8thrlEt3QkNLiJ5dGJc6v+OGTnBNYm7OAi06ZluaCWlACGC
zQarupDx6xDnW1twyKF4+i0K1LdZJh+bEF+WP/5G5jPkzwokbIms58/sitS2o8J9SR/Gh6Tq3Dea
8Jfm49pqEQDqAPjAJdPM0ydvtkPuY3l4evqwnxY0xTolX9dr8GyvEABG77Tv0VFGfZAZr5rXEGmC
OrfKt1WM745+N+tZwbQ2R9sHAn510Oqw7L72LzKc76dL+pJGTZDN32kZNo6xpBc+04aDIrr5/k69
eds8knKtrxSc9EYXrErASl8BBzdLlxzSFkDourowx5bte9gEsvVzMy+fn6Js2I/55P2aoHGwctYz
p2QRqd4Hk3zaW8dwIHwkn03BYAFxNBfryxFIzho7zxlnSOi/OFrA/gLEspjWe2RXwyLVkdGGZUx6
eCDYfUpOxN206/YPdXszkEfwjNKLA3XAvDs4Y/jdMczXgjcT/+45eTsgn4tzeOu2Y19hosEpAa53
XlNdcVHHr8Xd02JhrVBw3CIeohixMIEzb+djaTTaOQXUrFoULhGHsTjWR/JIsmh145d38qWdOuQo
CRX3lBqc2LRfsqUFfbgJUPE9ap4+v6ONkXIBy1+Suydb9wWFJVtjxQt3p3Dl/TCBYg+b9VZiUi10
H56S91yw0Z4eAw0UfJtve/vrscZLFbn+zZV9ToeJtMvHLxcvN4o/JTGSe5jDk8DUZnLdnDjSLlsj
bt3H0/oOT1AQXjvsTlhlBpZv4Tm3P7vv3uAln9s3cbU+s81EIGq+o3KXlmjXOwGrGWVRnzhotHHh
w1ehUh2IYx5lShMMz/kx9xZDQYpzFNT/JLuSKhcTEsvpeH13cuMXAjhmuIkO7/pmF/vX2dSCNqio
KV/mI5Im7XOgoqzV+5jv2QQyqsiI1++TfSEtDk4dXfa4bh39bRMz33t4I6OxVEDZvqXNmq//RmLB
7nL2rwa+RWaP2lCJqCk5fkt2LvSMPqd5xgU7+10Cui/EuMUHb6SIPHt1UvKdU0S5D0reVYd3q5y9
woxisrSqKtAe7lVxD982AL+v7IYaccUZqgJCEQhsOG+o/wBRDGMaJ2tZWPYLo779RbB+rPaTqbZm
BlTLJj69jG4pczq2UMpGqgJf339wiOcsFZkcdR547DI3p9kLiRGfZi8Uhqa+fOyvyRPxaxudvDfz
FoHsLzxtKMdW/eQWyRXwuMvjigr5hOCILRHbPAZY2KkSbeZWWAl04If1ZAeN+kD7EIPjZyhNL0dA
BhqI8sO3KcorbG0YOhAwRmZf1SkbOYrrNgAcercmh5dxxfzNIQPA/vHY9EJ12o9bdrMluL2++5xs
sH5pebnb7dczJN+oue+uoSJQW3yfHrb0BsTzsDJMNbcf+6duaTfr04/O6u5b+zLqsvB1EPDCXt5G
GtKU17J5oqJhXLkRdbBNyYNlIrvM7oyXJRw/kxPQgYFMR5liJpmhI2nNO0fL01QN/4yvjSOf3AvG
1ZhlIkkcy5jX5aL7+DpX6v7C0ZuQeULdkcb4FNnb7zG82fPeS4bkml/dw4doVUwfpo0Oce77Jsh6
oEKkk0123ce0RxAAoAqq7I+lHOubQ/bpWbL7IMfIdBjY5M4bYUPJieg8Og28p5C+7YPk55V5y9zi
8xkIv/WL1j63Jad1v9Xgfsw0V8OCBUFSAj/+8jPfnEBMwJD1r3/zXoNuadC43Zwpt5+vKC8CBSDw
aAh2Qc45owmzKWytDHWQH1iEIQBMkSrplS0kyNuBFOUuuHVUz+UxSqiGrQhAbc93SpHsZ/O11u52
ueRQaWMILbhquQqPQtynUm6Yfs2YQUgEiewF1QbzUrfYrnXk4Nb8+g8Zi1Gn97Q+bUhIs9SfZwwT
RzLu/zl2CLiWIGbJlYGpnUxcAatfkIHpB+K8SqSdiG5pRsQyslK/t7wEt9CYEp6szAoCmsXjDYqf
bAszEfyLoXOExEiI7gAEZATTNyJnybEgROt8zWMaZbOI8rt9qr0cKufzy3Vly8s/BEnr7Ekkcebx
rT8noIA/u2Qi91lWm2eVfJwst+6bn+gSDp0JznvXmzyW7E89MthG8C7Wr1dU1P6pmH0hWF7t0zNo
DlfAG0oQCBidgE0SzHymL5R5Roj9efAwXO3iV1LwUsOv7mpKmBWOTHUN6jylyn3vTtzQb6eZMWbX
xX37INyQ53jLY3ld5IvCf/gqJsQwN1MafO/rvWJ+wsUTNJUs/OrWVSAhaSe21gfmCZpVNm7i87Ld
KOB8N6ucZrs8obl20DzPW7fZVPMfL7fhUHK7YYE6NNzr/AsC1kvz6HKQt69ZPfzxgv20js77bKfw
a5e1PH5sXxwm6g6YAz0rMxLvKw02v/kraeLX5pUWhEtuLl4zAwOBIgUOqrtnBJr0BOdIhdU5znx1
xGHy7Fwk2rkQFPuP39vmMzDk8+a0Oc+V/WOLvO/CLFTYV0CwgEOCyTZAp3b8LtXpL3nBAkvqCenc
ISL0GIFaN8OudrfjiVENPAr+00tfbP3I5Zg/UMATeQ/zcvigHrWrpQ6JawcbrcPEoINUvN6nCoT/
Q9h5Nbethev5r2RyHU7QSybJBSo7xSqRNxhRBQALeiH46/NA52SORWus7T3atrctLC6s8pW3ZPUo
T0dyO2QXKOR8iGyEdgmIFLjPUQdXsjlz1O6B0d4+WTGh6JSIJl5szrXbrvpIjzXNdt1t9vd3Smk9
/qr8BKfrNy0lcZGEnD2g0zmyUsOSz7ol0ThvR1eqSJpfo54Y2i0JSL99afxNTt0oE8YGUtWJd67Z
6V7e2NJgkVbDM0fHO+tUbV9DZXfN9jLi4cJMb16DfBkPxoHotMjwhRziO00bcoLpq+x42VFW5OaR
fLn0arpZIOXOz5fSE3UOYTvmbYlgmS4s4Y1+oD38CmOwM0a5MbpTjezc23ncDbxLh0wE67NFsBGH
xJsX3iaJtNHP66jZXoDkRauCLklkm69F5DWKj1Ru0Pr1Htb6wHTlQw4Ap0VvwCI9oygFujeZmHQO
FzCCVABa6qRr6UBvBmRuF3XSChMu7XTUTfNFUjsQtmrB1mj24A1s2HVnG4I7wCY5GXWZe1Hmnb6k
+0f1j8QN3/Ogoq9OH5Wjp6P2ABAUFRqKgBGKcIgnQwOCHhw/VzI16ovulrdpegxecaVGDGmvbsjO
4ucQjZcV6R9F41QemiY58f1Ij4ozj/fWcpAt76/KlKbfqDzCBpPtG6RsQqa1+KaupVn2ArNhJC37
7aVPKyYakJnLr1Ft+Ax397diGj0V4A1fcp6EyTzAee9+6Y3dzJsnXF3FsGnyap81RwpAOyrk6W6w
Tj+pJ5NlM0aqTCoBxp7Gy5dsZXksnzUouxP1nUcuQDZWHn2GeU8drhyQgzRqwe/MpYO57tVhT2/N
onzN0GG/sH/uV/uyV9+oOY/1F4CYh+vrZUqXwxMWJAKR0FdpqrXA2XzstvUy2xdP2mfSWOIbgwcL
SX0VorLoaJRn+49kHM6fg8m5da5XcBoJZfXJ6a1cddAEFmqGrKbb8O8ie1JZnu8UXQ4l9sqBYx5B
KL6cNav7BBKV5TOAmUj7U2yPHBBWA3Eabe7lMETPj5RGsOX3wLTl3g7EyaVhMfDV1r/VI1V2UrI4
evHXY6G7uaxb72daWA3s7pbDBQcm657wqVr03ZjgNqv9pDsRDs6zzjeAi2J2Ylxnl24THSANZ3Rx
0FqhNxSPixOcy6RdDJg4LRtmFLuwVb77WjU6SaNEsJWrd7s+p5fpuRp2Ecf6YH6Tl41wQDnBhI09
WFSXcVgsualO56E28NSrf78PW3MhntdJ+tQCDk0WhrEQabtcJyG5HgX1dkk16szRVXuXZJhQ/HBC
WOCA0I7VkZSGHIxmeEP1Pz9ch8rZkQgJlBFBKs2D5pkyzSB1EYswqXkSF5DdgUrKXCLsu2BHx/QF
AWV5Fk67F9SyroQVRE4I/qF09HJ5Rgl4GEzvK2kNAD/TmTewuWTKyURelSdEK8xX+cD/UvAjbJ3w
CaKHBFnhU5pmc3FXPtWj4OXCJQbGIu2vGUITO7n1EQR7k7O35esBhjIHVBoQLNtp5AgyriO2ATaY
dgUXL2iZ18F9xD3W7HJjqDB7q/qloTPexwEG5f+rQ2BQLyq/XQjT7JW/RNjWTdvFZZyvB6ldryFC
q4oFPEx4TpYmp/3q5vLHZFeaFLMGxCKu9dxoHYsNbfDAyqmnJjAsiMacYEC4Y2pUvK3zPnhB9nDg
awt1lkQ03IndI7d+uQeEyS6B1GDZky3STT0lwxHYJ8jGG/1PuD0TQo7UixA2A9bonugjj7hlgJ1U
hs3VWXWusdbW9Rtxyzq7OhLxXWAFb7eBqxOTIloE5GqVrDDBMtDNbGbttL9KkCE52wWIOlSa1sqz
2meQtsqGRbNldcvBwVnpVHsJG1tHW+yJuI1AITZ94lDe2gkxs8/zk4IKEpW+xr7PivHtVbzb1Rwh
Qq6WpHVOrWNUSDIm1CQouu/4O3nkNIzwZXCgbLEJ9900Rcb74lSfObJirs4yQavAsAEAhfv7a7bS
2cOk86V3psfaOlxYReBK+isFeyV2zJsb1mjXufeOyDe9oLXunoSRks/YH8UnMZ3yRqHf6Fk7J8Ro
DauY9aJ9s+bk6vsz7eYMvUqvbjyujb4HfXYwCFPl5e3y3Jl+Wo8DqX+h+ZP6CcDUpPCFMIxB1O5e
ih33ogR2Xe07AZfETcj733ljyiRYaaKNejKlhqX8KoeolvTTdGuHl3ZIjHtZZqvbRwE1XLLrs63u
8g3onZTj5eyYZydABgumOhy89+um2BnDmkS/mVHglOAdUR5N3m7700elOiHAUHOomja6INcpoUgN
lkq1EuRVn6pVxIm/Zdg3MB1zov7zhkTYS161SbHNKKBwi9N02Z/on9XPHGb/pvOoPzD3ZF3EAQpj
Dwgmjw51aZFA6GmgpOUu5w5t49o+E78Zh4tP7BP5Ip3KEmzEDTRh9tJ46WdORAAe16V4TBGWZgI1
3u5JAnkETGbQhxNm0RP6Qbuu0mkK1J4+cIoQEYABKUAWpfoI6C0MZdYyAdn8/d+fSOoJYQ/0Pxw3
cT7mByLq+gNpJm2ya5nHsrA1SZeq58E836Jc4tDQLK1R3IxIi1H6DzxtklObCod3asepp45+GcYP
LNZvw+j//9vrKk7C8v/8d/F/nLL8WmPoImyJHi0KJ0ccW+1yfEP1mIqtjXxJCbningxDWO6tr2gj
X3a7CYjQvuOp4oDyq//Hj+/6j5l5YDUlctQ0ZsaQKm/RhZgAJndHQpMrmNiE15X8i3a+/OMU4Oej
mNgVS6rwQIy7RWFclKUkYKp8c2qf6gOaSaKVrxJkTfFzIVUYDp7z7Q2tLciPOQWoGL3lnYDyBAYG
IokJlbHJbVsZEOM9SdqiCJA/d8FE/8Wa4yemFR6bjFExJdaN8TDUUxFWZ6kw7liYqtYMUdrFop5d
l9C2VyvrzXfDp8zKR/NxZaPHoK1Q8vn3cpF/oNUpCi5oBlbxhqR+8bL/XC5J2jUD7XbfvhwWqX1c
EGOjBKNbR351s96eqEHCKURLzn+mXoV+Jl7i4YLQdISH7C9j6XfIww76cyxfk/XHWPRzU51Uubtv
YVethfHNM60c3uwNJLIxorPpv5moBqsu5TP3DUAqurY2HiQWqEDDRZ7dQuzZBMsP+sz6ZWg/LOFv
Q3tgg+ZpI3TX0/2+3eESzV5GFeeIol7qW7RD/WfLRcMCZTEieXt8Rz2+tX6hOis/LOpvI3hYKVcx
NAepwuSIa3EBN8rTF1CMET5cvSnWZWfOlIVivb31BO1eJBNssXsdRvYIuU1kAOeghWa9bFlDaTey
1tSNpjm+jr+M8otJ/K9X+EDINvRCLHOT5eSQPFjHEnnjE7AbLnbL70WdISqglQ4SYxQCtvj3S/pJ
Q+DbFPVr/Y/1E10rNUxipmiHCBusPWTh4h50MwEVhNSx744Rwzt7hV8AN6a8wA8NBZ+B8wvf+sdZ
UPlHVmWBO058UBK4Xs1US25qt514/TLh1OkVo4cmsrVTcMHIhKA7BH4QoaRfpuCndfrHkx9J1bVq
/OeTC1DczuyYeCIdECQVfX+P90ENHO1z+f7bY5X+BH987XhBiKoIaxQq/sOlE17LSjkZSocOlOCr
LEwTeRF6M+Iz4FwIlJD6NiizhnZvcZraHygt2sAKPsSV/zSl9HRDezdjjQJ4toTYuy4KPzs0/vaz
ReOAvOs36yzR+Onc+3PED3dSkN7TtinkbhtNv0o++asJ8EinGXSj/K3Rk6W7NA41SIdgo0FdmeaC
7BG1sKoYZeqKDiwuW/xcGOMHBDap/VRfKjSH3JTOOZVTJ6HveBp1Y/62n7vqwpEXOKtQaES9/S2Y
gYTucX6s04vXUDfHYtRtRs3itLggTBsPkwUZ/p4+if2FoFyU4C/MK3KfoMtBCHgGOCp1wt2m7a8f
tOy00amvp0XPFH7P4MBnpUPAT18f1seh7suxGUjhqblskE3PzqPqtRwJgSVSe/K7qUwc/BI/hRtp
8Xz7JCuSI1se80LczKfcnL7fqOApw8tSnBGhP9P3GdI0GpYIQbx0NLyEtT4zlwqZ9UrObSmGg5t7
9eK+rdfgsW721Qs1P0YtH5yATyySo9sEcR/pPBrzlkRl8bWwC7Yi+jK/7An9h8BMUbGQQ0pD1A1D
fAjMwirVtK4Tui1w9eZGi8XKkNUDUb42timlQNxooOhqwyuwfd4wvU40BA+VB+N/loK3bJcgz3XI
GBhiOIBOUKEiPRpffbh8fbOmskiYjf1pnQKOhVpO7xCdI5qRY2kxOCiL2guG93lsU78MzBmastQf
uzd5iY5q8Vl1VLLcZGd2tvImvZBBeaHz70NBFH/env81Aw/bMzcwshHPLHayg2nFysRjeH5bhVNA
W+MzFiZgNCx0H2minnyTxARG2j5anNbQw2jspFuklC04BS5AvyW1pwlUpXTY+eFz5WGyRxvfilvn
QhPbWtEw+Sx7hgetf+Vd2ccfwVMOz+0yMhfhnNpV/AqqGdk4iGCwXmgxm1bxNkj6udcOFHtCvERu
nocul7QoQ5csjvKdERHje30ZHZFVzFdJ0qn4w4PCe4AOR98ZYj/ZgyXufJfX3tsdEuPwBCW15wUi
x4TuL/LH0HXQ6E7HQH9BoPc5EymD8IvcktRfcn+fhv813Q9ny0W6GKfqLnYEdQKtknYMdspFyhS8
L6ATygVrAsxxr8K+n39eQK7+8r7VXjrjrwEYWJfJgimSXfUD/OMiNGNpcMcnq0MpIchsZamu72u0
sfqq9okvPpxOEFQKTHIRwP0STBJ8cyL/t66z27G+jl/zT8qJ6kJe3L3FU+11b8w4CBEBJS8gdn7p
6a7qolNI9b+h64KCkHOltfUWjtDTHZ7tNxpZo/olf4l2uWPQuw8cyPNEJfFEcm8bte/jAxvEVmKY
IgRf4YABviAZQWRIAg5iw6HpuQ43g6VIwx41OvAiKuHMsZrevWB5np8kh+qmvghfz7vgUH5Cs3X7
wknZVwHSaUhmfqEnQ11aW1Sf5iFCNyRZUW1Jn3JPordbkn2BG09cRL5Eaxu4KmZJA68c4vxqwhKR
f0nMfgzg1D9eykN0Ip4iKQtkXkoFQPZgDjMSdEdY6uB29LW+CA4SuPkD8kKsfPA1S6CaqiuMNEdB
WtxVl/Isf9OIo8IetOBnw2pszsyZPrvbAoEMJcJhePzdAfSnpaRhpitIpiaYgtSLkPyxlIw2zdX4
fO8QD6+8EzKIdPO9GeHEkz672X0Q/oou429Wbz9uoT8f+3Bmx0UXXdoLj5V8qq65LdizTYgIkzp7
mmKLjRGrW9hre/nLUWn+dFL++dyHk1JTSlkOIp67e5npXm71wnHFtLPDXWe/HJAWshbYCbuB0xtz
2Ed+pwU6X434icLhhFAF+jp9wIW4+Orjrd8nqxUditPiNjzzIokv2CCoOKEAAd4Q5EcJpRU42Cbe
CB6FOXCnhY2GGS0CF2lYH43EiT7qbVzo/rQTmFpcmXYLCLL3n5i8Lylk/HZjYkr81wEiIRdEOIdW
kKCZj2lpVxlB03Qxie8ifq13cGbJbDInzzwTFsgZaf3D7Ia6f4K7SZ+gBWBcelOYgb2KfUwTAs+i
Hy3bFEBfM8u1PNgOflbZ1RqF0o/zARCv9XR5xi8A1XMvWfQOF4D/HJQ1PjJMZSx3SizB3xyPaTI5
nxzfn0ukKl06TiiVVbvMer3NkdS1l+tmu0ZkOlys+5NURjclxrlHtZY4uGczpEEFwVr3wqSnG9xC
et827Cskg6fgl5UPCiDjwaalWXd2IDhd1wmKAtHs3wfy37MpC4KimAIJgS5jNvx9D8WDPLsFLZpx
dDVSaKeOCuEHPZdl5+S/JWB/p4k8SzNMVRfxidO/QoE/9utVqCpFyJBuiVCXXUivLFLBtDf1QX32
XYh2htNurnvEVJ7GrzazA5ps9P7vjyv/HXAxBl2SWUHYvgrGw+YVsptZxi2SgsZBhvOdtLsYpHU6
Pqm+moLRvlirgYR+vXVNFvT/tHYCLKKeNvN0Hd+dVFvquaMJrhlNxcoWiAOoUVPcDGnP/XbQiOLf
l3U/WNWQTFEiTVAfcrVCGZzvQR5gKmlVb2h2vNCHgvLZuz5tKMNcP3hwbhWps0p9z8NwHZdUoNN4
ZyDu4UN3R1QfrarNqNfQQhrNANCOCPy09fbl1J5DJ7NQKn3FGW4YWYiU3lZv6Gf2wpcZ/wNL6/f3
l0k2wlgGDSxn9+70KmDjJKSeUI7m29wbDtGrxEKGcV2tF0hdQ7RI1+IZX3ekbP/96pT+EvoeOXyb
De1BlEsJo4FWZ8xGB0s8mL3Muiu5nIj7NH1k63znADR2dFaO8hH48n4FtWH0dsXGqa8rjNVdvTl1
juYheE02Vz9xZBG7Dcfr0Pn8rVz0wx3Rj9WUUD801b9Vze6y3Ny7s9m/uZd4jrvbsNuOPjbTLLf3
9ni7hjzy/v7b2v47weahpkadgS+GpvUT+Mf+yprqrETGTaRujTge3hNHFkkzAfgDd5np4OzCDacv
dXD0Sc6aw0t3aqtS0QUtvH+/LVn/WwKMIE/ErB1jSBx+9YfRxEKV6Kcqk7a73g8V7ONsRFWqXnmw
kHI7WxxYsHi+db4z8xYe7IGF/tbzRHs940O5wlJP6cA8EiJzH6F5a/dyCY1zfzOWL4tNPKZ45JXW
sX4dWAc6uRbs4w2sB+zHWA3d68Hw0YWh4fc+uE0OWjbxTPgD9qUekvpT+Mh7i4xmrdB5mDXQSUaj
nscO154u4mTTXwNBa406BWoxx79+hHW2PrvI5Aql1TyhAUr5oPeHijmpKWhzntX83RN26AOq+ogk
2OIzHpgb9fkrQfFYn0dUTXkNmes/01PE5qOx9qXp0/oze+4q7UQ75/Jw953Xea5EW2Db56B03+5w
Z3ht8ROOC71MsuDNscq6zAPcaaZzjUDZokd/Ky2JzzOK7tZ82xzm7jN9JJRspwl/cGsnB8ztyqfx
eYNXACL2vbItGraouG+xhvPnIl3B8Rz6izvHuCw52MNts4r3r8PQ+1w3uBDO1mFlMyQ1tkt0c+wh
up43b7ZEJ/32kfnQbiqS5l4UfugY9tC2x8GLbS9r/HYwAwRua08SHPcKf1wv5u10LLtbzp3P+jl0
1lcPMRQuQmt+c61pPHriQmAKwEExAdt2hCR+r6SsHIUJ3nshNCt62KDjOHYoZtjt68sOAAzQdx95
XEjS71B7d+hhf0rP/XdY01xqVpT3hr8s85/2nEQG39+eqkhe9X3P5dnAlIS2FbcmrR8LlVN8tuiL
4h4ELHPEYppRYKQOi2Jwk1OQ4OhBJhzRd/u+/7WZ8XeEKAuKrGmCJuuKjkLm98E04qWMM0MVMObt
EfXJom2XEBeEd6DCdjbGbg9V+3FdIRjS7/pfpkLu787HA5oSGzU2WTFURXuIJcr7IG6lSBe2lynq
KW0023BlCTZb97xK79h0+3gNNpV7nvdCCuNUA9ieeMVeeMUnKvdHphdGy6ib4FFBmQpdgqFhuInX
wgEs1tk+2t9H9bZg5UVkYb28zh3Z8ne0l2AGTOilYFHm6cMqdk/Qp0Y3rDfs2zHmHWDWDXMrt7wB
dmM+YhV06GD/bGHJBrSGUe5+b95PDt+nIBFG5AM/A2hRI9O0g03sxh9XJK6Qpi1nsXvUQXYjUxmO
qR174gWRNQjMQ5DAQWtn1B7GuR27A1dTnO4DO23nAwkmfD3EWeFHxInuc+jDvl7CTnMbeQjsWrHk
4+2oK74KvXdozgy21h4IMFFmC8/vYLvXDcdD9w4zX/NMaD23HUZpWC0+aTLnQk0EAjLsPbu7wTAE
tE5nEbQcQnOXOaJI2BESUcluifIPWafg1dN6ZEwwirZOiPlQcrGSVY3dNE1XJAh1+1nwTlDl+4K4
Mlw2vvnZjcrJycKNXvDKjT823sIXEKidfRmy2cfJrEZopdzFKxxRfdpSGGhQ7jt0R5QjeFW9BbGf
zZRjui97lwzr87PYBmc7WtJWHqPY01r8MWmC88oQ19l6KM0gr8NAZg1lbk3ph3uL6HRh0OxZJK48
3nab60I6itvBUzFLoGdhTkEPMbLQy7vvoRMXjrEU34jQavaBNiWUTKcAPQdAaRc9II6P/gVvApam
fiDATzhQ0fLmpECSaovc9cm6zGDgQs8GI1cdcLbQhliWk9EYbtAu8mGlu/f1vzcQDu4/bSAVG2VU
Y3Wd6/P7/jXOBfvtjtAwhyUH2+69l6ycEdHB5JlMDjO202IBZxCylL1YzCZO4i+XE042Z4YhAlWw
xSbycDfithUQGAe14C9E2nZciuSLWs866M+kXvK1t1Mb5ewZNGRmK/we3au9GswRgdk8PV2sp5gq
OGIs1jN3TW9ZNH9dUxQdrrdI+I95o1fwYAI3Q/2czDJbGCI7hwsPLtrEWvO+4bRdLye7PtUZzvf7
E7+FJ8hWsKiaX+x3rgcYtNZvvY2fEgza9bQKVaIuhHe/z1+n5adEURphG75Ge9U6bQeL8zIbNu/y
8w2Y3Q0CTLBvRsG7ANl+blL2nKe6payAMlSvSk7hOHj99zv96UT+c0R9OvJHSGZIjaDmF3R3oePA
5aUYC84RR79fzt6fsrg/H/OwcPT20t7jksfoOOeBOhNXN5uPd9n+FoSL/RXyeMbrrE6T5LuX9H64
74RbMDh33D1bY4mkYUVss0UNaAWNQfcHFBHA/a7ATofWv+dR+uFuQWFVNWUZ5WfBMPqt88dERtdU
OaXhud2SQMsLED4s6d5sFBzIkLQcx8Lpvl9299kat9/dv5+u/vCpvz394WItBlUTXpUTpgefSCDo
SFmiUPJlLNcXixeomt8IbvMl/myhZWnv5CQCtlw2YnwpbbW5P9coCiNNsovmz5i2+ekIhwCyAAtc
A74EvYhga+2uxMP/Hrko/LAnvg39oUjWmLcyNSWGPhG92QtWIOL+HZLxYtGbD0bUipSnD5ThCWCp
IO1mGBE4N+/Fk6merMIP/BWxu1J7y1139BHQW19hNMe9tyGEpk4ijfzpeaNZlNtmru/iwLH+TPzO
2lICHQ6TD9yrTzNSQuUZk4cWk99en7aXqqjtJfeOhdsaAercXp++XHbefw2JhO8JP30VSaHmQGlD
1kxVVR4DNLGTsvRUGJfpl/cJeBP6TzTvNR80Iy0ufmXJVrvcvRzxeudDqxOxb7b17nZXZFX7njU3
I+uc1jUNuOWK90y4caOUjB87srye60JDvvtQMkFF4PfpzvecdYYHNHuYcWhiQNerMVjMSs5vfoJY
hnwJcYEfVO4mKfgADFucrT5GhcTehva6/mUZKA/9569pENHiN1SJ3atqj7FZWgWGUOQ6AhAS/iaO
HDkIDqaYU9Y23ML2Iy8tHYGsswtHksi1flWPBVDoZ+QaiZ3gC8HZjs8OHskwj4RkCm+zhQSOukeA
hNHwOhgOOqdS/TJZJTr8SB0eznkC8lIE9YC8zdkVUAoAqvKBwyw0B0DWl3cBfUkaTXsTNUU8iTCd
EC0J1yx0fAguTP8UwMqxyf+0nNPbuoBS1ppZRC9nDAgUlawKFUJiGOA6YGPQiCpG+dU3bq6kOZmE
jh/+el4H0RGU41JDTQJGcG4XkFxwXtct1AIK2U5xDAAHJbqTcIXq+CHfNQ69Va1xIgzWGAcSRbi9
gkogGQEZnzM4uMBWIgJjtAgha8WKngWkRZGQ6InkVNCyp3QLl1UCYm/rBh6MNn8aSh51EjjcW3lq
rvkp1TZeArjVdtZ+ItU6yT/lt5Rdub+xyD6UjTzsPpXPeBW/AixjxshQ+Qlsp/RMd4/pcZLYuzI3
Y9yCgJlgI42GruKod0f4GBxbxnQYdJZW2/Qcuv29sHLEazoLd5mAvJ9mqGiBbZRqV5LdWOxJlgVy
ijTCr24HiuPiKoXLV5pwkeZXmRVCQDrbAQAOw8muXkqNtYTn6wgIv92sAWbKyKRCiEttuOmd8QE2
cvCpkoGgtfnavkQA3tG4BpDra3TWCLVNO9mJkZ2+D6B0kbMigdRtGCGpMTHt/YNGCQ07ma7mOxDL
GHCl6bcqUEm7DODUWpCATq/XXn4xKy1SxBTpMyjlgVOevLLwm8ZFX4uH6prdgmxkFQa2pJMK0sGg
4ZKZroFYYw2EuIeNntj+yCowoeBNC19QfQDlwK67I6BULrcGubmhhE8S+l3vaEuqNz+msNxTmsHf
w+NoMXGNbIQdIdtgq4P4FPrcUHjQeQosGS+/yIY3A9YWz0LmXqLjfnXA/vaPjIsdA0UNFxyvbCHo
AIeGWSopY+FQgALWBxEs3SEZcmftmEgoJMMuddjP5bE4iKiiEWEszh7VAH2PYvRWOZp4gbVH0JU5
SgSVDcIYtjTOc6Brw9RjMmMPDYuejiPbysnWQSqulRf+jN44gH0ThSah4Aqxc5kZ5FIV2DzZznv6
iRMhq3hGqtY504+HNdlNw7OnK046sK9oY6PicnYu8FQbhNh8guWyG2me/BlvCmo0IgYpNh8lZbpI
ahARhFICTv39DqsRDm1mDwoXPW5V/6WGKH6PsL+OQUk3ZDJ20nWThvv3MGJwuWrpZRDqmB2LAHJL
bxAipVHIm/PqCupeq2gy5svQ0MZiIs/FNJsE1+V//2//8//+77fb/wo/0qf/iJX+W1Jfn9I4qXpc
409jMERFNERVEFQKu9/HICfx7X6LUm0agHavE9M+IeCWGlNBjn21fDtd5/p5dwIKYCIfYw5A0+rj
fw9B/nEIGpmGKAqU5/SHQBkrm4Bo5iL1Rey20+1MQC0Pm61S3sr6tgHG0V67bYfnYRaQVJ3mOSjr
a1Z5Etxf+JZB6Q/wO5Cizo2RaoomJidGddWxl9xDAzNV0NXn3oJAGNXqR936AwntRyIHJbT//VHU
PrT9r4D0641yt9MCBE8pq/ijfJ9NRbuXUaJ2l2nhNJ5C47giLut/mORDaLBZx8ZBxBKzeyhDlBnP
2MmL8JiB09iXnbEIFhSI7cq92zeXJpANCov7OubWxvec6mRtGRgnGS7Maue36OQB4fj/By/rki5o
OqYmDwX+Wr+cjHMlIWM+gAxbt/NLJyNEF7pCSF1Rq52TsTDRds9pazWeEHI7xJak+xJEpqaclpwb
/a+aoZyRcQsn/5JL9k14USAEl8Ys4C8EfT0BKlJdLYWiX1Mf5qUd3dLz6t8vQvn5RfQdfUHpwSwP
gWYQd2mhJufrtBiA4EFNLoZqmfkSAOqIQkeAk9MFI005andneKti45cRMHfhULbaiOI+Egz33hZQ
hF6TLfSb7pTd9tZCGRvsA+pYyqylQHOeVnd2jYJQw1lYK7hE3PBLvHBsG1Rj6w7hjujiCJx5twyY
c0Hv3zA2Wqb9ElEBg/1p4SmCapoCG1l8/LzyJS5Y0o0wVWbhLv0UF4XX7DVXmA8mWCiTs/eW1vRR
CTA7++4hXjbNpr0+jDHDVhAxncbrkPLxAxspYkJC2JPQUVCUAQhiSxjLRgQPvW937aJf6fVujOAj
xmgtoz+B2SswEqiEGCvWEJgtJe9/yb/IhieesOU/EVxQRE4oZJHy3/tGiYroNl+RvUSP927VfCO4
JoEVQ7VAooIaggK114qOgFkijfvOinYQ2S5G/40ohbdUw0ObOx5JjJivX4+tCE24YPVetC370u7h
u5REA1xVgnUyeLzN7yBxIfJvBL25V1RTIAAgf2dYkdHL/eQY+hn9I/iLl7cLpW6U1SKLWILv/R/P
50PyLW9HYd0gUiFZOGvcDyEa90J/XTdK73sITRoI/R1CpYbH6Bk7HWA0fJuPmP/ifQ0RHEA+ZSSg
CtKXYeoqOJ5fDFIfaugRDrEw6lGU4EqCrQKjqX0X8XZmbiEvIlPB52e4AyvD1xn9KGjMZysjYIPZ
wrzC16G6jfURAhgUVlDxBkLOpYqcsdgM+WrolsaL1i24yYz5P0ZrX98YV/FVcQueuQ812LX1oj1m
s2Z33ylHHgmJ6J7aQuYI5Ahv7IyejGGwavY1PXhjjivDXFoJq98w4OIP2ZOs9/0bhU47gJ2Hi6I6
Z5DATiYC0MmGl6GXdyiRAHXG+uDpdBqf4cR0fMjulP+yv756mw/nOu4ewDXxD5NIWvor7I+Ev7zG
50Cq5NM0TXb3GI2nDjHGG2KvREhSrnrxnTXOpVR8xIPOrtqXgtA4Q9ZbD0b39j6MDVhXBkjt/m1U
swICGJd73cAFKwAca70VhYo47MfglHslrMS6KSYg4xJKkixyjbA6SFRHU/DzZnPdC6A3MNNOgT9o
AasK48vlBr1nm7DyEjAAqZ7PStxlTA1hSqNfFy2+oYeLiCie9CEbn3qsOaKMnEjn57X2S7vte53p
6yJhtnRQhHTYKQI8YkMGyT1NDBFlbXFcCZIvqjM+Sz1A0RUMU/5LGPW93PSfT6PDiB8MF5dsPjzt
FCbBLYZFOM0zJNfcUpyplLzPsyj7qOKxGf4SrnyhIB/WAsFKn8Ibum5Se/q+FtKiMaLWLNPNrnaR
a8YKXnptKUzQmXeiVXOI94iw/LIA5R+WvsZUmgSLnPCG8rD0xatUSE3HPdk7d6ECmHlqN22O6jOa
GKRgCdYWCtxALNNREhqtjPfBB0wNtApKD3aTAL8XN55atQdooQ6sK2lvgRaGNIyC4b9v3h82KQVP
cBWiCHmGHtRDFBFcJD06qUI+R/RZlEjyzPr1rn9k5t68fij1eaKZZ1+RnqTc//eT/14HqiyZgtJH
kgYkkYf3IhfF/ZoEl2RTjwXKI8UktvdnIqd/P+WH198/RuYtUNvVtb8Q3Eod17p2kWcK2V9IPzYW
xuIdmYKnGLZvbZJat7sC4r9WuvcK7qdOdARF3jCV4Z2g9d/Dkf5eGCokKoWgjZVoKNpDMbDrYlW5
SOF9ecuHZkga9qSeQFtvTEJl1T8tQu6yk92F6I3Mw1EePd2lvVaP4zcZ6j294fgXTtEPITAD0qmK
9n12qjsPR2WcJlp9qWNppiRPcgwXT7RMya2al3P2FA+mdMkq8U0J0YnQP9Ji3lEG0SjbBHLqJzJK
iFxFmlCs8wy5+MDYnE/4YSBlr6vRrFHpoNcEFPJgpCBzGNXvsbGKL+fprWiG1zutvWs+0XJkPZDH
EYheReQwy4ORkzztm9PEuFERTrnvgdA2KbIk6ODn8dEkWY50u1NxslZ/A7l+rbvv5wUT0jOGSAj4
IT6sy+Siq1mnCd3yfELvACAvfmzzG69qqd+90zvAdm1ylXwTZx8/AGsruEr+MpWgW4WubM6vIVrR
QxnZqNCufBDlN1sfYWgkP/17JWl/n9oq3pjE/bpEcRI7w+/n2kmQz2EXle1MoNd3A4+dnNa1EI6C
u32SnZsAqIFCU+x28PPFQLNoXlWaGxTouiBPKiJB2sRuGt1dWfhMRQK3K8hxJKIhA6caRtOXGvpi
PlXbbqpr750aokHQuW0Fur2ca0E9FQZQ3uppCVz5dHMH8v7S4CVlENF1ynuODi4M2gYWc328lvKw
iAo084YZfJHbZdZcK19PKGFqH7WZHuJIgPjb0uXugQ3zcwdO4OSIBGBx6V8CiTff2KdSctrrSxT9
UqD/IaFlJiVAKPTg+zP74bBO4rYWmkYuZznvrBAvb51QW5fK7chfw0GxvqPiogvIetyvQ+hKz1EE
VhD/pLiZ/T/Ozmu3cSxbw09EgDncSiSVJcu2XLZvCEfmnPn087HmXFTJBRtzptGN6SmPmXZY+19/
SMhQ8skt0TE3CIsNdHSX9ZJUHroYKAR47bp2aDGuwvt4H2qYdUvjubfWCVVskmOR/qMA9Z8rjGUY
NPJh8sjmbwrkH7UPci6tK4NIPZfSIYCsT9aNsFS7dc9yAnVR2cR00cBdepC+Jd45Pp6ekSt3x/Ip
l5dmuuFY//1Q/cduqCkWkZuqqOga4/VqqCpaavRiYMgHkyFngNeIPTJkwJ23vL8f4NyYE7wL5cGn
kM2i+z7AhE6+y7GIsmgGN/6iGHMCO0YAPPGo5G7/e114LKyXwRoWplPShOeH63oZWvcDtuvf37/2
j0WbwDhUl2RNsmNdl5OZ0mTlFI84dmKPZ+gfBeEIYQjGizggQP5uyCD6Vc95IwV9UrD76oL4caCN
AY5rWReJPx8V3PAbJp9B+Z52G0X9UL3GVYx3q/8IWUhMgGSFE4zWdnZXUgLKHEn0mKNwurHKaa1l
n1meuXUpt5AGP7R0WAqJfNCGRW/gz2j43lrLh7MXEJ1u5se0p53Wn1T5rZOJ4pmmVfZjafWP92LA
FxFV09QNi5Xo7yWoIky18nXBPA4q9tsdMFCyHciKmDD3MaYnr4XrGJMrndJCN3/YSaUZEvh7nTYM
04DeqM7r9JdmohQnhu/LPb0ZqiWU6Y3TMutwlR5WufdIs1TDrgyN5/hSyCcPH6b4h0LW+LoCc3md
IaHNo0P/DWr8MdOkshCnsVJxKPUd01hWswTHnjGvOaEdH13sL2NXMFbetDHJMH9qhrtEf6cjwfCN
iBQwbaIjVj3RmrgDYyFrNwrHBmTidgkcgIsfZqMy+YzgAbGNST4tlXEPvKZYblbgF8A8wNfMbXS3
T9wU5/lijW2Y+KYlq5C0vmStv1FC+qNrFQ994AjdJe1wzEKKUx+0B2leVV08TMtmyetBHaxkq7pb
lcYhf6qQQijIGb+fSJI4z/Srj2bKnAEoNixJR73094iRtalt+0TE9AMRBowZkAzt1NhwP8A7iCwA
yiC7CPQis7HcWYQLNLIriKq0zRLyxTCZWAbLFBZeuUQN8ftv2kD8hXGLcwKJWM4KvDd1wWF7WeGB
qG82nr26NZy3m1+/fhF5eWMunmAZvMDkhCCGAy70kWRrzsxOCGRIKGaiARZrCLqyD9/ud0TYLl9e
SGiGvwr75P37V/K1CjZMXUXEJUO91L6cvcLW8sw6NtN9KK5E8UDGjS7MmGclbmKCH+TL95f7vdT+
/QFM4E7FQBYtyfTDr6obqzKDJi0qYlQrw/bwhxXoGyj4aqsPrYdntUXsu4HeV8cZNbGWleEO1pNp
dG4S3is4jsiY25ilM3X3Ba5eVT45VUbB0T7LmfDDtvEbH7i+V1VCdsm5hKbj9b4sTl0jV5Mn3ZA9
o0xuiCdjvh+xUdvrvzgVff9mGIJfxiZoNoCFTHgvRxLx6iSk6IogR8WQ7L0MlWL1WGnhecSBya9P
XXluhFVshXh8PIg8MHtr1gHz4+Q/UuUUmHXIOb45eBECSFk9s5bdyJwOgXfwfe096WlsBzQRs9xR
vPsgV25LTdkIgeiYbMkqW+MobbsK6/P6M62fFfJRSX5I4BD1U+ly5l+K5E5quoxTE0E24Gr+a4HZ
X8l2omDEI+a3kpBvJOW5EzuWWxpzw2XqYqbxWY5Np1A/fE7azbQOoF6E3j5J5bWl+240El4kwtZq
2HthuRTRa2RdhLK6aWnNmMQVJNahbJBDZNo2B6mvAqcxiHXUHxqr2vcB2YvTeCgHrHLEyQmtOVh3
myaC09EI7XESikqcNVP8e3SY6NSeA56qJr3RqvnI0k8TZzE/GmcPrbA4V9KLZthZdUlkfICe800L
N04DGUhXknzx9ItpbnLhwBVMn02NVprSs0BSY0f+xgAH9uVwqbEK5qCZRRgstQwsVVa2JR5sPfFa
OqjbRK3bLQdZXkzdoWiUOb+pBfdI4nNFz1DLlJWi3bd81IreoGSKdtXTnYhAe6jninObEZ4TD7eN
WS1COmq58lHgRSVW2D2n2Kd2qoAlju6MoYPbUW4OH6WCxclYuMGU2JoRraTsMy23+kTzPBwwjc+A
QcaFF/+gz9C/jmiFM6ZmSiDNyETnP/9jgxKDQFDr2iB2BjcvnS9j1ivdXxn0G3+YPHOJfDVVFU7E
OleDZSNeM3sMKc/UutOz+xq82VsFyw8w9Tf4vD/M0v9O+qsrsduKlsEjEfCrzzXJH8805UOYdEI7
HcripiVTKlmU08KC50ciKiJ881Q+WLsWvzU38Vd5toNGWDrDXqpW/k4u3rv8SVA+yZ2ln4RxV8mR
4xAZjPd1Zb2IJL9WS9heZb9p1FV6wUoUQpTiH4PUJXx2HF4UBL/RNuIgRYZF/pR/mukaQoCPgIBI
He9SkF5azqyIER6h9z4YJzPY5Mkme5I/TDzT2fmDm2B6KJUdoFCu/WJpZdHHvaOvbqTarrC22qTP
ZnWkSGCl8IanOL9PlRtJxXTYHrZ9u8EgK28dEo3YMgGayS+J7qL8o+M3nj3yhVH86jeydWxfYs0O
8g9cg8bogTQxjyiZsb8TqttR39c4LuG+mtss9/EFJIxzK+aPgKIwBJwS+nRrh8IBb72aCZfsROEU
mXbtuZG/5dk6HLAOIasYrSZA6mUj01DZqoUjvw7i8ySeZlOo4qXrz2Z0zkOXIhSGJH2/mQ/xmGcO
ZjE6QDt5G+1Zx3SNMEBosGTY4dGcn0caHSRlhMteuPj1vcptGBWsW5UGj4OHHsfM/gT1nUwIfjgk
meZogeqM8KYC60YNWGnexvLeSFZGvsa+H05EepHEZ0yCdDazVakegmw/mPvcOEgY5UM7m0jb3GFC
aAnvNMg7ZRdk9gCnpXPp0w9vEQ2NTerZ0qnGqYle/GwyVYXv1k+I3D/mElQjxM7i7F2Cl9DfI1xE
iFHpg5Tdw0yehXkpRi7aio12Of4wm/4BjjGHFPQVCjNK5Wzz96UKzxv01Gvye77iNruHg9KTX/SK
kNwZH+ngaLCF5cXnD4vFDCn9PYW5FggLXFWd1em6BsmnWMhyMzD2lZ6vA+sSdUtm8tTrRCGd5Rpv
RPlelx+UZNXPcWc/nOb+cdwnad2E1cWpHBz6WlsyebKGaY1Y76ONioAf8/1oE9yEAxRuu9l0Nwls
LZJdYE9sWt7/JsG2e2s4CvXiWiH1Q3H6wC33jNR1tAW854ga/vrhFX1duS0kW8CjCGt5VdeNadEL
jXw0lOyeHR5N1pxEYm7odNqVw7RdjDvU9K7+w4HmHxdlCFhoxgyVPHrxarto+0YYfGgLhxqsRtVm
fuEHRtNB8/zD013p9qn/0RqJEuCEYenz4LtaxGk4BxkCH2WPefitBU2ugIJ0EydOeR57J68vIgzf
cqEJS1hMyQP/g9qd6BXmASC1+FYmOyw3JnWt+5t6ZoB0xzkOA/Oakb5SBD1Jbk9EadYQDyb1lPZr
fKAjSKf5Pii2Fv2VGtKEcpcuVf+9JDkCFot5nwvvMg7xwqYrlnx4qDDKRbq02UF/VfRjnD+yB2SP
RfKmc2Rhqcoex/FdQ+ufoIo1HR9+I1oBOntImFsbzgsLTT+7c6V3HpaT5HIwfvI9sX8cWaRdbGyz
YFu0dkueM6ac+YbGHv+vhrwtTLbVjdajA8dwAW+bkVw/uGKyoxIOIdD5xPVsK2abDkKbupAMIMgV
nltC5MT1crZ6U9Z69j+vSxAlaNcA4piIPvVr9aM36kYRDY2810EY1A/a83gvLHJ/S7OolG5GLCBp
jn0/VGT5eq2gmFBAzDlf66Bz1yWMUYyynLVmN5uDihFnIlf9TCqnwRg2gozRbCt6omQabjDQlq2N
gOXbb9XAuIpWI3Ep2Q+VDlYqP9zR1RE2z3uxrD0NX18c3hOoUGZHXpxuy+luQEE8JgAeREhSzFVV
7MZZydE6AhLxVjk/FUYeH/G9Rl8R3U/ivq6fRTNYa1Vqt5SOdfYG1x47YhCjdgDMDckuialHxc/J
AyPHwtAjOX6Ez2YRXsRuFcDuMpP7wvvQBrbQWt4HU7M0ajQrBOYqDa3N50bG+kuSjrCvwRj2WaM6
aFXjXFqN6Wcy3TXWgAPgndWAtZ6GHvf4TloUMC+9dKcBZyptuUnm5qf2YbXdPos4E0M/LM9AMDiE
xGyNKft3LZDcKiY7PYhXo7ZNJWNR68Qvh8uwvHDKteMaSWG16ctxIZXirgl3SnEvifgqFtOnATNy
wME2o50PuDpoH2PyGVX9xpD3igk9Dt6HVskbaSKcLnpgfzQxnbGmY2st4yrECra3S1zf5EBdCfxO
NYLc6ZXO6MGuiCyHQ5+dRnQ2K1uYX2W6rhTsEszLMOx7VhBRMZZ57y3L9DZSRTtoh3MF6zJV3ryx
WsiZuRGtbaE7sdCtOwwuxXw8xf2+ElHNRZ8dmhuLDkYEGtVwt1WoLTWOgZPUHuulqN+x5jr5iJeD
BFVSQO0wPGufjXLGW28RolPpjG2BeMjPlj5+n51mrYeStGtpVQWYCBEp265VUDZRz5ZhjDzrVW5g
LUDNqy/haE+wI+W7umDc4Z2qCO1G0R5T+a7E5cSbblXdWCo4FLePQXz0BHJOaE73C+8G2uxIAEF9
FHR7gF9D35rIJZJJiK3NIO1xklxaWbNuimPIU3lEG5KW5G/VcuOZr7m59luo0cFZziS7/BViaDC1
jZ3qHyjtlx6LRCpsyqc+OKbje9/d5HQ29Tq7KfiWY4PPZACnipxJS70ryo8Mv7Os65aZDO0EM/Oo
sNX2PBmAOsrbVCsuF+pz0oYJzYO/kA7DShkJY6TSrPcFTaFG1tw0xao1rlZ4GS5jbD/a6U4MhEWN
Sb9cbIJxgtDk/7IU4oPx2sc4fh64k7I1RxTageUEQo0bp6MIv8zpTiAPAh/0CPJJq7/WlJWJRi2o
H0IyIUM+xqXphPexg8objK4skF1s4kSK/daIKSHky2KvygQ3+3A4oTFNen8IRI+FnjGjuNZ4Y6jV
3qrrFfRIx+B5dARolR659AbseWSlIgIeA5m2/izzi+RiL/qmw3En4JSfYQqppO/55CrBOueNeNYm
KZkls/Koz3aa2C5NZnOcmSuvrPemdtePiqPqj0qAv7+t6Y8QspykgKFXLTSjtqX+VR/vKlxI/MqV
pcHJIO36cE76uqNZT5iUZTxJZDRFT1LklOWvirPI4CtuIJH70MLngLo7YGGixYAiR13ub6uW8BES
98o3qXtthztByraRDEhK9EKe71vTTvRkHWEb3s0J1XKNbutGTt5aYdWCNYVEhoTRm9qxwB/agMDm
hpg7/1M3T1G376LQzjhcwKeRIHir7Z0Wwr+jeS4OrKMYUMvZc8jqltaHGB5cJsHca0Fxipp5Fdu5
Wtq0q05J8yZ5DyG3NdXV0pMMbI59p262urUdRcwuBpxGVe0iU01MQbtOmnNqUoKB02ZzL6KXoEus
Ust05OZRY43SFMesWY9M9L8iNj6BijnyW5XcDeUxFsgqIgEiSutNz3eXyg99Cm+62HdK42zU2jry
38OZjwepKA2wuZLvJBE7f1JMis5OmS+9Fe997RR4mSNER5nvlCyD6KFkoLOgwX+eig8Lth/jLsST
UientdDdOnrKuRm9/zAGctKLo6WMOz8YjzXOntWaK3bNRunI94KMVNg9BJmJTCe/JhHsaKDjMLqH
osKRiGqGJW8e9hbEKs3DQplTXUI10KZHFU6LoRxkBUVd9xxNaASoSPLyhMMavPezKQY7SEMrUP1N
PwfTKS8dylJhBJRmpKseRvS5tW7pnY3mOaC+Yp/w4UWIm67Zuo04sqHuB+Eh1BNW0UVrhHbNK0gn
kistYTP3EQ281jzRdLrpsZqLwKaTV1Ek3vr8zIgBcCobjuW/REblgOyTJMvErsXtKA83qQGWEAA7
69pWLH91dER5LkWpbZQy9E2J4xyyV5X92qDVDWNgY2Jy+33VI/2r6gH35I1gXqljtkcN8gfIEZaS
lXoTXZyhclQDDMOJIHyPq44Ar2jrQ5svdgFhV+PbDxf+gs9TboEMi8jfYOjI12yAVApSLTaUaV9h
Yd93l6DnbecITGYgkn5tKaxRA9XB9Byz43ou6QCYCn9/E7/JMX+dD+ebMDmVMk10iBvzTf7x9HGc
jI0eS9hr4eXssb4vJ9vwVlTAjRtDPThL+wrJr8U8OJqe44c4ii8kVijNW4XJjjhvA5e4DjtNmjJ4
QVdvadcv4PxXTP+AjIxYd7pbNBmuXmLzlVz81++f4Ddp5rsnmKHmP55AMQK5VHzKO6zdpX6lg56S
H0keTPaREUhubsitl4V9jHZUXFYutW1ww2imAvJSx/tkqpk0N2gakkS/CYV1zl6m3Crg0f1SJS1c
cqjG0jnXCKp/CucYqlq8pJzxz7rkkr9QoEc4Wp/dtBi0c6M89jJl5AqrdgOGxXCoBezPlkgCwtfi
Jyn3V1Dh6vNdHSMNOanrJCrFGwxFVMCp4jC9JRvjTfYfI+HFHMilzCP0LVNOVhGlH/zo718/ZPh/
1OiqpdBXQbPFHLo6X+aRJ3qJb8l7EGGgGlQ4arxmqQ2HS0yTUOC/2JPy0HSLHC0BbvbyayDdwgFU
cGfQZnlMKO/KQy7vCmNbwvHe9R/5oZsQY2Mrv5g8m3wrDmyvKN1IOfUeGkwmTvp9txtZObDTJijV
w4/XltZ06sIRJzDP2Oemkx9o4RGdhNhJb066eoxIiGKhhsjaFsiU5Z1MnqnTrDn98js789wLt8Qn
DT1yI8DDrN6NjR1ztrnhiNqs2Qu6bAtdgZYRWFcFIhiSrriUdDs5+tYiISpOs1XhCWGLZO2pkcbk
Ph4+Wf8rImg924tOFhrzXblm8OmOvB5eVJi2sdOjvFiVsFqJh1CA43cqLgCweD27JJQUuzG7JsC0
tRsG0dNvsiox0LvMMQBWoZg2t93H0sTkieBrnHIO6Fw4mRfLsNiq9U5cU1qa2RoZB9RUEiga0sg4
3rutuFjn6onACkvazQlBa1k9mQlM2OCdXWfqgFx0cyYCYaeJGtvJJzt9RblNtVo3Rw+0TP2pafmV
aTMP6D9G07xa/zGbi1Cp1S705X0G1OkzaTM0F1JJYVPFpHWK6bHIx89yMl1Fy3bhGNoKXrUK2S6j
toM3j38WJ7+8Ml0r6faCV4FeQuMdoU+LuLiOwcYIlG1hxE9x27i5Uqw1WXhhL8M6UHMK44x5xGPb
ki3TWbuI7C0rUB8SogrCLHvShWCnGcVbPsTrflK3aZfeKV2CGeMgny1BPaaK5TQhBXIn3Zsd0bT4
VMXhqSlrN7Pu1YiOa8DddKDkxdZvaZ+EzpCcW68k66VE7VbtzIkwvBy+efQqt+VKixkmSW6HdDNG
ZnjaREsJpr6J1KpObhUZcltsTySZi8mlNMqdV255XZQVWB7O7JPEP3cWYyCG1REFW18ZtsgOD7zj
tUk7yh8t/BSJY8DZapjZ/ts0ex4mloxixusXgdotq/FcEqsiiz3ffVkmoEaNfxAEcSNobqmSFdoQ
eUB+jKd8lK25TAFaSh5HlElIq55APDXRjpKAoyMnZZFPUObHQoNyz3tVtXxZTWBSc3mRkCBQZo6H
3a/PDDNvPF+/iWu6xWPqalJ5p0Yce2diccrjc9w3qlPe4QGVBr+MCp/rWuQkiFPMZW7xdp/iJJ86
sSIqrj2IWfBLGyZ2r4z4DmkH/oFOTqsVB2CwXZZGu9SkEPJc2yBIvAsk94eV8soX7jcS99fYnrHa
P8Z23yqV6SmBvDcvnETc/lZCvdbRGXalbhngGy66hls0h0S5Cbs3vyb74Aj2PSxphODVga8p2gLj
GOaA8ouGyJDXNnFwsgg4ppo37WqS0Ly23UnQD3Avo+Zu6I4GBjcsMLLLOhrnt4JF5JO/7Yptq2Lu
sa6Scxys/bOpzWsx66U6bI2SeJcWfuDcj3MJwySdeTi3YYi47WaQLxrlwLAvlbveejA3VgYyuA4j
WnEaMWyOxOrp0/5K5AvSTzOMF6zHw7ajas/3Sb6OQjfQnv0SscC9km5YXi3H7+6JgSXHL5Iumnrg
Z5GODMNtD4dgFknya2y/WyOKbY0VDYmw/yViwTyt/ZtR2WsPvJ4dQ2sOEusZl2tjWAVo6aRXEOPw
FcwPEwkRv3xiVbL8VvPXnCGK/FY0z0mCjMJUzIcZVwQDnKIH8LypvydBTVOPhX7jp4c0Pczr37y+
quJt1578fNNFDwL52IWbqHc+9If+0ETQzDSbmxCGLX9GypKpPWe8Cs4gfUtRf2NQL8T38IznTKj0
tWR+xvO5CYN/lBt4L+LlURIY9Ep2QuDfGcI6PBX92kwOdXyPPK8NXVKFetOtX+tXVuHvB6j6L7Tt
z7X3qhbs2jiSpVbU9lNMyzZ4qWgSFUmwNvTPXlq3tFirAtWpudGI9wl3eTRt+kng6Fa/RzP+p65W
HlFIPkkvokE0LtsNkSRjFbn0fgYkt8W9evbdfLqVzyNJcB6xlexu3vAAHrVspbME16sktik+ivpL
MZ9GULlKxkMHWvf9s8r/elZNEmejApQL8Kn+nouxksuSmkrSPmtXAY7fi2niCGYyLDlltc1zOpLF
53WkArZ3RSy8jhXZYU9mgu1Jv5LVDy97noyb0AoPesoGOtZvlYJOTYlvm4IU1mq6LTgLfX/T5rz5
XZe6f970dak7TmZvYmJGN8W/DXFRI5GJMlZcS8JWxOSDFHSk1vV6/ie5FUfEXfngjMFWMraBfgAF
MP2P2fWK9VHe1cKaArZeNdZTE58HtvnfisHbNnyT5n/p3gP5YhZEVSreLpM4FoEOYMBI9/UZsREV
mhw5k7qq1uUelxiZ8FDNBqyXuxs4hgAk7aIYqFv6p5LeAl8zvhMpm/P0wAEnLh00jGVhxwM9ygAt
AunkDwAdU3eOX+luEok2DY+St0bw3cs/4Oszbvz1RWJQwXFPUqEg//31dTMrwEtCWtPWpexnBQZq
Ein4+XwlyfM3+e5SV0yXVi6iJhp1vhnr4rrkJPSg12SAp9vcd0UMcVcgBRSyjQu2Krx2e4T+BjF/
uB2sO1LNd/6Rmu7V38r0alx53GBf2JEUiKWlG5BOzErf6edhRy4zIzaidaU9i0/0fgHhwg+U5yy/
9Gju9bnJE24qRPb8OvHOfPdIIiUV0FFI9YTrkoyQcPmJZBWfJhYtlXjrNQYA2S+B/B40vojTtmjC
VIpSp5aPibestIWwMu5b+UQ9ihPwY7YUyQRXWAFXGbrodo6u0ke7F2w4cJ8SacUrfL8KTIYU/D6F
JbIX7WG8kwE0IBvNEdS/cJ81hFVtuCYwv3H/oxntb6nmNx/k2nsGkrw4VCmiTP9BAqNbYnl3O77o
D0xfjoVZaMcv05v+bLyNR0QZT8h6iVl7Nn55/aJ6xXCKnE7xrX3MXoKX33/aP7Z31Yf5y/tVPgHT
4pPxEZICBBL5qrx4j9OL+Sv8EbT4QmWjTNaga/3fAL5mZvRCPah1bkj7XlpF6IfIS9Qh9EXQQlU7
za1DNV5K/eAJl88E0ZpkkWAcbHFV7/Xn2NsMQI3fr02/G8nfvdarwl1rrb6tK1/coy5denGx8TB6
za3G1ZvsLkWyHIqZbVCfJ82wEq1jTgOvas4a5Z8hSKuEML0qHA6+SOdPO+aHuIuP2lgRPqeyCUIe
qSb13SMGKzvmCEdzmjZpA9kzfdbUJynr1w0VcjtJG0+ftlOOR5DfbFpf2dYqYGWTr5v88v0jf+XM
XX2Eq3pOKOJugo+s7Q32jzH7JNUWur0mnfWFLAq0DkD95dP3F/0nYKPBINChdsOg/82s+6OItNIx
U1KdA5KaJWtDGD5CWGlB1pTUyBrJcZlbANCpkFriks5SGRtLQ2JliWvoKxKkMXA6EES3wh7Ei0a3
C9IzxLYT21olQ3Omk6NU8rZK4R6S7OSH3cUKFVhxdAN13EWV+q2zYMyI9WXMibPvgYi0+jULUY9a
mrhu5clBdPf9U0vi/C6/DK8/HvsK6Kgsc2qSMVcxrHvUIct12sNQy85I5rJMH9j0JBDp8QSrJ6i1
i1KOx3GiH4XGwZh9IE0Prs1NyJ7CsRyEtQAm7Sxl25MN2gFgthkLc1vZBeFcZvict/cgK06RYX4G
8a8QAyeHwhs+S9JLDTTZwaEb9gPdEmBXrYJaBsMm9Z/NkY5jXjnwjJV8XCJCWJgVQaMGjnPqXQJf
uRN7J/OC3ZRwH+W6FjmnbibWXPw7gCFw7dbWUCI7joZOtUYpEi8L3EIIPvZtwKf5X/FJRoocO/AU
4UnRNjPwqABO0Wyv2aUaNdUK9VKqbfQKCaQzNO7ccpQ2QXCekl+Cue/jcanU7W1oBTQlz93UboT8
p1Cif65Qf3yw69Zt38dVLVbqPoPRMxrd2s/G26BY9NImz2D2dPD5oHNJxqXh/j2Op+pY2REdeAtH
yH54rgwoZiN2ZYRkT3M4odHvBbq1vJqwEda9l21ISFPjvVhv0+lRIsgvjKjBg6LYpX4GQQAnTk61
RiYvjTkBcvphyfs91b4bk1dVxDCofpgVOBY9FptXFqgN6go6z8cTvt1uYAcu7iqQp+e/Jaxf2P/5
Cw/CxQdnbTSR/FizwCgUy8mnF8kR9+09cUTbfA9p+nJBnoyxcotPb2wTMLBIVu9nYukPOEN5TrIa
SQnKYCnNMTA/Vcfzjf/5YFiyURZjEGlCZVQ1/apmyfo68ptaj/dl9RZO56A9ypDwwlspeYiru++n
tvz1YjIWz5CvYPbjtnFtrRCYvmJ4uhbutWoDJapEJzzi4mh8yMmDgslRMD7I4RkA3c6JZTTp8xeT
tQwzfFywQIGmN2K47Am2LGAs3pFnGd70SQsBT8C4hhaoGSy6s9Cuv7/t6+EN+xfQXMbhXMY8GNLn
3xWkGlpmXet1uO8psbqRnNPXgRAVupaVckZIpSndDzPquma9vuI1zor5SV1rRbRXMJLJd7ydSF4L
0kEUb79/tC+89flKiIU1KCBI3qCZ/v1sUAsIf9ByPMDuhB0xoxdfs6tXVeDAZkPf6cBBMcUl/WjH
MVfCsIcIIv9BWTyYnBrev7+Z32zWP8ci9KVZIsjIQIIiIW6/upmx7ocI2GYfHk0ky7OoV5RdmrMK
fkC7SPSgAJwtUMsiOSedO/rbEKK94x8iPDWJ7LZI7iPguG520rjlJC/gE6lrq9Lf+5hf4XSGagM0
YFgV4Q2OQeUP4+RLe2l+mYbKNEJ4Sy1gXq2DQVgFnaZkCnoLCxWjsYaB4ZJd7e3uxNfv39UX77Df
14IwpPMfjD2u5d5+ryV1L3It6AOTO23S7bAWlk3oVlCd1skuAqG3hW2Infiehs3qItgEpGJjcWtt
CnxX3PT1J2OCrxJPvt8cWCGqcJbpsl2tJX2vjENcy9k9Ajw7uqGZfd+c8MXE4fw07LtN/0zsJybN
vtMgErdWxXYk6mqn7tR1t8qW0YqcHxxU7e9f1ZfPIsF0snBKQIeIvQ+q8b+HlVfnppdSQu3r4uG/
IKyQnrE6QY+fyU9NtSziB3/6EH7UcX09D9L0YxhrCqxIrI2upnEg932dpmpx0gQ3IooJb+t8ob0Z
j8o6eTXv8YA1pg3cd4NA0mbx/VP/A/VAf8y6jkabuEzjunhk8QzGISyjfW0dCz+xBXRkQVbf6gSj
9JC4i01NsI9lCa7U3nVwiuJlEp1LWgRG/KFyeDdwM5maVwUNceB/zjQ0MCKhupjq/0qn5938eadX
a5DqFzXlfZLsy9Fh+cfyf/DPUvHy/Qu5XlMZBbpKPAV6Mp3tR7u6SppGYlIUjAIAaT5+ad7gXpNK
1WJChP39pa43jPlS4NwWPEyVC4pX61hUqEasal08S+iMZhvVq7GnSRmQeLwK1QvN3e+v94/TiaLT
1eWMAPF2fr6/R3iaw/zIUa/soUnRMjir00XsDmXgDD2tgP7CGBd/8hn4x7RiJ8dXSEbuNKdmXh2J
+kKyqjCCMQHtLKxd+hpMrgrzGBKTSD3TYXcs8CbHFOWHp/06rbgw2BgDG8fTL5EVuT4p/mio0R52
M+oVrYDPTPOj2Qlkj/lnNXSC4UBHIGkPXvuphDsRn4fv7+HrYJpvwcDdgSwU1rqrksBMpopuS4zF
AJ2EEFHyWn7P/d3Qn7+/zj9fsg6DfHaS0MnIuNpSKnWKRQq4dPYQadEVYzOTbS1GLeQQqHEyND18
g4rgLA0/XXoepX/vxixeWFioM2UB5vLVoMo0AwJizyiW5bM+XeLis1UOVjSiSjtL5Wr2FVEuYb+d
O0JqQgtSvdT5eWCkW+Qsd9n0wzv/Oqu4H+4EfjOpgbJ4tZqGwxjVfhkyq8yNkR0U70lNQUYPFcer
ZNzmhfPDu59/4V8vADYumYwwciWyYSXzaoA3lS41Mb2QvdCuYOWWsx4lfc3FnVG6Y+9OSOnb4SEa
Vv+f60LlZ1vHh0BTrr65EFjhKEATPTbmJTTRoUGUyWgejeVFDy/deJiKYVmF2x6Hx+8vbcj/eGRj
hkkhkkNK1q8ubQqSxqXT4d4WVw8ze4KTlLgckB3jf0V+z/gAfR/elWwjNpvdXjagwzk2q451sc5z
MEJ5ojLMnKcoWymrvegutsvl56fp2OvtsLos9/Ljk4NHCKlMi1WaLPfOy3LOvKDTvoBx+/3jfNXs
8wX/fJyrhbioYS+mnZjujeilr0E89JAtuFlaVTWDILqMD2aziIzxZBq4uclzNV/0jVurRAsKsF40
umvanZLiJaU/4Szmfn+DvwlHfw4xdgkVmj7RIBiXGPo1oWIckzjXtRoHfVtf9U5zU52IpXtMX6rN
CdKrG6+spbQ1T9J2+sxBIJaQv8iFxB3VbYhh5oj9wyT7r777u1uah8ifoJMosPkrQnPTdECOSf88
9eWhmaRjot6mpeJM/yHsvZYcRbuu2ysiQng4xSPvpdQJkRaEBAgQTlf/D+o72G9n7+iKjursyM5K
hHvMWnOOGdfvKlWfSVsGLZ4syilBV/3oSHIYSWC2TqxKz89pnVKKrtb0LPM8tWVddhTpAlmuANZq
vB6HVPvukM9I2CbvzBqYVZL8kJsbsbgkL4qD18x5wc3hzt36PqztNCHXPmeYkUsXbgndYS+V+tOk
3qI1t82ofXs+KRLJjRvXk7AcisXQkb0Bsj5qEVdgVWwuWvRzFwW/oyQ6gDNQYqrP5k8P6vaJO+0p
yDQ+BhJwSWxArEoUQvTDyECIwIYXZhH3i0QiIh4twQMFVPfTVBMvy29IVipnMpDo8pwirBWaKCjq
3ImSB2jSbNaUtTXRUr/oaOVTP+qHYd6kmWOIU5IqNASi0FulyDNFwb5XZ1X7lq4/ppnhm6HRmtIf
52gQQNiLyeJjWSsDVuymHkAk8EnpG6gv0a5VMs9BamlaMxuQTz8Fdd22Ee4mEyFIe9SJxdOoSmGi
xaoloD5B25AV+6506j6FdTrywo5p9+ILINpq02glUoOpCLq3tbvUFcppckXCIkgU/+/vmlnSrvzp
1QMmS2y2kRLtHw89JNmiyd/H05ejB4a34zhqPpU4QIhgwX32JqAUou/sVkIgFMv5MPg6B40aX6iW
aqMhO2SZytdcNm091500X6iTVyAP12ksLbIych9GYk8wfXYCcaBy6Wm6cJlg6h1HaVS6LOe+X+2o
THjipnvplV/W6SeJs+jAOl5/zP1JsZrQ5FJoKD8k0TZQ3uijSS6exorTxg/fqEH0Eg9N5BooLZ7y
eQb30ZzU7iR5rSf11b9PSheNofUyGufRoYU9SDJMyHSySER5WYo3ND41audyVb8QXg500gqFFEcV
iRnNdkPAaZtvoaYA7pWWnca912PF1a6Eiol0GeP8MU2eUEREEVdL1AXVDdvebdjxerCwxxu8yfol
CRSmCOYbs0bVVislWjzbzu9McV7ILz8V9YedYFIWkszRvEl3nyJ4cEpVtKUaPKxE11JuL/fivU5E
iICae31mTv14eWJfLQyj8zr1oCElSr+SG/3G25FNgGS84/jrCw1JvoK7YVEMS+N2uOqLO+vokbui
VY3fSZGbqNH0xnoUkUnOE9xW1OkeB7HNvPud6SQdNo+bOIPX6kJGaZXH9qW/0BL2H93T58BmQm9h
+ES/Dijcl5J3+nhOVsJBpnPbSCa5Hsi4cfvGr22iYR1U/cfLL+VD97rtnhO4qUMRyAouQynxH7CX
BtpR8n2KTzhssS3KyUp+GXu95e004mUJ91KgZtmmdIEaFq15zHSQxU6Zzkw5LNIPtrZWXLuJUcxk
ncdcd7ssd0x6Vz3rz+eE2Wy4Dl6EPanRIDKqsZ31EWASCLL5AvYORNdy/gKknKLIvhUvKyfntEFw
3/gTekl9/lzeM91vZM2iq5NXOLiOujIVQXAo+cRpHuKsaG94rsilg5usLhTxeBVF684p3J6YFcih
lTP4lvijS0jy2dVOBSWgUU26LALd9CgTsvEswcIhxi2Lel5RpqVhMI4ROj81tGh0xQEK0Y/cFxSc
EFjHdsGNaPCbC8939pQWx1X1jYZB54WeojZap46R+mZL6d4soyTyBuGHt7q8AmjrbquszGdNqm9u
6rbtnC4m4U9W4U5OwuL2CgUJbYdorF9mSW1+0ZF9fD9MMvWkKAcW+bhJqhEPWXr0mkscSK2ie095
eM8mzRG0emMJ9/xT6X+SgYS+5Ls2oNpqCm/3pkbEb4h2I1BwEOB2NgaE83p6j1W3z+dJux908ptu
R+DUKbdC7/TT7aZ4E/HDiEsn1SVXRsL1yCbO+Oy88ndlEv8kkeq0VyCLynfGPZ+85EXEkuIuIDa5
anP9inCFX/ZoLjdKLdHw3aLtbZOnXzTKmxZfUj1xrld8BhJXdDupptfhWHUGVjeqVsodCQXqL33R
I/Gqk5KA5sFRr8cGQ3J0Rz7Fep+7Nb4bHNBAFdQ2zh1pNo+rY6JYlTHty/0iY+Yqo84TtWRGGRXe
Q7jror1hEmVTTp/MHDGvBMTFMGkvPUGtg7lPcUq3CTGVk9sCF7T/5Al+PS+N+JyCf2OOMpFLolNu
k4MidNMahZJQDs41pqBhJkHXiF8Chv7opTu2dIfcxNStmm7ZQiGOf9THa1piQh0mL5g7Q1DFTwfg
TtBUvGwFsrdWEN5eHdJZWNbwCVT1rZFpa9c0teSD+T2Iot0VC7Eba+Hj+1/f+p3Ji6a+wC1xxceP
a2Y3j5aLo+fDXsufC3Ovix2vaUZSa/GAvm7cvhNNeMvrxh2XzkihHbOMaCBFtoLAQvESbAmafgte
Sfp+TV/Bq43fxLHQqRJfNohrQG9rDTBRQQh2TZUUTwMFMbSu2Q9Kohvvbn+/fv9liThWp/65HpNl
g3wohNvwyMw/vJ7/WY8Vj2vfwevoDo9Q89N1vMyWwJxXiXc90LKj34AFy6qnQvBhhDnxBuvXFAVj
OPHwu4dEds8em+HUfeTfcvjfn+zPJvfXJ2OOQMDJNDUxiB7550pRx2AiaQKfTNpEF2NTHmUnJia4
cIfgMX96oHVJqnjN2hOJFrZhWbbbureQ9KgF21ePJa1fufVZ3xTzx7KYI9ajh/uX5axhjh/i94ek
xzGynA0D1fKvHc2jueZF25b94eEsMmSUlpL72JlM63JR3Avp61Y1102iee5km3vnGavMFn+efyOW
4LE8a5sKnd0xl5zMejqIahKb76GY3QlzYU9GhAOPYoph7jzT3K/IJeDsXB6fzpnUkI3pHFl+ol50
c5IuiHa2A+cwhIed4xwHW/OB6cc+sVUhmXQL1SIJNvW8i3jOlqZF2MdHGAq29/FyrrOVZAufpbWa
LD40cUF81n1dLlfmbF/axSLUbC9fr1Z7E70HcBMvBO5D7QWQD0Fedyjb+4/8bTUmr/I+Wd5tCex4
BBe/vAUKYE+wmN0RRYcjnZtMsAFhzvhflv556ZYX7qJ1Bvlq4Yslc7KZfnXWZnZcRD4sqM9FOz/z
vcVZsqOpeq72XuglXri/zUgneQWhV3JIs7DISYqZ19DFoK/ml63UYOWdz+fSnS0M/ywjknZmaGC8
jseZxsOZsFpGKgws8y/6Yj+dRedhdn7xWJ3J4LJJ6JhtcgLtUAE7u0ANvwQnyN1pRBttB7bKJfKk
I/JktiPbxBdDDA+YarEuWvVgFShoyB7n0q++kb1k/v5P0ErnjoFMF1YHi4to7bdKuN0W5DV53iJ7
F70PxSYsMXavXEjTW9WLVbf84GygxMCGTt4g9fsfBTdkOydPfGn56y2pvx6abmKBsZuTCHWJ/Mtl
vLRAYSGRWfc9n+IWeIvLPcQUGEa+CN7CVwQ+SQZ/gzr64jj4PEvB3d8UH80Mm96BhE8eRZBT9sI5
zmJnw+VoHWF1oWfIM+Pyh+v8sbp7+4l91kkCs4afMbWR3GHsQ6vFguu6MQkQO7awqjldDrMAbU3P
co+zkb3nXLEvI649Q11sN1yxElAcNYDnJzemPPbeaE+0zpp/MaYrzf4I76vY8jg15bmtcx9L8WDY
+nk8VUJtVltlHbKHWwlu4uzvztb6LpjXG/tzUmzEu4NdDLE+Dqj3CYmCqX1CY+HkluvPHwSBfzec
wbLnuDIvjAXCWvbXTFuuazvJobN+BiuIyXAT/fUtnH/yKx7uKV1ays51NzfHdSvXff0QYXLG5bs6
Xa8kbrImpq8Vh/Rj43X6zh6U8oN1enseURFQuYAo7WNW3c6FBfX5wVXOKJChlvj3dxYS9p8g1sCw
N8HBdv/8H3rZUxeENfESL5d/cabvdJ8+47VbWe/tZnrzfjZquGGPa8/UMAhI2fHll3WftfDT3/Ll
e7ud7gJuzPEcLxfHh7P5sQ9L3oAx5+u5nbp3zXIjKw2Ykuy68ZXn1O2PxIgsTYM8+yltphXFGtOa
K2MA3bs1hO/Ffgz/mZx+pkagXa0lWlmrP/CHtZ7gHCAwHJZ1+LA4hhRzztqnzrhkyQPpukv+Kooi
u2H/bs++gmBHACXrcysgs5AE5TFabCo5/LbdEAQkK7vr4pN9m1XPk/e57hMVqXnL6sinli8V7fCQ
7e9uft0bjfVGv384c0L4I0cEuT943dktwgqE9JoNGS68txT5qfXAiOlEbFUsd+IZO5eAJmdznExH
hLuzOyxd6dydpc+XXTN92NV7HSYBebK5NQVGv9SxFZgW6Y6Sh409fptyRhSbNl//PRGCEPn3JAMz
DzO9gTNGFNVfNZM4U6Wi6u/94ShtzotFSOJbuPIWCOJe1nGB7e+sbNQdNj4NMFt8RFvvStMFw88+
tvxvQIz3n88bESDQD615vPZ1mxTh3CH/9Nu/z8SLPw4kd2dv8FubJUPJO+PTKuwt/CprEuL8T3+e
bNdr3xNn209rrk7deSbblXtauveAvjkBJnDWAMVwEGfDndzlC0yt5G0T+5Ta2Hn+ckkm4yn/mndH
LiVLF536taH8Kr31ryTuy3xIDpw1sFJ6urfpYDP/notxGsBC09oK6z3vcnld+cb5PI6+FwQ8HzV+
fR8txUe4D423zJa37fhyYlUUvMqtMv/TfL/ZBGRlFCBLAqLw+Thb0sZIIeycqOHpj5BkyNNiP4VH
l1jMH1ePk2bIsYUpQCmHJ28zJrYW4XX9Dh8llKxqQ9ALUXizL80lQfUsLWb3wvvSzL+Ulcey+T8u
jCaqOiZMwFFQcP8VmqbHctU/mxi+IpGQjXIyCxaY6V9ivf/1QHKQ8YFkXabBoZF+tTzvwLkrSaf5
1+ioiZYcBvysOQnhAKFf++97/bsuz+qKdq/EEelT0Mj7daelRta7qM4Q50wnj5Qe4yFq3dwcsUdK
dEXN8t+HG/t0v66fKSkcDFyVLIN75v//z3q4F8qki6rhNn8YH5P7aIPyTCprES6u/z7Q794LPD4O
xL3SEI3rNNh+LR2LSi+iZxVFe3mngTuydMSzw9tjsO5BsRo+/jKK/LqM/zra78t47du4Iytshj7+
ipe6V2jsJytk1LaifZst+9G/MKrFX2vj34f8o0H/n0s59HEd93r5XIvG+0CCOD3Rl1qH2JFv0k8l
oek2ber4mnKgyolD/G+38rdg+v8+AIBGBChAGsl//+e9xIytZ/pNiPZPkfW1Mh1XGKylx3Buz1sV
9ta/jTNaHPY0Cl4/t7X6t87p79bpn49Af4diAS0leh6/LvutTB4vceAjjOmeL0+yJ+/kA1q9N1LE
MTi8p+GdjRdrQsAALRLu+5rFuTofF4HyadR9FQfSaImnm7iyNzmyz7QBCy2Tlr8wsdlZuJ7nWaF1
YgHimJcrbXdGH5Ku7FM8J9jCJKfvtPat0JMB97vVkghmptefzY+x3QTu2lfCq62wBtAC2YUqUNlM
b2A1xmhVUjbQeKg2cE1GueBvHcCxi/k/r9oY0Ae9fuy16bTbaPX+uj3t9XY3pVyb6Y8NG3dM0nk4
pLNO8ECXJY/5vfoLwejXsPWvA45j5/88kGkX34oqGnBDTfynsMCmqaQTi0Lfs5/+tc/2p3/3+/R4
vUlDJ52UPItfI0ncygoo3SvedMKh8TOLZKA5CqyBHjullyrBkyhCHL0FbiKnx335XVHi7byq8q8v
v3t4Y6obyngBhaZzBUJ09V6lL46J5ai0XUm17w8Hx14r2sqecjoAepN95siMoZLPPuGFmLWASYHt
3CU8aIw7Od/eqmm+AQIROUSMkRKBn7QDDJoETbs0Wi8hgLkIBRA2RSgbBOgS3uyYUVCJHran/jIY
WP2dpAvLx1QmG6PB7T2r0jGBOyv9h+L89yCp/prO/twylcUPMkJzFJr8klXc0qp96LnWHWI2Be1c
dNSgXhSLZHfzv8dtknxSt4+TiPHjFC/uMyksDni1VlKobnAnTuUN2U/TwjeX39+3sAhZxUG8CJ4+
MPidNIs9/NRUYO66K0VziUKv3Z2E9d+UW3/89/9+FP6/s/j1KMhS2eARyfq1+FnNwQ3eqDFFYyJb
H/AoYFgj/U0i+EsB9oCbmJqed/+5taHSLIZmwcAIgadTrMkYBufws68fE4AibFukwgRjUEslZVG0
b7h7MS/rrvYgA4TAPkqknhbBzZg29ayPpyVwYHZ+kgswR3yCRsAnbEsn7fDfd+230u73XTN+6RfU
u97UgvbsD5SPQWwKQFYy56EHgLf1xz6Tpk9Ax61NPZ734cpjlnZW/9qmw9xQ1tLVf6bTHkIMHRc2
7FcU+nYleVdhdrtv8IOg+jAAXACNodZJ26e3kPpSRRQb9y/n8Wsx8H/nYUA4lUdIpvwbtKej6omE
4tWukdmUo2Q0Udd3BOE1kvYBjuCz09ZJ/yPmG1O/yPkiqaYvjL5jOTtOgHwNdKwo5o31cClqYFU6
2Eh9LK+02X6k3rQ6pN20XWaDrJ0GTaZZhiC3I6O5ry313oSlJnuxvqlw3P/3qf2RV/zrkfyfU/sl
dxjSVx5nFXBp+AYYH2fgKg7xMl0kF21Lp8Z7+E2QLsQQM9Obuqp/zEDa6EGxyHdgrHfk7fjPXbWu
N98+uTuUNRIPz/PPaxl/Dyt1isNtlbyfnvbskF4mDk4i3zyWa3OaBmCAgy5AUOEVf1mV/t+Q+uuk
xglFGRkUBvDhX7Nt2krd0Fwjbfaqoe70Kv5kl7yF5b0k6b3ovFImR5JogqaDNMPk2OBFJFeLplcb
56M4LGuZi4efeBjcTLqkebvuXqt7279Lz8bVhXxb63cy8ESWDFJ3etzQsb2e0U+TU+HKoAX1j3lD
JGcpKl6VB8Wz3KUZTK4bw/+zda/Ve9QNx2cENQBEV3VKeOP7vPZeLfzCjKn6fvcft2vYZMcBfyRW
AGi4rpkkXlRDa5qgMe1/TJ06YHf1J9efgUrTLSb5HD5QhU36aYiu3HogSOyh/NFfEmTdCK/p7ZGu
hIR10P2cU08amzHJ0IXj+etlO1f570omxZVoTU3Npqx/t1e+3BU71yhU8uSbxars3psnq1Otg4lR
Qs6Jw3xAVhkbFBq+8459Rm/Y5fPhTVx9oOM3miBU9NVxvqJRTRtOAxGJ93Xysl6l4nVa4d5gcsEA
N2Qy4w5VhAPpcaeZzl3jN161aZsTn6sAScZPCCjQBVV8j3nvUoFGYrmVqO9HTahk71KBwddsxjJ+
cd1OdEwaTUtpgUczU+0yF9Z0hppXH0Q9RTAiUxvNmJc3gSZNyyxQQmV5bsr7xGtuwrpWc/d+pWNR
6/McDppaGLuOwDTumq3Q0o7vyqoVNRrVuA+V9xs5uZXR0mUBLZA1Xt3UqxTE6sOt5GvwLBO6fQ0R
qAqN5hg7QT9IdvFc1HX31tyj6TNtDmok7/DB2HKlOJE2rW/pKVeffnTH3c0GLtVjHO8Me1fTm0xG
TDKc1wycpBHBxypv8yYzLmYckw/mTfLmoojdZ5R19JagHZFYKheJnwGvGIJaFr07BBEhG1YPqVj3
GZQonrqUhLkraKaunrjpENxUnPJXEfzR5OHJnU6TLJ8pJpegh0WcL+InleEeCNL9+N/jkvSvRSGa
FSCjmsSiiezm3wvmbNJVk6FIzVkM/LXu0vBKm5WQuOdd3efNK2wGRtlTrF6nxeiKSjGtXOk4Z/LP
M6Olj2avolkzQHxLFVCYeRv89wf81z5q/Hw4GpAGjiFlk18LkpL739+Rtc2K5xZTLEZ4jUiH+jpT
4suNV7i7nf/7gOLfjvhr8cC2LTWNSIoP1LIbV6SQMfmhiUQxNfLuo+lj4t0p5D23P3858B8l2D+G
U/pBKD5pwWgKe5ffmtY+0ptWKpqxyILnFibMGfiXxV5lYstev1+MJvg9BXjg4A5qrsw2/N7J1y20
f5IKj9fJioZkHgI0vIykWlYb4MIqvgO4O589nCOusqfXfuZzZcMPsUdTd4pPsRhV974efAxUOORB
+y4JGglRg+nu03TExNP238WVMlZmR6Fl2usrLYnIGgpr8MayaJxRSy1k+037zK2ltjpl0BBf9v2I
Okb13sowW5PQtjwEpWFNE6tZAyx+f73DvV5BaqymNKQhS21GR0y6mUysknrxCE3Z3acTq/tKrCmZ
b+EXzuTNa/ffF/2PBO7XNQeaT9NzjKdQWPX+c4/CGqS5a+2130980OZcan/8hxRW/zGHB+dXoexV
4ZNSfoVll00hG8E94ic3d25uPK0+rrBuWf6xp6vHKdmVfXGqTgVIxOMf0VXtA4mnXuV3gRBW/t0l
3tsz/Yl3DUdMbrKckBIseFCW/rKa0v+1lleZkuXxSVJwYKi/I93ajHkz6dXhkLDnHiz6ssRJlHC+
qdfRILlgKp5Rs7xOr27qbEeHUwbyKCCOHPUK/WnR++5n7Nrb2TexVKaLvAO9Cfb4LLwP9kQ8kbwC
RTQL1609bxzXNrzdKP5jgc+93KXIuJxN4tezNg6Af2YwaEr/evUS/94GcDmfqt3pXuX99x1lI/ur
WDkuI+GRkWOHzBYfjPHrnj71RCB9t+4Oyfy6vS2Ny3VJK2teHoWVOE8Wj8/bSV2b++GUTqNVcWrP
Oo5iINLGlv4D/OJ5EXQ/iCWP6oyXr1zCJHIHptuv+OPG7wDnfWmO8pnqZ/YeXTAB6J7q+SsenqO4
krY9FC0WE4jvrfpHPtNxVL3WkVFdng1/2OKmeNM5fOtwKyA+WWOzzumO93WU4vvmX/rp4dWH+2ri
DjYV5t57rZWN+MaHcIXPYvtc56vm29zS2klW+mcV3o7SNg1pghYn5FWwiyyYkVPJf61Yqvj1u+lV
M7p5wb211DOQwS8Q8K8VQ8Sm/iHrbynY/VnYFctyWe1QDx1f52FqwFGwHmfeiBzC7067GJdkL9EP
NldqqATxisXEsZg1p9cKu/k6owepxBZcXUJ8Q2EvIQSYPULyeD6lTbZEUeRmAK5eZ8YdZaHPy+Vz
jvRqW570eb3QZ8JOXUeH4jjZ8vSo+36VrNtPc3V5eeaXtJV3yf4RPvbCXNqon1A6k7k3RhFv4pUy
yw8JCqJZ5adB4VWLOgCWt8qmOYpL0aoX6dc1KKbNQZkS7HrQlj/lTF0nha2ueekswc3cYhFvXh/g
IZ2MZiUBoC48qpAbNQPhsmjDeCFYhav4RH27pSvgEOQsZ6+Z7uVesoNd5JpetDGmw894RaLty9MD
wLvB4JtrCgT8NEliMzA29m362D1WiktZISDMxb17w2HcCqyuFw/f9CZ3siM6Vp6fRbG57/DB9R/D
0jPeqlV/Yl0SU0nPoMZb9Sbd8cX00nXzbRCWejJYC+3Mkz6TT9eZSlCuZxzA66RzrCjCLoGqbMXf
8YE61u0I0l/dIQCGVCDybApcqbsXefr2tuG8zgnbfnmrhe28oKV/9ZW1GMjew3vOn3NjnbnZspwW
C3PZ+cMULbnfzoyHRT/vEaS7apbzyDlJKO8e53hwwWoeWEZDIBCdbgNt5juevT71hMusLPA6tY7k
x9N+SmD0KKjCYj5uzAe23FvOKPpq3vJjN4P8u+mYd5Xz9VPbG8430rvY0r4SPKMfY/DV6T4rHTpF
Wxyrxva+NTfaioyKfFmvm7PsR946niuhljJhNaExl7dMXIsqtpS9cGRJR58m+enWeWWBWadgIdlE
qyWnYZac0lO0697UZT6rAuOr/BQO/PBr+To2n4TZscpk3oIeMy3JYrvRoxQ3VD0QSpdOfmKc30y8
yY5rk16Urb7JT3AalP3d1RcAciY78/DwwZCxe9sru26tQ93fd2txm3xIoWU45VwJlDfprfOjt+v0
dpCZR8iWsQTaYulBnGpzvrqTMPWUKUujTR6KgA4IDo4Pg23spTcZZiwDNxsHX1pzkyZv3IuXjyWZ
NJsldottvwH10+APxByUWRBHgthH0IjyRPsaFaoAuTcAW42v+q1BFUcAgWwlYHjR2Hzph3SZbB7f
d1eDM+a1U8JdU6deNG/PEzc8P5lb86L7+sLkufVg830XB76fOtpCWCbc6wmsaoDF1mQmze6Xalus
brsogC/HGoR79dhyZRtuLaeB050dZhhfHjOdYQZSjaWs8u/mZOyqD+mt/kauteUTvpY8CedhfT3c
AKNzXByFBDyfq2lNP4juP/fq0K05L1m3JmtpBxOCSBTmAcxSq2xt7GifWsZSXg/zfmxAnUoP8sEj
gBO7jfd5IF+UPVrS+iBu1W0XwocQ/Gitoo5DbJDb6rLmdeUHeEyBNywRdR5GnJCXbI398wT96fXB
x6oW5Am9XCLLkKKn/HBDa5QFpozyzhreuCYGWieP8zfRISMUe1pdGO9pjHo8HY6l/HlRBIvbKbAC
P3FNOKZJTAuqWNzJj5M2z1aotLzkm2F5AlaRm/kmfPXn+7z9zj5GE/0CZMsbwtVPfVOfoxUYbO5V
9aNOCRX/4KBGIK2QHru11/v3ANtZcFvL2x5POAm7thJ0u2KVbwW7OXD5nSzU3iDUjggefrXyprxx
sTb3Tc9wfNC5yfBI3IpUr43xhSFVWitEp/JRT9oOIaHz+sk30ofgPL4ph/rvZGkgJFKXzwBx7rJy
Cy85CF9wKNfv3Ee3sskl5sTui5heIOcWr6uTfz0M8wyQoBPbW6DNH/VBRsDRWiGIrQOfe6xWQlfV
l9Is3TxdyUvGGAtL+AIsv7PhmjyAp308Dvfv22onfRRzBk1z+zoMH4Gwjg3rDpl1ai4Zdbgq5G7P
+sMPTVjF00iILk9mwNYfOyuXribAZFMdiCTa1fzCx4K4j2/BR6Qc4mZ1daox3W4y79YEgXii63K6
R0IdPpoTD+htR1oyMdzrfG/uDZSaoKVQcm4nny8f1y4OMGv4iHhJL7x3JFHJqQOtgJ9q5iXezGRb
7vJvTg3U1BxrPRKFTeu/2aJ9kILJ8u5m6+ZkTsuZ4GHTdKVPad1/PD+ex2im/oCtP1XfxJz4afhw
GKh8Xs1gEgIHOcXbxDdZk4uLOh8HtCe/+npihdCckKRNrOvO2JpvOWfLZzFXkyUyts2hseV9DGal
O5EDuXx8H07C20gi5LneDbM6lGbyGoTMoQ0bPtPNm6ElnKZzbTphCeG+wv6jmJqByByuLLPT8UwA
/PS2TBq7mTK1IUyZyvvJtg7UtUOR9U3akBi7Nr/Shf6WbOqPyQYSjXP/7maT+fNHmY3ruHU+1deT
Zbky99VCYfwjlOmbE+CBSi7NKeYBfjMO0RKF8YIgFUsIPuQTLa3ZY83M902tS/R4oisP2sO8ZC2p
uQjDoouwEz8hFwbR5baNfE4yPqWosLITSKfnvjxxzq83KdC/VAbR6U2yrvv+eNsJe0gWHoCwzWT2
WufnaEENjOYBIqwFwT0vhSQNm2rgND8WTn/swtemWqbL3DX3f1k6S/9qIf5z5fzb4notiqq6Snm/
Jr+05yP0ltyBR7ZjqhVwz9nlAQij4ER9oHSvmq3I7AK9ElciDjLPRE8juVCq4i6ALNehD+QdS70C
HWtqM9H1ZNOhn0MwAQIGfDtrrTe1cF7wqGiy6XbJzp5tKKZDdoJMy72NF0K/elkJD9JBQz8p5lob
wrKaXH1sHjnabDC2oh0zsv/BzeXH4YvNp1RYtq5YKuoe46w46faVOVcW3pBRaEwWDiAmISDGFdxc
Ks261ktVijeYQWbPm5PfZtFA4s1Uhb3HEJ96guRR8TdJpMbxAMQDl8O39nCI/9MktwYPGjkCBGQg
tfDdEVgpPoGBKSC+7wfB1ThTdK+NAhPNS4FW1f7vu/bHNPiPLeyvmzbuA/+3zVYLKcXxivGihnXi
U1aNKWb21OgF63mSJ7a4pM3RreHDmIfuM5un74YIxc4pE0TmVrEj4v7jEYcNJbtb/VftyG9v++/t
mPmrhPMiMrfppVe/ljbUEgkZXxZSKLQ+pgMBHT/c2MiTCUzCBJV6WheopfvAQvA13F0RplPPrbUI
YBpxhmy5gfwD81UcwlmvI/WPVgCBI576UMK76PIUxDdflgOadlfDnUiz9jnr+GudW3Gf2oDnCP/Q
a3DEh4sJBC4CWvWo96l4oEurMleKHSAnzKYG0X6OIR/baFfXQYwiKQ21mLaKhRTiihT37iEeaKgR
p5CUrdelv6DH4B0nXiCTg2vlY6XqkX7DaoxDStikPlU8ddf1TfUnM+Pq3TpP7v2soHA965RQNOb0
+lRxpsJqS6ZCihPBztBPjW2mqTic6R1C5a5rMewxnI91ZxdnU6XZoG/gzjKB6TkRb64I3jCdtexA
69mzDdl+G8Nf+hmIJ2T5/2+fLRtjRjetNhNP5T8fvAziqyCLQr9XFhJ3Y4ui1nmgyZnBsqfIID6o
NlHChWG7qTclLRxY5aLfAuKj1NP5D2JHH6scH9wnXZkdLGbiZHzJztfJW+PiqqHBNr2fddkd2GmQ
qM069AfAdZA+rEpzBQJkKicunNl1SeqJrZm2cqOfT5XMONY4XwBWhf1AXofNRkdnL45Y1GWMp2jO
JHNjD7wrZkTkWD07jRoou3U73Rhpi2+MIC29smNGltbVfoarwkQSyoAIP9VlWy9lLq7RQPxkb33W
Rh+El6tuI0/jINqk06cdvPAgHFU7ZYtqi4YT/T+Wzmy5USyLol9EhCRAwCszaJ5tvRC2ZTODELO+
vhdZHdVZ1ZkpWzJc7j1nnz2spDXpCQhuoqX5uhMGYJizG9EUiY8tmb04PspV9MuUcIag3/CBwyRK
NJPh4Ql/35RN8KlfuZ7KZ7ZZ2sQxrV+VQTpfeZ7B+50oi9mVIKqFac3Ig9YHB1c/IscVHBiUKfY1
ooffi5/ugwXC6Ph9gj8LoROzhg2mdMVP9ymspddKEjeMFaAIsnGYJD0RH8pN1cgYVYHEJixgLStu
SKQhyEe6xR56IGeJh0DjheAE89GG3wJDdWDPN4UIy5sC0mvjtJEhtvp7bprunZZaw6jKKgfgCV4O
P4NYU+fQcSgm5kfr1/5udO7J3FwhPh6w0YmtRWYyjn6ZePl7MoRhGbt8tGGKyz3bQndekBBkJC/8
do2eq0e+iv8PQw3B5xQzEycaSrIOv3JyC0+cqSbrcIj13Su3ycJFENVwQl0UVgmKBYwwg0uzdAOS
PL6WVmZIm2evux9DtH9zC1475RyQaWbzpEKQamxE4yzOFT/gVXC1dULNoH2O0G8o07LeVfaCVzN0
WSFs19PPINad+Lyw99kW4ewnJT6iEm3Pnf11KWypCbIvBXEtTsBk5FzCDK8gnxUKohIKhquZo8sZ
Fm0UQaeM9w7wihZbaNLf40oUuMsVBeOqQVKWuiIfXdaXzTF6VNshuwwvLtMqs0sfA4n6ztEpcPJV
lsSEyexZK6FJyjX9OKgJwRypsfwCgsIGnO5iU/rirZ3b+/dBDU3GyboXgA8Mq5ZAkd4OgXfa0mal
c8reBOOoWS+FFhoTc0a0evbjzYQtlOOidrOcJBFjkIyFFfjhagF/8Mi/+q88tKXB7L+YXddbu0fy
JDpLfDxhCpOeQM5v12yemht9smWIHzNHc987nl6M7ZsfTvWDonjdcGsDi0XVUUAYi8ieHcXPaFOp
Nv7PXLpVsTTrU3Kpaf62wRZdCvgVmAgn5+pj4eMiKFV6apHaajDqmtOjYok+MRp+MWG5KdbTRe9I
na34GBsfA/t9w3vl3pKfhSpiiTsegTBzBNYT3SQIXLL4BIMzyiDi0PsWA32y/3I0BTgo9ZGboGgV
JUMKZrqMYyr8cXO+f9kjhZALdpNhoVJS4k7Pv2b+YS0801eZITd4oev1Suw8zBnnE+xGkNLsPh6H
feSNs4MWmsvcatEuhs4idbnqZP4MmhOlx74/MuBkMdQmFICWzEU/MjpP9emCxPXE4ezBIiF2HpEj
2WcGhwxZIahOtPl6k5mp31/KQzKHMQGxWxdiSOuyXU4RzdzTaK/60pWfSFAeuDEWD9VXaK+p4/XZ
15xmJXgzndQlvr3YuOUREGQ1JykSdGlmFftkD3LZ0E5YaNR0k1aVDecj/lNJC28A5V+abvaa0SX2
XE9z1vU0/jOesblAnrr20ABRqRl5bwXnSQXwSwoaoEELlikbwblMrKOuzyRTmVkYHeegg0sAj6Gi
KtWXH5R3PiQPwtJSo7u/DukDhvVSV2HYbqK/DgvvHcP2xIxm+q8XX+LUIjFkGofuCbIGkIi5BTyR
zqDZECwGXUpMnPuTzk5/p8LDyzcouhhRSsKxo/Jg13dm7Sa8pE6erLJb37kNhp+puaBaDUzv1ej6
v+dJAIHGn690sHxG8p7NzCXui7vdMDP7+ku6KBhPI3+w5uv6zczWU1TAvdrRiFQfcz+tr2Hmhc1P
shfDFTpA27zPXteGQcU5nVkyZlv8jMZ7RwTQgBok/mKjFH7qLcFQV0V2eewrBshevQ3EAzKSrvbE
yGRO3cz38mg/14Df6fW9b/UDIW1Gh2wLz4CrRniUCgaVf0mOumHiCZUUwxQjGlY0Fu+dYKd0geO3
AvVNssLAGmz23g80BuDu3PTayq/PxsmpZ3BMG2RjSL9b+jgPf3zljFCt+BCnwIsG9o6CgD5XjRc7
5DbPTY4QbdIrmd0H58B4Lc6xi6BX0fnxe0sdXKbqOB48kDSPX1W0CXJSb4g2ASRFqEIY+N/8dVAz
VzIIwFX9pc8xMZ/Ki/gYMD03gwPbRaBtRdGA3Og18g+XoPAC1JfV4ZXca4vjpc2dQtuhyOOyJms0
mObLDm/lio0A3b2eSDphPG8TVO4baKACS2joTI7IBQ/haXL4h4OvmP2thRwVAeeZuBBG/ujOVjkA
NO3/LTZhknRE2em9G/2+qVaNxQbZW3CPr09Q8mt4m7nPe/yyAtxnC8zg2TGkY2CZwvk9Xy2PgWYS
BeueclOm9aFoI6AA502oIpq3irCLVayC8M5IMunDk2zK2MTwSN3UfvM53wnTyfc0Ft8poojv1ybx
3QAqxD79fn/2AM5z+5BcKld4PDInI9TMyO4gGhxVS1JRDG4xF6a0avY7wlSJN2IudnhtEHWmu/47
KW12PHWbFx47eqI/xMeLbM+5TmGRyZbyIejz6QH2m04fFyiRdktHdQqMlRvMTMznhfKpPK0IUrDi
UyMDEC0wVqh5Rp/uX3HPVOuFdgwbQvO5eWJrf4rH9QN4UDDFp06lHMPyUqnJaiYkkO25+T4hdKYN
c2UKI4idsbLjxMcAS1q9PiUcAU9JtOoQ50A7TEkk0Ns/mcGYt4LrE1OFfqCqZZWMLFhMLpFBO4Tu
CKd4O00c+sgNlsZC0vO71JrKDT3wcHtjqsVG1rmT+uU6PdIOgRVQYmod6h9asNzhdSH9Z7XuFmQV
Ge+b+C03zCRYyVyc2KWFJsWIZYqp6+QJv1qoFgOFpRndYua1uZnp+vzwBtT4k1qjXtdc2b/523X6
dfoA00Q7oj+/hIVPlyW9LCRkb3SjvLXWsEljd+CGnVn2qNZmjc3mMsv8rHFrxXyvGXWpziZ7mdEe
CnBh4W8L94pQNJBOh3LxTZmo6Uv/O4MPiJkCBiTQkaeLS7SwkNmmnW+Tx1jr2W68jKLdOwUjys9+
u4g8c1ZtZ9fSoNxIthQhUmt16vapGuVoL3fjjzx3YhEW7QziM3djnx1nZvMlANB7aFm4Mh8D+gPV
DH/VPRhrnu7BlHdwiDKcf3kFmb4DIHramD/LPaaQWOc3P/1sQidALNqN8jbPTAuebsUZ7ICDR6ba
G/H9+B7Wx9/Qb1Ag/fZzWybbhDeSrezr9cWwXAHGhAZEdqAbnCQcQT0oHcJB7xnfnYuJVUdXtJJs
YTP+hM5wrEVYKMDZ4Qa4eEHkx+8cYQX2CbPQoOQqWcZ8WL08cDgo2zNHXFwarWqxjCCe9Exm+vOS
/pDp1OBFn9CWu/VTYno5Ph/LyGitiLQXduwMZGkzuv33myIQHbtsJ8ZjlROd5oME+uOpc8ZTcBt1
NvYHXUg3t5vPkfPmlFMCGewMSNR5bqTWbsG5jcU26g1ll2NbrRjSYXnR3OWlIjL2o1TZMeWXKauu
+KJg2N1zS6wNeRK5Mmro0GmeBQt4BzA7eZtoqQBRR3LfIEO54u0F0ZaSTrEgnxIpCW/WXD5Yk/Uv
vgrvW1DaS+nGKIl0n2l40DPT/X29zSloBo2khWPgSrMnOvc/9vfy8j5VboORRWKh6mmtXdc6vVEG
1jF+bttrK9vt4jAZ46gGWURPWpYIYbYlrN7E17EjFxs6XjDywGBD71f8y8S0YrEycKmVbrHtx+w3
NuqMV2k8oYcB+LUgshTyWLiOjpSdmH4p5x2b/8KfXQNZp1PqR8RwCMNtiV0t3dqyy2xPuc0DfDP0
bs/DPKwzO8nOrD14pYdupivWcbYfB7xtDMRqie7MvwLUL6W1WFf7tHPyesLqUTCVvxz2/UEALpe2
QnXjQhEsMV9cSPZG9gokTozavdrwUEgoLEtTbdBYXwfSjj+lAl9GzA9S7XfKy4PmO+4wJrZQmNf9
mYl1E30S9AeS8m1x1+h9V/HAdLNb+glAhaHviX7o0KJxJPzewvK8qP00P85m9lI4QBHkBO/9CRk0
B1900rVweRIh8dnw09eFoa5fvDWBswxtEgOEcfh+lS6Dkv28cLvV6yYUrkRWVb1lbigfJcWSCbhZ
F1MHary/gLo96QOriLQ288/J5pMBB1QxJ2KuCEfjikZt5gYfMhJE0TiecOFZz9YC+iR/KtvIsJhv
xdYeZiJjoNmcYBWGLOY73UiBOwPbgK2y/Bz0+zrm7Gm3oFM44nY4OmjnFBHUb5o8ngu6oXvW2/Xw
ycM758SYwVR7kwXCr6JyC+HQHwN11aorEkPAN6rl1A/0jIjXhx2eFDynA/4b84M8X+eRgd2uQCz6
yr8Xg90IDg07xLLFFlRkXQOXD6mdNXjMYDnsUkM9G5/odjrCxLsu722zrrNTL+zvLzzswu+EXHPJ
KLdmth8Cis3z4qvr/OdnDobJuZlvX2iDke8VBwxX0sFMRL3Zlz7BN/0BvyVOtfcv/UBL1IWpARZr
wGfyltNC2sU+yBSlx2VObCS8ku/mkexj0Z9YNA++Nv8t5HtGdklryspGYcufjCN0BlqTjJcntwqN
+ADQXIKXH0JtzYaR2OJqmToCI7HI5fB4YWJxU3uXrTu26NdkHCwMCef7EhZFeJJv7NQErwhqzTJ1
hKglG4V6WJlXPOI8zIM5nVtfTW7XqllA0I4DGcxHxqMC0jDCNehuoupme3gT4aEHStXkX4pDGRpx
cUoIuuqXgV1/lTGAikUL+WYzkMRDWG1HZVWklwWpgo9aOEkqxWHHY4ctwzZEi/O+QU3lfGw1vG85
2sPZTq7doMtI6nBrIKQ+9UQM+ZYlsl3GFAunyk8dhfkHRak8rIr2I4Vxr5pvyo1Y5Uze4GNMtuby
TT5aPMBPddXg1NDJ9OUq6+jwVShcE7k9mfzHDCxkUhiejUXrVTPff9NLTsTEtxW8dwNDHdDhmYtt
nJ7OyfYUzxL/CbLTW7tkwSU+hi6s8sABPTbiXUyMsyHQY6NMDN0WjOX4/KieBn0pkQPrQpgC3KjQ
1QpLCSyXqytSZZRCk68PKmzBao/c3RduDqyZ1qwzWkJh10Smhrr/GXw9R3uOJ8toaYo39Kv6ZdMY
ln+dQp69ha2GL55mkFK+Re+EeXAQExGll3twWjNziwMbPc9HlZnB6BLsO6t+8ita6ITBUXWWwo/s
wQmfVVaOUuDRNHD/XQ1nDSqtC3f4+c2pk7Yb7NGELbz0PY3A6xoVdondzDU4ZJ56SEQj8pb3SXZE
zzasg6vwXT2/WhI3A9XqnQWF4uP50GAVBN8quvwYrcmh7Xe5fEhXkvU+Qy7GvfRFZKcRb6k70c3b
/QjyFZ3bO9IUqO5JZHM8vt1xwDjclBsL4AB263Yw1RdmN5eS2KHsxNq65Q7ljKqa7PPM7KnVGIhX
ijW4bFCkhT7hsCBHk/bsqjNviafBV1asRD8/k7aHede28/F13WV7ITLxytK7VUpa9+dEvaWJFfVf
bZtfolOByr2xceSgpZg/yNU6LkL7qd37ZCOGEDDktbjOKal7QjRM4eW2xba1BJJEraJfjW9XBX/4
Fimjp8IVlUL0CPyADsnUWnuREkFszG/xIdlFTz/e5Bw5C8F7BgbxtlDCyR3dqUTe2pKG0RALFJ38
gfOL19S05hHgULlcY9QJNxFblxsn2uJTIFGWHc2MfU4qigvAm4qJwdN/pUaPSwqCm8t0G1SXejRX
2H7Yje6akz4qgsbzrRBYLROvdSzp6UagRKNbB/N585n5VirhdW9fdIX3epmucnH1pOirxY1Co1G8
LBLcR9CFyu234sT2Qs9cv35HmCgqnirj1/ttj6BiY+biGya98Ytyi47NiJvwXuiDMuUps1Wz6Krt
M/kq4ZYtC4tdpJFw6STbEAxYOvfSma8tGYAFfrEP60elQmXijwJStltvIKbsBlj7oH0m0S6A2VcR
W6svLJRMhBA8MZSxq2RLMN9bdiD8VimRVLeo8mdQomSvCWybsz0wlwKlArEl7wKTNQow5ixNEZkd
ub2Z+qvYs/CsyBYHHR4ruR/RCL6tBPus7CJQTcbRB4t3WV/j4CNwINMV63k7MVnx5ct9jWEJlBuA
lM/yUm8WgxdcwxXP0pvYlfAawpGPotVLuJTA612CzURyfKnQlcD1+693fk9CtMRg4NxFnLNMbDUT
mOjRaHbpzJ43hykdYCy/39IlWk6Q5yWGOZEQdyOsgFryX1C6RYLYy4KX8XJhR5xly57tm9HD26BH
aw1pofTkN/C+werW1RVHR6NYyLwMMA5Kc4hjmiEfs3Y/YFMtZtxusGUHfkuKCSHMViDeJXhjn/7k
fvZ+5P74SyOivcpJdTUY3vzGIAvyjGoK6QaDKpgibEM9E/+nk4/7uaNcOgDuxZX4awCjwWjoytW5
vjxx+oHnJmBRvRXZXbLj4W+e5GYbzYqEIR+vYhV3MUuGGTxfL87jHrediFmhlcLgGfw3OzQcIfDe
iQEEDJkB3HFE/sqd2X5q9URaSUM/Ug/5L8VoyTj3zuIoIIPAV4x25eCo4UNNtsu9fJxazif1H0FG
eglBGXtZb1kdlGXHwEDPveBU8XxqkxlEAvvBUTHHx6I8Voz+UzMY2v901/jx2nbh7jWYGuo+DNHW
GkE3To6VBGMSrK4Mqz8Zi5epvZ2aebByUI/JhvL7jYxLXmd+j3MWgAUc3JkCfpKflq6MycJyp21E
Z/bBDGetNh52UhfjaRDJhFLLU6Aog85j3GSXcyiG8Ynqj1S9JEPaFp/Jjvjo2stchvNPjJuPIAVO
RPb75BwhsHGdm5j1cC/JnTEHq1lslHb9piKAFTP3XteKXhCMHkasHr/cffUB/exJftvcTLUdIo9J
SkaAmcHpXZ/fgcUVYpZ7pm1vJSRPjEP0UT5qxTY8d9uF5GrKzZd/w/YQTxVsSEnQYFyurVgL83v9
U5v9G63Xupv6FuRqKywV4/k1LdmeDHXXm+F+mxzFy/vSI3AUPWVffk9xlKmZh+uQOS1l2WbhDpv3
RVzSES4ymj5ll6xKbIJl/H9a+6ZtktwRATv8Iievw47PmlOfB1hI3VFiWBsf5q/98HaoEPrNeA5U
D2+4F1N4dPzjeqYcMZUrjlhh9OfUZosA1CvEh7KgXjHCyoqww/LUGxFfZn/q+4++87Xkr44cqGJL
N/M5WTHluU488Uf7jShsqbql8tvu6MwQ0viIOvatjcESR96uXZAafY+Z0igJD1VzqJLWQgaWogrb
i/ktaKwA87L5Vpvtsh5QZrusIMcf+W1fHwrNWOZGx2lAGMTc61TzyV48zO75I4dX8lccKwYcjZU/
smNDYfg30xyJCkBwspyNnLqLivKLA+ZDXdNMGJ/RMalJ556YCwIykT/lEMPzIDPkxhOobWn3RBVP
OT2/LHqe7QkFIgyIcOudANepuszdpDGwOy29yG7czhg/ZPh9q2HVrUpHYTlbPIIR9KueB/Dt1x9y
8xCmrZmlypSN8Chi3WJapKo/NfT5ZREayaiXP23r0ndPIX/YEYXW+Rwxh40QRaNWKdYbAANydG0u
aVWsF49Fvi5pIOHqnxdnh4ZO1XaV+j1TPQndYFH3dsxjIrbs4yTw9S0TDHauuqeCwLqJm/TM8K+7
1fAnRfSl/V5LPt45lGjNaD9np9CZEfSrB65k1p+EtzHxJlbUArq6zJ35feLfFy4Z6o4M6XGc67gt
9p/dzAgdaqfQyW5vdOG9IWvmaxUTf0ZPJ/PVACatoeG17RPq4nD4kVjhjVjaB7vcU7AzidyFPUlw
JEP8m15SefLf9DcyZH+c2XwRvfiJKKQMnCeKYWiZgD7MQIwIM0wsgD40R/7rvtQPJg8ib1KvZWf4
gwag6ZT4/IHs12vFyfH4qtYD3zr1Rlt2qGvYHbK/SSgQU++ITnIt2Sjh6RG6sQnctxO4C485lEMx
ScVzw4SLFCAcb4IdCoMzzzWoWOfPocBKHsTCzxx+AgUM246HyTdnRWUiZ7LpoL0n3M9Q4ILgcMhL
SBz76/goc7ZJxdEcpl4OwubV042+p8FeO72r97SE++InR3CYenN+jTZ6Wvrueg25kR/o/Zd90dBA
A3VGSgx7xlWtvQAYlUE7w1S9+3v7s5/ub7TVXXyuvAr6H/w4rkTJVeCbbGKPWtRrbayiN63d2/w/
/pSFtp77I5dy+oAjJRmXcvotNxClsiOVerZVP4arZHfbaj8JMdp95kuy1zmSG2VOtbsIKjJFHH7Q
gelSvwpfG7l81MpFFkm21+fdV7WgPjPDc/JV6NJPUyBWxH5oER7R/m8mLmPQbN7beA0RpFzzTaJt
yLPLMsA0ZxZfUORJ5W4oHJ5tDROoc9s8dZnAWLNuJqCorB0hNWXCgah37CnpKDYDDQdYMouP2V+y
kuDZuplqRm/jTZir1X7E0jHB74zEt8Fe7AA0uwMN5EwfBL11FYnEGcKItF9Zxd/UDdnoc7O7F5vs
7r9wQGILoXgwhj8hdUf88mqiOOHSGlVn1OgmB6/bhB/ARz5uoXQBY8ess/V6MiVzE0SDAQjtfblP
WNgZAcq+chh5Gp76PDfH5qNCSGloJCzrS80JH5xDbI1x5zTIjc7+LGf7nX4OqgJuldx8gTBDY6jW
VAHRUYRkZoHSQLVyFq2RhZQng3oaqMv9jscrNDtYlSMTYvi65FFcefw3VcmaYW0l6M+XOwIg3Pd2
3CvH4gYXeNadIhUW6hivxwqOBm3AkZCtWDguz09Yrf0HSq6ZO0OY4fAAl9quYDGVVvQdbwCR1PaQ
fb9cqFRcsT46til6VkNbEoBk1tKe+grSNJ1gazOvnf/CrpJaT5Sc+Jd5enSaJSshMQgfT8h8sX8K
kGLgvZSdg9hNs1lF4zHIj8dC/Mrx1EGhy3RquR0q7CRXCqGltoxSpqe0MluQAWwg4eLBOQ1NT7Nb
h8OgEM7PE1ayQ0Z/lJj9ESRjOD85MpFzjSDkfmZjAEYCDFNQbOUSu92Ipryer6daegT0fBnyWuv8
7oEgGYKbrkC8q5h8RUuLdsKqjvRBIpa3R6jNV3H9nXJSAWim6BjGjbie81jiOzd3NaKe1t9T6nNj
S9EHs0G1ukbKkZaliY/SCK0iCDeMAiNDXqxLvNey1h/KnSD+atqlOXeNK1mlYsxQLMDJ5fCRTexL
foG9qcnj3tNmRy4SZ2A/OoLkAauFKRFo+rBiRF/9RruUuJRqQ4AMujMgF+MNyyHlmzAj8RPY4vz1
e4VDg0uC+OCWyC9CJAeTneHgRnbEiehWvyDnXFUubukrfKDeyS2oVacnf1LfMxsfiUn19bSxCEWk
yVV8AofvKHTOaCJAOxm3TsB8eifeC+xQNjgUO/jLsZNuQue1ajByRDbxxNmxWUEKWD6Y+34qF+kM
pyy7vXCjka3FQxxNWo4MYZn2MtINOb3bwIM1gFXaSthCne5WDItXE9U7YUI0TCssdUIGWb/4lfKW
qwb2Gy+mDHAbN5ljYPHvcwSP2OGpQsYwfips8qlDjiQwsoPN4L+XAoMxBSRXMuQzM+b6pNugKF96
sfN0X65CrBlTwYDTNHbeR9puhOaoCrDA4N2JPFvx3cirodgiQxfolLHUv0+k8g0m7gRSEpqol5uh
qHt6eP/O/lgSC7+/Rp9gH5ZyY5Dv1g5FoC26/aWwC4R2KJkZk9UOxQ+aO8wlAm+6qsmt4R3xjPJr
ZxJMMeb9YvRkyvbCag/THUmtGRA7sh7tVt3re3fqEK8IaLBid2FJ3DDRLWzix/0GTzuRgQ4kBzgD
b64Gy4V/pnWxKn8ze+7ixmpOg3bwQOkKA5X1sbA0hmKcZDx6BS+Z1tL/FxofsXKAWTwgW17JJ7Cf
n4z/XeVW/f9qd25OLuikKyRZ+Lj4Eyd7ftWR/IZnsWIy2O2BxnYsL6xRb7n12gG95dbTfp0Ku79M
623+PRBJ9IYbHfoonf3KSfn7uUl6hQUzh1vasdRLZ2EptkT0mjvAqhbtaA82xXtrXPH/vmxhzSzp
2oA/0f+5S+jN/xZEym2mA8dO3E2d6ZsN3JvpDaTpbrhcKrxYbXINcAYVflRH+MHT1G9QR4Yc67vX
qb1UvH1CUC0OCzwa/CbweEi5KBPnAxCTWL25ueBTAzvwMm68KZotD15h59yiwk59rLTze3yfrux/
D5PK7af9rJwCnVUOvKD6T6/zsBmIoO5wNk5EHqcgdQqWmGyTs2e/XWYfbr9k5hjyJeT18EcAGzz1
Tu3MiWiNUcBTggIuj78l15EdlrdbenMX65gH4+aJVehMXfFjhnEB3CU0UuaYEvWKVew9BzjiWses
xcpB8cUGM20ysf//JX2peZ/mFP3AeuQiA9Nk0/fhn+nHVWi09HTaPZBf8YXiCorLd8r+/WQx54Bv
Z7ajY/QxPQqYY9j1YWkAnRjTzz+7cL1XFdqxaZo8/cPamR4Vvjd/zUdk+zqAgS+N6qix3hkCMpfk
sZBZz9158d+exvqeFkX2wBAXCfFfvJ35DKZ8du8lUlhOe79YFx5M9bXI1yGKXS8dCDrQ32zxzEyr
+Rl5eeZNvySfazXp4bYs6/46rat+y4/NEW5OT9J09ZqzpJgv7lLm9X8j76cC/sUsjOhz+iELsz3M
Nqk15xZN9555H/c9/2UvQZXKvSvvLSugPsjubDNtEuI6ddlE+CVdpwecYXPovvnxJNYEkrujaE5X
XIYvI9p0+gxG32t62I43/ffRvGI53dRpVU8bDlf4ZXTnkL/kSk6PPl8b+PUR0v9ZXvCUiXb7BeGJ
VcUyk64vbgxPNHwTWKCwVOd4BjwCZ8nqLPnhxj/Gd4t/F+bpIS/8E3+e6/dP4iUAqM3PzHl+lNaL
a1laZgiIjXDWXUI3RZXM9Rx5FqZnmh0W/Dd2pi21cQN76XGC4MgomdJ52tNli3Y/sJ8WlOp7+q/W
R4txqfmTkMqjh5p5VPhLxarhfSp8J9miJ4qdxSdCm+9pqwdc+ETr5k3HgGJJ5uI8NViUSxWpjTQP
i9OMHEMX7MmPKfnBafHNtWh+GF46dJhjZmR/c6f+COkwWhtb//GnwT4aM3fYtLxm8Fv6GiKMGQoq
9+ff9MVMj6cKnrbU0e4ifpDrqUILPfG+OMlWxfdanKa+5c3nBRmkv7Cha08f7PmnPY3nX/wyY5oQ
4b6EcPpX0qvMp0ZI+inXperhxfT8W8xN4c4nGKmwnefff//B/sWcKV6E8fS9pq7PqUo2IwLB2W/Q
rebzA7XnkLiLmm87+4yLy3zhiozUWgQ2YUtGtvoZptg9OU8+1HNcP4fre3wEbI7JiM4BL4qZumZn
ksLfMgPDYdi0ei05pUlLkymnNiQxFMEhZDtcOvX4KTQ3IU+slBliS9Vf57i878UEK2wzUPevpRdk
23mOXat2eLEu58aT/fEwLI7tgQoqpzBeorR2tG8YJQzHEGtEqU2xR/GE3ApHnOonhT+jmUpEReOr
2C2mpEE4obLHFiNcL37TwYpCczZsZAHXFl2t1tGP8q1Ibr00VFoSWu/OGiQnQXw8B9rQVgqErMBc
hL44/kjSFvXHDNXsbxCvXs/bYugMcUv6agDPsNdnqTXA9sF/Dl8b5BvCg0kENaosO+g4UJUUy13S
rt6yF799YAH5G0VA8l6/tIOs+Oh6mQoQC9rN1gN6Eg+ui1Z7i+BELZZvXitxOC6ZngoTm45RGxXz
OKC761gpwzqSd2/N1kovwa962EO7CetLh67LzEz5hiVYsXSacD0bnaFZlT3j9JN4qxlFXQoKQ5PP
R03eX/qlccZaDG3zt+hOX8eI9aBGWESUMLPJVDKwf9FKM0JFgEWYNX4kW9UdBhexZ+mSo9HdWZvD
Mz/CuEZ+D0PfaxAiRZuZ6L9zmK83Yb5nX0mZ9LJX0Wko4fcz+KmxrgPUf0oGLjHRo2usSOTDqwLS
3+J1yL80TVcki5n0pBvif6oCmmyhPq3xV4GFidlDjEH2zGivKunzzowqf4eBJ/vfT3Se//SGeOoV
YzEpaWvKCXgHDgzTSLrB3uIPms4VQZghT/1zbgeCP6S2dHtfui1CElCL3FDw7NT8y/xSXKpv5nDZ
od+p+uIHbLAX7rfJNFZ0bu0H0p4RCyfGKuRAypcC9mBuFsD/x9DuSqNwqrcJY/QBFkx5q79lY9RM
6djk9ORuyZDLK9aIpo7ByFmGvIqep8dlFLHQ5I8EIL2o9AEhHuUaxlVL/al6yctMg/01RXuc9BNG
O7kudb/SKv6BmIR5F55uhnR7EVkoMV50LukOOxdCXE/rwok2ywuk8Rh8UfCEfQ9hKDSWR8UjhRKG
3DQ4RT9XrB9j4SW/Wc96M1Q3/xzREdhU9ESkr5PMJacjdAT/K9BnjGxNuHLj4QPxyKR8SB7kCHwx
C1lg7JFAM8ai2MPlA6rcFXr7O9/lVwWCe8sJDBc+8yB825OP+cCurv6+T9J9AYcCL9njd+nwWKE0
/i5Wveb/IIqdCEL2C3k0TQMVBdXQ+qXaOUylo+OEjK2We3gAO3ijSHdPeI2XeAgUC5x5OwS7sMpR
nezjb9z10TSJD8Ys4lwPlqacGTAxszNCj5hzr3jMLHlqo6r7fAVJlk7HnX+fq/uSsrnSrxwANt7i
L+gtyRnIj5KUL+8tKHzUtN6L6B3ovibDmcUWJd0lO4/XdNVTRcI7Qz5mvj7pgDxcGSsD5xKJfoqR
uYNUoT3W+iKFGyveGJlwiuHNq1iC5Cev6SBxdJ6cP2mXqIbuLPWOKXOGEoQEkC8k3rjs+SDj6i5j
qus0VgbYt45rlwdVQN4G7NFyIo5W+jr0L3Pd/whXASoREp3V/AnJYfZ7Zqc1YBithY8Kz8np+QJq
DXhaTEjQ3zOyKhl6Q2YP4cX3IKisT+L0JPgTtEz/yGfQIfWBJVupVmgJ9Had+8Tni5k1LC27X5dn
UoJW6QdTj4jhlI3dMtimYkHQKzDXDC8hkTckRDDpBpwo1oyAV1VnHRvsBK2Ji9Pox6D3EcSGgotu
+H88nVlzqtoWhX+RVQqI+qr0YhejMb5YmsS+QcD2199vwD63PMnJtkFYrDWbMccca0u/3iWAb4G4
z/w4tpfNqdVhH160uVrj89Gz/Tp9I4YDrgBFfgGEFWlyMlfTthFdQeFHJmsBQNdg1dAUev/beAEL
qxXa9GrCDTssb3BdUVOhODpPTffBXucp+6e0M0AAauiyR7s+QpxpmA6rE8K6xwezw0/uHWnewAr/
rJIkzS/91qwZ5SGCAt78TUvRgp6AdDPs3aYVVNIyLJyThOZs8YLOhtjYq4O9Y2mQVP3elpXZvHZv
Q/Pd/rZg8lY7lcHdEUsTAkBjfEPLf36htO6vb931xmFTnIA96NiFez9iy23wOzXUvNn2eX65e6d6
ZPQvX7fuuOLg412ju17QflH/3k5IjDn/dkBpEln3otd8kw932FEYsYSqEW67OclculqqlrdZQnq+
IZRs0rWHKHn7Hr/A1DuYcK8WM06mQy2UrcqdDHagGaeGQ4TcClvU8jqPensEWhYuOk34ak7iE7Vq
ExJO6DCWWaPTdctusXeK1HSow98Y7AabwaNb+d4+2Z26MhzfvkY3arptOgzgqL5nVTgZ9w6Azob4
EiGKDwIevpxTay0GjRmtCk1q6FqF5wFiHnywAxEiRNL1HKQusZvhmTs60ToPhxLuaJt5SAZZtF5X
XAQVYebfPTa3WLUq35iAbjqmrYCkK4DiCXLh7r39mFaKEUm3dzpAuiDMgIWBpBSIRl6j1gsBURuo
73qLT3QGYtSq7i6IMtkKvSNxYWEjWoKWsBKDK7uUUeP5rMan4XfV23yaLOknahdzKmgH36p3mvlA
2T1knC4EiUr/Tg54h4d/OMf2L5VNvpWSe/vjHQj9QvOFmgypzAvisnvfxe9m70Kdud5OZ41xwjub
YaWxulYgrDCzjp62I9h9PNaHKcxl8/e8AYFBBePzmDvdadqYJK3fd8OHMTKvPD0YrLNRo50mo7xC
DWj8vrK/DTb/fhmYM4gdRtSwf3BhdvpDS649Oz+7yXvYtDEbsC/zZS4ctI+pRuBmdmC/rcOgB/eH
yWC7j/SnmsIdg2MD821j+OkLHEqEFDASemcu/tlsN88rwJXbCHSCZPkBu/nZZsCBjYCdWs6JDl96
dIPGK7DMv0QunH5HNp19ufBn4uwWZNmAGHCQWP4AdlEb+uvDGlqtj50dNI1O9BpQMrcO8AGWlC3c
/bFn7fpv2gJo3EcR+Hc/HbYOqAO68CRsIs9AXBYygCyqj9M4heXtIn5yYBhAf1L2yfk9GP6TPRoY
1c/mcpN49yaoHPgL+COxDEh/zT2+/LRnd7XZomtODKuTJnRgVW49o97bgD10s/3M2Cpz5URGZ3oP
84NH0TTbejVc+qKbwgscNt0rSUfVWxyocmfx5hANaEGwVzDqrBNqMM3RfH8dXShjE/07m6+6yVyg
x+4c1X7hv8i17TpXVLtvXTQpn51ta34gEBzQ2py3PuEY9B7IorRXG3paUVmFVGI9I8SXDpOLf/pD
kMX682dnmrFy/w3LNLiNQfUTiD8ME800yB469DVSgaa1cl1j0oEe/NxPgy26YcdOjTQbQlzbJI75
ik/dGmOEa2jExr5HnzKKdQPii/29TYsHLnnayGc5IRxFD0At6knW2X1MsQHLXZ++HELLOzQRmtE3
y8v0TK3F7t6fXTOmigGzxxzQ8W6BhhBeRRR2DnT+42C9w95rLO9TtAhAViH+HiPWMhW0Ztprzkz2
ODh1LndER5z86Rx+86N7cH7trpX6uX9AZnH7ZQWb0+BJCfZi+ycq4wjqHryT9z5Nm9W2O/qmU5Qw
6hLsvCfX5uRsVOijrLQH20YF2Kt8Zl/7TVSpt9rJOX63fhtx7bSsxPWhYQ6eu74BlY+dAtmriuIQ
YQl8tMq4WW/vsCtrUvTFgPiyYTgoF9Ggwr3AVnmnif1JqSte/JALrdmYiuEZLQbDSxzdKEQ1cNyo
l7IbggHBJj4Hn9SR3Vb/4tNzvKfk9m7PavG8W8l60HJorEktcHl/UcN8fOyHXYsI8LZ8nGDgdq7T
JHxSjEaRDOaF45PpVGbpD33yQzQ1XlR029sEWssb8hyed9yfYhkWjXHrihbUimntEGlUh9U1gRLX
YHLf4BiN7Jf7jCuca3D+poeqe/l4550b4MHDbcEsJAypdaG7USs5IU9THZNWvWuQoN9ec2SMUlS8
aCB1EEk4yMXgMI1VDtNz71U/aY05ddiNorn18w6BdT4y8AmtaNSAkhsdoEVE+92xHZxv4eJvc2+x
ud84mzagv9MrbA7etw40Dy5rgUt6d0mWb0hWI63twOFjm8hKMD5WEEutY8cI4uiwR0T7TUbNpjON
zN/k7d+6c/Qr8euDv6EOPDDr7TMkg88jXLRDLu2MRoUO+Pb+SUNWh1I3bSETJEVu5+DE7pbEuqkd
Ly5uPTy3HqE5ROO3hbjLd4IUGM7Mf9CatG0/f2p4a1SA2Kagd5hu+rXL4K12ULakY0EAUgBwPD0Y
pVl8jlNgU/qCmkv6YnfvkP0ELRJPqF1qF7rWomQ34U2vPiJS6zolq4WbWezLAr2+AjB1c9m3I+Ec
HPZ9N5BD7e8b4dXlG+qwBBnNbQzL78kib7Ep3KuPqT37CD0djbZBYfsWPNjdqsn2wjN1yr7gFSJs
MbjVRnkOTaptUH2xHesV0qC+cYx5MjP888admddw0JwbET0my/wN++UUwFvPnoOm6Y/n93rntNp9
3ehXrNRjWnUXf9kTEkeHdKFLG8D4kbIPJjMQXcwHygc0J4eaNeajg/THF0oxlRC9LzpX0Ysll4a2
n7cJpcBsO9ykyvfGW1e7dNJXu2gFBca9Te3wh1ijMaJvb/kaswE3XaoLGrqRX3ArXh3xMRYcmThb
CNmu7TJljzMhlOJY+7slYSEZhr9vTA9E+6afII67cBuUB0dbNK/8y3oDuDu5TOyKb5lO/up89d8j
oCYkhYreTmBFWmLYHNVf9FqkL+LNWe3Kx371AfJGPfa6GFzDB3EzCQRaBeHDOU4zj/10lxeL3eBi
FK6oG+JbrSHNiOn7o4YeTB8iITUUlBbrw1Yf+QsUW3045Kfe55WdVpz3Khne3EUvoc8pfjt7PLNl
+3AMp7Ws132HVzKQTv0+s/dR5T7GUdUO3o691eJB1YfIunNoA2dUnmy70SXU3a0WLcjK7XerRzvO
rPZz6NMoSLFHzZ6XSY4X7BGWeTU4N68/2CPHxQ/bx9tcYPty9HdoxsLxN9oYrqZ/hV5rOClO4+XS
q/9Ak+Zzk7GogvvFW7Nc1nt2n/T2k1s36dmoNS+cHFTR6u39FvtE9S8kPF984JW4126DNr6td6M7
l+VsDthU1TgZ7Ng1197Q7UvF3Wx6jYGhTYxoSOBG0IiN15uepsyzOzvlZIgFXJCpuk+v5/C6ei7W
BLh8T04t8YMJZg5RfO5dvxaQe53t33Zy+dpafVR3boTu97tLIn9d4SPO9P1IXOeGaPmFZnoMCBwV
wuxmO0uc1xeteGNMSv535ZU/ytZ5O6C9mMBptNvE46TuUFkOkmcHKhn/AEBwrwxK59G1b94pHxKn
XIyghRDaufMeHonj6dcCYcGlHEaH1w/KVhAQm54EqzrZ6sYmlW62Ot9Dbt/1MAMZDhbLV4rkAWya
9pPdDVJv0XRW+23f6HhPWq94ml2Id2QvvTpBO6eJOLh7aHQ3/SdloxZ99nXImHsX27rov6jkrpgf
TNDZY6TeHmDpFHAfceoVgwK/nowi+avSIcgYoCIEsc3ynlMTDkYdoocZnZebodgzWVhD5PLqQRX2
H91Ht8FKzII9ePbWr4eXgKNtfftj2wNL2kp/5+i36PRj2Pn9EFG7Eh59cqkW6iy81AqhCtOWyHOD
FlJmj67xxT6TfoKY5h1xTQQ1Hfo4llWnyv9buFhICOKewPOM7B+oeiR/0Fig0jyBrMVcQW0EBgvL
DyIRtUysuWuHeSAQXKVKvYUmrAhMkgMh44aS57OvhsLz3/6P075xOZhUHue/M6cIRDl/BMfels2U
dt4roKEqeCBmBHl+nvjVVT7ZRnQw8O90kvqpb33B4CRMOjmpf/FoQfW4TQZ6S3lHIwv1ne7zQhqq
hqIDmRXKP/WOOCzJR72zefAi4ig8Tt420ltsD47g1EZL6u0+fs/us5cTemWDZHTkLihcugJmHfnU
xbtPjCAH1vGtOO9bMcQo2mgdKE4U4zjE7XPznS4hqtE595y2IjZSPDOy2ZBTWFrBldNNOCKL4sgY
oKFDqeLs7r4Fc2E02U2ZiPvIqV48Aw7iHO1T+j6/dPmJf54bX+eDo6Yon33FutxNHYJmd3RCswA2
fmhCL/vTkKL2rP9tBi/S1pcaXQk1vPNffmHZQQP3q1A6OSZAHOPqG1/5E30u/pVDd0EpzzO61YCt
crhwo9tc7QFDN1D2Xm944fZhcs2fFFjIGPwH0uQRvfDBLTj3rFXicwBuV947s8WUbhIxKTrQoBx8
mV8JN4NFH8JGwC4urV9sVsgK2vpbNGTaCNB773OHOWz3b4ggtZ/fZP+sq62vBWt+kpV4reCF5rsx
Nz8R3Q9SDz3Q0AxT74moJsoEqEwG1wBkhRcREOdOIHZg+Fb6YUOlpQmQlUmEQX2/4b4/EtqqqIah
DZZAB0NvYSa2WOZVx5DDqKo8RzeYcjtqZZSvfFQ04yvbo4WEyOsa1afWwIiSOInT2KLQtA8rY76J
b6NlG4GF1Kuy2V7qXevE1C80QFoBAgz+ZvWCq/vooKMa6pZhKkkCGb7LqhGyYzVaJs1+xdszJllA
t8a3BZGEaWLToPT8bvwyHqh0xbrfVw6HaGl4BlT8hJBe7dP7FiQ/FvskY39EB+RLtzHWbVnpvvxr
sPtCuMxs63iX1TUgNmSLpxtRW3gkFv/GXn3tYzY45CC0Xdd4WxNFCEeBwRu6X4gZzrp2n7P4roUL
2oTIGrlCFdu65iddeCpp5t42bPZO692U7j+iq+cPcqoMF2P3imhmQUvkFe3DbbiYM16jKhgSzSgU
64z5YX1ZH9llBhn8cPtJORQBeDbSA2OhZBshgzl//bFtIrT0YZ3iceY/PmqxSoimR2qDzumpT195
DNxw5O60Bo0BbfYmgDf3jhIoRAoeVHjmbLgB0a85qPRq0QGKXtV701sbPdek5vSW9jZ3knTiSj15
iF8/SB0eYj4wvkdYvRj6H2XA6i+88t8UQgWltC4Ujy78WEncEe/Dthwm3fzUXsRNcphFLCYL7Isu
fINujZq66vQk36EKn2erAwJHdfU43FCSR6+DOuiOcux2mIb7IS35MPA/AexpO28C8T2dmkc9OQX4
Pi33n40Bom6fKFNTu1eVlG7hz+1wMUq3zh4dCVEugFFphtgE56Fq/veQ8pfzpHZCtXdJSb4O9moW
P4CJ8WJkUYim7dgYMRtClk0lqA9yrzGu19rN3j6kPNIYgHTyRrRalnZE1XsK3j6krB2i4kMh2046
h6kK1LSZjGhESlGEtqI66c0RBbjL8sytstebIEEf2lrfY9pw4u1QOCTa0b1H9Iq2MWEMZuGIVCPL
ScvqGAOKTuFJhLV404I7YjqweSk3n781nFVKynmMCsMxpE0coyGfaZ7ZBpMmfzpWieAwVSTv+9Bi
PdZvTNdXxIqNKuN9mEFC4/SRtAnt0aIHI9df7IMzA7DnydqYwslmrZBwH6MwZ/iN8Qsol3czPkfe
bCG0dGKXdt6uB2VGpvuDid4a8wLsZP+t9ZHQzO5bc/KGbVwfI5ETW/PGuBLUwtrgUcguzXhL+aXI
AnESsL94ZtN/zzgRjpdQ+E/iBWrCCZyCCr/BlLVmmj67BEEk2PR1ATe2lu3tDdB0So+BPaoPNn2t
t1fUGKglMouuaZv/tCKBrONFDzOFhpfoHzLqVClJgD27d1REvA2Jid9j9vFz7R5JAFJ9laDq83cE
eVvkBi1Bu3ODcfAOErJaaD0baBgwVqKT22RaJqGFBVjuv/PPI8V9aHOzHYv47IjwsSCEaIYJpEH7
0/7dUElHQJ2VhfpLsCfipSqCHi7kmaMoZZQ0zNWVNSSmklgbIh5BcYDGJoZTDctQdVMxamTyH5E1
z8GQZQFl8LY+IWrFM9mAN0PJEXeCJ5Uhq/rbsOqzhbEvUXElPmB9GNpGuOiTaykuuRFM3bpgZObv
o4GHugYXiAbyTDWcYIVx0jgCnrcG+Br0L2iAxj3IR+Yc35grJhT8fO1iUWXj0cJCeSxEqynceRWc
NtVipIWLiEXRTY2oh/03CaBeuHsCcfb8IVFIfu4/D9pV8WcsmGP86KB+yq3XhLGj1/QeI/FQGRjr
pxrqmBprkg7qR+7+V51OLnuqVqe3JZQVOBI4LeRv2K9YXsr8rPy2CBHSueE8PrGMUmNfHj+ysAVK
/IoVP1neiZyG0IiwcXgY5HRoHRifg3fwbMXuCi99hTuGYxUhoGTdaQK7wEwGyXiyX2fLb84IdsPW
iJQrEpEbdvjImh375z40VmI2m8hEAZjiBmJovAz3LtYNkwiKftNdg1MtX9HdbfZY1gPRaM4xbfxc
FFO52VMs/kJNpbwHiF+ucUQs6uYEp4Ml2OOvKsE2PMY3VmzunX/kw25ROSN0e2WBqtxkHeeFW0/A
kNDcdmth/fP+vVuB6bAizDBBJcJlAAk/Knjd18ct0nkyS5gnCksUqxC5EKa0eAfPclXyn3LYzCSi
Br0n61IX3a2eSIsRLHepmjqMKsUJ5AZI6gngISYwyifGm8zC3+vHJTDNBrS0ERYDLnh16ALspp72
yPJQb4e4A+uqX6G+SbsxW+FQ99t8HKbWiDHaAl4sJjLcGD6wUGau9normUyYQhmYG7ob2jOGP88Y
Ip47M3O2IT1BWFSNY5VxekWvEYax9ZN+0tpGaTv1MlIQkzu4Rai6nVbaEgOXQdf2ftyeiQCxjD4J
RnwGyOllawRJ+rpFlg9YzsGlC0MX1A8N2NG9RtjBRl7eYU2qdaQCtNb8VUDxirDpe2zxNjysmStM
aYNTMgdHNuG2WZeyBSaRYnkjD1+kU3ZfedKebIl9R7oklXxX6skK1sbHmOvxFUDt461/3YOVYDtY
qsBdRN5Dg4+7XFPrt8rVs/q+jFHV361z79TFZY5T70YomCWdBoe4RfWBRi6BCvaCFyX1IbiDrigM
NWcXpIQCuwBNvGMbSxkhlsN8q7CXNgoRL6af5r3irAQNG3adAmcrnwF3BzXSJNUMI1B0DyuZrxa6
eIrRy3mFMDkzj9k4QVmWqV772fR3HyZV3k02VB/KHbIuHZNelQocMTF5gVXY8Ey9sEdPnEyR8+pB
Mq7FVbfaSD3M+Y4wRVQ8/b6OZJ1hHWJ/r5B+gbPd2x80xr89PY/4gfnBbX2JmCdKKq3nJoUjUf74
PRJT+ODS8+mJWynuXt2DMMeGSPZa5LkWMkuUO9+QkYgY0vCxZOuODbxVml9DmR2a1e6TOypPbvpU
55oWx96FNoIReQU2K8Jwam76QWY3rHfumNQLmR+ZFibqiT5pW5YYvwBASTB+JEFK/fsH9Q/27j27
tD48Jy2kW8nMLqSi1hcJFHaQ1IlkxghOPGtObO/wbWL4DEcp3e0zC29hMqoGZyaN5hdmW7YAUV9W
HOybK+qO1/WhhntIiDPsEVL97ITQ7GRLUeS23xviwJzNq3HLPB5ETaw6y0c26qfZO5sdrQ3DZ8bu
Q/PnCCUOx2NEFDk1zcQiTJhqeZgQ9SkCTqDMipSHGgzDu+srylAAhAaTmHLCPM+s+pyMpro2ojSm
xCzXrnWeeg+u44TJf/Ysj5I6+ZHiZgMc440/sBilvavk/LVSCr+dvwIUgPqMO5m1HFmdriiSbiXA
epvsloAIG1B4rnt1G99+aZXo3dmIGQkNWiKoNbKjuJN8WBxCkAk+wXtPD7+b38VP3adcVv3RniGK
4Bs0BdHlvqbhHzc1XcwEPej0YLMRTSidq3DiyBPwnbsBtxdk/fB72gAjnLx8cvIMDKqyfU7rT8k5
Jjps/EKhYZlfu889cQMqco1Qy4p7SbM6kBj/UvqqVOxKQ/Dz+9FyzF/5dT3N9pBYeN1z2CbdPRsT
fjy/gYt2K+gRrMdLVwcjAmDd3r/lCy7dOp/GQtJ9BazUwNahv0D5jxIm2ie2y6c1lWSJUIxS1qwv
Q7k56167lDMm0I6wDDqhS/ekk+vx7XdgZuQ+ST3zcwfBZSWKjdj83XwVJ7dDEwMIEIkpfUX9U3mj
tYgXS6JolxgRvLMSQLJEFaxwgnbPnttzLHhC3z5hI3Pozvyz54qs5SeLmHjL9IJJQZZCozv5BRkc
avuQYfEeSZytSQgh/DBTM5K+atrOcMvNkTKFMytcASTmBKqmMix4+SHy+tAvs2+YmJuQ3J20ClKj
YsXLTDzrN+/Paatv1QNj0vDo/YAJi1V5B+RlwFJCtYDRC/CHPkX3Oi6BsNtYk/TBsRq8T1RQ9Tkg
3cI30uWmQJTW3yBZKRxF4QCYgSCTAs8OjrdOEG4p7OVX79UXaTZnCZ3xpGlMNFakZKXZF0wgljev
AnzjMBQJKADRGnYQ7p0pEtF4ykHdMNPVAigr8CAn79QRgdc6AuXyYFUSIOmZIxHqo8iOSCtIkQ1c
ChKskN/ZYwMurknXBWqRpCeluxA+UkBFwP115o4mqSae5oHtnlaaxUSnTNtrlx+eQxqtiHLZlEOx
bqVANhQqN+dyeyQDhE9Kl0h25DCJu2RWjnH5aOJ3lbpV+S3PjCcjhVK0BhhCqC1/jb/H3qWYmiLx
iXZ9myxY+wcpL05DJfiwZvh2QAtOHz0MRo4gpeRXs3kD19jqiju+x9OUxHmElmAaJ8wwZbGYSTIy
xXUoTYCp3ghWE8ZXUPN+zr7rBFYgymBrMkwKsfagbvIOtLhq1lwc2S2xVjAXIJCCufRWEMvVuUDg
GgWgI7BWa1qRnO2SZ2y+lFUYfjq7FLlTmTlx+2caOg1WlZiTCJ5BIv7Q+L2idFYG90waePciWROy
k+y8gxO50iKkE4Sul03RiHL1TeIHCD/k7kaEzdbmSwzYlG4GEmKYjVu0tLjuY5HMKjx+sxAZPln7
VKCWFp0I/vIPplf5ObNwFdtl2MRnr8k43AZCrVk0tAPq8XYvv1WHXUBDdZ3hQVHoh0PCK1hybi0x
EyNvM++gkDGaQJkMGl6RJkM1RaJjBswslFhtoGiT0whJhyfOgtI/C7W+Vj9jw38AtIjYDz2LYEF9
BdCpMev6niP+vRLibVZEyOCEIMgCRfWoAHYL8BYEnvgXWqO1hYC8CCcuO0AjJMC7v6cF9h4sQrZl
iOQvSldWXojBzVeQIJz3Mbh/XLjvrb87uY3w52Mk/Fn7UxULkkWZdwoEmqtkipwcky+rucQO+MES
naZrnXPWv5Dkds6uxrUZ6LSs4ouFQevvFk3ctncMXp9KoKCQeLSo/2n0NfF0bEUcGtFXcJwXRMzC
oQLs9vj5A/QNKR5RsgTi2/eMGndk0c+6jSGZrGS2936Tf+r1be8AEEjO8d2C+8vSAl/krzoVg1cX
HJnxvYE0s1kELBey34yfPUJqFMMOq7JkeFlte9veLWj2WyQuRDpAkvseosjsLNB0t+wqpGeVerdi
VIh4j1afDqalTOTdw7t+kzr7sjvF458N4r2cmp7H68nJymDJMMlP8kb9MNUqLB7yPu9J55ACTTWm
CFxTg0uCr1mMlA2SlJQpoYHjIkAm35E5w3hhfkx4CcqJnmAWp793dxGqI6VGA4X6XDT3hNtdFc3y
FWpwArjAvirKVVgMUW2ud6ObMdBn5LzkvjJf71OPTj4Q5pYPqr2HT6sED5tWuFNQD7KR2pwe/ovO
JQswy5rqndgzEgT1Zin40+t6/4vIjf4a3tegoULNGI2iIQMWC/1MYInTspND4aIeADIf6uPRERqI
AeIP8I3F8SmaEGfjJkcPevRwFYEJRVQvWVP2LsagqtNMsPcCcwJoGDdm91jP2REoIVscyV6XQeV2
eObfdIf1t0OLpg3EbHB9kK9AyAuEjQjgGCseUJoE+os3yHFxys5yT36BB78xGFjOLWYZg8y0ewWs
MWwv2n4E7KAChJkmS0rLR+uuWH8sJ4MQXAYco63nqKloe44zmAkLhsBOi06fUnKsxWPx/ioOQEjF
fi5HkPypJnJirVNAoiikb7zShd3y6692JBN3XyoKRSbTxc5wbhReWiEsrHIaL1hLKpszP3Glgvt1
3fboxgSTKW0MwNPIavV36R3vBdykOEA/AhuEBhAHItzGoRRAFpU/yvPlankE1PVZiMRiobAixE4L
/9O1vhQ+Kxm5T2RodiQhbF5L4ckm3slJRxghRkzjJAyhMJlgWeiL9rAPrCvlibSHBnl4itS/QtPi
quxbY+cxghs1jAlsgxMVVt3tt2aECQMZ9WPkHUlSqqSxSmnViVb7ygi61JFGQld0A6kfT8DTHdSS
9I10zga9xAsBMfsoWRUJvtL3cjYoO88pRpQoSomu7SiXNF0Zl4rJuMNxJy62OQ1SUXIZRT3bDkvs
OSZPYoGojZFuO2Zy/quzRhmE2JepXAMTh06chDdyLBwlF6DklQU2ea5kAGzCSVZwsfpHtxHrjTWn
lXsZ0TXFElFIifSMFn3Z60j/Ijxtln2XDcY4wumPgJCfsu+PjtUiSFRTaaGHw+bnsDsd+3PjXx9t
okl5cUJMAsxT0StIZMlHIX/ndCmqD/FNm5ysitraNLaMLBRNrq81Q2UGY6Dh1Zpt4sIVKylmgqiE
tCtb+BU/VnQjo3tFd+algo7dtMBSPBtkVKtSJRIZDLXLljG3WlZ1BWpgpd5rqG0Iz4tUQUTPNz8N
P4uPyypLI1kqEzwhISBhB/1f7zgvVdumjEKlhU6nWttyaF/iEEhG8HMJs/hK8FD12AzzvTZF/npw
AH2BfjdpTz+3n52HV5lTmaH6XKgkxMWBEKfIo0VwdaTOUCnKOWqDksyDmqTq/ps6DcIMVKjVynvw
idi7zGiaXgUQn3yUQdUUR+Wawg3aDUTyNBhzyfTtqptLOUf126aTC4EMqt0bvifhL+Uglxn1n4Dt
pLisHeIK+o30Ij82+0bpDFq9Su8QviN7oPOucb20Uw1QnTnFG7ajZiTRpnXziOJirHxDfcSaOQJP
oJPTAMBN9hpfAkrkCtSkZ9Ffqk1zXq7saxLu+pRXiLGVMGzBtZq9+qCijfNI1BTmKuQkyKQ7rkJ6
kHtgDrr9wkCVevwXhVISmNuTdEZ6OpcRUbEcMwlaghI8qTKVWBZiFQNuR4+iCVIr+4XKdeEWOHC5
QCusR1R/5VKVNJaIppy3fl4fWJciHhbYLsj6Eanil85k+TUjZSWxj8t9+P4pK4BFXNpEHk4vasrC
PxLQXR/cmbGCuQnppwqeraK8CK1IB6IPggOxKxKIu1IPOZWETGwn2ek3WYRme+v/cL++i7oULbgJ
fz3WyjtUVhHkQX47ZxwjfarMWvWbkJbs9bGusca0+R93jRUj8gO1CzJGdXfXubfGJ3MEORXNB/r1
ooQVjkCTtARGAG5kw/oe+U/lx0qby1Qa78AIdaEPcZGqIOXek/7QM32kiCnrjcTvQq/JsrkUgadH
gBQlJYmfT15yabi5g6d0hECJWyGnquHXzVDuo4hMtC/+zZ6eWfFX/bOG+0JBn/FSLmKykYRORFC7
XDIUFqABk2K7QMZrACgCAvGVgW9neG6kHwDASfs17voUckI9UVJKssFWCk/s1bxtV2EziOQhd43b
LR5CXoS97COhaslILhtn9kd8C9iNwAcqVXxAfgt6y98R+sNZB+8u+oI/QDk+F748E62rhFoFothT
VqTAi8ogKwjKUL/yk9MyIwu5WGPr6L8jMiq7fmXVlV4paMx8dcfSFfzvw/Jh6j1WpUl5viwxyxRT
fejZuEqLHykC7DAyMjH3FfrCvEEHKBJw3AflWs0deVkhKBTOiBTqcHYU0dY/IV8ScCt7Ebp8I/AW
F0COP8NLUxr6VdAMLaJBjP7+pojApgNF2q6QXRCUhrqMaNhymwfwwPKN12cbJpIykwhGKdNzuaDm
cnTfPcVFpBLktAb7ICpuKihHxEW6EeXPjvgI8iH5bcIeYMp0xWACUgX8zCfVYEsGpBgKXUrgTxkP
0WSyQe5nYxkSxWJKdgSiVot0SFFICcSWsZzOidpWIDFZRVxKg/T6xbHifUC608lH2UA1MJNjbINH
aECmoSHnA7LcbzYkxiuiQeGC7O2FXk0Wvt1GBCFHRyDeyScCgVOSeubeC1RSM00nWv8zAlI50Fn1
fAjt1UUbXOY+ElmlgVkwiarvv4+PQ6OTjdj0gHlE4zh3VSG4fvKBnDGNSMD4Y023IsJ2mn+K8IWx
yjWrwi9nrX/dPvRM80+d46cCOZf71uvEMHTbKY2XmIDJX4h7hGwJ4QitLbq+h4rjT676zoXo1ooT
MjmuQfTFRiAcWSeJo8B5CItvfOkvpUP6l+bzdVTBqSg0anBtyvXpssb8kP1jivT9qgUoytF5ivUi
4EVhmeFTPJgLigdbJl+ij44FBzSjrrRsKYsp+725or9p+dqDSJYAoVFZoEgOi3IQlggKnKMku066
rYQbHUAmp4ShXo7Yb/I78K/GmsKaTmAwWDbdROWQskE6F5l9YdzCDmUV5Uwof9BVN8HkYfb0SDF2
ZtiCKyODVZrBK+tJxkkmUWuGzAA/TYDyo9hEbdI3fHUVMEKhTNWTuJK0kU7htq+opQZlT+CFAhz9
Xvy0mLWas4BzxVpIfWslnJsKXTfXzGNlWU326xZlTFC22F1o/rDYlTLUaVqXlT4KHcLTvgl87Ul5
EaXllamQjW79Zio+f2EmyPBL6Cml/oC172RAGqQqhD1PgoqEgKXmJ660vBCtUqRpOUYRy+gKFa1k
tIXX/KsjQSiTUK7qXTmEwW3Rb0SKsvD8ITTiwnK7eO+eFtTJEfhxYb3IdOiuKPFQEqUfmQ3SNUDV
bCxjoruX+nDYdSsV6ekWiw6o2y/48u0K4AGV/XmR1+nLoAou2T8ixhVwWJV1AOc4iKAOAXMpjQ3p
KO+MFZ+o5gC9by00ST9ZKGNjebphtKrvwkux4bzh5VhCUREli6WP1dxKZBVIsO7ajX0clEvK8m2j
KrZNpQvRKHe0pHVFrCzyvBJNgrDGK/p9AwGGWiJsowJkr+kFm4s7yfyE7VCdKgTP2PmPqFyRuDx9
HtMziudX/lwsPUyMlpikDv77K1vewfyUWwu8E3R8hp0FVEd15k3V7iLUXCs2VVKDtwJ5ngombFK4
0SoW+izc2WKFHCn0sfd0hG46PRp6RXyRMsRRd+DJVe9WER4TJis4JvjvCu1GnobYWD5NyjV6WI64
nSqmAJRP4FF9CAZX2FpnNwL5xdPfLiKU5VOSP1AgpCBZ89AYi1e3CRHoDxeE1newEmwVI5XEhwIq
oJmEv22CLYVgctNVEhhCXWIg4joAHq15olUAy8qgMtj1Uz5ZXrPKxUhy4lZlpVR/AA4iv9SgM0qA
yGz3wtWXgwm4rPCOKEqjpbq4skLpVsjn76lg7gvPLwsu1y2NFoVqirpE9pOZu4vWoSfYn0EhpfB+
sZ04Ik/zvUURQ7Uz2T2RY5SSSQoDJJ6rUCCg89Ssqc4VEFR9xeaKdC2usRpla8VhigGvbjrjFf4+
YyPk/cXTEzqgB+ibggk+BcejQG+FLaH+wp2lqWuVAxIvPHZ4RrubVS8bB93RVYyaAa1ufBRJ2Tdn
ZX8qikEXIzwR3xDhfGmn7Qx6lXg0SjnOpBwCLyg33skqlEbIEOuEoTcp6pNtFsxfhrLE3aHUnBp8
UVYkSrJM+mq0MDIUkHQe1HM8NDGYWd8q5iCbKNNFvS6Q6sYmTN0bG6hQwkMwL84jiXHoZWZVcObK
1B2gQyk31Ws6nOaelAnf/uOnCrCrzE6JbJmuC6O7+jsSdVh4EwVo8nWFb2QlScKqDBd1pxYotmgN
qdShOByXgjV1QT8rXDw8kj7pN35UzCQq5/TATAT71Sh8s0uVi9QltwLVGOADQQh6sGFHkWdLEGlH
zb+scKg2JmRN/7LZOKfE3HJyvZTKyD3U7TwVGIEqmQLA6xh7bWyihBy1S3yXMg39v8hHCwmQxK3P
9bzUSwrGNguzGcKnYnpD/iWOEWyoqY2l4V6q9qf7WrJZIaPpFjdbPNeimqGKBPeb3uB1JXjg25Xo
5d/nmRwtbbAE/aSAFKFAFOTKNLmNuYgQMomiy7QCoVwVUpYC23Frv4qFNbBaDMIBawOVZ8i7SFLY
PAm/rSRFxxKLgdpSMeuUSwoUlmNUWlNRmtNNZvZEJbMmlDQhbCXWpuwQDgGLV2mTquyiYJUoo4pf
dUhe9U/OmARJz1N3pTIa5ntH4LPKYWUzjJ3BCtE61cWpyKXTtedAZoyR7M0Ly6PLFuFHCXC3CT1W
l0E1TSVZIekKslFoBA5QzYP+lmJVyGO/fQQ3elJ9qUIxlU7LDWuJ1fwR6KD5jAilUy1ceAlFqPip
xVyuKC3ne3HzhS/opjfQe9RrNE3i4DVZSie/DfIOtHhC7HvhoUUkAuOngaAEMoXJQ4sR9GiG1JcV
cxUcbNWcr10lf7oo3RON/eZrt7q4cHLAExiHxURrXz/KwPV/MSAdVQNV2tS91RAKn2DGzfX7Fimw
LF8joxeXQem9fr9/UK1nJz6gex1GdUZl7zAbZSlhTvriPIgsrARankJ3RXw43kSDsVeDYMmmx8U8
EUlL91gu+t+NJPxC+JEgtQrdJ2W1CcJ89KX0pCBZ+Rt7w7vZX4HNYB6pDI9u3Ag5NVnPkzTfpKQm
jE4xNj6wgPD2Xwlla0AmOciM1PJfLuhB3OQaVPjTRWr+q9qurV60AqujErC4rjVGgjM0YttQ9lZO
YzHhN8S/Yq9GvZUdG7lm0knGXQCyZiKXg0fRgKpAq4/ro1qxVf/NPq28Xd1eWjst1st5JjymQGP4
cDGdZ5rW5VRWvqr1D0TkWdwlHRAeFlQ6HVbrjZ7R2ljWQLe2vOdagLqxG8SKqfZanA4r90e3TFdV
WBFYdoV3g4VX8PI0U+gr04yQJdGxhQjz8hzmrE7b8LuJowssL1lGiCMVgYEomwlOUhdazCw+rTmn
ywbamoJLqL6+WTfnr+jJiZQzDBApKRg0wp30yB3QWNS7Cg6xfF2Jtei3ZqRuiL5UIL6wGV2xTlSn
qvFt8Zduo05E01zYGv8i+Sjr7Foh51mJ2wjfkdUoTBvAvy5Md1IDDsuDm6NXRGBLf/ROqNe6oeUX
6Qv0NQQIIh/ff1ghfBza4svXWOjyNLxaFJw6p68QhV2CqNMX4VRIFCl6n+2rT7eMOcohgNuswq+O
8P5RyCgnl5LqKSVVYpqE1TX6qVGLrcNkVfUesY81SCgAEPrQd04dmhiW3yosS6gExtYURhO83xql
Zz10VsLVqlSJoEsP/jEGivug49In0IfzRawWQ49SkaBOO6XOS9dXjRbzctFr8UsPTP8yubU1zkI3
R5NRc4Qz5FZApdb9IHZDc09R2UItgKhSWu6LBQ8LHleLzMXCP3wch7UiTCNtXef4X1JcOUo9NACq
YpTlLhXBDv2FfyIOVbRQAnopYb704RaK0Bk0HTnlUomemD9l1moytIrRdfKKexVdieag3J0aXZc4
ZKKfMm8nVu7SU0jqXxRSZKV2waYLrd97ACgIoCq8+ZfeWJYkZXGKEiV+HmU/WNb/I+pMu5NVmi78
i1gLwQG+CjjjHGPyxZWYW3BEcED59e+14TnrXTnJyW0Umu7q6qpdVbuwRcoA5RPAu0ktwwNHKQWB
lw+mL7zZWfzzANnWkWNNIaXE8If0EmqHMicmalswpp3QbI1xnZPo9Gv+iZvTIR3BUbwUgrmI3Iv9
AGIXQinCHTA16ABCTWQ3Ed+fHgfbqPw/VtJAvx15ZD20DDGlq1xK2sHDtuQOJTTKyHmlnBb+Xj4p
pLkYVCKTy8fpoLRlKKUo5+Z/NtbSXWuJ5R6o7kAOBeZxie3K39IrpRBAysYCp3NdrzLRqtBnPqa3
4pHqfnsrAjmx8Anwxr3oXalAEzLGsXmBa0nJBm+KpVRVh0f/C3RHKS5Hqv506Wb0RO2cyC9RcPI9
xK0dylMuoQLBBaVjK+cWTxpcVKcxAT6Qtk/ezr3kWAv7PPyrigCVV8IXgLDSRf7TA8lO7gHnYpP0
fm1J6SZ9V1pZIUki6fixyXATKHOAnAlARmW5VTCkgoA6CtXC8IClUg4+BGbl9+phqFYnvULDMfoV
9nDpqhhc8UjZDvqM6tRwo2n+8ylYIg5IkpDNg3uN6/76lzELOPSQq+gqoLrCb4XgqsBIIU8sa+UF
MKNMnarcNAl0xWFWBYkeQmBIRlX/FTBAUWmOYpV9RlSQ2zN9E3nxTC84M6VUeq/qHnU9XUcJO5rU
vc9BM4gJ/Oo+ei370IIKsqlQDME3l9lhtssYghIsMpCH/z1KQP9Creq9m9LfYyJ4SsPRo/OAWlJC
66x0NqsPU4AOB6jhOk/JOiWQ3VMAmgGWJa4alUH2qsYENskcCexQaLrKLtVFNSqtAQQiQBPCVAog
Td1UeSHKCCPkCypzCF4hM60wN+DJi78q3E0a/kzZ4Pr3a3wJ3ktK8gFS4/kbuFW5OFbnNI/+RFAu
3nBl5LihBR+7YKLXQCAYaZYG7NDXwITmfIPbhV9ROlq3Djz1LU+AWasrQNf0G4PrOJpWbglsJ9R0
3/p1XtffHn2Fo/leXgB5NSqaswPhyhqVPVoD4n3OHJ5J76/SN1PGRaYuTy0QSYiPQdTRRFUZJZ+5
DWuhjeo6Ehx8dLKd4o0NQnHAc12Txhu8eA3OaDsbF9LG8L4Gr1myxjmcg4kRmSW5bygAX04j6X2Y
1DK+RZtOFO8bh7KnJheiede3/qIr6V3yUeU/71GBEb5ZCZz0Nn+KnqJhcTvrRINqlEwo8i5hlrvu
ABLp//rJpiuRe6ruPVxg5FhWtc5wWTEN7HSsg5nj3TtKXdNel3lxIDFdQR8l0my8IXjAUnb2LWiV
ljPZbR8yskqbhRNGWMKh35pUhUxyh2SzSDvIyJKnogjPe06pO+4Z/6oUDKZy1lH5v8wMWSYEEFf6
XSYp6ZxCfVsES8TPC0lcmegoo49svvCIe0wKECrFmCrh6Tq7qIITC9Lkhi8ADIL37NzoU8+b9q6+
IhzAaNQFyMyrLarbtvAGN6HUWOnb8U58EgqIgXCrjH0hwlUOki5JeQFTiHEI41ep+DCF8R34VSpT
0ypDAGd0mwSv0qaiElQ1VUwrnDgyMeXRyBqXXavRvgcpqanK5GhNHEYiX1av41mQY0sfkLl82eKL
ondKhAipkcqk1aUqYHFdv6k+laeqAqIKg1Yyr0w+ASXyaA3gcWmwmIJ+Z0yxmvJ5D6HwXpPsX4r6
+S6NRx6VK2tOFYBTDtSjzYmK7tT1SY9SMIl6ThUnodtvv6cQnTmEvR6GTaZLil0KXl+33l05Jrow
lmbER2kpXKZ/on9Lp5jLUhVKoac/gylEAOiBEVL9xNSrBqo6PnQwxANjipr9d/pHKhq4KNUQPGpI
K0tii6Qyk/0lUdDQG/3zvZ0ojsUz1fq1hUxm/AwMPHnmAueATXcwmslcRU5l05bVGFqQaklKrIsr
qV6jfE4Go0RoFoPNo6kV+C9pQMpLCwtJJS8JWDIaQPatzC5wIfxjYZxKpHxBDL4hexC6bTI3iMML
NhNN+JF9DtU+np5CfJdf6EP19l5B1UIxjGZJeAZIesGcpGSRxlBRoQaFnZAld8WMTThouu+xORRr
ITLD92la2Yiy9srHllWrLxX0NSnlc7opNYz/4T+VjSJbW3uAWpgJpGfaubh/WMuVRUtdjFztyrdS
0ZJ2lqROIi83BS9gANXuAJY0H6u8dGPITCKQKZtKJrBM1Kh3nCt75NjDGGZXl+YrjkEFmcqix2bP
2uEjOI41zksfv2BNrYCmV9hqZdAriA4/DnPvELnXCsjCrYAXsnVCpYTpX48dDXCp5wB4Uo9gOe5U
6JUJgSmemzalknalT9iVPQp9qmIeobvykrSjjRJOEgzk0Hz1U/uAyCkCUf1UtPg9tH7B9KE44nS9
O0F50GL4vHvuF+i+/kk08JsAAwYDn2vSWg01QFnzFyjPjNszBDlUcimENsvcFo89nNDU7wxFxp0B
b5zwG/bY2DRsCzYr80eZOAmOAV+DaEhWUt/6gTJMkTrIasnZq+xXxeB0B2GmPOi6MbEps5W2xi3C
d2aqWPs3xbZy29DjFu7QJlRauaICTtclop2NWAOSfvlZAC9Q90HamUsp+hNH+Y2hm4LqO6WFruTh
JFR+NPmN4f+yEzGqVTVZ+y2xT1S63AWFO4Vqngcyv6HsR7gVHZersR9QIKRkR12gxDrBOy88yu0D
+acISKGAxm+2EOO59sSlk00UiVe2REO026FAVn0WV0FZL0GVKknytr88wdUMQz+ZT0qWEP0+4Qnt
SSVkKTPGhhW+8hfk2dDZFYRVm0wul8BYSbHgdsIHA4VVCZR23j/ylcRfvef+Njk2x0CQja4bk8Gh
qz+HsvL1DpphDpY012CQJRk1H1NsVY+r1ddtyLTvMOENhRZAeeWXaMKUDCf8ViKvoCS1bP9Tf8bo
9VUJbXX4gkxgeionMfpS0LOkSUCDNkCjdAzDHQCoQj1EudOU6CaKe0WQ3lTHKdaq66juWHuH8h8G
lzDfPDWfIKP7RRmhFD/pA5wKsp9VuopK76PkCSySvmt+c/zLrBajhML5SqtQzi9+AiCZzBF22lrD
kTIBhIG6D9gCDJhTlh1Sgq+dK4iG3guVEa2H3VVByNQlJ6y5rnequqt0ehjWAup3lEX/mFr/y0ys
TMO4d9vQ20nhR1mj1bdyxBUfTvo5VDmBksxEjsJvfp0U8gbpZxahY/F8GBBlPbtlvJWHNP5qYFRC
PuRqc54MngI0pGRLEKQEoE6kqpCV/mn/UVxendhlrgVTpEkir4QmEsyCVAlZLEZbbpD0idwi5aXi
dwxUcylDvSwY4rdjJw6qZAKlGZR5KiG0kYxJ3oGYHcid4JyUK6jSArJSYcuUMyaXCEenfYEVRAum
TJAc7g63T55F9zrjXT7pPR8KqeIclOnYct1k+khnUprs9jWsKx+Hp1Lj5jE4c2VJYCqUZyXrevmH
0IWyDMjoFtXoKXT7UBLffg+8qmf9i3xFNv+zFh5DsVJQ6ohBUKG+sj+EtguZ191luVR6G7sC60C2
zqG7GeOq9VrQWCF5Mh30B31jHih/XEnfuqpsEQHOsoR1Hb6GSjQS8i4rQdaCMlxwU8n30R2U6aL/
KyCuT5af4FPQheB3K3NG75YtqauUdnZ5jeYYc2RZjp0cOefDGGrXCISJ0Ahl0wb0jAKh/30J2Lhj
LsgW2EyT0KXgqxd902CeWBK9a3ovZYmHdJfWy0/+oYRCGRVoFbJBbfqSShNJ7Nipa0llhalVuUDV
0Sj0DFNdJfcVeCljs0IaZblXXwphVDFGYWEcCpyBCkPLXzwF7j8l/NBhh3R4zbSEUk6wi3jI2gW8
ZadqOiQXVcKvdqzQRVmNMg4raYfjqUxoRleUZprOXCgFMDo5AbFYSBulFcHpj2z5PwWsUXkoVRJH
+YsQS5vf5GcIilPpsB4tWyvZW4azQgBi56jUM6pM0BpFnsRoAWmqxCzRUEiJkv3Sr5fnTU6cWInp
LUwruANRs1L1eo+UvEwXQTPKhoGNj3fq72pYoFf0HkY3kEDj7zNrKkTTZy21htDHVHtbfUinCMHe
6QMlr4CgGllcyPChSQK3yMg7lFci3EUw4pOjluMWU0ZhVwV5ZdpVcTtjrQEaa02OzD4dHhRfAwgq
zqd3860WEAxNzpmmDCYdrGEZA4pZICvsL+0AeUqy/SQMEEpAZSKpBYYGtqWcjOO+siCrxE7Oi2+c
OkRIYXIF1qn9Vqwb2BVeZSZA+0ehqCviIDUg+EDVTSJPiknOkZ9y30rd815GoyemBb1Bqb1cBBnv
8qg0xNLa5v8KnqlgEE+iKqwSmqN9SxhJ8qXt+iBwVG5ttr0UgDb+hZoRbeMqpGRS6ji0v0r9izhK
AwGnDU8hauNTOXB6q3STRFNaRuWZSonBa6JMXppBIoioD+HmwGqUJ6m10vmop06CyCyLpiX7ddh0
tC9qSLgcucrdY5eMeA6eSAl6Ch/xUY5Y/RsvEWMUpJ/cSFRHCb3p8gDwhN6J6ShCJZ2C8YajqeQn
zZ/RA6WjrzjsEOQlKcrowmBA+iVbUc+jVeCg+a3jvWPVyqZVLZgK6u59CviH2fBSZihfSWauQ4pB
fjKYRU/hJeUot2CeoSsCWEMdxCHrWYQQeQ1c4spPYRSKs9uhObmV6IWC51TCroT/Km4sV+gBgHPr
vCc0/jPatoAR7nMaiujL6lsEj4Xzbjr6jU7bVqkh3UAtk5Qmom/R21AOTPr0EdtPiR1iIVE6gnwJ
Ovz4Ga6PFIjkSnKtALrs/EoHVyKqfaG8F+0aZefLqtNmF/CuZJdN11jTiWV2IkkD2zEoO1Xhx6gk
RqkwR4p0zuG+644VqdPz6+sIjEVeOYBF6c7xqP6oipjzN+LkiuQpfUCZUPl63xeg5PRreHHasRpP
KF0mJ6XyZYTbY/sZ8ExU48ZP4xSpMnqULCFlVuUR59hqcndavPdA6IG4ktKWFanM1m/sKqx6hKd0
5RAkeQE6JCoTUfdsTMpwIceUVIUCLFIVAn4Vc0pKmOJE8K7yITS9ULfyF6E0T3iXSqVCkniF4khI
BTvU8QSJySHgICza40ngqMdYqLpMDL2pLrgJacsayJpXQkTpBIxUSspalukw1IhzMCj7U1lUcU/w
pmA8ktuAHnXYK7qovVfFGgU3SC9IMwAqkHYpzBazozyehIjI3iWTRKpOylHniHhTFN5/oL2leRSw
1QWro93onAk+S0VWoIweKW/gU+sIlbRlHEnYR6obwcLQh6rkZe1ETYQwGm1tfVwRQ9zWQU4o6Mhh
o4IpRVqukwaukQWFDfxGrLjCNVTzEKl9kyTNiiLCP/KVdGC8etnQAiLU9qqgRInSlZRkYAKiOjLP
iWYBdjizq+JaOg/n0LhzgEihswjQJ+mAUca3SHk0CzpPq1CbvDuFxsyBvW1N9rSD52KgB+XO4cz6
5sIfOleUhCRn01xp/ym2olQxlceKJAesE8+HojVCNXRzImytGpY9bqBcRCXIVL4d0Ro8JflnF1/h
HPXq0k/99cRPvY+ugDiUL/ou0VWOnl/4ljhUwCLPspZO7a7oZsDtxC+RUJYDXRPOn073MhMHuiBV
2KE2yKNRoasyT4v+r2ROh7tOYo0cx3BWjVOJtdqb2n/QehFs0wmuuJdiYXBU8G85bjJZ4MWCK0Kh
Naf7Glkk1+qcFmShTBvCdiHejCA+bQM4Tn4SnPeME1NxQrlSZMlF0KgTU6/CqTr3FKGVrlZ0RQFP
aQT+X6bvvMRUppw/GTL3/nNJChRltbprs4tfBm0t6Esp4qSFsSrSkMJfop5gFFU/kDYLPCk1oQ0s
x1+a8Dk5fSGNrK1QHNLNToyqijeDUPBRRAEjRAaH3q6tq6pZrQNfw2NZ3dIEkr6RDSbln4wK8H0l
DR37B4puR014PEvU/8GhYJcw92376NCSk4qXNVh4WfXCKUG7WOqPKYcvi2VE04SLXh4Hd7rmciTI
bOZVHUKCxkXtJPY1eqtzGPEqx4RcblVTnskaVL6ZRikQXYfaf9+nz00vLktxVOqs/ESH7DTBczwZ
FVEJTrEx6U8uk6RLG98h3KqeDT+d22v58cOHbqPlyzBwPJAd2PDuJPU0P9J658gqzojNZ+1hS/Ry
9YExYW0ecNBgxcK3vPT/Tl79tD4fPUFHQtOSQCe3lI+qE6EzvRKzqdJTT99Uy/IlrQtOLlNeKj7Z
yRyWLmottLVZT3arNvQmfG5LgWOLiw/mZXvwZ2d+k0rV17bZHTbDVupf1mED7j1IHa3fZ1gfyV6r
kFcV5ypGyP8VulI47Ffl1Td86zMhxX0H1ItQlsJCVSqugkIkXqeMWl85nC5lnSOkTnjSoupUE10V
bCmQInY7iYCOzPpaZEJi5sSVQ6tXpSTwVGBHMgYFumAlkrNcxSbFQiPLRk4FqUQAwVLdlUWYz7DM
/KEox5QdqI0q6OhQagIhUmqMcORIl4YQaCSIpwKLzvy/ChErBCzlIyaZbHEOklmtl8F3IEUl46Oq
0LgvUE3KZEf5yROQyjDZbNohd+6se2uDyke4wxxIjB58wU/bmOrfyfwdrPOfw3QzOAG7nOe1Tkjr
ICi/v/eQZ1A0cvOWnTSE34teBy9qMT06v9w8WraP5435v38uAfRzl7a1rSD55mQvJpt/HKr0HGgf
PHMeTS51cosvnnvoFl/U7I9oVLGZFVyLL7H+wfjXHLSggYdlfCzOcePkoTrMwXFF05ot+N7Jh4HO
gz2R8Ajo36mzgd7Af/q+2tqYHmBiHXKZNU0WnG/aNxBJnGEpmLOkNrDbdUGOj4C+qeRjiIko9WpQ
rDkrSNnyFcrx79n/Br3ONu2wfuxB13yYml5YxtJn0CtS1mr/i8YwD/7kwXW0LjqbGa70mAJVUDGa
R0+iMZasTzcR9GujPYxHR9pLmcHj7a9urcUp8x9P2Ji/6ZyXomlpVABLATzNL16k/ZBcs9sKGvQZ
HaDD3FNoO3ycu3B5m93j8dYGjGrSG71v0FR1W5+5mNnweQv0hL7/fO7yAVqIBfUrETJia7QFItMf
3u4a8kda2RYm7zLZzAnX7sT0fk0w2ifTRtSl6MNe/oZEk7Q3mNAgOBMrhDlcwGDcoQEwFckN+O37
WdF+9/OlTRl/k0JFiFqHtK8PPPCe18PfL/LfHMr15JdeAlNCXO2sSSYUg4meP7WtexcjOeQyABc5
X8k1iL8BkVArTvAgwaCXhQOr54H6NL0dCejjBRy+HTqNfRIAakOAlQ+GJPSI69uH3T2H6rg5vtLT
y0w+U7y7pg85/4VavtwzYL2H8K7Wcb82Y6LupXt/807erDmuU5k5hzhtHv0ekcxuPdR0wtlCr4c2
k9Rq322vNWFhsHjXpnedblJvowNpZLSpWae3bkBlZ3Du0cSB9iR16mOy6WkasoadF+3a/Qaa+4kw
yz7+5jNBy6IQN21PsqUVuO3JfVnzJ+m484ajmnwCn3RkrJXsq+j38y54MY2LYHUhBfZKY99Hl1Rz
kW2jCiIknaDGwzvuqJnG2dzdPu02ehsqMbvtUSs1tM69Vtxer2pGJ/Rr69sKHsU5/Wy+v889VGGn
aD8Sjz7vn85rkHjzc72d1NsHmn3MDguwnbhzWGz+ts+3/566XhTALX7+2NNoxf6EPN/fX73J78G/
TKI2LaxC9xo84QdiC0yUBgOZXBv860VayuTYa23p8rPIPze3MWJ19Ru+4BrCOa2OsfefgsUa2GVf
9MDZGZSu1sGyKOzjAgdv+PwaRq+JRZIIxE/+3YfyyzBHEJqLv97o0WNn4sD1So7qeXj3V+/B7d3O
oiDbrlyzE4crkcbTPc/LaV+zOnmAZO7Ige/1MLquoa43x1eI9D793sGL0Veb4d1uD2+XFSRjG8+n
FZlvLG1YB13YsaHcv/tX3+gNEbxHz3fGNBuoTVeAA28f4ioabGZze/Fmy/gQB5kz9NN3a3R4Loms
bC7+8E6HcetkeNYpECGv3Jj3IESphZjSZNOnh95+lwYrB1gCvuWQRpL/2BcL2jqrhOvwgvJ+tDcg
Ax/vmB617n70Zofu+ZNJNF+B/1bGqHRgAwD9uDuN0uCR+750Ey2OfBwM6jzpsjC025vvwyhq+cmY
TstYVUJxZGwLP5FnanXTnYhro5/KJZG9KTyedmM4YkLtBCjBL0EcRp6BvFcCYFN1YVJNqfAgG4VK
0GTA7tzdfuLYB3AeE6TowpqpqJ7sCmUa65S00HekBwingid0Ha2USi3c4T1XmrLSWPXWkpWSMJdw
lbJ1eRWXdfng/hOyGa6kN6ksBeCrvYH8A18M3sv3HK69tUyUGuEhYSXyiIRkZ11VEYEnnv29vxB4
KMz6EERrNB402PlCNXxvUjlqQfRlkYaR9oPcbw2UpyEIXqU7RtfmZ9wT4aPQ+wa95U90BCgrEGuk
fJCGAh1Yw4NQB95+TA4VUFGUg+NLQrRSOCLMUSX40yyOyOu5T/7Ivp+ORNx0nKqoTxktEGECplcJ
P9lH/VfjVp6MKCOAzReCkErcmaLFKnOmDAWilgn5XUn30Rf5GJQ7K2pgliFkPEB8Jpn9OANi4JPB
rrTHynKQvSC7WqWlJHi0nx7F7HMaMpNSrwJzFe/Lxo4n+h0IQmklX6TbT8mMoxRVbtONulIT5kX5
N4qTagkEdLWmWgbVgimiIteboLf8E+WuyXNRbavKR1SoUsWxxIB3p45Ar6iERb6FaB5B/dbHTyFn
StaqaMNlt4H5KZkLO03pTfFgfyH2SW3tBEJu8brIP5bgNZbKfxBABlKF9y64QPKygR4zJ/tBglkH
wNAgJbvKcJAU0aVg3poqwUzonEu2AG46wYfmWPKtK7o4S9TigdcJALT7FwPvBZsZ50YJxTT7IaMT
YtmKXaqyIA/hjeiDJqc+ToYkaAhvU/F2dUlZ3BpKlSUr+EAoh0Al4R/yoYWbi4FYWzorEwzkviv5
VK5fwj6k622Qhy364CqBUo6wnFvZl7fSOeOIcGiXLMOypHT5fH+IJFHLSRgU41XGqZCC+59FESZN
bhy5jdISpUvPulQQvvSECoSkEaQlNBC9S69Xpd20KvwfcoGFIwJePYeeVwiIPL2qhFEJ7Gg6IBHm
5Ujxj8BYrZgytEu8hfVSfpCAknRYn9fHwnRgGNPNBEnTzPrE+jN31BLTYQS4UXCDJo90+6oAXxiF
IDzNXIU/qKKzeq1CJDbfVQ5N/Tv3Vprskgi4ZEgnZk1RpnRoAQSlK1eotaIt8oFUKiVdqvA/jTdl
Ku7gkRcCIsxDse6q5l1qVrkS0FtPU6xSEcxIMeNxN0RuXBb4a6iaa5OGr1jIjx2OnAYN7zF2sUq9
LIrKlL+guRdW91+UGA4FBEAR2zsuPD1JyGhWKq5CEcJOhOnFX1pP1Y2LKUtrJcxdV6nITIT3cSJk
bXhRDT6vQSoZWHdzyOjAuVSqtMalKdHP/yB71S9IXrHfxYNSW5RnDldrEdXXE1URIomBdpFCPmXB
qDJstD21qNVamEkAGYxCicoMdGCforpjLL5LSsBR1qqylWN3JJcHh1wZbqpgiMCMhf5WrYHVJHjT
q6ArcZ1DygXpeV+silVuoNsl766bKvuuqzgtv6PlUw4Fy+ebV5SHJ9xAHy4g4YAbMnjA4qgw9312
6imHT2Q+Gk+Nv+vdSrFRDbDbPTTbqj59EbvmLFFQwoBXjBYU/cdaXZoFa0OmQahCLi4sAdgHKidP
oQQS25bCyhpHdf4cxqcxWYCDdNQox5V3nImqYETFwR15QIHAelzVzAqvuwb8zqt6bd9XkqNqyjiI
rp4+Il6SAgYPcgsbg3rnOdbTKKvR4lDUwFOyKTVHMKHxr2ja6kZTelsdxvWtS3MszrHWbN8vmeV5
JC58HImG/jg6jowP3UGvCYWmXR1vFz+ZBqsyIU2svHNVHytJM+80qZkVCYtOyVbXcds1nvThX4Bx
ymOTBlv9+lZ/z2BpZejZrnrWHJKUCEg84lawKAJ+U3s0uND/ADgcP4TcSAUaqnzIx5fVV6p31HX+
HmjsMi3KIW0yGriqbSFimnhQd0Nto5OwWqH/ZKBaW+PtvXY3IvZaGNEW3iZCiWVuiINApKHCJsrE
WAT4/mH1dJw/88DEtsU1YskMb3Pz4HQ1wdlPP1Ybp6djuf3Azj9q9ux0HV+odG7QpPRJc6GkPYZ1
b/Y8DWj9SZeJWfrwmrURWawtd0zWa9HHOcOrfHU45oOEnkR/btFWDqjYXtQSHKYXclw1NZqya/D5
oiNbuRYS6mJwxzPiTdbCubQjgiI38BLV5fH4PUVfKvhKoJdS4+9DuqmKTOkYOtyEDqMCuFSyqP1H
1IQtJcHRhlJFn/ajts+RzYUY/WFezao1F+WqSiH192RETKP/DM7UpiMDspMkwxpwJUpmpy1R5KoI
o70TSavbtXcGiboyz16IrEw3XV8b8vlj+dYopbD6Ds1cg3/xavkds20hzsXlRpdUgyyVA3JWSn4J
+9e4uOy91wp3kN2uvaFl1sUqQgr1mlGwUYCUEhpkYmZYbjCDlCQRaZnjS77y2OnEvYKr0CEnkLPA
TYVNqWDuGWARvsvtUPO+ZEIm/Tv9VlrcWrMlZr9yTxDhOTNDmhDNJI3M+buUlexQDcyGgZwt25dR
+cTC/f/B0eKJdqCLZ9FtfOR0BIqGg4ETj+6ONjvcFoemN6MLSmsU7Z6dO33R793I7NFLVlzvHGMw
qsfUW26TFahecQsIP+/sVu+9q1MG7TXsHRXO3XO2TQk75R/PzE9X6fWvRmOoJppzTes8krlAe7JT
Bx+hUUzzlp8/f5o4Zcfx89GlDSsNXXb0xUjpjTD4Xk1ODj3fbFpCrye0eF5diI6msw3lzO3kQtni
yGz5HEM127vjK18F2iDZWysHaHIa7WizwPqKikkCNvFodG6O19iqrWxMumAIqBRjnJIgOjm43dge
0VT43Tbood6+R91Gq0d6DQ2MaZD5TL6IioFbXRxm42Svjk1ao+Kf6XANn36x/j1gsfxcjEGd+LnP
Yx2NAHJKY0J5OyTiZriJvXrLXw8t75yuGqCxdG7uPDi+AdAeXU5YM/+IzH5tbd2V9GZQsWMEt0t3
P3/QGu1kMiMX8jFaW3pyGcH70m1SvlKMZ6TT5d6EADMUljTSyAmCDkK6UtBFru6F4YWep0yXkc4m
33UavnVo+dnahIyKt6ztddP6Sm4dnuzQCGrrHE+gE9Y6s2bLv9gjxnxLV61tch2fC6/5BmDAyuHo
vCzTlFaE+8341AhWkzBense547m0I7n1lu9iQhdBgvLpaXCi458Qks0sKTyD0EnHoMMuJQIshEiw
3Y+08Dqzwtf8xmQ70rQqs73oXPfetKffRCFTzUXWb5pBr/mg1VzHdD08LZAU5m59B3zzaQfwLiuK
R39Leq/ZHnhnHmCx0sbSavkI3Zk0pcJLACD5y9lfrplIekyCEVq7jMVnau9qhnhasibIH6NtFeNm
rRHYa4rgaTew5SqsdIeloudutpkYNrq3y9OxSod7ACp+6YZmva42yHt4sDF7XsNo/iIMRX9WdDeP
YVkz59B/Rd08oL2IvZ6dx4+g6JyhpbxYfpFhyCLRm+cP9Nb7uRbKHr2zrab+paaPNsEGmq/0gSnT
Fb3A6Xy20XbgDuaO6TifBjlEOzGhHrZK7dF94pW/Ftz5uZ/Ti+20dDOsr/PP04cXarYknx3+8XbS
bmxDZP/B3n4h79ijrcNH89izHG9fBCED/WV9jz+T0Cl6KIKXj0FKjAdpZH6zBi3KyeAgVTSGUBmL
D6OSsnYOJ+kPHpr5WJleNC862rYNbtG8zzfWjKmbfNMxmp7mCIM/S9tNGmSiDt6ngQ27v9WOHuiG
wjsA/tMO/ekVr8Vm5r479BVHSGt6hdOvDc7RpCvQzbuPkmjGgIvOyfKj65jlypvDiA5xScTCgdcm
PygKtFar1VNn6CBdcQU8GI7rs0cbzCfg+q1XnAiynBbFHcMIebzCdrpsHD5YD1b1STdIFum2etqr
/Nh7aw+eNwv3Abs58mzbK2gbai/vekZwFo109rJH6eqNsmMqHr/WfX6v/3tuJizG8ae1xUCnBXSG
OoubW0cjYtZyRs6Dv14LbOYn3R6dLrrX3daIExkBnNOv2H/A0D+qrcHSmW5kgrariK8l3s/9ZiFF
mxGjNKds5AZxGfKZix66L6UYb+AUE5sm1mpf09imVhqwoVCDCK9BdnptbcRz+/V5bgH/18KIjt+t
xnbz/Di5tAPD2S++i/zVuVy/IuPT9IatZJK/zsEhm+33p57NQuBr5PtO3Xp3DhkJZvRojH+eOOd0
NKY38Pzg/BqbCQ/tXAmtmlOnCMEoqInEzXQ89hP74QKn4AZhSGh7hmfLPjTHx824mWU+6tZBUope
4w5GlxPw4fw/eSmuFOj4ZXegRvrAUFvF0WNSY7frXP/u9u6JljcplGEBb+5z0CK0kEtdN1r9d+MW
bNJt/P4ss7yjMOe8etx/H7eThypHMFt1am2RX4PM53EME/7YaXQ4YEgiItz2hIJ8ZuNKrwuaBRv7
59St1Tz6L78OEDoU41b0k5phAXWKtbQg/K+9ey8z8bPHhkJVKyHD4I0ZSlLxOl3lziNwqLXKGnPb
WuWW6af16wChvXKEoWMNeqBG2XbNxtaxiACnqxq5I0v0VjTX1y31EJdzitoO4iXNaw/LKwuN6MRL
hBzIm3fQ3XHOgXBY1tbOjAeJl1yJP1nJ8DgnZrMu6jTG4GhNVoelDcaMhqKbNKi/zTFWWgTTPKA1
ZrrazM5ohKJ/eRCXjpec/extNIA+F83TFdKJikemk5/DEi0LVLlMV6clRw4zy0UXL72ZpgG8iNY6
8NcbV6XVU9TljskKXX5ZRnOTTHM1fslvHXN3/HEXrcivz3CHb5yhjsexw3ty36BJ9mNlk1hHH2ED
LR7NOcN4XJ5uZ2K3oeBtjznj1ZjbtiCXml0yuhbY67juWTvdOlnV1qla7XLtG02dk1WyUucphmFM
ovlh2VgzqvOto3bJvKgnNxbMzGYWMX+3FTuZd3FYRnOemPvE3MyEO2dHkXK8TFYal7ElEmZsHwG9
pLgR6pCfDJt5PSz3c843TSDGCPUE9D/g4ZjJmPmJ5vWdxZd+HpYarjOjzRGmQLLiLTxDy7d2+zmK
GQFOVwyMrcOduYSeGbWAxKzi6e063sxOy9gI7QcnBYEHZQExvtRj3Q5aLV49LVl+xkX7jiUXAdPG
iKMJ9DxnCv/qu0eAqZKuuDJkCTPG68xqawZsS4g0MZoeZhzrTLNyvo4PSy53mD791tadcLjrEeIl
H+FwW2KuxLozs5Ku3AkDiebPOChlhwmKl81yPTazchmWnEocgJp2QBLJrp7QWGhCVyw6c3B+gU2W
V6GPQhQ09UamdDO7+6zfZsa9WKk9mydeHpa3Ug4DbRGNBhEkJQVDh8HR2IUr62nqOWNjnR68oxo8
85YZqvwobA+JRrbj5b7Qbjks3Qm/8aJZ6/J40HtK8HXu6DF5Pv6NWcjK8gAnv3bjIJDFIXOEncDY
TGFJ7G1teK6I0Ne2J4XWIQmcJT/GBNuWvSPxWfKDhWpwDX6wHQ9Lhsb/N7O3Bl3udtaPEbFSiAU3
dTcD1pWx83u1oRhRNL8gikyKBJxLSFWkK/QUQsTndWcGhaS9zz6TtJmxfOwj3okg8yntDB7vtqrJ
dELerIE+w+O+2Hw0pGNif1CmvxxwvxhH8X7+ug9yM2zULa7+6+R0N8S+e9f9zP99x6/2nv14n2sV
br81wnMFhIEkl5FuaM1+OQiPl4D/MJjc9rs5bBZ9iyPmeJ021dxasXnLJEWAO17tUez0OMhPxZh7
HpvY6rZMDWwwm9bNx8+EomKCLrZkmBcxCDJzeroe/CKZuK0eY/h13t9srl/s/hsW93l1s75wA4hZ
8zw8ISulU43H2bqIpMyoc+PZPtLAAqZ1t4sVIOuv6VwJ7frH5F+z6P2CIe7wERIofrAW8RRaPRQ3
Nzy+zm2aS7ODGhmm2Y+zCepm+EwgjTKoJ8H8kxNk/4MuAPGLf1x6A9Nvo1fvsotYcq6MDfQwpkXH
PC3YFia9Gre/r3TJgJrWkldQkWvmMsk/rtT35v4hW9oo8x/Gk8Lx1fp9UCJzyV264OI31140x3Zx
/Tynud7z2y/CbeSxjgLORM4J94aD3cvZWKjJqMvBzVMXcdBwWJepFYW3AFk7OH0cMTTppjk8HUeW
yb2PhI04+ZGg1rszYSKPKVG7y7+bGd4xJMzH3nu5GK3XP6s5lFvi2rGXF6DmGlWLNfrCTOcQZ+VM
a3m0Zq/j9+QJ5cG5+EaNR8y7E4XOfW5zOS6DP4NzVrfkBtoPTC4aMJXOKX6ehKPpLs412gPv53vM
/Bd3oVYm+eJkMYLGfYBVSj5B7bXA543J2MeEtuvNdu0+uCPKr2SCsXnYz5mgAsPeGOzNfhb/ZHg9
mAVOv+V0i45BsqdeDiwEHSvh3bp6qdnHGW05Rzw5phyrxgX0OHxcsU3phceuShqdp4/l1ojnaI0T
98Zl29dC1NP+2EMdo2w49FuTmzFtJF+WgbnV46FkUNfZSvnHprmOmBQ8282Ym6G88Ic5ahOgc7cr
g8cI0GvGfcB1TtmM7XPZTLCsneQvYgSSX+6WMbk159F1XoSx8w9uyw5Mrn8He/SgtATCvCu+TzFh
RWrHbxeCil1qfF7v6zcLjV66Ioj0XnwH99cnAmqdFu8dhihHAzsR8bMBAyFHjj3SSUzq+ShGPAeg
4XwUqxeBPeNRZz7zd6SREXYkw4yDCN5MBBSy+XeQOX30Ia8zzTwEzi9qysh6hzi4JJMa5T04SHFw
hdpQpzXCh+uYNts4nXu8HvpWyvoa2LdA+5e+lWwuIixkX8Lg1RCsgYX29B889k8j89kYdSqlmsNX
MTabQwx0G5cT79ghJ4csctmDd5/ax9uKW2GCI3MbMzTeHQfV0xwSV6VGiWSb3MeSrHHB+h+3RyGc
XDgKgos5Ta5TcI7Da8hJgrqo0VaTMI/TZ+bvfIQrNeRxg/EDKeH53IJaY872aBAB2LQBDBIQRuy5
vTCUK7k5ZGuxPWUz51fSLvCMuq02q4BQTG4A98YAaZ0APjwb82P+wSTgqhrIALqKXvHt3JhaxwFa
57FjlzEGrOS7+9FkjSjojLrYGMwsQM0vD/BOxk93Uj8OjqcBk244fVws9ConA2uWy9g8kTp06nB0
4dDjXaUrVl7IyIWUGawHLL48QPgJjaPf2V2mu+A8OLNhC/C0Yy8DX6ELKGZkPTjcB+xRLneJupzR
/JeGEyqM4TZm/pHg22mA2GNzXvGMSPiL9OdLNuMGE062M6wLxIuP38gLl+ZY4GBhoKAUwBcYs8ha
Cj7DTj8jpAFmJs/GK5wJwAb3Izvg2WaFH3Wczh2ChSN9xaWPfTsN7cY8urX3jn9b2Z1z+7eDRLMA
UeHdLrtGPmzdgpj2Ju8AEAW/E+HFJRBgFGv340SzZlwJQaO77GOHiEf28lxM2EcHq53i5Jr9TU0+
HlOZJP/YKqwNVjMz4+M+amv7IBq8yGYvjVu2Ox4SpyPmGPucVS9PktVLO6UHeBe/F29rhmGGhDBz
OZSCI874A80/iCgDH/HRc4A5cGCOkwnKnYdiok2gHSN4EUOGa4GivUsXF5VTF1yL3zkskjtM1M5l
yIlZvIY3LKdn2yy8WoGr30bxbXgk9hAygBw+OLteiz0mJavO6thqDdPkHSzgxf1AqxUgYfv8w7qu
nmdsj8bcpZ4frXO/9TbWslizw5g0fHTOPPbyxaWffQ9xYwVRoGZtdon9Y7aV2ZUuUQI6M5hgXPSs
GB9vx/L0iVlJOt47nhVDv3L8NpMxCgc9zhI3CuUyvz287w26ignD+5dGPH47iD8nO2YO1wYAwBNl
DfMovIPkMIAnhbHpKrsPsCkQPFxcwxqBhLELOEGSHwwfJpUXeOh9MkQw0QjH1f+xdGZLqiJBGH4i
IlgE5BZw37W11RvCpQVEQREUePr50jMxPX26bZaqrMysrFz+rPOubGGftbAT6uNTEC+hVsLY4CUw
jT+7WlUMA526NZTuHdchuczPyYczv+pMc6yKYGg50zAblWJ2KZ37wQo6iG99MU5QiqPj/YCdiTP4
c2Hnko+VFeKKaYh/7QDFxFd8izoG/yTAqmKHc43Nf7eflJPhHUeXsmq2EtCMfJwtnF0+bFoHrjRO
/y7fcu7YOitt++81K+75+KUcKOODT44ebhK5nE3hc+GUYp6MrbalB+DTSzYkFW2Tw31zP6gXwrEn
OP8uF0Oyi4yize8bbscpeiKD6nCHmDLuzn0jU9FOHIH5jzt4xoaj4HdQaPYTR+kNCvFz+fdXPslR
UPwmw3968toMB5H8BxOZ4rqUxzdbJI8hntg9sLuNE3NmJtqWHemR+xWYEJfPJT7EbB5fJAqhMz5r
NjRekW3I5iH/qZkycC4wT1Aaym7aDyxPa2GczK25vc5fm1TO0M02EyOx2YZEJ1ARC55KYhUrI7OX
B8ofPxdj+51NMIkPnF43L3xJaLTDA1nHT55wTXJgxJv6ckcWhRqsQLO1qFjbQlHROLLgQjz53qJo
kHN5yD2y1vF32gz1wqb3ZQrmCik/l2wj7/2eVdlugG5gYaC70LTZYuPiXoQ/sgMSibgkEIXBUQoX
+bJo1ZY53coeDrYTLl08l8JGfJax6KYQ1thiZ8h0my20tqEinMW+xHv4glin+oJZTndKfoSP5bcv
e3AcgXYbjY8/LMcdnoiZDWwiK6xtZSDa9huO//I7rZu5NeEyIRTEwQyoLzDEXe4i1AwJzJNszlCb
P9cXHtXwgIq3CHVrPBkoAUb9pa78GQaBqnDRd+2YtkxDxsLgeN/3EC+DkyHzGxyOtXiBtKhUQ2QG
S2QjLmMef998Lpg5DO6FMeQxEDZjto7s3/Cwg+yKSCBphIa8H6rxRHgTeDkWI5g8SSQ7MCdEWGFd
sdexhDfVVzZIUEXV0Lbxe7GBrxrbgVbXhFi+njUsPHnzl1XvB7SEzAKWZP0wQngb/jKWy+ZMbZ/w
F8BCKAz5UIjCvd9LvssibFHJk5EYaANNhMcIxKz4IGE8XCrrJFLPMiHA/Hzgb7xVOIbUDQ5OfITt
JAvC/pNsdFHsX8m2FmyAL1yEnrMyZ86KYXHiYjyfC8yBOwlX8qVGcniN0PSrdhKcmi4D5go5jn+J
8GUOnAm0bdoGe2sB5WRQ8IMIGGso3ApMGmydQxoGKAvP43Hl8oOIOxdoJ83uC4uypnDmljf8E0Us
XZ7QbPELGCeejfvyS2IZEWNAxMuLM8Md6YnHSqZN6G0p/gzhT5k4a2Sc2BBQYMapRN0gbhQqbBkh
c5MxoKuQRFhN2JrVocoT2xNKyAO5jEXADuIzBB7Fg+DR8faD/4J5MRjcZMSwViI2sBUWA1fyZIb2
ujA4SPt9XLP9iseXntityYEZ/5PP9IcT41fLytukPfgdoy/pB/WszfZfV1Rb2P04AmpDogXPDBDo
8DGvOG81rXMRBV58D9yCcLbBoRAMv+WHZpxFtdIiOp1yPn0S+DKogW01flksH/olurZddIaJzQe8
ARtrMby1b902BeTtgbKqTZVYBPsnZ9CP/mNaFemWK6PBCyqxB1Yv8a/4qzOGEgWzhBTdqqV4uJyj
duC2svkDC9m8jpOQQODzxDs4nhIBLTBksAkajIn08oAPme4d/0TVXnMkN2lFgR2kv9cW59u8+sUC
5JBf0rWBvCatd8fgVCcZA248jE+8Wmk14sBREvtH1tv3C9YTTvmg3rMfamSc0be0mZYgn2PxE258
LorHD6aYlc2t99oGHkBOSW4Eli5GVR77GLzoBawlIPcdvCa4ZGw8NsUyMiL3VncZR/X1JnOiy/ti
pF9JXN9pAcKCT5wSXZtuzHiyg8kRSSE9VIyXjbjSI+PCabWVTZECKPixvmE+eLOirDqbZnhFn7SY
VwA43D0wS9CWnJzQKrh0JOzGTpDtnnRkDyavvIsu5ODFY/Vb4NbBL+es9muJLDjTtFqJwxzjmL/m
7pETDK9IsIbe7bWQsO3RhZ5jknm64tQQzxIl1GH76sH3GLrqYxOETAY5wMPmiPGVg0mVzurIswq8
EDxsg/FGcS5puyu8/BxMObQRSYK0IPe38sK9YsNxfH9zms3mV9Y1fBWuTXmkZZF6ju26YQCc1hNO
k8XTZ2Rh0sfciq4vCSKw5yvN3EpWZvajXvvBa0w1HWczjuU4Fh7BuNAKr/3MPSNev5xpQvAgS0ko
Kj2ztWzfpY7ieAtm/G5roNoVPRbOoZG73Y+IqGXn5231caaoKdyopePea3IHGlwQr2WYNl4K+SGX
mqySx4Y8xnzwZN5aPa0My2UjwcLXm0kbqBnTOkL2Erf86+PqQacJW/gxvHc9bcOTdToqs7MdDFO8
GTpsESfDIB7AI+wyHJoe+kaza7edOF6W/ilZPW5oavVYPF9jww7cxBo1rHydUH1x7TvWOrA93GHP
ZvZGd31ZawWmIam8YYeTDBbSA+5mVLpNAcsrxq1g+JVzKB4PV79fqnr6pmWYfSDlzrJGJZG31zIl
iFeMyWbOmgmrjOHOGRuvelzPwhc5+TaWvobpV3TEXEcAOtljc20ts3qGs/dGk677nypNEVpvtzrd
m0ETraN6moUTDd7Cks+S4TtaF/lAzc71a5xrfww9Dis3xQCDGTmexmseNVFCwfIic++VdOyS/VQD
oMVpec8g9OyX5pZkSBtB2L8qFYcvHBXkcbwg8oOU2HpqWv2s6dfZOaXJKTyQttd1M7mCg5ArjRc7
K+tFrYy2Sx1cDFhwr7hrZg+KbcDjJ90gfh0DjIRH6/SmphsSJtpj2K4BMk9nakg6NhISaD+KTkYX
ZZ1PwigfIgKPBMj87AMA4pVzkeVpJqXlLfUnout2i47vBlV0NHdOFGIgxt2r2sBmaS0QbO2w7dbm
zW+UuxsabzfiLAp9x8fr4Pi54NGoiHZ8SjfLdU+x0Lrxb0UbenPELsvBUWyRMhkqOJx1FyX56siN
PCHHU8KXN6uLuBtvQtKvdfpuRJark3Wrkf2d7szcdBXj5V5vb6+0rh5LiQ7ATUkkAK9fudapnXyv
8Za0gjm2dIVgXPU/TXG8oKo8o3SfZHPlMK7eUl2ntrwm+IyaEoBflXYPLFkUSfFO6DlPp1sDo8xY
74NWYXsxNMvEupgVFBzeWMUUSLmUBWY8CU9tP2I/xH3OkZ3dldqqZQJjIaVKGA/1heM0Xm2S5xrp
3eROhtPHM67Tz6PDrmjtP/Xset3jGHlQVd028RCNDOolChuk8NeNs+2lYdBsPuAwGLBweO9Rq5fG
pX+vZ7rzaxjE9CbvO15C5zeVUu7nhGgAWT0dQhuAetJ8mfbI6Ivb/erbSlcdorHt19CO1u1s86ao
JN7E0NmB5UL2uKqZXx1RQp9qb0K+kJ2H5Xd03Q3KtZZvby1r/kK8lexHgxtLWL65eS8Er05J+CjT
jlLINgTz3UhUomHiCSFtdDquJ+w1Bb3rSCREQK6MNsfcyKFDq9umrIooE1DeKwc6o9UKjfAxWNX6
ONEW6PQXVI0PD5rdkD7X0Vkac1bGLc+y6B1a7d9EnDsthkhqnwPahEl5CxaHM9WYmaK57xs5K74x
o1Dr7Rf2GkzeN4GjS33tv332XSXG2TAvnAkySenRC+/4zXfI6/gAWloemlPeWr7zj4vucqx+c5L+
6TSgRtkwo0hn8NHnNyIMYJJ/1MwZpzBHc+J9jENK0YD6dVsPcPNew2drm7dOsn7tGQ/S44G1vxHY
uO7ZktG4uQP7RGvVCb26XJvaGCrI4uZ9K52q4EOQq04ppEaD8toL0syL0SpU493zY+vhNY9JVncS
Otzd/zL43c47ET07ozVb4iq8d6K87DObAg2FIns/Fqj6jzKO03M1e1okBsSDup6xqjZuN19N5zel
q72erhKDYRf61X2nKAuz6rIvVDyDRXsXvQD/tjNXwAuN3KZ9cEq3VRw+cu/eiNYGt1plg28cdUL8
H8v3adNkHH1keCk70Pu+e32sgVKC6QjAV+ib9Rx0OXQk48gQrNU9mDsVwZGzrrZI8zp8ngWPm1zx
cZkjrZ6n9oDcJGp/qDZsVx2oVL1MP8fpAb2o0apDWLi4Ezo/MYmGPof1M+wY79+E6s7Wtv3sXllt
qMRwgyolwYtKwpfj1vqbf6kTcIZte3r9jPLQp56PV2hVt/Ra9US9j5z2xH6PrHpwpYFR2PlQiKhe
X8RxTBxZR9MZ6iom+ESJOerQPDwnF7DwKg2M0kGS4/n0ufXVnrZqQMcopErJuNDcGH6M9w+rf0/n
CR+1Lf9JWYTzW15X13DJ0NkBNWOpqj/6k4Zi9qFFiWY1u0brGD7TnwQyb39UHULR6j6rr0MTXJSq
Y2cLC1njctpSRuMyHtjxOKu9RO+31aGSTd4PLK38SbCVXBBtrN+vJPt1rXoS1qr/fo+U9uTxXm0t
ZtncZ+XzaL9o/87Ar+/fwA69iik6EYAnt12cnV7Zb87y1PMX11uvwyi0FpRqsefIm/VTYu+caG+J
jAJBCXdcFW1wbc8+9SBkgGpyqZ9HfrHNtw+d1amuD+ICWOf7SM2XjY6dWqDi+uHjNy7xYw8jMBPa
s4SqnnsvUlxLH6ig6Nq98rMvb3+adi5agdumCvkdnLK6/34OlJFxxyequtEt6jrV/A1t8mURrW3t
3GanCW8o4XfpRtEV8+2oKH5NOVj+/rVgqCfe++H7vdJNFTX2lzuWF3BPBs6Elndym/bU75yQSeHm
zA+CVOqfZe2igkUvXMvYP6NuGHWf12Er3YQNVtYkiBdPZfv+9HgFNLXwODrhRqHqzYimb6XVVeg4
TSFeqZHZEQPd9WiRbaJ7tkqR2hVvVekqY+18x14NpPi0nfowJo0Sgsql0hJEw4qkHduNwk7GNVHX
oLUs9btwfOGxZZjsU0//SR3djRpOV+wT0lLJzMpdAD5Qr/cpsqatgOIfvx6e03do9Rr6aepxRXHS
ZnyoBIMbZeyN+yZ17mT+8J7uh4wazU1ICUdtcKAiuQgL82Kv1AXvqMCixcgiqf7mM/f4l/6g9J0u
O1CeYd4+7gv0uCPPpuNHCwZfaru7g5OzA/l4S3N+7x6hz/hpC8C2wqSodq5hFDc+imUIWkTu8gHv
fQI8ZrtUqUoRCltFQyWvMnp/eD7SIlzTuH7FyIO+mnu82nq5DoWoc8ZGsDqDiOYwPrKJU0kbBkKl
t0FEbVzswuMdbFapl3DG+vRNnTVwYE/g+sgS6KC1fcUPj59FfnIABZPkKPiEr4G6r+ZQLPhr7akb
fW+p8As7JmUdxolsFEg1uZLQIEkTBtHksB/rlBrOSesaRYtwdl0DOtCeUgb/wVijXA/wU20Fwexx
a1Iv1KU2B52UtEZF9au5MgLGk+YUCR6GTnhpWT77SXxhFrza+JGiHSKgVLu8d60Jor9oZp/h5jUM
j/rk6rjvcbhhIevla0g1FbUij0FrAhVYGkgXUroAU1AnyjmGfDIS1S+4B3LYAGrLYnLcwCQz5a+l
7dV8vf0W+IPZpIbYjvuoupQR69EvutZKfceeGXnnevNUGxt2A6fVFV1wuzoYGCBIZWTr+7ew8376
muGjTLmYLYOCz8+ilHEkG4y74RWnWOpSF2rr3if32muwlE7anKo3U2b93ulLa2lQM0upKT6AirzP
lTZPfpPf8Jc5w1lsYgmhzEW8gaXQxAuYBAaBinAbtFP3d1tEjBnbsQ+Hyg1s6MBYbOFvmI8xMeEw
84MD62T+1MtiV83tsb5vzrCkvg8vcBf3N+f2mqeDImGtSfi+2R0IezU9MANhV0XtsrKI6AMc66sX
HkXGtqP0xLx4Bci/lH2KInWRv/yUbnlELuBeaz33qKxt0297UDqES0aPk/PpBX/q/r0zzsbPe6fW
vjIigeJ69dW98QOishS3wv7Nql7SkebsnBkVklIVfkGrd+pijm+Oe0vso3SsUPVpu82uhcypLvXl
FjO0x9FbYHfMeaK6CTqv7FJuqiFUU/PconjPNNyY3XyXXzva7vpBbLUdSJEfjAaALoj+UTt0zn41
6oCjtQLVTJ9C9DkpgaMaA5Y6NKn8A7XQGNxHwPzdf815sGzmxpzGzUvQw8ZAJLO6gjQoBehAEOuT
evkBT63ZBphwHWkhYa4EPwC/IsZ7tcWTXm3BkZpwJmFXcXPHxcLkT8HeXLX2MZXO7Umzw/Svtu8T
AeJgry6shTqNBjiN+2jhYM8aYNABqpFgmtG46rOQrbh07VV1CtYGMhX/ttcMoNiS18Pb7TH20J0s
sfYEImcXMt7GDyzabYaS1GbJxpqo1H4jidJDuTrV+HbzbbqNMA5PGsP6LPR9uhW3xx42hxHenEke
r05NFMBvZgJ+AWJvT3DKgkne9ansXrQW5sqYoe3vl/LmE5glULPQF/Wimj+2JkjJrV41S2xcDpxY
9EmwJl650GaC8WCsHic4PNwYIGnLTyj2+KKt2EAeW6f/DsnI8a09P1lSDJ+fIEu6be2RQpQDL98D
c8YJLHPrhba6UZt6UvchNGlWVFYu2MfQt8YKBhpIRfKVcod7L8ZMY0MFgYGdbsVj1T1vfpyCQypD
yE/wLK6oalZsIXd2KXZgqXxVfgz6imw576qLQkUexcriLybyxrIgWRW9AieZCGF6gg4sHH/n5mJH
kvf6gWm3UBeCDizdZ0mPhoMelPEumhX6MD3dtv+eGMsTeBFyV5ywSWVK9cL4edUenG8MAMGy1nSv
4kTV4QWQ4dmns84cVFQBkmhL4o4LbOP+RSWmBXtTt988hHXyqiuwE8yuOTfn+ILmUUbB32eR/Iqm
R7t/SEihaoxTOBZOyVMePtKLLcAe3q5kO3YAUApkJ3biDt+xDqjNZu8OYBjaPyYuKhiNl55Q2Kvw
2KwCoxv8oRN5Dk9AE2F7GKjaFVvFsprDqqg0ZhweUVEh/iXRfCyMPGqrTh2wpxbFjjtaWcf0AbhY
yi3HfIsuAvGmdvz4GP+yVapLDJPWMj46/WrOnBF854dNlp04+QW+Q7Qo24zjY5lWO1QfO2czTyfm
zwj1iUVj5V6oYuvjPXKDxtV2HxRR4Zrn+28NRDtqCyUFvDn7bli4zpkMI/SLNdXAqwTKrwT7k7/a
qNXf17On1NvkiEaaPH9R1xGwEjtBB7V39hnf4OvIS14aKd6i6BJALYyVaKqrCywBRjGPvgIVQGWy
z2F8ifHnzE2fonegWetfc8B92ZGDsgFcACkmOx5iz2/r21rZXYfpvk19Wu07h5Aix5yyQ8qa3LxD
dR7/Nh1K6agmwsZepx6G6YTiQ5csBIrwhqF3qN0VXpKOdQGLhVi6v5BaRdW/0X/rvmtvLbBxgQvx
PtRsmABdCWwA2f/URFFsBTws9n4HQvqvTurpfak0fHeQF+7JqbgiBwYUBoNEcSL43gswfuKkoDvk
valUN1U0hEi6oRf7QcfxVerrHx2Swbr1YPoGEC8cUBMV904vn3qzd0fzxmTuT63uWkAibl7ktl11
4DCT54A0VK/wGE4n7zlzLPxZ1ImBA5Hq2DeDQ+d6tKLwH1CARQSRIvCylenlgJUkq7z3oXqMEtER
ChRslMQH8c3Tj58ptmyn7vgJD8H50IEV/BrUUoxz/rQnW4XnXUBc4cDo1lvcdF3dXwcdkz1f97Sx
dNvVKQ4Ck0ajRKbGI1H4yHo/9zbmQAF+DmRd+YeUSypyyVX2GumA4wv+Dql5w6vbT/zcXSUuhtC4
S9BkWPwYxKBYCqP7+CHeFM2JJ01J1gKwYRRIFxjBuaYqB13ctby2b3tXBoAW+wwdFyhqimvtjuI1
fXaqrg3oo0Up8FGQ08CQpTyShmD7wr1TYITO2AJG1U3nAMINq/F7QLZWl6wmEJwFba/wt6T4d2j3
1AMqhNQdARcHjcwHtNrvkoXy8UwKGxqfzFm/zX9XfpINWSHHbQ/SdZ+oCigpuvfuvvpbbSWSCWYM
FPJIP/FIQfLInAVpZUR2D79wivTrjoC9t7yrr3QeOLviQzqeaC75PEPSWjqUL3vUV/20YUop8dvE
/hWfWbwkg5lMW4rpgwGuHvfl4QiisGBCGBy4U+lr1O4J2YG9ohhbHeKvG2pj0BTgYdTNL+VqzIVI
/kBaXFGbMhXwRBDvOsolRDpANBuHI4FAqD1ymVySOJACRI5wVry8QwtBcqeAb5bDenRsnbWH0S7s
36etTeXbsxHgRBN1mRxD4HO+fXWoZHkeSBNq0e0gJ3rfjIsZvZU9AZF7AywJyGGXaF+PbM5RNIFx
h3UfOaTEnCAZEMzBVAFzJ4dVgh4Z4RPArcAXoESB9PeG/ASgb3A2AUfRQnDldvQlaFjKDhQyWII6
Fs8A4gh8ckSbbZoWLe2+PjLGKR0DGtAzHf7jzOU/O21v8emjCn1ObozqOs/HFUFLEiwFwgKhLDzr
99H7QN8r5UHKr6AXWJ7l7aVTUUWF7eLmEeaggKqicCqZpT2xtT7QW2Dqr6tsgo/NNf1wpQNrZfTv
w+MDKaWI7Mjxjm6VNLzybd+L0UwK0M+FjzODZkugK/WpbRk43bADdCAwAhsUUNcc1ZhNXjkB1csH
+839os/Dt8+eOrfAQoyH0UqKYnMqjl9dDj2gdmUYjqx3l8pil6AGyAtEhX0LQASCosO2H/cinwDP
4OHjFwUUQ1oVqB2Hzqy065pWFOc/D0AKwblk2XZSzEHqYt8EaYa80pGGskO7G6FbRs9pvSEJhhhl
Pn5O71PQ+MdEkOjkKVD+dIMHJt4+SQxuWYQUacTT5BDNyS62ZwQDyRSRdrUgY05kINFPeCgozd6U
FKJhgtqU9HlP+Vki/8QfCVt+G65hQ/WDhToknrBo3/xqC75DsH9drIk5u445xieXD1oIzphxQFzg
IyyxVOlgO8YC11YlOJMYfo3SLQl10fStbE+vcqTssXdrWLA4WnFd+hHACPHXDY5tJ0bjA2fmMJiY
SdeYcQ2GszSNuspFkdigoBkQFGxNmnN4AYlDFBmfYR6Ogc+6jcmv59nf3gMAgIRkcrrYQuMSg6tt
e+kYB2Mqz8JVWA6vJHFCF8EJcfpPJJUnUM43ZqpMGSTwVYbtupAIFs0rMKnxtY6xUa0J5jlXyjxI
UCdaM+CR4tUoAc0FlLOXkpEoA+I1DplseILcq7hisV65gY4XnyHWoYyLaUOcIXGAcsgZlHIt9QcL
DOMMNQ+0CDauvkBf8wRtVg5r0O+ZoQyaoeC4HGKr8gwaF4q/CdA2yEXMc/J9o9LnKfoCNNJJTGsc
oIBrXPiugz+P5Ht+LaEtsL/o/c9Q6Ruz1qTi6DwJLxwXbmNGL/EJQFYfMaO2JjLFaMzIIZgOGXg3
LwNmll4XJPHR2JHHgJvGyqYAjj5r5oYv+DPEApXXMBncvlBkFl7E2cT7MTulm6bMqxzqtic9fbCA
sdE55RDjztwHaNcz/jVot8fH9TC+sJQyf44qdQ9jkW8T3oCLxoIuJYsZjR8nDtI2XcYZEkAiH+nY
yfgZjcBhC1qxrB3IK+CVfoZP3NvICv5leRrmdt2TMcnrWAMZoLCIrCxmaT+80N6DubGefZYGGnOh
rCKGNBe9uJPBccBY8JCFcIWMlnaynCImHEPgPCpVhI+4CPM6jwHAxfUg4tGalDjBsBdmghXTmrJu
lDmzgPBd8Ff3WFf8Zvxe93BUOX3o15r8Wz5FOtQMoIK4yVhlxs1ShUHH5t3aAE8ELhN46zO0BTZX
IgfyB/TymFg2p1qPOI3BcsjjkHBWl5NTOYQmQEJvdV6DkPBImQ+mPGdmA3zAJe9/eDQt3MsBEYqw
aQsR/hHiNWTWo9dQXDuwWdYH5Y37R3fgLbORjJF9SHhOTtXwVtBBoHuCWC38qc3ghgn0+vIqeDK1
x4sF7xrnOdPFe4JGqbq8bfRvyVqTWzX9Sg/HTRg5+MN7k3HDdxb4YfCSyJUPAlHIoRBGCA0hv6sX
X+RaXiR835wFdBcGc/qb5vwacpTCf6LuRcoFdTsaMxg+5HbVZ9BEm4hf/ckqBH9wwgjPpkaHTRkv
gqH49LkZ01Xq+7eSjXTiUOcIi2Z9TkGlcHc5DP5u7J3AB+FqwYMDkOUow+2SORyxOaCp0/BSihBT
6egwBt4MHpnCEDk+yXCdfnCQV/JonN1k3/esrFNy4rizYNwHG/49TrwPaKO+PebJfWgpn3MxixPh
R5myVHhaxCtC+z177IxzTiHMgktIQ+3ha+E1f0KqlsoyPkfkIx6NAVcpY9yYELWSSQQv3K8enlCW
/SuVkOYMq4+ac63yCE36Qo2A+2N82Ug7R1f/gVkAN94Kvw2BMFVpCYdpwmjOt6rHCY1jmaP02rmH
w0i+cK3vzB9aP6XvDhVDrSVtE2hZ/GPvrmtlXC85JbbXbWkYoR4JI5b3SfGn7Mrf6E/bOT/WVJ8K
U7COK3XPcXyG18qYN/PWUjTK0Vi1JzptgWipM9Lm5ehLcqBx2vguwefpfVuLh5vsImA9KlskCV13
ug0lGITxUozCcHn7CackzFiLEmi2wiclhSQqM+yo4H9uCGICm77lQ2kl3Z7kZNDJyR+/zpY1IFoB
46Iz5FT+9Fv7xwmuYBt51QMWzcKziWW1sVcFGWnxxp6xESnknCQhwxagInslKZKr+yWh4AKHkUmG
yFA72ascoE6Cm1M8usg6+Im4Pg+ox/BAZ8ZBa2/+aDPu4ItshwtuIhwdjii66vQOO8SD+MuzU+Ng
Lz1+ZC9CtUsc0sQ5COvxheQXJ0jLV3bBGXxKIgnKNbNRTOLKFg0IYiyqMD/lJ9wEdOpdVCfy9vCa
EgJo4ZjEyQGn6ntRsQRsMgklENR9bBkNWo4ITn4Cz0LflxZ1ReL9QN3xinBDzAofB5olvYlf/w2S
mhAA6YeY3FrjD8PwI8/k61Kukq64Tkizls0FA4AyIR7xqXBzq/sHOcrut/NKusVZdIkvkIxglIr3
KVibK5737OAff5zSzxDvlb6gcxwb9x5/LX7ZSN6p46ve66SE4//G3SQ+t2rGy9mj2KlwSAjQbHbz
TXyneFfYoYhJrug3XdD6wx6LpzU4BByqtsEfT9Rm4jDL8bSoeO6as2G4T47NtKzYCuVJ697wr7X+
LNLT11eoDZpzcEBTgOt6gJWCdbiJLyoaBY+0QQ8C/O2/6BBmuA1/q9ln0Xa8mLM4AZdafFwoHJxA
OL1KCaRYiLbiEkSx3hI6ye4jIhvM634lli1xEnzaaGfjzHNxabSZvU2G/QCvkfP27iCHcRKKZnyH
6MEfAZkiBpkNQokzlpXS6wF/YV2ZxpOkChANPsIMPA9Fy69QMvgjUIuvadOaxEdURvJb7JqVTBmX
Cj662oW7oAl3sg7QGK9Ra6kvq10zd/rGqkUr5TFJahv4C7BsRQI06JwiFW83c2A+GEDBWjrjydxx
ABnix8JDDrcwMIaRXKAQ/wpW2hu/550u5y8XNYYi4Tse/ddQoD4YVviL/qp24qA6oxfD38eJx7T3
LeKeHLm2OJ1C8Zq/d3xz+ogyXMoGwXtj3JHmT3y01S7rSeQA1y4KCnqg3xyMs/dWITSMUU2/HU5O
KwOq1Avc0n10dpN6iTj7MS2ISYmbjhgQuVGSw8a/TdkBtnFHx0KnwyqHF/x5+3pBSK3SfG4nogAL
HbDGxtUs4jj+oy5RwA9wp78xEQKAsINsdoy19gnDKHHnY/mwAE+H+IReiB9CO2JhSCWxDMfwi/af
aLSXy/5AAAImgoFxMH4cnx2L/QHHHdEUGCarfYIWXOPEBBcsHOkjpKZN5HgbU8pFzQzHU8cjuqOt
EH5miVJEIWGAZxeWllliFbGxMTloyeSxmgj+IKmyDxLEBGEANQq6lgQp8u79PqgADLuB+0pQtssb
YF4eywzw5Qa3DlKgvBBVjCNbsjRQK2KIYSlQgcrSP1wcf8wd93frDhrOipgyK8Oez9qVtdgUXMO7
EITa8jNyDfikXDAFCIXWYcODVyD0njizmGiAlxMIpIQLUv5GzpKBq7WImoXP7emH5ggiY7w3VZfY
HAkCgUOt3O6j9jAwRZCQvtRDyScZwDs+Pk/jDPHYapg868bsmBSDeu+ekceBCuIBrjdj+dlnkB7i
MjlQuCwLmzIAnWqPR4rhofo8FY8xMThmz5mKmDEKEaJ9Y5x4P78aTkXVGp12a4gqYdF1wpbo7psY
pKjoxwkmQpuIDUUwQRH/OUqM8WBvFjtijFvox4dQmqgr9sKDZEaYyxHVxDLxM1pRPjndtnISwBc+
13HQNrMrlURlX13SxwQXuEP8gPTC+MJ0kW9rzTceQcABJzS8Kie5dXxxfjC9WFP4BcGCyHxH8l7Y
IWzLEJSoA8rrkw7xnSMGFUEjHHYEKp8kWYl2kx2GM23hQQy2C744MERjpsSFzBOSMTfeDkEZ8PUp
7VPRKawHPMvoYvhRI52tA/9KmKUWckMUBKF6+lxy8+EdFo51/N+wzYUT7fsY0eXaOBOhITjMemF/
syKIDZoG7VrXA3ztkAtm5uUfFufpo6s4eTDA52vO+0Vm6jkDTJOu7KKEDHBD3jw2C7ZhfoB5WHp2
bkYHnfjOYkJ4RBxCItawRLETbYjaVrvsF2JVPuRXJimz6iAOxDIgPvOqF/Q+ZZwQl1kgluidO/DO
r29YlEUnKkKARQHtxMWYRrvoaC3hEk18+FXaJWz52Cagkamgr8lr4vZrwjqyDeYeksMzUTN8Ltqo
xPyM6GDITGFylKYZ+7L+rAku6lRCFvAVQ2P6rDt3kRhDwBVmkeMbphEdveJfroSqjIdRoACYPvDJ
Z2iBdinvZ9If2M1Na4BagOI8HXbguYTMGErkTLhfm2mwqjXFWTCG++/gwqbCCSpdnPZCCjI6AMN+
SxgXwt2jLiJAbIM3SjSH0Cvasko9ohgEaomC5B2kN9ijm6j5MeC9VQMz174GONsRhaounhLBiY+Q
lJvgH97Gl4jC7nGS/5sz7AKJyXe/XTtN2ed9vAK1xqo88dth/YCmbLvsSNAagWR8xFCAseZBjYHt
zI/3dpd4CZY8oY0ad+fLC6DtgIDq+toraJth0EADJ2r3BlRJfNAwBEldWEghCfUlF9QQ+2+I5zm+
wJbBn3lmj+TERWAb5ib69nDVJQdOzCPsojVnsN6DIO0yA0Q0+osbP/uNj/WCh7QW8YVqxF97YBI6
F9B5cSg/8cRePUCZ0ecuADC0owRVdn4d4G1Lf9IB0BdusS4ISiQ+KSJ4SHKfXW9e9zmrD/HWXujF
TkUdUYSP9CuhP6PmSwOYlOL+2X3jUGUBrAIyTv6fLGgPoULqaWVzgu9SkqDHGLbYxWgDZpgTl5C4
KHLEPETiCxFhqMt+xN/hQzaKguRekcXwEv6iVpEArsfeEV9EhbqdsITi/iCjAsHmfoSKVyDtougi
UQHsJDxaBId3YPXeByhrsTO+6khPh0gd0suG2czDo+St2KJO0AEvNmPjaw+CcUMAHmeQKtfVtY+m
YQuHD6pSUFpv6khRXm5g9IALV3RKjkVy4XdsBGaBtoG3EVw2OnaWtyKqAekmEY/pEOsz8fXkFNhh
LYXwiSw1DIrZe2Zw7J3Y3eQWSJzQJRxGMgDHwX/sh3hI5JhUaroInBklMULydojs8UaGikW0q4B5
oziJQ8Oq2RHg0zlsWTKu9OTZZ7SqdGgl7fDXWkJX7Zw9ew7wKJTkkNFIIdgowudtAGHRQbDqpb53
fmQK3+AjxlFrLykgtDlkJy+JkLY42XpmLDFabUcFQgCqrJzI0RL3BlQKbKF9+P5rx7OscDk8xzqo
Qu6rmIZvDns039Lwvyc+9TFpNcyroQMSv9Z52+MG6x0zc1zZoMcN6IVnFS6NEmU67PEZRRakefYN
INc1T6fpIOkiND3c80H+F9CDr+1e6x6oynOQDT39pG6zsTPRvLU2SXzVFWRCWpu7tGfGoZONsD66
7PAdGjaOyFoG87UgSimI6M6s6epe4YczfUQb+b7qS+dLInoFYM31saV5if8YvsZl5o5NospAH3Ky
G1vHePboPWfRyB7qW6MXcLAa3w7asDwFq8YrpunUGGpTc8qpbPAa5B7lPqbXdP4j6b52G0mWLYB+
EQF680qy6L2V9ELI0nvPr5+VPcC9jT6aFk1VVmbEjm3AJt0HOjVY+DaI44ZPtmzY3mLt+JBD6V9e
V5ktPv7icEPzdyPoUmxV3idwgYrZzqZx+3Do1W7mcOeOkVRjY6IofrB8ar1aj1ah++QkHi8bTVdk
aAsfWfRz5ZTdISYp7TAOMQ2Zt6yfJcupUrKJLKI1/YOBZspP33dqMm10nxi6/+l+dlZ6GpVkp6nG
atNYdK6tWKPwe85G664CtLoatF5RHsXLeLdo0KQPzvYfFYMD/if1lbcS21W6VPKDZXfjlJzOh/mQ
ehcFz14VyFcwq3XxmrF3v2t4Y4Z6jJgTmIfQHpsSdy+cXtTCn8/G433z60VmncsbZE583mqQLMZ6
96moyR7NVCHRzPTifY4x1N678rOTbkzihrHO8j6F8que96QOj5+n3rF9+5pXN91rxzRT+N/o4kAZ
SA3qEwJGK36sfEFF50T5Om5wSU1Zvv7ux7tuqjZnn4eICkbxJcuLaFbcdOLF/CCDd3OqmOvUKCSM
5hYVAbqGc29qWjPGZUOqUzkkCC47tFkN0gpCN+MPAD0fncu3WceTjU9jdSklleJdglU/omQFe5j8
AaXTZUhQbnJp54W6ThP5aI37Pz1dy6s003lcH7PjygUjzoNfP7mmnqflF1+q0WVWzBjJTrKSGY/d
JCThzpytdCmxFRsn3qhypWDqSPuGMm5AbfUycLp+nHSryufWs3MOo8sMTk95927alA1m1x+62Bwl
5719miblGYwLg3Rv67b/Zjrrfjxbir+Kq/fYd2ERFZK2q+Zua7CYWgSSWDg/Hz0nLrXMNgrVQiMX
HAznzdPwuSyZNu+EBxTjvyjpMpHvg7V8h+XgVrklg9r/FbNNmBNPaL0IdMxNggtCojpnvEnWf8LQ
miSe+DaazAC6G++k05XXchzDs7c1I76/uk65e7pC0vHqPt4KTwvnBD9as6tFLL+YVha6CkQHn75G
vU7f/pyZEOcSlH5V7O+dYTwSf7Y8cwqx3UnwmzzrRy+sDkMBqPdK5qf5q/KRoewf2nsu193sxtiw
uUdvh8PdP5IFJBo5jFQWeBRtm1Iex4JxyvwyyBzLz1Aam+ZUvT1AhfjqM5Bp+qe31LKFJ1a9XKpH
th3D46t+/iKDC2f1H6ZL+iObaSb7DkylVP7c0lqHZvjRxWAHSpxXtTmHkJkCop9V6PsI/+pAX4c1
z7cLQ20g0kIrMVGsg8mUnz5PqObIpx+VdbpihHC5NTUkL2iXCngTPeaRr6/ECyDnrRRralIx5Im3
i8dZtKLlj1dn2l5AX5aRuNYrs+8jqidvu9rBbnMa7As9hWZh9Er1NtmaThOU5VpqhrWHp2UVeQ99
wkW6jNeF3lysVzxa7Ctl4Inua7nr3Oxy717CLzAy30RKznzbVTiv+uemo+9nuW9Aehxpa86YRpRi
a3Owp2WFsaLptFLaf0M5Poyhwv/Ovue6fVGbt2fRwaJf1TMYHrGyWbOZvg1KYuZdsEVIJpVd2Lq9
5T9UMce/7IcywIgN+SpZO3D9nzXj67fDvCYbJt5Z/a7aid6pUuiePxnLvamfzo3MyHtGahYW+WEq
vWlhbBmZHlqJ4U6hF8IKgus7t6rPdSf3Hczhb2okrnK0AuVtbWk+7Oti5t3jozWtDMGzE79qLcRX
DUU9XUYhW9+VNFi498tVbRerqn/OeEtLORihwTAwv0HT0NmNrJDLzgFCC7d+VtF2KFCetVmTOuCm
BBLT/P1scHCrHX9TZQ4i2RLxadlw91Uy96gFwzWzefagx+Q7/ScRmdHIH80Gprvn5i5F5QNOmSVu
OD06O87ldTcNkBxtT4PMNWQNpcM1zv0E4cRidHrLnRrYS+q/IGdACJ3qNVT4K5yaezU/wHDCtir8
uI9K7S3i464ey0UrtqtaIukPNGaIS14WX2q0HrrFmjocJDvQecBaoevuG03s1C5FNdbsd/np0iQD
pUnB+LkzfsA72IYAelWaufM7PmZVt4mlwzwAlyfcqVnpXvQexV/098jh8DNx94yDts0ldgIKezHl
pAwZArGyLC851GdDUX3zdnp6c40fFwlMZGLbmqyJIYwMCFH48WFgonJULWjtnY3pVVxyi+Vy1+Ci
RbvbNT1A2aoGE7zWgdK4i2EJ9IJ4naqr8XZqmpcvfZ2miWa2dKiD0QHD3dx36kb7FiWPJaJezUYn
0b2xMTzVX1Ps64Cyg9gcjbuRyKAY1hc2w7O9G20lRt2jG2dtVc0ybBPPv1Nv208xYY3VeR5oWj7z
jX3jFfZgHxlVu6sX6wXLl9K2U8BRcwKUCl3PedIJAIIPqidqDHj7o3IqNDzsTovkqrG3JwPvlLD+
oXdagoaGSZKD9d9u243fW3rY0632CB21CgDnSTxWaJEyidK5f+cYcMP/kKOcxgktdM1efy3Y25Dx
HJScFObDHmlgrgvQ56yOb0rww3f+VqhpcxI/6mA7DGDOtccTDnxydG2tLkRdB7LuUbesbn0I9wUO
2Txvf3QU+9ryaz89tAN17RV9zjGDEnVHOY7VpnRVbU02dU8vCpjY71qsu5elg/Ryxk3QC9ZzPzLl
VM35wdkAClmvvG+uxvrWTO8Y4TdWH2V5BKWU7JUrhgxiy/g+lXvV0ObUdu3yos/pvfy5RS4JtdK6
fKw9RfpKuikbcp2/MFGdkNo2XeNzWugJdIq10jnZRNFmvMczG5wb2X6scv86d5frkudu1bq9Gy0A
05wEyU6hl/O8fW28vMzkPlvdTxEjzXNLXeEDAeS1ZOVj7/7lkm3GIr1ayXxxvpJIkv5az8rPr8uq
mT8OYRyPbxuO0lHH8y+CrVDhchtSHsK8SWOWwE3UfDpZoA+6gOtfwiyEwyOXAo9uTTvKHLo6QfnQ
CScnN5aKxD3ifSTIraOvY/GJSKPyq+tg5EXFPBx4Uk519DhhxwxJMrXteIRpjuZnKST7EtfKu+ZF
dOeL51H6gxNL5+LXgWel3XhWap6jh3Jv/RYSXo7T+ww0o3DFYnn97Oq3Y3VbZSKJVfgmhiPaj08y
Ogtvjy/uYP1CMXurib3a1vgv1o4zGE++79naFtO70qt5qOsbVXzckBvYNOWtWlnEyuiuOkdbOaeL
GS5pxdU38y+jO0o252STW/S6meCDTbv1bbn08lNNAQrkx5OvTunKZiHWvF6MKHxum0vDJrP7Tlfx
ZEurGRZd0p7gJAk8Nq5vsnnCtQrFLLMpBG9ajrBv3GoFHDjRmgIyFCOYbIYpFdrlfAMWFWGtlIRV
R7L/rtEx0rDhG80jxVoxbOWHcuB/3f7BDAwFcyq+NOAC2epBplvSLr4uxfSjlBi9tphzfqlE7lPa
VTD6iqIoMSCZ9kkteyKGbEC8JG/1TPPWosufQ6tG1w7r+LJoytapdW/P+x6SKNfcDG9fTwLRgJSg
P7UPxE+YUmwC3iH60RKPcB59KY95GD9wDF+SS+eCCnUyWKhnmYs0p+ODKPXC2xxO6QUXdvLSWjz7
Le8+nseZFgvC9DhVy38mvgoVepSOwWDnPji375Nnm69d/TFVUb/0BE8H/Ll6bwcOmU2kmsc5PUnq
hnqU/3RvVQFevMIzFSQsOBOcnLQ1ruJy7dzhQgWZuXKaFjqpzqG2fds0H6XdhKSrH5IrXo1EKdOn
8y6uNSDLY3E9ftUUzJnaQ4zBrZz/XAFDkY7qfC2qFNNnlq6M1pfF632cW0IvDj2eWGsOlLkaqSgi
zPNZ5CdKI653ZOU6b89ejtbmbkHAbSKrwIjlqipUG7PpxyxbThQQm0wl/F8AzcNeWSLZPl1L/MDU
6rwDNDfBMeLApjH0+3BT3lD1WTM1nl2KC6Mpf1oZ4A8wPejwd7+sqAZyP2GMfHhLvTPF6sQ7+f68
s6IQJw6KfScn8WOJ/bAmgz/YbFE6pUvpX7o5zdhDTVg8JE1xdFTBAdU+rGmYwP8yO9PjMBzmvevq
Upi+ivqXdZqLQHH3YojSzNMUPAnKSo9L8RkyKYkPN/VT+VKxJ5l+EBnfUcUUE1HIkQ+Ligdxje/Y
jKqyvO6E5/UnxksG8YyEcl6edVZVyA+iVvdfNpGIv6wVdUTHmzcStThy6EacGhQxJvpu/rGtiuQo
3yPZ8gdIqd2v+KqnWj4K6+B/t4gTBFPof0EGWhLK37VLtK1y9l1yMu+vueSR0V8aiHU3y0kdO1Qp
mKM7eOF4BVK5WGvNwM72ZAjAMnNd8W+x873jmbWH44JyzABOmOTWLKzkeIZO3v+hxHAmUwZ4rUbG
2193TUPc4ZXgaUYiGCYTOoq5OoX7+KWqHQOC5QxYw3a+49JQzGqhY6NYAElXkhuh0WNlX2JnVla6
of8qP3lI3Tnvv+/jpdu5nP3L/p0H+2qhU2gG91aeMG/rZs6dcsN7mFvN0zhZu1WXb7PmtZdoq1nj
TRUbIkwj4JYAzlUv9nZsnJxvPhprtuJmeBzk+cmcwbYwfoX5/EubaoSUlyR2a97fH/jIP+vfAz0a
G50PnBtz1oxisxifXD8WwwutD+y+n0FcDD9EkXP/FSp8AsXi4eZ5hF5UzZuy3pMEN/yZDeM82GEu
W1N+LJ98HCMiWS2VaY+rbDAIf7+C3QL6J0TPxf5OwbiZMWFc/2P/3Sq6I2ThZ6iP4fTsdDu73jOy
1sm6UTYCqqm9+oefUg8CEufTMPzp7Sf3z2P/9ZUeZ97CHbrKwiiZC+xIbtjynipqJ/GGBjHbVxvN
zdzdWyaMgPKdQq4aF84bYFknlhJNhwrWxYFA71A7hTZWe84UUmUFyWWuaHxZ6OnodNdeFd6PjrfI
fq0Ybz5r17h5/vi8Y+HPLae6TVfQHGwgyVfYIlRwGkJ61+2qkTxWwJnwaIgsUNNAyRwe0ntB3rFW
fsyveZOYS7BhicR3ysmb6/XtLMVCazUGLakZCvVT1QrrHLR18VsjXoOP4coEaUZgGuWG8jmd8ii9
Q0x6XWGsHm8m/g9VkWN3nF6bfE+KdtxScqpJBrDrFIkdQvrwStjKvJLtQDF3bSF/Q6INwaI7TeMT
z9nirjhinIUY1dV781DNUW9dD5E7gwutYMHj7gRQik6rgnri2Ns2dpXFW87BeMIqQ4HrI55gjj/E
Gxdqavwgm5DThLBGdRFOW/xVKP/FpmZ3Ga3bs96xyBY4OjhgwmGYqCVq2/aymurEVDrb2h0zN9d0
XlelBPslNQlO+eKHu0rn+gnCig6OJUPz0gl3fV+SvlcUsBLyHNfiyx6oxOfSTQzfrBYbr1sCnaS5
jR4so830HOePKZ6yoPuPTd1TU/yw67zPG7fmuaR7BcZKXMQcIxQmIzgQft6x7o3M5P8BUUszvORz
CTMdoxRj22Wp/Iakbb1LOf+BK+qDzKq0moPcG9YG1vLRiRuKmEUFW+EvXFGzz8GjJQN3xLO0zqut
KHcNHaogFXXbeKlxsBoVGqdylrfk6IEvFXQDOaT7VzE7uQ/2/fxkTWFAQ1w5UN7+pD+XRt7Kpdbh
52zK8bu2nWWLu5/DaNN7TpDpuw6h9ce+j2fduk82rwrc7G93Cv6p5z/7piKl9gANBr9uW0a2zWaJ
lb8tTpiZRV/ZgxxDBBmXg6DsrGapbTNqVZBSJUYXEQqsD7Ys/+4IWb4tqK3slUAcLTBFr1EQZFyj
fkgCKi9Atff+QUbnE4/bPRUGmNP0LXpJ9kNlTOPil2y+0llgvehlNa8od63mtr0d47pL22D7rcje
1kK6POaJSVfFxyYCJGXgWSEOIZwD9jgCPig3i6P++c92CJGDUzFm1PRM2vulQXMIwHAOcesKEOiW
DTh7WJuW49u/DnnyD7qA8Mv/3mGeDVDc69tR9DL7iUXLbZldkpL3e6a80zCqYe0UeA0+NldXblv+
3eTyDWxAF4Op82ALMr7thIcFjjXYDYjlmLMzAb5OBcquH32oH6J46bPtaqwoyRHBNKYpQ/8C0uaM
9Nrp0LKEuZBTMPkBmanN2kaiXWK+IPxTbYDgEOJMvChd0WQ/XA8Y8UBrznPDn944q8p8Fp2yB26L
6D9m7bg4GDSZwDP3v8LIbc8mDjPX3XqGz5sdl81IzHxNFDUsDmQs8r8CStfu++CW1MwqK9vaThaC
jhkucapqb+tJNasTo3koB9PxRyvTSv/NnGBPAmcjACAEmyKmQ8yFwKoO+ySOs6fkHgCe7aeg9XbS
o/Tjx2c5Dv8uQwBf8wEFzK2DPjHIxecgnMoB6dP5A5s+lFAF184SF9lZdCyftaSneuCG0Gl6qXDz
h4G3jd5CGg2j9HfKdHvkEGCkNnl9KyGwVUjGGW7/OqQc5x6D3fg4XX4Cixl2/rsdaHyzwSYdplnq
SjJNQIRGdFm6fhktEeUP1VTahcUP6H2A2bD+m43dZfcwYHb0haFWwRF4AxJuENaSH/G/2Jsl+uwH
5VrXPc34rXvZjXcLjKEVqsZxcy/Q2JYZHbX+TWBlZjT3M+ztWJN9/a6X/iNjn0dshnmxJrq+xv5L
sQPItqaduwCNDnFcJ0QeatG+41TC4RtQbXxsvx4998br3D/dLr7ICOw/O99H/m1+8hqRD10sk3Qf
iHF7DwpH3Vi2aH3NqWYNeQ8/YJ4cK0N3OaZlXcEJ9pNY9/nHum7TOw/Y2LqRVhZ37TquggOqfv8y
VivOS/v6rIjKI9ksW9FWdnXwndnYNlvjWRDNGxmaH/zx1knW5l4W87zxaM56iaaZotDE+EAQZu1V
w5irBuXVzGRlfyvuW+cyR9dhfIzn0F03Vt1KpqUKfpSPVOAf248j7uquZRDPpKJ9VW+vegUV3l5T
nBgd/6Vm9MvWQPXcXg0VRtO75PhDXYHWWA/mzXMnOTn3jVqU06fui3LKmdnE34a6hv1/3jl+rn4S
o7sU2VQtPT4Mb70NRevPraWhhpSloWejeDvxtauFRMZlyaijdxnpnWZ/6bGOVQt/ED57oAtsxjrH
9rGx6M73pVSzUMm9rX5Ed/2ZriyL6T9Kt8do9z7fskwox/9yQ/4Pwd7gRjYNFEXM7nNGarJdpqI4
kHKFrMx1R75sa6s1XVUSBk/HxkNXbr6PbHufQAmmT+xlCEkvIIU89blVOBdb3/FuihIoXU51Rpce
V54o1VxG++qi8qhtNe88c9012UYVA3ojuq27tPPfDrWMLD3FSt0629RvlYyjZ1XOishLd++yGd1Y
uhp6r7G8gug5MQmYkJj0tVXxv2ClaGPMl2zDy3Nx8X7q7avhyiGjvcVKi8q2nZpe6mHMlpdBf6tL
Wmjf4KwJXh7l7aN0/bho5Jg30XTK6kVW6Ob4mua63oyiaNO7mW2mvrnLR9CmNrsG+Om9htkn3Sz1
Fjr9vXmeCagBRp8v7F8gF/Rm0bIS+zlGX5jYnatAX+ZoKKLEKmKjrxF5ECCdrL2LG5L4mU9N5lsv
B9uifOiJP+0J1FApNuur8qx+ViysAjSxdVrPXXS9XPSk4KrvO+eJ+Ni+jiEw/pl/l5IT97a6nq6U
UZ32/w+KK1K+/677mdrzIz6OKXqmq0qsEyRa51/1sO+46NlTIstafq8JeS8uTXVeExwB4FJ/tjJl
YzB0J2iPf2g+faTYW9de9WM713wZEMQq+cYy4ojVzlS2g11r1l92dIM0JJK99h0Aq7NNw8owQzC3
4zJoSIN6LT7lnlXbtBXF5uKhAFoDyF7SdrNOEA72ZTOUIniztG+kCNfOyiiCMCrQ7EDn1ksDnEI2
dgY9hSbyUKbygxMZakA4MnrXOxhjVSXMoxiVKQK+4bhmdrEqQwKqh541R3WpWmvSIQ9UGw2quWhT
ubcTqrWgW92MM5LGjg27ZXPb385Li64o6GbIVSVOZjiyxF9PdUNWOLtPbM+3p445S9sBgp8GGOVm
VKOPnpi6NpzCUQwtFBRRQvNRNYao8r3JxbGZgmBpe3rHThjGKOigDLOqIpBj6WBLqhmvwoW0Dguj
aP2t8xY8jA9P66hQTY7sC8J/05/n6rn6agqv6SXHJoQTMVI3WRsofniKr1CQOA7eVDtUnQ+bPhz2
dKdfmLWJkGrpZtoVlTfNG25yjrKDazOEM+fbC4a69IXN+3jZz33F4U95KPrnURW6LemSvQfvku6i
5Z3m3nYOppN3RQBplhExkevxomzPhL7cBN2SM7zdJ7EpOAjVXxNVCbAOWkAS9nbs7NSa5gJ13JDC
qPCTHFz0LQl1G3lk5s1+2TlWT9N0L2Mrae7Nx9GWAb6FesHB9HIZLt3zx21deo4vI3G8JWZCtTMp
soS+aPVz6q3ewTHbAevDHq0q2C1VB4rqTR4oVjqgaqaSat2M6zc/SQQlWQ3GFXhLYQeLC5pZDy6j
3c+545hGOqADNZUzBwkrWY2+bj47XJVerfjn4X31dh3Hx3mS4gKuth4mOvbNIT/y1QAm2oiaF7pN
ppixaaG567mYeyfIAoBoztXZ58unEZBo9qdSthjiE4dEwcaY7RUG4S5nWsnP/J9YNtCQztHzMjqX
Cs10xHxz8Gy/6qauh8qxAYNqa/wa0vBqEpDqu56oj0HgTzyCNo8uuApELOVbs9ahmag5WXoXuup2
bgiwCedb/q/AbHyg69g734Iy9tQCWNRyg/XHbmg1+A0RCE1BStG1mfxyKdor1AucrREAHdIoLqzH
ZctWDQ9kYFnadzYjiec+7LHDv44WZCWCqKoDqK666/HcWZrTOwLRqwkHx+L3WTuKImcZpZ+8h3D0
xrrpQqcnz08T6fbiXZmVJsezZ55G6UlSjzir7vtWy6cVKp4glG3W6Wf8k9l8I/57FQvOfsxR/yiv
mzKmOts/2+dKJKDChcp22Qgg2ZLquxCy4KMwbTp1H/YWrI9bBUv2PTsrx94XoqCDL9/b2tm5+jq3
r+X0MBcVoh2UzYk4LyZG+48dmHXZSdlb4lYbqnd715+/5cKT8adwtqHnSHyCVvpWSQ3VouWgeb26
0s/oQyVXt95X5XN77vPkosRgXV2hSzbZn8qbXWvFCGtjpWfv0MSwgGUrrmuZXNExGgGLj3BZp6Kh
uDb8gBuxELoNxZlqnEDTQWmZ52qkQC5xSe+EOoL8bpJvPEa5ZmIagGTxbzfo4KKS1XCrYowU+msC
46Bp17XWMRNtKvoHwCw6RckEZJRt3Mc8EJ1P7lh2cujxMu+nS7NKXHyuq1pblO/tpfV6rvXxPcw0
0eJaqG4rx8+JHc/btUG2QveOlVdaVkPrvXhPw8w5JNaOUJGYJD+H/IQBX1MZ353Vcx3ZFbVT89Hc
dbeNYyMzM2/dD06jxbP5kAjX8emEGFiLQXTcTylzGAxUflB/VSeq6VsvQYdNU3eKbt9bO2KhjkeE
52NKWX/VwAKVNJHzrfZqzhvH9rb2aqVaIjbaDhZBjTM+2J9PaQ1JUge0KQE4y6K4FrsuhZFkONpj
ITSICp1gffYZep2sljTa7zUGsAxM/UzEJXg+ED9TSr5TZ5AtYFStenOC/HiV0rF3qyQq6YmeSNOj
hk5ULsNz52YRM5826kDnODc2Cr7rlymxoVNwB1iWh5+rCNWheHJJ8bsaoSG/dpwNEa5utKti5HYt
U3QyJkV6g7rdp2x63ltWRbBUj41U+VaHABZRzMtnJjf2z7hFcQSCOuiqr+IePnBWvP6DdRzEigZw
AElSOV8+lpfKBAvc7HFfHBU8V+hPyA358KSVT81V99FiP/F2qs+b+6pqOlgyYEIVOrfSuQLDbQq+
Razv7Ae30ZGfQ0h3F3RZP/4lG5DF6DoJ4vJnqe+ZrDAFFeB+9/aPRTX+G4rIlyacCXhO1sGhdf7j
qNpwSDo3woAtQEr4O0N+MJwwCcFZYBoTG4uyzrJRHMR2uKGm4CCpWfn7wCTkFHEqtiQWlVn5UQuc
rUNlu2vEQ0BZULBDLBzQ8FDfc7GMsjtxq2CIcI+VhxBUYYBx3zKUE3Ob876ar8+raQXgo7zkd9UJ
WvTCd8gq1Y76sIeRDBxGrE+UOi1DOW68k2KXoZSpZVr3oPaZbtrsQ8ir7VAQAmZHfcVyQWyIIeaW
Bau4WkU3XF9bsLQPLwOcJlvI2ame1tv2eci+vs2hxRhcjeEjlTYARHrNNic3SDnMQcFE6iLU6Bd9
KTcM1yt0eEgcZ6Po5IdOE+IhnUzqSdI+XmHzhF6yagVmsDatcSH3SX+kkbOy1WQjy2MhW018C3gQ
JcACvjvnCRpAEDBG3zTg9epRqReGm1ayCq1YTqAit+/CEFgAuYkNV/VUF5jBf8n3Ign6Zx91yyn7
kKTC4Yfq8ZHsY8vg93N6vZf9BQPJfE+yWSfZCE7scArkg10nwOQACccmCbAiGB27oLa/g7UANuaM
x+Jl2D0MH7V8b96ODVKJ0uvrui9tH8WNWTGE8zAVdPR1Rp2o3GB6wC9nAxORUkgRX0y348UQK+84
PiD2fuQufLiLqa/4vP60j0/v4y27guNH5uv6u5XB3gvvEg98t9vXY3p0bqUC9a/J3GDDEL6IufE2
6/N9Tp6jN9vvTWXqgIb7rRPu9ZOkMOkcCX4KNvZkI8Q5POCjjsVP+5GmblE2j8r24Q4Qs1iXzz0n
akv+5hJc3pD/KyGq4pSEZwHEAGaZrs3SCDwkOijY3TFX0pXfUYnhYWo5s+iHUJt5AfsCwoAKQf+Y
Z3r3L6ziPAk8D46y1fBRDy0T0gjeUyX4DP8zuHpc3jzA/pZtxP+efFnupsb2m6XZ8c5+hyOSxCL0
c5WwpTe8TpbirwvDoC0zNULrYJqfgFUHHfDCLu+SMESBEeT7MY/VsninFu3muhA3NWgiYbbhOzn9
O77IvEMc9n0v+Spdys+knkQyUIglQ1KJQbvpuBvGUsFx/h/0dvy7vPnWPCEOnMmlf3Sg5N3/VzVC
XGF4sPR3FrYiFSjocoFh9gSpqS6zPxR4jyQQjwz1O22ZssLWoPuMfzdvMvRABxKhH3jcggI8GwUY
iZJCvziUJyD8g+FYaKXCpaa/w/8MHt45YDhkz7rmIJGr60RDmtKsbUzTnn+G28jKuIH6F6bu/Mfr
LhBfiHknOFQQtjaNrq4ok0DrALBmhjatGw/G+QQMl/3wbq7O+e7jXXmmbKsp5LKhnxoqYRLSfHZ9
wizg0qDv47DrstJquHjB8INn/P5FMMwPFGewsv0DDCbmg1Niwi33hDVM29DwIkY2+z/C+PB3aFFw
g86vPM/p9paFwpko/Nlwq+zKPIPHxkneCDOQVY/mihMjCI3r0SNigsmo++m0L5AvY98T1Fde37c3
yvj3Z/+G8ZauKrzgf8e6l7HRBAHCQiWsTylMg9yGy8kQgUpR000c669hRiljpSzw5hJdLsCmUP4Z
nRl+42t4jAJ32CVe1Z59mkFzqT0A5/aKoSzG4Cms8yqhBbQVdoQtUsLT8hFTj86MH5MdDiG5FpHb
Ol9JIRI4iqZsu965BKKvJXqF1pPI4+e6w+dDJoMX0qibwyLXlMVbRVnnwI/AUMc6XmFeFxjIRcHl
70yH/r/cc36IKP8XktI6QY7YvGN8phWrigoZiViqrLkPbbAwlDK9DXQv6xQFNQ00aENLOWeMgUr0
ZlR138tJGG54IOys15L0oC61hIVqxwaSO4e6qdyY1HBskInXA9JTcN6WTCZCNg/3TYxd4FQ6WCaz
0jC1cwK/vgGFVhmE2qcJzK1g10AoaMo/VzdD/GO1JDLpq+tyj1FMT2+mnNtEo5D58kbIhzgCYFQi
unj1AkGHb469ICno0OJs8zbZCgww3HPKNdBBMaTB1OtgMuf9jToByYzhkgUavYzjD5T1bJPoX2tw
Y5Qibr0vCGuT3yuzWXKQ2S+dGf9RBgeon8b+5EazT/y/+ynICEHNRoskSy38zDv18nJKM7I9RIVr
3Z+P94RGmBUkAHlEBttbf92DJZHfx9hLx0snrJPefpr78XvrNgeE3mpcCExEYtl1qm7xSTcoHb/A
tDwDuD2yWciNZp8msQVsevNUypyBpyddTifrsVODpqueK1OOzD6ffYaBjGMMuBJD+wKtB02yyOK6
uR6sEhcgHSWMIXW48105TKo6MbFLx8/5gJj/WVTawjtfH3Iv16Djxn2CbO364t6H9GWkdBVxZTeK
/10/c4syWEKFQxrRDZ5cCzy6T62HX8lLwpogeH7q2sK2aseoy1JZnes+hX5O3axIFkJfsLWktcfr
WmZDaVJCSjKOkRzmxAphSFfTCuaRHbqWPjxnYigB7ziF5le1b2t0MhS+d2hcyKSiZJV5ltenqI2X
o8FeHddACZx5GGSaonHih/ltI2BWSLdJdR8VVFyztOPkKfes4QCWAOIYurp4fxfWdFBMG7cTVuoU
OFxvVQU0JgVqBfjOnITJBmaFMAqOsAt2CWEyx53bT2/pKKl6MDnazNovWWa6Mi97pz9gW1/zONpe
H2ZOkMlnxWOmclPY+Gf+wfwTx1yMN3KIZ19FiaNr1RLz8afsrydqQ1ZWHEQMIcL5EKvlhrHgdxBo
35c3pJAWK84ZK/3w7OUxtuOBb85L3S0uyxuC7TnZtA7LcIfeuDMO4327uPcWWGAQMPvwIP2bf0li
cAy1tkwCgnsDEvoRBGA3eduGcZtKD0/BW6Q5YxqS2brezulKao0tXWK2YEvJtsPmTYauXssUTbb8
edi9cynqODBRebNM5uxNrMH7xhfGafOJiYuwhVAV/m9lw9mG+YNP/s3dk+0JWJJY6axLemaqkpw7
YvAk5MZaeBg0VZVg0KEf/TqbveejQn0zTgGxsYWY+G0QHfubanLZnWuGxmNyzeKnmhrFVm80Tc5Y
t+QQQ57gjyz9kDYAKQDabnIvotVRHbML2z+Yu9mYKALiJT3OoxgUHZzK2stbfYbqRtkLTZ+VNwhB
xXX/ak5KoKMVTtWSdD1TzKvaaRiGo/cw8aDTLr+0dRcT08QoBVCLR4fRSRBE4K3dBaOl/16oOP6u
R3X3BI1EhTdRned1fZtrZt7UWB1zDk+qCl5ElRss7+tZOjdxl9BFC8UmYmRVN8FDIlV0SOVLpmHw
bed8KB5QOLamg3HTWgoJgz8cPBDvvCMwUfTMIfWXvJHbmXt4NsPTg1HjAQ92GnzkguMcv+EwF1AN
FsSmeYq1U5m3wEIPQew5bYKEKAe3dfA57yTtF+daEuw82ecrr1hDF8MZv3dkRZdjY8Z9S4NxHPD4
M9W4jKTIa3VMlNARO7cR6iQgNQfn45FQ5gfSy7BOnPezlI6dbbQdB9Q3UfN4VsCptSuUwf83s+/4
crBgBIPGrIV4DuRIs5ujV+1sx6tYSZTx+yJfXKvzjQ8RHjLVXAlXs73/N4Sa13PteI0jfW/Z3mkm
1tGMQd1lZcVD7fZ9mGPWFZq5R/FW3CxMY5skw4j22QoancRwp6L5aWSuZ4SWGK76sLfawmY+H9Dj
oheuG8vqfpDDuQih9DasVxcrGGot+qEXQ05IA2MwZiZn1mrIRGYF0/3volz4OvVOtQJ47NBddRPN
23TetIrU3qvKbrjuxzppTfhumHAh0XHgUpgdxWX1NVWPoEnkYewwbi5vj6aEVwQzzFNQVGJ6mlJG
1c9XR1QxNpjpzwFUv5nppvuYFgYFlQuUtDPrnPHHubKyh35ULqPC2716xBUJnyFJW99eV2cNVt9N
Y53o0DyYKGlwKgZr9WQ9C83TSoR+Sxst3rZqIyMTgTbXL1EGKnTFqFq6byjNLdekuS+dhku0DgB8
7fwVr+2Z8QHhlJovSNm56XXqt/oXmUQ5V0s1GU12UhgisSKcIvK9o1N335+Pz5DjWy1ROnTcvEZe
xFxAQzhEnrrLxml6mMahflMr4tnZDmb5kv7LhP3/LYuh8djmVnc4HDuv5mK4/o1HpxY8roqAMziw
z9uxxLvBmeJA+PAk+IwMFcGAXwgtH/ILCrD4zskeCYfsQjdDH4Uum4yueOptmWw/6GiY3mj7GBvb
4ulnQXnRuv4Kufy8T679VS/ObROMNPo3SRivunkH8KPl9pKvBH7JsXpBWlv0gBzAkmT0ogJMtI7j
+zjvv7Hgayw/rn23u0sXN8xNz+0AeF9/17Vt7ToQcNZ51J8f549c58ohwqRcGFDxWsXDXd7rl6/z
76l5Mju7R5uvVPMwjH0tuonBjQvp9GQ0hFV0qC0s8vl0SaK0qM/Wuthd43VTEYnuiL6WeJOX0WYB
Ga5cjz3fLyY9eF81wwZoNwIDIsw8Cl2VhoOywf2EDksVsP5UpcZGWoSGyLvaqRf7vk+UF/eGjvlV
B2931ogt4hc9mwczgEO3UIkNMtPVEAB2WTNF1MgOX9NHCHH7nvfzP+eQ1Q1CKcaQqSiLrL+flNna
qmKkV4oN9m00og4lkDkJxEnVsv6MT/KS5Yqxr91w2S4M5jVfucvetWLAXdt08/X92DxqrOAdrrq5
DkaVykRg18Boo3UwmSs0Yci1VASxcHoYal2RsJJsBHpxsW2cWAfwdLCJK3P/DOswY/Uf8sUHleil
sbgU498r5KzYl2OjPeufO1m9qGQu8zyVTXSeeC2O0d1zNfW1bElFqyCSb39jpjgmdXJGWscBYvWu
6yegKg4Jn6+vdf/xpd2Otzcj9IS3ZTMz1cuC9sNAUM5ZM07IPofnEZXkevNm7utMHRgmQcIW+9xV
f2f1/Dsqc2NrGsaHtLNCMUYpRLUvx0er5rq3LKFVJmr3fWn+m6y8jkIXinh96CqkyzDPzw2Ifd+4
eC5mOFitzXBvNoKgzl59rflU6GLRif/aCf4tIXCoIOfTZkoACUrjBGy+6eVC0w5BBje/Z0Pad3GL
+ZFpPPp7exKW080LFz7W70lUIkUa2pF2HLombaG8nUfrG7ZdTbZQOva7XvwC9wPTtLg9CFco7w5l
keqGtAQDhQoe2H8cndmSokgUhp+ICAUUvGVfBPf1hnArQURBFpen7y87ZqJnurvKUiAzz/m3g/DC
ZvNZX9dt32XmkCZmyd04rFpx3kF6HuEU48677j8hZHQkdG5ZUBLfW9gS+38/HM1K+z6pgoRJl4a6
6MfZDDYi6oSCgniyS7Lr6PU/YN4n1WKzKimQ4T13AqC9LeRpMh4uH5Ohn1i3TRk2ixfxTEbtJmeO
BnyUzo/EMYdzGXP2V8OVg85HBoIAQCDVnX0IKqfBmQ1jQ2u9UMJPYyRLju1wQHlBhjidqOK0EQ+2
07IbA9xnK43NN9kzk20Cx0SZJJH3WmP6nCtzeHeYQQ6SdW6z2rxqpRUGbj1jwLgnROb2l0Q0oX3T
NoON1DNA5/f8cFQj6o6HNJt9lkX03fXj5H8eQR5m4eP8ZbPVxZF4uk/zGPKUNFpAkdn9JE46JP3h
c6+PK7RDfwcNL+lRJpuHDYRzDsf6ruZ6EVMSShuNe/Zmzai2TlWQOmLfveOnGAErj/j4BfKZuXp+
oEGYPTavyfvy4ajoU7yHjKt1eYN1VKKxFsU/FHqYTmT0s8fHMps/Frq4PdnsOntCxn0p/FRTAeQZ
WipOBjSqE067BabXJd7TgNmCJ4TPtwkzlbaNDyliPTY1pCHnS0cBiKqDymiwYddmCSDPE5GrSBUx
iEyG4y+63Joo374Fg+Be3f4sN+8k15YOqaRsoZ2Pw2/142in25ywhgmITXZS/CTYcELeq6tsrit1
p09VFJskr1JsDAMyZP9jd4g9IFCGfu6mi4o6VqFWaMLmOHSZSMKEG0ObZ4ESf4hW2n+JI+IW3RBO
yjvKDJ95Z7vh/uFoMYLDAoU0PC2Fac6RR37yOIVrB+HzRO3a+4OSiJrJZ0HxpW0kux/WlxYjkzRX
kVbsZDJK8afBP/XjJ5fQZhH8Nr2ojgZkFz+plsjCDLBmePwtRfZjpx6aCfm7ux6bZh4Oxqw+LJxo
WH9Q5e0BYvaxLElYzjY4vMc1kM6TyhY83Cp9LJYgHQySgvS4UUTy3oQsCTWHoBH4PRy0RB1Fc2aJ
xormnTX8g96/esyJgJPusYYZkWfIlI9EdSA+YMIwtwQKiOzdAWSwhDk/c1Uju9wWgo75HIWSn90h
eHCr3tFjwUy28Dmj5HMlSCjyjAM1EOTdh9doieD7WXshevghxH0i/+2Z+6WgOjt0GQmbj3CqYMKk
teANTbHJuzktiCiZwTLYFxIHjzcs4dv++HR/0MmkKcEE1VBJQ3vPcxF+oEOfONzhNnjn6CS4KjIM
EDa/yuMr0OcM/RsXAxVmyMz42X3HhaILY1N0uAgCurT1aZ8ngGoc1aEa11G36flIoxC0cCYBiV8e
1pGk7cl9kTNRa0KyBEUHJjcPPRbsjBwpThZxmFyNzq8uvV0XVhdeNYKcC8miG1cXvo8nkQmA1P8D
UHYV3vxpthflOLyUS0qnkeh2RxDgn6PCPsqppoR9YDxRZ/+OpLV7+bxdFQdtIzTFHC9QWqo5POSM
oBVH2sO5uo9JNUvQLA1nV1qGOpKj3+nuYKBRd9uPr20yREgN5R3b7U5ohuhvwfYwcRpUAFGB2UyZ
6jF/YgqvhhQjgwTyk1F3S2OhbIbR9LhFEYoWtGdcQughLiv50ULjXEdH6mAnX6FldQQ1paIoQNuL
V7QOwLh4LDmuediwbo452+wnjy5AGL8f2Yx3dVRrtOLknDHgfk59zTlA/8NXiFz5PhqUZEnDgfOR
Opy0NxpJru7A2VNNkcLNGR0TKGEnsSBWEbIs87AXKUfKzR1BN5ZQAhMRE1Z7Be8TAeWTKuqtaIkM
7SjOEc7Mh9hPybdeadyeOxnRdYzlaDEI33+kKkHNQkMZQ+SoqMZ5tfdc0C8KSp8uhCYj6h16nKEJ
mLEmjyk6plXBWkgI92d2Oc+oaL5ou6DwRQdLoYYqp13lLt4VE8ebCL5GygX3JhlHWHXMtGYD+4wk
whLsC9AMCfI685ToCTI+87EyaTrpydg+FR7tFk3DKxxFtHu4LvecY8hnubDcDI9qWHShkHot2zCs
COvl5vd4QJlhgGCPyBwQD3QJs3SBCCa+84RDuToSVSLMLHARIklOKuvndd4pcThsjjyN++uMfYjk
hCakOkDyBf+CcPLDE4TBLRqaorGgtCWMYbiGWF5/lj+iDcwMPUszbefNtJn2sq3em2gM7flpZO5k
lszxcRui6V33qHkUdd2+puVgzSU95TMR8hEODw+K88KEBX91JmADs2mFNOgMmPj/C6j/E2G00a6u
MqBTsfqd0X5WV9IlOvehza/IwNRxXz/lxeZGzVcMcdUWwBDMLXrfH4RRPuwu75kyXmr2nn5uZvWp
90QnC5OE2HrHsAfYb2DJJaQ/bA0OGcAQIKbXVP+DY6GL1r/GkMHetd0xusykM4PgEn+2ViiMOwF4
Q7XC7SGnkVWme5g/4puI5uiQRAFh4ZIdt3DqSI4qAnTEV7Kl6ao1z3ivCwW5C++Rkn/71i1J98pC
/IDHCWICpJO/oBWhC3zCCY8bxDko1eYIiosjWn2SxKNv9IzVy2A82mQXfrLGa4/vD1NdvxY0zjvk
MU+3JOUb3ERGtQKAVJs5Me281U3+tmsdiri/+E3UNa600WZw6o4Eu4Prj8va5NUo6SuceQTJfwzo
xjdOAB6gakanLV/e895fN30t5D/0OtS4FyqVx1JhwtIbATc3zOwqu8Ln+N/AxtLALEu5OUJdwJxp
TBR7tKuUzypKBnJtkIIzaQVnHJwVICWaHy7nTbJkEAH8nj2jZMYCbA3VKIEgJ/HfaSe28uyvxxQw
DpCDfHiDhFGjSbg/6bpAyznrwELwsZ9h7qBQhftu++Jk2eg7RXferZXJaH3NQW7ShwxXXHZ5BXL8
AECvmEw8/i3oAV/nz+K1YFjLzdIJtiSfgYguUhcVWz2/6dUoWBEGMMN02+cuPBn0DK7n5Be6gHLy
PumUx6ucL5q3vN3c6iaNDugmbVUwsql0wHtKtEk754gmQSq3mKKnelzFARk0kllcPmE3DNQbA3cN
eUknJj2ZIWj0dqMjeun1HW2PqFWyoUldIwPVJOLz8f1chpS4MJQU7N+zZkMFzNdJ9D3oRzdyF+l9
5/oxR+Qi9YTnl4dSx4lN3cytP/3+kgXdaTt7RspcmyuuvOAc5m5JiVlwVpQ238UV4af0ATFV7DJI
yM0Xt6DP9FKzupsnjcO+M9+F2YoHpGCQhuo/8OJ+Im4uy4LnEVWMus7xg8SoCbqUFAUT5I7dG3PR
kt6et9sPgbJJmftjUeEL7qF7e+3q/ej0JZ/M+OmgyjYvdj9V1HQoTkfmla+X7SGymNyWn444swcM
HqMZSEynhwbqY/D6CiEJpPzpYuH0Jjq4A5+P/ONS+FUfuvPp28nz0EF0l0FBVYWqikaG5KbCvz89
PoeOr4oooFKba/Rhw24u09r3O6GfS6VV14f1vh4/hJdI18JpcLHdRo39hgZJf04DhlegwXmQaNe8
mLRWWJlemCqz2Qfp4a57b1QiaG1RJpTxi1zh5CCX57ycFsni3ptiHmiCgmTpJCCjR9ATYN50/6xj
nIU8uRgSlCVOje1tClLJw+eg/lbBX8B+wD41r129kR+yAG+kmjg9Ent4ancwGOCG98Xgs8jQi3wW
z2bc6L6ku1XfffGqKDLyoMGTO4qHyeajkRFmQTBUo1gHRNL7QFViyHbuMcubacHQFMzC/uGqK+wb
cUtfjznDMmryipFpDoYd3BpMKwa6Z7Qq0e4It8nkxNfZt1A3QRczRBEjBgQcjgzYsQGgd8+oNmRz
+yDo8+I4nH+hNkdUJbr5cIlRtAlWITXrZw+C2v9Fn+gVFZN7oDKprLGOqEbQV4ovXMNeY8wknwAn
HWa14B78zNI8kwxsMugKXx6pO+On00P+qoNaCrUhgL1wSQPza/5jhZZxL4NQOX27h0YttxT8LZnD
PujW/tDxep4ev1ySoqJuJYP/kwnpt/7N+5AW9mYaESm9IRfEvKGb6cXD+ZuE7wHTXFJfsMM6/Gwd
pugmVfI2hCSf5FwmqskMOvsGjTB3I9BnmgdqYLQvhC7YHXLSavL2ZXTahKZQlBCABATPdsXHIRkg
En9O+evhfDEaGzYL9Rd8MH9GILmV7jNHsxJoimyCCM0Tko0XP7izRFoIzsIp0zdB0mACDX3TXVKP
/DPQ/Rkv4Khevaj5PATTwJx9xhUhG2nA28EiTyXMCm8cEpuo7unDYmbYIfAmqjK4e3emmrRe+189
irqZ8ktwbtfKuiM6chAXIt6sUTLBLX6MBunMFhUdE9iY5OJzAKf7Zq+HjyAj46pAzgctmJ6/h9cO
sfQTTBK23/3EyQYbS/9UrTEpbEmmK0KMvXfsz5weoPAWgXEWihlTtn7ktmWTNDjfXSRxzuoxb33F
/mMUEqZX2TzCXtl/qx9XD8CUgU2C2HlzRQWDw3hCGhkxWkcy1q2ozIz1YPmE6j+zIVszVG//v2t3
swkXWohZT0LOngNG/LhdzJ1Allya1oxwFh7kNZ2GI7R4lJvGTDZgMmi6YJCpQkXugRhxxBrhxw8Y
yHQjXwP3ml2Et0jaMR0tHOE9JTkeuR0mDdQQ0uKDdEZ8NwWXCTFFXAyNugV4ZIobX0yeCz3UNyph
AySD2y9ycI3C76Hzp484s/cF33F3UOzvBo+qR5yZrXsEC00Ic9r+sJcm9hp3Bh1yf1e65WqwI1cA
ctsgGi+COfPRBLrDFevEVsefqCQdBBXl9BXd7ff4FopZWz9bLA/NJ2M65u15/el9JSaP03bNJXL0
SZf0pWkfDUL+h9AjBmxH4IijYHFFJYLvplkO6I97aHcwExi/iI0VYq0/eW2xhYkZeow1mWjLdQ/P
MHo1Gp3W1qyGBJkNmOt3M5x/GCQ2fZxaJo5hHyDTjkvLy0njNCCHYUNRYj34NC/+TBG+EG4bqgR+
18cr0ZCGgV6Mz5tPkvlIrEzeDtLoIMcnJZP/J4ZJiHwIKDiW9d9HRJI4WIlFmplTMcCqN2dknV9v
not0ll5YRX6zBTzjbn9AvpDA75L4G7LVYMJ489jVjL3KhB2T3q9A/IgBxk5sAue8ljkBTE2yb8HN
Hk1RtIqON/iww6SuPB/4Dy51L3xOPhETgpxhWAaShb6WJQ/GhI2YfckEZ2OmkrQVs8pGtNt4gh3q
FOeDZxlFl3MYhsWO5KGYYUHR1386LBQfMyl7MEFAnLl+5Q0W2mk467ajBacaMFMvwFJmSu4Z5QYq
WaE0ZrvgjoGE9jDIsyADgFZGYM3bdcMGsG5rTq8suNOVJjauMrAu0MHo6rVx75CFr/FtWdGP6Bdl
jJ4fldQNmugWPbEhawioHxGj5kQkChcQazIKm2wBEjyaIor1RIrIwEfNKcaWTbgCHlcJEVAH4MBO
ZBOzudsypYF+FWIHpJ6mYZU5cJoMjSJX364n4sal+FZG4F6kpES9I+opRi1Ji/cfRWW5RMbuM5x2
TO53rM6Z7s2Is8ZNIw4fYXtZPVak4AzYFf4faSRm9gxlyuDM1Re3N8F2SOazOaC/AbbKmyNHiI3y
aWxfKxhWc011g6mWyKwpQW0uGwcAzfIdI3Kf9cWIMaIZh2FybCHpw553m7Exs90+8WlgqBnx+bDy
Egr09f/IpHPVjUyIYX1k/oRb+pgwOV2GMVu0ma2FCLeet7EQbaPhgKlG2o9GmE9P78vmHg+Ww4hs
RTZ7MGDsvGjFHU7psA9AYJc8tcTXYkuvPZ2nh7PfQUq1pL/BbdFFJdR7vr4vByeE52YZ3cLv5uMq
drXgDIQxvtLpAWKw3pBAYackA4h9C+mOX8aVXzjqfGSVgRAXV8yIItvE6OKSpUdSEdrttyF711O5
/4Z8HDsLsVPgTDWSzQ0H1xDxhRog8VBdEBPrxavo7JKEdZEfy9+KTbNn8IZQSfNdIg2FT9+YHQ57
hvmaLXmHuHWtbkYZu39OKoetFK5OdXus+tE4mYshJsBtzpCBLCPrukVQwb2qnKH35u7VvuqpHluw
wywUyJ8BUkFtzPwnnrARS5J5HxDA+KgHxt8rBoniwzEMjPeG3/2UHe4YvuC/GbyGR9MR6JziYzYt
NtCZEJW4TU5i2mAO/ojKdpzjOhNCQ8xUqAuuLu0mohxQKar+ZIqJCSBE2SieZpf2NPeVoO8Oont4
BQyt5q9JNwGOggVtxlgnoYc/Xm0xHBggMzOgG7DY1YfEVYBNFcBEoD2TfLT44amTT0CwHz7O0wgg
CTWsiT4leB86kBCQMkxd5Q6nUwHEsC83dBL0HAWECByVavz4UMQhE0xKTs9ZxQ7S2YpLX4WvB4Ut
jsO1Enwd5PM47jN7mQJ/6AA4PHrg0sv5MiKLifhlNzOOfQQRNTsJImtxURpaFBgAZP4oIPBSufUu
XYPjld5X0JvUS17P6Q6JM9zROQzmoE10HdQY9x1vqatFX60fSLnsgHJ/s9FMR7y4gNB0HmBJuv8j
Z5hwnu1wW417frt6guyvBOhbBNfZDYimZr3Abu2/IC+wd4BBOX/zCZtpOfkRh3CF1QZ6MjXIGQQJ
EASFrQFePbevIzn1O3gDgIOYMBDSiUCCwdmvAHYE3ViCOO4JmbiB6sdJ14NxHY+Od92A7LqOrxQC
8euY0/ytP2yKRzbbdt8dGaaW72iO2v3V5fuilMDk8RNI9zw8qxd5NSIJa66tmo261JErn5TEHEBs
EjJwGXJHdEMIFt6OpAvw4xljDIGtD6SVSljQd0W65gBo7zO/HwQdhoZMNQ8qTni29GFmykNDKcyf
amLGvGcoXi0oTd4M3N49VHF9YZSk3mLZ7dGrFD/SmmTJRkIvX+BhVP8Xo7TgdV66kdI4k6+Brg/Z
MccO2DqaG3AmcLnE+FFcMHAARJlbjMkOtCAx+3dLP5eblLKbwQpfh+kFdB+gKCnp4Z2FWQ7Q6N6z
VFx7DDL84R4lTIh+HYdPDXbBPMzWSjDrMm+yMlWFSB2SDPhHwyOZMfQvwyWZIzrI8R4i0wfd7Fu5
PSydz6zOLfVq9g60xnycTFiZXgslSrz0T4seiCNXyvy9y3AbgFkgVaY6fgq9+IcLiv2VZwAwcoGJ
jk6TlICOPjn5w2pSobIDRmYCII/rWfitAMNg4vFSAgo2RjPNCQQEIenwIBhcWdpg+M7VrWcU8JtI
BlsBcbIWJVrJNZ05hK6Wm8NLNaOjZkVCfQDpgevImCmfZm9g8tcthCawEPhICwCgG+WmB+DxMUEh
wM1GKKo70Y2na41YTtnpMufaWiAJXd/mHtXkuP+NyPdXycs3buQgQY7RdPAUgBdt6Nfzn8GDzA/i
shIUy5NGyN9BXQmaDEU+1Aeb0vlqzP35cjI5/owl4gwSe4roY/jzS9qzEs1WcR0gICbn6GUoP1OV
LUVEXVvfPtPT3GtqPwvGAJB6bzWtA8TTzokN+LHhwMHDbWjjK3svqAjpXlDlna1x/JHmSWUh2y/G
mvMBmDlwHEq8UeKiDRVRLH0ZTgM+f2HRJpPAgHC63D4pidCeMNWwQlVsPGkE2J7QBRN+Td44mC9Y
l8RwDkseiWhq9Jy0xmiL0QWiCMfz8HqYqWLijkL7rFm1agCHkBpIdk9VmZpsXLlxhcjBUWNeVJ2n
9GGZoaHRy1OHpkhHhs2YB7BwgJwDEnV8kCNLRWj6NtrD+wLYhcBPOnVLHsYvUiRsikf5UgFT8zz8
vxXoeEB42kuXMH3FGIHHgZsd3/NHmK/kVbpjM3/QzfF8nke7esKECR7POS+kYC7A0r5VV7fdCBH7
XzmB1GO5CnRxTbqcfPmA5EE3X8Alf8enD0MHKIcy4D8A2yx+896BHRzIAzEi+mByNwATEWBmQZ9T
ZfV8miOQJyJ8z2DCpbhcRsO+AFbHb/+6vxHOvw0nTMboBbKTeX64yMQ3kBVA7B565R0LFAEBOwlE
t0obxV261Ft9CkmK8BHsiRwW6o7arFSDXR6gu+XlyKxE7stsDI5kGz7/kZvI7Yg1B/PlX9S7NRlT
Gd9nk9eFXlbi2VPF6r7VWFlMlK/5hhALnpIP0pMOXwgsL6vghY+Ss4XDEWQE5/DVfGPZy+3fEmsO
91ucBR2s9w/RDJBuzQTbB54lk3XyhK3Fkjtlsd/oJP9jd7DbtUnUA3pBiXALEHLUzp3DChcYKpAB
WpmYdwD2xgbz2953wLZ8LvXCtqD/qReCOMDXcguHOlsYakA8ou81BygfF4RdP7BRcTW6M6grJDr0
OxolFeMLyxXlzJ6dS788zumJ03+ZYpMiBJvkdUngc6NVf4O+4jPnCWJTep4VRNe0B0/iBqSttK15
CIH1iMEnIJkZ1puSHfTCnQVhRehyvYAh9z5mudNIbTVuJ/UkRZLIOOdffTFao0CEbEaac6kvOqQb
WAn99gH8Pt1cxyU6wetF4WhsNhlLhklUFLwQ/xCUV/NLND+APalEh9+WdThCqCrqEnWW4KvJ1q9z
MQfILi6cyTxtW85eVgZpAXh9x2g8dEI+HnyGZtr1zVEs/fHI/QLedbOpT+mpWglhyQp0FVoouwB2
flXxMMGHN+dXQtwxjFG1EsnCBscoH086wleCzPLxEVQegG/TbTMSK489i+/oI9Zj3BU+//M7tXsw
H/jAWPkYIFBiM2PqY2ofuwIuQKzI4F2kLTcbIFVw5S3xlLnTIPZonSdmTS5CEr7KQPmSNres6JSW
KhgVKY5XkxTWHgOl+wienOfdLjfZvnd5X+BZphQGSO2mvPdBeN9wc0jPu/yOWjq/HvtChzu/jRne
7T8P0rYk2GqXzyU6A1I4ABth+pBZJaskeOyUE4cJdwDxJqt8iMjGgEkqmN39tfCLisEbtJcnNRqg
hOfHzLEhZJrVA8tTTVZaLzGeBNPhBhbmS0geZFdsl/3T98DR2hx/9nf6OaK/mgzPj0m3GXh42+HA
3gapANPfGMKrW7R79pPnRV1xczgvf/N2xpp/XtDZSbIogpCmw0KA4QP9k+z5P2gy+YOmTsjyFXwA
NIFfTvm1Pcg4EC4aWwLajEO7x4FxGDKEEeUgfCEFqHhkWPdDIL6n2SG5w2xIQXcEMFliBw3ui+9F
X6YKPoy8b1O9jBZsdXzJGxk46vScqJb4zFb5PQx0huSY7CYyfHakSSZvWODsnUCOZXYtmoLm/27G
qJjlfZH5z0uFwAquFR2FvqOx3Oq7wfweZuPE602bjXbEEbt9H7Dh2z+XK9geiviL3+xB+hcEM9kn
77hbjEKeYSzI9BDvCwW1uuMtsrFXF0LjAn32mpGpH7FvVPMfLv/eGj6KowF1IoQNzQzf/DGLaPBX
ztvFI+Y9xLc52ZOHl3fbEuk1rsZS/Nq8jgX7zvZ+NVCtzAbR41gzmhUSH/JlJ696l++kiQufAddO
MUV462vu1ZeXSEanT5748av9A5f/rPrx+zL063FvyvXWNSZNWRR4CsCqI221DUFGKLfHXyebEXAo
5CO16AkGTAu3rpc67rfTzC+iflCcugDChaL0jrPkWOzhvlRLP8mTMtaXt03hXsfq8oFNVQPjYLkn
IFXI+8WW69w39ZgDcRQ/jj8PlhEFAXPv0MknBIiRxCPMbEMTdqu0y5hDN9Y2FO61U2P29u/75sBE
dnZvOyFrm/pOBvJ4fYz3KQuK/cD+xigofxsdmmqjL6o+EPjX1zcfaEy3sYe+5D6JEP4C/jaXx/41
KwMVwXs3f8xuYXXOTq84G8C2Bunfg5kdC54idq1BRKXs58HLq6YaUQevRXfkDU0luDVv4LbYx6mg
USd+fYAU/xNIRNbhT6KjLzfI9AOgau/pDojvuQa1RXoEyqe39SDC0CiclPMX1WKYeliWdvWqtq7+
/62ym46cdGCySEZIzm5LbP0InBuBNwGR0Qgs2phjiZU6HKcecK7DKUHR25lPhAztRduoTKDz0pFZ
Bl1Mxn4AKX2HhETxbzMfzANEX/S81Js3Hvn2BnYU9DioBBHGIn+VwlfYojSgrqR9dZPDsDBwhG3T
xQAdLqfvz1XDSlTe6CdnDyBS4n8Z4aSRVi1kHpSuStjzvzCCzo8vLPY50h4KoRfC4g1bDMVnm9Pc
frSgM9n0Qzg5uP1X6VMQ4693+BkSm/5RufQWEtSkXV14EbOYAgDRfTJhaqkF1Zl9KTF7gEczbfZw
Su/t52PGOmgR+k9e8tCklO68W4DfQ7biJtJpdshdG5r7LGZcZwCtPnj6ODt5KZIHUgJ4iZegzkqe
5sdHKEVO3Xxgj46syaeZ41VyHl2sA3kUl24y3KlOc0h2CavvfmwI6UL38EGmqRHic2q39wMn7V2z
PvQ6V/vdNzLNlkmQpDxB/ebqH5fPm9KLM0ItQozIf/kVLeb0RchQEQ13+Ypz543W93IDcD8ADhFQ
iW78LqKwXTQxUw7jPhItOeZaW5z6KJoonkDzvyusPMJjJIvuimA8Dx/plmPIT3BdeAPkI/RL6Elp
e/cD5OZMpCYvEfNFz2hXSEj+MkKg+icVgwXHChqhr10dmjNWIZcWWAOlbmakoXiUcdn6RlamEpI8
dlFBU1ALwsBOlIC84xDEAN0LWgz7PYGxSEU51Hj9EG0kGRTJtDsOHXo0dPmZl+0xVLIBKPaQAKyU
MH8U/+RbkYsS0TVYXQDJ6VbRy5Yt+H777xcdGFgfDg6fPaOUbTSAKKnmrN/wZXNPDeZHmIiWUVpL
f8lWWTWR7uhO4b/+vlt6meFkECU7kplV+Gf58JhyqTQIuLeDlFCxPiHLbiIEC/f4gdwZRCGzKeYz
TzpSmqJGcoSM5I1itXYp9ZxfJLk1OUzQz81EnybLnkN0tYeQwhq4UpyZ/Qhi4soikbYD5Im/oJmj
xLDbGYq2CeMAfcLRo3qqHIbbx/wLmXSGw8DeOmn9X0Cke2CnUIEPC2UawCGZxWD6krm7r7mn4QeZ
W3+c8yD/YsnNppIpvCo9X/z4p9W3375+6rvQ9aj681nh4Y6dgCV8VyR/h2j6cYy+GWBSz16OCD6X
QG5F9sFrfDzhUWSKfGYDAATptluwWrlhiV8EGcrmj6mQYIP9ZdyCBQ69Jubqs1v87NS7x32XAkGK
efadt6+iymYErPOetxGH9r7ccUhz6pjs1ka2FwDXFZiUsxZRKMpF5B7cTg1hCGqnWPebxd35n0qs
HEn2gsRD6y90nXMUqe4pZoaHk/tvpwI5A6KINJPxIYSjdb5k9k02LbPwM/sxeaPpwlVgjVjhufuZ
LUVsP3oygqZ56swPPpOr+8ZoO7uLFI5xsoIx4XwK2Opc5ICT2hm5KaAgiaBuz76GvzBDTKZHgCb+
8DyISHdY5m5vWq7Vc3UhbGR5LOwTJr8DPXD425QeTgunO6WgpEinrhfR89MTHQeYX7wcGvYx69s1
g8VyV7PplyZcZu+kkiWHyBPo8WqTXj0eudDV03SdOCf6TVJCiF7oUCFXs+qioggiLNl7z7vzEJXr
6HibCgkewadkcmIoJ41T8xq/BUlBp8sRBlfq1fuEWPf6mC7fIovEfu0INl9y9hxeE/SxyED5TjhH
MRdKx4TP7I7gYynjkbPFO4aaAaoDOJXUZRRfqAnpX3X/5SUeMXhkbXBio0NLQY2EFpTMrWW3OTLn
jVgcgmNcZKwi5hU19ICDc8Rx/2AUUDrpzX48ifAqfANZH/7HRx4GsTNEeEoJiTYZ1NEd2cdWBLYh
V6aRIPo9NS+6UVmlwdI0exb1PA9dCYWxYSoehOnQeQuAFycPmSrWl62rMx/eRnZk49BBrzP5wd71
bdL73A/R7fhmfXBbGwkEerjHhDaJKVmiIENQZ49Fvg0jsjx1XHENOHd44HhF9qqfjQAx0CF1NiWi
YoUxVsCZoQh2I9fFfDsgerwh8HOxN8XZlNGhDj/n9As690NkTylwekfm7wfBzRsueEC4nKQ6iAQG
3ro066+fY9zdPkhBUJsli21HDDL2rtpCz0HV3v6nORCCYeBRwgs5doScMTvV0tAb4F5zxHptgM1H
Jg8dNQ+Jh+Y1QAhMFnpB5SCIr/cYShuxc8u1Pk2ZT2LrhsRC6HhUUZxFQ0OKEv/pitJlmnrN+k3Z
2Z8BMjrKTHfUceJQ1OUzGp/5EO5JaMvh3njMVRg4bXY1laBYUqlanVuMq8nTn4KrhyO3YQzYN9ZY
rNmMJCiP7C8Acm3TIN2vCZfDdGsT7R6RkYfxiY/Arwja7f7yalNKkdBDrgGmqBqd4akvMH23spqw
wJgoEmAVouUoLD22Q5qYYk9Ez2K0oY0mAxeNI1PneSDbGQWMrTonQq3IFeT2RniCCENBgyYOKBOH
pPlZnLhkaAG6ceN9ufNoLvn8d/siwmBJOOFeAhCxhzNCw6TLimRkjBiKuQogApwTQuaasZEQou5R
dZ3KiUpObUFy0V346Rgcb2jYlUDGQoUKW+Ss5N5apBDetpjqJ523aV3Fu7RLwA3nu6BJuXGSomWf
ETznMizd7vFwneqxZjdUXhLP8+YEaz2hSCGuRWQwgcX4b53qG1CfiaNMZJMnlJr8Oe11MDSge2c1
d/k7bg60XxO00hhxLiDBY+6UnRF8NmKHzwlgBGwttrX/sJ+7waHi4XsGWkirYibe10Ffa2rzPVFI
47vHpYygKbbPnTxWx9MR/USPyW8/V5+iWI6GU4VigoXk5siVXAj3qN0OWOMDikx5/J58ULYK9Wff
a2z0KuGbBTocv51R/EKnMBLLDi8qUzROsnP1C59kqTkMNoMKw2SbwruIeo7Nhj75+AG/WbG/7m8x
Dnr76/TGccIJrZ8KnuGnz9CUQENvqk/fCICX14ahdtQM1O/5t3IUSlTCj5Q7euTR+BXoXoomfKpz
lke/VX4S8cPXv/8h10BtjNchjhFBkdu47zCZM0YgR7l7HJyF/1GxaTdqEcJkXs+A8kzSWZdso94d
tvkIJpBGjAmfljQ472X/wMfpqB5qq4vl8YsSoWSQyWvVCrkDbfRFmPgpqadA5oLS5B8RfrTixsKn
uX3gB7SrBUi+W4BDyEaMLuxWWAPh03ZuZK+SuQWAQlA3eTlQidU2V+a9UtAR4tSGFyPb6OWVSP/8
ZpPsQLwp/5flGWQDj+4Vu+Jr01rFOD///sp1tUzX6qT2v1N8mXOG+O3AfoqtPtbiCuD5tR6OfzPV
B9qCtKpm0pw+lTXCc0uRNnRykgLzQJ/WGC/ImJpcp99Jser5WjByv+f7EcsqQnotpDfP3AEPbopW
nSKAJZ9j99N3m8zugpH9tnQDGJUSj33ehZ2MRyAb68dBBl0i7ANPEVIWQLwUUlCkTVfxF9Mmsjgf
GNiesgsGKZuSFL2JtlEoVCq3PB4Tf2S2CMivFB/ANM+liIhKPaHVqSZf1JQRZWWPPDGvQnQhjROM
xgRrUW1hbrvZClINchbG727ZKpt+PstxuqCvJ4D1aX3ofQhGVjvv8VrcgaM5jX5kZXhgLy0BocT7
Zc6wsQrZaRAdkHmq+oNBxG+Ta/AkIuQ2uV796zv6IlXFzMOEkcmT0X6vxWcBqszvHw77iHVf9tb1
AR+TOYpy6jeWLFoNoT9/BiL2tGKfI9nqcseC2oTl5HuBn6lhnDh58+lPtiXYUqD5PVROOb2uaGDv
0x5J2G+/fLn5BbpRAk34ec3P4//lu/PoRy80DahqBvbjZysPW+ZRnFa02yTcXq3m7w0qRd0MlvwH
is2ieBKdw5y3LRxWhxruZ3aoJRA4IAl5Wa+/IZG+TB9lkC+O77f7HY47NXoo/lUbj15hUk/6iv8k
cBMBDHmnEN+3+P4d528vl52+jHg7Ne71olNWNNpvbFep96g3lbRWmjB9bjN8PWTREzPICESGITGh
Ev9+Q0xTD6suEPJSjE35ONoYE+5WPrSzcgNoVM3yOAIIuU1/GyociCK4cRoyNFjCHF6vXxRloBuM
YsJPxSDMytXPGiAmN+qzEdRbRphvHtB6hO3+rtgP5BmErGOORTfJQ3V4/0SwOpXjY0qi3zqdUiqv
PhtU0qB5mF+5lZlJ9pYA+9bdDhjPGFVIq69/SI6ID1x3mNWvYp6DcLDrFLq1CPsioBF/PxOuT82y
mPc9DXQwoo+EZ5PXvNZoW8yvJMzqpkY0FmYlKtzUqn/MO0QxKzHEB60CKklmtaSRipynxOiGeQbk
Dp0cTbAiYnCZzYCCvM9Zua//fqdEdV4i9gAbNoEzQk3+Q1O5+UfSfS23ciRBGH4iRMCbW3jvHXmD
IGjgvcfT6+uj0Eq7q0MDDGa6u6oy/9yOch/ZwSLzdSuf67F7qZ4t70t6goP0uf6RhLoSmXR17jcM
kqBXyY4Szi5LqHd7K2V76AAsV8GNr/tkIpeaZqG5aAtt1LkwhTRDWI3RdwRMp0c0qj7U9mryMFwe
rOgsovn7Z6DcDR915O5Udz+96xK+cKPXw2dzKS/tR4NCv/HweegDpME3ulqbatYtq+xNlbAKxHVG
ZRz6LjqJWCKgTGFjWDaTDxLXfOJbgsztz9zr8Pe2FxvzkOSxNhlf3Qvpfrof+6BTqpl+gKYE+bRU
4Xyyv5+6k84/YSTfOnmunWD6944BxstnfikeUE55F7XAS1lRPsAEdJeKyViY62TgRrbl9RLHIdHJ
dSgCReoUGNiIM2wZjORRTpRnkDOxUouELVy+jGu2PzoF3BCMEGmtV94vfCACXxPPgQheMYufO3OM
+S2bX+s000HqljjYghgbVLDR6IGQcp4GASYBo78sTP/O0iHodJoOfdC82+GW9GvZSoAbXDhi6kQk
2skRWpr3kLmbsXdVBtgocwh0dn/unlff1kfbdquD5Mh/zSYIXu2w5KnK0O1gfhqHgiNCSJOgZNJf
GIC2T1ZjUYofTwOZAnnb4KRf6bg62033JWyh8bJtvGqwG3WhSGlewunSGcdhSqFHfkx9Vzg0Rdrm
o+VIS3VcWH5p+b2Kr2kqlfefS4irLS+r6/pxlPm4GFX5nNGljFZzgWjrs1ikw5UM2XSGyX+gte3j
SCMu9/OqBLDwkZU+o92z4cI5l5et9a/d/THRXcknlVg3Qq1676ymCIIg91hnXyLvoSFb4mJCshTi
ecLXSernUo9WgXPI9h49tmXupXakFoQ4AcCHidQG+Bkl2/QZk7OGnnMk6ZHHZyOvyoDXLaCdRRDA
0CnVtekddPGreul+nChoxsd9gQKx0hIptBaD/Sg+37Z6t6r+HxNesqATgJE6/bHAlvY9JCF3lzW6
f5yaJJKB1WfdZy/W33t+Y3Dam4rjDbFoUAkFKdZVIZnuBvZjgiQScJtqa1/7yZaU7kPJlsVg3Ts3
En2GBDfRhfxpq6ugRV1++dTwVxF2N31HGQfhXc/DsirNrS9+UIDNSPatpPSQauv6o+qDXQ0klaHe
Gqj2OCr99+MztB+MQRnKAvCT5DLYry8NFg7o5VuLPbAW1MzPGs+nyjnVfP0KJNIIw8ufpOZmicUU
G0RhBrhxcMDhayKh4ZWuMteU0orXhRitPamWYyAkylZnJAZtodtq/k+/qkEu+P4326Xr0MhCrm6e
KIWGVqziTL5F4HtegB1lo5QTBdiw4gQBmgBHS7+R7K6aOqADgb5WArIuDwUFRFcmZfhk6kqREo+v
2WtR86XBJ6cAShZDMyrtnh2fum813rMdbVLHtLNqbdcyl9+ti9p8C9SaMheQE5O0ECqpZw1PvnH2
oXRnUImRzgIUYcW1Zu1sXJmkd875dEXYIjJWSYIF2JbCTX5twh1UgtboRRFOrWCBSFZU/vmILk6I
13gUqJpp4pIyI8NWS1ALxqH/+m/ZssfYvxLlIoZ8kRgyb3Hnsr2GMMpkyRKlIbzqQ+MqG7HQKWMl
m1o3AghGl8OCh9iHLIJwTxPmVbqqyvmCRppa+15n9776fGYajsn8t51OhanQtjwmsTUtpXg3OR+m
LD89lZtOhzMeJUz4jRrwWo5bO3mamU77pKH6Y6iU49fRKoTPTFCAC1Q7KJV2hY9Vwau054fwkOBT
RNJx7CaWYql1HUpPJmkCgDFrXQUbkGz13AxC9h1rLXxrYWkzhEsJiThpl3gbOgPOc9kKRKAuJNu3
6UqiF49Wr7vPd6z79DGly1HkxaVUvjA0X/Qyl+rDKlzOxBJFBo008GfjFmtl7ZApG1PiNDQyXEdY
dSqxW4WK4Q02GC9iXW0u5b1AxS+bmiUuQ9h+p+l+NraHzsxj9CplLqXkfQQORdrN3SvzSO7FS6RS
cB9QU3sDrXd3/bn9XBqkeq50pFo5jm55YQDU8cZpcuncePcXAwhtR5oLLXZOpN9isOs8cI8ek8xH
ZEg4vfb9v8fRbmB5mjv09TP4volhrnv8vc1RkMKqgs4+M97fFyIf+185vWrbwYElw/nXDXVo5JrL
Ua6L44i4Q6h/bqXnL56x0mMeG13JNnvA7N3E8CCaKm+Tu80fczi7y1+yd3cynLUSkoEkjNZEnzW5
NMfxz1tDU8kLuVrVMRmlvPST1RSCyK9bW0JB7Ty8OzEqp54P9+ZyJPt2kituqXgP9JiB8kIGbRC1
7W1/T4N7+1SmI2vYA+WVByUoHgyJPbsKxWy0GG8kq8de2CFOdsQrJ8YRYp5io30If8839OOZoYio
8mOyoJTeCqdltexfGgAD5KsKEULVe+vauo5W0GFBZwyrUzDV6e17cp+sfzHtkN5CoSkPibdgXxjE
paxvZWRUf+KlIhU4fwodmX5GeJnP1mqQbuSs3iBHdvhDmKnV040Ib1XvNbh0gvcluGD8Ze0bWB0/
49WZWRU3fhPH5yNekpNlg7u2ZPFRii970ca14lvYbI61CI0hSUJ5I7wzxur7skSER4ma0w0V9fAv
5eFimgkOkt7CFuM7dZcAawYkPpy1ZpcWE/WKSV3gvQo+bCYLEl6gaq5l2In6c0q4KQUqUpppmb37
MzUAnoWUYfeJBvSqHq/Nl83oJ5V9L27pp6iQA/qA6z304+PH+MEi/I0g5JKh7MxXbakOg3WXnLd2
n0TaDGy05vCj1NKBQrCdZDiGowU4BMNJuUv6vRMjL/uNXZTPgK066H8RtU4AA46i2pFaZKVFRV+x
k83vG+pMC/5KDBQVxCCiIbCqhfmFfiXTi9rdUjwKePNj99E/GQ10oWqt07dyOIgFjrTqWaHrMtUO
PTAXDVCq4Xx2iP/Rjfd0d+U5mf9la8f542PpuP9zqFvmHmrpBxf4xcRr8eslSz5ATkcmWlRyfftT
MVZItTLtMm73/PQZmzwpf+sJGfWbPutmJ0vbbwwwKgokbPNMQW3z/6Cgn7D/D6WNdph9l3biJonh
xKRztT9vadND5sqxhnhDYXQhUQb0cjBJ9mNaA/ywv+yxleCggIeBMUhZXRgyyNLTuoUnuFTdnXCT
8s/EreUUCZZPG7RKk2yXB56Pea82jmtyLXo7gV7IWZbhs26we4FoiIiqNgLIbOoI6PuJblK9ZF3o
40BHWev2atdednzhB1PLnKPSfoOZP0q0HAGy3d2nrcHUfSRX7iOlbxgDRTdgqCo3Q89j4/h08aJ8
rHzUx9qlSskSnNeOJAEzu+w+a8GRfpwnBstawplgUb3jCuDaOdvE4JnO3RXSephVcZ2LYrAOCVd5
wf+y2fczH0+HriAp5/r6JrAGcfK5aExBTuw7hzAHeNgmoOHKlBt9g8rWcxpQ/HddtuyHEEYAI9NS
r2vVSLfMX0I8h017weuBPtoNX7ed0wN3j4O7hlBnWdSx1IIImAnCy7qJADU0R4MdGSizmkXW2Q7C
4YVo125nloxA055ViS5L6+6hveg/oHquTeqxvvumr1GlH27s5ACgz4vehFX5Rfov3WLZfON1bzsI
YPln3VZv85YAVDrO7W6waEHNNcIuKXbm+mVasWv3/qJNJ98H/x4E+QPmlZNysvS2Fy0tbFZgKuiD
lqcRKLM/u17thbm+6p25h17mX9mPzSdeZSXVoD2wLOJdFwJgnzGq8s8fZ9qRK78mW26Kt/OvYeJg
OXw2Hs6aabkXmZvz67XzyTv372wTadAFM6axh4T7l6vr2Yo0Yh1vV1QQ8Bjx3mt8YC3Y9VfUOnB9
FcCFofcBVbMoxT+2xf4Skv85PzYIueDJThwa7gJEBxC6sg6LxwCV3CMixKj4lg9zaW0HN4BBjlE0
gxy0M5AspXDY6ZxmioYUrUh7I0aXirP5z+kkiwC9sRNtrYshFgmKZ7SpL3Vvr1DDS21jKvUB4Vhs
ru0/eDyD5uspGPiu9y4hiRjNso+8um2e/gKo9tKQpvJDOiziJdR/B5Yj1l8H9WXL/rfIr+YHtw1/
Ev+M5HNHxKdXH8lDXklR8cpYGAJadlvKdEP1qxIqrVsG3eVELXiUILQLr4k2RRWjyunJ+d0Q3PzQ
bQeLxWekE1faolegsWvW2PeZTh51Ii3ex2KAQhwc9flSy6T3YW71b4/wrt/5a4Oi6GiAs+GfAPd3
XtSpLHBsljOADqE1R3sG/LDytANYtdPGxMxNmvtPsw26FVy/E1XUpseUbEZzY9YKQ2T5QDqlcVPw
VTNpKhrqt7s3rbZiEF00UzI1lvgk63LGMhX+O9zqDFxmXlqNhAK6ChrsYQYVwowTFa+ydik+TKcm
90blWuBnDDM2NWgYfwRcBSiDMRugbHHL0nMlmblqiz7KmdHKyvcBvxQO0sQj5+o+v4cNNC30JiOF
uYLH2V4mrg3YxKu7ad7KDtlVnZFGruCteC4LjtVoEwhRVQMtyRaz5sq9lS7uq19mokgubzFKrmYV
5YWggILEgGjVuhd+TZPqPIJ+V5jrzrq5tmqnRt2K74hM4nnfAr8E/1rwXkTUTbeKT9KfmBMZigke
stBtvNqtAoHWxN5m9fBhBd08oIplKtADSb2t+Ecjtyx+0bo4tX4VzY80TBdhSt1A27AEEcGaZZ7d
w9YUCrSYR4eHCifmDH4pCWBqYR6f6YDYuhWzT2/bwUTmiMMPemdwgkqRQxAnyvV3XNjjonhuLevc
Va2G5rKx99tmjthSt2G10sNl52bnNcjHXImUUv6yU1heCLgMyDO2b6IT0yRlSwjXrYjnMDTT+7DA
quAEyikf7EC+7QLOYuWj8cF+CK3hQfeO/vEM8VmSDhaGZW6hBs93OcMZta6bShThakbLybUUqdxp
r+Kd2WDTjA4WzXed2CtRnw2i7tpVLTK+1KjqTyzCqUKkvv7SKVb5fFx4m38zGiuPQvrjZtUiIICF
OtRSdB6R6upRyhmooToMV8f+7tmLzIZ7fVpH+1w5/ihlVuXXtnF7Vl+jfbZ+SA3Sz9Y63j9x0ML+
dSw26d/Vkyq+TqdPqKBy5d3J5BeBnl468QPJUTXRK2u9+tczvawtgYjQPxLH8kZptS8uqNjNll7F
PRgNzw7nXLaVaB765MXPbyFteD73IRHwQEzmN7x/MzEHEWvTaWsSZyaP0Fpd6cs8KptM+W3YuSrs
fOrOr1r2jFvZoFVdgSgbzdF+r3TmIDoORppHqsfDOz9L55lRNCP1hXOz/IObxiE7zjsKKq5pN9N6
XhWp2HfY8v3E9AFrQIna9o8UPoBWfiLo5Y9OyK/aeTlf70ave5OC+3rqJPnZkgEWchmeL95icXmv
n1e78hY/7v4MsS1PslZqQmaBXO329pIPeE+LaXQ7yUHnIQYd2zsq1NShc+W/fn87BdjQTRv0oEKC
2pNhURvZkudo+srvxtoyTv8hBUS9l9cbdTYL+RsPfH+dBceHF2Dzoz7v733rzb/X30QlvlVxaoVJ
Vm/sfxdW/BcGVkhaC7VB5qO6/zR145o37zUwKgSqukSt1oK5N1PfVxIyXw/1pSIzxJKiPRXBihNd
epc2qjJQl5ZKjSVRM3cqQZp1dtvcVkasvN0lYCx//cA250fuZf0FFyN4Ey3FA8p/9fWcPjupTo4h
Vq1qDDByEFDHSKj6vPQOqaIzzTzVPtRICJnz0XnNAX5ivVstPVVtmpzeoEAJIBq8Z1Vu4O7Jlui8
0t62r+O7Vr3DwOgpKIhOuXYcH8fxWkxwA3GL/j0CxS89q+HtYNZZAZqhT5irJYq5iXDh8q+slHGu
l5wehofursYfVEZRtXyTCwRRdOk+WJFJ7QWvLH6vdI5LoxlLZ3qc7i3nD+NSf2wga2RfpVDT+apm
HW0vZZ1xOdkjcSOVVQNfyHTcDKuqW74uI51Jedf80J3OPydcAIW3ADq7Su1adUJy1tXOhl+9ClYN
s3I9p0KUKuTKFpzN35VXmcrR710jK7aP5sW61ZW7TBMHxO6qlysYcAE+1lMcb1eqSEnzrdOIZrk2
cSGIc+XaSwOmAKEIW9SxHIJcIR//WHfQf2qnIu7R78uxf+HrjnIVMXEzXEb27rfonEuFAcOwLzVh
IApaI8rcS/mGYiWVaxLf0MgtBxcKFwSWcm641gx14CmYPjJvnhSzmzy5leugU4Wslh8HUoSrHjaM
0K+hpZk8J1kqOHptX+MHOe5qCo60BogK1BsGr3Y9oBStxXCEzRX2nf/7ZcvyhOK6+PEt1nAA04ur
5lM0G32hc3Y9em1nQD96qxY5FPnG9W6/ujYutUU2KKxGG8qqTSFV+cam4cE8VtM2HvkO3vO1Hkap
dB7VY/9ExiKK2s5G/nGp5fAlcr1EncKhGat79Uz66qBsMadsZAXOp0rGMXqxGIbFaDdaWzS10PPt
d4X4sxIpGFd2Dy7j21Jb/G1f6AYv0/04TmWz7gcxzEW2DxHSfFgZDheuzGQy0vF2X60Kx/6yf+uQ
oJRzv48aRY8Pd1NOTq6VXff5ueMhRNoYrHs04bXNPZ+hWp7lb3xpr4KW5mV6HK+/CEo3unffZpDJ
WP4w5UuzoEW0pAuX78hqkk5A8Byqq2vKOVblT6wxa969VtMvh3X6MBf1XdIjrC0MEh+9WW6cQ1C7
/20WtVSgzd1wAYKEgTBSFd4SFWI3jjX3P7GQGecYBGVXWY+TQSrSeebnckUqDJKleT9TcK2ClfXY
jpef/oZU+ZcFCE98pA1VrBSbPr7ixOdX+NgVP+6FCRGQO9XRUoM3iKoTHDTPwmFTzKQqb42Ep63n
wVqWfei0VBOrMjl97FzZrvHXds/qia3WLX7vQv5ss/Xso7TaluLH/syNl21tjNVX1SS2Dg1+KxGx
gZYWDoC29sZrG+xlEZneAPan8k0g0aYQI9J5qiPPq1Ju21lnf9/X2voR7JSJanRbeSunZrXHrm7z
OWpJwDHaV2ECCI6yjdi9Ej1qcSwrGUtMMjLIrsl/j3/L08dauOlWbyI5np3G72NnR4kR6b5pyref
++NHWkM54HR31C4C8nAKrcqRbmL5dTwNb8f2KtGLXSsbpyP2lKTTenEn5VvnBFYXEYKqxHhQa1iB
I9Akh3DD0KZrJvBAepCHQtngbFbeM49nJAFiwtZyklm1UCXtZTE5qrhenR4CcEnHAkgj0Y0Q1tJf
Ii3ENKAgDYoPLnYglVKwn7+4r+1/rd625YNpBAz7tscFr9nJsR32xqihwbGy7ZF+5CNd9zL4ybGy
zLeJ4JSSWCf/oDPhS6urYm9X1C+M5kclErK1gZDpCdbGxYY6XeKBOGiGGg9jLf/zouCt138Wjppj
OTHFKo1CYdRL+Yk6CjbkfaG9LjT+AFfCFxim/Z2VA+12+wdXzHacyo//mrPSdNy7Fv4aBj+D3lhW
GmaGP2xk8n91REJvd1vp6cFrGNK8/zsOhG/+uQj7+jMPtD4KBZu4aPU/Pwilw0V0pdS812Lvb1KZ
NP8pYwq7SdudXUl7Yj6aKUyJRSFtv7+P9maPlYc5Uk9p7AngajfuFKHsr3BoSCPZzEquqaLFW1lW
qqNg2M8CH7x8UhTcwAPhlfxAUClbjOXCTPsnBH8+8r1IWZ0XJup/jVdhXCVcVjPlHQdu+c+MMQEe
T6qYcOR3XAmzKbViKq/PZA3I//B1OdCMey8IdrMc/9vPcKzka9vZCooLr3ScLSjsU8U/lBKnjp+w
lWgxFDo5vzTra/9Grq2LPt4WfjbBPX4u/v2MO63xLT/6ORaHGm2+hVLctfwaJPJQt2MvHO5DQfg0
DVKk+jHhizL5YQiz18eRmBsaNCnfNzWj9ycoJPmGe8KD6o/2zXE8Xx8M0vlKyl3o2oSbT5fWhUM3
8I1cMjoAPkzXeiySK/95K4yl9JH6vmFBZOH5hdPPlfOIzz3f6Szycz3CFk2nWWI/7Gi3sumFqMMS
slZxoZEJgvKvygo/dxq+K6rgnnbCNsJwk+/bEb22W8nPInNSTT/zHcAbxND5PKmMXYT/G7rUJs5x
ArdQ4X0j2/TViO/81HlOScObf8//+k6qQG3EVocHxBqfqbCKG8mYpenCBqQkS14FzcY4h2jSdxnU
//tkAtIItaXthGArexGZOpgMBtdC++P7o+984i6E0y38+ibHh+a9VLrm/f5wQXL5bvdaihm+xcup
nuC5JijvOGEzXdWyWLHy5U0kGAivPBWUUhqQKZfr9438n8Q89vr0X+hsysiIvvJdEfpnW2bmdA0F
Aer1KTBZCCjiy0enDHZI8MtIa9O6ENU7D+cvLRRX3T+5EqZRnaFDxKl4LrHAeEOQOypavz0/nMME
h5pXDWxvd9pydeZDNEq8BiLx8knXkzPN7w07WhrYMRyHnj4owE29QAMTE0OJrfiwISQF4bR+GS0V
tIki0RKPgCwzNgdfRdW5aEmsc7TctSATaoHw/GBV/o5/rb/tXkqy+BOk7nxkIiSGCbS+GtFxV7mD
Lx/30ptyq+8/CGXnIIdBYrvfg/E59336O/yJjkTKpCPFlKGGMed19WrSV/gl/k3JezfDCCntpsnx
XkY7ObCTApknV9Ni0u0rvMaRgbarPlRI/0IeHsY9cyp0D3VSU3b5AYPbvrT33V2bn1q0rrvX7aoJ
XkcuHUoIL3tOwAs1GHHJiovGojGrzzQJll0Agf0wk1d2v1F1sJXhhaEtTPOiBi+7NtJuHaZrk59r
FeFop/FAUxpJl3L32phh30Zr2qrUv5TFvoD4zGmdC6d4K3+bSntYyO86id6zt2gS4QWPCYCkBZVz
R5vmg5LU2hp6+svxqnatB2yoEzZFY5LS7my5I8RfFFSBRMzO5Vrlx+b2WlhsK2sh3NtGFsNnUcym
yyv5E7tmKifk49W2vz8Hs7/o19JAscmEeO2ec4j7ieaD1fFPmG0kf62FCvpiqFh8v8tPT8e/knah
IPU1lcOqsNkXzz/lz7RxCYTHtZqEE2QivVcimBU6zMe8AIrltrnWpzTnvNSQ697R9uLYiG/r5pvJ
Zeslyd1xINbKOV/W9+de/GCokJkqNzY1IZjXRNN082qyj2lK1+OaR4Ki57KpOgz62PUce26G4hr0
NsgbnpYxrfNWVtr2o4TCWBJdr0Czb1+aTg9LZ/mfZT0XysC98ZXgULwqjDjwtF1j1o42VurEpzil
V3XvfqKaMnek3pjYgkfr35m+ZgeGv0KwICbYpHT0KDzLWRkabz11VGXI9GzXcGbiQF+Z9f14hXSk
GUPTTXCanUpyaeuJThwYZ91aCS5RdR+HC1Q11CA1jf791mp7bGSqQlg8v4gShtvc4tOjBqFVWkPo
Ujw1tQXNv+5/Ds+yDSnLHU+VS+/iPGvZWLbNR1DQysEaclE6iJsUnBk8BRqsCv+T6mxkXlK7jlOV
JHm2riw14ru5J63KVGOaeon6cXw75L82vD+Jtszryqy8bjMh1uLds7uUvUj7aQRTNsITN3rLSTgl
m/Hzr9AQGFqhyntrIS/C/mJQnxYuKZgbx+bnKTdE5lcxMYeo/l3RO+uRUvBWrn+ZUaaUaL26uI4W
SWWLX6yxJ0TAQmxJ45GyoNUTXjZAdAmjwPt/svEkvGjaf3r98JZ2le5dQ/ddmpBRGStolVS+H956
WAdBolUNK5iYNhOvwsH32y0DBlt5Grq4la+NkdtCQAg1c8GVlLtu5U9/ZC2wx39yaoUVRcVM2biS
NrtrefcSG5EdS69SiqFK8U/UEzhtrojZlk+Aen+hJHxKg401ZtqdLhJZZ7YW69Ob2Gp3NcXev8Ep
HLdtx65pcGR273aXWOBaSAk2IdNjjElZEayk3x8hdPDIimkF9L+JcpkTkVjfQ887JCXax50Mfpa9
aaI651ETjBj38xZ9yhmbiA2eaimEli6tQJiBQhitilq/xjsQQSHE/ejAmix0L0Xt7sKGhZbk5Ste
5qS/le+FBBuG58mw2eCAl8RGbbqWaQWdVqaVHM6GK3IYYPdQYeFPz8/aIfuvaHGjs0LQ+2Nv/Y4/
CglN2xn7bGmtj5iuhIUtV7q8SVxrtptrlK22vDwpjSpKm3SinM0Wl5H5K9Ne3mr3d+O46K7WrSyF
heD6bP8Y7x4Cqu7ykxVUZYU6tXPvyf30kUFwlRCjeccQE+lczuObq56l5q0QUGYXLXmpEfdxrJg6
FWdf70GaEiCiBL+ySa7M1xP1SxNWo5aC0IqC6IVUvzGeHoHIumOk+RGITEK6a2L7SllhGNYGEpQ7
3KNWFxFhynwPJbqUbju3lAVH7EqGmU13ka4e20Sy0F9pg5gf0Fvy7GqCv/5WJcrlRVdXJp3PdiwK
+ZPBQXMx3DXlZ3Ve3RxN2qOQRViRUd616ZHgPRiIFvKxD7RHkP+aPLgHFSNvA/hCsvMq30iw+rvR
RT7uthaTAUsgs6seOT3gXblDbLWJ+nbbzGSr8VhNF/OmpbCYn3YTeOfnpddaLcovlhl4pWt5laPo
LpGlXrPV9KW8yxb9jzUL8rL4zFViucptW90nmzqTp3hFhNT+Vs8YNZrdWfNmo2imcTwLA6xHj22K
l9mmKpM+mypnsnaz+mE3iBt/beuRtIEyxBftt+4r1fimub7ViWKWF13QwvrcuzCGYmMLv2Xl46cx
utw3QDS2OBpudvofbirWlUnWOUiMlkfgykYzG6R6h+Gue1XdGZeUV5VYKUx0nq3U7yKWv02uTVOt
NkolXPl1dAVrqEXr6b/jULU5mE22FQM3ahgZkLJvUjqlhHoTXKB2gPa0L9305EH0khYgUF6OXhQJ
z2IC/o6eqH3hi89MI9/HYUrgPV+7wciTSMKFXTV+euuP449BZuv2exhFybgOn0BKzG+OdXcRueEY
7HBuoGiiEKYgEsH11nJEirP8d9D2BUeMsU0n53gTm54a9+91JVqNYMdI70qXKATd0HdRVw+sP9VT
dwcbhrtUMRBhP4Ky+KcEkFJs+dh6eYluAjktXT4SjtGu1mGnnNDIu+Q4LcsabSqRjUF7yFhgdy9/
gcnV1kOrTPNceZFzrQINsDa41dOts/GDLuYs35RY1cRVN469Na7a0Ac7KE0krTfca/2lWtYjrs3a
2cLdGHdm4rKizICWow4BlvtJNbcdtJOZgzFtHi6WJbB18UI8p42IK70bS4Q0qTLpTqja9k1IiUqu
nGPfDdG4y49niD679BcNbWhxFGEEldQjS1i/jJ4qB8/L151h1e0cco8BJ9/lJCa/oLyBaW/GNhoo
+EvZvOcOtTAirFERkVUZl/frWAvIrlvlGgvw7UVpObC//2RF2TTCDFpWU+Fu+mSiUULlKW51I+4s
1XOpY1Vq4+IrkFMFpqTUOqAQadMgRuXq8TelCmuma0vw7URrNVwOzPubG9lSy+8Fp/Dr9/L50I8y
+JI8vSx3jyqfnQNGrh86jjMznkcBruegpduNsubhxDnbQv8qNJQGQ/qr9r4EwzjYm7Dca7ee5r7T
swlwddNZlk4fr8FD8f/q3ZuAXUUnbq1dWouBBl1FChfn3Kwfj2p6Luu8GfVXI5BLjzrL9fifcGjC
rud42X/VYn/HHktbLeohLgaVhJl4QY6G6/egY10Ug4d3W4p8yzvJFWAUWzF8Eg6bRM0R6lGJ9EVK
dhw12xzpq3asuetZ7dvZ+tUk6Dk8d57zU/X6EZvMfviNPfqGpJeREo81KdOPVKKTlJbxunCxiwa7
RykzWX9E67egQRP45yRTSXwgEV8lASu6GSB3POj5i/bMNIkxHvKHdvVMmDTEOqRkblrtHXhNTr0+
xzb1TfBtQQWBDBRS3Vxn272NgXIwZShN9f4VD0GsmJJxE2nDjkUH6eGOF4HOhhzq8bfsBp/pshZt
XwRl4Crns/0YjNRPwiAmo4qfxqaHfmRq7Xg7bou4lkxpiJD+uIzJ348kTPGxO58q7F07CsKmuCKZ
ARMiWwhwkTiBdOchcyr5eWoE+1fskn8M0vMLlxMZyvLnNM50gA8ETn5m6/Hf1xftu9tJnghvRaL8
GNFWZfqxyRqWg4Tx78ZDfJ0zW1gMkp9ZH8d+GPl+Tp7zpM6Fo9vpE87Ad8Z/H59uKaI6iV315F+K
9Hm0mqyH7w7VvvdCpgAeYTYlChVDSr/NCd2saHcVwoh0EsmnfjZz35bUIkIJhbd+1FPfu/6h524q
b7vnD7PARqZ/9mmOztPbOP5y72wHccMTn1A9PJafGdc100nYWBNYjU8H92V9If+YQKz87iBk1c+d
WJOfu0UJM5ZTXfX5ZaYewujXJUwfTbHGyD/u7Brh88vyaUgvmyJbe4h4e3zeu+SFvW3PWAwpEv5t
/3FqG9H92/ONJxPqzECTTn1QiXdi1fl7sunRVOxH+5as4fa9Fv0i/6ufyh45ZmKL+lA8O3ZoTutz
IU1m200rfYQ0nMiNpK3J7HlwMBomOf0dDKuDtFrcaQ2UniQaKqB7UozHe89vaJNx5jukIIqUsrQ+
FOHX0bqX9CE3KOKHeFCjVCMzh5aYHDmxtMDLx58Z9SiuaMvjVyUtxarddMB6AEterZDFMV5+xtub
zktA4K5KLRsgfJgQPalUMhIm6AaNwyjddRtSIwin6qWaTtW/iqDmt4e6vrEGXsgxAGXKIIzvicyR
j9PvDbvXJ9A56QVAqqoDI0xkx5/HOCM4ZuHstOOuOfGC3sue03vt4BbGqFKVZe0oNuQckd/aqJiZ
arLu7Ac5ebmpTqxLs7ZyZMv0YQp+jwF9v4GWsVweB6n2dbJhw4sblC96VNyogpgsJjLxYXcZDtx1
fiEVsSPK6i/wdi9AsEvLQLyeZAUNQ8lkXw1IKCqfuvaYRP4ReBfFTTHWDY/1w23x6ueG8QoVnj6I
sPUlr+ZWYSUBObxnox3El87bBG/HPB+b7GyU53K2va5nKJG0WbRASTxL2X7Wr8IOMqQT/N1cDm9f
qATaa2Tru0I/NNW05lQXs+q+cWxEv2ngVVkhFeRYyvj3NvSaCYL54LV6+n1OxAEsmZI8c7rxv/d6
uikC7IfUrW0ZQzB96OQvm5v2axxAk8niYpRVOUF2rQfp2rM6DweppdpCvh+kuW5vK94mFqrwFA1y
zcsk41xF2mbnvpQ4mTiLUvpZg8srH3is4T0Q9ZBZpIbZNsHPe8DwxJ2S+GDwOQ4P9RyyiPKzfB/6
+Krbn0QjR1jlRNfK0PxhNKEhELMQmw69CRFOMBrcv60wzu2zRdaj38dqvEYzoT/2aFvDcuFXtLaV
XHPRjwyuP7NxwiA75rvitcUwUcc4rHCdITwIoFAfK2niRqOinM7lN6PTJNJ8PvKneaR7I3taXO0i
Oc/t2ckgZeQsvEWM+tTIzq5JRP69r+1s2IRNxJlagyr8aI1QpHZTm6bqiy55I9nTdfDkHL5hgAr0
A5o5kFCJpC+s9b12/ejo5inbLEKPlKLa6YRMECWxg9d4bOyrdyMMpXDj3VbRCkA6fFFi1naTzfz9
k8Pxa8AhnxohMl7NwhE8PP1wYOwihXPv3IZitOPaDiPV02TWP494H46jxeBV91Tpj527/CztSJs2
Zf77rPHfvL9zw8jPqaodPSZ6Lau6ng4OX+chnDNfnn/KeRW0g22iEDoIPUL54Fghl5KglmuvdXUW
k+uHjeedPxLpAihf/oiCPJwneX/boSNmuveoXnuLgdjeR1FyyTuRp0w4/hx6m2ail+zeoKGToBaH
Nt7oPEkM/Gi/gdHsxYyYIxyiyX0uBupv0RYvC4pK97bIE57PokQZ+fvD+zi06Xi+E9+r/kN+p42y
m5qem+cOo8UklHB/nvpACwluE9H1bRKMGiZZgco+IKZXHi83gk3qfcvzx71rnqhB5jszcXaaUCR1
tz/Jv1jz0T93kwTlH/YkiM7Jq5tMFXKj6HQ2ICfQVozRGa2Lw0D7T3Vu57yeatWuc0VRCkDO55CY
wAP5yt+RzbTAv3LT+JgHTQ8GBDBie2SoqcGZdV2i2Dfv4MPs9DP5y6tPBGtZXs7TXm83U3nWH9+z
5m16qz2fhagGTBg2A/j0YuAQJL5FpOVmVnfIjZ8kYsrW4n9Kfc0Q87LAY4r08EqnSye05lYGyJ6L
K/nzbgTQi4PO5+43OX2Oo6EF3ZgZ/fQftVTvmckT4qwH9/GplvkzItyOE0bTsV628wDCK6Ub9xZA
QiE+iHx5sOF6I9VorBFfSwVpRFKt9L0FgXYxE00O3nsRwMXnoWbgmpSiTNR6whxtZYNNvbISO/ys
JanpFuQ7yEfFLVMzHE3GhqERmn4Wc3SS50J6Vz8xcO1Lq0x5uWwolKOLMimPENEIyoPCTnm4aBwI
3qPVTbaxtTZFOwnH0VXrCsd8a56vJcGQgkYPfg690bHwTP2aiypgfQAoyY6LsVYMMBp/jioOjk5a
xZNruZD9jBCgglJMnp/70e1vq9hGj4oYEPwxAcZ+rmwz/bhT7WdIH+EK14bRHf8KGurQ8JIN3d1z
aYpya2Z7mcFzmhAhdpZRmixEH0WHw6vuq4an+/38y2p/pBr54Ee1dlDO15dk23CP8jZnahHdWNIl
N3esYGnnRb7fy8eJfTA9eIQcm9gcqeeLwmmvceQYmj9F7EqZbeH6vS6cR37Y+VqM03Oh9Gvo8jDA
8HIulrCMFnGDwKe57JK67z6I61Z8wV5ZIwKezkFkfpTK7c1d/73R8/eu/DIj0dQR+7lAAdc6ZAvp
HrzcP/vG7mv9sft6TJ7t3fdjGP0U5DzMmWHgR32lx/cpsKnTPOJq8mtXv/47WVol0+Mj0s8Pq1eg
RN56l+mNU/pvpTluTViXrts86/Rr6o6FnjwbkHq0k/mYApY2+97G3aJui7m/JPPqHbxLm1jtsi9p
Uzwj9fNOpAZ74mn8nL6YXxedGSm5myBg2w4lVpouAGtZx2N4/z7Nb4NtdTG/BBdCZMrC8wAJ/Y+o
89pSlNui8BM5hlm5BcwBVAopbhxizjk+/fnmpvo/jdrdVYqww4pzzRWXWsxYNX7CnDvcNlT586Cd
OSQEOCb0h7yIUBQUwIp6m3ttVbRh37o/adHubiBJBbBKLWlGtJyrNyYqEJtVrzw6WIRdHzSxBbkg
ctPjGFTIqVcZ74Mr62AJSRTMl4XBofvZ2JA7VKNHtzqCrS64Qg9/Vr+jysO/QYmGgbByrnRCAY5D
Ig83GnoAEhzUcGYdllAR9CdSCO4A3LqybRWA31Eg3GIrgV177FpZEjPChT7zELp18iEG2Rva3ZuA
YuJExVlhDZymOzi4LFTRq1OY36PJ4ILAGZWi08/pB6ve6nD+PNEQi3zayXK2WC15ffDqHX+tNXwL
jffTyX5re7I3eEB595brBdRkIUS5Aq7sDp4GJ1OxU8LH0+18/budP6YfYr06lNCtx6QXSEK++L/S
3vdWrMwm7QXwzE90Er30+ZufnNVygBo5oiVLKH4wvbhyPmrZsSKzp/626OBJIAco62c18O9jQFfi
YyCn6UIMQQYbZW7mqzbDAibhJ+RL+wc6O5bbVSh/yti4eg9h3g2RJEoLAizuEC6n4AtihWQkVgK5
Mb64pCID+nvTMxFkTIWW7isaRm54XlHSusAzlhrVwQHuN800yFb30cPk+6ALBSMjwgJyCvMViUv9
z4rOdH/eDScNqHrpjaAKQiDbMAqRgQDWToEAXdZPfbYy/pwY4a+tE0Pz5mfvLhykr5BZZXYDWtG3
GIIyEN1ymxAaQV8MdqrgNQkv2k3v0OJQl57JT7EQV50iwCBCS+ZBZqUU7YNbSHQtnAwmA8ur8txM
c7N3tJpOYpCiXhlLeg1iEHAJce8KAYk5Gf2jA8Ri+bEHHfxMQAQbGgN867p/YnIuM3JlGMATUMAA
lPHDU7b2xY4vdkKXvwLB8ow5FDTHzeGJqWi3lLBugQ0wtN9CXpDir9gwADL1+LCE7CCIivVRfShf
S8oO51Mo72YLdBUEib6GbwnMfxfDxXAITodfZ8yrwoFUW9hDv+z6FoAkylyJg8G+B1RawaYtr6oI
5SICL4kTXYOgA4JIZPuCEJDkFxcX2GNWbwT4lBRDdLA7/LR3sb0Epmz7CRfPcBgIeb0CFKrbGg4b
fqMx1D9JkpHgRhtpMLL0DyBNWyMEyuBRpgQmF95DphwyDRK2eYz0Fw3YSeSAgiZ5Jzw4g8wCo76Z
uL9rkcmg0MCM4c3minWgAthzaou6s8OXvXzZc8YNSgPArHkHQv9eJwxD1gQXF2wYEy9J4mwtZi3y
BVrDkYZe2AOgXm97wc1oELUftBG1MwRc8Z72kIJUL9CtE+7lixmVDoNEfIP/kpUxq19ZNVoQEcBg
TYiyzM11uXstEXLLXJIWDpL4xVXreFKYoavQrVXqmvFNU6+knUGowT7Lh7LkJQXESNeVbsKM6Jdb
ZLUrd0TXkT2nfDJad5I4as0kAIluQIfBt9FqIUtaUGlw1fwVl4QXp+yQrb/2qdYCdYWk0OgyCxR8
ag5Q0SxKHQKLePFGK7c1rNLWDbjAXiCeCJYCLpDOl11VK5G6RvIQvOir0RGVpWYiUtQMOQq7E26d
MMR1MMeTTJWmAdw1WAN1G9Lf2mL8Rnem/D1/M3tkgIQJYSnGFB27VMXwWbqR8YkH3UDTMxAZNseW
hi9g10iy0SAJ3Ib8bJqoE6RRZV2RgBnt7hlivqmJVGGodaUfTBJwiN0KI/l2M7O/sePunlwVpbV0
SmwUbCBB85BZZ0i0XbVQdJEYLyTttegTdn8cdR7CnpHgCUOEh9YYBiR3GkWDj62496q+nA9ofwTq
Qe1Uvy5KnDGL5/wJo17eiTSwWpo4hnCDlhgyzowkyHVzFEIqm8gmHPoNvzs+2r+LJPGCB91Ij/a4
wQ4cSivg6/GdBEW40jjRytXFaT6YOMsmnYoAwMTnFoBq/B0VinDyoKdAlQ2oxx9wn7pTbp+RqlC4
4rGiE01FHLNgOJScNhAadjvzhEDpNRWzxrVFaiBJhVB62c2S3UOeJLqMPKOqNQqkjtgIvHFU6Dnt
f2tDapMrBazOMoTSGD3KkDPvDAUQMGBStBrWm4St4ndRmxCbSxoOWNp8EGrAr10G2+VTDFssUfu1
E02CegKrT3XQHc/8p133G4xe1SszbmxwWn9YvAkgAKtjzynubi/K2B4SN9YE6gzaxJIQRsC+7dmQ
E3zqXVIW47FPdIIUvlb/s4XIJlEwaUFwWg9Y9RS6U+yOBIXy7duE45XVcrLnKdIO2JcbRiiTi03W
6GAXG4x7QnCeS784rH2ktJaIRvvkLPzZotEKKJXgm7iaXrXBtOJxKt+rQ1JWEgFsT/fYBTcBdK4M
Oizde2HFjiQt9K6DPZ/vQdrrUCG/FpqemnOCZrxK9Wkpaq9KUP1b8wmqqOVjE9VgNwJaDqmTPeaa
1D1c2gAc12JBFRAH+LCYCdOUycZJuDF0BXprpnrWve0fuCkK90cbRgwBF9AP4Beje34Zrn+zdJiC
H2njACF9HpxJtlW4tTD3eXyYVyQEQvELkxOyVaL0TSc2QekiFvmOihR3Pd/6m3L9FVqk1KxH4zIt
UApCJgNBGbKlGQ5ttlTegZ1Elwzmc/rqdKQPCwxGuoXjXhIwE6gVxCE3PxzSngKkzt2eGQXTkp7X
fn660aUWxbTHBrcXsQiPXVkQXJyUoLEVNBQ6B+AqMAnDYfeXY8iCMHuIaIpURiSbUpc1HwxkhGB9
86TdG5nATudZ77B4UHmhEUVcVWfAz0EqxS8m8sze632cHvDI5WgNGJIl/tsf4RaAIyWhgbLXekix
h5qb1ASYIN/Y26wQYwKw0ZAdkg/SO1qLmAwSGv8ER51SFw5pTyB+7JNoLrERoViZcYZLGivQmtjT
0GZD3mnT/gIRWbUl1g/ALE5Oi84bEkD0BsTI0YGGlwmjL0nIpkNdjc/c3oUVeEo3IeGcZ/1JVmq+
bAuBuYTVBFglDyyAs5NtfmyQO/yIC/lTN1wFKVF1p/biOOqBrYWt7dNcaqEzTxPKBLjlTmfQGUha
gafl4/OCPWcUcjZmgWR8+uS2pGqAV9pzcLJ8QSfSppSM0f5Nn3K0STrycwi5ofQDu+PWfqf9ruZh
trdnM/hSqL/LOERZ/9bQmn2zBcn+ph81u+dNwcF2RHMKyjSO9URToLFhdlgdHIEXyWgDofq3RCUM
+S3CQoMOUSKnSNgIWg7wxmvZ7mrkrHkDW5cFjJ6gLj7RrpSE13mMzg+zdKCe9KSf9Y1qWkjjIM6p
e8NlCGVkbQiYbuB6Tq1cTB1WPkaN02H/aA3MMy2Eii9MLZZSKjolFS1UexwnCfgDGq9zfUzail6Q
fEILMhVRorRjSXBy4ivGDqpLguDAs5avzpqpHsxDRL2kkuQSaDTuIIqubhT1KpjGMkqN1QA4mEyu
7dVZh0wkd67d6nl6P8tbxjIsIhTZwHaLfaziUgKPSpGaG2bcC/ViG06B9rn7Jtv8JJVydee0Y4Tn
z2wjZAQANl41HdzE35o7Ykx0ohCNzqbUd2VsjChI/pliJrnz7hAmgMntzbe9mypPVXEqiCEO+T2q
upamJ4QBfkgTzw2iFYjgcPmk1e0Kbcwusn1htpXOAdWZaiBa4TWMwI2iMJUSFVeKUVJOUlLzISP/
CmhOjT51slS2aP7DUDcRoYPm2kPsImldWVp3NxRM3UhNaWMJtRjIr4Y1YET5ztijzZf0nc4vLhgu
eYOwZ9zV6lzaRMKPcAGh6wxrlOWH0cXovbgM/dIskAgMNT5YJ0YnkqnhFEcqIvQk9UEV6hbYF64M
Z4B1kz12B9gAtIHN1W7/jGQwchV604ltqa2bYCHBI8ncUorZAHhGwbXcHwwaTKCmHBVpNq13okl4
5ky8ZB67X6oecC0vsuTl/KuNO0Cw4ZfA8B76EYTkaogpi0KVEfxRbQmOPWX4UBOAsmKJomr7a38F
W+lWfaQnoEIALsIRCU0U6D9MLqLfFNpFRIh/XoPqz6FTRaBgrkpVg/kCJPTPKEWlmE2dKisKI//U
96Q274T4Z7oRLl/4YIKlzrG38jb15dmR5blkGWicMTCli7W81JdNt4jluBhiYUc8e4gR5ITmUr9D
nS9kaiKW1gyqBkYqSrcl2iDq9IqAM9KDKR9sfyaD3nyOYYKpU3977No7uxZTENNYq81cQk/rUc6N
Vi1hNpweIq7g1dAUCGyWucQFdZdkW6IzyIpDWPLuUTXWCH39NfRUWiWqsXghGz4UTgD/fzbU2hNq
YajCdlRl7KHlgnPQZTHDQGaTB0b3FYyzu3doRcBxdCz4Skaj0XRKxzOOT52CijVVHOCOQR4XQN5r
gZJI+3PcJP6ldVauvnlXXyLF1ApXz61TRcOq2kBbVgs6V6dCn79lP5Vw9GREfl1mKkkNZ8lqkO9F
F81GRd2nLqT37Gn7Rqtqz76ovjYzIrMLC/Dg+BhPRMz61GR1qfjF7p9pHhOoKFjqpTorWzzc4nfW
8RyJjEiH/HJEYO3gLLrdh9vlo90GNWkyTI0ho70g0zudX9mR8oF09xoFmOo4CvBK0JQKmO3Z/TQy
9U+DVxBAe8puEIJz4iZLLq0q3DoFZhl3RdfHVZ2ehlSRwCOFh6E50fAq3oIxArSIMv8mEVAWlL5S
Yl1WUoDbzYpkQcqJWaHYIL+jpMACybThSdS9l+FnsLJAEOUPwcbunEo/ww0l/8xVJAHZSwFQtb1T
U08MZ1CkYZQD4UCqyf3c0n2V11YRGzw1C1WXH4Aj8pXclaJ+2wGxdGgVVC0kO4C9RK1Eja1xouph
IaOwKKNwR+RFiNNEFjXOD3tJ9oAs/zhkd0MeRctal8SUxHocD0VfVXWHshgvNeSfdLZ2inxnrSOW
y5k7QGV5lBnKUoDylnek2r2zbZjPvBwMWvRrcrER4fuWPsvAeexjY1OQB9/1VnbPXNUoDyV9Hp1W
bJTB2X9YaUmSioMFJYbNe3vVRbQaCRBtYdcElCQPHClu8d2S4/S0c/ItjcyEao0ZqxZZL4mLcUDp
YxrUlET6up5Hujqw7CiMYhXKgSFMzZ8FQyrRTwmNrGEN9abboM5Gu1+mA4qkrtThhPy1DhX10J5Y
BgcbwwSG8EJlghm3ikHGrJJG0JwNhyu5vZbNqFGeyU8JHNuwhuDCyu5RuFV3s7Ib4mGbNGeAzR5m
2VPdjkZjyxE4M1QYUtQ56TnNmIc9JW4ITetidqvPcn1L35fE36688wzlqcLyz2ZF/JwH2Owid+YP
pa3bKL0aWDEX9bnAGFwYDwjpd0Mia+EXmC92gAIQwvN+uMRAVxLojFCg+V7yqdHRQTE/TS0pEapC
j2PZlbDgYH9qWCyW9hnujTI1RFyvl8j+sPpkWFg+WzNiN0wHBUDk11YpZlBknFz8xq2gdH3+BwCE
g3L66DLNLs9rl/zIjRxVVGnBGejn6KFLOTZFeOxqwc7rpU4O6AfQ2nPRmYQEiFcM+4zy3Tdk2oTw
960iHBTY6dMbHR9CmiAEN/iZArIZawLMt/ARVoTEg/v07J/9R5/WvaS2D/B3UL5hjmuLEPBQn9RB
LCd6Y3+e+hQyQQ07eHqfmJahHB+IVCht8G/DYpgPoYciwvwGNAsVy4mDxK6fpe0BpHT0H4ZDD7wc
4X6uu83iJjBE+IwIhEwZpEQ9FfC4XQ7+GEw2RhsoYvTBIkiFDZjQlizqijxLAkDaK1rbcBQpNMnz
Rk2urGbK8Htxgq8s05OpyMnryaAOi+0VuLU83XHJcpl4mJvx5M3n28JA5tsHLPRrXWyhAObgBt3S
LVxeSxXaD8YXpObWKPp3ndQp71KVXIT8kR3lsXhlQMAjqaMVVmvzUHupMgOvytZ+cLcqsPuAzTRu
ECGpU3OO3SBzDyIuZDM3xQW9amvfhLX0gbmsD5w4CV1ZFTJ8tE2o3jELWdoP27Jc40Tpbkdwhtin
cmKPqGAwXqhyiTwEmCwD7QKumLFZYRGk5rh2hwziUp2xwk3Ud6Gn4Br6hAq6Yi6yq/E+U4GJHZSD
GUO2EP6O7/tj/5cwhQn+aMNg1bFeN3RZhU16hIfY21IcoOg48fGRJobEY28NVDKdIt3WicoY7RhF
aRX/wlyhyIFELtuOdxu3TrKf1oSYqFt+t6k9FtcAbEO1jRaTTb/WZwmViE2BlY9Jxbe2Tw59C/nX
lnhaGrSSOaTvIPLz725hIyUgrLUm10U+qdS5LOGDg2MJIRTyYecQXkE78LEcrziLnFshGcSzKbGT
FtKYKHjHQOK96otl21Gg1AIsBXWLUXe0JbSBuff9GbqNG6ybn6dRnTw1EBs+8E+WMGZ4MfDZM/pE
Xw7MDCAW9zYIKI3igrUpCC2kZuxFbjURLsbtCzpLwQAJsKfRUiQUELjS2QRWO7o5rtrv+r5sHgyW
PfboQg0WVPktP5r/+gsp3kNXypcMJ6XrVJm1inqlfB7uL1MV3rvSfGkDAg+SAwq3J3QjUTpkVcMT
R2dQkm8Oesw2ytSzdukNgcKQIoECNHrUVZ9RoemUBRnEAvY4gLMTzjJpvcFr7oD004W50i4UmwWr
fn3Vn9v6wao9KJl21pD7Y7EAZKNNLKF/aJjpzwgj0NW+07Nu3dp9mhWrCQB/B11dQdXYuwNEpHrk
y/X08Tg1eEwoxrzVn4iGL/0D7MPwiqhEWAbVdvnAbtjR5W0LlHdH6RJiQaYxlEjsMPqKcajKtoD+
pD83Wu7fhGhVywA/DTYy+oMgnRKSwkwTi5ClbyHzJE+2xmY+1C/eSNZKFJkoLwEYg4ZipqXvtQNp
cktYFjpgUN7UZztzij91sHtEB9um3wD4wzUpB2U8oAsFn3pzvq0n+7hYk8+WaIVTKmMHMVZSFLNo
jFHcM98rizBA0+JdwlpptuTX9jXnN8qRtSW0B0UepFJGmjDhX2Mjo/bB5WPpSU4UlLJVlhTSOdKc
6ADYSb4gtGV1y8N5k014t2DsaVp1qhupPWqfCHsBJnvAwfWFgn8HxYZFaw/1knkT3YJglLANDL6K
3Wg/8H2Y/UZiMLD8Sbe1tjaNYfwTE/gKL1PyHq/lncjKsjooQDzjZTz4/IaPwRME9WGwH90gn9iO
sDOTU0PFuqkcKoM6U2rxTQnr3h7PDo29dx5dQUPpnldNtDpgUfhX+xnv3k0dkTS7pRKo1HpBdPBR
YoRH26eGQjJwoPqkAuD/nGvsJE1oaoylGg30P56wZPGqSdsbEJ4H5LQEpQqcntR87ahtPfSwCwBN
XgHAAj8HZJUnOgnGFvGD9Ui2ejXcUEX5gqcs9S8UidIRktLDjRgo4ZJOlaaLPBLl7IRUUttQUc/l
oLlsDpqoDa3mEommDlXvlP72CfOmMQcpK2np2/TZVQI6j5iSv6mgy7GeykKJH4kQUsz29Fs747vc
1Y7E7gaypkGP/m2BCBpNo/9Z+lRnGBUnhaUkp+y19Dr0b8UyNNJfvAiUGQlrfkKAGs31T9xhipNy
INmgTyrkZoLYWH7/7FpxVUiEpzFWXSp2rMLPiwbRxDNCSv556qWPqcv0voCqFFZH1kOPhUhHwo7/
vQd9qDxfxh7+/o67mOpSDAqP6ObI5LHaif0NdCkyBVTDrVT9nVoD6VrZm6uOtI8OC3dTwd/FwQkS
EiXkVxEc8gnoGY8SQ9ulboJMVGUz+FVD6FFtlXdTq7jKPsWpaktqT+pahEd7+gsrOP+iqyvOBZNC
38jDT5V9lVX3SSrCCsA1aSlNcx7qX8lthGxtBluOgmwRTIgViD3Lu3Y3/RQkwcYGYqHjDahaCxdo
tdG/0rfpZGCpY19z0TL6NHV6u8ST1LCUnCiJpXE0CbqlJM8QvXGKVILHgn3Yg/YvSASKNtvtteEG
UKmyNo6OzqZ+dgawMXwovJNR/3Qh52W5ZMFKEnHKcVpFnLgCDRzijl8Rjr+75Gu04E+K/SbS6TkG
U1rr5BB2000fMDfDQoT4V2MDAP3sGViCAKTWbzFAI+qK+tWoyl111rNC54D5AKOef4TWbveznZaD
zRCIaPVsZ6GabN6X1dbWp+C7V2qWg8L40M2sneuSDhDnMf3aAfTM4EeyaAuPTQDg1Nm1txQ0Gj1I
WylFiIjqY9ASwUl6mhgdhJb2wZamSggvrI0i9eqvuoUzKqgJI9v0ohjaRmUHoCNq7uLXj4gIPz/5
N3EyZwdzB9F0+hm+WwCEgGI919R0X45tis2Hxdqd+KeaNsCd3rm0YRCpA+upfwP+pu8XVE/f1qWt
t2xyEHWkoc0XlyVlJfNKBqVMFw0oO3swqXWYAHlqG3oBEcxdNn9G7TaZypcZ8jS+SS81gDDKHVvu
FVyORQCKOhF48tdU+JRpunRD7VCZ1M8330iB/nM8XOxt6DMaeHPa1P54Yve7JlpCTwkiGNJXMt3S
/L+WIfJCkfYbOE2uEVGvrYSrTDMs1praT8Evi12bSu79KNe59eiYBIO5nA7ZmhU2wNepTvNV92KB
vuvmw1eu9fRXV/+jQjo/XwyuxCfByK7B6dUOh/ElR7aIVpEM6PMOxLAKgsQpZ8hvVnMkoJU8z75/
znNaZped/DUkTwBP7UePK11V8R84MUAecoQTG78PUA/n54HXd4FNEU8F4KMg83+vFANnj6Kz5rUA
XzpeKU3FvnqtVp0yPQcIn4K5azyOjfuqAZt1Bc1Nwy1SBBb9Y2qnb+1iHpVMGybnMrX/ZAdfSzro
UpQnqnJgyzt6Y3SfYMx+qC6vgN3dWo186zhaw5MUEgmGqWHtT6hSzozKgxOlYruwOMh5UAn3IZXx
f36Uc/rnrLwIbnFnPNf2XCFAIt8mwpoXPO8J0ZaSD5KckigvTK7iCyF6h0kCjhOIRVB6hNShW3ja
B9isJ7VczgZJLZ5u6tiuTrHqnMAF1bfLAkVztMSbrU4NMLssO0ggKalb2dB3X3+L81efuPLWew8u
w8no8Qtp0hWXj7JAesK0MSpufSxgxk3lXnQtk0sjXSD0A8AiYuEkZyArDwTlUMZB6pElh2uwYbnh
TzQWR9L1WSgnv7X+9LcPa6k+XqljpgX+Pry5DZNV0Q4SMEcxTjQFO132gIE78U0yWaSsUoVWhg5B
vF07fqZlmhANAQ5GfEaRNuUNiXoJv044M+cO2TFD3Lhxtwukv8xPKB430BsF248EoI/dAjNV7sG0
vrcjrYrlu+Ccs7Rfof/kleooug1Yfq9adqks27StfgGfE+I+FkDVo/fTEnnILm2UCUqu1QGWDI1a
WMrFMl5abQt+SslM7ax0YhWjSpMqABSLrereqQLQ3YEbLbGDiB+EnOcMyyfwaqKh/gl3Djze0855
dAOB3WA9//xS+H4Mq/UTuGaogJvv0fW31C1TOUSJf3z7AQ349Err2pOmBxXooigwvHydV86pXu33
bNI4BpfGmN6PT1tdkVkGuGrVRmW2IjZaaoKHWD4TFWss2ZQQvuHsxsCGqt0NjX9QN04mYd0hWGRH
pnFicd+mqEbF2ajYUlwWmqKSW2lBawBajoWuRG+adX9Lj6HF9Cqgn/5PmCQa7Ea38a1TijbQGSAC
qFZ8jpAG1GhUcENYZ+31GKwn8XTijJ3KGp5g2kG2YJnAAyXMRC2iR/3llF5yBF4ZJVpwYImXWXiE
R8pVpVBOFGpwY6se1b735opK83WYn307D+gP3NwBqbtJSFLsFrtFMWAy2OuX5E3TOO+N8sQNJhAj
t/oa0CKVVgoyeF7gOxF+0BQQMjLOOxVd1bYgihkE1UUIhDV5XSzKEqJjaV6QOlWDlNQrFby0dgKU
CfTgA+M4dXeBIFoCaV3huiZ2FlleYZajVWkam9W2SE0LZZ8qEGI8uwfq5MAdth41pBgtGTggPWZ0
lQpIFM5JQ0xEizhezrzf7v/WtsQsV3YeIYyk/bmF50Vmvh0g8UrEaMijAtmGuH90/UEMFyKE3Swb
FzqfwYmWAd5u8B3gk4xvv+V2vv8Ii/GB9PmXVIY3iW/NN8XA27zNOgNCBhBy7wcUdg4esNeAYmoX
43Ifos/mK/kMwU1lmUMf0fQiEfVa5geF2epiH3+Zu8PyOC93uRoLEj7cYf9FFZU1209g3bTvCSU9
12QTb9oPQo49wK/DKtyl1VGl8+mVZuzpOz0JYCCCiZBNanmQt/rPehlvYuJTjN/nyvLsHvKlQ0gQ
2o/eG5KbQkJssoMNQ80OXhF9MC89+M4RqJ1niONOx0zoHCKLWrXK7Av/BdytDSINTfwXyu3iM9mI
GWU5Awu2bQLY0YfQEVu0YZHq2rSBpRIP8QE64z8VpO6/rVwwK9PsY9vftEqN66iE+fWsTaDMLjWg
Bq+tp/v+ebodnLrPpPqLqzk8wdm7Ylq76thydirQWZTovPgGr9e882UVipNKfZrbePsmXQCwkSmv
aT9r9Jvzq/VysAV8XX87BShdn+Ny9J4+wxJWyQSsznHxCR5e3iDXT+2PR8y+eQ4rzp6O1WdnNPrp
99u/VaLVhFhEPXRxaabYpz3MeA2YKTiPddAY7UWMivZoW7cAMe4vUO/7WKwYxEQuhExVpSufkPIC
6O4r9YAsKot10w5uKBWBjJWFTo1CiK7C4vTbLHvr2aFl9SrRxIdLMixPM4MyDV2ylv07Bls1S52K
SWuBMObn4sumheHXo+mc9fM82LVVN7NAvd0gDSPUAx0RvSwoQAATX7CLeN/0k8CIJyAA4Ri9uAeE
/Vx8dD3iHG6Fust/v+5lkUtSF+PwtuEMvB5tilw/i8/CSh4xDP4InwM3tSUzC4EYil+GoFI4oKVr
sNLQuu7SvbR2HXwbMnC4m63Nj3IoSkTgHSHCvNdCjOikSCjNTEHXpPiJtJDeIn81VIiD/A0eQKfS
uYZ0db/08MabwrBQui39wyGMqLIDN3wQ1XCeQVU/pq8Q1BBGmvi9yKuEnRAmbW5O5PFWtP89h5Zy
GbQap6Yn1Ajh+nkX+trAAvjdqaP3mphsr1pyL4Nsbwer8dGX1qZvCWV0J/qlUc8EXlfX/ulfTXAd
FvvO7kCFaa67/l0d3Xx49yvNUufGEHas5BZnxpkx9loH5/9wkP//uulx/L3Or/PzfLOyIdO93ev0
Z6Noo/Js8NgUYALRa+kAmejfIw/rEMyTm9p9fp9TsvAiMmceZejWgAHm3cq6Bpr/9navAT+7BtfA
ou2WeWQhU6664OSImqGD0tci5WHwI5MtJpaK3L3Xc5QVmceBIC3UA2UZsTyAoGGyXqb5pTWzZghT
pSr2APIFLrsGeQjC+5zn6H+pTKDqpC+NcXBxyqyrHt+12pGRb8KoO9YuxxpaHSv3vwfGMHwY1K9v
9k2saqwJ8GpYkjzQkvPLNDPLzG7Ub1FzACzOUqnxZXriqMysW+0Ilh4ZYYAECE96F66WVLdggm5h
ZxdvexZCtjsFr2xO+HqpdqXSjmyCULfULM33v9ff7SyTlJg5Ss2hazkAmJCtuDXmjnGfTYSA5sVY
eII9C78qjDGdbvpMKaYakcKaPLp/pQByvcWWpQCHEloKgqyaF2zENDxAACXkdwYKLfvBhBTFffEh
1ZhqS2wNpQag3AOTT72wfY5HYOIIwty7MbC8rNPhDR1QLILDyATRxVngPRUlOqPZlblQLCIFPSSK
oCzIIyNE4Iho4vnTjlcRk0qNQDepXIImChRWIL8RbkaRp/+HMrAe7F60h4lMIck4iXmfIlbCpsZx
PUbcrWrsdAFj2dM1E62ZVRweZRir6WBNUIOnUoOzDRnWNOh8c6F1EUAMyjF+RLoCN4ocMuRJSqoq
Zo+njdzChVoom5PIdYWtx4/zZJSw4CRAFrjkQ4Hx+D0/xH6WW2tM68aQ9KOvpKQPSxFoE0IuN0jG
LtH2As/IHoIqOT1yfaq4PnSl/sBXRXsECicynso8JvDuCUkus4b2g5+QNc8DdhheD/j1XzX5Iyx9
DiDMo+yU/UT7V2oP8za20Z6M1XQ3VObuDOkoVTClGq9YEjdWdGXtfsIbkTcqRwobjO8aW5O1n5nl
l3CIZpdFCC/YcZkZ0HfIYopLSGYAgVI3Ah03kcTbFP+bNwPxPMkwoTZk4/BFm+Fjup5nsF3X7ivU
dq1E1KfTcwRSPhzVDP2ijN9qzbJLKjDZ3Hyac7C/sKif9FUqOpWoAk+AoisPLDn8yt2R8s/8kr6f
1KjouLE/xd5izeiURDQRw60QnaYHAKeFCGub2ywueeGzOg1ZTyI2l1D1OafpjVPrcsxV8Y7s8sXm
XPKv07RE5lU5UW1cPa/wo51oeOeeppI++M14A9y73neiR861e2Pg2lhrJQp6N0RYdZCsy8sN4dZU
OoTZvPZ3fcI8fbxxiO76OO7YhWsfjoUN74ZfAOOTLstd3ZLFsGSXdHCnDql1VTmrz5jt+jlGNbJm
mHMIniJjjj/CjgbJwhwda7zSAvFEAEr1eBd0HKEfYjwbRxeLICxFeALcKo9bpoa1uso28expmknR
ztfRiOMyqIcmsU3j6J/hROFt5sG/+QYs0+ySF/5JB8wvbTDpORiVIpm7EdPIgy/BU2JYVv2KdzRN
LKq9/KDcs6B73dD/6FAXv80qYb/Td+LR5oYygZLKq07p4aC2ZHKocQZPFLdSb2wtQnUofpwghYyE
S2CB84T4higD4rBjNdeUMTXW7RhUf6wwdJrP13vJD3gFsB4GQ4Lc0xnUmHFLhiY8KqqyD+gvP6L3
F3GQn9MUzBlAU/cF6mPRJzlFQoy8V0PSAxhPreuDfNkQUgV5gAw4NQD4iMrwS2obVFr4mLI6aWRG
jn3tE4kz03C9QZ1j1ts+qNBmktWNRc5gv7M+/2CV8CDgAnRtglePJqJ/J37Xv5nOkKSg3xgToQTD
pi9PXPxApJFbFwPouRrEpLAjb+rc08iyglpKr5tX1qvCtd/o8BcZvYREDzBpMiNAqPTO8ITHAEfG
YSAobWpQW5mmDsYXwnjVbZ3dr49vyrFMEwcQdUHWBfnn1v4pOdM2dcykwVSL8CJCTFNcWITuXBu8
k3V1LlRCKI1aKPOTdQzu4u4WCCKYaAa0GOaaFRIxAToY8ynzytdUzYaBTjJSoRWL0DeeNDen0ITi
vypXQcghy5U1xGrAmFL8WcpTYYsyw6VgO6QZSOGdUccpWEw5gBQaJ0yoRkHjINUr3/zLZaYlP6wa
QpD/FGxaFQVjI9CeDIgqHbnR2xMQ5DU4wYAhtJMmAyguAdoEK7EqJFStwAqUsmOzs7pjBX6Ue1PA
Q+mmRHCCNDmjII8OQkxKoZv6c0HErgYcpGC1Al5sD+DVquJQpSZkRASE6H2igBBkZGTdGUpFHIh8
m1hDKXqDk1QKQmgEwW21n6ocVpdC0u4NbB2tCW8d2uCt+Z2+J81kgZpwZHd9Af0raE/UivC4MvkK
61qAdjRtOgi9/QXyKQoREk+WiYyN1B9RlF0nZWPjqxw4rXALumnlFSoA2V4A2aqmVkI/TW9VgSDF
O9IqD4oIGUYRhxdpliko29rXxicpTlGaQBIKrK0di9BZmv5fwSTOWOOFKjNdJjOtwdGlCxlPTJkh
EexcoLUbhQkaFrqwguqQpaJo8F8mn+vGErp0BPnQfCixANrKJnoszBi3jOHF7Wp+Ta7mL6/hK1Wq
hClZG60jmWmafgECyLSLBoRVQIpWS1eFbgK5qkxU08oYEtpiXQo7YmAlvF6htchA6sqe5a5ZCUBd
0ptKsFrNKOsy0rE/pCUv5HMFFVBDR3kjaUBKAewnxUBEk+uJBlrAxA/DiebjNMQRUHka6gq1oZLE
UchqUaEW1RdRL2aRguFqKTvFVQCIJLRJY0suCiNhkIuEqbmpvSXHwzlGZ0JcQnAKHmhRFQN4kWND
w9ctx1T5nTM59SWtTexzD2Ez39nuQOtD68QgWwWC9sgYdEIQ6VINB9WNCFTLfAcJdPLk8JRfl6OX
s72Eyjhix7oiYGUmvYd1Opst1sQ8hazWmuQ+gjQvbzJu+JJ/fjWuNTAJe0G6TMk0PNxeiommE3tj
JuuS7C4JcWgE9RS4FJgpSfIH5m+xSKYTl5/Er3iGDbjC5A75foxP1oRFs3VdKdfKdqJOh0O1ADng
q8SM02RVunkOdnAgWiLwi6xbOiyb773Tx0LfKvibDv02PbfZiv7EvWaN46sIK6kfdVzQVoVlgUZJ
twY+c20PdlCHOrRqM58GZEEgf0nz/mz+uRLsacmY5LcFRcy3zuQnSqvpfJyF3hGm4EHXzHxQphPx
DsClGRXLAEUaUP8hiESFbIEAT9rdGne6g3aUKASmY6ApCv04FW4lw2XqchS8BvNGMpkaEy9gxXFi
tp5xaCCp52wmLwk0doAPM7o67ZEDLJoS46WQGYDdt40Hn6gnlKfphgOvHhh0OgidZpRipDIsQ/k9
L4ei3BLXaDaWmX/WCUKOihti5aAnwApqxjBeWRsyWODapnoTWkl28xAQq+IQ/8XhAeAQeiQUJrCS
7pKFpo2oj90MMoqoGd2XwDVod8oPEdiJ4uKuhcUheA7GBBctL4XvZH1B7K1FIqyHMt7sVyq7tYzp
MctmM9VXbFUerPd0aNEFDU0Ta4ALWnvDNBiq/LwwTpJUCsJrLSoYlCZtgf+CVeotBCctc7C+sIDE
hkqmFmzPBSmu3IFiTpN2vGeZqFxE+HyVIUvwV4G+WuDZ6LopeF1jS/9CpYtCoxXL/Y5wq6bmkeFO
hJcwYlQrQ8s+hOqCCb7Xgb8FIuGEsYcL1p1IuCsDT9LnNiNIWe6uQ3q7Rre4+NKvyZSeFmRxG+8g
AxNDF/AIYHhyCc3Dz4z9xXQw2KBb3jbldf0CBgtwE76/UxjTjY5yaRphdulG2yVw8e0e6JrYh27b
P+MVEKSG1gyvozykiGb+6BO6yOR8gg3rTQ1QJGnK/VgREIKBgHjX8lM+o/wWPk4HU/5LmECnJgRN
Q8ub5UAL7NPZckK49xrwiTLTlfVoPb97Dq1qshmWd02+EysbvtqgsI/LX++NjJa5Ka8N87LAFeH3
+MQ55AICLcCPgDKn+6oJxvnGAPxG3+gUlmaf5YGghlyO0zRD1Gnf3gaYmrjvFvzSsuV3/fOtVc71
Co/GI1w7L5YIDADys0iMrCls1iHvx6LBugCVFe8Cc8b9d+tAdI0GxfAeyWykBgAu55U7SMVvmg6W
YBE6T3hAhQKYHQo4ZV+iEiiYXKE+Ek2z4IJ6C3IKKKA4wKUytT8Cxe/Iy6s+4chHLJeipU4HGYEQ
u6AcwK5ghbrZ8ZFOdnQ7QgwMIokmue2cRCzBSvGvBsIhArIAladNnSIpKHIBMbhpoxJjHAulAYwF
ixYj3AsaYOWeG9fGrm4BsNeBtRAl/NHSPNHSh+gn8lV/58YnB2gRt8t1Y4ekaFQNAAJo7cRIA1UH
qMhN4l8SLwWyqlyf7nYo58swNWrYbqTRaK+FTMRgZA0nCKPA5Cn+WY5sDyBQAu5Z3FJL7lPUI2PF
hiYIU25xk5JODC9CizJR7hzUgotCSuMks5k2vd5vcJkYpxowxg3G+vqbjCHaN8DEVAAUPSwWA3yv
JDg5AYkKUp3sOnMwwOD/JLOgUCi7Q0mUi4vGvNs++pdWQijTVOhI/GiidUgmUojkqti1RGczFSjd
SM9ZnaT4Q7zfFvC4CCIYNlQi9wUMoBRNoyoKrQgDDI5kEWB9I1qAp8Hq/i+dKIA8gDq1NwTWCws5
hYoDTJkO9gMzcENI5xJCmM5yTlsS/EOqrXssYsyVqhN2YE7HhkAnoAC26njEKK7rqcBkAUl66u61
eJCOGOHCPjYAEzX6P3hKtW7DyPP0XW/7nqypSFyPNACaeAl14jpggCoMu+5SR6ku/FDW2WG8C0ck
hHMqH7PAmKVHU5OT0JgEuHaURymmdpxUo+rn0vISWaw69AEtam6GRaR1J1NAGoJV2JNklQGSWh+M
qKyvwRyjTA6e2mGgWj8OLVBUZs+aT9XZfW0fBqlZKemsveQTg/MFzxdiiiXDwkxrA/XVfIxgPeqH
TqJ8I+e52LHM8FuNPbVc07bkQz+YoxMBrf8rVzCXjAXAeXaYeax+DE+MPk7rxSh0lqbMNX9BOJCW
VTKK9PW/X+e34Q8zuCyUITLikLszE0+boCQxO7bEcWcGQQOhoZCsuQwOYEuh7ONV0udO8NAjUSUt
vuH3Wldk5dqCghxANhCh/7YmYfEneY8qkMFfwbgFOnJBOXzDPwm8Ef4UormbTr42IYbTus6fUHAq
hnCDvOar3AYlb1CpAvUwDDOpoycrXnFbIrIdFiGSz8PtY3XLy8BkUNkv61Cy7z1aOx9a5JIqNIB+
WONph1ik5cWuuek86PUEi/2kcTuisu9BPhQsv0paVS/SdrDDwACjg7hXkb/yUFMKT6WIgXrZsRxY
DBj+bJIEVlSH+lMUt0DkhgRBQFKhkx9csRYXy8tUdQNj7UhyYKS3qLBfDLWHwJU9RYIi8QJ1yM2O
8d/kZJjvmbO+RvT9IXW2rmUpOv78wWxxCkKA6CwlWDZTU4szS6DJLX03JXP6tX632yCwqz26Q8o1
hnxhwWXpaIVIGA+HrIjh8E8eSkDIoRawQu6kbJf0iPJkhnF25GAgOPkinQOxdkxkAUpcigJGeGle
gVWD0eLQ/ocpWt496aHgf0Sd13Li3BKFn4gqgki3ioAEiGQMNxTYWCCSSBLw9Odb0j91SuMZj42x
wt4dVq9eXZ9rp2muLwqnEGA1BIOcPchy0uTdam03rAweZ/7eosMpPVAgL55ecdQHdcT+6oPm4MHM
zQfpbOrDIxuo33XPYG85FaaDEqpuDBYDaxDKb81OQ9IQ+FJPtDoOvQMvJOLH1VxG55xSXpInlS0g
iVPcxCzTkV4hEkbheCA9cMPke4ur1akV7gFzOa9sMB75e9c6CeQ//AEdUDbLVSZow3BfKIw8eXVt
5CkDdBSXKH4JBqKnpkeUh338/mmX6x8PeHhh/mRUtJ8SMvP0Qjoo24SeLUJPHqwOOp7yhjpu3N16
TG5DdBzPso/sXdp93fb8PaOs2EfbV6G17k559kChFeiB/aHGF8ppVMxhywmP0N3SNxpf2qXMiNwz
5fhATRISG3JE3F7ZhyIpuZtI+xmY4ilJCabrG+kA/4trVy68meIQVZvYsPyX3F4aOOgKxXSxCll3
1rjLSpyGocqR6qilJEmao6NgDakOoAYp0KPR5G8yudi/33dHBl09K1CXgbTEW5SQi6TnhqxOwQrK
qUhp8RgUK1j5lmYf9WlIQaxgRA7mcy6yosWm4+xyN1G8F1tXW1YPY7xZalCTO0HkB3NTsfM0mRfI
0eftjUpFPNDRPakopZ3x1eKyhewIm5G30qHz0YQlsViK7mjVfASP9Enj9KTJ9bZNh7KJIo4x2+uu
LeDNqdDkO3aqIGMznIr7rEBN6vraDEoPI8+gSQIdNerxGToZZ3MLmRhWpCpSAna4PLgsuWvhoeXR
hf8vvlPkQdw3DhzIgYPZINKEX3e2PpsBBfExLfzT8fTk8JD0cLTflYQhwqB7J1oyoQD3a8ri3Msy
FzcUGwICl8vDA7DQuYYT/OEpB05Q4RcI5RgAAHhAy22uhiDLHhM1hOHPPEjgtQ5mCXOneNGCO0Aj
RoPPtBWMLou/yNiGLcQO9NUf3lkBhw4eCufIZtA//NLtVsZIW1bBCJvZheEOzMi5EXPHbh6p8DoF
HBLTurNBp55nmJ66yXXktxGLpyuHHcRDJ3klRsBsMAb4wlRG2jI6u4k2ru7snbZxbgVUVTlRgQv/
TIZiEsi9oUyGjqJrp+jHF6FUix66GZtZm71IQbc/Bm2PdUcGVteneEJtKGE4FqZT1Db1YLaEkltd
pW4OsaPVZQUrbtaCU1/3v6qAMlCF8HChzirVek1iGABZDT4rpKpY52zbMdV845lv1HA7ru5nj5Pz
0Izm4iA2oEaf7kxovqM3KObwMkKnuQP5dcdiU4n2PCkYBMzNRANfRrftt5GrRCNPrQYYID74GR9T
1WTyCD/InHgsj2zPfzpd6CrVOzuoSxmkCM0zVqQrASzVCFXxVfH1u8+6IxtZqTIq0+DD3Vd4ABa3
OTnDiiay8WfJ5l0y+kws2wwLwOgl3cD8C/7fwfRZN2x51g9G5BuQZpfrstFCzfKWEUMNY3TvjOgg
pb5mdtHy+EJIidIstdgLwypJBcSvGE8xCfkfVVTR0kWvzAkGiwVy9WMv+Al+PBqLrJBBdr3Fgn5e
7CBVWB6g9oHyut1wTzoWjTQBVF0eV+88JChdagSpwB81axX2sXDUdCVyIWcsip6mDqkiqEAtvRMZ
ASS20QbU5R4Gbdy76iJ6H3keYV80TiqUu5ubpro9/Yo5X98Qyo/ZhGKf5uUNGDhs3pfH/hwsiGMV
3OsZ/38NixoNXdJOFvwdKGsEurU10Arq95g+E+IbqB75ob6QqdJUmlc0w4QtgBohfR5UdiDVVlzK
iFIeo70rl6865sg7Hb4GVp6nS6KpnlnsUkF+TRkJoQvTOBq17w03SnLIdTGAy76SUzRcwLUQjvle
9lvWNy0nFZdJzVoyv2BdTbMvhzVkNengZwFbQGWwuywZkh45ldy2sJB0q1lpBKKjlSWSgKyhjsRe
EuDl8QuhISuO/ZTv0DGiWTT/esE8pQD/dudI35tBMEBMogeXfzBwiM+FWpbIEEvMrkVxdwg9qIYB
yBlCRN78SSYIXWazZJJyJG7TjysQado+3LjRm9FjVec5fg6u4+v4MX3SlvoID2+eRbJIkCmTEF4d
afo4lD5jPG14jGqmMvShBimYXfqKjCrNpRIkmKfYANVjrJ6qknlqxvIQOCd7qA/px8ianazmGCSZ
XBdrjj2KuW1EXx/4PNrDtGERc1XQKa75l5HaZyMkEiK7QvXJsDIi9rv9HND+MtYvT1C5AkcTuQs8
jy8XpQBEMbBjKu8py1cNgBlxgOjHvFzRGKvjDIT7m6cBJi83zh9Q0uEGbw9HCaiNb9FDoiBXWSbt
itVursiH8B4nnZqJo57GPIbm8hh1imtGcDBgMww84RKHvNaDe2Z1yb9KX086RiwynrnIGMQ1ai3h
YTPvFr9EK8cmz+opbShKw5j1FWTV7HaJROVDeWjS+uKh0QD9mqYcykjKsH1k4FTqVJduUUBAivW/
TlbS0N5fZ8KFJbny0w48MUMBXHdGNk2VMa1S7jLkEhUM9D8tUGmGfrNu8/YmUVVY9CJGE2AoODw4
asv9+2Oj+H2UHAplJVY0rkzf12bb1EVEx4iKKKOPP9CD0Te3+gK6XWTD35Kr+LtCoFRzGnlsPj3V
Yk6RrxcDaH4XoDnBjhKfEukEbuc/xz0mLsAwSkFoy7LSfZOWcAGzijusZSLAVfUYxRxDNiZRCd25
qsvlGYA0Lnn2+VaUhwy3OHb1bSZICKhAUO0ahFFhEBBIBFrcSvh1LorfOPJgSRb5ZHljoNHZg6BE
gQl96CYrQioeAfZb5ye0QaWBCxiVzkbrqcvS2QbhAi8gbGBKdLGdM9DqzNVoiSnw05uP54mpWEvv
kd9v/fA8syW5wUIKPDkM6W+iHpDZcxIA7TzeXbYiDB0uIDFnPYHu4ZaorcgFdesgcj56TFbkJ3nL
qQA1lbaKLizphbD9aJd8MbJNXVmKU3NsgYDH2A6/J8CJjEb1eVhqUpEwYpPJX3ndFh/Zx5L63+Sn
PEutrG/wT16ou6fN4fuqg//5PIH8uhRLAlyRJEieg+xVHAaYHaxO3myj2qlQEC0z3PaGqJNP9EAk
9ijZR2IEeSilpzn4QSxUkJnzOxOEtA0Hg8EsYhQnN57U4mrxO7krCok8yAsQT3G+3DryK54NFKVw
jAjKi0KCqFA/2vsgWkSU8zmzrV8Wimn06VWsQcBDA0lJHMRHCVqVLk/VPlxcmvaF7ixYFUvvDL/3
bqluVEekfy8xjStqrLy311VTDlelbUTzEtUST1H2dNwNJcsSHjCdikbBgvM4XTGkup2rmPWinbBY
9UVJeRdKuVMJRr5cqeJHxFFa/3oXtg9Le8GJh9syvFnxvHbk0S2mRrQk2qrs4Ywk/2fwYijc3mLu
qWXYWdiEDUwwooiEf35+UIgpYk9FtcS/bIw6UT14k37NWN/TK8l/vHC+GFSsxdsu2whPQWllR/WZ
OEqbxRBCKrNKDfPysqDXH4f6Rs3n6NQgCEMIBEDaNy1iyuJPdWtsq7PdtzHTUQ8iQH8AIfb+nhDy
3S+O+KdWtq89clA6UTuHJve93K8H9WBXtw7KWvmoUopA6T7XqFEAJUtS7xCl4BEPHTVw7f1LAvdU
3vKBjMMjNGbxT7asTM+/CmDUafBS+4x2uPCdjU5DaJiCmKP97EsEh2nX/yEKZ5sJSBBRtRYODvgC
hqvwa1SIuhKHhBb2q0CJyW84XAkjk6l29Bj1voqKgKaQZieSh8tAhwcr6U1Ezhh6hCfatJnlobTI
svo40cuRjY1Zqd2hd42RL1+trzKVs69Vg/+dcZUg1hDUgb9qK/Na8yp3u5maT9iUj5BwfazQQOeR
t/IiTVKkCS+GjNX4ms5R31d8Qbs4g1q7J5xK/icbgNOmvLnC9udY7FxmzMC9RVGjOCJ/30kBe1a9
dCqdj5QmMOi1xrqxNtZ8clw823BV7ftdDbtUmEARuSD6oY2v3SJbv9e7BaUnGOcQd/mb18GuhVrL
Hz5hvsAuMQESW4mvt0BBgym3zGVl0ttv1uIWw+AFarr6qz3NLN09Ov87z4Ao1rYeYXqcrWq958um
CQoK1/OLGs9xmojPFxMmSU2b6Vacf+Sn3Y80O+4DBh/cGfWqr3JHI2Ja9TKJoCoi+md6RyOTT+u0
VgAjgmDepoVcr+6CYK8VI0fAFBGtvlH7yl9Bc4qVgGkEZ1rf8nZYRcrXsTg8Uef9VXchugucTAMx
JJOu+HJI7z8CKlUMtaL1A1L212mseprgzJRe6Wqudiz6UOEy1S+jbE/SNpCeO8mC10i9//2F3Ng3
dFqKJdw54q0iCNcJkmIRiVDJnOacoLzQUOSQxvIwLyEr0KcU97v3yw0WNXfhL5ufRze2D71QlSk6
6u3fdif+qUxPX1dG1P3x5TIu5OuDrBQr/mLV0ZEhioM6x/jpBHyjSLILFoD2l5QB4IjnhvEIVJ4A
e//bU2XHhQ2qm8ZtWjOZbYHWM7frOXgOWOKVoOqUqddGplBmevOZluIUT1PPQU+JNaTbJQab3qS4
vaQfRF5iTrWgmYnNIuqtDkVYMZ0yqugyxUSl2YPJEJOy9/WZ7Gav4cXZj1OmgzBdENkFQqtu5r8G
VX/POj742BdIJrPLojqPmZyCrHF/93MZH7ftkPLm+jVt/zDqo4eOeKjyUmmAtPA84Q0u2zRsIFNv
7SmDoNHeOWN+resItYjgsblzDv5tE09aTDFrA6MByx7G6HAz3/E4LPcfPjnGGzb9aVR1V+hTZN7u
p9IrMbN9cqEbLKItIusy7cX/eM8tpSX7FGbBatGelWYwPG6DmLlIz7AMB7AokMlfCX1SeS2eVyAw
X9xbPHxGtL0C0B7p6GX83Kw+l6eo+3WKT0XUq5yiAFRVwpLcb5yZmC/PmNH44JRnCWkHiY37HGOR
AsZKYRWLwF+PQLffb/SffnPYDDTG2aC82uiVQnRlmOXstBhMQb5lvze3EJcwZAzf8ImSKXXIUW34
8t7dZhdj8ZnBjJxm5oMh0Omk3Ll2UrfeuYxItvz9omLtfp7dA1N2nqPd5B08Jwdr912bP5zV5rU5
Tx5/wBETjPD447WhsFfmZ78MnWrlnra5+MtcHlHp/H/enKxBCJSqmwoWlLOenEuv6W/wJjoUMCn0
KlJ48s1vvzquTQx27sVBXsPbj5lG6LCSKGdf/R0NKD5jcpDywH42nHsPJaWk33J40oyPcFvDCAGR
0+Ttxui0JRP6MJ7dht/2sukq5BXZ+OPvOitGfbgngCIbx1Jm/O6ze9TwqU//zECSBX6H8SfLWu8z
Z/p4sJu3plVmWp28unOmVhqzmtouQwuZ4K5DzpYRITSwGLPXVFV9RPgDiije8++DnVG4LzAMVH15
oSKQaFnS2bFnCml5vfpr/WlW9B7fBkjEP1Pj60XNyPhSTlRnzPdXUTB44xEKr3Bc0KN9XBxR3y1K
8RhWlo6aRwreworexirqFvy0ekgaDRrArjgg5lEg1HQL6w8nXqTQ777ihfFVZve9EAZuqyFmeBsm
w1pHVSXJycbD3WQVlgat8Aj/vEAcFD7LUTZGys+q0PAa3hV+oyhdK0ejFvN/HdEJG3zU4UZGfyX/
3kOEKhALlx69H2YgwomX4CNXCbi1YpIYnR7d3e+tqwYnWpLzGQmvQA4pZpzbB8XFqdjd9y+VNItU
uOSS+v71oI79kRSqTkaFipwQ0lgZFmNeniI32pAQL6kKK6L/8kcqZapP/e/3F/9n2pIZlfYKzTkc
4izwYT4GtXB/ZF4jTPaBMSq5p81p0Mb9b8tbArPZh1pTRHCYE5f/qwreaKjUoR6ejaKDg69wpzhE
8FNLR4E4VFz0u+qT+7pGSwAFnL2s5sm5dU/0SuP2GEYm6FOxvlBPBc+qx8Tfz1HbVZzw6oqXFfnn
UJ5PHvAl0j2eVW5s5Sl6E+u2KGgVEMKbZCYvCA8x4UhL/cbUt1fO6GnGXst5/qU/Z3hEf02qmR8m
te2Gr96LoeGvsRFTxyIm6Cfw5NuT9viNWaZJcHTwb5PyuhVGS4wvkcFpG41O/VWIdtjizADrJtYs
pVZaw3tlC0gB1/65qzHFBv2+0ksTrI8SFMgxm0Q8rxwSE8oAlMeZqBlEmjJ6lsSgeVKlxQg36Cum
+FDYHCH0QsJfiCTEEzlTGAZKpgXWoW/Ko9iUCDZLNPorFBXHgDwD3FoWmqJZHttyPz8BGKPGtu8g
weonCaBVCRYOq0hGTawas6EP3Xc5UVV2m8C/kDYIrfWqfMo91HBOlFk+PZpcpYJ27cWLJ8MYG+4j
tajzUrYd85vg+3A6PMgkFxq/Ur5lG4SNu3tFOOLv4F8q3U/VxpufpzsY0zRlIfdBga9GFp6hzMzA
GVD8EyPxhBHciYGOD2YIGc6l9U2fRoWZz10C1Qrrm/ExDavW/Nml3jm1YjZo1b6i/GQxNDhJhrTA
V8tIBtW+j7/85O54tKs9RZyvWZMOUVYZKgNpwLlnX7Sf0I0BM8gtMcww6bJBHwHTK1e0QDRyGwh3
lT9ajbfuYdz4+5Bxp2xodZQwIIhh6ZqrUnP/lZ2Rbv1jU2gOifo9ZA8kkaJvF5GJbM2DDl8tYbJy
1ogSb/Rhllmv3a0sVjlKra1CvkaEKpiHdMXcDKloLF8rhiytesLZGPy1/Px8aDwB+tz8o0uIsNhA
oRlLQmXbj4M6++6XRi+RcMlg93wfIA4K2xNaWgEtCRA9YGwKfuobUjCkx7bJYttsdBpyenlqvwfs
USYl/bsHNg5NQG6IYAl4fGzV1BZbS58p8ZI8XeEb5SPlKUvMP93T5XueHmZMy4X+WvQ0fIEtfUHT
h7WILZTSGyOH/QQl9gPTtY1+q8dEzdHlrx02fz+Tz+SxeP7FATPz3t59XYGBpnCv+f3G7CsGMXAj
EclVNLj3H70dw8UTtz5s+vtuuTtfANY6ly7t8fbCC7aIMj38OrlwUVMHe5nXPZXiqFrdnMydB+xP
xNNCAQmIKpiIwA7WkbWmLLB4OEJ66Ibg70JdzTB/EJjKCz9Jp2QJD9aPC2rS9lbRHvhIz3toc2+7
XcAL0AwGiQ3Eer350SyZR/2oXxTMxYcVCQSJsaA61P/ajE4X41qHCmE5J9OlR3Ve6RDO4PZwfZt7
3Y5PdRNVsTtMaFq/mJdu19Pe9d2/AsraaJ5g03dgHwL+b6EqsMrdCmOvGg5fz2sTeoi7UOsEpEhN
Gru8WAE+C/QDwF6sDi1NMFu0B5ggdKSiEdz6LZg79Go9IUyxgK4mAgN7BF8J8ShV/tRJH9FcFsAu
/K/EHRGMhcgQB+MD/Z8ImIcKXxF5YRs48jo2K1CrUL0CDes5ypYfDIMOkBaLgQCgKf+6IgotnwTl
M7VGaQ/ufrU6iz2nhf5a3GZ4cXYd8RPG4c7jUX1E6wEkk9+vhwYiSEFRPJ0iBtSGwI6X2ZbK/fMi
1YZCFQUYTKdoxrvFbqHmAEkiSSMyg/WoYTVCPTM0PIxeLR/wYfSq5suBk0Q/A8ofgWAHXhdUPco+
/hPP8oIoA3+sw14aTpkCslmC+xWti7rh9A0wHbh7WGszi7jybVPbcO6dJkKPdSvzyYLoHEFtHV2G
t79yGqSwbye2GCCAxjSxQrkX2bOIslI0pl0TmkwVGIkUHIxUuHeGujTEGXpRIBI5bUR9lyjYOFgp
nRnUO2BB4YEQBd0ETtqOKbgt5wbtn5Eq1CcQJqGJhoiJmF93j4YZTlvAZcUFtLQYLOy+UHyCkmFO
S/23m9lXu+LRcsgw0g8ITdpDKc/a0mADlUe/EzeF4sQD08vyRbEWGw9Cj3wKTw1dDXNBkoBjLDkV
q2Kl/B1bM21K3ceoN3/aL2uQWCv/AobMT/eekN9j9qDVYtzIjgJzit7Q/GF92HRXyvIpQyzeCBK1
wMsTL3Lv4LsHu1EQiCH+l/nA4ntSNG5hDZBKA5RMHDBBruon6hvd+qBlt7mpIn+osF1IS2r3MsMZ
Yo0M61JztCuUoYZXGmBSm8gE7Hk/oE1novbtOuW6D1xMdNhSKPNw/HBbiihie9FgmepdGKoIoQHI
0Krzmdrt3ZSeo3nCbWlzQYjI8Mo7mZ+UiGmbswk7f9B1Mn+05gWZSwR3odjygDjz7MBVozoEKko/
QJpXGLgt9uCFKWph96kOQz1pEREC3fACYgJM1NnMuGNKM6l/SWtNrQMX7vuL/oIn+i1wMQlgWj3D
ClrmfEup2J63uKyMH1I4BahKtV3qX7QkoAZmhrPwajeQuln81TiXD8dMzbBIx3HBM8aM/aF3NhdP
DxMMQwGepvp1RfsubvvBu23UsKwW+lcn3WBAGYNNFQS6U8xA7cNSphQe+2FU6QgRrMxF5lQSLFIg
gRbkQrp282cGJDk5T8SyU+gFCjKvzhBHZIB51lecC9VGtaK7pTZ4w6mfGQz4HL9BnjLqZLdQxqoe
oJNk41fFz5HtwLN+oZD6QiFWZVABR8n0gej0hzQ5zR2rBrPpf7LOgu1eU4FN0O9HJXQt2vDB9k66
OUFwQMi+D1u3f60ynlbUfIanOBLI57ATiqNnm6oCdBNmiG1Ej5LVqwj2JUA/daTftNlwIfWcAFBB
4iCbPb03V7eH9MhZb4aKQpcsWC4RGhLHfYRZ7GXetScsVKUc/TRYOp8pm2DdOUVugealq41cMpm4
Dg9vsEFRETIZOUCXsKcnL16YfBlQgcf62VNRwttA58EwMGBVN4pa5UbWWDemYm/A7t32j3Rw4257
+NFvsA0vYamqA4uhkXCSSPwQqzkSiPEj/pVBpC/mDdsbdaRoHwHdYyi2d1EKgPhxXapsYPtjWw5P
v1WZv6Df/86BOyU1LUX+nIzqH9O8TWKIcSRk91Ul4cYxdng6BMui44Hoj8Sac64BjcB4EFTF4HbE
Xwij6IYsk30bzK0AP6F4KjyXhFjlAlIKBg3xFnvEpSUxV8U9MS2VfZOSOIBQ86DJvjofpCBEB77y
08w45zUfHCyOiHYL5gESrOk+oJrD+31zfZwBJtYgOFXH/1H9fIIbYWrpjjG2D7MNA0FnRCkXV4c5
5f5xU4gd+Fx7hPGh3KqdPVQqos2z43RLKkmUrA3ZDl9tWN8fYdrByaIaKYt3oEYd6q7vbO7jvVBz
Wm5UPBIXD7eI39NBpxdxrzIUTYV7MFP8MBYfghvLn40iTNEm2ghHinCM/BcTFlQ241b9apqhuiKL
YWTipZO88Fq9XjdYflqL8UFKqr0IZYwfJvyha0JxhKYXFtgqSYI0CcRlRmiOH1S+9V7L+dNygfPh
qeq3s035m5v2I4EDxTZcLZeu3Fk0mApJw3MNTotODnMjNJFLVTw5Rzk61S+e5BYq7zMNDyAERFca
D7Qt0IC9H59op9U0RX1dbd/CHJCFpXdC34+nTMBO6btlGDbfjsBLV38X2u1JgJQNjTWAUW9AefBP
CtLF71TVoAibykDLhYKnqghVZ6lQTzymHRUpIWRoD5CfllAtoPDE34SmHKonsW3Qq+9KZ789YAYH
JledX7vhKkQueSh2zLV/N1Ci+iC+BVuCJD0fdHLalgC4eVE0QogpN8w5kPPcsk8F1+U8hHqHQtOp
ZxgsnesL01TrvLfnYakMwfnZv00kb3qBqXCDKFkcQ1A/P2LTefF3tjz+MApapZe8NiD6cnGdNTgs
BMWinWqd1rmzOnTrxKh4jg8d6Yq8upQOVA8QXaqdI2nStEDahJWKQIhKG6gfcZ8ZVI3H+G2c8+5W
LWGF2+KMiauhlahYTI9XLA6QJLgDKB2Q0umha3wnkRpaIZ+UvhpJ+B7G2ddhTKN2DaGRMzPaNf5K
vdt64hHTrdGDQus3Ix4Ya2loySZdtdLcgoSP5s8p1wO5rJmz+8kb32vfj6p5/WNwHhJL47SD4wRs
mrITCwacKoc79zHfuekcvhzeUlJGz23hVT7+kbTIJ7xH3gi87Y4CjXhjcqBAkbXNYXmJkKWglAi3
Xqq+1O86+WNq8bQaLec0Oo30NR0Q1fFQuF/3faVWcBoltEvdhu/+mZiRyuHt7tHYFFkGCRf7CJhs
eHahzO7MamQ9hvgfamxNqhMj6okgmvP3rhsjxWIef5ihrNFh2Zh6IdmPMYO5ceNL95ulr36mEe3L
rIhsUA/uY4GNslJSkpeFAdKkEkXNBSI63JipqmpSg4eQAx9dqvEcxSaT487LS5TsBLVE2B6toHgB
7MKuL8Asif0hu+RSiKf8LjPfX6rfA8XUqUzAhhKtKtxIcuxNnJjslCwVJWk18AGRMzd1rCAgAv9+
uc3hG7gP9m4LPwJ9UbxHhg0UsDTSymIA5I6ChKEpFb0L042ogjQ8hjaY67L5pa/TmmH9bESTfzp+
LzEnX+DZvV8VUfK7QHKgkrUSeSyuiASMKPACDILtb0RZ4fUZ7ujOCBrUVgwAUjTJ+AkgMFwJYJ06
yGFzIfWtHEqty5kTmV+2+C84jnAjBZENSZhEU2u8YKkMTKAF5v1qzrEZBAbiEQlzkFP/Q8iJNf4R
DIuHxNZhluB4oC1J7LqV+a/Zen5yLeTaYHJ4arpeGE5D0ZKw9ukSI5rzHbdXfk2JDcMTFGRmfGeP
y1Q/PN5+QLmOvQou8HYfzpFTIVwiGVivb4wprOSA3N3yCHW7d8bh1FyJf+IQuZyDNad0T48fEfFi
TQkGh1ixVuabNIeef7PrlbzMLXmX7p7sK/HrxL1lt0TsW+tkJPpv923f1rvxyxmAQ7A2tuJA7C3v
B6RiMJtNiNUHyC6yqTho2G2RvhkMqhH/aTBnU2/DW6e6QAzdg9G4HqwZhzMbMG5MMi9FOUjzUlZB
1D9u2jlzX4K27TFFK/VK0nDW62q4rFZhVZRkluoYBu8csdIF08vWs15vMuncTAn0it+LMFfYsLnj
eV8R/xLUE+0TpfPJZwQ9QcSGLScAE2Y9S0xHTGFet/cKkj6ia8gLMZGEed9uilmyL/28zY1eL/Ut
e/PUms+pXTrkW/uAz94u7y7mtbctlGcFH5DQExXLmNU3RWVSxLgsR7iJMfNIVWWtEr5X2Tw0RZCF
VzepjtUAeLNRDvo6nttutZ2rbtG9w2U3mgc7TSO7/PsZJ53K4BmTbbzJ+TGexGAcF1Cogj1HBcs7
LBV6q/YJnM70dQJhlLpEO4CAIG5DQeBnkDncfuAqLCWVwVNPLQHvPi0wMGp1iNZXnqUlanHYNVEn
LkTcEnMFu81NzieQ+ZFvUnNAK+JS5aTyRIFAsCgpCztRVe8BE1HAsMpBGdXYtcF/5KKENp9ddQYV
flKwfw3hHoU1CmVEBlX+A1yx5GQhM6hFKIJEgD/lM33o0FfaqXfAGqBOT0ineo1K85T+y+v00Smv
L+PyVwWYZXwf1FKminyCG3J+b/QRLwzRYu40U03VX3QdRGcbOa99tV89I70gTiTBIYlx1HmuaTqV
rQaTYWqHmIiKXuS+EUMdw6KlNenOx3XQ6KHXI6HGF/1KBETXAaeiz5VkPRC1EVpEy9p4iPfkROXI
c606tDF5xTG8w7gh/EJWkxKzPtqAOpTZaXwSD1axqcy+RlgXEo1pgLaOxHLk6zW7rcbTSJCi5NAA
bQVwCi1LP4SWaVA92TtIvvwu408UA8281vnxNhw3NtSgKO2vAEHIGU4M/5Ch14nISyDERda6RqwR
rJ2qU/sHMsg3Kju0RHHpKB3t9pId25c793Kn/egdp3TQ1j+DR9tjJOa13NmV1knba5APVHvRy0bd
5XJ3s4vfqni3Ui95+beXX7o7x3sX7ZdLo2VeANzROLz2X4/e4+heyb5WwyNll0cvi7vMr78wv/Ps
7Vrd72tml+vm62jVIrv9kODuBc/xe02cM/GcfeuDHLot9zQpLeh9XUYwpl5mFYSFwBCguoxK661k
HmLrfbOOeJm3tWpaSAuhxvmEM4PZ/5i1g6g3FeTq6Hwrgwr5FPDJ7k52661zXb2tW83a0WaO6CtV
02G91I0wqzTQ3yfVAPDCrVBgA09xkn4230/Os79SeN20p7Vp8l0dVcKr3xpUwgxO/PQ6P3qtQUT9
Oaz/1n/5WuNmPZnfi0QAfyITOZLKoh0evdt2TzWXuHbvtiLzxDwhkj/C/bNVSyTIVl62CGl+apPT
X3tynIJ+o3z0V0H5KVtfBwwnJUR7r42/w7iNgZgeOhHhYJliAB21qMFSOgurawrMt+kKLhUFUaQW
EqtOhE6H0OTlv5/D2qWTGt3924sbvejiPkGH6MA5ovFjNQ7WveocSSYRRmIQRWa2fqOqm+zdQ+o0
yRYRuiJhe1CdoXPIMoLstwx8uzLPLStF3aBit69ulXy07Df2SD2iqGinMQWA0rj2DE/vXvk6y969
OApaWfd47tcPw915VDn3j1WrXu8a16CBNCg41y4wzvMajvzU2a2694a7uoa3h4NEXu1m0+F9WENB
+U4gLv490ZP6NnpRKSgTYVz8ercemzvn2KPz2yn1Lu7VbXYT8r/LOEUA+MK4tnun0afCwwY+DAgy
7Hbv4bWnx+ACI+ERtEY7thS68CRNxuiBxswJA/HEpLT9ZHifXftXJJQ1qvzCa/QOF6fWpbbXJe2m
lVIV7BNFCBAUoj0RdmLn4F7nsVcdfRASAnYgtNz7DBtwYqYg7ycrxhvQBIwZoT3qq0x88XAvnXJP
Q2vKatGPp/UfgAIUpzqx15zQDMD2R/tm8gp33Ss4b9y/8cxtaOGp2Z7UhtV+yTcGh82uf5l/Ftd5
fVFblDoQDaafMA5I8Z1n/w6/Y0d0k7nEOOGJ/KQhYW5r+JpUOum8fkIR06yML1CKf0/fydusA80d
zdfbNEADcAIVtLXNMugPe3n0BuG72AbTWp8RYt/obKVhmXQQ0hzF+L19YaYKLOm7izA3Cemh96He
f+/V9kiR2Qw9D95Nq/LQprngN91reApLC6qj0Tq149huQm65/ka/O8g1Les4TsfVPuZw+l4n4XWd
Dm/zaHRI+8eKBXcxGeLNculfxMeaKwq97PbXT/Rl9D+LzzabtCePaWvwis1W57UuoVvA3Aur1KsP
s3W723BrXcZeMgvjOEpslOTgcPSSfrRGBPbgQ7H6VxPL0Y7eanGDTIIQ3ePOZqzz2/ZBqzyK29jP
/uE8+FQmz3i0S52khgzdKG4GZ+J1muVL/oHqS+/d2Q+B5hmFijFEa2BlgQepjK9CvkYPFlOPpJfD
16cax6mIBKQYlYzaMFcUA09nqJ4o3ZqjmPdfiRyQeH+Tv1HuDYiSFZxLYqQY0HLtiHGv99To5x2D
5lQ6P1rXDbPJfQRcER6IkZfdkRswChfaNPMhrZd3sz6zk3tyJRxwcBOPqS3M8WbLMenQlwiJXriD
9VIGlhVwjLwwYDAkP8WhsXlyyw8zmx+eZmPe3DYAhyPrTf54MEuULOZYSWDnL6Trmqx2yhm/jS2m
qxaQoa4SS+rDif1o9lpVt1q3qy0bEINiJOaaesHbeTBIhcohcA60GxqLyORpMPhrongERQJKzOyD
mf2NL1ZioCNqPSCVw4A9mDc0X19WtWQdqSv/Eq5326D6T5sADGvK/J3ytrmJIvPV9h41q9LoxGTO
v7fMMipOBi+dThj6X+fPYQvYt2K161ZryX7NEIWomnAYYVk21vc1dbETYBoI98uskI1AiQBTK5kn
DO+8gr4048zePWhY9+EZOZW7+RzugahrZmkSoykNXfFi188BjopVS7b57tUWl82ud+sfOxXDPBKo
LwllqMZ/0JlYv5mJh3JEHQGLy3D/XSbhmF12ZnNdIlqm/meYrU15/spMA4v2+m1t4+n1nTvYzHyR
FTHiD+54Qtxmr9o29zQFEpgfzuZt9DF0zy66dBM7nJawB86dLqPYaZWt58rC0/20eWfqMPnw0iv8
nQl4O1W/CyW+zWoUS43P+GrP78vsij7j/m1ey+b16vAkdqO7XztaD94ZyYUIMWrrReJAKZU+ZZ5e
xVzRdQc6B6xLKxMRLStQQiVAFtnLuqBWW7NqPPNxi8fH/bxZj7t9BwZFg5WK1qCMk5iX7x1sWbtf
H+1nWXgPksGtV6IYBN9jfhx+pscFKpYwHr9qndvwgzEKTt191wgP3nVWqpArHVBkyfrJEG7fN2M2
B6fZaVZFcbjknbqlWYu7ZddGKTnfb2m8nwGCOY/U3Y/STXuZDA7dBAI1USZ43vdtCKELTKnzDlff
pxUVwXuwD9BxLlsVWm+n5GC7FiuCUcSnyCqxh6iRInENMWvKujwHpWGLpy2xRGLdL4OcEkB6eX9Z
t9+IZJeRsrOUZuCKda9YWdn8MLTBS3rH3qu/R7C91r25/sOlWyV4YRxPQAcTpIAhXEJc/jp4iXOn
S6hn/JSHq+kzto0MhXMTEAwvTGq+3M8P8wu0PttFGHScrY2vB8UBrrRsTmFYh4DzAcQQSCA0wkGu
mZW7lVF5cTv2jfswnT/ZjRA3zAwdKiTZg0q3AuAxZf2u+oJTUe1/zuPlcbv/k0w7gfcFOY7rFi1i
CL2trzNRJJgD2ANhYMpQw5qYNUZksjePfUKrE3qXSwIxoqt4Wh3x/aRuvQCeb1BAXsF+hPA7m/xs
NU9sGdiFSXhafqSIf5k1GRLIu7fW9ECyYUePt8mclP3KPKGCs7NuEDhQAazAXnT3LD3vdLDPSec5
K0Mfr/nNqxPXnGbDK9dHhDPn6W3nRQ0X8RuutOoRzgSfzDr2z1fMIju83TkT4sfTMxEfTtmvDZ5u
Qnc6tH2qFCh30SzPBDbPsBM/nuOgS1sWcnicfyKzPviM379wHTpw/DY1lpNP0rzKLPZdMkyHqx4I
YrcK9TfBWXRLE2q03Wv/1IGGCFyCZk7JadxcOCnReEXK++L5v23i64hd1X9ML4OsZ/QRYWZQypFB
sqV5xU/nq19jAaGsEVaB1FmSm+gKK9ErbdM5dKoX6+f1i6V+wIFAKXL92MMfLuOfkCIGW5/Iqg2u
dyvu1ZzYiYbHfuxdfEQ27fqUGIjeqGOXokiX6V/hZcYYF6Cmz/Dkx/12d9c7946jaFLqPn08Wg8S
mhXPYsQ6M3/Xf7m7KcPhpzXz0omh1maDpn+esP0RFaLjh9G01UGbQCDzjc5jkIw+8Hiv2NSSS+Be
HXyG0FSCkgv5fHCD4j88zmrQNatQ7MUjUMJX9fCdPXyiY7iz2/bm7fxjp92FweqfcMYe3OnuaVD6
Mbjcv3NIWDipByDD9YCdQE2OvlrYhw+3bn8WXIGTeOd+heiDkclAy5deLRBGTFmIcpD4CzgnSmkp
v5m4k2dH0j3gCfYuM9S/5wkEF8BWdNj3Qa3HrIhuqRd3bpBJS4M9zXtXap+MkYBX4px4QRY8Rsko
HVzDD3tuzfSJo98K24OPH3nXIF2vdrYBiP2zx9WNPj04xmEdcSMW1OI6228PB9D81G+EUb8Cv/j0
P6LOa0txpVnCT8RaeMStPAgnPNywUOO9d09/vijNPv+ou6cNRlJVZaWJiKxiHmf+rFHhBdBHZ+nk
HmxsdBl5dD6NOxp8xQBZRPcbbpqoTsb5KXrT8c3HXx3vSbfSuoZKsnzqKsYXonEbCmR7XZ/Vykge
lqJHex9dFiAAhrkGWM/Gyy3089NirHaXu5rlvUOrWwC6XQ6EKKVoznSe7xEj+TZ/IRBqWPaF+DDM
BdXBCTWcpNItYZPZHjLdzwigaLxlMDYL9RsjwC79faBAVKBFv2G6QJhuFieZecljs+iWJ0By4Vgj
kgJgloTFr/8BOxGy85KeAIL2gvWdR3IWldTc+L26stsO2c3WWLKnPZsXOlZr1mKXf0aZ/qm5+zjE
tIiUMuRVLvNKsqbgnxrFZrVf6qNGW4NzEUEDpQYDbN3Pdglomof46hf9gpNv5EPp0dEeOfrASHl3
EaT1iRfrxVY2tPwSE6FaZ2FRUyy0rxEqJPVNfGgeo1Nj1rRa23ZlZ78mIEg62eZxypV9B8c4NyrQ
Qotv6CbXpMpTP4VAJmuCqFuAOtlaBtBWqTOgJIaARbhu3kaQquDok3I5AUyyFuh5IA9P8r4DWBjw
BUxxMAnAX2legL+Gdzh4J7w3oPthOd5SlMgOLVhDUFPOsYacyTpV/ZJTUm877eLN6wD/4ZawWY8r
cSW22hmgnMXeFnZXifk580vBD7jHB83uQ4RzGW4xmhBb28x/eAxHGi1lkPvCm6ThXahu7UVkkCt/
ZA68HPS4YmzBrQAa7J+gu1HV9MvelY2RIbTi45C2e4DSS+1dbVP7GiyKOLd7KjrU7cmrQR0gyYh1
3iF8RUBIEpUG1INyLQN3lXJY2S15P4AtReAfFl+h9zmls2eB5yBkgo+Kj0EdZXqGV0Cai4TW2nLV
ZOQlCd77CkAXPtYxebydsneggdkB+/QN72TsciHmCKSbFV89esQ33/VMWOpletch/BW61/yib+eU
HEG6Xvrl5p0mF1T59u59ia9Eoa3QgmDgVVv4UdflrccCpFdxdefcny4mfDc5TPLz3fjSo7K4tp9T
vhRCLupEwW20S7KdcuNRz/ZOq2/b6mc7D9olBIWW/KVKXKXtBC0revKbiM5+ycGiRxuCbHYePido
grAKJvo+hxGDq/iND8ikEqQgP47hodjbflNSuDhHUCe72i3DWdfzVBQRxMLeuo+vC2D+Hl6hRJEY
2LmPJ7hRggW8qVIFOZ2+hYoR2xOpUgxvsGu93TUJNNwI7ujkfnKO1Klg3T/pMoUKn0l6sJ1xkiKG
5Ug41XLc9gngGdydm1NqntBu7t8Q0mS0ppfeCSz8q/Oez+JKr3ALC2NiRlUe9xSPaDdPCx6cY+ro
hGCcRsG+jh+Y2u5hXnXebE3sznhkO/eV87Y45LirWSgptdzPLbEEiYse9pXIq0fbMlX4ItbHo70r
4KBdm4/RhVLzqDSiEFYZUfZs84RKRIJi+pzuu7Si7b1Ns2DAqMF6VJl843WLkhH4Zt7rN6LUyjrn
ffKT75g7mIMecK49oVpYfqZOm1H3DCXNO7U2rXL7V8+Bl8bFxnfekqUC0TKVA9Z6d3jqr/6gI8Ct
bdUKQbk9a7zql4j51sj7X3/bhD7RejfX9FOa+a/oHJSiC1imbe1Ko/bt4MSEQCqBfja0RoNeEKn7
HzChGnGMU+zd3WzjBfljQ8XdKwXXvwcuQya4F93vOixPPixWy36CxkDWA+yVqn3YjBfhHSagFHwb
m1Zxgd24L/fr0aY6xSW7k/KitPEHMnS6XeGJkTCPrtPz9Du9LEoF54MoOCE2HM2n/WVFlloZaH3A
B+hXAX69CtUxIEv6urlllFKAtpEPobslRdraTZa/8Hf7I9eQkQN6LQUbgmySfu3H4IBR3ye44z6e
euFv13nG3JnV+SvVwl/tOfgkn8hiBTBn8CeJlEZH2jttgyyavygxVNjnc63N/Dn+dvYDIc4ZDXYc
ZuFxabFV3iePaB1TFe3QW4eQgKnrbWptiYx0xXntJ2hfRBGUgVi5AODzcAEo1sEsTzsRThNh9HIh
HbT6w6pLqW4R8yjRECS+hpKCIArwD1BEXCjxQLf2JBE3pk+dhUqLoPBSwuhTSzSPnUqXVuRwskPg
KAF79oGNqoRwtt3mEPIOZAdplaL0KXFBkCjodjD/fRUa4SnzL6Udx7HeXZIZXI4AmroikM8UUCXo
EC8gpw+5mjMqQNCQxTWQJNYRMZA47g0oUKGnKob8ikcanRGeKWiyKpRGHwhmPRIqSLHxKohKqNYq
yKdOiq2Lr3pP8gAcaqYqASFUBjgJPgweVrqqVacrrA9/qLWbvNC0yatQLNOzPpxP9HAlPnzkrbhr
uOloi4AubSe0+hwDxKE5BEVg3pZqE0RtqB99A7+mFgqMSDelqqumcpzwwNoQKeMrA8uNVZIHIfHa
krPg+dMmIE1BMtBABYfEHa41yu2J15iIh76Eeq7EDEU301qCNjqU5PgDwFyX11UBLb3FCdk0Sgtq
hmvI4rxzWrGGJl7n3c0t199VoRWYLD3Se9XtLv+6SzOoybLTSfljfZQZOmKUo+uIDBKFWaOJ/GyK
7/2hVaGKmPD2W6Cs0bkr0pmOW92gD6Jk7RvzHqPYm4B6RJCYep8KikvKq5NWr97DH4qzdqsa6PKE
1aYjX/1ro4YfdASwRoKnEDS2zqgDvhj6q3jmeWwapcX/kJkzQ+TQZBTipBCpQJceJTBX6hku2RuJ
cEkMQkjGFJ8kgBGzkXktJH0/VQVINJjTpDlVc3T1QAM7KzQQAUF3qrLNCRkEiRniABDqAMttLsJe
nXrozO5J/ndh1tneDuvKqFEmDRdlL+P/m+pMdqbFxqE3JqtUCb0xs0LH1HQ9gSEEmJMGTgMJPkhQ
OEZIdEEpnkdqyASzA+yhWnbOZqgBhAUVBpw/6uDFmUWpammf8xUMjo8knY1cHD+y1jW9eKSMh+wA
FCVeP2LW0cM90opkiNHXgLaP2JHWwvLfsKr03KF799UlzcD80wyAHAt4QZDdriRJgr8PtfinS7qO
X5ECQnlBL6KHaqoJHcE1qKQPKMnpgCT9ujNNbRWiKXRzB97mIEdZB7/PX35OY2S0LANBU4XZRRxA
5xV4gPvVNVOTZz6fI/LS63HLuJxhqgOJEwOv8hLSmzCQpnChVfWKtQ8Zh9otwnXlk7IKSXVQtoJJ
GTIhwZCgTQKeqnH5GWW96wCcr0ekBIwf9wRYTU4q6lAvVSm+WFjhC5EGkJp9XWqONwDoBo0a5Uim
CTYn9TsVcaXEIxXjjVOBlqkWVHgkLUGYwJESMqbgUsHaUoBbcmeshESjIZEGGNhkAnARI0bOCoAE
qijGMmpYWaEIonS7mDAeAFoUN4l0jcAUvIxemTHWtEZtKQE2hdlC5QdLNu0znTClmkT8+PHRW+rX
EMgU2IVkHTOeprdNKZIaEkGidxNgT7QSvWqSJBDQ+ssANQfWKw0MbSwVq12mYfJ2W6PGiGUsVRAR
W/n1zctMJbwxKtRzdeAHPKsx8ub1RgsZjiViMAw7YOQWg1rvDWiEN2M60CXTrQOrmH9dctQ5r+yr
iWvL8SYf7+NB8phnXeYM6TewHh+n2iSk9uw83dlrr/qrPoNwW3R/3SLO/d3X16KLHlzZPYxy3W1w
C2/RD8evVl6UFzmiF2YHymCRQHFg57xqF5+beRLgskp88RictmAthObdtEkoXlFp3cAF+422U1DK
iHAfmAYgqHyiTyZGnqQAosHiVTNHiDxyI+kf5kIkHEBUqR6FxCfZ8nN8ZgZ9aFcGZCAzomUeEwep
gqUkD2TQcBxhtWbpA5ZSQlW630aA3MBdCXsl6QIV9AvU4gV8ulKVRukTv20b0hq1PxueKeL0CfPI
n01OkxQKIHAdgFyGU+2hUm1+sP/gIcmPAyZqsr/HFuS9MH+07+GKb+NIc0RaTDVUUbr4zGWgLJ03
UU8Ha30Z7YPiRJ3mWHaT4kQ/6avW3SOS6iTO3m20HWwHgEC66nJSxH7xbbmDj7Qd3EavkF/tiQ2p
cVl4Vht/PxCnBtlqfiobHDUv5JHnLE/w4pV+9We1B008avsBP1UggBso+YV1rbzKktwgoeaJB+Dg
mkVvSSQ4CGZwKnh2twgZc7RfEjjwPlgAJC/5ThPgv13H6pTfvBrxdljuINs2qnY38gEzKEplWgQQ
nFJL78NJdzg5fMQdv9sPqkQpxEIWFgdlQ5Q7PxjGWh95GoR7R40ijj2b5GZYbbJKZOrUP0q7Jv+W
3CNqIOEj2Q+4SeHRsAAk6a8Xk8q0xFKwAV2ciKVpYc90ncGfJg1poPrH5XFJ9lpImw+SyGZDwJUT
dUSA+tQrPOPh8BfP7EzecgnKRy7c0akhgoOUi80bbsi8qyc8N5er1E3Qqc342s0IiS3vEQqO2X5A
V5/ROT+zD+B7InDET9Al9Gapo8bsgS1hOkVwFvwPORzLdJ7KVRVy5Yh2qHark4+ZEmBb4txENfwH
JojgneWV+jGSIzu22nhwOC0XTwJ+eE92rT1N+FauVq3fx1ITLiLOyHOUEkjQZTsDHOMFUS8EaN9H
/F2+A0ZWKFptkzsfQFV/CpxPH8ZDMxY3addm8J7vq1dxax/pBtfbupfm1qenBFJMrgSZyC9enH07
rcBlR9v2qfl92Cflkde+9Md3yyrKw+mhwtw9fFNPzLgr1Qm/Nona4OLoU8ce3MPW3/I0PUEPfEOF
3jmV/vphapE7SuupcyHSsoKKjzp3sIRXL9eCRC3M+IGsUybUZz5Yw+gj20Ul2zt7ixlKRIK5H+Ay
vB015jmNSTTTAATOH8Lpx+ix433UWiNPXvZK91h98kcCjIyf62xHGVIxFfTVS3yK76z6pZydQj/j
l/plr+ztR19i/oVlypkbypkXHjibfzoQrQzXWvHLw20iRYyWmF65StWTnV0+lnwkjt7D6d17O3uA
RAlOQM4DVZdHoKnnyONcxeOXH1KxtAk08GoquGzNcXNI9MbvVtQfDHFSlqstpjaOsfY44fV14MaZ
HtC4y3Cq7KFKvHT2YG+UsJf8wDLFcaCc3F69FPKyQq9LepSSpiNuFr1YyT9vu5I0FlNLB518YF7B
JeB/QfPBRvg0DzshflElp/X0Cn9CbeLD19NzIYlaATG0n0uZTH10tvOPf0FS8tIwiS7SMCg0tJGY
hCwG0ODDVauRUKENWublXz3VnrN0DVIFWVL5YsOrL9VQJWvNnpMTrwatQS+mnOjqvuJ94oT3Nraz
kpTfxp63er2Lwx3VfV8tpGgeg6Xhqgn4FvGqh7ffaHn1ty0SK5pw8i7jcDUkbOUXUgCXUzkl8iFi
DSVqip7yVG54kvBfMu2faJ+DqhiRpEJLYFG6aeI8aLYW2t86UBR6Qd+Ybtng5h+Ykb9exj/gD9CY
ikRTl74NIybnyEIHAD5qmJvo6zFhv9oFuwASH/OISnpao5dPzpByP3S8nejmxswaCd1puvKVOpvF
AyxNbOdUaM2oiv6Ocyhz3tG9OWvUr3IOUDTv617sa+3Ufc3Xk6IPtGlhQTmorZ0Ck5L+ZrSt0teZ
nanrN/od64djzYukh6Qf82FWVgJW3mCuHi7Uc+yb4xwoWfBHer7qaWdfT2Su884zvsPW9OQjZ32+
zOd5d/AI6jzPtnwpzFKlYWno3T/BwzkRVzwCPFiOgb7M5zkv606q9aw7+Oc2VQPhXCf1+WBwqOt0
9PDUn8LF5U83Xkxngkg2MwSptgE1HD0IaprBDRg0Aytso0so44lNBqS0OSmpzfJSr+HXneDR7V2e
z3JlHbOeV1rTmMqLkw8vPPu/GGAhrvN4iOgLgfihQfaBkpI8jvTY9SWxgK6kGqgMCyg+x6swjqvu
YsgM5SnCAo+HQlOonaTmPvhQmaKrNwx7aJjJUxQE91wTBndF8gF7QzITL4gKZb1C0z29FTMYrU8A
RuO418MXzTlc3duVbhnfPt1JiwthcSBf2SSH8HH5YM6j7keig5XT66Hl2aLR5VCvr2ZGNLRBVsIE
59NpwRdfCByY92vkoZUZUCsybGnMmuIj0RMQ84ysEvsRJGFS7Nr8UqUHhQ+PnpQMBP0WjiRFrks/
50JLthe0qmJcjEvkxI/DTE9fsSTjEuXGLb3VYJ7fwuK9m6EHY/m42g+zp2hN6hzf4ty5kCzb5Rul
tVem73HGr66751N0XO3yNMwlL17szj5tIAHngzssIGEh/ADOaPsF0AhwCgVCle/yLYvWXxWXzamT
aajJQalmyONNWSEharSjve016zDTYQokX0n/3xxuK2LXZ/YYyxl+OoBxGMFNTes0RrI/XiBJy/bn
Rgt6iy5i1gRdFsJ4scOwsWFkEAnh/0VcceN4teDnHsMhsMzFQUVx50TxysnqrRR478hJ1Ikxeuy0
8Y8tBfJ4nbF1Qq2FwaA+GDDTf95cS32+s8lS7bGavaNLjIIZbU3yfk96tWMUsOMQZZjeQkrYBXtB
ZROzssDwlmr3cKEg94BVZQmvToEm/OJJyBvLIVj7iyoMYLZ/GgndSZJQNuJm0VeIpkM8I87AS14Z
DJJXbr2pvy9moOVk+9i4UP9eVF1eiqlaV5IFTfsQtPfBgcPPOWkqDkIumPPfu8TMH4xL6+TVuZyW
0m4r9P0cQvFej+SbOXlUPZHsYDVqb9QCYVfUzhwNFyCQniyoBatMicevNkkmNquRxl3KXiyGkWY6
iTRtTP8WY8bPRJnoSlp+tGHbbGX818SivALNoEFhl1J2JIBZVKhtAhR6sNK8HkRp0Ct8nBOAgd1S
ByejViaBUSP5eY+KnB6yQ/foGVWpMvMVsTPERnaDA0TgNfCnDN7VkpsdXgbqvySLs6GSfXOu7RuO
lUwtatgIEXIfBr06C1corSPAw2J0qr+aEsse0IEQuwcmYZq3Lxg22Vvgd8wV8A2+rK3sIUaibP+N
OiRGICoGkzq4fuQMeNQFmyzT2CCyXXEPV/WejLTY3fGqga5Rqz7Ha+lhigp2zE3MItW9Iq+7WBjf
B+ePqZipyY+R1ZRUpkBcFHJk/4+uNg5diE6Hk4JYnjWf186jlSVVL7oFtpraG1lF+AWtBgkW5C2f
SCh3UJ7CYtfr0k844U0N2Ixa+AMtHCt04VeUL7V7hKseZna1aDSYMD1OjuYJdDZpRouQpzZGk0YL
d2zF4lTGcagEwngcM9da/Ov1Smh7yQ3FJ1NvBZIVWw+3GgdhOqXHyzRVKO32+xBMiTuVoRs/pWoK
asjjtkQkf2mtspDRhUhRZ+pm7cHNMfsab6Lfswx51hhg3SpmTuKB0EREMDvUieWPkC4hcJgmYg2S
+sUWhIAkGd/VcPz0MNDblhyuh4uRNi4LKRRyODiMfZPxkHQ/iCo/4ZVgL5J0xV1VdjpN1zxq+r9K
GoasijJuOhAAGLMyjWvJ0NNxGFauzk05ReVZTHKmiPOn5yj2SDtF6B1Sx1QP1lsknA1hinjBRjCY
7M4UGWicKKrtLED5Ndk4E17c7FRqSTe3Gt6Mxy59JHVA2p9ZZEWscq5jefmuhcsuw/QMi4StrQPq
SnSjoXMNWzMhDcsD4J036MFcIS3zITE9Edd+hPMnZwTNQNaB7vs/B71en3+8asCj8coZn7mhvExg
sXS6O9dMD+NpppN4Y5P66ZG8w4LHdaZdHXaMloHRsJWeHgO+R/hUxkdbPps+1mWlIdaNocxB8nJI
9KKxbpLDIHRsZ/RHxUDGZBmHX5q9SsIy+nz07w7hHLmuviCiU9wDpiuDP2UTl7gTnv9wuMix2ci6
aSprMjCXeYWKz6yQs6/3B7Vq4MfmKbTrsnO1YRnhBnbByYUw6OBgjJXUHcy1YHoo9W65odhy8KoG
S1rsSluK82efErYUYWCxzsYL1riespJ3jl0xFH2UUht/NXIWfMDqIbN+gtF/dQHOQdnX2qUmypjo
mOAbyv+8ceBwAQy3oThi8pEcMpsXQ+ad/bP/CB7Brp6PHuR/IhCDbTw78NA6tuBHi5Z9LIZvEngQ
IYAvUgq1tcGu9v7OO3DsvGKYWxbDYnh0KX0zWzhlXkKRsIA+Z5f34beI4Tm35t49tmVy8aaZPlWc
4xmnWcAl5kQBYuNnt29NmTc+myd0DLb4B2BXR2v3iSEO8OYB8LxDWm4F9G0Bny0dsBnT2HLU+e3S
IOaV6Hb+iyyKIjArUF5LpSYyomQihPQrTtZKPaFbPJJ/awQU/lN42rLCJUiptg5X5AKQKYLGr2Yn
CFbAotUB2tGkU5TLYHt90YFWcZzII2LHwSsRVoRDXKCUNoTZgBtE3he+C9xtWHdi3qkR7q6RCYGe
KG5/M6HSZu4/mGmIuqDQLeprDi49oJG+JDuzw/dc/p7oPh9XVygyOiJ8zFZw5YTsGTp35hU51ukJ
rfY6eMDW4OF/u2cw7RKvl9ERRVC6vxuIUOqM0AdtQqfwShskNbMaVmCc5UCpCyQaCYHsv160+wqg
MIVfGUDwdAiOMg0dVivdgNXwasfIf5o779HcxTc+H818mM60W/Bo7tt5dq12PrrL88pGp8FhUMaf
GGUm7xH6lsG6t/WzUTbagZsFQYYe4TM6NDO1LahmYfXJqfCIKgvsCRBEPf9+6I2IWqTrQbwMtS2Z
R1Ud5BUr5p7FanWSoKqgdPveJOTF7RcFCd5gVwlt3Qml4vUaqrrIXqSMcnUaVGD6IrbQ3ZRXSurC
Wa3deKzkEB1xMClY5ynp+tRAnGrjL11q0j2HxjeixkOMn0Ne1TzEylMFUjYuQy1FukF7R6UTVSNE
yxe6RZM2MVUAya1j57UFpeeVktslXSDxhX9SubQyULpMAYRiAu0eqaHagYTLhDcyNFm8BxzixeLi
ZkIAXmgYfJnw6OFSbFAaWLl9o12tl+VQGoxCKSopoo3zBbVGijiSJ+mQ2Q/+js6ewlyxU/G2wTYQ
LEjqHes6PSAN07iSSO6AjhXIttyh9EnorAgSR3P70EkXijgZKuIpPS7BFVHVRN4VbX8bKTTSKP77
lPCRlAhJ4sHP4zUR/IjPgzPMj0IkrVjYajwiBwVY1Ops/dRQKgGpUBJfG37WOKapBqWddg10HoLr
Kg/Ob8cOqahihslZA/rXFvglfkaFvcoGemNhlRHYUZpOePpTQNhiJLzHYs2qZghcib1Go5NFT0f/
AxtDPEBaFGnyBNciZfJLl6BycEjC5QpO9eC8JgwyfhEjj77NkVuB14HiNGLXUjtIrLompIyBadMA
egBKGlsSrol6VKVpV3UpYyKmOc6EZzOYIi2nA5nW5JT8ao+nkQp/+PcgBIZmlrI1qrYLGp7BNaXX
P0YcpRarwTdQOSnByUpWlPtVAprB5vHKZZPkpeC0BZuWQ/lCp6vFqJKCbke6IBRYkwrzM71tS2Kv
MkNabGkv7j61Ws01vRZtX1jEmzatZBPVeNWxg2lhFrXCYC7GLNzvUOy88ioPWdqIvYGkVg1X5oBt
4Dj/+Tm0l3SsW6dGOb5j/+QlpemAsgcolRDjQ7qeLQTXxz8M1v4TttgznBFW6ZC0pEl0khdS01PU
P/AO1REQdV8GO+tIBOCD4ouMDS6myRsoDmIagerbKMhUCElCje/JehDzyU+Th6KbACEcOy09CgxJ
YlwTw2G5U/nTjPnPlxmTou5C3DMVRip4IBmRMaGoaJaodMmVa1eSX6uTkgQHY0RKXoAOjTmONkVA
vO+Cj1kyLg/jjpA/rjBpC2LURYyfrySSCY2BYShaVaD3lFOEXyKXSrNQZqjK9iEpjnR645xqKHN2
e0w2EreJOYXLpIfrGlnHSJGWEcfSE5iRqognCScf9odhJBNGuz3zexKFVSpPpFalLJLOHvrS8G5p
DV/zSgtKs+t/v4EJ6aDSnFb3LerjtIXi4GZzz4ltCg4Zr3nWxY3FNZrcG/qm4FBKfrfJ6xUI/4j4
SSAp3FUmRW+PCIuv81WihosZEoSIjqO7Ya6MddZPvfR8XQkq0zJHTqMIQgcnJAuE10c0/ETrT4tb
jXOU9oREX0UwAkYJ1kEqJLqYSydjXkHLRcEByFm5pRKiSScL0C78TknZEmUQhGiPkJDaNrp2c4Ql
Sg1J27wSst4lCJLQN0yv1hxrdhGV3Hl2wde9wxGm2EvFhAoJEA/VPPRr2C9t9jhvBhdO3QjURLkI
6utQe66y9VlTBQLw53oMJ0XuJeIb5IHZYvX/6WzzoVWCoFn4plOr7saeWRTHWcAoWwLJrU++R2GG
MbLK/ig9LyJVtCJjgdsr/5DBwFPuaYfTeWnivR3uo/LXBPTOl3KJckcg83nmk5zQAW9R/FD5i/qd
5i5tODkAnfNdb0XQPNryOGQYCrxiFJOoUr3lSffY9DUVXqcVF33NhmnhAGvvp9mEp0nL0OaGmI4o
RJCDdJZppunV6NgwXPDSZt5TNNBMRqrR3G+tVWaMyvNpCUx1riQh16hFqSWVGjfFKopDFPg2iWWI
hGWwStJuUMyphfXzqcprYWkuTIl51FgKJ+6gpj1o/QRX40WovgfTyAHpoq5ZjDVoH1OoM1U/Qc74
kHEQzizB/msHSA91Vg2C0c8ZBaZ7A4/qt80rtKeCo2kmEp8xu3B7dO4y4MJByocyztB/S0PboBxW
JSlTkyYhC4kr3c0KllicfPYqZ/JDcoayJl1N089MN9Usl1a5WsTgGSF3jX4GDrmQPewETX3N8Q5a
snKI0Kcw76+Tkr3UxctpMSA46T9xiqoZ/rt72F0Wpmb6FfYCfWDi9IYLf6fRXZCE06TKMHl7J7sx
0MxSAkxpDhOK6qKq3B65c2mBtU3mFtiHGWxtjHpr2WhdYLrNmUul5Ze6BAMx0Z6nci2FVOVBGMX0
CSplmm6PmHauHXhBHwEtDKYusa29VneSDAr6uW5pfGXPU2sqNahSLlvXpbScQuafT5JOVwg7TZ6O
rg+wKqtd3rOgeHdwI6kHrKyzbp7Olv9lr7HL4q6nfnCZeA0SrtLMHwQEZ80iWpbU5NpEEc07BShF
RWTw2TbixUrpRQW9X7LgaZccrGmk9MLGU7aQlDnNAwFskBBmMYesbVga/ire+j1wjNx/0ptv8k+r
lRxY7U9Ei6YyIgfNbFSMkgbr4GxMM10VV2VtZF8UGlHbrBkr5alLFwTiruavxu+rzkUE/EPeYaFR
TqN0NaJJc2xKVvBivXV7SyAKB16WRxbH2Az+eAkojGC5FF1TJakr34QhsJyMTyYPo7Uj3U1CmowZ
MyZh5HQ34T+6GX8TbAKMCg+CcuktNsFCtwiTQE0sUZ1Si5FYlSmRs9Fn07Yv68HP9Ksc3YTIEkSg
S34FgKegkOkcpLuIMAR/OO9gGZh2gmPhYjMR6bimzswg9chNKkfQuoGnoSMm7ySP4T/YlubeJ9JX
tg5tdUwHLAsOt95IPoVei2lrTk/2CCumrNcUxCkqJqPgZE8mI7rH6AF6lh6sLnfy59JzQWSW99Pf
1HRatpF6ILnAFMnZRQcHZATPRzIgYtUjAbijvTwwiCUc3TMIA7SOgApI9K8rgVg9D4dHSs/CeRAX
cNKcPBMY9ObLfzvcXt1CrT9OiNWnRZcxIMx8reL9usT36Jt8AKvxFqbNqk5Z8skKy2iZgGBeASgY
tAq0tcQUyBC+KYgDa2KiI3NpukC6TANsSLSGJP5MvwR4QpBHOl/WnCSAyTT920P4X8lRGA3UhTVj
IZj2dujh/bfnpfvexUAGWB+uRR1dVGMtYabVnjSSjnI3zZJoU3uOqIpRUGhmFvdQMw1QIpcv/1xu
jXYV+bmZfrqraidmdalSQubOpJHAaI1agDOlG3pigQESCMAahIUaFQ1V+k3uhRxMS4UJpbJUTC3g
vXxNyxN6ybMbpJ/kKxpy2Ta4esgyklaFdCKUHKwHvHvkVLDLuk2y5hI/0U2TS0lTcrIoabhXiLSR
GUvpqVVrhh7gMKIga/HVW0/Pg53FqApkIxiP/vz/KKIStyoCTtTJdIGwCNbVlJ/8IKYVnFGxDfNf
c1Uz1cx5bVw/s7mUzZajyFpMEjV0mYGROs61Caf6yrqySiSgn3TJJEctDhr79RxpQFrh0cCOn5Ah
oab/NsiAFwGFPKm3qUqbgME4GspvqW84EvEkCpUq3FAAV/QqXouaS8KfwrarTomYNN4uPgYp9HG0
Mn6RPCxfEY0+SZMw0mYjI6u79794YFhGfBvZL33KT1KxaUbMIn+JLdChDQTbYaF/hd6mQStzachl
Er5fkQBjFbLgtCwU5oMq4gCiRMPgV6TuyOmKVms27eIpfspioYDp94TIRIoO7qSgctv6K6p6otwU
WUYKYbQszawg0s17l04JRU0tFzmj6UGq1cl3L+6nDfOHG6lY7NAhHlsJaPEm5SePQnqN8p2/9SdH
rnaMslNF8Gc4Wsq9KfeRJgd/JPwUc2mayo1hyY5oEQ+nUvMSWU7MwG6DKUwlO9egmZ4DTUOQf8ZR
+YSz2nb5MrdBt+I/iyCIbJmS8RvpqSfiqJKvVGVIaFl9Sq36WlNLOx3kAP2Xc+FmVJybQUw+/R2Y
MLGoZu2f1Kj+DoQt6WNHoz9EsWokX1AR5R7CQq7B6VrC/OP4AGKVougd1T1puaEnyq3O5UiA/qJ+
op0vza/jml4JrZD+bEKxo1tJ5mjDb0BcH5zcB+uq3k537CukI4Z7wxBCbQVgeXerwQYC2wcuyico
h+Xw5L3JQn+4PrSs8DLTg9VXy0OlLtf+17j6jFDgz8gFqlPVvXkmAqkXEmljpycLqQZhuQ97whtw
JEgt9bGi00l4jdXZoyKBpitK9+/m80OLxjPMyyorD7fu6qA5nEqtf5kmZxPAK6OjWqkQTA+StXlK
PGkW6IVHU/LJfimlpMTSA+VX1eBlfzh8wjVtS3vujXJM58EWP40Zv3HRTTQdqrWXmfwEK0JmTQ2w
quR+pQUFukz88zeXIYymEcmrRKWoCJtYLaig9FMVXEHtvbxE8IWaBJ+6PL9NXost29kii1ruarPY
TORSqxX0vXXu3vqX/k20cuRj+Aph9YnwLgV4Yn6UjyhV4yGgPwyJdnUA7UlGkeIfiv/sYTP7WLbX
5Bu3DiL4J/NxoZIzs/lTcZVf8azXxvtsXFSLZtnmel97w4skY8yGyX3onmEVilfID/qt+SDZAjDp
QfBHTuJgI4pTaBfh4pWhMYIV7M/YxrQv3NBXQY1gQzPIvH2iFIHsAvCE9CAXjm9IpKk8mg4lJB/3
SaU8/ELlZ/WU7RlaJuPX+DHeDtfz37j0d9u4+/nn6exRhL06L/PNFUCe5aRfXwUnS9xVtX/mY7YL
Mzk7j0jO167m7Nff6++4ev3t7Xz8LNlrtFNEXs4x4l+7gJ/+1DeQ0GfLO5BVuF90dYGBPslxnJNr
YrVKnSpO6wzC6DvK1JDiiDb1tHyi6seNmqyOtVP2827Rnxk8Tc5AguCeBarXloZ5W5WUW6w6SQU3
3y94sIM5BASEkUtcmXGVmjoNZjtZbEACJ6dauyfacglC5Rp8bTWwlwtLapwKTcYFiMDvVC2mGIob
EGsAtBMADBBu6+AQAoDppeBEYmMIHEphu+KBqcKZo606wBoBHQL+f9ZCNgPuNdq8wuqpPqftT1GX
sgpKOSP33VLyRPP1H/Z8jM+llJleWaOa4IvJAc466rD3Rj41TSqxmU2j6BySOZomG6d98YlrlVVT
1EhWz2WLg6fM7HiQNVnVWwUP+D+oJZOtkp+tiEaBxwcnKm1tLrVVJRrHUTzUeyv3hNeqg8w6dq+P
AigqkJJjU0MgLfoUlk9ylhhogzabtgWlM+W9KIhVIgonhVgJcUEuGP5nXydpBYRYuFd6n9TFVya4
TCzGBjZHLbSurI+uVY9Q7UH88TSES8/NQtHLlCyU1+KETHSsMg28FTIsJ5IvcGDZ2RTkcSOV9EkV
SrXtaXBgpkMbRpCaDIWC7MQAhPGKlYbTKFa4QSoEk7q56iYo/SCUU7ob6DFKZKu09B+cSAHfseVP
pxhWUgxEzzK0+4gMpOgmeiJUAuRk07hDrhNZBVypLhY/6P5tVSqw3M5fFeJHMGng0f8CMM+NoNYl
L3EEeEzcYTgDQh+8PLqjw8HNBbPQeNUotIuwpmYKafJTCeA0cZDjNPHOyNKhoc880igord5PBBLG
ZcGkF53xm7zTLeB6UeyvaVomCszV/lEp1AJ6xXLnyFAMCYEh7Ou+p06rBl9e6M4Fgk115o+EuPDZ
BuPG3NNmrOphKXh4xfaHTZ6IxzjOD+/C8fRvHhXz0UQ+ptR3yaODHBupZCuWAqT+G0rxb8gwQh0J
J/KjnUS2/VJTiTZ67Y4S8NJcVKodCoL0JYzGhHR6aZ2zjcVK2dZvKOVPS9Ra3kt4+kYS/Emcon6M
tEukE5i2tIKr6hNkKG0kXNaDpVAINTnknYokpXmuyEReKbqjTIcnrpdmF7l1LVQV0P/R4gg3Ca2m
uJ4AM6aksJj7LF3iN0go6UsSl5A1JvDSElZq5hnvJO1aGgHHzln2rneslzG8TIHGt3WjIPh3AVjw
c3bYxn7p6WT+zi1a3VB2OUisb8Um9SUaYYtrWMPd+FjPDp5Ip6EfC/18WcKN7+16+3gdF9Z2vvPt
lKaPtb1JZn2g9a18Aw0Zr4zezl+JIHALij1Apzc/zK+dUgJJ9Q5MAhtCUwfLLmB8h/mVFdwaJVbt
0UWgb/Vc0bOms7/bnz9ril7XAlUDIqBr8rvXsxdHmyBAnD79rgYoqXjZ1ju+sV+xS7LZVsdnBApX
1+G+xc5JBxtt3MtKktOF7n80zAkR+Cj8OmvailmBRfc0tig8xNE7ATtuQedeZkBnv6lYuGwEFVrs
7p0TNXVSppswD02YnQXGL5oJ8DGa1uCMAnF1TBOn3maBsglNccoolq1bufabqcY2+t042bd76O86
twnSnWunkhzLjlVA4fOR3OP3Em8HN+xOlhw05Ye7dJigBEQBCHcV3Idlv7FmSa5BlW9Pj/kszZZf
vTy9Z4AjMJrjR7/C9V/+Kn2ko972N2vf78gPuTmU7WDysMeg0YSLAGrQKaCyV7BPb+eHslXGvvxl
v+iR3O/2DUnnMsLLlb/3sDBez9fDApSY65BuVgUg7NfabjN4g4YmvPPh35dAKB67a8SOXvEWM/v0
CXNjljZ87CqKwtegCNUD9QHAUA8oGu4HlryeIxrJK0FZCFJw0V7TTBX0A13Ckwy6MqSR+x+UL240
wgJ03fy0rQHlu9LXt24M7Xeenz/a3AT1s1rDk2IEFpmn/0ksgOoMzRtOtL1fZglzWo8RK3R5redG
j72THVzn1V6xScs9lP28NW0pEMzd29u7c8MRHxXjQ6OC+F21jSLCzH53D+B4x9nB5k95/8vk4CNo
kBkLyb9pkL9nUnWRGY8JElc4O1a869PNpwWRunXqWGDID+jtUcYEdlBglx/udT9r1cYmOH49nCi8
xEr0RGKJrnzIH6DVsrzHzxbKak88LNjDJZsli1+UWzxpIAO+GRgQu5jl7/ZOYefcd6CMnPxyNuQP
OaTGyaQwFUBED/IDhNjuXxIbJcRYO0U0XsCpFZoPRnuMvgCqE8g33r19vo4vy2NPF/UtzaH38UW0
2zniktIboeDw7pe/dYt2OFkR8NecD4UGrMDkhs4AHugNQej90d4w0Li4tAx4Ot8VNxUfbr/azwsF
p7iiFs+D56xMnvGcw9gbFT1ZF8r7Fedw8HkUkjiXjfe0XIui05CFv+Msf84G+0yur+RB4kYxLAOO
d1npoejVvDZvfQtM0WV8I/dP3AqY3LwG/PHizNsfvcrWewOFK2DjbFTU1uy4wGjo1/5y7lf6rP2Q
O4jyd//Vz94YHrQse4Ue8okxbvWjtul8kR1FTh1ZIMwm4TGWjM16+Jy+OqiUjx+gaWhBsAG/7pRB
mIVl7wJ00UqKI2neYB4A0Y5yO7cANwk+Bhx4In5iiYPLVSPPVsQ0sGpv/R+ip+fhvX4aI/p2GR+/
sA4+Vfu+yvUyW688uP19JqgDVU7ojvmVnZdHkIllDVYI9ca380KqIjn9ldr7hNJ5wQHQMsEmbPFA
2peTfZzmWAPnJiFecOpnxmem3VNuen7jrPH0CYYwuLjiYGO+8a7BwCDgjRdOD3fYcQM2iyubDMnH
i1fBA18cQWvsxb1CL/NF7puuY3Rgydi35Jdz8mdnD+Nv7eYRzPo/js5r121sCaJfRIA5vIpJOecX
QuGISaIYRVFf70UDF8admWNbIvfuUF1dBaXZ/nxsnApzdGY/WNUGKzoXVC1yakvm8Xft/oNFv82O
aemFkYcKqnnmuQQPhOnPnLnaHHRnlEzRa/3CYaKofg2s++/0Nfy+wNZz3/iOY0a7Q5MMGhDReiXR
6C/bNdfXVdhGu2ZYrl6LYM3+jkrB9DA28iOdN1yAZpCVTkwDE9n0JAbGHFF/VHTS86NYK58BEqN7
hB26Wc3iG5oKyQCxiOBEcmcgY/XdFw2OzFLCpaNSoXs4JkuEfDdYL6u9WgIiUCXbB0nvCWsxb7k+
D++dwsJgjawWQr0rnqvW3+OBGXgt7H0KSX6SB8fMMrYVWifgwNbO306eLJIFOaJWd5E4VQLPenlG
NRONiaBM6RD5FKxPUCRf5B0CQWfjkJxoRz2tdjOUY06N7lma+0E94uu88omBpK3sS9bIfI4DaYZf
b7iGz7gVlsmOLBFc+G7i47dFkf4PiRJqnuL85YHodJPmUDFH9XfSR7CcRMK6UU0e8lGJXIUI8ikD
XoL4GuSsxlAScI57KTEbXhv6UqzuzaO/FqKRdPqcopF0LObloppn9x+7Njfyt4GFkwoOGa8IZjx1
2XC/7HHSByAgQlK2lfkt2OhTa8770E/FXw5eou/p+FNtgOzFJ3Y7duwkXEWHb93jCXXfXcOTV1aW
fhOQEVTHcQyZkpxvmLsGDUyiD7jc8XdKr7TQpd1c03og4Z6l2QrdSdZ/jwyryuiuPgzF5oIYTa8g
XFZOHaMzCkEf+WutdONrwnAWThZNmzj4nk3KW5pbxKSJSfF/ydDN64j8ilIMpAJpFfdHrdb0jxp5
jZK/xADHADwhV1Pes6l4z++EcdIHJqPcQ2A7gjzqjGBy6hBplnamXdGWSo6oeEjH6hGTOY5kDZlu
FLMpoh6aSw+I3/FeOwLbbcnyNa2YNM03xR/OKGJ/AlXYrBQEB5JI+7YNFmDMgVEPur/gYR3zO9BJ
UQ0wrm536XeQULiqDsnHoO38C7YBc918aqkj1ZzW75HxHqYrIXB+udOx3JV7Isxy8Kus3wMUIFLn
4PRI6RiIP4YkGuozn1G49z5gXrm2TtpSuauzYIXVyE45ZEgRp71lmoaB0CbJBvyPTdPPtVH7wNb/
v/qq3qPDc49GcXLJuJNblEAoDN6YWdGVMPtJbeE/LGPS1qDTiNeyS4yR2dmQ58apXVkouAClIjL/
QfoXpESaUnOBz0mH/m++RrdirVp2sMe8yNxb1/5D/RlvF0HDdhldJcmNNuLJz64s0UqdE+IF2KIK
aVObYc8gI2s1fqFZH1Mn2S/+nK63gfseEwgtRN1HEg/KI2yZe3yV7mAgVKJh6RUPAJznFiHPYwub
AA+PZq3+USqg6LLgUcYrYZ0fjNd/9Z2dPlVWnKsSgg79y6W+pEtplYNSqtR6MPcONYhu4vABUz+B
5PhFTPw3AtDb8SdQMin8ShFx/vkiUIzgGRSZ2iBH7elWIIfD0SQn8tHIp4/fWlkT1/iOajLhJDbs
v9F4M3UBdIXSv/2g9faL+rshHCl5qYqCByEI7armTzk0q+qv/TNQAMy38NUOLeHPIfqZzocqZxKf
Da6OQB3siF9bADqGQpZ4bGa3AAeRQKOYtlN09PLAN1kewEV6pNzTB9dHhIJZeQHS1nv+Cx3NvmCg
yJcrnApJIsCKVRa5Jctih9cfKr0lWdlXtx+o2upSQCAerXZc3VoO2ShCMQd+eOeS7VLIaoJjEvv3
ZtebeqKJmoZ2jYhS2t8WkyNt9vlWBOOUnR8D8s/0jT452EJF54qgeRLZfCRyLXmj4uydESMtaz/e
d4ZjAa1VHm+bSjFDMduzorVqOGj24qeuvOxsyy8yAET/LIYvFXUF8tC39KuvqwtzAl55+pno8QyZ
yKgfl7MPRGl6Ehsa+o5Ne/nrh53/LP1WQ/qTh+vo8bj97UKAIZKTZZumgyliw+Jd5qBRnGSoULvR
y5N/bgGwwngTHb9heylqT0FcUJli40L7yMdio6nN/JiO+wcMAJHWdBpj8kIlXXDLJ5MUM6fkGirb
9zWZmi9fTIeyaauXXsyJbWyes9QH9tdZ7v26f3aX/1XRzFLdkLVuMMhTcNDoGxgtP3IGWWzZobr6
A8I1nA9syhJpq1H4cgXR+TbDT+1Ef+JEdtCM5SdDu/ACGtW33dADw4v+37G9DqXXsihF5TM2LwJu
6uYgwfznOaooXXathlKZYRdscfITG65N+UaD1+F9l4g9hlNZcwpmrJi0FjZm9jipsLPH5pgnQchp
i3m7L4stzSk5FYdSARTqEjdTA1LE5ZtOLW0t/xZhwhJhs66CTVtPE2HcL4llp1+7aZNhB+XtlPka
1nGp307eCIr+FmpnYxip87+VjvQTifFaHSL+EPZaGOYpw8+pATBsWUFQWpu8BX76Y6YnU+br0EQh
DO71C+JYL6Ymz22uzyxEzqBF0w7Clrir03SjkMTJbV46eh/FJW1VZ0xrYAqFml32RBnJyCQf/sJp
Ybnle0VAtNRpfwrS/vvrUPytkXBEJxDROaIv3STsuHJU4dv7sgvDs46vfAkOziFqLh+6986rnj1I
rpEPOXSaq4ujVzQzugO69JRTiowOHKnoCkBuVUPaB/M3VEos0keZdX3yuIP35Id71nMsMp+k9X95
ujXvaOrBBShl4suvHiPXb2Z+H4vUNefKaHwoFQZPDpgDQf/u8ancAGOJ94Tfy6l9Zy49UJEOq/cf
rUkkO23mmog7AN/C2k1GElBc5ZrvCV4A1ctpGfPxG+t1+p7wNsM2tisUYKGZtpOf6fdlBleaJC4H
ZHsPMewKBgczMNWJULVqhwG+CWjFJfBSw8DJ4mVOAGIyS3l80zZ6xnJhfdJX8gwMgQeGzDM1XDe3
0O/7DORi2jVUhwjDo/Zva7d030zyN8mkbmwkxmflm/IaYUgKK2yPpIWAZwYacgwJIHAsA2mY/vxP
amN3j2Ar2olMtxNfTudv5Mb+OooQw666mXjhHWJJj354N+b4AekD4Jt8KPPpUDDzlRhHFBrTcsrC
/x9d8hSHdj7+uD8DAbKilzw0bvpZu6G7Z1fMkVCOeE/rakLnL8LEBuKi7+1tjIFSmrl1FLjIAPSo
A/rBf/G+dhaf+V16jSK//dLs7kaGfToWFjTMYSCMgrgyxKR1Mrm8NJVN66jAwenw/4Hg8Y9/MNnL
kWb6BbUA3H1oBPrtWa5ohGJo0jTdn4uh7CVoDhdlUUMvXT8hwis2ISPffu6wKK7GgdZfJ09+hEsg
r0rZkZ/j+ncgIGTWjrBZZK6UqBQ7lABIOYCAWBYTAn1SGX2/Qfw37kLiq8rwK3nQ/Gk+UvSCaQk7
UFJ8nlGw7CUFyF70gpH/vb35WlA32NDOOKzMzbhB5lWphkIyLdkC0VD85sLg14m4p8NsEY4tZRPU
oa80eEesc8s5FS7K4PTIRuSKusckq1yip0jOQkWwERcMGIjM+OLyuyRW/dhdNe04nb0Z4gR2jpBC
MH5OMbaIM5dXHrGhxQq0n0Z28BvQfjY9L4kzAogQLRkb4gKv9bmOC5Djjkqbd0Le+/NETD01ER1k
q6HNXdFyFLggn+3nBCYVv0Z0HhWzqTYZiS9XkwYa6tffiYwLJrs1iyTwFKaH/8GIBotzZDh0hyJL
ehdUKws195Ca+qL3Zr/J+2fuvoI2oSBMIjL1Gn3JrzyMCGrZqA7sIvHBTOqDIdo53WOPMdkveSDQ
l/NQ6Fi53cfo0Z0U5AEnPJ3snp8iWjUAfZq0j4vgitPS/df+p3MFIKGzIo8kaK3bLxQYUsKKf1lT
cOKZbpIFUTefBXv5guMg40EkjgBP9WmFyPvM+DnJLRuBVhBQGnxMtqYxqRQfx+JvaqN3nV+rU0Bt
BiMO3ZttuH3j+UwPfhGPlEMI7hF3CPO3btm1Nv8te4j3vjrE5qGFP9M2jsSsRpnllaPEg3c64mgC
88gfp0WX56Qb5BSATg2I3wWU3lNilib+nxQDuBQzaJlbyp6DRrsSVa5Et/od/39nnA9edDf+0kQk
dulJySCiT9m8EU3Tx9XEVEb0Q+m1+7qcZsqxL8eRwNnjNGMqogjfKKAjSvHX9lO6+n9FzO8hFwfK
mqrzfSumCWqqJ1rA1FXrhYgs8sflPT5NL+NVtvsEFtx7RM9NTZTkzpqv/ZtrnfOEwyaMZHQOlJE0
L44ZlsMHBdL0ofsjcjAWlvcS9wFuCPSOknOnLYjM6vp5BKUg00ANJ2QkawodOkshcn8j8efyROjF
6E5LFAifHJnR+ya4GtadDHDFlXJXqIzPJONgRemETyNt2tfuwQwcWDgwCVYTBlDmWOIRW269J/MB
4dA16K70X+cGsOWtzQvx2EteGXCPCLfF5KVOsJF4Sgez2quIXp+yLbgcKrI023qOrfwwnZiyr00/
6lSi7tSjWU3DjpWN0bQD3XAimqe4vn46L3ovqtYRoBIQKwHZcf/4TuuvzyencVWv8XOhfAfPVfIH
bKLgAXRXFkAjGZ32rrPZcQLWg2sRuTK5OHI1msQs82pAVfpDwWmgDeFdQRW2bM9l4lHO9/i2D/hL
w5l9PEGdSXPkQ2kpQo4uiqaq/VpqFx5LSabcZmgnAHWt1WQJiix/hlUy+aD/DQMCLEAdVArNyYF+
oQYA4vhaTgmvCTcP5EAPa86AaE7l74pQgUXe1/JCbItbfgdADOJJpTZGpsfKnYgy5okcbi3Y4DwS
A1ZWnFT0kmtOlqd29DuugRTrPFLcltk1jTZ7bvnkuwmEufwDjxqCVOb1qA/9FKVIwFsIVF8w0qFA
Mz0EuafBmcpehMA1btd06r8RNRFkg8YvEaBCe4nsPXzvhNdMfK/VU9vg3+fGIKHFSOBYnwDiOIMh
H6jjjdNm0EnS+WTb52cs6iCaB/KqiKFO74xomFfN8vkvFAmId6KsGYCK5gP6TvokokolzTgwZex+
GftUDnimsEishc6CJbxepqabCLWdeY8NfAr3Q+LyCPiMTOJ8QoUUdRNwWtJM+d3koS81vvgcv4N5
89pwvABvmm6gn8EVCyo9cxgiDIqJCgpuP486z1L+ft2mx16AIAXAoM7WO7dIRzyzEoVTedrk9xLc
l9NpsbwXLIRyWARzTlqsT1K8yYk7nUfo4meS9ynvvKBb6OGs6uDIMTKAcv9bluhSS+OmW8gZO+vh
oLdYQYtVmfKxKRP5ldpOLj0ylQko99klSO8P6CGUgVxdBBZVINAwg2BlPRsx6Qjchkmn99zW+SBq
eApucgcE6istdU52hVphnnugJbbbeQ+3qsCKA2n+Qy3/M7WmbyYfM4qjZAvOceBmlK0HH2tDB1Rj
WYP4QzugfvhWjhzNSPIKG4k0sWDdvYUUGVTzopDp3i3hnxlcsTtGShAGb1hKLhgqofscXECUpRu/
W3851L/ZtOrsFJr1VZgkpCncYY8i8FvAwDnnT2QuoJy6agmuFT+Ap9ODBrC+4wW+YatQ+c+rmaGg
4+3ILcQsgBcSd+FioEaVFoSMK3ovimxZj7Ln+VVAEB68hEOk/sndmeqgbPz6u3ka2Lu4VL3oFBvK
XykAzQCwvpHToa6mzBB1BxXj7jejIFXYzOBW4pgBEe+ojFNw//l3r/VUDHiZlI5PW6YI8qy72Bdr
HCRmeQwbyrhfhEgvzBI0fdiSiCAJz7rD75z/ybP0Pz2lHw00Y8r+9As7Ihn1pDQ6TxypMel1ulnv
UpktCraQYDiChLyZkmAhzFwLCH1YjyPas4Exy4Yaevnet7ILEtHfD3NMSGszFc07KB0V/mjCWptT
LD/UvVBDjtPHJud2jXOHheC/r3IFufDjF+QmhqUpc3cYXrKvuBBK1g3fcVbdmueFFrQ9pcCsY2yG
CBL3EhOXqU5HwXD5qNN821nAmxlUtSOR6gaBMJBH5scOt8TPdFuxQDZXN785CVI+ScZK5AgwZmOZ
7Ifa3qdfzqWgaM1pboxJ0tGwAOBgL+BaCvQWTJqcRL5R+xd2fWfLEY08AvgvH2Iegu6pZVc/l3ch
M2joAxHMU6hcMYahHRgFICWC8AfOy0FgvYQ1Uh8/LRigdJf0iqBZCtZP+B6HdCugku//asFq4zC3
4q9HoV7zyzes42sCTZ17+ByARRT7cALGTpiNmY7zLsURwyGgPKBvmCM/+x0eMcWS8ab6TjgYpb4W
66mCtlDkEsaj2i10phoRwCA9ypXxNRCOBLVN93CyIahw31jDHasr8cV+xPP4xb/of6uVjgzIOhG1
ro0QVOtwbhkcUOl2D+IXvmSC22K/DY4ZDl/iMEVKjJiBY0mNSQ98Ci48zLnI8N+5T5lD54B/V8CT
DJjzcUte9KaRQxBD8fTx/U5Uat/EHPJN+zALx6adKHwSsgsQf7SNIY7ixLeIcI2SEWzp1yX67WAF
pGEW3ZnNyQ7TH3MYr6n0lZs6/sQ7aJtoU8xFP5j9nM80WEWgbfHBGLSPvVQg0yMOiTDxsIOtANiC
MQ4Ccv3fCJVfL29v3B4AAJFlptRdqT5GBWhCaQO+P9BlcCbotyvBXACvVh+HZcx0yMUkUDUPATKC
gOEgdSCClqShOPSYuD3NIV1LnzjkFRZ6gCIUlj/Ktd8xnDePKpzFgvtqdyZwo+yAefxGP/lBxUID
pXOBBCgw6bzAWu976Mbix7C/OFVBPmRJIZvouW1WUwLD52jpweADMRichiFhNhEhWsTTmKqS1zj4
6ld+3OzsHNtB+7UPcQtBwSCbN+xVRATTVYLRGnxsa0E1FxEKUq93OfvQl4s+2Yg5ozyTNqxj9cRi
6V5Mcs3RkwWWdrTy6dW0qZM1DLz03hAIIRlGIlwXWhU7DZxC9fO/51/OGnY/L3QldLwBJaF4Lcgr
2S3sBiYSB8S0tHUMyen17x564L7qawgrmdI5ZFR8oZJtd8UZ1uLHVYkEy5r+vkexPvVc2D9pXdZU
nQjUy0sG49YawwoWKV+iqzN6OWns9YILgbaCIyy6BkT9ydBJnzQPa9MYjmraGCEGK+58XrsiHofh
sRFHKqDfmvovYJJdeSGBXsVQYkFSPfZlEym/HieYKX8ugsqcXJzVxpWaukhGb2vTMqZPxRlFRDJi
Av05yi84o/0EVq2mUAu/5SjBHQ11+DdLB7B1X274G7Ll8TqVlFfBgUsavx5dumlKasKd1NFY9beD
f5/IWBrsn9xWrJGyOd6I4xBYLNl049wBAk6llVUxBfChKrz19Q/zTnL35fUbVeZcAG6Y1U87r/26
GkewMBnrDasKH4Ri9CphYPkqv7YSeH4/wpTjUcTfp21qzlkzFkrXKobpey/D5QMMeQZYe+Rf7/Xy
LcMPSsN+AdNU7EgzcciMS8vqcsa5ZSu2jv3wEUU7RbmR00V/VY2pyylCvqdUshnit3DUcaM8N8X4
Qyg9R9WgBWFsnPLINJcRMG0X6bMah1fUfuDMYWtaX3p0ZhxfKIP01CkeIkvY2i3EDURFX4+3VJns
EmIzdju+9gVDc9WjP7NKqkwd+l/sJ2gQPoMUmufJVIEWAVbsiJVwfgAliokAWrSVm0X7h8ENXiZ0
6xdjL7mF92Tc4KkIWkxeFGLDGA5mvlNOFfqMysflEgy1FoxzHHUE4N6rLOvV2bEZvOVY2luYusiP
YA8yLKxfol1vMejsdyPTxxPYKnElNqJA0+1S3nw+QzGw3z+nimlABnXryvnQgh+MJU6B6saNbP5G
iBbcB3ncTnIExoS3FqnT9+TJ/ADzgEHEGQvGmeS/p9bZ+gOBd7Lbb0lHG0uudc/xHpKHRTvlZTAD
R01wW4YI5yHsJd3AWGsweijGpw/cAZnU6lqhS70SPxims3vCUkE4jCWbSlAChDPBxu1YBBwbKXDT
z8a+G1mPthpqvgI7EvPZapQ2Y7BYKoJo9rFsPeTjA2j5jOdAHgf5/nmpwFQ9Gihb2QmNo8CHc0HG
UT3JnbD0rSVj1hASNvA+0bAbhpfmId3KKVE8uSGMi7QwV4lJpgYZlbV9nJeOqRdcQ9ST+IOf0Sr6
o7Va0g7zxPWnL89IEQwcoQoxHegdi/orRJDEUJULQ7BV6AsBjcLrR2APKxpjIHoXfMmmJskuq+dF
xMWOYeTS2lU3/p3gV8R8CBQIWTx5TnbGWQXxc8Up3nvopBGg38rwrY6UZTkzqCQl3zCmxag9GgCO
yxd/VYTZwMDYagu+KNrFKjdZfQQQPga/x+fx3Cs0f35/HFGy7FF6Oxr+QGMCPsWXpOXV+xIaIIqt
++KeOt8KZssQ8LQgHK/CfhmV5VRW+ReSjrGBm7k4q3F6xC0MMYQ0GIFhqdmgrNFta3v63atH62yW
DE4QRxbW1jrt67FqKt/xFQoOfFSJhcaVNLPgOo6ZrYHXCCudjANtRtmGS23cOT8Zu1SvwPFBB4JY
gSBh3dlO4O5ANfsQideYvepY/d3KeT+Y4At+/PiW5qfPaxxMJEjzCxU/kDGDbuD+0kfSA7VRed1e
m2l+LleQGBY69+rELwSTqHUTE7UcGG1Z47SS+7piOMWDdRUD2yaJTaO/vDpSAJBQ+8IbLIuS+7/u
S19oTbHVHWPYqQ8aXHWPWDPh9cPEL6mGC4jn5ZF2D3aFpLpSOSJfITw5FY5SAEb4Yfizx4eOFqNC
RQKP0CtTXjgR5N3KfaXjd+u8LrR+MqC7x8l9KbhnxECXgmueCW0ka0OaMvgLVIReGHJsjJvcN+I6
q06Yt7x6eysBEYkNtgoH0pFxq+ZMHpCpv4vYXYFJiD1R/yyPwTEg28FtQvWZDbmz+rzli/eY7YVH
Y9CyYUuUPuTZL5hZT3wy6dk0T/GYOeQytNhqD7uRm/HoW2CX7pAOyBKokGv1zr/qRzedrW1+x+LX
u9OAGmS+Esx06hj0Kww6P7vmhUu+zrFipX0rSI7RoXEq8SbqcFJjA/0rZ1YWMhDlquU4jICI0t83
5Z5hG3wUlEhdvi2JDw6/8ZpW4ySeK/CJnonDyfviC8XgjHUdyRZ5w1huPv+YG7XFpmXb3UnW2f41
2kk0rztiFsJv1A2XZqs3kANsQijQaCfNP9SsfrMIroQIV9vR/AG1rDtYpc02Ya+8mECAqBrvXaNI
iIZowHPHzvg5eycLcR7sqvEb8NzPbib87l4wRLJmtMXWAFCbR4gv9aq3TZItm2iTL5/0C973Dlyf
zsHFmZfBDaEqYmZ66xdwv9PsJGPYek31CUlWAQK2wV5E/6dTEctPRxDu0l3QR8oilfz8B7qxBT7o
cluFggQRcmEGLgWk6OdI7qGu/XLpJedMiCFWxWtZOjNwoYsoDGdbA65bvvkdvB6MoQDk61vnxzS0
dskMaNqAyg1qIh/b7M5z9SbB38JDJ7ofuByiT6tC55JvKX5BjPgq83TNN6Gs4ZtZPmy/xRdghiHL
Fjr6n7GOHiH1MPcCwvFYWqW25gYUdWz7r6s/yj4swiDL4gGCZF/WW0eHjwKU9JcN6iNrHg4EN/SM
2sLG4Fq80NWJVr+covWdQam54Gop81gn6SbYKr0uYD/pJWCLjXjObD0T2P00QCi2WCj+3CgfFSBH
TrlE2LzxBZhzw3pYteMmcUqg9MT+rT+JLbDTpg0zHGEuKXPgePaz6LCVK4Ogg4YhVzCOlqzfPJdM
0bkbC3iD7YWHzV8JA3TYsGo+qsuhfk4fVN2mG+Iw1UsjUbszvlB9/VwTp5CQ+QJh9dBUM6kkgMo9
PjosNBozcfY+RwHeXRNuKebXX5znGEubvlj8RYhbQgQhBzMEED0rwJQW9QViWD4iJgAN0KbsU8uB
FQVj2excxrYahoLOd9Toc0gJb9an7GDJsylW2hAqM2UVZbQgzpMQZhMgvau+HCiMOP9WWIilu14y
HI4Gia0HqFxW2wg5qjVt+22G17CGUYX8qGPOknt2x+MN4vGCJUdm+RB28ATCeppJ6go7HIwB+90j
9QFAA3rWap7Ge2hYk8Aeq7zLoZfGwzQ9WPVEO4iQyMNeOTxkddWmZ0ZHWfZM/QjaxBQFk3ttAcLc
2oEnMiuQ7x0TjZKPmSFFPdbOylo5S/LwR0/r81MwsD7IMvUPANpEhOUZLqTZRrfDszjS0JwgHXuB
F08LtrVgHLfnpkfiqGee+4CF+00XOsFGZRQLuR5dfceEdse4zMEqiWkYaMXwpw+KrViclP2XYTU3
KPxtwrueL0rde93Vo0wcN+cnBSRw9KS9pHsz4fAQON0s9D7zaJgeofgcKI1jp4G748gVVsuUA6z3
wf2Pt/wjkZqh37LmPGOkzUbiLXovsZa6PQE4n48vlFBSEkKxGjO1gQH+ceNN0hbFFuOroUQJObZW
0iVi6fJgEmnYbzXnRehmYAoXXfSgxYQDC6vuL+bibgzBQQPVMYWRMVeh3yauxTkQ7+KoumEjxgT0
YriMqYLTa9aLL/CqbSH0DOiGthbYnwUBkJvTTyt+gi3fyp89UMbx8lW78u3Vefme3Qd6QvIaSxXb
77q64QMg/f1wYsLO0/uAZLX42zoVsvwizHtITvJnpLJzWmm2lo0KxJo2zEPeuAgDRfNqf+irhZtW
9vJqAxQpwJ3D0g+nl99n+fra4QeeVjhq0tub88VVGtIqmDwgti+Rfui5jHofBXJuIxyJQ8vcAv2y
Hu368aeXmc8/KvyYhv+eOBGkXT2RP24se9+UOaVuc41z/W1/amwjxwIej+Eoe23b58RiUJFQtxwJ
nbtSdAjkdDSZCecGZCsaaeIgaBxxF+yrWIFXsOxxf2bSPFHZDUEl5HkK0AvJm63j7wiYpnoOlavR
DyF+126WjmmjwTQjlQnWa9+56DOQYD34MRyU86f/C15DeRwPeaswgOKVToKJxupzHxt2pNlfsI1i
osWu+h1mNHMTrERZF7F6+jLTaRUSBugqzvU9BAil+DVOd7qNkA72tbfGhyTa21Q49bReBEtl0swQ
FqPGdoujQCV8SNm98GjwmQxpLlwUvpJhhECog2wL7Guus1GH815kx3PS1YCGeaxe4EDaxg3VNT9l
KiR5DBinLT8VYs/xRiKv+XuC3JV8fe1IrTP5/q/wUyxd6p4KiOp/AbVvwPQTk0cet3mhNspfbHRi
c8+3mZC4oX6AabG4uxZ7EbfnhjKuvz76WN61bPBMy1E81jeR0/er24TF3vr2rWbQCdLoqAN+mWyG
07h+cUDMxGV1oQxjVqCu2pzFOyBZEh18OwWOeF/vcLzWfRH5mrDbMfpSwq4bDpF6S8efzXdoXNO/
2GZT4FjOlbEM9cLJGK/hY2x/HtmBfjWcmfXMsGyCQk3N4RcbYx+wIwTXlvHH/rez/qJh7UritqUQ
o+HqYOMZU2FP0/GEu3eL9sqKhyI13iDPRrIweJlTJXeFbNgFjyJYG8WmNonGt6RbFw20kYFsZrae
eWHITAu01Y1N/zfPA/zevp1j4B4BG7I/kNzARWR5T7zrJorEBOfQpPdnAxtt28JoAg8NonFz1oGP
KufFoFnbg6gZzZiShrTQz6P6caM26Z1HwE2pqsFJeQlSzVpSp/iaCVxXeWyoPccdi6z4yu55Bb8p
iUdUWG3oH3Dn8j8gR8poWjqmG8xArJ7/AHQrXLVjNSOaDCPPHGVgAbzoZlBeazoNx9zG+K5xXEGb
LvUb6JMCuQdAy3BqwEzbx53TxkM2/9g8ejk6EOyvmzyX2kJCZ4CFfhh8Laoh+hwy4iWeVwdWiKfQ
/VbiPqC9gW4INmGnssfkliPGyP8rDppTjH8FwKkTzfkYf+L+PbPmISfmSWSbk5tmT+z3Xr42/47p
DeH9IPbAJe4DAVsDUzxodUBkjE0dZVLsOx6VX+2hORCHljzXelEWbjrRSYSYR4CJwBOB0KNMsOv0
AfhLSJEyzs8iTGjEUmJf3f9q991cVaIwk75qELB1016iO155zKG+wlhUts1v8YS4wZjAOGYwQrti
/xZxoejRkGR3/cA3idJdHQcwgd/uDwQdjz3WHMKwn/r4vCkxnPXYWpUjDTtN6/VXe0He21mwCnW0
UKkey2kp7yu0ywzoyQKbrWzKav+5prT1gbhKPgdQyYpzWvhKMkn0Ja17NWaQ9JvX2k2WxnRe9Uzb
qYcc45jKLnflWbukcn9XSHUyI8ZVpPomag+GLcOOGoEQsA8P7wvH78+Q4MqoAzHGhbhpY8AKYVTP
W1Rz4erNs5m26YZkdpSjJxo8671+LDzyH/ov4SPc7FHu3LYr1rfe+zctJrpYK5Sn78maZV5Ckvc5
d9SMI/qzbFpMmIkTLMILPvIn0A6iwOM5hVSGY/awnMK5YGl6CZmE8heGebtSx8wV4l5oJNrC8yGk
DFHistsDUDpDWP/5Ry5QtkA5HCP36UNgoUcjd/54guLcYvTFyA0unUOYmsUX4WYtzHl5+wGZs4CA
KA9V8RELj6s6Kxj8z9Vzeg09mit6L16D6kORQ9TO7YbBhGcxKo+vCXPC9wVCMiUhJ0eb8kcxaifU
cUqppNcm3N7XltKET7VkUxLJfhj1XAs73Rb430CfHWvDYJna8RbbGPB72YWy3fVceUjEsOdfIxIY
dfzqtQOzqu/5QoJWa1w56lynEU/pu2U8NMq21KMCbAP4i5aXbXC2QZMgOSWOxJ+v22/8ZpldY1CJ
f+prF4NoVCNKznqrLs2PC8Qqak6wT4AQnBwczXItlgiiVZs5JnprmW9hLGyaNnNjA2qeS43/rIaQ
xzSWsnIIsJ8fu21o7CQHRg25U6XMdPGcIl++sad42qX0YJOmkDgZZTBOWCiC/Fw3XNHvNebhvbKh
FU0NNGbj0Sc/J+34w/4HUc1MDmXIYvXzKJ6/p5hVLRGkCZmKD4zjxuNovXM3BiDt1nTfijB6Rvu+
iVOG/KfcYqJVTVKLxWuLpMLbki/tz9FSeNLgop4Jgt8ypR2FTE92cAAMhk6x5otsfrEPKXtlN5ap
dIr3SAZb1YBSWARyNORssfLF60bkfd+DevDcAcVGIZXB6JX9FcW+eW4YPjEFYrjC92NoThsFQRL8
AO4bZOGhmgxliq9YGQwlyzZAHTDpO8ME6cJ5ihDbc5fTWEcT8TOusFdnw7KC5OxWUBykS53iNQ+B
Yqr0aPGtlffwKV40vV9U+I6tWNs6sz0NQ87RNxx0d6jR0YVCvAqAvksnGVrLHL0YAjKBB/xl8WXs
tdK+diejMfyELVj6T9hWdjb7ReNQgnDjywzhKIsKIASUgUL7hw8vYqKga2vxnICYTxlXy+nsqS1p
2KWlbHrVMGO9tl+ogjM0K4ZPHyii8zMQNwqrTXjESiAZPsfU+WQ2aBkrA6kAgU0yjAdquNOcwpN6
sAzafSCyrsf0/5F0XsuNYkEYfiKqEJlbkZWzJd9QchIIEFGkp9+P2dqtDRM8MpzQ/aeWOUw3f+EB
EwYY6uxHhiVOV1CCT0vc57lNVsK6wJyJFAbo+b1vXiuZPFUCusOljoETzizGXTRzlPdOfEY2mKHO
3CptG+PFM93Br/SnXUBmRQxB/p5RiSuYFjEIFRRPBOeYZ3DCyBdReyMMgQ2sgo6/3xAzZ0WaP9hT
8MvxXA0div1iEy1HzE8nk5Fq3LZq7Oqb2V7ifEMzjCWhcTJ2+0oMgDf3KHd94a/3OmARYMZziEzS
S07FhiyEGoy+XnUopCwWXL16XKEJofLRd1Ixtk57jvblVr4bIv22NaOTyhbyooexXoTXeiudsgDg
WcbWMTqzFPm1q0MBVnsNLB+5AWwhmTrxBkMTRcLzCGeH+xvMjjp35wkbiMbs14Ro/3jbilu62keL
x3eb2xEBDVPBprjRAioUC+8SuJNp3ZkLCNp7pTTnFzHqzasWyld4AMi5lofoxNE676jT8ax/qfcI
pfP0B882p3HJ+RevwZsZ9i754dH0UCmsx8+GqdI2z0U8yS8n+w6v7xOsARJUp2YE1kVsHJ23NTqG
n0Gvq9OeetPYP+fpLDC+B/I+ILfxniGEJ40NOQSFbEq4drdVLwVii8+4PeqFmyK0T22d84m59iZM
dGtrH92xSWziXIzDW7R5/gZN65JHPWIMqg5R4TXMFSns8VPBhO0UC02aK6gBjjzv5+Z1qJFFIPb6
ZdwCdP3cWIe/APHND8gsLOgfAs0TtQSiZ/gtDBDYDdns2LB+ecgaAHPvCbeX89wA0f/2JJZ3WGcZ
Ftl7NP5cTNcJJ34ijKEkvJZwadsZUTrn9k/wXovqLE5B6CyQ9D4PfRF8HRb9klxz92Ern4JPTF1m
KyB0ArPF38xzlG2kttgJkmW6VT+6Q3dBzbfRzg/iIIogviB6ZJQQZlqItay0qoB6+R6SOJ3uKPd9
gGUQgkk9pVCbcUDB9aFwuSt/lML8UdyTjzu2QjYf84zIxCqmBkX4LjeZuUx/UMWNeLU03JFOSpnG
gsTd5eeHxxq17Vo+RPcpConLL2VuHfwlH5nWqz50A4MgEtEWv971ZJtuEWBi6n4ckkPD5zZ9/pTm
jY7Vynm/t+o3AzhLHH4xCh0kwHIXGIyzDm25mJv+uM6P4ST8srVrex9lr95SC9TbkAnNGMIEP/sA
b9eeQQl0wa3H9ZPUVp6c0PRDC/S7iKgX4yBuxis2JREOByEaFggY/fc9Oklr/QeFrfHFWa0nAVuG
R3QeN+E2RCaU+G84lkW1+ScFwgTxXsZqoN9qFALYdrxSI0G5cuNjzfbvLcwSg68z90a3is/2EegT
BA5fxGuE9tmbv+/Orc6l6o032EaR44afO43vRbiXSPWtFgIl5uFtjd8oJ5RP+dRxcQVwu+b832Bw
BN5b6aOrHI7m6fMCWTHb2Z+tOTNTlDvKfmYEudN9JVeTQwWK8wzB120VehhulILE2EmCS43g9DQX
j2Ke4bSZyxe9n2tfCeK1z2HFVnmIqyEA+mY5N5aorQfJGVQO5qU6WwrcvTNlYzJsd7xycymbdHZ5
yYdQsxEQQHbkcMGV4XPDUp6QipNQMbDnhfVsQlBf78Xkuhs+SGBbdee8QIZOhhOxISJvh8iyP458
wLoZ/p73ATTxkS5Q3IEsPtXDO9/xYHr2NAcnWam7alXYws/jIx3c6lsEzqCSPlIWq6cJZAal5HyP
bFh2LBSYjIY/Uw9Qck70Au6T9wKZX7kHGRBzK70pcMxG6nHFpXN8swqdfY3FCM3FaIHkFsNRR0MX
06A8KElr5KgnRODgFDPOUoQkioN14VG7Q7F5cqIw8mI5HIs04DQEXUuOKXGxlBUV0KKNgwkQdXg5
EyfbLekXTMf4Mnf5BxgYdwbKvrcFzxHVvjDstNkeYOVlemW6eNLyUwNl65akl384Y3NFegP3kVp4
akUfcgU3CHr1l1xh5J7qyQk3zQ6DuEYkAiSUWUgdpd4G4pxw3ROAC0qfUFuivEWuiSb4sZAK1yAZ
bkqNpQTAt5XQdM2x/NMVQR5Jf/h0RmKv8SePG2oqfqtxDwdPECxq2BIBU7QA7NJdCoAXORTcGIye
4AbflxfQHQOnE/NHoebq77a2o2vtYTesTll/b3fIXTsoVEgCgED4/0uKPyzIOevIOmHBpqsHynDU
xR9onfBz8CJhz0hYPrQrZtVtaL5f3+hEQHeMuw7XAVCcb/pxwzVaFfOKRv9OgR/+DLvmozjSGAPD
IDXOCM982giKJ6kFPCC8Tm21BHNh/NhDw5p/pdsSeSeQSHp84ALgAK/2lHPdtrkUzoOyni/EcjKK
M4kMuOE6afNAW5/Y3Rl3d/dwmcN6LnWItkdh0eQrxO/SwlwwKSg9omA8jOeOvQgC1ljJIj1mzGW0
GZGJDvZpLHhExRYdVn6mhTh013BL7ZBf9YXGQ9ijSIF9qG7o5mo8e/MscRpaG/NDOY8kyxWB4nS/
3OklUkHzHt76GacA2iX0vmQns3/hiwvDQ0IZX3hTKGlocYsOc3H4DGDSYngkKprQTW+h6MvqBdMC
rwErXdusHxx8XOh03ZyEecACeK8jV4sW/RGtbUwDmzTH8NB8m81iVkIAbGuGP8yOOfraeX1pOSoO
7TY5QCEGQIoDRIEPClPfxTU6qAUKpwPzAyDWnPL3XxZL9P0g9YrvNdpFv+jwgniTI3bg7reTZbUl
Yc9qp7YNcoyFkYHBTr6lcvLss5Bg7KrvsmEUWAwkZmBm99qPGcsPhGUTF2gonUd31hZ8Tw3KUVIv
SC4n5Eg6ROa8/KtWSAGI6kLIrcwsjve+DgCHTIYDAE091nSX5MBN51n13dTO8/TQXD58mSymAxL1
Q8kAXyIDOorjOWmVznAhgeRYX7j12OlMi4D+4ex6zzksQae+6EqPzY85VYFhZ6mbaCOSp0fCA5rB
r7A94QfFcgfEBhCOcieItphJRAPLE8spvIgYPvGSLFk7OAJY5NgcYWY2CKNkwXvTDsZL5PYch1gS
xXUv+02xCFm6Ak14cmEj57L7PMqVhSQKeoUv0ucMdw2pUsQd3uLoojNfITw6aAh++80sI/qN5zif
YJD+k5uI4pE0IUbEfSfdfCRKRF8ZREu2eFn5UbF3jZVxTBnmdsgHT8KJQqv8Kpmsvsv20ylNbihb
MrJGt/TJWbGxaMG+LdmplT9cuVlg5zfU5mv5C8wRwnLOKBXKCagUt/eKqbUluZ8HFK6GK/3U5AFx
62BqECy29jlCUgV4sJYXldMbuKSE3xlY6d9sIkdGfCoBfu/xQ0QDS0nFk2mPbF/O+HFef5o+68YC
rOfd0Tsv0MaieHsxZoW5D1cypMgq1Ji3UMP+YAbxxGsIdGO1TvM54hzaiH76S60rMo8mWjO5wYmD
nImq2jIHn9iyxAHpmov5N1tX99TXF/1fsdE7O9+9OUlx99HeGD7fSscY9HqV28/REhbhtj7Jf41F
4S+t2mJJE2VJZH59VYt4a56Gpd5b5U+eWereANzGmdQ7BlGXqZUEdCIVZlDSmZCR1r70rQs0K2ho
OldgEN/U1dJysdJifFyRTYXfrfRLfONDYmx52ImxRdf07t1+oTG+Nv9oK8sUWfLXug0e41WvrAaU
2XDb0tOKcxf+qUSBciWjpSwc9TDKgfiCzJZYr49FVeJsxjVtnvrx0EUVmrb5jC5ysLVu8gKoqofh
rRK/SvPCf8xqtDfwEOTbgsSAfGrxTzl4prJltOC78yWxtnSqS+1Ta28zNlxiT7wkQY4OFvwKBREI
LQZXI/sCK0/2md+3vFZ4TAE81xgxQXDvuROQU7hh9ZkeH1nwSqzwpstBoXpFdo0/Z/jpdSqb6kP+
kn65Ep+6Po9Qy0hM96Vf1iYDYfq6NgKOEJwoborSINkOaIylMxkAGODHQF0CSvc/whee/Dw/1JHf
AmbhRI58odvp5v7NOrNCdpZJUaRV55He2bBj0DHVjlAYTEQJU79Gb3aqUYWX2Msd6BYgb+qfcH95
rdNrRCWcb4BIyIU9Uq8pk2WzJW+MFFOJYd5odp3yEy7iUK0yDvBqRV9yxHMxgpWNbnGFxx2gOd+3
nrsoXuioMThcFF6OJX+iRSSmU/lRttmvquGYxqQxVxvuOMnl09E6GLCqVjpJ1QtOT8Ac5WXnKMCc
F9u0WuR9wLXPj0mXKPbeowcw1ps+ymDC4xDYyDuVpFew4hEz+UTxmJLDxBkG7OCOIWiHAqXzdKQA
BuPqk4xKgfoGayTj7cjNgQRH+YJit9zxUaBObxlu7mP32Y70gSTkAmxiS8aEtm7rU8k2J5algyB8
2eHiQTlHbVqJLpQS0hKZS0Sy+4aEIK99ngVzS8GKwgZ7Lk6wx6Ymb/k3CmBq8g+ar6KbknzMHUCa
6lLRAK/JiIAEoivd9wJblPZLVDA5m2RAp8vOhSPz8xUoPFTThWX725+qL9ItdKfms27gwZbpkiZI
W0Vum9ryngIWivUbX1vnZjmws+mBJu9rOwyQ5/zpFsTYYE4ePu48mqfd45ch9Phfgm4XVzbz5wO1
mqMw2baX0pUX4o4Ti9xyfSfsV7pXzJmMlbuJ3Xrw0VgkVoAxL2YPsby7Vd57T8MlmmWmLIsvyJ7m
K4SjlQ0XsbqJsj3vfFM6U3ZNdvo1W3OgLzR6zyy9l477kNOVE57k3F8im8b90A02BvxujQUISpMF
DivZH02pnNKP8KBGx+Gcfg9EcDWXmbrSYdHyvRCjqHQ0CPTJS7PNYSNLOsEIjal6elL1URhGFuj7
ihXrdBeT/GvjHn82P5CyyWSfNr+UPQIWTuVFcqwrOLqRcdGzNXsoZwIGdi0shWjpced8m65w4F4e
A+5LlB/q95RypDMXQL2qOM7JQ/3EmsS8lz+a5de6Wkz9IV0SLfRxwh7qhXLQ1vhsl7Qmu+GPvr79
6YjIkn6TA7R6BoqsLrNfuMllsha55dES5Ha/MDfcyFBD006lua0PjISG7MMJd8j5rcN6nESM1A5e
uEeHwBSiy7bI/fraTsc6/d8fNfGNG+nSBbw6Ow+z9aN/HXRGhl2TlSqzQPNDpxxnGuFRILdYHSUX
mySeisRYdT1RZl56TBAXyoBiiReJtqR+lP2pxR3IqIa6ZdNhd9TWKmO6uRc9+WsA8PQx6slEGEjm
aogC6RHwLp+vNW//4cjGtAM5CFGYheCXr3mIXCuad5hkh5sQetUxvJCdkby+c53QJzJzdgSCRe8A
82D/w0GIQ3pgVhPSNYa1ODWMONmYlIBMlWmlnUyVhqbu1fj8U609UuOo9dLXZ4pMKPI4cgRiYqjJ
iejUcL8CVvpjc1I5krtNKgCxKF/pjQoYJnA6s9Adr957c8nH6+2Ui/WJtspNkzti3Bd51O01ZoNo
l3gSPFDuEvswhUEQKau5neYqC0knAckxhA0khxavaWty1JQkNlj1QUNX0ziA9JMbgLAMArzpvjKK
ButR8UKhCF6mHyE2rt0nDh3hS0SKQs0/yjA8yIsyZZ/NAhF/jP1SoV6RfVLqQeLJVCy4GdnCI1kE
323KKYWPUZHQimouAVSvYNR+nqTsTccfYnpcQuKmvqiIFkXiL/QYOVLhvVkNb4ITkNUV6AHAW8DQ
SlAHFcV09XCj0UXxMbiKanxgHxFnjafLf8nAHkJhT7tfsp6JktA5EGo/fUwODzE8VsOHJA9eCx5K
dS2oB6SJk+X69Uc0D5Uq2k1NOjWEAmNIaSoSEv3+jezuGbwf65zgXLYfR9DPK7+J0u2N3v61xRNA
C96IcDxqH5A7a25r1NNXGAEKuKf+FaPYrrlQtNcurFdvgtofh2krn5+0vi9zMlvHr2X8+gFsEkQ3
VNaIOpHZUmO+1n1ir0wgCCIIpMMM7ssDdIwW4eYcbsUvZsO+FilqaWQdRLZ4rw1HMnoJpt89CUJ7
XVoPOB01Oino0Jd/wsL4YlcV+5KSsDQo5eRFafM/R7TLp8kixADD6AC7OClUmJD5XjYuoCg1LjLD
Dj23uQAqE+But93X4yrirMPf1/LnJ398m0/nwVcxd1xlMERQ3RtpmZ6TD34qP/IHq6f3Mtr35+dn
HVKcpr/xZTyGTsy9EIDoB0zY2JIG+RsfwsaWD6oHltbN6znai2KZTvlDFMmEqe+xiPXgluNH6Jsb
FXW8ZjMk0GXKG2AisZ87LEn/QhmwDpV7rC28Ckwy7Tf4GfUXK3Q52njaKjJCKSGwCa0fS9y73HvY
fXGs4CL00iVNQoNOS19TNgawk+ZcuXNlll53iLbavUTnIiKHeK9TItfD/RfRCM0Pkg0aheYnQkdE
V7VJj1DY5pZXS8d30b/HK+K2+N7cSPnTtzgYk081aOhu/+XsAafgOops8qv+koOwpZRJ/qranz08
ALcp1gStO/4hpnoAuFM5l1zlnff8SZaZJ+0yPhosKNIPGov2C7UIjQR8Oi6ZdPf2cstk2iJjlBZ0
f8LT1XZPewAuF22E/uoq28MaareWzMb4zOwGJDHQVUgbyWp5UVQg0UCWQNT4BUTFRVQLA4D82lwB
wqBGuajgRahkcvx8kwoGQwTg2GO2xp67KYIIG4ql3lIkGNwXE9ZLehkSG1R1U4YQagcKlsc93c1O
fJl2R/afLaG0+yQuDKsXs26iY7M1r5yQEgHsU0jr1B8h+pRIzpk0PuXf8PcgOjm7VC5wrYC9/PAP
wF6UX691F7nvr9c3vp0X9DeGeN42tAX3qXTGKG6hr9MuYaCt4r3IMMTVk5WuowfkKcMW0UY2jATN
3bB1qNnaD7Q+blbCv7gEPSBWUubmBw8bLxqC9c9pIh+Mm/MmW5bZdd1fB1YFfvthvoEMuiWgHGfF
CikqeZMerugnYxOFQ7cJ9/p29kNnj3WUAkMOkgsuWC4tpAyfWFHxTfGoJsUPooHp37JfuNWOr7IQ
GdDLzSWO3niiPqCaJAqFlygNNxoCkqjIWHq7WJEonDGTjh00Yxe0yZZ7M5sgJKeIlnrkhak/G13x
Qv7BoJwiQlbfov8enUFDZaa6gkjszcsz0g9RDJ7DUUmPFKuifo2zIzkubDU8JWaLzHiVPdbAbtGJ
1ElyJIH1JDFIRD/HjC2SIXBvJAJuXFNY82VlDKfENWWu/MSv4z+W4sxLEQjAzuJGBWCM1tztVbEt
ZvOKfh5Ma1yQGGQom6FYSdpOLR06HEx92QGM5H0A7sRZRg76oLiYCz1b8nCJSs/FSwbBxsom7V8Y
/0kMANpgiAT3JTUho2QNR+puD4LKW9R388agKSNkK04ccjNXyOV1PYhBVZRvEfXi8zCWi7o81+bl
/dzklCXZusCsLnlNstJDwv08LG69+iWUV707aty+WKyENeVE+nSb7pJ1pyq9Dip64P2Al8An/gp9
HVcfB8Syo3ApAHtgSN2aJo6VUmpLpaNdsfLDs8XgCitpC4Q4qWtwCwRNJgO8Grvgv4l18qH3TDWI
mzNS7gKYkXdAMGexhqOqDE+Z4VQ/ILF4XWfH2dE4yxpaQXuQgpcRDJIXi87QuBXO0JJP9upWxttp
CjKgyAdEjFbPX8mZDOP3vyC41jVra9iQYLsYYIQ6e5xyTubpjb4pwSFIFd465j9GK+fAVZyC0GjG
uMDKKwFhcXLs1uhWpngRcD+Ust91aZmVH5ketbN0J/iDKEThAFr0/Jq+V8hrgy8f0fTMAhwRNJxA
OfhtRrGbZyhUaiYhgrlriQ9FxaFNvgCySeKmqKCAw37H5fNIbZ75EzVMcKDupIQ9IkNSrVF3Ot0K
PyNuQ3pydNoIB1Bl4mblA6HKQ6ZIqxUy9IL5Uox5scgzI8dE495hnCYmXuDkx7xAXIxuhUQS4nuz
IB0OOvN99hGJSbUD7EHTd32+Tw+CNV8oaeIFEo+/5NRAFSb+gPzrQoFXDJAcILej5IzEFCR201gE
Q3NIhL0T32F0+A7RP8KszUQ7CAuX3cFjpMR9T8lobkPSi3kRJbIEHMJ0003CmOIhqDry7zYPiVCX
IA3JosJGQDQrtZ5IH2dMokDCMqEAaOqwh8P8YUzEEYmGa+apx0TxdMTS5qEFLoU/P/FLKVy71KfN
JRmZ4GvRhDDgj+RtctRx8RGKRHy5ce+/eZRwjuY3QAlaMbBjwm1xZjOklqqy0/GnT4uVJUsWKPHb
xhSwa2IxAof76uE9PPVQMSvYMZmdgTaJRJfmPlzlv/CqKOQuz+GeAYzoIdQFalix2wPBg3AW6pYs
ijREEb7mLs8jXw9vrArqTAHy4Y4K9ZUxGiW9ZLKrE3887jUE5TOiJPfUuRpBAeWtJc+a0mKCstWD
zAyJdLLEkLNAfYqGX64dne6JOc21S6HJY0lCrI1WSaQoRxxLpdtoGLmpoQg9m9OM0IkwaPQU07UO
xTmpkApBGA2LiiLHPD1brkiOp9xaZhxpTbvT+lMXmuh5101yG0OWlwxUtFJbcnCWT8LNEbSQUzOu
OZCJZJARWpj5VmMcR8usx36J5j96/QvxZvhwu581Vjvsxut4zfJLWgU0oPUnN5qSu/Sa/VFChmXS
UVnJp/Qr5D51BOIz1SLOZJZY703Mw4Ybe9WkUAG6UOSa7VIOJxjGi1FvxW57rhCbv+0ypLSi80UX
/M79BimG/qMDnop79ph4oZvK15y002g2KHRKyN/ZzPV76WOGmkVjQ565XLAJG6YjlNBApBUtTD8j
tfJkiDczUKdUgujWQ0gmhFZMfn8c+s/ySLqgTPIQwIzCLuen0athAu1Q3Lbr5A+D8lPc5dnxQfv9
FzX2Y7ZoBE/RbEwRmFZRLAIBXgUiS9HctR7kRQ2Bw7BVTiYNrbHwobXbFBNQfn+StczWyW5p6Otk
C4TWA7+Q6cJ0KtVHPXz3z41ReM8GixKyhkvJWTIlLuEk3nJevBGX0Q3tZeowHM/jpoSCQgsS+gRK
DChbiRhQyTPH8EXJRznw062BCp6k0m2j1u1IS3375LdwHjVKgMZDugx/GDzNlQ72PbOUiAPdRnzF
oLjaR9ZD5CrxUpJb+xqDGhqLLI3i7SG+Q8OnfiAoXhVx0Hz08eRZln7f7NhNjRWGCDXyZnKLcijC
anAc7qyBKnGptAkewfTL4otMt5utOAs1Mu7e+7i5UTCNhSesY9j5eLZTQbvCu0rd8D2rLOCAmgEy
ZyppNE5aQcHRWM/MRvr/JEcpcU1gP54nQyU+mmMPV2Dean1V6/hG1iVwQrFjWww1KSM2it/MmJj3
UPfI9nmBJbxtaby+OQkxjIf4VaxicHqkT3OzzOwYEczjl5g9Tk4NionSgpoPoDV2+TgPclRBGXkX
BLyi1EuooSlwR7CJeLFF20ujP7NDwSnRWPA36d4PbHV+PXxmz8B4rJ8oTUsLLmpWLCQ4UZolUtIp
154r5IcXdDJjjz8BrfUu/aIGQCbnZUyQD13U1+wyRdtp6g5ipv2AkEAM3p5CeOlxV1PpynMTWLIB
CbhTKIJRgFW/bTNcJvigxnwB+8EdcGqJg06qT+AWpT89ZUf4GoHbcaiwro2ZLw7QTHfl5bwvzx0t
c6FPOQK1fJNMJglW8ooAAPxt5dM3yPEOFyJ9K3EW9itAwBuLjDGyjdgqbuUnlB0Su4ZtGS4zAq1q
T5rZEVsrskdhhV2jFtwsZSkuRuRH0lf5+2632vs1j76JGu0b60HgiTGVGT8ELYn6C3P8hI7dRTrV
6pJzWNTyCWVqSzHK5TeZcnApbymJDUayDXikcc46ZXTocSmG1qBav1QM0tMbyQxlTZitWxR+VU5q
kwUtnrGndJPYf0jBzUmDuDKIg1J37XjIcBskLTKJubhNdVueeSJ2uIRN4oSQB6PZzQemtsnBiA9c
zQJCBH5qDt94BaehDe4bX5r68jRzHt0Hc4EEvsnwJM+d+4x4ntK6xckqy6zOLi7Ult65sqLN74Fy
GaRV/mQV94qbmD+tgnZjz0b0WQvzxxvlcyAeOaNtYrfCj4JrZy0eZ1wSGX3qiXMPM3VtPy/QOEzg
QIu4hZP6JA8ceb7iymdtWW6bMx/FJllzTss+f1gKo+ixos5lR3FngAGpw5mJnAqAG+KKk89hlIF2
qCi3wHLr4B0YLllX6xm/At64/knwyEK9TMjDtl/XJxDBYZW7im98pAuN7qomC2IrJLaMwItZINNf
okvgQ4AFBcEXzRXPIQvGRRIYR9l7u6Evf8IpIZtdTYPByHOrcN+g/7dka3S6FY75DUW4U2ywPK6q
TbYzF9N8sWhDUJjPXmOqnCZ+wJaYDwC7df8M4lXoPoKR+JcZQD8TDae/0iUuulafx48F+nQV7B/l
jnIUr1QL+S6deY9TeHzdjWMl7PTQoeDQZe/BwC95w2WoYUYhNUZhH1GQZO8bbOS7OCuMACEnhisH
JLokK+A1V1tGYG9d95eR1fPd3LuBFDqsEhv4dOE8L4VPJp05EKUxJ/UcWJHUrzkEXfjdXlTUcx1S
c/99ep/i2+PWb/pNvZ2ShdLPp9N49Q53FAavCB2PhLkCLPYO6LTS/0SGmOUrHaV8uJiFO1B+hTFy
zLhrT+OA72xyalVkQdcIY9023mbtGikvKcTD1vys/rBRVXeTHhSp0gbVZHOvDtlNWTWH4ZRzPsJj
zZMtWsEABflPdUB4951TM3LDxivhbN6rFHcvrlamYcqblJ3CU3odumb77rlbyRIhlwHrPPV4cqnr
z/QJwIe1nK2LwkGd8t5mELU7rrNhmBBhgyRdw5aIr8q8YQhC2eveFBpbzMYcjJKfjcRhrdJkIzJc
GKiLsMEQG/FC6HdPwe2lH5T6OUKvYctlC3qpv6+d4Mj59pESpFPdXtG9wAnJ5b96bnEuiJbyQGJa
rPpyipDEH2wCF2KwftzBr5re01fQXq8Tx5CEaUbw899WDahZFemjQfpA4oss3WVGDqUHckAefuFr
2wdKLh9ulQKe+RQuJwmVWBmfKoImvuJdq3yIoZ1p3pPGVCZiz3vyKqt5LCzUWp7UqLKwasydkpEX
6eoZ4vEF5EhsOFnL1aWtJWkZSugEMUyiqJI80kNGmUvjJCJT7UNyuxgaIK3Iy8A9wCicN2EHh5mx
FmJb+8Q/Tc3KUAkjp5DHoMdth2Z1h6UZsCpVkNj+lET3ZcIxRRPCRV7eMxry8UjyjF5e4aNCNGPQ
x5SIOHWHhV4i9uksvfjgMuZ+qouV1u8N6KIBSF9Mlo/ef0rMZ1PvqbgihCQkvKrQ0T6CmsTjd01d
mqnesCcwAUEIB7oGICT7M/neNChMlyUDgSksgXiJxKWTbx1CwJk5UScOnTy190jF2oUdZne4URL3
QePB3XRf05Y0q+ZsJ8ZrzcCHBY/vph2gJZ3rZNWwnsz1Kv2wdDH56t3HmjKfp2MyabgBF/cwMciO
HN9SeOtkK+P+bEKbTplklHlGL8S3DW0sdX4DWhyrdqovKuia0gmppbtNidBOc4nvntWOKDhjsRXA
OUHNKdTl7/4KihL+kXlPcWt+R8T2R6cpyPcOfEaTpLqYenPsGoaj2tJ6FsR/xNUFfOhpNuy/2VJ4
kJjByKViK3bsYUp2w5P8rwkQlgDwC3xSO+aoMqQXsS+O1ckZwbr7wX5E+AsIiiZ6JODECaGPnmAu
RrIqkAgBQC6IyydRRNCh5t0nCc4m+W6I5Uj8sjOcBARLASoyDtfPPwTyRyq8ckKQM/0MNwCBJvnH
8LQkX1pxZd4Vc/n+GN0wmJKP+p224TeqNznQHGHV+UJQLrUNUXDesCT9AaYEq9pS2cg/4kHeTYND
BpBRQjBWhMKmBM9IC20/LBjYNMWL6ct4WZ1QdV3qewETSBEHwQ+6B05iNnPxl2cNxAl/kWILJnOK
0mdwSJ7lu6cPIHCkr4Add13vpOo0CQNzzPnZoTryxH/hJCTu9A+vNC2WwvQE3eDkzreMcHBPX7W1
3fIjmDmsE9OkGEw+zreP+Yl/vdwg/v8HOvDUxJoB5X899u0yXqPM8qcJsg29sQPd7yT+CWXsF/NZ
nPf6eVQ3yk73pGX2pe/q7RDkW8m3BM9YhpvGE1bTrR17+r+EeoD0EAEeAzq+lBslLR3wi9uU97Km
Z0WcCadGa/3PrYJmjt8EbjH84iUBBZaXIJs4TsXEQdkDhT77AItgk9WfM1KpxfXk6sY07Wd71joh
/T3ZI4cppO4gXopT+tOc0hPeekIqdMlGowcBRihX/sn2/WaJjdvkguRR8PvvhgmowgdwtL5Unh7W
SQjeINqzxuYxCo7Zb4oHhdlmratCCq9nu3oB12fJPvqeA4gmej2THFSGtRT0R6yu2ZGpTP90lQoT
TogJNecFCjmSLV4e4incZvll8JjbeJ/Ul8dwDVGK5adD6k+U3xjwe3v6+YfTlOvR8MBCiLriIALE
xOklZSie2J3EsbQk25AFRoIBObS+HqQrJOHn5yq9zh7OFPEj+MQc2Cnfj2kvCbE6a19IfaNPIqo4
cHPTHkSL879gfxJPFUEa6CedkhbTyqREfn3PwiA0LSENsJIJDDlubFV2UT9r1CtzRkbxTdsdE0Ij
l41B5KtC80JTQ9B4gF60/VWwlDK9AZndOf8Z+NAf5kG6Sqt+nbj9nww3QlcLTrVHwz8yveln8NSf
BqnSjRMIYh0k6vv13aMs4P4mqtmcTYJkIoFIs6KDJLYaTctNv4277uNxzJb8L50JEo5pB7Nb+TgL
YaXTLv6au8YTl/gT1699sSj24UFzpAUxG0GxMqZdPyDyZLHO3AfQ5tMxuNzx9kRu+gSncki01+W5
0uweQUwhZxx5pqv468HpciFs5DtGzU6gRv3drbi15VPOcE7Uh/0N1G/Jd6QAzkcrunQau61g/8k7
TnoT1rJyUJg35EDvi/w0e9iVK+/4NjrqkMFOaI8sQHen8hlIdqYvK8n94tpaio7KZEHD+psKZOOD
HWmjovYYk7l7L4VV6UsH/cSizEOLNvxh06lFU9DwpICFUDEBnEgYo/aY5opSXnQTQsLoNfmIANrs
XUihjPQbWoLLcIjOefDYKoee3EhKDkSVxBqANq5G5lHvTHpGY/fQPVEgbssfOAKsGBsc/xsR1Q2V
uHz75opV47efDXZi5uIwZ8GXdTrmOU0GaFr693bjYAdgNt84K8Rg/F2Cq5SWdixILygA+SzE7Shr
p5qRvANL+0GiWrFBN8pV+xm22Ckw8W0TYYqYVdH0olCenC02PlUUdD0dB5QOCYPBuMcNjAM45XUT
+0TnP9gtFTWBhEB9ZeMRYSDeVPKsrPgXESZYtwHZ8u+v6YXoc9o9BuddJahVRmKO39EugZwxAtMp
ZRSqD8xZhKjF85WxrW2VaEus6kiF5mQbyEQfzAJJIQJBAqW+RdUcKVtKbhVyFHqUygl5dOgC8M90
27fAHiXYm/vWhtrGIceeUFYlsovagOjIHTlDbT1Au6APQv9hXuXhPIrcJNpfxkYiEhwVEnYIO39f
BwQh9aVgVo6KmYrfTh0JTm9asuibIPyYtjilcJOSCJO42fPzmfgG0HPAVxLGBaiZa9zAAlrKSfy3
2nG2x+D/H1Fntpy6sgTRLyKCeXjViBAgJGSB9UJYzPM8fv1dKc6Oezj2tjEgqdVdXZWVlXVlxy4N
SgC4O/CUdbt0Ai+jBw7tA+5M9RugWnP1i8onzZqqhwI9EqIKBMJfiNWlp1ejwPnN5SKwVDx3Xtsj
hVBswbQtah6sIs0NUH1qTbL1Ml6TX6oXKS1bY2UbRMObqI43uIUMXYPYebsUvBUw6eMSwyMvo5Ez
eYIwQHg/1WAzHtYRidjNL0ynzeCo2okV7ZacpxqVoWqLHgSIXMFHluUyQN+dY0GJ3ajYWmWlKmHC
WiOdOyuMAZZJiy7/CsOG6MHsMbiptBemMg84lVoWkoN14p4OIAWUqvPf+a+YKO3/Vjc0zPs9qS6o
VCEzcpHkcJHJStFyAi+njNhj03vuOkC4t7eDJl4DvS2F3j4ftqd1BNLOqBvCcLx6B7JeoL509owR
+v3uLuuDu4cdsHOg/avOLsG/g7xAS4bn03pROHnroKjIH6XDS88UsHByOQZOM7UJ9NsgRfNGkXPS
o/b24N9pSoNo6nQ/u3s79zhaBke/HFFN1L62W+16p4KU6jmk5M5hXUQVIrKzW4N8LVqUdW9IrqtK
gRFtB1FMRZZ9sU4Y4qe5hlweTtDkC9mmAszU5udIW+rpZUxl7gDxWAfd3IhujTdqOIzC7IWWRlSL
wU4psjmOGugx1Uav4IhoY7HT8ijJhF5nNH920Se5Dh5UovJpzNON3+iuRxV80qdRA7JCAqlLm9sF
d601vgwg6wNWsoXMQEyUN3RX3rH/7Bd7hFGfbPkDHkThtcPd3qcrB0Cudw33aSuq9JtoejS7AB93
0D9QMDwfaGyUK0UE05vhcQ5PbEnE2CMJgMA3JGKLtM3GKeYtihpQrIB9Mgj3RJaHiQNnnnRZEQLp
gN5KyHglWB9jzEQ3xiS6jbRl9ODcYHz0pd6heetYhNXZh+kmQFnYsBzWw+VfGdNKHQGV+8Tyv8hn
l4PJDMAU5dkTueUGuhyRmrfBOYS8je/SMLwlUD8KEm1qp9pLPDDK837oRt2/Szpr6z+Cfe/Yu0Da
gqBsHf/K4Z4U8ipQ8THMg2XnPd92oC5UvSZFfGrdjjS5e58zuNLXmEorcP+i/0h7f3LhNR7tcpl2
XR6ZCnSdqPiAwmnv6MzUYlIxIRz6BqfbcBeU/CM9Kko09ab9o3sIIAtU2pdgM5wMSm3EV9unoD5o
0tVvF19/dhQnNCIQjDeimBABSDWbnB0Z9nO/RqquRJIIvTh39SQJ2Sb3XFtBI3jYcKdWa2oB5mhl
DFH+jXbsuy/njcj9Eohzch9em70XtKVSe19He8d6EDch6DoGFbOKVsW79G7RMz56e+9hkl/sV2CS
n/6oQ4ioZhvSuzekGRRyRcbeo5+Bjzjq7NI/GUWcVe+SoFwxhV7e33s3A8oj9dcWwhYD5xVSf/Lz
Qr+uC9xmUiKAjAPVUDaCRHeac8GLsa50qjavyEGxkVGxQeFJw774+w0X5DQHE6grSBiGVUqq62b1
9zZit7yNaoSvrd/mo3dddcrX9HXzYfGi7EPXDzhpikveEJIRrqpQTIJmSkJ278U+jfBrK9tNl7So
RJmkhAa6+XJoN4gsFIRcClUqhMeNXn1z+L2WHubq9bJLMP57BKLkwpDsuIPygaSDsGuPfJYsABCo
GXeYlibgJrs331tpPbimSNdQYkvHzw8s9N0vmnUzUq2A/RQrEZmT6MJsngbn9Dl//0C4+hxOEIlt
FhIyNEZ68R6DinPxkptT7VO7OmjMoAu2l8GdwOt3GZCcIkO9N9JjRPulNUISbP+FqNSlxgVUfXW2
Tmdrc6eDmU3BEplwgSRvJStW4faA4hWMCtVurtwPCeAi5bxtSBkoCXil36vfOR+c580EEjoTWOEO
0z6Y8RiVCfIIVra0XirgynY/A3aUG7C3eqRRqgCEfnr4VfRmoMyRq4c8DjJM2q9dJWRogh7UX4De
Ju1q4BCg0XjrrafN7OA2KD2Q4l5jdvg5D89YAwzwmR14kpwvMJYRScaV29tNFuTheLSJJJeNj03C
tX9fHuDfWp/herHMDpN2ExaKmqh0X2v3UPSLR7sI951KiHi5aV9xiY+dC3QOt/JoU4JdPLZpkUvr
h2qPTr7ZGQVq1Ia5BSf7c7SQYMdVq7SrcKaorHl2T0+Y9gC4qz5AH9VBACQXt/Lp3urujnZMiALS
7bzmbV/2fefe+X604Qrdf6CGnh8WqMq6LvLQ5mLXXoMjP4Bznn1Kk+gTBofqniId0j2MaTQAkonf
DVQeQELqQbv7a/1UhxS2ViL+6W2cLRkwwjVs1pZmCiakaqJJsgAgR1TyQemooX2FmhYlnpgG0G+A
yK1VILdeof+mcfv474MFl1KdtJIGRa8XWi1ISr1AzesfVCEK1EB/KMCBafvB75ihxIYICk4Zn42u
IV6czWuZYY9ZPQHzug1XaGY1EVKi8RTuHsGBUUyef5Uuc4ZrPK97Z4QUYI5ABcbXeFAXxNu2UMvx
U0CnOc8OnsnjRHGp89pEZ7LiiqiZwyhpI4MOxMRh8FQoCqf8bW9CKobmgNjdZnYT8cvBlUAYGuYC
IiWIDZC5gkVfmc0YT5RXCe/x0fqrn88v0Rgi5+y7NGyGvj+8tt/Rg+7Ba0pFliHtIth/DvGKAjBk
fhM6n1yg6SM1kS3ZPLFMVPMQvo3uKuhajY7eOm6Eu/7O2QSNfqNPATsdEkjouDvr7j75jGXn5tet
kgvK/nZK/YZdo/ICgj6iJ2QPAa2GWHTnsl0UcSxZIXmUwO1uYqNo5MnqeHonXCsHqANmEg497Q75
4cqCSreAAh+aK+BGUQyb7P/gtNJ/6fFbCKAq/5TjU/sdFIPl2ijHFUT+UaWzEcQev/uQMTv78PxT
yg7BxsJ5iitdOtfvbFhsTACoGoUx/AYo9nD5uU1rxDKmuIgoLENpjuvJu9/yyz+P4bpTmNdnu6ze
XXbOYSm+/FbaZbv5c13cBpvfatLCrh0GGGsfo46SUdm8z5m/DTbTj3FE3gRTcb05zKpz1JqWugx1
d9kQKMIfbrQ/XYKFHyzmDS+e3f/Wf4fiaFmLITq18HX39FPtrTbRaeW+qJjHh4UeTGNggAja5YLi
UWVA0gYWI4EMYEXVPEl+qJhUO6AtHpRhGOUwVi696jmBLojK4P2vcG3T6IFOWkgPFU99Nnv0LZfR
Ggyd/mBseVe6O7RpSwoyQjNOQBkAxvWuDfxAJpCk94sBrzkIdVIISjnpHzWlpSYKESb8VFohkBhF
tYVg9BCXf46LG35SGgfx1o4/aJmfXWJf82UMBoNphM9jrI0MtMXQ/gCRj19xKJxKOwa3MEAPyXGx
Ks05xXCUgpKHBja6viy4PHjnCIbiCLF8r/1bzIVzfVxO7dpmMEgJPmnzV+4QRBxRyX9acHwvxGQr
C9IVciektR95ETQl3JBCyX7CrY4h+9au6C7RiRdkn+uSgHZ3DWyw7ULfOkPZ2lJtvcePLajSjpLG
MvcY156CKjb24SEre/XBMn0MqbU4/pDmXfokB2pdiOxQFGGupYQksPqnE7cxxry6hWA10NcygqWT
lByg687BI0ggOPLQNVqZjSmkf69MH+siXwfWu02jHBrWq2k9Mq4WU0Mvb+FzvhxaeFhQinhQx2Ok
237J4UP54BZ8WDAv70gHe3DImJq2AF8fUqge9O+x7lHVXLdRLseRhTWFlGnRZTkTV3MXzzyCTPcF
E8WDtDiZq32Pihl0zM5mkGW8ABQd5T7dSuAqi1VgzikjtefzlRW5drdkdn9HB6M7MLrzmzFA49wk
c4kjRf2FQXUU3wnOeI68gMmGTPi+ov5hMljaKwvMwGVW9BDqsJrWlsToyySpYfSHw2EYzpDgcRLw
KJO5x9fKWACqGUNa4FJzTlEPGcamQSYWoeFX/tBx7uNPpxrgxJD4PBl/E+NXZ6BzuhnTKefHA4qJ
Xf/duk2rFumcCiauQz4Cmr+waJnHaDvmEzuKCubgwVsH83hNS7QK/daO5seYa+AK9pypPx+NPh1w
+M7BYDUEJfQzGbmMdaD1wQpBU38z3Fjx2YxiFspgQE0KH74LIOc7wEI8KF6yuXm98dj3nx16bZgp
NYWKQTrjIIMmxTsoyc8fbkCyiUeL25cFsSqj6Oxi6cqQ4OL7inovXQ/KL1wZCkYm2SrGligvX326
z1qFt/bedOdsrSBJDiQsVCuhbpgbR+qaulGv9qO9R7AELgi1M/m8oAomXKlfMljyx//4y87HP/dK
vh4Vf9+p16z7z2F4yh/7EC/b5iqtbajve5uUQ5/ZTiFdER5ZcKd3NmrA4SW4BHXY57bwY5eKCrSW
Km2wMd4mnHxrH6zVlEpDk39NatqpovhAy6iapC58yj6sg0XsAras11Ttcv6oWE8XLfQ28HVnBb9x
bX9uXmOPdlqT6lJfJNoBNuaCIByVbGuaK0LGoGENAYL5ZM+9XOHs2HwvISCL8Bj7+EDrmrIkQCrM
Nw+xfhVIanGhkQIrGHEbr8ZP48TfGn64+On8LPyZP/YJNMd5lKm1dzQWbyMM/cQfj4tmL/EXvn7x
Q/5bMOHdgzlD9pdnxi+HDxunKRPKS3t8Si/tkXMIaNxsZBR5gFzSEM0KmAtLg9U5GI265d9XdpzT
oALAAJP2q9u07Kw7KN76FYYWHhaPFY8Spd0lWPZQu9vNDnsRHs5hQGjYLnWJHfpYTarYXl32pHOf
apTd4NxHJLsj+/K0NQwfmsdAROe2bNEkQa6QQuUyitXsMxWHMiCHrCFfZEa9eueEEUTssWlhTlez
658esMQpKqCOjszWMlLMrQdFA44esBNREtbQtKzZzn0as4mp8QS8tSnx5N8aoz9LamgaJjN6UFlU
SrM4WK4yVy9jPp2ygL9mTr8rU6Mb0KPBWH7nkrPh0cnPIH/DqLjau2Tu8oUOJU4/nVnyLyMajAaj
IRi+A8vLvrj4RUa/OxjM55FSP/qiwBnTAAeYz+OHeTQfuIORi7mhwAtthDOqtgZ1/QQ/AFjpM1q+
UVrUILecloOqJLP5HrJA2rqz3xkOdRJzfoxINR85BiE5PWFYvh7Sd7SZwJeQX8zEpD4CV7XPdgdS
2l9GkxBe/xGjG1NZQDdeg9L3LqpXydV+OIyTmSSzcLG0QqBma9awJjyhqUwOhu/qvIE0JNIixzZB
F1is/vY0ls7TCLeMOpremCqS+TyORqy017WnMcej57E34z2VCUeeUjZKA6gHZWg/kUy/7gUKFX4B
YyTLNhUsLVtO1GW4c6wkpsvF+M6nZwtuH5YNK8zGwxyXQdPLRzd7MIpQT4DrM8FEvcinYb0o7lhi
pvTQRkNRCl8FjNjWJHDHILLt/Mwx3hHnHDNTApAfXQSrLNAy4vmmFbXsaC6z9/18DjyfDqbd0W93
NHUHbsRVfK/0SMpOm0KpXWqzcdg4qdi9nSU/CHqKk9VNbQf86uo7k6vzdE/UHKK5iptEZZN15t8M
go2PnCiVp9S6mDJuWn80EsFg6IVbv8D+DqGVDrugMUJkBtrpkfzOp8qHrVpTRu+iEznvrADy0E4o
aur1sxaTB/jMoO2W8fAwGl3EcXjlMfpQwkIWXcbTDMo22xfpEGPi6nsQOF7AdpQPUYNTaVGygdiM
gzEDOtP9/84BGBJmWjTTNOXpi4VR8zONZeSyEfIoGT1M4qJl8cZUI6eiv4AjZamAX+1oKX/CwqUx
XWrMKOLdWcZxKY/gwtMC94mP4RdlCV6cPb1nqA/iwHCLeTcOS5rFGf/RNttujN92jz7TUE5t8k/e
9Q8Cu72NTjES1FQ/vjBhkMEYGhgznWYHvfTxsi33Ch1RpOcf1rr/5FW6LhKWxovX0YkCWf0SJk8P
JP5jeXhoffDc1+1CudWsOTKBr+6jq/cQFPIZX6smHPGN4va+/1700juuqVnskO9jvLQgZb4QtOcl
VDZ0sFFpGqyNg4W/nQV00jQLSCaSteTC9cXQ4ZT850MwjRlLTpUDaklCNMZA8iZerp4PE5PQzEwY
e/7PtIPgQnJ4DsdGNVuE/ljTgc+AK2QEuhF3VNsZ9YIOw73gACv8TA8LmibJeGvo8xpMp3Sc33Gk
/I1k7Ov28gFrrN9HPwEU6ZA6ixxk1W1j6uCFPvl8uayaHU03dVJI02xkLMk4ZgnuZUtzv4NlHcde
EGR8HBc9Qbfl5DXdckco7R4UVxNIcxGLNpu1W1Y4Y/ucsVn4415Z7i6z6mKNa4afWDsz5B1jrpZr
WtocKJJtdwdzN3oY3hHXVysOf+y/s/53ipQgacy5opLDZNFAfo+bMHwc626g58Etu1h7452bRo0D
Zy0eQMRxvN4YEIPxRVuIyLNoYzMjd+7KcEVsP7IOuNxgFvl6L1kprn0digHzOfh0P0zNK54/CZqO
pqVyZC9yAqhUERzoi6oo1E0oyw4ghiK1d5ORn8GygABybq/YPcNZmOCKZPHO4oCsQWtpjH3wLwtv
RNMlv0W6QUemxZ0p5/MfuyyuKV4IuyRCQfwyWzCGDcOXb6ItW+s3dqOBLCaBJ5+cjm+cSe7zyHeJ
YkZ5/grz2G+PBdY+kfvU/BEDCXqAdWRWyivR+BfyrxQ+PfNFq4wSEJ7UiSEBld/tO/c7v/k3luW/
zGGS3PMz5PSYxPnl/PeZQZDfMTSo88fLKUFLkK+G1h/+W0KfiTDUB+YD8Q24Dt4y0tLOJ4OmOX0+
Onvrh0ikUzH//vhhEU5M7r3mVE8TzQqJOzQ8SfL30x9C4u80DAxjL/8rn+6/jc5w+DQWrDsWQi8N
sgMbRsqfwnAYMolQTGZZ0faci/4447vNDJaYCfNJ81wm4pulUBj46JJqy8sDiT/NzsUclo3h8Gfx
xiviSnTbmOvMWvl8rOGMFYRpYaksFsO1pWveG72XNZY50H3kpdzoKJq7v/0+3uRRexsbJUGmt2QL
L9jRbaQYIrq1m4Ru2ta1xetve3ydCRLaRrEA8Oc+e9/V/p1Q1FnAQ6Itk8t8OttMHM6eSas7rDPk
oFqJkau1EsecKCYC+//q1hzWUcx61ZGirRl5vCQGcscuBDFBV24YuLCgYmWBrCUXUWCjCjBezC1e
zEgzW7hIdqkk5E6Os7OJldJw6O7e7Xx26DzIF81QrMDu01sYrWOEMDaDMpE1pXeoMUlLuRBMwjXf
C8GTNn0y8ZuYImi6TWtyvSyZCpl+lcu6GwJ1TVDdM62wuiuL9X1O4yMf9vvA/yJlwi1+ONyUC5Ax
4KDr87R/c7iZvCqoGQmaMkwBBRuQXPhJgUgbR242A1bVe/0Kpu9iJVq4OhKafbmHppsFfPXDSMcR
kR1DjuvNDiKXFSOv6RG8DHfQHRwIr0FTiexlJdZ4xF88R/GqZlLAEMOw55KK2AAmLcfKfy6b3PQA
L2DMGSUhJjo82y+INJgsTobsEktaTQ41Plq18El5VvsMshws8hL5J6RWcj8cdUBLf9GRcvurOUNz
GaAUTdZPwDDph52nPZOeWzuRQIgaEI1lkLSt6iftuzvisq/HL8MGPw1nVvjCuU0tgYmEFw+4b/+l
Apk/Cqr2dsZPOr8su3LlGoMDo6EHkyqfkJg7fMmJNZfPCAgxaePNnmzCDmYzYq24OfwZpRaSBfkH
lOTrZert+L1sqhvQA1q30XPA0Gim7DCzAOYd8uinh1kj72nvaIO1GZz4UEcmV3sz83kxHHY6f/0/
tp+EYLLBcxhtHonCoFOXy/kODFMlfw/DqMWGQZ4PolY/OmIgcMuSlXunpFwuvkZJc0YzFWNPL0qB
TCwO4VNaN7KvzEjZf32q9Rq/EQfTr9/gTdNt4r6sVPIYueuYYvq0Y8k9lP+pSZ/fTawiZ3jwvvsO
T+rSWKP4PfIF9fG5RxnL6dDuz5P8jylLAx0Gmx3qbOX4cJ+ysp1iKFIuUQZTz2i6afpgQLa2k2ER
mOPsfDaznc9Lx2hPyN/Qu3IDoDdylQzj7G0M2ROezBOZyO+4pHhOuhyGgjPlE+LcVfJneB4Kmnxf
boc2S5Sv2S3MsGKwGvVmuiqzT/I2hmZsCR7QIJYJcJ9aGFwW3xMgS24JOYDOmBY+7J9sv9pYUnwi
gSKA+csQHMZH36MDFmPTaI2wI8hwjzHRcpLyjUKq0+s2sIAGhGEoavdgzeJI42110le30UYJ3913
WuNPC7zxAuK4ZEbWHE13Qnhi8gl5eY2lFna5o4Umh0OzQ2OqbZpXR3Jl9hGBP49x02Uv0dKmKjPH
ahSyfJjrKPetTUD5SfjEVZHXLFdGX3qf3k3Q4tQXOf2VcuPnYhef/wpj1gCg+BahoVOXRmvgB/Qu
GCPn5sjx0YNyPnefCEIVvIkD5PiJ7hpb7F2x6owkJAsR54VJA6+D01YAUxZgqqWwzJ0RhW1ycusm
ZpCXR3kk//XKMm44a0mb1x2vWl/E1GiFYYnuts6rACzHTWJGsY/L9MigyxMsY+z1r+/XLLxRvYo1
tDVCTk1zYLG2DuYwXMAdzGc3y9Hv8TPGktGUO5LPGf6Iyp+Br+AR97rTqRvt5a8OsEIyTh626OvQ
Taw1QbB+lt3RReNGjqlT46GwsCQoMsY+44HX2Yk5a6bI2piOXCI1prc8L+1ge8QQ9UD2FSDyDXFY
N1/RiZwmumoY1H/12WkEFOhyBV1+kQEcjgKvQ13EYoOC/MnMaTE/Kxxb3ocuL3ds/nnmzPx8z5bZ
kcGqGTMQCVw53U86JOaOKN4Ri0GxoAZHVkjuvoZI/hAYBC4toQk+rz9+II+BCADnc25vTIFsXBlj
xELXbv89BXLOTO+A9aKrHMeD6TzmlamMSSGH1bIMCrjcBDwSQAkXG4+t3+O/yoMVmiRkE2ueG42x
/zSGYVtnpAvTOpGxzd15tky6AwLPCd8YULAlQBzwFj8nyOR6KZrRKH23Q46b77dYywr+p27eBQCt
zPT5OFrJawO7pbscfVGIfF9mSWoP1SE1xwPi7EH0wd33CG5i3hM0HPY04Qlft0BrIUhLMgxCEvHB
MM7fAdLMyGOqyj/fVv4vUxaIEuqe8fPM/4yxzo547PIZXXw32VI2lYeDHWMqhwI2k2cnKeNx+skM
nqeRyNDJxMcpwbvMqH7lw7U9Y28XM1ydsc42v1c+TM6k8N2F2Rbkxmmn4z1Z7gZiuNOMO8sGoWe1
1/NZTEEWIzDpGmC5xM+6Kh2NP/kgq+CICyzrm+JbnH90EwKubNjp/3ROZnuI+L6mItucgkb8d61s
vGaOK+8h5NM1nILmP1l+B/I9BFOLqdaedrUJhZnFi5WNqz9LsOFycDcWSywh4KJ74AyQd5aExIzn
vgCGDI+DXcmL1m7hP+S+CqIP3qU7LEPEOsZy+KDBrFiOio+OM+zKUumRuyQ6rVN88ZjUOpd8vCq6
ihvmJ2Gn4RJYMNiS/FoWCyJ/XRg2iwdiFuxhbOayU6yynswRgYI80NmigItJhMSwMSIxzRD+G1Z9
oqY74Rubx8fKUrwk/ElGTJs5Qzdi2oOZYXbkBM1fZvebLKkC7YNsEGOmLE6uqDtiPTAGEyvH1zDF
/M+eJrPAUXuaK7LZLz8uEGx/b4nGNpZbRhqF/S0dJ5Z8OmgsSIJs3HpfsTlep8ycB663ZAVHcfay
2DMDD3+3ylByPAaS09KqPhPzLDGJjCyeMm8Br6RazSTfsrI403wGa8k5Tpy70orvmQKcCIM+BnQd
Koukefc1oErvpUAlLA2MVsKU0pCNZwmT6WspFETLqMmJ4tYJ+cEn+aKrmt/pDTwAf5S0oy3EH+gu
KdonwPp8pn/vIZMVFIZgVumzIgKn1IAAK5H+YMeVUe9pTenQJLI5nDb2rz/IAXKnjhnPfWeVseyb
Zs1Chdiiejl3pSsBAXPwlJ9NI8uvCyhfT8tOOyORT+4e6KTlNshNoF8u1sFJ/HAmzEV+w9d51kAr
fzYlY/GwR12MK+wKbGKhL7RW6SmhE5h0gs8dm5oeWj8EfTypdByTI19QsnWAqKQotx1eQ7aN13KY
LMs0NooYZPA33lgwHDeoZQTaPRKms2b1IpzJ9Hw3amVpeilAKAJpvEkOMmMCh48fGRmSDxtmFnQn
AHMG6BsvcM+FASlTKR/6BGu5Ntx0N11qEnqsKLYPZpKXfeMlJQpMmoko7bkiJPvvTL9e6z9/69+N
IehoQ2EKykmLqRQ8sv0xWtdGy3p/w9YIZrdE9aiOfgNSr08ul1mHK7dUE+3PtL5HywfyyZmEDsVE
B/fVaE8YuHuE8FWTHPatSzl3g5q3+/OvfN4gufdHV6IbPC4+9Y3IzQGIU1Dpvi9nTdCnwJh78g/y
hI7B/vSyrn/gjrgsExSNXnA2gamrJg451xZvOzEyOBTnC+t+fwznRHtJMh39GpkLqvYn9fGKIIcC
jtO2iZpicqeVyWn+rjn1utU70ZKmBFPMLY2fnUZA+8lagBJJocQchlkmYOt6susV9w3OOWtQIleg
eoEKYoISwq+VWKAUGE4SVLNLs3p66r3QQEvREaIi6DB9nGiP/vHOfdhzMURdAON7CG0FHXVsIkp5
SbUPjU1CHBRCFtvbBmwNBK0e0FA+AWyeVqFTqNlNWu/S0TeltGBIU7WzfbKOi1rz5wECEELBpc3G
pleZvSlQrxjUVTxKBqrpZOTfxqkL2eNDbVsHsHZw9unRJ7UBaMp8ItL7Nbo1qrgB/nJxQTX2u2Wq
6w7TmIrni4Wg5dY/99cVKVmU9jTcKYzKeNc3+1Duiw3jLf36AoII9BJIFs+zOSmMbpWEQqemuSlB
o378NY/9AgIRXMym27xQqt3pld902DIPZSoVqeu2aVcNw9w8n/z7MqzTkzvcn/uHPZrRdZrudBi4
JxLJtJShz8rKoYVM9VkwEDYuUe+y6aL0G528XW12aGbrCJ3Ls3nso/NMo2xkzBbq3U2Pnldt9ilb
zU9wgi8Dc+A9hO3yoAlKdVE5o38O7yomVln+VemU/By1ELBp9ehZU6QtARXKMKMv9BigZ5bRZJfu
IG3WpVNP59Ktknncxetoy2M3gOTTL3XRtyCGghpEbv3SaX4gakAib6gdPNaRKsmXGoxXmu7q0iP/
WybHPy6MLj5CM2XqZ+EvP9hsJp0TRTznP25zbQxvvMWRqUS8iMNDYADfu7qzqLJp4ATDzMfowRYD
E6HmU1x4qPUsxDclTAm86dsvvMJK8MArIqSmh40H9by5aaOJUTpbcGW5B5dTj0OUo9lxxDRe9SjG
W/WufrM/6Tc0w7yCg8R6G8UiQOolLcXYYh0Kgt2Nc55TlNB5tSmFzqgUpOXpcoswtxRI9lDCIByh
0QlqvHJvN4RnDKYHi+S80YytUdvHXkJV1g6Y6wD6LhB84r4T5NL+lENR1p3ONhzt+bduI59yJ2+D
oHO5iyhRAb5luAewoV72aVToQUMRESXcrfyraV9ZxGhmIqylhSM+jJIuSuxvCWWUVTzibY8/dVIE
48KljUI8PTxNCHX0ul+P5MDpgU4IVlxAVJlU2NKH4g6hvEUGWglrpa7XbdhOpLdBX6gbfxowiNOa
f+58Hm4dwhVYLbLw1VK8fCwl9bKp2fs/ysJK00JAKppqg7/t0Uc6UJOeDmHllYkIRI2iHzI8TMOq
e7ugUmwz6aenozqZJ5T+PDubbjVEVWdrrEd1OnvW2D80pojC0MbmsTahWt2bMN/LERoIMuEjUZ4o
qjcaMdol8A8pWR1tC/Zp+q0qoh8IDcWjHTSgkGqjV5dhZQHuZtZ1Yp8REaEuxNyANfaL4cO7sT9C
t7j9Fv11yWVOsKtHNVZKr4wW0/CeVVOKvalieE3PYfVtHv0XaTdxdDC0De+cnDMEifYUwF0c+KXH
qER3OvZnBKkQ01SJR6n9XLx/WKKQ2pk2ECcpgHgbrHMkvKakIDB3NkNR8LFbVRvLRQUAZA50IFc2
hQHnzvmNw9S4Gwwi4Vz7AUPW3V6cy9WusZj+qNUgMUAOS+VA7GVsW1uk3SDEtdzTdAm12G9STt95
oGBM7oJGae4S44IfGFZA0v1Xxdyr4+2auhkX54LIrUNBR4veGuZldG+aqFPVhvf+swN1s/i7i+sS
o9timOp1pzVE44+k8OIGvX8AjvHsrGp2cVEZXynqocvWuBG8potPUm0Y15VDz8Vjtvrl5px6J7op
/HwuXskvu42zhU6eGrJ0KvT4oG7uVsVdef7x2RSkx+ech8fGLz2Oh4ecHjXa3MRbsEGzQ0qF++x+
sG9Xc6tSFHvnsZUwRQx6RZXQvGCfsi4FSnS5p6i/gYUOqX95EBPdrCZVeBl3uDVkhk7Cd5H3nv/q
Ke3sD8TqlJes0bQgHbmbn1IhWdxpsxSsk8bwRfuBKqrmdbc2vdtnNo5CgHnmW79O5xR6p/Raw0P3
hJWHXdevUvAHzsP/sPIa4/MfpcUUb4kV9+iW6QB67m0odtgCYkzBMu7T9x2S2PW3Oqt7r1Fl9BrV
rTIC0ln598qavxDPVO01QuKLOl4YBcB7G/rIBWGD0cUr/pTGnD+rpuC1hvt28WWf5mgKbGJk89Hd
bKii6PKwT09jmb0XrdcAia1yWCF17MJ5PE3Z8/bUotEUs3Xxrj1WxsT63OxanxLvVrv5dxmVF1tw
4TbF3FClh/u78waRCjGOGOQz95vGgb8oeEYM+zlF6H8FL+1t7wBRGGgSIjAr5x9ExoL6iTYtDrUq
75sL0ZWOHQ2ojAYyNE/od7/NwblmLt2rQ83ILjv4lJKsj+YnoyoG8IDuFh98ZxwQVKAS7j+zq1K3
z/4ruPoN+mMFq145Zb+h4SFaNhUTb4fKW8KtGzxKE2txCVjUyJ/aV79AGehJ8I39qalOqEXr0Z+y
yvT6jzll8fXRkbXZEEu12qA94f4NXKMLwYCuodpa7z/1bIZot0agF+otXAMLTbyjEdYX5R8E41rj
c4h0zA9Gg6bsxZb5fhrvZDfaBa+4meID4q3+srscrtA/rQaagkY9ptXIblr9ffd3gxsKWuR9xsWq
U+4jV3OhyB3nNl13420EOohmzRkh3LqFIT4uHjAa9g4ay9gB9MlOa7olIZGIe9KwaXeIvgG50BWS
cThppBeGdbYIajHhunq4F5CjiK5HL5hgvW3NgDFeaW/QsIa7f7C1g4PkVfIIQtEEcRl3hSqfjUXo
SNintGUGPpEu2yBHN2hMQhkPHmeJZwaHQMiksEnWVB5IUaVIroFKPtVJWLue8hAEGMQQIbXJxjsP
IwQ5f+OPAMVhayPCEPic0iPCbzkLPRSlsjO2FScpuaD8CXiVYkLwLmVSQH+UtYfEQvC0J2vnIoVm
/D4dMSOJyufzR5soV5khyIDwjb2JA1MyRx0Is0TiK9EWAvE5iCgijf0jjikCFflEiFULzetUORpt
vYTpCjB90otkM/kBOARMOKVgn7AyhCpuUWkKpg5Hjj8peCQY85sm2PcTzVahf0raaCPXH0EQuFqN
s1KCGZiGUMiLo60+d5mNGXOLQcPJ5gPxLMHZvsOTiT4iPFH45Re5FHZJNSzAosgswPlmRr6Qn75B
rJ+EZEQ56TGQycpDsJUCHDbE/F4EX3SMDCI5i55wDfDYrQ0oJVAIW8yrqK5gmRKyCs4gSgVl0Byo
AIyQ+AIlJ1jLU2lfgE90HqHlmjRihpAuvkjcHZoHKDMWvAbkzpytumVyWrQowQhRjxofSerLYaK+
OtqO2sBJpI43due3y/3tdn9J3Q4X4moNt9aQyHRn1rydueApRP4ZfWFSXCWVnYylHuAQkEDCGUH/
HT9F0fCXCqa7STIDTCjHB8CgwWqLdlYCnsD65fQSUU0QQHK2Ro+tnHCXzB8ZkkR8xvBgLgivX06e
PSJ7BQzF7s8BKaFyZ4luMFiwsMIFGZfEf7taHt3f4ZDfF/AV5JAzTQSQcPNTkjw6H6WUOBWANd0q
If+CpAWoCPHQ+W+66nApdJjtCzfCKLpf91BoxTfY/kKd4/CbuwF6HMLp6yPeU0fIiRPQKgR44jic
HmMMdMO1cM7fxQmGGcRZfqujObS1EYPvjqLBIIpAdluC3cbJ3k9qQoWAKclb6a3QJq4d5sx4NrEZ
KIatZs38Wfg9O817aJ/iC4iEwZsBKcczMEsGqWj+O2TkzaEWYn8wCEwocEUSrhObGwtml4NlgoRY
ccRKHgPIEuQecqHfldV0wTn4K/Aed2gGiYGOjlc//4CVqwngC/Rk5XF59CchCcwlycpkSpT1uDSl
qbQUNZy8FBxbtB0RnpV3+BpGEdAFA926+i4AVIQ66WgICxKFWQcgjS8kHHBeAz0eBymcCtYyQwCy
l+Oac6wTYOitve5FMC45KZ4X31cAfZ0cE4zJ5OVVsVD7dp3vZUFlOsjHunniAtBlAnNFDyhy+EpP
yVZqEcpiKjwQiqE0sawOb5UFAWLAQJSMTK/KsBJflsk4mWkGkzMld3zP5x2BmVMMlfYRhvf/aZYj
+gvWNnZSQAku4Tebqitz+HBI+G0BmrLlyilwVWtIg0qx68qIuLkEGZWvhRCC/QaAq/duEETyXYAE
z9eGolfNXojECWZU1QI6XUh9vP97qRSCWGcAfOY0rUDJSzGTZelyE/tdCTpxTW1gJY0MY6QT0PTX
Be9giLIQeQNTh+kcBCJkg0lmWk1KSSuj8sC9xNbzEpkO2RYMR6v7NTQyw0LjBDpqMCG38EINAFRx
I7gNuHSOK3SPppg+bXT5TZkQTHmmqaQ0JRAiBFltxmUzzzRjA7gQMn0zJn8PayKLzWmyGeHLkj3S
OtLroYMAqmoNfrNzvI1TTXsVJ8+HaZGyk+tqdHJfBo5+IqmndPR/CKGGWw/tH0ocf69ds0qHFM4c
5LcR1j+LRUOh89b3LTm1cfqWGeDNwvydfKrBE83fyeDeLIAHPlzLMx9jCC5aVXEJFFGTQ5zJbyJD
H6L1Q1hvRGzWH2gz+b1Jxvloycx/Tb3yUjCXLVIeFa2qJ0lTEY/0iSRF+ZhMR3nxLz5MD/w+jry1
zhBclT/r3DXxMN2kuIGG2TnG2kjZs8UXxsphXfdsB9xtEO6JyY4EymaH5D3ZGHLbLw4UXRY0G5VS
E5/HU7JIC86qkVeCh6TBorML2QrZlh42QXkdIP1/MLqmETfza8YKd+7kfzM5wULmphNbl6edNIha
NPzO5MB8bpTr+aYiv5ZNCDJ1GIyB1jfkx0znJDN01bg2fJSQLQHmQQUurXJqWCMtWZ0QBpAg2PGZ
dphynFg27tvbOWc14iZ8z0E92i4Q9V5TGwhkNGsCiCKUxZxNQDHqvctdEwrBVdRzxh8U1ecfCmex
J3+UFN2mF1yJtBSXpi8KKvGxkHJLJMZtVHF2FgRAaILjzjZ7dzyUKW2akwITloj1D7/z9HtPP10C
v8Z0kracyujTLdBlpzYGpSRES9bwxe5JnSqzX6pz/YmHNAFIYXkB93++61bfqsWkGqOAkMrVIGJC
zb3G38nKvy0iaQSrOPM7IlDjVlZCsw+F9CW1kgSQIF+Ft7UMJ6ieeVuOkFUX9AoFclsmlSExyF6q
v6/4mBxi2iiEDzSC/8fUmW2prTRL+IlYi3m41SwBYobGNyzopkHM8/T054sqe//HMrhNgyRKpazM
yMjIn8d030eHav8nN653S16jQ6JfsE26OILQlfr34DH50DXj3D+OkDKb7Ef79nm5G5x7jUk9KYOo
dCr9jDJB+sONHskF7Xws3XECiQ5NrJxTayFxFJ5T8t1BBXl4iNrJKz73cm3kvzkg+JpDutulH2fw
DQu6nfUylLFPlCGgk5DWmh+YEuQlwmd71UZNNHgk2Wg2hH2fd76poKTzedmvptm8FuTQxH+26a1X
CIWGPb4LFGDcIlhA6JtVJllYatXhbdQpqnjOqegffXr3gJpT2AcNVzXqdPFJsjb9GqJZwck3P0mu
vUnK0aNdC/cB1eetKk2l8KHRVGSKtosdaB7l7mueS+kUFD7CrPv82vUfycZvtBthNai5n2bjd9/9
zNe0M3785ge0k/fvrcLPuflI39+5fi28TbbdU3/Xe6S7Pxea4L7axcnBXXnr5Spo4FSIH1VNd7yi
8ATE2gWXIAdMl7ySX6RAv+B/2N6e3V5+3tt39TNVpmZ7B7WwFr5+N/M3xaWE12GlV2K7QFlXLLyK
GS7v5B83Tm75/jlEuXFujkZq89RsMAGbFAAwdFlIldLwjc7C8DSp+SgrU55EwojU3dadkFTsflNa
QO3TdzhttcRcyxIlmfZgh3tSqmHVIwe54A/u2SPSi7B+d05LVC0LMi6XOcoObI3UlgoqxAJ/Kqlo
jlWuT5VaqQcVYYhVXvwuKc2HC4SxilWMgGBbqHjqm9AJ9tz0GM+cWuinyHS4Cdiuu3FG0EVlj7WW
kkOHJ1pwZzQHfnvTgptHmZWitXOMJrZ7wgtduVMc0c0cfUrKywoUmaFyR4FcSz9MOBTIjwuA0pq+
/ClSB3ycf2iXB3MP6RFcWPNG3jHR+VFgQQnFw6mSU966JbgjqnvbgCUxqvYrMnTtHF5Wt8t7XcAq
Pnr3JpNwkrnh9z3QIVs3RDsnVSf9cHrTOrHGkpVHjl+/361z2lBjtwF6jlTHZAHqlW3icVaetTNq
tV6uPOtW2prPqUlmezIXuHDEOaagg05cKGec/Ir/XafRNmdY9RDZ9Bl7nyvQVa3gFvTuEancI5eu
vUcT1eBH80FN9CuiLjoh30MzTMQkBziiCdoU/P00M0wEYxlkPTqB0VpoFvPu6BNB+gloZkPRMgjz
8kj1G3wOXsHszxJ8D+uXrfDLbDnd1uWqX/zvKxVzKrZTkCf3FJ5Fl8mA0JNTCs1wXxmtq7fnK0uw
glnyjWAT5XiV1F4CrgQdx/ybmg/2CLhRbDDXS2WTaCWOi9/5r938MD/GjbD0SwHvl+6kB4NfSFBa
qvW28c2XvGgpuaMe+mzd4xJyRyUmFJYhuLNd/JtPG2fUkaS4evLvSAsd6BB2iPLxqVnkcWpiztqz
YXFant433hsVx/5qlI1uk+oUQIqeIYzl8rX4sDGO1+V1iWUrLUqL+jMqLRQNbP+oylGMTXJs+ueO
+gKVZiq8q2CH198U8yEih77IqVNqHjq7oHQDnCX32L62S5QNqiKNj4V3U6z35F9AsghNCFo/oZOH
6Aj2kd7OIPoV8t6rCHZuVOCimWKbzic6oqc3iylWNJQapm+ajkbzm3v09upMSwsyACuM1HX4oHt5
Af1YpI6DevAIkTegkGsf7P7QFDd8R29YtLUuOBgT9uhVzB7WfhYAGgdrHwkuF4DVLdILsjmijVRy
aqMRFJ6DddSgiU6Dls9uNdDO6agUICQeqlZs7d9GF9p/60C38Bgc+B2KBKHLiwjzbhK6e3OGJbfE
mdKTx3u1eYTveIfuamFeNMa1jI6uJsCbB2aAx3T69tDG//u5dZPaZLfwd5Ok7rlVSGRKtJ1jxAUw
Ltybor3+/G5w3dDToKAkF4j9L/qr6kPqbMr2k5xSApNCMeVibAGL6APiQYu+J0KB8v3KBSsTfACV
U3a4nMg3/hmMRim2oUI4TBkuKr6cx8tH/KqL+IFTMuclw6dz22FJnrQ9R0aX2ZoRQYQfQNCKT3tA
bn5MLvZJN781whJHVFmr7kexRDiEP/39If1I8D7ABLZasjFXDwM5+dbhEBbDbp7jWoJscfaz6+PC
IM2LLBUPzCUqxeumRnvdbCzXSMd8fPJ44UtdOBn7+5BHTBIuubKLSnKlvRIrKUrGDyTbY5n5ivuO
i06G9pJbGd/cekCBPZefdnDMFtZKZo7loyiEOrlaP1HboJRQcwmRK6687tt5MUjnNHtKptzYMtmy
CUiQY1Qw78HJabG8ZGF1CGMCS6/Sa4z6tyRyZIv2wF62XlGRpC2422PNw77020yNHUbLvXp6UNyK
2gVlwdvYltx1T1EXK1WCC1N2Pj1rkVFTYG17Jf+ME8s2csNHxHIyPqaFRnXYepSDe1z9WlGazTAV
nRkdDru39OLM0T9+c9R96+bsfl+9T421uH7sfSi+dRojmsSNScqAZd/O3uMxOSFpNzu51R65buRy
6N4ku0DXx3BPcpHOPt6tS89vyiSV1txSqH4GixUpZ7msektKsmnYgC8PTElsqLhFEUCZepltSqkB
pV+ar6TQeVbMT+UcpcSK2xQXKFaFOgrmJ54IMSQNFnsvmITAZAQ65Z5q8VWy9SJsfQHS3Sk/o6gf
LioNruAnZGlG/3W695nq1Sqgk620tBSafJgnM1sMyR7y7ioVZ6VAuIWK9nhmH8qwnMfap0BHixuL
eGmPYE/6DHEeJAECxq5LSygynS86oEdZlU4yPj0+tym6vcd5IUCLTWHbebwfq85CtS6CKTMvh33r
URYCiqPg0aClC+JevVuMOAI7JAeB0VRnIABX43Gcz+Dywz4EOdHpWkjhFGi0T8E5EXFWBKyFQJf/
hYwKa4tuPVEALE67xS9yA4FSMhUKqgQ1DLvUk+BIKJj+MvxbArEVKICusN4ACKM967AK157tU7BP
BLTq/3YSHEcwo0F/AfMTcWZKTWJNqorObrAgTFchlo319MzeFguVWImwpn8XvAKesaDnfIhIEF+M
ffcWh0CFSaqREFokkELMto9Dc3vnAMlLJ6P9rbgDWcblImF5DizC5Ekxu/BZQnl5p7ksUSO09ujj
5r9oATQ+jSVggEukxR/rFE/ADpdBH29KHk4fxOvURNIoUtFriFt2oRKWWenk2vppYnw0HY5IJt6i
jlUJpbwg+6+HdNiL3J8rnM+Cz92INcZZxPlCRQGiI2qWuO9HrzGmZZPLbyWqgEHdOT5+HvaFn7WX
dCQ3f+P4CQtOKtvTmt49kgjGF9VHdA4Xf2I+kg9wC58e2hA611X8QLkdO6XTnkynrZOT4AfjD3I8
+bMy13i1fFoGBTaOyyDg9bnY/UzOtohgNNCB+iXcsBEQMzDR9PyvFEO5DckWCFucUcInnJGrxzsE
Xxn+kiWkr4AjRUw6eMhd0RtN13SfiMGrzUJtlnFrb03x1/gNYBzvIYVyVmqIXYtrBqEXNqOq6TUJ
tQmTWpAdELRlCfILzc4tJolyj4VA2n9UBhlm4pR/tczP76snZ+3GrEEmH0dy8l2MkUxpyjOcTLSS
vjDbRZy5F8ZUXqUs+iGqt2gVwHb+b8WwfqT8RJZVjo4QL32ktdThLDIRUHFs5zUBnIM/ok2cccR/
fg/EdIM0rSuImI8G72gAMS5JFINUnSkVQdT2TQXu9kP+TEUBRgaOjU/qH9b80Qjniwo/3YRH97Ug
KxWdR3jVHTxuj3rsQBeS/i2zLmhy2+pKSIFDS/uWAO0SnZp1xcG8Yso/hYjSXIL+wChOHNuQ6DAL
ZKqIsbTodVthK5w6Uz9NU03vecEf1SOy717J3zQvDpV6RF1m5vM1JpNJlxGXlgYfx2OfEMdo/tWd
OblNvg75SBfpsTbyrWaVfjv5CLFrBm2je0e+OY03GM0pNzeNC6yzrhWQLhQBHg8H+c4jMjcLjia5
rb3Xwru3BlzQ2qyZ0ulQeWAnDJX+zA1JO5aiLUXsKmRHYwVOZJdTY3+KCLV7gCMeirYlfsKpvIn2
9HI10D2OaI4xNfKxUGeRsArBr1QNdCdcQw7clGq4vTArH3+ZK7CGZkkfMRP8ISiwkEulkbeqITNC
HLkU1sBp4EU21tBJUQEWPEdQNZnmNzYWI6n/5xSxMTmvHmdPLt45xhoxzSFt1qvRvJUrUicsplUx
TsxEzgyfUOyjzVwP5MCcXDKf31I7wvIVadZHzCOPEUEj/+WnPh2zjOdshogrJZ+KyLocQN0bWtN3
DmDqmLfJzbauqHZgDaRGVL/Na4x53uCuKWK9uCMM5bzFYEKQcsnv6FvIWj8Jrewmp1Vh2N24snJn
FdOf8QnR3TB703WbTmshX+5DaK780BIQwblh1r91kWth+vamU4y/C4CDdwQBetFZKgKnjSybvqyO
+o2n9x2yB00JfWCJldRdI5zi4ZwGVfXiOw0PP4XgfnW+C7TJda7BLKi1ZTS06RKQJB+iPPaGJsoi
dfM3c3l1z4BIEa/5gcnV9f1GdeHKl9uNFT/aSLMYqJuH4g/tRaG7TJJMkYRjylzUU7QKiz8ntOmL
sYLd9UQmvEb/aZry+Oe/Z2HvmxXtSYpMacVUW686eTvHDnq4gAfHwQWBDYIlLZtmZs9YROdzec4H
mksLe6IxGfe5oiU+HWwDmhIP6RPC62XuCN02uhhXlqE717aryfL0Nn19gQ/oFFHVCAFj99QvEubp
ShXZGZbRfQ9fYdGcmDALmYFcDGYTUaQzT7Q8gr0NMSbTp6fJam55ZojuBN0LC3lBSn7t2zNTnTDE
z5B/8MTXEt6s37KxivB2U6YDRzVAH7KpuunM1+qkpQ0r19dOsZ4m+X92EZF/NYtPaCVuboTu8Sd8
fl1m/voelBpe/Q6isQezfKDptmrXMY5l3VC6czSGmpJ579hF957z1iKjZ8VeupJXlo+TXxxcQQgU
euke1gqs4CsLG75wNloxxNoAW4S/EG8DGy8x8OGZbtPH8AOggm4D78xDgv77MQuZCTa7BmW05QwI
wcSyAYjWJD00qTS5cuEHd0N+UyU5xorb6rQMlyPTCDXUsgx8gRaV17rCWqcoxq5ioud4V3IyFMu8
kgkh4Anrw/c/8j31wXP88XFaQAVbwrHyPznuNJV8GWoFskaMsorpWO2Bi5WU0Wp9GggOkm+xJPO4
5MubLy7VEpYtICkWK382fJKP40e6bcTrhaSUnDf9ev/ihUAC3Fnc8kRR30CvPBHHfU+eBk5r/KGb
j85XfuLJ2aWap7u+nrXOyLL8E7gSniTDKsug6JhuQGblf3Zr0Iae05q/Cr8zYLtroAA6i0uhDG/N
PEufChjReIQaSl19WILoZ6EFwYSzcYhCIrzhQHoVVCRxM4Ug21APJENG011/NspBAXyH75Ae3dQF
FH5UIyC84AlPAopy+CAvUiaTbRkMCpG0Mzn+aj2h7OoLWZ8HwZOUO5TaFH1E8dbT1BUoq6J0HSmk
GvXsVLIqrUMuWMk/vfX/l6ApouGtG/eHSg8+BrWOT4gJ0LTnpB+PPpwAdRqokLVttHItahABO0CR
SZbfo8r02tyE6EU0xEYNxEmtdfU/HVwfUOiuImGlEdHCQYNZwvxt1ZS9+cGmOG1R4J5C2pgMnipq
VGwyVPzSiW1A1KC8UhIiUmEhLGNbUM8hB8A6A3rFBGx8RW2KSG+t6mMEwxntvhUt20Nav7+QIF2v
EjizkwetOdBML2GmGj8o0YcXWMiEvD4ZpMNDsSuZvk2McOl15cxo/kHfJX+DsCN657Qtgw5f8tet
YrtEKir5wHhvfCFynqF7j15i53JDooj0GL01UW5aI77toWeZnZoQwmsIKOLj0rP1603WG5nqE4R4
BoquOZdvxLFrlFNBKvsD2fL+a7OluMWqC/IWco/1wC7iJXKbkYMkyUZOjfSn1A709PQzYMRiGWHQ
ACrbuoVaA+xDGPGlL8T1xnjphHe6YwkT7Ya9DLvfVoFJZCgezV2wJY2sy1DA5J5dJLDwtxTbmTyk
w8mILKXbnUizTeUI5WKy0TLpFlVBLg7sibQAC1oZ327Z8Jdd1nCaS4FV4cfgGOELiYKlPbNHXT1R
AZT81xf9tFAW0/zVpgi4Rpq8QEpRNa+684hSkpM1OgeiCx3/bHANOR64ZrhJcsZUmaS441+0UYPK
XGTF0G2BWuW4jiqJ7jPJZyngr0MSyLsL+20pntZZ2QyoKn+U39b5kROHX8ftfecGrAweRneLXfQF
88F0D+/AInQFADYRU0lyGCUqSS3nW5NWoIr60qAtO9RvBavQfhXdNhY8alFJTyPDFAMgU9DD//Z/
txw/Z8lm8KC/IhnUOn0EonU5fk/v093kMSlgl+ii1SxXaeDkr65+rr2GBBfcyITMWo+mlYMT1UOx
lt2siXh5dhws+qPX7BjlxQQTlqHvDPHLZt01YhpBsQp0kc5UNMF7BJYR/UJIhyS4HkPtQwiIvTvz
prreflJjeCZS1BwSni3CHrOar047I7N66xJAfCV6lDttM8nkkvsExbBgcY8IgkicmqtdHgDNQ0At
V9zXPs7auzKB8BPgpuKWAZ3wbFBTo3nI7E9l5dOpo/B9aXTeF/oDhLf4PN/9PLqXznX5yKNytVvc
pzPEz6/uJwKYR4AdsW7092rIt7VhYFMPXAJZl0wfMTSifxS5mauT8+lSA6YRvWpqUrr9czj0KD9Z
oVXtI6acJTUWadMagkRvIyUXSgfgzHnDapwfMT1EF+fuLnNXPxVqRZyKkhSoe6bPViOhPwMQ+HtA
u++B4PDt1yt8kbl8hIXRIzz4Z/BTYfR3GtEJdW3QH23X3w8fY1rojnfzIuRdQL1PlwxJSts4bjA6
w3/l6T5GB9m45k4UquEdKEYV2ZDemdEW2htQPoonOe8UnsIDbpe/HagN3gUcRO7fxd0k+eahfSLh
qtf0qj4s90+ifCTeBVuMALSN//Hy/6U3H75Q0T0bzzGJ2vjzm+u9CLgVZBQYhZd/HBaDt3dFNNP6
X+A1hE6xnHF5QTakUVRSC9+BXHLypMkdDkX3EV0G936xCg+aLH3AvULH2xotTrEv1BUxnwGg8Vpg
4+ER0OQUhjEISYdBYky2Z+dG7BxC2EVkZ9stfOhwC1mPTNo7/MqfRqczzjQTZE+9zwGKvY/M+Wby
6pfalRrtUL3bpXWmL2iL3V1+H36D1iw9xI97MzKJmKZshW75IHcLisBj5BPa9ArpEDzuvNsmqrk3
KKF0N0TxlsUSSfmk2qmEJdib4c1fz9fzJzC8YqlC70KAcA/svycChrOcUBchYhwoaBQkerN21j4t
bs3KnimXf6JEUwckQ8ASF7Xqlfr1oTIGNbfeUtChsKSKR/hJGu0j8GSn0nuhMCrku0VaU0Otq7Pu
b8gI2DxKAe9YEaZCVm0NHFI5pTbuoVHejXKJsJI0wmKGS9kgTVALj1zwWlhKSsmebEAlKQaNkB6z
6CtrAilAuRBN2u3SpgLD0xykl05wCEkr/cnMv7sRsughNM3pemk8EfyQ2R65vZmvDPx6hHpvW5xh
6QWsfeUO3s6IMmwQDnqi4eLWAQUUHN+9XG8j5xEyN/9RLkSAUSnUfYOrb8M2BXfVQRUywCN5JCXw
JZuz/R0R3NBiGd+QGcwSB5zAwtPtKnbUplzN05t1Gj2a0eC8501MeBs3Qo3dvUWbl/mTZ837hw/k
RwfWBsEF2NgHlRTVdrLSUttEsQPtceHEwFNB7Qw+/Sw9EwR9H3+zzWQtzF3VWzs0I6UNaddO6/8J
qJcZtm6lDLxMsN3+mnIOZmT//HqX+GWE2iu9rzh6eUpvUwKVOvFStpwhhspPyLPYfPA5LCjliGqx
PDO6LKOP+ezXgi2iixQNsbihRryXItA+fbSqv/f5BqXnzQ/tWWmdVyHEI2dBKghMvOjVryyT60cI
W4ZvB7k52f5uWhQtRk8qqajRCumeFp2jc7MUV9iukZ5Vz6hniXZRNxNU4fuevBwObZ4ODqXBLaDJ
x3ZCzcxncKG7WvueNBrtOjVWr2AT5xO1GiJ/SA7hTqIu15HzjYQ0XscjKIZozYcX3O/S4EprFpxa
JNzpeXcNP51a/rd4Xkhi7llFoNP70OBh+5tbjzYUhAZHMmDXcEbZcHMPk+oY1YbyqaWac3d++fOD
d03jkXcPdtgx+kFnmChBkzWPEQZLlGutkq8VaUa0lYNsLoUGNOsHEiY+feHdUfylDQYc29t4RvIj
cMjAdbeKbAzccmPO5WmtqbkJKrXEOcKAGvhUBAetpGvo7JZoinfNKs5g8VpDUATWZNaykCN4PZCK
YC+WKwg6dOAg2lZ8Lth2gWcjv4g66qNf/YNceUD1W0thinIzmLNvKZEoW6MMkfjZ+ibiaH8Gp+93
2IjIoNahaG9o4UeL2W6FrcZ2j8ql6Fb3KVrBNlQbQRHo0yQDZTHmyqfxJNBeaWqBjwriRUuesvAA
XABqjiruiFUqb8gVQkXE1wG7HGm9UvhS834b3i8cHn/bWfcO4Xuh1O9htCLS1GpGxzJMDMhBvxY3
4hpb1YdWt2ltf+UO8pW5OFV/DRubYp604uWCC9ni6oiOUa07WeINryuYqvytEFfdHmrbYW7w+qLN
39/EmFJjVh9WyIY8JDBkIwQNjg7YFuwGRm4YNHKFEwQ8HJbjVVjx79OyR3cOlz5RrAT+BsIPkC8g
lmJglk6LauX+bGxcfCYEF00E1U5YLXj6Z565+MI+uZywfv4JqhLgejQKkGpNcaxqQE6MB2xk6Z5c
529IuiLkU1YFZUu3j73cqiGAnk+GW0Ef+cAbM4OuGvznQihM0f3dZdr39jACYSiOeaFHFCvKOI0x
EqkrbaiqIt3eKiDTt2/asnoJ9l00m4yIFfOKw5B6hBOvsElFqYUARqr8U+tn2uxmQ8ktZqlgV+IF
uKF0WLb/I/llYiKlx2PwZquCsRhqTDQqCroK3oNMFFcDxMMMkAZJm1JriwxndgGFVaGZwCyFQ9wg
/LRVvLYh78WN9zJVI31Rrlif22LDLDPiHcj+qOf0QeqhUrIXixD3yde/RFAF4Rb4xe+Jm8qY5EYq
oGvj9VvzSRgSTrHioKVVnTb60pRQvqE191n/8YOh4nIxhzFcV50OKDTn2EOVZbmM+2R+cLo5weEG
cZQ+GcUw/oYZBjenv/hTjpOk6ECrGuW9dD5Vzj2bnvEogYm4s8Bi3wFgkz+dMjkAOfn55QJLq5iC
zLzesuyzVvDlUG3sT0Q0AHIqO+QgOBZnmY4Gp7TggyqSTAimM2iC5e79QTfI65kv8gZb6j9QoKX7
K4NwVOWJ/G5zQ/ASrX8IAPhFqIyXFkoLMjFQRtuWI7+gleRoloKR0g5Apbcs0ToJuSwChoV8g2/C
JfjnnVRCfT+lF7WJl7QjmiTwsAGH0QIHn8rw5SRJAF9Sbda85Sn61oXVObF26lRm1DVIL5f5wV/o
N+b2ulJKd05kpqHpBNeQTiIsoBTuHjz63dQieEHyn2sUQEXu78w41FoKMi+/oHcVeK7xZuRx551H
e4vDtEmKgHri3chOzTCidDDFHJ2NGv6F1U33jEpK6NTKXSKpIgnD2jS+bldFrMoxS/fkQPGX4Sqr
sOUObV/PR18ok4iN67YeG36aUSRT+6nEgoskHLK9kguqUTdT7VswSApxgqP21PdfEMEYU06BpA2F
IZKmfvKxmdZDrW9dqtOP4zVjTHgCh1oVM/yzUHwpTEDRt3jYD5Y6Gi4QcUKD6B4oGpHtgbEMDiIX
h9Iq6AUCRsY9iqYG1LRV4HDjB003xJyj9ZLzZ4WZ+chj/9hgZdfmdCZU/TC6hoo3UPtx/gfpMAsG
FOREyosRH/3yph4rRY+Xe5nX++kBpq1uKX9ruXhPD0egy0u4YirC510lxyury+ugcntAmQfDDDDH
PflAJqB/JbC7DGkRdL4FdLmo5+MDRbIuv193y7O0StPwRx8B6+ZzvpkqtsbmGOtTm4B3L9gEeihj
JbsjIIQXNt5syr2eCAnH4ryc8rThkzmlo2oK44NM2dmDk0equQJTRvH0LUF/j9ygtTeyV9qdBXwo
+zZWD61mYnSjaWkLAixEpUszBE4VNw/71NdHMaX9ddCHy49yorsLhkpCglwoIRlSRx0DHuL5jFUD
hf6TyD1aaMXyZHJodXgECFVR4XOMKkPmjKYPdTc9+vF5A71NW8UrpnjAtL2Vz3dmVIMjLuA73H2p
/eUtKOAmiWt/9bU8SIwN9vhYuOk2rTFZVOZwjAA54eELe1INlTYhoBKlp6o95BP8XqCpUCC5zUJG
7JX4i4Qz3ibVDqnOjtvH4GEY7J7udyGUpnTBZPuagqlEhNCHJIMt3TG7ad3QofUAQPXBWqNdeGCa
CmRteAdcww2x95bnPfmbFxS568FRKifDRdQjR2nkis7fqw5zh1nJp66TWdpbBXIjRWJpAOKueOxw
QSW6xd+iIv5/G4lbv+jUmyazE95CZfX2nZMoWU4x2iQ6vI7UQ6ePwecEYcaFup+5LM1V8JvbqLse
hgqPS+sFvDHiGvEb6LtF/govTd6Zbi0DDWyMAVbORX5ZBltaHlqeZ5O8NclBMb34pHw6+XiK3e60
V6exlj+qRoiSkOLFudtEpMc8codUnBu+3xu2Gpxbf06anRVLPF9lB6asQrxs83tKDijkNamQZAtP
q0AmQElXZfDE0sBNcoBHAEfyLZ0CASSYicFISPfri+tB9h+L/cPfH6HhchMLWPD4TlUH6Gz7Z5CM
+O4jfWkIAJbQBtefMd441aZIBchcALAcuBc4BEdir/ArnQH0XMnnXkI9Lu6x8ySBSaaNjemw9nV1
iWr+zt6KV/U1+x/BEyHUfIJCAXfACxUa+WdZnwJhIEnZTM1lzWb5SDOAWdoXUBQcbyPROki3KwZ4
psIKLRooK6t9bFAORT7QhJPy9RrfeVdgppA9OYVIhWC2tVncHjOlghDgallsoYHkO0KVq2CzlSIo
UVi/kcAHt57ELGxMs6ZrTJlSJ3rdVBtpRvIFq57rXMc60hsE2m6LHPDccHFDsnjxihcLGtLxm3uK
biMuKt4ZvqveeejyClVrNnFDpoGcsV4H1kfkHHdRUDBhNV8aipnu8AVNLNkBlXgUw5kvpt3xEFIu
9WUjlTYk7fhfKnOxUGGcCoJUF8VqpJKzU0u6ok+fdoJm1AUD7/sUtaLez486CZ3oAsM5w1LiLXQW
lOnBi1GVLU52xgFw1CBBCE0GiJWD2OmQo9GyyzBqFyL6LobDJVrAf8qJFneFhP+uneqAWXTG2N2f
JmmF1an56iMXAqYuHp6t/rKYgFzaR0xCXXm+a6ikwNHtL0Eo4wZmHtkv7DynqZHhTORRantEdc5R
iX+FD1ozRJfAyOGYsQqaZWpY8oxzixEM+3CP+DANGwN1YxeDRU6eCUHbtN9gR6a9BNNQnCQpsshV
utJ8a2Pao4iALsupTMURQtLOBLAseuGGCiQ4RYybGB06irxnnSiCZaj7RDjg+hmPGLfYqCSjaq5V
KkOjDkYflU+9t9YaI2ZKGw2WeBb633ekoPwXj6xHqXbmDQggsYZ0k31H4KTYYX4yThh1Y4Pf3137
0NbKdo96pL+4AdQqQduYFVAmOcPRc96TDAeDANOYEt5LBKRj1rirzWvYVxWGbVg7lVmTDcek8/Qj
6TLABxTmKEZWsTLadGOVKY9hJGrtstLJymzIoVO1OP1ynHTDYck6MnWsW6Uf28yPBbEPp6mqNHlS
dFYKlBfQuod0QPJnFqJeytXANPAoM8vt52UMtExSvoxFVDCn/+kUwNmNsfiX9bsQ0+WgUY97ybwR
TpXBVaROM2F306xg9O+xrLxWiEuP1tjkqeeW1DOfwy0eVzMEIYkw6HpEPJKmWTfrTtOPT+dK8a4I
PJKLw3+osErEZpjauglYKVBifH+iBBWRB2+bJ1qIdIibCzIgagTLyIijYKeV/LerDTS+1jxt6Zg8
lAZmJdiYJVOLYjqdQqWCgWy5Tvotey46ySEZ7b0EomCS95SDT8m7D0YfH/HAHmeWQrgR2Wc+4r1z
Eu3+NJ2jpbj1/LDbhSRYcGmlwwn+EhBDFLvA2U7hB5L6Zn2rO6Z6COaZmCGG3XKOp8kI+vRgNIep
AXvHe3bqzXPA2jcvB3ye44iwdQxYXUhiMsAHsNEas/AJvTBJWJq0spsEMqiG/HSzoP0anpvcNHle
ehhnH8t9m+KFca01Vez2L4IQ41eO05NFiVZ9fEIP02BAfp4WQa13nJWuVAV2u/hZsy9NB2gIY/Hf
RUeof8l/YJT4o2+toExr9TZmAtTCh39usbDXTQmQVn35GaKuC6UWbRTi0niuHTA1WMXxdZXT19EA
h8CN/FYr7PpTDU6R8yHdgvej6z5zGlBXRJO6x2Rz+VmbTlZ8VJumAE6bixSyp12qTuEYiy/4cTn+
m3DyqHkEve5ECsmZXuPUfjnNUxEMRCbQxTsQOZvraIlSCjUB2b530BgJBWIRnsR5UpEQXgZnPAnR
u0QZT8HrP6qbZrK4eP82eV/6OheG+kQRhehZ5eiGB7HBV0qYFeLYn9oZ7CFcOn5v6Y03/ItyJKfv
1sb4ZXgWv8wCFo0NdIUSZqGEPK+9u2VQhOndAbDgbAOClYb2LierQv9ja3zyQNbqzabCZqrs7URg
f2Yu4OI6V9yma4SaNtqAPsDPJehphmmmqT4BuX3mHz1PUyqVSbpz8J17jeS/EhjYmlaKaSlTZLrt
aA73CuSpVwgNY9meGqiQxCGQbvMlPW81HZVx1aMm39w0C1Au1jpFWijl5liLJlsm66aeKjKDEvYz
DgjjsY5V6AENw8jbK9GpJfefm4SjhPnGsQ5OuHT2yjDhC+4GSl6J8hWajGPvqgHT5OIqb6bKB2XP
1oncy5Obb278gUjHurj41e4Dw10an7tyQu3lZYZZ7pbtHGfIPG6urVyEJhdZBw4oPzwPaYtu1Tyf
+pX/snf/S7PgRnLrN4Ao71Lfrj2mR2o5yfC1B1Tn1uI6loILY00AE1FxsYcbS1rGyXV1S8ulfbRv
LHhKsIy4X6dYKhnlCQhVeSoYZ++qlk4oikgA+R9hKNrEvikz37819aFOgTnXvS6FFS+33vmfoy63
nKgVsvW7UwaREbvnBbapMrKyx939j5wqMhNWY9fPU8RU4euLis1Z/fu+ONT6o9tBF2Y+ghb1w9Rj
SrHSs0LyzfQL/lG8T97JxQ0n0sCIr+HKaqmoULWim3w+19dkecBmpYOZP4AyJe1T6vxmHbHaVcmJ
uZpMbvRempC8NicayhI9fNHYB7DZZZVYvNjF2ysHYuSd43eGbShT6iT7pCmiISYTy627H+x6ZdAn
ygWZJ4Z0p1+Sa71gzHE9Br98O5ExuQ52o9LG4EX6CiZuyOGtKMVAwozoQUZd1IUSRjsX3YJ7IvBV
Zjuf6nbUTY+/AKxiF33dJvLlFVUrejZ3I3i43suNas08CwjOSFPK+gJmQWlqDkQLgU7cmtyeYlso
dkBZZjzrqUHQdr4fZ2N+c3eqB690jh/SSyusvAILSDVC5qt4kbASkA4+Ml4yDou8eKSAKaMjdsEr
VRiDUIZQVMoSh0vIJ8shmCLe1xG5ZQroVTOhOx8xA/mJAL681qYXkuICS1iQSoe8G+1+IWRWJGSF
AR2JBvAZgeDqVQP5RSfBHtWO8OnUur+7MOr9YuPQchlsPZiQPWPNdJO8mXODX2y5DcLPmLIfOXM/
wjt6AyJf5tkAVZmfMW5mbxANNjQnYSpGyEIj+XJiHqQp85V3yUL3UEPiAPb+M3Ez80FTpBjdRvBC
27P08cRo17xibxdfvEY9vBgpTErRBvk/L+pWcuHu0at4q5kGvY6MpUKtr+ettcpcBN8Y7FrrRnS6
cmpku5tqdRqVIJI6xfb5jbYkT3fi9viG0MQ5VUC5EFdkuAsWpiQEh1GXRZieOmQpqyEOShUnUnIk
2qSKIfZIoYUMyZikfVO7kQCI9MYF7C+4eDbSUNGCnGhiDoiV5Cad1ajPNe5Pui83rLlYmzDX8LqT
7wNJWPtO1ZqI9ttwl1Sd8jKQtNikZ/QSKDSAZaXNwvaGw+EMwa/ENt2IEg5lU3Wu2hdRwh4pZBu9
CGIT+0MJ0b37EeMoA5Jm54ojlG1V71fkkMNJl4k3VMjZQdG+JuBlzH+MdIZiT61TgjZxwsWu0kaJ
jWLPFU0C6dUaq/eWQmqFdCLFQa0ZK4gXZcc+KOv92+JL8xapTdu+R3ohwkNteEv6hrdzeE/CP6yt
shtiCZPvYnIyqwzacGtfsOan3i6pT3bJA2MCDAEy+lnKPyg2hUZsfPMJVqu8Ay0FajovamcUhrJD
gSNCJY7IET3Ry3KVs8WkmGhfKFeho+eqgZUlhwHinBAzhJvWm39VRim8Wu24gBYwHnTe+noRUGep
xktfB+xRf8QyqvdEtEJ1t2+r1V5GvllxiwbJDl6hVaZCTvQxtHpbhx/bKQ79a0ti0j4btGV2n6g2
UKJ5Y4zNem96AFTRx9FlMQG54mHmEAVNTFopeknNySCVDWehiHW4Zw2rtJemdMHIkRFPZ4bTrOhX
gavySDbVtljIeCFxQdu7Raeg2B8DxSTBwSHlJT+Hv0UwF8kMCh4UaomfkzBq8k/USAwMFOxEZlpO
0CYWkq88m/wwbcwsDRcYrjAMC++AGVMSKPqeQnZSWyCTGe/9UzMf0dfVnYMIgBjz1ArqrtPaZs9f
94zYmHujRrS8RCSXcvzWbgV6b5TyJkKnLZ0FgTSFNf+0jnAHjCGHYiZZZslbgFey1irShSU7QHTi
LyKrtUk0jn8bgYnFSG2FqIEy3yGA8Tn60WSqkoNlwLQkKQZRGJt3BR5jMtcOlrhHesTFwOpgMr0K
q2mK8HVmcdBXZuzbJAw0VeUOSQisyhrIgTDWcnVGlFjc43eLzFg6zwe4YMo8419ItIBaZwK/0Tyd
Jnsy0dw5lh5/cc+BiNcwUKRKwW/0hANH9MoKf1MIqpW6RoCBQKf5may2qjIU2ihoqTuwweh6n+Bx
QPAn5iRyDvAZABbl8HMiMKe68vgUwJxwJ1j+YYNDZSZ1oXy3QGC8hJ3PBwyiKt+y3Lxw/op6crDG
VVq9ctdE49TORPio/ZJfoAJAVQBSrPj4a5BWGxHZE5UblE59cV3k1SikFxBrAyYbt605FzwcP2X9
xpeRT2N/oe/AudH1dcQPH4pTFLbJdX34hOg4wGaUNDZ8F8pXPpRkXdjNvlvENZqzq5XGnOJ3fDz9
50nEVjHnryNpKzf33ql3YG87GARcIg9p1KgMe/4KZ77gUtDcqhDjAVR71eDIb0v+fmrcZEr9Cu2j
d6a0QmV/qn3Ap2whO+m+QtVBrKhk1gkUQXHlo8nTTM9d/aoeFBlc/XRKNC+qkU4GehOQvcrcFRvI
/ZITVk8FGesKvZuN7nMBscmwDc4Tw0zoykWDyIszpkJTuWqakFxPcm0rUH5ujvBK8r9bi1dM5yuw
s3IZMkqyFTILwmwrfPTfptclsah35BBYo7od6XttdbcAOboyfHVfXXEV6vCflXRXuKdFapsK6xUX
fSFEtIDlsIsnbpGMS5k2RrYtDlgsCWZxOjN4t7f4QYvHeiL9rqLIpLKUlWjnHdF504ZOaYhuK9iq
9qkNYwMWmGG9qBjo6U7WaiCvTK6Yji0jhG8Qh/TS6MvPsAHcX8dtgXf3N/PND7hw/xZLDJD5K09U
qU8b8mkBKAT7VM/yPSxxV7b5zGGuPC6DA8m2PGLsgiPBDZcAojLlWlbKnJkaHersIDyhxrBYGHsC
vgyirrIIyUgvFeaQshc2qgI2rQVnnhm78N4+IMCsYy0sjCoAVr/WEEKNxfmRCcbfoIaGPDd/Q+mq
0CCl4fbJ4plKMy1NhWZGT7C/+3VAsxfGX9ZXMXD8UZnFSJC3QlYNbZbihPzeQarlvCgc1njI/5J6
wQsHRcuIsHd+j0iQlmB50eTeOnr/k9+wyGi4dOELjIIWX00ZFSto05t1OC6/+EWCfIF6MdFlWhMh
sWSyuxp79FGRy1ZYLkqWjHiNwQ/uaX24ahb7VUrk6dUwvrqVrfNhYWXfIJoV+i3oimr1fPpArupk
atB4u1CyluZ7NRLEJopRNQGDQvaUtsVr8GQhxQh0JCpT3oARM7j8EaStIlY4HYiD6n+SWtPQUsnD
6Uvvk3jg6j46NWpbaZ/NgqrllIcZLzVI4G/QhlHD+GjIhS9YhIE2dYJWTtxnKg1hqblGutu1/Q3A
CMoUlj3ximyeXl+RzgxttDe1HkWnkttYod/EyiUHSWCLln2OWQskBGYHRP4St4NOlfSBGt/r9OQ7
VhlojYouL84IE5F3ahrr+iq+E9ijnRwdmt3dFoL6H82ZV53uaYzEAYgMtyQWlfg6T7Qug16PWdmF
YGuBfrLWfyEa5/ysjHxrxrIrLIH1FYdPgbdiSD3s9UOQTgejqQSNPcifoSXZ+1VzRu7Z/2PqzJoU
ZYMl/IuMEBfQWxERRETcvTFsu8UN9/3Xnyfhm3NOMPbMdLeK8C5VWZlZnEMWS5FzCazmuuZtEvXx
+J/QG10fQd5qqCnYW0uaGnNU4k33v6jB3ZEZaW3VjgiUvy52FLSe7UE7DLN0nQYbB6fWrq3MG5+8
5AOU2sAeowR2x8dJBggrPhABwjgc5DE0PSQJMhDWUnIEr/MNONq7cufCk4pAWVek4zlIx56mDXdA
sZXmOUg55S0rph6aYZgxcVaIoMoukCoL2zDLoSs2UKcNir0AFTBsAgP2Q/4cwl0svdaxceG0Jf4q
+5Zb78vN5IFyzVxth4IpcxY1e/CjWfYFlWun107JXs9+rohCSs+ZtnShpbPJ05aEWqA63qihr/sl
PKBfJAHNhJkBcQhQJ69Z6EMKyhnAigL0boAiOUW4GOidTDZrRRFXRJ2EB0Q1lwzpJwpSmJSy7UpO
muDIox1T++XVv/qjM6j1SCVfHON5oWMGngHx+yr3lnkpHTl4q+1eOKbCqyuFVZB99+Aro85/rp8p
OTnbvKNzG7RzIaQ24wtWR4Aip96OByXvFg43jnAeXRgqAkYm+tf+f+JET/yQuq1DORavGl+5kIB1
cmBo8ue/DWXyQ/9rcnulic0tcMz2k0pvfrqKso6xrgrqcmxodN1rxGnChEXKFK/bEpFKBxEmzgNg
PESwADdC8UdLIqY1wXIWL5uh5pIiU1WLJMfWgCaV87NKMvjUEkstDW4NUwKtJQDVnUiOcJWwCd8Z
7no+GPLrn4AT9YUN9R/twm816q9f7d+2QmtgClZQLS5KECRC626JBVThZP+ggcJtrapTyc8WWK1z
2TTOGrFpD8BH8ezN1VBOqx8bMP1uO2QomOOxzOSRuvora2XUC4kxeCKY1yFgyfLwf4XjQMikz7zI
QMtfuAg7e3105TU7HtfID07tDIfK0coFnMudTZMQgiheQsF+nkaJ+HGnTC7bYtWr/q2S+QKao9yi
gmTnRjMDgV2nLFfPSSF36J3KRPRcPhmNjOvsewRF5Ne6Ib+I2sSIBUnC5FGvnx84weMR+OgaU+iS
w/cKM/R5ksqe8LM+PhqtcgCsMQAzvdj3XfMxvnTr4S3eDA6k4ARrs1fXmJTG584pXsyPQ/oAxI/l
bV1unZtHnDyrdOGu+Sb4MFW+bgmsdAloRtrr7mZ1wjQoFKHpUx5emd1i9/ZqXOIj2V14xbEBa7OX
bWB+A2KQNG5x4Q8VfK84roZWbHTuk9eoMrv26jEDdN9M1FDli8u+MUFaXWmsoiEVcfZT7R+K354t
SqPtdL7o7n6t0R5id6NAZFXvfTs73I+KBwlyerSBDarBe2IUObFyC6lMvf9ldRhdUAZuhtXVE0N8
6+c4OTbfKxqAdtDfhQf6deH+3l/4hc5pfJ5WW7VZGr5g1UT3gH1DG5u8JWrrWp/3sTrb5beVhFU5
3OlQPfySGazQ3BiuB4H6Gu5Z/zJ+8dRBfcK13vfLQMzjzeDEkwrI7jspGt1FdBlxF05dK9y7cAnp
PUbz178IWRsd457tGDs7kRFdlK/vBs15V1s7gnNVsKO6vTIIF8XzjKnopzZY0g+lHH5f5yQqpkKL
C9iY8ustrHrEeM5rpCRdR0oMbdH2VEVYefR+m0/8OBQICxJ6M8EUP6EjFdGM7k1DGpMATv6r0xZW
JrY+eUglGocSgvzoZmGBoiBs9dnbCUsdLCg4LcVAmYuxInukenh5gsrC8Vd8RgCxVLvfQ3ThcQrv
gY49fxOebSIR/tP4xHGMzkOTJgc1llNSr0g/Uy+Uq1dGmSXksLZ+Le80RmIU0yml4qtfil7olTZv
CLnRM6h7igLD+nQX7bjLm2gfItnchw/MOfexHg/8PvHInD7G+E46Vf6uTk/LK30WZDN0pV9EoZfE
h6Eex9Q+DA98Y9Ff9HfDRZ+2PPS8uXoV/zYuT+kJMDamG0w307G+SnqBxaZ3zT5iWWh23qCh9FHb
oT2vvw0Tjlq18Vg/1gdvv6RJ0pRmRB/aYjHEAF25hqvb+vZq8mVd2k3oEDJNeDyn+/Fzuh3vQb6r
A4vjPT3h80SXlMv4sb6CsjROYz1JP6ucbWvwMPwd+DbuBSypxM9wVU7RF+/S59QalPrWYDsu9wDY
eqU+fUx8E83DJqi3OQVznqb0X6iWaL1UokVayaXDSB2//sb57lYOTVpulEHbaZdi2Se22KvDiqqu
USCzVHiyxgilrfciXMv+vFH8EieAM9AzB6vSX2D74tz4vc+Sn+SnUEbU1HgB7mV/ygQMSaPI+knr
oW0PKPn+QqdLc5fTj0XZCZomFUaLU+nt2RNj49Wo1FpnbAlPS6s8OOMBBJS4Lf18a86BfWJrp9Cv
z04d28RKk64XZRpcoOW4NulUdYOH3y1ajcq89IfI97Y0l4zLG88BfoALFjOPr1Zjc3ZuBBg1e4M4
i94GwLFn+8tuCegyvxUbNSxEB9d5dXSNi5Piz5FsP7CG27GxqgaYrY5TvFcLQSVI4Kn0H3dExKxh
yYTbs2Fn3I8vUPBuA1QN3WO0HWRUd8Je9gdtR+cX8fFvxgijlWI4Ymsiys210ayL0nITTI/JXeOh
C4ka32KS3WFWb8gbQApGAyqjMovZNCVUag5tQoVB6IfUmAJi0U3j99nipX6PtpwZ1pYHT2S9ba2T
3qux7X0oHwix1W4JzEiARyALVgY2DP+QoAGFH4GFQMiiY62+nc2wEhY651G63i6LoYEDJ4okmnZB
oXg1uILXX8bEd0q/DOFrGeLkqKIp5iJbWHPTrwcoQbrvXsGzmhv3TOMfyghWdAyTQd3jedsWS9g9
vCw/AYXh0X55pTvEwf9MzLAwq2JgCDfTQcczrv5ewNem1U5tfp8u/r6zwgwG4sZfdG4d1nX6YQzK
9DSi4oQce8F2Uu7dwhrN6tab4WUEvczfDFHgUc2b1URj7L7GBn2vPm4tRgOeHBr0Dir2uZWL7nWI
W0i/3qvE6Xg+XsTQ/Agl5GKeASrUryFDY0DN7gOeLDTDIEYiUqIBDwuEUhM2nSxBUehE8KOYQNBM
f+dycZVgKQZSRoa5tnJvQd4kepKO5MW4sq5XFyRdkREJuUh9vKZeV9m4nqPiu4KmCzU3JeJgCqJQ
57jJbvhsQoSlCi4bQqXWefFNaeMLwVm+jShjVys/vXmOu9/pK7Jw8UCma4Xp13xrCnktxasSEx78
inaB2U/xrmSB759pPV+esqo8cQZmA3fxsT81rr9lopuNzcxibNzCB1WUtQVNnPkYb5OGwV38qfyZ
6zdhD8Yu6MYv9ifcIZ5VC68vLbYaX6+yLk8eSzYRo2wXMFWrtKpYTJGx3uRJLp6jGoFlFuC3v7fH
L+6/NmnaMyqkjctf7UjNCXj/sb4tMbejLxeyXipe/WPw6ZpjhvDj1aQjTPTyz1OGTHFdHFf+LqPN
LFmbo7eXjj7j0pqWbueh1aIhEt5ipDnnJuKCDcZTqGSg0sKd2jeOhn1hGy83EzZ0xrZWmvLKABwa
8wF3q3JQohv9GtyC3+QVzDVsR96/xJCu/VZ+y6yI2Kp9up/wOLveG6dRYXoJY9U6+LhbRtgxIsbR
fYesNb7Ces4qAbQrEJqkx5AE/0dImvAegTsCcniOgCkFZ6iK5JjGHu8AetN9FV6oxmUazoWYpLFQ
E/33GVAN0JIkLmMWtqNVSinCiN2oB4MoqPduZuezvP6yV2VB5xNc2oBmaD+LjQVIY+uIl0b7QcS5
a9Yxb0EgyHJYIcQ548JHe5YKdijPCNGtfe5h89z/ern0naZUjupvsUquw16vjBF1rXsLLQKKypX6
xXn4WL696uS62gyuHUjYE2LxXpc3J4byErJbuK3YB9wb70FKSxGYpswVUKhTw4Dws2k8Ko3SKP27
EPp8GocZG8eHZ6xEvse59peOiIyFZJ787TBvqBGCNz+VRjlO/5DnV1HS9RbrU7ccXDcN62eD9Cpm
IbyNrE6yvNcaW+wYKEcP3jMmB67WuwFC5TjpcwU61aRR5tLaKIDSbjoqx4tWkZ5UlE3oT961HJcF
P+YeQZmI7xD6h9v5ufN1K82TW+5ApCAgr4ZJN3G3Tp1NEa8bSpz9O+yKLXOU8NO5+7w3VrH7DhMg
wYYz9bChASLUIW0n9EjnOZEPDsonsvklVCUlnehYRN4EZbSTkXgbaXeDpBjjTAgYEs8oy6+6YmO9
/Zyg8UBrKOx/gFwR2a1cQUBMyDHRAem3TZ4lgbEeuSHb2/6sqv07jkkfJM2VjM4hd6ScGkXmS3or
ss/vxu0PclACYdIqIhyn/CYqiHS37/8Uyo/mdvjg2SJYZB+PAHv1hq/1Ciy09E9n0RM/y1xJe1xs
PYLHk0pK2X+15OQjUyrZ5nyaQhh0nKk7KGkGoQchEjahQ4k0pCi4FYZd6GM5g9pZZYncZ/a9XvQu
AdZlgbwF995jGtS79e6RAvlUXoWGW0amfue9dCpQgXgPEeFEC9J3JTb+4pO6/e/InL6vgAZOFUeq
faBrl3jp9OsaSDd0F7ZeVlcRj+z/PMNy1xuMqQKUyva9Qa/PphFK/WFBtrlkrBkTkyqZGOGM0y32
nlQr9W/dHn09t68cFU8UtDuvIb15ZXDFEPkMNnF2zigLUSo5n6ji0Xzr3Ea+zvkUIAN2s1fAZ+cd
V4bfWE4N5VhKQxxBMKNGLEUd3oVozx95mfGJAr25BZGnlJ2I+EFPzQ5JqZ6YAx0m0IP5DHJFEslH
cJnO5H/PAz/XTMu4ab2IYsDE1udqwzQakrbLEBfn82YlqjWl19JL6tH6wwUZ8/EI16cUZ2gNe4y1
NUwTr8TV0eeQ9jXXSOKfm7kXFRya+mX9duVigpceXuLcSd0AcbAOY80GXVo9PWc36QVMrKJhHp8n
eIc754lUlynytQKnoySSmh8wmryWNPj1GVfkcJy/nC5sXdw691FWc3pwJVWO5Tz02PIqdcegws6E
5hdCnCjsa6dALseaqcOLo0mEhRKfMRRvJCsc5ujSBGcnrzQgBG5ZFBB0LDCerTryWZTmV6K6rf03
WU2waP93QKtwj+1PZAZ7TuuDvbD4XFuYF3wcumPJ1U4nKandRDVKrnDqSS4oVcXVya0Y9SyMrfn/
ramRr5khEwfRIzfx1w5A3lX7UOop0ojKLyTOzH0KHgcobqJM5nJ62RGoNicDaxQs7U+HSLdjoTSS
mrhGMcQ7tb+/kgiV2B+dYggk0yQ/yGBhEd+OXRkiCWj6wHz6dwihprcgoZ2+IwDIdM8Bdqvs9236
k0CcF3ivCJDeNgBSFJUzOo+iQzqM0gdg81cLq0BPVhPdOgIlk6Z0rSezVgU3TkBvnlsnqYe43kKl
CmDyDDjXlquKUtb0RbAT+UEepENIHyyg46jUN5Yaj/aR2ChCEzdmG/pE1RwjIula3FBKbdx0orI4
1kzEkg+EISX3vSrRcfmBgvycXQiLM7Z0JuiNdPZkJ9lx80GUICWhW1ZFnnCWhz6Ovma/jBj6xfX+
QAypwE+C8NQEjTu6RP7ueSTZ4sbRVwqTZBI6hJReuzsHw5WWEHCGh6y2crGQLPaYiquY2x9zsyXJ
kR3Y3T/gTznVmNEuJI4j6z1zD3MzLaFaSLNqdluUboBNuHCY4OkHaxFV/GU+fOGNy2IC7J1f+ASj
3BLvNJDaSRIkIZ+SUIol8O940D9WUjM+M7dU1P0CF0njghvclVZd5QVdyAflBqyXBjW4PNABEDzL
PGD685OTJrSHsoh1Ks1PrzRIgmrXsou9CwubxWxhSchUEPnuq9FPogecOBco+sqKP7IZUzgnb4h3
VkETVkSk96PYP2f511R3ERTNTVD1RQ8OhqrKISomWQFIPv8ncu/qe5lzMb+ncvKrrTJO0ss/n0pQ
BWBO3X0999oELNCYkU6H/mr/QU7EfaoSvvAoyzteS39S86U1KlL0U4MaUGCdABQ0RHcyBsMazN5O
0g5CvpztoYkkHFv3QVuvatj55BJLWNj2YM365S9BrEUyACWkquDzhxhDdpBfmUsxM7+hlkxda32d
zGAthDPsRnO+tAZLOpPb/QYQXPs7c41qEBUhp0JeN8DCNaQOIu7qB1lzONBJHWxSahoxaJsVzxao
nveiB7WHyD5tPBOU99peH5izvIhndOT/ynd7GSoakPrV/IMSAjQBlQZUsUDPR3GIg/PKeR8rrfLJ
SApiRWa07EDoX8fh6Nw5dhCJto/096iys1qs23II1FFm+XwheftM5YWTH/qufq5ttkb4oBVTVZli
UyWRgc+UzQczPggUK0SOwNX434nIxkVmLti6Z91I9JrXbO9PXHkLaA/WO79ap+DCcQseQSVz8zec
mhSlovLWuSra3y9NLHCoiSm+oRMD+aP3aqVRBe11zi4ptV4Q9z/s7SvNlQujn1osV7jixWQ5RQbT
OdBwEnSb1/2/DQsa2fwFSdVj29fl146taEGHzFq1fy0IXS12tEinvMflTx/k00o9faxXi13aK9jH
9r5vtI+099mHhcFpWZ1+xrdQHIUNoCzF6lbdKc72rsx1FRHH7HrRxHCJTSJBukxCEjNtt6Qd8R8K
/FkQOlBzEhupwejUpNCC3kCuwH9RMIHWf2sGAaQZxCXU79koGW7yv5b4gZKaWpiooge2bhIAKtRW
Qe/u8JOZLEWPBOAftAM6WC8DSK6uOAXsb134iln5WoxJFeLFJ6DoK9iYBeWHM/UIIHnW5M3P1ChT
RWywAjgdJJV54VdpX163UC2W7FGOCjAWL1imfhzqHD1WHWRAjrR3aocllEqQsa45OcvEpSQYcLoS
UooMvkTuPxoE0CGj8DJcZoKd7VBEdX060gIMH1PcHSuN3fpkNGkZZONArGdT/kRf/y9zEYPa6m4J
KJSKAPP0q12+peLZZBLxa/T54wLrHUX5IlgPCIAmMwY2MtFskxBRcX3srlWQLaIgle1Qwtgvs7D8
O3RacsMsPWxzRXTGpR+BlYGO6aYmNovC7y8vDgEL19TZIdRwUp4iG4T8sfe0hOSHQsLcnak40EDU
4qCfbDAHdLe0UPWZFGVsPA/QkURIupBFGET6W+aLwhxZfr6duk8649VaJ8qW2mG3LdWSlzcUS8Q/
kfx65bP0XZ+8Usuc1pm7ipKeBF6PJmSJd1yiwRJdeW2aCUTleH9v7s54l22f7eKrcf15YVZ69NK/
CjryV+NkRkmp9aCXkuEssAeBUyKreHqRuGoCzpEgEqVrMYY/9RZtqilVHHFKU/+RekdfKSs1b1BW
5mn/Qj1DrMDbSD1lcN/AABULVCLX2aaVW7E+M89U07t2zu0SC53W2MLoRDdoMMZq61FqXFL7Rr/p
T8cqIfix4hIJZLgYpMHXffo4JWG52EnJAmYpMeMmLMebnxcA5757wCLu1ih3v2RCRkxO4iUYfeG/
qzXhFFQJBrJVrogPBDS7sBjcuHuUxuDsYLsnmmSbbtnwlyhe9As9+NHtDczlvBvOhuwmW3Oce/v4
c8MRFPO5iE7nYbpr0jemjfksC6X85rnbeGjcx/voEzzdSuferbSLzTOjTQfYQ8PkxAavbtq/ExP0
X13TLjdfYbl5nb3cl5vSCAb71cFub59GOihRjRZR4ewk/XcHl3Cmbzfpb3pJP+nvepeu0bnxuHRv
I6pqo8Mg7Z97196nW+/sMXo80Or+hAyT7IQWN1S4oOyUfKwtwbVfwLCBvAsPrW+nENaihXf/oelN
Ldr6L/cWXkL6m/j3VtnbdAvBpcP2OazERvTwSziXyoyKrr7j1/gzvg6vw20bKBZY8Oo9xqflflle
4TDVLwysXjqu9ir9jSejpzPhil9vF7LjvNLftIOnnEU1lXpEbxfUuvSGH1T6+3F9UPSBclpFkKAA
CGn1XVkDmercnB3lDovJH2AdhdWff23d2o82Tas9qtrDUvyNjKg+pGNxKJ6N6agWvPGKbqVrBQWK
jLWuBMcG0qLqar88eJcKQGwNzezsBbR7Cs52+9UpEYuSxKKJ9D+A/rxZjdiTVmOjDc1B67MvjeZp
wFOdggJyTWmdASZiDVJFaglUsDcsJUC/T+ONGQJo87u1OID11geXsXVt0wjv7G2/DpY2WGoSXyJ8
Hz/i1xxrZOf2at9v9vvoXazge2wnFbJMhjztYK7rA0aBQ7U4d/a/WNjPTwVcTRtXCP7IykqILh5e
unOTPbbmt1FtT/yiVtAHQicPI9SX1Uy/dpVAxb4/G8bDTsISfpvL+ordY3kKqbIoNzSbRwqG0aJZ
JoRpfUH2/eJo13t1k/mbwJBU/+Iwt88QMkamZ52dQlx8dgsY8GOUbDi4pAJRTU41gVenpL1P/EJs
RmZUj+txIV54+z81KcKMLOR7IWltzBgnG4oK/NhEpRLz6mBtIFqsEp20++zssburh3f+VoMrfYfv
wc5XByz9vfAElIFTxM/J3RB1/0/Lzp22ToqsSp7pVTgS5EhlV9tv7k4nFY4BB3bTMdsYfPhv99B+
0eBGLW7O4SfYR3tkqPpdRKc8q+qycPtVTA0NvsP/wXf8/bNxAoHjf77FMOYHNwImPaHWk9NetV/v
VnrWf4/zp1EHOTJ7vB75L3ZzIoUIenliz6c30XO1dT6ISE+4J6rt1cUruCK2Ql+lcRJO/BxS+G1J
VhRK5wmAwnGF6VKuybNUpNCk9WnLbwJ5B8mCWA/yEyviKLaFzvaipYyK0VoqLu5xgMczy55KDiIG
mv2dV3LB+pnwB+q2R+/bOniagzLgAB/n9fMwvuxdOlUel3ZuhZx26hTzPxhtkDg05a35DfSeqkA8
MvMOeZvJzW7hJm3ogHRw+VCbkMWy3u/jP1uLeYnns9A8IbA9W8rolZUe7RGzBcbQh3hbhGbJnl7M
f0ECStJkiqArQS1E1VzVh2tuAdqfiO4CTxRmqgIjysc3s3i9kt9By/XIktxF/KIdszxvYLqJ53GB
vp8p1EdDeYkoQxa57EpHK23UuGWwxKhHtRB46k7AGWplrdr9FVj6aL9I8nrPlbF+NS1f1OSCW13r
X7QBtFcR4avCTiG2sv0SFKtEmPmuAPzTguNBRqP4PTlmzO1dNkYfnkW8RsB/ThqHk1MnbX7aixtr
B6F92WoeN93qfvK2prUVXZ2o5uHcVPALfp1+mb4I4GWHPjmEEsXWCQyHcCUsdAvdNxaRwjNvrcTD
tM8jKSExIWIjVmGYs+ByStrqnmQPm7ZY1WnrnDGTRLKDWNdS+y81iHoxIx4M5kL/PE6GmgpPP/EW
bR3Kda4pPvl6h4QGd0XvE32iIo9vqO8u6M0mO8ZtUGHYBluOahc/G18t8d40xrPs6OviiPZ1S+BO
fpL9AsFjoCxAzqOWq+n9GDJryM7k9l6GrHZhDl1a1litx8zW17H47Rdxwge6vTpXZEhx/CFhYU6y
cV47mxY1P0Q7MplgJLcoXiKZ37YhPdNv8jm8xCVnT7lsgbYb/oSOlPLH3qdXBwnFu6HoQVmVOpMo
y8ra1TwBmO5u4u0p0flft4xXaDEyQhLO3SRPwnQ9Dlz7G4lsIECh6NWCa/veNtnLExJigES85AUy
KBHLf6KwJ1qtyDrUEE+hJaaUAOn1rrwuFSnq0A3XoqJssUS6WumU2geMpmT6mi0rkNgvIOI3O2Hz
IyP5uPeXV/zZ0DAabsq5dVLwHOJyUIUdR+5IlfMHZysOduHOq/PolJlF3V0X/Kprht871U39M/+W
QooEgLCTHTB/IA1saQPWMcNKWA+McqMSHnfN5olvGFFheOfqxcbRrsRmfJncJrtRgYjYsPF9Gh1G
r8lxtIHOWHO2vUJ0xJKTE1A4oIDATDBpuPwIMHxv/BTDvx2bsXtaNL9PLKoqLp8OoO3jnhfjKp2l
QX2+0zc32fS/O7eOBhbUYmSyuZKwolfeOoukY3Gnl+bUfEKtTL6t69Hd37HjBpSqjovDx7CI+eVy
h0ntfvKEg/YBCv3WoxIcNbmvLowmtsDvdR0aadE7fJ17wdlWndrq6ZRejSobKPSmV+P583gNk1e7
Fhnuo4mWvM3tsNJ9C33CISyX/Nr0QX/Ab+8QVjZNguf9AipH04B6r+qFifGsQcj3RZ5iBjeChM52
55S7N1pPsOevPtNdvOjJvzQfElnFB2RbpoLajy4EASovKPH+ROqAAI2JtbBHQbqI5fgXPbSqzVJh
qzCNSgkm4ZUQMzdZMfn7S0MxuPP0J1KSKh80BaW5y1tCyYBupfgsF2xSPJJJUmMpNRLgEogNwpFy
NoUwGlVqPgiTRXwUHEiiNhJQBMI4cXGgU3I6FLCgf2g1pUVJlqHfQS0HgphACgULKgVEmqvGB1JS
5/1TBE++ncQeoVECGUQSTwufHZzcUImo7BQF1Z/buECf2wY2lc1iBO4P6vCNNakLowqdYjgJreFv
2ssUKLIhhYZITSWAmsJ9onNSxeHTU9lCDr1qKGEOdxOTFzHiiqcmlIpRwPtNeku8CcGEk+h4MuXp
B8TUrgOEbLlDeUGHhLqntUvgzdNW0YOi4gZkRD6E+d97mlCoMlEneyHuZN3YYihJa5Kh5bDL0FcJ
fCJHwyosJ7rfdbYg4ZU6ZcEsKtdihMVHU2pHhDDY9qEG9IZkKF1VgSMyk+4WWzKDeLFHf1EsyjhS
wC1qlCQgdCft4YnF40KXDJZGeW3D+KKwDoqHbzKfZwswRjtft9ZMXX6va5G884Q3wd6b3FTDRkw5
cdS09OJAy3DaOw9aYj7wqJW24pilqRb/upH3vPGtkZetkXXUfLmlvxOdOPVIfUgHtFRvw2cinz00
qx3EGb1bN2+AfQM0OfmZbgUhsJQsWbGlT4rLrdVdkTX+jRhJWzxUDDzDj2qYQfRONKW9Amwpx5ek
8RhKYKCXEJ0heym+6juq1otMsqE48GxeA+VUH8r5eb1epgRyNlIkoelz8cUIfNJBQa+yaw6p7ksy
o8q9RdVe9BKV9qldpKIa0dUOwAdaivge3xYErpbFv+ei3uf6DikJLNKr/O+Hg6HDWB3ERWB52aIc
NOaqtoMuCSVCN5C9mk6Rf8yn8x5+OzAdFS4i+xD4pI8laCor5qCwiKgtBSAsk6gwVy1NW9aiTd9g
ULLVBCCx7qDypUtLOVYDVtrAhirhUWZyYnfmL0eOUB+9C3Lbn6HneUkDWQ6gT8T+L2GQG5NMZJCY
yJZ/GvmiOW5wAEWtW2si4GWVIZ/AO1weRIzsLuIU6FYnEgQMOs0+tAKsNeX3FMdIIv8V4vLPkcsi
hQJyDt/ErRQkhqR0YQv3VXsyZfaq6XGemcX9FuGksEXdOsW77yYnDMzHH/jZcEI9l99vUO92mbIx
qB5HkeKQ7iL3roWii7xxEmtJlBFKwIUdxkEAyLbuf1o7AqpIRpqITSUyuugDA2ToocY5Na6GV5D0
HUKZLh0Ld9ZMi5WRN9T/tajAusglICo99dd9yk4djDwAOmGq8tLkU5LH61eHOJUOeTFdYYnn/hdL
Xs7cv4LN9d2RP9AdJpODXTSPHPgX8vu/daUTk7kn6a+DBZcgxUIjBZMJI2IY9FIsoRiWYkDINEYv
5p7mIssKYbr4QpmqHc1FISV6KA4zmsXlc1iFMFtuFaaSE0k3DGuQ7CbnWYlRKhfMzDIEopd46LjQ
ioolboumAZPjGcAM1OhVERJVtiK8ruxAdOuUrAhUhUGJ/L1kyyzs6uGUpLlQ6GmSwuayZH7SyThf
moq6lQuX79bcrnyX2Czxwm79gM0aLBrcRxGCN02+sFRnV9TXgI0Z71Om5U8PTbmaCsVMrRPSME+b
Gmyi5iPTzyHy1cz/md+h1nKPf3o9MX6Gogbp0N3HBJ51nAsbaRd/+hlReUJv7JkTAmnOXOBpmhmC
3E5qg2qf1Z8tAFF9pPuxZ/YVsuX/ybejiboq6hfgzIDf60HkN1WJjhy2MUMXA7FEMHVAGswIr/ch
ZMzUwux20utOKr00CJjrOYSvwBQId0Jqq+IJJK4u/cJ8od2qE2KVNELWQR6hYwHBwT70ZWpBDQNl
B/UUqnu1zhn9yK5DR2BnmWU0ZBp1X3aEr0CKT1Ur1Jx2F6o97ZaekdTCqZ3Ion1GF+nZyXvr4wvP
ZU4qMHYnqz/o0dyTL+1qqEbHf5nBgMIJZhZGZ/he6taJXTV8/zx/NoMvVlkD4Rk6asTkKmlsyd50
5LG2GmPlkpkF1ymXq+AkjiBGn0/tu9binJDGi0IpTYkEMiR6qHfyLvLyrlUyQ3GDoif5mS5Ybltf
75Yp/ujWQIz5Yy0l6kkarRYj26SkoqGonQHeGiIF4XBmH7pyOtaSlyse/m00DDw5bchwD/B/jxpR
LuPa9VPICKIm1LMdepW/nSRN3P8+qDPJEydxsM/rAy9N9XzbeKbO17+u+U+Zs7b6hl/M+nWD2cuO
RemGLkB72mkTk21or4kJax/xtsr0hH0UwX/htHKa+VH0v/DS9EmgtY/f5OsQsUnxZSXAL43HVZ7X
afMKOHAoMESQzK391weUcgGDMbvNNGzoS8ishvGqRKtmlrNrZC8lrycVBlQEnFFSAPxXsAjdja/i
P+XeM/A5Cm4aAfQQpy7LsqqUw9h/w/bN3yqUy7FFpWns45r7o7i4/HPjFH+2g41fnMig6Ty60gxx
rvq5flMVS3TDmSWnpsCVD1Pi8iBsbv1FdYg12i61nOflYWyuSTCNDt/JO35mK4PWYSBt9gVFKZeR
lvoLRv6JL/wYQI2eksDZKqPRKEve4t+sjFjmNiqOVC4AZ4vU8eLdPCFOlp9EhX69X+BQSy7DkYdN
aPlZJ0KpwUkMQScA/eJai5j72jhF+1liAzJQdJGqLb+Eko2jY69k1zMXvecXXBddhrWsDNG9EWmV
/CG+slncWD7rCItMX0GRuKoSQ4jLKtMRzJ+JIHODRJiQwM97YPtce5xFIk6+1WlV1L7PzqvVjcmi
9xIrTaQgbN187cx0++SWjwxHF16FZJWCJEULZZGtMfB2IASxg0vIxzKudVfRm2IzRWZWy4AhW3Ju
cdJ5Uz9uIxaayqYWpKv1oV/yPlMjyTX/lWkYBRkhHjABudQNzHSvAVHAstCTPAJZNCYVpv9Y5oZW
eRyYJ1Lso2yQsstWKqWcQyXMe1tkJHIKEpM6Eb6ifcX8AkhzkFQBOcE1tiZZ91EF9GhSpE6m3Ecw
qvrhz5TQcdzv4FWI76BcEI9d+nGQfsEaQLie3qCGyGI5F49Xm8UQGyG4J7mDu3BBfb6Pj561R14I
iwB2AJ/0+yAIzfA2/ivzDQq+AIIGm3peSsob1wovUeJR0J1SlT9fThVlabHWiMn932qZWZtgKBXH
c9IYSDkr1T9CGplLS12Q1dpON0uRvC6gwmkVQxWdiTursaUzFG7IuXJv9Angf8OnEb4JNCiaBRYR
qEoR4etvuVuLQpSpd7P7KRWYFinYIbyexqjeIQ/ds2bJWU/e3X/VsL17nSgt04PcmhsnOhjd8cg0
BW0ZzEqV4IUO7ymnC3RThUltVVTdZs1hfZLZLZV8TUj8Dpyqzeq6HO3asGaOjOORZicqQcqlkxmU
EkJi+k9loR+5GtMMJbuDcrnklAMpf3TC2VbwpAAmIX9lfYUKBRoBikujqF7FV8Zv+oyUPJNhGoiQ
rNulIQYZMc4Ia4w6eKwk+JQGGG3NNyWmZ0cbCstVXzmyQvGcAKZ0ibhIUaxWNhjIbE7UX3/VaGEM
7Ur0EDCeP9F3MOxyyeVlnywj9Xrzu2tknnE3WoUY3q9a1AGz4GpXbvR/Lx3+gfoabAJ1BluLAHAM
uQHGx3CkuGM770vE/W2JLS+afY6MS2B2a+DVqiGTH/l8I/3tK9EdyhuKbsp1XqLWh96PB7XVs3rv
Vv3BtqVRL2ssaDOMJs2FxVxz4sJGLEfP8aVDtN0f2IP/CAEzNTXWeiQuqNglN4BCOHP9d8YeVdil
3Uc9C7WMZs1Y1aRphH+UtJ8fLhI7qMrW+oh0CcucY3IF48c+0AuFbiiZ9/uBr5W+tJHjmkScTP20
0e9fwTz06xr4hbamMxcfu5WJIQkKJLguZvAiSXFRa87GlTwy/309R8Nek0jLsyJmxRMZbE4Qr1VK
MI/8ERgPjsUQIVZya8Nv2gB/KEXlUJNW0EYRJ9oMEGet1rFpHidx0W7p4v1Tq4urhGcOIhPxnfi8
WomQ7fyIxFUIKHH9WL8mtT9dElUMACS1fgEgUePXmLE4xBGUm0zmJyM/HUVEdOljpKsOQRh0YVS2
WsrRlQJpE8kTf7EulCho89kAkFzbGbgmQiUszagQppRsNwOKtPNkfkBCXLAFBH8p027926VxGNyo
1B4H+/5jVJ08Rq8RLa26VufVvfhW5wE4Qjt3HmWQjgpY8iPOUeUqqjwZ+0LRGMu9QhPxHgg1kCGQ
roVKMb9mnIm5IX5lYy+jlL1Zk+RfmK9Jwiu02P65MDAmNByOIrHwFL3m0T8FNoK+KjkJDZBJkrVr
UNFrU5J7q98pWFcCNfU80e0UxkN0TENWanp55yAtt+rNd2heN42bSVtTowJifgDJFa9RABtBnkaP
Lrv2gi8W1axCzcOqTrJHd5LAWLDDI4UMKuvL0kTZsovMdTmwWrUxyEu20yvD1o3QOq6Bt4816IYg
BCRFIrNITakAQmjHDmEiCdmZ9WyOKzQgCbg7CaIcKhQnd1gGpplpbiZt1oC+bxt1iHM4hY6pgVqQ
IizYRk/5bxF6MM4Rpyx8ncOP90Fys8dLQn4S8pBgSXNImlkpWB81hjCkOLJJG4TcFNzkI4GRmvLZ
fIdg4WXAfblPYuP08Gfbwuey4c9xjT4YjWf2CMo8FftsO1hIizb7xVGK0zE4mfnLQVpEWX/nLWjA
g+wk5c7QNbD0V1mWlhf2TsqBFLrR0zBCyvRLMA17W2x+CiQb9GCBngrpgVSTyvATzR+tLOqTBZxp
SgtArQRy8uajXv1Im0VKYKjpgNAufw9SFOwFi26yro1qeI387CePlGahX/pLoI2cKsbxpcs6RvXW
x2QfQcBlshztcSmxNvTHpMiPvsi7LU/E969Jh3sJ/lb70N2jYa6RnhIIR7U+cdJclcAFRc0N5cjt
WL7hxrRYbSDvZbyb88uaE6Xevl8v5rWuJUm7MqA30FeeTeTGotPT+jI+eC8WBYhyg4HIvTLsA/2F
SlujyQbfyX14cqvmbc4UdJMmAruNM5DZn5ZeRfvU4Ph6tfHaxax+CY9RP+kjJYDRiOfBAFdWeDw+
9eRrqGgSJ8jMMR/7gTJWSHgniL6ogqDKTuTpXPvmUt2Z1cp89ghIRFSWIgqVNwT/07a+VO0TAwUc
k/BMwKVAqXjVDke+POdJtUQYgh75oehYUsiu3cOXE2XGrJ2Fddew99G5cRrmb5+lOzOclQ14RnrH
YyMBvlPoW8qCdvUvN9YK3TkrxcPpMB1WP5lJb0BSv4rkdsw7YVWJlyHvxanpQYNorCbEEaea6V+8
Ms7ANy8dbiMFLxePKp2H/UKA7sKjJjc+xtfQnC56CDvIVLCTBjjk9KH0NTdx9glm7Jhl3/l/XM5Z
5n0BWkZLaoAJTuTphCpvcD35RGo/qNaE/AJYB4R24mJi5LHxnVOtKWADVm2fS1yRGTlOeIQfNqt1
Ts2jI30I6q/p8497mHtccG2IrhK0CXWMAQvtHa0LqTPdt+3ayd+9/GcSP4qNI4Htx60SLr4YCDpG
S1Ii/KkBTUYMIxLWBSWi5u3sbGbbW+cu273NnmRRm9ULRrXI7h+6MCLvxD0KuGBOppgxrR8TWUEU
+UpNiu1NibQKJ1KdHJcL1ieyyUP/WmqAXd1+FqukyfTlLfWrepKGrSiq++b3jyBCBn9k4/TIQqfk
0H2NDZJmwUwf0oEcH2bBVGSrrV2r0LatVbf4P0Sd13Li3BaEn4gqcrgVyiJnuKEsjIUAgUSGpz9f
i/nrjIzHYCwU9l57he5eGKkHwGXpsWTWp68U2wWJ8oJbHNZJQsEE8iFyEgTBk0MMqzsxnnih7EEW
VpT2/zxurMXNlm9WdrSrSl+BU4VOH7y6YLOb3acPYxDMEPh6zXaZRpIbf6dOg0gDDuL1D7Y1AnkP
ui/Di6V96xVLGM+qPARpVvsB9b2hJ1vJK/Y+fUlf6Rf5B8Ik0AJ67Fy5jGCLSjnDutot9U8L4Dxv
Z/1TcHfs/JFDBuh15iM26H28l9eyG7Ywcgf3S+OP3eqM5fonpsELTfA6OxZO2i9U1saRdjiTELCR
kp3Z6mQXwpp7B/oFBTVPcaqrgdpx1SiPaDHQ1sjBGFxY87Ggx1rNJvsXuc+fFAg9rE1x28W4Tz1W
S18tAoTSEE4DriZHq5P+jwuwx8QJ/5+aN14v57AFYUZY7dgCXQjRCepWHAqxLUQ8xU1QDkPaTn89
Ox2R0q2AN1AHkVcmece7cOy+fEH5ISWE/ArQZ38lx6e7pNhIy2yxvRtUcE0skqXwEoUqV+iliHA3
kIsi4IaGhQaGwkcNLG317lc48iv+o9BZJFm974tOV2AC8AUOJhoC+8Gbp292lUtyyrWrE2M3yMei
60olQQUcufDKcdeQlr2zImsxPplU7tuCu9KMwAaIl7dMpvmyr/bJeenLOvi8myqS/ubpwCLuprYA
Iie7MadXoo+vUN1yY3mS2o2gxfbxJFAJKxJfoY8qqURSG4E6HSduHJxhC3ZOVMB5546OB+p5IGFJ
KfErClMaQHgeOUoSWFVm/MQ7tN1F1MVZhG/ZbgWXZeZ/vDo/6VTUMENQFHlFZPq5yHRPk7TSkKQF
zgPtqLyEEVr/OS0PAPiqs89EIhRqpfwdhOS3lUTPQ2Vc4grM+96zaWZXo0KeEtxfjf8YikqQt2hB
IomqE/RNxEuaPlUVXBI+MDOQ60LHl3S1encQPFZwzPIICyKXawM2VqBMeenTwQ9q2KEaTOIXgT4t
dZRQkSgFyfcJunBMD1WW9f8OO2zW7ENk6Hgz3OR0UDJpUtKpzoBzTkjgWw37Orr84k52rlTQqJn0
0sGJrdpe087ROv5eJkUwjPWsnT6crIc3Ip4yzzi556zpp0zzxORlRtaBS3Y2dlezn8VtfopIioIZ
bfqXahvo6GgPyo4/qv/VCZvx0WflD4gdc/23/iu1vNNvo2yefouzywN91+LsNLhMbji5pNkf/Plp
57zvHdpkngbR2QGdx6u4MpWk/eyCTChL3aDSiT4G6L09dd9PO67bb9AfHN3deZXNxsWM751W08sl
XhzaTZWP/uXQicpOJXKer2n90778tmicA+0vctJPr1Hu7LPJp+BTBKnX7DXRXeJUS3507j1rwbvo
lIitvMrgjf9ELnJ0RT78+r75xfL0tjttiuTtUnN3tC4v9/m012XrEbXTC6yiJt2BAG4c6LU8TfC4
SQ++jHvR3FGpYSVGXn91IaY8WPWK2wDIAaZ97xR3djV1qmCpMrv+stbU5Kv26Wpd7u1zw/wA4aGG
Q9Tf5E4Zl5p1pr2qtW4E54/xPFtNhvjRQmOneoY9brTIR+xol24kw2R12O7nxc29bHxm8eBKRr7g
sAfvaBZvZlaZn0rndqEILxGlmhD9HXLvBfqvAusqt6wrOErydpsoSAeNu1/aj85xt3nw1kW3SRbx
l3GSi5CU+rXMPFxHHHbhYp3X1t1/D+OwSIUH3QhUH8Jn3uAtR9O8ge5E7SbzG+bH00o/Th39XGBv
FIGdekRtv3ZDSgOwmaCU3aja6LZiPM6WdbZfTtO+/7bq9i4AweR+pi3agq6HBxQL30f7CcBkvB9W
wyrNyW7GvdSukzYnWYW4p7qPgv1sp0pKYk02FANOZeP8AR9iMFgR0XjgCBTN5HW3oqNVrZnXcxuk
+LV7BoK0W9uVWqv9icpWq9FaKttZ2OCYX2eQ3TN6AYMmjdvXTzvBd+qhz2C3gtT+QHsCLbTz6jXz
/bLu8xpm5NkuAg+2nnv9/8Ci780nZDnab5HCQqqk18LjhJ6HJvXNOG2L4DEgLgL/aRhHp3QzW0ua
Nq97xebksjcT1IXwY7nK6BrNK4NXrX0ChE/4D/YRChn+TC/tXsPC2n0R/IP+gRGzvU1v3Uf3XORg
jAavcVQV47O3SpSYcDThtSPIDwO+at7OdhmI29q8ogRZpIPW6Uetu9fBc14IolHBrS1PBPUwvYmh
Du0ruE14EXAPqC/gQJaDPTLe9FvwsrA6ivt/gIr6DRvI9AgVg8YGmRr/MviYCNYQfuQNgD+L5uqA
Ns2LNSpun6+IXcQ9bJdKxMosDkvWuyNQoH/+rczqyI9CbJ+UpmvUGmE1z7MjekvPP0RcGJXIsoSX
Ld2nfXxd59qBYeTSeHr8tItL4KmT95nCRwNOernfHBfHAFOGn+FpR9/ow7TRK4+zxdusYlry0g5y
s39Pm328wtirrV5DtKReYSlIQdOvYqjvERj8C5xolgFKLEdCi0vdSH6bgMs+W/qarVL/PqhMb9N0
+to+VsnyCks/XI+uRL7L0zCi8/J78qHBLeXA7m74buLu8pYmCdRy+zR814xy8Ei7x/NzUj6V3NYl
sy8rXn1Mh9czOX4A8rdFirFZQPgHSIZSxp5+9buqm+zjaVyutm80F2dJHMSLS2TfW2RAzaQGlATV
moj0W0p6u+W9WR4oFjiPsAHwEtJh2KJOou7OZ4Cf+8rapx31qXsmTkNC5mY0E9QHyDqme6PafUn0
RJIPb2P9h8GuUMiFGIiCKJLN1HKprNMfvmmWE5MIt0obSkBGf28Ki1RPN6l4EFSokSj62Ou3fnnr
EJJf8GzggdCtApLnH/mUpGYnWRvNChDdDZb/Zvv+NIsfSBfWq9JuVu1Gif23M9KDPCUVc7VKJbNR
kvDJGZwerhNxP0qbgFdVfDx2OYuLjYYXflWNoPOOqDdcv5iy2516VMs7z1+DMuczLv2+AUIBeYLb
Tsufpn2uOYWGlTENM2t9Np/I7UK0P3NcINKM47Dl7agb3TuEVU/KlEJ0nrfHccktkPCkjuYkiHJR
ZZ4WAQ7+1oAC4ZpVjNbFuCEcTJsXq+LX/GLn5pzpgxlJUQAUNBRI/2ynXUxKzYvsZk9Cf2AnkNlU
IhACrfsmEKl4cDxBFQI/nILnO27L8+Mw66dbBtmteyY46U4fM2Jk6ILEHxSbCmY6PW2P/u1grsNK
ZpS2MTil1RksDK4veJW98fm0r3gEaC3QCQJUZ0CKlkJcaguMjoAbRQehvOLJm9IYSxwpe0HrflrU
mqHfmwM8ijaJMUJxJfqBuVvICtMl9I9Lw+QWpBNyH8KKtJjnz48An2ttwlbEihk3RPr00CEnrLr4
GpEfqJ1eDJizQu0xIm6kZu4JLl10nsNmN+MZqjw45BnYlAuIcQT2EC8iT+1eg51zpPR8d1N0csBS
+ykKxUr61ryYnELLQ0LIfbsROHJMIf9H9r6bjt6AH6maLm/g5lpOYYgABai6GEGB1JoWTVRr06Dk
poBPK37Rpv2T6wqB6yAUSYEbKXpWmDAhuohAENNaCjEdikkjeflncjLUyoH/FeAQ1u2GefTezove
oB96EOMMS6YXLxrXi1kFOjdU6nbv0RJCJKQ73iLpevpTqu4CJobqREsXJOqdJpQ2ejevNKDzFjnU
M7U3+DBu0W+NKwgBPrj/4v4wb6ykl3rJD4Y6oEzUZyYsauNCALE6Mu5IjbAo0QGZHyiL0dCeXPPB
hnMKF4X2GwO1bqwxq1Qn2jtXqsBAxhFzWRN0q2c9Q1I02O6emq/6agFFRxC0wMykK4YTEZjvqfwe
nQwoK1PvCTI34vbyQVyxnR/3yyhfI0li7wNhrclsQC57tXFMSB11Go7yS+ACojbYDFjUiE9wyT/g
f8FfNEgzKX1RpM5b5e1S5OxBkoP1fUJAs2kvl8ogHfq8woy60gGgMNh330R2ohTcUdd8MSTIP6Sr
i7P3q3M1WT30KRT6ez8b66zhKXTEeCgCYp986Jl14he4FgxidNVJjjCOK0x+g/yjXaF6btdQ5lCh
+Jj7AHUg5YwTRDiBkztYeeePoniXHmrq2Doc0s6brm1c9LH2BVmfQPHJ+ijRWbRzkbr6Vds0E9lI
8rqo1VnJqNV5kMNQcKnuWGoBqkB0saeNGRxoGEotdsH5sTE97BrJWIIUCNEZt+bOZ1UG4zuhZJOM
B3nAMWtBUBvcnMogmyfj1/RITvtk4CMAfqCzeXWD7bsG53kNhZg7Xgjacz8YXwQgCTq9dJLaVE4h
SUGxWRysqIcYFsZ/drZ2EzTdBhcbmy/ICXghIsAqo/3lUZCym6t9RzwL8qL2C7W8Wv81INbvgjTe
ZjCvL130UKEIFKFXHswjns6ZpA8c/bA0RiiPnMGjs/fu/gNi2ghNF2ztHET2QM2XknFtxuodL6/h
o/dYZYPW8kBGaRH/rjcYZax3Ccs3wTI/up+fxhLRTvzP+YUOLZCcfgFX49JVI6O1qC2Qh8t6h9lr
XNrcJkWrgSjopPyHkM66A/UtQ04I7FZqPkc7oCIb2EXT6uT6UwlSQNBhc5lhVyAQDh7f1sCt8dOH
gQL48zhIF+cefn/FPnb2+GmUD2oL6E1lAtnytNR5KAPULYzvf1VgZtYTGcGW2+wW+h8PyczxnaDa
wml9Xo1y3M4AgE7ORArww6gh+Uevtqix6IHoG1c5yJ/CAgZV9W00FnGQxgbxYTxasTKzlj97Fzhh
5LOiNh9PSJiNdptaiBNxKhp8TEqRGnUiYGiUOnGVfi+DJi71uY0IJaS+A14s05CSJAHY8EDRZELN
gT7zHMJt0grO4uD9vLtrv3Y3Xpvn7Dwqf9W5WmejtikszsOkxwJ98Qga8X572bYR7BdXZ90tTx/z
N01Ggri7XmZwBWtquPv3fhukLLMQu7UeEgfb2bRIl9L+ZfwcvSbpHGvn1+bJajeGfg31chgPUWtZ
034eXxtuPReNyiKSuFWjcTOe29i/81GE2J2GGxvEnmRwzn+oK3EeRCwpy+UwCu8N4zN+BscO6mvO
x3yigjkgXUcdsntBNrHRJxJhDFwYBnZ1tZ4+uWuka2o2mbVxUYuq36Kc/Pmt/RbcqEd6P8/IPdAn
7HyWd/+2oRLQz3rUzKhB1bDmbxca0OwwW3fjWdzb/56pfvyhJjV+9uIgm3461Z/LmD3Os97ZuYxx
G+nZ7lKrXgELtnd9lfGeoCSITMf7/gHoL2KtvVMn+2E12EbDGrWLItyeOWnNdEx7GJDPx/Eeo7lK
KOOsKZ4RNqJMl0w/8whA9PTRP9pw2fbkhCK/iqF3PuE6NR5zRkoFXZBpNHy4+/67x5gn5npWkZF9
T4tbOEFBjKQU84VRBjE022Yw/iHHkfLPgFs/pxFA1TDiPscr3vX60Hk8zJrmG6GIu9PEjOA0Tnad
aEwgmEEsBGmwLGKzIWWqOfdnHM0LHeiRzpFiWeeDbjSIbEoYYYG0zABlOkyGQ7O/ZWlvRP0TXjKR
K4nYwc7HNoCH8Hdlu1TAkT9Nz33tu0RQZV4DSsfUYUfQOybr7ZrkC5kaBFU6pU0T+EzQ+E3C0jL5
u9jHKX+BT4mci9wQxP7sstPslfrVbnlY6Kx/4vlt2Rxd7OeQAhV0SeykvzMRFPVrGPd6OxvWicFS
Y7/J/GiU9erb97bpZYzNA0EoYe0RLC3aXuFzVeXdU54+xu8fJlZA5uA6rJDh534NCnPEbMeg98d7
fCuGQX1ZAsK/7uypQIyRIvMA3SKLy/g/IVbIHeN6BufhZbD+e8OMBUjQiQLM6+BwsmoU1zfI4HoN
FK790hIHwi4D4htXxutVY0wBjQrtL7lh0rcmRM43l9cSTe7RR1Mt7jZG8QsuJFbi8DIqkB8ZGowW
Yq5kGq1ao5sLUaS+LNOvDlkg9PJg/ONJoHj2xCYjgltoMzSOYfXZhkeZNu2s4KLY1qwYb4QtGgQu
ZoPBdjNLNecate8U1Zd1agOZVT04L7wY/n7fvsRWAdUy+ju03OPDL0H2El3voXTZ49iJ4+4HElnD
JE+TLuL5Xj5MEpzdaCxJmbinBHr0twcLZlPNKyLJR5MJwubIrXNVdLE4/VVz+MDxAtA+hv83KYLL
KG1OE7jM11nmrocICh5GF+/5F7sfj8bwm+Zw37k7uIL+YYZEIVqqd4h+sXv+UfEPbseMq38hbk4n
BzeZMjMLwB4B6oXrJSzWefMXmT+tL0yjJit7iNrSlEksXM6Vib/vU+HGpHapWC6vgHOaIDWW0RQW
6ujklp/CJkVdXvHA0PXKy/sy3r7mh8zYQY5ojQ7TK/P1YBjwGGANgIVeL0nV2tGoXDNMxnBMgB7P
j1yLdXex8z792qY6rHYrcBkqZl+vA8vx9+MjMAPa3J9nDcSjL5378NavSN8/6ZGM7pM2HrxXrxAS
uPucij+sMstcdmi7XtbpQw4lHHsUVuboy83hooxkv4jVaYUADwI0d5ANCwg9Te+4Q3zkjOTZfXQa
M6l+WFqheLmXCRnFxoKlo9vYrKeoZ2KoGxuqutcfwC29GqxvtCKH0EKgr5+nrV5CbePhxl2edXd2
ac7ou/GFjYrB/jRBTBQHR0hua+/YhxuxI437RE0yGR4cNPnIfRXCShCTkGf2KT89e83TcYJidTq+
Y6CZpMMXGgJrDDXpOecM4JKCycdGXJIcbTlrV0GZsADQWqNsUvXmq4IWqA0sZoBvgnLRL2T2Hv7J
xZNtbQWl8ImUsfLayAyfJlUUjAuL1vjucycIIol/+KmOJPoeeWr6dtkifWqXYMY6BCUEFVcmRYnb
19AtJCdlYSU4f1SlwTllNEgzz9PIZzJnTjw8T4999A99htnqA4efhD/CgOAfBsmosrj+3a2KRyaU
esqvOOs1Yge+4X8THOw6/JQqX1VGvZrfJwE/r3ut3yGZsvM8sxqDg0mObAvZbpoFMPh2BMzkLpWL
ZGHFjrZg9Es1uOrglFrIBHfqKLtzXyP30Tn30IH1Aef5WY8uG6SiTVEnAOe3aWu/SrZ1yieAwpbY
nNYo2t7hp78CiDYMBDjk/pUc1z3YT694x1dko47uEX4uWbYatPxzkMwB7M4z98xbAER5EtFqjuo9
0hCUmNz36O0UKAo97CfCxgWu/GuDIjTSXm8489EIP5h4toryIZx7MArML/D/qoGQVgGgNnoxxZkB
ybbQIyPkH3q8VGYAF2GXoG5AK8ESzdQmpXkBHw3OUyjMIPTza3fXT/x774q/JUe7ogqQiZ5kc8BC
W+pwdVTFUulqBUijH4rjQamoZNiTXAqDn/qUV6hk9EFl9KlYlMw+TeL2pj2xAbOqY41wqR6oEM8u
dhPqL6qirmgHAaMh50mnE8GK3jNhWvRaHADyoCPna/nFY/OH/dDOdxTGhgdCib2NoMHA/w/4aZI5
lXkyLYXiXoiwxWMMF598hNjFwmJlzHM8MD6SapIoDpCGesffFwsPdQnipOOg7jeo56hgptKZtGL0
oKRKOPSwcentZAbQTb++g9sj1P8VElZlpSNkKtZQPgHKd77ptl1nyQ9ZqToM8pMnOVfBf5rt4M63
ZE5REjipiONUfPkIgJfU9agsUhUUaImrysXmHkg+A/vPdXnlRUIx0fV2wdUoE7hFMKqEcGar0+hc
sffW2ZKCqsAp6nx5w6v4lkQF9dQm5K0OqkmbFNEZz0bXDExaF9jdXPQfNwVKRpdWK8hc2VS37K7d
9/qGZ5tAiLo0luQ/u0uFS8+4+WEIH8ObGKOHkYbCUInhVB28BNP2UfMAS8YabxAy5Oi2R7Bt9ag5
8aLoHhA5NJ5wy9uNOX19SqKLQASB9mR7APsZKCtz1cg/jc9VVS3s9rvqAMSosVcnamOr/qrLAfFL
kW0mXt/zxGwAWAk34MN46dv9xIWF44UVt+L2KRJ2d20bnNLHZbgg+KCi6BUhUuYHqroU95BxZ5FW
Uv8s4XfUmyuL5KcMm/1DQF3ezy6diLg66q2BVD7N0qayuZkpGXHqAoyiiB4G+4sZ/ZQ2pCjR69+8
FpIzj2e3xWOT/N02jwMQMbNRsSp16wFXdtAo2dcQJ/FEbrA5T53dMN22qgYFktRP+lX306V37gus
g/IkoGwQunDGPqAT32//kZhQLkNQMxSJXQEEfyn6z65WwAsAexDSBg4qiCTpjC9ASNXp/9gQmREF
3EtMX0fDHwR3TqBgxAoIAX5MeYG8Ysld16aXcz6RcA2qcusl3En2rh3sJhJJe+b1V9VwheAShOwK
U0gdM9RHWXIEwlaEE8hloll9B4JZMiAzMiSKXRK3WBRp/gI7i1yqqToIPQuFxX13a4DPhKiNhySZ
mecqIF85C3BSo1dn7RP0UDgFrEaymL8Sbu4FxBw6N+0GWMDZG3tiwPHhB+sy/6Akt6ADIeoroOV0
yCo7q0pe2RFzS1jqRLue/GNyCDepaGXl9AaMi6q0B3f/e6AoCAKhq2NXgwNVcnPTydFxvMJWAtMH
I5wAKcQb4FxSdssR9NP+dUULMaIvCJZwVFlz7mYB8AYdI+jJ5H7c9eAzP0/348+8BIXzNgAzEQhL
cUSo6DA8jfebz+Q+wi/2PyGsz/6O/ePxRUO1YDj7pcm7K85m+efROWHuK0F1iuvu4sis7tPT+Lwq
b8X1Z2U38Tx6BPkv4PvJ7EbHgessnSAa7r9n2U/qlf+SGRDF9hXiWWqvCVifPdYSgwIAAtr2fnDt
rdAFQJy6FdCeYID76yQ4s1BhOWNQB3zXzSyZoAK5NKuSnuSbLlLsg2Jn+uoGZ+A3JyXoHV8qyBfQ
zZRlD1peiAbZdE11ZVnSeZzMSRgH2uW7q2d6rwCHOUySxaxC71CyBZ7GB+hLbt4XZpBYatimTpCg
Ivpa9sBQvNsAKTEu0k4jd8VHChIrGkGo4Znvlneqx5cayVxnpxweoMmRfyIkA5rr6qj44ytLNM6d
z5DTobLH3EiWSCfoTMntIovE5T8EXBZAmLhoZpi4oRbXmh0FlPENgTCFxQ0TCwMMYEBHQZLXDKsM
Rtpu5h/LIWGgJ33uEPMD0+pBvtyiaApzXNR23YXvh+KRTbGHIDjDiQTQKjY0O/6SOZlPD9nuL91O
o1XX/HvV/2NXjmg3mZPl2WsYChoBO1aLw4TFgS4boW41Z5BP4B6BAu/IoUwWUCXlJYkLzSeoca21
lwpPxFlMOyAogakLMau1SpBXbhwnpT1VwWcogIpyWBbKI0h96/prk7GJAnWd0lJ/4zciPogEoVGj
9Zrj1EXTppskYRTZMTVyljXTDRTb8W3JLIpzU4KgwvLTjkZC1GpbCLGjvsssCV96MfkR8+WBNglj
lK7SARFZA5BLMnyFV1yQxXNUWJQZzNQMiOd/klE2JFNF8nVWOxk0tKGaTrz37mImhq/xmaqkQiq8
oYg2k7i+G1TXZZrEYsUvay+QhoInBlRW3sv3GJrYVmnM4DXmAKCHydu16SQ1HrCHuoV84wrQ5EZw
GdlynbZQo7QoW3X7zEbuPOMFhjHO7j+ypRbs3Oth6OczVyPt5mU8YX/ghRjQ9CGWa5S4jOSKq7l+
NO9T/Z1mFmObagPItRz6IoOpdeXgMlSg4QmkzdgKhDtHZ54ZRpc6powRAmth5sgeC8xN6I9XhyFG
gh0BMfgJxBYs5zDgH9YOo/ckA0U2sbrFhBKjkneq4R2hiXQZ44YCU8/AoB/HBercVnjRjToOSFKr
Y3fWaj9JphRpwPLqnMYvKrSkwrcY0QY+oXKDETf3hkuRQvNvdkD3sxz6r/F9VNySREGmvYnFnN6u
bZ4xyDjzL1EV9XU2aQqy4KD/ntsi+9PhB+GDwu9sg+yNWDrsMBQUtlCWafTYAgy8WoUhd4RfIvTg
DNSFecTzjC6L/y1L32vcx1JqxnPRMAShvGzu7nHQ9GXxZEXy26WJiRHC9mrUEhjfgAgdAgSx6MNT
MkJuV1e7li3OM/Jg/V9kCziEyJqMZAMmUhIQa63e7us+n8Yn9oq0ksmZiNTEu6dNc6Cz3mxAELWh
IaqFq0iIEr4W3VuQWylIUa7xlj3osBEcOnVymwIuHhfdMf9/G9P3AKNC8fk6QKIP8hNVG4ljCAj8
rwks1RGgqqr2fAmLQgS/UUIvAKkV90TNyUSEzEmSGzrZQ8aH5enA0JVqpZC/QvCKcJLvUZji40jE
vr3bpGZTQKNVlFU94CyyqUSFRgeHknY54AOlm73PE0oLb9KHty3R6RwKmX9yKIGtyrFZQjEPvZJF
krRpbVcP4ojbDfHFUC/NrRjtYknpsokPtuErg9f8giP1VdUThbOBssfP7ec9qU0vw/2wRf0lCUWE
yNuL5QjFC4DWmvkapKbiAm3oRxMsNMxSSnnnK6YL0yunE9U88buE/ab4RjkI3otIYGQ9UcyVyJTw
iGKgii9DRbyvZmapCa2BWtRiMdP+oKbga0Y2RCVwvPRBRtGRuiD8/b1/ZGuGN3rZqaaNa3vtv5wn
/WYB9ri6YU30b7nr6ItZ4oGWxQjlBfK+Ofj450ftaEGcJ+bRQr12ubYvzaDploNb72lGg6JdGEp4
6W4m3t08ePDAMTMhicaLK5Kg2NibtV6GZjT/OTlgpkX0Vm3wgSbSLWed1ZEnvdrvProc0DtEzaMz
JH5SKP9Bs/gruy5ZcoSOc/lVKfCLJKpRq0Z9iDHLS/+h5zCHT3c9vr87P72ft7nW4HpR2m/ysRr8
P1CE1YmYloT+2B+PqaS6DJoxw6cHsl6U3LcJlpumhTwFZS4YNljzKR/B2/Xv6Y7/xuOkfyNAoJe5
/1CfQBDUcX/nM/janCaiLf7Hf6DH9HHBIOA3JuRjDtM0jGGRzqMVAXOYSHwxVz6RCdbjCm0D1VoL
1RBbdWUtmrnvw6tQg1BroU4HySn3YfiuDqMRGp+6xLooKTB2KvlIyLW60sltwKm9djJPwrq7AOya
dRsemRaSq6YYDp5fJL6y8Ripa2LdLYPtZ8q/OynyXcL0fywMwRQB2in4bRkAehTmXAQoR5iA6Y/V
W3bmT1ZjZ//TYWbPB1uUZLWMKcYjHIXdneBGi71Xp6eC6FZybETOQ++ln8ekdIcQTVTbv0VGbVBJ
Hn45ld/fSBUlz31+5js7Xp0d3MIQDQkee6Tl9EADwq8EPFAYpdMuHr2QtoonWB4JGKSaFbtf3HNh
kSg+IR8ByeW7sXqGYe5+sQSPBgYivAJBMGBkxehHRPWJUdRE1jWeSKMVVFsHYXp6Qog0KWrzAeKk
WkloxIsyKpXWGyAKGcC1Rp9IvxqgXzv2cL5tHdWhUmOVuBbFD9BDWJ4LCKtXUH4Gageg7UEpW6I8
DR6yW9oO7c1/SxzHvDPRKeHQtyO6AgAxFdPTQgFlOYfHuacXZBUNWCnaMdO5/0c0yiiNm/AgkF2m
zM/IOIzXVsNLu3sfYYRT94DU9P1Xa4MICh+iU8rreysfA2TddmA6DmY9JP/mq4flbnjqFoXgMEEI
rsrz97yxBA0XjdeI2Z+22Gag/4qbhZ9BcMFoDKGfWg/nMN4NkzEyDMMz4JA92RTgJNDs3gGoqiWN
UFmiAOKBmT8H97lkCYtuCcNo/GI0G6ZMIN9Ecv+yDpjR6NryAZBW6J4tmwYRBmJL1RYbZf1vHZQ9
ghE+arW3dRPZX5gocygk+aKkd+lu6cTpedAeD8cS+/4T8kIftDP4EEFjUKg0q249oCBuPHD5+tH4
2q+7j97TSwaP2X60AwA2Aa7auw52wXOc9S/TGOdzuWaCnIxkHJvVeWJXg0NflH3gnDoh1PApr4Np
sKpBNXgjKsBIBnf67jQIwRM7g7VSsMplo1pmaKbUmCcNH7xMq+wzTm8wkVnuKjTQ8S4fugu1OwBm
W+TX/hLeP3vAazu2y9TikXpGVQUrs6t397Poae13kgpce1R2KeLROQqFYWSV2xMygKyLDq03pKxR
aqOTweJRNxiNlij9d3MJZQcWzk8vcppEOizRU2hJEtOqB4+u7LT03zCkU/7R6LbXoYtHBVsFGpXd
VI2bDwB0BeXlJ27XkOC7L9dXs955poajdhHqQlL17nvjSuiCxEXVrLRMKlp8lYAtYsvC8nL9m4Zp
uEfja9r0cEH5anplBuH2BsnwRmcLVWRUcMP0KlZPMK5yuDISvMRf/Yn8L8J9gluSmaRscZExLd+k
gRxmOV7wdvMAC3nWgP5SHrIuuPV93DLiFtw9EQMJBsVUxY3EG6RUNvnGRIooJEN+Rk1p96sIiyKd
JarKoukQj5kEF2LsHz3FZImxm9B0iyAIKsN+or6M0lxCdBKrJemm6yjEkcX15LMJepUZJl/4BE7y
L2ZSRLQo+gvkz+3FakHeru9NQmKOX7g4w+Fs0T0RXinU+io/reT98j4+TzEasQz748U8apGB/CYA
qOJPkB9UzDJCAUmLkaIRRQX42lh0LiyuszPvoMktqYxd74ElZIDU6NnwshgsvYqVM7eWFloYDlBO
3P3D5Mm76eTR7LMKfZUzzsinQENfTn2ckZ588bnECN+DUwC9ym2BAkMqmVplrSdnXwegDVPex0vW
tdG5cWVWC+K31UTHSRzPtw+REqfwTWdsSYsNtvgsm02te7fLfXxnCSAOioj0N9p4rsu7CQftq+wg
2yF/GntBcxTpi+m9kmYfrN3KSs6Q+t7I/ku4WaT6BzVDBhS6sJmnBQWtChaXHkusP0VVBD/Cugz9
n97Ve2OWtSBwjb4eu7x2PXq6brzfz91d5F36Rdf988fD3wZkb5dVGkMvtw3YJeAcsfaREvF7LDxa
3KfTxMRsgbbB6/zXuwAKzldlIPun3lqw5dAW7OEvqVEgXdroz1VAg/My1BM1P5AzTnesQB6Xli8S
77Gxc0+9PVEjiWlcZawOtqPWGu8y8veooUTk8xrmi8Fs5Nd6NJhLU2EA7nVtb/j6XlHp0iaTJpeH
UyX8kFjNtw2yVp7YvOB3VcNygD6tAfuutSqsAHs+UPQD57ooDcv0xqiaa/e6lNHAeNQnsh3PJWKM
0fQYKq6H8oc/CbzUqS5RRpyKfgy3Ok9ikzxHj/M767+SUpD0F9d2eYo8GkkrJYng1tiagSm1smUt
NsD+8f0GgW5UbUuykyh0BETwl1zJV5oQ13jX7q94lAhQSTniCXmM3puLGNJ/khnjXMFO8R9iWlLn
I2nZZzoRq5ctsk6NPGiVkepHgSYkVRpZr3goJ0npff4sz/srGJRaDx4CXpnTQaFh7uzPvY3zQgJF
I9tCRKnTab3dQa1qcH9Sitpp+343nAodqcaxUezvg3TXrq2yqpVCQz22Yzpjlpzm+2+f9G4t64IH
sfx80Lo0bwSmkf2I26e6nX1sZCIBQTMOas028/rQcpoYOdI7NBdHCrZT6H78l9/ocqPou1A1qdN2
YOqz5hyLxrrWJr7f4uiOE/SONjLUzy2W1z/2ab6Zji94+9i83Kpi25KSc6NubwGJVhNlca2/9ixy
W1RfCca/CRea08lgyhZj0WQSVpi11BMTnxLa5P8Jtq2k23BN7ULeCmnkgVJAIBG/djvy8vuHZFZu
8nC1COmVbyMAjwxPXurXR6clGr/EnPCF9iCnOZgzdyVQJ7umvgZff05+HJV+RZ4kIlh6B+uSfYJ4
hJ9POY01aHWmkyFslXxd6ZJM77QW8VXZsDv4JxL7for6sLavJJmY+xIYqNmiWJXRM3zDqd832+XS
6nVaNUisFBitpHbwF37BvrVs1BAzWtvNBYrR8sMVyT3hM1QVqerfENv4Sjtyq+yq+bWMsoTx9Ai/
5kGr4xc96t1ytdXOKuQzMgwMQcDoZWzU1Ar7vd6Ve2Vm/yEreMW9efsB2Mc677dO/u317jSL3qE2
qO7uAbmjw+AePIo4s4xm1mcFBqTTlarFnOsO/n4poxRZZbyNNKjVAUGPSCWtl2Vkpd5/9wIYzD2z
YKwcZUp6UY0JW2Q29bNKIethEahja1P19ap+H5Ebo/yXX2iNHr0KbQfdCVFQAfOfYEq4EbsoI+Px
/CfloCCiKCgBuBb+mt1AFicHhSVk09Eq5alR+WZJ1QKsCpyCO0lCKq2Ns8Gk19zd5f25mihVSLQS
zDYPHCOWGonUSE70X+iN8HBCShrkOnzfiB9u0L6PMDIJKU7j2tWukdWwHrMibRyk7i2tYslpyVkr
bp6b+yZbFMfX5SuSujvOE45SvH2EYCc/YSmUcoR0/hsQCytQ21KKCzfvHZNjjYOXB8xRVRAFaaoI
0VQAASg9PhQ2Pog1RP7aw92aJ059CSDGI28dvIKP60U0gFBc9xUYIvvO7c09KqVGL4WpsqrFNtln
CP8k0kTDg/pG5l11XymkMMUcGWspR6isrjSDFl85kNJE06BU0obEYa3BpZtLfL1ul6wGyYdRgtp6
Mln3W8MGWzRR55l979qhv89/+ud67wkWxo1gxHf//ljqGCHkKSQt9Z3BNN242NVm8MaTyYKEAGnf
vUXGAUeZlbXWeQDr+QQ/dxQQ2qddgMv6enR41oy75d9DrbPBxR6N5KRgd7Duj8uyWbfrVxx39LqU
/7RScl/7xHOytHOhdnE0dxuIT60LVVWpWtQQgFFzeLFj34xl5ex16RhcggGQS55MEqZXPL0AFqYJ
6O73fXfvRbzPuvvcX9oxLD3aeFSmd6hazfZrXv0AHAcndy2aJAB7+nfwChd79HGLcNKDLrjCHTk5
rq+9qjCe2wVUX4zkah1hv7RBQxgXkDVG6Z20cQ9mmQ0s/AjVDh8LDlgGuyjCMeivabgAUK/yh3oa
K28FrpCTpGErZUSIvfxTnbwqLBKlj/MefbrXtY3n8l4WXt0zGQSk6j8JmPF728yOneKyBQBnVUOi
m2gqQ0gqyAZXhKMb9E91KsD6m+PTWzFNVELgrVbrIyHXOPyUmvYBz/p/TJ1Zc6raFoV/EVWKCvpq
C4IddokvVjQRFMUORP319xu4T9U9xOyT3aShWWvOMUdTaaa/owSf/9FhY9/bKeR3Ge+eOkcyHVq5
CPTxsXW+dg2zXc1Agmzg5fujVa40Q4t6N4vg7j49SGqcwXMyvVafLfPbNNt2tfdEc5HQQg6v+4A3
zlDCRsZsJErCwbM0j68mT+adpfbRtRapa1Vm+XGpgvXTjlCM/gHiLm+7OI0669w7R4HqTWJ72lnN
fT+bFzh8TQckxo27+XYKEb5ZHckb8IMPmG44wI95EA7ynLtxmNy7Vt68GoPKbYsu8hJxI/HYUKEv
Oamt5OeAdKCZR3BuyS6pgHba7clkl1Mt6mhcm1Ng1knHDWcvNw1K3M/Q8cNpOMIe28mXsq1q4G2v
9LPMWXdSrsh9Q5on4Vjrod4fe/b3ES2GQEopvvfUxeW4g2owP7s5/zuuv5ln741W5UZc4Snu1E3f
IkD8gM0X1WW8yNL+3exCdhV9FTd1JmAMdGuyuz4+0ck0YHcm4QoGlE3g4Ybds3+nq6n2kk2JeyTG
5pdwE3zqFGVy50imn4VLkTT0CRuNOooRNwMONYW6FpjgtjYzVN1FhcA+z87Is+sG1y8+Z309sGzH
OHWeu/s8q0i/d/aPi9RGxQvMpZKSENbZqMJkDB5gO2BFv07rzRrFAXOFcrMCbP3AgBDwvEfQJOOC
FvRJmOzQBQfyKwbGp8YqcB81H0sg87y9/pZB5GOTbuI/O2zeNrwz+VEd3mlqK/W59qCNNjQtDy8W
CFQfCKdmlXXc3r+NXvxgjAL2e+ilEfgqNnCv4aPS2VfI0M2xkHbz1H+giT7A+3vMbsO1n6YP71x/
Ncub973i15aPqDSKsjJrUWhVeie7/WiMHu0KscPrKnKay7Nrwm7E9+fyd1V4diMaHd9t7usAX9p9
axy+xvJ0lbD92KaKiuAAMBqhei78b/By+6QnPHCa+Sn1BYvL2QdzFiAS9TDSuShescLxSyr5q+k4
oELxLImH9ZZ8457A5gq0rg6qg5Loj+y8ADe+MhzyPvB6H46y8x9YH/UMvwawb0MXqyFQoIIYXJdm
IOLQuWACYW3DQXm1CFGQqyQXHwE/SpQyk9vIWONv0KqcBkgLZs9r725BEKR0Tbo5xfmzlYXTqB3j
eMPjrQd8PL4ikNEsQg0lD/wZejVTyGiaPaf4zD86xIvuqtCreTDcD+oo5PFGoEfWvbZzchKEPirC
Q0eNCKiTqzq7TDjtp8ZUnclX4UAv1nqEsKowKq1G8HXbxB5TUC4f7R3uNZQIdbRpxPXOXnWKqLDW
AdJ5LldM+fL2rb55OqX1T5y1rwes3J0jSwgPIaxDhIXtB88WXnFLm9oZxWcOXOjQqxcjTQG/NwKG
jRZWvtTCHZv2K2FX6kl+EuiREtiP4fBmNiNC3WwsQnIIcFBMWuXlxUWR/bpvFjityTHi7oh5w2oD
HqfxycvLidXllvDWQ0YrPQWmFyCKGgIQEbCZu2hzVP38ztcCxPDXAEk0/LILQfPslblXs75cBcX1
AoPJmhczRNTsIjZB9dS7QCYd8YS+PXYyHinNtQX04PLEdLzcLY33CJW5fFXNjmT7SBZC1HoUURRK
eKi69tByUyrpB0vC06vFk9MMGnCrlNOBkONNunKrR+bw2GpvKwFcYFpT+SjSBPKedpDbAjfOE0ME
Cim4/Pv5SYE8Xvhnv7gArgHcxXD1LhqeulbxGmQuJ6pFtSVTr4+HsVhtyi2hqHUSAEJ8z2TggVXb
jbVXBlWUE33GSynpkxl/JkoSGU3Fy3AUNY+4OwX3pfm4916MAbulHacWoIh/jXJ6JEKSCcXgH5Wp
GJ4vvjwoUaLkPboQlVr5pNJcPLpopzDq8oovPACT0qfPW/iA0KpxxSA/AQkxyEf8yU/OrWpfezw3
S+GGKoc/D4RmjLV+GVBSODoIu4Vu8OzefXx5X7gydAzW2MYPxrHms5u8WkknYUxAVcY66Eeji1NC
ojQkJYFQLWhO1OVowlJyRSZXcOrC7FU9m+8/W2DD9cKMKOfRJBWSzIQvgepVuTbwB8+F5KR8HlyB
9JI7KSAGb/eovf8ji61VZ1p3R/zF/UQemntBkk3VFLWWFaJacgSZwlI/qWsxk4S8fQdv1bCWPsqh
jnh9yaUydtGbjCo9HvLCwbHU9W0WmjtdxbNFudpOJklfKIdaS5679Te4Z+FazrBebSr8kwPUaDED
NZ0p5p7q1PQVZQEI0e3W46ADq/AQME710gC5VZcP+YG+f4DyXqww8j9ihDzE3FSxdbG/RcB1uDb9
MTgD+9X6MtD85PvA4GJlQsT+O1qY056QFwJtOzR/rbkykRQWo1HbjUY4ZACFxeC0NihPyhPsCilJ
ZVdZmpZGyHJ5wv74bJjs+gAX7z7QxRmUMe/Wp3KMLvC4D5aEI7Vf2EP5/OayTN731ScthouYfANH
dTjt+4ydSMd4+aCexatO3cOleQgehKydZ/vfO2E6GqC9XB2Rdxuex8fgGETB8eexK20bq/vX3idh
1jt6NSqG4B3UZ+uZns5UGVLMtzS1U2uHsKtoU46cEQGA+nHVulXI2FEIn1AvBUFVSGkiybvLtKFN
Rl8Vsd0NeBCHCpo6BfmVqWNxuaqhWWbCx48UDeXdqREUhS8HQnzujM9PJuM9ZYwjFWYbalJdZTDr
i7cKvHXY6xBCUbO/mv69++jLPJ88qxmJKCAzVaTRqikJmOLkxED2uks0kdK1l92WNMaPzh0/7OK7
Wh+7dbJZUyf3dTQIHDQhB3wGzK9ruXn9rv3cf6+/a0yxdo1djeBCCqEjo1o9LaIPCAL8AKz6v/3Y
QCZldwyYDkz9nKhLO3miWKIB7NDwK82BoxgEMlBhwSrexAyhD5VfoILnQBUM0Nf5xYuC8iKcVwJz
fCVnZNy49AwWdDCLICQtQ5fvGeREBDGWzpoJJ2tLgE5605uFTB1BPTFD1ojxSaX3ZpIyln+1+W0P
G4FEXZJnHKdHqIX5AMqkXyGhpNw+BWekwccZdg6j9QQtCmvoeiDDqax/8I9+gtERnhjDC/9nQia+
fJk9rYaqTiL34FYnjak1Ca8tY7rXO2P6wpQRYSX/sL8e5Hh2Do5+aLevr2adz2uPwqHW+WgMjasI
qNJnrk5KHObAHJxJk87p/eWi12AzPHm3Qr6QSm8AietDrdbIQh8JyKCpFA3PDdiowz7yQomTQFLp
mPZFfEutyJPVjPJjM6raRLPRnOhWxSytu2tk6RpKVgsP4Qa7HHpAT4WuXtYnlyT1Ksi0ingS7X4w
5NHI7fuytixjRi03Sw5uQeAG8sQAuT6YQeJqZ1MBCuH61iwhpwQM5BwV+WIkgWHwhRR08hyReff7
+A434TJcWvPkqz6vrqyVSSzgE9nu9PalI1yEP5WtvW00w6CxNXeVL2wa74vaF1KrylflSzkWR3f/
k+2ObnmrL3Nwn9tX3x7VcGm1iwREG5ssmUTtHUQERFzWEB3IVUoHTYlf0Mn0XYkkImNAjE+Hqj7V
LOFVDonFdtE4uKR/e7pGhndHsWBxfZGST2qj8+6AC5coey/Ieiqa5QiFK+NUfk0mhXERPyKvT73E
cJSlpcmtRspe96xQHSISFZj46qm8ViGtQDf8CejQlAOtfq0xfi4eeWvdg6dS1N+qwg/SNvMPoNZT
jCkJscpkrUizVm56DQ4MezxaYxkYZ/BYjj6tKnWE0AshF18N1VJyuQTa/rhQvYp774nuXkp1wWYP
dwVcBrYyBKiswjIaSmA6qp6HL+8N77j5bjQTFry34ycMq1A07S5QxW+QwTeHJlzO0rB/dkY8t00P
2lsToWg1iIEsgZ1yJnAoVmLWbAedDwYwTI3N/jfEpOVW+6YoCwa16wlcnUZQM0ByEUarVYof0hKL
Sfs2jSP0/+e5DH8Q9RXshg9bVXNEQXruGSICsM6180z7z03ogm6HZhspHdafqBEZLdoTImto2LjF
j6PY6ISTNdSI8gsJ1YfOgNsn97rWuDP9kho7llHeM70tZBegziyPRB+C1mpH1yjgwyoRn43/MPx4
M4Fl7l8b8pXrrKYMHfZWCyS2Eezhg1tjRqSe0Vn/KjFaXqz6cmU8yJiLVhyYGXyIqpz+FVcklG8h
SwdUi3nOOv5e2fPnLxCY8RMtr5XmEsYPvJ720idPlzeGIMzs4gF/AbYgnQIs0o7aazp4MmHhx+B4
huTLsZ0Tz0qMbAU2+T9tB4R2/EKs3hMIh9WPHDdcOxvO5tM2qNclbZYT/4cLY1GfVYvNoz5lMFDj
TsA849JRpjdOiq1AX5WeQ8CqgBIl0G3HoC3XFaOok+kzL4ehVLhh19hHY/e2u7HJa09VfdDb+4+W
/lHoVlYpa+20PuWXCvVR+0ba1ouITIpQpTKokrP44lf6LnZRJ0Ur7z+HYJLFwFzbaEhNhl/IMuNB
wqJj+friSoiO9uS7jEY6P7rzYHaoXdwK2xRh4dxr/hVsBRFKWgB8jMjkAZJSXIatn3r36IgMhW6d
DTWEl6f5GYKtl3S1iGRQI7pyL6GD6uJXYjPrf1CR4gAJy+dF70aHjEJKwhaja3iCvfq2f2mXx2qE
7324AixCkf/E3lCqGqIZWaDunu1e02bmRbDohywIQxwdZCnJ2E6EF/gbPIUqeggxKyIsz25msr0r
s5hcYkqFO4kA6fDgfQ4DPxajf1NI5q+9M/dNbDSpzqPgtjAm+1k4o0Mk4BIfoDKspW3+dVgYTAPz
r9fXeposXl/J4vijGOwUG9i7U68zAfMUf6mCSe/J02R/0mXOu0yjRqF/9NK+TNL3vIpfMRxv4CWt
RDwVc3UXsivHlfgo5t8nWn5B5BDf/fvwiCug9BZKsWRpGobF8aKz/DjX39q0H+RbniHz67i5IsWL
KyCiqOiiJgkE8sDl8aJj5pOYzHZefQSnUkVJJfIstFFW4SH98aj7j0gvQQOWgsWohGefblHRVugB
J6wpkxiBPjdSF1nxk6UEDRds2mqH0R4AxkdSgUFEoeaKFLFDbzfDQJ0668RyQN4L/Mj6rD4DQvjc
zsVmf8NrRje5bnWVbN+M+Kn1mWsDHPAsLu9yA/F7+lhjYnUCKq/1LOFR5zIZ64Mo9xJsQkb4psVd
3xrZE2NQHyn/1AbZYHZYlMpG74dJB8lqfFZ6sXLrJ6NgVtP3jXdCUZTWm8OhHgNYbED139i5qpXB
XBk3WJxjKFl1wIcpbsIPmK+e5TM0GMMEvT88g9wgAmx58Al3p5jOGHepUpENdYodNVPBzmOpE8N5
YkSnwSH4gtR09OiMilJy5gHOsO1LyYsQNoS0BHoakitOOwHWLHQiZu9lU6oxiI0+9NwqFkPtGVBS
+jr9EFJW+vtcVf51YW1OnSkPcKUwMQ6bH9oV78oCwYbRMxYhV0jFGKAOxwcByAtaMm7WxfjpjB+x
mOsMCNuKMuPgfvlksWjQBtwggR9UPRAjzVWqM/VaOrm6xLCI4G0ovE/0C7v1pnHSoiqXnmawZZFz
TfAL/ZGahg/94U6TqAaBfpFbgiYMyxisn+ud+bzID4Dy+1P071xmXWj18DA0b5B+5Q6cnn8ta9Mg
LJcHe7meRj+Hn1e39KUlutznsVdI7h6PYB0x4xw93pV+o8fnmF/orfiq6twT5oU5NNjLKlkdVvtR
YxyO1gEr1PwwjziM2ScXsoHUVYWNShvYt4CmxQnDqwcNa1eupax0Ts3F/8mlNCOKEuzbMVwSV7zD
p2HuKT5X5jwlKHIAD90jwySMdlgFIV32zyOluup3IV22GSwQEPrcD66kPn4dkUrwm1rMYQnOX/zg
4oghrwWIMiDaA6DAvqa9iZjoNB9/j7/zqAq5Sq87hgPcgRBM/4D2oApPLAeu1OgywS+Hb+8yiPqm
l6ye8/e8wqACI7mR5c3fg1v/5f7AA/UjmL3X8XmcBOfZIUgXt8V69H1ZRD/qcfOtMT8pSFTFvByY
oMhMt2yeQkR4ulx8pmivC5zx2mb+uLp+XW7NC0ClDOHWXTTtWO9XhjYtw1b8mnUY4PZx29HDHwq2
QMjc4Ti1se2odSOmQixOIENfr2+7BYxPLXVuM8JQlPPpT5niqn40QdRCVsHI/qV6N+nWEEKIYiH1
c9hHYq/RI96LvKrRrz5QrI3qDrUQSvY7sQ5qUo5DZe/hszBjcmtTYFdGKrMzSuYiMpxBO3Edbvpl
T4Gs9kdsrsLFwY8Y4jjaEC18CBQxjuEfdTQ2K3ysKr06SZHg0T0WbzjwNbYGxypfGCgeFLIlhRzm
vYyeKNJZLVgj+hhI0PGwEKgKAC/e91SfUWJG/Nh6vEVYgLIocilFAWVWANaRUg6IqE+yKtlxekyu
vuZGb5jHQTAbnSdv1Dhsmq+OaokCsOSBtDvrmbAiQMXCfl/6QMoMLXPKsCNQu2ejWHAEX4ZWC4rC
2sXrQB/G8xPH+lurEkdG+gY1i4eajoH9nyi5HA6MXq6RDmWqhU4dV2E5DsnbklAasiOqPXVqOiI3
pfZQX4RdFzj+md7HwFzN4nG9Lq/L87IxgyTvnp31z71v0BXFmJWN8knWxysOSB/PHlrqxvS0MHgd
YIVRPsqbVl0FHBr52tPOakQi3Dlq45pSkGd0P6myBgzgu1eVrQug30VMz8dgkiLf6bXunavTKpmZ
GJ3yUrpwCAiUgvm+ydwt8yJ0l+PZL4NVhq44E5/2F/S7QC+kN6D07nG6HHGgC4Y378OOVcgrheNe
mAjW8OzNuMs/G3boYSNArREHuAghkj39xD+v1oXMDZv9R4NzdeyJa/ZNnIbin4+JsRiBIh6SGFST
ikBjY3XMT3yc1YxW8WlmEgwcTGvILqY97Nm+YwCK7XNIGmb0LZaDBOPpqASskY6z4TW4YWIrR1pz
V9qlMKDY1HbhUOBDONwPTxzS9GKC0rWLA2dPKBkU91g68E+f7JM2/l3EHevQ9qkvXshUCzL2h5Sj
ejhlCVGqM2Nh0oi1rDyYgpgj1iTtNdd2ifLtQxItE3aaLNeYDQlvV9HGexoaJYV+YpJrrF43XmLJ
v7p2T2oTyQkEsB2DN7b4qpszF9h2TMXu34Ik0IoYzzolqsqzv3dPvuB90VRFQrxBLlWNoM1ZHYla
Rb73fGwdF43l49Bt3Ftvux8yiHz13niNIIZql9Ah4w+v5God8OSuWcu+tCxuO2BhVv2/1++Vp4xZ
9eawsdgdQzn5hH/7P9DcGPsBKPGMAb3TvD4+4SuyblPi3SkJroD/4koEY5aFCNAM3kD27olCo4PV
9N9RhA2q1RbDQqWGBqAfpEc5dEWvhP5Iun69D1loWBnkiZH/kbJKhQIJ30FRSTlE6heTnTucvltH
65L2BUgAnNUP/JcnWpYwnY0JvthVvQr2VauEU7BaL9fL2rOFdedo7R0d4cFH5/57ABU+ODAZETBA
31gjGoN7h23NHZ5C81Uank9dk6cYgPYD3Ne3OcUVEPjusQNfj93qyFhZU8Jzp89JaZqPwfWCw7I+
E1W4+k1/3wMZ/D5MGQcPassLxTzG1v7ey1DWqqRPcMs4BRcMOzKgH2nSS3k7Rpx+P7UrX0ezjYaN
t5z0v12GpB6HmpPeKN9RA+Kbvua9SGjrnoST8r1WyZ3g4KHNR5sQW9QwHlhje4jbS3sMm0lT3wYQ
LJBZ1GzufeYD7KedxKHB1l7KL2KkvkY6ypMKYGSdIxo2JkDhJl+g6ItKXzHGjpdF6euyeEVt+Jj1
bTjWTXxb7GfWtro1t9GPNdXSlXhr/3PYrfqvPdS3RMTMiH2Su0jMG27X+x7ujfA4FaQSol34cWTn
LYdqC1erZ3sf7IP7AgsTKtgdbct1hxPNjXYGmhptKBQoSrbt+9/Bdprglr+IXI1iX2wCN2xp0n+l
c6WtvRnX4QL7K4AQuGwfCmaji4TaeeIZQMM0wRZgErPO3IeArTRjOJ2vhCHIOv/tXvvXfi6EYVDx
jiNc1kfwJUdgLMS1PjD9ivALy6GGhnPrWwIVBiKwJP/Q0vV4Yrrl3pua8jAUTei501Hf7sfKtGgs
HsEjyGeREzkQE+G/Wt3cjbFVdIz+aawF44EVxle6QDi2qH5Z2/fuvatuDz9XiNwYkkGNrHYKgGK5
Ve959CrDylALl6Z/9W8DN61BmVkVMcVPkJI3FiiIpPgzlrNikAiXD8sHlEQCSVnOy17p/IKDtolK
EwAte7nHWdvlHS4fw9CrAEFWikP9yWmoeB+94uFxJpt8YYlHgEyunDWJfEGNOiosVGGbT0wn62Py
uj1hMZXt4h97yy70r41U4aXvVeb1us9DNOnY9gSHGU8L/njyJXgKOsJy7sRrH4QBds7R+DzElpkl
iRUIp/yah6EQLj+JPNF4fa7TCXDLGlfHqQdPVK24WKGKn1aPil0WxDMszZc11v36rBIcN8dlsm4d
l3DbPgw3LK1YOWEx0q9AZRQGTe2Tdbc5skiFA6Ykd+xzuBdtk5zstJ8ULG6bPUZTDiixhXQmrKa4
9xLcBpk7p846rio761hvhiUe7xut/A1ZEQYA4fhtrmru6zBJS6NazxRfGohwch8nCJK6KRs8ZFco
U6ablbolP0Yw2C6XV+CYMXhkGfUtPkWNRrV7LINYMmbvjINtoHar2Qy63VF3NZBCW9DvV95pDzzv
99L2Bp6MOVxgSxcbDvw8+G+AvT6DVEUzDwb8Q37fFQFjPH60es3WXFEqqDEgt38rBfS2oPOmpDy7
l2az0+n1OgR/Xjy79Zc238OxREdjhiPXNuR+FyIyLhEPN+MSdgfYlnRnbuDyHcLvaPZ86pjmA7gM
niWmtoPT/hc7PMZG19YTd8Oj8VNhSJMbmFzXKsN6iLsUwOIK+QHjX2QT8riB6wzTls8KnRYlLjrc
8TZ7Wp38sSzJQdBCiXpqskmmSEAQ733DdopAOjHLK97W+Gzjr8NsFLiTqXk4X89qQW1YYmO8OHHr
wnoKouFXBqFfGpVG5siaVibV0XFRmyRszPvGo1M5pd/R8Oyf/RPU5drksKhP9bfKTNl03LvvY7sx
F+383dMUxFhogqS95h3gNOw3ik5avfSjtWRq2fGH3H+W30ja57z/sJuHQ6N5zdwcYYDdY/s/7LhF
4fnR0AztYXXEyO6wWDuAa9RA+feJLghVEaMJ4KlKUE+alcACO9Lvcl9FyzXdJDy1W6s8hItYcq+l
jnnu2HjWlIaql635e5p8ZS/HxEwecS7eRzW9PQg7pC5mMl28QYQIX831/FJMRIheglgF1e4PE2qI
E+awPL7BVxonecsCgsQ9HZzx0LrAzcmbsBnfeKJQmce7eBfR44HcsVevOzcsWazVY1tfHdH9U/2R
71m8VZmDQ8PFFwlDgQhHXPmVTxqEyuI/CgVm9KyytSOeyhm3hw0ktfxaw12M7+u3CiZZa2a+kGKw
4mLSotARAWfXTnkq55/aVEElhqf+/sMhUeyNMQb4RI8mK+K4jYbCgFpSDxptNfb03hLXSrkmvgky
XSznRDlS/B+VDEsig5EViqTWeiBS0ZUyukALmKjoSBk0Pb7PDtS0idF9X5onr0GTkhIvpV5HgbOA
2qQUT8/11vPriWeNvmG9rp0XkxIoYlySl94u2xsuNk1MrE42jw+zjYZvoRvFI8luprSR32fsDs+b
+7KMZQWku3AkVBc7X0x2kYzcWn1a0C5SCQ6offny2DvQm3TzZdjFiLcH/wmQw+gWtJiMVZ6Z4JnY
wzusqqTloHudTpHU9Yd30h3NId0WP7/4HC8cbuV0BDFkefPVlNjbNy7Q9JHBfmiMLj5ePvXj38S8
AgFD4jkyMwo59YfJeZRMHjjlW57lITFMEUVivA1ldw00LJPhmKtDwp5zx5A2cs+7yC27GlliiutZ
QQSCg+t20qp915kJGW4ODM1B74j7OC/8x/uCdKJendQh2e5KtygZi8bSwgdRCRdn5CIyEei3flZQ
cbdRWPywBzMrLa3OzgK1t3tplxjP4nHG6eKvcGA7dhzkHo7YKK4tsOu683Ifk6TzmBzynzVACIzV
IXpxA3H64Q9eZLZ5bQ6TJ8hL1YegQoPOyOn6fYIv7Jm+YqctyBGANU8MiY8YG+uV9N+DtfcevAfJ
BONqEJ2Xk3FK5F+m+XHorBEACFdWQk8V4PjoRm5hS/X96p0xKT8DXZXHlbEVVMY2HENGizpVMO4Z
5QBmqedWGRYxba4xxqxOrAEqdHNgeOagNKzNXgEOr8vydxU/NR32OF+WlpidI/Y8rCLeH1fpfL1J
V/uv0sxe9CtcRh2RY0BYN3pX1wTuws+aHuva1VF1EFEymxBg9r7NlyK4o/uZ7Eh244J9HLsEnJc5
6r1Mnl3Fk4fFZMKAT6NEul3wzEtR2ySE3GowKzRBeIKGnNw2vRq9LQbbbuyVCEIUQHTq5yEdj/J4
KngMnjoN/vikCRTDNpXl4rDXQAGWNu8297/yprLJ55pQyVYtJHZpjX2dnNzouJAGQYIeU+0ygD+9
miHSiF2yzbjY8OGKeJN3Lnc8JiS1vHn7WX/dZ9nsMSwPptOqJ0zw0OFir17cirg6n0bPXXicZV6d
5g+LK6oetrllBT+EWe1b/ESmxIEBjLlHPFuCSaPxSuZqjpL5a0B0+Anr6dl/98+AooCk48tQzBXx
WN6DugeDOJtm0/f8Oa8ub6jX9yNjfBzcPWsoclzZLf+GO8KwWKNZnUGvmLpVqQCLnAByEEEgThT7
utveTGb7F9hvWEqnfhVTzq98ccLtMKMev12aDY/UlGu/7Kv0XPeUMaluUwfplv0zxacxwvmWBQ+/
BC4X5n488cpfLXlp8QAI4CRMY6RloupIOJ32ppyyCal5cx1aIATGJhgCfDy75txibNnG4OwjhEd1
NpNfAevv7Dy7QmcVz/8C0EPSRYnZbT+Hg6zW89qVx3jJcxSLFo4y8gL0pFwdob8Cps6dw7ElzqCB
weG9z3ruV/gLEecuw0td60CJdUj+tmDDDWweGjhAaOfgWrKffEBdloFooMN2XyjZAHo1p2vSPbDQ
wmttThEFToUfaxL/WmoJl+2FBMnrpR4Zory7Yloz2WItKpZq4rbWsDezRQK0IpSLdpnai9zISzLA
eGWzERvwc0AO1gQV8y+uQxlMDNIHu2YOCqNmVZgATEfd1fwDAUvKwXrgkH/6yTuedpCEjANs0Vik
dPf2Iw720X7ERYnQcqPpHsWj0+hdbR76ANImV/OlQ9Ly/84SxHAoA7+49LEzH3i2RXqpAdgJttLx
aBf0BhyKFJZ8a5cmYi3IZ++/LRTeRTEfVgMjtsWJVuNJ1pdArHebyre9ZljI/mZzGfgybNow2jp3
+MRiMspBTT6EJdyQtJrIV4NvhMvQn0KCw/fhI/Nm+y3g/FsrG5lcL5Pt1GRzQmfeOUwoH6a6RJ8L
BEuunY0JY2IPyMb4LrT2X5JNwjwsjhufST4mDEX7JZ7cM0+fRqQnfiduz9HGd5R8BqDH0E8763mn
eYS8RrR5YqMOPUQxCcWdRUXCD8Zmp3tT5wbT9q3ZI1yPdGIRl1M+i1wJtSwqgUAsj9qMs4nsBys8
TSfvMF+z4lXtCYs9Mqcs4/h3JOcMHfMZGgE49AA8CNGvgF5gddChj10QvfJHeTsDJeKew987uGt0
XQHR6cF3AA1obuCIfi08VQufDDfF7JHA4aCW4gsrV4+lnL1VjBot4UIQG6wLn5VB8XKQZIpg8Mxh
SXwTIM9zM8gYPNdc3f6lnnawOr5/7215G/6cVFDhH4g/934YD29+CrZfZ4tUlJ3MH0TMojLmqNy5
vXWSxMX5Jf5ZFYBOtcrERvswUPHHKJu7Hk0LD6Cu4H6K8zRodDWwZ7XZe1qf24xwV5gNYjmuqiem
zX0Ao677gKsA/PdFme+nMdWNpuuZtlXsCX4V7lGH74GDv8DPOLiM8yGmsf51kngZ0z8DFE8jSMu9
OPQ3tLM0xN9S5sU9ZrPM3EjNmmrKkjhoh4Qg8bcbnY/jhtFyMZXa8zfh9c/2vfKQ/yEX2ZVwed0V
m4EmRnAHLi9rsKY7U88aYJ4Ch2m0UULqCwvqrrqlsT69OA1iB+ow3Sp/WsXtyYbHZYAeGUPNWDRl
0bzlNIgHdN0cF68YBjkP1J+NgdbmsLaN6aue/diPfYsQqIU5fQ/1re5ho+MSDd4hFp9AxiuCDUDx
bjy5Mn8LRxi+oytpjNcdInNYSj+UBXNlIPhhugFcWDQYDcwNubXIbYHtKNNR+XGysnS5GQkcuxlu
hrE9+nCi/FTAp9TeXB4oSymFB40z7PavnDG+5Adag3TnatkQS3nD06Hxgp4qufHAQ2fNn0x3RTOx
h8AJhZMXH+OYwf3Dc87aoWV8hwK/SBqnCqf01s6nSExRwXAZpUDW7adnW7/DjVn8uZ4ClXOkf+E4
qjah4VhzfHaD57gyUxBINDgtVeaVx9WhDiXTrJkBs1eJ6BW5H6iN1onlRAlOJZbSW3dRJwsFJgcP
0907FFodvquB4X/KgYIM4pQoqzIWCi0Oz/YNBs2NqG9oDbMn6yoNA+kQ7j2TuTtUmBqqt01GHht+
MK7xcPGdwWtnF/WqxNOygZZ61kCc8LiJM29TVPBF3vryuCy/3mLx+3t3SNiYHNgTPI/oq+bvgrir
OoOth5tgjrRje5ziyHnszFmj59pEjcGN54GN8bM8SoqUcatkzu80J5Z7QprHC1t5NCI5vrB8+NrE
PNVYVcynUrTP+9N+3bn0i7TbR+8Mm1x1FfE63X6dPBQt0OVna7rbKx0E45Hfya1bn9+6/42FiQli
OS23rrVeFLZeyztPWBc6TUcT3xPmTBH36mfl1jWP6CPkEqVLkJIruoAtz5ucMxt3dryEqqbmPFPS
89ooBWcrzfJ1fAbTNtePYChOoIQRCDv2PRpyRt7jBoQz5ZCrFSqOu6N7o+ZGvWvRCpydMwX/jUVT
DrYasV2LIZv+XjHcVgEm6t+6YCTWh1ZgBdWgPG74i1S+VTf4iscDK9mNdTvnqdAASdvI/20lVziD
Fq0W/FloqFAG7g1yDLo0ZZdpml/kxd6Py6OHRUO4uUwV8BG38l7p1/q5fOuZhBvIG/9J/imil96L
5/KxpmPIAddv/BTlE2d8Pa5yzfj04XzerrVC5sNDvf/hPZbxCHp62uAVUapnWffWBb3Ioo7/loqp
emHYpfTSfKJGL+3yoEVFvL32o7hY1SM2xVw2bywAG2aCG/yU+XDdS/BWrmPPqbJFhzi9kDxBBLzY
bmfkyLKq9LVPvXhF9Gd0aMDeCTFYla4GbPo5yWhixFowTmRKwOAK5Y1YzNLU1kH+34nzZjUl7+dH
LDcJB0TPsGBPyFCNUEOpyJqa/GbdZ/DEfyxqmQhrobdOiJZDliDnH6gzJBgn0DvE1RNpVzHG0HaY
D0MJP7uRkzJYU1DUpaOxPzxoM4ZWXhB34IFoAtYYnOgxlOL2hvbzfSQMWtKLMyKks+1cad12l5KD
wOwGjfzO5qJtBC9skOvLsoZ4AUNxNvNiTJcyR9MBiYS957O3GE/+lZzYE1Q0pnvcJJv17/XPyLrB
5bWFAQZgztZ134KXwdcOZSojRPfdR6MEMejWeRT0/g9xSZsiGnvYglJBxB2jNnhvDsTvte5hHyNu
MHaqmiM6KTFl0c9TFevQWFV01Jtb+DEPTs1FqSV7U+6Ad/e++OCrGXgsaGwOm1VSfLVFnDH+uVKk
PnJmldUQWjdY9mHTHcBDRP8EIyKougCSnrycEQmyWTPPR0Fht1AljLdYqYiPelhaSAj4g22tMx6X
gYNjWDjQAjXhp2sWzaqOjZS4h6I1fVg83C9Dtn3uJ5VknxH3LGrBBWDcL1EWSZbebaNJ/wdJF91a
mlnNMZ3zX8RffKPzJmaEmk9yEUa4zGNTR4QjvltRf9qqJMbjmB+l2sYsnP/CpuVf8yalIaRGwOwh
dHGIpZp3M3OHwUINySwRR30+ibQScVEmGIEYHgZcejH7VfMUPH9uCBt6CTJdrLXEKJL45l28FzYb
+43B2jHpdZLheIv0BM4P154nwPcxcxv2hyFzsU71NjqydORRoeHkq3MyMcmyKF3qPF5n8aXI+5I+
XWIDTTWx5IR7icU2Q2cA3ono7cX3gcVNwo+M4VnByoALBkkL6D3d1AmIRLtO6CNMdjYltMn49Ive
e2cGVft3EJPD1ODKmWFQA7hOuSTOXtiXZoSZLrwDsHAGZwztn+wN6niwZyBFTJij2pia9goqa03i
0lEN+gazRVmdVX8+lD6LGxe+F4uzdgnhYUUj2sm8PW5T8ajk0aLRwaiZjDpwPz1qkri7I6R7N0Gc
pSLnhOdQ5Ws9IfNR6zgVFQajSKkmFA6ICcoEYwvzlDOr8s7EoiFd+gdljVdfWBwwBmZiDjxn2eQx
bSxL8PftZT6v8UpphzeNjbExlrB3eHv+Pn4PyOp9BkdMhvDd5UfSHBC1gWczHYNmUVSbrBPMcZjp
hHgrcfNhiwr+Dc2LUTbTi2uT0cJ+pQNz2JVokTKZ4+oUVEFJx9hfi2Xv2jZHtYHoA5XBM6jOEKAH
pWlllW2TXbJjLXz2EX2oPMWopqAysRCNiU6B9oLNc//UN/9q+Jzby/NKLghXBrvHrg2PWTgRQY4M
2k7Dgg7IdCueqGfSVKsR2EF1XEMsdFi+A2tW+k42KuejblmdFU2T/M2JGwsssl4B3huOKjgyJwv4
s8puXAX+tOhB7hzktc8xT+sThGl6pvOYX6eP+XlaWkaTcCq3ykiiD6cIHxetib0XgtOHyNugJND+
F3ZViqqZZLfiblFBrYOonIE1sVGuKEJbAA7A106kjmoHgji39RUzCGkO9fxguDy5o7Bef8dzdSc6
aFgkg3ycmqbLtEbq9NrQ5gwoyUQjTFluoZNFNmN7V6IX9l46NhePmbm4B+k4HT8ILrqTTaLjNsXP
GUrrkY6AqKV/Dw4T0THLyglAm6GgSgW+rYJQCUVBLShkHzEaWPRYgjTFlkOgxfl9jmsze3ZaqvrV
gQiDGhjkx8k8TslcfbZFHW0zEc0R00SQb1D9uwlpUMIKK9x/DCv3fEsf7VH+l//dyB0dXFfGMpuo
MDYxEGw9WN+Z+eF6bHD2rUHWV71xQDIPLt1ujFXwk5neZ6Qd0PqamOE0Q9RoZtN6EThzmb0Wt9k5
iL51Zp6zdCwfDvFH88F5cplWlsRFcUZExzrbzRt8GVjY4eiFFd8BZFaAjTDnB5SWPe5OQaWDVx9k
S/oRAvdCeIelNjQYJHm4flJQ061Qsb8eLWNujijOIGG+trAKoDVJoMZYCj1ZDasA+FdHPJ/W29tP
HWBTIKPK6Kp3HoGNTGL8Mk1HTqTrzan7qjdPWA4CjvSqDqiQI9I5kClqDTkTi5WseTBWyeyvC1AV
MJLjBHR+wj/Dd47VW8OC0ppkoc4ZoiXMxdqi3q2ArdSd/rN3AYYHL+TuFy7N69kslZoJSYTkcSDQ
TwWp2gD9IFE8YwVxEoBqvXlN66DVeAXeAVKZy3at/xF1XsuNI0sQ/SJG0JtXeEPQ+xeG6L0nQfDr
70lgNu5ipdFoSImmu7oqKzNruR8wVxNNJEYrPN4X1ohMSkzFL6oGr4B/VyDTZ8hARrCuVwReaf8i
JieSStLmOZnlKNu3ZzDVErT7XcQk4dxARLY7m5ZxV4CvCsXFxQl26ndYH7+6n+6rlwzKc4MReRi7
FK17h95IEVYNLTgOjXzzi/MjrCimL2FGe2Yi86mLWtMtIhSkhQJM+o1ulCxJ/2KXbMSVvLOZyrD1
N0WreaLlfUFyh40q/ihcyO5irnlbl+gkoiTN+5VupcvwUTvfrkVM+ka/ivKShIpRo4hXtRCOWF5m
l0SqV8aQHsmumCrsx+RYPVF/+h86UIcZeBeP8DJ74CIq/ERuXtQplEDCbWR7mwmDBEFqBsqHs0vm
dwKFdKFEQKumclZFqcoVYdU0InBWae2G14K5G9Ld4IVXUXWzyi5iZlUGVZepevmUD3fxa0v1CP7P
NtRPvzAg6WEVu8WuwCiOPWgQnRv49bulnkCBqILW/4sL1w3ii3KD+A5FT340Stf/O2zPdBO4RNmG
mn2eMXUHvsmbERdI10qI18SGxHujjesFQauQfuhGT5yfK+F/5BaGJKWH6NYrUWarpyMbhAyllKYt
z9gSTWkWm7GMuEybRdqvzI5dVjD54Ihi4NcWkiEAMN9S03KL5YYwSowYYRto78eDwmi/+v59/xqn
FAL/Ap9LT1L0cHuLzv0q86ooWgVB5xmbpjmtDd4zIWN8IXGqEoddWt3GfbYnWzUPAK5GHG4gEe0u
+0lzEd+PvtqQeUmhlabeIERcyTzkhirG/s+WLa/krZ8R5ne0xXbhLvy6Qlozictn/WBWYrqBaaAo
QO8iZppHshghcvKnICB9V6WtoMUYB4hfZz/WvvswNxks5MX8bTWt+f/gXhfqC4H1dF/LyuCxLixJ
Gx7M+wMPpB/0KzETsx7k8WVoXgaC5SDb4R2F5h9MNNLrn2qrINPCRlJfqMLnlFb/j94lcRZKEWzc
JE49QLdXTSHcUUtbxbvKdxydBe7U1A/lAtDy1R9VmSqgNlaw4Wt9TxAUOA3rPa1fBU7qraBVDVyt
HrXiKAxxPsCWNqsNMMeJZopMWeb2fRwzFVRqwhzc2rtdoil+pdt7HF8pwnjRrigBE7fhxUGOYZaZ
jnEPSUgMzjojPUXXZd6ZhKTgQEKSD0BaRWsH6LOFfNH8jd5nk/9P/9iSojbqQ/wpaZpl5bgbKYeX
hWhsvZuJde4kFCzQm8zakLpGNooUNJw2N7iVhzFaUXI20mMXYUGEBzQ3PKYVnb6r20q+IYNxEaFV
+UgVch3k3J2ncNRwywS5K8iNMJjqmJnLBKGbyTg+Vi5EKZJfwHu98BzF0i3ux1deBTAR73bhG+hi
gb34nGI8rLsUHXmHdJvo9uT8nK9exs2VAEAGpzjn3tu6hsLyiXGOSAYZbUBQ3s26LC9LiS6FMGbX
qVnrkxm55OkoPBtewc8+l3i31KSlr8R8XznuFpm7rI6DPqvdooZLv+yVQ9l9F+kj3tI1sGF87Qqz
xWmNpcEiWGnXdsNVGIbRjI7kfI2UaFKAz3iFzFhbynH04pcoXmE4Um/c4BU10CZKryqSMMApGF1s
Zn0Z8Suk4NRHiYApBK80QOnZr8/mM4HvlyYzj9tC3KXikwEF5C9q6GOraB5IIQVwZT1Acdml6k4R
DlRQZAAMd2IuIvQ3aj/UKDInUF1JqZoC2h19X0RbgOm+WOeSLalSOzOR9IzhmKQ5+nFAxiR5BX5R
1vE694699+j6d0cHI9TlwOf75k0O2AWo2ew6ug5cjKZjtYsix8yPacJ4Fs0kYkIRq58kmJ1x3XzA
j9O6h56LtlGdzoQakIDJREZtt7ktEJIImYZd2jzqj7Fg1NeUUxKdQTs3ECHhxHd4g7ldzjqSC+he
iq2szTThYRpyJBNMCUNAINe3YR2HKrSDHkjoMy91CLwF1gJMDgLBRkCzYEtgTSxTh4QCT8GBpkZ3
b7GQuooL6oexJEYj8WKk/BXxgY4lgWbVZXgR3rltzeRSmAKWLfkKRjKo/Vi5tg4ZGQXqCGLaBAM0
FgssrtCNLfKQsnhw1KJpFc1MGUH2qvnFsRejXucVNDWZexD9OG2zOKiIog6VzmututjOIeYubmKm
JGVxZ9tScwo2bAkD+wzmiK2Gq0tYgHjGsiTVJV7Hlj/p0olnJ1HNmQ2kDYlZu7kL9ogd042keNml
Z88xB2PMlhVrkYRrPy1wQOI/+sAjnQ4dXunZOZRnpLsam2pzxrSI1YSgTZ+2YdUiBp7v3qizD0in
WQ7TNDBHeGNzeuot1jl6Z03zJUcrfdyXeQnU/EsfW/pL9N7JtLpg/5WgDYo3AfMJa9UbxIH7R3KO
zZ7AeuGa90+jw6iKDPUwQgkpK0/+gAHM/0fy+gleuqAIjH6HVIW7DVLClCINgZHJ2dClf3zH/9m4
Y+Mdq9M/zQCYAK7QAo4vGJs1w1psK0qCXvO0sxW66+rvKU2GxSTUQM9Bes89vUnNXVcrVUypkhE+
rBBIf7XKuir1rjIawWY/p4LzcZ0sR81bYWcy7WHAHQgVZsZ5ooyiT4pgCK7NkO4Vq3TrdLt98Hy9
XNhKxzow/XfatkM8z2PMWSdShpD1j1U/Nypqm3Bx37cxoc2QmOEkO1vVbMHrbXEggzjj6U3tg95E
lbBOZnhEjHqTL27dxsYmhtimRBG2kiXDILFS1BNRvGTVAt/LwYruO7FNOaLso8HQ6J1+TtC55hbT
T4+xXbkFHynfDznrV7TnwOlkCMol6UmS4sXsAXhUPMjEHOWckTZjXBygwV7+rC2vbakrxs82tbQv
qpBt6c4qnO5J9CV6iWqLUP5uvkenwX2kzTOfaZvp+JbyQ5ahz7+6C3CDm5FZDg5HF9f3XVCaSgU5
nuPsXzBr7qGVOBRtHKagw3ngZf1VkCOSzBzKPWHP4vuLwSAudLb//li9fE3Sh8nLH2uctoxP5FGS
QjusT6Jp/KklBhmtD/BEO4UcUX/LuuPqmCEYMGxt4iKPBbD3Ys3D18njbv39oA619mPfRrGVc/H5
BbGuudcBaSQw95dUUnZACgw7yp85HipzIK6cVWRiCBtRK5le3SHa8uamMZs0i7ebmk6mBpourGn1
Ksllh0ymE2mJKK7XfDgqrOuMYSCH1QVvK7odENWusvdXqhb6pcOuyimFggniRgGV0b9pa6kzk8rd
AmEU1Z5/mn59GQfnEdzsaVVLQ/xz8AvxmKkUWbTJZKikPVMDcFOrnD4e3erEPfCQtScOkXrWIOBE
ekzlb+awEqiCJz3jMy+7Wo+Q9+T+zCnwmW0tumsrksHm3KxAmGPIJ8kmvXex+c0kEgauShwMhSci
4gjdp9hlWpZC+NevOLQ+oP8y84bWqYXz3eww+MUM9jxcTbpc8xbHHJSP8Qb+AHk77+be6a5CbwP9
g4iy0aNr7Yy/U+vUqrk/Mjdug3E8lWv3RNo6ZyTf3kl4wDv/G72N16i2ef19R1sU49vpzhOd9g1b
jDMgmCL0lCOOJOZESa2rh3lfFV94UhfsXHDwaqAczw5hlWr3ZQasB5YWrP0gMbobGmwE+MRY5VHO
cxRYV6fuIFClV5tvnuD310EF3oPjVMT+py+MgCn2A8T2RMYhCRpvDn02zv2tQysJEOdN2Qpudh7d
JqJoBjShr+zAKk4j0FVlSQeTjZ7ycRQHvP7G6LaMgwsD8c5jnCJoxCbo4CrAf8/gZp34BTRAN3lO
Fv7N0RgnKL6dn1efCit/IsLmC74RbmdbbO5fKcIGrC0jbEgBV47pMUbYK6TsYZ374a54AYt99Evh
rd2e3IU3MtVMwrHDigaFCpWcoWgsPVkdddjbpKEW1QpNqJT+3YYVTCoLm8Ou4vW1H2Mfhv8jnSa/
4d0srSRFRrrtND50mitbtIrB7OvkwOLo2AVYWREj5Vn/hPaNHfOoi0oJySFjCb6yd1A967tM5zXP
8MsnP2Kj2n7y2hWDrEx0FfINSlRgDyV2qr3vnpqlds77YU1AY9IaraYbRupY+HgRdLRDFP43LD/E
LHUjR0qkA0Df5iw814IHpnvLZ/tChoE5HVJoHELC4T51L9ibwdt8dTUECS1T2QF7+trbTiU4dkiN
buh9r0cTOmhcbsdGnqYgbCDILwWb6rMBSTZsXJ0EbKJtndsYzg0Ls8fVnGzvtvcY/vCgax6T0J5+
cEfFT5tqxfvENk6K2HW+FxW8tzyM7YASlwCvoWbmHSa5ulG041bUqzN/7IPGQ0IcVgsrKCZENOli
fugJ2TsiD/Z5ZV4KL7NOhvLJRfsKmC12kSMNj8EM0eYDhf4IL5mffVnxZAePdsl79wwkJC+IQq/V
8re3GmFU2Fnv0WPrugcZDNlJtKrleC9AQHgVjSRojJ0osqwdC7rYgrP8Wwn/ElQGZCOTG2ABEGve
NgoadcWFDSg/Eymqyjhf8NK+VNPSTh+X39m7zVxO69EFbPyahTvneTW896+SlJ1msVeLTo1mpf1y
YVEO6b9XC/Zmy9sUkpSQ8IIuWp5nhRYRnZRtkUizfexcotWIEfSnoff9mafcqvylcWcsSlbjF2rs
3UyUEHQTasAksEFwEWJgp2JvSEbMmxGOLNYPbhc93ujruHJpPkkbwafhVifj17rwtk4MJyne3egy
eSxVrs+qtgp6POOQcdG+wLdQucnO6Cp3h/31MFc4Glr9fs4SB6l7iPphoOyjopw/9EgELKJhGHpB
l3oOvoTldVcTWkEqcxZtSfvYE0+DEbI7INZr6+jO2lFozSapBaLDiD7kFQN/IHbcEfPLRvgxGfm7
0Cjh8Ft1O4wWZmzdAKlsOuYVtYnigLQemT7DM/9Mr8Y3fOyg+BfEsEabV4mzahbbTLO1Ioj8JucW
kYW/nI1owinmeR6LYiEMJVoVLIMOac95V6xCjflbzB914Ymi0Y2YjMv9nchq0211GCqLiAXZShKM
2mNn62M/TQjBkOfQRxgyYKHxMHxqff4Y9PjKd4tmDzkpL7LrnFs9PDHRTN38Su9NurCANcUEA07B
sqbHotexvotDBYyGcfcwnNbzQdVvEPrpL/0WaK7oJyDAKQ3nmK/XCD90NB/hOPdlDeQDZbhvozHY
Hd1S2dpQ9EERv1w0sOYy5E/UgcnXiI/GoMLIcbSVY3BBa03r0WgOBvjI0ge+m4ypbPO1byDN8Qfp
cABqWrNHg6b/BF9K7sS9zledLuYGnDHS4a4obV4ed/L1F/21x8u4Xg+qCNsu7dKC3ezsA2P+Ge5y
gTQOfIiiSqnYZfTHylMCACWibpMdsOJiD/rsvNXdsAejobktefmrBWv9tG50PNPT/x5VE5/7fIib
QxodMipkwjs2YVQk0iONYmZrePOu+NdJ8HEenRHZ/6g7skjeV99WiVi4Yu2rYMaZeG7FC76wY8OD
6VOzQlE04NZYXZa+FXphl/Q78M5z63W0y110GpIhcHIHNpN4+/2G1aeTAYhTWBfd4SYQMIIPQrDp
i+QPfKk+Rh8Mum8GHh93fo7xwRaz6MT5ZgF76qs5R2ROiM4DkRBi63qexIq3QbyYsKqZyaO/R+We
ZymGsKzDCYEYtVUYaWk6g2tLu27Clz4pm14PgkfRdNhr1Lrt2YKKhhHIEbOR2z6H6xOnggrJOnMa
Z5XFFzYCifvY9wcwPe5m70kjjFu9Ah+XadbEy+GkK/rx7H00UiMRzVW+QBjhT6aPNm/siKfJXhvA
0MRHCeHd3HVcg6miWHNog+zxkvL9ilflV8PBMaK1z8RwTXz+Gr4iHfdiP5qDBUeyI+kVmR7j3Ejx
NDNhwRCFUZs92J6xGRfR7OMzH1L7UkHSctiwDi8GBZteELYkLlnclJ3ONxbcR8IzbsO8aERizBTn
Zm3uyz8wQZoXkA/8PtvOxHKchXY7d2i3K3zzSrTDzpWg94FsBHYx7A9LlMs4X6eWGg+zG/Q1xI3s
TQn8ivUA3Q5i3Qq0g1U04su9g3KFHCAI/h7I3f4CDGJM1zQ5RvIsJWp8s/8wA/231V9bLRNSNo0p
b8O4N2qTLuxeD3WQR07dZ90FzF3pa5hKbPR3uhXjVyhc+IUb/mT9pPc5On2TnxHwkBDgmB5D58wh
OWXf/mM1SmvE7wrClaUfq2fFA5Q6hzR92Br2IaOpkZVObgOYZ8CCEPjwNgSwoKqlPkJBjU0IZHPg
BoGEW2veK0lncjFfKTIx2rR4HmyqxCNBPzOZCogJNPJpF3yM3tjzuU4SnsDBtRtFX1yBGuucYjOc
aQ5eGHKHsAWIQ4gVPVG5Rlm7deEF5RKCGrVE4olLAHGbUV/gIlAGd2DxlWmjyZ2GLxoTW6N/xKnw
4vdoj/RrnE6H/pYsOMKnlbnMudZ3QV6ag+ExhvgQFMZwRnHPXnzH52jul43ewl8ztIlOBz7dZKb7
sMTfZMQreroGgy7iiFqF1gySdHryLHOXAXLOGaXvc/0bz/1CiOgaFfCOxCnAqRZ+Da5myDYYJz++
B6/+vStlSMyk8qOXN1FlQbnItbeQyZUHC6uAwUOYvePmoNLoi/mhXzDaGhZsk636YtvzzE4Wn/CI
izQv3fHdCAiD8e5a905xxna+TvYK2JLXM/8Xq362wzFoD3oEdb6v/xE9Mqgd3s0AMSWtalFxRN1B
lpIOjpAtgkxBtuISsffVldJXPJ7BgOFU6RdtZ8cv9gk5/MiTw8100rCtDBSVPF5/bzMKSr8HUztu
y8539EOyn8NjBH+Z8UZmuXvG2lar4m2SaVnzv99KQPZ2U8dCsTzTB5gPfBT33Cqr3XRb4Zb0IIAo
Q2BQCzUORLvVe27G5+YVlrtAG11iYKpc026g4NdVBLkEdfvDWTax/nA8xVe3YN6wdEos2Z42XByT
5YgLi0N+y3t6BHu6AmXM1TRjRh6pchqTCZomXX7daoqR34YsVJqlapkyBjHa4rSTovbSfKi/JZTu
5qqRK8kJx4OEV3Sb0ZyUGGeGMo2bC2nPbs7c+BnLn7YYJyfSAvVmBOmLay8TsAbPfNlYUgYBIVeD
BNF3Z9s7tra9DGsW3qyJ97mJtER0wPmYB/twh+uDX/zb4xjw8ouj/EjNJzHKNIBZoCtNGavEmRun
xhlCzoobYQaCTiVG1IcENbe045BRHdUqiml7pPP7iDECGUFHvXxT8mSl3+rIghOnLYONAgXZNCES
2y3mVFFU6z4vsxUwSG/n/amLNzeYPgI+Yz77mllHiOHNDABR/zBxEpI6vFpxuxCdvGQgloHGUOWp
2XkzuS89I0t9aZw3UhfcCzhZp0AbsER7qME8Alk4qTX4YnEI3BDrSfKNTKoAB5MGaYLq49qSnRrq
Q/7taPDHA9bKzt2Ps+cvz3gsLVOQtYrncDklydAs+XftZhpJoACn/o5IslJBSjjBz2HBV4l0VOVt
6TIlpNj+yewzo842muVWlavW0fCDxjSWOIMmgHjHc/s6Pri5QQ2QVDCpvn9YcwsT+jqIoxBhmUFh
tUlVeWaiXtoVw6MMf7PWEHBE74pq1VSoap2Ggl8FrlIupfZSwlD6w6JBQmsdwnyzCjOvdZ6ep1c+
aqMqMEaJFj8SFLgW2VKXZRRNKogKcAYQ51xZ7FhxlOGCZXNML3RURRmqko91hPRuuSQPzV4U+kA4
ztbadXwXCpP76MkFvPj3/GtMcpNk9MH+YvDEPkOaPOzlsJvDhQ5u3z4CmCDFzkhOKUGHcl6NII0N
l/mLYFViBEo3AtRC7jyKe+dIdB1aqcRq+EWsfsZqEfcJ8twfoTA8JBqwGFGIbIXhDIW7V9hD1tyT
Hl1SGwl68N4eG5vTSsq1a6sAFgyf5lI2G5PMnEaD6OkWcSZcXWh8OMXgeSTrvzSwqOVY9EVhqkLI
FYmyhs3U01Ui9j2aDxgCgYynGNSSPqYajyn5kw+CLvkeiQJ3SbkDss/gDncWq0caiecLGNLB/dLV
Zo1UOv+JerImr3xfVTs/wR7EJFFjMhM6lIzqrBxlY4a1vpX6qpmpYKQmkzo82vmSD0hGoEvgJYkC
x3i20mVoVrVHaIXoA8mdvQJVX2+CPt5GYZqEB/bgHQs9LN/D64I8OYH2N59V+mWUNvu/yvLe+vlf
/+UX2hhEdhj32SuxFavBNmw4tNCahfD8NRPiF0luwZqPzl6peYVHb9WcxYBpFbTz9hDFju4F34uc
XUYnyR950on1N2WbwqyErSv+nvgWQsl56Q1y6icLRb4qDb6SmE0rRgkwpyfLLm02pVZO3EjLRoq2
JPUZwmTxKxTq/1ci5yHIJj9n3pXCQfN15pGwfXHKM165Irs6ZRIVq1apsYWZkUKqB2cy3aWRZpJY
7NC+CizFK848VrROT13Hs0VXbdRY4hiDKmlUYer35rrZ/u3/9tCyC1QjBjz5XPhj4DOHKQ4pr4Zx
aibdQ7M4uyz3ixvDNha1fjHIM7k2//fsVZqVuhH3ktkTp5pr6z0r8prMNHL9xqKcHdrH2QfVEmg9
S25Gd+5wMfOf5vWLL2EFwObROU136LBIXLAPrkdFyFJ/DUbBtG7pvnrxzso5SnOZ1JTQiwOgR/Pz
5UhWrxdDqilFWnVLVNdJwIlIa/hEOD83qz3x6tVFkUhNt9OaFbdebtOZaEAvsV5knV+/lEMvHr2E
WnO3RDmTh3OYt+fY28AnrZBaJXBNkUkNFP3VNsouvW/qyYj1L+mvOrPoG/ilCuNibNWZPlvs/abS
b6OggYj/Af7r3m0IliJF6OHIaDOT/uhB1N0cB7joHqJy6/BVyBLRUR8sOfo7BISIALUuPIlUUE27
Wqwyd5TAWJZKWrhgcDB+fsS07XCPd1IFnkIXIhFswQiPFxIhWBCMz+K9ug8JQ5CmxbjWrBCNltCc
kHLKdKi4TDgg2egzcBj/HJwqd3/ZvOEXjNaH3Zil5mPouW4pgwLicsp6lUggpYnnOWm2NJO/rlrK
VYQtDA8ChkrzgH/qgIRTegp/Gnc4rCXpwkPD5mPryvNKCrGnc+OzfPmfiJVwPPsF5HXNH/6lLoKO
w1/sXEaxs/f3/JtuSCDFC7f57Ym3ntklXzHH1zQv2bmL6J1SvQFdiz42RwFGKy8Zh3t7yLdbStjm
sWQ+cRMaFTb71X367t/7yPitiqmcQVkD1CFkDbGVZ+6mnMdfyA5iFAsxs1KO2LN98HXB8KOJz04P
G5CeXKAei/36tWi0ANL52LWFPmf0gd0OVjZCNngEkHrHd/d5tL6MJxozWDqKI3lgYeqNc4/z7d/N
K+7GHyNvH6mw6bgmjD4EKRcIIpNuTenSB+Ss9KjTWvqhP9ShQPlC1j3QWw1Zfr1cFly5xUmQx8xQ
B8tM5iCKBiHZQubtvO/+Z8OUqdjhnInNqgMR9BLIXFeJn66QW2jqM842mX+b/2lCapIvlXz45kKO
ySO1dfTx4IIblKZaIEOCYwB61MKVzEeEpRew4WTfK+FwaJZZWQ/3cTTfHA9HY+8dSBOCMj/e/DXf
3TkaUOv04iUroZ2/zm59jdfMYXwDcr+AHn8bV5sXrxJ9g3m/zHNNl5NTQViAZjlscOrmcY18GXWr
0tICZGJgJL2EXgvR7gFvCom965Mf4EFWGItmxaA55CT6vO0e+of+sSva/ZuCMHbLBA9t4HdLDVrO
agymCpB4365enhoeAjVnC/n46xeav2YySkZPEpvapLz50ZDQJ/7HwIiGAKn7ZbCHUbLvnQhDYkWn
wnbOH7xPeC/1bj68NXvG0EPNSfbA2ye6ioKEiIRSmaRdjTTxkPziGBCnC6HMns749+pDhsMM5cF0
WDzCAhnH25Vpgbh/JSYQH4kS/mWqd5gZhJYY6Og1qiabi3vWfSSZbDdRpZhXyxRyemOwe/9zvzh4
D/L7A4Zr8o1mbFvqy4D2zVHRo1z5EsAk9er4WtCw7mVXMnh2Hj19vAe0ZstYpDNlqGxeyyY8hffH
eH6MN2kpVXaCEAkpUptBz2zlAv5WOK9Nz0MCnXOeQZhG/ABTO9rPvgtNtapPG7iP4fL2by7AnskA
EgA1UIwy2D616ammVn8gtNnFXIFMHvJ2MO4dv4JiZ84Ijnwn3xF/rDPOBCOKEdQwmJ0iPupSZVoy
AfjZOfcLw/cx+toNV4wx0WJpZVMu5CmRKHxU6XDIwo8V0zVOm8q4B/R2HgxK7q4OeCmI6QZlmpQ8
noIVrpL7kOgEeYwM2+QB+YWkBiOk3Zie1u9xw6/LegMaCQmbihAZGLwX1JI9cfl2pHNK6YCzaCJQ
lqW9c6+L7JHKZU13HFsANU+Ozr0vgtu1fW0zRp1mii5qBYc7iYUkQEfppEoQkdZi6GsQAVH9ifMe
g2GnbTFJKDP2TPaM9bnqUP8mR/MbqYj+urF/9+NUhSPNWMX2GXUKhsgpwdBWy5D31KXD7Dmh2Whn
/J42AsgmMMePv/o9dx8Zbm/tA1WDoLicbb0jAqeP4WuY/XqNzVSZ9iW/EQMqrEnNPS1BRb/lnqQc
n3f86zsD30ES9TLknXKSxgcLVIatGgYOVJJI8V8n4bG/DPQ5qVGxIALFjbLRwflLRs78/A5WVZKu
owxg1izzTVC6NczmmcFW447dQxHHL4gZSf3BAOzKlLz9pGiBOZgrszkF6JM0VG1t8QRUXPcfhs2I
6mz0Lh6AbPrcdvpljuDigPQflgT/aFeCIu42DXd7a+epBExOtfrqeHV2mwRsdlM6GUnZrIxOKEXO
Fp6GjACqTjRiZb782iX1uu+QLX6mgRTKnlb5icwHbeCq/YaWQVLh57q5LoPyOlJJ3f13854uavnT
PfCre/UKEY00BgQpEBQ9D9icZvqdsx3Tu6g8rWCgWYp+XewHO+88RbodKvuj4SPv07z5oNZOWX18
S+PIZ7PLCiyaIg6QzPRMK/INX/0g9Wb5rHvNHJpPGtAr2tfXor0jXFmnYJrJK7eUglIYR0whIvJL
pGycERAaNUV3jTYxzFsUpfQiSa1AyX4sE5mqYgDvukz4wRV/XTMN17ANd2kYPdPu0dYzjHEne+s/
HCN7lgBDtmBMW1U/aph/UIyxQmNpdAJ0h+ZyrLHUd/RBCO9EPGQcTvAyWHQ+c5jyzGfCv6v1snnR
m03bbNbcaadpu+bU5RcaTbPFX5ymw0NowUMpywXN8BcUkVATSg/DINRcDKNp+OvBMbqA7J3NFovV
pY3DDQ2jzbJkR4DM8xp21NXhnxy8zyhE77SzuInRwzLddxHwjzto7zBkK7PvbJ6Wy8/Yghi6NukD
VFq9JliyN+Wcph3UYTsOfGB/empsShoDkbO8o+4bPLkfcOMAXaCORTGv6AAWzZmGJKcGEEpbJpqu
zCdxUZj19bImVDaTbA7ISJ5a2JlgnSWyq1L9d8qDyPTA5xGc53ZWV51w5yWZSAX2KiZEAlOdJVRH
BYFKpgqfVVSISfEEfs0uMEQVVeS+VBm0k1QwiDym6+fcijBkMuOQKjYlUtUmHLHi6z9dWi18nByI
+cETeiOekFLiwV0kcxc5UTUmCtvWB7PYe5qp6Ynm4Rook9qZMyHcNbjZhE3vt7qGCIJ4mg3Cs1Cc
O6qzfmYFIj4xPBAe/cuZD3f+HiNMyMVqUQjPkc8UN0gvTKSM0a5ZTnvB84f5uxlRiZWuV/u2swp4
Q9ywR75A2krMyeTLBpCVrxKNCntD2+Rtn7nDaCOeXY1fNCo4NShoVRdLN/4hkhcaWn2aJ5Rs7NG7
0U2MKwRFdVz0ahUcBPZvXvOrUYLyGWJOaTJMKGX4IgGrsx277E9+/B3pS7lVgP4hVOFg9k9mrjnq
hl3uLnA3hBCih8nWj+3JLGoDL0tyJUNcqh6+KqRDnVnWqmk0Cu8IKNSwP+HNO5sHjlvQ9R749IA9
0FsP6jhxninqG6R7XywNtUibtEv93gm92JPnC+BD7TogmyO5wjAwZyxoemlh010qEGeEnCrqCIMm
XGGGSCCiQ/fFIoZgM2Nx049u07ADtudONLvpXHFnNe7Ux6O3RYzTFwD6bIwCOHt74QieZzM5dLNI
3hdMmiH60cT9Ie/jIdABAFdHxm/QKNMjUARlx+jh6K9qKDT0Yikuqrrmx8w+1owgq747vxE3VbUO
1Us0fWD0xYD3lc78miarGDslB7BGdFyRcl9WSGXrCvaVR08GCytG/7vs2L05OVoDj7b0KdeuQChS
ZUyR60hfX+kkJyavRXzQ39YBRoOBGnTnHIfS012xwNYekS5dGuVKSwFFR7AuIe/EuprJ26dJzBky
/4WexWyb9KySJvtujfe4qi7dJYHJ7blkpB3OZtftrA1CKWGO2NSjAe4ro+B/2vpuj8Rg3SNB6AG8
9To9PFCQcZISIMIvdmAYcrO1w2QXbqditUJcXLsuB0DDJMWQuLgnfxSiHzekoJKWGiPJdWcsGdPF
MQmw3LXpmk2bR9Ecux0GAF0Mm79yvH7sVhAIrH5ofgHTLeowIKERkEy3WhwCjEXgVk0GI0x5UOXl
1kJexfe5v34UkdfgxnThArJJpxRsbNNkWJEx1kHQsluMG5qSwvyI6xQG+XYfPu5kk3BojXvL/V7D
gfBGuVvrdF+odzNw/IVP3xe2Bk8+/Z+0qVgyWhfmN3zMnnTYVKIU3m8Lj9Oq0TkxLE9qieVY00B5
8deIpPUgxuMybx6vhftmWo97Sd+QXudtNce2YeskNdioHKnf4MZzGriDBeCaCs290QO8W6ho5cs2
Tn/MHlxzhqw7Vw4aUr923TrLMYjVonXzCge8QOv9UFtaS+gBFsx+5/BdNut+PErSCa+cKBg0PixY
A8LaICWmX41GcNJXoxEsphESmDcHBEYWfPa6jSYIJo1fmDgVELkVjAFrNYegYqWHhaW2DDxfE3mC
uXqxac4jdtgLvDk8YZP+ZlC8fBwhIhtwgsV4RyDwtHH6J2aOdNaxRRU/N/Nh6U0UhdQAEYj508EW
qqb6PCLiysABvLdMGX5LZ33Izz2H76iU9TskDtpy8suWzl62NuogSsmgujbDMQlHUmIUcXZ5ODAy
Ja9I6+7UHhkTxeCXtjsEf+HowOYWiPCAsqmRBQlU+Ynimb4pQZjQAAHSBHWBubrw2oL70e+D5h7s
PpQ4uipw/iU90pFEH5lkGLhf5Njs0rhmdUf4Lj0MdS1SfJrzV3jelRdDTA8YxZhGRJ9JGcqjTnKd
6RlWptAnWEEwYY03A7CIHyKBE05qopBQD/VBrylxIJDzSDPwWTiErgs/Be/HQrueYq53etlywBIh
O0X3GMyHFAPLK6fWRtmBVfepg2ADu6XbVFbeDa47Iu0rH9Lg6fWXZoRR9TYwG7mBugpCj0XaJgcN
rj3NS9UxiwEV3CY5GQsXuPfEsj6mVugHHJmy0Im7fPpe6j2Vj78KfJlma46DEoc8yEDBOQyEZuoc
YuQZC6UIVlDCNodGIMzs+0jGItuerK/VJ1AZD25ItX9oX7EOuBxNNVEwB5CGfSg/pA9Xw37hZKzr
tjl+jLh54JgFxBO49zOnN2ZCqhn6synJi86plWOuWIMPOQJuP8auhTEg47Hw78jN3hM0vn152G5p
e5QHD3w49mB9ZTJhzSFW4dsAwgZUm/djRzDjg3+s2DHBJsGU1HTrqwr7iHNAZwDlVvAi1wEiVDr9
djC81rnwrwROWeSqhfZ+pduYlY3d4shTc59X5+hSLpeATBqtm3cba/zH62B+INiaN2Z9Y9PzsFSZ
oKqrhk8WH5B5qwLT8QW9k3IaLR1GiUYF3kFUwZlp578ZshgHVwyJ2qemdOzblnxl510ZjJE0MsmN
z3f0KrQRyzAoVeBo6MHe+yD/PDK6Dw9D3hH8etNVJLji4DD6Nt3EmFo07MtCja0KNtOkAFg2d3gK
Gjyw4zbHIRYQGEF8x/Mp5hbTbLYaYQAyAWYbhH01PNYYLROnH3aBQ1THZWuq0Vf4iB8H83YC6z4d
9MENPlx5B84votxKJOdw8JHmLdyCmRwlghp+x9/xHuPqPNOePkzM7M191jvGlvSd9Adw5kI+BVlq
TFhiYody4C3hCmFVik4JQfz5SQsdPqzmeU9BAQbZAidcGS0iJ81CA6x+vp/R+mk9wTSB97rvg0B0
FTN0iUSP6lqNgf/sBdSSGhFu+f9jleA0V5ytB4pG9ioer3zIpQmBd0QylFBIyKZIRqQw4bva8SoK
MA+GOgw76OtIPqeeFbkqDBUS9Y6Qj0KnRtAiyEHikYqfRkRPYki0FnxWQEtNcol7in+y+MNvkfQ8
a4SLSi/5jiKOos8O7jMGuT9ZHlnlKC1xqAkU0MTUfC6yryTvyu6GDMVQqBI0oB8lmICTKVwVYXTw
daGjfHqFeAgn2/nbWaWUOlEKRSTQ8afoT90BkCzTD5VcCq0yOixwhuXtmVqhWfM0q57EpV6obwpH
xJNdC1b3LFQ5pQt4VLPiTPInUEb5+EC4DGX9quRzRMBbUAXGKFGfJQypU8aI+qX61TEHoQ5mXWlX
KztTOG0Z7NxlAHu9RRWwqpsjaNfcIITxwZmNzdbJDEc0OrkZ3QpK+Wqk3lgYKmPmZxqTmF9C/sox
rSHR9H91f7mAiauskmIWcQ4reuKmRM7MOVkid59QisKBEOwwaZB727OZun9t+KZCqTcoN8i5YJmo
S84F1T9zXdQ0vHyYxwUlh7+V3sED9ms7rLBu+MRKgMb6+xh3JhkcBrtBEen4Yy8zhvvo58hcNwsR
mWWTAvaRICENcIwNxpOKUnJvZkNKD+4IqJVRhpTBGv6VocB6g54c4D98Or++GIHgQGD4Ol7kVSI3
GSxwYJ/TjZ6TotdB1tSRVnime5ReZwYBvKAM4hVDMNFz10m2KFBh6EAD1YJipA81oNQ+f8P0ViVQ
8FTzqq+6sxozpjGRGUTv5dz7krxrNkqJOE+cLbD6/ITph8wS9t9OjcaSOjk/tzH8dZP2KRQQWyUA
3Vmo6ZBFGDhpPUAmLkhNdoJ7TvD1t1szs8ktOgUYhEju/YB9grtTKvjFuo0smKFE5KA6KVRbyC9w
DajIY4UC8GXYJIcu0P6ZavATggtPcUuxsEZkWjpeCEThB//28jKPpPXd6vAjx2MgQmRLYzlZ6Shi
aF0g78EzdgY8JXpSeP1Hcj4skaySkerV/XjSkWJ02MlhF6WMlVcZ2m0PIKjo80mooWpS5b9XuYwg
7sn600h6wA9+KnCWDZ4lJnmB8VzqC54Ywma1zip2ndoDq0ZdZZ9DjqpKpo1KjOVSRe5MQauPO/B9
5sPI5N1Dn/EI3TNmH5WFzGaYusD8wRKt3YDaDhKbJmnqnU59nigHoJgNNPCFONpSypHQP90ygClL
aTJxkkh0NzTrEH6PVm1Bf4ElXAqfUTaC4aSJxvg10euUZRTLMK37Plteid2i8fec5vhgiIiH0zz5
x2A33o2LgyuMWib8KR3QBUQJZHnGMyIXZbSth73sUFxQIujBwjO+RIwhYgnrUgNFEC30aOppWvvs
9nRCfBZ1Vg9LalTFJUElioH4odMS16mVHdXaS/gLiTCgI1bR74oxF8cwpG69ZWSCVI/ADD1ffjtl
m32TPkeJVfVPenfXdUvmWUwts3Ppk2fDtFAnd5h9xeYh2+OFOcDfPlgXVF8HS7vx5dVLuE3iq8XY
6RIBDzomflnCry+UwGn6SeO/jNwFS1Bd99GXw4wy8JrOk0EMIV8PpMCfjlJxfcjWUMo10KV/CTl8
T7TDclggGY9lLQ2TuZVn2mnq2deo2Yfhe3wY1qbSX8FHkskuuB3x8+7m+lUmehHbM02vvJu0PgpO
CvRh8xicQbgQvSHjVHtin7pAyA0CplTaStDc3xiRqEwfMsMH+E00Fg5D0YWkgKVCQBF79+pmvvfr
4LoLvVpnJIYRlB9qbVzxn5JoFGQMtq2EuULJJHvWlfUxDkdjNzszCJynnYzh1Hp0Pri1ChZaJyQc
NxdRtB7hUJ/VD8m6ItLHJ9BiJVh94gDjKoPRj5HaX1ZHFDQoAaU5Ua/nCs+sANsMxhneL2rhMEvo
p/5VJfiiJywi+0JSDCv2xIPb8yT19CDkkJxkxLCiS8xEoKcLYA28TrNt8LTFUeEOz6n9axcjGVHA
GOtVOgfsS+XTLxNTOS3q7RP/LPOzRV9ww5RE521mEyDbYtEnRKLQPGV9Vy+v3FBJM3BurE2VYe3c
whS3UD+pQbWvq1zDq51iTYotWYJU+lKvi8IhgqA+6uaO+6nBlBI3okoHw0cuwaxyqazbCb4QiA2b
OEhNHikuKj6EWqm60Af+j6cz20pda6LwEzEGSn8LhJ7QI3DjAFEBpZEenv7/vmSf/0Q92waSrKxV
q2rWrFnRmtUa3nUr3Hw6C34MfSLPfvofSnWLHAhvIOKKwA3Jg6dSaamP5dTwQNacr4WIIrcrwTlm
2ugIeYjIgm5ZE4sPwYfFwZoB0T39Qf/QTyrlqAFDTQmeySNSNBYru4P66WFaLSbr7BsWsZdv5Ec2
Gy7ZP8IqljIK0Uzq/pEu/gNSda/WwvgJ/auonbH1IAWf+MinPnqBhP8x48gB+K0M4y1dkXk3+Psw
0/J8i1RlBqAsY/iV+jh1t1FGR8BsQy71/os+fFO+BZgJqKi7jM6auzl4anxIPbEEzpjVC/yuKbAQ
i+RLWrkiWADJJ8x/uailzKThSXuX4pAeuFF8kIlnekmPcXL4XHK4u1+W545cKCi/mFekFnJD9shC
WpeAX6UW/lWiPDHNChQ+gjNb83jlkEm7mu2qKqlvUMV4rZmZPI4Oox1q7Xl0y1QuU/mKcklq5j3z
Gch8ORjMSVgITekW0A8gPjIN+4Pu63kykgUq5UI5qWRmv0uNUiip9NI9kqbeszaVk/nXQpNVHR+a
GJi/0FxCmPUhgJ1aIahd7gD2Xv7VK8ddILQ/BAxLqpEjHeivgcz7b95SoivFK2N4rangNviDWblq
HsML0GCYGmfGj+Gle+7J2Iezr/j5YB0dK+5bm7Sh7pQ+mxgZGP0R1zRXT+eKDsQddH16xM95Oy1y
Xeb/gLI0Gala3p+KGjnJ8gstQ6VxKpm1alwYCvgxbKX5Ih/vL6WXQyv/UuIn2QXH22H2HFE8u/14
zm7Ly3I/Tc330wy04fnf8oXP/fJnmhr/TO/0IrjQhWITPoNTHbUphhYI095tJ8abYXr7hcejxIpq
oRaAx71a6dTKE7C8huCKigPsLCFXfJBqZgdQAsNg6sj1SxI+Un0bW3VDK0r0WeRKZkTMW7mJWoUo
6tG0mQTSSuSYG5T2I0BCMSFG6gt0dABZCZb3X/2FXH7MGUdbCG95mWgg1YWeUHbyDL6jxx/Lu8RR
qClwr0pTZ1S2RG2fUY5iM3+SiwJGr4Q6JU8lMR2c7Mbu46eHpGjamMHRfcDU3YSJtk2L850rZWJC
w24eUgkKVdRthvnJPcimSr8kAwGrf1oIisEefJYAU+IPtBkyj+ILviGlk8vLMIB7QHUKi65RY9YR
vlgdeEfSa0ezFBfRcfQzOIxWs9tbYlroAiezoxYHYxh3VIP/LdIEdtM78hHL93ly9v2Vnh0m5RVv
DtMwN/gZ3yfbsSDdfixV7lDOBts3PQNqP77i2JM6G3pEAqbQ2ue1n+zbNej1GtX2vtRRv6bhyLlM
rsfE7vqbBtY//Sy90F+qx2vEdL8innJtbfA55xmcmwLNRDLopry3gVtaaZp1l0zzNXvkxEDZJj5s
AsB2An9kU4+KfSbjLfpePi23AhiLAEvMNVng5rkkKLkr5iFm59tJdl13MXbLNqYM0vaDUC4/creM
9jsKUsmblfxNail9Vq2jvbI+EVfQoPqVNmiqNGYb6r9QzxX1k7Oxt0QguKPpKjpJZVWzPAqNS50e
hInGi+oCQRZbwCL9PJc0kxcKxDcUkt9DmWnpSq6Raaxqr1gfQ1HrBQ3tlehSdB/92ADo8ivXOZcd
V8fCEXklwZlh0h/KE8LoZlNGKgksA/PJeDL+I+2Hh9AcN101IgdiEJdavm9VH1VIiB3UsF3UKtHi
ixSEGYu/FtAfxtVy+UgWdW7DYYoxED6xHp7ZXk0vcLGEQgbIMUBrlYcSfeuewJuJMB5ZzhRrbCv7
ijZxQLlCWwL7QOPazZW6kIEozCDvUCXFwPla2NoQAxPSuTuYHvOlW5f4ixTgxypb2YWr2gtj+P72
/DzRTAKBke1pcLqE6x3VvtVb8/2blmqULeKisFqlW0QeI2cejTBWc9k5qL/1X9gtsEqWUDnS2Inf
6mr0QwMmWlY9+q9oOG6biH4NU91MPQ1WiKPQzfZPi3Q/UcnR8Ee5wz1L/IKvkwSHp5EVvZCiZVV7
7T9gjP5ti4cPvLjwAcsZBbLhE2HNC/Xk6rrcaMWBbErvu4PcJoP2Wrt0HnXLqChXjuoOYpZOZEFK
V6Q24poL4SbZOpHzo6PPz4/tn8qxesWjTdbSJxxem/64kb7C4483WrZiTNyqee3R0YWN9z660EsG
Elf3tXUbIhszTEPieqACaVHWM1IuOjVWrXMl3QOwb11YiUz7Y33Xulf+aHB5rp9KmVaqhbpAM9ek
NBhO+61qTdR/KkpQXw/FBK7NqbyC/0PXgFRpf4M5/XKunlBJfAR/x5/ik5pmoFGGBhQgpAGvalCX
QN2gWLouTl3EjhenonNsPUdP3d4NiQ+aQ16nL92X6fFWvB6Kp1wlNyxMN73vQY5TH4qZTfGHVTrK
3YppCjsQ6Wiv31ZDEKCZSGAUD8rmNulhticNLqhrSEqVQkz+ig/rCQXWAJXJAJPw3fdjR3aFRyWv
XLdPirEelQmM3L9Uu3QFVuJkwrssFsM87zlc0ASgbes6Tk9ohQb0bNJZkIu+dilOoHmvaldJxOTM
vZu7xy8+IXNu2H0J9Qv9t56c0jEOjf/eMvJ4eZFbbeDtcaf6l5xRxIbqAhbT/vmNlRzy+Sjj0iD5
E8EmW/4ilrn+Jr9k0kBA4sUstbdntOxpom8NtZWniUCMIuyPzuKXoNYUBqhD13SGwiZiRb6pJyCV
ygIn4WqA7OH7X0bw+ODmD2LFG0PuDUiyqS+yf/WfT8W56I4brCFHv5cJ/Lt8vHVBgujzjmMhSwfU
CLLUaPv5PBcvn32DCROe8bWtDStOJbLt3sZPYB+nPc09c7UC0qFmTfhVprmB4pGiEqNyZj/YLX5+
+QlNlRvx8Q4mf22mWdfk3wfjWrmisvF7b09W8/Nig9NTJZ0oZi7V11spcW5dx5v2+DquUw1SgJC4
bv8iAFXLbAH3s/UksE10kOcQWAJaIlmiuPAqfJbUX8cZi5IeaW4PtAPgiA/uqEM5sE+XpiAoOET5
IICZHTntx1jdx2OEfouDwyVWLRAQAREOQe+t88z/6buPcYgIqditlbEnIIpKnVqkQGrjDZuD0U8c
7L1TreFGF9PjDaWAWeUE/pcSxODTag1nrlewUQLcQTYVxLxIj/K+OkxCpeL8OEXsxH8drSw2Vu8I
jznymTWVQrh7SCPIFsd0nV/CPHrWEN/pYuEoEuivBwTu/F8jeR5ZUWf1mPXav9RwxyVPvqevWC7Z
4PQmMdk4ZojaWWCw+VTa8L1EMzOcTra+KIoEQ460ECJaB9aIha+SqFSe2DQkPuw9ug0vY2HzO+1Z
bG0Uj4vbrp5mZqgubxoik64GwiaABgpUvCKwZ6WNPHmxZPehAWNABQFbcxIRKDa24tjG2y8fp6/n
5P5BWjTTUUSRErXWavhLUnmHFBnVaLge0jQ23WzjBChILLO4UG9fz7ChcM9xHtSnZJw2IfltHkFR
ImtzIw8Wf1tonSS5Fk5xIG/kAifoXpZnItUZTA8hHBb9YcqMGx7rZWoqlaeNuhxG5CoJQg+gM6uX
yGtCgMwJWgb1n1CxCwVYV2QHdMiPlbKUUdVXH8B/1FFsF9vFc1O0bQhPx3ZWNrTaVrar6m2Dg3xO
Dw/p8up39FK+IveZ5gGe3uk3fzjB4aLapXNmrydJkiV/LniN6A2OymeuiAJ9vvfyIeFKXECgiUZZ
wk3wZDezYzs+No3zCCCpIqRvdw4b+x1xDHQX5yuyQpOfe3NNVRzs53H+44ChKn+zKnF3i/l9sXod
34MDa/SvlAEeqmpOg0ZtV6Q1KrUSmcZ5fCsXkJ+CStXKNTb9bfdvmCzv+kmcQIVzU8RMlyJqvBu0
GZkfCARfYea2gkbpq1wrlRC96NFftRTC/xjo2FvUqPeFueYjSquCh5LMw4cx1jXCtXsDfgzujU6Z
n1RlutBiD3K04QbV1irgfh6KybKR2GjEmtSD++ote0tyKE5Ig/0E6R2/c8lfKyIpgwn9Yidc3aCG
xEK7XDEt40yTMYZCLntdjBEUEGKHkUqqJeZPORm2RVq0aHwoa2YflYO2L+bJFd3Lp/m9bHbEw0Tq
e/VnXTrN/+bv1dtY1CVF4Y42LkYhoGKBPzT10gn6aOG0qm7fctA66FFCPszpzmzqEohjcrj9xsiC
3jm9aq2PhJczDePgnXr+xrGnk9Vo2J7JGn0UInjFioX6i1AE/VzCBj3h87UTDDyy0PA/0FyoPm7l
5yT1ka2a2LFvh+rmVtXeIVHJeDVSod5zfIWIh7TNHZqBBlTQRKsLc28m/RE1H3x2i6FiaAtFkNby
QC19bMJ8LAPWHfWdBHcj2PdqCMU+7CjkjuQMU9UgIYmWGNU9tS51g+4HFSw5NM6SlfQkPcHPIplP
0MlDR1YNpEO8QzRyTxGp8tocpVNXtVMdSyFSC0fJceJSYqgauqICCc9xgsleQFhQxrvHtv5TP8Mn
tuPHkUL8HHRSD/MpYlBC3VbrkGyB6N2HPsV2LaVIVnuqZw8Ky4zItQgUCBNAlDLo8JBB752/4rDm
wYyY0alyDlJisrRG8WqKxtazmEDinKqgTPHef6fVbv1GJo6x7aZmP4XidmImQQ63lDPdkOiiSBBE
2ym5NDJr5M7cW/lJkAhNVQDeQ4bqVqE3taYBo5an4WS2SRNFNGAJl7FWO5v8EFKUcZC7sqGpX2Tz
3Dcvm9LpDQSU7Gmb/oLdC9T8VXDpZpBu3IwE4wGB6vuuD+IQpitwLK7jdzJwn2d0Wj7R5PyjURjE
eqD8T3LPQ3LxbQoqPqkKQiSGKBBBdKKtptXjwOflBJY/1d2+IWAM8H7+SHVQrT59YSPx04k5ltnR
pSHzEoSuqgp2OlSol1w017a8g1daLkffP2ASjHs9z56bGN5qGTBhto1+YVkY8v/vYhqzjYe9PG6K
uRbNZHOt1759JA8jTGmPnqyj120xjbwvZTK54jpZLByUcNgVxgUT18ih7Bf7N7IH62d5fSqBMp+w
LsTez+7LMtHCSy8AH9+758ouEkyljnE9Pn+8oDkxgeVCecg4hwZ+ZR3mq2dU7+Dmkun/azza+XFy
dO389TaT3GIzSITn5ncj9bajhuePnuLr5hE5nE1FHe0nMlWfh+65nsfC9DbTQoUipwYwRCG0EzAX
/5EDa/gd7ud7Nt90g1MPXj4u4yudJd6rv90McX2qpSTsga+6+GtoQrf2g/xnuOuygXOebRUFkt/i
BKy4ZSP6PYm4CyoRP71172+UoUoo1bpQ/fqNHsU7PjwCqJT17MrUwsJmQMN/8oK5wFLsUMuLLSI9
uzGAwOIAXVYoEjC6WzGp2PnRToOz0nnQY8CiLDjN5SNKukn6x+2bN3yj73KmThdK3Jbb/Lt5ZFlS
haTnmyrf2u8NCiORaj7Ce0oHv0t0IMkPboPVMo8gkjKFt6rJ6jN8MXnRiY/DkD7BJLeTdIt9ls+t
vzBX0T8q4KYfaTh0qb7DpOK9q9RZU4OUwANO9WknM/tunaaW2aTr7zUqW1oZ6lyeEHc0VyeyZbfJ
kV51BRhCyKLBD4VmZTkkujILCLSmSiWTIoOEKfmQX3TGeLx97BEj6xsXWRhljxzowlAU8OuJ3qgg
JhY71N2LFvBhF8P+x4fURj4o8oO/OJ2O5o1p2ILJWOW9Pegg3uksXsqzhYGOWW+oOzBZzbJL/RKg
lx5O5MJQnThxfuyAZloFcvai+H/Yvjg84qSSrv/6RmiWfyrvGReA8na906fVm1zyTMafwU6h71eD
p/iOn0g5GW15YQkS89Jsj5hX++Lc+QmpbnKVJ4gAEm9ZZ5g8itfocbFA+qOxbbMUKvkyCb4KL7Na
I5BB9CRVC/WsQp6YIc/xlvDCQvKOmXD1dkMScl1MT+x5ep5tB6ill78UYsWpt3wZT7/8xX/smGyX
ryAqI7ak+dxCSnEVEBXIR6fyC0Hitn+ora9vRxoc/JboxXIrZqfXWg4LCuMHF2KRosyleF/w72/6
NvHAFlHQNuSGifnMakPKNegLQJipucLPupeqpoYlPGWLjw/DJdPFFO5YrZOHHZnnhbAkYUEY00qM
eIf85aHu83fwO/jtJGCu/FRftu3HT5VS8+QtyF3DVLaTRKdyV6Sc+bdcQZT4569C12A++HemmUuW
N+jbsfOmS9+gmcgI0CdnVczBIm79IgN/+6395tdE7Kd7+ZdmDBG2oPS+QQMFNxE4YBXLLVhn0HmA
gdobZwPY8ERm+kg6VdYi4+ZIX21SwoIW1rgpBgih9AH51F5hFi8/y9TR4x2heogv/lLuZFrJNuSz
hlWpmw4KfRw/vVXlSmGjBYAILPvkaWBhNWq2RN3gD5nM2jtgZa/Q3D9Z2vkIzVS7OgvQ84ITS+VQ
RK9SU9nDoGQ1zPdWwyx9/OxFaZT52zJveaMVdHZmpt16dxlbfCUjqKhFrkx4FGT7MchPgISnsS6/
vm07eqlorOKBGN0J3up/GLIIvWfKyb6Q/h5PzxICq7J9f73T+HiAfzrSHuYY/YxZ7CApKJEq+UCL
Gfg0WBTWbQrCvUmxWATcSeER8+rWQWaBDgDU29uI0aNA9d7bwmGBEbUm54aII3YxPU61KDDPj38o
berimDQTBGd30nuPb2CEZ/k227PtYTk1DNILIhDCxf9kzBFsydRo8ATx7ryQ2QH5sSW9RzqBjBxt
hSXjSqUmg20/S30X0JL7NXvC16GeqrhRWPzEEzIBfxk/cAghJo6R11Q1Blzs5VI9plqrLv9Mfr08
Bpn3DhoX+2TtmiOcY8+GEAylLQRNB6Cixgpe7rn83v4OaTM6/w6VKBZYtopX8Bnq7ZJA/0TDBOhP
bfC06AlJ8cXdNtggygfAHiGWSmQRxxb8Jg7N6SoPAdA8v9kUY1IyD7TOGS8VzzUja8hBvYIWFEOG
DYVngU2OMsPbgCwr+NN9iGX+nbL20PRoJtC8EZ6i0U+Eifz1M+z5MaXD2BRDzd6aOBcfPEvJLx7H
zqP9aMddvH04zpQYcbu2XJkxnHeoyHpasU1SbcuDlca7DRDs4NH4iDTK/z+YTx5CZmpICAx6YTw8
r+tIqtfdiZeikRb9n38joyTTKuaMxBxKv2Pr8vkTgQG1LH+rRPW2t3QHa6O3iGz6UIoYiFtkJyWH
6WqL87ljoOFH9od/ROAfdHLM4PSID9yO/V4v0wFWDiO+IossU02lBncDL1780JR0OuBJSPiLurlF
XE9ffII25rDSFo2NbEPHJMfCOFxBDcBNc8uzY50vDsMLS8/hZf4PAbCGceuhQ2fbI6xuY4CkuLv2
2NzZvkDtMd32tEtEqKFMJ9FDdnqNvTLS313qGdkFwDI/Pq3+/JRV4/2LecYLW+IcVJ7OdeBjTFPK
kh8fprspmaczDozE0e+a+Rp7+iaj6qi4cfHtWVoBqqZKN96seGEnIw7VaD9X5fStvCEVy02OX2hS
CC3gzOLSroOegKQYArsYAeQ4rLPSKokrIw4GLRyLvqNp722MtlOVltsAc35mqy+TAzHzbDIxqNwW
XwDrqB5o7VkM4ngEvVTUSStv5yO5+2vloNYg7dYM0RUpwefEO54tVkxNpsV3sQ9qSOULgQyPvdb3
n9UukRbVJX2YcI4vlMBMSGUtQ1i1VPANGh31J90D1qh1pWbx2bAfHiirbTL29R1q3lu+uvXG/Dvi
Nstc7QDJC92EKYAEke1W36I3+CsDZ7pPC1LwyCIhiaguJpwjBoW/MCcPs+rz8xBZcJWbjFQJArNI
13/cSIwWeq+b1qav3DzFL/1benz9+mnt3vAe0pugsC3+Ua6zKie/y3fgBVjoXXBjFDOdCn+l+ok9
DqmIT7bvy+z9VkxiVAcvLBlQ+ENleO7gu297zMOBbtzCBYo0WweL09/YblFrHFXLMKIUVFJS+dGl
YWqJO5xSaUnFCj/ibvEjOZSRkGWADNNoBL4AjkBhej/1xiMB86cyqzMD7Zfawv9A6WjeAUdtRu0b
wGpUtTKeLfrw4j9luX2SCKu2OE189LtWJFUta+r3rU5FwZd0aKrYQ08meqPxBDHM5ddXD3vBPKJn
A9rZ7TEWVgjWXJHeW4T0/Lb+nX48jhBhvotdjnETQi2VMJEvMp6AofawQLEYTbTNVtZj27igKTPH
CyntWo+GUOKVtInTNZarsN2Hn/4dErskXI8RbcyEpAvDpTExFUmNDURf5/gtYJKL7zTHGbOUbDdk
nVgzDBXILDKxXGOG+wS45l8MIQqh3g/kaEBj2TsW3NCC8KUrDQDfyf8SLdxOUG6biOteKbs9hhWI
BGkT5HuZDZYCz9RAjvFuyWnzt/+oysKpXgfYNG8EzwmoHMqTBSlL/iR2yU6cnK561HXSEAcnzUY7
W6qRpH27r8U0pBTCytHVURtZgntVBv+MmQuIfocWpcik6S11f2JqgvyRDFJ0g6UujpfhJSy/dHFA
+IHP8hCtr+Xv0NFE9ocYZwJaf/q6VmLgTiQqiUC/RinunDCjCZFTzTFkCHnBFZdUpE5Tk69ifxig
AITtXlb4l7/hu1xRare2Sh+BLAZF1vwwzjC8chFCgP8dUgXNTZNB68i4onQiyqbp1UYjyROSaG0G
golnJ+lTkEU0Sfmcc/lJGxj/f0M53BnjxJBKfUUH/NCKDaqjoeCUPan1ULwQ3nUC5s0d3QC+nVhN
ntANJM4Tr+oS35LVv2DSPFbG6faZR9N7D5bN8aXUM7nf4+VJLldzbZ7EYi7J8bRnKD0oOo7NsNCo
5eoSAxQnd1XY4obraemmwxrrJWpUo/ErXmQu8fChr8pGzpyJPnSKUbuE5wj0QZcpiIq0F3ZomFFe
l5PH1AC3887gQfkYPCjT9Lo8u7CDca1uiPpAsEdpiAq99BPsqgAg+HGGVk2XumbcAEcZngSbaaJk
+Q+pLL6isEFuqLtuI5BJ0Gkxklk3tEQWxISDOxH0d4/I1x479FxFzMYT8R1RMHs0pQFk2MjxEaNH
vD2c2iIN1rGVQmr4NQt9jP5nN1vufvb7Q5ODbEh8uLVnEJeWbo2Fu9as6UWmQTEOAnOjuB/EOyWT
R5sLvIN4w/E3CNy4Gxm7f5zKytxkTQiC2LEH8JYCin528Rk9eGvRUeUezan91O9gDOprXIhNzVes
gSw1pO8tNNhLqTaMXSBMt8ZCkOnnQkpj4HMrMPaD4FAh6i+bCJGiuS4MtrckVxmff2lQvH5uHZHS
hjpMekovRSSVEXiDFl3llz+2FGVcIsfNv/UvtjCIv6Mf+Sudr3SAgyst8ITitviQrD2YkcM+Oc3h
usGGJNc/qgPCW1RpKHpU1ElDHVTLO1q5TTLKAEGqdlPLytD73BCJ4RwLnxREQzY29pHqZ6tFkf9Q
mvqwPsPnc+tjB6QgGQ1gq7FjF9Ub/Q68YZy0Oi2hd2HYMvFgc8CQJ9OiMJRWyrylMC9tmPrS4Auh
42Q+eNMBFanmaSshsxpo2K/bT0uI0CYCXmFCRR0vCMHgvODBnkYSsXFL7c0JAvMdIFDttdMTr0Fn
vNqfVfnbBmpltFRNFxMg9Z3cW2axn+UWubdt447TEvgXF9rlpWrbxg7hZRkK7UuVYP7t8Uk5Pyo/
fNIXGS+Hmr9948L+Qd/VHGQG3FW6tFGlEV76hcpmgmLs5Eqv8d+Pxyz7qQTsY3Qe0Er33L2Fr2uC
wUzrSD6wdYukOZ+tXXeBc9a/hUf+4AzwtkkVf6eEjYdUmciRvzuj/B7ewuR8M73dy7vlKTxCkwgP
3SPdBP/6+/5lnv5Kf2W/LvPkPDvOj5/D89BCnu/akTjwWE98pL9Wy9XyNs/QyWd54MgxSMv8V/4r
xRO8lxOTwuQyf4z5/fvXkxYb4yMc0DHSi5DR0qXbODfB8f2lvKCbQYcHuUN0Doe/w8t4Q0MU1hRS
pKZgdt1nedP95TceP/3frscPoOVl/tM/zXmT5F9pN8yxt6z7hY/3WznxseOtfvq+3R5q13b+Mkn3
8NvgIo1FREDpFs59YS5DEVZGe800+6TEv6iWYrX1hnMVtLpv1kN0IQdR96HGSiXbSSMRZD7sTBb9
TCWIsh5MwkaInTgE3UvlLQhHrWofY0CF9jTAOJBTr0o1gmxEB+qo7NmO1tfiofb2FppoCRsBM3vK
6d4+vltrJTOQAMfUYCTsa/7xkS1rwPrWQiFQo3GlPhzwCe+YxtH0M4+7qbf4w7cPDRcXgsgQwOOa
ipZz44qr/I5+ioslTk9gwIQlWUTTKa56q9UC7HrH+AVdisKvQUAV9r2EOWxVn70uLvK/ZCDO5oMr
njdgtMpqJPtHCtDkyfxFXpPMVvOacX5T12KEhPUo5JMgfY5T7lv5ykPJ385DckvzEXw10mAjXwvT
iz+HMtsoBQ3UdE0z6sPLv/Jmp48KuUlOSsIMKPBYGplrrM1pIRpdUfzeZ2RTwQpH+PvzEZAA6f8G
OuurIrooLZJZpnxUxpnPaaU65574CQ50Yx4oifIRYYr8ibpJJEINJaKTkrCd5xmlW8Wv01Mr/O6C
EYbBNAiZDhTnj4IS7+CAXcqmc6jP77Z4IgGaLAyx+wuDPJ2GQbHVZXQJLKGXZIto5Eyn7iYmWXlr
BtqBAeUckStk7BphKUQSPPzqkbIN5zTeomOMJf/8jIs3FuBshgWtIloFkNw4cOhKXARvlSw3oE00
56MDz6NE3vZQHH2XGuFgU6ox2qVSEDAARcaSceeN4kc4agCwBlTVFxHgnQc8LYYpUqznBbL0MMjT
OeM2Yj6MRgC0kFUZd54NZ4ZOFzCppggQVEcooJdGXz0mAg3fAh5rMChxlSjkE4rNPWd8qN07hcGH
DjlkD4nNqA75vOc0xIkWmrvypTydTr0zyNI2PuOEI9ZSKRy9Q7j21T2Yfowev5gLDyGavqk96qkA
MWA+OO2jOKh9DegzxHWoo8Dc84GxpL7ZYpgjhWrECHzl8R6KpbC04o4a04DfJctkdrmDMGB+pUrT
eYtnXiTVG5KtR4qAh3APppwa6PprEE59NFNycD5WEeUTw9ZqSDNsMTYGuXodrDf+clqtdhGPIOKL
Zp2/esMWdbuAU90+vEWK6/hXl+gQWStQiepCBglmTatGJoLg+w3/B62JD8xXAe2IT0yG+lWYpX8Q
ECALxCd3V7sUslmOouByW+1/5kLcmRjRLpQ+s2Uay5dExfp9N+KfEW9CdiAq/uOHsedDiG+s2iKn
UWXrR2ih6NFHCUOsBEQcT2wYvQGeHBt1R6dX/xnMRg8C8OZZppHUAsSJm5CfNRziP+AJcs2+F5df
xVBhJC+V7tsOY4b96mraut3YrBVKOH/dPtnffclb9XLrC6VU/JiRYun3tdh6Dgx80OJJ8Z7Y1eoH
GVhKrHgRsL04YBxq48hcI4/LnUKkSK+i/lfVk+EcehmbyhDFTH7pK6JXmTDpZ8kIdBP4IQxcglHu
x8jis8b3n/yUeNsn817rgoO43/R6hM29sR0rlO2HEWsRgEaXucmsCXghAzrE2XVcMf+gUF4BR4xj
rUg062HpnN2ReOEBd/DBGAw/141ftKgYktkTBRsqbr3mGJsTF8S5VwxAL9Efq6XCPeNtk7HGM9eL
+6P+zq/ID/Od6NuWf4lVMv/+KD7x+Kl1ut3pFGFoGK5sC5jWaThlbzkHP3UsIsAFHttbdQt+Uwx4
hqiGfLDjsf8w82WWgBk9oZq08PdgveDnxWJvGroGax3mBEsuZndJqsUk2A5hX4bAgsZfRZIJLAKx
4VHD7WTOIqfRWL6CUTCJyR9j8ynOcPliU1bQFEYN6YlYNs4wZV2fsc/TQjXTyJD6EWgS96t3W9VW
lSXM9OGjS7Fm9e1UYfvvtronuDF4+xViBTTeVGfZjVkNPGKsxT8O2mDeCkFp5phQF7V72dzl32oh
yDUtYfIApUYD+MkM1NxHzz7MlztbBxJdnJmaktGc9t9ik1iHKWNmmQPFKFmmCVYp2qTvUDHcZN/c
5djhQmz6wM1kj6TqBu4w26Lm8CUQNOJv2Jfyxb96OOXk/PWoMY0QuPAe4NYA0HG74TRTokmZXJa/
umUXDNCt3Ip2R28k2vMZuVCHhu0gbHAvvDlkbGzxaKqgo1sxVhrLh3c1Zyubcp8MGFW9FYiixJGx
c/LDooulV/X9naNOQKGy1wB8l6l6gXWaLd1mttZ6kOs+IHC0KxONiBS/cZ7X8vzAHUM9KoySHUxO
HwPCg+miz/fZYho1wlb3Sm0oui6uV9KbEaRtSsT30JIaNsXrh3VE4ED01CSHQ/eEimFCVK05IJII
xM9Zl6wt4jCLnA13PHK15AjyJ1D0pQrqTxUWEPdihjUy07WlHwvy3ziqZlqkG4H/AtUSiQOCCAYA
ezR7THU2bpAYc3Ix/am9kA1MXB6BerGqQLIxttgMTAkcwtqy6EBVRSRfCpR1EMbyvNRr8z77n5lc
8VvinYYrQekvj+G106VVDeJHf0S8xr7PRhZ3UsP58RH5yBDVCKGPNYQr6+4PH5G72mA8IY8mUD+k
4VsZIxcfRHFVhnHwRC9UWQcOUsFUBROq+lwv7SGpgSpj1DZbZcpa60IpSLA49QiGgged1cT0I1Q/
+gW5DGZD0tlQxps3h2IG7ghMlQRAP9Q9NkNzc/C+GupUQRMDKvwJf4CvSF4B4hSACYUMBVaS0AuS
jRjAEvYwhW/lYJzbExRxtzJdJEoew1M+i+YNrXNQK7u/SIEUSopgrHHzLyiIadIQCkjxAj6TBD4H
gQIwEpT02QLHmrgEE7K5vOY/ghbNfDXTMCiRB1ieoHYJLPHo201OwomIYzakssQcJ6RsePPmGIIs
kgaCl/4eDKu0QEp+mKm8ENnB6+gK2svtfmV81Ed0ppnfk7BwbR3qjo7QnfeOcAHlJcX2f3u0zLkE
3Pj3ntLX0RmcV9yYF/QoQSw/wlFtqzuwi9SK+KHTl5EBNiUZDcx3LiOPwJ0D3nKlYMLHCiMg/MeZ
eLPe8q/Wi99SbC86wcTpzO9IcjCskgSTCivwOpob2U0sHg6eWwMYkOFsjgtlMFFaBtt4UoizueQi
eAtkmUA0GSeZv8uvCE+V+Lb5pOi4/OXmi6/GMutR8UXekBSjKkImHqn4JYbAgD0oHTON+B40wfIk
JKyCAT7ql+xi5Ub4e1ztmsDb2GnEVRZqKN61ODUf/NhqQrBdrgg9CvDVHs1amxHAS2+edo/p4awQ
m8Mh6LHsRYHJvIjzMk8YLq6e2RS1RhYq5z0gn1a/6M/Mw+dlm7ZCrHzTo6YZjFCE3rYfyKej8gH8
SFUOw2q/nah/FcnxEgnTL7jPPZ8HKDfPgiv7UtLV0bJ9nEe+tF5ICcoHzeV4WWO4ID+WOU3vVFNd
T6RxTKTNQFss6cmo/EFhQ2oieKd26BT41PbcnwuqPaGHWmTxaNGlQSOH0OxN5GzSS6kHyZsL+brV
vnoN9ukv4hcaBvQGPRjNFLkx2JvAPtKDAzV7bPr8Cc1ObHaEQg9NEQdnmm/xiBrE1/RLei0T37Ap
hHTZbDT4jn1xHrD/+Up35SfhCFFYlDdyeyIMiYmCUwLREA3NFi7GdNoyMs6yi4UBmxs7Go+JvMeq
unwvLceIgaE12GPoeGwmUr2XXJmxH4O1ugyQ6CABoElBEpHvWe28ptnG5seo9mRiYzFUQ3gap0jb
33fxd371M9mYqLDy/Md6fUGlicKw6rp/Z53QroXkvd6YtbTqcKHfTnowNoPx27T5O5xi3G5c7grZ
X/YldPyoM+H7NNsqSGC61FmgM43FXSxorBr9xJTrqgTTY10ssOlqqUmTJ+Dg4ryTNQEEFDgWuGfh
cmcMxdLdqxdl6yGSScH4WleidlXE/zxISuV5oIcqz+1LoRXQaO/6qmmPvVQiAs4OMYs2m7QHi/aG
Be5ARBrnrxZk17kJrxxFQ6KH4YIGiQs2lk7B1A4mKOreueBFJ1NjxhSBjjOqChKerJIm1R15so6L
k5XBQZ+6we4yo8nXvaWiv5nbQpGxwkjSPolbjxmdXCB+PRFEjiQpCbZ4+Glm2OYvU+RKrW9W8owO
dF5Lmyua0LeRv9CEzd6rs0UKeaEEDvRrsHDMybtTfE1JdJvrQqpxyAAsOp64A1PMp+uWNuESFtwk
T03I1m9w+qsd/kBlx0iChvPQqpob502rCzL5L94nafNFR6IIr/ClDIkZcdozecekNLBNsNqJR5ZY
n0QlQ9HiLwYmlgxNsbgZVz7MpGC0Hhi7GTdDukZxTSqdXM/xfDaBEE87fu0/aPNdmoyZIBhxrhTI
0BANC9CcsEhwZFhGYwoG2CQRa9M0LGaLNhWfZBZ7zKTBgJU1npSb/AEvHGsmy/SZdGmwlzS/mErM
OU2/O4lJwZmZ7E3dnIztty/ohLIiNbScUF/JTT7DXXlnbq9fiNCNXazmNmVMW7oSC3swNNGwkM2h
QABzbo3FofSK2LLOtb/G6kakk3DT9uKiXB7nI1WHrbH/uCZ6Qt8q97ImP8/o9cUZesaS21jwMHNc
3OQPT5Cr2AdsDO6KDDN0wd3wDEvUcvpZuvHdNwtqVs7+y75cU8KFY5UL9d47elI9lIZoRR6VSUIl
xlBiNf9THRqw+uioOOCO+SuE7ugUZ56TRnEO5ZmuSTKruFO2Uc1WhpG4dx0wrwidg7i/hkQrGtjG
+2G0Z7hvxElNxpY9BSSO58Tk5O429Cn9t8wkhihxp8+NCBgzImoESoJW10/qiDM1Vh5ylhqJG4v/
ER5IIZGOqZ6g/1+VLLqi4m1Yr1J8RkCmTqjMESLhymogq9IgwpFkGbBc+lBgXPyYDuK8qumLaw0d
yAi7/exjG1l4ZG8tOcI/yAdj9Ge1p3jSCwNwQBeMyrpBl2KzurQ69ZEzR5oZBw0HzXkf0ztZc7qt
LDIXhTviGKHUBUvQtMxwWOyeqmyiuA5kppfNOIPfMXnS7zPX41WV5PFqdiOS6Ssa+7wdH7qrD36l
I8bMZxrMaW6DHT0w3PBP+ig4VN02lCC+V3x6PsMf0rN23dXysqIsl/hhN7HfgklFPSDrq3LYG13G
Bz/X0ZVsYobXfYW7QxUmKt1irg4GbNdggTX2QMwbXiJZ8rEmJdoWb3StyTC1H7DA4xU8ixyiGaxp
Hk3sznv5jLcF+/o2+E7OI1Oduj9MJJ0ulqfZUhxoFqhv5qBg5F0IutYsHzCN7wDjad0iBvFU7K9L
AGKkMUFIDFG68HABgcBogHQ+QfvfPgkY0YAnNhT8F2LrD0G3fnnOIFBVRH5nw09oJ8U+m0D147M/
nJF7PNYAz95MDRA39e8UcvrMIMAI93gi5gkPhSn3zTciQNWuqM4QKGnYx/IOwcW2aLFST6hAvL9i
N4uxpQ5JZlxvhhmp685rYNoMis0bOAbIIDnPD2EbeJbMp9gSTPgLZ9RCHx3sDLSMZATE536CpiI/
nxnwrI0fl16mdjgX96P3ceFcJCMbXhfZ6a2dn9LygrTfJNczo9nvqgLqXUTZNNJkst12dM/Kj9MQ
lN1CITsWGWqpZwg+lS/9VBm+avM1oiU6NVVBglO3hh6HzqWLEJXJV5Q/MmhX2v0qgxYLCxOhNXaA
tqyVqE2nFsGGgkPJLPESuDHP6by7ALsi/MaeRILgzpoJ9lEV9wLrIBrvOyhi9D18GF/sYu8wkC98
jbaI2Ayc67Ho1L2eIwF3r7/DQH+ppCZWnlmMuodzv+ueQnNsZ8pqS+fhgfwa5HrSp3l4rNcW4phc
HssvoqM8YX3lKodpjttLcSQmWzJY8vl3Q3rBwWzd1S1tPtbJkx3rcXrLdBdsdwpRGnLrtWmRDYxO
viP3lQE2uBbT8DZg5QNehNtw07Vd33d/M0x0pMpmq+lot7Oq8lC2zzhh5AQVVGvwLcKismeEMxyG
xikTuDITDMCSsEyIIYdBYMsnNFH/j+a28ABn7Pxj3UNoG8HkxExTOU8Dwu7F2oz2WlW+b8R4vMet
5O4e7/Y8jiEO2UK7Aulmj//k82RxgBhDD2NxsayA0QBws1GbRHJP3TdLa/lF16wYLAPQNxJtYkOJ
qK4GaU2ItadqbiF4ABBJTlUCpZT4dHBHW/Wn9mxd63mqGlV6uL+SIVwzSAWG6E5K0N30WoFQVPqC
Xc4dRFKPbFJsfoN4016yV8kO0pMdw1gdN5dWcMJJxdUn4KkySd0ADWGaxJ3E91Hoxo3r9TfZft9x
9csGQUTChPCaW7dQj38vvlait48sqL4hQ8sOj7eHYWUuUbRhPHQJqNme+D5RoLSQgI0/SIEBvudm
sJ4J2QpAaS+2gE40ZgD8BXnRALJJmvz3q98JDAsas+ksFp4R9UrOTw1C9OvPT1AyGO0i3HswbF8U
Y8B0Q2kozOgeCtLFKfaciAPDDVOTx4DRGlqPTbsbmQl8T9voIVcKmoCz11lEgtDslUM8Mr1ot/gZ
s4MuYzzHU7gb0oKns6Gpx1/pti5BRE6OX9ixsstCsrvL9leJzu7Qyazmf7tqtk+cS8P5JU4KdYI8
wabxCx3biSBU2wCEaOxaiv8mq3EdsT1G3C5U1WCHGMSlx8Yb7olPSGQZFvwdXoyurt4hmiLQMclG
V3So8Nl5LnzE3BxtjB0tJaVfudt+HKFRrkuu2X87NZzybmrCl277hgHnFvaH7DjKva9oMacYQhph
26pP/UMscgUuQO2JtOu9vqbnps0KUSGI1BszTdvCkofwadv9iZWwwm9CTLOpHp+L5H9Enddy4ly3
RZ+IKpPhFhBC5GTj9g1lsE0ymJye/owhfX+dxrgxQSjsvfYKc841P9WBufhoFRbQTkdKF0zNJniQ
ZfNqGg84vhhTHBUhvSPSBNifocwBqISODcQFBOPulYklKurC7TDiVcZC8Ick3nD7CtdplJ08Xg+D
6+g8Sk285V4zr+Afj2TU4fxTJsDLuFb/9tULpbyX6n5V+ztVsplKOv45FSoZso6/FexakcQVOrfT
yoWUY/xzoxr6sxkidAD1PFtPqI/QiRIkOhrOTKcsyYx1iGeanHulMZ19mKU3oE17ezNcaMtttzTz
d77WQZwEyByujWke+i8TgCs6TYH064EnqczrVcirATzpwXhaMmk89kQxHzfDOHO8w9ysGgpqo2Pt
okhi2JXKWaNbydRNggathM6mue0z9y2n1en1rBQGjyq2wWDHSMdssiRn55noJ32R4bBd6TtzhUCL
z7G1gpraORLJZzbIyqOY1j0WtfnraulWQ5itlzcgxcV3iOQ/f5975F2A8jPsUAflHGUIhuiowN1x
vq4ylRQ+JVvD2SNsZzUwwiLpRDfitzvPCtcnFERC9N5+8NwZ1dfOYIcNxeOdQpkgYPwxrmi2/yHe
0myORo4rcW4s5QS7rQHNnQWPkvqJQ/JVo9f5cFr0ZiAkvSp+QLNKBNTDXmqBP/SRMFbmgFmD4vmH
H82ywrlyVAvmSThQ0JqoYImo97biRBeAXiEfP4vn7Iz6Vix3jk6nXXoWHdG1sbNlXp4dILclArRD
LLuM8PP/W8NiFx2ElNOFfcOBiOOzInuua0Klh60ZaHhF9WwS/pU79tehBQmnmPDUlIx7xQUFAWXh
IF2hSRtvL9I42uiHhATg9GqeaX9n8meBxmmCHSmr2MtSfBWz+0qzA4YbCyncouTwbSd5sAwBR8vT
hYElVxDv3jMedhzm0AyCcTmnsffBShGXPvyMRDN8qPc3hQxY0V0BObcWcKe+MOMTGyJn2BTVN6/B
DNfUukl8C6iievxD6qMuFTMaPJN94Uqd6cdO6wrtIGm/7nJ8RAbeLLrZ5n2E8EGbXRJeNEXxTrvq
aEgMJSSmK9bSnLQAVDPUmaYuoIjmR5WuI4S9ZPwHtAeBP0RS5QibM4l+xZTuIhXS9TqMtMi8MOYc
ZaaoCqGGD1hm68WAnLwUR+1UFY7cNeRgHJBVZuUvMEMAWYrnPeHikKRkdhjLEt0yM3Qk3vAJCA5b
JDp5zVyzK30SXCWbdZIhTVjL4ywZwYChJrxpDdgDrZAhlsBhbyzyOFxu2A/pXhHwIEXPoWq8Wi2A
EJTjmrsq8ZU0+tjV+pjhCYz/Qu48Me0Yy2nQic5/RFGgNfSVxzHzmWRQ6yzHiChCBY2LeRgSjosu
x0P+pdVi9Bhd9/h+9+6N0JAlK+6GOPRLlK6RjqB/XOToBwLBbSSdLGo0lXSdAfEpDFQt7xNrW5YY
wMNgv/ge/C1sHqv/GJ+WLtlAriqgAAngrQbB9uD7YTcF226PWj2T2zEFM4XT8x4XsliPOG523OBP
a0kvrQkVS4pOIMMYuU/C+EnbEMxjdJKzchFKuAo6O2Yug97jDFCthNtAbYRn00lwvyTocZr5afzU
4VA8+Z2gesWclHLOJhyhqBhIJdIfczcM8oZShvB4SEZ48aw0CeVtvcO35CBdVpiJvncmowO/wxbp
M70mPs7Udx+tJhKmmF9fswGyeVSgGDFk+cmuumi7sIzHBK19Qs/2LI0EZA/XOmTtib8ApysaE04a
UWJFdZA+GFE/jSSdY4cWpxE7Qlw6H0JIJVBy6Dhc3LzzEwutorAexTdqt4pwwJzB1jqz3cDY2JDT
ZlnuA+s841QrCu6I42E89aCQO4xaH8s644UJ5gzDODKMMbVlthPPHK6tsOc3cOpVdppLZvLgRsi/
qMeuuRkTzurbVzKQ2ZKHyokrM3m8jmS6GO7YKRxzYsmka/DHIewUaD+RMjLZmr3BnMMcIsHDMbv4
8cXx5UMcaTzEYfUiWwkemx4iG8PpZlkiwUpFPOZJJKPPaqwmlcvAuXVmfPT6aOUn4wA7Dyg2zin0
tyEtEBul/ur1b35vMbA24R9aVI3DHV7sanA+VY/XOn0Fi5U01NaRDVdxrwsHkMsgg0kUONrxlk/U
u013kwlkh8eUgtl1ThovMEodqP0hb2S/cHm4OD3GJoE3CQwuX9x+hi41XLwhI8uh6fhqfHkUcZcz
+H1e/7L5EsZOPKA5GhDfLpbbGNrNaACtra/zpCSu0dejpHzUGjE4vaaU4fiJz3Vik9meeWqjjHiT
oo8YUiFzU4hQfGzZmvvqaf9jbbK+TBziEXlqSZhSbGQlmmmxBBS5NFJ07peD72hMuZspQUqV5WZm
JOKI1iJ8Lwxo4jMzBu5C8x7OgwgOMAHAT+b7gHQOCG1wT2Izt7jQ2+rcxn52XZt+bXjConeMUeDd
YDL5QcsYKuX6WEm9nepFCM9P+c37RvmlughLak0jxTnM1Z47V3EMkibpt5YVRgDUmM4ZmCceOd/0
Psp4pzG3CwtJAZdr6Vk1VwTWHq0yPq9JiBP5/N5T8thTIEiTJEhT53HkPWuzBCIBDhyN7RM4Zl0C
0PQjY7VkBut+0kOJLSey4YR7XlQhEHowJlcN4da1y2uZCDtHfHKBZIdnssR6ZwkpSEyTE1pVp89g
ia5BuU55hkwP4q3qpdnEXJI/cQ58N9x8c4Z3jLijkXHKEHn7rbIEOt4UasmTqkuRnUjSyS7wjkqn
I2utadQkjSzBRdpmCppYbd2mERjcE8UTr4Ru2mRX+wzmkkUHM/fBRNd65fEL5KxopBJeg/uRo08N
EZtPJl+kCfQauBiU2bNmuV74/mDJ0/bN8DZn49k43dBAz3r6N7GliJYEAXaZ1e57uTytSQCwYKDj
Cca/45PPdFk1D7TK4o1GYay3rm7cxNaJnChAH4dAHjkE5/zzOnHNUIx3WHqXcTFt72g7m+2CTgPX
a7cSiYqSDFJF2MPV+yTP/x+b1/gxAI9hHLewSDKd3W2+P7b1xaD//dLnWzAK37DfI0N3Zzk/zI8+
CRleYSL1ynUm5bW1+LhsgimOEKTjOF1vWt3Ak+YhdgyBu3HGf13G6Bj9yeQMJNGyFiWDvwQHS1q/
KWXjDlO6RdwISbQnpsMQazC/V/JDAlfEXZDgpz0yTD9Ok6gfjEx8GuRSWIi91ZZDxRl2b4vxAcoT
LZ5RZmlvogMYyzJ4LZXbDugR5NjYtO4ZnZcRyCrV75PluZUGv7yu73tnqr7navmlki6E5VR19Yho
Q37t5XLNPKLSH0cw7oduFn497YcIbL8WwG4g19IY+WtLh+Jtgzbyi1bm80BoO0UyZNG6t19WnTLz
t71onRbjzOe2XP3tk+TEGW+n0/3U+wpKMJN5eIy2w/yJX9NnNf+era2v4bI/fVR++zve1gMcf+yA
eu9un0GepsYnuvku0FfEE/8sjqm3pGjlgfPJT1xTcyksJlV4GEH/EnLYsn1qLgmvO4fg3oMr1kq1
CgiD0wkZYXDYYpFTy+bjssSM44pIRuldxrVq5qeAk0OjEFAL+wJQoOtAQUpUvXN1pikaY7nh9mBZ
MNUObKMhebL3SoFWafYzBbR4bJVwmgwWGDEYG5vosBRBwplof1JdrQ++Vw9b5txgE2IZiUKWvHcL
hR0rG6SAlgphJdrGF1k0YQihPkEGpFRfwBZeVsrscBOsYyk6Xf/lTvQYLg7T604mG+yOdC+bItvZ
mdItgp4//cdvNWfjhReUQvI0FX1cKvwgFbtu/FE3/K0gJbGKlp+ndoqEdS8fLr4OX1nyUyXQ6uVm
boaM2PJeXcGEQ/ZN6YAYAMHZjHvPK7wEQEXhVIqNSC5RZTO1ym/gJdl/tGWhHwwzIqTrbcMSuXLx
e5V3JvCVgz2NUE+9TOUaZiqlRrpzrm6FrisprebyuXv4WramQKmicjPVLDdR+ik3b201hn+H+y5g
4+6qf7lW1mUExBAA/hfQfhVtpRO/t2jP54MCLuUwU998+bSqGjkW7GNneapc2tltjb92z+AMLhO+
f6aC1tiVfE1TkWsbtxabO3hPb5k6gMlm5o9X0JI9xf8h3ZSp7T/TNHzNvasQ9YJmfQmXMdwi6MRW
RDDKCUgQ0OUOuArbCAEvBO8IJgPMoJ3gt/+Ade6AcwCJH23qkHFR4tsD4UYC4OPR2nWWHwlsxzjK
aOW2bxJbwCpINc/dHcK3y9YBVadfdJEB/wHaaI4ylfvbFP3oU1T+eeFc7Yaer20/B5hwWALWnQX7
vlcQ9horjYiw/+1uIb8PoQbDTPCJW22BwWbZQfnq+LYZv9TFrS6HL7g51XvAu/8V5qh3Q22mO29U
eF8Oz5ypl/oJUOw/pdb4QhSzOM5/yqUpQaWIt/yJv9qzwyMEtZVkXYJ1UenW0WHG5YcWzN0b9FsP
2AboaVMwidoFfQNYGHiuhBxiEl4uajZR469QyJONBcQirVEEuVXK4wJNoaBToHBLBgg3g2n5VVpQ
fWMj30U87xZwID6PW02dWN2FxmCJ1vS+Gu/LBXnnn03dDNqIyALvj0SQWBx6HCDwdQSf8+fHdOEN
tVc9IEccgjK5HA/P+locF/+w3ptluJDPjSUT2ZT4pVi18Zf3gthnL0ZAeVJN9MoycD9i7Yd15cwX
HqtX9MV+A36H/0W9FNt76Hej/e3xotCI6NQ0YPNkgivZyNL1tpUf5zqLN4QD/7Vq6XlqtHpDEpFd
LNkOOcP4/KgerNxv62kO5TcoHhgejpsltBSoJ8Hxe4sob+2HE7jrHMM1X2rjh1tj3yn31c9af2xB
JeUaf/V8tcA93fkN6OTELEeVuH5EuItNIH883wO1mB9R4guv4WmETAnCgaX6mQNTp3cXlBBSgyRj
L4hLb1pBLibIgF/6ZTd+G6nmtTttXbu/jWWLtt8x64HWzcjiZ+qpECVeNJ9lQpyilxpEHk4oiXFq
PwKZXtjWOlDx69j5A1213ARcTPppgavixCPuGxxDyN9cZLSEebvcH+9SeTw5D+6etAfXnNH4GDwv
lUy+ss7StGm6AbWUdskn0Uj2pBiBWaMZx0SonVRxQRQxMuuTS0uRCmAdM54zaPsMZvmKxted5eAF
GR+UXPwyG2yY1zjySTkpx47P87jljiTckUy8m39YjDU2w/f5SiJmDMyvPijWtr00vvXLdHheV+fP
wZFULm0QhsdG6i03vgGhxt3PZ6Ji8MuHz5Xfa/2vU1jPV4PrX2OVq6S30b7x8q9Cfxxg/7/papme
QOvqak1buWn98H6pExnsCKb5O9sJ2xBAX6+wxwmu+7kvPT1ikRRpCtK9o01zXdvhqsdpl2yN/Kbr
qODjzV81T0qotTtXjpCioGXgJ5F+qCMWm/icvkuxjDS1sE2Qb906kj2NOGTubpv7HgElPpl3kgrB
Fn4or736nlUMs5jN8HRZdNMsun5vHGEa/85MG+qt4wS7Jo+Jv3hvHF5a3wedRFbIwjCvbclKUqDg
ITofZw7LTHa69dvDO+Qvi1Qp/F2iEjIKi8rme0p216xtfItTmol/agB4nhxnBiapoR5DovNn/Gkk
M6R5ExVEwPOwwCBvqauJ1YQNdGL1RgkUaXpWCjw7xpUzZxekMajPj1Kj1Ji2bKWSa18Y+nizDcT6
ue3jzayDa2eHgHUywtkm84KtJS+fq6UW38OUd9FgZWCVutP4XCGqQ8SKgU2XlJUQqJxXf3XbCqj+
6f80BBztJDI4FB2ewBCZzkiCcjszOT+TbYhgz9VPY9cIb26PT+2hXyWD2mUwYTrEJrQhVIK+bkjk
lIaXSZmOBZdZ4Vyh2cM3avx4c3RaBKIPSy/pJpGsrjG4HMP+WYJTpWil/KlSA8NaAwMZ74vHl/AM
/C3nuTR6mUNBgO9g26p95R9sJ1Ywfl6F+CPJU2rYEGLNmdLe3Mb5WAcy3bkO8tXrID7ZCC1mUCg9
Do/DAlZ12bhEy4a/t1/LxvPzEi34ZBYHZ7FHP/SlfYufgMWQ4VL+1dYtL+oRO4CVoD1CYgM838A6
2XNZg5L33GeP7MJabZv6fHOtb3J9K4d3mhTm6SLm7YFjUg5XfeZveGr/dtfdQ/tAGLFaQfZ71D37
rsxeKwZRjR2qZepSLWx3b7fKdPMAVWM7viMc8uATv2/58FFffxZDulciWALFSJ4I5LU3JSzLnTO6
Jye8TqRLaDsVLqInTcumOKG7RiZ6YRC0LnmyCdN2ubprSY0g4YC5CTfR8WcT2RItG+7pxJjmY/br
kuy5fTclsW/YI2w9K1f3BIpqdlpXv/J/ktkwCKLB/HzyL3E2MhzYsvWInBHFb/t/INlZZ3liyC4Z
6CxN4aGE7v7uI16OkNQ/Dly9krYVK6y3wveXxt8sH51a9HXgv8Z2dkImtVgDNYxHrGNibGG/jF+k
fpGgUMAgX0n37Flo8GFtFk+6PE6NEYSkQ5ONkLzDXZGgk7Aj/32y3EMq+QcDZtK+1OgqeufiXogF
JYuWSY5DiOHNVBLJh86L5HayXc6eoXJC2N8QINr++VIr9Z7VB7IvxXA1toGodyTiubhZBm62usIp
O8a+tkP2SJ0gWUJeKltmHwQniLt2aHErspdu+M7p6oXn9Cy5M333lWJzz+Bhtsai0ZgS9vAGY8jO
LtPYLzyAaUXsJh8WuT25ANu6Wvr4Da3fzqW15l7+581WV/hk4aWVxevrIFvGGWL5BLQ37S56HKCe
9Cup+NFrk4MGwsSZw1+yJif7il1jLAK9IIcp50rGIePziYf+xN9Fphb01mcWLxmIrq5l7GO78/h1
wkII3S84ayOIliX2/vOHVB/gcacgvsLPz+4VlwxRHdQXM3FDUM+5xUustf0/HZB7xCIYkHCu64Vb
WEYdAQzaSxDGqYhjY+6r8pXPzVwlMwohT8/vA9VVvWrJlTsHy0+m5U+qc4WAi3je8NJPB5t/mhS7
qmSDCVI7+M222ULVmZsel1Z8OjmNtg5v/DFa4NRu9fudgs1vtPh7X/Wm4GtI1ByizJ6U0JMpt780
nl/7JyhSh/M04MfLMACXPmqOUKtNiGNSmfFbIDFDunr9baDgV1eUB0KXPFW4qCgiB11CkQrWnrPE
8KEVbZ2IhusjKJT/BiSrHlalCVkccPo3iWMVAwrxvkS945uBILVT2KJ2BkmZrd/O4eVWye6rudy6
8tzULqmilwTIXw44OCiSMqIYpSCNxGI+TE8F7aIjSM6YFT9VKRC59qZhcUbdnoSYFdbZxxPIM4SV
S5N0HWAgKSZfP1+AQ+mzCmCGfYQx8EXFFvfx0AKe91YmP2COnKw+CXmaY+I+jvTptNQjXX+dL5fB
0ehnNGpQHa6NOEPxiXz9N/oaQKYAf8PoYsb8C3OVsARZ8LcSPiHFQ7ljyMqSJ28LLgh2EmshBRnc
oA29ALftGy1PqYvWrsvqNlPbYOzoSlnN3kKmAHzCzbj9DFiqUJBi1EMN/mwacsXhFqd5ROgCwOYi
cvGH6h6dRW5oA35NhwRWTIRiTeW4Ny4BF8vIZbAYXeijCoGj0qFSTeVv4GLIJPpsvtKHhBnDz88g
kaNrBnAdV1X1P1iUuekoaDsY/cEcXbhlJbd+Q9p/e/suVe/NA2KBR75lDd0h09KzXWFlk2jJgqXz
khAQcTua2P37m9l0hK9k+lImAcFruej+iTGJgu+XayWNqC6qJ5XHtfNCQ5rbV7qPnf7Y7glvz+SO
v1Lk/v891hVq4kva1nWG13Gq/rUM1UKM+661figQMDL0BFWKxBBwrbheGgTA4ib9qe4v6j+cN+hI
DADBDzzL30rAp6JFD548bU64GYu2oJdkwrevN5BUFyR0wIq+wSdxofCmns3b10iaBnRITH0+zIb5
gbpf2HVKA/kg3TUxnxkj30p6dM8y+T98BZUwZD7JjG7ooZmY/lPNdfkepKufuFIwKTFgXoZukws6
Uk3AwaCUufNK2o+0j6Yejad7ZIaNg/EF2aV8MF6LnJ5coGrzp/y6qi7aD3JS6C8TLxmC/vWc14S7
I+goMbYM9DpzucFlGsXnT5gYrWnZMvKmfBm8ojfO1puB1oA94/cXQBZMOq8wzZxpMS6CK0CZuhhN
yR6IzQlhYUPYg6bXTwVDjH+e7pVK4hAp2OGZSgLPflOIiEizWjlZkdZaYPu3WLHpsLnn1OBm4YuE
t/a2mq1/M9P48HA8tj5BvW4GguWbgmZcSoniWoPhCaXHbtvcsa/wsqKB+v0UtiRLE8ZQd9xA6R5G
/5UxvmG0A5yFPbloRlRHQT5E313Y4/RZ6e17oI6IJIhTKGLw0WeN72X3iTosMlEtjlPYKAJKBXXr
CwYEEcG3faFPr6agh+wjuW4LTs//MpEJxjeOYChuwGFZBS+b5uG1NEW3lrr2qxlFkU9rP03iu88i
aQSzAO0GZI5iFV6EjP8HK45u5SZCmbVzb25YNGA4E4DV/tokd6JrcFqhHbiqK3bzzcmO+6CY7eqO
KA9SXNdbBiEDUpq4V94xkQSrdjcbvI5+dPf67XjYaQ9h2graHyGOzrJ8q+zJGRBf9nZNe26ViOxj
N9xkd7tv0ySmi8vkMeAAns2JjuO+AdWaU4SGQIBTVAws5SZYJIXU++jMAbPELaRS1ge3jH+vuALD
nLFlfippWcSQ7LLP+gU/GmnGK73VXJJGTKH4rHHurIEAEOS3tRCcjQrxQtI+wFlXeqdfOLlF5XvR
EuFU7HGhdp+K/in+h2dXuJC3z/WALdN0uKFWaAFEOuaHQrUZ7j9IRocKoJU6geiJuo3Bq4ODgaro
nWQ4oB4dHnZAqWdgNvIK9Sar1aVBkSYC8R/gBiAoNmNRPOgysWIZn2ERu1XR77J4amE1tnysiz0l
OkFn7utxIYUhQof7pPoq9Qj9Q4569tECTMs0ZSv29OhAtolJOzBkPjpsJJ4iScHUqp2QYVZd4PTY
4ICSLF/o1ijXpCieiZdg7vVm330Ui43UeVoyUhpAXBFTS1z+PbQwGHciz1Q76ToVUJhfbwmWhuoV
CXVIBx/Ae96Ten5PyQbECfhycZvegWBSnDL5EFfGYSZca9LMhOQwi72NZ5YmKTd/mZpB68NOrGVq
GOIffscwjaJvYPBDq53fSmaip5Or7Br5YNFG1GYCq5jfRRjyCOGckT8JJw+CSCLJR9yXjj/46bNj
k3icMBKGhJt40F2e+8ZtxYIVarno3Do3KCYsa2Vw7NGddANlNREXwZCzwYOeF35MIQtLY4ZD+gfC
DiiApQFRPsF4Z1WysnYVlIiF4slhT8u5nR1RYkluCvHgYvDdHha5mvv4usXe7J6tDXk7etZX5g/8
73B/be5gaQan8/jZeRltz/WUFOVFuHwiDUeVJFU5n8ASbavPx+vw3M3hB5SZg9SEudagNb6/Z5Zu
I5Ihzh+SQnwrVZAK302SA5T/fDjO1mczEjJQ71ZANTjJkMFmmEPQBckYZXBpEE2osA1O/jfWhnoo
8g6i7a0dm9lxbvbeY3zPX3U4b4On4n0MafUforBtBVWgmiX2oaU+oLk4Vn6QnQLLwdl9573NZW+T
wzzKhrc800cEachp5sojnMWSbP1yoc/gnFWj7TsMkAZwrYK+gAZDv3+kvHmOEzqYV/6V4Bmkghy1
JNCsgipIHy3Ahv67zn6f5Kw4aHagNxQywERiyQHRd69UomltDKDjfcYJs/Mx35WLmDGUNissYgKe
XUKodZeDTB/2P2sjBf6qrbyJgNAiwGr2kxxVZagnJ+S8jwRDbAMJr6PJRO0Z5EKEFJCP2oOrdWdT
1QxcitpxloIEe+6tUzCNboXquYT0Mlc19rEtJMsCmCKk6L08F1V8bxd2tcybNfwdp3cRbMrdfWG4
y6+qD7iFp9opQ7jxd+zMC184jojplWJJPWtiirgLQPJgrd6qU3CfcU1iqTMviilB0NlccLThkKjl
Aqe5rvSQrdRVCE9jVHeREGYxzlP26xHIZEgh8Eo7VhQLYHGARgaejMq324sU5oN61VFrf9u54nDB
Heksms8WxK2maIE7AtgiYmCuifLiAX9om3tjXYDxkKvAmsBsdZSuKRAgSZ/GU1CZNxFWuM9c+l2H
AUN2xn8MIoZZAqEAOs5uIKpSfTYQcGykOvvwXBtdcJAZc1bDCRvAdRj8TowW/k0O1X5pdOywLl5D
EMO4hugb9PNBOIGvs4myYYYyHL6lDy+1JSRgHcdcLz/Ycg3oOqKq7Jmm6GwT6zOfn5u4Wae6+YVi
pzA6TwdnlN6WpKQrtwV1mrfSbHoM7o3cfXSbXIAl3SipjNKV0j1IgcH+q4TLXo9W7cG9hRPRqKRQ
EF2MMu9kleqF90wd7ZGfP/qexEWyH35T/Asy75n349uNrcVdUU5kyy7R3xe1BJSEVOXYQ0/eV9bD
KX1Hn/R0tBlrHA6TzX+9RRRISEJ6IygmrxP3oCYa8y8TabbqpuBD0r9FHbL1aG1TVaqDrSn1js5j
tup9vZUCoFRZ8FUJZJikDdn8aRV/AHf60yjL0Ie/9JC3PToNBaQwSNBJ4gYDyzUyHl4zJ/UWtW0g
vCwNm91NDa+T+P8AU4sKG7+XNYBs5rmHwHRXVUlZQ1Y6wUHYfQwOikW8MmTCgwJinuMEFmIMTwJL
pbt57bvc5Z3MUSSQKt+TfytRDbifEKf4/5f2dJMDEjwT6nEmloy7bYK7C5oji4WvKGdx/pCfQU7E
8hwVQdKcMj0llvepWNrkJ1c3w9d9/XkbWJtCTIWzYnnkFRJ5m3gQRTMUVfClujJvsrSuHAxe2zBa
6PyCbArJ28ZX8xPLgshRuzmKczU4RpMCJ/XVxYjvwSSxNqEig1qYGjVtgqId8r8NCLEDiKTU5EbE
LOzhv2DyHc75OvakPZmQnUZIB3cNP+6VOPcHbRZ0wvgqHLevxogtdY3PlYMphzipNDLi2Pl+xFqa
I1MXKNfglj2bF3RBWMNpj0D0QxDD4NsjzkVGA2Ed6GguloBvhv2YZx3iSYahgkCcBnzgAv09928H
VOfYTTw/9oqGvs0fzCfBsCXrKe61abF/UDG/eZdKMVm64UwrrH/D9mtzAL93gcvc7fbbzfb3sP35
up4sQFHTkKAHqW4GdrFUBU/Y+9hBUIRo/UHbVhc3HcsQoI7OSuzQaZn4EfajeeYhmtadj1l9jKsk
10PsDwbM1U5PxzfO/sf98BUxRoq3gN+S9Q0Agq18gK5sDPgspl+tZQOQuKBDEDOMMH+oOhcBNgZm
4VAVYATF2s7oUSFJSjYAl6P4mquV2koHorYabDqMa0KA6nCB+hcBhcsPSzMvFol6cejzOPTz/vzJ
e4rIKXG5u/8Y4Gxuns831pH90TL0CyXgxr90+jqRLcaVqgW6qB9acecE0rPFtj0PEiCIAAZmPHoj
CSmaqU//KJk1B9gziPT37NNO2766gGfvcgdwefmtD+2i7yl+gAkFQMQZIZgb67EnlwAWhd4sTgtn
7tKVtdf7cLmS8AvCHnwj55PrcFN25IyzCwct3hB5K3ozIdKiDjnv2Y/vIs7A2gicZwmCBLYFuLar
X8IN0p2oVjWFtFkMs9WBi6CuLN7r/A7Hysuf4mtlNnk7sRwvuZdb+fYW4P1hYA8WJENBvS6wJdfJ
ilYzqS5a9dhxr7BgfBH84+E3hFLR/WTlgJ4/YancYBwld2HkiZxv3FX37VmXsPeE9qh2yj7Kv6vw
riKQOvG2W6S3L+A+JeF3uH/ldz0ItTgXkCXz9UyQcJ7/56ElpT3d3ZjDo2NGL0sW7R4WEys7VJdf
lB/hPx0pESh4f0vVZUS9AfVJhCmkDXol5fPd60q4mMx7W0bLSLSPT7yDE19G75JjwPDyh3pFdADi
ZQD2ORZkYEmop4Z3AOM4FyLzk1DBlgcJbF/A3UuVxvKVv088PBr5KTHzUgSo96TxkkLTkowfgPcY
AsxAmCAqxLhTBGUUQ2vu2TrKDW5wfJRvltflKPHm67RoRmxDmQ0GaMxqbDFwnLhuxvc8qiu+2F2D
aMr45Kesm8RAhY4et+8whtV1xL1qLkdAlqi43ivnCdEH3XPANAFgpfTbp9UNnFykgZl2ZCvnZLHn
pl6EWW4BMbmNOy6NW2NBozMAoUyKzEzciwHbMNU2pF76IPaeLxKtYod1jo1nKuPdgqGKNze84zEP
+WsbAj+M8NcReUQW79kgDBjXo109DXwRRQyiVHCKdaLPfB0tiXqPn6+XLro1Sh/CSGmRdTJPR/qX
eZwJE8oCETFC14K/E+p+Aj3/reYjmY8DIXvelJm22jgFJXCuztOdl48sYgE1+oS8q/lBJu8L44Hh
fB8MBH6DzR3gFGJPWh/UlMWYow4CruTrUnm78iGJ6Bfw4RSGuJA28X6Ex/jKWXFgk2zUptoON8xB
3fxhws4EPM+0khSivJNKGxAHbVSbhKuGrLFpns0wH5kq/ATeIofSuzPIsPp/c8i+ssyU+GzrRpSr
i47i1oYLU3zA8PavWM1E+BGTdAgQOFezCGcYoUOYQxa0lmQo5zgX2bB9qx95nq4EKGmZ3bBQBKKE
5XRLzQW3gxJMOTT2INIc+h4LWTSjPmLFkXus9uds/cyKzuU3n/L9zQpMyCOMDp/HPfsegspX0fjv
lecwU2M9aZmXhepHDF51QMc5OeDmek/IK/IuB9kQQDueULhvkBoizI3JocYTqCeDu+unupRu4tJM
ghRddbYUEqkh0Ru7zUeowhskm1jEyaqyBLNWETnNyWH1r0yHK82eCtEizMVTWyRuqmdiQcoELX8I
g+y7uGi8BCYqjNYJWhpEFHAboTQi9xCTDehAtfhWT9zeVcZKSYgDw0qoH59ih7FsALRqwhCBCeje
IS4nvgI9bXaPoFFJcAugvqwH6XNFJt+uikJ5SDanQUuwPbTJfDfXL0HL0LBdQRmrse/NrtreDo3t
hH4yjQchPP+dGnn6ip4aaeAHrRO9RvNxu8hUfTWxEx6NpsFaLsMl3VlLXVvauri6jB6C1pIeZ/Cq
bGzzG+6oLe3CxyS5O79ibhFgTDQYyCpJUiITzRSjpbc350VsF+MKBBU6uciyjZhW2ejLx+pAFVi2
UYDnMf1iuWdCc2TMULLJGFFIVYVQAuyNXJVG0h4fTpYYTaq91GI+45Wdb3NBS84Hu0Ur2kCPIdG3
smr4/7e4XqgJOTULgQ4IX8chv7+pef/bZgGhfhJzbmUmJaIvSQbsw/0o/bITeA3YZEykeQ/5K9LB
WPVnzGf/0M+IlwTNvW5NjGalpKyV8uu0EmJY6ZnQSAP5WlczncQBylOBoHZjPtPairwFOGAaQqHh
yRolvYeFoUfvPFwEsyn/SzoLeHG8moZmkSXwVjgcNwAHgt08DVlQltUZCG/yKK7NfjCNMzrj9TRH
xet6MDpPuEyMsXxCgbETxbSTHk0/7/1yu/C6mhS/XoSWnSZ/k+y+sgXQlKsU0HshG0xd/1yhQIl5
HPy0vuIr3vmiEKf9flQ7uxC6Zav23umwdpv/fKk+W5Ltps066cgPZBJM6eDe1j5qkPUkKwv41ke2
s2rnnZQrpKuPjjJx2PNcmBvIhLSBk2so9b48IyIPPy4hV1NGA/WqddZe+0pi0+mKANeES3WurSPN
dWKZs9AYnjWvsybEGagQfrGLYcpEZAoJ1L7bYZ+wYz6ZE6bfqxNM64kuoAoWrkjhnAmQqG0AwGJy
Ix4gql3ckNvDeICr53GQmEatH9UF2DT8mCJJHPQDqU/XZsH5207CryQFwcdcs5WQsTTAJprAjhNL
A70Cm8N7TcKQa4wJYZC7km9wcz2MtfK72NvvXEy/Ion4xzehPSJSGofgP6MlookBrjFzQ1hhjT22
uVeZRCa4tfeUOWQKmDqRfQkSGseC9OAK3Bi9Cl0c5oTWQ31ojo5duldyGPKNzKF17Ts+SYDHkBQn
VTDEUY2XAshoPTzxHmzcWBAHQRFza3UIO8RRSNizp8XJblrflNuPLkoebzI5Cx+2skh9ZW/VxQiQ
KI3vlx0a44L6yEfcaRX6ABjdyWMsNX6FIDtO0z8yue1r977g8+foWD9C45CJn0G44hqrZ1wxRIvP
1edvdI8J9gUyZiWyU4lfTJ7+zVza/7zkv2EmOF8h2Cs1komJ4nI+vO+iS5CdP+uZY+XwBut5vsPU
OWad4gDfx9NOplPAxe7sgsLstqpv8hGJ3V5u9ttcg1kkozMBokkHny4H2S+kA8DaURlm+7T60i3R
TQX85ISCrS2/4yqxxU8KxQUEIHWT9K7yvfs7eFIa2RRH+V5usMaV/vvJ0Pg8uWfijnYy1C//tTV2
miXUlRt0w6TtigJRi256rpPjoqQjhH+ulXI1vcGyMdxIOqjbL6c80ldTaCdp+yv6Jt1n5aFofGoU
IxC+RQ9lzSXCgpSIA1PtbPSHmaaTCPxnY8aHs7o44n4Yo86//oIIlK2haFJLTXZcxNaWFNJL7T5a
HCvnUXmWAve8r5Xrd9Ah0eYj99em1WIydnU2LLqt4sQej5s3DAyOsXZRo6oh9bGjWy/llyLIsk7E
DkwQgj2ablQxsE4ERoquxLpHBN/EjwxeHHesaRJYMnDHuvn6iVhNaMZJwUf1GO2PQ0AHF/UgGgga
kBlIUB3HXK4+rxinXJiiUGdxKMkPwMhAWNSuNda/1a2wmfSVqMbXL1wknk1y8IS7rBbu6Iex6wxP
S1PAQTWIGXqFe3hu4G4USUthDL7H+PCmsXGJl7F2Dsehs3qipDVmGo9PYWRTlDFZf1lNbDZpd/1E
r+JZ37dXnzSAdU+9SaleDHNNpQ4eDKGEPJ2hmAsZtUHAbcx4qpz7S0Jn2q9WZqeQ9C7qG7M0j/3x
qz1IfOYe8du1tulm4p44NPvteEYzbN255Wqw7b5UC015V8mQfWGThtczW7otq5e4+OCaJxONxDFm
1LDK218zS2WBPVAeR5Lv71jFndVQvtgxaTXxvmiokZFlp117TWPHaeJanC6u/Q0Myjmv0b1lt5lN
p0RpaNWR7deZtjPRtC3Ffz+j2yi1mP5va9VmwQASsIruzXtzFeV6BXo65AcgwWII3197+fZ7DG+X
6pJcSGX3uiUpvIFrgZN6bFxBFj8qhVH5dQFmDeDd8RG8XNOVeypYd3nxji3DhQGyfmjcWXvW1T2U
M/oqrINHZXJlkWQ0chMTZaiAi2zznKQYq8CSQSV0fqbJmIR5qZ/GDahzADSRCVYrmgPmaGcNY4gc
/btZege5A9lBXcSapXqp3vZTjr2XZR9NwwutzVGzRfih0CwSm/0vf5Anw7BoxBf8BMvUweoFk8In
uzlxqXDEtrLk9fW0JNZE7bJ1f39BWEXR3H1b0/ysT/kochR2VVdk4sg3a44vA3+fo1WjnCGJ4ZW1
iaSf0G2wo5Ldj/ytBfsda+7WJEQwhIwBGxKTGmGDPtpHF+pKHIdHYbigGTh1xRvgbB0qu7F5PGWA
KWSseulyeFh3pR5uSrXyO7NG/alM9Rzp1t5pFeKBOriwQpgTZh1ditszjcgfZ3nTffwkRFiyH3q8
epYbDHvix+e6pMUqma5/4WZvJyVC20v8Fv+3tZc0IBxsPq7urStBItCFzZZpq04v591dJ0q7hVB0
vQCUT5iLSeWGQyM8BQ83+HuE90lquB6VUo0sgUte0Zc8Y2e2auaPkOsxIMiRXFBBMntGD+WvdPse
uR6aKEpu5+j3K18/k1+FncmDsWMgyS459WgWyPpjGg71UW3ahZOnF/jktzZplmhuOt01LXqYuq4C
WEA/EaMDi2yIwX+A0r9B3cD7T/xsaX5aV1MtOn4greKRxavEJDQAnkDCQMXNmCjVSDVs7/qLSI5f
40V4fzTVrEuN9AtcCe8MoCRe8GSqZ7LH4CW3TJgJSx39CQ25ht1bmVq6igdu0DHkMInHAa/EJgut
GoxWGipbGvFuUieC5VmZOLn2aNVNFGvibWYHUGOSWKkpPmNxkozg5lgHzAShbiRJ1UZ0pyDbK44O
wZMWYwlZVX2w1ee9/ot0kCIVt2CBrADaVOyJ5zbJT54IDAg22Lc7DqD5CW8gRZu3VwH9CiaxwwOV
Zw6smIdXfUlVmdxTc5FmDQVDMN60265z8tAUREISqZncf6PfiH6Q5co5U8uDPCWveP+CWByUZ1uF
qORc+vWcAXIF98b2VQfXr0i+CKd3ZPR9qKo75S7Qvrr2hN18et2NbB/gzrH2D4Tl+IgdQ53Vak3i
Z1L8oz7toZ1IXNkN1AN1i24N3fAPVlDcAbOW14ktGnSeiyyeeuP+7qObd6r3V20LusXqaR5Dq4HY
JrkWUa1NIDYaXoo91DH2x0o2zO3q0ATTEw7LsjJgJJKm7MWKhLF7jbpRTdEKW5IWz93MuZbBcpBg
7Eab8EQPpjQ5g1wxOLZccyTvmi6SMr6i/LhiV8gA7QNqHjXB2scgM9rDRc2BKfANMsrNQpSiEh+d
RuAZMv/MWySZHf/fkOXxptyS/5vxIUdIMspMi99lFhAnImblUz4g4SF6Aj4HB0TUxAsxbX3Onhxq
U+iEnILswNWH0iitDUxHCUvaA8cRqcw54vQo/t6ndkBTTuDCAMqK3TOV50KUYveSG9UHPDeilIar
OuHKf9/EzrCX/0fUmXYnynZL+Be5liIifhVFBAecTb64EpOIA6KIOPz69yro55ymtZO0cYB72Lt2
VW3wF7Yz8BNqiAjMurUmiIrwlBZsiz0Es33vsKqNLIocNLHiDReA2p4Tp6ZLKdXdPVVXMYZExkBs
Z643W1H3pE6sOxbkqkHafnVEotSbt9tVyQbBXYVVGTRdKj+xgDh9ZLGhohFFYhWIxb4XRsf1EWGQ
VFFUZJCf2DkODdDMAEDoOLx8c3W8fKX2bML/yqumSvDTQTJE1qln1bsslBM+NJWevhv0VpRhYDKA
BUO0L4aFSA5UDIoBItpKeSk1vAVeKQnVV5pS32qrMRfFrbz0nE8uIh3rxMsKByg4oG2r7DcgAVaD
iur6sow5WXU/7t+hn935XwGMUhjGjC6+KPFEtW0SaREKbEG44l4MZDoJbdopJUzHjJ0XoBhOaD1j
331+Zp8J0uZxc9c/gRssrz+tuHOH3T2tRt3N+DJKm2toEqOj7R1j59RA7nQ7f6QvvCt6Bh6/43hw
3fh8dTj3HhW/8mpfQxMToE27yWIGBWcYW7DE02AzOFXb9sM5XPApeAADQG86hy1C8frARodJpcff
r2u/J+8OSfaI026LLNju7neobx/9e1+ayxe0fQ0OPgvjQR/sS1o5kahFP5Y46DIRbe7YyYbceoZn
ekZxiGINM9k1V8dCiHd0OdCOUv6UuO08FPdWBfML/aLoq0HnGOEJm5BqkHgfMR37kO8XrQ2RIHPk
ni516SZxJPw06ctqVtp2KP67Rrkm8L8UXz4BpaeXSFhHH5aEmsOq5zGc7QLkLA0ZcGLCQKTsnygg
lFAXYLWcVJCJODSZdDBG/WQNnbN3B3tOkZuIYJUhbiglDlUkDzqqbmUS3YpvWr3aX9WN+6LIPhCv
PFx7Jp3K28m7F5x0vnJULQ2wl2O/8ol8wj9yiwcW4fMT7oxWWt12cwkoYNj6GSpHCt1UqjVvWrwn
+ftoxjQm1e0DXdxheeelIPUSeNf98rlFwri7td51jQhvz0nSmqppJLrYxm05CuMP3/VRfSQO467X
6NbxPAEkb3atTg0FnnT++lo0Ih0tBz0eXZ0Jx43+JVBKYPZNljK4zmmQBhEEz6F+0iA0ISscUU8l
4OhWP/QCTefNC0WrDRQvFi2Qdt30tsS8Ed4jaFkXu5zTb/pW63/0vX6S/KpGeARqEwWBZUSkKBYd
bor/tTjtWHrUCRJ03JG1iE5KSkPKRnHoIj276kYs4rqujijMGvBaC8nHoV4sCi1GDSIvahLG+Ql5
lNQrOh4Dw5U2WyrqkuluBxJDSP4gPWe22Nzgl1cDI4i6FuOwG0cQNQy+N4I7ThvIQTVLTt1DIX9K
oUlLsHpBoK4DMTKItbgjYo/cV6eFwj4J3DegDe+wMVe8fOfkDy+d1/TSydwE5KL0XzQmxuTWtT8F
wZ6BgknHHQuLglbUTvA99aq9CmhReUs7FrGU7Sx/0GwKybh0qiOeiqd7z85bPbFum4Xix2zXaWLn
4Jmfm0Xm2uq3q9BSTl4/1LwKrjV0Va0UouCD/YIugDx0T6PbPJvE7uPnvah6Z8Qh0ChvCMyb4SNI
bigzqrZbMzuP4NDoVMJX0qmTydNwOHIvqBIr7bNPT0K3YrqvW7dY8U7dxrIO7mZMrBY1i/cIk45a
Jo9OP6Yys6dZ5GFMD6miGDg98HY8s+E0L107pOKYgIZWRmnQwFhrZLNJP7BLMDsGvr3w6Fk7d2Zn
s+9ahnOk/Hpy80p4QGB1X1RnBmkpplgsuAzWWzudbmLngarY9NJe1W4fqx2zhnfEfvyApR61a4tr
33YvowypIpJilMeInI7zU2V6Hm6wK/iFDmSDkvTqP2929Ec7mjQI1N/rKvObqkGQP7wmFDd4ciSS
74pDwlKZQpNkW7Nd1r3rrDLKUZj/ZHfX+rmz5+0gJe+QvJk/LGPMyIuXMVUzD+UbgEw3Szrmx2VF
tLAww92iPq2PND8Af59ECGLSQFt5s6AM7q4ClQGBynRKSKgQDgAGxB786OqolDqdxljyMN9Zii+r
algdH5aP9WsdfSWDSoPS3M3ds14zkSnwx4vrIv58LNLZdVIdNoA8GwNaceKQHK2jdTpLJpeZ7g/b
wzb9sL7Sn+ijsn583TniKf6Vp/BGO85nXzTTq28sbp+t79fvg9G06MeT+ur4+f5OfuPf42/2nX3v
fs2P8/d5VaxRFy8NjmLWVduVkUrNSFhY582O9MN71sYGrLAYblgLaYfpGsidko7tPYfXcd1sX8fX
2eNIP6xx697ZQaEemoFu+dDydDx7tif2+ov147/1REtwSliadm/IJOtIHKX7MzCeeNNaD2EAcvJr
eJ5e55st7LPs1L4B4NEOjLiKhpjGWO9NS/G+l1Lmq+/aqdcYnYMzYi9Je/dFJE/x0a8FeF5B3JWv
i4klizamKrxfa93CdyL/qmAo0cD3ZPQY3PsH74Ca/dY/jKIRMQS8of08XWZLGSicRqfRfXAe4cLQ
jT9M90Ewp13G6KcMKIt7Zg1r8n74ZCWcNqdmqK3yyFvUki47mJSy7Y43rMPs7PtvPyoUn5flZakX
Os6j6T48cNuMa/7bf6YMkoeb/WV/kqEpegcx1RrvvVc0NioaxJI2ULRkKkNpFC76RvV8G6J8BpYK
q6G26NO3xUiXJWvKOM/iYlNSvUNtgFXYvPYEyAFvkT4pApC9O1aff5avrlG6v+IFfR/tg6v/Gl7G
9wV6h1k03oR2aIWtkUWsbobFBfBydmmJHQVv7eatSWuyGR9oWXlA3hpxVIbRKB7UoT4qP1GMoEPR
wcFq74jEjV5qDJun9sFeN//eNe9VZ3tZJB3oXGin1C+U3oR4jWnSqXLCiVgJ6GMbHB7c/aS2ui3u
ZIGXmTxiG7SNmr12juaP3nbt+71KfvNVq7hCZkimoEKxCrw1T9biF2zBRXNXedgE/BKH9YrOPOYa
o4xF6ioYL0GoSwyRts9Xp1XrEa28dj3WoTehxzTrYdFith8Vx8KvIzi6NpgcFVYiPXO2STxJAFEv
+IZXDe5E64B0ncvng1LpMcx/2SX53wpIG+vdsb2Hdt551JzU7pq3IH04+2+s823HOvqVWrtK7t/0
KvXuBhCBckjDOeN846WGe0XpaXrmpsN3S5uw4U6hd+MA7tXOXtbqJNT9PrFTWVfX1/4ZFhKyvl52
bPPG3xQQ/R0+E36OC1wvHicHt3bF6wLlInzO8ebbunbP/sk/+43EMQxMkzu1rxQSBNE/AhHDO/ts
43ajdyaRX50XfH4zGzWoxN2c98MzAjNr8wE3lDXm98B8dZJq+272ZxkpkFOttzfzAwnPwXkbTPxa
0BglZnhtOIrYw13itr7qk3rkpM3OGZeoVsU5j6+9xqrmpRGdgFEU1IP6qr56pr3mDVa0mEiysAVk
O4ciMQnIg46xNJfP+W16n8ZxWyObpm6z86y22n++V9cFVk3sJ4uD3SYlZ0bRPsxtrQC79Oy0E0ux
a+FFajxUjcVhDHxErijS7LWbvvQBeWAxOxrTxghEuAdPI203F8n65laG9lhTYTNO+tdiWa1D0yCg
JaxtTrIiTC5jMK2XJJlfzV4Vgm7VNVi3sHmpsHRVNNxMTDYiZO9SUSMKlXze3COdf3Mo9pLArAw5
CN3sbZmTKb9FQgQ3lcFf6aYr8+Nusg0pIQXIaLFWnYIrxBOt0DtAFz9hcws3UadqOtkmCe6J7T3A
qyJmnYggiiV5gmXuExI7qbd3qjAvDn9nDy65e3NNlsrVNmpvYTAf4W3k/t3Fewkteta1x0q8RXEn
62/1LnREgnnp6wNQ+6Eh0gZJqz4M+mD0sa7O17Wv7DyaYiuUAKwQoXQavjm+k40Db/MqkD5bTqjY
v9dHkxrIjXfX3zFvtejWezUSQ9TT0xXWBJjkrNnOa75SCqUqwiYe/2wJOGHrA5FF9xhq54u8Ss/i
PhvdZwzw/Jfdld/vxHOp+sTYZn8S24N0TLXUhGItS1I3KdxIs0BoBjtFkBbriEzGFHBr9TM4nl04
1LBwSvxIjYCVMuuZpZUW4kANPow8dtEHiUyjZ2wl3o77Mjji1H1VXdkEYQ7AbluqyR8b6GwtYNa2
Bq1WSKFGF/ZJ5P79/eDwau8H1bGO+tBG9a8cpvwEKm88ece7hfFhz9/T+jAn98peiBtVxahhHkAy
xta9jJaH5Zv/2/eTwZucSpryGOOHGpwiWR7U/rTVKnV4DOoI1aljFjmzGLdyfpDHBb7ceMmYLtGF
u+Hz1kE2TqP0K/3SmRG3vNqpcUOn7v53VuTceuUWLZXh5U5Mm887essyUtEwqfQiT1dNkttH/9XH
QyOQS0R9UZ3nE1k0vYcxaYs467y+M+KS4VIiyqVQPgCT8ZHZLbLc5oMFAfnDc/UkIkc9oKP+fcTg
E70AN/lww+KSKKUgD5W+eda/96i0VqkU03ndLK543UdskfSFoMT9mq8kVzCUPlKJ5Bl9a54rXKUY
U2TXtcnNVZ5a7praOR8cwvjuyAIwjCnCi1YXtz5mszijek8pIkjWReiodEOUuEGCQ+mPSFmdG8x0
nUKWphvPXKaB5Z5cJntFQkfitlkpLJN7hnwwUn8TtCggVNhcbO9EiPf4efxc6OHLt5Z38cvbfVwb
6ngPU98ABw2sgGBxfJ6cJ6eJRnSZwTMfe/ctJhMDyRrjQWVYw9dCGXqzNyBUHlaGYGe4s26PjKxa
ccKug6Qvy4zb4AaStjxM8+Vpepre5ve5zD3yke3WQWJkVJS471+QF1yTsA9LgRwP02R+mp6nSYif
Bldf0SwWbd0rHhOJq33NCNJhNbgM9+MzdgeHoQzWGijxN1hEYXnCccfOqYleuIZZf8OBixVQww6a
eKlJap5xCPxJEU8C/rgvD0F2pX/pVYukV4r0k19CBbK6jh2XaCZnXGnEPQPtJDH4TgZUYIIf4PUT
WvP3yBo8wo2Hb8F+kPlPRkN1tutaB+CZpIBoNkR4sj2GvzZ+SiITzWCahdEsmhHh/aoUrAVeWGdO
JVHz9PB2KFdRbiGeESJS828DbTbabuTepBmkmZkAZhHb77bvX9M7+c7RcE5+PqwzCIKzjyoUtzg7
SP07yBj42KDpc56J+G7c78LjHMxnemTtqvi2e/Js1xy8NSwm13Ey3rOAjqvBwdcprwaRfzyj2+ZU
kTSSJIIFrIgXcIhxmcXzdFTx09FrcOZiX+fv5XXOhhhn3cbf/kPPbQli43fl0FaqSh4ISjDjkj9Z
k4K0HAy4rvuxjurq8FldGatsgXUYwpHSt0F+LzV2IGXq5Tg9ElZeF+/Vc7X5UAaVfl++BSxL1mWQ
Ej+xVVFEfVm1ukTD0/oBmD79BtPd/16+61NR5MvJXSJSreGLTPBKg4Sv7C/9q26r2/wvGilYvg20
TGpYmgMZywj9IFvGnMPw3iC2Z1TeYCN+3ss/5ZgCOHkLq2wyDGON97yX4DonK4+qF/mRz2AN7tya
/TqEd0Yu43lIrFj+tWkX1gztUStshtw4P+NKuB8zVDn7aQ/App36sAcY0Ydgx9tqLhtYoGm2lDMm
7lwY5VKv7LAtAb7URqXdXBvik7hGEGDpc6Jdyt42e5WJ/DPybnZcWfuB+ZPcJ/tW7/Tukupd8KP0
a1VKUoef5jphT61P4pPX3NZw3rg7zZNzO/eoSu9ZGWvtvNo5P9w3Vwkbz51v9/fwHGwqJQUZsyhk
qAeFykOkCd4LIeZ156i4Vl+pmn/tydv+XJAD6jTAuPcuOMvGEPnNrlHc8rlRfHXhp6L2y+SWlMuT
5C1i5irlE+CnuKnKCq7bI3yNG0cK7WS35dZEiYTKRpgTHUAt4x+aLe17FAG2EswTsFiz3MGUh2IK
+orfCqILchsqRKQ3Xbgo/N23WcmDX7QX7P5G6rEgvkGcX+36y6nh7cUooiTwF0dU+yn1Iy40WRs+
W9Q86b00t2cMNojBF4wD4HVtxus9MCvCioYbLzeT5uycfNiv7g1G661zfLfJLVqcbqqJF1gXD8dE
zFEbV3vmkHLo8AiT0tp0c1Cu+1/tMLAmasJ6or4HjZvjURw8+rMKm1q30zoFK7Op6YvVKpKSurVm
yAHfnWxeShQvfRvawGmuWvz169Zwq6Q52TSPOqf5bnqa015iavsSXWzosFNW9VXXvww2Q3nzngZ4
80IUpOvQv2rjiXdVEgQ2PcsXhaFBVbrlNoiGziBgSp738H0ZOmHFMRWaseKqOqDD6IMosP0mWyJZ
BcXWwJxHq/tH+aOscxmcB+akNn7A6JzAKx3bww2HqpwJCSw8stx9sLV2G3CZRLSSAEO8KegUefu2
jOmOJk54g4Sk1mnQjur4rwnDk15W+XizVI8GyqAN91vOzPI9UCESEQArjyANYA+s3uJ1lWicXXOL
Hy51Aty8USUrEkE3wr0gJjCS/bD6AH/eD/UhSwBaNOPcVY046qfuC7UOPCwud9aBP+bmnMwjXTia
94LA+XLOg7t/TKH5nqgyb4bnwW6kRjT6UKqIq7vMHzOztW83Ga+IVWPnDsGK5hJkm+vkS6qMVhvR
NjQKEeuQfnLFbQrSoo3U3RvEEThOS8lRVJAu5DEqKxclCQVWmEoAW6g4JlT7TK4h/4vnVEFSCfqD
c1K2Jh1GwvKGbCEerUrc52JMvLg217/rn0bIeQ8R1+iJZKKeuXXq5TnU6/IyMTC5UKe5KAmxuBiQ
KgQwt5AfNDuVwQG9kg3B2BwazJ7WTAXtc/8G6gpeRanwDxpTa/tY0kVmec6d9yA+wxu5zHW8lucw
7zcZiE03h6eS0fgr7ecwaAz6VGgSPeEd6Chb/WAabTHKDZgvOg5Uz8tqukZbRltp0fPgUBcyHVEU
U84whXgUvqqllxQPWWVLgLTxxbepd2LESmfCQ4mTdDzgE+fjdx9hgnOmZi4MTQVCHaC5MsBlGKmS
KkRLzHqqI57qCk2ugFIstjaCSBV/Vvct4AJEjaGOU/CmZoIeH9yV31NZxOxz8XBkYuHsqqD8JGEj
kdRS2t0trA/7I//efMS/z+83x/VXJtZCvETSF1ZVkE4gsCd421zaZqy/zb41bYTWqM5N7PgGdHmx
RUvAPnWlNSoP/AeKK527Z1oIQv58+RrMm+Fze6Q8Aqcjd7U46drrxL4cnXBSKUjFLG1OdfJAvZRR
UVArUl68V3I7tazpKLkfYn88ILO8YAydwop8FvTlEa7ZIRTLpCCLtsbq9iTCGbwpFgno8BNrAo1y
bEykdcuYnfA6Tk711GlcO9Zn2jF6m8+SZmKw1qW8DdmZqeqQsdZi5r/UpK5DFOKb/+anmKyJiD8i
MYmQZ6CabrmnbdN7gDWXx2sogA8ghKRBs66ceeL/rT/l11+Qbnarx65NdaXe598W5M2ot+tIjKtw
CW9sbI92IfmoUwXfKhS/VG7OGIjJ//WGvSuGw4XZMKoDDEsVYN8DLtzUGkm1oGVo/1fxGhgqezFx
NTasvdLk2Jg2B9XRe/we75b253u7/6qvLTaDXbALNj5LzgYh+XNQWUc/0U9la/yd838t616vNn9b
4xYdtsf2JFnW4d/MmmNYjNnd2UO64QJvPu3PdJ2u9dTvbdLsvLfnQQz9i5l3gjKTDug3DvVsgnHV
0GbLaVDdiVcWuQH2cs/weHCq08Y8CXTU+2JjSecIQXnYCDcjWrwMN3zXnNfn9uKytj4rcCPwOWYn
x4oeVnujndCSuxHqiFfPj2Nxu3pXjxeK2EVpbVFw4C6D5OrkrHMw5XfeZb4j5wOj3fg5LuC1zmuk
xc9mZRYTSR3URXF7dFmXoOWcBpXg5t/pxwS5SsRLrY9al0XT18S4MMKuXe2dKUvaBQ9pbWRaGLWL
VWbl0tTiX5GJDJ7I9LX6iA2MCqooJItsSTsAOKS67Vi/y+1IWhoVktGzUWaIUfE/9256czaJm33n
lCGOBUShPUqHGJUNCq9GiCchiD9qGZajgnknGuKja/Qs5sJzu/k89Pd2Qa6tMT6e4yqDqeJCCe/E
38dviWAOvRaxv26SwsgUUFy5Wj89tMsL1uhXEXME8eq4as6f4WOSsF4kvESG1EvdbVQpjDh7GJkP
q5MGjr375ZHJRm8/zrVdjAntjOz5m+FudIanqDMktmLal3iyybx7wJaL/YbXoGVscZZYlS/91rgB
YYuWYcxhre0m5xWLBEZHfz/aj4rBa/UORrEeaVVSHzLMvdmzNMsVWlVw8KstCg+/IfwBZbC4eSv7
3M0Oi2hRmZtTnQeGEqXmkTE0hxZvGaIYx4XWkBkbkOB+bUXq9CXLCB3n/pG3oD5H+t86tvOiWorY
aRdL1q1QK0k9V/EIIT6JEYNLJ3U3XwnlVItXqI8tJo1YXyKfXfp0DaejZW0QezEQRXNFFF4U0JCn
gCYz0Kwe5OYvaVSlky05lOqeKaqcVGXvIA8qI40WYa05AZzCeQxmoWzDY/A2LAPHG673hzCnTZnt
n8Nkegnrgysixf/GJmAN8A20NtZDiIlcoaO3C3L6OFJGm9NjdFFZJZ81Ur78+/hrfewXu0Vjqpog
+xhwIhgYRgAiUpU5gPHTdMQvotIUtuh52tIBHFMkihTntZMWBXyy++OCOquIw1nQYlQjIlm1Cj6S
qAe4EKCF4C/TU6RN8Ra18yAaEvVRhWWi6tGTBjJUEyBCiiMqzZG+rvOzA4qxZ2ggavZ/ki4iR6ly
dFmkr5QKoaRGHiDB6lDsJhp/8lX9q4wVLKk9uAjXJ3iMYphr3UOEI2GEvjSwkmSAnhimBFHq/Nka
H0eVcYZT+1bXTK4eimy1HNTQP1uwGk9o+44cKovpICK1f/CI49NDhdAhzsTZS3e49xh9BbgQVsiw
P8riVcbqoKsuExBhqRgtIEgVzlpoa8TdE6EfoF/kQe5oXhgkNI/E0Ys1SHx2jICBYp8enG3KVs3R
friZ16e1aW30Con2PaJ9DsFsMlHWAS2E6wk0DkDjcfF6B3JbNZxgOcOORHpsjUM9HVH3qBoyAAYv
8FTYWqDNOt4FuCfcSnB/0xdkfzQHlZtrA2oNboO4FmITDzbywClWmNhjnXUPWLY+KBW0MPgT6rX9
nU+Rx6AxlQLl8SU1udTipWq8NqBzw/w4vcwJ/Za6JdN4WjaPVV346OU/z77xVeN61AfHoDp8DM+I
i6Eyck51NUSQK6gtw2hZ+dRBkeUFvGvNIM2s72tz9p6cA5vlWCpFpdm6PQGVJN7EVo3xWubPFzUS
9MuFPA2sH+On8mX8WD+7RXOaUXnLVmBbK4rjXN893LmcOLE+uXZUNmwNdcv/qPc+dZf9rTiHg8aw
OUzABDHO96/9Bmd214dZmAPmP1zRdwD/A1XsNUOVosXrGyHoa5v+ZaAr6V/5GaLle5KsjXkPl+2P
wzeFWPYYSmLN0TUHt2FqcxhMXvWJ0KiisVPnym5+3Tg7SlKPNvdI4Ywpx+gdmsMHkWOLfZ72n2QV
7639WZ28Jjkr1Nj8ND+zbbZN/q6vttmgHtZutNoXg5Z0zJRBFGasTsdpMjqF11EOsbrabm7UqmdR
p9BloRM+hGucy7EqvAcV+A9oPXXI6Nac1kK9hThgM9LxhO/Jno4A07eGyatts7Yr106hoNyd1qAy
qGIVFbbmeuvN+Tt8TR+T9+wZVrGmx2mzj50/brotXFgUnt2Rk0bDG7hmc35c1efvGeGlguML+WVx
H6Wwei3MP9kd4RmHtY/oN/p9HzoGvSVWlfm5QvOHdgSSVYNWfYAdSkPUV69FSJ7heHJo55BJULsU
fzfvtvECYI1674+rJyhVx7PerrKM6abdWMcJqvLwPa4RHEsHoAhFGb6EBm/Cv0K2QU7NIe1osPyT
yPIBuejQtQNxj4C1fiMfc9aJTFqrAVAXm+V+DLVmj4PMN3dyoqn0dSawtEYcK79LSWKtKaPg/RPt
uveLU4PqAxw++mnWqVpLo/VsDnAStl6d7NE+PBw+j0nZtxbsvrN7u3JHEZWQZJ/J32wo4GVue0MD
gxvg8DoE8jrgpbT5yFbZyv5IFnIoos0wVUcs1VEKSIAkXYEEV8pIJBJWO/TyqaQxUJCmLN6SdyYY
tTp7NIH1mkU8aY4YMdzMEbJcbkArxDYiL1XJgcluCDxSVxHTFV9lhMBelTYAIIDAigb4ntQkFSwW
pFhdYE3zhVsLwX1hl6zQHhXyB161RL2KMCSkV3KqjtPx6Kkuof0qKQdCOSRVCoAUAiW+0tMarhfF
/sD+TdBIODr+/FEbY2sKRnkLuHsDF3kajfE3mHvYIIoTjotR8xhvTPz/Cz5YaVJ8CySLVvJ39fYr
jSa+5leVEko3zY83jrVDnazwXQQtadOU1utg7EH/uvsJv1c8vt6vDPaA6YH01BqGr0mdyaA8Yff1
XmMaMT2EyYim2/StEosbRyqW1tvwPox9cqsesrT+//eEzov8WnRLyS508XTpWmhehVMoQoy7dy66
CoeKmSUGQNeFMxmyCrkLvFBLKPqTU4Vy1DLjbDA+rysJrsuYNXPL0M4eNsYlxpOxYzeJpLS778ju
p+effcDK49cNxC+HuUW2SSRLxiAnhtLWQG5dB7xBJECTdKSJZYaatclfxfb3Xuy13KNnLQWVNl0L
ZUB5A/L5zOaN9beSTwUJ4HIdMCYtR4BzYGaKlRV6WsMGrHvamXmRVggDMWZ5E02vCrT2Hr965Jov
lg4eQ/ojeFHv8kkYomAyG0j5I1URvhaMnicnWDvjnibHwtWkRLJ5JMsEnwzhHdBkA5nMrDmzJvaE
FkejZKTUqaBO0cHA+MXGgol3o6pS1vU3feuDDQFOPoZ/hBcYOfDita0wUZY2nrI5Vla5mVTGWo0k
hQLHDNVKXYO+ibChSYSpeJqVijdDeMtHkPxUH4yVgVUxDmziFr/lZYVCU+ih1jHl7RIeqtW9Qtfr
pNZOJurarI7MhVSYfVz/FpVH+MH4ij5AxillaheLixK9SbHPhjekKLlGdTpyIQoDpMm4arWCNi68
uYxQBcbQyc8htAX2AeSWzFeyCFhFqD6yCIJFg2Zk0vyU8VYdBIG+inEbFTcsckJ5YgGsjzrA1gQF
xTO4GK8Cthaw9hSy+lR2QlIb65FQkLvfc9TfnzAfu/jDCDqpuwwzMtRb7/t7j93gNCQC+qeZwPUE
j0XQcryrpvhmIGVEqY+1kcyNQrjSmBsRP/MjnCE+PlY9zCzCN6GczNO2knCvsJUaAFTxlWgJ/zj5
MR+ZPp1c5Dm/vu8iwOnyxBx8IuGvNNCTESJWF2qUASKzUjZSgmgU2QsTw8T/Bk/j3ICkydT6E3Hm
t94hn4fIWsomLBTH3/TmBiQN8w5Nig0UUOs1inbJm2xgBE3km7/5kk29Dk1zBe5luK6gXPAk8xD3
UHx2eNMUDXDaidwsmGILI/em1kiCdJBSRAC/dviEO1ZBAmpTtrA/dHX3C6UuKkGKgnhc0KEYtFgH
HHNdeh2C54jCgcc/sgBV+eLISOJf/EnEemuMYodHKAhnvvBGbMh8xE6w1Pgh9Uek4GISiA2h8rqk
6BG/H0PYOqBIJzQvfqpTr59SvVnsLHpy6bUZIF75SxJGaDiKVhM7Jls6uR9xWvHSB4ldaWd+1QiF
nabO8MCXPd24bqiT9L1u5f3bO36qfySsIYbXG1POpLfXYOQhqHD0WXi1onwkt4XiezyMNBD00AQj
qO9/n5DPxS8Vo4MHTBQ1qsuIeh/qc90X+hfcvjCUFCuEoVyMTY18TiwjWf6iDEENRaRC9viII61U
KBb0AIkq6EIwLSuR1Ghp8CSeyKuzz50GKsOz83y3qf7Vv+CpZCf84hBNQKk9j4jciTsOPvcH9hUs
bamWPp4BDGFLZCJIlnd0pmpI1vqE4XP6srf3zNlUYOxGpx8KjIgEKx1KrzES98Wha5HTVOj/cPAM
At57+0ZsuXwgdMigx2SV7kWV3p9a1xgsqh0MtFVXVwHzRK1wQaxEJROH+sCAOAUsClf06p/kHocp
NW22ovYCIBcfBVpgdsOemXbtGa9TIzulNEirAFQoPAD2B3Ih+Lg4Z/JntaJghju0JHGsshAXg++x
ZMDsmnta6EjwS5gR+4mfTO7ULzed90ojlSvcOw4b6GWhejBXjlR/lIlI/8Qz2gw9Uj5Ne10mNa3M
A2oqhS4mp4jCElOoeFhYu2qXQb6KNafIqHtq1/UOtH4DPSnlUOhs4YU+LVA4V9N73o1ophIPXj+v
H5TAIgzR7EP0EJFDRPQRbabocqBGT40TFBm1dpHN4gpXPYiPjBlUgDSGlEqQ8aQK0S6InBx9tSB+
2r265zD6EM1NEbHAmujnjRb2Tp3U2+GhgWeZNH8KPMo8MnLe6P2KrJnUpTg0lI+TuFtfZXvXBNQe
QRe7xP0zdD2aaayun00vjYWE9y+dElHQIiXzDZmd6D4aUFcasLODV3SoG9X5AuEliEOxtLMUShep
QxGHIhrdhGtpsaPrppt468uVAP5BuEZrMbjwu07pmiL/9Nkf7i901gLOUzmGIelLDEthpiuD+GjR
CHFGkGM58STpT/uH8faFQkR/Ftjlz7CzYfwZHo6gHSJJ5QrFg+k4KE2BfvUw3NDgTbrbZYOQsd6m
EfcEJ0WWIJ6zkN3y+ktlUadeBFek/tHq2ETYB+eHvuY/PNFmZKKGLLqj6YPIveqFoTbdLtR1fo3X
3WQ5k0clygp9Ogx5ip5yTVqITVr0J1DjA/pd4PUwU9OAvx+7yyciiuno3kLtYIwE8gjm0S7x8IuS
lXIgyZyF4FCdAyxG/usLUaqh0kQu5UtCr8Bz5ykutPhektvSiGcPioa4IFQZiQ7OJ0KQdCaN5H0h
pEVSUGEuQrXeLL1oLbViB5LmVVbRjMLSmAAgBnA7UTanQZR/H2r9FRijRXXTbzEUmW8RG5LYyVjN
Mg9zKE80tKW2J299qXDY2TQVMU2KOi1mLDsWSihuUvaXh+bBrRDRqoBf2SZgHrt8Kmz8OqqSsKKm
Z8iXhRmBacLR5Az06pUK8xJikwOPlOFUbMcq/wCfs77xYG3LCYirvsJbg3tVIKT3vfEgImz5ylC3
wwCEtouqCkmBy3zwyYSYFVVeRooTHeWbkBf4u7gKOvObHunreY4KWtcCKwNVPm9U6RRhNbxSq4Vy
I9DahmczjnacwoANrvhlgEGgvdzF198JLCbaONti+TGHP3EdxepSqwsuJTwGH65yjgq/l+FlqMv9
Xy76XSOCbvJi8l2GUE21GU3vWRsaGA9IPYEjcGshCLM/molPPDDigjy97N0p6HEwHfkN4hE5AbKA
dGM1dtUOPqeTbdL+wa9pcg8mmqWqJZW4pdTqDUaxvNh0XYRkph1dmfO6xDDkmKSRbfyzUUHTLbZB
RP6jLDNewrkd2hOoCRPwSCVGQkkRiK/1OvClec4j+YV+WkqiBabqwuhiPclOHmiV5aeh6aBlSKCo
nFyU9JTGFDUNK84cRGjSjYabTN90PdeSCweZ5EfD7+KiRsExREGhMO0z3tm3NlagxHeX/qfdIxgc
f9K19P8iER5Y6ka+ZaTOg7nkqsrodfS6SvVwQiDVlyK9XCzvhekhM5xFjjY4LB/L6lS9jSpB4i3p
mDJjiZhgncuKVy7MZdx4wtKXD4ZhBxYiEsUbxX6h/YPB5mTjZhCzYe4ZcEo7hdhCjoFTTRQsE0t9
K8epglLNAy6Ewpr/BeHREQSqaVkKTMXIf8K3IEVsUEWvrVuGc8agkYQn2o+4zjRjojRDR1hdIcHS
ukZarnTmdRUwR/wkWGKrJrOZK/YTAEuoOiJARecL5h5qEdB9CSu3uuguCG/B22lYrJY/MN1ZQU7B
bhAd4F+prV5r8ZzUhyI8ftQ+xdkRgwCaOb2ssFfebqdYP/Xkx043g1Iul/uFba9CTazchTmzhnGB
NKVU8kLRj6LOo9xwHe2gaaQsOTmsRGBNHAzgVoyixh+4rdmt0AKxG09zckOK/oOd91he5oaTD/JB
9HMIT6EAHubkNhtkORf/2cGFtOocR+U4BKBnNO5HyVKXT29Ba4G2cP3WE5BgrKbxmtBaRdhevz/J
Mh49lmpSWcX/RcRZLMFcOWQjLKuK2WEMFrH2v1o/zlJak2lOwb3ibbtvhnJMr7A647i+xZDaxm1y
u90PtrUJnntNjAlXuATP8t7MXwzIKKdFqDtnTRljWI8L1KrRDZEPc2a7X2qKhC6Y86r+FdQ5FGSF
RMDYbcnGnceMuiO2ur+/EVb9IR6F0KF481tatRKrVoZ1avJx164trV23hnYDCIlol1H0cu8FffvR
afZEMxNbWHbBlV4Glxy9GaGUouq305pckSuLqJZBQW9Mbh3xX4GS1+b2ODgvrcPgTVefNS91PrVr
jeAdd/FeMaFB0ofzK7v0oOe+0Ov+WePzqw0vM0GvOLzSF85LH4PIXGPHn9RH6akT/VmD3OqIsXyj
G4GYgKJLSKOKPHcrHpjJT9W4YM+9tsGSIrYjGNUAhd28bgxF1hXFXtRdq/Oe8PqP/eA92UMdy309
pzpYtRYiZUj7CivaNwHJc3/j6RloIL/VBqvnD3MfcdDRebOVIRAu9a70BuiZP3vnhgbZE6UDj3Gv
2t+GtCqgWwf++REYE7HU12NQGx4fLvxfeHm0x4bTMG2e2q1lbYdC5IHfbVg5O0az/UzcJhApjL7B
eXvYdW9W5wCGnLaPzU5e69Cj83bp3ZousOrur8L5iYmqkhSbETZNEykDjd785iwG0qblIUoNSDjH
tjk5bfy45u/+ztvdH2sL/8+Pz+/wdGFDOA1OxANsIqJKCGpR8dqagMKWJI4SNmu0I1p61DonzPCv
nTM9sdn/P0wq5X4zGZ5rs9a+a1SdQ63TwjDsueZNt7zn000elN+e61evlvXq2yu8imX89kTeoCZO
KZiNfrz5lBU9OGFnKctCKUGP7aV+ttRWVG6AWvIObEq01vnBAXC5XD6cJcZ2wd+f1HDs41AqDdK1
lK/BXNPR1TUoC/VtNrll0qHRsuk0dmsr6uBOkPJho87j7r8GV6hXo6p7DCXafSBr0GiPRpI4lPKG
Jhba8gVV7zZNuI+8+yGDelKvPZEXOjrpNJCb8TOmrjTDeFdwj7Ulic+0r4hMMRmpE0OK6f8aF6tk
3q4jePmVr0GRIkF7hdpzATj4H01ntp2qtkXRL6I1BBF9BcS6rvNCi+6EQkoRBb7+9mnuucTcfXaK
nehirVmM0acHd1zypBjToSzvP3/1B2mPyXkk3zWxvb23F1yDBH3Yp2it9iZ4gQQCAWIOMpXkY5+9
iWoAH2RXIltjIa8Hn9xMYTPzHOIS6hlUv6bdibJAd7ytp8amcutNPZW7xbRFa36T3+cPqSDq+8ev
Piqd/g7I/0eELva0kJmH+kgS5FHDPkNLj3yUvh5hLYP6pAH86fDV4kMXsx6KV6wIIvH93H7R9P3a
3RFr3+d93EAIclYdwyK1ZVpYvX0TZ8ySkYF2rf+QbUXtOObCIMqp+FZt12U8FzvI4Lu3LtHd2r15
Roi+A1KxS6nyr9ZrEKjyysR4abA+UMeCr7G+/dzYi+fzrotVFSowWwbGAF5VoO3Q1im9TbarLTs2
ny8FMWpfWFivDLhg5/k7Dv9m5Y1evCojntvtml2If4llIOPQoMd+L8nXf38ba0zyji+M/sCTtFUG
ZpGUC/4dKsAaOgood0yygp7iTGAt/TkVBAPCshIQlTgQ1AmMLJtinpwPYrZFCEuSywDaRUC1sWsF
NybRuh7ifdQx54RmmWNQv5FOWrzuUDxDAfw+tJP7NljTieuTaCS+7V0y9qJptz8s3sN+NMtqSwOl
fExwVf1LL+28Akh4n5sk/bzuU0R2nkFdHNM0fQc0/b1Dzx6Y1ntx31KPX/FzZJiAB476T5u8Eos8
/pUPVbQZ5IhPXNJWwtO8eIxJ/Y3EuilkWVgBULV9R+nYXPI8di8GuPnIfpLhd1wRCfCFajR8R7Nn
aUOj0F446A7Yl5/5dODZKfItcLWhm6vM/LV+oG9ajDuB2ot13zoBymf4j+zd3G9Sz2V0hLHoIvDb
9QorHBN7GCgRj7k3eqdO/k8rrf4dz1zq9pqRxzM1olYXaE4fi9bwgXxk867tclG3/8KN/6WfHk87
gArAbfSI3KYZmZ7dJfOfUdJIsnl3rTNJBH6VYT9lWx7yewfxYoBV4JBTMcrphNQnY1zpbjLuCObK
UhD241l8OYN9Z9dCitIqp8BxAxIGEXtNPXvgpitz7PE84225jyjX8D5nIhZ2QtSYyMxX8KcymCNA
aHiKHK8/z+nv3C2TUdLNtCRGKExbuSIBYfL18Om5LB7Trsgxxir/AsUo/BPcpYhvyGvgUC3raXzS
6CdziidIpLs3ze1bQd/RsSGROqlu51vFXud6oaXuO8NmF+oWRTe9M2l2lbaOSytNxtm/+yX7l1Ol
h0jJkRpZ/IE3xmW87Gqizf+7yn26Ncif9/lWY5fetsf7Ol2G6zjE0RZsEzzA972Yp0xOGxHME7Nk
dLyhVfCA4Pzdu2nn3g3nRkMlBS0150tlEwDx1qCV6WwQhfc/FTp2nOZWnY3Yed/Yejby6NH3POqb
6NPkV2/arXvTp+JENKYKRcGP8wC2tszNkAejrrm9/wYd97FSVRNOGizQ3ZCxp+XkuQxmL0hNs/dk
wOlPmDSUISByFbgQXjj//+w0d/qs91VMqFk5zwxpYEz+DbYr2sh1XyWr1yHbZbvPe6x1CF8wOjB4
Gi8qL1hg+am8eVRgD962v03IUk+0mo0LztLyWl75SOU51VW/NFvpVfe+dDRcov/CeEsH88/FojEb
vZnRACbue5ANfNhIDLiVSF+oIBnPtfhi5ECQvUqiLRHwUDbk4JGasVSZpdxRLO6bJ7nFTu6VPoLV
3oW79HkSiiwioWV/LsAQ7m8ICurb0j5vvcvjquOfuppL3bTEOo3QFVOJXMyy+RKVigia5JKhO+wj
onPRPUr10hgWrD5x0iZYSc5Fad39Q9cCI8F8IrQP8aqJoEi0tuK97GCuapFL9HfKgh2XScCNSxhK
QChq6XSmTh6+xW+Jtu7xUeUEUkv/ZKUgqAQzQ8WfVIuUSi52M9KpHtJfQYpIeCBD5HLWKFXZEqVM
PkbRw2cNxQ0jpzAp2k5k2+CZcGVIcVUIVPLVgh0JeZ45R+F9OsbG2Hg7wnCkrDtv5++9XYRFVlxE
4iuE0gLDazRYCDvRXNznYsVWvmGxLNqNChKgt8PSnPdBLiEbeSROixoQUCG3TTER+sCfK1Kd46rB
qARhYJRiYO5iXtNZrZy2gA2EUYILeiT/L4Y3Bi9jnK2H9/3bER+uSuHdwNoFmYQrP5TX4Af4dueS
nET5qe9FeuVf/evrEl6BVqDgbC/Jtbj2t0ww3TEydy2rTy5l8jdnF3POLLviykF9YU7+rDqDiQC5
36d0FPSHrPo+ywBk4YjvQqNakZmcIxlS/ACzEE8bdDB4fvwz7CH8d80kmgWz7NL5jjCq+gyzhsuC
hUuuzO3BZXguYu65ZKee8kNzUi7va/wTcRVXJA6n8iSzvP9+3BQe6sHfpYf0oKzzQ8zM5k2waa4D
vqa6mpc+rzWGcubcA1uhXIxy0tg32/CEppK3bjY0dcc/8WygZO2iPNHXokIsTsFBC1fGOlq0sEQ+
yliZ4im/U+gMIgsnkqQP5trfhav7Ktrs1HF3lhEHHz6jot1Y3Oec57OGOVi49eIv9Rp9PX7Ua1YM
I/kZx5B0RcPwWGgzDSBFPH2OHqN4irMPOYjMuP2zRmsumy1OQ6Z+C3fJzn9kEudHW4BA5HFAJHIN
0VCmIxC8vD7Qayf9rZnavFvHP+mP2jr5z2D9FrBJQErbjlCPkUrK5sEthVBNJFZiFxVJh9xQfYcz
1KHeyccw2KJJw490xaIHTIMy6msWwsUXTMmAbhydqWHnFIMzEKRBsjFOgWYb4jzHuRJOKc95TkqE
0LHv73F+J0z2sm11d4zSfumYUFbUZVdGRDSdpQBdSLdJbvXA9iDmxHZuuM05mUy6/MD9wArQOPlw
Y1aP2RupR+h6k3dn9jAWhTnXXuMqryj2eYrVRCONxg6nJxkoQ4fnRMSKJ1PJ2T/l+qNlfKga2NnQ
uTHccw29a5mss7Uy5WBUpj33u5mHpROkDjitSfEZjywKnXw0WAeHDBFRcGDaNC+GzHDCD4chsevy
uXORgQ2mnEQD1HTVJPg7folCP5Ah7IRy2AQbVsbnZhZf52v0ZwftjkvuF4onDF0FtAx4gBVPp+Ai
/6Jcyj4+yA0aTws+kVmXOUZHsAYcRKAR+N0pwahWy5I2kEaxrDEc/F1IVQTEb0zQi7y5LXJRixmY
tolYVJpeQnTgbYDRzt8NUIT3+VJlHiwg4oA/uTPVWax+0gbAY2NlTNC1E6CDowyDcIYVlqzgQ9eQ
jF5ZJJMCvWA1LyY5fki5QJkQI/zZiauztlO5lEOCrC7jUbPpi8TxyYY/7O2FSSKlEmkoYm6f89vy
nDy6wp8O6s8zw8+CZ/JtFfDv3nZGZ4qCqT99QgOlbYTYCSMHOwBn8o96gmrhCvPMAGlEJMGCGJW8
MiUubGNaD/t0M8UKKKeuOJXxeSy6/1hFGSdq5PT2vYnneqrrUQK4FRhIMZMSFO4IJ10d0pr4McWt
W7Ntv7inCRpS+dkUwkrdKlHMfTZJ3nsJbU/rvos2JUfNDu8Bm+D4eeie0q/u6XV4Lh6M+UUgTWBR
Pa2Aki2HMyHs06K+UIBL5XuUzJMvUBLp62LWXSrzwby7rCLb3CcskALklHLJD+pJvr34JAVPhUbK
AkEmdvIQ1bBc4FSQbIijPHJfHzm78MDUiTf2qTxMtX1wDU7BSTkWN58O7G/0q+0hDuE/8xfQHdeK
sIWE5i5AemG6S35LX5K/kuePP0nHUhjEdCczqENIFyxqgCupIpOkDt+H9yH7oiP+JT1p6HEbZSvu
VR9Xqv9DTkF0wnuKQLzJqD/RdL7G9NcH6GyVJWEJPIwO7+++mCg3ApcZqFa5YLrPx3QspVfkuhzA
5oLsEXWvuC+9ic+nJptkUyGG0mfguaUFlExFfIKeBo9djnUNQIPQ1wRjIAPVpfUJ3/JTk5P3f4Q9
QN9Dicrk0llJ4kyWS1z9fw9x+ou2VqPB9QmV1Qw0oZjr9WkEgVFwDjjF54TU0RLjvXy0hN4kf1fO
iVx4ev9THyQLMSZI0TPkJejSHQpHyvc9ON7xznH3hKNEsdSdnttk/L0VaCK+a66ONTd7EvOy2I/R
kr8NrnCJoH7DtVm9ZhqOK6QQdGymEzZ6LADtXJg6VIon4v4iZxte+V9o8RpOfEm1+9BA4iPjubl6
O33T5QmWJ1lDXKytjEVOjeyrBUGqL/RFby4SZgEgGUsfHTLP/9RnwN9U2SJQZlIQIx6vAJ+unW1D
G19EyYJo0IjVe261xrE/C2F3LVRwGtM+kITHNJpFs1fqJBQ4uTfoQky+H9tozC6Dx1uZGjz7An7z
bdkfJaAINuJu0VEbwq1f+R9/NUBr9hLe7nTv5Zab3vG83GUDDmuXRMr4JnzhuFYtf3dHaRiTOMrN
GH1RWeBIfo7oiU6J11VnCd9EqrlYiyxlQ2pFJUJa5X0LwA3vMbl+6lgXxImUjqW/ysDgyhpTWPvr
S88eTruTni1tKNq56OKlgYoTZCjOnfuJFjE8Uhq3Mnv9M4AcU5m/fNqvjluWFHDWcX9O6OaPcfKw
i3Lyfba/AZPNO+t2bSIR1Pf+yT/1D/1DNP+zwUoHsDORFoc4C73N6+MbTfGOpvO6HHoL7F4kaugl
AcPPy6kyS2bKHE0uPkOJ9wTXIYG6OiluaJ6D2MpY5zhDjvFRPft7Yt0MBggRLrFrBLyAx1h2c1Iv
wXDJGQZ5gRNQzOH1Vz3qjY2fVOLGFFKDyDvlITX57kzqjt98gHqNKL4++8fmsWoWYg0bzETxJ4/m
S8xj75Eht/RMrmQquHxz1uuSmOtM0qG9iyTeXyDqdwQt0QF1cucW/ruVxfH+vpXnO+4reFHhHAQd
hSqTvKGKhsQrGj82xQZ9XHSdhkxo2c0tymBFJKWGjLZF4/p7ElwAdLkyJHuOSOTn5C7j3ntyv1st
SQe15cqpfrxL9dNg4B4xO6AsIMwNydT8RcVU7S9zU4VWpVIsxTWNrpwSJIwSEpRi9QjtPj1yp7db
pfFC3+YnH+EPCtJzTOWMVmCfClm7STAyx/R62GQIt8adBbSMBF5oCsep/epQc4VphKiGPioNT5yV
gn8KYjiGhE0/dyjdHCuNYH4RWVAQodSBaFSF7243DMYsrJylTRwOHgIzVGcUfRMTpD3o545q3kJA
4K0dF6TkLQCB5jmSqiHTD6hBHGLsx2/MFFQRQfeRNNFFA0J0LCcFskBy3pfdoSZUDJ9fwWCYd6nJ
TweYnJbVFZH5qVYkiG9gbs8QND8pHDBg4PrAgIrCH7jQfeazBk6JCYnKra7A+RCtE2q3VHVSq0Dm
eKppilRWAod3xr+EGAn2A9g1ofvJQlR+ddgcnW+pNUjwI3BEwRP1rWXi4FvqWw34LDleMwqOwBms
C0XPHNfvH16F9gX5rapbRURyG0lTXGRjkplSmaXf152QjoqxRNidYi+RVFccOoEjwhnanqS6ylCb
0OjABlExpbliS+5YI9OmO84cx8Y+n30LOw+xuLQApQBNj5uIFjGptPeDiYidw1/t5YS/aF2wj3Ir
N1N/GSR2oa7Sf8m4+x3c4p3ppjuqiEjCvzqzjGBSenAiT5u1V9qcm1ref/4B6gF4KjjeKYCLEu3F
iMs+NXDKlwg85ZL8P/hQQv780PJb8RsO35fg19j0ADPO7yPBVUvMIO8l/5byghieRH4sBk8ZeCUe
ECkkSGtV3kvjVtSeUmjgHzhQYkBGQsnDJ9uQkbzmVWIaDZiW2xxEKvsh4PxwqkFXiPlvnadRWuE5
VUURvspMX+lB5h9Q/Htksn+gAMdsJf5nnCnIo9uPqb+gezqXuqB8OiPlPt5BiW6EWgS7jisdvysK
F8/pg24xXZCh2Y7ZEVnxT+qtKAcyK3pu40ZmJvSRMrWTwYPE/a05hTLVsWX+clOVYM7cx8um8OnP
pEf9mmRT/jLDu/i2B9vXlQ2iQfuC/7CDOOlthRvA0nMgwUFgA00SV7O08VQ8Q/7oR/bndvlet8t6
06y0XbNSDsqhu3vigdtRjTO+WIlSaPdHNEteNLlNHihzjs3DEh9DAU8BlUrJjBvYmd/GrT13bvfj
8yxS8zhmcpQYGutVd0FH608frI1izo83mrp5yyhhDBGdldjv6EpNeCDIo+NmELJq1VEc6yJ3lz6U
zCYU1YrgCEqOkiNTFXB6PumXMdjo82fhKcglFld6SviKxWIobTS5Pm6+j3R7EFBPtt49x/993nQ6
aOd2l2G4Fok9Xg4mvODNLmadi7l/UTU5mf9q4uRreE1mJi7KYN5dqKP3VEVG3bCFOI2Gh7XX2kHo
+Bit9gaWQgqa84ZKzm95H9PT68Q2FWQTs6SxonNGmMWX/rn5mymgvKMMpRApToOyQwwS4o4WV5yo
v0gT+Bv5xbFQ2DJ5rONqtgRdcsmyh5CF6k1kmvuvl9PbAFnd+Ewi6ZyFbQHV4be76WH4v6MZo+uP
hiE1x73AruihQfVAWdlYT+SpUNXmz0ngWfz8g1X1dvrh5HFjvGSBrCWdY4LBxnBGjwc3MGSG0J0q
ewiDQuhobBB02qTB29Ck+b8dDobZp6hHjR89xJ8xm9jsIy43mYsjmh1RbIiTQkTn4hgppsYs27w5
t8Vj8ecgEdbA3wUM47cbW+9vw31/J+hOkAeJqVNQHPU8QdzSzkVuJHdtxT0NYH9F2XElN+MT35R4
8tJrTeAUUQJwEvScs/vS60xfFfJcrH8D6NW94RPeFlauOd0VRq5UIwQSz8S9+5aBHGPW2WtoGfLJ
b07S6w+7eBDuxy7jsptlNR3s5KFtGCrEFLpA0rLXWzxYIAXRSCmjOJ13dIcebnfTXaDpf6HF2uCn
P5e92TNbaUgiz+17Bp9hpT9H1TQ5lswLGliP2wAQ7bKcJTDe8YJ83qKenR44/KTW9b6SGvoEqodi
JgMLxPiaT1BSjQczc8Z8VvhyzBr4DHll3WAJwPzBUSLzEvC0nGWUgMhlcriDBiItqajKySHnhyhI
u+BfeO/w+vbnDNCNZ93PmcUOIRVb6NiURylIs6ff5Ov2fwfPfisDIcjwkHjI5Ad5vJl5JphiXMhy
V0t7Wy4RgwGFQRaCCJUdQY4p8UBgveXsvHU+5gkxhwuNJaD0+EElqVa4Uyl2nZoTBEmpqKnX5jS4
lNfs2l7aC04sTsunbfoObTYvsMU5UXKBK5mraLlx3dZMUpU4l0gX/1t6js/sDbh52E24c3sokbh3
2J6hxHOvoG4orTtclxj1S4GL5i+orEbNT0b0xoGO/Liw7j/IzB6SwJw8t4WlSJWNrulcXWtrYOTr
jHK8PmtoGnw1h+bw3JWbdvLi4M2gOorTUS5htRXoYAgrIUn26IIFckpEnl2Fux40I0bvuj5j5OhM
+JPVvjtUKfwDFxB0Q9/poJYatqUT+hwabFE5PURks8a81EdxzhIvOxhiXpP0UvUd5DzM2MViQjdy
BJ23x7cZ4NWfpZfoBmkICfMpo/jk10hq3S615++Gwy+wahy0K1yceMKlX8fPEtzCDfFAaet9F60T
v23TPflfr5Lb8HUleIxJghAZz++Y1MedUW8nfW0RfwiBiagTOTlVHuriLe1/E/aS6Iwl0TapjP/V
1KRCTleUStAfmalxw31+bH8FTSjXX5VIpATCC/uTEJBsC8Sp0u3Es4ae6GqbiSCpGnUOeZQIUDec
mgaQ2bOUwn4ALBiaDVkbn947CzQ/BborD/nzQXMOF+Z11zYNY8nY+3z3P+WOMCEZFaCMBBsIRNCp
j6+j/w8rLWUDffSgLy8DUf15jDvVm0vyCyB3HKHpnepXmpDjAbE7Jt+tToVC+LQDvKTyxdJfM0lL
kgndRtr9JS0FccH6o2bdcJo3a30B2mTBiR8yv0na/UQMn7aG9Flo9Azl2/kTg2aHqCPFhi7p/V9Y
FKyQRwpn9k2xDL15a6HvlNOX2xZ99N+js+vs+odm22zpNx9SbGXZb4aRtPytfjmR2TwHN+XWDGV6
rOj1kHAyoCrHXdWnl0fyKtISOdjlOA2AD+irhogC/lAKuAGV1Fz2ggIE0QtCgRBLKtyDov6TxwP6
TDiWXR73PJEg/Xamq2GqpwjdtfqXwfaOaVdgxmL67a374rYf95hAsCYnISZai4OdChItLvkMPndp
khlTWIrkje8X7SJ6ZDFTWegUm3bUd/NTfuJG3vf34iXW4Tbry3gWzyqalrR1vDF3OFL6Pq4UeZoJ
d7HVvX/YbmlK3786kGHuFMd6SKdIiECTF2ihervOpiGpDL612/M3PoaB05zjY3N+A9yOvlWq3KxY
qY7qpAyyyQp+W+A1IQ/P1SZSmgPJvzW2YvTX1oD3Ppk3+H7WhTGUWgvaEWCExJnkG2hJpp7vgEed
Y9n47p0f3/Wxf66P2b4GS1fsxegtVzQOpd7dUOTWSLlhmVJ64oeW1uJfc1GyGUFtZ3OfiYygoB8A
of19n0kHCdmxbHbdCY4bXhgsgR+f5J/HBXOU4b7m/tbDfTaA4yCchfvywSGvfj8n6TrfxzzuW4gO
nDnzPvPKZURTOGvn6vH9XXKpv96GKV47zktWjSwcYsFfyCgGchMaBYHNoB5iGeNcfptn88wJIhwI
hgihe0/JYxuMomRptGld82L8q9A/0K/9zQek73aYOGkAUcx+YAYDOYbAjBnOA6ufrYG5FUd/2/vt
/Yq/ULTo3ugqWucOKbAcqKJ2Fo2jaGHFLPBg0pzMgJNdNQaYwkRmR8Zb4S9kAhKqKsT2v5vfXwpK
1H5oJYnmADDGe/zmtE8nSTEiEqWQ3UKCpJhdgj2atR0XJygZ+BITXjGiBNT+e9zifM88AGKBl5uR
gGvD6sq38lfA6XOQktL0y1Bo3HqLJrCJ5MCVpcaQ+HWalwvReBZL1NdITHxYtudOhTqBuLWP5dDb
PNCyhoz1q3k9XhOppJjAQMTLL/lS2VrVsloqmpWvIbqTGYl/Pxmb1FoM6iw4xD8sJAHWSY4VIkYG
8frxCvJtBfXCc4SVsxwOdip5qHCjZDBbfypD0RLR8H5oxUhCSQiJtFlQjNtYdUjpUlT+yZA5AYDH
qCN39kKTL6atrJhJdYQqM/1a5JM3UzJRl2CiHKC5Jh4ffLzt85QGRsMcMx8lTrROCA/S9VdnXi31
+ZsEUMpFBp7YAj8OgdEU9AC3HLUJEMFOl0lFyZkal9ubt8t2mSLqhsEWZw4nWz6uLu1WPq1y77Su
esOW0JOayeXjE6PWjplszI7jXfBN/5Q/FcFAbalE0tcWlizR4er9lUyVU606SElITX+0g8ZnUPei
Bght/1Z9PVLJ9C4R7TKCgIHlI31t3Aek2ONgWhGyZFBp6xxJtJvscTdt02GMX7U/idPRa4udaloj
IZzWyTBYGotIXej3aa9xo21+5Ev5Bvwua+R76PX4S/4q9Cy1nnGrDc1N3qxK3Jk2hFtsVY7+61XM
NhmQcCJmYWs8I5V5pVZnzwuuWdkybK18UmIfQmn9ssD2IS/mZaPr9LDvW9ONSydKvuI9Nz4oPz+0
48Dhlks4iGtGSQyfxrDR9/Fj4495mS79n/gS7xViHEabNeDT5AKNHSPDp9i6VQnUCNgblDTDO7c4
FR6keNhAciDcxhiAwQA2Ap3K9oSEiSzhhbwsgaUfLcHbUuF7TmX3rM7tND2aGwjMD+6IRUiPnnIV
ZTVeOxdhXLCk0p39Y2TiPtwjVuAppxh+d5V02cULsVB3OaJ2OZ+3nNCrdtPZ5A+XBmT6CzLfNjfC
YQYyNOwQqxvz5/o+o5zAqDvuLFbj+5gCE+R56CfDF8OHmLQOQJEaSW2ZoMlO7YvsxG6MneAYaHAy
7wypES4oPqdEEZaukmHYTqnSeUdZwhEhNgn8RidQDaZ1xza2GoSE6n3Zy9gt4gaiR86W+PqyopPG
k3l6XAOX14yM5ktqJfdpyfAH/ytB4sFUhlNMrEJPCLGFx5Zi0XdQ15Hn0El4XJ/seDTpkMZAXqWq
PiuXb+jYs8fujbF5VBZUApLA7TD+RbB7GZF5vtIoyY6zJf+tgBFjlydvXBTg1dfqspy2GDHEh/2e
hd9E6PVjXFB1RluurSAcmGgRO/NnalfN9U5ZnLaH7zwGK8Sxq5pi+f6F3v9pmf8e0VAliKRBx9u6
++WbTpEMW2jG0RhdLW9304qwmrht6hqQJqpxSCkgpup7CWkOoKonmqEl09+V5xcpPJkGLHdWHrJJ
fqxoLC2QmhGiDKN5O/F3D90TveU3IEUo0vt2FA5gUyOfZFkl/BH4GhMRCQKpCNFCSQh9ht2B9ULA
fAvSYY1aElFrNgNPTdAcOF18Cognqn/lv+JfNC4q6/GVfvXpdQVWtqOHmCIoAEYL/KW2EDJpp4ex
pAvpaONi14OFR5d39UL7qdhtl7oluHtlgn5Ac2MEZZEdKrM+03O4c+hS1/QOq2tx5axEFKfmdvar
o43+7dwCUNiVnX0Ly6Wdf/ZO2niUMJx2ni1zQLeBoweOco4pP0F5ee4f68e6j9FnG45NSqjAlRLA
BFnf9r6ehJOKZvcK12RnC9wSjkU2bIKVtjT3z89r5eUjHeFByRCYZqqdGB1TW49s+NpkFwJ34xsH
IpXxFK0QRxkqne8O1WJ+TUq+5lpf0yhtaQNUm3oF3FF+aZj/PFmv+7Cplm0wHRAW4sTXZ1E8fH09
2pEC4q2eJKuGBIS2zKX9RxjL+UgxJwUxxQkiJCrqBICoBHUo/kHKQ7sWV+GeNSxHHSiz/8MSsbJA
RBMoABXXb+G21Tf/CFGAggFRCPVrOvHKXtkbF5PVdeIHjGBhyaBoHRbGgH6LEFOEZjlYeRt/G24j
AqZkm6+f+wyCDk8pm4b4qIpltA7WArGKGCN/lpqYBidNwBmCEusPZRx9iUBEJCL56C5t6306FDyu
NPejqUjPBK8bHcpTcZUb51R+dD/9JcsitaFZBGBJ7gxJopXuPpHP9caFK1xqDpdd4mYrFDIUyqPh
L46n7oMhOMzLBTuAW76yn5ol4dyTmQbvZYY1YRmcpXZDy5Xy6ZMyKQFksKItS1JMYjy+U8rQ5yUa
WmFvKsSO2VEqfE/nv2c0BZ3wNwC7S2GptB+Yq+FbUOg1xsVGaueUhqiEhBirDggzBc5oXBmvLBo1
CvYrFiqljOfQY7BXcNR2wpYXLRjN8U/0ch8bxKNce612Ml5zZUhPYxuDtrvPybspFFU64hZrALnN
jWn1peAHALcujBN+GkqpxUylGjLu9WwDEDsCNP6zg5UDY9qsJJYZU9vSME4wf14jfvwLgDtzaWNJ
+4qRTyw0ZRWs8eBQFC9GHFxw8kkdZ7krH1XZU3HS1vtia8wf/8RP64//pmQSoB491NcAPc2zN6Lk
xk/S7nNqGU/W8IOTOpyFMyY2E4VJWUYKNC9wGnwLCv1jCcoEXZMzeJjTHD4EtoilQNjyPTW8+X1o
nJLFrbdC0YYjnLjForNlXruHgdvH3TUON2rkKJVr0rpzmktvnjJD+qhHG5n27L4YeqRRlqbP7sIs
298jJ61h73gYKHuToh6F+k67mLQS5gPUwjXzxSkcnAf3KcB9CjX/Olu+RfdSPr467bYmT8bY9x6/
snGHOW+vY+e51HA5aR03YLBZPrh0OsMoXHGW542t1EOD9w3JfOdBzwyHDGHUqNivSeXvVjyrT/ea
PWknhygsPJ9w8z7VyTToqrbCJe7xkcEuYsBUZev+KKPyHQ5LhBkexklzVWLhpierHTIkd78+hZx5
AzmsYNvu0TobuDnTGUo7r5zouUqey0GKkX2soUQpZgrkJH1sXLQtIKIgWzFnPKwPXnx6s1iGhDvx
v1czG5yLHEnPFgNlZ9+zo9R9h9wG7QAUy0AH7scOVdLc9RmDYbXnR38yOPdwaTAiBm2yRi+DyFe+
gj/r7NbxiIX5RH25L/oz9RhcBsSBkBMVsnpmPD1JPJSV7nbIXKklvlklrEhuMs6mZhig9LgFc+8H
1KT5r+EmfbiwmR8Q+RP7gQV/2ZRuPmHscMcYpoNxBAaos3whRWRdQ8Xct5PkWCvTqrNQHpsQBigm
PAby9t20leqtfqXsv6GK3T0q1wKezIt+mfrvje24b9cmnXmg75a30injpJyKAeQmj3YPketvRXg3
mERghLZ66RbwQHXrSTFlWnirMNxW9U5/bs3iZmTrQWfPGEYOcD8Y1umMfuWg5xi0t31Hjx0Whqg8
F/y/oV603aneZNyrA1iXBIeBPmGdNTh5JhV7Of47b9YiwVfGlPS8Sdt3g9ZhyBdDL1BxjN/Zt/8e
8x/30YMFb9j0Qp94iw6mq9D3yJb6NWZO9ut91JSxR6jmg8l/0zthgyXCRwj1Hg+AfaKv49uhrztk
/lQNKdp2d8XLSrcJQfmpQETW/aq7oA4ylLUt213lqCsTmwh3ItWGLaWRwfBFqXmdLHqpXVB+REh/
ASRHYQiR7NHA4K/b2Qvj+1G9NTdvq34RNeW98bNw+vmoj5/cxKpgJReilnTL2fySoLi5lAc6Ysc6
h+bfzBRk+X0UcWrMzxD8UpTpabZ/d3BZ57MaC4y6C8E6giv57T7GDMxEC3zDNEZNysWm0BQToHcM
9GjHg0V3RTUMSS4hE92nyo5lSABPluayCIqziVISSsnZY4oW//g0by3j18NEsKjGqqAJOdFmyohQ
LUcShqaIngBi9XLYbm7dnfLjd+mZf9bT7qFN9beTfodkKaN+TIYz64KPQ9vXpZF7jOpvP3G1Zqek
0uimGKk5delqmtVojkKMAyOG4Z7UF5kK6tNu4sR9YjN6OORuQC8e/Jo6WiuagIH9Tla+OXzRE+Ml
oSjP2Pquk+GZY5QdffLADVlTxpR1otJLpYKvHXRmsuKAYMeMXm7VdZBJmeRdww4sPDW1WTwv+XDe
eVqN7AS0+EwOIVJXjvdNu68jwj+bU+tJnc6cpjTY4033tcjRVvJDEIQD0OP4VBjfEy2ZNnK3M6RN
pY13JVf2Gu0ik6F9HcYQob3c6U7v2PXtR2+UHWqUroTphPNWSFhlTEhk2Dzj9UCxycb6XUsHssyw
wM17WS26P5jZQjZh8pXFk1j1bmk9tg9bBye5UoppriPLSRfG3S4O5jgr5iR8efsT9tcBaQCddkwB
dIKn/KYkzNWyxI/xXurdA9+J+yVCtRu5SjVLfSe6EY92KCUCJHVL9AMv50rD5B9/fIWORyhdcISM
cZs0gJuUcd0d4avhyFEM1GhOykzPcnwnsH8OZaiIqI8GPVepnToehkSKrsroDwbwmMYyxKMSD/vM
ZKeSkE81atoDVx246Lspj1JusnvG2NRnXuQax7wz7t0PD3X1YEe3A/2igFpNh+/6lFSmo6AZLueP
ENzgYBH9KopdZbuIwW2E7OyFwiOQEWDA0yl6wtSRQieiPqi1otEnwuLDMrIDXSPz0ET8oiyFWckk
znocvxF59jEwWUgamZ5FwVWbecWofq4G64JkJY7WYeugE41+urw0eB9ximFwx0JcjUzseM/h49ND
oMdwbU2xH4UHMvBkQ7h1aP5R+l4bV4+l+HZf73UHa8LFONNDXnnIYItpYHD2weWK41XTX3c4HXCx
0KFCJSa0svxybxxeNbCR30LVuyKY2AJ82BezRoZNU0Um3TN2yipZ4mUm+cjg2zDKY639668fEw4O
ziGNG5LqHRUPXEUPNyG86zgR3QTq/r8GrxtOFJiSGlFrxx8+/eFLpw3kmJGDJiyqbVwdAyRA/rhS
6LrMO92dXm/ant0UQ7Nn13cyH/qLjl7vX/fZs5lmd5tkLEMsiiv/o1z1325a2284R80o/2przl7X
6+CncuvajsAY5S5TfB8wAgmkfvJ41DMXL+xArBNvU9Zrg4EJPsxcQDi582pHNoq4DuOwkv0jHuqo
VCi0D5HFBzD0gjEzisv3qOauV5wHbBDmujDouHBVkPSvVUBQHbMvKJdnen3E64qfEycayenjPgvI
i8qZHy+C50r3tlU2bVHapVumoT0vnp08Zpm+qmH4OiY3RsyWBHeO9vcAxNhr/UKwOEz/EXnZXZyv
i+xqpDZK5F2F4t6GKF3ZykzdwA04N1D9gFm0BPq0uKkpsqTgQ7h0CRJXrea9xCm5HbCVPl1QfUBC
4wtCDJ7Qf9nAfr6wnxu396bLKTIxXBaSPfiiiHuhflGxh5YO+0REcE4VZQXTESWc0GmkXpshxmHg
JhCcO1mCN22GILoVnOYvRARIMObmP8A/LI2e9aIXr7FfULjqwHbDaUVY7a36I/2s3sdZOqqO3n0S
gPQhgsmXSTylrCqxVjVKtKlBq850noynRGeRzd75unluuWu1udcuXuX0BcIExNFETWbcW311ivwB
VdLxnR0VRpz1zq8bs0Uaqspf/6PpzLYT5bYo/ESOgYICt7SCfd/cOGIsRRBFQBGe/nzL/GdYqUol
0SjC3mvNNRtcalotR5kbK5Xcv0FKpgoikOsUBuCbyX4T0QjbymcI07t1UsUIkkPzcO6t/gNLlNJq
Hj9QkJt4CnP61XbNZttCEPYvhcnIVFa39Nh95Yv0NYVabKk7HQswrB3Gz5ujTp6D21ZhifQeEERY
5sQE/saEFuQcI4gH/QHvbTI2t0VjJ6A+31JP+bDTSeNvbiva0G3yc2eobgIwFRZD1FVJ1zZARgdH
yvnooOl/zoPwUcVfIJu2jhb40Jt5peoBiKN5qzedZsLb9NBmmInDuRhS5GewoXgerV9BwFgzuoPO
GmArbDyJ1eXgM27GjtqCkNJs6dg5Mo++TqbAtHDV4DC++zNeweOM5Tlssn8U5jV94ciAE7N9IVPu
MY11TP8+Mk/t0zWyEQm2TZkVcy6oQ7afHtfehzFAt23VK3XA5JwpnxY0Ynd+rgHc5oQ9gsJM284V
APjB1YgEWA+L2OAdHiOfwKrt97KP0JX/azvVCOYApIOr8wTloL2y79NuyylYEH5uJwNiBPXV+hGi
Q81cNn31mLKbl6fems5auzsAy9VKSawe6lS2CMyGtldG1MssAGolXggEecK7PbnOiz2t3sqcM1lg
RB8te9Bduo42evE4+y6AwQ0XzccGz007+scaq8G6kUgAUmCPLAoehvEnELYLcInutna9scl5bKkw
U+ldKMJrJG4QVfDEvLq9fXzjPO7fVfuZINcY56avncsiACR8G0wNe3cfmKADIjFm/I4DFBnuzu3K
r3svOSHU7V2zD/qWNlw1/ZFxpilv6I/TOXBjaLTwIH0XAQMcQ9iObNDgKywS9eiD0xbjYdP9cP+7
30TOpfAaw1fqvoFiDOt1Ng91oTvKPlpidaN33U42KF7DaPnW3IRLHDV6b548pzzTtFi/aPNYkbRZ
CsWm8nvrHNjVwAkKTrTTHI3WPGZWv3+yvqOg7W2UVamSya0yUY/g62Yzc3pjG+DaEaDuMlEDGAk2
+2ky5yxWulx6MD9gSUEg3ejTXEPyCHFxBEuTU7LXp74shrC443m1KDYJi3ifPajzZPADw6o3V+Zv
2rBd3Wftj3SrxUj8jcwBNnQbOah7gPsCOPBrAOPfXe3gXwv/RmiORmjR4MUm9xhizdp7+grdQset
ueQXKBLmRIaRbFjDJoV2sihDnZqfjvisj4xFhA+kTzsmwvCPx0g6P6cdC51qGvmKNlReYQGZDcjz
N4pGV7rmayANQEFCmWXcPa1rvxXIG9QiwPPtQZS5FHK1bT7XJbxgOu7rjw7/C3FSPn7fF73WpIZ/
c37/ZPN0SrI6DLq3XS+f01eE6OxShU3KKBP9Tu/io1vF5qft16odMeNDBgq/nt7fjDfQY1tXBiNX
O6WvzR0YtsxhcTZDHYK01v7MDnyu+/mYENIDGrYbRnL5mfZG39MGsjW4N8RSa6Yi55i8bUSi+tWJ
NbNf9U6feACrLWTkDRuuhW1rBZbX6t9wQVbJiGAn4iT/euorMxYlYnjIa2n1m4m6eLgtrwr5G9P6
5Ay9rudwRTaLLgytlEeVvLf2FJBl2Q3EYCvddMbymVjLGnMD1pLzIub11EVqYi6NJ2I907lmTnw5
K/WQRuxgeDXO+RZAI0YYc4K2qj4VYB71W1WweBnWJ+rfR69NNBukqIH0nbJ/gJNv1B06o+ifqBSu
w9Yawv8Sx5NsjEG4JIMXGOyZlAhFPFPYKXef61Sl3z1GcP0zqzrCpH8/aI7ltHwtLrgKDC6J/Toy
sXzTfNbYWAkjrgUFjxbsta0t54Xhc0KWejQXqwji5oEudIcB1/B2xjtgd71AMHafUb/CtQebgGT0
ZKZeDJldsS+BPGkn9OpI2zXydLGnISUoZpzjXP5JGm+NMrxxy47PqVV9hzlqM8pg2f+YFb9K/gDm
bw+/n3X73LAMjDsvSioGx15eeOiI6Opa5+pgJQxzhbOMSs17apA3g/ghIag9SBuM0zXaOzsGRDKD
Vtcrlgcrulhtlix4KtzHgEVuwZm+kQjOorfmm/UwX3OHB1zo2nr/1LSc24xVZJew+W4NDjoWBFfn
ih8wTaf/gYBistlbxZLHhHSar9F9qC0Xung0N8/84jdMOqd4+01n9DoZB79YxPvbqo5ZaeqM5mwf
q/Pb9nJmE6Ouw/eI+VnqH3Bx9h+4Kz3IFaIOJtGPWJugN34cHNSFBVGHTKC9co+8k8HXe5ytDDxX
YXyhUmtDcXMpXzuUwnD859kMbXr343TpiA3wUWSGpg2Sf+XNRvuqrt5+9q/XgMFbOnWv5F9iOrPt
DKHEoSng+LFS/zT71yKfIYeHcFMadr5WmFeuOhJNd+5tGWRm445XcZ5A/BFTR5wVw/GYY+Rq22is
jw64TWThAb4F8vSdpEhKCDiUvfmLiEYyvfx8hUZDtFL3eT1s/7C2XHuu6feI544GMmVgrX0OLr8l
tcbTMlq2sqR56sAOh8LNou7wBuprmv1b8PA0xaKYrvLNrTdtyLukJ5jw0/e3c9gwmgFC6fr0hQg0
cRbFB0/Y9daLWdqus7+w0tDPMvEs3CxyO2foWgqPS/Td1dGA70DUc4YsGVW9rf17zeMtDXb02/vB
roO9BK7la5xNKWKVdW3Ilwykgx2f7I76/Fqzoe5fVFVedqJ+zJcXiPl96pV03Gb/bKx6T8oCpS8m
e/lEmuS2U56S3M6uEp4AmaD//KGwg38hJRiOUk9QEJiqlPhCY3XLxruR0fxxCF6YfbAJvO8y+d6F
Mx9Px3PGOQBFOmEKNqLDuGJmCMHmFZRw8ulVGDdEtr6oZ/qJupVy4iYkYiDVLsvyEhXMigwP3UbN
OKm7Qt/rAFhqBEQBYjvPfseqAoUsTOgXiXUy8WaMQzAGH+b+3f+sqg0sDC+daBuJc2QP7d8xEif7
2q1Z96r+hSgW6HdWlA1vyW/0mYHWal2/FcQrxLX+lV4LHSc/jFY6sejjIhcHSNFissB22Cl5b1e1
1kfFXKHxy33ec+geN1/bxMyg2JvdouPCRkMRej9q7/Ebt8E9sZIdxBmdDi7wtxCVBv1bwzqAhcl7
8kRuoD/sdbs3RrWhrkAX2qtyf8EqhRzEjsjF/8lncWhSNEB/ZjrIVOaXVlByryUUO0127/3rNnnf
3F4W3DPbxOlM1JE8dOZfkTlDIeQmfuWSifRnmX7d4ETOBOmAk6XBMVk/XNpRp+WJWxAEym/22N/h
OthCsBYhExc1iZaXry97ZotdA+/AV0PKlBi2Ad1MiIWQI/mm31tY7lkpeN4IssxdkrnR04oZUaI3
FxP1qycmmLlf4/V+RXgr7wCQBDdRS8ssStJef5p3jE+B5I5iPe3hGkbQMbgQkBcCBrGLE0/cQIx+
Rasge8bBmc9N1Brl13NGGIljFJ539/8eRyHLQSResDj2H0RIufr4YY7s9ycch5HVl3gbc9dijiZP
CZk2T3GGpSb8ncil15iUI/RnTAImd/+Mrb8z69e8+wD+aIDTydXDgMKusQo9ndbClhPOkNid93zx
fxRfwUrclCdHnA9nd5zvRCPhXWHAIEJAvjmJDex9EUf4EA0QRyyL1dcKz8ESXNwRGytQPrmnUqYk
Y44tipoZRaArwt7HArYoh/XvtgrFTr+0caSkXJRE+z/Zo6ROUzlp2ycXlSN7saRmmgTlVl/3AtHx
y6J+64sfrPAg4XHyGsf1khV41ppGaNsx7E2xWZreq+AWFgzp0PM9bBV9rRqosaz8qN95JdjdjnPn
sNLwF5rAAG8HvXWrdEF2LoMs/mEYRUGu4QCY2t329EAbZvrU3ipzJ8xpeFGmrUbwxRlPmLCwhHO/
Xs8qS/68NmJUyvu4Huy3wkV6WKPjUiJtDlj4QaawaaouAhGIjV1qbbcq/lcwtyrrNbg4jKjtkzyk
uGWXQ/ytxeL6ibfdhI5qkFr7/ZcBLRE1k73Y14p8RPc6cHogwsPVEO3Ii/cJ+Qe3q8tZaN0W+FfC
bET348YLMbVE5ynaGM5KNpQvDw/xywIkymGCaKwhAmOa8xybHnslCMaAnjA+WK+u1/ySirFjwF1e
bEdfPNfNL+wGxBDarDr3kDBE2/sEixpAXx7BgL11CFnNwdcUwIPd8z2EdFI1EN45ydqZ06Yj77g9
3UVnEtF8QKQZIWzTfqlKiqtTYRDoV1eHnbFedBtE9so2gzpNCLeB/JL291TWTsGpsYHHuPy03Ru4
59MFAwW+Ywyk2Q80LHvNBWjq+coLvzP3OtOBfSkOr6x5tHHjrtdevoOsDavlWk1aR0T+BkOcB/MU
BK4DnIyggHZDc05QV4x1F/x4SKMqPiAP2HwO0rULLj6TeAIJG8BbRyHPrNKBO9O+DCPIoR7tfwUz
Y+2km4NrjFl3WoAQoMY7dJTmSa0IWmhjZYjsZhhtQcBVYddgU/2Sa5FnTe1MZh1/TszTXnSdPGnM
fG6s+Yuo5dT/6jHfYPvFDvlpC+vfZG48oeQVigX5K7OWHrTgxtDAzeozJ3W9x3eoRNwODK9bSTEB
VGWUdJ1hGJXvtJ8PpEk77b/2TKaZJT9whvOjLaDGEh8lIPYC/RO4/t2DEdazoZvpHI8M38vbEiOq
0LTuS3Gy/PNb1YgkEFdX4bhjd2eXJwOeEbqlxedu5Yvnx4JTBHj7XEWKo7/H5YLzsE5YcdobCO0X
mx9jwmxzMDlujmn0GxhW4/tryyz5KWNGSMGgsFOGuO2rQ7OM6/WFacLgZnpW+g8jT30ARgHaUwAW
4FpB2MxLBIKQiy6uWDV1woMb/zO/anjIjSW6p+eimb4yHxJJkbq9RDJXSCD3OiHoE4tAK5u0iyDX
zhVlsEsoHa38B54DqwbcX2CFD13MHNhKU0DxnHQOgQNWs3IfAALD3OCvpN/k9HMAW+9XqEWzOzMe
3mY7K3wMu6vRjbF+4t9gEX829cNuLyFjNAV2e9FUnzz6YGqvPsYijEpsxEBciMPPrqmsXm4/mcJA
1cm3PJOIapYcToF1inW36BsheaQYHTK6nWAmGOReZ4aPNJvBsUfxswBNzpAFMzK2Hy0qa3BL6547
d7pspQ/22L3Or4AjP/BU6mqF1oVXhzKAK824C0XHhKV763fw3XvZ6U+ybmEAlcBzpEZ5uBllI8eB
1QA2BxNn1F+XCerQA0UN8VLrHgMrNHiDNIJlivglAczMuBbsTHFL9P5c0VDBgRGIvACdnKrBHXyY
5I/arrpWk81edZ/pedUObxcmDOGFcnZLcg1sR4z1oHp+VkU9yNnyUwtyzmOyiGZYJnR3atcm+44D
WBBtkGBn2Mvos+aZ3v8YQW91qOcaxiZdG84YRxpqr952kk6oF65yjt/0/t5ljE1byYi/HoBJcnSU
sLdq4wmhjtM2KF0fHPILwuKG2fR5QzhzK6A7zsp6VPmXuTG6gdVkp+tcw426ZiMKRT4IRQ5wnRH+
rImQnKG78JNZgt7v7nwW5YJvsmKgFOFqZl73PrJAsWMn9ofhmGojAiXgCVodB7jHWMcmxcIcsMsh
QClhRx/2zfb9WXA2GNUqD3DAHn+Ucdrxs8Z7p153qLh65bVwB90DMb25diYXiq2Vsk7HFTk5pn0F
UmLoDqkbqDLql6CMMsO21GKQG16XFRLHGB8byoGOqgHd+wJHiGMGPgjhmnYALPJzYh3Dx4L8OVoU
LiOrO2U17CSjD7qOIO7aqJv6baIiWf5sROMYu886MLY5Bd3DkwWgXLaXHM86H2aOMhNO1ZrznYVX
m32SY0Zc4bQw/Zav0kaoiD+aNd0dMcsgwXADK8r8yEGn0c7Gj+Wqw8WyuPwyd3ku2IP40/33zN32
v3jfZYI3P0w+64KGQnEa030esL/IZtXERLyUBOoZTXlQBB3vzlZv/9jm2dheW6PHUnE6w9fExMAt
sfOH3cMlBxZmGwnt5sCbal+oYLkOS7ENaE6IGHvkFqKyb09v48TOYAE8EDbie1HbBWp3uMaR2+P0
oyobK0tm5FDTBGXx0W//u++VY69xqiP+Yt5zQjH0Oj2nXyDrkE1eqWc+7Qqb/dktge9wjlcGyl5q
pTnDDkAYFsIVtQF1iwcJMYUWu8CeBukaPjNIo8nkYYIbQBAEz9zz13t96DPvgcVKcttlmQQlEvzY
jjf5BppCm4UKDoIKgaGPewQC/pz37sKYXcF0Le7HTdD6p/r3QYeBAclRbPTN2fDeI4DHng4iCD2s
qch0uvIyBowXSOjq2YbhMXhQNjjUD2gAVlevnMXzNn1JAEDj4cbBwOOEMS0jby6IFg+U0Ri83QRY
Zg43sgN37MygvMW+NcMPGW4TZuejD+1zfNm9hRx0gzIKCh8efrN5Ht5uPtxI5RdKz6DetVFw1NPn
luQKTHvRa/8eflvkmzKEGlz+YYHBCpCjjnmhdmE/f/jFrJwy++VpRah9biMOGFNz1XR+NRSF8+Zg
Qxy7Yyb2ITBtXGNY2hrwA+m736TB5e0aYsDhv+N+c2OMss3y0/U2TLrrTumqNqdlTEwWVtPVRH3t
OV3BhIB0xmF66rTYE90nG1lvcj14+Yyz227PygHPyYeCk7jvaZfwtUxmvq8RixNTHbsZX1/273ug
3wN8zUfPFSaDrDQR7iXkG2IKSJX3YYz7CKtY3uI7A2CONu02JwQ0jfJqvw7W5ye7eOaZ4RGLI9PT
q41XQDFM3jYQ02HAk7N0nE3Q56shK/+161bNeFohg/OKYWY9IlfXncvpcnpRdGvuInquH0wWhnES
gL5m82rC/AToGo7QWfntzj7wyATBNh+DBsuxZgyl4lH2TRVnvZyLSfUVdh4Dhov3lO3VvmT9R+ak
pMWwQfBCSnBM+n5L2RgU7X57dA9psWxc/ggpZFfm8xTGC5r9fq8f4dAhtKDr8k8n9l5/XFA8JLUs
Ae+fIjhsi0AwILnlrAfKkngQPC/5D22f9Jbix5XT9kkHKz5cGaFe8lEPQBOYuKG8+EIFuoPhkOQ9
SJesO4Ytoo3abyBE9VwkVK4+lK8yhiaxQX5KuglpkMVH6saABTdhMQhiUvc6YlHiiPWS/Arpz3Aj
DBXrxgdPxpd+PRVPKqcjwwFaUfm6eMOJ3enDIfBYNGqN/degicGc2CfCYwN6ZE43la/I/+M+XqS8
6r9XD4YYZuPPWg91vJvYEqX7kwcyeL/kwQAnw5ez2QGvIqnrDKMB3bBqY4GyglHJTYIpBAEQTbfh
tqdImwNwauLKWGt46d8s2EFNoBdKL19lsRo2icdu8Lm4Bl+08l9QmQl+L+nvDbY/7YXSlw/Dw5YR
YCTDwbn0IxA4FnpYp8zbAVfkJ1LcO/uPaiw/R/eDveNRwer51MVKA1xcPRlctW8nMlaU+si1KZqU
8SrFqBiCExMRnIzp+BhefI2dDqQze8DUnw+oEVCAf/kVt6e72NR5BoyTVXslBl45IkIWdK9YqExk
5R7iwontJNYRYMuMa2hTlk+8bD7jh/PBkpJCaxgzh3k4PAFxESfU43QSj3k2Zfp9Ed9fxhI6wjAd
QRylKx4CnzHptb566q2QzUccT+ARsILKjj4+IzfJn2Nij1Hr/Jm5OP2N6ANRlqNpHnSIwz5Rchb9
UrWuR74skSHyjpCHAoIT22ca3PNpfSKUYIZh/2CtW9vGw7v2Ya1ZmSiCOq54Nv2lZdzQ431hBbKJ
nigEJM8MKfxXs/cmI0sLYSp5EGKcETx3F7F6QWDz2xu1CZ3QRhLCkpwVP3MGlAv2uuURuwL1PvLJ
Vex3HTLGCJgaSFbgZSPBhDIJGUh6OEYC+zVAu3ffqkw7yIDElbBiREZId98xpxFZ3adXv+Bxn/zN
uMkm1pBo6sum9BiCM1WBAD29EarYml4m8cjcSbz3YSxf5ee/n70GWAwOqk21aeGFBjBIpgaSY0YV
XFYQMnnP7jO52gR0wtvQWamY01QTA1MVVgsWnjfGhrKStF1ga0/zGjdchT8AzhRN/P2XmRP1f7gf
ONjFTnYthlUobzzDE281ZSj3rIdYwv+IyrQNON62r9OON1bt3Y9YGe82GBjr9nTKv850x/Ymt8za
iQdRjTZVfqt83vIpS6DlyS+HOOvuGveHK3cluNsPJner0iYdHfMiXtoiXGCKMjocaXxY8G5h5kfh
fXRfHca2Tq5nCz2FpY3reU5svca7+QJ03T/O+VYYEzgKYWvw3r63KN599PFfF4fGu44ZATjQShCd
NYy/G+fYWcPhQNmJqk5DOQrfhbNG8n4Y44pKe8jYO766ab85UGGT0VBqQw2aMDtWUJYks8AZJazR
e8xrRF8SYC8xdIpbjDvrjl0GNZ7OpzLQYBncd4WVT2Gm2ZOjSPf+QuFM7x2oB788ZciwGTPfd2BH
BLGc7i9UcthvkNq4u/IiDec1byL/dtJ+rn2xZTbW76DgdTRYKOTLw1li9ESlChX7pxi3iE8rA4F9
NBptzSZqKRChYD0G+oHO3XFLaCqSM3kU4T1+LFi3LtP9X0YYBGZ7mRDfhuRNUuegnB6L/Z97gvil
ta3l9XufGyXAV9m/jOzJZCmKfnT4oH8hWjksVOQmJiqI5oInP0HM22Q5WYpzCsiOw5eWR8ljEF8J
CWs6HoGwOi4YluSjT0ixcd8WCCnKFhzYO9/+YYDW7mNpK3CsTYQYb/qeYl8C98wMolf4lLrAO2CJ
PTcO7oPZDCs5kl7ADYLn2/Gxu8Bwpjo3gAQsvqwg3bnRBUwRfSJEGrqyEK4llvXILgsJEoZmfb2j
SIGqtVYvg175W5e/aekVadhgrAIcxmnNr0etiM0wdC70tqaLVX7NYaNBx9uCzWVLj8ivYAHNYSe1
rccPkjLEGjS5tILd7e3UBpUZxDua4RZ3od682US1I5LSn8GNwoEm4gg/gPof7wlkJd+Qls/kvZMc
0gsmG9Ju+lwVrF7kvc8QUarbjhLSsOToO9rhR+9rHJor4OjbhwYEOUYhCzK3ijMHqTdjJ6ptnEu2
RmsD0rCPGBINO+ey40CpofaEXST8NRZfeh77Mm8IfsmmIqGgYMt2ty40aCsy4bNK23tHUlvj/QaT
ocPJCQ1yqpyZjCAXhbhT+8kGgWsA1G91bnYROQrgAJbzce12sciEzWsZRzoaeqLSdJDH7ctVcupw
HM5q2GGagIjKUY43LJ863ovB1hA4QNH7uzjPRYSDtMXXKBQp8Rc0UdRst38aourV+x+7/OiyxACA
mgYJrRef0UJV3kEPDkSIAjAzZPvVFMg2EHKjH3NvrnolfPZFjAtUP7m6mF33vNpJlvEaQV2T02ZZ
prCN743F8rspIdPDXdkob48uBHOIo7iyXk7Y6AXv0T3fmyw6yPznOnErR8yseNwhHqEGRRf2efAP
SPm9esXbhe+qZi78V0zFxeNBhsgV8r49bZYOjIGrBfAKkALQDGfqokEgAzhHw1U7LZ55s1aGGPy5
Mk/BjdfqzvkJxFEu1g53JhGFra+ogqW7QcACv+j3c1YpO7a58Egcprf6Slu+fs1RGdZTtA8QDpCM
5+cLCScVXFDYty6SsGzcbZg3OoanauFly+DkDWtVXEo/e4bV2S08AObAvNGo854ejloPDy0bAHu1
aetuR/MJBS42V5AItLoD5k+4VB/GzFsoRzGXc87nliSP8SeWXLLMctl6fLp2XJQlBcFwJHIF7Tam
nfzNlDiwGhpfV5sUW9xCkFGeFYKD+yjS72eY20BdXptrBmfWXU4Q/E5X4JYHFwaerP6LwqsMn1eK
Ho4Q7WUDmtxGXayBDvpQDl6Q6H6KctTzqklCl+TnewrFv+pPasMUcilDjdSBTplm/Q579Gtag7jE
0Ai6Tvyv5KCMu6sXG0nSZ4DfoOhBwjrX/VYYzbuFF+XMgVWczy8Z9WA2biPOoZ9MbMZ7cRjPrhh3
tmKqg/tKfTCZcDXFLls+ydLAXdHHxtmuYVjH5v2c4MELYueo/+JQ/fehEYIlYPRhAxifDQ0tgtpd
d6xkIHdWnmOYRyMFk2SrCBMFBSrK08Ck5obt6CWle50+T1UAXwezPBikTBDNaYP4nBdHmU0yMCdv
gBtTFLv3X/7tKe4TAYIVt73DD9+Ej/UkmDFb8L2n6SA8A0zALXSgkrxM5TowdO8AWEPIHT6xyNKG
6UBIW/89TELBJXoUID3W9Bt2Dr2bxFvBMdwCkSZrsmVH8ezNhf6RqVa5vxFk3fxLMeYLeLIHtc/M
6YO/rEJtwbi6Adm4TJ5cJi/BPkq/SQa1jIRwt2kniCG9w4biq/Vt8GCKxGGK4hQCzot3HLB5VLPx
3lZQfGJQNhT8xhZCU9t9X+0IsPHU8sWFzjUumOE/aX4KwDLezOWddcz020Rq9Dxcf2kDsdKL+rS6
748DC6RYXq9ujRFgqUyeATMvEPgz7n7gUYffYlh5O9uFcqB5UAwgYYjigW/Q3LDPBzusYUHxPH+8
sMeUWjIKI1HS3u1QAHBDSmq59jjEkcVVPPIosI1EvbiRzExE1xcS9gK3FVIsKg4zRhZcZXndobeO
fw4QGTlVn7aOQHbLUptM6b75Z8kSbmK57cd9Cjv+dKnoZGIptap0jnLjGkZDYBtcd5vbiE9X0rQy
teRG8/q1c9T5HKL5ySSCOxrRX2NgH+DgQo6XQEl/81YZEAPW+DIQazHsfMgEHPdMjCfxx/7zyZa2
lpvbG8c+D7gsmAejJbRPkd/y5JZzUwM4PnNzGX89lGWwy3OkgwwJCIssMdXEg5n+VOrUOhAXSCmO
Cbxj+fOxz642XQ1+ItV/ENfh3b+NQNayKOxg9cepB4EaFmFvlCGTvaAc3128AwZCGq7wdJlO6ScT
JvDiUF69p3xVg5iLi87gKuB6dVuaU+QYGP9Lk377NumUhDTi0vfLkZQP+MHpIvHOnWOG0ATy0kL+
ThZMud0I+++S9pB+0v1DDeQFZjaAx/H+TUDnDfmOJGFye3e0pIq/3WMj4cILIG93P3o7o6cE8h4n
yyWuWhYV3IQyjSLlO3yEr4oWVSMwUaL6CC1iKMkm4yi+t15vty1rH1zFijeQ0pB7c1fdcgaj/ZL/
M+Dk/3tvL3Zc+yOT5UkhP0VVKD2fDDglnlEy7+QmnSmMZeKAJGCQXQaTmI+3Xfdng20OH/RhbY9S
ze7lSeBzBlhj/dWXV2uUWphfEC+0HclT3T8kH3T+seZLeR18QV6Q6pnWe8j3/n4vY1deFILFbZ84
y8GI/42O4lAlo9nvr1nzIzzjhEBcGXr//7aUmarMu/lB7Fgwo5ipw9tOO1+zQQNZIP/NPwP9F6sP
/ERyvU+BV2keYj3s9VxcgOlDO+MWilk4LXAfTtpcpvjybkchb9ZnVaPr4Gn8fl1c/ygBZ2gBp/Np
djoxX+a08M+30fmc2efzbHaarWeDxBqEC05rWvzBurIbYsPhB9poYjlMn63ILlNaYt3aE6n2F6Sn
8zbIW03W4pJ4sfmVzw1yzlvcOCVAv1z5Dz61ViDHZM4bytflLoSycYgnfOVicQYcj21n36E7OnY4
s3g8mnVaiyNTar5DNc6dhAwvv1feEM63Y88mQZtTBiEavB651/M/oxPeaP6kTMRf1oxPTWtC/0KW
3/r/wIVkSCLinhWhWH9Rr44rggxPp4sHt+EED4f+vcvh7lqzGTjDVlxVZNbeCWXejqMpPRs76X+p
fwUdC5BaMBc6A8TBf3Q2k2Qmjj1iliUfF94OvCApMhxxkuxCvMIO04ApKAHiH2jPOsWKJO5JMMRf
sJlmLWmGOEIu0dSSfvw9bziJoIZIprKcZH+3Ix0jR5PrZEIL5c99jqt8//h3ZBEkuJJNCzpOlyc+
a9Klye0JFRiclodhSERfJ2N+Oqr7Yyca6kV/IefK4LSuwiceaK8QaYQYW4gyYX/U0f92PYNm+D00
t49xvpQcPrlEyN8Dlemwaq1fa1Hn0gjTRWN5Y8ODfxhO3Hh30+9+FpCWqFZvkfu6/3ulbnpmBAkN
IMZtjeWyjdcwLoiBMifSHczuOkZJoCHcGR2IQcBPHbO5eM9mbXqfvVsEuuw3bJgAWfCPAchFChND
7jZgnzKwhadawW8l2nWdrs3Fx0vXvCJ8EP/83j6/eCJ+lxBZShQfXbtApEyCGlhEkT9gsiLwTzsA
94G1jU/j4Sf3uiqXJARHVPByxfD4nEsPjlezgGzLFEkWpxePI4/WPsFa/KKOBxceGY+msI5N32+h
pF6PCj5aYm0lNyS7llgYwxNyZZv6w2wFoJSIDLn62bYwOTbcx0b4T5DxQJE4IlBlYxtWtivLAlY+
57Msbf9PTMOphUxcbWy4Ki9BHu5EFC7IWsQODA5NG9m+2ybSDcaGKPzloSO/gQPd5Vc+BnIPbS4Q
sc7rrmZq8Nn9/a89bQ2lJhfc7g8mfIXGCKap++S0GUER7I3uv9o4a2H1G8ZIrfHetc0FEKc6aU4d
xe7Cyd/xvupTPB86sW32k3X6Q2hcuoFDh5465DeGHFPiL2Wph24H+4Xi3ALWywKRY8hqLetzHHQZ
nP7hlExs+Io4WGJGCMyLmoKVszttnQQGhgDFispa8XeUxGVa1gdcaDyQoxmCD+i+BIVenO2Wy2uJ
pdzXgAxeDnYS3IRWCFPhga+gj1+7G+EK9vkFBvQPI3AmiFFC7pG/v5uQrEzr2ZqJ/gfqEiutMVP2
37IVrQpL84u7v5GErEGhYMS4MZo3xPQN/pHFSFWs422SR9IMmhfr9S/dw0oQiSJ+rK3NTXHaA438
tBXi77VZDwAomJD31h9Ixuccm6Re+CHDEcQoDZ+NdT+9y37MpDgnIw5XiCcevaDWa9WT3fVvuZWr
3WQrFgPGlDaKD1zu//11VAmTHZw2f3+Hm/s5WuMa4GDZBLOqsQ3NNcEMJji7BdNfFDR3O/3H3Bm2
SRKabbvAwr3db22IG96gGPeqeepmDO6QhAYy0m6w8GjBp9VsvACW8en180Aw5sDGbN88BBnpD7Lu
Q00SnFtRrBzQWEVTSJ78KdYPzMnWmACI7OYDocVHNYZbqaTAfjxxEciGrYXe8nCAQG8D3fPC2jG+
lF70Zn0XHy1yiIG4/7K05XNBB+EduRjCAOaR1gumJv8eQkHSxMhBFmN2egyJ/0JAMcLGuwEmEdmU
v2A7REf+/moOyZu+ueqgTjgwcQIdcZmPIjVO/Pa47Ot2FzEE+HzLvqvsbhuSvLIXLqVJH8YlJ71X
40yBmwIsEWxS3Uif38i9xbGHd7x2X2dzUtSugTrWeq7vwy7cMtzseodN+zm6dEJIuibPuO2o2wLJ
UTNWQHxQrceRA9JVnNM1JiKAPSm0oKTBrRWlFzkQw3JbQDnat+iAFsaogeSkhC96zQu4d9R21pA6
oE0sLjSE1GZE/HRsONlP+VpnH2Onq/jyodQjqhmUY8ZIC8HajNrClAAzluYxgQtRPiy8hPE+T4nQ
Zc/+7nmpz1nRBhsFGeWYaxhKSOzye2qED2OQzhW3h/k/0pt4ieTtMY6X2vkQirGLgLWAt1ybf0UJ
9YTMB/7bNI9/VcWlL3tTHtTEyjL4dGULkyhYceEEx6LmS8dSddwxTvu7B/um9b0z1wuR4EIhjpfx
snIbDMRkEvKBFQkvklOL1XsJieMT+Sk+IxRpYiiIpw/KTbAL1T2YdowLKuo33W2YkiA4PjHCfz+8
buxCs2aQyBbWvF0lc/liR2c/fh6F+DWkb1YGtf/sN4vDv7+RFZxMtixulDVAdxLUfMBS7twb9UaV
bYwg99hIYv3iLB4leG+zy6hsDLImgn8GDNb97/35OrWrOB2W39EOCx4gnSDkzJl50bLYCWlRllp5
SH1xXUuKt1xa+A6FON+1gNYFXjcXcrXdhoUryZ1da73uOuutrC7An8vvhYRN7gUzPRxAtbXEQSMk
AxgmBw5sGQD5CxUnrj6Q//8xRsVjW7y2/z6eT2gBYxOx+SRL7JoBAmdRMqvIYN8kM31Mtsbiud30
Fum2N8QsAJssfdX66ZzqnTYlKeSkVPg0arv8mK6M2MKne1/hzoN5uwMkDj2TM7amLyfVx4KSjp4v
BdIXJH6qevt9NhWMWkpMqbnE8j+/tVz2Rkp0lMHbmEE2Vx10xD2OOhrJYJmlsGt9vXjVE4XNh2kM
4y62ITYJeslNR7eal/Oet910d3fbDOHkwwwfTgG4Qo5Dh7QBw+tBfGVgp/TbIvKWr0gHmpu23Kec
NzTnySJP1sa8FRCqcyp3yFof5yjQS4qiuDuv8eXlib1Ih014ih2g6ILNkjkk9cxAPT14YM4BDKxy
V8Pg+NTcJbGmf11A0b0+Am1grnVstOHgl9DEMVy7dcKHpEuUP8npPddhHXgaMxKvxLMFKRkdGolA
nErpqLrukh7o9CEdlfvXJPeBTPh5LKLaK3wJIE9m/v9oOrMuw9UoDP8ia4lEcJuZkJiFmywKEQRJ
EPz682z6nOruU1WmDN+wh3dodlvsC5zalQIkC8jBbSHiSe+IPhdeJdEJ1xLKaeOC5sg4RY3cOTQQ
VaMoTX0coXq4XJClzuin3SHKIFFKuZvz1C1AIh6AkTpBMEqeODRZKKHTqzrL/4t9bXCjhPGm7NIc
tSCBiJb0MF6+NrlGylYOklVT61aIYhwdvU1EDbQDndwMQSBolZi0aLuizQ/sdQ4sx3yWDR5oLi8/
aPfMtTDtg01Fke4y53OQrnDKB3j5HfyaYg6jJoewSCOfRh0UpCduXYe3mW9TMnqKyLTr3w4giHpn
Bi1E9CL2FYa27jsE0XNll3nn1p0LJvIeuGPSNEYiw0QihiUsNlGpymeEEDD+ACGnFA0qF3AgAgto
W5181BWwndjgdL1zYCy14Md37Nqm1fFaxCBuHfo3QwQd4BI0+sstBwf09AfJrEYfmcS3x2kBtkbF
EXORV68B4r4htyA7Ox09+pw8HVUuREBPXn528IOub5OUY65jHKkezGxZDC4nWx9ToFSWx1wwBjq1
AtTNhhDRH1bjM06bYU2jCj64INo6ghBRMzEjg0rSUwB6TmANUTShPMGuS63Gj8cvDR8ikwf1Zhfc
CjSYhtHAL6tuqogkzM+E4gO16dcg1SMV45XF6A2wkbZLzcq31KJ93k3dXbdoZAAlVvFPokX5HNdY
1z/2dfpEfXQJMZkSJILkWI5g10YYm28qH3cHzX9PqHZDlu/Alwfk+63RSN2JydjN/dwTxEFOGiFf
5KNjSoIk+LmthAX0Vh2tWYl3ZZEmFTBPm05/u5UgHdY59UJM2Kif9YD409//VdDI17w9AH7qP9Ic
ZcGgXSrmk/R2E4AUvw6smL58RL7tFugF3qVdLGT64KOT6DMoCDeQpU1A68LDLZy3C7CcKhBlg9qX
zbD39lvMX/Ym9b/eBD7KXirwE69HhYE6/GQmVUG4RSA+6tTBQFycLEpOk7dHyUl+O5tljkelnnID
phUOD01muLyas6bZm1xMb0RhLTaC2Xp2tjlofppIVSud7ElJORKa6cae1rDAOPjJ2jYtqhpnsiR/
RIWEDYkFlziPzJ9ajYRt0O+/ZYCV6tRpxcoun3phB8wfo8aW/0vT7Fe8aLHRy3YvGS7/Eey7EjXQ
C5W27MOV1ueG3Jeu5bdDWZpTyf+nGQUeKVdtpmdrGp5IAvhZqmQbihmbAUUnn1JFSeECLQu2USma
hDgVhZur4eNeHUU3alQSnxJ39ySL+QYZcU/KJwlB9/Ro7XRrSu1E4pPVgHMr+pL6rAbA+OU0VxjW
v6wskNMRrePvg3I9JONQyYAoy3AWHKTFb7gYUkejXMdBSHElIsinsxeSvXP+H96wE0EcUIiCvhdk
/Zi/CGeuBjoFsAh4x5pPtahNmkmwIAmOP/fPJpWkjNBDMq6CJC0zBpHiFARVlH5WJ5rQUiqcTnlP
EfKC3SDnKrVB+QKuanMOv9t250V1s/qKsUoEIs+X+EIuEbgPDiokvggrDIHkYZ2YRkKQl4ONSPC0
auGHHEDiMonMqm9chvCR+7DBTH+iypYYX77IK4lhEDmSA4aeFaB/QFQkgJc9o72Eg0Ehz58joU+g
S7VxSzZIOcKVvJEJyvSk0DSiknYyYKJ+K2QcHbXHFokH4BSSTt9vGeBMNkQKUxrdcoKAUDgVOQCi
feRnAZT+uwpy1fjEM7VOiVcZNyjJmtwk+ZK7SqTOBS5QG5DLLMEUT/8VteaSt0rmKgnwr4Ylubjk
tGiiYKzOVs+5vnvyuz1zlvIoBa/fM+Q2Es0Z524nPExfBLN0YzGCkJvU/qa4cpM4LeqBfKL8IHcV
3gCaYUz0EW0gGeMyFZgGp94UMpCAGaYXSwa6pGEAc3lZPpdsmBD5aZ3WkmfKdcDOihoUre4m+7iA
38XfiSNWOJl6j1lBavL9RowkjmCcGyiNrOWuoyQYyWm3b6b4csjbSaVOolO5RhUALvxmJA6VkBZo
Hk978ybJGgZTxFohEWz9babze+GpId/dIxQAamn//IDaRDDdxlpK/tLAjgdCduLhdJ7wJQWldF/z
KI5OWLAnuS1VWmFIJZuaU1+xtHtCf/5RoKnbUIoCF//lreUbqe00l2e31dW4k7hjCo9MiG0wyWTV
CwG3mLK4sw7yJ5gFy/UygPpsU+R1xX4e3OjOHQ/HF2PRJlQBXBOs10h70Eq4GYsFPU0DAOR6DWBQ
UHUiFY9ys40lGMVNsFRS4GDwMHDIJmzGAmRCl4n9zQD4Z85/v0EmAT/xL4NhxdO2MAgoMJV4rwqH
TnBabBhUU8EG2jImubhcaiSn+8RYXHAZpXMmkNRZfNaD1QCNc2pFD8Nf03oKZpygnKc8/huHjDGW
CFlQrvavKvMbx/Ie8tm/UUvJq8st/SY38vlyHML28723wQYCGFFcSaWVJLUpbyt0SUl7qNjJv4bg
s0pwafSBhq+QGH0ezef+jxXIpijS13RF5K/cEemQHEZwmsFQ0WteXuSy/uwme8FPX3/ZF2d2SiNn
A/f2IJgwz+TlbIANoJ7Sd5lsIXexcP7OSgpUcmklr5KFH6oW00qmhORfst7JwvWxmGzSQ5nXXXmd
eFT8VkO52vIAvyFakGtOw5fVU6dqLWv3ihcKdqmC8SELu+S88hw4roHcK/n+V+2QWpcMXSgXsMoE
5CergcKUl4+mCSMrGGn5hmbMdx37Ftvl+GUDeDoyGeVofl/ybrktR+lwBOp32yMth+9LxwDKDO8k
6+FmI1uanDZMM+eJzdLRkbXPZJPdSKWdiyErZhawJ9FiEhMmHpdrtFpdunGBEg7gj34zqs8fIwLV
HcATpB1xlwkUOYmC6oihECXvU4wy4nmDVi++5BQwaUWTSZcLMOm/QUUlcJ84zAy5mm8TeZuJrCWs
JDYXYb5tdSmX+iNCEP7bPowm28aoZdEmkBcwj+4W1T0WfBlh8ldWaFlg5BSkISILPTUFriYpM78W
zBmnv5eKAwwqTpE9D0uX/79ke5D7UHt8D0imF/0ZSfR1psmoGtEYeiCeyqJCffanyKoFn6V0M8mX
6GxSuGG5oSgMTVaWm6N7mLXHtBptWqlLmpKsNfREw3RyGQBqFQdh+qWghxFglb+wRojUpD/YmueS
fLwt3B7FYGXRH4rNXSbW1cu19I4FtRfQFQ3WgFuc71rELwPdAX8brJd9usk2K5FMJCaWMQGq0e8P
dxAah337GBTzOGROyRI2WwNoJSb8zrJ+/2n26Vu7x6DlLgOJPCeTkT9i+UJyiWsslf3fvoeqqwv0
RESBZA/fAwsZyZ4mswn0is3cHjERPdF/letKljHith26c+lIMRwZVnLtIRB9QxN04ni1dL+IApgC
/CECIziTiqiU+j4GXYMB95cASiYwPUV5F/yOZANuuCysslrO6dSxkrKuVibLLiNEBpx0rgkl+Lv/
/jm7/kg+RsbFvzBAlmBexR8U8DFilNI3y/M293XMb/VxbSq3VfYU0dCVfkHbzhdfC0lLkS74dSNQ
7m0OA5gBK5dE9hMyAnIDruNoS2cso4XAw1IQt5tAVFXsg7+rO3xfkIW8XjogslpywaXNcegT/3mM
fW8y6Z2hrsqp0TBnxMt4l2CQhZbPIwECP/vtM/BS3xd4VmLOvL219QXCK3W13xlH8xETZzTnOle2
hFycOKfKf/wvIpySqB7dFvq7TEwu0SmQF8tVF4DjBygj7CVagdJEJAoh7uZOhATntMVozrJUlbYv
92+1olozDevmQEJvJhir0+brGpoQzXxvvizDjATegJspS54UdwjdXpb8VlJ+6T7yMukBr37NR9Yq
ngowUlat78Ily/k3YJIRhKMc/3L7I9i6cnFHRJcj2QlYdL73RgbIw5ROZfRdTmibsJqyF5mjiNfJ
phh9oy45CVk5eW9+Bc+d0h8X0RPNMtkqMf6hHCf+XHRrQ8SjZf1l6MJj6lFD/G7PEibJ0j8gl6Cx
vtrIUyXe/CYnCe55oR/50Yoln1fKNJDQbfXt2o4pzQoclHKc2J4Y+LVY5EawI+XCK6RYzqrO6XIL
uXWkBDLWt3SygHc3EipMD8aVpG+JI6O/9L4zQIYlzpkkmD6nz1JpWjVPGvs3S7fnB5cJwCT690/p
8d3o6I7m8+1vbHMd2ampqzIJiCmkdybDP7Zl2+/Q9Pp10ITTQD7LslAZoAfpCZFDyu3gH7n621HH
2tMFlixGDv8XuBC+y7fURJ0mlxdP1LPrMTKZljLNZR2RS8nlmV7NF62SKduurDqy5kih9Y3ZocyL
M+klA1vmnOH/QutvxsMYkryAmm/4ktyVtE1GJanet+FOKMDQYrgzWPmd7PbfVecXk4XAYRN6wtIm
lhHLgTA+6NGMGbQhd4E//ohpyjgTZoec7pFD/jeY2q6gOEFeRGxbhRWx8Mkg0ASbG4YycaJBuGEu
hSu2UxlG7S/KVJY7QdFL6P59KxJIcUpjisipH7ty+r9Wyr8KfI1X+JEsHvON1JHr5mpD75xQgJkz
5ZoBMGGQ/Y/v0Fw6CFESMPs5iG8OKfm7pOYKmAoSi5I8exVFuWylLcKkXwojt0i2X9Z0Dpum9ssb
Tw/WeLwbpqb7N1RkegJjkFzgbcpqMAbHwUeUgvrgYH6ZVhTJdWNqglSZ8kbSlEhY8sWDLGPhV7yj
1US8W2QacJh2+5rRR8nGOhLkYe6c2twNG1MgXpbhPJkYFB0GETePKSKf0HblNpHdD8ZdwU/I77jp
rB/ySd0/190x0ViDVnLPOWkpjKuetPvl4kl/4xc5JZ4EFgR8u9oCH8YCgVJlgc/C7wYPvm8nEI3N
dMMnkJOTpfJL+WwXQYkxljmGHIB8SVQl457VmfVMrp2xu3vjMeXtiwXKR2AJXGqWGxNEAy/kHpC2
mZCbgWyT9wlcmwx/txvu5PCnghMXjAEX/QsPT+yvG5tcRgzPTMDfG0I9SJKyQkXC0EAfBY0UxZF9
4ds0YJYxzZiaZ1e2AwQovnsNC8B2hGYTXAhmPtMZR/h/PJWb9QqZnL+9VUIN2fJZWWJzxCpbDwiY
pHAkm438wUeYEfbhE/nhYbL8/D4b0BHnPQVKjurBhsT3agz/WkQru6dMr914KhcrmvsQtgffVz3M
COAhCSLwAnkz1noZRatoVZOrPR52pUfI26aAQbD55nKBZSHHz41BjYlbt5lEm8wLQc3L9SB2lGBE
CgnI3HSlOnXrS5AjQbfO/JAWpYTpv70mdplS37kgM0EKAfJFwrWlWLO4su8QfJDmwYgcyO9/r5dZ
wLFiAkQmLFGRTLw3+dXd+UWwTU5H9jD6+d8pw4Fxa+afKGOK0RXnNodcCKl6SNNcl1ksX9Q8BGOF
lcFAN8kaOMlVGK0GTGgJjNuk0gRkssL/ikVyyeRUOkYoIDN5C5hF/CjrUQIZA6AQgziUpVIe4GP4
TjBomw3fkA3IxZL6kCwH8h1PZz4xZMNVu0e/hqcKzIyB6oSUJr5dXMmNVKuBRQGdWAjS7UPvOrhh
KTXWrn19eHv328MXWogoPlqHsI6A3bI9LJ0ESQUo0wO9Wwv0vuyYif29u6onyBrpVf1Pc4DvaLbg
VsgXZTf6uWjh44IHAwOJe7rHfVqycKTleC7D1Ht2ujm6rKgItsEcxW0zabfpy65fsNEh2T7XSAcm
wRHI6QMgMcPj2L30iweMluodPpTpIYUSbZ1AYa5UQ7fRZSvZSR+oywOlBuOqc2/5pXiLuy/UIgZw
tPLWKAUFT3rbP+PNoHS1JxhnQtQWuW6X5jG1DzWE6N1hIyrQLSu8E3TFEPBGhFPHBDoCeI4EAZa3
XaJj0IGaOWlGZfDY44MKDQVUgpeMqlk5aw/zARQUeIcv9FCbHqmhWQuKTT5QEGWv9ePx1S/tU++5
ObIbYrxKobwGc+Fi1cY8x6NfcZi8fOpEZE3qkH6VBXgyPM+Upbp8bDpdzWUk0Mt9wHfhzd1nmHjY
eq3pbidznAqmp9xvw8UEaQm08el82EdmmwpGJd0Do7F8oOShhY0hetWInJzw7LFQpvjIrtO23/v6
HlBBvqbRjK4LjIf5iY5gNr7ylfNVBVVwjBo7vAfvBzFcoJ94QYSZajaMes24svRfnYzxDTl3w7tu
zhMFw0jzWpiwiRARTilZ3M3HC116I0F/F/9z6/6XBDwL4ekdekDrDAOcv0dlZRAL8Gw8vYwLhTJI
C8wmOP7Y6KBb+hQhbAV6JJog5G+g+2OnNSud2FFxvm8DkkZmhEG/AtTuYJNmxtQ9sOj7BA1sDlBO
e41QqVUXGe6SKG6IQapCh01UBWpUgu5TNnT03gj58VcD84fIPCjnbnGAHou5SmOeUkHPzRt+21O0
FV0NtQg8KUS5i8G/P5Jb6Nvj9NUwbsfxMcH763jqQ5pRmqKNCz6AikVyZU1DXxyMg0vOHuOWu9AC
5QqI6RXeostUXzt8DF3wVU2BVHLuanOGcJ/OJjgabHxK9Jge7kHbKw8TiWXqhmY6fgMIBgNCH7w+
vHVwCkCHFX1pok2qnpl7otPW64S4cIFSaFtIGDToz3U/qaHvP06N1x+76vJixm9E3+aPV5+hXxcN
NbQoTjX7yryhNHzoHW8eAwfJ8NQTpZgI/g4HdWsbnc1jdRl2Nvdnr6N6uuIXi07dxBMWwDshxDW6
AwS0G0MdzaLcvMIL9w5ImQ/iqHGwi3oX9kH1p0Bm6F8jjP+oQHUsFZ4IJeWjWWAXgvlgWDqdjzQA
kUtPewfntKJpiRo/8Ulxs1BbedBmw/YAvbcLnHwUsa02qHbEF3A6Vf2Tn9nXXrG8h8g1OK/t+a+2
eEMr09b5+ML2lZrX3rXcNbmJHe9VCzvRew1+Rt/nQR0Bcv8Yu4kP0rNkgmRnDzGICwChlt8GR4nJ
gSBo3k0n9Q5DhoWKUJ9dwzkersqboA8SUi1kta7AEmA19RaAi3bHrpZImqIxdn3NSAPPYj/fzh11
krYHDuY61kGuYg8SQ/amL/5Xso0BXISeScUHeY4PgUAGaucGwWHQjO7DfIe7CTZzKWvULbwgKdG0
6dk2ZmiLXBnkNJJrNiij18M94p5+fogBWAGc76uHo1tX6sFrxH6JX4rwtmyxK641ZJB7tJoyItt5
kYlEiu6CBQhPPnXm/XX0mNe6iHSOOtMMuArDE4VXACEK8t6or0BoQ79qHa/yEbo0FXRobOUF/csV
a2L+xLSLPpuL9wCk+jHo0n6mOpQibFnr3gXp4crS3PjTpbiOeCbt42G+ptyeowqCreFtqStuE0QD
dJU7suJ4RWfU99U/bQ0pGVXkml29sSayLgVilf656PKjqtlVZZ250PnoCO+p5ZUoGp4d7WZWBBkX
8UZSkVA7OTrte0rZb6NTjG5DDe8epg8CiYX1OiGfvUFeCEiaTog4Vvvp+qJanFkxVVi2Ftz2cnRY
Ihu0h2JW8iqDD7slNEaPOOXhW02WiMgg68e6xTzMYbu1Lzv08b/6g2w85Ryr2T+2Q5VKNNRoNIxE
KJIrgW4tpovq32civF9enZn3RX1/C8vx8S/DPW3CTed+1TyFQREvbwvUSYrlgX43YtU2qzizuBM9
WGg7rPwgdPEGhqNCEAaIvmU+qPSsMBhhP9BweYJm9nRxXU4NlP8/lXOBrTKuXuhMGyD1ajdLa9vl
AN5ie5gBiqUmQsb+DS9qTOGHla/qYgrAx7J8a5XB0spW9UBZleIU8hxs5yARIIQg2UVqCTJo2Nrc
bkI6TXRHKb0XDRq6nKh+N0n1Kq/o0RkPkADpq84HCx+4fa7iM0UfZo663vYzSP9ey2fNuM/aizdn
BcIL1u8aRh+LpkaREB2MhotLSlqgLcIWlDy9Fv59S0ImdqfGUjw3tWm9AkiAhDSL12uB4sxMQ8Wr
dDtPFzmbTwNYknlFCRGgajfxzkPUxuFPXl8WIumtzKnBIRl2InRwOiTafSZTC2DxKmGHARCIpJHB
Q+nHzj82TygagpMERcz0xDGmQNQONzq63QdbIZpsmwzSVPc7pY2cfpVZV0Yj8IMzjBtZZe5UYwhi
jn18vohmQMDpZf8BGYzrRcEQvA64C3aO9Cu6tWbaN6PmXzPipY99GrB1jFTUv+O92sdFcqL4z8kd
aep5HKQOsF5s2dPgNi3hus0aFwusIks/I4ToiYvbGD2Y0ADiVhXyyali1rHQnsWUX8JsWLFHzOPF
2W3CxV5eFWzm4hWDvNkR5SUq3ZkJ9zRexevT+j48cqTgOtj1kdMC73ATKmAJjYYeCHcPhyDyRaQA
dNFfyUBPdKzDpkTs8UhAm5zIUbMBgzBFBhjbFRAYZmejv9DciDCkQIwayDYhDhsx5TVQMRScHnu8
hVQkY4hm216WGVJPx8WNKH+X9S6h6jf9Dve64b7AayJOO3zQQHsZ9XF2s49XhFLoMFFDTFg73yY1
eK5xY83sSxisR0Nl1B/gux7+mCtgIzMYa4lxXuprIqSizbTGovL811pkJ/tkPgGBETg1UcZFFlks
qqqOSegArrANyCFzOAYgoifwZG8r0a0WhAtQXvH2uEn7l/ltfVkj3VOsYVxNcgRpviiZaqZiq1Wg
hV3ZCJwhtfIsXHXBlET7romD7FHzEEen51mD+WygZfJAenry6d4mKeeQWDWjldsllgg3p1tSlsEu
tJsNulQFsLQ4hBxAe3lfsF9r2xItMioXGHTmrg72GdUwPJcU5gNLnQXLUz+CcXUyKv+VkT2AK12a
MJOdF+UVxW1oqOF304fbhKRJoEy0zG5Rw6DSTJiLQM0wiL5OcYyOo2LcnL8nGCchNyuS1EXQmrd2
1cV4T4vRa3AbnXfZJIE1nBmzykq6ST/vx74yvwfPAE7a+DTMhppzncYRhLYGKzCdaIwlI7yocZMu
1lp0GV+nDYxlkN8G3wNWODY6e1iCOoWFG9/G0cF/d/PuJSinz/V1WjGjg7ZzRzfgPG6jMEll0Eci
BKMOpJsbDqoR/SIokL792OX0lYISglsJYY3FfYqEyvq+Po+T5bt7Gdcbxnl8HuMogXB2jBhysuUt
Kcf3VKig8xt/L+Pa4MgRpqAMAUwQZbAKyINahJVodAzyhqEB5w6wxob3BlN3fA5U97a+BWgb7O+Y
IJ+DepROz3MVlhfqZ+Cd3haePn/aX9YwEJ8psAZlklTWkWQS1XDKMxFcO7Al9Hmg6SHWCe/5785H
Vmq/jV2Rss+mXMtsCGV4fOMatv9i0KZr/e+BKNKb11ecBNYQbMN86F9JiRUbZG7WCooDtDOOs3Lw
JruiJ5qOMrfwkH1HnKFsIPzwmMZ+B6DPmDtQBEgfmktqLSUFJET+/Y6DwTGRC14HM7IQ9oNL2Alu
3mFe/7txtNgmOo2ottIV6zz/9B4R1lL5H5LqgM0ecM7pNy4BwhF7+urgfZNMooIl0CSMTQcN+pCV
DO0XWE8y5A48cb5TsXbAGYQwwUgQQgSJ1leD064Cg0nATJtUMXV03LZk1loTJXx5biv4wxjVO4a8
QbJLZiwKCZqc6ABTiUoMgPBMludCY1Zt9Up+dZc8KZ2l7mXDe/I0RJIa3zVPpZVxpPSEOXeiGd9s
jycQ8dE4/j6ENTffg6GrjFsJJZS9junKZ9Tsl3+Y8FQ+gldryEkRM7AzJwaveW4644T1YRcP+V+8
RCr+iZIEGlgcJvIs1otM7mU+EXsho24OnoTbbVFw4h34vknB24b+Q+u4QiGWUHj+F3cVnyKnJBDV
7DFD2aDcqYuXh2Ykm+yxYT99LLBgAtzR3KmZJJawwT8LcRRPVzGL9wYgeVwzeBIJM+ZbwDFxtV8c
cVXnIwXpl450jL8gs+xyVGwPxpSjVDZ8oyxANK2wOxmUu2zXCXgDIavlM5wDe/Hws+AXbPM8MbaU
xXECC+GxK/EUfANiTwaqz+Ow0vPBZULm+0s1JMgREcXrSDgAwEauvceg4hkbaBMjxbuHCE6teM9y
dCNK2jT9+6SatRYlNYOC4PkdKKTPlOEDIt65vq7juSNW3PlYBfaPcQq7a/+D2FzDaH/M7EIKYKIn
LQqU1C6dPCDUJ9BQ2cgAWKqiHc3mdV09wwfKUR2rSfREbfRJ+nmw2+DpyRRYVcgY0Utk5AcqMJ1X
H+GODuKopC+YLiBw17QliyHQRlqZKIPix3HRPIIccQtkGQ9WoZr617KH4oMS0rmFz7IHY98GGwP6
ntktGhBkq0Qh2irHYQEU/cNQElGJyBBjbQdPVPGo9oJ6VyTFLEB1otBMazx1c/YLmBWbJ7ZqiKzi
SKBZT0Y6UxFlhZhwCVdIsyS8wNQW+G4dMwGXb1TNQg5fhJ2aQxF4ElwiLSmijbP5WuaFXxAqRA86
S4qGXslLAMpmg14dU7BOlm9oifHa1ZbaQtkVeE3M7/DO39g8sC3Cf+D+LdWpSoH6TMRnETkQLRQ0
DOCdUtWb19fP4Wtx3zC1bhMUS0a4LYedMRqaTF52PuTjmHxMfSJmkGtjDOV7LBBIzUIBO1oFJQ2W
9IPDqvKmyOtrW16ixlwg+8LponJGO5q5T2hnwaC5+7niNGKvzkzGqsjQkJbgIm5vyIR8GRf4Zy2o
z1BrYdHSpi1TGVOY2DSm7wuuIQbVkMsG4DiqZKz6rOfEUuf9Z3xZcIznCSH6aZSvrr37hLK/2Ro0
4QV/Bg0v7TfHr028zDXr8bRZODSmGxcWvQZ6lLN8FA9vJHCjeMvMZBXhX5YT1iuZgla7y3EiD8sq
8SIW4THq7iwuNWIi+JFp73lctm69WtM9gH5r95mCyL0RB95Y1FPEpzb1t1vh0Loie3jvqvFn+g4e
sg7kOzV1OArCxl9uc1pdV/o83nf+4hFMuWRzq9EnVK3nIkZL3GJJU+5GDV+ezX1zD9G7YaInrLtR
548MvQlPB/r5+MFFKAnUN/oy2113LID6ULOyPjsvjugn/7R6Yfald5tBucyBj+uL8woDD0SRZrDq
0FOq9Q/EII1Nbdjwbr13txi/4Cc/gYwevGyq/yG10NMn1wiWvV8bfyhJ+/j/jU+z86LdTwbtYeqe
dsWmNu6M28PDRGef8Qge22vCss/0skUodEuOBqUDY/ZaVIMy1C6wHDIOU3WKAaB3bLCG4BLMdul8
lvUgmdcZjUMmahqcAsp7QTV/8YSTz9s+p1rvGV3YQ58eRAGkMFlhzrEBHUffw+knZGZ1aLTNM+Sq
gjBUEuFL6ZGw1FsWWQnioii+xsDYMOSDFRXCnBDAo9TuP98lJNacV9EtUcA6dl8Y1qCedoN/09dR
WVf2xZ/WMnF/Q0nwj9k5aOGuq1AMMzvT5uTq3fqwy1guGHMt44j97EaDLo/xI9VOFB4HKR53nB0r
5wTz6Q57bYvgFWWx9OS0N+jCs3xQPqT4iPQFI2hy33W2Op5Gz7CYKJu4rbqkv9RYQM0h/IL0qJt5
+eoYMoApnPYuXr5DAPnUNFszvZ9FkJuCdNdCYLQtUop1HGc31Ejfq2KrosipGxgHICmLRyjrsjY7
VIgs9DXqGZDqDlaOVg95KrCZvLLqvQOQoKNx3EFIUFv2i+hjyTGeQTpR12ZtAJ9g4R4xumiWsuSZ
JYnq7EnDMiKP5PYgyNDNdo0lO+/Rqu8Q/3UQ50WruiaFzX7RlxIvitVoNCU2Uw83ukPI7pXZ+Y5w
G2VwI+5pduJhkYCe+ByNYwKBHiwkQDnXfasjlYp7n/YtyVrtD64FmkJ4Ud2GeP4GMVUClJcdCm+p
B9GVxPcxZxo1egwUrfcGtEpnn4FJyYsC85gdtIQdMcHqx69m6Yr9+77hMjKB05YpQs7F8lt2oLzx
7OKZ+phjbVyWIh8cK+7x6dJUeFLbbP0dr2Gbko9Oo2YmdNE2MIMxM6kPRdijNt8LW3x10Dq0qOsg
vlAZdZzLl1zFIYZzMZYyA9W4vOWtOUV9hKgqCxQii8hzoFFQm1aj1kT9e+zxWMVSoZxnc0i87nFQ
DM7oDBy7rRBxBRePl+Hbq/XJe1e8KYDK1t+he+x/osZAx+2l49HSYLF1E9AsCts1/SLwxqtXVLFM
PdZsyefpaa06UsFj3g2hfx1RXKstEeCjolXtoeqU61qUjCnk+teRUOlyC8tjKpeFal2G2DN2qSzC
tE+pQi2rNetdX6Gs2DHi0T1CPKRxZjEU1aQ2xZPMb+DvfBpX62zcii7D08eIToQYawas3KRVNsoH
r4nSZwyrggu5ba+rM0DAhHSQPNaDiW1KCOMBu+uhPf2cnHpaF1nmCVK3RCMk3DlY89RAskv+YcHs
6VRG32u4MX7Jre7d6tbZkRZKi97Rybvj7p6aeIrtG7NsDESAmkk1p75FSbT2x7lxCfR9R8KXEgba
XyeCNYiZM/7cCLf2KMT7VMa3jLNKamoMeTpnHWFDCluNOAoVY5qfOJi67MITTH1JagArtr9glNKm
SUPHrpKGqTVgbwfQTYFAfo+W06lwHvSZYD7zHBrKdBhz2wfPqYR0ZsGKSm+xsA59UWXjcWWigSE6
mxRFRrfUfY/TRT3QZ9RJxi/EY2BL8L4Cgrl8mdM1VJZb0xb+4/oAfG//6n2GSvc1/AzLXtn7TOqj
HJ5FHICg3eU4gBPTwa9oMd8k48FRal326sF10Rh3+geciq7+YSaR0Ll3hm31hsJKvwa0XE4fSRAS
eCpSRr7i1SGY4DQQ0kDiISKKbmBlv9k8b8PUby5Ur9wpfjqqBhLfokjWw8B6eu+eETR/9S/Q7jTs
IS+Qhpll4Qvgv4qAthIq4bFfd9sDjmp0pgnNBUdl8NBPUMXCHqTml70GmIOQa2Ln3oOvysOHHWxM
bF/c72peeayHaEMo3RLYtgpTHl64kLZdKCbUpASR8RFC9qL0Ovgq1JEhShx12OJWCHQLwxCHVhpT
8uqJO/vLETgo0ovCVm/bZGfuCADhAJ1m4IUPD/UdJindvS6y+F+iCowrB9wNoJeE1jFiIjA+cHbk
wh5wd0KrDzSOaHN8aIxLZ1o6OyXYTqIaU+fE9mCJwUBfudOCdblznx5ubmbuOaRHZpGx9I7hB/P0
C+0okY9TfQW6qOJ/fEhFgJFEVP+2RJJ79fG6SY918jRQxw0QIInd2lzC+iwbIc/g38OXTxYTvnfM
q0/bYB86IMCMDrY07JD+numQq/np1Ds7752yEPzGkYMoZyoU7HJwse5QoRKYhsL2QKlp2Zg9GQDS
p4dxAGH15lyszqLZPzr0UkZ4NvehPo2girE0KI5QHalK21jLgBURT/mcsiyer6hccQ5Yd1Ns+vgk
f5fwsRNxagiQTgbNrOmVK2hZUM7YC6BHogpKexC2mcVgM1Koi/fhfXiAAhJuXlM8c17eYCqrRXtP
yDPhuhlNr0kCsj8u71sK5QNI1tCmmf36vj5fNQY0sMfPruIp/m1TjiCK52MeJND71U1VS5uflxer
4l/WrNqGsDXH1QrWpF3tiE3z0WlEJZvcLiT7UzZ0L0hYJ/cFm22y0roUirtnP+63CTmWBNwky2gD
kz+eerSkshl24+iJwXK30pkk4cBA0TPGQJzF8yVNVBJTuLKk2IQfCWYsprQ/Q9XjoqCMg4Ur3E2q
b1BJaL2QOUzry9Pgvsi4+dTdSY+pwS2THt4rVmbfPSoH6agTPP2zpSHKoQ8vDm19E+n8UF08Bu2l
ApP05rQWHB/WvvdJe/4O6oPHjKE7aWJDPad9BWBF6yEHKbR9tgOiAXaVNou4ahVDbX+bdhyGaTfr
ncGf++TsKsdxH17wuj/Z8fA6OPkviBc3nnEa3elMJB6F8aHab3rV6rCEJ4/GMfCAlFyQtoN9AeDf
zQKqwazzGtoMBrVWtoD7w7VeLCWFQCWV3qHoNnUPKADKE6y6ArvAPpGpJ9yIKKFMDiSZ4XVHp+dW
dimMVcim1/p3qC7R/e80b04p2CpbhAtT9JBx+1x/OhIZQcco92fA/XcK2yWes6KnCJuefhZ532mO
QxzYKZQV4/WrouoDs+bYO68uyDcSGlN6J7gg+nAbwR3/R8oVOC+jYU+OgWAVt0E0xFMYqOSzTzvD
tG2QLo59jomYo9eKaPagOo9TmimmOxgUWY1Je3KhbYSoBO1nI91ep+3oHmhP5B0NbMiogd2DqlsI
9Jgpep+KBKduf6gHUCWIDTjaN4pmKgVY+xb5zQR7l3aQTGrISuG7ZGfD1/rIHbczIEfRy80mxUz3
72N9o21amnEe0bQfnSLqbRTb0fvTYFqg5rWlpthmIzFQ623tcJc7kNGxrlDgSgzybSg4lvrsNkm4
8MX0HuiMliYOxwqFXKinu5IuwK4YdSg2sboikQHmAHotH3Dd1mhlxFLHTLfoAxc4B2bUI2Nj+bZ0
6rA0mABnEeVTpEG1HwuvpntFKfZmN8EixhYH06DYTAQ90zZxLGn7a6f5HGj291plk9voMkPB6kzq
AL2aNjEz/EhUaKp4Cs46lMt3Kh5OIw2oAeVSzXhAZSe9BQEKTrDpMCDr+A4hZZJJDYaaSudhKg3r
sW5QEKjZZc2+PcVHtVofl+pfOm/PTvtbiTKyVW+ZkLFIb+puYQGaBFKHhtzRjh8OAsJEmyBWIFPD
SG4tG8i9prSYaQx+G3lgbBbXFWYgLN/l6ER8nY3x9yItw5OH8IaKjEZppbIsYvLPQxoyMVvudUFL
786TKdGuanWHodjpnzW05uzrzU5V763YKmyMFhvu5+qcYqsDP0MxGze7pOl8tVCchLWqIVzSzaBP
ksgv8AZTCvtXNEHdOO5YXPzDya6BpUJzGUohd+Ej/s2Q/19IpDZRZmf62i9EIBkR0KUZBjcrBRSw
YuCgWdKvB5gWUlmmrs4if7C0j3kf0lYr2UxpZYKAZkmid+JQa8QL+ojc9g0vADKjRQEcexmPD4nZ
2HyoEWDSbGgLxi2uUDULu+/2fXFvmY22oa5Pf/m2te7squ5jG0c3Lt7TfJK2wLMGOLi1b/Or1Nyb
e6n730dnr0Jqjs7o1VjGYTqlrO40R/+RdF7LimJRGH4iqsjIreRgzt5Y6lFQRFFQwaefb/fU9ExP
nzaBsPda609P2sKNur5EjE0YaNuTHvlMIvsLe+npI3qFF2yQdqE60o/5nsvY+freyzH9OiK3hlFo
FQ9J7fGNGB02xt9Be86FnZwWmK4yyZcWn3VEzPX5MtbX6vp3rlkcjujQpwLo4MpvTu2gmD1GbSAs
gfDuw2CZgLOImzXeWMHPs4LGswdYr2O9dAw+BBy1Yv4pTZkwmxtzg9vK7D6zhLNsbCfEtadv+D3V
+DOzE5kqnJHAvokKJueEeZKo2ZcHwHs2Ccdu/oykg5Zc1/cNriGCukDy3HfPN0UOHp3khUBuRrkn
nRUOIxFucwoe+gSUamy2x07pd+PmINO/Hi7Bb9JwWS8EGIAvR5SNO0IXmTNgpo1FJY3v9orclPWq
gv0Mvv/yL/RH+zfW6+cHely8ODv/SfkFH4YaniXJ7n/dDYkAYyuQQVMJWukxpAOu9d9kSn4c/Aqf
olkQ0ueM7wJOMq8IUesFuk/oKokC/WdaLfkznxcTwmrfcjuRytLPgHNQ5G/qcbuswI48K+bpXC5G
R5/jE0F7cX5QgeJXsACg6Pq4HmpkRZleM5T9xacamrnHm7dLWW8cirPj+DFWiPxrYlVzCm3ZLI2A
AfOZd+WqMgD48exHGtIs5fV9+aZtZqoT72YALkruCGNP9kd4hFt5pE2+rkVcaudryObxAQhqX4lt
R0l20S4ilWBgpk2sj5r4dlameLLEv6G1II7c0QbcAPGOq/q6/AX1JmMGmFRJlmpbdfQmT7Qvb4BA
Ml6gwp2FJANp/0kei1di/qmbe4KpLDyd6+Gy2G2upGkJfHHwHd9Wd/7Rhuq8ndabbmwMbwdtkKUy
Khs9IlJiURMWKm3lYzfK0iq5pE9AlIBPEuKhlChDsuqH2vSVRK9E3VTe01UjTGUmv7g3AqKTfS5u
jujFbWRNPvHHQWfD5b4Lx9xJkRFk6SshSj2q3ZaHtI5w4Cb9ADdSG3dVaFIOaaODKmiGjNbHxcqm
66iIJoRtwk1VDaBkDYVNQX+BJyIVfh+01Z29HP4UTtCHh8k3hB5BgOMLpjg60gvTa6K44T3u5XO3
/OLFRa4yV8Y/HkdijLLzbo9ZaMLorTyUB3P6xPQ8m/WGWpSnbyzQyfmj58B/Zf/tyOXs42tRLPnd
mIkxxEF4pMsTNSYaOe1wVl9ahMOi141vqTFSJ8ZM+NCHidtzcL+zXWKL0C0LkQwbMTz5CfIA2/2b
CAWBEUExRhAGCZGfTXhUsvMm7huXQhvJzf/xCHCO88GE5DXIyZb/pjmy3eRv8ocH/smk4v03Q2PH
ZZ7GpOXuEA5RsvPiucJgYNyhQeBPwGNAV3829Nx/fyoPT+azDIqxDheC/J+ScIcTrcS2YDM1H5ir
dyg0N5gAMp7C1RsBhEzKCYGO0pfZY99U6NgwFIEY6dgb9hqNGgyXMBG43f/+e3Hy/piYWd/+F4Yq
uwvIVo/iq4/Dx0kCOYK9AHBGycKChXAdMzCaOtAsrhJgWiZgMvlB5OM4D/K7GEkV8HxcNpkrCK7A
oMuRcomtxu9kLCgSIrSLCHwYrFavozeUrZ6LazUiQdV9Nl6PsVpP5HoYjppeaTpItcDkG18ggBYm
pU38ZD4hlvj8Fr+qsUxQuH6S20TFWm3da2JzXXczli1JDu0A5+18AMyq4l/MTNBrY/JNmDcsJ7d9
jSl43ybZ3mN/shC5k/LYMrIgfqXA9sc6mjeytyELuvz31WMAD2cdsNjDRJX8sYAwVi21lQCbkNZa
azGLZw7LEX4YI3oHb2DpuvoKayWzf2ShBHreY4aq+9eQgvBO+wWb6um8s+D6TjlKYj+YN5PMQQm3
v4JyOb1j9T5kDMfrkHQgRHAg3lWPFXKHl7+ST4y97mvZvMnmedgGZNrgBSUNyr+PEmUXt4QJ181e
Z4U0YowUAbDgeMmhSqlFNjiqwCtYDMRMUR5GNYbfj+DdRNbPy2UHM2Hy3tvn+NbD8G5V1BPTOJGC
8iJH+ucYAaleQPsjLFVwGLJYLTsGDIZH9vwbx3P2UwWTsrD5eWwxWPJRNZNvjeuGSugviD25HT8q
9eNd8i7AdWKJwp/8QYbAGWcUp4E9UXqdHT+PhXO/rhv0I9+gvk1NpP6Q5PBW68Q+wob/h5Pu5e/y
Z0keLruUJLe7S7rXlTWD5U0YVFPSBEyyDWQz1LWD7M5EyjMl57dlryFUdEcY4YWARi5+ymNAcmw+
yPPaHVrTEcao9awdxN+ZmjxHOqwEK4u+vcFrUYN8guXibQL7KqVQhqcNz4HLVmRPQijI/r6jFwXX
gr3zt7x1brnhWCEIvPbK4DOQ5iBpAHkPykzUQT0BCtAvYigEz+Z9CwlBA7jsQYm896nnoPA1f4ru
lI/gYTtf8mqQwe8C8xba+vLrAUNALKPJp6wmwgrwsqOZyx0VBBQNOLhFA8ruWSpYpmtC6+i5NI4l
fIolUz+IcjWEXdRzpTAR603oBPHcW1ZEevFpADCIa4RQpZNV03g8wroJYytzN2N+SGlfYEu8o5Xp
vygHMCzt+vzw161K8m6KlHdRKfIZpN3CYqoynn0H+r8Jd0PRpTklcQlvkm5dA2CQHaQhy8DhI9Ek
ENjLs3F6u6quAfGQIVA1/GQsENEdj9SYua8Uf6T4Qo7Pv+dU6aAXmGfQnOY5B0mF5yXhnWoHti44
X4oVQm18Q6RHzIrP5Q+nCQuduMcHh9pF39ex0/UiIoxfFGDZ/VzeAxjer/4aAlzDTF7gL6H+C81r
RERfafgPJbjlLm02LwZDkttdQQ7B6NSEdp+3guxl7GKFsAHGXIgpOJE9UlDwkPGgkv5e2B+QHej+
ag96IwcBTErqogQka7n33O3BrLz5EPlqMyF9ALNAIGJgkFZxd5aDhRjkNNKWP4xYqbkw1yyDxjrs
aKRr4pOe91N73X5rQE44fD0aoSdt1q461sLpiKRca6jX48vOJaGlRw30GLFRNZyq45v5beUAS/9m
pQCxOKOYxe11rzz9glaPXvSnWAthG3C6Ip63+Krc3t272E4NwZHrSps3LD7PudxtZUhd5ntPxp0C
cGEP8VBY4KbsKPvPgC0N+Iri7CMImvegmdRnIPQP9DvM8mQoKiBl4ECtAh16V3jk1BGbCqUUInAJ
0pT/MfTnLVu+HkA77iEuqB/2gi4BCSDvkFApKEg6IH54poEJ2FQU5H8n+dZmONJvKY2W8OlG7Rgb
B6h0RlpMrkcZz9LnFr78j4TT5X38+qND5RPxMbWR9KeubMAkt1xdRkLXqo0AEBmjf9Z2qJHWogIY
2qMHFK8MUzqs6IBj/NJDK3moDp+V4l8H18V1UR+ymZ0ypFwUQwbu4+uiYKyLlmZ6HX1G9Vk/c0rk
hbkBDK6A9A8VUxFOhYDLCfe6TB4ncODvyfJlRlTVIdsCJhlTqkur8nbpblSPdglLYjXU4iyFwyLt
5cietEs75vcBpkcTe/AFlsWGCbr/5roSSCnGg6x+XwE01SeSO9Fzaq5EGkDhvE8qsBhw4Ekl1P7u
YTpOijk9XRYUHgD3V6R+7nBlY5C2hcLzPPZGOidwJvuXQQ9ntzFmh1gf5vsPsvOt6d4TaENSFaCo
AY7OJgIMgwtDEskJmsjdr6egf9i5pKwe3Eji5vK5JIWSwtx8Qq5h1FS02+7/wjpmbd4JT138qCB2
PCYAkLwioBnUG4ZMTA/zI0zj25E5ocIog8jRHC8s9BxCkpb7cOODIjCjJuTf5AODRUQzt+EnIaHT
gyxfZqzIfbtwDlKfawOCX+lZjBuhlQyuQhPR20PyvW4uTO3Xz6FVOvKpiP+JYVWvZapGrxBd51l4
HXeDYguhAZYAsGHam1erD3NFJdFW8unFfPqB12c2Ec68pHfeJNfCSB8S8wW+ZIjE4812wwYdtiFX
aCOnFwb9NRH0QFABUSegOGRuyDVOcx4cFfjXTaqxvmSTHUsMwBf1PwE5XjuzDxrRvPTjhntTiJIl
GiPSceyXnGb2GnVbIfTgLKOSvLiMLXkq5uTwrP5gGSv/qDLwxW+1C5LKtBlXNrPfzt/ctpt2JtFr
sUtnAVRptExsadfaLbVJzZ52B+yDHtq1rvp+MYiJWwZzPSK13lC8W0CCgmgItZ9x8X4T4+K9LlOJ
Rxhw9ttuJX/x/dwXj6SCYU7d9oVjKBlMR7CohDLzoPapeocCcnz3BLaSVmwS9uPqrjN+RPKqpJ2B
k1kvaxklMU5tb1iVPwaSHcHGhtrCAGR+CTNTUdNX5/+Yk5uUDwyzLHvUGMd3NrjCfMdqk54V8ZVc
rH6wzXF+AfNi/I0MpMRby+/YauVINRMgTNbxexPbhY8GQdOozQDcP4I/J6aiUlIdsWdAm/dYfpMa
Qtz0PfoSJaXQstSrJ/1RHRvYbwFXwPxiNiGfMKw41FQkkGU3hn+dMfYGzjsL5HCJYc+pWtMMPc9w
5gGBKQZgNRR76rHlew/dgxuO47vN5L2+Z3VnIAZt/7PhrXlNCf0XU74R4A7rP/sie3q9v8/hUbAO
rt8omSBOQHd6TuUB9ODL8jaHibYy59b0QwQsM00OSp4qI1WQHUPeoOu85mj8/TaQDXC9TySEW9oR
MPKImIxDiN4H0dPQvqygFhl/KswK/sqYlVNpba9RzoBuChruNhvA3dPusQK7wyDpbHJhqYL48PEg
jEGtsV6OWBczp9owcWTQYmkOuaRHmFe7LdoKzni9Ei4v7xghBLTfna8whyfv8TtmaCAtKkhor5F+
QlBRVo6W5n/2kdnh0v57NACZv7RcgGt0C0RRMjPksTySZ89vv60dGO+szAY2GSfEUQ240udPJiGK
9mtKRQZxnUzb3j1A5QKdnpKK7R5KFNqQBiuPrbJ5r0STd3WbzWtdLOGEaKPLnsk+f91b6MNmU/pd
hPNbKI2Jq0lpJQZEZ06skbaB4MU5oz2G328OCHIls4jbIK0inFJx37ZnvNKAyqTyzXQXQlhDYEvm
4xTE4Y/Ve8P6bTwDphIj8CQUdzKQqsrL3xZ03Wx11wFx09Et/ZKJnQtC84yybWB40rBKhTBGxE1y
VX0EeoYUrQ/HpEP1b4y/q/eKZpVLmTT15wjf7kjgYnqMFYrQWzHDyJGGvWa/FStpcPOxbVlY0+wk
TWEDDp6D30pJr+RqX/0WaeV7gpplaXFJoPcaFwNVQK9BMajCS3SFmVTEzxO0qQAwGOg1Y+nsG6Nr
9Ast4DZYHN47MMdmegm4RSPoH2Sq3YI3uPxlaqT3ccm+WkyUFaYS6SOBhYuZpzTkGsuI3WTDAHDS
DkZa7qmScMZVRhmJIoaw+rDQlYgDe6XfM7VAUpxAr+z1i96Oku5G3G9A+tFDjWFdiAXhCJ+ALy9j
fLVklWbtoJ7uTeXVGdb/xtoUM2OcccVtsgPMBzp7WC47moLpbqoO9Alu2uM3Q4xvzFqapwLw/a4y
Xx+awYv5ZAazlySR6BGLbF/MYQORHvc95AsuEyl8eioDiszBVRuuEWGi7K8xZEEEV724GaNL41CT
B0E4u/ASVOFurqzMMcXF5WRuHmtty/8a2xdoErOqillVvsLkOXgdLPhw8ngH8UrfwFCVpo+BDMZJ
RnvSAuTqy2eshLjuoRu+z42jfAalDhAFnulxrgIGC2s+0DN4jT+jXaRNlYk+h4bbbbqNPL7tGRGf
5eP3KG/kKGinVdh9Iq5cWLXVjG9lQObqjNOeTS5be6WscsSxLyc3nJY9BK/dzGcm+xpTq37vwYPZ
FRsnZ/Eb7oYMRuSpWy53E+qL7/mamsM6sTfGX7EEiWfeCTlzze69LM9U08+lMSv2byb7I+AnKG9P
eB/yogLjh0kdW0kmznZyH2AFNnyjBa0XFEFoiuoF6KZ8uv2puO9CHOKLQzYRyJ4RlgMLqnm2ENzE
Ed2izMxnRqn+XT9wNmIVB3CzZ8Jb/xtoYY5z7gVgoxcJL2lr8cEO8fxc76hFYRQw7QEo2iNRgsEB
fjcj3+BfRHIH6fL7j1vIYaL8NECOuXdzZ8fGSUlF23UUQmY9fp5ZMgHa2HsEq0SfvM9QJsAjAgPO
eLe0jpDUhhW88erA/RRZwe54Gd/3r30xx85zIG1hu9/2FH4Mmtfa2dq2U7lxs1Nv8zlQnLWrB3iq
Ap869z9Ji48CX5z4I8toNdLSL+qk3oZdynaI4F31KEqphRpHL9xK8zLTvR0fhI3mYw0FkYxVtvtD
GQSFGL/ZBzCqKm9/xBhpsWIHukxMzpC8sqdGFLjzxRq8nOV1lL8GPcutGH3j1F16N4RE2+p4ZzPG
EsQQWBhzMX3acIWxudCtgFMzrQKUis0YDTCn9CwpBPeVYS94Tsut7b8XVJqXMIP3dh81o3yGqXe/
5pwxhQFsJhQCMkE+UkLKVBfxL2oWylSEJQlTuDyW+6iCgRqz2V14Mm3ISXctkkkb9+kxhCLVswK7
lGPhT/30dgsRI0gDRDaLYEuAaKLNv41b/47+WfBV0IlEXK+PBMTDRfIvPjqmiB6m2NAuXtEN2obg
tLS+tqYqxRsLxn+gerjBzwXs/Ob/79R+2DO7laheh12sRLsB3llnQWGqInLsgy86PIV3wmEJngyg
UlhOhVBfhRaRHzHB8GwiLK6wWZFp4upMuUxFcYUz80SO3nNExgiJp+Pr3MYzPxEGa0Lc30Q7VGK7
gChD/A8LlrS7+xrZvn24sJ4Ug1MvKh3La8TYHlU+/7pMPRwmm4HtG7C9BS0C0/rkOXhgKPZb/XDm
JZo7QSVNduFzcJncR1f/zZV2cw/LSebm/QIfYtstZwywgiogOjcsR11y8aVIP1SDKylRwuoOuSSG
BQrWWfKqQ03zhhoJdis8V+X+AjgRexfvD50U2vmG8AeqbzoGcRQ4O+AgglGL8ACA+AH9g4Ohdynx
EAWYEa4BPleIf/okTXJPOHHhWtBjZL4TiJ0hhr+4BAg3jdwHMuTRwpR/TiPMU5kRBbn7pdWy8VHb
QVss2KUlNj4j4dt4pXhdDR6eTRvFwMaFEct79pAb29g2oKHi06DI9VDOA7ni28YB0EvxXsyqnPlW
8XGmEJ3Pk6MXFn3CNkFwHvjy6YIyKNwvnATug94UUwAIa+zSS4TZ7ETuY1qNoIDQjXGf/+a32edQ
YMExpb+1ps3hHaBKkIUIqj10MPa+y+odQ7ynqmUp0+a/kTqlUiwO95Rc+ZUC0XrFKSCq8jWmyWeD
NWErWamVPg7ylhEICWHFGQaDuS2BqpBOIqGAM3AjjltoEjb14nF6L+BnFMGPsTUTPRa6HcLlx6RI
1CXKX3lPIBO1H/rzkHvemv02xapFPGmtUNmcLlto1saBghwit4CZt0bacNMwp0Alj7f5uA6asQVz
gykFJDwLheGfzDwB2wOGADVUY6HCbGi2uOwS2GMT1lk1JtbxR4+X9Z8Mso6Q6DiYz5EfcRz84qcs
UMzt5oDTHZt5wp4/rVf8PpBISeuou/NI2ehTYyaNHpNyQEfeG9vbJq5WDA+yLfsySw4//SSX0y+B
qwufc3wPlUlvdCOKulk8xs2yxZnzrB8ZD/Rg4TSOCoWP68YENBdsHPMaFBVqYKaPDlsJypSby3F0
p3Z24Wv/YOGgxi2rgtAYKUBg11lv8+MLnsgDxoCqV82gTVEw4p3LyN0UYrdXYg1vo++QVsOv76xj
Kjb+6pKM9ug+f+/tA2eZjvdHCtU1PdDqWH63vwwv+2r2WOSj65r7eiOrgfD+O8gnwNIi/RTp5bWk
ukCq0WQB48R749GvksmJ1Fyhasl8Grx3T0hFMmJ4HZ5tqbSw5vmTsi9ACbmLMv41hzEsh+C3FEuA
vPk/TQmUBjpq1XKZPmEyyDCUdpu9GhuBD0ZX0NTESMqrrgsuHHox9Fui2jXjEmCh9fVL9CyY4npM
2RifMcbF/KEi00+8KR+Rq59aEZkphuy7DCCvjKC6rG4RRfC/lAZtJg+LURXYkXlEJDco9489z8Ay
ZMnQahcTRDu/j/XlffYDuS5Zr8m4gEoNQ00Z0ax5yJzjXwQfdWqxZN6Qo+PuGcsDDYDGa1ekmPoV
7EyyzGDk/jZ6gAWqIEVQ+oRZ3EJ815mC/KLb3FrDi11exwwZ6z2sYA06Ywtj1hzwLUfVnExTvjaW
H4TzwfPMJ6H8+bDPG5DMcCrxnpML4AiSYwnmIZTQCLk/ObFwmQfA6kj+e5gJKCk9wQQ115xxIvJb
3QO4HMvjT2isXiMjfQ+x4Rh9Aouo3l7wPkBATo30ezISBrPhe8CFgtwj2U2gYlRjJu7SGhERZgko
Ol7nAqgIMTSTKJH62U7MDYqQ26gX4ZkBldU4dr2FnE8vRCAiYG+8+88zmFuiMh+BbpMhT7hxi/c8
zqtZ6ffq0OB+bjxyMWkR7XZqWxv9jbzI6dpAu4yY7g1ey3peLb8brv+di3cDZLceVs3ODx4NAt7u
O3lVsdGlLT4OFt1Hasb4PkfKUJlkguTrVF0fyw4KRpVCQfOuatjcY0ONbDVUmrGuzm6M0K7o9HaH
YoM6MYf9pdMEZ/tOyNNFT+jeFy12+1Pazxa96FBmDriAfADSYllkYQqWyB29+sevwMt2xKA6Ggxa
hs5ZsHmBDmOJDjg/qMnDRLBzzkEY+r0jOkjwh50A+36kycLimD8ax9D7/JIP2vw6seLXspw/3N8J
osYH/iLBNTCT/mGXNdQ/mDX4A64fZ/TWWGAAO4nJDPMVpN9MKIjMZeTLHQeTWt6by9cf67m6L1hK
uFshhV+SIvzybW4yBgEcKzNfAJYhEcx7AGMSIpmgG3Nb6Rfn3O5fVvfjZVWsUIZgf3ZmAN5jZfy4
GWd4UbLOH7CIBa8q3s4Hw8ktaNqQSAa+vm7dC7WTeQAbfa++CKhgah0QYBUEcNYzbfE6MdtoN91E
m2Xi5xwVmgv778NQR0J21fgY1qwQnCKR3b/4lBP0lfmh2WEG49wtMdV4QpeGZpEyg3lQrYpsYKf8
OEQCoA+ln5x+6n4Xvce9ECA2G+kDXtV9hvpESjoCk/RJCbtRx0SW9BfG4xmEW8kzXqHSW5COCQlQ
EN1TcOQrPMq47Pwr8yTWm25t1Ycvtmzci1lgB70REGeGWwtoFz1Hk5ZgtvQP+vS610fSBM9Py3sl
F2gNjNvedI+dK6JUp93b26HxhxwSwOgoJP9rxwaFc6oM7RfzWO9Ktzsk3JaLVcOXRrutPwfFGBjI
17a5QteknogFffdVrh4+o8KIxV5d1z1oGW4Zvrf19Jc+WYLyzfWPseV7OKj+2lRad0MMBuiLuRVJ
CCqGt0hDP4Dp9FlbV9GgRNT3L9Cb9ZJyU9THcL0nytEe7QIsPKFj/k+8/SJteY3upNEZfuHB0icz
nCjpqPHZeEqHKX0NUQ6aL+Nbbt4Dsi4kI4WHmJujMkH1DYwOnAe+41nU0YQd31N98Q3MvfnswxhV
F09erHEexGCRcnOhGPxu7xnJ0kMGy9WGHWGj8XUvoQ1yyKQsjLE2wigkeNH8fkYMmoAq/gAHCXWC
dAVTHGg7FMbL3ApXKJWb54R8FNEVB8AqTJZAyXi4RJPJzAweP7dy43CXSE+vy0M+42WbTYAo8AQY
v0/5iB2+3AIO0EIy/4IlLf5H7hdcQv0qvB/AEGpfWtiTnRXCEJKA2CncCVo+c618cb3ZV1N9LU16
PqzOSgRsSEXYoWaGVsMs1fBK1dXiyvT19EFl6d29B3J7QtSogMu4ZvxEKVlE8IB0KIGkzjo1wyds
QEAd119McHGjgkKmjHPKp79d8qYg3iB8Weu9vsHcv3BrCbyVJquBgFZRTiyUBdkMMBgyGICVC+3N
WGiempqAPfsOUSkmkH+ffednkT6jhNqXf3q6O4jETaaPyCPWxtIMucNR06NRX5Sj36KXdASsfra/
Rf33HNezKngNNeY8UTv8DRgHE9iAn5b3dZnVx81Qil9xnrByh+3AHl+DEjW3xk9ecTWpAhD0+Dk3
/eL4HimLbl5spIBg1SFC/BQCmObUqbxWJdTqQm8lLSWn+2O5YJd77XtD5oKsMfg92EIO9Z2V8/s+
unQzJPxUzAgzMUt3ClLK+LIWMto53LkGtH1DAF0uICg5KJJkKOFcfjMmLW3P57LOIA8uftH9r6Vy
guOwvq01ihaIT9DmxtDrxt8FtR4lZr2QB5hB+TlygkuIX9e0SpTJLenG7fQ3kZa/qTGApdYdqU/P
RNgS1EqmFHNHyVXDnv8JzOQ7a4avWMsd0pC9dp/RBCAcYGgKftIJ4qsK0gDIDdY60EdsWRAe7svP
OTM8nIpvtX/hNHOpT6GFQClhwey4Oar+FzQedyRaCJ4PG2LfQKLcC4IbjF0BOYvHwV4g24aLYQdn
JQVP6xE+Bg7DJIxSmuq8ny/MVTWBSFFtQfxvIun5su4uTFMEF2EIKYAByP3nyBp3QTPlMR8YmguS
oQGLeGlUb8DndON0vFAEGPUh8mHYBHtga5mgXQ6MjasSVagxar9SBqAdz4iI6Y/k8bGpz6+QWdrl
blZ5Klvc32faQrxhXMTLAvPj0vyPkansOa5O7UMArJgwEDzHBtjB0/u6lBkvEQU+ssY/qe8SsYjg
D/apTewwazKwHi4UOOiz6E7e42xTR8a4Tr4HfZUdv3/avhyX8154X5SoJqAbsQYk9tXVUXWiy92C
AFLjs7jAZUg0Jqnr3crkUr/CVSUVq2Kh79cMxpEBJQuoMpf5oxq1RaivlZ/4/ZlKO+8Cu+XYnD+W
q64h06Y9pi4gIXgCwM5jmaHEaP83Xug8vNq4LN0VJQhEncYjmAiHhNahc2DB+Dmt83aV+OsbwZsy
hQH9vnnAObR3XiDM8ldmP0gJUDZHwji/TFert78K3n7rNDx4k5ZRugp4HGQNXvLrX6KUv/04x5V4
9q1/FK/Br6PZH8OM7rexILXqo5fHcbriNcWbbvBA6nMkUY8/YgMBEVNYaKcbs08dwP8pvHhFRvNm
uDGc4asfLwhzHRKK8vPixtkvev6MK7Q/IzCF9tG/ELwSnvP+ZMaPQ8ydC4YZswLy3rW/gJg3nOnh
Qu0v9p/hv0iWYbwfxgQCvJx4ce3H+8WQUIENb8Mf+BXzUPGQvecRqL7j3fltyPuTy6I5ZB0PoU/4
w03m7IcbdhZO9erj/fvzwllg/s3j/nlNiCCCzZ4nCgdwXkCES4uTHQiL/M1msd/Ti/w7jjOfmgSN
yXmGrbpw259I0ew8Cf+IrQ3ffVy8Idmdz8K9+syoJiMKRkRb3pz4fA/4QdzxDMTsYhDz/6kRhp8i
CBm43K0gI3rEyMx4FtzE8P+gAU4YT8NJPOdVF0wWnSFhOcAsnLXY+XeiSn8xqzikRQwBhmwCGWvz
eHjmJM2IFiBDgUPDJ8nZa94mDwnKXjwjiGdezEFvNgGXt8PIkKPmjHSkbMcbzdlT3Tic7g6+Zbrr
28FQ9YkJaL1Nr8/ffd3hhuuh1w+Gn38nj+9pMYvZcB2+So4krhw95J359nhjcSgmJvZswIQ1kbf9
iHCs0sOn6l0LcRuqoXRmtct/fZh0Vef9LlEJZwTzGznIn4GmeIje7xe/hpXNZs5kCjqyHpmoT3DQ
XMPmZelkMdQQOdLdoMR+wRR2L5gOcMdvdjgoKOjmvYx2pREVqY4/3S3OoTrzVKQZ5vAHa1QbP4xR
Dj/wDTPLu6gOoesv4T8Zfq++9fUuX7EDvwoXOrNJMDec+kNv+mO4AAEYXSyzPphf2N8gQMEThnXy
1rpvGnpVkAYLKErgvMh288EHEhoSDOc2/Jwb75F51NVwc5+uOWLazR8uW8D+OZUuZcgBQgATjEfA
LC7GtWJE8y2t33thMKfM0T7FlebaicF3SBsHyPZw7jJQCVIzMHNyOHpC+YT7Bhr9q1+Q+iTGIUKO
VLb/OzCOf4rTFcufERTS8sKBYtVOBcIODdiK44gsXoM9tVW8txSS0mXqaMSFz0H78XN8bBMDh6X9
e3jd0OgI/YRQHSJGv0xNyFVChCPc7pl+4n6FyoiJG1UdQD0c9YgZdBWSUZah41Rdq47wobr3wqc0
rEkbEsZ8HZ6PZ3UPiwuu021Opt3H2S0Z5cFEsA4GZe2Ckq9dMSYDFnpM7n6BXWdHplnuW5BZQ4nO
w+6nvwkNyh1vd5xa0QoynJxhkzRDOQfFnVE/xpqLF0saQZb4AoIhsIHnSBzillkjzDG0Srz3ER4U
dKn/baG68y/aneWFDmyNjQRA6P/NHqQiKAgNLQCvt5RwH4G3omGNcHXfT/dHzdnEqVUmteKb/AIW
frgqVrtMwmCoWOlVErx7vrZWIZK0IXELaZcV48nWSthK+CUZLBhAIJv5ITER4n1J97Q15LWPBf0r
tDIPB0AAfkg6b5icNIRPV+AljHhKRFBO9Xd3DTDHCrte5ihMxYFboTlh0I/sKaJ4vh6pw1tMWahU
mQ/6tJzYBOxggzFvnXKKfMZytsCvQ8liYOdeWvgu5sPnQqlmDQjJA0Mr2BOtsFSz2Okh1BN19wdo
iZwJEcEEKUMgw+zpcOkBIqeBxMGWgpBSjEPkkshDZngPZHuFy+XKdPb+xE0uyq++tEPyE7zFz0NN
4k0cplIdtidIAJbcLeCgTHJ5MS5t/CoLEs4oiNGv1PiteHzy387lokHVd0faoniA9lzRX4RBK6ww
nHqgn3DrP9GF1MQrUgDu/41i6FN+KrlvVANEjn/W0ggtzkCOPhgJQBGFbt9iNYAr4L8W9H4W00m7
ryNQOLEcGCdoGkIvQwjA9jPIiYhrne+MeutlChazRUkjYbeCMYao+KvTDezxOmowPQPdyBi5OF8q
F/zu0Cz1d6s3nmm68E9rhpeNLjmiLIsRXd1Nn7KM96om6uo+YSXTbYwJXAnrkMLRuoAasHEsQM8q
/dyOjEqaW8LiKBWBBp1advMKRNLRqQbIxhmSMUjdQIIiZp9MJxgdae47tSVRzqm9EIFXnepM9V2W
uC8hddIKhnE7VT/JF0d7WNUs5X0iLrkmn45eOt8mzAmXzZIXA3j7UL4QZ0W9x+ZG5XhjePe4j6BL
37nuQB7k6A2Hev5W06BI86+r8tH7qzGFM78fdz4ZNuPjcYzh9dF0P31JpP1eAsMbjyEUM7GSHPFP
6UwLfhufmlDypkyRgAuEt3fWP2XYikfzftQDrIerFUxhigsdrauE09OJgG6QD3yVeGixEE9ECstT
H84Ju7R/j4Sq6fEXCd2FR8R6NgFmm9pDOZJHFGbaxBjAQHN243KgjjXaqWpLIctcZa5Bgjih1UZ/
4LLBx+zcZGP2GfERRCJDO2ffppiJRXnjyP8qKVELnGcOlcjL6djs/224cN/5h+1XbP6Vw/67EH9H
foCosUTRQIFQ+JRbZ4HaOYBF7jekBDnzEOqVyT0QEgrQxNfW5KJhzeVrpkMsSyc3hSCGWYq09fKh
8wmu0wLhU04+5TeokusyRxhiMOVHIYBmsMcYBl0cqA6KxkEvwn8cC/H+9Hhq+px7vh/OJnYo3okv
4TQdB8cx6mcQHjqePk9xplPbOemcWR7277SbOYkRX0w3qruromh7u1MyHVkrLNv9sKBCXcdEgqpN
xuBpvlOoYeo6Uu3RhZ3k4lDnl0QwDnXuchLMD5Lefz39K1WXhttkaR/vYnEDKJGYEGjWp191pMtl
g0y08m778tQyyEjm1IldjjLSkKPOGP0Y2hZCcFfeWXwCoxnc9DEPzzD+gSzInsiaDnGB6M/nzN5N
mzZWsEoGKwrU26C5uh1vvUv0brqDMIwxX8wtaKBDt6CmhjdqHXwz89DAROgtBgJIG+hUGo6ZtqdI
XguDccupHn9YE82gYUZFGOpYq5IeblPkle5Gu9+QrpIhh4H285qWuSvLY1uNxTQjC4wYqj+jYcoT
/msHokyBgABRBeUeSahqIBm+6qu529w9rfaf0bX/TaX/eDqz7US5LQo/kWMINsgtvSKIKHY3jhiN
NCoIIuDT/9+2xjllKpVKowZh77Xmms3fR9Wfe1podQ0pGGa0YAlVTodmBpnUA7GAljLgSm2e14sC
w7rh+DgyrrsRrPy/+75ZXQ10L/zSrY3NGBMFBHSYkKrO7Wq9x9YL/n5uX3E1xB+5Mj5XVD4F0w8Q
AGkZyEiBPBhMXPGqOQpR0lK2subjSOQV+Akz3ADYh/QYXb3ia2vGBsASj/D7vVXN8ZQtBkIUP9Ju
r1F/oCVYqLHrDMwb5y6vyXdsJEdHeiIJrqTiSk8bhRUqLehUDX5E8LawILsve2jjnTck/UofYV/P
c6LOwnC00N/n8c/zkC3hiXJKYUy8as9I7FcMkaDbsg5MMFxnq6dMqTz2TugKOQqd1hbEUrQtbFGY
xmE94DK1QyMOO5TBXy+sauShIzfDO5P0X7Klej0X2uW7DzdaMC9HmDUDtbxtGIvKb8F0aC3Dauku
NWFv6kZNFmB+w3ovvTfq0JaPYS/zlGaegCKDIa/akKpzDIFTMgq2+If1GEzrS9EPmWBVqwZlfX6Q
i9PtHn3Gl1GPB43i7hdebPpBJbRTeU/P2urjnMEiXubL9lwGAH8DZLQ3B2PqLBQA5hBTb0aPX6Pa
wUTkhwM4Ipl/jeyJYirIhoZ232phc3bTo3O7T/u8NnDzuE/wWcW6j/QPtrUeyLSC1wp9w8jr7ZG2
LldLRuCGQ6tZsCwmoqk0RfPJkkf2z8phVuSsWF7pjMQfEe1JJ8mfvjGbi66Rz4suieQ60QDx8dyf
0Tb6E5H0tBehdXxI/8h7n2aYLpEO2NyTgGzu+Y9PRBRMV9P/tsp809yci/54/jbnL5MviR8iHWo/
/FVe8yabs5iNJiwD5CDff+V5vn/M1M3rICFAQ4HbWCnXNOuXPLvJSwVma+kNHuZVZUagtwdlkx+1
F5XIw6zr2SNUNjpgz1H76WGwDFbJ0smQhM0JdJARAzDLCLvFDqWpDT1vne9K7KUYzH+0bN9fv2B6
zJ8RI9P+SL9Rbh5wObiMG6oJo2DEQThlq8s/ClQ/+Oj41zIqhhi5GFwNWG9zCCR6z5usJr8on4br
OgKm7SWWmhsM8ZIoXYC1EX85VoS3FN5GTKngzs/vEPMq6/MHFpYjbwDeQpwEf+gg2dWu1SvjSHAH
NjKCbswl4Q5DggptUEkucPBw6vDF+DCERsHJuoB7g73ZcX21j047u0YiAJnSliCcq5v5VK0QfYtz
H94UfvZj/T7LsRvOdNEYCQkJBMfuTk3o3IB4ppj3IuqJBdcb69luuB2nriRHbTF75U5Gn1FRUGrq
Yzp42nFpAzd7VYzIg/lyDHHlth78dj51sxxJWKOievN4eyQ/IN6VP2JCjdL1KPQE4z+4TxjJP3Yd
E87absIqLM6vIYuKRtL4c6xJsIO9IdsvYOCEjcBUgfYrhx1rTPHCknHVS3iVTMZwzWs09kYA/pdq
PB/6cEBynKlCVSsdrif9+GTRodtDeYGViMDZgPcYfVWJ2SJu6U8/2J+tBwwKdxKDRWgxkFywXxrQ
kmsZ+Ufo8gByxjM87Or9jSbqAg8MFSn8kdxoqLAxvhcTkhYGB7WokEe8mZsd9ZbOBuosFRIsToaI
JSZtzMxiETfAVD6nWKIKh5r5XKqwjZHqCZpVYyn2c3qfq/Dxk2AEgJbAixzZzDlDXFb4FoZqkHpk
Q8VxBPe+glm5joDwDZ8SYjXNUWth+yXBhcFA+uNIrOnDGSUXhgLPWuBxwPE41FOVgjUomOKv5H1y
IbPbHe374SDAbfDnthtHD0HNZQ7BbEptURZZ14ed3WZ9RTgG0nXdeEF+oKwjWTr+WfEAL0uOtvbg
MTBvhC+Lv01n0Fei4eVQLu9OugeWLtYchdo7bo4blsliKFjv7Rlye7rjJz5XThUE6aQY6PEZE5N1
bUqki7hwBvx0gR8MRbcf75UdVyP7dgf6YMuyze+tvnSs4K4h/EqaOAm02HiCMUO1x3rhakiJfXub
zak5lQNX8Ayx62O4ZQF6NFRvmS55wn1Cwa/FA/7s8wMkMdMETBxAlpvDGCLpNrdohGQXcGUUgITI
Yd9n66IlgkZKb8r5Yzx9ac3uGpJlOz9JDtk5F0ZFDKcqOw9B7pFftR//lR1gPDRErnfgy8p7+3m7
/9wHoAxvxx7UGiglj9091SuFWHZNAbuqtb1iHG5AS0cGTZBFVnpk6I5heA4a2NTuFyaC1TEyB2H4
NVphQYLym6RARlURBPz71fs6hrv9iV9jt5yI/PhOkFnQNF0fqKuESQGb2THXn5BmhhHXGvKeD33m
RY6KCTREo/82gUNkznlJ792njEOhJ743Lb3cEzIxJ1qLKVluUAtxVeEOMp2g677P6RKrnby4IYru
70tHCeHhsojFhnRiYshArJzKRBwzxkP5McR/9D5LsXl96ekvuTBHSLAqgz2+BeEG5mCW4FVxthmV
tiYHWv8Gu6nWScQwkRCgCWbUzWCln5UT/F504RKDaSnMv88UatJZMmC0YtSYL3Hks24rWNIAJxgY
SdvB6bGCgjZ7Q318O0LWs0iWT/sD5WsCTCw5u/5sYsOfCpMQL6GZ8juBKSuSlPMfdQH2kP0gO4N9
baZTFStyXkvh1X4jUUE4WuC7Fj12QAhOu0i2bYBBGxMgXDsJ+isF7XV7DCcY33k9yDq5ed9K09E6
36b4RTGs2cIzRlGDCqH0+i4qA3WfLXpBermumm22GoL9D7f9wvjQatN40yVDKQDKPtxmzsMTpI/P
InfU+YTQ2yWdECNHbhsR9WqcnT/dWVEcALJSNNBuOeRncr7RN/UM+ibaKXADc2hh107eReP2LFw2
9N786aSeMlWnx1CZph4ycCas0zh6ogcfTBk2z0qr77u5I02lxTGqZoNzRaqr0ILH3ojtKiVwBrcw
UjEnLEil/qbuFlYMmrJW10Suz+N1f8aSbCS4+AxJLHpYr9V7Ja3bVXVgMWV4Kl41xFd0pqlATmIg
AjpT+ikOBIHrqEIRU/s9sdOzavOfPikqJ9ApMBHe8AU73VgQVhWqqWKhWBWBMcUa6vMab6gw8V94
rRv3n+av3cGPhO2wGK0e86Nn5OYkxMwrqk44fmHXe2LcNg7v2xajw30FN8hX1mMcKGuk9eQllLiU
CF+9H+k8OpdUdOvROjs9t+kBCxAUHJfbpX9CbUHvDga1kk/qnrqvRmnmPRexmzpP6wbZsXZi77NS
6ElW8VxdD84dqr8t1z7OPBJugJODHErUBlftBcj20HmP3Q+0CZaVHnOOaHIY7d6quPzTNQFB2LGN
Q0h8Oz4P6wIC7XfCWG9gx3m46XVwlPC80lIYXdToFP/NhVJfgjRJClc9pI0VupU6p8qgYcSv+jir
f24BGojfMTaE4KDEW//J3nv/gTmP7NzskQ1/RNkPnX/+CXIH40EDq7Xf23yH61qhy8sJZoujhchc
B1jddMuedYtIyzHSBfspZJyJAQ2566H30HhZkS1HYauF/AsBVQZPNNSwx01QLwV2Ebbk14KMmOIT
8OQwqW9xpnN43ZGarEtSmC6N8ByTGAWBVpLlRfa8dSRhJd4P4BCOnPKcIyYQgWjwEX11dw+RxZGX
c8DtlTIQ0yJ6De2pUjhONoojrTlNgxQlETbi4WQGOQZUuAECt4Z/k9ktaPBLTlwY8kv6FOi5mfsO
yj1yfExLsBjEEYsoJNYtuuiwXctY8Yw3XZS4NAUOZ6pXuEer9yN8MVBUdTgTAya/jQodamlekcKz
E9ZWoWgXnFyMCyCO1TMfLwiGLGtHjIJYG6OPm+vlQ6vR66AgZ5HPRKgF8CeoZbO5UtdQdDmdr3JR
Q6flpU5mY7wP3dtvwt2T9qGBmf4mbu3LxAqlwWP6Jm0Yj0dUrXcD3r0NPjLECWPCibfqMUZl+sDY
GFAbW4lCf4hpsQFcJq9yVTtSQq6rfb3P9Bd1A50/tJy9Eh7PfaK90DfAoPLuzAGPTr3na925f6Zb
KhkAULnab2Rw8C+RQcCVSvUGq7CxThRAn3UAnAjo8/seoHd8yZftClbhgOQN4eknkpexhdZBOYwd
wxZWedATK2dXwJcsKhZQ9eyhSQqyBwYWPRGkXJdJlEdQx8lRwxts9mCH+mjHKRUSluHU8xbGqt9Z
Ewoz7l6QxWtiPwSZ4Kj9YpLkUJ3YZauNxkK0fhzbCWDBWvphPoxRVmvCyVhc1/LvBzXYsj/l6DPv
manLJyY9NBHvTRwmwXP6tCpM6vN1FnTGDeQSu/8zd3HdZ/vrfvQn716bhl6sbwlbGHU5XKQ/zFxW
w8XRaoLnbryQpx+a0NRtoDWkTrJPr1p17mDPhPKcmQ3jcqIKgmZebhjbzgfITPvWw0+dms+kfs3/
biLMAFuva5D+YAYc67Rc6zKs1kOYUVTyzNP+3j/AqNxddkbSv5vsyp/eDJ+DaQHZzWco9cSbSF1e
wQuvwXszxvw/W2MosO4tCz/m42LznGeYC6zTH+hewMucCclc8Y4Opiyrh9sur/M73cO6O993vVbr
T8fz/iKZF38JJbWwJWpn8c/ALsx22Vho772K90J3lU2v0/FK8bA7orMT6OXAe5RiymYBBMFB61k0
5PluxHYxHxLf1C0U+IntDG6HRweHWwKgL6UO+oo/xet5jQUBsNW3TJ7HJDGTAT/Utrj2Uwrx8/l8
spgsPjMUGVjW3OcSqt+hsf341/lLO1qlQ08HAiRh+U/VFmIbHzFrwpTprZdAuYJF4vb0zBPIbwiE
SArkF0ZE/GmCxOJ0zfpIc0bjBnTSnsQud6DZgBSULNtTKpZu9jwY+KQLnGoYfszk8Rujm8/Ijhqa
oDKcycJaSfjaJlgllcGTTg2HYQiijIgSB1aXL8K/PfhYnqrhkOeqmDFRoJ0SCjCw78XdnkxV/+VO
Alp0oGbBfr9GoeKDdSroRx6OYjKc0EdeNm0stLJmadbW0+isbMraNO3ZsEoQ1vVh+hN4vbhbuLrZ
5ay1JROIOHYaTh4sKaaDWQcnjpwIaADJNJv2vMp4bIYg0aNlNn3rsT+yn/PGUGbwkCb4VbXmLZQt
2v5AZGfg/7SupnAvtB7uJGNroDfgwNe9MmP4ZFUEdWAEAo1H9T7Lj40/Iq6FzHQBcFWfcRuykaeN
yf6l9j6Oqt+5TGkcx8QsENUKXMdWNdITADlAXxScVHff9Zb3wmtfxZW1r59uW1w06AbJY7Sf/nNW
ea/TFXWWNEU8Mr8FE5ukPmxK6UUtKk9r8iUNCyOdDAUg9sbBa574nS2baM9nRNsiEKGpdkhah0+s
8P1fx8ksJKDOlxHJVX8yIN/v0evhO3piREGiIXjV8m004Tv4TBOXKCCXuCthIIqbcoEF4nF530B4
mZfCh9FuXej+LH1vuEOPDY7qXrzBmulA5hGkJTlQ/eO8OMGQHMV4You4JGkLeQ3Q8MOeyzlI1U3H
wdgq1piXDSGMMaGusPqmaycVBkY9JVKB3AELnnMaSebbnzilTQCUPWHaKlkY3poMcAwmQKhv3sgW
iahnw1a2I7dYXHGfb0z8Q98LIXt5BDKN/kwmcAmrXoU6x2p0sDOP2JWv+WnJwVbno2ASNtsCypi8
dfJV+9RqIDsuC/bGwlAhdCEZwfkKFVLw2sfIB9j6MQrHgZxdfXlcPn2GicirqRmRGKSIQDUVFhS8
HmFqvsQneXHdioqMqtRQkXxXwuXtQQsFf5/ypnHxphu2cJmNgvb/Zk+Oc7nFZXEIhK+AilkY5BUU
3jjNQVfBnALePGoeOj9mcVBSUZHQIwWYH4Me84mrStgAxpQGqugbFKrGvZEbhtyfuoL80Lcbj53y
7fbLeTbxU4gRX//z6mFiBEiiE+DXiMw3yKmwyeL9jt9pPrIKt4+KgiLv5ZAZJ0MZxMCtYSTiZiEu
6Jf4l1d1AvsX5ue6R0oqtIOHmYmMKL1jO5kY8oc+3Iwx0kcND4+LL/GM/16yAf+fCXoP2nJrkBul
lAaiALKC+sJ7RB/dLPTcT0xDgOsRLabTV2dhx/6GQSvNk6OZd3pT6n0/2R5Ro5ZMnUVL2gPno1aZ
mK9u1jZOhvuz8dx2mMzgBgWlEtskkdWHPi/5G5yl34KZ6l/1g/gjPas7kCvBvb/gcqq28zdO6UeD
eC3A8DxSoFgTiYNkA1ibpZaVtKGbJOsRIf/yM9JhbMVUFTJaonJbbMGLLsezcmo4M4GF3bLWMLA7
wCZtRB5A/MtFQlUKutxuu8akSRYrxnHe8yA/bchiosSHzbHpNvk3/4LZLNFp1C4oE6C9o9kBiMCT
jQQdtIOKkWdOLdnHu93lQZnOsftI0mmezbqjGQ/NlwT1Q3uIk4m5uujfecvp3DgcSOwgnfdVA9tP
DtO4j38rh8kcPPRPy9BduC7ilvgkX5EJz1jvg3LhaQEUBEaBiIkIT8RvOJaRasugd4idoskL0iIk
I1xhDy2Nl2QIm0XSBXxRmP3BtG3tkucAlga+WYmn9KSWm/eROfAyNe7VwoF8ny6vDJVZSWiaOFoM
jwUFJ4fIIp7BmNJxm0bFMl5+9rddsu3Drs80o6G5bYWzZgzhd4IoAI8UXDQ0ZTNx6Kqx05iAW3wn
1Uw99h/SgJ7r21UbzoUZ0VmOtWaRA6mdOHv4DZTz9Q96xB9yfsKyPr/CmwU1vbQQyBTiVEqCWEd4
0f8b/zV/kNpfquAi4J3ZFHpd6HdkLdhxQpdnLp2IpHiODAMvurh7n+h5OMJYVsIplrT2ir+MBpIV
cyUweHnrNxa631vDcqpDdKCTo2fjseIzhHs2MZaQToNyAlIGCsbp2xfsXA1HGx61YjIq6m9xV+9a
49LX0Sw9iLpq9DFujlNswuxU5OtNUQA2MxkcOjfJ1zISK1mMgpHBE41z6/jzwolWwtEddxfgPdqb
zw4VrjZa9dzkqGdb6ZyBYO2T7WAPSz8aBEIK+XSRrWA8DcUBQDSSffk02aqz9DA+vb5+mOAXVcbE
nEgSHdfOsZ9i8YG/B/xOxF2NdmcnZfSEfGyrgh4SFoejZ0yX5SoAD83pZgtjubF/3/JtDYBswOoE
eJJGnIMvQIIDibtHycyPRj2eHV/+4O1IuTWQrLrAy9RIWOuhv33C4dGQt696UatW9dVIMLJk9gRe
yTj7drgvmOlFj8NjOXSL5etSACw4stXN86CeQrDfZEE2FcaH5WayewZ1MHFfy7fXbWOcuvvw9IMr
6sNzeq78R0Bw5u/ot7eiU/4a53FosefZdX/MDwS6CEc+96He/LIkfRA99xZYEGGUPpgOfWkvBQ3+
ee3iuYkRQv2Bmdd0z7he1LMKYwfoK73FPSyxhPiQAqspp1LQxhF5DcBHTleP1dwfB69tFr2Fa0zu
0Xdimv1ZiwKCxF4068kSafPyOhsg58dHfRavjmDH4z0evS6i5eF+FDb7RrRoJcVRe6pxTHlPO7OY
q4Alwxkie3sAfHYLeovMxwFrzBYP6r9+zXu/1c+bHMrX/AN/vp2O+DgJU3RPCaQmZoAe2gUKjpF5
pVK82nYTdAsp7O+PAfWUdKKDB6qsl5PNBK+eEjr+9/LL4Iz9svN0fxg8Y8WIhYE/mVfWZJrQPN/n
/elkPV4LxmnhNMFwPfgg9Kh+IXAUfzHXy4qPKWa6Rcf7an+NYLVG8d/gkGNBArd9tOx+b+AEIakm
1NkuzXVyKU8pLjqq+TqN99dLdiE/lu503556fha1fCGxX+4VgHE4hbLBSmXjW8t14NxceQGZ9q/4
qYgg2Mi722a4ouMoaU6DUcgMtzw1b5PN5zjEnQrfXx0CEuOaG6jnuXeJtwrlaAV8K1vMGGnpAWru
ByZJPLkUGRPjFUBNqCa7GAfNGnkSpKZ5ExRbas1cxJnSGRCIMDw3++eOnlPesX/xOpFyEHE8bgxX
z8lcsm2IZXeqZvQnAFskJrLIrPPguIUpYeIx5ac+1BgoMs/YKOBOHU3e37rFkPULljNAO9oWzFmQ
rLHpUAHQeV7JbHLbxCLskE2WED/cU4rZMBODOMxw4Pf988PhobD4GQD9glHrQryLpQ7l3eEkUsVZ
pnXwTBLkRTQ9Eh3NWmOmviaCnGhvFHjllN5eRwiu0bMg0W6JtX/zd0zi9dHrmBYtcMsuKxNtaaMY
XEdIA7MOnoDuyQQfgMmD5/17ozRlY2lI5TwTGxWvldVogYPE4fpT/Uxmz016FviC212aQxOWQR8K
vxDGAq4oML5n2BQlCKQQK75lEXVDfYhy4RAHRPdACoDnwvDy9KGKTpYvFxHHIITTx5WGao2DxktO
pZcKYc6LtfqciTi0b+ob3yq+G34XqAOaWwDdQN7TDEL2k5zkwKsMS+B5KVfPS+/U+K8zNC/mM28s
gES8KLVevvFqZsk4Fewkhji4XfGY4Jj7/oGd4nN+7IZLMXD5UVdfKQIXsE2D95hC4JMxCycPrTs0
dKCzG0f/GaIufs56CHuAvyqfSxJ1Z7km+lX+q3yL2JVZQu2Ibijd1f57Ee+6KN0Veyra4aYHSXag
USjyxhET6t0nxg3litncAK9CKBdgnT/ZtnIfEawUiNj1YgJPQ5PYRwQfjG09YdB/oph/X9oM80Gx
80CHoRE7HU2K6kXJqgyX2ZVArKX9OKzcfBtfqhNgNjAqXs04co4AU0EgcbG/xIfmaLwoG40OZgpN
aZTOZIdSHka+2JdOmNnse8I0NL2wbRWXh/iHHxif4MENtx+GmJcKMGotz1N39okEeo9zNyTYRbVV
50pAfTFO9SslDnOfid5bj8OR4MJo5eW5IALoNApuODJjHnIZ+lQMlQsvX0xgwIJJ+uVo8rqdKM3k
MNtSQlUzvIPwD8T1wqO0BM/jdRqdbpYMktVx6eMRf9UzRdhpvYLbnjgWxnfsEbyKrLG83S9dNGRR
EWZnL7pojO8R1iPanvzR60BgFbm+mHLx8RzyozgNKNgiFiROCs65xyr3OO+yC5sGm/lR5J+zSLEH
QVcs3oJCmc/iXwTee65RkM7HCqcSAhCH+yE59hikMrbjvMXWI/2VIy6jYo3cGBNnypw1vE3hzX/7
Vd3KE9EAjLKrQ+Opp8mF5hcN2sD52KmfoTO9hiV7KCQQ8p7G7ghg/CgtX59AKbzSGoe9uegJIimQ
9hxEOexCCAdTAloIkViikMbALHraDJfc6xJuTIKlDZY5ZuJJhDxeOecu7KDsi0h82BxSPQU7NZuB
QCkHBzWS1wxeO3LbmBuTYBZAMNQPLZ7BvnDUu87iwny40AOW8irJrX6KJmvGkk43QVsLGfbjPBOn
N3Jonkdz4V/wYtABBYbuj9eJfoWZy7e1qJdfojDNA10JBh7ZAdNsd7y4sxEEyma0+fxImye9Kb5X
oLCdGJOnII0m6BEBj+xmJLodg/JUbi/piZioQ4JMB9CnE9IeBe0YlpBeaYKUKVHbGdQQmNyVbrdv
BCyPyke/AH1AMc0lFziXdYvd58WEJKZUxAwT+JZtnC15RLgJBSaGK30zT80YRmBnjEhXASw5UVJg
X4P3LMXxNsP+DWchX+70gqhwZiB4dzUqMXlvnBfHANk6RF9IvXLmSAs61nE7v9HiExBeuwUoAak1
eNaxhzjqiVVpmFs3Y+CUH4u5c81S/zdSNRanxut21yOjXk1mTHqG2aFCgeC1HQvjLdbGDFLPL9cd
JSo81pwpKTJ6/D8GJyjBkKZyAUNg5pbDVmNOzbBBe+2ufwzXcZmgd2HjIIgRwJlnvqzXt7DEXqxc
vpcDhEg+Ua5rnKJ1QlrmyeazGh+KX5WRYEqFL3B3XcWMAIByw3Dx+kOF2FtlG5o+KvD3jhxgPto8
GEmm64M8qzboyMX+xKySIze7TRM/Xmc+CnfIGCi4kSvDjKGnpEGgemSvBoiB+Ux3/Xc8vHbFjgcd
LLpwFNDeze9b2gHEHyj7ptkWowM/9ZIFBljr/JR6NzypWKuCiY9Rp0OcvTkKYvuBGk0OmXcxrWww
qMZYnw6u2g4Z3WDRsXpcRC/gyW5vqjrEICqBjCGYiJw7+sx9MKxSg28PoTczZVXOyx1+SRwAR1l0
BRL7l8FBfTOmP923/VN6uBq86lT+31byiXkbND3mNpSpHAkAOjRK+9wZTdkCIOzFh3qLGOq7rDbC
Xqa3B+C5/uKYjByxvVSrlPzafCVvMWCOiONFlKVgBxUvy+UrfPvdVNnUq6GLQi4YuvjZwzTmKlNF
Up5XbautrDCrhaKRnaRz7kr77ESHx37SnGT0S9tPdDyhW9u//dhBmHbdtz/PNcx/qwi5zV4R078l
io5m+1y9eMx6xS7C7va60JkMT49Wk4inO/TF52ieMrw5CLdGK5ns6KiuqFep9Vv9cRiQBnHAAEk2
X9EtksMBOycDE4ZCjEpAeH6Ofm//aaZ3o+WyWkB7pFtGu36Ada0wQ730ZjKb5w41Wr7KSS75YXx9
36silaTBq8/m13rRctdb2SNsSGe7XLDYsQ+gfsMkhsKnh7vrw0YhTkM8WvX1lDTZqKRpV83+X2tg
8YtfV+f34NuDb9QYcAAFNnSL2vHCw4oirBCLcTtlS0jQlmitanURHQmwNc4MoMnkT7c88IiBb2ni
n2CM5jer7zFLa6K3i8EGI4C3nk3ZAM2r/XJKl+J6Mp0Q+VVFzDEv7DGHctWPhLNBO2XivC+n72ls
tQijm+Dj96nH4UN9kXWKbH4/NsbhZbIhewCK2roKKz+FAgY2u76Cmnfe0ybTBlsbeNkY78CK4SnI
0+Nc8WlJApQvLBqHZFmu6qhcDRxGVcCjhG7zyMF4k/A8Bsb4R1p30Xsx1t/TherCFyIQSHhq1Mv+
pvnpb3q7OFB2T1wBn+EzVN2aQyHYoOy6bMHxCmKlWNOxSBRL/EdCViCYXXCUWOd7zoc9uMETlSFA
gXYa36BV/bImGzjrQe1hhOnelzjREn7GONgFRWG4B9vZFw2NgL+YWs7wUzOQJh8YJUIkGRjpbjR/
rQp86XJvcMK6IpqkJuHZT6x/crBznhfPkYE9cwtPiCjAhbd1VGDZtCCIpliA0x5y5D69HbUfdDKW
blA5XI1xRR5pAIfH5fumx/SqqL+j8WxAylfmJU4yw10DZy/0MfFKDq70ZcyLB4zBcVQlwIaLh6oE
c81vhdO/AEjX4cDFhoXnw8Zwv8Ave1CEYQ9P0kNhFhwoLFcMxB4wW8dvBw1F+yGWQQg4Jg0onzmG
0IlrBXbO2mD74vsZFl4z997ZRWFUETSUeEatQ8XDAyhbhdxNgslnPCDmhZQLlOhURpjYMCVtSSnS
ac6lE8w9zP8YzPa9dN/bVdBpz1mo7qBN4tTR1xcqvczBO2D/1NcZxXhv2DKewMcPfF7VrIXokRZP
bdHTToeTd/Lomh4H0fUw3n8birbLtR2OcJ25E02RZymaB+yne96OL4u2StV2uMqZfO3g8ZH4QX7U
8zAiM2tT/HSNjdFx+bHitdeYfMvhex+e8Zhy99wLD0HjqRneXTsYO+4eYKmcj5HyM27lvvjSx/IM
ce/i1tcNwyAJgMewFgvL47awLGv6v/fTde5h1H6hd3IhNWayFa+SZwRZsfHSFUis/cEbLGo8GZeA
ZfrSpXV+KBciG5TXGf4N1w6OEz8V4jkGiQI5gwA1/EuDcg0NsTzjGAvThhFYPiMlQFMnQo2WRPEv
bjfvLSkkB0rRgR9vSwd7O8bk8JHr6PlYUNV1Z/hOd85MMZLXJqLi7xn3ES73jLwSoCEEuuwJOMQs
J07q3sLWZMg5G83y4OHD8nDrdRz2lqjkEFDTyEWpkxvHbbOKnTcZ6KO/WsbOf6pC8XzYKPR7KOAo
zKgEsKmhADCpWtKNvIARKS0LVoHnVxpElrjbb0kgxiCEghEBGXviRJzgw3O3Z0VkSHzzGQbDMRnM
MuZoD3/IqW8dOOWaTcOSjBPOnMLJrUKqbz4FyvzUMa1oKUuAcaBxyhc8mhgQTtgCcZsh8c8cI+v9
TIth2D+ad2RkGLwTDwViqjBTP6JuH8Bq6bAMAw8Yqe6vFKJEJ1I46s5iVisMeYGfrUnHKoa5FbRM
eAKgcQdq1UYEewwhB3GlwbRY3/EHxQLrkuFdoyBK1IdLlH0+pmp77ISZ+0ymV+/jV78DTAZ90Bd6
CmXbj3onyG+MTWDWVaIdv3XCGfbRD64h/EmAdWQG4EjStEyICDLTvlVWBgqp/GU9pSkio8ppnjoo
6I3RW6e/sNkis7LR0tnDV/6ObrKTcp2tOHqxO/f0IscUQQcNpxQZoyP7A1BQGD3V23zfzVVgq28m
PbCQvCt+unnx0QYs3gfqEaolqs4rhQyf+5V2dMefNbsHfUd9UU9SeaAoufRdDAxPyCW2tK1oLKEy
YP0J3aYwSwp3ImWV4M0cjAwiF6ImCZo+fSabMBgpZdPExyLUKRCJ4nzr3sSTHU0RdC7QwP2k5/Xi
BNJpkjYGcQ/BuC7yzvDvaw2x5QlQhT3HIRib61ihwORVI9MMQIW/4vaY//tXmBFJmKL0XGU+0UWb
S2YJ/EaR+5F62LFH5BtyU4xxKJIOcQXlazjNQqgG+rRVh1iCHQgZVm6cO9rYFggQK7hGy6YzPEz1
ZIusk4DJo4lO+YZ739XqHBGEQhyG/sDzIYpmJfQDKl9N2MQV+ssW8iGOPPJh3AEgXHI/WhR12rnW
lu55s3FpvHicIR59NSdXbbJiLRS82iRyuXFss7GOJN0kNzu7swf4ig3Og+mTYjO24b05gitXk1Jy
tRIoTR3hR2lhUZ31t0AQNgh3x5Ev7L6TWZn1Qv9MzNWiWVDP3Rh4ghDsSarAJIAop7/4o6O1zWNj
ICAqTf5t4f/7T1CSb0NXgDzHLrBHe0F0rO6BMp7b0osPvYCoFgo/hwFoxGikfyo9ir1jWC6l6DED
Lfkgx2fZwOWS4m1FcMJyAsZ9u4xobcHtAn6oiJ6nMuJ/3C2+Sn48xyNYeKeq6+GhC6tZK1H34fWW
/QBp83Y8ZJtyN4lK4xg+rXiGIc6Snib6QGvHGJn9/DWXl/WGKXQiPKs30oJFBJwJ3hpF4GBxd7Nt
j5fmT4DFFQ6eOMaFr3VzeAcxI3eWnc3IJdrxBGhxZ72vbCZxV2S+Jqv3Y0UnjDHaPxqQ4twxgWvC
yaY9d0Rst2e6OwnnRsDO73h6rK8fRm3Xh9eCagRn2toekGg5cLoL91B7A+qh1KoijAEN+g5N0E4r
rogFTCI6enH2t2zE4w2u1uwjinvnEXHANGVKUoyWLZxdGdMj/DZOFZAmIIYhAoexETSEvyKDCYxv
Bt9vFT/ymUsAnnyV90PcRhGLwjnKBDEPWWpKLUb1BcR4B1ikNoOnBp9dVyx6Vm6xTkgJWxk5iMJg
17nCIsP6Y9quxb1dXQGhiu8f833ktLPl3QxcqfgfdSdfE8+KeocbXsNs5LsPTraYQRq9Fd2nuMAf
czHbqUxeyNbCvZ+Q0hrXWLGXi1KDrQMfys7EYlhEU4hPKlpKdSC+QXxZLBbCklBcVJX5scTBIZKK
R4SI4Bzt6ufqCA6wsMgU0czieYuszjtu78MLMRKCpQIcTYH8XtzNfAbLK5+xfXPw7w4zcqM+KO6I
m/i/+EnhmtgaB1p/UUBRGo0sxptr8iD4O8BPlaJ/jk/KNAtBFnIf6zvd65vf24ZAj6sD1wVT0atD
lCNGxu16vBGvocTvwnNjGMbvnDO1SYO7f2ddFL8SZ7b4pzWSULyHWhF2JmHUh6tzEE9IPK0xfxv8
sMRd4UuIc+nhNT2Ih/jyn09DDPGQbmskAFuN10QU64SdEjzP3+k6DINgvkfbQ2qNRiFrRFGKiRDp
PTfnRmzNyx/pI52lbzYrNBOxD4Id3Mi5fWaj5RjzDGWpYHNtCxaO8JAQ7hDCpgPCyhQjDMw3Rrbw
y7iuoTxyC9A94pt/yexWuwR8ad8nptcnCueHdTUCpvwupZ3xQNSJvR9EGwC//9/xv8cmKU27/OLD
ApU0XK+nixN7DFfTVeMXCnGSMjFK7TmbzQ5YHwG2lvicg4IcKmpRUQKjr0bEDY3Soc4VPM3THRIM
VzA3ugL7KaA6yamFslzQkwYu5OF3huwZe+ut8PcUR5S52IqfIxyCCoIq4t9lhAKB+z8A1B3EtUT0
DS5mcDahuv67DTfD77fE+qISb5QGunjitn353QbBTZsHlbHfUngc8p3wahYt4MdmLg/DbCSsENpw
uO5t5P+IOq/lRrlmDV8RVYjMqUhCOVjBOqEUxiCUAKEAV7+ftr9d/9hjy5aMYLFCr+43xHCGYy1G
tj2wEWiFBwmb94paKGYbPCJtglArsrz+GVj6A2VudrZstLi+B+IHHYa6/Of6/PdIxEffEduvUFnj
vsuzT1GlYuuGB48chmkD3UGwPFfYqecIjz22wa8BsURNzc0GTSv7VRJD8T8rBkEqhGAwXHyN5b4A
F6B8BeqX/x8uGA1VNExlayff5cUpZOQPKDVCdD6S4T/M/MzgAIl5fTg8Q6IfbjtAB28tPRY+cO8H
fy7IvvROflr0l0igQDRzR2Dt5GWiwrKWPwKqxx8+fANGrbwPQORLKMB/lA26Mn/p3OSSDQ/sp+6W
IjyTzN9UQyIhErHUyf6xTFZFFilUC+9IVlaPvuTNQ3IYOAF9ptTzz7vq+PxAa6q+rjsqQcCtYV8C
3H/8POfK+rpFO6AhBMZIHT6OTZGVtDI62gfWspwIAlI9lvFN4JYjZFMpzaKh+A+sCbgTiIY/JgJq
CG49ySJ2iwNl2gmVXJT3SQ0C0VXJ+ufRE3BZJyAoS8Ca50tw3uzHgICLDRy6t6ipKz46M6cQiH6O
0oKnxyt7SKwCe6SHyatnjP8KCH+xFB6rXTa2gnxChEUCnhNVfeFGQ1Qh7sJgTbR05b8EWqQ0p020
Qgp/CTQ6ll+d9myQveObhA8xlTAIiBsDE3vqGsoT8wwCU2u+gFwCV4UTmxJ1vjFDw5n60YNSEElg
h7z7oEfiD1Vl/oN1h6odnMMrfuCIO6Go3MLIKbxF4dELTv5CIQrCcCyiroB4iWybyin6ZBbWXfIf
B0OvnqeH9t8THdt/xMk5R8sD+SrgwVN4o2QiiUciLLbfROH1QPyvzwuSfugBnhZpmOKxDSTFO0oi
MwksguBsCXxeELvlOgkukev/pCHQh/6JtsKGlqtDU4OIlK1Yz/HwuCcxeqMVCGfJ0faU3rOfD68/
WZwTPucxZULSy6AxIHExddET2eHJBs6j1mhSz+9EZ4LgCQYE+BfBJqkyvwGs86OOTco5mKwrg6Tx
9QmeAt/3dv+p2bUXgZ4DcdAX15U1owY2byGgLOFP6Eey3mAcSuQ3UZBR51nWQ8sxucf1dul+vHRz
+aBv3+ugjwh/ClA0xS5YaVQetybKn++wQZ8PIVDCmmPteuN73UM49RV1cP17RZQNyuK7RCigAUGT
99MFMozdNbVysJ1MbBPrkAGPN0QgxiJPdO6bmF8ySOFwlD7F4w7rAhjjUgTi+Gq5XVQPEJO68xo3
yh+hkNWwx3Eu3gXoGtj5qVhyw6AE88mljPH0Arux7OxalF/J6Tx8eJ+dBguhgerGhL01jnDQ9uF7
d1DrdrxvNBFVLoENA2XpKnQJ96suEm3wPoEggf8tN+rkyu4dtFXHcxhi2I29w8sW37T9a8WVaNBB
568zYtRkZL3r3piXdGsmkbCExKDgpVgBqLyjoY0FgL44/UCvHLYT2ZSwbaDLMELKQTYCOoWpMMOb
2zeFUCYZ8zl9Lfp5d2UXxMCSYSXcnJweiKMTHofOGCkTkNKpESPH80GQZkn6NsO5SMpVzFvMGSpK
NXC7KUKCbzUnsNwSM+pQNrK8hPovVTnQi4vnxDQYKCRzX+PPcqH/08iLHME60ZTIuGnsINjvUoUi
SdsIW/WM7NoMZEQF4Q1IwOIBPAEeNQJn3ITf0hEFpNPwsdFnGqsxkecMAEByuO2cA3kJlSDx3rUO
CcEjVW5i4x/uBUmSJyrcyIuBeKAXmd11vuOBduBun9iGO57R8VPwbNQaTEjRvr29/MBehESgxc4C
UMINvx9S9P1OhGFdp28dTsfO6n5M2c59taP3MbPRgHssmBY0lAL89MAl0+GR6YtzbKe03mPhrt4L
4GzzbIB3G1m4BeWGPbujJ3UEVGv/fZaAwop+8/Wc1DOwkrhuGmuAZDUZIaebsQaSvsR2boC6U1iP
W9Mnqc8ctoBVaHsKTjvg4G/z89SO3iF2hlM3Iuc9v68Zow9boEzszBnfgAngTxECMr9ukzXc5fu3
vTofn/Fjmm7ei4ZiNxZClE0mkKAXH5bcDuU0DIilcFH/u4yY1wqj+6beSKma5HHEzqz5IofUeoGz
yXpoN45uEdvLOipRw2XOREw969MLPZmrr3vWJcBUeI9R8re2yTL9oQJ93lP6L2o/A3yCFC5c0yPg
wAT1R3CAR+QZWeVZ+uG+khKfovSQgogkn5T7Jpzc374IluuzZMpg+cCO8+qz9yN+ZIOgBXoI0406
EUAhkMov8k3V0F5QTkAhk9Py2A2ypnUduI7vLnzHHh/Id/QgP87eXd8beL2B+IWyNR/0/MGGxOFo
Q+LQD+XL9ve7PBrx87XLd3/DQj0it+j7m8HAH8wk1egf/ZnP6gTjbfb7eCA/r3hCPmd8+Kig+bwt
n8dej/ykx8eMd+4deVv5R3DKyzjQgPELEKY3GA3u3Ql7pNBhlYW1FK3IjFLLiCUtyilwnnI+JEB/
H/iba/f3dwPOzd+sfF8+OUVk3Y985fFqQFaUt+P1v9/5xg9///hjXiiP5c85fMihOTzJVd6GL/yV
pF9Jvkp7/LaDvC9/Jz/QanwPaUF5kr+Xh74cRDK05IE3m1vMIUjRSmOuuKDNwCcex+eAS5aTmvmD
Fac68J9dJ6DlVs8uIYh/HAx2dE3367F+DuxpMnbm1M76tyXgv1DzwXcEMBxHxDQDooS+hk9Muyn8
9+xEagZFdGoAwP0CDgqyBzQqote2b0/zkfntxvYnQgLZnbpTsBpyyJsHGhnWnCrmqQwABqjKeASx
V4wyTKYNhhzpn9yj7tBdFl08JDErCNgjCaKDVcMYYGNKBqYgWUQGJrr1y7DoF31kQYIO25eir0DT
tqPHsPWECaPAnXnDKXj7NRsp4TOgg7A7hxr4cWQgwt6ZwOUefkav6ApKIXqIyqTGBNTEzxgjp1D1
mQ8Yo2//4QP4wHfA8Wu0R4i9lXFCXeqFYk9EgpSSXMPKV0VL9McmgyOASOIpzNAhyzIid2hoxUBm
2IlQWiQsYYBjT6H4EDYjvXtkfeDiXvCbgdgHqu8QSl2Ys5R+Z/SOy2kzBPJK1tZr/HuMOGPwCV4I
NeIA2/0ET9yZVVgaVxB4emQs2mgK3Jcy+edNTF5TUENuzrvQRkqU9aiX9pr4ThucJ/Xy9BvcZf33
2hk3e3WNCcvsNkMIcei5ntWtOD26fk4jYZ+EvB5Smuxgdg9aSBs8ptchJ/TlEM8j5cOljt4Tdaiv
9NVjmg2QfqrBiUOMIvW9EigflHnSCngmP7lBpleuy71g/JXotiPkqH60TU7xiDgMb+oCkNrhBrAQ
A9zY+Eb+DfExKUpR1l8LaUVS/felFRvIXRkoKTuZ//iqdmxlD2DeYiPEV9VTmdIM1pJ3T4nTyY3U
pTlVJEU5ViHk4Th9cDMQnPaC5Ii17CxA54GwBijEy1ltbpFGeRlFLERSCH6hI9AbRdly6pCGvPpK
9ByqIuJ9m8NHodN0Vrfxe5hOC86jWimQXJ6+drAmDYbU12ELHgPN4DEVB5znUNt0JsmkWlmTfFXs
yqE9syZmQ7NbseBrrn2c6tHCPLEZNRb6tp0J1hH5qiWiMv3Tlk2S2B0m386XNs33t7X2rX7rQD0v
g2f4gRDDJhXdSQfDQlzjl/o8JQi4DGyPSlhPHyc+Mnv+GdTgld9XZJgWlxW0HITpPn3W9KrtUSe5
DpOFs0iHwt16obQMs8ucnZDF1YbqAO3enh6og8fenZb498KTfQ8AHXy6F2aNHMyOCibgJZB9PjWI
1ofyB+K1PsGGC3qyuEvXYTa89+5AYWEUh+qss7gOStLDrEvwUtixDM7c9xxVtDAZEzwhGJUBm/Fu
JMSwRd9S+r9ObtHu5T3Dht6MSG8AHSQuF+eNCSEFGkZ4GRVLIoYFK/Eso8p+wXMDd5LZi5UPjMeE
AKSXDV7j9wRpWLBb0N8AXvfeoIiZeO5w0QEesFaT8BF4vDo3mCjJ4I9OC6xAPWKc/gl+UycyI7Ah
ZA9u2D+d4HEB4ETa+4OQvrJWR1SohKHYmeegj2aQ2hbJAmk2C9qavSXa7NsRuVYfHwzSCehnTdQJ
Y7ePa/FPyrywKoCe4tfu1/MmPk/LYfWDdB/BWkVIhmjEyBL7CWuR4/fn6X1yzaSLZh3KVWV8/i7G
lzlJJnRnYaKE7b9O0AmQGvA0tpgkmbcY7Z67zv6zrGbEN/qyHd3GEDiLy+COi0bYV0j2xnf/MbC/
mn3zVY/YylH6IIhSIKVZnmfDY6WAAQRDppp2165gQIafVUUmHCIENrlfdvRhQL2kPLoxtvoXIHSi
OLEKNtZsbtjjxoBTRvjosdc8sTobY3dYrsls/326Bg7F+BF5gMDB11GJnWT9C+9LXEb1b2SFJayx
25wiDaGngUrlHbSbnz6h86DI16dCDDjAJklFonyszMW+0gzcPhvVgD6A1Cv6QLvPqphzJWfYHeLV
2leZIdD7PtIsBKs65H1AW9QYyUrzvuTj/j0nxH76ylqsoV6RzsejBG4+KkhJF+0NPDANvD8ghQf1
DpETm9RxGrJtu6K4Rs41DT/MeuDeAFWw68JpBnNF2hwCFYCCrfLxGuSdHYyCuwmUpgvy3iFSxdqG
ZkUGGz7/WRUMqKv6JaPY8vFNfD/mQKGMzPtAx8uCKw6w6ojPcz0XEQvH0w/t4YSPBQqnbveGkAth
kAsqJ0I2qzPlxN5esiuBcN9wHEZYIrxXgzILXYQ8PwSlb2rStc8kQR0m674gTTlhClkEW5RfrL59
GhSoosKcSbs4WLwr78F8pyGxBB68y1s6FmqMIXxyKFpApYwjhDwVlc9C1HBQ+amrSHOGOlPU0ze1
4HqZqgyoG7L2cNROlp+lvok2e4K+R6Cwe0BVgtR+Hap1aGbRC9fve9ABb5iG2Jc9WbUfvkr7UjNs
BtpptL06AzVIO5OGp2Axr55YL2Sj6jLkq9V6Yhx9C25feUYTXMP2ysa38aFAOT/UCJD1p77LZoHN
sBufHbyeAM+gzgmBCr0JMMIsZzZGSWfyaM7Vq9443LjIf1zWyA09ylVS73V9xeFaPP2q8zCnAEJB
5VR2AqeeY7WFZbPL3bur0G4GSjI6/Zowq9SO6n7uYsHT10hmOfEZx0wyGNqs1IAi9p/0DE67/DLa
+K7N9PKLYzXWIEnWLVriBtja8qu9T4zLoqyHDrapcj7W5qzNMnXKwe7lymrRTBxZ96mqfanloSq/
bgDzCjiwnHc6qsuReDejG707U00t3KbrIs/UJiOVcANLXQg+JYV6J0F8cv5EuqFYWflaK1YOUDIm
jZZVUCVBoOOo4S5aZ9lcoyfmravc8J741gNB2nBWDbXFBpY51qAeiqcwy1ojwOsZLVEjuqXRrQKn
FkGhUhYKE8VV3J0vCsw99t0wj5Tv/B+yDkgpFDIkcrcLeU+D2c0pI9z17CJ9QIJH30CjLyjlI8Cz
e8yBHDBJ1yLUjj4NOR7exXUi0Of8aDjeGc5FSerwBxpPOwSqA0inIwZs7gL025Q7McZQLveu2PbY
e0rYWO+MQLIBcmvmYP/MDbZPeBcBvMT/zp4U0+yb7lJ/UdwYmmsNAxrBgSewc7lYlE6QUWVKfMMt
vfYvC3vwmFHAHOkT+2D007HeS/ogtWZUhaFzlEuUi97/AK1I0R0tlHUVFtiASsydruheeNANwazM
0YRbUmJawMRkGtufgWRRWd2mfVx+n/+4EVOmgeWVosyNaqQxp54a2b0XwMQR2MQB9D9YesCNzT0y
HuhIBsqhCvMtWL8wRxHEoEJ2B3ReYttr7ym8+shZ9aCY+PjfTKGujtKtDQFi/GCaPnAl9GqwqzAN
Mdf6Ab9QzhEtMj7+ywpKUlbvHhp0So4wr/80fabSJ+CS6e0VZWmUo5uFzKETWLB0dV8jdnI9lYVs
d+9MMsr8hGbwtUN6lQJ7AGgDiAO8w5gDmeBg54E6XuPjYH28Ep3lMkiB2wEQJThKMJsLO4g+C9j2
cQ4002/3KCJ8gH5iYQAreaVj6/VCrgowSMjXi+pXWoipEYqynCnJPymdSQVEoYRIvCLyYOFrIjVL
DMDIyqNfgwZTAUALiBZlAxzrI0w9KVsiuBKEQqX4/UP6wV+hEyUDo2u8RjlRHY0swiqiopED27qE
UmfQpORwBe0l1hs3ilYtOilPFJvwDGUigjLaLAw0dzMfYqJ70H50RKd+BGVDUEoynrwNOVyk2qii
nbxyxXXqGwhOIo/Bk3wyRvCEyo481H4YKNkXQpcNL4X+xKfRv+5sdBF8GKHKJEUVOpmhzEYEiBgG
6g0apOXTvEMV8TRW+4loKhkokRgze0EZGZdrZk68JQiDyUhDLb0SpvvQrFzd+yysf5DpDGqHJQZZ
WRWooycp0F9Xjy1UeZj0rOzWNC0QzcQAMkABg4Q668Fl+5KS5bv/lAKmJ25/FoMN+C3IvHSOqfiG
yxRSKZtsKYBaTO7Usuii1CDAbU3wlpKTRvpqxWDEdEvurOCtnOgNxIrZGH8TseH7EPQ+A7UPiCN+
BgAPquEt5sD3lQC2SFIC5P2tM6a0whaA/m+tDJo1DQPeaXPfPVbvgPqjlHGt6Aa9W+vjX0m2kPot
Kl2kYuBqxcUwoyQ33jQeOzTBDYP4Oe8ugrtreEBD8QpEZJzZ+0eKuaiFzSpKctCnotvwtEMjiCWc
CYoE+GUIWRpjwn4ZCEyDVEEnBvlyDwTQoZPvFPU6VGq6KAFTA94MpK5M4mLzok4rRT4qOVRKKemA
Zsu8EAknFGjmyM9SZvpHISjuhnEchpk3CSej7RYoGhoulAhlcOA8R8PJ0cA99GWLYFwl225ED7BK
Ph0iAZYGBIG8xkpOD9U21PcEW0KqZSAaIfJIQG+jLUy8ICQ5InWUNKQoQAGlu/jp9Xo+t4Kwj7eT
Lkmqf0PaZCiIF3dBNkiSMUxDbD6jNgRiF/rhfgtAz/LCyZbzbLjtmpdEH/JgVv8jaRu5mxs6NUA7
bG1pC2axkIwMNQR+sDnhDf2epBmPbG6LiE89gxGIKt5GADn1cAsMcFt/IRDaE8jOZBTu91SbDW/U
+lvUyMGLtsOkL5VmNZgoXbAJpaC4VJQBuoDvqLiO6YAgOOiFctB3MLrFj5XqcR7upA11tBFPipCm
Cihf4PoqAOMHesmLn0gYYcVrRRZSAuSAI3STuCwa46/vErF161CandfRzaSeK1hBGCcsbPJb+jnD
ddJA30/HghAAmsrHjVwHSggzgf3IRbuTW8xff8LGS5mhI/S4GDi3uOUX2ByZHKcNN85M4yw+ZAOd
iPajwsGxORXAjo3HSZ13wgWTrnwa518y4wiEqRgWw0844mb+QZfeHiP4FwE5UqRTbeWsuU9yfdmX
AIEEGCRn2YbIumBxBE4VIJQcV6BDtyFHKH+DW5KSm9FmK4P8F5G5kQ4qijQRLLTRaYUPDBKL+Bnx
e5LS9C4GnoAsCE3II8EfNjqkE+XtQX/+ffzhNAGiMYZvcgPkFOkEkhhCDQE4qDwKGU0ynsKJkOOA
Wf5CSLEzjqSTFcMGvRek7VlF78/dSZKaFL2obFGHYsDwv/aTEVwRimBSApMRXPF7SdbCeuG7JG4l
in8yTUlbMBGAEoEZgnmd5KcSRjl23b/z1B+6RCdd+gGBcu9ffHRix38YD7idlAkR9AEnIigVqjic
CUU4NtDwcRHuESkyGaqI1nNEDQQLHwFxHN4Tf8+A3J2ZcGYlUvjDspCa4f3ltcimBOjVcWbkyn6L
ei7XKUdLQLZaqKAgnxtIJR6xbP6TH8KUU6xd/6At0owC+SGYoJUoqPIhbSFXLM+wQfp9Xtg6CdkW
tgi+WJ6c+Rt6yEH6J60kLUWX0MndSevKVYE+5l1QZwZMwlJAj37+tqy0o1zzX/u+OVf5C35LJ3kE
fy0hbVGzptDiwIxUji3wepYnfmLFphU+sRiLChbmtZCWfshvAenIc7xmKi311+It54/yFcABQlGw
N1wJrydg7W0bDivTldxGit18IMCJA4jYfiika/8+KGRxgh3crwV9IBAGgAwoAJ54e2k2GZsyWOhS
oADxneUtSARR+eJwn/9wQb+IIB7L2JLfMYWaXVxGMA3i7X57Hzgq6R8Sk/y6olJU5KXpWG48lQTe
JeGrvB8mS78TA5BlGZeyjErrc79n0raWQSUPrgKe43IFtm+MAaXyiO4eUAClJF39g0hPKlnUxrEC
IAX0W4wPpeoO0NVDWI1bJIeUc5D3E4DU35tUPAMoPLAn3Hp+R+ej9WhwxNG4MFmYuQW/v6Gp/1pM
2uwPBiIiZlTBwKiUv5cqC8jfBf/hVaT7W/wX5LcZOj/ZkQW5Cm//qhSeRzmgrTc8B+IjZdZ/U71H
Y3KcRTYepQ5dspYzoNOBe+HD7elMkAbxH7QLviNAwGMZ8B8GKc3NwJDOK8s0hA7+mmiPV6Eqg75K
Ip00YJDxFyBDaZecbs/R6NhAJ2hPmQrkOy3Ih0wlopUh04p0at7BF5X6++/A+yC7g1Q97SDnJq1w
5ToJnbkKQB9ohaK/vifslV+/OFmZKzJCXV7CBcnJl7ycXs1Jizw+CqTeiVyr5EBfPEOQO5Ln5BL5
DqVaLgNlLxZPyay3viyUokkpI57xAR5PHsnXv9fJT8C9htJU/72GZpHb+geO/VvBlImMTGmyl69M
SEUMZeAoE+kIf/9ZQ//6iky3rO08hd23fKW/yJQhH+nYmUkfksEgenvSyxsPIRomrr83kkf0rf9e
L0GmHNWSSOd/H39v9L+fnZE147YwS8vNRHSAs5THdOKDzNn//8oXrSCzmnQ+wQxKh8OEk1shXROV
zv/mDPlOqp3fgK/sgcWmK8gxEe7hWDLvSaf7+85pE/fJbCVz4d87ybOy2vz9JF3t9/L427/L/FsB
focav0tGYlgvRyfEIDIgPsCQW46G6DvPANr55YzB2pjIZCOdtx5mFy/IHZQ1YiWZttcgcUc3dtzu
zjHmN0YzK6yLPJ07ojhhYDoGW7L1qFyrEHoAyOgetWwN21WbNFCIwShy08ZG7+s/AiC2esW4hdtP
yZt6NshuPs1LYLvY5KHtEWhvdKAN0K5ZAJifDB0gX96kPL6PDkm5Q6ADVDhoR5UoeMGO+4PyPDnc
cp4tHkZAQcN8g2OoTv45rgrvfgLpTCqVCrMHTXyfARjsI/gRVkCLyA+Hmdm3MNABwebeg77rbS2/
H43/ObiUkxqI8/6GOosU/ZDK6a76K8UfBwZBlD495cED6da95euub91CiJ+5r50iTcr9RG3Ai1y/
md56CKlacAUSDa3ihFJBNUeojWR6wep5jp44Oz8n5RIMAcTaP22y1AOR98SrJ+uD3L2sOjXlK2tS
ukMYHNlB28moY2MIK2OGf3hk79GrvVF5N33Mf1TUGNlMQBm7j3E8/0F53Xaj58eH0KHu9CTWhxA+
Hl0SdHDuHWaBQhhWF9QdOyj3pnRi3ISoHW6wN+uzU/504Qehr2DYqOQEJ2QLo5yRvyyGWOJOz/N2
U23aSQbg6wehjXZRK1ELju87f5FUMWYO0lqkSP3vYpccHl/X6ePo9DB7bcVsAmQMhqEO64sGLdyr
VtdX10ITzyZjJSZzZIPfcWfnSPa1xnkFysMBScDb/AkKwdqTh1b3FNXN745Jg/pm7H4183TdzOpv
feowm+oRLasearIeAO/D5+Z9uB8q0qQHF3j8gW4IN6WkJOgCizyITaqxJsENizVFbmbprNvR9QCJ
oNfsISmUe+W72d8n90Xxj0CQ8AXlYGrcpppjLbN4gqhcpBqAen5JUQtrQ6lifQCaqjdqtu20BBgX
Pj/sDwoC6F6GnFO6ts6gJRoyFjomB9/ZUIs6Cx1Db4udJjCu4hO/Us8i8SUmG0MXQ0p8qqDUD+UG
kRuqtOD+mVWf1euOoNHgBUEZYA6gTvIQ1JIAxBbz3JrckBIt5rUZ5+8p6N91eurZaKhT/0RUAuMD
xW9V/1XEzzYi5fuMCgA779AcZKUPoPj2XcAddFZQCZsW2Gg6O3vw5XUHMllYJWEJ9UFy5vCHq+/s
uxm3lCAlPHQHko5694uhtjP+WdPO7A4vTXZqt5ga1RDWHny3MNfmpO475Hh0jGr8emIR97+X6j9k
Ng0tNO3+3Z6m9tR6x87lE9fiFRomCoojkYEOiN5DOiM34nN+uDARA/wyoMKidaq+YjjYZ2OMF0IF
TDCf2lg2mqOnOdVevWfau5K8MO99rTN4Kj2xX0JuIz0WCPXqvdoBVXrzi8tI12MX5AIxdWeQQ54q
9tghOwA5DOSKykUH5rYdfvLZOd8nYXOZv3JKBJdAO7rJ8NN30hwbYPbXGbZIFBUiDUDM4K5G2nsL
vNKyRf5IXyBbXkLDRjgpJpGKsUYWGVGNNkneR8p8uPoMycmjfH/dkaLJhnAqvhG9iS/qoEb5BgZp
/V2bnhKaU+Amdtq/0h6ofoJhQY9zXq4V9NHAPqHiQEhRRhQPVBzWvtOJgjeDRjacihOKRQswMzzR
mVqj2/CxshfGFkLMv9O9h2GJSQUZvMsraN+ANgPgLh0Sfx9PrbvoSTwGWlQNH333y/ymbNQxfP1X
7gp0gobnr+Hz52dI08YEsWDIxzfvZfhXdhJKz9Hj9BRC0VGG5gF/JSqA35Qo4IoAC3rEJOtBkHtV
nXg3ZCPuL+9xF+n0U21QFvA6FP3Isr3VSCGHxXUQT9iB4HhAaoJVAM9EEpToq55pIM/axjOPLmXx
VgjK9qozfn81JlDd/fNYscFYiY3n0l3JIlHEJXnEdtYk4aXweJFN1gXsIuBKSjJ9hVQCBLb3pDMy
IKgJ/Klapo7Qp0mOXwClXUZvAB/l4D17z4zRZ6Kysa5DXKm+Pt+dArzCRYjl6sxNgwte5QhV6Wlk
b0gZPqGgmUdb6b/SqHJ6RjLOq6/mcbhiwYR9fD7P0j2eAuTy0RLRfh3gIIBAGQGMRl4BxDLMh4/u
I4eAsFxVx7C3nkiwGLMGxqGJAkARO2gkwh4jf6eAGky0yEE81L7jSeXVs3p7WpRBMWUCcNCo2JwG
FxKQKnlw9LOu4IUbsrueUgXXBu83KjF+CSQFEUVEi5sQ6tkbzQ4A+CeE8R49KsHB/btuxS4vIQAo
uiisptjQ2ivMR+f8bIGwQwiH4s0xh0DOHR7n89PxBSi/9NThBbAV9R5Mf3AjhSBAhYgZ1oWT7aUn
/xk7j7gDnfRF1BAShYDdK90YRywMNLBbxQUda1mRXm2guwHkT8O35t/roPP2dUobbU+J3KuPe0an
hQCH7iDWNUHqKf03EqOMXghp4AB/bh+fAiKnwGe7sgaIXb++8yWuh8QfmSuoQXekHSlIXNbAP0nU
WlgYdK00YhVLDg2uivaPCtyHSLv00JB4rSjYmlffNENLWrObTN6hFVZjZ8PVk8EEGcgOtVkQUH3I
Ph0wy9KIqtIIPGGB+uEBqaOwwSNJgIoNtMiVESJzGyLD5WPtUK/0H/6kpXKuhijH+uBAKGbyeOIu
O7O3/0LiDSlQVsohYEcVpGhXRZKKounJZ5QwRAxEVb3Txl49JiYLmUQJ3ewyMDEX/PT4ep9oZCtJ
XKJHf8aJxDOhLUxS3Dgfw3Jo9nUPmyCviC7AjaAjep8hXGV2o4BP4zfYu1cE5AMfh6WGwVOCDuTY
qsd1tdVuPZC+Wj3tWMPbY1IWEUI3Smd40b0cJ3uTnBSGAuXOIMdFUYbSGboBjo9sM7XDzZvoHqIk
Gwfe16EQ5VFPQt0HcqQ+KIoeNjSvo0btCW86ONUbjRAD0jHK/ftsYq8fEGvNfdNENShpnFvTRWtO
bGt0zhbFc3Ala8bYV76u7VdiIhwxMBAYvi9O9SohEUCvcNswPwW3h6/Q6J34w7Y+HSgUIB4zE/y2
02uew9ezf8NRIQvuer9y98WZ+pW9eSVL3PaKR9waPxYMbcsMk05UAsiKnXOvRRhXHVnvpXneOu/l
R52mybh2l89kkTVrs+43gMARAHpG5PSNPnVSPt8/xQMl/xjziiQJFCey7Z5Wz0kt6Bvt7QO+5pNK
G1/JviOGwQuhI01cyseZR4FQMo3kuZ+OZ0Co+crwMrmCsY1pubLnmgfFWZ7rYW7OH9rMRQMbHFa6
06zNW/s63wdVjYcKnAD2du/B0wURtLzX9LbZp8GrIyxRZwyu1qB0xymUv3ZCEVXJt49zT+v03XRX
wW7CC8cMn5Tt8qHuLMtmm+ITl7yWaJA8qakZyZpCaZv0L2gYoNx6H5zaySNFub2Xs4O7j7PPQnUX
r2z+Ibx1taG4vnwGn2x+fqGVgv18ElROXFJ1JXrGTMKFSD1JHsOC7F7SRzZSgS2T9K/aV/3YcHk8
22pEa7odv7QV9X2cZBzoCVQO7F6WzS18IZEMz7fa9adxxwWOXMUovf2rjeDK2YgM39ygNquWh7Rt
IO1S1Kr7rjG30/m7mVBh5twunwWrSDnL7H352N/hP58Xn3SXnBcnbXbvRK+6f34tVVw0CgfO6pjT
T9E6uQ0uzjJ9LdNfdVAzRQSrnznxpRy5LKlcSjFrjcPzPs10IMH8tWkvb4/N89x/PfCTPDwe++Kx
ORWrqzvmdO5QF/BoaaFLu4vytfycllbnK1VHTWeWmfMrCWooeG387nwjy1qRJO/0GYnuo8870nId
Y955r60SeccH+Snd02hWd5KD1y9GljJ8tKPLffJqp7Rsra1Sd/xqxhkvKL6K23d+Wp4e+0875XzS
6w9RFCiGpeVQW+PEmXLMNxrmgDj4UUOxgLiKuczg//MFoqCR2idcAp3I6BMWdPjSz+HWKeHJDF9N
SO8XGRt2VWjGW35Ffvgcso4Vle9cfK1AooPcjcHsRGGi6d4gg1DRBj9/DXAUEfwHN932dLh+CHhR
JWt7KlVFl7knzIDydzDBDAsyYLpXW3udY8OsegRCcSBRdg43F7tXkBC70v0i1QiTU8yDTzMuSVUh
YH/xm8/2Jm4zaKNjT8u62j2tTqSR8J5ApbrtvSnRXKNOyvnIYfiqk8llPvz9ZG68DXmDuurdnKiq
ePm+qHp8pm0v04/K/YujcxF8qsT7+ZCvDBnNHJQGIa7isnmuAYxyImxx8oqti3717+B9gAsYpxjl
iScZD9jIpAqr8M0Cdlo3z51ZzLTOl5MvTgz2Qs6YU3hcfnLtn24gM5s9QRi9iDQsSr4uYj4KJImO
Z1JRfIhFHKHVHT3YW+efbSX078hE7jM5AX6Bin9lSbLL0n/xVzlmR48OoKaUCIH7c0sg2ra96r3u
gKD+BOB1Wj14u9P8xEaNe3NQTsMcX5/OcPFpptppfWdKtOKrzeIRAmxACDZloyKKfWuB7BCDX48P
lpuMzWw7cvI+2BrKDfq0BKhyFrchnC1EIC4PgM1RO++RBQ2FKiN8I+40mVMXVDUWjaObp7DmCW0J
GPovOA7KxcAo+gDJSdQjSVaJJhtpj9cYN6ID1UJEUHECreZ24UEJIPSkmTIkD6NqlgEhGkFZYRsM
r8ZYPU6hhOZV11kS9j85GlnQBVmJK7WoHfgtZGJ1tNhA3K54of59gozMQimV0rmrdZFUaofKmFra
dVcNGTYnQJ0wbjD8QRmulmCm8qrtaaIhtjBBD1Q53n+oiaUoEFhde4MQ3uWI1iugfkUCCVTepo3d
BWomQDLOB91Qc1Ww3aVkvTVgPMzePI15EeLt0PbuXdbGVhPj2fvugxhfp1t9f472Nw6o1b98ijxm
jBUrlbS9uQT+73aRpgk04L8NNT8qlf8U6KLD6ylUv0qU7XrmvwTM/2lhjO7zht0MptCEu4tqWaxe
MxIQzoaFmIzAuCawBTLjHu2Nezj9wD1HLE5ZPHvG2tmfD5/t6VtfKuRht5dlMudlX/dJg8KP8Hmz
4Xv1+KHMEdJHIveLvfs94HLIXu/QgfNIlPTcff1FmmXxGCt2txxJgX9VojVuT94/eE6Rg/kwk4mg
K+gllfoWG85U6Bf/bkY3/2f6M5zQ8DWxouuA9AvdgyiONRUSDTQ/ZXEZ3sDuTT/LYqQvEClvpTFP
O+50/m0ss6mkaAbQXvI+G5OSQzBoOV8AGsfbIZ9Bwmdyo+FXZIRICDQj92BELaofX07wHDCEiVv7
CTds/pjcj6TQc6qjZLFgTKEgu69+GX2rC7qStO9d3Hf1fbNMeyhscylsKhO8sroo0bG9/H4RyOBP
53MM+1e9WJfRdx3kU9IFxBexNksaL/vGRct+eS/sDYmTS99cGPDRuIjO6PTsojdmIVjBnbubMOvu
P+VErbx2w5yNzhSboFaM81oLN5LuHZ+gFV24pnyxADZCxTN69ojVm2HGWtBlCKAYnIJn+tLW7Tad
ODTFnqzGrsHDXYlR09XBlXWV/m2m5KDBP3NGEivOZ9m8PP1fLYpDdG3YfIt2BW9vXq+nbDLO/qV/
Ojjd/yPqvLZU1bIw/ESOgQIit+QgmOONw4hZMCE+fX/T2t19KD21qywDrDDDH55jkoZr9KZmMlR6
JGt1lHZFw+wZipxjyEm7pKf+m7wApYqIB6iTRo3IT0Ti8/a9PW30auydv9MOMhZHnUR92Y2xjnYi
5sBIN1e7Wuc4bE1I0MsroPaqfZixO2J6c9s96I2MLnDqe3qkDC+yDRnrBbz2NQoalLtaCHHpNpLs
oFEGbLCAlYhHDtFzYjyodrCm64MDSJqDhVC5LNYEsKvWRwTzWcmDOk1ZcqJQ62A2RxGnaR87L7oE
/RwMQSGCQxptkxF6QcrmUXdQj6qcArsPNMiuzmKHYCJb834LBLkWtygjwMWxtJROGb2yr6eCNCNm
8EalNaZ0AU1BD6XNJeSFRyxZBdaV0GTOtMIXPoWgH9sWPV5gFIsEgWcPhpA3v7EQ46JDnRcwK60T
XLqDRvdrTaWByK5HD6nO31D6gCh/SeortBKn33W2pKUYaf3cr6Iy0GJkYygxrbLBOTHDanWHw/mU
7nafNpbzSTQP+WVYGriz0jrDhqpTRuAO6AjZukW3rsmG0JwAs3aPAMZTxBat9mjQO1l88LszRzPQ
Vfz45sK6gNVwAFFRc0aVV3XWD68NlQBdyyJokjlRohgo0beNAgrnSFoCxU7K+jTYozJqJufwROP4
kX4wq6AVGFb2AD5IB3aBSxgP8r7hC2EVxYoe9ULnArHd02JA3ckf77NABrTZb7l7KriC07iHj96x
swhz7xuqMXDeeO+8YxXhQurWUzSn4m8AN9cuAi0yvNpKeNQnOnQnX+MzQCRoQZGBDYpyHiqlFqg/
YSjHdYzm+6dku72B3UYUJiCrhsBcp+/HrtoHIYhaxDeU5tCfAJjK66kesKkPYA1CTUiu1GfjJ1oC
34SKwtOHNwYfsYJqug+pSd9lVNB26VOsZkPZaMLJgIIygnGwyjqXVSPKaTmBbGk3E+QWvWvyAh90
6pMEAUs99WGPh5hO2DckdNDicvYd4g87Q3+ZCpi/nuCuAcmghmAlgR0Ngy35L0NOjTPY63irrPua
q7l6oE4Mr2m/5qJbgIZGjDAIKLJ9h7YQOARORYyPJf04/EUgj9OMoJjg0apEsUf3sl4zZGL2aynS
9QnQ6sP2TWWMHtI7boQks+ix0XtwD0tc7F2iQDxSzLQe/EYeIKPCnb8gwQC0Ig55RYcxIvJG+4a9
ol/E1Bl5Z3enmVKLx5caU2G4cDVcyTLEp9Guo2t7YWfDqcInMuDq4F/YDeXt0z1Bc4P1omYfkiw5
+EY/j7992uPpeUp3dNMEWGUEmdvsNkLwc6DwkOlgCr7jbmPwiZ/Boq1sUFgiNLWqTR6L2BHadAHO
D3x3RwhAGZgJvJ8Y5l0EpB8OxRteRTGF5IFCk/tBewWzoxV9NVS1gYqenDdmkYuwvvC18ac2UoGh
sQmIuNVDtsyHdaziZtV03hVlFFCzu9ZoD1BtTuZXulSv85Q1mZgX0Cr5aS1zq/fyqLbRQSaIPT4j
Nl/11kHavqXHh3xj1ryMbkOxzoueDue7ScJRQ/iDsOmB7yBDkHCKOhoz7p6cOmLDnaMVWcXXMmDh
pZ7fwi0hYPWjRTCphvyrxbrJdWeG0TkAaUvGekBhxiPrxSfoKI4ATZxdMUsNIF2l0DbqJE8W5ckb
ETTJ/NqYVsDkLmPkiipJf6r0oNHmYTIovRqdaLjQFdRcXXOLW4y9Bf7BbM9NhELQVbjSFbAoe6lg
HW7uIjZZXICYoAECTvocfDeLVOkRZFK9Pm8/uhhAFpRZP3bt5KonAKIOmHOqysCUIUnyWgYO41fL
nBhggmIRS6M020badvSBoY1wM6LNtP7gpEXsfYA16eIFyuiV4ArhIKHjndIX4h6696Rni+7PLMNL
iqavu9/CcYDIeSPjdiAWJ4ivuW+I9kjLoYuAcC17R6/39KWPjrW9u4Y4A4oeuhcBOZR4us/Sscaw
DVe9R0p5KkZ4AONOYiNM97o4+QUCCS5BGe67lH7DPG3CU/pCZLj7ny0yCLPbktUPx7Zm8oATrwwh
mLr6Vp2dlvlQS7Tk0FdGiCbiMm+CfmSblz7noa2FOkKwKGO/cakiZ0Qck4CvnIDSryMM4r/FbauP
XJmrTvehNieNod1A0ER5+QKzOoP3pqvWeO8vAGe9g/PWQDcPZexgaiIr+MaDTA/vBGn966aYI9s7
3s+OQ0CaWN8OyDNeD9ugacCpTy7epU0fMJNJLF721qVjYjZjdtGACgzCn94nMbsVSy0kCPfYTppL
mPuzmKzUO29E6QlxAOcR0l6NXuwbWo9aHOo2NDfSBxiZPuGbtlzs8i6af7fkiIZkmTTCW3gOUBHG
Fo60AX8RHy0j2d5pohFiIeHuEh9e4gpeuYLPEd2M8/AcPnaEKsSTyFTkDkHUY/xuAyWEuLi+I9aM
4uDkGBY7FEZDNQQUNMUQqFe5iwjf9y4M36S5agb0EDBRa1HHfEWn5WcKYLplnfqdB14/h5gKIblH
bYJG3KH38GuTF5B05No7L7BniBlQFItQV6R8faehT8crA41sF5r48n4advlCzwkg+xGS909JHB1V
eiLgdzf0BUo2w8xeAKEA/DEglltgEizdgpI2TNNCwe1MnFq4tOE+RHhzrU/uU9dJNN0rUlokM51d
0CC1mJQYZaJGG76iV9RKgMNxJZgsAmyiKf7TQuHk49oyefWQK2+5vLq64bx9qOYJVode5/Hk9GwF
8AgCRyBVP3QD6Q4Xdo3++7wCDDk6jF7LIw1+Qxgl4PerTISz6UWpa1SpuCi0m8jqgI5jBE8KTQJD
TEgluHSJLAlaa6WoeL8IDS7Q0Yr+q/fahizZpy1NtcXRra/YPiic4MoOsEWj3iH6vphGqxTqyXRL
r7h5N0ixH9808dNlcYEyIDJ6d3ACiq9y8VTrsbCZDdlksbujrBwTrtNNIpeGp9NY4uplLPB6x5dG
lhkDpxJ2KACGy++KdewJnBOrRpazR+cwgMddrpqQd+wcXegpofltq+xUgy2BIpNoeB2aVnMFZ27P
SVpCnyMc7NMCe+waIwAImO6hUpMagCe354a7Vwh0wk6HXu3FtrZD6JSsRZhwjjE8f5EXM9imdN0P
hKVbIuknSTuz1hARP4yCVFOQ9Zx6SrHktl/KtAb7kFO0QN08iHBaLh3TE3JODCK2EMOqKbIngqv4
7OhRZPZz2fCUUE1R4a7h/AhzAYuBM9UW4E0vzD9sc+HsUTuh5b25NtKzSsuzffmZHhUUNkNYE8n7
TY4QcI/E+RMEdlnrSn2LsqUn1hb7oda7sdfcxiYSlDbVUJyIKv8yhoG0vwcke82Pe27Xgsv45vJQ
BNra5zY/u+jWEYjN09eUZXYMFmZ81e0HwrHv3pHWonLoLBCIABID9Bd9SxUAF6XshqvhW46sfeuF
ytVjRJeY8KmGitHLv3aQtgK2folM2NN9sW4kbAOKM9N2xRg1/1qblbQ+W9iPqL6+vsFUvE4OcuVO
a6au4EAE8ASfEda8lyH97f0U7YhxOT9UJDsLbHzu9hl9eTo2awzH6GT1wILvu9CT6phFUoh4YZko
suyIM8KrRK0cjopCTUkGxSNpbGFKYPicxU86XedQWZZjRjr5XgnTYnNjjARcAFYfioG9hk/FCtBa
kzi/PvxMILZ9J/Qmvs6Fn5CtlsX2zQa2MhrOfQj9oOUoXwDDKDgulVN0GVcURqgXsn1ATWmfCr85
YgkzB7cAhmg+lQdUEWpci+hGChfRVhfLYLRvF91mF3AOfoIBqRzaKJjTkzaMW9GzrRInQLu54bP2
Ef14Pj4XG5u9Mau7fnWy8EX+Y5trkg7qrp3v4L0+9BtL9eByHfQgm0OlNTx6blNEXvcdCFl04ffw
NUgGmDV6ipcp+cKQHHsFMS09jBYht6GBcXyzk/kwaYJPoDkm7NgbbU5TZDIwH0Qj5TE8o01x9k8D
tCccoDj6Aen54Aw0CFZ4O8NK/NsvwjrrLAZccJ1CPdL5R0Hug3IF4vqFu99HJzL2eYkoD1WuhqPv
PmCZhtq03WgQ3580u5W55R59dhHnKNYLWo5sA0RihFT0li/uicfhh0YX9jZuPmGNOubShPsD81q3
Wkj2EJ+MHtThoFAMa8uC4OcaVYwrYAXDOkkM6yUybMzlu61hJYVQMZ4bAJmxVSE6/PhXPFmxk3u7
V4LJt3faQn+7ndws+kzeIJVB14JcRPaIXHjhqC2vlYmy8QIuM0TelpUjp/WRDQtjaJhIcP8MLXyB
ME6OHUWeiXj6hXQMTqR4oiBbzVQqrAcnHrEkBARH38lz9ZzkK2P06bUGh9Bc1vutoZq86R0Jqis7
e0BudDISaqkbrYHf4B36KkFOk97jZaY2LQ1wGOXfhkM1GajXXgla9+C4O0IfJSc4ryqUMhnLrIab
N2ehYZ9YpVE5pqcMiYiWdEf138Td4AvrzogLobvXcRZqECpX11UTQ0k8LzHgfKaftBwo9Lisdx7T
w5XObs296W6ldDHPjejEPoltmShA9U/D2jc5IcxxQ9GArKd4BVfYPZPXjGv1onYlSrEtKIQSoVtc
x0l+t16kVNSJSyervFsL13fvDA5h7yiq3RSpHPeF4eVzZ8zrtCyxvcqcc/zp61+gVzabANf5AEoo
qY21V4gbL6psZ2e9T7WOPmcMHShVU/6iYIhfCJqRxJeWMa86dDfQGDr27s80O/rHZ/d+w6EM9jTZ
E6eN0LpueNnRab5c/wSik/rkywOrcnkHh6OfL+hNLKvGoNVI63r0QhkANllurdk+dJBqwGIAlCGh
ttiYvReaWqX16fEDAqx33Jzx52wyx7rLaWk1qD0irmqd2k0mhrcfF/QHrO5resDkk38bzt3NWfPH
em4/UYzwdfGQ5Ers9mNxCbULcBoffw/3DGVBXHD61fLkVh/bUENc4tJ7vH/u/NwaRTujhGaGvNP2
nZCjHGZS8u/n2JDenD4FB4TcHt7T1TNxt25teIuNWZYgeCvaOA55u69g0YR6i/dI9+L2cmQD2BS2
YQOh8Hgysh4m+fHqKO0UhMKO84/aLtctG56Gx1gdS4pPrvSBMidF+vuS+nJ8wY2EAOC5Rcc0MduA
dBDpfCDXT20u30qPikhqYm7ULpxfdVaIss6h0xLR+nePuDubHqZlC4drugvxu5ehw7HhzQCTOMzM
6NI1K2w5AcbtjijosJ8THiHGiI48ud3BKnHnPPddxI9f1GcpHSIfNfzumutqWr+jggwLVD5G9zrR
HM0rB3WXkQ5n/bh8EhwiT4Wh6nOkhFUXxC+1dYAy6APTZnZa4ZOxi2NuUEet4BSucxcXJOo+qMV7
KEawz2HZpExbg8ZAT47YvlKLiK9BNWULcbJECxdhNv9M8hgP4HEt+fRwc3Jry6rLHHdw7WhXyS1p
ApR8uwf8Z0n8XT5gmg0z1dYpPBCw9hdDECp8p8xw4zBAWmKXgCycS0TWJJlOGOsaoObwQbGZpMhv
zbKyt3Bk/WAzyaSIahztZ2z2z7p/BxMOVPPoAx0ritELyTdGwYmAvEt490BPb1JfhcL2zGd7/DY+
uJR4agAB+jxgF4rqk9tPmrzy7xMm1T0msgKij2flrlyDNrwhH62ivQSOA+mvFMJpVJZWLsxGLKfj
sgzfRtQsg2K7b4AfC9Be1CcP/407ILnJ0dPBw6OBEeWi/I5+N1L47BUrIu6Te4Rc0XCVD2t3yPfF
/IPdw95C1ZvAgIcBphspvOEU4SlstN9hYdONohwEPMqGgU97t6OgD8nqNWAtP78sUA32jXUC4uKz
2xBNV0r36goSeFBbFanhae6hZ1LLzgMlLB0UKoJ78AxuPmYJqIpwjZA80d08QL8Rd9mXZ9BUiG4I
NNymjVlrdsUnlloVcf6ePQH/IKiUlzn7Die6hHEPZkzMbHT0/FyuJQV9RBuKOduNRgBBRxxiCkxW
x1x9Q2MFSuBjNZf7Kbr/ezoU9KTjO1Er7Fr+AQ6H0qDmigIs1ljJlZPXuxO8OLz2aftZvVe0HUHZ
UjeTLdawlA2LcQtVsRcAIquh2iJZTpme6jxU7YHexSiEyoHeRc6EiAIv+jiPjCUQomP/vWQboYQL
m/rrt4ppmfPad/6SUjJp1QePvB46D3MEhYuGLfXGQlBPtKNohrCUbskJP8v6tgqlS3awzv1n+k5v
ZDClJVAfhrZVoVQTFN3TrDVttvf94g6cpsFEhv+OCk6bmY9eBYyuwilnbMR368pwc5uW6Ytr7zUV
vZrKA3iNwEPm3e2bc0EGEDMsp+EBqkRf0vT3IBh9JSa/jksqf2dbifNElAhz5ACPSUVZOkYCMDGc
awJ6ryOahVIIvANhKwKEDyk2I/QW1DzDqQU4+gFvo83sHGl+fruiKLTg9VQXwBCLIsXApKRuwYzo
XZNam108JsZwHi9wR6XToixD9c6/UXZYdPYpFT5fTW5ttozdA12gRxu5l74WV8Gvw1YLpu81EBQE
fyrMiS6pRj9N8/ftHNKPGXxmSmqET08EtEQFqf+anEf73mWAQg2sKfZTNDkIFHuXTX2sUKprifBR
DVnMuIqJFg6bYoMgIB01hJI+doP06W03IDGQXCH9PVTHxTDLnJtm6wBo8VinCrld8CQjbFHALxNm
LE9TZMts2tmolFWxNnmEtR5grNfwY9p0hG7srQRJr5Bdhebji2VCDY1cxFhoj59HRjcfPVbXEePn
jr/JhnLgmfxoz8nHO/PJ+MbAWl2q746hOydBtDtZM6zeEZ3NGhoBwAwbMdWO9QJhWI+8z26SJxRd
BVVfPEFqgxxsnDasK+F9TBjEzvdol1OUCOhW6xERhNbVkQxNCXywLPrcEArZHne17am+azz92pYQ
JGPJ59d6qiKKT8MFk5Wf2xNLLuYNzw0ALbOjUxwzg5LKMZUtzH4oJA1JAtWiB/P5QVX2bWvbgrDn
KfTw+vB0dlkDqpPzNb1sH0pWVyPqBuiODvW1s19fAj1o0GB92shVa+yixOrLCy4jNAbw+KKJBDkQ
EjY/pmy2PZZWY3mdPTfS0qKSzNuuiwtgE+OW5K37dKxex1R3D6p9GGJRoEw/EcaIobxQY0nD6wb3
dplfqN4fIpWGbtW+jPSDVx+eu48xL3fu4qhFG31I/5JPTZOaDjiSF2pUmy7QEvi6T9O/DxcflFIR
iT16JTg5qku8nRaVW7sVKjPKE2est15WA0dacPsRdyq2VGAHKpJYEkyAKzTQvYsK2pFWx6IVFAvf
GB8yqo4K7csSMKsOqydgPj0/CJrs4/rXBSpxDD4+v2DlKkPuatTKw8a/P0BrBXDrc64gg+jrnAgt
65zAtxwUl4VaKW3qBkopqyaxrxRgWsiUeOreK7KgwtkKWC4VSxAHZztrs5Qeay6QRYCJyC6xpuaQ
oFWbBZVlC00VkLKjz5tCJXouA/Jrij20AWsT1ujLiFQ/fTlNpwloutuCQtklsMVKMxZHrUZopHp6
oslg9okGEObV/PL2c9W+eUUZ7imKH242yib3g0eRpeXVHzYSVjxJLwcF8XaJWV8oiK7PjECDod3s
cv0pt+C8gqamDdfhkixYm4k2Ovii7D49Bv11sgeBRyWZMQ5rgZodjVJSowf+jCjIQHmh3iUZGomZ
NoReQEsF0UpV9vwa1RxKaw33XrfxxDj4N83hx5xNPB8XgPqgiKO4YT9a4eIZfcC33cPvMdCrRGkM
mldgDN0cg3jDu1bB7dC/3HuHRvtzjeo398GZDz6RaE5VDnvJdXTcorgIdJeKirjFjvboQomv39ln
tbXPPZG3Fel/MeljkbdBUsJQEKE4TC4h5ywrB3t4ld2bUVa3saIOTbYRApk6qtd1+9C9YTKveB/X
8FVe+BSS7IQMUG16IYt+0uzx6xHf+pVH6Olh3MUj4ZWFBxuwjnueEOVFLy8LLwhhvfk5bz/SBo0O
iCcXoHhSpze0927rD7QaDMRdpJ3apWrddCSaMFt2L6WVvewToojwPUhlAA7R3zfsd8SqQ4YOhY1Q
7qeyzFi27+6DvOPhrLuG3W3+2KZfG6XurWl31xSS3Mk74k8D/lidG6PLVHcXngQzcmiInXHh78GW
KLZr0HM7JCa9N0gamCfdGRLwCrbULS7by/aL9Q/R4zfm3fu3EU2uuEi+NPTq8WN7mdeDBwr5B1da
y2pwiozVFQGJakRdhZou0hHi5UnPfPoJTY/FULTwhaWH18iPVwfABeaccFb/DqG8CdFN5OUfSLQc
xiIs0KCJR5fJMdoafw7rks1WGrx4RtSGFD8DvIjpu0zpRn/bQqalSmwNaXTRDRc24I/1BzNNBDHk
Xn5T+LCv4KvpAQo7/KSOyDSwh98hp1puRM3IE1rMWvIrHO9tvQ9AgEOuxyLgtPgavze5LoeER8zk
Cj0tf0J5zKZQwYUB4I0UG3uASLDxO/lb00a2CJ5jyzHSGlqADZITikS0EOlRrFbSP/4T1ZYnpqQe
y33Npdxnbd/Weq05MFdcamccX7I7YOMOcacDnIRnf/Mq8lp/r8ReTLO1xj0GwDldENH8Nvpm2grl
s7LShv0Lv5eXQuY02V7s7SL8WEjMz65W+2ytybs4wB2H234apaOo7orSKBEXZXYhAQMI454gi4aU
UDyrlUgoA9WgH3X2N/Jj8mEmo2JFLcutM8H+zkpJXMSwTfd96ktILyIkjZwYyHUIv7nNYsLUBQlE
LP4LtOzbkHCL2JzWjk1bn0MUoP90pS8wKs4u+tIOQABHRPYuRHp0Tnisbu/jJrjzfSDHpfsTMSPb
LEIRekSACb3hgnl+Cy/hAysaTFQ4XmtjbszLdbWWXuwp/EbI7SWH9jt6MrdupkVE7DPBJCzY5S4q
Z8Waoglw4GjhKRuyQG/hEcA+4bK39SRrH9qNTt0v13WU+N62EhYOAQLaxA+nWn9s2m4MF3QWXbNX
eYpIIxftffo2nD3t7t4CbcJjek4p95n+34EAIo+/k6ZQmiL9l6NGX77pfFOaytieUShoUmV40ooW
+zPxRmO5/s3txewTcIsz4hoyWezuf5xY0hQGOy1oR2OIFY7au7sizc4FY0W7tWUF1H2D48KKKatm
c30fv907snJvgPegfuFqcdAEgA5QOiaiktpaYTnNl4pn+OJ7eB0vBuyq5zHgD6/VQQHatMzeJXzv
LshuHtOse05LZLBIXFiS5VZ5H2i8MoseTr338krvDi5BZ1E+har/ieCM/NY7g2qHYddTeu1BllAx
Qm6MPllw8M+TpiOnpuoYv49ouvnKdNW+2le6Vbee0gJy5MZyzWvIZQEIZb9JM2D79UQoc99XPBkp
xu9m+s+ljB2RBT0N5XOqO9On88bnNVCiVJHhe9BMj95sHvATGPWcvm90aTOK5mK+UPI4OZnl79Mw
3rzC+aJ+LcNG7tltHxhKLQK5LTwZeFIui77+fifqgLr7/0MZEFTxbzEVQM5oRVVBCxv4EdqoN+JY
ZiL133K2mrNeX5jmVKDDU/KOWQOSUwKcBcCLUK1FCAjAcMxmxZop94W9ErODIRIs260/aWP+kFuz
Jf8trOXd4p5VArs57CIUjwCYK17yJlEhJOVhZyXe52ZEDY/wpy2T/BHiT0H9iefhPPFQEbj8WwMk
Itw9x9SwbcS5eUKZC6K9KhcAMgdFVR4PCiBidCFKWo+urICVxysW1Deb8VEJ92k+prOEw1WLkYjU
aFvWYOh+PtKmMNZg+X6QWaR+Gr48mTlMZluMGuQQ8cU/CUb5TvbzYlpMuSZoMqJ2yYXgglAGYgtl
+7xTKhJbhefk4h8S2UdlF30H1FJAdLKcgQSIuQOKz+6JSporwkzUjAL20pH4PAjFX5jTYAPoTvx3
p5JrATOdRZnL91vGZUlHsInDSH7JooPPozHjq92eTQBbtStvMrEmrNV8sYTLIZuZXNL66rbF8979
2/4EViMkdxqIbLx1XORaiAPJTUSCmvDyEMxx31N9QKOSbzz5AdVT2q/X9peirw+V4hzW10jTdM6h
5mdLjbw4h9v2wgo+SxVy9TZwk2bvg1SQOZCdXB4hWhzFT/dHVCsQ6xCyeQv9fRREXhgvtEhlRTpA
IMW1tkgsoKUOkgHlX5BcokAiwhHyW0DIwNoeNN0eLmqfJMSE3/xc/oIYCpUSsaJCH5BH6hwklGTo
iB/w13V014uAiUG4QLPUErjGeLOhJwGQF5Cps/d1LE3N4Cfnzi/nU5RT5sQSVDKtc4drFnEle6Io
QtEH+BeNDMrE8Ia7VAX5GVfYpR/6jQ/Rd4JVIk9E0QvQFajQOQjC+uo0V+mbYrgovbzSNz2JjUj0
/r4WmmQNFTaRJTdckmnx8QVMnTydVZB+e8OVthXyZMBeQFohFAqUuNMkU+/cKRdJnSypkgPOE7RO
i+gbQhqJT7HaPuH0qLZfGOOdsb0grQS3sAF+Qx/4upFjsZMjQwBxbPLBr8Mva7DIc9FIU6eFpIP1
6XHoHIfHYTEWXagLbVFzUBsUx7DZ+67hb56opxyErgQy4u+L0QCnGmdauWkRT3cNZegov+OJQPhp
LEPtDXuwcA02d2wTpI+6h3GJ7XW3kShpI8H+evgdtEb5FNZLxNWnczD9Ow5jtQO9ofGTAKMz1+yp
nX37FT0iuVcH2RgLD2CU7YWB6MF9it/udHFvn2gZZ04zaSZPnugoIiv0DLF4b84hQNwxxoVitRgp
NGxBO8qf/d0OO6XpKJSK1IEUhswA3JIZgNhtJGKI+8QbLF+fdrU9ELS7aAPzgRAOxIOgJ6ogZMLu
Z9YkoL2u1SEITQa3hFBi9CFCUxI6yfHzSfs38HtgRwDeE28NykmG6QUZTgRwM3hu76O7T1HLf28L
mqgkewBzK2uHv1A7i9/DOibStz5QG69Gz9C7diFVAmKrO/cu9CQkoeh+EZGLj5IEzhKdnwLkKT0Q
uB79XMYHkPU9HEbiNvrHIWgPvkwAUl2pL/OHaEpT8EkvVBLSjN6n+FrleFyZ6zwEDcwiI0fpLvZo
Dz0RSYS8BUl63eD+iuce2Dsd82KRkGpEJ9bCUERcRA0GcBK6SdRuiYlXnXm8ablMVnAhMstZB162
llBfTkQRRwaQDKMC0DznHYzqdXr3WGCAAuK24eNUPITIJ0B2cgoSfuY8hAz+4sDwk1VK1gMR76JX
4td+Z+UQvB7WK6XrTdXjCqe1aZ2okRFnx1BG6WUEpge7gGIyXlshdNRPiARjO6fol+ClOsz5zdV7
Dv5E+8qRGA8JZBKKuid9YlOMbkmCZzkhEu4M4e85D7HYiOX4PQXvcBFR4IJ1zhDkliN9SPWbN3cV
k6CfJ9TZETklWUuoBVhi9FVH8gBKaVj2xW1K1GOukoWtRZgjJw8DlEd7ei0JGu65geRBoqgjrkpA
pwKKC2wXYiJ07cjGgcUkWRQeAC5vkaxJVIIec3xz+XueSP4YQIvOlp28O6ojTmjy4eQjmqi13TFM
ujoN/K4efXkJeTdVQiuZgxNDjogwYe/iChH/uGYxQz3Rl7NkeisJOggVvu6SKNA5dKkDExwSC7zp
xj25yXcSnqGy4VIQ8upQRBGk7v6lCn/pAELC5J7SNY9vIlbsFF1a37aIcctRdykEqCJYm7NRmEOx
xxGrmB3+RNFyScGAYPBFslLRKpcoV8IPkb2mM0gIdyE50P3FQFIHgS3mBAqNkFDul5QR2XOQwCAa
DzGVoA8DT6KMD+n5lUBCkjPJyYjAaeWxt+BhJRZLDx8ajMd55kCugjOt/q5WRlQme9Ge9FGCutpP
3QpdSyK2D3IPSKCIZEtHckiqPjYNCvFvYlvqQV2wOpCKfymh6ZIFuk+aHk2Eve/BX6QhSaNE/3J7
ed9ebYRXhKPjAi8+Tl8yAQ2YgERnctzaAFYjIzm18x3dhX93uK6ofMAspAzdobNNmdvkOz15Rxkq
61lIOBvgvsmNVAl9A0f+V20WQbH++kAs0J9XPNNveJB9uUwNLtlfsqdgpig+4n5tdkB740KeePtl
hCJpj8tqV/LIC5eocr4MCmJRByVKEjWJjCQikhT7z2BLxH/+4qR1d8IAY2pLQCsJ59G6YVQ0Orqj
c4S72iC3B7vdTtJY09G7v2BExockvrvd3sLDKrfwsJqw/xJwU4K1+mqq9rHC6oIN5XmBRnBfi9Bx
5oBqMpXwORrZO0yZentrx17HgVlllM4mYrm2XpPobxft7rrdTpdQgq3laETQPTN4RDoTFwJ5NZj/
tp/hpyblixXKPNaqzjzrdIaZ5a+327A/DIf8cigx/GolP+22JzO5dGjr/m5Q3RGlP1oj+v988jtQ
0nNE5vx7QzxGJWCnxkkOLgH939mkg+RR97BxP+P1eRGYBiLFh7yc2CKi2gcYW9bsFU5tWNoJHF6K
LaJyJVEp1RICbzLjX5lFChFbkzganNLC6e89NJkY//FJ3Dg344uFTCQANQgGH2f64Y72IMN8teog
Dikzge6YJdWRjDRlOGSPQy7lAbgVxjhlBPpCdIP+SgkjyB72EuO8aG/1+E+k9gCYOgrsiQXgJuAB
7IiqI6B1+QTQhPm/gbrQNRRFIlFuQsRxLh9ohQFdIeyHmzWmrzWpZFiGbNp9tu9Aao/Xn2iYGJGK
DemSgWxFS14Zh1GRA3ws72HpSjmMkisr+rFbQ7sRg3fW+SfCbXvAu6tvW2EnkBt2loDNWW1zTw/k
pgYsD6OD2wTLT1sKAUMRzZWYSuyoREgRLSjO+s3/kPdThv0tF1INymhFS04jZQjtVzX62oz9t08z
neIoEqlMHaktPH9lRgAO/zt02EG6e2cvDK6xFvaljGX0Ww7g+F/yaboZmRB5kUm9CTI0PB/iYiyt
kdeivHj6pZsSJkvyk7lSWUR5T8z52Ox6ci+bGmOGPUrOzAjqZ5zXJCeFhPGNQQFxo0AV8KGCd6BD
rULl7JbwTPiNe4sZ0mEQXTD7C8rRA8nhF2BRNeB5vfMA5Bv9UsSHToDgZHktR6RfH8sA/YgyUYJg
Gpq3YqX3GTRIESAbwB/1xYKy9G8R5APeouxXF/fdBUuIoAveca9e7qkOW1j/1QcTiWYjO53KUaY0
RFB/RLIvmnaGQ7/fxTIw7DNuQfWxIcvmLIpZjCeqkZIKAG0Oz7M6/Fw0jfY8CVSeMN8oy7x73UBf
ZDgKikQlqFIZsvdQ24mDZXPXik6AjQEmI0tWUlBltvxKqBIWiUWVSGWh+uYZPEMeyk2mqqhEgvy2
O50iWknlsS5TahiyplAZpKZExZEOlMVmkfITJnqnw6NWfMtD+Czb2fKX8zvtQWSn6Ww2aU9cWeUh
9bOJrO8u5ej14ZfJShVTllxZhLloGiVPmfEtBghFZ+a9+1emkF2tJa0ShioQAnkG6qm/rUftaR2p
fr/WsrnmO0ya51IVWhdOd03xm4LCz1eQ1bpH4bEMmJkc0ZL44Rio48xeliGLKdfIGu2twWCw6w16
ptMbDKLBMkr5BCzkb7s7k/oC1U9sDLuyj1IXgd4hSykfv8YVllCZKvPv9uLiyUWU9U39GbyQz5Pk
wJShs8giJ0XheiqFHanDL4KvD3KOHRB47q9aSAbHzxYeuBRuOuo6eUCrJg9EhktmrJ7K9qw5XeU7
RE3oPK3RjS7pT/+tYBUaeKIuKmuWDAe5tHXA0hJ/ywWXTBe5T5TTRG3/75AEt0eMI1sYZ2JvsTjK
NijHTHZSGuj9fV/KMFLdmUWcS/p3fThwv+wZCD6gbPwOWWwOJIEa7WkRFNZ8UJ10rkMFkWZZMuUQ
kVRucG4JpWAmUkugTqAh/AAm5yhQdodkzSWJcyp7ymkW0OSHGEdGy+m3ZeSU20HeIL0kFqKAYbit
GLeWl7CYcgYi8ZZiceYC/VXy0T/v1/r/rt5vnoGX5hA5RtHDQ0roR16GFARlWYjLL7lh4IwQuAtO
8HfcGOosKTC4QHoQZSEqPBJ5RqmVyXYmNTKJlWUArFZ1rgCi25x/2KJM08q9bmtHHzY0Jm9SIl+k
rIwEEqRzZHv3keR9mbOHy1eszr44WDNg2brwkOSGWx8gB5iRbM07ShfypsZgu3/7FhjZny6oJJBS
O5F6SYZkcWX9/l62PQS+2NIbluzwhXdkT31ZOiw7iXDFu1FCmszZ9cTv8IDKpYK1B8mkaF5C0pMW
GhnpbE+DTbLTjTglbv6KMPKCf254kmppSb1TuOhAWje6M/J/KcOUyO6JG5aUfkQXU6PmI1qGV8pE
sjvJlioiq7VO3fvb2MX6txUV6YGZ31fJ/mQUk7j+clKZcpcAMWXZG/72h/qwiADsum9kyiUdgRwG
TEZ+Bwae5RV6CGswDHCxM5bq1LVdoRaOQjXlZ/bLayhpKibn7KIkHUnTloVcki8awOyqTb/FIWst
BB1cg+WQxFAMm6HLzQkDhkOGWHerdbfbvyBkhRZvZc+RRD4tZeKd4Sf+lZpkKs7nHUbtbyllBb30
KLR60n+RiAjpJ1IMhUOqyLi0kN48qEo32V5xb2XQ/TRBO+pKgh0ZcKThv4Nd0Br3NpuNVLUknhEz
VNFPlnSAl/SGWO6Ke++afbpGFkcYLN0xEdqWgI13/OvQSJD7V3f48/2EXSdDBq0BDhlZ1BVkuWC1
WC7TJbXfCSGuS8zKV7frr7u6256lywGLqwxLuYlgMOU41DO43KL43WCVUKKKbq78Wip7/8JpGb0Y
ph+wcBdzT9o5NHPo38bSDoINySNREYL6KvRYqenhN4oWXa9FOHx3DXrUgADZF9a8Kb7aMwm9ZfLA
9+W5ZaiLu9gO2rNE3IMRH2EwCGSzoC6zYTX8zQHmGtGQrIPijixNNmm1TfiYRM4gCxAMkpCO+ZUQ
XhLe5SgA3e2nnzPT7rxcDQbVO2040sl6Ypl14cNgOMZckrdxQIu1gKSqyj0gjckDz5hj8oCYKNeO
DZ7VQyK+v4H43w7pB2l3Lbq3G5HyH6rOa0lVbmvDV2QVCgicklQwZz2hDA1mkop49fsZrr3/qv9b
vfx6dSthMsOYY7yBmbLV+WdC+YSHK5CgUMbZb1r9v1lXtHpFY5YPMmJkAw+QujGU0ItYi+IsXd0p
GAAaH8EHYsqfM1JCHeR0KhyEUAJDZwTmDVBwODJ0EAwb30IQaWCD8b/XNuleqKeA+omtYdYtq2Ux
J7/Uz8GqZaM7tgTFzFrVi2vAtA7qOpsZ+www/b760/ePEUEX2itAioBqh9msxarOh+4TJPjuk9dA
UgSSjQAnR89uBQa5I6SOJDVAXmsOUwkO52v4Gsp4F/lIuAPhv+w2CarMfY/lH2ivMYPkw5ZXBkR3
YdO1ugzyubiHn1AqRd2b6jHuezJOJQkk4/S3gXmO2+4oJZ9heSO4FefQnI/evWbvOwfww14OHwbV
Vvu3sNnVcUIhjRwFQC5weINly9P9lF1A3AJo9b9seNiMlC6pNLVa3Wq/rEVbjLjDkX3W7rcOE4zE
k8yJpf45WyxYlBdBkLqMp8XVHQYb6q8zLAkn0oG7rNrIhBG83P1gJqtFIP8x+2PcewEbIVO8vMqq
kIyQw+shaD/ALHcg+UGO8AjaIQgwqaKC0JU5QNYd+jBVVUkxigvuK7w5bG1cnHUl/Qj/S9KQoAZJ
QmL9Rn+WUSOfRNGEdabdlW0k/wI6px9rQME9fLkQ9TsNzCH+cOzhf7v4U8Bqg0IWtnGh/MHeclBB
9auwPo6mBnap2AjCGgVTvLpCSGG0N8fypzVUhp9RNZE069Nvdd4+cFiIRiKnHg0wt0yazu0x1cvR
lzJoEpj5qvgZAWcLjEwWyeyxgCBojS+aLY1yHl1/f7IB6mFc04nkac08KCu2pBllNZMpir36bJJ1
Zlc3Rht6ErOLW0tf2dJ7RG1/xJIg35ME5acShTN4ZAVDn3h84c99mIGpeoyz+WUcYR0hS4vZyeMa
Gr8xkxrJjX2mErMowfngV0/EESJiRJSDJb47cQRyobutSpgjsfteFoCzeHX/dQAnGM4fixDxuulK
2BmRsJMpXmJ8GQCynxLgBdALFgjjoOBDo9D5qQMAwpBBgoxegJ8FZ5Xd5AOst4R3Bc28PlqEfaFE
HFoHk8rJZDYkMYEldWWHy2V8ZVObI2B4YW57hXrP6EmUAbseprVECSnMf4UyEiWh303fdyLbL9Um
2Z9IQYcPMz/i1EHfEfTt10vnLdbB6KDGZf+F0hr4wo5GFT/ZKP1MQOyPaTFU3AVzdcvdFUMC/Avk
R91RXDIm/3It8v+CTAs77yCzwQAR19fubVrD6JTfyGwO5gmMAOpw2EZCYv5t1+X1f6rf9xH9m5ke
6V3mcdiblHNGhdNeSacXvKeEUjLGGCa/kYb1tgRxrJexZPJlRZWBSITHSBIVAfkL9rZHwYpoUH6T
8jPiQ1lkO3IQKXhJxPXPxRuTbO9fNHcLpH0kGtztMpsv0wY2ykq1O3Xli7aQPwvmDp4NiNNR1jn9
181arqKyy67eQ6dSRiXo4O5RFvgK/rOE8RLwymr9r8+TIEargvzLErSWfcKoEJ8QiTx1NJt5YyDB
nexDco8wAbau3MKL25V2YH6RksTV5xtpBIkcwWv93iHDieXPJlw5LnUOK9oycgWk6Ykd/wW1ci2t
jlwPSf4Ae2BbNhzwMH7jUeJL08P/vCNVOwkh7nup4aEByynaU4lvZdr5kMtb/aslHtO88276JPOY
NRnikyNGTEz25Jd4oIT7TN0UCqV4KDtmxru4D9aBeAmqcwPIMhsuvXCRnrmiHAgDnKQxrOgTbG1K
peohH+p9bJ+AbB/Ba+6KdTRJd68dJNX3ptlLl1IVe8KrWbBLmn/d2xxp0K/9wfRqQ/mI1HNW2dmB
b78ZBvDKythk62rHmorLIdm6hq02QCq6VwOZMWqmFJ36ZvCm3ECCIgEZepkXvf0NDtk3RMwCr5fM
ZaIF2EyvBW7ODC8dNsHrDg2m1so8pBsFn8776D7LJq0+fbavyYAb5X2AMCgDn0eIPdEQQP46t7kx
+85OA6EsyxBuHNjlVe3w1ghe6Mo1fHWk5f5bbN56vCZa510CKmYdfASR2rtqXeuFQJ79Tn2LCuab
Lew5fsUvuNR3r/HsfNdRjCFJwWJpujpg1MTXV6D5MyyWkCpgf23Z70OTdNI0+nsjvwmujMoKwSE8
l7J7v4I1R0KvAzXJof00FqDtA11pbjjjDSQ5L9P0iIkaiFECsxWiqbXlwu9vQTNubK6zdHTrXqYw
s0fK6oPuLrm4i2cWzv3H7VU+HoICo/ck79UwUsAPsx+IoYFps+pFbiJbAm/AxvkR3EfVqgGqHurs
PWzlfoE/fO0hGd1qOiCtYQvXUMlJJ1CytYsSnWHnhGGgEFlucXuWMl8XhLOg4DHH9O/j77a5eHiN
ADCMDqQhAxyfHIvhEKBzX/XK0XtQA31E8gQtE9Fg/RzwP8JxqGv1v7PKYUJnEFboN5s2j/3D4t/c
ZbuSjGktCueAqaEZWjEgbRHfgpeRo+dpw+2hFQvAbzx8WEEMYHiepKwoYtf2d/R8iVRDe8GLMkzi
4kCpE9GF4kCVdgTvnl7mFUEJfgmJzmW2rVd5+Oa9U9Df303Fuk8aH+5QjRMn9E3T01ac9fQXTZU9
2l0cgaIpo8pclLsn0DOIP/QaKFuzx4baI/JvLepQ5NUAgzDZ8JQt2FfuCQzcHX0M0f1+z24HCby2
Ge4Q52WjaT/Y5cREs0JIBrc5ROknSrGNF5CsBr2eOk/3CwDrxKIJXRSxuz9rn28fL46lE8YV43pX
iE3Vlv54OhrUMUvhtF/W+fb191pALYQigeMH6FjDjnAGQ7N4ihvYh+MvTLy7jwnPFkFHr4U4VLhn
97ZqJRh6bcnN5xRnyCDgvWDvryRt9VAPm4SSwBkVodxyqVctTGHxChPkUXhfSsWlXW3r1IPRzh0/
NiihN9YnKJvzdKcYbhWj9EdFvmKhG0g6Bk0ZNrXIHE21hwfjmXosoqHU9o113kYmVF+f2eoMmLJQ
xtQfRBzlkkK+uYVdvGwv37N5+w/EgbZ4jvNpDfEUAxUWVD6ze02/mL1DggwbK04wtEZ5/OsRVSKS
Hq2hCvLd5ks1OwOeQHQXLV18uSgHI619Vpzv2fNbZ2Kl65C9a1+bQPh3izYzUZhtHwuQn0mzg6Km
hdrgFZkPBJ1I43XJ3TBHlYoNAY2cIegveDLgQqG7Awxpwmr40Q8aTsoYN+hy3ff2BhAfKEVpX4+i
x3sKP50rlp8IZIOz2SfrW+EYDy9BiYnM5REVwSm6u5XqnDWvRiCBBSwX0d3LFzFgG0QhDgRLJNtR
5arnqvfpNHf6LgEU88c0czG9C8TKSfTXlLjfRk+MpBHEicHZfU6u63yjsjfrvuZlhLA24o52tH4v
1Vpw53B/NdbUswDMa86HqG7t3JB1hRlzOO2MSbUGcMdvpAj5Qgh3WY2YyIJ01l4xJYDTD7HdRpG7
YEsDTOGDrLaxwV53n8B0XXE1+Uqb3lfGPA9jNAEHZ2qqidMcgLp+byvGALrikFwVFEji4msbH1dt
+8jn6mwIgoinf9BO7u3jRuTbYaKcXF4/hpujYPsdN167aysuz/0mGnhn9E5RBlGQ9EEYCsfCZ18n
C3+bvU7TbMldCKSe7fPQ2CE5tk1nl+1li7w09rjwjGAWMWEgGs9113tmDb7MfcmmZQuxufi7gjWj
aVcFpLojSIvmCD2v9qCu7Wj18eCgTI2dRu0/5z3WplwZSCis7ggJX9ffpY6oGWKrSINBdUSRLhug
8pD9KU87mUFmrPdtxB3AtR+1KTCUbRJevz8AhC82Abctw3BF2nB1G+jHdxPER7RNl82RPisOqtFp
bdEJyNnoMd8dgIEYZ2QJ3M/4M2K+hq8+TmYqtRB2quCFWQ5Ise6+JMUrR/l0Gie/bnQhMsOof5mu
RhWUAUN9BnXKSRkkI24AElb4EIcwCOvlDrmcR4LoMBQr/e81yzoW5MLpeZ/EFXEMDCWZCopB0/ss
rbiGtBVoLQ/TBlrmy51DjQV7NCuPOAcwLnkeqEufOmf0ftuhcel+oSe9ut/rQM1WbQwwC7iGVHha
CG+xRIAEKe37miFSN11sw19AROwrKQO0FeLnLh2b+7zhaBFy5phqQPfAkNXW2LqhhZPJo4VaFqEf
dgVUIOOWa9eJjMbPDSo8FwKhbWlwaK+OwgTQBhLvD5xpsWMVB1jCisvNKS6uQlkBaR2k0omhcTxC
il132Ls3YESRKUzcO7XKk4N4H4sWkQgTVLHGwTbaFtwy7poJCUpitbdlo0hxolUFAPVNJe2hgm3s
lzsNMgHM2TIwt4+1xrTPWqnaXNwJHBjeE6Wsm6zCLHmNYwt+OC7l1wHfpEQTRKsd2FZP4L80EVIq
BL2ll4Kmzg9G00WjuLq7bYSFEWy7u9dmD/NV8zt6J50T0RHeyDMDqDMVvyfE6M7z4RevrkV96z1h
c9xDu5HRMfmdGVl4S3dYubmar+4wGdHvv6p9huCxyU3//SR39CGwpPHRlqlsBMMStJjs+xNNFJsb
O8c0KypPBP1zo69s05i0Odm4l1wI32CpeiedeHagQpVoTN87LcReIS/Xnsj/I6LecpPS554MslvA
9XQPDGFGzMZ+a5tVuHvYT+Y2ACigqUf6CWux7wwA15XmQDecoI/HDniKOgG7l5MfKlu9yYJ0ja/7
OnVrUB7zNDQ2d8zpwUmcfK77S5+Zvzf11Ni0CvzexbyV149lc0geaYt9BnKga/BP3O0GTBOqiS2k
oW8I6fNzVlHW6atuo4YB3gdw3Afs6ATSJcUdY89yjEIMiSpW8tfCNL0icqu/xv45akHqQjPyT6NX
72ABoTGDIAHFzZG2oyQOSoqc9J8xIqIBUESCD5YU74opntT2E3b2UhlkBBi33hmhGqbEdUGto0si
CRmLk8M6baK5c0DPqpqSRIIPlsCIQjIdbzNyUaBGySATLfsvsCyncYYjCgAtNiytgBsmZYd5XxMR
WSSxmEmAdCPicMYsRf6pmfJzlX1Fakfxle03SzEHpf7PqkPnP7kZ281lcbSA6KEkkSPUEY3BIfh4
BFCzV/7MZfUNkCWRQEfvf3t5239ofRRtytsf7V/sXggeYoyGrB7wqMxFXDOjBorih4mvNO6n3udJ
f3cqNBXJrjGVJwHz0mfRQqjpPSwm+f60eBCxYaz2dPBKaD/D7582MtfYZ79TxGPs+6xgQwsAJ+s3
8RNHe2p/wdaMWeCCawa91D0tCDTfMChgONGXL8CVXZRIWDgyag3kBdiUKx6dDTbkEy6O7kR/dEsG
h4ZeSYoUAMNTQlOiyWqS7OlvxPStJ4htaJ5sl3Zttnm7J6ghADDwxdtAUGrX6qVeiqCjggZUjYxH
y72Pm0FjEoE4Z6m3hiVil6/d7c2NT1XKFxgYcQ2k7wnR0H8gHMMoDkWzk0sccroGmqhEvElvs1Xd
sfkQPSZMBU6EccsW/PdpObu3qtAMk8MZjChUKkr1JMpJtqIlvc8WrH4g4yjtpZSNWD/TFT65E8GL
ZmwVPiLxQiyr/UFO/Jbut1dO2aIHBXUWOn+33W0RNOEoznwN0x+B14z4h7XHYRkxz75WHYvbnpU4
wSGCDPnwPG+vCWT0jjKK+sJRDos7KppPsLMPO2LqD4gBVNZicxWBxWNbFw20SXvCxvu9ofVJIG6A
761RslWdhNjWmhVIUItOdF3SdCKGxLyBRjK7w5pMAfM8im780GCvySNjWqRXsdugC9ZfPKZd1hzr
4hI5nv4sl4lPlvkN72yEKFTRBwE0KL0zkiGDFK2uRbEykFzQ3J6xL46K0yZHCK4hsrcMUgWtlF1C
bfRWyWKArQqMb4h1VGlQ8xryf2NMvWtEDZF54TxJkLdHf0rJ7DvTL0KT6KENHxsGNWjLwupR/zoj
qQdIDdAqvGfTwVCnYHw2RubylTtt1OfIlVUuSwVTLAM54cHfmKbwaZjeHiheEy3bV+jZKg4ZLntZ
FWLVqJH3ssSrso72PD7OYdnqFkiCmfPKQBje1o/o7JpbbaID9mQ7pglr1zSIO+2zwuJAXz/xLRz7
v3QGdxiBlcVrjyJlFF6QJQAJPSaAfufETe3FG+HgbN446GvkepJsiNg8CwOq4JrmPxASRfgMvSRY
382N9t49rJ0JAPm8yLRpcvf0+0i3gpcFwDTkbY+8p7xd8+GmmYfCH2OXTACv9WWiK+ErclpgPkI2
jq3m027MeaSt28Dk96UjmV6sccZvNsqvoXEJi6tHQfaNPqHeSYsOUl6os7z9NiYwlBYsrBc6TXA+
lZde/CZqltRyNSJT14CsE9kfGO30f8RPcVpkI6agb5HMTlAxmUYIWqhRsMMvRTDQwJMbWdVGNH2m
/YgpjhIQQgfUo6i5IXu1enVvFGQamMzY+QalDOuvHNezT4cEo+rdDP9MSGWw6NnRXk8gr/NSDCLU
sL3W6ubVIYPazAMFrZzMe+1v2AV4xlhlTUVOUB0m9Pchu/4HPMkaOPSjz3Y+J6jaFDyxMFkRkV6X
2Zp5rAzysLG5BbevfRpigxPKuw1ojof2JFleh9m4NbgusVgHObt4/IkAaR1HgR5qsYltXIIW9ZV4
Hdq2wTLLTDrHv2vWnDErfI/JtE3C8C1T5hMJgLwTxSpyBF149ztrfpuzh03gkh6sJVEhTi3RhGFa
mighMidbJKsJSOlUSnhf3bYwa9eWi4GPRykfJTdK/SEOMS/m/0POpghVCFbMUPkzmk6+UIBGbcBR
FCE0lyWK882bc1/yYhBXuLKWwu1j3KAuzkVA+yQA2GTUykTT7r0xYzQ22ScleMQmQ4QDTBEpfpDX
a+u4kaH6DI13WMYoaO2gYK8+0+YU2bDpC/WUL6uLzHBkAdLFZ6/iTYjnCzBYAtjjk0uaETgTM38V
1HqcV8OGbtzKYaqQVZq8wVtlXno44zpH0AKijRCEqAM7cURqcFzS5YeoDd+WFbZ8ccqDhXa8QONB
AzxLEgv1QuC1C5IUYXMbzQzdjowuSwkaNgC+Mq/Z9Er8iRoSsOfoy9IjvzIVPXQUbxw53gEBm1j8
vAg4CWdTF24Ll42uNV2q6JwYOS2MTdwUcj5pVBZx1hEWdAgOyGWIjgfjw8spgnwcfohUBRW+RPXP
Epv6fENu41J2SGI8AX9j6ehCfGiTINsBAGOWLh6T6BzwlbZGD7D4iLenW/U1+9z75/Zcf2y/1+lF
dZvP7oeNrn86d9q7D8VW1S3AqwIcJ+dA0dAnkkMXssF6Cw4Oe5azJ0Dus6eowWNjgPQyxMMbhz1l
RSF8ir8baYWz2w5OyFffoWaQj+TfZ1RTWti+2/cp8WISRgEyZ70khCphtad3pusu78oaC75Fqkze
Uzh0BOACbJDHZlzM5e8TeTS0lvg5SjNI1aKAMT2d0CaKL7e+gYjMWxzsK5QLxhHhNEINU9KfyJPd
8z+U64jDmteFWkyg5gNe1r3rrjHSJth6Q+6jBItcL+tmhSQ6F8OnqhiLbihKt6BsDhql/LZRevra
eq5rwDkoP+J2gH4sCOV6lrBFYstBtL7UZaj4etm95kdSZUSASTI5jan1EurnuNcRpbfc2nTu6hwR
42zIO64pO9ykc08Rnpe6Jl4SzrMRfK2FpMu/jKErwK4JCZxM91ImwEs2IpXDAkcuPS39U0F4eV3l
JTrnpPj+fYJPIpc+yT7h4+a/sStRkd26Att4UzdCM4S4tXLZJWEHU2FsoowvJ0+nDsgKwn3CLyLL
dPfwPGnfPX7FN1Hhv2/4LPjyjYvqYMm9EOS2Q17Rvb2o8Zlw+hdG8AoZoUBKjWai0A/JoHA1dN+o
RTOJEJ9xNYA7ouCj/vcjJyytfp9FO44vdkB8EahccUDihORpSBzXfgv97NrPsyWvGJhgvsIuCF/L
bS12Pojjkrh7gHy6uwlt//vCQSVps1Y7b/JfKg4bKEGRR6R6c1k9WstnNif8IfVw1rrnJVs22bUB
9qcIzi785vOKwUZBtIQhBHmmU6uPSQdfSEUSNLGj47UFRAxNB14+B3IWZY0so2zQ5fvi/30p7NqZ
RIsur5E5NF7yTs6HYQqv/NDcRlsTugz/H+iIZEQDc6DDw1FYUZQJi0EBT4GJd8syZJDXib/HivgL
TISQ+y8DtGnRbam7KH45UtnWuje0ZwWrjKyMJ0UuLghkMsUu1LBCKTxLQVuATEjaUIF7/2UdFJAA
WwlgSRhjVHruoDHBHAVrQctt1+tl5VC70m1eKOQKMudXu/XXAAAMO0QhZineoSA4BRfAXXUEUEPe
8lc3FTDZv7qqsDFI5wIP/FG0GcWUXr8gAMlV/5CDwLMB2+wBUAr2hjdNgc52oOuND1P8OwXaJBgN
ktqOvAo8R/Skv1Az5EDkH+DT30GggkEg/cvBPhxJ8P1gesZjQYDvcxuv9wqAHerGQKcsis9f1zgw
rTU8Bsj6NldAjjVkE0lJOc76bzLjT6rVUv/D6sSgvpcMCbl5XP8ePXypAUU48p1UB7/o0VAjRPTd
HOSI9ASNbgMBYYpiMzpcE1AKFCraADlLaD48+vcB/0wCAvbrYEiR7bAg7bH7BYRIUWIn+FRhfAnn
K8VngnSD1b1QdNY6tx66yIxt6sWi+M4ha076OdDN5GLoygS8sUjFiylmA25P4Z8QBW7xSeEq3noW
srn8TwnkmoEG+trkLecDgkTEAvjv/atJpz/WmVSlvyDQpKYudKjH+DZuOVKiF1h41Km9eikkJinX
w5KUrBiAMjbVOD0WfbAyspHua9TOa1LhAUmidlB+sQK7gT65Tx+8ZvNiTjSMcrUZYHXF33f/PjxP
yXCD10y6rCXyF1gj+DcVRfrGIepk/ErO3w7yHX528DOzH15NEGvC3pSq/tdFkB3Mf9tBHL2r7YQx
9ORz/2r5b3SeLyTUL+PHXP6QeSDRnw5v43So+vfpQDDvn3cnAu+D/1qgAN4pfpeJJSPZsGEJKR38
0/jydl4UMxtrZSmYmzecpXP3/ktMxHLlj+PtaLXcB6XPKDZjqhDHNq7Ur52CNLOyVJZy6xWkwoxm
kHOYdHSqolP5XiGjzf+evbQ1aAeEY+8+FyqoBIFQ6j/0nc75bhu518dYwTdbWsfkr7SONKA06QMd
ncAMRD1f/nz6qKbBRUu68qfeidR9tUunFA4kXdJyb/AdzfiKev6Dq7oh9RlRUC2O+bQaFuNinPET
bJ4ZzVDoIM89xixMJAeORANxtbNYdKRtHuOf0wVzeK9NWZgmrHG0TNIOeSB5DMCzg8YLqFXt3acZ
MQDZNm6R6bOfzRmvj7m1Vk+utS53pNH4auKqhh4LzkBclvwpd42D/LEOCn4SSSf9eqSH6GySVXux
GQpYwskF4aumUpBdmgZKtlKobgMCvFOMTvljHaSnglJ+eryyadVo2VS+IRDgMkge8cWFci1sOP99
5dceQcGr5BkQkvxqPS2nAIf+9Vnimz7AEV/5Ac1M+BMCKieX9oE06mgBkQUX8DnhQNCgBnVoxZyO
Po0f8PQBwYG9K+klyv9gfv/9JfnhZ2pfR5UfEUGkxvldMv13kEfPAu3OJAXQi1xo/ejc4TBQ+tB9
eHGFy+wl+DUKbyx8OEYi2YAqJ2e+s9NgeUbAyey0AEa2oT0kUP2ARJ92+gEgTEyS32tlR8LhAxiZ
wLJJjv0OpDz7ydcLByOT8CdcjxSH79+uuwbUExIFucDlzMr1mQBoHBK14K1VJ9z61LaICZA8neiH
iPnjAaquR3gOl480cmqHqe3zDYdkmeF7cqNEaVelR9DCP+UUcrLfr7f+F+Zo8CyQX+6z2wkHPvtp
4hoc7aq4bQ3Frg4NSEx9Ws6NJAHwwOeUqCpD45DVArrCDoBeu/bI6RJKstH5ihXeeoTvEyemHcMT
zhITySewp+4118RHqvpHOISBEaI/LBikWlEXtV+NMSERNnb5krYP1z55BwIhAgzSUw42da9n/wYE
4Rmcd9wH3z77nBjeMLHXCScm3B6lZs8PymUIuIm4Cos8sr9Vs3OtFobtc59Eay9lcN+RZE6XnJ21
gMiL03Nu7hsBaY6S49qbDnWNyfy6e/S5WPDl+W2W9S9g6A9VTO+BtwElzMfJmXiU56FPP9iFuQrY
lZyE58njxGDQ+WzzwBl4Cxfz6P8OyifJPxOL8RFgh46skwbbUa95oDrKhXK675oDwYxTJZF9v3Zp
ApCjNBO+cY8OTSexr6wqQ/SUOZfEdLYxAmzihTQ+G2Ga5b5T14wSbgl4NNxUAynxU8/cUmIgeP+d
gE19X36JXfnvOuRatjDfaTbIsvIbYmNa4hnoB/WQDAXerhW+/IJYEYgJESsIM7bJLkkYHhhPipRP
zBVSUcIGgsuoqN9DxAfMSUGC2BYxV2Cl+IJaXBeZ89OcFnnF3CtBcMeYUf6Qlb9wk50g+JMhYcSr
g+fT7wqRTj6x2D5dLN2lkUiQseNIBpyOCDoaCBkBNwcqEMQYHBgxYelBJKFsLnbJqV8eu+6ne1+W
nBb0ePveqchtY+MFb8BLdrx5xPuWLxJxnJvm2NK7HC6de3gaXUreHHDNGc7EHVyGYcuFX2mDaCDn
kZsQhSFzQBJRsOl3foToRg2Yh4bJeTLLaysQhNIN8gRZenzacJQnTpmR7GRbzvsJHAkiGVhkHzzQ
nAbaU12tw1UaI4p5ZGd7hfs9SDtRW6K3A6Qq42Kd3z16N8dj6JDjI8HPFRJDw1yXIpQxIviB99en
ii7/Pu8Eq/RkpYdOS3qX3qb7pCNBx+MnA6qalACK1mDMaEp6/q3HDfBRWuPlcUpsMvBn7lyXbC/O
S0RcudrlrceH6RNrdpaJ+z605Oa9E1sSIkD2CdqEBocA5VCmY5AteWIjgyIi1TbuiCJHJ6XACk4M
X7N10+ieWr8x+mtFaWS9jU06Uwwhn0E1Hkl6df22CKIePWNUI2sAo3rE1K2uo8FnnS4fPQFGnsYa
Du4JUzIk8HYIVUC2SNcd98zIpNERrH10SP8ClcFYOJ83a5/HRE+lXxgu3YF3RgOeOux9RDEdnoqw
D7iJCxsrtpbY9bFH8190ooIdGQGr/JINFnd/X9I9GTMcAwDHgM0MjoYJVcEXCFPVxrCyeWDjJb2J
z0jfILdSO2WsolkFU5HhRT+Y3fovVi+aYAYFJiCill4rjY4miP9eX+myTKkOF8jEGXI51505SXaN
2akXQWg3RmmcxtK7+FU04LpvBU+KXiUoOEDiM/SEeS9DhZSY/OqzrvBHoAvNGECH3+fASDF7pdwt
60myw+WjZ2rEyIxKHLpcmbvYFZ6Xpx4GodIN5MiRDHs6yakngFquj/zgx4dotKTl6FfScFwGwC2y
8zdwDewVORDKuswUqO8x2wLZ80qQ/oOKRzhgjqKYqggrSKCDOp0hGnAEWq8O6M2cSxpJQvenPCae
QcZcx3iXJ03XSmNJ58u5e7eiS16fTObNVy70IQ5MoyTcPnf5Xst4BzpCiAMF9UCVj71bkMcVchDG
iC13Xk5bnc+a+S2POTpj4+mfd3zHlMUkDodVpjE5lTiQMd5ysQVT0cGsBd2UFggFyO2RQwRYyhol
Rg1VUE/Ol25rSzVZnxkzMJGtPrPcZ92UCYDewn0KrQmE3IQcJGnwm8+pL9RBLeAdLgEX9ol9fcYW
TKRR2NuwJ87jfy0Fk4q6IdMEI37H0i0gzGLNe0i7fqn3imeHwtPB2FGK4DOWjSYTGau6tLC0dc0M
xgFkCWOrb3TPO1qIhvqtB/yCvMeFbsTK06/I9/GvF1MEPZuOI6uFNWMsEBowLgSi2ZpgJcWTlrs1
t+AjOxiFsrWrIJ/Kk5cObM3IDzArsVMz5LZo2B9odKaDgV/zxC+955pTv2T24uisPr9l6rOmY2DB
jfmt+wEFuyWAkk4j+QcAfyPEOXAyHTArrXkw73UaX3rcdctgomS8JUgmoFLRZf5/HzSQUgurBLRJ
If/pk/XlmpQOI0aGIeOxwpGenAWtQ3uo7E3jB6WRm8udYYNZHEhi5N6vQ2PQCUQVwgmGq7ByM8AX
H/gGnbzwWZAjrzRn2G7S4ByNsUvvIZEC0sKY5THesTJqD/wMEZPzSp4YFyRRAPMW5ZqeNsAXgsco
NVbeSIOxglDId/MQAASACcCbouxK5VCVoU8WevwEJ4uKKnvhDu/qtidNepvrTpJaNtpvwGyb816M
2HOAd8BKAJ7cY2DdbzufInkXIvEwtQ7NNa1RyfwY6eusf99FA4Y923F1BvqqIyIqb4CdVONo3Uvf
wOCdWR8tFIU+YMzIDIzIF7NgGfD2tI7K4lAhOY/rDm87gXu0mzNuK1rQzsUBsRV+Zy7IEXxH1yXy
KbKCXPr/DoCoJJCvN/dlwah4uzcQ6FqHCZ7AioEOXPjWIz/E6TiVuEcsybzO5C/rERSAaEDCj8uA
X+bIe+Tf0lNYfBD20GfI02zBsyMQ82TGpZl5n4gSySely1ZwFZ8sCeYWI83Zpf8ZtQbq8b05rzA/
JUHFiBNso4CO2XONvxvqr05JXohq6gD7ego0eLoCzi62bbIJA0BgltcOH0ECbJwyjNWj0pP4+hhC
FIgc2hjCHB0vXRKSv9V+ChYfGtxjfA7zQEUBAj0gSkXrbEORAkkMBKH3F5rxyfAkYdtR/hSNHyqD
ahiRbEa65dlne+uNPi5fn/6W3HiYbL8KaMKgXOwRJfI4CqRnyAH7x/jf5oz1SuYCQBbNwxlwt8Qy
pEdpQKo1lAUYoUIaLjE6Kz1C2zc0OvkLsJTBLnQcIhpYAbHM3KICJf2aKg+LG6hocjGsHk/kHPF0
GjBT86vzEMAOy4P8JFlKdodOUQXPtTwWmSYbXYOF7bludUhs82Dk42CqJA81MnnUosJMT/v9TPom
XsYTngi/k4dJyBL8HiDD7LpskAptD+g2JK3+HVHQWc//PnI5A7PXjJH9Yu2U+ZnJnPlUrpfboPOj
kT0oCI84SHzqM51rKM0QDdQTXtoDXlTp4V+GiCUQoHtozCmz6W6JkeGtY3rm0AKSTrFxChjn1VXa
gYmOD1D1EKj52OpbCE5dY7XHkCUcZHx++hQZtJ31DbN3eKLUhiXRXl19KEaChmbZBE4JM2lSfjzt
b53lXSO8zdLBvQ2UBOMs6LGNxE4myK+iY+cYwCrIE/LMA4RcXoObm800qmJ/aLWs0X2xFXC/fWpJ
bPrtB6OL2u32A2C+byFIYnmlajfp49D/8RTBgAI9tObk0rZ31/nuGxtB4oA4ZZkB8wRoGXl4dNfS
PiVzyrpwmxsgA2J9YGy/E7TtJvWxPn5aXR0F9l3bFemRa6foiuI+1RA7mnNWy1GB7ODU4DWG3AiI
WVIAn5mGKgPwHgdge9KlEzdQ5AczAP16RG3s3uHl5KqIc4puJpW1L7p+fzQmtovpwN5fwKqw8CGc
Q4btPmUOBMawyDvzqLKj7sfJ143leZ6J4QBM8XKeHrHv+Dr2Ro1BLbhSlVMD5NdGL8beq1eQPJhC
NyRXcBk2HJjr/BXMLtxkiGLmWEsxOVT3XOLz7L9JT+zJdrUB6VAjxr3qGlxmr8WZEjFKe2RMJ5I5
Rree5+qAA2aGTjs3dyq3ywPfFsAcR6+bx8Nh7KMb/2i4lybY4c/MXLILGOqISI/1riSP8T66B9ri
6lXguKG0UszDVlj3DQ2DMd2ffubMGdQMkGtll/p3njBBzKPNdTD92JfRbZQvTrhO+xT5KJIApelS
+92Zy88s+jiU0lokujfPHjZJZLaQJCC1SzabpAeiDN89T+Gy56mpYdXBAockE6plWM9V8e2KFtwZ
004SQH6J3iqgKGAfOLd05eFM8gmK/e0lubUxtq7TihEGmbwVsP53mjP9QO5WKHrNNW55aIMAnMat
gY21E21IMCOEcQ7A+HBsbZFtNDIP1zAVgwO8KGEPTrAxcjtzxI9QZlhdoKbiK9x9jkiMEDKm3hcJ
gbOjtG3A4ymukLVH+hwwBXpPLyJnA9wY6ybY5Iiy7licW2uPxIraZtJLu+2hy9xmTvJda/lCETxs
0//R5QAN6T/ADcguv4WlPRO8yDdAAMyn5BFfQj1EJc6evkGVscagApQYnmitnkaC5n4xIF1cwiv2
7Jvs7DaRsIET/SWJ0gZwgpGSo0Ns7reWOQbZXk65YQwl8afZVe9U34xfwNXLIWEMdhsdAi3hpUwV
DxbiU3Ms+7SRFLDISXz7UWdPVrwcKEuOSUtQwKbGmOHQR7HDa8AyPMqbJT8pswZ3ogV8gvsAEDJF
5mJIiu9BxjaFb/1xc3KYXBrpUOqhTb9hs9yQufoV3VsxyagnJAw6A56wDnlOgBc2KXadU8kt1sva
o7/C2UbwpW+sW7EWi05FaQq1jkL1tCFF+9cyxZNvWS5zdrJvXyEsI4jhiHQf0Cc8AFTH3CuuVtCq
PRTKa6zQSAJjjGnvFRkawP5i46AfyJWRI2H3JEsdzLQ1qRo2akSvkuqXH1MwIHtHZhFi129RhM3O
RkoqB+wWfjFJRhLpKKboP4zyreWbYIjY6Y6xHO3m3bRrqB4HwX+MFZc9FtsqFlz7YVFfsGgR9MOM
LszYOyNgQbkfafDeGXTQIPOAYq3OfRKrXRQBvXQn+mm0qZi2zmlqn9oFExtmEufJe9VYXmZtRF5C
4gKDOhH5UsrR5TBBNa5LMDEfjHqvB0SJPqZ8f7AdcuYdkTm+LixPVFDeswH5abDBM6DrfQutPWT8
rBEjEMFINx9SOxPSLhLQdvkH4AYBj3myQKsysZkBLORW6cmYw3AL3TNu6O7JR+KjOa0JS1HQbAxh
WpwxjT0Pqen4MeNPap/sHiRdDjGC2TAUBnRBJZ6P9JADCB9H69fVaSj6OGMnIQUPl4NQDuUIeQyi
SMlyPcHOFijp3XmMPz0+nuDkk1FVySjCGH4+BB9J58/GcP6X2yim58ICwNgLBhWB6xL4FZ+1bFVe
LhvhUOMey8ypLFnmydmzOgMiB/DabS8/c2CcphlWLKJvh46WoJtHYzLkOA55fshbX/fyH5rOrFlV
JAjCv8gId/GVfVVBxOWF0OMC7ooi+OvnK2/M3LkzZ1GEpumuysrKnHwgbLmljzoFxNe/LwQKdBJE
7EaV7n9W+1ULs3Ng1fBIo4nIR3TMMUYpV723ubhjxoXE7wucBqQ40DvMdLYUs7vPNB6BERS01hu5
ugpk4z7yFmbvEfPKrw6m2CF3RMNP7iYQNOX5juJQcafuzjlJcYia/19fe/k0kvCk04vxgKkKBcci
ByR14KXOYQoYuHrAHitowF3tgbNYSZ3qj8AHUMt7IcdY0doAzkWpj6CWix4PJumuMpvAG2fnEd6n
JOpzhpaF8bZjAX69Rxe8ltgo1yhm0uo9O1gojuU7FT3jeX9KPEGabQ0A0kbpMqf2WY4zqGM7HDVZ
Rpw+JoERsjgg/LKIMGnaOi24d0euA4Y25QkW3xjdJhhowZfK/1qxKEclVAgEQWcZWbf3NcuOwn+/
eklFA0rGaYRh0hpUGoYyre6dRRYziHwPg8OCB6mX8YZtgKU2dTGWIXsjZiAwimA1QJ1toGGIFWkM
Hn8u7Cx+t1AZFFVU0Uu9JfLwxyAs4Wf/dlMoqWovPu54xk7GNpmh2qG/iRP3Glkf4SPESPoou/CE
g5VnvwdYZJDdLUrWVor74o8jkn9EcijvshyfY6lMoytb2RaCJZ8otcT4uTVpRicYlT9dVVSxaMVj
F/7GFRPtasLcwZzgjcLpwahnnxmxBjUB/Tn9vjRykB0BC7sRf0+ENs1J36nmX+asQigDR5RUAjsl
gg6xoGx48KPz8HLyWBFeInPKba3bXsu7zS4nnTXmsLrAhoN8k+p9pyEGaK95ZioY1ykoUyFOn9wc
en93D2ik4V5bXszZwB0yx/VhmK1RZEZOdPFFfFbNxHRLxLjRP01yJ0u+rkKU23QOM46vTBDZ0T88
+qhhI5qDxwJOTpvUb0+OpFp7emnaLGEmnRAL+upStdhC30fT7u2cPhiBZQT11iBoOrhk6GncpsEB
ZkpckkZE6HBo7Q/Ma1FTn/SQ7dyJj7zXiJivaWlYkXnbMURjgrtrA18lwg84W3k48IjGXAg0bERb
1L2S213DeOnNi6nwI6VPOHQ5GbBCX3M+sbSjKBu/CVGp969EIuo8dOvg9TRe4/OUNjUc2hziM/Rl
ZyUKgWjOwrkSdRC+BPx70TihvVLYMZCytMHd6BNQvKAVnCCOsNCfczNlVaTUbcJQ5xwQe8FylG+P
fzUyKja3jQ99BD2vjUC41QUlSTroHihgEJT3gxYlaimR92BIiak5+oPQCaFSsER+2dew7oXFod1w
PcSYdjAp8MfJLJrFB+qCfgS0J95d2A3VzcZJpUNtD4/yTTmHR0nOdsDnlmzmBVkxgs9JTARzqCRZ
SJ1BlDOQS5mRuDWxQ3YnJXLKRNqcAX+eGwWm2nEu7lytqOuUm/7yDw10/7WB84385nHM+DzBMNuz
nCypN6fBjrX6bp8MglzrDT3HYVX/xu/w5nZZmdwWjXjFauilhDAD7f6gxdS5PSQdqys1+8t4jEv1
uc3oFmuaBcVQbplNsMb2y1b1GVJbRUmslxvDy6yKs6WEXLcszj0MZD7+hSSnw1I9IrquK7K5HKDz
Y+W1zoH55fVtv4bU20H+f/Fnl/08Ybdik7tu4aZ1k/foNSnHj1Vz1ieBVXT6IAngXjk+U0SEJ7uF
LuXocaW/H7JapUtUREhuDIhxN3cHADYiPjwu88P4uPztfdDkDp6SEEojGa33109qGSbetix8UONg
GfDxpXOBYPc12OfupUY0ykeyz3Lt8OcQP6LNEI95TQrKlF35KRFYl22t0gn5EjZvevsONrVzbBIV
HefVOwsTqgM0CxHcfZJ6zTHhCNBkmC2HGJAgU/CLY1L68prSJ8w+y2tvI8gRNEocXwj01clBpH/+
XdR1UhvESNHd2bTMcY1gjxyBKJDgMBbiKCsXW3UhweonySNMu2O6glTOCJqgnrqQ7fgN23/p83HF
CF4EDZEnWy6HNkoKBkIT/CTcbvlM9nomNgE5kyFWXPal85ZImdWKA5R89L20mgYBBK0DEy5LAl1o
HuplJDLccEKs/p7sCpedDHJGHhGtUsb+SrgBLtQDBXsZd9RJ+ZQKHViJESR6bpnAspPSP1IV92uD
3iSNM5HbnE2GixYhtGzsMvS4g/nwUuTnhM4EWCjLDRcbXk0RCDSVnK42+KiNxCpcVLQ5T2RLZfg2
7GujayxHpR/zJx/3hKkhXzzINOge5RY8mFSb1CLvdAmscaz6icuU/jnG243ZB8rAr5h8a5I4JNpN
IiOoD5Qcv+YJVwPKKJDUrWJNhMtFQrEihu/u2X1pVyVaz20mjke4speAxucQ3IdEzkm2/QvBMIX1
UePv3/d992DDd8E8lq085ReVzm2Sw8qNRuCRZSjj8+HpCJmBnhXYIV/Sv8uIJITeGMQFKNk2DBpm
qgPD3t4zNyAg9Am1hOcgZILryYeG/yJ4oNeG50nCso4po4dSB/mezPvbCLvbH0MCypDcri0Jhs6K
xxHlzv+YEjyToksmQ8PPFa6kuUe7h/sPkeN9J7k6tAIu4ysBZe/Mi+UUvswAhexBqcnGeGrImn8H
/Jps8dAy+lBWP8hnfRAT6lBm44tiDWu0SBjNps2xDxaZDhTKQ9MmHcKCtlbZo945CHvGFLv+4ilS
Sa5APhCprr9SUj4FKICnXgu67eUDdqkggT0Rr6RECI1FTqzrCssDWZHfSUKUA/Qe0avQSoNbkp4R
/+JDTIBiCNUi6/DYS+1k4A+dArr38vXR6AKnaYOGmwaA2YMSN7+lTB3eqHobeTQ+mv0J+A6Kq12Y
4lobwyP77wcAQZw3DxjPfAxWcv99+XFFxcuYOzmAxRdSTQE0Fqh/KJLgfaB54QTQK/K4YB6srMga
yIP3csOQWLDPNGIrrOI8Ilo7ZGL0wB+B/E5k99sfpM+ed/Slm8omLKQTAm4kTKXxd96IzuaQxKNy
irDYDW/IWyLiYHx9VJIr4xG0VHrAbsGJsRs/eZBNwkQSZAgpJOZ9ngsihwsCR/AOgGzyMKOUQG8t
NQJGCHGV1uQyR1biZZJq2j2PvWsw72zoQSfAOu0ebYCpzMytYUQnCzYvEalYh9BLwjqBTG5WARwE
bGt2oabVe6qHaJlE2eTrC24kS2SL51Ci6ROp/eCvMqH9bryAUoqJQTX9RKhNN6noPFFekml8jO+A
UTQFWLLBkuh5NNVRizUeiZIw/69cjoQOp5H34m4iEASmykyDNwyjTkx/6j0qTiu8xsmGPzx63Kgp
CiDjeo/aHysVLjqjchM/x8HLCaAAUPlcNqPBFnHw1pZ6R3TQEwFWrzzuAmqrFY44Ro114jFGeDDs
xe2oG928RdgOpbO9m3zOBrcOCOykVeyTcNexoCBuWx1N0jL6M6w8Eyomf8XtSH76mHHfYtJc8qUl
MJ5xm20eFvqZ6VK2WMgYNvkXdhDX6cUNRDYO/rhJXEhw1kkJxMgwRyXWPq/5YYYfKTtfAHa4lXAn
1XsYA2EWje4lEmJ8LyGQ/HzSxWNoODrPcS7DXAIHsNNq015DH5iQ8qs9JFsHFuxtdG8aISrlDum5
frJ6o1Tf/fsfHyVfRfkRWedBUPycMfy+jzjrjJEtuOMEpOQG7p1mUcyR8PhqzYcmjAgp5MOuIg3S
gRPoSwYDQL6VoG3ZdXZDYwiYsxGv+1mLMuXNvN50DJMM+bS7fcMUKNP+qCOqJ/xmRfEqHV/opyWW
cV7zD2wNChNfOJNFdGLBk23piakdimVWDfDOAFRea86SukFv7zHEDpK82B9SlHWI559ATYsmSISg
v2ru9vwr2btijVFfbwGISxMjZGoE0FgzGIOT1oIA81EV/+bPfXd5KNUJ4rU845nZQnf2tuvSDgFm
jwwUra7IsZqnbQGkWav5EEvAyyzjoYPS10Fm6YDm18987wCc3B4j8OnW5uSt/905RbJXRy150Hqe
iPuKUiRoiDUMmQejzuhJU9qcG3uCDSxyqA0w7Dy4ApEEqUOgSgjPE4vjYBA1gJeBmfky61nPFOnd
yyzt8FRj/vm0lS0dAJNLcOjpqI8SvZJz5WF3xkhMWJMIydAC6cAkgQYAdzpUi1lKGJC67BstO52U
Xh7QXEANy/daRPRBGw2ZMiaXRve9AsnBoFQ/zF4MP/17DWOp4HT7Uu9Jy63wOMnOWgMsFwrWLBYM
i5Cc5pfXl5HmxGl84x7M4iIk7lyDC7C3sYxiR4Gd6QkhLgxtLljiwBd0581px/r8Xegh17oi3w3z
zKgnk+ecPWnaQR26kgzniO4dBQ2eOVBkIlWPhchjYWX9KyDlGfdp1bdIk8luwg7AWWHRtvOZ3RH9
rfkvjeK8u0PE3dyh2UNzeO1QFGY9swZHs70Dau/OqLLx8IdAD+1Zmyj5Q+21iXIe6CRCQbQ+JPSA
aehljOGGYF1A7yAbBEQPtpHa+hWBIUqqLBeFBqbeuDqs86ddOuHxZxKinXyjTMeJmNk4D9/Wl1Xz
FoBsd4/6y6tqvcadktY7heXpBil8tZG0bEiBhhVBag6YAbIcZLJGbLtOfdSlpnKdD5qaEr+Rx1gO
wX71fPYnD38rehCpzIdGe1IOdR6ptz5v7CrsbyrM6ijWWK2oN2ovaePxsMPuje52f8sBOqu2Uy/x
F7zDhMJx7IL1NXCkA2l4mo1yMvTW6oNQjCNgQd3lsqirLG8oo8JxWdKchutS08GIEZwR5ztWmpuZ
sTDFF3QRq6gft5A3w7BLu3uRss0DeRCwo2OmSyrsDZl54qxD5nrdkLOiAnslyGWWk3/xvODFK0/L
T2gXfenuFhtFeii0Nmnf0iJRR+L638miRVDoS3rGk4rwnSshkjBbYRV9JtiyzwkjsPFNj9ZlV9qX
HRltftKvJ+pOj9oitWbAgPa1DrkxraWApHl4xdfnYnztf3MPxUJL0sXruAi44VRviuA1vWOFQJGN
3RNPaAI0KdWKMGNBlBJNMP4sKrW9xe92/8FZsD2+exftjzlA0xpYDw1ou9acec1n4PyLRSiGwKsB
tIDgjfUCZ3CHNbYbzEEOLanDyDaFunWYCbJoFYGcLMkxP71iXyMnLXLY47N+RTT1YeFJgT2DHD03
PpQtzIoZNT+4KFMHPfsS9ggqpJNhMO+CEGHbINdMu4P8DAye66O25vG0lNPPDDM91BAaOqCBQvnX
ILBoFRa94leMfM9GDx1qOAvwIcbHp5jYZAseUF6ML2ADkZyDBizS4NKIR7wTjDrrVoKNKpX2piuo
bwxxSIF3xepTuq2nWx5m72NA6QYJiyXFmuuy8cLH3TwMYdKNKmktpHuZQ+Jvwuy4Eg53k+6aRPq1
LWMgyAsoM+9DMIhkuzW0L3Sk0iW/bJBtCVXiSQKEMg25Hoei8oMYO6WgButW6SoJr+pLKk5fPHgk
ByMx/ZLslA59GNmSNsQEg+dt6ZAbS+ryJOeHb2Wv3mDx6mtLvnxdko5WTr1+Y9mOcKV/3+bUK1CG
cQ4eufXBwy3eFjB81aJMO/yaGSUn9nnovAnvR8KActCIE6yAycHY5EMAoVvk6xUgC/KDJNy/Q+WS
tvcJwA6etCWQivtw25w+iQxxJnlhHoGEjyRHE256RUynuCQM6NLL7xCmGEnl9PTUrktGsGya/XXO
vEavHD58Sf7aPHOmZOptQdFL/IPhKQgKwnZpUjWKeDu1SPCBXzbfMyU/lyRWMnAh30vSne7/fScY
wStemfJOKlrxIyIqZihzktw110mdgTHF53fSlFSWZZgWSsEz2PO+HPXlMJaAG5IeMgiMnbzuxqAQ
Zlrk4JigOznn+2uAYLipC0g+Dr3IAr0xyfzXwF7aYPFvYAS/kCORHEvGLxlnpZM9CjYGziH48Sdh
VxBcQl6b24J0oLJU6RuCYvI/oiiuRhLqX1MD5UNiZbHLIbWnzLDGrudFle1kIx76/xXnNiU2k0P8
Lo0iBh/7QxoE8UU7ibY75Fuv1vHgCQzSOHAy/ECroIwUlE4l8JafyMkSkmqCOZDqy5DjgKtytpUO
ZCHwg2TGpKzEK4ewSO4Kpqz8UtJmKVxk23+ZZKX393KlyGAJTCLQwr/BkMEkw7ZlEslbpCIoA8NH
1ADyoBP0nbQvevMB08DgW1oQKjQLBjpdCI90lEHX6FBC5Z5t70SxdLsjFaK3ChpA4Iv+FDPfTN4j
oAaZPzUPhZFK1T50bZ5Uepd7RpcqFt8UiCQaB64UUbjBIygztB5Gl7Mrr4aThfPx26Vp4oMdFTlw
J3k0jBtKgd8RlHasZRtBcbVKfAMU7X6wOun6HEu/cgJHTQkbU5JPmpJg8cFrpBj4XRDLwMOHpfSm
ASCD/ngiI0kDIZcOSIcHQmcmKyaEEtYfymwGzVYwFntjOGSQJtMrLVdNooZaEwKdMJChFlMSwyhL
p4WBEgNlI+S1+hVCsxdw/Q1prU3/J0M4/EOOjFYxbyukXmjY7nCojuXGS3Gw3yd9+s4fIfWzWCCc
IpEbCFjDFDhOui4NJ16DDgTR+CPtZAunY9BH03Ggr2iwicn3mZs8S7SwUnxlQdx+m/pr+pMGAyW0
KQ+PysnVZCvbYkBj3kJSJAssu7k7ji+z+uf9gA3jGfIGsRM8Tc45nGBI6TU27JyAZDBHroDXZjcm
5FCcZ4HSmZlTHbtZ8LaDHzx71pFbeVG3B+ZnV/iGea09yDk76qMbtkrruDxvz2gKToiYng9wwMbi
vP2s6zVtsCwXQ63ma/nJkY6kbDtcDBZMpkxPBzqDiKIKN5XqFKTK3xc8BW0eBJZCFi/WnXjxZUGg
0VNXkHiwPejjcNPoT+F9H5aeodQM7xNq9K9JMxh3Yd6QCBILv4CWWcQJ3iQox0v3QbmgfVd3TpyZ
EhVrx5ZkgTD8GDyqYwesANlK2UGbQ6NLGqpvoOwsm9DXpyLaTKsg8P+cZD4gl2G0PID9+5x4iPRh
ntcWFI63YrwpChOoQIQ138Gv8LbZnEJ+KudFoIx2Tc+iXJvpxQyxLOynIBzAAPpYSC5KGkwAp8Hn
wLXgV+bJDdqvQR+eNMbPoVVQuSin3d0tvHOufYN/T3lYUDUgcbwAA7AjKonsoIKApy49dUg3wMH0
C8AEcbCicxsXF9wk2Cnvkw4dUYLGNgUTptELcVeAUpZDUv+UrYHbIEgEHdU/LgPwJUsM3ilUZlFu
B9uVxayZsJUIHgr04qMFDUyHgTh3FQhUllr5oaxLrO3o8Ap8KuuX4sLr+9EOOBEWwdRiJU5S6+Uc
t6Cww9/b4Br8q7ZDf5AH8GDLwkm/DUivEAvo+0KrCKab02GMYvm0TyIWLgp7CUu3LJOk1RxEkI/3
+rGmQYzFDz5CAswrti+yJPdMxaW8LHuYPL0swOw4BISs8188XjhK8lTYA/r7weKTNBCKZOOUhb1g
2ayNlQCgwwVNcRft0zAoejK3TxHtWyySwKwnWfQpcrI9felNluW3WKP5I5edwcvi5Pju30Mgfa6i
AXQ1muwuX5ND8rsc8PhrpugI0lAN3RCpcGDM2zoHpQLY5tPHtJryL5kdDWnvhG41Tp0+8cEf7dZn
Ou7aevYMqD0foPMteN76Hutn2gw6tzEg0wMHoc+eJh9M3Mi4qdClBnREoDiayemMqmlQgpC1p3vl
STTU0mHHf/+EKkrpH9wIhjtdmWcN9SvE4i0FDd0BZkD9UcNXkPRQB3EWnDYNk7IUsadPlXIpS9/V
F/3hpwkHkU2BhjzugLJ7jZn/+UqKbSA9JUTRCaw0rY9nKp5bFaiaElsnf0Lp6mtFWK47F8SNEAQB
cgXnZnpoGNNQoswk00Z2HC5X0yi5U7Kly9a+4fFmj40Ez8+WZfycAI59EKgwrwqETtBv9gsiUEoO
YpwnuDKFN+l4RLhAIkxb7n/HfK9ZsZS2C3orm9xHp75/b+vdB7gWzSPuSprfqP+/oTHQUY6D0hcB
3cu0NT5qiA8gSWHRPQ+ekTX0xxtJH+F/vWfPjn5BZq67zL5TLP7Sm/f4GkRX7N40xX0gTvT6EbOk
cW/Y/FJJ4bvQvK7Yw87+y94D8p2C2VZDCo01OI9Vf2bFbagdn2HV2d3Z4jHMpVMHrat2eOli6IlY
Ool9jYwkmq6npNfddrIoBzbKbx57UlGYTCvlk2vIo1WVNwCDP9n1qSSIgYWDbkqGnkTJMwQnjmn2
NVJc2e6UhG9eS3HO6DihatKoACSzkqUOGwFl8SlzvRw6rSFQ+Pw0WNSFCZkAnkxbudrvPlVKKGhw
VTvx++wql7tTSotXPR12MCP/G5wJM9qwTKav2su4X9XDrJ7hIb+ayis6oheCBoIMNdsIaFMrHReM
W7fJI9fbdvsLzh8Yvf4ILJ8dU61/Fe0twpsGGru3cZuhgHpffMdpq7YVXLvZQPNW0JcbqLabtf1g
wMpWhZ5ehggqxml9UKCX/0zHfEBW2OXAftwZfWVDz+CrOaERKyVnaBKYPaHODkdoPRDtdJSZaDK0
hrWq53zGtQRmaFO34tcDoJweXPXTnL61PiKsp9W9UGw6LW5jpUZxAJhHZnaKGMXw5aLxwCN44KeD
AibDzavby8MZ/Y9a8YuX/0K/qfeXPTpaox7Vg4rsqKb+AOwEkbQHu7BDmg/TqlV5jV40gBL1DG8v
iAEX+DTK5vH2z99pM22uLs1XVCQkY/DGjkw3xpEOERoA0M2EKEZdJ10PTv6gk6TDD8TL+QU6Rp8t
l/tHa9XpPqmOPq2O98mg/dIG30labGi0Sb9OmyIwKzz9Run4O1yX2Rpu7kuZXRXnBtSEANL9EfIB
tMjSCfg9Ujd6JHdamZCqHuitmkpDJ+le949XlNHeDYX48FZ7bZ9DDL83vfyyfVbTSoHfFNNqyHjW
1c2QJY5W35NLu0uG/P7wDPoz/7jfdvJ8xH3ksQopZHFz+oO7dOVh9HUbd8k1BJ8YV1SC2AmtQT1q
dk2xNb2oHzSA4KZYTSjI8x7iqEj9tFrmwE8R0EdyrQ6VET0MemdcwNp0HtLDdv0bkpo/zSbE6O+I
0ky1PM8aen9oQG3RqlSvVx+ogoBB0yZrwSmiLj58uwQQ2d+hZVfTLwWLTuGxEg6jw+72CQCwYHds
UL9Jl9k5JnARe+qjjmokfAe+vsHIQO/nDvb2RoGHDhSoatvvAI4aQjgWkSMCBt4wwjcyRiQa6K3c
dBffu/cBViUkgJHEnvNZDxASPQR92hmehuK3Hwizag+eFw0pVZ6Bdt8oaOJveW/UmLuYMTyNnAC7
+VwB+Qzvbmtzb8HKw+KcaKSZ7a+4s1wDkJYDQT+CwH1Q3453OYJ6hKc6PJGZVEFxSc5URhv6G4z2
ADyCICfx+jV1Lp2gfNmXWn8UUOnZetHlVbaPi7sqhoTmQNaZ9Zp0u0vSfcCEDCT5TT7QQP0LXrrW
OWzgLbKLK58BKevlOv1i0JaSn5kFqgGZ1YXBcQeB/hp3MO/zYYSqTaM5etAlxG6lDmuzmVXiEfrc
XjPwX+LhNxZK9qDhIofzUHQOdqPCQv7T/q6GyK900E+pvUPLaaAC0gnLRnB9hmRj2dlXFFCkLoyY
dvhhFa5mH1CIb4PONBYiFPrecN/f8MlKVrXzvMmXF5P1khi58R1RtyEY7LMyXWl0AGcjbYUBxcyl
4MYSfUGjSrI68jSetT6usJ2b/n3qrZN/g2aRQXgowD3xytJzZi6yk+mYHfJ8B2OkkI72x2uRP7av
ymOzq++jq7LRz4wJ6fHjEA4fQcbykFE+P8Lhdh/tgz5kQ0zPU9w5eiw3OeXnW89ETYZlumoTYyhI
p1kHsSm5jb86WyuJPtE/TW9ufqRtjhWxwxpVsqSzKaHccXKOCBqdIfk/YF4Q4/ROPpDCgz2JhexA
Ztpii+3AlWAf7HV3dMSSkFy7rJzacYt4xAklNsLXi1weNRZmlXP1yckkfaWwLt457IDAGNbNS7Ed
EJ8OGgyIlG7G9GESREFFPlrtKAuSjysq+HRyUHXf1OLtdZT/bJMk2aJognmDq+3DcJtQr0EqgmRS
paRy0nY77inub6rvW6ojaiiO5VgqLpbsuvydTwbmyaucM/W9Hj2F3nsuxlY3nLhb44wTkj8hQsI/
UzHMOtXpzPXnk7NqTPfikCCbFj1oPqorAz2BC0Sxm6AVYZZwG4KNSZD8QKJl620XK+ATI8AvRw+o
dJMuNNFi4f1vFSs9SatWkrCKrsuCFQSsuFLjBa1ihu7sIgdi6WKoOmTdqhyWyhzHka9MGwOjve7x
zQpoEQqSV9mK7i+v6tI/iK1dbFmju2oYjhOPnd3cn40OuIuuVZT/bha0/4lYDQ01bGREgiVeQfWp
E6FWnLhPrEaAmRVpf2kmV5a1GjG8jxoe4QBCcUL65EeAWmE+1lM9DX/Z6ZRxIIC1cW6RL6WhVM9U
0n9euRUDiKsWLlakQkSlXAkxp9NX/3biSSfdA2AFNDhJq+jPmWk/ldscjCvCViiBtFGGN9XaTSJ1
TIXNdP7+hGEOZytWreXSN2JJVH1gQHj5ZFniG9VhlOlQmRfzbBeKYVM32WAxEkUHar1IDEiCsj2p
2w8OF/Lnrs3WS0zj1tMQN70ZAp46hhR7umr4I+XXlZy4tEvTYIJVwx5PXdcNpe3yQ1fy9m1vKd3j
Bv9zivoddL+VInqTez74ncyZ1yVyKGT5eBt9QtaCm0vmQm6Ck8gqsiZWtJJ0ZBz/7f4iMYYbx9FE
vsz/DdtkjkzOGGtJORt2T5A6fkV/ibojKVIdZ/w7T97FY8ABmP40oojJKunHb7Bv2g731CvDKc/J
TYv8JUMIhU/+HNT5/Eq1yuJ7mRiRsUabqLT+jI6rOpnuDDUrxlLZvbCYyAlAIybLokiveoqRal53
dYcSUfKMozgDNeKGXtBBDEZX0K3owYmCVbAYc8qICEUTRcUAWWciUE7VyJ+ZCZLnitVThCgQZzje
rDZm9Pf3F8W/iTO2EFjjBJduZcxEK2m/vxsQmY0bxSkKnatKlxFGmweqhQVWoMZli3I3RbGocsQS
vKPjrAmAoPa1sYl6JJnrgI4MGB5TSmBHdTQ7mXseO9i16sJjMoSkeLSIqQt7P92H/+xyLjhvhNu9
LBV3jeXC0xeeZ0/3UzuhrYY/HkvVLIMNGyyCINluPRaGlQyZzCE53mrlVCr0YQYdM06TqZnLHckN
KPCWb/mR4/BcqgZP8XrpRNwKx3BdQ7PEG8dZMYxjXsDXMcNlxojxciyHqW+OaZ3iqAwxKQfV2tVm
JesEHWTeXfe8BcU9mZdySUHsRNGYm8QlJnoY2l4CQMSvAritzCWZqgGLp6Oa5iowYznjkzaZ98G7
fJ+TNh1f1lWMxUx5FvHlVePxxRnhHky9BphaGsmlX5xPH+M1y41PpXUPFr7GRBXu+E1Mo/XUR12J
0qy4ng2sCV0iGsAOHJMw3tDVivfiAhSViYbYkn504GjqoW7rIe4uPNvMsjjGfm4WrEwzsiJntZDL
W3F1DJyMB2p9KrYiRqZzapU2oWKFlyp/Dqr/1XwDh+HYsay+akX/noSd7y/93/7hWLKsWhEf4ez+
oPerfzwJrK++7/NiEcmaWEsGxIh+t0wdtTTDko+sVAoLziNAtA+j4cnLqDSgwgHqm5hVv7zoqG+a
aDssKlOWCZbF8U6eUvNCV15pLuh+lLnSiZMFi3wMi1Tut+wKjKcJP1omizyjH9N3okyPdriUTib8
jJ+r1ogTjOSZZ1s0jKVhMKoo3Bo1+mK0i9U3de5QhL2xALdY7uVpFqyX7UeUPcSjLNgO6PvD57el
w8JeMIG8Pc+DnJTsefZUc+2goa4Werj1xndIfA0VwZdAlp3YcXZcuyxUzEQcnbgNslCxN02gj0Dx
eMnVyCJjjWjBq4xGxzqtek0EbVhT6Eu3qKcNOQuqDlbS8ENvrze2bDmsudza+KHtnqRvciorvKId
xyp0udd8Gs8FOYPKJrE7uDw2mqH5lsOti6I4QLYgYbo/2FfdzW8eFlp40O3Q87jAp54kIQ6X+CrL
k+6FNl/JLxbbcP9Rp/rK5ACyJ+ztpqqxg/xWf1dzNVvHS2tBTMA7BSbjnCzLcsyVGRHIan/Rhufn
xFT4d4Mii0fHksc9V53YB2xkWZPNG6IH2/f8y3M2mUx23ELusYpR1ciwYq6No1Fl5PqM0XS2t1sa
M7KvL5+a5vPKco4DOwQQ/mq5ZkVsd4wQTr1I9RiROudDmfvOJuK1shXGPHbq/MdRsOdzY43XhAlu
op8ojDNhCB9kN/9owdnhAeYOwoQR7sLE6epNJ/f9ttnRpu6HSWN/aDyUtYAXNLRJrhnLrknM5UNh
BkkXo9yBxkZEwfrlQkIeqKTWrYiqo3aAoOrBRhnD/FjRgnjQ3rOSgugUsBagt0PogzZ7V2V6XKc1
q6jVsXvwfLDW6wkrgur2iZoxPX96iyLwFVtimY49CNFvLOhv0M4zHqGe/QnOLfq2tC67zO6+xIb2
6+R0kvdfJko8JFk8CQcPwVG9pdZY7b0mCvWHg/mNwXuXLf/AVmcPzK8PJfodnVARu2+hlW2fUKci
WLN1krqyff16bHL7OhFUn/Kkmy0rH6ropPmjGD+Q/SRQ6bA+8JIt3FJfyoDXbeV39we7vU7dS0Tv
zjZ1V0iLQX9ciQBbW9u0NbBlVnXI1D7wKhWiwxUO6q0FiGzS3JbbwLcd87gUVTB6/JLHqATbTelw
lnoKeGwzkTIbGzTqt49IRMdOUTO5Tn4wMEpfGZqx2fK9LkbXSWMxXPA+8WOmNEE9QbTbYNGxZRRo
rzUTZa+4MKhffDqSFw7VQQIVcF963anHPYUkipjsC5y7hHIrnGIAWmh5HQ4iBGrU5qiQCWm39KEJ
k82BiuJuRMcVJFRh5/6o0YQFecTPBzQu28WaHYFhnEhB7x7ztkBE2hCraoNnA5v8Spl/lI7AxYU+
fLB/TNuSAQNjpHGuu6eU5J4hVwNWY0sW/6v1meCCgO86pyBqZ3xCnRRrtEvFV470xUmRQWsa7+QJ
qZBKKRp33Gdg7N7iUMCHuIxKIIC/OwowtEnUanMPYZWOPtzojpOXv1IwYZWQCS42yBwNSy1KvN29
iOj1XaDpB5KqyAJOAJohFkJ8pY4s7jUSk6Mzg4YxUWIAqC1ggN7cZxPYuiApVLhPjPmd9R1/Tfng
B6UD4Fuq03lE7MW/pyiQeIhP/FGkpVmRlrs8kvq17D3nOI9W7wTattpbQHMFMpfwkoEgyOHegrdq
AQA8CP/iAhtYUpk84tMZJH5J2EWVla/P6gJQnTgOlQT0FUX8FbO/QOjQJtlnBRX4HPNfmppkVLhq
CJvGORYGeekQmBN0cBD0c0hFkAGA9o3LasH0oafJog0NprLUZD8G63DDJvsj5Hv5ivVOgNy/C4Az
gHsZjt5CHAeHklmgmGpxTgwQuDIjSQE9gZLN5KpRUifiaYkOFuVLDESRXVQP0UU60ihzMJA1E7oP
/IzJgw/oD7GZBJtyQsWEhme95xr7dHCK8uIFFHxMoUXqGY9112UE+HQmObV8/9gzBn/yYnhrqPUw
C12YnBC74/a+SIZ/0BX0Rteg661InhRW0BDiUDynCNZGbcolAGdtan3QYvA9Ei1XYep+tQXabVxE
c8+bniDOo0PUdPERYxDjfPRC3pGaBufBFGUM5PuKDFzR8hFvoJbBzZZTFASXSiC1Q6YsIkbxb8jg
ag/4+AbiFRfEffhrcZu5dTLTYFHTrNdacIeMYyy6dQtI50VSM28l7aH77EE3dzz8u4yArCywCeor
KUfp/LXl3QeEGUXuhAgIzZW4MeXrj+GdnVvNpvPWwqsGB5QU/EPehVzIOAmn05dGi4+2X7Db0hg0
vqzlAS+IN9GdJbxFyEOXlLpGTrNJT6t3mCN5q+tw0KyLWau/AJ0NfX/H7pb8gYxMFEW9kIh9GkLG
lWQeIjh/xFYwAWtIFsQ+bO1s+/aWfmk1IbtdmIFkmD/bvp/R6irwCKH1ICA27/EbRZPEUZy8N4i0
kh9Mp1OAaRY78uCVwBgkQvzDsf+FJBtipdUi2RLuERuPA3s63dvkDWJ/LvGgxF2SS8rJwcrjoSAw
WfDj1Rd7ZGowcmCRc5W0R8AFSQLGrDorc0MmNSYLWCxWRLwSpprBOJDAn39Wq0DkQiWS4hCgNXqw
Im8cL0hqgjEZNVlFTXNrrQFSSApA0kE8L0nEYgNDDCfeI0wq6nxWUE2HcHMgiAFK0JgkvaYqDZje
1ULsXc2BacP9Pchc5COsvtGBhiDsE1Q17N8/HwIr/aTq3pSYgvGy92ITK5FZ8ktSGJeVmFXvXh7N
xkAeXAohselsTMmXHMeUlFmgFcSsOSNh+Sphy+SqAhCnfYIL6IZr5wbVFuxGcKSbjGKY4J8o4kIJ
AebLIqvDw/ysYRKqM+Om4Xhgmp5rE/NRZmXbVb2tTvLAreW0GIYVcZkEs/FKbs9CcjuKs/7YPJqb
8WLBWQQbCUi4Dfya+N4qZKRFDuCi0prKXYabxDOPMak0geNMp3OtwkU0VVZEEe9bjRF8Y2xQVER5
lkfC3jOXmU5C5YC0xUJT6YTjcCTURdPapujT3/We3uVeiVN1rW0hdYgSMDKeWtjnkFI85qBgvjrK
cbpkBtO3y5tXMPDUBX5OSMw2rRZdsRL0ym2Q68sRLmUKswxzWEJg1mBWe37EMsdbpM6AIt5lzRVs
YqYe3vIelXf3EBLeGVHjwkgJHzfTbwGm9BCHiXGh+l2gkzO7SDGjHHCqq1pn8eV+6xNj7cOUHh1i
Fgy9CcHwrs5C4JQZLBp1vz2r/pU5pi3/3npB+Fqr//F0Xluqat0WfiJaIyrcqiRzLMMNTSsAIoJk
ePr/m2u3c3bVdrlclmWAOcfoo4d1Y++x8KCsZiTm55Ny2diCJ0kewPR3AyrHQFLYnzOypnzeLpcJ
seVXWmeNHlCZSqsldez1fu0dAqXs5bIG9pwua+czW34gfyOtmZIpBHTxhhid+hTQ57N49HImvrpp
/hLh3YbLRAj55rndUrOPyeLY8r2XbAxDJsq6mjfzwn57Kp4kwdHCO8H0TSxFROytYMr7EcTMkG1u
atnafrwW/wLQw4UXorKODhA9wWWZGNJFg44FW9p22Pi0csLnHupn+ts9FE85YzniiyY7RjwJu5Q+
hMOmmuyzFbjyJvtFAhDPH5qHo8gNTAT7CJUC4QYFTrxVRAND2BFcKNHXPEQJQ+XH0cbx8yXkcKxK
OOOOOcAB4pxmsh2sY9Z6uICukznsd9T0xkrZvf7GK80NdXsUTToOAo7LLQIPeLZ6Pcu0xRujq3he
Q8QLnKFdyzDz/ME/fuhl0FNOmDNQ2SP5na3Gni6IVbMQRjrqE8/wNCLvLThq+dacs9MJCsYGIucK
Nw2qU6HzxFoYziEl0SZw2Xtoah+MfpwPod4pKnUFNoZI2YGhF41sQ/DPoCZyqMt+dwx07G11Ox45
z14RvBooHVkNnD9TRw4WupBE9Sudwjt48ESNfKOWRKbYxedKIwK1x2SnHZMTg5lJt1QTv3vlXC3r
19TQv8ahe1OUbaNPa8a8JCBVeEgk3kh3pE87qUaeRgItg4toWrVwE9lU8zVegnRoB+OFbqMN8eNH
BTfS5vUIzuIm53MSu5j4n88L0xxWRdadciKANy4F6AXzVxxNPisXyAanxD8cEcSEI0xwWjbDxN9D
1blBAP73T6JfJJpZuHTzKMd9M3X3x6NARLYuUBM443J7Fm3+lpYvr0iFmJCl8HoioIfJzgLHGgCd
aAZR6F+fZ4e7ECqCOOXheyOAEmrkFl4x7jNIlPnCPPz8dKy9xY4n74vcY04De3YwafzAvHn29KIA
GHDK7eGsIA0+dfwAASAglPEc3Udix3OoXILJzFe9Su3WfSMbPhqmU54GPv2Uocay8xvLC5Ag8btR
tyAlOHZUy8VUHzl5tCgziHQXBneR23yuTAtpuRr1TXLc6nmtspIKXx0vDCwc4Ljdq61aP8iASw+j
aR8iFbBqYaIcTUfakeET54jldhgqsUz2jcbt3NiOxJYgRjXEgsA+CXc6wxAxrjJlP6VFY9SEK3Hy
Wb6CU6r3xKVxnsAmHk0CJt5Pcv8CJFCWNDcuH9bO2u1lj17iRYTSRDVkKItCH3xlbsWTCtbjVsGP
DqS0ITdMGE48VHX+KL+06P7IGIrhngyv8NFyoHHUMRSCOxPxM7mG7xIUBz/9bKXeeTDfEowAkx4B
N11ix/vDI+QxH4aK4GsQbcqDuveh4XWIqSgNwIiwRDFsin6ksSd/jEWl/zItEnfqaYFLn5MXzgB1
+oM/njy4CmnAqqjGmpiMr2TGvfEmCLJfq0RdZsH2Ce5M7B+l7D/gU+JAHQO3hS6Emx6JXjncHlS5
eY29DVYAcvYrQXRKg3L6iNvYjuL7U1pp1knwf4Qp9RQdrvHTQWit4YLQXHaaMq2KHbaB38UYtF/2
mY0XoVu3VEAM3lTINdkmZ9qoHgk4grPSMfV7Lqnly/yHJ/JWtuQg5Tq6Glh1+usAZwF+0TAUTE9n
bbhK3hbRO1u8G6mReRoY9naLp+XC8exML8DX5T0LSqcYwdHQMBr3ermbfvX5l8Xc3ccTsuD4F3bK
WSpUq7oUQD73MumsZdd36DJaf47xNZpJ5Uwz8DMUEedWvWrHE46ViKLyNrTwL3Awk/8YTcPRHOAb
tbvamEXGVDM9VHFfBXy6DkI8tHH6HKEcWbCDvJQpGgNhxAz/+vcpzzRKLmWqJbuYPpeJ/bZ6kqHi
xqqjeBi6kEMjk1bebPvOHw/frUGQ4QyewvgC4YVGFseuLwWdWDGj1YK2GEEE+atXY5LGK3YBuGv9
XeVhkFrCnpbXQFLxigMq6s8E0pq4Ki/zQ72nr+03Ea3xmwb6DajjfSIPsPOFHI52J18pN7JqDDsO
PSu8Vg1Kg/JWHTO2NDuZV48C5d0mP/A7MDqAKUFGGykxnZ0SDRcFDotaeQuHuQqivxs364oI0WHK
st3/hUi4/llF638IbPTSgV+g/8baAgXTUbtYB0kTjq0oxIKv4jDGk62e6dvYff4FB0Mwe6cji7SL
Wa84aYMf0sXCUnWSUTEDmczQFHBqjhl1IPGYWXdNXyVsdZqnR15GPh3+T1hnKYgPALpK9xXOaLHG
OJ2iFPlh9ZRyW732P+qV2W/zU2ITtlaOirKvfkYUNGj1GzKBpsW1ZXNK0EYEBOaqZOJwPgsSKayf
ik9OwHCj1hu/dqa5fJqkwwodU8ZYNPQD1eEoCMAD9rwl+ofUN1rViQE/66pxaqMeRB6rohd7e2Pl
xGJs6JsP6cujlYUTGoPyQ7CNQTQwbZzlw+ur+0nY/Qmfa9eaSZcX8ELyC2ZSgHuL8fnD/LjzZGPX
mT8qmsjsIN/f2vYVLfitsNEQUoT4tq9DVA8wNtndDRz1uQIFAWpY6EjBSf+sSclhPX3n/7ia/y7h
N6iyifyAUB30Cq9t6hWoISEpbM30jPuVsk0qJ2HPhe5nTSPLq1jRoUSRnNa4aXrWR5Mw2rX1kswa
VBbwsT75gssBMvvrlOUL803dgBp+jN05XtyXVnVVcm7SeVXCbuTYJLvUxef/A0cClOoDl9gUw33K
CK2GfwQ5jJn/UM8jfnESr4CPROVTAPkBWjAI1f9yacNyOesJl0kdUzs6VeNaOLcKWiVdCEbk9R58
oauE/BqR8VdBGwEtzfS6/FoWX+VXaiJ+Tkfw18NFm7B7mWwrZrQytGWf+Hly4g48gmoPpK6HEDcx
5uLsZU8rpBVbGbL4lxfA5To+4ztpQbAFAogE/WvOsviMXDC76IqxV7KEqVH050FbKqWvpGBWMHBM
T6UP05aQPxW2n+eTA4CdjZJqxO4FKQECnTbmM7F8CBYRnSc6bhaNKS/inTrheJGGlyGggxojhX8R
bQ+GB7deECvS/DeWMcAcKDOKXV0Lw516Ln13kPAb2pzabZgySw3i+dSL8g3kVXgbo2+qtgkgjQ7l
t9jxAYy1v43anuLiu2YrZuGVWAOxqg5GCIYmEZXAwDwHDutZ2ch7cgZbv7izCBstheKEsLoEGPIP
l5+fRqM4gs1MSvaLlRR+52/FQbDqjpx7KYo8EVvsgbOg9kZbsm+JhaIkRjCwsRw+FsilfIwGM0Xr
G/0HlRWyN4BL1J3ATFfKVu3yEm50MSs0zBIMVhh9MwH/fh+UAK+yGZLH5K6C7MF24lOBwfIKZgWx
n0+kfhTNxZKd4knDMULnNKnZAJFMgROeoFo35wKITZ4E0iQ5jR28ZCBLgX1GE/ijz8ZB18eBXF41
HDM4/xX07TQ4UTJlu4ZCJdP7o0PUJnC0oI22k3Px+ymnxR8fFX1O9TB9ZVqAWgpm/vMwZsoW00bM
obUGP++1iNShyOzun2MW2SkQsumH0cw6kWgZj+3u7YmziKEwlOO31+kb/flN2lerOsznyD9XSl6h
SjxgTW4vL5myCV7UCke/YbxB2xZgVFo52Ni1lj22PDmkkXgNC5PbVt0PfkNDe3k1i47sHhlumHwe
Ar/Df1HIh96VV6jrF2Yu/aIfr1WIsy+v4CVybr5GMXxYaoZyh7AMSw86i9TrwMEHWxsOgIXmS7ja
m/mUhKzZ88CPDdhKyAy0W9nDt4odGlBNnavEdqTz1NMq+x0KBg48TStYDQipg7k08rBCpsYhKp1X
Cz9v3a5qUuUTrFYWZYtPwbTbf54AdFPzIIf3XnLarWGjgY4p+Vr6dCXzK/0kdr+DhBfA+MwxaqGo
Y5Mph5PRuO2+kM89rUm/TsIN5DqWzwq9G1nTCx1gEEwcZgDEV2Fb16UOthjCUSh5H1hVedY1k1fL
Z0XCMoV3ZDTY5HOxMLDC1OtmiWgr+GLzobKMnD5ZaLGj6RBt82Xc+SYhh+ZHaFvjz6J8z3ts4S3/
c4c7D+pOEfe0n3iihnYFvWjwNIoOBG/9JGx8VV4MVEL1rBvNu0dXLqpgGupUYeK9yHQ7yHcRapd8
mipLKcHlK603EQWFdmhGtwwCfyuM5HC0fM76387we6FVRLvdrNPB5TmB1y4+BB2j93GKQ14ISTra
A2qHdpUOAORQr0df+bbWXMRwKXSmsv7nm9PjvRAC/mLKUPvyvc9objnZmxilyaMPHeXI/THGoV2t
mjlbNYh0hW+Beed2DsTPv8a5wbHILTk1gfx5Uyr2HJ1DCyTesnzxfhO6UgCrKxq4NFaTs0oZz+Q3
ugQdjg45sl6T3qIfNihkf+ZC1GTa7FV5GCX2qisrVMPMJYpYgO05Fi2QmFWVqR2gMlthzuYhrZVK
m3bw1Wu6EEY4codgI0pvg8PHPK4v1OMg3e3Lo/il3WYNf/3Azwa0XhrSvVO2VXxnbFCsJMYvOPI8
vThyWk7Yc6I7ytWQyacTSV6EowExUziy3HEklNHceChHlsRkuCWs2irXgoN1qF+ztHCelDTfFCjv
qybPxkT1wL7FDih3rJismFuzZYSBCcIZ5dYlJvlhTQ7gQGUFcuVlAiiAJ54GB1w4QKv1yJFvrMfW
97Ds1/VvwZwTG2X00YhOrWn+V4SrBlLuJighhCKOOle0JlQhOCb86KiKYOkTwFlsNItxfD6jc+5R
kjLCPCuf+VP9Tq2FSLBlOUfR0xCDoMBgayNC9PR49dpS3ozDx2jktNweLTjsdW0OrThQ3U7aUJBU
o2qajRzOZTx2hauRLt8KkrxHOInRTL6NP1XLbO4uj98oEub551ro0whNbkEeMxi0RAffW7NhWdbL
z7oo4ZNRPt6b0Y9I0YNA/12uyztXquKYSQfqCJA4UYZQsH7kW08BzfgsOVEcpONFP1AWZ4tnenvX
c/SX1DI81D7I8U/icBhYFRGiSHPmLNrrBu4SPovJjY6YrVqt95X+J6eRK7WdWxk/VYPj8udY8iv4
8Ck4EQjkR6R40kWDVMkAl0Ln7XbLxARepMkL1qPRpSo9UlpUPtm3+37dhv5sofB6tZ+JAY20SKio
qTEi1sBgQyOcURBDA0VNotOIWiM+htqcG6AyNf/yKo5tTcJiepDznxfrqIxrcZv/8iSCPp8VGmT2
xA/F32ydRSd9vp3+88Usb02cznxVZfFcZZdl7CZ157I9fYqW4GkoxqqxCcPONhEQvKjCs2Runogq
Y1SIkQDAL8am+FvjZ8d5x0iL3RwG2k+FDK6fvcawYmkepm0/ff2yWAaPDse096LupwqceFiaXyrz
69dPulY21beyqdfGYnR8/xV/TTEZLZM7C0f4JqIxOsDRz+jp4Ij46o544fNoL/1o38aSY9dgMcMH
f4YbOl0X5ivdN5bx637boFv4yX7Tr8GvhTEDlLxWePq/DjQNGtxJCBuotM7DDyfZnyQxfA98davs
pTuKOxxWVtIC3cA9/zYx5IeDW074cDJ4LOZkxIQWnsdPykgQOGQu7G9Uuz69DuO9ghre2gS37psh
GR1rrk1yAEDVyUcr7BxSY1Z2uFGKZZJth7N/4MiIWSE24SNEb8Iw0imBYCIReEOg0uWNZR3K34v0
oyL633MfuL6sxjUb0ocuUXkgYpMeuNUypYY3tW9AqTihK7ZqqAaic0L2ZLmG6cMNTti5sWLtZ2bN
STIrQpHak8n+SPZoSdCZf6JDvcawJ8TlZ9rfECCLoLX2znhd/hJRI+NqOrppGxAAxpV4HpmgtLKy
6kXwI+tcTANGmW19Zk+LZdsZDsY3q+t7GwwuzbMWIVjnLZgUuLHjqZ3ZajjFITl0iTEb4cOEtY4E
joF8YwZCOyi4voR3TZ1GlBWM065CX4+i2UQ2hUZ9NLcURjjSTwiM/iQ0WKMJWuI8aRChKoDmZCGX
ziuh640uw3kyYuHD4QF4AJNHJvgAWWTCStsuIZ56phLO9SXd3v3su2wXOrKiL/WIf8aH6bPiZmM/
7g4Jijed/NO/LN9ELNyl1/ZOjSHSMl+V5yTjQWa0m1rvvyzyrafRx5VrdoV6WxSHynTyemvGUHJx
5lU4wdmv0kczkNA6fbZfJjt5/MS0aZWuDGlhcWB0QT3peNpZ7nzqTZbCZh/B5ZgOA0UFJLfu2r4W
4fMXnb6k2rxoyhLTRHs28kcVKRzgGFIPhM1Wja105D+7aroZzEho+kOckV7uuLIjSuKYN3fILmxf
z/Feey2x3GtMoMz3e4e/nop/WLtPSG8OtVWqeIm+KJlepp4oDsKv0Nj16RwFNUv3S12DTX+iy4s5
WzOlEMGlQMNHaeQnLGvTkoWBQ+1HGlHI41KFwj+djzDzEHKEafCHo7GwBVHxCQL49pAvsgPAykeC
zlT6nyYehWRdch6IEqU6vq4AN/WdngMfPq/a0r/mzZTai90YmgjNB8i1NeVOLIbE89Vvm+Z2AEjH
goeRPWD8P8BdCybc/hQ54q14NH6cO1EZ05FTJnClv0uX5shZZhUrjtc4dJp0ajGfJy+cbeUjblFl
T/Td5IsjLoNtgS5fdRMKOvriaAZOnux5APGn4uXljFY4k9bgt8BLzJiAVllq99XR/NO/GnRs3QI+
DspgjvU/8HtqGp4vuyyPwQ9xZyyiqWx5tZyqSAwpLQmh4/U/2T0xMvy3HdK/YczHEsZbMyw/CEXZ
aiE/YbJ9GYHG8Y9FhRvV7Nm40eukICGv7LjVJtWLelRaxflCl70EmsDF/GMlwJ76RfYuJX30IzSW
ko1ggd0YVI83BG4CQ6Ri1b9tpI4o4lGqcS+2b54ZTBds5UAMeOooA9444ZFt93YVdscY000+Zt5K
9k3eZG1K8Q6rCAxYg/mAipKxJLpQjABSoT6GGUG+bpt4QvCOAoQNnhofT7TQJccERJUXyCtOwCYg
RpG8FdljoiOFGXU++sajrbJciS5FvF+C7cCKHQeHEflovCB5TQegoCQaOTwAGjfD+IOKxNFJl58o
K6EV/IOXwjPjpbDsAWejXWO7rzjlvts35f6GdXcsb63ojmAMfYaO2A2FH9AsUlSWcWzysKf7IKuE
WAEeATcxss1CBJ3JiqtIc+BN3j8KGeTWBPXCwuiWVbIsINeQBFx6FtkSbLKpAFpkFiqscSsMrPKp
Bn/y4xk+TxtnHcg+DI97722nwgzONr41h2mVBy7nZzP8fae4aMAoKMnegvaEl8lzBubHLdhROens
9J5qIEzPGcPm2eeMToChSufhicpHtVLOlK5MXiWY9NokWOPcjfOcso2W5Z+MnAzWHSu3tsxVUQjL
f/Bjvsp9fq3XGpSc9E4ZD0b7POBsbIBvRVsCr1f5hv4d9xhQe9f0+TygAX2g5KBn5ZeRVsKknCIU
bdVzal37RfMLsPMbbpKDudfX0TI69l+Q1IisDG94ISwYr0wjrH5AgcQLZPJTeSX8X0RZPhZz9FBU
uJghWet4FTPpYIKJZ87U3Ax2Z8Nvca3Z2403xZScKyfwMP1zK3Quu+ggbF4R41+gItCiOrgUIc2i
76LHYcIjrXVWVtQmi/i3ZKQkPTRzMia9G1CJ+QWn/E2/wz7jjDC/8kN1QGAKiAYCFOwsMjXqeemh
PfXoX0k1wCzM5dT1xDxPmF0JybXlMGaCKhXP8RBjJGVAd6wWmfsobeo/oSry8dDZZStz+2EqCT5z
oa2XNjBsiBEBqzy9yBjOQXM3AMjEZF6esAGTubUIiXzoztRe2anE4pG5s1ss+7mxSfbN5n14brIT
hunrYiFfgx8Ly+VrDdouT4RtX35WXHOjb4Z1shKJBu8NSE0ezDhmoE9gX7aMd8E12BZe7bwWrZMc
tZ0+Exp/Bmc47zRsQBwr/dcbZBzN9IpCC7O5wW9PA3P2FaRH/t0kIYFzRfgpueHSmFMhiVa5vMib
Zh5uR86Yln3C7uAApC/infBg/vwWB1RszpgPUtl1TPt1LJWxIIMYAIfz1P5SiQfkBb/s7MUqPmlv
dMlsDLixqmRqVD8UgoJFCZJ9AHKRzvVeP3Gb6JdxXN9Q47BvsN2w9QAwdGKiS3LL+Kj8oP+aB7/D
N+89+ibUfIvUxV+XMTzxn5CaYMGH6xHmxi/cRtgAjv29w0ARWwP8hoaFemVKNFcYk61dxY3n1XZ4
T2qQ9AI66YekOtyVkNP5REJkU6bE+D6Y9/Yer9VV9ItIsfqmt1ngLbEOvnAr8MbrEmu38vR+lNc3
beq3W/LErvGvr5w/1E/5TMMpbBYvX1/aCp85O912f/LGXFJZAZ6h6gO0V3+7BMmiMP3DE5F4kYLD
rnA/HHTMhzt0cZOBwNvmrF/La1FMPt8mKEE2G3HCMIUF1crZCAHXpiPBjcO/Dk1Fgvs0gjxIKvhK
Tm+MWuHMPECJWGfgBcCxAfCeYbkDaYgTwGG0BKXRwGoisz/njuGHkNyz52JFjLdvf6rXOa58MGhF
vlfg0hFjKRKu8y1nIYOhbEdUDA5s30AWnGcG/SrqGMhm1Cti2I5x6dun1IRyIpzMoQA4DHl4ViQZ
sEhiGgFdXGQE4bg8TaGpAC/BWALVTNzqY6c3nFVam79/sPimUKWU4qAMHGr30XHAHBtjpCejaG2V
/OobbWdQwyCGp05mUSROpl9+OFUYZlAiUhSzPqmgmj/arsC+m4LQb1a5xwxb2cvi9sYenUMMwZgS
0j2BVIqUAY4bHMG4TP3OHc/Vo3QHAAgTO9f9UeOj7owbm/q29vUz9upvfC4QdCKObraZ7ofEhcjE
uU0/hi+Ffsdiw1i0dVI4zYab9+6HZSectpvPeJ9ZfkJk02iBdLhAfSr7ifmIeTIt50b/vOXNKRtj
tG1cbIu5wnhMHKFPLZxI7if8zsAeqwF/v+o3A6w1YoVSB76n6UTlolDsoVo35lEqmdu97xpZwZyi
6wAvynpV3rqHBltHcnM7OcoPjPQXA9NO+/mV8XusqQWW54OVjYdZBWLsdLsRFnIEvHv5urnLl9Gs
mzOGT7BZijkLJ0+mnZOCg9WgIyrdDPcJQG3P9DXcJx2MRyH/f/wR/iOhPzoYO8XONsxksSCX1toe
27YJLs+ryg5tDcUP79lKQ+yL774t2lCTThvbdB+XQiKI2n4OIwULl/hzCkPC5uaYkXxaT+Zk5XkG
8DVCZnyYAsCoocXa47f56efcj2LH5WTEOP032aVs7NZG2uBNbYODTkpob+UIsI64PpgLgt4UswFG
BwFgAwVXYpvN6CgyT8vnbML+0ynG8wI/edowrLXe7GPVojRmMl7khtv2kBJsfC3J5KHR/Jw+pj0Q
gVQKw1HWC8xa8KCpo3lrnEEpg9Z/hkszWfeE0uDeKs+Avh2tcBnBRpABuqkxnkO5H7iltZ/1gh+Q
W4+1g5G7hgs8jD4UNnC+MYFhTWKhhhXALRjx5Q4Nucl60e9aTpWn8x6vEBm/pFlvkNWkLcjnGD/G
xIXxODIGlsvIvD1ph0zA8UE/vfo/vTiNXmtT+gqUS2Pe8vSYMNjrd/Jr+wp2ZrNp1UuvXtgMwpCO
YdilaLXlcTsZddPSsmUUacHSeG1MNg4csXCT7FY4kQevda0xxURTAc1Ns5+f2YhVBtedsctWkY98
bsQHHccF7sDcBQO3Jx5HiJnDKR1y9K2Vs1j1wifRdjuarBRnBIxRbvkLNB1Lt2rTfvbN+1iL6Shb
UUVzlNNQrxV1Gyg30xAu3c0xMbEECW76SrkY+On91V+YGeNmozkFa880lCesl+tk19D1x6R/6H+j
v3RebOI59cJcpIKkq9rFAX0eAW7Qy2KJlroFqrzCG9bED9iNF/rZknVd9l+LwY0h3SHQnqhOtNDx
LCQWYqX7S8VmRmgzSHThgq0wn/BCe3S14KOxTpF8A3cLtekiPoWn1qnsZCndwBZmwZbhrgWkaeJS
9Y0jpck03RKD3hGaDBOeDyeRcI7XwzPdbJVd2mDZ3rDh5L17Yfd3NchDqhy6WxXpFkjgl4LMsT7k
H3hXg9DlXSi16DEtR8HdNJy/N9r584HmMuHzUqsfM77o77NKDkexllmMY3whq2oH+s0wRmoumki3
ezuq4jV8yiNbqsj7cVvNzfCph4GI+oum5QjBPZ847TpZ0KOV68+euCZs09N1shf+8DD3j0xMl8k+
/ZK+6XpylB7oDLbQouP128eaYUs1UWyNC583VAl63/zQg8aeylU8N/00EcDU80AklTdGKYPCa2B0
KnanJ5S+zuMBoY2XmICl9nhv7UtGIYNDIRjfTUhoaLSRJCCK+GqZeAyXaPlaklbaXcgbEg5DzU9+
5bilgRftH8aH1C3ERuIRxOJJ9bxW3Ig9MxLa5kd6MvYpLpeYqF2zX9iA0QGkkk8MUxjvfZVBdX+E
aKNEpv1P9MUuihXaOlxke5V28i/hJYOsguEi1YBFy1sEU35g54f9v+pxVgzhCHREF/yak/V7AhXs
l20N6Q/IHbvv7Fdo6SBY2szAeCeAzYX3qyB/ovT7/f5mOXToqHhvQpcfhrOLQyWsA1ytn37H5g7i
TpIjNSdPzHCErWhsk89BkSh0ePhqc00hsu16P91toafauuj7UPlCQ4MOfCynx25yRvt9Xi7t6xI+
qetaNg44NtuPKEUFTWyRzJO5xqXmMT+bIzxLUA5pVBtCRCzE2bgG/yPTYQA+ebAQ8qrxbJ2K/0WR
LN6ByDnCUiNSxsCUW5BkBUuStw7sfIwRMe5idDWkjSA+zfhivYSrKXy+05VgbyKr2gkBL9QzpHCd
LdiqQIwOSKyQyvH3hls7G7/hCRspOlWmohftrwUWYYH5qy/jm3XCp2fRgX2+z+9zSSwP07F/g1UZ
FlULyjkR3QEwpbB/FJNQNjI2L6IqyM9QmAn/2z5StgIhqALE+rjsJRS1LPUQdyCCsOzr2RSbzgXX
WAQkuHzwISHEZtMniCSMSG7nOhFvRH/RiOFjQQ2HjyGgHt7RJK7A5FfEpOWtiWkvd6gO1QZb8Z28
gha0Zh1utvpJPwXJTD89vwFDi2uPVyhMIR87TZDcIHTgf/BVr1tMxfHfZeZiLJtNszGWUgD4OhzJ
sOhGZJFN2tTjR3DHhDb033djLOuCigylVz+LLsxR+VKO4FbAuXTSwIaBuKI0gFWMJ+dcIg2LVb8K
fJkcBPzYrCkOCVxyPXyuisA3M1eC6InygIObdvLfpW7iQ2PL+o5L2pIks2GSDIh7Uo/7DHhpRAsu
ceekpdGBiTD8IiuBtMjU4bIOHaRn5APxT7Qy/32zCmipYwyEf4DZSYYNXiWPxGLEuFiBSUIDbc64
5PsJK5ZZzWfzGv01r+X4c4VkyreIH8K1AdoVj8GoWfxmcQmgxf7FEskltJmK+TWQGp7WpEIV0wRD
k9DpWNBKB5YH5hswXw1QJDY3/Lhi5szCKo0f0QDT+wUsERiSApSul4YJTCG+1Zdnqq4UoeMCLONP
vhGnYXM0gA/83/cLsGamFCszBZ6nOz40rCGGDYnl/7/fJZJJHAULqBW0hQBx4EOsylzCtgTo+e8b
xIsrzMbpG4PXHFxMXOeFShgpFdJGsFmw9gI8x7gHCgW48j/jPHZsrgi88dv6/u9/tgy+2ad4fH7R
Pz/PfXFk0rQm8YBSD+PRe02jJ9Rzcea+GxcMbUBORowVq4kQzbA5/pPOQP4X62hEGyNW0/ZLeLn1
6PyEwMCghxpzLfHEPf77Sm0lNv1a7/wIx6OeslNM0Rs6MSJDENqXuGtoG43sWoLYp7gooD6/d7+j
vbqg0IITgrks77c6ASgDzvgibXOPweuyuDw3tB/lmrhUTUQz4FUS6DPFBG2g6aYOFfoOgURJUMyR
F3dUFbDu17IjO0AyzhzdzHxeTe/ojb9/Rzhls0b4gsv7DxnBiRzFN5fCch7sQjtrZwhIVElbZE83
RhDaiqX/u5m47BTsXsiad59VMjcWkBlZkjVPIj+MhnqDCyC0dNH7CRXMyFXnBCzTA7KxxHPWc35e
qLoF41t8VTgDVxtS3ti/oAFCHcdNmbG2yvsrIBWmkeC3zJSEfu/1U/k1/vJE71zkb6Tf7vlXyKUF
vVhoisGquEzoLRMbw+F5yfhjIOyOKfn0hisqglPOpn+flxCFShQTHC3eQ5j6PcR/uFH9U/hq4CHj
HX7R72khC+Yc9s9AOK+N/9q8N/mm2FiLYgMzYC74yngoasOCOQMBSKyvnJCUQ7mMkyS5Gmz9GnCZ
saw2H9E3f3aYWrJYg16pv/gSdxHGKxOuPKHLPS/P7+eFDze11RMVywgOP7YugEkvW4nE9fZG233T
f6Nv9Vd6yL8ansnyb3bCe/OknEmB4pODoldT6lgDhufpLbsZZ5qLWw5VMtu1qwwSpYEX9WuTYZiv
OVp20Y1DZXjETrD4Q2tjtDQgvMxW72pKs0E5oiob+KYwlFsYPWgHChsWDXzXZCxaDiPcDhUBhLP4
PYdnQunDuxrtWGUYvQnPJnwL41kJCSHaNTVWPLNoOIMcEyXZle7bALSx/mEIJCymNp933zwGELCn
5Wdw+9CDqS7wvlK7Y20aXXmSPfzoYU5XQ/WJnhNnIZdArj20RjAWk8jiLwAv3ChX8lyEkmoL6EPs
49TaumjPPsHyE56T+DAo3yaYLW7Fd0i/n5vhmea2DzcBl8Ou5BjPDuFwgnSeWJfQuFrGV6Bf+dYZ
SY6iS9Fcnur2VmzpZjj0EKvUd/iGz+e9kE7a6ySn5244sIRHuDzGs6oS6lzcjZFTRXjNsCJK0t0C
QlPgzNGQjGnCIF2m07oTgwUzWDN8KHQMpqD+7BmMJCMHE6Ls88tyjs0etrBwu5gFALNz++gvGzaR
tFGjFaQ6BgUBCUp7mOQMD7IPJnc23mOJ+CXUsKsczzUhOKoAeYRVBsL5+fwkqpZFsRzD+0K0Nkb9
hG/D5iH07cfNBUcfb9dOFj8Ca8J7HusPoXanIZlgRSm0zytx3+N1zX93bDHWLiYL/8QoaNW4576b
7IWDSYw4QfzpfuPbgKT+vNy6QpbgM2aiPxPIsJLPyTsjyU1XHTXynuVZTRbNeMWCl5Ft163UYp3A
Oi/pCqfvwm1Kl1axbW7mMMcHHDpG9fHYxwdmZ9QUEHCKyo+1VRG5ZKSM9+y1LQ2+tA5gC2DD+Cdd
5MTHXI9uBD4OhsAZpyV84ahiaOKyk/PR0j4NUBZTHzSZrbiHXk1n40IUYBeE0mSUPlmqHFQh2kKM
QBmI8Gil28ErK90e9gwabOw2ISvyNNh+8DRtXKNf8Nzg+UDkoSnq41WfuX2+4PbEY08Uk6luJuPP
FzHxT8frcbeQKW2JagVIp5Rx8PKmmjHljWUIh2dEhdSOf4wPVXZNUUnEM/rl55VjSIzskE+Ruvnc
j7BxV+tJ2N/H7OrkSZUQjtzonYsjLVb8PHjwrFrp8KG54hDUYJHgdQyvBC1M8llLOMbKtzclC0GE
aM8HmxqghEDUQ+Qz83VZPwZpw8HOTi1rV33YPNmBtXkr3/g9AUew7A+oACAgAcD1h7he4h4WfL74
JHQqE/6JiStjJMyYrW8mTxzF3xR3eJYb0kqmaRxfNGjSTKN49tk/IYTxE99RizAcwiqP+iGH8Q2F
NI1WFROlf4MxQDNeD/N9xnRPxkB8tCxZ2jzvz1BfM06fF6NqxE+Qc32ekCz77+JI2ZFBoYnu8FUM
KK04LFLa4HHG4KbpD7CaePFmMteBe8O9/sfUsPyLjoy46JlZkHCUTJhrSVv9jxkWsy1UCNhbdtpX
gLopX8sqTmW8IL2fdMWMQKiW325ctAt65yP0QRgJd2H898fTT+9jLJ6/e+TlyneyTu/QSgtVqPpQ
bMBqF6sROT6UMp3gXUleNVMxBk9/6Y1Q5KyIfKCzIgxz92+MsKNhAAYCNjJiLDmdp7SIMKutCcGm
enWB1LChi4wTtnN5sXmnJ3FSyYqny2RRQvXUX16iuZrljRvMLT2CKz7o58P/0XRXu61tSRRAv8iS
GV7NTDElL5YdMDP763usc9XqvpScxLR3rapZE+bXfdayMDhp6tewjm51Uhks3/SlfL+rikQSVYb7
50V7S7J1OHWRoMAF12gbtTnQj+7JpioYjVceSDuZhu1eaoHtGamjJ52nw8R7vOlfczU0oVAsWb2S
eT1m2enHfjXzfm6ybDLidRzg0+Xbn0hc6xzT4pLdquvNUD9tVWxtL1yLRE8PKzPGaXtPlXxQ62Cf
VtqnSqiNBD3P1/i56qeM9PfEaGMJy5O2SZytG9OVustQmGhOXnWf2j1cXssaNINhd2RiUCArIEEr
emT0cKvdwOAgUKnF/1uYuf9/I92cgbF1qZ7Gl49pKd2O6BeD7BaLJ0LH9Bn5ify8+kKqO7gfoO5a
5ifeT7cz3VsjtSlnOsuf7eepn5MKcejf+usfDeh9QhJeyQ6iH7fv6E+iffx4DKGerdA28FWW2PKs
TdlK2JFGSmgCr9Lyc/kpfAySsRJxsikttD7aTPWRyPDzOTc6dtAUFi8CBP3n49fwCXdCg8PVNIDd
+ql7AYqUApxoZSeHPixm/2km3JiiQmYfsgJvOs6uZyTKonFLlSLeQly4Nt1iqqPjjiGFLn6HLMtG
3M2JHIvCw0hi+mcc0hYcB9kvL3DTP59bYecNfCG9t9NWn25ZdvJpJuWHxnayKyJZVl8VKotYYfVh
K1Xw4fHGzdYppuv3Tgh7NPclit82p+VdncUcj3u8lSDbqSyb2lQq7jdhx71D5dX2ocmIzQjKEEyl
ZDbSf9fyYuSNLim7QqmWk9Xwavn87+37nfYOXzsEhMZDelXAmHENion+o4LXS3n6Kjvni5lx7oud
dS06jHsW5tZqPv2zFxXaTv5EP1dDW4/kMR/vwvAuf5Fc/sFuAlHBrix5ErrZCdeSdsvSCRmSemEx
N3Byt17/MPuI1APl08o83nVGBB7FuxRnuqji5+bY/ngixAgoAlkW0jf5bIHiVDu+P3AWXPvYgu5K
BZwSxRLerJaavP4RCqJ/HlGb4aueDMYGksFr2bpfkKrDR6EKod4jdsXKm1uTQ+pi1dKmiAVm2RB4
+Ol9RXXGkPZInkCcM+KpgGXgHXWevBqp4NVICnG6lB8cHRABye4w9GRXvkvR6UdQsXlw7IRgRTwV
VlTCIN1gMbm8MEniFURW9DD2+rsZGZx71TO2PsYPiNCSCgPjR4EMYDkamGL6MWQ/wQGZKg9F/45E
IAPvlfZMPCM/fhptZqRfJsVr32vDK02/EO8Sk8efCVT+RKa6upQ3IrUOnVuktIugz8zCb/Roy5Lh
7v19MMnmJCgUD6O41ThPSW9fpERWts3W4vloPtqP1NJ9wYm1TGdXTHRz349qunIvnysXat1TddGW
lmK0QX0pHtKNY5M99R4iAHdalFO1QHpP11HNSi9IXuL72HxUl9Xt8GX4YTHEAWPbolFoRXvp9rp+
ax7GkKkGGL1yMKhSGFRS6AjTVszV/wD0pSvomsV3N9k+zRP1bDtRy9XX/J0wyquXhsVv9VBGnGiJ
Gxf/uyrvS5fGhoSrNAfWlNOlU+PZXcyOlWxfHtqHOOfKbpQu0XEW7q1U7TAOUGLsQ1Jjgzl5cVln
L9lGxxCBmKiua5HOURTfvjnZCgtycvVU2lae0lfcFrgMZjVYpPMj+Ct6OMsTfNHJfpD5XjCLi1di
k8NsM0vzst4PXCIJd7kjki4QhFqyTZO1zaXDXFlW/5QTP8P6sqQNilWv89vkrLJXru/CGZPzJSOw
NIV888zUFFYz9evforls35zsg2gnXkzVU7rpkV1YSSJa/uGmr+6aLETo1fWjoN/jqyCvq3lnqfmN
q7b9kctQMccTSO94vT+rya4wJXumRvJajIW4rt3k3bM7sCWnMVmX1PEAyDFUBXZVznOScSNWLVtc
DJLzBfvvj93Psb3kSPx7H19+0713JzWJP4nWV5dOurloJtqYgneKkfFyHMOT+Iz0z9Ki5nDmaItI
Ap/V8QoGZPkBwm6IvHGkaxmfnG9OXeKoDSNrKeOp8j5ejP7RubCMrl43xdRnCPLOGarzK4tdOWHf
S3SBr3Q1U7uVzuVD4zB+D3HYlrLzCif8F/X4uS9Ek5VkonbnXBFWroV9a5orZlv4sbtGprgoZxuo
GV9sca+93d+zlYUL8Copeuxqmm/OHunjWJ/ISOBJNkx0li07xWqudrTeda0lW+mvNfjEF5pTAMyi
vByo6bWgML+XtTqljBCBENAY/tsv72pbvlMfHrMLFK0AJ0eL2b6mv1xXOMzWk71rE6ET8IwMyJ4X
uCPZhrXKebD6zYlMMklsKoC53j+7K9hMOf0osILmopDr20nH+ovhdo7nVH9NTo7UznUUs5FG3GtN
B9u+nWpJYldtPz6XLuUTN4BFK34tymsp8+E6l5LdZCddzJT2jWTxOIq0MNUG4kHKy+q1fRhY/Wx6
xv9rPZXGQQAHZzkK+II1h9TAe/U4PpqFE+09ElH2E3pXsDtewoeB6e3pD4DnUT6Oo12h2ePod6qd
6QfV9618KYeH3AzXY88LsatxRuPxePnVEIE13U20vQCY0rZhD1VM1p594W0AfCWeM4MuwppFJ2m4
LEcKdr1Yw2vroSJsm0zx8BW37A8w0+V3cPu1ipQ8OOddndWPWlw17khZs2tgOT2QNn9N8WZmq33p
FBU8824ciSsm38XOhe7SHHzp8+jp8cNfPEqkvDZim+KGAtFe616QrbxN1w7e6qldWEfboxW5gC/Y
SsGlNZ1EjSgq5wD44iRuY+13c2OYi3YYI1sV3oDUo9yE/dELhhxwSWG/+PDkCXh0+6Lj1gHIqvUe
oErEVA37e4KpfFV769evZT1SjlCFfCx0ifVVWXbAhwpEvVF8T87MhFr8q9pcjczURlVLqn0VfXkA
TKyosPNEk7NANVGdjp62YXGrwsVQ6mQJqzE0JLvyanacJPYANITuSqL5buoS4JSz+Gg5WPRdzJmO
VrsZi+mN1pVLfToUM9Izcpel4Fl0TLu73yv32c2hkOza4WZsTRrER/txqp3IuLgjX69rMYcg2d7O
UcBXhcjf5SPbeNXS5QMDDsq3n2QNj0LDiOTyHJMG+zCOncxc8IjFBb4H1AYh5/mBU4JSG0QdMDDJ
jbjxUeb7NKD/odw0UhdPO/0VTxetrqlOHpVlG5QTjDcaIe4uZlm3aE9bz4nsnD+UQCf+ik60uZ88
mEoXji0U/Uc1W7jUz+WIYIafSHM5PFYg+MVcdxt3sJ4rChGKf2ruQZ/lFJsJfa9gGNYjNUvaEkB2
J6IsW7s3cqVpM1O6N2Cm3cPv9PNUXLWuY3SV3TDevXbeVR3xupP+tMl5zq1wtsVY8/4j+rW2gdwP
U+1zNV0TANk6Cb8LvqhM0IuoKb1E6/adcYvF2ukmvw80CDZ/cijcfVYU3cd3pnRuqBnunkVrVck2
H87/38svsO+X3Z6r3B2UGQdwMoq8Zj4pnzvX7qa6HWgkZuvetXyRKIMaUEqLU+d4Xp6n2Z5pduGu
IX8FrMvNI+zNLEFraEqNTJ8vW/WpDEQkt+k6+HeQ7iD9BMQWL76Y9Vosy+pWl0/ERH7p12I0kq+l
uxtpbfuuiewf33j5Sb3s3SX3Dazj/Y/NQtlORNOlW3MD/dmh2GdkyteulafP7ycyKRMwmZxZcv0t
B2s2mzWch7Xb4FU/tw5FeWu2Z6XNV6SKIgiqD9vW5wAe9sN58tG922qy4q/nviK/i9abZeDDijxe
ylTvH/efWNMOgJjp7zazzA/ieAsTnFveItY9IRZbH6oiztzMuj8nIKQNoxhLHnoitoz5NZUl+PLf
++KGl16jsd9+rrun2Qpz2KFqyzRz8ZyqyTYq00Rqn/C8hXc5OF5AHv3W9IiPq/OqHEc5ANr2DUF/
azOjd+Yno8UXlmvEPAusYri3BFDEKwZh7WfyLww8kqP9lxyKop8ImQ4kW8ib2ZDNgikL8tBxU/f6
Il6wtCkNrM7z39pEOw6F8KM6crxkv1ZahvaU+wEVwUkYDrIsqFZj5FXbzh/DxEHIkJuYxVAKNfLm
Xg4cSUQdhPDgrhYHet/LVlmdZIVr2MugFZzo7gnsr7u37VycPJunvuV6/tQ/tZI+tGzxxDQm6do7
FKwnKqk+suhQTq1DZe+KcyCUtsXukvKWXVnYrFlUKAH4JUem5w1kQoI5qm1M8Xuks75WXTaE1XcI
XdHTdYm53s5cTCRH5Cr2aYZQldko7hO4pQMJzrVmj2XQ4YZvRigf130jO0BIGImvHjGTXPQo2haP
0LhR+o9dvZEnLOSW0r8rJi8Xhu5IDSI+vv0ZRpT+m3KfBZjOD9U3/U6qu/uL9xLfmQnG8jHcBu9a
erRq2N+uO5H26kuNbeCfLwf7Dr4jU55NE+hczX0lvo7jTPt+sIVAGbqQnGQay8mtD7KItijppyhl
NPRiC4o2KojyBbeUKfz4k62rqJAH6CA8PZGrGBiBUuhooneYSWToKYOpjc8/oBQ8QcKbwjaQBtZs
dKTqk55u5Rio5UE05pWHOdOfwiJXnbI8Q/K49cRPIb4L81llfod32N+ZI/4ju5OR4817f1KSQJac
IKUZFiz21laS/4bHhcF9Fe4yQErYOt4K3v2AlWFmeH5ENP1Fn+gwvOM2aNKHrB6BBbgG3vpwawAQ
c29Jt3JjApHddwIqtgt3gxyzG0DAYMm5x9B6DnfD4fTjD2DJm0PdsQAgwsbrsvioy6D4d+P4u6GU
VMD0x17Ilf9tRXEa4de7g8S7RQPeg2iuFXZL+g2eKqu/mNeYYPISAoWO3FDsXFm9mFvMjGCj3Lc0
I+H19sJ/BhFJcH5r0AgbfPx6M8Y8Wz62tq1s/zCP1fgftNLDRA3X8Ci6DTfAh3EMf08NTvNs+9BY
tnLd9aGcbCVbr35uMP2SczdP9um1GhS1uYXWItfxefhYQwRkpLP7Sw/DsRlvAZMubM8sUoqLWQYR
CF8CpPM5bUoW+Y4PTtw4PuLfy9mzp23LDp51YSetmEa/9uqe1wIkJIhiKmDRvucWWq5KypiEQik1
NP177cSajxErf3fkj8tk+Zn8W7XXNjQfL2Nk5zq5eNGyuhLjw3Axe3YTP74ZsfMPcE+2t29eu9JB
+zqPbPM931UzrWs9fi0s/7LN6xhV4oRSwf9DHuGvJuJ9/mQaOnqMXKzK5vbHvQpuTJVcDLAEd/Ly
0yXmArrFWkA/HxSxQwSlSnIVrghGBwUj3I65bD/TPTTcxcn+tJccSTlqccQEOR6+3vPYOFjufESH
1x+oiwvDNkagkuvFVenC9hXXyH/VAPT7Xg8RM1mzeDzAoM/5+iqvpHlxnBd0OwJwSAT0/TiH5lzI
x4MW4By92EbYJA/itlTt1Odu/P48f9tr/SWPhVgn1TXpnCUBGNZmmW6ueqt7GtOv4yAlAm37owXV
7rm0YpN9K9JMfsVbi/b699GbLqTIP+ocBnLIU6c+PlxukqrirnVS/f18Ow853Vlk5k393kh2TpP0
x66JqjQ8TfbVFQl1XhizUbLx6sQ7+1R+BZtvpl1IhvR98SYHPqPUBDpLhKtIFtwt4SqipUBl+aIG
uGRLOCsuFmHpKNFqn0MrvzoibObT4WOcMkhz1NHK+3oSom4lxYnBVaVn0LZiyNwrcWcgwOdNmhuY
CqtckLFke9ZyPSlgzbQExH1t6TaFZ6R5cp/Ly8pijKmFIxRtx/tX2DpmV3s/zzYlfBtsDk06l9bW
kBUv++d8OaaOPCLpW2ignqIUR0W49EUkb1JF2r9rJDDHEWSOkSLKG46lucWUAodb5gGk6IfYYBKe
yQ3qydHxZx3+94kG8+MlnD+xRjx9Ku6HM7TrCLVyV5BHPJLK6VHcbeMFJrDyaRN/QKzLhEPWlR2Y
H5fisXvqaaZkh2LIY4HgMX0bOVQr573L7TjwjcCrp/Bw4AVmBCsm5Pl/eW+0OImJ4uMCh1crr8an
xSwEQspMV5OUc2vlhKSdGI3Eg1xijkhkiY2DSZPh8k//JodBX6kpmin9u775Axnz1r93bcWpSxvS
BKv/vLgYKHsx03qMs8qnkwLGAgxOuSfhudsg77o3NRFIOMcfCjaHrCov93QGsVPyb+1d9dLb9ZyU
4m9NHtJMVkWfv1+CJJEcOTKAxUy1rAn0BA4wZ5xrwlKoEvneM4ZS5s7lO5+d+hJ8s5UPsTW55bel
v9zHg5CoGSmffVFbVwu2o0CaYyHavle2LVxIm9Kq5LaJpWEhDpnIEowYEybpxjaIgaAHEIbe7U9x
NlbArb69L9tyYH7EZH9jrVWuVczpJvu6guigpn8vpdo76eno73UgPbDt9iIzOZW2NXIj7hyYKLP/
bCjtU1rGH42vU74XJzrao56AnCEQtsc4D2qd76ppwl8XiCCv+rMcHd0bQbZfnRa/xUlX5ofCN7zJ
PTqt3lFbAi0uDCFg2tLiFyM1z5RqO3Z51I/zaTVdWNTjNc+zmugt6snazRDyap7bmWHmK6SKn4rU
ufXvTOUzjCiHb587AklMDhAmCPp4IbklIzr07oVbD3JRVNN/v+fx+q7E9j1DNS2wNWHScFhXMBR5
Nfr32qX1hPTmF835sqxADqfVWOXFvpzLjNkyZFA88ytM8pfvAhCal2Kq/24azAAxqyodJHILxLdB
uRUYgJ0cywyZTaNj9T1O1RclQ3o5Unni7WZKqcqp+SjeSxQEkNjutZSrP2fPFnVUnoA4OdlWkfnk
xW8bkVnmXHh9EgTQDLBMUdQIwRcM8MSNMTn4SozxZsgWHuL3snyLCjnXj0zvTIvrE6+AyKl0jhaZ
2XH0S1XR5u5m+zsRf+n2LL1c77dwXB4T+RWHRparuk7OyhcsLDIpi3hS+2k+GfnXgoYb9hbyHI8D
G7X0CLuCcd1Ia2NccXe76o/dHEJjWJufqdLrafKLr/tHZK6w3nqPSuJYTP6eejI4jx/ogSgVyqsT
m7AEp1oJttymR0UDlBPIkTEQ1QI/ybnO9vwSqEE6XSSE6Z9NDpmobYMX1ryAVaVW1uHOjcMIz67+
/IZOlFYwtDXSz60UqXIb5/63sXvZ1zJjxCnXdayJR29YZJFWNaVEi6e+d0O9T47+AzUMjotrUJDa
Y2ghODThz6kVvn5DVvvTRea+xS3nBNzAgT4xLbC1r+VIdTFO1DK1EHh7LNaPrVc9Y8BflraVR/3Y
fH+mOp64ZvUV4tOhJbn2pZD93ZQufblacDPczASsi4lR4Vja8lhc/2HA9q6ALiF+BevFiq6H0oUi
pATI+rUJu9OY+ZDNmutvDhWOL4HsAKXGjvFdNrgpKVCbaCFlz6h91l0icpqmZ/y12ZaDoNe12OxQ
lJHYiPc25Uh5X4hIS2E2Dh2fUqj0dClbSEa691QlTqWfacV241ZAR7T+vzYvkLbP00jvgDXdzuXv
teuA9L8aa8TseI7lZ4Pp43zRWjRuQ5Y9JBH3hha+cEM3T8tizK8/Pi9lT69imr9yLCvHCXBOsqrL
GEAVIm+cM7sYi/5cPjJMdjHbu9cGX7Zhtrip0Uedx6AP+jaC/K/M+PoTGwQeNGvZ3tmCteOoE21X
9a74nFPm/2ig4YQT8cf5vhBAaQjAUiA5VolnbNIndnSnEUH+qr1or2YCRvIvFtPJdqShoxZe9xkr
i7KZnzGC9rUbH7/WqUTo3VjXAPsckCar/mYmGU5QWaqMAl7LAHTSKhvbc5aoKkMpoLUakUQzrrGN
9HckKec8lXyeRUjtKCD31MoUTpVp+VoVNN++Fe2w8eYIFDCGF1+Z0o7uSyOEks6Nsvys75qH5vTj
PL4Ut7MUzSHVXuEyeFeBoJXZojBbk3g1I5XHR3vTvc5i8LtCenIe7Uc5VheF9d9jUdw2bp9PpxID
hhg2OvcLpn2HTanGMi6IpJ6rcogOPf0efrUjPBMS0+IRNLXXi2XFzuUvm2IEvxG/CfP2VNKekAFo
uNQg5oPV97HKvYAqYopSXGVic0hYD6+3YWUbuDUOnFGKmoPLHhcJ5cpgFdiPehL8JTdlOLmRcHFW
L8XzqrjhAuc2tTN1n5wL8FMVIrri/h+nl2A3d0HdNZ6TcYaAAPhpJFJPvAMUBHH15e2P9qaI6sXH
3HnIb+2fVww2ygEW+2qoiftLDyDjxvV/AZ1HdosF205zKwB2masRaON0XCOtk2WULd0neECXtd02
bQi1xHbEKuVtV7Q5vINN1BSoYesnWffQ8dFtZmg1s21m+yZHxmjvxY7MnOYxH5ItiwQEWr0LunPo
rbiKKsVS4nL//BCnwnXND6raLkRDvvdME+7B2cyMvEiXs3+JMp84EMPZqXMw/pEqZ8PSE3/AehNy
kbWevTUV/cit4ueUC7iO+nBpX7dNRjs8eNDIoovJvxm4PDX+55Dsili+b1JpA7QJvH/uJmeBSeos
sNY0pronaSYAG17GLYisd4k6ktlr0eMAhySMgKZ/TEe61u3qO8xIJ2mMvupGIGBeo1WoH/dV0Zhu
Th2XzbveTAXzvinLHu/JPiIK/5tO2ynXziUxOORScID+4aocJlnpXgs4FQv8HiRbtQfeiiqQHGk4
Izu+3pGZENjFqZs+XIvTW5//inoopXKZ6q8Thes2rGs9rDd+xxucqQuQ/yvH/sLRXEtuv6fLKqrG
CkqIW8TZaHnqPOwIbqmwYfa6DvGWxwSk3dNe5BrgbYKkqJ8efzbthL2C5lmsn5n/+GqYF3fAAWyf
wCfCCNor2xm7BtfscTE/J7Ai4yRcWv1zC/ARuVR98hJg1wmEeqkm27FEWG2t9zrkGMYfYoRvldSp
laX8vilNO36BmPhWzpXMqZbTA2EZFrb0T519eHG1+HjVId9O84ooP3qWZSr/5zNXZVrB/I7OdRg2
EpV3k8HElHr9+KMHN2DakGtaNZA5EHlI6u69p8VUrHSsbiySUvnLWcShZVzxUYz0sFvy8Y/4z1ZK
DTifqOBZsIQhOD1tS+d0LXP7iA0iQGa38+FQCfM0nwL0LQ7Ikutbr3U1QbXF0xjrWid9/77IgdSG
1XDjE7HvlgwXAuHUpdJygoL4hUpiPmEgIG6da6ATTn7x2bFMkxC1S1yV+b6WNr9H+pH5hhVKNUdJ
mSsns81Li4DhzAcVa8RMZGIwfBAf5moIAewqstEq716bGY5BMB4gkwxKs0kwSrL7eZfOkRle2Qtf
9fbuJBnbnHPDrCQBXmqIAI+QvYgvCXUK6cAjY/sx+QtGBaAdE6UXSJcx6KkUke38LObATgMXIREe
/7x3ccNTA2/qNyq5hq1gLJ+9fEVpeYgchT3gf1EutG9fFH1v2SvpV0CM5DawW3L3Qa0UMUXwYRk0
0vy8WudI4Uo8079X9Rq2fIHu4OPkUsfli7z6XDJJMWnAqkGyZj0VKa4MLUOcreMHIzbBx2hjN8Zl
ujnx6HmpNBD1eHFXFQ5OOYEwVVEKwHxSPL1XSmR8Zoz26NcfIrqDhQBDme/sLHVly8xoNRFsuJQo
L4hrh+Kk3rpZAp4x6cR7sQ92Nh98QU/V0+zRfn1tHqUlZ8Vh/EHAUo6j8WgWkqRyFxaErf3crbsf
k1/XsvpnEjlwPqy9Eh/Hq3vw15KZWxkxoXdQaVeV5aWwGJ7tj2+ddW7AKRXBbLdtJ5+Dd+YrFseB
K3CANWNZf1JYm8FvD7M8YWp0X9gNE/Pks/Ba1k06ufKGTPBCDVJaLWuXbXtXvz/Kzyhvis7KyLD4
4uN1p6smXXPx4qpuYx/8A8mFdtVtqolUmcYAxWPPzVGkL1+5xq198/mJ3GDbj8mwL1DVvS4Bfild
9un8gYGPaPpNHxV17V7aZr+dFGHVdas+7k0N7bF7WMp1Ya5W3UK0MGowZOb+Sm/5pSOovMea7/20
EuUk4JWz5twkB9GR9lN+euDTTZ/DAIjTTmJyGuTjdahb+vinRN/x1lc356ATnad58jZX0jPq1Glb
tTJYZl26RQ5uO2eUUqZIOkMBhsufRbK3CSkvS+jX/tXA+PS8Y8mRcs5pS4nfv8bnTROzmHGSe/mY
rZ1T32ym4r3kV47r/6587ZUStlwWt2PLOISQzjuS308Ans7ZOB/kttHj9sXGNw7qqQqT/EoKriym
PjLdt+f976QcQTzc9rFx9FfkLTPDABOvtJip5voH1qbdNePvTZ3D/e8V1Si//H2awiPlzLWyJb3I
L0b/8BFIIAcBNzqzDTw+JzMncWANB8l1w/iIgL/p3p8jIA6s344rXdbFO2bmIhwMQ7eZmyI1Vipf
n4vefFonWpSXGm37lTQtaCbj6adaepoGQ0sUDaaZj9YLAKy+kW7ZieqfsYv1Rblj8fqBwsrnMnpo
qiIPBsnLOmen1KLJT3j6aJ2etauO+TK6lnu7fDU7PMr4lAMTGT9aKJuxVGXZgcGehoRqw6URnGjt
425dnCrHJnPQenR0G5kxHn3bdEqvHCvlRW1XX4bbkbXxxrXoaiN/tl03XZttrz0cbfqNRZkzUTbS
vl1pnX6OhAzpQ/FgzDg2vPnemkuypwi68o41RrAt8+gpxKAnes5ZfYgLxQVInbltKm/R0Y4PCRqS
Iy8DM8XwTf35eupqXb0u3JnRWsmeev8BqPtoW3k01cSZa+rw/y5238n+smkIiNd51KjnaBduaA1L
WYeGS/25BId08IetH9rKKqTo9nWq+BOH+li3aEAEr2dio8XoGRNrm8ifyvcNP6VSppYYQF8zEyPl
ErjcuXzCKBZfi8azCCODq1fSw30T1/c8SW5LNugz+zDTyf2H3APiR66PzY0CSdma0UijUv7XJKEG
oNjZsWmSAO/j7MMaOAtST1uSL0fZ/HZ8+351tQaXWyFHbthaDHPteJfiJ0ZwfqNKL++GqwogEnln
N+yefh8wher8fBlHXs03rtWrvo1EXOiFJ1oYmgUV4G3b2KJ8UvcmWtF/ro3WgYzt8N6uE9kJCkFx
M0YMhoHxFF5VUyH8gydAEsPIJNM6xMurpE3zXfTFtHa2sh0vy5lV2T0K21tVV30Ra2SR+6JshGAv
NCNs4n8HIvh6f9t3xPG/QmTAal2M1c+luOiR3mGy405b5JFRT3YWEjSxXdSJ8FpxTIWWVr1J2QqH
BUksEx3s+FShnY/04bs9Ngj3UqKXtAfSAqQq63OwmT25A3Y96P8Sg4h9Fu4/qn1r0LLTvg5YdTpR
N1FF796PXatfcMdlrM2BS0vappOzadtrle2PWdbFqtu1t1iPB0tBMpfwpqlibV3NjqTAfb6b51z1
FLVi/WcMDX22L7kKy+uyzLZ5JHPZc198otWadIIgJD5bR7lMl690SNlEnZ4JGeqH5CCNnJjFWkbr
FDS/KkF43qcOOywRHn5UiIUENnNNmC26FmoLjRQ9H8tbxEb4AtaRmYBBljYW36HPc2/AJLB7hrZW
QchEhysOj9Z0+TOT1TZ9ApWhf/EG09iZPLbizsgbZI35OvuPC35AW0OVrusgw24KSDsNEeOedFiI
h0dA5qVo+ffDLicnDACDY6UXuOwye5B8oCEOPrE8kDmSSWnPfMfVWk1aun7hVVp3u+/X3nr/dNFw
7G5v0Y/BOmyftwPbt+i747dEj23PLbA1277x7xe/+fMg4qCYZBqINBTffoouPF32Hr2bzkhRdVtG
lWR976Ml0DNtXRiP1kyMnvH6R/cvDa3p36d68U112d127T7avhB7P+0fSvyO0vnlLV5KS0qIlGz3
wpqI+Py5xVEaWevlcjQhhrvS+pkpYpqmYSDSvqKRsY2mR6W3WbYkwdU2/bikMjzsYHOfT09LkRNx
bNWpeOyDmfPZiTPQUD4+lFbtXcOWpp9p0p52d7ObxrkrXdSBlQ2TJ/5cDqqxq+47r/ax+fy8S/q5
tMWfDQ718KlbbjdvlRsC2uJrVc9UEW2qx25q/raF3xdWu+rXrr2oUjB83/4Omtz6on0p5Tp/xyIE
fGl2iE2UaHR0YG2yth4rQtsw1CedXOU74d9miKszFZv4rPkk7UrDO7EtvJtGOfM0hDAyXtVvX+9B
Lky/0ssmr8oUsT+wmgwjl5JikLPo5grXWQAaGoauQyVglUXruZc9ROIjJr1sXYHpmYaKqXasuvi6
V2N2bbDOEAV1qsb7i49nhzKMHB8Fqg2LxKs7q0upZtz3c524d+3VPgzPzEDy78ZrtGgsO+8a/5Jc
az1+lbcsv1FdTEKpfGl6+7wkPpY7Y3FsAikxQ9VbSVdQbdUnrGkc5Lf4Jbyt8O728GMBl+11O9W/
YtZb1GHtHNvD5PzYTjb2/Wdl5RS/5R/LIhOX7ZbqgEy5tHZOMyWdOd826xLC5Sgyu++r21s3li3f
G+tp8RapHnnGfEX673Vn7jx+PGr3zNf2UUbSz5XhN6kGTlEUXoLWE8yhWuiH/J8L7PWTv9uMnD+i
yxFrI69MA1GJD2MDfRRvjX1ncSrH8rtk4/3s+oyOleTs/pG5h9ZgEM1xjIytSv7pT295MiyK2ZE6
GEKXpnVa/mQvRbLtPLsXMrx+y/6mAbv+WGR95nAwqlvWSLDHu+/5r+zIQatl2rEkwa3FBakJxsAY
akO4b/cg+44YTtMl8qZdX1jnvx+91hAWzveJ65ssGgmo4bxC81yZA7VT5wFk4VkjH0nXketCYwvv
exa/tN/BsEtJJFO2pY+32JNN5x4x1MGAGC8kcv4YVBAWqMW1Lby90aHI9WBSiqiae68ldl+wK1vH
unL17yFCSTrcmvgOjvfw2uiAm5wemqqy56JcEG8tu57JoR3E24Vz1zNWaNWLXfsycoto0xcW1ZFO
ug7ANlj5YV2KU7Kfe33QZmPYc+s3m8+2g+ulttqN/VqFKmnF41aBKic+FWD10RvSR74hT9ae65re
0TbOg+3yXVaEGmPhnMlWQNiqI+xxtmhnrgXMwnXzWtgVd7DuFWbroZpuZaHfewvRZB1GX0WYBHlS
mopNSEwoiL5jE1VIvcnujP0h1SMTKet33L9bphxHIupd/wBYsig49V8zUJYm+m/7A+dZianRMf5z
9YqOJJJib0ymjFG7sKsrBS6/bczQTeGeH5MDJQrr/gKRJFI/70sxAQReUIfJ1WE7f2fLh+EUsLsu
KT+PQ/M51vX43kuP5sw7BMf67LqUu//R2B6zeYwAozcdYCOWrGGTuk/iw4clkov/eiweU7Xl9zJb
j78qkal+1F1ffN2KLGEPLJspLQvRXJOhzW5bmY6W+wHcvvLajXLljnuCbyfPVVd/IDTcxubLTxdw
oEhwkF637qgRBXfc+TNbXzUW1YW/NAjLRxgB47NItrqMlm1nzp9+3vH6333lcHbKJhiH8zJlF3/o
A0wxXC1K/v0GR/upOyUesLri5s7V0NJF/bRrCbtOsmiXYoYPMyKNJta768wLfz3D0eY4e4dmQutw
HoTP9nkp3v0MulPTutQDNgEX0LZcfsmYRf3220INb7vSTu1l8E7xDN3px1jYuy/dl1euUlRZGqLw
16Fv4izZ9f570HCiIkjxuGwDGvmLDuIauWU+RzvKhYINlh7wRo7m9+rEUtNKOEWezf0tuC0sqsRR
xogze7drzftw1ieda9QSoPedbNn/ehbIrs7Is/SYBCa1Z7T9FiBgc9Om8HCHU7r1tTDqTayi53cG
r++VdyRIgygI93qFcNS7RfUEiEv/bz9YS7qVtRs4YbpYnYZbdf8DpnnWxNGmVTJvJa/WHWvpwH5C
vcWU6Wcmxk0QtfU5GzU6MMKSZlgAo9SXbGR0qBi7l/wgRKc3883MSwIQD7RnpGA4uyCm8+G6NzWg
zGoMskpNeP26TigAuFXCr/eoqE38R2ybiszdd/U23oHVHWnz/2996LUAqLXr+yMysf30Kjehs6Kk
yWBA7z78AXAbFkU9NvAg/1o739fdXXBSsqEbW/VxDDKToA9GMamvu48Rr1ukq8HtUl56a90HGE6x
QJGyYlw8hzojlJWInQpwvJ+Bc7RWCH2r8uvAyKp+O1YOuxIAgGs203mvhQV3OeM0238AMD53w2k3
283xQmTlV7ngHOMCT0errVfuuP73LEO1DEzEzkPczk0tO0DlSJY1U6PzINYUHs19LNXbNO3hyjlp
y8jO6rOEpGLyK4Fis6hg1Eh3rdikMjZkoATBMfK0lh+uS/E1rW689nvFbrWoukupRBAlPu4ni/iI
RZzciTmCOCOswYQCcr1BbR9k5QBp2aFwKg8zgEd5sbVoheYkc834b/bZcteA+3y+12srt5U4gtiE
Qxsa6HCWgfWdG+GE0ZguYq3TVmxYZduMdEzKRdv80rkY792tstiBVa5cl54sKYXkVTb1EM729ISz
tQ12jc/k3pwiipzdlC/gicXauiMag7rfM1h+p9PagksrmwxvbnUhFhOFfBuOuCoaHjEotkzjCBM1
ZAfaOHPXimk7gN07XgCujFjLLeB28pk45aRRYLqc6pHxpZ0GNyqegr7GmyFvGh5xbntvQ2SuWqaP
5Uj660G5wzS0c05WD1/wDj4FPgrsIVejPl6fuujJ5Hvmv+f7MdsMGn1H+Zeph/0m9Nk2ON49DYOm
QD0hXdJH8n695+fZSu7mQkUTcekWpB2DrDQZi4bXFeVC1wibpOu2bhuEprsh91AqFIRpPawC36XH
grlGZEIW5F5TE/wQpyu0W4mNvOxzQ+3tPRHom2B/kMTlL2l5UVnWn8/8SMaEdVr9iIk3RCxsx3sS
ZJju+yN74pINI20/p2e7Dly5xxqKK50ljAWEBNf6/R9P57WlKrdE4SdyDBVFvCUHFUwYbhyGFkSM
mPDpz1f477O13dqtuFisUDVr1qya5EsIqJ1DIdeoLdeFqo1DeyPU15jdg6ukUnwHQDOpGTX26KpG
K7tBZRG3BIMyeh0DOHKKy81gRh7cYfIQkwP4gi7iHh2MQzvzuGi5/aojXYqQOEyUe5AsG5M2BjE6
1bMbGWQUh/iD/ORdSDa8Im0B031zXnRneLa72/I4bbiwchd5gKjx4CtJTuwJFsHIHMqn3oqepjp+
WcWuyfRtTbRJamNBPgcQ4d+UekSgALFL9oFxywJUWsU08lDCdj3C/AO7X56mr0kSb0gCctHDmKvx
x4QbMG+jRavYjx0Gnffd4ncx5HvJevMk4AghfYDxy+Bprc+IY+EkcdA+4335maFrg8U5X9l1osCj
b9AeEfwBPAlJcB4kfYKhQDub5h9I7fuL4heleIhWP/vy/6fe645DdUjMzKPeRe+CcG5qkw87Wvlv
B1syZAwvLoxVDLEWqVvo7YJZkh31gFCJFYUCfgwWQrDUJe2ZycJWjw8vKzp7OduerKswnUqrGcvK
zS7lE7sgVMamjK+h9ADnLgOxBj4SbGPr44kYC3yY82dVPAORoPZlsXxwNDTuESFw6wCUaHWwxUVw
oQ6a6J1d6stmjGQEpuW9V2NlNZt9RZvCGIcywm5MmDWizuTg5WIqJQ7XeZkCIDkEflqShaHFxGZY
IoLGA7FR1HKw5Or7e4SrJktXq4fZTPSRGWC9JsADmMfUPITtAwMaQg8BT/NIIY0JrcUcQGsBFQDi
n2TfxwTWwADIXJU8zzWOrsARaypAsYUR/0QZgIJ7bQpVw0LGPqFWCRn1bYtc+MuZ/G+LaRUDwlld
M7cUfcqeC5o9+C54npjq4D4t3VpQY62O8uV5+8EHIAXSf0ySISnOodSX79qEbkawsWY0BMKURtYE
mmwrOHUmBhZQVEpmPWmTJhKPRNWW+I6zL+RG/z5bwV636zAQ6YD2CF9+UqV04H2Sp3uNSdF5uNm6
OUHqMLrZx15KwYWRRhglUBE5ZmlxqVeT1cB+xaBm0OyFatCM0IaYnRGh/RhXl3EJqXaysslosMAG
S5qE7CRbDSurqjBi1U4ELAB3LYIICbkBZLIddue3dUbVedbDC0LIxfp9MZZtmzIi/hX3Gti5M3uP
pFSVQVFaq22plN5kyoa5nZCuhloQ0OLKZom+B+B89xn1jzTYp6nIoBMB7mzB6U9ECAcKaQoQPkiB
o7ZEQLUHdzW6boWRMriaGpRjVC9wBiDT4dlHGir/rX6iDi8JkKdZuhfrEtQkFSDvFZB5k7PRLJFv
Q057+NgWcWvYiqJsjAKqwWbdIGJrq3R4KVRkWxtrUTGnP/jrGTBQhSrl0d4ZggIDhnB7iK6ykbF+
1WA5bijYu+CE4C1H6Ti52BQhneJPUPTK+Pi3KeLKqDGrSLLoJMuNcP5ZUiiFAWCJYKitTS5/rwAX
zQO5x72gSOJn9iDwNiumD0q1qgsSFahBguURgvidFxjh5BDk3sPDHT65zTU/BEIWPLAuPLwSQE50
R8hdelryd+pz8J6bKDYTFO91Hq66ZpviL7ck1PzUaF0DqQDbIsaEJxsw+fjdV2zm7EGFt7PUFcoj
lfyNQuhEH6/29HFyxX6WlQMxQIod8kKwSFwRkdFw2HGh3a3LdevZw8CuuKUsP0w/gjkvR0uGZBKX
Abj8aVRaHRuFhTvsC5YXUtO6O5JJycAZ4kWi+sCK2ofZDoEWWBzUJvPaUVty8ISAW3FyxJ4DlyF/
QwIfwDJ4l2LWeYl1D8F04suaZYS0Wii4CRQfLOQ3mOmjh3vei0NcUKG+mt+N4iYjxIcZ5xQD/Dv5
CDizbR2xDjKTWOLfET4bnaouNlT+oVYWClMHD/izV+u/fEjI6YjBPXh7ivOyoPWhoX0hxIgcEJvF
5HmhoCnu6RGN51K8zWSZgYuddVtr2t2b9UI5XAJ8AMx4liJ2JdZ0uj0GSGNPKsBFUtiAcQ9EWCG9
wIp7ZRS/IePuil9PfhLXDj/r47251KcRa3q2uHso/kNIgHRPgBodD4ovdRHieY6RwaN0C6nZVi14
ZfoUCVsyLIOne11OAbhhb5nFoDN+xu9R6VMP/alvHnQ02kl9FCep3rtnQWMIq2FCstoDKiMpJAOo
mCiIu3jSZHPB7MW20MyMvMghulQGHt7u6GIjYR4dBodNYwo31i+pJA616gDWiSZ+PoHaik950Od4
8whQWMC6t+ENvlwtfJ/8T+81+RDViCjG5RUOdpv52fA+iySW4x/mzp1NOhu0sBQagEFm6tZtSCAm
maQdPaIpcMEfb8KpYlfeDQgDhKK+7nvKpvTatdYZGNECnRH44C84OhAkUQmD6QnOQ7MoPfgAH8Jx
uxCEiz+eQslGhO9s3DuwLAEYMWhBKxFQYTFTp5fZCl46gJ35oOPfs9Q5s0WqbUj2iv4WLYmWU8bY
JCFJBYSVJRfaIASwI8QH+gaLOG4OGb4GTGeo0lh2wK09gtfBpyceIZNWMRnwdStO57DZwegA9Jk0
7OyNCbGTLVSVUge8OaGr2rZrIYDARB1uWNB7LcwhGTl9UFIHxR4IaN43PkXfv5JdiWowo7+3vXoa
FCpvkaZI5I4A+hQnH9l2uinVt+zGgSKFtqHAYjX6IQxhn2famoGZXBHSKP/kD8ye7+Y24qnqJV4H
pqeTfQ1SV/rRzbs6Des4vtnXAVSUV//mnezVjOTDyT1u7a774xQRufEjRwUd72rNJSZgybWxkX0t
ibbCqcBt6uqtu99iGcdCNj/YLpmlKYMOSXwYuONjfxWhwPRBzdlIlsKqpzo0GRa4ysTJDPnzEdpo
C4EVUTq+NbHGkEw92OR81EYKZIj+U5DSsn9wyXqSBOM0Itp29YjlMSlvcb4Avz+6InxEYn5iRfDE
YbCbVxeJ+0lz0ggo2EGxa/YJXEAGL1sVomjkRnU3kP0lJbFY36iC7d1n6EzNmpNuH+Xq6AkDrPcO
75i9y+c4+4PmhfK46q42BbQa/zo8YNzpBcw4cpSiGzNulMyzQh9/SG67DonwD14+UAvKnOER2Ye7
S8VDP+l49GbdLhbNNzzDozLA8oBzeaAQzyTpPzYkLk+vEDLJ+iiM79XqapPTlPqP5CbgvCCb1wqp
H5+Na6OqMFFjlnWQI770sTyyMMOSPQy7ZQ+B/BmdXb69BlUECriLjSDxEZFGNO4zE3nszM4f4uM2
EHQIGWBp0uPXPNESBA6JNWc3Hy3sNKRs8PJFj5GugPYN0Ve8iRuqeI87bNxJgeDa7Oi/U5/FE3ex
frUxQrPw6ZzHFMq++G3kYEKtPcBtFilBZKdxY1nS/QbEjiEfuj6MRkDFzYt/w6DDB27dgOkr0UGT
CDpVNaF5PhFJVgLeeuQvqMMuKUuvGuI3U/QRP6T620slTZUEH0Ik7SDdChCzvO4YJCkaCmyZGl5y
tq0TRSFwh60G8EUxgYSANJsLDv0Jbdc6UcmuDZoHLEhBH/i+SIhDfVEtTgBdv/fy6bSmeAVg6ukN
7xsxVQXeL4x60qk7lJlz2/jWiyvlhrTfQdouoLmAgzF/QSeMp1oMIg6FpALokWB4tDFdQeSo3vKe
XwYVNl5f3xTcRutMorEkxLH9YMIeglf08rQYwTMijwdJkMih1rqA8hQpAnw7wLLdnUEgBHiDnwld
rIfDrK3TeSJ6yxgqy/sOdL8d84HHDt63nLyJQt4HOwYr52dUYGqIZVFhVh3olkggK1I7Di3WxFYL
GzSeBktTmEBNSk7hkrMC48ItVvt7JTYG2l+/OEdsTIqPmBllvpksoNxcjC9qhZJ6TFVKWKSjJWmA
n4x4M2d0zqcglqBv9/7qHuNVwUUCuMf/gA3TYrOoaxDabyHbMEECPKLk4twL9NmHGdjYCXP4utCI
8ZCCV+sDfXwQ30+txtfmrTQF6x7UHrCR4jQIwuGvpcmAcrGaCxsHRTHq2hUxMAQgIjEEzqiDDsCt
DTCC7cWhWPA5ULO1qJAsLkod7USAWlRJUA8R9IEEMEg2cP78skttMf80AueZ0HESc/khrMQHNKE+
kLx1n0BjvCh+sRo8BU4nkEd0gQQzn4ajwEZM9YxNCHbbBb8ctLuOUrjgGHiDR+TlFOmBKoSAwAmo
H3sV6Y/YY9xxQ7KJqFxjgjRsIqoTYNPDgNJlxxUJlVLlp20TmxwJC3JAuFe6BBSfuCgpIlBiegCv
8E5JOT7d4oYSy/uqssbwa2Cc8gnAREgHzqcBER3mHRI65ZgaRkxkZCHZZT5BY87yDJe00cduBs9F
JAwOg2RpUisSAJJi8w2M9tyWmAfiVRgAsP40ly8VnR+khgqXd2vDZweCN7s9JMGYxsGpFSxrjp4R
1zlxgUeJzJvQyuvxu7W4EA89jYoBUDhFnBhk9ZjIy3tQsCxVJtyzGjtg0VSHOpicMKYRJM6sMJdX
WnQWuuvP0ga5h1MLD2FQBY+OR8hkPt/JgKDcMh+4FJwwryjc3LYI2RLu/+JMeKUikR8ar3Tf+ERU
aiIzCG/rbkpEPKNOD34zQXd0xBwojQTwjwMge5TRstU0j6CggtIqNgmNpbKgn+nh5AWeRFxuxAit
0ekwak786sUWJWY8kC8dX8R423m+hLt1i4s1IaQmazKJijjkhZd8iEgVwH4jDsxkvBYIuCMDD2rN
mt5/n4+SwUuriw74BhQbBiNsmwdS2XjIyqShbpvUjJQLX35DBi8YO1pYOJJMyOuggzXbrHsg7e9G
H3RB6SHIS/8xQ8tZDgbcPWEBoSsBJk/lCCKAh3WHKhHk7F7+KDtA+H11t5WQ81E0D62lrA1FAJOQ
nuN36hV+Q5iMJNezQ43Fz/j7CYQqlFJ+FWuAxF9kmc7qNgXAfySONjxSDuO4Xg0TAlU10CpS6mIV
6bC4iD8a/4GRza+rEJ8G5IvVsrBqh2lD1CagQxPzvykTvvEZ95tfpDhj5Efo5Sv9TjowmnW1qPNA
7tCDTwq6cdW8dthGnIjgeQFh/6X3J2RrQFpXR5AoFW2ToYTwHH2efus0hp3SqQ+gVwnTFCEREtci
krTREiUIUy1VJ8B4IXR0WntmPtM3nxAIZCAgEQAzg++F1ldvOOqQTlOH2rDpHCCLEMKAQF4iYNYl
jcMlG92GgXaUlF6E1kcoAgAlPOO8R5puxBBk1UALX6iviKSHnwBN/M6gWLyuBpFwNXx3kYQjt1x/
oGSDtx6yBukYgdeLKTYTebsIDfYv/fYImBOwmCIvJE/dgw3P4VmBMNYhHHvsuXlmHz46cJ4qvFeq
5JyOQeGg9NK4Mp6tEl1f+zm9KUSIg0ZzxIabztn1YNypa9Za/JgvxYqp5uGCd7BlUxKJjBipTJbY
rTVbPVOKTe8O+T/OoudaiHEMzSvarMQo2baRmiVmCEXvSaGjo5mHDv75H5HqiCDPpLnOPRXpHZ9h
dN7JSZ3+PmMCW1ePTAKWV7jxEsOe1mCO9cnlx+iur/Fr2+OvIumJ2Y5KP8v0StU07PaPZieloy60
hwF9bxWRG5uHTWAh0ko3n5nwOVhjSRepgCl1oQyLLc4SB7Dbm4+rDCiS1ddCrauXhAdYk3t1r9v/
Dq6464D2YXeU2nCQAZsdqmp1ymV72VhCu3FX9qnTa5Lu9SCzBZyKHRrnLnoDcaMVNMp4QEfjYNe+
m4STVB9YzkIZXyh3A+etM6VIKUYpckaUCAVnIvZiAjsXazQN1u05PhZ7RxdNZZJEEeIfvRDdgBgP
RPy3Recf6Ruj61MXPSC447f9bHBBOO4CuetjzGZOFAG3UPuKQUBppnNoJ0PszgdSX2/7XkOLYpcX
RMyoboVl1jiTzgblFyOsDZZv3IjSHE1eEYrBUJvXakRGmn8KOZgUBLHTBMDlBnJGxanUQ1a52+m/
vxXJKcbDhJVtgo68N9Dbrs51kR4cRlFTgxbBa8BitNGBbUoE3wXhAT0TZaIvibgw/+LHBNX2NZm6
J87nUmBZgeYwYoi5MDTwT/H8ofTE7JFwykinu0b1NcZTvWCu7AA7Tm6igdwUfGbNRwjWJAHUMBAm
SATNNXaqgMeg1O75y4QjPPohyonLtdYko8XIFGJx8LDQRKP4Wic1sNI0n+/sahxpBbDqMD2KARPh
bXGmhHEF5mFmZ5B9oIsTSCHwbywBmigx4UI0ZhGJG5JyB3hN2aampKYoUG35+PkWyieuUbpQbKw8
GGeA77iXrmKD7ic2M4tlCqCjLQUPRfdRqEZiaNVVGwOXwCyUdRQjBhg8zEyahaF3cIGVSc8AFmNh
g9fp4uIrdhM7gpgVmJjkSBP7fgnG/FhN+RUIRcof5Q3yo9jspV8DjgJ6NnKCSKvwS9qC27sW0F3d
nUZocf4yaQ6uRJBIvAHOw3TDruBrfx9FJywm1YnjIZRtQt/gLXNi99UvsCWAkQUghz/0nKNsYtWO
UxrdMJef6uwIBt9GXB++Ejxe3gA1hC2Ngm1PH2NbDktou0Wc7c3GXUz4AyVRwePuE1jZfJKDNxt9
jAhETtmMWexhF6HyotoYmyS0cUpJgJgdhUiwroSplk/Y9IUctzoTu6BzIK2IWcT0esHRsPnax8NC
a1dz6Hq+C5iEi46dUzIMv2202wn/rmGgHK/B40qxHptAPGAjMrixGJ6osh5g38A0JBxPXPje51EF
EIKLR/LFDWnfJygwdsGYFhNyhxOMYXtxwCoTKU0upjf2dU2EGKtANqsxnB1FZGrudVHHTlNA5MED
zX4MpwlWMz1E5Z0BFUWPVGRCZZTqjGII09JG/9GjpdihpDoT/yPHCgEOuINo5qag3ycm0YgdABns
K4whWaRTC0MKwKcWYpO3CxDHM0sghVTISRMWROMM39cnHMh+GmG2CHUgfc4feLfvDhsIoFg3qxsf
yDhFAz3pp56Ckt5bkBCabKPPh97lIl81tygRxRZCV1YA1zMyvhnm6Ls21Kh8+3k3wLZbowtlugh1
kzREEtob2B70HN0I6hoQA2HeUfJgDnmYHBdMeB45DFERHrlLXJ5JUtq/J4JvQZ+FhF6KxkizeuRJ
q0MMByp/c48Vy0XhzlzEHjwYKWoqmOBUgyPOoyHIII88T5gTRKLRU4O3jJGHEIXV2uMpcCeQI6hl
yZyxOCp3ioDLJUSEEbO/esInude2DFbei8zJ/x85FKYYg/H3JIEWBa+iurfnx0afM2D34I7Rz3lQ
9JOTIxR9W/OqznrDusmSJ+dDjIbH1p7NHAmryTu+UXOMxqOhvKfdrf2NlFqsGZhRqdkmSnJbg5uy
58spd7cHZXGv9VGd3NIIfA2+kzNq7lGE6W5pEf7MryX1PVoKnS0PiLXYLf+2Zi8nv++2xs24Ecqi
W+GDwdDvImLL73gC58glZTAlo89Cv7R5jTifqhmXdTbhOovvRcdXYqi0E0d90mb7xFjlIty71E9D
4b3gyuSTfII9i3uGWgjvkJOQU+DSYcI394wQeoGhUt/z8LtDv2akozHNI21A5qnOZrNv7jvzT9eR
jritOVx3ywUjG4qOxML+HSgZUSkVlaTtbc0I6G75ahGgpqGcmHRi9Y18orXnAQOfr7gWHn4PT353
TE/u9GhSD2vb5p4UhGeMWZxP6vvutr5nPDbIvKjunS9kbJPrrpA+eZK6roD9QH8dLH2+kGtA5zbp
CRZ0SQglUYzH32jCR7b54S5loNhACCRA5wZrT+kXqiBVqs4Qk6q50Gw4PNGo9MFErFQv+CDpKjzS
XRyBFlLunh5hoKGZtlpnLAT8XgV3AQCuvgipmEvun0QkSIRsq3FB/miHs5LuZehwLfCOMhykyk3i
OVODSSFe09NnAuMFymTGGKguEl/A1/Ncwp0E3UApYM5gV1ffmk9aOOHiz3AXz4KzJHLDNYEXWN0h
JP3/XuvK7P+tAfg5TFRkcHnkcDJdSLFEyZjyK5wK4uf0WZUp93sDjwwPfKqvjFfe3ue7zh4RZFRt
8F14xNcqYgYYlHEka6BRM0/fJlmzMKGggjPJVyE9xUeOsLTIra3uJeK6YKCcXWqSkced68zj6syi
CyONxQghJhxF5J9DPPqyObzdt4AC1wPBkjEsDI6A5jBaUdXKxiN3vhvvXlzZIpa+L6sbOARMpsac
hJz9E40zhONacB4fPVqNjpo0vUUuOQKJNATRXvlUpwOaYNziG9q+x/WBH2ULC/LDtacaGIsw70mb
ZgPdiBBfEVYTvHkKxJDxP3pj8iAggzx0B+HTXTtCoydKp7nRWNxcJUr7SnSbKYtG9EWmCK26zGhE
0KxqPQ0zw4ArwgsF+NF4uqIoUmBiKTaWvJP0AX0JLhPmvL08r3F2Rfbv73ixmws2q1uG5iMQP+JL
xLcahkaCG+kiJF3u7k/ULMjqSN/btuK0P5bW6H2OflObUumSlKXjJ0hX49UF5VFtXJiUwINAZxIb
fa3IEbNWIEALHEGlJER6IklrBQ/AUK7Gm8R02A/fQa20PmsSjans5d1AiuzS0fqMFwwKAAu3GDC0
1UuUsBYNaztSWY/m7e5oBYoq1A3oH9Hjnly+ZH6RrBnmswQlgL1mY9TYd42iy504d+9DLICTgktl
1bF6MCP8ogfmrm2PC9plvXKv2fsw1UevuDU/GB+0Ml/+AwaKrfZIEzyQcqwOgWMpQNcBN6d8a4eo
WAYjhCKttINkq/P6m/eViwlxZGUeXh5lK5u79rGPwAclzwChM7BJvX21LqTfEziDKKO3AezQZoXB
rw/qvaLX2XdHiYU8Jjle3xlMbfSvlGkKsVVHHuizIcxRZoP84oLJA9afcKtJar1QSulmNif5HlkU
4pEKlmhPm2QNAHn8ZvOQ+EXT7mi2djZuCjn2ZtaY1k4ujINOF9K0BRuIDMrDNGMFHx69kph/x62h
+w4rH/mGuQZ9jehwR39HHdDCp/V6AsNSwlbdwXNzCK4n1upBXbeE2qgtGFzFyyUdE9euXbcShs6+
Pj5QxexjU5K493Xe0LnMY260l8oQMjsCdG+zXXcwbEgmwhoJvm0hBtVA1qDpul2JQyqMbeIqWyol
utrDLI7WG9m39FkzhBzZ1ZclvgeQcq+rA7xKnOxKMZKnNZmEF30OeZRfQnaubrBjDKoHncDQIEdR
E/T8cND7XV7CYaC8gwKGbN5dny5RfnffUOjiXcekFg/CPESozTsCGSmyPeqSLAK/TZAZERSSxWDl
B6QW6wj198iIA+7IvIy5hzrfo0vuIv/Z6lIFfB51xlk5IOSdsAYtz7D0YH8Ve0TVkPWTqDUiGYQC
UaYmPVovuvbqFLRKv3Ehh1d/6zvucfwNUZ/Vj3q82+2Gu4v5QkU/PCEusK6/ejd9Kf2gjO/bsnTz
Lmngw91wj9WFILi/Vgy/NAepvncZh8JDLWrm0a7jjaFy33TqSBq3RO7CpBy4oRmH2R1X0Wqbu5sb
oH1f/nCeTwjRxaAxiZ0bO+AsvY2OURvBa/kgOsYDJWoY5JQSDVUtxctr6Fbe3AboitWImgPqhMIm
uvAJ1VItKPCOZsktcxRcTL4LhoMrmpiKHuOOj6XOXptvJNNdR6KRkldtTy4LJBGjZsdPQ65T4JLh
q1NYJkNFVJPQgRKVD6s2wepsezci5giHoPH1QcWqnDcOkXzfih/42tbT3Wf9HDVvlWKLaKgYHQ+K
SntRzDqLYrMaqEhmRIiikwQqRcnRNq+ZXVSlebv895zl07f73rxd1Jy9rpn1sz6FH/raYPdEWQnb
znoawyF1cca7eE4ZnM2S6gOwOSh5o/YUkkMw+1kLeN0yhkTrmfML9NADtCrcLh1/sYLztr6sL+/2
1aQ6s0MY3Fb0QKrtPPX4UpqfUP5E1VX9Yctwe6ORuZq29flcxtPTKlGtfrG5tOmk1EtitZ961Y2A
olf6KcYGZcY1Upz9pqMtV8tD/JqT9oMR41CEgKMMp+tMH4/Hw7Ox52c3XPGzY0AGbb3PRJOp1rAl
665hk0McMfTRlCJPMvr0lkLDKizqSHMwqYdCCQ9YRaga1k+WOjxpvEgG0Ix6ZAtce41t7inbS3yJ
oQlAIDoMSIBwFDRvzh7bPEYlBdjgQCYyH+asAUuI5QBfKSxRflhbyWDePdwDtdIJaGqSgcmOxd70
e0LIk4WUOwFjrSYUczg51ILmTpEKOHsIPEOkfJMZbXpVMaFwEk5E6PZoYcDPCgecHv4IUUDkbskC
B3CnENGBCkfhcinV3Y6jJVLUvE6NsMH6UxgQIzd1iBs49WHTCFEAgmPAx+SDfFIKb074NEwyCNsX
nSdLKomF/BFyyOZMCBJBaKqclVM4A87mAComJc5QfocgQKoCJIYXJBkpMIdCAT9n82RtqMSpGjQC
LKZh2jTBk+pJKBJLg+kCi1cCrXEa/JysEMSBNBZpu01NJmkkD/I3GlFwPsvNkhVGWgciwA0nnhtJ
Y85B3ilq5ZuN/PpDCJ2zo3N+R5cT5LADGRIszPPgpPdlbZYbH/3QEX8cYCKHhVDGw2bDt9Cc5SYM
6UpKh/g1ABx6mOG0pKrUnGZspJGchHyeJV/eCHkR3Ie38HleQ66gLhs+HZ5n9QsKRsGEqlqO5w9J
U86Ag2wgYXGOchKC/ULSoWnys2ly3TZfWtKvG5y9LLOkyiNHK7em3+GV3EDXIc8KYz+B3PNcFsOb
pH0211/FROSuM0PHCI/Y+vBIGNh4BHIZGroXtgxORaAiynRCx6xbyxVYBwwQGMVyNOkkuSqhXD+P
073ACQAFjaJcH1g1Z9316ybFlo16D8WP6DFI3ZXuN6ynRw6vOVgvyNfm0NIjDAc5u9R4jRmW1YWF
j2bSA+irI2vJo4ycR3iyutRUUKDv3qQuHhcyQ7dICgQWfTSin30O9us5udh/woSScoD4ccb2r2X+
ba/WNoL0xG1lQgKnDnG+OUBaUEZHfrfN9V6vt6C2F03UYRbrYIz6zYOjaOaj0mwYBjomDv6rh5yC
AXfOAFvUb2ZhZnFFrLeRidtTH21YD1FUR+y6YyXw2eWLIOWhOYXKGZLSuV1Mz+PTkP8ZpSiAcFbQ
BtCtrjMehEUoN2Uuul/3njIXAbgXhA3NkVGO+kY1G9gtGQuY8qyg8dVk9MpNXsvVP3vUgDF4hrIW
xCeWK1xzdPVyfq9SEfgwwMGTO0ASlHnmqNyYjjIrCgaxJFCxEpLNAy3WAjiEltyxqxkwp6jafk/d
xdxC4t6cwr3llvnymPuiL3g1MmSsj3bKLk+Wr8H+ZHS9XSVNyP7DDnTSaTAzhuAPa0uXoYbKuyPP
ZNVGP40Jk0bJCGGkyW19l/RaRNzTSFp5GXDTmXLyZkIw+rwPt7bDf4gYmLyYUzZB9AnByimAgBYd
bDThvqLUzA/aMXqQK3GRjzuhFPnFvMfVQQCK28cWe4e9nRZQe2HdojwJMs/O24jnFLphPjHWw8mv
mzNP3vxg/xPbTKyUD6YQSeJw5ghqI75j4Y11x2dcwqEKgPxJYK2dbv1ZNJvNniZM6uhtrsKXhRg6
t6bNtmm9UE3/YPh3+v8NMv9qfYYdihXMZr2zHqG6wrgmbqDPUCacycuvI49SkEP+3wJCcdsyFe/W
lvwMFAsBA4wtERJ9S2meq75e+ylLzeJ4NspxFz/dfZOj5Df6HzQbMbUCeEgNYramRuxiRhTbpn4G
XK0z/La3KY+rkcakZx//2hifhjpMAcP0D6rYt0BtUf9EHVC3Krz2MwuJCgttFgsvAGnDh4W2CzOl
QNCQCkFSuGNELGb6COQmBbyw5KdHR2NF+q13MiJamdl7WV9jUSP0szKJvZv/neW2RWvQuDafNPbE
bCWJxXoYVALB5TqhpA41jQFJBIzHK4OzibMmP3UTJa5IMWr7Opw9mfVThrBYpm7XpHaB3Rp0zA52
pDx2e21UMXcYuVdSlOcekZ+DEUWQantwEL2/P80cjVjwZWuVhVMBZ5c1smkI11WmlJRLFWtajPQS
dt7FvtiSw3iFn5dXNp98l1iirdJ8vPoHQkAc4W1/8Z+13h2Xw3/rB05I5hnlDNdUkGeB0nRkY/kR
AUkWutnC16eDKYnYVnOWVV0gXSGfkiUN927xNQZSxtDfk7oXJGaC+fjrnaMJnATb6zpQDEgNA1nB
62bbIDHdVKzX8Gar7u/nYeSWvJP3GUidmaqODY/lF9BCzkluB1T+qGuPVZpjej6D3yqQmG89ZzWQ
VQC/inekS3Te6O2uKUiBWN+nmdjhK+jwBxvXmdEjXMY2X4Yjq9+paZD6pft2M+uOrhL7rNqnWI/Z
IniT6iSy5Oj2j5EybcxriN+meg5qgTKTAZRZLeolQ1gGDDk0hgydS09+CoS+9EsP5B7tQ1Z7jii3
l9NyW3DfVhtZ2BBcMGGbi4viPmBS+Rw+9ZsuwDsXRkbb3Tj7akBAVJ9Kf8MzMxCdZLj9NhX5OBkN
3BJzT1EIhgIL6XQ6HawbxmAg3zBszkrMWj/T17Jppm4LWc/BYNF7WL0F/9brKYvumsvPfUHk11p0
HRn2Mq3XDWv9GPDpsc8hqUt+tsB+aUDNkWYgP2pgdvakabQv1TNryobHWROyYhjJxjY762iH8pLF
ZTGYTv1UH+8P9tutmkorp8PdfkcugpM5JIUD+Qzn7EthyILyMx8xeCpjDLOMtbivOdhVTYwRfi0l
g2WferGSyupfzW2HjeDek41LFhLKW2D4Q6QX/xMRK2YM1Fa8LRI9dGaj1zFxMnD29j6Lp86ZUgP4
t8/UzP07OPffvMQVFF+gPorZH+bUk6g2mnkwD4I40Ays9NII5kN3fzCHskXdxq9p01XBUT56Cw+f
rYyRhAdH7hkZMUQ/EOBYlpv3prbgJ0rGybjLY45nVTC3+tk0ncpPOk3egM6UKF4dKbujnt1Te0kq
IVm8mSBiHSqItxwkzp9BEeTOC11mMr3ZHvHXEIZimAa0aT8eJqY7xJfFYRviWFXAgWxe/SVdjbEu
hvorECszsf4wVaHTOiN0crB6MCf9Ki05orx75X+k2DudESwlADix1P7+8s3fS/8TM8lBGGf6mOUU
kZsiIW4Uo4JU6A0BPYKjqFqxp5JHZrDfzu9UVpVNVC6mlI6Wm4T6auhOY6STHANTnDy1NQvXQPLX
MBdBReqVQSNu2AqPltgry6NC3rdUm34OJFT7YZdeDd+g8xITeMYNW97L5swzxE8xhAjASmaOGKB8
GtkvG1FVV9xwZE9poDRSIBe5ycIri+5GDJmCyteCjT56995b7B5il2JtyAFI4iZVmcPYYs0CCnAj
SEMjf6OTUy7Z+IdPnFuW/p95X1n3WM3Y5yecL6x9at2jD/xzPH7fCifJzDCsvwHcVVN8FRKaCAB/
0Uz+CunqTjaYnHgJzIqZPVKp5yvdQO1cb+VcPXlE/HrdgHtAAsF+5XS3gLxgw8Jr+9IpX+qXyf/y
GZKwxBqSy/QySWydq4442XJ7W0vVf8OGUvEO3miiCLDbsAlUSX9Kz72pVoEuDHMPB0jmJrYOJ1vd
C4u68Trb3hsEAPyEGdh1+ZPMVbmu8tWS7VsZj/i9hMs5R+nGf6Y4zou+ET9EfO/NZkMWOuW4CgMX
aoMvVLf4D5cuwwGEMY5dL90o+6VcjRrZ1dikdLIU4xUPRTZ97ILqfVIVm46tfAfqF8ZfskeQeWfH
FS8T3wDXL8d8LRilcB94/DJ8pAC3yHwKMfBnI8u1lgEEY4wTkj37990ykMiAo4dbe0jTFdVdOvlt
UfQ93VGfGfdWIT1THDrpexK7OMDXhAJTTY1f/4oRK4MuAJMbmrkBLCQLUr805mYcDDNjn5jD4c94
F6sVpw7PezLBI+3o8hTPs3Jm5Xw9/NJR5FiwmPo5yVxIAfGIbCN6DzU8S5kckr5DxJ6+lVFOqQGH
el/omjGUZGaVQPEym9AkISubp3WR4iFbhvCr8CVl3imwAWrc5HpCLaiGaZe/XTHEZTrJDZMZIBzr
WcaqTGg5bblu4Bf0m3QIvcooJbWNkYqMFuuEYj/XaGNgy1/Ra6DOYhUbrhpBLxF7KEm4r1uXEYkD
0A1QG6I/OzyXhUjWEcIWMlhluIo11Q4LkCT5edDJv4VG3tjyxXNoMyQ/MFHl98xlQXp+K0RXn/9M
HfAzK2PzPrIj0wnmeVozx2zM/6wU1BEqULXTC1iHAS53OYBR3bj2fl6C2L7iWpRV45Y/B42BDsbC
Gi03QkwUGJJRzZCXgVVa4QSJZ56JG40fP9mIv/rB9wa3cVChxZIT7xIRcqTDZV9frPS1bONs+LMZ
Zj37tVCNxPx7Yo3PnHfEliWm/5FNAKGtnzP+0VUQf4pr4oJ2K/eTQqCIVawql18adTJGo78aswpV
C3QsZGuQNlwMDkKopppoktuMq8369lvhAMBMxuSvrSgHi2yjSb4CZyjzVmZkbgqRXZ5BE0MYEwa5
iyYpP/QHp77hrMnO8SbeBngFkAfGP9LCskrKjYz63u9ZYWBRh8AgKH06sozKKk2GGa4oOrwMCkEN
BDv4IUwVKPJv9Udqi4mAz1rBU6BE82VlpwBayCD4QT2sPhsthpTEMT6sH6QWgmAhBAHA8rvVyYL9
sjr8JjbLOM7wv9eymnTgz5D0yO0eoZBpyRxkCRxcRujH8hpSTU9AtpcnC4PMSQGckGZmAFQr4m+x
kRfSKNxYsYnIRazWPpKaWTvFZmrLMswY7HhYBLH4CSSJ6lg3xD65yeer5Wwszqusz7IDUr1Klj2+
GN4OB4n5LIs5ZpVMHqYP75OfPhdUDIoR2Xx4ij+ARFAhufjhZFP2O1TQQD2FY8oPb5exIoAPBqPD
itu2K8BIeGPAY2czDAUPY0fBEsR0iEFlq40ZC7FCxpbYgPZvOsqGsdnI2LhxTEGg8Kuc0cSebDa8
je0muOBZMVzzMUPQuo6rXXfkFKbjjBhNvNw6qMdisRLT1h2u72/1UVm7pfpuy0e5CiOUSu2AVRXS
5YYnXdYDWilduGR/kZm3YQd82YJJ/+xU/rIMl3yMPQo8juvSrODEnE1LYEo4gCPHcXozDPOISu+y
kwg8+MMENyCmk/C3b4lhhl48mGpXB6gIGyZmslxxaQAdJSbqfNlfNmhFak8m0u8y4qVfEn2LiTe5
UbxX5sUPFJzkNvBionfxRbkQcrXkEgKi/mZqKGskqlGYbrKtcKJyXTYyzGQ3Y6AJGA+YSR+zuAWq
FfCe6upCVmXufqUdywDWKDJX0iFMn5DO3kxyM+wPV9ZQ/LgAIEfMsJjCBHPI1OAgvCALhPEZB3PQ
fGzPjx5FNzNqmR3r7+9vxMnI4Pm1E6NAIFN5UY2oLW87GA5gx+JjLfBuzrqDjcrgZNl06G7sVrTY
AdPkhvS6Q3UFkWB3KFrAb/9H1Jltp6otYfiJHMMO0Vt6EFFsY24cGhMUO6THpz9f6drjbKI7KzE6
gdnUrPobkZD4HCOz5DeYIHsPXsO0ZncOzHoceJQx21TzyxiOK5MXkxjTlMxvEtJlLKtMaEwJzQRC
XDqtJkh8WPm0uZCtRKHjV/Ji8lDAA0rKGwdCIGDQFRBVhJoKLYYDGXYzCz9ZTYkpyFzJUOA2f60h
n8jYlUMWs/8O+jpjes2r6HbIODJRxzRFQmlwPZL8U8Q6kfeQ8EVGvmTmEHCxZJxLACAhzGel/Gyu
+CPpjXLHKxMElnSFEX1flcqUlPkIwr6/+J7RIUsUo+TrS+ZyGQ/0UFUSXnSuOW2SVsogZhmjn33W
ZCw73jdO7rGsLZKdiUhzSvwL7nsjC4TM6xJKIUXBM+IJW5kQO+w1CBhYLO4o12OuEZ5xQpMu32Fa
/y8E+0x+dCxYg6yzMq67gtAAUcXKMa9dBOS40uiBQMf95Is7sJs6iHF0nAo1RWpQ9js8d4DpojIC
kdTi5juAPqzIizzpHi+HNdcDj0zrt1iHwPxC+Z6y3fukZE4aBaNgRy0wSHKI70J9l6X1c0gng3yK
RMXQGJmfQzqidMkWXVSWXmU+6EEhHQWD2Wje4kDPFPLaawxj7GJ2NgnTLtmIBwS3J0TBhy0ejTR3
vEOiEiUXPv5zdABaxPpg1p/V3I75KCh5CWggzqM+sLnjeI3l6IzFraTndCFyVZMT15TVEyGWy2dO
4eqIYd/Fk8ufMjEU9hOKF4ovE3WM6486biYDBKCmDdJsvTslHdiK4IxR7MQk/AZK9kU3R4gFV/bs
W9RfTwANsLqTo716hs1kNL6ZTdDAo61J65ABRlZihIPjZTyCXp5sUelCkqoCfXxxZHWVHZDsx2QF
7mAnI6uxagFi7pv18gRAn8yeaAJS9ZLyDmoHDiExLUGaNN1enCzl5Rh6VFBa01l+hD4GLNN6uZCq
PVYvJ92OrNq9OKXLYuzD9yrddFYEPV8eNQGX2/MVELAqqNqueR6jKc0o4M9xGn0/OOHf98hGJwtB
TwDiii8TARPA+yFxwcuADmsQQL8X5U+9a8RkcyOBzlKMzNQA7b6aBpTIt7RB4SrIZ0mTUGaiN8sV
oaznyDtKHCGR9edg6NOswf4C+VwmKLxz3qHZizv5WY06TE+8m8htcZy2Efqe4reEPQcnLpcONU8n
JxIfNu+9GggsJ95CK82CDNFBue58LtcDDDdPNK2/BkXsIoEm81qOEQ2qaO8LKC0W9w04YPnyMS95
e5EPG5BEm+dLIp8BAUzkoMQErjt1Uf/ghCHAu+29vKe8N6CRz+WWPxVwNZoy7A7k6kmchGYl8ykA
Z6Is2bXJ9QDrJ73DSGfoI7OE3kkE9NjLyQ4kp327PzDVLx9U78sHWg4yGkB1lwsebxvkAe5HchpD
tqxAc9gvjfh80M8cUlD7L3Zrk6Jo1vK+3bXcHy4PptDHtwwPhrmoggWArUVLC/izqDa1AcgnJZcB
USpwtvNngDsocluzaj9Ek+izrwdmTh8HVc/8hTDgMXVJA9T+kLKaqNs3QAy5XM1eshFyzpj/ctZy
3vJATYZLKE6Z0q5cfJ73yPDy6ved5p4AaqcXIYLoJrN82WErPccrRzDoyBDQ5HfbKnLF5DyQVwB4
MNIh0j2ff8kpaElrXwhtXJ3WI9b7mZUuh2vkaLY3Ag4Qs8Ttb7nACnhcbYjxAjUN1FJKIlrs2Nik
iEYfU/LpSI4C+CQ673AAKnTA8uXwbyD43Ap9on2PKA+6/LEFTY+bBPAFdYE/fsQP4i0dh6wsesq4
pG55f3y4Oy7sSchB/YGGj2UP52HBfoO+BkfffiPd8XqgTdgJ8QFgK0DkR0zEkY3q9+gHeRfQz7Sp
WA+pSpy8kfOyGv0FyniK8qbZJ0SUpIh0t8qmok0nLI2Te0FgkKDML7yC7C6oHCeegAJhu9smHQme
G5Qc+T06brMv/TseOSjHUdigIsAtF29P8Pb6naCUprNwyRZ1gLcUkFKtY9bAoyhwuISQ41hybrzq
zM2Ggkq6ky0lHYBpFzMbpg6/vWcq9K5uvBwJtV6E5h7ByV3jSgDgG9cpSqQ418renU1XTkkLxjwu
wsMwBlLRt2WT2zVC4jSGu7z5izlLcRLmqEJ/UN+ACq+wqWZrzefubBwxRXN0GbZgyqONric2W2JU
psYtt2ZqutPGxI6INagRoqxxdcFlMKkMvGFYG0+CG84E9GSHRQWcALGJanbGKR6odyZ+ZIOIYtE9
vtNkJCx17IRI6yB7gSsxm48Ta8zTS/DqzcTod6EcQNgb7JiRx+gau1m5uBr5+DmBD22rAb5T+mnB
Ejwh8lsNZrh9u0OXyq+ZLx4hZjWTws4mEp3cJrkD7BHvrHdVMzyPAdmLXtTihSReMiNYC7rrikRZ
a3qayaYBa8SQjT5X/ulgzEfRIaGoWZE+lin/Dijgvug46g9datpyu+MLRQzybyxgpEXP3Ce6D5JM
iqNuVOcREmZOEC7lIrzG2JUh8TGuOY8egf9B4pEza3E22WEcRpc07qKZa+++qUIG5Fjw4akdpD+o
hSM9whJYIjMbc6mAlxBEoTTJdAi92x59nRF6wHdB8/DBoT2yUVaI+oC4kBiQSUhCpcZc74hH26as
sleaUGiREetHVlObbJyqHYdIFg5YX8USqPbaVo+7I0EDUiRYJknIUeCnQ+CFVQj9Ch63VTJHqXQQ
fLkRscXPyDmbXCDrdKRiK1xG2C/4cgtUSvYUbRg7xURiPbQtmAOHiNoJY0Wm49TdofijTO+gwFoU
yxiHGMSRPkI6rvUjNvewBS34sYRvPYcED6g3SfWoOGer9EtaT2ILQAlpAyJ2xhT4OPyQZLkmWNO7
P1Q0x9FKDYixtpGXYzvoRNyfjlNY6IFZdDjU52snsyjP+qmO5fy0Twi1HAE8TLT2NgUguBlucSoC
53N6q3xPMwqj7n368O6LbHJdVKvOBm/3wxMzvMJGXWvxDFsbpL82yni0ATj41JCDax2K790aj6pA
GOhP7wxWAxk+7KIvkN5Zsx0yCGtisHTbK3V0aaeJ1QQ79vtkAcOnSHmNUR9ggy6xlKzK5FcYmSwk
LDb8X8IhoLJuPquXfRHoMblZ8KZkwWMHg93KDj1DZhqj558JTXBrQLqrx3pd8++UJrC68/oiYF2V
LAmG8rJkS3IWgs6yv5ZEjOTqIrREuPkUC8h+ABVluZcNKzTzd87kEx9JZHN6x0ufvGwWdFhUEVdl
0Wg3K8w3+tILkiNL2RF+f3rssO6z3stCmM9kQXxnNEjmSpIEOSA2XrC6AGeSZXnMh8QN8UyESXJU
wSXHLJlkMDOf7Ls0gjmLaZhP7cgq1qG/yU6qQola4BXv1/HuUL9EFFROSOLSjESvHFLS+BySdEEf
zUBUjGFGPPFvGwYT6d8KzaombSR48VEOZquIBpDsBZEYIHks7yZxAbpjkqpNl6czuSeoFsQm8iox
E+O9iVY+QByyXVxPtJP0GJ1WIk2i0PdN4BQOn8QrZLsHiWnelyIM4Y80PD7KnCRJLdkfyiiR1yrW
QcYtl5OYMXJY33v0lzOB5+dV33J2Ndrw8sOD/IPGEM9JhlZegYQAzxK2o5hqsCaD3nzzwGqCaLnq
Q0+2ouhnBshDUVflc+UvJKiT7vAJ9gmBEUv6Dr9YJIkaASfxltI4jPJYUvGC5MMkv43AlFzhf1tf
yd1/8hiyIZWAS5ond7zLtCXnAy0u6ENOgDvONfrk9T+ItBH6UJKtlky5bDMJ9Z0+HUDencFMv5EL
JG2XT5G6iaS+P7kfPP64mAS1yxF3Qe6EPKgScGpS+mqvT0jmygWRCyM/kzPqrv/fOuIdAjhONVnK
9QAIBrxFPgoBZRog5bQ+p/G5UuyZl0Qw0iLp1WCvel7R83I8QHWFiuT1eD8SX3HPSZ5AsXtbXUNa
Q14KgjvCfE8dR+Be10DjAWNzWss9wi4aTg4gSESnie0QfLgC5aoNKIoJalpoy5DhJKfkwwYESbcf
/UQwIhQhdkj0wfaDGlkjYRyRlQpaZ8b7vYBM0XPOuBOZfCokpRqy9dDgV7eAHxOMoZww+OP10DzE
CXtNW3gb2DE0FLoE5LqbMKFSXrEEGTprxu1xtUGxM5qeqbNWGyT0nWjRg4rQc1NWBGxCvea3R+zR
pcQRscGS2iIEBIAVd74n3Gbr8wC2vnOvrPrcDhPAQRi/615Yg3p3LEUVVgVJeMVIqJJsIREHQJOi
wH0ilo/ozRPb1c4cgU8ysYrWsnZgWg+SByIA5dafrLOdYvyDJBD5EQG84mXF/QGJjjAQEH7t8CWv
RqVHkt/mGjlZB1SscRQoAFr72jc925TKFvpuVBKGVLq75pLFt8dmG4CnGaPypuqpMz1I7Eb0SlAl
/Qq/Q+fK2JB194Hy/RlhfZw8+BvIlGQ5UEmmgx1j/SDJl0NLG+oRMUHFOsyMPzsKZhjMk/HENJTg
SVvdKYXk+pbNA2IzpMI42HUYqQWymbUlMgmmOGV5m/3FiqjMQEK3wJHQLMmlSSIc9j0Nk607+U0a
RGxN5esOcI8Hf8FUieGSrB+sxISASK6RmxYYIkIp3ImbR7aI/59AQaHrp/8ImlMZV2+dWIQ4bMg7
qDnh22vLGMbvgtyPvBkKg1RxRmCOZTbGzQCQChKHTr7s+aPxC5WyIw7HhDoy3KEDOD0iIaIKLkDz
nU0+CZOIhM2Fx/axfYAugEeOPebNz9yBJVCLSG8Bp/Z6dvJXn2CO3P+qn+Ln+dWeImTOqxUb8qAB
kNZXw3SPYUkrjGY76Bwt73xUyFCX7JyQQ0cMQ4v3CXanX1CqR2E/tx9EjCftBXgQaJQ29HdWSlJp
iFgsQeP47gyMyiKjqadkNyMXdJb/mseHoR9vkvHOqlASxJMN14By3EU+sERSl4oQxq9bwiH94rat
F14lMHuXNYkNUnSuGlZu5nds2PX8ruOh6cGtKpzYPlunScvpuNWyi37uGa8/EznzDD+bod4lxQ1H
+Wacu8iN63dy9gBD9v2fCPxND/8qSJZ6OtRLNnxo1ORmUWr6EwTMFrpipDX+CcUMIkFY92w/mHEj
8wpjnr9BdAENH+4idWRoi1v+danwy9A6KD8jpGkPjk8sErCfRaUInwn0lLHjY2NyKDFhzfQcID5Y
OBWt4+HZbtBYp4q3uTGo0TTUN40FKW5S99ze+DIuyM0hehIMpp2wS1ADz2LDhbWjWSvs2UR510OD
ni1JvNpTR0ZScQ/5hI6Zt7U6MXvYCbOmIqXQNypcSWIjhaoUw18x2xVzpY6mOz+Mz+DVZxBl1J0e
gU/Lp4PaTvhDJKnsipwdlJLEzPvo3Wjwf/OzhTJESjTPPFIYDwQTuozk1tPG8FJ5GGdWEZ4V4AYR
5kmoCBQ4b9hlgt2h/VLwAsFoB4Kr2DBlA72GETQ9QREBFfKgddrjl/e5P5HeNvj1HUAfgPMYm0K9
EOc6rUX/Je3H/yS9RDKVrKzAa9lrwfljUCLYgD8HWmYkER0FFzIHOcEbW7Uh+1j3HKI/BZDdex2Q
6OILGa14UXXHiYpDynh0DevBJCMXeQsLJYjIJCpBq+/WqherGH0qpVWgPAu6VtnsiulrMFEfTtO1
6tKizQ1eOczn1Nu4DbA62CEkxkv6gpvgzHPOv0+K2yDBWrn1bdJVNkhqVEhkVeYSUXyFhZYib6Rf
uRbUej0FoQZSzyD/YmswFHNj3Ha4Oq8DYmDIeXU5qdiqCgOhZ37CV39o8rm8X6uDn5OYCN5b8nNy
tnzTRteDn4ApRPEbHADEOeogO4NGotiP6BjyjcjWIdTfczCL551Ukdq1+1UfJhZcZPuMcmnkthWj
+b1Qdr+aaA4+vtGCBI/E32JJjvUR7spY81Za51Cw60JnC94auHZm5Pfb3MFjMHVg3/rys0jPkC+9
mE2tD9A3+G3zf5zO2WB3GHTanfJCrr9SG9E43qBFbIqJlFhsdWF7XfSO4r7Ikb017vk9l/2iIlgG
FWzA3rptYPqMDXTeki/yyvyTNuBSxF8/TthEmq+BfWPXCRCpgARKasnmDVBEM2BPse4+rXsOCQwb
MEQI9UhFB8s64UOIDA5OCLmuYh9GgqE0IkoDb7vmIdVyBQEXkch4QsFBtRatkKH34K0Yu5X1GM66
mH0nrsJNrZ0UMQ2sVa7jfGc17ya1ia1qhzcfAauEv0Ajd1afPB/IHDZe6TYD29SzTheruTmvs/FE
oBulxJvFpc7v6FsZ4mSjSMTJWk2WoQWxzeSu3Cmfd93OHFoeEroP4bcxXfQgarEgA6yysUT3k0U1
QY+QEQdPjXkEQb5HX6MLPVhV8CiLUHBDTroEczvtiTJnFnKruMUPlHULIZ2RZpcrDHYVAb6RyRaQ
hlXfA0JqcK5XfQgKEaTcV4mVOuoe0LLAD/TEwKI85hhB/Qx/uYjYqrY4nwwyoWi1YaTDaxIsNyio
DAwVSTVrhx52KirCw1/YHGjUMTfj+fjLZ6QFs0PUxnNCU9t+XMGEe1D3UrUBeDkSD0ym6BPQqmqO
W0VwjbXOcrgvviOUZntmBCTy9/RzU3U+EEdunqtvTkiU5dkAUWyj4tnovJjG9eEzjZBeZo9VH7FQ
vtzEVJlf8FechDSZ3sLGnL+nN/9cURoHav5DK3H6TlWb08RljCYlXEeuJxCd+WNgjGBzAnOa18fR
mF2fXc07mXGHL6fXS1wRzyqaqHJZFHbbtYbsO7oq9IYR4cCxPHYwOewGNIRBhIheLzP4AzwRP5+U
sT8jK7HfoflToNCFwIpcVz7upTXfwz3viUSLgoAd+b97X3vRi4WFUYT9Pt6//jCadrisRBwPcwcs
k3I3KZn7QsX96jZD2qV3mecDd9RadeH7DMfxbXUnCR8t82g9fPqDM2Ebd/10Cnpsx/M1/nbd7mTX
X56j6a4VdKJZzE5K0aP+uCeuXGH3tgGZXj63VbO6txfDU3jOZqM8HDagYS77QbbuPhad6wr7j+IU
9uL5qb0pOtNr4Y5e42caREWD7MIs6QRX6ivqvOKynOH+RkGLAKf0uq3gks7O/LSIptfhvFd8dZT1
Q1ney6+clP3NV6Lg9vzbcfq4QLdWyvCneLB8B3c4Ux5buIJs7nmP4vag7dyeoghOCb29TnO3uHnd
KDxxouSyccuCMHj28sQpuAokZofjXumpO/sST2jOPQ8nrcHxho0lEwDaBc9x1nHikYPV8+4PKTIc
XZuHGSX2qBk/O86uPb2Q8+r73YsYbcPlpwCFqRAueMoQJqODqRqNuuRWjYxILv4o9VU23lenYtBs
mPGRYQfqB+wSZWpy04joEILgs5ibiAKmsyvVAORtyBPmWHnRxoMMI5H5sDvsYK4+4jeIGdKWU+ml
mYHf6wvBk5eF6BOZIz51Zw9JjxF4rSGMa33kBtCAYoLJgks/5CMLLAtLcWkic8hZFnOkQdC2i4+j
wfxFK0qR1GIDSH6dHaJw4X8K8tteH4TbLiz257BBKAvPEVLnr2MlWfTBH9jBclH/nECku6z8RDLz
G9sdOvyWJAK0th42puHLVw6vs6UgwBYky+4viyTGniy6J5YU5j+tOUoASFuNYWSkqTWiDBxrz1RH
niqlAnKZKmXQGoVXXMmrGatowzQZQU7cPpCEOpWLXpt0XP3Aunq4vr32OYHTnRT+tjOct9NZBrrJ
QR2aq3N57c/VnFzIsQrOaVD2RZaem4AaSfqFWJS/m5DwXYD9CRUXCatQmdXTLEgP90Xsqz64fAQI
cR1yKdb+gt+BOEjuXI4D8c+ZaVbFQ3A3fS4bI/lDbGa3FOFTP5vSc5YEjX3EnEvzSd1yspu+zNY8
ClUUaDGoDKtvZRONFV+xKyPzz6QJyWBCHRmj/DR7LMs52g7W2afbE+wnvKrCYmV5GkwbHLOsFuLk
RBu1jgExZo0lhGg3X1zGzNzXEVZ4zAoziq/JMb7rVObObSAAQVP6zFgNCRsgu8wx7fS3BQ0xuntx
vqzTWOe77DnO8ROsbKz9MgrseGj4TUlHqhEvH7CKpqjEdPRLdkygKZ2Jh3b2nY4XMcvsoKGTc3uT
98d02yFXpNNadQZ/+MWORodoyBasmrfoh+ovPVNRzMvNKV8d7fL8K1rBEyWiNtKsEPEtamRIgcaX
eRY0NRIx2bI3ch9YjzwWZV1pg7frOrPr/djh/qC+xJAplXWe40fnojR+Z2ThUN2dUGukfDSK90wy
fEZ1Cmlx1BAIo04YnFGnYlyexfCN7n176binDxpRj+osGZQviJfsckc62Rs+k7QF2cbu7/mbCfPn
FT50DMRXxJx0Ruhu3+n2FtLw7weiVtjWme22BU3Mr/x8fluaXRf5o4Ao4ZKskr7diieDIrzUXqGa
SrnenX86HbycyIIo00dhJH230/w8b4fqCTm1XqqllVPR7Y273XGvrRGXE4IgcgfeYUxIf/Eu9KhB
Yxf0tlWy6I0L8LaEF+Shb/QueUgdX4xXPvQz6ujjbJJN7lOe8d3g22r1+EaEjCzxRt08v5tVusin
xIlEeOlUHWPOB/FzeglT1tdpxvtktnogYQDoT0ERlh7sEetVk2RK9JJMCWb59PZv91d+Q9/kf2E6
RWM7TBc3b0BdzBsdECP/Lr5bG2A2kzbggfbkA6OZqow0EpXXLUVastkPPoXPGVdo8RYTrDIQQENW
Vz6+x4fLLwkinx4m07RVgAjtCTCcqRwELXjgEV+w47xgAKT3V7uzh65thrgtwd+dCOKHMIGvdPvK
ufk81Ysi7CyLsMZ4ercmFsBKItbOscc4rebV/AWJfJkj+t0YEbc40RhsYBFeSwKAkoAh52jI/6BY
3cOze0YYkxR0eY2QBoK/cPyhDpPaw8LuvhUcAhn1evlIqcinx+TY3csD0Ayyp68x81qXQhld9YFg
o0i4dWuEFcQ9I19S7EZgay5YRMEFJxkAgpffy0LGEf2WL9LspN08UoaRQ+6QkrkUlAm9XEH51igK
CQ5XkM1Cq4BdLWjYq/4Xjo+CwBG8a8b8J9/XVIm6nhDsBOkrCGpJ/rNkv6FIggRNrEMTHDraQeqA
wlQGCQTTGMgR+DhEBQTzNgF2JBkTNpvQc6lygbYB4Vzqszepir0xWSChNqGbx/NZL1Fr4NlT9R3K
0hDbarSerthX4EqN6bLJfMw3LEyoDV4fLlKMjA420jy7ncMNIjVcdShhjAeEvb9fhx0ff+D1bA9H
D4dn2eQygfImcGIgu+GUcEFL2UoowaDeDg8LWCR7SQZYyo/u5CisEQDci00t7EmlEYA8KEuyDEhK
//YOD4JIMc8Jqsqsfj8fn783b22RqaC/TDDP4Eve7UR6xfy85sbweITMKM2KMHG0wcMmcUYHqSI1
q5zqEpkMON+8OFsx9WSrW8jWmkGhjFV0o8GYvOtJoi3ZrK6Uk2VsZ5PeWKzgTj/ICzIC2ROmUxnf
n+FYMY11B3q1Ug/P7x7gqW/G/688jzYylmQ0CSAOcgspiBBG8ftBnMzGHhSQx0jvAcCiWXqxulDI
AlvHXafCTar8WzjL/e81VEryc8YHAEdPIMEuODM5fmc/KveayDjsLhp4YsTH2gmlHyMxE7NgIk3M
/uJpNNOn8cTIqmcXlCZr3a89oXPVmJk076M0W2HbqgzhVNZmYwg8E6xzTlF9LhR6c05yE6AbkEyA
b0JjFCAjktiQbQBCTpfz+VzozLOe/TRIDl18dYJlR62joAM+G/NQGMM/CJJYqTlYxOvq67Tv/sT7
9td1P/hJ18l+95Pu8325f61PTuHGzinVK/c0RiHdGTqopf8OnDsbqzCb3qDoQY+krZXfkFeDoSb/
EMYbexthvcFeI9nxZrGB4ZUDJLow5+42cg/vHwh2UMC9LFf0XighOitxPqnRwZgO21pSayVRI1+A
y9mqs8uu9SGyGF4bcl73EHuxpxRXkl2n8zi5D/xdaZ1UzJlUOCAtRkKNMaOTU1Xie0YRwsBUPU/y
XP/y9Be+gbqCppVDkLcCGBS0vkCM5V4DDOXriFBIpf3xX6NBI6ZQ7XmB5wdbITLCPiOrqgnu07dn
AghFNpOv2TbwHouM0fj+Suk+ZDc2w022eK1eq6tJwmSSTRc6M1Z4NlpuBGMt2G6v2gb8PNJRq9ek
P9SyafeE6JY2+u3j5BdZf5U2bii+ALgEByn/lzYLPPIt3iF4aeGa8bJ/bYUyB0dSiJSFC64EFP5Q
2242fMzPTFL4IOp/T8abkGWb26C4+Skh+furW+o7XgLKlKT4yOnjxEBWMdWv3FwC8Z7RGcrXBUAA
uwNsjkZ6/6bvb3A+R/qLaXlo5EPjnp5JojbAyLrGkMid/GvPu/H3YJHYCKDJyFAT26wJYdYO9Qu4
d2TQUTLHPRHxwtS4U119f1MSyaBoWuj5+5vODj0TkrQqLj6FXv+9EDNrtAKSOIxkoZgyyfI8slv2
7diyX2bXalvk58wHtHgVWrxqx8EpePpy8Gfyg4db+E9X9VRv99Wjg6OnBRMyduQirnC5MujHaxgx
0idCh3tHTwj8wPc3uebPLjpXVdt6bIbMalHawpi9WIPNzUp0iLwOCjKxBjynQIWFjCws2uMObZxY
f45VI1f4htgdsA71hzGZZD5TDhgfMCVhOW7klEi8WD/CpyYzD/D9hENWZJ6s8iAaAVTN5ieDr0iz
5zMzCCA5w0htnNSmxzOWnqRjxoys7jj/zX8ZDTHmAVp/81hcDPipeuIJZbTRHAeRkv5cEPwqJEXt
j1NdBJuZPbfnwnuat/TZfnV/v7rvVBBV/50gZTWaTGDNZSOnoWX0upEnfa/ldQY87WOnt8a+1Urm
HbOzpmsYSZBxyeWyKx6a3AHlBtIrX1hsPFzFS/YP9/V3WbbCy7INlIm5JjqZ9xPTA5htowVzrF6k
f0VmUpG4Ecbi8er1+/P6hmOVdqayFCF1xc+kCMLv74Tl4XV9AgsVYgusonBllPiFuK1EfN93BcUa
khw/lCB+2j+nfeubF4wSfbi4ruP1rdDj9XWthIOpEqph3L+NLwhVQQeh3HRaRo2J3BZOLY+/amcq
i/qql1edZ5XTa2a3v/LnUhnlzxA5o+F3+jX43q0iFIkeSMQueuj1IJWtVR7wS/yV0LgFIemnl46J
vtOLTbathjSg1fZOa7VxSkmGE86QDeOFqdVyRABmpIpcLGvo0x4pCG6dWXAaix0CtRgy5/EBAwrS
5cmMOjC7475IKjJGu6nWPYnUAOEI4nZDe4f6xbjnNhgl6f1wF6JlHrwwBzyHJ6OTkFTGqSxeCw4M
SJRZM1rov6Bm76A8NqfVYN6dE2geX4vX1OgtItRwdpMI1+zLXkHRELHGY7LMl3iXzYDchlKoIyQ2
p+BBULtuwL3heTv/nFTXQy/hKwWOCWTTAoUiYTMObWOQhehioxbR9iaD8Ar6LfMeYxKLOjLe413Q
miWTdHL+GiGERjT3RCxg206xDGtOxutvxMgmHmsHd3S6SzvavkC7paxfOZ4mbB3su/dih6R1Fuv1
w+xNB5PYb8L0qt/IvEVGwt1rx94JEgJvBG/jq/xClyr/wh9NhS5OyIuiAUglKkuNhlbptbCHqZUz
wfF6qqdvabuapYfXIEK4jObyQPR9TfGSqV1goh+qWhv0UIuQk7IIQG5wQHZmINqggWqzEKCC9b4n
vY3kR2OM7C0q3VCx2L8Z0WwEKYBFwo6peMX7eN98XdcyJtbN1yM15F8pMYJ38S++6IPgPEsJePYr
pAxJNfZgm5JvNimTAJJH2IdSY+rsnNI7+6V3+ts5LztyB4vBQobHbiHTKQXCp39f3xkm8sMB/CT/
5peMRbf2XqyNbO7wfKKHv3moIplS2IJzFoAm8bggMB6kce5LyH8MprncYqyvkNLFXGktNLmv06wC
EUouiKvHNLGvhvoDtqBcrZ1dooYqiS15FhdAedN0WewxxWODLOa4s8u8B2ZXqIKClZD8OMyq6fJX
roFcATgbKK6Aw7vYufNro38hzDauLKOEuY1tGVeYyWeSGbmZGRkTUWme5kLSl3+pVDsl/v/sAV72
z6aysPGz29aIMt5niaGu2EeO0ydJp2+R4LsG94Cq5T1ojBfhXwehArrjGHX898FCNmmF+XrwJQVZ
6qk9Qi2Cemdo5bTq06YBoZ4cchrU9+VU/KvGMihLYWNJIzf2L3S3EDYOMAJIbVI0O5y1b0oxdm0B
BUBthSiIdwxEiiX1E7JOGOoCqBCLXa724C8+xsfhHxmI60zAMgLRFuD22akCBdNQxSeFNsvej/ss
3uJpBvS32jdIvmKX1tdHX6djBnJaWMIpPOfEl48CiPkVL3tfGX5kud9GZbQ/5Ak1Tpkuzl3UUpWv
aJ6tZZTIGOn+we+0E7/ttT1h4SOFpWIfGe1bqETs668oQAyLRKqvLkpLFMSG+s6UVbfYKJRa7cKB
nO9mztNRoKfJwYtAgpaADHLU6uQP5IFVNTJnz03htKjIZ1hiPsYjZMWwAQCv2niYefugXRGrEcGa
of05PqNXKKTN+jHHrnuZLgVWWApUBQtEREKAUa3BsiT85sbv77PkDe+/UPAlI0GW7USlEIAiSDYA
/8x3goqLxqT6MpDvAn8TjLmAsm+BUFyZhgEoCLezBvsh3Cc2C+zvGGufiEG6kmwFCKfpvdKHP4G7
BO8PSu5EQfe9+g6O2qg4tOy+VaPq0DFPzsDqmOhZ+Aoxfq73/VxvXBFn6L1pnZ9OhzuULhwTITXt
3AcQhecExgYD/BFeoNicQyHXCIZpxHZeeN3CDpe9OLxyAaAKqkzwRAK4G6zJs4CRwVnMElDep4gl
XCJZ88h5mDs2kjiSI0KiLnvuEyNEOWTZEfGTHvM2noZv2TtRw2M9AD0hP8HkwxaRNwozvO7zkH/v
VrmVWg9TfttFSGdgX10kIu84OsotBeJpn45nUTn/kPAF7l4uBegv3wmGRmidWfihI9XaHJF94Pua
ZEplR/feL6H6Ile+gPrXZ0uWgcBuv2fEz73pv+9NDt66fucORAyHEihMJcrzRHrC0peHIHMu5lRS
XdTgQLV+C8PkQyQiH4DmlN3ZCIWsBo4s9DE6A1BekhbiJyucMuHrUNJ3Ke4hUBPIBwg3Vh1LKR2D
F+DhH06LwIOFoiUazhCRv9aECLm1RtjhQEmdVakDJlw4UdWEOrzIRb0zbBlcmyf76Qu0GiHDUo4n
cULURn8UBqDwrmLAJ1Qo+Fuh9UgEINwrMr3cbWjetnRoSdgAu0YYStQChMhcGimdnRpH7l9ZI0QN
afjmbLPGvrhrA+4dWUcLGaTw5H/GMLYA/yQSVZc6lyv6FbIdBTAO/ioBSpLasquV5V86uKL3rb5V
7lu2bAHqfd9aBTEhuRzIXUiOSZQDhZ4qapIfYQfZh0kjP+IP8QxbcXo2foVcPfm5TC0NKoWwWeUP
pCcSV2gdl5on4Y4IhsiROYCZPwoioiaCnohJGCHyWPL2Au+7zIV7DnUT8q2ijdey7wM2FY5lzyq5
LhFwkxDiva4JGfSluY83Q/PN6haAomBIAYO6eO1Aw/mPPiwZL7mn9DYOuUfyEKYbVfQTXegZKlRG
rNZBEjKN3HGwYulUBnjGYD8D7H7oTDoi1aH//rLJFL/i3/kczFp4nUqmRY4e7mTVOzOTTJtfUHH0
3U96qOcIRwsN1XdqVMhyEBMdoXm1a5z4BByN6yYdhrmEjidw6RNwamZC1vwraMfLXCDkEc2QiU+m
vi5JOWFkynwoePaM9F5FhulzcKJTOVlhhUMOI092NpUcxIiMJqhKjigiyggEGsCvQPAjFmFmqwdz
6Cr7parWIpdFQisdavxdtqoAOyIFRG4NO3Y0+sXLhRl9Ei/4oMXj9zPugKWAU5FAi4SjcHNlWH/o
7p8UIvT4M4mb2pNp9UlM0TcETSURR623UNsaMLdAX3KFco+0JMJmC7Zq6yM5iw9Vl8y1NhYBGXqH
aNHgi8PDOWkrzA3eglKN0WZT3FgSmkSzAtXreRwk64TwcEdI15+qE6pe6qQj+w4l0Yuvz4Gd64Ii
1+w1r8PrOL2CHKRCNkW49oleDFbEyxMGfa95MxssG15VQlOmohrLVxftqlhHNCA+XDl2S2WuzKOV
Ms/H58l5khx6WNJCihi6lxXyWQuhHr4Or8Pzt3PAQiW8hPfpjQd2bnSkGyn8RFhoc0GaqxcI9k1Q
zoZrK5sP1v01rt8c+bLAPEzF0E1Q/8JcE+4a1hkc+Mhqgm7HZPkNIULzjo31KICOx/14TB4rpqn3
IRzNDw9RJt/PIJHl9cy2mO03DwQLIJQ+8LgdEA+K8tdcJtePqo2E0J+OxumINfcv2CPeEJPO94wp
k+6dcSbygdKs25vsICPsQzRnSCGIdtbtTZ/7PtD8gB0+GYVVbJYTshMrz1t55nbW1zaixSCLu0hD
yQQmwSIvpIuIuNgdCONoGxmktd7ZorstWkm8wWq/2m43oq3ERpN0iMSrtVn4AKLYnY+8TuHvMqeN
Dti4WO4IhR+G/B2J90YLW4YogxWOqL5KwKTCz/hozkJERQ5YMKQSnSQ+SBvmJvqm5BdEXuu5uQLR
rKB08Cb6itPYp3TqGKcjMjaSt2H7bOfAo9nfzzLyNbup5G4ErXjB4yyM2XcoqWYC4TsFu+kpOGPI
4D39i9vxFLvjoYnvdmwwjzama4Ju+e7wXQI0sbtUQRlG7K7GuzZ2rS+7NxFQY3/Rnnbsjn1273/9
aX86mrDfn1z8s98ttLPfX7RWkvGV7n8dJ86sF/SC9gxhaIbsi9Qu2xMdIEAwNFJnBgI5OchQpz+h
FyAU82jyIyKMZxdfYWqp5OWs7s8dQGZmSGML9Osqix2TvumFPNW6XXqlt7FH36OJHNIWSguTz45F
nZzWxBqbwNw3YCW1xMnuVttVwsrwyVNKVNFiBvSfkdHBewjsIrrUd4dKZwJLJ0bC3eTVZn9ZzfDt
ySdyleTa1PMebEITUgkzUPne2xRW9T4aWogQmXtZSjeT3KJ0Mcn73LZkDN8Zs4e1yvW9p+/3CH/J
SYp0oDykW7VsubWZe3JuRx4UfrXbrI1+Wx504H/hTGP2+D9bIvNFpFdopV0irlYsqEQyk1md1f94
Oq/l1NUkCj+RqgTKtygiEY1tbG6ojYNAIJRQgKefr/HMFMfePjZB4Q/dq9daXa9xpXvanhW8jM4F
oKp/BmIwD3yVrwEfv8HHXP/j9j74KuDf3dOJZOUDNOJZw63j0bxfdmss2eS9+Epd7WlCJn5jf/Ol
BM2WpRWqpN9P8O6NqDUJvsU1BJajU9Jzd8HNlpyKO0yYE71I/LcQ2776BZ+zf7ziV4C0K9ZZYAe8
oxj8yfuLW5yg5t1i7MF8/wdQEDXf8vOIo5ezuGO1WC9uPOqFQiWMri5u8V19Z9HY61/lXI7Rv2KV
r+oFCGrzqnrKr+CWcjH/rk+KSMOtAeYFmpfT1oMHby4OjnJber7n0/MUBM0IjbBClegs7kFOSnBn
8sndYvI1HB23jpm5oIslZzbGLLVZpe4/7hRLjCStYvDXMDt7MmK6AfOeGiUPeAVP10jEkr5g0PJs
8TOM5fYWmM9h8OY2yyJQ6bBMeSG4+CnII+w57xrLb7GPfx78fYrLGvK/fRdKJr64Vsmw+zsvuYi0
mHGVWIm5heTo8gwpCv5u2BUJAN0kwUP6zXDfWCyv8RsLIn/9C+Nwyv6YSx1gLsoaMYMREZA8cND9
qw1Ia4E/11pYL2HjDx+NT2iKTY+ki+ZaqowYYwChvX//OtP1BXBmLftxPnnnL0D2zuQgiQ/QPVuO
bCBikfQqlUXP+42AcdiaVUFsOVcpZ5KksmoS/8U5juRPhyuB+eUhxUxrmU27r/wXriBNQNYtcptg
vJZUt/J5ketA2xe/dQkiu0AsQu+uGIr9HfDTTeTvzd4ljGUz+KbGwffv8+G8JVd27zlBg4KV5PhF
UmcFg8NsffTvEV3Xwh7bSdzdffPFXthYTzZRfpDsWHkVW3BJsy886yrkbFj6cDTfbuHz9JiwEH94
KHjDmwuH7w40+D2bUgohvij5VrrnQNwgr2sZC9gTMrPNSIavWGXKzJCvPdmnzI6/md0xvwE5eVBQ
+7h/yDKlft1hZzMCtVCWTDr8au7xvawnl/vEmBvzdCZfJg9V8/qV3X88Fur0Gt3iOp3QCQMG3/P/
1OntiXj9vZV8HwN1lq6xro4vnbNQ5sfbrLRgBG2bD3X0+wBjoYucAukx4E1MIYWfSXhZ+7mGG/E0
OkpI8RwBf44TVJnlscOPX7J3cQIXTb7EsqjPiHKl4kwQTXQise2f1wNCUn4iuj/7WiLmK+JFMSKc
IZBklKF9XR6paqzptfbRfrHnrKzFy8vhFU8XAEtUvpb4bRDPTg5ogvmHVg98p9hIBaFuEuxLHCAM
AJUB1wjF/6I6BWNSlg6vY5lWgR7lQa0G8L6ZZQst7pD3TGU1kRsgJdCSzeRKr7srYCE//Y6ADP8u
+mjRk/6wb2ovUPK25VangzUaxR9aTB5Gh+YHljeF7/6nJ0UoSTIKeBj18rZsaJcuJWCpHtO0UP4Z
Aw2QMogvsYXehIwAfEFyd0G1JL2vfKTGMZ1kjlMlogujrwTilA964NH/Q3xTndc/P/uno/0zXoGg
xHRRQ3BoHvwLLDReAw3FbWwcJ7SRCW9fxymZZlx/KWN3tJSHtrQ2+fvwkb87GzVGWrzGkze+cl0X
aH/QAdmhoBhg7CGtSp9SechAqAVH6AhF3iV4mohmJS8WO5CTL/rVfD6gk0jX4rKO0pPIk/hYHmYP
q+30g6EHQbM5xXDD8W1vIqYekrlIQCs53N+DPE1QCr5EDIbYi8Zy5VPRJaIzxCmI8yDmY3+BowZw
gMAAZSBZ3tPaekPqQ/ok6hhYOjhBkwDzDHkIbiO2BEKtENu5notnIO2V0O840+fS/6Hh0QUNOJtY
PXeo6qenf0eqCP/M/+NmMgEePCSZEySIvpLPdE/q32AgjE+G65+FlOS44pXmAB4tyTpfHPdLUpGv
239RLgJhAsCebcwgS/xgR/vgx1BcfWlg5l4j54lYabzQcbOtAzTx1U0wIxbLMiu2GetSTux8WrVR
SGkYzA16WyQtT9ueWyzrgkSFo3WFwG85XraBtWsDgsTSr0iL5H3lbihusQb6y/+pMa0mqSaUs3Rh
z+llcX5BNYV2At71HG5EHpWrIbibtDWmdRoWd3hK0IHK27/Txxmd5tG3qHZC4MIGmTsKMMb6ASTw
66BtAspE+295pwV2D+Unfe6HrYlvK55k1of2cWzjy+pONAei8mcgbY289AEewUAP9vPmV1y2BPu8
zIzlZSY/O5tsut9RzaApB2AnzQbe83dzrWwAXun3AEZ2x8KdhquYK7P9CbAhmIU0wLiHQBruY6NN
mlhdDCsbwdinEtzg102dWZEc5w3qneNPGzXyM+BdNrem8nWZ00n8k/YYbDMp+jPZSMrnViJevbJ5
XJGLn71f2nq5b1r9cfKVgd6VWBAcNzqa34t7pPOG9KTW33uaflfLPRy/4KLHl9t7AX8JJuyXjkvc
MLmeYjgH9eV9hLiRwMA/fRrxzQgGYqLTRP3gVprLT4l4bljmsgdBm5pUAURbT77GXrX6C9XEKoHS
i0WLkOKVzJqojcCPZGbzJvsqscAzD5fNtkj0hU21VzZQqfmSm7sGV0y+sDNg0+5dY9PH9ly08fIK
hQXrSi1qipjtn4Dmfw8xHZfGVSsqIZRE9HNEQykDDL15v83+UGGxvDRjcSQXBFMKJFL7+ANZBUlh
zVzSbZmMWj1GHXDoFnVIC6/mJib15bKdI+34Q2uETyNMN3jkAlK3kLWkAKCNJ83JzV/ylzOP62tJ
k6zXVIBS8UBH5HKfNLiR0riDLvWC84h2DXAYpwPkBNdNha0jZJ+KR7ZM18UckvTygSUSRkcxGw8+
FIIanvgOX2ACe4EElayOFt5cc+Jcosfaja31aaquID2KPGx9mlnhJRq97d2FHtxnlJ8+zeC2qBry
FapKTPQ7uuaonY9m+ShSlYXNwouXBy6O8IHnyLUyqO2Cy4xopEVXiRpFnkM3sG3LENeeA12INwVO
6/jcUTCPoXIQ6dWAyPdnKxhpB3Oc5r8UCLg7JAy76lcP+T+GFV1CuoDWeHNtU37QPf5DiS58mRWt
aHkLNSy/pPjJFKJ4oW2kLEMDEuapGQL6iTFw7yZEtZJh//77t3ijGugeidEEmvxLvEEVfalPSH1E
TPRlhb3/Um2khe5sACiVnXFgMZaHFDeb+DijoY66u7PhaVOxUJUJ+kzl32So0v7Lo38MKBIxKc+n
jjm7fSGuiFRkXVyUkr1SHnLe7Lcf43DM1phRmJXvlX96r3zKjrw9zXfIhiC38BCD8z9oleh3KRbo
60gmywXW1XniYO38mD+WWXibPwymlULthApbaJifOpwqYVrBrfpoITa1lNmk1HYjBrTWN9Zu8VyW
B4dKpoXg5BmSSqhJ+Lnoo5aWMxhDR7S4obCjfReEBgp3UAms48J8e2TIOYRUPVMSWkBL1edZPUBe
TFABfkF9iFayBMv/cyaPfu8RFV94EwUBx5hn4Wbx8YRxeabQnbz5OMz3fv0BKCe/r36dDfR33Dvy
d1lkVRw8pCQmt0keRyqfp5d8wQKXrcS+tsBlSQpLEjJIaViMBnDTgIZNuVZ8KWSw5nSv29ECZpKa
Ew0N+Tf7xKOglkfPNj2uKbI7y9OC+gZ16PbXpie19KU21w7qCdfZUEdbWPSJoaUVxfMnvG6HeIyE
TG6TxovQjrPV84gyDk7anZ5eziANGGnUHLvsL1TfQOSzsVTA+Y9mNacDHYTuY67hxQn36+y+darQ
Rvl5/R4Xfp+YoC0f+/uUl8kwhaZDmdzVoIFwIPo0x1y8nBuo64qV+vJQIsTWxRlraqIYkK7ZUP3s
KdFWk+tP9lMdlG9t1etBCtzDEkqzHRzcVwUd0G7bIS7xBKMWPcT1b/ZwnTXBPEjM4NdJndBOep7u
2h/Cn20DLmsBKqNZ0vHDdulbZno6K3VJo+b8rZ0XawPguYSmi4DUG+9ofIlmhl7ehnfDlSebPH5G
Pd1Yoc9CRfGHxkf2hJQw3V0OFuA07wn70vFLmh4ipC4T5UGwn21JLehGoMB/s7z0PBvv5yM0uUjg
6IYN7Xlr1K1fckhpbC5KxOTpd6b7R93fY0CGFzbFZOKR0u36pAaa4V5yi4nGqN/uSpT7tG3TXBFA
sYtJH25Y+y/6r7g7iB8YBJaF1NB3zYtYP2BqMJPq42MqlUkx7igDZftXdXo6myVaAmXUKBCI+A2g
ADO6kP/a1CUNqjfl8gHBlcLC8z+rpGUzziD6D3owJF1IpBwUXhBwiRREM1V+yuP6WX8zqPkPWQqM
YEjAKoY3/b+Wh1SP96HytXxCL8jNdRYCUbWrK5sS5HhlENIpNDcHEZ58bWd/DEi6StBwGnceuFNU
NsjCcOiRfwW6tV7oqvLjANvZz9/IXwWxFdsyeYhhLFh98wyaCVHJtoKWAiZ21rU3zx4B+5wUX/6s
dukHtrbz1VEF5RScM6P6KFinIJ0sbJc1ja+eaS9pNGVog0K0wXeWXb6qiO5VPO60DNNoeA94wOb5
pJx+ca6ptPmhToqN+YNAeyd9D7HMFLd6+Xg2ABbuvXv82buygDdRQ6KDIAmHHtNXSeatGTQiFu3z
ryze1xHyTrf8kJ8HAtcvfS6OUbSQjf9X3pKdjlxxN6ep0RQSuHCeOZBQn4TbGWzWzt0+wFcpaY5C
qTF/6XQm55tFxaLyjDkaZL5Sks7JahQ+1rJkcyuuyX5Gk7/njRC0XbwNNfBujHwIEORLikWl6iEb
JTYWQvIb3kTx6IiPZBmkWogRzwwXBhNvCkyz8eWaBLcNslmExFbFSod6MRdKdCNsZfu8gLaIwETx
flaEEeZkC1WGXBZkC+DIDlDjhgMwY71uz276qu39x7qvvDPIpzmDXagA8YFkLgfaTIEy8Zt+DM82
p2DpDYM/XnVlWONZefEcyj7hZL+8vKMpP60gs93eLw93DFsF0VGi4WK04zOK7wGoDrQaTUxoVzTy
gzncfHW4FmIQ2k9QS8QaMAyIXfrdsoIQ65T+CRn5yKJhCzZneCqc4GQvH/SFpdMdeeXyNRR32fMU
UYZOkkaHtJeKgQebwru+O81LmoYZhee9KOMfVKhp/khd5tGyS16mFwxmkOBf3YxMxjfIrijTZ+it
kW9RyRvGMJDOln+nkXI5cehDTx9IbapkpN9YOUpcB32cGOwOen3cdO3insZQcgfw7SG8YEbi1Un7
aX6b435SHhzfgZseDXDxGHsJ7CKV4g/i8mO34gnoLmkaCum3onbSbelHtnfHmW+M/CvbSXH2EKV2
SZ5O7U8u0b2bZ5VPE82cbhsb1OLjIqgbt6cq0FIg1xv+4J/5G6DrfMSk7+bsPymFuuPPoE95bXaD
BA9IY9MAfQmvb5/GZAcJLyNGNYzw1EdlFXbqBNfLHrPFEaXwlrqxPTlW8c2cd06QLakPal0wSu72
TB9jd6ltK36zLSiPjgG8zwn7SYmbJjVx2oFHo2RdnEMh4b+hDXBG0HLy9TGgtEUDvwh+PqP3gTMm
BP3+7Ok+3o7QGXkd9HP0Ttg5VXir87yjNb+PsEPBwQPq/5Ue7CsgIYNs/hzrVE2ZRTZFWtqAN/90
t6VSL5Quc1rj12DNC0DZMJ2ROaeYCimsd/veRf9bsnAvEaQr+ZwZZDEp6YJwpHzbYdfRbHs0A+Gg
uI8EHCZPKQ2D0+wu+JbArl+bWS9CadTa3eWXAaczvvd4JF3ljfOfpumpkCl4dkka/t9E2T9jKiY2
pMbLmVZUlo+b2uuTVPJMpLuncemfo67YmIr585mZ5plT7A+owXWRPe2SI84bgo1RjaNsK2sLyHxI
CZbV5qU6xqddgzhtXv1cxvjLrKqQAVcV7mibruX+RcX8VoeP7aiIGtjEWOmusg0HzRWsYQnhf0Az
1blavSH41ScjqsZLNPoUJg22i76P1HFwOOL+peJgEFS0+mKxWrclObaGS5i0ChSuJtZ+bLj4iLDC
EFWwiNz8fCoQ/P1jcG++KMgAX1gHiUL6H8YAE8NF5o9gitSNsku7NBlPpEEbPi5llbvDt4jvcHZw
AHYeoHkUTTkZFlEbs2BZQ8myeFoZUL+2DvmOZE+q6A2ae6osBXJGX7Mn1X1yfqeNIL6mkqhBC/+9
vttLi1rUdXnDyAYgBkO1c1Ls0I+xxdPj9ad9E1vcA8oTDqXlDZmB9PmBgyMWtuCT5/iAbERluQLY
YTFnK209VCk2R5XGzoGxxS3gyJs30eVjfIC9UnIoUKdduG+lSFp0cisOakLuiP1IAv4xRwDiMAhi
SCU2FnbNG65ryPGJhAYYzoqHGUPBgCEzfTarxwEK2ufLZdVTPcfETDRF4kmIH/MU0cvsuhhDfoK1
PHNgJV8XVgwDmZJRO7sHx5fT6rzSg+vivGqm9jg5nxjJ+8kNbOY1j1plg62StBWElA4AxmFSo/Dw
FthwXQ1OEKmtOS+ZL2hMfvBhGw7STWr/CgZKBzaVKiV2k2Wc4sy2GgOflBOsPtTvr58VXdmiS9Kv
LpirWD5f0IJYA3JcZeBc0CTXxvkCE40bK82hP0bNOKHBYTFj+Dl794wWQscwWIuaY3Rev7K4HMp8
XS6bgWwXB6WkXh4pG2IijHcChlcT5zBd8yz0PDtiOAs6OoP8bnBTLtgcypUfJRqVzCv2BjsGluii
0MtyQ8KDRtxMgj2vhnnGR8KvMCL0RozZ66TjHvratgxerDH+hjwfpyMs/YV8QfsB3pbKi4PFoO4j
URwmtcLU5W7jsNOCHuR4OOrEwCpWQfIqLUFEq4KN89IdFhFs8Lx+lPAxNwKqZNiMkT+QzxmfNfnu
ofcP+9hho7oY0/NPq0Q36G2E4dsmPGSe/tO/7ZnDIcFqgwTcNdQJQiTOCcAEM8hglzKhyw2fACcF
MRLrMQFsPApyMQresgiC4uP1o0Xd5rrE9kJjYGIYgVNlzfIB5SMHb8GGyYPchv8aN2BNfEOryTHL
DlwVZmMVs5FiFnzgLFbn2MHH4wyiegwOvEW3+jH1CZ9zdG0CbOw2fH1wl0A2IQZ7uC5w57YVxwUr
fcq143NvrMrNDt9Kzocn0Lp6IKKEtcI6R7krdLY6DD3dH5FOrTmdBmIPqyaI5WOKzVTHEgrcSrMS
9Jm4AFB90H2HGhOOCmLTrGwRc4X8XvfrDQ4cyC5hVizxy8jFpEMWIig3/L1mO4rLEeUFI8AYhCHC
NoUnDQbIJSfAx+8uHhvJ9rph4nKkcMFCwTAJ8jaFu9MqOEsPzNHgv/ULucZca/IIcjOfe0ebAlI2
zEMwM0URdk7ubw61dlkDPjKuw7UJd9fNlZWI8ae4P0wcflJR8O/4Y4A51BlGlBbJ5WW/5nogOkVV
xgrVhlzVBAIU7RGiEc4fYvmxyL6OH3hOIJjYsZfHCvfLYmDp/inGtwRVZ7FmNKKC5Z5YfFTGCuYw
S1h7+c144EdcCfGiZPfiDsTI8QwzxJywjs8RQ5nBj8qXDUX3o4e0nEHHCSz11a00DEDkjsHS5oBQ
zwUvKFitQP/5ezrnfDeh6zO1pkcPc2wEcVXK8Dv5KLZZj7GSxs6NBZSbhrjcU4f5bSOQv8EYhxrT
4BsLsx9SDHYOkPGgFMLk6x/hmXZ5DPFzjJAbFgeW87LrIJTmxHkWw355ogBjgf/u4I2H2DtEYywV
mQOgaHgHyDCRIa4xv6ud+QPrKzlR6xi702bOgKibELMMgEXWdDTL4BdMHSxR4SO+ioQvNSZ4fQDp
fmaB/SPXptpxxX0rGeFegZ0MrKcAg3Dqd/Ozr78RPGF0CBNxcoA0STsfWqkHnPl90WIRhndWiQUv
IxUp6ufjOnnmtWLhMYoGCiLu+K24z+WIxZwM2e3zalFvS2Q+vGKb8XpOKEt8Hb+4lUxOsCbhYiO/
Rv7I7JEXoOHlHJh/1HaQ4PJeb90KRltg0k60whRTzl8mIog/BEAEOQy9M2E21uUU8w7MG7HOhGXl
c1FTbsyw4cTZ7rgRbKLMufblwhEawH9wrJgQ8oF/09cJriZm16zOX2ywmIjRgeSD1avF1PeHO9N9
UyEcNlf66knfk/qTC3hjopbuSPUalZ22BezmnsNgXEEqmfNp5OzoofFGrZG7eMxofPQst8CKQTxM
eIM7tW5u4COhiYAW1p+3G5F5hID4eXhQZSkhEGqADrBKjxg1dIpwKO8QNN5wu4hGNI9gfjxg5KRo
yVYZCNjtzX4vHmtMg1j3mJRht+IOKh7OI89/zXcNhgokAFi+nor3FEyDGQgH4IE9gn9mv/Q0bXi9
dTUmRWlwvniG9a3qLGfj5b7Y2La10HP4qfz9bpmhRSaim/Zn1xE6X/lMlMuntdI2U9Vx0whUAjk2
0dv1uOiN10cFiN/DyQO8gOI57JdnG/lDNj6vddpOjBn6bBwVMus62Ou5Z1yO4UiLhxt/PEFtecB5
62JoGsY/FSQVNNT0q/StpBBeIKzxET7mRObbdzDXC5zGB+6qlTi+WIk42yRWxxov7jNzFOCw+mUU
MAYRMqcy/R9YYHCvGUg6XmC5X2usln0zAe/GXHwJRHjTXJZB6IWRkpiMNp0mAvVbCokY+5f9olFn
tUjNSQJnNT4a+ZeBM8PUgGWrDF798I9wiNgmNbwGxsBPvoLYr+Nm0NYRZ8JE8hL6WSqh8e8SgvVx
pukR28fpPg+0E8W1mt32xq6LaEXDaqqqov39O+Oi3nBxPtfhuI5rJxlGL0VBXE3/t/vE1t+cY8M6
66rWVLHcbJHX6xNMI2UQE8nB1QB8nchGTojmJvWhMDrzaoqtXf5JT0FyS/fq29txpI8ABtXEWR3j
EbhFgnGECRk5yHbpsqUsxzKJc1mAnJQfTTLaJrFwm8JOx8XKX6Bm8AG8lZYtlqPx7TBEt4ND14PP
PlvdDt3hdiCcs/AI+lFYlchJ8bGl4Q24lr//3N8Aq8YrQAIXyZp2n2i//c0HJ1DH3ukW4eSmcwcw
K6IiCErYebnmnzSy3PChJd0jVvq5ngJ9TrqBVgvf+sCHpBOT7LScW1Q4cFGEQcCG4wj4p32ov2aR
QKhmDNIgb4xzaU2/unGMiYSezsGF/12nhe1eZuN1+dGv9/+s19H38KnudATfHw1E7divphwAYb0x
uYXNflIowWPvf7bE7pK1uvvloj+BtiwdWs5qr/XDvYzD4d35ffxDYuWirepPPmZ9R1wAvNHglhd/
fxh+egVWmqefgvy7fqkI4E23Gwc5VlW3yX6hG8ssGVcf92+99SSZGUhtTv64XZKTnXf8b4NR10aj
bix+LDgaE4ZsLQh1b1io8efzjtL1sG5cG45IVMNCwaf7FqvtJARrsXFnKtcFA6Wc3wPlHpkQsTE3
Awe3POOLlDtz/lXtP3qS3MGyJ7cx5cU0wsuD+E1cVWiRYvs6cWHmGv4RxJs6B9XJntIU88yiXSf9
mdHZOcSXDCgzuI6igtJi1IU2K+r5/WEmrfGT39fFKcZTrCcBBnDdkw6Yvsla/3DrGXIYamril0o7
QNFKiGaieKEpGt6f0ogAmFR+IAzC/TQ8UbSn4wpJIC6bmErzJcaiwnRtIJvi0+lTkMPIHNLphuDw
r0M6HtekLNPjl3acYE/8Xn6zagMAsDR8za/TBov1aUcK7Mx2GI7iaeM9LT3ZrNsFe0GDAJ+Eiwtt
chi4ARB0IJg7krGl+aJfWLC2wfcwU+Rw4ICr7HOnS1hvLDbSpx+SExRrzNh3GtIXXA2hJYjNMWa9
uAPNMHQdDjUFHh8tUoWoiBK5HotqZP97RQKLvOuMdmB9VRfFvzOXouUQIZy87C1i6DbSxGtUZQ2g
avo9hi5IT4B37JXtnzass4Bdi25/BHESxJLVnCEpcqoB8S57Cr+QWOZAR2yVPEPiU0OPRlvSLcRU
18NgTE/PYN1mDycAFlMldvUaD3CaQVN2pMeOfeRoc5SQ6IEA8t9YOMR99RwL5pOy8ys+mS0x8hZv
Bx1rUhquJDV6sClYFhVJFVRkPc5wUJwziIeMVDIxUXKs9N5NUxfyzPyyfD0xPaL9NF9PjTE7Cbpo
yjY2URAqOPyzpObZUR0BtGPaMhiAn9iNowEAywOlspJxOq3SKT+W5+VxY08tv8VsG7EI+v3wzFo+
Jj7FZzHgajM+tOiIPi8kNFM1QlgJnSUOhsPsnRwvqGt/yQY00t00n+zfdZOtAmv0MmglAslfsi8o
TnBGGRd4/u9INT/xhmLfqiRCRfu/epCnQ+2hUkFroylDE+9jO3ll9M5xxKjmnAun2eyqENzQOAY6
6F0RYMuYLTUuHsnxYz3Cnkn1utEX0TsxDEmAdp13Nk3fiH0c/OIlKaEZqb0iEK3WrBkCnGEWQQ4n
uZOkDe0aJHLFlKIsuWan+8cei71KVJScT7uungZwqOFy3EGIB9kcP+lAsjpFeHGp74XjWs5U0UAL
MJzDUI6ix2ZAe5a5dxzrUpCdIH8lH93PGe2cvJ1OlC+HH/9xB4sEyMJuVo9+c9SpaMKqwg8ank1Z
TDD2whPuPgfcLEu27AnFPOkuQhjyj3Wg7mIMw/Lj2m5nSKucj2v6junYtY3KLtHgZlwSfOn2GN+d
f8rzJyIP5bDH2Qrb+Q12OfvXmmKKNCe61iEGX0E1uOlOK6rJZfMctQlgBBoHMkJcp3ryhh4fh/UF
Vujb6bKAptL0S/X+2hnJWeGIsKuT0J2p5fVcJtUzj3iLeiNQLCHDE+ThmMO8xylnAMXyM0UQCFCa
Hdi9ldSQcxomTft25PhoPoThCVMJqRM2U2FZYZTo5Udpl0Ti2kcD9f9mAyIKBIJjp+3Al1mT2Ttd
8Nhid3IGihomt2XWkge3Q1TkK8Oa48+X2wn+My1rBc7lGsmn4bc2kpYRjS9GY35ZLVjZjQ9+f9Vn
+3zTVCswIHp66FffwgMLSohnvmfwoakSv5Mgsa6Af10qf697bEQyg6H3Epdd3DHa8pPr0ICCNWZ1
LGPHwqNNiVr89AFnzYSxcXotYS6OYgt7kuaAED3b4mBWIw66uzVW5zh7JSeGkPoLud3E6s/v2+kJ
o2rkwlzy3r1iWRqr1xc9hR9jrI6Mc/pTUYJMQD8vStLTu4Dz7AGIK0+BKMTlvGLqR/Hw/UL7BcfT
GZyHEbcYaGZ+eswuKPmbpQNypCRHsGY8iJPC1x1P+a6xbr0DhoGYldH5o/nOVz2R0m9nY8COzcB1
8bhgOri4rc+kGWwRt8uqvbnKyW2+KUXkuBoTyqFKvNiUtxdXulLN9h+XdA2UrN7ijljz4u6dObwP
mBlIXJSd3SeXc5yNwssNGnJVvYre/+7rQGOElrRhod1LFkFv1ljC8pBwvCWQo31yolG1gM6hrh4h
2KsLk/qS+w/atRHyjOIvBW75HcPG6MzSW1KMyN/K86sBspbG/SdrTvGhfhp3zA/d+83LNBxb7uXu
QRGloaJRsuqR4cHjIZyhIcmPCrXTS0ktKFhfvAGKSus75wlmxOZHvnrc3zp1CdW6xkLImd4e/p68
owtP6iZT3ax+KfX42qwUihKtN4Y8Mh3oK2+QTGDgyiJ2BSJzTRUuu9rhQ3LalPXKwgz56I8Nn1rU
eOxZ43A0J8Yc2BJmPb64bPbZUkfAtKnt7VHFgMg7nbzmEThFohZLHQ2kM7kajP7ZPrpDKvtNDX9U
w8UxN4a4S3kFDmca3raevrIKr8Ye+Do9jYIaPpQd3sAH4JXBj8H1pptm5uoMkK64xlsLloy09EY5
+9W0DzxrT0ESiUILoQvhfoRLooFj0fTWhPUq33EJibiaHRO4KGdMX73nRBLWot5Y5Pokbz2iwLPB
Bt1B9YssSJYxtrxtbvgmwpkR7vwwDNpsSuGwfs0+gABo74XbNertxciOrjlmjNdIg+rhtsdhotos
6sQxFBPP97AwqDpFGWh25ykcArqO7Y1iUvGPEjiGTszqHjOfbK33E/WT2UkdhRLGKEnftBJvvfmx
Dmv4eDguTuyw/6Wz1jdBiL7O4CdApxkvRti3AOcGmeHmpe9Yszsl0dtkAE1oA4NKADoyw7vEKVtY
62UYBIshNEHuZvzMVgpsh0/feH1097h7y85hWno08b5bQYUGFp7dIaWs8GHSkffuQyjsf7HAB7Em
h2e9bywm4ATb/eoS123cEUf12uTx2JjKItdCdvMambUZdKAcHe7ZXpVBlqxeU8Q2VDffUJE1X8YY
KlOk2uGRUYfvUVx84cbhDL4mO8HEgKMVPuAxf5RUCg1XI/3t3QwcGMFoD8pBJyhlQwXik3M0oYez
w56CBjcQbNCG4HpdjtCjjBixbrH31WyeAzzhn4Fmg5CWHZCihumOobffoxGcA200uePTXeihluLB
2hAU4396vrn99jZKWn3OzkrPMBah+AqBSnO9DHOA0u1L13lVAdm35uJC+LfV0G9E7diJ6pYGS2Px
IDizMXcXQFUdwzMxcf22bUm3glOO4VjK7K22ZV2GBet7eux8wtOIi1jgIX5T0Z2qi7padqfG6y9R
d4bVQFSgAiXpEcWQ3vY7bDCcgF0QU7AOQ2Y7aNCWtYvRZX4Cgzv7jo3hbzDuwIHDEb4yBwzHKcx2
2Pk2y6xJKM+WB/q6hwpaYioc7Dbj291X4KqOtx1RdN4uR9bavEl1+d5AiwSsQmk1wJElLCy8S+hE
hpoY17cceSmfoCYPhXXxpTfXZbeu6eUFwICOyg6uFi6diI+iaxeZWpSO3IoF7xSMgRRvyaWcnbpF
3c/NbvVIp3t01GBMfTCGi7UHeeEA/BQMJRxhhzxEfRVfae9yxDLbzwYf8ynl7NmwzQmibE+/RQ3B
Npog90F5BqHPOHRyzz4SqHpkyzp1gwtnSfyOeapvNolByWr8T83g3EyMbx0E58X4hI3a0DSZujrr
c3L9SpfGaydL9XxY3gzYq8XhFiia9GbYXs4B0n+cmI6TGjlb5ZFX312IXnXqj9XP6ldjyYrh9hYT
GH8NXLrL8V+Hfpii1MnFv6+CaAoOcKFvozEbDuKvCi/ExgA7eKCTL5KrEt/ISUehbQQtNs05F5uI
n9s/dbLotJ/v+6QfEoO03Y6UnC2DATu1SqzcAjaw8KPLZuPH9FLNr5DBbfeGsAt53+3lpKyudVT3
SXFNuhqMOzhl0Q0wmFYifaKgit77/N44+XTEOJ23+/LdGk/sh5s13mUI9um0A3o6G4vTjvLmHojB
4JZyD22w+KAGZ63eururwGY1/MqE0TxVy+kAOWEIHlVAI8qgpgZHQygrIaAZ1OmlXFyhgixGNIIY
vMzw+2s4EEfRWstxT0QIKVbn0L+xa+a/B9pu4gNqLcxriFlQuqFWDj6gb8FgoT13TSrnHk2fuYUX
OiV7/OnzIrBQCyH1ItVnbNAAgHia5RV2x9V9IEesZLHjbannMo/pxwa7Oqu9jBSm8hyoOjcI0p6O
PJ7Qhh5pC/Wc7EmKRni/Pv5ZlISsUNuzGNLOjcOPrH1ogF8Wuww3RYRBeHaXEdVWxQipXDrUdmnx
2AcVrRHADyEaQSnGx5Yecgx82HunwKhCvpObp25X+rBKHNqxgwhjCnakUUmQ29PWijrU6eiE1MC5
+DZ8cZqIQP/K/X3tdxbGvf6V1Bf6OS50ijc2aVbX0UkAl28q1BqeZPh+chWRu4MlvKXgiOC95G69
i0Ymgwjnjtj3JoBkI8e9gPMALeJrgmgBRt4jUEmiH/4VSe0dAgj3lO0WRM/ZGKaf3/39nnVpWhs+
dqk31NQA8xAvaONougEJFWk2jton8n+c69msT2wBsDoDmgqW0I9u4KVT58YyqM86/JHYfUqmU3cP
Brxn8oSRWqMLuON67qdXOG8uPhnWiIiNsoPPOFBJDQCIyrhDWfY9eqUARiIOqAHWQGIjR8D9nwof
oQMd4X67+OA9iLd3D3bSW7PJ7OBIucIsZilMzGOE/TQe7IY5V2/L47A0jssqG3sZ3f/O+WNmZVZo
nC3vqEHQxdS6CcBkmyvHQY8C3wTXKPCaIfHVaL5U4ay8xK4Y95/vZo3uPaIkol4SsoLjRzrQpZSE
Lo8oVB1n1I1p8FFQwqF4cKIlpkrVjlyHUAdX/il5DsW0HUXafb9mdWVhkkEPomgrkZVCl+KvqNnI
EbHBp2cCL0bShpWv3yLS0knQQCWVdwZYyX6wJlS+ov4G7Mm9NzgI1LtVpl1crEYWvNu+BpCMT+W6
HLHj5dNBFZLSnmyztUOTFMaJFdDlPbFZCROGrghRugaZaGFWYxz5g7Xl8K3+w+so7wV8/LrRdYdK
G+RUO2zPG6owxcIqXztnkoMmw9dlTXu9sA7vwWopBL2cMKNbHKtPeKwQSRkTuR6oxbauGENYsOCi
VUMb/Sg119zxhB7zzzskaMwSYVb5vIuyGcFCfUTmnC3/PoFqnbWvhmb7o6YL1/uFXaNC089z9UUH
2Gvc2899c59d/8HHunKv/0PTeW0pqm1h+IkYQwVEbslgzlo3DFMBIooi8enPt6r3Gb13dXUFA2Gt
Of/5ByqO+uF8T/hJ6cBHgeQrq25d2Gpk8cSvIVQ/3g+u04CB5Ns8Byis+i1sYsYJLP538xsFIF0t
xKkFZp74fNpFR489/ZrJPCObgP4AHplwOmy/EJZ1tCceQLepHpMP5uqGgr145DTVgQFAzY5CMd/Z
GTE4LJ2RrcONRuOq2SmLzct7EmUDuSVH3jTOX47KHtY4McP70lXJve752sfPkS+gkWCOBFaPhBLr
iNxk8EURiPO8jNqMhCL6P96JqBhM2jodXOzFNutAwG2JjVJd9kJorX3Z1DA6YzSMyzzw1cNMPg5c
4hGDyfkLOLK2ONUwfjpAAdIxGw6Cfhzls+65lBX/SZgDRETp3oWmMX2/7pPRWwZugkErP/rAECOI
kt/3mFKup0eK1UYYrCmj1YdKS4PAVfQiKhnWijrGX+c7DBoltJP4bQ4FUs1QqCu7hV7SKpfvdlLc
S0t/MCGSlJMSJ8FHUoKhhuPyE3OwtLDr0e7+HRoVU5uvphE9lU+yvHXez4iRogpFuYfdZF9/bJ9y
75wNX+ymfXCMkvxKwnopntqLjPvmRFJIW2TuVNfoZ+kj+lVID/3F7hsBc2/7jGmpXqBN405G/IiE
/duckN8m8q/ag1uXIlvtE1kqJ0s5fKCAD2DC4bJMMEeMvTLg18P+43oJl362v/6GjqR7+UyO2ddD
8JOwxWFe5GPxIvjeZwjpgU+bCRTKT3t7cWexOrLIEbcNyeDKED57WO12yFqFKbX1Yj5Lg3+WNIG4
4ygjpvKw7i6dWGHoaYkdZIb31+Q8TVSTmNLBTqQrGlnNecjIoo+WC/wqmzfup8ZLscnNRSpPhpRt
TLZOGRrXZdyZqspFNPk+bYY+OQerpCngYrdS5GPLz66zh5eMGhFm405oM9mjIK0EEvZAW21ZwSBO
4H3Ry6uwWmECIGKKnfpulzAlM7r74bGS/S5IuCrNZElS4dPoj7NtsyJRceBRUb8qwtO3cBQpnZsx
rzhGxSZPY2VK4Ezz+O3a+V1alA4gzOhhPrsfBmZf1jYv69afk7zDB7VArJmZxaa4UuE/zHbCtmvc
ZwhTrXimoK3mjqW/fzFieq7w0BzmFl6IuHu+ecfjuF59htZrka86+1GRwISGOqZigD0XpF9vdBk6
NK9OAYZxeqQ+B2A4jq6PcMYECgVcbF6wR7ywSH+NcnIJsanjEAZvzeNyLuDP63tVOCKWOBm8x4W8
kpWScKcxBytrnUdmDaEBWY/ZJdt8sQH5CMW3GgIETBsipxRHejtfO5rA0M9cPd7LeLK8cf50O0xk
hhTxrCCeX/ehhfWxt4BAY11S8lsyqN0OSZ7MDcRl89+HBidwg5amuGUucRP8L1IADDoHo8NIpNnc
m1/CteZ9EFrgiiJeA++Sbk/KzbEp1un9ShQRXss0SNx1uBOVFuFCcgitySJ/6AuLwHzuuQiZ789G
yhoSU384lc4wx+7drr0xEmc4XXLP45NRmfcrm9gDUw9SX4GmH1iJYJ0HUqU7X/jj2MsaFdHwQAqa
nZFR0OsvY6AVxUukTQ+30BRSoNG4A9Xv0c/QTmS0ppoLsJGuX5QzLFnjej7UgtBUCFKx+fBwm9oP
sVX3CZohnMqmV8A/ISSjx33pyxZmaaT6+rEDCdCdAT0gL90ovZfihavUeUzv9h3jjxDugZ0gW5Mm
cQnI679fwQAeCDmXcEWISkkWfVkI7z7ZfND6JZp4dsHR/Iuflea/27n0Vo0UQZLE2J0u0K8hDX0x
NmMkrM6jlTqvmn06YwVl6IzMjCgBDEBslcrAfsqTwY6pQTSmdfoeaCSBnANdn5eZy5ZMT0i7yAYv
je9ERrMtvt3eTw2LgmLCjkFSUVPG9miJi9yO2pDLPRGD6wH+T8xEgI/pIUAm4WCJsQQxQYNbcyUp
5ck0bCC7jB5EWVOKWX//eXhq0xHTfsoNKGqpQfrCmypJnctnXnlyk4v1W59Q6Msf94GQLpdKIGPB
UCNfFf5RDKWjZMoWObIyoRB9HqV9Ps9uofX06iP2blA284nI6UwgrBBRQ4b4pj2BDoPdyB+rh1XB
gOrP5DBEp/66Ojx5+N8+HYcUfORd5XwnzYHpVMHkqrA5AFiqMG2kCKHbEWmljMop/CIMwn0VHgkt
KDEt4qYgtJCl7eEIzi+8GNXqKgeDIe6aG/eRfOb12538wN/V1vQjoM59ARFpxSAAdLK8NWfeIzd/
D5qA/EUNYn141QMFLNOAR/oaQbXlcbhT+jbf50gQf0QQUzombmSwKm6aZuiOEtQrCriBZnOnjsD6
ifHixY60xfuNVTfUs7eIKmev4QVW2IfbDwAbhDTIB2GZRkE1ZGBNWrPO6G73hBUHLFpzIdAb3/lv
gRqJUYQB0Fey+NPEUixiYo4aQAQWwREJAXt3WJkzN8/PHB5ewvq1YpCg7wHeEOiUW55dxQ4mFLrF
I7b2sQ73yAGPRHWUWT3ALlLVev4L9sTXDls7+yKugpaDMAsJEd2V5nFxvk/SGtmP7g52YuxmUlYV
58/tMQVYGnn3lbwb7D8XJeBmKjULzKvyuWY5WNqcF1DOmFHx5shJkVPAcaMn2UicRgHMKSB34bs/
g9hfIF0z2UGp12UgBXt0wr0cXWUNSab4SVvCLLh91tqeIY2kBaxP/QHbPkEn9Kt0SUxO2I/bGXMG
dukc53waW8WDnPN8bAaJSeMZRU7xDBBvMi/t20O071wtAH9wbDaMrIAqNeJimytL6Ogk0mt2ENw4
eK+f8EgjCBF6W22oMrktOYAyRpxsbjZFzDATH6W1BpBElU0yJTvkmdPUYRGhMaoFGaXb6lUnjPFw
KlauvfpYvS8gp3jP1b/42JIl7IdIdOEwN9e0N4Uzo5xzkkWZTANkygxc7HL6pO1GIRShA4Ai/+0Z
l4HkXZpzPOfeIEwck2gmczTRMF2g13pcejRTXKBS5Dz3CD/o/9PUprwBO9Azc3AKhWkXgCxQrgir
YO+lpyctELArIKdAQXnFDKgzhA0hgDDhoEwEs1MxcAmnpTDi2IAxcvMRFAH9YWS9p3+1j26z2TBD
6pMTZGJoC8VZ7IiOgh+PSYWKvint+1DMuZ/B1w1x2YKTstf4w18NBIRFbwQvj6oYYDl35cpN430K
O3JIgh+mAzzXMsb3eMOKAmwWT/uEH5M0Tn+jbIQUifmXQQI19gbphBaL2hZhwj1yQUVlzjmyOGKV
HA0JaJDumjnSsAIWIVS40U4ay5f8QMfzJLWO4DvCrKBBJsyte4Zaz7jgillWOPWId0LlyMWMU4wL
Df1NjBs+cmcyb/5oBlx3nNM8sUo8e/Bag2jQmRpPzz1CvCcynWVySiR7gJ6Q5TFu1mgEwx8+6Pn0
q0AINsmY0r4WSEtrnrmy4o2D4gPba2QszBqJi18LsQGmdDST8JQJ+ry78GkSqObshgICNkMUPQvh
Sb6n0ULcJ7mvI97hT0hBrXHp9Rb3hyG188jH2Ln/+4BiuXxTQD2t0pF6CAAV/VeqdhWketD01OqD
mUy5slKdHEVncGIhRZ8i7zks90vy7+KBWlhVjqQg47C4rlCGIDCBekLBTOJfewO6FVX5DdZATXg9
zgvMBnU/jt3XqSl81kCMfwmUxfdURVUq4856kjTv/j1A8aq33MPgBXp/8f46+CwytQdQGuLyHHkw
KcYgYlApCISH3SEMGMHw3ISZR+eFVknW41ifqSsF7S1SMNZN6YAlwEuz9X2tWM+X9dYDBapZ6TBc
gKD2DAboLa0nBtNDOgc4kd1MxmzFuZ8K0MRLvFNhg6omHT/i2tTBOeX59MrS67Rjrotan0m29NOh
IICTMbByWEjJc08yMDPF2Uhi/oTIwIdThzcv2SYRXZUF6Q4+6+DwrYnABS6r2K0obZiOEw4GpEG4
NNblzMzwSSILFDOHDBJw343PfdmPf3tcY2NmEuwaGiHylcOWxvbjwpce3S2wN+5XGMefIztFKMKZ
BhER173Tox1XUnA/vn66u5mjnAPOKp0RtkcqcwijlgR4ItgNsU2/pKK8cpszsDzcbhYuVksTwWNz
VpjvYv43eSwIcvX+5rvkp1Cw4k55yf08sYXRjuxUOM1JDrlZ4Ht0yJGNcqDePo4hrkYwItBsrRhT
YZebywyooT9xAcJfUL0Kmv0fx2L+8d5bDfxsy+4dsQcMzQuLjagWfsoOrUgU5Od+6ydMIJb6iqsU
sYrFtA5emoHLhEo1xPUTLatkDkVEP0PIJ6RT4XTKRv/MNhOBufJ2KvOBJcloWrMKMt7RCNw2Eryn
VnrhsXJ9Jt0XSJLIUNizooqh1LvfCpYW2ArkpJv8ktY6sAEfPpIfeJPGlHnKkAnTw6mhrjfMVPq1
Gd6iWdqbywgDc8F7/iz0Q79ww9R9CMloL8HQAvfKbMLi/3A4ph2sFYjsKbF9VAvSuiIC524o+R45
LF7JpZ2oM6itlK/twO2SVXP4YBp0TQPqHhyXsR+bVFDiKxP+hCBlubxEgJV2l8yAy2kHagLSSBei
yGHVyed4eWKQlsBPmPbkoEdTKyJmgUKMsPEHMEGf+2glo/Z+UoCYyi+xgO2pODGwQRMGfwl8l/5k
wLhsweYyqlYoqIl4WynVCni8NDUIL7R1EKRkmkNomCcMJLnAhNYAeoK2ApBsL8oFOG7D6JD8eA52
D/bLYjTvhe67woLtSa4cFeiG8AtO0rVmduY+TsVkVNDMS5g//T7uS6lHhhhu2UiZNavF5yffII1h
wNDO5XaaakLGQt/iRGIuN9QYPUNl5aItrzkrJIxQwnvxGMiw1L88vphgWmUkG6Huxlw+WcYrXxbY
NMVHoPsOKSSKL8TsivNOnTAEdkJiuOsGuPYo2AgaeJQA/qHoOCnoIRRqvY7CA7MH1Jblka1qx4Rk
WiIyz6xmpa+K4+NcjdVzRbKgmQw8wFS2PpxLWWPZl4jgEqUzhGtkGpCgNzXQE6IeBAsw5dsdJxtV
/DFegDw+fS4cnjK/kvTtv6cYKmdjoEhcx5eNBvEKNhZ9T+/3jY8kW3U1BgCQpo+h8bFHC3UcfUzC
nH+AzWrkn0R9LgDeEQz+1QH1HxVpyjNUiyhQV1QmILXhMcUcjgyeYqn8kk3CHk4zhaMF7S7GpZB3
MCyFonx3eF3J6dXi80BPkjjAHOg/jAqbbPlrdzrsGzt52sOny1Vwf0y08ffMrY6Cs8D0QqO4GAh4
CH3zC+IZJQlhW0zLBTDMAtXWJlWTvnr8Su7HBqRSUVVmnn4RIHn6GEfgKQfucw4r19iJOzL7YfkH
cC5/yhv3nMiSjY3+Xrff2wLHPcgrj+Xq8zXe0wuThuY7A2VmixlVZHsiI3OxLoBeh5dKbOP1A/i9
406X+iSEYFBLOckyEEIibA7v2d8pKjCA5p2lJ+IRaaTEYVnBZCx3tA7cj0S321RO9cPW1ZO2T5Ib
dxlQJTQg3CZgVe6BrRRGpvQ4FLpzacZbx4/UbrBAPvdkG5wHZf0PpmDSstDF7SIgFdVFGlkynGPy
ZIDzxrvXZDSJlvla2dFcMt7nLGPTtyPWY3z32ivskdaC6PnAK9GiGLnDmriVGE55Ue1/YTGCAiPw
kC0Fpx8AeJg3F7nnhlDXoUFetIcFsDQLL9jmc338H8163432iBAXZW9Z2SF61qdJ6byG2vylPF7f
ESmIH6F16I+cB3JDWrV1Mr2krnAYggXlij0fDiPKmHJVkMdVz0hVgl/5pNmAkOjU0/ZvZYX0g6zC
Y9273Y8lcYQma6Co2IBQ91j1TAiWG97Kn+8CYVsxA0ukqkf7gsa67XvDnTph72Fr/Ox7R0KsH3sq
r5xOrbJpFnlDSCiBWkIYRVRIRu9W8MswhvxkVuzCQNozfCfAbPXd8IUlGqcZjfOLoQK9M4cLY/nj
90p85XBHKT2Lj9Ih8yhoeyd9zPhMOtPCtCcKCqhZp+9GncAfK78iS4/FVDNhnkE/SSo/JlkFmcDI
us9KVH3xODJLfzgfztPNd1b7GPmYwhZEmMhlG+UQbUoC0kcb1KaTDpovWupdeS0Wj0AZf/jtOwJV
NOOKacI4hf4JSI+5CBIFA5ngyJPhQ7nVrce1sJeP+AsB94D43544AzfmcF+yursYMriU5d5705yy
TbqpTtDRRwdgTZLJgT2TTbXjqqTQYrRJPUAGD29yEi0GIjIl+LhQhqtZTujm+DMdztAEvM/aMcHM
RDYnjAhx31w0bra+e8p8CKOH3wQZyIjy5OTOmH92qqPBIEPtQjxAZjYjsDODHGC9M6IEo6PMZ10A
f8K77bmDDyV/nGhDJguJjzpozshsVIcyjekVQL5q5B+KVasA+jm+A0Aa9ItQmKQlD9IeiqNuY47K
/PbSDyQXdoCtEvzgF6wBWFEwrWGmxvkG8/Hl2dMT6scm0E2RclOZwkaAPhYZfWJexCfiC+Q3AELK
ePkVTsRVht+dsLNPhwgVka90xk1iEeTOHAEh0op4BJsTmugqA9KlLAVFpkeFVJjA2OXtL784v+Ka
6KJgR40VXu/nweal+UP8lkfrMCENSby/QWS9JTBSV387VTBct/Ii5sYoVfP9EARD2DkwJgguDqhV
FRTLUdA2jIVJKrLuoUW6ushepxANza5vqnhEnfl1BQeg2K+clKQa0DvRVeBmN37/9PcpQjiN7gwF
GbsG5kioO1g1cSyufJHIIZxfkNlAoExEBYGFUW7eLy1iZoSM8Tpc5OvhTbn1bv0xWxM3J3ZGTWgy
T2mPzZIhSXH5xhCsKA0+p+SKCQDnRF2CuDOXdXP0pfDhHtb39z4bsRdkKdOSLU1Srv1F4cBppDkE
AvhMIh20uD9TiCCoJs8NIZU40FSbCGZkhYvdY/FAmcI+01jxlUqRIFnkRbjyAbTiIlMzk8dPdFPD
zF5lZG+N0e2hppjRfPO+SNEUskUWcZkuGH35NrnRBGRvSKbFdJMFn7kITpx3pCJkoHjang6RFbs3
3Bevc/Kw38t72DHY0Y1+8lhHxBzW6v6e+xUT+JFZiPvT/8wl1S87994T64iYzUOuxwi4hh0/suA9
5O5DDRASfLG7QUv2A+cwii0RFyTjiTpJPuKYyMjSHK4aCDM6kN6UUTA5QtKqz25wI9rvO5eZLAET
hYKpqwru6PA3B04KmdcYHwRYmHOpTmZTHqeLrreC1PwqS4uaSiKb/tWrjfdr8gFPZ7uV1R8Vo1og
4nTcZc0Bfb2qnpBHdzel/BGXUsOwXz4DhQJhx7AB5fUIemt49OW/LgxdV82g8u6uSUEbBUgdMAan
qjIR9t8Y7Ae7aoLozFJO+Tz0Yww5DMzRAcla+6yOQ/cs2h6Gm9DpwdgFf/e9XXGwHfAH7j+PU8Dm
qK04gi5KHhi94HNYdmO1TqvLbjL4o/DBAa6MzRNlo5D2TelVXCMzO2z8bKRWJo03KtQQgwKsDjy0
FfE8I3aYhYBcpM0DoeFrKwzqV0gcPdpBtsAhGx3UEVyWFPe5QeQ7V6gmhZX3w9G8EuuqbEb1but8
H7svHjibEU+JFCJexyb+KQDcqPVGuFsgWsAFYRU7nzn2Oia7wUTE4HwOkBMBcykgJ8NptNIuEl5H
kqHyElmEiN5Apm/2PgbyUqSqnTGP8d5CnLVEdx6onPfaJgQeEzY8Qr0erHxkKTjwcaDwOcvsZIWo
2s08tnCQYlwiMDdH6RjEiwduARtcQTx0NqyMHF9eDtNG54mRAEmJLGCsCkvsOjhufeu+gXkxI0sR
7FnftDboNl+myhxXPMIZZp9VCFyWgRgD4UtnhXcXHwlkzA0WC/KZwQrOAy+zd4o8qIpCst8iW15k
+BD0/UFkfBji42aE3OQhBS+vcYCdVGyGqP/c2sZ08yBfRvAWdvpk8JPsqMiPwy1+Ira0aQl36ObA
rEHOwiuQDNSy0uVz1Q4QikukK8WscL8T1KwUH9/rYMurwRJydHotscrk/hciv3hBsMqy1k3VeR4R
IrPSLjCuNBq/tHHoxOMOtMijMjI7DjZp4kznC7tbYN6FMEdAqPjCE2h3zKBrCr3ziYypMcNRTx/n
2BqSCoaMshoASm8aVE2104iG0SXsFN0yBRS2JhY9GtGBvJ4vek+VCK7OkVa9gHUI2gbU4QmwFQV5
HyI4hp74dnJWEER3Y9BogLQEwf2Ti+lJagRJSUGfmRjHAmt7Yi+HO33fbgt+j4hUCC7+a4vVCFgY
pDAKxZGgHcdfVLg4FJsgh1z1YC25A0w2ya3XOpxh4mtWPo0lcktSQzHLEERFK6NspWFPD7lmhLAg
c4PaNGVkyNh0X2VGv2K7MpD9o2NmjPIJndyHhW6iyWRA3MoOLAR9/yi8aEC4EBf7h224fYdGnE/l
WAMCvLQsVRIFhKadpbU0bmk/F0q5q5nKMludti8L00cX/zQbaqss5liKFU/UxWAV1fCFzRdohkgD
YmCaubTzECzAEDPgo5EZHxW8QwzlFztjnzaCIdPzAJFPuvZGzus8mClTFc6cg1iLWQwnicrFghn9
y7lMx8918qNOXi4iwjUmDRx/ZurbASZd2oLBesniFa/zdYwZ3lw9Y6xmDGLK4eSqiY2nvXZfHdAB
2cv78Zbt8lW7fR1RopL3l9EoY9FUn7dG0mM37EXXqGOyqFZoWZ+xO4K21vTux64HA66sZ88Sr9fH
/W42PYkkHujIDfyIJvFg2uEFQi5e7TNcJIUsph6Fb4tFOtxkxXy95ymzjpGVB/lSZjldNfPmkMKw
hewKLsmYucKpvpl3+pTGa4ijXHW4P7c5U7Hop+biFq79v6p/x6lvBfr0hnkGnl95T23+vLMjvGK7
GNKZ5OtE8WPg7J5f4H6LESfCQRp77MpiMQUDkAtRA2Ux6HFvntMl5w3F0ryHJyb7dpdEEx2ydZ/G
9g35uuUKQt7w9o9w6Iy/8Cvbnv05swub/xEW/n/5p8fj7DGb3We1JRzF+6b4lnBbj1fi47/P6//8
xkkb+/ueHHx29OG40oufyHzxm8eJ+MpRcyfHiQhEgHIzQ2O+I7BzUh9QZboiKIFuay4y8pDy/qUi
CctXKmArnA8OwhyOyF6m+MLR/M2jCItpauHMHxAPSJH8Z53+5dvP3f0Ubeil7M7E14Q/wu0eJ491
S4/ZHoa8NCzywBFSv8g3iuT0lZP6hcGrgP0HHyRD+NcVYI1f2RlGJBxf6EOarBiXcfC+I1YZ4bkI
5lYh0epbsgZO8Eh2yRWhQBtb8Srd6LWl9d134cUcP/ymZIClgdfvAV9M+8NDv/t59/Fl6LEYYX/5
YWqSwJUfJRDffLhzRLshmyX04Pv7+e2TDekpyWo4D9fqsu8O56N54ktTEYcQAvH+l0KQTYZzacpy
FDPOg9vgoWvwk4mwAwNSlg3F38BeZJFKXax5VUPBEyI56qh9BcvwMUM9sOTdpJOCmHBTWe+7ZXEp
L/Wlw7f3dRhxBhHOTUrhqav+UJBj+WgAAtHDwpr/+3MZgt1DCBe2Y8aFloG1Ey25fY+O/dG6GAV4
6GHIcFGYSmPOh0GVutNV0gUIJbR0u7f4ep/znw2RbeR7jfpA+A8lQjtgwxQg8g5vZRbxIWEO+X5w
hLCLgzhqjdERHUfNyvMpEY7J2kKB2NmGLumobiouLEr0hr06t4mglJf5+CU8nPfVWV+psy8D1oJq
iBBpjK9wGSOuqdvL54Qtif7pw+WiuDiZWfiL80jY2ZFJEkLvwGsV40AwjrHEZxKfi+8rTz6glraR
2tAtAWVpM3VGuZQp/GSIRdtMuQrDjNB/a/ZoI6+edO+i3dWoE1i/vwRCfB2ZMKQXGP241M065KEY
TUOVxUSNThloD5p8xjnNvX9/erng8w+uTk669eAaMVagoBA5YCIEGyoaHytWT7z5dFshWi9yI7dd
XOjpnmMMrDDsYw9U4JyQOyiyrjiD4hGUTe/KEZxhBuY3BDFiyw5xqAraywDdMPInbnpeMndS6mNw
6Yow3hr7JDngfpsXhB+WDHcqW/1VyC+YzURYTt++eyyiNMkfkkuE8yiprsI6FnTQO0HOWGMpGywH
YyjX3sP+XW//ZTQMvMG4mq5/f7EPNYOYACiR5ZrNax5HpByvfwd8RGxOh45HnP/BwZRogZ7xu+aR
0GEPxkMns8o5OJQxPCeq950irSNpNba/RFr0jGfwJiM2Dh6BCKG6G0vYPYD7FoATbxb3sflb9VSh
RJcf2K5neAsb8fhDJEZ363rbx8NWn9vvNDbWqcWLJhRGJlchmwMQGR8zHL8sXtG/pxTxL5AOLCgq
HSQ9W0MyqsPMsxNLxml/5Aw9YD33Y25xGrBn/0KvBjxKT7wn2V7jxzIT7zDYfk1vuyZF4fdurIPs
8rRt7HfMeByOed9BtdpuRx4ZHrXftyUkzcaWB3gGs7/cWJxjjOD0/Wl5Dzw6758nwF9lHGDs/HbK
uQcqwBHomj/Lf6jIBHRgEGAwHXY+S17jh7gbb52bidVso8PHfPP5hzivIBDnhCwFW6RscBrGIngg
cfCRFvm396AHpXL9S8McCDwmsfg2ltKxjd7USEk46Hl/Z5kf4uWa/0I6vN/E+mBAPdiT7CQehPct
/HaTv7CCnNP5W0EBmsLR4SQkWDs+zDX/3Tm54goAk+aQtTze07yK6AS8rc3I4WcpRvm6Z3mmt7zb
ImTkiqu1uNKeHM6/tDGApnEPvMfk7CbO2rRqrtkcN791bP8eBrzczAogg3OS+J/HUzz59kXDRpd5
xA+cY0a8L68XNhrfZdL9d+lzTI2AiOCRc5p9jBO9sa8SdLYG5QcTyw1uC5GwwFyCpAXxBy23Bb8D
b+uPQQTIqSPlR/2VOIW7xmDTHRr8IBelzRab8+BHcVPipcU+/W+vFvmU8cwWf4F4ibRzNUg3uZFk
QuTHIMJdX26+YTNbI4PIhDnLXyhmuHcnurs//m3zqX96Ug9oxBSKP/pyIv5R8agvf3jBqgvinNii
j+BeE7Zgp8GdQXxk9E/eemEBfTsyFonib0haQhUo9mr8Enm+0iEN1R8wHRY/hMrAAU43mIWXuJLv
FEw8jOfvx26CkIGJl/o8LY7UtbPfL2rrdIKFYysX3c1PRBJRePHIYAfuRCacaB/PhMvjkE30CHVu
suCfYNvWZEQnV1oCx9LMBbJrK/TUnwuWmj1yEhAl2Dh+ugoQWThh+cUHbP/xmEJ52uxDZFYDf42q
FSvXxBlikXC3muUAgzNR3MC9w6uWFPk9Y3AyrV5ioP1y0c6mS+peQ/S9mOOB/dER6+9p/g5GWFsI
mfh0U5gW/lNvDL4IqeKNwZ0a1xmYo1O/zkq77F7s5Fjz77ocwxncYFQPKDClOUfA4+ELO6a1B8/B
PEdkV2Bpg01Pf0yKBUmQ/CS+AB0ZhQ2BhNmWWTVGrCkhBsnLuSkbYeWKrIKdkyHvSYeaiD+mztGS
3Psqn51kU3eHVOZckLMZ1gjmSazrzYwDe3yhmbJFVEg937KCwEMTPry/IrbyEQR2MY90Fix71m1Z
xS12BeOz1G4ob7iPyus2Mn3FklH6ezyfCemnf2qm3XZgpQwQZLsVj8vqfBG80B8V8mHs3llqyKkA
1YBNxEhiQTn8Ot4JjxBfaVwoYFjGi3BBeGaH3qacs37xLxHdKtt6MHRCY3I0TyW0zvVvYAtfUP6h
mg09ACyZ1X31XL2vTLiojwmTJPGE7B0ybGAh8gaY4W8mpyF8z79/ks01ZhfBi3aSMqecn2qOksw9
iIyUzJxZsqBu5YvCG5sZLXdjMYEnSN0qouXEH4G+fo3FRVSsk8evyKKEwM0WzZXPN7GMs4SDa4qt
LqeJLYqN+8s1CXR3FEaOX+N2Ky4XKgWxl6PVstKpPPt6F8RxfFsULIUz8KkChgagQ59FdovbJFLC
sU59QhtyrfRjv0LyN4PpodHEMl/9zCshIaEJwj1KRMA91g8S9e40+TB28aeF66O5X6JDIJwysBDB
aW/81BhyCZNInrbYpj94N6zTn69owWEjAQeL/3ENQFuIPC6CG8A62OFASbOeTeGxwuSjfZQxJgVn
I1dmCs8CmIkXgQkU7QxNtY9m/G1QKWZTMgJp34U3GbgtgL4gQoeL6CenwnHlVbzvHfQVrrcEBPdd
ecni07QwGvrULZS5fgFsiJMBifI8DCY34VwU4qiWcbcf+U3ntepFShUvQ/PVDwrWBfL56JEBHQsv
3z1wUEVOhGMhDE1gCXLRMJQMWpJx3sNL8xpXPU/E3DMUiN53iz60Qwfw3n3SodFjFH4vkW9v+j2/
Hq7kzGql6Rf8hEKOiomxRHmoRx6/wYii9Psydca9NRM25Z4ViE1PbKMIxs2ELVDscTjofNa1jL+S
Pcx8wi7AygILOqNJZCu2yMJG30oNEKLYlZyRiRrbfBxaRBXNXMQXMYufl+bQFjbpsrHU/K/T93c1
kCP/Xis/Y1nIOyBWvL0PMKINiOTVS2wQ3I+VwkODT0su5phUV7C/jyXcmWUDFzmeJjzpHhiJ3XNH
SzR8svGL9Rb+9vKmJLxiJzmMB4En7jxzC0hamjttMnAP0FgBvkpjPLQP2uQDWQd3XqydS/PQn2dj
zO9n193ARfUKaRYZHM+Y8UYf5pLfEZ7Ku92VIhudB09l9Cho3hyNGjARcwV+nB/Epzx1rDEvgXfn
tWCD/DjvlHfAW4RczONAVbCvhNwfR3/H4gsWq5BLI8Kg1Au1uvn2UMab4YwYLevtaVecjCWDUA0L
pSvFEBo5Updqjg/aR2MZb9WFyOOAPGUulVmBaXTECfQkP3IoZTBwwiY/JKuJnKj7tDVaDw3vArYi
70OkVPEzLvkc1v0mHWuv2P/yyPZoVo6XouoKV7+atdT4mavuEwtIMJZGCNqfZ/78ypWyCE2R8xFv
scb4K53IcP8t9pL1e43mIq0wotZGpegvJWsdzXOXB0bbxA48De0IhhivhCoIC7NtLiy2eYLcFa8s
dRJRJCV8KrIR/j4b37lElb3IfIWuaH2momikPrLv/0WL/KsERb3XM6IDlzi39Zyr2iX30LhPw5Vk
pfPfp71t1zI5j1Tq5FAMHCxgWGT/qlZny/Uf2sW4O35vcW4OCniR7vdlQzZ76agn3ZIUbKIYxu/e
YgD8P4DnbYvbGAd/HpDKMl3Hz3Fjinj1wklMV4juQ+/fRzThrLBiJEYD7fbJMwy9v8kNS82iMS+u
uy9oE4l7Eot1zxcp7fIP3Z0T8r9Om3h7IP7Et6VFngvXCq1w8Bp68S+ZnTOofUjcBrWbfDHWhKdn
flszzZfvwwhQ80HLbpFPCH8csQqNxAJD1A5HrsMoPNG1yiGpoSwYJagcoo06M7+ngdPspJ7fK4P7
+6YUeBqBcyzA1OoNkoj4YfWGPzoeonuU1voGwXEajgVlHeaKsnh8EaZ7Ci7hyaSFegHx2GjY4hvu
tg8szrG4UwduBGFMNSPZH1bXZK2sZE7EC9MtK8VcKfIRQr0ZhBVmRRuUshOTO8c4Eh2Tg1+aI9sj
3X1VeM6NtQJytYlP1WsxgqEp5NtINo4DfZ4hQfPfB5ED1HdLHQKoL+aUcCCnySS3LwAQAedq8vT6
bnZAhQkFNjkPMQqftP01jLLBtaHnxrAVIXZETCMGOcC1vkTJNBusX5HNHJbVf46LBzllSg5ByWbG
mI8hyqsBmqdI0HPSN35ovDPmYnATTMiMpIAR/9SNgQkt0Aa3IrL2L9sdcw94VMCtAh4G9Mf/DjZD
NU6n0qzyKvyB0mk6/YJufBkK/GVMmXC3PxX+vZUyr/ZdC+EgpqeZh/iCK9Wx3zdxl41BUF9TnLG9
0fV51s3VXDLOzGhw8HtYqxvUJVH0xaAk/9KnGPptMYFaC69+jDjG4UIYMzMHYoBBEjWbKBFmRO3C
zSOSB6hIgCKvG/Ci2xhY2oqkaHJgpsKvWpAb3/hmDOysWUJ/6xK+tenGfcDZCG78OJsWU8cveLPY
5DP54S/xqXhuAHT+LY6C7//7CpmqHDG+yeRY/JQ4Ro14AXwBOgWfw5Tg66AoWNI3wmf939eAdf6O
qtFw2MWv//t3zOzp7zEZtrhQKkLBTKXEfm+f7USkw7rRcoTHvJEQOPayvmMXBmnoQ0cOmbKYUJZH
C4bGNqz7EUcCEfo5wsQeQqwjUT1z2nqMtwnJYRaNYXF2S7awoyNDmg2tleHq5mRhuKuLweerlPxl
fFOmfdAnV7y5M5Ww6W9W4gULj4COVkaZA7eRTqMbqUAQY/gw4ChgbjOKzP+RdGZbiipbFP0ixkAa
gVd6ROz7F0Y2pqAinQr49WdGnVH31qkmUy2FiB17rzVXilPv0FrBfXaLkM921CpfoqU/ua9eJMFT
en/RJKDAO3DnGyhUJ2gWLMk7T+DX/b6Yuqy4y8mlRCVxf7gqtq4F6ylv8y9/XvrXGd/0DCSecn4z
gq1JY7f0TOazs9uhYebEYdosKO6VWamHj1O7zoEJArOw/IYq43GSQQahxO5tACZqFj6W7w4JPPJj
WlWgNmBXIb5hwOpUoRxKNDyTl0m5FD4QpZSitc5Wxo8eghxLu3dPbmtWinvv3OYtJA+asZSJYOUm
Wu0BIcAEvVbP+Y/F/Mt+JvcTUg57xpvlHfeT6z1qVor5QzP2RtSQprjPXPD+r8WkfFPatwlRAecW
7/Vi/C1zIkOszpF0rVJCQIu0javY0V6qQ38hownC1hmut6LEoqn097dchuF6NlmT6xCu11RbY27U
wIzpEgTo0CilMMkzIUR/6HWeMV/m9HxgyHJh2c2W99cfQvBnEmNlLE3nu+5WdPUxnZPiRrtun1v+
lt4WBxU6OjQGtrUvjke+EtLu4qL7GqInGyvWN4bdjOsZpu26eeF+YZV++m8RaWPzAb9ekyft/PLu
v35GoOzs7ietoxFOvz8s6yPMr5wkDOe8oGVJNofhPeIbLr3j83sMmZGe66eIVMO/f1eZb31daT1M
LbpjHaAE93F1fphn69DbQIIjNKAM7jxU4txdHCkYjX+QYXqgzLHHyHeKqdv8aS0B0BoLWQcH0yYI
teHs2ljGmZCSFUFEYj3J+e9no2F4xzHEdVmuLAs2Gw+7IcwVK/4n/j9Dj9sZjz53ekaAAJEDj1WG
Su39/kPmN1bX3NPouXLFZ03i+A0NK3WY1qPG2Le4xdx0itE0fsbclRr1E+WZj653D/bkQl8W93oT
w/FOQTWRRoEYgobU0Zr1bIqz0QopoEkafRUwnmOfIKChoDNiCOrmDZj64mM4KjM2LOdb3tA7WXSf
hm46tgD6AfLxIglNMHAivt5cy1ExclOwWn8fwCT4yvzsD7VU9qchc+KtyTblzzj3jAH97+ouL9Pp
Q2L3Rb6z+PRzMAu7kQ4eyaWtYRjQKxyaQBekwIiwIRkw4WQGdDT97uno5MOJUE/7QybZ70OJ+DM8
sWZcZzOzdbm7+4crZzNkVvCGjgVYVNKsh3XxW2g73JX6n6iPJA/WEMtUJSdIUCA+yfRNic1j+HwX
rRvnjaDoeg3HZDYZpELQEskYVvrSlsuM1dFyHv18gEQBy/rBdr7MjagZwvJwA1J7pNAy92y/Ddp6
5rjsE8g/sEEPjrnWA/Uamumk+qtREMB95khHl7lAX+bgylS9kZNDPz73aOIV58l+geqKpn1vq+WK
DVoHN0wnFyXPGsKS8t2ZTPE6InqQiuwKfzTQuCtMu6SWvbk6nEK0GNQKXxAxaSrcOK2AOfBfEQtJ
jVGAcl8S8K/BDHrWrcEz66jCGTxq8WyjLVKfXyowokFf8c6qtx9lBNPoQiWxaFPqeAsqC9ZBXhCL
AOUp2brsOEQ8i9MaZMyVuqi5diGq7g02qC/9snk/QcvYPAxjO3qFB/6TZl9XbEeKW7ztfd5GBfsC
0hVwCuWcOWFHdwFVu4UE5L7Xq9nAWqn844RutsfbAtKN/qGBxw4g03+woGCG5ngnfSa8h/3WTDcj
a8qqTtHO7UvvexxgrWatrv4tWfBG2UBMGLHw24kaSFjdTWYhWfjijaOXil//sn5q67Y4SNcA9ozE
uI5C8cNyG2CP1MvpjTcqehbffCwv8DTvhby/jIMc5wBQ4jKCPcp6XGElAmY6GHxCH9NjrebTpcvz
7qOH0yfj7wbJCL05Wvr0oXx5yiC4gZdxZsOolu8TpJH3DN337kPwyisYmij74q6hxH8M8woGL5Mp
vM8JtyxzFrK53Rt8O8U2Em58bv9uoScoepl7zc01zOJNtVctt6mcJ2gCRr5HVKc0FdBDoY1vaPKe
0SMYJDCu+IlG2hnJDTmqdNUrhvmBel92ED/2OMCIRwHtWODvqlAToLLXeAi37YVB/COxUtlkWmio
0e4/iGlxgBtcE5RdeoznR0WtAeEKmijOOCnmgagJURW82YrVL/xZJSzq9qRe0TjzQtLbphj1XkH6
2FDTtwWEN3hZRoEnORcTFptb05ohNxEoKEdRzL/4fTinI+ETKhq0Y5QdUdP7FaeRESY+9R5/0quv
PE+9Cg0oKwOd2l2DpaipJhasJi56NoUeXg/V/0dClH/ja67+0zqlXO218F9j5vq0YfeQ18+35dZA
0ZonIW79lz5Mi/Yk16d7mUW5zEbE23K9Hut6ir4Y/sRLWvTa70jjLpDwzakYJ+BoqZKcaKNjY23N
y/IhLc3nCc+yAQPh3mPbLji4j7lYcnaYmaXuynon4EAlm0OPVd/gohq/Ga73wRiatZqhpB1ryzKl
LV2CKKs3VbrV8V5dISobJnbsUQ7TB981nmBBRlFpn5P/1FhYVJYvzW8uK7BYNc0O9JEIP1uvpLOi
+cUfungtEE4j0Ck0BojqBgREDuWcn+70q6/h7Q9M8m92JvhkcLoluCesHWU3NWzL7ZU9s85nThTe
8vfyR9roCPwn5/8WMTI9dxAjd0A2AjrcIUZJMYWNmdvsOacpM2uaetYrGWtBR4gqvWqiKGKNQyjh
2Vogl66EAwUImLDlrVL6p5Rc54eJmJJbnT2PPi0g1oeTrhB5tN8DF9AYpUlKbueW0OgM8iMe1ojC
pkvdSokVChtEvvSzqqirQk7nzYnN5+p9aPGhfICbgYn6cdIZ4I/nNMDcIYcdDQlAi3Q221WthhUJ
X4DoOqQDQ1gAWBn1TJ39nIby3a5RLqrOkyzEXbkaM+sAQHg2ewfhtIqTDN6t8a3os/v88Y+eyaxd
BanCYRgBTBFwRONUBu+VwnOtCnjLa2uSREJjEhir+n0j9GQ8QcsDN06o9IlEwfTIlu2KZGAETAcJ
Sv1nilWUTBVhjkPk48CV9fNYJOa+vrSAM9JyNK13aLKh4b++4OGTzDkOsgNZr6ivmVnHJLguMp8w
VwTVLTW6j+PnGSG+rt6T18e+VnbzSzoFojJquSIcf4KKHngyMgHc4+/LKY23F5xELK90R4cAcA0N
cGqk+6ZiSYhxD+SnV3fkDckI5O7A20Ty9bf+BOgUmZZbVPLrTPWyi0tMwxFp9204mkjaY/CjFxrB
wlKFAhEf9P33EpssAV9GFSISL9ASd6vWcrDgDkjdC25qbVffQ8MKbnmSw1cusTe7Bz85CT1g0XM6
7hVqZdnJfls28lWFlAYF4GnkqweXiDOcD6ZT7KAK0k0eT/BlwY454Cy6bsluXf6Gu7/47y9crpnS
hcvl2It1e6fbpHHuDnEcH04Jv0pqL+Hn0o4N/iah77dcLy9uGMZr8TWFTR+S/x34FZAqNy7sOFbo
Gz4i9mWKMMpyllnVJrNtEKYQ9/bdOb+Ib/yenMt9R+OuZ4qzT4nRtHTntldmr9Ll1YkfNPEkzOgo
Q5170qFF52KG+knDB9QUuqs2NFe5aUuLyxqEgUbQLmu0EF/Z2bZ92jyehJZe9FKkUTxeNTBhBffK
1eqgkkL9HSpEeoewBkq668j6633LbVygDo/0hRW99u23tbiex5XX7QXhOpKCjAFsyXC5p+PG7TjE
+fyR4PN8JFDX93J49cTZpAs7upPdN7SyWExWswkNxTVtwXXGdUASsJjFDzFfxoEEfD+tu26fr3mc
6sxcnF9tqyTn6x5JPr/M4eo8AgAzkn0/Z1hzvy23DW/fvKHZ1pwpcFIDETosmpL60QTCFrIbYS2x
/3ZYvGIKBizEDHwl/lE6NCXwDOc7XUrOl5iN44vPK6OrmMM4h+VwD4yrBzzBHqONKNDV8mUctoyI
3awN2c+uySsEDE7QnxGJqGNtJm3UxejYTpRVGRqbMTsd9+hMmn4W7UTdGISxttRk+xpMKWcF0WOe
wDLGRDOH+jTPyCNV0H/S1l3TJJpohqMl2VRdp1sWfDrRNOd+Rrjm5++fy05fk0WYkFOOKFI56evy
74OWhtDRy0wnjkon4vkxxaRbU6nQ7QrIkhsdyBRGpY2Vagd7eFejwItOn6kIgixCXYTfnA1fUL5H
ZGpUa/2bPKliAjucSdCejoR2TH9Rmz7wfdnyQl7UKvBQu2HcPWcHX0G7v+BGx4KEHOcJfCwQo1l5
gdY3MamFRit4K3tziqR/hFbmgs26PSLnt1HnnG9P/l6JqliQ83Xy41dVnG4GguFW48Ud/kfIaUlS
o5y6kW1oQb+IuQ4tMcXPESlDiQ+bOaHmSzDX3sjVtiLynAODd12UgLmhu29IypjCATF7N49N8KPm
jmAFlRgjkYbOujpLSVnV/srZI7WL1RNBDh2W+BklGJD+rotiDKRaJhwyO5oTBbcE0pzC0TMXzwoo
dlJSOcQ2xLRix/A1Gshygzn6PhXkQOJyP+HIskVCOj5pgTe/bpSJRnrSVJ7o89s/9NUDht0bVbFC
kljOi245is3rcsEnCxjvDxYEa4W0SdHb1t4DesUwoSSTQiW50n6l/xGME3YB74VyZbDVtRRyDUnh
DoAS30KuQ8C4BinmZy4mJaAnSLlnRBFK4e91yuUlz8QFKSKqu0nK/0XScEbmJbxinko8wjXi0TmW
RZ/503/6UBjJ/q0RBov/cqpgXgHk3yW8G7lGYJ64cIEXBuVfNxlIWJ4bazPBHXYykyuP/eLfB7Bm
rc8JIC9cjVcw0SZm8IiaKTx6wkoZWpPpAi3dNr67c7lEfsgQOtRj6xsweQKDkZH0QwTrTeQzADwd
9dVt0gZoPEmzH5A1qyGEGReVNr+/ksmECpewK2GoFgn0zQMzHlwLGpcPvwA0DgIrBAcA7gFpFjEv
ICk+MRNJiUtNjCWLhP2HlXIrVd51XSclcXNpdJlc52WSzRF7xZ996vbxWMLAQki7uUgXt4Qr9hnm
ScYiPBujs8qTF7nfHPRBFTGy02cKN0kTKxENYiHpNheSx22BNgzk75RmOdNWEozguinRv7ns5HUU
cjzq+R+S7BneWlvRtQ7sKPDsmb3y7ZljO3ubPzkFZ81dLZ4202hBdaKPgG2YLyYukm8UCop/LpwJ
Te9/k2CDAQN/yxMKb47yryH+8o/elsbh4m7TwsWRitaid/ZH+EPcwBMyRvy7bWvojU5oj/OIp2vo
tzLGeE5oYiTPK4mfgXVq7ysNMkLQdkIP5n5mGPgTdv4f8Z5U4VZI4ng10c1ZaLSaq1j8RrzcBlEG
tsNf2qEMgpHI0YPxA5aIqXiPiBN3jNX9+wfbwDsMhLJPyOduTHpFVSahU0SWnZxRPjPoANnECIa0
tRlfNqNvy+VFC3qpf4tGNC4NXL7Qhfd4EVByo6+gQLsE4pJ4hlrEgzla1MTqCqMjoz668OILROWX
Rp+QnvLyhuR7zkXnCYeef4rohH+XS3krQnWqzWX1mgE3wutTTrQv6WDBd3DMPwo0UnoZHoTvSHNO
c8VDrp+cBrgymvONZc/m99/iK+gqexJJ7BwYvWGGmnnM0+S8V/7goJJHvn+Q5q/djeojw5fzbR2s
QzvGiE7Ic45Kf0xYgUiM/7jZL1ZVl+SyBU+F6gHrDEl3PJXIoBhPxn8I2DkIQ6dAjc7AHOZYPzVZ
XQh8sCLFwQvvikT6y+qh/VF1btIlh1z4IbQryy+Nv0BPpIOcxSDRu8hRyCkfHQCjYrZguawWiLcV
gtauTGVoAPK0cEgyGmhMGfi0GU8MwtEN0bN92q90xuLfoZbNNuoANCv1a5zYbvFV7/Bb9zjQ5hJx
Sy1WlTEry89TvOQ0kR1SdEvu5QPo6lk3wBvEGdkfMFV4o0M1hRjKPFdn5j5vWRv99IQKdC4Sf2GK
EKYu3tKXpx5uup9oDKHpe3g62zdEOZD+L8o9c2nAiG0Y2Ir8cGbZYu4NN2/aLzgxM7kldpcfDU+Y
JldOdo+Zhe8meB8hOhm/1m/5zYnIiiyGrZRY24r5AnCKcTKE1G2v/TUZUYYAq8GYwHgW/gxdAf6E
GPUOGxmQlwftOPfzmjcNtlBga33lmLLgiITvIbiCdK3pabF2cu/8KrMczAHwD9F1c0cQ3tCRcc0z
CttlV9ZyvFLQDS8z3rODNvuAYAu6Xf4l/2n3CWwKSA5AYwhZHJHHGF2N7UtFGWaMok9gmjpLhqoD
vqG454qmG3NJqtuqWpC+fZUSvUm6fpui48D2mkOCBPH4aCL4W6Nsq6HPIRGHHbqFoDe9zC/kEyjx
SyA8gzGNh4GpKBK/JbJFZAnrv2LOeJpJMLhreJshnarlek2uUJwZM4uxzxYqN+2J0qfjHpIv6BW+
FhdMBy3mSji/IQH5t0V9vP3QOlNCUhA4fHu5X8/Xsj3+HhDdKeF7qzGHVsJxrIX1ejLe05nhqwCf
7N//xEZw0tf3iahvHwz5n8E7Eeo8IVRUeNJyrSDz478+f+sCp2Zkfcopjh/BZQ2cRZSkFIVUlveg
jukfs8kX+w/0ohUCC34MKyFhqNAWPCnwXHObTceCNhWUMFfQbU2aHyUg1DORsfJEgLTRQbC7lqDx
EZ5G4goWNUZKux6FhydQMF/36JlxpY+Fi4kqxqUxzamIO8B+ROBdKBghXBD5Drb7buO0yGeycyqw
4SiTX8xRd0fDEiP2aFQm4g6+zfLZx+8wsYdv4HSkQm7GiAKG2GwECqEhj4pzVz67rKBlFTPATXQx
FJScOWg1BppgMRbNCOjSAFYR8VC1RlHmf2hDzOnLw6j6xFe2ZzGh/MScRVVzyYZ7+7mXkYh6uC04
/XU8P4EW2fzuf4uQRuAiQrBTrYtTNX/MsVJvK+Q0XLSQuIv6GaQtuz72PSwwO8AvCkLojRVDTyQe
JFC28hZ3PBbNyhUBZML2Q9WwoeZI1Jh0j4bXtVT3mzrJlxQhe/gScyKL4AEkZAEAk/lWOXrte1gc
Ml4MGwVTOrnlUNn0mMkGqA9e8S1bk1/yWNNUup7erhxTy39X0/uIW5d2f0fyngzplRTPKN89r77E
drjRW/dBsCeXk+UorK+cqFHfwfONcNi/dg1netYtLRj98mcuCZSxeA/PECJ1Jjh06jY5m9YPBtoA
VYlHr8k1fj7l8RFhMzHW2QbbNQcLlaM8Kxx9iBktzYgrD19PJ1xtS+pY7Fcff6RSdp6uEV6bPwyz
rH5vakxxqXINsuDxHYm57TndSLHuKhyihVqm9aRwNGfVBQnCUzx9oZKROfhC80MGQxH7r5ZsOW/Q
ENiL1ZOOER6vLFgqdLMpgGlL8cLw9Hoc/oyNwe1Ro96pwzcZ15y5+EOeqMDOoSZSiKnNPgBc5aEx
qvl4JKe95Et+1cCjhDvHiKU63XEro+y9Lg1Sw6xz+1x88vj6pvQeWX/6eFrdtENMt69Wc3fUQIYx
Of8W04ox1gsdmWG+XVPFotmBUsX34xhFe2WEyf6Fx46yADZmc5HDhh3v85xACWGLeuPaErW9Oi2r
Gchkosw5ol2giFxWt1kTjeGYTNNAGHG5ndikW2wjqLpKckRSa/NhwtsCXCvGcdqVwUh6Js/Wsy7e
+EPozIfElArdB1VUaedyUo6C8nnx5I7x9TmnKf0aj+bQVCqJXvdnxMm2uICggHpOkZ1duT/P3epx
1Pl+1e1KZJLg4ppF+kcNUd8oUUyIVG/7AoOU+4nTPJyZC6HchJK4HLHaUaQ3GylfDermQfPmc2oy
9zB0wJIcjj13KRnZDYDjdNmge0Hc9Zrd8aPS/VMfp0Haa/oBAO3tZdgXKj/FpYkDVYq7Nukfx6fx
zXVH+hdxBpQkr8ntFkl4xa9TPU1MrH/EaFabkipBUpjCQMxqlm8ipNtQf/GOBDl2OI3Dwn1Nkw2g
8eKzLBKLnOgGOc6zYDskaI6TwTtWmR2emxvVv4WbfcxVHsCoInwXCSOuMiJuMmUlb/tI+3oqi/63
eTu8P7SxHkcB/8pimocA3NqMyHOG+sy9xlGLuwm76Ceg11uM3R7+kY6xyyGYCaLHo2S2CWQ8xBD4
GDlAjFopbNV19/iS/kWzSwMOYrR+SHAt1x7h4sERdLm1Uzp0qDfwUBguXibzGvPtiD0M3DCAkVj3
hV+FQDqZeRTzBSLjIcoQMU+lBSUqnb/OLyHH1fY1x6JewZKa6XgDj2aU8twVjTMQDM3JQpQqq1Sv
oPM11E9dgWTpFt7o8A6Ha/erpec8pTYeDulj+u6mn0/yKLBMZbdy/e8Ub2aYbm58XP+grmZQ0Qp+
t4SZrzg1MSd9HYmElyil8hifC+b/jEkk0S34OxYKXdzNBf2eMa3BehoEDJuLFyBoBhwCZ4KWlLFB
TfNyz6ILG51bldZb+Q20SYAF2AQFo8oENvzgHhUoKeDWOHmY3oomZ4l6iga+nR8sFlaWMrrXCFIe
IR9IptF9dBCklB2fOnNhHpxMKk8vGdy75P+MR7HST/g1MfMjzhCGZ7C2vAAJB7rsyP+ATHg+gXu3
hq0aXmH6jeFp6NqkiLmE1sRXCS551JfTlBx5TJ7vSO+DlHeDF4MH4C7UJ3oaS0T2QFXAGEmY3hAQ
8KM93WEEwt57gBFhYYcngk9Uc2WiLzJHcG9xS5ge9D1EsNire1YvTigDurCa+Q97xnV2b9aNvMh3
NCPk+99lRyPgOjF6mgIXnb5nZgYUD9X/e/nIH08GD4PxhDY2ZxbLZvrwDygikqZHIYJxEJggvYhH
5cjtFSdxxhInbY7UGI9h+HB0ItXSRfrj1MnV3Wyi+YaTUo6qhQWJexNMAqd0aJ+35X3dJqSNI1oX
KqSc+Q3hwRnj+M/35SREv7nXh7T4PLpLM2AfR2mV4cvlFIeJnHG/WyblWYiCOanzO3Fe78MWiTt/
SS1By2KwOZjQbcerr677L+QiAYyFAqmxSKx/huc+hlZwsc8rOED2YrEnIDAi78z++RFHYc1ecJdz
uLSw0KkgL0Tzi/gbfgjhNVAxjowXBD7iCDn+HW+G432vVJxuGZVteRhxhJaj+gdN3cJY5Vu8utbq
HRqr5/7N2diY8UfHK1X89pYox3xrzOgmXBKRMi4+U3E2RatF4BzChsllKQoljABoxtBfrelSgAFc
XU6XZYbQCH6EEGuJfgZfxbBiTol1n8ML5wtF2tjom7RqumocbSc18meeAXl3j2eTSqw+U7/wC84X
8x4gQ7sF6UkIHmsuLNDntNt1u9uKJLwVg4ZbOMyM0KCfSFsmGYURAurkusb1v7VgQAmKnfjAaPyF
5lTIzEnd4Swt9FyvhNqoBlQ97EC8KbTo7jsmC9qwkctv0iHGCNVFVFV0N5Jmnl5oPMZMOMt8DbKb
uUMdjvvQwNqMSY20ISus4UmoyWW8KUBobiw2DvbqfCkDiIT2BYS2O8gMbotQIsUO+xIFbh0SJHwd
rZU+uqh+VSFJPmSqObUMwGm5cn0CrMMTz0lVyjcASi7Vdpz/vD6Hq/qVqV99d1bZp9NjvZXMPGkM
3KcW8M+3NO21L0MBdw5C4nHhHRZoYuoQyTGb1KlRbnZIKXqdZ3l8P4VQ/shJnCI+U1Bn0XiAc076
ZNcTN4kZCWDPk2SJVj6WT1zfVYqTFOfwZXa5coCaWKhlxi8M4LWUQMiwq1W7kU1kQDD0rAkW7zA9
fLxqVSweM9XRJ3WEiOtyvOAvkF1WS7ubWn/3FfIwNmkcO9Qc4pvus5JJzmJwmYG5HVKzRshFLwvZ
Z/+ArxUI/9DgPl5TcDe/Jk5fvDsHCnX/xn2izMmaWj4x6qGxFb4wDHqolQpXONvYWvA73EPcFNii
gIzY/2xQPJMx4ZUKY9DHA4m2Ehama4iE0c2I8bLvKFAjbVocnzNlSpgtBqiOZFPVqxCqfsmx8oqs
FpvT+7v5QKSPSpQIXZJN3riYuPwwg3NymOQbJPFM7MgHaQOrI6kmVDV7DJIjC02cWOCIMbIIWBxJ
NBMM1wYTyqsPPbqhqoUvTFnQhWTTMNZEFtKz/ufx05gyZ2AUxID8jX9ECmrckAxpSnYEpycsnUkw
vke6D6TJ9bbJeJasLPQBDG7evIAFDWBU4DiAGxewE3wl6YfozEbh/IYyfHZxfxMaG/ur+y07GyHT
pMEpyGgAt2hFY/1qIJtxAvuHS7MQNiPvGMcc8wfDJdOASNSDhnEB+xO4uRc++7dld98F0gmE21Eb
jinW+5ErnzIOJaBmMeZQlqIkoUaXPB6HsnZ4xFyiBu79t02niI4RdSJFpLSWgQOpDsPvSpnWf88D
ZmgA+YY4CDodfvUJ47gQmVpmh/HuVHhPnPytMz/Fm415Yq+lm9eRPuLokC4zvMrFyy5HFDN+W3nm
Lblf42HkVZeQHXP8ArTnZVBsK1eiYT8EEo97cZAL8hi4s580N8kKHALcg89T9tmMoc7BYEhQDVLW
KnY5zBm9t96Y4TriqRejWJfSuToUuwcyE7RIHvplGuh0gjKXs+P9mKmuOrWASWMq3qlcsr/qdfW2
IhIdOmhUfFp8eJwHaFjC0kX9RjXHgNyh88VnkqPhfouSEt1oh6lWR7zhDKyupcefD0oCdMfCgI+x
m9pUBM6ZHy8HO0OKmpcqAe6aFOFYckPLXITGx6cYfwMlVTB8zHhwXoL+5NGCixrojC2IAFMSjfsS
/elnXXMGZWG5ft1G83ca8I+R/UKd1FVscXguTi1ipt6IFPCRZEcButu0S4XoYtqpF5tAWAIH0myi
Ae7uvEtOFh9AyEmZ7iwKEvyCt51xm4sjah22ZI3av59F6bknP6INfla55wGmF2GVIs9wjNYdf4HZ
tYb4+YHcDfXA7Yo9FJqD30NzGfnEctin+MQfGPZBDDewvv4JF2bHAHa+6UP2tzSq5vfFQOwu4XEf
xiTkjwBQdpnpg4J8vifmX9vTIZmAAWYCLzB8dP4YqFMcq9yZs+KdPFMH9tNdi17ampLjRUYSbOXP
9EoDSdqQSdQyzqGtiSfnLTC6XJv5rKBjDEBW8XgH+3fQ37Z33yS0sp+oWtTqEMWpiQgl1biFzgYw
N3ZFjANW0GwUJO/m4Vr44y6kLpUlYLEO53/eZc5fbytU6MY9EBmKBxld/TafZCTjYJxBaIJ49ONd
8NdT0GLDSR6orRkQWaj3IQYKiSCiu8EIMzhj97DGa8cI88VZ0eoDrQv06qewvkBO6u9T+1loYdtu
kL21pKfo1beExDWDE3GfKJfApNGKg/AeXsvA5BbteSXVJr9R+HFzPz3p0tg4mG4y7jMJe+bgcBI2
STe1Fq9R7yr3joocYslieHFAImbayetTBUpNnCCUOJX+nvtVd5k06tcLBg/TVqr5rxdeMjK9tYA5
DB5eg+MHj+s1rwtENW8ke5TXLQtrAYsTr6AjTg4gQkjpUz3MFx00Lz4eegNHROXXzkWALXPhSDYY
Lc7wzDELyLCa20J3uMbayEeZ2uJTsVyCD1KS0kpCqQS+j3HnBwEK82fdMUfEUTnSGRnmG5cKqxGl
IvXZw1dlzyo9HfPNtIrlBfLNDrcPwgvLlc/ilAvGHeId3dwM3ZPL4YpDUMlQKHU4tOTXmMANRSKB
bcl3SEr0gvlLShtSN5Yt3lyJCb8LnxLs76X0Lax4eH1pwwLI4FzDnlkSZhqOdeehhMzFeMW0hMmc
JaGuES121yKYvPErxgvkxrzIlrFL9ryrSPYbqPIBOuOoenHecykkTGLjnoKkyNO9MjetXXNEalyY
X10U5/8gM4GCGzG1aW2UbgUirSH+Z3bVaAba4MQEJFdELtznLYIetrEZR0z2PY5bSU0dB3RQPujp
ccgm18/vIMoZemBCnyLGe8XE2jfrIbF8UeMVW/C5xulG2w3pGycNoo+2z/JQU6PdiVCOXveYwo37
gqNhjjaZDsuDOe/j4V+uk1EBciO80gl8MmN9rsVIYcccEwFe5nSzDzotzTVLn/P4R3HvHNpFhCsP
5QB0ZR9julGUcYqOl8H6wzWQYi1K3HLh6+u1VIGb5u7AubTzGZTLSf1HyWYyhtZ9qLG0JcijzH5S
EoRhVtydtwkj1DWIHbmF1cc31Ck/X386yhuGLUhxFJCDLsoaqhNs2IAhUNw0Ql8jm1NNCuurZ43P
+ZVDKhgXSUPoR2foTscD/S/aQvWnfOxHY7ABl3yuZN1EVozdpfWh878ApclIVOod+OZM+rplTwS1
qIZUhi31+f2xXIN/nKwdJVyCmRg9iDVyLeJ4UOWk6vLRAQZtf0xacNbzkBoHWZ7rt635Wr11CMV8
r+T1sGQvMavrGAb2fZ/RSmXypLCYjgIpndDq2gwJAc//LhJrT2eVmnQy3OmbnsjGYm5CA5rQ3y8V
IyxGDJrFuUPVnRbeO/N44zI4s7T/6fNOs1N55CDbY3D9ei6tDclFNDoHdEaZ82b9p2MPLWBSLrn0
Ppv+98lcFXLGQCQTe7VC9YK3fkUppN0m43JRK5N6HNNhKj/Irt0b82lU8tCrmQ5zi2Xgu91X59Ju
E6MrzrAfhnikXuerjH5M2vjiGmsoP9xCJkfVEOUDlZG5fLdepuzK95hM1EmhMkySiiRXq0n/lESQ
xqdf18OpxCuBfEOViIcpsbqPw8qITEQV4+/0/YHHvTQlGoJ+WsbD+HDHw8XGhUuLot+lC2hcXJ3W
JTY+Pk6qOzOgjGkGn25kewvhB7UrPZRm8rwZBC0KQfX7+/rT3iZSWQD+/nrRuaxo7za+THdTpSgZ
kCH3PnlcF3lrmX9Cw4RY9eZ2Kpy58Xcd93kM6dp50FVe4pFmyry+YNLMAs6KDPKhpvXML44DHsxN
G+u/pnNANSdtUJAG3R5VdKwtn4QxcoLwTU+yf0m0WAnOE6/t5zXpfdQtJ/k0rC67Ynf762kgUYDS
mT8UNGZdwio1tJ0GjcroAp0ALwkgv1uIQmJ4/Gaqc/m65Q5yT6QZ3KGAinPuRQw/3Nlk7BWBPnJr
rtJbqDbRx0S2OVWNSH8GvJsNHeMubqy5ac7Gekw/l46kDKIQdROZcDjYDSwDvl7xmAiGAw31PKFc
oNVbn/KcFBERh0i63Mev5ZDCAwIiQfHAmq0yBMQOjeVK+xctH/vfK5HQq/dIfc1y+8jn4xfjjA2B
tu35HdfNqaEvoj1WBkt5SfI0urK3D+fNuBMkyfH8hVa+czBMKC+uZEwwIa0fGlLdYgwyscXQwVYc
tTDoSr+TwvGbrEFWmSnZHnSrsFvc9UTGz0buo0hQNK8LfeQBxk1zwlwELVTlUEix86X90ilt2aEZ
GWOWZTNn1Pact4aX7WnXqUR7nsXuwC7WTJ8EUOHchLXT+GQtpbTh6ZGTaogC503wF//z6tZTUOzT
MuLhe/uBFvNuX2MWHOvLBPrxIlLAuTBmVZlluk9uJ9hLHDS+6rcIWX7jtWRmAQCTgp1NGn4/Q7h3
TLEBGZ+SQFKpDfBfXNm+31EqBfToNCmq2SQHV3mFN8PjCzPKq8+qtnYSsK7nrH8TYeLVIy9jXjy4
N5jyzMxrt727FuoIZnQPF1XtiLkSUd66f5A1IctVeqJbiagk/tX/3BhUAyWDlf3L2nJnfqN9FViP
0139OioUGXTXYY5SolB5UtbgF2rJdXJy7IFnTRcsCJkS7gVmLXy2MRPYJ0JYhg6EV4NvpkXeBzlL
fssZimTh8cKkVfViE5UxLt3fu+ZtOsr+9X0952syg76tI7pc4CUcdmBxEJ2I0hRkzPp5lr9xOfCX
hmqnsnMBZ8oJ2mB8QFvE/uA5AOxBWYfu9lAd7jwca0Ar0k9Z14SejmJbBgzm6MTHETlOIobKmDfs
Uoc16Mm/263w/CBv53ZHOcaHhzObNYOFPiMgFK8DJTBnRA89c6cLFTUaofHgaEwtxhwUPcbWFxI6
8Kd9CCTzBvi9QOvpneD6MEnZgHgXI7+uiGkiL0DxHvWE0PgcRTvHNurHwQWh+0axVoN3Jh6dhm9+
tr6yVXdkq/9Jt/VfHs8NiK30nMrzY16cFIFg7Um1ZhzWgfsRaSZURpr4cCBzELdIEDVB9Nx15G/S
lB3N7Oc3Mzf6iy8GiYwYVL6bWf1NBKx23J/Ik/k15c2NI5EHrev9cfmtgrcE/TxCDIIrlmkWNf+x
dF/LiSRBFEC/iAi8ecV7IQRI6IUAgfDe8/V7SrMxs7MydHd12cybN29iCQicESoUQAbfQCWB+XKh
RkV62ODD8zu5yM9cdzcBjJPSlxoAxdO6Y3/z4ZyLYgjNyE67v6ZyKuwfcRpHieoIWmzLgaIi7Rt8
SmhBSzDTlp48LzwmMiMFQT6zKO39ROM0OX3Ov9PDuRbuaR8IvQiO8p2xYdY8lWBFH5gjgdS0kqfJ
BsT8R3JsbN+JNDYkutodLnaR6aXB7g5m9bWcQOTrrT6f03tnc8rbRIQ11mi6r5ZoGbeyFN8UjrFi
iiyrsKEM+U1hQTLPa8xXv48sf/MnOn5F+ht6wIQNKB3R93TeMqnCeRhMNBCHkz0iXUVuDwfUFIYI
CoWK4CnO81e+144ZTYsZFKKznEYaEBuZXnyGUA9f8vQXl1K1gVyEWEECSRZKUB4pFHmTm5W4VIV9
jf58XzAZLpIx9OqhuN13lUjTT3ZyQr3s8pDMQ8M8pLPVbN1iHoZmPmNHRR1b+8LzUchU57yWSAEX
e6Rgjggvmdac6ih57nMuF4oBcbeznA6SaIx6CNtv7BbqBm2/77NgHkaKW2CU+MaQEOjHqXPrUfKP
r/NJuXD0REU/hyCEld1CiVAabgKe/J7wkhkJNIFOgiwLPbD6gz7YmfLCNNmbLwGr+eVIebn8/YtW
2Gd0SiTkhQ0aK+QsAfTMSo3CKHgLTC6Lmbpvb6SWmLJUzKP8vH8NhdMltTzohX4Z7xFvh2fwIFst
am5YTrgN98aW9tXiJ52MWh2ZatrZnLnKxDikq/EbV6a+lM6X3KN95bpHSpHCKbdW+vK2BG7NnGfn
eT2TDAl3jh7KOjLb7zy2FTbsrhF5OAbqu1iJQ5wz90g6rxvnZ281/47yKEOUPVE+pqjwktxpnx5N
50LqoQLXZzRI+vNUc7k67W9kGqlHCNoIOIS29s4ERLNYKSlMdC+kYyXEFSfGK1bOEsxEO0ZYu5Vv
kSpO9WZeh/yptim4fSAGA9jaS4QpPnNF4WB3OFJhSVRzMfhi3Ta6PVYizWiilrkUV4+KW+Ls3CWx
LsuoP/EY3lcpS2pVTNKZ7QShO2v41dP5zoET59xVOTyKWllb7CxGU1rJjqdCO6UEPVllKaPY+8Ub
3mauEpuTBigtScrYg9PluFRY5C0y7plCaqKYsUglIbuM4mhsmluAkeSRJ1BnUsUjSOugHsgfypVl
c6JzK7pIMoEm0b2iCAf0Cd32QNgJ6hlVtFfZbGmmYdJL+X5STHwVZVi+MjzVkljWQqxjX7jEgo5r
xvFr4awKRsm5KP73ageFBCZCRlmuOo3TXLRw4HFJYZXRZfQXZeci/Txb0UhKCDNrH8JyO95/LFvO
QUcKx3tNSIPEUnJeDcYO5Ka/n9mNnwGb4folzU0HpLCgMpqRQjgG7mXJVVs16jiJkeqGAJ3lItM+
oqRZqBTEczwgCJkp53zUqLK7siW/JUIqqRU+w3g7p+UCyT6pkKQJKakYzL5VN5beE522fd0+Ce6w
qy5lcQWDDAPriuwMhbwUdJ+huBwkDGCRQKgAbgV0nsui9FRp8w8HemaLgLPnvkKb279laSBpSEMp
GSnF4sXwb64SIcUlArxQW7p6VhdUpEbdYg5KMBkKa4hmqsQZ4mlxsAT8b+faDYD4KKYp2KUD6tjK
XCueGvxJrs5G8epaJmLWVFDcUmS+HkpiF1c3GE31iig/KxSUZ87MUgdFVWVHFh5vS4I5VymDpdgP
+Egg4/45sjdz6SnvvQobOOutcFPCUhEoaR3Q51FeUe5SgmXNa03yCUtqm+83VayIdTvD3QreenGf
K5ypNjnjBeEwcNCqgom+IQ6zV4m68XLKCmwMsX/SGJHUYaH790LGkhTiBgKxerifKUWJaE4WknSD
JRk/kbXLkoSA2xGJW5BJ7FclP8U4REq6iaxMmtK5e6v5SUK5DI9v4VIE1GUSH1IcYhMkoEpz8fug
PaTokN3PuXxF+r04FD+E1GIdqRvXzy2mDwBDIod0QeeObyexOz4PTjhofqeI/FChFyCvZbftYjCF
WhxK3MBj57ayY/Hycf0GfWTHa/kLJo9OdcxbjbHCvJ+yh/7hZXHAFJuX7wL6YZcdSw9xGq6VfBLM
j78vRnjVYMdsXj26qDKKMq29nRxhwhVbVTlk5RcXOEE0grbF1mWDTFBUdf1CHhaBHrUS4i17hb1n
JeEF8ieJdDj5ls5zkvvbOFWd6wL5QfRL0kfvMF38LH6QqOQ/wbtIrVNUSNh0yQjOpUTzJS/rwrUv
PzFUgPL3UERXiLM/UvGfXa6uuU/RLHo1JttmPcAvJOqy4/tJFfKFGiQEv06m2vj2Hetvf2IyFQjc
cTpU2XVKywiQzEJq5V71bZRLcLX95rMywMg2MxudVjQlDJzcMEeacEIMK6bwYALYf2q5WcKnpWGC
9Dvnt7tptYpHq5dvomV7k9leKq1YYT87zF8EKCb69MJv3G2Y+6pY7Kw6HnxlualCfq6S/PKcdiEf
c/xGtUnHUu4aOf1TwKm0Ij4qAVSWUjAQ+xZFnq4tIbMph7KQ5NMzxSwXAO2OqTDn2EPcawApP1mc
i7FryA5RMCROqh7SkSpDQqw95pMfRsNZ4BgqrB0E2yJr3RTcx+qalbgUXoRvTQyiKaBAxNRR4WUW
WdOU5Z8oD2E7YZWtNM+FVO+zKzOArOnPdiWJprGSH5spIt+msW2SUwSDVVKhtq1Unie21Xb/m6w/
71QvBUFeiW0lst72d7F27GFPt/Yl8fEDSNOQ9EDmRs791Tsow1I4IDvWqP0O8chKRbzy+/sYiUKP
+GX690UGPMAAAb/3r6o04e85vL5TT36H5bX5uXTWIyHW67m8tZ1kY7VNpJdFhWvFIuq4ZSY7DMPE
JBdTnGb3tn+/tjZvBxFTq192QobTQAziXdZ9n013fn+ypiXkHr8TrHNyGF+Pj3j/+s6oUzXl4/79
+Ij1SPQPb53AtkKtkv5G5aB76cR6ytmm7ZdiQxC0505GZHsPHOnI7BsNbvQOYs1HLRQxVeWyc3vD
C+68egvuMwIY028KGbz0jooXHdS/ejYyBLrUG4rNyxFWjADXI9eSBXJuxDrySGxJVOoo3hNsJ1Dl
L1jfoYYzA0QY2qAuCrfDzE9lQMqmJ8zntDl0wkMu1YdMcjyobHF1fvf4KHwsHQbFp65CEbAyunxg
zmVB3Akcg5143JpTFR8WyYc8ZX9lYP4aSrAnK178J/Impog4eXw/qML1HN96ZghFAd2cK42m5y9r
v519G1Ujg0c3RhxK1LGceItuiqmf9VhY0yEh9cYcu2aDR6lRmyQbqbLrRPvp8RFGBUiQ3PDKf4vf
BSqXVsE6f3UwVe8e+PHQsXii6VC77zGlNF7ZU7B9e3zkPq+zzQ+vMpvMRyYSQFk/FBuv3ehY2VkK
+JdetJX5dCoZdPaF7dj5neGRTs7vh1Mp0bxMs+kARS736AryI5cNDgC7aVmfK5lrte0+lD9Fl0W0
Ez20qeozsFII6g4vn4lJpizSmF20iDlufo6X6Qun/LL7tlr0qb+3LaCraEl4RagVKyDM9mjVBpKD
6f+eOluFhrAMFJ9fnOtBYC35ff5dD86/Dr3oiRhlPvVz+zoV++t8Q05nvsW3ycuSnDYaTJfil+yi
xmBAEipVgBUsP7E0Mz0x2swwKT12kqgdgRDLj9eqciGhkCw+Ouku1GD/bM4P1c37FhoO+buUk+/3
avpzNHm1KL0cZiRUJDvOFsQ/Zgm7C2bMIr/5Wg5CdlEok40alt/+Xp95kDpuOaSAHZPMFpySceoK
FDsH5tERSIHKvCtljNsz5Au0yETNi5GPUUWlFMHFC+04MJ84otQc5XERUpuLkjS7fbQkGPCQdLCT
5KAX592HvSbFFnnL/TwXLVuMDrJJZ/ual8J3uhcT0zjAWMqDqmiJUAsuS/JQ6OaXhPtwP8l0ckOJ
hmfekvrRs9eH9zhTrtHP3kYgbVNI97ef68mc0Eh3imM/Gr9UCsqRQ0ASycd/t2OF9tqLHsZu7Wrz
OPWu7dtb7HPbx9kj9f8Z+8x9LhvxQRQ3ed+KdPE+v0PqlPAhl2bGtk1MHhNH8pFRzJmsgo049de+
f/xNyT1oOV1lyS9+rt+RT3sTGXa1OEg+dYnoo0gioXMtx7fO5uem/SLDP8n+vXuZhs3beSsUohzo
YNnINEAeqG2h6jyLCAmF8YwWgwSUar+6sfcV3aLFZBOAjCww4TPT3n2m1YuaSiqMdl7tV/vRjdZW
n+lpchqxhfAmS2SQQghp9vpcpSurDzfd0usuRe3K9z6m+BvzK/PJVY5MLp20lO7VcDXdDVdDtQ/L
fHWRRMIdLtMBXpivzo0PAEqAAySfVFRbWRIzddRjg3wu3oDeDQsY0fCxgBGAHcMXydkhWswIUZ3f
bfZ+lp4xX7o4SD/x/vn9+C0Ippe5xJ6zfSc8IJs8uS7GE+X5o7TcVJa50pwkeehexHPznD2k3h6P
/e92OWmBXCfxQrAxuYNoYXXPIwzdlEbMsA3LsR76UoTwgxpzW1tk2QaRnWlLMH7Ris4ta/6yLB7l
KaqYmRvJij7cKWeUojlBrcKIthFhI6YmNTZkkh9bjzs/obdAuGp2lra5qeCdlUShzNdsziHMhrj/
aHBtwyCSMx38sfiJ9mENOgcHCTHsEBcSRVHKA7CwX7UsO7Pv6R+157pezRslc2SuAYXBtkykasc6
uILXnkbeKL96kU8vFY443azQmnBk1/5q42Shonppw+1jviq8NqrKF5+L2r6eHofx6LtnOd7PVHUh
f2nT2X9DORRAS01YQF5BeqvqHb3TUOM1Odqa+NaBPIbTtiAl85M2RseRiRs8aunx5N7e/PBYFvn7
97G+QNRC6s6nAY3BwlauJN4/HZwdBZ7KQ5GpAEbiNWx+uLx4V7zeKxPgMF19JcfJflLliuH5PZzZ
t85qaB0tvhZf/AVdZJSu3fQYOSQ+eExHg9XXsX6sq2I/BNkksw0j/6hlB9nBbnjvGuFYT/t8G2u+
ergitv1edsCjOXV08K2j9knv1CkfhtlxMAcSTWfItXvtPj647prXs3wXP+HWRv3WM+5m0mH6mGJd
IDfNTBV9GbgT03jJZbXHB5vEYGUHziGV6Gqbn3Uj2b9a8pfOrfNsqS/3duqkmqfp3Xssfi7Tx4dC
39lx1rssfsIF/3rhQBTJuuC/KxQZ6pmsvvTEbpjsH6anocHyAW87fxJI0UHO4JjKmBwX/CTatxzz
3urHFbai5r3rC+ch02essEw32joND8PkmPcRH9y/s+NL59w9DDO8jXZ4ceEsW2Vosp4ZuOmKU/px
mfrKxnXR9Ozg9EEp+Z0l9hYf78/500d0/GjGmiSApvf2vntUfFL3jbPj52zX04NARl0+GnijZzvR
xC7Xq+O/QUo10uOoJbQVKhmwBTq3j+TgNo2PY02GxOgF/sjHx+nB+Z08w6EjOsjDmWZkxYVvT9Po
wMdOanDdK9GxnkoO7uyAzqnGqMr8MFR3vehvsr2TVHcfvHoim5ue6NOzJVV5wKnMvLGKGbPn980b
8a3+6hfSKsKXgjUSRcIU/I61162YeOB1uGnchxzW6X0YJZmd/MhSf0y8Jz9AgLvfy2TUS7RVhvNu
kr4Pjeud7HO8s11MMku1JvLJ8qHxpEoMaivFqYHfCRJT0ik/i/RrizgxfiP0X5t3nijdY2OZByOX
gkZdUP2/kvIOqrmBURu+u5ZDDvlqcCwuBmJpQcu7ACJWmLLwGVR1LyWpNhUl82TB8pHzIXUVK4Lc
dkCfSzJq/779kdVTvNTPQwmmJdrc/kv//UmFohAkywCRrg8/U3VBWQMuqz8ou60sCeBLNSjzxTtq
Sqg9lGoLh+UKp89kJzn0pcR0hKq2I1dMJuBLQiVQp97l89Ig1tcf4fgSRizhxBeF8PGWaV+pcbWc
XT5dMX8HtroY2ANsdg7T1W4gPpffVjKONsUg07Mph1zkIFH8woqgYFYMhYj+fV8LfOrApo6JlAJf
yrdJ4P4FGfCsekWB9Rx+IiGWOOSohs1fVCvYdgh+YMDVIw6DlzyhSa+H1tx55MPV81KQetSf+Q7j
Xh/OOm1mAG1YqR+9zedBgR8idCwX+xFEQRYtjsIuHwDwPw0j0PlDnO393rd5syBs13g8V5qR55k+
AgUf/j7hhH5N1tjVEi5S7cMnE8T9Mq8isECSAq8fA4hBAMpjGYwS+fks8sr7cMDGZK2x1DJCB6Ws
gi81ktHVhfdWXUjuBvlLBu0ZNxw6i3S8fA/5vLHqsUVEYXJubd9DL4VuVcaskQh2wuFtX3/21w+F
nVMNLeDQsGr651lMvnkYEzQcNcqWxKpxFsLYGAXpkopHG5t1fefrDMYKav375SNIpV/7wKHMp044
+q1LSz3wH8773KaeY/zfdmAi6pqI9EqEF/STZHP+yDG4CckZuHHx8/g4BaAUX4sSDfIYih2oP54M
lZuSszdHrC8S2fxkS7JdlqBY8Xu8f/++dyOft7frd3rsNGvFZxAxR4Z/H1N4+z9rpfecpZqRT6nE
DhPUbyeck2vxtfpiQXTTs9VP2v/tbM/26stvHr3s+DF1Ajgv7MFTEjlRR/zYDsXqkMlzF2OhjiFd
oSd+EPsWv5XAYcCTq3waIae32a+bdyRCbtRmiGOyGO7b57FioJjjv6z13A/z9mG3sap+ZAnmvvbj
1FfuB1Z0/w019SJfXDeeZLBPgGXfd/zvy8fdxrw6vaVOw/3zVn/FHTWHC9D31L7kfs4Exh6Hr0Vs
ukgFHuXm1WAsZW6ypiYXR6hA4pZYnZzfXMFmv0+9Z/BWuL7rGcxVfCeazNeK54rheSWp/dZIZSUP
3XkpM+rlAPEpQkoFNtx2U3rNm5FjneW1VXRtU9lTPtu19semZcomueeal8g7qZx9shG7d3KKcN2R
iBuxY/01HzCPcD73SxdSoyvG5RYuP04cgrjaO+cZIP7ERmAuoa6jDZ5S0MCDagfVeabMjTMzpLHC
gpiLMZoeycvguis+L4P4ZRqNkb94bqu7tCh32fHJDHpJtTsX790rXmcW8BPIqXD6yEj6DOZUhgeZ
yLxlY9+jPe/iMb3H1KquxC/lRGBmgqRGtQ3Wq1zA3v5QcY4lYLUMmFg1txatz0xTj44R8oFtosKg
hOAmoCKMT2nTvdWlldqWd+cWa2VZ3CFydh89B9vp3DqNaok0rYpM+aasz7aM1Yq6enp9ZGNV4EHA
ktKCOpYxdyL1afcIeKCyyCGT4TlDHgzi7TKoHo3F5DBBiyNEGw8ZHD+oQpNHw7LSi7D5EaGGbPMy
OVMmHhVj6ZYqx3oGZ+256ezmTfhQa95azoLQ2d2b2DvBZVabYCsNAunC34pLLiIV6WNg+1aqmbhW
DNh1/Ko9RsXMoqzGY3SYypZfbIwz3GgmXIYpC8QL4drTtUHwUgiSmSU9yaPXuZA0tpDH6Jv0mHnO
CGP9uDx7Yp8sKsyYWDrYX5HTMDNHSFOKHjUBeSZRSSxL+kJTaFQpVxwwZxoTLQQ7AeJM3b6T33xg
Lz8z+RNPS7k7PJSucjL2k/fN14YUjJj6Vnq9jIeKfxeLKKINMbH8sz9/imF+RuOtc7I+undf50p2
h60B3zlPl4fK0xm6bZ7l+zD1bzicZcmSGQnX4jHKELwamVTJlEOASNPwX2Fh7TrntqgkiJ//wYQD
L9sQxDx5jZATb0y0mZ5YuuSXkKyUTYI4JnNUyH8Z7ED6VnAeYSlYjc+zGa/ZBhMRqoGtpyF+4gNp
EFNOXkVJaY3YUg4V+4pxyJvSv8undCqhs7zJLB5AAwcv6VbRfsTuECxFYmB3LskxBnuVeQ96N1/d
hUUXjGe1FEzfV17i4whGSy6VvMWlfBWH6G6GrsdA1ASL0bPsNdYuU3vElaaUDcg9F4NpKgNY+TcV
NdOlw66sF2xJXjSzaW5LnnvWNHFg0T7WC6S3dw+ElspFyfhdUe26NLRNQjV3kB9C4AqtmYvtZFbG
FUoEU2Munqbxv/cQKnCJqHhgl3uMS8wc1r7aEUAx+Rg7DFIx7ZJgijiepctLnAj+8Pkfo4ptQlcK
Tev00KpncfHD29vj6mYkIAcNhGR33k7+3sPJsJse25dpmB96O1Oeo3kbYBxH+SM57nZAYDkZ+sGg
iMq4b9iRRS4U2jILZvrZ+Ni4vYVgeBhFVVapYvyNyIIrAscmnPLy2kUbkSkCuXsDqYXw0aXQFTWO
NTc9pJZu7uc6dkXky3P939/V8G+yadbxZPIXUPlXalH+jQRTPLgyxjQnZ3ZZKFuHgm56aI/AbwZw
HlglwtUujQfOvVfTkaLyRhzVc3e2j4dPmpU6W9N3f01k6vOgTW1pU/jUi8qhwxQjQ7Tr7abRMVwU
WnG3x6qtFoz3Sy9M97Yq2VPIioF5yrJtu0tYNyIaMl+cnXHNDrAhD/bYhf6bnWSM7u3Rb7wUHy9R
FcJiOUz//GxQrPfgELkL76YXHkRyt5Mpr4YmnEkPmt1Mj12DbB9PDswalBQorx8Nn3+9KPzQtczC
KoDIgiJrgEgCz9PT1FyyBsOcnhoSC/QwdcvddDddDYNDM+RVD3W/wT1NwzAYlL/mhFegIs/LG+Ut
/2OOhKfay/mj+ufu6PWtPt3pE5p86Zkr97Y34TxbWQdBT9lXyG7FzdSscYWnmUnzV95I6H0acfzE
wRHOWx7hXZZGv5pYuQ6ug0tzGilKUK+lapEyaaTmhpBDKKmwqQzkeojVgT5/7/nGNFQ9SBUjPSC+
6W5nRHLMlZOF75zDJki9sCzLon7nZH4Ky1NpYVRoHPNvZ8hcMEdzbVvyg57LJFGWWTTZ6dRV5zlW
04GmRbouIu3X62qmfK9kB+zQdX/dP9O1A18UbD7O6DNrfw3SSdaJPdUoRdBKLcTeqLaQVVJDARlr
1cyoNSEAqrqEmtEFbVZf40qOhXkRqhPzGcjFQ8K4IGgTj8mhpgBDEWOaxQd6l40nCFC+FLOKMTgv
3Ym4q5T8Fe0KctwqV11NYew4yZxbU2OrYln+7Vk4ScjnroTdgAwB78pBVXjjBOXtSoVZQky2ORwf
i/0gEb2UM+SYiocK53KWT1WOatnZnp3G2o51lUpT1X2LjqSCScd31jmN1+mhqtxOa5wr8WyCT0UP
CB+G5M+8/3JV0AyKFYbq53UZA6oUvclyqb6R5alf3tZKtV6/n/3d8FWzcQu8iJ7c2/e2fMUyCuw7
N7ojn5/Hf+6ehunBsR5rQk7aHOrxoZPs33ovAosP1WWZoeEciw8OHfU/QS6r4U60RlRh8GhGW+lB
fCC5F6QfVpKEHLGY9K9D8/L1rESmMPFC+l1eUc5/8bpA3GBV2FfT38fPSNCsE1n1rxzk2rOwf199
8EX4KZ2zsnK0v3rwJfybPLqc0qvieu0wGxDKmrfmosPvOvbhRzNc8HZ2jmNenPetgzraDNTz9Jl5
/mwai8KlsVKGGUlS5WK/Pffn9WTnNLlKl1KsCD6r1Hu8iP1RSHhsoh6Tc1JdDnExX4/S/p7f/KZ/
Lq0cfYv8snlWB+syPvak4j3GGEPKWCbEAZtPWX93u0U51U7V71+HEsgAgbGBjMNxxMwUpt+3hKWZ
ZE4tNApsJKPuRGlvlN1JdUnS6rbNR4TU1uot+hEeV5JeUdy0b/WUqpP7t2dx27xXd1S2dtV+vJlS
C/0MGfiOy1Jj+ww348zTLi4fBVdUXkgT6yz5cRG6FqsQqBOXmCBOLmeJ75N4wvhGI6L6eo9+YJ6Y
lwfkiM9Ed0WfoxmpZOqjn9Tv8ysj2KluaFyyjRjZz0WwS/QUERWZWyEYG5ZtDLlcuNHS6umEfUcl
n81gPUVRtstJoMq/BsthXByivmm7OvabqcS/kngSFApjHL9iuhlpncax8Wt8cPYPboPlRU1r4bN6
ZFGIctugviFDhNRjcVmhfErCbl+/G2U8UP9OaOnpXDwvjnu2gwbwyJbxz0T9449QprLpxHk1j21Z
0dZndngvhyRQV9Z1XvRD1+BToeHInLmkKjH8JnkFakkTscBg+XPpU8hIKaE1EE1hNPTPg44OcqB0
bI+RjSIbilj7pkxlW+7mYXwjTXiQaUHBG48F1nouiPZD4G2aO4ybt9cnltt1X0hM9uho0PNvDDp6
qpuPe7qQmkBOks+6TZaFf+0/ThWp4ov84QPOnvi8z/ht9s0KYYO++Kxo27mPoyPuwcNHu2glJpOb
gmaphicHPijCI8CAOY6T9H6cJT498TibmxfocOqXb2AI+GGAgdW9fJ7hJgimSgtKBxVmMYDTQSUl
ecTle6qYuZWplP3RhwALz2T+PkMxRAWCXd9BAtAme2g0kMAf6AsoRVauoNAkwCRyWuOB4ofot4sW
c5/pa9GtwpVrTOlCbpKarP5ywzKT7btLvjOTnCIHdF5CnELg5g9OvXV4KSOxjFePq779jgZIQEF4
CTEI2yiDdbDE9TsgEN/H9wAcgBO4TdwOwnAhFgG+/fgX7LgLZGgCzGH3lkxZ8r1T7V46t0+deePw
RkYajmy2ggnW+Unukyt6/T69udsyU0jOYKiz8AfGHeIE8f7l4/ZxeOutG/fv5wxS/8l/72+/X4JX
UhQrtyal1opEwmZCqBeW3VKgGg/lxvowVlTZ/cU+EKRKZWpQCSgEgslq/kcqQ3C9mtTazwC+ftsF
9Yw0vOGtITAY+cnRyM0OAAFJPIyPHC1tTr9gFv37n/SitoZV2tZuxRxLQPxBtU3zSAVzfc98mBf5
3rThUFrsCd98omQuGOYMlYO0VFrmpHmidXboadG+4L4taqzK5TGY5Wx6EZd1hlJDANGZXYINYJMR
dCwXjPZjN1WOgjVw59goOxxzoH8xh3LjxBeaOxWywgJMqdM0PXZ2h1eHOzp4OEKXRDGYg/xs0qPB
Sq145GMUzjc29ePPiwygNP9FiYOpQMxtykblgJQZ34woVhWzT/tZtN6IScl1Ytz5eHzMxiRUIxgz
jYG9qRTbGkFrX3rBp3ZL5iWLi5flYv6Rp7/EnjZDT3B9iFGwOaMl1idfid3OOUqOJXzepotgDbJF
k/KyUbqCW3cYhgiCAMu5m2guG6yg4NS581XgcSGEkRzHzb5DRzM1OeDzHd2RHQgATZ/txRf7MXWp
8omDLTk71t1+XWWTM0DnDQXnOGdpCZrBK3Mko8MEN6yTHHNw+LcGj+ltUolQwETOiQpnSa+ijCEN
yTk6/7ku+xK7n1PH6MR92P55l4hqkVdZaP2WKPKhVqFwRs276qAQqqKUfynxg32ML8SV8UXwE5Al
XgTtvQYpn9elylU1olju2ng4F91Af4NJfGQk812HBss8BXnhr2i736Jd7ru6V1Pjj+JRsSLupxJc
/EDFOM2BY5mDIjdFairXh13OgcLS8rKLRWOpZgNmPWe8R66BK5lqPtuyiiWM1x7NZOlKCTar/klJ
a9KD5ZwUtN3vfXts3Eu3aU72LMc3WYgONos/CKHM7fiqpCVF8U842TcpVFWOwbqxOQrkMd6nEuhB
nAwjv9l2eUK3DRrEP9qi5WWxqeyuX9tP+9hLoWCkxOmye+OlmDv7CtAjrszib6IIUjCDLZx9hItg
0akULfs2ey4bndW6a5ol5g0tkm6bOL97UYvgicV4y6eejdhNFe2P+K70ulW2hL2Sal7UIRuvWuSL
2zOilGlW38P2ogPTdTjUad7GBMpKUybNSwpRFOdYiBKlj1u7ol8Jg+ze6q72ePD7tlGOCrJu68d2
enDn21xL81uTA27XfW6qr61E0hLe5XJTM72imyq7tAiC3FYXt/q2m6NIYa5GSl7RwBPEnjfsBSvT
ELOK/CWZoiD/aHbYDlI4T9PTpRTv77/TA24suGVUN08um/4529jGW1ZB9tjJogf3TrmaEc3NK7ae
pjfkZmXVTIyW9m2u8wVrl7ZmNLB5cOz1IbT11cuwBpUu+uNZRQfmHP2/wkbRckm3JU2/VSwWA+C1
tTGdLmdlqJ8pWZZ0U65sLA6wRa4td37Ts9VlkUsI6SNnXV8Fy9SGoP/u45N4QfL9Yf7aY+NFzC0X
md0a0tWNqUXJxdBgfmoY41d5d0SbC+8K64CbPV7ITZZoKVPe9dBlbcCHS9XKSzXToiB/W+KNp47A
BDG6dqVSB0wi3jr0EkVggezirv3F3DT5AqcB4Z951DYt3Do+eA48cy2AUl4Uwn+nQJsrbpXkqGp/
uh5AHLOCCUjGyMbk9VNNI3/A0YLYFAz5OVDS1g3S3AbJrWLMRLmgwAxkamH7XvRVsiPqgzAXf/1z
4ZZZFlWLNfkb+3u+/sLnW8tF2sktRRusIdY5XUqGfhE2eVzB++IrGX27zdtW7kj69lQaDcQr8uUa
+0Gi6eHizt7/IPWyHvCWPUz20nOjV+RtAZXCppy3QRnRSHvuoq4hOYD4mK3gkUUp1QzNin3t2zpO
2t/NQf6imexBJ/zdbiLsO5eeXcB2HB+7vU430+yOU3LviLTLwq1nWnmdWy3Oz1LjzWH9omGfrWQp
l55q8YETsgTMKN1ql9pzPK9yaqqBV+YhtWdpTj91Z2NMlZd0UjdDEVp9UyeE2qRuWlpWT4Sgj+2l
FXRsP5oPP73URvVbbU//2U/ZHA+S2MH2GNX18KguTzV0fPhtuMeyGv6YBeE38sjc2ieql1rY82uK
Qfz7zbI6qr+a4fcOp/B0CFgt3OXY9gPvfar9exbZV/Pdnc6h10Z1v3qoWBHOtHDnR1MjUuVLLbzu
zRsE4c1/75OVremRqGn+g4XcQC9xbxha+q9JoYkZ14bbZ90K4aSa9v9wr5SvddF43hhVorotSGKH
vgg3DF/9uwN8JfTkYXqpeTHfhVv+vWu6vpiGO2TIXYd+C0OSEEx4FanLhj+H2sK23zypgBAuCffN
+WTG0IQhixcMqp9n61nDmvbVzkPC99FSeG3PuuginWQR1HRI+LBp9K9l4Q3/dXC4Zv73vqTMw0fp
fHvAq4i0RbdW9YPSv//+/cRImQDh5cM8Cv9uPJZ+wCA8y5tpzMhMC1+DZTT2YTL4ehC6LFXeTeVS
lWiXeKmsJmTp16brt2bowDA9wqbI46zNG0R5Xec1CKz7Isy18KZh9ngVFu7DDIMbmMjepRJuFj71
d0n4n1P338y96btEMVx10oSHHr35ZXhgEAt+NTOa8ncPjQk/DSP973mCNuZd0DU3DdtZcy9b33RC
D1K4kEztW0Ueaug6f91ppYRWHtthfjyaJvRfY8J6Cddb1k5Qii6ewE9s/82+8Kvw3iZ4EAIL6N7R
JLGH212NpqIa7RuLqWkbjXpVEKRjuvvvgeZ+M2DDrEm9spuGmRue/W9G/Fud4X3DjP33vmYlazAM
X7ae9icMZzhX/uZgw9OgkD4axmpUtyb+VoItM7wOr7bunXZT6yw8BapFrj1MKwE3HRDGJ8wqO8mB
e7PqhEkZRtWPf0MXZn8NkUPFD6xS29eo8h0uMU6hR8JMDO0PovEAfheFG0RNovDvsXvT0n/7TbQU
bmf0aSkaA40gkhPWHI+7Gslvu+5a0d1e8tG0MZkcoRucDwL9YZsgDKdQyFnHhT0mDFj4P0sqLIRG
+BO2r9DyW5OkusYhCPljyMIv/rUxMEjCr59hnMMdHoYhTA6D9Sg+oVd+oCmbzsY4hd3y31cB7WK7
6fO1JROmfujJ3TTM53076lDcdnGu2uF86TycdbtO+HPqhV9su+vu00fQUcMPQWlpFvmrCVNuEw0D
oMHZtJZ6C8LesbsnJcaaOvXCSTY0ed3tQlws/E65E7DbsX12FeZxfddZddbuv+2KKLvHw54aruf6
oO10wkXbbuTr1NtqgunJtPlmsKB8s1LOSCtyXIrLRB0flvlnqiSgNB3AciBRLRYVo2TQsZEFq51k
JjxrKTqI/Jx6HJpd50YcTzWAA2iQ18S4d54lmotC5mvXyZVREN2xTIv3/UhFKPsrUJs516JjMyRe
tIyp6JkA102V0yRhyl4mvMAdBiejI5O4U7oPG8OmuqAO+D9VmSkcYhGMy4Hbi/NsOrG/PJ3o4N7G
aZNYJcHPMn+WtgNWVjqVX49xW3/Dzm5HPwVVBawowY7p4Tj0Qvfx+iG7vZAqM8JjjNetzyfJdrIi
euLybDYmvc3Hee7ay3QbaYPuw3q8D3bn9/SvT5hEU3q+g+jaC9oMHPhRscJYTQcuuImDYM/gHMo6
GKwbieaxG880zrQbblTNlw0ZZheuZ6xmrn8zDB49T7+Ok9J/Yf1jGCu9uxDSCapoNoGtyZkdbzqh
rkK2HubSS5n0RStJtoFhjobDMdYRRxmLSOdzJTTJP1zKjBYGlahK6TwmXdQNCkMEk3vxX631rv82
PKtuNbzcKhaKJt6u4dw1UmwqkQRGF6agXZ/xiVH/RiD5JG2qOIoGLQuN1Hyi15rhAKKNzjIUXesS
o4gsqCfUfYf3bs/h7Hn7YCEhrn+5XOfuKUctC7SggtDSv3EFH6+7evicLvMjI6eWr4O6E4rPuXYf
eI4XJChkvjJR1ct5mqBLrqCWc0wlNtjTroNb8zqORd72GvdSa4rmeojDiYXImNCeTLZq9lkv53zr
zTe6AKffsNwH/BV1h+gInYsURDSKzzwCv/Mwx3Yklpr8QXqtGr6YUu2I0Az61VESh5iyPIrnS/JG
xYhkFoQXisbAv8dsMEI9PEU9ZPyUtC4+CgIpsUptk/exjMO1Og7RtkngWjlgL+ytAC6HG2qn6W+1
aJgHhntGSjYgVTvMmMu8EZJlMMzWNR4vvzzoIPPhKuYP89VtfGHK+L0pY7mFpkVCuls8Eprsi7Lm
5EzOZOn7z5hywNmS111XhV1H9/7td0/7Uc5COdhkNp1t13j8/TwX5lLY/K6m6XOw6RzCSmPpdfWz
81IRFuzKopDpE4p//9spg7rmozYJj8NYn3e37asLI19hE2P8fR1639tueBB3wtnmRZ6DsLseepJs
xOBEzPI28lLYhbUj8nVse+pmqqdY/7jkNfR0Lb2OuZi+CvcN1zr9/vbqXMiDibpdVHO+Q6PDzg2F
9UAbxMaKGCxuFfWnfg89HUjo3Q6e/j1pjgdFvkzNgzvdXSnnQeFqYUBXm5Ff4T479wvP+o+m81pS
lFvD8BVZpSLplJwEzOHEMouJoIJ49ftZPfuvmemxlSRhrS+8AVB2ep++6c9+/qaOy4qj15c0j+fq
Mhu/tp+5Tp54nyLYou/v03z7QEtcT/L5MwKdb+ueZjM623I6ei20eBN/1xiU2ui93xwcwdy++zEv
Lh1T9+Wp1nvfwdBE9PhAQHScVyj5PazSH4sy7EQdx8LyhCH67jdwlIdZnI3pdoPrGmMlAZqsNe++
5lJsdaCiOBJnV3KWS7hOtAC5PcwdWD1MSV4u4qRoFTFMYd78xgTlzhT7cnMAhQ6C+rg0UEfHpjkb
gjpMHr7svu0UNQXa9VmsJwj5TLRRPhdfEj26xkYzH2efeik+VphmCSNFWcwb2BI4Nw1c39WRnIxY
gUAKB5La8/uzRwAyIKiBAAInpKBoOhSrvF54cW5UWdm5PZX5DmyDyJZ6FeYokPUDv/ZI4zEWF77X
P/RPxzf35ahDiKPhxscsmx62A5DOktwU+xIHodGXhY47uqOifDusPBd1BB8fbNsvEIpHw9p28uFj
eHNV2ziDnvsMhWNK5tISBFbHiXieHIroxDQiNMUBA2SeTEePjZjkNAUhjojyskCPsyE9pLOrpBIW
QUJWFSgX51HDgMOpLSRquAgdbEk+zi/oOpsk8/FNDdRRHrXLWySPtERLbHWEmOhIHQkZyp+LyQn2
KwP/yT8pRizClYIN+0eOBKZ5JNaWXZvyQ9gPlRBL4uF32PhXr+M2kRxc4pu/yH1EP/i4CKjdjC/h
N0b2eHRLLqMsKYaZNfCetM7wY3BnuaN4VcD64SXsR08gOO4ArcpvjNxlfAnL9B3DsEu7UTUu08/0
Hc+EmOU1rIIK9x7jN+xRDbcQKYu60bYfoSWQXsJiXMXPcRH35o902wnaqBjfx+dVE92A9y/zVGyx
jar4kfLbdHsfP9IzxeH5BsLsGA1SPrilf/+mlzGtsnx6S+v5Lc0Oj2k+/QFuTPPpfZxhe3xLEWpb
3lKWKox8mqXasvR1zeSzCsGqlN7fjb0842r7mFZoa2Qwj/b66GeKM37dFvNmeZ521pvJ4j5vYW3d
59F9Lv60y876PqfOO8ce80SP8HSfV421+iwbFlImr+V1vlAmeNY4l3k36cwwnjJ6oz6v5K57mUvC
0X6SXub9RB3u0TCmyYrQfFLToMMU+4w7CM7uoBHVYc9Nn4juysONp0wyMNG/EerKI3VINzBAhGUw
ST9CyUMetsk7kIaVzdkaycPuBHUaaZi2iTRs0l488I8Cq8wfrjFOOlTCw+8YZJin0y4t+Nn3FUs1
066PvDovkfr1cAYwVSDE3QOoJ/70YoFP5mHDDweZBBbnny3eVW2K9VuxbMYa/LN/Y/BZfC6W0iLx
u3h9Xag2y/DYUSNdKByKENMVn+iUccz7QqwqPkR5OGVRgB8sLbah2pXHclMFjxsEq+37QnQ4VVsa
6/axN8aiiLd08SsrQBWmKcWyuineqAHoWNI4LcA5s1FQ1RTJOA6Brv6HsBY/6e6zJ/G+bos1/y0h
lheb5KfAYLviaMEgcjxiKXYjQNcZj/V/i2CWzoglVr+5MIJdTqMnNj2gMzIuFhWLv/kmYiRgVYYA
6nygtZ8g1s8zvnzKJweWC1F2nt5cBQTJSgwcHaDYApbNtm3Uzti9+BpIKv/tu8Nv/RUHxnLFInOB
FSzAHvCOOJp71xAvzjNxUOLQsDITZkO02cU7YmMs3GAoxIFwc3jij0Bii59siGMUSz8QmBa7FigG
dkj/BEjDzX0vNEbQjS8WYUM22oYLAIBxtUD/GdW1MdpE2Hh74pNqwRC2w+VoJjbHaV9xJ+7QEhRH
IfARyN+zzy8L62hKMwHMHkxMOHIL0PjXE5ObtmKfHFqF5DSHhpFVLd63vrwnloByLy4R50C8Fgf7
cIFh/1v9/wuDve6M/21ObPLC71/2IvYlEO//bZKVxAcb/zFjHzOxJRw6XG3FqVhwgQCp/x0w7+Mm
wupiRfHpZsXVYt3/NlnvOuILCDz9V2A+L47YnThC+gPslGNm7fcOfXdxVGJlcVS1l3Oc/J6iAAag
HjtOk9X4greZ+JwDA0PO5w0bF1tgJvj7H5Icfza+OFqm3RUdbvGGWES8LTTHxSvOMygOXqBtwTZ4
e42x2EoA0sW7YgesDQVSnNqd2DRdH45JfPhvOxtrwxUT2/r3rtAuF+5kQuVboPwfR/FVQfjzU+D6
aYWLlc/2FxG9f0fHKVnQhBdL/H3wd5xiL2igsz/iBdrdP6/kVe7SOd6kwP4dVMKDHxGC2E3OGfw7
AHOTfhdga9ED5zizQBxthpa62KV4LbafBT++3s8T1upnlvj357wWhyOWwDrhb2Ms8XeAYkviz9XJ
giwQ66D6DnY1AAggjpJTDn5IsBHYD7hrTsafhDtXIgt6O1AszhV/Ic7LN/w7frq8vAlEHYi/2NgN
Q7cb//eQQodSwStEds4BFpb4tGUBUpRie4QtfMKnBBLslEO5EsFxKA6bunIaejuOij2yGrIhf//4
FPWghL3BWf3jZ9zWYm8/NOrFpsURZsRc7JuvfeP1v696Zo9I0bMXSIssJ07gOQDsgII9i/z7KV6J
KyTk7l8uxjH83+Od8sh7u96ix8HyVcWbYkHxT6xI6sMRlO5/7wqaAudMeLWKl+Lt/w6f9cE//70B
54B1Mvu2FlshcoVLY8KrhekgeBNcG/sGapg2zPBn8AtpNN/33x6hTCIY/7dLIBh8YxsshNgs5nug
MHgLuoPYGkwTQCUgj2H4yVYLqAFHDUxfbuEZy3AOkcO54qkjCPXSDsTH7SsWQTQFrAZnh02xwc8x
mwEufWJBC8DhZcJhASwCDoTXF91BTaVEn6t28ONt26CLJ60WiU3CpGj8zy28Uv4a+JfC6w1w8kC8
L+1fgvbsA+iX3+FNx6kiuituHyHxX/CrXO3sY5QN/1O7hej6/QrvWXhXLfjCAPyEWRlV6lC5ubXi
PkYIB+W/oJTCZvhunPIXAPhX6/hWRi2ypEAH3Iav5IC3gCoAe5DG50e3nxXdtenmnl6b+AwXWTYc
eYfAJwSOL08nbsgDAzsLfkUlR9UdlUi4gx6W1/0Ftzt2z+attuquBYVUL4He0G2Oqi5gZlPtAEal
OOCegTbhLw5GqmvBHHm+TTkslYnMBZBAtAqsOyjUHzYIIFBAfUDwqS3gCD1gJx2hO8b7Gzq8jYNq
GbIiEFFubFKBCDrBX7nGbxHE3d9fYBmAJrpoLn9NCfpRBaLHvktIXzt8UdZ9oIh3dWC7n6sIKkMP
DM3dhbLCkvA387tY5tcBxgCvHqGrPukMcCEFTAG6FDbn61U6Mq7mTVJ/0/vZQintqroy2AcsYjfO
dwI6Aaw53wcAPZ37qkdXVsA6AFkUErIEAqDBV4JcIbD64BcgLEEmLTHvsKBMbEQtBMiuoE9c0cGF
m3p1KsnmL6tIXbEihwP4A+wInUJ6jYAtAE0kFMr6f8AJIPzsD5iKQGqU0U01kdnixIDvAXkzyM1q
8oTj8TXAJAOnQWYMqBs0AIY8WFFizsgRtsqOFdOKbvWnCvpo3/H1pI/OqT6Shmhu6ZCA93ckhIGd
rhrMNtQ/K0nYWNhLAvME4IFHIEQneFOgNgnZkIrDkxPAnexqhdEiIgPYDeDF1VQkqwD4ggDZRC6d
6uoRMZf7AsEOqluYk6JWA4UHLiqNv91Z9UHB/UC8D5wrKFAwWxSkJTPfo1eZgzNujJwqx8fMoGfs
W1BrYHDBJq8+jdGiYV8JUWYUlB+5szkgrv252p2uebuK9yB5l5JRtB77A43XPdxP6hrPmt6o2YtM
ADu4VA9e4XePFsGT0SS+zevlxR/E+UIb4+uTvsKu+0aBvbXRL480k766IZHAlP5vrgfNFCcB4em7
z2MKFdQzSfGVkeQj8OL8yJAavw3xosPRDKEtn9gQ37TamedeExS0as4ezWCvpjrYsai7BcLSQHcb
i5JdkAN5lEaNI484a93JZ5+jYeF3ZpftNf5EFGbxkTC+cPRAK8Ofh/gUoyvUjdFLyVUE27jj4PcY
eLJXyCLC376bX8qpYF84eSie/ia8kFI0FHBcnw5iUMlTPf2BOW7N1+mDLw+qXhDF03xxHz5d4bKM
1AzkSQ7OfINcEQoDMhwE1ClA9BwGObY2xmcnp5tYT89Js3tMKqy4QBgjocjEQsyzk9Ia1OmMA0X0
owZdtWi/dkvXG+osMehBWMKvHrs+5U2OMj6IUquBnlOO05famCyG1+tMn8Ir0Xq2jjh7D7ML44e9
D+7T4JQxCEOjGoQpkoIApuD5ydy7OCOjGm4MVAPV4m8/1AcoiFkdnN0Z44e3hQLJc1G5/FdTUOJU
7jK0CpghGPB3ZNvBezggmc/2yu6BqKj/SbBqsh6k47flb/1GtHCtwEwjah5wXGbn4jVoDB03oTqv
4peAXFF0NjKEfQDSoYqHCgpx0U4JH4fsoFPJB8kKyKyC14Yctj4DoQmD9sJzgrDe4hdDod3jLEhy
eN114nzGPH2bnWf9tJveF4ND2TG6PBScO6DNoHXFOGvc1h8O5ipU86AYgT69CAMeQcsVnNMa4DTo
l8UDtijPdrX7aU6FcyEgt57Jk07eMaaGhLT4lRnRRDJRvvo3ICEPbBLsjJotXPYPgsXmBYrtn1Kq
jECqiqAk7Hs0mcyug0xotW1h3G3P6atvnNPv6V5SFOaWMcslJNrVbUbgnW4cdfQAyFvEikNsBDJ3
paaqUKzKk/vF+xO0QK2DS3IrLIDciBgu1GOTtFP1pO27y87sOx4se9s34Buag7AYuOHJm+mXjnsE
fcCKE/n4XL+PvMzP1odJCHXw3JSpGgKWF/gd48L9NpUoMiDmhD9KH1DG6nXg1QeYKs1JfgffQE18
ilL9BUIO2Gg0ZjCUpxpgq8Pc71p9Sz99ojwqI815Tb/z3+lL9g+4ZI57D15+ff9JeYgh2t3gyPwx
76P8kK0+/od6jIaFo5rWR/xFpsW4jXg/wR6hGzKAUF+UD9JIidT4LYJJt5twGUt6RjFlFE7+6XvK
ptlUSRAJ3r+3z1jUL67zPLoz4CLcDZKldbKL3RW+EA5HzEW70FrKoKVYLSXxnAfDANJ8Qf5Hg5xk
/GiyQXZh2uuYLcJCZVB8eRDNLnfenh94xdECgk3Ns71UWRhzvPnj8EHuAq8BXg8u4tyqx+50sCjG
2hLIL0pZYH/1n61SkZ+302/c+MWsM+0crrNs8p11XVxFp5oL4nLElaD81I/y9Duv59wT3ND+N6Dm
00QfX1vc9iCOUsndTAiYTOzfd+fJJi4oeV3HuM0EAJ6x3Bwx1IPZPdZfo57dnEKYyTe40F9n6Cde
j5/F/cgTW2m2FvdWt4UqBvjFOy5OtJecy7pd/GbP+YsbNsYMj64VQ0jcSzvhF4iBYO0ixQK5braJ
P0rwGfgND9XswRnCCg0DEs3o4di5fs/ObxPJGdxA64+lvPBQRUodRLLxYWoF/zXUYt0/AyMmjUQ8
FZBBDf7I6m+AflndHKQHDnb2owguVzwDWAx9WTB8Rg949+QDS2/ytKthNyzcpyvq51NllGMdNNkg
V7y/nS6RkGMyNrNO2CzqI3K8DMagWsDBwW6iNzbvIgkwvVmd9DlEh/I8yXAXVTw6Hi6g8GKrUcvU
0D5LiWig3hPaTeBdUlLZyy4NoZBrz9X+HsUohwpd3+Tx3L7Ht+V9VM1eoUolZdUi5nlF69zWGcUV
M9fAM9sKCrfmFdlBqOcC/8y4gkikc36K4VtKN2DvYJtwVnYtUxWcBo24SOj7Y5pmlBhVcfNhklqu
uK34qzjttO+8IiBabmfUOtwD48povX/7OA7CFjrKAkuI36xEXQSIwoz6qa3AnThwCnjQH1C/wFGB
40cgVkOEg0QQhZ1Js2Tw7Gy/CEkspGE3yQlFQBm5NzQ0rV6Mznk/1cfnoBmq4459pcr0cboHJbMH
hHmoxJFOD1CjHArvq8GqCAubSXQudWw5KMbKUkXkJyJl4RnB0BB/Wc17iWHmMy2dz+SL5lvYtzqn
ziljDgWrrIn758XggCCYcAHE/i+uZWtjF0PurZz4VYl5XAeM5IvuAvHvsDvNwVlRNYxWVyMAoBfr
wZfeIDBXoZTIqLZ9RZuEsaRz9YufqQZvbgwqgjpwc1DEkDnRtuOafJMbujeDFN6qsW1oJHOSwldS
u3ee2vCx4pmEhYG2lIHjxQBqxNMukzfKl1wtLmtQ46S3uNtoZNrflkcayCrnhxAvd2TUkjGm8m9+
Nj1TWSZwZ54cvs2OK6tivvn+fGVyphiJMbn7SjR0ICT3Qb/Zxsds+KIpCRliDnxvvEf5xZfnhEgB
D977uNk99pzf67isjSvz1RT+yXv8HMPBtrKk3VVHZdcPmZnva05oNewjzYd8L+evZqu+ljnF+pEQ
FTjQWl2UWTnfKJwP3M/u0Qnvw/6iWeSIPiljGdPQkxLeEkaFsS4ZfZQLUCk+e1+seocIY3P7ad0I
gUOwBIUok0GTUO064HRFL/+H2AjwO+86Yhh5rutZSy5rFG6wulgqHnyOioTyY5ZhgX6d02oeIv8F
bK9AuMtB9CWpdxuExBogtMaGfw9MjTqGakdv+0Lyt+thN4KCkajH4YoT5OvXjOIW1uKUA4vkR4fn
AymMt0Xp4OKkDR6HPpr71EiyLzQTs2nMfgpYH7PiZsEwwrOIUGo3VXzqZSzyOFJwpPD1GoKmhroP
xOPro99yHMzgOTjkSiRNeVB0zE/hPBNtW44bFweN9ZtKDz6ybjPTd9clmRKAWTCH/nWKo1RGa30M
aOJyqK3SfsLsgTuW1BLKmSoEL+6gmrrNHeg/6Pf+nIYvoLILUHWw11Pg7goQQCT/wdRm4PQfCmm/
zU86uJ+4GQuPOd0BVRA/nc/wOZHAwRGsgY4U6p6DFTXhAgEwwjcTmzF8tklFXp6mGx1KEriOIPr1
cnqg9EgIfvM2ek15bjNMmaMB92Zw3TJR17dAO9usyd1IcMEJG9iR5F69OxBzZvvr+OK9x++4dJjw
0Dh5rXruJdbw+Z6KlXouFKHOcKMbSuuw580+LhAup5/sXl5OsxmioiyPXuitcVR0Q3qFqQ55Mh4o
QOR0EVroSNMuchcilcpEMvagqUjHqmbU5GtFeDW4qEw+kIVAPgV60Xf+gghsfyYS+g08SL2jhh2C
eVsCFmF4Qx5rooWN33dk+nZaRH33zV3RciOg9Q8PDIVfS6Sh2CM+htwyVuNIAUEVB/g+dRNSO8Qr
+zB4hHYolPmjdpQ8rDIpjnEn8fOiuMUE+gfqYFbhf04FMKSf/xiheAW+xZTcEvzM6QccgLHD6Kxv
UxUNfCNLfy17+Oz7k8dSGl3jK90rySyG9JPhoKJ5PSzWzPkl0jEfeiMDX7g6llBFqokiOeVIRuOL
g2NkHf4Ab6rLx1Z+2ahkXmqjPSH3qBtDOvcAXJCP4EoUprznG5O/zOXlGUAFLGF4t31Dgp2JcHwr
kihtfaazDEylxzObu7Tj89MVJ+xLiiOQcZ4ihjPpHuhw7hgKBykOCFfVoC119eWH+0GsEPN1MGj7
V2UN7uYDSaCXzVfz8ml9UpJySpiJO4jaCgeDCvOd87jEY031VTc6crZchr3z4Q3qIGJo8JlcYbQO
8aCozI//mPaXv+AcvYOfGIgoakoebInGriwSxw7ZKWAuVGaaVbWrZFeUFI5CLhHxkj5iWYtsvUkr
D7q3w7nfDqIqkL5mCY4HbRFwtlQWCuc7QK2aTNV5U7DAbwf+0KI5KAC1Z8xWusYcwdz8tDHCKyet
fwU65HPBoCxdUbY3WfdFkyGn6IYwLwmaVR27IfNeS3LQpfn52OPyt/7sCrMgTW0WL0IvkiByQMWU
cKvgBiNXXRGJiPyPwQO5qkCeSEb48lo0AssJ0yARIX80Lz9Ic2LUbTWs3FlnlPnl8hlWtDTiTcrd
4cJ1QeiedJCb+MPsCaV73hvhFDB+HOl/D0mc8OhsQDQFoJ3MPJFz7j+d8X9W7gg00/zhi6ht11fB
esGYNFuYXGjeqCgOovbh3BH53OWLDXcz7XmC6QNpLSLfEDLR4kbaj1BUJXeVvBoXDFi7T5P4CEXE
CtIcc1ZuvXaEqh8UwwGV/n3h/vgjdAcdfVojlVZafRRdeBKdwRCRQ8bTaRsUFlUzxMp2up/vcF94
qva5dD/U/EOmfDl97KwO2loQKAo7X1SoGVL7yp3OxkOM+UklyLHAqEVtwKanrwfmZ7CGNYr9JyQ+
8YKjlhWT7o+g9oYfr3Key0crBF3L1pDPVi/Ro7sa1W9RzyhEjmbqEV+sO6YuIBJ7eMHgrFSgaOZ3
NcqFJOKKGkFv0gZXXxu1JzSaYc1g63MdclGweUSWwieYRPuRa52AUatx584X1xnn9zYhWS/WikeV
MyXguIjnStsry6dB1qoJXvZlXdDCmRBj0XS3CQunpFn2bbqiLpsfc/pyNIhHOsPfY0iOTRJNRayb
/lwUsO4hGfsKOeQbckLYLBs/936i4UrfgeoygtRkRrhcohrVOXZ9CRIQVRHqOFDHwBC0zrZHZ5gS
mkZtlGafiniVsoToSf7OSH8PX9Aep1lU/0sCARAVJrleXE7PFOL8KlCI85vdFU3bEJ1H6icUlp2B
R5Tem5PSbvaQO88HUus5dYpz4XcQEd84Bdp5s/OEiksnav5qMtLfcLH+DrsGcCzjHUvc0fPu9LHa
LFtgTaCc5jXCIcaH0mTPeIqo5eHox3qYJYTomBgTzPJoemgj17EWnnFSIUkgxBKBzURGypxghxhS
eHduEjFRGnA+tYNyoBdJksy9Tky8eM2qyXWpHDUearJ/GKAQAY8PKXysoVFq6R39nqjrUzALBs7d
y4m7ovPqJdvZIU+RDJnouXm6c1o4T5SeBn67IKy6z+QDAZLztJ+IimXT/p6RtZpfxxT2fPJwA6Jt
+qIym+a7HgO8e9tWYOswhYIwtrsEZXJbPt0NGCHKNQ6ll0Cg91JgKW433pCSobmDf+hgeU5LkdP7
I8wmRrdYB9fTuipb8WLqwckXXwauH8Vi6IR6+DyATSN4AtObliZ4Vg/LVltz6tFvi2GJf3bfIXFj
z6uTF02fhwsWOlKWvUAe/UYgVyDmppRsPtRuCKroI9EmAYzogoeERuThTgs6aODrkJ0MtEd9cqee
Tc1IlISwcz4ipG8yYdzHjY+AC8OybD2cYtT3qNmCNRhQADyb1FU0L8usvnNO0Ye1tPS8xiGi0B0C
ynpRurLXA8QET8aGI61Qc2amTb8hU/xtzRzODL9Z6THNfjGdYVtGhwe/tQk8T+rr1YSatrbN6OKM
N6oFP6dL0AbRkfMLfhP+1byaQvjxaOGU3GcM98Y0ea11tMHW3DGiVE2cSWqP/syqWWnA3PouitHo
oKJFra0ZDeOXd7YmhK9OAb8DOZ5jtSsW7aGf3Of1qdjiXcdQ8OpbnIsyomCC8V9DGIAiWsCMihAw
wg0oqwPAxNuTCPVAyoHmXWV0L2TthnxSuX9OAGIyi7+/raj13JClwOkLLAOQ2YtdITp/agklLlZ/
LwUvXy2F3V39sy9S0MGz9kBZqh51X+Zz9vJ0D4xZqE4/qlGvDmG9Op8QivUQ+nTypB513MFS2Vdz
anXVSUu+Nq1bR9lhhXQafFDYcUseV0IEJqYRHHcRtusxohEXTxYsY1RWCbdaKLvqTrJUo++K2QVF
OGTLQAUAl4S7/bUp0bXmh43OKAtR0siY+HKn17p1btYzRss+FStljMEEU5BEuy+5BjkyEpR/cfCR
KLfBFWGEYSqJ0aJ/79WEc8XFFdrgb4TlKv9jS/sXhYZgc8SHkUmIeUCzXwt4k6Q91JzQDInVCD7W
BFTjB71lv+PJUwrAzj1ovXJRuG90Z0g++/gRDWJlvIkfiY7URGkfKN+6jXfhkb/HyCWZxYIMqbAb
ZyuZOLFbGeVz6xK8qGMXJhMX8JwGSuJcWjegASYFGhVMbOgMUCVY6fai5zIid1Hz5ypOn+NBdMOe
COT7tstTNyV1Lq0B9QOI+pc4j3qBsn/hHDz5eNiLwdRc6ZTYNqacRx+kvnNToasSku7D1tneQLZa
E6BZyZvJaa2ZRCuFi8cHNY6fWWBt/DGrjqDrU4DVh++AjghidzZFv82EyJ77sqOZVNr83LmOEDqm
tvVOet9ggMEHpPa/Mouc1mTfOCmhW7Y6YcjeBt+ECdTIVpjDIezBfMzfL+Z0or6VTYgeVTQiQKf1
E6HZd8PVkPKOcd29aePQjW3N6+kbEJe/lqqoZCsJT8MLQiG2D4nkqiYoCEQJJyBCdopVWt29DpAK
+BglHEzo/U3cmX5XvVRanZ3KrEfNlCvD7M2IeHoxo0Ol9bIJPYdsMtipBHj0F/8GpE3Yep9Q9r9p
B3kSIUqSOcriu84nTPdeb3g/3me3pB8yDTa+TckNSPgkp5wvQHCUCJn/ykQjJJCpXnP1RGCAiMVl
0gvzkXKkywpOEQyUPKpPPOb1nLKpZHNp7M2MurkJYncs6tx944tSWLErOF2zqxNy09NlYRYm9GF0
CORlFf0srrBBUZ4sHlYh7q24OG6hIxATnT6n21yxXzxI79lmcd4zk8yIEqnsfeZYNBcMfeidIfx9
pcUpWu66aHuAO2vQknwM8xl4JyaU/Az+Gx1LRmwuywLD1THIDbqo4EGptTUgcrJhm34ZPJWtZPkJ
Npok3cAuqSAAXbEFtSPzRM8eMUHcZrlVG2OlbwlLHEkIGYopIyFNu9vQo/GGwvrqy50jW/WCaUi1
v6MuU+MYGBJ4TiFpiVkU0zldd9UrVk8L0Xo1UHd6CIdSoaEeC3qTumuI9I90kdG5G8zgAKPBl+Q0
ui/Gm3mCNjcN+QtBPAebrCVHCHKTZgUQhDxgdDoEZ0l8ZWBKl/sIQUhyzCvFgTopVg8wpMZz/p7D
0gUVN72BWnb6Do5srlIGpBS/vwZQh8K0PP2EZ+tql45k/2xENHCdpSJGSw0ECXgsGh3LgfOtLR7X
EJtIJ3cuQVM79IsMipLJm5zpINkIzdoabHk6MVHR8iwJRRAdtMlz0vz1ZjWELbhNmI6pjkzBGA3d
vtHnu36NEk2bm1koJq2+pkcV3taoZDFJbAB3A/UCq6cZzzv+DjadpTPJuUy/XfRHAH9CPI1q+xFR
4ztIEDHNM1a1KC6tyHVAlB7vGrxfqxriZMOAbpQ7hqLL8TkLalFFFANR7YgomSy+Itu26XDRHaMW
9vuXUYUd0kP/4UizvtftGt41qALSPzNziJ8Jr/qEushCjOTV03yPqPiSlV3WtHCofFOEX5DOEMu7
fYfsVdSZwZW+pj27z6hHvZxzqTdGfWwzR5TCUK83NEcJRSkRqzhaWBQUzRXiPIvNCryGJLvk7N0b
0JALKC306bSrW4eY1lGnI3O9HbnzrpP9ewd0CuvCUrN/dDAJbW4oDVqPozx+hn3RViHRpiP3hnIi
Bi1lSZ1hg1rKkgqMRC5M6aFEzEM4/g5pw0keWg5oqc609JKoPIBMr1xljWEN6BJ4Y+JAJkBMa7Lo
XHkPjDKJ4XXjiN6ERygDeLUvmRJNZUwwtvSVrtvuwGaWoRSb/Zwq7kalX82/dqBbKtEqEgz2NWg8
1ecknt4W0lFes9vY/ZipkrWss9UdKwxuzyEpW/iEMQYAe6SHkC2R+qHjCk7AyL3uGDdSi2HpsaCa
CRO362gmV5My18VgZqBu+QlPgwgaLgrJKCvsmKWeboXlFqc2FrpP9Oc2sbriv4FqSA3X/Wm/RwSG
RAd02UA0B9XoIsPqxTHS/Ew6N+u8fK9J9An4yTg+yV+m37U8en2YItJDLobNgtyQ5hxq/D6JOp5Y
GFlV+NpPr8dLUK2pwP55ul8CeSX7vwNJMkNZcl2LNTAyWDDHkY4wU6rRCAEjJHs30Tss0GmJcwye
BL6x8FpkfhAHiluniw4v9dTjfsWYdGXao/rWWD2zTz/+F+imOibUrkrqIsCH/P11AoLR6AWw2Z3s
0PqUg4N2IplxhNQZzAPFRb90IiMKBejiR+RyxneOFq6u0ybo+pspskRMCwK5VnvdFVFVm3Bj3SDL
O/ct0S0Lnx3YX5Vfb6VT6d/HEJQA6lvvrv/LwztobM3Bb2HUSTfjT9gw25NKFTwVu4bxGE2ZPV24
2uD2iVWXduS0Mmhw0LjsnM1AMn8ncYuUoT49WzcGNh4rItjSwabXroLfNjt8LFDIApa/SVTK9UaF
GgHgT7ALG0NG32ukLRgJeLirWZ+idzQmmm+JqY6d3WYuZK6gZJ2Rp7RxsIOX/kdJGrhvpxv3kmfU
c+SIwT4fU3yloIcjOTnPz3+BkQFBAX8XLtMrhoaG+QB5xvgCB6Y/V+YP8GI8sPkQMeOIuaXeAWxx
sYaZyvMiLrZQ7Oz9xaGj+fJLp3ZlkyGv71A7I2ekwPhwk34ANxgFtMt0M5KXVIP72wdi1uoiN/d0
c+r51wS2CchswnNd3KbfEJeC81rkoLRdjgK2NwHIaa4UR3FkMoQeHhq0dBeoBoLWoAW857mxXgm9
Ufd3Ujc2NIBJ43ALE0uks46oTxKTvTv23aDqDOPu5iGDZioRQB8JnYWOh15kTNbD6Th7nzkaHggL
b8gCub7Bb//GWI08iHuzsQR3VTzTCuAb8/oNzzCAyO/K7WaE7RVcDoh4ClxLscTPfyKMgzwJ6BR1
8rEHAdqi6Kudt8+o3BbRd//elydpQj9jDiMLHg8sxsxbIlaAG2Z/e/OQKfPqHmejZ0TpUS/sPoAK
CBI/Qj4e/qt5SRhFX8cdvl4gchvA8iDOU93sueoQDDbFkQkqPgCVBKti+AxboAstmSN6oLP37ue9
ObsONNX08yD9zEzFP4sRuxzqO6ZtoJxCVoGLU5rIY0+b1UYCs8Cl0Q5vQOiVrQod1dZgrKZ+naVM
IxalnJk8soEIwaNdkowB1HKvxozN+xQhRGZiD7zK3KJEjXj1kK6FS6UuBBewM1bd6EL/xO/u30B/
qPMmpFXdJWApC0hWDcFXcS900/GBPpVz8ktIyMkjwDFRsF6gZt3Gils56Oo1dgiND2cCs7KkFPtI
E4FFs8Q8o40R40ia4EB13sV0ynlscRsp56jYRnWNgDE+CGu8zY2OMQbuiTYFcjvA7lu6cTllgK95
5RnnWXd7FoTACsmvG94JimCnk6h2DN3KnAxhv5f9mmuj+3AiQQ6I0HT1Hz7qLAY1ZhtmIdEd+hCI
wJDdQWojoEPoKvvzA81lS0dudreRLWQ9hFYP4aqnh4x1oDgTmjTvvp3PdGipYXtE3Ols719Rijwt
NeDcRBCLlBwlKMUUhUZ5cp4TA1Miutojqp3Ts9du9Q8s7puXY7+DQ0BEOodDnXF8RDoZbZn+IC6a
72FFJRXYn8jKuw5zbLkslzcaTZ9httbjR22/w9+OKzeiazuYAPqiVwuCnueMztUfc0B0zCiSn7kK
Lvkb11w3iDzs1qHBR55vgE1pl7RdKKcsvdLqUVeBIWF34nsC4v+gxkqki9Ht4SI5/RiClE4YE17D
xpUI52XMy+Z8vEWXYiv8U+S9nChrVEYqOxO20vieklMzQF9oCoiy7gM3kukG1rp353aSrK8PhR1J
GHznzuDhNas7H/ypg1wFoktIznDyxSSO5g2SGhDl92+qE13vqdOnH1/oA/K3b6nLBjmSF2QHD7Km
AhuNxaEnQ0yedmEJQphDMyNiXATYiN4Gt87Xx5+CBjU9GC79c8JnGfDnDoC7rxkIm13QPhGJrxRM
miDDKftCB/g1gXQagCYhXqIzwcl8ERPTBu1huWDdo9zGSJBUq96W0VMzV1qCmgsF3wSk2FaUEcmT
5VPf6h07jG8hCjMmJ9ZqPSrhE2CkLjnNI4KEU1u90SD5Bl2/XXV9dQ0D1HpObiPGZS3FiMO4jOmF
0VEWNA+TJ4R2E0U3GFSyzYUtfXYFto6r33xMedgzduhd1BTYBBe+TsDOlkMV8f2NkAx84KCBjEFc
RVTKPYmExPkfSWe2pKjWbeEnIgIUEG5ppbPvbww1lcYGBRT06fe3asepU1X/rkxTYbHWnGOORr00
QXG60fVggDf+hNTU43wyCFsPn7+MiTMak2239n5zyZt+DwMeWMaLxZ8e1kgig96uN4XxJsXMg9//
iuIH6yCLVbxHRHK8tIa6i8FOGmHH0NmcPh1XXiN70Rocr7vTnpsgB3kCtxw5ZqHaGAOQT4g8eVht
OcfQnUr8Do0JB+faqSaMOXU0nk9s4sDH7Bk4B0NHoEtnAlL9EY0iuN/DpVxQ4x/gMhskT/M1ZEHo
Ngb60Ky8CctfTOg5PhkHiOFuNm4iGK7r/VgingpZ7CJdMHU8ASZRw0q4CYNBsyAoqnDcn9GbAo/9
Y2a8J6BjGDj6OzWU8Q0gPYPm69C6+egRcK55WVyDY5lDhYhYYgOSF2M2KgHDVyuroBsCwCe2/nsx
x6JBtje1K9tjuk+huCXC3YHh6rZh6W6I2MPIS50pwSDG+cl5BNL4jqqxC+RE5Kz4P1YnjqVuOqaW
vZ11BsiTfAxPZ5qzPeeMiSb5kafyxYhCDom4OD028ozZgzq7U6JSvziE2Y0QILPpEw6MqNtt8S3Q
hZc7uxFSXnBC3s4goCx+89AzeTAQcooOde9ni+vhhlMINJ6vxUCSO9US2jrMJtxUdcXSm5K/YL0p
qAmxl7wiflMe3t3mX9ATSVTlpWJwQ+ATiVQXhgPz+4pUaxN3Vnxk8NKMMHyIVcjJIUeIcJHo/t67
p/cVC57NoQHXgNdRh3cDSNDpTsbyA/Oz75bk2sGfQPqq+/ivMj/H+JZkuy8Y4Nuwv7/g9SXgyu6h
IsONfqyMs5jpzZODZtF5+2l/U4O4fDhTOPG0jRyWlxwvfd7lCjQPK6JVvqowMsgWbFVbVmixpdCB
9u5JqHodyYH14kJklaeDMYbFNrFsaGhAmth7Kjp+R0c3q1l65fVPRGWSmqWAU2ieoeBk4JaEnaCk
omp5MMmhsmvoZRk2cP7ksCZILbXvFwn+dfC9vMFVybzC1YqR0lAN8SIAnRnuBTWXM56A+aHuKnMO
TUwJ0a+gpLi6rDW9QHUG/WSOyvPA0qY3B3YT1B1GKsXsA9QGKNQK3tA9fj3Gn4t66rGMi+M9K6wZ
r6QMM5EmVZ47REuQtfm0hEf13N+RMY/2DOlVzVGPIeVkMHspHimaZeHQQrRYhGbc8mdyp324W7is
ObKT/v1TXwJK+L3xlmh2dMWb6+E1gvY17vZ/8CVplUugr2aZY+f/cun5w46iuc8z2julE8nvfMar
6lqAHjs5avyeYAPClGn3voKjG+OJt6/FNaIZAy1un4naTfduoxiAZqkNr9MuMrZpAkW7J+gFfm+b
MXGcSIfftK6GSvjD1k0wC6GBlmPGZzRPB5hNMKW5d3F/WY+h53wMF0bYbVqEFGgjbVVPXhS+pIsP
1dZqjs2/POvncO+ZM1JNacdooLRRE37Qz9aZa4ZZtMcQjHwYPnAgMfO/WWc8LfHO55FU1vAJzNHj
iB5xwZhtsEQOGben7JInlC0iequcalG2ueP41LpFUIdV/KT5xrwBFGlNyFZ7xrIPQ95D8ddzUxHQ
Uc3B0LrouoRim9Ht+ujmuGXONR4sjXlGP4IlasjtDeCDvbmRCBpBQqVd60Bsd76wIRQYdFSdIUNC
mtLHUErEOPC5Niu7WTPAgeFAWPTlhYccPeJghMYLcCoywESG5wAiLubjnxAZmE/9vlH9nFhDPCfU
S3/Dk3Jb8EhBzUqUoPChUbF4KECmdwq+W9wTvQd7arJP3l/EGAJgdurwax/5ONQhzmtVLIgSw2Hm
xx6YrtOVQjHz9fURHGzAe3OhwcEkTIilyj4H6mVA++wNgdhdBrffaRYzo2BkRg71Hb9hbSw48Aau
RHizLD4GnaxIbTQ3teBvkGBHBAETtLfd8yvnS9dXsQmROm1D+nZMTKNvgAuCaFlQ4U2mha0pIpwv
Pbw4hESX2LqkwvrAaYhSmA4y/sEtFr1hhNxn0GCVQYqqTzF6M729oyFNRdY+/7zc2xx5D38aPU+B
6TbFIVWYi0prfDnvZvSz1oQOmXY1+7ko9/LpY17vsC5N7mHTeu8dYpCe/bcXSEjJ2bAomSNEYDRh
wWDa3s9HEOJXnfPGzQSvUROJ1R5huYzDNKNiFvLr/8waV8P08/xZMzkrPJ2I7qMCsSobgmZdd9gX
d4hjg+dQneeBseAxWOqsIsmXcQK0wWcCyXmEgHAMCSlXNRLX4cuHRKt0c8wfLC16VGFa8RaKzTch
a4RcDD5GtvnMP1hXF2Mu232anSjUFQTGW7FYvnRi//pA6gokUFjbpNFg+Jp+RxI8yREWT1Yj/Nsx
zQO3bv0u0NZwtkS1YfVPVCgp/iA/Wzpp3tutNvw/HGO6MypELBdwU/l7Tq6k6gAWU21+4BdPseLm
8MDChP4bNhduu+YR19PHH1ePdU2wFtSvGragTz70oCKZewKpLuZnyas+XpoHwTV7U31ztFA5PP/M
zWBD/TgjgswDKx8+Fx9IlLV7haD59j+9OKsczlZ9WXMMuSSVho/wYUd4Dk2+7vVwX7WXWywen2IJ
oWSoLzkSQKq6fwyFks1mcz0SrIZbt+nlU+4RNtgUpB89qUyPrmhwlGFMM1JYModMz4Q6u2lMc4Fr
dboA8FmpJ7oW8FFpC/s/4Y+b28wymUZnXT39uw4jJ4Xf81jdccEUrUrrSdP96XFg1gvFYNTnQHwl
9Ztuhn8E6wgwwIYTzkjatNy9BW8VJdF08jJ8HAeercMPl3a5ETAMmIPS8awPq7HfuXDblC+2nsKH
Wh3zEurpuoD1rBJySjgfTqP4JJKGZOmN3VEBzAsuWzyYSktlp7fbcqg5muz1boxB5LvfN7EUIfTC
EU2ktSuZeKh4pzi3IKXYo0ACY/k6eYnptosS6PUeZkdtljm7AueUPvqasHVx2ENRq81Q5MxAx2mX
2MMXL4Az5nt7V3Cf/9KVFF1LB4lLmQdfxD0MljhiqWweEYVJBpuwWOdNzOW2b4yMCibuKZPaAGdD
xhSRNEuXxuK7vR0NRu/Z6B5XZNZbD5k3OEBe/2VCScGQwb0WSgzkShI9PsTrxmka0qWAvWBXTDMn
WNyc1h9EBCheh5JVcnBQ7tHQD5sLw3F6mt66CuVFPYd3BsMOBjT7wmDy215RkZA5xqB+I72cV2Vx
yFde7Qqcqj2zX/F8XHk6ExW0JGdCSPfBMYvqiRMFTCXdvc8lD+WP44qmh50wwslTOqIJaxGvPLkt
FueVPpG3yO0ngwVSGTOA3Q1Wn45TXCSA5CXD/ZIrTHEA7JuODRd2dfyKGKTRxijMonHaIVuAveF9
9cudfEZ0838bE0Bakj6uRKj8EbvtZ6JR91JAa/b9WIcATeGXi49VOVMPHkZ4aRjCpGweODww88dj
ByaioHZeGa5v8GMF5zq8VhR54eD0WHQ9qzxwMCgb5VSu9n4edXH2NzjJX1vP7PJQMgah1Kc1YNVU
N/vDAmZMSFw8ri6MW4WOA/QYjZ7Ils6YhDU+2qb9FPOTi9nO+Xp1h2SNYE3WE8cqHAbMXTb7Ye2Z
wFglXDWDGgA7v1EPxAw/rj/KyjJU1nRWNzTrqIiIbhPzsyuWati7JI33G4PH9Sqic8iuhYu7A1ab
vi8y8RZwB8kiMGz1ks/ykWhCpKBC2UDVzr4x47cMyYX3QG30TDIyvBMYcfYrEESDULPr8dWTJDhv
aIe43MDc1zGMlqmS4OqB2fBCEz4N8UuMkyQARQccTydu7kTt7H2Dn5sv7gGzE/vJO17KC/1udygm
9iPqrzEd6liHnyKHQDlcmKf9wv99BPJfRoiynq31etqtbCukjam+AutdoasJJLYOHO+vIsC+gxqL
xOhCi/Hsxzdab7QIeOVgNTG+rpRN72JuOA+mBHgiGSXmMG7i60HCjybDUeifSRT2aMYgMoEFYVHC
DUFxhNbPNqi+gahkETpFCKlfm8BcPdq3EwmXNLMcdX+U2PqBQl5dNSAxQtjiCRdd84FMdX9EFgEo
Umy/OFTQFuH3w+ojK6ljL8INl4MLVp8hDFMr4K+82Qlr9ik6cIodgdVH4I0gShD9mStS7g6SHzrG
1qkZL8DFCtpJmqgPe++9AdeIVnKxpbFTX0ueQwNy9oiEMp6mpkfDU8VH1vnyuhx/sER+zL/L3pJR
K8UBJ/OHQsrN5v3jlVOVsJ4zb2JMjYLCHGSAwaoCCMpMjkkaSR9UnWwP1wQfelIuePR/zFZQmB37
fuvpMT4cIyUiq40AcAoaFKQVLMfWuikirE0DOYYARF4s00yGtixEyvg/MbCHO0p6xE1oHBomAvAJ
Hgdm+B0Nnm6pfSS0AJ9OBhcMNAeo/tJP4OBmDMt5snmWaSVHyL8ym56I4wR5w+fCadUgqxmMilW+
2G/4spzD7Qsj+NS/yBA1RilDFaa3vEsMuuhxaa9pnzOb5c+PgoCjhaAJKTyJjO6acT2TWKCsxm2g
/kMlhfBwdwya87/O/yzLMc9Vl7zZb7++GvXdIvr4Bee8+Sd4ATch6cu9DmjELyeaMKJhnDxk1+Q4
cdBeSNxciuSew+syTEm35qWZqV6JNS1pQKsXfIbLK4YsFNGALioI/aiUnB5EG64WNjj55E3HhMyU
ERtNHGarPgytS+PmTIGxG3ZbEfAApy9TfI2Z8DQ1fRJ7neL0IwbMoWoJoB2z0gCB5l8uHhyKFf5U
Kf5gQH3vizl/Ok1rdZOSI/lpfzmzcJdKAZdX5eFKYSyKalzHpDEtLqTBRbmq6XxXInmbRnyDUxvw
i8zOOOnEuEW4PgqCgcmd3GKRjkE/y4nCsR7dh6KITtj8qCqbAomSz0Jl0VRsJnO8myFKchQVzoma
z+e6/5b6y+0daTyqJYZ3K6ZM5YT9rfx7xw96Z7crgpcoMH4jIj/Zsfpvj0YI3vgbJg/VcKLhWY5b
BG1W6k7uAcN2ChKk8Btzlx1IugvUHuWmzVOI8w95M7AplAUFThPGDF4flXeVPEICJ7cIrjc3orNr
R+knberwjS9qmk19Kr5WN4XEi/wYasMHWVUfmkQ3vWq2PIE+x3QdziO86uS7kdEKZyOWOKXWYGrv
8z8jY4QCjGDcI+Obk5bITMWVnJstxSlEZG2b4ZGxVIKuIJiBMrMI+GIinRx52NI2wb31ORivo9dK
AZ8YkM1J+CYPTv9SYnF1hlYWDCJszbfv0SsEyMC1nwgfefdyge3pW0XiJuphfLughOAcude8AWxU
fD/BlvAvVhzsF7e1y3h0hqAaQ1P8z4SwT1h9m97rnxtKc1Knsr/fpYfrCiwqg+p2wEGU/XHDwboB
etsvy0hlnu5Q1/02j8rhvwnubRZXJ76L1m1ZbW6IPNGQYajGGzH/zUZgUqJeYKcbOF/qaZz4BnRa
SYu4n74QRuxTXBYO5haVaOaAHNGc7EhdpFF906xAlFz/5t3Y2JF+CXA3KdZ00zxMZy16MkTscCUu
4k5xaASBl/jZ4GoU6seXW0YIv+oJ7+D8pD8/S/Nf3HLOlUc5VPEaeyeizNLGD0b26ZRnAHdH6SRt
usUXZgYbJhJ6yh2mf3BR+/y0a8LouLeg2p2bCUyA1vmevhNYJcIGg7BTJlgUu+zLVPpP2QJWwNPk
5mjRm02VnRZsBtx/JKwxwei4k3xfE3VH7Lb8MmKhzsvLL8aIwcOgEOu+PUPp7gjlA2yzwfgwEzZH
LkWeD1XIb7GJa8lSQnbuPOISfwzhnEFMK7dciMl5uAGXZe7rbcM9Za3Mcc8ZZR4DzfljIoKayqgA
+xamv+lMMFGzYKdgzAEBb9ibGNACyyXfdOZwcgvfdNohrLs6kqFFL9rldSd8TTB2Yy3rU9Ye6Hk/
ootkThLcCHK6JSah9z/WH74Hqh+JaCdtLjw0ydLmZ9/XfSQTb+Q2RKmPP54JGsrM55/pCEUVnnPq
XIGg1zpv/ISuU4Idx/pqf0G6c0hXr6g/yZI6Koek0s2v46d/Ww4QDAPYwq41/N/mNmFDoAMJ9skt
/nnfYZVkYe614BMvl+qd31/D9zr1pACyAe3zYDwG6qEdek3fU2EIuHdKt0hu5HPQugEo4yEH6b9w
BqBSpL7WmEzYKSdx4TaaEJbz6w6QzEYjmsGhCXSK5ealOZkx454CzOcCkM1+zOb6jHNcypGIGEOK
HuBsURVw1tHfjViBoYy7+XNy26aUPty90ZPx5+0e9zDc4iEXee+ORHeJnItAV96YAjnI5S9f2K6I
JEgH7m2faMb1uLf4jhH73CKwMrB5DXJsB+ZQLvOlvjWISqVc+3EO8CIRFZAsRFrIkQJ+LJ7Di++O
xyN8jlNGl8DeEc2/9ZmIlYxaGoNSOo1cDB2pnL47qgwYPxzK20wcYOM0etDhl6xjDmDZqrF3OvJo
YxTSO4PDI7cxrAoVye4aGQASYM7QSnSbzoVKhVMm2/BRkaEwb9CR5fXEv+AuomvOzWCAILvMhckr
fQgWGO+BYwoejry8dq5ZDgsKnLPMoZTab92GvfHWhBhJU6hGbAKA4BBkGGjRET5dHc2Efz/vMYuo
bZWoLInFQNoOdx2pGSzJr/+bQSf6djxH9FxwYd9xtqvHn+gKTwUEAKQHEgMMF/oFfuYSQv+MCSEm
Xu1ksJOWj7UISgIvRJqBFp+SUI/R+ByZNdFI8iJ6SzKUeCWGDJJFvUglyddrox5mhEJzesTk64cv
B/RO8irpsKCNtBY/Iw9pEh9s5oCSW24Gp+W0PnNpmbXfHGlNnU2lp+BWw3BbtwvDMpgKU9PO+Fn8
aUA/gOnLAlb1uPuefvenX1EV5Z6JmiT3UPx1tNiFw+z9B2bNxYS4uKO4ZTolsYSp2wW7Di4GtWlh
ekUZ9NWg7nlf8k6pnsVytSAOkA9FqKn+cbnuiK044dk26XAQnUB4QwHMX3gxSN+tCHriXb6BEtl0
GDpDGjBwDBX7a3+YJtgcFMeMB0b22glhCIwN19I4PdD1MWwn07o5qqSLowFjMDltN4/V/gSjd9eD
Mg+RHzn9Dg1CuwbOhOwVlyt1iviFa7k2F8gS/g0lKeFAN6fdEkKgggkfwUOuHunrcn4f7yOMYvx6
rnA9b8ProtzwFrqeS6gSp/STcSTLGtz5H04tLjODxYH1XKvbghaaASefEEklh/gJWAbyrsk2Tln9
tpufXZj2O77i8HyiPHpeBtO2J1QWH+T6kRohpiowf5TXsPLv4/6K2rreFgVAz/3vt3wueaQpaPUj
VfVgysfnhQbE2i6hx/JLJwWro4K3JcayZ2PElgatsOb50Rz6Soo16NxMDFpRYPN02ELzQDYXl/Fm
g4hrCAUv6N2oRKkafxv+lCJ19kvek2coJK+P83NZ7IyZfGx24Po5l4XpHZXjRNvRH9zowWgiLj3J
u8JoAtISFGRpwhyMYc1wH/W35RpGmhJkilMR8RIxk2dXhj3DUX7JOHFQc8Nq5JKU1n5DQchFYvhI
g8AvZATdVxTUjwvdA51E+Wee01MHVHm16sl98oUmynR0xsjmRYIKUmPou9Ns1CTSpF+4wHx7hLo2
E0Fly7XR1+/xe4HueaIw48yOyAlHmNgwlKTmNx426NGEHawHJ/QIchDeTkQqzvoRfhbBfvs7plMs
eQAv0YSQn/L7l8dDL/sECNxjs9Zb9Oavkzx+HOnV2QeAg3laoE1geEVPJ+LB6jOrnkr8sW2xoVgB
oIoDIywmtLLmCdZr9ocnM6CqvCIihWNEAVUBkj3gtq0eaJ1xYTLXr/NrWUU6wHE70Re9v9tRGVjN
ejCSIWNXozLQLrCE5Q29XEMzAHRaMSSRx0bcYqOCldHwMTEuwDZigAiyO+OMQO7IGYfJM8uC5p2z
jWEaykc8zDFFp8sEIGH8pp7182NLywLIDwcGPIJTjHgwXFH7yrThKVsNlt9xdtA4BVfU+BhXjWiY
pN2Xrz5pUxmeHq2TgsGAuOCYK9KHKwQdb2f7v94WUxMdtVjUtPFT9fo3IqIdmvJr5dAafOh+AMzA
Mk7NBdnuDeto4OVYEepYlcwdgDGG8isNiHbDfbhU/4wygFZpJga7/u59Mg81U1ikTqDySmxwxNOm
H8ulqtHb/9PQ7oVQGeNn1HKC6IfO1uCEW3Ah9/lz3C9d6figUb8mFezRC59QH9NNs3txMEDKOJTs
9zjF7F6nihW8KRl43WH2Mj+nI4FU3x9xtuAHNxebaSfEUOwlkti987MsWRV3ssJMlEt5b9aPXX7q
0G7H9TPgsS5wyJtKgEpM7ne943MJ7pNu6gUstALix6Y5FzzyrDyofdyi42vdccD85cffhPl3zjgA
D6EBcCWbtY1PB5zXWhREOvIp65HavaPOeFHmiTPXkINuhHuhUMtF4DLzMnFqkzPmcUZgSZeiX3Qo
qF/8JfzQjBthRnse/Wa9eblJhUdMsxpw6Rfm5TlqDpyLCY+BvuWx4MQt/qnmwCeA2UEj8cPjwT+I
kE1CX1WhD4cX92E0AbyOvzPR72gniX9BXIRQD+SPXQFUiH8lo108HCCm2OSDP0rYzrCfgFDcdiTQ
9HQZrwP4iRzKS70YQnptDU+6el+SIJ5DrrVp32GmMk5Hw8VZCgF+pbiDVXV1ajVAW9F7+p0+rPPg
phKUnOgD0p69BycoZSe4ZjGBt21winfWh4S/5zAlcg7+Cc8ZKkpIBAOmvXaFrROJlUBewskKVS+5
x8Z078PhAbISuwGtK6g8LNxXZCzB2ME/VXzbvqKj6kB50LQI3TSdfUeaAR+xakKVYfxXuDZ9NPtG
PiPqX2SjYiwOLo7EpAI3ZWLyxczMAt6TPvZt02OQLx9ehY1gR3BXKHm2QiBI5lEpHJm0wm1h4ZWO
IN9S+t+g4lOlWfRzd4R/OKBiwfK2meK/7k7L72UkLjwzAJIruUnQZn92jWcDCXpvW/zigTXsBp8X
XVBa2DMIm+Bu4RoPkuDtE8aauVBe//h16p+45dTV4B2/sTwqOCpPfHxwjBlahmyszai9ehM2kAfP
bT78rlCNMdczaNQ8OSmn7UwTroJ4Iiy7NUbT52rCniYNr6NfQLDRudi+qHZtje9Wonp6nb5X5N0Q
3tpi5iGTfEhinDAcuBOCLGh+vkTihrYxN68Vu+L3UvzVs2JregQ9bLkL8CE+/Yv2HLfLnAqZj8lK
5jowSeN3tlLUBFMQVW3eIA9vL3cBgNMa1OTSibGCSaNCOd2ea8bvn4BKnCOBln5PIgIRcPBjpRF7
bz/ySD6c9fkkpaVA6zh0J3p/c6PE/4KQOMqZ7xlfjpGOrn9LoFY1fy+NQ7UlvDA7MQDdUtzXMyIB
cw3hloCCRKYYZSVUTqbo0WuKKE0R/9RbgdTzct8VOz1md9e+x8BugFqPr2aHLaGrCnjx2XMh4lLF
QY0GzKzPjUFcJAOmiMqZxEtKRkzb6AFAOSHk0ToedNoa+kr8rWvhd0v7D1d28yaMC5kgi544KDDL
Fi9UXtGibBetBgfmXw8jQ/jxfRqlL5x9S5wcuMQtOR5N5v18tp9n0mjskBmhb5rIO33ZnzMjUHfd
BhQEAg0P0ndmYM0lnkkDajEmW7t8xui3QVMIj1tmdsAoDbnl3140IUhfXOzpPvB4maGytb6DFusb
IP1/u3pROhR98hy5GIdStoI3tewf6yU7O9yzPZ56D2RgTkrhTCPS0iqKURMWvHiT0anktHKce3QH
BrTVxnmIGqTPiYQ0vPS6Kvqo/qv02JN6vOMtRnwc33zyDpE6jyYdCHUinPevnbUOTtQZLrQYaTJW
eDnM8zg8TfCuDh9FqN/vDaPml/O8u3emeRhQgJDpLnGqqWShWP67Mm0Blb3kfRsQLWNlNr7ClGKn
jt9gw5yXHP4wbHDMeyU4m+1fDsrDwRRAF1QYTJcrUFxqhguMkuCjcIGD/Hxb40oIReHfe+VgZ+Pn
999Mnf8uVHx4kU+FaR6BCfdZFnxJOTZmxZLdaBBj0kfONH317JYgX1mTEtw/EKJLl5bujK026rg9
UYGBfRXBE8RuyphlCYON25kK9k/sfyfl78fCnpRjwv/GPQbuOdm4gvKr7CiVdlryg1iDnMHkFlvt
6Veh7uoTsEYTtiNjVLbQEYjKrTpqLDhO6sK+n+FrQBdgUD04ss1gDSBaHPo20pGYRS56/iB4Qk1D
7sTuchvJDK0uV8o65zYbhHVj108MM4XXkTrqHalOi6S/zRBpy7Ro1KgD+oDfGev4HdTmRI2emGjB
I47uR/WfvhVqOBRN/QQrZqaF6ua+GADoNq6SfI/ZebBop9rTYnevWKIo/Mb7KS3wUlrL5+ecELSD
Ip6Jz6a89FP3CuhtySEZr0xj5l8qvN17CLoJvuKrXpPcdkhHKjLkbMo5Kn28uii4uOWIzV9YlexY
HnN9TgX9PnFfgVhPOc8CNxaHdr7+c6kRgd6GjBZYS+bN71/j/eoe8oAAsulb4Zaex9rIXMp/PAby
6n64H8BPqglJvKRLYOkE2kdfzBiHwcid4tS/V2IDYXCJxBUQkfacUwGtOqNV4AogFQBPjqBEXQrq
oylYl/w4CFqyRcCEOd/vehclZjujoCA3gtkGIj9WCdFJh3omKgtIC2ysIHsf4fL5HqkHGcO3f4hs
seUbqYag1Cy+7O50fSA7PzjCZIX9e4fGSl0xj1IPIluF8gUvXPlAfguZJoSN5QCAD3IQrmC6Tjor
/ijxfwCxnBIxsQVAZUsS3IkZMz3AojSqZxTbkX5uE842VwB6MNVJgwRW9dl5oXRKPgHT76jpVhDT
v0yZ8dadmhgWzqCNIFZyzJlYsJBkcIiPYeJHOXZBIm5CnjQhfvDAQPgP4bv+GdI6wq8ceJs/oYDE
FoLf1YQOzDGhTg4C5pToxHEnPUKPQbL7gN9XR/ka1oV9j/iAEcc/luRQ1uMFXd8QS2DbCOBlI4gU
5sxY3dlETiAjLMaZwDchUTXu6zQ7XldjyZrwqowcYNojyRsgp8nhRAnfYWEbfy6d0Yl1xHkaIKrl
+xaUiRCpqNvtT2SiF7jzt9w9a1BioJhNFNuwmGEjTkjdI4UShHIGOxNUjDMmEw+HEaBHeghWU1j7
s48wJGBZQ9jZO8dHQEou/BxmmLxjnJX8WzSYifcPCIPCvXfSiOMQneNg2eCsEbW4ZMXq2Ez0mJHh
tgm1hBQTD+9tNfjACnVTZP9fR3/Q8ooG48dQloeOIeD5xbixL2RoD83i2CGZ2zz0KpfOQwbO7idw
yNhCJasFmOMEG4vdFAI3njCO4DIk0koPkGWE1QX5Ce+tWGWjLSX1MBeFFuvqEbNxYSrk4AFmC20B
JgILBPLw3pFtQAnAyW2IgMFnALGACz/hjUBXZk5jwI+ESTHnnOK6wPB0roiAEFczgaIUsFcgNMLY
Hkrylcv/wTAI628Uzt4MrZ3/dRUEIo01gr3Abb0PTzpS7AOTU3EjSzBF62OPSCJ3aKPs42eIvtQW
ikyqO0LDXdcKMsezJgDI3DbDOW35fUGLxAX5/u1ZwtIKlQe7ZlA9XVpHDtf9H36ZvyvkeUzyyGYJ
21ACWW4wA9R3GPdo0AHTy/3y2eguREDGIgrP0RHjAaebRyDHgYnDKxoZW/f74w66GkM5R51B937c
bHrVzZ7spvtoP2VqZyvHX0SOi6X7ZFxzicqQaj/Up/fDCy40c4aogi+FoJVV7wsTxx/yAjY11WYi
Sw4iUzSGwuh38HzumBcIdweTKRkWxh42sc6RAt7xVWsC2gfLyggV67wf8hiDwUDhFEbnR25WNHBW
i2aNj4SLkZHbWWMwXRJ9hKs/F/aG2gbNIJ7BM7lNZG1UacM7awpAPfUG3AjyVBDMDOzzuEWLUGOe
D2V8yMNLq5qwMdgKREqxILgfdKrprjoWTjolp2WZjWeBlfNFV5RBd/s4sBLAZmvvEbBLI6gluU1e
iszgvLi0CvxJjRvVvt11E/q0sRSOcS/g8Pj2rT7+laZzbQmA8l8/X3oOe+GK5qW16xUx4qyuCfCY
9QoXix/vhR1dsmc0j9kx9aXD1R7/TsXigb8Bo0OH2Nd/kwHppPpc60s55GRlS0PvhptNgxSAyNEY
czT/QVlTMYh7xvwsZbxP4PCzbEWcAMUm444G/cM8X10PHAKMXz4eE9xbbM5zBspMu0KsGXGq4XoO
9yPt4ZlXr4ofEolABcO2u4tsRMW3h6gtayB401Al1WkPsz4YqdoGzot5EoGAsGfoHBCTwreD0Hzl
rIavhlXp5ccJNamvAfw7yDU3tr2fyNiiiSAR6oFNHMl0Fzqqe+foZLGN+DpKEQpbWMUXQrtAevgO
5sj5rEc0L6fjw6fB5j//iGLNXBmVIiFrnUM/pos8M1ozXge4cwwIDoYFLs1lrtaP9cCFvNoMKYfE
0kD+5cOLo3mPGB1nJ4Lp4B4faCiq7WecbYhAh755nTJoVnhFE79/IwYaEMUAXDNUTwK043917lQe
NR5+zeA5C1qq0tWC1HmGJGkjsuZJOJjJ/Wb/dOcZidaAzYWS08UJhz3qvskubKnUwvhtRWlgHkSh
S19CnIn811IFQeF9cxNHuOzhv4k7EhImUUT32FLXhsOOsveyp5svZQrihP06lxDp/YZ0ZIzeVgYt
hOH3PfojuIT1DhsMcXpNr+HdPo32lp+Nb5gfQOHaB+9Ve9iV1tK8cPpDGPow+FeG468dNZMB3TRU
bVJ0cIs8SaMWi0mGgixF9sGKNBNpBKcZJwhYCdh5/SOErzRCCq447RE/0FGQ1v7gajdzZd0n0UlZ
38+Q2PeB7kzuIXMsHvspRte2PhMwEXanb2tVTFaCOH6kyJO2gBPftbnFKJ7Ep5wwDHEiw+PFrGUw
E3/H/ivMRYiCIrZolH6Z6EJx7nlGRLfxhbnbrV+Jx24z3VPH2kj5Iti4+Igz7muOOA/YFOHW4Wmd
+G/WnRiRV3InAxLknxByjGREWkWdvBJGI6c7LCaA9aYkvGRPWhN9CcAgzRKf6c+0AfDwr3sK1657
XJ5MzD32Md9vw2bwqQyhljBEZ9RHjJUK6hVgfCOTVjL/RMbfi/nEIi18I1aDDiWQgV2DLNg6sN7Q
xNDbg7fgWcqmikmTnQdljDw4xX3y5+vWjM0q4W4jcHyK+j8NTbSN+RL7HeuFIQ72i9Rr7Fp0xvYd
XT6QvE/ZdazPwMhzyjN+wUtMr4IYDOm88qAbrTssGVtXXDimVt7T40hdXs8Iu4hx4IuYS12XH6gD
yrAlMuGOtUYeDiJhNMqmJ3wbUgsFkXkkMZCqiuEEtMKkJCULMrmyrjmnsWJrITJmZPVIlIBw6gL8
/NFQiT9NOAkyCQ0Vms5PxDnbZ8kZGJgyLsMJiOYMAz1tRqpXBIXTownlCxswqyVzDLY2iv5b1Jsb
hBwNLLpMEVqGg4P/cvTtsXV34DtxcTizqDl8GpYnPS3WEcMmehwJghndEyg4HtQyjsCbN4tfnnvm
xmAY7S7osSgTm0gO+CzMFTM70fiwHGe1B9kG2xVETEDCI3E4URCLEiVkcnWWRgpa/9rBHdsJWhug
XppRYOnxF2uL/oyjBbPdmOqx47JxPCRAF8Tm3JP9FmXk8gqECfhJiMjwPv2RyAYfxh/fuD6h0DXi
Zv2xxj9OeS4lWogPNRFs94oJjgFylXrPvqNU4ZtBOEWviURv1LJyH56aC1rcI36z/7KZen3n1ROV
vUu2KqKjTqO+NmY8itTROlpqI2nBvVbAxfaVaxVncbrKFkh1YN5x+vUpFij/CUKbMX7QEWKPdtAj
G4/S5FbA+Ks2kJgzDx9OUw0E/AL8Q78CNfvn0Y48Gd803agfZIHm6G56/PomSDWmfuH7IpLvtAm2
8B/3un5soK96wIr6jF4889upSd7dly8xEnxyh2+KpcpBeBDkB2oh6zrDiO1fpcNpKtpg3Ve/+Hn2
YXsstZc9WPWcUctcHxGUhcGyO4VCgezfGGHMbuOb7or9/ovZMa8bNx4uS+OUn0H1UzmKV3md94g/
Ts/veH4fsTqtPC4Rh/z/heQKtzF6VlRJfA5bX93wO2EfpTkHKcFPlUkewNstJtvPOhibcPobM7Xi
8Ucond6d/gvRVDoqfMmZP8N9NCWXwZkK44JbshFs4wdWLRSKzoP3DxT0tIolZNhtvS5o3nUXURcq
wOhpu8wI+RFICHxaVefNRgHTnQ9chZKzeQRXC4Ew/FkYRRsZNiC90rAbtxx9ylwhTtJ6wf/Z279J
P3ieXq6+g0kSq7OC6AsoD81SjnpD8X8ZrHZpIuG6V5wlB3MdnlpcoZl44iRJh+DfR7yw99v8Wx36
7IWzAZsCZPaB6PSlvwEfwQe+/s1Bo5/sog6TJpyJvh4W5b01r0kGgnAKwhXAotcTDoJgTcIZik4P
NR/L3qvXUvAIr957/Uxe69sS84kBUzfr5r8jsuwYdrkUd9hBDxzBuYdXaIG3YdhUo+ur3SmvD7lq
A1EKtWzHnBdSDYPiPBFDswT2TU12lGh3hRzZ2PJc2t1cBALxGHNG/UfSeS0prixR9IsUIYvgFVms
8O6FgAaEEBLIIfP1Z9WcuBNz+/R041Sqyty5zYnmwkbAyYzZEr01+hHuUJUkyMFwknIBKAF9eKkI
z65BNz2ELCJ9DKHEMkaU+iwdRWzj/LeEbppfiog3h0CB5/Z7C+ZNC0rgDWoQ7GuGy6djKzbaeRYa
7ZuFu5G1ZMIFbxoAkKXI9BbBWzXBQBGKcO2nnr7avZZ8FjxF+yh8Fjpgb7OAnmJhP+CY0xvh4Wx3
3D6Fj40F68OYqhbEDFsEKGO5Pe5cFLS6K3NZZ62DFdLbmxlTsQX+brT5W7Hvl/gNgJue3WgWn7Qr
sArAVSEUp9QFmPD+YzBhMszZDCAZbYE6YeHZ2go4K9ymfm+4NwEFKNvodO/hWMLokvpj+Pe+qLd2
oQEvdOOCbZRgRwRGpLHv9Ed1wdF81I1+jMbxSjkxNAVj4Q+EiwrrFCg243iLlLzFfPd8jMcmc4ZK
jFbMK2wT8Oc+zj6YtfaHCnDylZ9EHrjXJghF4NCqGS4JxAWxSwNvckOJ3AOQHjCeYilvN5DnALGh
sAOxQwDCYqjmQI8lf3AZMGCB+GcOzfqPoShc2i/nHDaTKGKZCbDpR9to/E8ECA1Emv+G+9eSaQcD
AQ5Nml63tLgTrvHRwMvJ4WSDGFV4QCicNLQE6LscbI8RpLb0bDoHlM3+m1rXDZdjTGySJaKortlM
eMkXnkHF+wZjSUW+GXaiFJ1bM0CyCN1LZJIS+21nfsw1Edzx84p7Ai5KNQJ9t4uJ+qe6MsED+Z1Z
NosAb0XGQ9UEzRSeKKw9ZQTT35NG64aXZlr7vy1QnqUtcJCb0q/hfgDNOqNk/C3e7hlXLyYnRy7N
mGIZEeCXo4gqd/9hIRIYz7Ez61nPdWZdVQ9dKyUS7C9k2WevYKFC7WPVM7dhdEDlQVyfA93U74Z/
1AWsctnL/D7dIxUK9wMdrOJxp2yTqUD5+sNHwYQzWCejgYcZxWSBNxpiwoT+xm68skFD1zjkcK7D
WTP5+42/Dj85RljnAmbPdaRhm8JmtjasEbnweVEgCK/EsSANtqecWo1XR43FSprxpt/MhCBFkzf0
W3wXWuJCpf7M4ZGHrVWvCNmmMKfJgRi7+BK5yu47Y7BJyDmi7WZqHBD7CyOF503c3H22PsT9kKUK
L/FnxOVAzF1umSJvuhkbIHt9eCmn0byg48SHNvisS49P233vanbWr3VDQUQj8LwxQDKQKmADR1OK
fuXtgV2w+vLhg4Ft6+H9M8G1wQXRtcV38WSpMf48Q0yr7JzbCqLbobC8VUrs18sexUthcM2wJRmj
GdmwzGz4mTD5DrD2QPCo4X2JIwh/VGkNInOPxwCbJZodTE3S5feOM6xvbg6Km6xobBcxiwZXOjAM
sAvzStC0yI4V4MW98ajDEgCd+w/dE507+VDvtXIVHiR9pOnEeQmW12f5DhL0+AjBh+SaWNB+KHe0
ibY3JskYyHQBL5BfVx0xqxFh9+VNpBd3nP/4k2k8WYJwl9ECu3NibURI64k8bD5zsTWae9hJFx7i
ZOxNX3XyUeJQA3+Qasi8dupGyt+C9dzY36kJtvkE14w5KYBUYYnSpzKHXmKKzs0kDojUJsKAgnFM
FIzzGUMVZXpujGRmeWQ/LbP5h3cco7munMN7KipA0P4powgi0gaTZLi7CsSmnuNCQYHd+Jr/+vuC
WIocRqCeoUDApDkIIiTI1DUZVKHUpBCk1wbY+VCSF7N3gL6aEnFc4doe0RqcPbzjeOsesjg38UUh
+g4ajOpeQQ8yCZEEPus8OSkb3tNJHH4Uw3d0gexXmMFTGv8WuEEQl47NGtAPs34HFgjRUGdY7yvT
6a8Le6H5jPy22fLl6kc8R52E01K0Ju8Rigy2DuUKlHLEvZ5PApsFonVpe/EzIEGd0v4NG1RxB4Ff
r3OvHk6QKiHAAEbIWM/MUeb5KJzQ8I/7ZBmzM25xXedY+U20+eBiUrgPAxx8MQ8aBKAzHpzHeIkP
nKRY3Z6zv7rTeq/zdTvXXAYCMhTb2XPEXDvAq1DcBv9uRdUKJD5mFNnWFQSTbhAwjxbcAywFqnux
I0UT/Oi30Qkjff8dZB53sOiIjh/4bSeIfpg74+e//4Bjfa80d1tEak58xzJ7hT/NJPNoUiUq8mPk
cFbAo5lfIx9fTCCun7NKEH3QKjTuFYLJat8499c/HTEHwDMQT0W6GYPhD70abEFMAVmi5Bt3kmXs
6YRnIhw5JeKRs+kZSPUC9Ss4jkH033kBRYvpgAG5e/fbMFQQPgryDm0i4Adl0YadSkdo0h9zxm2q
eXN7c/AFvTu0Rohr/GEpt3d0Jf+qAEph+IbnI1GmE6739rNlhMuxluOjxmchMVYEtFvEuBtzB8xh
tWUACFcAZwj5OG9ibWo8PosXyNNOBljGwiLfkR5UgbVhxvJaC4Zz6chuOpe8wTgaRY7hc9YjR12j
qcc38DdWg2hLwFj5IX5OzAEZ4dKlcVjLRyAAxq4MRl+drVFhwqUDFU8tvl9hRP2xmaDGM/I/gdL5
3RuDzc1g9Qyi+2CO3bsjc0BnFDS8qfAOQQCAHzIkjxedsABaMrBb/p/8iGpZGf5l3wyfLOxdqi2H
R4Dmy1kV6ETwwor/jEvjQHqcZmxLJjO8wT5187V0RTEBvlLcyST4TjGoyxdmkIDT0MvDokmRiVhC
GQXbAXZ86lRg4icuLLDP/nzXH8Wqvb+gzoy4pK0Hm5b+ZK8sEEjfekz8wfhuZWSXjJRuIHPMjjKu
N0AkfDk+QIiyPWQjvYisNaooeBRQaZt1nywYfpqTDy4RAEtx6S/qS3v5Ba8/DdIodjduM3od+vf2
9LsVy2IZ9rh7pb101Wr3F8jbagbltmXKwXGKW8y+3RZLJmk1u0uxNK7mHlrA8huAi9G2iFPl66kw
+0rv6VCQWi2+bO+RAizGx8Li1nwkUAqbAwU0QAPx3ZgT90cxTuVIfNbRnOlfwBDKu/dRM0mOBOqV
+7WLAQwY2jv4jFm/NWXjF1G2wv0XLwUlf2n4HOevZe7hc+i1+3bSXsMgnVWUHBLU92qu+ca1+scF
zracAaxm6lGGG+Cr0jHdpncJZiwHB4AJemoAzY286hYVkm1YdZoFCzKCvQZGvhpAFXpwl0XEirOn
r6v5+/ZhEPc04GXbxj+CcnvP7lxAcYshCKBEgIsMnwvMAbsP7uBxctMghK+ym3YJUckcs1uIUfCt
YZO69LieD1RW8YZd87vgkpvsm1QlOPkcRNBrNPku0sVvQ70iBpUgrjf++v9Phstaaqu7n25R/zKj
lPu2RFUGxgFQCCrL2Bq0DlIZvcAroBJdswjBTCWRqqH16IfzIMRNpIEONDSJETm2l/eNUqhaVp6y
B7RKttk2YbcS147vkQu/Jh8+KLavgPux+IP6U/jt9asPBwtdHsoikyUoZ/L1Pcu3ENP4UPZhAA8j
yC7RKh/VlxezsMvvxkf0OrBu2xNTWoau0oHPGous3Ycx7F+6kA7GHh31pOVc740xnvYytu4S6Ad2
UqLLPpu0r+CSRUSF/cJ+3q5GT6g2rjiAsbME0vuOIGZxtBrui5YV2xOGNwWm1V+3GH622h47bpzB
k1GI/mLx9iinnWoJlvYV9TH9CMRk1puxp6Vp73nAvVHEwnMHUjo3Gcg2rxyuCRPiHgYljnmAxwMd
dD74g6z2WmR7A6s2aR2ukt15FvYEfw1y1zNHjsLPwQ7ibyD3mB3cN+bwdT4OAwdGpAiw2WvhwkYW
TjofkE6obrhzsQ/A4L8Z0PND+PRcJWWPaRsMuqt+S8A9GJ3czBlWdD6HKNMjC7YnkkadVbXKr7jH
HvILJnqkuY9QZjHCUB/nB2cJhdQyrGyYKn3MFXQBUsJQxPgtvCuCshkiFcTYClIXYUIDz2gtHqXa
9I6vvXYanN5zZQagJFjV0ANgywglZnv66NxZzUFa904t+9ey++sO8NyWAvIMnXs86sZ99gbhYddj
jtZN8cAdfaeDIL4MAvkf7QuuGixkqsmVyqF1LG1soVjWexqqe7b8LF9/cADkS/+RbrJLAoTGMmU5
ZE7EvA1H13/usGT90ti+H6+DdFUg0VMd0QU2RL3gfeMk92QLHz78wKsRsyeACXTUVBIQMtG6fa2+
asWQZKBTwWqHmuxWbo3VIoPSgY24Hr1omQxrKjrntZcuyOqPnDXPRwMZjPIZ9274T+v+zIBOFZQH
QtCmZ4zDgKCcfMp6KADv4AcM4TKq0gLPGrDAz/vemF779X5iLuGxM4XtEHZfn8EwuA58EdblZrDh
K22BQp8wEjIta5Fi9t7qHJhgMOW9jfG78b9gagjNGYigt4D9ACP/OXzk94zVTa87LmG1uDqWFEFB
5YFo2fgJsse6nhiLF9jcSG79b7QtXiPu9YHupKFXwPRDEomdNzDa09FzsnOFRKztE0Bo84dJFxTB
NxY/GRIDVhk3RAGNDpYDNwGkwQQgkFqvT07ZEKZWTQ9N1w2gBhcdriC9ChSip83X4FY91gX0b5OE
AwvgZiljZyBEjspUQ/cK0YahJZAPVTReNNQjNAwcRi38PIZIP+aAyUWWpjAXeQI+Khl2JVCWUTkJ
lQ7GzA++P1DsHxc5xxCE6sFiDsir15iqaFavdbLX6KN4HXK7xPnlwq/o+3Re0B8pN/3vDHL8rF3y
ZPGFV8xMj6cwoflhcw2qmj1amH6oNnfqLHswb2R2jq0fcK78UB/c5tADc1iqjxy4BbIf/lkRQavY
52WQYNgOB4eIkujGtn7GXR25qQlG4I/ANDKK29L+Mu+GyfpvbsptLSuu1NpQxAZP14xnKEpadsyX
/eQkyF9uxpzkjYuI1SgiiiNDXNqz5X8L6wcLNKTRZHET4Gb1GTPngvT5Q3HDLGalnuQV36zNoWI6
sFEht5S0IYxRD/pEBqYiFBQuSLvS3w6X5gs59JbjGsAzfoZMRtN/lwjOEUfOjAuXTvm0+0uWBHUL
f8ynQ6m16qbhpBs169eClo4ZaTS8hpTdO1iKZVCzhnoXJl//GOvH7+03ZQOlEOo92CLZlGuUreTz
/uU3lQESJwynm9FHfSq4gyBHsJUVpsUYHyiWtk/Xqa+OmFgOJnCaDeIQG+t5duUQu7zPmOk8v8d3
ES9RUT1l24SqiDSE1GIN/Z9IqoDn+JOEUEvusYpQn9pocSIY2hEfH3OgtfJyKX55RA4QnXbmpN/1
O8xK6rg3bUjPJnu4WoXUQdBXbGXMvojFI+r53rBgVP9kqvb8Q7s2k6Fu5UEZPP9gOSLzAQWFh9lu
k3EEtZUJBqk1Ie1m6QssCVOFU38mYRJ5niNJHpXr4vUAaMOkCkLL+ZFv0ttvU8/bE3zu5wEbMWH4
mPvaHH0exQ5GqgjspLXyxy0I6V/fItvc6ZdmU+IOTGd3z28N8dbzdK4G2pSrBOG6WjEgBJNBwNa/
9HcS+UHKStp1Kyb7hx/XefuekCTaIHYAe4CXDcuGeblmoQHPQVYQy611twewXXrwQr3MfSKi53By
fj5RKy7ESm7woEZMy0nz0AGjS6+3bg9IxKWHPknY3dxoqxC7p3DjPCoqq64QHj16T2g1qJkHsDLp
qTah18FwZfL+vGFNgd4NcSEHHEUZbLZ/pK9Sh5pjcXc2h3jHxOXMYcljZGP6Sxci542f52bXAnV2
dn73OFwyjx9g5oNhTWYBGrFbfi6M5vvQbf4UdkbIMRdszngS9YFy0GXst8dM68g9j9naKMVj9A2+
8RXoPMC0yz1GjtENbG1XvW2VBjUNPggOgJQhdWogbDDGen2GX5JmlUz9V1jgsCkhoXvgRAfMyAa9
4RtQgplvYJ+b2MkOxvZ5lmGuxrJwsVyLILB8Lg0/wtbLYP2P3bYi3NQi5Crsi1SNlpk6Osr2geXe
08nEBIqN0QzYw9kUMYRJbMSfpO0RfIjhr7xIiL4AAeN+hsVOz264FDW1JHLZzNblhXAAqFY0Z3f7
3rCf3ZfT893Av9BiWATjwfwcq9QjNuKDczJTLjzgMM1dQb6js01DHKHwOhtJzH1RiFD68oJ3OWZB
Fg5xXEqwh9+IHetBKUvjDBpHMm2B06NMl1FZL4gxf2zrkIKg8o1iCElUXScOABistBZM9EawJVhh
07fcwt8QactG5nO+FPCkgFW5T/+QP2Pdx/d+LqkjbGLgpmBJONMIBxM+u+hhrNMDJCMoxTMuu+KC
hih/HVE6gqF8LS56Ikz3uqDnIFEqX7aqBT3mMn1XCeSx9Ef87sJcN0eWQbErltQu5r5zd2FAz/Ks
bGmCeQpzONIQxiSLXCDdk5mBQiAauo2t+ewIG6bnrKkF1WcrEEYcrBBL7rRD/9QjQZUYxIHdY2+1
iGBec3GKR7QrHM7ZcsoBytvgPI37FvZ/vFnSfhElJZT984RIwf40ggbKTIRi7d/PsrF3x3p5xuT0
wfKgUGh375FKxpm6MSgKuOlbGD/TVKOfGgimJlnzOYHxgqCBc2w90tDubmsKryOuGGyp4GDveefL
MzpaWkBGBLKNSQ2SxEZIUJr+EMko8kjqOfEToTXYQwhNBk61rbfVFn+3uwZsBnrhfkfPgaB8g8RB
qrvl9Oiu4TJZjueg6CcFPCqm+CmxYAEvuMkr8kyMW37AApFaB+6NtKbuoIixDnz6ILTqTB0/jwas
xBu3OTBj7ezqzn56yoG5L5zpYZ/kj01x7c1ZV/D7+xdWHM0dS1F4NWC7PI/9LzD6muOhOkVLugsA
dfS65FO6vB9a1x7KdOCXcBxi1NnZ7ysGRuFMXitjhtbLGtgfxsFAODBz+HBQY/ilO3mA5f0cGuEe
bHmGg9jxh3Kvd6X6Yyb3maD8y3SvuyEpCfcds5ifkIqguyaJ05Em4Vx5M++rwVYojIfdzdiYC6J1
lXVy4e58b5DqMfx6cKbRzXD/jbi3+XjhrYmthnVTVl5vnN/iVUoggV9fODCD9Mag5qwTvTxGfVuK
hCeAput7NBCFMFBMz0n20KA1gnC4PPi1zAt4GaKORHdGb8hOR3DSqXcfuJzfPAAX/YmRG1T8sXzH
bpRmCksrQbONhOUL/2Duqy2HPqdwcVK37wAHRhGQcdVRub+PLOTXkZ0MOBifDro5IWTCSYyyKECR
ICaAhiA2WXxu79juIy7tUO8KPxuk/S4yMXrrkKSByA2X5nt2+trdy9HqTczkizhFOyJK0Q73mT9Q
XGVB4SSfwhW7NQZitA28EJt3hixphRvwexEDoyL+ZsIXxCCse2q73vHfDRyqLm53L0u94S7iG7qH
0fwNDj4+rdEIRZtug4MZTsVRBPcOZyDTZnYTgG6POO7mfZsk2z9Sq/2BR9QTY4b0YpBjd/Y7msI6
8qgQn1eAMtpH/UYLlNMyc3GxF4OBxY6GqbHd/kU5NaVnmiLgQmeUOUQLoHi4fWgeYTXPVUvBj4vF
MgpH+ZprXZCdNkCul7jdRWYjv/2WyBGmsSfwao98mSrGajp7svk3lF0zIJUOXi6FMIcRu2lx+mx5
X7AkZqrkAT6y2xgzY5nv6j+yd1E+GPMqPwzoTuK+O2hJxkMcgdkkbp0IS8PDa2lmQ0L63nsCl3ll
Y+CBxYepL4zmoI/ZHPVG32fAiVwGCssF7UIECgLForHhuHc0ELxlLhcSTHXIo5eow/4k6t2+88OJ
dnxmfk7jPySf0C74RE79YVtapGp9QSzHiokjr7kDcwW6vLRwrTZPHD2Oec9Vdn3VJnVudFZtYV8+
FM78em5LYyAUHXwbu35j+XzQkee8m3rTQ9hnPJKRulbJNhp/t1C3jGN3i10Smumdbq2LohyuqDHH
2X/NOcGTq0NUffb50GHNQdWCpe0AINQBbNLo4B3eLn80vF6wZM/HTwbgs3Su25wY38lgm1BnMQjf
nJmXQFRDBMJmP+Kz66G9xYbnJ8DgdMcSQZBJ/pFplSbxFoVNUOoSKmdxAFHvTfOH4ul/1d/3kSl2
b91Q5lxYS6EjwclHD1qTVrhRVl98Kw46nsJLdjM0ky08jGWI/mT+q7YELD9eWM+vsmKMPABoGyAM
CGH0JPLW4TkqV+qGi9/Abm8J5Bf2MnBBCC6APqAGzAnZ8NghN08+wcbNDjxYjg4OqgwYO89cOGQ8
6q6+frXOjyvv9UI7YTWtWf3C+qh1+FsmUZNrDZOBK5aRlmgpy/yBeJn/5pcUDLUQpLp8QvwwIhgy
n9wcvgPzE/sd+/woswhqvynRAawzrtEZwiWiZWfBnfs2RHD7QsVfnsP3NTKRKBHWDrMKk14XS6aq
FT9Ayvs/42U997kCGiEEvHzdOXbCnbbPJ5zNJCw2N9gEakA/nZ9fuF6/MXajpLKzMzsJLsG7ApLs
iadIL3y7UTyu9BeDGUo0XCUJOeAN8HC0byBRb2sQj1NuI2VWFz5adrXwS6dPpUTdgdoIwWR4q0vh
BZtTclPh4AbTueW87GiRfXmK539bOr85mvB2w3JveytGB0+gSuZ4kE0c/r/prDNSknG7z5103/t7
4YVfuB0zR33Hv6WdExNf3yMrZFtybwD0cik2NVMuKrxEnnNrl8ma25iM7yZcGpA+EBPolsrl4db3
ugu/r3KUULxsyEaXKUZk7lFu9vlTmX2pNYcKC4euJMF0ltkOW1u8Z3fj+uQYVINOoISr4eTg8ebJ
6jSiIGbP0Z1F+CR+edeX3Eq7vfgJyZW/sxebSzb7KURsrtibtHRCRBttj16KJ309Z4Y4+5dcnO9X
o3PXja1a0MhrL2khtytKziQZvSEYXMOn+yqcD+LtfHROvBKDrngcUsfC1QOB/wSv1/Z8dijc89B7
Y2BV+B86NrNZ581aSo+67kYMa8h7baHVyrrb0UzhZQJVXLK/hxD/Yldeadrw/XNIClPYpK8/CsWz
iLYuEFYhqPDjB3Vu2zjPAVtL8GoOMob53awltgPlSG+SG3xodjdN5ozSKRPp1ysYkakzqMZM43/6
tCzslvCeL3egnTNypmkNoe2VZ+9FBM1v2GcMuioQJJQ+D6Fnc34/mjA6zvFhQvjutTyeMqra7Ze4
PX0KKhqqM+nwenq/xK13n8Z+hpMY5LPwgQJ5Zm4bCreCPsCUxgmaKAxvK29Wf+e4ynbdvEi9QbbU
3HqW7xksIR2QIemy4tM1n7YZ2hX3lrC5phHHtvIRAdBe8FLZVNztjHIxoFaFBXwIvsxlRO4xU9OF
+hpF8aivjksgj4vwO23nNVKHHbV/dcI6u2+3c8iBvMHMour4jUgKoXUjAKCmt5YvpwTnTFe9SJxF
Z9yQef2Me7IGfLmDL0mNGCR37Rr6GrNPeHhYSU37HvpsfFLJwW4S93183jDBo1V9HlR8qxNXgWCJ
HG8VRVajCzUuHymlr4Df0ccDfe8AlnkFKJP4R7TVKs0S7Vw1pZY4j0NlFjZ23zsrHqVdifPdIABI
a8Do0ISzuuEpgQ1iJz0eYGLKR/qllOxGb3UCWF+SLwQ/FSnXQSd1VVgKfnUHfLdNxN8YPGqWAVkl
cdQxHQeukMjw2LwKBx2wFDoINgHi+FtFp4Jxf1p5AsjjIV77snAiWu3Q4ZrQp8gc4ew+fYteVDxB
bYNKokums8OiUcWslIforD5CDO7PHbJyHolumi5VZqPFQE1yVBpQ2lWMwf610iFW/LSrWBnD8cT1
MOO30QFIvrZuSUO4sD6422q6LrjHf2CZ7ynPxsVHbge1phvhU9pLb0Wx6gYzIMuUGLR08vxuYBsW
rUN/Xbqfi2LLfQt4LHz8OHRpJekq4SW6yY5GmaZBUW2GPMIxV2MqbNHfAqtivLhq1nQNFXnt8F1u
UBVCK/2OG+jrzMZXgB/QuugSzO0XVgJAmZMd9DXbe3pZDJa4zLD/6HZzPU+LvxTmGPlQgAgHDjDO
deotjrYzXPR1FnIyJ6HTo4pxuyXjgQ9DJKoYq1LnYTTRU7dbfV7/Rq/Q+yisGcExrjUdY/UxnQjE
r2XAxykv3fXIro7JGxmh2D05hHokYvE8wVlye1ztC381OOKdHX0dY2DQe46oBrl2oCiVo87qhz7j
wjEnAVhguUCW54pyHC1x0KUbbQsXxTa3hXxBef67SUFJTPCH4Q4mlaknWyivERrk4NrMm326Jm0A
Z5L/EtupgJy13Ge19ZcMcf+tQLs3AwP55G5CNJTQGqju5yTyUJNlHyy9hkgzMjbS4juGX073QVcg
MgbaFZ3kE+YdZaJM3mVve85c+m7om3+p5NItm7mTPGRGn7QDPPefQWITOiTs5WwaMix3sS4tsMm7
gbjUw+aoberKpauQV8Z3GDFtY4hXDzVpeJMz77vF3sx0iHvrfR2mmy0sE4b5oR/2aV88GENvVEZ0
TqqrXwkZm3zwiG1qnL/qgY1i5flx6Wo7HgHnoI9P/6p//LRBwsU/MGDNJpSI9ZIsXqv1SeARwj9s
Adr9l4Hx+Fs7L6bOZGzSLEEmIiSuEs4BPkNWtJ6CrhHTz+v+4Oe0exkAVmjNgFaHPDV5kOC2ikXD
J6+qK/nzaE3BoAuYVvwkCPc/m5eaGvemz5kJMU2BfSI/KApBXwNsWY4SthAYs9dgxKRAxgsVUd/o
vCsXMUcYFXYM3MYUFH4UQyHpbBPzh5705UKKUJkVgScw5MTiSgz37vzFxL1fO32IBOgBGZt8nHdk
p0f8vuHDCaH5QRMGeunB/CJ5HxY+ThpUi0PsOPEfVh2cj2RyKGBLYU/FMBpfJaL2ePxMhDoycoTZ
ggcTWgkcynkp9xpzUT5tg5E8s6kfnm99QHgXPNWAIAVojRFUw7r1gKAbzKvQWGWAbAKC1q60jdmJ
jhcztefwK9lw2L8vl/etcnHWBwCGN9RWi7fT1O4BwDelznrBcwVQqVdvOnBowJAegzcsZ4bQeMvQ
OM++6zxgDt7Oo6XwKlQ7eHAfiphxDO+VdkyMOTudVvm1QEHldqQq2bjgyE4u2YMhL0JjFZFvuA5P
xRwEFTOAJzZsLEsGc+S+2Hzg7z/yWC7MX84mez+jsF4D/NHit+ShbIO1eWbWDsdUiCxIIgN9f+JH
6zDXEDTOquEzx1YgO2EFIpz4bJ4SZAmEPuEciu1q1mfllxhgI+ODpEr3CXIU/Wxcx+LTk/ShVPhF
sD6SzKX3NyIHqPifTyd2XuAVOEyibadLds39ABKoHTFVUJ0XPG+BR8DugSw9Uy+mYIfCC92aSGOy
Xb2SBZYpPwaAMKCe7neBdz3QLPRVwUqsjhXoKtxQiqGWzeLExwTrZA4WYU74KpxAEXSAIL1BX9iu
gmT3COhtp1S+BCWhYNp/xumtQyoINSDSxuJUL93sZ39gF/fAu7IVRjEClAdvf9qqaWt/KdkkH5ym
8M4ZGZ1rAuNom9chBq3FMceivjh7UFKe5y1+iaPnrddumWoLpzrw5a80M41V+J0PTF92mED/OF9S
Ghw7A9Nz6CPTSwWSQq7r6rfj3B2WB3WSLfD/goA0bVxOWexZOhTAKM05VpFwW7jhUc3Z7GTVvtIt
YmzPFtMkxeN1vw7QbAqAzZ4FjZlb9LeXnFywL9MBHim25ANrkvWTDjGMnAKksPQgSAUJwtRrHDsf
wsp2zwYs1PTje/TPO4GkIqwUGhK5hPAiORWrcooHlroqILHOpUO5zlQX47jPnfuTLT72YI56ygpG
cfr0SkUASL2dToX0KDf6BUh6RYLKpb48b7wABMoMEf1wqUyp2eTLF43YnlhsSl8TFvAxX1D5pT0H
2t6+YO6KddMT3g3MOLt6OSqWiZhBOSwRhZGHaQkOC/TJ74oNQYGCRFrJKWocFmBqZ14p2b3KLpt7
3eCtxIos1lHfYdDvYzShHpsrqjC8Iyafk1LNQ7G9kbL6ysbQwUDp2Ao1zyQBApkXaQce+wmMyZwF
+rUOIODt2eHQizsm2NzI6EIjE1fn6kMcVnNrm1FuzrDoq+/yd9rWDoM02Wb/Ufzm2ns5542EHwF+
pkcEQxM2wQL/EkZlC+yduRnwrR6Xe/he8RaGiqCXjCt2ajYDymvZ/l3B1iAvQt14Hl7U5zgguyCv
zAWeDJ9353ExYPrSMhocFZVt+Lx/7bWimI4Tv88IFhg4W34X4OAdp3nnQtJ4IlwXakFVJOW0NL2b
3+2UXTIGL7Z6f2f2O6Avaxk2/+l8OmjABh4pja487nlsmkzM3i5iBKBn6q3I5xKxP0Z+2UDa+iwV
mF1I6CBDYwkwY1o/dIPI34w8rzf0RpDAhcY3cEeOM53eV4h+LC+y7ph98slshZxPKOa6f1z84igY
+rHP7WcJCXu03BCeFpBqpU0TH14VlFHf5H+6cx3xBHc8upAceW+kSg2sUmWSQl2Hih5AlTgOTOwO
0nW2FAxNbZgRlLl5G9bg1qGqm0sN9CnwJn0v719bldJGSsmhYotkCqZAXxhyUjBpLDfGlHv2xdwx
bsmPMSV922mIhczeqiGGvt5+pdVrZow+EyjoEM7D+Xcak7IlYgwTnJCM+Bm0JRJZbJrrGzaCZ6a/
VcJcBT065oOj9Oxmq9dCxeeJGo/Tkt1KdZQB5/AMJs6T+S3nHZC6OuEMSFW4Ys/YgMLEGqpHRHsp
mAeeQug516cwuJPcM5spDv7SrYk2TWuj+3rnk31fds9ZH+nT6kWwMYKDmAF9jgwp5aaoWYhUg7j+
DOMfMGrjfpvQNnBArVgSbkJZmNxDon/aEX4p2d9gixUhR5Bw98JvmH7j9nsLSgh9pAr5lOgYhkAK
ecXOJ/L4mp+LBjh2qhuehxIYgArVKV9obycLyVVkcwOENR0IJbIm1AvAVnwDaT+YbPhyTAQktxeD
dz7RYR8dD/k6iGnYDSFCCAwHgSxfNrJ4dP6det2E61QPY5jf0GCxUuDMYvyCtublVDCGEKnA8Eae
hItMZnctS8nKaIYxh/s6fDFosdSyOh0xpilkfsXPL0obxPi71yoXniZEMhJfzhYmljVsOibmSOiE
5KNMR8kdqgwkxglUNPxmA2KHCNjQK/8NY9p5XxtSVNFNAYXJlpmMGmx4rgL25h1ziMNbQAEhocpN
fg7wNxbOxOfEvxFGOAaOGETZ8fSm+EJFt4TTpWGR0gHsSDlVcYPiNFA7P4jEe1UMlYpGxFd3Pjrm
j7AUYYoA25VFhdQyPsGkffpULGy1LdUyJCYCfmC1UVPc2dh6qsuXG9Fs0TH/7N6lnsuzDPkH8RBb
HqHb/yPXUa691saeXMetsW+QsMhUf4woGPHHNiauxZZdnBpN2xczylHs+2Dyw9ikbtl3+gieImre
f1aulHyUK/VWvhdIPPPa5bmhP3gUmILF6onhRhpk43pVreoTnIUyMCe4pcyNaW+XHpl0azg0JGNS
y6CJ50GLq1Sxlbe/tdg9yiBbCkKr4Fn81ljCzF4HeAglqrTzjkPqdxtMvmu446zmGQawVCUcyIti
3l5wQXEyiAnVXCUosKJ3TVbZ/A1LMVkNsOcl3pLcUSZmDIbG6SLfiCS+blogDwznZI4hvKrZOhH1
beL5a9PHo7nYIUkgWTF13+t6qxFcUszoqtx0ozv64rwxO+YA52m6h/PCouGgPE/bRXX4jbuVhuCz
txHjADIWSNIrEV6e3tfwrh7R7/ZvoHp0wCHKWMxgOY6uBNRvUfvsS4wdcxFVegQi7t/463yDOwwf
+2xJ7OMY6Z6xctUXPSw/0qu+MFZQ7cRG0ncFnU5nZLtnZRNihenafrCqoebA+mSAQjWjiRv3zW9J
88Gc31xpM+kEqsrp8g9PpyNG9oSKfTjY1ev+tTepFuFRP/CPwIQh4M8yFV46MfsH5yxMBcxumMah
ICTX9q/9GyAy7K8Nz1j2gngKvyLA5HX5nkg75cQdz0yVXeRc2J9DCT+LgDnALRAhwLiLskuOMprk
cbwu7z9B3YS8uYoCuDL/mGL0cPx5UptTfYOYotiC/IKzBVt/TVKwZZA8LpK+HcaCMRuzDu/1X79H
dXOP17mIgTbuyfEHLDvm0gAY5Fd1EU81J1wbx/Oq3ff3TGeMy+fsKtv+RJ+CzPZopxBJ3oxHc+l2
n1u7+c2ZnGwgGsIsn73hWBFiAVbOKc0ts1eOv1W60hlUgFeLsIHuUY6ZBHz3370sQaTFNMUkBE3e
967vZX/ynT/xMS32z3u7fy/Lf9R0eaHM20O0kKfZpppGm2hkzkhjHGUbfXqeZMd0lc+by3NgwdId
6Qco7oDDcE8aMBo4zpChRuVssFHn0jSZNEELzDWgLqX7OAuyZAbRDECHuhq08B+e8twxyoohotL5
Ls5i3Abj0PjnIouXmqAXMemFNKYL5fYHcjibBF3Ix5XX3RJ3qvyR4D8NgGHa+oELSoQtCqGBcE7Q
YLjxNBG80WF0i+ghjiosm114+2xKKJpgFU8Dr9yU5py5QQRMBVpPOsF/LJ3XcuLYFoafSFXK4VY5
kLN9QxmDQQgQSEKBpz/f7jk1Mz1tN42Fwt5r/esPFhnwsRhjgHIDe2IfRmkFx/OPzUV9CyAI3iPI
KC/nN7eBfG9gI75tcXC/kEOZ1DR6WIs4BO67B9SWv8sA2dUjER3trfbNRsXL2Bp16lkGrCDtwqCf
wRVgIBpbyBGWJ7UME1xMJdjCpM3ljz/Tvm00J0xJFDe6/pVw82hF0AIyumBP1MO+x8WZgT/sMrG7
shs/B3idLkOxq4U7VfKRfyp5pb+vsc64+YpN+oLHQl9p6rQswicUOhwG3kH9xU7bwqn60ZmsQV49
Pi8hD/DLoCTyIXdejZR00iOmnrAJXjzcR54xpkt8El4u1hwmUNbDt2BrsoNDZ8M9BXkor+CwKGPw
wWCHwofArdnZj9Q+N/wxebrP8NJR09wCS4vEHp7dHnH/3pg4ILDR8nR9SPbSZqrNWyFYU47XerKv
yCkt+4kyuckR1QR4vChiLuH+Pdfl0CBkj0Q7c2SvimugMHXXNYw8Auu782FhXiNxyi+CbWVCFB85
ImskEDMQW0xA2z+FhCOKxTZAjaF90x/Ty+8xq3jc4r0meFpdCLUOf4z6nDIpr2lp4ZeHt18a1trd
zwXQyt2y2mNYoWwh7JIefS1HxfSsQK3yJDVaX8DZM7GewEnAThQ05hEhOBe0Ipk08CF414vLyOb6
VAJpHxhdrd5Y0O5q7K/uELCASA5XtEfD4i5Auir7OAxhCZIINfzpC1OM/jjj1ft0xpfab6zVUwku
+0yWkpY5Fa+2nr1/zeGGYOvwBhWwN4bji+qxhoUmJS9r9GSunK/M97g8H6ViN4DTlX2KA4r89Tho
/ajuIxEoBSzzIVyEG+lMuUbslx1Sk/T7TAhYoENSA98OV+w1zqf6OsP1tB89Lpxi8iD33vsq7Ba6
MmwyDRoOdpqzVzcvazKHrhE71kVPeCHe2h8+0KdiPBdiowAs4jxizJoK3S2vM6tMJWX95Cy9r3SS
vinw5+fW7hhZ+nJ+4CbfI8fJKAwZuF6YAcE6nPIgYd3HKPEiJ2Y5xSzNBjkiB5oNeLTHWjoXeTtT
QXakV00dZOhvQtBQGTfWt0ykLwLhPQsZXJjboaolqC3rD7ULrt5FtifjpoAtBiMfgY0MN5zPU4jH
pYyLM4OppHs+/FLXBIViwFq6ZXgNyQ+hbrtEepXqm4Iov4o4t1GJiZrqn39fBW5z8fsoZubw/YE9
ZsA1eWDCJH//soBdfp77iTM+6awcaTUfrNQhY53B5E+fSpv8RBnW0nBGqvbPMJEmukxBigVW8h/o
VaT0r0dpgmwhVHjxXA4xBRx2uo/mNJGZYYUlFoiju/9cb97bR2BF7KusS5x6bZojPQD3Qxs+ITku
VY7o/OXA2MHeEwlVgMptIshLsUb04pB+lrQvb0giMJnWKhVnypz0Fku+PsFV6HUADkXqSULqL5nh
CaR6IaMGliiRVp6UjF5vdFndrx7MesAMNs+7V4148MCQK2jLc0zl8NB1DlBSYZ9SvmJL10LAQpX7
okF7dYJlTbwqtRhPqxpgeLpokKoBDF5XH2IwDbRMTXavyRQH3pUXWMADuWnOivv2AmBOemHxBIZT
Dk9qVr4y7jviCqiJziAN+B+qIRDGK7LsOTxKhgvENCK+6Im3jWupcsEcHprjCS6uEbXFFAvhDw7l
6+tnxI3OJPav44X8jbc/nPIBkksxFTeV7Vp6DHALPNp1Y2cYlRe2tmJqZHqXDGPe5rlc1SiH6N3X
pC/FoITKFrgUE1KVrIL8i0JzyswivnLDU9LzIRwp0ww03Qe5mBSpfIFM9Z5QoQ9dUnc0fnNoPvci
414+n3F7gtvocmRStaWqxouFLAF0nSvBgv3npV/MjGH0WpvOBoQDbBEe80Du95v/lOFNrm0mzxAZ
tPVsqAI2ns5JH7ADKptYgI9HeTXaVyn7JTSM7hzo7Lh/L7EJl/hmP4IiFOB7zMCo7ycmgZFsgER1
NuG/oVGdvUJzR0gRJs9HRqDQZihuHxnMMSGZ6XYNq+mAWTUbtGMvFWzsWA7gfG3UafXXhb33CfZW
YkVYgHpXagznPrGTJoUzIVgpiLBBb9m/qpCioxhC6g4V3v4gyEK8pkxolykVmBz9I3nwXKrvQPqx
cwzZUPNhtLy1MTqlkD5QphFBQJ9HZW0Q7qvgDBlQWOBcSsnAfir98O0KS2Ki68+isdWQLv/iEdvH
phzqx+ERsqVyNcSOZN3EiKmhogkwxpPO6DSYNob0mA87ZEe7EXbSud0XrSUrAHHvNAxnVjO8Ka4+
8yopGNguWYEkXIko5dUjohj8bEGgSTmwaR8wWED/DtcusAFQHnghAzZgVUcwLnGkCi21x6l+CpIe
yzAwo4pYrk06xGZ4QtEKY8ZpsUgLw1XaeyzEGTtf3/8oigcut7qk7qBgVrAAwvlU5NTh5swEmHYr
5Dax98mzchPOEPWGBTsaN5JXQg13QWqCeQPEcwbfWJ/6xtMrkpfPtaFwUwEkrAQegvrLlO3x8ma9
jNLIe+3HMBuUcgLLp8IcRchaEjw91Z38K4PWQlXkCXYr/LDx0vZ6M4MsRXDtLYVqIWuj9u63zwno
tMoEzHQNM4wf4LPv4MOay8oHIPjjQDijepAYmsP45xqjQMtq230vzQPClFqCXxT15fJFbWD43dTZ
9ME7aX60VOlgbhAjAMkPFNAJ76FjzkzEsyf7w1AKy0nsQAA/rM3Qeh9pwhEUuypV1i/CWplvPDbN
sLiVm5fF48JKBsIT3qzo+guqxVesB0+CaB87sSB9Gxnacei802rYECcrn1jRMJeChanHOtaZGiZg
s8ae06Hjamls2cZYHmubCBistxlwMrZBTFNwkkQIKxOkRijG3rdAWekic0nHGIm+eh8h4RQj+bBq
EbE/67mMK9fnX2wMLB5pDBn9MitvMTNeTSPV3teNkJk0BOyiGV1VX7mFQO72T/sLf7svp1A+KnI0
MSZQV/vO1zR0Er75xB4PmjNTbbxDLgFMiH2zAIA3y9mmIYb3uZHJOVJXSHlM2Hh3JF8BkK8ov/4g
76lUbp+4vr1Ge54h8qVF9+cQAHwGFqQeopTex7ko8aHpui27De4HzCmuGJDC9gj2H9ixhRF20Gi4
Y4xAlmaIgmp13hPhsR9riNMYlSc1Mn9MtB7ZA1qLNEJ8mT+yK3O0etQ4QFbksCqMOoBnRw4xZd6+
D3C1YZioDjGpoC0T8oxe8MZrLeB6t0ES947PjEbfIRAd7RHj2sET7eJBS3SULcc9bFmkGF7LCtZM
GVJ2alzzHaZhTAUZOMT2Ql2UMpfQK2N9gROHHTQULtYehI8bFnPEBFFWDp8D3I9JKGId4WLD/5HF
8LMpPugR4v2JGvaBPAE7sR/oJAZH8SA3Xg8bJI1zADwrfPzKedK/6cLoYHwFdZOSSn14vQJ3kbzY
pW821YurFOEZxeAryZd41juwapXA0NzCXQqrpM/vZXQb46AjMN2BsGiWZ5yd8hnDZ4auNq2LWGM9
nW0mY9jyFp/Wh998w/0O/xA+KnK/QN7mxOaw7yMap6SDRV+uOkBITzEh7SysPLrmE/06xohZewc9
Yldrz9o/g1dEgBhHPbx/hN8hRGO0BY/Mml7quC2/pP24reYqjCWqFAcbAyb0cGEVyn0qr6qN1Ft6
x4trphk4bL/gV5b5T6XawUVFonOGs0KFfo8u9upFZ61vG31KBddHlxar9cAKEHcDB1pUYLoUAwBW
Buuf8BQ3lMDRkiuIWDOpz/F+Zc/+n/CKiyHnb3qB9dRwVtiF9rOnFmv5tJaOhbOR8Bo00/pKacOM
rmjH5/G+RWReaEtFS17GTAMQ5cfAJ34sxO5Ah2fkU9b9N1vYpe79gZRCBeb7dfJWSZZ6bUt90n4W
TZ19umODOEAim7E7x4jWoWJr8cVZafp0qAh4mHwuX5f7+Hm462g8Yo3RfhlXYpIeJNTQSGB1/h55
V88AiIAtKR+ipg3tr37L5uTY4W0Ync9JqYYCGm//9m1CpX5nmH2Om2FUqBmvuVZRK2WUTVeU4QW5
52JvO+M90fHWnPngpgavgbUqrLtEUXALoBYSWMQQveTdvYjQWBIE1NSeBqZKTU2dRxmLp8ErIEtI
o1gy/J7uAO5yDwTNYPTtfz4Y3F2mpQjrBsPX9qKuzPHaV4PKSs89wlA2ca7gi9BtuElqKPEE7jdd
FxOYTQFJ6C2Drt4JWzW4SD5wLrUgGk4j5+bz+f4rAoAFQUGUJTM3ejIBppzFsMEok2sXMjzWyUNl
BF9FchcgOiD46gTSywzxSp4Lfsb0U6lGgSmKReFb38i+wUdio2DM2+MMFGBH+jRilFRP3hD3NEyl
GS/3YurMpB7I+XYVHarNZOrjU+K+sGtRg9aYWiWTBB9DRQTpHHqJ6pZiFp8OJGPQEthYDgjIBAbN
tB/Sxi/KNbaqHIoMbJ4Db8UFykn4QZxKC8BoC2Ju7z+RRl+osSF6+bTvMHfQA7Ltdz7bs1knNgFz
bL4bJKCQ+mgqsJCpiqjtkiug+KyfPH5AHOs96wtxuZ4ByHNUL64NtWCKirHrsAn1ii1rGrsr1m3X
1BkZv+wlqkGT6Zrs7XAUJnBpb9ByIJqrCTdKu/wQTWFlffzaATSoyChGvMRc8bgKfJ79ZJOfQas8
mheYUhW7IlJItJo2xm0NxsrUzQDngD0IVaFh6FDyXJ7hZI9EmcEAJKYXWKgPGZkSlecMZKJI8bhX
ov8ALRCOxxDsUZkMAtbg1XxA+RKcCe5k5SHkrvdxQRmGkKKm5gVIrcmhYFSHTrvx0MYQIdrCyqCj
UTzhiE7C2wYo8rKgKh9ePibRVG+CN4ieEm/Xwb2abvXxTNjiZIo+3YkBTgeey5mhdl13B+VrY43u
G4vsRFa1vWuO9bG+uP2DT5UfbWOyQnKMvxCw3l/4V3CutLELM9xk1P5V0kVmYJ3G3CBHXAmujb//
Uf/6FXg9Im5OJbYrMBW9M1ER9GO4qM/hJ5IQQU4Fi/Y/TYSyuI8GhLl7gRJeNurKwWACHtGhXzrM
QGDEQa4FUoXnlubcaBVkXo+sX1wsBhhr6bCoGRhhtUVRuhZAz2aA66AcaAwhaFyQHK8/PJ8vjs47
GyDIvryx/yhjDCBtHApMQcbgwSAA4bb38YrHeg35n+Wr0y2rKJSy9klRHuxbEbTQCO6C95kMX/QI
zgIcgnun48FhpcKgiCeUJ6sLnSqSulDDbBzA+pIynb3sqiPzaao1DV6RKRy9ODaU3jRCMHzwFYZR
QDnzT3Lz/h5omWe3o7QTee9MS7JHbHxXfxb9n4DqqLyfB4ZMwsKzC9CNl3jOf/y+DRsqUUJ2hVV4
uYZSWTMCBnlH/TnHM4GWNymTbgRGDb7dMXkGu30E5QoEqkNrjc8W1ZE6Rq/gpP0frO3rnSEcUtI4
70EW5h3VPyp85gTczBgO/YOTQaC5Y+mfue+ctZj+kd+uCByZXoUjoeonSYYKHN4gZ7yHFI1QgSFb
8HRAXALL9M8MmaFGIBSHSQbTygK4OuCiILN+fNWEDhTMNWegx5dJHZorUBmsyJn25WN0IsCtLz7K
qkuYHdzmisSzhbmxexsTUzYxUhQakBNJmYksZhbXIGdpxiMQOAddPkAEkNgM1BZgmFHi4yBtLDoU
QGSK+L+W1vQHYvAEsnG55bBa0h0VtAnfYkDAnYzpyY8FnYJTR88JKWDJD3+x/x/3WbFCUjJpUm7p
vMezoZldZ/9xB9Hq8RtqaBYbBJ3S7r2Q14itWGEAP5l2fw9fxVo0+Wi4z0Jq2G1wslRRPirT4qAd
dTTGv1CfkDNLKwRB57CYQmt5cqf1JGcznqZ78Qj3UY6oK7+FwA9iOpQgAqLO8ByeZPzBvVv2Sx4C
bjSyB7B7vLtH1H0HlH8w/T7kaPc4JN2mxkHf3IQ4d3H5hScBbvzwqC3qby7nBVGnQgcePGBizuCJ
N2+6ShQP7LEipuf5bZ8nF+i9XPCTvVUXTrxf85q6Ck0eR24gAunA05hT2BHvhEhbpoBiCm54V7Jq
mfdSCHC6kFzyIW1CL/lL0Gv5twX9EnEww0ZD5+DiWGJuSN3+ybk0GwsraxB9cDDBgqXovnKqdwAQ
B3tRsJYfPjxH2BLD98GukweZYpNqm2eW4Qyl/OSz5jzSZ/Qkr6BDyyOd2TBRdfjbX+nCmQ2Eb/b5
7MW99PFhNcK44x3MLaMsak4YhFOAwQpCKBMUtmlqnqdPo2lwf0AIg24qkTAOVcq9a2g6vLrxEPOw
zfFzGpbS06WCFCYYx/Qo0KXeaqpUMUAsZTOohhKpVXjGltSZYhDDMmsRvvz6QfJpvjafPhPUJszY
E563m+zzK2QyeQMmJ0EjRWS3ktjgAZDZXqEM83N4qFdw7kqM/jQXByLBis/xzArx7NZTyt79EDz6
DPYxoLoNB0c5lrCSMfO0kk4PX2iOpbBvokoZ0Ys8dkgWE1oDcY6RoTMFJ3u1Rb9Akwq9LdMoJuYN
jwVfUWLYLt+mACAGdY8Q/mRs+omDJwbkESZ7kJwOIkMVhybxyEDG0jnoL+mgnxhD499I9Y8JD3hk
xxL5PayvO+MwCL+pN9ki/0weCwbfBSsO2EbAll2ykQ5gXAIg7d5Tnk9SJ+/ybi/FlJd3Nfw4Kzhb
AIeiIqJcpP7XYfaELyw6/jXoFFNP//72Mem6wMNDJIlnfhHd8IYxgYU85UNIl8jhBCwHoGSmZjYE
c7lEUWCgeft9sh/+82+B33mwSK2ERMmx4AhH6/7vYCk9OdiiiEg2cxAfUp0JitP9RBXCtgZBTZhT
y0Mqdwl/+11kdP059JYcZ7Xb1Pn4bE0Nx0PdqYYQOusu6BivKt6q1ePqKbYKKuqmyS5GYmP12Jb/
CEyQFsxxXyaM/oXnzhvzGjHkYEgX8fcgqfJ74AiBpRJkPmWrpRakdnxyAviTPHxyWskzPuML41EI
Uya//jsE+GAfn3KSF7BfCcMT/tT+xxajfr/EkGn4DkAmZasiEkF9cA0um3Jw/v08fk6/5fTzphDf
eF/IrRalKwJFyeN08BsnD1+dqMD5cFztbohIsaf4Z4uEcQb03MXSv24AhJlryflG38r7cbbgGIHI
04RQtHc2HFQfgPbyjK9U205YFL5yQPzbxcMFmtaEsdayxRG6S0pK7iVwDe8ideyrl/T6jDnXMDH5
gQC6XF1OOi8TqDaDiGeonhN4uPB+oUZRNsAYBQ+HZIp1A/kxANVcORmY2fTUf2cIzFxqZ5BHOKj/
XslZZDoLfM8ZFb1HFWkYWbNNohym/KCioftjpC0IbYKRymXjx8EBVjtCb8TH0M8JlC8sJaZc5MeU
IgGxcsdohScT3seBN+PvQdrFew2Ch6hdxIe5mVN1iHJzC35yghIChn1JyXsQ9oFTOFp8WDKvtDXM
Yt6mIuedVeYbUnM11Q6dsczntCLKgc9FaST8R416WxAbTDH1eMYyh3zgFw4dwky15OrSFoGLkyvL
e7BHkotAh8WbN8ukMCfPYVP0Y5opKpKl5r+0DB4MTj4QqEJ6GLLGWFfPI5YJzBPhJWv3FZUn/Jsc
u26MElVoOQteQ6mWcyMSDksliuMiRkBTjPKIUxrWnBTud7pW4V5F/vWSfsCKsbncFSm0HSo5gcFO
ROoK8UM6fudER1ATPTb1Ttrc/t5fRdQ5rE/YzkxYPREivWCRwuR5snAgS6eCZMMVwRCkSVAjV/gA
zBw0WkzgKBgf0/4I9fEKj8o/h/rkMZa3g8Iz5sMnoyw3GHdPLtiEOtPnavjBDQNoD01qgqopxh8L
gfgLiqX/ymMuJ4vfjSQeTquT8Vhxpi5gWtLKCUl/xrgGLRFTBdeK+dl4UKrr0vvWDT/Pl2CJsG9O
119YoVS3WCvdhHtphXnhK5XgsdF4fuPvhk+mlrVTlPBOZigLjFIulIB9470jesj6WwVhhdNhggKN
a0wjoMJn8prDxJgcR88LA2ufTtMKX7cIl84IldEbJsYN9S4+n3JwH5IzkspvqltJ0LttG1+udlrt
k2seKSNo+HlgYZoUflaojuAUkYdKTwa3jdGSN9iZcZ4MVFDHQv0uF+306cTvdtQeG2UCI/SRkw5D
tMFCuUzMIRL3ZSFWGZKJakrX3kSCEmBDC/rwZ4P+7RhdTwCsvyDbfRGaKG9MPD8hhpB0j4zyD3Nr
v8blHKum/cwWFJbwnIlzduEcpM5+/N5cjyxGWBogUgw5wv4I67leYCBj/eaYa6TvD8wqB+pzHX0O
9zXMeQw4+wNDnw8WZtgIRhbRNyEAB8NqNOnaVvFBVbBMWz5DVja0tTCX8XvEAji5P0MFA+l3dJ06
MMNwdfBf36wD+gmCmTFST/UYugJ/R4HUSb6KGTCNCBVJtBUF9D4I2GH1JfPGYX1ir0JeQzhU+f3G
McDHVR6LmZgbeg6gubL/bpjzUe6NITdi1sttDXtCGAXCs+yI+yEhHH86fhDLVS1csOiNzonOXMx/
n6wtXRtOBvj+YXqDIvtCAT4ryqBYqJtB3N+4tjJ2jYH8qKRS3mDNggfqLXa2mLEvhBgWggNSinPS
vrNPxvSY+wvkhHr0wOtxTSQVXNC0Wehp5vSSCQaXpcBfEfgEmUHIimCEjTb7+EjnMMaRcEYBW+F4
KRpmr0qgA3D4RSCjKJNJbMd647W4faGDqgiT4miim18lopiHDZTIP42DaINxdqP6d9uvVhCQwbht
Nju3mJjRB0sn+mS/m7CDyzG3bhED4N+gZiO4FLgIbsSQwAxBQ9OnRDx4WJeiW9mayXlOr4t1QEAg
Y8wTJsh+KUzST9yg1f93zDSwXDFOQbtliUeiHp9h6fdQIln5BT+RpY6kbHG5GVSyht9z1rph/BE2
BkQFZDge0FrLPv0ljGdwOJHASVWDLSyzYKDcA28EI4K5BW9XOiPeA4wJ6vkCvhizgG5jwPVgEEis
ENuOhTfjSNpei/DWhxKBM8s7a3PlhUJoiIW2+XfHFheBJS0mRAor5ZNFbJ+UxcBpjaf3nsQoHjmH
uGuNsErYKK6hjQWOaPBJooGqsZcTecOsgzUjb8L95mrStAWYM/KZWOu/ctg2W+oniskLClVPOexh
TNquHnAK7Z8LcwSwswLttAdNf8zm6Ry44wZCPUucTKDCcbfM+aR2Av8iXkGgZnXk27Eg1OfpyxPP
yS0UKSVw70OedibBOR63TJZ5gCnCpgnBD9Gd8+j1LqTtnv8wqUjO7kJ8gTmrmwCucWgfFyvz6L1m
+Jc20+eUQjWgVQ4EMM28BkvvC2kL2Be4M4n4K5yGXShjmKHmHh2Ke09Y2dztj+2u11d38nXC0saj
tGTUaroYrP+eZndvNqMt47PQkkLcYw1zeDvL20LE8MClEqp0D2zP3c62k68q2GJcWODshKfA5FvC
ZBkWjNuOOKusuiCubG8qT76D/EMOxhKPyOGQu4vDOMOZLMGDOlSjAashyK8Il+6Z5h5xuPHQn7mS
f/YvQRevtaCK7j5G5EzbMPvEG85/xW8REuFd8eknzYbx0j7FJTtsEl3wRsvv+nsvBe+f2yfkGcOW
UsfB/a9vgu4RVKsKh2LCrBuUbRA7AtqfO9dSrDk82zwS3Nw5ywA36qt3X+P+oF4nyj7T+xSLvos5
Bm4B6y9OF2OskO5CVibv4Gk2UHcM/qzIC+NfBT3+WKkNahxQsrHQUaZghNqRNPPZ0rNc8PhhBEFt
sxLNCdPnjJUIwFF7MjGI86g9vE77L1AiJzhT5J6Am/tDvn6jkD5RdFPX8VA8pk/iA5ZllJTfJaRh
n11cO4/wtMHqvQ8YL/6rniE6w7Ptl/f4SrLJFv3Ge7zvie3BBgz+TFixS6bKitbJGJXf+rpGTMfx
slyWrm2EbExsLTVedJ4FXYd5iNfvzDVpe6mOl+Kbsco5wqlqzyg2EaZHIIFMEzMUTqzfLJNUQRSS
5AwwdD4KB3z0g4x1Zlgx7NknHO7YDavZpM8AaW4f35zBf21K1jIPsvI3HWecxwKaRUeDY82iSXCC
HvFEED7sITALJfIh64QK16+Ts8enfR4sS4CB9AHNK2CQ8+Eu00LsNDkMlAQYICNO4MnlUUyvU2lC
x9XS3VFF6/RVKaQx329HKBczLauQoAluP4AbY/y4im8ZiayhFmHPn9a4d35SgyQp/XgeWws+BWsp
7dFSuJO7PVHkOZRgOLZRUBAS/8KO/Qw/Pn5QGr/m95iJ6gxOZcKvEyLOvvL5ZUkrH0os0owWCvz+
cWXGOZ2ua4p3RsR6Mr6nxfyFcXgeowkhmeY2JQaAWg4Tb5jZ9bhaou/JpMM76qBKt4kW8phEgo3N
vhNAqsIxz8heJzPBKyzTfT4BXilKBL/jHYpEPVj9wXUD8EZ9S86ROcPtwWPqjHmuTaTZPWJ9G4vF
JycaiCvKOoOVT4RyPrPJp5cWgOTJJaz4mpiC5Dcn6YBcQKjUZmLOLALL2dZwCzm7kKux3K14WbGG
5JyJt2pjm6g/EQrEscRSwAH4OvQGiDqsWrZvkzD4JCHKgSYJe3Y/gmFdxWKxq8PzWuUn5JE2ecQf
bGeKpEi01H1sxTE11pzORnD0MTGEFI1M9TYuGS+xS94RbEWIbOjwmZI6Ib2Yao8Yl0h4IlDQ3Q+P
qWhfDZ/IOtaGe4DMk41T+ABltGb0QWeUX6zwVBisw8zjHmMDHNwe8WRSPry0UHcC2hBmCTzHMiUU
eJ2FbYVIPurd3xPELG8/ozj3YYIsAMGCj7ta5OkHAaD4Z4VldyRTqP/7DUbQ5bikbGOPWOXuKoSU
zLgZTBejJ/btep2zIkA15VI2GWg30677N3gGczrggsIvUBRMfvHsg2Lk2TMZyYPSCugAsAT7pxND
vydrtI6dn/T+M+GYAH6d445wqbEsUbN42uJ529loNBZXI7oowiC74IGCgEaHDo4GK72MnXfIgwOD
IZ+zDgBLPJbMyVhteS7vVI1UIC9xupQDBYSAKNhItvAOYtYJWviGDpjbUfJfL7Hc41qYtUQ4cFLK
BYUof4aBF1yB1Yd4juVeh/bhUwoISIfOFbqaCUYJEDfC5Sp6Tt9zdGqMtKg/7ySqCTKnsmpm1AJW
xv2EZO3yS/WDGpN+RYHcrgRo2Go1q8oEbIChm+VAcvVhgXVwBMU/Ig+VG4fyM8di/c6GDOAqbn8e
jBgKOU97jimixU7bB9fFUCK97UhECcxuZePhNPh90azzkVP81Z9npFjE32GrU/pA4FWkBI2X3n31
cF59WlIhDQaL4/r7n3N1bM/0hHvePEjw5y9rCFHmytAiaQNea4/gkJJeiRMO2Tlf100nHGhYcctj
//34Lr9sqOSp6vZR+dX50hp/aaIytjB7PkOAv2hU/TLTZ82H5hfqEeN/hT4xu0Mlx+ELy4L0zWjm
HDGxa4zwDA3wnDw3BSxF5bZ8jXC4G8vTd6gRTYoCAf/QqViK9jQ194njJrMmOM/M3eOHWVArJ8Dv
LVI/pKU30JcwbzkPmYo7Eihw6+Hc8mR0jbQTm2X8q0Pr58EEai3hlSkoEJQHgqSzD00hSnar+XlX
T7XT52Qf9ttyiWPg9Jk+BDEn7CdP3ImJ0pqb3F/LcnlNuZE9KXpOPkGa+1A4fOzSXNyzQjV7jsk4
ytSsWOa/cvYYdxm6MLfDBXajMOGeyll3kI7tl02H/piDwXfb1/ZqCHD4FqkTENrEpGFaEmXfR5+N
6t5S8N4uyx4rGFExCJDLBDzgN7c19uFx/mVx7VwpwvfIhcQVkny1vE859DFfUQeJf8wWeybxmzWw
v9t4WDQxl/uhsPv3Tb4vvvNDgDneNmtqKL5gvOKne/fn3x/pIXPBlnhI7q2ePxIbaMWfmeGkJWch
rpnbjO8yCyBMqcfc8N5LKP4089Nq8cOkNnG4nSEJTrgkhhq9jm+6a+x458Pdg7FMlEPS8zqpDhnn
AMaAygtrLsbw+t2z0gq+IiVegaaa/4fv7LYunTBn8LatSZJgJN9nF8zfrsFp4EEYxHtYMG5jLr/N
7cctCxGQ62OGhJG2GEqlHPOsPPLQJIzEd8K+s41s3BaQLBNgsuZLUpNgwEPHdavJB7wLAxZKB4i9
ViqlUv03XDblpPyBOaGiD3XwAytiWtt7zBCPpcX+YIz5xn/mV5gHMi04SmxGePEGmLuBiLCA9E1c
fX3EYJe2UQAQP9RQpESNuoXqdUhwJ1im2EfqKJP2imiXY82a8MEF1B1uAbJTZXXD+BVt9Prdx6Bf
MIcK36TS/6ZyAUXHSI5+HDOLFIEiU8tPRA8M15QjVLKeffwF5R9GwnJQAiYJK3K/eRagGCDfJ15C
DPH3diCPwesU3nB+Rc2mmJhBqRQRbfacSovHAUk0U8mpDI06tPn8aAs13+5yf/8kv1pa4p5eI6nm
G/qbD4ru6uu8uOFWWeLHQ2OOZNb/fY/auTRnWsf+dHDQa1NCqmm/ewozY4+hLYQs+zm7E92ENR8t
6Zl8xsj8IQ60Y1wOTr4Y4pIrnN0SHfdIbYRRnc7tjB8y5pd2gvL7I0x3rN9SjSCnMfUh9W3aMPVe
qJiKoWh0G41BOgakOJhivdxiJgXpBZ+Tv6JIoKm2O0hnkAgqvCcCvm5CXmp+yy10Cx9z3yaa35HP
o0LhJ7q86Q21C6FZxZ+DeRE/z8cMNI/VH9DHb/R3Z5q3LlatwDwf384mHzdbDINoqS5EYjbP9Oye
RNly4rqG6Evd1XgHFBH7O/CY0HF3u8387CNrpMVa1od6ywxFobs9seB8GaT9bKWVpUF28NTF8xwz
pmpx3ujc2yln1N17KoImrklWEb9kRoibTs1kWD7mfaRttHXOjcI60ZKDBLqMy/YGv2aXZW/upNbP
a3meOlj5MB5JlLAE31gN5GvGzJLA77eaDR8L4fJ9oe32c3TreJ0sET+XC+Aohg1OIHbzdf6JdIBt
htEQswirPdwoSJmKsF+pJyOj5UHj/IGPcQnRvhHwkZxToHd+mRbMNfaCrYNswkaJQJFC0BwfUZiU
eXfMfzBHcOXz6bIECwvNmSiRPjGnvORb+xm8K15K6S0p+IuF/w1tkKOLJBXxD34IqLkZVSDApkuj
wIF+hM7+gt3nick8zFrYRZ/tfcCpncwXcjX5Lpnc7OJcKRGZwqUIcblENkBNVaMCUq+zBkY7zgKL
lohzmO04u/MmiL7tawafifdIKtwTOCTitBAe06uvK+hwPD2xNMnXKDIIo4gAMCcwbMvGv0EUpBXF
AGKlHrWJCstPuMdRLfyrcPVEWbT0VxH8XHkmf2GRjO54IZSITXr9a1Pkbd9KRIj9eB+SsgM+HuP2
NTG46pwdSkHfGNO9UIiricg2Xb3880hOpB+ERqavLBh6wovD2YWQY6DZuMBsb/SJYLC8fJGYUiTG
nHUQwyavn2PxQzXOADWE8nxOAJeERX0vDgJYNHbWKqbdy2H6+uUdQmkzWFH9q3yrS4RCGkHM1PQr
uNT9XJnICb6R3i8K5PtOTpBCUSwNs27GIMYSwiUjgHUeGGw2JKN2/AHiY4UCn5HKDnAiojmNoAhj
SfrM1OQZEBgay1N7iS00Z8IgOgPpCv+KQ+ZY6tAeyUuYzkGftmmTIgyT1jo/Exka76TNXzuUxZDW
Gz5MPsJVyodvY05HES5yHiTp65Y3M33Hoysh8zz3VNRQ+chc5mw/4m30qTEuRj2ud+YU9vkn1afq
73UiM8hMsX5cYqE3L9DIjbTIiPJkCK8TFuTktnhOpLSclb4d65nhyT6qSXapOsHIMSXAI2Ezf3rL
v8Kdb7DkwaD5FejRJakxF7pvWt9B4Kr8Nv4OOTMLIrXMF/MLJgjsv9Q0LXWczDLcIeCeIgaRliyQ
r02DjR4Ouxg6wZt2SJVkaLgpuBO8R0L0pniHOrvi0AuzgEFxhEA+FagOM9noMbLnlxVaGsYnagp/
g3QBOfrMjg8vnTiR7c5+gWu9Xw1/u6e7vlD0YKIQSLM8tL6cxPackUIAcBnkGzXSSWgwlqRsJp2n
TM1v8QleAZ4JkR7F6Lb/pTQUEwxgdwjBQeRpPaYE0aVP/gxJHF/r5DhsfIhQlAmv5Ie1dP1V+9ir
QE2n/fcu2d5dp39Hxo4p1o0Bg+TF3iNFLbhnrwCljQdgENV/t6Qa4WUW3pIdZQqsA3YELKZhYnl8
tCU1FtxjiLb0DQC8l1Uv3Mnmn52l+Ma03RlThgWE8aGkwYyJjUx2MazxluRkkq1nYHr8zrqMX4lR
zKdd1hGfZ/FdC+TZ17CkzcygwGHb3Y/7cD9vRt9aaKavH5gYruzzATp3cxsdj39FyO8QI44EhibW
dIIA4s49ZkjoXRODaW6QObQR4TM9yn+ghgvHOOihgeyZKfwSnGHBVb4LfM20nRkRUs/pxm+KGDoM
Zlx7Yc1e23pbZ/vg4dGQeH9ZnjsbWXh0SWOISGDcI5iVKX6EQ0iM4uYyUX/F6Y6s/5F0Xt3JalsY
/kWMQS+3iihgjRqjN4yYGDrSBOTX74dvj33OrjFS1pprlrccEgBybCQNXlRLEOqdak3n9gbGhg3V
LgCQwBFgy7DknN554q0tQFKO3ZcTkNq9vgBvs4Ma6vqKNUpzol6ELnAo4gnVPucoDdLnMjww2yPC
iTtpyW6rF/0XG5tYhK8F/8RlfPYOcprtAu3LW+qKX+hMc6HvH4VwBtZmX0G3/RaWmpdte5tr9wZA
EjgwkwkCIoLwQFWU/SFJRx/ivSdIQuEEktXQqRwnSgVkviJAXGpi2+musKD9NHVLtG10KX1zTVv1
Ckx4gawpaF4udSX/Ti7E8rX2gzVcPl/6aPCxtWh7EFAWJXc5Ldep4To5Eo7b++T2TTznPD09wmVw
TF1EPb87clSvpx6d1CHc4Q+epHFg1jrffptOfK1+Bpef4ACbP8oVuOsfSK9obDwmc+vkDiGluECw
ZPJnMTyet367ApVG84EzKsX1K18Ol2AvfKQbzZhBSSCBxieG4wjrQrfh7TC3mRWz7+vgGYeKVSB5
b0ejMiQh5f+NTRF4eDK+Jajw6lkq6CgsdBCaDQyAidhRfJaf8pdMGWj+6Phf26rz5vKb9WtdbnWc
J+dUv6kd20cQjrR+xVN7gfSH6rfOF5vTFqeJsqv2MF9wpSQ/4jlNIijU0IQdAQkkt9cncFI3SWSl
MwKH4gikJINLnl/8vr+fW3menfpFYS0rdMlhlU2NY6h06RY4USHbERM6fHAWzTepOekMXfwZI2Hm
PJBj5qfNbuMf/og4yJsXS8E+iqu/yZ7KJ2QMdBGZChIhp8icyNCtFjl6tEtjx4E/203ELZRIUaaL
MTygCmZZlCdy9G1wVmba7HZjSF0/Im8y+AiplIKFsgepuDUXikvxlJPxnKBwksTms1Ni72xn45Ns
LLJHtuSd2haKnTNCDdi5pYXgxoWQSxcXRtGHuZ1gdzAq/sV2mup2OCdyKO4q97Fubqeaf/vC5gSv
YwTDUW/Bdr75RpgHu8KpZ8+jlByAcLPMRcaJCd3uRGuK7c4RC/w3XP+YR8rMuXiM13vrdqtmN4us
mVPDvTzcme28+GyyRg/5hkmAq0FYoGOzJp8/TBjS2qa9vBHntzvzjV0IyzL2Qqzz4tluszFmn06C
BjbTTVxNT9XM2aws15qMSfPZ142powNid4WC0uzwR5niTwVBtUhnf39nYMuMPq4vx/u//I7tfJce
/yybZsda34A4Rp+Jux8c2A/z9wdALKYTJPjfoHRxb5re3PQEfpnD2xhHftQ0DQjM3ldn32xnti9w
sDXm+x4jc/ww6M4FLmIwAwfF3VjUvkFTf+qnhhtrLrsa+sGkaIwJOdJQs7vGS/mX3tq4rTlbWOqZ
r687jwQM48RgRaqYUEWQf2hbWBFu+Ch93NG3hU+Ti5iIIdf0631jobr5HCMOG+DCgnmW+8M3LtkU
y2kylM9pxXKFSCOy8BBt3i5R1jqX9+AE7Yyr1a/1HY4cSifFxeJ3wSsD+vzvD7RTGsq7cgkVeUw3
Ddxx3DLgi/D8AO/dTWYaoJXn6qRoUa/oC1IFGRNbW96bJ6WeEzZTFLdY4Ft4aSUhyDypLreE2fvW
qP1wEy6je03XrEAIFhgZXM1JjaWB9yM5EZEtWcaU9SR6H/yXTFrwbLWt6k5/1Cu8Z1CGKcpFT4ut
4IbFvTkFZlGbq5j88ZgnY2ekW4wtvzRe6m57wcZ59tgXs+XPQ0fugx/6aH3uwaine+q7VQKqiwsm
Ni6C33gT/Obk7eHZ+Pi/oW3SdJ7Cp7oPH0iE+aZb+1D09vHZYiSDEibyH3yR/G8Ecod5CCWw9YPf
dENYRYzkbCDRYWz5BYAgkS1EcmPO44fcjcztJGBjcD30ORmTTI14fo/yoe55e2TdkzsrCsXkifRg
OKBBNm/BzR4RH6JXTIAhSoHP5u/Nvc6DdKbQhXsCtc1k2RJQsFOiTiUVM8WA+d/U4BcIXrThuVsy
vr35yzfyv3gjMKYBADr/KWaLenZO7XaJyN60n4DW2+GSmoVXwCNdFRf5mtGNmG6BW7SQkcTJmxsx
bV4q9EdaIbTz+C9wenhCwW+jTq39D56OiYrtrPZbPz53Plg7mhs0uviV0zO50C5P8ZpWwdgwi6OE
olC8CFthwbfqNlMUV8Vd+mFsGS0AccOrVIW1wjum2oRqxkCCQcWqvPOmImYMPr+kvjA02IywlACv
P4yI+Qt0ygnHEZ+FDwaii/DBVruDo73/cyXj1W5oalof8YNpCIRhBkxHPg/ir76ExB7KVZJYdNA6
t2aVnc09l1XM+aJJrEjHt2EiDfFjFJUIhWDH7PMsKjQx3lOLRPLT5KcSHu/nGpS6KPm98KETg+Xv
vLsa8S4Hg51uGBcKw7rmJmgg3k2CJs3GbjOa0SHLDgkdzOj3rTBQEoXH2PjDE3T84Gk6zMZPWO+Z
eO/ea/hJRRMxpT/38CNiRJk1FYqMru174Y91wlAJxRpGPsxrFvEGGo0qPGJMaidE5cNkAx47f5qi
jSv6+SAnwxt2fqhqf0C8lhZPwBBU/HS7llB9TOuzAm2xYbg3mTvzRvA3Bf5TuBTgwRUYP8hK8xDe
utgJD8FzXTjxAbtZleHmEujI24uolB6T7hZQhoqOPDGfEDdBpiB1v4G6VTNQVPEBuAlzG+Yo1Gsm
zO/Z6IMRZCIKyzpEpTafdL0Qpmu0LdhNJv341Y3+yMzC8MYJz8B3AvBU+UYHk2obUCSrIQRuOYNT
NMlmrhiX0HOoW5+eAl8LO7ua5FL0BC9bkPAYmwaf8a3zgYpCmmrV6R65cT7DAFle0BlIdryxYK8p
q8EHNQrDitF7iBNc6DGl4rE/mL/An6IbB3p4ZbpytyAXq60rMbogP5wmKwuaCqwdYztWzNkCV9Ju
3aW+RHwlcyDI8LIwCzGlU12kqZKSuTT2pdP3MtLJmDeywAbdo4PBd4vPNdbsNF2elLVTgKCrQacD
whcXwgcRoQxnwJgM08lpmsXo/3V/zL7NxEaGoQRNMVGy9CvDXO4SrKK2YXZOwwUc8UTxYiwFbUyn
UUl7S1nxGe5WhiZInkOuiVmE5NAX0fdhsu/xlZgkLPATe+G+2S0UiQEozUT2OluPBgYIkHOne6Tb
zw1zqBcGN7+MYq/U5lTqCQ04RKAih9y6B57+I/7Kv5C4kTUp3qtwEqi/RMXyRZvToFLJ6E83Sn1I
a9SSivRnoOIaTsBAGiZz0kq5NA826lAf+Sbzqg1rojov/dH5XM+w5p4ESBs0jJDz5t98MFc1T9lz
RRBg0KoR+3jmtLGswEffkc3M2+gTNEa3PEzJdAj9AHMevMRoR9wifLQXnGah3zFFBbzJCfxLsHjT
xSlZqdaW35WYB5VZEnzAALg3XLHpiCKH52WGDyShtsMlea5kYRW4OpVnwpLSXvsggbbMqmDRsTRY
msqTkE/MUbvN9I5Jsh68xQmSsJo2p/zNIoI8lp4RwYN0zj+xOWDc8V5l6IJ+8dry1UDlWGYBOf5q
+jS96g1Ox6iLfLBnh+dqKD1+hGUMzJolxG+pzqTT8xjb7tDLlDMhKUfdQ8YIntYec8QB/BbG1w/I
hhWjQqh/tNsWDZgZ9KChpUk+V6DdU9Cpk2fmWkJ9Nw1d3DPf5ho1owwuyQPCDBtVAfiA7Wh6IDI1
5+lPfAjsL6qW5gLR2xDBwAP0wRfNRX2j3ccSa3oGvvwVZC7ysY/C8EoancyG08M0XmT2hOTT1Jrs
N0SEF1QUeqRnYM5x6rfxlckmX0DrnpgCalvL0GoDKh1HHv9FWXEr3OSkuwYl0gNrzDwWBxYSPict
11wI7cmjhWnqgUA6CdxMd4HaG+PHK9cly5OsZcDb511PA+xNdERek01GD9WY4tcdRC1nJ6BaAUGG
97J/QMFSXQCszSRnCqeRXQRapQJaghDKixFmuOgRpLuj+mQhBUfCGE63mVNzUybMASKSSY4sd2Du
KCNIC4X2H0AzYr4rreB7At+GvJkuEsMjvCIPSG4YO4O2lMWvhC4Pd3gkLoBXiDzujwktMZMJeTUw
3Yo8rfEJZRKV9LL+NxXPLiACnvaj9vXf6GI9wfeY34xa6h0Ndwxi78ghPmiLsnwfeC1NRw+E1fpO
g3W8s75YvOaVkySj/Q5OLSL6DJf4gbAGtvAENow5iX08f0DmrMkdgLV7JSNhyWpLDxwUHWNDMO4U
YAcCFi86Mm74+NEQTPfgwLE3N7xB2zFeHjsH2Hp4AEHCC80fvDJlxShrgpiDp+WIecl+VHwxjwGY
/RpO4/2dQvSHSXPhiw0vAtB8JPFBqeGF2zvrxlgxEecy6VKnB8vw2FEcEHScEYSc1evaQe0byUxQ
Hw/Q82OPGjWAA74QsAov8iziasxL5hasA9qAwPpCF5w6OIA3HJXdhBLXLoIEGYZ1zDDIBngcRqsa
ctGNb9bTba9t20loajFA6Hho9wE+S2oDEQCPxHqHpYCoIEtNQnIDgdV8k+UHnWIESQXLYb6fcU/w
8ftUt6EUgfN/RMk1AjTMh5F95dh9H4LwyLQ9O44oR/K4YCyVzusBgDE29kzZ0ZojPEwfbTWedyA7
AamD6UU/INDxuIckegdDBaYUsZVprLVhaRBdKsIABTJ//w/RAbl4msFsgKdw+pVOyxhml32qDo95
ytPTbahthzvpSfjMj7LeXZPvUe82liLt8NFQumb77C+vunZBIlWf0heWuueBcVTtPsddAZddfZKk
ugU2FaO6ENolSv9j2dhAOxFMwBZKku1iX1Z2xdGLRjVLEUysvFU3EmUW7xAGzY986JCexFYPb7t4
IUgOfwMJp8KqB28E1FYYgGUNZnEr/rknydu/Pgtp/2aq3NsSJNdPFPorg0OYAeaOOgtAiQMWgPYF
PQ+ygCXwe3KJM2OMhIpBOarPdd+fWrRnhEkks012nE3ENP49aatgOmxIECn0NHHrdQg1ISCi/kT8
YHvzZ7a/NC9lZpSM3lCp3FvaLVO+g9ArOJ6eBHTcmGRUUTJINyzUqmeYw6TlGR5fb09Cb95A4zYf
rnIjQ9l4dRLCSOhngSTVyoAm9tPKV0LTLl4iDK8cKTOppzM9eHnxXIRJtI3M41jIq2fdLAKvG48N
TkEvOT29QaK01mHMQeylKA03/GwiUxQrOV1bFcllE92ZADmdzkSQSGbKV4rjuUU3X03fvqBVoD6o
L6Wv6I2ppzRKDLRfmIEorPVsn+VVSlsl8bJx2AYNeiFGbPfVX48xdE30GEU60mG+CnoWSAbE+A0k
RuqWfT8ikCpvnk0MhbgbPoax58EPbOr309ORVmsrY1kjEKwaqKMO389Ng3JCr78XpVw4SpZ8lZBN
JTr2stogs9HZSnmMqadDBSThb0xTDeEvMY5QIbq84XK/RQg/XFzdVPN3EB0NiFSFcNZQ0O2HRRi9
V9Yg4Yu0qmLBU2gyd8oqh2s3fQb1gUoAcjnhnOhJqG3zKRq0HsdtjFC2mWyL9PTCS6mSvkTZ8DQ4
bgrKi89qnUQhs21aFUM/z0EPJlHrxqHghSOaKv14FiwSWDNufwWmtzUZro42aRCUq5fG2jdpjBXS
WjCgVjMQN8PcE5jEduDEMkgHQujKcP9ekujVWCnIrfcSvsEnNCj2wuuREfEYun35WssBLEO0DjUI
4GkDUkA+v3tgQMhUy6WwSrTcq2uGuwYGK/VOxy7yWdJyHIIvub4aabXOyYFS8S4n9L5j1ERoBVfp
wUjzefnaaC+cFaEm4pwTfKN6GSQoIH80peiUbWwn43lU0+/YkLaJRoqZvKJbKBYn6fUCKHVUu8EW
fQv2vLKMONckGY2WwevVS9yYQGu4mRh9cmbjOYLknHmaikzI+6A2YHOGT95gKGEsVInzbG+2L6SU
0Ps2pD+hEdzQKNmB3CPEUOGzGfKvQAdvHHwrCrswdAUqQEWDpQGTg3gVcWTE7w+8d8LXhwCYgp3b
jZgldhVZnOgD+nq1vCX0OVMsWUfLrZVuNajiscbOS48AHOl0n/HI7Aps29jCBpTveqSzo9FekUhR
THGbTgaiL1dowpkimOxJW6p6P6X1PIjU4Uvt5cUmhjethgJAOwe6RW/Iwm644vAkutWqb1AomLkD
F71vD6/fjqyhjn8MkIVQcRPGQOU855D8S8sfC7UbVaUqRti9Nkh8OGChXFIxoIkUJrBRmIiHCJzC
LtPhbkWlNw5Y4QTWc2apAUiJMf3QpBivRXlVSUxUgbVqYXYXRfPHrBJUjCPlkvYcOM+1OcIAjYVV
nZRLq3GESF8byTbqblLmFa+12dZeUn8ScKcSQxiixdCeJOqoPt0GiG5jRFBSPcuMOUMDIBMmd6a4
Him3oXYi0ySix1L9KCtYFeaAFsbWgv11As1h4f0Y2iR/HIkvUuB5Hzoo7T8hcf6ll1GYDCBhMAvG
OoFTUS0RTrXsVJ2cwCMo9k27LaIVG7SBbhIgtrxtWxejC0FZMB4EMoruw3uO47RoMk5EtKd/TYaK
/BNORvzZop+IWDM9qG5Zgerrllm7aKsThx2fU6RZKCkztGVeFJgKaZRcUpugd2aQVZLHFPFxioyx
VB37BDUw5o9p1B3VmK57M77dXMRxRyJMWh1eBOooIPorGhxkWWP4eVl6XU3fvLt17P8pwHqjykSc
1s9YaShSIS3JKb/rg62oeDg0wgw1oZKiecSSr8U9W4wYmGJ0mrDRJnRT7EkZ2wmFmBB7Y4z2vFJC
hGMhtnavbt8BuX9py6h2lQ7wAeiiMYriSrGvsMQrYZZEi2Y91ncj+QoYghKha9iwb+Qp6Fqa7UZ/
oqJHpdEIq3fCJBVtcVqVPIn2tR//Wc7aT4OkAucuEcwa4lDSWQvXMTZmlnHjahLSgTNlWC+iWQhs
JcKS56AYrFX84yY2KLybrUCLDLhcVyFRzWAaMm7QsX9LwzHZVbU2ibkA9ARKlZTjukR/saQfVSXA
X1jhxNG6Dr0xwHcWZG9rzl8QKGTFA/aXl6KvTy0ynOp0orYSKa6efInldhCxa4FqUnFe5PRxM4jR
mkSnBs9V6dhg2zCIEDxR0oICIz+p9vU799OasOcT8VCaW7WirSekB7WDnBfEdpTlCzXJL1b0p+hg
WgeuAmSzsOFnle75k+vQf5/bjKpIbygsH9HkwgR0YmQd4coIUUGhOmLeDm9w+mGhy+evdqO23mhu
abLJ5aRSvjBEDRLzRcmWOXoaRKlcgjclbFB1rKraMQrs5XhyBh7DLF61Y51JULmLbp+nA9QnShyO
xDBGPmakPkMHhdEDWsWVIa5EjWksUgUCWB3OYq5cmnBJMewy2PkmCplR9vWSKWNi8hdpEylbI6ZX
/96WfbKScAYyzxnSYSMyNNIAh4NUIh/MtUTfkGVf9TWWcM2ZHCHq/TdEdA0B2sRk6FOcqnRjZcZB
SSO6+UrtgOMPMqblkbiM2bO8MyvfmTq7Ost/ZF3eWNYhDZD/5dcYuGwpVbyRyUVDq9i/9OFiEl1T
yWAGwdpCsh599v7jRS6o8IHYFPaqJVS2/ISp3mVuFQy+VB/h9pY6zG0dDalg7GejKe1Hw6LFgEJ1
RzeqxzBZAi0gnSfpCIzIGxVFH50C7KWuKzBEsoQe5VsHNSCDDLSQ9RgSvLtgYmTEr4JZnWTdKuEj
qxR+LsZ+DCW4d7Q2Ggg+0LMCiOa5Mbmu74L2ZPQMIAsvQ4Y4Lk95kC5DkzFrc2hApLWS6bcdOVya
obRTonRBr6pZDmicdUjdhZzA73gRXHKH1BC2cbaSm00CapwMoZchxQauQj09thzKTwS4nnDfLNkW
n79jyWoc0N8Jfe23mgRXEdOJ+kOLpIapweSM/bZiNWJTKBa8BTdNI7vPf+Nk9R7wZ64tlIPiZYXL
l2a6BYtZo3MEixY0Nh1AYHFBTwsA0TthfNlV3aJPtGzpssYm21c9ZvVFZfVb0lFgZIBBQKceQxOB
KWJIIP6A5cyalq4UPJNn8slB2YpzU/mUx0cXka9F3lD9tmLnZ7jNhW3JA/5NDtYLsQcm8VL1ZTBa
72PMiUGVGOs4+25lYdG/vMi6NGZNt/kw9pPD6aQLita+euA47TgUoFCSwSYpTd1J+x8MUofsQqKi
XsyxWktse1W7xDFqDbkm0qPOlnUnc5xjJTkwun63pyxvrgYdil4j0Mre+MS6XElW/NWxnk4PJbra
a3QwI+Gzsg6DOH71WBzKBe6ZZJWwuhur9MfRXA6y9w6KZci4N3ziKGxStCo5yWcImBzJCpoepEyD
SaIAi3RIPZnA+Yo7T1Nz19TviYWDEco4mcidh7sgrux3VsyH4csCL6TIG32EzYJ153hWVGU+IptR
WddCmzo2dNuS7+5PlbEgVqCYUprm3HOEKYvEpGos0NYHUM7ZGowfQgTTbaI5CZtG+q0Lxofof5Th
V2y5JfgQSkWj/1YQoHm7VUbnsn5BFaLHsXg8RZrFYB61yRe78pV6wE8cjuiQLtV++NTKGpenh/gS
nbeBWuAUpnNKqva9TAmD0+LHrlFaFLo35epoRASK+i8tr9tDzap7pySGvepGoLJjyyKNpj1Lut6w
FKMMQAkySLq5ZNyQAiF4M/zhsZICqTSpulpdm5H3TsrTCPrgIReQRSsnD4HD8WUGehtTPWJMiht0
kVLQ30mmoP6eg++tjLu2rJpdqO/zUl8pOfMTfdFCa6YP8BxfiyK89+yutl+OTChEvd5qeC0Jdbwv
sC/oPipE6uoe+S2LPZBpi5ExBMjHN/2IOGK+3X1K/Y/cabYBPaliL5UDJjEpfnjR037qdBvxZhNJ
DqRAXIuattRlZRXynoPXQh++ah00OMeFqDa40I9uVSDb/ByXb/QJ9RwQTPrVjVTjtC6mBnP1J8cg
8BGBSgs8UZ8XNWYsE/G23tDhhh0Cpfp7agogfiuYq/QF0CNFNxj3NxMEKOlTJwBngPk4ZbTUse8p
B9YZIDSbbHB7OfHjCi7txMZ+C7YB+d3KuKn8WSwyFX8dOkaWF5fQC/mxKLfwLCbOIB0iKWQLIGhL
WiiNfEtp7xX9YUzQkAsbr+hVXMIZwJizvFDPhp4BBn0ttDF7vK11wqPT8nDXkk+XdB/G8Dtg5wrd
j4oidGEgNE3UbYZ4/1JXjYo/kqag1FCnhxDM7Uv/sVj1cQlEVmxPhTkSF9W9HHitpHlPSDrVadTe
TpDv4vaFpz31QaaBkhgbxJCYQr7XYvVFxiQSghE61EbtFksjDnvGqld+psWYGLh9Il8xRHDp0LxF
buotuaIBlBEF2BcIfiVk5oVS2JgMfqKyW3PEqkiaBEXgBQaMWumUtUmKdJIdJxp9ZPr0b8AtTeQW
MeKPn6MCkKiV5GtXpp6WMduc7OIKDdotoqzYX+gjI1QaWEWVRqhdpGsTWbSYopJI/9bRgo/kI56f
inWnUigjXxF1h1a8istlBfHlbcGGyw5DWa8GCUUZiisV619R3VbwkyT92wAyQ/avKaHTpdlnJgJF
QuhlLNxmKA9i5LSJBgc/cbu4dmgIVq6WfFNuJjVTV+0UoyqrIJG9BqLNahqHgwIxHstbuYnn4ai7
WZGvgJ6b4a6meCzE/hqoMDQUJXOyqeFUMbNDaL9juKH3bhFVvqhh2DC+bsYIk7hLRCzOLJTctWCj
SsKCvnR5T1LxUlO9VMwMWltmLtldrXardQ/zuRY0Lh+vEXZOxI4vBJ8JV95tyu5vQLvQQBhpsotE
OorpC7P8kjQV7hVz4KfzZKqVf+QbqsVlpaK5zUSqxP89nCGScGW21iEUG64Y27J4i8Bn+gJ2gLEb
CjC8DOJaswkQBrPNXyYtKGkj77OjZzb1cOm4MWJm8Kx8MDnkskrKeJ+PMLdCn/1Ff22lxszStQWl
MFkXFT6avoD+MRzykZ2F6Kv5NHsH77lRNnRvUS+GSg8oEf7yimlOAZQx+ABYx5w6vKFJSdsPxMV4
QQPUQyhkjpjAYvT28LqYks0YG4YnGngGvVZofLPiBrh4njFfgZA63C3afIwm7TsFaYtU3v4JG+7J
1UW2gS/UTwpQAF3xTbmv5sw2+SJg2bf23l8Hbab1NpjbmXhqcFDjCOQIIcm14ZG8zXsOPkZYg8cL
jCXuDm9kHljw1uaJZvQP1tYjfhaF/yQ/BKFMRPG123NwwO+C06EVNr0OA8VfO7qwnKMArmVHzwBI
UIIT4SR1LG3TzPHe9g/zS7jGhztqiyCD5H0WO6o73oMVg0Plo7vj4oIHxhKQBlEa5hzi47wUG64y
rf05oxRlGz+4e+JaCCUOuOokfgIq7QdSLkQTFJFsYii/Fd1Il3Egrf0JsI3y02PCMEBQOkK9vTGS
RVC2mb+/Sp9+1HxqPs+6O0zlvYCkBOON0MtXg2Uzuee5P6af+Tcmh8lp+ZgCAKTA75V27Axvej9Y
PcC6w/WMdrg/LAOairNgxYJhwgjQKGFMTa8kZ2BrMTF3MADg+lALMKplICwF4NUsge4u5FBXG1u+
Es7AMSzkLxyjsLD5Ax8DUQgdEzTq6xlWqMA18JRWAzjw6wpYN83kU6tsJAXelcbIk/R9WBC56nO3
YfTMjMeTQdIH1BtYfn9bcOKOW/qAY+hUuzacT725ephzfF2HZXBBwsoGeao0C/0QYJ4hrQDlwcih
fmMxS650AHdJM9sx5GXZOsNSJiMC4sgo4yO5aYRneITxAgQQos0FJ+S8mioDaFX5RXCph6lJRAG5
ulnt4PNB2/NTBCOHAO5cxBrsR3DzT+tHQdIbzGzk92sIbdRJJlpMPldm185vdIse+HYzKwdDIjth
R6ckRv9xlTwE1U4W7E8CC3xd8KB2dOiZZCQqeES0Ri4ZnFE4GybT/QOQGVKQzxJ5NfuFBpn9YuxO
MjBjYJBCFgTlsgGhR9FLkrrBxhNAv4vpzfOuO8VDpwN/lf1sk2Nu46Oua1zfbrR4m4enL16qzpFQ
doGjVc9DGrRXkML11P9BhgbYZIs4GrjLFVAhD6j3XLn1ylyan+tNxrl4TXcUL8YpeUguXL55vCuf
TrjrNkBUHPDZXupQ1FXLNyv0aK1Ju4U9Hm/L1vmFligMHoXYq3AR8I3NmXYd99bO2FMa7hCjdLx+
1Skz8Q5TamutI9mJ8ZD414qShmXF2472MRDfLSbfNBe5Ro6CebQ009mOLscpEgDWsaT3lSPeNbfl
ea4PEF8idcEYgdZJCF4c92LlGNqy3f+AK7V0Gy3CZCv81fPvbKEle3MuuJnX382zwG4GUpVD4+Lf
veYV1PJVA/aP2w//VKTd6eClJ81tQD0wfiSynpNF5YKhLBZoWz+efIChJXKqLkqZ+t0iVzmLJ1Nd
MaAQACwif8f7ezFgQxMOvuyGvpu+sRCy8YKbtQ628hYrN7dY04yKKHN+S9nOrj3MTZ8UYmq7HIja
ROIOmO2GDHUuI+kMy0kBeMiyEW/hR/XXronP9x794hLDTqg+43fxLR5xViqN2XsXfTfr+Bp+IZOz
TA7NvlkT64jJdnI+a3RvuXeGuCRySMz8v0K6T+MA0i3YA8WTPPnruUeclCn/btxjoTkzlu+v935Y
lB+IRoKViK/dhhkIJ//WukIL+FBCiia/JGe+oFQN9c6YxTv1IrNkqNLTmSf60MhUSJQYne8rgKgX
zRb29HSX+R8bHxLuZ3qQ/2Dkb2DE7em6Kn7JI4Sy+iDN8tsj7F+mttYHLYD6DqVlS8id3weE72ih
gBde4UZtvz/fxRJ/RYDt6NyFgLu91wpOJjyTbD7u+pXWYvOpLxmsBYdkXRL8wc4A88XnHFqm8dfe
2G3LXxKjafxGd1Bmz7an5sYQF0mLyR5Z9eMj+u08WZxazJXIt9slSoCzsAEdmdQOUxDpvXpJdrRV
QZDCevqNKaKA6syzBUuwgFPLEPDz6XyHP53MO4zbtYD59jw/wl5kyy3paz9BMdhPG8HV8oOw29Ot
JL4SbZbsSyg5EwMUZ4sNLd+tvDEZG7gog546dK32BLRdvnp9qt9DjsJVeaT14uOzA+rYZQ6Sr57n
e3JKXOvnZc7jO+idHHYNp92ZuUe404Fkg839Lf7qz/JDsM05C2HeX8c5PNn5kyzEOGcjePS3rzrT
AAQM0Nz4Rr6PCAPHBc9atn/08fqK8GKdQw7GxCnZpjaZc/oEfvJJ38OCPEtH6oGAepDZ5jZbvQwX
1Dj0GotHpKDdsQV8EGLzi5rHgo7qXn/NKUdfTHHVFZrMASCIzWvxWS6ZHQKgmYTbnJQMhIb8LCZ/
BR2tIuj87zyhP5TGaKRtAr89Z4/e7e/co3yXedKowzroseOLQVRdIrZVAjJ/ZASIp51sub7tcy06
Z8DuDIhgON0NTDZtdf76M//ybesYrnl+OsyUfp4uR9Fnyom1M5bptdiYO/k6fuCYc/5mOnUdPhBd
nk/ISoIE+EQqUV7cskdMdMUVL9lYB3GlfVpLUBD/ojeSpflcttlJGKuvYdDSaLn+e/8DCPO/atVa
M+30nt/pp3aowUMSv5F/wLZoZl68U/rJufqF7Xw2/+Qb6Oe9IY68V8YSLOmNTWmd8Ep3ZHdCaI02
uCBj+/7FL5KJl1tCaZi3m4T6XLBfl69xB/sFsHbtcMDawkFfWUucW7FQWmhX0Hff5/dKx0vZDT7k
m7Gjl8hBACXzBFOQnj5aLZ8ETvC3cJzzE/vgzrFlrMMjLor9rKUZhrwLh+iw93FHX4/s4mwDGI6i
U/9l48NuCPfhFzDiWbY9y9cclHS7bNBz5iVvLXgeAAxll9ljewt30kKjUYPepJ0L1OizdinfJ9Z2
8ahIDlSfhb1RcfiSlqNTfUCCMeaiV82yn8HuvX6mIjlha9Ys+E6/X4wrKNcI8IQ3/GOmZQrTepHM
s3Vy6wFgVnMgAOItO1ULfu/X+e2fedIAKMH/C9BdhhIaPl6+MJjpEEOIUGCYZXdqh+zCWiB68GI1
ctgNbNkt2K6JdTv1OFahk987blif/xkU3i7qhg4Hb2grvzH2WI68QDwV+t4fr5iITrxFMsdaaTum
mmdoEMvipNgxPyTAdK/4dSOICywobBmFWFcs9r5pnji6n3awZu5fTcA0bMgQwK/t15pz5xgw8V8q
13CH5/YmXnPvyme8NwmNbmUHu5CO20xEQXr1voybGDry79Mh2UnQyIBnMVD9AM2icnrklN/EiGJF
Qs0ZNK/gd3jGkSaCksB1Ug/xuJFQw+kXUxJYLKS5p3nnGOXwWf6JrUTt4GPaTcK7Z/XjveLZzYGK
Eth+BmLMLzRuDyVbX/6QfmJujsBO2vM37pKzBXrNhjkMcQadAyA68+eCLJJgRZojZ1A+Jvc8LOaU
RXwKl+EvgxXNi/zxLOKs9Lb1VQ8jIlpXqK9+phBHnouBDDb5E/kgOI/tD5UQPlMcUfr+9ZoKHExo
BA1NMaTKRQdPVj/Z9qTLn6+fblEseODRgukah8qZ15xiH+LH9hla7paGF6iu9tJwnN6Ge3JpFwnX
8AMntJQ82mlMUI7mhYOnfuB6vn1CPpQdEC4cR5NqyiwlAJDPnxomdJggctIPyVbdJooXJj4zJ4xf
JfmEsALM/SoE4fQ5wM1i3Du2NMA3T2X5ypaavkQ8Ay01i0424lsIUr69JxjDOVyixcQpzj4geqlU
hs2MrrkAjRDkLA8cxXh1/txyEEnz/0g6syZVtXSL/iIiFBTwlR5swD71xVDTBESlUTp//Rlrn4i6
p+pW7czcqbjW18w5JqROwZPD7i/DY1Oz3VtAKA9CdhX83wHTUt9P06G2wSSqz06RgvKUxzi3W1IR
6dKu/Cr4nsyT97G3w1HJR+RnpB7/GLuZzLMREI6RzqaOLGLzcpAyedAPKadt5XjPLbr+qDPrQ+uU
mXAZ3YrUl6986zclA6LVaMnLOAxAX7/YXcvukGefQ5nwl2UW5jZVronI2eqwatwXZ+WWeFTmpY8R
FZco7cFrWyInJZF0Xm8IoPwcocjY7x3vJYV+PJO5P4Ak7U4xsdCpOxybVJud/V3kWwafTQ9lekzB
PVpkBLRY/dsbb0dsQ0wGvK1J5A1BhHw9XA1p8XBeNZjUoDiIfasznhwee6GdA2L9nuqNF8MCY7nC
o0T319i6o8CXCJiy8hA+oxyQH5gAS7H59JZWyqaSrGwRYIymqv8do0sHXoDvOJqcnPsGeFpSkWRk
ayMWyC8fktppiXrUHTrf6aWZpXQUc4h1X91/rvj7QIYa7UjVZn7xcODCnSFMOUBKwAghF2BWxkCB
SBK6bG52pz8iFyqABfCRFjR273mDBz77bpJfFnBcFSCDmA0k59hG4PWb7/KcGaANSkq1ngyDMGIz
Ql0MzEq21FsSMTAT/H4N2BnlN40663U0Nu4FHhmqDww6DOM2H7DkQrN4XzOyfd+kPREQPM3amMEC
ibl7RMUvt4UQQuQeQxvCSJi/Gajmia3icxsiG+xk+zUOMy8bc1EiiwnYo6L21rAvYt42mk1+ZL56
QUzkQr26xUdtwVc92UmLkcss2yT7tyQCUB8rgcV0CVHZVGdtV80B/nOMFpRSzGwXZAyd6xDdTOd+
dh9mzIbkDw9dRP1LN0SXtQQfwySxcN+J+/A+S/RslQ1TmqHaAWU/WzEmGfwWJxIvTLqmgWzGgxWF
IkoC8THAlXlFc/5d7LNttkLxf58iO1UT3rXRgSFR7BKTNGSR/YvBu+CUoMhFVXXdJjQBncEyQpuV
umh1tiV3pJXNipUGrWi40Sj+H3aPKALWWh6BpNbJJv15hD2fIq4uZLDTZJVmKzWNGjpgJoD8Rl/z
wugJCjN5g/2BVeoBMuUhAWjBs8UMa2R/ZZGAoaKEhZJ7BJUL9GviAPAjC549gQSSjCqJgh+hFZu8
G72vk3xNYDJR98e0l4SJczdtYc2I7NTB9b46rZ8bJGkFIaNGuVL2oLmDwp94tIHfdVNZLA2lENzh
hV0eJkPitjTcODiedtmO68SNaXClCGPtVrWZbjjUUlCHDYA9FG4jOWg2pAxlL4vgYmgGy1HmauzG
t9Tf71WHJfKG0EoTY8DMzs862WzWfc0RGZzG9HTsrs34OUXNAVwEOGJV2ynH8gr6oZm57w5EF2Xy
hGJGPTID4GkQbOwx7Ez81Au0AD/8HCzdNX3rEyRrugR+n2hBr1nxZ6ouJG8yMcpiioRRwggYxB6w
d9y/2k821akQkZmeIFdeS4JA35FTQ7ZksQhPCTmlwKfCPULm63LdAWUjEIKXyNZ9eFdfxrpIKzUk
rQasZbQ7p9jjF0ciHLuPv8EVpFD9dcG+x28j7O37oT6Ce6HljkW2izJDW92W/+gNY9aKzOEGP+Rk
cxrAWJ6j0ZX9R3g68LA54ynt4fXGlHU45Zx/ee8ZS1/YQYPaHVwGP2hmRnyKqE3XohPkEBht+1sT
9omHxLuMb8NF9/JPG1wO5Fd6GFBkpmUm6Y+aLRBk2a0ElRmppKVFcuNJO72xSdYTfWcm5rP6hnUC
UnMk81imaipGJh5rGmzkWmMVI4vNOLxErvD7WkTNXy5jRcBRfAb+hNSd4HnarE0tW+mBO+izWFIR
eFK5gKKOOuU4ceWTwbFQh+NAyt0OJQ90Pk4jkzq3L8OGpKxZyUMDAglC99cqrqXDmh7uu42kj8+o
n6+3ZAwXXisyAsqQWRjryUCFyM0RA0yLLSorRAGqEKB1MksA7pCx49SX5xMLJCIwXG8Gu7Uzcoao
m3eZtSWMuStmmEUHZsJMq8f/QKW6QTthi/xkJl9O6jDwi51i2TFXltFA0rVu+4uOwFaQJpFXobfn
A3DJpywdKyoImw3TLnayQ7tP6eIYGhWvWXlprJ1MCQ/myH6e4QI4tO2xxT02o6lWr+LAeUxfu4en
3JSA19bDsewN+xm4itvQTVSjENYTqrEEDDx+t9eLLL3vCuMMy2VIYhweHejm1P0iJhX1H1HCPy+b
5AtaEqR5iGyHNJJIYD7nya7q5jgrbvIcAwZcN35rAlTq6fPyjurUZfIUMVhl9M/lBK6ZKRm9CN/3
p0JIxJjNh+uMepPxarOj85Q0Jtq8ejG+BZPk4DONqMY0I6KvCshyouEsOqv2Y+TE+2LVSPbw3CGr
A5OxG85F/+yljLy4zWnbBe0uUs4cdiUolcP43J2fTraGFcXB9fGV3cetybdEVQFHwgaBu/kc4ZjD
JzQaG8xOhz7bBtCA9YIXIm4dWFX24AIqhrGWkPEo+H5Rlah0YuSoclFCc3RePoc0e4jEpxlXfitc
daA9G/vB0ndD1VNiAUyzLaPkxWvgcqdMeNRswW4yCd5LRFYdS8P5Y0bjd9+ebh05Fo9VGSpQFNnU
dwHsoEVDn4a/LlszB3rOOe/rGzG0quTf+cRP6fuy0S55R+OHl7Ho/f4bEGvzkgVPbGbZgRnBJIfb
zbFgDHWT1a9G6ssxgcCI26R14HRNhJcUf7iIE8G0QsghlJP+ZwJ4BMEKt/pOwhEUh30XEdbwDj9o
w2FRtzq6ASShmaugm5cTT8kmlkA0acwz+C8UhGloWry8sx8kxzI7r212X0TqZfbT7Q/gSGF1w7WO
H7aMXJrByvbj3dd6BXFYhuIDXhAETszyhw0PqGtUft1nOoIKnwGex2MxfbBlj1AvDvi0o0BG8yds
GhkLW3a0YHFDKKblvGxCvu4+DoV1BtXxnAIde4T7+hvTOqCyO7/WsA4p3ThE0z4AdCgQgUyhmbTx
mXvS/88mRQACi3Uk/0yPoJpHI6POEMsDT+SIRhbHmYZRoDVInkc3rjjcOXTvy3rBScnBTnuEQL/A
EgGAfc61gM2LIM1JEhZk8PyS60oM3TkG3Lj6Dma0Pvzvycik8hqOt8OJJ12SEDQPvBqT4R5rVWVW
NRQOdnKVwgt/mC9hFvTHvJXe0QcfJXHpL/5Hv+bn4YzsxVXK6Et18xVtxSJlNOWDDQwRq7DIpk3B
2o/YOAL6u5sgKcIgyToPPRflkZm1pxnKkg7y6LW8+wm0zeZM8z2tcZK304/D7QtEAyFX435/GEwz
ReK/ZJgFjpq7p3kjd0VNTw6nOZhn8jwZzWo2gwWvcRFqPGbtw3upNizjUSugrkPeQIQPSSD1swoE
FGYMTDjfQGkiPIS0YpxzMJyfyxPc7S90ymP93qrPfSOLHRP3Bb97YWn85YYA2mjfgAV+qE0+Vsma
ghUdxKeQZmc7CnpXXxCuQc4tjH/2Lbv6+C7koKTOpWL8+5AxEkkT4h9MdBGgRnv/+9yAjdVOLjJ5
CRuHjG7CALH9EEmNk0s5ZzE5UbaFOscjQp4FcCgsmtLYj5FQAXyuMSdrLkrVRzR+LvGOtPM8xajM
6GCucu0r28ll2N2G//waJQQ0ohOQtqAmKByEHKf+beqIP5tIPiSgC1KO7v14PO+wyDFxzpZZHQ4r
1kn5Cm8HID3+M7bQxziEAZvOBTG94frmsl8+T7tX+B35uE61fS/cNhjDYXhioiOy4ZUCyEoP+fMi
jJyDHyyMuZsGjKPQnL6Ra44eZprolqSQuwo2VlgIiKAwPw+QgmF1wShEM48hHlva6L540EhF7BZP
KLaexhUJM9i1WDX39YHzDmMxZJDaoejpo9HhfsE7oDKyJNvpH1GKc4XdYWKBSeVf1+xW8zPBCIAP
XpIzy2dphXXwCjEXGyuftt76Dm3K1uc9uubtBgvltWI3JDhVxN5iqrrgUxQ3IvaN7MZXvC4ibFpQ
xsUPmiw4yx0831i66LMnqysMYigD9vAyfAMagOWKl4qyLlHOVEDYe+kgS7zIuCx0Qm0EoLXbTxxW
jyhSv3Wk05zpOTdEPxvyhYVNm3b68Knlv38U9pvZqlgBcm28l0htCWqm3mIW9Q+2+k5/yXS+EAAI
TRtXG7uJG+d1q+BmF+V1tuDtQNGjsfEn7AMk4LHGiTsPKwQ361EG1s2XgAhxgLYIIrAwUU/qhxxj
ZV6H+O1AoZLES1+/kDH1p3PVPx3oQihk6AGpabfDC8gJDA033R8Ip3oGtgrnuQAvzPKfyXxsU5+T
HIUTnoOHzRQjSSZA2xr+1tPVWaKrPgtllrYR73A3xeNqZXOk36eNtoApwBOhrTCHH6A8T3D0g3eY
VqLyFF+lLYarbkkHORu6uLbnfdhe1dl7uFPX0qQzOwaheWPd4bt81twCbLzxndsXhUTRLfEkoUhr
MTRCQdySELvCex6LcMwS3Ho5ujytSpuWup7TgsmEeU8u7JGt9vbl/Jjy5znye6ht7ZyPsTbdtB1d
DPfcFxwx0wcGQxc+mTTx5Jaxjsoi4CM8JVjMzHIb1ijriln33l9iu1j33ebSULPAA8sifly+FLU0
fzH+sz8oiHci8sZg18JbNOE8haM2MlwWYb6rHoo99BnEH0yKp2+mxiNC2ghGbkh7xfsdcW9p/Qy2
wJvJia3stXohwm9an3SWIVUl92M755/CmCzyTdT097tH20VmN/tbaLRhpQUi9xuh2nhfE5rBG0Fa
DEknl3cuTE6XJy8GG5DLcFqTAemQ34jqWNmLF69jYe/z0iuXnrynbZjaivVa89LBaWb6rIYDJgQ8
uy7uv+1kf2IkQMeJiRG3KvO65O2W4sofJd6HqsRC4MqPxw2nXFSiXANeZfxyZKSkAccOETu8Vbp9
gW7LiRDeHfEvXnA1iwh8IkSB649Puq3t8cIT4SDhCt2+iOT2adx6XgPupBu/Ge8jwSnC56eArJ9c
xHan+qyVCzEr5fFuzVsMiz3/h6fADr9ooUBw8yj18/yooMqYopsn8GEMuqadXyr6VxSx3AKa6uIi
gq2NRNXwsX7qxrG/TRgpjr1YtZiSUD0VmvtZ56fZRJvHxrGlplZJZTkmJd8NlCZjJCpL7k4M3k49
Dzf8qZA5vGyqNPZ5jVRzgDu2Q9c+Rhudq6/dqP9s7x94G0PiEeVyf+Lf03q0GmAXevRTApBjcsbr
Y/H9rIi57weskyfKUvUp0BCPAC4C//SL6vON4YkpAsE3nfUaeHfwpVfKx2wCotNFdo/q67Oq+jAu
lwXLLNaXDOOV6UjK0K4BlE/95LVuxzYiCjooJnAkSSB6W6DWxY48sXkH1AjFp86bKbj4tOxCqQNF
h4E96lj7sebwr4ywudBru9B2jYSkiHob3jfI1e8Tj0kFqz2VeF6jJseEFBXzcWY0zIpszsCmoTeS
w/SNsahYaK68PggpAdNIbUGGurvVDoOZFEEQcyDPBdUS6h5zr37KsInt5JmKxpQnXBbctgig+MoX
lL/boVsM9i1wus+OFMsJUd9/co0IHEGSyIvpbR6g0y8jHZt0H7f3Oleci/F8ZN2kOUjo3K0i5Jrc
LqKvnL+JRYkUejQm8GREN4UPUaEDtscpeT1ZUroZdmwodxTDXPJ3C6s851w61QBUEXvGRpeBBb1y
6tFBTG4kG+Y+LLBQiJY4yYPxIl6yrcT/GAdMwoIBDPA3wi1C0FwhxmJ0hXB+MH1Kxq3GYgQkD0z5
20nO4LkWT2y7KQ7rUZTROhJ7W7l5INp/fR0ljkjI6X97RkC5XXFoYJkQRTdTD0isLPFnPMNn9Zax
MhZtAp9fBUtt4UyIYWZyZXU4d684VBgh8IPaeP3hGul8RbbLeVqy1KE6q4zcA7Z835x21TrH6jgn
hKdVIGZjvFwpXaQ1gYIazB5EVNWFPo9RB8e9P1AwrVDbgx8AX/tkeKNryyTGuiikuequfTqpzrxH
KfD0UqeOXNTH1i3VWJHwcCOJNQrFf6bRSLWbYNJ7WbMG1oj/4ofVy7DYj+4DP3t+Nvf45StFz2To
ghSqY7j0alPqd5oq6gI0MJPBbKgGibyt0o02WN7ljfoY797v+Nrd0RlO1TyccBQn6Z2dpjfJPdz/
dCGytDohtsTYzRHM5ym9flOHokKnWmZ+rjImNJsLNsTPE7C3iS4R8RaY6h1ApZXww8zQkZ/epH6b
6s+4s8vx6n4ZaZ40cjpGF06u3FIdsDKjE7f7+qCujwDs/CysZ08k2djBo8/f145/Rut8ixbPkRTj
Ps1nFAItHbxbndto8AMYZjNeMKF82ZL/DqpARZb8AKAhlvZI3RjpBqRIsixFZE7ZBNsS3C2fbs1n
NsHhMGaUskCiUvAh5O6miVGO5fxaftx8JtCYbs26EiJcRZGPAZC9lwhQPY7sDc/fvCTylSR3L/kp
2GZtmx6xaZC6iA5+edxdZQ3fD3/9W7cGUOd9dfVxX3PligKRI3oPKugwCpDs+s0lEziK5AotYBQo
Fl9ikLXIq8WMqh6BnxIpw7/klpASJaLocMaa1HnssUcsJzJaffgAHLDnMa5Kfi8iC66g71CXBVgi
TxYvpEtjzULRem2rlRKIFyb3AVfTio9cjim6vamIUULnHj7WPMt6BLjkMno5GZ44Bn5qlGk2zcyH
oJGgPUrbdJttTg5/BKI4lHZDuQD8Q0nDnuR8ciZOHGQbpF+oHpdIBdnFO6O72cMZlRFE4RZ3K45j
++MNXwIXm5qA6th4MoyNOcGAqeNKILd7wEksTM0Xle9wq1fqL3QHZSktQrrR8kpRN0abwqE0pjIV
oR0aDNwtEyCIntJiFODIp5yYpgQsYFm7AkTxqZPB06VHXi/JrMAoQEQHBcMrLzA4dJFvt1cEPQUO
Pk13DjmQ2OLlh43aDdGfZArk0ZRaNVvx7krmyIYpcKx+GWLHO7hu7zXDGBNPGX+R4QZ2f77SI7pK
HUkjo7v9yCRfgnV/PpdwsP2Jv694Qx6Ogvjc1KNq9V1wjrUu+qpHmE1TkHlec+GOWDGVoRgB2e4o
l1SMeRj6aiYUXJQ3ClGbmGLtnsBjj8Y2BS3rEO/5JT2FCT5MhU2ncfNKC/ksB8UclA47Le0ysu8R
SZKc7TiZ8CdQGTcO8mVwfaACH1PeHKpObITJlbqOk5JXqDYHFz7bSMONV/SAAm6zL7Yo8TKkrfYQ
XFViqdvMU2s4899FHFBx3C/N5hHq8NeG1ntHR8/HuEKDSqYmsWziceTxpPJEMXjmcYRPf+kXMHd5
S4AG8a2nn4twaASpD5oN9EhIJ7lCeMmvcQcNTpfQzuGhUMI4EzYtkATGTHhep34Jz63p5pXbMynr
cvqjGYHe3fcBy55ZeEy9/Eq2irw8yOiQU8LVwNC2c1x2zZPxYYOygC3T6cVT0Q0oI1JmT+OncsCK
dJW6bpl85K38slRqZr+8fX36SbaBjFX8HrkFbv4fJhMm6OA5FKD4SLIXSw2gExw4gJbhV7wX5Cwy
6e72Av0a06yO93dLPI/VBXwJpCS/Z0zaOH3mDjfSFKRBwUKG8pqsYpEoQV3NUQ+d1UWzvI3FzPVB
d0kYAJ9LSxv77eIeJVfcoSMeHt6TnMksz8zHVq4yoB3J1lUKWousniHfiKZEHF3B/Sb+bNobsc5b
Ll1Jup2EzdtipcEugvhkanux9H849Rd765rpyfiqIUMIEhz96MwwrxBABS/eHD+OTC8eaJD5+bzm
upm/rPDNo01MKwvOz1rWMWYZys874Fn7rOPdl1Pn44+JdiMVAoTg+fsw9T/BG4/uF/AnSJdYsZv3
W7+O18y7JTKIgAOMr4TAcX7eyDDjSRI/oUdvzqyU90BE4sUDf+yPvuFnLV3vn0C7Dt9+MnAG9js4
LdDyyAHchn7gs4DC0YBg4pRHQ7zvV+5Wn1F4BbCH77quZrxv16GDEW9ENbkbvNb00VVCalnDTDh6
tzbXMO0NPT8ZTHzCQwx0DhJgPktrMVnETcsxCVzwSxiI5j32PT4Xm1gN4D825cMW1QhnTOKQGsTX
MRTm37/O8Arud6shPAC+zVOhwnvhxJZDGB6ajYeVx0ybCISVNucr2Kec9cPkhyYdpjyYVhyVpUgA
JEux7ObsUFmDCaUjkASHZ7IDnFfOmG5U60nhM8O7o5ZiMIx6vjbHb1dilLgY9K7wtEyLXxFo6+tu
PP1ge9ihdtPPxPaxMPxlsoaiPRh16PdPuxhDFCt05coEiPxZDvbHgqTK+DjGrPFzSgh+ZTrL8jxh
+7QlU5OeUmH6A6k/uF8YBUHaO+1k9KvTLts87eIyadkoIUBnh+nozZxZCov62uG8+tOh1McL8hPB
VY1+GVdAJGzmDEnGLUNLhxlI8QKVA1uOLogwMW5f8CaM7ahvOGGmZeudnJwP9Cy15TUHW7lopiNu
PnJ7Vl1uIXT4RCqbRYbTv49QPrP/IgTbvW84K8X5Rls+hsXERpTn6/JS/feuxOZRm5+QZb248vtF
to/xTMeobbgrV5+oYe2FRKNiuDhiZ0fvPU0S5ymx/ljrJ2IVJF+pPfmyluaZIItV6OVYNVULnfBg
oSdjQgaga4Ni1hygVfOoxYHsHSgJGBjs3ktuvuKXz0Au7wjSstFRpCwc+qjhgdzj3yZv4munXMkT
87WVlspqnHniB+Oys7Ow2uVblvIAzqWFooIpFAmduPWdLnice6v3FYQaMpxa2WfUjkxM2TEAMysI
jDVzW+Rsp5+hqDxsgi5R4Epr7XpyP37LIMMEmh2otrqimmwMdcmJYbHrnZOSnAMK4KOGvLFhxAy1
X3yITgE59AMyH2i6cilgAJh8rp/PDEwa+4nOJP+9vlH0V3Sui5Nf/ktiYlqVm1cW5V4XxIlFndYj
YqYNMnmNQrzUVmMPrmjujKcFytnSw9NPbVX2iQKfD/Sf/HMeOEMWNINQmrPSRnxhIxd4bxo7uqGw
mcMLWBH8zJV2jheiYPTJqPsaIW8Kgka0gcb7HLa7hgmaxnlEWAfNaVjNehtwCLfSBXoav3TKUpos
gz+Wk8sCv6M7YO80bX4Z9oDaQnfMCIRRD1sub3Os1vfwuR2KILM0QGcP05GxEzGu1t2lerdBptGd
c4uzrr9eW6virWIBZWP8coP1VprjJTfZzJF1ZU6hMaxIT57eifYTSNz5CMQGV3Hh0z9ErT39qc3H
lvFwbI9/yqAKdVe9m7i9uUbML6traf1ila2BxuJ9qPbMjXFKgJny0u0gmpzT2YlYh9nH46oP2WPP
9J9mAXpkz7rmNGW1ODIJwkkRT/3dvfZjLoIrm22XEAD2AqgsZ+V8Qq1IVb1Bws+G9N9dcxjZ+g76
D1cuc70WKRtKiJjp+q7yEHEnjnEzOkP2v9Dk8bCcX6tqNcFUOcujjKASZj/Ezy3O7Im7HW8qb2nr
U1xNyx9UooVzDNmTv3ldUvb89xmQ883rkONCnmJhnLJ3Hi6avxfmodjG5GOEnwhnAlQMgt9YsKyP
pC54GlCvOR/8x6/mKfDf4hsTZdbCNa4fZcnKa6O5bna3moAWZ/HZkbBSz67iW24AJ0mMi1G06tz7
R2w7yMgRxCB1Mm0oD24dtAGVNf/vyIH65arwYww9/LLo5pqinp9s9fDt1yFid3uyrH1GdqdwFII7
+GXNOac6JAUimzd04j5d9T3CyLOWkC0CmJpqh9x7+LyrfB56o2bQTMHFFBb0bwdo/UOSpBiFSQiv
+3DF+hJjDBhcEBnLPLHeFn+XTjcheWvLN3qHiXGHK02qvLnq+Au0FHIqMu/9yYMVjhyRBT1ZDKGy
jylU74IsRp4TU8qFohgg2vEA1fvSwz+w+xtbsjvCoUXFiwTH1c37NrexLTRXJILjdefweWuB3DnK
Ot1Nn7vPVUotfXtHfD7tcIG78aUG9RY8z4MgZ/3S/TROem6xXZpworik4XltKD9OS6fZvJflHKQM
5eZp8/Jef21UTV20d9Fnb4Cd7ZgPY43SxybziGZ6gVuioq3lRJuz4jfRs0sz5I7LdKfCc88VTz1K
joQFgpwUoVQitmT7YuDUm9gb9orx5NOH4vLIAh55pkHfE1xem69fu0hhPh7z6AKaN27mxlhBUbH+
3do+BgEgTR4vn8fUiGc+YsDxSyu1xxUVdcyIYv/zl21KPxACusKQlk9/tG6Quws9PPTcW2p8QTx/
HTIFmRQVRHkObFQuzleEhNzX8LwRAkdpDycAhjqSaIYwp80EYjHYt5FBTNmT+TVQQK8EpQk3ysZP
SqScGJFuehZdFSve9XMtHTjN+ymiee23vCOnt4aN/fawYhMBYJeevGxZCoYPH5kZKjjOMIQCWBsD
mXCnN1KBPVBvdV6bf2nIN1EOKIAQhiIKSrnynBR1AuDF6D5P3Gz/xuWUuIIMTZ3iSY3x+L2ji9hq
iLne69Qi92lGWz+wm1/dfSM5zJzPUrLyfWuYMnKJ22PekrQQlH+jOW7Hg8xupjXee8SzyRFnU8Kv
sp9whPemhWfaYd7gIRgKeFHtSWTR922kA3asxm2W6DOqG+6h4GWaHJHmneqIaK/te5q4H9R/2Jm8
PpDCgU2ODwkA9+g1U8Ji1v8Bsf17+FAlUGAQEuMQpzObQNGbTn4Hq9JWXSc8ScYFST5aXqwwD5w7
4XuHvqj9O/3Rs7C5w3NFwfJcYAwFWffSYVNZBJOhNWYCSFUSPdiSomF0moue7Gj0qZnd4ctHI0/z
J7PrCQbbJCfEkJEuf+OCBDlU97tT4VBXZMTL8ommkemtifPi94aWTcLCDWHWcI4vLNurIDiZ5pkV
jAmWXqG6lUB1TpMlsovpC0AEBvGRkeQO0g6wTVzIQzvLgzr11eUzn35Hdj82pNiu+efH/cATNIoD
+vH+M2sfXCMrunCq8DEaCh4Eom3HPLt4g14ryNXATrFQsvOinWyIqbhfgWjfd6SXM6dEqM6glwMH
d+1gVTWLkhsAWsIifizKectNgRJMwdfv3osR0UmuOAl/kV0+mZCb1e94+rKY/4dIp1hNsJS4hNQE
bDrE+Fxg6gdM0i7k+G4G5yHcpF1FGNLd4fuPjfYbaBeFNGgBbNzCY5q7HYNfRJiwtU2WaizfniQl
Zwv2i5CE0zlCJ9QqaET5TTBj8TkUX0enAR7YWE1oWA2OJ7fxGAuz+ASDC/bSA/uYooakWb+wSigD
RqgL7rd7hAmFGfdmcEOv8FgzA+aX5Q191uFKl24aeciCgAtBW4zPiR3MHT3CBx24A+xXX4u/Aj/N
WD3Ah/eSDwCN6cFn+hxZXPg2VtxECWVOn7mOgLY1BxFDUmG5qBbajuC1DTd+RiElRgcWA/vRNTkT
UYLmGeXvumQtSbEwZCRHzEWJojeNNJfCJRgcmilsYWxiND5IrNlORaMNuqYH6pEEezieDuz88w5h
XM6ubMgKhrOkP6JSBFV2mluULv0fD2JMpga5H/m01AyFHENTXWCRmrAYYMpA/4+sYPp10p2EkgkQ
Um+EMtJXA7iT5sTLgjfBQx2GY3AGZ6sNtIqqlAhKT4Gel8MsHimoZCzJnK0kRqbA50G1lz4d2xKV
e/UnipVbChUQif7dLGu/5WNAosYPtyfGcLpZ2IEh6VXEhKAaJOKcOQjfD7VUqIcpwkranr9n5RGZ
szhFtasys25IjtJ3b4ZgY+ezTvjpTN5pCAYsOGblT++YKHYimS7OTHC9WV9XFcTTxqOGJDCHmVjP
jLMCOhWeQilAPS90RXdbnrUzzUUXvWIXzLMpBw9YHUhFjOmAFcRgXtT2hpdndveBO1F/+bxqKog8
l0nCyQQYo+Hrmawf1HAT5xm85+WcJTPLEVj/kqeVVhfKXJYxs1mk7EZ9AUwFtfX2YEuCExLVN8ps
kgpUqKeGjstF4YRT7d6YLuVFH+ioQXUC/9im/VYc096f4qMaSS/vaYFP3G4OVLaUb1sXSC9w2zvd
nMUYhUe7yDZot3XwMDBXQ/FUfS02t2S1Ww+ZUgV7QX1k+YYSdY3qmE/2Md0mf6e1xvKGiSP5l715
/yPtlC3ZnnmKg8iSdTgAPcjUbBoNsgVGyKviKKGd7x2m3SgGUXzMEC2e1lgHQlqN4ZKRs2qlfu7L
Rovcjs/EVrKwADjcHovJTjc0IfR+Ltkmb+Vb50VsAs+fJYvkLRGKQjP1MVmEMXMxinnjqk47i6N+
c6dKfYXxUt0ACyB/YBPymi8VNqp/CQHr7EsdlqxIVy6a917hBqfgQGkEpE+1MbHbPzoluqcD+Lc6
1kWfWXFoLGLhMIDEf+hjd9K6D9hFIQP8ehlNLEN7i5VtEQ43MRolfE/Zutm2+3fj/MLlWX+sAv9v
z/ntosRPuUB3cmVgcpryeXyL8kDaIOal4eYG4RQbmNRwfKel7oYt+5V+y+cePDf1KLrmsGxtenV+
ICeYJtLOeOnHU06zZek6m0HLHhY5YYBMqmgiVkEdqhLDBegO2JoRQFRzolHiyRTiAu2MMS2foVfM
ybuFpjVZMVrYJxdtCwriOuAY+uiko3Az+E9fcb9fz4Vhd9BcFKXdbnuQrewXAbldTEy0b69FhVYT
jcYv1z61F4Bp+/E18t/PGbbQxJskPm3s+ft2gAfevyzI3qKtJ7rju0oc6kwqL1bqnrqbEIN8D3Vf
WfQhQVf43NQf1eHvtwibjfyXnXMdPLNBotKqFfmXefhZYtROjic7cbuIPA8cqA+H5WaOiSD4Nsbr
0B7Jiw6f5Hjym9PuDGzAqMi4R39I4c5QUqyhI/0USFtnGonSCdeFKAxDYK+rEaHf8p925TOevH1a
n876zvBT/mCmjTlPPRV3zEHcQGh0ZN4GbKHIwmcIc0aMJR22Lh+hMtECxqEfeGzG/U6SV1Gx9ixh
ZvzrkK4vI0ok+7kpJb9tOTS40mlDht5kcPkOjB6ZMQaeueBHt/6Q7ubuutC90m1EXd5cEEHAp39u
PxeeyeRN8piF7YV/Fns9ij4XFah+Jy5Sd8Xl5AKFABlwinp6dZzrANkJMnABXoCuSC5MFRhMoxy6
gxVAgQvq/6LwNNKlcYZHfSu2B88tIGN88TpHl/usQW3QExhIxlCWgg6yE5PEc7pJluj+C8pAdmTd
TxvGN+S22mKzEQ3t58LUYlQYMFEIDeIF4bwmPJQlOSv6MpjseZbhLm/5U9w1/Kl4rv4O8D95xLJJ
W2EqWlbnGp2ek6Zo4+FzcP+xLc2PhCMDbO6mLsSYRd0ad3SxuN+JgILmiYvyNMAHcbogQeVo+uAG
YyoSglMrxtZ2MC3XRdBvsohza8JsWyaR50uXRLQggCubaoEADdExKFNm7TSI7FfQ7EwsbBiiGT8Q
O0GoSWsk6lGmDkNEhVQ99+gs1HZZj/YItwgAPI0jiCpx7DPfy7f0PnQBWvM39L7d7+Rkks9cN9X8
js8FKwlUKCwULaIjthnjKYUTW/6agobIPCGUYDd8w8HQYv3EwfB8BurwpxximW0mgfaF6J6ydBsN
sIDwzOnjfXaP/fQuwrrGY5XsysqIC/Mun9gIT7vRyR5K8jQftLRH3fVZP53Be2SMMw7Lii3jOIc9
mbJB6dvh7jOt649mlnqyTobZ5Q1r546oS1IGVvn2qtPrN63AiEDhfk/4EOXFPFZRvKYPp/qqyC2r
hnRt1EzvayFhwlQ/3Ldtqiy7h/aXYekXeFLKsodKXk6XjafZuPQzZTeBuae3yJfb4Z451+uEkb36
J47XvsVyTA/0zm6jl8gAeTEHfm1kpgxFmoQDNCFlM2HWKxY6uWw3xTtsiHRQstYKu2/njb3BEyvy
BAB8I01PPTBhsEvy43r6ImGVBlaVa/ydsudqomoGtqDXyPl++pku5I2UTfdr3hyHqWSB67WfdTVX
y4JEGDBemHTJSar8gaT/SKtiiF96Uz0Z1o6/3qgZU26qq/Gk86VXDASi1Tandv0sCRsFaXVJFtl3
hBrrhKOLSZLy0p0srk/GGDFI3JOExNZUzb5Il5mMvTD+1nJYz6WYj8tYCwkfKLw+5ZEebHUw17Lc
/0fTeW0pyqxh+IpcCxABTyUrKmJqPXGZWhBRQCVd/X6qZ/9rZnpsAyAUVV94Az5uRZ/CP9pSmQQH
Qns9ZQu54VXx1lZyq8OEkDvoD3mZOmLjRtI6VakdE9HOkEB0futt8Uwg4SfuvZI8+dKm8kgtmt9h
Vc7S2yF4fddpN32grF4jbPIYPGffJ0Zm9XAyaF4w04dvbPwSmeFL972BkTaoqCzXoI502oaaQ7Ux
p0WE3LSmuFCQm0AGGKKQT48kiq3ET1CrN3LAZC4H/PqpzOoCqeSx69P/muloTaH6AEghGz0lhxXg
E6qI99HPYhnKWRrUhwe2g4hipW0KihIdUnyjMqTeHZMPTgpYYPXxGSNjhjTuiHpu9IpYKIzxNyrJ
cxBuy8yisXo/8YWny4AmEB1ETHI+tvRLhaE3ZuEnqtWV4IHQBGiWzXd8szKnXaqTh43kA9xKSLbL
gdtz+8f6AhECyMQM9Q2khDzoGI0LQHnTByKE0xg8WRqxl3L2XfUpG1I/vBS+vgBJ/jzqVADOO+JY
Ci/VGZK03dt90UiSxm9A4ULNxxJZXexWbBSNSsrJu89BnM1BZvbA6iDi+XHajwMo+oWOrQPo0W6s
2kYp2m/8d3TzGv9xYb6ZkXZTG2t/Dbf/k8wq+Mz9EWWELR0AUDqy9Zm/9zCe9qSLNEUIWgCmgDYG
Yr9gWcO3APwdgQwZJZA6mqLAV0oAlCBcqafSln4sZUxZSNGuQrQUNXBq3CCda9aM5jujJ5KtEfxm
VgSSiwMAgf1KoziyZ9phjYyrENEcIt2UBQCDZ1we0K+BX/CYMq2SZ5IlGzcP6f4eWiy4zWB0hJoR
sjX0cuhbNROqBIAEe9FLYOJHYG7BtjesGKSJd5RuQPsK+AlugCchYI4H68BCv58dsX3sJwhmWPah
Q4HLRUMOUUt0zLfAem+I4PLF9sUVYXSWo3EDxcABlSgw1TRkQD8Qh0O1RcNONjGEwBVvxzd/kxJh
KXujeSd8lzl+YsAGiMHABVtIsJ4hx0iSA0C5csiDecz5gePJO7N11KPwbt1EvJCfSFQxG6RiztTw
wO0aSFUJPWCCpkizb2a3XRxVv9iA0WLyMrTjK4uU4CtMCljnCJdBbb4W/W02FgeBfBgNOLSwCaup
ieNawOEMh6sakEApnzDI0IerT7N5pRv0zoQlBCFVs/oMqCYBqj7sePZ9W/L1OO5h/2hIYtY+g2FT
2IIg96bwIRj8XDXgxiddiMaPSfGJcFFzh8YMgodDaLIpywsd6y++CbB665Qi1stDff/ZM9NSt2sN
WDvB/x9JTj5xxuCM8ZqM1QrrFUNUQh7QCNiTxjTSaVP+tjefTp4EAxhAb+xhMVCpXqyc1NpvMeDh
C00gQ9h9LwF6iu3BEq5rR6xA7RbxhcUbaUwbf4FrSf5CnARWvHaAXYBZp4mTUx5SnLvGzILKJuuQ
nxAhNbDx7g4RP3i3CY0yDVdk+rtPFFdhiwIsgYE77cBP1OJ5DpuJvALiLoCmd4p6At/mUzNogLbj
6QHwFVw+8LArm5Byh0/iXYCzAXvgSNkV+IT+VkFvcOjEuBNq7o37vi9oIBypSvd+3U7zuRF7bEXD
BZdjX3/JO0DMX9O9BjsFhSs4ho3XISO8lEA8I2HCbY9wtBgahMImw+zVLjQAKBQuUzvtOw2hnkCo
9iflXIIMDbMDR5fYz/FU10MO28AIAnozAQ8oXxosHFTss0F+vVVQWlwtd4CC5hJSh6juWQ3tBuTU
e9Zwm8QIM43z+dutaofOP+9H8rAFB4iX0CQd2oRIbYPAsj/Ed47mvpv3INZQLXF4+vF2YTxo1yHa
DMaoV4d3NCEau0RpIbfYQv5FN2bMAVQa5sgBR87cZdS++OJg61CwxyiQeQmP8BkGOWpY6iMdjhKd
EBwrkeI4H5wPLPpHtxlmD1tapBsahJnoPLCSJKxAhvVU0eIEjYV3A+rLZrvvcbpotk9fFOhVpO2Y
tFD3xWaCidWEDvvp200c8JOqW061XHKMq3pt9/TNnzcQo5t6T98dlA5IFYMCJOtPY0uYHAIlu4L+
4Jv2E+zlsYNx+zFqsuZDnonbAERDZysK2Z+jQQ47oB3nYEwAO+ZHGifYABsLyCw/r5kcJBO6x4sO
mC+jB8vX0vrsKPgXKIbaHnS82xLw4Os0uKgUDBOnzW3y34ThvijmmVMCsh7pSEXAyOyBuMGS/DDL
11+Wjnk3LaeUO9ttTSZ0Qv3HG4bDsJwqk8bFPgEmIXsLavPrbTps4inZ3P16TK0bmi8gRRc5S/xq
xJ3AuGQNOiOs9hw9YRDdJp2F8DyuR2Ro1BXPdwDCeIYMgnoGbUgrRtqxtdUxmn124xgL4SFvuKIO
JE+ICV2ZXBUS/SyZAkmZ4cCx0Okuxc59S094QA1PjhQ8/sAeUT45oOUm4lPk0iTYIczNyNGP0F/g
HsMfjHuRe7SDXoPJ5c0Z4nSEaulYgtD8FRpCkK5S3QSFD8zKYGJUonth3ZGlSsAFms+dBkq1tMlS
OIKKKwSFd0lQLy32lGkqCRttutpO7ICmoJlb4AYY891ZSaPGR942NMaoxdmsg0xbdJlfJp1XlHjw
ArKMMURjIFDMODVQiBhZGfxk8VmkxndzQWkId0MtRKkVmmBmkRV6r/DhkZRd1J84guqdhIflGd7X
9DHLQmRTwE16fTSOBu72HNzgbHgrZ3pwmYLp/34wuIbdYROYU75zUK8uCQD/dB4SlxObYi1CUY2C
3mccz2A2st9mLKMPhwksdT0oDTnisZOvU/62F+o08+EUFoXbubhjY009Rp9ieLzRg8Ja+kg2o52V
MwpWGmoftM8rMscHlOY+XGwI4iZvKNgFirsoPjugCV7+1s2PWWjM2RuI0OnBwwtwTS1oTJB4+mzx
OrTUXbntvYWneroW93vfVefNguYWNjOAIR1BBYlU/8n6QlYtVBy10Wulja7YmbASn9I9TCD0GbQQ
YFayBh3p3NbUaLb3+QHzJMGjbGxq7lPh4HtYAobguMDtwghebf2OeE0OoHKNUGObZkFveoYdusJM
G3E76qyUaHwkYTh6oJ0mDC5EDLUdroq+CuHuvqSqAM+H9Kk36jwZbTju1l1yzVlPaDyZn1EH2WB0
QPEAxPzJcKlyjQF52WRHfF8txAuPmjaQnLv5OT1PsFkMm4SZ244eNqOeWIdO3qmLBvvvmWpludY2
p34AN281dBopKIVyCfUvuBvea19BEIFdQWy3p+RFDKJvaZR/ELVrvIyaJWqm9zOSXjXuDg/zc8no
Vbzhi41TlCUPqC8TwY3ukFl/v5tX9LkMnDIYLoHKqQsgZDraHOEg0CesifD+0/uFnYE6o4eCTR9S
Qk+0Bkagq+Gmc4e2BCKsDSeaR8iHd5i1fa+IsRLWIhXC+UJxh3r4ALmfQKeuJEEfChq8C2ie7uQ9
SpRF39z9jkfdyMUSnj5yab3BE6p2A3hX6Myz0GgTQ6uA5jo1qEXaOvC5EoveYoWWDJ0uCI/UiBAJ
naFBRSiFKl+16/rgOZFSsWRK/PSpmII//iJBLSBB5uuDmBOzrhqha4Nd4GnA/AQMthvBmRMiTjfG
5PT3l8q+0+L37SvTwSqjLLJOKoe5eABj54rVEsqKI0oiO7pYL9aWPcgGOp2KRC4VSPQLF+Ctr+Xi
9nbhvipccLpKHBGUTbrLENPuguaLinS2TJcqGNSBVXLtQHssKYFqUQJcxe/o7PkPVHlgTHBHfy1R
I84EzO1x/W7va/U9QV667zchGlnTz8etUeqh+TF+/NT4tC0VehC7jPLfb3+J7czdxLc46vmt19/d
uJr0g/kFEV5Xt9BmsD9B/1w6Y3LBjYzyzQdtLNIyF3wRJTLz4fZ2g53GdAL7xx8Cx71jf2Xi6rG7
w83L7H5pI1WMyBi6VENgKKAedVelxogP1TKlQPUdKUhqPsYDJBG/Jgq45M4GyDBbAcAIKaG0+MuD
d2u3d6zbnAz84dPGi0mgY2LRredzjNO0sxHm7vXhTFsaYIWefQM9h0rYGwC4AB/KN1wYR1rPHsY2
uSgC48MR22CXkllklmaYMvYRqzIoUL9Cts7R3Ip3coqPTRBfnit+ayhrsILSOGKTyLvj2o4KpJnM
iiOPv8fnpd6I2s/5g1grEjdP7KLoDdCRQ5PDeWYYdICntHJsIbAix3Xz8u5sOAC8fgDkBG49MQex
XXc2qTONN8ShA3R9WjYS0U4hdQa5TrMaGBJzKWKSfVMFoZktcRl6bai+gswZON9fIFQ57nVINv3A
NAXMCWu+twOD/byW5DnO1xh9FlilZMt6O7DUfX42FqUzpFRhDQBKwVTbDijkmS0CjYORRPW/9Bu0
s1a3ITYkJE9WwYFge0EENsRAw+3QAqA+/FOd3zaoO1hlMFU9zgmZ9EtxxWG/vUxz0LSJ8UvvHLam
PMZEggFfJqEKRca9qTdcoXrDMyW6DdSncRrvzF7rtL/EMLEN2PQ9cKYvHK/PYkwYpjrgfV4OQLW0
jYbWREa7P50jh7au4Ttfh6Ee6hdmhcc1XZaAjcVtyT2JesiaTN8BJ4guGj0HVtDDr7HJ9sm4nQLL
xprFfK+JJeGQEV6AhAXWpK1h/6B1cth8QYxGfVxfLtS03hvYFOPeZDA/LMha6cEPrDwouVrIkfzS
NaTuWiDiq20o1eSrgxvTHZ8AhEOjtpjmqL7QMoEA2O6BlicAiejXg14GP9gErdnMoXfbz7BbpR4d
YtEps/Uf8LRWOlHJNxaUZwyGkK+Op82PYSv87KgMDcHH0r9zNZuG29w6UWi3IKeOWE9NbUFRwkbU
y4a2aGpCGmrUm7TmJB4tBVDixLlzEjvDeRF8FzZ8j2Uv6gENuNLZBMREiJiydOFSDNeZG8LWQWbm
CFIeqSelg1G3wrWJHuTXxgn+jbE67fydtpGtVwTrm1CqnH9fAkdMUI0hEg10wNq7XCAz6Dbcd+2R
sc7QYWAUx+IYh/ew+VGAZ8wbj6UzIeK6EbyxgFjYx4Nhki3270DToV9FExjlUVh+9DIqvwmQMKbc
zgD2p0SrZrp/u/wBU657xFDWYYoyCXNAx7BFWglIDZP9EtxpTK0aCBqrOW29hrJgc6nm0A7X3ej6
APk33FDZp5vi5kIwd9Qt0uDmAqQ0DTBlOngzqFS2QfRV2lfkmLxsSvcj39ZEM2sg4tbtCmBC9Psb
uB50nZhQ4QWgkXQCdgt+IHaSxZ2AFFAcLKqHkBOgT0A2Dj6cJLk/+U6Hp4eDzBp9rtol/Rt49RQT
DZfOxPqzRGgADPJ7AVwWbGm5y+CqyKvqknAv7ZiCZx1XKB9hv1OFzar+qwLK9AkKwniZi8AQrEHe
KdShVqKI+CQHEkWx/EJN8ybZKUnYjqGqbbAAa4+GRkiDJJWXr+ivP1H2YSkMuMWcTc2wS8CTsa7k
lgFOHdW2fb1PF8kCoSQBe6aohA47dwKK8CPYlMno58thizFMWyrI4Q0UY+pHIJJquzZ1RKX2wG+J
0RqilcZhGIdQ7ueZrZhgUbCIv3kxKyBmd97DfXm1Sa/R66zJ2xNFuNzvAtWu1wSCEwS56BM/XbBq
Vh1xqseQ6GHW3CHUPIRk9aIcOAjQ5kcoiMi9UVQMe6guPo/FKo/gJfn3iPo2KzEJx/YWNPZtla6q
37cjz/r0+IgerlRSIrpHLf11qnUHk4CRMhn1rIQZC2gHObaJRUQjuO9vgFMnoVow/WOhkFWQgJNa
p6y7c1DH8YgUrFo2l3ZG6w7CG8nPnuoSJS/Actg6wR+haEBWTlILAa5GmoU6AAN+AFfQIguKE3eA
YFN6nL8KRNqBFFTBYfFmIfv46lFBcnZXzEBb2b3RTz36UdgvqWEyvnZjqn2iqb2gPHHYDIT/kpUg
4HVzUSkZHvvTPubf6Zh3MK19nRrxcAGl/OCoZhVBeZTEyZPBJ0TJ5Rl1dvNrzKmaOJITkw/B/JQs
1KlCKWDonXOCV2pYfoUgS//YuC8itwjrV7QekYxiQbeZAoISeR7zPslZZI8x+ibAYSKgx3ixzCFJ
YkeWxRYP8G8hKA9En/73/UPBAcEJ5EDONG1frQOFqSXbYUE+Pn9TDAh5lVlz/VJtMh8avKjD1t7w
ArH9Aa6Q2JhlFY280XPM+R6hzYV6riQi5uH8GVC3tyg2OfGEQrWlnHOwn/h25NPvD/y2akBakvh1
2O4S1XrTGMtdAKHgZfrpFPxUCzpK8VAiAE0S3omxQPvR2rtqu2GEJ3t4Pew+J8quxN7QcyBiQBK8
BcA7cFsOkQ4xwjNdPJtkZ6T9IBnVXg/xWB8uhmDTWT9HCRLIJfkviqAGKeUjdMoQUuKUIVe7MiGf
gaqrwqxPosU+oGWQkHD590y99HJgVN+XNxD5B6I5877EblUMvn13ujOcRvBVKPSQw5AWUYjM9mUP
3gDTmxDVoCR3AmSVLdL99wq84p07beu+mR1JLgandDHY8h6qj5SL8KqsATygzlNAAa9pEQteOI1+
1CgovOGiwM90CAMZ1x0brQpKAWrusGL3QAkLHAC75WHNLMLyClULwy/kvVPKcDnhDwiMNXyX/ODQ
7y4W3DTv6WsBDW8wKkqTWQ9RrVQyT6zVsKG55eQVEM019S6+QReQfK05QdxxJD3QqqHjUORPjxmx
gDqWNskEKgYYA3JRK7qjVNCsHcI/yEwecqvVNLNM8hF19vK+XgxQ8eN8HPFYOjXuN5Q3GUAdJwft
13OorloUREdo0VrxFfGf+Ioi+KmPQAYF5nHf7v0i8f9KbKRdVfCrTyvGWKpC6kpRRrcdvhUNHkkC
TDLcQw5xv37j5nvsDefvE+rnAjYD1vWH5ZZeDLFyFtHeIGIjtNURFWKnYffz/pXcYaCHF9KR53gA
3/5h68DDyf4ueaQKuIMWW7TlR7EE52ckP8Z6Yd4uyHZT1h9lwMtJq2VSOdDNjUUQSah3w+QBng4g
hBq6N4H/72NHtMCUVCHsdj5AAQ7QXYOCTAJxBWFoXHPSfaIjluqwEWDbFhFVlH0Yw4ZhoebJaewc
Q/AoUcakogd6p4c48c2k2omom0pmhj7eTERg9FL/aqJEeNT7GnDM6DXsgQ02yHqljtKt4AIdNvev
1xEYQwvq1kRn33IGIObet/gJB5w1lFWPot8Bl43EpnMb76gxvaFGx7BYLHpdKbEBwftZyMOBdYmv
qO4WW7I+wtLqPirgRe6VxUGYAQ5vFnLqnz/fWTy1kuPTz45IEhHktxv1F5wqOItCZAOUQiEi0U5y
NZd6DfNwakZPuAbISjP87w4Vav9LmSYW7P8KQF2MugT/v8b1lIXhRBktKn0Ud2h0pGPuEgy5gY/m
whpeIxcNb9chJ7B3TPzGZJYsgBkeVgMbwNnmzTQBOVeTrQGiqL/YfZOErDBWEdC/CuHfl0XhjvQC
oSNAMKSmdEXE8jakREidi/yCoQNFKncobPP3vWdBoaaM6jRh6rK9ErhQiaV5T/lVuurGiMs5pv6M
EvjDlal2EqPL1LmoLxHbUPajEcNnmiX9sJACLhXgQUV1mEi0nWU2QkN5mEygE0mmcCfjitCANFdU
k7lMZHVJxFViRoR2Cb7I1FFwmBjQ6VAjBFmx0makTmuVuSkerZVJLZtGBKPX+QTP8D3D14UROFdJ
Z8RDOnBI/pLgkA9a3ZZanUt/bk8oTSiGdM64XsfLu9M7FXyfK62+QwheAgYYxAWbWYc7kKX/Nj5T
u5re/Ld1C0Uc+YCGk82hKIV3biwKdpyxbbbg1Han97W/bU6kvC4C7nvaUc0JmjGBYunSG4RZzGzN
0hDPuSISBUh/ECUUD/BvklJkM6wzmm6ObL9Wh3O1ueuTDEl2/RzjYzGGfU27AsjZOfn5LnPdVIDW
du53iYkn+Am6bXvFevt2EmbYBNxzs9qnhfUOm9krTMLHbOge5n2QrCP4ShmuXyOQktKljxwpXbcV
xS/IAwYYF3ijuaiv0iJM9vCVb5Awr6DKdcOhAamF5ak8HZyv4Gozj7iPDS6PQyIWeyffPR2SOWJ0
otSn+FfquD9wb7R9N3kBCQRCR/4nRTjTo6ZVYLZgADB3abMijYLaCEsCwTV9XBY5YkcyQMB/UOuY
5+uvRf+iWIuZgZThiVyfuWLOZ4mrr4Wok1N24zI+5vWa2htMj/l7/XZvi/MIKLLDEvDTG6Lx4ig0
pE6f1FToYhIeKKwKCBXQoqFSR+eERlA/9ySEAF2WrDc5DR24nng33Z2MU8QtaKFJRVjPQkmnrBxj
QewVZjKakgfspSmYCCCJqKhNqxW5OUV50mrRaTjWa4LKDkts4HgQHlIbBsriJk5tzy5JQ3hOGJpn
bu2mY0h9c3yxUZDpCT4GdEHsZoagExvu8nKze/m6m/hd1LmUMyBcR5+/5Z+GKqZb2CPCRKrXLOYw
j3QCgDHxqe4dwJ0HKbARDv6BIiSIaPIJWt/3cwFKWfLjVhi+TD8nrjRpFwJW3rn+qakHISY+IrTp
IqxIlvFWu/RiJz8dLhR1HPVnoFt99zPmzOUjGAw9FaGfG3vUoW06tJfoLxcGOCB5qyG+Bk9z+tZN
Qml5QgKXIxesTbop4rL2DgLYkvpmhJwB+IsPGQVXBGNWkx7pYx5x2MxYouWHx6dmFguC8e9eXTdL
fcsVAsLNVrFBqwi06T1RF6ecQHZNJoc9yphJuNzhcQnglUb2Iv4RCxQKJVEFmO7ufN1qjlJEdYEn
qmxuxIKQli/DnzJkGrCha0oWUx5Uyv4Bq1gnGVrDHlqC0Anph9JnnJxkWGGdfxIgfx4DTkDyWYwG
VRQTGAXiN+P493PTZ58IQoNBEyOmnlEl45H4X3dONNi81INrBMURrgRZgiN+wSz3710xNIy/T7OF
ioRK/ftdvHaDvAgnPGLL5hwSJE+pvEm8RKufR2Lz4sV/u4vZsNis+EDv71k83Pg/9XhWpOAiKfv7
w2lH5BBuw+lEbYHbwuEwT7rz7/XeaH5qVnzrOaVlblpeFsWI1BNvo/GOPa/4CYNr8xVHUPnsF7Xk
I35sTuMDVp0B4p6Ul/Ly3P17GSwkBtl8mYQG2IAXK/82Sb3/fvISqKQxG6Gp55UXSLC0Xyhg+Zw3
DfirumnYSUpt4d5n+cGFEmwbuAdAlNQwbcmmgEIa29E36qNIMHDoTP39BKnNrm/eYZywtw87Ef9o
Moo3NMEHcAmtVa89cmCeeESYhkru4yKe+/DBxONwee9/G+V/eMIJTObDr2pOKbXhzJ6HHDyGnONX
RCjWHmuiCM4DlakP7D202dmR2NnHZ/PiqQNPAuf697CY3Tw+dhjzg7Dtb1OPsAmKWVlBr+n/7b+Y
8WrytMSxEEc2QRYVs39/8OidPUN0A8IbfkJBGrH7R1iueAg2UXEfvFbMqNl00Dyb4AFmlWN5hlRv
UI3nrc+QhfUwfoQYJM846D3Pit3zkcDg6RePxP/GuJhRQ7pfhhSSgiHlPUTwual7PCpGewE5p58f
ip+dtVfM+RA1A4MVHNkD0NAKJU+UsvnXFzOBA0R4JX62dhbB6OTqia8qXpe4ps8QGe7Nv3d/j5iA
8YoomYrXaFX/e+uATZW+eFFslEsgti/2Irb870nxuYFDc0a8QzzFAHDF58RbgdR6nK1yVUKU5Oof
ON8H987VL/12w2gA8MVDMTQ6UU7994rYjvZ7cLmOMLxLvz5qv/cLn7DFNkpffOB+EXsS74Ru5T9C
1Kr/xheRyvFxETRd8S7x3MGtj8a49I3ff58Wz/UVxsa/D4ghWvpcFfFuNvfvo+JVPsJoLnkdjBiD
Vfx2vzSAaMSr/z4vnusTu4NlvAC8elwkvpUBgUEchxiQ4o19bmHOA/eA+F080x7FqBc3jfHbcrzi
PhC3DvZ51M/FZRCG96RsXcCIhrYPzDF8RU/+gVULa7rDoQ68C58Zsj6iQyL5VyQHSJavCt7wWaFk
Fr1n71lNNTK6TfIwJ+jDmZonC1qIfP+VHHDvM5mBj+MjclCG4n3KEawYILt39J0pmzIs+J+pSGyG
qSqZAKTjncyzcsAskHpz0DFMgoRv6BV8obCjqMf8SxVOPBCTmZjUiHj5Q7+Zf1CiZuTDdJ+/ES69
duqB4LOpxPL5qJ19I3IOXlaIiuuooXsYm8mEHfILuwBOzlYzwYqj5J2bT8i3qLcwYYEbtRHrRFoj
82o2MuQw5BWgebFL8Ue8ix05FBDpzS0V1oNQd0R/UneY94yNsdGZYMXmqLv9Pc1mWclX/z6P0EUd
sZt/21HtwybzTszzBkeCahl/ayQk0LTgDzJyLmRtliWeAwrwA2pD2IVy5LonNiD2YRxrtx/oHC+q
I76BBP6/5/99D7GWSFNx8DmHnXHEYpP/3iHeKR4DM9ukPE69csf0TXd61fhsjJNubMTTQ+pdDeKj
nBtxnkkq/i1Un1CczBYFHdVGScH+LoRWJyT/LjiJ51Qzh8bES33LOM7FxXyx1HCdxJv//VS4jgcU
OmwugWA09ylF/p0dEMGAMg/kryHnhpzm75RnnrzizIvBIY5cWFGJAxXj4N+5ZrTQVP8bImItFFdF
+XtD5Yv1UXwBHRqaGEjiFfX49zsdfB4kEzEMOXLdyTkR/95DDs4CJ34HZUMxUaYbQR+CEy8Gncwq
+9yJDgV2KBuxdfHvuUNRi5To33rcsLg13JWfy22CNgfddW5lekTiNp5ILMj/1r2E21csSOJVPnAg
EuIOq3zpyPAKBlwG8Rr9Bjb/2JUXSviMspzF+99nEJ7hKooDePCceI3FjX6br7CLv49dxPKKn+u/
Ww5F5R1Fz78TILarbpQjXjB0FkTAJt6mMCfjYO/nookhnhSfJnrgO4ubVuHAPpzVA9T3A7OV+L7i
LEv/36Q4cHEGxNkaOuKuFmepYmSJf/+dHXG7iOvFZbQIjib6tloOGNQcOvFFs6TyDuLoTsVxl+84
3UcGwIUbjZioWT3O9IA4o2+wuZcBRSYodbdR/bS4sbFDVY/1TF4BtN/wbsKTFSLsM8LTiOJ9s6Kc
8jgjMAAAfPSiF3Dhf1CuxlGnk4Fqrxwwi2w68T6N/4aqyXzUrT4gDBFUqRE+gDm7eeaUStTjHDMT
WggcIVAbNCogKdaghNQ1OUDTt/NduROHS51dHDcv01FBf5RBf6wjYyNN77tPWIYlFaALgfDnohzv
Z/WqEQWi0AXV4NhANKijJ2/7LmiXLRXE+99ROjkIDwp5NSRUY8fQLAnnL2y44UggM+/aaT1FHMdP
JpylbsW8Hn5nJScRxuh3wbs/IR+C3a8dHwwsTnazYriDmb5UYXtUxbmTWH4vDLljyaeZ3tf6pI6Y
D+IfdV3ve9vvorf9LIdbUr35CzpEvU4Xxbrbajt0L/L5/WOUSyWz3tth+FjHiwy4xJYHxagjiR0h
pZtzvDsV17lIIxO+HKKWCxb1lz3ozgV0vnSSyyRYvWgwG0YdWBokJPfZ4rOk3DhLjoMl1O0FWpys
biiTLYczxZdn3axbvH56G2X5nCDrwTCZcojbev+Zt2vOBJIHUbdS1ixejzNng6pJZhtHTjgocIYI
15nYmb/9v9HE+AJ1h+gPdS8DiBTxDYEZF2yVrwbzwQrPupN8uYf6/A6hfJ6c8FEAExeq0+zYhepM
iyBPT2rEz/Ql8Tf2aPRXuUXm+lzEwi/oPe30HmbjfElmXcwMF2TZz3tS7eSLgf46tYLV8wcnOFS2
YAAmG2nRhMZajfTVayvv7gEM5+jBxaWqPBH38c1uJn3UZ9KoC547pM4Wr8V7TVcTFa/9jexwpi2V
8D6nuB4QW66QwJhrO2nHmVIu313zh0ZCTi0qT5iXbJPFl5x7uB14f7UqxhPyABQZSk8K9QVWfmMV
iZDvzw2UsIr+Qm+KY87SCJD7ZgFKJkgxLQ4bOHauvv2K3BzZNf8QQiKl9fSaJgudoEd18cKKsvF3
8Ybuls3iUIRiBLRIucykKbqNM5n7dpusi3U+r5bF4rmsoMAmV+OCsDLvO0tn1B8Wxs939YiwsBku
ktUd5UhYQQdEZNDDEGyjvvv0IA7JkbFSaqpRJOfgktck0ZQESHkpalDfpvoONlch5RI1jmzRXmt0
SITFFMShEakvpTcyfe1qHJvlYNvb3n9eDFxk30N1LeaNIzfwe5+xaFZL6Kg/HVcv4kO002WWV3jQ
pdjAJ2z3bK2eVkt51e6N1AKkafBWEU40F25SJgbuaeqyYlq5Vkt2wwhlxiLFZlVqwT/BC6DU8cMT
ypG5hdeYBbltnqisEBcR3xHxQV4AjEUFinZqZUqk/MtBQExmQA6OxNTKVrWjcWT7dKnZmYHyopgj
eP7vlmGKZcrjtcFTBCvVhamZJbftRunLrvoCfGpcCVFqbo8Ep/cR8QR9BfqrnA/paNDP4GA2vJ9i
sOJzWLxTXfdO7wVt5kvv1DtxTjgc0lL6++AnWAj4i4L+H0mPD7BRzh8H9Po4MWxZKsJMUST618+F
KPPI6sBMzWYP3MbMtBd2ahzZvSixo8OJq99fMZ2JjS49tWx2wTdlF38TJxvjXKpMrzBaMnHm2RRP
sn8e31FeB32ViS1x3lhl+Civcg7YHT1lDpAD4M1My9QzmDU4yxwGeyMixjSbHT53qIkeTil97sQ1
GO1viF0QqasofjpfBkTxPQ8eQV6ZJZZE8n6gBv3YVVGdl5z24VOWr6tAgavWIlxfXuW3xbl69yHc
a0BgggNtird+A5hpNxckx7iuHz8rfjXuIw5e0pxMHacfwXtJh5NiT5fhABu1sfhCDUTThyc/Av3j
GcAJ4wWrCoEIX4KYf3Dwy8pMlKnoTgx2Dxwype2f7p75Jh/52LcqUIsw5zCJLhXxdR6ajamLU3JR
N9TmAMyUnZPiaAfKtq7JUfuGZ/QV65Bq2P3ZpK0F6UoFzyC6gwnuozrQmqmyGxrrHE3hK+C0gpZd
z+/OoH+/+ugLHIztEAVjzDf6EFuifdzgXnV5rqHwJRRRZ/0LmKs0pv+HmkDwzixyGVQ6mMtXBoXM
2Dv82RC++hyTQ5FpmDlZ4VQJuN8vSoingU6vaw5d5LmlNTg8pdhcRg9HDbsJt56AM/bN5kJ9X1ZA
IQroNyqZXHNb2bFoBnJmUh7LUcBrrNgXXl15QFAdj1YU/iDzwu5gymfz6Sv4rrmj0tdSUqbPx1pw
mwC+TGM8OB/ANAjIaU1OEvdjM6+aRSQSB8CKtKxwxeQ7Hsu+mUk+QC+up/Y7fNuAFgBgZThppuOc
FyfSWAVbab1gONoDyKzpgkbghuosGBer5z12tEcBiLuIeH1Q2FBmn3WJZEt3idfFb0rvc8/Jp33r
tb/GVBeNMfQnhNuuEUknel6GKTTTPBmZ6BZNUMXunxPvW/sHbKF9GtGgV9EydLuAMg4wRPO2uqHi
kh3mh5tdcm9dAbi6ORyugPmhb8YbpbQUMAakBFSlmeXMA4auqoOGDr6RMCxLz1BnEIVez9OhHSeN
pzU75RHq2Urj1h8MAqM+9bk77/Gk6ibf+1SAjYY0Ska3weJgIMQrocOw6zWc+C/i6Z0Mth8Hl77b
3LFvxoUZ/T+jILCKu1GFss+HtJOmWldQd+ucPNTadaNfvp/z87PQjTOSgJIC+RV0Adzwdt3K3rMa
p0jl401x8Ot8Un9AbcId16xXDkAK9d+3gNEDQegHkKjuGUBuRLFSjCNRdcmnNSPMaT7zHqrjwp0S
ZgBovl7pPaRZDqImNjluQ7eYDplpae+WpU17l1+zhzd8OHoffif87xFFpEEgb3Umz7VCQXcvqeNC
oCheUxYGyFtV0M4auAgIVe31N4xSav2v1s8wbZ8XGBaCkhvCeLaoFxDwDrd85HFBG0SQxQadU8h+
Knz5LsglUgkDn/UE3HeYVV9Le/npc+S9J4+fOyTziHkbntiyQ3Uc63NIAHjiQoC0K74PmBwWihCQ
I0p7zxWZAHM300KxSbYHANyIG6/v05ISGao5E903pi/sA66UlR0o7L0ugvlDKR7cLisFuVQ2lgsh
u+pxi2Se0FaCtQr3BroLIhnGWN6yP5YQlncCk+/AgqIEaeNG6hr1rpoPtZmmv/K1VL6fMWkRs4Z7
MXDaGSw1oWpaomgN6Ix+c4qyjIkgAIsUw6lFjsVSZzqnsxzRb9N+BbWujxjel+suKLE9CEwRWBYM
W16LT4UyigW3Okf1eUG0wHL63repK+mCUShm+SFY0yNrFVPQAdOgQSAWYMNTxy+wWdR0o2zPRToo
U+1Nm+6BhuIPyx1n/LZJZ1JnDs8Nx7e51WjHCKthTCbIC87IYQ5AJ3XznBkHmTssBSZ4wbMJpDu9
YhbDYkT7bdnWVHzVseJWIO4h9gPdbcm4XIba/QcE5AI/4Oi2MGqqjrFfTA77EtdogBx0vnLuKfRf
ZpDgyuUAURXaPDPaQTSqD2IwgOzDIBolCkrXlEnC/BfXLdzlIBkgaA/9ZmO43ZLp0xNci77qsabi
aHh+QTmig3BGWVcawSaDPcX4hRBBZ+eFhMBMqk+Vcrf1blloTscNmtjcZTEnt+y2LfNwwRROosLo
UAeOpDE8N3SlERPSpUn1P5LObLlRLYmiX0QE8/BqTQgEmiXLL4Rlu0BMYp6+vhe3o+J2VHW5bAnB
OXky915b2NRM4OnR2Nx3JKD8cDFFrA//zMXoVl/pn4bRMcEMSen1MuDFdE50YlpIItQtgLIDSqF9
4CKQKITbLyQiMkMQgjxm6h+A+0WyVcYPQmb+wiPnEFYAWZ/18GWDlgkwMNVp4aILJoxq+CEj0R7c
9keFITeu9Z2EIseGp/oHbQrp/ymskYUvXxEkt44V4YcFC84gpyu+rl6HmxdsjBs/64v4Bw+SOowj
fkjRLFCZYAfE5K/hq5mxrRyDNMpsBFuzYyvzGodheLipnvI5ysBbwezny9iCeH6/RU4y6dKKISeu
+5ldAIc6ZAv6ecM9jtY9NvbX/v2XFdRNiKOY833rzH2BMKAhEGkLLZj0UQFNPvhstEumYWu9vhEp
KCiwUNn99BKHEvHBgxgI5EjIOCuRYDD4YTgI4Y0pfsFY7kmzZYdmE589skM6CowhAta79vj6gsXA
IU+6QzzokHTHH1vgJ5x1Bgm5Gy8suwIa+zTs4UmZV3/xDNwznjdGdQqTBPUan5ONfOHjQ80/0lRn
kgsIkDhb9OscEDZduYKrz/FBfQS7+Fxp2wGpfgBGebARpbWCOLuxRC1bS/mxD6DfWHNfG/8sAxpi
X6UlquwJODmXmc1PWLGE0rPFnyzBSwSm+ZWvrWnHsZXRBv/wXS7Ma8De/VrFZ9qCE0PRjMlcfB5J
25m5pRH/h189OP8fEzulFzBretmU0VPOkb+sMyt53HQi+GLBS+cbEekrvmgd3g/lDJI6wYfmsrLM
RYCu+zZCuqe3DC2OKQOTWWbz487wxS3W+Kf1nO7q4/1pbMJPlTRq8Yfs4fZBMidHnHD1QtCOZjRa
QELnTu3ctwrqHlXfmnzZNCM+5wNvGTLh7/ESPiASjp/G1aCc5rwhuJz5lNa/E9Y946bu4vJ9jm3i
o38Bc6ML+dAAinG7MZAaSerZtAq2OgvG0SowfrV8pTNTBd16hSzSiZuAYTNrL7wzGi2qJxK5h8gO
rZ1CMNOfPDiiYCwpxgbdwWObwLFgCfIZrjJDdZlbs3dk0udbNZwyqpbqeAHQ6GaIgqTcM5ASZZyy
RjJCC/Zg1Q0YzYqbvPiMPmPhOGh4FwceGuhutLmIYmCSQpzvNfuvnUkjd90eSyjTpcNEe0/L6lwf
O1o+85+4N7fzn2j+UHMda787gzChwT1tq323L79qfo2MZ61ndxZpcaQ/lPvzDSDyCl9uhyZkupRO
/FkfrbnSwM9m/qWP0snsjgRWOj+U3S79bzqJPfKOjnYPLXv69biGLhyWtJ16A9S/Gy7aTv4G93ua
NXT1KacTxlPxrd+aX51G4hupNU0lBE3mrT0lNDoHeqCciunIEbBx4nyWuIxeKcaZjhya3/YUf1aP
gjc6d+mg3TJklb9F+pM0nB4cbJvf+afBw77UPp20h0hnCj+kq95owbSn4Tycgxs9uvpU0rXjcPbf
v+Hv/uvdrRveCRdg357mw/jc6239+YXP34rDbEXbpGdqwEmQ/jOtuuCmoDSPXLbOWdZi3kbeNecl
9j4kbtT0D741jWcag+1pvq75w7zNs1SqRQ648aP36Y3fKFwYwM7w8RX93pCrUR326UNGiuOx+3QH
jsbdJeHFKGCFeHeIeedOFAKpS+/PP5OP9sBDz3+82K3CdKb6nfiY2AbQrHKiVOfBefRgFTVvc3Nu
fjnDmd643/3OH/F/01ronKhZDxDw+PvRrw6jzxU4tcdqbgpfuFzKruSzjB+mw6QRdLY6E3e4KrNd
LH/kj/kqVBfOtFC1H9g9Thp3hPg9/zT+NT0wBsLyjEpI+dvid55xibf4MfeyS+6k/MCcicpn/WYU
VPrzqGieL0V0yhPkWNwEF4rj8ZulrblED3V2DOS/4vdcVhxwjlifBTG95TfiOapYVsz6W/7H4Wja
CTgLhM/5YkGX21fnZq882+vgmo9yo9kv5Eewj45QfGlT6xu27/1w0L3wJh/lY/htnLWzdTaPGl04
6iLpJ90J85cxUODLF4Ez8sm0Ji9q/K5PvMT8wQQzeoy39huL67l2lP37m2PjvfQ6UjwQc69VJ91V
RBnNGo/GhoHHrCKhwxXtJ1pMJg5A5CPPeqM6s/ixti07JDpVP4pOeCpvYOp38SG98F1otCfu+0jx
il0iXdLVA1tgLmOUT9Al1QN2wFmBtUPpuWYBsPUtGj4XYh1bAgjJhb6Sfehu6HenQ7wzvWgb73pn
OmDxEtYyCYjWGT8y5MV4qzswkXgW5Q050i6pkbyyfGfiifDinbgBdHHHbXsWDpFDgqM9+2vNlURs
7ayOBOOI1XsfnLTt21W9fPfy8+2wnC2kww71Y3hiqE7PmTEG0E/yMj0JRDaNxxUmto3k6GfSULdQ
vm3N5Wr7CnFuiius8EqtjE29k9cZWmlzmQFg0zb4G9f1rl3P3gHinZncWp8JEneceqQ4SEBUOc5U
d/XQueWGgOetyPgWyLBdnDMSnV4744Te2BMdyx4O0kHZx0xgOm75epOfWawdhUFGu5nWoy3b6Mjg
XXRoGJiJ7N4O87MrwAPUU+V1uHcQHDivNk/4wyg0gIk8Z1ejuW2ejZNsk+30T96r2wpJuOK8D/Ep
O7we0i0/Gew3UP2y7qPeARNkSgJKHGsma+RecfnFeXtEvzGPEi38DtFeusN5uvLjBKrrDJur4ZMj
s1EcBT0cFkgH5CNjnrdjIA1TNsLR8JA4zXMxLNgtU9u58friWTC3ODoP2gngzNryQkqOTcSVr2k+
M5Q904qFYw7RiCWy3yDEys/llavilct23dCrVRh9sN2tur04D7PmcW9yYlq9j3fR7m1HO0IT7Zef
8Es8TvvaOUqzF+kQIW3GskAnmAfxE4s4mmsKflLDgccsABCsgTEuS9Lmkg39LDCIO21jktKNYgNt
Q7W1aJMDN/Lo7szKIbtwjeOAV7LisZhczYYd4xLWCGeamdOmQg0xv3W2RbrWs7MZEXdzF0DaeDPP
E0mUl+6ZBlyjz8DJfOIRMFdFB/No7IVzfMGINa0tONXFTjj3/zTODB9QkXBf6cd8k29UOz1GkBfO
xZ/+BKjitg5t/xJVvT3CQdU55wLo3eU73ZHYLOeYEfmq8FSZZFgD8/mVTxMULaYMl+lhXVS/tKmD
lqwSDNXyrba0tqJNPQEhNNrOz1OBhmC8YVpNDxnBBsr65XCLg1VOOBpwkF6n684WTq9r5Q524vQr
EgQOpcuDjvQodCD5MpPED7/SMIeknsbZzPStnUC6erwlWnJrrsJlSrdHOwi/5R0XvrKV0Hb2KzSR
dusAK2eUxSASMOC+9uZbCSCKL5yyK5F1h+kegUMkpp0mE1+SY1gKvdxu3GBX3QnEdUG3cedCp8eE
3zs5/O+BnrtL1lHCpEi6089fGzbdFEaInatsCpzWE88da+emWA1OdrEYLmvrN1YjDiW2wsJhHMND
cqluyUVdC057kW7FSeZg52c7czfYuNiJS4P950i2vOCNYLKGbnB8zzJTW0c5YbnSU6Jwjfcvh9iR
I0sEkxm20X17VZ4znjhETGkwTiJN6pBcyaY+MxpIWWjeiFnnzhn6yRUH/EMPUifY8MnRF+ZjD/EP
akt9xS20rZbptl69fI10DApyBMgad2w9l+V8Vyj928YRzzhonAm1X3wz98Kx30GVs023RgdLS8ED
v7560TXDGIXCniHvga2V2wqQMjMqn4QHu9vNEpE3u8UENH2eu5c8QMUKeuiaJXObnuqddrQ8YocV
L75pTnETjg3/lSwUKHQ3jJ7w5uHOk+YDe3ZFZLsnjgOsHUK2Kz8XJJKvb0NicADUQOZwwqsA8F/w
qYt981HwYcNG2fTI6Xd4HhfKSl8LG3GNl2SmACorkUD0wtHt9iz8y1jD51DBDckvnsC4iMRRfygX
gIv4Y+Em23YbfE4oqg76slqpS/Gg7+Tf3NVO0kl8RM9glz4r+7/URPr5c6ahxPH1xPMNlqDfzGqS
l2vBdc8J9GAVsGWUhCyujLFYbhlmI2zQINZkDjNd9G7Dbvbb0XWiNyOxlLBbcJh/XTNvuGeeeRC3
kxP+Ds4P8mW0afNU20JjyOCK9ZrgaLzFuEr4HC69lxwVBrIzKCqxW684d250NvyK+MpgK/gvj3dw
ME5oJH3dkR1gTKt8TU7yukBnXu8i29fXsdvy25GsqGzX/2jeS/547wyn3Ubu+2Cu+61IhBqoxq2w
iW2dzxeCKjdNchjXwVrx83t6V/zoiQHL1TxMSD5uWTbw+CodpoPoC27rWtvIeSPOdbO9uS63wT48
FDcOXqTLGVCysUzskov8Y3mRb57bT/io3Dfquf4UzzgDTzOV7SKdEDbPv0P6TYH7y6Eqvms+52t6
3+w01bN46gdzCwLEfm3IyfrTTnxUtNYSr+Kz5PycP9VDeE3v819W9+pJKOY9wWfCbXaPzuaDFiSP
HZ7M1sPPx+po7dUNHXRw56wQJMjAK1nOL44ddReco1vBJJOKaR8eO7dxVXS7OhmW6j65pH7uvy/l
hXQnF1hgfzC+EuiE464+qK58767l2bQp+92RBWNfH3quduSKO9PuLyr1gOyOd/PEbnY1DjPZyvTr
Z3QVHiyX6bW49nbnlXvCFE/Td+EzCDmRDhei/T6ED+m7vEAou1V+7IcHJpPGUd1Px/E3t40FQt9T
8MuKyWdlnosbJq4DpQ/PbHqSVgBNbNMXfevXukgH6yKQh1MbYEL7DzC0Z1zxaIvPwSmX56RdC1o3
wJTyGf+lf1Rm+Z/FmgRhEVECf7oSyZde+3t/z6/hvvCSPQ5hqCnABpf1XtzNNhl9Df9s3R7k3fxQ
5ryA2K4vsV35EIaXjd9tcmfc9lsIubaqraZbfckOwy09ESx2skjQfv0KTnoiQv6YbIlcvTeMLDCc
LzsP9LHdXEc7v1qP6BjuX+cZ20J8xxFhwLm6UmIe/3tJ1wJrFkiAzlPdZD9XnsVfdQV8CL1gdEc7
g6iu2/TnPNEV3TfvJHLyjej2XKr6bjzSq+mb/r/gFJyi62vf3rlQf71LLfJon/P/aofaLe/KQTmQ
CO/2GdezdVTP2pNPtc9u2l7ZK2fRNy7DXjowZuefxF7qRXSeaVdbF+s3/ov+ApjgxTW6Bqfw/NoL
2oJvzC/hV3lID/Wk8e1jz9jKswWUOntl4bM3trFXUmXPNajs14520Pii15nXY8M3pyIQ/fkpnYt2
jZdi8J/s1Dfrp9hGF3z/mBRptEpbYR3vtD0HBz8mWsQ85rt4J5H0E3ma8NHawQkTx7blnEFhtsFg
ADKBXivuxGAuSQHVm9vuHu0JhPVnEErG6D7bSk5JDPzM650c+CYYJda5/aICxxSwjBxxaTj1bvpX
MF09GA63HGtSuVZY3omzWOlsWsoqW+cON9U9Oo5ue0ftAe3d9Et32kt70ceDfkUWcevReK1nTYi6
UTdg6/n8wFAMXu7g0Q+lj9hhomc+eQht5Uazm+iHN9uK/MHQgR2b8fy8BJNJuCNLwCH6mBCAzMnZ
m3FKe40bbkpgMLTyWR2wkuw7x8DD5rTLeve69MtmZSwyimJ09+zH0ZmTE4c4c5uKbCdsKH4sghat
uEBgW9xxjREVoyaz1f8sAwQE3QWfswYnTNqL7BBbwC12tQLZTelaL7lsbF7bjPhHy3vv+qW67i/1
oQFUflJu8q46ybtpJS1aIjNhAKEAF2HgUziwUnZEzEib16ZHalMe6WOjtZj3oNALLuHG3PUHCKGb
4Rjwwcj7jLXNOErEXoSXZmU5goMXyTE2OoIMIILr7NDLH9GJ6JE9Ygi/uL0O3U39bHe5T3LrafjO
TyXm08rv2URoa10KJAVbPfhofDYXygZ59qnatN8Ops2nj6CCj3sxH49i9vQXW1DlVyfsd+OlPZSH
+jLd3hjEKMe4OQ7Kt2rr7uBVTuOrO91tjgS07yUvXzWnck1m5yq1cRY70608ZI/UJtLnt77IO+h4
3zUnpvbyejQ+32XN63HqX+l7AHSI586VAaPXl5oVq9vIu8jNTz23omqTOehASdxZzvsi8FPLQ+DW
B5KQFoLzIgCl5b1aTvmbrohQsqlJ/PjU71jLdu0+cCUv5b3y3VaYsFxha2xbfNKiy1lpMfFwjGvN
CX5oQO6Mv8HnF+++POQnwYGp6iSH8iIyIeDi5iftX3kJPmV6k6yV47Kbu3wcnyCPYT/Z0F7tIelw
P3k9XinkMLToUxfj64rcd87GfBZbixPvRJCQSie2v7bXjCPY7BRJ9/gwI47G7GWnEfs1H8xWXkNq
oXBs/IALHnOhZbfwXnvVzY/AzG0g2ZrDYMKfq0vd7bfqrvDHXcp1i/hTx7lG5GQj2vI92Ytuw9Uh
FdStAeDs06P67LzpmjuT16A8+Svhd2VH6U52IlW0hEoIlD9Aoi8rRE0xn4fnszEtDypn4VTZih8/
Uzd1M8oYzsJk0yAncCcnuUCDurSUMpFf0z89tFtQxEV0ESQvCKSVClJE4hmbSGXRhFX/Ym5jImB2
xdJYRWq3rTN9WUC9y8wcM6JMLeITXLeKpn6ZC9FKG2m2wlQx2fmFWdMQosARTxHS4Y8OIHOUZEsN
TrvC4qMqudOFSKfgLJmbprw34bCOpr+4Tdf8RKMptkMj4IWFUYkiVNCoZbSMuRHHn4SOr5GAe7M4
azAf7lAnNOgVukZZ91gxVWX3X2f5Q5n9K7JxDyKi3JDCRAGMpeC7E18PU3kWFkR2rithyFaK8KBD
sQPQNgm2TQJdK9qnNYwaZYR+lN1rwTOGwI5CdV029LuZ8Edd4Y49buv404gvqQjJKl/hNw6Hirr+
a7CgH0mrjHuRH/0Kx6Xe9Vv9vxSitl2J4q4Xl9NMdETidzNMolQP+UjLnFRJ8swXLe149ZzwIRgx
2YpcPpCSPhShNwSe8fTGNWEghvTfHJjt2NNnwRxICQUg45oaOSIbKfAMiytjm+IXJCmsuyxa05pU
sCQwP5he0h2fg+F/2GZh8dygy2ks3TKCO6LeSSdZIcorzgrYzVttftQM/S4R/RRSLZUV/B3cT//N
iEtzbQycRoCurGADmZWr8KKT9RuYEmfgeJNq6wp38JvYTwZAMpBtzpvDRjDXbeyTJUtTRy4+fkYC
HJDL3jowvdoqC7CXfEWxJ9OLnf3HSwN8ebgu12SIkLpc2+hgAgiwHM3zJVNu+ujLEDoUoJxzgVrk
oPs66MDXogiA3fHBf7x+Q0ybj/ejuXIxIbgC3TY75s2kfnhm8N18N8BnKiQb6wwKDuGQoACW1b/m
lrGhQ8xBij8R84vOCFkXsrVF8Wt+K3cewoDZL6RIOkONky1f/JZ+i0gkZT7iyAqdgjSu6cEBLViT
FUrcd40c5oAFUE9uMDUTpusMthlKh+B8sMVumpPEqAbWF2OwgbmNy1ie4aiyZIKOypz8zc48hptg
tmbFtHkhLzJUh5CGH374BX0pv357Btqo3gpbMrzY+kKBH1I//xB/DlbUgyxvbbm9RKRGVfUraOtJ
RDSx75WVSZaHsGxIDMR0Ly268Fcg5P7l80EJcKUY/0b1Of8W0jPztWBcl0ytHWLN5k2WPhtatpv1
V5/5fA50v9bpAb4hZDU73JraqYdJI5A2JZpXOPXmgpmRJjsmyH8obB3z5KUEDcW1sFKD/ErcWEZx
40VYTjrtEHWewfoM5QKNwKKHeRY5QrGWSF2VaPMaC6RIBUNCcQOvX+GAxl0f3tqvQt/wgDRu28+i
jU2Ee9VcV/cG85fupMESfm2YLAusj7kHfS/YGi9b730dnmpkd7hCriknwcbtcfVonziOwcy61VPy
k6tKSOq4+a+R05G81n4jhGFeS1em/oyXwxLBAG6EEoyFcIvJXxbIDiY9Cn00tlB6+qynJBx/qDli
l4+02ms0bbN8URPegVGwAqpxNeU/4SpivL4URxG6TbKsHFqjCq3ZjA2K0zmRnSoOcXqcHN9n6KQX
Hvo93vpxk53b88iJLP0uNyQEFmvhpF76T/ytMQoZkuMiLGTvjYqlsLSnBIflDxO+CqcIGqM3jHeG
/CMWFWIWnJ5PzEaKRT9x20fLvt7qeyVzX919UrzgXAIP4NqY3EmLFNbTEeK4CBNvSTsSSA7jAVDU
NUgyrg1hRHzMnwaWQCZXxV7gB6qY6rkklvHBwJiZpWYtjXzJAVKVUJVyo1BfvejkW1skBMg8LC6J
dZ7A8G0DSClQDHQvYfGeBsSKcM6gl6Be4GpFBE2jwwpttBG97LGR1DleI2TNqHl5uHlM2pRv8P+R
t17CTPk1KpOFDot3I4QfryJhkRuWbToCtb0mM/f2IpVUuwx4o9eqwgTZ+FqNNaDF/0d0b5nYccAu
O52CmUS+6oOfOsDeSN48g1+OYgmTmlNq0tDmW/A1tc4+ZzkW8i10E+LXUOD2SZnHy98hy5sSd19K
v6C+6D2+si8WA/oW6eNf+wy+kXcbZ2LUoq10iGbE6LzsWttiQR7nl/pjOCO9ehpqm5KJNLPlo0z0
BK3Gag34LERWcsHONa8NTEsNtNT0ZBFoAb/cvBCJeCMT/KvyDQ+C9/GPyvKG+8Nn+2jODGGTL5kI
ddfaFBvt0Xj0TOAZtrQViGb4qVkz8xU3m8SazeMpLrVg9boE70e/z/hU/aFapX/DX/4HFozPPtlg
4s/aLT7tzp42zb/AeALGGc/itOshxWI1gtuRD48CRm//IcJE1BeFuavhf3Srl+bx9idjlbYPor8G
mBZswSLY7kWSH3pIBw56SALqXekisdZoywaRP7zx/xDoM3Ql/wt1ANMfHd0XyYmpRdEFknYDzVmE
O8dY+ghXh5i2xNEveW2HkNo+A3JEgE5juz6G56GHedG0H2KwinHC/+SI1RX2X2sPXAyRZTH5FgGm
TEKUO9Pu6clweVm6o2IrCEj2bJkTcsj3vzda4W+JJ5oV9dt8Pyi4lC/E1Ow2iHlYzHsqmSUIWuRK
0N24CaerimeC4LzsUHNq1w7FT/mPXrlc/Dbqn/DDFpLkM7duDt+gDqNK1f/RPjuWysc0cumxHUVL
uGsCJ/LItHkki+ya8qyVE3j6ELS5iFZ8+Cd3Iux74AipI2rSluJIrQPfYPcMkCmpMQYJhVNsLTmV
Mrnm8HYtLV2pceEZ5mbUjkJt+SnS1cBgeYKNLrw4bJEgkMkFn0CNCmoESXyM4lNF8V1Pj+gFv2+4
ZTwSDVmwWsj2N/URImPkt4a4SymnBDgsEp3ojutfMcdQs4XC3RdV6SJ+Ufbg49c7EXmweZ9rPUPD
VN58Nc2Vl58h95CJCIM3kdFKUiNXKW8diDghuYmchtG0lKuJSnlcWeJrHWhbintp+05QiZrURenm
ZbFvj4tW+Q6Ic6lMbdmCyg4w5dZHNZu51uMsmDPlr6yAQxpes/gnjT+F4vbu9ZWESnQg9kK5qug4
TJawWFwqnS+RTasjCBiBjz24YI3gVVjW0nsh7Pv8HOunMM7XQuc0QrouUk7BNcqv3tUYtmciu3Je
rEYaGUPPAA2U3Ls5ZVW/DnJOWMOn8pkmO+IYpnoT94ecZha5NSYstOEnZRVrACXy2U9atHnnDCS0
p0yNo0WPLrJIMyvh5EBkTMp1+AoxdIT1v0wVVxoS25qFOWHbCDVEc0BCODTjy7QQwqOT4hZO0nsc
rDNFtCdKsMJa12+OjUhuI4LfRF/mCauao8IGl7ODPoKGVjzQwjFMbW2W2KF1eL9vE6qnGADIC7NG
NVTrskU6Tt6xiGXmrVsQl41lnxGeA2tBsxhqFOcpsZyi5RXRk0geEyCRTvmO+9yx4v/+Puu3EOLn
26/TK1Th8n/fvJvTHGhUS39zqGa4GROqIRVisrAxFY5FWu8U7PIRD8iAKbJwgsyt1KWq7DVCAQl5
kfHa5ayvYX6tDO0j0Ehn5OxvatRn6N8ybo0AC6mySt+nviW7B686FwSqRoNSt5G+FLayoSQGQics
umEZh+XIOtJkBjml62nIF2MCKDdK7ReHrBrF9RAhjZvgIFint24QWskfZdmTKsuZKOGKrndDWovT
sUY1RNSHxAvpBOQJXMT5ie9lp2+ZHMjMZGpmlyrOCChIAfqGhcnN0YWABop/EUTJoEgfU6JvmxEQ
E6sCL4yL+x5XLQ9c6QjoPF8TQ9twF/WQPRrig2pXZht6s02b8WeZ3AuOLvMxTsywY5SYs9FJtjKA
b2DFfffRlDupgRnBRpVTvGX4aPN8lVLLKS0HE9biZmIISKZFh09LuZm8Ac5x8qzI5LXW8q2Ynnrj
1RPikmeZR06ibTQLfIUUrhtl9FUWt/8227bxRkyoTaCtxoAZj7ipxmP4opsqj07KTVW37cKcbRi5
AZK+o84om2dbPM1E2vakrHzoTbvv3w04aAJKh/BHUUNOWpwnJGQzJubcNIHsqgOXykmfrfYNFdA7
+euUfyaIe4OSQcJ/yiCythtUr3lw1PRm2crHtLYlZLJvPBlauFQCTC8uBMQyjDk04gLi7rMq89oI
jlkw7Xv/8BFWgITe6n3ShY9sRpO+gIV81RxlBu6BWURVsdWn6r+kYyGEIodijn8ENCyFJdinEHCE
8kOTPsD7R5my5BEPhOmYjsOiYoMuTAnVFnw4UIA6tN8ESszc0GeKGFtbYQ47RTE5FZxoZ4q+k1cv
O+ZxiCsZSC79OYH1PJW5aUXXtPZiW3KTP0vOikHIeZ5aTcv01RA3V0Fm7ykRNRSNF0vJMm5psg/D
LogK0JQiLNEhO+hvYROCmDZxsA8TDMqW87+mxsT/BJtaTuxAjZ0E6lOsvpeK+SUZM9IhWgTzo0yx
p6fwfCtj2+XRwnx/a9QTvSZuk3duZ6kvdfCTsv0QbV46YyzWnIjKN85JKIv+VbqB9tMtZPOs9T8Z
BZ358uoEPhaAJhNx4gutZDvCRA2XY/taRRR0FXB3o8MpJKbULY07vcgNDtB2V9Ki7ElD06pVyx1g
8c+Dt2yXhi0wueZJUYRDj8BNB9XNywgHbyL9SUVOzI25nhergjdpyCgPC/ZU4v2QHndZsFRAibyC
Ax/dtXlZRCk22rrODI5f64Yl3GiG21SKYMwoGWhFlQElNJiYTt6nELHa4GcU30sJoLhGlGesiusJ
EDfuJMQVVCgy6ATWhvyreidLcbT4LP9ZA3KEki/i0QYuiSK3B0FJj6RIl6/420rQ5re+qu0amuvD
P+6RsDA4vXkFzTlzJtway2HCiUBeo5SMKFy9qWpXb9TK4q1IWXMVX7NuAXCHkbc3S23TmlOAo6oB
yL354dXoNjVY4k1ET+euVWyq6/kmVCaYLUGBbDTdRvUzEHgo+LnDLc/oqqNLEHNx2+SQvlilJuXb
Mr7E77B/irQw2Axk5SRzWQei7Khhqt+SI1wtlpsCgy8NjHAEkUu6Qvnb99U57I2Pd1u4U2qxlQ+2
WO1HazxKdDlplGWxO7aOidLNet1VDhsm6SORb6ROq3sml05QvAYFZnwyEe2b6CJDdkaVjsEfIkwh
k5ZbtKNUu+W/2JI2Frez3uNuetHheIvAYtqfJqed/6631o9oWE99zFZGJgLlRpAswnhXDiOQox6l
fsckCcG6pUFRlniStEU47yOaN4V+otHECRUMw9gYZTzy+mckSUuh8rCDcM31wSd02ZoozMubgsJV
RV7y7sHmK0Sqb9h+RTSkI2qe93dd7zXJUQIiU9IbcMWQuYUOBFGgpl0k79PERpD0sIrU94YXE7Lr
801p1nCxROs6vH9SFuFueubIow1eca/c3oiGm2YuMWOTyhX0MEhlMfhMBtaE+JOtOQWylUSOpZ0U
ma1a3mmYOUKsPTGiYOpmwRnqY4xy2cwHyh+KRRJo63hyhNIJg2StUBiULcnRPH8tt0tvy69/QwQA
QTmpZWFntF8LvPG8+Dr9lWPzwK6hNnQ0FNUPNNAFCdCF9EljkgYW3UxeoCnSHQWPjIsMk0rH0a6F
YjXUoP818+PFobny0uKnK6Rjpgd2AuA8SV2Zz1fjIeqpyFo0Al2drXKmOSXlFjriXiRTRIJZRsE1
jByfEl+QlI9oxC7RnOa9N00dKYI6KnotvbHkB+K1Qm9VHx+ajrVF/5IQiPHlGsMk6nqxRF0xfQqE
g4Uv3Znrb0ScxbZsT6/pWzfMxVs4pQDkUnY1k02Mri/vqs4d3fJFC1sKK3b+OpUSq4bppaOjmd2q
NY9m+JVwG1YvZy6QTDpTybuyxbcT9r8v2H2fkaXR4w5+Buksv3/b1fT+0gDCGhFbPJ+7rjKGsPpt
IqPfI8SPe41ymDsoKwgyTjeDmaAV+RYk4VPk4Finz5r9yXrZ2fuUwlqOtHEb9LYuaSt5cmg9v7EL
zBtalj3bLFpoGbkfxbIw4v1EAlrzQgsnrokbGnNwBkLkZgi1y7I+mJxj2JQL6qdMrTapes47dGeo
IyGSD6tm6jamiYACIFhveBIlbkLUlAqQUoj1fzVvfKCUCzDimyM74/xMCRy+YBeQTtRLJo1ODjZT
tmo0DRefwcnzMCnqGvZDB0BVdTiXiWTJam/09bW+zxo0SCxBWYTP4B1SQIbUavV8vCDkSbiSgMej
GKJV16pTEH2/t2EeLMbou8eg0ih455pTW6ZbsyFvIi2o3SDDR9Tz8X2uEQfZmYu0kRAAObyFNJqD
EjV8WKwaIGZWuOcSFcFmrm3n/dkAuV6X7EZ02gNMLpM1LF4pAjoObTn7bVWjpjQQb7DhR+ygVBXB
7gVIMpLtrokWhYQITmwpo6fTKCq/VWNty8nXqDqEDuRn/nK0GMwy6c6a+mmST3cLeSbnNGc6EgEd
K+UmSrj7WDWasFpPr6dZE1kY4rflGRFFbCsGza2GLAnlxjYjBPMZ4BHKnCHk6qNJ7ppKljQbR58B
+cG7kGM3a7CRMrDS/g0gVmMOWEFjWz2aKRMRHvYlKSe+SJc+qvTAdtcafyzJ6eue1kSOpqsyi9eM
WGnWsiXq9BxLN8RI9ZbOYuDFsdObxMZATiVu63Xi1jTxEaXfhuWHrEMyUg5uuVavVvMioVxHwD4v
xjaMUEuMFzqpyM9AQ7V0iaR9LVxqxsBVhNWjp61X2VEK0b5eT1qwHsH1zteID1Kq/0fSeS01ryxR
+IlUpTCjcIvljA02GAM3KuAH5Zz19OebfS523oCRJnSvXiHZOzjg9ZxDZZ9vB86XVYtd0pSe7QS/
Ss4YJ9i7GtNU9mVAW1/jziins+6gdhx/woYAAKTvgXewyJzQw13hYk/o/LhJ5tMdm5ZcWdxxfdmq
CqCOyyd67MljdCHTvULMaJjVx07KY9htW7hGI/Mvo16NTv3YWl/UwIOGvOsaMmFr7nmqbVyuzUCi
luYknw+Wd7V65l3TO41Tx9pi5JO4jY/4aB1yxKkbdgkYcVg4xZMMMJ3KGPMM46KWdad9qFfgQOus
XmzvDUdjo2dWbByo7XwBdgVaoLbByP2Z09xMOiaqZTM9aNW7KpxUfR47p15icMpcX574vP1gq/3S
uyWXrFonqITSt8Z80xaIs+UflY9sM99lK3NEpjV1oFbvxhGKZ4XzTPLuRRdzEhseX16467z7CxE3
mM0BxIUmFdYY1bILBM53tfTEXxi8WVSPNYgka5JXZ1Tzyspxdyn0BxsFZAwJVzcVRDGzEQfcbqlC
H1wcQ1PciORva16ZrFD4WzEGyfPH3CAyK96aAnYavVU+/8Z8M/uQtNupprTwro0OP4UvGMjZi4yD
aiF7B6Sx/S0a3FUp482DTbE9Or889DbHkLygzuc4mPPDEoIPjv8q74PrxgJVbdGUjA7n4LAxymBX
6lz8xks9QGUefpIUP0KYXJQgMw1ESg28eM9L9it4iLzsUQfwKyc/hQxiMzxceoZO7Y0DX6Cmi3IQ
QLqfyVRC89wfSPPQrmpjZw4pLjZhR9PBLO1jnkwvYMOboPOOFIt+bi8HV8uxDAT1U/5a1N3mRT2O
LP31jOzJzPH2dUmcSF7ssPY1ImxktpuctZlrG/DYvDgGxTlmgpedSNZkHJn6GlFVgZfsJ0EwACbX
AXilaotH+7XDAzwv2a7wAf8bfQJfZITXhx0p3+jDUABq/d4EgKeKMqyDDsZjzM27tNGqBPcqo+zA
qSGIDN/6F4BvVMZpHF6ysdhFCcTFKgPCJynXOJUe7LBxGTCYY8gVMa+eOFPO9Jeeh32pGa7M9FV1
9haAnxdeFJzBWmQRzceuXEhT+EL9A3CNmjhBkEoCDKc/aEPhXSQPlk03fUf9ZdbqlQckF8tnQsg7
jphIR0OA5w1LMh3Sk61tvfIcYmWu6hr+w+ggwI9+RIB5Bb7ZUUWR1DC3IkHHbLZOJ7ZdZ2wkg+tZ
9tCag89Bw9a8Zlg4fgkCZQsD12LJ5SdpjzN4uMRddz3HKH+1bJTDIzMXY15zto/oicvwwzRusckk
m5OoAV0kk9VbtSDPFJ4Gr9v56xydtF4mrKZ4n02cL3nXak8tNAbq4ErRPQXJJYC8ngn2f6UxeHgQ
KXO65SJ5XArsYMuH7kfo0o8nj+Fy5Fb1qDkHGAtLybivPHeV9y/UryHXbmAfXL6xASO+sS5NrVRa
4CRy4kKG0cKnNCxs5T3t3jJC0mqkpuW1YFTJVdbYJ0TRhoGVL0OafN5Fs2BsrU7yfzOfVGAurt1c
aDzaGzPvWMxYBkBKzrZtnmHcuewSNzoNs1esG7f9yBsuP3pael6LtFLVYBrIjdleltftei3ygQkr
1Q3r68FA575cPfBpDVYL6dDiDBTTAxN1MGIKXOKqUz3S+uPoUgIp5W8xW3bKo60x0+8svwvGx/VY
MCrkZbOThzbbyvCfTZHAYs77bHtN2pH7Zjuzguu49ot+3Bjhq26cc+9Symo9MqsNHJceA9bYZFyd
dG9YOwvxsIU7QpehqK7j15g6oikhPjGW1lHBlXm/ieru6M7MGnAL11zzoNMa9+IqUue5WrYODVfv
YshY0s4xmI1njCzpf/N/bRWTzojPQAdBToNXLrN9CFbtpv8/RuMvfjMaDPYXBOvKtyB5VIZ7mTSG
egy1ig7BlaGtBQbk+hxw+zJxJZp8k3lQjUF7hGM+hjGgrk6YIALB1PwcuCLHcq1APEo7k68yiiPH
Uk/D3kFn8m5eMT9UITMY/TvVtr02rTm+aWvc8lzU/a40TJ+sbTD4ssOck6WVDZg7sizsP1U319o9
LOgQ3F1rnFotO3ZTfwjc4cWr40NVMUQqoy2RmyyyzCZ82uBcZgM4mDxxd2ZcmHGBuS4oSAbyRjwP
nBMjx1UiuJXIswdwDlbq42jg3gzvMDo3+MLEFsIVcSFQd5WVZ4smOh/RNKZXbcCyfG6fvAqMjbN8
7s17n8AvIDtqqSlPWEau+GPklvEC6/grKoA8EwyPM/w3vhKuTI2bUHj3gFtQq7qN6P5B2Gjbct81
W326VOQgCGUxm7m+EfDVtXXo6MtMnnDOJGYSZ1U1qe3Mla1O7hCgSUx/DiNAgU24pW/jGkQzBtOY
yptuW2sRAXmlPJTwTLEwpoyVCAJv+89c+2E24pvFsQBh7MS1rRlWgngM2kkz4C/pw71hwT2E1osW
sWLZY62oMLNGMF0aPAvml7EsN+mijWSlPXqdveHWmNlpjUW2odvDhtfKaxLbPyRYVkQkuB6ptA4n
SBP7g/fo9piPjANiNH6uOhibpbxHYXVwXFRT2BykyEBbYsKzZF3PMMxw2wr0eZUUtp8NzjntOQhm
RK1cyLzQt4QO0VG5HWiOu2HYNO0rz75xuGjXqndt58vSvgjl1s++NqANlSF0H20DNaDv3ssMb00U
AtojMw2XkDnjtZSHAZNAD38h6NrVW1+dyxItJW8hSMyTwzlQE5ewXMcc8zRqw+gLmIa3KdhfCp8z
U1T/Iz7jvNowIxQ14n7FXmj5lviHpVjMm4bP3siTngMf+xHPAS2AZB8iOJ2d7xkvdj0bnjM8GbSg
xQRiIabQYzaCGOKPsUXJRDGIiX1nRGqvgS5iSiBJi90/FzkrSrzKTPuRlblzPF3xqqI8+VcgDW+G
8WFQ9bCt3QomzkGLpcP8kdflMU7OelmvdV5uxDao0zcPvLQcsbjhlF6gkNkRUQu4NptfLPdqOKib
c8TZnCe/NtTcAYAd4kprdatU+zdFrx0Itj6ucgQmJf0tBWngXQKsdroSKmPBKXucGH5wCpXtt4Mi
HkKIiRsTXbSq6Cg5E0uQyMRhi+8bIZ9RvSIqR5QvuOTQqkZXiriEA49yysSYemhXk9wW9oFjeoRO
lcCK0hnoW4DSgwGpkEecCGz8nRq7e5bQHD96oIrOzPw9hYJovRhh6Qej2Ag0FVXunLilVhYDfac4
NXSbWn5hjNO5GuSRZh1Oq0lz/aUhBAi7oGVqnoz03UyglNBkN2F8oQPraK3mnCltRCWnU1YV8Su8
BTu/Olm0Vy0sQMo46hvYXUsLUyh7bm0yITADaodHgNLcFatQJ6UG1STzl61afwaTMjcL8fExniWU
w9rwx9S9VCYeCeWESYj8i8EsQRI18wYOCnZIGnJ/CWgiivDTBjLWAbWaBPl0TVZbuZrDC4dqS/Kc
qpYWrJnbYt4NHkJmsGyDS4/P59ZsH1Nq+J7cm+45k8Y2CuHrhzBOYO9YxMbrBTS8c9rSSImjbBqc
+yi8O+gT8VoLnjNPHLiB14XjrBwmPXFv79SrUIsRi4wmJD2gLp5UnWVG3nmxUQK8KqiKPp/JD4Qg
TCeah1hcFDrKyjt4LvOoOSv3vVv8hwdl5laV/9T+iXeef+J9QTpdw7k1L+/GrBCNdR/iaGbhbcbk
JBYcf86ALwXOZ+P75CEP8oaVzcicnt5OyltjNspCDG27h6QHiQM/3yYqRpDYEuALsOuCr4Vb3t6W
NVkiYDdmAGl/7jetgKtYqXb7Jfz9bxgG76oh2bvQ8OJFvMvf4jDlib92/E6aO5YaUbVWZYszfycg
BsP0Bkco7WZgc3JGOdi0RanSCNgDJPAlhlJdjzAcvCE1PeIQxGfIXUInyGm8SrMD77zHGa6T1oM1
vhn18M+pY1gIeN8ogIRBb9bvyaJP5LbWYQBpGM+g5AmZQVO5LSNe3a38Hm0Mg8cXTcXohr4gpK9E
JRL9dWRn5ClqETh6alpc/3XD3+jIXyryyUQGF366ktYavqjuPSZduxHpP8CvlPle06eHARCjqeBK
FcP7pGGyI8AVcQRaGEtOuGJYp4aWvx+s3SQgOVboJ7t+kyfDSSGXQBUhL7rkQHn0NFyVGSR7yaMn
om1OmAA/XK2s0GN2K4n36l9Tj/FIaq4SaJ1aJhmS4j/F1VF35B2mJNZfWfKMPCQzxMy4OFP6sBUZ
lEpCf/pgemDe6F9djQ58/FP/LqGGirSb1RO+6SCEm2xldUUrIWFSvqutrZrTarn2LqqiHjtJbzyF
bXTqxhbnB+qCKDK3TWqcG9kl8EbCT1irK+nE18J19h1OvxGDItiLwdT4UAw21n/Ulb+2o9ZQHJXg
35jbN+DoVd0WOxewpzbc4+LtejrL/Ct201UqP7jQT0O/HvJ3+tZtNtr7mrIm67zdkjPgVL30w+j9
jSa8wLrbyAhxR4jPk6utmVDaMVbP7XdKZSUD/Hfqu9synayctW5LuAxQiERH4kq2XuKPwaCsrcgd
rpGHUDQIyDigPE9ur28KirYYgyINUTNPru/eUgisoOHCgttaQ/P0tgmIUJXBUZP2twN9KRTuKSB/
erJXxUDuMdVe64hNgIIo7O4eOaakNApAuPKXZCsBWQEoJbCag+FoZ5smXHFJOthH0pXHNHkWbsMF
2DyYhMlNUCi3gvMn2VULT3tvO3satC7pnzR9ZuaKfitaDxIKDiTVkRKcprSCEjfiA4EXUCn+2IgP
hoErmIbFWxdvA1gEC7eeU7RHihG0pUazc6Lgn5PIyxh+SSrLdFz2apYw1RDkeq6nJsU73xyOWtwd
elB3vZP7jGPBRYTVv9qZs9HbywzMY5YJJmCczN1lyvvvKXrPY99tLs0QbqpmlTVIbmX+DKuXFwVI
3+40K2N+NZ1MXWzixfOFRjqQew3Z1vGokfX95oy3eWyfMh1lrlmubf4LjfWSscjTfuMRk+HMB1DK
gGTYHHLtd0JMinbzeE+zZPrEIy5x10xwXupgpFSe35B2xV0xjAzVaBZcmewAsNM0ODQG381pH4fT
0E4rL9C3lYeinJjxWcArIHeo7+AQ9FiRRX8e3my/baCr9iqBpRxiX2nPmK9UIQ403XPeu7tYxq9l
anNg26v8TQsDLNGMdR3YzMmSY47MLgOukA512Kz84ir0YvRL2qCCsQK6bmBDPIM1ag+jTg41Xiop
7JrRZF7dV83OZvtGQC4MlQVIGyMfAZ6ZQT2OUsoImnegGd3EH8Y+MFcYoZ05Fe7cEr/fAin9GB0m
OqQQo8bOw2tdnt2FUJxjBvk/CZ57KBJjsrE4QUW7AKbhgpBAupoia10m+qtcCFnhtvMowGYgHygH
2jD7IVmuKrknY/buXTqCJZwoxALROMjQWgNchvwOChseE3cl+HsHCAK5lfSnSHuFILBu58egK3cN
9WfZvAjG3RTg0Cs03wG6qsnKoGXj/ifxEmIjo38XeCXqfszpr5e3tmgeG5hXSUIWOCVQ3J7lwIHE
BLOoyAOUSOFLm8UxybsciYDXCVBDv2DeDG3nTQeHV+McAlD7mvlscStMb93DpreXaePBwhyBetUf
cSMx54PBD2k0YSRgp6fWK45GFrMDunV3s9t0T11dCu840Q2Yg9hLNpZhbQvxAcFF8MxafHfK+bfq
BTCGeg4F/qRQaJvJeG4GJpxuTV5Ucmluls4se4T3mcr9kjfEOZLaZG9EZnws5LRJiR8KY5VIGRg9
xIy8JFdJB1nYLu/l8MX9p4pZ2OhDfEthk+DUSioiuZAG9MjQPWiCDDPbPeql9tijQWi0EvrOhV3l
emR+6qi1oCiZroGz0Ltiuxho0/Ve5edq4Z8uW/K6GfAAUNX0qBVDtipiuAe6xxHYFbsFE7feJRmh
6u6FSUEzOPsWumH9E3t/dCdq6EYZa2fdU9y/Ztk9dz47BsiUn2GE/A0+LiBrrPOFnj+E5nua8qDH
fLMvdZL3cNuGheDA/0xpWaicHgopzgJoe9jV5J4I9xwBKXCp5dR1iqSRWfDKYXbEmfDdcec4DnRV
1PeyWcm1klnN+nZhytXUuBGrZpOBXt/0e75E0bpm3lbRHy3zOZ2xLmjehJaTRQpxvVXlYN/5UwmU
asFelLI7VzrcxgL8zRoZT1BZST+ajC9TT19lyx6KyQz2PjSymcKe2O+RrtTRGfV4EcZQ09s8AOlX
4IreQdNxLyv59eQq8e6WSol2LwkDdRN5QaYQJzff60D4g0G4vDH6fdlsi2XyIYLH6XCagLA7YWwh
t0xF/JyEEc4zvYSzfB2rmDMJkYJnrZeitVcjIs0J8VrzZbN3C93+YqQCW5ld41koI/LpKiAajTuD
ArbMTX8wq4++mvagDdUsKEfrt3HGUQQkwZ0PtQ2ktHQEhyXzMehm3DIx20rXHolP1njGntAs6U/t
F8+7aIF5TORTKUayLpvtUiE2if4SJz3M1XUGD/OofzV4RjHtMEZKAJsecZ6lbDH8hDA1vFaTwY0Q
v0d0JK5DMGKTnl36WpPFq4faUcf9ToBbTGyWPCXXFO9Zt7zqOajMYMHB1491S0ANlMK9G9q7imW7
cod3wGKK7Z7OImqnS5PabN92gNDcvbV1AScnma/TUDx2HSigw6Ar9gCktXbvfKt+tjWe3ew+27CO
g9k3uksd2cQr01pxK+ZLTQ5RsmXIuDOK8urmwYbzJ1qwOCgqypjoqa0Qyk3wDUYTTXHh/lr01y5D
ce68ABa1NBgKF3BDx+5gjazSEtR1aiZsbxuYBrI71AClMa1UIxlLMK+cgoMZQz2gbOuy6b3kEF+Y
PdgT2J2nbSZjpqnI+WycTzVAhUaMX4uwbeKUWLKTXaefUzqtI9hYYhGfNXJOdOn07Q0Bb1PxmaNv
qp3kFhg6kpFCPWX6HxIGFRvZ6IEQCQvEJFVApXRmbxfP9zrLXiC8emT/TZdy1g+uDbMrJr2nWrR9
50R3OwXsrQj+jgBYRljyQpz1dD4WIWPGBDhzAZZNYsTHIJ6XPtCfxhqzuozxOy5bkd2/yXvowtnS
9K3GoMHm2Eg5sOzKd21Qp0pHFWmm+oFD/7dw+13loLbKqxcXryp9P4AMxuPTgj8CzeBgVXuN8U4/
b0fsgsOhh5eefwbUJ67x7ooW6Sn25WF3zIIQlg6xJngM0OrZjfU9GRR2EUx6z31diFnECl3sIiO+
4jiXx38VkDs3bN58MeY46m2bbITz3OIYaTrk01Xz+JBo9pNhYGS44PLq/grvLZ41QFBiPVr6pwDM
SK4adCIDielOCDO20G+Q+G5mbGzYgmuzPDLT7Crpl/yonsjRBSMqWPquiaWfWHmYoETTpp/Nj9HA
V5NzlRXty3KGrwGlB2AvTv+0SEM5YjGZ6fc2jBmqfIdBxQhvSQRE2cTxTvX1tslBgE/shCZiunRx
SnG7rFsEBTbHAscD5GnuawAygbtrqs1fHJu1mz0C1GXppc2mGxP6zUL/wrUl8RPAp1ZnZo0yVFU4
fmJDLORtNHC8FljxRfei9zYZc/MG4t5YLeswD/+Scl61NdurxVxvmS8uNaYIwn0UNcfQy15HKaCW
ljBa+1NJSRZRHE212JhJvInrGZqBA/4aHRxqozg5pTJfi0WZHOvQ+IbtXNqIGaK1NRZPg4MBRjQz
s4e0Cotp34YHrlf+HFWHHmui6pAxgWygqNMFTRiqwCBjAMJeHSCAqcObCVLGAxtCFJjlNR1ewJFG
cOOcez8zEEKhLcHLqsb7kR8suDFjfo5OFlseRQcYKDWE36bycb9TkI8CdxUjvpFXxHoT1ZDBzdGn
62a2rhBUB4pJ2MzQlcDd0dq5ebnVw4BMFUltMh479BiG+VUbx2BIKH5PYvhkxT8k0x1S8uihPXA/
MyLnnWW56lSOEfamnkU/TkZednInuM1YXpX3kCF0Tquuvc72uR6wCYcWXWTniZgZD/v7/PQXiYc0
/4ct8XtdLiwZaz1DSF/m/j/jaa4XHfzuQXozVS0ZKd1wHWb7qBdA6RVst0xPj20OvcMLEfIEc/CP
4grcmoMMkNlerMOy1K8W4hL7bFgYGyZvpYWeaCv4faq6fnbMbk1i4wIDLumP8K4fGyDowf2HdegM
R6WMK7+GT1dLMEZtU/T0OR7hdh5ol7qpY8JlXSQq9bf6gczpt7q1ntz5qCfhtg++A49Ry7OuBuW4
wSR/RVhv45CDHOSg114G7UljpgKtxx0vFQn2zfSWlvk6cpm2DHB5Z/IcYbNEM1rmstgPDeFRXUVY
Iw6NFhE8tfesV87OSqxdG6ZfIfSzWV9pEf6qDDx0nncZ1adW1psWX003z/zCGB9R5oQlSYHQdeoB
DKptfEaHu2W6Wc1XyTg4Sv+8IEAmWm/oJPxakXgPKdgEM9fONEiZOlgt/D3SaWP6yqQ09xAmQsYC
Dj6LaU6n2ziQjTkRSlIEDQwnsue6lBtQ8pQGb6SqtbmeDUbkCRL5MQdoGJ+6gRI1XQUc+f0I79Cj
4urOLJBskPASIJwtXJ9x+5tpy7amgQvRUC4ifbK8BzndRd75PDTDMDZZHj8X3rBtBOahKRgLRYUR
Kzfgq4DRKOVHIGl7oidoelCfHjuJhmLDd13qm+d6OLIfWv6/GZpRjgtThtlGy1wT6kBcwRr8NhgE
iZszvPUcY1UHcwFdQcSv7Rc/JupNYEMzoEHmGUHNTMbjENwWex9N54QjWljvKWRfXSZPDo940LU9
SzZJzg3qGK1zHxZN8wtIFkjqKFYmCLU6NWaOj5FALoAOdWr3RTUfFlit5hw+Vtz6JmR0jbHpUM4H
HZNgDSJNQYCo4HLh4I/oxmCqKT/3Ihb4j19EQaa46S9QwaJL0l8y7wLSmAcZ0cNQRQ6Jdq9JZJIT
WPfw1DvOweFY7aR+sz0JwejWZzBymXPUtgOa/sl9ElB4ciVs9Ios0q1xGWxSN6JbRrfKCeZgemVU
9DPQJuPkAHFrjfolRrtioinn19UdqnqUJjYPY/BIMEYup51TIp78IH5xhycRvViwiidMbieEalmQ
XztoQlUqd5rLMBL/WmQBnQOIthGwZpH9QkiHQ9ybcJLw/ip/JoW+Ez/qrplxKJqPgMHTsgtgFymB
ArKG3roY8k+90ix57HDFr/yUD6nHxUat9p7FOyOEaX9TmL8jTXBAMZS53S6kNS8LF0D8zEyjc+8t
tlbma8K7lnW0VxB4yCFr4A7dBBtVJmUx0Zb0+ErngHN3sfMSAhx5Kc1TQz9j/qdE0j39qYewpsGd
qe6B+WJAXJYeewsWZJ+/CYW+zIe8+Q1aPEvTTYTA3JBvnC76EsBhCu99gzBsohdpGc8bOKHXDYMs
mK08TM0+Dn2HRcPdLv+FxrxrhvpkmeneVuI4lmsIn6yaND9a9EPZvplwQlRJO5XnIMuJB2VhgSMt
WC1XtXeO4JC3fGXuvfBqH8qyWZvwIWT9noIspUAH7Vi/lq6TPFDG8vkRlKBRMwvxrBaUy/HXOvTA
bn8UriKhV7vQe3ZjSF5MfVRbVBm7GUt53o/DRLdpvq0ZLMeujoZztnDTGqiqwOEaJsFV+U+3UBhz
HVqo8rv5xLui2nXo41HZLflj3TJqGJH5kEvfvJnDNgn3KXPKEf+E+TvDz4fQMr63VmyoqHzITsFE
74ZwOafOEXjjGOZ9wSbXLRww+4eGWZfTM2HDt14ezXDtfdbxlRFEOQyrBL5lslo+hPPKWmcfEEr5
A0EJ5AkFNx5m5qU1sYelcUim1cMcXZv51nQ5FEQmucabAvumJn9xTbF1xEkAA9T1V5t5O9RbbFkG
ENTIq15rN+jetAAh+6z9aCPqJHni5oMTdYqVUItBCpCL4GxnzOpUiIuD8mJ5yar1ULpd+qL0uajp
bzTEauD5FSfZIG9xCw1OohxsQpXKx93YcXA3v2rBxYOSv/t8fm0GKf1REJIC2GQKRBgYu2mCMQNA
GS5inQAXDwZ+wdqAoOzQsdTnWOwMQDuBo7o+3dAv68Dd+kivWy6b0F2bbv8JWTL/79aFKV0iwGDq
W7RAP+ve1vcev2fTkogBVhpCGI8rcr/lczO+WgVETN6w5WiPLgxKBmgFSHQ9XlQ1ITlJairUmgzY
jLEhrFXXogQCLKDQGeaEwm5r9PAvtyV+cVAboF71mOExZNsUE0qv/LuOzzYc8nhbxE/qhBFLf6z0
7oF7HDI4IrwSk7bF/Zdh0+sUKqgBzS2O9u7Ei9VGnW53a0AurJfkHhQMuMcfyz2XnoMZOldddg2V
nLFAQpLAGkYXaaVbm95CzPe5KQ/pmPus1nm298W8+FUM7S1R/GzMlgrguuAx51AJ0VlN0ae6lRPz
JymJPavWBp9Wt35KzAlazATolOKY47995c9xfw3glVsYnIdweCumLyY/fT21p6mgwmDlQUdtfzUu
bDf+TVFEh2G87mJ4WITGQkCeyreq+LXxwKCCJuqaO5wBXp58l9xejFAHY0uPnaS/DmMT/jktvwIu
q47AOhsCNZMqKkb7AoeDjI+CBVxzw5VMOqZ6YBWtNPswO28DXCiuwAcogS1uPTCmayytcuNDq3mS
xbkSyU4rlme3KteIY1ETRl6x5/25s7ttB7FrrZ5ZjxoTEgljYajgdKuEmIrleYlvrrq2ILqpqRiy
aL4s5AYoxB8bYpGARyzR4Aavh7REHBOCrP+OxsMw/Lkm4JqGPAsHN+a2oZnsgsX+NpaTNSTQfxAK
e282jWnCDLomdKlbz9I7qEuzNykziOb1UvHoKg28E65ana4I/KLXuLC8fQlIqJaaw0XQlKTp3iO7
O87wkUrIwmlKbT0x6SCmhLIIPRG/GOzXrD3oUL2R4/CM2xk1NmZHqJ6HTS3uQYftaTmdwzX9gJ9R
yhHMIvGMGLc5d5djwm6hA/fKezve9fRbwgrjpWn0l8wCagapg0dhvrA8h89prtmOyjwZzrg6Wcw3
Q3c3M8OjmqOuMquDjtcki9slEamFrB5NcJu/0gRyuesdWvpQtdkzBML0FtObKowm9lIAXbQS2ykg
6Lhiwt0w7Vy+FXVKgeadVpyC/hl6KkeX7TxWTfwsCPLGx0UawXdT350FKWKJDy+9Usa7rSpqbhM5
/9ezh8NITUaRRZY8XGGbuUVEgRMBvUCoW2WAPVFdr0sPhwwOn/pU/3o8pQabc1fiGwHcbNNfxMZR
4l1XYGMRTCzEAt2R82mUnwKAr5M7FdbFW0Naf+TRBgq3UvgvYDeKLOE8KOFVRnetGWs7PASDOGou
IFxG5G536gFOu2k6aEqQZtLKa8ket3G6Ey+dHyvPPlIe+AFOBgAAeahmVO86vw9oYR3j4YD9OkZV
atXREpbpG6s4mt+Ut0wG4D9aJwPrjr5HBE650TPubfqIiXP3GA7zU5VdDS85opp7cQaqA6PeFHr8
Vy5fJaI0HR7iuFxrh8wyYkZCZFXjOtR89PXpnS3yVzGjggEDmCUfdGPb4aSePNbG9h3z83TZFeiJ
Ol/rXieJRHnbUOynx2z4iPpTOz055atgRkaJOQNrBtMaoikH8my7wFbM+qiyeDxmVT3LvDlYBcOP
1cQ1ABRR3W356Q0fFaY0IZbHuGSnqzb22RHj0/SLn8ZibaCpRalvQYTG6vUDPm2MkWG8yRBSho9M
DkZGOLiuUnGLbSr2zBuyHJnJvcBleym/pgj0cp8TIkVBjVk5A1EX3Bd6x7pCpWCAsEB4QWim0qtY
UAzOQ/yKa7Jn8KYREG47Jnst3tshusI22rGw16pGjITYlxQ8mnCIt7iIF0dfYRfRtzgO+KQbYEXS
5yuYrtnwCHEV+cPNzjc2BqID1yjvP9f/HBsOCvSAkJ/q0nAN5Y8micHs4gfLXc62fITvUzJLBcQv
P5JaHlot2guddCPws9pNGNxQQaTWNmV2r2cp/Ah8WzvfJgxIMpuhcqsRo6vjxw7anUhwqMFKwarw
Pk7OAbUR3xpWBJTGktoOvsMTtQjsEB2ZvSlXpCBMCV1cfcxoo7zyn9dcvfnHI18tBACurfeCMGMP
HExcFZH+nVkmdDuojybl92/D8uVgLn89/duwiRiVzoPDYDBKvQdourQZGs4FNoFaQ0FbRTaa8INz
Oe/62mDcWhBotkuhD+uIS9XMivNLHWOVGlAH3aodCDj0iIpCacwHsAm8ramzPEIA0F5HzAcFlagE
9nAnbgZEQ3SM3rOB8ZuD+S93Vjw8oxe498xV3YeZY+jBuM20NA/jPzJgduhbcKud7GuHO/G4tvHR
xU77JdvPB4QZwYmgrvI1q9AGZ4wIwFRGYsNZiTwP/H/GwkeIcbASjnPohCH5JnVoAMXm65HTN+vN
9WjPDAHRlR7qGG8hN+BaxWxGf7J1QjTdF+DFh6o/Fk1B0Kp8iev2oNp408jOT9De/QUNRwVPlMBf
uCf9KT53E7Eg5xkyr4X58aT4N6Gfjv0x4RQOOV+xwOLjhI+KEaGgoEA+Zjn62/aeCgyskoW8aqRx
waYOkehF3SaApsl6h6Q/5i+B3CTuuG10KH5J4ANDMaBm3j/Av2KKU2HDAxFsqNt3zpIi+pk+pvr9
QokywD6UIFKCTrM2jUMPKG25OHvPSqPeb2qwu+asBgL0hBYmqPBZebMKsK9kuRs7k0Ai9rwIHnVO
qjafkPWSeA7TMwAwcpmUFsxb/+T0TefobksXgz4Ho76xuaXWt9ONG8H5FfbgQSL1W3cLUyTs1hGi
NSK7YpQYftrua3s+4T3RcYNXrlwhjiV47e5a9rHqzokkPzoBrXizyFOJgupckX2GugQrekWWnBrY
FYcOIsng4HQBqG9y0ppN+qzJpzamr7WhYkkBPxwsdvFhJsxsGiu5wxyIWXyozCtbEFkj102Ll609
WUfZw3JIva0QV/3H8NCwTWRtjMn6fxyd107r6haFn8iSe7mNa3pCEtpNBCxw791Pvz9v6eiIo8WB
YP9lzjFHKSio2BBc8SGLd+SUEsFtWu5J2Ea4r4IA9hkIz6PgOeocVNAtRQgGBl0SKuVo1YvvwvbI
8jUEFncVAEbXmKZlt3bZW3h4JuNOhg0m0BZUpOMKu1TYaTj9c9Ihh6SchcGIh93zJoO3Ke1IV/hl
Ybk2Mw7AvqdtPjhzjOh9xierZ4rGxQ581cOlTPSnXcKnNNnU8aqSXRZMzW4zqKKh/4ZP2gXEwyWn
iFn8tQBgPM+mSuzPFEZlnSBo4QYU857xDvLP4wrwAU6HpKdDsyFwI5bfZlo1RcSAA+prWMQgRr9m
eIkkndqBW5Re00p6plUwLp+PSCWKJ/knjNNGxguiILkh5FaR9ewlRocddX6trd5bjLXEkNgQFW4O
7sNw4xadwYq3vFOPUYU3tG6o09bqnK+K/NOwfMWADcFet5IvFYx/Al6O2mOrI4cp33RpZymvHPYe
oCHKqRY/DoKRAMwXpgyy+JndJS809k16mGaVVL3Zw0DCKikUTfXEtRP/aSPk41+UEgshoPo5MXed
7uO83aHwyn6YaFTaV1h71W3Q/Wj+i8g1Dw+mjpLrlGe4FfJ33AjHK6/iQyNCCxOmB7QuaDmaI7wR
zjQesdWAJkdRh4OTJH8X6gO5vJr6BvMbGm7Wabr+/0B/Cw8Ep0J9UDD4hcRBcRRQobX4AjFZgSkc
onOjXLcpXor5H9A7/T4/Hiq5otEUUUlCMWE44uWP5tsy7my32WIV0ooVy9uqJlfC5IAvybckLOsM
GLs7AxpYSiU+ssN6Aj5xzpChC38gg6Bd2HdKC49XD2QLdiFJTKuF9EanGorjtwieO+E4AhRmP24p
aoIGY2/JTfgC0I28IWTDwowbISCHHNGMrQDogt3v00nqB5OOLvW1EimnE5/nt6b+BRrWxheWftmj
8f7OxVvUXpL8NHSf1bANbxFDrJv4RhMqv2WfzGPxl3/wv2jH8E1hPPvHXaVRtFV2Dj63GshsRtp7
TAhQdy22ZH3xiKTXhQ+3YjzKgAfRWF9Si+pVVg+9hk+mSdEV5hBxoc+pA4CZEYy5m3RuLh0TXkys
k7xk1KBr9CQtao2qxYlfb7xsQAworohkYV4b3kjrWxurHymdMKRTML35w7qjzU8L9nf5E8MxWbfb
cHFXFK7CSaDiPJ6TIwpP5AeVOTudih71q6IJWcZXhG0mFqILvLjnGoLSc5frxWZYhSbGI19VYqHu
CnGQ4dD9xMyzNjgWPD1kZjRhfEddNJi0QFPKvIVSQjnXYIMYuBTLiIERvg4aPy6MfkghWrC06PJn
UDushQgCWmXCqs2DU9GogdaMpzEqjiooFAopi9Ydzu6czh/LiESYs6ee6qBgmTfGj6CjXIwJdMCW
OvwZzcGn2EgZy8IUn+LSG3O/5OCCRGJnIBQcmW8lPy1enu7Yj+jgN6aybch9ygTao58JZRTcI3Pt
d/TvGhVACZLXQBSD6J+UGn/Ha1G+xQAXtfkqr2d7Tweqb3LA10V9MmbdyQmAJzdonRJkO/30jIyM
W0cHGnHYFPpDNwZPTvEexCjMgVVRWND7uPA7SA1m+aYWePqV7pOHtZZXIfPUCmWSlF4sKn0Jp6vl
GUGD0jGiYmaNPhvmWsaEaT2Z4ddCz8ZrTSPxMtc/ZAYqdT38tuXgYE6JSlWHywrbf8a2sZdR6BTR
vWcKl9b7ftiW8m9syW+GBhaPdu9JSEMDv2xsLtJz27MVp5brKxnop5YofTEsolatz7WqkGTjF5lW
t4TOMMoYHVGv9odOJmU49KvWA85ksJpMOCw6ItTPwjX+Ikw+WVWTw2gG3JnJIKYn9kkof4HwDMSG
NG0cKdsnWNIasYhbnEltvvk/C8Plj8dNMcURNyQflSYiROKYdpyeWGDl+MZojzRWL3HLHmtjLPaX
Zq9ry3vRs+EJkR76BVnQXtdHJP009tNVBZNecnz/tOc5DyWmxcttRZjC+t1SMDBVPRwgu7/K2IfK
n8BoRKjVQ4P6FwFWFfg/rTfx6bDn8nAGwCBSgkS4VzDjSotPCzGegTJbeF0GkX7/Ez+DFS5jrVid
x2WPaLRS33RaQPVhxcdpOeuzx2BQq29P8RjiIZ3tU4bA0vMaI/pGXAVuk0Gn7yTiPqLws0zKa/0I
s3ynN5xGmBeuwm6zmt9iPfNzZu/tekXEmR9R9IaUdQwpIS7YZX5OhodpPHovJO4AM8ryENMPA4O1
0FWTZYOvGj0mIxmx/whZWM+PUEuu42s/flTDfog/5hJpj2ZXArM39H5GQ6ibgAiaKQJym/iQWaav
a8MZRATDV0vbl+lhHnxxNvzMeksAyooGj8UB8zToJOhIS/bcvdAQGL5TUEqMHYoc0ZaMpq8+6DBy
N+RGRvDLF8O66HFNwaUc+yzFyXoiFK5E0/R01WfUAFiPwcR6rtnZSVVt1dI8DuNLpfjM3vaZCrdZ
/kjvAn5AT8Iwc7wFcd0ch+duHJG9xzYPEot7rsg4OcSzdhKInhvJPuozfDM5fU1BBSosAcPUXU+U
Wm0SbVYIN7Fwc6vgqjqI9WGwqJawZ5NDtD6UctF7uTqB1AwYmbMXTyKWy4/F8rX0JWJ7LLh8Z+dI
dzXjZf7MwAo15VFAjOy6ayPjBszEB/t09WTdyGPCXqGAGYybN+38B8bzNWTpzfhNj/yEybFsIHk8
f5Vt/LYk7kTcO9xgGOV/z4dxhyHGf0yuoV/4VshgmSMBmD+qz+aojZseC266lY/ho31r3+QX/ZPY
FEgk4nfyUAhX3UDjFn4o00/M5d7QfWAdRy96NtmbqPlze02dQseBrGlTf6L/HmvWZjc7BlYGcvrT
ogJpITlF0BeZKEeFhk0XZKaovNVQnZBpbgzjHo/lZoQsk5xlRuwdg/AOqGnoGPJjXCgbJ4zHhOJM
bakq40ZFqF3QAib9DglVggzEOnU1QIR6HBNKVQH/i/HHzI0XSUaNSEP+aPiWiSTyoBfuiw5NH8Jb
HtUY4mJMJgSc+7DQ4safhkDSt3DisJ5y0B3I2g6BEyt26XyBQB1u9qfDdI3vTljxJgHP/Ov5mewg
BynSb1yQuveuitchOfA9abLtDZuSht6lwkgDklG2W7p3muLWHJE+xQz0mmNH+I36bqW/cQjOswxv
I87mKStpzP5lMEOLrrnG8GsE4VqpSKyYGZxCQfaKKHNnyPmxVvnWaqaC/WIsMwar30YgLUXRLhK9
wiil56IiaL2Dg0SJNM7FpdHbU8n929etg90SBLQ20YPiSe7ZC0O6Uqiw59ivv2Dqi8P4K2besz+v
40FocnW6X1raQKo3BjhkdNPQhxx1xGI1zrpmMjt+QxMRQrHHbNhBdsdElSEGbxwPWbB+ix4JbJoo
W9J+Tf5AV0KbETG4tpuPHryA4R7Wv9GmxYhXhGgXGs9NXWlbJcEpuBbQ2V1mtEfyft32rSYzXUAS
CNrSmCpNzchycaVHesN1u98NlmYP+c+UFYEkwdQbwBlX/Z7+cgmBPqpycIuWsZXFUZLEGlIEDMZ7
WlfSWFd2mMhlLyZwRRWvFSTGvOQSKw8KA04WoTlMk0slHuKF0pKyg8Emw4TCgv2CByowTfJpsnWF
8jWu8M3F5bL2RmKCH08Mve6oLh2LzOr6AN3Nal/MBUI0TkvSkDrG856FePDpP6VGlMXKE0I9LX3x
K1OCUM0c0gWGo534YeH9FPbkzmApkTU/efpaRJWPXOveIqZfODoBz6hZ7AREUTbIJ/kL6T7ScC/T
5tnP/Ok22CuOfl/gpoKpVAoKk6Tltobwm2QGR/HWkH8j4lm0KlikQ5hvNVM5avwWfjLzKuZn2QSm
pNKRfkJsdsvcsie8bHs8oTtoohMLpiZ+e6UxDYSsJclhbrdCddKtcrUo8lLIERXlgdHFjhznnpKQ
k668d93sT59q0l86LbtIDaOlqAqGZ+abM3zG6oAgMghBXNT8NIMKz81j9Z8hD0BkkIrL2YQOVaVR
jC3hGBGejFLVtJ5vqjVfUvKHe1T18rBiBZ5WfOJRubKQi5QPXv0WsfllKMBCBL0X4yYkD5R87CBv
IE18aiTNkYqGMRayIS1S8ArDYqW4TSFolEFUDXG1Fg18pn5nbCOrU7cYRJbNwxihfEh2TF0Cf60r
dVcV31X4pkqbH4lv7RifjVLoRyCAc+N000rpwxezGE5IKa5zDUZRZC8GOgdFPilJf1BrizErbmVt
c1Tz9GVurEPOfsgs+rLeVZFAovE4lziFFetoK/+OymwXr94RihcNsy2ZULQ4oyxlvtYzgSmj7FdS
clT6PbiQ+lia1sO6UpIfkIqYbHc+FkubSuCTwE4ue92r1OHSxKdFkN1QfuAjIFsMsja4gs7T5/M1
I7dWEwN9uUoqBIb6ZErLKRK50RhvzsaHOHW7ca53E+nhsdycFKm9lVEQw6RPSu6rEh0EdJDprZ+u
FkqecGxtdWAGlrqZNvrxbHgZnX2+Rh17PYTRDP8ofiDiyYxJS+kaFRZxJ10kAwdxQtu7Y2kF6qhi
5EaYuy+3LibNKiNCLn6+MdfuBSqrAq9svhdCM5PJTd6PrphYmLLgiEASlfKIoIZNGGHC1nbEoTqs
5wa7F28r1I7fA7lbxj8QwFI/9fC5DM4Ni1g9HBOLuzx/QOCdCOCYwDtk7DoWpG/woLEI2GI6qr2A
hEnJDlKe5ZiwGqHsgwGgk+ZIhpmDTwUcveLSZh5yJga5IgEAkJ+hL33AfbMQiUJCh4mFp983nCdI
v2BuyZf53mU7DtQOCpwBU8PBCV7dTqxHGj/4YsC+eEKgL6SoFgKFgEHOhcRHawWbb4G1x9lC8sZw
4hLIqqC99mytCBpMEHV7BT0LRr7zAQknxESJW49IKsVLOGTZ94vTqvD0j3p8ERDuaTuaKYih4jmu
rvN0UqOLTCYTd0TFWw/UaTfKe+jnaeZzgMS9M6qOIrkS5Ko/rMiYxJMDiDXlEKiG20qczdj52cr8
woBZ0jYlcLNwsVQvQqVvuAqsqTGwEK8RXpQ6w40qu/gAOcFL7FuDJg6PZIFDAz0DA1nCnTN7/EHj
WC80XCSLQpqR9uR9xLAnt5wPAHDFCcs15l+5197XHtuXmN8JwUKSH4EJdJjarhl+9eW9Q2BlEiAp
+E/sjlC4URG6MZM+NE34YbO8ULc6xUH6F3/hB0Z3mBPDmP3rSxehQWF9NhzSKnyAnWq5pQEStY3Y
+mC9hLoO+1AORnWXGyeQqWGN8t4wK94WKwoMO9cydpCHU4pa0+F3WHfDwe/bW1DV2rIUpOE9lY+t
sktB1ptXVGZJeGLMBSL2zLb4qI/gZksPWnNTcc4D8FhYZZjiUqrf6CXA/ZgKyEwmpyUof0quXnCi
E/4S+s286+M9HHFEvHBSU4aovzqV18ToGutrYuAX3zKO/E2LuUswZmTTl4i/9yoIkOlR/cudD45U
zZvwIEk+xjFgC7R74UqgRvFij4KHRJPlXQ0eFEKmd5SgBvYKw9Zo9zIZXzOADCjxnmTCFLvDCuo7
J3YQ/9Y4MOZ2NL2GULXE2AqUb5LEyeLmrMUZv5eCpgta05lJ6jEdmJh45iYU8JGLcrj4/2uxOwyZ
15nbAi8PRonuyEBY4KhA9egws8wg6dIEMPbhRi3Q++Ap5JfiGSvZroVOthnqQEZZ80qgNNNRiRr4
CDMkl4KWdCi85BG3QZ0KGWa2HKu4bKFc9xQG0sZLTFB9G+DIsSzeKvXBrPgE8yAHxeh3fX8QYSbq
5nvEKZduhdBPh+9i3ucKjBYfyQ6TYettAfG6xnudLFUkf5NHaqvfKUwa8DShgIIZw1DOLog9AYSY
T8ZEtDZAE1ejG5db/tI16fS5E94JvFXuOTGyMjpWJwLqxDmtciDW8vyBSrUanvhF1y7tSKi8LZKD
gC8GmQaGzdJUEZ3cFDBaK+iQ12MUkGGBheLYVni9CMMkWgssTIn8NvjRP9Dh0mv3XB3QwEgBami9
eiAnBIHIvDdSg121jSsSHECW+gj0ASp2QU+6VBgMbcLfF/WDyVv0Nb9L2Ez2L2EXpAMn18FUXtMO
ABSTIL/W3e5obcUXui9LsSeZwQ2yNvlK96UQGaA7dXuUm6O0nC35igOvGSEIdzRWjOjIDMQ5GlQn
SR0MaxpeoubCU1y5HfIhZt6buFgSEE+RdrsJuy0Avsxphzc0a6GCTskdL6znQuOudAYeKYc0OcyG
y0zdtl5GFPTAPqAsmzO1b0UbhosD6uXF7r84KKRvGETpb0aQZHLH9B7K3S+mybOyaWZe9PrbGSNg
2tgxuIQmafiEibNzew8bo/YdX74aEZyCHwiaWDv6XucugHl9oBEhILwsBkza40WZnbz0iPXGi1mW
91wEMKJgTYB/IJuLcV9obY5Dtt2c+DE4LSvqSj8IFM2RTvxKOAV4gEADiRYHyWHyIf+CmKv6hbtF
gdovAH9tGevERwAsTBaWLeb+IfFv5VaXvWrl1rl8oUO1pr+mEUXZg5UWYCS4cQxQa0uyOx9Z5pWG
wZBj/stZDV/yyoXZVK1fflKHjQONh7dKyYj7YdzNdYFhPXt3G6M4Y6mh65cw0GJ2wPzMixAs/4g8
YvQxm/DTcrnIArpMcpbZIUHL1AysVHZhL8C5E8RNhvwgQOR+TDBvp9CcjqGBXUSHf9qxyijLhRkm
IJJGGbsY/gmgCpjPIAx8wJg9fM9F1Vnil0n+1+lf2sSUnw2Im4DZyttyhO7QfmvWE7OfMEggUdZS
v+/0e478dSLXo39ArG8Y7LxlP/2DWRQDljXAUunWr3rcxNByXil5+WNxO+E5c88aWENc2DUQJenV
QC7ZZNMbFQGpg/o/dTtexDN8z3+GS6k6vMWPbg8Ag2gdnjhVLactJOhCxtfSQ1ULJa64zQ9eC0yi
5J/4qn5Z+/RTeNG380d2m0+8DxBOKUQZaMPlob3GfxF/fTrJVdJ9oUfkW8w/Ud9AKpmea6+ZraO8
Qw1jRbUTwl2Y+O240Dkhp9C3WpdMhILH2NufCXwl6LgrXKHicoU809qwW/rXnlj1J3mvuS28y4Dk
G43bQrpG2j/jxpV9Z+6DHOMz/+yv8mt216/TDwQvVIDPa0SMJdeEQaYuOYmB+YIwR6V4eocDighy
2NCu4SV8hmDgR7s6UI8hPQLu5KZdm7aGk/T/vv1c9VhmzaaDTRF5ZpwcDKti54mE6oWEbwbh/O9/
hJy3TNHoXJA8E3yNzMyJIZJLfiPssHTAiqRAYtYfsCLHsaKg+O3cBC/b3OOJwcRSv3hm/UTNsaEN
n8WA8QEUQQYq6hcJJVh8pCFIfmXjv3RWr3lto7YqJd/EWpSK9cfAu6D1QirUBub9BhxEveL2trwz
HYlf831GuKC1k/4AcaS/7kVes/Aexg9P22qBFIAqA+mdYTl3aMOnMRzBWg8rSt7irlC4crvrm+oO
Do7V0Pi6UpK5gxwsC9E9aNyYvHTwwWEDcntX/ziPgVZ7TjqOoVclY6pqEyxswqJ0azHgABzXdcCX
1k/NOJu7T9n1xj7Fb9p0jPc4OuryDnuKlAhpirHFBWLrX/XaTu7c9FhvmORVNRisb6atJDOBgX0P
eA9PEJbMoY8wU3CSC0sK+JV5OQhYD/bCUuQT/iV3q+fugK7Baezyw7FO4o/FE9L8/7/LE/dzdUf7
nsO1p8ijCWSIBTy4fkPBam4dXh5wyFp1QmvC8UX3IPfA0eSTQKkocbKi9rxMB+z7z41L2MLf05kf
JZADbFYSqpvXbC0y3YEx8nmNdaBfXdbrSyfYattEzAvxvd2k0CepeuE+fT0xBsYVXd/zoFk0sHF6
CyK2K77iqd1/NXcDkJ/IxMjN/nUHkuNZBu9FF+g8ZIAmIkDQTqU4Bu5npmQx/QxXIH0WKI+HZT3M
h9UwCfeuwWYt6rz8dUpgRwp5Ag6TSg2U0HRXTVi4aR+EcdcUL247BWp4nN554yU51q/zl/Gef0Uy
DB9H+Mms7fL/38H6gKDQv0b/8v9TLvhw8eKy3/kg+Yv4KvykjHhy2/zjt2K74aypsXBH+TO+EOxC
np9PWoC2GgJ+e1pJEF/81ZwasJz90tdeBkbWp6l1y2XLDxaXnqkEy+OxdFsk8M/uMwKcwLMxUIlc
W3a4OmCPk6ReGgdWuVVDlAy+uWY/+dxWNEsIOJ8ySL2jUBSkAdu4znZF5GP8JWAcR8yhwaxgq2TH
MoTCu0ee3x4Fgs47XGd9q78M2jFP3fDKXQidL62oCXd1hP+7p4yejjwV/xDYF+UhUbdRuZ2HY5Wc
1eJF5DBsbu14b9K7PN6xaeGm5TfVMLlWc1y4Ez3eRnvRPODAUaYX1BgIAzQ+AiQX8zCQ1asfVeSw
zwnG5zHEPGT66IdzOZyt4aLpx34iU8OeP/EuL5Wj0W07cpgLvF+gy13FfGeQTmm8dNlhrk9jfOyk
E53LAORq7JoyEHAMxWKj3redb0qvouBxpkCMXDCeD/t7Q1+aCi8lxSv2KeOY+Rby7OIlH3hK7EJ2
zDy/6I98dCqRNn+xLU5sINoWgxW0lDqfstxG+XcGRY8C0UCoG+7rajMguanY9sx8ybfWCERUtnPk
VTFDV+ZDE0ydNsL/UwrtudrF419VHQqKryb7sZrJ7rUAmAgqgxcRi7OM22d2NBIWO0U7akFcaEov
m+6DdhKpZ6Ztm9rgF0/635HUG4ZaZCLiGYw1iqIfhPhS9pdcIrUN36H5uxiOTMaN0quioKVPnX0g
XBQ2EdEg+PoYHciDB6/E+IpJecd0m/QOHS8NuOmQ9P0www2JIaZgy8lHMn2Ygi1sof5bkF/b22gd
GkwKdkrpibWbYpKVvcbwflsEbpv0p8e3JfF7CU2KE5H1Q9QXES+MR2s/iQIp3w2ntmWYjSHpWSgf
6XTo4n3cewtz3/kiijbfiKEk/MBasOfn3QTh0W3O+8aHRagwrCBRlSuRM+JzSF814XegsmmMAwUA
hb9IZUIU/AwtDj4cIWWjE/81BgYgx1QX+ecCod7aTkJjAM9I07fZT5fzZASW+tJOKPR+wp7JUP/7
KkD1EWDnZDJGjRVmmKy1TSTuhvhfCCkcfhIgP4bf03RvxPc8heaGjcK2jT5qOFPdeLKQwdMYhYpv
RF+Rcgi777r692RsWCivkvI6d4eZBPcMA2csg7mV+fiv0xWoBgNp7g4JO7ld3L1w3D4HWFX2FAbY
QEJJ0g07rS6ivMO/JcNy8I6GCblnizf1B668AysZReE2FLday9IBZ3G5Wap+F9f7CIErsGVD5lEN
NS1vTqGI2hO2hOmCvljzPrMQogYyVKZIgTqOQYVn4pqNXiW/Jo1roSkYXRrCCD2knJ7G8ajh8d0T
EkJgwaEWTrX5ps47laVmpidNuNcx/N5PNrxiXmUhKFR+2N1A5tneYum9aeEjwcWedglTpHVSo2La
qfJW6yd8VBJsmZ/I+yk/1umJNr5N2PHs71UxCKYSua36r3u+WfO5S4LV6FU5xfQukIYVV396aFFR
VAI2MfaxqNpBxAgIykGG3GYJPrXsvvIAkD+0JKtgjXC2DAybsr2Y+YYFze1CjQvWpe2fEUYzCGo3
3S1iIVBH968igBktkQbStTNp5r8LDDkKugMsYDfcJeXk8FagQTABw931yfDOsZmshWf9R7hedLT5
r+VeUjbzTcguHY39vDJSxNYxpVNfHmtjx+uaaODgYi2XrBuZfSEuRttmfjU4Mwtb/YiRdiLQcx6e
OsO+Cd8upstBhoBpRkAV4GCQMuFraE3I1KAz6IOoOD/N095saLYd+Aj1wFilCQNdfkCjqdWtntxr
vNZwnTQEj9nM8MNwmWF7ood23+/HkUSvbQK2SZRVuV24cjQnH/DI3OBkUw77ZmAQDmWaSYMdPrDB
mem28Qlf5dt7814Rh5juRULAo3Nq3UPk19M/SwjYVEV0y+JfffyVlJsVX/SJufPNFF96fD3kllSe
y8IIDG+IZULVxzz7s1J2ssGBbiP7TqCijid9PkTXuHQE80yb02tUut9pfNWAaEjNTDxBwwoHggmG
arsWLQ5JlzLL5Y7Ois+5+pyLP3zaMnXx8xxU1WcMs5lDlu9uWv7lvA5oUmoUqJydLRy8ynsmpyhh
GAlcSzuKBx3AG86oBUmgEbQf6gqOsaevEQTY35qFQwVbXHRSVHFM3IvwFYzIEnDjq/bieK7pNduG
x2++hc0l7jzYkuWqQPPXqEUAetXnkiDYGvfIRrfV7jSKu0RzFcyTQkIZHqnkG6w+JpWEjKdcse3N
SF1YOOWqzi3xYWXES0k9o5aP3Wq+JxwY87aBPysfeC6rIpf+w+lwFECitpwXFa6G8hfLH1q0N1o/
H77iNECEd+WAkxuU3+4TrLmZIcm1N42VXqBz9/J8LUyptCoea2QjTy0Is1lAM6jggif9egYjWHcJ
4KnDnqiTrTAdtRhPpPIdkUlZn2PpDas39L6bpJvxhkUYIjzC/JBFd6PyRGFfN3uZWbaFjGFRqBLs
0rirSpAxKzRn7HIPMNEZdzPfDtHNKochvDxDL0sfImrLaF8NtA7b2TjE5UEsbKnZUwL1+mVaDlIV
CGvK7PVct6/P7M1KXiwKFSX5CqNrJh40mGOUYV+N8RvBBa2yQ8o4z4DE52qJK8p2eR4I4YZ2BMph
sStdwFUe/tSj99oLkw9ZYL3aUBDj6bi+cUB70uvW2930+IlzXEEYdWeLG9XldGlQxGpu3AV4AYy0
oRrwQiL7efw1VH9Gtk1ifIjFd4v5nbG8M8eG4wEDQyZrTvFmY1dmB4R5UuEPT9yLXcKcIGZaGlUl
zxyn1keMQ/GCMzxQRH+KeIJN82n14KoM1klYVi9Dx0p4m0iojoMQQzp7hNaEn8Sm+8bZkVkC+ai/
M/OZDgR2OVq5389evjrBbGAnWoTIQ+Ef/pBmYbr1EIT3wbpp9W8UXxdyo6ZtQbmTIdrzGuoAkzpb
hzzv5GhlOGGxGzH9dLvAQOW0pnMgsnB2MiVIcB2YXEV5b5YXLGOZ5hIABg0kxGFxx14Lr8W3Yd26
8D3Dg8YMdLit+U+9/EMwFXGTRpHbM40psKyhLFDifzoNR/FIwr+YQyd74kOZgX1gZyygg5v9Jd0U
tT3N0D7BLuhIYEMhBTrgjpdUVF4wyux2rwEAtoirAjpBfoRV4hLiKAwD8S/vqBVsgnBl3E2ElWkB
3ZPe8CdFtS25y28xcq1sWAIglJxIA6A8kNezOMxMLThJQSpkknwQRcBkg7GEYTNg5dEAQMoCgMEV
muHgAVJjoswKNEWnnj21cXFgfdoa2so8uQAKScqWCQtojVr4cA9E2HuNIzOOgX7AOEK4zPiMpC+c
M75gOrr8Al9nVh9K+tPxsHTUAkmE9OHSoKUmIyb18w5e8Q9FEscNmaiQDDGA5VA2siDMDlr3ggiL
4Fa52iF/0QkqZv6pYsjt6gtlIREluOuiC8Kb36nyI2FWwJaCSNbGocl9Q98TbNOlW3wiBGh8kPRU
xxD+pPqTbcU/4tsIew1E+wfXZ0H2aSwAzLn3Vpo1hGk42ZyLpDKvjxaL/2XyVw91YncjGzibF0wg
Iy+EzDXYfQmL9CJAqMTP9AZlVYYi5qjMhpidIYA07OcXEA2vFhNuYI4Y+y1+DDpB1VZ4ingfwQ97
b9/UUx10TndgD7jGHnTto4GP2rz13zBpLCRGzJnOWESX+/bNKMCwPR2RbukkgysbnvFP/9S26PCk
wi7Xm4gxpGNyJm8gPxFaWSrBMASz6WUQeflTaVmY37By8GRbLTzXv7+W7bTfQCjKP2aZkCQbLlUi
HRfN477SVE7DAGKZLjnNaxKgeECm0TKfIQX7l98K59bqCJNCoUf+Jy5hG7yOUG1BnNgteNppbt/v
kCzNrGrjwjdhhqFBo9R8Qn6j1RHANmjmzxGb9ZMmxYQdA8dDdbFYwAIFf1aQjgF2+yvBr5idMo8j
B5aNHrkIRHCIgCoNEPo0D6sDQbqOVdcWHPDGcHCgYxJfrTjWcglvz316Wy50AqaOe6QT48Zzb47E
hx8lppaX7jig8nYQCLb4MWd4fkC3WZ9UQz4lLL2KdElbApDXvfyHiEfYvmFqq0GIezSetpvl1s52
+qfdO8wtFNv6gWIFyNbd81MG8QfAEJAlcvU/oKGApZ1+sFE+x33riqdxZ2WwqO3wG+aWAn49bdQ3
dCwLeBpgkKOF3vA5m5wERBlDyhweLOfmBIMETgCnQOQ2POuDvi8v+Z3mCN46iJuJ3+H6BsILDozq
T8RjgCf9iLHIgev56EccrTdJwKtZMp+jNAq012TawEVueMdI1xUbbd8DVjGsQf5ijhJILf33JGzG
b373oXtdKAC8/Nx266c2Eqf7TN+XI8+N9RSPTE3xa2Lz0f/AOpB+swmzLbfrSD6C6tr9LR1astsM
2YQUOcKKDJffrICcIiwjzwVqFlNACDLvheAt5zpzZNUbJZ9qhpQsA1YoSjDL7qjudIyM3IVT1gGz
SpkWFCs0q7EbI3tmKBM5QF7AXyBR4FFS5MC+VkeIT3b4Fa/+rlR65JpoN1wdkgS0cj1rmdirDbCe
nWHPY0NhhqAUvpc3CluD5R57NFwWA9jGU1iwmmcQE4VbAWwg+n4oXq6CfRxJ4BD7QJ8rJGQb/YqJ
Q0uruWEHsWWjBxjRGXp5BGkZOW/i1m/y1SQ45QuECwwJzBiB99LZoLX1K2m+40ZXAuHOLWkksIg9
TqB+dhvLH9LD8F68Aw/oDyr5+A//86tMkcFxh8MCriCcwiVY+Dpi5gs+A01zQjQLE6b1/Q6fve53
VxG+TOtIvCDqd9JwAQToSW7FFQu5FEQaM2YXS1VOT5KAQ0Q073Bprdf63N77c7TjSSHraK4Y7kJG
GE7DcVn1qpvhJf1X0+0h4eK1Qh7YLmSbcgr9YkEZhVthROPpJ9lpRrTwr8VZirgPNOvMfCDHM+p5
p7jNUV2qQcow2oWYVookpricYZw8UuqmUNKIvENuhHIn8bQEi0k8r0NKHGbdMIESl/PT6kARCBvH
PgXZrhOPyA0Y8LDaAh01/S/bDJbw/0cZYlnOqrhdjyQ8ylksQIHNffxFaotsZ9oQrhWJTjg4JlNH
5qvI1XjFRNV91DFwkRsrWNb74uRMRJINTsdHxlyINFiyMaHTUK/iSfYvfmsSX6Fs2ujoKP+67ZqI
uZI0AbNp78s/znNM8RDDAq9yHCrr3IAPw9WiSWCX0GjJCuHGmenYv8o1GJx8t9Zwot7Ge1DrbPET
1266AvmodE789mxsGCQQ6mJEElutv5ojs6dnaJd4B3ASETk9GEEpfwDjitgup8Fc/q6/uGd0RS9M
q4YFJ8dndeQt4yazyPsnUUELHh6Mar0WOAYSUwyTZq6g6UaP7skptTArtXJ7sr4b8fZML2gX9Atz
PJDakYqA0EbgJ14BnQ6DRf4WmCKIVK/KgX6Zjdv9q/6tvD/NHSfH/Op4y8B4eK1Abb5KdwaX4fjo
nye2+cysgDLtP5LOa8dVbIuiX4QEmPhqMM451wuyq3xIJme+/g76Sq2j092uMsbsvdeaawYOux00
39+EKdwbj3wyWbs13xsEDjK+o33JnMrn4dto6g4WCuo1dI1MsJi0qTj0cOMoF42ZD+DF2MU/8/pB
JSVziWkvMe/j2+NXhzMacpj1OInUxksqaF2URS47I0XZ28ARaDlmt+4B04PwoBpOlmIqbWsQLaGr
w6QFu1OQS9sRJG/cJLDQvDT5XWpufnQscCiBoMyG/IQB7tX4G9qqMs8lmmEHzyEVp50j3BCvmeWw
kSld0FAg4FaRmBwycN98Zjzj7KSX97w/jgM6k8wz7AtA5xyTXJDo4H+PcnJirN4ky1yfEduW4s2H
saCKoQbeZSAjVgTH+Ohu8ofIUoCNdA/PBm2XMd7j4JpymGC1Y7l8b++U0pExnshiwZ5jqiF/+ZXh
G01zHjBA8WOyP2X3MLK43d9D47Qv7l/DRsOioqkWRl4h1noCPjj/wpt/czfg+DxG+OamylqkENOg
s5rFWVd/Kv1YZ1PQGoj2IuxelSQh+KrPTF3UxiGerGVld4paCzYPA+GCVAb4eSl0d3fETm2RhDsU
MN7WxSFfWgwmyo5zSvrMjxSNaPzgktELMRhWdBddXV1Fh7vWQATZyIaFgUlovZCx4SeOEpIeulpp
o5mHQF719TVX8aU5q4iNm+xHSi6FuZVBWoyAxm8Bk3Zk7o9jKGYWfnCokivbkDx5NFgoQMUgfw0I
zF1rwvI/pfoEdHSqdxuztDgX4AdLfyTqFvnRuKFRZbQOidzIt+BPRHakdo8tAdYZqEH9aWGg1EL3
+tPRhMflT+jWFjKk764wflJssD9B+KdpB2KxqwyUOIWHQGw97DvYGTS/I6/om1PwHVq6hPjJbf6P
sD4Xqp2sHAZtVTfEfVsdKTwCRoxWFkJyW1TetgUJN6IfkxMnEe6Nu4P1l5Nz4OPHOHPrORNGCiP6
q3ruQpNrjWtDjBTox1zo96XxbpjT6jh8fXRcBow5TU7Q0AXgk7WOhY+KZq/t51K6gPVjRLcvAnh8
yklQ1yz3FolUvuiLpnnLxH/f4KSr/SBMG4CFTOwBcWwzTSeGFJydvsk26hf4+asGNhH3FNs2WMVM
oFvK2fT7rrqN6EK2Wmi47CcP5FANGlYgSN141jJmnKD6jPFlhA49sKaXnTrAFaVdpgR3eUuZsUnG
+ZLBWT1jBjBgS6DhIxruxRZAeMGFawwX+IsPlaV9uojcxwd8JI+xi/YR4XdbKXBkuneeXlF2Rh1c
fobcPa3qm2fMayeWBwJP5nx6uCBxOIfoBtdw1HWo0imiVJWSn0qDqNHYQ3Xvkm1ibAVvV4TY253T
fikVI1EoxM5M3jJZ0sIbNL3RXx2iC1XkJvnupeoemOsM0xISserNYNJDSMcuuJbaIxmbFu8R+SM/
iMFIjOyd9V2ji5NX33KbqBvDX5npAiKDZBDXvsaOxSzXYg/VciGyufjerf76HD4bo1tq310oXHz5
BPdgQgSicBGBkNrnMF4/2/YYUdwhtK53Um9rKBBaCdR8adTHrHBCZLe43AI7kFN865T/mi1CXKW5
2jkKMC8i4G6KEz7lJ8zUYcFUyK1JWCRzcyQ5YmBoxXMSu4V+gVgKiSzUM/h3GLuoyOuTZZGBC/5E
8M/ShQo7hf1c4QGGCuS4xlwmca+Dp7HXCSqAavLltzouQ+J5hnqJQ/+kKTz/VlUwpbZR3PrFpSGn
AL+NNVzN8g9hNGuXllHF5DvF6n1e45AFBQ5fQLSp6hYOCRFJjblsglNmzgls/5KcSigepS0y/FUQ
z7JwRn6ImC7CT6Ud4mrtfhI4epiGMbBmkg+PgMH/Qz2IiH6Ey5fgAciv8m/N+MFD9RCDtM9agpxj
dZsEG6++EZpBFCHGnQWubKPzHeTkLvjirWS72jpgkJmuTJQatEjAz4Mt6U7Sw6WdT8wfL9xq8SqF
uF3C61sl0h+UIsRIdW1zDEcQeaj1IcYQUcweR4oLO989wZZ0oM2GujICFtBOM2ZU9Uh41UVbQiMF
jRUzEySPkT3cZeWM9SdMoI6EDyBYd6zE+F2IxRuLmoy5FaPhqbjD4VFilIZTI40IglHk5dMecTkz
O7pWmsexLqYX8bASYMT8hRkA5QbTFAvaAu6B1G2sd4hREeUfikLQ691XnTH5cSjTur24o8TKCY8H
qhlZTnbpkhFklcR0Qi4ipA2p8ym+QUtEqgdUAdeMx4XwIHHX/Yc8FyrvsVSrFVABs3sKSeq5AjLS
gzayQNJGFVA5A7wdrL95Cf7/APckSxBiMcpHAtQwuA401hh9wIrJLAo7vaQeRDM3pUGCVNeJkCGR
vpPJQlomPgtWSvWajue3/v8pxmAzI2EXzFBajTwcrsDW9VGswd1F58FWT7XL1wf9jgMGJ1GItegp
ONPVt9BvoOSFUGmfbJZqamsNDZvts9FJTuux/llHY+WDNFhuZt981qOsV9D+A9BMxY8uEVo90is7
5KGmEwBeQL1CIoaEj33ue6xMB2tBWM29YpO4iRAH+wKyaCg9Rquzr/1tMYuzqFVwZIHY3uXwmqYl
Fjqwpgl3ADIcmWspJDfqa+4He/mREKCRAkxiJIxyKLu3EP9M7ltDv2CD2OaTmR7ZxQTn1Bnf4oS4
9NAeuxaNwxH9DRNUqyWhC7ICZd+UQI15/8aIUX4b73YPKIIKCEilDKhOLXlkl9Hf4U80bT7umllr
Qd/wH9pAG0Lj056rIwZj6uuL3vGfekKMM2qTgPYBr5m3/NZQSaDizb9HoFMq3SfAQNbhzDkVnlTj
/Kd5ekb2ITOPRKcFhGjiRmf950xip0uug/3u+0Zq4p/hqMFVI9ekwWSfyNTIyX9B2nACgMo1yWew
KjCn5ZgKZpN7iymOxiG0NyASwm1UgFeRHzhM/XTuZcOQC/7oSCGkvoEawpPeb+Frp+BrkPVsimr2
MJ4p1mf2FvGaeZJ5hd3BWAHm0yWCBGTo7g3uGws+Yyce2Z9TlnqFuIJWj72io5TcKeB/DO2eEs7V
PBopU6ZZDsEdwi0fg2RI1yJ4gwwlXJprrpKynywyJBQ35EfswV84GyxkHgsTyzeYauCTnHhTpZ5l
d27znFfZdN/wGHiuEVNgm/ZMt82edQmfpfQc/lRB3QsLiKqELAeCPPJbUWVNygU9eS3PTSj8IH6a
Y/qz2HN4bQg96B8TD4wFQCHEn2xbzOkz0UQT/wkAo7DsahsXNUjDFq25cIneGlMMgA3mkyj56Lmy
GRZztPpAxYjLgckgJ2DyRUf1p5zjOfpcMiQxrcHfCUUaVMdmCqWGLwMirJbh3zZCKwrbw5fOduQF
6ayMkd4CesEoTAX6o3zayCf4AA1VPYcmBpEJ/mZO22NdNiPnucGZxm7UGXIW9sYY6g5OGAyTE8jh
MyKGlInD9JTEcB4gxmBsCdKb/s6EPkmdms9K6HydxWAr3wZjbcaOCr9xUlp9uwB2dtuxmWLfYN9h
ObpkMPJ/QPtGOiUIFn+qp8zBwN1FdwMRm9pAsHkXHAkiHA7qnQxLHz4aSUJ/HAhItCY/+S9PQQ8B
rQdIsnXNhhLLoKCGZY3pWWJB+M8kPs6yTR06sgoRNiPifk7rQAvCiUV3yijICHCj585TpY309O5f
h4U3LDF8MGcTuHgaOvaZ3hATNOLxSCnC1u7CBfxcAZN2PEAoUysSqh0FzShoP18EYJsKI442S91J
IN9L71qHcy3ENZdKaiozUm7wz/mPvatjHMadB6FlwLAS99LJfBufGJYy0Y/E2P0ynqV81LfuBlHC
mqSP0wAhDwk5ZsgWfEJm6EwCxFd+ZPmHVE+EX/HMrDlCyhNdbvPGU4tbLr2JwQRR+w/3EK/ZM74G
cFllSwFt9bCxQWFigcUOHi5auAvZDLzxCYgAW6hiOErGwQRl3jTkG4QkGbAyp+LL/63ppGHcE0pg
IFCxRkAFVc6Vpc8NZqtHNwI51GclsFP89Wg4vKlwI5kEUyu2nH68U7gY8AKKA5+SA++Fbpy/D1RH
4Xgq0b3L8N2BcEoo0Ih4Rjax/8YzDHel8E1BARMYH0JIxWweTDomAHK/qH4M3OSYp07oxsb9Eg4q
uARFcXPGg5wGWgUExPeBxy4bH5qMgmWkg03BF1h/qWXOwAYv0LBX0YZLZuHyz2kkQD9bbF1gBIzT
EOj/ozJmPFmxnbwwyoibBUM1yg4BeqmFo4xEzUCD8h+X1hAoGOCw2N2aYdS+uXMILKu7/MSOKbSM
J7t6+GYQJZ26e3xsP/kRvnR+rbdYb9xZQAV1DvvHlV/OHeddIC5MmBuMFT7QwncdQrsVTqwppJKj
tce0uSSHaNffQgejU7s+lccE0y/LfMATPMWn/lZctJv5FrcAuNd2rlzzH+0pnPiw6Sf9VGfkmW5I
XAVIwIhz8B3x3nxN3HW+fL4g/Bi4B+pb/qD1ZUdAAUbl114VbPSpqsZQrrEJhm9M5affAVj+qGeU
l7rpzt2F0R0/0P35z/4l35gFwNTuLthsQ6L5lx3yY71TH4C6gk/qiiXv6Jf5ov4vXnaBAqfVR3wr
u+GsnrsHRJt0J/7zn8VFfAUM7fGhc0Al1kBW3+NkCWDK402FCNUAbPkl/SbjeBPcdAGH+tEygYd8
+DR6UoEpvf5jo74A6YZDev+uonOLaPaiz5td/Kwv+orlTYpmTMv7IJpi2Z6brchwwt+GV+GZzJht
KptwMWyzY3PVHHfXXHGkqGDmQPCgiGZPyqf6c5SKMSYoz64+1cDlod5jqrWRNu0LNukO2HZu44Ky
/V7NZ3OFsRad8/1wBYhvjvm5OhXH9By/u6f7iv+BiDLoBFP8bnRcONkigfdqyPozbCrwROPIaHGq
IgeECfBgx2/5VK8HFd80kH68WhwQ1ugN84kBQcujRiuC6HjKHAPHot+crYgNIlzK8Yw63PwDIzbg
jQPrdNN833w80N4aBrolvk2efojkTD3/wV/yNExICbqdIn7kidBenHG/YInAt9GtPeZ3dSkc4vVk
jxcqvQHgAYTQP9SbdCEjbx7kgS2KiRmEYIinUI7/G8pk2AVQ7t+lZ/9O98mPcg/O5hN0RtuVb5m2
+opb8wfUH/QEQ0dAObBDncG3I1AhJ1bMIaBTRI7zQFB1ie0Jech4jtocsVQHzBj8cLr32WSenMTu
SIa3QDjRHXascH6QH4cV/ywoG0GjbsMFu1iEVmwMAvA+iDSnJK8Mp/LBfUY/FGgxmjaWR3yt7sNC
XRBu8cPNrB7SXv3t/BlnuPyRFtKiveaf5h1c1a36I1yFHQsuWiGTFd76uz7pa2jpJ+02cllf9U2e
gUXTQzjQ0RmxKFt2eqYPzaU4owdBq8B+mh6pxFiJ3E3qO/hK/Sm+80Vzv1S2QLbLLfUqBbD6mXz6
fNZ8QHy0d/OzoiLN9wpbM1vOFpweGJ9/y4t58+HRqGkHMSrIpt8Hzx9sF3YdyOnNH+s9oWj9gWH1
Epj3Tizvv/npgEMY8NfMb6xxuPYPSVSLBCclMwZuBV/MtPMIAETgz+6KQzO5LDA+bAhxUD8CKrOY
R9WKaQzfESc/EKjmYGLk/3PlDRbxPrN4GePacWXmD4OLYGHZxqV+Bsyz//onG/fwBuXRCH4CKlVs
VC5oB0G+DGSOzPuRgLHr8qHxTUEhNeo9zQxnpbnkQoN10GHLv5qJGopEZXzRLALSBJpGJLRoJIGI
IOwxge95gqzEAKwYzwb/nL15DLrFsIRcD5kOnUqg7qJhBWENs8m0O4oYB8BFq8h9ch1DQNjkuPmW
voFSpPon8ME5d2HH5xaTwRIzP5NMKe4JrDHL/Ee4LQdr/4AaK1z9d8NNZXKu4xOC2nJKzwWGSIkA
l6mlqUOF5E0v+ZyFiN44omVBcoUbkcVy6yrqglFEJEjjUJb/ixUP5eCAVWKAtS6ccGzipgHA89jF
MzkgL8MC1AO+B5rEw+am85iNj+q4veMjSdQe3FZAK5JQ2INRMDG9+UJQoXYFloZZxzzcgUiX1LMO
QMSmL4arRzwRIg4Mlcgu419BTPkJfrquHH6ZjjlatrhwsKp8c9mUTpf6B+MqmawLg/0YzQ300RGs
Zm0qH86huE0/WpPtEyValR8T7k0iccBKGBnzlASgmRc1YAbUY3qO1TKUPQFiRZ6gPsWxI3sUIfKu
6iKmlF7BSjOven2CUgsvSeKQy6eBBAKGzS/dOzptO/MsNsOCYojZ1q9PUagBGU4Bhy76f5smC6x8
C+TO4Y80ZSN/1pvR8oct+lG9+jMkRYLs2LrY7KUrDuBcpopmkKXGXBTlxEVlK6+tV4cUAjgvmEHY
4W1MtIzYy41w3DQ4AD6i69022+SY4xAEOhUxfXfG0xvkRhtRfuH2aY7x4DRwMnF2rGEjElzERdlF
BkV9WdY4V1gKfGqsVqFak7UMgAshLlfIY90Ravz/6QaF53RSoXCyxoijrmH8Bam/QQ/vo0ZcYglX
ttgprSS4z7VDAY3e1Qt2robDg5MMiNZW7eC8TMP+HhFBuMQKzUPGTRBcZDoXq+JwALeoZ3myJrlH
gj0RXXICaSIcPYktQRaxKrFig+vAKDgTZpiJd81G4QPDm+K2+PIyKJ5SQyrR1SvtGURZq7wo5RZb
0EDcafWcnZGq31yoDKTiX586EJ6Xi5rGZDZ+w9irL+4DlTUPY6ttU2ws4FBDF1ZgA7Vbv7Enwk5A
eXAKlTXcSLPcoTnWMcfr1vIlqyyhu+nqvCMB1zadXkSzYdfsHcpCPisuVPKVaK7oJtglRqfKMz5p
YTZjwD8YVvc2X1Tb33DBmp+sIMDT1xABkyxJRtAnXOZBXWYTC2/Ic/MGQTG8EaWceksx3Sb7gO+G
Ef12OCUL2BEb7ym8+MUyUL40/b7MlzD7xkgUNmwXFQbK8dxENNtvhHLbaGRDbBXjKkMTG+bERwPy
wtc3jxheuNgImDIAXvKpQ+oNhZksHa5KYEAlXqLRSr0t2Fo4Iwzq5oWAp5pP7X5rOua+CGsw2p3C
NhX+4bQHahtF72hyRncDKMBTlOpMhJeCa9dPA60FApw74xLcoTo0fPDbqEvRZDDuLJA2jW2Pu8Gf
IOgWgBNuRISIpe+wde4fMaaMhS0SZaUtSYD6bhs5ILF+amjs2i0uHjdXPgwQ3L0cEql3S8SVaUXW
4TBTphvJml1BLeZwbPmTU9xeFdYqnPaMsF+Uo4hADsZYRvWO8A8BQQsIyexTM37YnEoWqz28pGv1
oeWBl4zFeawtYxnyhK2P/swMiOYM7HJlBpLtkjkA/HWqIYegTg8OnrCgzQxlir65NNgGDUyobZHD
g3MIP2z4JkYzhSM+mPSlMO53WrqHQhW5OIYTsQLMWy3i6p65m5HMCgz0FlGDgTQoM9zoo++mILKZ
N1t8OYOBb7s9/ZPHOR/gzM6sH6NZpnxHs5+K5twV77g3IuzS1hAvYEPZfbIZMGuO57SrOAX7O4xU
mOYBJ7izuD0nww9zkCRY6sGSwxJlO+PgSlv51NESlO+lKEx1EUvOBc0VvQ+h4LCj0eRndOI7ySa8
z5N+vtIOS90KZXR2Ajrk4eN80fahNjcdRNSpsjJlu+xYjbPwAlXoD0H2GBWio9dPVz45YXDmeXCi
8zhepxNPKU++5SXnA+tYhI8toD83oxOnH6Y4/IMly0R4FlB5gLRH3ac460wSDU0MlmC97uqM2e3U
lAdmZg/OQGKKI2rdhiFJus5c8HyqHPGnLv6UbF18xblLAd1nNHHNrgfhTQoakvAgMy0VKn9hvHAj
XZdabU/gvkUiQ2egowzXyQSpZ4QzhzkYa48DqZMWMvFfJXo9ufadL1fRyn8E/2D6SoauCeWqviEl
XYXSPc899hlNh32Te7vEX7vEPPSI8OmVJth7QOaUMT4KYWuo6jBLBX9hRvkbuxQXr5G6EuaT8tJF
HBRYsXQgUd8xKstlM2G4opqLrDSsoPYvGK7+64FbG/p4d2A3BuiH5y5RFPmT4DVehlIvAz2aKyYa
Pp4qLI16/d7o6EpDKFNutCkq9RG4e7BelurgUQ3glR32dt5Ra0nSXkC3EvvrPD0KA0ncdYkwM2eW
CafQyd32HpdLtwdwVvGG+0Zz1N4dwFmnnwug4NGOpauOA4ZBqcJf8Y9219UQ2xNxcnTN7F6TfxqL
4VX/6vtA6WJbQLPe5PkO35iWpGgZyVogH8WDod+wp5I0DfZaReJ5sGh9Yz6E3XH8IFVKP6vBfAol
xHZOnANITtgy89Ix8NLBf28bdOYqdS99ySIrJ7bswr5fCL27aRFWa7Anff05kQEY8Zg0mqULq6Re
d6WygV6gdN45pUYbmveEyjQXYIP5d68bTdWOVSFukYgM8Rz9RIBKSYbSgzu1M94H1fScCA5jpKS4
IEtz0sqdiTDYoy1xM8pSIU73aP57kdGsxIwRZ360dLmUgTqn/icsxFkt1sDy/swb28nWHJmnisdj
4uG/TGpNzAaYZIy5BpCPWHSQkuF2ZgTmzDSSRVj8NaQDpz6kHAHhgC4siW/YlcVkwUdMYgIc4L2q
Ap7LTqOjQdQ3pCqqAaRkCQxRQww8YKJDHvT1+4hlIEddO+c0LD1aNdK7cK0adt8agSo3RcBdO1Ez
ylPqVry+ZDZ6H42be6sjcZl9r0KFgShUMZ0uoZ6oi5DklCi65ibZTEfIjvCasXH6St2+MJ8RJE2C
17nMOmm3ZJkxzMzmTUeDXn13Jt8rYXlkcSECgw48Nsjg3Awx4l2WLoGVqJGw98b7gdqMF+cck8mf
511yqpZUEA/Eby0FeFQB+E6aLuXyFZlce1rs3AxwW+UymQIG4cdvigVUEALsfqWeXahfG9XDQLTl
u7VdtrrTCGsjiG1EwoohOx6MZMZ/45OcDL9B5276bzs3UDoYbbRNs2vQs3jifoPHXSt+quCp+cah
SI8aHImGL7a75qMgDqOiPHurGd8aszlR2wmNufLwPfZl8GGSpI2vTm4Fse36edLttAqPAKI/4EmG
E047eD+hUc0K3FlidiJx8tCwZiF9b/rjxzJkWorf9FhVwyKjFGnqx/gLdO3fOD8f3e/MbBRlZVsd
hqvPFpIaD/3bwvwifx5gSMA+xscA3V2PNlnjxhEbmhXWT0E1WUA7nfcn12kuUVfyrYyf2Vfa+RcP
NjWqDrqKxQJqKtzcZdaDEAyrAG/tWpqq3jJMCkeHCOcZX+7mKRNHnyMaN9b5zWQ/MhjUEzxraXiD
4Aho9fEobRPn33Bf07tEwIo+o0/X/YuMeTaZ7BoYu9rIq2Uy8awS0gYEk1EKc1YCtT0SH1KkKUN7
9UvZahhIGJcQ8qruZteMb0HmZPONijGBMdXp5cdwLXEHn0zFCQTyJLTrV/XXnuQr8CbVIbJ7wEpQ
h+7uoo7AwO9v2PHEg1GHt/5ACCZFP3fnqdMk0C7/qVdofglpMswr1rn+G+BKjZy+P9T04V0Sbw0k
h2IQEp4V0oZMgpOfE02g5ZsUFlKXrnS2mrQx5j2++zAPmDF8YcEXc480yQFnLVWoFqK/Ugx1afjr
RBNxZsTrPv0IwGI+Mh7BITocqJ2k5ETHLxALUcZ24OVocwkZsA0E+y7ZU0z2OLA80m9xgvXnLcpo
GGV8HOyEYdRR3TSAHBbYeq6ivrAxINXRHv+aMOkzNnY2RqvqEGUVJgmulnotML7yZ0z0iNfiJjBv
i7AvHF+jwAahig3s5kgn1nXwhy24C9h60JwTiyduvHzZunP3jWuaCZ9qpqwDUAxGCTiCZKNeK+bo
yldGMaeDJENpomIpY+ffVwMDMnbkweFlGq6yXJmHFtRS412S7/hKINjgPs9EU8Lk23OwURw+zSez
Sn8XnMvN5OY9fGYutNdYMdGz8KOfoiaLgJs5NoswFopoSQw37Y4gLuJfEDpwnBThJbg03TFvGlnk
DyCLMJl043+vzj2MNaGoIf3EJlMbm9jqJ6TEY1imWIQSwtWzzU9r8KTwjiPTHmRTvseI+63JMAOq
kF5BeaQ+cXB8Rbalv3zQE1AzXuwx+OYNx18MX9QzHS/emt5CwUSqcRCtMngHhivZ9zntBCs4F945
IxtU/VdUDWQmxhGMe3VEgAkOpioaQXWyDZlyoKU1O/esAkhVsCz7OFzmBVZKWrzEO3KqpI+SvjZp
/Qdt7LTsof+OxuERTimUoCbefBP/oWfr1kXtOI6ZJGazegJNvhp6J3BJZwuaiyj/o7SaqIAHKl68
GXyFUhL2PkVRRny4ERCyliqM6qW5m6HW9G9+qTmy6F4nlJJd5S8n8DEVCaqBrm3MKHybfvzPb2kG
EOR31c4U4lnhduSOqbtJEoNjMMUjLcePU+gmDICKEhPjTj+ERn6p6/IaoWv4TtCBfmGkoXvT0FEb
oBzj79MNYUc5EWXmrIf0GeB1ODEvbRQj3VgkJNAOhr6XY28GLmNy6V4IA2pyHoRxSo6sRsWLNPec
il7GVRSUX5zaaQktR2IwKxBZ0QgidQl0hCw/fJP2M+7ZbqVtKnMheT8APnUYrwQcdHoMo7MIC1Lz
mcANHyOfBC6sWXxVFHTfa1Vh1qHnjHqwc4IURuKZrcGt9dwPB5UhCAsR7vWY4WAwpjIReMVxuCqe
34Tsdvb8Hs6BEkPPERYG7ZPfKltisuMRjBwvvpwXvgx4rp0jeOcu4KjgIwnERKe5m0Cg3/ZvYDQ4
BMNi4purxITF0BBfnE5UZFO+rU72cgKkF14yXmbgLNcyRK0jgflLedBMRklc3tfI771AQZ5rGhu3
AdVk6yMoE3DHVfHjEapyXgcK2CvM7dLQMAXLbb3RCTpJ4WNAL66Ej0jqvBkLREMbIJnpVkk6kubv
Y+kKpXfMRo8zYRNid5KWd8V/ZumGC8W9MzEgazMyAFj10ngtgY+nroG24hiybw2qQvSJPPdNGTaM
AB8bKCpD1tll8xQAAdbcA4VxKN64twkBfrpT72C1SB7RcqgVO6jRKkhmOxxN/c9joF+C44xuOpwz
m+Kl/5Mf/S+rCUodcxEAWAK6QFMxJWImGc3BgkPUCb/fZ7qTP0BG3dsjBTDfqRvlKrxBEKo/mc2T
oQLjmnd0ZaRFjUkuEmRIzlC1vqcv4KRyl531u37vNtlv/6/fMjlm+WpwfdoLb0bfyu+WNuB6sHoo
V0onPngPZBj9JTvlzdT4BRlr9+4Dz7bklB+6n6C6ALFKt8mt05yBEXrVM5pm1H4zHj1ayam7biD4
Q+TAQn/q7r88qXcWQxq+tOhaCj8SpiB+UtgSAp0K36kQ61CV53n4orfvTj1w+BfAdqIDs5jDBWPf
RZxjEACw3WCoFXG0kNM8DaEzlvNm/FvnYbockwCONw49lJ60r6SmkcxBJuYDZ6xRdZQAIQa4o+JQ
jOdGc6SEg+TmXXieKF1iDfWDSWmlwrRxEebWBym/Z4xrUqhPLmLCrwBgko2HTID7gHgL5aMAiqkY
zx4urhxdqUV95WJes/YnLzuealM6y+pvSveFrwm9YzxOzwY2aciqBuimWaVwMX77Yl8zM5ZS3GB9
ckdZaYGP/Xwg3jNIri2UnFY9R4CeGQKxwtwZzRPT1oH49g6EJAqIxxT+jV0CNRfqb9KU25KHWen+
tIZSiVxbFTSVGYZMA69bDSBsDKIft828kAqsCZjaSUFx6aPgbJjl2++Di9kImyLkWZSK/ujqfB9t
GKnzFDdXpexXGjcFc3Ps0jGbBwRO8W1iKCWHxCfAN8nRnnjsoBPPv7osbLLbV1KlnzTt6qbDv4yT
WwqQUAnuUfNTjjJ10eJuR8nGnEsyxnwid6b7LucQ9p4CEl6zYmtnwibBTmZEQi8SM/kb3zo2GN90
8MgqJrUSpusmXyORFQutWBqwOfXmR0Os241TEJFBVbzsckpFGrkgf1QqyKS4xtwyFKk5tmZ1GiaX
gAffr+4tUr5KWMfJKVFXWbcPu/0AT0nVHYSwvgN9DDit+CL2t0nH+UpXabLPtBWHK7XjSO1Bs/kZ
QHjvzFWg4FScjQqEe5s4PzZZbdaEK3kPkpXkbwwqB/MwUAv7VptQ0O4CXNyDuckCibp5pR1z5s/t
6LcN9yLLwCQIfAQNW3jbEdFHEB8vsQaWEyQ+zKeWMCzgxMrCf1HuCrbjkIVQ7qC+cfHjXSQqn3UX
Dw/yDiG76eNMajb5FjP83eCYGhwnqsWEh5E/jCXxSboJcgJmNPxGMBP23T0RDVA9EnHRTix11by+
O35LjQAqhZB0wO5M20zmLeD/sUSoPyzVZA0JhbYz9oE3sBOb+oze3AWYJUaInkda+oime5zt/qx/
CFfQLsT51lWgCMQTZlqu+3X1M5l9Z+Rb4o5dHvgsHDVifNJKKjPAZ1U/yvj/43A4mSxaDAyVeUW8
tUpWy5TiRx2z7fPVmH82OQuIxpEMRYQhMLvAD6VbGw02h1PFphOAf9/cydLcws92GGUrd/2XoSq0
CDk6LFP3hvShb4j12RsDu2m2UUnhNo64zhj1XjCOWoTtz8I9sG3PIXVCKZlUa8QRjbovyrM0eRXa
lixDGNJ1u43hL6k7PSAHdtb2K5w/y9ErohXB+X8r95l1nzJ7EZdstkzoSJunU4IanWDVALyJV2ii
/yjtInNMtFGEXuz5ACDFZ2+jMExttlCjGe8jzYVLJCbYJFNT0iq6wbq6m6YNxBjeq5V2GSs7uoSp
gbxzVnTZLylKGK9K8VbmqppZ/IH6zhNQNmhkNt5HTB2oQiFkDngr56BfGVA/4JdEHpB0Yrvhulcw
LXCg6OAiV/Zz3WXbWXy7G1dD4p+Gr16LDEr7CbubChUJuqTvFJOrll+FdAHxP2x2EFwa01EhPpdn
LJuFePsdNjDzMHdU9VV/zdCo6u9BWWTCs+o+EoU4Yy9IMFl557jjG6s/LkZ5wQL/OBopfITQXAkX
Truh2cn5S+QKGPrt+2uDcgVKZ7YEhYmDBYO5MFuayVYQLAZkiJziYUXYA6JL6GgNRrdrYqjlfCNm
J07kIdnW/BxmuRm+Hz9JtsRv18bNp1Cvlb/JvnvtozBGx81OyGfUolSUIiUXLq9G/kr7p98d0omj
v0difTealSKkSABHGOWVV0y2m4wwrbHnX+PCQvBvXLLyYa4r09pfyv6y2JvQUkczqmDBu0nZ0oBV
ru+xVPLczbfE2OUS5gsx/BgdHtF3N33n+Yl5H5fd/owjQAIw8LLDie5Sf+e5TgbdpqFkhTijSr9t
twjKV8Ao4TsLcxvwNXSS9kAZ0udr+dN/MJXuSRUdxXs4E3Lv4cAEVmv36OzhGb4oyWztQrajb9Ff
Hb9uSwz416bZzS7qhg3DQu+6VbGGmkoPOKdLDgDtqD6wsyRQGu8tNIsk89U3CFVIs9p0He/wfpr8
UhrIq0zYYqKFoeGyf5U09fFRvrJiw78x4H2aPEM4O5NNuttirJWfyiMRP+Sq9TOcO2s75qBf9fSR
jEYRm1UOUrTiwZV58MJH3ooFM2gR/nLuhTDLeDk/doV71xI8BC0KilExh6jQzTwm2zhRMZ9AUqdN
lV0KaxcNKM/cikrdy1ZZaoGNWd0jTu3WwpkP6qWtrKK1tPb37QEOoLZMt+oC4zD7O4+mwp4w52fP
6qA8DebcVDZaPlJ36YgcG6keGd07BMsZkyBGJo8I7hkeZIWT3hDVQE+E/oy32Quj53284J59lwyz
oZCvQ/ZhdDRATr+0Zkh6sP9Lp/6z9hx1UVJg8VBD9q4u8B8RbVjJmQrb9hgRYG3JvAPCM/cNuie3
S3V4EKVLfjJeOHPh7CicCKOWV1BM+4e66i/lUqIUIMKYlolMHMa0a23ZvfEHyS7sG+6NW5eThEv2
FDq2c7EfKU3JGfbsQPfpwtaxaOsH50faZEvMC0WaObjv02ChKat8yxmMrRn2gBB3lF2/xjc+nREY
+c/8jW7/I+nMlhRFojD8REaoqOAtuyCbG+qNIVUWosgiIujTz5c90dM93VWWImaePMu/jMLpS5cQ
YdVQbCPlf4WZwVwfT+gzylsRo/dmhagbzfiQXie5Ur5sd/36+gNkxGNSzu4Td+5+HpF8qqBV+JTp
a7hpo3YakJz1VBftRTU1FfBEioVY/b6Oen1ijNxGlX+gZTuIuI02VxQDHUlnd5rDaC6EMkc2aVZ3
1+eujEkEq9frbfR51Ll9C2U7i9royyCSgHnmlrHUrIf9tdm0SAPonFasWNS/FlQCqQ2i4GZ+juQc
iPtuHk69xdxjDzjhuofelxnzGEjSYmIgSjs3vzHV74Ec2X+uTzuBS7hQnzQWSDP9tm8ufM0Cc+EA
XKQ/EnxXp0XnfReIC2rporQ+xm0xcaiEpyjwa+NwYLBY9pO/xxEtmwX8U/MUKpvOG4F/Zs0IEp82
5aVqxqruDev1PMCKImrOrN/pPgfkVzpgIzM7Y1TJO1DCPslNjmVWEoWUNRfk03nMNblEd4D6wXQ/
0xDoWFxNEMzkjQgbq+81ijIuw9/VZMt5+g9s9DAob6YuT1J2xtRNt8i1nDmOxI9AaSVpNAHrf11m
rehigOhDLnbXW9gym70B9cGH7i3gbDQ4AP76TUAV5+Cnh/SzyumnNssygHgEyIeJNXwoKsX78mtN
rXaOj54JwSDrPNIFwDMP6wM+UDS1+StQ7Ss8A1J/6MvSGlz/HYpGG/4MWpPJ5QlhKLPd0YcwwMHL
RgfEEmwZTbYn9ggCPfgABvNxChPk+OfyRAmnNtA4AWVqI56CzCpsi95AWKdH05Vp07Lxmx3xdrR/
OCmIITZgkutoKumsZpEJqd0BrDvKDKUz8KHA4B+u0uoNQ+wqzqedYhET/MkFoCDBB0tVtTziGs0H
VvxxZQND9qZ+HihwEmgDGhi/CXHiawAtSX3Zo1V6pC18JCYQEMHuCyQs94ZlbBSLN4FltHrZcD0M
fsb/+ZhfktsG2LxeC4w3AOe52dvhN8bpjksVmeF4MY9QweCEwUHEzCwRRNbDijEvLCMX4LaN7+0y
cwAV/cxXp1BMIOMpx3JAHoQE9hTIWQRv1IQRdGROpJwBjjc72C8AGK4hnqWL3IWCzjLZZIsWAIyA
lSLNmuLQpEJ5Zf2xVe/+3XgLBVcqZFw7meaTnS16mwWB/elUwEMlz3wwqUEL1qY2YCGnl9FHzSzl
wNxgLqDJr+Rx7BMmOZ1K83nup6U6/mV7Q8ICFcdseAGG8pz+jpcUnSOjWl0RBUapxMm2pLdPY/RH
F14/bb5WtWuXA/jWnJ3B5G5O0LrowIobU+Q6tJHP6IeqP5vorxjQtQXnTbUoJ/TUgpgYMkBRfzb1
NkPXwHm6DS5Nfcw0ht4ETInH9n5sJBU1glW9/ASc5qrA+ALpBXNNOC3cJ1Yzm5QAh/o4bW8HjNEW
YZBDuaSDtQJF/ljWJgu5tRR14GC9tHhR6eEroGfHECaD2bAx8nO6ZYWDsgpgMciWeODAn59bs9jV
NLiDNDw/d6jim8A0SK+90+Yq6+VNjOEJqD/VTvYqG3bL/rEchsgC/zSHYkdTyPqYBa0dPvXZzzjI
NtMIFgzZSPorOSB7JL8hfQb6AtXLfNr0x4wBQEZCtNW2QL7MaU+4mBvX+4YE+7TkgFtOKaiB/7D2
kWGErT5X78vX3/hlcUCYUJhfeIG4NGc41ce/jEJfmmzdl1iQF5lJe7Kk0lhOcLV8aoAkQaTqKBok
zPWtqy+veGmRxJ90fAj9998IexPjjQk9N7Tr1dKDJQ37mahGklsLyddeD2YCalxepBWkSTKUEbvk
RJ9cRartZINTGi5Sj7k44kq9QkAuds+PNtvwPgdnKCFTxG/PMKWA91d/Q9ipCgqk+gudhwj/Bspd
+xs11HQwrGhZ0sqSjwyhI5p939Vgy4ECGWjxcAT0nd3B0i3cq/lazANUdQKuMnPvEYgzwbSCZ0+i
xzDYrhJStxXtKAAPoCJ0WiTHOW0jfbosvas2MpXtxIH5ur3+IJ7p0MwXOtiIpT3twgaAeENwARGE
VJeswoYgw33lzsOvobArJPvK8QqHIM7X5J3n1RgoPoX7QIM1s6tJHzYji+PLn+m9Mw7FiRqwpqKR
T0WcWQC/bmhaMIcDKd/+zCT9fuEMsvM1gRZG2MtmzcApgjpg9drbaeBLe2M0131wOlRCOpPWVB/+
ZqXoug3DEflu+LR7p3CLc7Z8u98YrCriJUzpVHk33BMlwp+rzwG4QIHURPKUDbIard5/EzY3W0VA
PE1mUt8IHhD0IxFe3wlAnkimMPcHuxfa1MM18DRADQqeSSpSKK8dw0IKlYXss0+77XBXIjtKy1qV
knoLH2BC2PSlp2YQC5ftfrSiD5zvUqgN4AkAgWB56s8vV5/+GqBXkM9E8BA+DrKcKWjgt61A/lOM
voeEZAKIukEE4dTaYeCMWDueTxgYEonumgydZfvhojbwf+CxCrEVOIPmd/s9AsHLHQwHEgSjaILg
R527y1NSc+nrp8M8vYoAXVeKAZ9TMW7Hl1UYmMnbsz3gohjAwlys1pm6/QMMYDDO49eNRdaqsg7O
WCNpoqyyBnq6zvShi3kjHxAsggjdZiMzxZ8crNpH/fuN/s6Hob7FVw31sh0xV9DLGDh25mmsn1Rn
ZqbaGTky7Xz+qLs/ntKkjNH+OjXT/4BKAX2ieNB/f137UKgxDy3UMCSZ5mJ2v2igae5H3YrX4lX5
KpmPXlmI4PFDSGRpIHHU6Pe3U9cI3VgAhXgMWuh6wWNANPFbPIJSlBcaq1zndmZPbEz+uINsUw38
lbYd//smKis8pNJQVVCB8/O1B29a/H8K6AJQscZIlK/9uwSNdhRPDBBGpzbg58QvgebiwSAveSgd
FLN66xlSAecJIFcOBuPkDjftSWXgVZ8YX+sKUDWErR+mItuDfA18SnotGxxgWTxfjYLe6JYAg3XA
m9xCSWNnmNwm8S3OKA0VMH6La+UG2bxFS1xtAYpMfEVcP6NCB6wh//r/vZQ6ByNXizuXgYrt4hHe
hybG6n/3h8ZIKHvQGdZfO5wUd0iIVf6pdZjRDTe9YBjqQi2rtE/u8wgnEZ1ZhCywGA+hNIE/y6pD
/0fPCvhwGg5KFwL/1AH7iyAPdLqnCVgOgY9zzrQMevhJ71xpM8S3TFX8K9Nvkl+okAhMSV8tehwe
v7TEMDNGdKofGDAkr0DeGh27nquHGuAXX0C05ahYcSDSoWkrAb31K9IeoMqEfIDS2FOnPxc+88Xp
9ibmaVq1lc+MSSZfH+zODWil8d3Sff9sTiSomIafkR/gPsgOA+C3j5FsZmKzdmAw2PzeQ2S+t/0G
4W+KU2Q4bGJGuYQldm1JqchOoZ1lFsjKY7t+b+cEBDQztBL9twMZZ/Sl+kRV8U/ArVl52QoBd/+B
Qo0/vUxoxQTMj5F/wK4gaAIFOWfj8/Seqw9uZTvBvzYBUz1o+KYmqgiDbjv9A25HfJnuxL2x5xc+
GORE0VyBkDI9pCSdU2cGSzV+RvPtfSv7hT2PBni0OtPCAHIHMqkrg9sZptSX7njIhxmMExQFYbNI
vze62uojgawMaAPxloFiIHE1g8m4vkUFiiyYYdiwON5wnz5OejoAN1Y4ym+bfr47oc37Atvvpwoc
1I+u2EMXFA809xTtBzTJvA9jG4fQmCLP8g5T6TxDoPgOWV1X/AmIcBQSsRjAWEvZjNrFe74roOvj
JJSerlEHlzoDFJ99dwIro3iP6blk4DGUHeYJ1PgMFLul8F0b0imC4McpXinxM4OigMVYgb0dmeSX
KQVj+Su5Qv7dpt+1lGKQjUy6g+bNC9Ig9pH4S1VYEjujbHmtsIDBumhRlMtmEEmdVw6Xtx5sn8mb
5MEPgGhz7zsIn5PDFULNiXfX8+oNalwQ/VvZq6eLqxyekBocuw925aWmVASS3HslOryy984cXKmE
A26xH/Q0ljbZyy2l7ehTFLiI1zhU/WIHxeArnGE7+aCV+AqHsiVMssd6DQYWrZjMH45Z8u5dipvM
rx6kKejMEb/gzD2xquFdaAAyOWpxJSGZQsNjCkcMDSjEPKBb4xQ8R3hYU0a4q3B4wK00si+QWR0A
KdIc1Rk8JhhbcONFTn9V5wjrQOAKdTfm8LAYQNAItiwQlgouFXLLI22CdTY+JdQoBKKBYOJRBk3I
btn2dwNOQ4u7ymVaGuTMXAF/dqTRFJISvUTvC/RHSyHTTIlQBokgqCsG6Y8RalEYNGn0yK8K6hD6
KbNgT3xGGEmLSEB3nE2NbNuYaQYwlj9GC+jcAh4Dxw0yAkQ9kxmISgOZRnwAI/9JSkRqxxP8jXi3
MLEZ6KIJI6uzIQFbe0HZSe17aX9F/xuRIIR5TKj7zKcq2uA0WTxlTxLR3+jBqK+vXpU4HyBmwexP
O4G0p+FCzQTvAc6xBJ9Am6WGUeYa7OsCzi/flvQvsKoPLDfxSXGDaNPLrdnejAH4mVQHDJhDTue4
hjlfmLfaQvAHTC+f4AQ5C0kNeTTEZgoF7h5gwR8+ee6WmHZyGVeT6gwCdB7LUNvH9LsaMQhBkyZC
wXTWRs/29wHw6em2PcppmdXxWUADyfS0NBvEwAoI11Ypk2+CKGou9di9PSJaFzfZoX+e3RmEcTCh
+QLtX5USTLrkk37fjg/PhA5W0NNLwfLm/TWa4BahktbG1QWrJvBWM2ZNart+BDKqfYjz22Ooekwt
ZZPpo1n1toxiOhgYAhowTW28k4OPC/v+1GjtuvCkBS39n/9Fx9ZUplMd2V0BtIc/gUbbGFYjNxMI
8Us9pc7sIESWGAMdmLVDn0UPnohCGg7SlMnzfftDgFK7eGL+vBB9+cNLCDIstQR/Su5we0MBBZpm
gIUTIHIWN18vt5UrW3A2pJkGDAgkyjjBH1UgVIYwzmhD0JI2lOXAp+yfziPUkT5bmuvcyA44DLUm
OJaRBhlkCZoZsxjyXUgTl4qWGfowXD2FI+f2lo1jsYHQRQeAy9jP6I3XFrmzxRNqeoavoI83FTMB
SK99bVAuzRaC0ZqIdiguFx2nBnKEY+trdn/5fnD9ZbFPp8Gp3OU3C0JEVY0RsZqCeMNPrhiioZHj
q1IhaIdOdorrIlbwzMs48VC8pClFV4muX64hIfRvKscWVOckPlgQQQ1MYRxoqAkgk4J2LH8X6iAU
MLk2HOETYYIHHyp/zPLI0RVG2YBFyXKk8JQlDDoe8u7U4dhsknLPoHxPwF+/Dh/QPBPrAjOb6V/T
MQmEuGyw7BWJBYPg1QCFGaQWwacJVYgiAd9Tdmhh2x9EfSF4vA9YndIwpT3BtEe5+eDvZIq/GqB6
zoESgyt4fITMDLwq2upg4No/+ee+ovFx5/hs0OtHIY52pDqhFxUol+di6NVbCOqQnlIkE7G9X+OD
QOtxQY9gNhtDhyBpezp3mi+UdrkJN5dh0zf34K4rqa3ItKRE/+A230g15s16ll7GtNemRDXjgRNS
jnkr9loIkG7KLpImAYBc8d2MMZbGlTOlQy4MUAMNI3p0DJ/ezzW8iwniu8hhTb0WhTFq0bc9JoGb
wqsESTUJ8F0/yQyKXNmnTzz87kcVe9Sk7k4ReDE/VO8js8Wfb+p9R0bDrfuuuJMpUrNtOO6AcATc
RrD3tO7K2659HzC+A/QyAtV+qAHYVqgrvb1BvmejvfOINT4YoszI2yxbi17L44IHvcycZjiJb2hB
XEfJ5LbLukNPKZ1DX0Gf2uXtnt7cQCExLms3nh/sNSG2o6szvx6+DPzufcQ4PcUGYv1Sou9nOS7x
Q2RAyF7vnwzzEfVCQvlu1R9rwOPn1Ps9hBHWr4KKTjwd0f5x8BKr0mUNpFRRlmBL8uCG4pu0ld+h
PE4aOZz1B7ZVMdQbWFlYr3MTrxzF2hAbiq+Dwj0n3uxuNdmFTX6fI7hjjpACJTe6NNFrXTuyS6fD
Y7waD+Lx9uO1Ecq4y++Gmt+dLu/umAvyP4ioctT5qJ17NHeFPEslhlrT5dwdE1E8niUuj8222ZaR
xLZ/J+Xlcey25bG7EFXuUb4uAk5emr0voHlRFVTrRyR+1TxKjj8Xcpiog+0i2Pr8x1pZ03aO6oiJ
WucNiUZBh6+ynjLB856BnEyhjzdbCaOXcjtyYbyti3W3/Wybo/g13PIL0RfntgZ4uRqsHhbCMdtZ
OFmMVtMVuDMfgxXcmKqgRT2D0FkEUizF7fbOszbbPPjGPG/M39ajeJRIyYjvZcYXQpBbR+IdPKJ2
217ux1Gc0gQE1E1T4DhKaHzS0U7SS5W8YuXwSgjvsbz6hLMl3dSlsnyPwAS97/d9byrW4IdR0m0D
h4OZ2Xq+QWTXHEfjKF/Mf5rzcNf6jS/vIYjvxoxEio3wR2rP7fn625FNbdpdtsJ/C7ne38G+O5vj
3XvT+R//HUyXnd+uqlBatqv3pl3Bnn2Fnf8MW/+9uR2eYb2qV+Lhg5dRhQ2PbFYv5kDXA3SP4W68
4y///rwdYJsD+z0Pc7v4vcFix4n5cDsof7ffjitk4LWpNng2N2d5X2yg615/3+BvmSrMFE3ey3uu
9nD6U/7grtRMKX7FtfIK6Dus/n+Swb7iKU7Owy5gLdQrrFi4vIrLlaDwI49BO4JXuf7KJq/FXP88
PIORCkc0x8e74tCspGV+aP3i0G9eQbct1lI8BT81Nhj/RPeo9uif9okgJP9IDqwdjcORNfGOa6/d
TmPGbCy0JnoH7/XdNWvnxepjhvO906Av4mbMjIGcauJNg73MbIpJ0/RH/pn/vBay+Qq4xcgPMGLB
AWj/0inJe+tm/M6sbpeHfIO3f/vNQwkw1i+QtiIsV28KvDA/nGYgStTvRrZf63f44iN4hsz1cJAN
XswPCemw+l/bKmqCmbu2yeHCZ/jxm4iSK2FniX3EOiz4Xa1LVuUTawFabt32ydw05+RzJVo+bu2I
PVEfAWvVx8+lPs7j11oc9dvOE7vsw76ZJ/MEhmsVzBOx1Z6B+JMgN08q/vL592I120VO2MEwi3hJ
8Qd9N3YxTXq2w4WvsOOnusxzMSfvPDkRCDUexDa73MVPyIm4WvGp8A8pfhyn7C3xmwB4PwrXMT65
pOZigRDSl0KtQYSRx1GKN9Ok5Ov1kQnGEfqbeMZ/wUXQgy7dhZfitduL/O9h4gbxjTHsm4SX+vcP
9vYdUQo5AWiAOCrJEldH0pM0lydVHj8ns8vp6Q804hOb+c7LogST8b/WEzEG7UVyLqiGKppbRBwI
xOItPI5yIt6mHFdriajSbkV8k2Jmc+JiZd5fe7kBoVWzY8v9H27Br7ukpMmIb3DjuOuDuDl2vIi4
1Tl3lYsnXWVqImjNAFWPl/DwNXrfZ+gurkz8HJke6onr2zpnvfI4/qsvjIlufAlIB3+DWTiK7ywN
QrtXopyhbMaL8ODkzvIHJ7ow2yqHdyI8AglT4pfA0YspT5+8EiQ6mA5haLMo3HHwcpZzb4IGsNbt
KTyX9WbqjPeTHyUodtMImnc0iNrlZzkzn7PJeVYMd13tdr6IR50PlIgJ1d1tIvS9qsN3wyPOmLge
xtvrfnK5/ggswr9PintOsN1w9jKjLxE05vMZxTWB+RF948XUfXEyoNcz57mGrFPOjS1hW/wU95NS
k3vP5xAwosbcgDPFE4u/5KfFL5YiRLAkOzYXnrkmVhRrQAUZC1JO4IKLc1DokpTHezSK51pMn2zd
7vuocpkzrl7xk1/K4cRNe2z7+J18Ez6E5gLAp4+V8BRmEUeOuOrsiFgQiynl/0IfaKBJvItyK7ro
d6NGe4SpUhqxJkrQ7KBBmXUBRCMjwf12PCSIZKZicBRgtCdvrksJi7rr5n5+CMH2mZedp+vnPt1V
y+sGM7xTlK2Yp4oTotmdogoA6B960T/XxcQrlky7vjDX1M/fw39uSkI/tlYr0HUVR0ixufvvZb+g
+W/1+4+B35hma92i8nM7dwaLmzdfXrFLQnT6+3M/V4vX4r15h6xzjkp0Zv7fspDQQaVOk/xLr6bf
dNUZz8vpost/BhMb9Mt1EA3r5QT7HImGInlP7oJoEsSeFgsSmgAxfW0O+EIy5jUuD+EIJaO5yYx9
SvFmX+9BOXZhBj2O96k/Zun2TiXZ4/eCwetscxohNq8iVPYD62stI+g8h9Lv5fsOIhJepdVBBh5w
kFCbuy7SbM0ctc2EYdkQabxS5B0tOBIstBvK7soet8fTzL92NNtPy/TmPCYu8ayScanRnjS28Slm
mAKPfr6s85CKqQQ6Q1E0Ww/vSNMvM5Vy6EETGhhcDBpiqjPXHUwXvD9W7peog6oE4CP9gf0BFp3M
zZxCORKRqgBEEknet1ycoE12YZ8HJG2lRVKHeN0Ysd419rj0lj6tzmUDSkLWQDpFfBF8QQfACM/1
ynl8LfLBDPnk6xoi6TyuMYhcouI5qvS70Nz50DnMUR3/FwF5QR5d54LyuZnd3SxzICA/BwcQWrMZ
lG5iNUxYHIXzt89rZ9Xqi1X3SJtPg6YznmMIW2ppjaf6iFp1rL1rA5lWGbs3ZSnnArUFSA4JBZ7r
g/NWvjnd3WsejAG3DGDg63i4Te/B122fgtbz+Viv0cS64YB9/82izGFECLigJ3PkKQ635BQirZZz
TrNx5+gDn7m+kUtDh29QgXvV0+IG8w6IrJDDMrMGbJRB9jPR8lTCjxA0xoSjOuHjW6BncH1EadEv
8s/vCBe8rAObBRF5jEsU8tzK80JCDwTuUF5R7XlaEi2nK82AYkLWduO6+Bih9oxk7u+zXUzxKUSG
9HUqgnrMYOb2e/rmwYSp+O1NMQmAtecJqheeg83LOw2uBLqG5vknaavDqf4CO3sCwsrC01g+yld6
3fR8rjnUVvJKSK2jz9x+PZcwSAWPYn5HBe8ARpcm06AY6N5teEk9ysqe4foFEegiGDNdBPYKLo8I
7T+2P1RWFOUUCjLCmcBEkAz1umqJrcmcdiafxUOjCEEc8zlwwTSw6Sg5JCEv5qC1MVLvivEDta0a
uFhYZVvGeuAleeBwFrZUPDBqQObguEraQav7gp+9wKj0i5vZeuyPz9Vmu4itvGUyPw7pIX0OTOuw
xrKoOml8MKTs8VU/cQ5SYnKoDS+1N0O6iI6jIE2DLABBjiGS7s3my2F/YANxXNZs1+eWthKfn1Vr
gCUrmnYCf/NT+dggfq3Ss2A/HR6bH1QNJJRX1F796XSHvphJtlGidEJPBv8DJo2SCxwwo2x4UBrz
bzoiLHhWNiEDiIYiMDBwjEwmqz+5IBdQbwCJDU8cUUiDsDaZe7oDiGHHDEnB1hI4v3Xh8oTOh2nv
ULuZ8qrWNrkpUWqh/En+SCUOdoS+moW7qv957JkUwA2lc/RgiOUjvUh7qll/ksfUqi7Q9lCbp5kN
qQA8/ghJcHv0sWaxQuKQHeBiCYEZtZGdbxs8x7C58XGhHfzVX1bVa7PT4Zs5WLi+2V9jM4+gENx/
sl+6cWIm9kGQgVlEqgYwRXjT7FaQlWDnJASjDdTxpIQ3mRrkQM3UT0f7lsCcEtzFxIL+S3Nl+qcD
asJUbmaBCAJq+J7YPRAMDjwFuFO+BstFIfxBf9DEdHdaOVPQyoiCMDObQSlG6g/FJpvVuuGgoU7V
Wqu7QAH/2r1LM3/8Unk76CN4aO6/uTnMNj1kfDS0inMBsWnxipgsUkhc4DU7GzTl8fn57SbrllXO
1efDnxER4h7MxMK5odEglFvQN6p772ZmAD+PdIs6s7k8HOLLmGL0alcBfRV0V+YIDeBrCa+ttIhA
UIyqRTvVX9VCbl0s6WfZ35ioAqFtQDMEARxbgRJxt74Ck8d50rz1EaY/Icl3zMECTLE9Zi69GZrI
IL9cASaFxaehCfN+gVh52Lynu/X67mZsVWxkNICOQGC9/JBFqCTuJJsGx/r5mzm1w/VxfPHpMcCf
cFHAWFh6ALlYm7c9ybk1mmFSYygXWMd79G5iCDptNDuTmSYvGyQRxw9cGJ7DfVMjcP5QqCBy12s8
6XtNwAduPb5UT4eF/XnsZs7w0tJKPyN5oD5/09XLRIaY2QmorweA2X+2pBMCOIZrSD1y7tRLTovM
GKTL6mRK9C1zo1UMSDhsYMoXfUjINLFLiOC8Nxf6CteFuKscXJCK2blEMCgRGSgIKLZ7UHMsHMVp
QFxj/CB6FPoLARPykiH9v71ELcMn41brezRQjkc2vwzaB8dObQ5O6R48PxfQkmjGlr3HcumIaTfI
xTopfUKLmfkboo8jGgUsVnBEUsKBT7+lXPRj44PYdQ10j07nPJ4zlQjRqp3Rs6lsVKku9BEB3gb3
fmEuQKms/2FwUV7q7WkMkRcOYcS9vpmQhK4AVhUmWrhk6ZPOoGDhphI/efsw/48F+F2o51CJmLwy
mB+qAduEO0XrlwOSLxFbCPd3o/QQo24F1IwDULxk6TTgNtABIoKwWIN8HgltvwOsWAYGmVk8rbqH
t8vOzZm1Cvlx0IfcIpF4iKpubgbYYzA8fOIEPRaQNjJnkYzASyHQc5BIbsIaY4o6djEY4S211lVG
x0PPHNLpzAT1AtgefsYz+TncjBuVyvXCZPNT2qhKHRGnQlI2YTzE2a691I0o3DyeiT1AS4iF0Wv3
YxqJNNqqmOfHD/PpKUltLsEtR2waTKt5+/9uEIaLfFCU/dSEd4vmVB0h/cudJCXgHjF01dF7bfXy
CJiTO4eui81iIWSlbBdmBXGpmbUVoAh6W3eKkdwCopGEkDa+3gChRhp3I0nVBJfa2kpuJnWiwRNl
UQLLtLfJCsG/BdCFzKbkQBXY6iZdyLXBR1WC5Y5Rf3G5WeR5RZCUvBLv8wYJ2/jaKBUikhuQiXTb
5nLVwOPTd+STk0r7yWS98ygpAprGz+FqCmAHeEdMvMUYWSSFfEVwrRYoFYkgKyUFIhAgDPn6gy1Z
UfNkR5NLR9A01Ygxxcvl03ljvSKqyIBm/TQhC0t440QKoi/X/iLmV3glebeguXwTesBvkwMx7Tnn
HvddzXKdhekR40wNUVTQ/9AIpGec3X3pFpzSC01h+mNvs0Kc4iou/VSu+DQ+1bJai7egc7UtE1zm
HsfLWzsBakahQrjTI0UJWuclhFM4SgCuSPY3Ac0NKGZSAw+BDvXBPR45w4ma5AE3g1BPVsnbe1Kz
z93MSej2w5mLAynJm/g0RpySvLpZVxMbO88TepAUY7To0c4DmATsDfCQmPmPTDEFgdWDRsCqMhgm
AE8aGE+bnmJtsQ2/SeqBTDbITZdSJB2bt8szUUKf6JmDYGWWw/rblpqiv7V3YcFaw0JWvWQaJJne
uNp/ir9r43XnohB4YBgshx/MrZmZLCTGjIBFSrABauo39ie+wXE8VFQb0I6Xkg+SMbZWyu/Av0eT
zdsG/qsz0oFDLcOV17htqQc2rUduSQWPULCXvgDkBpcV0igkemieAnDb1OfXHvrV+3DaRlhqac+f
x+5pEgBtkDUbKpjNyyTvDIb4vnO+ssD55BELXsnePJKYfJiZdt/eElj312aJhK9lLdFUgJaP04cl
QUpBGnfq1djLXlB3wp8ArVzkEd501tWw+KJooyohk5LZBgIU6NKw53KBhJFKPamyK8CAwEQmepg6
OYAeLiG8e2FbmiDhJJsIS6i4wuLkSCiSqz472YyBhmErG6PVAIEV4FE8Zfh2wwKdK9JBpjQD0Lam
ooL4q2iHZ1aetCPz7Vbu+G2HV30O+qZTLQCRMRDKl/20T2a2mFGnZxcKqpi5vrKQNQMEFq7Sk9+3
A2feBzUnYM/V2yxcslrEqCo3XX7BARsNmMFtmHLl2+qzVEJmojL3LOYr+V88Z4oF3nM18GVj4J1D
cKYTMp1l/VtX6nig/03AKyCfPVjg8DGOikx1cdZsvzalOjzx+19puDtJ/S1wXjtipZPFk2NjK9vd
l7pY3X8e6t+uSdzBL446qT7VkaySNyi49BaAe+aUiLUz/sKf6/BRoxxIKmC8E8xNcnyIxWrPnJaZ
7keHhTt8wFRTv7/zNpLCNL4nExo04VxnvWSme/I/K56ytaeLoS+r4HN84Fr7P2dg4vPT/vtZqKe3
7a4lNqlAyRBdXT9OOpOtZXoeaqXqZXGZjIACgcsROJ/qbTPuZtqsAuyGuerM1kXMKgGJ/f9guYor
ZHypH8BiezIQRPM91xFhgp02MBD+o+KzHlvCz9QVKvwakFYmcbHkVWq2GGnbzh774LrApAU3u/Ka
gKu6HaFjT2DX3dR9ano3r3T5q0LjHvRIb2HUPVQfcWe0Grk3zNNlp9FyKZa1EWGAhJ+hLevpXxoP
W/NZmnPdnSHZv9i1NreP+WBcdBH3lZ9Ffp8ZX1BYdewW2lRSp2G+va/fRxjoDeyhbXkyoalj+DcN
gbV8VHlBSAjSNZeDA7mDMAvIr/lm7P25Jw0q4gYf0U+UW9edvCXiGMzvr35l3K2QAxlWKvO/w9MF
WjxKrgELmUPZ45il+mk5ybX2MiKRIBd5U+5ZkxseFSTJ6iumU4jhNVx5C9Xjq25hVBYjKp3SVOco
IjYSf7QVuUP49RAXuQkhDBQJnN0E7a+btvsUi75csuZwgQHXjJIp7XnMz1kEBsiebnZ0cjpe2K59
YuoRxf+TFnzIzHYZPb0Hiz3CmdLJfsStLVHr6J0zcK+liY4zCxcISzlged9K4tbfwMzIWtzX2xhN
kGNcpLQ8OLB1uyJNYjTbojioK+ZnmW5aBgKV8/I/am3vUdGRwcDDNxCGlgN0N4AJCYu3gcv+gLF2
Jb31Oy3f0HSxhhoejdYPMedQrobOa/UI14X11AdLSPwWqc38tgPwCL6s8AD1oCasCaQgbqYh+kT0
uoZGp+rvLmIpPW96bT8C/E1ATeMa6QAbPyUf9UQwXR0sKEQgDW/bqwVGSdJmayWQvXKx9h/6J87P
DdNl57F4roiIWrlwDvcFoZC0xWQwrx84MMETj6LVdTU2GX8gSiqDpr7QXlXC0epupU6GyfMy2wAo
N9AjWBycq/HQD6Veee2i09HY0NJopQB1Vfbg6cbB0pr9HDAk2txWZfg60wfyAP8LTw9OehbpGUgC
DZLln91mYA/ffxeAFgQ1OUrDSl0jsK3/DCIDsRjDuKr+QJcXf8ALAxxiV3CnFlSOXHROlgrwY0nL
wH5bPUDzcs3exEq+Y33gN/1IrqpD4WpPCLqXp3rAYGfzlVXOFmNmFv5kPVOtr/M2frAANnurswlW
DFCdZnE/1IsJpJDcGLq5cdovIap5cSUU74YJ5TbgN4lDHZCGBfiV5JQ8CShcHczs2mQ12aWOGcXm
7YP30EhCEGcJWL2W17l8cAzRQUSQH3Rgx2tz1OMTIcwZ8eyNQJZdWPTYKYL/2tb2aTX2se94JHOk
BECXXG9WzssR+ckBdhOfkN6aykoGCxO0/AdmyhoOtb2ED2GQBdDRdLwogIS+vAIOpsXqM4DbAM51
6M8Dah0Z97B6an9ab9xbY2YbMwU0KN4kBEDxHttNeiD/9RA51J9HXlTR0qCyXhSaqsPholZj1R1C
B/G2A6tiHryRGTbTIgGfQGGGGBg8WRb68bF2PvFvcbewKoVDTpj38gv9h84+GaOw48WuUWNnQC4m
+nSiu6g9bbmzDhRrbW51HJ6w8Q2WCdYoKZCX6MYzvLw5edDaLS70eDRxakCyvWH+oOXe7mR87KtH
CxFIbW3nAG/m+nt7dbYfFUwsh1L0CAguc2ndYuuhjsGhrP8j6jyXVOW6LXxFVpEk/FWyOYc/VGt3
ExRFEBCu/jyr9/fWqV07tRlhrTnHHAGdn+gIxtWGiN78MeM7789ZGMKUcbTDTXEKD3Yep8ALinbj
7Fd7scZms8nr0OwMqMJueS7D8gcmNGvZKrZXyfnzAy+480Ou+qL128veOunwDjLHsvctH4KY+sGW
fytPe1+zc6QuuzGLExTs+qIZnJMrzMUoeU/qls26utiDb/bQH86X8R6jnUwbTfACxezKsh87iaSn
cVYIScjLRgsRQqa+sEkQ9gGHbIav6LpffuASzfPJzJiuJh1SUHwOMF0YYdraHix7sPxmu36bXOYc
T2jETsLTJmF0Ecwkrqa/yhOTQIfnfc8krjmPQBqiojg0N5sFLhmNb5voIIad5FvY795rGntOSMie
BZdsV2XCB+WJRoiDl7nHGjaHL4UEkAzUkboPlQlcpLKcvscndQfwhIUplPHEcljTz8mkxu2apcGc
kHOwum2e9j2E0EbUw16lY1rclqYPG2lGFt0W9wBPRs9qS2Awm5cLFZqJ2ajcpzGaMH+AJOxx3qn7
MnzR+Y1qZUxY6EBsqIOlMmGxIVl8XHQh5cxGSeAtA+vOKqcKB/ZnlqyGS/KVfh4MbSkcN1ag+MKk
yxkunj4gzfX+M4CFH3zmrw1eQtEE7lAEez1mz16+LDcLJa6OEectrS3WjFogXWp2BKwrCMcFUvxJ
N7cjOFY06Q4aCGFY7ODgd4diBhckw7Thb3WhRIPuCaOXqZDNsE58ldqU3aAHjByjm5x+duQNUKLk
lFXktorrpxNE1xSZykja3udcY0EVah4651G6jan2VLEScDqvegfiNwnuMIFCthyGAwE+R+W8/+XE
CYFDxzrrHcxbVsvpfW3s9QlMqtAKe/hyTxsyHBz2A0ddv0ou3pv2bfmes9mi7KxsQTaeE8w2DFmn
XZxj1fEqbr16g33gDWBmJO9Mt4ZaTEzQb/FVLaDe5fZ99nTFTvfeU22gpYZFr/twYluwxbMREqEX
krqL6zEiG9W0q6l23UmCcE628piT1PSLNQcF80AnXSSyb1KYwBiul69ltpZnGf0XtacdIx9lX1HF
GooHzcn6Geb2wyFiR95F1wiCZO4A+WDxC9sPn/bft9PaGNCyFUBPN5FIfKt7wjN/X0HDyQjLeWMK
U+LE783xADlhs/7s+f9jHrnyvtuaRyjg5YrlTWWw9YUOw/CLfeSLbkhmCSy/sF/H9MNtIHQLTxW3
PTZ7PE+ywTKDLlf5hT4aehUiga+CKQI+pBW81BHadnj8BaHEE1IBpSNLvXvHG54kJPvj1HDzvtR9
BR/eQwjnvpELoLWBuHgk+FCwzV9juOafEC4nbfZD6OdcMnDfHzpd3voiP3Yg20/aADIzZt3yGUgb
gmoQ0JTlqHgyIsaAQGeBPTJRHje/6t2mfH2OrliccbY1o0+Yw7R0lC2yFMjy/RxRU8FGEIKX29l9
VJ+qKXYlrrWTESvshYTnMecAEPCoIy6DuJ47ZDP6mo2hbxRUNtx80sI4b0JGJzOKOozHqxP4BkYm
RxNoj20Ha50rjH2kUnCicLZQdL+22UELcjOc+/5B4nX4vPY4mkIJedPhSddBDrzCKSWv8Y/c6kHD
FcDMfAp9bVz4id2v2nqM1hH9IdZmdMmk10Th5+Pk08feOCO+O/F60kbG7VloAjDMsUURQBpI8Djw
dUBE7PFb19xXfMVV5PnhxNCr0xAVUDmmzSXSB4qetdNOSmzfD8o2m8cQ6nZInLJ6WZASQ0fhv0NY
lzNma+tkYx0+k/zjqeskG+Ml7r7IiXXyMR6QI21hEbzjWTT+INZgKADhDdIlrpcZCQc0R0WNJ6TI
n0GSlmCOQYIn5cwfAzvOJpAYFXqQyVVn80Y0jep8ifMHzUPUOKShDtb3C/7aNfgMg5l1PIsJZDec
ugmgAEdbTg/IkDTbACiShoGWZ6JGlNdc1YebjJujCEEz8c9yUmYYzF1O6U8jO7yMvkwQDVtzLJSd
9IcffAzSbHaQiq9KwKEwxibi3gmJSTxPv1Y2Osrw39tz1B4NsIjuW1som1owpEf04W8Es0jquRZc
SqMbRoTCyt5ECVk61fGxj5dWvNCnQ2+wt4yx9M3BYye68LFkxkbdN28UZaf2nU952G2KkQyDBbdd
lpJXaMdMQwUxh9CeDSfW20W3GZc++eHjfv6yRmTDgi+zZWEyFC0iN0EADvE2Ot/qMecqThtfyqly
4+1nhWSU7taakx2/PfWYOo4+Fy2AjfUdLcEZ4pXJcg9hk9oa4uSJ92KsKvc9wf9vGrmM8JbmstIZ
kCIp2WPRDzgzk7gASrKAxaley7ZIRO3HddDJ3wV4X8RpXOxpHxDVgmtBpM06QlYMA1BE9SpX/3g9
YnIiTz3yBIkSwLonFn7PCQ3ioXRAWMpD/qOAUcjkRTjAhtDIrxFXcjPOg2gqEZKxg5qakoXw3XoA
Ypym7hWSqTznUgdlYFBJGtBzdP/9rDSOlW9OIx/pUbHHaoSj3mguS0ayftrljjUOcct7xsc/8dgy
DxBIQ0FFGA92ogSApSdO7inZBM8Y0GiLFxy+RABAGe0u87bC4ZzoTnDVeThe0US+oqlNbPAyGa3u
nEBXfQlPXq8DxqfYqbSkfKNqiyYRxwyLnoO1hrc8XN/U+Vv+KgtB8x0CFalC0XfVF4+vHq3pE74l
OJtmt9O+JSAkpY9BDDtDgYHsdcO2hxCMBWvCU7LcgrbePKbLO7JmMkg5w1lHQIyTbECsom10AmEt
0B62jMSQKHMVvzxYY6BVwVC4nfScAfBq2aAC/aRteUfqjCeGu8ann5bOcKZtyd0BbU5n1vwTyAud
GcC0dd7B3c5/jPFAXPyyf2npupnn4sw4ygX8rLr75qR4j2WyBN7dSw58Mj5Ny7JiDIWA/phjvzSq
4W+mBvN3jvgGKa2MTywoMpNU5YR2mNO0Og12Gap0WOmazmid4prhrGva8SryWS7Z12I7AZM0xmpJ
fTZCjV/cgrTxOJ1wdZS0saaNyy8TChJz8BfLAWebzfABTJOwDzD0z4TJNAheiR3PDvytEiyoByHK
QwevYJFK8vTejCPwnScyiWH9/HUtwZtPnALW12AFIh+m6NLfnY34pYOXIcyfjHPTYZXANqVYuA3R
U6EWjtw32zVmr8DY6/sXs2FlSYDSDIVrOkIsR770FXGqNUIzckUMTOjpVEJjIdzqHewZta167r03
ijxWh2m0wIAa7042k1Hnsg9DKmAHIry2yqa3LR7jhGQgNZU2OkPs17LcL1m3V+yvuBzctgaF9jHd
MeomtHN8J9lsVJItQBKfJ6oPXWDQBmNlDqmHBo5KoaloFRPnA7rclNNb5MfZRVGddMpqdPuTAjYe
CAn1TTnD++DpAhjD8i/nkEHw7GEpdNF8hfHbQZzHzq1HYUZtCRXeffM/hDAzDaeJWrhcEbZGABuS
xC/iB7VpCVm9Hteda3ivrUY1YW7IDAj068CjhIy36hykCcP4dMYkAuLyjdHwjKydHd+0smR7Y3Wi
slCuVCzlTXwL2rHPHRN3/WjgDvGcVNeIml+DAEV7XNrtHRU9RCCnh6+vOhHlMuI8nFc51ryxJvM/
0koH/MQKAso8YkRUuzhVGP7reaINbb7wHkNzbe30b/RKlaiSY6zwfyCfsTCmPwjgt6L8eM9gFHQu
Qq+5/PNeMRkdx2cZXjURGjb0JFe9W+Isn/ISFKwf/8WYbgMndY7jfLkOG42a4AVdRyT3MZku/85U
2g0TE0sWNzJTBmssnB4HEM+CI8CJpC7Que2e0wFfL2m/DHoadn/H6t33tqFkx0OK/hx9LEyG/JjW
NqNArACYbBNYODxwfeNwBeWj0Gf1D8Qd5vOMvriUMCNpHZ2R/A3rijFv5QVpB1k6rm074sQZugIP
DqsJBjzF38BRFW4w+JSzBVzMEyB+7XffFrNcTA5R5JCwB3sclCJbm4OVWYyQPchsIbXLJ6FsJFS3
/fC0Y2WDTII7FwRiij1XWb4v6lrNZhE1mRBPI8dAdUQx11KMamz2XKvDWwiB48pjBjt8MpPFNfcS
zOExkLozlhG3SZRc3OnJqeX0v8aKag49P3U0717Uflflqq5Yn26KMHaU50gP+J4Rn35VR8LhLU+q
PU5tfqgdlcUtQOEybn1wmNovf3jHb2fg7T7oTgtD2E7U9mBWn6LtD3v36nBgmXjKbgSnPdq/xq3q
dj/My5kI3p9B2pLjbTMFwfY1yYLOtc6cqk0eWGcsGtCH4drWLUkHOA/XuGiu1PB6C9gl8fOBa7KB
ffNgWWeRTVyVNcursFEDknWKDfOr4RrdHOZOrVBoRVuqSpRwb94i+eIT6wv6HPRsNtz8M4NgnTtM
CJkTicIoYM5i90iyyFTjS+wPOsM/Rtry5T1hTIGzX2iN6yOyi5CFJ4E/4RAGGAlHEpZWzlNePdZY
d9jq4R1ARxog73RxQkWAVmJfdvsRphwu/vVY8mnBBwI8l9eCIriIJuzEyYMIIfCRmUrwMWUx0SwK
WtKY/SdohI3eLOntWD2w0SeXYedr9LbUOhigY6dM2qRvkvOWfwlvSByms185R49IdMpoiFdWDTeA
CdRkkM0UCQaT2P2xuy4IMvNoBJCDegOiJoZEbnQjq3KHoYqOZGTpI2k4BfO8xykiVOGxJGBzfPP6
FVSiIUYoLSP2HooJdmwOAYz7J2aJyM57QZ55/ZCxfCr3bJD6Jps/q4DR0xMwjcTyvey+I44v8Tx2
iQ8THdtnjkcf3wpDC8ZsLG1sAdpnfj9Y86HzwvSudDTsD6hPAFPGEqOKMBoTtg78i/TY+sqpA+kk
EdAOxzEKGqE3QQWLnaIjyHPO+/aL6M/YPQAHdwy7XkeWabqUSPfLfYcpMCPnlUEkFZlL6BgHZ66H
tzXv5yj8KL/KA4VbC175zSDGerkoN/vOpsJm3+pxUJSnPTtnPONSlwgREKsv+yTTUzxcMDBBt0Rk
B+5TbO8YevMtIHzkSHJsRjQvn9pl9ivOA1B3zhExzHjs8wCmVYOfAfDI5wNLKAAFAzi56QuyltxB
MS3R2Snj4QspTqiOowv3eg6pADdNBT4nl/NqWax9zJ03J5UCav/c6r2LQIvc1Xw8CJ+mPwg7xaaj
prdHKt7I3itaDIcsVKMH2yZQNgkjJsEPpFRgHfEYTEeU8Wu0knzduCJn/uNXBTrTHs35JWQLGP2h
LoLtj4BxYCK3iggyde66BzP5AYjIjAFDPLR1tGa0J3FAN9WThgNmSAFlYHwJRh+x/kIxeLnvb+gX
0rQmQAqnFJJxGdho9KXDoKdZ6PDyYWxKa8L8buAz/ocGAg2vFkNXIzk1B2Y3SjZ5MSLWguJx5J28
Cx9yzAf7PN1TWh+pFxOyaA8HN80nyr6bYzgmzAoHOzOmthJRZCk2ay7MYRPTL4AKn/Eu6Xh2eiJe
3NsXyExIk8WRBmMaMBZ4+yk5GV+WPFIpdncGte4VjGueTDRX7K5bff0sXQVz9jvUIUlYq7MVreKv
gU+on9xBXhEOd8zxiWAUKqsijAsXbkd5W8hso3A1DKHBDg3oeGq/Jh4AnS9nZyl8RMwVaAthRGyE
C5W6FvvIRltIH09vgpq9p6B9MKqJlAGFaHM5W6gydgZPIm1t6E8GZ9eLm5h14yic8DKSNreU3aDd
1z1DJGtLpgKWPM0QfzdqK3dowTu+0RVgugoBANdgcIMOBz0cQqg5fTzuP6mL0aKJKZ0RBjlnT1XD
9fWJjsYYKlG6QMovz/akxb8w4dobCRevHVv0kP0RyoQJrIhFfYKFUuIL0il0MIhefMEsubfiK2pw
4lviE/qAn8FGMZxzKmG3MtUXAgpLTi2wSDxWaACYDRaLhEFH5VErVFoIKw3XRAhrWhwgOotue3hN
yvBQ31nv2tmLgipKfhLSFmu4R2nGRgVnGgJchkj80uAA8OjLxRsqcWpNa30eg0mpeYvXgRbmFQNy
Nj4YNsMYs/FvaHIGacNGM4flaUHMRx+jOLLl1lQklkuo+g1jSoMZiQcHgy9siAWshV2Q6DRTHIFg
AmI5IBiQnc5MJ9tyVCHitAa8dGiEUbdKyvBeO2Yy62sPmWT/Dhs42RX2eZiceHk1e+L5piAbDxRe
EPHjMmtGZRX0dZiCu5MdktrKfc6VIT99k1QFRhwQGWBkzippHIU6+qZ5D6G8mSJd1l+IO11VX8eT
SMcnT8TJkdeTMdEZqQ8JUG8mxW7cXGWceYpRX80GrHw7An6GgzEZ4dBno+B5JLBGqCcbuEQfKF0i
JN3ssGMbwWPX8adDtYtBzBbNcY/J2bIxfWUvvd0PeW44uaEw5wqZok967hPDr6rpm+6kc+qhSzpL
F1Y0bNjQMSBYZUR+TurJHajmI4Kak1U99FQUolzG7FZoCjmyB2ZR2SzpvOFyOBj9qidjiymCJ2HX
GM2SzJby4JExuzMWAxcvfe4D8Z6JrnJRoOiewaLlAP7ckAHMSFsRP4eVPaXFxzam+NyjbkeKEch4
1ATMW3luIyhAReZqFMis68jnOYYLCA+Y1yHeRXp8H2UBqB4FEBzJ6GR9RmjqVkiwfAyvqvGVavXD
0O42QTZgwvFKAj0N2zSE4tZ7D3jwnINMf/KCcOwiIGyFdfZMgAo50FTPa2Vf5VguhP3QqX8zayTB
vx6BJEROwq7nm4zlHDzQ4/nnSGJ4OeV03X02kOiQKyJkgAYMRZBemE4aNW0lmMtEb2HfRRPiw5ij
wRfmxzPDsdZXS5ikUjKB6VGVS06yfCwhdRTLaMXi5KXz6gxV5n0BGvZpgAAKBPjBbs6yz7nD/OIo
uM1zGetjN6WYCJGvAPPVTrfKtqi8brab77CPukC3UefSEX9fUo5a8n6xYWiYsQFQPNdp9g2Vnx3h
pk5KsFE8JHHV48C4MGRgcyNznba71M+CctpPH+5DcZ6h8lUGyJqVEPRt8sE7CsFTAElSf64zqLEs
x+9AZLDDLjPmJBJ+Q/imGKlxSQQ0ecHm2Q7OUspoMl7kW82XfDXETjf2qNvNKdp+fPNqZLqqT+cx
SE9Z/12gkYSk+epWmLPm98kQkQgEzs2LzRkSOAbrOGztDFJ9iLobxfvnl/AmVV7j5/71a+Z2i/Vh
Y+Pm/WzOJYZQb8E4dUnktXCGHVUzyOPGE0W5IE8iZB8CRzKGodQ4NJtqluLcdlZ+tK9y+2lG921T
2uoCJs3G9FQ3XpcovY/N4g4MPgbQpyimxdC9/mJM4M1mbjJuHTyxKNYNoa26s6B8oxf+gTUBM8Nc
EhvSHzg9JWWyaKYGzuh2cYIOeniculRQbZvNY5mHzQV7O10Ek6drYiw4miTG7olzF76PZ9I3VPfG
OGAMAcdFbjsyJrJPSeq+r+Q04743PERT+VCiM8e4DA1JkOgedFsFdVLq1JVbLl/wOmQM/d5TWHTl
8hFcOENz6mkhvdCwreWNES/eeRTjw0ufLWLTqQajxKUSlQUGHGXOlSsRh2E02ZltcqUfejxTh/dj
MWnYaQWEqT+mmR5a7fXV+Gnjk2KNg4QkT26dFyeC3ziEcbLJjhkha/SpzCeQypJwNSmWRMiCkzJX
vIBWItzE0szcsGef8EdBOthMblyVn1U+pp8lnHQKeWmieulqsJbXytU8PQ7NBRLvP7UMrqXWhasQ
atu7poMGM1IeLlCrG9ZHrDBEQ4IFd2SzJAuG65kS4zqcUO2EYKRCSJrYLFRLOBW+ZbpUAB1I2hvC
/bhZKOXuw5B8dJt/JpwG225GrgvNGTLuBmQSwiYX60UKzfDpSZ8RjO7pRVhGWu7bJcV3wrtnM2An
MBMfSoNd2pSEPRSdNwsoKfVOT4fcB9kG2ewi2QxHNLhQP/2k9C5Hc80AE+xVwAc0tIATmhiZmIBl
gQCwEuFCAF0f20dojjhhAxD0FwjtD5tv0ddwe+NsFaeNLZ3ZeIolS05/gebv0OuY+Kem3JGylDD7
6gyd2aUCQvyBYGOvBVSj12ayvuJiEgBtLkHfS9DsEeb3/nCeMPgk+93dPTyG+BPAQNDYljc4DGVm
GmpIhoLPrNO/bdnuD7gI6c7vh+2o9G5QPQ+DJdEpnR4+vIyxiuXnJxqW5vdqeJjDKDiR29qf/VDK
IBASipMynx26ik31mMM0tmnbUaKfGfVa8Fzqg0zPOtfmw1NW5MicnNqnsKMsR08zzgmIzDwZJllm
qwRQDbYDim7QNnJmeT115JNd88Cob1ci6dh0h8fqvmrw34RpINktE2TOHHOUL/qXS8XUa0xty9u1
abeMiF1Cgf+8gjnNmdiy3eE58l7LH7tqPGPgvLGq6jEPDWh/DL67yQDX3MXQS9aGV1nYZjLZVfxB
EN9cyU+jEzSViGlp2OKI/UOkp4znLxLKi/by7rc9u7O+bidMhykVTdek0YcDdYklHP9J+hlHRvhY
DXdDbdWzIT6Z5YyeWODQvqQzRB34fsUuaaNWVoKJ+/l3XdnaG9TAH0Yb9UWi09f7q4YxSn2SzCIG
Ga1tfjaqssVAXuqR41jzCuTcDHple3ueHje//KWSe7cktSTrDItDdX99Mz+4M87EC4Y537WiNYPg
i68O5N4Au0WMCJi4nUjrBA9irfUw6l4DGmsuQ0ZcGdRx+i25d557H3E9YHR8GnAIthUGKev6gSna
Hs4fSDThAreQFvK9ToPHnrm75KTfYDjJ1wcz4L2mju+GDTD73Ba7jvAKZr/jG/GrEDOvcJk+cwXq
/GQYavjIvtB+7sBMKRGyc6G4uQvbZDAc9xtiow2mK9UZRgnxtIXL6cAJhO35zwvXpZXpRovsFysy
DmACf/Xh8AkGr/394eAdplwJfHpNhdfMysJQk0k6CK3oRBPij+z0WH78ZEK6FZHN5drg+oI+fb6d
LHM8flU2TIgCdg3KGPhJzb6yh+XIjAim8hiA9XNacz7uUTpFsfOSlmpOjWOhnHnNrRJU674r+0X5
ntIdY0z6wZSA2clHWkT4ukqAl+X3kH3ufg+KYv54ilxeTl+Ea4nXoWGUKM8iYc3y1WODdscKsJuq
f9wR/HgfdESU2tEcVzf9qPYI08i7XnfSMuUqJehu/36y4OBzSkGV09/hB0/Qrf35SwbuNtHkBnuF
8x+vsOd3esTsSGOMguZqTjAer6bu+mb60FCyvICFvcFz+ZE9LqHnNT/CqyVgpBw4Wor9v5coqw5F
xn1DrinYEYO/1CT396zH69jcJc1XTolQbE0ziIY0l8unvq7uZxDBmP+C1n8mGUp+fULER22dU3lT
66hj6kvbHVptL3++JAPu3n13jxeDZp200zjCPQBPtPu67FdNEtT9FO7Jk59a7b5vls/B3lDQrCCQ
uff7Uv+K6quSwPJAOdt999VntE743K8H+H1/6fK1Jm+UFoGXiwNXnmN+E/ltutRIXiLVxnAYT7N7
w8fmLKti5w3FlhAPAAZiWD+0W17RI3tw+5SMXWKpArWaSq8ApD3TJ0aPmnRcgU0pXmwGOoSPbGbA
SxuroGIGi4NNIssAfGhAHhLELuGDZQhjK+YnuGFBLuBJYQDgtMOMVH06CSDlqSVWnuiMzk5e4lvB
GZPhcndlWBsTgwgnAnouAfWkeyEKwIuZaf+djVj4a2HWc2/tARFjliMBdMqh0UH32WNTTNEFgwJQ
i4hKh1eOYZ8gA2RUoU750k3Az9xm7JJ1Ts8bYdcxxmjZQYd5CuBfoxMwECAPoBtDNAEcVr+kKpHy
wfhG+bgCPGRO1dq9bqs4I8l2kYshQpVOQalUjUi8cdRTu41K6qGU2bBLpoXB+AForLPLZt/Dqe5s
PhUxHBwhpjHgt4MxOoZeQWfrMJCihJBcXZ8SNFcC0z7Dd+1G0F7lCU0wx6DLPOawVFnDiHgINxt6
MHqlBhWDS3WfDSZdHL4SHx8dDKop/LvBj6rsIvXwwRsiOd2tE7CF2W5rBVbusr+vis9eMqedsXxg
xgIVIJtY64/pahhJU8xrX4APCRgjWrPR8GkzzCebg4yRJ1mateCh9KCcqHoW9Ao0rTc4j96TGA3F
+RwQJiVoe9HAU1OL+gDQG11ewnbsFWyNG+mHKSAVDHekiXqJGvy+wdEC/6rzDNKMCERPfSFw7RkM
7YiF2sUzgnh0BthuNAgALh8ToMK42w5zogeG/vOcoQ288UKcDsdiAXBx+yA3WT9nWDZMwDrhcNaE
tzgY9KTAotDU2iB5BqhdX95TG/1ETFGZQ+RezK07IxsvAbRpvphZExANpAG5hzfwLsmQp2md/7Ay
YEaJ4xwdw2AEvO1XoOAcKND4x6UmmBkOxAlOAEyEiJl2ALTXhCm6aA8bdGBOwBe2uBWlsZAxID5Q
10LkWgIq2LjD9hSUBpJcMNdA9rTF4/fBrJzsx0fYC89qBSczfWGx598eLAL01ImenbWHGKqzEJBd
YkFqZjw4q1RYtBrD78cEcJfEedDGF5RFE9W5UAXVPzBA2kDF6oqxDIRXlD2Q6R1IpP4bF8IOC/XI
OLfSWvk3pD2lAJ80iICpY6Oegj4DShjP0ddbDkwCmBQaPJiF/pL77MkdfXROMddwoN2aMOamk8Fz
NHoHi2DdMRIxv1PhrhHvmGO+mdvI2gkWAaP1MrOAFiC3IcE0JJzmCEhpZ3H0OzQqB8sEZpSDQViR
7Vtd21uQz5/zFzsFCVLFXP8t3k4XH1VIVe3DuUGbiympAkqsUQY7Bp94eIjQjOMjmVeJitIfn8Bx
zw7IgMnAixdDtUWsTTtkGTKhH7FRhhQpcnzUB1QPRKrg04RweK3fENECxAv21rvxcjgiBjtruwds
Q+1Fpc0ix/CJYgZ7CMygeuQyVOe4+IKJAy1eM06p4XMEBvrvh2Bn5W89ZHpFu1Myu8KUrAik0Nh0
uU1uEu0+OKWyfDH6Z9Ekd+JgsTb/UTJAj94HGjNWD/okXhnDLaahAUszmdWl7H1C6Fk4h+NaH1ZX
2m52hRtoz+EJIYY66EOqKQokUY+A/53S/sBmfVu+tvx+Ow8xGc3WD3SEEOJQR69wvvbee4Zd+iYe
uMD72jddhq0F5lQP8GkOMNmaZMxrbPB//P/4B6Ib7BgbXw+gJ3TTHyGP9bTm9BMte4KL/8xZdrGH
cggNmmPOmEbMa7+luYQnMZY4PcFOU2VCK8alOkaMkNjX55gLaPkXe8PcknklF3Z+JtcWCgCnNIsB
ZCBO+zE2HGSfEPsidL1grU+Q1GdA6A73QgmJEJVe7v5yUFii+cciaoRe7UZkBb0pSjVyVJEtFwuh
3buFMo02v8Uv/9//VP+FImjymt1CtI88TPz576b/7q4KoKDyVBID/h4lHvm/R9MK85z/ewg/+3eL
6otXuYUqOmbGTNyD4Sr/Q0D+v8eqvuojMBUPePz9KZ7+///Nwlp7vKj4GQgT91L9P8+V2hPPLN7J
fw8FMw0b5pRejqhQ/CmTVMRI21imuMYq92uGVJYfiReoPTIP/n6LPzUSK8TfBb/Qnh5UW9yPd2aL
+0o7vLaICOSXeNC/u9aehJNX7aEG9wr37oLniRv//zn/u/MtFK/IZ/h7XTIIeLV/r6TSEhdus2yW
hZs7xt/rFdwqfp477Vr8rTm5A9bNmyHiQ7XFWzPhr/w9G3wFVm7GWCHoheaI2zUH1OV/H6P2SJL3
VFvcWXwQ8WTSrvaIauP/qi+eWtxHvO1/f4r7Npt/91d9xqvcp+I2cVAK7iWeW9wqHifu9+8DiEfV
a/Ec4vXFx+PuOQ/69+L/3VE84d+b5KiSr70TD27XzUI8vXjgv08ufvrvicVH+XdkBC9g94rZEf4d
EV58KV6GI5xxKFSbUSMHX9w4ELiLeH6S8v5eQXxIcYNCAfP3j5TPBPWJh2MAsjRcxem34iF/b5hP
0a5zHqKhfOVuGMcRFPH3iP/e5L8PIf4UT5vyuiVUsr+nJOGXH4un/PcSqS/+9dnyzfKC4sXErUQW
8H2LAys+qcwpxNn938UiTjfx6+/5MT7gtE9Dtvdt4RQO8jt+92sUTSBwqRfzWxf7um8GZoCIE9cw
ZPSIXZNFA3CVz8TPmgmD6u9mYhJypiMHzA6azQr2bvef+6rCyS918Uhh4XmA8BHYhlgKk33DLXPU
9nb3IR/jzkNir1vKHmWvV/yqHYV3AE0CNPbhwlWjqisIemMr5zJNvm8DINr9vd13SF/iXQ0nh5X0
7SNN9MWfelBcYg/BvocgEe/7//8FdReH05QQFvHhUs9wxC/cVnkp8b87t/677d9PmHl5OM0DXzE3
t6qlhMSq/4LbSlH7wvhYoXJZQNsYUjZwc1bNJfP3mSyLPGDJr152CasWCQngsrTlE0sLSng4CNaO
ILn8KCVrzQggCJnuZ15tX5BpxwxzMqjXkHw3zIvVkA7x4beMtaCi0fK8RuwMqLR7y5bNAwpRGKX6
lByWHoZiDrKVr57zfFZdsac1VYfu4wX3BC9rhOGbcuY/VrDqt9FCu8aNoJYJ5i0B5WewhfJFeT9q
t6/FYIAehcZ4rF/oIhHK1MwqyWU0waQp/GWZgT7eHeOU1YJxHdaivGnDhlSKtum9HwxHUJuj+6kh
uZ39nmb6AXuRivFJMBs9OfYEICEJ+eQkw3slWy6GK7Qbv5/ze5+xjcE+ywi3F86aH84WrEmxE1lF
f70vQDBzDxUrlgjnYswyxt3bu0FQwhO7WDbSDGo4Uhz1xQHyrLfdVjbdeoJLvDE2YAbJIXUBY2GG
Vxj/QBtUYaX9DDkjH0RDOZQQmI3WQFfUGrRpKwy2b1e6LUAFIxeIz9vggzsvIPu3ZrrVFP3y+BYC
egaQ6AkBSb3yIq9rgKKLTp5I9I0fz6ReM4/I/YQ0QnBpGDo14itlejtyaNGnwS5niC/mzGTbjnG1
wKECVZ0JfyjfQRAkn6KeFmuJcQYs1GW3MY9VYIWfXTGLDjyFqCFfuxaxRQSFH2Z6iE3cDFpckE+t
XYc9K1VIillZ5zKd9FuYvVjHALODS8LBJJA7oJMi8jGavmaYU/haqK3i9cVc6lvSRoZewcRUccWT
k4PmWs5r1n3TqFYnDLpbuOXndhmv5HV7hCP4YNYNAiNOGfWXGglQoKMSTgxFuL4+M+kXX+TkPe9v
x9iYvhFCkN5CD1XQUviligMspjxEGIssjFDZ8jesB8xU22zeklIK/Zj6hlNDAoB82jCiACng5DAa
bGY4n0oZinVHiKeZ9q5bjMnw8Z1JLSweyJrMw2QEJMRbQKMAQIee+Hq/8Jsa060Qf4NjygmAP/65
/YAUY75N5xIL+hmrJfRIGJMRDpbrdPa5lLguWfPB+vYDZk9jt8GiWQD/+gnSKLUvzVBJ+/B0eTTN
BrZawlVOD+ibeDDaLXnM80NYFxljzYV5Nd8GL8D86AKen1MTg1PZ1jrbUO+KHo0JB9MGrJxaZuO8
rdtMZMFA2kNADz+7CCrQjradwetRf0GOuqsYaj1dqcCeG+qNr0uT4SXBQmRog3ZTyYKbxFzLEUmS
TBGhqKnZqnltUrhG76Uq7/79ozOJVugvbeN30DeBUOAi8UVZOHHCOH4vHrLfEZxqAvBCK1h3/fGV
TT56OFR9wYYx4LHCYgiUYTynWTTQmSCypTkn+IXBD6Meoo1M5tqnlGveT1ufUFcxEoLVw0ACE3Jc
/1E+E/ypfMEQS/gKIInFPoui3gR5vei1AB9amGOv9Nsk+QCmg9nMIjo5VkxYDnzxfJv68rMyP8fm
M2U/y4/qfcWklMpVE2UrX/+d4Rt1sw56NUNFILhEpHsjaNCnXXaVGhK9sEy47WCEkZ5tSTzZ0mpA
M9NtDRyq3C4DdVHTu8Y/fCCyuwJJcjUa3EZYMDNizAdexJr5PmXaGYCEneMKmmSlh4pU6BX9URxI
pofeA5hVXzRyyG7Q4nTLyHza57hxXbgS5Hm3aLoxCynSE1JdctlVa/euLlTL5rxGjSDBcyy4vp7C
D06MWzWv0qftY5oajrmN5UlbzzpMG6CZs+8N1ur6Xm5iDCPQ7ZOkfeJM1D4etsJ6sYu1DQu3nk3w
8Gtp67RNVthk6I4+SeZgngaw0JrTGqpBCwHHZ3zG58ftIpKObRvcEvYwXKxa5L1cRzkjoldYaDv8
TyQwJVTIPXNbEkU3GHnojOPZR1HIm1MJi3E66Pvq9cMfBJrGwBbI6q1tR2Zw40IPJF76LVtjLNX+
j6PzWG4cS6LoFyEC3mxJgN57cYOQVBS89/j6PujNRI+qShJh8mXevIbHAFNZDv7QTtTnZJgs2om+
y6RgXaioLZNCtFUyOnXAE5VlpRxBNXe/eDGGieV2a4ydyj7tBFuZk4rXEVs0qTnEyZ4UoML7n3AR
CX/4YES1ClELXBGvX3QDtmbhSDMp7cF/RDRtArCiPdkwGDP+iAHSJTeEWgSg5mSgjVMxUKo16WmJ
e4HVCGmN47EdV4J1yBBRWbM62U7u/9p26A+dBzexGxzByM9eoq9CCN2tA4RVjC8iUjMoVuVVqv1N
k+urlrQKJdEdK0jXep5c0ZsI6jFEKa7yDomaeOQrYX/hh3keQuuMGqzE7wHcIQQqbWOMKutgh/k5
hi6CX7FIicgcxl27D4tzF4YbLZCXzUdQjAsraL+ZJGBAdkrnwfDhaOUt47HQOZ99aBelWVx0fALX
YQCXhNQMOAYBlDMiIqNHDYiWrdXQgDQ5heqY4NmIyXUPpDrlp8QZ25P8AMi20e5+dqqkheVuR+R/
xbJIuM4lIVasabPcY6vg7XrGXfCvpEXPvuyHlUAfYrZzqep2XU/GCW4Jg/Et13PX/Z1iFJqPHjy4
GYKt0hi05bJMsfhnwT2Y7DTIqEorMsMJ+egLVBZWuy4bnxFYXrWYCcAHqMNtkl24F+WU4ODm63Rw
j0SqG/VDzBEaeJtqsnGUulMjPw3XJEcTuUW1NYuGh8FdhSkr/5hFS2yxqBnO0Ltq2NUyB5ghtnCa
rr4LVkBPpUCxQpFUag+fQAvISBk8AbN5qDCSS+qQzy+gr4MGSEDjN5L4/c2yuGrQsuoWAqOifnfI
Y+pEP7t8VH0oCByNQNyUn7ItCQFhkI+/FUQTAcLWDkE7YoTwV8fPMS02VhptRgTiYdMf6pTp38T0
oir+NG8r0hINaXVIBu8mCfZQkT+WDRBDpP7LD8On1roPLRd5AJd6k29zNTzFGtwyvYhXCYw2E6+r
6lA3xskS+OSZ62hV9fQgUorDXMnEVU+UKuuZEpqnVN1Gga7FYxjP/9IWpbNfsK3Ax8GUl2280KJd
0XcLKd65YvJKFBq4vtpym4j3QfLq1Q2F0zirnXJLwMhB4RLcBzSTiuX/iGIobkcl4wSAi6GIm742
fkzV3IpAcH0XbYt28mOvH0NE4E7dsFIBfmuyZYFxkSZF20iFPAWhaFBPDap6urZUg/wmGrYlJU7d
gWEbDcUJqw9XXDe6haOjdRQJX7AI5OhkaE3g++hD5I52oH0EkJsUlOZTLq4gmavWck9+Ljr7BA+x
gk0+QxJMtiJCcZXUqzB5x6WwHgKPZSe+5IZ1H4X0pprgg4QYjHZQgZGJkMeYN4UHFHNRRcKpo0aR
xasisOH33HVeICt4FGW9sjL5pwnJI2rwhRyWSYYuTgPEjaNj1EFy6Gr6Le66n1mbqFGWkRzbPmjW
8Of511aYy6mwVPuIXD/cRErPHjTzx/fsEi4rRvWwOyu0hpCFLL7QHisiGbXmnem3Bu3qCGyYC5Uj
e79x7y+DeNjoJEGbMIWKZh+7Vw2Tc1o/PdbWhREA9rb7MQbCbNvgJGjGLlKyS5k/Y+BD02OOTQg4
l2DuGU6otiREiih+vJw0LIQNaUK6eRy+rED414W8Z2a9E8roK/H69ZAywwoxftMS/OQMa8C2mZ5G
ynMfA/tYEh5EvEYjtiw16HdUOYa6qSP82FJl3tOMmH1GrCrhDLTBNSKXGOJoSR9asTr0jJ+mwaky
7zc0DqQKnDLvpRnEpWKEFfR7V2/+YpYj4r7Hjml6YlsW0m5i5x3mGpbiCKa44P29kiYTNOJK0EGJ
FTiD2rhINfiCxSbivMtgfGTeFd9NlEtCVR2bHu65CaEHKtwA67fL0CB9A5EqOnlTvrVqVHmBVnGw
aGfDy1FNKcqQFb2e5X3hOzHbZg2/LGlT1meJIa/TFobhr2thH41ny8BOu9uKFYYpOKMbxwT1EpE5
oGPSgFBV6ZxAZDPmEXprCo+OQi6DJrc9Alw2sh7+Ti6eOaNk8wMMGbuYgKew+oipbAtBwAzJR5+1
WvQbwRINsYPlsWgrY9azb2tobfVG2UxVrjfDXRyxAk10sqtRGOxj452KzUPQhwsyCiHTv2MFGX/p
kpIhi0s1Tr+8jarBfM8gd4x3DQkbYeTMYhQaJedqBKpTNtyAPoLD2/5FRnPyoLeHvE4KfgpF88Y9
C5hj+giASRmVLOUVqzvCjWu0hNnAFXmbgfZmqaelUPO/o7ZdsolSg3zXt4ndFsKiNzwn7f5pqJyj
yIUEjCVoVy9gOou5zGoV3iMGW1N3od5lXUNoLMAMPTcZMSjiS48YTTe1CO++t7Po42faLGK8dssP
Yjg/PisuDPXOxwojAexoP2Ppb8xAWIaWeKiAOUKIIUrjrQoeHg6DpcX53nD1RaAFj4Z1zPuX6iGI
ZKBVh31H0GseKFtP1bZBBYhn/CqFvBAZ3msWtll31yF4Jv8U09spNaQP6r5YFY5Z3q3JO1eN8cVY
NJHi8BksGclwOtymsq4X4abHYZallEpARJbvBLiVTXMpgP9ThID932CSkEdoaZsdojj7sXjDfIpi
osenwtpl7U8o+eRF/lQm1k6g3G38jsrgOJYNVB0J8kHsVT+V/K4adSWJ5irIt5paVri7RjSyAVY2
OZ15ec4M/QBvTUUZKoJ6dOlBhBc2S8qPJHvKopG0rdGw8BpIP1MYBqAZJG9RWwRmWbHmNxa6dO6w
160hNAnRUhWXpomEoxBOY8rCwkQCtCEFQCOJvErQjtQN+82NAlMgqhhHlE1OxBuGFK684cnrMEIN
dGHpITTzDvgadfVOH95tucqcsMB2ccanXiTI4xd1uHDDBwa1HOwFRF16HdITc8eI4aQyc1v9IiCw
OGcqNuPfKgcmLA0U86ZYOAEAeQlSRf/MW6I0x8RlLczLF/BexAi04000THlR+NRWD9E/58TGZSLN
NKtmHVIcj7rSfJdS5uiCMlOGVZwX99RgCRmGB9HaKfCTchSMPJDs0Xqn1R6VUD8MApaC8lSzkEqb
eDMOIE7W2lVvqlSsdHnvi0RF7iXTn6vMv3FJGKWpP+gWF5onbi3F28Z17pjRgJ/IS0ccVV1MPovM
Ak7H4C+Q1gZiBgQBseIYAG7pMsiuctgT5vYQOeVDVoASv4NhkUrTcP9abdcyXUhZvhLxWRB1oBQW
OSZxlHhHJqMTxtkuMyeMaqIT1LY5Dlxhi4Hzz6rJUgTNKlWOKVnehRZctD2l2YUv1AZQrIx0qWij
09TxtpIh0bHvpMcSZCKiDMlR4YXLE4RGODpt2vR//RoKlHQSQ/UpZ2SbaHjtVqxv+2BlMsy3GaaY
UrqJtHjRdWyWInVvmoyKXHhLeTUuJpgWhYYYF812JQiZzXYocWmA+zME+tFQMqwJmgt71rjDMCzp
loYyH0RrLTCYNPWflSM9ha/vNfhIEMm7IXswxugi+ytHgfm1t0ul34V4VxaxdGxFA21da6CprzIM
L2HHeeamG3Dh6oSrFXdfpYQnGUlp2bBv2YSNUSXTfnd7nxMaqn2ssknvSeBJFoUEyagZHr1U0I5Y
rDID01p5go+1d8UZn7pMDoW4lZhdW/duqudYatGxsKDyNyrbx3DgCK5ovY29GifYrIqPHgWPj6EH
Z5bFchr/ZrETmcZNaJ3o4TXiWdHeEUbuatVKyEQ2qxT0uECISddOaZ6eetHMlmqKqKSXMXPyEV1W
39P1F8fxPNRXNSpwCYECada/bkTqIh1NHQu7WIP10zGmN0gfoc9b4isa+PDDnUqPsYF68id1J1yK
VP+TJNMZOSFc5D1iD8MgGjvUGOlv2MSLJt+5EOEME8No866HUPrrlP68P3v5tzUYq5q2KBZVaKxp
pNhWxWnb1wtf9teh9M8EAuz99fTUeGNFVYgyXG1bHCyBJ4ZgE6r3KmVZnDKoBsq6SQl7kA2cA969
WpF/BPiP6s540qpjvUuQWf+jGeeyqZcKS0QBEskovfVFmDomj3aLSI/pYx5BiQvUe5NCkyiq/cA6
kr2f0a9CEhp80QEnx0I4cMTy6Mr/8vw3HnR4McAoKIBcvNTA+IQwOQWYZ3aQQpIBG/HsWGenAjay
tJf4q4l7HzMwnbafp7jGQvxKMst2yf5mUSt0OAxZA1bDto7VbeUvC3/JvBf44lZmDyo3ThMs+4kA
TN0MvFVJZKzLYM2bJg9Q3pudZxHZRy6uCy7JACPlcOsuixrG9mDNzfxPHZRdCchBDF/qvU3TsWgA
2cIX1a+Fy7jO3Q7x6OkzJIKqvExQTIjG3wgVjoSjGBpNPyU0AyaAFgYnk8V4DE0ZJqAnVU72Z0Bm
btFs9VWx1ethVbS/gZJtLe+iVigk5HcZlyRAIgRJzhpb4QQfRwrd1FZJGXTvu4GPTiNC/ikVKIvv
5J7ixjudewwHub+lPyIp/uZFTx3qglDxMPLyQPzUGZLwfwT1usVAjGP8jS31JKqi3RXbrRD52yT4
f3iFOYw9lWub8DU76E75POBsDzrJ6VsZ4UcNfFLeEQ66Q39KkVSHjVNm8drwLWBEOll1CUTABcPh
FwG4KrKapW1I+eOOs9Cvm13mDvOaYmao47w2Qc0Nzhf1O8m8nRRaO8uvF56nL+pCXOpJi04HL4KO
yXUUGfiVTl5oqCXj9BGUrKDih2Vaz9CLjmGD0NDFo8JrsHTRKe8lvH9XcTSgy5SQhlBAqzfWsy5n
ZZJH1p+mJH8lY9xMKpY1VTTjSe5hxQaeaycEzdxRs0QDFL3JBjwgzI+wUmAVVFsSXxjqDEpC3F6i
tES2q0prKcN/1oQ8aAEBpmVzDhC95BwWqgYLYADwyL5ra90CgurdpYGQ5gV/Qpw7I/DJ0MTbkiiu
PiBoBfE+iZIejfYCxCTs4bb5f2w2DYwYSYVwxIF1uUK3xqVUOboV5EyJ22O61Z0S9ZCA0SomzPER
yzx8J1z94SNM67ps3TQTApptaw03NiVwukGDXYsURMFvCiyuyCkUdNJ46Ui7AZ/r2sAj1nj7CavP
fFHwAyGhqeVWLVFV++G+BGKVBl5JL7oX2M1RZSSZrmmnadhsuQD81TDrYbvlE0bA4eD+SVDOZbvu
lsr4wbpVretFbKFPURBWTQ+FHHymD5jW1WIKj5Che3dMCzxm9tQ/VxEJd+U9YNKeWhID0hyXQlYs
hxO3EWO7SwrHkqCa6hB7KH7ZRLaARckD0mbCPCpSe0JuskzH16/dwBjrBNWp1RKp/tWqxkWG2Ign
q4dq3eoYxZfedurhSb6o1HhtJtAwsLXT4SEw6XT0tgX8BRkK+dDZVfPuSfkIhJ6eulqKOr4UcYMQ
GH9KyhLYEfJJ/HSGk0ZOhjBevPdU2qsRlgKpErju1G8NiLQtSTnPiC0YPtPc0J9lLXtmOcRBKzhR
1ha8fJEFrYOmddEopABAE2fC6l7s62hTsKL5kkWLpRxrAFsu/SXnrcMZOybGwgerCdLwyp1y4fFF
vC1hc67Mk4DyKtX3Zhcvb3ySkrD4Aoc+AZUR131GLFYQz8S/7iL9sOiwHHx+eFf43ezuEoazuF6l
OFvtDOXRYeOGfCS6uKAKvG+YrUKIp1nSZzEaOwAihLNT5AIMy8ktQdry56gjcTSBb39lFEE2NdYr
4aU6EbyiB81gw4SAia14iJLVqM75tpfwxB/yY63hav32WI7b3sUHZrFBQRqYt5OgDARZ8JYpe6dS
xZ+I6MUFiVbKV3xyh1kH0TFpdrFw9LyX0MyzFJ3xH0kruoXsrsA+gb+kCMJCVbVjSnmJpH1prhJx
lZY3kz1qI64LNlEyXKUMJKdjrTUge6en96S90GMgMB5H91jlp4i/8pMP1xTlRu0tZS6ol/318fsh
/caIMDYlEO0d6Dta0U6MYO9PVthFYvPQl/oqRQRXLjhIhrO4EeRHoG99VoPEyyIfdPHqSB2aXLqg
lk/ZsjkZJ0Gunj7jhnTVeTH1fdCK5yVxX9wOPOjl76w8qR9G4l5fFiQ30PiGQOxLwg2wSS+W3TRN
C8gSjvH/ZiTFDiMO4iXqf8QLkFlS+VdRO4jNEZaQysIK6tGI0oO2GsAfHRCWLwQkEPTpbzARF9xl
Cg9tAWZhAdXKyFcxGiZPvUKsfJbV29DfG2lPpFpe5VhfufO02WTKprSga+Zf3Jxc/etHjQ5gC/la
ApvnjbaWg7wp4bNW4qpSbm39yvJDyY2q8gMvhDcF/W59uj+h37qGjUUBxwreLU76y+KqcvwaLd5Y
rLwDjW9zwtMMk8wWmu1iuCDT+5fgdaJPObbpPmGFYeuQIbm2M39dEUOEnvXALQggltr8SHG2hZ82
Cz+TUtBFcMJDzsmDayjsRQbpzJFgT8BfHlC+dI5SMqLY4doksR6GcQMWOGXkpprjmTbzoJrj0Et6
2P8rbkz46/6D3wJOO5jJ87+qNZfaJVUOfTX+/JYjHHMbPp+NAQrlilXvPSh2iLQhYo47UMYFXdLH
/1fuCFGK4XwHM/nCc8avDfk8Xa66cl5hg67NDNb2tGMQbD61dR5C2BEvgUyLD19iwXlmHxFPMahs
Vw3gpWLB+hXgKsdD1gNYBS0pccyDnz5nY4hJts4y89xNQQrjGqwVp58cAUjNN3uF360BpQ9FOtnp
UBoo6d0RbWe2QjMBmxECPVVRLlaCsidslxUNxl74cDE0cD6zUnFV5N4HcF1WU7W2HrCgIrQMv3OS
QgjgoN9nV0krV5CiaHaz4swiA5cA1Giwe//XJZnfYTvvr5MG0HtLdvvjTZTm+ukfkZshqSW14iyy
kUVbDSt+sFmueedmT6HFcIelPJvKAB77lhuxD2QYp/w0xnwORjyIJk7Oh19WK5fVPS6unrwgGwUd
Hfezbxf4OmPyuGLjOG5LdUr5ZY2W4QT6HQBITVcqXiDEWbK2RV1Zn8Ij7xnmIZAEx6c63Q86KDAa
CILIoU1IwjDenjClJvN89Yt0AKyZr6xI0aP9uGwJkNDxbGkQWjh6kBLfkU39hlfIhHss2XmoHOID
eG19JLubtj3g4o/HH2tvWN/sc+mTixXuYbPSibXX9xPPqWVww4GENyxC3EVFRbH+xBFpFXpf3URW
kNes0H7JYKMWI4qEhP3EAgEzvAtUaNz6pEX4MzGHmpkAwIRETliMh0q1Wc75T+jnbFOrnSTvCXzB
Ml5bhmc0Gt+a/Orqq9IQWzvLh6Uoz4Nx5z5xr51eYACRxjrzvyV6W7iTKsM2trADlxxVJmzkPeMM
i5eOdfUR/kPvHgom6Gfza/5Wt/aM/UF5qeNNO87ZbzGiLz2yME5ZfDdx/Wsveu2g6oGzUpwKH8tO
W9g0iq23yztWb3Pvk+ySG2WZqXClnM0Tgduv9huFVfkNodnYuFtD3GMMmBfzHEcd2TYKBHL2hIfP
ItTQKGMuPaCzthA4gVuQJErU3AXZQ7Qjb/oHU0T+KDegnHEKg4R0d9xsQa5SY56mG/yTQEVacFoH
KQmIuI89Izn3ARoEsFVvW35zuxJmsx00IBLKsJfE32xYNF9QE2b+Jqvm2Fni8+A/TP/EoBfxFF5x
dhqwrMNKCrM1OOXQG+ABXOR+QzMAAwcmRflT/A7uZvI36pb4VHUe+oxNGB7xRCqEGcwfdnxYFqBw
YA5WX/hU4izgNev0sOmLBbylb0V49t23+ctdydgR4YTYX6ULjJKIGoy9wi3YEzZF9N0sPWJvgPke
BQQ/PK+4QQxR3iYv95/FaocT+J/08BpHn+Tctr5FVMUZchi/qSkZLGQG3RFKN644GGHkD9+0o8qO
CXxp5+ZxeOnrMl1ztE+MZ5H7769iDoJxZn3qQ1fa/Li3tsHeQzobcDCEnQlpRuQKacZBY93D1gEX
8QsLvyHb9zgssPnHdgY7oecUFI/uEdI1niXSYmjWcv1VVEd5EgNsdeVQhvMOJWEGiZ6Ni44K3E5Q
sinKulVWNRoS9H/dHAYyfJUQG+9mKsb+lRm1ao8JWB2ANlPvPT6BpRfFyds2dwJ+OTPqY8T+m8i8
ygaxo2HAV8DMDuYe6eAJweE6vLW/3kHEsA/XICDLmgZmHq20bB1h30F4HY0qlGRtWWwgDiAp5d57
WFEgtpqF8bzjFiDyIx3OrhOwT4KkbTTWnEDQBF4BQl7lSXAg7ggcGWytc3KNqDfs7+NuYpjH+RQ5
QotPbBDpL8t4a36BuRQfyOENzq4CpsdQoTHkUcQLBbMYNsgZyuZAXaVJsYql2O6pmtRDEj9Qbk8/
AJshsjDZ/G0BvT22GTMsIoM3G1TXxLMd4Af/Fbs7SDuG/WrW4DBHBrIw94kYAUvqAFAKzLXmKnm8
Wnvo/nfG25A4AqUBEYt5SlgvlVBBWCzya+B+tae+QUURQk4P1tored390vsXoFek6NSrmDjC0TEx
X8W9Fc5hPZUtfdGxWwxsCd7eiWcZYVci79RoAY9Ae2MEGmD6FYO2YsnU4bApA1miKMNcg7gyjFbv
Zs9qaQneEhO/as5LaT2ZqrrHLH7LtBXK3sSGhDU7TSAROliLVSxK5hrtOYSaGxM/ZQw6y8lapudw
hceaCM8IzSPJvFvgdxhan/zSyTOFmfIa7bp6I9U77/bU+0W263zGG1AY0p7W0CHDB+uu7ORfkLwl
1qrA2hIVswH9ASM6mgYkXGAw7KNibaEW9nBMtHm50paYFtAHWYCQqGKXHj7BX+pK3hFVhpqDKWIP
QQiVYgL4dNQeWMc2u27NnBkt1F30RdlDbKr79oBIttobn+xfhqaGCMji0JR7vmmJlQYVvdmpxJ0g
WYTsBbYOCGTzeeu/7rfH93WWXop/AnaytxGyMHkjMLBw491VL2BXDc4jVyOz+8MI+ZKepljKN0u3
ZbZgJpgS3y3+cz1MvzaJdWyZU6DNsrONH9JfjfqxWRc1sd3LgQzHyTqYJXAHd0qfYa9enOiAwYm8
YHCiD0wsXEfpHnhkY4Jen2i+hHs1MfYmYQyGGPzyrDJ3FEb5Bc+z/RtRCr5/OTa4ym//0SPTKfEw
ogNzT+4/LI7Cp1fbxYtrvhR/K3pf4Bn8NoBoJ7VqVBC4tBxevHdr+BDdpToj3C/e1YGBTbLVyaQP
mVD1VX4r31hIG5/iVO3S1QTC2NoP84H6JS2hqOlQy1/iukrn/9uRlUiQHRgfbHpm4cNDKNK7jvVm
pcsx2Bmr9g+7Kk6kvIISgHPR5FPkewvzNWgO0umXITjtt6o5/bekw7wNXsrH+20hgdj1t/WHoBSh
i68vihvrMJ+j7NbJc3ILmYOUmyUutFvyg8N1eudg/3+CmFUrevJqa5WLehm+ZXwC3t6rYKNzCii0
vNoXvNPzPRe+XCUf1Gn36DKdkcOSOgjdzT31W4hsEGxxrMaEuPKWaBPJxoEzpFtL4ElwOp54clP4
1bHiMn7U4Fv2nWjYct4/GAsQTK0wv1v71Bf4l5vqFENw3Bh/CTAqjz/zxsX6KA/t0WPvYHtfRk9f
4GrO+G3Jy5KsNOQ0D6StwxWxs/BXmxgYdYCiXxUI502jN53+CSSGlknhO4/XLVLEb8yWWnRaC5yu
mytrPnXbQwhjxYcLJ5kRH5gSGKAYJGly47sFSPhQOO0dU5JPz3CYKuvIQCHtkGfG4AE8/Yr/Cdw5
AltYcvLp2V4uzW8LbJJgdBKMgnhbQ8tYeYTRjTd2bM3Zc0w8NzDXiNbFA7pURhQ2XGk6RBV/7X6m
P3pqI4uV38Kfc1B5XB3savhV7sU9cfoj0qcptEm+AzswaKlkJ3YlRiziU8Dutn6k7hJeRF6vzQ8x
1PW6ucS/Cdwb60+U1rIYrBR/sBvpX5TeDW+PPtz91aJ1PE6aS2hxkPmG7ipWCDgNAk6iudCcTPUA
Q9SbmnlCzLrinmnsnueFesXegKkmQlnPJ+RIxJOQLKnkw4GlxFO3knFKTao6+nAWRhBFRVbX3Zl9
EIt8DK0mR8LuY4ZbgZviE26Oy7ojo/0KlyBMey4zA10uO8U5vSLx0RjOO2eK9tIO4xabFKc5mBCf
K9jQM+3FZJx/lUdOajQjWCVBtbvKHwELxa06bAb+lewIP6TXQnXw0KfuBEbEH7+wCe6DbX0DedEf
DB/jupNW8T//S+HuXWXThslZP3pq4iL+R1B5O4//4ail/wE6MFCIb3cPlO3UxH6r4prdSm6upFn8
L//nv+pj+U//5o6Wx/gI4fsbTyADQgkAHiJ20iPdf1B7Ye8dlIa44H86gN8OCmt0sbb5CibCH7N6
jIeVufR5NbgeK97cLyhIQCQgPn//wGoIK5+MvGfnCFfTFlYNdAKHTS2k5hdJb8FMPKtvnSNzbh0f
/H56tGouIHzEGP9PCZYcaOtzDQgAW2G02LipY4/PpIPw80fDLx8/nrm+1AlasFCgMGA/07lxG//5
a69aTBS8WX9KRrtlGgRhgemvr1xk//Tw1DTB8YRTLp58jeUu2mHulP8vJFDwl91ZSJ56gRREtLnw
CaC/tiIddBR4vPC9Tt48VZjN3bVtLHz5r/bUByhEO9wLpQvudyh+8cBCh/zTn1kCY04ynmGIXIIl
4kr/iW4aPRBsaNCZaXi9W3OIzFMqaL5Fp+DBleA8Y69uo6YNPijI+xWTPYlS+4kLTFYHiNX02MZb
3J9fRFfjhkpSgwCXZ22RYNSAnrEFYlG4VGFRtFdStnYG+RmsQ8nvpAsblum+Ms9gJ9KX3l/wndS+
FGRgiwlYXSfEjeF6ZStYSMQOFU1/Q2fwbwKB9ggeWGTFtqose23uE/iyggimktayBpXbFAfclsaP
AIDxro7kDRXtEt7JuB+e7sGnuhj48TxEmRoLDzg413AMF3VlM6eDF1cY8+CyrYK0ffkcHaJpQTWZ
FMjQTbW97v6lP8l0EaHh4kHJWO+i7sP56gL8inhlqAnRHbEbZzbhO2B/FToUCdxxJgb1Jb1iUC3S
sfAceW/OTQVvNei30wWDmRvq+7iepLthRjrob/KhLaVxVaMDK2cL1WF0QMzL7elxhoK9SJFBxcxj
CUZrNSdp2MF3DRyEFVqHPx4bQFQWXFAwEJGcsruuHoAAgAzkBcUA3WdDE3LFPxUfCGFOxhwcUBSA
7EkAarDh+VT9TeAq1LIT4PvSnoYPIDddep+tjR/MvtR1E3EXjmArpUCgR3eSo5OSrU1zlww3+MAs
z0J9OdxTsHLCnUlG6NeGexvVe6LD5p/YUlOgIqGkygIMUaMD9zejhAka3PqpygqLhJmeQGnCoLGu
gqf0jxLFMnZKaiEkegnKozZHIB6+vwR80+6hp/EBh27VI91FWL0qPNS/q4kAI7UnSAdu/o2w6uPq
p+IdbLCXgQcBQw2UM0VvTCMJXIzXFYTnnpjlr2mEau0ktosLEPG57Bc0uXtvrYoYDeD+DAXzLiP9
XEBx5kqOz54u/0cwZ9k5epunNTsNBJp8VsIzUVPhsAC8DqnvgoEMkQDIU4+/WMrC9YLWrJBQPNeo
3U4F8sR4O3VXRDDTU7y0h/crTUPMruFku4tkGwmX5B5vsf3FVtYFODjo4iLPMQeHWD4Z0KjjTS52
XQ5nlaIysoKLME+pXJYZGMve+upKKmb0npIG4cTijDdMcnE40DGhIvmCAwn64TTrASl/Kc+p1eHK
4KgqHLDeWcB3rnz2m1h5tBOdfC7fRu4mXoevVvqZDqjIhpwfJlwJ5i1AX8iF2g842XR/rzjjwSzX
eOIdYrH5iwIOybgEf3g6+TPxk5Jl85bUFffWx2gSuWaFzDJdxIgViSKyQYLw4xpntxs2Rwyc3KNJ
5O3Ei8Ahx3L60k/gFPPYhkeC3LNAvDodpRITGREGNKCsx+1oM/19mjmymIuLsfI6fAgQqVMFd1gA
TIJaTBTLr/F5WzfMjvxykpP/MMlLZ+c3nj3FBWR+bHR3OGbMytm3P7vn85wUJgYau97X88SWbbQN
h/BCdNkMF+1+rmyCtdMz2OH2PC/WyvyA1TT/pL548zt7ZCx1UAptmhO+1qS9fJEpaRNgOqU4zEVb
tHEbm8lYkxTHyJZX6R7y1IRmfFf/8JAxj6wxRhG60VaomG4htchkpaIxYzjmHYMTR07Y3VLwOzur
DHP3vjmEIj5XLKP/D3n0P131Ziqv7jhjoaUw2hOJlKEIzQkk+g3DOI5vCos00rfJV4Ot6625ZVxg
fT9oB+jPk7Ul4tsG2/OaN5Uo5AmPzMFhGPrXBvWaIyS+0Qk25Z2GJNrGog13ki9Xd2YM/pNkWTfC
uGVJ/qyM/OAqCV/QD/LsxUq/Tm4x1qtIdgijmk1ZuzxaEMO6Y8Eqw3um+HGzo7vLwVX32aNi/olT
7lz/DvEmJ3GB3UN8iVYSDPFb+tUbH9l6mfjPzGhseqyCnB+dHek+vko3NlTZpvu4OS6XcwGhJf0P
KfBcVah47Kou6EtQijGyE0PT2FgbhNYiuwOGTWcBC1MFcZZw0FBE8S9q9OHr4oVs/bdnutEW/aO8
tEvtQQ4L6Jy4t4I1ikmOWx2Bx0U7UPDF9AKapirX6fDACR7OYUm+J8tZ86zjQdqpT6QBCOcvlr7p
2q8iPLHwzdhjOQqZH8Do/8ILQQZIpIAO/AO8IYchHy9K+hq8tRr/n8tqFJkOIFNMS2n1/4AZ1UML
rfqbD9InL8pXNiV2xP4XGF7JO6nCO6Jlpf8hA3eV+BtqpjfhWtqz62+wN5Gc0+9Dt89Rk4QPOLyz
MDoiKkmrJycH69xoK37zPT1vQ94nxWdKGZ21T3xKKGP1T0r+HcAisZ/iy0I7ENVv8B6eJ2AU+gvq
lpf+xMqd/FzeOHDJYYMeTWfryerNxXEC3jMRxSY6I8zFMPyPsH/55emMOlhY8xLF5XOqiiV9nbLG
XxRrgBk6THjPjXLCxJD/dkkYp2Hhw8xMuG33kUp/mjIAMnsItz5n4138yhWUTDbo9m/wCTDLHi+o
BRJHPAHP05LB1Cf6eI5WxQudBgv/+t5gLi+sheAoZ9+QMM2TCVtlW2615s+APfaMvBXLDZEWA8IY
jrTyGkNoOTlK/VEKV1l+RnmBrYQ6+xVwMI4Af8AVwNDMRf7DdE2LFuYbuf2CZEtBQ937L18hdPEC
lL6opEZ2WzQp1RUJTcIQMxcY+8///w6WQxtHakscnV350IBHougdMJ++GeYT6msjsKuZkZfiTTAf
zAQXvztnRBCfb3A8meQ5brcmJJZDlUDh4J2defPLa6A/W3pJVigqbFAkcO++cAiu5dXna9hD+HOF
6lF8A/oZT6WYTg/d/5OMTfCmK5frN2HGYrTMadV9jCY6NkISBAEsfzNlK/1YwleCn1B3ivBMxX84
0K94ZQZO7e9KNNAyudK21S10Wg0EXWfr1ZD8RD33MA2cTXWFP9bWEI14v4cP6w64AjxPxYK2u/qP
pPNaTlzbougXqUo5vJIRGYOx/aICN1bOWV9/xz734YR2GxDSTmuuGQ70NE32PmzFH3n7409rOXCd
8a1jS6MtlWnfRVCkIGzNabDB9cATiQYfaVGqMJFjBsFC5kCt0p2gV2rykfMB6/H+L6o/qg86xZy5
QBC7FypJQxclno+UAxJ62fCS9sibANfaAXb3RiaMXWR7WUx77kuO5YrIpUTBmnIn+yVp29SYgzDB
/qXM/GXNl4BpumzbsWBEQqlH+YAFbEA4UMj44hkRXJwhsFmCNKMz00MEz1u6Y6hpM3aSF/QGotOx
8vqCWYQ4gsJ9Z49ILmdZf6T85JRAUxfdF2BnzKGq8wRK630yxOz2O8WPgCo4JraYtRH7YF5Hm4qN
tNePXAo/UW9wn/ewfzkwDy/C0TmCBN+ytEk+2F+iFXI4HoAN71U03uiPPLhSjzAgsjAlglG2rLtk
F6MrYDpUOR0tXK92dCpljuKcmi7N+IsnckpEFmZAHJxVXMUQ/QzngQRlwoXmXnLksoZqLYH3cZTO
4133YoHkXRm9NAeDefKB7KbDCpiGMW0boV2c1Hs3XTniVS0bHIC1sG/j63xLKBQjXAHRsgotHSYw
OIPWdGWo6tAgcsqkyvrXHz1/FXk4BCymU3aD05PaD8ZzOmxgxCpysuLpVhxzyHWp3Cy/tBM0z7nu
GrcYFjPa2nvzomSjO8D+gCrWUjfGIXqmxtI+1d/Emb40mCDsdvPqxb3yfFBAgDeI9T4l3bA0Udm3
L1KZMnbj3EUDVzEahLPzpcEohsDbYAMNueFLwymB5X0af9BEEQUDLdp6tCF2xCj0dhkgeOpaPr4l
oQB9lJv0apku5pwNZiTUhXahvmW1Us++taToFAg8mloAIxhP5r3k8LexLzSigR9vo4kYEs74uqX/
Su8Z4MkXhwwLb0TO69ASIR3M8SS8m8bJi3thk6bw5KEAsW+xn+JadGY3hGFhRCcTPQG1XRy+nWaX
/VfD4FdBsyKn05PAHpyLM2qxsG/9ynDpR7lsTyq8QLpozqrDHxZzp+wrSG8VICKdQByZshfnojKk
vWgLtokzF+wimc6YTUxkbspLE3hfMS6w9PBTYqxWtLyLv4q0CRypMJ/J+0sc39UC56yNLYpbMBek
f0bo/BWSNWey1dCtAhJRRTmxU8f4JrF4xuPFeOipvbCk25DRyYl3fsxiHENshLdWGuYxr5rr4OCT
LzfnGC18Am3Wd4JrgzjFKaWl/g4yWBRAjEF8a2SGBcd5cCYflKSZ4lXUhQvJWSp82YLJkRdESvFl
oFAuylpa2OFnoheHbGjcug33gklWe3REPXut9+sOyc9UsnvLp57aTeBj/r77NElIhOkqJNU53uOT
zEKEaVXvQedEAluD7BQxqTDNs8+eAzW+YEXR2KpihBHEEnBggk9psVOHaTgfILd2/bAwDAfTlrPj
/+g+SlNatcmnmUKdiTK4RagNyuCQ2fj3MikLkw6wvPmPocXjVBapusbiC3usyqISiIh0GTeKLkaf
532MSYdRpbqtVVrzUrkrWpIuAI+04JV64yKk5BgzdsGlii176kLSCuWl1kmb2qpWgez9VQ5webef
VNoberlyDAHQHlT2Nx8IborsuW1IRE1RH1MLo+rKcE9wWDPOo//X1WhHuAG5hbZ3LM7yM9e1vUJt
FYChmRgc1Ld+urfT3cnKYzTR9g+2tnpoj1CClzHETtM3TwXGVH6B/1OrQnptH2WkHbTo3hma6zSo
NUt1mzrKX0YytmOCPMvGpoMhbRuR28XSuS2as4yDtW2n7sjtDTrtoqj6Nensax5LK4eD/EAjqvxy
JHr1qBLhf/BehYzA2ZCLpURpmFl3g8rWqm22oAJhtVg/oR3VA7mM5mn0YZioH0LrqcJ6q+zhmVQV
/mbYJKxkuf9zYjSvUJpbYxtmMLcZtFV+8aDltxXAAfQr7BvN70ytoL78ldANhsI1vZ8ATyrnc/Tf
tfOnKxRQHPYYy1UTbVL8xAo0CxECgSYPNmp9d9CfalqMMZtb6+gCywm7SjfwkmfqYMyDm2A+EWAy
4WlvzlN7GamoEMbSHQD0W2+YVYNNVCgRbHq9NT26tFAVMYb3yu4QSSHltnkU1P8uSgkhkOjnwbMA
zxwMOu042jHVUQE4fcZBnXxj5Ih9F360BcYjZn6aSB9I9XzdD+WpCkmHQaWJ+KiSQF8TPrzw2nUE
J2IAKBiyZBl6PkCRJuDzlO5xNLC/rBVn24v6zVYwVJP5DrSfAjxoC1Abo3NmKRtT03L+you50guD
E0pmc8Dm3pqnTX9kbmXyAyKSl79TmgCZNiBwVuhKZwtd/hECU702VuwaWHRAXhlG5+RkgMauIC+K
+1WP5GPCgIC7j6wh1YyDpAzLBqpmhlF76SE+6ceTg0YUbrNf0Pxxe9OfDxoQFgwk8fRzJJmY7qgE
L+W43ZYrTznxiWSiwKQ+DTFfo7/11Kid+eNr3XqMtKUMy7ip4u1YELPnZSgYyNSIVn4DuyQEda0v
ijYQTYHlSHWQcCFte0ZvSF8KmoRiEElzsFiOral3MXqo5c++32DC0IbnUfpM0hsNEINuAlMjxGHI
gh0Eh4OunA/PtjFZfXAQNVpSY5N1MqZ4LaAixcS2GGhEZdKKyW5kLfMM8hdhCMgJ3Jr+kMMFwPQc
hn9BT8OJ1M0CJK0P/7S4AN6GU5xig9EOiyxQ1xp9Bzn6LJRmYxAJ4AWsKYSGsZWaveuU3kIFGkpL
OuwsMbFxbGlomRlJip7/WTNjTAXbIR5N42h3BepxxIo+9uz5lgbBFeZc1Bx9vdg4IVn3PLsijPbW
NKClAj5JR6p/tldKsJTQqhg2zXBleDpeCDfPQxWI7UuH7SMo+mhBwoSNp+JhrEMhRw9HS4vDlB0J
S9i0/7Jt6E/bEEuWcSG1SwZm+Ey+jcd0oqawaGNo2JnD5PvLpeOIWUu/gy9oyxuLRPPORRBJirVo
5SwzFJnmsSRjxXbHYT0aH5xj8J8g/QBfyjbZTsrLGv7FKNNa1MG+2+FwEJ5N+nAsxYTNRR9N/mnm
N1K0QNKq5l0ADJY+4Ci2LqYw6KNswFESypYi7fJxXSWHpnlL+gG7yRbKA95uCRh8duGoJFvwCDfx
QCDGWYYvqeGUEoCWiRpFOlre1uIk0H9b/dEmSDXkdUiW+ZMo9htwwBJQJoicWUHRk4NODnQbBjgf
ISx+nQp1iO9jAoq24VfTzahJbmX/k9W10mwHur1V90UWyErn3Jx1JBvQVXRYqLOcBVslhmUCEOs2
Xbzy8K1OILUDKBeYhahLo/uQwPemWwMaYUQERX+MKjw3+yo0x5O5TOnRlC2sUxJJIAdbnYmMy55r
HDUSWOTenS9h+o+hdYPpnb8b3VumDpZMibmK4SaJRVz/E+tC3vzI8TKgoGWhlEy80rHClZkVwNet
dqB4GnxorkwndbgYNDTQS8IPU9dWDNQv6U/dPNujfxUTTu3sS1UlLwuXFHtU95Wtb1qOBRXNKRs1
lJ9wZqIiMJNNwcYhNqGsM/87XFbmyEkDjRWSSxRjMI6Wvmd9wEeJSiLI2brExYaQFfy2OOmFhQK5
OxWp0DIE5QUsafqLYCb6FqD1pgz+LFym1JNjZrjSM4A1/IcAtYkQgvZOAFWGWe2wVDWd3xqXpsWq
QC0aT+TA9seJVusUXHvJupX0GFpsV0AdBviEM8YtLFjlnNzUi/YdfuQQQebdPr8MC2kj3TRyqYpF
QqOPmSRIvrS+ql/nzK79y7rANKKFQfDRI+ADxfG2JQFmRrAIBJ38Kr/7O6zr/g2mRz+AHr5xVY72
Njhpj/GP8y2WTSJX+hH+OdgqzCVIL/OCNph6bajtpBkyMCYqNH0YLvhFwAK6KM26hboHDeE8AgK5
IDAPdInmF6M4nkdvaSV9ZFvrH1gWitJZ/Als/+hf9j3dGef4o8KS2tyor/KRscRsirs3v0gL/aHN
+FNz6Df6gzRWEItZQdAAX8inWH0AJbFbI8yZZ1CesAO9RfuFCYpszW757NUtSF9b+T/wHGfaDqCN
NDJs04RNfHrMbgbw6i29WjOamJfxSlt9qfzmn/EVVdtv8W8gYfNJwBCej9WOdiHrpLygqhTtuhlJ
VbSC27f2mF74v6rgC/fRhte8KLyZWJrpSpok7IWn2h3d9tmcABtHl/6CGy/rZ/j0LsZv/kfgyT8f
P8TyrWxoyWxpccyyc/+Jlk9iZoobnOlcAHg4KXniYohV3AA7CttXF6+qOUSIZbeNN6Jd2ENRhUu1
eQGaU6M7u/zCW6+tDSvg/Ar9vH5ni/bAffqwHsarBahlJRo/ApR6/2xBdSHBDafLqPyoIfZyMcba
6+dAhHTv2BdgwLCykGzSz6H9sJCCX1IBQCS9BSdrN23ze0T0Ns4039QBoBJlT+sOX+pZCMIp0UrB
sRKc+QM0CK7aNwc2oAVq9f7OQjF8QB840AaFV/yBUzXLHjHc+KM/w+u0r871D9M7Rp3ke/hZwc6y
8DzPbA5UFgSiFsiIzVGIqnQUthbpw8lOc2bBAWHrXP4b9ihjd1k4007Opv5MtmhGAD7AW+lj0pFE
1M47EHu2ko9gQi/0Qd2q5aYX594N1soiO7GEvijqWauJKD055HlPFwJrBwuN+jx4VEvgRPHlZ5OL
uU3x6h48ahhu8PAYgeylP9oiOytVg5LUc/2II8qUxyT3POTiFXO6StGB5i2p7jw/CrKBQECI5g3W
CVJGNDYe7TE85yjSgX/sVTDKiwjwX626dU+LOwybddWdDUrybCej3YmK2zgZmAWDN8ULseuLRXKU
4GeO+rqgvkX1JJYkljEhCPYgodfooVg9EJs4MsyDhuX70GBiYx+Tu9SB0sJc3NfyNs7XmvnZEXch
L6oMnDDZeql6Ks3pHxlDErHRKUXg0aoOg0zKMDoQ2tyRacKNCwlTOSl7Uzp35E3rAPfQ9BPqmkB/
CkJzpLmdU23bgJ4yUYsYfOrYe/93A509LadU+kzNI0UyHkbKjJ5Wucab4Q0UJ31lixeav+LcnBhV
9RpQBzAL1iBcJXJKeqywzXnRfBS2G+BSAEWg3QGOESBRWkcUgGm6aXNUhXMACfArAO4ELjhcroKu
7wFj84zcBf9uDNiJulOwa+p1npwxYSHNFktXBfcYONM+x7G2uGgy+Nt5sgkE6i7GuMCKgmWCcwMs
dbDSES+1bUtq3cHR99m5gMaESczO2AinlifcheBfnayFmSnESEqSQEwo9mb7n0OO1rCV6KVW2OVM
4TKX1CWcw7Rj/4nQLAe/1aSsptbD3afYwNv5l3J49XGundATgXTXnK/HqtyWwEHeFJECh8MadAxZ
WiFkmiES99FBxjIZCyD/a6gvXXuwyCyRlxwGIvj4KEmpGHNktqjpaOkQ57Z00HlUa87URJEhJB0b
pEhj8GPjNKRhgThgwhfdZEg5Fnx2XaUJp4RnD1MWyyJoecDpKSIpovdXugRS52BYAu1gHG22k3+R
oRBMtW9zHZDWTVM04Fq/1WwkwYggqxhFNzYFVU8yhg73ikE19SgsiDsowCkl+1Wp5NnwK+qfEUJr
r0h3QFPS45PiEwgnmwS02fTkTBIbArCQ/G2Jviw9wkJBpCR6hTL0QB5mbH3haFQr7kBUleaq3j7I
ySL8KiR2+lPSuAGCeCgIIw9rGUkHHEfqr7q/4x5Sty/ZPwT1UmqWprmqzZU9nXi/MDq03cmwMRq5
TDzAMTzIwYG/G7EiHTZ6fgX8zcI1vbjB2PTB29Ce+BowikPvy4ogV6B28TD+Q+SeQYbDTlpcPe9f
NV+1fJriu9xeY3ljq66tuLL1FUlPcT3Ny4YVWrVfEaBeVJ6s7ovP5jPotg3FplZO5BLZ+oov3DVL
ft61ICRrw7vp9KvaDSaiU0z4GuohYYkM2t+PrmW4YYgRhr2npzQlh4riwHT9kY1PKambXM5cBZFE
9o0wzaBaBsaG49VMM54q/zEs8du8pSddclyY7WWDRCudvuX0aEOCB1+zGYcnw3y3VTirwEaRfWMW
AOnK7mYRPPdW/inI6vibpKfiPbNg7eu3CXuGuqvGdaTgV8nTrzO6K6AffnCIxQAgpi7mn4KNoxY1
r6uAcPgavaGRuBPvGff0GbqATYN//HHZmRDt/iPVqwgp4XHGj7qqFl0oVgUwC/DwEZjMGikBdBkE
nN3SR1nsPNL6amAHqj59DPRJzDBW2GrrEX5xbogXH9E6w6mQXPy2SsPlTJVWV8YWhyoGzoBL5KZW
XYMHMrhj8tUV5EZvDGkFn493DYslpjj8epwu+Z2hQrX47gg/HLxLCz/CAYiJ7AsPJhjf2saUPjFS
6TwUPwdNOpW6y/+ktMjbL0YAj0qiMpfGt9+f2iolh/pEG5CVkKcMo6VvTob+DMoNI5dO8mRfwLek
JYrdvj3p1l78mydo7KFq85B5Ea9mw2/pmFx4AY/Xcm5exeLCvu2yixTJVf5vlP7/03k1/+NNbhbs
GJ1hd7XNFQYSIOw8VWyCAPsqR4wh3jUMD0wRlenCoaM9YQOcw3abXN580DcFmjdjQxpFP7jhQA70
iVHIuqb6H6CPyVePcw76i/w9YPJm7gvYZoTvwATRqQCfwiEd5Lemh3irw2ukbDoDsG4Tt67ZQDw5
pfa/sTzZ2r409nLLCF45fJS875WrE70dboS3MvW9w30scaccWJIYdJ128x0in5chDAhY1qL1goMi
VRuHrWpWf2WCdnHrRBQ7q1iHVYfEStRSNnsMv8Rga3H+BbFrySczv1jYj3RuoVxS+xkr7OPZmzdI
uKElBh63NpcJXiDOTSkpQNDlePky0SjOiY0II7H2OSuHRNe4YQ2syTOZim3IkBrcHsUOquV8GeZ3
PtC06Z8YF8+rPisSJiNBjhRCItOe6wRnGB6TXyXgE6AksEntQTar7gwk1K0JUA3TP0zmg1AwT9yK
VCXCx4BMRfQpIXXSgJMqQy1ToQjBSp1QGrXIDIL8qzCeygtXm3xgUdafA71Yg61lGN4GhD8PGoIK
2uqV/BieHNJVVk/xVh4vH+wLQ0G8RKdXHvVvhlbAC51bpT2N+ORXd0689egWvKN48+zLoBbPzKf4
Bm34JhXP3A75F7mPQ/iSprdOVWMNGiCfRkjEFS+T0pn36qHov9TqjdJVnW4B8ShF5eLAqDymYc/C
KDJVrQ2DVKRUwNBoTzxq6se2vqfe3ovgKOwN6ZaGf4zxXPlirwvCF2tyG1czVudyuqescmLPs0ZH
YCVdnCCN02cnj+ZWYb9rGoKhuplY0NlTmNF8QOds1OKa+Xf4ZfHP0B9pm/VA0nkQQiD6YhJHOLLF
55Y8tlZbI67KYQHuAHXpFR5iQPkA/yyyKgLQcRmLtOTeahznIRmPQIEKtFj0MQlke6fVYIywLNfh
08wrbBdYjsUxgFNKmmAtZoD7yeFqMkHr2ahjdqzAAwzHacFjjvQaf58667zdV1C5PWgCXgYPJrik
rHq25a3YQ80Yf9kRfcFA44JIO3zrVpEOKWpkjcU0gkTLIGx3RmQRzYafrTNi/VRBWhg3lQqvNiyV
S1dh/jk+Sms3cgl6jJcAlzepeO8MwdLiHCHDDRYvb7ksBQ+GilfYlrW0INmI3ULWwp1a/TYVyoQO
1nCN0ZuO3ySTgV0j5gSSx/I+cDhkmDwZ9pXJ5HYPbM/MYXYUcdaoQ6LM+HDxX2TKZU7ec3DlO7JZ
a8k84q4mK4e1J7I3uYWIVnHFLes4ixSQ5+uGbz/sdEgnEajxGJH2bNLbxrIu4KsMPYErmMSEnHJq
f1jKHvkUuFt7Qq+sv3NUx8H4yOlzaHuvucrRFpuWJDobVLuW6+zDk+WHQG1znZoiaH88jJGSXwId
5kqz08ZhSb2UZusWPWe6HtKVnBwl4U/mmvFZT37Hch9FBKeTFmTJmzE5NzYckm3ikGt1bmBfmAcZ
43r5yi+a0XoGVAURp9nrGFwg3mOA2WA3yGvIbNmn+PoVxzH48hJUeUcYKKiNWfl5T4B5KggA/Rg6
hSb+jWugjCoPcTigECPPXxXGRpfo2XEftjgbQ3vOtIUPm7Shd3wflGOnk+D34Hqi1CE3ZsW78KNB
uiXSjc5reZjMQ4W2lF8yPYBgsvDOZrRXTcjCrjNcE2+pOwcRC5hSWq2Fuxn6O3URe4eRHaM6JxVa
HbeHVhlc8c1s0KPzlbyD01zt1k0NFCt7fh98sKRLCHdYf8fWK0MRW9E7FcZEdfIkVKiK4eYqILLA
LgaxYlJIyzQ6a/WZ5HEuTfaukXby1YfqsMftA3Q+3mlUFjVCz/BuJAvrx9AXLT31ask+NdabGnd5
/5zpLqsZy4xJv0I1OBLRzK2yP+xIMcjML9C2khCPHyAXAAVjmQ+YxEIXXjrZ2Sl/gYG9eAXmqVxq
5U+GyJhtMhAtKYLDhWqfzoIGMWafwRjL9lP+UCf049MVHG+F4xypI9+m/sj9P5w0YbVy7zlTAsPJ
oCA8Mznf+zqRzxHkV2iAY8ixZN/2uB5MIJTWg+EmSBtwTvlD4XznhJfxruIXYcJDT5vumfby2Q7M
6Je/rDA+qOmrOlDrYASUDyNWENJv6mJPaC6PtI1+xd9LvIGMxYN0Y0D43Y8KMapwjfqIwzPDnQPN
RKFSrjne5WgKx2sbi7GJ4Suud0hqEUXCMAjZ/Bc5TeAC8C/HDrEAEoSHHf0GTBDZeEg9X6h8KOOV
t+C7mtK7gJcb9X+Vd4OaJ9eiKa/Ql/b/eMOWxxycJYRixZGx3rTA4BsGejCcLeU6BHsZE4c6EmaP
YXxMykeuPfLyp4yOnFRb6d11Zwene20RTeKCeQy+v6Ubz0CnbmDCQotoKwDbXz89tqOrkG2J3Wst
2tp0L8kHqNa8cR+wWS0Z7RLEgt5VKN67c9vFmzSM1lIkFGVYjWXcGvZeCGG0R2BwOIsaUTEtlx4X
tbVZ7GV8eUwepcb00iEEwAktejpIhCpUykolVSf4crKf0udIHXy11bmEbiv5zcorkk3ItPHtnWaW
2ziJ8OEwt3V5HCRr3UwSWj8bE2xkmtE2a9Y5x2trAe+nxbaH67VcRXl1RDJ6y8m6wd0ChG0yl/wh
1NsPlgkn/4vjVdcnGJys22QfJY+iPFeI7NL4Ko0/UY0HlUIPPMSXI4Qxi/OKilzWLKhK6j0LQiff
TJyBalchipEbHo4Pn1wsYpWYNc15jFelg//qLwNJhqVSu432I/tXO4AE5LIoOgTrSXSnz1O/T42z
8L9K97ypmNzZ1QhWBXmAw6O031p+DjWiCTAV3LOmlNIBSTXTbjIJGZhz/c24DixI968uccv4RwMw
cfTd5BGjB69Xwd1/waPkRTxchPetuWkwf8Wks5AbFoNfFqcOhRE6Sc6MWPHobkxMcRv8Sj79ROdt
0w+QCXHDheGM+3dExjGpP953lULGYirlYIMpGrsJvVdE6znds7453EFuBYuJ0R5TziM586INmXjy
MtXPhbErUp4GnBnnnXvvnhxglnoi5rszqHke/g75ryG7vudtDcA9W7p16TqBPo34yRjau4Fr6kdA
U00PUW+EYNl+sMhVQbhxFmNMPeq9Ixka3F8EzNb2H3r40XufenAMQU/sgx2Zey6Ryg7vByDDAFtM
FUGTF6y4wtJxzWHdQ02K0yNu0yXawsEJFzZiv8Yvt0ZyGLB44qSp4eTjqM7aiBQ6yR2cJkRz4U0u
UeYMHIURMdardVEeE12+YMhZj4AUGa6kuLI3IskRPN8OMUeic5C1zBfygys4kIoO4Apk0Gr40aLg
jVuhi/qysQSAUZVUpPhZn3L4rY87R7l1mQvi64ybAIS6dP7lNLsylq5APlV29SVbO9YKK6EYT9+N
puH6fR9bHq730/Rsx28tOISDvfbVbRz98n0TlDhy8611ERcHKbAq5jr0nSChqeBk8wh1bU93QW43
Wn4M0cjnJ6vayZqGa+O0MLXipAJQ6pDjWoxRLBpFr0b67uHp5TggRlY2E6tAOn1JXK8zYAN1q3ss
cxP6Ju2nRjFbjS+7/Ik9mODeX0r06UgnxDThf4M4NbCY5ZSQuX9l9Sw51NA+MIZ3r3wp8tmzMasp
lVOufffJmTZOpF6z5oNs6ZFIPX3dZsei+XKCnWl9j/a3mX9yDNers0MFYL86PCGD7RifyTop1X5W
UFIoEJdMpiVmWSbnRa2jof2vC9BzikH+NGoAu+Jssa7HdDsNTMMag7ZSgWChvWnFp8/zrZiBICVd
Phu1B/UsbFI5PTlA+cNx5FsKLqtCvaB+KvaHr+BDLJzW5Y5S9EJjtiqWgX0bix9KW4zZJG01VLsh
Bn9yx/4m9e8hvfjeZ9f/80G91TGap8XeGCnyirkNnSs1hI3qt51h0kG84TFp0NdiJaQczH7Tag9W
hD59whs1tUfl7RAu9+Y6ojBsXMMGmxB4pZKchJ3sQLsQwreagvxR3EU+pMSJ1AUYrAUMOZrYXvZI
gxveHAFs93I5EikNZ0/FYhCfMKGpG4dvPN+F7Kyd0Xmm0SohuMtWI2kdw5bAPORJYOIkhgb7MD3H
6mmwTpn/W5slc67GYAWOPKJ2Cs850gS6Du0PCVEo4PovYCw8mrtmm4VL7Kw0oFOYb/0wG/7hpxOW
0IhXPkHK2BDu42yBZw24U9atJZ1ksWVGiaHv1XYvD9znT8O7Kz5Kc5hogj4Yk0/jLKGJQsHEl3Qc
NmN/ks0Pezhk8l7z97KDM5PIfAc/ZylaQeanP4B7FykHjY57zxnVxjgQUrot5H0DyNvs6CVzq7AW
I1IjwbhMWSLEojuj4zb/5/zIW5lRiMMJJHm+85tGBMOSBhlEfNqsoezyBux7OP80/2gh9bOQVahF
DCjflYd0hLHnX4TtwB00HDwZQmAHYk7TC9t5IWxVvxBkM/ksYlHP5ZaoEo5W/wa3edI3kt5ltAy6
la/ukJcMO+OiYHQ0az5b8tjgIlEIOzRuoA2i4MAkck6pFJMqgIQj52/mMmlLPSpihCXbjFN8vMJg
H80FNZjy1FyqTJnTVb2brgNmRog0x4WsfIzab5h+gwfMo5hZ3yNAH3Ev8volxF+rrWZJxKsg1o4V
gwZljTLSp+Za8qZe+iN9J75Pjz1YZcGQF8oF7Mdwio8LquxPkyW1iL59FFEm8e2gzhhllwmZnrDD
Qs4pkgSwjENWsZ44TaY0wYJ9bn5AeBa0dBj5AbZBnfwK2XYq4wBdNcSZrJb+WVANJtPDY/qSYfYD
zT347CoKKzwJDxjsTSzwvkYs1fB2poNs9PhZX4Bf6mBJfo+ltMvavsfSO8oIz2F5JfdV33f6JUvc
IXElKV/qPTSYMDhbBebWDi2BGsA8cBMa7354yanI9fAtrP2DL3CwRmrWg3ROt3RhsfcLkK/0e+nH
UWvXI8vQeXfIjT0MpThJSRU6pv5S60iTkRGnJOQELiSavvrBzXzR29IeMxCLAo7eQkHXUOOjM9k4
ayBacLcC5UVuZT18dwpiPdkCmVzENlZM1SHmHBLCUezASeWtYfw4GBP1nNjTZxjLS2P8dmwbYVF6
C6LyqMNqgXYg+H4Izo0GfyzIPbULf92WkDTC1iQp2EzHBW2cYtw7OvRlrLXDv7yHZIUKq6pBdVhP
dT5TrlBi64cMqwBg4Jlg0jQSJpjhZxyBKJjTLkCvELFlO7HyMgts/dLue6iIJAihWMXA6/g9jv9C
RJs1CDuCNL4qPQAo7CWcP+xuPYtxcYJ/U1RLPK8sfDhIomG5oxTDWw//Ck6o5NLLc4WyMdqm5n+8
WCoCOAPoAt9Qp+xhheXzgBMYYOVI1t+2Mjg3L2Rc9dMVWcj4dU+pSw4SkYnY08P+gzFXzQPSE0kR
YuVjq61PebuVOZTh7/tJmIYScCtgMM4Ib/bR+eNQwx/KegMYQ5MXGRROLoHxoxsSXaMEuyekoBEE
gOwAdS7PfmLOZK2z5dktxix3o4zGRHEZzGING0xOKjfQ60sM8BCnzx7PimI6tJn8bWvw+nsQTgQf
Qfln9ZQFnA9V655mPxpujyXLcVyj52ovOKn0nHaTGK0mHJQgQEZNfzHR8F+2gMb4eZH+RVyxjVmF
OA9Y9SEFUY0FSgXhrG93Hp6DTYx2Et28yMnlCJZJMD6K4c/P1G+4KRn+1o6V7swJ1jDDQFBY9Izz
kBKj/8IbnggUlbBMNkmlJ7oRafjFB9Q0ULw6CoRiG20xS+skQlOznwqrA+A3XKFK3LanKwM/xkhC
qVy4/UBI3Jx/iBkFWCgKGoz/6cGpNIrRentz1rgg20bGCT0B4r3CuZjOvuvPYN0D6BZ8x/hEsukp
wGDUxRt3QMELvqkvo3whqVA9NyhD0Cdxchz0Ffs5DTEYXz0PXFmSIKcd9kL2R8FHx9160KW3z8mr
eMFroN3KC2FhQ1qGfU9YEtZcgjSPdR7Ksll4Q2gSEOC71bhIiFGI16I1lRTBNqnvDqXbTPtS/qK2
hPqvQFmHsE+/AmtoedVoJ5lob5UDBawtTO+Ja1VRIs6oKQwYFIxbTJznWraRghUyAdgGbb6Hzg5l
JUFdANzGHafyUZd044kHoChiJcO4h64mFHiMippVS5K3uVSSg9cdBo7S+QJmfwUe4Vl7RWQG+dLi
luOMUDJddcx1FxDuKHxg40/ydRhpWBerAMwW/mlsM1ldtnayc6pMx9zs6owTvbWb1u6qDOmq+a6x
wvQwGmhpReMtQCpFZZCiJpMXbPa4soAVlldEbTAqjJZOHcxHGXYfByaI99Wv5J165NNNfBXsT7/f
dyh8cF/Gw3XPbUXEIv6A9SlrMDZ45a4LsShl7EgDgnt1WNcKEQQgYGM7Hyqc3mxA07E/dqm1M6xr
qvnboKfJbMmfXjdCta+uTrg0qq3TYkwyT4kyurDE6vhQkoXr70x50wnrlBniDaVeNFjO41tDFq/K
x3LcMH8hs07Drlm02JZ0aOt5cEuVFLxxX4EdY3aBkWAqILj+6jwg65Q6bjb0CpYY78O24rgz4F1n
X7P6ECubBle/kVVqRhKMjaBLWqM0mOqNXZxbfe3zQ7o03Ra69IRse9E/BdbwUexy7pk8a/7BBsFQ
M5/WdIxNqkS0X7NSzF1US4vEW5fartZWpbaym1U4Ekm2TbpzgduLxiGlJWqE2rRRp7XDWg6TD8BI
cO3vLecDL3uSZJ2Y6yraFrhY+0yFCf29ujCEN83Wx9RUWrB9FSnuIiATPoIMlbRrPa7XphdedMT/
Uy+tx5JUqXHumfdBO7CnWZr/6deY3wJ90A4oYflmSwuQt45ffYQzEeSq6mbQ5BxHa9GY2prDAuuW
LBKBy8PIsm0zN/7H0XksN45sQfSLEIGCx1b03oikJG4QMmyg4L37+jmYxYt509NOFFB1TebJwDlK
Q5m7drg3K0yLCNoCkhlgcuBXy8W1JnqAo8yp4FFkiK8MjiYcxRqxQRu/95cjdBDlrrX7UH2nvUmD
Y1c/CIAJvRMzVAzTkX3Mxi+bWtFObaS33P/JcYiRxV4k8Cv1Axp8lpFgcWjyR5Ws/XKdi2wmaGsr
QPIse8r6goJCMv6hXAJ+PZPwxER7pCqjm1RM6yM0FiRnNMHNlre++S5IQzQOtnYnIjoDVYACJEke
2XCxgCVbtnuCeLspPX1rWYjSM2a4Jk5exXkNcXBBHpM7VwvGk2uuNbYivRrDLG7PAZQzC9Qzf3jU
nFLtZ4AqKM61jYEKZI66rafVIhMWJkvpDzQwOjPFeo6AxOS8bn8pBkIVhVBGBqSJdZRDzGAKZ3w7
qFnhUmXZXuSQ8M9Rv0XwyytDI80ULM5+LbEHG5s7x1asbBa+EX+KbkKYDxYSY46jEX7U/IbqsRGM
saAHr8iDMK2A1x5pEe84yxemLIC48hosfvsUAQi6SpnZOtHt3Gs+f5kp5kyJsXaym9Oo9/ofFxlm
HXyRRuW1+6ZnxPa/+PAypswGxkP2onAbirtRQZIa3jqx8qqnX7EUHfgr/au6g5ZSHXIqdqdcuyae
tgkGbFCNu3OaA5KtEd0ISsfYf1a01pNA1GS2MRVQkRpvIr7CaWRui/BN9YCUMclN5NylK3dDXgRE
dg0MdMI5KBE7m2q/6ud+f5luUPTOBhCi7jAgpy3oSnVG3fyJCubJkEqFtFuES3GAev//jpKVpswQ
r3MOBRkeZgxpHgPLKAQ0Jfp7lLVfqtTfzYKoD62ft25O0hBLFGhDfv/RU0XLfuCm3nZYBxt2lQ7o
4jQXZ60fN4GmAyUkZiw1IPNheyYjvWdoGI31BpH9zPJQ+YOxaKEFWAZLLhw+gLSdKbrwPrKVMiLM
4v23RNbrqvm8GlPOWeBI6AecOiWJp4CYPgW3zcTYzNKOuC2TvF5+2yD/p/i3lDvcx2miQItyJCFA
zWerkZzDjsfIvjxqmIGWUPdgIafZsuK3VE14gPyUtnhINGPST5CiEyI5RfsZlPCpwE+NX0dHs6sf
yuEQuVxH1d7yv9OQxVfqIk6mnWCvg0h0eto7ApBf1AaAPwxtT6YR/R8d4nhlXSGrT6/FADP2HBhg
kES07DrjIHoPFNeiLBBDVzNF5zzyqQWmmxITv8L/zGBXoMxwNfZqTfSdmi4pjem5UjkJR2BwhorS
hhN8EpAZf9L6qbWLWq19lhbKoRl3RLIZ2ouuKYmY21/1aj81D663z4K7zR1hMnUtwLGGBepRGj9F
IoMmb+HRypsWLSn+c2vXOsAZWNpQUHGVvznjuTB/m/Foues2WUf0+SVBwa1cxCjpSATqn5Xx56qX
KP0aGE6oAzgvx2Mkd0vZLupsa2oCb0rOv8w7sH7/Bulvk2uWsLHHcTXXomedP8qIeJ/3WN0oyVxW
G3Vp+VvPfG8L9AlvMYehu1Ib3NYFKiR+1/yXQfHgfLeMlRDmIzCBTdX3b9VwVkEY1vZXAFOofzDm
go0Y12fiy5LxDGSLr60qV9Y0C/lBxE4JAUCmNXe1WKl8F+EQ4m/buPaXQ5UkOtJFHHceesrR42qo
NcS9boAwIOSdB6nARZkPv0p404sP7OHUmqO6CitgiCTT7ipCFcJ7zR7SCa5FssxJfO3jNdVSpWNh
NhGFwcxyfJaKw2zQ8YxS3NYGPbWL222jdI8oQPreVm8bpYG1RjcPYZ4CrqUO63UMAPj2ywG7cM+5
b2NmSn4a7nxCINAzfJXsKSN+tAhAN4TBoqBSHz1aHk6y9mShySaiRXMfY689Q3hVoFweTvdp6xoC
RGfr8xJFXc6wBCto5l1k8sMARQrnNLWIkqFcoHHDdge6/751dw3QgryKtkpPGe0eTYGj9qzQNpbq
yg4PcpBMgSMamnVz8/X5GBHnzuq6J2u1+iJ2sgB7B3iiJ+5ZMMYtd9zlrTGNReC2zyJla9krLf5i
Css33GUO7rofDoQc2NVA/LtFzHZcf+Te0eeZCBZKuPAEqqJlr1wD95EnV6YAabCurE3n0epSimhn
BsGjYBew4MlzKY+Ss9uDZz7YkmdlSwkjyw82zAEi0Zr1Kac8zxqC/2xld4sBzzurE8yP9abjRAl2
GnInDK7rmjKlZeLjVO1MYdlvkf5Qhd8MtElTJQSkY6F2auqzjG82wKCs/DABqxBbnxL1gToGZFl4
6G0UKSwno2YxgOT0fzTGNbCc8h3AUD69KtlEBCtG33H23tQHB/smcXcxtux5Z2/zeKWBAuOlVRcR
PKkTgFZPwVKwE/pKK0K+tZ/mcGdOkgS7Ul3w08zq1+P251g2SUs56i5KXZISGZqELioL7TAw+2Sw
p7Fy+k6b38H/yQmeIoUyPtXWu1A3MS9rjbig8rvFiE5HxnfP+24Ees6jFn478qp0d1Z8w64a3iOO
OhvqYnnpJn20BeSV790NoGxjsOPejvmrqbdZeVPH95x1RBCTW4lg0NnF5W+lkTWteYdRGPNSOLsq
j7ey1jaw4dcmrZHtvwv9/X8fJidvcPAa7+sjaZyryTxwoDwF5CrkbqiYh2x8kOYDR3Nl/XVR9xh5
Sl1u3Yy4H0XyGbX63qLPMyf4H+VxXODXrcOt4YycJeYtz6buIUE3iizVVNEG0oMwmuFCySsXr7qb
7xu9RHgV+yunAG6TG+xk0keSZFtTls8uq9hT0QZQxLrQfQsdR7wWbXIpnq2NGSZGl+jVCIBia5dF
6Psp2v7XVnkrKRfG+OEmjwKXSIgPXJQ/pkqGGVsFWMiwy5LYvyZ2vyQK75ZoEjj0rZAO0mOwKNZ4
9ORepLuy9BfCBDXnCO+9n8JQvLJjKm++CyN6lV58aBuNVZO7rj3tkNQuVhPcRwkPrDf+U1SB0I2b
GCoCZryNXsCrJYXU87J9pejzArSxPeDbnehrTE/1kUlkcGJNpd1GjgvNfjjZc8RyVqOzTxVW7ZYN
5jtYJNN1KbtjXxd7N+73melGS5cb1vBAG2tGs66iIyMdu8T7zC/Bx5rjWHsNsCbiT13FMUREIVyN
ad82sGNHS6b2/xKIWqY8sZGCo9pq3zVAniITV/bry7KhWEDFNYq7RIcqIJ70Hu3aMPe8aOYFv7V/
YDfu4MuwIP45TAxKBG4IuVAp/78hYCum52vT0k5m5RwH38erHnxJl5mEPtjm3En4kTiG51YnBztL
caBrVCKafR3dHFZ/NKKWIxJTCzTmU8M2tJ/18Ifyj2nt/7jN5pSxDJBrZLWqZn84CMqq4t4P5clK
3fU4BAa4GeXXAc1JdQUnk7mb27S//cC+QUU1JcjKyehdRtf6Vsx+73vmQe+oK5hBMr/zT0b9JI+C
SB7dmPKz9Fki10P48gtzoSjBqh9jot6qYwGENx0IsTI2BvN4rbwnsIIxIA/cORWt3Khm3Or7Gud4
htB/zjekaE8y1WbU3h7pwu5AXClBlNuyeU8GJKta/GjJ5ZPFEqGZ3ij7sbRmpeLcNNGuYrX9SWyQ
kxKQQ2ICjM0GnuXKb747doBmj0mvdo2rFmD+putXe9Z2Eb+ODGPP4jfVTgllc7yPymOf0WOTtW7h
Ssj0Jcd082iaqxldB0T57lMH3glpHu8AqGuYvzzSjr3NTEASHUOYNl96mvqedw6Qt3ruBj9e6XGj
myAjt60J26bAVmabhzZlfuT8mWAh+oqZMLvMSIG8wh9r8SktY/rILAYXFicACv1P4R6T9uDrWLDd
fVyzB58IUwePq3AsvpjNvTlZslPRFeVMRwqfwoDXyc2sH93Xd1BQCLOuwMDjjx33Gf/wCxXIpnpI
S26vMS0/0L5uhQudPcfLhu+CT/lA0st7wd0YDdluekwyYErh8FCJxQzxGxbIR6qmw7quJixOINQ7
ENOmNUDEiDnEttkUTCWAEATkl701Nm+1LXIoTdS6rU6Mi2P+6tOqtz1K4e4dG9dS5AfHEkieCPt3
rRPbIfefQYaGrhKzpGzXoncQVOqLrNZQ0ZfLIX7kuFiTMipmRe0dcy39JO4XI3V3sOSrOSS9inC0
Y8pXDItgmAo+e2d19dqC2BJh5vQc6uSVrViLYuSL6VGAeZccHY2hlptY0WYlmv0eP7OVZrCQNCHu
HrPNGOrvmOHZiBpyG+VkE6rBEvszCVNhikCpcbfp/ZQaJY75QNOX/3SE4QAlROHV/8WRvXLMdm8G
REQOR4VUWRIGZ4y7m7vowaTq+NmXTknf1SF5tK+Voi3tbFzj7WO3Gy+rrLoYrFLt3N2Chu7okkcD
6aTEvHHw5J9tnWLzJMNtx1SxFu4uxHIfkhgU9ONc+LBfQVfkQTsF3p48fHwjj4oxTa0DZZ4U2jwp
CdesLnnfrNJ+vKgeqlcFYxvDAlJRAJkzQ1Zi8y7MhUYkbNtaHy3u+M61Dn2Zr9sCixZYwY7pbUlG
lhPEyx7nNSi+rvw2AnzbJFQXATR+V91qWrXLlBRzGG9Wkh9s3UGiEA4AhVQ03t3CKP+XyPgO+56c
QyOHM8jCru6wWERfQXwD+DFgwo7LCSZJnYHBgU7TIEre3nUiWmeaXGbXlswcXaCQYLImUFTk9suL
IyoTdRV38VYEq7TSflR2OUzqDRZhGN9s71tNundbYQtD7tY5kt22rf/f2DIcq71dgs43EreGQWFn
AfjAN+GCANN6f6F3JJ9nu9EgIC4c051oHB5JxkagwnKzR8rugE6r0X4i+4U27MoEdy48cBIOkU2R
CpNDyI6/NL9e1CzhwaO4yiYNv3Tr2xnZaCpm+acguhrxEylJ98hqHm3YPJkPoCXOqaSEJJ5SAcSi
nGvzhcn+2+vgwPhYZkakC3m3zQZsiUnFFwZwkIiK2KkBIHB2B96GNfDNdoHDOMj6x3p+jTnLzASy
W8zETqj4Bgsv3ld9i4T6mVTl0p9uPNGPpGkGb6X4aGukRh3m/2pk4F6zOiF6DBEMAQfGQhdY1jAM
pwkpQylToiy6uSJe+0bzPuW5Rihdcsf/56XXQAj2+MbONLWdq3bbiHy5ydieRNG/nDcmLLR1rf2U
vfUHTNby/owczTVR0wMT96Zp+QUl77bY+HG7S4XOhE0z9iLYi5bRdoKZE1FvU7KX6TXyXzoYkN7J
auXXWLIY7lnbFs34XvvVvmis/SAvldfuKp7qSPWO3FHvwh7vfuCSIg7ZODTItKatpI3TNeKSFJYm
cB6nabjRDOTDiIvmsGTlPZSTZ4fSuGMerODCmlTauUXjxYIj0yF2yAjpAnwuhDM1FA+madsInjVQ
uwpxp7oNIcXXrHCwXUbRWbr3JrsrpG04CfnOKmpGgkaVhezG91T2qxH2idkbD/gliy7lfUeXmq6I
pGw1j8/lo/LqVZT0CC1ZtBhfGod5Uqdrg/vIQmfGR9YzPIocOtHboC8H+dnk47YwmaItzRhmZDCu
epjPLj6txvuMiAdDig09Z+W1P7JvTgNeaem9NwTjjmi0ISmgnmK/h6MF9B6aeIGikzKPi+yWRtdu
BaF+8hj1V7/8Hqyz1a59MQcsRII77sY8OJqMfmrmTuTplLhtGCpSS8xq5i4ZeoSF+1uAr2TYBNlG
XSCf8+NN+Yf4gblf167tdBMRJYkUuGGGSKQW3ecbRl8iHWCHsI7qjhzLiPr0/peA6B5D9sgj7vIt
7fQM9EawT6IRWS3mIhuxWxxRaKcqvIypaA1p609jsbg15tlKv3Uda8Sq6Te9uHL+YTEtwn9lx2py
E/GdDCaVI9oto1/HeMxdlK65vcOdNwCBiYJrmJAvfI5Qq9Dfq/be1QE0a8asgfwpsL/6rI5IuSYj
h39rMIF4HQqxRn+VqD8bgK81a6zQfonmI223xJcH4Wns8cXqKwtxEq8tAiHSXXmKJSvOpFyWVTGT
wl/VabP2nJByzP1NTIX9X8F5VW6A7DB9oWNU3WEZ+80nEXPbolXfzbx6ZTAM4kTNV32h/YnM+VRA
uPm9WIuh25QBr//elqjLpwiqCDeYtykNpKwM/eYiurHD6nvgUTbhQU7xVrq/ChSZvCyBrLKYnXTe
cXtRTfOzYy0JKQrW+Hhq7F1TnJH0h9apg6oFjsa+hmC7yRUmDbW+JsTh1efOYN3a3yYXrbukzSgT
XGc8TDPHYjuBkRfYwVqXS1ge1nCsURGincKc7K+hnOLNy411UizhjrGxYtOOJXDIT13w1LyT764d
LFcRovja+7DO9dmFfEVCaDPj4vQpHuDSvHx5ZC2ce6TlrKYBQr8waTziQybmqj9XNUQj2QMhrBXh
2V9k2l8Jk72NX0KsKv9qw3H2uBqSXdN+dha4GAiMxTHR573YpcoahHonVwoj0XRXLLVfxg30f4W+
d4tHRedpErCoszivESIxaqaB/B7LWTlkKw0xNaBtk4YX3QjZU+DJPot6TrMOXUF78CEUv+rZBMvO
yhO1IF4gy94QHiJz+P20H8vUm5ni5hvVUtrj2i6JRMNuA6tA4USGiPiP+NXyI8N2gmubybSYk5PZ
K3sKTKR0hj8PrgYYPYmybwZu8MawPv8wL9kf8a7X4c5hgNznOfy2LL0e5JKc0S7Gp+TTTncATArS
gyALwOQOELjM5F8XL9NdtQpZ0q3EqtlYn81XPR74YfNOh1bab44/91Nyld9qhoOEHPh3QjnTH7Sf
7rY35/IzJRrFQhQOiHVZR2s8oJaYd18QMANQym/9sFHEwgZX99FVp64C1KF1qwqrss/6LYSO1Rr8
d/OAPAbh1qx/+MG6M9jORqvRxE6MPkYOF3R+2YHzFqYL5AZkEOAMbbGtuJdg4BXRL7XVwDIMdVzQ
vPW38uRexTM6e7/4m3KKZCQaOi3PixVt1X1VPFIQaojGy3byK2Z6/IbkkkcChd9S+oumWkThpKnn
qccVA403bPbKP5CZpQOSCGeQ/sdtwDHZvdlw12gYunnLXrNZAty12LASsMCsErwDCMQNw2KEPIYH
fnOVi1vHbFfwof9ZN+IUuPgxhrzZkKDojpoP9Jr85XAMAceWJPf2+WIIaXaPgXHKw08YU+z88b9Z
1jrHQGLmzs6ObHY/eDzQ3je6sdSZSqYhMuXuJ02ALs/yBp408NKkXgQBItHpkSO0EwiTBqiQmqrJ
Znb1F5n3fMg2nE1UT+9uxIuAFjKn8m/4oVHfxhW4DAeBUgglVJNzLzKXDjg4FN4S3xYgjIVN7ZIU
uBQ6nZhBbO0a+V6Ry7SBCyRBWWc6b5JgNV/bR0q6iR20jcb0wSb5akDJMOl8nY2uQFqlEdW5rNm3
ItpgmMp73JTL2Lo0ZTeX+Y3HrU3fW4clfj3ieLmm0AbKfqMOxBedFJNvkwn/DoACgxEQKG6z1YFj
D99ZsVcgHcUzEpHSbwZqidyK5IAg05LazCrvNgdAULAoBt9LtKxRuudYwIfmTq0JlxHOPAz1tULr
Fw03Sj6aV4tUDBLbi0VEIAD0RWxwBt92lR2z+ovmQSvOgZK/98MUfIyhIq023WghrAc5aT3U+FHJ
PwU3EtVl3Ko7cKgjmSnKT5B3iKC4olF1i1S9TZwTywgfgm4tSyzcwry6CDsGM4DyDUQD6/x4jLVz
Uh6nGltOSkBAOi2vpcWYlXW/zXLbJohRswBbDq80fR5sBeyeRTlMDClfcOr39ttB1/cDcSRhAKCI
qt5m51QjvavGZ4jxyvSD05RxXCK2Y8Y2P+QYmBzMLEmbzVqCdCKH9DnYM9a7Qt1oIaJz7X7bJN0B
bttWj+rlfNkXzkYdFz5SYEujaOQ8L0t3zgLb026BgGmSPBX42n4evvd6/k4CT65B3SzcapHGynuj
EWmZxsemvgY42t3w7jQSOzvLJvK4Ws58HCEV3khR58sSGhAr7Kj705pmzVcPVIZwP+eK4KewGQ0V
jLvNEBGfOC8zL2OMav4NrvlqG8lzZKpz1UOAYBsBJ5cKUQ2nqC4H0nMo1DIEREPycoyDzw1RpH9I
KKudD9PFelIhw8sd2p8SkRf8g1Ap18iXGTAnbzH2ne6FrNxqd0ib3lS0Nsi/Tkrq7IKQBzqrrXWG
mCqMWJD86ykxwWEn6y4eZxIrnZcwhMJoK3jNTTJSqFDebilZaJM+zRGgzCHCum8aqyzmZF8Y5Vei
7nArUs8UCEMkdBv4f9rWaqdQZubSdMJlBRuwaPY2cxje8Wepy0MeEXqBxyGIykXb/46DQDFgElZC
baG4c6c0Zy0gjBzyGh8d/FzoKOb7mPsngMh2tjX8RyvHhY7AqQmfRo1ToMfg9iqKjZs5uwhmgEc8
h18jv8dQUoNcmGRwauAvSnqFpMuh82DkGSZ74prhbduNLBc8Bu4GKrZ25vWf0mW2woVad95CRX0i
NBtpDht6xixV/NuEO51tdVx/IL+2DTZsbzpLSTsolhXi79Fk8N/OJOvhhk7anqRWdblkMqRSdgtW
mSlJbhkXDcd1shtZJetHQydXAo7VU88ZvbH3FyZ2J0Ekq2YsNONLdZlXIwoD1TOPZPrblruByDts
WCmkvI5Rhjn+Jiq5u6q5KToWcD4Juf6aOf8KUe2QfKXltUZ8ElFwq2yEyTVfKiiFmZgr1p+tF0se
z62NTcNPW8z2DG2GxQhUn7zUHNw1P4iKTWO+KDRioW99pq08l2hB5ymhBDrWe6IRVgY1ARDaDLoh
MuFhU7P7UxDRyaxf8A5xH6R70mXbukdYSbTk1kYe6FioOjGmTvBmN5o5ouRS+Xbgdx5qiywMRtby
MhFEJp5cYSMi4EgcyKOoyCOv7qNKC4hgNcZeSoCcRhVYM4EAVUKLop+nrN4kZFycJ2Cu2iUrCzY4
DzukpcIFDYIOAvKWrw2Ja8JCsPIlcKGGIF/o5SVi14Ut2k2AeBQVoN3cG49ep9nYaU7YOKNPdVzR
V80lfLlJsTfpEDyoWiA3+Pn9ZI0e1t5kZBXWrKlYQJ5UPN3KJAZNtz2x2SMlFULblMspABMI6bEK
PtgWxsgM4GOsAsa2NF9IYs/jiDyvNmcmbzzrexPx1MR9SxEzGCpNnEE4PPtNx0khAV9CJVlwKOBL
ZKEhUFyMZBGGTX1UdVynysbPl23y2bhsgtQn3/FJ1xDJc6Q+jrmOzho1dErIVIMsuEuddURDx29X
oXb21M+YoPID+SPxHIiVrUISHPA26AChYOaG1b8ooYk+uJOqDlUC9r6y2OGSb7BiMqv0XgmEYv5B
OSrpAhn2BYzifMSkbvSvpzuu0As6fA02/r6ZpToMzwMWtc8EWXIdYhCL9bWGP7Nv7yErsDzK1sBk
koa1ExNg+nvw4+Pw1lJ6+fad7wZ/9c5Q1/wMS94H7BfoV+iEjKBcmibAaKCGmsVsbylqSjxrWCXe
szCijRLg+pI/In2JsToqhj0LUItoNq9oVC0HitOsK4l8fcbK2czPBS9LZf5z1Wiu5CsddJiFHGtE
a5a2f731VEICeiUjoXjltuM6qaFtkT+hcoFr1nCYKIQjkGJfy+819WRtQcNnMdZ3we6wdANzhve5
M+Oz0jqgmIqYC4FsoSjHAWwROxok15Fc3tK33/X4Dstn1yAHBM5Tueypap+EWzCiEW9l5K+mnzm9
R8+cy7fQjPlBJ9AHcWPLosrRbrx2tUWMO79xDtAX16JpY7U1zn72XZDhmqGg4DTIWoOVfLvYQLzv
WGuee4RscEwt/9ZyrvhsZjvEUIe8jnYoIGdu0M/G8cPi8J5okIHSzQ6TddoGGWcjPppKgdq5c5IB
Wf6aFLzVK09RZiLlQVpm5Qzat/y5HTOIKbweUve25mg4MKnE0VB8MtJzg+lDSDY51RSKnumXTggP
wGsi0PaxQZhQZ1/GLt25Hs1+Ze+ZlrJzMN6eKXQ6gKaG94ATEUaXZS7u+FiGclMXjyD7J7MQ5e1a
0Z6pUc413vXpTfXOvLiG/KdPZxTfMAzrE4EXB113j/0veHy4xAZomlPQe/CP6Ouaj6KQ1mxk+xvg
5ckT7EW/DFxJNb4r3qYyzVkKJJrEIZcrbqCfQhftWUs/9BZ5Vr1kR2Nj/tNClqRZ3z1rlEKGmf0l
jKs9dIAWG1yTTs1tIHn43XrI1GMlqmPjVVupDLsCy0VVfw8oLNT2G0uIRUPOvyDI6hk787A00t7r
zC59nfkv9chQVbsuZHo4yqX5WeO7F1RrGnKOKnv5WHedqWgjVkedWi/e/Qgk0YWpaGErKwwFTN5V
1lXBGbjfys4mRP+4LY2H38fnKGY04H9ibeDaxkFhjn81oVBQ8oaGMD/90HUFdMrgJNAWBzYY3Xjf
2f7WCIsr9gd0ECUQ4PgjUYZVH8bMm9q5Ek4S/X6d67iyw2QXREhFNJIDff8R1BQeG6SfT5K7JCnr
xUsyIARatBNQUewa60nkK8cML3sZWYQueLTgifwIR6BK8U9mlfPeOFpFiJelW1cxtlJmxG2kXtjJ
P+zmUuYDDBQdzeCi5tBrEQtLjg6zeOblJF6ruH8mK0dAShMTUoU6lZgzBWleFH+O4TM2kNmWl5AO
3q95Rx9i+FN0gC0kuNOROIFEov0q3a8gdLn9grneopaW9ooajIttV5twoVywANRCZRptVA+7hoCA
MrB90/xDlT6bXJ/nLB2QohE14mDRLuqvHBG6NZYbG5+OHc1daDSJ/R1x4PRC41xQb4XlvWu5yVyw
WgBcAHTAggWcSY8jtRtWA5rrPNJBP5tL/ZlyU4VDBcxr4aIj5tL3InLzimxnsUj1wmJtV8q+kf0+
AE+dhqcsRMTOBMDLCAGqKdVLJkPlkyhjVZ8KQ7gGr4C7VflqiANDtezJR0qYGVXPtCoDivvpD+sU
0Z+PKEhGyU33wc71X0MTHaL6q0RmVUzMkUg7WJW96FhpiP6VsWubarKKCHWFdYJpuCuHwa9EOEP7
TWngIXvnDxqZl/EsT7eTctbVpxFgwC0wPzX/Qu5q20h4treZfAwpMRndXGtXrc1sRH+iEl0xfYic
c2q7O717OAQwmGZ3CMhlHVI8Ls4/zd4kHdMQoCEVezC9hXPjhZ9x3j1913tH/2VPDZibu+S4utZ5
4Dts0bE5QBi9QN/x+Zb8MZxijwRyQuGPF31qKgZ9l7JRdgLzoRsxixK5bACG1hY4/yoktpiwQs4x
dh7AOZkomaa1FryHrWLN09E4Z5HGrq5ih8ta1o+yY4BRu+7mKrOJIieVSMOFdOvDQ4Z9P1bodLyX
xjGQy41vUazL+jYp84nxjll2a9MuoGdrNXyhscRBGWP4TA6qwdo/v7ADbrF9ltSfWejfQt6aLMBK
AUveGSiCDbZ8i7zAztXTKyQ+mD6dix8Ref5v6i/FxJ199WMgcR6o+z4k5i1J53zmlfIboh4t8SE5
Skor9Azyl40Yi+AWlZgX98sDLebR1ijkdZnyNQqWBtY5Spo9KutWfPeBsbSyfiOnyvaFmLzAVt8Z
1aosrQp/uIXEfmu2Z8kFOX39LbtJEd4an9X+tkvwQI9/gu+T6/JtZ49f296pL8gciy8N90aE0Mtn
RC7cc8fm0/Ifip3ve3BoHLez0rqUuFRESYHklVtMqV5z0EJ7BptjerMMMoYoJBe2ki8TruWS9W+d
ombNlFWGup1zhHZj4sbiG4y0p4sc1bFoi/pVjVWeopDJcB3VYIXzXRNnSFUe06sCbxC+4WidyhPa
AwQnctHpyVKMClu2TWl7F5bDS609eMTl6MWqyzAHWm+BoMqkrnPLS8aaMlZ7irSHjQrcB1jLG0Xi
BqZ5hjKSIcphnHa1BmoMtvfTe5hwuDDjQrJtgVL3Pt3YfvdILuM/ynQhmD9kub/3i5wYBmMVIz5I
2IdP7D/SqZi69tQ3QmUZmdpsKiFod/VOk8mppzcdLHr7DqHLQkcRFWVbKylmoUtSGYMjw6EkQEGS
RacA2QWbSuR5fHrxomD1oWdISpWbwizGlsWhCOXOlHz8SHlohbz8nnR36CtGd3LlQ0s6RMergFUr
IRajsxkUhBK9L/ca2oz2XIuaqxIzpWINKN1R+5lyE/LbSZTKtUU88wW8OxCD1cjI2QpDABcBFgmW
JJz8fGiiktAzloU4TF9yWU/nYhl69ynMhJKcoq3jPeOj204nYmcFa5f2Uyg32yr2PDW++nSift74
xF/xEmRQCDK8JCVbFK/8V7LAtqq7TN+t6jflr2ggzfYHgjqnUzpwiquHooHqkKHJpYyVpc6AVI12
E/a7mb4C+ngrRkFNVybcfOeRLZHYARgWSciCt9ZYDif5neOUR6bSUFAjXCS3vJr3U8x5OS76Sl3k
/MFOwf/vy4ui3BHgzLIqO0xPdmC480Y8DVhXY2YgiXIPWYkrFsMzdYIi271uYIkos35OxwkKoZaI
oHg0NWJ2cI1J5nO10lx5ZP7/nAx+DO10qNlstB46pOex6x4qtU07UkMOFvpdnu+Wd9zRt0q7HQCD
dj965+2cLD/42kEykomZftl9spaNCZjC2zs4MDYutMlUCT/HzShxzGXGWjf/ygBI0E7D8paksLAG
3dlpWUfo3GmsmdmVNlE0/N2cEXtJiHOuYCFqcRwKddV0KHgeCsOVIqh5REDVhE17biJ5DFmI8K77
BtXodBaYhE30aNUjbsvp4cor7Jn8wi581X2/CGOebJx7NotQbqqRIMBe/nSW3DjQy8hnGslMz0oG
0jGtUlIZW2UoVyqzCJ1cl8J0sCQD20ghJGtyX4B0cqDn1KyDFAz6hCmJwdtIZhyVBr7zKXF9Dax1
gCAulbZYE0vnJq9cYc3H2Nv7S5Jv39U2Os6bmI4YC7UTDOuuZqrH2NIW4KyzrYDg0bNXLPpmkUq2
D+Jlxk+lWypxs5aUL3k/nv9j6TyWW2fSJPpEFQFvtiIJeooylNsgJF0K3vt6+j71z0T09KJH0qUB
ClX5ZZ5cJhybxZXJ8VEjWELYtBt3GjnzRT8Z3l5UjBmXvXpqD5zbmWy6OLQKTYfXiYmYkxxUyW6h
6lj76hH2u5zt/KydQn4vocHJIjugS67w+EIkPQlPrVV9DCop7NLoAEDQ77r3NCTzVCOcqb9rV8Mx
IRU4qvKisDkY03ytYFRaPR0hufHrcMvxuke6AtQNUKbFe9Ldunm+2ovzWBTJkQyR6KlzZ01rEuLv
jYpJxNFZ8QgaoLU8NgALxgczOvMOWdGb7ivGV8WJI8HeGuYH9W+NROCZ4ITI+2X+HXN5RNIL1Lcr
bNQYEyCkeUa3W7Vsvly2x3726ZBz9KZHjyjIzLFwVBBdp33hB31+r6KXQi0e6vNItX8tLPeWPKdg
N9BE7zofIS7B7ktjOG2yJnL/LYL2MS5Cdd/+9wTkthSc/XiiNJH1AAAmIbF3ZZ9VhvbB9FHgcplc
3SVkl0hrxPwoOx6H7JGYyb3Pvqrp5krDNYqNo+SEoBb40X0R2pm/oV7QonGl2V89vbjxt0hatvOw
fs2dLPdaRNHEtgfoKkl04gunZCEJcAwRJ5ikQkPhL4y5Otp2Q0heZWE4mgDOYGQAJ2baLxxBrJPb
YgNnQo2Gt1f1D/6TlmAMheEXRNYLZEJtOmfZNkMdCMELsMMI6GfUZpVdTB9xeYBEAfWnmECefaX0
nh+jKpA2e2HvBO1+g0r/D9q+ZwrRoU4hQPEh4gO5jONHR88sXGT2mt2e5s3xHQL3KzukrnzBJQWL
TWdf+hGaPInXFTZ8PGVv7LWi/MJ7mJejasfo9vb4gKRPP9T449wtxoH6Ne33XYQwzejnhNWwY66K
YmOuOXDwHx0Qh71LWD6ejZpeTnpvqITYcJoIWS5/iD+b7+wWU16pudMmjBaf1KDi93SqgGwq/Ufh
pOD1WnczMYTKbUIcoFgtf/Aru+SlhXgAusHC6GOAxwECn4mTtXSngQ1Sgsk6jsEWuzV/gkWQ7Q0b
C88qtwVHDEGHVuT0r97YnWY5o+6yqyPJY8bhe8zk1TZS3JU3p50p9mQ+392R+HTzU4eXRDOLnPgU
qn7ttr918dKM5IXDETjWTD4fqxCm7YLFiGNVAbYKBa7m6CpPFhXMDUgmymq4ju36iaeH/V2SJJdM
+ihRnHBeWxh0e0aQ5kBE7Q1Fgwnzurc94iIcpHgoEHYYW+pIUa0dhlbzCgh++bsU5j6uGvvhPEIe
bZFm/i8yJZzh5lvLnpjMJZ/+RiN+6vMuyBGq035Gz2ffvTTvEbqV54zrKbD1J0uDIGY9QJO0Sakl
kPurYZvM8FdnBi27WCBnJlDb0q1XWwCUZpgF+FzM4bSARTX1NnDa10JXqjqdWXtkDUGUuiXYo6oK
wFp428SQmPh3qBMlMQz1MRkYO0NOorr/GYGuZemlccON841MLfYMAz1tnGZYwFAO6mbehXg0p6F8
0RqmApDSevJr73wXbh0BX2GKRTWyckL53IAp8YJ8h8iMdfSmlOIU8JY/Pts4171F2+XDDTWUV5d7
4pL2cqcuAVnZQQ9BJ5qTs162R5SWeMo3GbQ+cIYtLmeJUb3Sk11fw9ZDb8WujHJDu0K9j128PIQb
ueSkU57mMnup3foy6/CTzW78Lwim8mZxIkneHwWiQYg2xas+OkOMvZQRQ0top2zvJY/K3Pgg5VAD
QxFhvplroDzmzjXYAcV3KiIqTsUdZwpKg/ZllpKAwodUn3K2YgsMWwXWO1imHsDV0yiSSdGNlmNh
4mPCpT1qYKQqhkgRnXouUzXJSj3KecNnlfA/6en47aUTNtM9tm90CJRxSu0miN0VoxpEduD51bKp
8oMS3h2+fcxVPsctFHo1sdMHRATv3FseDRO4l6Hxaze+HtO6uyUQb3FSW36u+7X0hpUxPXkgG+jR
cHUMGpp57v3XvpVsis65+t27M51lNFP0oQdIuHmmf6X6nitUoOJpSNmFQ37eutg4SKrmkKq2XGTy
hseSx05XgSnEYAYaSVW07z4FdXFXWltFrqvI7p2q2+OrY4LgMfNH9DLSr1ZykU4FZpxD0TP1qDjX
Qtfnapz0oyLBmfiPCEdLSlBIZE7c+Igz3U0MW8YHkl2X1gKG4LP19lXzNjm7xPuuuMc0iJUVbyW6
ehA44g2x/PqEKSPLvzRuiDhjMDnewljbOuWwnll2RHtT4AyRnVsq/UL+hktIQiuCkSXCmrc4PKm+
RmrDul/V6d5Ajfa0WQV48YASQc6gm9Ur+TeG2PiKtTZ1FAYuB4PNl1LF1S3slhutbgKN2TWHXBIP
nokH04AqvuKpqMUsr3m8kzH2BZ9Y551sDIK5SpUjYtwKdFxShwNZZLMgDvKVO/Iw5N9tm+zQw5Ol
JbjGwBcwMeEUYXy6TGTy2l8tax1fTdU+GWiMnOkbXFrOaAQo6A76r2m/TvC0eRZzYHLWkk32uOnE
oU9JyxnbDuZMODMXzW4xpXB9EwUVIXbofhHc43H4Xnq593bdiGKNv8VGxxPTdKqnm4eHAn/iAAzB
hdHfJO3HkHDOraeLySAjAUhjsgcsKrC4kzybNhMbF32+Q2+gBN29sXmSNZCrxD+F85M0wLlzR44Y
5ZlEtJyBYFujDhvAzDxsARSvmt1G52TjcEdWM3nCvWC+3NRXi5iv6//YfIGxo/i0+TEWVPKo0S2p
Sd+yAjVyMz3iNbeQWiKPzy6qGLP0B9VAQh+3pdEAAuJEv8Hb6paL5GFitOmnz5suvXvI5NNjkBjT
LhONjObEcOKYxiq30z1kb1TFsn1ihas5AAx5wYMLPDPUVnNJDhQZIP6nIOcZasbRLaaZHNkdmFt7
ltjq+vkaZy8GjAPk7wUmonFjMe/bLbOyDTdDkjWHJvmA8SkABsVCOzDhsuMZajPaIzUsPILV81Ka
nL2nOrA8pnri7CF2M/FKc1QZlFqtPLK5DBFi1FTNZ+kqcXbxJeiywVywbJoQfSnmMiqP0AseovLW
OU8V2pNLC0qr4b6VT6F3iaorseuIs5J/6n0XPuq0bvrniNOfSy0OxhsRbhIh6fTj1tUn81CFPt7G
+qhmol1XX1tVFEDiHHGmY0IpnzxxDbPhNqW0eUIYLnNCbtV27Pe0IQM0KN/UgpjhVx3IuoWw+zLu
ITXhMkl5NuU2Z7jE0bju6lUPUqcgF8rzLkruqvPImG/qY+uWm8ZoUOV9YavXhrF1qYgxRpc0QI04
mB7SgaB1xFJL488Y0M3ZFrcY+x48FPYWeOU5KHtRDNAKWhTxkSiHg0b7jXadgaKTvS5ZelkZyewz
6WOG+AWcx03FBgVDDrRBglLCNshfFQy5gbSaSbnNYqb8NGBIwzwDWONqznZ+dp7ZeVa0xthxc9UG
bdfM/mZyc6oymZ8xdbfmYW1Bfg7xXAn/HVyLoWKjBYS7irwiz1BmB8ZKT3CUYydVEfBxvM8R1zkX
sXL3lV96zG4kBm7FaKiSMLV2wHvY/yy+jvOLYew8E5eFoWjeUq6wDK6jWu3G+1B/xcSfxaNNR65a
S80GzQvOAwKn5WKFex3xoiHpKahs2RSrKUXkrMVDZ6drwbS6D7ewXhPcbANn+Qxbb7HgdsZK0l7H
9Ntuz+Gb+2z9Lq/h8NGKl9k+8uBJcKi6fBelYa9MtsFqHdYj+Ri6KcU4xaXC12PZr10FSW0fI+Y2
KC9adLf/m3ViuJowJX53yUHLmMal3MS4AzjrNfp1xMQsUZIMPorGy7ZLRLla0Rvf1cLJ/j6hjnDP
1AZNN+V3D79MGuQFyFbUZ5MraKKCivwHwVRC7P89ZvDCoeywH0rIQmYyUBtcd8hfdaE9NVw0OmA0
gwfFLBTBM8AC3VDikx+ipPq2MTK2/KqZFRzdxCbTGgNywCbS71YE495mEl3r4zda8rbGaOKwtxUs
O3IBUhBZQRsimfs49FlN1HYKPkVnmEfPmcngRNXa4DjMFg9zTYSRUFAF3DInfpmpcmirOoh4jOjW
tel3FXWnM3yWjIP0Sy/eMggkAOOVELNPvavrvFtT4LKpjLctQRpnX/UvhKpn6tRGoD1bt74W2HYV
gmKXxk9h/WhrtH2fWI0XKp1ueXNNjbOenEHQJuZJS57b9jd1jzow9ZgNh+eT+uYeGPqHGcc5DEjc
B6RGRPFCjHuJLm0Ba2trdHRA3Ux2sJ77q0XHDqZMGF2kuEzuszZ+pATC9UfdeUDgfzAi7LjPCCks
dR91/ZzWJ7mQ8TgMGKvce1NwkaNNlPaT18/HqVARkl2bU/cmWVt+Pe1Scv4Y4mi7UBGqVxwImMjq
JXZsPu3uFfMT1oaPonklbJ/wSpLm00mfi+aTXKLHAXnWzvjcsCsjLCTehjyfrK5udfF5LGlOtfab
v9B680Pvwe7+ldWmAOeTMiwoWdRtgJx9ikgygAAgnRvR3T3JvQ1Rpcdxh5i8GRksUguwkgzaxoXU
XHXNxHZMYR9vgAMvxO8NoFZcrJgROQpxaufinejHzkYaNuQXa0Sb7mINROBLBP8YrY0nr7aT1d0D
YR/x6s+iySFvAkUMr2g2FaBgbWP8MlDNomOMzzr2jz7GUEikpBDgPvurwYsfFs52MKqQLCL7roY9
yw73NtsQnqklaZ9k1VinjI9M094HHXwVcCPu+OLgEbRv8FK7Gls8dICm5+QvGFU0jz1fpMSCG3ps
Y9jmjJhSLT5l+vKqjwKLSf5StE9xtZXZYeKrvVf8nA6t4DxVj4QYoe81zk55uPOgl49Rc4bnSmOA
h33kh3fZ9z8Nn1HFRqbDII1LlCQIg0U2QjiJ9wwvxfuAw1oLWBor4EgYmZv1LDETAdf+iocfV7yP
CvgFODr+hmhAgJA8lPhDY0zEwZ2iTSW+IUoQt4QRhJbFXo3Z7Sl60l85zpk/7dE+gx7prlG5QlXs
/Gc3u+vzU1c9tVH9VhJvXjDsSPszY4FE+oxpBMWLySEEf3TJQY5issByeY/NpRTFm/5OjSaVbmsn
Yz3jVJQPy94aauBaj4nPjmVl2ZhIunWnrKv01i0jta/yUvNmOZBRmhIWp2aEAH2lit50A5/dnrXq
z33BmzS8U9jxXEn2MWV5XFQUOlE3hhAK7sDJnyk8h/7lZlRx+s9eRSVM9Gd4bwY3QpsSPwKC4JKp
oP26H+8jfz86MinwRkBBPHI3Y/SUE6uv6yApxofa/qg1zrnGv8Td2RPV0A3DPnVKp5yMwqecCP2O
FCKPZINzbnPLjVsntprEAmD+usO3aW1LVWgzXAcYx5Avvpbk2FKmqX+a4fsEX6NH2PLkRcNsVCb7
sH4185dk3PLGcA1iALZ1qKfNcda7jX/u+q3V7Lr0JO2PyhGBYXYPo92tCjLwKsJM9r+V+9b0t5xW
Rs1X6j3W2xQjsnHmOVsuxiGceYI0Gm1wKXwOo5/vhbmaHdqxrQhIprz0IHdXhT+yLS4iln8wByOx
trm+GpTMNcbAR0uBBScUjkZZ9FVm3AxgOjRnem0TbAqFAa6Xc850nUfYAIIO4tK4WAlI+CTZZ0O2
TQHM9PMrLyLo8M0M492BKWfk7XPtUsiHAJzX2Z9ZengJC1CRzYwwihLBkyVeFgSsNnkpjfLX8fW1
jiXKxWhqu4zFJ6pyezPGEhwaJw6Dj2XNpmq6h/qhgbpWRjgUkX0qLkLEVqwDbDz3qUlRWic32uRt
1IG0gkuuXho5qlOvW8eQoxMHH6eyFRXRxwQ0M2+aAbxz/GLnEhZPbOqA7vY5zi12zqg5HlswPf6P
aVgHszt9ZYyMmEtRLqgzw3sgp7FLRbnLjeKro0Vk8H4pXoWzY5AK51inuZwnaGKc6M3xOGRK5DAT
8EfV7VpUzLzQdx6lXwa69ghP5FsQ74+VC/OzFHKvL2z61i4Rqwx3QUhKSwFjjOiGpxbjW0wagkdO
bm413duUlk28AyeUOaDQNBGPhnw0MOmwiaTnK/KQE5mQGCGktVkb9mGiv3nETEtGlhpXROnHbK/z
R2L+L1E7v+ule2obnh+1/1EKLD95HlL1NG3nhadt5iApp2QJyWMx9bl2C4kc+7soJo8PJXa5WiHq
6vMUTK7T06eDrE08bztJl4RDAep5qG+z8B4s8k1fdrxD8klBQwmNQkAyu8h5qiMqvCHBRgsDyz8Z
YnQzWo7lWrwanJ1jbsZM/idv9UAPhyY7gk44D3gjEqZEWZ13KvAX6HqhgRh0t5HjYZePnkyxvKJF
3auRmYzR4INNi091cs1ME0bg3H71RrNrtUVn/imRNRl9rYuMox1nQXIkFU+I2Pc5U2lgUW0zYcBP
ssOZ1G5JmXXN8if0v0L6SQrYfK3P3ZycHR5fi9axH0Xdq6bxSRQj2NiQcDqP7LLBxpIvSNEh+4k4
omBewlSeFtyraUK2FcmWaH9N1k7kK0n2IAXOAWThniXac0rT+5QgYZBeM9ky9np8aXr+fYPjhkeG
dInyIwzPP7uQBzel/U6fEovhNnTfEPzUaBONstuvIQdi1PjXeZZkIIQfMw9m7LkQWklVUbhlmWst
ZvLOlGUKdcrb3Ozq7dJG4ot0na90DH+M7JuUN1eLtP9liHB9sbw2tlxZ8mSzk2/wBWeP4/Qa4hKq
Pk2PYVkiWEgtGtEQSECgzDJ7HKiD8GA1ZAvbI6xWAiK7bZIsFvceo1ZtB0giXUWaLwt7sC8j9HYL
zU2vnmcMw/I+uGf6VcnaQCc8NO6hIIzSzxhV3K8pfxL5yG2fsCNvGN3Z6wIvZY9Olsbc0iK5mPgt
3Ww8+54ymfLmSjxPI/Q+e9l3lB615TojpBbxLyZkdrxkzUhxZ6Rg8VibKAmidRqRwtIB5es3AKgZ
PQZecpwcfy2WPRw4x48f1Y9hAmggky4JobSe8zNuELZEakJTUDADXJPtbbk1mAKBgvWQfT1G19NY
75Lx1ZuPkbcvS3DK+j7VwbQbV8xFT12qPYak47jQLHt6n1TXa4q+inXJrv57VGtwoaN/2FIYC9Wc
pjnRo8ObMLEnJjAfDmqE5ZGZ1Wlv6MFWZXetq/7EAAKadEDjja+DC5gP8p47UtvirIi04H4BtIo/
Z+QNoDjt9OSp0q2tysFN66qks8VOr1aE4NxkLjxOCEHY/zL0Eatn4rtJ/H5TtsazzcSNzMPMZmax
Ajeqj7IF4uzQOUAEeireFns+Li15JGn7fL3OrSq2Zs8RBPDQ66hc/ZVXn1Asg0yhHtB1YWV1VKE0
8ZOzfA58yQvjyIQhDFPU/yYTocvJbEKSeTa1fwu9v2EdyD/lbqHsZh86V3VYxsO10WEOyZJ6NFZY
nvqspWackU+8mTThahNBTC6P4d0140MCRIIa+LopN3X52pvWCRfjFvcIrkZwpnz0lBdyh+jY6tll
c8MpPZyzDC3mGK9DzqlmhD5UhsmFqND4wEE18EFRDn39kxuXHD9f6C2B5C5obHvTj84RfXFpOPDX
pruPM/Y1UQqVzt8ocdfPudCJHCo9OWlPJOrRjhZ9gDwBuzDd1sNFMFmsnkX+lPaCykmAxDwbdUcP
eq/b+57O+8nW6mNwUMvz5kAJIiBgZofJvBfWjr4vEpqjt/OdN7PXLyDiWoGUjedLdYYzF+CcacQV
J33CHPmhgmKqKocrwLce5kgxGntM6fY6csQNGAzke3pVKL6KmAmaRMPSLzO6ZPhTmX02oHCjUn8z
87uPjKPVdBTAWzJ8uU9rCuvQqeevEGNf2M4HYxwuOtFDeP8bH82cUQKEA47vaw+cWqohdEZc0GmC
yNokB5bc1zRByCtSe8WjPex2Zv0X4WT0s6FZj07/5hfaqcMUYKEe+jMQPiOtsaieMc1p0Uad6asF
gl8zbaN2XClxYYmXzTD4lzY30LomAkucBE3soLjwcXRqDc6iqRAvegKzbPBE/8z/J7F7Ov/GH6+G
cGFX2slqX7mbN6YgzDeGUFnSODnDLRljDlsTsHQQdXFfUwsx7DQveXdQKTOd7bnB1177YuuQI3lw
bKJraD8Z2p4DyySzREU73tStppwZJVWLgSiLre5iTDYCiyuVxoCPNKNc1xyRhiC0oi13FJ3ApcQH
Uq4MmJvkc9Y61cQZvxX9S1sEhgKNE1nNRknNIP/WPcJ77qUHr4w/Jwn0jeXFlfU1NUxgkAwOsseW
yLBZ3/3CJ4s38BQs55Y6YeQUtinoyqGmM0TAzKG3/6hceU1YmGVtHOJSpT/6XTTkh8lKaFS0Rc1d
gSwws+Ho3YJ0K74Uy86yk2Nph1bSou5B4Epy5QcqGULneutt9PYtVoWqnudRlmK7bxS2jodpoMKi
XvBT2Cgg9d8ykBcMoXZFi3+J8iKoGs7Wc0/xMm2KDi/SK6bnORv35ejeiqa9FgM7hMQGt1euJdao
hEmzqMnGHycmpiNNAnXKRaHZiNNWHBT5wMVbJa+2m+zpNlkL8043+DXFOzVkOXAzQjSQpGlKqBsm
+OPBy0CZixtr+i7uOOs15btXujfT8l99yyHYLSj1XU4LBlxH7yFiQWAMHdo9+sAGte8L44UFBy5C
2AYJBiJOH+r7aUmSDUi9CsMIanwhGWXI9sW3qXEcPlRqjX6QqjUesZmoHvCQl6E0bCHGERCxfUPj
TFuImIFPts+5/afopk+4anZ9/p2JYo8yuyBsirsAWOQPZ5exMO4bHEwK0fnjrxvQ3LrbrB0XgkPO
LQwcluyy0/3lJokNbHQ6XkPJjjwJOaq8TZj1EuxaFRb2WRnA8THU7S3iqNzSulHhVJ8hM3Ta9g2M
l7bVlMAL8tnw3se44j45S6wNA+lhjYHdkg7XhSPjf18GU+vJBkoA3CQLf9j6Wh+DOIAjZ494S9ND
CBKa/fKWt7GIhbEy1zWDavsrtEl6osl68Wpur7VPLIDrepWnHxxe3OVzMnjS4DxgryGy/j0HRB4a
j9o4n0q/OpR19ezl9VZnhF3wmnoCRpT5Mkq6RgQPU+yd2GMt1F3lYOz+XPwCxKC4qYt9hx+zjabr
csyLee/7y3cT1GxbdaVGsBAatCkojZ6dHg4LfT/SfaBGWUWQyWhjwwiO0DNUYKHMtWeL+FA8o1xn
4HM4OE98NwyM9+XEl1W7EJI4CjfgAEZ4md8dGZ164dPnt9saqLK56fWT+huhy4IZac/s00uoXIO9
HpBQYLHnrCle9uf11tZsD+WwrRftNnAiFT7ucJKZOgNzZ2177UGFtlgYJW5Mxvj/nH4IxvZrvKcW
EwH4+jFpBtiGCzvPcGB2Ep0r9sz86xujWDUMtTI7/JQ2mDKfj262ObcYQW2dcVTfGrZRDccChSqj
QSu2a6aVXJfKcI4Un4PA63FMdKAWBIF8xxw3uHJQFbCHcjO4JTmFr86+Fz7Du4PNp1K48hk7RWyE
QS7NIDKsIPGix0IxAbCgzEa/BhNjMAhvJU+Rq0FFR/leJeWzz2elUP6OvR9GuF3z68KUVuP1GgNi
GQTUqcj2ZnKPagV1hxw9rmS0dUsb6yvnSz0/JiRRxxHRCALNKVLQFe3HAo2Q2DWhJuQU9kJhlb3g
n8xBCNpmf1TX/8DOxNA3RFZdNmZMRRiO4prbsv0nTzoeF8mhhIEAmNwO5yLph/TQQT71GX/NC8N5
ZjHlQXDDWWxiCXC0BMcXiElYgQVmZpJfWGnAeY3l2Wd9Wk5luO7S4zKA9gbU3ExnaqqgkDnzYakC
ZzgXQKqJeY1L6j3MNUnmGMKv3dBCx5SFic+wqsl6sE/t2dnP2NmIAtRLEPrb2SL5x5r12+rnTNiX
qCFzxkLp2+7FKZk8Ql+CPVkwioOcS25bZuToQkK0slme64KZXbiNgGGVnPISu8Va3XIs0hlaZd70
T2fMFzmMxTyNUtf6JWTcNxU1qxggHhJNVj1y7V7UIuCiW2cTjcnyZe4hXtluZq9mF/U5wqaYyq/6
25f5awY+uiz1a41vUfSAMaD6JMk5SllTa7Ezp5tOVjD1p/Vgo93yWafANDIWykV/S1t9O9Xt1Y/O
EYbW7NCx8vXhlcKImirlrqY1lcur7MlC1+xW5mBgSDZOXzBgaK2Su0lPdx1Xj/q2yrC7DuhfjqyZ
UTNtAG5sRexYFm+8Sb5rSW33zDYtn7/UoQS/wiL39fg8uC1UV+1OFZazNgRySJ1DC4K7PMNVc+RO
RyMVhnYaKT6S2CnMXsAHwSWUZ/s25SlSbxF8DUCq5pwyRy63nRFBSaTtMOGqLeq3vmAxTFvztc2A
JvdtfUVF+7VsQIKDrzTRMFuj+JL5UhnAs6PfU0cDPwdyAZgVQ44NT14wQT0COjqC9pj1AnoK+0Kb
pnURRW/pVL40S3rtQkoIwAcdhnabNdNxyMIXTiVHE3mkWcQprakbYYTc933ASZ00PWt1tWnoF2+N
9uJX6U2AgDVmtQ3RTLzTdFOPPZXuRfbHzI0XpeomsAbB7ajOsufbhY1koA5WXMTmW9YWv0uV7HWE
jc6DdVOdS0S4uJUIpCPZoWmvtybuvHY86Isk6sdmpRBkxmyeW73M97Wv0FHzhgOwmfx4Kb/Z+eYx
a/GRTJSDLW5Q+H0gvbPGq6fPSYv8dUvWNRspAfdGWBvgKyPKmFgf2QuMN+Ez9Wvb56ZZJ7Q0qEN/
7rrHPisOThVe7W7ZOs7XskOQ2DrkGxeeXjw+9Dg5whbHlv0XsTZaVnIWXqM8Zas59NGpbDROpBLO
FQ11vyNlDC6Oej2l2GLSnkagEw1c3SxG65nni3DeWUeBtMjAsfk1dxu6BHUdsFlKkKz8fl03+kfN
ya0yO8bPFRt5r+NI2ZhcjAbY7WFMX5seWW2sGApREItjJo3dk7eAzTHi6c1poLxaKYDcAlnfQIMh
ws5FBZI1xbDaWi9LWi9MTOOnCWwkvN+eup4sFEGeq1Ks9jKAUMl1wLAs/dFYXg37voQMmQteQ5FP
n6KHq0LTnOY1xyxsT8NYUAvCGrdkPLuLrcGeN+Pc58AAGKT9mjv+Y0dpfbNMv45uwWlMxr20i8fe
ZZtODGbuP9KU1cqXCPlsHO1RN1f9G6yZVeTBG+boDyb5Esfwp5a99LQVnYhkHrH/0BWqdv888oRm
vciqpYiWURHDudYVUA1kzGOMOsuEB0DVCtJF3d2v6jcMQK+Vg6ux2pq0wzwMnf4ac0TP/vkuBQyL
ZKIU2X8ZEXzhpyTpXe8B4IBa14nYhCrJoyuNXmNddOIG3yapSehfIaFuEXpHISDDpBMHVrs7S4Mf
Tc3h0RD8hRQAT4e3YBjlE25AEHu98Wfp2ZEwzQjYzX8Rso7BnM/b3OEXl9T+A/Ojb+KMp3onm3XF
E+VhtBqGBq5z7oX1c9HGHEGgJiPoaeV1gWFQVE3P1ocHsMyOjRaYVfuXmexDFJdxGqZbmgNeUXhW
ByNAHddBOo7niZjHkI+fapFATiC+R1qZFK3N+Nd7suv6oGeAgRIYHc5jg89FwIl03GXPB7huiQkU
hRV4FP11fQEx+N2dnLdF/lYwTgfXf2vsR71U++LI/4sHjflJ268y/s/qPXpF3R3Bl206tecCb3pG
GaEwwwNF2LQF9ux3XU/s8hrirkgO5XIQqTh2iCBFA458bo/+gFE3a5kWwyRg520X6ZtDtkAO3e84
1avRSteWMoIn8+eQEMxMGrrHM76j9xyGkFnWNINPR0v+zn76HuoNqgG8ZH1g0o9ftVwCXJEbqZu7
fEGDWtiTzBX8DWyqPLipbdoM6lmQoTzwhKZxT2W1JJiTkFGBBitsWty9lLdh2Fh+R/z0iqJly4Ns
aIbO0q1uOZcEL0w8doehbi8abCcygkmBBNYvOOpga8wmCf1w13olXX42VmJwzD7+Hvo8Sj/dDjYF
Q1efn148EjYHmb9FAKoXj8Fik0WkI3iMGPQf9ONzGhWP0qKJZe6Hh4SVGQjhavThxhII0djEO8/Z
FLHktlO/sTlfZT1lYc0Aiwgjlq+/h77zAkf3QhFReylL47iU8eNSvTrgJcF4s6HbKGfXEvYvsEct
co1/OYq81uzYsLF59zeqBQrMKnAKsBGtuIiMx6WPHXFhP9NoE7JFB4RH4e5hJFdtCthfjV/a7iHp
8Vs4dbwbqxLEVBbvugkUHKMjzQ4d1tjVXNnXeeA9eXaIU6jjHSwmCjd3CSoESgR7o7L6kZSlWpS+
c3i5gVABCrNoxIQkRXe1+4EWa7Pp1Jkx+gUnH6PLJGeP+jWnJmLw2pVvJilii3VMZ/+ck5OWcf2d
0yYmKjphPJ91cx5bkNN4SLLycXa4yY15eUo6glM5nhRSf3h2skOJXLIv4/2sOX+xbWFy6FHze34i
69NxnQzwqnFgDAn3YtowM0jf7OZbiHe1hfOyWw1RvrWsg0ECibs5QgVr9IkV7kemCT3TiswEbaXu
n4vfNPPeK3qdjj5gzNYF0AnCc+CIjPesW2uq4TOjb6U0mBiOXMCVm/02DWcMnNVk6zIPTSwXvG5w
bKZJEWL9MQNUnGgNnLTf1h+OjE7gfBB+MLxx3zm1t85TVw+I96WbQfRQ7Yxr6Cz7QrO2KcfjIX0R
1juhh7L7brwhICBTBGaUYhvxTlm9XBnTsMAIBUXCjrWkxxgkKWZ/7R9brlvDHrqLzcdCgT/F3fOK
bYRXrZnZMiQ1SCf0pJKyjLTNgi40vpjD88HnG6faN2QJyzTwYQvyZeckEbQzSWO9x8E0nZVHtwAI
Ytya5K8Es4Bl8aSkQRm+qlKm2oY5AsBC5ZrKlyDHgud0duBDgDC15cGpjLOLCk/Lr0PoalmoYx5h
GHJ6e7LH7BrljG1sUA9EScbiHTvgLqz2MUolm6T4UNn//9+8SK+iwYOd6LrwVTyCtGtz8CeXUSJo
+4eZNgpz6jausudgtSG1ZCqDHXvN7ntuh2cqUVEaeKI6E0R3sAADEhJBLIlnyHEAwF9A8GGCTlGq
OJJqJWMDZLJSC2bvGRGW0jRaXgp8gEV0nMjjv7uYPoea7mqe87a85ck5BlIwM9hPJ3xhZM/J6+k4
4tHBJlKbc7l2oPNZZvObLIFr4GXAWGGY66EaA4aYu7gXF8fp/4xKELTFpRiDpmKhzbfVQgX9o82Q
X7m7+R47iy6jZ4dpKbLO1JznmB/vQux0qPWmajaZdv8j6TyWW1eyJfpFFQFvpqL3oiRSZoKQdER4
j4L7+l51e9Cvo1/ce45EAlXbZK7MTbdA9UAIGOQJzYJA5Lp72AAffd8SLev+xriGy+BXONnbWJ+l
IJ1XIaS7/nvKwBWAL/eBIo7uvcSw8tQbVHNmETLhS9V0BlMpzF+YHdg90u55rNuDhnHc0MVFyg+3
fl6prQxnrQzJNjyYfs/dW+y8Ij5GWrsaWMaatxIxZJXeQ2SJCpSlM0AoZIwsJkayiY8y5l/ABBA8
l3385tvTqZ2QQtHb0WYP5/krjxlslJP0l37rb5oEaz1uMfZMffTZ+tsSxPBT0xiPCs27PZufHJym
rmh4X/UzkGkCTuz9zKDA6eD79HnKPtYj+bfnGZlmQgKFhIwoC6VH95YezADWA9exOjQVA6us6P+G
vEF1lCw0jMoM2zBZ0V177Mq2eUUvHU824Kcp4tkM145TXkhC3Q0SwkFc9C2jSH7WqFhmfNtBz+zS
Cfip8St+GoxmFpqBdk1C0HNd4v50DP3F5D41OYWh2IcoajSVgVLqz5ELmWesBTm/LnFt9UVv7UNe
T2cbafQARjQ1b+xQnuPmbYiLKwPDM2Drt9nXw2UHMpHpIferY68KnQyqyqdqtEdCk/zoI6aWguXI
1z9HxHx7BB4xCh5stl9B5XW0MxquyXA8+nYx7Nt8nUwcZ2fdodTJzZNlb4BjocX0eHPwc0UoL3kn
HObMgX7W5oMcUODwAsX6rsmxFKC9Uls8QTHameZa9x2SxXJMg/pGQLFpg+SlSpqHyI0L+7wdOUnY
xVZVM3y0Gdm+fM8OrX2ZZxsL0WPQb5j6bVRsXVytywhiYEwMhM7ivfcXgF9XiYelJ0QpaTLhHy4l
ne0UND9ZSrancE5ZwFg92uO66BYxrtSAvWz7K7DeGCAeMHU1WMc0vjmT5qIuyUbVreGcgRuZYCOs
IA/B72hRtsUshmt/aHaGuLiDpWOH5zpvdGaaQIqtEPGkx35tYnDUx+uOLKJCkfZd6An1tARGA1OM
vFtdP3p690WGBsoIVE9zgbHHgNvNvAk3OBPEY9aMtwFJQnJsy5SYgvc6cBmQwDrOr7V1Y7UKCZf+
wgWToX49VfuqJjCKSRpyviz6Xkakjf7BXE0Y7dF0/WNJYneFwJpZ5HAmv3LxPWhwclGw0sKQMHPt
GEnnoG9C7V8/5CxhN0m8rdtNlv5l7joy/Q9i9xhOrcYS2zxT3iF9DTzrLMCO91Cr1ZWdc590kKX1
4JTDjaJUYMFW4DDw+CvAdxdXyeq1mJg4NmvVH0PX9pNDFvP9p/ccVLZJ52hKQpHNnEo3eLJaEnSu
buhBuqPRZYuZT4vW137G+iaix96OpzeVWgBjTmp/Of7rOdCWXczQAwlvdUAkweuPmYxY5mTtzGXP
fDR60nO+7DYzfiz8r5SMHJpmzoYwo//CRW88NcD/eMzDlcaAAZ2fgRbjL4SegYItZ6Fq+HGyWukC
3Fnv4hQtYrm2ArBs/VxvEWOsXK0wYXLqzCDrS8/CjonJbaj8L6+NthFAKQkDVMDG6TiU+dETuAzA
cF1Yow7JS8RdUprxQi4c9W1CulH5Z9MkrwgfY2MEcl9g5semag6r/97FESV1AJs6oTCsbFLMrZPh
J1v1gTY962TzlqLYdBjjEajmOH9qH43v30yZ+bc31SMhFgLwqtEJs2bRrZXuwkZphpeBB19gEmo5
SDhlscCfhgAmGXIzuHO+v1V3aDR1x44wZzuNHMiBybVPWBR17fzblpIcQbL1ml7fqK9P+CSK9hu9
UulunYEurmJ/hVGdnWTKSVxS0pUVWuc+ZvydLWnh/OEaaxuekY4Hf6BAMDldCuPqjRss0ph20uRs
WH+N2551JKGR/xxizeUASEj1C04NISws5ZoYpiUllJz3iLC/eLaG/mozjXMUr6Z5R5DbEV+YMRbJ
anacITEMBvYxgbyJdfZQZCy6llXp0UisUpW6aGBHyigVykUgsVhyVaGqp1DGLcXE49YAx7Vt81j5
NPF5Rsm84fnh7/+tEiDa1DBCvxaoLguGyRHfhJpYuumqL5iBUsHxq+T0O7jcetZB9Frwja682lph
IbCYXkO4hRndCBNAr13Ezl/B9Rm7xbppQ8jk3AgdH7lo1zDRlvj5EmA1Zb30h5vBQphqiFHy0iw4
rer1UCfrzALdAQ2+VlmZBPZQHgjM8al50rg21HRPG2y1MEGTQv/PIKmODwihGC4/mMD5k3kW+fQp
YNtkon/l660ixh8kJbYmysW9lidXtaB0YSQg/p+nr6lD08rNzOhfM5mfTSd+KhFdJxZDpiG+xiE7
TRTrHjFgLbGeiPQpiBsoukWAb6v+b16P60WQKSn9+kBdQELkC8Bq2pNlnh1dBgbFtJvYDwDjNbxH
a+XLfqb+scePVPPPiZ4c8XxzGxTPVcY0Q3fcs1a5z1179zoWo62khm1sY9139ndb+F8DnhHXmbYN
x/zkZU+R9sVvOmvyPcTvnYOfg+WpltqYMrOOxUjp/gb1WyxghLbGwDahBnmnWS0D6uHs6DUTXPme
+/mSmFrw3LiUs+QXeoffefWKIQkybEPHFyK9PRHn8zYe63U9xyWiuwr78QRbjO/oE6IM7uOI7XUL
cK9i3wmItRvaXdQe4wo4VjmvBtCa9qINn6MqoCy6RmmDxBnzH3dsFExbNTbpYaZEKwKAc4gRJbj8
MfsNkxS+LX+cNUMFzD/MKf8Qs31oNfdKXd4YSPjawDp10j44o1jmv4XlX6ALA3x/eGJvesz7EfS7
NIYg3l28ADTmWoveecYVZI/yXRqE38614ucHPmso2wRB1LFCpJwcyUKfR1KYcirqud4Z9sxM0iaR
0oNj1mDQudNjPk9V8uxFuK/C6KDr1TvKg6a6+yrmt8Hk69Kn++IoKritRUUE8KNBrW1ShE4RZqaY
356rwfMQix3K4lQQjsXceBFM64Su2iXKRTAmyPaZhqCMV6BCgcK55rH/QoOO/EruZAnGiSqJCBtO
06i03j2wctsxQ+In5PCBA4sSy9mHOsWL/j0XpNeSdaN2/+hEdYI1bY9vs/lzOKzRZME9o35oqk3u
YEngCo2aEwuQoIApC9uaf4CzTlF1Wu1PVEw49JeWaxNVB70zM5SMoJH8g9uvfnWBwtflNbAc6NWs
o6HtkkqGcYXVyRU0IX3pEQlwqCGt7rZgEXxUc6gs0GHeOo29A4rLKYVmaCby1roM3ytfWwolIEig
QCrdaQo4OmXzyovYMw+Q0VeDTLy074JzKO3Yx/b6VeuyfWMAUab8LfiRB5u9/b5XCXZboFIr04wP
wi7PTUMKoo+ZI7mldI9NA3yCe7Af/GsI+qRkaKC6RLpBHlJ89inB2vxxPhl7QXfqp13cbkftUskv
jFSwNMHF0On6XLfKvJLLD5/rvWmmF4f/6cavGZmsYvru8OkSUfTmBWIxx+FWOfn2EoO6fOV4NJCH
hnRFwfRndnekGQbHDKOkRVQHSys4pfZRs0mxWM3RSzGqKsRj5BH1PKmcTISZOidzJCcIJEh5Vd/Q
3PC4MVQiDisGOU28wZgz1d8a4pY6N751qoHRICqyu/nRA47cEKPWAlrNezoRA3iLFGDjuZ19Egj2
Cd9Rv6nDnyTCjEe0GXe9MsaiduCRf5iIWKOXkLEWd4lvswbqvwjecsVrD8WZvyzlEbMwPmSUxz7G
HfFnWv1qTO6F+w2mAHWsR6QxK07kgGZnqJh1oiMICeLWRptaLbiiVafsMFnmFrS41fznlppv+pHV
Hs/ZwpXqpjA4Eey1hy0p4fpqZs4DF3ZM5W9KR1/Mrly2Pbciv3D5bRKB55OdHmwtuQ46IBMrYX50
OCHKSmPDHlEPGhYtQMcJHa6tOtfZcwy/yQyvBeuiens6DEjx58BItXLfDdNYTci3LN5ip3beG1Wc
dKYPfYhnKxm8feTwgAQOxVmt+M6g3IYoenWcXkd8RDyqC76w+c21wVh6dJyx8FZV3UDfdM09KlRB
bqYG3Cce5xezql7wMkau8+gSfWlxwcRtmOC87v65X3XJdTN/O82HltCbRlp8qSdGKzUjV6f5NjiH
9YHhqphKvLqOeQll8xOW5nUI2z9ox6+W5bIoL6pbqtPA/2NKiuSeK8naE1l0dqGgaPG4pfBi+HUy
WKM6wcOfv20nBD0D1Qcx3LCV7iaT/Arta/VemNsqW0rz2Qtf1MHZ13BwSRumCo1D8piRjpaDvywT
zD/50jHnZVIMHK0ziFfjFkhupkRiNo3OHuIcAsMjZIUz/kBvgPdiJcfcu9jN0XG/NW9E5YZjagHH
hQjViZ6Djy7eG0am7N5UETB1jb2Yt5roDmVEj8Y+/NhqROUJdL4J9BC5Tflr6K0xnqyU8DJtO5X5
k/GHpricyDQ0ckio0ofFWWDnM7Oa9LAZGpHHUk4fxR6lIOcaxGKCrtQriKdoYyX+CgBnfkx0n1S0
YjOgC+fgY2OqmyySK9Yx5IIyoderl7hJcCyIbZ80G2JRF0LSvhOVW1QEgAev6vccrHkdcmcFvjh1
VQLdKDj2us9nGqFx7DBy4/v0YGav7MS/VmGzMWRyIrb9V1Q/UUwwi6PiH+ddnoQvrXMco4sxkQSN
DFnDDgOS8SPLeW1tHw44EwZYROTJxZL2crhH8juFJz8ld5NNa+5tGuj3hL8BOgVVCajanfZMsEi9
oLab6UNGIXexmV7gJqzmtHi1YSuBqC+vrV9f3RblAJ+5Ww9rz87WMkbUpltEQARgMOwq/ZZ9RE/P
hGhEQO8G73bcrcqkBabnX6MoO4H6msu7ehMYg5/9jEWC9WIxv5CBf2Ds8JVG47ae5fXMWi7gT9ck
q7eWVvo7QaVbJivfQNI+IOBRCv2YyILGXDm4QqeW8U+N2wHyUdksM/HeesFW0+dlhRcpT5SPEzqp
hhqpM/ch73+KCqwUHXRmcmKde+Rra/X/7nPOONxbHTSuYo42iTRJdNaPuGcXrMpJk66mjmLfvxZt
9c5nhddALGkbaH1JFmUJL4ZL+1lVuAz7cGdPPlQ1zkitxh7yxaGM9mgVeNklahGsOjC+7UUiLOBU
qaZRaeRH1mPACTluI/eq+cbr/3/5MYe+zY/aJmLH4ImTtJlxRVJied/qtzYJeG7+e89HF6BhOMGI
Gp5TCXTbFBwp//2CLn+FX9ytmNJtwHjfansf0KWBJaoiXjIBNdOAh7bx1HEIdKH+JNqECWYKH5Yh
1ZDsXagkBudufFZPgPopBR8Hcz6/JZDGDvCYdFf1MYc2xrG15m2sIN3ngPEtFZgzl+sBfan6y+es
x7aBa8ViLx2+07TmVkA2DsaY8GXK0xPLAlzN9Ghhs6LbC9vskgYPy+yf9aJbODMQ/Z5XrjmzwFxG
nBzccfxz7PQK8sghmugDUeEPidw8IB7Yf+j2abDDkxYMF+TsRr8tHAsTZbhhq0hWkI/cy+UWdnEX
xtqcLTDuEbaDNlnFU5pDv60GiK5JrwbeaXwx5NJ2oXWZJcofZeSeKvOEamj0rr2858iuzPFg4suN
aMMG098N7F9F8QWwFf1qdqjQhehEimtMlCf6opE8k0p3xX+fVNKdqyJbh9y8xJE3+je/Z9WTPMHu
4Ad0b6XLG9tPZvg43T6kIbaoqtnznxQbMCrTvRmxj8nqjSawrIDES9ZiEfGKo4iHVOZhi81vTKoU
4WNrPlQ5xV2fCUDxg9JW7If6mmjlrR3cZzKRwQEqUjZh86NbrXK2zpNJIXNPLYoqYRKw4v1h2twD
eEHR0SzCce8n9D8MjUrdOLqUsszph8i4d8gdas99Thk3qjcp8gIOM/bfKASz7LUp2BNUMxOIam1y
PtTRd0lp/QZaoBk5wnAV9aiWKGML/SojDa/jy2Q+DOYzFjGP2D6pUbqUf1mjskAvWd+8hNZergco
7E3HaJ1QHJevuvPtg1Vk7D6B9A2sGA1343TaPmy6nZPK8+CfmtbaTFoLkaD/1q18K7t/Y4sIT4yH
mnNRr5HwVw+wo1sePaJBCeKDHTThoLL43kYy0VpSLGNE2Um6KFxKIONborPFa8e/QH8SBswWkhW7
GhTBuITxUJCTWJOIoeOqFudaY3rdP+a5ojuPCVwYn1UcqOswyWRoXcn5JZTexsz699jl3YXK3Vw1
lqZF9M64gc9mGPdjcdYK4OjdQZu/x94BuYYBl4LAcO/JjPnNNnZ+f+eIaDRyk7pPqXhC7tWlCprC
fawOigSyKH25wMbF+9TwQ3IHrmBv7zJcguoFzIhpibv2x5fI9jk4yvBbR8DIL6n+a0zJpJlvanaA
lQvyFMKHGDTAQ8CzzlB3VxZZtAgdhofF2HlomlNIBks4oQXIIW1XBIzbCM5VUPxKU6SnPEU2/QLq
Yun61a6MGJmVzsqxXglD3BUXhEnb2LUR4VAj87nG+fcO2w2darCV4o5hy5/jF409rMmwJ9GQ+8zl
Lp1Z1KHIzfHiZc8JataeEbeJRgu0beF+STLpy/ivPamn2GcJAFWvTma6hzLkwfpGJrfkRW29W+AJ
Yp/v0hiVSnzD0rB1zuqvKfq7UySnwefk14C5xcHZ5lNJ8d1yPjXmLYC9MFNfkwwAM6hx/3lxDgiF
x2O+thNjhmQsS7SwxknE1PGpNr6lLsGcKX+BF8d/XVjD2FJWAjWoRfl3Jaa7Kvdyep61iGirBZYC
LcWbzPCZTyZpxbrctKP3K0owPAPsLe5ZyyGIazo5c/riI/lA+uu/Ty0hNr34KDP/YzL0nkt8MXni
teL6qeW4LkO4v2QBMaSLa/uuuxPqbrpbuHGiqM52B3PKKA9E2FHufkmKOYY6qo6km1xoa4DrHDzT
KsfwG3K3ZazCRzpFr9HZ6mBs4Fb0SrZrGeFP8l8Vph8VYIUw7FdxeGEYmcdXHU2y1rW3zMIzlFR8
PVku1ize+dqQtyTzD2Us7X9AQ+vSg0VatZuTj6iWf5aDiixzi89cq3/zsogW0Bd2LrKPFuZYRQ8y
ooZhvDVKOHax+9dUZAhWKq40BohCS6QK5hD5af3rkbfcDSOBtbTwkNkG6IKZQXE5ua9d0kCfCj+i
QiyeDKrZMZJXe6Dd9VNCXZGoH4jzMlyASlmU6Mw9XIQ0Qcs0b2vU+j52nkOAq/WK2u8QkgvBCDHj
fo7fFFDfTOz3oGl/c0djDCh+mH97DFmpdhLojBLEHEJc9bYhO+3dbu805bmqmu0Qh7vUPFBzqt7I
1Jx1QQC4/2/6DtwDHM5aHtPy3QvuLG9T46EmFhFGHBXfi+jshuIAwElsru3+3PkISszynUBYleKI
iLU81HXKtDMLqGSjU0t0R+/uNYL5Fh7ZFtEr69tiPhbOTZ2Vel6tSu4SO0MkAdNINXMGqItHCAkV
KFA9vuKAUo7peevYE0QuELeAfp2b+shTnyZ8Ill5/mdpTLxn2l33S/1zXM0oJz1v68zvHL8FDW8S
fWHTQSCF7f6u88dH3IOyrPY1Q1+lzhoChiNmv2w93s0uxC9gS1JWk6f+NWcZEg9Fg+rPgGdNYLbU
F82lVGbjGXSd58hlhv/TQ09RmwxRCijX8kxKLUcY2hzfPzjhrtEQQOfXwOm5Df/y4uHpb5ZzsuRr
A/bZIFhDmFCYcUDP9s2E1zoFHmtFihzzuZheTHYVZXOzSrL25Pgi5XwcPSQijv5tsRJKSRmMvf4M
ajk8B0n+QrgbEY8dM6JRbZstnHpkC2KcDNgPFn+tSPYzSr3BRi9kQE+Zcz5fRiExjvrcFApy8aQF
RM/sGVQx6/BDVB1gYAzm1RCzMk8/+sWXJfunbMT43p+qEqyGzqYwQw0BhYkMIW7qBJz3arSBBHjm
lUl0grgNj8TcdjtjmgHi2Xxj4/sQEAxSogFnbbaKxnRpNTeNF64Vj57ntyIGTjdu0RIsGKObKVJ+
Kf6vqFiVXxrKBHLrLM40OYLzmHy2TWrk3K3aeNsjKEoRM5mFecX0TbCDaREbPZEk1zOUYztWOOwg
eGS0L3aKhNnoCjocwdy6zDo/Q8fhPlzVgd8U4WEyyhdXp5G1dO/iTXt91L+RKa8mVx5Cih0DUbcq
XboTNUk31/fZ+OklaTFJgI86O8VdwD7bWLFsxVVIiV6jQazvCmBTIHxQdxTJctMYmBSyUic/Z1iN
vr0njflNNsWPZ9FS6cbBxYfRBvpi6iFQsQkm85pqA1Rt9kJLsNeDZBMKH60AXkWN/RjNOnVCU94l
Pb+1p5Lqphr8XXKtOuK+NEFSCadXc25WoqZDEC7HGyL+MtjM2mmCPMaAoW8WlBmS7d/s4T5oNgAn
nfLHpiRvgDyGZrz3QjjbxbYhUgGVPjlP0CRLf7i4XX4wxmtc33txjSPOsHZv8Yypj7wqI+pJNHVF
TSqGuSB4Sovadz9VvbWQVy9mdV9q67wiUHC+TdzuQuhL27+xUcIJpi3CBqIl/b1LcMbsHNT+eowp
zPjtHVgh7BtUbRLyZcsqWEGGCgtxmPCeTxb215mBZ5ENh9jK9kbS4h82AvYrfB4lsv4yFveMArzB
H+ChNmxGcs0y0EMs9bdOC0/XCNlm9U6Ne31ETjNbjEOqtNdXVc6EriPdkpiHAXw3S1GmCyrOIaQu
Yu5A9JRKKLPOGS2MX8xqw878KD2LIV16I1hLfoN42NOMMnB2euxQ4iV34BuFDspY0Gq70kdJ7/Bb
cMC8jF0CtVYByDOiA60WQn1UPoe0aE9+oZjRBTONnvkeoMGBX990xL80vqdV99ZGjBTAcBAY3MiS
ZUrK5A9zvpae2K7xPEMk5gwd1tJGsxmSEWbjKxroRxwqgxIdaxDIfYJ+PtpaPHlew9cBhmwAtj1Q
sJsSj2Ww5ShQpC7ibDSdm8WHgW4Qu2iQ8rHyEVi4WKl48LcCy17jZh8BxP4nXbAjiVBdHeMsxXpm
H6X/YCey0o1qLbzMWJTWb24B02HA8zPlL7hlZcdG8tr47TZ/a3CX5zwYIDEdQvl8ORMmyY1gcpvU
HYlYZf6GXb5ssl+1UYutG7bJ2iHEg28TmoYz7AndA/e1j0kxEvqs2mzGI3vzMRw5fNfxOtNtmGfd
WzTTJI/vxkca7JwAWaHgUGKbxTWDxW0RSuybnBwEDjAH6FaIDS7Y5YDiEoiu3levgYZ27cRJ9VfM
TkssG+V67Bg06kvZM/fSroYLB1PYV9vjg60NAC5Wi2XXXPN5h8iSzNLDA42b4XOc4W3EKVb/8Pu/
bxMBK/VWpjNlOVl0XSogK0nzM90I8YvWwvWqNdn2zAfz97oZMrCr9gaxsbt2z7KoYSOi5AbUCgju
aiaCor3dqNs6I3jZ6w4UDJMlVMhsPTyy8SXkWaOfBpUKhGY6NuKF30y1wh0B4F238V6MEBCxVqwB
MsZ+C+syxMKxQFqyH6HroNW4BGpl1K8FGo0aa9rIIMQpdkZLBoq/HF2xjMdH73zWWD6koMrFmBuA
7R0owrCqV/pJLS8DMRwiJERa/7A8ROpfZYcRXDtxXKpnWjUOGa1rHwDAt24ec+rsatHjqXYjPAXV
V4ujU41G+gQZL1sMFc4naC4TUAiaoX/aZIWb5Vvi+M9B+e1JPFBxAzQfbhGGw9klyFh395W6ajpt
4SQugc9HyMXYJODBkKsx/LaTPEQU7iR1IDOHOTLC1KzteIPpcpXJR1349daCZy2xJbTD1tWtkuwl
KuMpQLdTeXO0SMyI3ZqGudL0AlwRgB5C8KvRpRdEOE6bCisYG7Jo/m7kSJ3oXWM0V1GKgtxk3p8J
jGsymc+FfJQzlVSJWC/qL4MOOwYwksVXjXohLt80/ZDZG6v38fwSbHuax7/YjX6NwF+GCZNjwY4U
FMIJYOZrFH/WgSeXAV5nWXZv4yFnH6+vfAYM9JK5sx2q7MPIbdLpKFujtRGzGZhH/INifqmNYO8H
VMbQu4CQZL35Ehft3hnfkMgGeXQibj4Cf4iwBnXi/PSHU2Fj8vEJwuWQMybJm6ABgKAK6/IPvSQl
srvuZfobofhL35xgPDh6diQc8zS79rM4eyK4l5h9CqSmzNSX+SmrsFDsEZZrNKlgWcPyhUJCAeMS
d69ThUjiZfhPirnAJU6aSZ+7j4AlSO2RAkRGotwSzuLu3JAHNdraVbDTWm8zu9Y2xEmI4AxjPu8B
YDbE0+z91zkmUc1JHl5OLd/z8EsuTixhkf+mATEa1OhEK5c62IDoYROXZBXlc2zFuzFj4xfYxyxM
j95sHJsmfsYkxyOVDjjcevIoIwBAQcIRQTkJ7Ap4Aid9yLuHhz8h9I3NpqFtLbK6HGzyHBImeaIR
mj6t4CZJs+wLs+00fCKjdDZpNb7UbogbpOdpq75VeSBQmk2C0+8jK0N0bpxADSg94Ingv8ACT1Fk
7VCGR6PPnonBJeLestkWPWUJopvQQDUbylbbeXnxmdLVCGYis1ts3YkRawiZNC9QqMSYB2DCxyEP
Dl8rLQVWpDeNUUzQBF9puHN4JM1yG5UQsJsMZG7L7EYmt9CnYYer2vfzcp7Gc2cz7VGS2KGixIwZ
LOhVjgsiXtj1/KnHb1mKDHn+BgYxjX96VD1IQcQSxyWOP4IyJudZDbOfTFE49aL6TcZ21zcTS+xF
yO3fwEfqrU0n8q9GDcM1Ci2ZUSaSZcwp05jORzhivkOKsrCsGYN2lGSH4ZmotgwPdpAt7JAvb2pR
gzryyqGGnqft3VNd9u+Fwl4wsyn9k48grgRDX1J5SY3zJouvUbOJnBN8FqjTM0mivM709GxiSGtc
sGv46JNwHQEg1QVeyIdBHeCM8a7h1eljgp2ydB/p1VkFvJAvUzE3la7HACXaUkG+uI39y5kyx9Zb
wNtLMAvH1i2nQp1tbdX5D1GNa7uaTmlvXFqkesPNZ1fABNsVf5qb75YFPUQ4IkJEssuGlDusFyBO
x+HU5p9N0TBEzJEQtWyqkwkY7KvLro0IijejAifbEl2PpVcsck+e0qaFZpNFy9xNiXTYI1lLMNog
Ic395iWhtnLjtWldeoMLMlgUnburmSzHobF8Mmf3WBscebBMI6DQjDtTE2NlRxgaigsMnDOuoNI6
+8RpNZn2q2vfqAsSJnQNyB1rRKeDevYipIXTq9/WOeY6zbRvRM98C8kTBQfOZdvGzZiyOzWMi+wO
iLRkfWWOl/r/4lyuFLdLT9/LxNy4sFUWadLuGw+cIycZG7vknZHe2hb2ypq9S2TiZ1G1p9Zhh+hB
b2f1z4gcKXm2qSUCQipF2F6FTwVa4YZBp+v/62Ps7a63lh649Z43HFmdyxCzHvxdNZz4YqTpPKnq
uUfcbogT7SCKO4R8gY1bEZ+ZEp1nORxkdgYEWSmvVHdv0h2JiZF5MJyMIuEauly0BjaJW3LXuo0W
Y/zCiwK6WFe2bf+KS1ndoY3JNcXQaFOXznZkpBiG7X5w6KZVZ0aljOqr9w9RkS38lxrDqprqzryt
FX+3xVZB1BDIMu8cUUU3EdzlMFgPol6gcCMysY2PYdReceihKgDTLepuMYBQm8aSbHJYUXhaC4kN
n6eeyip0xKlnlK5tCfTiG/AXs0bIArt4k9c0G+oNcKjTmP6mr7mDEIDF+5L9QQ7X13tGsDRxxSa8
qAlYLQXXzVmaV4ZL3cqay/X9dwwee3s6lrjoyGTj9AU6xaiGi9EOZzo7TFrz9IJgGtdW8pQaWIN9
miwQkjFygEU6MoQBMQYu5VNPNZxq0SsPch1VnJelfqMMU4PDVNWtCQV/M2ZHLBy7hiqiYSTl1sWS
4oyOopbNqXOZK7B7iNhHCPozq4t3pC5kPkNe6kK30BeVyMHJoMkR/TWID3oWHnDyILHxtnbARltY
Kw+SVFHsqgJD9c42d5XpPQITVxv0IOE2O+F06FInIshqtKIF52vW4WCb3G1WZnf0z6dcwxWix/2/
qpsZf+SGvkhsm6jg4jXpuQmbK7JWx3TUCZu3OAxseTK7hxaSZc4fExeUyvSYn6MJQH7RC0ZUNdiN
xLrbQYV9DbZ2zWqApca6iXm1BbVQU2HlNL3uqmjVZdKv1TPHI7PyKAVVueaPv50cj0PPUuLR81iA
/qQzxVU/aaVYwpupqJQ2vts8iMN6n4HmBagrLKAscTezVK4+457MrBPykyfYamOev/NxLFlo4IMJ
q/QVc0VcrhLKwoQiO0Xn46bl0kMoO8rgKojn/spcxgSM2CU7pGzp8MFktCyS8PCM2TFIrSqrVjWT
LlWmCOBdOe+o1B9EhOKlXuSjuVUDm0TlhdV3heV1eIGDCoCjvHgobivmx6ng8yY6smSOxYKioFsa
Gcr5t4I4c1HYKsAULgCaSjrxmvGMxSOytPyONWl9qQYkY4YsNmGf7W3TZNpzDQPS6hK0+LzXjg+s
Lex3lvGsmqASaxIFL/q8hpHgTZXUSDvVQaJ+DK7Y9BhEyGACyEA5Thh2Oy2jVfuviZKDrF3iBAmU
mL+Ljp4r0l751XYqY8ow4cJ4uxzBQpYyK2Nl7bFk8C+Vlq84ZRE4CVfbSvIZIuqEuqaPH5ZJlx2U
QBrtKcI2qDUL/lEeNp+I56EqWNDgRmuytTeLbxNiju22G1vjUKKVLDhWpbx3GQS1Kn7WHG+ZTz8z
foKEN6SgcSinP2U0R0sbjXQhRLW4aIIr8BrKtoPQ1fHWwkCW6D16yafF/QkgPiRRErEw1ossNZgb
E5JBm6A+IU+2W+G96axy2I8OUP2Ihr3lbn/py2YRt4p7qC1VL9Nr/dKHF+E7kCfQgyu9zoDcFyA4
XQAgAQZYpUUci/vBiezxe6u3eqpDQPDQIY1ny+AOkPeCltWI9Uud/BTYiW2ND6j/kJVcdvmeL2UO
3g2uuQognz+9UssNuNDKr5SNg/7u4hNSvbJ6XBmChKLB+Fnk67YkKZQ+sowxiMC65/Rf8GxRg5MH
v584uxUirWYIoFvmO2P8v5AdS2X9qfVMZDRYL4hLjjW051hb2r8MXXPIJ8Q9rT4a3+KCSGAy6u6m
N+GDFt82wNEQhe55a4zEfhBc2icwpaFb0s0Z6ERqUtTHel9K7NRzsNDDTyizKwPEjhN8cdHHbnn0
hbYMCwMUfPdjGiqjGHaJzQcQasosgWQXiVuVVuwsBiooa2Gbyjb/CFhVzvxMOe+y+l7+x9J5bSeO
LWH4ibSWcrgFAQKZZAymfaNlt23lnPX059s9Z3qmpwPGQmHvqvrTBA1lIWKZmxhyLHThdih2NA90
+8ZeR2Esn8daPgSA746j7bQavrDo6hUqoDnFNDr7TUfjNKHMGOEcKMivJEv9Z75eKJi2OuqnYulb
KOsXvu0m4ypYmrIpRIfazy8ZAhR9iV6cRuIZx1VVnz1GZ+sxKq7VED1baLhRrIcXYcWRy5dQGb8n
LHMGxdMAN20LGG+KyPU9pWyW8YRdaW2Lz6lzIiujcU2WJmv6aaDyyGyeTa4Q0FixdWHY0pxGLrGB
t+UykbI6M9dncRY3CSWEuFGxe0QHDBAIyQBTNTX+pbE0uTdtoKk48RnDYGqOudBqsry2xkqSwleX
P8RNH+AJp6WgxowPi10lHQPpnRyMHY4/JIrbrtKXB5v8gbAceSgYLcn0w4y/GQvA4vm3DHZhA30I
Sb2GI9tYumWHkidj+NBj2IKcHle3FDGGowwuAGZ+Hx08rAqKHsI1W/KvYkyPDXarl4L1EqEMiBii
DhQaONiKYFMFNZ8oYDosGsSTP3JiROvCNjGY/BLwaWjjbZDNXoqNqbjhZQZSBURBFDAVEr40xpre
dhdIKxJ7HyM+lDt49dbdJ8ZyPEYVg40gis9he2cQgXKFiOCCb2XTZk9N+neUoq1GWFuJkRZsDjZY
WKnlBjbXttOVk8I6OtTQLpn7DVp7M5se0gdpjmpwN9JrZsYQtPsO9LAFxuqYc8KiyTeomWFWtDsc
ty6zBuS27ElFOWNp0kO5gu/6vmgW7MddwZBThKXqbOxKOmzJ1hAodTeOR7GgZZq2z8TDslO0+mXW
u52qXvm3YGGp2qOwR4/OBTkbpVZ53HRhCZtvHZLyiPeSB3AD9Y5NtG9JaIiyk55GB5vBgN1a+8K4
GGm/n6cRDgNei+pvBC9W7V9qBSyfkY9DUNRABEw1ya8izV7F5qq1SHE3zVVtECJIblsabjmaqVQ4
QTKfzfiOIGIbpPLa2OKpnSkY1itSD2IhleptHM4ZYpjaYXgpwugLeak/kJwxuQPuGFWrfotUhGJw
trVWuZ3EyR4GfEDZcbnTh+FOsAcgUonlj8zYoQmKW2qfhxkyC2nzPdD5r6jUWGEjyM8w9J002y7d
5Ipa2yapS6mqDWrCdWDcDPZtpAiJdRVDzKSs112UI2+9w/GIG6hMtMY2Ud9whVim9acoHiL0uVM1
PgIAP2qCtj10HYut9RB9wNg8rPBDSypvgYJhRbVL5HCDCUkMJ5XMU/iwOaCivR7g0CJ7NElXKDSV
gvk9qxNGNPmmxalS1Bvi4/R2TkeJuUSMMBpesob1vAF0GpZ4RLLqCAtHdn1ULuzXjkYHhJUQKDCB
dWLl+PdWaPuqiQSVXN60FcYODC8iw/a1wblOj5EmwG1roCJz6D1hWCKUBx0FsJHSPs4Yg28ywK4Y
Dw1Ii0I102N+0wcgBgDfk2dxv4P4Y+qDLRPJghg6xMwgc4U0lY5NZvAcqhIH59mCHoE5bwsdlvWG
M1T3OZavrS8xt+NecxHQiSULjzkP+T6EAIyglcHZDxOd9hNhP0JVacH2Pbr1hUCBuDTyuxaAzGnD
cISgLmxIouCpkxKZGRR/y6dl+E71N9IKN1HNvSrDzQcW1+XuhUtXCtKMLm8o/WEbY9dJZiK8bK73
gPrRMPCqmbbiUvBQRbpKS7GcrGDG0qc2XooB6yLqyF47Svk1Zjlus1edfU9v2VCY2DcRjWiPuQTr
VXNcO+EV4DZAfTn4k3Y2tHMMFZhuc2U2s2sqzDdJAT/DLFgbc7/Np4LYaFRFwu/uFWOZrvxNq8Ib
5zfZoV6nPBEbuhiqikWzcYg+tasn8zWmbPV8YOTGz4UlfjEzk2v//RE/t/ymo+I3cH6OqOn7cTiV
9X3MWfsaW34xlRZTaSiiLKyjYRzDmfXaGc3tGJGWIxaZ3u/5FEaJvBHB5DJcMGRheYXnbOFpMuTs
sYJsmidIq1KFOVVTwiaPX+LR/sqaW9nnGMBUxxYvcWwsGLz0vm41bLQg5ir6JXmGLBW/RvV3pVxr
NrAO8sOCQhluJB5H4kzL+kEUaCUjKwiHsQ3xJMKocl7kTW0ZL2GbYuuNZCImmmemiIOe69TCvvCR
4doftBXjJqW/YJ2z6uxtayFysTqiUc19j8rbmGZwFjq48Y54CABwFTjjjUZkM/5jN0Uwn1omeeOx
Q6rOyBf/yUFmsOSsxxBdwzHCYkdjJoGIY4YVAFN96s2dM4k6iKoQWsiAUGpigtqzM+WZ8lJ8iBm9
Xc4goLjIqWczTA/yfV4OYfkVtgD2TMvAyBuSsFKxOfOMjZA1J4ReSJSsAD0ThP2SfVWVNYyshIId
rlSAqDvjUUO+FMsUqxDLnFNljbvCwQtXz67ZZNxy3B5HvXzTxzWmWqJmDMTmC95bEvEX2RWRH/va
zDeyI3kgI8VWnQ86ZE+rjT8YnTpGwP5z7cZdkJd425w6E0dti4/mZM27OWTPeOzela5/SdLiNcaW
Cj8l618h0ITFflrqQ584+9qKOMIaNou6PBJY3qBEMKGLEflSghrO3Bei4pfa+qQQkdwTIyGyqiwU
I2WveVhRdwn5d1X4EMQSs8H3O6reSwXrL1zBBqXVNjC6EpiB3fQ6DZmX47Xcj6VPWugLHh2I7hnv
IaEwPzrMcPQfE95s8ScEm9Da3A0UedNj69e1lmdVzpds3gcwOB5KeBEquYwf4j6ViNAguojPXlqf
olVYCgK8iIVoXazxNgWq7ySwdwQFOtIfU/qJZOOS/8g4VcjMkgvtE4+tHOZF/j2K4GBYJGTONp/K
TLqldStH86SONq48Jtc0PWLWCRnsEzuzrTW9oMQIv9V8do2ebLFTzrAFXsMmFhlNSDl+BrCSBIBS
p8VmXV/ArLoup0akPdOrvVT3f2SUVMaRnWhcgoZg0Y4xLtOFMaEpd+ZzSkJh0mGGYYzHYeJOxUHE
2gj83SQTu6eOreLCF8VLS0QmC6FGCZatcfV01bzcIXSEjd204KL/orHrNd7ie70ZRQSF3J2DWkKF
1yv7LNd+zRoVcmLiaYJVI0ZutjCJURYMORg0zHu5K/dkW8G0TrGTDtVjSf5oS2hOxieEdW12yqPB
W04zy3VmZesG6XoJZSzsePjNgnMbZoSy8/0i7stWwo0y5w+hV5fKxKwZrH8I2HwJFWDxY4vI2RcK
5Z4njN5NRcyjzR5DW8RFGIVBsgGsVS2HNIe/U/dbsqYD459gJ3m1np3F503m0BuLrzosr5U0Hqva
2s11/FWW06ueF17PsMWiYCvHt7z6xNc9puzotuX4Z86/lpixQzL8HZOL5RgXvNdXI7jBrLaEgCfn
ZhY2M3OGLUF1zhpotsb4J69p8VquTYfdHvZp6P1a62iCRrESg+0V9mmRq2OC9VZWcKG7yHKZspBl
QzWcQO2GpScljg2B/KHWpHUb0vgMAOI1CVWXTLgMaRdwkrjDRutQhs63mil+mGh4VcHAy+R3LA9O
3DWA4esub7dVzuxQB2yI7H2cyL6FtqdrzlkSAMTMKBtQ8YTR+JJSd7SABwEzxhbdZhm/ZIRK47d1
H8zdVJfUOGJCEr+W6b6lbQCMz9X6Zs47MbGa+O6tZQvRWOGV8XLrAJLxUXif54E7A0kzWgB82rQY
9MAcXpKRvw51v0RFFS9g6ZW2S5g8SawaFDDv4ssbxmNmZXqima4yEzVWgVtyteuD8qAW1rtsN1c7
IP+xYPNDla47h9CGMF8T7jXeDXZpZj0VG6HMZMhuxjdVSV8E23xRPTLOYH55c0Sr19dwuUY4BEuX
rDpsLKw9Rc66s7CvsGioHDR8DkSFTv4pGcyLwDJRtSbZgv2dgyekxvqf/BqWSIIpJVrYbnnOUrub
C2Pby70POeM1wR1tVU8KqMSPngrKvzogpvlVIutHEeTgVgdSjhgAa3uCwZFlXmvk+eLpkdn5mSfK
NtnUP1W9aSeY3ylRMAp3FDSRS0jaTtPNsA8A+Lm4ra6SJdK8hZqjrEapuVrcbiElTU3idFE5fpCa
J7mGX9ZtQyJb7bw7Nkvvj9XG5rqk+LdyqlZMM7vQRKZBzpfQouR+HnG1gX7A0DwLNQFCe9xu4LIZ
/XOZu5Naa4Q6x3+C8HdORKQJlX4Xv+kqCT65yYIl6To4VAhrVrmX0L4zbfiWsuDSNhrLs/Oks4Kq
1zflRew6LRAspTuUoaAG5g0gtVeMHR2pf+AEDL8hSsA65AVXDAladkA3uhUDwtzG/5WJN4sTvOyK
1AgxAxdD1Z5PTOVcTip6EqwkQsRVyRaLnpVEUUhEmzPJxzT+FWtvgwnQyCOuQ5HLxi3NfSRYWrIy
bvKqPBlC4qEk5mGxX+0e/ibOcTkeBAa+E1HZCTwxvZVyioEk1oevYU4M1i6Pfys4AV1JKileLnp+
E0MnQbritG7Srt2ksuEr7bHvUleG9VeY+6jCJWxWM86sfu2gnJYKrY3ddiyxCbKqsDVcu9T2nUbT
PiB86okPCaX4b65mHnjtzDI7RugrNG+kgtKq6QHR6diHDBoLoWEkFI5xaqiaLzxhvyD39MnM35Zr
qNa/fVbt1UBcHesUmCZWdDi4yx2LeHaYRnya9eRjaa+iqYPc6ZCfUM+bpsU4is85c7cGVksGbLXN
LOCIxnDRpsP2/LXotAZ0OBpjo77J2K9K4J0mCC54Zq41qgMpdYZDwLMXhdDaUDWWJWO3ri/I7MEg
TwNib0ssQUjZtZk70JFYM3kN/CdGFX2CFB8/hYxrq5skGQl4AhRgGK4Fd2ytXPNZ8ZRZ3S4aOX6N
a6GlDkENmYM/ow67KixQKfJTdM1KuTW6s83IfdAlnqyHIjceokCos/MtIzYl0LWtoPo1XFcx99DU
mG2LTd/+FXbpinEFwjmKZag2oN+uwg/H1o4WuVMS6e2C3SM3mHTLrr2Tx0+LRqiGrxmr+LnH97IP
gcsddaU5qQGiXTLgJz24UP860oKJY+MOvd7SeA+XkmxEPTlOkub/myYxZrOkQXa1srlUdkccROUX
WsxcfTSIzTlEuOiO1rc3kc9W6eMf08hhDf+KuUgSkrKImE10t+JmxEZvPUqMlYaULJprrf6plhNs
RVHwZOwjbAc1c//OVj34eEGJU4jUvLZydy8Zumedsw0F8408Mer/GFR6duK/UPgJvr6KydNMtL1G
TMjQK8dYOCOROqTIi6dGDzOGhgZzcFKhQuMb8MkMJNgTP3pwfOmsX9VjnKF0BW6aTtCTmeHsB+eX
xG0zlz8LWb0t3C7lCXatX3eqX+KYllFXJEVzCOmtW+ZjATel+JRJwcBykrxtDJe1QL2sxSJRSV4H
471aon002GvWgwYiqk6HwYiZnAd8XxMsAFrfw8gaC9V99raY1W4pBuIKhOSmOZjUmpKxT1DGC/de
o6JuNrKDbIafA6s7Q7M6oUhF+KgAphiY4ff4RHRz9NLLdI/TCr/NhIF0kTX7EUCc2+Z9WMqPYMDo
uGwqV9VBiujOip+aGJ3GBnj9yQJY++yXXcHkbbySVbke2/E0YWxt0/jUOCpr7Jc6jhgaLGRo/fES
vjZ426qpvUk5AyrPAeNH0G2GKIVUU4VAr1IfSR6dpbH5qzDm1HNwU7N8Zm18N4ktKdXurg/os83x
Zaia7yBcDnEvwjqW5FTMN/1g2tZbN1U3NeaajfUCQk5r3AJ7WNtEs09Z+ZGNgjmzcZLBWXUmKwgB
ePuy7IjXovmQhYtUcQUSPTuNfFwUMrgxqpVatH81yiwHRLizTy0NFXo3bCJjJJ2kGCZzuwKyqyRn
2xCvK1oPa4r2crm8BjJ+Bcl0yh35pYqdTyema7mm8lugH6rpZOf76G4ySlgTSLqeV7dodXK/JQ+b
7vXjmxkKP4yVf10fPPfhpit3u92+7lb78/btrV1tP47+0//2v7M1oZr7cfV9+/W87+9HuXlcr968
OtxCF875eluvzsfj078+/O985TNyWKUr3/WvV5DQne8/fO8KRL+yVsfnU3zXJ+X66vnkteXq4+O8
f3t9e9vucWtbR6vb7XA4rN1Hvrr6PqKxFTmjm+/r0ZfXONfx4+mLw072D20lXoXJrcvw5wmMvsKH
b+WTj+H6Hpjp6vfmHZrV2vPWz0e/TrXptU28PoU+pw0P99jxlf7zOK95F2vltpvnkw9srJ7zunPN
nfvs3OfRzVdb/tzlH8/nhUefT1Gunu6RT8zPzyNfwFcc3X/H5vJ2Ln/vPsXXil/zGrd44Qt5b85R
thdHz1dywMg8Vg/OAq/nj3zxUo7gyK+P4uh4V/4Vv4NauuZAeAnR3+Lv3ac4e0fxW/7H61yXt8fi
dMMn+v978wJxmnkfrqI4QL7myNs+OG5xxBzXseczi6sycLT/3vHjv0/MNyv5IQ6Sv6FD3h0HV7xG
fJ7nh38U3/ODn0rOOmeDI+Tnj39vxta95hNN238fjA9drrh2/EacGy4fh+mseOMnZ1KcaY5L4zS4
vsNlK901/1zdb354j++H77vfV24gcZJ9/9mvXY8PdBQHLU7NvxMnztxRXAJxEOJY+ebu5DJF5cA+
wLm4DgzIxMkVh8p/Dtcbe5Q9Ldj6SMLO6kOcBH4NxWTFH4iXcYz8Af+Jn4//XlVyxos9L+IXuCFj
HTa1m7j7UvTvvpQOkFBfGVubytHMTNwpprUrzPtFkGo1Ri91oJ0M1fB6PHAsqjiykK51RmHZbmuR
mcOkWy6gxmbdH4x8GJJMsl/hiLa8V9arKr03Beka1fe4bKriyAB5Nb1ge40Blh/eTEvDWPne1Rel
7VYBxsuW6aehtBr3tW6+ZFAITGK+bI2VgApGghEusfnKduvJnbldwD2t77iuvc4wO6b5RQqLq0N5
cpazzEsyyHzzu5NHDbRSZkWBgeq6o/LUHksjxW5vSvhRDBz/t4FJf94ysuqHuzHW+9QpfyIA/wi+
5sx4rEnJnwwQswkbZ1GuQ8eICZ9veG3f4WHFzlVP+S1IzP2Yz7ssoQCfCIZJpuo4Kr7d6r4+DZwy
GXmEvyidK0RyCzZDM3yyQXozjP3wpNKLH0KEgSR+I3b32dZ2tBQ6Si+VRImC2LCKVifze9252hGy
Qw0mTNgEQjtJ0FOu60zf8PDq53styXsxbjZiHLTtPyHG2n30hpGUmO8LWWIjHLhsiDmG86RBERg1
0hrIOXfL+SgS46SME3BLfpjomnC+z0t8pUWH26h7vbC3ZrH8JYZGdWa36HBkidnbMlyXxSamUOf1
n1Fj/RW/Ez2C2PHrKCXpG9ADuwkg4E5+k+vqK6lJtR0lCETtn7aYaLYVjykVagMMGqNjDqUsr4Jt
GXvzshswXCq2sflWoSWzasB9SpqE9AgGggLgtgWSETP+L8fkT5VtZ6zeooveL4jvAAwSrn848xKL
DTpOwnspIE4KDYArGLJY7MO4nuxPbDNRAgm+cnyYhmuZsu2B0uOZw3yCL5UZTY8lM8iq9UvIBrn6
MQDYi2JCsjVkjBYGpu22nbM3qSt2hal6cf0bQhBLiRj6zeIet0MqTEzl8mxiRAq/ck0+gy2m3ynT
dhvvM2XXzvc4AbooX5nCV8u7ZRevfCunZ0Rczb76r+DO0aGH9d+kNS8wwpfsJmiiPSE7bU9W81LI
hEhqe93WLxnyQDlfNpROMzcnwi8YTLWBa2t/rZcPXd618FYcITmF1afZLxnel+Zyx47KlTs0fny8
gjp1XA6pmm8LZGO1DanPXv7kKND0eVfD0Azlci/GCxUECLxoN51CYjhFDClLdCDtD/yOrzI+NHDQ
4G+7uW6tW5xcxMOgpqBX4WMysQwfVOucTNOhGaOZ7mte5apxyFUPuxusP3gUA1jL2pU+UjScksFn
WhRP8GOWuSIGSAxQSOd7C+rhmPbSbo7zTVPhWFUu5N8yge/xGwFjE4hZF6tfCyFHZrbQnSrVZqb1
NTBSHGw43BjQkMSHvy40KowJxsxzEmqysjykOvZcmZVfuRBHkS0yMZ4pQoZDJiYO820hn370iDB3
SMKiEQJqGYzveKEw/Zn6A0sMxjUJnggfLUparNMcjX5W9sgbp49piuKmM9zM+71UlR4Rzhgxh5/q
VIHbRXBj0XIM1bFomRP15zD929Ykr3gkpUWmPysmWbQFUd6XcKTkM/4UHbxrqt6Bh7zUANj7yyB1
u7AILyRhRPHy2iUaywfrbynDWiD3CkGslBrblr6qI/CrUp2NzcZgJ+MmMrf1zIyeFCKkEzZWMODd
25T/9zwIDf5HwgeIstElChJmpY2lk0Ng5JpRHoZvzjVj2oOT1VOOY2IoP5zs1rZMb3GzDVGgCZ+C
eT/Mii8cYdu9mWmXzyayvForXoGoBMgJtNPdOnXweta/1HiPiNoauPF6RhlxdZ34vtCt82bPUjdl
uzj6QEXijsxLDUC9pQ63S0GY6rDs2+xjHOdnk9RvqmpuYpVu0xhJy+0w1N44JgC0HLo20YnaiPij
pgMkQaGIUfu0uMXTN3cFzL0scW3tdembbTvCIqGDa/UJN2zz0MmY5lkbNW1Jvb1XLCfQQJLmUc7O
qkWmXDKJMef5uGhsXHZ1rUqd64VbilclMPqp8GkNw0G7laROpY6nsf/ZUnmIWEMWR/pGNXOfsQ6K
cYOeWnontWeMgWeIsxlGXLdN3zGhItdEaQB4O7T34w7K361IcbJONHzPzfg8gltKZeAzwfJKNvWm
RwWP+DVR9xhXb8UApEz7C5xCcqgXbC2Hu9isEnKrohJLX7PdCriIrZGxbk9aQiDgs8lBOM8jhu26
arauAgcEZgC3d8iA1cJvUHQZwV6ErlvlIVtw2meRVpsZ5RIiChBbB8tNg7CAgGlJJ7jWyuyDzJDi
pfu9oggRx8HCj63EjB1BNOYbWB6nmnE0SgQtpB1iB7fBktEvBnMjtea6RdMISUtQLMwYE8GDScYQ
iZtrdjrWSLC/0NnmGE/LZuNHM0zY4aRSrJPPUBDFUmk4tsNNrSFWgSg4Lc4j3Sl1vvOaXkCriNcT
2VvlXs2DrWbap5QlxsB9Rwk/aiwJ2uqFVhJ/YHrWrHqxA4grNtwkFXdckn3mMV4bYgUUq0El/50z
JL05Q+Ayx10YUj26PJlrjZDKjdXoGOS/sfyh4EBpyl4yAx5p9tqpjpD5oNzvZhNbz0negTRvYDPv
bE6kXDC8r6Ck4RGmHJe0dQ1ZxWCQsUP/ILHYxe2ETYtm2cESGPoyNAHUDCsT23i2rzgAoCMbSprD
Yw3bZKixTYB8EBbsWjbwO4Q8ti7BzZeaZSszkhxtCyvv956cbIUHW+N7dKkCcQYMDTQyOU9qd9A4
HlVkJcGcWXT0spgkofFja8d1mKk/9PEvbXFcDEDXC3kAIv1ObB+lDqOQfSNZBpfbz8HvXlxyza5f
Cn1whd1dSPpJYVFfmxAAhVIJ7QbUf6nT1iqyWSOF/UEJmT0GbPlBa0GFPuZqOAoij9jZo+KOnjYB
HhXDy7q5FyoiKMeVpZ5MeAvflY9/UgRupEyv9x2nFebOg7AyOGPaD0lM0iT/qaEyZBirLME2H+6B
cp3I5A50ZO5IwVvhg0RrPY6wnGSoAoobiGadsxjLMIDmH1gSCPAITtbkXalla5OANrLVtDZyDW4e
EeZVwO/EKW2l1qVX5lcN413Es0X7QSRJXOFXtLdaLJ6zGnjLGVa6RBYy3yhq+00a+KLkpDDQewxa
p2LLURtwAgtYr2YXEe8dnVsVRzjqpXDESYtzLCgUDeY/yAhpbWDqpBUC34uJJWGngJRZ2lnWNfYv
OAMjne6s7bXS2cSs0BKFO3IjwluABbgtBsXXKU3L7DVkUdTuKTiXqWq7Dr4IO6Qa29sBDzt5QgSB
+2X12aipLx4tQbmpgG9RDms4XDAWia+mCp1BQlzEbvLv6SbgMgnpRSxmFot6G2R1Z+ifLbQzKfxo
sOLXmCoop24e13rzt8RNeADDNKoLNoJy+YGMGRyRlYEQPzZP4WmZJO/1AKDTk5AUKK9EdGKFJwPs
bJgDzeoPuh1FIec2jXdhZryoZydF/kTzpTOVShOGx5L0EuAEFkBknEFZiWs+aOriq/F/C3lLSAjz
PuAAU4exSN4sT78ZbFg4GLMkIP/3BOJ9nskX/PMNAzpieJND3JQ7hziOP3QBu1g/EY6wLxN5U6oL
GgZm7MrvYkXXosCWM34b0wc8+HWLRD2MjPOk3bmINp1PvsNqYS1BrOrMnpH9zxSOwCAvTXY0SIuw
S4N7WIgd9Y0sRbgMzZA9lp3hEH6SaltZnl/nnh2xT3N/rJWLMV66/EUJP1s1wbmyOM3V+IREhaOA
edAS5S2xSRuKkDcRIYvhl6RudCETTlz1EDdQbIKjOX8qi75hj98EKg1tdRvVeFsUkteBD/QkNoXN
S52A3eHmg4h2hPned46XqmjRSxMPG3VlqRXCOvTBBrNFWNSYXYUoQ9X8nlGkL5gLzWQxpeSy2Oyg
ohaiRys0/CbnXZlgxJ53r6lk09PA5DOwXg0oRxO8TWAEZM64ypLYVziRsHmpUJjcE+CK9BydAE54
TMjDTT5/J1Sss35GCLxZ8JeV4rVKN7OKdgPYOKEjQf/hGN/1lDGaHNFxIgtkuxoMNgHZ2TrSV6nB
bueE59M7lcFucHJmgbt0Jq14ncrdI5j2EU4Q+b9EleWrIB4yvvBF6oJzmFJvwfBQIWDsYcTbsA23
7We3FDwDN3WhHiD6SQsQbMMzAwFvAFP6fK8MwHCRzwPi86genaKEYyKBVmPYOzzD/iuJH5gkg/XY
YMTdixS/pJLIrtZ8KwY6MZhXiQKqTIlSPJBUh4urz5MbdRlMWPg53I44zCWEGYQU78N4G7STmdCc
6MOLlk17CDHXLg0P7VBfoNUSetVWJckLMu1gh0D3bMH8GSDzmHoF3NYcIw2GnokUfeYWZReXAbE1
TyElvFkOuhzvuD/QcoZu26qeZF6wEmcFjUacYqQ/E5wEtCRgaFGDXOec1/laZw8fY4dKqNmGiF+E
NSGEF3JW7QghvjCrw+2ygZxqoE8Za0/C2zkY4R3GV8X4O0wnuON6/iwSxUsb4x3BA6zJ6mj1+8Uk
qA+uC+vpbsFjIipkr6EUbfG2VGEdBhDXw4qdHNTDrC9jW90bUs0LrGdLSjhr/O1Jv8qicq9XyS2F
HCjB3cw/cE9j3K8eqLqfuU16g7EhLJv2kPnEkJ/GwnnmPG7Foc4Jc5PKN7YOCHyOBoeM6aOzmUiX
GoCl8Ocf8+Q8zvDssXoHthrX06S8B0en7A+2jcaKThXMM7GIgkjIvv6ys2NZ5EdSlLc9+72aioiv
AX6mslLys1wVPL7qazh72qKyEz2U6W+tnAt0UhkOXp0Gvs6dn4blJsrHlQ6rPqkhswFp5qOy6W1t
X2JZY3a+MeOr3PTn3kIyMt1LbJuXcjzP1gSxAjX+lPwZsEMoIWwp/c6s5j8x/sCLfrQ7/RbzPkOr
brVlXNvUSFh8rEezOKmRsVGnQ80DkbW0ZMM5nLx4/CTXFBQAykY/fhDBvlkSRjBmxgCq6J62cdXx
jbLIEG2qt3n6Ig6yblhrWUl7RldSvo45k6WJJGfSdHeQsi/q6v2iMdiHO8mIxeJYguqRhOY2J9Km
zNEREWstTdh/SjRv13L+Gwx/NQw3dJgZZOTATft3uxYSbTBqI9QU8XQs6HEilh2rhetDiZ7i+9NZ
2L8UKT1JxxSuiLJtU44vVQHzkpQv6F1NzTbZ5ehmgCRjEw2ewvmCJTww1BqNg2kesGS1VGG8CEnU
2HYGdD44cDYmpVKERtka3Xa5ZITqNJXq6vCyDagiyJix9ccVY9gT6As0TBhVEt8GhdyopgUiwQvM
mBA9e4VM5HH4sXBy6jZhcWb9X5y13BDJMZf6th7JspqLne5BIOH5BNEooQ1IbIdI9Xsb+ZKZEhyL
WrZZdm0vH3v4XvL4d2LxCTE4TuA+XJ3yGqfjVlGg+6DBbOL0GvLGrAtOdQrGvz3VxIAdb/TZYiFE
/HiiR/twllbA0pu5ctZ6VJBVgXebgS8Cfo/lAOIbfps8V53yVRWsxyPce25QTWLxTYHEWmNdgX0m
lnEDUsJNY2SUKWjg51nom2wmjaJugztUZ1d03Zeldk6tnN4Vu8fedfkKYgyAS2k9JRdTg/AVlmsn
w7/uLidHEMVVSNuDq38rauuWsGtsjhU4FwruHDbDkhFgJZOfi4IvBPZefYY+oNY3ZjNuCR7z2Det
lQ7xuksf+hzudZNGkfYoec7o0OKMQd1ApAoGbPkUu+zB5ySpd6FhnDXzVc3e4cdzF1puoxLejGdl
FIWbEihRGPNym0N+uVQWw754V0pPDKDpFlaFyqMwu6n87RBb3S341GZfmA1j0nohAynSmjtrzxzU
IKYdCYwaCWfms0LRato1uj7NTRtw8Tb5LU3VzVuBx08XpE73iK4yNDKyimjF8tuMTXLCaci9Jgzd
CYsSTeiR2YTlzYQcqsnhGtMeRPTXTgwOxjkkEHIVKcUuEia0qDEhMgkglkjM4YfbdmaU6zQHVY6I
irFwkkzfIVckmmcChs7XoXnrGDgabe8NGTlnC4mzBGXj9bCuWFJbqcC4kzmDiSUoflJ17dd2u5kn
OuVMJYiEdjas6amB6biRyC6p6O6IrjbriR6HgQOuaQn9dJ9/W7gqOqG2WzJMExc8iuxDGPFcWB86
raMN0Ybb+VzbMh5ezs7uOk+yLAKQ54emP+T207QXzmtwUFvlho7F7aD7wJKp7Q9yN7Hv69he8M/m
bwDs2pz0k31VMtMe1uMbrtDg5QNMF2b56k47aMHJprAgV5u+PdzR6O4iFoOBZOOUEzqkP31Iu4Q1
Q6z0+7bVxWjHFTEFQA1bGdNp1bR3xuhXlidFCH1Tn0NMYRlU0k+OuqbLrJuzTLvAade9oV8qxqdY
yV1HKnxAS+QLllWdMNJ3mLOldsf76muopGs5cl4XgogUSNTFbOMaCLvBUb0+CplOX+f8zYntiwZ3
ARg/xB4rftCYBepDX2LKHpok3diLA+yWHD1hgqtUxD2GBp7Q0v5lhHoysjFWMMSXIL9O9bmAex7M
EoZg09mWhq1g3oyMsv/H0XksN45lQfSLEAFvtiRB0JOilzYIFkXBe4+v74PejImeqZIBH+7Lm3mS
mAcUAoELCeknpl+RzbiKoclNcB64RbLWMVq2DENYfaLWghzQ3SVB3JGwCgdOT/8SRdVGCyXk3smH
oq5x5ydkYKPk5UVwzFt50UbmUlW0NTjbaJlWxUZp6WfL53SRzUgaUf54coOHIowLxcLYiIcYxypL
CX7fE/2/AT66rH1SMDCMemOHYb4YjOmwcAqx49+1jZQkS7XeKTD4pmZ6twp3KtoOp46yi+jq7kz5
lsH8ZhE/g/L57lGiByI5DVto7sjzjp3moA3bugd005i0RDDQUNu9HNp6ZWjW1pI6gFHMPXQOo82S
N03BIhSVaGtZuIGYs45p/W4DaaMoBxOeT4yTSB17W2LiTq19217V+pKox47kM6qBu6+iTcm4xxAo
LQ3/xL5FIkVa7ah8bcFVW395LLDjWY79uoA+ocfPvCec+y9Kfs2cFUBwwJ4/HZ4mHp+YNhXjfyIs
JGl0bOyOcgJfOzLPeuUffflIb5q0iDwRqVbfj1MHTADw19Fx5xQR/CLMOepCbGqbso+Zru1xDfEf
6rylcCrflbqHqbXh/IGjz4Fc6CTxq8NoJ/Wq1clrkFeswPv2WmO76TWigypTAfQDusbjimPPXBRu
+WetR6I8A5uGIQ3WEGJ9xEf+apEfqX9V8eKa1xoDL3AFVK1y7Sdk3Pz2R2PaAcanRE528YSBWk8q
udBu48FdBrW/AIJCzpS8JajQIeDBMs9aqLynIkIjZ3ScZFYNcS6In5XOb5wLV7zDiosAxasTOpbv
f2HlJpnHqio5jwgt6UgqgrsjWOJZ/+oCF6SWZANnpfnTABWjrazoJAzmMRWG6XnAKUKBWafOC91g
PUBILZv5pLZQ8PAxzEWLPVKw0IYn0Pv8PEZ/Fupa222VOL9miGtSRyUIxwZAVBYRarMhiwOdRJ1z
S+L1fSw9Uv8JviSsb1HYXMRaIwU7bKOKMnJsGLX+TLHBZZKPxYQokNjXFzaFj7LBxxSam6y9WpAV
WzFxEunZIMsiwgYeYnWcOkkY7eM43nf49wVP3IUyiBptqTQas6yywvI1kJMcMhJoTAkCK5i+O4bs
PEuzX8mcoV0hvKkC3nuCce4PfmvhodeXwoivrwxeMo0lKS+cisG/QFgsgEMQBxE5rOocq1FM/xIJ
jwRDn1n1i7JMLoXp2tLQgBNjPS6RScS6TeOVHfKQe0K+D55uopGZvNWiiST6T4yoh6k+plaCsdqB
IJnl3imU8cp1womNbjTsOolXcvzMqkNBTGQ0arsVFZENTXcV25eFwAuoc3KMd/M0gxTYxie0rmXB
HUopuFhH8Vc7IgNKDINYIamNwm3J/I/Q6bmbCg2HBiWMjmeN62tVM7wq96io1lB++YXS+hAzqgaZ
ck31ZuXS1YycRjGjbn4aiFSeVREZ8q8aSniISlLr0W586im8PATCI9i/71SNMIcDB2NvqHe2PCRO
YeLZ7lCrRZ+jahem0c7r4GR0LoZXgYmYYH2b07i9k/w/JfjLojMFf8C3M7aMBcEv3hEDzImitCM/
dfjs23WBEUyq+QIwZDquv6JPVTDXkA5QIKQYuwxRC0MLHZL0CxL7G8ksIDr9kxlbxW5T00Rvcn1w
Wea249NK4cL8VmPtGB2ZNQKREXi7bttAxqvIvVEEQHslMbXwASpFTU+uJGziVDjV6l9WhDt6mW0v
IK7midu2wdcJWc0aepumrwvX3mWruGtJEb4EsThF2cU3iYaEEcXV8TkRup1PdC7OKENiDAjyjNQf
Whl6WWzpM5/eKW0lmcsS36RqsWNb9/5SNPJVrOO44oFUOHdzKO1B/0817STdpWN0GQs61wbxJ1Il
wnIqqCpM+ux7Y9sv+UUPLCsMZB8rSVaCIO6D7JRCuZU0fAndVm8QKlyBmDzeKxDPviTORz7vLCRi
YhXTDaYjW8CSZ2jfwFYWGtlWk+aohggJfCtLPNb6KmoxflTnlgSGkGEd7nAwGipsEfUHLsY2CPdw
PmxZ9c8yrQ5NTA1cVG/a2l+NtGZYdcVJikmAMHUvDru6Nb6U8ZO6R61olw0fBfMeUF4DpsDpWSBH
KURYb6RbB2Rur0DxyLeQfBeaq/zUNRd+Pb/jIaJAJ6HyrY3JVe8lV9rFgXtPhQhKiETk7oh1OAl2
LhwKIXvUrjv3NABQmFCNdF1UT+Q/N2/gqzLPs4vnTV/UPJgSvU7jvxpUkOx+RHcjErvu6p5fIjRR
TaKzTZjJ0lL1Mcd5PNlK423rRn4GPMmp6HEMZHz+K95ScjHX4wgFzF8UtPFRd8dMOGuZHCFEYtg2
unGv4QOVwZiYBYoyCBs/nXgeJBmZDrPuKxavBmd5w0zIWQ4PdyZ0b2pR2ZGapzQ1uBnw21DYs0Q0
NI3blndHlb6Fecr69v+gwKNUwgvD0kK0sp2Ps74rXQcNmEyrPKuC78o85PHJxGao7RMsKSJQF6Ht
5pyk4Esw5HRr+Ha2pSKXGS9cIzxYS7+TadtxNw0N4QbGEZ09h9wd6v6mQfurKdDO6CdMW3Pd8QpW
YS00O4kMQhNsIWFsao6qADwF8RL8oRg+yw1xEzrUo3cq1gsNSIrV9HZUUkFjGIsYAbJjG0GlYQTH
P8J/q8KDqqZ3JnU0QNxsA+B/mpf3IU7WSgPuCcJy4VH2lV7bcLCxNk6W0dKA4a6S3qd7wCmCaOd7
K7Hsd31RH9WwWnrKS+oTCg0PanAN1XMCdrEA9Cj3iFRwV5AO3anhvTuwteW/8U920105VE+D+BWk
VLkMpLgVa5bjNpkLir7VZe682auO770GyITXrd//myaDML7XPNr+jZ1ikj1LY90g7aNKS+rZMj+9
RAnTN1zNWeu36Oa42smQWKdAf9bNk4kWxnwC0efW9jtTkRAPWaVQfmTK3iZzRxAovNlE6qToxfL/
xT3ha/djxJDP6N4T47XccwpawdJvDhIvMH3v0cTa8ngWvDYSTC1RfnKr0yi3S7eobX0AAmBrXJVk
LMzhqWugQSjQ1HYadqlE4e7GPh6qKpYIlje9ZusEZHmwtxNvTfiSmnzpgphV4nJpYLlQ3eWQVUC/
m7nLnSLhQ2/5JlrHxywREjF3ahyRaXXO80uOwcAjskxFvSnutTLAkt6BnpsumjxsEd8Ai9byh6Oc
Az3JEM98/m6yRDL6SKrh1vw2Y5eNq2pblslrlbxkfpU8buoMlZm3oJVylhWnPv4OUOdM1k7lrdPX
AQYFM6T3SvFn7vDoWWRDuW+IlrSvAoe1AcgTEoxaP2VrJfYdWzmRTRCDKPVfGt+looiLrueIGDd9
DyEdO3TJaVJwnxUIQPeicqRVArQMfSUW5OaHEd2H5mMya6YiWZyjO2JZGUbGBpTU/p1ITk8TBwoE
ChXvNN4QFaR6uqYVsYbIsMnSa4d3oP3kzaPxf+vym7K/WYwElHL6JA2lu+E9MNboUm1DZr3nLjDs
xsRYECsB13UWoBjk3VGkzQ7sv7bWdO4YlfqcenqNYhU1u2rg+2so6OCAwT+QlYchWlVwKIl3wxYi
ucOuv4AORK1U+u23myA+BMKbRYvV+lsPSVghqtyhV2Z5PA9xuZES3/bIBiN0sEC11oaELi2/2yGF
ukfdhQEEV6ZlUzdOVkrgmBQJ77LeYCyMCBlQgSEaH6rNR2bnnuerM38z8QS2Hap6mLLe5kMUYGGX
dSxMV0xkkqJOOTEeU/QZNfoJIn9RkppXiLyaMIHwcBOXJJYcMavXbE/CEVc3+J9sm+JWgN0M89lc
uwGfL3lvpgc/9ha0KK40QOGlwKxCFUHGK45kAYC4sliLHRh4efQW3L/U+Atihj8lhZGcZPXZeegn
08IfLajjitcZz3IIHJARi9iKl/m6GYJlL//SM8/MBorx2vKZ07vBgZCLXBEs/OHjSbxHaARp4Md3
ZGUsmBPdjvGSl6o3k8PATiKD/SiGXXPrWZ/WI+Evh0sjoL4a7xtmZuDuNTHU2AwOeo9aoi1GXT3I
GaUmpbHL6QqLhClJizVCdteaukuPLru1kXc6cICK4LWLP0gmf9f0G1HekTybZdpjsu0JbeVQ6Wom
TwZwZBQYkSmiiuA32KLvif8W4x8JL0Btq2BdrYxnhWyX124Mz3dU7Zdptee+0N1NgeCXiT2d5htu
xlz9gAQRPGMKBn6pI87A4FFYZk6fWTlQeNv+eQIGFMwb4riI623dIf4g8fIo82S6FiftRKRk/4iZ
JOXOIaGTl3g8sUJM5hK6gT8RvqZx3Inql1fc5Pike791vk646/fadurVNNU3sbpFYra7JGddSMFA
oePzw85L0E1Or1p7y/AE8eeIWOQtnZaNYKNi05IYzSrprldfnrIbvLeEtQUJcNcN7A5N2c6pNm9U
VNVNQQFaqbYUH/9LyDdUIpWN1b5IXKdtpc9gaPguDdTn/C9Xsks9XRdj385Yr6cKvP5YPmjKn0EO
RvAIGrDAThGKawnDUjNPfIsZgaMMRlc6nCaZZ8gPBv3oJtNW2R7M/sslCmzkZEoxmiZwN2P1u07K
pfxvYAgoKzBcaeC0FYMtAotOciVDF0bj84CKeJPNpfRgSKXCUie23dTcbikqy6RxqeLwGpO9UfTP
CRYqGnezaJiiNka5VHGvyRCdKKAjMyWjVOY2eTVqKNZFwG4Xbx3yuByfBWiP4kQIcyCHdv2UEfiR
Qc4MwYkHsyBBSEGKVDObDJsgX9dm/CWA65oug3X2Fjg1+avEtlqpwzPOsTjqh4rnJtJxjdzULnYk
v59eBPTC36W82LaeeWRE3XqCcihi4ppoR5JW0+EFC4ICJVJ9rOZUjdNa/07aYCG2uJrZaFMfhwns
d8wxkSjFUjIBrcEpzyGcJqDFaDTc8Kk/la5JD0J/sxQydosySOdkNfEFgI5lalBS2DnwfSuKxTCX
IgOFKkRXdqhUz6aCtCgdMjOdqO81Nj/pEmYWeUF8y3xArUszleukYGfDEOBz7tmiH+1aNlFG5uLv
pSgO32EABh3pSyH9E86V3pygLkvZv2aKYbcYNDRwyGyXTHZTLj+9rm9tNv48qgn9AwWt1aHGCS11
zVpMrKXGNcOPvKckg14DzvR/XPRsupzOjDwDc2Ghf1nsCCwARGr6ds3+VPGURxOKWL5Z+oVSwFky
zBuZTvU0pB6dvzf9k+lWDUQY8sYMYvKs8N8a1MIy+fOsv2hKXCOLKBDWSuo5LdbEYtR/jT1bVZnS
PFCCYfrUq59JB0xG8N7SuxOLiwXyTefFMf1ucsyAYhEtIHN/+bgrY+FfPAUWpQuf7Lmll2Tnhm1D
o+00+LgI2PDlHV2g3FV8dHm/TpSNLCkHZlRBY9nNGZ4oP+WwlNSAF+RVnHrNepn1IuBJ7mRq42TG
PiTelyKGKa9eu/r8rz2sexLdPCUJ7SB69nwqtSBaDul9VE++XixM7CI9TFFZByrEhNReRI2c+8EY
n7XR8sV5toqqHzX3IuO0HByjrxZ6k/7/8y/oqIjjFtVn4fOluiur4c+HHQOyVxExzPJK49Zcev3C
QICDfksXRIJlfh4gQHiyuzJja+m6ycIkx6tJV07wDIfC+KAeio3/uBK6fGlgxRn8V9juugjvFu+R
qf4zB7lqkjDaoJdKrFoMXooaj3jQbs0pFonHY6bCXi0Yg0rzUTXQJvrEERJkSH1fCHtmYxcH51Cd
pChb1qm/zI2Xp6J8tYy4QPJJlCq8lEt+fJbyyDUBJoy4EpVVggzpi45FXJZvywXGmWfnPAZf0n8a
Hcg5fhoLAh53uiluSvBpbgwkfvPVkA5LkditkCSvrnp5/68M+1mFsh1Q5VtBeAJsdKVeNMXlqXwj
WNAOP+Az4Gc07Y4jFjiVmz/G2tzjcVnTxcDB261kvsgeGQlhMtbbNR4BtbOpJbq0ODFljSixxO03
8Z5CsDZad+0LjxjrAAaiHIW24WSVJuSCwtgkD+tk9BwrYcn1kqAltPwUcdItxFG5qkGyFTWU6nYX
xeOm8EysuE4Rar8mxp2uA5CjuI01j1FPZ1otHFPkVqFgE+uDcpaUmeGP67R88bLuxRnl8lg4BCxS
vNeK9NhWQB5It91Y7UvF4ETdPeZw0ugS9GPNbuV7hSejDA95jRlThJfGMiTX0rPkgzms1h2tPppI
9Y7K+C79di3MRGyyYo2cny1cfG4qpKy62sE2m5vq/9IELB2kOkQmCN3sbCJvH/bPvjb5BH+P7ieR
v8N+Kw+060g/DAw0eNMlLMZ2lt95CfFJZgAV/uHRp2ymwqnyTPiMhR2pMZ6/9JUw+KXxX8OZlpsH
xTpZJlway1zy2XEKt561E1eDasqw+SPf37nZ0sUfZNSE4hr30VvvKmQXn/8lw0+aQszAHIj7TqgO
HrtLS1tDip55TExURXnVDxXZ3+NQgiPQyU1X2x51YhIbBiCo8FkjRxLYszdEEbx0g+lRZxk7zYdN
2C9kqh0aGirfVVOy3mCiaZhfg6lJLwqKndtzeQULReJdOBVhaXJ1O2ILybHrenQ/c5B0QeloEn4k
05Q2I8sDFQNmkIMyzC8RvjAoUqQ1d3L7cdNskWPQaHtOb8KAuPXTlTAQa3165qFr24XCQBclis3w
ROvEzGebr/B3dsnd7YjuKPu4fBcY9Nhvs2dK9qW6IovBjxY3LVyNfgEsep6gd4kCVzcXWMeYHgyE
iv+3crDNCmsTai0lrTuZtmz/LzXVVV/HB8GqTkJfHxPLmEe4FStqBrXyH/jgJU3gkTEeG5xoUgG3
oiy3qh/ZUFe2QzSsJs5qRTTYSBKnq3GGzSsuzp7gHdua9TymTaCMgsLc3VaXHBgOzbFjU28CCjC7
hBGv24oUG4b5Jyi6byOTrzQZdCRlsZVtqY9jPX8LcdR5V39qGJ9VncR1wbfx8wiyOLcSvEpcaIL1
0CI7hcPKi3A8dl8p57hw6BpxAZnBsToIPyjFHoFKH+NzQDyhgArWKTqmzi/W6U7DTahxBOmGdQDz
RFj9aexPJSNgbZSzguehQGnJVPxGkiPnJ4ql8O+fRZjlbKf8nFrqqQOmgduCzZkH3z8aEo8qsSTi
GXWAp7f6alPjUk1APAnVU8KTKsfDOVMHkCCSowm8ZzX3iqQFEDfZF+KXi2yJJd9gHdN4eHFYMEzu
5kgjgT0AXtvz9WZGA8R2I5twteKye7SZxViDf6Wl5yMdjpTrcidqkcNDQvtKspkyyHARXdlah9ey
Ca9xUG7jUFwOEmod41dUjMAKhYPsjdeIQpJRxKw2Hvjg8YFL/Ra4AOvZ8h22kNG4bkw4jTTdZL25
GqDIqVidUou6AwwkOm+lzIHvItQHWLXjt64cxjhy5FhehOFSH29JGS0itGtB2GcmLaPmQcW7iH6q
uH8tSQKTCWIcHJZuEacGFyOqT2vNtoRN6n74wFKLMcMlVkJ2w+qV19lObV9N9CzrpyZfOJbdUmP5
iP9UfMq6cQiSNyQ6uys43P2bGt4t+FxWFc2nS4k5jAv8UgoTopHhfRGmizjBGB805iFoyvXkoNJR
K0IfK4phrQUMhqzINmMGDii5cQ+fVrjzMOpxIKGXhNSRITMqMmMmSGS6P3PtnnP1hd8+r5LSzoRd
3EozvuZW/qjizdCoUeuiF/YCBLtPlv0Rnifkyhst31aoAFW8r1TA4In4qSXpH0aGlMPa6sDARqdI
9xYFbg2tmHA+5qaaJn2eFnFsu6WSs+QMbL/gd+NJAMyybWtRg2jxzgeWMUKlMNP2rPCsl/j3inms
qf80LNWxrh/yPjpltXsRpj2/SW5YSwLKIgLe9DVEE6pOqTsVs73EdNn52ZKW5YPiIea2Kzf//07W
sbRAy+zwIvIaVN2OMhj2O8HeVd2/QDAcNRgR4IboFlW4if14larkHbVP0kRzg9fU2LKFRwgzLHoN
KE9taAhPBjom8KInT1XI7GKsDynue1TWAYBDot0gYbnoVlJ8Gtx/Ecxkgw2Zx+GBRWDM7yUvEAZu
QMtotab/CsKlVh19KPYaSkCCqtHtNAOxDpdprPZLnfUJCSD0PRddPSVmJjmDoMOHoR+vIvUnpsON
sgH/qydsjXdAv3hEw7SQnqb+FrGeIAgv5+aGHf9e5DkX2XqY/DpF1pOJNu659AaauwxRT/F+eYAk
JY0GFF2nYUBmR0A2PjWQBnN5HRll4Iw+EyI0a2WymjPd8bja3Rh+l6L84loizQqd+hFc2ku1lM+E
xyc9l/UP9w4z95la8QE1CKxauvaD4ZDcs3+AdGP13C8h4C8C4SSW3aXKlH3S8+DlFa/hPNsl4XBU
AYCCAqDP8aoID/p7heS79X7x1TZQ0OtVnrBaDx1T+FbMIw/vAHacLhrZ3JYiNDBEaCYL3dsx9/gF
UXL8ZEYd4uPfSNYtT85WU/Ab4CrsboTw0PTWKuSTJFt8yONdzI2AiBVdB6T6RxI0yIKgjah/JowI
9imCNNpYzPxAwMw3IYBU/VOSV+ivAvdHNr8iSO8EBlh3sWUiIQZ2uoM1E/aPAThOeepxmYg0i01M
QImgnOnirjVYTRkWm0KoSIqIYIajy3eprUPfjBU4b3xRskrpJz9QMILm+OOOnNtEYfE7grieNdVB
80806BbE33VUCQlon7kM1edgbZqk2omtxCdgnAcD/nG4Q1igdIsoQombkuUzGU0T2dnAuR+zOKdz
1k8vAAMuJp84j8geBBFHZQ5wo10er0R+A0pz03qvnkTc6ZM6DcAIW9OzXb0LbP7AOuFa8Q0FYJkS
2l0k2rWw43ljtWOvIsmgQqza1soTqYJqdFnV/qJXpf2dIbvHa69gFe+aaTluV+0mQd0yC+Fh8cou
XU78lvzIsOwRmtWK5h/3Ni1HtHh0YpYYHszsoZHuniKvQU1dCKWp3l3p395IfQ5zbipQGUd2rCH8
5HY4wYQea6cSLUtidabSXN0aYwKbvgxwpE+NhGUAxAwXPu0K6dVL9B+2DjLpJPSOfVe/B8DRYwFj
Aw0Ozw+cKeA/5iIaSj5yqh23dHvirlGzbYf1131Z+huTcPKoinMhP7P63jJAJFGzLKoY+Dl3YheU
pR8tDETnWvf5tPLBqk95h0tmJLTwZ2g5XE5rHgDINo5egteJKJFASAY0RKXAKMLynRPvAXcB/goZ
P7ctjVnRGbgjF8NNDx8txdWZTA0AXoH4CEPY6XkJB/yGwIX61COkr553o1fdclovxk2eXNUBTytK
fzecOvXRUEvCD7YeA0eAIEytCe2odP1kwrbsKMj1+XuTYplOrv9nCI9aXMboYFhnBhYxVnMJ6rOi
3jJz1wWgNH0sLAwYQXtFKxKiv8rswY41cx0Ibxf++nySVWqOvcZWs+9esBPpoWGBFh8FanVOaAQh
TWnPQdM6CVTgWEnOhq+tFFZ0VrNxxRVsCm/4VuKdhhnLrOKVKnfsmKMf/hmueccCPrSagkETMCNG
4G3Cux58St7TFatRtbmnGLWanVreaCcUWarlxSX25JkOXdwsbe6N81OzPL2ddnYubYpOZu8Hi8AT
f7R9Mhe8XhfnD+vHWTSPZ2doGosz7OuZz7/Nlms25fyj6/pB8+W8ny+PJ/KlCyedOeP8/D3H8XDv
7R3lQra6cIK1ejJPcEr5v/QAC2dw8OZ4bNf9XJ894NHNpq9mZ18uw2y27vkz+ENPxeLx+K5nn352
ctTZ6/DaHObD7HCerYPZ+nR+n0745Gez+WbunJzZIZ3Z1/X6s5tvZnwZ+QzExGvztxlmq6/L/G8z
/aUmf4u1J1Rp8zae8YdOf/GHN6uNAXkVOJEj2NN3yLe9dviX986ea/ODOzu8wtnmJgHse4QPFiE9
lNTQBuzckynq7rn/zeNraPva/AqTvWeItsBZFWA4NPrpvpRx0lmrUTZvU0ohGgnHoYon2OAQt/Q4
sLVQ5n9G2R7Zv1gX+OA8y/S30y0KndiVFRKiG8vIcCwyVlfoOiaAVGrBVZMZAMoEQThgtABWrXko
XML0EOBvkmigUyBmWRLfqf8kYcyxDVwUUAjruDg9VIbAnlC9GkW3LSWUApkGS9EfuA5zb4XNZnNp
HaX4Rm5+m+GOZLk7YNiLRXnT9fAFPG9eUnthAbOPS5MIGIUZakkGjNrLTu3fQb0JdXEh8lJotDcz
JJAxAhS8GtpDD2xPzFmmNGuPgq7Wx5JbO3LGG5PmKjMWzzG6o9RPoSELO0VpPQSrW4jLhleQOzKk
IJniRu5aDBSgEkbpWNbnenCR1ZMFd7WdS9aokO6WeI3/2v6nCH+q8IfyPD9Q5035NJvZbgh/CusV
pd8iHsa8OtVkoYHvc/e5FBntSV9SstKCr0G6mNLFN67wW2ThLfp3M70Z4i0w77r88L1vLkL8ZEPz
uyh+evSFZk/bW+x9G9Ira74psC5ZqmtfLt7nyvtErHvUXxbI1FFKAbtiRt1PWpw818n9T+9/mu6k
12uBjbsis8SpPAhM3L/dm+B/tfVyxFCfjNo0QDLgAXUyHRC0VbjuMqbI/wmglmOC/0mlU8rAYIyX
GGR+StAwofwAqWRQbLrbsFgbt+rSj3vkJR7BtVXYxs9wGzfNsrRxd39docnJX1QNK0BJY5YaV8lw
4vSaN3hZv2WobJrTUPPaz5lTmwunXoP/NVtif1pItj34izkLGMIOoFPt7VYv57gahQtUVRdyJIaT
TVteQLBXxa+Fq05OuQK/zeydXfEtKWTm11pKUMsJI9uLvtX+1/c/bYinGMjBxg9/qTYChR2H54wg
f3m2fE69j9z+5dGbr0Xov6its1glh9/u/zEdhPq5dsx3yatd434LmCf4iiwYI+d2l72SV8Di+8ie
xXXETcN1f83+eV1/0Lge2tq8ob7BsbhJa+MXwZ8RHr1++2X8ImvWDEdrXNqYsHE70QzLnM9+7aHz
5nXLfXrQ/uA56Fv3xQfATSh9m5FlQTzft3uuH9iXu3pOyn788N9II7VTQyLD9Kw6tY6MyyC5xFR8
rOnVTG2dXsml/xmkfzKer+A3/hnMTdKdkLAhZREn+RX1HwM+NsaTcZaaRyU5RuOeIRDzoOGeWR1O
7DXzu81e2bjwLm3xwkTJpt6HHaYt5GJD3qV1eL+M5Z1JrcNy1x3j4uDKiz6hYv47ETYDgxQwFOyL
WCP8Z6h+5clD1N91+Zb1d1dcG75ZJj3vFflgBnEtMXHb0UNot03z4i3MHkBzBOUsbiTOChxFn0B+
1eGitxg0kZXm1B328j+WviWLjApQxj21brr+HIm2a08k6L66dtqVxU1QoYsgWMGXs7EdsNgR6g36
UEjsJ5vchG07F/xXU7zFv6Y45NQChg8vO7ColsonE613rCllWcXNHrinznrgOEwC8Dktn7GxLm8k
fpdZNU+d/kaZ1oIPBse6R/nln/iDoQIFe4afolxI64otI3H3Wf7MMOVRTFrPZS5mJD5F+nrmwcF7
SW8Dfz0vdJe2ni2u3dFacQcfNTth61VPIsevbSbLAi/MAUisuUq4j615ICIQZhUQkp3ErAqspF4x
cmW/450blPaX0cyZOdKrEg91NQsqCkdhUQDXWsAT+eXGFv0a2RbUcb7W6PYpaozrxqYyNuOwaYxN
qz40WVyyBChS4nglMRRO2Uh71py5AizAgsuIjHNhq+D684WdKOzBqjPM/itV+dAZ+GOT2+hzXHPs
69BIG6wSOUNbhn9BB2tRdtwD80Y4CBtfBd/fJjNMA1er19ES9l5ziExGf4Aa3E4YCqoSyfMVq90y
x2YXB6iKVxHpNafWQSDgkUdsYppuQXLjWNceuIrELiA/sp/CCyvGwhoeQoyR0R+dGhtFm9crcQB7
7oUs+TYG4QnZurUTGxJfJSTaNmWT2/PPAUGynIY4xlD8q1OW5RPIkq0eTHsKrNddBHRqdiNI3WFh
KTeh+RT9dTQsmnIGzLfejBfg20D/MKJVPrCSa2HmEsdPOhbR+bUWi2vdFZ+8DJ13JLyIFq8q4wgM
pOKuHgsnIsAakZzB3SvYxfXuJKg/THwpDD+VEdcoEMfI5ilo61oK/exhhBwr1qYPry2V9CUZe60b
0SlpcI0Al3F5yMUTy0kl4GpYbDMNpF1G/LiXsgsprn+YLPsCmAThIrXByg+ymDBXghCoFBv4KQuj
BFyG3s0qG/PTomYbEoqYrcjyy6yipG7m6yQKqCdCeJcsFom5KRFq4aru7jQNiNo3QvGyBp4st+qm
pA25iKqT4rkXmLV+ABMhiVg2skrIfT4ZWCqHbCVYb429PmGInOyIkFJdGwG/lU5G9mzNEfMAd8gw
W/fJtSFFAYr3WdxatT7IebRUc4pqQm8qkcc0DzYcwgnIY4Kr/iuXDgbfq4mUYLhOCcDCI6tWu07q
tuvYN1c9LuqxZHVI1F79zawLewgMhUG96ymNpJZn7nJ4uFTLaarqKGHHCs7mh8wKSffOCDXkGmak
A+qfeGEMS+NaGCm8kuUwMJndWM2DetCBUxRo1GRmGAp5PSKm3WTUp2kPy/VEFROaBzD/3w1G90D9
SyKI+oxLiY5B5YrFmsvTTCIKi9Gjd+EmvDMOUhWHYEBtpYnsVKGJtQZnNBW6WBbwWN0Lih6tqtkN
lCiGw2/csYWLpGoHcDRT9bvfQJ3r6BFqksMw9Zq2wjLLMBTTh+bnKysLCYo3J5cXHpqTtB4zulyT
KcDn/tQmPie8ZV74J7QKSFN0fNMlPtkhTT9TpuKQU6nMeNr7DbZzSAg1B4xxScEGyOwJRLZwiXVO
xnApMOjKyTnvexvdCY9IjGzBH6OzFuZwxhicrHL0Ur/2lgoOjLQixd4oONn1ba7P/iPpvJpaV9Io
+otUpdzSK84ZAzaGFxVwQDm28q+f1XceZ+oUF2yp+wt7r42NYIm3hXlH0AUrjde2JElj/B7bnxgA
4pQcS/YvLox+QRxTv1JCDjF9Cjcn0sZfeCFMloeD1iVRJSFmgbL/R4Ap449v210mdLlmKBFefbpq
2NHkywliOlCC4BTCgDQIX70k1VesFAOIS3RvnTkV4jrex+LNmwBymQj05435r/bJDbmr8HgnXIsU
lfXw2xjmYuyUsJ69tb9HOIdee5NgJhBITkG8F8O2L59do1MDj+UUkl03IlyQ9lNN1pXAJyWNo8Yb
XGbHyv7MW6wa0yMV35U3oZTcRiEYp8kkNJjYOvMBznNpsCEAFrGZ2KO1pQ7ZN1yN/LfqIbn5sj0n
1bPMvjyAKhkhbG3O6y+fDKPfSeLiQrSfbfoSc6I4tPTsY7ocwx9DpVQjgJbRkcyaheDQSG00sjil
0/tc0oQXw2acVVfIQPxXpIc2viNwKjAlmRPcDYaMUbcvkHea8qH1P721tzD2GixCmF4ifPfIgnkO
kFToaN47Zx81oGrjN7w+u759G2yuEhflpVAKXHzdGRqj1xEUNvrclWTZxDDJtd4THVIAJJB4hj7O
SIiP3bw1OG276OTbr1KNt7b5TCYQETX+vRI+sx3QdsYD7fzJJ2WcUb8F2aP1PwbrQNTZKIo98pmd
I3gfJ2pQJkQYeQ6WcJ996G/Cnxa6GcPYxikm0Uc7cIrw/+b9ukG42hPtNbWXGL2863XcgnB526WO
4EXqN+ql5DhF19b9G+YrItaVyp2hpM18Bdvd6VHFK6rx/oMcB8ZK/q1N0DMTa3+TZtomEydYJSjc
Lw2TpKd8QAHg2MhELh6dpNQ4MQZzKzzmwoJdbWH+00qe4SFfCgd5OoMep0R7gbawITetqCD54MWd
+tug0kcq9yUonvsyOuYCZWndLYRPHE7uYz2UTwWKjYnSxgjjuxAIk/1NxFpXwshrCId1Cm6eTsMB
WjFpHINNV/kbOXyh8XxCFNF0i7bRb0XMvqGlY3frlekHlFLqwu5WHvppyaMcYNNU1gIjdNDJM0Hc
K415APEqSNaF4yxr59XweQfZmcxBtfYQMEzYmd2EMKS82LXDoxzloUHQN1dbxwqQz7DzcZk0CdBm
UblXR3xFKighYA1LDgxDvn3WemT/O9/c2/GLJY9BcZxZvHgvBGSizDpquFafBN+3me8QEPYdUrTL
FB77fG+P6C7AlZRfYJpXglFAi8YsRh2txApcOwBdyC9HtIvUfvBZDJjxyu2co4OlRkWtWF7PXZlt
qtw8QGK6TpZGcsjCo7I1m4emt7cubW4joQMUMU9JiVFJ8QULalDz1rXVKiYVI/XIt05eMeirXF4I
JfbeQC6fjxTgvL2jcbIc6zxYLCDMjy52ThI3ItrMZXFq1FMNKnK44jPA8o5Myt+4fXNLvPKqs50K
orNk2kGoZTD4dIZqI/Tjxqib/HWMFdPPPlhRpPwyxF1KnWyAcaC0abcwkJi3VVscvMy3ualydUMA
sEOc3nX1zmMwYunErrQMif1lU7iXHgWApD52CC9xkLDjYydHF5Gq9qTDFLJ5lgUNNVFDPrdYkv8r
4vyshwUBNMyF26ReK1L1bCGP0wlE736QtCxldEuCldSLXaoebXTHZm6unegRQvtAkWNRI6kxcx/3
T3W8zotH6d4oEiJcEy42pV2na9j5Liarld4zDi376slF7DkBkAJKlsB8OU6s9YmmwkdEOdxyVePb
a/pvMmi12N5Kdh4xL17Y7jyUq2WKArXs6avwjzOtjzNULPmziwVHHa2WX2F8PWVAeh1C5bP55jt7
STnCALyHVdHII9NrV9cPpP/ymXbxjfOZlJpH6vAVhBstNl90W5WI07q1H+oQR3s3zvDN5j2rBPXe
jvB3E92/KtuDjjov5rhzOnkIuuR5FsafqriD1AOKwTR7HxOMQrgvCwUGoHmnLQbUHImp4aq4G1jq
CLMIi5eSoteuGT4tkMDC62bxHzGNqc4eaAwLVUibHnC40n2xtiyegYwsfYht4kBu8jDcGbUR1sBR
/WugSzHEq4mpOuSBU/HLiLSfwvzF8j4N+9Ph8e2Bc00KKCbRbiZvKq02GGx8zuOCPiiTF6WDMtD1
FOxCDN4Z4bADPxdw7ZwP7qQwuI5U6J1J6e+CdkP/jY8MZ6Q3V5uaPNSqhZCvPTkeTmJ59rO3hJhw
NvJLryfH27mMBOn8p4qJ0Sx6TNfsPUoWwALUiQKJbwpXUqyKTD3VqurJxphcoDvDc3oXGHJvWn1M
C9zYWrQsAueUZuT5wpH0qG5TRJpepK+a1oLe9JUZiBpfw/AQ9mfkNvHEOpvs9dLb+xMtVveipa9D
B+6QkV55MAa5p5qZjU9uz4SjSKvDbzT2OWWbNbGIDH/C4B6677NAQJ4hzFRQ8niZZ3fm/A3J06wT
wOepwiqVV0bTEA1fDRgbc7jWbY1lO0wrgq887mVt1Wco3410LRPMSrDD5aB4Ix5PFPliV4nSIbG+
+T33XfRHAej2I+U5KCXWlsOESzNuOR6Yt2v+HlICyDteiOYzdZtfp09+h2DeCGZLfcu4kcgQ8WY6
+Njih0WoulrqlC36cc4t3yDuyE/NfR3pl6g3GDxRDbP0zIT2Cf1fhZiluqJwoKxD8ovdwoXJKVvw
I5ferpDWUe9kYm20wdHiU5jq4h6nzR4tG4nCT3k/nQV4hgIX8YDJyxEoc+tjrlTsEbU0iLgC4JW1
Q6eAOP6SpW+Jc0hS2nktW7kW0YxF8U124aq1O258RGsl15O4lGQNajc9+g5Rm+ACpEg13PGgNJYl
HLYIQgGkEtooZmncJQeVSlrQLHiMBabhrCwXqWTsa8ULi9E0GjFkyohtl0Sz1hqNDiZa7ZNtm5gh
y5y5tCShPMJLFuQtzniQrSeVl0kUPQSq4lbjmcvd36zH+oJlPxworlROYPvVuObeoQuMXXOXAAyq
2DxxPkU5glP8I0kOuLS2j6J3Vog/UQ9VSz1wD5YBVWO6lfStGi80ndAHmpZVrhAzYNpop2yK1gbl
bxpRCdO+t+0xGz/NH/T6dnXN4y/wX/VlzH8EOi9u5jp/CboB39FSo7ck6L4H6lH3aMTKx8hWa2B5
HNbvtO4IC45R8SP0U8HbLPSrkD/x9FeNq540Cdcp0HVgj3YXSb8am21tfrF+DNsvFy2NTHHJzizZ
w1XSZxt8LkUXbhAmVw5khSFdmAiMBUdpgre1nloszAgB3Md/wl22wkM+/EkGgp21i7pHl/z5ES8I
sN8H33Amt0x3eSOZlrE6IkIyZhWXMJw3ybI+oug0o+DdihLycE+0GALUh+GULzUJMtZM6BNKIEmK
ReRTF2wLBcHAc22WDCTdTzt6A8VRzc+kCmCCZZBpYI7jhSOxytdYXsyLioYsNKafmDkEa/pFMzR8
JFQv5CykrLV1ZE8oNtL2S3lTJOJrVQciJVcr97TAech4oL/qLFUqjzxxhuemllGDZZtaIrsZsmN+
8Ao66cBgfBb4H5XBjb8v0P66FANNzsXc44vS5o2epksH5VXxT7EkcvmjB/pTxKmsP2OBBtzCZQxu
KTAZUSPeCeNFBfFfseCIc9wMgVi480stXsN5/ojEeAh5C/JkW0KQcShphpPQBaLJlnpP88jZnqAk
8QKPHYNTV7zPw5YpjgoRWQD2ZbfxnoI+TASGE6Kl3kHwHnItug86TljPAVOX5Vt9oFG1bJNCqlzX
AGZkg9IQlDIKOA2rWwo0z8nKg6iJVqgjFLDxS1Tc9eBGq5wGn6J8zkP/6On/bKYg6XxoHaIaUvnG
OGJhIdrMgc1FUPX9AeILa3oclcrIbOjhvmbKNqqWecZBhZw8aGmVEokmH60hYFLKlBywPFO2RjwI
ow3jGx14BdfMqH8Lqyc0J4DuAmoVAXs0HAY3h7y4JSWVDPTnHF4GDseS41a0C0FlgpBwk0iK+nxk
LdN8V7a70UP21nHzkUDL0Snvq5pSajoM8zuYnFVIFcjOLA5JEmPTlKrUXyQGKhzR2ddw9TgLloA3
Er4nYhzaAsxNjYbRekg6U63GujOwlozOhVjzoC06DbaQ/zyTVDs9e4p10kMSKrkvOZsRx8wGKRxA
M8aA/XTKPKyszpnlHebKfBniucKSg/KHrCxNS6+N4V80tfeJ5vdChYiW/COJ5LvTvZewfRThdAkm
e6112QLt9XIuncMAnM/rhp0hBR/VrstY4rgAwDP24BiMBoshQneamfUaAR7q2KLpQKH8GQk0TGg1
WsfbD918jYg3lvE+yfJNWLLthdn3nLF57DXrkxUhaSHoztRnY3KTlD3T5fic01OUaMpKl9hXX+Dp
CnfZhJQAC0VkLwnGOmfAVJ9a+Ze3wxLX24aUil1qvab4SwmCsumldPV5JZtwQgCePxjNOurQppxu
mB3IvoABxe4zTjdOLjYeFVVpshctngwZ8p0zs76PGRnWxKaHAFvjMV1XAdEDWX5wPFitFjZRW6KW
MtFCR8xRjI+GjGnSYsfxGDYPwzgV2qvN2114w0prhqOGbXliwKeIZTVyUtOsD6nx69Ki1oLKtTiP
LA1DTgkb80dLbEpn1mdnArpb3+f2e+rfKsIr81/+7GiGR72Y06sd/TFMxlZuk05Bjm3VPetIlYfx
DGqLVD0WFJYAHJqA4sWoq/GhDdbKZuAWaHwMMfclBNh+FlSROm5qEuCJFzTz8Nk2XmEjop8wQ2pC
CqIMzwyRjteGxVzfP4jGNYGtNO5F7VfNtKCqe/e5kQv97uFP0zi7CKXMLNQ3YBei4lln/ij6O+V5
SqyNXnwKvhvTuTmcUjLmGVYZSBgaqkXEQWQF7432WrBZY7Ku2iCcMefxHvn2vxr67VBC1QyTbGOR
8YEwRApnm+C5rI0vxEVCepRs2WsUsI2C1p7v0Ro2ix02bhrKFhRv+zNop6YaNgYbFHbbZ01/naHP
NBVzzAIjt2lv/XjXWBMy3JsW6DsQe5c8oBBK0VWwj3QYLrHdHCiSnORvKDViMhuOPI9I2HoPkX/D
E+gxy4x8Y5eClvL67BqwTyjUt8JB1LOs7Mm0dwnIts6aTW43SMlJYC/DFJYQH8a8WKeWUSNlKT+p
II8txo14tg8RDFUdU3WfjOy2htN010VO3FamPlH+RbBWV42fA16nhwm8lZgg62Bok5G273CTuViN
dTQrId8NQC2moLsm+Yw6sKyUr6wBVk4KFkGNWvheZhZpabil4enJq23/KP7ZQdhLx6C2DsRjGIDJ
sWEcGg+XjFgiEFgmusZa5L2JJ7pPlAwT7kC2TwMwo4aTOZ2LQ1VPl7SfXs062rJMWPvFeC04HDKJ
JH6bM1aPvEvkXftQX7Libym38ebjZxP7BuH2k1vfc7DnYAYwzVbLWvPP/tzgfoi5HrwDUh8Cxgho
CQBBVeNBMzT2de3Ksz7iQfslC55YMvmWoxbtXKAnaNQFx0463KzhMPvNoghw64P+CTQBYANoIy/j
6AsOFeJCObfhI2oc2MSUwXvS750RLHtbB5pEaciwTmoSbHD0VKMvxXytsr99s6RDwzJX/olhXA/Y
ibGpy+bov07OTfXjlnl3veGpQ+A1eBYS5UfGsN3L757F20CxMEm6PRZp9GAuUWKRXlzY7dAWoERe
Ksk9QoCBOTqyje5MMVlhefNIqVQut5hVczMyTQr55jGshtl7wWis2gVs6pIYYDjlOHF8O5N5l/I+
+IP3lLY7or46g9jZt8YZt4mqPM89MsyqPon2Cn+97SHTLGJv5YbbDt23i4SKFtxN7jYy7JSvkzAF
haDMqMyYYJOnBXqW58ac1kG0y6BYVX/t9IvumEjkjJLD8auNgxorrv8S/VepcsELriozQoGYrPrB
5UblgxjPzKNnXS57z1zrmb0ewzdk1Eu/7fa10BcxQ0I3aZgZDmcbiT1dd/dlDzd7P4QeAcvBG5bk
p5ArwaU1n8Yd9ggN5Zoa+uQZFzQ2rJxboZL+jpaIzADmyOyzlI8n59xT6rbYenE4rSfARPwvk06D
lMJ16M/rugJWodUbi6LX1ICGlqt+TPaF0BgJtYrF+lyAhPPvfTUzgco2TJorCkiuInzAbXSdWELr
kPKI/jTK9nls1ln5D9zxIqV/4Hp+gRUJ4cA5NgwhqhITYP6sMSaPKUCZyq0teE9dcDJ05CnQpxAd
BBVGeZf0i/5txIrD3bkFCbLLmYwl9rSxMcjl1k/pA7uNN4V7mvKP1oK0Ss+ny2nF9/hUM99rv2ft
Ycn4WXcg9TP0wGcnm/AxI2GIw2Y5bAZoHEm/t8OTyHSkuM1GxyKSkoeUpqia9ZNVg6GVAdOzio1I
o3/bBDyyBrrWTvnFU4lFouzQzngPKLQ5+JJ4pEvV69NE5hjqbqaBxYuTa89ZQ4ouXzHVC/m5ClGy
7oAxoyA7RZNyl9PYglUyjYscIMTaCDwZSFFeFkyugSYelC2bsfnSohQqQdHE4Xo0EL5oRMubMDuS
vT8+V0gw6JGQEiKTRJ4Vyf9olU1vXSsrWdfxsMZwg4wNMW2G/ZrcOR25j3GOZoPx2Mf0q3YQVoeg
nrVhPKysPDwZqXwZsGHPNqiVIWIki+XySUv0l1jGPHzzNqbz8Yp2OQCirPHnFhtfQqe2GQA6vyNL
KrZw2KyWSAoXIWtjgaKI/YTGXcDwEW1nSR/hpn+4ONce2k4D73mIAsbmw7QdxUxud1bB35MZbzXu
8RQVz1DHJ5MNkASmXU1opLxvJUEnB9WiyRODf7bFOwppNUnHxgPeac3DouO0crkPetkza3+kxb8M
VTYyrtWArOlfQCSCEpo97IxoDZtdFRspi5msZDoxVM+KrOBwfUxov7RcPxFLuszSYD9U/6YoPIZo
hAY3Afb/51vXBLEJ63+06y8O9YxG0Df3ZFu/sHReKAhT0QwLtVwuNWtRp1gCQVkRrBb4kFWbNbPE
2cWl2r4UHflLIzc+97zhckaxGFPTWyMx1jMfct/d1SBXgK1WtU1gLJ3N7E7bBLNLAxfCBk9Uwh1L
4F8FSqbAurR7YVqrg+yBF4CfgpRnKHBNuMDWil14hkVYHUu6+IZIEmI06uEOyYpRmgyuEdcEVnEB
DJShgEUWQRDfuhHBjenumQBlJjKzcqnHDE1gBUqc5tK9OIlLTitud/01Huadz66pYeIMrnwW8aWb
Xl3rN0KF44DxaIJ2bex9LfskpGLRl6hCmJiW/0YUyCV5QEGiURVTkmr04kSz6JO16ClFo3umEBk5
8ZcU91OwYtA2YmFCYVG4H00/rQztF4rL0tYnpidcutprMyebEiOaD8o7fadhKrWWzc2OhwUJaNLd
O/JGNtjB44hR7gYvEOtM2BgJdi7ycaMW5mdXrjtClPWekQ89fnbvbETtPJSyeqnoCRQaKZhIRSTf
rKPFjdAYUmii5aLxaJGxnitmTmqgl5s51AGydGmvquLacr93FJgY0UXAAF3NfvhOuzOXwFS2S5Tx
iiCi5E29oILhhcJr5ilHgP7DFc4vALwK3+GgmAopv1PGbpNQc65VvJvhgPzBdWF7pieWK0F1lGXM
2qjfRHgT4Zhp16pjgF+tlJebiKMng6Ky7fcpZQde/TJgicX0kgQCvnxn03D2h3G11YwNxpslnTmS
mIpqpH4iCNsPqicmiRTcI+AtwEnY9gw8rWHClTvFiw4NqFde8AgyPrAR7wVztLZHBFrrmfnloFON
QjrJTCWZetdce+mNxQZoCu8/P2H+DM0jlSKiKf2UdVzdTNmodNlMfs811F+bsCsk7sV8LGE8e7Tn
MvzTc97w5qXv/nQkBqWp7WOKzZFG3ag4Aj1zr2FsSJMD7OIZ+WaJ0lQZ+xL/0wgPZJ2vNZrSmrRF
5D5UXsqdHCMtNnLajvyoUB2BKRjEq4KoWDEbwOoB34fufmn7zNj0vyAZXj6A5i4cBjyaQDuOEFAK
DCdoEQM3Yok6EgN7jFgZWXArEJOlfJcev40sP8vpXX2bVnamxV8oGoI0uu1oWTtmH2w+axYsrkPO
A8ccmws9u2PFGqAkePKnJcEE2oYHupqrgTwHQiKffS7+Wn8PEmjyXPOzv1JXCasAM/9kbFfw1/DH
LVWH2AbVwjCxfPs1aopSrkTxzwo/dI4OPmEJydO+Ov4a4mnoYrkK0aNH/QYJUeozI0BcFfuffvEr
eW5NQ+3X/K2kteQk4MUNAVLwVLAy4sczjseC3eo/AvZy+GLSO7N79/ia1OHmUFh01q/Go4ALDjai
selnCzzmgtnuLiOKkVeLDomV4MhxX/Cy2bqxkK630llYTkSSIQXocqbdPkCU8U/4K1WsAOt6GkEC
h7SJNRkZfruxovHZcK5wP3l7mT7M0XFk2cMSYT3YPy2yUPZvOVo83z9rlrbhUQn5aG3mkhIDoap7
vDZaQZt/Bwu2GFkVa0F1kTJ9rWqTh/PDojIxQLqVigSFSFgm1nPvTSc1B9djZkvTdGfAgUsOTYZh
LusiOqCFNSzG7KDIQ4ZrYHaOPeaDkQOAuU/gvlpEaDkYD2s4nZojDzGsXNOjPhNlvkundZHzOrMU
f9LN8pKb+q02ewQ4gkuk3IzD9BFmBKCqUX5tEBsPFDKijprQZdWtDtSDpkfnxbfCfDkExVnLkX/a
07qXS+k/DC/duLjPU+Q5g41LtmIgA+8WvXOJYEhpMYHM8nrX9tWPyV3zmIrGtJzpVaccR/q0QUSd
QTMwr81A9+3Cr/XxLDQ59kqKOYOabO7JdiOKIjZ47yjg8BzjfMoyxTRBAkDhwnZTzSY50BoPqY/B
CrXaT26wH3Vj10nip4sK4VqzIx2c9t1k5kiQcJrle1EijyQ4tVXZNj3rqu7aR/i6BQu8Nv8/7CMG
9sGrUbC70ILkkgyPBgzaZHyOvbn1em+tVf6bxEynvePYh7TDuePxk8eto906j72VXryTae5SsFfO
bUR3mZP4RbN8kQDmuo0BTLALOiYYvwpQxeHJQHxu87U7kOc1MD2x6/boVPENMmJjmV+mgVo2p1SC
yMhWOcU6waZafEdg+6UgF4YaowEIISmXRHKCYXZxepbNSYEfLvgo2+6prv+mcSkFHwHzZXsI9wxE
34KhWSs0DwHu4IwcihNNDdhNXj3y346xeE+Yb/O4jnq9rGN78x/gQGtPUYilysKu+jvwdej1tJtZ
cXp687D7F3TxYxosHFxPCXxeeexIBTZNdq5Fd9YA7NVMlKf8YDb0UsdKq9Y1sJl6uPSUHvjzHh0X
g4sS2yOIoMDdw5py6zaA4Bzv6JvFfxFyarpAI1D0zB6Tj7mnZdTeY5cPkNZQWRnZ/8naICP4RyQv
EeSFARB3eJq0d0WoqFEdKmpOLxBoIlhylxHPdicQChElA3sE2IlkOdnmsHloQFh3y+rPYoPuf1vU
kgZtbdM8ErrfsItgoM2wDuEdesEise9aqDFGCxcnZ0zwl/KSaBY4OZxV2vtEirsbnSoPXzQhVAW1
eFQxvsOPRT4FmkymJSOVM6f2f4oQwN6zjgI2Ra+7jiPyFLHGRjhGhqPhfArU9aN5Q9MBapcf2bOz
Avcr2LI0sXMbWFDPo6X+OObWxl7aHfvAiYm6Om0Am3XoALSDE/y4oXvVR22jM0BOH6aSV/Nvs7xB
k2RsGu3LYn+degS9RWx9OwxgxSPQ322bGhWiXuU5K9ySGaqKJGfAxMbG5gUuZLSO9OBD08Wm0W1y
9MjlpZPmV4URzcLO3tq5PFhSqgY9viQtieNddvZ5KUCYQrv8jFE6DKhJ0ujRSeqq6tyk/soGfzmD
t7O5BSYkN535p6Xb2n2JBz4rfB0Ke6YbXCEzPPwO6XANOSoaemKpjG3djr81/WU4WFuWtS0THQrR
0WL5xaSA1S6lwMLw36N0XhW00TEqh34I1sV7paHmKp4ReWGORJCTu2ASnOYtzLhaHSvNFjBPZ4bW
sPLYw0qjXU2Z/G5z/zIy605z+wVxVr2KXQKbHX7lQSGuGg8kW3vq4uKc29alZCEhdWNZ8bsnmMnS
pCdy49nogqOpFMAuyCWvpx/RoaqPAtzEtwu4u22BpiTaNsbe1iOjcTGc1Ja5HuJPr5E4IVa50GDz
88FopNSwFML0uqpixFlFb5JjiGRcb16ALjP+4nON5FlWb+pTyTqCITR2Q6Hu7uFwgBjD/OTm3I/O
rmQFQRDYTuj6M4aVr9Hq6Obtrev7+4Iocq8s13FPUl8UfGtWvUJuMaA/8Q0HZgRjtaC+qhLFJ03K
rYNNijpJrTr++xLz4Tz2hFGG1UEPnc3GSKePJEAlXDyL1thqc76yCutN0mZqASsBcAUtog6X1ACE
pNdc3KC+s3P7mwNk7SWbeCZRnvscG/WH3j6Er5P34pyHKDyZAZbKotznOu21HjIcjlYtdgmjHVGX
DTdNsmVJzwV7WZOaiP0v/WBOnXsr4KIWoQuXXjXme5nuxKPSuGAhsujZS4Hr2c8fkAYhf80N1mlr
pr56lBZeW37SzIVdg2DMW2vTDMABITuMGiMqAQ3i02mQIVpUTT5rEelsZbh3kDkIrpD03tHf0puQ
F0aeQAJwKOsjinxjafWTeowRijSK+hBCxHquWDYPdMsQ27HjFutZG5BzI2JzwOLAsA6shatT9063
Cq9QbRAW1LGpZobt8OlwBaZhsMjTW2DhyVS9NTph3QZuyc6omYKXNofLSUFmMhysiwRGJ+QkObAk
g4U1pl8TtZTreysseREUcc316G0Iq0SJEfLYaQPtG/1witUL6SYK0ghESQVJJ0K5o/GwWsYplJim
g98mBCRUYFI8CRsMIGYDR+B0HjMwI2H/1zdqK3QrVLBVMdO+Jyu1+FHDFMLNGB3/qAC0FKJBQMFN
uELuHLLqapgWJaOArQXR59pCg0o88iBGJgSZttjRZ6z7bD61sCFopnYjxLeSb2bODDAq45ZRPZ/l
2qHDsZ2LHaBNpNB1CBjwuEuOfa/tnbT8sPzyGZnnQiku7bB9C9NnR9EaQXXE8UaCYysjBPTO2Rrv
ppSwEF8H/yYaZvRX40UufeNNqf8rD1sDbjUWdcsWGb1OolGBfbblFhLeQYoOIQA6LUzdhYLQ5MY6
67HdtwjVveBEEWbmzbdeGJQQNhGPSLqtEi9Jbq7gin2VGL5FZb1lDX0RRWrm94t00GjoIJn7VLmg
He2rJAVvIm0NBZFstmXDqnbutnNzbuEL2gXpmFsjS9HkNwf0dmRlfJi0nUlwl80lVonBjrHERB8A
0Sgy86Ayxhx0qJp76NOWbi7f5TjTLNBriY6HlxRBbMftaPB/k+wU821Hz6ELETrP/kKmFW2M82n4
cqd3BXcT9a7mYJmltxQ+t2uobSO+UOM/s0hyyisfegWafT/al4iL3aRbJWN0KoozWPu9SNXRzRHf
9LH6dZ4LghUIrD3rU7HvBt5bxjy8R8QQiVXrCKB8mPh8gtsSCyolTX7GcnIagBzb9ECm9+b0KTya
jhnKeAmrhrURQFxkdnZwzWZzy07ACrYmZakAjDDo3UdZJOvw1RDmWmL+EOk9VbByl327lV0Sncgd
c8u6kzKY1Ytg99001j+fSQ3QSy95q2W4tVkKz/Z8tf0QelC56UHCFPmH7RqHYED5DKcOKCM1AfMh
bWmxQ4mijgkJ+qP8r+jLS5Ln3zJD48zjmmbypcjF1lSEO/Ike3OHF3INWooFt1teqxR4qGhPRPMt
8cNYMcmbE9vBhy2RFVgAnTrDvlWtBSLjgWAO9g4OOX3ZxfniXY/NtR+j7ZKa9+hYPVez9yZq5CvP
EVwhN/lV4F/DJaNMFuWv6BD7+11zMSqyUpBlxLrzokhlZMzQQzOp0tZN9NEOI2LiiACP22S+13Q3
/DoieRMaes/20bnfFSIsRtQgMSL04A5k73/QjXANP00fagaTaIg16keoLt4E00MId4e3GT5fbris
VS1WwCWND7u58F9s3pHAFqk8+J8QJJGG1IeYYAIdP5DpItcn667pfyuLrteL36Lk1ZsfAdN/A1z8
MO6AyD2xZEViJMkOMxBAz8hS+NlFwUAS3VqIjr0wrn5I2EF2pBMmm3bZWcHdppP6b5MTszQiIC7C
KaYROYmZNNH47mskB2WzQw8M+AeiivMuDaTaFGAQ/8n7eM/irQ3r1uZU9JH/wxDm3Fff3pGTRTZ3
XVFGQTYPFMl6hIiikfcmw/HCzq587dm1Baql3wc04TO7wmrcAiPTqs8m/AuggbZt+pbxlzo60wI9
3/ouZIvUOYbaLRSfA8kQOJuWBmwmtgNs/q1X10Uy96N+Mr9TQ75XHD30aeuNd5AsYCnOlv7fG+Hg
xsAk0YzyOHTu1YYdgzqcSDlc55FHciWMjgTtUmpg+HzwjT31UNFJd7jFbfMeMnd8ynUmigiYkoB5
Rlwc0/paouYSHvcc1U3zi6rF8fgASLGcedono3wjreHqjCOqCL0ipbFjZk+op4gfDmG+TC8tgkgc
jycBU+YgvuOcbU0zsaZNqSfAh07x98yGrc11tLIQ5Um29mlyHXpf3EJltmZ677jUweNvhmQv946B
+elB22K3kifHvia1CaSi9WFme3pVjzzpwlsMEDNedY6gKnvxaQzDfK1qRrveSlCwmFDjZtjVONbK
DjgtPuUp39f+nUPF6m/6+DAGgqJcOHRy5Ztsf43fkOtQAuBhzWghUS29mfUXslDau6hluFiuk7HZ
CHS1HrOtnHFr4FUbY7R2RhCDgsZbS1HoeO86cQ+NSVpHuPwJDYehBFWfz7qDGXwepsRGNteJcCCn
s/8N/M7mz2RbBzjAzLOeoq+e2L2Ep3G8y/Yhi0+z8DZx/RUilJplhiDB/VeEDOvcdLhC/VxYWX/J
o/I0txFgq0uXhm9NjExeM8O/uU0OlQqkNOPwzexxPfhA4MzI/iKd55TO3gbGPgfbxIvzrJGSpA0U
06CdETNgb2tJKIxcasMEkBuCPEYIvUGSL8wOexFrv2oensVraXvkfR+myfvPLlYh0DM1H7tCv5IO
C/g5c4loi+K3UozvboMI+H2aPspoj/1NEb/cTytg2lc65bFicIWG8mzwMJk4ygbdfAop/Ym9XGTG
Ne329IgN+mVKUhIzAarn39RFqGheST7YkjUQ0aJ6dnEO+LwqcWUVcWgMTtjQfIxVugnaj7adl0ab
s5kAZMfQSCdPyhEflfasNO+phOvOKH16rVHGFD4b/JHvvCm2bqVI+B95/QkFsmoYzuYE92r2zhL/
4+i8dltHsij6RQSYw6uVs2RZTi+E7WszpyJZDF/fqxoYYGZ6BrfVEll1wt5rzzg9vpjjdPMmSyoO
tW84qkx7Gd+Y3aXqxYH5OJsUsYpswuzmaS/N50TPMS9jl2q996hgaWYqVFDJFHq+Z8TJuSTEV4HO
Hpdlz+SvzdB5TrPqXSH9ZPDJLLRMMF7lxoG6/jkyXgsUWzoRLQY+s8xrL3xlJZbiSIPS0iONK1z+
C9V27GNoMzbBfIFyqfvYRUyejBELZabEGSBQo6Jevnjcd+xNprcK/0wImDfvVRrJcjYfodSXnlu8
qAGAygsdZ8Z3i3CHwGFmUDLzlwvr3rFtM1Ek+mxdUtSuDgVOLgRQDGfRNO9mio/ipva94A2eOo/d
TbBWn73g7zcOgPOQtA94MREncPlRC+CzxHrPB906tLzAYhW+fGkaNmtKOLUGfWrmbjA1Enej3Ndf
cMIXfv7dlOinyxMbUeKMUkV+2iWGYLPt7Knc12yoQl4ko0zxmTHcC4kENH0GxapKYIoUSXbQXz6P
imTGER2dIcJ6K9aJH5yNmZB7HaOStowYV/pzvhrYbnS/Aaeigs4DSzF5WwO9QU4GgAUxdkRV12ob
JuonhwYTE+SGiTadEWES2sOS6ES95B4iIWrD/jaQhJEOsPQoHJgOYnXp73NaqmRRdZv2Dv+Iya/K
dsywEWDM6tnbR8o84qangcmSQMtTFzWYk+Zi9J7/hCByb2IEQkTkYAru3zU7AMDY5Vx4k1hqShEy
DMVvXZB/10lrJRsQXjD+rLRb1nF3sy3ajLSNr1BlqAcaOioGGZze7B8lRDcmn4x2AJRiDfb8fINX
pvLA/3SMQHHWxt4trvCCtcOeRKEIvYTA+mLLrTtzaRXohBLzz7H56rt+eiH5ltGGBlLLQliM7vAp
kkgNjHYdTyVEMenQDDHv9xkCLtr3gXqovaqJPgvsEY2aeyNYisQvezHSNWKUndCB0ghG4/4Sxtca
2APaVXg59mY6CvMina1dP4aedVmwwQQQRSwgVUtl7yaNByGhLiOIisJDbxkp+WQoWluHOxworZWK
e5HUXGZkDxM+iV2Zmrd/nuxxmbA8yXTt2oes+ZLkmtSnAS+0NTTHuBiPSQXyoy5BbbEvrTmY3RsP
NL+mc0qYB0e25IYnuRezXzDzFXcmLQkXXmE8d+Z4lbGCD6UZ9Dg6JSRiJVWCAVYdXhDMAeyufXE1
0vnDG7X3Itoaw8CI2BwWZtcQkx6cYjd4c+zXKd1kTN2KJFwO8Uh3bcf/Cq5Z/2PMkIVANV4KmyRJ
Jv82XNzKnt/lBCWBkka894wQXgtSimufp48V95hcDfxKzYi6OP9R33/EesYzHm2UoHqwNj2uTGwN
JSdNHben3nF/RnYMJq7XKV3rIv8ZUgIl/Axn9zrSweJY1bNHNIOE0F2MhCCwPstHwqtXkcP39+jr
5ubg/OWCypPkHBArMTk/LYLqXD6PevQuLWIQWCBDXfL3GbdJDRTeXG7TfQ3T3CvCpZWLvwLOSjqD
CXwJqAU13kT7d0SDxBwUNV+KCgi9G/MWxeyMy61uU4vhfG6b6oIYfBOxqGHZuiwq666bb+0EHcYg
4LT6M+st6rse8Y6CakrWBj5Wa3PXU2ZYyV21u2Nmb5Hwe+0f8fJPQF8Sc5+g1TfkEWBvKPi7QTv0
v32Buf07KihOGSgHkjwNsPpjlN9G3Tq7tXkP3ZlxQvJS1tgQO1ibXfHPJegceh/Gm5gcawgOkjib
gh2FtzGUMSjHvTKSEhMir2W6div6dJsFcpfmzAdRYHSDe8aLthxndmA90EE62SQC8onhiqp6OlXa
KyveuNyxuTOrzRDxWbTfJt4VLBn94qUMTbD+1akLbp4QGHugPlNXaYAcJ/YfVrkqPfce1lD9wnn6
ECnyEs/ax44yCJOXgdT7MQgmAY1guS2WvhNtHNMj6HNCBen9MySw1uDe6BcH3DasUSVcKwmY8Jau
+KcxNFNUKTYunrRXSrDi8AlG/RzHB/5eJOPa657hCKOfgH/cSfcOWqr9SFQ10uP60N+K5mFVBMbg
hjTpDZjDm8aOKNmK4rkFMelnIZon9M5oydquv0gWRd4kMKZ+TPJijhA+wUjMCBoPwLbIJBebGD1w
+y8nKoGmnDAIFLRI+e56Rg1DqIYDRgBK97WL8Tzl554lm3J3mroECsgvOH561DOxklT4NTJ8kgRI
U3gqPG+d4wrIA+0rjspN2jiPKEQv3/NAoUeMGUt1nly6CB/6Jvtoi3gXsNG1RzKHoKSXtKCIX7rY
WnjdNjDSdRoIejzode07GaE44QVrDzL06JFjvOeoRMg4NnRjPY35BuOK4/GW8k4mH4MGYNdrjnNV
XAunhl9d6lcRm+92+i8zI+If+O11gMa1Bk2w/sz7P684uBqGWhzIuQ2GJww2geC9aY42qu4oQV45
D0gPcwBvKAs7CjGq7nj8GXCbiiY4CDdnmwdNtl34/JR2fw9i9ENDS72CacX4DDS4ouQEEem6qPmO
Z32jj+SLTeYSIQgChG6X02HJme4cYxmiwgvN72wQlNvSOrxj2ykHKEYJK0IfjZ5akXtqyam9hmm+
m2nfeMQZQ0OfTXcJiX4myJIe11CD75S5yL+o6Vc9ywCrUQg8PKi40d3w22Z4CCwFf0q2WCAoepLC
OVgw+kpcwOFb3JfvuO1C2nf8aD1iaxbHwyrUdg4WfTJhEbheCt0+GNqpyX5aHflYc8y5NlLfWPKz
BQ1OTmbE7QCznqmENnIMp0ddN7a2i7ySYai0vnPM28nAyo84rgCc4Ln3eWDISElglUr8uKmMl4gS
Gf566FrIPeAedsbmOWyoJy3LPtdTgZAczvvWLUnOtWx2m0j+YKOQRKO74gQNapWGCbXXeB57/s/h
78jS31anM+N5MmS08TkFwgscMT3HU/OVB2QiRvY1xRhJvXBUGgZ95orrsbQjogFwTSVRGWLl6PFz
xwQmsoK/yiuW0llP+jps30sXpA4DUoPRc4HKzBgdxEu4zJx2xScGBOAdXYXlq092eCqxxTJrcRkW
MEagN4gPBhIvVvOSn6hyXy1CXgKfItg7znF+S8u/Y39noSRfPeXgk3tl0U1SbUd+2Wn0k39uy/ij
z7RtD5K22fgSzW3XbyOkNBOhDRmfdZ6qk2ySZeUA3mKLEdBD5uU/By/DmHfHmmt6LJ0v/F4CSxK3
CwIA9eQD8WBubKKz01Gam9sJ8haDZV4psITlm8pXqAQWjAFaXYy9hk5AvkuEr/zbjOAnwImbUBJl
oMNhIWAR4di7p5q9nJmTuz/1vNAEdGmxolavMWBBmzLvVbgvVLYzvgWB+QPbdbHUCvhF8xdZDo7A
vGhvpc0dD/rIh2/HW9Q5l/+hsxhw/It6bNG0Dvm7BVDKoxm0lbLdX1Yjxyqdk3PpECQAvAVREccf
RfDX9WhcyboWP2VCHPcLSwMkiGdBEp8LiYdEoqmL1wFsUSYBoLN+EkrinhAC38TaLwgg8BUXK0zx
HvL8FZNKkH3ScBtMGcln9Vfm31xxrMN2l7T0cMm0idLm03G1ZyafyGC8fR9VmzqK11JHWowABNEw
cWmLKswwCZE05FD/tT2Rxm9MAZTbRg/jhSH/wGar2gCJsO19b0o8rrLEEAh+4Fu4JXkXtEtrjMkE
M8F/I4pRTCuwAP8beWeLxtojjzPB9GCOA8RUYgqz3+phBDc5IDVeoAumTkCB0lT32l0hmTRaYqFH
YunM157cXfuPDPvBvCj7rsNwb64nFN0cJtUh61hokQVcZMsCz7L0BKnsn9p0b21Cedk1kcXZHbQI
fyhIiG1V/+VpvkxExFzT3gThuOpTg3BoENpMtjPUv7W3Lb1txz8sIcPPkTWw39sx4fOif6l/0ZL2
oRvFxknahXSPdU9Cb/HWJYeARYFrnVLOy66q3shsHkISMzhpTe1u0FQqPUGop5vZnP8f7eL7jaOD
qfAaqKF7Xr5oo1ukon5h2W+JM2t/HO8n7HDpGltdxKgXoRoTlehPEVk3BBuEwQ5uMQIT74eBKOGr
YMewkFSUZAKCum7UXwVPV83DDlbBOFt8GK6Wrrzkx7JRylb1qWbCe+ebRe5CCYQ8432ycYo3CWnP
Z8XZFf1+9n+SWR5Mtf5mXdaC17B04MNomn1WOpqGvQ6Wi4/myRqzfTnOmHiHXTnyftrFnxG0ny77
MLUcmJXpEroXOHc0kbGFAx+kO4gcpNc2KufK3E3ucypekxZeOBkzONLUM1lk7RKR3xol0xKkMdUg
JWXVrcPx3fdPU8zMjLF5HFhby2ed5mKPhRFiDxjJSqa7+Phz79YjWPcLLK12nO4RW69bzlcLrZg2
w0zrsrs/wXsYUzY2Jss2FE3VUTVyOa9jdBCF+KRX2Xah+eL7EKP8CvhoCgXkK5T9Z2g7u6ix91pk
v+IIhYvy1wYbiTZRV0PZb8VRSkFE1DoYDze8W+4B4Fisy8OExXduug+fe7AW+aEnQTAMrYeDHS37
hzKPCXawaiqd4jNOf0QQ3QAgshzQyeAeJc66ZCuD5Ifp7SsK/r+mN45Vp28HVKNlAFMhLIt1JcY1
2Z3SZ2zqIB6Q0a8c8R8lEXaEvl9nyY9rYRsYqgLV2bIk/CxDY9m0UD3LVcvAQ223uvg0gRO2eTsK
rA2BnWxAJFFvo/tKwRe5AYk3XxBBNMQZVfps9AXFJrAgiCA82vmyQqCcYsuxkHNZChwZAkqr0Xxx
qtZHTv+bnhPxoB9t83uc3/WoXjk+Oxw02hra3qwCy0IiS2HK1QTZzwV5MPk7EPueOq0TmEgekjOc
vAEZYwMf0wNCEpe/Kc6K5Ow1zV5MIOyqN7jN/kDD7qxLC3pU7VlnUdgbQwCu7BFKMVkb0XWChVo0
1r9W8rUxJEqHhyG1TQMLr5+jBc0UZqlFWHxK/CdxyLleL4I9z2fKVjqP+5sOL1VPIdezNJ1YgmcP
X1jwHdh+jMM6rzXG5gCJicIaJ22RtzuEQWBDsFarMNWOJT61uZ69KFhmn3+5GiRSZmR6cRzRiaB1
ANOTBtYq1/HCNxkLgYJ8MDWQiA85tjY9lzQ62IGRLTAznnPUOsmfg+zPhf/nkIUxmv2Traz5DT4G
/Ekm4qb6tajcvUOgToMuyqU8ZSK6cHuW+sQ15MpowoSRMTiB97I8z5BQQOFK6Bs5CckO6mubzT8o
z0UBpyjXP+X0MEp/WZPLuc98lkTI6AoiKJKvseo+cv62kUzR0WaXKsRQk/fPujuecoukjn7vadVr
VPV7p6nXFamjqA93OXkKM+gfM8bK2VDDwyLMYfLhfLaAPOrodK3frukZgha7mBay8zJ4hTO/lYJ2
W7tKnZw8yiwu1K9AjE5JfdkUb5X8tmn49jH3JR1iRiZKvW+41rFOz4dZbkJzI91VIDYJLCSDgEuI
KyZikw8pzymrXY0ewrMe6tKNYE04vNwwVfG0UTh9i6xY1/HRR14N0K8+hNqbcH9CyL/lIUD8i+oe
dhq95sbe+8wLTdBkLjrkiYFDUf8lxTVgElCyGgIyRI5j6y0xKaDJwSpcvqKRXpig2yZ2ReDYWnM9
sojFS5Bnt04+RufktG9ho72OpruuGGRqPkPZfD0w6Cg4mzQ9HJ50VrqKkZB8sf/WwpPO7Cwu+oPl
NwcNnzmdSUKmT9C9pcxPNM07al24EwP2+1DyzkkIIk8BpVXG5nKEGaj27EnTIl6mXUTBPQtrVfT1
PcTnBlfKG1bsK+xx3IzoBsh2ZXaFXwAmVMHknDliNy2c8Ox2OB2xrQyxQ6xixv69XwxeiQ6a6s84
dgLDuRIwB2DdZPTmlO6ObNlV6aA67tuWrhZ9P6EELu0DMV9IO+wn7dMBYImk6p66d4M2lvsi+Wwt
0KSo46SxJ7gzKwAPHKQ5Y9swyrXvJexHHx3x7bp7H3QPYxShLPzYIU+UXaKgY57k4tCw0RpV2JDB
4RSMn9BK9wlEGZOwka+m7z7d6W5xo+r1LSFO0AyHgzPk26QCwE3ALzM8m2n7Pgv+yDxntWlsSzIr
nAp/uB3u03B+qjwGBSKwtzlkujGltWn8a0CJhkWDisQo3S3PROXjfwpwOjUazCrUdeAGPSQfFuMf
knjGFDECWDW0SB5RmCWWHq6hFqUfr922iSX9244Hp/RA4pLBoKLIGaMh0EkYeOOSLdiWy2J+hLws
ZezuA+ekDYAHbl597qL3PDboV6y1jM0n42ZRcTIP3tuOYKJXrSyjvsY8FlCu13brSTo0d6menWJC
v0YcuklKEho/CUJckEAGVz3r/6xOESI0mi8D5gqJteTjNUa8txF/SWRkKB8GyEaVJ55pp3R/PzbG
LiC4NOFycNGj28Q9aDRf61qtVAz7YAfO/8p730LxMB9zVpKOs1HLDkB8fXpGpmQVvwbLc2FALNqa
A3zddD1m7xYjIY99e0TkySR3crzkCiWF1rr5aRtqIGYq+bOSSJjxs6RyYJhbBXKVtM2paNlekifR
5t8oSGk31aZRaUOyazcQWm6z+1NeHnUMQDQVkL0c+6PjrJpFuSPRZ6WjDx++TPLnXYhdMfk++tYx
fwsPz0rMLcQLkYY73uYIGTSxgbCUT9mo0rdxdpXUhv4jol4SdLEO7nRTIOZYc3YzgiHFgLGNzd1i
Dd66QHWvwzyo5uHPcCmqIQtR41Y6FmJW4BWvdMYwzpDbWcF8CIKs6oWpFkZN9xykOs/xqvD1jcia
c6pZSBHEsm71UwaDqBPHSEaE6+SY18cd+JcnPXrOdHOr9cgiTElDiwTGYTLhTcaf7stL4vEOafED
7HToPqrhotGEo0HB0uMBNdVJzfCfdcSOlk8azc/IvRO0/t5v8IJZZx0eRWypuG0Y+OwOyiK/jlq3
DozoJmkBjHhQB5PDPqa+1HZ99Nz8YHKCJaF2bD137bbiXLBYtKZPh9PVQHsW9QCZKwyJZmf1C8Mb
eJAm2p6Zw7ztccM190AILI/uvPMQ8w+wUUaj2/qIdgho9W9Dkn4VmTY9xawUK8tH9xfDOLLp280s
ffVcH3k89v6sXtFCMP70tC+iZV+1vt9Mgp07h4QFANg8GswHibY39PokhP0Sc00a0blIPNa06DJE
8mKCewhad2WRxu3isclH0M6/cYm0FXe7Hv7mVrdHhHeUzEQ0FK7K3J1QLNtNdh3i6Vu9IOVACwh9
qQy+CO4oWLhOO1bFp5S7qEGi6wfEG5baYadX34N1a7ppOQx0ueMmKbrN6L4K9NaZhGddkcWJsKUV
O1cPjh5zs5hW1FKKwby4teQAGqw/6FSD6t3PXgtE8ZZ9SaDQ6ugD8DGvhW1hQBNId3nf+mJ8nnAO
bkjVQX+f8PhY1j2pvEUtQxzt+Di939ZlqDVxNSC17avr4PibLp1WpHcl7PE7+zgwWJE4XodKbNwK
5gDQunoAfkE2domkT3lDW0oh12FKJu8NXX8RQFu5Tj1/zNQw3/8OYAe06dUq34X5zY10m33rMfZ/
HZfUaDz0+X1MaxwB+oqNmBObGzezduNwHRE3BCbjROIw2brusIsxll4JvQcQBzrNMpkQYj4qGAA2
BCFyaemq1ChpxFg8t/xI9TOAhEUdKLcW7kd49nHHB2R7z1sdNcGpBnaUJH8hijA4oguPPRS5XS03
O5vQ2EbQvartfFFi3C5gG7cz3eyIExEhCE4ojYCqwvaxqtJRHb35t2FfPGnNOsJV6ZjoXn+14gX/
3JOfvP66abRE5r9CE8yT7HAYsDXn5b82bBpF8NYkPxpAj/iuSlUXhwhAeE+z1gUM4sk/gsuuK8ab
gGpzin9lXsUXS1KaTBn4tS8RkA0H5BAq89SfefX7u9GzUDELrvuGsSiGmmbekEe3jVugSZLrozwy
B5zeMIjh8MVPbUKii4NllY1AmV6U9Cf1bq6rb6u2OkublHM2u21gI6tkFNJQIgkqnOBPd94cbVx2
5U1z863uYQcytzoa8wnr9hh5S4+7YLSgFAwfsZucm5JNgOlVm4aoJ4FTTv3GaTzBZjozPmXTHCRk
iU/jCvXgQqJDjO89WY/MVG24cR0rWhMpNVrHoUYQgU0DBVkax+iW5nXgy41Xu89962/aBDFi/GEz
LEr5LmyI5AWvPcJSNV+aO7FEkkjQyqvLtqz4P/jmqFZCAgVVyAI8l686d4INfE+PEEIhfMlDPjZj
VDX063HnZ2yRTBQoWb6rXxtk5Cau5zGl8dK+ZY1HCsG5j0/B7g9NLlaJQ6oy62eRPzfkY9IyXHyX
/7lXRu1gZVEa1bgQEnYVTYHKWsxP4bdHfMQEPLN/Z2U2uau6q1/E4G7nWKz9hIRt9FWTEZHFAbkW
9mSBwodgXcrDaq2jNAo7ml7vGPr3woCpeq9o63EsTjg0OVkBtxmUtyOVR6b/Dtkx5LnGWst8V4WJ
Og8yfx6Em03yL4keWv1aWQR3Q3rjOjT5fcqqWiGYWhcgcCJj3lFcqBdzxYSKnaR79IdDx2Fwohby
I/NfkRwHyQCF4ZERi4vHvrKMGQuQcICO+Kld6ADyupoze5i3LhHVpYemCUM/6U3LLntPIogD8Yvy
MQ7pswVNNn9B2oBeK/0SqLwaH0E6TtqJFZkkwNdBPA/zpqVdRVKAc4AhKd14SbnvQ8lITF8FepnV
I9V/2vo2YvFGRbWwBneXCeaa/GezMd6UmDeknpHhAGotXcEA9LGb+dObE2/z8qtq34LRX2cKCM6B
GV/C9N1ieJAnf40Vs0NgrYGsQGMKPbfwydpbbuQvbMW56+RBNvWvEU27IW85rHRx1LuRXYxzCC0i
CTyWnh7pMLb+Gw0qIxAD/8S9cOZfJChMCJDD6mNCsDVYtJ0RK8+8fnXmbh131L7ptmzOQ+nTV7+X
gY6G6YexBCLmXkFGaw/8meHeFfM2mdj5nU2jYw8or1Ut9rUlT57nbp1PO6r2ardV1f6uLICKRArN
fNG0LeNwCMQ4K7HJ43wxEB/YDP5TECFCQy3amKuKcmkS25SiyGFKgEToh/ZraSnguGSylQsVI/T/
l65FwL/T9IMUzi0G+e0YYsE0XK4Im0EHW35SYigqRpMwZVwUR15QiBmCkg9CXAk/BUFNHchNM3vX
xiXIF5UQKPJyZs5jirMz0k4Vqrdw6oZ+EbV2C2zNabqVrkXnxuR9rtsexA7ytpaUD30aAU50F4+m
fA5McqHyZ7xuKQw2I2d8/hKDvGyLPYzPLQSsSx9a/5KieU+1YlOHfE/jrrn1SDZ1HeqqBHkbPtv+
ROBDQJ6CyabaNrFL+7kfEf0rbqEl9ioEA3YVubKEV8+3Eul7Jp3FnL4o0omlERXGdC3JnU+9IxvB
x2vp4PshaycnddUfgnf110vGR3nw5+f5QS88VoIk0yC6DzQSqCDMB8jC+51S+XtgvHXapISq+6m3
1lPxow2vobbVQK8EGd8fdjSKCm04T0rRa4QXXbh/SUaXYORvsrY3RZAdeguLf6PWnLDZEqYofb7y
gmyrOWvxiTipCTY9SEargrVWHmV6Q8FqsLKl7EBjghAEPYZbwH5ppmXrvOEYSqtyNzvjWpU5mQmC
Wit/ZBNtu/GTq1lnh1M2rGWleRU5OP6m2gvMRB4ET5+TyjhGOBf1aReAatAgtEt0wo25zQlMNVc0
yE9t8MqSw0NXqc38WZ13arFOzH6AXB0XCo7uIjHIEingIacIUbvNILBg6ic7PtnJvcrlyaQvHIZT
HZ9tP3zm+dOkivBYlfVvDts47kgksvlHf+B0CdnkBO19pHA0wrcGvNeYxDdrImqeqb6dMx7wnWuX
/zLFopAxXuZsOoP96R1wPR5OPbLDqNys8LeCUOu95W22GaGbkYFIvBCOM9xNjb55HfSbSxawIJ+0
BXTHkhR8s4G7w6nEyo3dBap1fEvpBXPmE7Zv8ZY75r4r2Y/Px4EnEqPm1tNBXwJSzdt3SblXwaCT
3FQTgEzLSbZDYm2KOFyH7IAdspg68p/i0UVfg84D17mFkaoBsOCcKxeRHTqUeiTDoTrE6BgsJlUW
Gh8q25rgLUqfOY+5/akoJmgeyWvKn5DHHMtg8dpNq3S/M3PTBNE8Bww7r2jAuu6dejhQzozogMLJ
NK5qkyCdP0y9+uRds5r1tGYe1FEfyzP3XOYES3L8ZvjgbiC2Y8I5guLeY/SaMsTAa5ykdwstZnc1
NNRcDnIW3QSMdI2zPwvXHw8UExp+N+MTst66xXdc4EJUXWLLe+V2GA0Hb9fEwZoM+K1HoQHJEN6U
jYq2qm0GPYxoCrwXdvyct8WutrVNGQxX1bfxB0Euh5fX75BikknwWdLyKhJgf2QOiUFm5Uti1a3f
AOUbjp4l3jLSZ2AkqdsN8pzI/CuaVCWQXkHT2gRQt0NccH0Q3tKBqBn27sO85l++9Tth+U3SgqqW
tsEihrjc9vCHA9JUIDopnOfVrL+rOuOQMg8auY8uttoyeUGgxTfbzzWjC0KrmvbSYVR20BF172ng
HnOnBz4Q7jSODPb2LdcNE1y/MYnokNuEgPCIiIM/pnzx/FOIR8YlH6HKtww4iC/N8FMq4s1kMTir
Fu00rIJuW0KNCPEK51+dlR64XZQOnlsjs/bsOu3Gxz+M5LzdC4ymjR+uY8kDUBDgs555dHo3PGYV
EaGVLO/sjfJ2+BA9omQjOHBXskJVVnXYqmxt8xAxEylqGd0rK86o+xxz8nPG4BBHzPUTuQ8yeZnR
RWTtAyQjqhoGiRB1ajuBNYaUc8SA4d+6qjv0RrUzW4x6Q0dCnL+fOoN13chI/cfVT+N8FvKdJ/Hc
VtUpo09HVTqNlzn7Ggll8cL5xbLRs7nxTb55hlJyO2+iJmjNR9fOJDJCjPIkKIDNRhDqjuiJbT1r
c6QTFH09a/xPoCOMYArTuuawbCUfy8d42P+DPTulBAO9WV/Z3OBTTBcscJru2jUPbub8/8DI86y/
K7F9OoGtvBlwX9pKRyPNhe/iqXpN0gtr+XBWLmvti+0//r//H9n0F9nSNtHmrT/YJ8OIz7iTljPi
B33CMrTBEkU1zQehXrC0nX3uVzFFEnjWFBFyfspFRIjpd9Ulj8hh9JOUpyhL/vqKhkxNACOXUQv5
RYSL9PSGbuUzCz5HPlVR49KFn1ws6Fn3mYijG3C5Rr+DU2xBImwh83QEJ9Fgs23VkdR4jB1jzgnG
NOrj3uuiBZhNUPJEJHB6TmghEP2UaDEDtEGqLp57Bn/T7zSRhZF+efolaBAAu19MPpQTHtHL2h5+
B1aVHpvBirfA5o0w4ee5BOu4pINXpn8scXMabnxiidP4yE5+NVjzrckOM2H0pNoxkAcNiHKbKGxk
ClmMmtgA4BMw852PPfppn3mnhhwmqUFmeueweGHRk+BlbxpKM9LdaTwEX9E4svFUueIlpj+W5rht
yYaoOcXeQySedWRAigHrwD1Xx+uakF70UUY4HpKSHc/wTk/YIXvLrZOlJRsY0l0HoyVq1rbDC2M6
R9MpXzxL5wZFE2zsjXhX03qInGUsWQVnXe3YmEtWfLahYipQk4bLvDXA2pLkKmONcLQO9ZPTXQWR
GcaULf20X7DFXatlqSXDrRc1uzxhItROm7mHKtZv04mZUklrh3gWlXHJ+RkAJHHwdoyrrHskWrAV
fIGC2E4BJJaf0St+U+rc2tpJ5wKW+CkvIpzvNRoo6Ns4bQm/cvmEyfQ1R0rs1XIeG561SYSzEGX7
XlM0zl1/DPMcszCZuux53ODdkt4yQz7W2MWqiP/GlMrHhILrgkmPXoD3wAlbhpQhYfeiPBq6fHGL
S0XnX7XN0gfdnkXQDuytnzI8z+W2Z2hkQnV2GcpSWcIl8WDeP0AHJTVxpPi7YWQGC5zw1FNg7ugb
eZIt2BRECjw5A3Mun82wYPvg7CNwOwmNRD2zQa+IPUCzjxTW5sdUSHGjR4hppKw6RlR7f8DHnLIg
4AzxTJJrh8DpaPqPXoOkxefxl8j5cid+Q0SkKhJJxzP1ULa7CNOAeHFHyapF3yPeZZz92QmxDT+a
XpxypOwJuau6MTJr7temtNdhZbz1k7UI5oekM56D9tDF7mHO+g1Bjl92zvuOr0xh+XlQGdmsNCbr
7N7GfCvm+pQbLM82MR3jKCawDBFQPURaCVgGvGwp0G8nIUcRWTcAIH1l6frN7m6YwuqnnqUUKmHZ
Itw0G6RYr154SRkAUXaq97k9o7nCucm44W557UZ363M/KKAM0Y3S2tLr49OBZeR6/w/RWmdTl9+V
oCSzCFSfVNRwqAP3Do62xzGEXa588cdjOH9lDusX+ypI48hZZnZ4GaTBKaVMib7cDU4C1mrakSmX
Ws4TeHtUtIwMwBMhIunzXzP+GP38wh82xo+6owLAjAVjmmXxnUUgOnDW+1xdWo9GSkvftA5xvWzX
bpnd01Tjhflq6JIMA2Xc1YXjYyMRFKRSgRxlhyN8VHGPcSRp459XvhYmK2K80D5zaGVooQzpna1v
cBCW9ZKVyrofGcX2O2mPTyxz0hYTFVGHOqaCnj9PVEfLeHdw7imdEVUJ1tOYeqUNuqUD/nygqhwn
HlpJnsb40wFF04vuoANbtAlxz4G/DjMrPhUgnXAerP1oWBKCwlsgUVRoEsNit6oGf1UFfMkdfe4Q
HtVmK0Ft4oMCGkhKwaPIEa9r2BlIf3rogQHuoQMra32EBFYM9mudA6XS2wsneUnJigVzoZfhMa2c
TRJ1+8ieNuaiKBqm/W6w8yxCAKr+BQr5OvSqnT4XzyOXZs3SPMWQoH4DlxGnqPtVzptTieeCjV1e
qNoUuEieEoYyYL66pZth5oDJ3YNm9ux/oVdlfzbFeBqZnMIk//6Pnlf1xSEYd3N/SVqcR9Gq51GP
rIdNMJQIY9a/+f/3xlDvIg9LkUPCEtcj9AkD2uw8sUViZuV6yPkZpE2EGM9zfUUqgqn1haehHa6W
BKtQ9ib9gnFOTV5krLpOJJ9hvlDMGthZBPF0DwfSQO1YDz/+FyPcMcBgUjBW6T8ZvkA/QnE9MaUA
0udCewTHj4CMppNJmtpreGO66frPwYRHdzAkre2Ur+qp2iAvxa/n3kz9DIV96t8m6H+jGXEEcIWG
G794z0BIWHxtCXFSCV5yB7YldKC8hl+P2lGZ/OwdaRc+KTx1y8X1i9pwYv+qOwzvSc/zJOG2hKVZ
1irpMOV2+S2v/+PovHYjN7Yo+kUEmMOrOrCz1K2sF0LStEgWc6hi+HovGriAL8b2eNRNVp2w99rN
Sy2eUuUxinnzQCY27HFLpv0jR8Yk/9zgZ9AgZCM7blLxbvfPhE4s9yknEGStTb0QAJ3iXs3NXlis
y6lSBHO/VvugTUHWhJ+7ESwodPRZauvSyMb4wyCHXrTmOeMBGUvA4jqiXs6V0i4fi4rET+c04WRO
kxB+UWWmF5Cbh/jXkOiIWIg17FuAozUmNwzXekOi/KT1R1EnT7JlZ0s6yl5MLLA8feuPHyyJVGTB
37Ie9KTlNoaM2xS4O06t5R468DLuzZe/bYv2j2zykrq9QtiiQ1oifirPtpa9VxgMVVuHM0dknfZ7
F0JFYJuPrCOqJcmpHjmJmb5Dr16EQ8m/zvc5A5EdVbyMRF5pzGBobtj9ehMgfNxZbgEvzn8qaGsE
X2fdfuZOeexoct1OHdOZWDzsFrxbYVqCKwenF6GCm4tVIJ2QuCnm2dVWS+Kw9s+9NUN8pflGGNz2
NbSSG1r0DXtQuqGmIPc4vuRcyuaUU54jHHBWCUquknDvqR+vOXg2xOcOhIAcrsvo3jwethkaZI2g
jK0BFIcRxRIdacwPiHk7WiQGJN4jlJZQ/Hp3YasiKWWOJatdEb1ZvIMJw9TWdK+ena1GZktVRlwi
2/ZlVWB+0eSvFxlHy+uDthAmCSNFBs9kum6XnX+gvWc9FkcAtD4PeLcYDljyLy/0EHfvWGOzlieM
87ePLqb/E9f4OCbGJ5gnKeuAUHFCY1HrHAByek2TNv1/zpkYAOqcrrY7sDimYUKlhlrV4Yhs556+
72TkkljFeZfMJ/yPGwkXBJwz3AacE5pDHVFzVfY4Wcd9ZyieicWixAKr0fe6YtzioXz8M6AXsyZW
UbqD97yJ1Uda3mrn2kR8csbVTr4WvnCJVqB7XfYynnym5G68bdqiuwk4qpK1Xr+yKyPFnpEYCQKO
fB4Yqwber44lmTGe1/0sGDPEShDbKUtfHf3W4woLIOiwwsnrbmUvQUMBd6Qwtz4w847hwVSBbSkP
RYv/yEPPHISAjjySOma4rwPq6Vz7tet6KxWbnctgWpuaao10J5b9rIDrPwA424SwRWKR8KmCasH8
mqC35HcIdk36UdnP7MQtspVsVG+a6UElTR68g1XOrNeYtc5i52H55OX0WQBju2F+c04g2czmzU2+
CgoaK/DOZltuHe+WLGNN0jRhf5EiVscwhD7GrMbrh39QfcNIiLs3i9/XxSg9R+dBfQ0G00seAB2Q
hJaE1QDcwrdQCKChkx/RqD14zr1Htc5C5bysCRsmtxFyBmzSv4sxdKw/Zh5OjZ0o1CImhjiEKJ1r
KdYSt65suOzZ2hTG1Z3D1HP2yylDy0DhOPCoYwQiS2KZjSxTcaM+FYjk6RGdNrnZS8eG4jRvLwMb
gCBJMI4E2zLJd4NAhEUwZjT8y8Qj7h7MD9QnCSElCkocx4J5HyYN7RudwoBcoEZcMuqhE5jHuSwu
kP0xwz5b5bTSeCoHndUyzVLrQW+o31K2t2NWXEc0CxmzKx+57ujdW5ILo5HtLMHcSD2r6kn4rzWC
JNs4YDNPk3NW9mHHbTVQ83JH/l/v4jN+QCnsNccS2UxDUms9nqaeSZz1xZgm4z6L8BFYNuQ+yth6
mF8ZFBrWqeWJHd17VL8N7ZMcv1yujRxVu4a9z0TsaJGkl4/kfT27MRLq/GVmpdP2l5xwRrPSSbAi
cqC9UPKnjKkl3Km2/okJa6irn966BENNLjzMYvXN62eULAWYm427Yg+dYGo0ou3fp+IDfGhnkcse
TsyI8r55TK0Z0iAV4C4DmtYZt8h7rji0l86X0iwqPvoSh4OfhIHxNej+aR7Inkq27oyxVv/IM3eV
KIJTiReMzlACYvsfOTKEYXz0zF4aJhLS78KAjaCBYMtwoMJOHVk7Y9i4W4ddEqBOZZyN7uKyGJkS
Un+o4wISnybMOvl2Gb60Ro+G0QVuwzS2aLfGkcOXw3NhIxZEnAQ0jMxmF4RUCfaXsqpkJu6V8aPu
mydryQ0TyYUbwds6zc5R/+uVxghbf02GpGumrG4ZxDk7jQ+miEAHaLy2QNlG9ACLUEDzU06Sx945
sRIy4NI5pw6LGtsICR6fw5v/TUybgyVMmLue5SkssOJpxCfZom6a0EU5Y89y6ndc9N2gaHvv6FMj
rKnwMGosokRh8ISROxuTSeRoAyGMO4QbTiNvVkPDMmp7SkHhMVZhUIAfWxXTqcBZWjvme9ozOXG+
MpN6hVizJo1/2jzaxdpP1APYRJnUGZwiFRz/5uTGflhTkxZ3hE0Wjfo0GiEQyZWih3SyY+LtFUcE
ESkz4x94PNxPOGZIiwxA77XlMdVGUOR8m/lfyk5vsIyTAt024HPMoAxn3TcQBxDb+FGizzb9wV+9
KmS+dimw8G4/KLrPwHyUAz465g/NgG/8vWIc0bFsynHt6XT0EdmTFeP5tFnzQzsYresC4wTOIT/k
P5jmH7GqdjrxiCgBcdty4CEMRgu9SRn+DhgEIufLNBhjwjFPIv1R5G8dskb6z7XAlp4hs0yLhEV1
96C3L6xZ7RwYEriS3Pig9GxQUraNcdXAsiNhWeV99gYX9GZMRBQDqsaHQlsokf0YN+Hi8uRzMhT8
nRnLM1d9wWuTdDyUHG0+3wESWTd/SVw2hdZrRIiRkfUIVGY2YsFpirqtTTo3NX2g71gwrG27Widw
+Np+M/v87jyFLU1EMAPfQN2gfLkecAORo0Czs4gknVXOmKhW9+5D+goCFGkeWbGBvLNKLRLQ0eWE
5WKzpCOAq4YuPEnAGsZyi3Cf08fY2FZPFON8XnAfSuEABiGJX7kHph4EHVaghfX6HIw0Zi9WFfF9
AJQZrY00g/3y1dYwClDkb13uWjU+JRzu0bhPlA/X5hogjoObQLyYrL5n29u19iOcQqHN62Jm6n0y
B2OFb4ZxCVGAbLDz/GW5sHPGM6m5Z7TyoDM+A7yOGo6hW/ntLrquODqkToo9nCZVAEJKs0cSBFEj
EeRYHA16zt7bewhVAxbN0/SKI67j+uy1RWSwd4mibsC3x1rDcblQfWHbjwjuFp0/yoRuOugk6TRA
Xhys8+VXC9O7ZWsttY0H/mVGs9TyJHTg38ZU3YaJE4aYLC3mXAfU1WFr613QsCVBLDTnpLgsS0nX
PWHLYfXY2ncDHyO2HZt5HmPsuDrOOJDZ5mp3XsMBdQuLm5U5t6cFk5KTZ9CN6AR7ZR5KFJ76UgBP
OT4VHpygwRNbUWWDlSJDZFTrGIaImuoHDdB5qjG00N9bHyN2EwFBQv+/qGsXPSGLOnUp4mpPHLdV
zA8LP3PiOM4lAiDsw1Z6kDPORUce/eLFapwjXkBk8HLTpPTCE8Nh9I+WRPIBZlPY2UGNyXupRqrj
aF1RDCUNIWfTc4W9KkhhLdP2w5y5Y5B6GIo3A415rLP7Iu9qcWGIAp8sjF7pU2kQH85pPHyZwLrG
oPufzNaW+OxGxoUNLAYocjXSbVStCygseO2IgTQwFtWazgCbDhaMV8UCTTWh7r3BV+LpwRgHJLtj
9WhB9MXVyqrl2waqCgomd/lGWa5qZg4auT/MWCVGFlsd71mdEGpcvilwwzquXc6u7di4ISAGgmiP
jZEh3R5JBCY3RqeawoyI6qIkPM8yaFzkrc2AFIACYG3MpjwB9fxRIxcUkIk9Rc0lKMmNbj4lznOB
NUyhLoV2B/7stR/kn1+nT7X7rrHDc6BOOIQJzbm15cCqbUxjECN5TQRb5ioLDvx/Xu9n9kt02R8i
Lg8W1ajVfyv9XAS4hXEEgctknAP1Hsyj0GrQMucsZtj6urj7PrzxbZJNKDnM0+kjkfc2waDtv9ly
KdfFuUdSmcKwTzAa2bWG4uVV4McnnGTvY80Xi0GK9XLDHDI98fNzVhGQC8Z6YkwDci710SLScBGB
PjG7jpO3ZmiOdmuGSZq95dJixIOEg2MPNjs83q3gfZgHvq/co93gE0TFBcV1a1UIE/j1TK+eLZVt
DRk8dZ73eBE+r5VRvFUD1JZsq3EkILjKCGltWxI9qnhll1uO08BAs4jdsWu+kjQnB+xaip3d7VFM
uIBt3WvymEOHWmofFEVLUHZn9SsDfywE9odST7ejrLmZ3wxOr35K90n/RXzw1E6XqpDoEVnuzoAZ
OraPRbYH4uqWQdibbxXj/RJf35JBreyFIEFHKO21+VSisJ+0r9xq19IwL6WAFs01vMC3wS38G4zm
0LhfZfrk6wxuqVnYfnk2NlHwvCiLvGOOFFw639HyXwAJBbppFYG+KIL8zWPJtlRkmvPmGf9qUAqV
ExF+rRaNHO0o0JSOdwl4MJ/MyS0Tkq2NdWdgfkK8nmjBX51rO3I0Nt7LIIdDmfhnCVdPGSzvp/9p
O2DjVqD1V3rvhpCHjMDeF372bsy4vonbqPliU786x/rAltgDPc47MTRr07IuI143s053BiKXWpy0
knFOvJlM2k3KXcOqtuRWjTgtElI4NOQFac1A0DFCMV4Lm+LIPRcMn6Bf8uBnbJ5bGjnYqQi+BLq4
kYdPk+mn69Rnb073ud1jJ/IfPJ2VTxkm6mqU0BLtfQwHhlfIIz44YtZvGjDZrMeoMVY9oANPMZmO
3+IEeqLbrLMWBQR+t4F9iIa/Vptd6jxcmjCKGr5+9Oh0y+NKaT1v2yu6jaAL4bN9BiJ7kflHUtBk
NxM5EWSBbqzpMGBOYcZZm5gG5MVT+U4DoJW2VwEzxbSzsHehHabsYJk9Uoq/m/Fl6IPL3Lah3nz2
WftgJsWnHl/cpRieryYFau1Zm5lhCbQsOu+SkeCijQD1MtybSj3aeDhcCK6jPGoFtWHMBqL4JNYh
8y61F59MkDYAeorm5OnPE/2greFAQB1FxId0tDAAKi4HC0kUFQrIvlKERfWRuXiTFSmFX+7c3Bzv
0RTv5Yy+ijrUoF4TzY5blkbVOPuUNUmaHgiZZTCB+XOCYQEsoSxYfXBGGwgjpXaSKY0yykwFQgZg
6rTIDfx67dr5lvS4h7LG/M1tyR3go5BCGAnLBs8rgKW6/I1H5rC3CXI7H0A0/umReZBQroLBPsaN
v+mUsU1xdLHdCA3jLU+QkAf5DST8RISl1cznTifzQYGVJHxuEj42/u3kl5eY2F9zZMPhv0ov/xQs
ynTsfFPSvXR2fyTG7wHg3HbAIZsCsVpIk63+mOp3F+CNDRkA3DVVCbAUlFQUKLO6Sui2eSW+dfAB
nY92KMdmxbif2nzp4v3ZDktWCqy11oNzlpGDaLE7zh4RfrL/na3m08etXs4E6LRbDQPzzGNpRd4e
tEEaYCEYORo5XtO3jOFiwei+6cWy8gXtT7UNSpPqRecP2jFsRNTAGwCZDKclwXisSpHrsisVw9k3
cZBSbNl8jigYtn5Sh35d3/zi0hdoFZzHPP7nZpjgEvflOKjuMlrLYJBYUHxh2Db3DUXogH+bKw7C
1NZC1FPa2Z69OzRAJ3QNMu2Tt5hRhTniHzI/JxIVAD5xExNJ2QxQJEP5zx4ptJBdzktOL0ggCViB
poSRtr64Kww4+cRY/chln4X3vfJwkOTMgSzWwQyAYNjRTjKg95THg8UJme8zTmdtqqmwP3UxPxUc
XJH73TJU2VZm+dIx/kRRaczuzS2+VfcnmEN25p2w4FxC+hboa7ttpU2X1H9L2Bw43W2xg1gj5lw0
FL2KLiIGNmXaK87o7smtBqbziKA5fZKaXnvYlDiLCFxYZQXL5bJQB1F8uxCtfcg5FqqGuPzMm558
Beg3ivH5WUAKYW5WG0c3to5Rm50wMNATIdBhk+Y0QFd2vtbtXXjl6b4LtkE7oRbipWUcN5gQHgd0
pbNjkE9oH+ZGhfnM5N2AaQ+tBz3sqiJYL/+VXEoJwvZeUIv8M8cfR1wC7Ae0r49OFcMhpQ+musni
q27VfLCcgSzLu3o3F1vm5hBszYMilKp2br0KOwp8NOcMpbIH5u24xQbTPiRAGwH7hCn6sGVwplEc
I5H1oHuW6xQWoxrRqFm8pPuZN9EaiAjBqzMgVp9RndomXC3wNTPuB4y9M2WZRXvmzgo9WBMa1bUZ
f02MuBbuGC/97rhUDShDJEh6WKbjaGPPe1Y1VO246zJwp+1Zkk3iV3/I9Uw02GjYSrkLdLlLJ7lv
GTIPZQhG2gRHv5gPoyOcn8iwwimCnTRgtkjyQ858DInmzBkBaqHM6X8YVrHwWrTAjXkVKU5MTgmU
gtBJUFq7P/n8UWXPCcpkT5199VeCQMssWOYOAinjDuJD8IanOnAQ/SAoUzS8GbrxncUfDpbQUh2a
+G+EK+53849uw+ZgQ+73w3bBRgXYzA/jVD875k8DfKoNQmEhr2AUj4gsvi0T8CA619ZTQj+DLyWg
9RJztsKf82QAmOiNe1HwjTKLFNmFVVmZfpeKOAm+9M79SNwfzpEVI00HZWDHNPBfYrdg4BYeQjC+
B5P61ItzxgwRkEG79MHdLWbwzZxsbYIHWLY0bcScX23sGNUjD75nnJCKUnruFBkRhWu/+9i6Cv6D
3gKNzrEGlbQmRPAiAeXkNuAGoH5lXWdTnRjMmfgSYr6lZJkm81KmOXZtykHXfWGahSZHmgeHpYax
ElztluV+2h0AywBLQRUyohOG8xkRkMWjwWaIX67gL3b62ULIb9pWqEsWljqKzVdfzJtIvvCvlZzs
2UQO7gccC4Bt2C0K0Az5g+U5cEvjlJ43vTfoIySW9dgfto51H70/ci6pfHjh+vabTWKBRNqm07Wq
4DQagPkFK2NjeLbhNjwMB1+/TuPtZFZU4qDk1rbBancnMn4wJ3qTYt4m/jcZ2g92j51+wrDVLBEX
m9l11jkWL3eCgjW5p1Haj1OF6pi9NaHzI2G94P4QeDCRRxkTHUpd3zSGEfa6/GLN/6SzYxzLewot
NQarWyZovaviWdXNxojUiXSx1n/y6ChsxR/eVNwg007HKYxqYKEpNCvfTjdD64aNuayyJQq/IKwJ
znGo04waj69vhZo7gP14YwuyGaVLDpO9W1TvyvrtR+YFEHYitr4G9VfOV1ta3FGARuD9iwkhj6v2
+CMflIYFc/yF6wZUP/+t7ZqZK2t6xq89VRCDnigjgMfVma7rwd4Aps9sn7HLsI8RPy8c48Ebdk7F
PuF5gOLhJTiSWfcF8F69OLks8R4x9bhorNBi5NQVjGamx6YfscoO3nNDWRs4YtNVMy/D2wCHT1nR
a1cpErqY6/BXR361zZ/PK8pbiDLHlTsoEAHg+Fi/FOTp2XDcOnTHWT4iWmT8h/44Y1FjswjsdPIX
Db4oHahL1YRtgijIOimOBUpJ4c1oK+GydsCxpw6tQr7Bu7oikXJfsMJLJSGTTpQffcGk0kXoNeBA
vaVNcKh0NLxFiqxHHx40EiAYKOgmJoQ67NFe9SMbEGgxHuYdYfihXbabnjkKk2qRxJt5PGcu0Uuc
ciYhG9wTHi40d6B/wmIOCnpsrXCAVlZo9dqU2acWBx/cXHRb9dJysTE4Zo5HFaSV16ssTRe0tRN2
JdIAwSlhLobalhT4BVmQswsIevN1Yc/Fgb1JdDwpTnlmDADOmwrY3uj9OdLe2JFuIXYdx8wL0Ub6
6aZLnj16QDVHOydJ/uLSPJs0nokTNoMkAQGtQwwQLzIRrxNh5CwpirG2h6kfWc1Tj0QaQQxzwyla
9cE6gE+fSbHKAoGF8LfqWJQKfxt7Cz8IcBzTH4uw+i4Al4497ztGycT6xoJPGwxWiJAuVAbqa6a/
rb5wgedjF4H6g1hHz5376tjGV2ymDAWD+i/pl3UwybLixTH0TRp5rxZuuMaqrxWbOCsgJSwtNtV8
GifxPf+vFZ/RnpGpgQej0+LvyZk/O5+on2XYa30LIhCX09VL1Hk0uNH8rY90p/0fgReFnBfvdu59
WS9Dlb9pWvfoQlFZT2V28DPvrLnVn5YMP0SSnjumzH2798g5NMt03fcgxlt3XdTWqddMdILxTvMy
toLZugdsWAOIzdwCH9BceTvJAeDAgtS8/mZSwLEodx0T0nwTk/cx3gfRgV32kTn/U8mHBm5hzCWy
r/pQulxqHCt2xl/BGlqGOOB17cvb4t922WT3oKB4ahaO0xDFuzyDnMRaumAn0XYnRgNaB+41WpUT
aApOTXkoqIqWtaWlXhdagIlQBHHXg3OOeV0WDUcMY9IifoUVmAW5yKfkWc6phgjpSZaH2TLfrRaI
HnYR8mqwjr9lvLdzVjGPx+Ctp3WIeZnREFGvi+muRTFXduGQe+cgKA8OA4Ggfewz3jVGjya0UAcV
ZKDtPPFWRem6Y3mUdsumbu1YjDjkHsIBmW3pS2pDLUWNWdjIrWPEnO2qZTrs9b8q4dcjK30SI5BP
umH26IqTrSq/DCfY+DGqTTb7TZCerbE9FvauaXiWl801y5454lElBHSqcde064xl4jTr71M/71T2
5ul6KHy2cdbD2EQXO3tUzLsd5Z6noTnbw/uS1JCz8EvG+SeKxXvKWSUIIbWBquQHYUckSCMEteWF
g472tzd3pX8MCoXblzwS27uS2bRs4I5aySDOzr5pwh9UQxb1TFVT68ugLzlOtYcgrf2xrfKYVAMj
t36X9uPRLF571z8uWEEt4tSbzf0Q02kHyEiYJI5Ff/DxEcQNUMEphLhNLhsFq8RH8qDgyaW/uWlw
covyKPHkWB1Y4OGTlupcJmqjnPKZKdNW4s1s5+J5LOe7uArgaZHkO9KxRA+++2j3VCGl49yMuKZ+
DowNkcFfwtM+oulD11xgZR0ObT87pPC7A5wiZUrPUG0NzzmW9W/O5eWjGDrn2V0grSoGBhzjLmNW
anPjc9Lgt3hkaz1F9/Rk0jvNGOlG49PQ+n8im8ju482tqT1x32Sxd7Sq/mQq81vNKTO2hllJS/CF
5gFlCgo2Yh6vKhnqBTMattXItQw/fkk9+UTTAsPTUG+ZWVzdileEeSINcHkUzrTrL4VQYYBntiKD
yyBqOQJRKhlLerG76tqzPrC/zADCLImh096wSI1yaHUoPtg6WhqSP7ErymTXj+eypdzPGPsNoVVm
a+kwWU5zkqzV2uqy9VgaW+WzDaB9YOe9ahL3Yiv3B9LCC8wWWwDL1gNlXeDYbAZytRMGoPgQ0BCN
bbLSiqvjNvcc132l7bUh++zdGjUu5gbDO8QNH+RI8oNnviczbGEx7bzUZtcWfC64HC2b/+VA7gRA
WrOm6a2IAwutzN8GdL1Kq44uTcsMmNTto88a+ADXGBrUbDcNMLwlg0A2dm6PZY3PX1MMBIefwgzW
hQVGJsPGqghNEeXZc+9VttG6P5arLySkrpOal0FcUGNCizI0ta/4lOeICNUFNouJqCsPQdH806BY
jSq95iNgoHZnoxDrR+ZeOSCFYnytcCWh7MKcc6jxSSauf2CUSYTkc5N59D8bzabo8XHSPqfI+kGW
HSMXgWVtA1VDyrxgNmwko+zGBbLRonwWDRR2l4vwi6w3FOJ0nDWtq/5oZP6mHedzgETAqe82Ex+Y
/oENSM1LzotSqAT5F+XWtfXn7xydV1pMU+iL+pm/8TXyXHwpRCzE9qzT9LXWxj1Mt83ozu9mmq9r
E2WWaC9M5UUZetl1AQmJnkQ63AAs4FxUOFYv8SVeqiQPVVffTR4t1j+P7hCsVS8YSVCEm748Lc9Z
3tFw4qWvTV6NWA6/BY4oT5FFPMdMv1kTxclLbsl7LYqwiLFtd/kmp6lcFHAVk245MOaiR/ar+tnq
/aOcNIaabMrqVmPlMT/KdTWXL4xLDqNWw/H2PQws6THKs5v07Q2hFHrKXDa3bqFTP9stjY7D8o1m
Q9VgpuKAIuEmqf68yL0PLUgLu94HVnJlQ3hklqwRblXYV12hb9xLtYd3l2psjlEz3ZeICmuH+g/3
um6P72WcvvhLhzDCddYX2zOL6ymwQEz4lB2rnqyxAz/9bwTmB8qoHtqxbh4w5oNWDfUhxnVXAADA
mPtiIRhU2HJhJq+cdONjoA64Hq0SrXaXrPqGJ5dIjDwTOwPV9hKToZBRp1FyJAPhFafJagF0Ghqs
9VYsvsGHlNZ4SWwfPhUbZ8H6qfCR0/XV0xRpuJfbPUFg6BQkikXCU9ojNobnuJpO+nzJbJs/i2Kd
nXj1Sickb9Uj1Rzho7QcFzyolsYgwmx3Xd4g8nHBYVvRkylIGs9z+Y7XZZv5TJvFi7YhyIwN7WVI
R0RCxHNnr24XWrxPOpKf1M4/vSHbjDauK/3Ri3mF2R1Hwtl3KMOVNJE6VcceTKcx+MeqDF5NfCvC
+Roq/YAHMV84WYzktRnFDG+eE5vUQux/df0E2y9eWQmeX1M7Kic/ttI9C7a4boKOJXC3kSlZE8DL
L/qPlCguWECKMf803hWcjeQRNWxuqPW+lRiUwoQxqlHencyCrF/uW6t/coW590k8RQn2YLpYT2yA
PiWz73MmuQqXH91rxo1bX7NQW/WLqa7jxKIsitnaE7fiGrsg+/M6bMhFg4rP4uhY4qgQKxOaE3QX
M/M248BG0MZwUn+icHoMpEtAEQ9KBi6UJVSXao9cGOAg2YMyeRf1n/JA7NwMgzVQjUSeNBQl2anM
3WaajJ8ApoyHDQAjrcE/38B0YRAh6PQMHZXjqkOoYmEcflDwEDXZ/yi6Gkl2ZMrwK4M9o4G/zQHm
eJx3yl25LT54i1/E9bDPG8besBSzafzHMJAaPO0eVO+yoXDqy8RuWi37ZHAVU1uvGr8E4TuHxhCQ
oOupVaI3tz5J/I1C1cHaFV4UfYH9BI+rUMPGY4SdoKPgOdEb5zYEkGdAvWjJypfYyOcRwQJOg8Tl
Zn8dLVxT2E70tGdJzLBFkzeTdZfSfzzmYhO2U8kbNAcvZBPMlFb1JfCad4vF27oSqAQsH0IEbzQC
7bz9zjxtQUoFuA7saFdyJRF22HzlRNzaVkFDUBzxsWP6Zw6P0moW+paj5hTnDLyCG+xHly1JQ224
vMZpXzwPs80SRj90+FT6sWPGwedJ9xhhC7ZhvXdDFdoj0XgmOo6e7WTJz5ZZ3kqk7bHBz2PpB60k
NjtHEac3rN2cFwP+Y1K+ZqpeycJf9fUqAVwQQaFmfbg2KOQB9wOVW1DXGrusBwk1A+/57D5qjvZR
ZvZWCbHrJLwm9YUIZh05/m+GAMrW9HDJZMpr72p0ZeinZ9FS4iQKnieeAC4LYb+25OrWVGEF6VCW
y5kLHXZTD69itv7XaXWVRk4W7lpFNBOL+9GXOH6MF8ANd6M2rr7tXIjCWGsi+5MzMp322/QYPuQO
q9FxbxVIzGt3jdxwpdovX5RkhzCrahG4VffOHvkwK4h1IbSgh+Vd7uaRVlGQYgq+1xIbQe4AkbTD
Ro+HW6PGHXrIRuTPJgpRozc2+cK3Noa9xSoZhz8nECgEimdjsB9yjlNTGfvaIbyNsZDStvjRh1Wk
FUAJxEjMIN0RPWnDl+Gm2HMZIgUSqVc1jwfnz5Vh1b4kbfmcIEhx+T4zAi8Hg9imtuGgeG1zAK38
8D4tSiSYlOvhyG4POcB3Nt7iKtr7DjcfY8BdUVSosC7VdF/+ZJn4dFvxhFYNYBpdObsD/RGjMew1
YuDJnkvYugWky6WmvYWGvSbWYe0OKBdcoBH4rO8rGfAzhxpCRIbhD07FeT+HG8e4oqfdTchLgJUy
G1wDX9hyTNZHH7HUHPNJBCRDTZ/sgcKU779CtF8VlMmMEptWfzW6t27GTsAX5jfwT4MmVNP4XMBz
Zzs6PaS0dRrnsU052Ys7upmHAZVFNOmHnBF4MlLnONtO1A+EfyasIThchXxdqnQs4quCOqW3h41J
Hs5oAvhA1iL0sDC/xvowDl+xbh2qPD5TPlGvMON0CQyI0V6ee77NvpDouPDjIefxUhSbXEvctb1x
mRXgQYRekQsuGZkDWNy2Pae859Js6X2++iHMOXKmZc7iLn90ILpo3HGVRWuX5VdBjqM+XLVv6XGQ
s5yR3YHp0r6l6OI+yLWTCCTydCRArz3lEJ9mCRSe9IGkISUpfmscKCodpyNbMlMPq+lF1jeKA4uL
bt40GJFI+E4Rs/e9zsfhHR3wea0QHxRbMDf6fV+cRyTvLKzqOSzjcUNcmeztDW47V97ia5HxpLDw
MjlDzU/HPqv+rjNMz356GPttisiI39gmHso48oyOzSu4KAYr6Srniq7jb826x8WhLL8m69P7MO2O
JQL+yxGet9c7D0iiDoak3AF0CZzZ834RRo7No08dYqq9FdO9La/p0H4Jfdwsd2FnuBfShHdxNr72
9QGQ/y87/DcNsqi+7Cw62b3J3nhtTBPtpbcXSPLdoTtpDsTW57xQvyZr5SxNd5ZBQcY5N9B0BfJf
Mt3A7fX2Pu8W8L882YZDFDvafurgwv8tgAKbacwUgIEQ6ol3eiV0JbLcZfyD8I04nfWZQpSXiG49
nCswEsxrMa9lB6E/pUz5En/+HDC3Dqyty6R8c2e6fi5/iu9ezOsyiZqNE/RPkjwdiV29DHyXsRfx
ifDMbYHgJOV1GntGHEO875JbJq+GxkDSaYlk0zQEuvaxbXBZivko6cjLhYpHxaj6s0WHVrU2ZOTs
MGkAKjZG1T4zbaKjdmiTEA+0SEQ4nKucFB8kJI0/P+Y8PeqADy2YHheTyXIcJPw9kwEZELaGgPfR
5YfR+SWjDpdHqe9fFwMKJWT25CzZr7m1MbqrkM/Tsk6oEfbEjwxLVi09Pu3/Pl4u03b4bfL8ESXZ
SxYtG+UCsQs3OaSEoL17znQ2dJRoDFwwdOuddmK2vTVI2+VgmLCxTWp88AKiRzyBMW5ctaO9RA5c
8RSTdcE8pyXYmyvPjWsYHCSv0VcWsTxp2YUDYlsH9S6K1mMForSARy/y7L3QlyIaAyZ8pyR/b3To
HRJnlZwRffZ46bFboJB3Xn39MljVmt+WZbE4DHn5Kplzgpof/6m+2IPtIfnAJBlSt3RelAJ5Ef4z
71+O/Wk5ytz2k7YM8DulGT0y15YSG4zK7KnR7/vGPuqgFd/t+JynGCXzeaMy7dn5j6Tz2m5UycLw
E7EWIOItQShakmXZbd2wHGQyIqenn6/OrD4z3e12kKCo2vvff3iedC5Gn0JulY5sy6psENpNeC78
9YFvW+slvW/kYkeMpe59jpVABs9K9TexN3bapwDYpPzJD4ZYl/hLdInt88J+pdJt4aWk5nSVLbKh
npYp+UurRzwWvly1a5o6t65WWLwJyyVmJmr2gROfV0zcX1hV897OWkNkSpGai2mdOQVLfEMACkMC
8zL8WsZM3dbWg+TA1uWGo58iWHFAGlzdBrPwBXtDpZWIzp2NDMeMcRHH8HSVwTMnQlCyHvNKX9vR
zsjvYXGpF9osHOlkKMDKduhDhCy8cRsldFr4zSPC4nhkw8HBN9G3PT3xkpJdgD+NXAVpCgnW2MYa
LS67GLK0PNp3BAPislhHON2i7cPaPHyUaMJjqliBa7W8Pjwadkus7u0IQGi4Pber54PuZYSoY/6K
c0qosoezJsKETILAxkfOBTGfGnglhDvO79rcNhWHDteZasg+65zCXbnLAGuq44T3/7S4WT9CTUSa
UoFbZhcz5ZRFRYMra/UlcT6KA05L8BrKZ6j4+YW1IyFzMJPljq4cRWnoS/EfsWw4QTW70fhbLT8k
m8g9Mji8k6Mo2Uz5JUzu4iKm1Kj0T/TTAP8YJrT5GdAXZGS5wfKZqHhZxqq8Wq/k31FDl08ZWMs6
A5wKOeke780dFmYnYnfQnJMl5CfqUSs5JqejweP3bBGjNc9rKDcvQ1mSMAcecqOjxonZQutJfm8P
KQrqVIlRT5vMLOavJXybh0tY5jtltQKyZacuMAeCkKwejf4yr+gymbCUYEZLK6ytJZxOmOcCpmOx
JRAg+grM6+LkIjU3M2M1JIGU71SWPT4RevnDndFbzM7oWtqLCZeeH8CeWYXfbXlVYLuLkj1SjzMM
h8h+qLYWpCOsjPHeRtdntDWXW7G8lEPvpuhuWQqDPftLwskbnuFU+qVtoOfeGanih/kuiuHoq6e5
HiEk9Nw3aFeTxTK17tC1CJwKw4lWpPDZUU496FoPH/uJvXp/Caujyjmw5Muum+tTZqubyeI5UIod
g4ut9GzuCPAvimK+PYntdeDcHCNdf4lpEuLXemW9krQLPUXdyO22r3t62MuQnQcLo8dNLn/iG2W+
FkcqHIbLR+338MHk6ZBsIacnh+QgcPogCarvGI2AkwWmn34EtjtdNPHPLuj9axFIfnR/BuTVf5Oo
GxB/c8RMuTwlfupNe+YussN3xsDR6XYVkMojYFR+46R0jS0dsLPi74Pz6jifOz85w1dwB8c5NI7v
89EDMdCO3znnwN4h1Ydx4tRbfWdaLmG6/8iSWO36Q8xRfFjt5n/jGt4Qrwva6gskVU9eY8/hVP7P
j3bKHTjkDraMu8W1nO7dcqzT5BKMFNh+gBkHr/XxI/7pMOwkV/JR6KHKdj4/Dz5XgJQZL14/Ho2P
Da2jbn8+bzc24E3svGTu40wur3OoDzQMLoZKLu/4JHlYlbvXXfjPDOwAgkT3bgay9zkeYL6jR9uO
B2wdy5f+wK6j70pSEZ38Zdrxaj8X/+WrPvCUO0tAo+rgtMCFSg7MCcEpLz+MffgIF+9j2WC+h4Me
+LoTvEa71MO14TdnITK9wp8P8bLuvr0tzvE+eMd77ZxeJyc4WI4ZLP7uymzf2flfL27q7G5c8iA4
HxzsYNyXl3Rzk72X4sxw2Gmc25fsQRt2Sdph3PwFu94LT4j3ncVX/NsNN7UAa9IHVjX72xUqtEPK
h1e5bP07CIheFWyqQPsmsygIP4o1vtnFegJB9lMfV4J1FVS3aB2t4xsKiA/Ti9YpsKNnfo4fyTr2
n9dsjW0C3zf3wz1EMNfasBV/kaXr9if6difdA/2mznWH3ogfuruRBkxT94vyxiF8xoW8Hqgff7Nz
+ctd61XHzMYp3dGxt4gnN/13u4+P8NHaTb9hCOtGH3gGung1BKGf3v7+Svey3+9RfzjY+Dj1pmaS
6cRH6wVEZNwTibGGdFgF8+YSXYlNWvcf0DhdEobc92N3opFzOg8k0NH2rJjd/B3veKxB+3koXflb
/Wa45Ja7eZtvMtjou5koLWcHgWedburfeD/Y7ridD9JO2oUJ0xMn3qsH0AHm3uuv4RXi5bp/izfa
uj7X5+zTWBeVs3IJVFtXd6ppiVvNgoOi8DpzE6uX0Gnf8lexUOleD6rTuRUP1xCom8Uft7IHWL6J
3N0NdM0bT19fJI6eZQ+L/TNg6Lp5Dal6F2c2XylxkShx6GJaQhfMX5NP7FEx3lqwAk/Z/zvSfK3V
ZgZ2EcVHZFEHGZu03IZALYVUBuI8WRghCORoFVMxPTF2PFEdM3S3CfoD8yACltG2zOOQlp5u56Tx
Yfj8PE6Zeizg6or+2My/8Uc5zhbIoJISbix4d7Wrth0Xeq/hIWDZF1kaAz1mxHPNb+Cx2zywvcjb
XGKWTuS+fJGf6+Mov0Nt6lyv2Un8a+j3DoJsx9tc3c/g8On616uXBte/a4ufwrm5WLBdSFZ3cCc4
khzk4eox78d9fgxd3Eqd3/3fdZM6LMr9xvJ/RyeGNAsx3fzi5E/vrPwAmq68l/f4II37GC6oqxxZ
1YAj5+G1ImeP3Mun83Fgmwz86+ZiuRv8UjCHJZoJUMWp10B6PNOd4zjXjWd6f7fd7smmAAkJAuGb
/i6hr+RzEDCbr0niQwbj4Ug3/RaUD+85mJpi3XTbWeg23eV9eU9tl0kE/y3v0/vkly/xRvH9/lfx
AexYCWhflPfo0+ZZ/Oq+MNOw/vFllrf6qnHd89SYWpwzVPyn2UyeHRhA2CZpH9Ot9HcRkfMtMd2s
Y7EEJUJtvpJfgdrk1T6u9kv4At8mMn90TtTS3CczlkTO843kQAjab/Fr5ey+vq79vMYQizEyA4YQ
FVrEOYNkwF2CYSdDadyW+/IjCbJA82CzOKH3ymfcCnfYDM76kQQPyCyiB/TFOcRmuiEjyUG+xVbL
Bm+Nb2Z+rLeJvaYqOnCMOPL68wvh88/KV9m/zR3vUT0gzVkvfvNFgqDXH77o2X2xq0LkcSjj3tIX
fcf5ROhTYPxbOB/6A75srrITP8zafnz0DCM/2OsPH+YReNsxXwfnRxxV4z94pR6KGg9v35fpNf6A
hBI8XuFkORz07nhU+D31AnLA1xxG2Tp22CJvO9nzPye39/Tgc/A/PycefvE/xX8B3dxKOxBw98YL
FTslFpnsas3Bdr5l/7s8g/BuFw8S67ra/qOE9k02L6LZgnT7/t6znrVjs376zRp3pWPlVd6ldFHN
ceINgXhs8s1XuvniKt2uqc8WJn5G6vufvfeyK8RG7bCEOJOL7YGcBv6wClqv841TK6B28gtc6d75
uGO+wwV3kUw7NJpX3f8xDrpPQtpLdIyxTDpbB4QFIOg+pDCJQgJJqMtN4/L5P/jAcPkmd+Gkh7Rx
+P//G3zEDL5uJEw6X7CQnecZN0Y2RxFO1275IOykDSJzr/CuFyYrPL5xIFA8Z+C6ub9MwPx/77iO
eJCrgtqvvOVE++5BW+bggCPgxYjstmxyXvg6OmWQcyCM3+KYGTcJW4n8Hd+TEzv/vtyl/nAXGy8V
NLN+zEntDWksL6JcCa+QvF86PzojUtn2W+4U0Q5O44qjVHwvtBCkT+1RFTsStw+C8Po9+Qjd3ZdG
bsph8bU1jq7s/uJya5su6IJiLW/o2qHf//cKxcGXu5j+uxBvznnQQ8RCt+MSCHmz2d3iW+hKb+3+
+WF7G3GSc8kpdsThWh2hxgT5I3wxz70Dy3YbB7pnubSpe7TDrn0QrwgvHZo4sW+CGrq8zo34qLQO
vzLnF2sKB6f59Tdnmf/4IT3aOZO0w/2Wrx2lofpG3+Pm+3LPKOVgYclLEMRRf9Vfur39UrhUYqfI
R+99QZDomZvCJ+7jBRTltTkLF8v1b+SN+yNxJw48gFPjKafKG9Y0lQ5Obz7ds6c7827Fwkc0648b
qEoK/1AeYHr9d+84/QNRAez/xW/LGh4ND8K/d9Pbb/6oIWIf5Z+XnCIPtgS3gavp/fHM++/iSfqH
9tqRDjwnNtVC78CD2McHHOi8cdd4vA6FV9R47U6g3o59ED/H3LYbWK5udvobuRM7Xo+/e7ltNtxj
D8XM1xflV8MOFG92X417vfT8DIIpt+ZaX3dv2Pis5/dmq6x11iISXq47MaAuBlXb3u887cIr69a8
AoAvJ/rqPJDU7bQ2rxxBrsQds3iyGdQdOg+t8yW8xG84HPn6STz9yxobhH9GYATZe7eu/fEyX5Rr
BkN0W+8BUOUAh+p77/xeWCA87cfhs92hPQNPd9oPefwDIah9Yg5Zv9RTurfHq4qHROIXqzJIdzS2
sLZcmsYN2gM/uWKbuzbPIcspPihXYgmP/cf4nT/qb73zwhf7nJxiHlFW39n24l2xNrB8NOBnHaiu
NqxjajfrFQq9DiANPuSO+5nyS94wPdWwr1LXw8P6NiqPvKR91DtN0ATV4/JnexYLgsEPOsNffLyC
bi0H4+XpG/78upz0a7tfKRnfhT0xqlG4jtt2TvZapX1bNWEgIzS2YHxNoKdTC00pL/EGykoRoyIX
yNakl/DnHkGmuq0w2RMENpSjcEUoxLo1zNcnPpvnOeU8qq59c25xzzIHR/XHXfTCzUb3+ob6sSW3
463L8fOC/aaSpPVaPAueqKtlMpziFvA0exS73M3jPRbnHvbC/MJQwcW5zUPu5P6cy81Ko23DerPz
JQe2EL8IOnSJAuM5y47hZ3JMArRQ/HzR32WP+Pq8RTdSf6oP7RyxcxfByvtuOYS2mhM4mBu7Ew0j
bnueaMFe6asAIV1CKjxoe4dvGMe8Cn4j9rRTQGcCZp8hAkrKBB9iyavhal/Tttjga1K/zjyqE+95
+YQS5hvH0Le3+pnwbyfZbDnK3XOgOefBMbxmEwXmjcPSDb0e8bZTvyoHgeqBUTBqxJsjcXRSVMjU
lnyI4/CQhPGo/lFmKs4oWCJgdooYbW5DZFUFrGMg8K+pvlQgHWTX7pP6oxqP5vBkGld+iIpWNyyv
HWoSGrWP2Egv2CcFbWWsbTyHwmY6SOk+JPbFTP0RmgsT4u9V1ewl2JExIn80pY5JgsYToLX2JaOD
qyIHPX3bE8aIxrrIQX3S9q8xcTWna+dvVt9cBcqXdztZvRnpDodtxALHejxm9buaXLISJw5GT5T6
x2eoeCON+3jLSSTtMEgheltPwMaJ4gqpOeEQkI1RpaB5kJ6MHO5PjMeB8N13ZZyj3LlZNs/KN2TU
DBjhvocj232BnhYjtxXvG1alqndrs6ipurv1E2BKz+8rQLc22UHjISNH+Bndl+cnljhOqNTgjUD7
sMCmFy0+LHzjWX2ExNuNHrwlmcxpuV62zLPRq6J1v2tPfSPwad5/z2gemKySMmB88PTi3rxPdvWm
8/7t2jhk1q5+XrRR4SADGKuhjWugZz1sWXVVfUixth/QuC217fUr9bRKHpYKg/y7wt1PFcMVmTJS
EYD21N0KFTe5KL0YzO9CZvYdVNgl3WbjQ1Mvg8k0Kr8k+h1IUpf/YG2txax3Hn/6rGcee1ctZAX1
0U6OejI5WXVbptXWIK1FjaXzU8VO5s7sNBYsLLhcQ14EtZIig7qbFkDsppUtYhvwypJST+qM9yfO
eRUS/gTCXA7ZtEXFNKf5hte/qlFVdfJhxpd0QvGmfT65+QlD2bwn4EJApVxJhlBizlWYHf69uMJw
itjnNIJOY587d8wxhweG44sFOg1eBjg8p5/dcayYTgVj/WPgtzpu0hYWw4LqAdCkvj1pzp4NiUsh
VeuyvLZ6RsAVx4NyDtUJ4my2a/BoxxVcu5UKYUjAm13Zn5oWkIrgO7SeAbeLy8atjvU7aOQ8ZFB0
hm0fB33JkJoAHVuTgd+0QKL5M8VjqCSbsoXPhQ2U3lf+kzSGaZE8yF/uZI9E9BV7XPU38M7fWxwZ
yXzYbivlJpG0jRorRVksYxG2kkxKvSiSvVUFkN4/ShUZi/1AQ+H0OMg8k3tZXLDfgcQKfaCWPjrS
K8TT2VtnbXi+jDGSTVDxLs/9ejX9KJj8LyYZLJSv6n2YzLc+kTdYTDit+t60HRFm9Jv5jHt7gw1P
DXg8nYp0RiN28dIBIZWAHI3PqngfTPmcp1sVg4E42QpMGbcKQPtdi/ClLW7JiDVpfGdeCKooCTG1
XGAsr7xZnCEZs3Cpst8tPBIx4f5KGIKAIEcgiGXzmEq4vclyFQMuDVKvbsEBy9HIHlkQdh75TGP/
g3vriX1uJUPgLoNVs0j/EZFGTSL5go7H4ly31GzbwjWGkprWC43rrG5Edz7XPKAzllJ9Ybox7u5i
GAX5oCXmgeFXt2ChRxmkw2qAjCTidQUMLPZRI8YQ1HiNivsc5R6vVsx4od3YyZPcucrVaNCSRiTF
Ye7ECQafIzSBokme7zB3mEz5VEifSbLapSvmVaMJnFNwGMPyxaxrO7ZY8HTye9lcmAfL9XsTXSVi
oUE1jRYi+s7sL0VxWTCFofRYUciJhG9+76B5pcAP0RcPrZj5EnnAeG/fzpj8lrshYTbTRgdZIdR7
JzUYYRszEtUuddtJ8lXt8ew/lFs1KAzVpsaP+qs5YSAFQ6RB+8GeUhk3A21wuEI+Qe8AbgJ5xpHN
7jwZaBiVyOf9wfMaeR+GJ0EYsPWdxUrNCNusS8WxB+0UYmOhGtZfPDJ1q3PHZBiSqBxjORVFE0+3
EG9SqDDqvATmWWnwwddMV8Z5XhrfxFnwbBfWK+U6AGMSQ1ZGH5UNsatjlzAxrjbZv9Kn5Bd5CHJ8
T+S7Wcf4yISoGNiq7NQd+/YNxF4Hb4SohEHOUVl9LtniswUpBqMRBnM1+YFYKWRMyVMZznjH8q3b
dcoICMggNE5MpJSkoqdPd7O58obsN48+ZKwabBhdmoLJkDodOmFJYjNTbP+0ZmYbujBXws3TK4AA
eDBKeeW3SLdXLdvOxFOR7S3TRLJ74XiYYzxb5J8weR4TjsMVDNAJ92kVCeOYzRsx7SgajMwxcixN
SDDQALIMjixBdh+kEp6aniUzZJOvZLkvWLBdT6JJBCPJCjolu3DKc3bX7pDE//IUOWXyLpb6QhxS
vFBxEfwdLxs1vWvMogym5p12j8wbQ6z/Ty5vCNzcnESfZcWiQ9mX7BamKsuK+By2bjHlmtQMOjyS
ILzcjMRaN/NFzGRrMJD5maFdjV1RjYTdrYzIGfiq4sfYv0vaS+RxL7hHEfyO/jjwedtk3I6pn5ds
uRDRf7u4dCeMKYf4DyuBGvxZIZ0B+FLBN+Mzb+/GS1W1h3qVHGU539iw9N3VdMQDsX3iCMCRG050
BJgOpreuxZ6iP9ZJ9R+FTmysI/bhEPgEaWQIqZOymzh6Vl2HYzSDZEi3vfSJIQqVieC/QGWRq9yf
cY+QSlJJkleFVUV8G49sKNg7ccaMV/BlAml1UChrVsxY8ZziHhFWB8+gv7PW3Irw47lElb10f233
PhGfgs7Q+Y86sqSnRrllVF1ZRHUE0xKegqrlASNYBImYBxMfXnD3MSO04PQlOvAJDLcc2lmbwRVp
x/1/j3y5E9uYeD+qQmlk/DSMpDKGVmEDypkzXueUF1AljJGXZOaWDtVLYTJn7C4lJCqY3BMQuvkj
arwkPSaUobLsNiM4OJwBGTdRWEQhmE+IIfpCSdwpgag8lD6YOnIQDKGX5ktZ1RMGlU+5eyQ64dl6
e0K7nnfX6RIhF45y7JCN53uh6Z+kGwSlcmMayDLribFR1NuTET/li6U8xLqVmu8QrzlIICaL2qLw
U4j+Cdm6YsyZ1NcOOkqNwsx+SQHLG0QO8FMbWn+qlTGDJ0E1FstwTru/cl7QxhrrgYUwxd+RSXEe
Xkt8t8oVzQvREYnSvjwXNrl695yg7jPnrClQZdb+pBaBYib/oCT0aeWt1B91tv2BWq6AB1VAZluo
VzuN3akFCUcKKOknzN0PxozqIsH2JR1uek0wiRpvO/adnM1b0jqmEBy9iaFeEsxMjEc7M4nj/GgG
yhzdPuRT9G8emXww+Vo0z+ArjRlJmsXIUB8OXZ9vkV9LpnQ2muVG/dxiBaeyqQy4v6jp2ZhUIerE
hgvG41Esoud4EcmfGRlV/zFRbA8LQtKG/s+TpHzIpXOtxq4B86JGZjsbL6kJCQNV8biMfsUG3WPx
iHUD2wdn1N6EExeNUIjYqisNZvi9inRCxy4s5r6Hn4jKtOoDyO/0CJpJjcf+TW5lO1+qbmP3IjAK
fUB0HFRggWTaPZEqxDLl44x1JQx4TTdR8CLifjWNEmIBfiupHAgmyZIuP4wra2PyZogSVg4AEAlK
7LhR2yGj/IdmWoGFdTmEzEvfMAS04+FqjBLkwywQBSolPbEIV0FHi3J2SfFNsOgbJHzWrjFbg01n
1IVlIFohQV5I8FGaDJpUmA5zHDCerXsClTKQ+JlMXCj5SKfCFCRvm8Zk7Oxk49yPFLlUu7lUepq1
DZOXLBUfKVU2JQ08ZE8SrjNnQkWIAabVPlYQQCJ0kqTLUMJDx5K0YzGrZ/xfZCD/iCehqgPRpbVY
NT5XmV/FwbKUH6VZwYw9iYvH9l0NWIqywUIYELzBnv12UeCmMebo5s+k8Uee75IojUF6k0daL1SM
4321YCKj7uPlgWkQgq4jG5lV3QStGZWGFyF4XzUSZGT2W4og3EB9Pqkxf4pphAgheXQ3R7vNGJix
HFcFAE7NGddSnnL0wntNjUeXGuRbFgGVErbFZOItqy1pxZ9SqB5XKjTlTIdyXBK3gd6pnkEO26zF
OUxZnVIbfCTuTYyQNoNUnRumNYJCGFuswjD7ES4jlG1n8nsgVauIIW5LC68hIayHAnK69KpEjIaG
jPZTMObAVJyYgzfDoYpglZoeBAZL3MskWj9UNOAzGfKTdBmznQ3nvcOXpozxiyLttkJmGw/rcTY8
rehf+wUkrC+vaO/gIEM7h9+eEtBcoZTj4Njr8vKqYiouM2WQymqTNL+y2XtiMzdkbd9hPpNH93SR
b9pw7zArRWO+tkqDboqJ8GpeN3VLT8+f6b3lnJ7O1v4pOpoxW1/zeNk5a+34nAOMK02E78NINEvT
B0vBxGVclmOtFru24aBZLq0NmipEWIQmhlib5KXuIINdW90hbcAu+kvN7gxrgbQGo1EwJLnNOoNd
UGY5vyEeI0rBe7ablPsTaQ+1EQ99A5M1wQKN46zH1fsmeFeL0lwhnZkmQR3dZZpXazVGVZZgvVLk
+UHvGQLoq70Bf8ToxRSqLoNUySgdYsa27fm/lmMIRpYRzi/a89QKKRZzu7YDcYjlgPbKjrdaQkJG
rhKAC2ivXtL8nmQ4ikIog7axUMraFZEFEHH4I+uKOmhANrVaa0Rfr9iE20L+6qv4zVbPFkrPun5E
+bwV3fnSU/G1RDRkqnpLuu6ga9BvwyC1EwiJJja0FwVqwEBioCEiHlTsTr5ZOjMwxcLAelwbyHQN
jIr+RE8iiID9k7CeIpgtRG9vT/tfTs4xlY2HmQ/OVWykOiUDnJqn4jxDUTRxJIxnAhdmsDkNlijy
Je5dPi489ICXRBHoVuZHx2VTdYgP0FK1WYyGzIxPbY5WjAAC0RwJHu4qjFyjTM9m6Nd4rjT64oiD
dUiKrVJ2L0YMVW8wTnZc/HV554ubLmQbSskOxyZJnIxt5a5JWNoTgeEzECWnlRcbVAepLtwbmRAb
IXB7Xm/sJfwW53gPbz6qb/WkwExKzUAff0X8XPzckhYRlOSwkPuOSZJ2klbFtlXljSZqdmQTSfRR
JP9nDXU488EoxG3CXy2lZzYTruyeaRTbJce6ld8FZUnqcToXuUJwommqFyg8wwpHCggVeLizfSO9
ZfCr4L81jRRT2iPJA3EBxLURBO2yILF6fK6tCuc2Rr11VF5ikwAnqMaGQrgX0c0YzoInUBpTbTOE
F6XXqh8PlpltOSfOOH2E/aGHVYxXGzZZH5Yiv7Hfsz/C0F82JRJhy1odMw4bhaFyg+EJl1illAaK
jjkD2iYQBbVGLyTiJuritgxHUeCC+Uzqw1QwbINoFQIuLCKRApx+3KkWw2zp3tCql9FONPgJlSon
S0HjPA44D1GXr3DVi9B7pqgT4+ZLGfqtSZVho/BZEmT2eMvTfCG39H4XcBsiOaSVzdvk8j47Io0N
7JuoPQtWuvnNfRCUPBRyu2dEEVSzn0Tv4qEUhyLld4PfwmJxUnblh6BXKUpP3PJrac2oRFgwDVQ8
yJY8WHis831tWTv1Bpywp+5J9IkKwiGUgK4GT8GQXhdD3c7c7F6kbYcFNAw9pSem4qtZcexLCQ9Y
zc1bwMmaktA5ysFbmH0lTATGa5Us7zpxJerIAYB/CDUnqPkljo6ZytfhyagWhwaYNrpPmjha03U6
vFPSjCsyVOUnHPgDtHRB/sygejUKlPzWIFGbUIDkKDofdOHa8iJQTGW6JW8G2YVTPngdMldRoojG
m28Ag3CK/qLoJpAxmf1boI9Cc6aR+vKsT2m6s5HtAzZwAy1EFbKNufZaAEP5DoRVdLhxeJDwpVhs
/R+AjDSzYarcDTMZjzpEzmQ8j/3zCk9B3C6oZzP7BH/LmYOLYkdmuypYfqLX7cp8P0UkK30IQEIu
L8wzGFKo8CFyOte0ynwwR8HQ1DPtdWyVDSWbMXFcDghu0T2QUAS5fRjPeu03DTf8OFD5JT1qCdai
9B86C9txko4p7vfDNLuSWb+Y87QhFAnHATgV2Lop+iMP72oRM/rXPooJsDSKT0BZr6JdXIqdaDOF
IJVEZ0e8Ul3/VHsQZPkFhHegvGDbxA32ISBAlW3QLnG40QYRmrgci+xPl2nSe6gyXbNHuO6JS0KJ
esyeFF4lAVectFFav6jknWJ1ATQirE1qorc16XkrukOlTl4jGCNxsSMRkjJP8lazw8O6Gu62PPoG
8vFSPUU05gYOuovYh1YRIkRoXqanSp/lRNckQCmLTE3lYmMay3qgoaRBdMaWYt3w/nvp3b0KU250
thfgHS1SwvCo5EgRm3CmoyNdDmoL3CVxwsJogSt/BFrqVmSuxPFJGQKNu0xeA6rI4xz9dfD7mhSv
+BTbJtQcQiawTI+Rprch4plPMklSGeTf6hrP4MO8gxDfeHGspyU+tLLbWt/UoWKHFP2BwA9y9Btz
w5QpJENiVQRyd9e/NQTTXFBf6fuAgE0228cIv1CAEqIXT1b9bmyGw2Sq3n/CZk09Uj409Lg2n5Kh
ItKtJ2MbWOENcZAaXCTx51yJPlZIjStwaRuEJCm19aLJWE8NWJcke9HBs0hLSpCJjPAObNtaLmya
HQdJTze/IEFugBxF1WAvx+fWSAmdSIHzcl+iNp6aDxQUQrUktwR67ATeKtRFFlMXWf03AvoNB0u7
pPTMOjwyY8vko0v8Tr7q2SkzUSVYULg0gBLzRW1vYf2nZsjGMbYodwmlq/hCkRXIPL1hUM5HBnZx
MzQxvNxx2E8dzIfoD8Hvf+ex3v6Npfxe9M9/CZpCIxu/W5zDFpoEsc1aooGT2x+83QQsGlPDCl2w
jVKaDmOcGO8+L1IEPekJfsQ10OH1l2N+VhXLL+Tag+NyE3xp2+rXRf9nRxHDBRZoJm+rWcYz07ox
5wEPDhodZBMuMYVBF33UmPArBBQ1+rAXkP0TTG8M2T67tHslEXazkPLE2H9sjnHTc1DgQW/AreWo
F+FPz50m35eJ7sFNWJy5ApdkYki1QLiBn6pYNOeyK2qgtO09FdGZwN5szv2iIg4kEx3pW4zjX63J
v08ozcNcbtVeweOCsmnB6Hp6APVOHRGGzJkQT7CndNZNNCqEx69Fo5Wo+UacjhF7BPYmmFv2ESTm
aKPKiGpqBjwKL6narUAO0oHjARASRBXbNEwlVwj8KVJ5XhinIDoALV2oK1ALbWoDHQZ/TpkNSC0W
9DyqnMfiADcwAekr7AnrMxvUWOXHOU024gVMPOYCXhMHjthxQXwZrlVYvJgYCFvVHmtpECbEbWFK
8YhhcQEtPKOCtQ9w1TE4faQJkzhzbxCUNg45Dp+cwtXqnxV/1fpBhsfCZEfWUDik7XlIGLojScYp
ZFda+rvSl28jWR89E/U0RLw/JuuIOv2IZMxnANNSHiuSIeoKQWMPmbPJcIjbhLsOesxyn7n3JvW6
wYk4rBKMowOd6dJQJwyVbU8QYcTRF/5/wxYlk8ljpRK2KCr9YQUab+qOwKCyZ4blYEUCMddDY1wq
o7p+kzmodfspO13FSijTAo4TnD8b100L3KfF5qBdeVErRqj0JxbWSASdDqR4LMZzk9qlDzlk+c6W
nwoiG4hhmJXeqof/W+ENCNOMZMweINcg4zOpLV5M9d+JLv4tUr0nnu6tOZ+TglRMwLkxDMLB2uqG
zHRuo2NDLFNslwx2mR42rXFEeIXyr+93qbEWpcsEB5E3J8mrA8xnDHgmBBVUXDlt9wq9iV6t4FY8
URjiD6L1OA/yQ+IKkeBf/FSvCeYGBJlDV2TzX5BxGUTQP4llGuAGmuRbhtm8LkpOAS6R2of0O+BY
E1YuFgkLVQsSj8k9akWpqG+ahdYKRTJK2+4jkuBvlZsQ3TvSFTQWyWlGujSp1tuUV58Kp8VMjAH8
4B47VVMn7ZdOKz0JzHNQmQ2ENKaqTOThA9xI1H+5zCRSL452+PT7Ltuwj0/Z7MoRTMD2OAHdNdFM
8LR4dlJQuuKAhsQRLyDRISNNNy0/VAXn761P1sVc/oum8KJCPipgaYfKUa6fm0ViKjvtY236KSee
6exhhSt8HlDi50RlK9pBXEC9uszIHVux7wIGqzn9j20x2BedKaR4zCNBVlGsMIa2ryMyyXkAsMWI
ox6a31z/nCWopjUZohve29z9s5YX0TjVhJIIoZC8QgAGeV5Rrw2k5zL/iZ89KxQRHCfnqFLhrNgt
KFQSaJI/QoNMhcSjoZLzyKiseMJho0pc6X+IJBbslIfmqIO5TT26UuPXVhl6GORK8qI47EGDjeQc
tzAB7g1lYajeNdoVlQDpCaohu2XUp1eJw2tRfxgekz5t+/Qfn8SEvNK51WAbocxA6CQ/p10WJl/F
k0a9qSaPp0CM4JnvIdGYXVFXJSEmQp81TxNIuWi/NfWsMm/ou3GPLs0L6dXs/7F0HsutG1kYfiJU
IYetSDAHURQVuEEpEbmR49PP19ezGXt8bQUS7D7nj1wduB6ls1YutdKaKAcNCBdtJtaPlhxBPQD1
JTSkDTnFEMWdXwIWf5kHXIxk4CIR98bkLL++KB2S6nqoEKzaCcNrXV77CaCOI4VgG3lN2+G6c3+r
icMR3RSH7UgxG0OyKgO+63WrH8n4QobOMzZEbxYSV5s80MZINrLEqNMo1O2PHmUxIHWJQwhKyXlt
egRzIjaOdoVFgtz8V+HFdaN3GKFhOtaly95xh3DTgpn2lq8cGE3CBhJBSRCRlzlUIe9Q5YVkEK7l
uQiqs5CW8PvYIqUmkrwlC49LFuNuxVnZK5+jfZf+wmLXDJQZ9f/8NTNQtVuuKItcS9soV3/ETaA3
ZxHsJUMpLcsSz5/ECE32772SLhyo8hBxYATM7na7mcdSvpg1cvxop/ZnalJktRBynZGoN9AoSBYT
km3mwM69fYjshYSTp9oGQE//PEQSEa5jNgsC6buzXd0n7drUHzXZnJFDOw5hXIInzaowlzL8qwZ8
Yo/3hSshaKulYiJkCe9e9EipQuNl0eIzYJsSUFx/5VYW5a5ozuqzYqzr9NoTwghGUJ0KTig5vKWF
CpV5ankvB7LSFADiGw8Nrnn4JpizOPkxjffMPPNlm/hH0ZhNLm3319AGobfnGB6w6dwnL/dAXP7E
/MOL4GWXznyHVRDZRck+gu7ojAf60ZpR9ki+CEKflCw7RkAxWa3vSyWmwab6Hft8YWXfms2jPhxU
WbI9U2/VPpUMuh4crdIzaYH1SPeSF7XU9uRrFkBoldM8Fe8KcS5SJ5AFVLXOyUnFs0O0SL6qBsS3
ov/JiNnIa9xtWO/tZlUm0bkkZMeM/6yGmYh6kDou906bfSnqUV3xpKclKdSEfKluvg+SgdTheWta
406Mt9yDu6PU3kR1jMBCHJPK8T0lWvF4GM6HcOKlnPAtkubi4kXjPFasrTI/Gvu1G03AzVswHk2j
XHa1djEpw0m5LwpofkLQVXiQkTykGFbZAW+QRHpOSUuuovCQ9Vf5RFWApBMiyhkijPbu3qLRgc1b
E8VOfv47ZmuDGLx+muH6gIJMdz/WQKi2SVtg/eT9ZEa1L2KGvMD6NMgOmkIk1LSLPAmqCl9F0JI5
GzS/OdZeo/b2gTVxjU4obATD+wrsCA1LYiOSdXi2YZ8LZVdw4MyINGPLB4jUZ7JiAmVRaRgnmPAw
Q9lNB/M60h3lSVxDfYCWEQfQryoLak7NMSOz2KouIAYETzaDMGMklPbUhGgMUtm2pg0Gx9SdXDMS
WpH8ouPKbJYysEQRvqoHyePIKd3I6hcEQ1OxGYx6n/pyVE/Ly4ADOZ7enWE41HHgu9pA+Fh80XZa
nK/HnAbXJj9rEdJp9j+Ig3XSmhfpFJf8whhe4qrC2WIpp4mx1Ci1NYobimps0OEkCC/csCAQXmJz
UssWaW4fCBlJBgZ8rT4z4KL9WUa0iEuKyI51sMkm3i2TMtsrWZWuXwIWe5ZJQiRnPFIOk2dT7gNy
hM4AFVgPMiZLORi47nhUKjBmhT5zyj/myPxieMzpCzPsrU1mWxjupRiIVizJI8OzDlDbha4tVeIR
HG7E0kFkF9DiIpbCQxYXfToj3hiHjR55TD5PKXcT+GOsnQs8zSNVggOTyWAdHe6gevjTeCclK2fA
1ekYGok3J98gQJ3vcHpRur4Mo79sxObm/Em8nKHXHdfSUqzSelbrn/mAS4DG8hEAqCKWn8iuUDmq
Cd4E7yOpSHklIBeDtUQX5UHbGcvCsuA3vOeStJiO3ysITwEYX0SpWMoFYdtY0xnzYmtcJ6L6yqZP
G+YcWICpk5r39K8zjI9Ks99JM9IJ9e2k7X9w1xZKGsle2QNeOel2zHcRzK9kpVMmTHOA/Sne5Jvj
pPNrxcwbV9tIvNcjNm4J9nCheEZGMQvSFX7UGfqZCpQtY2I725tajH6LY52bUT5RJFsoeU9WXuqb
47zVmYbU2d0Y/QuqNkQwEbQJghUVvLszUHeXyc7xok0vjHUYaOtUXnAgmgjX6OzCKNzWzjbodCbH
nBWsnMleqvvnNh6uoP9+hR2d8k5E//m/U7Nq97X17gX6VkXpQmomASFEyuk/PS8qKQmIWHQURK1t
rQZ29YkhRUa7oNCTH3h3NlcaWo4aqv1SkSjaGNQ8IlVricOQMi5MMQ4RxrFzq1vC05K0fS6L6dZo
HDTRnS8uFxUplcun+uAUp6qn0GOVE2cjbyUjPBoMWhLhCwYdq3e9EsClC7cR72Za7FyDnu99MY1H
lj6prTPFsZ5danfcdt/7Fs2Q/8zP1DsAx0gonFdy9kNsIMqzy9ZRyUVP8tqkFzb0UnAOVor+ZNu+
PrhLW/kT4NnNLI5p7B5nPd+uhef9ApH4LBkj4789bMyAyFDSUY5SP8ANxfQNOO0klJ4yI3p/E/hL
zmkueRkizfIB5if9aD1yPICnjejTKOdlCh5MGOaTQbc28Md/YwrXNn+jPSTROCuvlCXVyMFG99L3
KIvWXLEdpHsj8SnGDgARi2yXSHz0Ywnja65U3WGjHLemxseu2qXE1UlLtxO3RNcxSpDE5lS0LA/0
CnvdX5qyVIWeL8b7BE3jOPgEqlP4Oyvd30x9YM6j7GDniYFV52JCTah+DuZPYIhLSQS5QWKyV8Ub
iVHlFMO1RracIhzCKABjz2Lzstu3JA/AFxPvmnXfVEH7MWbgiFwGl4CEsUA5PFO5VaJrjwG3eP0E
l/mQ2/sM6g+cJBhWBfmCwcEjIbGogmd1FEd70zRrMl74X/5cNQhprz1XuvoBLBHAusXv1PLpxUbU
1AVdQvxl3SSv+IlkHxRbCP+/jklsvhHSXDFeK9xvowKkXXIvQTH6opTRRR7P4jiWK57qdtCe7XBv
lfpjcpJ925rv3W/Bvc0vSjWTy8DRHkeMU+D9av+oGAEm/Erkyi9iFZceJnhqbWgQhrd1qLCavAxg
2RGvrZr6BmjoTEtQ41qvcuHWeCUryp4VdHWN+meyAYqQrPrC/oO6rdkMBdkgFH8jgiEdGjQ3wwdv
yJC18ubYvOFvaM0S5Q8xQoKszUsY6MaYfBjotQIRLJb+WDyqdn5STIw6XUVaYbiyq5UMj/dmQdvY
uEpRKrQ2A1LoouOafVthFWAPGRrnWLDh5txNhreQryc6X+RuDumOInuyEavG3qsNzMs5K196iNY5
cgmm4obE08Vwww+loMIZSg996A+/hiRkEAJJRUmzkzqSvNqFwadp3TtkFBL2cc0vumDUGJScfzcj
TjfoV145omZjTODm55cl5noN00oKw0DoBJuhfedA5fwfp7X80pyj4Dz4WDNfQmPQPXVU+B4Fj4ry
COYVYBoQ7RdF6T5wUEJPd3pF/EvL7DBjwPMkq05LqnWc0dXx0/LbIMh7kl+6pqaYb2eiVygtGqnF
Ec7BTrtntUj8OXkjR+/fLkXfW3fnRQmq3TTh+OA0h7Z/Ynp0f4gBXRlI1hyQcXSVS9XL11GBcFXZ
GOUKUfeTpbLXofiyt/J7p0QL8e8vIDDka0JyLHiJByfr5hCUeJmUUhSbMpZglmpddd22V02V46Rt
QvtKhWq3bp2PPGhpIYPxd8D5FRqgrHTb88yRjsHsSBvXzgA+rzIJ7unc76OSYKnO8UXV+SbwjHtJ
3mzAc2QSLmQD6dgmxgO3WXntYahd8sLIh4YmluLv3kerHpDG1d4maiCYmXr3nwR+4QzEFaruim1t
ZmhOLOfuzYx1CAlnHWsArtGa2ECnUE5zNJ05o7au3JWs8hexM2Z6+JFwAsiKiKqNuupfuImqGkvF
7a9zwCZgIS+OyChJm60apR+nAmdiJoctgFyqKSxChSx1GfN+AhxIMW3p/nEj6EZEwUW/72JAUqt8
T2DPKPldzrt6rlf0RS5sd1x6/Ez65B4St/2em1pGyT/lA6MLID7NNSTzEbROvPJQPDE2/v+SIq+K
kuLdSI+X2cMEpsy8EBImsQji3cB3gGqPH+03SJ7r8DRbiENpnUWEyIG3EdNLpf+F8PCx/aINA9VT
q6oF/vG+8gib2F6+5gQq2AjuefGFQzf2ht2DsDvewv5EX/LGVMx1XzpvYESspBZcJvY5A9OFhhDh
i6kLY6j2LMRH82ebV6QxMcwjeOdM9GF9VmGSSnriEJEsSkVH4f40lPyaIxnL1T20sNVxhKiqtXaH
7MxtafOsEo+kuXeFYA3Is1XvFcCe6k8Uoe8GX0pqSu4CY1nrpwaFt3VGx+la9UmMtGkTZr9JR3Au
3fMLtNIpXD0oyD/tXrSp6merJUDO3bjzsecRRHtuVouCeClrDbHTwBkQALgQXYvbGISeJ6tFhZGT
uhSwXfbsyK36h/gmvo3gZtyweXOXC5yA4ALkhuBbmATLJDoUsI6+aYFufI4FNn1i2o6S4lEN7Umd
SnAxfCdN65spjAJ1TTk6uZ6AkvBLNQj8X4UvKaMiKzf0HUISqUcVNixMuDOzu3w4ENCbM/Bqvg4w
Q31m5hHhq4YnpzBeNcplchRcNSIcwncJ2qIljUS57N5m+bYdCl8SBQ6zk4zJKWDikzY5tGF5HKgv
SNyIGkFrGVcZqtsQU3mkD8vec9iJOLDhfKR4Ps/1zdXR8DpHOs2L1bMbWssc5T+dg8ZEiZ1OPg+e
G699eMGloX2NjQcu2q3bHOmwzWve7FxvvFKT9pUKRIy1rfDBSnUfyeZLJYqtzjBUe2CPvY5s8SjX
cJsR16BDKNHK1VB0mIV2kp2L04vNn8qyhyrRN4HZXBtj2kqJvSdSdjrz2dXlNpoaXH3xRnHNj5gt
BPZmT6Xnpxw3eXClPLnQvGUlKCoTGfk0ZrCdBvXF7QwA9/JdBSQfnaBfaOZrEq6yzrnpqEc4G7r5
2md8ost83o0WPCbcN9PTWUqDm5Rkz8i31WGLwo04FQmSY9yByBJIe6ce6IC3h0jdtF2llbnqzOS5
SccW3zyhUUNwLGzpZjb0XyXKX8IanHpgfIxYSuSFnSOJz/AZTWwbJDRFW1E/5pIGikkxXPb88sbo
CgjPp2cC/56xGFWJuvOGdFPmGInZnBLiCOaXlNa9IiI9FEVVGA/oIHhR3ZHm2Ora6IR38BGbEUnW
5lRtDCeika/yzeZIkdBISxXCTYrKHINmmERJ9xxkpWVUrDEQwBYa5+DNq8BdY+z7ceZ+9PTFG3N+
6Fn8knI6F4DbCxjxKHGX3BsGObMiwyxJ4aiKqWMG0ZSTBNGjK5PwskIfkC0D7CDuFYXy0oGN5oxE
DotL1GLIZDuGcTQ07aAfhVRKeMRTtw9ebCb9fuUWcFUFkaojDfJG9lZq0w5tQi3mg21SpMQLm0Bh
FYMUkjMVuIlDik24iQrMhHsc324aAV7+ec29zxx5QMA6EOTGLNRwaDArVBPLfaKTrrlL0BwkdXJV
3eQVe69wVlkdo2aViDi6BkjiMnEJp56PWhZhfZm3beshoiDfT0od6KBS9NzHDh/QXe7pBIA15bMM
s2EDZ5br2mOKp9d+GdCl5UnzPhvlzo0wmodWs876mYRIQsIOoSH5LWPtyUAnGjxSN7wG9i3pYUbC
N5ObWU0j5wmm5TwgxHqM07120Otwsbzn2P9jrUD8PdOA1XQnXaEvCEDBziicJMmebAKCm0K1+Ai9
czKdrVakq1bbBZSOGM5r1Y2/dkgJAu1zOcPYiOGrrYKN6b1Z7qqb0DYHGDoYlAIkouGgERC6ruk1
MEinTRkHwxFLspGBD8zxuLAtd69g7ieqRkAdSpn3lCfsf6jmxGOwCWicpL7ulPcaTDGEFs+51NR7
cD9EUW5SinT69pBa2oExfwaHUlwwfug46CMGVIb9GpqEJ8bjsybTjuOc+ukwfGrcDJmYqEzsnXS3
FBFYplTjltfAYwgea3SemEIyZo1WR5dL0C3GAv5pz25a/zWWwwh8qLrwFHKYuggaO++gmTdH5YCD
0XLYwy0dhJgei2Otuqjumx05b5LgJvoMTIQaMhZAUx/4r4sXJgtKDPyC/jGT92WAsahlyvt70s/f
Q0L+TkdqDwBlwonjBvV32QZUx3h/zZD/DkFLdvNB4gcE9206jvbOa740rfnsNPvHKEmT1EQOkIs+
Sicuv03nZXiwbURQs7uuMW3q1Lzz6IxsiPWr6CIpLJa4O4PyIuouIMbSwcjMQ9LRQiYP55NGNUG+
l/I/8gpbMbz1sXXjtpuCK5JUhNG8WtoxLZ1DRyYF+LgXdG8mOKnwXosoPuf1/J9MolQ3vWPsqtra
ITRcKvygAEOvmmO84GpK27WI9DU7nD5jE7VBEokvdC2/fiaJtOOjHqS0MxSOnzbNArSAgMsWp09g
Hsup9PXu0W1YwWf4Xq2Z3rxips498+Vntjbzncl6nMEpG7Qs2yUHsJQvYOfsZQCkfbbNeN9iArbH
C1cG0dZYoDBiRd7OK8zTSlI1CJdpSOYTpxI6WDMgm9EmUNwtqcXfAgRSSuzsG9h6gqyCBiAy67BD
MHGQpb6tQUAn11tq+SZ22Io659yyac/QHjloNy4uexB0yjB1QMok7S6ceP+1nQxiKTjJerYl6jKf
55vdOc+DOizsMf9t0Se07a3Jj6V3dKgW7pvtRM1OpEKCOAuSp/1SoYKST2aYHmFdpSa+RPVVV/1x
rnV1OXrUehAEM4vPCWo+MP4wCtbTTYE4Kc8pvoUkRyGLi8pBt4cxy7B+MUFPEO5qStcL5T9hgvWs
B/bvDUc2sO0txA6OpVPLY/2QjXiRxifse3O84u+oWMbgibrJpInNmqt12GyJUKOjzf1JnAtvPwN2
Xl84chFrDVTfNe8tk8+Q9gfCj1m/vLRAy6AvYzE8u8FbTUIbyWsDm3BQvYq4vKh2tVddY+8NHMuh
MO80/m2dFKl90Pq1HmQLO48+bRFvdTWmeLBnupP3NiYxECQUIPqAUiC1eLu1ERzDgf5DdiqIGVA/
gLax3X6PO5XoFAF9k1hUwVisOdbT2VF5p3gxAqLD0y3cN0yk24pno3KIQprUm4FsQ8wkCwDChHxR
J6AJiIK1JkBXPIzAGcZOHdIOdWr6pafcKjTQQYQ6LZZh384pipqPynDPeB4V5zKqNxYa0v3wZ3H8
MJjqySQPFwqT2ETrP6VBeG+xBbBK4USYtD6E5Ufuj9Slg4aORvvAlpzra0PuTXaGr5xu1xnhev/V
J9kLXLVvYOuCdXkiDtBPmukwIzzuYXVAfGG8sDBwnufTeeCCtwwkC/DXQB1AigFHucTmTVGAgPnQ
/hSwErsEBsByrUVky8Tn3rjmTLVU6KoMtEaxCzDHKDTCokYyi/jQtcQf4DgyI/27sdrHaOc7J6VC
0nKTngljQYszov5mlipU+6hCN6ZEc2TWKuEOrgyd3NuqPVA/dbQeGS5ozWXRGKkN9m4l5GOGETX4
dwLeZz6g9MUuGys8JFmC2fqjCZJXO4GORDoXiDu/43POktiWXO+IiAP3UpJqNM2EPGVs3nEqSZtF
RtEB+BBxPVgZLBxRfXY1R4OUdOK/pSR52sxIV9KRIc7ickQ4skshPavSu8/NX4GPWLWOA5I9i7PO
Vuy1pLa1rN7asCg9Tpa+KA7qIrXHz6b9Il9zmXTeUtWT69ySnk8KdY2Oq8OYUiYEvRIuf1JVslQL
4oQ84q3IvErDayq1qaAOTTVJ9VSpoEsHDBh5cx8hRpiCCroEeVq4A0pRUbXq87Ww3zQe4EaD6xgc
YBriozKdLrV4vHKg54Ray3HMQp4FTiJ9iQNKYSnQqbOXIfuI45U7kZooSt9Q7ROYwYQ7lexc1NsW
etpa8MG3/lI8RfKmRpOwKONgiVhWgjyhEW66TPg0M0F0uzfL7Q+4F5/wjZ5TvuwwEuBrcb8F2FWQ
giQ12sGJVorjDJ2VNOZyqC7WfAujfzAPl+XTjB4qF/eQgnO+gVTWW9abGsPq3CXwpCHv540HsJVN
FCMKnJD7s5+oR4LqG46BeAtRPsmHosxp7iFLp8i3aI7RQFXYxVXioKX2E3CUqIC6Mwi4ghsE8yks
YCzEIYPGCoVRkednqyUkitTFbmIm7AgayKi7LLBQlmyE5bDxiDvsh9OEoGHjVAKscESFcswDuAyn
XbK6euT5oTh19UNcHZKIECcCLeHavqU1s38L1L9I3BP2QQO2RCiLbnDJDg3L3WBQ/iRT5BdqSWoU
3SoangWcVYn9qLAc1EsmhYlui2zn1OSGJEyn84Q7aaEkvwYzgzrWP1XL8Y2Pd7SKV0FD9ITizFkm
tK4lE4Lq4BpG9DxMgAxJjwi/O6mwS43+GZMUJT+H89S06P7vGklyfbbQo4TN1nxzCYvmoT83U/Xb
ee0yca4JUaSpOuxbEW6lfJmuA1/jp1ZgiRX0crzumUZI2HBR7Bt9OqiRPqvM0DbOxNSFM4NRoB25
jKea64HsC8GNAByAvHAlnnk9I/srbaxVFRGe0RN4lo4fGJKBpTVfdZWVVyEYinYZsOgwvpL3S7Q9
yh4eMjqhkRkD83nTSS2BEbzhMwrAHajDVOJkQYecX5TVRvRc4r31Tcw+Dco02GOetFCmsflzeG1H
cAMkGjaYS+9g8+FDWYXNc+gwbUW+hHgsikhBb/IMuJtUW3IZ8vC75IOBKJYyiH4ia3tdxBjUSzL0
kTO59jZ3Wz9td/JeK81ypyF6prcE78tGZfCnbbfVspdG/wdiyu1IaznqENmjt6zvEqTUDHQdjIHm
J4Z2d/jzwhcMqm5zdQePQ/jIIFOheVWYbxs+L3wI2IHYE8RwGeb+nVNt5oFD0knx0sPOOePuk0NW
Bw05nBrAuzZoRq7f1J6fkvHTsT61GuGoGnlPfaLsK8IeTPJhRvcsQWipJuenSOn+DFBs9cZjCpA4
TC8OvmSq69vorbWMi8RSR+ubqqbXuVYXtnYT1HnyYxkg+k53DOavmAO+IsKvcInToXhVZ5OR1748
B/sMDNxBJyiHsZL4ltH9tUS9jzLzQx3U5dDfhHLjU6KkmOXCnXzTOO1y88hwiqA74NubUbiHNHIc
RuvW1H1qNUmOcLJTrsrI+xa6NrcBn3nh+C+6uV7Ln/TfT1KSjJO8QsFk/dakUZzHHJJAKN6Kp9z1
TCj+8UDRWlps5D/AdxKThDUPbHvBhgAQhjSKF9+kI1XZ2n1/VLX2u04OfeNr+oEo3oW60yJnVScB
Hzk+113kJ/1TeFLSfhXPiyx3t3Xx2ZrhZ9rfKAarEHkryqrM4O6dX8ciOT/ZJuO7vPGKU0i67jjt
J63xy/l51h5l48dx+2mg+EQxtOBPXkGruUI+c+oMSQXiQDQbahELFlljba5LVFjSd+m7GaqklVHv
quQ9R05uebRkd9YmIifGGUr4p+Y47Qa8dGnxbLvXdsbeoDb+GCFya82XmXzdMN20xEAV2dHWmx1F
FvcA+lLnrlInrEjWtLJRTak60kr5oCjbUccDdqoKSji9bRlc41q/outPOZbpDhtgQXumBEwr887z
DnVA8ltg7XU03aPEhtNtXJQb2yKmUiEikKfanftV43Q7ZeL7s18CSCsq+cf4IegJ7bSH7XyrFanL
AiEv91xMV+k4Si1G8ERyApMoNgmoTo8TQkVCNXWQges+DW+QYRX7YmX5Dss9fzwF6UGgW7Ggm2vj
1WFa6JCUKbMOL7SR37zqSd4a7y3CENFhzCXZ3IvAh3+jYNE4WBtp+SYMhZ+RpA8IUcOmiBIEzHQf
lXfEq1JpVycRJHsBAadFv7Zjdel2+o8SYx3XHgFST9ofn1Lvr6CR5NF5jzYmApW+UNJMppZaoPVY
k/VD/SR8nHF0601GI0noPuRXkltXAGwAXgvIpxVvToMJqFtb7duEiQiFEBdTvjTqcjk2C53BB/Wx
tKHQ/EQP3s7hJtKHYGfV7brvUn+GCklFt7RTcoSSmsdxW8t8hecMty7AqhS4GXjtK/UtQR1fSTgj
dHwjD7eqPhOX0q6ULZsedTRLYkOeQzhaMzf2AyhyVnxbJUKo+LMs3X6hTDt3ZOpoxKdky+K44pH8
TLtg0+Kgya32YkeV5AwPIx7naDCwOpI2Jf1wKC+CVPmWn3ZhF6+m3lzriUmSuDVSIqRc38Z1LlrS
yZGDRxQElzMAyxygHmTC+2oTB5o9ZrbHaoxSGVsqLq2g+Q7ziMyHh4bAl5c6o3wKv3CGX3yLh1xG
CsgFFCo/R38hzH/YSB3RS9GtgNckpNaQJQL2bmw5ubkFQsUFWr/kEY058316rew3qY+vx+C2UIrw
eYLz0VWfuIQ30bLbte0uaIxuOU3hQYTmsk9Aakwiy3i3GYtAEEud3GhoMyrTl5NSXiqLusOCcA5A
r+hnpLwPnxZDKIfAqF+VOkfxRbAiwVBDWvw0nvpctrxEDuIhXOmdZmyzbJX2xWdoGu+5gFJ1CWXh
4gob39GJHLSJnu7IhmWwRj9fBzetsxkSGKTmedun4lJ3+UbvshfVNLZUAUNYPaizeonH7h3QemnE
zooCVwSl5qImLFxAxJtl6zco1U3t256XTE5hoa0rw9u0EX6CmYEWOZPLbo9s819ZM1laBD0Jeidu
BaRam81IxNZds1X0Xcvy5Ka3GhWGYALoVdYK9FG8fy3YYihpHEJ31LfiZ/S8jRKcJoGVgyeOR5W3
30PiZAL+p2OyMtY5UvqmqdBV3Js0/fDw8gqMk57zodg6Ki6u+8KsPkcaaRWL4cwURoT+rt8DLp7t
0Xqd6BD/jXEeSTk2iQxPSG1uGMR3o0dYSo7jv/+8GEjcuOrYOxLvVsN/evGq5p5XH4Fi7ctilRqU
BGs3i1xjl7T4cYi3QlDbULw1OYFpTbnIeh87aJXnH1XTvaMb6PW3yJgZ/GFjy1cQbt2Zr8PYbN1c
A7+CXynyYxs2SChIPESsxHXumirSthlhYrsako9+SM8z3b6Kqh1M1p8a82vK2+6i/yfCTJ+XznAV
fyL86hVOkCPvgDjxtw2Z9pCpw1ou9SbcIVIR9THg6AH0xfAeB2S3ZeT/gh2pk4uDzwG67058QNjX
1iroUStZU/qRBz4vCmWzqnOecqqy121IBKRFQbAScWXuS3be1FRuhnfG8t16LNSgy0/6iJpTd+8i
gKzKT3LBnkk5HlZd+kjrbjVO9OOqOGTWUYu7yMuOloS9y/WgO8hrL449UvOybRzn2DWoal6AjA0L
3oZ9OXUDym/fqeHgZtU2ibs3ZG4rAqweialRJssIjS/5VYjV8k3n4dxzra2GrkwvDmiC47Ij/OIb
AzoEX7wg0EsHbIj6e9VZtyFeSqiA0UdFLaajwISeKbrpVdOylUGNe6TQsw2ZoDJAVxqmBOQvIGzZ
vBzbh813YDx12jeBtLRCS1S32UvXtyw8folChQcmLc59WD6PoXq1iYuH0lBg6Gf3Ge98Ow3LtBmx
fIuNqcKAJKZ7jd3Ej/m0N/E9YKwxC90PcpLKdbHpZhu1A9c4SfIVvwMGYq6CUBAs5aJOVj/42HRt
dTRA7wqMW5a61ixCavBA4AKb52URUu3H9RYG0tJaKQxLBmQhZScV1GnprhU3OCr8AwqeXR0siECL
HaRpTdDAsB4As0rf7I9Qhbh7iVh+DBEsjftwZVLL/AEaBplWAeHlbLFJ9tcgz5oSRnpGLNrXHDbR
9oiTMARXAp3ltRQ839al7mMelclv3FvxYxdHwBqmlGdjqvxDQtaXTtByYzsf2DUcz/OVvsJVcXGp
oPZiGiafG0tHOUvahfHvz0ySeeCfezqI5C/fk7qpxnsJ1XIa1Rs1/+J7ll1BVCQxE1r322RfdB6I
4aZQKBeQn8pFrQaQq+qwjkL31BrjJZ6hedVkaTKDy716tHaZsR1yiIhvxbSembcSoL5/9mJNeVHU
eaGqzqqpIcPVEC1BsjKJ8wiVte1wxoo0W5X5Y+B6T5vPaRxegHLeCgFrT7scAr8EtW3PZ476lSF8
LgYSU1mdKwaxcBeHxQX4zU72ea3tGD66JnyJbOvb0nF3VBiDSh6rOrfA86zKwUCaHByrhBIvIEkU
n8/k3SgyeulktegLHliJHSgAAuApPZ3GKbanlMGDji2WkW+jKvnlvO2YTyuZF+c5e5n/M6Ulw1aB
7hbeg4+R/KsDW4ie6NihK8iskzG+unQSIUQaHJqpb/b87XSeT75PwQukx6VfFeIjJsDAS9763PiR
2ho7/kT1BKHT5j/upF/GYweZZvJpk76sySm4vqJw2RHdLOmXijOPA21a8yBz9FXiu4+qrW5xcDfv
8Uw4G18sjs+GgsJDLahUcP74Rw1gD3/hP0rK/kVyCEiaT019A25FTaWd4oqjVEbOlOOLjeCJOXRg
pZqyfW71ePjTrerkhu+ap3ok9bFQDkVqrebqKkuG1Jk3BnBuEF9gADp0TTlA84zn3qGpAdu1ATU1
Es2eYI5vTLiJh+geDJF1Myx0ytG5ebfyJOtVsVK5XVEaY+LJ5hdFqVDPI1/gQ28QHNiVMF51cdIR
qMZGtAsm+6tTkoPCR64QJAyRxgqmpQixtDu66VAR2hrSqb7aGUTppFa91tAARHGBIAd1ItKi0ljr
gkLyZMIs/Bic/N+FDaoml1BZfzbEPDnshy78WC7JBIUqF6hNE32Vqle7MQq31sCEI8r+ywbccjhE
Y+ZEpVSXKddUE38ypYYESco1nfN3QONnkhBNf7D5gOFmK0erJFk1CUEObQUYzbZaA1TRjFCM2GvR
uzJNTzFtwzfvL4CN0QaChcYLazyqY8rIqFLn4KhwKf3JQ7/s0G+4ZYcXYYRt0A650289OwIODMkU
BlIrZqRXor65QsPwk0QNRmHnKcX4YGKCgKKBKyra3s/LeSWFbAA2HqA63xBGQ0rcR+dv1Kvb4Dzr
Q0oCAAjSFiQN7yQiqi40j9yN8uUtbHhgGuqsmk/kBIYfiaWXmcuw3BjksQCPq8VdGuVA3ligII+k
d9h9CoILgWH/hL5Ne+FYt4Szkf12Y3h24mrnGYbfxjt+hSLP1maJrYrFlyAZMp6UJfhxg9aY9XVh
Yq0PClh9J5hxl6m9PxBg4dA/bjnx1py6VczdzMsfap8Qrz4WEuK5+ptrYZa0kw9d5u3D+wBAlvqw
GHCQeXS/2wH6DA2/qk76xPg5dcE+zVU/DYkTAmg3UG0wSLNl8WH6Dw6ybnZP/EHVyuF0uDVgcu0w
7eywo7IWfd0rV6Z8fql5y8O7dCDORvSaxuY51E9jzZoE/EXuS1AaS7Wgr+x/HJ3XUuvYtoafSFXK
4daWJWdjgw3mRgULUM5ZT9/f7Kpzzu6zNquxpRnGGH8qT20IB9sKMTLRsx3jL+QzYfTlDMPZ5GNj
dxnjL4V1XYxOmoHZhMohiiEXhgwZY/HNrauTm9uewfWsgB38P1oi2rs3Ip+dWbAJqpwxE1+GFFng
S0plS99J+d+EP04xb+zBkDeG2rfeDTxmjzUevN4EDb02eAOtLOo1Y2MY8gu+d1HYvyVtCO8uw5rv
t8XW0ik/I1VwrYQkgCmHNJl4EkUn8WMlUi1x+C1S/mnmt7Q/qbt0lk70Cw6Hn90PR0ZlJCXkkKUG
j9qkHSLuyXs8WS7FTwtZlqY/Dw9K2HsaU6hpgYmJIwqXqE9c+h0XJ1gUCfI+1SKlFCFc9JcxrrU6
QvbQXDiLhVnNZ7sg+sx8cClq/ncHwytpCA4N/+VoEg41YjcBr9pySNJjrJqVOL0RdCFXm0FqFpar
hF5ZLSH/Dh8DxO5sjN9lk8lV32NOMlrfedB4YQDpgmWpIWgxRQNt4hdFTlVDKzhyVsmE5izZcEsy
ywUj2Y+FcwqUQ9WjenSODpzJlveby3gD4H/CtMh2JY7VWpX+Qt5n3GrfeAasHH3ZdHX6uuiCOF0T
umedzKBAZN8ciKJi7B0eRW6S5MOcXfUkFwzLb5vhQs+/cJmptligfi+ln2XLNFLqguuyZHcn0DZp
bZ45RQooZo5duXalQjjgeqaOjqu/ZBZD/9/C/lU5YJK80SGw4RdSTLeZRdmiqS8IcNIRhUrVXp4J
NdrrCnYcpobAPT7B/CLBCI62lUWu075TU0GOYgfjWK90v5zUWN5BhG/gKDKUZov4UBzTsRa1HIRv
iLfrLCt23IGWpF5sIiB1NCaQ/JjmwmbOm3uO1cGkcqPwGfIIX9EMKoDqBaJH7bBYg2fskGNMHdjP
g6cEH0twcPR9CqA6Wgbn2nlUf8kkzjCxD3SquDWSrZae2kY0MkcvYkpdRA3oj+4XTNYsPYZGeVYZ
HIs718xZ13CpqwLHGkUMcSaI2kq5aZ2IWgsnx7sYE2EX4dpKdNDp5ksJnSlY5FSEWxvQV7Oeamv/
iAqUsm9hahk1xyVOdvOkwhu/yxBiTbomLfB1ZAhMZ0pd/aaQdcCapor5k6ZsVHTUXRy54nE6fMyE
+WoHHNZqKmpxOCdjD+ULhj1TBKnYtACos0LvLFyBDPMh7FKFTeDEaUfZXnWvmnA9ETagltvYocc/
CrGQlqD7EcQot/3L2g/eZ7pg9V3SAirK8D7N/7Lsapjq4f+KLmhOlJACIEwI9KIcx1toF0T7sRop
hJ4MocTHjfjfMvxVzL0EYSjIGAJWTFLvLAFOB9l46SbrFAYODhR7/niYblqsgHUG2zgXjRiF5pzI
4MDgQNY9n0iLKR3PNO9j5wtwSXzuPiJytuWNodpeQpcDF8E0YhdUQvB/EKoMOabBJFxKCLNm7VHA
/goL6CltjaSuQfo4ZaceJCfEJF3dO4X8rnYB8/BmU2JIpSiExjQGkzxnvYDysKqEaCCDl76QA5hx
A7QTP2Zi4g1XKLYbb8zUVVVdhNVgik8hX8R0rfI9V4R9Tw45c4eWwTFoVaQbRfOBBzn3m/KXrzhb
E0EiCkHLdE0AQmab7eUFvDbzR+mQKSZ55tM+AA8R4zUxZospe7S53LXFR0deDVe3uOoF7YGg+LWo
VGyESNheDw0sFwy6Bhm1LMZPDEwohXuYRpRd+NYxc54FmSX9hYIe91dzgXaHnziuIZOJ61ZmuJjw
uTVOIHlaX7Vm2KIQ1NjGU7kc9Uo5oVvbilchynwt0+5GaN0weICMUB/hHuH/VdxlWUErwr5rfmf4
TkI81vzyO40UNy4y7qdf7AXFnVtF15kmUNT18wz5j7lneIfOzpOgeoP5PWFkWsNrFR96HMYviOPC
VGYcpCPlhojrGzT8qTUvkhQkDZ9C4AZbQkwRLeFBt3AGjNNWmHJIfwjW9bLcl9D+E6EmZoY8lX5Y
3M0CoionVfJb6/pTOCmU/R9qAQAJtPDJAyAUvjlFGIs4x1idOQN/ZIpLFRyh3Cy55ge22Kz3oadR
imCVR+ec+yzjRGzKELcne91POGUmDxciKyaMd0gtavE3N9oxxD3zqzYMT5aAhVKmw+1+yiA9QAjT
sfBfZtLbm/aloAVqOasoH4TGYBrTc2pcBN2eU680dkgzyuHBOxBEXk2CI1hdJlFEFapyVDixNJhi
C1gXhcRY0itTElPhYarL3Rnh0/8/nydHnGpi1WNWyzFuitUgoTNk9tvT7S/4yxoG0x1915lXcZwW
zAkwwCteGztB/2fsFZ5HJKh1hvxs1PpvVFW/LIO3vgJGX7SNriA/FKVYdG0zIiwc8CfspvhkXFRl
ztDHwGWB4VIz+oUVree6xTfa9Hrt1BQAMuUv2FKhW5ckvVktY93w0UhvAY9GgfAbMwaeMcmNH2h8
IFsgaNBLOKDBxmQrIfZb0UPjvMHVA3shoOYHi+PV9L5ubWNFulb5ywQIm1F0T7N5UgznO3RY5KcM
it0Kxuw6w264I2zTMtwu7wDJyAVOZW7l8Vp01HduO49rA5QZLM+0rlkHtSsyhNGr5c+934YVyYQ3
Fin5RaxwZOghXsKh6RuV8SUhNqmd+kxgq1TCUovWYQTEJ5ZkIlLGUZTwpJoWZW2c7TqhKmv4XKXT
uH8wgV3xefGJ+ZWw5eGWrBnQdnHw3fTC7sVuN1nvMNxlTUJp4oYd4n43i0FC9Iw6Gu8mJkuHePvl
nyLGmXIiIAnQCzUJfyqlO08pQS7lVwZSHi9c49jQ1M2d8lCsq+rZA/50kEUMjlHcziTsGRnrkF5/
svQP2+nWQfyAsm7H9dvU1+6EZ0dg4ARTM6YU5X97DaerZJW7CVIaFggwwgxC6nRWbAQX7xSpjH6c
cibeIQv26Dy83rYuUVi/V1qzm9UJcQ02Kqlnaep6YG4sjTraeH9E5+fkLyojWNgAkO1oSnloMT16
0LpMiai8MiZ94AX9RoqbD2lWb7qlvKYp5G5VxwhUBysfpAmycu2aKiNutmsLQIcO6t/YKJsuC94a
w8HKyVlXWGtwfz86jF0IBwxr30kRemQGFoQDU94taRu0xyBZ0G/afa7CKqfGUPNq5wjSzBd0BxSy
5H4N0sb+G5LbaA6rEnDFUBD3BFD5wEE2ZRxwzXhx/QjVk4XB0hLK+6Y7qCE3zaXiws8BjkYetw6r
7C8Cue1C8mphuXT2TT1lzRXGED8wt1BhYCAGVfdek+ft7BrVd6ZlL0NylBUx1+R8IWWxHU8JnT2u
H54xjfukHbekgR5zzoEM/+yO3kDuzOPA6Zwv8bcjsRP6qYFHTcpLWn6nEs4AiUYgVjh+dPJ0mod4
w4VQIBWjPtzStNINaOgcR5Q1eXicu5BBe3uo67O5YBuQ/1PrZaOi/JQa+0McBNZnz2jAMBT8G7mB
J4LXWahbmxQBDneL/PIA8NfJseapHpGwjJ2/hmyX9pC85bP9f62PNA37nZFJ7bzpDI5GMe4eq8TH
gkQoF/ow85b+A2slsXqCAsWjs2IophETm1m2V8Xzi2Sc1Eg6aL11CvDYGNqtEmVkddXla6geAt3w
y/HQtPz9iruUgQo+gr1FsCcyD0HD7Rr0iDPa9sSZ/THqD32rXRm3ijFkGV0kfOzpdKh1QHjxzEcr
B+oa3u9qTpgrCrdRRbrW+02Lybqk7E1tOFNaIu01v23n2N+ckVxzA2goahE/Y0oZIsu7DGxcQXdN
oLDU0H27TPay8CzPGQCRfclRW/DLldpB9qD6U0Yzx3g6+nf7kGUVcwEUwNE+rhC1T0eh5+8SeT/3
1Z8zEP7cth+lhLxY0KooBPU2wuoXZ0BRaw7+NJre3LVHzR7IqtjF9LzCVkGkyILhf7b5tO5m9RCq
oJv67OLh+Gyx8LAgqpT2r73tQQEHNMhNsUftaLB8BcevSjWvVx/WBMO6uYWZ9upY+U5IhkpWSyNR
3DKFmZy3vIUjxvQRS66DoNSJAnrpg2us/BoaA98IRaj0q0Bk7P4CmAcFnAVbfTc7OurCkV91Kz10
5r7CZs06S/3D7BHjb7rSna71MQT9xExzbWyKS8jM5iC3+943MStbJUcHuiMk6oe2jXnj/TXBtdp6
K9IPazOSAz9sUzLTSSsaXIz+ekY8GKiCbrhAqjT9HVSldqW7NKxl6mmoe1qXjI/ihUhrVKW4GevD
a6u8zk9rE+/s+GZke2CymcgApnIuJkTgQagUHDwz9tCN9Qr3ClbgKtgJ9TOckxZ6+c5Rrwoqwx2s
tIP9J//VmBz2fq/sksBf3lLfvkg++1jb626L+aW8Ck9GcxAYkLS1w30E9cB1SGplJI6BIubD0aP4
i8542sCzhwq53Jr2Fu9ot4DAqu3cuahNS5YA0VZk8pRIIDbReYiu2OWGBHwSzENLhjuHO78U1r6x
0Wyv6vpQ45uuvFXMsOB09CtsUVpIt6AZgV9pL9BoZLIlDZfXwFzx0iLOg3wtb+1uv6hPOAVEljJy
0ZkbrCtn09zjSzp6yi8ArOlF4YUoTmlChITUzJT8cEA588QHDTddPivWnvDxPhvlrD9IAUKagtdt
wfDwQnywlr5hMUGgKUqR/DoSULxKz+GZiRUxVYWnfxbaGk50uoU5wWcrqyPfm7eNODyV9gvP1d7h
VKKlAIRUnivwd201bDXmtgsD/KuEvkj3hCEpZzyaU6QDFqF9sLEi/J3JtKbIcyEnFWcoTlBiaK7q
nZa9k52ZY45DNh3ryqre9Te9dlNjrbvRN75GJMCx6JwbfJRkOgbds6h9LEBE+JHQqlB/eu1IPeYz
NTJjyDIMgvCvpDbfmsPVgaUw0Ja57Dml2kSgtNuKaQqQOcVY6NYf2iF79j62dKMEcXw1wm9302v3
rqP13EKpQFRJg+pFdPGMs1jmn80ueVLNUwRl4CIHBGfqs8PR+9L/gyWAceOn/pP64V5+gr+gKkOs
QKEaqx5PD/CHXz8yj8Xgxc3tbducHAkaDmQKzwzW5ffUr5SnhrckoP1ILbVhfCqr24JT65vLYxAx
NuOr6lXsZFYoeVH8lmD0S/th7tj8XbGFHCDREg5vEEQGG+EY+MibBIMUtQPafV4kiAz9ckSaY/8v
yV0F40BPueX7cDs1rujfveWNTwsXqGXk9OUo4g/hnx2CXYJBPmUJkY3coHvaOG0rKAP5Gm+8N7Ff
YKno4kd4mKx2OLPFE0UqC7DG2uGLBy1RfWg7PoNGpoBgi3gLziF8Vz8uPUPZ4KfRaJeg8IJ4Y2wq
+7X4A4Qp0q2h7LHrgi1jkrXFZekyF1rMlbZnxwY/xcUBPuXp5V6wV3k68xN/+/GpGRC21/N4VUAw
D0mAMaPHvon7J+tbILnqQTsUPwPDFWVvoxdjVE/5gz2l6ZKs7ofXpEVcdMhJXI4hd6Jbeq2PerDX
58HHoikV541pvITpeSrh8GF/7MXhNhnORexZ34ysAAsOWkw9gQ/txxw9huo11264QFlgEgHxWll7
riFBTi+wC4vZNT4V69wgOCgZyr6E8wslZevJ03kBJiZPliks34zVlsHYdumpdVgo4N0bLEqBC7ON
bflMHvWSbvnGgN05wXwI9U0jX/P5JZsugXRVRMOML5h2C8f3UbtJ1qs8vPJ/K9J68NTp76N9oR+E
cBAfS+seDO9V+UiUN+aVqCWJfwT8wqEEkll/50MgER7dfsGvhdsexcE9lWge8dDuBzI+HoS64ZjD
QbVY3HtrdDdcJezzmS2/GfWXVH1N89sC6qS5Gvp682qzwuYNjhnkNwc47CeUgPuJapZQ6SXZD3/a
nkutPXKPWJv8lN8GapvQD/w6dZ3+EZeMfz/q6SOynrAvKh4H7/cV7hTgZ6H7trkJ1XeVE1n2eGKZ
dOQuGjb2K3vTaA90jADRYjcnKoLIlXYoo71deoyoLeWO/VAMjDJ/x76l7oidQHurJuKnKcWCHRsT
E4YfzWtlvCpdobo6xKfFrzkMddfyjI+dn3MAKv6KDofCBDubILg0X+D+2r71mm82Nv+mFIuNCAtE
X8YBgQuX/gRb18tvrXpNuetY44GrFmtL33eVHyf+dGhBO06K44EMqjC2JWJX3PiaE/9BjvEOtht+
pmH6raayy2E6k99aUxHh4h1eDO0z639LSZyyof3olC+/nfZtwqm/jD+4EaWLj6cW8kLuFPW3cLxh
y+9kP7e4+vl4dIP1MvflxHWqffROb1h+UOI1WzwOOtp65MnvC5A4yRQ9QtpVtak4AcuV+WZLO45+
rdiahReecJec3X8Gxqh3fvv4kn/0zW74I/ae2IsIWx80JsHWhlFMBtfK2MKifNDy45T3lhOmXJ2o
OxgxFoQa4Ly3VfajtaXIUPwBFwYs6Ba3Steo278x2SkuytuISw7CWiyVvHBL2RFvjQNnl8n0czt0
h2oAi/dmlE4KluD7uPgK3qL0WrwjAuQDYcMn4Qx1Vm7ZuwTzK2DECUdoW2PuDbngwUoP+2fsG/rn
UGxL5y8yobevunK/EL2F/K1evWnXGnuk6JfOf2jXOO6H8Ur9getr/8ww+2FgbqN3vhtbM1Vc58Tg
Fh0snl2KF0o7cAYe7LzlUeKtI38gN+HOxQAJ2s7J2CBJRYiIJea9LfB/Wsv9ps/W+hss71Worpik
Z7YHQNuLt4je8aSxJjUcSRTE01C81hdOENAuB4yJhCJCIPByBuTedHtD3qdEYUtHNB/gQFAqGRJQ
0ZWSxSiavuY4ocEQtySXHz5S0FIyw5/K7XSok38TsfHK2h620NBwI3KUDedxmjxIJTBeoGsHBlY2
W0x4E28EbGcbUohcOT+yPy6yxPHCzxzPOXuVPClmTsHO1l2clGM3+YA0XTyty4i0962j8VstRJhB
S+YuY2w6bqkOC9CwybiAdfNb7Rdb2srsmXmfMNIEdPgufpqddWkmNqpH5E5nnImdXqvnblf0GxmN
F4RFjPgEjhCnh0xHSwdC4BrBmvQJUHec7Av7Cqd/hqjfu9yKtnLocXNaDUBU5Taf99SmmLNSmvYv
3ZZ7KccpO3VZExPzdQQcXvEd2I8B38nvSUOOwggHljBZSFhqudDoaGUTHvG7TWY5dd9u8HG/RoQB
8e8GcKD/X+ZW312PX/iKI8TqPS5vYzrGGINsKo4V3S1PRkWbyhsxixtBeDJRLJXLvZ+ZRM65kdeP
uICuufh/KIHp9KjM41XFqP9LfrYeRd5MYqLi2j+cf21/AfMI9kRtSVt2lFFudb7detjFPh+B+UmN
a5nPYgfi4K9ae/K9mBCVvtpeVUa+8plisPl6Rufie1nV6HK3VvOGc4jbsc0RlEJgAYetVwz9cmap
T4JbG0ZGzDfWgYrzN9vRhw1PuNz8tk325gbwzsKiGyyI0LU117ZzyUOfO2M0Njl6k+gUtZAR0Wu/
UAEdZPkksY/o8Bp7i7WB0u1r21XXGPPUT7g1tN7VK0+tXBERId4RhMktHQJEo5FRNxvfHY7hea5f
jR8xH6Zlgy6oHpWfMr7oWBH/ZU+wXcz/WUZns7wvh96P9yHjpVXxzmP086/Wcu2/4klK0M9044vl
R06AZU/zw4n53X+Bdtm0pGRsYrHrW7rHKZ746uRT34Zb68L9ctCfsk17Y2iXCH0pgUotHjDbkrQj
7B+YKR0ibat9qs9wX2EGvscDRWbavoWPRAcAUIchl7rJ7U0XvLG6KiSi1DQDAWvPcv7o7Qf/QMx8
ShpPeVfg8qOV6y5K+mEoXxadcY+8AXWoBvVyX5Ew/gGx1MGFzEL8ui/ezUv8o+zx8010n6qKWyQw
N9IvpbK+XWQQrS1UCnlT5H7FIgGZLcUVTQ/AmVdDuDr3xb1XUKMR6IdLCTU2pEuOW2x5LW9koeDJ
SIDd1zAetc8gvIOBoayISiyCHnNxL7ZSxE8c6G2K75lZHPT6gDqJw03tTwQPzhjXHLSZF3yq0mvw
08aPMX7A6XCXcs+D1tPvTP1awmdUIe48O8pXY10H9YsLcE4O8AqS9sAfjtp7Fz4DGvlbikMQwXVI
dnfcjNGB/YpUNmeIQUg2WitqmiB6aabbwBsjLAPe9putvAu1uAmTjY4JeGmL20jUfeGKrSFY2ERf
2YPerIrWWnOsui+9OknZpmGuHHgEk2Qtat+NHVyQ2qCvr95Ga5c3RGKutAfWFNNxkAhKWQXQvoz9
QAVf3gev4wGgI8FcqIHIleLOW2n9RyBZCkynzhuVQ7f8w1BFUDlNeI1l9Tl1ZxCzHo0xeUEWTGbp
hYlQAYAuptP2Dk66AHb5S5DEEUviesmANkKRJeEQH59a5qmS/CYgEqwV84ng2/cm3ZczGpWKRfkJ
G23NrIWeFPlIsxYoWIqixsHKOWcSjzUpIOTMBuKfQBbQu/R04kIqF59L1LLFI0XPhGhHeB4MdrIf
qfAFggp6iEBIgBESQwDxH3cdG7oQgroQvseOswbjxfcPcRB2pbDryJu1RRKsMK3F7HRmAqDDmBTO
V6CyFh74Ov3akG6bPr6B2AkRGhxivhtjOn4XriaabMF4AbsYSAPO9ly/RQ+PQogQZr83uGr57ZMP
0Cjkq0wjDPQkpFZBh8nTtR64A4o4oeoEvMJaBTrwW4VWB3N6W/1ckie1HGHQ8gMgma/UoHiOH1J/
VuJnznS94F5woI7xaWX55Z9lvw/BG4/ZyX/r7MZdBk0c8iMiSTEfS5gcQ2pmwLZgwApsZvNv7WkA
hL7RweqP2bhVvfYZfbjskf6I+qwbLVeBk62qV15BY16TlPg+MNNSrfw2JYuJQViBbqMm1UAepmxd
O8TVUPok1V+RnWd9N5Twqm3lBFvN7zuDytZaaQhmeKAa6NiEmEQm3g4qFs5CyaeeQxmPSTO6O/3f
BLBsDA7MJjL7EE0qweE2clQKw5twqYj0dXYRDTmsM5XNI7fOPUt0JCk0kU3sY5JmCvs49IpDfsnK
ENsJDkSAqkq5Y5LAifW//F7JT+QuMy0LWyxmJ/wx7T8hR+ZucaDDYEFpj/jh3aWQOCRqExYHysUR
ecovg1LgQgBH5F+6xFCcKV7I6EPaDOOnaagvKRfAnKkbgfzKGeAgzS59oU6cYeFo/3/9snHuC7E7
inP+/7+ydwUv1yJoUMtd3qJOalFi7PPOtfESHxVogcE6g4Wk1Wi2INdQjgmieHxl3dQUuupF+C6b
/dWmtZO/kJpa1L+WdY1YfaxRQRxE7B/0yPTQfIXZYwa0WqA5xhs1OMFNgbnGG5AQCc2J8WiIJ1ys
HPiN3TOZO773/9AcGBbPQrAIUDoMPGqWV1+3WxQP6Mh4G64QEpN4WEsj3H1IddFaRY43/OH1Ioit
pJytq3o8C9peS+ApfwtZvi+SNQUiJSjt0MPJsprgQeflIRQkaXjUGB+hOmRCJDdcOc6+HvVdBHOi
c/6G4hahsS+bV2ea/o3RcgshRFXqQDWmAMmY+9wMPQV2hkSl2pX6tSCxxZyEvogKxi5OodG5URJ7
QMoJQ9sJMhjAw3mw+tcKWxjBA1UgF9WL/C9lwFuEKq768Ggis38VulhdBSmBzgi1mQcBCCe+nUgw
taj7ql+R92tjRw9Db1XJ8VEwBAUcXuLWLdw5LMT0Uuqn2d2a8g+LlK6KeLgQ0pvdE1wsmxDO49gt
cnXd84EnIE4EvUuKL3aV4GdF2vrH0iRfYwJiE9o9GQVAyzOtEOIDutucYNjsbnb1Sxs37yh239tI
O4QQkEYpP+i59RFGR15gHWBdiMEmQ2/pIElY6IqEralZZ+QamB28H4x/CtYTGKGgETSN5gtLpJg6
OPgtsaZM1RIHYei/7DRNALwAZrYt+5qheI6F7lyiFiAdtLN3gkCHDdI445HBsa7iYmR8WrCWRNyw
oD/YeJAb+G/gD/9ZEdRGEI2LEmcbFf3LglK6nKHaqAFW0tcxXM7qUqHba3IYa+m+SccvE9u5GSCH
rgJIxyzknf7/BTQhAk/h5maMGcmkuFg9l0HeoNRrGc0MwdWJIH+WvzbcuySJr4XIG7MFHDsGFjLv
lIUArwGei1OGFxUqRcY1W4SfMjDqjJomgjY9mLYnjhth7yL3VDjyNSmLi1p4giUEvUjQ5RPqXSiS
3LYmm1k4CChM4nC+yTuL/KDaLe5q8ExNQZ8jS1ncxyLRoCQbLnOaM6dQTByMeBsVjqk4IXgpviwB
CHWAtTc7PqRVSw0sNYWIlWzl9h5z24xku26aKX8V6qP/DVblao3qHf5GT5QMoDh+Vl1+ygx5K0gS
oTXvhJ+RVB9tfmLhwfByKIQWhUEtn7yUi/99p7q42EYjanjII7E+7uPXovxCH4rQCaharHihI1Al
EO14AmjACwRNjdCyd03wU0vhd8P/n9PcmTpK3/RNY3F14E5sZKx0UvPPkqunytCwHDcTIRiCTzYo
ys7gMTQmiSg2w+C2dIs6/B2hqzQQxMTKyhGtZJwBtdP6hPVUce9r7WtVfOjJv0Y66EjGq+HPho4i
wXaFh0ousIz4g0s/osIR6wZy4yUeKLqxk1bqmimI5gvnkTr+Ew4B0sMQiDs/KPzUUQyoECw0q0EF
qSKM1/ZsXvqMa1JZgEJgRcbgyeDhwuWD688m6OB/1pp9NYRREzwzPAQM/TLAahM/o02OD/10yqF1
4TYL/QXdlXh/rJ8KEb+mah5MyYLw53DqDtF0cpzkS/CKma/P9xgiCJeks4Os0xGlIUwUhvp3ZLKg
s8XskoXgNAwdto4ZHHUMJ9Q6Bv3GWnO6yg7UvGA3QlRFkM9fEycTXAtxyPEpSvMuTIRUoEHOfeo9
Sh+KNUlTPjX1iujdDY0CBJl0tGswFcKPwOg8u7E8QUESzpwjxCPhOGRoYNOc7ShloVmHqHAl4coM
keOlN3wDq3YVwXPdW7vUGdQV0nzsjEp0URjH1vBgZ7aXMaX8IfSjJSnvxEQuaETyl17/VrR5Yxgv
9cj5pb2PzKuqWCiHHhk4isM4XMpmr82k7TR8Rab9Fi+DvwyoMHPywdoOmkmeoz4i5Ss114MVUicH
wAnjSR9y3NGcld7PJxzVoHBBWZtDd0w9zCOwQ0fAAx4Ga4HaR46JABSmQqCjITk7UhB8aaCkjSwR
5BXjXijnL84sX5GPADYTWaPAYEVPUCbknuT3CFAyFgd5RHzIezyPh5wHMDmll2UPgwWc9396rljI
LLU1mJ2Ohzwgc94bnzX28dSvLVpBoWoh+Cho8Agc5aMIarcz00Z22Xg5p0yMLH8asBle8Mwn69lY
jsbEFxv2SdetG+rSmjWHdZtrFsxDGb+FeQgDTt9EH12Cbp2WHSd4I6iPTX/IIPRTUttyewRPBmBg
56YEQJhd/trhdQ9JrbkJmFfHzNHKGCgvvxMX0wCbyxpDRErVi6hWtDjdmlzPanWbJAYoBUaNBWmc
iNGMXWoT5g7VLMwAJECIJ0hOVZf+SIy5lwZ3D5S/uK1sK2M8Wti9ZJb8MmFwtzAUqzBlFq4uhTFR
zwRuGP4bpuSV7RKC3cBuJtqFluFXae+Dhhxv6XfkPYCZKyNeClK7gTzHqYolaSI7G6XG2HQW+chQ
DueY2yZRXyqrOdN0gIkGy14N3nSFawjJip8D/mZl+bvklZAlrsxy5Ops243R3uXlt4J5aerTZ46j
MwPW/kV4Rxlz+doxbkuWI+RHVPIYQKrICDCOEBJI0+rwHrHaO7VuAa7QgAeK52aoxac6FD9lZB9m
shoLlfYo3eGod1UiQMx0eqtxXbNb/GMxcxeWzFgthRa8J55bwjNDiqMkCuNDjN0sYmjg6yVUt13a
X2jsRM+VgRqE9F2wetai/0nq7BS+DbyySrnK9XzEFUekbqJTWHMn8FAZncNbnRZaOgF2SYdCfVb0
7ksVe0L8ppBA2KcSkQG1n6RU40wZ4uWMP+smfAuU5BSa2r5RmC7mBEbgahqb4z9hVtzLX9PYHeVk
YUS9RPia4kPYTfhTKAAYRu0AUaPKCz+aEeW83ryKqESr+UnmrzwpQn4e9d5SozFPYLCgcR1H6V3Q
NsVRxkke/8Sh+fI/k5BrSrfkY82p0Ai3j1G+xSMoWNtkv/Zsnex8uOWtedC7Pl9hGRHLx6qVDobW
X0Yd64ksVLaawyTWlrfyEBLZQXHkTFslNk8iUUxSqNI7GE3h9J1X7a1X00PV2S9RISY086YncEWd
OPS0Njjn2D2magq+0+HTVmOh8Gji+F+Jv/XkxKRK1Q81567iGm5TzM1TTPHbQvmqWnyXFjW7wM4i
xcmuznJ7sBBvjfKCrM6+V/YmbCN4LhQT1GgteRTEYoSXKJMRb8rBJYrGI5XZzuD46ELhS5mdzfnH
6dAkqdmuYOYatdW571NoSuNdm+ZLsEjQ/riBJuk973aj3p+FJYQQqChj/pHG7qBgrghAF8fmGSHd
EQ7/Xhsm+Pb6aj3yIAyE6PAsprV4nIK3mXP+SkgJ7cKtoexoOCColbpJf1qGlNxSWTLjUYLhYgrl
ftbR30OaQMdTkzQi7GmlQdnS5GGmqcsYS6kVop/uGqsG46fPZTS+zI4aLgsvaT8QpiX5FHCjgYaW
ciHTPLlWt7lWfMhJx+qiEa86MokY4szOYeiDc4S6S5j1VJhn5BTWpHEtWPyYceItGMQOOgYxuoQr
QYPQzfnrxfRfvTd9wEAY42FzIm4z+RmOabM8pOq3rYODkjtrO6YsKoODjBO11KZ70TRnQBxdYrhm
IG1DtFJLrP/vZJPIrxkZQwYHgyjJWxI8hjo8WELzQTM3UIWR27qnzevdfJq8ssZ+SJt++Z9hGtdK
K5/mCSyHDkIVogvyKDQebKigbHT0g0m2RVIhFDLlR5fL2yllqlctJBORE+sAEZUA1Zz1ZSy017da
yy6WquBPWp9twmKmDsmohr3VmL/KSbwh+BrxRSW/1fMzTKB8ZQAk+NZ0aF9VufKa8FGrpEazIKyc
iKGRTE+T9ZlDs5rv1UTfopmfuZ7stAGz5Wrg6lguRmD8kztAHvUwbW3IVEHUPo3G/MmSatOxMaTS
QWRr3MT4yoRvBPexE46Wevb/LYRzhGM+qK0GgkYr6JE4fJescvFXf/tQ+8dQy7IK3hiKzpoHRq9Z
LctBAepvWngH5mevnuul3ySULR2jRFXCxzDCu1u5ScWCO/B0K2JiBCXq8TJsr2Y4vzcanWplV8wI
VW+2Bm+su3drJhVPbRuQJFAMfRvDrZY1C84rZhXE9jh+6hC0a4g0z0bbmg6ixALfjx7/HKCDHlhF
EjpzUYVaUDJT9nGHNEVwspE3RWX+KWJMCLGVXuSW8brw5ijL8S5I4JI6b/6j6byWWteadn1FqlIO
p87ZGDDBJyqYC5Rz1tX/T7O/XdSK09iyNEaPDm+gleUgpqjrSEDmq5D4XsQWvKoHoNlRvSUYeYb4
Q/KavSSTcs5a5K6CsBLPCHm7tLduIQJpCZhrPISRMU8SdH9+CihyIp4O8G5JVeMF3kvTKWixos3q
6E8+TSmco//aCqr6MmKMva4z4W3E25RhFdNAjP7Gc/LepVjCgfsJHQMp8uZPy7cvaNNTI0jA0ud5
67bZUx2iG9StndQAmrFvq/FtJFeZC3Smh58JKdNJg0WTIGxgtv5T0XaPxB12ykg3L7rVRo0VUxle
Eg6c0ghWDL5TdliNWpHtPhumf+qr7tlGjbjIqBVm7eg15SmDuG6V82umOD+a062GItrHEYKc+KyI
Lm5MclMiOxTTa8p0kum8eW5T8+Ll70pf3nrEjaCW08Qs8NexXfeUpTH97ARAV0arppwY4WDJ7WHa
28BaQhwygKhcPolucFZG+8itjnHqr8NazK4hjGPaBjy1pfsBq9g3tNMQTC9NTMHWjwc1/CowW3Lm
cwMhd6HnohvRHPrirZVuWV+shhaUTPdtMeZN7fxfZnmLwjHXNjo9XrdpGkbPXfms+tqfvN9o1/vC
wZFBia4tRVwOBEP3zXsYtMuJ+6jlv10D4DyDHS1A5QaAvrPQGZNCFD6aqv6uAOoWaalCz1c1SJM2
Xscm4w3MmzDIRD+3vUm7jLw1lF4jMNjJ5KgCoWXShHYgMDbMoDDTEsirZv7QPu+g+XbqIdPK05zT
ZvK1Zar/hugNY9tdq1LroFubXBt3iSrI2cvdXTHQ30zHr7HzNnVVAMMe0aRI37U02iPYCC4FVlvq
kqbEEXqOrdECi2OnKQhUBukXaseeka8HjxzcRLuveBh9ekBbbBGivCVXNtBMQ1F+rehyA+unYW5P
cEi2llv/ByNgS1jEasG27UtZdtMC/OFNL9KPQdo00PXzhoyevm9D6hnMyaunKeFqRE+1x3soxN/L
xe/eSJ58Gi9hgf3ypJ0jzV8VzX8WbjHCNnY72v/xccqNFz+S/iLmGEaHwUh9LHXvE+UBSiAatS3+
pU2wHaKnNLR+nQHlI43RK/2BzEErvnnJ6hBpt+QcOUCWwbuGzCIifFW0st2rU/cFlHmDkOuL55rI
rA47fyBDwg5DnsXcF1fsjZ6UWUHJ7VDTfibz9XjAaQfwp06uHbNJALg12CX/MARkPvOdsj7SESNF
yq6um49Q5pbQoAMTlCdxx/L9hTO9tykeS336PNPhY4Sk/idS43WHLl8ZPEkpRwUlVAi4FIdkgJ7h
sDNpB0iFl3OY65SuPjQ8T+9P6Ry+Yze4Sa1frX6d0Q1KLfM8WvHZnuLv2UfAmTafbbHfVXsrBrqi
f2rbL3ZQviPv+yZvntOlF8BwPnhEkHqTRgEJVClMVxB6zA0aLFDAj/KSFESlg+4q9LqEQ05ugL5W
ODAUTz1No3MAABEq3T/LS7/Cyj4mcfs9EJ4jhtxz8FYgvAoPeCVuWBOaNV6J0yocgcE/ZrTw5MBO
EsTGoE+DM6ZC0TI0Qwwo/uZmLP13C+FAINxXFvcLU2Zft89p4QJuW2lOvk9xoZ09JGfH3Nr2bXHV
O16THioMnqvoliC9Qnhxg+o1KpVDGqnLip55SEraY7g6dgfZcyWwmib0N8FBTGLo6gWI6TaYaFvp
mlKw7v2rCOr6sKhD0sWWo59WLW0f4z2CE5u9RUCjCQYURqH3OprMwXhpRG0UU+gl6b5IgzeEwl6i
UPuRNCPoWwAeTz6WmLHnIxdl7yApgCQV/jQgPqSnLZhggj8mZiC/QtOo0rAMoE0xnBuyEgVOGhxX
2iDHOasvzJDoZxqg6CFQNkK0HmhLNTDB0ZzJz2r8xqxTTY8m0uwtWDZWLb18nBevAh+OAJtbNF7Z
LUIRpyWCaQTYfghpcCDo75vNXeKTXJdXhJ+QMUF/NiUVMMCQCuUFE2YM2p+zzHjeevBjxewekGGx
A3tT0Rhqo682YD7EIjVGQPaErdHXd6auPNRxeiM2Sg4Vj9MJ5hDrgWlF9QlKfSlEcuZvLRNobjCo
foYlmlqKxj0mEkL0c3vt5DbWrot+Cg3ppawMoKxFx7z4tMfsaireWc3DZxfzpHDaEBlZ7z28hm47
o/ijV//pmbmD4VSnm9YN+FBzZ6B+GDbVqnPQbh/i29D+wmkX3+wx/jY5URjTIpqD9hyWpNt8aB8j
RMuKg1K0XqbH6JuYtOUXhggQSrAggUsFEYtzAo8Emnh/9zJn/KWjNA2658wkYjl/V/mhqcVVkIN9
Asw10RpCdgXovj/Isbv4oy8Crx+St9n/pKco41bpAjqMcAqiCAfuypvRsCW1iEjMkVo5IGQrIbYb
0VljQkn7ti7UV1lKLAyd+gZpg5WVYcxd9afW+qHp0aP3LLsfTm2so8fOQwxzvITdYzghiowU6aQj
0EsDSOKZcBVr7JCbmFFRppzC6dLM17wBfmBjHUbuskC6Z0qGS+584fML3UIfx1NMciQDFLGq6ZPt
CCZXWlo27AG+Lbodu940AfQTCcQelm/YoReMIN7Q3xkiJuVvz2xZCB3cV5aawOK5m5y2/CkCozJI
ldUzMHEbmQ1ztQNe2M6jt811ZF5khBTaqM2EF6hYt7HDWOzDyjMmwtu/+x7AkCNu8rbI+a5N/SxK
rmF3axnkF3A7DDoG0AAh2Uc4YsGPSXFLjgjinXGrO7H6Qx/MRkwK5wKeKipZEhHgLES9mILKgDhw
ww2tFqGEjShLFM2Dh9qiqyRMQwNgF6Ef3S8G1hWT3R5rQfOpLN/14dWkk0DrzxnFAIx0mOlZ5qef
BUTBFjMEMfgiqbG1n9kryAn+s5P6wCtRGwgtYF0eAUub6TkatKPwrSibHUNSrO9eBZsp60wm6zV0
xoDmkQVlox1+E5D67YGFDOVQvqfW3LhXcnrV0OxVdAhp0aJkakXRVgrlqv2SRxTHXzXoa2lLx3N7
CTLvzMTWmurN2jK2KH2wl3VciKUT49RvEchFmTXwXihm/X/yihkaex4Bk7hDy7SoK359CEsSMFuk
wldvkfOq/nJNA01PvX2IqchUGFuI3ZK7CL0ozoIr91qmJnFTQMr468oPyr8RG5csLG6gV6MK1Kb3
qwbFtnHvKX49xg/1Fg8lVsrLfESZxEl+h+pmV6tyJCOkC+jGFwIx3CQFtQPuT50+t3SXmdWPpc1M
z1jJIR4EkbKUxr5MW/+2NLeNNhjPkM8oHZN06SyNd8O0LyJObSfuWUajZiQwFZmSiR7gsdVKLE+F
Ww3+VJ3hWg033mNEPx7oJ4NbUAhOTBdAPLtutssYwPiAI0TUkeE8t7BSLAxJrL9t21Q/FXp8InnF
OYO+CccVX8GGEzetquSNjJYJP3JkPsXFfJdzQqRVFeUeFwNi2pyDzCEE7gCaQIT1Q1TmROi0sTmN
B0TH0xcXDHuI0CDYMgZyZA8y9pAFoVDxiuU1DErqu2DjefpVCDgel98AjE+i8oBrLk6dHirs2nPM
xElmKbQQyJM0KpZ+ycNiJkDHD0AJewr1uKM71MehiaUQFssCmgIbE6RfPzxp/e9fNjePJySf6oC8
E1pQjdwe+l6BaAfxXszjuVfATRhRmpxJLsVnsl4O6S0YDl57CjjlFmqGwwI3Y0ZdZdj2/d+q0hkc
ej4lJ7R93t8b7vB+++KX3RuUXy49NQuvRw0Iwq5F2YNh0Fac6rgAPrDIfnk2EuQZ08foVUZvCiXq
QBfPQFhxVqUNHOq3KCCoZ6L3w746TD34YsaqNh3quH8wjfV+0GvN0tOXCNKLvDFXXdj/oWo8Qp1j
XUoLrI9ptYXDqrVvNbk4Vh8SStB4VB701xBcIkOi9WPiZIPmFdOF6iwAggIViwYTDSE7whGfMSly
sIO4soCZIcn9AlDsw/kJlAQ/b8IxQgDARaBtbXVEOVCohYBerOVbEqm5R2wShldNpu3tfCspcHjx
Qf1BKmYVDsaZSN4jRWm+acIdV1aKaOxQ+7s3hDgGhZQeLtgBeB55Qclsg1bJdJBn8KMFnwB8WlCA
hioMf/AIGuA4XmUlN8v8sur+itEq2eh2BvHZd+pZY9oesFUtAdYAX5YTgQSNTjcfk4db8kcXEMLs
8ihgTjZrUC0a6nbawMfCmaBhb1L49oRgRRH687UnT5V8tAI3Yje/OZC+8kXPLnIWTA5k/4NKw45k
M6OsouVDo49QQ2LGl2IfW4P8PTFv/Is7IuILrYYzpffvfPu2pWZHhwJJyGw95l9kWGxhk2RBBr4J
rTb+D2f5jGrDCHOfPxQxXPGow1iYjxXwUmPfpGWI2jW3XFW56PyAmBsZX8VEVcMkU6NpxmVJ0+mi
Q3TT4FAif5EjGYr67S6lL8A4GsxTjOyCo47rEVgA4lHriLxevmcfwLwqtWfxHJjpwnhAThFrZ+HU
V0AlIYgU+Q30LKVdRDGFhgrLUyj37CCBYyFHxgVJXskLZSwbuHteL2afbAEP6EuSfQ01/ZghPwQB
3Wnsi/IeNfD4YOIzXGuMOFpwz9w/ql9vZM/xAG0K3uwj9yRolvRk+8DHoIkpnr8CMcVDEBybCDqg
poZOh8KIWrL5zJ3YGLKTaP+giyrxPGfFkYFXsF3b6CIBlCAcPFrMB5Ejn4ML6TYEej485oGWOR1f
gBbogkZMc7nfbB3mADLtnCCxBPoTiDh2ZJU8TE5A4HAaySsHT1FMK3IREHbYYukNzmlfjrbVq1cX
hrVoYU3qk2WBcj7mLFxEN5AaQXyOL8UX0N1zWSXkM19pIJgwVq+TnzkkGutJBzuWgpEIQB24cbs1
UbtC7k6+bwTybXCjPYT0JSRTvqbLKdVKp7FcSXfWTeB+vXOUsbdKlEVDYHcsVCqBw7ib8fuYftB/
YgIAtqV18RxdR6QWKG4o81cHakeetlyigz3OmBEp+IIkNB63x4JNBVgs4PXEQyofkSGRZFYd6+ME
biO2f7qxw1/qRPCUTE0SPdy9tB4ASf8iv+9Atw3QyhHIx5RCacKkI4h+G3xlpKDAWqlB9lISiT4Y
/zlKvOMrymPnrG+BFhBN3mMiQwE5l1wFXBLh3sZQmFMZ8y1cl+XwNmP4xKxwliZhjLCFTCqOkFxV
OP+0BkZmKJhJ+7R9TNatoUxxk2OvdAufnU8ZIFcYZ92ODDBs/s5/YvP/IiqJ4ipltCiRmx1jIGMI
URJzB/cX8QmPtYMlavor+SxRDmQiZywfiZ682NcQXyXISBYDwBAKHpki9q5oXRPbTTgcUPr05o5l
OecfUZ0SS6Hs7bQHuVPc3aTw5eESGDgZ0S+H3g7kiiad463kFhF+mxti4x46Bi7zNgh+7FmijVOK
bgSqclrQ3w366vIk/p4IXEvyYJ6vJ6JbdfueOO9S9EidRyZCTiknBUkLWXxL6kAFQ34vnTYVlpWh
BSdEb7gHoAY49ouoEpqmnSk3x2s3Ba4ng4CXkM0QBu7QwBwh5bHQfg7BVwrBXsuyPUJAfyplxjAt
4d9jO36QOXR5MHRGyfZbjfQG7YGEwRxqoLZ584c78/Op/oeUFeuuRkxWT30qtU1bcahMH6V+dfjQ
5tqGe7V4y+cL/cmA4rIAzMtu4guhpZFEJJrM8VmJCi0FHr9ejVfrj0RCdAFIWUN1C/G39NL26Hmv
eu1gQF9v1V9JjGqk9sZAR7u52JYg/pURMVL0XSWjqzQR35COBYbtvrixw4DHE2BpU2pIn3Pqb1Il
ykK1iIA5NApQZlr9IpT6IpZc0xl+BIKbkYclgfJaWPWFp8+aDNqH84/njOY6IqvwqXP8IpB4qyFv
vpYhen/rjhEl+wMgBpGL1IoMjJKBpShpPjPk4MFclsyKNskYAiUAc2RYjIC7Xz1Y2S/YkO0JIDZd
faIDIVPpcYXA1+FBmsCJSBODoIgAde2cOfYcHUzplpeRPeU0vSVYcZRq6XyVI0keHMekYWRbCO9S
yc345knqIWdcd6C25Xd5QxJ9hNiXmQAi0RMx3XzL9bIzLBo1k4ZPtI03Q7URXEBri9kwyU7k2xsy
G8HD/llxJPoupuRge4ppOjehDWBvQWzDlMjGswI9bELp9Go5BwKg1uwt+7kZnp3NhAYT4QKNFkEI
onAHLGwh8w/LGNEVuFEViI5Kp04rEjtqC6Kb5d07fMrkS1cOgMSLZNEqSIac7W3ZP4R1UUHhg0Bb
cb+lmrX8T4ngFg1XzmzFjs5kFASKAacREme6RvX0O1f6Exc93jz3vaoh/CQLntsMmB4MkJxBxgFi
BEcf+it8RwkdWrVNBnqhw0r8ctFb6iaWAno6XEqlIT/ChgYDHNZXu4tx7sHP9QxEhHDEYfTXeDdG
oA8coAHlNPlf5//QqqGRrpC2wXpRSeGxUdaDDkXZmxT5BNUqS3esiFRAkxyVaDAjCrrQ0ZAlXPAy
HVFVeamYPMzIswL1oYkLoow7kTAUlUM81r9auIRoTZPoSQFLGsuR5HfnIrHvfL2EHryh3xGu5R76
/IaDp6ws30Lb0XeSIjmL/7DOVCHpb4pIq2Ywjk1hOa6omdjvdsmo25HiX19MwGTaN8nB/ABdhRzf
AorfLekdGDmB/cmsQNDkjLBL8zfDRaPNNvTfHDpzeBctHS+9RFQypdRNEL/VmwN4WbJVqRK4ekI3
bzNG1Not8mvSS2Dx1ToBADE0jk3AhFJskRdZyhNLH+ENTsqalL7jWDO3Y3IA2styYGFQr3EEAaGQ
8zgXiEOjI30iakJjuxXRz4qeLW6K1meIsBmAzNTOtqQW1C+t+h0xAnWavxyqNek5WrTDAXsH0scW
bzn1TFUlAKsxuPWgrwbgfGCD20HgKmceMZ4D6EGhgv3gwPNKmGn1h4jR/K2dEfHFgvFQDBkwBA1P
M4sFzvdF2WGRgkmiHuBEp1kzAzIwAnJfJtfhm0m/hVvEyUy+a1vCZ5Dg3LPfBpQVpEKWqhKxpOLA
WtCdu5IgBdOdSQcLTqhi2BXmC9mZ7e9lP6B6kZCEg88lSErmi04ygMJ/FVNpOQZpRHOocRldSMtS
P/Nc/5fTSJWnUVyw2ojIkE7obxjW2WjOtAPlvvLdQ/9TQuq+MATpeqMRxOFrINaSPmE1xNB0ouuo
UZ8N+GIhkhQaDKCqe+txhqIuWbYCxmIhE4fZ83x8jn7GX6kBJrt56JDxufszTjSeBSZ2/pONB7AT
YoCAwwpCMWi+JA8HCXQ/YhrLDFJKv4Lnx/pRuHEWetn0mLRDGI5Umiw8sPOC1OZyDZsO4ZAtjfxW
eXSbqJL4asJJICege2dZKLKTnpdOe8yxmWrhHDo/FMW2cfMVWgT07U3bQE5P39voA3ZgAOnYkZEQ
TcHpSo7AUomomqtbE3lLMmyZMfAKeoAsaFIaThDODikigOlLNVKaZ/QfwRqSArEBaJ5IaJBKNF7X
FuLRd3GaI2Di8ORg6c4MgJwvlQKBdaOOd95XmkAUtS4reta3AmYcaAw2FUwpUjCFsDY119rasf+n
wV2RHrGXBLzXduMKTgU5IsQP7rwk/AVzGJA7GMzyXToGe9wDkb+R2CePCt4F51VtP5vlU4gey0SP
yX+YXJjGoDIzYYy6dwVmVhf/yPLlNjEoQBcd9xCb0EBp97+0asp2swEh+S4hhU60eXbwbefs1W+U
b5LxooVHtkj4pCXBLUE6mpXPxjEonJEFIKLkaDVxz6i35GYSreVYT+4lFOaChkQSCgQ4LH+QLObJ
Y8dX5c8hLBZgRGx+jhS8XKUCQcRvuWDtD0AQ8OelObPq7PcJdnRu7nHqkzYRRydpABUWT4tPZ2AI
qwo+GPTYPt+746FXjo17KpGSz866S/odPEjsPRnqV/j0wROqgw+9pe+Jb3vsI5s3WRvNCw5JU25x
u7HaglHX54xsDcAkaC/rDJJ5mMKGbeG43TPnybEjjGPPgUqt7bhLvyaX58zDUoQvAC4zqOqlGqEV
a+7auluVkfbdIpWFWBgGFk2xLG3Gs6xrUOPNNmDIAcPEAW0jLtpW9KmpzzGWFTrIHQ7EUXdey+h9
ZinXLbLw1qYPkAqFQRhRcVuhec4bd+04B4WDadDYUs0N/2Oy7kq71XQdjPlHQUU5SULwwIUsWKEP
JSPyWrDbmSUNGIRn0QRg/Vx29PRrQMMETU/XjpPogRr9yvHu4B5cJOlG1JhqdM26Wyn+KQNYWHJZ
H9Jg1GlgTv9fAqeA2QtCTsHyhFavxnzWAakRb7q7mIk69k82eOvRpiNGBjYU1qbE5IBmmynwpECV
tLFtnZsFrcPTTbRuHiFh0UBP+M+4Eb4XC6ukl9U1vB0ovwG8VBJEV8rhCkSTHj/CbO+E1O7pI5jy
RSu6i3Jy4xhsoVSY8dX1++RB8TWYMKFJYFz8/DQDJAx686eUFiuIfmxY0xLWLtQTYC8Ln3Z+AgIu
JKAYWHUMQf/DPlRF+ZY6yoCQMiPDxziT4oB+Puek3GAXou2QYdtoohjRPKLcelZwLxBNhc76UfGZ
FxP2oEctFyy7n6ABrm87858drBo5f+b+2E0vXT5hvNrtmlxBrCPGk/dGL1ZvekgOUBGQcwEh/RhB
iSUgmUF6bkuakNJFSUHTJZgeBlA4FPU5S6OXth5XQZvtQjoPqWbunKG9pC7SElb5yjpg/EmjfEsx
pxUude9Z0wBAqh0Yr/1Qu4c5ZCuo4Iep8wB1Vh5fvlo2KZgoYhDdg8zBoJCe8Ewm30fZ2UHOMnfp
f5UmMF4VpR2yVcyoFWKqywzKhSJkvsD+wVfExeuEXmeNgZwjBHu7eQ0KZOerp6HqNxNMBRmSeOND
Ld0PlyjuJb94faCEDGeUB5go8KWR6y90E6zNb9LSs0rXmoHpWXdTVTpFuGr4BIRGa17FUhsR/m0G
otsDUAVSHBAPzTGLFiqAXbN5/fOVyibkQxy0oai4nXCnug/w4wvihSC9ZwvlASJbaDEmxr9sH9O9
cADH5tQE6UPwlUkKoZ9TsuYEBCISjbgwxicBp4b4TpmfXYwDcob/WcS8saNhxIEzYgwxNO41dgb0
Ufxlif+mLWwHXNYhHVxTJHyDSjTDbiC0ndBdp6AHe8rPtgLOmtxkANgBedep2WzLW+u0TER6Hc1f
wJXgwQHyIUEf2O0xFkodz06R1hDOnlYAdl/96dJ6q2j+p8f9Hg+lVX9nWrIzOLUrtC1sIFzgPXYp
uWfc/LKjyI14+h4a+w0KtiGZeH1VPPNiOt1LvNGg5XUZagllar6MhLEKZ0toZHKdlQU8n4yroMXI
siLitDgYeZw8eXNuiZzYFBAKi8g5muwzGkpJ8prU78X0Y+QYHs+3ujFetYrcUYfI2z8mKahr7dP1
6fkB5UTLM/EgD7gbRf/Up3mnGZ8RDalGRQCazx2obZVtmw4X7tzAxF9iUgSRB9nifU/SoyFdXZCD
tSaAwjZY2mNxmn+xigMYGm0bs0CIBgkxMb4xqCbigDZ3jAgPwCX/c05/ZWCTPozxrDOLTSd96YzX
OoO3ClGN43NuzOdQJmeUnGSqaZAfLTqnGY67Rd3vSVm3MzuOgDAO+sY2nY0Rp2vece4tUAWASnjC
mQl4qmYuCOZ4NDb13B86wkKBi15AfKYCcCpvURloOMGBc6kffN0DYs0768awFljTCGAqyOY1UtFP
Ah3YdCiWOGwiAx1SD7tQAkOCnm+apNsiJM2s44PkbwgJSp5Zor7AGHhpwMQGAr9tST8oLcI+/vRo
V0VEeL/GSkH3N5hirPz+6IUp2I3qQNaQN1SZVfhK1Uwk7TczZg89zfcoBvSC4M04fELkDGAo2KjY
ZsqVlL/y+qcO25gYMZvesn50DENpfGENtJKok8S4FOvOBXQWuloPTiuAT8U2QtFFYzuEQMMbSfD9
Pb7s21rBc6iBlGUvWNAqIjQwchId5xFcVpFTUF5LHxUPV+V53MqgXEvgZESYg+bOgYMrpU3MBh0z
f+Yla2DSaCHbG7iOY7NUaDKG4bSUSqv8ESyikh4oHV2qr5J4xIBxTUnRG/FatZsVYQxX0F2ufs8g
n5B8X8xAvxEjXyN1ztF7Iz0UjHDE6BDPUrWZb1Kq+ci6HCZ8RTxChkABioqRZHqlgJOzjqWVoDo3
A0HOQUJaFZfg+oylzTP8JlAurH564/uIRD6qabhSz3Aa4Jjyd1hPyj4HmO/2vkghmzVIqGylwqVv
+ncxdLEUbRvQHK6c7GDTEhab6arKsCummiMANkDEQtotg8ydVAJslIvQjKrGZ73VNypgOjRB4NRT
+VjOpmAqqJE+TTgLMAmo/WwbatCzO6ZtcCyge/kEXBt9vZQGUUPeIFN1ggf2UmIpXgA+EA4g8NG+
o596Fjx5wiXb6YeivehYFBlt9Gr2SMV/a++Bq++zmYwfoLbAf0JOCh1L3z/UV+9vONYTC1EvtpI1
KDuBIycJMj6In3Y6hpiGfZhoeuhXTIJfs1ldNydrNlclzGAXD/CcZVXQgUPC8CvyrfdZKCEFmZjP
tIJcBeVEsaIfGOPZgXPMdPTh5gsnG4BKRMvI0wKb20YTJcc1U6VbmNK5kZKyjP9aoy1zEAU9Vrym
K4tOEQXTCGqFPb/S2/QyxznTtxGVeHR5aeMo4DPKxn+LEIqN8Clw6CnLimH0bhLBSE3V0tsYNL4s
L94VgA1INdIwWVmF1ONWCk+73FZMFWrQ7GN166ptg5WLHSZvfow/mc6lTREtXYaWoJYLzT9loijD
1pjx627mdB/U1T7jMxvEfsjzvLnczzMu9f5X2Z5ain+Ts7+P3U3FnJF0aZwM0BI4YQA4IDPtKT0N
SBu2Ut1rWwVCCwJ17FcpW6Upg9cAc0uVGTXNotLWUVePt5tvUou19S+PIXhja0vu787RroeKPrNB
fAObRvPHZJBbKAwVADP3hr8PDSZ709VQir2gLiKCbWIhfAEqPQiQIRxJzR+R+mt36A6wwB1SyACa
8C1g53hPzvwhIOTMhklWWFtAyAiRQAoh9addII6nEonY6EBKh1X0X+ur+8bkSOIPoNeV1iYli/Rt
BhHBvTJ+huyzoOsDhuks4YM2TZFiu0vrk3CoVs3RyAE9UaNz26uvyp0w3mInhjcV1L+HNWtEbs1p
PY40g0eaHdzHARZ5QpJ1q9c4jJNPwdcjXIMayUl85XJNOIlyUPsV7E9sIgt0q1kZbbgS6POwaQAq
ZXS7LYd8FmmM4jqPuDoSV13oxWgrcXZwp4Rm1ItHByk11a48HAHcSdygBk3ItAedAfzooU+BADdy
r+Q/0VaGkj7NfDe7uPKF87fYRFiCNJNbz2WzfGgix+hFGQHnuhKitbQxQlymXKS71nX8ggSS7z1L
+hgLnKB7GAni8SwlwdOnTt2TKZobyRid5MfQxiWjxAKLQejqowldqxhQ5L1Lf3dgtQA681VlrZNz
EBhobSugf7uGx538KikPeMjfJ9ytAybQf/eY3ouPUKSJyBMcL5qkw4YulzhmDXRue8ZceIauQu0d
+9PJwo1w2lBODgMahN1CRThKxooSvQ0vZLl52Poy+CWqRv5r4NEEokeNVBqib23LwyhoefjrwYL8
T9e7uPXYJlnaXr6eYVnf2eRsXED8PlHJx3CJPoY8Xwv1t4FLVBFPDc382AgyqYm1qx/FxwiqdMaU
0PeAyx+KsEe6w4T8gMU9j5y6s0aFUG26pW6Cvp3PKrWQEn+m/i0l8UrKu+G8mK2xcirApA7GcgLF
qh9NuQlj3id5qO5ZnYn7JCwTRA9JKsQwSqJ6hu6gS5JL35y6rJeGZmRtqfN0ey1ImNB6tXmqnfpT
USLp1j+nfi7qdmMiAVmEb0N/U3z9IGRxH5euTmdQ7DAZUnnYYNRneJekxaN6jxT7n0EbL/G8JSjx
E3lbgB9eAuUBZksvfobjkfatMHBeCjTSy4GU7mfkfCqxEPLGjT/tWvWNznzU09ey6NnAlAYrgmlr
jnIllGKfhMnnfG6G/3Sf9XkOyRb5Hbg3Frg2hNB7e6dVq8rvdx1AW/8xgyMRUEdZhIxaEgiyyV6t
oMVk4UoWfnKj5SYb28bbi8lc+tVReuoGut6ce8QjkvvcIDOGKRVQqJmIMjEWJdTbMT1A8ywRQK6V
KEGO5TX2ps7u+kADgMxphOIiACJDQf0UmVYLF1Hd33lz/1IXjMyyDw2cgGwKestAlleaF524LKk4
hBojiaX8sx+pPjBWG86zlS+qlTOiedTjTYM2UHm3xYz1ZnPf6Q1JwZ2A2kk5raWIIf9bZAD9mhIp
6o55ZpntUBlYzR7mqndqRnAupgJ8itlbUa+zlKtGM+5j0Ol4MoqKGKL1ZXdqu25TmeCb+Rg/n05V
HF6t6VM8hyZt2EO77BhDCfXVs6vrrFpnh5nzgIwn1U41kwpafBhmcWtI2NuUTRS6mJanr+gSM7Xl
EYk98FiRcLQoDOPA8Z3HaA1xe+nx/VB1L4VVQNJouB+Jj5rjI8x/G3oFoZ7uUJJe8HsBHT3ZA9as
PZV2dNW9ZxR/kG8YjUOim+uhV+9NCWJgTI5GjRgRlBlRtXCAmCrxS0J0nTR9zd3MCxRPOVJSqDY9
gmER+AU76iR7A3mAcMZKwK+C3qQ8XwE3Ka/TgGYZrvXaDpGit+7L/e2+6lflI3suX4uv4OJce28x
HEBcn8J9c2gONKn3eBet/W20cw/+tt4HO3uJ3cSiWu63/NvK2zi7ZIeI/6kEcLUwTvL0D805veYv
2a275y/JI30pgJ1+8/PeX5VkmaPD8aK8q3fvXXmntLzTwr3HHyCj+6fy033jX+bX8RVyytNwURDl
ugz8+DQ9L6gtbvonZEShMi3JgLfzLgAQNPOTvlRn7Rhfx11/DK/cqhsT3DMScMUtvvpPwQHS1BGK
3ZnuFnrjV+eIFMsBHNkGcdG1tkVS5eDv/A1i4og1pcd8p+61bbRvNsE22f4wWjvTOnwK4BcBSlgW
+DZcnDWWSXvMHjfJnrTgtGAzrHivYFvv2iOCyfySiyTVmjbpEq2nY7wK1v+sLWXSmd9aIXj8lb8h
qbBUlsE53BTLaPFB+Fp6u26JSNPKPExrY6OvLTQJ0/++V/tNusL2cZNsnfXMBTNoCvbzNj+iDaUs
OIqf3L13AbL/TQMU+kz77X+O3+N7+DK+oylY3Kv7/B494hftnUPzht0oj+OaHKBrYi2wgfi+847Z
zsSNxNskPNlgN6yRF9xFO5SiTu0JKlRxcQ/FYlqrXBXZ1b7fj/vuMu7l5eY622W8xXQ2jsmBLIq1
gjoH95zx0XU4d+fslh2snfkjr5v38979Ufm/5RVKyDG/ju6CUXh2Q9KD5XrO0J1YZDv1LA+Lnjwq
aQi9o8y5I13ZMi46gJHlKcZXdw80YDsfq3PEg2YVwGZe4IZ9tPc8iCM4jX3CQ4l4NCLYsednBU1t
qW3RuFqzk3iGxhaNtYN2iC/phb5LfvEOw4my+NTs80sE1WmRXoyDcUBC+KD+m1EhzU54Zp7I8few
n6KFtsU08CPxFvOWzUjHZNfwpsOGbAASwD7YG6yygZptgewnIlyYnPJW2Z6/b/lgnmf6G/EydOD4
L3m3kosbD5hcnzq05jbFvth722JvHLA0OVlci/yfaq9CI8Poae8dMGbGw2M9fxlrjuXPeKdsMQTc
YGy41Ff6yljS7lpOG3QQ/n6MbQP7dt/+MqcMv4YPRIgWfONV9mrx1hlvbhzKdDFt5gOyvH8XJhc9
/Iv2MImQx/kdeC8ahdA0gXg++F7JniApQnWHhO/7d1eSU3IauV3oiG6QZJu3UKIf+guOmqvxOWDY
jx65tdaeEcTUnqcn9ak+mvt/tGeDxSL+dlfe8p+yTLbPEHUu5tOPvefsWj6Pu3HnPinLbJud99/N
4jqtP1abD6quBQ6o/CjEKbb9IlsmS1oNeyop9hl6RQuTfYbg4ipceRd0kJYkwPv8iDTbguLozH8t
khMkHzaUDHwXzPuW2Iweh0/vq+cPuxU28bwUcwH+abPn6f8ucv5N/g8Rh1tg889hBTZ/hZjVKr8g
TbyAR8QPpPSldqD421P7bsrFp7tYH5YX9FC58ckTRtnLeGHvhj2DbN4E/+1V8ITgxdLgITLVveDQ
y9vQQJH7zFmIBuzbuPa2oPHk541qe8Ur+YHjsVb4S96JBcBf6t8SYBLJ5zA7vzBiWlFCLDXeG/jf
edojx7WQ36WdxT8DWMsrZ4+zwPIO73OBq/MyWg3vyZX3XrgbWn7L8P9IOq/txJEgDD+RzlEOt0JE
E00y3OgQFQFlJD39fj273vHYHoNSd3V11R9mSDzzQQ/SpcQ1bweld6Pr8Xs0XS7rdEGbwQVBMqh/
Ao9K5DTwUr7DD8Wl4cbn/WX/4p2etZu4dw6EswWHRnOXN0UvYhB4yJMM5J/up3Md78sZiddy4H+/
QfeK0xXvA7XFy8aJR4mPd3+Kfxa3/TNVBsqzuPguOqPMEsrx3Cvx9XL+5oyNGWw1V0yYi3iK7Nf/
HR80H8egCMCvFJd42Q7e7u2IESEf4qzUicr5/H8W6j9Vdo4Gy2OgDcUbiHtKrhu54lDMOW4ymiQ8
rnaIopH35cNf+avaqz17ZTOmWBQ2UOQ5mnisYiwB7hzrnBHVlunt9WfOaXtNj0d8PrgSZVBOfQ6L
WyrHKjgiScYQEWis5kd7zNJ+ekYv9QLGuzJZja4/wM8Gmw1a3pOfxVmIWV4p5zkj3LHviPyhbz8q
Xf9gH/pdOFjtpr/T8XH+mjdDagsjfyVttJkID+it8SEGsz66qPPLRRlyZzN3Pv/tJ+iXu3BVWaM+
59TDkgYpVjpknvi6HNREejS0+Rv5kWE8ilfic8pnUDb8JB9kq3QUj95b8Q7piJ+uIMN7uMh5YoWg
TTukgMpn3MH40084gvgtLx+Lo4CS53XiVTDHRyFrLWsloQKcFJPFYRbDxx5A+aBAN0yY9RDxPJR6
h6BlxuKDbGJIIWrUHllN0ShFXl7iVQgNECQQ6vr3nfMvTFS8BQv2mNs76VHTzwfvEdbFg+8vTDX3
zVmIt8v3EQrkivv/FXBVvIK4xTziaOEoHDWyG26RHPecXzJBTibai3inr03ijbz+nkyk74flqbuj
frcmAvqeS1h6kGr9NngbVO6RhtOG6L0UI8hntAFs8uLllygjPlAGmCO/wij7emLJsF0oGnyE7v7l
LSfj9/JSDfb792xfDdLhRQQxEcHFk2Z+8HBD9+ve0wF7CD4Cj1l1+UwZAKv/B8JMTO37193OLuhb
MS7zObxw9zOvPQI+IdLcsjZO17+9u6ONRUdresYlx30YwzXyvHyc+P+4Xq+5njU/OsmjS+ESM8xJ
yIwWceL7/yl8/4WLWSGCyts9pu4NcPoE8inj/DVgt7R/kRNya47jsTudPta6dyMO3dgTMZkwHiYS
iDkvvgOixjWi+DCu+I4lDpzdwJ+YbnhQV8N56Ym4LubgTcTZxuV9RKxnZWZmvghx4k2lhbRgmRiI
NaEdOAtETCin/IvOIrpQ7tlVw3aQezhjDQCJzXKv9KwFi+Hgw10CtcgHJ9i45vS4bIdcN4jarfV4
D5txM8bT8uf/RyUCoT6Pf4xBz12+6Kwaxgz/5n9LrL0lEYlYvj+sWXQuOMF+JnJLdv9bBNphTc3F
eVbD7x+se7Y23L1meJyn7pirE68BMc3AkEfOWCxR0b0fXkQqoQx5EM6YTyLmYZTEC0UQSFi5/r87
wJFXlA5191aOzLkxNEOXpZoMDrXmFuVeOsMPZgYzfLRaeJufjeQ9t5K3GfhDsNQ8Wn9INje9q4vD
j7X6Oxw2/HegGe+ai3LY/r3ncOiR7kUX6amN7DEtDr4O192QsdR7Mn/5/PAsuQsELfjHszZa6YQ2
qOIuKZgLjMvFwWIVLBuP+uSzHoptjnaj9c2/AyYuh98BkFCv4gPOAp+1VXsD7T8T38kzfyHeQh44
rsTbt9NocnVGkVu6V4ADs6viRjPFRaSY0CV2RdAM3ffoNav3ZL4//JTfjVyR9osxin0mKvUP3Vsf
j/OTWC/FYnM5kQLwsFiWRCDNfgnmnv9z+jf85Okt9xghoHZ+xUAXhyKycIcbhn6Im4L4KYN/TO9z
/YgYiegkYbtDwvQC2OMqqMWqDBbn9YNyu/6DsYAVLxoI9wNpWE1eA9dZFj+vwc0YMhrENChZX6iJ
Maz5zJh9MVJKz1mIYS7mznuibiu+otGzkzh0exVZllhp4tHoOl3ASl8j6suyXf/4LPr4xfHdZ2K4
5plC3x5v9SHKax73nw0O8ukTbqO4in+xeSHSO9AfTGfEqobJma4Ad94cB7iUUBf26Fd4WCnwBw8n
PpxJ5pn7cib9YJnqySDCBvGY6unQHkpzEOjeZ9KvwQIM7CHiJ0vDswevn3LmTD4TfjZAj37hL9N/
6YMYkSj787hF/nilg8yHeNzGRHGLFd/9v5ySWBo/q9W54xSkSeUVDB0crrxwHs4zvgvn5uI7yDy6
Ox44u5G9YewNG8/f4E0+F+/N4nslWvAYxZggM91bi/JvTeGERelXLDe/rukF7mcRj6JZzs6m/YH1
/MMK0Li/leueoAu6l+Vs+XaNsUmW2M50QlE0aH/1HSx9NKF59ksxcAIWerf1YBFDUXHDnZgDQFaG
73k2xxWJa4DRMhQB3l6me6we3XqSXwm8Y5FURV446yb4SpycNf/iHj7DcpZ5kJWYN4gpeOZYzI5i
yuST3Ks1ojny774pmKhA25rlYmB4Yq2OmEMSr5AHwW+ytMfsIQctt0P8UUY4JAxTZnbP39yg5f9/
w9llmMiD+t/cpIByYW7+m7UlN7QbZHPixM1eVH/kjvfNczKb7U/L/T4YPO8ISrNu0Udwja3mShO0
RD1nIk0015koWzQ4BskyvKdraqIcFckwkHTsfun3Yn0+wVptoMzbKZ89+5D8oIuw0+b99PvbTnHf
nNqX9m4OqLa4IiMBtM+67/yUXKU2qRci5omfiXxF5EEiowHt9+9nIt8R96Rc5AOF+1KPr5rXLVer
HcvX72PNYgPggnUimkpna3NcVkPXAihH8mgZI5FJIk9MOt9Nwx96dp+TyDj/z+1fJyQWhuI3019t
AOBmLX7VGHzWskdhi6/YHA6zXwVOr4sl4wjy6Cj+hT7iRWuxcRB7FXXUDGW2B7L3nbcHkVWIHSRv
93GTtVCU/5d+vtbxMtnh87SiMUJWG+2aIdl+5i6H7+yuAMm+vAB33JxNM1RlcBNjDdRH/jmF6iku
r6U9trcioETz8Ino+rhbBVNd/1WpwMrpwN6GB+lcEuwPLG71n7lCwaim+WnBXQSn7DqMPMIG3Ef6
gkLVxUVWE8tyfhtDnxhKZQ1N0+OfQtT1zUG+t670J9D8Oqi3+KBt2meyk//aZ3OI1gabB2oauLXS
j1bdEKUgeFzRsCu9fJRjfpUOAmOQ/Em6++Gg+1LyEESqj5mJqgqSvSCUZOoK6TtDmoM2ClX3LHhP
MsOYtqDdXk6J4xWm9+k4pYZs9yO4gna/qeOULCno1x2Qwjh+/aSvZWWbh+5T7EyzRSCBYnjmWD8G
zacQHe/WXCaOsZSTHNmeaGFROXdkNOq+mIvoAHJrpkuDnU1BZZxKtAbKoYLR8fW1BRyhedmIRu4j
AcsvOjYd0upldYFcInBHidR4EvoufpJMg6Y/WBnlyFRocxcVAuE0Jvt0mbX0TBpKyQ6LDqVUAXgR
l6X57U/SstbpkD9ev5/+ab0QY7bOYYxsaXxQ4IeZ9DQrgN72qz7bjsoTQoe1xI2nRcKqX5jBnxUH
yyQ/RI3wkAohzG8i8D8mIAHQnmXOzualo5k55n1tnEULmgeAjTwI2dhHetjIvyZqfv00dGYRo05p
z7SiJUQJnrYxjqgmbRYpMVHGWVhVtjaLU9ewXFLaFYAE2hYZNEawwqL9JJARCNIIzMPUpO5OdVmi
6ZCEtFi738JUh5qMiw/MiwnC8LXyLNPOwzYWSLNZZCffyjYpDTyAl0G0Ablo6KpbqmRZYSr4bFSH
ebCAs+MDoBekhNXYGluNsk+h7CJxijIiBN0vjNHIBp5r/PLcQnq3b86BZhCsue4YQyyHytvACEe/
KP1rPiPFKL3U9NGY4iE5KF6J15Qa++Uk95rK9mhfdcVrgkIWIDgE/+QPkvxsEz7xNAwwA9eoAzC1
UqC+HSZpUVi7Zbn46POXstX0AxBJVItAKa0kDi0aK//6yjT40ojxn70GnYkums/ET1BThM6aFbQ2
YIrEyiDm+KAvoGRaytXECbINB6Ibn2r/t8tj4cFUYyKg0VGoIn0bvjLU59uJlZFmA5mAm5fFCKbB
LtiYRuvZ/rlCmUOgOhSYhT22GmkMFlsrRqIHUmq917fxOGmLSZMoQ669LwC3lvAFdRwrBpa4Snya
Af8wzF80WumwwAVhdqLINxIcDYHew2gdkaVF7WA4T+P7Tf0+KTGqDnpUEuHKv4SgvZSfWuOQY7Uo
4BAZAM3gc9BMA8AFMRb9F6BvNkw+moIC56MBXfPBfL1qiCkL3DOXtItDcXY59l9U6lQMiMlEWGn/
fHtM2+dND0jAlfK8XNdQAFQL4nWxeHfp2LZ+ZTObCOY5t75EZBHt5gFTZKRaKhZaB9VmxAVnvU9X
QHlS8yGY+qH8bL/GBFywEmzBLuHRfA5BdRsvar6YdGslKfyrmfgpmWwW/Mqfbm5W8YhuHlq8PaAW
FARd1bqrdr5MpIdo86L6AwnKAWYHraqg+59eBPZSdFYVje1W9NvbsOsyAyAYpEwIIl/UKT8ePosV
EtnZBsVJbLnIuSFw+U070cATmRjDqUDNlVy/W3W8VPBZ4uR7CTUEmlPy2fg0m3Stlt+RMjIxm3BY
Q2i6GYz9ijsl0b0jL0xUYbZ4QIDpO/SrK7heCRSJovmL+h3vwSk7/UaojoFEGEVfyYs62t8EZtCq
a8zZ0Wh/In6B59JDhQwSS+CU54bxJxqOsEiFMIKh70uk5ERDrTX2QskZsNVI9MLCZg0LZ0A7DqVF
D2Kio2wko5iW9EPsUPdSoNYCCaR19k+K9/T36/rQaoGHrM2IZvf7Jn+Rs49J5tuFBZjpTaSm1VTC
GMgywFjwTBRyaIMyIVhBMZY0qEZFPEQBE2j5IgonHeZrZYDzkDDCAR3hIiv3Pr6P+Mn0v+HBOceH
8JJQervYt/ii3sJD/GSJzf+yp3rDlu+veOYQM7bVEx2E6qLfWg56g9lyj079AVPl4/ePYcp2+slO
ODKG6i3hwX3c/plecBNCeMG8VU+G7fsCSFG9qX8FNJ6/lEN3t+6GB9lDPmXH9Bg8qmt2/K55r/RA
IDO39q6lWuXGx+xK9Sbkd8C86nfpgGy9fBIQLqa/DAoNcKOrXOO/8lc6fvefM+K09dk65kzJzMsf
Qn/Fzc8tXa/4np8jqBKwrMcJrTowMAPnWJ7brfrUL/Ujerx4wm51Na7NXd33u3pTnjlMvi9pJSTk
bxracuxaqMS1oGoH3w6BrKH5nYCtfKMEko1k7OpVwJuTohjzygLnW3P8aqdqNkqRTa3B689QYcKp
q8gmaoLlPdNi1ALlDWfQe3iV0sD4Qp5+JPWe381EQON/xpQ6/KS39qfJ4EV6Jh6MXoRsPAXkhqay
V1pzzO6gu6ig1AfpIWkm5Y1ZhXtM3gBoYxR59k3DYrun34oammtBv7iJIdxhW4LSxQCuMlE3uKnk
4VTql93Hk6mPf/5qSEcsmHs+IWfWcOulMUw6YDWsVHnz07deVgE8H1rIzsmDL5sSk77mALOxhA2/
CgRjqnyWBi0z/BUuLIcB9hbMCCb454cz1EMheJes9T8SToFRFlACb68B23PbR742WNHmGgXd5P65
B6es9foDy1Jwwk1SOSSMRnzmu13AoOTHxtN5vu5gBPAPvmbneqf8Zldz9zp3q/Ai/+k3+8ZwZiDS
YfnWA/9Geotdy42aEMgl+fRd13/fv+D+PtfX8IEO19C/5RGAXy+8mDdSRk5Se/aivozQKI7jwtEy
uFP45R5H9081JJU65PeGyo204WX+TTuU2/c5/dO2mceu5Ap/tV1xv7tt82gfzk472Ldylz3albKN
z69jf9NuwaHH7QrV8H3xa4vroKpwqHf1yj82++8WpWxqegzyc3VOKYq8mJndzb8ph+yhnbpN9Qg4
A9YnDnVr2HlysU/2TQhjbbJL9dQO32t1y5/GDoDjAwB+/Kg23TaDiH7iO+nO20vW0DlJmIFR3n65
4UNG+/HZrJzjB5AOXnBq7cH5O1d/vEo6FQ+AI0BazGP/eD9kTvmNPPj1fbavCbc3uMsr7tKOlLzc
9Dvj6N+BDm9QzAa7cKh/8b96gztdvY89bXbglW53MnfhhcCE8MJN46lyi99HXHvgH3Y3AhX2m1f/
zvO6hZfupp6Ua7f+7t5n8joIONTxLgndjCNY6/N3Z/9pz+hUXRg1x+SIotj7oeJqAcyau+WflQU2
wtWm35tH69SfNOpwD0w5eSDtjQrGX3Dg1lV/yqnbtZd6p94IwIyKkrh35yj11bon1+TI6wL6QHwF
6OdkxG6K/83dvjXP7yo9x4/4UW/1G3aJ7EOkvWCgrmICK09kU2+7HWnn2rymrDewbVz1CmcLW5ij
euSdykkPkO2I3lu3hWaXnnn68Tl7cF7JsafEJQVDHnS7cu7iuA8uMbmmyKoPynXPZReXSgz/Hc6r
TILil+NdJfyZGEYPXnLi91sqroj5boMj7Kd+yyTvNbc9aTsbZjIT7uCzxjGr8iuysu06OUbXUl98
jgyY+honw5hhxJesMgyPK+CT8vrdaNt2/blqJ+5L9sgenfh5yo0QnSZ+QwZ0yavDR/40D/JevWg3
ZRt+B+kfjJLk6V+sE0ORN8QQIxn413L9og/1crVT9XWzv45SBguQ6sZMp19GMqUcdns0SNsHESp8
1DI4Cvd11bZp5CLFeC+ZrU9rx4hmXAMphz7hWruUe9uJqXKydrwusV10D8QFJ0dr9zo6GTc5ObYr
/azdeQ7K6SWeMEXrwDWY53fGHFkgtjvHei1ikvY0CTT+n0IsiG7Z4w2154QsHdDnP1iqL8szz9oW
ZfgUmWkWPEog8bQi175wIaBvjBvfgPhAL5Kpy9c8Wr6WbjY5A9/9fREHuXa/+ZMH0z0DhC24ZNZc
cN/EQCgBf90F0KX0gTgwZB/u3L6X8mmbP0XjCtAVqZlLOubwBSpDvasecFW0n3HkCY1SAEdUym7S
X3iTL7ynfFGOHwQcKhJTNzxZrPHG8HvhbZRT/EiOfCHpMHpd+ZCFY/CMnv+EKBPRYHqWIlkX589n
HhRIdOsGnZdz4kjxHWezf+eMElnE+gNeG0bVWk+9KvS6C2L33C4+10/NcYNLcHlzvaA5qXJzFwK8
MzG7GgaX9gYDNnqGhGEfXaFhKUCmiLwgHYwGwRhJBv1sANvbw2pgZfY+B+tm3Zwbty8uPOXmn6ML
X4eYVAD14pCc75bH3sfz/Pkuhz3B0j83t7AcWnRO/pSttWtODNTCk5dKeDN83mih6mff/+mQL7LR
2QpniJp+n6r8a1AwSn5yPD99bICln4CClzKigFEYWDZQrE03IUcwjsiXQyNqtWnn/H6/aBWtGx4+
OarjFZP3NXi8r8WVBC67vq/q6XuKjwTL9khINLeF5aHF9aQ3T2TSb6xvNq1xEanYnZP+8xwonXQo
YiCEC6oQZQr8aAYkXUiqkgcSzHhN2R5ZmUnkdFxb+oHKAFl8M49xygTis4PBSD3Qatfif+qiEPu5
q8xD/hleIkp1KCdvPhYwMTHDKFb8myp3hcB9zWkQhkCGxRP9PLXt65hfy6t6Vfb2UTIH1eZ1qtfd
lg16MZNwedw0m/acK672qCUPLfuaHm97Uinji6zGJQulVvwaVGCMqXqwN6tl5BWFENZaWEPgP9Fw
n18xwAkTTrnuDzWSXkWdm+lCETLOxIYPyqoEL2oEld5NgnwosZsQSnTVu1y/Ja7rJ4QnU9WI2Ign
/CjlR5aDRQvVXQCFGCArNdgMZpLaeU7ubARp42uRtpNSVOnw9TGRn++9D/n6m8JUYuAEjrMyxj/q
XC50yuWfyOvUh85eLBMckmIDfBCgPro5IHnFmdxsJZuHDiwG9qJRW45yc+rIBIRX2m/UflkgUiJj
uPJaRyXea9a4IEuBSlO9t35Quw2gHBkPVT09VcgmNWAlsjGuUnuH8lqRY6pN8NM6V6eZjJvD2ijo
aRjKjbqFhLcePGrkMVppqqN2RFkFnXx4DyA8oYPKTjUBFZfUl4aKNDKz0bbL+1EoU0uOLba1qF5h
Czh1IFj21rrqFh+YCF2fDtV2DaS3KwCc86gBZeo8aAPtibES917xesZNMRbEqjbSFrlWTXM6b0kr
uFptsID+5FJ6QIxK8aJ6J5HQCQqZoK6B9TXYBDnd5PsOhhX2rHCF4YQIzZCATpq0pZyAnKkXy/1E
AoSv06xGwAM/tO++gN+IuKa4IZC4e6oKBtK7b2PeNXOE9KlnjBVKHAKZD8WzkAZdFExQIBtWiDwL
hCU4bdwo2BDv9QzMFbqaUVG5vjSHeeu05khhpLwqQx8IgpSmC4VEjAgWud4i1K/cdaUZ5rxNq0LJ
gkVOLQtFp6hc/GP55ehZ6cWUM/uw6LYZ9eT3JjVQ4CzGBWsTLjCIxg/F7lKClGHJ7IuBVAGGDYX+
ToHLPDsWtJ+Fxsj7qH+2eV6gfRFPUE9r5FkagtFW7JGPf5WkBSMNu3RdClfq9hudpRxTYkTBDBDf
HU01YPBti243y4NqrsglBOIeQl2XKfSC1NGXRJ5qwZsUXzUwOaW8YCDJX8cZhaPfVKLmBmrfbBGq
EnWFLrwCwJW1s6h8AU/Gdq/szzp0tBAKCKXsWbgSPNRy5hfoJNFpgt9qqIuEm9oqQtmeqlNWIBnh
jBmVKBx9hxb0RRn+WA0D461mM4gtUqFPWmdtUKQBJQaLJEU2pkMLq0tZIxqGbDoWzlxC8x/tsCk8
rz7upnL9eFX8Mgz0pZ5hW0x/vg8ezJCwuJn+ouyXQi7QoKJDNanu61Hzkr3ymJgJknnppEUKXLKE
/CwUb2odgUzmVbC7ZS8k774KaXGnokPxgGdYOR2CZ/4PGO83xeDQZuUMq+yiazDky7uF9e8HjdKe
jRH2UFSq2TRSUxFweGoIGoLNAR5nZtb+lirwZ6w80+oXn2vBhg2MctyV+kzwK2xKngGSmHL82/Sn
LNzaEu21sln6R0dr0M3skScLfnzegHLTOOiMOY8yZ3AW9S5HbcCy9B8nQ5iKoh4miUE7qPB5biQ6
bkzybwjL97WNwPGnn9fQ15wB7KjLV/eqnLaWkpy4CcNGg3PYJtfmlU8+xaTrwHqazkxUN2xtGWoI
7df00SDMh0BVDWkoGAdd0s+jiMJuYlPcHX5M3HqTiVpeJF7Wax8I4frvR8WeOpwVNVCrLD0KlkJY
Ue3aOJRVpKzfF1208xt5ECLBYXcXs/Xe6EzUVHRwkmPyNdElJ+qr0ILfykxq7x9jqdlLU/37JBgN
xDOkQFOeb4QeSceaGxfdsu4yLwN6J/O4dRO2p+Z+xcIJT+TVUY4lxy4sOnHSpipzLGjke5gMalyn
0JAaiwraG9J/WtIT8RmDb+rKgsEce78oPchEowSCdF4zvUG7tmS3MxDrkUM1uwr+qDiqn9+4uyvd
WTCfirhEi5OoTPSzxj5Lx8eofr4mQBTbnxtpg3Q7Bcj+PfwIYVT8f0QItf12qUIpzpKZ8hrrwc2J
3oMcMV0rk10tsAcgjj/RGHUyapavfp2hi2YFC7+0B1w1e2q8BiJaRNUCmQ24gKUPGhwtWoQofLpX
Bqoeup5PdIraemuglutWYb/KE1TQse92XkzCs5Ki9XERwGmlxYtJgj/7vgh+jIncZKRbuOXNpGLc
9ne1tiheUs75/gqamhgcBmzVyCjntf6F0ZD/ouqPPExxE0VRS6V3mgMxgNPFVITOAUMD4Zaieo8D
FOM/2rC1cmGd8VIBo7H5p4gcM9Lg4atg6LtSjAVK7YzvQLzfexGjQlPo7dikudaxtBNyEto3pmX9
SAV1bMa39plkWYLOELlP5gvG9wd2ZVrRuU4px93SkkJ3jQwVzYkIug+DRIHqUWFVXtu/YXkLA5K6
dKoorwmqCR9poWTromDk3dE/nTVyBjgnZ+sDjyJpHCTLvRwBSFmXZ0iyIDQAYYr+yoe66PtD6VJ/
QXDk4glBEjJNMGp9auG9ir7Ne2EB2irNsapCmoZZTHaDZCMDD6lAMPRpNfsYQJCsydf8gcAjSZPO
hij8yFlC4VKGI/v9K9dgmDCSKb/u27QgH00F3f+tdF792au9clBT41dwT1W2CuoHHbxdRs4c2dOI
npHfC+2+oeMsU5J3HAsgXbMXxM3AgaOC7JH8sDSeDOsnIpJvTOsK3JBRNg9vmAo09iZ83xP2lqJN
gDRO9doE/jZybDfMGfnpiPWUEK3mYy28fJN2iKhGqdOH1qdOQJkdOlW7YfRG7f5zhLCbowRAX4y2
ywsSKIsFZNCBmqOBobMAYpxK6RtRDiJckMxi6M5Qw5zsO3UQRFMRf2avEyvK3M/usdI+TOnIOOuL
Rdyz1PBw3vhYvjsWQo2+Zd2dI3XWBM3ok2RjDVOW5oswnX7nfgHpp95MhVIH/6MfczlbOQ0cKlQ5
AgcX9NJrYH3gFCDo/iYLaPs6+5Z+F80tQRAWDRVBGhfRrkSuBA+dugbFAXNA6WF3lOmiUl6084Co
yc/Et2daBxqOphVX/2Ekx8rBAF3UoPkkmHK8vdD0RALMOVfUr9G2l9FnNX/SZK5Wcx0xVevHAcaQ
Qn7uIh7rJFU9E4kQRVe8JlvJERlggoUKWZeGUAKSh6ZRHQyd4u2rY411DHNWh/EqpNrZNhJsMIiw
DCKTxDAgcgWC1J7HO/tNBtAVE82eytUZpfQ3ntgfpJbbDc65qhVC0nAl71vjTXT5lHiC2ZdQtuAm
Lkt/W5TRrhCaHnBTaEbSMUjewNp6XyjmGsYppenKYsDzT4mOcTsuXwu2AD19VqM4B/i5veEcsdi8
ksyzDOQaaHPZaS6oIUQ+iw1Q19M+Pr/QrkA9fiQ2AkVCYydA0TFe1C8b2kK1Fqw4K19/2dqS372K
B3GW3PCd4e9yIiAmNJOqnP1VbV9rHSivw4IB4kxJob4iOIKJTZlj/LP59DipZIi/LGQo1BG86Xcv
KORnO2CUw8KLEQnJCWCaQjIIVTSPpHXp9NBLjnU4jJeyYm5LCZsS5eMFYbwxYm1X9d3I0r+IZ5Zj
QT8WTPH2a46a93coJAQEo000Pppwp0dYT+1B1DPLBLflrZhsb960eB5f82zCGMvLbbRqP7+C8ob2
GIXTMKLdGm5Ea5Z2HbsLfrmnHqsaU3qsVlPNI2qOaMWIRqnoz8nfBh2nNFtqyWssmHCfDvkbgxUK
lmupUEloN+1HQU3OGcf1vmIzGAEaRIruQ4/CYirBEBJZOiw00Y1/pfNGiUZR8FPXs5pOn1wqHvOp
1GhNvoxZhnx1ROVAtTVvjF23jO5nkNfDos9uYX1RFF3IUAz6DloRxrn6EuOel4gqGbkIMGaEQUQC
IqwEgsQeohv5avylIPX4IaA8BekZytzw3YS9J8NLLJzoI5ZbK16hBcVd8q18+SaKvX/RtXAT82HQ
2qipFSEix53m+RLlKC3zNSZ/HQ0LeWhTjAG39h7F8q7FICtgDRjlEAuQRLARBn4hZ4YSN6G2fyF2
iEB7Rua1JwlHpd3P/mpEVZ1363EGgsGn5+dYxrKGRaEuJ76fjpQnXTL1s0lZUxstm0KcFZ1X8Rt5
k20dZfX+UHeoOyTTQGenY3GvbeTocQp3WFUyJGx0sgVa3GLT/qVNLejjiEGkNHWFy2Rg3/O7mH8s
yyZCrSw+fjYsfXY1OlgmymjNuYB/38W24HQa0OPk6KKQ71Ew0UGs9/xmMmMZpoa/F5okFd6ebPZI
MF7o/EkUqUTLskOsKDX4KVsR0pgQGWkWdzRBm4Dlvr8Ysn7PPksx7gM26qEFlLjCGBhxKRocVnfq
td23SxapNlWRlZG1lpVnnHzQxu7/EhJdwXlDtR95wItKL9Uf8aZf6pVKyM6vDOdiCWYKiB2+kJIR
Sw4ZaQTzi31r4YvscI+rOLeiUZ4BeRjBqklQqaHAg+oCcuaWvrQUbE/tWfwFLbh8+Svc4VDssW0k
W6F8RNhCirShjKhnVHsbPza22yKB4Q4x6d74uURcXNEvwvZMHQJKtaI8Xp988sXphI1YSFVCyKsY
7GuR3fzq5kwrY1eUPIS3L+oogvZYqJKgbyqO7iXWkKdCPoUHuA1dTjA7lZQZigBwSwh3ngmPpHSo
1CX0mh05OJSSBTUb9GCNfdpcKa5qBPXnS1Mq7oYKaaTQN+H0fTyYpBcyWRSTZCJg9wWa3VSTykKw
5cPYasDdUlwVYmy2inYGYqXqXvqaFTHG2QciSc26ibBHak03o7Tgk5vaCfbiRF7o6b6JsnrHKJXg
/Q9f2WdUc8qZEKFjh2+wNaf6MNYUEAm9YI0T8sjGGw2z0ExLUXSEJ45rpZrXHtNJLbVlQAHl4xgj
wZZW99RhfIBLBndcjTY06z3+ErUm+6y/rCV5QkK4qLFAT/uRMRXEfnq9FKqgCZstaijGCfxNhxoF
hxXU7qK6piXJ/TAgGlP5lt+bf3IZwaCgFlWbZ5XyLbKTmsYezOSnaLskbIagFud9O7SNfukzIalx
McpEIiDutpCJ8LuHUy+cXPI+2mfhUB34UF5gR400ARZXQvY42/TkRQyR1zrUqJiET+JSg57Ht3+L
EVv/5Bo909L3QPOQWJcFkCW2kijeR29gqB8KPahUwRKfVFTdiPrivcTWE8gd7cIe2rRP0hrjGfWl
h9qhyoQiMYwMEiWVItgjldYEmK8E2XgskB6taY/DJBnnergVGhr9rJO1VR8ro7cPPhXJmurVATIQ
7/kUtE7S1x6ec61BMCEQ2+i0kQOyWscgkrA0s1XmdLdXcWcW+9xS20fE1yCYCWiGROmTRACqeoM6
FeKX7IYd5N9Ya0S89guKLuSj95LffRnZWBww+1YTq4B1mFhX4SUoSz/Vi+EuIcj2Hn9BYQefVReC
ZaRy8MVjzCCgxslT4M6k0Peawlm9M32EXr4X6PjF7wGm1EDasd/FHQaxAbTdxby0UD3F+UTo86Bc
LQFXM77vPzyd3AhphChRVmKvleB+AbxGQQwDKa5/YLMenj8CA68q3lnYDknKNISm78gT3UC21hiE
n5/mXYxtkBO0f/vcGYRw9dQYgk5ZjxBBcWBM0yvILHMo67AWP69pSWVO7J1sJ/bE2Ffaelyt6sQf
igQ2eLO4V+ckazwuJnxZUwA6YiH4ZypNkqOArbHMYBY0+L6vVQR8cmvKkE3YOkQIbomfCIRKbd9F
3qOqKmAgfxixzW0DimbYuWpowwXW1VDhdrXT3rj4u0YrxF0S4p0mGjTxjOjzBsGSGsSY1BO6AkWN
HB7S1WhBQRguyGzEyk6mJRj9ma8dnI8FVuPttWU0IhKKBTZENiALQZ8pmywBZsK99MM7Csmj3JIn
gGiqRug2ENtqeZ+yAHMhMRmSVqlTJANEYsdWh7DVVayfrwKyUL7JtT06sblq/4D+6ZNN3YEzjexB
inuZULBDyM6yQYGEk38yI90DrcI0sIVIPBgazSbdwmyBLY4sf8ZCeKopUnYuXMcaFI1w6TQxe4hR
ePuPp/NqamRblvAv6og2q90r8g4QgzB66WBmQ3vv+9ffrzgR9+XsMwMDUmuZqsyszHYAubXB38XR
YdioOgLIBWmdayIY8R3CymIm9l4KwvLWVT25Ri55JuxQd90TDFTkV6nNeJZdgrvqL2opbbQIdrB2
7J4cnWm9JvhqHLWV/pwX9T8rjQELQzIJPLpvY8QdKyJl+WsBURZ1E9sLDaDbR2c8go2ceEVWmQq0
0+DPxOBk+zT9DtPHjqhlDgdA0X5yt5pKjlqUnBtqxu5MS4qqxu5+zJ4jqlsXcUBdAs2H5QygJ5on
jhdgV3bdyhx27QypYDcgl56Hnl4Ww1kbeBKITJce5zJKMZuQIHb6IN6aXLBa41594fbGcONnW3ql
X3ACQPs3sr4+ISLqQL4NEo3cIX/CNRKsEe82r7kirFuLeAzfMebJW1Udw30JypSxLxm7Jx9FrF+k
5rbxPIDHW3igFdu5no9scDACYERJ0qh14gOI3+LmLaNr4wtr7clGbxCNMR5OUdc0GCxxGAXQprkE
Zq2kS8TbNFU9jlL4TpykxeUGOfKrW8xrOL2x/otphekBFUvDq36qElJgeURqZoFSitqtCNtX8feR
z1t6UPEt6borlpXcBiKQk2aGphYJXoAUhgMHBMNjmbLgS9CLLMHDD0knB2ht6ETruVt5w4AnqKqk
IA1/sEkRtxUxhI756SyzRNO3YbQW2sBDblO066I+ut4htcn4swZuEbosQd15Gkbc3NLsvf5iv9C3
2zpmH/Bi0NGQw1p5tweivSomIynD8i+CyuTVtqBdAoCYIX6ANUIPPJEWek/JoxfzHvENaKwX/Mpp
GXx0rrjvOd9UnvLaYwRq/djssXCSIf3Gj3IkYlgu8gwxyn8E/EEwc5oDvKhHMcedtXzPOsxxKzWs
O+YYhNuQu+s9k2C+CnGskxQiLxjOeHkEKEUNv+XQ5d4qMdo2V17wXnIt+UBzfW0ChsDBFegY6gvv
JBmWPXZlo9fh36DVx4ET3bTQtak9uzAXsA0jKnWoKO3Lf7Uk/oTDeYmrg6vaazm5O1qwX0M8I4LD
2eFgpuk2PcxWrrQJMElBvQjCqOfEISC7lApXzbh7QBGKlYm0ORQXzlxv8XxIGZpO7fPAA25AVjjb
NYy4PLSsnhWxetdLT+nPOie0Yos/jFjtij1hHUcrn4xYpHBOTDRsHYqfL29BLNZYxk1ubuSgU+rT
tI7Twjxefh+k0ciPLfCuOHax//ZAdxrh63C/M026lxm4/uqbYLl4fIZSiDV4jg7aFcfDCaqgtIr9
QF5j1zA/SEIBetQwbCTmhM+NlTgkTB3n3Y+H7lH8TTi+apMj3+yvmNWcxGEo3jgSYDHiYjYexSmi
ZgERZLQVXzKxGokrcFXnJlVQRSocNrzgkZRoYvu1bCgWyyi+YO8fchj4ANEqAFPCjGHW32Kc1Aer
OAzRZuTNu6n+RBD3mn4JY4yQIzEPu33g4KJPutR0DxZvK19XgH2FYe5USlwOGzyLhm1Pf55wsbop
nUmTAVbgDm3tE6DU39ORY2fCRyal++8L3uycfmtafjFcWlDtwafHKnIddzwNoPGqcdD7D6pgEsm8
53m+E+BumObVb7wGWJ8yyx3vTGztqgFPTmyOInvaGVBZnE1kGFylsljAYcsSCb/NUXSMza0cQ8Jm
phAjZvVadWC8FT0Ky9/m3Up5o+Jv2fk4E29SlFVd6OO1htP/i8M3cq1qaHixyCHd5QoMNXn2tvbv
1Jo4o964lt3Wz6hfI6yL8WsDiu8x8hSF5i/J5NB/mO62Db7jlgvFInIPfX6ZFX9/l7jdHE1ws06F
R7HIa7E7DTJ9z6H2t6HhVz5KuQoCYRsgokh94s63DTGMDsCt+ANfxPjEqe9ZuwLfLAbc4b5GIOCB
8g7uUXzTDEjEgbAsE4O2giDEVHDoBf2fcWnsbpMAWmMka04dpTuHPV3viPwZWB/HJ2SeEXhbrsxb
AUMwY5A4k6lekk9WluMjYvqk77ZcuSncn+Uz1Wy/ZD1whv9ULbZA/Uqci7ujj2ykc3BPtTl1LPyJ
g3xTcxTSA6x7/SgKeG8k7meif2Z2l5jwYuwZA8BGTKOyoBfCFxzWduvE33YqzLdjr22yJPr6Zjo0
K4Wz1gnprenkwdjpoFu73abNISWhASO+ndzdBREs3G3JuzZh3ELLMJeMR1JcjJl7rU32BEUozXSE
14gevJbd60Kuq6G8tYF/mt3f2hp/6oI5YGxG64vPdgspHrElEsTFQO2cGMUefQG0h8THsI9FPh/Q
KJiUsxYYDcPS3gGLPYzQXXz5E+LL2TU1AoWgHx8sNOq0hGTqSAsXBthJZPHtl54GmKq9z9KsP2vj
DdJl75X+Iw+TgnRSdBGRuwtDd1MG3rpmaQ8GzwQKMFXlaubxLXi0M0HRLC/98jHK6N9crMOcZFZh
NJFU82aNudwgvKbY9Tnja+NZmIOe+oY7wKm+xbmqpjhg3S3DT9n8YCXIFQ3Mnlkc5R0X5FNBZduW
w5r9HI++bOtppEyqHismcHKbOEBuMDlBg8k+SdOWwVo13sHyNAIUnYPFTksZmjQOln9orWSHd96g
c8Kgd50sLhMreMh57DbTOjHgRNSdpKrQyQvuqAIXujEKQ80w9x0nhxgIho4GvYKUArH37FBfMmI3
jq+aQt5M0cOxx5iHvCq5NSITvgCKjbfoUMmn8EbiQhXhIkWXx8oYIuLU1GG08vXoFleESBoTAvn0
4qJkEP13p+MidJRPu6FhKrLs4kGUwq3LVRtGWIYddBjArud6wsG+QorL+0J5jEI8mA6u0zKlkh1y
mmkmCLa4hu3Me9vZ+DG+cfhRI2nC5MIFsbciShvV2V92qm9GTiWz6p49+1NBJ+aQrsZeHl3AXVkz
6kIc2W/HM97nYTlIkyk0OQFBlqKhguyR+BcJTtQC7Dzwh5TJBflaouKL0pRkMJIsnzC4rXm7wv6Y
A0bnWnUILNLtlguPxmI9KcSe2K/mwOE11JlXsdDxjikvg4YVxQKLYaN6B9gsLqPmgX1NuyFkIJM9
IkZuGYFwoxyX2Mm1BA2H9Lh9yHTn4q2w7NqnITYvWC+bEKsse4t4Dbdrn4jYhs0Ey089omfMRxeQ
brIurmvtlF79CT6G8CkebcwXu+ee0lVOAwphv/kek1sGJjmglY2o8ArXXnm5vvPpqyu0MzyfsMRl
ymx2kq5rDPOZS1EYju5NR8CmVYBaoX936YkGMK+SmuPJyqNNCwhmBfnVRdqT/enL9iS3cwVp2A2g
gCMEW8ntY31LWA1Hi9zQTs3MIaEDDIr5KCZkVqIDY5SUJAoXG2cDvPOoFh19R2Ua2/feS9YKbz3x
FpvAT/XU/huhVDeZbxFKOA7+a33MdzikevVpNMO7P+jwVwOmfnj4icw0c5+VVZ/szmOMBcTeNcRW
jpanaFdZnV1K19ukOrYVWnzNuJXD8DZw3jru+NenBJ5nGyF6eREwhAqBYaZy9ldiqOwBeFv1g/jW
cluG1ALZgAmUj/RDMeVnX4FFG3daeUhSQGdC9T1nTALG5RaBroYwj6TfEXBTcv28CvUqE8KzT0w4
wQ4oMPhghFXokfsOUQVVjISrUd0fZC+6QZqU+a53n33BKU1ftuRMJUI6yWBF4xN5ukj1FNEf1sz5
GRADTbIQ5BZhcHcx7CdEc/FGfP4k00BrCVg0kYL8neZ85cHkhvQkPjIb8qkZqYShI1WJepKXNBXk
QOj3ChJXAm0X60f2aKN7B1kgothSmO/BVuTi/w/LAhDXhek19D+nYWM3E2gSsC5jM3ya0iPl0r3D
0UlNFaJ+4ssYWiMU+QZEg3qWDBHm4ETT1vT3sLj1/qGnhsBMnzqC6npCMx/zCjC/xdg4euvprSz9
h5/TyExi/YscZ1eL5Qe8wyk3BmtdZ6pSu6NOGFE7zRMvh70Wpe3Op/WGBsgZWiQKi7etOABsuiyS
wkbCOpAA7aSK0HJ0jTSLNXmPDBPJqStjiCM+F8XZNb61Vv9VgrhcuDVXlJA3PoRlxUElLpqurBzA
XKd+00EaI/U9+OXaQvkweTSXtAxW8FSNjNYLplO/YbIMxIRnNBW/VBegNIwqEjoLmIi59gPcY3t3
R/fItU6g4jRYtK1vukoAeFHv0YiGlFjxvONmn4bb3DLyjNRZJx48b4EWiOqsyPX8tVrmXOHyjw3M
OpyfNMSB/adH5atFPyGiwQZz+rbAHH/5RgciGwFPcgBLiIgBf7umsbfJeOi6+DypT7/5t0SMr9fX
rgIpyn8EmcY1cU+y91pl1a5B0VpQGdLUuTTAYNsycwakKbCW8S1QZV2X22pCcsFFX8Ojj7KV9Jam
liKTC8lxT2MOAQSWX+MTn5P9IoILPg3IHBpuMqYeAHUhVvjpIGUZsmkxwY7DfzEGcyGTtoA58gEF
nFtAti32rOAcMrPmkRMx7xkV2wFyNxgvVwNjMdYfEYNknnWJHLxzJ6/binjBoiGPa5uBrdXcHZb2
P4sDYPhip8lGxiZ4k3Zv3X+TDpGOnlFle7gwS6w7aWUdC7SQI83ngqKHFRlah192P5FBQmM91RAz
/DcdgPC14IVIBDODTx6nfcx28WmT0ecpB4N9CBewOjGORhqXIGvgx5XRIcW+AWMxtEuGy6p2NxIk
ZaF/cwRphzjImE+D65b4FwJapE4XJ1EHWehOg1Nw6OAT2tsqGJ/13jh2yKgmFB5zZ56FZFcIrwRG
ZHPEZHUMtbBarqM+eOqSPULqRo/Jpp7sSN4gw20ewL+YLp/vlRFT0dx6mHS5wPVGZ8Y537NVKzKh
ZR8KddLo/cNEdM4CTDThVNS1+1Cmob3wPWFqLo4KEle+DM2lnIu5EvBK1CH35Yzw6CIDEGxZEwYE
VNdF/9i0k06aHqk9xwgLuUpLUNxwLzn92vT2HmYgiLKlVx8/ZuTrZkIVPVF+9RLrK/2WoM3JXcyS
2x6nWYScVbR3tHQnAhMplUQVJ2ianHLuwUIWNf8jIiZeKJbUjzx2BxpjAnCAryjPSr+Ug/vDvCpa
dgAjO75o0gbGJ8N9naP8qIDvEUBn0nih3mMjeAvpe+ktE8kDlIsZVI+jfRsCtjmDzzlfFZK7ZDbD
qqy/YP4v8wBfGDxo5rzP0m+2udiYSmoU3Jx85DIWnVTjUQZYQ41hR+c/H/giBD2jkhNByBK/Gbw5
+aGIFgumsEYM9OqalJ5wE3MCmMYP2K20oI7PycZOGZHT8MZ/g6rQXztowRlSbOdfZ0dysRZ4HIDv
DPhLwKEEK3fKIUoCWXZ4O2/kh+nDpc7yO0HeyYzzIS0ls+OrqL6U1RuooCTkII8p7OgoHAQ44Mi0
l+OspfGVncMbJHNFEk/abkA8i3n+AZkWkpKCOeYKx5+AwcFqumWD/4mugnSSfJMb+i4iMMGs5rUC
CLDccS08KA1Dhkm9ZC/i1A1aD+xBZ4Z8jhk00mEwwj743dHT3ruA0Lr13Zn27XTphyfHOqHQHJAS
TNfcP9nFJfMQcu4zRtkKptH2hn7hgNbme11f0KsSXaucfdhcWgcWcGtzpoqw8KgTi9UTWpOePQuS
4qOxPq3qNJ7xOaOgqtJNNO8CsFiPe1guGw/10xxk+Fvz/+f05Ln5qcn1g+5bsL6Pyja496wPWceZ
z/iImT63zOwbvOHeUlud1JGEmZiMWz5WTEUP+YOvjxs9u4yT9lLPw9oC8woQCJv9D7CBNIyUwCLt
MBiX4sEh9u6ew/8STv5RZ/EgCMXnrUI1vYTn3ppfLLH3O1ADD/CMTV+e/CLBMmBAjGA89R0C39B8
dQOijTWH+ZmQ/FVuEGNGRmh2/TYTGZj3qM3PYWlsEEM8BZ3zMtEhJHH0p3xIlINhRWfvpfcgXCiw
7Ce5fiaVPrXUTXZiHzSwJosBfpHo6gljHFp916ArJjvaT2NJgrC181OsDZc11tY7br6uTE+VT05X
LWkiBbodbz44EIX9KSqwjSTrMGlTtH4Ffq40dBalt6OeOiQ3Dd7hPbHweoZdWt++Fea8mYL4YKPk
a2wEA9N3mTxVTb+xCDb4H7nDvRLHT3mSXxzazxGFsxxyUI4gFT5q6LKL4UKxxIrmfa646Mb6S9hI
5CYiEGeWf2b8JQ/GfT4WO3FNmHxqTYbEq9A6IG+Xqz0rmTVSWGpwlofmtXe9dZzQ8/q7BTU/cj7a
nOLYec9tQzDmoXNIKmE+AodnCYRhyDvFqC94G8Ay864+WOkFqD5w3iSgountk2gtgT21Cnx9/k+k
ggnPGSRQEjcEOnXCnXzecP5seWK+VmPRfMmdLRXGos0XoQE4LKLqYZziFwRKokpbzPJ1QuQj9rqU
D8LMC1gF6pfzC5l6Zi9BTiEXEOxKiEU/vhgtBvPhj05kca/thZ7knxpZ8nB0XBuT7nnFq0BSCufJ
kkjHTQoWMBGO8pvKBMjEJrTR1rQtriGtzIxwU+sopPS5hNKUqYlirkTW4dqfKVhkHFnUSlSDDNrR
66HLcowN8+8yfh/hDTyfRJchdSMXjKi0u3I5ymRHwrg3uuiYNU+Nw1OW/pDiQqJ02/K3gReSbWB7
GhYryDnBTOCKUByrbotEPlD47bNFCeeAWREdGxPpC64QWFGLxKhASG0DBAgLBR88lPPbTMnpN1u3
/cv5ttgfnZluM2k5QX998n9c499InupMgxPQ4o7mnjZOjkLp+jmd+2XeNM6VWWHbus3IWMCGHB8t
wYSc9WojzMd5/8Ha+uoNWk8ExTOgI9ViQ5lI3Fbo/B2sAeznqwMAZsWC/GYUwQmjO0e54pBa9KZ+
FCo9YT80c3t0xmo/ZVektIgBI/2Oib9fmg+xm69pLEQPfZQmblmOBV49YKywpToUXRH/SHIBw+4u
aDBLyhYmJYuvCZUZVVTZdbtSY8iY+xIVT68T7IQmm8manZxRef/T4gXR4A0A10/Yn3cjVJS6mDIm
dvEYRzVbQxfefVII89dmfDeIXvhfXygtpEg3HMpEC1AzmL8H3EMQadIAKTDciVZRVauUQ5d3HKf9
s+NeBtfBScHfdOrX20NqLKEHRYeBtLNPAQ78X2abVyC3gIYQo66ohFheKSiExsgB65kGosDxoLjK
JI282HhXgG+KRqRHXhIgbYCsrWt/SxzrFh8KudGRIurme4ANeKjvPecDlXPBjD86hHh45JwEDikQ
Pw6zy8MicjAfODbewqY+/jKY9nTUxnhf9PZ2pizOyRjsMUMcr0ZB6OI6oAgRSBTccy2APZsz548S
KiE2MUVIwJEuGYeVTfpV9Hcx9loVbCeUdRbXEUs5O7IxZu4eDhVcDBAzyErh5MucR1RiOttJ9kph
vRYYzHScecqjforLHc6rHm6KlD8WKITLZ0+jk9MVZrp34rODfuNnFp2x5z+sdpHaSogl6FOd7tgN
sg6lbRlQmI7ISHGxeYAXsWvqnkPhZjs2n47yQmLEQgKex4bmkr5ZS+eXNDNI9fK7f4HaNLq9Qfm7
bsml4P3AV/GrxS1fZI1uNQP30ELyGjgFFMMlMgckdY54cuDLTw3hBBRalgWxWeyhqKKKLL6I2xO+
YLTRA//J4/9CG9gRnie5+AxoOcvLYjHtjx235ABVPt/aF9ZK5Z8iY5bEkwD0RbCYbaBQWcmYCzeo
daHvQcp3khhFGklOamlyvflPbfG5Qsprz5y/ERP/9s4gPdzVPqnnQu8HrSK9EBosB08e+VlSrvGX
iPeBg2bIeUpP4SVKQLvQT06ihUjpbVrafFllnOIZOLMP4oZ2V7OpjavwyGJLZ14wdmRMWblUc3GI
tZj2J29RaZQ1OKC8zaPHp8c/8xAHFYz/C9jAQcSu438R5wqjIJ8Vf3KJ0itp/tx+b3RIEZtvaX1Z
g7UzYKHfobUhFs+/jNHAROG19INVrKx3elt3rJ8wnaXH4NoUe/rfbmj2fgVHYr4OiPYrtUlHZqiq
6jxEwHSgLWb+yrN0/JtA4KG10dJ/fb2prU1mfShylaTfDJg/kQ6/QTBCg/Y7hmZYx2S59bCqFagn
Y0TRdJGL0EKuBheHfgigVy5KB6gtsT/5suwlSBOFqWPucYeN5bOxxKtiZsbTvAk2wxvpMBlP3pDB
ywhYyRYr9sit252FQ36Bao1vIScD7RZXs+AiGQ20bN+APih1IEX1uwweDHQD8tIpb0YG5TmvrLbf
KAy27HbTUEnNk/V7dPn8+1Khop0AM/IjyrNH+Vw5JE0uL2nrBThq5lQSvF4CwutJAkuL1wg6HFuz
9CZkBYz2P4EeyTZdEmsr43f0pVzHpUEbDhlmYho83YRhldQjRrK9YmLIabrEgM4lGBeiLY0YedsP
LzwsjTcq1VQY/A3miUiT9pSk1475UhY0YUI0t1z5pGgIMOMszwtdJJ9i1ftP8Ni+U506k1nR/8kx
O86OYT9ZT0AduWLulsNPJAg14wqOn97ZGoYbnsPkv6pjsgOPAdnl1YT4m/+KNk/mG8uK6QH+NWjm
KkH2LeWVb7ZnlVMltifdcO/Ma3lI6QtOflFkpeAgGDuzkUsQrlrsxg4JP120gxyXotpmAXqL/zmM
FwqdeiieaRyDjg/h2JnHyjz23bHtjvgtLrifd0erOL03CR6B6on2OKiKF6QeI5d5k/LscYTEjYXx
PJHMDN5wQOdGmCGbixl+E/gCiWVbGk8klaZIxZX/ls9/ZpDcovlp6IEpR0Z0MAuCTguXrPlRaf8g
Pz2QJWZ4sarZiLQfURf8Tf9PsnqDGzGFw5gLoS+GPfHVWmCv0GiA0xqzueVIZqQEeZZ6NWo8HqaD
8xcNKorS2DpDvcAOM4L+bdR4KlJhi8NNhjRIPs7GRiJETDUqmgx1iatjPukxdIoYZ2aglI3lwZIT
R0UMHeD+sFqIdwHlIXMCyJnyEeG1xGIGZCTsfaB/81BxrakWQ9IkJtZoj3eKi4jDrk8uJRxwxCeX
ViVbjFqp2BTd3xFo0HG+BZ/osmMF8SNAOvgLSdtNzHQ+nujxIZ/3erBqQsShhHs/wIe+8fN69/Bu
oMT0Dzh0IdqxNnrinOmFxWhKNAEdjlBli2zQbzdaA9MHoWj5hAQ1iDPUrs3x2x4xKOU2tEhYwazE
C59bCg4Rno23Xi1bp00Y6nwT9yY7YcqT15dWJ0EYKPwFTyX2C51v0oW7lR885u63WX3UtDNNcNZ4
h842Khj9XWf2qffq9eSsSR6ehOw3SCo+jzNaF2gFKhIuerEyEgUZpfEKlHKoNFI5dpyaAvwnELeU
gczOCs04Lf4/SueS0zwILtpbHOxrpiTTaAcpINBj313QozzU1Wbkzhq+And5pJxLI/dfYB/81tqj
iUDS8TBCsFlwveMNBCnDCZi0GIPykzPVz8ZtgnId7ZJgPwg9xoZqcax5bN9SiskvIm+a09JpXnrj
UySbA6No27o91PU6uTvoS53pXGWwK6X3PJXATTF+DQMQrtrpPWH28bfmt5iQuea9A7koWVcqt04M
mb0kkfNBTvl1SupjLRzAOy3gzBRTiAVBldF8+8wtlF5L1cmF3q2KlNEbDLeE7A2slng5xNnUMcVD
Q06dPx3dYdeFb4k6a+EXI497PrbRT5AH/DTZi2L+qD+M46WF13GWjwUuAeOmbdzrW0oDmOBMM55o
lKWh6xhpphwjAoozh1NoZfuc8iw6C0OW+T4+9WX2ZNblE4Dr1P1wqLZ6f7ATskIe7Y/x0WwevQz1
3ytmYGSq7UW1Lk3MMuqXmah4grKRdgFixNPWRegZ6UcQDzt9FR2joqoYaaoujKL1APgaGqmNDe6O
3w/gtwBUMTYjstnl59BGgKS2XDQ9Q/gx52THsSnNTYc1EFQX3ezE0DqCnIMZ7pPkFd6ZW7O7+A/m
dCPXHEnIa0s1VljPZNhBmaxsCNAlP7cJFiNLui6SpwZQTSy14O6ZEcL9MBm3mYrB+f/HkC3k0NQa
gpS02zcMzqVRvm31xwbnmACX1g50+UE51N4nZIEkw11hmJp46zr3Gkg73LN3oOtQsnCC9xqS13WC
xh4sa9g5HCc69dxDiN2od6Ae45Dij1a78hj4rI9VebE8xgY5ZDCDNDeNiVvS3WaskNUhA+Qdd/0S
T6s0e4SVfZggz9rDRCriQBmegYjoE1pqQjO9bPyb9+NmvDvzZ92fB2fZdsy1B9NnD6ofdY+aMTA3
dCEUQiOZOd5jl6RNXw57miOo6tA1rE0aE7D4OdkV7Yn5HKD3K7rYriUD7jMpoXej5z74oKUI6LkF
ErTn6o9wvgoSkS3xYKuNmtQas8EQJnzBi/VTA21q0z9OZ64KjF+qljYIyT7BOkgM8/WQ+pvASR8B
KN2x+PDgWEyvOYq0JvD8NXHCfvBpahggV/ELlaugjxUZSGCgjbPjeq708+whmcQTj9cT03ABD2fm
kSdX+F+/7BpVqxF+2wPWmU85M+jNqUL7bnQcwdBbBfriybOetKHG4ECGI/NHKccNC58fyEOh59Nx
X4Dr6lyHHeKjGo0hSTkZcDFNvojsFABcoQ9rQ/V7WeNjMx3K9h54bJOQqzQrmNpFH9xjLQwMZIRv
ggN4sAZto04R1ipp8Ucl1ckGZZI2h1+R2p9Jqu4CJXRCeqiZkkdbLR5KNRxiRgq04K79FzOtPXdI
b4Xu9W6mOW99l2itlR4wYjk/Lv1nx9hSlTdHhDaNdbZCZ19Krjgaehm/AyNBjGaPjMQharBxLW0v
uRIyHFuvJkVx57ODwClwVxwA1FyuNckYs0lpZoQNVwM49CsoLVdRRVulDAOeMf3yCnjH9qcGBASY
WMjg61Mmo5KDIA2IlB60gvrQirbihagL8gDSURrodZfxPWIoQYqVChHblL5zs/LoWhk1mu52FGwq
0sL44aYFXPkcGmuEob8zuih3dJ+xB/PiANsL2s/YnuHBlmKTxFxRUh9khaTm3WGexGEWCGGdyCK0
m0fBV/Ta4a/M4nqRfnahfYS153JycIQ0qUI0pK8x01nyO1BLcX7WJW7i9vhH0+rNlGNz7zti91BY
oDIgjcKFoueHcJXJdYSWD5rDNYiFgIZnQGZjBp69Kv2h7q5tbR/MYhAfCs8m1Y+J5F9z0pxsKD57
1483jc38mEEOGqWxEciwEV4Dtd2Bpt6XJD3n9O4Su46kKKbplMDRmCl5DamIjpDGN3oYRD55h6lg
7xENKeiPiaOzgxC1Sxi/zy7C/rZsgTriGTMOjIsiMnnqP2Wi+8MBJ8VuAwMyjfTlrKj3PQ02iCaM
BfKamtKoulYWGZNnqi/b3y/dKfUp6XHKZHSh/ccmf2iDQRw3neCl1AquFFQfgMJ6/FOE92X6hhWc
+jetwqZTv2EPkdcBCWrk5kUbzUJ5NPUQPntf09dKbTr3QyncX3nVKTbr6rGWUtKeaUf2DEDB4T5r
Cb0svsG8Iwf1CLoN+npWpF7ePVRarbsdpYu+oeVZ2u+sBmSBFG7xSpkY3sG+JtxpV2lX4HMc5tpM
RCN8r+XgBDQmUso3OpO/xT1XXzoCOb/8MxfFasByNN2G8ztfQVgfcSr8gqJQNIFe46SQYN3zjZCB
85fI+9i/ibJEwKoQ0lJxNk4hoBpdJZWoYAYW+iFqQwMh6W92mR5TEqVr6i0rvvI91CUPEiJaQkKi
gsOTQkgBDIQpW8l6NIr5iePpwQegEolKyZ2qMbNFHWmYJbgBTCy+YGxsWTJTGL45jOKxJVWKak29
EpZJkv3VKdGZ2a8h+M7SfhmY5lKmeZO5dUGkAlEr8g19vtWAFN3E5PojXH188ep2lZvFqYF7C2BB
5D3Kz6CVhudSGPpMyGdi54wUyOAuT9LvBH2JfKsn82saCivUTwGsZq09y18HnbcqdGsrsxeUuzm9
ZDvRa3k8HoBiLpQhctdSdIi8UzSYIgXQ8mvhfYvONgu6U87IlIeuJrQ/B/st4n0HoB38U2Gh0HKg
PKxLwHweSju7G2ZnY4YAMPTYi/A8xSBiJGpLxwidBWxQmPn8OqZlrBHjDI7GgJXMLe5h2RK+5+5H
YqFIbr9FKzbbjH3D9DyBtTloCHPjMkHF1xM25XTRYdr/063dlENaZGjeuNyQ180YLU/u99IfHV41
UsINt6JW3Cn+3eXdYz5hvkUVx9T8vuT6vsNFxGDsi2mOqpjRh1yd6pG5EmHU4Ec59rLwUSTOfnPN
OYoEkHH07jw6WCGB3sLEpbfeclcu6yWnELXdY8bOZrg+BIO3EDCp4G3CZb48FLCW/ckO/f1QbEOo
GPuHkUEZ82iuMqBKMHxbLBtj2MkUvPaZcbjm6ppHVwj0gqCheOOdOzTkwbPJ3HJzsge6GCr3RkBj
KFf0eNAK2S+Nrxp688mgHPubWztU76jaGZTuGmYScLAguweBgW/tuMlGPH4oxz3rlC+fQYCI7TIW
/0RlL6z8DCyDmpLxS5zf1CEu6VWL24D7TglgeiZUl3itxHwcOHOp9IlMqJeNJOR2FdmGpzaYt1q+
5XnWMbW2TkbQAHbrTJC+8sN/uHwSdG+kFdYaEpvmD0+/QYgdoMZY8Bzvix8RhZdgMbkkAXbGzo/H
Qzs559qAtgVAzzmgo3pamyEjtOW8TjTrzUggqNKVo55fFNCcXk5PdgUVzVsOk33vYb2A3wWAf6tz
zRJTZ4iJa/RSqYu08bTwsixAtiDvdsaIgxJ9MHelO6yy5DXKPtA2MPyB/jISrVRzpYNh8iZCQJPl
LTObAkyxbwPF2XNzE/2BnbI088ZHxwVazWZEhPXpId4fj4bKd8jq3fTHZNGEqMSvQXnOC+hEMUiG
jwDMUOOBweaQdqNAfV29CgjGHbWScXwj0RlNIPf2G7hBOnw6B0ZgKwbPs78RPdGtTJ/N8YXX6aHp
ULwJSGWwOL4PbXbRvDsNSbEW/iBdiaPx1u+ZgrHTLUCfOkb1WgFRzKjSTFj+krVrgp9p5rOGezKB
yBZCfGKeORUQboBV1ilTCJa9weRgH+kE6JBwCEmaaLzbF51S2qFprvCdLFlgk/ddhKex6hmC1EWd
VdH0W99RyHgKSq7uEsB4uCxTrHxT5tbK7j8b9S+HBCNOYmNMbfT/Hwb6vca/5JmAt3osBFC4ZhOD
pGO9joIUUMxkTzbm2W082fUmkoveuoAmQqDwERn9u+qQwHJl+cVWJzEPnDetflIgA4NKhXkZi4vH
FecRDk0snkU8GEfRE7O2ojSsuDAayEqybFn0yUDlB2BHBYh+jX089UeR2DPd2l0Qrc619zA0rKfy
oWH5jyjRwUtxU+A1yaFoXsKWiW+/OY4MEQvcn+Nua2nkcMCktMaGIp4z1KPFL1ucW5i7ypuXAt2D
1tirQEVolbaB9wdSO292DEAyUUUuWAMzhZqKdeQRXuu+OpgVegw4mZTdFVxuR5jGMq6EK5n1a29S
mCQb5OyaXjz3JAZO9rc8moQYbOJ2lvk4YxPJIdTobwIEI7uTmWch5Pk8W6KJUePyscpf8mkAhklH
0FPEE84IGhDaqFNaDHWpVq82Yc9AU4VBGgTa0Gll9aBsUI7jSWn5ISAqu0KC3JpM+8G78hIzuG4j
/mv28VZUBhE2Ts4lxLm6csWSgsa6zV7YcxMYNI+dz2xKCZrSvtGEyGhUCPWCTgWu4tsWy+dnppwk
fxqzA/BoG53sgva+Z8r5FixfbHlQWSzqjuIXEMBcL6V/TTyGzTOsyHCwQRKJyAVMQCApKXNhEpkj
bGmBnZzN2vf4wqUj3CPmjMRmen26z2Q+HBGDzkNtI2I7x/94dYZ7Y/Z5rxKMisofaZs4JlhCNB6r
NKfzxc6g0dcTk6TAOcK9Q/BFFGKi/Ga1DawpFORDz3Qv5jXVLuZios4vm2pd5j9pMR8QPtFhrDwN
0weKgEY8At56GHVv+TKTq5qih0AlKxd02zfXdnCsNOYs3iqSq6GygLkxWI7/KrRcrYdwDhOn/BwW
9ALhLZ7Peln8YVF0fIzABvhFsrzuClpQ+tBItKL/ZnqKGRFPhXO4TSQM24Uv5mVyS0pjT7Oe0IF7
FqG57K6yI7YbP6yJkUkOXOdTMACH8Fhmb2qNKSzUiuX45VApjca883AeBoJbFON4QF6cooX27HFA
OcWhBfNlnTTqDNxEWx9epRX2mDbgPYT6poLZAH2pF/h13Des4DOwqXyStwoy0RHoN2X0cuswJYXe
HeKYEzEUMcVNRWA8/PXSLX+rMsdTA0UlF3U+JpcaSTwCAiZyqRdi7Nx0dOpcExkbPEQImMsvSvN8
w1Htx//H0nktN24lYfiJUIUcbinmJFISNSPeoDQKyDnj6fdrri+27LXHEgmc0P2nPuclFwcVU2vc
APTQrokocEbANzTxQ+tM8thS0OmIYapzc6zxhlfqgL/rkKnJsy3h/SSGlJsQQjEEibHJpTeTZuMa
oFHqnfnd0Ex2djY55ibpyBJ9m345M4g1H0Ug61plqG9zZDXJ61G1YSXOT/NHdLf5oBzZTrS1Pmiv
KH4BmpGFZPoupnHUGXXHIU3U0CoIujVGBhEWCxzCNhydbDOY9Vn+kGwbWX4B3sQs+fnPMhRQFClM
8FAbanNoNMYbtwFzsDyMolA+TOXwBm4nwNeJ6SAm6dopEYsj6aS4QwuSuxtE/0a10dz6OJAtgM8Y
2SIiYkmqoAx54t8VqfdHb8rjNNJ4M7qnY+q3k629hGFAVD6Ws7HYdVG407sUjKRCiPKbDdZSelU0
NuiHzlaISlb7jPyWaLNNkKyIhJqnbwOrHVo/pyYJ9qPpQW9PTYE1MZSp992yJMp0gmkZTj3zLjQr
ZQQ8g391ohAnpoHl0wtqFzK7CO2siz+KTkVAqQWgBZMqTfKjv6YYAmWmX6tIHAF5yyiadEB3ErS2
NfNxkEQGHrd1kKw98A7046p9akNRRjO4vCq/MmqdEdSyUxloaEvR3i21Tj/EwbUlSyGADhZJncL2
NdqlwrnrYJxGRtlDuTrvIfUmwkEGdaD2quqN+We0XmExLOpmR1uJvj5LLmXuCQL/HCNlxoIFm1tz
s8L20MNrEg6C5FGpojeJ6RBusm2JOZ95GzAZIg/j6lsmdrxVXYhFNyJKJkLbjHLuLS+5xA3g2nDt
avmFKSBI4fE8EHaaXdyCYSeXfDNDRwxWR1PVH8bSW7s4f0eSre0P5BizYXDe6ptCG0jJMWAw8LZP
MVmp2dU0xbGF6t7YtMhgC9vfWta0NTId8fO2UP7hy5iMbwFm3JD4r+DeMxYij4y1z862yKTKERnU
GcYLBlP0hbU3iRwE8qBUSLLPmGNQTUgmSe/USD7FOv12rnuMdqtQcXNR4Mfn6pA3x1pPkbKK/jnB
PMqtOiWAI8mPMcCheWs72XbQQLAGE2lpvr4QawWikZFpWMZ1NtFLWgMpTTDNMPog3pyrdX0qy9N7
jojEjYeVGAiEhsVTUqMdgfakgRKdNnQk/j7AeakGRsrHPHiG5UH+6fjlAYwcymVkRadoA3xGclNf
yWkHOY6vWus/s/AznzEuMXZmgwR0N6XxticKQOQBReFcpVXlm8uWrsCoQp4bZrNDlZDiFq9qclsA
HnE63ZjdrYQ/Re8dxqxbKAbqm2Q5WORMUbsnKqQkACX4NhF0d9xdhtglWE7COGoJZUZJBzI2E8Yi
YynkuS+jXJpDGeZAYbD/EAoI33HfeHjifsdkXlktnR/9LnX4oOx8TLjZh9+u0JHnhHlPr/DYrGFH
f5VSh8cdkUoQZM7KNjDon3zq1ykZSae6acarTWwmQUMtJ3Ub/ygUtboyHyTQRtJa+ciJw+RAMku7
a1owF+cGUBLoO4SkqQpvC4nlr/RXObehki24P0kGwN4y+2RN9CeJxeM8a9xbREiGFMUj7GeCeDnk
FKD9RzuSEXDooMWUNBfbv8O0mgjC5DQZ018hMhTzBOyjdL+ADvwBN1VfHChu5FxiRXBs0HjKZfd7
ZPEpaF+E0RKERH7EpIPDCKEPMCqaoRgdONy6bGJHLNPg0aAiYEGCo0kMD0y1cOAtOhU8L1RNo30X
30hWcSKcUL1ERLygDeA/SXpjK31WzC3VWncjOOkcxV2/7lGE2NZXqKyoN+RlywGWMGwovSrr0XmX
+T0zJjVJ0pAPB4XWa5tedCP8OB46qFDATNL87sGoasYHrFmPkvMUQtdjnOrhH+GKun3CJTx1ey+5
Vt1dCAekdXIju/k6Vei9qSCoMrBxI36nNmioZnIkN5QLLWbn/hf4++BQL+ZAbS68Bn6WpD0P84cD
co8Kq6acxa+jgAFSLURFsRZs18HaPEK5GGKZafiFPw6X52hdImY65XgImypaa7r2NK8Ven+u0Adg
LybCrP0yVaSs2q8ALB3H7EATgh0lJOJFBPzWW8pyQJKsED1EdsZmwtisKu5ejO3C9dbU3aRjmnS1
HhnWDnRuzX+21At9ZzOQI8AZlHpLDUyeVRfDqFcR8By25ZzqU/Q3k2dg9cYuCKArIJRBdBE+cxG4
jogwTO9WGgQ1+b+As3bsrQAXRUwYUdkOsyjuGdpCp2e8ctbgTbhiwFULY5HMjD8f1As10M2z/aXj
6yeImy5RtwZlRorNRaLNBgywCOTV+gPgjRwpvImEK4c5iEkAORN9tcVaBb2NGnDU2DvZlgEAhHKJ
Prfvr1J2Rt0nluH/+kboiDhSsW1yY+XvNPYAKeVfepCcA2Z2wd38HV0m/wJ9n+y25JbZBsFaDL8r
obUabUu737sZIVAww/pKqCXJJZDNqkU6Hj5YzbB9djinqjg5JT2oa+J/O4LROycVQCJNIFU4lwcq
G4rXqSL4Cegto1fwKlrYBD7yUxB5aRdnX6wGjAjMsh8ZOeakqIbt4SC/V3xXZTut3ehoU4dT0qF4
EmMv/mvoa3W6SzVcw9t113qAhQIpFAdGWv5xSE5EUWNyXmcAqs2APIWmYX7K5DSgXKa4GwiZEmBD
vxXsK5whSGtkIQzAlgwJ7U5zhjfHY3gTxx85H7kSr7XaW6t1u+9btGGNsk1zemMEOtaMuhEBnK70
x5wmNQJ/G+HMMyV6jjtvqVMOeMaXY3xFbfaC/GdUsdCfTKpd+mchYImYoLuvI0Zycv2pZB0FJpmC
pCuE5lq8MWhid23srusOjobi0PcYqUUKgEKzKXe3MpLmbfwITiRDuAYV2VX5JhQUEvEnL9ioJIko
OUd1rB3nYue0KOuT/Din1l5yjQTQo48Uao5Kv1Tx2rIpQ5qxpnwfLXMtkS5p8OKH+U4rP+4MIFD8
x9ODrpjzH5PLLinWYq8R4Y3E4j5ONTbLea4vBAmw9qqxfCVwVQKvxNFP5DdCIENBtIGRBcGvaOPw
x4poUsl+ZyhI6nY1jQi8R3WDvJNpNKb1EuEwNrlCpBqjdba8m56SKs1UONYJ7pMYfemcooGay22M
x1kYargFNJP7yb4j23toJGUg1FhDh9PvjGCyCmdNyWn/OAP5+76anqkQwHMywoqBCAAVkSPM1tlX
TUyPOADU+6QFWyRtY1ysUM48Tjf3FKgU9agYaSoeCjgq1ZlEUBxryKjp5FagbmKRFAG3x0GEfixy
7CcX3E0eeAar7SWrADLdG7dm+kyFJWGNngrrQKApQpmIPTPKEB58S7SXiJ0BQfipUojJYgUh4ECS
jkpMtVJVoHupy1WMpm5woTlRd2d8s5BP2smLDT/65mCWPyeqE4OAMkkf/hkhpQyGur4GyZfuhmu9
eKess6lXae94Gtm4kZuPoxfIxNXvEkhESgwNg5DzQFWymmiWAKfk44HeKzF5Rf1vYFPzcFNwaowZ
mkK3WCJsoP4SVqkmd6u0huOjqGP3cgWiR58YaihSb39Sb7LVhvZQlIThMoyS9rHO94Sd8RsZmhFC
4/Kcgc2FRTNoErkgTS7qjvbNjzvyhqUlqfRhm3h/MR2Eer8Wgx4GFhueF2ck0hgJY+Mv3o/cFGBy
+Aj91jn5cK55vDEQQeVWhM2e+bbjeOx8LAE8+8Ab18I7821qipUQQNAQ3RMXUOcjY4JnQ0ZM7ht4
KId8++vyVcY/KbkttKZghBZ3U/Lpw7/raBaC/GggN5c/LwUKZbgDZSoVuS3VU/cubJPd54iDUMtL
p5m6l7D6nHg/+DPFwCzbjYWRRxUhOZI/gAsJBCn5pT4OEfNmJMzMo7MPo4OKpQGnFzVmYBxBmSuL
QTu+VZ9trdwSWfhoBawAPiZRaFF+ai8+NoRNZgpWZAQSxKNL7eC1ygIZZ+xFO7KrPgKI7ITJMSXW
DSLpRzQp3CeYLHg0AUG7T1GPcE5dcSNFfr6mW+qNBw4aF8vGwvpOwg9iCm1Kd/2MOMK6qSAoohpP
92DDhrMMinjlAiXIxSycAJJAUVWLVBY5yxl/GTkMKQPzDLp1zkiEi7loBFl9WX3y1XQlxwte5XWV
n1BtrT20QeqnGkYkI3zBkPfpPZjoEw3oH1TOM08GHIoaxAMr5hsHLiOaifqROXuihRUY34Kl5OSU
mhLGXqDAarYlWacj2CGW7jjbazD+SqFuRHBn2L/6p0f9J1rDAWn7Q6WjwdYbxkb6EB64WprLCNZE
fn5t3DSyBasUTVUdHhPj7AQwASiCenhA/ZY67TIiNJD1bSf1c0AICJziwZjPWi+3YnTy+5dSv2Qh
EjPCSCbMFm226uLoOaH/k4AHjK8uRhBGhNZ/DWvaQ3OyQvEzV5R0FlkGtn4FB8vVF7OcUHyE67La
+5B8TdUgONnnTnMfgoZ4czL+sjuSPpfiBI5U3mdAloeLtlSUEFZzMlmX3MFKbG3yjCGzXGElW43o
U7TgNTY+t9p6wUsYrcRnRiHAhRmaDF71bg6J3kKxPeITEQPjP5KLPyIeAA+acIY+SqJCX3NT5g6+
NgYkRcWP2r7gLDPGdltpLMsVQHuwp29RUfe4S+EOsXdwCbCgZ070bzHdSygp0UPSRpLdudLMildT
HzO/39VYoHAkUApQwnOQkXrKSJLAeq60Kyq3IfcPbnCnCpVeEqU6WoWqvnkwDbX64dsXDUK6aLAH
LXDLzfSfmvoZlREJbCoQ/t6tIKPDU0dR1RONkOf+42qRu0oM3wPmWyAT5juK306BPOaHO9S780yJ
GacbcWp0Et7sHwopL20g7pfcvnOXjOqKGRSMA0DTD0nMvdwyVUg1jWWMp9Run7z2xgeWJmhUzX8o
GzKoFxGdNLG+zVJCyBy85p90ZqLyBzaQw0ltyF/D3USxFzMuwg3fJOSXLZfWP31NDAY27Hgv5RxE
PltZV795+Gxol2IxDz4170fQ1Jn9DPMha2Kqrc+wULcWXR9kQobTcfCMp3+RVq4hqFeS1CGkrNSA
Lok0ibTkyJtp8flo8IuwVgDTqtOs1NlHyMf7jDiyhhtSiswyn/mXafRezNouoUxMClwmAwGlwWdP
amOVvbMjae0yBEv8cfChqVv5qJjZE3xJ2qjSJsyj2nP8sD7BNOQiIEM4pCqX9RwjOxu0DSi4BBbK
DR5gHMMb5J7qUt+ZzQ3Yu2LcK+eFMHu5i+CtxIzA/ewnysHXiKki1SvOPgu0IDZBAQItN85IogoM
TNjRK5jYHVdyqbBZBQDERA4Zyi/36FTSF/x2eweNrqUm67I2Fi2HrFleA41RVdIdTx11AXcJN42A
nu5jk5vMbJI5ytUZob3UntJPVVgU2pK8BaNbmswITVgrWRvRDazq6Sa+f+5RgyJtIOSUMqWxflx4
X2AQcUW7VK8hnAb11RwjG7F3QrwEnP/sHbglo+cQZC3MJwpH0Q7EXH/WyOBCLjwub/n5SEnS8R6q
2m7UCKEASnDFzsSo2SLJPwwytIXcqFDmIWzjwhOTkslsZzRvEgLKLyKccq0Gq0dwnHpSEpOMdxSR
sgqn6lTykB9TagjrEW9gtoJWZHAI92nFdYGCOrh6MwPR0NX0GgAZsTAnNXcvgme3eDKyON/6JKOB
VFDBQTlRV+nAm+qW9YiCTMIfFsIGi9p2klDnmH/IvxMUu7ZhOlHWCMOoB+Q1luhQuL+A2csgPmMJ
9rnve5Mj/4Nz26UIg4T18QIgubjyXH3QY228Du0vmlN2HdnlxOxkVBI8Ow2Pr/inot5+KmFqgMRX
ItdrGtj86F3qcJE1YTqRHDlBRFN6EB6ibGm1uRp0rkqiEU/CfCWk1pTJY79IngtKJA4IdnKNwcUN
voaP3CaFjDNb6ABcKkvJYhEwxqcXkRXK12ZhsrJScgK01thYSH17ZHjSc7JrR9ahtxbYGA0Tdd6A
xDLtT/AfyzjfDeW/wITl8X9Hyl5+b+utPCC3GgMPUbhDuFOcgUk1l4jIUA6dgcmEWbDMNqp1oaN+
+uhdDy05fv4S0zRxSFwOevgph7QCb8Y+AKZjpc0ssQCxpMwKZioLRYms616BeQEjNZuTmB4Ge0Nd
XXlkgS8sqGOkhATYq2vGfGTDTvXfYVwB0YwF5R6Tfnj3RJ8eVcnzv3rpS4STVdmqxcoog4vYhZWh
Xwxoy4S/W0nJ7oC6b90vHi3De1ajeCyoeWxa90rrfhOupW7YRfvBj7AqXqb40tbEyDPJikhtoH7z
yUjImlqipBg5mmjVNBDXiqxg11uERbBCUCxr27CZ7Q1uyE061tOnbM0ifcH6LN0Mxw8EBmLZkygJ
dIS7VD5Rhen2IHO5s2/wrcWEUrpgfBzuIn+EA9wAXmio+oDDimBpdca2708GiTViTwvAudjmAhdL
fJiW1o+kFI+aMmagmIJuEo40GIelnHec4kp8M51DY7/pGpYUkkRRFVCmCeOd4d+A5PdAy4IXpOU3
h5JjRLfUYjJIs7eizqibRVhaoUsep24nl/kI2ibG/YSfoLv+qUZhWzhMXqBt1lYinZKxii1zl5a5
vqS+Zd57U2394NzUOjk60F4MXaHLCFBh9GIVqsjgEs7NxvgSvkvtoEQbNTFIlyDRBKZA8GdKftHD
hVf2AEeZ1PXM9MLinwMlfA0XUij8blnpa5M5GiW3LOXDTMHQ6xzUD7SeuTA7qbml1h1KwBeAF/Ff
+OcREzjNIscbBRz68hLERYwHoBXSo3PpdsH4JJoVyQQzED5zeoVLB//WqPLqNyHTOkvvcYEIeQZG
IrC5lv3GNtI5cKCKOlLAQLFSFhP3LwCjrforvoxUc/xFbpJ6QqWV/ABPu8C6HKsZd24KvqpaJ4fQ
JflcOgoZRrhwF/IiTe5lrQfOaU+lBuG56+MfWXfSN9VXOjHa7TDdwDHJzZEhfJKmOgqIFsKAOK0e
CcBA0AEzzk11GfjrKFzU074cp9OklIeo3Ju8HGHlTfe3ZcSLGhFPFCq7obKIFWrJA2g2NjXwpBNF
jrARbAHijCqTIWigCm68yhkHEuu0ENkvgocBhNeH17Eoo230bowmzkNgEOUGAiuvLIZJtpC2cu0z
Skkw4KYtj3LtvLVIU1AqPS5xgH0XqBVIBBDOS/uj19hPIQ2ExQosSspa91fDXFIRfCKhA0FA2cYy
qtHV2IKip4x8CAXUyjR9g7ZyJ1QKkbgC4PICeh2+i67yKxyVewxkFRTZwaD4Fdaee0W6U8UgvZO0
0gwbQosMvrvl/MiWxJpZZXIDgeodqvWS0BELSZREHth86weHQcMhwV8CnYKeZbTNYqlA3sGTziGk
K9wF8bhp0SDxCmVLhK4BTHuMU6J6CmIMZg5O6FzwhZAAMZYmdQEoJZ08iwlUAZGl3ExEJ/BPCVDq
+OwK2sqSHFs496c6bFc3f1lDC6oGYSPupQRyBm9AkDqxY8zxKl+1psZCuyOqGMslMIRqdkKgrNxn
KiBBJaOIyGs0XpyzVf9KHBW2Y4fBx0vFS5lMwdQEBOBArQDTfMiYq7cQIz1KMe41YRT5H7HJTwIL
stHqaF4JQMBlMqOAc8iCp5LUMZoo7Kqa5FEkS6Isp3JUVcJxkE3TfvNGwFhAEjwenmS1jcB0lFcm
EHXVR2ueQY28TOAOoDXhghx2P1DpSWqzeNhLNoHGndUDM4HpSc00tPRUxWPraxMTZUpS+jjEYXis
eNoi5BI4SmCBpmZOAF9MqBNKN/yXID8RR1PokKBW1if55uio3LhcGWjhJk/5w/ZU+X4xyCtZDau8
enHad9olm1MVz1BjlgyMep9m76//YTCgw2Bj2Ua0MiqGRyj5lUbXjR6wFzKAncO6CrpqIx19gupp
dFbiOnLZ4rIEpQXP/ehI6+S5w1a4Dt4n2dNPdjoh4CZ4odhKSfuQRVlXqQU94zlN/4ok2JzyY41g
zA7khEwQFeg3MZnoYBgKvCQvT0BEpl9UjKaMmwAwvlx31VXarAHHVtPD58LD07/kE3O0llG74j8C
4NDbN9AzJEz4EcQP4jvPYJQuBZZ4ZiwSmbqNbu+4QinNS25B7a89fLMgOPNU+4dSWWgpjT8LB1ep
GHOQhsVqc0wmgGi+0KjuYIPZBLxIgYsg9QLkMejVAUVG/EWkWDLF6ST3AstIqhaHRjtMwhO5xq62
pySU25txu9gLaaCtWjtLx9yaHDXUrurA3cXsERSGbcQbZp3WzwndBZ9Q+HXZ2qgHQWIkI1LSyQIc
8cJJ2KmFe+InU4q1oMcS89/8DKgoxJ9RWdrjzckmUWf1ZtTpgVJeJUsi4XFzMFUj6dOUwLoOYfFB
eIzjMgEFLV9N50Iiokk31x7dTtvyDySpqI32tT4+SYHCtjTCc19Fmy4kkh78NiS213CrA6eQro5c
RsbeVI+DflZ4rU7znbcHBQbDIG0KqSdzxvPqrWt3ifqtDHDMEVq2z2G6+Bgdw/Kfkz974WFivnCe
PFfekRVEIuu9DBnprp9Nki+z79L+dbznrj6Cefocom1GOADrK7PIEq2z3VRZe43RQnR8RUfZy5JM
kFODy2xQGhP8bGNLeRroWLIieEaPQAtBiizDZfBwb6YhwutwjSmAaS4TkhrHczgRzEoW0INIpV6W
o7vDgAX6rACzMbVDKF918zhtR6SeBC/OJ7l5xq5ZiOhq8N4L5hqX2S5w3mX58yClcBEjtkuHjMka
dpnzV/xXfBfJTqAACNFLAwrU6M8n+zbwA/mVoM6cLwrXE8Y1Tip+cY6MEIY832uMVkn3sKg+CfJd
iyOFoA1B8jyIRrA/yXZTMjDoHo1IfYVT7tBw8Cuc+NPByc09KhAol1uL3gR5gnS1nKiixxEeTLY5
mQJM+skutHB0YzbmGpQ/GoGm3i1HwCGwVDaf4gRtK2e+HNJNCsqrXDIk7wmHiuId5bYyPKJPpx+Z
jSj7UAPZCoDdBPKAY0Y+BcvJMq/aT9HrieDa7D7FWSdxury1GeVIDW7VpCoH6QYZG0gyFzBnofAQ
WnsPoH/m+B3oRkFXRt9JFyg6P3korA4BxWaqQaoPcqgw0MCNiH5RGEKxccgBKBg1+IHygcb4ESwu
/ZIObR5g7uhVrlEHsQ/il4YgTSxn4yORkd4lpIyDuVD6+FWN8p18q8AHq4HiAtIEydekmCygcjFs
sRKQgTW4bUTh52N34d41oh9ZRdQxuvmv8wiKVJe5ArE/i7xDp7p0/4q6dUSj8WK8tWStW5sUbGw4
lAaHr/bshleTCP4Bo+yK/UkMSDXvlQIBFS4I8BvkwH30QW7QQDoK+wGKL6AxSsruSZnQIESMu9zw
K0pSSWDQRNenoUIt543P8CJRluDX4Ts0XPWI+2qP5nXcqExuUpJdFtxNpIh8F8jDsX31kmc+6hD/
qC4YAtCSSep06heUKXBIkf7c4L6DZJK0IygGoNGOC8Gv9Rcp21hpJBUh9jwN2Lw5dzBWI43lDwoN
1GQMs+zNveZzuSk/0pRLHWzHpOqWkPrxShS5wvuzR0IlPNncsUgAIqpLtm4FpCQvG8PUZGqrUvXX
obWWJ6+hT5djl6sxSMD4+INAEsIUQCxzLjqUwEzGoeSXjVLCNun1W++5T6Luab3flNRtNgMw9Un6
rzADbgDaj/3NPAyL3vfWlUsqGO/Cp0IQbRz8Fl+9RAgptE7OsY9Ch0hduS4mVrxNLkECveLFb2ZB
7i1qIb8nSJIeDSgHnSht0eB1i4HSxWfOnrkkE1RN3x7DJyrkyNyXExeonFXidpWwSPIn0Eu3lr4I
XnjPpQp7gWJ//ngIZZUrb4XwjZPFQ+MikyyHARJT8g8w93B/cn6w+A1UVImu7fwiZoKIuuBS8iH6
uEK7luUoiClR94gu2lNN6TSSWyNkselPW14jqe5q/5t107VT92GvIQnXl7EctsiZE/OhHYwo+03y
EFxsACQV11cazERkhVBuj0ALEyRfmDqMhNgP9qDjsuEEijHwl/TXR6XCTAcBnWaYWvi/EA2azEuS
pNzcCdc1y4K4sIpF7LLL6le2QDbcTiPfWB6HWPr6Wt89NKJwFGxkGHzOnHhEjM+ljHfHWTIH3CE7
DX1Vo12YMLGzaWzoUjXAYRop2ftwdXm9dIlKGJAp1u0V/eU81CuTAouy0tGZ6fU+gyC12EWkuCMN
NGjODZyY/O7AxDjjmJj/ESEoJJc+i5DRyQ+wFuOL6wPbqTSPbEj02O9tQj9sauRPo7+ipIzm7USQ
Jgob8ztgMkmy026T+q/kVC5+Kes0cmpgi9gQTvkn00rksAx+3tMOyjpn7dMtcOZa2SfjqbiNUCa5
E+GnPI3q1y3ahU5DxV1FsUZjoHunuc9WH7PXb20H76lO7Ze8JWigo/EN975WcuoR2T99mOVF7/6h
6Uf3hPwIyF22IWtI1qwmafskCZHVML3y6xX7HdBfJFA8MCY5sHmebBSkOkAqCjuuR1nl4vpKN9x2
4p0YD1r9NaKWeOzhWBQJwl2wJjFhSFtZUbBbCCA7EnMeJgzuHcXawW3JPCOb9kub69eeo0k1rUXF
XhAZ039tuJi7pLZrXJ8u5sj5L7JFCrQQx4abkM/3XVlENkUMX6SaQm6LihJkwq0BDPVTeCDigw9K
o9E6DO8FLjaR5nN1BoA40jhKtoIRn4A8NUMSbknLAQcatBeJtwOHw22QEyZMA8dpd61GIhMQ5zD6
kcncUKhcslTb6Al21IzwE8qf1HEX+GjDahX0zI9+7qIzcKTMkxUGzdbbddgBM5bbDstNt8n8Lxud
p4HneT9pNNJXRtdoHOB++NQwxTfBzATFT7Ivg+KjQ2qhTsu4TSX8URIYHOJuyUpL5kvc/+tiABf9
jBSDIU8wLiPOjPns3SK8IKhfhVaVWPHhid/hjda2lPgFcgiwPgLWVVxU1pKhr6wxSv9A4TaVkVXS
q///tCeubxEAXVEBSYXG+Tysud8B7i9N6y5qIjMiIaXnmVT0f/EwMsmkPjMrG1oHKUjPAL4fB4q9
Ek6VFsGggRP+DaJdOLWaZJnHGmAXTg/B1ZNS/SWjYOT8D+BhZo5WB96R7A19+GrqZzf+l/Jpia3Y
oQnyKUjrHGZP3+mIu9/akAEjTwPnHzE/wGuL8ZIyMk3exBIlfxf1sHKzGCkkSF/sBDUz3kpMqrIp
QBKpl3LYt55LHvmgSqx05WUHkXU2bApqTERqp3lqdvPQiRFLk7XJUCitRJHLxyRNWlAjwpGIN8mQ
eHN5IepAkCcMcWvedWonUZIHm9JioiVq9YoY7mpVaidZryJTVeLuMrA/uTBFJsJlTKo0tij6g28w
Qm/aVNhp5vZO2ZAqZ9pLJXtxE3LlQVWBxrBPNCBcHrR+VTDGaBH+0/y3OFSW6M5jc5v353B8x2bE
KQ/WGFn8Su00fcPHzCo2c4qlYRuHXMX4s9dZt1XDlR/iPX9nKKDR/XLKsNfN7NWwogXum4g4TRu3
70odXsmQCbKnzkEJRsgc1304MfK3WupvyiilMeNBd2wU9BiRqW/pBPMs5v0Q1BV/dT2tEPkMWXM2
Af+S6s2vtxmVAekk0Z+UkVkYf+nDCmgOLjVH6Lfk4nM8jdm/ePooAqY8egeepARIMYOGiECpLRlr
LzJP+TScaGxNrif+Pw/1oIGGioe7P2U0b3mPvosKVCj54GbBSaNq5bZmuYCbB4Ad/B3nKFU6+nB+
j0BzhGJQMHPIynqOrVMboEMhowlJEEcmgGSC6Ba1PvsrhceylY6WmUHNNtr9JxPRNtF92iaIFu2M
HfSJ5YFRRqXfnaHI5OyNbFTLuO7sXUMUJeU3ByXdCYwJSg+RnnFxivaT38anYPz1Gp6MwUUA7jTQ
EH2cr02z647B1SFVQDSkA+kcjmhxJJGA4188xgboDJeSjonNpNiyF1xM3MwAYDM2GtO6+8bdiTea
94IUXEOGnN99Es7zEvu91i5Jmani1xzLvQPYH2aHivGUUd/B4+anvroyTUskS43/p6zzhWPehHME
+R6YjZsTvsL3BshCfyyT3MC9Jc8LxKZJ9oZOtUYpiPQzY6IRRbiIkNs5g8ol83NT+H/YCIgxS8j6
SP+rpueRC1xFzp+sBvQIfEHqgrrqFrbzlytJ+7Lxdbu7NgTi25AdlDYbE/tGttID6n801fsiaPHS
44hEhjr2ClK5SxgG4tSQhuc/xxlt5qBUJGJtEsRv4b786huKOxzcR4t3HvmMJMGo0W34LgZYG7WZ
FC00/5JUZmILotQELGa18BHlCUgNvnZY23Kf0heE/T3p/fWASIZqQs7RwAkO4CHI4/MQoSQ4Gxsk
DFqSxKgmsZdEWLI5X+LSYkoYQd3QmtQUTHdgBeeA06K9FfYyd9wnE+e5hl+DAGFG+PJyqIuIZ4iw
fGOch/8lWuuL/G8pEbE44o2jWggTlzV/7GCFovRCHAoNlujB9PZZQ4fRdgyb3oTzqz9IscCJI5gw
x32KBNsLj1r+Jlwp9yWGVpugSxZpITCBWjYnFe4qetiNNj6cHdiJ9D5sOov6nQpUlFN0C4197cc9
CWWq+ik1eQJxpnzTvaf0Fj53FUZc1CTRb5OfiQ+hEuLdwtuo/ZcNVGwzPQ1418xJ3jsaaKsYrHTW
vq2QBvIe4c/Cq0AS4cF7R0NDPp8GKurwIdn2HAvkqgwBBE+IawC8KfytS+5T5gvQ8cpdS6kEvalF
YJ2xvkyRZHjmHs69H+7CoEbw/irx0xDxgmDaCJMf5O+QoOenmYveO9ShqsPYI1R4NFa+/YK5VtQR
gJ5AvyAQPhiLCNaFUhubbCPqPF6vVE1t+a9h9nlEILvyZzTfAwxhl5iZyJKFxZOVyUZCV/Eum+KX
hgHNGi2FGivLUP+rwYJL5nc4D0tROTGcjhkOhXMsaenr9g9dFX2MtFnyIafp1yYnL7cK8sHQmHxQ
qYwu1Cw734SqaSMVcjg/0XmJP1gzxo1gbYWdrav5Cy/Cuh0Mmr2QHChwY5J9dInoG280GnwywD+O
GdHfSimBZbCjKmmZne3y3OjDOQjy6Kz0jKrYjf5zG3whQCusX6murfCvVh0eOLJ1w5WMlgKwg8Cc
5pIHGtbuYVGSHC/fte+vqloeZ2W6lIG7KPxsxzzAnaBiJZnIlYX6U0MA+M8eu6fW3WYIJ3plU/1O
NeovFltSTM/BbB1id9+Yh8QAJEdU4lgnF2Vy/1JTcY0ucYs2s2qOSaOj+9x4quTDUk7OG1cL4UhJ
pxzchecEO1pN/Q8ToZd5HgFh0JIO72VMG83RIW+4b6d/RaxvrLa5cHjYJDgMhGFwL+pGcCwxqCOJ
XdtcVoX3x6fLtwj9xAPsk1dmWuqTozkbhzLwb1P8QPg1VnEqUeGwXzDLSqKLW/5pNGNN2MM2xD4a
0WEg0y+0fo0vMFeR2mIPRDjp8eop+bFG1cW1pGrwSGV3yVxGIn1Eao2phyCuElrY4oVAYaK/wKO2
kIGknNbd+MJ00HWhYPGdJT6sK+olQ2eJdyo2dsOYAO4trB7xDXDZvg5mQxevEnugvolyKWvcvVVC
f7FfExp1rt1d1ZIU0DmgN9wP/i5ui/0cuAwBwXtorSwtuhA7uEIUg6ewZljIvGuSV0fa+xiIEoYj
rcZnffxXkjEBYnE2+PrktuZQnUWnP7XYCU9T+huW3cJpMPkU7x7K1lyP1333dyJYoW0RC1zKiZN8
3lV0tnw4QcWkoEh4mfjJPGZyUGvjfycHxlyBYQKTLYxA0qVQ3XrvCUCQbd6TGnrfn89udUHu+WQB
WQTduO5AYoXyTziaNB2tQn9FZB5X9sJxmKNTSG4YggcW70gBQugwgyA9moEcnVtxmNNfsyTBlUhW
FwRtLi9okKlNPZUH521V/ZZpe+Ann+RrlM+WNq8lX5sh3MUY/YFK49hsEibCD1RUJqTEmL/wO0Ax
Y45h+ln0HXKv6y45A0h65lPx6MTSyTyQqL2lIAMPVSBaYZNRGaPDkUIZpod6g1VgZXS9gUUZeg1h
6IHD6C8gkSHfmfBmMUzHvBEmGOOtF89/WX/R2KPvJR8PZ6qouQt9Oet7WgnGB8/nQuKrzqrJZClE
jg4uStJnSUepWK3Cc6mkd0hLSnoaKVw/cfwdUPG7wP6F7mxm08cs/anQWKacCFZVbjo6Tr5V4rYI
/++TQw8cIT5yt1ReFnPFeAoWQ3jD6UND6FS3n5UzPBWRL/oWNpuA3ilApcUWkGQhhAxJQzNEceCA
ezVF/pFrKfMOGfXK5+bA5HERJ3QzGfVEztzG5qB0mFv9qIA8fLXjrhp+dRJPvUwlxotRoCYdJsPH
yu9qauTSo58mjB7Zpsv4u3FDcLVgeMOonm3f3aSxswbikfzcsT8pUUwA675jck5/FLHNsNb3lWsg
09Q3uF+mlpyZ+JjZuuxgkqXGyVjD5XgD0l/uvZBoaIb+llcBHBRugfQ4tKgmluDrPselSPZkCGQW
v+jNjifOc+QOlmN4xsRUdCPjGqI/ek170PxVR2bAAP94AJ0uSThEWzPABHR1qeTv5uQ8V6A1MqhJ
ZuLqFpckmQJi5siqfGGO2ZM6MkXyoSuXH8FSxG2F0jOi8J67HsXtGnKIMPdF9sb0SMR5ALA8BZmT
mn5ODoFAOZPcSBFjiJ+M29GjYKUVf23T2tTmvczf67J6HvXhqGXDejbugCVybeQEfg5yVBBs2JnO
yorSwwPrIecU7U3Mf+6rGFXWQ9YsZEKhGBZkS7HzUqKXOte/+BpKjivyFyRtpKMJAUzhM5NVhtoN
YGJO/oFzoDnorB+IDle7xf9j6byWE1ebNXxFqlIOpyZjwOA45kTFso1yzrr6/TT/Plq1ZsY2lr7Q
/fYbmE/aQFyjq+zU+K0MgKs9SeBRGd96pkebAPui+HRw1lc740C5JMat83iBUZ65/kLSRaycqxKi
gcWlqH24fKaBYySalfdS09dN3q+sGKiIYLmAX8ymd6vn4VWFxzFgVTUA/EIiBbJmc/DxqhhZpx99
5vjB6+UhFhZ+BY5JGeFSihbNjxtoB+RPT7CO1432n6bf3UHcF4PNnPnUtB9WAg1mciRsmeQkaFL7
EZwr9t490zqXeO7ZIwW95a4zGkcVYAGGdayb2ypUPyvsDYfw1oESzyYXa4jSm5FDEVJXlCve1zAB
9Jiw1Qxl/fC3J3TR1e8Ij9UoWzhT+yTct6k/li7hd9q3BIC6k7Esu2g1452cNBoGo1SyeLg6lU4h
d7Xa/KVBlYhRukTDGNSGMdQGS7E3mXvoqaJtqH8aGKs+6gehreowUDSQvrbFm6ASuUtwSO29X1uA
dC/i3A3yI8EAC5xe9SG/TBnM4/koBEj+RHx1h/A/NbZWEisTMQkfgIENGXU2i0AqD/zGkZku8wze
yMVW/ihJh0NbnSH1+DjGQm6sh3sJ6oEzc4BJHHM52kSwwpbxLMd7DiGdTgR5JF+shyc5skL4QxNz
H86nBncHyY6UFjvSkXKwPLnjTpbzLyTywXrx1f+IVt9NHMNIpMGorNcphn5U4lNqFBy1yYtu9IfX
3nyJPfwwHEYWav5fnxi40FHtU0b+71Mjs5vL9L0duCxMMe9+mIhzevXFLmFXZdrBp95IkgAJKOIy
hisltpBGErxh8PCUYRUJRUQpiYTgfIIZ5zMjhoPl8uld/oHbAbpdei+D2VJvYbcANHX1VS6hsFYO
qg0WBpYQBCsIAGbCKcBczbWXQd0RJtsvh+zsTfOHfLu0j/ZGWtzdsftKbWM5ZT+V80VWNN3kpc+Z
jwdU1EB6Ja4Slg75j/Eqjco0ybuF+q+pRy52HblpBTKle8W7Sq8ull4jXylxwRrTsVTuRIIUJdMg
pjvndcghCEKQ5j9Jvx9c/Hng+me2szTdzz+7c4kg0J4ULMF6PdqYFfkRygl//RbaXU+jV44H5/S4
STnFwDYqeo3WaTcdPrBkiNDpEN2RXLjl5B/5YqfJeEDHrRujLzkPh2qbdbuYlc5qk6l5daRIQQmL
mCGkfhWZz8DikjR5lsUqshFOxhvoN5HCLdiStuOsPRyS9ZZRKUE6dyxOMD7Awg2/GIe6h8kbYAo+
VGoAu1vjZcPDU9yzy83CXxgTOxJxXIZbudtcQWDgPYcJCsruW5znFRJvJ1iXElPFC5aaSWJxQR9Y
65iyLFlYc46A1QrkAUCtse3NRMJKn+RbqbjprqmTJzM4h+lLUMJTd278lrRnLUTVyjS3+IvZwID8
0u549udnqqw2w84AZI5S8+E6wARMv3NhmJPyy+uCzyhxG7L2JaUSP+6AJOSL5AQDc1I9ONG55lqz
KzYb1soLT117VBIN0CUcJrIvhHdDS2Ql2TZRzSe5iAgTKMYcMOllwnupD7/82t46wrQK7xIuZ9na
mUNVdiyL3WbSDElcllXBNaXRy3oQZHgaMoJydF5dxtK9RTbzUq4xg8oLnIUVS6aYeFXywak2A/3M
zSXHkiBtaOs9yDzwL+1Yh49xtPxmm/j9Z59sxf8e7yLLZKK5Yoi8osoiD+KKPBOtTNnamyFCoDqV
W4rBAlhoMPqVCtZSddvm+zFcB+XgFapI+KhBgwq5cnAl/hgHOkxkqLN1EZ9RSxxNuFwG1YeXREu3
0Xc9An9WhvxUy2suHnTfwPmVsKc8wDdopkG0a52g93sgpy/0Zm9+VaBY2kI1glQ5eBZxj8OBb5Ih
I67bj7E3d8o4bw0n3VYMWQ0WdxdFPajO2axeQ7X5woAC/utRIWywAivCnQQiVe5dKtQBpYlHRT4v
jeFue/rawJ4HGfqhHX9L2nv+nawNDYY+bCtIYJLTAXplceOLlCBDA4ASdgSSYCnxoQzFWzUD7FiC
ilO1Orucam761dsx5p8sdxP5rsSaioEIMBwY6YpBJBtOIKMJJixzuohNzJJB6MOon+K/7M6ws6jl
kMH0oUsriTigOJvs6qTMv9XE/vRYKrWZ3nKUgW3fL4v4WSPORweVTJnDpkB6NtXaJBxXimB55qqD
w+1eThFWsTDBBOcgH1SWhy6nanWZ4k8x+9F7naEOppIEcyaEpNrrcqIHp35gw8h6FWkQ1ZA34Was
/QpsljxoztfO8BHf3pO4PzyOLVB5bR7Pru49SXKjRZ/WhFJllltobCq2DyAhBX1Wa5Q7E6fbamw3
EoPatuDXybAj2eNOBOr/3IXLjJbqtfJbMqeHH4MOixIoAt+r6yNi4sem5kDjsrW6D8oJEU7hZcuE
M1uEdIRljI69PEo3Ivb/NqNJVgqJMiXEsfISNde68ndhiO65axdN91PbOAj3/Tooviz0B+LpBlDD
1NqG2KDiWyWOg5J7bZvNXnlJFXflxTFOIjkTTecFbZdcrHyJpH9PjYM53bTsUTr4PPOYZz5pkN16
CIgOIvl8VUCs8WFpCu0g6W0M6z0gvZbi+JiBmcsaEk2L2MwZW7vF8fI9LLYyvBDgdsavr6k54+J9
Qw1aw2mFbie8RIBw7tw4pPn3/4pe2xoyPBo8cTQCYuALZBiDGhSCF2AibooYmxtoRXHpn8eHwkNI
heQ3GOKGOF4Zf0TexmU2lAYLA2OjmFaXQ7zFSEd01lysjIwojW4j5zsAOnReXDlCEJu8/U8hKahS
3iU5zgZKdTgrBl3EBEd0Fk4Fs+/uabHMcXHaXdY2DChzhDf8B4bMoJW5CBmAop4AKOEi6sH4Ra/H
CcUNhJEi8XCmg0AN3JjklvEfk2WhrPkcps6F8omn0idfagtn6b03mxOfFiKtAPYas4s68VE+IBpU
zkKiFuoRWWfBJies5QkfpW//M+AgBG18kKOg1TXrST33xTN8KZypZu4XRjzY9OUpRBHIaM23SBY4
o6UXbpEWcdsYDkmwKtZqnyLIMVom3PGncAgAA4UmMpG1iZ8+sw5pIzX6lLjlhi/3pNMKKT2I3zGb
j0BOOvw7pnh47RuOhBo24GnCzXim9ZnVrXhIuA7GuhRkQHO1uW9VMHs6XlIhxOFPSgS2MrqpI//J
a/1ZYA8NGHTKYRM2+mt5GtUXH/qFoOAl1P6aUZ6dKP/RgjhzeBiqPynBRfjU2cWpWbUZOZM9tEZf
8AJJtPuQ+IpaE8ODGjhDrRmJAt7IbdAARzrlDDuFIThk7BIlQBAhZz42yUvYv6Sg/4k7kERQrgBW
9zJkaJWt/D50mXU9fTL834SoJny6WoFLx1yCtBirkfwrlMA4+hz5FDlmszPYSJYzeMetm4qd9E3k
rVm/HhhD+xgCwI6b6O+jtKPe+ep141ShBRWnnsc0B1tYSd9+RANGsGJZzfDEnqp3W/Uw//22ITun
jr2jV0ENJYFuftVj5Gkv8RaFcKusWpFWjCPWOPkiMr4YKDBdXTqhxiRjOmds/yIsgCphm4UlRy37
kHsHjLcqD0NKmztQXuDUxv4Zm3WMZ50ElE2YD/jUT1LymZWPE12FpRMs3vgcFcSDaNbCdLA8p6NU
NHU1QvKT5yeiy6zFKpQaomvipQPnmmstcHGXuShwfabAf82q5pI9JjCX3DB2nXb3aFMkQmGGYRPj
Ls2YvoCvpV284uDNwzqBjuYL4DwRl+qFm7KCk50e6kg7cLvWmHvbKRStM4NVEJ4fdpgzvLv6Ycyd
U4r9EJaGlE4eOKSpEmRcGBu9nfadw/g1F+YGxFt11StMWR7erC7mj9U4rl1GYi2wY28Zy5Rpg9fd
I9LLRIAbLrvpS8RlsgxlID0RFzvb1sUJ46WLiM6YpYr+bdg9DT+3cf8xLqGNERxFqjZZqMwFH/xA
JkbSBQAVgzXma3GV9oL7XNxxq1gxvkMdJNVOQo/rQRnyYSA2k7oaxr3e4PRLz9vvuj7A0hEKv4Vw
M/jRKihEarZuxuqtq7odFC2L7WBByVAzEiktuP7hOor2M4/Sb7r86eEACUbWlU+2dfCC6kLtT8Ir
05KIa7rvME1GAJsazckhVz2Og2cNKwswlPWEk4QU4CjzbOMzTnYT9NEEUaccdLOGZft0kKg1pY13
Cr6NA1AxvHaPvFGWXm21LyYBeFSSVAchUB3tXRHbWwbdHaBi6KxBvqhyQcP3UhtTZPjiTVRiJc86
A1nOFfKduGNHbtMYQk8JEMulwyXkyJjNOHc4bzLXS+IPlWNzbr2XSsXDyxgXXcKINSvutFeXqbCX
3F1w5noLGxr1kUNdGFkOsQstToHtmgdzha5C+bMDuDTGNxJcKEAVbtNToX7V+UzdAw9Df4JGQRTq
yogwDyX54gFrsrkbBW8+aFzA4ONINANwdzjp7x25vharScfsuFfINuTC6/sDoTMnKkc0QUttVJZJ
VG/EiDirylPAvEVEmx6oPk7GWw/uKVGuT9aPa5DOErp0ZuXWSPuzEccLojrXGFksRmAT3b76M9Qn
oPg3JHrLjIqqwLO/3DvxyZpw0fXhjREW05Kf9ovbKYvtAzGRnpIuLgPJe6cXT0Q+WHBzMMdQ+X1A
HkXKKlRHAHJUWg5rFWyf6/BuTXjIIScQjoAUNzKq4cgVPAuyi3PRDGczWDHmPunaEf4vqyprYAS+
Qj0d8LWxirekfSv718F8Tb1oycucKXqA1sfsF8nSRqc4UieGo6aNQNt7tLWO5Mn8xcIDnI9gWi3q
8/jTmBGEITcvzbUUk03nL+j0xvBrzlGLqzRcHl2stk4UHyOYkxpn+Cd0UM6vImrMS4zoyo8JpCNr
ra9o5EZlIh7r6zFnztw+RdqtJbKA+xbjGOi+/nAAklsYLUm6TNZahDgmOum+N9Y0NhOFOb1PWyG9
Bc0QrMLx+38JlomwA7GJ2GjOKUkXNswRBsem+WH110AFiav/6ksf14S+FYfUIVIT52UdhmFFh9/i
vDHjCF9jPSN1OkgcZf9EDCipFzqTzqCAOlcoOyEKjJicEP0HSbL4gBIsN2IyucvcgK3RF/BiEgYn
lGP6JS2t3xrXZSUa+F2KZUfYUae2MLAnoZiBqIpqxmjR7LCOB8lAqL9NU19RHecaKw3GVJgs5xYm
tdMtc5YxG0y+piWXeLi4dB04yS4iGhwUNiryGp1IYiQLGFyq1Z9upIs29Bnt423n+4DHF9y3OI68
paL/MvFkl4TspgZPpReXMXhhxwvxWzX1C3NC/hbn0DI6WAjYQCpiVDosbuRFuYpOkiXo17+Je/IQ
NZlsTD2HzpDdhPBdMUOxMNGxcC5r82jZo7okIIBys+WW55T30udA1Rcd6oZxgGbVbWJTXQHYB/G0
cxgPFYBuRE9gx98FxRIGb+i+5iFKq2nTjKhycqg9H7kMGOJb7g/btGfpgAOxGYzGWrfze8zR0RXm
OsBeGAKllP84b1fDs3g+eCA5TZZuayV4VtnQI1rGamh2CbOrXLnBIMcrfiv0LeYYVgFLIgq2FLQ1
tKiYl4/XC/HPxSpQnxn9xdYrgsifGdiBJpUUq55U5OYvHLHSoC0O/YGgWLZNJ0c+xbHPkmKCsXe5
eBz3Za4+ZqLd6gZa1LRnjr5R02LJnEKHUxmhwIcO193oV11GjjEslM705MXhEeKuS6Uk7wFe4dzu
M1xTI7xuHTx+XcCX9iYHjaHNS7B2ceEoByjs9b4r3HUoeeiZtw+zo0vBY0L/yQJq5qByeBLHztlA
4sdM1y28B7BQ1B8OwF02x7sQ/kyNzYJg68Lg7quXklHKkMNO+pMBasl7EVP1DGgww7leerNRhzii
wnun5Y2hdmBZnsORKNIAf8y/Aa7QWCibZByXJob5nSoTubFg45QbabgyIP94L6jPSBPiUlVEq17k
rvqRTS52C1p0V9Ojx+epG3fB/qU4kZfgi/cZ2G0BwFWh1204lcoIz91pUfsj6qQ9fGTpvisTtyaU
WtmI5DC9lAF2pQ7kXMYC1AxKfWmdDS1uhl+tijV+kIJXXvqWcvoOnoCtZMQZeEirKzLcQwvCEPIo
5BvDmggt5M94NXjjkpNOjhEVoopjTBQE+zrVl2HNpBw4E4xPH+J1TFLplF0rp1gmNgNXfm94Ror+
nPXTIacu8LldRKUtteIU1l9+k722YfIsIAb7vOjweHZofqVZnopn1yTvfnAuUaiB+XcY5zAu5XKR
bDvx/i3T6QRca/KJUyP/5yEQzZ1rb7+PRbJAeM6FAHzDiie0BMnqfoSxFYVM6psnPE0ajTDDm8Kl
iOtZioGhDrWNnqiOXjXssZryE8jVlPsszBd29cnJIg1PwD+xiXgpmI+ArI0r6bFU9dj2/EyWHX+R
IyTA6atEuMYBJHNEOAPAXWzojMY67WCf8DCgezpw/+oW9mTzoBQJwqNDk7WJg4xeZTdEZGp0WGzY
FoYwA37L2Dp7uXXoR6b+YBhetOZIlAnE5PyO04dBb2EEVBH4P6C4qD2EeqA1LN8ura8JxqXR1O4E
kydOQRJDOa7VPjp74d+MxoatZlTCJwuzW0kk7IPbRnR2dVQIMOBe5fgnpP7QAne1Yu5YfvJ7cS10
gqoOb115nL0RtAusBqMckhzAFwrOSh3E1YNqCSmWtR0iKZ+n9/EDpG5jWr/tQOyLeQvdf5qmPPVs
9ITbNXM8DE8tBOiwYzOsS8vsSBMD7thWwRpNldCRrflSUARqDYFWYK9RiCeeQd5QiPANMDMlWyRD
Vq9eS/Ivhh5G0bGiDNedvw4du3g6jeLdfizc/0K+gK1mkBhp+dkmtK6CVri/RtPt9KIjqQ2v4a5a
D1pDdI+9DYvwLE5aPATpw4tc3arMsRS/x9EvuyQMWuhurI4OTFEgRsBeJwLJtbC1xw/bsc5tCzuZ
KZeZPVtYFMxlC5/KvFYJ5iAksu0CW5JMix2+NZRCUioajNEHmJg10VREnQxIAzOkSMYEuGr/kRaM
lfQEknnVpunZp1JUETRJ48Csa6guCoW4AAg1Etc6b7/Btg2OUP7j1grps4SVDeZPGZc7Abqbwno3
I/xxGV1Xrodn77HsVimxyWp7zRgO1lTDqvs5GzuV3d/Fw1K8MwazXQFcgITguiYsHhdBlZP8dfaV
Pd7NiE5A37ihTA2zQvl7mwwCqoIAwKb3J+juiPYYFYvZpgwANLquwfrgdFOc2yxWcAPZ6VGBYf98
iEw4Bs1q1tmEmH4Biud4dPXpsEjTP902H/HMBQe9PbivUwczxjunKMRVj1uIyDGpTyDxzr6DWgDL
aupj3DPYU7bAoBmzD7poDnEWhonZrYVNLu0YkHilVzsH8WCv7rgoGpzfkrNNBkDB/dwxsrKydXQt
rFMAeMYwG0iRmzdkoxa1u5bLK3aOMYUlsB649a3E6Yj3HPPTWHjwF2S1lRgrld3VRXXVuw1GfjAy
qIVyVdsnREYmCX2f34C+/uUeXh82DT6+9jJGY9O3xb1lkGvzD+s4Puj+LWCn+ecuuoXt7zDdSzge
oU7LX4Y7dwK2sH9Zx8se+pmYWcg4V8DaGpq3A9vAtdyTJNTXlENV+16U0uO05ksS/yQGMVHTiwt6
3LnxaULazoghoqYyucis78f2gEdVUYhYmFlG5EZBeyDEi+9O0QBxIIm09QDTRoRqE6lntUJlxwXp
whn3TEoQOGXJhwH6os0xky4kdhCuhTRZMyVpVH2DdxBzUbwFreaVeQzvbMDEIwHUrZ3uLbC52vhA
cz0ftPRmkUYA2WFSxYm89a5R7UNDhL9TniQ1q6v/SxxSBoYnqN/M5cMsZiobHiEax/FJFq1jnx3T
ubUxw5+62A+kCRXER0rqMaaA6qen34VqOUCR8ct1HDpbHSwhM+oVcIk8Fs87SI+rsjYSykC7oKRp
yPqdUInR+OpZy3mLhe6w793gIBtfqf8aetIqfXFGe+tZ3VsEQyPS2hMhu4s2xk994swJPHhEGj5/
LKxcc87ahJjmw0mhjaC34ME5MIJsQmuKGNE+uIzj/VG5BATOafHZUcj9qJ/96BKEHrKMs2s/Z1N6
sh1roXMZjbSiwonoyp9YjYnvbDZz2bz4s4GFEaRTezXEl4ZfCstQemFBNZD86QNhHU5A6zWHG2cK
nznxl9IvKsDs6XyyaF8xgLfw4XMGRp8w64vGWOEAtRZyA+eGrU7Ppa1vey086Gn5LNYcs4p1RYjz
odJs5WfJ30sFJzc4lyq1kopyWir9OPxvVrLjRDDHkMCu52EIoaO29E3q/M7d3tLIUJWD8W2eiRxz
kdiWJvNG+DWdsuhgdtWa99i2sr3wYRLzkAq21RgeuuRZD97ogWsP2rEAxpgkRes5chGzQ1hrrl3S
f7IsHHLO/Xi4wn1D8JetesfAVEF5AfIAUZXqnohwMcwfaWtUxJeCGmRwZNCIohjN7A9ModHTr0qE
psgEEe37pGqauFB8jRoEMiZ5GoIPvoNCXquBbhqLhXGejk6mL5ymP5lRBu8AZTmtOWaVFeNE1bhS
EdZ+tfhn2TGkSLAdeG2qDgLOe/a9foNtit0gIXPLDcM2B4iEOoFpGsX9iG5A/vyRj1LtcxYiPGHI
1BadUUgnUu90031uR+PCaEXOAXAHH5/DocFFpr4441l7s0hYUHGtHyH6sLqoGfP+k0FyOZUrpc2p
814tTkqAcan/GSItA/s/MJ+e0QB2AhHpcoXqc0HeYmjAGcNMBVBOmYulgb0tMRVPBgyQ1mdeHV1c
dCJFpQMOzptB69aNx9m6FGcwEysrMXnOdIRe7V6oCcQF1CCdE/4PHvU8WpmkVKFzydhDGiSmfwsw
IhmbOc1znbw/5kIJ9S+PkJoxGNE54MV5xnuBa4MkaIQVMbNAnR5SfCuFrCYjc1YGOUgxpaQiOB13
NOoilwTPzrxAXt0oFc2ry5wDor5NNA6L3PhIUJXKkCjimdKHLPrg1jX4SgQ36r4ZlySaiThDwgEj
La2omvjdlG4xJ2T8MGTodPzYoEwgXIMliRUnlgCl969lahqiSxEOQ45dbcIiEV9cZTzKnuHaEh9/
ggUcTvHYYOoAc81Wr4RZi953MqAp2R+aj4U0/xoDl2efArAjOWe4QW6kZuNoFoadw/VbMLtxZ4+R
Rv0mhDmPFZJ2MfZmyTknCt2Tnu3RS/EZpb0PIRV8Sup2TsRpjbTeWvrFJxfiA6HqiBlFih5P4nt6
wAJUopmFAMFPnY10F2ufJaMrsY3nZpNRsjBjZAzY9/W+kOyP/CozRUFvZ+RzwieIWHQRR/SDm6zx
JeA4TNm+5C0wx7Ct7wllo2CjsG6n/CTHAo2nhSehVu+b8b0ItxwxnLHMlRPsuwjR7a0PjhxhYYON
jSNDiRq0lmLHyG7SYYbFhxd/5rW5ckyWMsMDcrZUaGhci33AEKDdl87Nq/JzjrdAE5tPnZ1gxQ+z
hmKGPoEKWdp9xlOqQS/3kuo97vyiYhZza4+fJFaktAlqQvDgvBHxAwRyphcVu46K3g/INEE2lGRk
QHjYqubOUoyUWSjiCG0BjMzzPyMzEfho6MVgLlrfAnYbigMDL4cliEuDuu6xynIYSrgZkwTMQqS6
sI09slDFaN+iAheW6KT7G2gEsI/eZTrgYIIlA4Y58Ui+hHODnYbKO07W3L/NdAGdQFIoHlkz/KnM
8NcjwhE3e/YVTLR7bBRZlWj7BR0WGFiq/+GY+6eYAQIo6GbAoUmG7nKWs0iEVyZ/pItdFYfxqKZn
KRWd2T+MuA0jFR6IAiq3ZF6+CMIJysFjSKpPDjrJDYmb3VA8k79C36mysKQlFBeN2vRW/WBj2fUX
M4hhEcKXBQkcbbRq1l+APiDCW3CMMR+gu8boz4HXGkR3pWCJUVO3lrGjlqP2pLGIido2elGU6Srg
eMv0WcP8e8BkYnpW9E/cXl4CJrDIpijOWV5yowjpm/PdZizStDcYj/ACFJJezPzOCS49Yhn3a85s
BQKlECKx5XC6o9Lss6h74faGeFBy12UYIXNuYUvjBFfmI6xjKEYSvcWib5mihiBWXU9PhsZJfv9E
20dMTlsHmsocLWtzIre2IXoQlVDx6YYFlCDYSJ0LTl1Jd4q9ZUC+G4UCkIa8Dj4Uq6Qr93iLIdHF
fc+8MnOruQfkfeCkSFkgOhg+F/+XzjCNrHFhN9gseojdwruCsSLc2xhAxGPCEoY3r7j54lELESFz
frweIjoDmQHJ6Zy3Z2HNFUG58pwWtwR3nWMPcheafp190PltKQbFNYbStY6tAzF9XIez3m3AzR2e
xAw/iacz8ZnKDMEJC1RjWxnoBf3pj5JESozegU3Os7M2SOCZ0j18XJoj42keaYpWstR+lOkTTvfC
ha1CoBZHrR1sre7Mumcf0AdZHwFnAexNgZDmbsT1lnu3vbO0PGRLkJLA3flBHvCuuEinyNN08z2H
dkEzjGmL2GnwJRyHoo6gLmRYu/UzTgocERlh629OBU95SMk9sVB9IszggqQX1gkR6g4RU41amJPn
mf4B/6YnkzlKm3wI4Ss8wrlclUbPcOJm1r74c7PyfRPdD0br+gcAAGSpvraeMf2AnlERGES4gRlx
9GBpZ5HTwF7p7kK5KFtaARk70NlCW4YolGoJOAw2QLhJ83ApnJiusU5nOlgdu1yWxiOwiEbdjXFg
QtZP6oH0p7gF4GuE5SojmeqDS1/ImHyyHHaZplAsSp4YxgXJpWbR8pJNbPxnW90VlkEdztTtAyst
WCWrKArXGqKXWvcWvEKN7SijE+YxluZhdHaBZ25gukneWt3/VfFz6b8MylcAw7r/BqGTakbGEtLh
SgVAOym/IT0ipOYiuMmBMMCLgi3EYpdzvJ3L24OVB3JjI4WzroBW3IfUGAVdBJu00Yhsb1YyHmrq
I7OqR2EoN1tN68SQBuYdHYpQ40fEfGYCR4s5eg9QzYhOWhrWEwqlIlpr8z+5KDFz40OFkJ8hdQpo
EpMiM+N32KZnhf8QO5Fq+xZrQcYXnLGGGzCoaLZqerLKC3ibz2BzyBY1Xn8Ib22FcJtPuJgLF7y7
nkh9EN7MEa41oWin2P0X2V95y6yZHpiHMMOpyFCszuN7xvSCt8g8Xa4dLDH84X3UeCfPSrTz/qtH
3GPFy5YDznqXt6H3CuWqgakhk5c5WKfi/B2lfPKn5qOkoDfkFSF10DDmxvpcgBoGRxo0bEweBCOP
hrc8/y2x3BexBFY1RR1wQPZyk8AK8EuAjvQCeRY+X4ML3xwTPygw2yQxdxYGyVMrgygJzRMdhIYN
g3C5AR5l04r3r0C3qDnZ+Z1Nfdlhb2RANmKq0rUrLdXWkFB6Nf4RRNbp1J2M6SeVBJ72PHSwmrMb
nokbw+gfCEs6p+8GRCVmRiFewTnmxtFaCb7kLA7xLG2yj6KzFwmHZVUgatFiEgD+5gD30qtMKMHx
oj7GZvAjDd+N+q4acId4BTwkSBiypeSvu5HgULtDiPAhhyvH9GoIlG9hYohcZNwXNTFeQo5Nqu8e
QQLklNHBzqFmMow3bsZv468mg3/b4p0CEw0gaPZDlBNkXpUWxILuwb6ngi0CCn1mmaHeXkclhN3C
/WmPbwVcGr3cx8mGO4aFDuT1OGvH3ll3IxDrrsRWzB6B9KPTYETHNDBWqfDOOzArdv8ADsz4HBIG
/Dvx/ymvKnVzX0eorsodp7ztObCNeX82ibVwX/HpmHs6mBLRBrTvV8B57hVr3KrWNmUnjTO0s6FE
7WBTVNAV2x8lZVbdWYt4cJ+cFH4BYkz5fWf7v0LnbHfeJ7Tv6O4g9Das+Mk/MRhcmj0c7w6/frF4
xtzIhHXEJG7otQXDPxFyJO6r3W6lUamKi58ku3aIUDccakj5JHt4Sf5dww+MDeoDrnc/b9EcDE9F
rTFGRSkMc8op7E8dxnfkoEWiJmtfFUtZm/NPk6lMKxleNvcU4FFDR4leoKlzaPDRUmVngfw77VXF
ozfurm2sXikM2umYjP3SCplvF7u+78Vn1L6AoGfmsajalR5V57nQeyTeFCY8GOpLj3yj0mPtTkcf
3+AEyNwlXyyYrx7p0uW5LHoOZ3Bt41KjZnbVl7SDQqJAAuN8nvdFM1JMvCqoiVxfX2C0VYf/+gru
TjQuVTQf2Ah5TBWj9DD5ICPzibp9pUXmxfTMbThe/Jaaw4iUd8U4U4bgWOx9B2P+L2ifq7J7cX1j
XyabRif3FC1TEJE1gGVBkqN+w/+MLtzkreWpsWjVP27mgDQVD56kjLWmPnoN4T4MxjYN0ud0yNY8
iboBY4U0YLXk1WEKJRi+VBqBGZM5darL/8AIElO9ZfibqfO87tG2ADGuOwsPMhuHLa63XiYqDIK4
BBg1bhxI+Z2Vo4KgrSX8IGEGZzbPCXkcslyiwFrOuBQ3zCkKT9sNgfFC3uXcwgPh5XL4b0SNGDX5
P63fkW6ytwnUE1ImraMDuTAI/jk5PvG0QNXcrdu6P9WplmHV6WPJ7KxLJq0qv33RO8cIxLTGxCWi
9xXLHQP7Do5KT3nqGvMQUYFOzHRnrQeWJ36qtIdvsfPgQFhXvrmNg9+kgeFVdeZhNN9Sql4PQpeK
cKRK6xeVCYIbNhmjnvQFsEzPaZkLD+8zm9w9SAq0AJld7rpKPap++etNzp6a9rnt0NIsibXDJy5d
BIcpJvDq2YuHp8iFFaj7Hy6+uzm6TG32mCj269ZVD7quf7Fh3JBuP57fsrY/BW5wDArI+FNvn7oU
rYxFeaQtDL6jjrORij+OGoyfWc9ARF32sfJjWjriVO1zrvv3kSMl7e7SdYlelqu9TYy72alrXn/g
3X0AHM1UXu10OFstsmK20dy4K+AbjIyC82DOxrKulHUE1EFR95fhR+DoN9BiFDd9+1rb/7R5S1yx
X98xuH8SPq/bJa8CXjS++lKASVnjHbozSUbmS5X3265Ndw6thsdIlgJHRYw0W/j/ALll1Nu2si16
lW8y/+u7T93iGTO2YlZjjzqIBCsNZUl8l+HoyF0llULjktpinJq5XxSFhgW1xLxca/s4c3am9nXQ
7gxp65HFjEaRy3CUUX8G+vhpSIYWS0dXin1YtpyAyLKwnKnfHCix2tXLHpHM7VfLS1b8Z1tMpkB0
VXv46DlIzJwpO4fegC/wA4casN4GUcCiV6VlpBnXx82QRuuYP+XyHMFLbRdG0iHPlP8sv3qF2ijT
g1WCT5gWFzsRShfhXmfpjKDQenVIzZtbQic1bp2xnrWf3jwqrJIB0C/8tsH+MJKxJn81zN7Bwk13
Km6U55ynCY6u4Rg/B5hvU8nIEKYy0kPl/UJFB14OaFLrBbSoztPZaWhl4OlKScDMC/J9xFb6f557
BfZncM4nk78okmCVmxPbgYCZmp8zWRYhiqRvQ1REOiS1pc4QCVryvhgwtmDAoUKCw5Iah17tda6M
JXMj36MuH5tDWo4nDzBnQInkeMSq7yK2uVc2WGw6MSUYUMPcoCHDpA19J+YvS67nQBv2Qa/tPPdv
jD/JDCvguFi5eZBqcyAcLgq+KPpy5ycEkYtRbfmJjpR1glcNs4fsADZPF5VLj10t3HSt9l9y7pOJ
tSwKLGmRs9ShuuBi6S/oFwBEXYwUNfPd4LKK6WQothhP+QzC+2EgtTmQ0GzoWSE2yYx1EclnJ619
TWFzYzJu49piCcF3jNbBpeoP9ficccuG1p0UBxXX7owsCXoxYxrJTeWYJ0VGGaG6tNVmUAzUgDwB
htYWha/2XHnrMH1GmufBkqXrN7bW+CPM4rTAi29XVTC6Og9noBs3PEpUniBHq9XQZNLyKs6dD1ci
Xo64GKjAwRYhkzIIlCwd/N0WaXDJpnOgQMoylLNC+ViH+kuO2kKEfjNgApJZUfcOIEMijJ/Vo+AN
Vhu8xFV3MKB0dFz1eFYR/zWC5Id8q6ZJ31QPwU+Z4Bp9R544evBpgwg0hbQHRlp3/Q52X/U0UtBU
uJ+Nc9qtKeOAqUflbo7aTmBik49eMHhAPERJTBuKPnMuNvho8baAPL1IiDIx1JNha8dwskVpNBYw
NsBnWhp9zDV4ozIUkqEX+KZLIMaLcHObLmZ2Kw7RaHw2IMjZ/5F0XrutY0safiICzOHWkqhsWXL2
DWFv28w58+n7K/fFYA5wZrpliVyr6o8gSXiNODh6krpFfEXVN4OorN8ZQGXHx7TV6UlE7ByLpl7s
WTEyDrPIyvZYwqJlOk32uzDmdt8fmrF6ljn8D/99LQrGzMZQNza6W1arHirYYXhnRAaXA8gn20Gk
JYXSnQVfBVDTSTpz0D1gj6CuUYxdvMQ1ywkf0c4/QWnlcULgRipi7kCIUZeDgDGLPX+CYWiQBan0
BFSDJhsJURxuPL8Wpo0lsV8LjgOc0+VPTJOSH4vKY63R8YOaBD1SWnIPo1GqvwcHCBV8FnGEhCS1
xrOLVxkkBn+PYpjUT4IwcYdbUsIjUAqRW1PM3BpeVfel+hoAqcDc+V3k4h7RFWVgxiJfFYgMsNEl
b4ZVjTtcDECSqcP2F2nXiLJ4zEhRSHwT0BUGMEY7gd/aKWJ/YeKrDx47lkG22qT+2KzHlgIit1wf
J/eEgqHNjwn8qQgK0OEFxmOUJH7OHjYrsSCKf3iUcSP6nQ1TaFlEHvwrHFLzUHQSbkhMeQRh5/0W
KU1sFFyHZ0NBFzW8A/arowVtyOeLk01YPcozk3VkIn3LxYTqaeaL9LTnjMQluUTLXz4YWlYg/Wj8
2+AlclBkOBJxEt7Ljx1QxAoiRMyMrBL/i+7AYTlrWl+F5ooT2pc0zlz9ytLbmL+IWBZOt9l5Q3ZT
UMSAaG/XWwoE5LMBkAKAYFTjkWDelclJKOizdUNdny5Xx771DBxQabxSKZ4R6kAVrNomNMls0X9N
3ET1XDY3q8YF6lV+zQMgIJyQmuMW/xDpFR04UnfS0YiFOnttSUiaUDh8GIS4dUnUANSzrve7SvuS
Us2Zpa9egDKXO02i9hB4sr0JxADeIPYUkZ4pTbIDLfx2lbe5hLSCK1G8XZL6CHDsTr0j3mpjJ+af
hSlmP0PTFKOUchFGOoiKCR+ARBH/UtKJD+gs1sZabqTOuJW4GplG5PTTsrOMBESx+qMB5t884wTQ
Q8JZAY60GjeR0ZxNBbdTyvZqiR9UJnOYMo5AFwJQLL+spJD+IWQUDtkcegWYrEfAO89+k+48MhRF
oe+k447dHpRe/E2sViBDy/gdW/9yivFmkEuqFtz21SQMQ6QxDnTCYq4T/XsxbiKRUkEN0AICmxQo
5XCtk6EzJw0K9JaXBTy3pmaC7zJFhMdU7lK6bLtrjAZZ+DoWfL/i2hKFkbDkrJn8g1ipQZxKknm1
fQcSplJPnPfFv8ns1jWJUulGNK9Ef1ndjaE0ND7N7GM04f5ZAKVBMXuu4J4aZBr2Xs/p1IvXnf2U
Y8LTrYEv4V+aOPjiGPnymkSmA3kn67FK/DrazAnxJYvvDDH6SEzqzXTfG8VexBwLyTe5wydUqBwC
8YzEo8nhzBa1ymWUUX7wOQlQDiP5F1jE4kJ7EucIa5DpuLR7/ZMEo1SsMrA+VqedzWe7wm5F0F2d
1qigiCdMibw89OjOl/o8I9NZCh3XPzhZEOxUjBXimBT9RmFQWUIRL6cGyTR8YzjB3hrwsEUnJBJb
joFcjSo2MsAx5ggcmzmEqTzVDVdl8yDV5CViQlE63geOcWqeok7Zw92NXNXuaO3knbSrZ53bZMkN
mgT25XwY720ynXJyIVH0dYuDQwBWhB9WA9/46/3EYmFPP1P9gyYibgm2gYtiNpJ/qtFQYIkZomDe
GYfPrH5vKcRGBITExWaw0IlRcyHUyBEFFm4dSeU7CFcVICLk2VJp+BQnMMNgQqmenQ7rIoE0JjQg
ym8OaRa5yJ6VB216dduKh8yBvTvI7IGHaw0NMkXr1n4SKrN76SAaXfJrTM8ja5wZqiMNyBIzHAli
Ik5xs7VNMoDIpXiVBJiVrAX5hfmWoknZVoieGDhR693J3BPjbz0x4851eZoovmo5EnifHKSVc/DM
pNbCjIyOSpwVul+iCby0vS0hQxHHESw+olXBP21QI723qMk5hDzEc0wLJ0Ctwl9QsuoJCdRve6s/
cjhF+Gar6GcsMdt2B493NgXBYRop5+zIY5HgOhIWzs4+DffT5KWUL45jXHilLmPta90TtK8gjNqo
3U36HSlaA8E0tEg3pEEt1o1ZGaXfxMcgtjTpz3VbvmvRDUlIFAzP6XzJyMwK5+6EBLlMt1YfHI2A
F2ud6wVzBWeAx5O9Vzz1wHSR0gXD0ywOMlz26soYeTA98RdcYzqFg6bzg7F9GZqGXYjylOqgYnKA
JDKd+T7pu8NUjEfhhvXnJch2+IS4W3j5ReaIATonEkckTSF1SUr8kUK8SBjoYgwHPaeja0SnWs0/
szWQNk7zdWL4nhJSxUf4A1t81AUbW/V75EORpRHqinOHRAA7oBA1zZjF2vs5U/coviD/SZtDs4uM
ribcmD9I7/CBqRi2PozZ3HrA3VLYF1ntqTVclGvYDMAJENTiklvVZe3nLsksgJq2dspjgEdjX+HH
8VLaB1R4C7RAHo4M+2NZ5pXoPTn6Srhp6BDNLJ+mCVAzhCwfbejHboUgjQYmmjAU1PuWc7WGZsux
YDKIjCoV8e6xj95EERMn+TEKX6bgqTSqXSoRksGPxQUleQ5kWhYdGe+yy0YccNifyik7LdoF/nNw
Vx6QqKPRaBpymoYrMUvWE5rL8SWtvmxtXBtojnQML/KumGG9WRDLL1a0Tb2AskgoMt7GnMiQnAVm
gkL2AFD0yldyLoneL2ycSmudBOHY53wFgh65EWvrFp6mec/NqPX3Cxklma+7wBsu9aN0YGAqB0Qt
ZQzt/QGLjpf125SbEBvBJkzGB+Gqc3JjpKqhmHqft7ZMIJzRtnUvM6lpUtWUkSxS6puQH2+haE/a
cIiZ0RpUiS1+AihcCI7yxWIV8bJgQw9JMbME4ijietAIywBe0sZjLyuKla7qCPUG6/pk6qjsWZad
K+MR4ykHDVU1DohzAozY/utJoB/56sHnG9pOKELjBNfbFIQHAnrhFC2PYjLlEsekfw4xcyQW451h
HBRn583+n0oDRq8nfJievIzuCWdaEY+zStOXJKnXbWzs58XxdSIPA54p+dUyZH5u86Mrm74M7mQG
6tN4Q58uyVkEvCoK8WfYizn1SEWpx6eBrgYuXgdQ01JPCNo+8yY4ilG1XYpfLaMYmpDYILyFKXKs
rDvyl6L40ksyOtW1wCUGs3hYfXqI2xwSj3D7hbKjuVfFhKYlOYk8I4z76NCESH42tP6tH010IcQF
orTN7Kexb1eLXt5rNXYIDjPH0Db521R/Tbm2yYgVGjrnxqwqaVZLMfha+Cxug8X5YSXpXPr7XA+g
fSeq9taGfLfae8lDgrJw2aJROMmIRJDaWo37A2/9Kk+oQyWPmvRBABs9RizDX6Kx8WQ0SMh3ObM/
VIp1SIAyJM3HSn+X8Vkld7nsv5vBfWi4roj561oF8JRiq+LRCb2T/GYel8VAHJXkQ1hN/y3mFpMS
ln6vUDnn3A8JM2d2iJwn7Z6LJEnRrHCGwnoGLXU7z9DjExZp1G2iL/+TBzbrKXm15zeiTmHYdy3g
DiOVDO2srw2VsHIacmTppEPAmDrUlyBozFT7XBjjqdbLjybkPj7/xXeG9a0gLbZNsVKLwFcv42uX
QKFzsjXalumDlEUud5CfSze9tMCiqU3bAb5oFwlJhGREfiUvG31xlkNbMbsXfH9yY+A/jzRtAwtN
jjyK5uhkjQcOXPLKAt8bTF9dkq+pmVAAGuSswNjGFCHhQy+OZmCtUuOpwhBlW/MuY+MeyemXLCgj
fOF25/aOiWAj2XCsn22Jomc509CDKkzSuQ7epO5sJluE0iZ5Rr8tWkgPBCXaJS5VzPqzoSCz4JUr
+Vm3WXguqpcigpdgc0LyZpD0JBXIXMCsOob+4IDw84RJzbc7hTdV748glGh2ZK5gB//kagfzkRdE
QDr8MCPvHcRgh/22V82DvJBRmPgGwVsdU1KCmgp+NAdj6y2NRL4fHf11ATru7qilTNOOzth/0/Bg
K75X2pwtIwkwqyLylfbJ03sftge3K2buIXn2R9DPvyggRgfEHpJSQJSooYQnMylJOc/2IqLuyFDk
aIts/N08TmSubLUxO0YE1Tbp/Fp255k6MpMjCul0xpOudvnuLx8NfKcEFpe87AACpYNkzfuNXMWq
8it9PeKHdUgsEny1H4ijgX4nmFmiIlKipaLpwWHhkXoMXDfIvI8iCrF/EjqlqZIiVK76ldPdBe0R
jIPoFSeqAHxQ7NVkfI6rhhu4y+ILvRrAb066pR3nY+d6T6gnqu47o/OuYiFln4kLvhNbAscCj0aS
di97u44oTVXCrzZAOOd77w6F9DVcLU8VRw9KXq7Ipl9bfBVj7H00C4RMb2xM4ztKd9wgNJgekvpF
HCQjAcGqGu3ZqlobUzCYQ91i060uYpaULWeAtIXK7mrtn9isDZZLFB/iBllS1Ee0S35rCOZIlIsT
A2NG70ucm7CVQAAzfNewi11lo+BgKpbNpM6w0VR8IEJxids4KrN7YZL6y7BfUuNxzM4GUW8isKMg
sevWreox6+kIGQYiA6JsvfBUZ10EEqyRrCR/zYf404FVmfXYz9XfQsSCIo4HFVzQZ8wlWlWQC0n9
iSZeSkSMSXrj5TIL99xWky+Sbq2tYZb5ybnI52j60hd3b3vPDRg411lEaD5dZqmmnMJ1lf4DFqmY
PfvNwoXaIRwp97OV7azK+yzoAlUP4l9Sgq+6/ycrtEroc0Fug/FMm56lH2ey1Fud4SdHcVEx6pOT
VwAHwdnW2bjRpukS6+nBysDa5299DC6Nd+4Lc9eY/RnPddKuyDUlW9jajk3wjRUkTLTHkPfRc1x8
l85TdjLQfGp2fewsjyLJL2p8Y1s56iPQf4AcBV+8TXBShrJCWlm6OLoOLHAgvH8BchHUX89WhrqM
xMtINiwNLKZYp8NwFEpM2XVw8yNoPqDRoPXIjcG6Rs5iOixphSh4v2ZcCs1nFn+bRr+PCDJYrE2n
XDzlpw2Ary32SEZXJiJJ8k3MTfcv50tQyMpFt9rYyFaBJMP60lb1u2jVxgEl/dBxsyOf9d5F8IGE
axitI9qlXQQYGTORjs/yMkeRcSYDQjUh9Zm8IgbLHvADbYVIdg3ACFVbEXQ3vOL0AS96jhpJi5rw
VWpd5TuB9zmwK4oSoC7mTWdC61NAzjjEPfpSBY/S7tB1FK2IfPFZm6Heeuelh8ty4aPBHVNkbNaU
PsPzn2MClxA+VOlItMNNJ1caoKNRinPnpRjJ4zXzBzfKUhC/xcRhgaerlrZVKnVt1vW2zm46+w3K
Ry0vduTVdYpyJGOb/KhO5I4MUORPiJgSLMnOQ8pgyCHdukwOYXGu6oaOY9iN7qtvoIijO4WIzRCb
Qsg/cIh3LelZs04Tez29hEb5KNj3yH/d6dpBBVOsKE1rhn0HDUg+avaERfyVYdnjBDE5EORQkm2B
/VcMlczdgKkTSqJC00EqaRKRZRd7m1WcciQ+gCh0eyRoGcfC2ynRjPgDCKN6c8qAFAgoBMnDHW5J
T7He+OzpbybZOdSf2RR2tsW+8ax1nxBxJklL46ZAZqdpBV4T+5AwBXGY8gw0C+5WsOyKFBtnSM/F
EvJVftQRGz9ygKb+N1YDIzevKZCji64aoYcW2Su1JDKOcTMCA4UPLeODG7Du6KzurpRoifs4lAYz
j8sXiqOOF8jsG0T7duLJWqr3riFbe9kUlnE3WtmDGANrxfLZclAqoFLBWpOAVb3JctG0472K12oa
aX0kJMCw9mP7LTcsdw33BcmZHF2i8mGen1NSHmeoCiYSYOPRQ7QbcXRxmugkY07KnVFhUC8J0qdX
07FD3zP2dvyvd051/Nl82sE1D77cXidyq75Th55Qxcj30Ar7TSaKVC5SozoPIYUwNa2B31FUkPOM
AKz9cRhNkyjZyEersmeP76Q1EA2GPfoEelNgT3roOo4Z8HPxmpV8OBLJBAaZFuvewjmh4Xug2ZOZ
BxmKRChQ1ySSRYBQgzd3Hj/BC/RadJB8+VxrFserKM/g79WOoHTngAmpVqgLJrSIqrPoM03uuXep
lQuJH3pWbd0fvkyEmIw/9e6Epj1HksTLFTOj1M1W49PM6DYmLj4+RtR/elnhj4riJ82wYdTMUfYO
83NVPGrVQ+QcGT9oCBQuH3w3LEmu4u6PIO06esiWscJ8rexShIPgmoK5C1g6i1OJaN/8GHp8kUDn
PbFPdC+ECM74d4h7isVg59qPLgRcD8yqntunBGWEqwH7mnQpRFcbsD6n2m7iD0mRV/A+MRaUuoJm
8BvwjsYYsy+2ElfyJzZV1mQuERKldmLzvLrucx/9k2GdPQizGypDEm3FLUF0IaLDIR0v8/hdBBqQ
2Ks5rAKaG1mEzMDgjEb5TxYUzFEB8oyoEAX6HOMWe8maCqF6TosUklRVk/SAMOWazj0uNAn7IHKX
Rk1uTbLFsdjxxXXOcKcQyd6UPxK+PbquX5HKgVAwIlMZbSFqJMPmFnSgynjEN1NOOihXNrhFOns7
EXFIfxZIpdM7a43oLVBT4gjB0pjWoCBnRpE0/HJjApNxl5nnRVhwqsNbCzNCexN7GoHjhFIuESSG
L+J09I2CIiMGBygKqq1g90ZU3JVudVS7q6RC8A/6Q2fYBBVuM1FkC/MQ4X+0nkjA2Mt4x7crBayd
fYUsAAicEU81KMqgkHlxTeIGeIvFfsvhrVNlobU/xWT7IeZpDGs9gW8eR2jbnCSBIdvOyJTQ0qEH
f0FJTbqokrr7FBUTivtQ3/HMItAHZ4LqGeb+ns5R1sHaO8/INAR4I6qPWUueHSvhAiSKZ7Qh4MMN
nCBlLi0gvvyy1jVGeDQwtWs3jyDIzlLvJSRJm49/1yPtGB6+zqz6FbneSOeqJ35+uoxIWNfgq1te
oJnMZ1paeEVKpsSAb0zSCysi+2x7QBHyf7zwwmVCN1j1mQVPCuRhW0ecl+fGedINTRYRycWx1C8t
g0aV6mMQbbruavtJTAxpZ/kDVYC8BT6QnZxVAUMaZSDoA1AuGgS14JLyZXWzHPXU5MR084zajYpj
sF93mBmFm3DxbivL58gCG+YImC0AOeT8iDD4BLaWbTuD95SrsXxOFeTfBrlIxW+WR69kSaiOs47b
ecOKC8HB0KD/VhV6l779o1UgOCeiUvLowGeitDqCLfMAZ828lmwJXU9ghv769Dy7uOu8xG+tlIqD
GeEKPoNc4+u3Hml841G+8Y+QUI3GXZsshTmdJozsMoWIDpE4rtjiaCvObNohXzgDSAcIhvcy6ywi
aMqHYoxw2CGqijIi0ygtCkY/Q0/J5VUjAibIMEPYHTIcdqKWTBV/6ouLkL+Rox0VZ7lfCIjPy3ZV
Lo9JNG2smahf35kCPqlyP9vTWryaixrcZkyiRVe+LxM0DQ5U2FWJcZF8HKcY+bqVD/nfOc9XPPU/
qaGSBxV8amX325AWXnP9Dm7FOAAlQ/4FpwcaY3vehxUzFwFk4lxy4+rBJIixXry9RQ6QPaTPc1v5
ZjBQqqXebN16E1zJxBEu4ayIK1AZd0p/dYeXOkuueXOxhz8BomP0bwmJW71NzmxHiLpzl5nDpqso
JKnaoxe7Rx2tgtmcavBwVH6UhQSrpiNvfIq3kU0Xpfk+mCP35K8a3tcKsMq84UiC2tw3yW9oPuvz
vzCqr0bR49SghB2eevSMjU5eK4cov2CWQwvV0RZnE+zzyOaUV1DNLbUfPbqHjix7s6cDNgDswYsZ
oFahwZK6twMPmQN7Xlg7Zcr8YoHgaK0deQEtgrueBVrScIvEW1f9tLaZDGLtxTLS186aj1zH67QF
/QnOJT+XDgaSf4zT/NCWkMEkwg93MBPOsrYqENEAwwshNtw1ybbBl5y+zvqpXO7R+N3lyUc6PRLa
yU2FNvqkt7up/WbhAtFgJdfNiLJr/qd+73VYvEakWPelRVtzri87jQOqak22MrITqKwFhsPGDfvn
HQuYdqj8OX8S8yj6EW+lEg3W+TapAuulD3fyhstq7sKMasb71I2+u8AA2DSdMZsFyqbJnyUMQLO3
3GnkyEybVLcfW+TSIQGqFZeui/vU23Euq+6l9SjKBExBRusSsvi7xBc0/AoSH6ZOAD8D2HCVthQF
EWI6IHQi+KjZz+RQaYAOYUJyKAdXFCN5UaOPEPqRXI6jQblQp8d3xHo45qHO/E4mIUyqOj/SjnS6
Itlpy56i8VRBMM+Aoe2c4D4Nj5wUAYeUvJV1yC238jrCtlYuXxdOiYI1KuHSFiP3i4tSJvD4JvYx
M6ZW3tCpUUkCqz34Koi2WS2+Wu6aZK+z96NwU9lK6oD01LWFrHAZk+fCts4Mz3c89WtlRltcZRty
X0C3lN04PTYlWmm9xxyQPU4G0YaTGhNHEu6tPDx1mA7aButigbKh+de4A6h2vWnIUKnAKMVLJiEH
0g08873Wu4ZEMMuvqncHgEzFgYvc56YgW1BVbjVuQ8vd6DaqJD+mAs8dNjNHEN3ptboxhzOqByaN
50z1ju5oHkbtQ2fuqoHkht70SUjqlVNNj4HMvCbeJAOEnAFj7VgF+WYP7kRotJJeFVxlS6ZS/efd
hZ901CCja0r9KDlvydLiZEMcQeHVuG/QKaLcRLlxqbK9Dei2hG/OoWqJPxgwhbswk7RTwcKE3gCQ
J2k3CqFpoFuoQgjsA184u+FT3N8ik2GlO5nmU0240leXn/jLh/KkdRwjyi7PsBOjaqB2Pnj14lsP
4MeUEUSkoaXPGcVQek66HCDzCvQvCH9dQnRwKaDkU/3a5o/fdjo8M5INaI7ZJS/L2t733DBL8apB
94Y/QUaRqa2t++DJzbnyx51Bqm/P82bptM1DioebGizUW64Zht2yAFZkVC0gg2yl3sx2KA6bILWO
y+RtIIcjYjAlDzplXGVEgQ1V1fgjN2u6jD7HmGgysXTthgqjHQoAFn9yzj31qLcPxN7S8iYtSIhp
2RHNQDkanUJFLXNgZJLM9mrgM0Iktq7NVRxCB7FUWptEUUVwsvVAw4FtXIJfwwyVLJQFGcHTSMNj
T2pNORIDRvqYsgpVEwHVDD5W7lQTf+vedM8Nw7tzqmIeRMaW+K5oiQMJXgbyt0SjMibA4UPv5+Wn
7DljlRMQ8l6nx6x91RFFzAhVqkcknT4MaI70VcKiSiAnddRWlYYGnA07xfmS8GjEO4vcD5M1XpiL
KXpPjCe9B3BAKyK1cD3hGRlQQ4BUMcZkLabUFDVwSlJU5R31En0G1yMXNdmBI4b/bfzAAsh+iUVi
pvEho2F6hxapKvUdIShi7i7m18Y4Yb2IYHlwqGnWNrVX+fMEphJ0T111wozZGT7qOsZDsEeSrB7r
4bUv1FVOswwDudK/kk6cMw3I4i3oBoZ6hJ1F/aDqxSmO3zlyL1Fh3/DO8faS50unrU9pBrFmJiyZ
sx/HBZanWWtZtlPpznLQRMkUbcSI/ltjmwko7YNJdsY/zyGOx7t45ezTgXFQ7Q/Sd+wW1qP4zev6
ZaG82QyTR7v6Z9U3EsLYJkG753vNhE6ZpOjStx1Ek+oD52sX//RODqB6aNkjxm0dDKiLOCVj/iXx
erLsk8K48Zc05363VbIzMV5mXEBkCZ1xVsX56X6y3u12HUfrlAbD6dFIgGtRw6FY4XGao1+NH+bB
upkXODoksq3xYPYrw2awgW9/zNlzaySJSBrOEYgBT4okPcp/HBQupY3RL3cCmZsD0nOVqBHWHFad
QX5BbLbm2Rhc0FqLYPOXkPA6LHgWn+OgGRenXoAQMPExJzqb4O/9/NEgJXJibDLz5c9GyEPhcYno
S+XbHMEN7tWpconmAktzN7G2E9FqpppbhE8tpRBlxUfHEdA9Ljj9rfoocWOkLU2IXGbFYQEnYYmV
LIx45waj3g4qZvcmvNjMIvaAzwzHify8ds6MZgZbKG7iIaltB5No7hfD2xCp42LXTpgM0WC/9l10
bHPofAmA1bL+IdSOubdv4YAobLRwpkq4jClEHCKjvFp+Qs8hCnDXNNvG3qrLtTauvaVzzBBd5nz0
dbdnBVL5N+EL6ha4IfsazO8NIQGe6uKThXXt1w7+b8U8s6U7Zrrjr1YsPo/502c9fiKuXA4TxFaO
8iC/dVi+5gwn8pb/KWD5BliVZJkWcb/wVJKP5DqSwEL+XvRh1XD9Vf8kFEqSuQQ2YwSsC0C8s9jg
xnp4Ii7LR3WyH2kHFJe21l5zU10bRMx11KU0Hmc97rd78LXsiiHPoxa6djgA7vrlpYbktpiHyGFO
Gc6AuGT3BwgUvwoKN7LCGwQJAwtH9m7hFaZTzH0osj0BFwx/uUXB0ggy7PDfwGwgMEvkSEO7gQEA
/RKdU8s/MXTSO8XaxsfKKKPxnaxbA0UUJlj35OKEZX/FGaPc60TsIPluqRFE04eYa+q/JoWlD/4u
nC6Tue4QFBmG2K9IqqxwBBrpRw7TqQL1WphYi+3MBY/MXhQT+DS70npp1Q/sDllGaQp+L6ZfPhMU
NmdjJQn+ukqIwI/Z3yctcYf0PsS3qt03xb9RZ4bZgHg0y77zQtJFz2y4uX1zs5w1hDDcrUskAWqc
JtxRWV9N77N6G4KXpnkm1HAudzAys3c/Da8ZCmJIQJhtwvR6BrFgOCk8oVLsS6NSXa01vgOiK5Am
oJ5vIFwbfB+OjonCpw1YvOtqapz/pFVMAwFE0jFFXutROMpRBfO0RC/wdp2gn3fdNXxqgk3ebkbj
YSwtYH19PTJ+QJtb/SdRaTKJZRD47O9FdV8pD3azZx9bZsRKBE+UUJWuQq5ngwyru7dAOlWSkRg7
0m9EGG4SXo3kzetuetisY3JGKHQM0aITN7GbKN9U3An/E96PkQzWrVxpUtUiT7iwP/JmO829Pfot
jEN2JJzIAXr01gEKLiYOyJe6G5/YGVZNIrXiGA8o5vUeiGWyhu4g9LPttC/zbPBvk6gX7cYqoL4B
biLxK8d2HdQcJtpt0tIHJ19+au+Kwu36Z0Vv070oYkParaM2ZoVtDmZ0WvDtDqAdZXpO9Y+Kwk1e
XZBIPTqr3oBa4+wk5B/FO066yNuOBPgbJO2sZljDOTYu6dtCnQhejU03U/9BWMGWgiMrIa/sgG8D
1B36B1kKmVMaiTNyvjXGVuBkwTfFW19e446CsfqYYNMDeeUkBPOYWN4W3kFBxSGvJAUp4gi2A81v
iRQX4q7Z0hNTzE+J0e6qmpjKBgYWWhxsxUBlCA+GP5V3M2fuS33vI30iOiVpJcxts4BP6ZRPRZoD
wk3DkX0fWxP5Q8FFz6QLqN90OehQoV24ZFa2W206N/LuugiczPM14veGbBdQ0m1wPlkWOZO4iNNt
ATunmgEclDLv25EcORWunPwj0sSE+WbGEPV/HAZA7zi71Q3tXx+R/WKn+5ARMEWP0bjqhg5kBSUK
dSFvbm9x+yR7m/hKPcxvifmbdj8tV5OR72QArELls7fsSwEcmc9IAss33sRA4bk3kDOqtBduU2gf
e1+X6b44t8ml6y46GH8u+HZ96YglJlZOMfpjDXA84gOswA+E4wEYroc7exh2MhOl6a/BntVwayYV
y3hCILxuN77ekGnJzsHo59DRlBPgjzOq5+bs5n8mZyKF5lYB9FSeACjJt4hRf7FWrcw0+FLn9lw1
jk8inR0jwHvMaQ7eZ8VnOtvE27+KDGmmivrvLuVa7xwMpuOnG3ERt+BEBJyzy46lvqe8pSPBI9z+
BdEOHxpyx9HCzqe8U5aLkE8CCg8KIXqkxaJtu9UIPzSM5ePQrIO0Ji+e1BSW/QgMxZ2TL2oeLjGT
2ETSIFGmNHQSLCT+EolLrEpGUWF9EgLm7eroYTkOH2kwyE7WQ5CQMoWgA+kmqVVPCgEDwU8wf6X2
1Y1ODvcV2zDRW41bX5RGpcFW2x5IWHcmvBSdSniECtPbHSUOLINEVJTqYtGKpOt3aDJbvMnhO5xB
mV3TgTYINAnVR5VfCuvf3J4GkvmM/Ja2R6M8LUzeyClItuKh/Mp/y5I4sEfrX2m7dzaIMCva3bSJ
8M3rJIa8o31JrU2ukNe4sfs7i0oWj5yOHaBgokJHhz/7pT3Ow1MGsSZBaVr7KSaASjF8JTIBGO5d
1IgxT57LnZWNFtJxPBa82Kfvc4hOKoTXai4Of3DvYUe+smyge4RIoK2Y+F07vuW2uTFzXr5kpQ/W
JuSey9JN4aFOrEUqFaGcPmvxa8WpAnW89J4P04GemN9vow82O4AokJT0JR5orzuUdLE38X1kgRS0
PLYcVpjUaB278f9d2+dm6PhFT/wnp95Fzj7mrvzQRPyTU9BMtAEh8Xdxd+Q/GIlCRdlF9wmUHP1B
+MGgetK0Ox0dItJ0afyz7UMdbqfuZgbMCJ23cbikZdop0m3AVAKOL1nT8gWyfkEsMtaIGiC2zR2H
si4hQsnvX5Z7SrJcOq4b50buzngdO1qR2o1KpADACYOKnX9gqFjHAYY6HM8VaArgvIKeOMfl1qFq
doZd+R32dAkB14fE5tQ4qbA3kBM8hOz8SrBr22kz2pQogGRWA4WjGa5pYXwITLc2I3DQNF8c81gD
d/htTJPBpnfHY2S2u7GDWa13lvIaNRj1xgNr3S50CO4PZ2LS1UMQUdRMhndlbVzrawYuaUSKBSQw
wiR684byEWfZAupynV/Tbj91390y8JD4ijGs6uWkEG/SxT05071vZR4um+KQKzQ0GcWRXB1xqxCg
SWrSTvqHJB2/0pmXume0Q1uj0i4msTSgPXuO27Yjsabf2uwk0L1d+1kSyHlXt+ElYFeIPgUil8Ef
aBwvb8E2WqfzniDq0xIejXZYjal+57iI1u/toroa47TT6nNSco+j1gkY2juM7X/CKzAHntk/L8Hg
zymndG7cp8ERCTbrNfG/27K4i6hsgZurCf/UNoo8CAPfz5fJXNRMZO72b259MmnsrB+M7i3+KptL
qr64Rb0uiw8eHLkRYyE3oXZr+82IS0wU+QZMx0ALg4oGoXeKr4W/jlrxIyYJPWVvoklrrD0kJ6+T
TsQUWp9uFQbaZbBydrWKsfUjqVJ/Xh4wCiIZpS/eU9+NuV9JNpmKa9QLdYBvZhdpinzmeXSXRx0A
Ha0V6YlXokjbGVcOJVmQKxAzQvpBlNDEWJafafcxh0KatJwNxMTjGv8kYHK/KJFfA8Iq16r9RxUO
qz/N3TWBRx5+jhzv933Ip9OrR1XFL3DpqoiZO6R3qltbGv0bCNpEqR2yH0okmIw1Wvs8W+ohia5i
E9Km50EjjgWFBlOV6N8QoRGowGTJOGWN7B73hpuTASJmBHHNM7sPwwVN11J8uRy2GMIJ6e3RaBpP
g36Xh28jEehf2LU8HSXXS9juboFir2pejMDCy2Uede0eQp4Vh6phJs8RWgrVVaJax4JssaRk8H5R
24THV2RQI7eqs3YG9KQOB9zF0PgWgkPgpj7wbIKCL7DR+PfzW+zRBDl7FwhiwG8dhZFwU8QxoLSu
oLDAC8WzBrGXBDRskj4BNFc1iFxHOk3AiSTCrO7aK9RlkZNXRMAJlsu2PYi3FeUPJtZA30qAnnTu
ESxhE7lFCoAEwrKGDuGv0jxDUYp5K68TfN5UOvAWlSrHD1mDIeixWjVvFrsAmesstMdcP8TsyT1o
TGNp9FSi+rW0k+IZF6R59AgklDdJWajBF92U1yggvrr+jtq94jS3YsZMlM/RjfxHs0XFi76cGuXR
QiVVbmy4KiL1eqLyKNQb2sHXZ8ok7OFs8Ojh6KDjOowJ4CbysWUyCxEkerzT9dDvDTMhtyxfVXq9
/tKHG/93q7yiH8VCRn+1iqP2H0/ntRQ5tkTRL1KEvHmlvAOqoIqGF0Xh5L3X189KHibiTnfPnQZK
0tE5mTu3KZ6FZQ5yKFqo7JAwzAzullWvwpYH5MA9sLuvtobI4ODGU7g46OSIpcCMGYxQGuf2c4NO
KaR8UpiXKsElwp+fVqqV/dWgHyKeAEOwrVu5a4W6EqnIU099qNLa+Wz2qk4YDgmouASYBIGP1XCJ
icoOCw3LOgUnKCyaCHitXX1rmchGwnQdVWtsGObnCFdxzWGQFVgLzonF6Pb4Sz3WqsXJgS07Vnt5
s3K9d0rfq1pKInN3y0drO/mkZOsIzyLYZTy3jMyHiE63rBBQPqTaLxUWm+E6amPs62DkNT89Fo6W
dvME0TMO88zxOZn7tLhA9Bz5LUSzklGMYcy31DyQ0fqsy4CqIjGbVjHDEEeoGnhKweAT2R+V0B6c
SohBnOkIbnEgi8C8PCvYalnzlFTwxAlCyqBiRRY8yKBcmNUtY8I70jQo6rzUKghMMXsRn4163EEy
xBc0I5E/sCZUGBlF+8lwcmt0K3pnoM5VQ7EN/NK6+9hQbwFvjrhjTyVWODQVwrLwizsWOMO4ykAR
Sm+PCwPdBDbvUIqHeonxw7LATIW/w0hUNBZwiJusWFUmOUvmFatwL/C+sXHib7BJii0REnkFgjpq
jkAq2gYdrMzS+XemuHXRLEfIb8k8LpouwNIYO2qsUwT/HCpzpboQwrBn9ahpVXAKGf/H/b0NTloW
XC18RHMcR1sDRMAjkgL7F8Ad4XHM0W+cYgQP7dXiQ2Qyb1CLVY5ZdqlhRL5qLc61clxNdbykRsqD
i165JJ2Xy4JpehqdcowpeobsSKw78C6QfNTzM7aTKg9YEgBFBkOCSYxobzDcdRvR2/ERGU2J5x4s
8AgC9SCGlhy5rkv7a45MeCFHhm+pMUOFYaCJZ5xsuh58bOaJwBzqTPzY68h8CQZIj7pPw7IdEHur
cvfEpUz8qqHPciDVDMCqDqEeFkUQ+Utw768ARyqtIqFmyB7EkBQpjBjcsQByNDDwC8bmqTGehNuC
LmgigBT+QBd1K9N/L6I3j+yZvv4gtJCEL7Qd6gfmRyYWBJCxlCojnYmZCT17ikgqpc5t3wTFsiv4
EEHzYGDOLo2DDbBFVENH7WOwd9gvoo+agrM1blreZDbYHLkeZaoR/JbBUxTBloj/OKQxb21Pqxv0
DWR9tGl98EWRK00mO5PpnMR8B4l2DDJNm+3nN7qlJ6eBwoCneYNoOka7BKIbYcSPfLc1MgY7jDSS
vev8zcZ9t0FmXK3Rawa0dpgKDK63bGJ8LnkCEVCJsEYyvz10hrlmRYm3kBpu2OqK9hUAQ2Gi1ZnB
VgXuUcCmjIzn1EuSC7F6Aef5eCyV8CVmBDKjJ0HsGno3ObCEfc9+oTePBnYMSqlhkcRqcjl+/AHo
jcgDoDULvn7odLALyIICWIaMJA5FXEMCJ9ukCmAbE8t7i7F/oMPEwohWhZRTZOMjrPyk8IRY5LkU
kx1nKy6G6bS/h3a1hRIw9cGDA42m7F957j192cC34eDSZqIqHtOgB2Ugv74891jzdMD8eDyR9Z1r
55Q9dlLumn4mRSBVX0IFlhhs126j+6cqPIT6zul/+xk59fiQON1LaBurLmn2WoxT2+UPVB5BYbgT
JbcxKyZi36D6IBDLhhyDyT0d/Rx3awmsEriDKQNTqAKDkIyZhs3V42rKG4can5g2TAw6k5QXoTbq
GrLg+SkNLliv4IXEXMKucJRUPOx84OfFN8T4WZCfU4582XNNMiJ44bAlRHLT3jxhlLZ3bzXPHhvJ
MgTSGqoBYPSdj1UiM4wdaDOTehM6HhHee1WZxSmpBqLWaAg1759n0uAopFtYgHaUGj40l2m08NJO
37oayGd6zS3cD7DHiHqcHcDkEef/RQoDUrcaW3b7XLkRp3UhWsY95Eks5hGkR1KAsP2U7bQUO+vK
PteYwDvzgycyRMLhUhpeu4alx2gpzb65/HyGIwoViXxlxd5H1bTRDpa5y7pT4V3T+UMha9B/n0Kb
XCF7WXdvnjesI6rb1PlJnY9yfAaVw3OxA59Okm/rMC4zHxemk4I5asI0g9OtwV7NIsXEM1HUhsCr
KJRuVv1PnF8TBsnqsCV6EFYiBwEbltqfdOjTdV3gw4XHsG09wwbomZGUQY4+YMCnqiFX/U0i1fkv
IamU4ahtTfviqSGclavlnJiPUb4gpyfi0/zxqJVIB14OTfPWkqsSEcczNc0mwAI9x+rKoqohRP1V
3uou9zeVxyZjIvPD+tr/VLS1jhsfqiT9OKn2wsH50YSDK7SuAeY0MQcUIaeysTedf5GvhZcHQW3K
85XHC++xRlvmEFxeUf/wUvChOjHSDakk1TODgxQr2w5u8QJA9Vx477hCzExmCeICMK8R7kcsam0S
1JDIixz/tBmgljJEtlftBtohZrGC8CAT90ETSDqg67GbxWCm+DtQ4FdnGm9Xus8D22VtvVvtHY0c
a6uExhYSCCPmr3B514Vu8lp+SA/hTeRIEUoaP9KdLFrllAmQjXoQrX3ofdp+cKwbZEM8CK4CSzHh
FWTMzdwu3UNIAXeAgcaU06bSkB0ZM3+xkCVaEEKDwtvD19iUE3C40JsC1G7QRlVZgU260HVon8fD
5EE+At0Eq9fhPBJRXlEYKiCjcC9Kylih9tb5JolwY8IzvIEXj+8QtBnoAYNzcavlBHDk2tHSe+bn
eXfb/OSDiCMi9lZT9Gnh8ISVIU/Gpk4SzQiCdTH05LcWA1MXqEqdsi21ggJkizwirZ0lc11V0o3W
drka4KENgPLKmL/Mev0SMTVt0mqNVwn166unIG7tGOd3N8kRkqwQF/yDzpHBo4eKIyPURgjx1EUd
HGe9dRa+V1/q7oMCQ+Z8DP/K7FfiUSx1Iwtf4yt4E7M7u4uc+7q+zcoRJSotK6tZkFGL/OU5Z8if
nnUvYbag1gfplzlP9UtcpxRynFDjtdZfTPsc2Rk6vjWUoU1nlyjIaVYyZvQpRp2w1lIC6vYM74EQ
6X4EJRYTOEG2BVZHGwBtg0IJdJLY4Np/gwaRMUUFVRv1fQe2KwCCAZ1nsvB/UvTTAMsHq8vWwBWD
mcEwQorQHCg4ykmLdfhAb/QAlC0ooHBLln0CxknulEu9Lp+km45/Rto0+rYnOVEld6M4YlEDW3Ng
xQUEHfh1AQIU7gr8gmWhoNkqkMWKLTUM967KNkhMxQ6Bqojnz//HeNYFa1KoVdjTVQNptbMUUkPU
gJ8wmuHQRNPhcf7KuEmQ1k6lkWIxFnjj+dwGWv9VUF2o3zbY/mA3gRXXjKn7mVfQNo9BeyYcQZpr
wowXOUguj1+UB0mKewZw33d77161WxEtMZK6z3fjFrwH3/09+/Z+5zvsbu3m3KbX6bU/z1dUjJ/z
T/RvePHf/Df3bb4OL/qX+1p+6u/gFKdFf7t3T+OV+29/0vGrn/QOUfhAOt6n/2ZcS4aPoH/g2CSX
fNAKwKN32c0/xbfivX93L/CnXgm5+Rp+55f8p/xosalZ+m/B13ilRrwyc4of5CMq8OfP1GL8JO6k
v7Q/9WV9wt50M2xBy07OLuWfbtttLX6dDuYnQUnBQ/1h3YlgWLufM7h2KP9znxtjqXgOE8J/VQIQ
UV24rdAk9srKWdHXraIN6SOb9qU7pWus3n7GA5yVk3NSPqT4xjKMjurLP0KoXCSrbBUvERgtsHHa
2ruHaONdKLyO6Q5c5Diuzb2xLU7lllb8YVgTRPdE7NxjcdRf7GdsOtfFxtlMR+IKH9GoHayts+53
ySV5RCT5GK2bLcqXDeyWBfHzh+wU7J1Lcay3NEIfCDEX783y+fJ87PgEb/YDYShY5XEULZpl/IhB
7WP6iG3PpthZe2WD/AZ56oO3cfaYYm66Y3hQl9OuXugPxXO9gRC3ro79ytpDelhOS2wHduoRztIl
eq528QNuySTrQTzNH6elvkyWxVqn2d22C6VZWwxhZgrvBPMGBD5ArjpzqTRtaSkhDvMmN+qbGn6O
os8Zl06lQjvyHyrZecKDy0tAlqiFLYBhZivdf/Xtk2GCyyjKQ0VLPvk8S3eB0AZOz8xRVJUroJGZ
9Fwnmrb9BPDJnHZA1DZH+ar1WIkUDXg+u8pPB1vCj4D+WIwzpzyeh37w7kRfgFT8mbMQl4tOJXeU
g8PbVdMP0C+nW8ouH6L+E5XpDNlQ6RjkOisxoKAkUjJsg8kmxuYTb73fyoDdxJ754DKtKsz8eayc
cFkE6TfxmlUOLNlmsBdGjco9+gSJeEixGTKEzmXbj7lGT8y4Fy3Vg8gJCr99Kp1hB1ce/gEwHpCv
7yGchkE9zicUjsAyB5WdAp/2Vd+q7KNM2tRvaW75njbeEyj7YM/nHYN3LH9gx+hs6BFKCqKKqojy
ZJXq/zx7oO+3ZfQfI4oYu72vnalUHmzoVRYe0qn+3JjnghiLGtkOGTkN51VIVmVjfgjiwlmPK9hS
gt6zi0edW+CVDgoA07FXgS/rDPkClc2IXqzdGMiqGMx1vcJAHV1Mh4GH/bfDGSgVOG7Z1BoXJ14L
iy7ECb0ZvLK09na6cMHmCij684/1YxiEVaX7erqKrBKo08L8g6dZpcDiqN27hRrfTF5qoru4RwEQ
XNDYb7XuvphZTtrnxe0hYpAUBlj3oBoQj+qzicd4W+RPkaojQUtXAQrkwvlqmMZVyaNm3FtAM9Vj
Whle/YZU0xCmffbLVFkEC804vrKPI6RdKrQppDU/BCFWHl9JBxY97BkwY6T4Z3eSwh4t4P/SHNnm
r+O6gA4vOeF59noCqMegq++vgP24iplUtUClOeVliYmxfMrm1KiVuIS/xCBJaELoKA3AEwtAQhdi
ERUYoSUKlNjZwF4dEnuIt/ZkLsviwPK+jv4/jUpJoAFpf3xr59FbgVHnhPx2zUsRbGcN43iFbE7v
l/pRhTkd4GRdIuOKzHwHR4pKU1E/OcQU18KG4I6snpfBWTitAjKHwVX32KfjpcP8UZrj7JwTLNhi
+RAHexGeoI7QdZxYE2DlPD5yFZyQFYleZQKDJJy2JFcBgO0d0YQ5N24slx5IHdB+IAwImbWbP3Hz
XEYKBR1MOsqpkK/EiDw3sUZklKv+msAReaCccOmSuOC+GRdGUTwyt9KKmyhiRTeskdc8bRyENI37
PDO6QiLR2idTK9cdXYgcvopmIA4mchqYEydckpuU7CwJgTQ9TpB8gI1o1skDETOxtiCCEvfncVm6
ALYPELPQhKLqTkB3lNEggrBZe7W1d5uFQkdsNBfRkLn0CQj2Vo6Jb8g5MT/9blODLJtXh4MSiYz1
MeYGSoV4W6iPbYuNWL6pcezBXUv8mnHFGlCP0E442sbU4DGlZ14llb2oBD0ZcVHkBhYJU8Zum6PH
tqQ1xsjRNcFwg1+vp+7tyNtGNpXiMWuvLEQ5JZv4XivhdvNkXHjTfnObUUVlQbVw2R9Mk7LTzfao
nViuPpopvEEPsLWBqAnCkyQXUgPYLyqwlomR69DuWa1ZvQ2UdcNKD25d+k9QNzMFeCkJwoN0MkOX
I/eh5EbJXiJzX/gXzPh4pJCiZOnZLHNqePboWDIMqKdlEoN7EmZWK13ZztNj6YQoZUkvwjBcN5Ur
GmR8mpTdBJ1Cz55DWkUF6hsdStjrO0JSj8GIO3ex4m6kuL23JWLP7pxkybkOmBg4GkNNElM7kw12
V1KX5VD3JlwrtnM6/sv97qHyZirwNDmPbv4BUwAwFHGkqn7ldf1EX401JtqgyoTSQfwt0BDe7gGu
T2KMECrlDf5MOXf43UJkZKAFXTZ3anLeUtYBquy71v+OqbL2eb8g0cBP2zcUIrp+dvD8UAGHevxh
56ZmVOvyhnlY8Ng/zkjWw5sWlzDxtcUcIwwlm9vOEAxBqmm1ZN+b7HXpuBTpy0gx2ZCfM9jPORyk
wc2JkuUGhs3Zy2+yBYugsNDHVRtTj+FBlIAH0Y3OCK5s1IodvaQ1lIceuXXPuAyDmmasFsaYf3Ar
Gbk1b6iC0uEq7wF/6iYHzt9eRqYp4YBt+9xrDKM0qVPKTyZumzK0LyGs5HJKP1xaO7H77VQgGsiI
bC8ZOBLkrsDCdYuBq9ZBlHN3mlETrQU9CKTL4m/6U44D9or2KMaBciAnGZtinWEBW5POs8T4eRp/
aDFRnm7kXc8shrUQdMJZ22RBmUBm4/Ws0BSlFYMBiI6heIoXcPZSB/u7ZqMn6aoXQJ82jMGpCigw
3/koJqCJtOyDQ+QVY/6Sd0ls8gqI4XjPKMs6+ekbfHJg5yS5iQto+lpEMItjoP9cji+bEbXJd6iG
4jF20q2bA5uxcw9ZKefcDIcVMiDfs0LJxRmKHfR6dN8FVIQgjbcDSaDVio1BXeOMjcnBqdbuYlGW
wPgdWsqqeMXmZ3lXfJEMbPMz5ZsXYWbUjagsFeUo7E5d1Y+8iHK1uTAkeSFb1IJa+j3OZw8aTInq
LLPZVrgBVXb0k3vAFh8Tdpha4F3XeWBuNWFG5xcPQ2c96AFM3ug2GcraBsziYItw84vsHznFOdrl
pknkQamgf2ufEilIomZlgPXTIIaqsjKe/+qnNNvbTJZHxFcGz1s0WCNdXM8Oq51p9wkuU9GT8Kc0
qenI0FcLwGrCQ7wm9bCzpidzbpbBJuSrx/SrT5Zqc448d9U0FEloicRw3V320HEUgqgxc832Hp1A
XhNx3MIkc/ytPExOPAfrMNGNOUSjEJfcRIc5RsBiYGFewKHAsZApXUs+YrzJ/PqXZEEzwnzKYniJ
bX1lW8t6bo8pbgjSc1NSqeqrFZOuN10zGzFxZNAHpzsG6+umdU8Zvd1Eq6fau9BA0j6xlxq9D2sP
lDCaZNMP1W4lq0VNulVdlhu6Nu9QEucSUyMGktWMVFcYqwxEOhi43Bfn5o1EJvKyyc2a+UL5PWEh
O0hcIw/+5I3vXOd06mI1chtngf/2EQMzteO2tQpaCu5PcXdGD0Ac7srEW4vxEPLFZUG5iJQH2Ne3
vgJ3qxnRoaYpGAaU/WCiGk0BcLesI+iDaLB6qG9IJck1rpiK+MEd0Aoo2tQxwvTztcdx1IzTQt5b
ZpFbeZNmaFMZLNoAdmWO22BgxK+p0r84tn8U/7o8uAMEXCsddhm+CUByPC7NPhbTn5nOKmaz0qBP
++lTBjeXFzrwoPcX0OBuIaA+Hi0MOJezCixIaSTbz8K1WLpYlwxXqVRiJCqAU7IKFAJvrpzWDhlW
6C0Upmp+vSsYqzCirjjvJXfUvLLnPI8YBmjOrWSOTIbTOmSGMae4mzJrz42R0SO7HuiCVp/BSRKg
0W6+lJihyQhH0Y8+MoouIDOtqp+yQOh7yrm2CJoBV/6XmtlSAdnCnAJlJBmMAP8cF0g679jPyaGu
GISi73oCTjNCBU1Gca716vgbktnWhKPMabKuu+Lg1O0TsjVnk+4mnVxI/QnJvKc/QvOKAphb6fgE
G9bjU9H3sa9KcwjtGIbdCt9NPLZqvz11GN2mIdcxUMLRUjlxd2g6ZMcXsvFuGamfTfetT08k8hX5
izfiJMQ2x5UQbbTN5q0+78Ty7y8WF2AIg+eK3hIW3IAeAMWbKfkfXfTATywoC6EVMJOIqpstLjMA
q2O3mhy6XAOcVIq89KKWXCi2+ECJFaz3ScH0d8gvNV6MpTs/BcO/wXvz0+YEGyoN6C6DJzPdkH5C
6DiSfOCEDFWwB454R2oS9xx7MEYk6goJlJAg6LxyOPQWGGAFEmUzA8BIThzWpALTgMT8BcQYOd2A
h5ishDQW6E+MiJ9hnloGFEIXYNRnk6LGEv6jYsCXcNM3A9qcUBzUDGvhyEGG41efKbqrPFfXo/Hr
MV3p/VY+nPS1NjQbo0LB77lb3txKu/MrP1iHbO/iB8wz4iQnO5k8FIfhCjxlzK9E083Fd4aDowVK
QL5RrKZY/yB+oX+bkchq7yNMfMJOYuKxJYwwaMFnquhfcaDHxP7723Yw7nGOEWZIY6hgUAbcxc2B
U+GzNkDzy+aUY0rLnVDVO/0rU8rMe1OMaNMhQtFgH3k3AaalbUk46Kt52UcWwUgckygAPG/cRMF0
RkOwQ6PQhO8dVmV2jS6G4DGUb8n8LV86Q3MxcQoBCKrhvdXBcJxgnYOmOsFESJd1qLRrHR+83HjJ
JmXTer8ZkQMJ7HODih/rTSfOD+64MrR+7TNQGmpt5+sRM1govJiSM3gECVXYPbP1gJ3ZeNTq7iG9
6saWGwtrBBC9RbDbwAKyhx4uZbDSA+VoZM2NhiaMb+ID68clOgaDil0toTK91PVVpXj1ovmx8NTv
aEpgtcMqg49KBPqhUrwXlg1C2Hc5R4OeHK340RnO7IGlcowp17IaZuZH3gL3PGqIrbBSX8REgGvN
v24qTqzHkroe2oxl+cz5yLXHNp2W3pw/axt5Hsb5Rm9sTTC44XcYv6oGS1BsUfL4YDzJ4q7rf2pJ
NnSrL1zvLYU8XiS/skCaMli1sCfLEeJgfu+0KxYQ62bmWe9t1z/VXwjJEvNssH9OIwM/7EC18B4z
ozb7CcY6rpT5vbS9ZeApDx7RkvjnPyfoWMGJEsvbtE2/sQlOqNh8ZuhgCQMGTUSQvrLO9XbXmP3B
UfNHRCPyvdUOsyeP2N6e483EGwIRQXwvmFeU5q/bR6iNAQ+gDuKbZfk66rwK3l63LhhahXZ4aL3v
4e9kWIr/Y1aYG03jIQuUDCUCCm8qbtsM25PYg2izx9OhDPZy/sResGss4sma5uCUv2J1pyYV1v0C
2QYwVBwSKp7nwWU1AS56zKRaH5KIS7xNtHBhHBUXxlrp01/VzqwRjiiSI4GDFm4NpI1HuFp763Z6
yphymMnRTWBiqQi8UQMq+Cig4FR1uLiUQinCbhv9aMfyd20PLRLU//Cxt957D/pLryPgCZEmFCsK
Ktf32dAeOwjk6qAyJ6UFbMa1lrHxufPGxETamXdG8ThwjEwAdF1knPWIrVlv6DVoLuMZfl238gza
6ybEZBExAJwgRd84HWJnLApwn7Ir5F/dsMhHwhaoNa0KB71ER0esPcQuQCdgc5Gy38eLmvwvmX9S
2LpSBxYk+dAJ6FcLVgUmwal6TdNkHxkXe4A9r8Ip/ckal2j3ahWa1rNXvVgxZUqqLolWcvvXydHX
Hu1PEqb/0q7D+OdW0ZAonCbykRLY5YWOyv+trdGvh3q2GTzkB3jtafZ7q1e4Do/I1dAZLRMzPETs
pGqIvcpsPpn+jxhAZUmzSqBreBmwC35oibEc5/ZhspUdDuU9wr4h/B75rWUG3pClm0OQh5WZUhPB
IGPcHWrEiYXk0/wL9G+H21pbHGY93lNjRwuNb2NNSWtMC4wuCCQ3OOgcGMfSydpwBcEoMkR0Abqx
gZw/zFgYX6iOu9L0V9wE4vkzCq8wPSHuFeupq3YBEugMndNc0ugZ8zZ86yuS4u1kO+VPU8fkf7LB
Rb1Tgo1hj/3V3C+zjFLbD/5NZQhrPX4c8qvPqQbBbTnmt7nDjK5m400KwAHR69QXYTynXkPCZLlm
/G1D9evMcVn72sFwSY7uk9U8tNcmhzvSxMyAf3H1KEzm3w3AAcsk163FjJOTHtuPQyszQa4OlXP/
2gRfs2+tohSSTIvdKEssM/+xsWaV9kB/09/jUVkk5doKxsd4xCXEzM9j/z2TsM4Ir2TSRCSLmKaL
lQFtVlrCJtNx+JvQfFrRVoWOORmXHB/tsnuwvR9j+hTIAPcH+RRVqC8w5Pwyy3NI3QKYUWP7qTYw
uLxHeIZzo+Fb8IF5kthwTDBAbdq5sYY7GoI9w1tpWEcGzeo8Y1fQQ/lWNl2E6pTxBttvDYnM2lN1
R4azw3/Q6Kan99D55wCAZNE3TJhcjLgGHZtbRnTUt34SLGe/uALxYcECj3NFxqECxNsl6oHmtq+a
gxS0IWeIZwRr8zmtOV4hM0n7Jp8+kxpF71BCaBdMhMgBydGr77m2sjceFR4iMymDnbs3mhX28/aV
mnznQOPSsHhNKqpEu11obr4WDMSLzKe8t1fiKyk4asT8yhW7I9zJ4SMKZ9GjRHaof3Omj8GA/9dG
Wkca42WU5KecNqpqeybWzMIrf4f5wkggh/UcMX4lDKIBbGhmTNv8cdkazj1o1j7IagugU8TLKT9a
NYNICH2UXX8WJSCaPLIVVQV4E1mu3OniLtvrDEOLDt8BxHKMPY8UUH8R0AzJ85yYTxSAdQGPV8eC
V93l1Q2AzOQ5WmGyTPKn8dLEGN1Bw1MpxBsGDFPtHnWc/eP0NSHvGGosCXhhmH7Xbk48CYio0RxB
gLAR03J+zbbsShPerC0/poI8ODAZLSkMwqcZI59BF8UH7UH06NHAkhyQAQh5zMQxScymQzVhwU1d
O5IiwMSyVoESaAALOfjhc2RO8ZHgm0yjK3CtGzoR41ctXWisSnNlYWjZoxlxkpjb+yFV87fT7UBm
K2ebxQDaLTZITbtRAK0NpVnqcP60AAIMt6bxcIYJ+61FzA/QrGAmjdbu0PRW+qNf/vOwBIT4bDMm
tcFDLOwQQ7RqBaIMskkX0plJHajTJaYIX/iIEWP9vIfSByACXsI3BT41wIk0yKnqyQKySF3xbl8g
Nice9uK1TJKjvVCqvZVqj1uxGK6Y1YE6074xEEET2+1iKCP0ZYFNnwSAXGOurOOqr9g3akCyUg5K
zDey7eglgiVZefpF79ARU8UDMyMxvkhfzxBl1agjnnUqUBiSD5+x/+BsXSdHd7rKOtwzEl5GXE+A
SiFA1KvCqd7wxGR6FK5EqZx42caah3WlA80zykhdwli4A0AOFWNRJzpJ+oU4GHQBqB8vqBTvUp3j
G6RA8CgL0El2k8x+gk7W1j+GPxyb1NpASV9LLWxBUks5jyAucX4tGpO23m2+uyxep7W7mXEy6Ad3
I8+jZEszcw14DRkoFYfPtCOqtFV87N3qVnmPrv/sMxiaoBlg7sZYZldgPVP688YO4FO5t9wqIKIC
1M75Kgu+dCQykEJcqh4aUzEp7wINndEJD7/IwdW33/bWhEkcVr4t8CQ/Mli5DLPL9o7LIQ0Kgql1
uBkIbSoVbdnjd+UlmFv3vwOMByrxNmrOpucvIyPco9lWFUKzdB8W6FOqwFMDS9V0/RBEpIfgrKLp
B72mPMEEaQ5AMOE1kPuYVgx1wm3OYxrdM8C8Z4ulLgwF3vwGRSbVUdZtpNc3QZzsa9fh5/fXAeO1
sMoMjKGLR1lgwmSroJsoYPcygahPcYWo0hkJyMKwgQpmrlW0byd9esdPu4pczr1f26NSgOOrk+1l
GcsBlbVPCdNA1qAD8cmm0U51CDOoEB4Z3xQBZNa3i2aeuSQ89uZkK6tDxmbMprSAKjYrlmnyA5Ij
KoHIh9Wtfcgih5zZGNdMe4ea89fjxXsBmf5KRVCqQcfuoIjXQ2zsorl4K81tgkmiRi9ANkcGHfLa
AGTR+NMGUvW2493/J2ieTX/69xrX0UtqGmvfnZ4tlTpOZQ0w9GDgU84faHZhSm64hK430HNzCGo6
Zi/aIkfl9BL55keAIZ/OyDglwA59p8Uz7U8emRo6mi4N8XOi/4JR1cOvgM5QiSFEqaGLhJkRFWgx
3B4apendw/R4YJ7v5wOBgd4yggaZkbkzvdTtGawA+HhDzgoVVwAdq/VfsiFcjUiilX68VyCo5RCu
xSpShrMCrbQFNa1RslXg/MRzxo1kJ3WegX/Us41vZjEUTwEIptuBL0OWyjm9HYoIsi8YKvEjG3H9
j/D5ofxE4glvAww2wc3YiCDXmgpIF/kJb36LrrQ9yYyzBCiE6gKKLnaR4NJupaw4I2StcTvtkPgA
eGoZ6bXGbrS7h2DG1B+yvv6RTulq9oOX0giPTYlutvh1uX4/Vo9VOy+UKXseMyYHsCP18ll3Gf7u
DcN7lypu0t0niPWnHkUpW/tGtvaRo8OivO3iH7xuCbn+sNGn132+lvoFCH3RoUy1sXPV6q0OC3oA
snOHajM6PyUgDeu8jbG4Lu0tFOfIWQVBhx/uB9ZQ7EMcpwE4k60vmJqsI//eReZDFMfPgvJ72W/Z
XSuNVrokLd56d+FAETEWVVtcWaE0Yr1cYeiJ2rSxji3cAWdfwbXHmgn29byErbdtaSbCNmO8+NrE
X5R4c+6uGxAXDVsfC+IJAO9YInKVoryRAkDYPhbOQx3BJkVVnDqkQVRoyC3xxSjc6VyxITnsli7Q
H4ewzeLzE9YP56LTV8I15RidyuzZir+A8hz3FjABhAGrrCD4fPNT8qE56MGVU1AcUB08oM85PKWO
rUn/rTBWGJQP3Ot5MqGX71CrgObPGO2Tr+gMkJsy3CqZobn81IqEqNBCEUYt7yfdm+2azy57IZAb
DRPfYaSNxvZ+cnEF3bXar6BcvAmSKiCPhuwD49FFu9s307aCi8PsqZxD9hiszPBHsN1tkJW70fU3
NgIV1CJOfhLsnJa+oqNNKRvn8dA7P9rA9LAgGZCrF65CSG039FzYr86LNsSMGeYHwSb9al7R7UrN
JX+nFeNHEhn4NPTrULHc/4eRzXTlNlDvTEFwIpb+mbJWKlypI9gReVjxfLV5ker2MEXOe8BKYGwr
jWPPeSPVfA8AUwUd1cs/GSikxfwAooXLz5/qYtin9Y8LadvTX03cOxug7Si5cgqZegOwlCyp8cR5
07BuIeEyA/wx9+yF6inm7NF9TmbmZ1Lcc1QwBvVSc+vgWKa+KsywegTfUvDWnyPVBhWclW2Yc6LD
ZKZDUTmMyL8YgczEBSd8uAbIPfHzbVopW1/tgEugB/efDMul7GuZSvz17LegpEKhRpZSXb6W/kXT
W2SY7kZGQB2LnNwGKeYNpjUeFJmfY18+S7UgfRUGGLR/fz6avn4keu0roH7RdBwW4GANccN/Ij+I
rWbsojW1P+0IILzsZPD1h4iKF9yn5+D5s6A2TgbFv9LvkR0AAOBOUV0N9wzGQ5wLVJ3Eenb9i+xq
ndWgv6iXQgaVJUSNwjZa/qj2gPX6cWZQBsFnZJLKrudBsdMi3NOkkZGxHr52bYfkjKfBBctQIU4w
0KvPrQG+RPFG1R2Z9s6g6JsSnTuEEJ0Xl6EEbnLAstA2AYcL7ZxwStABUEjGL4bwWMFp3jWCQBj3
o7yZByj6yibOCYWlUwquCoeq1PE6l8R4ukVJM1x7N15CiBEaAz7C8jjYXPgoDd1NRoGXEnLL+2kP
5cXPH0dg2gluPzdQbppd/ubY8uR0Hx5JX1AB8Nn7gM3KjxixLwrUYp9ysUPjbTX4q8kUrSWKKvhV
nWtmHIb0S4bDhVoLJWgef2Q5KgUlswn1ELEgxqo8NGiJDI2vGZO8hEVOHh+JGNJbnSxEY9HAjeEx
cDTlzCb8fkB1R+BDdtYwIOEELKhh20oylDdVjNOiEnJMXVzeN224NZjEEj82QL7ylGs5A5/j6bIa
QTKIf6K9SyBvVHJgHKWkAnzLkp+43VM/sJBmhnHjyfPTe+DTPXK+cHkpPFN2R5xkObSmmOKrYAZL
DDh66jLDA0fi4rUDB6BDQlsx0vkx5raQTc3VzukgBwQI4xo8ItlhEob1U8dCie5TjiKg+WgiFz9+
QFwAGhkmm+GjzYEyRcnDRQFMcuku+Ixcmw1BAijhXoINljx8PAE5lAgDV8+yjgWxgUYTMksxhp+m
uMhLLh7ffYvoi7mzpEqhz5YtTaH0tFzrWce0msBAcfKWt0n3l+KCmCMUNdRkz6YLBs+q4G0b4mBZ
MPn2XgP1gyMoODXB+OBxb7QO1ozO8Mjb4A1bwclnM2pl0FEuSeswkSJRRVE0TEGMXXF+s5TnzoMS
57DfPsnMHJx0qTA4nHkwfnBIKIJz98dJzIf4WSboiLlm4OyAVAps7IKbh1BL6W9kpTL4InwRsa0U
TqhJlLZfBTTwxPTQMDQ6Cbr/sXReW21syxp+oh6jc7hFWUJCEggMNz0wRp1z7qffX2ntm7OPvWwD
rdmzqv5UAEamT+Diphk28BnUQSMm4IvnjcuEJLEARB7+iofIfyqFwHNfvOmH9O3qnoZXsQVBVgtD
VeUEm3wESHinYFqLJspFzKM77zJiaKx8tlRzNxq874zfkr9O/qnrJAs7U1dekDyP+o4UIbRWAcmP
c49Ak1YFXXSMBbYL43WHZtmdB7bZX7i35eOEgNSYtUQLFOL8d5w/JN8xd1JlA8JHy9m5WiwGHJwF
ifLxSZ7LZOinMlFJm7kQKcz/lTDWdvDZjqOtMHu7hAKoo31uPRA3ONzRQtFJ4dK5misOevfVetoz
1wsfIm9YbuXbppxEFMUn2Lb5wpHxGaM36lv+lOox7fITabzyoOlM8EmknmHvpZmxbXYwGvFStWBr
6pZrhMgnKHtwjOhXI9p0iqGm6G7Yvloiu72HzUl6zCbY5c0H9qsuQ+dpXqTV558MSlE0k0zxlSM2
cPa+8cx5FxfD0FMD2e6O+Qp3gSO3TnY3IpzMqMK9u2emC2fko+aLU0DTiRakatZGc+sC89i1uAs2
HKCavT0KiVj2zJHJv4mOkJ/OpJyqzllulBBVLMouk7cTlrRUDIT6ePVIQUK5bpGUEHLDkUxt5M5G
mUTDIAIRHgnGnKim0PLNlZSjkREffDsZM3RKm1JZ2qy3A9xFi7b31Pgqr3t/b6xoU2bA1KwLQQGO
TAqlv08bOJv9SWU5rG6N8rsWclXuaJZAIZO5oijz89VAVQng/BHnU8wiFlBi5a3xOFYAhlJ+kP6g
C+mh12hXpOviqzBUqgi1eoo1v+LCZeEegsR39GD0CSNZlqLG42OB5KOF4yuhh5Q+JwhadnsQp0tN
ECLWr7pnGc0YljMkEyLgEOxlNHc70nkKHYZh/xDUCrxoExMDUWqOydYkdqA68n1JujI/oBs2+w7F
Dw+4NzcCBfJw5Tabrf2EToDPrEdHkJp0GSAnUm3om91+F8LR5sm85imaO7Z0bGdIfQEJO0iwMKrf
ZDhopnRZGrwcQBBgHmhT5pMCmyd6Akbc1r50SsS9Zy4FvcGySlqa7CdN0VY1XL0hnyxN8Gxxjetf
0h+3mbZgOLXHjD4QXLZdzL6RLngjCD1gny8l1gDoIy7SYZllwc7aAHgc7UJNUH1g6otmuNuavhEI
CVnCiFPR8c1ViiRfTrzoMuH2B/Iq5hDRp/rVYvGeNghZdPyZoooxMaBkvC14ZyhWCbQvAxLXuIZL
XCA8/l8H2fgzNHAqLgPe5R4TeTlv2Mw2pPcBBLID7mi2PhvcCUPPSAGkN5H3O0dFk+vv6AZVsMvm
4jOJyM3BvRpXzNuC6lTka7Clm2pqde6xpymrspQQ3BUKH1GD6WQHz8ZCLH2KBLVj9kBV7FJFgvw2
I/lo4x+ePZenNHKAiF0CKahjDrnKhYJfSCAywIN4QJECUIZYxflKIXVjuWv46knnMm199xlsDYQM
oLJw9yab1YX6lY9AiFDDfIUKzS0cxrJugkuOvfDSmCw8+gMxk4EYF2cjXCvs2pUrOwUvB5slAXfm
UlB4QhrdBOCFoFhSXP30g49Dvq7De92hNUU4Imqwpr2U9S0t0RihWY2xssrf7JTPrJAU0q+CGF4E
ZPxTNSEFInwWPYrCYgs8uGTQuWhcElVd1jaCCkCLcE9eZBPwwwzY6vFXUkUcq1o6MICj5l3NnCfu
FGsIWOYvNgADxkt/oHfPmEyXkaueCNnTgl2S7JRAPHesZSHOjEsxM9cmz3ewi0XjlQcx1hL7tsE5
DTbwHyWg5QN23N9A2WoEbcommpi3N5LxD64oRVfVJdmeSdpEls3T0j28mXKngxhRh13jdSJDpnP/
asoHpZMB2KaHM0hsKMZ1pY4fRDtkIGFatJ0Urvh/AzdWyMnnxPHTywhPhDiduEzMpndr6EeVLDyC
tglhkrx3CGCIpeM4wMuNOftfbKSmf9n2tABrfgiyElEvmL8Cvme8anTVw0SoC0kAiDEUrcq40VDq
QDNiXgvKNUcM0bIIVSzH2nDmECfIMS6HozSk/KpHMKH0OwzPKKAR4pg5yfcZZrsFvWVOMG8OnUsj
RDIF8aby1rttuOtgiHTIAbYaZveEpg+TZ8a4DZAq8icKxBXNdC64PVMWVlFdzbZaDLuWi5EA5mnv
KL+zmzxeqAZ4PqWTmgiS55DA9UIDPFnKtQWiHciqxf6A5ysivwYlkIKvv8fEIMp6zq1FhRnyUz6y
Cya72tzYKe05X+cRBpL8sl1+KZJ6g/nLZ7/JR0W+3RyTT4E/LX5nXu2IdYGLX/Glg+ZY0DYVytLi
EYuGU+46eBek6fJo5WsPM5gkEqQZwms4FkRMwavsiDDBH5pKXBhOHcp1Cd4kAjiU/U+0OryJJmOZ
APd0I+65immnyUWyMU/kr7bnyWJ2ahuCscQ5llgO1BZij28NEJ6SRNfIPEQdNaOVyMJjWayDRNHt
flJefLocEVShoWK6YxKg3DE+C9APIsCQBQAi8JITv5VZslFqfycF33e3zDraMD7753ZiMg/qb0dv
dgWDVu69JbG1UkgLmjuHBXTOUwmMy1xKfyU9S9b3RBuq0PTmFson5A+0dXSOcmQGhOF2clQH/iRp
zu629pK/M6QzSAAt+zw6rHmbYFMR7lJg1z67QPsE4sEjBKVQe4Ymhh68izp6eN/KmKCbdevxOpi3
aej3ATbMXmHTDbt2ljOvcQkNgXyqbbpdY9Qnocc6sHkoXP0mQ746cEGKBo6LInHpg4c/RVyxkU59
Rhc+DqTJzTn0d7CtE3vtrvGlHTs7uxOX8isnR0pToA7H2Gb8qlyD+pjmizHu/6pquPUSZ2MANnEq
yQ+jtcmZjuFQMxkcbR94IFRlzKoVzMn6N3cAa02W4BB6RkjefLRAYAM+KFHrqcVM9ltM2PRJ1IUe
oJigIAaa6JSQJ1OB2XCbgwB28v7QQW5K53Me0m0Q/lQlioBqlrlBxmJsOMQ54Wjko+WitjnT0pyr
pWkiYoMJTvdJ8NWNpHVjLo/Ak9C6v1hD+z0ECZDmyL6wGzWKUZUaQGuPPlTpxs+MOTtvaSi5YqV4
jhRor3VZbwIaBQyFrJ5zzGFkGx2A95jetaI99egBOaNIXv5w0VDoHa6wGB1OxeHoaI4GT1vLo3DF
aBuZS6NfFXQg5uRiSINK6IJ23Yb2JahwKySm7FVeW1b/ZrKcy8q7M4EjO3pigZAaqwW9RKYbp2wy
Pdto51uTvoBbXgZLPgtpOEAHzTT6oPuukSXyVTwvXkZa/y+2gmXn2gQjxE+ty4IyVBKEd/g+C6qZ
9yl46VVEyllvPuOUPfDSYfSYrO7UDnAi/CuD4hyk1xYo1jb8fW5jfGk5DRNltjslOQAnrBDkBrgd
5NdPol2B26GowaLDbdsei4T4DsT9Gs+1v4mXYMAjkadEAdfpn45oKUKr0QKztGh0V2E+nT3/06V6
2NOnIEK91wGyGoRksouvC4HUUVYS796wQ+eNDj92X7Vpqx3YjqP1m8I3dkGnEMGm/h2reJXBkDkM
fcNA+Dr/edqT2p0V8XPu8Db1R5ONTB7HiBVrBbbr7PKAKDDUYcsB01DZdgCKZ5r7hG7IcdHOBJCO
9UbIhowjk3X8LKqPVO07CS6il4OaIZ22fiH8X6u/DG4GxlbW4xLU4WqYeglQS+KnbqC3FLNM8e1n
d8TqFAZ+KY2JQauQQZGFUFBjfQg6il9SMMYgEIy7T2HOfKWK0RV+ayrrucx7wWKNalgnAb6+9r+Z
oqCRoW9WWTpGYewKuI7wIFjj4/Kjpo3agi5GUAKGa0Euwahk2mP+RIfXzSkG24pmiYVnsc86zYBl
OWzOBAAR3JfIbdJOcLRHY/BUOGe5PIVr0ku27fChmX6zGegnBG2ylXhrF8OTD/eWiti9fmPIqCsI
cLbX27AYpOVWqoUem9gyvMk0KybCqAb0sNFxvB0fd4BxGQmfcZgTgNAUyGvEvGDOLRcIn1TpfEU8
AvCjsIOrgflWSQVzBfwx450/rQ07YV/p2QzbkwWtAbwRx9/JlB2iFNWwS2pdcwwdtF6M1DG8JdAY
FRmJBiUIHKXCUVcMF9P6GcSpXN2YbHqSD1w8BnEZ7nkB6JkbeHXgIwHWmvQqZIBM3RQtdOmW5aJX
2sjbkqQuidzEpcjqHxaTgZMXa8/JLxahJ8iQ1WbTghN7uMyNXCTz351olij0BaJi7Bz9u4NFB42F
DDwtHQatUw5+Q6GchoBf4fLProxKagyArfdIQVmbHF+wblx7gI6Ca7Is+r/yv7zzMtMK/GTiPpBm
IaF2NtRAXlYIszq8dRLkQK4MJSkbrauQIl2SbIWr4u6143TZlgbRHTyHwHynV3r3NH/VOnseGden
OiHnhBOczf2ks6sXBGL6FUpSZuORFQYjCb+u1S107buIPkXkHDa4lKCUUxzd2lkvsbSBqfBZRBWw
CwZb/P5Mn9JI8tKGrbfmLHBwlfCHHj+Mr9LuFmxMajyyu9R/vYkhPyNfkSWUbOLIlwH35gN/8JaM
dAEyERkOxFdNdeF7Jk4Mmp2AaYZRE0jH5ZKSk2m5yWoyk7WA+A4dI42HsIK9dFMgT4Y1vchcxgfC
BLIItLNMvk3RLl2iEAf3vUDWDgyxhIRYiMYhpAkCbhjY7CB/X4vZC869UhYfGkvheyiomdZqTD0q
qvHUq3DpzbDU8QTy4zSAZNZXWe19FWc/cPbC8IN3EwC3I4HUVvKb4uowx4RD4bzj29Q0AKpC3dH+
9BVpXOqu6R2CtXTUUGS+shKdTPSr3IFonW1wDWlCJ3o1O+02zRxudJGTOe+CAxqpiosAKJjzGzHy
qKg0ZNIN3ic+TpifDpRsrI7IsZk6g1z2KPvriZ87QvrYQMT1WDvpdwV7Bv2z5pvCaxAjcqD0Ojd2
THr9p4AO0lO00cki2lioeFf/YgXsIp9ATHhUcrTUxl0LIjs0Lx1B/wyIMEnCspKaAfHLze9iTwI5
6cEYCuKqfOrPSEqe300Xo42eBf0UAJj+Nm4LmWlFlM1mYlHa0bmjo6LYouEvcRFKr8BrmCnzs0hy
/OYrh0ORwCVmzIzemaspYHZHdKTNUu+iT8TfzKgPhp1WJR03gOPSw2hD/2KQEuTRK6hsewU71Xm2
QXNP+Z160OHCfuqwWsvrz2Cu8wHSRss4GWs5ckUWiCKkm/DFMiDYyBwj2jz5aaSU6Em3TZipFaQM
euDtjPGfTeHC+gt8TvuW2Sw6Kf8lcS8NtCBs8j21yFAFdu+Jn1adPbs6X1gKRVPgJ1ujACGICDZP
nqe6+TM5TOc9OSylOx4G9QKcPxFszvNus/FPwRtlDsOqsE4Rh9jiugdMTJVNT7tbWuC68OeAl2IR
7XB63GVS5G0U84RjXhjrMJxEI3v6ON38jDyL04yQFfCkS1/anPxyAFQPrkIAMeMmoo+xmahApCvQ
jsTjXXg6WkZ/uDjBSZ7sgECcjyfmbOfKTeT9McAjoA46I5lz5ICTQeRrFwtdmgWuHlLyA0r+I7dK
7ZdElwjOIWfKoxn1T20/YGkgAJ0ViJUeonipjVchN3nCGnZdzocAgXSQ7Hre2MY/G2dxySGUO4T1
OQJgtQ4NH/k80h+RHSIMeM82Zi413h0oKvBAc2CHZPDl4NbMrR0DAW9aOvwidAboxd/fk+yPz5Y5
d9DIwnei3YNroGBaU3vSg3RRptGFutVwv6Jj4zJVkwK9tP5ScumPHFgn8Z6kf6RMywmrp+iU49eX
iQfaQEAyXquI/5LSDubBF/amBYdJhjND+n2V3WHglHyLCZ2TvA38AELmBqnO/l3njda8wmPhu8aT
aNFmfDWaPSJGcM8J3WXlKtBuJx2bTUFvHgAwiYjHIYIZJOX34Uxm3Kk9Jhs+496/cXU2xIdhwmhV
1KsGOZ9m/JH3BkZC5kTwBRo0n/OU0whyCG/iBDWifDcjFVsJT+DHjMThbx6yQgtqIvoViEE8RvIF
u2+3QnUD306rjN+Hsbfm6emGj20ICwidfx3/FeiJqVtwApJEwr4+juRFExnLZyLyEIF2jV8ZXMv+
vTDv8cSf1Ps1k3gZWKuQ8SPjnYZQ6D3srlZxtThzifntSw7+pQ2P7TbN5rXU2vw4Tl/ilSaV+ium
w2B5WIkmcI6IpKAeYyE3uuJbEETeCBm+kW3boHLk7Ck3gZajgTViOEC8eu3wFvjeCCQ7O9u5nq8c
KcyN4MOzvev5+YhIkeOlqs6SWcfqUQIllwGEJE18tgf6/OPvgooaSCwyb9hwqNGWlrhohVZiFKYf
IZ6tB77+j5omQtVkm053EjBGqoeL6FKAtULRzihZRNdE7y38I2jSYPhPQl3DYlvV3SFarKSVTg9D
/c6eCNDJAAReUoUACeK/OUwJSIuYZhnOVSRzyD9Y/UBi9QpMpSbLl6/g2zdl/tIjBkNqj1BEBfhQ
jQxTrPWNGx25Xym/YQQ2rklO3V76HQQHEUUHLq5gYtR1TODjU8ydFFPMhElsITRkOrD4Pc5mjk0M
/sexsw2ogkWF5WE+/nnBmUpj44ab+L/wGAY8aKpDCjZQkTTREehFm+T6+pLXnemA6NA87cpFpR3x
czRR8mwU9cGfiCMfjgnWWyXbOfouFYNDs51ocdxfuUcykGI24i59/EBCU3o4eyr0QZyLkHR9eiH2
dbKkR1mK+tHAWaU02U7wx6wErSdnNANy8GhYwRtrrjxODQVegLc2c7dSSfAdPPhFflK6ZnEksDab
TRB8ZDEbkRR/Q66OUGH8JPoYvNLuDnQ59jjvHf6QoJceyEz4H/xaUYDxcE15vWcWSit13XT6l2rA
tHATTCOZT4As0qDpqnZSOkksKHXoFYbHnuhqncDBIjhQZVeCddMXcf2L/qYd7k57LpNkUxDsRKER
okTOg8t3y8q30g/kohnJCoi+IsIxWr9FIRwBOSJKBOyI921fbXi36DlpmFXkjL2BXzbasRZpJ4y5
PelrxhqCocWUDAsCjCZ4KN+awGYiXZ7qLZsEkLm9sXIAJwX+tQ7RaAPh+Ch4uLozMlkAVwEadV77
5kUQP2CwCZmAGDsh4GQWEl12zEIQHgo6XJg2c2yWbWh9dN6lQqXgdgfaJXnAJLmBMNOwJewBTLgt
eIsFXHawA9d5/o/YYxbcb0zKG0BnM6L3pF1glxaCQiY/Bh5Sf3mDM1i7OaQA8yX5ragLznQqFdlI
GS+iH28CEkOad5svCRzEuI7TtpOVqpLJ6qvDyok0omEuE6ZzcGQvnLcm6AclsSSARD6i2lI3KpEY
PEM+tMFAGsWCOnmqHm8qaTYpbcXtE1Muk03W81STuzT1KVehUZufokkBki0stPeu8St0DR9eesdQ
G/LnWTfAk7R/ob5liDI4zzdIAZHJPCAZ/xMPNF/85o7dI8W4lmcBrSZdNwXck0uuuVlsT6RPtRDB
1v45id6r8J6BgYBpAieaQM+0aVZB/Fp0d4l3HOv3sa2PCj2op38JdZKMZwHOp8lkt/h7rLEPA9yP
VSchJ6V7yGBZgA4b8Avv7Na/ojVJ5qOrBluzjQ8V+AyfOSdLYbAnf2Pt8o6ShzImZ79R1kpgP+PT
Yyk8Kx1u/Vz+ZP7d8ekWIc1g1Kx8Mze/A3is4j0X4hAN74LBIZhq8ZU2tcvyzU9/trbCR2jsQY1R
XhJ5aRHXCP8kL72Gj7IHDBD98jITES/geD2G20dR0O5OfJro0pKGD/Qm5fIx6pl7fsVDXgQOimGs
ROJNJUv2oCIQq1AEikl2AHKcP20HsmshipT0Lv9mgyuhH9GVETCnCT0pxYXTlNChbQzrIg+0t/RF
1llbgvQurC0kyvJIqzOBWktHN8bqAicq6YJkX7KMizixEq8df8fl/FZhtvDxhqbGczw+Ei0AHjWr
WyUpgZaU7Z54EJnfK3YqkTPr0W6NDg6B1cQqWCkj0mwrJQtQvJu8q9wAltA2ZvpCtV039cZQvwrg
Hedd4kfU4l2fSOkFYKB7QmOuU3653WvlLbSUb+a+GkJAgaI0iLgl0fUJgXOOj8g0NkqzKqlXfBx4
XPWUtFDuU+qt2lyFd/CGeosqWRjfVIuWmqJBJL6msfoqCiHQ9eAmk/5/eTLQGvYLvGiFNCqeW3Hu
Q0QqZoiKCHW8huCh3QNwerQ5ChgJDbmgslKV5be8LuAwMQfpm7BNl11Fwh/6HeurgxLK+ncZ2zIa
xdR/IYAScTYR+fh/v2X+Eu232Pzp33odtogKK6SMQb9tg/zbiEojqdZCO8jb3juBcA+BxybniRxK
AGHQ/JLaJdcckSA29wBSjjHESsc8R1DzRkqRUO3C7cQnTTmUbBNpquKjL31JA7GRKloU8ETFYpWv
az07lP1ePj/6NhaZgemYcD2CZc3qyLadC1pTgVl422t3WMca5nKgFjGCmAO2qwQPJccqQw3daWCY
OvlXDk63dt2TRyLs25gHBx/ksYeL6fpvuRdkJqwR0DttR7P6xJQY/rMi9hybgOPPlb/mgUrXR2Hp
qlfXeUtDdccCKOIqGer4G0wCTFWSh1Un80Y6PCHnSAMt6bSRPWZR+SKfOalbYqioeWbCwvJvuvWF
pywztFKyuWcIrwrhw07NVUfNmVCEJ7+0txzfoDWvhERiqqjXXNq66b0V5MUSfiJAlIyXKiA+Vz86
DM05o36zIOAe4iQFhMA+GmO/85JPj8UXBT8wmhBRTYjSER5QUTHhNEvAogzUpWLMsNh6Qq+TuLws
ASAT+ZOg4Z4/o0sE2OLIp8HXwENEOB11l4jLjXospVoEgFIfUzgBeAebK5fWXOovKBcOU3LGHnIC
7lEt+OhJh3dNjaymiYxJfQlAp8bTme6jNy8k5gnT7PbPBUXVBhTLTKT9evst0GjQIFb4Fi5bAnlF
hV7OzzxUySxg2cJgVB8GCQ7SeNMkQ1/SOjaCyZIKwE0x1kTbZjwOr2x/SdnmQvjBuOWSIZfH74Z+
lLcHHk/EEAGHWCvNA4hm479x/ynpcEbCAUqgBf1NmgTmLEFdBiKxMByspaGgEexsYz3/UxT03RWk
v/UtH7xQgoJgaKRVFMUHr7gOGVDQLDLlyEDMf7P96E/IHCTUTFeAvihHBe4WLlWUspyUbchO4AaB
eteCG/FNk6hDdLdB75QH1aaG46ohKG1uaBtAQog2jEXIUuOVkF6Y/EIWyMVANlYFC96HL6IGtFTn
yo3Y0xYJ3sN3FqdfVFXEesXkv8gIpnH3Oo8YKw8+rk/1VWWwM+EYtfNqxuInlhDBSCX3ym2rM0SK
EF/RwxytHTxrfMB6FWA1/g0HJBbMVm4jhKlcrw8hcJztxzpbR8hZB7W9GCbxX95AdgeYY73pIA+q
mpD/i82xc0mR6P2rPDQBCnKhq9KZTshf+sDuTcuWRw+uk8YpJBshy4YlJjSM3yj2AW9QZyFwVZYG
hVBuM/ozMfWQWCAdvMHVoxaUl/wOYio3xYBgSIze+MmWCiC5VfQYmAOskxvkk0FgyquKAIJ7VvCT
yHmj3yAgDXCUmZMQbKbayiEWnOZXbh0j545mPqhp+s1xq9vFc2FnB3lXuGelN5cZIE2az4q5wxvI
EcGOHaEkqmK2kFLC81uHuoudl2tQFAGeJI2FmyCCWeGSBWRBZcbPTddPCIGnZitRYhBEoVSckfTP
/wk8/rLFDoMYIBHSkk6YECauHgSEAAIiXnLN/mVUuqV3nMEj5VJ+ePcCm+2N8UEusRkgjG4niNjL
Y1iALeiHgpUBhigCBJDiAL6+zpI1j0GaHXLad15QoGMB1CFeT31gv0qh7Bs1P4o+OHiqWGDraUQY
KO4ua81LAGTa53/S4LlkXYBdXqtxW31VDevD4fEjTV2CRS8NLUVBftEoyHnDYVSpwV2prgWuEjhE
HevtQMh+Yb+pTXCO6Lnb8a9cUhq3XRn/rYejbhHgwm70ZiMxSIGOdko8PWJj4fqDwdTRqkKqV+zg
VIN4aYyArTcaB6V6sZF4NeW7G1RrdatXKCDbfaGhZt9ykqgDE5ZTepQIkQXzlh0QKdR0q1ZhC3g9
J8dCnE/cJsFgnlw3Yjak8rA1cKly4OOq+bF0Gdiq7M0J+1NNvO6oByebHU12DVL1a2E0z1NMbJPG
7yYSmo5gfU3EQ+9sTQvFgB5epNWkYNdt/ZpgLanISzP1pxx2kqVm000qpEmbN9oc8Cxc19WOvmHk
oJNTpV+g6Re27j05wNZOWf4GenXgG1gis2Ml2NUFYXsciWLFz/kod+atzJH/MmSLooKZnOU8lEe4
yxkxXE62evSX6YAn6k7maWCUlYZUFOZ1wNXCKvE4z18SZ1wmn2qENs4nI2KXQxOXdIhxMzCf0yiP
P2ELpVMXC5lR5YgKeqa0HZvx0q2QtnwR3yt3UqhbXCgwVybPS/RzGRxDwQWipWA92oVXwq0JJqRL
n3DDUNEK93fo8sNMKYrmP1qXR0/qPzUxD6pxrlh6X+f2SvXcnajSNbYQCOSkqWKdw5n86IVZlhF/
Sf8rtzDyHyZ7Oh2JKkFvBIr7jTs0Smkj2NYk8qjGIgAU6wePghqAVgTRG5xcEDy6V7nek7bfdJ6+
MiIsT1ATWaY8qROxVAUqqBI4qdsO/o3RQ+gNsn/Y9P3dj9H/cxMJYGwBOphVgqTe0oAy/BkVjU14
4oMTgMgHmFN71j3RyJUbEa6pMXFxxbKxj23xi6vP4R+oLELf7DG/ETvy0AQAorKkR5JJ5iLdlGoH
mATDpYrw+0HJGBdHISWtuejstlA95VWuJ2UC+ix777Uy3f4psuKV6GhQBYUy4gOvOSAlDPeENxC+
Do2r1/J44E61Rv9CxSYaR+BPsUZY/ldKB00cOWeud3sERLr7Ty7CpvGeBYwRpIrbbQR3D3RC4Omp
bSwWpPczY9pl/cIVxqksWNPVBsRD8ER1lAe0dyJYMWIPVwtbunO8tyho3vkWEyIUgvt2NEkJt/oz
Azic2IB9Iw8v8kbNeLFTtIFMHhFovMv9LtE0lvYv8FdRYr7FgC5jy2YPHVZZWzg2WkCELtOXaqZ7
OE2xfpk8lkpoEIK+4neSE95j/a5p+rrPkrfS0VfJB4gzMLjhvQJf+sQrMJLI3WeRbf3kcayirFul
wN1gOAa6JgmUpiDL24GMhCbMRpBIGNUurRoW2Pyx7GjjkAuWvFF/pWEcmPke2pxN7IQcUuXqgUqF
wLleOh0l+tRkRG9AEGoWiXLoBrfcVcRdUl8zG4/HnxQvRs5Qn4+ymIBN9RSdIndWnax1KOIPKMeD
piSnuNBQNvU+/Z9z7oY+F5suWl+OBMrSCbIpj54ltUKEcZQ9GVbgZ3PsGzJJyG1PHTODkiAjYyGK
YVpyimLgR3tV2YZccTIs16HNkm6KBsyZf4OVYu3GL1uGhZgMahInphvui84qt5y+B70TeEgm51uN
4VOMnA4MlfxDGr2ca+FiUDfDVG2BDlBYzfm1ACdDzqaDBQvGWhEdLvBj42g05AXBMe5FwLA8zF4N
Pl+TSFDRNJLUT7tH3j7NVqVgsZK+Bg2ITFzlnRu9IswQAGNwrQ2dGzCrEHuJ7Z2lcCnngoAQFWcj
L6smZ5Zbh0FQEfyzOdFhPhulsZXWWhoumaSFcESEJo9R8K3OBGcGDErmHtJJthu033RqmeUvWOnO
MMPYRR87R4dgwO+j7S37Vxg/iQ+c0a3ICXfQnRI5JH1VxPXRDOw14YbNpmovQjcTVrLDiilGA9pf
+f4ZeiRqE7xPPtmQbt8hIOjh1+RC5wzJICXoNtGrC8gfoqggXV9SYohmvzuOyq8aE73C5VZ32jvq
m7V4vt0xWQd0uVKOIMHYfPmRJDZJHYDHI9at3iNkonqD5hSkSshmWjFRHqyCjhDgu23af5D0Cd7N
twCWQCyUB8k89MRJTH/UbkTo8yXEtjCbqv8WsiWEXicCkRaJ/0hChAf9SUPCavKTV/FR8rSBRNnI
GayYiEJBJIqNztSLYoF7RrDWrqPZt19Gm7Uk1hHmuHEgftmtBEdIWUkAUFCFC6SHukYBtYGfleaJ
8RmLnmpoYPC+yPtd9gA62StztFpgLBTlvnq0mfg78kPFuaCYdxwKs7XvIH1FPQWsL4SkjH/4lJCJ
spgY8b7NhiUQZh+7Us/Ou6PY2f6Tz7vsvYOn5U3qeKIe3AJLIHLrJbM+RNjHjcVkJX0UXMhIKz0M
tYyHLJs9QK4wWhqNvxN+TMOxGvXVrsNjxIfRaWjmAMthKlkuPwO5z9wjUCr8uEgMJDRO1ctPeTM6
x1xie+W2oLCG/HQKGlR8H6WV/lj2dMHELuizqf5jCyr5JOhnqNKcBzjMOiAym0fuW1jnN83U7wR2
kcNepeGumpO1qjtEZg4bhWtWbCsjC3ZChnbWaGyjIF0lWbdVeNUN0Nn6GJg5wRmrNtSQT/H29bC1
mDp3SpdIp/fXqvUvt0lfqsbWwCqYpfFu8bMZR/FJ0ivyBrionhRj3NbjADnIdMUbaYp6xZ43RCEY
GtvAZf5vyxe3xwVPJFcZWx+THS4F3pbPvsMlatnlLc7nNTnhB7nrWaItfEJjXCRVYFL1PdeHdFIt
P3WQBFc0VAoW96WCpEHAPiwiInMMMT8h+atGhHYqNUDKCiphIYF94mMAQ4TGjnEumnQqkEw+JVE+
l8g3ViYqelAfCWUVV2Q5GYSTEnJqa58ak6hTEliCftouwXztd+nQcOBIpyTuxjqeWcOkvFIMMWpI
6+OY2PogERTvBEUbYWWO6XZLzSPY2ljK3xPMxPPBzWfIlGLh59cGSWxv18spPtftBdLEGd23Due2
ihYXFe17DYChJ/prz3NuHGK7ki3B2ZhGJ0gq9JXsTOn1k+6f0JOIFFneRpGYJpCDGUE4xdbKk1Xi
Xdgq+MTBcu0l3X+Dts6mcBkU3rqjbPnFiW1aaocmjgBetAuT0xIMiQ7dmlgNzlUZsxiR2RxN/r6A
Tx3N1yCCqmWyF45XOmdiojKEIzceR8xFKoZ0ubwyj14n07mlpgHUyV0LyebBu05hfA5cF93QymG7
keKQh92Y/sHWGDwEoqJ+GtnF+psbNWLoa45ClqZG2oI2ilG4sqEUvDHyMOwA3+i3jn9JCKauqsmA
OAq/H9Yo/BCHJXc9+av07b4nlK5WrH9cR3hmULcExkz4NM1X8GT8eD4y3+phC1Z4rSRvNec7FXDd
SVjYRTEQQtrdVUQ4CMprIoZQJ0gJFnjCjILFt5r+XMI6oOx60Ct0aTae6h60Zoo0pvxmhSchNvCp
uvij8MoA60g9NOpfDeKmSPOvCSxvAFyWgb/FfOVAc+qgrETWkB1xiL3XoDwG2Uis2FE0vFLiglq0
0QI+JrSJLqOAByVesHI+RF7DLmj9VhRkCMO1o7RGhoLyAf3qiyVxqub4URrKNvZYx+pVG5tPyKCe
Nkm85rtLzGnHrGGHopUMXqg9ORmArDYEh7WeiFQkUsHBIQNS2mUHzAuaxTdKAFimbUCv3OQykSVX
eSxZWoD4yMDepeyuJliUWbS0trX55cAi55TjOvX2HpyMBhJBlhFLlTHaaf5zxYwlDVqDT0PXd0Ng
Hie3XTqMG1NkfRT6BA3owFEkxk6kGi46AfbyMstXyAMa+8IuZnj0cBGkBUnfv8NGNAmtgefRWQu7
4w76dc6IT3Z+LNMltYoGfUjWbrpldPdBSzrR/HHXw5IvaQbC+LvVfcI+GsAyfAbM8LaKw4RnRLMh
RV3i51LQL9O0T/Xwx+5+RCMFxA0AijpQnPAD9uAU9JqjKPC30YA+uC9R037Y0fgeTfti0brNNhG0
k2tf9swazTmedDoi4xSq19D/BKbzqNlCx9QcUSyefOByL/gQMlIwSpO0A7uPjpXbHC33V83EA4kv
yhhv5FNtow6nBA/Fa17opYpm3Dko9tZ5SxkGwNMRBPTWs938ZOxxMQIgIRYblDEIDl+gRVkw8fZa
u1QxXfwxUEQuPb/pvgskBHTyQhyICCAm554gfkugoLmpl2Zl7ZhE5UEF032c3kBsBTITkLXEZWQA
QRDMz4b0DWPBnLFdjFenqYwvwXNr9W8W0yJEhCZyizOKlBZW+fncj/VdZH1acWVgrkFhivkQBy/C
X5ll/uxAz0kzJ2zVzBBTE+Ay9ITr5Vu/IkuFKEObV1PdefqnqazL7k/Jbt9+7VjG2kTwIPyaiS2a
hkjABiPAfm1Wu5Khkfj0OWS4B/QSHE0g8AgVi/T8OYG0Y4rmxXphI2XR2qdexcwJJVNxa2TBtesm
ZFLwizo7I6bfzsJihrCA0wTC8XCCkH/GPStkvfYOnSethnwFKXgxmlbMTQWpOMg+xBYnuCWQ6RwM
kNMl17+xnEGfMHfa1cQIhQKVzA4swKQA6YF6mVzA8Ohio23HW0RfFCOAQE3xZGADdBC1Tg3Sj1qs
bRqOcvoAmZzqq8irLEh1OnUZxZmY4DyQ+6BpcEBJgxcdVBuPaNziZL/jvjpqtrrwXfJaQF3A3uEb
3fjNKZKlmEHZNA8JLHEHEKr04IAVTM9+ChXCSQBUZ4RQEX8s4GpHG4FCfYL4LvMTnSh2jqdYZZdq
/7dVhGyTBE2+EG2L7eBAVhcxsRtxrewjFqP65NJ7XX/QyuwZ4GRt4fiMilteDwuBk0S4QRc/mx+W
oEqQdA6lQHxt/2PpvHYbx7Io+kUEmMOrlaMt25LDC+FyYM6ZX9/raAYYYGaAbldZIu89Ye+11TDZ
8Ls3QX2sGZRO5rCYrfDsVq/3H0cDntl0h9UyhlILV5uRBR+a3Ga+LYl/f0JRav3pqFWfPaWML+5A
XkjpEKQd9+XpoUzUcx0SiirpDBboELokx/8r0wmdBRcVbUM1VFufbXnW/YkWQOp0tEnYfxhcrLLs
B6G03G48fL5AuxlWpJb7DJZsj/v7XsTEPtHf+jKgNW7xS1EmOCxYAmQB8dRueuIvK+XVQL4U6UjL
8e8Sp8hJZ/MPifFYhhqMLhbK2lLuXswQU1+WXdiEyIhhZEZVQzASeLHseDvqaxUiXewmR7/UMVyf
PBaz8hzLZI1nki/VxfTjWer2f35JbItF+R0NSxXWJ8MmlDt32EIMf8BhER7fkbvMsfmtBYNsoiej
EqeCr0IPcSz1UUxbMR0S5MdeuneH90bAeH1x6FnAaTohsMb9Olz4PB8p3UTWgdYUKxlCLFuh6FV/
tYYpJmOFxI4Xbf4vQlZOmB+PhewWJN+yUdSjFDsyhJeBIyoLHQ2+7BRiu9wiC76AND27hfZim1+j
0yxtyspkJhnR7pbZ5F8GZehY6mbL2OwOJnS0CbuCFf5UFeVaAKZWlxoKKdGzLfdce7pHaODxEyGq
31vtojacA4PvqzfWK/Zse4CcXD59RKECCpaHQK96qBp/8h7XeFpY8FugB0qn2brBpyywHNnzzFji
cQ2Ji87vkPsmXBb+S0+ygdQN1Thvo7g6gwjZK09xo+1jTlPiApDinRoeCd/NyGvQHp3yC3Tf6zD6
tFqPevxYVCnxGa394+QUgSL7aEkMK1Rz4/UnA6uF8sRmfO+wzZHWWCSkOoYaOWvkC6XQEula6EHM
ohOxE3fT6+2rQgIPz40s3AZCFYbaPkzEqpb0udH80zODGBSi3A12RzXV03BhM8UWRP6mKHodXgkA
uczWeuqraBLa16H5xz8jMzA+R+UuPu+QXVzkNZ6zfzlEv7shMyBEieO8n5It0nwC/JxN3AlWyF2Z
wUenZhvZBNaj/S1r7BiHU1paZx1yaWn7TEGWaRWKQWPdqxWJiC3gpXRrTWiWcFNMfX9wY67UFJ8J
L4RTv/d28CtL+LRCv0b9K0TmEl30SDxvkL9Uc/ncfrONVIis6fqSaJX8CffAYxJCs8IFSTXPkBIY
khts1OmRmdXa18tnSge9ga/UL/qRBPUWByeHATOc/wN8kvlcRQDtPEIuecily2QVVdR/IgcVNEGn
rBz0Q3gtDs0YvU7c7xo7+clPntrvrPd2bfF6J2tnsyTxgQ2xEs5NtmwqlOYERPJLwwc/xsFqxhqD
ruEuPjcfwytoIVZj3amn5VaD98hehxzD7hhuylFbynCKLw828RxnjK6MvRRsnWEvpdfDssSdWa8F
O0a8nWpTKXDnM7PgwWDr59OgxipEiaG9yhxID06WFb9PcOT6FomvWWza2X4WdYMFq2gmH4zyAZ9j
zC2Bn48kESiZtAFsJhRUzRoVT+iI18Bb2gVLpY+EV8QkFZnFjDyShjGtxEIw4C2mUnDyXWnjWdU/
E6SU9MwbR0vPKcBot0CokFDuf8SVu8qnklQ3j1UJdyd1A1sTqSxo4DS6SY+CdBSlAuYs5h2YUyyg
M4XHL6qSfgCAHGoN9Cg3hbXtf+Wqtg2ZkFQBeh3ygfgpHqOCRr2xYAD+jwSHV60iaYQupfrn1CT0
cPmyQWrbTZT8GynbreKcI+PX0nRbzfkhh6Bigv5noh8PV3UeTw0GUAuWmp+raMh3Oi1J5sugSMad
s24wwbQPajxfHHZjGDNRSNC3RFiK8h7/t7WQcqV3lKsbldsRFOBoq+++wlDYgA5kmDlvd0h0aIgt
zqfkal7d91DBfDY7N/lRTAayAG8VTGKfPTegHCQu5jR8K8bQbEOBfnIrt+6SlSDSPHa3UC64yJD7
yUfqM/uUsXGr49qBdcHbd3cvDsy1wl3KGMsuCU5WXsw2/HBTDAPlKRlRd+88up5YW6lWuLO67Oj6
7rkJ8iew2kuphlSNYXMEqtnrfbicQHd6zBOwj+ffiWC1htvfNueD2lXXuco/4PC1UD0Hql6xDhp+
+NNNzXtV7esuewEKluEk1TpG8mVkLyBw6EPJUeiKqqPH4FjbERY/I/8RvKOGEF2/1/LbYFaOciPY
fGliu0i04sXLMey2WrdMUw6OeG8N2j0PI+QocF3lpDOe4kNMkLTHbKbaMNpKfdQnDbLuZJlK/Iq3
1bF8OUGIcSreyt/AoTvUM9h4tMIhs3AO3ccE/wJF884xckTlKKKMaS9AyTA0kPc++bKesunEWIcx
J8Cqbm7lt5fItGnMnqoJG74odAR5wIJk8INlwBhHy0bAbcuMi4ONQzD5D1w+K2pJyJEYBl38Mnn3
Dfma7Qbjw2n6LvIcuZL7gIuXPxPc6cJzvtxAWyfx3W4khV6DGiwyPgIIW4yxvYSoxbXvgOoM8N3U
pHYEz0DT1k14Qq3ng+vkkpLsRZ8GTRh9lDAMW32ftHoWa1MLY1RrKNucraVCY7PV+L2vy7cAoB2D
sINrIx6Qd4TXb+3Sz4vQNuWC1HgkFSQUNlSdUkcg8hZ0pDO4kP5CZ6/ll2oOnifkQIVI7hDuuEG/
LURHzpCpJhNMu/j8uN5Xz1P5HIXuizNBmcDkKOeGHIulLJ4qV/+Wf0MmB50ZbhUuDdbCIZ9vESm3
FLs+2aexlPgUwunwYLrqVv4+NuFFYfSh1C+itnbwdHFATsTM9R4e3DuQqoy0n4JSJ1TcV3Ako5Xe
aZqyoB9Gilbq08ZMd5odHPH0Nr2yTDANioGvM06R7axdzTBhVA8Plc0GRuFHRAYb7GlVO9QMv4hA
3krNOcXzT+oSXpiZX6raLeuEIbLNyI0dSUY1GvinVP8eoq3WquRbRStvJM20zBe9chg1coGalZLv
UtL5WCT4pCIFMDqCTaI5LwnaNicw13WX7OfML2ldAj6q8NDgEYmHX7Vvtgyqkb2WYXURBluXf+gy
7ZvNnU2jqlXKmsmRqrnPVQZkEoOSU/5Kvo+EjECSAuNXXyUuIxy8l7ScD3ZvrZNi2sZ5tTZY403K
PZFWoGsqw9ssLpcSMO6wg7f4knRL2fGcxZQuop8FargwCbPSDcgqqplgAHeWfSB+7WxrOPDzQ3JW
C1dfo1O6TvTceVg9BWh8/B67sS8rJjoX4znTsGTA+C5KdOXOjYiufVu2t9Fi8A/6sgqmc1VQSqM4
w61VfesNmHa7HH9lWMP1GHO42ilkZSZZ3I5CH431U1tBCB3eVXdcjqxQ9ehLfNimdWUJX8Ll62Z0
v3w4Wp8u1KwlywuhNP4fjqRRnbwFIPFF5HC3WKCb2sp90lVyna30wCbxDgJxoKlUVfBIqfjcl8Kk
MdYdpl0bPLOCv6BWwm0MEZFkgeqmTD18LZQUbLYGalOyA3YtT6DcBk5uL1MZ5vTWZ6BhrWPQXJhX
zte1QnczqW0LgRpjZJjrr6Of/6ahvVOzkzHZNz8s2QvNxhYa3Q7zWtAeMA0vumHt8lcpksdQTc6V
+ZUr5FXZT5L7M8XE/xo6B3lGRPqsw1Rjdiy3SMQzMnX+wUhpPqxDxbliqvmX7DwE+8kJ3Y/aRtR6
MogUU3nZ6rC7Hvoy3sQpU4Z2YhVUTdsBlXFqf8zGJrZfw/rXXqcttwXTqNJ8ZK45jPkmL6ed47iH
3jDWozccy7H7CZtbr5HUPV0wwky+xmkTyGJIoQst3YmRSLqVaqDLnady23y7L9Fr+Bz8eKyOOILf
SOatDg2ng/hwW8v8ljS7WvcunfPTUGDLSa0DCUSjJZ9Int8akwUckkaCwPyKUBXn0NHMxej8dOvo
2+Z6Qr9qqWtceMuxHtZe/eQDk7C6o+qoN+m7IcqWLtoFbzdk0a48axD+1LWt/zUlVLGHvjrKPKof
Xoc5JvfeXLfdmbTyNn4Ez2WwExf/sJiGSnqfUfdgTQClKt7qzt6w7B8L3N3CIKUIRMzAQtM4Minl
gi6sP7189O1nUQwEpfGUEdKk2MZHwpeFZo+rFErB0dHf9bI6I8K+y304q8o/EaWNMe8JmEJhDTkG
M8SYr8E5mz3hUXylHf21NQmHlMku6LBHLZu2HlOYSSM4KtJecmVr2eQCyjM11OXmxe+eSFNhX9iF
DBVm5axaxzlO9mK4hgkA+SFExOgh6uNxyev5lYoUtPZRjZx9p/Ix4N1Be1jp/uPgcREWi8LKCWHB
FjBW0BwtfSMEN5pukcLlQ0c4JAV2PZ6b4TdBIIb6DYs4aybw5BADa/0wNPkxG3n60A7KFTtcZL3N
9kaK5zpZqfp4jHMyL9jw+XQJdvsCoWWFYVL+JHnSqcBBfrsMuxrm3nkDrexzTONH9KLrMvL/8TmX
ebYf/Few/uvQxXqLR2DE5ta0pIFwjGcXQR+MCi+/HcHFH4l1ybYlqBvmBYVBqd/AxubvS6ZtNsYs
v5Fw4LRJQb0gGdCi+DHBWuiP3WWGMyD6oLktvtX+pXTm37m4yecbGckhSeON5tJ/MCQp61OdC6CH
T5xGiqZXwMDNVAJ5oUzgNeFksVMP1Ez4AVJTxZYhGFnPA0taZydiOUZiRmLGkIHhQdIGNJS2Oy4X
zLLxp8OCtyYOeuvGwz7mtiHZZMZL4VEzotg9JyO3zghfy1+PYfzeNq/oI5ijD3awqHz8abb9bjO4
kLtfpzyRaDWKZlmBZe2qINNmbNuIJfU/M6n3U90uDbvbYAAppOTiDxeTggRH+h4HbQAM0DReR4uk
tIgPgLZxQFgxIYb13GEri16O/pj5G7cFsI6VMVqQAt0z/3dWCla9T05uIo9mjVfRtVD4IKhoOS+M
5tyzd1b17qxiDBHmhoHqKesIk9zNEHle2xYBEL0BlAHwzzhhUPVc7PpWjk/CzTCpKFIwb14dfTGW
p2+NfnzvJ3svb/VXXT1VOsbnaT3B0eKTDQ49Og0CG/EdmwQ+zeGzYKzu4yHiN8ckQH9zTyIQ+3Hn
iXR6wAXLl0RRy93MUVlXprweBYeZkvI2jRcneY/zt5b7TLIAELeaPxjX4Cj8usN0i7EvFS7VL3T/
lopPURHUQbXR7tNb3BvyEGb5p0e4dchVKMDO0boKhg9WJ+VlbLO9Im2UUnNdA7VMEVxoyHRxK6GZ
MsT7wxRbTl2KVYzw6866jXayL9m8y7aiYAjdMweOSJ2b3YNfMUNofsWMPI/zR8QICp1AY5qHaNia
8VNC4WzbQMKTpzzRlp3vPeCUogy9CLvGaKKnMUhefINJLSIfN6LXnp6tsF65TcHzCVGCBXbJHSTG
7roCd9Ug7XeeiNBj8grGIK8PLvWYXyYYghCiF/9AVIMj41tyV93g8m0jogZlhqjFTbuFj4S/YTOt
eysNUFEX4uyah9UETIS3z4xwoDOrnTE2KkO7TJTkMBewWqEHG/i6eEZtZ9Vnp4nwwwdnSL5VSmUT
WzWQ6tFqsVgO1D7jsUZEIlyUBvUwQ2kQDzpvNGCI7ZB8mgQj+WFz7ZkvhTw4gqdkGMxQj+c23gBv
FEKEmT0LLxyxgUKhOfrVl01OKKwJgQKCRzzygvUEqOtFzsLF3WChc338emhhCw1seP8eZcYJ08He
pysPYoRnZHin1RsT66ujVVd9MC8+TSVsncfRweEakf4t3WjSX1XtvRo0eHRB+Zp35rEJf3VmGqpV
PRhKuWscOPYifa3aFer+f03bvnlcAVMaPUYjpgMr4SzViccKEGAnN5icxOB1l7HhselGPMnNbQir
7ehxMEAkp9PN4nqtKPgOrLe8y550/IWklpZHvwUkQfQqGUxHA3ATAeEP+ojUkbeTT5WPsqz2qOOX
rMzqcgu+fUztwxgzX1RzFPuVfuELyR8MFmCsOyxo1BWbTLEUirhKjfV9Vj7JxHjs9hpZFxj5Bp6u
AvOajNWjwHwKMv93QAZotyYSP1FJKS0fG8ED09ULLAIe0FLWG5M4T1Yn4EEcDLvJuovQqeRt8tKg
6Ba+uXAUE98kSnDXDh8+qNbgKvOkjFmqsPhcixgiItRTRlZZiQQqNh7sCdJCB0GWWadSFsvAbVB3
N0RF9P6L7pXGwtDmgxFWBxzSV7N7LKZix7tujDfN/XTLqzMOXOguNoS99S9Kzxn1aFc33yXRc3q8
1LNqlQwnwcil4HEH6lGl11h7eiG2RNDjxg4gDYWVsc49viu79rZ3gzXDdM0yGfWwGEqDpVm58Spk
WRuu9YhwNE4vZ9nN47fR1I+aQu5jxR3hmfM+HAGwmw7j1SjZiK6OJUhQvStRtLMY5LMMRX949YFr
laTl+gFSKGt+RS31OEXFYUx5ka16j4y6xUdLz7Ewtbeitc5dPz6Ln9CyfuDGHuZyemnS/K6pRRo0
U8eXSracJ2tHXtG/VIFUEamsovRZWXR1++Tl1CkduYc96mBgFmwQ2aYwCxi16YuadsVy8RKoOHDt
94lRWzkyFAf9YXbUPiVDv3kZlNM2kOLdCiBrNgvehS1/tqNOGsSM5pDRoMF9NEqPAw77PtgbMafS
BKx9FJPiDiwAcs76U1afHaxtCJoY13i/dYSDM8ku2WR8dwG9D3XP7BNLhRokIjRAtKdN/A+J9FmM
k6bhPYu6Bmj+wkUL1WABmFOEdSvVn3emNx4sVrRG0l5nUuruwzFZH7KF9YM5f9CKs5zkdfEm/iiX
kQteuREd9IS2zNeD/bxuDO9xqP74EWuM/iELBS5tJMiTn1Fuu/uZvs7RyV91Hl2NstWnZDKYZw8Z
+1Gl2eBlA7Cjtp8NIOe2MmgWrOWgElukfpclqU/juS5jnm2KMZPmM3r2haEtKqAiyo4tDIrCSdZ5
fboTNzAkKRaVjhoeh8E4tvRHEJzwl4Dm6c4URJcJMj3F3qLCHQdVKRY2i6IdE4QaYYxWBzlFGmjQ
M0WiEGxKCtsHxwrAG3q7Cn5hm40kgU0LK/PfJt1Z52O4Q57T18aRSDV/0JhBsLAsvoiSmrUHMdsV
iA0QgNR5uSNxOKEx1+1Nn0arPuCwWBfxc8xhMA4u9Hr9rlSqNGH/KY9urOq4K3MGrjaj7f5J7FJj
TFvV+OB+U8wX7mtPvwFEdoTRD9ZJ4A4ddsA0Ckm5lnkaXx3XesvQGW3bMvO8S9PHjLyQOWh3nw1t
uodbmAU0fHETBJ2r1u8avlIGEzbk0YjySrRouuYfZJLPZiRmn607P7nlbprBpWpmO20pF+gOK5tQ
Wr/o9qJnuhNfeSYyZBII4Q2Gzpz0SnLx0EBXZIiZsOhTG1t8FJHhgDZYniAuNLAnUmVQ9sir4jAv
5K3pEeE0dxLV2YfGEVv5Gq6fdxR3Xtb6Z2Gaa/58C5hGyt4uAyeGx32y0blxrToDIYHMcgWaAZZu
zXpFBugWivqpLM52HuwjDVtOxiyN3sxStUWFmFZeMR/iTBti34sRo+DL01h5Vjp2en7kwAopqTkA
eZrFCDNY6G689OShdLBwkrha+dBTgjmjTmxJ8YKJC4Gt+IVRuEcgp+UDs5iwSTmdttYhD94FM5Aj
CWeJ5aPtjGXKkQSQXZx8WRDyG2v6c46wK6igJBNy0vY/9ZvJ1jjTfnPP3hZWdTByhuMaM7ma80cF
YcDiuHDKbcl5HLAJq+npOgSg5DwCzgx2E94ehTJtyPxjAGXWywiu5/Krs6vL8ilxD6IdyBgO0YbK
2ZMwOwitcSVBXZ2ziRhhtQxGZ57jfIieDfaXyvSipBlyWqYDxSWBtUN6TROsRpROzcRE/jlk4zkR
Qp9KNKq2DMIvJP1Gx8Qb141T6YvOgtbUTfjtkiebVPPeIIRupYbRQ1yfuumkuliR2xO22N66Nxo8
4Pfp5UQEfWMumvotGhDo2Z8J7q1KadfvKQOknucopLhuyXxkCbhRhr+AKCy+DkV5bFW8j97OjPRH
l8nbiMnBqjlF+AGmbW5tUAAJavVM26s8T0YZLJTJWCaFhykRltEQLsbsMwmc7QTYo4k3NZP8voOy
iSGJU9ipom2VG7cc5j3ts8caH/7b0nXKvZYMq4bC7MHqzNU4FY+WgSBYp7gZCANyHkufacsn+2Rt
zNatexNVH3A++hTVnE5j2yyZhRM9wInEcLPscL8g3TKDZclMFdG4N6cHW2deqhC5KbVpaywtpXia
TGctX0XbUvEAaurKk/OZ5Y8Id2ctWRu8F5WyqckQdrIz9B72a1VUEnxDLV/8VSgLKgrrGguKg8hp
YOqs9cDvbExYrCIYkDfZZxwuM/1Vqyn9QRkkr/yMOnrOtj3xVrzByXwtZu8xjUmjZdpY/+auCQ2N
Bysip4E8qJj+quhTHmxstNVm8vyVVgY7C0evSeazik5EUTf0baxm3ipOfYm3jyA67K0GW8A+RpxI
HNjIQdjU5xmy/byOQ3L5ZqaLvy4Fj5jfeZKdKSL+79uW9Y+Gb4QBWyKaBrZSVv7I79uqv3n0VZFV
ZTFdoPBRkDSTz+qyUZV/q/d3EVUoELVZw9YMfHFjp5dh/EPWt3OY/g7NAS9i0uHVZW1NGkbJkiv4
nJtLMVSPE2qImYmMyxcWs8jnMkl7WQGbO3WcNxryxSS4NTiyS0ZLKGXEKDqppwJlISQr8eHo6BF1
lHOY/Yb5dbDfIweJFjJQTfnRjP6YQTfHhNrDDZORDQxgOZFFtBkMhDjT5ItAbKTPrUdvjyKUoal6
jJEDB9VTPIgRlFtOj9ttafyqfkU2IgbfkDczrKYzN4KqfygRzWfQd69K3DJOnRgza7xH4Dpb7hBW
F9J8q1617Nyb8KkLJtfiWlCY3NAJdRkR2PavgCZ89h8FW7uAFbI4qcMSXCkdFfoz+zXCDjfGRCXH
5R4229c4P+vllVjRHiW78eAgAfXHaxEkiybUngwA3OKecHsuBHv+Lrzn1riSuy5iX5fQBwuPfRey
YsSTO7dEpfrrHsJVN3v/1DL+IQhjH2Qr/iNqOZceuSoHtJBneRmD8UWqk/irGvikYTkJS21USTWG
fu6PaGDhAqDrQQTCfGtTozVkEc2ZtJCKLwdLBUqjtTFy0scIvMBBOxWgZf4QY5XBjZwFX2N6mZgd
ZDDfUeVFyLJ4+6OWY5TDnO9bJ2G5MmCBcufaTryMFco0NK4621uOc+ERefQFTOdWqBRq9UnJHd4D
Qqi4NmcLCTEcQtCc8meD3fyyLb6B3D4QSXZUu6Rf9rS8UR8unW6mJ6VMHAfgGZq1AjNxtpBxtWTw
WCY65Plz4CysDYifs7mpiktA/ePDZ0mQvYXuIVZ4KKhcs8LFdlVvXdj0NcrRrKjWxaBc+DfQcTsR
UK3oHxwmB/aUPj530zLlnawZeCowsw2O8dFlddUi72YnZp+a+hozb64RRcjrGIh55nNkFz2RWlp3
+C+zFRUVrhvgt+Ky6P7CCfl3sK+5+BnWxLq9U5A7zDM21MTbWB1CXerJySE1d54gkSN7foiK7uyU
zdm1vLMXAb5DVach0un4empZfxqP5I3RS9b2KQipsCqaejYovfbPia0lkqs1Jgcdwm0zJRvVt1eR
rXJMYUOduvQl0MNjpMfPKBLw4WX9Me0IDQT1yheYEBGBTcul/SS2NFeDRZo/u/LbJzcv2KOAyCzG
Q9vIb9YTSsCIAG2MCza2EHT+LFLwSnj9re6oZcg09a867DBO7lFOntVQXXKnvWVmzEjNeM0GYEBp
ztyfGX7ZPBcfpgkusIu3edh956Tt+Rrvp0NJQcaa9TANHSQ1rL96vh9c74PqbcqgpvTRLbbcg1nP
GSB09xA2zSGOtLVm2DsCRnSGvAwG2od8jIAjAt7DxzkoxdJjseMApvaadD/3fwaz1EZ914DjqNou
oKR0PpUpQWiRkfzzyIq8TrmAQqwZSJgsQlDJzdr5A4oOlGvsI7pYQgEoOMCXo0Zbh6JwAk+DmLYc
8LKcU0oID9e1OyL8hDJekzai4Ozw82sKK7oO993s40PdUjLaDG6gAvQm3jCcg5bPXt9BS8f6GvQv
EHtGxASKya6aVVdYcQqQVHYNgKtnjEVJXIzVjbwELAakr5YbOOGA5IkPkNkUwd5ltOQOoGlmc6Hh
y0K8skimBozjl9LiA7M/vfEzdC4ub7cGmij2lkkawNm52GWIVtB47YeSADqUEDW2aicNL4XjbBhl
t5m5SAmydrlw6669cp0xnBy9XRdEe67NVr8FdnLQQPUhApyjZH3/ptmBElME1YpkReWiHOYWRZ+3
7+m5UUeN8S1mhNYwioyByfUAbEFBUPpIVdAwoPfM0/2j5scU/nbSXlxkOCg2loWBrzOTsO078V9e
lwmWa0yELCdBV0fXjA1WMrbsYvdG2T5ZU7OyLXSGxb4dNqGSvNBIxjw5MHDRQKx6jrEEtieadfNk
pWuIZlAgGcs4mxKsnBN8emF6JIxIsbdz7/QSOCbpX/JgBuhNGihYMbUvPbibPqs1Z52S6XtIIC8z
KtM0ZkDgp96ZGGITVWoz8Wnwio7G9NqgIx064zKlmvlgUu6qORsF+t6Bpe60KWkcQv+EyZQagEdz
trcRnBZYllO4QU9bRW/w/m2msvKqa/uMGj5j1V0TgbviZS54JQsaClQxoAWdg3EIp5X1CYK7TULz
IfCltidaPq7vi3IU9zY0AM1tb313zAjkWdYt69M44YbM82yTiRlIn9sO5I6BIhTUjo0S2KS2Unl9
45Bbm5JhsK7zFHsPNU80AP2siBhtEquLcONmG8CGHY2bmi2lSY0yIk1MIA0M9kdTKAeb9kYlQSsd
33DOLEIFrljhw6k+Z8MXX19dbxjdBSUqVhQERrrBsJrhKRlJ+/J63DafLBhF+Vmc5fSfCjgxJ7V5
5n2NqreJSVymi8UH60OZEY55Ne1Nu0GbgMvnz2B2ocOtfuJTddSAbxUG63gKx2tpcwO7v7CfCTQI
wJ/N4Rug4V7d1zXICnteDuWHZKnLbN2ObmFM4OjIgUuV/lzM+RNKfgZ5hN1x3bF04m/N33OgZPC4
1cYR3IlHKcwkDBsMn3r+mszlN934Gp8E83kdlTnfI8rMYh/xqfEXTKMTakQTzJw55A+WeaVnBirA
HfAs0e/wT9A2tCBeKXIeavVmDJeeFXo3r4cSHhaj1PDGYyT7KF9loyZeDLTYuG+YtfNfLlAaPiiP
io2nyyvaV2pXyqSeEkh16MwyMJ70KV74V9kXuUF5e13kxdIE6VqzGgB3Oca8bNv4NXS3Yxmu+EHk
vO8Briz0hkQqxcDLOe0ztBo52YLTXB/5SlDAqi6P1WxdkcMgop0ewH81PPis9BmATfVRDZHAdn98
mFYcrDXzvUWP6NB5cX9pCjShwL4/ipX3CdGj42tiOucxxDPBS+SU33TgqXocOOO9FjvbO0dHXQXo
9D/EvWnXrBGbxYyY1QwIYk9ZrDLJD19nZvIcpR19YeZfYvwXHTUZa+F0OBKvu6uoNmI+0b5sIbU5
a/ksAo1zj266GU7zSOAiZll86Sl6I+q4pCXEXrC8WA/2TWBCdV7YtDApg8PpXzkcmOkt5NtmyEZd
65nvTjhisd7JS6dEDccv0SiddW5HcOp8+iGlVTH9qpgrG3Pdpcq6rymoNWhzwVX25EGprJOOiJiZ
jRPG3BKhMb9Swequ52qauIpi4t2teF/rGw+6r/kYsC/ls828ZkPr3TLKr4dtD0yJV8BWfuV5Lhkz
cwXSwvJLDQDFeKSGAZ3kakTV5Lncguap7b+MnuJN5qiotHiH/OKLg95VsHjhj1PTFVkGgbRtdKb8
iZRE1GuAPyx1w4tnlc8xXSrfMQsUsEAeo5sq/hnReFb8T41eJ6ZmpAsGKxyxbD+149/IqlR99/CG
o1FI5EV3oKRJKkwZXjobfW140jNrp9tnZqOUMNu5aTa29UFmzh5BK5XuycpPcWZxufGFpKLs43CY
zHKrI08DvLLM61+Tt8aV7KgO8dcwLqvhbwJiUElTn7evNUKadI62M1JOhhBsmqoAvgyubyopr8Tv
gWnSsz55MngkApBNkbngF5U/LaP7UWcWAdqmplWw2GLICKYeoU8wIOJLaKIzCoS1FLYdOxoOIPpP
ydmrMKCXzQGr4iFhMDM6mPfRrJni5eUbMtRuhRxb3gfkVSgNMmPvioI6+Iv6eOmxaJRfM7T8lU35
I3+ZGtobMitkW3J/F6N5Fq1eVhBHa9s7TcXPlNx8SiN5BWhuG9tYER9YkB6FqHQV8/HwOw6Mp/TE
OnZonrSBqHMLwD8f1lUFtKrF58C8xtFlxLsy7Lrxlf/4qCfheqxi5Jp5d2wUjMRcQBmTWaznyyyd
ViiwBIhQUjIgJJPKTvOtddk8jUyXTLpR2nucEBPv8OiDpA/ReRHU3g4IPgtgOP02TseD77JAnS+m
VX4pxk9gOasQCX8mol71F5ejDmxH6zHT9gNkVtaSdnOOe2RIQeBoy7ibbl1wsCNOGFKdasV/trL5
TSYokmlY0VN1qvYvL+GhzTqlktGfxjx8tigAnISIqRJHQN6xSLKPNggHy27PWeR9YR+cECnoMUro
VMGiZdHv4FQakWsrU7v1ghSBCSy9eFY2Cb6rEsSmGRMkV2e3pq5Ovoy5ciX7NDAFpNWLUuufMTKk
CiizUerbWMQTI2gtVFb5pfdf9dm+ZWxE9OZaI+anR5EoWJPgDp+93pDdSpYAjIJlOggrby1TE4cJ
cRcT7Bhhk3o3WtbVSnviPUc+eVE4epNgF9IxTlX7MpHNnUE0S2yhA67QwCG2dNdobuF0rkkfBOzW
Up6NjUMEhQXr+25YlKeNGRiZqHT6SrbBLyRlhEzdwHCvQOY6OaYafp0H+XYq9GRGaCxTHQB41O8S
Mye2L/zU3/uK76fImIkxQujcn5YBpZxpQ3NR0YTT8NkFaqaSwBiSFvB55c4Xp2o89udO/Z3HS8RF
oUdvddTvNRjNCQbsGZ2IPv8aAOLiTTsBSuFyvZ+H8pya+l2kRY1H05owaYGmCQScPh3H11+VPldd
dOQ1XTlIAmkmJG0q/iNUUoyOhKMwgIEmTxqp6EnplaAp+tuQLlXmrDlSHYLLwrsU5CKjslw55pjz
sWkVIPX2xnTm4YedwdXC9Z4FxFFJXn1+Nt9LTk9DpgggGmvkh/OlUZCbKz9e9TIbkMrpsOuF3BTM
1B569kPorsrevlnRrYo8mhNMBZ2z48Cq2ZpQnkcVmb7c2VlhbzsSnw0PBxYm+hkmPxuMjJt/RBjA
sawPVKAuNOaHRvc/SkXEHLxh6QrPPnHrkU8DN83blB+UF7hsugOWo4VaO+8dmCqmERq7N/beBtcG
0VcIMfeumqO0o+kB3x6U2XdLXgb5OapBam4ybEfW1BH3j2Gl5ForqxblCgHdh5LIlMi71JMpySQf
dX2am22ZXKVdka6ElZiNFpV7HvTYuHI5HecOI6qi7kavgj8Q7xxp4opP28jfS4MMJu6+wOyXPiC/
Ke42XvGFG3uTssUy3WZhQVeghne1aT1PBWB/bmSX2SNnPcBXDkQtQY1S7ErnSUKk2TOXXbJVgq0h
MhbAs/+RdF67jSPbGn4iAkzFcKucbUkObd8QcttmzrH49PNVD3BwZqfpsSWyaq0/Iu6BsuIlds7a
mCoNlFrjfaRdobFFWKyjnDI4r/r+LTevNM2pmyZTUwKLp4MQmpO8HJiogmzX8R5HqAMwHSL9v3AF
qO2Uh16ST9zqtGwGz660lkdD3whjUwvnTx3eShKwMgUyVFu9gFjkdGqCPwKrvANQ4AFIJVxXEoI/
9eH2gLWn9lNU5HCzDqb0vuhciCE8jYmeIk8OFZ/UvxUwvkwkpvXhbWbxEPxLX560huA7yL/oKanQ
nFU0ZYFTiag76fDtUf+YcDsOFAVBodAQ2241UR4LRPu5TxXNFgBnQqUdxoQgx0dUJWH2ZnaolpDy
aRg3TLP/7cA6Cn5qz+0WZjNtMq99ZthQKHhF1zGnIBkwB86le4qdBRaCuK39xIZatjVsO8YDiCWT
cgDiebGGlNzTHe3QoWcdoD2WGjZ4sCo2E4f3nJ5zJi+CX2V6YXg2J1gv+GArf+BlUJKBxYgZkBTA
Fi926nLrCw57S+n0rzk9u55n7aETEHESr3AF0Sv84Mxyq+XZir8EpNQDxOsQJ1OWAVDOxyE0n0s0
aaDZY+lvm5yTrr8qVt415S01Nk4lyPwLoKjzDWliWwtBBKCsSj9kAKOKrYqne4IqLTCothI/ZR9x
GSDD1tviIy6ntZsHCFkXLXe9wvzHs065XAkwrdZkvHU+kr5mS1wJF6/9Hqh0FrOLl0X9U4LY5Ajl
dLjJkIYI9c/N3eHdzmuetu4ihFxrQ7Uf45XZfPizSzQTb3UW22jO5bxX8wgtNLbcBSTYskyrGyki
oAiWQC8Z2tIfVPdsiLkbwEk4N6JxF5zWUStULZPDIM1f1APRGJRdw0Y333yPSuXXZuQDYXzIbLmu
Eo9p/JHkw4alEhxjRF+mpu4MjXqmqLDC4ikFc6MhvUHyQd4uLudMumTy88We1TuofnrWHM6DmMiL
gA+BjoiMDEbkJdF6YCMopaGmYBtmZ5B8WCw0FvecJV6ok9neOXjD6oLOmSZQZQ8amBXynIy9ZquE
KuoVSpVg8YcPgZUDAK/81KtHzj7F6EayC/+0pDyooZBb35VyaePTVX9rwN0CGoPcs4j7fcAPG8Gx
mn1y71Dfq79BgSkOqRoLHVl8TYyiWli4Z9S0N/DCg/jALpjMb961AQLK1LDDqbmIEt4+GoayjMa2
hTog1KFjYQch6TNw+RmQsABgzPqj8NiriMLw/GyjzJQMqLHGA85S6rnjvyHCmH47kn6tmQgjdgra
R/xF2bxC0w/YarOioKYgWRVdtOJLIpuaaBO47/ga1ZBy5lbNuXNILA4vSzZeTezRpRlsDETSE1JV
tQup26WND1Ok4UFixsgvFDyijYbrfmO5VlCab7yOLo4Dna+pOsxZemTZNBiS1LL5798CWza4k2q0
3e3eUspaJi0EVq+jhg8aOCnyv2o8iLKkUqyztnxRFraubpQndZ1pY71iihU2gS+tskKhY+qd8E5+
82WAynb04tan1Q5l56dresfQ89+iEaHpPHtIXCsUocNRvfoEL2G2NNZFRb1HF69cB2+WVXLBTDYT
h3POPOI8fHhh0xxeCWV7bTNAT9gLQIVcmU+cIJuXLDDHQsL/5Usf43DF+cPWShXzaOLeHMEvLFKl
/LVZGCtG6wtRPSqSLJnyvVXZuM7KZu1EyTVgIF/7JiC4BM8aMuL4o7xhoJ/u0kc8KZsP/a/Wuy9q
BtSxNltD9xqnyYsxW6SKAozKjsy0lD+Qhe/RKw5NM5nIOv1WVvFvXj9VcICWz382YzdIrGZzyqOS
k1cYF6t2X/MgJa84WFSUe5eSzyh7Nsf2Bx3sGs/aS1mTQRRvTE6ixB5vYVOclK0ord9iUI+wfQ19
AyAqOblIABCHbGKFV7lfpotKAO635tNRW2jo9nuVIsNw1iMUyCiwigoSNOtreNEai0pcGJSyWXGg
L5jbaQrNwmcE3AjaeeYLNFQ8bCx0CES10Tvg0vfzbVxRSMK16zn7aeiZysJnD4hfgVEzdcSWmz6r
g8yl0MLJkNSXNNVtlRGh998FhhIEbaiFzn1JhEDxo7NzlO8hancecZ/gUI56BJ09ndH6QbATDUhZ
bAk/zPoiLA5OdLzoNiYc8NN1VPFXxE8Mfribk/8t4OpMHHIg1S7ZkjsHhqQrgYn8RTOJtmjNWB04
OsHm/RkuwoPR6W1t6aqQfP6EEv8Egz0KelWi5PHr8B029C7IN614MzhbmKloWl9IXr2Z6wInxDVv
CRyifRjpVemGCKvMK586Gm/X2BucKzXDs8qwCgAeCQNK+4ispPGsGBKCmAwoYJoV4q3ZXqy9QhNG
00SWaq4463lbdyOL6cyF6BGLzJ7KmkJUO9aBc8AKHLR0Hk3DXV3biszivy1Dk8v0quqIKqAVCyDB
MM0L6L5en1vz4mfhkaSeFesBboClWpqn6SWmETOGIzDfFJ6fBQb2zF/mDwJYY0YKne0s0KYFh95P
P60Sx1jN4uyC2DScVsJc0wfCGCRR6RUW6kHiqWMqhzUQ8Ab3XAUgOvNGc1hx/Gv8WP+KjMuHa98G
UCvcAL39FuREqrjgBuoBpmoiZ+5s5Ygqhn6XTlsB//r4hweqNMdPbkyDkzNmyKvjm53z5Y3vmYum
c+b7a3BQIRvHFtjGD66u2EWAhQSDTrfwPrKDj0ivKn03WS9R8WMHGbEr6y14UmNwJx2ceCTA46mL
glVfxShD9goXnMRBScWfsiK4V3iwYotqaPO1it87bBUdlDpnWWXe556Tn2d3yv5B/J4M9zh1m47P
o+ek+tHHZKNHPF1iINaueIQc8bEHMKoWQjhlmXi8QPWnZ58575mYYv2T9AzeCko1Z7/YdYT2441D
kAg3dXapAuaPwSQIqDmoRLGPhkk0GNhG4WE6+27gRevh8NQOlRkHc6KwTyFeLG9sriGJkZ2HQJxx
RwnZAg6bmqXF91/qlAu+/AVLb2pnV9vTPyjU5cltpjfXxjhfLrjc1QSjri0N0VpqWDQUoeUbUYVg
IhPBRszRKYy4g/5U0JJkZJGIFE+QpkdyTCHqAKh5pYRmvUOx/BWx3m3a8Oi1mEsCfpfKN8F63ZMw
UvTHxT7udn2r7bO5MBc1BKLRvnLPDsW4V7JKn1F/iBhruXO18skIniDfluVNM3FYRQ9ZXFwmiaBx
n4nEPhfWS+8E6wahevmMl5DjtTlMtJeVMLcc88Tae8oz7SLbCBwBaG3ugWI6NvAhzemLIBaofQYI
q+pV1e8y2pmsdFMjiZejszYJxKgZLCDXNEbNjKk5GxzqG7VrIl2eJ5eJerBgPNhE/Zi3k83FPhuZ
OOXkDSCHpMjvDGuCOGrp4gM1w22BGocvaeCnZvIRoN9UM6BHAbkdEPbmNVWY9mWYq2cuo33ImGvh
1zEq+TQaVazAZ1Txrk30cHKuRf4cyvhQ9RIsufnuuU/ldG0mca3D/igQHVCkRCogAWYJ0qmO6oHS
3A5506zSmtyVRn8ZWG3xOflJ+JtalAmUYkurAmEOP8S/P0ntxUumgwc4mlpYQVJrRlNJD4mgVlji
Neibp1SPCXIUuzSI3v0xvgdSO1UOLlus85VFFyVZF9jSEGs857QRBWX0lPkjXVP1fagHijTqjezY
/7UxJsPQW03ZtyeGbyupHqNTHIRefBRxveud6TDyqdlz/Na15Vvm6xjUTFWXpD5FHO9u6iDP1s6h
p31rFXlEkMAOVmpFjmYcJRjiEyavkn4XNWwEAF1zMLJcqlINa1s3XCT2lz7yLEIBo8tTS4X6Tn+l
6TyRFH+MPq3UJA9tpjOZ+Ao8dDN6dv4uwojYhINcI8Re716sYcYz1Iptzk7MhG4FZ3UTFh+llSlW
TrDz6ciubBRB2qkZrlM5bJOGNZ1kKItZOi8ouXpGBqkeXjW+t313KZ2DRiUwQCjK+xuuQNAOE/Gk
hS5Jm/t10mHn9jz94BTTpna1v3NppKvIitfapHPMlqzlxE5u8uYwo/GCVs4ItMAJxOULwmZGPKA8
MZOVP/Fpqr0xzJ6kjiy/ie6snrChFZdRHlImy/iapCVhm+HK8NdZKJ7I8vxjtkQ1+TaXHVEreLGh
nX1z2zopGhu6FzT3wNcizQFmFuui1dEJOUJ8lOljjo2JMKuvsaGoo2BZ8vJPOzAwyXoJPVHsquJD
t//9pUCVlFJ7hqqZGe5ZjvHB6OWNmObzPIpHpaMGbFyoBeJAXMN9Id8EsOHoxTOFoeW2ne4gZiIh
xoMDVn9gl8fa/cKfqEW/KUG1TdpeE8RCgxCvCWdNIVzSDZRs/qzjfG86lPlTupU20uPpg4SxUX57
qbXSI7yqtfNiJM6Jxf7Hj7CnT+KfwGsyi3UIa8HaORgxXpOClcOqVrZ8nciPj0N2OUSRRTFsTGnf
59L6E1DAQVXLU05j0XIiE+g7qP/KaxtTJSm+AjorCxMygfLOIx7SkOtoUS8wfXGVL1pY0mOD0t13
0lXtBTcUG4x09LgryRBwGUgqfIBZ7A00YcwerHJ2lK/0lMBqG7xQegRh2Bdp7Q2r+uxYGnPbwbyu
GocdtMJ2T5apuZ4JNbPIZx2clKO3qj5CVqQW44ihwSkmL/Q6g1pjrQaFyUiZIJ5ac8Ue0SYYCUka
ZL/FPVCETX02gzoychOSqRzFehZ8WyTsAUANDarUvFmHqOFydiWjIJqr2bUZv4XhPcJiWKtEMGdC
+A84gp2Ot8PpidKevi1gnswJtlJRLg+8dWpoVj3AMLsKiGBYQj3/ORhkfg9Yzg3E6/kvg2Kb893b
K017a3H4EPiONgcJkFCuwbXHuRDwH3caRWxIDphO6L6xKXxaTnI7sgSW8i1MbCLMAZ1ibjVXT59R
YUAYnmLOLHvC0MIbQBQLhmv0OHG98nk2CJGlceVSj9HGcDCqgFhzp1Vagt8GFp3nHyvn0hO/QXPF
c0j+RdOOGxdMgOb1bAb26QkodT89/sxpXtbzdICwX1oeqzE2wYTFPmZqqLXr1JG+pP6rTjzb7YAy
s8N/zwFobHWcUxzXEDiZ4optlEypGRwDjAY54Zt69DDIrJNA+9QIqwJ6VKlc2VxiSXGRSXTkZ7oM
DXFU5pDvWit/c/hFUnowbXErav3HRek4hmhH0vlLFw1pzuHdRKJIit8uTSmRo5NCQ1pshAzgPo1j
+4QHKKSLVegWYshhXSPn1tCqRCSZkduESGB6DMHaJ2pGi4yt8i03XnfzRrT6qfpuUeGXDd63lZVF
zxgYb1QbYzGgd5IvLKnQPYxs34jMrO7L5x/PQ4UkB7bewCqTvoekgjR2dZttuW1IC2FkVJRWx+ZF
OOZqGP56aOIZP9MQN8s2YbfVqIaVBk11fJIKuFHcojMpre7dNyK0CT4GoX5btmKv0uKSmMPkpCbn
xm02SIq/bNeg1xcoALuZoO8BajBGnJgx3RkF2Gl2IcmOEWOXokVDs1+W5ETBHvyDLdmieK13tk3K
a7xN8YeM9NtEUAHtBKKWwIez5czYmezgIIyayhC18uqbTH+YU0L4k4k98UbqI8IEMAW+wAxWeJwx
9HtsRQS4Z90u7eb3qHjN5YFfPbBJXqeONy/FSeVzRyZb0drUu9fBfGsoVumacdH86SyfkS1c2ul4
Fe7VKHAzVyReORlWypZfCmhqZipGenyIgpyq3ujk1oSzCTPZzk71Hmc3M2jWo0P0RDrCIDhrKj94
6FNX24QlMYGRdZfBqx54WJlLxXXpFS8SjH3peEsZOWDlnwCStV9+tn1LcIEDgDiK8avQnJPoZ7Zc
t8LjT21JAQgzg3MAiqAcYwyC7SuKzTwDvmmd+sP9fdLO3/aMvRmp6LYd7HWp4qB5tAmxLn2aS8iR
84Pgov46dQC+LBKeX/ymQfHi8oNZdPn6eXf1E9APrfG53pNpZyQ+KyXDcv5lm7wwFd8tupK2XfVh
dho671CR9mExymvl37Qw17ESLM6TdjDb+HfuLYIenG062mtr5tU2u3VznJDAE8H8NFrE9uTxm8GJ
5MDA+FFyF6bTc3oJuTNEEmG7c78GyNVezEjn0O2k1YovWaQS1S84lB8wHpQkIkl5UWWWiU2wYwIG
bucszsX46RblRxC/RpIFEwMuASZR8K2IVu44EmjTm515IADiM9Agmgk/DYf0YvCdUVaAUwxE5Kki
DlphbjUXcNprW9iZL5eTTcHsqQZcSRdgAVpWDebKwOXFIxr94fAg+JTBw4QTZcEcQ3GuiaemSPFP
PisZZRNjysX3i7kwqDNaqSrVtDNlLcfy7xygNyQUJKsIKg5+Gg9slcSeKE0OYGUFSC1+mKNaQWym
KcRCBs8OGNWztMAS5R2NYbPmUBrLBXpoQpPJTCmPHoamYSINH5NFibLWF/PKRs1dTuGaTl5XwF1j
vSpF+1XgQNU5nAFC2YrsfFwrNWtvjaRUZvtWEDr5NVcPVlqtRMvUuq9ZPL+g/zE5M2bmVyuZriH/
2hhG5kkDkvjS1NgZ2gXb+2S2WATxkjNr5wwKNl+lBkiGO1U/yGrcZ+oH1rZxRtAYDyI3padgj39n
PxZUZVq3LJztpLng2O4A2/W/4Fe7CgkQFZ+7QXJDDHxgEbzLPay/+0ACNRBgiKHmbwvVoJkJeYQY
kEl1Gcp069cgiVHAkGAjuNfvHjsh/Ag6m25A32IFG7Jp/idyu/k6aZdSZaZpI6qRtpKXUnOe51Z+
zJr9jCccIqTuYLvQuhRckDGSU/bJqdp4FMq6QnupvOIOSpLoxT0QwT6fbyoqDRsIoyo5RAJbTJEN
l5CzUB/gE6idSVhQY/PFR83TZbRhWDgvwug1m6J7a+POilaWyY6aiABYj/QscvdYwAxyr7dQfytG
iYLPcUL6lKevZFjOw1kmu1kvV6rfAlgszsrdvxWYAyJ/50NeDnDXgC54WmGKUrB3XjOkX4DSGuoA
amiAwDWYkhn6ileU3kf3SyUP2QguCszS+DF2jtq7Z+OYTVha0Zm33UWFtUq2z9wU710VrMdcojsh
LgYb6SgOZjhvO279GpgWQkRtaYYJx2pOG6VRHUzxR117A0isHPO9h0uLVZc11nMfQUL8N5CzbRnv
fentqx4H7DT9zEF4tUKgKSezliG09MBHjQNmazrGFwUpVOyuhQlCaKdiGZbRV+UQc8mnpPYPv3+f
CB/LzJ7MmL8PtZ10WFJmPNOucVCOplniXpyeXe1ZVOk6LMKVI+mn4kYd0ocA5Sd8fOFmL7kk2IkZ
M0krnqf85Hvpe8Rdj5UIIbm+igMwMKJPyqE5sRggiqe5EyoGEEoDY6kDAytQeOlhCNuL/Xc2tkpQ
ZjIPk4OI2Y2BQAKJA1kyUq6ENfA4hUdTH7+g3BV9TrBeGb/zbwyLgH3GNzAGy/9JmztcDpI+xqom
X4s6Pfipc1XX8cjraHM6271O/sMbpbjgU/CuLtOE8j/2KeYSeAhu2am/+COkzRQomboQjPe4ogWb
orKvyHZcOwGa46E42dI9eoP/1k0q54Uod3WThZn7TwDDE7wOuRN0MjJLpA0Ogaf6nvyif5xGU69c
cp7EdHPCbdOHL17Z7PAkL1ukSjR+Ffwt/o83UO9JgJN5RkXb2VuGg8r86l9LmjOjOloxB+XLCkVk
NFpM4T+RUILCgMjZbu+WaMhCpsm2+phsYhUalsKOBC4QxAUj2audYy5CtRnpA0r+k9GWN69i8zB6
UFoOnHQpen07uScP/rOKS14WraYRjzSqgDorBDvOaAOsh5tyIvcP9dai64dz4HKXxTWz/SPRu2Us
vyDEm8jAkuxv1VNmDgFAmnaf9JogN1v1BvcrJRQwZ0HHDDGFjOZGmOxV5kGooYWCQ3emgMaKuINt
fJ+DZCVZRAV7fRkTkYlPhSusT0sig0dkUx3V6uOdJuhzK911SoCYzzEDWYAM+58jpyWwPNgLoLfU
+lWJ3KPdHMB4HTlejJFaHXmnhKZhgDQj4wxqvFY/uD6Jk2b1L06Zf6jEkVwlebGX6hDpHQwZPyak
v1tWJDGjOAaMx7JEa1x6S/r42VJqx5zVKRgZNWA7KmF85qF7kMXwrGsPmD/iSJNxy5rJz4z2tUdi
COYewGS2htgVGNV0Z19QfQtI4Olbuw4rNO/TswzTnaUnp95C/DJMTwHyA49rYs5he4PYvAQmlOrQ
bnNCxkGtg2+9mKBz8/nZyuqXenqLrFseBLjISTvDFkcUxclrxRE6PszIg2vuNfh61OSkBeTbsd0U
+JyDZmJbv+XJXTOPPTWbEHholZFOBKnHUfGrR+Ym9Chfmpz12LakC3jDqwti2ZF3Z4cWtx8Hbjqx
bfcBwVeQKczmlmO/x/7NJEUlw29d6jhGeLymJqUQteIRdkmPk+O1ROUURfKvPTi4UftB5RqrD8O2
wu/GICs/dDYkVm4kFRUTWubS6v6Es7+JqwKDbb4qWPbU95FiySlaqK2OESAixjGNUcGsiwQYsOAH
wHf/1LLMJdONKdwcKU01FfYs4DJ1XYnJplPKLtFbj4isFIvK7wi+yKhMVVHCRNWx9wlO/LQv6Ubo
Lzh7uVI4Et2EeGOgkhm1WuTBp1UmFZCa9zyY9Vqrk1Pi+nul1khDglTiXTl652DWnmLATOS3yj9I
gFQ1jJdcv7QmK68jAzoL7V01lX/rqn1pSd8w+lMk/KeERazoirtmiT+Gb4QbjXtCOkNGOhYE6zTk
zNxztw/d8jOU8s+QTle/sFmjMxYMrfuq/XSb1mgzO4o2PClpSooxak0txqA+qYpNMOSgXy7rfVgT
CiEatl+d2dNxSeVRw0jFP9rVIG7lbLwbvz2zOllZZbBpnPxJVA6XoladWNtf0M5ryuKU4ndk0QhJ
sWyNT2bynyByn624orYBbNpvvzQcXUmTnILQ/0Q4Hu9nk2llSvSTrAQlj965TuQ6CLA2ehHenLYx
7x2BKlt7Ovod/GXgcAAnPtaSqSmCE65bNs64IREbP+tYjs8av3s1vmo2FcBDnV3a2iAFSwfN4LCn
lQs4ywUWNb1TZIHAQnAm9BPhRl61E3W/HhgYF6g+J59B6P5Nehd8SFzQ010gWcdmz3Xf2EzfqdWt
TcmD2czJoewINOG8bm0q7PmHTRNx8xStxdaP22qfWlwxgMXZLtUNhDjLoPOJEabwi0ShnvXSNN4K
rzr1KOO5ytYEXa5dv3px4VLticwWtNuDkR8yGW8c/gRPry+tF3DLTowTpnzp6MVVoQIdfAnuW6r+
BsLwmkOZzQgP4uhYuoOxKmbKiTrpRauSQERBdon8oz6ZCdm5IaY98SDPdasftcK/qt+OrvntYD1S
TnNKJzFTsAOp/tY0GteB4W+SilJLt+dxOOPqF5obcLxicp6NLyCimabZpKw2qVY/dzI1zj36B5N5
VcNxoNvxNbPBWogCCAbIDSmY6QpxjOdmPbDbh/BOagCnVrXxGU/ZgUnU245kCrDoSzgWfWnhgSwT
92saw30QlcwGwakhdpJ6WnM1hPknUM1K8j+04+ZbSzuKiTWCTTp3hT/7oo/Fi1H618jOadXziU6x
+m03has2zOFcUTeZCMTbgpDjsAz/yiohOBTRsp55R5I7HzMjbdYp12TcfRDFRuZXam6EU8K2Wshr
q/JbRrNy9A/3vMHKW7NaC5Lg/UHuak1emyrPb1JypyasX4RG3JwqzqBsuQJea+uW+fQuEX8UCfeD
eB7ePXzLqbXMIk5fb+juZe8+EVFZrgKvIxeGM6+1fsZq3rsRYvO68Ya1oWQ9Y0YXE4PFLB10z8bW
47MK3GxT2vl1dkhlkXGCGAjYIpjRfai8l6ZwNmMTrbtcTwkyDvhvMHj1GbJRI0OVJr1TH1UjpTGw
D5YkuD3eAWzmGDV2TVn/iqEl0DDVVm3wOdoKDLOJgKj7VVEle5GI66AzdoqaWbJiOq6I280/CGLF
8R+tsyE/0Tr5Hc+44IzaBBkuP+L52UtYM2eUjj5kmL2EZXofvOwzDaZ1mGq7Giw76pTrRSd2HctQ
8VHJZkP91U6McYWzVeG4xy6F99PGJF1a/NAjv5vX8t6Ph9ryCpVIdiVZcMDozYaW/VQe8T8eH5bn
IsHiC3Ah9OO2/OMMLf4RRM6rqa9eMF2tbK7b2paIDp1d5KiyK/kYsTaVtKKBNCels7FsWAGLXCdB
0DC6Jg8ntd5RtuENzmHWteNAA8KU/3QInBeVzhZvNdhfJW1ubk1ZXZWsGwEegRNI1UezGtW9u4rL
khP0zUKENt8DYthQ9zoJwCUdN17RQf9G+6IEP0bhONzLP3ZCQopPXmDqbXT7VlnQhJUUP3WSvDS5
tVF5yPFob8yxYob23tMgPSQVDiA6A++lgREXwJmJAzn4hevuOjS5zrKQv/gGkvFq7m5+l6+NkdA/
ndYlGI0TwlxE2UNNhhr7bN+K3RAJFNVM/UH54rAGL3y9Jef51XH6q4lBQz5ZHj2tRgYOiVq7G/On
wE6RnmEuVGm5EsVDipuNA4xGFBquCadEYBeRxhAT1sOJlTBDRgapZwE9gVgKjTOB5StgSD3o4H+W
eDRdLutp4oji9rmYYDgXL7yZTDYXHwMJF67rSbpS/XjReHAz1Vxegorw8Fyu/DY/NtnKLKkNKuDD
B/TsBOEY2rnlQC9pZZ4nxvSVjcSgQqQ/hXu8WDiBIgRYJEyN0ty51M1UEG+JKZHQQjOB84zwADVG
tAQtXN1+qv8KzWXJ2mOzy3fnFp50ehMMMK7V0LpyEn64JVvZFtvqxwdxi5CHxoJQMXc+CiTV8a+g
ipagCXIyFIZqkIGWwygonba6jjwNWxGH5ImRfN96J4K20AoAyTkzQXOooQb7qeufDSFWdbqyxFMT
gNswVs3IdHhjJOwOX6NXPiLpHAt2t9KnByg66Ma7OqlJyV/bBth7SdLvsKBPlSTU05RG+LS5Cf3z
qP26wBYF8+zcVzd0cktdPOLws2Ksai1/oe4o9p7BNBazYazY1SvwUp0L2cLQ1wc79FjrcvwN6oOK
fc6UT06MqHJwLYxvU1yivb4Z7d7J79IkKvdDM47DSHrTMkAo2qy6eZXAJCFQc7+a4TVigvZAyCkv
CjWEGzruN+vNyRDeiBeS14hZ5MaLhY/r8hfpSRa9WM1vYqiHARlyOS6LrYnKlkTf1UD5aVXsc7wD
JDmt2nZag7kT+7pg61Uul9aEBDWutPDQEooJLrxVOWSCtuJ/1lrtPuAxiJJLT4RQi8yhyNZN+5rw
nFAPvMRlZzfv8kv3iU+r7331HjQUmzOg9wVnc3RTbzwpGmN8NPlVbz3dhZSxDd415zNKa5IgdzZA
HRIVT7dOM04gv1qb6P4klnBg+4q3Way1SGAPSQhtIoiDp8U3CI08aAUFGsY7TIzDpREN4Vrd0Ym3
d/ABdcVpLPb9+M0uqbYBAvTwKsXQituSJKfki7Vu3RQXcCmVFMb+b6PqRkzGJ/CpJDZ6vT2OCCq9
9MfqaaJq6LLst7h+wqJcF6h4QDd8SWpz+1k5hyABDAEoTDQ1UOjZK2LZsD2rlU7dCmqdsLrsxfYf
dfjXwdzgAx+ndKSgBVfxkRBY1XhOcfZXKjOhO6s+mRxRccwD0I86/uer7jhY5vgVHChBxi70+MhI
cpJS6WPIMnTG41lpMzkrhzfJz6tC4avqqGsMapzkwFmeaa7OmQ5mfCLKsvqoKQj4TMWR5CWPIE6O
5ZHnetwht8wcUEMEgHsLntNFmFiTozt92/kfhwZhpo4EShGYlBMh981NrbWHwWMUrpkPfO3kZKt0
fOTMbBkxiRCcBCcUwcd8HBHVOPPB/smrDY9WMizVrwmP4e0FpkfO1ezVDqBkLNa/fltgdwrC9xe8
qA0ezZ7NvX3rXArGsgN9azWbBjI+npt5PhHx1ZIdyFE2fML0LB3bQgV1y6Ec7F2NeZjRanwqClA4
Pnhxn2iGZsTxzHYJoAJ3C47Pq5cYhw8V3dOP3MbVVYH4mgnD0q5BcYlPdwpvaUxPBreDJJjkVHQP
rKWLCkucvTCdv7buHGqe06eA137hkrI8hzHGYJTp+rejkAS+s9H6VcQhymq0+/UODkwSJh9X91x8
+uQf52DUSD2ot3hJDMzpKHUBFRSdVajcHGstu2VRHWcMq1q2i4DZHGzEFgJ+cIphPrTaC1H+gkq4
BM6TYMqt2aPK6mP+X/dnYlw3F6nSEyWvXFotBuOmbuhnt42nWW0c7utIMFzd+K+TG171DimcRH3n
6EhkbUQ93Poiz/em1R2Ry0V2dJbptMuSnBB38UfNnloTA3pSfTN2t4wvW/A7BjyRbvXLL68b80bJ
hu3oqOH5HV9tfoyCZE3JIBWhVVO3QumRqDU+Mo02Bu+hdDOhVcP7Micisgd5axATJUDe7rBRYnj1
TtNnAcV+MdE2m8NWHSKcQQmJtWTW6NNVmI+JX90C/jdGbTFbkOHdsdLinSuyd47VVGWyYBHh7+I+
gr5ioF9kX5InPsdTNmBMO7oJF4FNuOoIYsb4DjFOUsm0G8afgeCC9DXSgnODIKHK6lffKv85JiLC
YeO1I/80pAsF7qnIrtD03D12LLdZNjypGof0TY54j4aPaKOxMHdhSEiJQ/YM4CcYV3uuqn4bTMFS
YT2W+VDQNiCD0tNVyjmjspIQyowj4dk/bf1Q7qDWQsdSY2DwvtEg/TMeoopTAsYc7g5eWotXI4lt
rbwCdCL85bVTumtV0hODlbQeEBAPOyxEqpbT9uYwbqS99Tn41q7jRinKd8iThUmS97QmmsDOVc+E
ybIcj/vUFQTPkr1j/w3Mi3xO3r1qwf91dI/kHJe03rkW2lULd1DO0XUhRnzgpqkUw4GqD0VVd8VL
ygpUkSsUWfsRbLpF0t9OidLHjxVFovW80fuzieOqcw8l8TGBy3OBcjadPsBa+Sp9ewMKwNNVWoRK
gdhE9VuUwzrRygWPya9LFwuQvb0SPM3G/InOG/zVsOdT670FZKya4XqUl8Icr45brAuPmU8rybRd
yOw2xO/SekMSgL9HND6ZL81zJnb0ojruc+P16xYOULfXXXhmuME/y5H4/6dt+69E121RCaICJUdw
Gkek1wkstLXm+4xcjPbjwwgUAbqj5J0LEw7jPa++6xy1x1VxcupV2Edqwm6e02N9i+tjRXhkZy05
CseUYnj9y83wdKwzJFv5WTlE1fXZetGayMS+KkhPOqpn3C/9o800kxK610xf4fBid+Z/LJ3XcuNK
skW/CBFAwb+SIEEvkpIo84KQuiV47/H1Z1XPRNwbM9MzR02BqKzMndsYZBaxJYUkCj9axXUGTXTc
1Ftbysbnb0arFKd4OcFL08b//X2+yRreoC6W0XWon4xBrFWIjVGNc3G0awmYqesRIldwg5Bcl7gp
Wj+l7WJLZujXyXFsbxyIPUXLnHd75RupYdfEWP8ux4owrpm5ZbLpzNXRr6z6K9e0hzCmb+ytVr3a
ek31cJqbhDnllT6WZ9w88RnEJSe+S4GFzuZNJG9lfmylNl9J1KsouieqkVk/JuDif2AsaiT6g2hy
aXTw5EWYW44NgOWfyfxK2IZEMncgmvG3BOeeSyzL6vZvkVYfdkj0Z8qmVSUPDVGwZEoYVCS42rjS
HWe88BprRH+87bTpHgbNyygYl+ZnlPFD57B9kNHY70H8F1jfsWHVNE7YezVK1Rh/xXoZnlik7u0u
3LbWPkHFlqZPZfYiuL7cnDEGMBovFC1WXgoqfrJ8dMNnZgPO/2jRzqzfcvGcjuyNG/y6ihekVTb5
MAVvhNzC0FRJTKgby2OH3Urg1WDn0w9AWjETR8QFIzewdvi3x/4QAecj7iJGeILu9DcngZod0X7m
3q2b31N3vCSouy7I9zv09RTp5Gzi7iqf/AwD3neae48zLv+VecIy6FQeLRf3YWprcRlnFhLk8OIt
XOh3VaBlHHYpn1THaBKAzkXnQGrCOcV6OgOFlgNwz/mPTYwbMEWZHkFWHs2Bf7x8k4CSvIcqFv6Z
JQ5uY++kQYt24HgvJbGtJaFuvtyI8GfZNO9lN9cNMOXgW40tWuS4w6YB5inO4rOxz9M/iDYEqoIm
eBncdm/0mHgg/eMQU1to4hAQbe1ulnHKJP/uNaYup1KO+P9b7WfvuCeDWRlmTl1ha/awWNfC6cz0
TZhfuwXx0/JcK8qey+sALCIhh63SL7sOEpXqIC+ZxJszhsSQIHKcbzFLn3nkyHFrpzhoofFxIDKF
9WMOk4er5se4SHeI7uHutEBd6dom0XEixVfr4eJC31gQ3AbgiE2Li5KAtVQSXBxhSEU8Dk2j5F05
9idpPW6zCcIvvHhY2bSOIXWMWI3iqn0sStztYO8xPzD5ECFEYmugovFjqYoeRbM6dNzOemPtXGRf
TIeG8cpiTtLroy8CfxvroJEkqF9KrjmcUEm86ttj6O7Ng7Gv5CAERNa98nhH7JGYhaSas8Uf19FP
gXLgp2XjV8Iw1yMkY91X4M7f301HpUT22zC5o8vZARA8Qo5Rzi68cdFzsoBJQMhJJAJWNM4R3iQy
4XMa8VjqquewxX1FwtALU1qVnXPjYrAJW9wSSkgI1OMXOLpwvOF9bIbmAUHAqBiqy7eF8D9917QD
b1zPfY1xNqQZOWzWxHRAD7D6YZ0sBTah32pOaSZUwYlfm/zZrE/j8o3Jcdj5AbNghkKfYogTBZou
PBjhckWyw6byQ2BulDeTK7XXiNUZyW3As0u006Gxt7YV3khPgwGv+x18fqZZiK5MeUJ7kyiOE0NU
ZrFC0BV6orQctrmKld+47C2XWPLw2GW7Mcs/QvUNO8qENCk+dYmNHWa3FW7v4yIFbE8z+HwJDZbW
hdk3vWOv4bNqfmtsQoFiw7fzw9TkvnCLfWiR0UC6hX2X+Rf4lOGOOHfm3lzPTXQ0oPKvWQttKxg7
oxeFhM4FpI9wGUfu/FLw9WkJFn6qOm31DI9hv8TzIXenf2/ukE/YlBbPOsmReAG6fhYVwPSYeuBL
acXhOY02LLH2ZUpVdI1hZ0fmYa699k9SkTPPHYs9nWg2GeSN1D2bg0eWHLQhQdBl+jRsSAZT0y8N
dzwVTI0+edKCrYUFiFU317J/7+i3MZURNdJ0qwplk/SeaDkEgMkbAtIRmnCr6y9QXOsMbJVXUsN9
IdaueVBfbLXzBZuPeD4m/b2F1DybnpMvt6VUT/ZvO/SIepgUsevvNizB1mFjsgqqXvWH3ITz1nHW
WeIAWePJ3b9HA2OZJug88BKt0K0j2BsDLGlLgXclq0KKuPuviOv63cS+k24bD+Ntk1xwFrZQOpwF
f4J0LfpEf65X8UmQdjexEx+ZadikMrCgMuKKooeZWvQQQ+zNHsErbvCMj2wIfy22fH1q11VAJCIa
OkBCzA4GbmhaGCjQor00iVgLSBd9cZ/J+5RABPxwPw5xKVxn/SWBndtO9FiAyMPHgtcAlgNSfdHr
KDP9iqZK9uy26m5RG87AADF+EwXSme6GNG0nWQkxx9Xx6HcHN94ELiwKJ3F3EN6NzpMmshXXGchU
PDDNwfGZlV+JhWDOs00cv59OkI35gSZrg2ETROYmY86mk8EOBPL60mNaT1QogA36cDoeHcyvWeBC
0C3X5k9K2EDCGRjZeMboZKEKkGYBZc6t9Z2DjyPKfixWEKB4o12sVaaCVDDUSpjMyR8hXEVA/VV+
VZ1PgFV8eTaBkd26UqVFwlNo+ZHADAsN9iga/H1sKsW8tVvIzgMWU+CIXYdlpzt70q5LJIgrMRxO
3QeIGcSY0T3mqE2YmVQovVDl1jabIBVQQr5V3B2ssx9h+slzpqor7GKqTU41i3roeGW3Ccf83tv2
aa4HKAO4tKE7KqJdg0YLa2R5/clccPlJG7pwwrk2rkMUkE2UIVEK9q6YDazxorNLNW4NX2JoIR8L
zlYB5BMy1ZYQcnmdRkS9FP4QjkA+EdqpYSc/kMYerdjAt7AE5dQQACaYsNb+wZbMSiWsY7Wg4jXj
hpKX6g+s3cGfJpgIBmJpR93KCbIFdcFuwFO6K07+RP+ZqbvDlVKq+dbVV1MdR3aqKjh3QzKFgjiO
EHl0hPo+1J+Cdj6Z8s5h7KDDHmC8EmWCvdxZ6xDpZ4CWNPFddx71s8EhRF/Lk9DxidfNdCs0FLna
bwdcpEUVS2l8jpRPgpY7cSvIRgCH4fNwxcZQa5AyBQwV5trSFE/+BB6IqAGTV/CAGDY087dW9za+
KHKaA6hit0P3Pt3BQRqyH+pp8KOItQpHhWXfKm/dVZqxroBuZsOcyX8EIy2dvgsptCOzE/JZcMK3
2EGb2za4N/bGNu6xCwTO+P8zrbRynbM0ihmldZmUsTpF7XdVXluRP1x2qauu/WNoJ2dC6mgoIYtv
F1zqwU4E14enwuXiQpGhNMGpResIO/9XK47YlGLMY2LNcLW0Fas7W8xQY3zY6qBS2/mvi5WU4Mjx
njTRu3Dpmfud4o7M6A7qsfDQB/ZemPNVdKQrgo6XJCGBhbPTyULlgoQmE37zq8A/A1V7al0wr0to
i528ACBxpAykFmgug5mC/9d4a4Hs+rjzXHvBJPzTOqTTV+y+VS5qQLZ6zXNsN34eiP1QXJKMl8At
bzPrWKaPPsKzG5f3CpY7MyL+Z7AVPMwymBlgZWqIGpnHK7Z2GPjPM9p6xh0Uce01JXIFOVVAVFyz
C1jPUoBKDt8Y+AtLD2LgAI2Cv+yUcFbkSg4wRIvWYJMCc4ZIr44aPTRAh0tJxShj3RXso91XN36T
WzYBbbNiM8Xej9MQY63cMRdAXAz/dJgeA7TLodPsDq22C/QD5g2r8lwHj9o52VF9ldAtZDA1RC7L
ew3OqKPqCLqXlGAcu9q6tOrhhH/UNpwPEEsYpsq6ZzqpIRtzdwOjEINDPtyYfYNxyqLOV75R478x
ik+VhUVGe7AZ9rDDLs0eK10P7G4DZ8Kr+TDsmTbKKjzyBa6AGzfLHhhwjyjzoHv6Dq9+T1nR6SLL
cCgrq+FJvOJfMA3r7fDCuxfmh/5L/PICtVgoXbhDZl+7ZmftL1TcbXiHzLjL9sGZL8bHhN7vtoEf
rZe3+owi4oa969HctefcR8z/02AeyCkCld1Pe/PUfipv9Sdrf8wWVu1+OCPcWLP3fHE+zPv8ZD2L
5/4dWnzsciAg/fmEVszGlbiDYiaKElqNpwPs/YCBGDHuJWjhPAQiXbVW8mOi+e14DOJTuVj4xwRc
6LTPxZMYn6WZoxUCTzOEcBEpdKc2U5Zq0QY7FyYerskPG0BrLl/C8ZmfF2Qf6AZI0kojj2joLP+p
tV+9uRuMlQnblRWUhPwdx/L+3bqmfu2xw8EndKXfjCd0RR4cYQ9bdY8Ngde+wzD5a2+sfbSFLLFh
r+tBeVnBDdsQfHt2rtXbIkH5W42WWY8+whHfyW0ZYTWzJdPDrDzAdLbnL0mFsm8FYWUZ1sYj+2gv
1dV4HayNhs36fCxz6Ne7iICqAo64BzJmCsgTHgJRVFmjbxIC/giDkzZuceOGUFRAjvDK1Xe9jrzC
Q86+wtp+hanbKiSUkGGUqWvFv5lavL+9Hlcunh2sNcD7LW+KGXOj+eWdF+zQXevL/Mhekqv7h7C7
ECtEseq/oHHqe+vCLo51SP4kjoNP91N98otCW7cVtC5MvrA2klf1uzhUN/On+hTfucfJ/o5u1oVT
B49OAp/4rmFrJYmDUMKwqeFMeG65N8u9W+5sbEBJnwrZv9NNrfWL4YV73W9PrAJqHHy2YXiswhts
1YX0lhxHWZhU+8Tatvm2KP1YR3fBSOXhftRmpza8DNVxUJ8C5VwbJ7WFGLzXhF+RrJudHPpnuk3S
xyK/0PZtt5tl5ZMwOF4xv7SqluvP+RqZ5lY7A2qjo1FocLo1TvosPAEla8hPC5leq/gvnBZGZeNd
PZWh192wAP/p36yLu6N/Wp7UT/Vun+y/Etl/Mr7jZRstWIZA8GbQalieAatGzX6EjAOlXScN0sz4
4lfDsX+1v+NP5iEWlO+IIWnoSa/CGuaTNKWruCLh9+YjjdW4mz3Yzu0W9uKm9QhuRKWzRyI64ANM
fcbS9KuejoQ87wnS2LzO27cvmnTvHadIIJQNGmv1aANQwbv1sYiMV84KKou+xpL1woupPqzf5hVa
4N1SvoL3el/cIfZCtkHusdFv9a1C19viNXaCZfIYz+Gj/hgY1LeIGpG/XW06o2QV7VLf/oWa6Omg
Pm+9X+1NAmI25a494Bn2u2ADTquqB8ZneYnOgbsxPoNNCrq1ocXqh19W32tnE5GsEiVXK4JOodGS
o7KDrSbz9KQGq6AKE6K6BYXJWO+YbGF75AbphNqPHRsKhVVB/QBuasNoj0x35obKRswAV1L5MaJa
dR/Qg3E4lJCTvIXq4U8W09Vgll7Xoez0bZPuYWb6fB7nvWveg8U3IlZt5nOxPLfJ0zC9ZOSVt7iZ
BRkt2HiZ213DarDaDt2VIRtbVgZVBMoSqG6P0ry9vI5Ufl4GeI20VMVRtz/kBNSCS4+/aWscgsk9
pQR804/pSbsvuruNvBLwWCI5xRdoIF1sNGFi+jKrG8eu7xEtiVqUHvc0fhjCjPx5gNj5HcRvjXgT
4qtDYg1LBnhgFYElYYa/VVHtScs+1yKxisUvEPtkxBhB/6iS2UpaGm2m6h7izreiCvt3jA8cn4U5
Yl0BbYsmXOlTDxYPYDt/a1urZ9kiS5dn2sueTnbQiaUgbqdlk8w81tZv/O/oO0FNjoxjcX+TknZK
hby4K/erh57YnSA7u1eb39+8kkWLDw/msCwaUcesGuCpngPZ4xZWJbcaEXAFDqJ7gvin/K8cEuyG
bdk1SP7IZYLsFfP0b8+KCoG1AtytE5IXPHdcRJhVtHs3js/5dUKuK2mNUQW+E/3VlB17F+DMzdAK
0pt+MwQU4NgakDn+lesBDyk9XM+klPKU2IYqPfssAArK5YR2LkxxPuULw7dk7iG6ZL7DJCNHE1iU
NG31jOk9nN3M8DhsDrFNZPSwJkDTkBwNpydWhLOfoeLCixAzTBpbFZpXXCu8vVD2MQdw4U2B6UwR
jU58tzrJgz2zlo5kxVUIx0AKyhoCKrWo1SsZccLBndI6yJ2GRwZTw+7BNmW8Q7oncsLu8Bg+u+G7
Abc6FOdquVioNtKJgGHlVVO1vQwgA+QmHdjybCvZCrjtQXkRpNgb617sgTuWYeHZgta+2YiQB8vd
ud0/xWSN+p1gEH6VsYVakP4A4I2thwvKCphOVF9Lx34TH7XkqT7LRxUab9030xzEAJ1daFexn8Gn
xsJgR/kNWNMwETJgNqRVvAJTuzhcpQOrcGttDSQAMC3zcsAiZqAgepDq0TH+3jumFDNgcYa7UwLx
iJPB+QCAShDtW3jZFXe5Aprm+9SGO5DXwf7lFh0FAt2Bf9T4k/AV9jnpIOqqa16qIfbLSwlaYSZf
QntH54n3NZJcMrkV86nnEVvGrcV+U2qfiAuZkbW4LuaIDHf0zwS974TdPocsM6CQz39CcNs8eXfl
NhDW8SbXbyNU9vA5hMkLTN88Rq6fKuuJwr5Upu9kf/7JecJiY+DMjYwVagZoWhgm6FpBprPvlhyN
Mdob81Oc/9VetAbi2l4nrDc9KwDU6uz42Ne01jXrnzNwbgjL0uDNJJiCplVf4yYj7J4V7qq8W3xP
mD2sUmDPoeRVHybWTcdkZO4UQL8k/lGeEk4z0+hAIzxDM8inPf4QGaOWPI+ym9Z5NQ2/hHdlliwT
G2hKmEHH5aHpm2dSzY4zgl97UY4wOD2pA8z7ZCP/sy7NXT+nZjtzAtzBfHKg6zflL44uWVLQPIFl
o0V6oA0D0/sm9WEVAUTUNKmsDBdSv5LjXMRslHEALD7a4A1BURA+lQZ2LvX3qKHkrbq1pihXWH2Y
oKlQ4ZbTbIKRwZ2NNziJ9DWsAgQt4E5RSsGM8FHI7wM6ienI8ZLwKMJ+9iU4sUDGsKB4N4d4Zk+o
Ql6ZbnDH+biUgQZwvzA/C16ujFyIdD8np8G9dHhU9/pvzLI3UMlwN75TEAhNiX0spId+2zFq6ZhA
Gxht6BUeg4m9bQxzDdxP1SF4jxVxeIH0spHhQg5CnrIkcIUvQyIL2E4RBWpEl65goGBFtqQMW9Vz
m6p8ZIX39AIlgPUj9rnFceJaJcYKcGlJ+doA/jmaC29kwL8KC/uT8M7Ix8bTatj2Z9MJLgbFQ2Ue
kIXJxC1Ppsn9S1AUX4oDV8iK9g4/dpxhieEH0y66t2BHWDf8ruayFSoASl2t+LhueFM7snD3Y6+g
LAX+1qovYbHA5+uK2cDGuygG5Ddeq17dEn7ow1eRy3lZZyNw8wE1NzeTxQAGMD87X2wzBJC5Ft9i
Er2iL/kFsqRyAKpMiJlE2c74BovoqbPb+8L3TcPUwrgu2sUr4rv0FCKc3PmTLlw854T8KiJBe92W
2aOkHCuHNoFw1434s5Id90vKZ9rif9w6R7MvN+3AuDt/5vjvu4KQFrFxxt5z0ta3dJIDwn8uufr8
3fBbyPG1iLZhy1bb1PmCweW44SVQHoyXkEYtg0wyNsVRaofMpdiNDtsJzTfZC2bsW0LX5qtJjkv8
Kw0azT/442GuyiwJQGRHuF4JWj+6qKrXMHsI/RpPh5utm+uRAPRcm1g2fozdX20pcOmDpewCNYHM
0n9hkbVq2V7rtCQKgTCNqHf5opxxWE9qTOMo090BPOUfPaifDhoReVwjfHbNAWfeWdP70lhPliBL
i9NG8ki4CmkfS3vaNei9JIo3Oqxeq21b5AREfBnUmoxNMtbTE191bGFV3JGFQiQ4ggzId0/KZaxe
sSzjfsXHQz+YEP4EGZ1Baa6LxPhnX1fRXEs+apW+yb+751dIAC7V4U0sBKXoa4E8ExaZWqfkq5Dv
3Du7qmJKBNcZBaNMGUHufu5Qg2LMZtA7Ri58yPTZ3Dh56C294dnwvFIHGQSc7ywZt3qbktedb9wi
eomvXY3xL0YcGINXzsPmiZbTY+wjwoUwmYOcBB0QKF9akUgjrSxFZqEaKDS+XG0rYB3XIy8qoVrG
DMYA39WMxYofyieMVwvEaBs6cG4QohXB451f+ZvPydwjPPkKmh8wjD60XhWLNI6ywHUs9KvwUxUR
+wOCHNFz5FODj291EBqdOq4xY0jvf+nUn8z+rJ3HaH6TWYJEpPMs97XCpUmxogukL5fkU5fvpWd7
StYGlsBbnGwC1jCdqlKIo60VfNf5n4WWx8ifhTTCan7mCcMtfsWYSloAoqCy80OWk0QWoDSla5qr
a2YATkU8Uhx5X+VbX6cAwfNZmfBtq0j5StIfbWYli2tpMNPY8dgIRVzBGE3xeod516JPQazbVzhN
gBFpQPVy1AWhixZjExo3R/0c5l+C57dqVxCMwdSE95x8x0EiobLqJNjrVYbK/97hMmspfxpNeU0Y
bSvMiBBVHBZGRPJyxuovxwbTRwHTKqRMPgyn3oLSciW7JtgFjvxjLRChszcvbznBd6Z9FoVzG7hD
zFxcY1oXrTg7Ea2s9SpkFK9U7KCqSkW5t6Dr8t5xVnFwCOg9TXerYsOA/Zmn2O2ujhhiYes4ABCT
/TQih7WaH3tskNvhsBoUf5oNsSMo9+E569YOKv5Fbv7q+N6bqWcTY2uULKasbBM7I2eNDMwQjwQJ
7aT+FDdkGUlaDyYEXdLhj0hjPu2NWmeCgXOvYZL3Kf2ZWOG4rgD5w+0IiXRfHVK6brifhANwYa1r
P6/uGbJZHsACGl5DgJGkDdotjcRyhWx06DKhe48X/aCi58q6nmoX7Bbyn5Lgs0CJPaErHKSjGJyp
FJm1qvXPDYtVzXhP0B7w7Mldo/RMAxvd0HrCIyPnQmfWwDEF8vkBqTFnz+ZbZGvLrW4lIJ6ggEK3
YP5pmEPRIYTQMiAgYBVe4HgEOUeGmZTRbYKyT+cbaKSqikPbj9c2V8iJIQzdPOd81S3LjfzLAkOI
4Q0ly3jqKGZRoEKGclmEDBQ7ukBYGnJ9Re45uvUYjwz+QFYk95CR6yZ/dbUlkJTJ+ytNvxykl5jY
jbrJ0pybiKMy2DARhh2/lhrdYWgserflI6QhpXKaUI3jWJV8k+pN74JRka17EMJM+mUmSVmIDLLx
lqniuw8PLNrW9vBIqNKo653S8jWd4ohfrRXtXANM0dlWePNbavreMtE1zXcLogJXryVjZPm1uZ+H
4StQK791v9iv0jGNYYE2/puA0hzuYWx/zubfWInAvaD6zKR5AQpNBcFTdEDGWp3HVQxc1veuV3UV
7oH8OcthOwEv/x3wpG9hb82sL3oqP0pAZZL0036nF9nOruddISZI/Zmfwqiwq+gH95vBvtnOZ9zf
0w4W9OCZen2W1wQHkK9OrRGf81tqSCoCWJ4wyubqy1TxPjRZNYKd10OLw3W5lhdVycEpCHqe5uyo
ADLwEF1JjSVMnv2MM2Ac+0jwiQL6dss3hGw1GWElvYUsXLySmjFe57z38uQ75rqD/NtoOExBBmzb
j7CjArrt05QD/iSHuSVfKn2E8U0SS+UxUUN25/z7kBUYlcnmPeG76g0VQehZB7+g4UhN1tfBK6Hg
PkZNG7LqUqRNZmtj4c/QlzUHUZGBVhTwvTEvYNa1ECIJxEDJLE4YrFH7+LPWlzoudliyBhS99czF
P8JAe7IbFBxqc7F002+crd5EFxEoe/ZADUxtybmXee3jw2ExNte/AchmF+Mw0mj7ABKgzao+EVtt
6UlRYpSHRMuKe6Ol36K6GNNdxjVihKjqhk/FhVv3gCSVNusmnr1qaLc6ocIi4a40xV5SfciZJAGN
2GrMht4xargIuFGq8lOQO97EdwAeabUF75uvOuQHynPRG7jpkqxtBL8j02CXR5+ZijkpG0PI8VMe
bQeKG9eXw0JJxd9uQB6FPxiGuez1JntAOySAWLAVaBFo8N/RqsFhJPRqMzjaU0QJAwqv2JfZIIPc
lwFqSjz9mQ2CyqGX3WDuiTUYOxkjOs2MCmmfbiqWFA1LMnNiYQHWVVjfoJRJvp6ojEWOuU5x76w3
4y2h2gma+RCUV02JCx2DfYkklXf+O2OJ0wpzjck2M9a/X9kYMWOwGNeqBGMQutiUrASzOERsRTP9
oQf4khECImNWiFscokOBmUqEBBYtiCrohZHd8DIvNTtxMN1GdY5xbuITpsRPEXh+gCMeZHHx2pf2
jckvJ70NKR9O5NNCTVnMJzdR8I1K/gxZ+HYqu+QeF+DD46R+qAzRU1BA8IICX6ZHK1cP+JNVHLN/
l0wYsjEA2fBCOl+kr9QFNm66VBTgE9z39wJHSkLS/h0LeUQiwBIa2ITTH4lDA4FTsvRkvyIZpo16
kMNBl0X0F052HJt3hAlwUf+KFjPXhgkRL5FTYBMkp6Gpbi1GyfwQjsomq6FOWBtCnbEgKBmd2zOc
2kmQcafjqwKPBrMQB5tl+DA4XPttxa5fGSwgrQZgKTKHZ0IIjn0OBFUVguNiVC+p+WdUWCpnTUe/
nSyeMu9pUT6Mpj6HIWnueG3rCWBFiFUqjYG4yT6LRywvDD1QEF6/RbazD+qb5fzmTMI9YSFsqscZ
FZW4pvZnTlvFwUOsRYJQXfkT4Qmd8VJDVrDK8sod2wJL8/ZqbrdDn76XFNxp+ahTQl8K3GpT3q8n
NqwJGlfI/icae6fxS/sM/FghQOQSoNIPxgDUxXimIAfCnY2eK5g6CXA4vfClHyk/drF7kpPJTLFZ
QOInm48Gakx2NxaB5QRol9ktt15DVkM62Bx9GrZNpwAjhBi6jSySlRpvZTKfjuXQUE1XMz7L3ws/
in1aGXtjHHdhXsIGvWQh9x7c6hweF5kVm4m22QqJ6GQlEkLlZWNMsrDcPOqgoukjZzqhIW3tiPgV
4O2G2QEPLFj1Y2Ov0XCBvZAd6DBG0NGlkK0KQyHVnJmGogVIUOXHnJavdZN3k+Wc5BxH0uoOc4OJ
A+7kyVWlKcWBSssearIj1TBGldNJpghntsqfFK6JyiWMHTcYpnI8ayFTJOzKySbfDdqnZHISmYVh
A7u/iX2iguYOeiF8L+0zxFYJaupePvtECgxRw9TuVyyAg7VuDaXO5K1BX3JA7dMTKhJOT+DerVEd
4079k+UD3NGHgasytZIi4Ik+JvED1/V/oZ/EJJKSypbPHTFlLSHcFoe2c1gKDGu3eLKFDHYX/8oX
xQT3m3WRB8eq3ZfqbrAPhnUdqgYLoZ+0Gjz8VUCWLbyAt9nMVq0LdxmOGNJHikFPaa/8nzsE3tgX
xwYUiXopya8hsnccYlN0YLz9MSOChXkMgxRI+Wp4yCKcAKtiX9Qy0wY1FRhdAOETaszlplNgEtpW
VJgT9Cir+pPi3aYgnENf0T9bEPtm6kdoc6zRUldfdXnjVZeTyAIbH2ujPXqVijjigeBQez7JxAlo
CQMLvdr0tCRaV7nmV82AUrClBl9ySjD9gfTGmUtUBiwVcgzBA5JiCELnn7BpeX6H5RviGOCMuw1H
Hc4UGdvgjLz8Gb9oYbElwZFksEm+YWConJvLInCqobPJsBa8dSKQ4oi1kN8p5Joa7soaHlkGRsei
e8CO+KQ1Cc+YJDD4JXBqRPw7qQzmPC5LDkcGdHKiIhTWsvJF5aVJJacFwRKooWBNAHNS1k7ZyrIm
UQE0+GAKsqK43X9kcAmi4CV7woNjbB6KdZCqBAg58nYzHbZf8E/LxR9s7FqxJaymBzqALa2zxAj5
qO4EGxtbDEgPHECF1+8uLLh2MJGyhfdNGDgpQkxIiE5kocPFXCSsL5zYW3ABAtsNhg1BSbR7wULH
Ed3d/IaHFUdzlZgNBlSQP2B666K8dc0x9GlnDDK6QBN7Nnvje9Ii19JJ7yZBJ+bpBZQE1+9zqNec
VYG8XCrhujr3kwAGT4FxffxPmoYPBRG6OA9Wiy/NYhKrIwOPcYDT4caBJwekFnmTK70Zyd4Dia46
ZTsOxVrH9CwDkejKX0SF8nGyujmXFqUAwKehs3ZAL4t1nHZHFcu6BQgK4I7CIVEV69D3eJzP+Co2
Bh7IrCuB4dSufZK3oyyTGT1iNr0WtC0JmKtNc8P3Kaxl003f1fgrNWAwe2zAPmkjFeWaFHh5Aon7
IozNBG7G8I2eYXE+BY42Lh1j0Dt+swx70EnnjTqxi+ZvutxOYagwYcZAXZWGGcZ5cb6VCVVeQQKM
mVHRtoAGnf4lTZ+4bD07FDLsYVtSLRM8IaZfzhHfW6g7pwZUr62aQ8oQW1C6On6hoNW36D1HoAJD
nGM6uejOBf7KS99ymME85e8oH4Ns4HrYtPSzEmZJKzhm8FTksaZ7kwz4zGw3w1w/hZpBAYGeAB7W
NNuCl9mmPEbgDOSCUFfoiOcAW3RG+gFMvfkRBicIdj/iSDBHOTf04TbRwIz4yuPyp1wUXLoU7PPY
GA8l3b8JPdmU0XVgauBLSIXksRMYZ/IA6+YcDajq4R1M5JwcBxCg1H0jQQn6yrLtJsdXBnhuivzb
XNpQ/sVhel1q1tIBFtrTBXG2lwryByb3mKLtrUVzyWhGHW4+GQnK2MQjUscWmdY37WhUoOTjRdHU
nn30fATXkA8tRDHFEO/Jfr2OxnsSVWcj/I6C+IgFGE/fPJkEo/9DVxh9A+0qbNixcq3WYkRDAB17
1ICPZgZfkvcTxi99rG6Z9aXeaAAOomsZedBtvZtxqgtk6upHGCAscxNfsUdMkcKVEr/JDF2cd7No
pBArOLeiNOR6ZZkpWfFllvy7yJjT5S8npa2TsjznMsehZwuF+aTO6D/tFwTTMwxgrRsJhslX84JQ
OH+Wd7OcyNwv+KaokJ5j8ETBRUChlf4RTJdIss4L+SwWAgX5oFD6jpCvc7q+MC/IzgWVnKpnaWel
Enlm4+Kg+g7zDD90oA51n5X5Jec8eWclpu6zOV3Y+juwmfLqx8ZyoutN9NTTTm0OjrTQic/RzE4w
d7ZuZl1mqSWmGOholhJmGuS5c26/VskIZ0J6jeLczyjEIncUO2DcrKv3Zo0rioOtcceL1oanTHws
NeZBkO8mGva8gzldY5Mv6VVasgOMRExUEMjjrsA3t1YJH4pov+WmuzI1+7XuP+XHl7NcQOM85ehD
GbHGmJTTUkcNe7ddmrh43M6T6suTayKtd44dDTzugM/wLZAewikuypPQx02ZXTrm5hG7UzWXxqJI
AbMJL5+2e52zgtEOzxTSvSbEXhgNJctrIj4LDS47uExWOqhTBySP9GcQdKJrHEkp1occw/91u8Yd
uws/Bw6yen1dVcDm6swVp3hUyth9yPLvAp5FlbvSZv6/uGEcTR340hd9r6tE4DaeXtc7VYlfReac
zTE7zvNEEQZTEY95XjwL8pMFWi4tRnCdZxWYemXJ2AHwbJYknMNc0MV6Zl+PtzaGRacG0pyE4pLa
vUmNLKWyMzCuEA+2u5YiDsJhvqYDtwHKh5GaaMm1us4mtyfZuOXczyuwWpHfA75ATERkG9sEH0Zf
/rtE7Np44fkTG/4YI5fLn8hhdi00ZdRHCx2+WfxZkpeu2Itseoq7eSPZl07+2iC0kfY/6mA+Stg0
6dZktZrg2joy55ZcU8RmTCDWHFqpmMCPKqJuy2kzsbPTjMC7ZZFr8prJK6q1ZJede0n6yzmtBF6P
A836g6lC9hdcVTXwhmkQWYr42bTZXBPSiDaRLlCUwSWmM5PPQLFl90SWAi58igtKtjK672kQG8Jv
ZTdkwgwYFe5Zu/fDBgYanHETzoT6KXC6qHTlpwu7QxCNoOXx9xJj3cyy1Vaf5Lnpi3rLxi0RGMdY
pI+ykZcfTl7tkiQsL31elgHqtHTclxjcMrsIeFOA2adAsOscZSwbLk9Ar4tL4iLwJ0ilBa6nmezM
epBO563Fy6WunTNgItPLlvxiSUqUQv3StzH36wViaTKqqEKN1W9sJNJhoDLXsfMnitydZRPXchqo
Y6irOv7nEZxhS91ZyAMm3pLITPfs+Rc+ZTUyDpMpNAzXHo6Mm5wrHmHh/kfSeSw3riRR9IsQARB+
S8LTyBtqg5BpwntLfP2cerOY6X4tiSKBQlXmzWvwr1+bELWr0GMh/eQdmnOgqWTA8qgJNsJ4qhHp
nTEhOaqwYm38yYUhATbgPqgNjsnxpyak2oPM0c11RIKblyNuod9VMRHZw89Tf3G4LFrHFOYfPscl
KK6CwVKRo54Cfho4mZi/0IpPyH23ZqG6hRfa/WIgcilwprPIoVXB50vaqWXZgeDHkZUojzP8BtmG
gGlamacCmUo5BwpbsX3QFBH2yDk4fhXlGiXjNaUns9vlIHbvufsn+OqgVuKsyDoq77LPAiPnocB2
8CWRSIlRvDIGOEwFg7K4CX1QptY4H5Buci4gy+MeQoFLSFp6G8YcEJytE4GqONsy6WQ3Z1EiSH3B
6PgdpI/iR9S4qhrMKEowetHMQIYxwvJu8wEhDI/qnYn/+M2ZhQ++JDVnWy+eE4skM+IkdSF0ENUD
h4IjhgIT5ZrFB2J8Esuk1xVQbCnUUqkJZajyon6p5iHgOWT4w4ZXJo7tFsmfMQP3yO0TyewaKr0+
wXNYIeiU0hOCxFKvOKR9NY0CwIdf8FlTckebroJuLk4BqFZpGxj4IjV0feJdW0CHKd4CA342Kbsw
64Wz9jlta0efMdjCuBVlAYtQIDQ2tliKOHr5X04kWJbr3D3i7sb6o6q/aKcQMnB0XQzQVDFjX7ar
mMcr7H7TZjvaCKlroSHAElVWYU04kgr5aozhCsP9pottoNXrmM9DN57i7YEjR0QHqitBVCglBoMG
8h6j6U2D3YSkCYsDTVrDHdWOnHZwoBufgTYQuNluRxwln8aqwjxhgV9ixh+NrH4NsX0zzbF1ms+M
bZ5KQLRFOhvl9tkjJkXZj6l9kMQSQAxXdbEkry9Am+dj39BhQaapntdjR6UlWAE2MLcymu8SH1YH
+7NRq+17SYsKtLBauvxs+M6UjMGBMqeDouIvZf8kCsFNc+esifwilFziukNizNPbnBJaSjRqrgyO
0lC7gGCkCgp81OQY4pVwrNbHmiaK89Bhx3n5b75k5/91DElOY5vjV085DXAEJUXsetMU+5ZqY4Br
oopBf9G7AsVsGoa+nGni70Ka11vcewwpsR3QcoAr+y99mZbSSU3cgYYf5KxPXKgtkV3x2mbGBJdg
rQRUcRefeTosIMd+xe7AOAsdIkCwDC6wdT9scxAfOX7tAhFID9XIBGV5X9rx9P9toxpw/8gn9Dpo
+zFf0HHPrt82FpIJg05UdRxztkrAwhqIAYdNlbmkmrPBAWG0adWas4yjo0ubtxLJYzKYknHgbfna
EgNLzL949UHnwM+YdM4SFe6dOnZr0UxadA9fy2gFiJtTsGabYAsRsZyPSdQ3sZPCGRV3XkDDMVbZ
aoedFIelGNRaOxyXMDqdd7tDll56dKkmR39GL8X8fSEktx9xhuBkgpIR1TsP/1yoxVOkTRbSj/xo
9i8aEdk7hpCllvqi+Er40oTuWcyEhAGHRCcOoxH2kY3l4t0BX9rP+s80YGIkTyBS1i5k3CZO9US1
jyCSQ2oeMdRYuvEwkkcpcDgxY6JnovXKgS4WKYuQGKmF5KLKpZH+b0FwuosiUoBHwjjSmqYo3fm1
zr41jE/LbnYHhX5bHSNhaS9mf6CAywKZvWtDZjSr9v9jfYU4I2k3zpYdUmgdO50E3Z4IHEOoWIFt
Zou536yYfBS2gEE9aor9KZrlSf9hWzcG7goVCDUJUpp3cn07wWvyVsSXMZKR7Ea031JCIBvecDjb
1g+mM/IG3M7L1iZLhtw87x6n7sJ1H0yTADgwk7+EyNI53fdMM+rlc0emi949pJWBIgp7Alr4QgcE
2coAIKfj4yhgEioU4Wpdv4yucayfqkwONePnzSSEERC0ad4W1aDLaJUvE8nctqKNWyiNWOSqp00K
Jwm+NexoCyTlbKkiLdFcuoD7+Ci6+7EC/rKCDBKM1Zqg6nAousFL5ezCTMpi0dMgLuriaAQsDB4M
Hbn5tnIkxrjUD+yPPAyQ6+qa7MBmRdh5GOn78cQ6pLFxpEdwV+trLaajoqIWxYkAH2LM0OCH33So
9kUKlUzFDqL70SkU4B6m6s4RH9KA99hJPEY07Xfmc2x4EkBNs837ATcF8of3zVwe08EKJ8BB4o5q
cvlqq3qF9FpPSrAgCa8Z99kDgUuOPsCMjv0KJgzuuWgqiM9gBY34TZjNekx1aC7Dm8k5Ht8jnsKV
0WUCH5Yb0cjKieoS28omL4FbGc0yHhLA7Q75AeNxOMWdZDgq8MSOKUGTvxC/huH4+t85wW640WAn
SFJTFoRsYJtxvxT5PYSe6lUmachsV+xELdOXwZYfyw1DRQ12vA41ZPRbFIOllyUlNFBabhgF2Gkw
szN5lrAzBQJi/CwB+/TgL5AS5/tzK+SvFiUW57wp7RxDnU9bCUVPx9sS1dwEN9YiOjGJ9cM0m17L
6GZGi7ba08PAiC+TJXcl93Nk8GQqu9dZuQoEYWpzz2AqMtkKKqEvcWKwzNkvEdM+xZXqsIreeOSm
4kNqP0ErBgPqb9f+DeqTRU0j5eR4mT31CCcnOkXqdUhSoqlHhiWKDrFMO/Z/7rU40/gDg3wmckcV
47BkRt6Buo1Lkia1kxVhfUcBBJLUtzorToF2JjxHdIxrm5aSmuQRA1GCweyLpiKHHW1yNmyQGxps
ouO58xW7x/uFXz8SrmPVnlXd3yymsazTCrzNJgCC07fSyO/+NtWHHOcR1JqljAual5m/UoM4xn5M
4L3+F7rDuxeQpcUQ/r+xKPdG7LEsoWlBHrIhjbg/SroSKMkppoQXZVhffNkIv7BfXz5WbUOSCMV5
ssOULrK5LLDK8fvfMAnRwekGPPZjDHBLsz2O9hX/gmBoC1r3FHyj23YfjYDmFPmSlPgMGDXr7ytW
A7u96CDZOYCvNWLyQyslL9gk7Rx8Z7E9KiIh++PGCakv5+Y9xsgoQ4aqvot9ifm3l0qg/6IQp21o
P/hbv/4rJmwkbZyR9fGyQrTQZQudzvwkTX/6imGSAndFRNbAi8q1DxX2iFb/yamrY2lLTWBgH6SR
MN/egDLHtgkL8K+MyIoGn+Yy/tqYnRQkt5t4IUpIpYXwk6zG89CGmW0cG6bnAl4pEWMKyx3s1N2Z
IQtLUUI10pLOI6I2Y4UmJb4qys6XumhRZ29Z3H6+rF181EAK+pmKU/hdwz3OX0TV3Svp/r9HuQhG
+w2OhZcy6c9NAQJS43sKhKz/ytxiOCod2wg4fUVXuRvGhz7dHhjcGhQ4VCEy3OOKkIGOGVkkKSoG
IoxozPrcwkm/byb7TAXgFlFsMHUVsyCmJDMeKDlme7rqCiM6AUhA4bjI0BOwC9toRqQKqeouiYQn
Ls8NTz5c5ZSjV5IRHRsRrC3+ncO3SZoXZTdwco8+CCLdqManydRvMaph07YLaGrK90QvBMUd1kRD
N1f9Nw9a4KJ3hCMxxGYV7+zV1Qyy1DI3oweolPtLVSSkSb/DDJhXMl2QXmdPubij6VHcDQVQd4Rc
H09QA6uTqHAZfs7SRCbC+wg+LZbaYNNAP+Ziz6W5k5t/yTNMd+HYQkb4Az3nmuDAMPsKT8+cnWjq
3R7sdVzwV0O6jWrVeFtxLQSkK8u3ZcMOiFTu8e7FHBAWD5h81PwdTq+4KFHLLUxoniAsugR17vF0
a246b0uULwsTCBFdIKDoON8+KlJo2Wp2yn8iy8603Kw+xUQ31+ocpn0XyQqlcc5RanvNsoqWSgfE
pQenjKd4FbW2uBhdjWtBbwXitRO4Z0r7ISphWe1dMfCQqAB9CLrC9lylBUzT0h3Rwq7PyYhOGAen
/85t/a3gKRRxOf0PW6KlaKFww16BDrhGfT568P+B03L1ssCQ3WbdE+D+ylY4uRLtlShK+E4s9OOj
mTwMyU8hg+Eh+tZf+0a8lfxHM3GMoeoaZh3VGW9rexNaeDEkAv82RsXHMgakR4yHRKmu6iSYJC20
lh8NdT7Hw1FwRMQBWnT6EbuyCRtjsTgNkI7Jnzaf7UQYdKiMZ+6M+XKQW+td7991UELRQE/y32RD
ocpjiiMGb80rp4PNi7LQ0+afof7ifVXJP/2q7YG9xOMgjmExdhi2LaCBhYXOORqPEit2OgpAgNVT
MzsUm/yq6oEiiDUcdnjXCKMzTZ4vccNADFRWgX6ext/i6U8ApgR5ncruzvQlU+9eJYMSmkynquqz
6fSTQIKTIsYbcw2Y+E+LdbrTK+0xX9Tzh7h5IiiqWQ3cZruwzJ7nvjnBZXU2mt5Jl3ypYj+GBQHW
ykHazVjosGHciyzC4gatocZuHu9teu5JVsMZdaoYRAw6LUHb0FmTsQ3lJ5kYO80H/P9AXbji2wyn
NcE2h8JUBtRGx+wwnQb5f42ZVdc4t7A4V6s6mDIm0JCKc8aQOp9WMSdBOkyTxMcsRyBNBcclbxCF
k8Af1gkVQHXUdOgtGhNV4GZlZz4amxmsjbd1nzLGwowgEBdUuNJVXPIMmoyNJYKkLsh+SrBL+CaI
acRAxkaera7M0Ui2j7JPwyMTA4mhK6Q+bo1u4qU5FSE5DY/oluY9GxButD/SK6M70scY+2D/Jb2g
m3u1Pm2kZ4HmPeWH4cjuXZ5haL1pP/NbdVwfxqv50tkXan7ZOuTXXner7zw+b4izPeRVNhYAhwcy
z4k6SqEUwznCAcc4TkWEsxb4sRox9VBxmicZqTkOWwBzcyuxu+MwRDS515GAsXLQ2ey3kaC6o/wu
o9qA/P9O0tDQPGCJtX6XF4ry8UG5/3JtICCUbVBCzg7gOlZfDOSoG2wbg3HQUESk5JtEmgv9gHm+
nIbmDwru1+48PSnBeNzg7gW74lGhguJeQODXAosZkPbStaeu/tl2dByPKg8piBzs3BeVWrtZz3WC
luDCoqX7SDEetA+77WlMT7yhZXooKWbfQftEhtv+eT6qPolr7JkHCBh4ohAUVZ2hF4MZePxLtRxU
Cml2zUOX++igWnwqSo/G9k6owT5uSYSPpMLJVk9BZC57i4oRCQ5HLoQ7o381724zEVJ/NN/uOlWD
2/5k6AtzE24IakLFg5lTY6JKsBtumbmjO4DYtPkw8IxrV4dNoH3RbiVoKzGwwaH13ZKDAfhj3pOH
ey7joy5jzHLpYnIa8ES4eCrED6Y++Ws3L46pPVga6C2hHw55qM3buP1q96hhG+mhSWY8XvqD9pa+
SPRfwnfnQLl6Tw7wl3Jipd31T1asl+GDYMgGPzJHIzYoIqrnHfOGoXbxwmHwzYAMPXNH1hyTL6d8
ADi65jEcFPyD5/ILd2WsanbfvB2jDw2F4FIwCnRFE8MOBhbFyvC79yzgq72ihs185iaLv1Of/UEL
okW/g9C+g+c0ZytE8lyg7dx3JwWP7MPkMzRKfPNrQr2aQkuynCR1LS/+IOiv8TjQm2B8wjiVB09Y
SkLNCZQIlwe18Mvur750oACDJ5mOsgXVxF35zir05D5k1J5hLYxi85hsHztmDbRVKS+vXGBG6jsf
x6Yl/jasO9NLMhFK0LqPZqbb/21Q4hchJRTsDFo2YEoFnb6DMc104kUXklgu8Xq04jMNPxmwQ4Bb
S2Wzix7vKKOUkSWt/xqJ00OmnyDLTqfyefhDRUuEARod3E0Q2R1kHtaLQjwDJeWh/knZxcO2Cu48
H07ySR9L1eUPgfo6HbfX6kIC4J+qOXlU4psPLIyrYkPk5jmTolxy8yJgyDf582MhJC67u49mZao8
Kmfjs8OMHY7auLuWHLjVoWCz2iuQ7yMmPyNvgOko13SjP4mM/C29lTcMoezb6ufRBP1ln73oWKky
QHZrA2IlFggYCIRMe7fhhF0e4dhMsS71+50gK8++HOB0SjhkkhvlL6/U0ZwKMmBfgxe0J28coadG
2VPsHGw5WLYP5FqNV58ZBZISAbq9/VthGHOvw+VZdeDZt46S8I1sCNQHwrXBaGBU4jM7VVeLvAmL
bI+WQUrXTAD3K+Kvi2AhSHp2lBNLgPH9+/yT0kEbgvpTP4uGkEZeABcJEgP8GWQQFf7I8BlVWcEC
ElO0f0t8udeENRiY5YNtF7wAI4iGAWEP3iL1z5YdrW2CVVnjMrfAscJFnYlQ8zGBS3W3pBBWyw9m
Lz62cq38IZCjYbLPouBGPdgWgum0kq0gmkNtuj8k5BmsS9iVuIphdSuXgZRhDZCgATRRmQ+SsKIR
lbbAkkUpQiwBXnxo3qmehGloOz6vkOLK7jHLn9tC88HeRBV7N7snrBhCtVpgt6+QV2itFOATHXBc
xXY6mYcH0ndd8WKiRE84LkHlNNEa1mfZgH+Uzpid+nWFy2Thy8pHXkZiMrZbU090k6JQHivMzotP
8W38C2JXF7jQZkpRcQgIK3VZ1i8GszZbDlcq/BGVGDyzhq5p7naBqMLKrP4Sn4bbpM0/w718xVsh
Pht+m7q1/YbUF5f+nDPwASSI68jviVuMbt/Tx47KEJiRY1EOQIE6Fmv4SltRzph374sjwciJ18Ij
cm322XYPGRe/kZL5HFV4+2QpDmta7U91/7zh/IJyaW9G9ht+6AC4IwmRnnLM/OxM/Q4XcRWWt4ct
smy+y/oZwv49vwyhQg2+EMLbT9+qdcH6dTKhxrhlTOP+UtF+FPhZ/bsLaVHyZg7f6/hmJG+aE8Mo
N04Loaa4U9M70VNy6p6JFQzvv4w/9He8X8cZfkgo+QV6/OIEQwMLOl2BucOKJXzIW6FaVttlNRmR
fvRwBMHZjhlRU+Cb+/lY5L7ugu5cDLr8IiRwLsNDkEiAFyY1hMykAQ9hcWV8WN8GI+hjF7/UkpX7
KixmNiejM865QgfcU8ZgwTzDzyKSe8Whu0UVBTwA3Q4XJmccn5f8hIP9SmgmPC3d2+mkpPjJo4pj
AX5foKwwuS5p0J2YstjIiwku6g0YPkEMd0nzNyhCR2xFHlWAxhsELStsiOajSew9ripmUblx5EFf
3iisDOCjW/yg9B4cZj4ISrFd9dV1D+D0JnbNd7Ye1GFPy5UFS0JGQdQgSguqZIdNC7v89+IKM43s
yiREt2fsSV7LQiYrxnKsdwTXk54rfWPBjx0fY5jdK56tYrk3AfKhD1ik4LTEWKCrkr17/txM0W7z
WoLCgEIQ4kGMuh/iDAMwGMfjwd79FrkW3DFvw25T485LFrowDPn0CyR8rEAIPi9Olf00l8HWviO8
Qf1Qj0Dd5KXN01NK4ojch+CYVK+03XxKKAolekg4yv6YrJ4lcqfu+hFdvjlLhCrd8rR3mHqw5dnU
HzaWNtQDTGwHRMeWhKpKTPMZ59Gj0tdhV2vdo1Zly+eQkDH8jymDtyelGB3B06G9W/saGx48N2g4
cvgaekB4+J9MW4BVwGHt53eBYlsLHl3Gm6FzgMx4nlJ2Fe/Qu7GtjHLqSgNuKBwTDe8B05iO+Dag
I/cWzIy68bNYal+IJhp+h1AxWAZeNBnecZdFTQmeJSQB+cwctyejWuEjqEdbLVlmeaj1mCQ/yjn8
KLDYAdWqCYZgQdNOnwUV4J7WB/j9GTvdHTQnWZQw114W8gKBYqAfQDHCjmfBLIMxeSNwPiobgN7J
Ahj6rgiCMIQEQniUx6eWMq7tMydm7xQEF3BGCWtnKz/ZgGTCbbNYsU6tdn+gb+8zI51B/qfhqbEx
yYBq/raY44d8H56wUozH+iu+AzDnElp3Bg5jZPMCeqWFkll+C4JAiReEIA6BYOT3FeN2KWSAHgoF
Fs2a4OTw8nqlPGu0D33PU6M047mx4wiZt2E9l23+UkCCSGSTLESOlmrGOl1oJVZ8VpmBPndV7S8V
fOcdY9fd6Jdq42zJHcrbDmda8ySo8ZqZHcnSdio2lQ0JUVbQasmax80uNyUsioKq5KEDBoZcNSzV
u64352Sn/Ep1FyTa4JkYMhFBGghb9rhrGKPD5cwIv8RaRE/6QMW7U3DVNbQYHK5F872jcCWQTs5M
j/zZ/0gnYgq62EIQYPL+FfC7L9Vw1ry6dAYdRqXAJakCYJL3OiMutBjYsqYOOqcCJ0nzx/KzzuxI
bVEvI9yRm/miCskmT5yYJ0t5h3rRE2Au7qWVcWva8TXX2+OdTZ9P02CLoUKXgCCO18BkMk35i1N/
QQbQMPSBjGNY5jFFaImPIyaYTZV7ApnEVs8EejpKH8b7Chyz81VIf6QoviDtf8SrrnkbMKjea2zc
/1UjUfmikhhKTJcrfRQ66XuAarcSVdcSqiQN1qJ/OtMBaa3Hj5AzNz2Mw/F+3eVQjFx2PPxIGCF6
4vPjibGQW+BM1OQ4ziARaz0CqDRGMygxGRXzLhb69N2hK90BIauvQ0y9bmSOezifM9Od8Sw/4lZE
zSUPkai8UHuhHAxguEtSlAWj7FjYdkBvBcv6QuNN1n3yRBp8XZ67wr2TFP9bXteT3T6wI1D5r12k
qcd85EkJlOq8lL8qbAHPaE9j/cksh/J4WA/ry90QB3iLjSE0HHId9uUuoOvbITUqjuaF+qGKg5Xb
RY5DuEAwNOfvVCKkj8h4fV2cXUXjP1CkNAyraxcvHIZID3N32ipmmY9A93tDeSH4/pAJl6t0PBg9
dEJcJtvuM9ueTWxhlcmDIAX/pSmx+4GhPdRMXbF02eFBQTgyyMNhltJ9a58nloVusguC8xFgG9oI
DR8FR1zD6NuUXkdsByVKI03sCXj39cSkLb9p96Sgn9tVf03D0llfFJoioRnxRlz0wXBpOZ3e9DVM
oIPiHvSyw+hse03p7xG2vgK8q/gpuURvMVspq7dpedYOvY2TlZF4AAU6fUMgMdM0H1CE9vMnuyGe
Vmxf8upTZ9MVUxRsDz3C9iGs5LMAzsYfSEpD+WI0jzgjgjhXuGfXKCJTtBjejlksh9L3qlOIacVL
dsEpKQuKCHKyKC6oil22BHIrLHLlcTM09vOj8U2Ln+HG98Dkvrr0aNqfTdd6VAI+XXIPQqogrg7r
0lbDbf4HaTTJ/fQHyuHUnLbxQ18erQaF9V/7oH9ALDrWnhqYH2xigeIQ1hvsvouj5k6zM5JsblMi
72e23TcyyEN4j9EULFEbxj52CfHjEFhnjXOS4sRJghXCRupIXvVThjAPiJg6mSp2m651JtylSp7S
ITBilxhqMN/UXVVGTHuLsE+gcCQs2CSk+yVS1QNKSi4tn57WI8Dl96S+km+Of7MH45zsqUi2D32O
ZgJS2SH/0zWKeFKhHULiwVjOOMmwRciY7RyWEe7W3rBfiMuEFMgFxgKIGYRw5Mzf+BKgUEPe3h/C
aIesKUpfJbksyWdv/vLJMYiTu++puuQpfsfTZ4Lidb8oZ4vGM8YYw8/Vffkn3C1WKIBAP8x/f9KP
+1WC3H0DcOmDeguWk3om0iiz3eWNYKoYKitWlnvD9CfF0zqHRxDvL8zMyLRhkN3tK85KpD7qiRDV
VDutO/HJ2Mn55f21AxKl4IlMrk/txueEidC+lCL+lpwByEtcPCi2H7mEQJ986A0Z4FHPXczR6+ag
Sxjt8pUgwwlMDYflxP9vorna6/8MRLNBnDyWSE3+lZ85wxqMOiIWgG35yQ69LsbHPs2I9l2iSCBW
C9AyLO0QP5Nd6ZPfhoAZGzhk7ajOUjf2DUTQ2I4J4yXk4NdiZWB5JU1wVwvefAHehaaaUjzIUMmE
RjRwZ0Hw/mQ8MbGVBk7KDvjJYZ183FFjwhuCgrq+LTbkfD9VXQ1fKgqVA9e6u/t3y425kPY5/px9
jPtwYwGikhhZQOHaxywv0L0ITIsdirK3CXce4Eq3r3/iAOiqIqpsj5QwKiCT0zNgp4VPmHCMpHS2
wMTx5+E9OGks+hh4SkhKbAywoKLVHA8HgscjWQ65TesJeiWse431z1Alsj04p7/rzfTVJ6abiFoB
SSphhpL+9WGKK5A/B8zvo/JUNuKm0eXK0ZR6HeTuK/fxXoeyj2SpD+xfKTCYRJ6lXxwSsHvCatPn
V8YZ8TluFmEHnxOIChjeiLNtBQcFswQSWcgaCbm4gFKRaj+wD2UIvuHbYPYKyLAXm9FNi4g5g8Ig
JY4U4BREgcF/s/TAYhqa1QMPFVoIksDqU/rHeqD/bk/MP9IrQCMdGx9qPLEwJwKVTKfG+xSB7X5R
r6xikHrQLe020X7Q06j0Dk7HbHy/YXKfUARQ1f9MyWfTvys7IEsePjJP36Bo5rbP5cKATvUUJk82
tcqeQvUOsYJ2NqDMJCiUxpEY9YhzxLIvtXQGe20Hp77yFhOA9BuFD3vOlqKLZFfCk/Fh/NPhVVYe
azRpj7wFhKMyEyAfOLhpjsLuZDyxVU3jiQNlIf2RaNhvXlfSXQhk8OrlqNqgTRyb7s/avnopYtX3
Y4jEKcNgEnb/t8oVAS0Kd9zblqXEmkeIcuUZWStv+R77c3lKrZ8GmzeoO+ULNBKWgOSJ55enC8X4
VZVY3JSkIDlPVnuBIJ5cxA6WurvbvX3nO9lR75GG7Vt3MCJuGiyY6Vv+Zlnsvlld+V8CORCQ9atg
7bjwQuq/ZKXaPGDsD2ykQJXBwnHh8Rqj+pTDfK1uJk3Y3WzRCJ+Np7Z7WtCOjW79yI1o+zOfOUnP
u12UviY6N0HGk/i86/9wXps/wW9rBCkaNhz7fvrUh3C1f7Tpp+igCNpAxCC1gbnh0fKqZp61O0qX
DpIoXdPJYj7lqkxmQFe/MPZMb5QsdNG5SXNb7TxmHnYN3zGYvB3LlOiJ1zq9KoBxvkJSxAHGVKGd
oMb8QsyQvvuYsVcID+Y0eZjnxA/p8/Da4A4TwVRm1zm3OIU2RF4G9Cw/oLqUVA/jsfwwXgfsrZ/r
I1Ed4NjEJ9K0YXJvEL3BebWFULB+5+NzBcqyrwIaRAY8ZyBPKB0QX7SaQR1VW4DCrVteGsuvob67
eR4iU4B0AGvFTYvI6kLo2AjMkjNavhXC9bWBU87Ab/5GQpVqXvJPLnwU7eT9sK7DRUECdKhqrGUg
D2M4aR7UJxsVGlNfnrTurLONFSedZwJt9oRvYWBgt4S+4gXbYsorzZULL72RWoNybJKYL3nUy1Bp
gO/QrLhrRIZD1OUOcEF3Lvz5zqiExvgAy8RhS/xm39xuNJ0UNP1RjYS7RMAWOcZOHIzfwKCYKqqR
9L4bXNCiTMExfW948hVuDHYZVXeSYKwhsbdBuA555XKZCz+GrhmQQ8WeHf82v8mf5DOiKLZHkGw+
5hrZYjOGpYurDX+kmEgZx4Eab3Ah4PLJELgTnMkbI4YZgXF3YGj4k4h3H09BnxP+57I4co5Rk2i4
aCXaFUXpQfmC609R36AxP+yuwEF86b5zwCWkJ1kcFsqzqPFh5TjpRxYWIfaO77vEv3NKYPf7q3nz
DZubUHV3yABrZ6OGn0/ZXzdFwFqtfEiubaTR53F4IV9mqJE9n+6fYK3ZlZeZyw+ZWRfJVV8VXPyI
kVkbtecOns7CdInLUZwy3+rBci8V4yPQ1dcYP0W2M8rCMykmkLqaPCTglxOFnt1GHTP643X2jDsN
mg8TSL5NNFeMin7a3zZiL2kCNhb2D35a+mv/dQEFE183fNIG2BHOCmb7++KnzHHfhXroKKxXKpYo
U0IOcYt+hh8HNGIFlnjxHYRImsTKzaFswJkXttS7WkZGQLWR/9tBOM8PeQT12IqSP/2f+sa3QfTG
QRM28Ed544ZfiXzTNAeDgXB51Y6YfBieFJaRYLUwQuQYt98NL/nbvfbfHcJQlKXBG44loXrtHlh0
HB8ukM0RCzjzYPqMC7iqrHsumSqHPXO+KMbg6ivzSR9854GdAxb1wG+QX+VXAMEsnL8YgNPDfGz0
lY8lJAnCa/z4pj5KIXBHe7ZDBck3JOaAa4UjGNA3q9SafZcbAq1v+84+E2jrNDjwHIK7r1/n7y1K
P6ow+dOwyznM0X+bhZFEiegj94Ph1cM5zRyOlH/xX45ZgF/wFnwIEBgCulL9kqdPTPPREir+bndq
XkEM0KFl/5jgpAyvD8BqAv4B7HBEXsAL9BFJ92y/K0543ZCw2jOyCqvTKtoKHzoKs57rHGz+ehvC
2adTCXfXmQgIylKe3o4FDlsuDlDtNr8sW8FTDdp/zAF2xwxhPq2wjNvAQUBuyK7otihnlUi5Afzh
+rndXeXGTr144IedDUjENsFjtluP260pPTRpC1X/8sKQeC4CiEeIZfD+5AHGUFxpXW0JlCNXJ/uH
k71+TCL5WmAsTnAtQYHRxl5LKqbDnrMGmT9D5Rf2wlk0BlIMERnyKHZLpxlfuKD/LjBg51icxCNv
7ETVG/+ycTCempoHXLY0m4RWhCKfI0OvfzN61KCOVuoKwBPMqve42vAcUxxQuK7OdOKaxL92FpJF
X4Rr+h+AKzW39hsmt+ra70Qt6gTiHnrquyFcrlu/nyB83T32hCwEcN5u8zfUJYaRKcm6bBxMObYI
HJiBJ8YgRBYx/kY3B2yOUmmF24HJHI8KGw6W2QwkAe7Y6aDbRLvYsZCfwxY2XRXz7MSllKou6dUW
QmGfoll/Iaub4Q9T9SnG6Y3FTLHO9pD8dD/WmWoEK0BEnfZef7hznroUHTK2y7fs9llQRbjjWfOM
QD4uAeEEO+gNbk9dx2vquMXtMSx6VT7X6wof44vGb+pZkXtA3PmNXzMVISVgwkhYJkTaAXC1atwf
8KDDcsQAUnBW68f+Zcuilcm+s3ceqXV3o7BZnQ4JQoQ3A9OaZ9xYfjkez2x2PUwxgESPt8kvWHhi
6AXpohDQkElO+1DCv9/25TX9E/3PnwEi/1qyHm78FptFQLEQwPWK9Pf1i6EkBlWMPI4d9xlFwH+O
vNkfJ/vCR72t3BFOnRvJNvrAVbAmj0lWA2Mq2rDMaL2xONaYcHW0r4feWwmSq6iXFSOccOFmPQcM
N50lxYALbtRBiJVZApIvvxan8kN6T0JIjDacDMCN/fQ6MRIajwurGkkK4rfkkAyO5fXo3v0d2xBO
3n8sA9wDEG/AMo5MP7vqNyoS/SaAT2ynnTXg+AsI6qJypV+PTFoBQdCPbBdaC9Hj3FMhLNxznBIf
C0L1Xl3XIty+cSE2JVTYIWMDFRVO+5Bde4j6kY7gG+3D7xuzlK46XOba59wffu/X6mT9Ygs76K5N
mhKc4KsKfk0OCWoCqofMH0YXJbkoFVBRo1FwKCvCNbrHb3Pidcqj/FqfiRNLOS0YeYp17IKVXtZo
ZI5zmfcq3HJj58B7uaNifbBVHwIDG2fztpIX70Jpx3z7v9kK05097nSqRNP2etYKpz2mBMhuzr38
yJ6Npx0Rm0wtKP0Z0A4HWPrSKpq5EV7utfvk9Qdvyk/+c3HWHg2cqRiBsTwVv4D/cheovfar9WG7
8yf037hk40/4ioHXF/XICELweoH5kNOOPrBF1XIgTmnsx6jUMFOWH5HTlrMHnsWFYi7KQOOwPRMi
0KbYU+3Ni/3N6/TsSo4S2U8mQIfkolKGBM2A7fP+ClO3CWHawbO3KOjoyyOGxwv582TNLofKgUHJ
aT0Jf0g3Hj/Z/Ve8YBA5MBY8UCHPFKVQ68TwjvSRIhNzJGzI9IVwRwwSDtrnkIi62T60d2j8hxpl
AxeeGTVjU1E/sV+aUHpu6jsVDjbjroVKMEzd7V+HwUHrIt8xiHiUhF0pWSA9725y4+ljg/KuL/9k
i3kBQK2lNY7ECFi5v8k/OmklE5F0Z6X4F7eQb//l6pV614bfLLnwA9JKw4y2xSKE8+5Bvh+ZbyuM
WB/r74pKHmfvMxzuCNdulv43Qy638RSXi2U/IXE9LafqdXDA0feSGzuk6B0Wrwsnr3UzMJX/0XRe
y5EjSxL9IphBi9fSWlE2X2Akh4TWGl+/J7i7dm1U32Z1VQHIjIxwP74o2ByzE6j5dKm+W1v9mpyY
Ju4xkiIa1L7mt2C9X7z1fFZ4SVee/PAeraCartq1vOblpV68sUHyv8ftH7KSlb+g/bM0FpS1/PMX
b8zC5rfB8eEXu113VNBmKIzy4oe5wTWxzTbzutpDbd6O62avHLIbyoz9dOIIudgqZyT8V39zo5Zb
ZbtgcXuzefB30CCX04byZIuce03VgpSH5sfy+5+2dHcsdZtTuri1i7+3FB7GHwAE7nHgERd95usQ
LTwcyu/olJb24vOl2Zev37e3S748+GtE4vyFyfXIqZtbqF4yz7hG78V/yC9o0o6fGme3wf02T9Pe
eHG/1C9Yyc6w6ObHiDE3WqCSzbfG97DGl/HrvGubbk2JxRWgZuQw5yPjPt1NEoG9/csSzMU/kiuX
XLqXfyNL4bjWlt3e21Lpbf/hVZ02WGxXRKYcoQjhhSKcNr6CSl3aS7Toi+dx8f39pi0pbBlBwg3b
oovYTW9MWXJ6WedpB5YEjcTycM+XrE8LdfHJ1kNlxPzzMq3cxeW0eOQRuYcr5l7BmpH393QBh7Im
G2YxLv9xN53dHUfndU7cFirDBY48/s42zXLGcN/SmPMT/wV4bd+CYjGISVvgicPADue0O9pr76QZ
KwsmF4aHxUCzd83pzX7SBrykJBhtuBoqR5ADbcLltCCPBnA2fAMvPCVHUlzqhgICI/WSkdmMZoqJ
5ad1Ld+NJ29XrlCqLYun+oVygPQwwpsQmIfPyQeDHSiEa5jIR2tvr/WzssOvC2+Ccu3Hfpke9ktN
VASxFz08iOO46k/9iaPDhonpJtyTjnBUNshHEOxtfzGv+IsvRgJsTWgHyTBYEhL5NKChLC6/wcb5
wfrMQKr41R8B0WuUB7Z3gai74FXguAwL65/71p4rmmSIpikA+cgfDBO8/xJnpW+JUfiensCQBr8x
deyJ9HWW6ZzyHcGWvngPcchSa5z9b5JGhuV/tf702/9mjJaf9OYIB/GhYQTnAL/Ifye0DaSTsFRh
199Y2Zozd6VgXlwA6E/6d+cnbTYcHsxmz6RZ3xDcR9EqVSzXfB31bxxEK1phj8RdJ6p0I2gq5NW2
+IHu2b6hLqd3Bkn6nTrWOnTYBdYC/WNwQyDrBjGMS0wXCiw6lotygRpnWf5OWMxNgVcZya6qV7h/
09/oFFIdcWSgvKLj3qy9cw+NtuG11gzSyQfAF8zkldOtcnfdbdieSuWtrzdd/xTl/+ILNTxkk4Sl
4Uwz5Gad21+WRvaqiBu3XtKibJEa0EYen3Vn5b6St3EWd0Mp70WA/mwRIJNfwuaiysxgQ0AMaToY
zW0nfUJouhY1ovNGtEN2CY7FdmDpaqZjdGWsvem30UbiralQGUMhgGLXgEQdrOle857ogtIl8QhD
4avfMQ1Y81/8VR6h20BCvCEqK7/yo71ncI/hiP86lkf7P+2iXfRn9b/irFzsm7tXb9/e/IhkjeT0
dGquer6wXghZuhVJ+s0pz/ow6G4XV+kA/Be8l8kKKyB1ThLgYoNBs8bx5N3pARVIaKBk7C1v1W38
K8+vDYFlyzSLXZTzQIYNI1sBRGGi9SAlkFAQ+nz2ZvhOAPfQ3EBwxxFc4j5I9KR8+uTLMnx6gof4
EvJ/evody4MkoFHtYUjC8UMsz4yrjcQKb5F+NnR0UMEZNIQRUS9wsq9j/LusHoyKF+ROd/QdgFWZ
dCa2OKcp1cjyy40DXPzK26PYQ8IUXpJ8w67oEdTabXX3BeVGYa4ZuU70VyBzanyGJUMxo0M+ujZZ
HViAk3Xk3V3vw6gvrvLV/MfmHxdbhNmmtzXB6+twdJ96glO9T5eEzf1AX4NhJWCvd2z/tPVwn1qb
9WCv0d+RC3MKKHk5k1A3LUJ78c0ntuDaAlfG57din3B5FF/zV+fQP6aTaR+mIx1dnhuwSj0RfSsO
ZUh+GUozv6BpFNy7G+9pekYirRLZvHLaa1kieqcBASi9eVBR0uNjOClF2bASjQuuTNG9HvuYQwak
M/dJJ9QGKU2TMxrUOIB6BgzgiLtu8KZb5A/komobz0t2WLM97EZiF8XffOgg+4ijRwhPXZKuSmzG
Wm9scufdCoMXxSODgjGD5wd7b0xFyTBQOerkpRZ2B71xIgUXD+1gkZTmM4Rlx0HTgJeOupuSbkz+
xPom08cQixeZAJT75OnGG6NogADDtqkAPiCRb4fT1P2b7bPGhY67kwjD7KxbJEy+AQHgpUamTRGD
SNNV86VO775q6B6a2wS9vo5ysUQ6bjE1hpnip0SWUjHWe4HVRfyiEczYgFZVGe5zU9+8agq7qO9t
QKpFqG89Ij4aaB9NlNFpxHvc7rIYgxElt1er62ZIXoryWzA2aWU8hRopXEhnoJWEUwgxGAEejncj
3gtAFPTiXteMYxfTCCQr19+LlVehYxTPdO4o2CixlPQgbgZj3BNwYHli7D1ZHuN2WxKAm/i3ogQV
WG4Vcz/rn5jJxF7rTuWTEbG3WghBnaPIXwlkBL4JgVa5uCOpwiwGKSDc6YUAval86/XXmTR0HDgh
aIUR5KapHBuWRp8uOZ+8wXhlxV/g0jZDyZ2NgkVJXjsOH0PxzVcJI0fhyvHDfxxR4Ms7MWLm5ltg
7ke0DB4X0S4Z/tCGM3uAMgDGZu5N3BRIIAQf6LVkq+LmaW848D5FuVEQeYm8Og2RHTFgYgSgoPxG
BETunpeQNTfS0KXch1nZNms9A8NCywA+YZQSbBSvA1BcgFqWfFvIjoQ441jeLverbdAb/yl8pNiL
Vgb+o8QQNctXj8CANnc0PAu8ZcTAosCu95zuWnPgnchHipr6qgXDHVzmMKJvU7ceBDnKduiNOYIk
VlruzeSrYAaRhCYqFxu/2AM7vob6G74bpgs8woH1m7OLFqq+HmndqTFBK3VyGmr9ankF1TxMhCqP
tsoIBYN+c0bo5qeroxMN6L14ALGx+E7hQ8iELbAGzo85ToahJn7N6Rem8YB5BOFM0LTgFJpoi6mq
pa7ifetsbyiw+NKBWKQNWmKLdxLAbR8/RcgilF1kNSRn7Bp8IMIkFCxzznTHTY+I8WvRWLJ9GTSc
5A4olNucgRlFFZ9gVE+wo8UYaXkiZxqKCSKtFHt7jKaM515vXgCk+Nx7acq2CS1CsCep676qPUZA
eQ65j2r2aQg/ggEDNz3BmPEQniS6++hjBYkBPeqgRCyNUY0pEISHQaELpL01twafEjjYYPqqoBEp
/o8Tf7NHgAic8CGpJHEqrblEXloMLlJFZ9VZLyJuBX7ILcWse61U55GeAESU9CmzTpx7Y2MfTs45
oMmSqMvZ3taVslEIFuQpRV9mmM567j8dfgEWUUmthD9wCBiRwl8dtgUwqSDz16YUPyZWMBwZJCBH
3qpvDiZZHWq4xE6InXjBJRQvS8MgB9+24yWYsu8wwMUvlef2xnYqNFHc1MbXYDQnA5BfTpFjK7eQ
ha8o/BM/pmOZaJlCFaEN6CbYKexwfPSazCQOuh5HOU6uQ0wL1IbcapGxQqhqQMmkBguQaBGw/Tlg
zWFKjQAOrkdgcqTXX/mwCUtZ274E2GAnarypegc6h0HIhiUTIN0gDhItACsCBqQWNpWdA3/kttQ+
gOnaWEQEUFchwMUhBpcAhWBbRi9hGwOlfaqG9FwSPz7O3S7PP6Ah+Zxe+WGKXjSheokkmDaW6gEJ
C5DT+LJwOIDGuExEWdEqq5y9EKM6FNyI1WysskHvLpNOfQGWUHJ5il7lBv7M+I7LkjsB9h28BNaG
kuXVYVLdANoMsPePaQus5synhi8h2uyxxJpOBqlDmW44ANj+RXT8kdNmY4+wJV4gahEbsmUWj8A0
l5m4KyYW/L7eQpMU579D0y7TqX2maK/zUiLV4btz8b7UxX2uOBDp8bXzH2MtoidDgHqOPHiwgLhS
f8AwDbWT2VAAbTRVPbQ5wydEpxrptwZ3Zl4hS7EByLA51sjgPczyve4QbA+Is/ivsh95RgsGN5cQ
8GjYTO5HbpbvgqFGVE+3OsYf7dd3hJytQhFDKWECb/i/zUU16RPTb4SQAj2cSRHFgKKCGNcRplq4
zrxqE6D+qE/i2Rxj9C1Z+LBGTDExMcPY9THPFKzmsGBwXZu46bE+cS30GES7t2gHBM8w8EvUGQTZ
NAWvODMbpcPCZtAEj3pEpkW7p+xFORmsDMZ/fLkNRp4AFpHA5uTO/fvneG8RxeD/BAEXI27LGGkW
Aohx2OZNjuMwniYZfELhEtSSmr4AwBRmJOtcWr6TdrVG0pmS6UfCLHN9wh0ajlgZJAkWKVGR13Gw
Ea1ki/kzj1I21a1cJJGxCvJJd9NN25BgB+lfQUeMTlaistjk6wIou0wN7asmD2vikGUiQz+EyNFO
U6Yb27HL8qhgJxNmRY4yTBeoCvQUfmyiNaL7Gx3jJapOPc0+dY2dEUT6StSTFWBgC1terrwMPhOS
ltbaRN/cIqrb5pYFadBNcE6UbukF5kvDYEBjvsk2ivWvr5mKEgW2ZQK9STtCmLuVpxqnhgOppjMc
svZoQ/9QGPUPuB4cmRKYUEcHJ/c+06TA+keoBWIBFgha3RygAiaYKVGeOmAzi1pNiAsuLnghiRIh
aopV8E1FJNqX+t6Lv2BKY+HfePBQKn6r0GVHIPU5tsJ4BvxMHJmiqafQCbf4/9oGAsaRDaucWeRI
05OSMEOiHIzcON2VE0GhnJlksisI4Y29VAwX4HlH6ibd+7SgJQroCuCgO9BGvcyoqJ2P1PtK0B32
wElFR8wiITUmFKBTVRd7Jp8pXq6A/nflGWh9OSqk53CM5BZjTyD0BHsmihzRMzODde+UZh7bou+h
YWLUzZfYDtmpD9o7AD7Z6CAFCQDrT+2ZpIeO3o7LVkw+QO8qRwehAtSPbdrO58H6CvRTjLY7QEjT
H0uYVYbxgObQ0BQXJJ+Xf8VIMA3vVSlBOsWfiYaV7gGUpQRihZPU4zD02hyV/wgKo/qk0moIGkAV
OpCuSyk1YVUxGTWxiiW3DFtGnBwzpHIKHgOfS9JKjm/IN611uLfaQzGxW3evU7lwKLdjiq6qkLE2
/U6WviHwkeOWfzwJ2QI6j7oUy6+Vk0jhMbr19/2roGTBbBYOsYoRWjvjlhFYITkXhT8fWnTQiUpB
XlDSMTzsmfXS7enf+HbJcZAUi2aiHAA1SkoyOuW5GkjognU2Ix5Fi1O6Py7AHtijjMnC9gYyX1CX
MSmzoKLE9Uv9DJZnATCysX6EOqqYznM61vshbXYx94CCLqYje6yBOIYsfjA45HKDjsXLZFwLNhQk
PIkL2Q9Jo7ipaznroexg0tTR4SPuKUW4IEsnf4aATphL0t6mGJztejOsZgfzHCUXoWlwGJlBvMzz
dwR2kBtqTMKtmvF+OQiXsc6/H+LyHcB3yzuI872LJu+vohJYo/M5qN19YhNTqI8LQCIqVmGumIlc
WGmYYhHfO7cudDcvvvdqzfPxlbDgONEpIszGGLR/jVmDK1fQZyR7z7yklB0TPtjmOlQjPAlQByQq
15iiAvJT3n2sMkXJwKo2EVdzummiXQb8HvpURk3ZJPbRitqtRFHo9rAdTWfjyF4SjYAhtWhfUoxj
wQ6wRQvYxVPQcFWEnZps9tGREgBv9ZOOSLTv0Q0QBOKbBjt2cJ2UnYNZGEenmTVfQ9XtaBuxr3BP
8oinEFmqfNwLgt0YhqPUmqWrH4rQ+RePIx9wmTkgEPGcCxPwf3cA0asPnJTTQBXWBvpwjeEhg1ie
WXfvYmdDmpqt4E9s+H56t9oS4/3/+xLjoArLf+tnm7F5OExTibp2ceq3E16gCZNofAlM9Rl8W0r2
l9mcbdQ2ahySWtjw0Ns8GB955J8EYoit/VanYQFRo7lURrumK2cBW4n16QCB66aG3jnBXmw10YP1
BUWPQ+EjiQiyTqcs23p1d3Tkcmx6KikLihscqsHiiQAE7FW/TUiboiA0WyWCRx+JRObQ2SNlqvvw
EieC8fwsRmebcPZXGRgLeinkBjHrkiYaSc6CQhQ8TM62Dm9BEOlDT6cH4Qirq1BN+o5uHXMWG6WD
Vuy8wjhK9QOc0gQ5oRXNNat/oFKwbkoMjQuyfIDwWIX0m6jvxmrr9/YFsAIpZjltkvCRgJ6WxsRY
EKrpDRiDYFriu+jGQ5yxBjj+0WP8hIGEIdt48dNyxffVS3K1DiRhoiMFp4DYoyXAu1WfxXu1O/aB
vXJl1Ycwmt9HFaMOU8CupeXc3tkOqiHbQDzCOebD2wDovIOZKHw1Sku0TGRf82rE/6Bp93Tum/qn
jn+D4KWf6ZwiukM1U2BzLBQGP3y7DsBPKh7+iN2axPcGfDyc0F0zvcxBdyzMM1UDxbm76J99Uely
Ni7is5Oxr1I2ZsVn3L3o40UsGzlVrAXTX4CKSoWGomy2kl80Q7gVdiZuOioTngdMSIbDyhLi9gNJ
7J9b8stTNvxwKS8qJHVNie5N57z65JaxHHqw++XJlE1rCnYstU3uv3soLhoIgDM1UIT8sEV1E6kV
gNOMb3a6cZCOx/SuO9PdRvLd0Jw0dqZ4pr38Hlecd30bW6nPHJUGETyunW72G51UeJ32gjH765p4
WtO3qOialUkWla1sJXDCKso1palAodmzWppoAih0weSP0m3DrVnDHLZj5Z860rfkd+vmrjZp37My
qa7Ct5kN7zXdmlDRzy3Cfm9C07/XDf+a8CpxYZw1OkByEzDMqdoSCdk1mlCP0QKZEJIB4wRmDKLT
QOwdoCLk4e+RWuhYB8cxZ8f4Tf3pRl8ekPMCcFrUviTTI1RLzk2wl6gt7avVMGmT0yP1QR7Su6E9
gVN0hApYdnCt1rOKLZ7gb4ncBFZa1v85GBR7HLzz/57kbdoDfDrKtc60905inEEaTDF6Fo6cXp0g
FMf/DbgziN1dxEHey6urQKrMEFddmv2T4aOp6chJGPrQwDArHqn4KRY6HAEnQQd9jBO1UwTPpQYg
nPnl9BpRtk/2D+/a4saUTlU6Pk8t6zbyJTQ8k3EysUCkCd1UEEvZvUCbXTFoDqAYufGxRX6ZVPNH
ii3Abw7SahT0QgxjPYvMa1Rm9wHeilVWHwg4fO+bw9TWQj3qExqkZ+qjwV3JffAs5TgIopHonIT3
hBX11A0ozeLjWCs4Swm47h8eQyG/29s8rYVVXaqJ4Y9Ce8pRpu1oYM8alWvVm48KeXdtMw7uD/Lg
9q1/6hRl06CME8BiC6Q3RFa9aXxGYFttJrFdaFn2Lhrg8HtkwDC/iahFKkzcGBKng7QTJrS3KHzL
4thSloLwYPOVTg9VV93lqwHvzFyOl5SIggpw5TifFJdajgpTOthQtBXfX0k3i5qFkwf5tbYFE5wy
XcX1Peh0p5yfRCEdST97f/2YXXgNaR7/lVz9t0C4hTnCrkD7SFl7MaYZxtzIktxLW7xKvVOThaT1
9n5A1doP9D7kUSC6UzbGUYRM9gR7aO3P2MvOPZnanp+/so4ItTWE/+aHq9YCu0/NhL2VVYLRBg43
ED4bFpcYVnFAF56mtAsuzIunY4rKh51BwBgz4R0KOrfEiD9kc0pqvEA4mCk16VATkYAldmIMNvf/
KuUYiJV2yP+Ntok9qd2zeY50RewazjEYcsbrFTut0WmsFFJpmuRwK+uwtfYgB16VCinRZD6sNrhW
iUf39S4AHx9CCHP8p7aAPIBNPcpH0kGMm0+7QsAuPMta8RHZzmEauue2IpOWkliWrGbomFAx24u1
4FAmu1hJCbnlZm/oPriqdmkHut5JPp3KijwNQJTCc2QTyWl979gmOC/1LhyCihML7WTxitNSJp6M
mQ9ezavvcP6FfzX57d5HnmjVeIrpwJScK3p6/mCl8rmlzdu/BiTWFJCgptTdTvXVD0mUT0BEZz7P
8tB5G83iBEDFeMgHXF8UYuho0vzNo8IzMmKJcaSxFnnuBP0YnUOzKDFttoxHgOIdFAP0Im133XgU
arnDl8G9Pdj5aVaaS2d8gm/NyeYggpjOUZi/FhHwwOZ5oIkqzFDK8J4JnPi5AQFlIv7Kz8WBUxsE
9DYetid+F3GQ+ggXdP4HjpFG4FNpDM8KZ9e02I5s64yUXfKGOJsw73Cp/SUhKCbExyLJyn3t6Wp6
nJwtVCIw8JIMv3LdP/wmp9L7kWxU+RlyZiHveL32bJc8yzFyKNz2ih1dK39WlykAulDNmCXgFY2T
HgIJzUHKTrdg1ouqsQ4RHaWK2ZC2pt0zgmaannOMicrRMPc0dYkexiD+MrRff+EKwyy+WFbvmPfT
S+0ORcqGOzzq7Bx2uatFrM3T0ihwyL8mwtVBOamavu4i/dxFh1EDBu38DCVhP+OV+D2V5nlG8h19
DzrcQiACmFTwVLUWxgLGAIVKqmBR33R1ei909ayb+YdJ+OEcjnsAaYiWiQH7ThAfuagvhclmWhwD
Owzm5BtBC44mFjIfhsnMd53ZMSgE9z21FLpUyEU4UbeVBtaBMbujgpnr8BK9j0nG4/1XjtEC6ALz
XPvuymakMqNTNBMZF6Ho8l5bfBEp1gGYAZCMyP/8QwlA+8pY3IlkDr2Ti29RIN3tQWuYYXEtLiZh
niXBMxwQayYcVfRpOPfOp2PWWqRdpDvOncfYJDEnBWue04hnPaLfYvEGfOIrQq3c6LV1gidfja80
vx2eUCPH3KoS5cdhrCsvDSUat7IFy7hklJ4Yr2NHYJWQZ63dPDZA1l7s+q2IHqb3CBneaV+03f9x
WqFD6BMh3HowzEnCi7t7mYv0wTuwM5tICgOCda2e8gpGXdjg44YiYFKSyYkzGdAAgjfomNEpnMcF
raoO6Z5ugHLXM5QBevvO8EYex4ZJaacnR02hHuICOHCJxOuZBTgDowzhfE1Lty4hru0Yy+jMzcuS
P9rGfCl4Wvtpos8frRNE5znNM8GbVUjl5YIYNs0T7PKAYEy3yRkBl0upSGhIyYM2zwela0g484CW
kffOeudto7gTm/NHwce1o2QdaIJl6Dk3pXfVzY6ttJdG/dT59tZ3m93AmT4e+01JpFwI5CVFf0h/
t6Gm9kweZhyd3GYOz2pLRAdkd0CrDn4qvtNyw8+GJP7AjWosBnGoY+7O8Il3WXbLzgXVrS/HmMLq
L56iI5owPLS0uRo6z7Ou7mL6zoNOmUKnhU6uGtk7hbYiuJipsNCk4acI572jMLspsQdnc3hVanQO
rBPSd2zbZGWgKa0y+BMzLnYZ3FnsHxyd1xnd9IKu4ETtZnOoSB0MuIWzlEXGUrNnQQp2ivE5RP0T
m8moXvzyRzbMkkNxX7q/CdVb9+yrxQpg6tPfokBhJ9+fTZdep1R3ypeaEAGGV4xw4uzLQ47C9hq5
27Lxd338Xxx7QH4BKiHEdNP3kLcmVLTQx/aYDXLqZ7cjiZhvAQ1lDBOhxLl2JR2DZxG6m1G90uRn
UsQDzK94lP4lTCqL1aRfK8Vu7m9NEZ1BZC+j7rvo2h31yUb5Q88vDWE4TV8eZhYXQALnGmm/yX3u
891FvnN13PRZG91DV4FZxuvduvhS6BbEJDTFLrP/sL+56FKi1BGIPl1TLHi0ITvwIuQrRBRcMIin
onou1Z9pctZCKxGgrE7cVQS8kAPdUcCaAwDu2NbWPUBW33cvkvWNM5fW6E3el3y3kw5mhMXM0qN9
GLGvBhzv5w68Dm5G7xEV5S3FGAJmJRi+pbVTuzeWI+mWSmQjZ+sO4DxmODZstkQ/8DdhvyGGezFT
uHI0LQyMWzxcRF5JLF+pEeNLsFuCy2F+VQURTymoW+NWTo45fRnKxQ6nZ0hMjuwQVo4PQeG83Kxn
HR1d+TmRAqcy5xrZdFsPOU50D23Aph24YwLMhaEgtBgwbnZ7JO9oLwSCKmemy7tXYS+yerY4eGbp
SvO2Q1ii0AAaJg4MbSCoKF4LzwoTKrdqjCiI2dZab6xjVgwXnbPAMBO1pIX7QlE+bB5M+dpVNVhD
TxNfPqPtrz4ik6XtDr05bWtmBkqpvLaeuQjiTsKRuia/mTjA6CVEDdoBYRWTI6DfTV9fsKxSRMhF
cexxwzpMEtmid5IXU3qhqXqLmoPGoitFaVH/+v1a9eYtV6OMskva5+vJRy4xkRBjwy/SbvIRphaF
MycqQQ9rQPSBLXdevQmYwDI1txRI6pyy0Kckf0f5T7lqrZpu06Tm0YMM8Kl713L6cDidDCFrvrKh
3h2cH6gZZWKQV4Mo5Yd3Hs0BqVM05Lh/ZAVjCfK0O1+qjWU1cJku1O6eNjwpDI1uXnW+DEiX8ov0
Ech7PPkIhFp7pmDEnpvuAJIunORncvYeYwG53cxgh7c/9Di/P5gNsInxPE/MUZGKFAEhcBUbwkta
/9D94mYqGVqqpNX3Err+UY/o75gwsU6SBNVSjbc6wiY0ayaFaE92QQnqCk1S8zNP+r5AyAvckjok
bse1GXSrHrgeMoH92H2SC08Qg//SKNWD8GcFI6IiyQ58RYERMRCe4oPPQNhq7UftaleFvu2EQmq0
L5LjXjKZttP3Eru8wnv2s3vHZ41jsrjKN53jZugEa8O3N6VOfi/TQTfgForIHQn3AVHCsqKMjn6g
huQBWzROcuJRohsU7gwv2yf0pZIaqTmzak7tlaV82QYePfjQavERYCetekLZzR0pYLs62MnbcYLP
EIAbhRDTR3PddshyTO7SDpcWxACOL/KQRtx3PS5LczhITjqvlrC3f9NRsXrkivFfgk0yuktyRLCl
rQYDU4PjIj1i0ELUiMJtwZOqeSeTsYaGX5aoaQxC8TX2aakjE2CzZT/joDYa5b7PL3YNuEBRj0mt
HYT5TJzL2gqbmKEpkkJ6hiHFNB2c+hEZxymK2CbVDaVJQnOhqVAJtK8JLC1p57icFJCDMn8hposa
Sh6dWXOe3bZCJFdz4H02w+YnauNnf8gfCmAdIIDpwPQOqYmlL1kC5z7bJATIOcbEKkyiKvd6G9Qb
eeswydaoXU4zNPYIa2ttkrbqkBIAcmoOMRbpUDqiT0YusEmkgoyZ7WvhtxQWGoLCaaj+3p1U2IbX
74LZWzl6LNuQitNF3zlATLjhXVrmGkynTAlpkrc0I3DvZHfVfx3RP4US9GiS56eduR7DpSvg0Rb2
weUbyM2PyWTJRr+Umi0A8uKdlms4H0xGAqJPMrUUu6F66xNWBCppzaUUi9SToZQngMkJDHTefngQ
bvAwVQeg73tLO3CHcCzvjc9eUulu45N8BCaFPD/U4Qsd1JgZ9RxbPpLZvkRqsbdYAZGp5WyPboXg
TOlRvhFdoSiwLyYWaZOo0VmtskXPApUH98L5L7J/ZWXUqmElJYHr1NvJy7aqD9QcUIvGOoI+shpq
eI0BC8mvzQWZNApwJOrnyHuDE1Awj8rIpuFOt39EYhRYRESq+S6K6zXzyp8K52zE6oE24iCriLwr
uq/sTIqOCNVn23eb66gfhjTd6ip9Y4dPOHJ2jZ40m8J0gOpD0WFUDCqs9wyBT6p/YNbFBjkZN2DG
OPJnBuXnVjmPVckPuAjdSYR+zqGX+iAxe+enzXcqkSSd5CJkB6VA34o4g0Y3QkDKQmbyFj0sDJuK
/W7T6VOqemO2XA7CmShdC1jr2q737gNizNwf8Mojq4T8r+0Vt2YmeWHFtvxXZnz3VnVPFcfuHnDX
ENKhp+6sx1f2FK6nHDTrqPly6QgwEU178nAsfSNg7pavvC4R5mDOapMSSl+orot8RvcDAo37un4f
u2j5z02VtZ1ZgLR2pg1kgrOlb/u7Eh2ICIVq8QlErzTgmyY+mRiOjCDaw6VFQPOikfc1E1pzCDLj
ZvAKJO5kE1Vr+deQkdoL8Q+TB9t7i3ng6diBNcFgTWKwXHhdh3+bKzfEM34c/jOT4KxN04573gQO
NTs9HneeHyM4EpLOeZKktmEneFmDusCn+C5QWSb6hzxIpBKpYqvChRg3PNgdXzGCnhBuTl3DFOAg
QneKtUuhRAhS7dSjTTSbcO/SAWpCpsIe7S25OiZLWGIamzT4qELcQCVZ0cAu5coqbXVgYhe5iFA1
5g2aDY6zI0pbJZiWDTJqroorzsT/uJoqprGAYRj9FcKCaCg3rx0RAznN94yKz4uIP4x5TogYWccw
FivfXRfB8NopwOudcwudj3NENSSUwlSbAGqD8N4hVGHTjbjwpen83f7cB3KSk5tjIpmG7MzZgFCV
xZyeDszqVmYyMUujN1VcleI2jQKrxyc6RSOcw5K5Q0Xp5QG2lTT24JtjKZofZh54Y/XpkrKcteDa
lTlHmWMtWkX9J1uQxXjHY8ZY2ZhUlN9aFeTE+DN32tr29g69XR9KX0T7u2A4VLFT5iaPUkgful7Z
QP2zCpZKwJlCzob4+icmURUTEaK3tKDas9SsGnntSpa8Rc3SpSMfCVkbrCI6+DS22fAtYmG+igmf
LpBahDzjdBkIX+eMXsBILn9Jx0gn65CZv6OH+IMMsMmyIY9j6IZ5Led8na68NDs7l8ZJOR1U/JMa
Kn/H26UVMFfXwdqM2I/ulaquzb6UQ7cWALmvXg0CSZT5QyoqOUE3MMYYQrS9v/boeAn5rzYtejUf
CmPCOQgOUXOOjEtfKScZnYpaziKL3D/qEKhEjWTG0Y6ariK4QyHzQT1bjD3j9hoHoJmatel4Sz6C
Sp4q89tHgrA+golg/jYQI3oh5ViEdcq9AXJDv5j0R6T9N6XAZfASUSy1sVSOiGr54yUAUDQ7onKk
s7KRKNWIk5fpzmtRq/UMNAwO7wSmbmI0h3QsDaNFFlTi/6Z+tI92cnCAYjFkpB9+i2sLbtUa8mJA
OSZFo/PRxvGmnP5CA5D6gFqemCJuXSj+SOUaBqHwrjRlT9N6evTFC17cdjz0HEairQFJxOv2BBp0
81fU3fRsPwFKUvZ0vVzrgBbAsU/81qQ+VqjxIzoDjyIG+EEyGBEuLxDi0gCT+K3qN+SRcoQ0GeFl
5DvjELiluNzb26TCyT8F+HqnC6U+wVVNc56eEW5wAKc/QRnSBC81oPSJS3Gk4WONuyoXuVVVsy1f
ae7G9Wsu24L/xMyRF+kBZWCJqPZif5+2Ae5TbvhpjZjBqjCCnUvlKpCK8l+f4j492C0Ej3MbnDRr
x9/rYcvJkjleYB46VySnvn3RqAhWnnV1CK7pLhl1trkFX2BxgzWcXI23zIQbeOTA4KubGoV7t8ns
U+0QCnDkA6r7GEcnI88RbEmMysMiQs9XWrbhwXlpJ6CEhnP2mmZvnhzW15lueYCOQ2HSEqHWZkKt
lKsuYk5QbyNvkxRHYk+WgTs8ydJQY/VgS5BWGcusj7jLqR8J0iw/sDiu/YmKo4ZT33jO2NP1AAiS
DMEk0tWa7xKN0Rp3BSd9ZyGQjM62/pokl4hHWodeEJLgpkghl3QnI74PaY5kKT97brYe3wyiEgwV
Vu2lzgaZ34lQlKNuNShLje2nmrOd3OSx6wAMrvbZ+Gz2H0aOWjt0Pmc7ujSM22uSj016CDyxWhFu
hHztUDFLYPlUJxs1z/+VDgsGM/fI8o5KyDkW8n4YpbuUf2WqdjNFvacDbGmfEl5uIi0oohJ182Cb
wrLPSKPOJrac0gKnGKOwo1YKqJrt1t71qHrwHQlsG3mISA0sDEJDZb4nHSGKrIIJ1nhZLhLmi6yX
Auyvw11fMDPmqDzDtzI5STQq4Qy8jmswfZWGtMGWz5XmB4VvBzKuJYjPY9Adxo+IoK2RBpSFhnKA
HSKxSUEGddaQnI8e9OBrysQtURBnMVaVLC7rTGmq08WgJaYiArGxxWpochPnFhvKpqdFy2DwWupv
pGkycGASx/BK1zIsP2ixeQhEu+Tq30JuNXEHmyy+InVu0i/eUQp0TFYXL0xPnjZufZzGNF3knhGB
TF/U7uLkONPR74qNnoz/OY17KLUI6vP4Ynjq2uBLaDr7gFAMKbhif1EE76r2MavKUv0fks5jt3Es
iKJfRIA5bG1FK9iSszeEQ5s5PWZ+/ZzyAANML7plmXyh6tYN6urxbIQBHfFetKo5KuGjp8z7zJ9s
vsuR1ZA6DFhB/TYwnx7xKw0IRZgclj36R//RwUAVkogkZNsJCATqBJ/Pa7E/y6u7v4/DWTC3e3JZ
9FuZZ0fNWyFxXea1hiMLoReHdgNfJrHCy7Lf0U+3CZOYHEPIFzmTKzaPbyDnBRmATNWGoDDMC2zU
6llt3UOBH4GmmFTbJENLFLLRXgLC4LWIfTK/AMV4xPOMnx4hhktI4dFfQ+QbDNMWwATMqK2o3kY6
jlaIbUC6DdfntMOhMHZgZtV3zazfhey13DG/E7gnDAXk5XuW+xY46aNZQjbm1/rjffk/8vVo1lT9
EgMVKIqcoE2J65ph4dk/cIG12fiGuxj3HTpb5kVikZ3DsRY+lU88qzV8CM2NpFLlQzxjWVUgKgn3
vIPnjc0HtaBhY/aITRydPzETLoOa6aKR3z5/5ZZAMlCfpvGrQE3qOJgbVeUhHHAwQNkHf4r8AZvf
2mEbgUjoGVUiV2TJQKaatL9URmHTu+J9POVXXWs2JUSg1EkOzGyH+QpVc5NytVtKHcJYHRLIBY2H
9qKk0wg/gXI0qDiLC0JNNUlcCNrTFOYWl9/CLc3AqhlfrfkLG9GoxFEJnE2IdR5TnvHP2c7cVD3J
5eOrjEwHyCGGhn2T/uAH2bHla5bLVTHX4lKHo58i+bx3mBgKyOTmTAuBv0fStlpMkiJ7ZaWPbQQr
mEwhoPBaM34LBvxOWW8gRxxr0g36aFyxWYQ3zcmbZ+Pj3/MPLFSPMKL74Inha9+AEiG81xcbj80K
Aw33nhCi2xoCByW7O2HR4Cj/WadnbTBSa5pjC3+VwBUVzN8S2KQZhE1p2GAUDSY6xiKcU1xHgLEZ
Lh4RX/iYGNBXz/7LHBY7P1r2wGffels9mRzaYtpagbxI9e4+RW2I3OtXdc9j759hNtx4xauFxN9q
CaRb5r1Re6zSZ4n38yh5hjndRFgEIfyDFiZkVXo5YaLLI7I5cseRIVo1veEfKVi4oZ/oMSRp/tXR
+n8ywA8x8/c1Rp/wyKUUSlBEQUa/dyTeFysNM1cwVDw4EltfafsQ8YyCuUSlV+GkFtYJ9wwud16w
pWmk9w7l5KnOchGZUAjlXK0pMEnt6JfsZQE4cQJ80nBjSFz+DJoYmc46R6bDnGag/E/YzxWWf2ai
9prLgHU+BRaEhQHZ73zXGObOCX1oQ9/WH9vhsKCavhNG1hJwrWaViyF+/FH4wVYIrgPGn93CtCGr
fxO43Jp97ks0gcM/uf1cFmfd2WAwxlrH2gFQeSyip5YdaqVQAYc7c2w3BrSJfrqTSC6LhssQdkxC
MIcGwCUCFc146yHCMkPm3VE6EUqccJq2fBr/ZeG0ay118oZl1ydwVkyTjEVkmWQ9F0n01hX/mkWt
zWbZzxbQs2N2z1RZdJJ4n6OX9wSA59rTc6hZI+0o9xrVmdBqIkr0WLB6r7/18DxZBAu5IkmRF6nz
oOxv1mPe4MobgEzJpCjAYJiHzN0MivvP5v79s6bUiuPCalMAS16PVxOclj45VIzsZIF6uX5MfOjv
Ru1cptF7abT5MoVk0+WfsqA1IibQ//CpJ+mqOeqMGeOgod7N0UvdQFXj9C2FxX/bBe12lOuXtRFY
JMpPCITxqR6Lq+GdZSDQ/aacXUJjKVokxMBBBN94E//8l6VgvydmveOvJvPE4B9vCwt6kQ9RHBIY
YMtf8cWFkSQurO90FRIK3fbfg/4YvnTFVqEPbDgn8A2YCp8MMgy9Kc0zpq4xLZCeITsm+XXalyki
SM67sdJXU1avx2EfPmElDccsuv4N8cIHDm0SZ+Gee815tsRDr7rzgvikPAgFs4em1DvMY/frl0a+
Gf2QTwm0jW30DMBIYZn8+Ruwch1M/ROPbIYOnVvFus7wdtCTBwfQrfN/GPYMXf4gT5xB/+ySrcOD
NxafcSPMUKrwgKaa67ZoyXboXXfX+cMqbt6S/pxCf2mt6N6EhU99b+FV0xC5MVCdqJjMlYpBbrDu
y8/F81n7PpxYoM0ta/7U/OVcIN7B0DZO7o0R+lN5iF18THhH8KZlnlFQtdKbLucIYYFL/9vr//zp
1VXmOmpPEj1m9Ji02N5NiXzTIm5lZ/I64JVa029lV2vV4bQxX2jHMF7E76fXn9nYLaR5CJ7mojA/
Jailyh9bHD/M9mI6IVEXr2b+kg2POftfURdIwSRcGaIG33vTJG5d57XdGyB5RoWNgtOfmMWJfsQA
5HbgAXkrI3S+uKB0houBXFR4qNqxsEAkcZSWUnKeguZuhs3qw4osKH2opQ0uVC3MTnDuamYT6Nw8
sCdfXWQ4ktv4uM9XjgBaJg9OBUthFYTZB9iyBMpZBaHpjPLleDYKhssgoeb3vDQHKzFJTHuslgqP
UeqAEvcPQpvQUndHz5xOCpGoMLBaGLXD1eKpTyg2whaDarhMQJ4mKAhzrwATJ9HQNOYrBZL8CuO1
wPCEZpiDWRGERoka1D+1RM5AfXLu3QYL1fin8SqUIvBCYeHM/2QuYdORLmCYWTCt8Ok+NfoCKaxY
G+UPCcig7BRejfrKzfki9a8TZPsGiohW6fD7kKIAQtcDXCqu0pEa03YTLCXc6J2ohu8l+a3T6Y9F
mQ0vCSCRGrOrWR50vISAnhINZKP4NAZsCUIykJpxLe8ybpr7aEHqXafcNZ41cACTfZnhNTl1DV4y
yBwXd69XeBVYZr13puSx8+sHUGfuI+FtS8CTCyZhdpQuGcRhI6WOk9vMiuJt1WMqQkfVuSWMw+W2
miYiWnBe6/vyd3BpEQP/MQAJ8eoRVpU/qOPUEy6JwZVZbnpKnHzG9SRE7KjfB/Q/6DWkgDQNhDdJ
T1duHoqxPNRWcmDqh4OkGTxBLr1LNOxZl2jjE80mGJsbEffThdlFpSlllBz3I5q/AU1ei8+/0ggc
94IXmC2XERc8XcMMSPXds0yGkjG9lq3xq/sVtNDpW5uDfRYPRCNrxOM4xgHY+wv7dwIgQJoaa4Rj
zTcuNIjqzK9tJDNkD1K5FqLZZsnlWOgs011fa1zGAzWXcxxcn4Ke2wdNi0y0k6LDX4FWshy+0g5i
ZFdtMi+9F+fr3puOsTj/kD7tYEhQArQ7l2gMD3J7LzzqqndIZQg/hTkDs4TOXThncWOeojcdxZZO
xUDAF2Q8B1f4svwXD+eg6Fc2ekqYNnptrnRmhGNq7IsxPysgkEbCyZNAaFWVy8hkxM1GTj0U5WZ0
lmqLA6QfiCdhmMSCGMHCFLWBT31mGbAfg1cU8viWM6Q2jn9cK0TZy9Ke7Uh0p+WhzUAzdSRtEWhU
0ya4iFSYjZH89rT41bo2cfapht6+GehbG9rtabC2ydz8FL752Nf6zivw0kD9jqoJteKwa+x+Y+FI
2fIlJazKyGEcFeO50sRcFUJDKJDBZKPKfHIJwpJ9GUPw0bqctfM8wStmi3u9klI9rh/9GBcazsSp
fmh1TplGX4UcR8T8eu5y1w4HdKiKvL0yTb9zW98jhQ/j4TKTRDg7BnSo1Nt5pfUyUBeP5nPZj/sC
SrFB1+DQ65JlxnR4wAlzdlEsYyMBsoCqZQaWr+EL69N9veqsxzDC64vyYxkBF5D9TZdo7WjOZdDs
VYNVLQeuxCQKTUrKvhEHGQOXN06Mqa/3PZalEq44oFP2PCg4RgAPtsuubYJbiAwAucjsiMzv8aqw
KE98iLSIVwnNHTOMoc0xx9YU5xi0CVUcn2yYIU79OIf2B2c+d91ATyqz+tpfgB9cjK/cO0pqPFXr
y5iC2LRfzIXQLBAXkxBZIGocSqwW1UA6Y946YlbFwBQJ//gJzupaAWnyGRo/PIQZhZBYUudbkhls
ZOaiG0oZA0n4ILmcUiDF6mxgvsifRMhrh2eNU8EAd2wkrCfmu2+mml/pzsFURSQwbvbCKJ+XmGJd
Mdab2dVh31wQs0oRZybYL2U3gqnk6ZvwliLkC3VIJVZ5f3Et8YiarToHoJoAopoPypb3G2F9zNw9
/n0FY7XGoU0CQxsqL4m6zehUl26EvvwvbO4ED+iw6XC8+zxGYWLc5AM2pDre/y8tBFp8R4b5uDW9
dJ3bnx7vqO2erRShdbD1wXxKAJkAU3NhYDWhejTbG037Ih4CVvs8vAo/delx0z1MgA6+0g95baJK
4zsUoQZ9Ljg4cfWiI6xELxqCybfTJhYjK3hyPFWXZi/r6S6b45RdJu5MO4DYG+I+LDRRoWkwfSpX
slr+xFRoECSZtuAt62hQHL/kGG02toIMlburwrOAHMHMngfjQ8EoJPnudoEGbLTQNRlNmi7htQwe
mvlimc8zAs95Yo7UDZ+kUuAz/U9hrpMMH2FY7gIadcd+FtVaEN278Bwbm6rRQZUUNGRkFyqlCong
ZO+Jcz/S2coASGRJbBNGr/JWFrhxJvCbynzyWtGiWhMklVaSDk4Oj4zGnGI7otTQpLwpL8CERsO4
n0cR+AQF0Fg1XIXdga8Q6+XN6D+r+UKCumeONzCoiqxa5Whl2xP0XBwRvwEBV/LkyDe+M+Nv9IAr
J8JXkQ8Tal6LGaqHPbcZXEPfX5vfyOPvJg1WGijoH5HSTd4s4fTwa/6R+ZHzWtW8syI8ZdnxQKs8
DzhdBrwThLzpZzUCMYOvpQ6qA1wJqSdm67k+6VLuIlXGFN/lSp92Oluprlts/wmNoHDOg20PqK8J
80N9Fcq71Fq6GiDGz+7CCC7dSSyREI7KsKaL1HfMvLnBSiwECArJ8VtOfhfR59HcOt26WHDWeIqb
beOtDbqjeQDrV7vIzvY4TBihlLa8knzexwj922n46ULzaMOs15bkWOvBMWSuWBkuzmqnjPfo0uVO
bX/NMd2kkojbx6QojjqcXQIfpRAOm+TLQi/YMwQUTZTOhNliYCfaHYeBtG9DqSYTsgwMbjnGHSMc
4nE8BY11NF1ec2GvMglyPLSjD6iUHkTioPn+V9co7lFkJgp6ThHs3MYFN6eS5wyXVGPx96CBZ44E
g80HqNVzFCQLhjcOSnOw4MqXFdkP0zUsyGcM6r0LrYQ9VznLe7x4664ud5k+vI7cFXENVTcN8Iw0
DvSYa+6mUv+SRThylrPXLfXVw/tV/2ZQCkBla6+BkHOGhiinCCMBH2yLftNzzBYhdbsxTed2Ag1y
8HJikwuFqgIs3duw+1pd23VM1gcdla/nftQFPz2+jNMlQIZWpPUJxYeKgJbzHz8hY4iSqq+6jZWO
mMUspMjzmN1+XQ+obSmDcvCKSv9pML4iNSMoMRbNixOLn4bu4sPRkHN1QG7hkTqLSF80CZ1G1Ai+
b5Zl36ceQNLwJPirm7uHxiWcElOvIUzXZspfQy5Heg47mt9XMDVRImbDxkjI7oW5VaGIqkmfs8Tn
CMqUCUDeYmOVwcodoAra/VXIpnLnRzhSEkg5l8PtaIWHqSwR2blMwGgdAF7kHYac4TK1HboZghT4
jo52aKBMt+6DHi2gse+V9Rv5ajWHyc53MnI3FOmiYJOMBXAVKJAEV55aKaVOPT9epNwx+qtq+if0
gpgpYmUNK4djbVI4NQ8HpvQAkW2zx1+mtDcGGCcZM05zEDwwRdUO2ggng+mngv88wQFdekbpGVqI
fONZT4UH/FKhbqNq00d2QII9z4KfQ3H1IvPBo8iY0kfMLNZ62TzCuoKTwInEFSNliKzqmgyGKmlW
w3wyjHLjAATx42XsJbUltuVYea5m7bZR8XONfaQjebjkZyR48Ud2u5Iv2lMlz7SvQjqFy7gf+gdc
CIknQuMCYQ3Jg1GqbZ/jER/CvZuzdD1PryE2OTw7SKWpW35MJn0LWB3UitsUZsHSw37wzeOgostA
6TzqxsYcIXVhbJOzXHR8VXy/M1eqcW5HhE1p3RH8zZAf7Jo+EjESrr0ErPgSMgTiMjoYpAsKRBjP
kJ1M+IpoLrex8nBC0hnuE6MSVg82HtJGvEHzCIyEObTZQwYdh6OJaYuX4fwEf7bMSA3y2PlKG98r
a9ykKXPOj7mHrtKfFQoBcA2UvdA3e7DAaDoLjkPbWbb19+BDi4xz7TPzx73smgjGyoANcuX3z4Fn
boIYw+3+lAzu/QyhMiyJ3HA20EjPJgHKevO2wFigJqH6UHG60+pql8HWBQFJNkHyWuj9rgKIbqFC
JBSgDvy2JLDFJa3V8Bjl7OPQhi5gWsVBx4qU3kPvHzDjTQ8ca2P3ZpJYGDW3skKC7HvqV2QjHyfq
4iI2d6GGuihJnsKg3cE+urN7dHYYipcdwQGWubHQk1ketIqcUVUE350RJUZJhYM0W8SUWskGS7+h
50j1xYS1K6pTgEeSEJznCD4p23b6NaNnzF+UuS1arDDrimEJxmI8ammluLo7N99b8IMdCWdY/skK
iUEgak76yt4PnQP4YUG6cY95c/Tyb85PtJHyM4TlwPJO+7ORODtcPVRoSodNofA0jA8dHLea/SAl
bMLs2s+nvZSMoeOgq/TMY2fWp2hoHvO84yYrwTrxpTTS1cOiX5qeUMrqYrOJ4ELHw0eUPeXG9O1W
MFLwclavYEsRDFI9tx6JqWKRDW3+3LAHSzgBFm6zcCIwEM3wrwQ8ol9xC/NhUf1aKeM5LNEEItuG
II8IyY/tldYsu3m8RMIq42BwrLdqceHdeZcZu1gME5h9Adcc2/TaE7ZmYGyAKasghsNkrQuboDH3
3S4fQmJOZybxtncaLBYb66YBKreWEVM+Y9WTOWC2w5OcyQWYaK9/QZJDfvX7E4TtWz0hRA0B3zD2
YixGhb6YwzPSkjO/rg01qK6bXZs+W1381rhQF5lQmZfJxiM/ie5sThAFhKvBaKyc4AFIGrITSDTd
DvAMt+3SOB9w6HDfi/viQbalQK1uN7ynNr5VPFl0rRbeJTqIPd2WWoZt5urnHlzEMHQohxsc1Ky0
3hbuF7rgG9q+mMYB9gPSuXTS4YIDfN2hZPn/sHVrFjvgEx4zNNyUxiG9emKvSoxoWqBYD5MBjlzE
3dVVFJ5+BG+uAWmKMSGRk6yGJ7N04p/qY3Y+4fGTHFTYH3KIY3K5UX/qHHB1E2zq8McytmONzonJ
qe4+l/ol9J09SocnfR62dN1FWTGreQMhDwCts8C7B+BDi3sycXdrQ/11iVwqWAIam9fRtwk79lcS
p20rf+1V9iF2GJDAhhxPIWr1m3R47H3Y184VWoXeyt0q151siiTDqeMnIwfEQuwhZySjpv87wHSB
YIczpDa8Z/YnIxB5kGH6ohbCTWnryYIzSti3HXpBbENDpMK+arYwbKh8sfagtpzYIjJk0nErkeUl
0D8sKvxyNNiH8EysV5hHcAleQhoA3aueKL2FimNEA+kcu1gF+xqPczDriGFn0WykCKgXeDs03w2O
S7lObDbX+ahjoMpANyGH1i1xpKyuo52s5tYQvxEaIidotirCu9IHd0pbF6sb6yS1b8MK9rAZsflk
frooQkq4oFKWYh0k1RoOD0Kr/dG8abcgyYzTai2M0AIgtW53QWjujUUjIoPaIFyujm3vGk97lasw
g9Ek7XlODJEaD6ECbYvx5GNiXAerMZ9uTQNqcP5FGcmC/8P4jY+ld3eiZ036HBlR9JKTDygiTS49
XnhAjQmuXXXFytGYILGuC85ZB/sClRDZ0B776jubgePlgPS66bZvizMnPbS3GFWiFM/yHUkLPypq
JzlHFDaaNDNtO9BCawwBqfsBwaTBDSAt/R2+Bf4gHZhOZtAgQB2VI7hySDfgzSGi0jk/9RKqASCo
xR3R6MSK5fQHGh7GLxPfnbeNp99vPJDcwc9NLAiI7nRLECCSMyKBIIe3mnPnMmXL4S0FLn1ZZHxE
FtY28N9km3kKEs101jDgrCKSKmV203zavn6O3I+5HA9yD5ezh7pZxCoMTmfCL4ptLceMSV5E+dHR
mnJKpQg7jWRaUw6CXNPgSbnRPlseUnVAErkRBqLwWBENDGFhpISIKwUE95lM3w1U9IpuAw3ulvmX
MzGYPEOvD4hvDTz4mBThWU40t7+j3pFZXae6A24M0MaadnzBkcScX83pKQr7R9sht6IrHrwuOGBS
F76OYqQC4JBaEGx9toYiUg2o5lku5SYjqpRQUFwlWzpj5npPgO4NDD6xIZPpfqQfuGdlH6G+q6z0
RnnepnUdIkemWz5mrZnhpQjtGz8mDCbG6IB/GEGGzuAAB21AkgDsSsc/AiJybXYjvcPoXvntUy40
t/414RLqC6ER/lYGSykol5Er6lTM4wGoetyD8hC0ydNuRZheo8yjGlooncOdO56l/0UpUBHEnj2Z
sKY7PmTuXrvmiDf6iKfa9CKWbgqcJYBgE6pvK7mSMeZBWm/hVxckvOBLF1zH8IUcuVXKRhHCpjFq
p3IiNU9aR6aMIRODiny9HFuMgDnmUHvS1WwWwJmkyt9sfufSDM6iybEYH8vR3+rVlfBDLjd7L9si
yvUDXzEHP48RQ414GphcMapiaEQP6IZXJ+fimnEA0bcGI6UbszQfjSza9EWFW2F8Fiq4Dy2N5hDh
Ae+vfZL73gjQsNbjZnKHUxmrbWlozy248kgSkhlDiLvIitU1Rqdo0IaB6Hd+rpwqUiqH03RnMpaF
6HSRKgctkKxsLvPtnE2ku79mNRnnEnFNYkdYX7XJfswWshKh4PqwHqJZPYthzujDtuNf6g5Z2RCi
0DnGS/7kgMeNjosxfIq7L5p/wFgDgzh6/0gxaWjjmZC/7JIr60iQhB50J8ua/Zs+1lfKBK9GhQ3X
WDpDOKiLcjcKV3N580vGkxw+pC4xrVI8jtB1iPZHlnBWfLG/03YbLNMG1yd0MBEy7hZMR+5nOZ2F
Zp9MuYR+QHplw8EAJS+Jkm2BGpJVR9svEWrbR7ajKAMFwwPav3WYgtT176B/NKlzyo2aKvsdgrmg
GgqlJgUCXcp4a9E8puNnCLUb/m6EQ0v3ZbVYrv26ov+CslMKDxBflALGqdg8ZmQ7oKZBg9CD/zug
tSphcy17Qq1BHpOBCYdXPA2gKbqK75f61dTgHqDIlX7I0fNH9lVsGIiCqRnpVQT39HkiObI94tiL
0Vw3ZbC2ojelPaaicqKoz+Ni2xHP4T92y6uWHlPrqCchJQJVILMlPD9WpaiEFuNkYBZBvrCG0tqv
2M/bvih/ej3Cu2SBWmr59fecM1GMvbcec0Jqd7alf9OE7MuuHFdaSEyGB3NnVNrZm0Weh8URZlUj
l2aSPcANfWgJIlaVzTVsosSyEeUNTFVizrAGm1Bqg+7q+cM6SnCPgPNrM5BrvMec0aaxoO7jmIB9
+DQmLvZXC/TJUwtu2foPaERW1BA4XlxnQ3+3SWcKcbRKOF9kZTG3l7/ow9eBusL/ccXz6U7zFE8j
fBw8RjnckO78LgN9o7FuxGLTC/cd4dEhmb5cU1HLlJSXM1D9+RSn5qAxMn2xZlStjNozRr0uLlK8
M4tmxFfGJaKhDidZHYAwAXpnJ91MKEpSflFtOdg9jHHgyoJDYyYm2SEgt9H38JrXXTK+BHC5ygLj
7lfYoKidUvwKGFchknD3bo8bPVRcEB0htassZfXryXve9gTB4XsGyH+bc5Z5jb7D8uBW9OYMVm5r
zXmPObMTzm6zJLjFH9cw49Hc5fAVCHiiv63Mo1VVO71uf9x03JsQnhSTzKD8LUCmmt5ZpSo+xb51
Bm1m67bmixvH9zM6PaeOPzgi9lCY5DiKU/2cPCQD4WLMG4Z1h9yQDW3Y5HFRqs/xZ2N4lziqdg3d
FrxOPM9rusk+87lsK6Ig2rc/94LhzcnhNAzkD7Q6ady9ixbvTWpbKeQDe201p6E1ziPtS+n/Mzn9
Y1Y3E6s1Ohv3/AeRBNOtkTAFh+MApsdDNZVCUncDfOBZLzXYbQ7XCGULcvBbvKT6QCOwYboZS59J
ffjmlq8LxZeFrtfF0BbGWJOHYPs2AK4xwGXWNmHNgTZeWkxyk+rKYJRSI/rUW2YaVtVcnJjkWbUN
ZyyFDgzoi2DaGz556JzFCW1riqygR/VDrla/Leat5bCADH1rzu2LXw02mc4MIBrFhqFVxMoFkVBV
jbtigGeTQMVblpcCiatIv+QNC1gOn3TR3gsnfc58iOWw8aV6CaIHFyJc8ztEZwjaWF+QDTsRvmKj
g3BIgY1aeHT5VSAm8wp0keru6zLD//fy62iOjNVBx/SdfPOuHx4K4kr7RpFVYh1H7ILGcnmaKdWh
rLx646Yd5vtGQ1Tq4+SH0jTKd3U7v/mLuzLMZuMCbzr2vxh7yfalITHeqe5lv5YVuk6OUA1XOHMu
9obbbGYuUA/GI5tzjMNd2zz08wDk4m2lRukS8zjjVBaSQOwxCFI+JSTcjKDjAS3Umfm1x1TGC9FP
ao8RBOop2A+kV5KyvuOPWkvAOxlWPvyNo8EdUpMj2hsfXDIlmcCljuFzzUHCnBBFwYQxo4tRwAym
MyMjzqrXavhuDRivBN6z0+cm/hibX60drxBUGSTewueHrwI1piGUHWtkPnQmFYTLM+rX8YDVgJtu
Q2pLOqGfvHe/w/TXRx2vd/V5iSFLBiS/hN6v1WH/2AZoES0PuShgqh6/lSXByZNHxtGzg4fiEGdn
0Q+lvNCEoc0AUm6ebI7+gAc6AX2HzLbyYdrWRY0b9X3taTg5dTPNDVAe/Q3CWjykrksRMTz1Aoo1
VmzJpdsv/sHK2k8nGu+BE7ecxP0AUuKm9zCROCAxYmPy4h4D7IcoKil9IIpSwyujfIudvQttxg70
e6xajyJW1VqFwpFCve8wdPfSt6qLN34Apql+9BlvvMUZODDs4pOhpzsAAjTVfIrj4K6H+oDGUHem
x6SG5qG8VVvPb50eXvEqJdGIroBU4ek+ZjgyMz8IoRcvTOfrJT9N1rxRdfymm1z/6e+Utyiu4VOg
FnyrMcRLmZinnGluWR2PjPTv6iG/Rq77naJZqQzEDKHnX/u5up9HsZW4j5MyvI0b+7F3TKo/iNm5
+VgxYmkLyvCapdUS/FG6/0SGl3HTeZBh66x51V2666qY13HxGs7lVshA4NnwETNC79UehRBqFfU9
d/h/EblgIB3CgTpz0iexLqmteVvhMh/httKk41XUK445EyUN9w3stB7pt6piT1QWi0F006okRhew
QHm0lzgpMdcFScjhynkW3FXaLrcID/rgrJroc5i+JZE99974b3Ld61yIbcJ856rhSsFJK+O/GbA2
DQMnVFzqUfQAcSZM3GdU4hZ8cABTAub79bD4VArEp2oEkEbu7TS0h9Q/1F14qi3c4TBksxhL6TiS
p7goDkX+2/AsxUyuZ5I0QkugwQy/nIL+CuspP5vXeoNLZ0GMYUZce2beuy0mr6Ph70qc4hq6O4d6
WJGFYkXlrRFFL2VeHEybAFU6xYFIe1zh45lMY8PdZHpLYZZ9TYg5GFIQ8qylOsaTUXS0a223WMRs
GQwzk5xmXTtXY0CzvooXLMLEWSmf1p1n36lBfVDEQOSJV15i3lu5+WuTX4FOcaMoBOXv/fnjud1e
IuS9jIIRy4dOwR8hcwo+d1WazBThG1Fj273LCWGitHJtRnrBDkv729alXOUpjB10q7K+GP1yCptp
s8yYmhBY4THJo+1uqRPIYEqdS/XelM6LNxs7r22ehK5pFsE/H2mu0TzoHAnG8BFn3XUYyOzSrQ3A
KnvXZYKNrSiRWGYCrWXYRy7+uCjyVzmKtXYmBw8evuIIj8KPWUcWo3N6wv1IgubQGSEJUD0E3DAf
jreRPm0iFrWZhHce+5HhqguCntTlszyFQus+es8+4TPQdg+ZTvaO093mtUH557hHdw42YW69eY52
MxrlGU4xc3G4ba136fiNfTPGG2q8Ter5o1GnJWYCmc7nkpI7HOCv2JjjQI6v+/wh8OadPk+ofsZb
uFF38aJ9xGa6t/FEg4H+FJBi0A4hDbdCBJEHj/KClk+Fa8oywGaNZodilZsMJSAaHMIDjeEQ6umT
Ftc/uEHg/GpdXGED6KC900/pvylyKkw7/QiH/LFuumPnuseCsMoURTYGXvTUROlhcV+9K+ZymLyc
vZ4oDcP/MlX7ay+okXz/tYJtTBH93R9zRoc6AWPJZG6Tyn1te3SPAaIdtTS/oamuSoHGMSYD7kuA
4RWEr1FzD8l0yCdO70Uxl9ftGxwHDy6Fj9UAlHXqLa2mS+n51Cfddmg2ntaA/PLTXVJygXA2c4vd
XpkcJ9d7sKs7EJZVPyCOi5b0kMX9LqJRWKXue2Wqu6CjfYM50NmLBTUfmyUowDHhHHBpI0y9xGeI
A2EbaOSuaCNm8RcTctbwoLLowmwY5Di1DknfbqrG26ok3Xat/tDG5VZV/soiKm7M72y9E9taDcqc
rNSAN2AWHlIyiCmagZWcGKC0uCaMkUfjxCPG7DrvSVyNp42BHw1n+G+X4DSVHs0w+liElxRDccs8
rMJdiGhuk5zhmKZaV9/Mrb3fIchEUxQRGAr2juQSe0VmHFl3H9iM3HxgoRHOwJBtA6q4IkGQ4Iwt
vD3vnU4dp1IUxJ5eYL3GzBbAjncw7ZlY4qiEMV2DWyX59alt7RJI44PdvTJZXEVt80X+XOhOxzws
yFWdK1yx83xtoC/ZLqNk1HWHkoFOXzBCncn/6gz4AFjv57N+sZpjqBXXPsAUSGPwPCdEqbQebE83
3ppxTc65WJ87s7/NrWjbob3OZkZUUbvVa3hQZAxGjTqX5luS5u81hG+Y7fdpwwKz/99rduk+lHaF
jXJ/xmh2Wm77kItxouXOpiOsJwjr2T1mIh7hhon5IAcQIMB9g2G92bsXkzk+TUu3dYx7D7tQaxvk
Ow/VlLHjY7HvfQF5RoXYroYA3QLm7Zqq1mmnA9opEGuDGby2WTDD8BLmRvF+HupmxZAbtHJhOtLd
KJWt5k4/TKgbgsj/tb1sm+M1p2u4UPqwbK0ZO9uw2S/IIW8jRUlXw3aDHHPWCkUetYm/SB7ceg38
+cUfNw1G5QV5hK2OQXCp6le/Mveo64eMYB13VeK/aUTthQSKAzb4G10hskWRVqIJzuEt00Uz/NjS
RmnMyke6njKxt6YCjEMyqJbLZFTvCew1GxrNkmGSnW91fFdEDuUHl6rBJcRyVolqX7W53hQOmISe
3to2m+21jAxqeSPall22idjAlXLX3PuTe3QGpDkjtau/c1l0UQ0ETRKtx72eziuRgQnZSg7oOr6U
ZBfChndobUyQeQ0QZOrhrBG6GOL1rcr8ID+4m59nWFoe6wepG3wvGgqAstBhEMieGDC17J3ngHFB
AWI+Ne2DvCkmS8LPkYgStHyIi0qaV9/09rVrH/wasnKAHfytjzMqsiEIw7+uvyBW0PdGAPmm6BYM
40lQcaKHLBpuB7Jx+UcO7wrKEaDRxFLToFXJpTME6hAX2jX9j6PzWI4cB4LoFzEC9ORV7b2TvzAk
jUSC3ruv34e9bOwoZLqbJICqynxJWqJeiTP8yR++a5is52g2SQrIbwMdHJHCWilPiMtXDi+rqPVj
HFW/ViO2dlfeat0k6HY6AuSXTNaAjCgrubyrr2tZuj1POlIHw34NeHIG7in14cUdwlEmqZJpvjRU
7PZEgcuyxA6randG2FSYxic3CFVwSMHMC5vQr88u+z77l6mdS/Ak3S1MIgKykpXaj5JqX2m3PDJJ
14ovlfhNyedVh0NT7NQbD/t0b7fRSWMzM9HZocmi1x5Sl6jTVU+bN2BxGwThVAUi3Xmtfmk6pixQ
bI8+LUEB8zzN0lNc7EaaaoqOXtMytXWiDBHSqeNJNHUKYoQs5lWn9ScwilZFzgmHcs/uLcDgTnKM
O641GRNHR3+1EACgsSyV2gCsSUYTYGTZshf5jKaQBovSFEd2+2JQAvgRTGOyalImS/N8In3mmPcM
wmtGARP7d8jxyyKVUu9oaQAbrJDY44bRsvknGutp1VgEoMl+nbffFQ+7mNKfwYRh6dg/dAt3PrFw
nXjtChx5xnSYMATz4b7hRl+WbX+Im/RuDcVng8U4NPVlXA2bykIMLEyxVy/zqDzbqoUueIyMwn5t
SmMXIuKAMbjOpLZNagpGXJ8x06eA/cKh7SefM4/Wlq+fk95l+OShwe3Xc9twNcOvwv/scVg5JINp
LrcxxCJr5KSaZe9DWVzEwDDD5nmbqucm13YZV7AFfykO7gBOs9MO+shaITH8lMxknJqWE2Cqviuv
iieLVK3Sz02aU//SXIUxQmxpCZdDfVCioMNh0QSv/qVQ8BSv2jZJMtKN4Ei6EqTnk6IgqA0LDHDV
TOdYHa3efQM0qTpGOgxin4Ii++C8GWloVss8E7TntFNLH7RqNXT3zZqp7qPT9nGE47r0N3NeXqu0
OCKozzRwnGfFv3V6Ay+dvmmTt9w1NzwU7NlxVR4yMzr6kbbowC88iaMOapmj4DFP8RAW82dUc4p3
uq0XbWrTTJbqABInkk8abHRc6U9m1uxaO0auLBWDlfV8viY0DiP6dobh4aiH8FpVDFI4VwLFTued
E83X/FUJPHuFQOR53zT9obPidcWHllFSpq5Qqz4AjCs+lICCOopP3b8c5ok6t4WJiq5wYQoTe0f4
FAj2XRkFO0AOdemtu9xfor0AlU3/iAjhMf8w2g6SR/o91fVWtP06nb/Uoqi+M07s76gVN0oQpSN3
AvNgi0sgh4+RrdImGrkqVhqsM6AVW1yA6gWYCIj0Ul8LTtOc838iE236xi42Vv0RuWs+LP475Ij7
Hf9FJO4jG+Zd6maXMQo5DtC6VF3ptPjJx8vUFm+op9hTy3vk6wcT8XoGYpL7wIJvqbcFcV2YwNFs
DAX9qTElrk8BwbhV+D7apqBOYCiNjUssUHVzbPdH69KFeoo9Jtp6SLAIf82Q+YmZf2zIo14Wvw1j
3MFwvrJ8dhfCtR+aJApt9OvzKIPmqeDT0edWhTNcjKj+NWuSNFihhpm8wkBspPWlZkwalhm/Dvdx
KlFVRayb8joUpPvpOkYxzULxXtDYcqX9z65poGs0+qYUO6VtM/oPIEs5ZI2BGrbMfdLiKQBEpQ3B
URjZaxFp2zS2Hz1jYmFNIEUY8sUcawqo5JQMUdXsfSFuAx5CM9BWtsVseyo5UqLfFJmzd6sY1TbN
iswJ1vH4EVlwmNrqRTEWYhtjWVOXn06FzVoPGPzRqK5BYFQeoRkmHFWzQZoE/g3qsLQRPNGE9od0
o6arID/Uu0cT5fMz5GhX4WcYuBOWGvsqTCUUY9DPOKEqUjqqaN4sewuynu6ESdqZ/t2PNw7D8ZMC
iuFbXWbOPz79NphZKNqboNWDj7YzcJ0hVKqSP56ui59lBHAiK9wSElWxUduppF3Jb+jDHjpjcxyw
x5uRznmq6XauRRo4ge6h/ld2/ZkpwyLXooeVuadZ11ZJ4v/JnHRy91Lx9udA7orAe7Z07Tg39Ptq
tEayuek+gmjejJ7lP9LtFCVFI0IGYQUTYAlqpouzt9CoVKJ4+e4nNqxGuB6txYXvozf1xaxoT0H/
l08apBB+Oi/BVWsJkhAX1B8eWk5dnL9vUep+pLmFenKit5E2UcmZlIrFc5qdJNGj15FRB5mJOlT7
Gh3SnhP/y+vmrdcTYaUP8S7CNsNWn7g0bsS3FKnYd5H/NwxpzDm4P/Lg/RVuAV4zUHSh0eL0NhVf
jccCPCdXEMH/Qmc+dOl8mS23XKRzvbNiIKJZDR/Qcb4KRx8WRlmDxPuL4I8gp07V+RALSsbPeQwF
rAGoep19+kLfmlF47KLugOYlm7aF1j9MXCfTub8RzpXE8c0KXVrdtCiG42D8iNhYcfWBQHrUudWb
Pb06ExTYsYqX3M1vAYByZ/jKjw2Yt7D/BET5v58HDBIfGympL7hIJA8QrBeHQ2AVBy866/fUMJtF
ZjjWrz65MnXxf2pmdAvxsJUFp4rkt0jFh/o2XqYmfRA4GUf35hp49NgYIqcrz8Kj3oabgAK3lSRd
9Wg46bhs1DIEIXQTNe7K0vNlXtl4TdMNF3lvYh7OGQslAh6nR+ZgS1OSzQKMDkztOeJXIad2DQIM
Kb3sIYUP2qwS0NkyEJ+5jo7Czc/9QBVDCPgsLaJvLQxqH7Hr7035koibhdlmWZMtqUz7oqWzr4Mc
Dq/BXDEBJAKkpJvsMxgl7SKnQM8hvmAcL2aTsTtJMS2ddT5dzJzC0PAzlNjWm7uPjknrwRWh7uZg
xHBWAUwbCpOogXM8fIYAi8GyhgJ/v/ZjpN7Ogg1laquybKnV4XYz+8boVnH6LhhHuv+6ECZ+kz7B
WG7cfYAKl7Bfxe4neqD9813mDJhKw7NNyDWSOIKAkemHB1k/08Nm9pgw9sJ8xBPXFCH6qXwzQmGZ
GOYTvkSYSl/v3IZRKkaUFJG1FxGUdFPGgCk6cTrmWPlWWtTo1OX2cPAt9wuFhM/shTSbbu5PelTC
hyKse3xMsyDs7DDxDzTN44MD7hIuLuvgOND26HeaT3WhBZu8x+yHOXRMQTcH2JToIcQZcErwKHXk
7/Sc55gcZmr5gVlZwFnKO6LrEa4yUf/haaPQQx3uRWuZRjuDAWVArMFSFu5zwzJI77XLs20vGpVt
5Rbc4xGHBtowoZ1hl2gW6gEaJF2HYQXTGjxLY71Rnzvjw6rwroLIYL9Cr3LQUwhYbEsodQPMi1yt
dW3ecgW8wEDhhcQcsHJMUO8dRMYe0zPW+SJqFmbzbYOM0zhGTfuxuKdwjspf3FBUXxQzDjLBst16
Q3+zO23jJBiGqLBsqvlQkH1BQfBCzw7lO7SGqnzPHcLik5JYn/YxM1HKnWc8e9CFI+xz4V7X34vh
mhrJaehnkIsEaMzjkflSiumktJqX0AuPVM74I8pVZ3Yf5uC8xuG0jcaeSvLgSa5G7m8rez6g1ywK
FZYFMrVnFSEPlznfWiW6TO5lZp7CuBSkdWI6XzKhVTDab1rDqJNAoCfwRuywgMqrOjyE3CZdQJfA
BPFcOjeIt4ui0wUgde/CTI2Wp3uccvlOOMwQDV9Gnq5Tk1ZBOq+r9jCWHIeT9tQHFGX8KmVVSjVO
J/4tdWizOCa66cxZd97zFJSo/D6KCKdBU/IL3qPsO84eMYoRCrdFFNUk0qF9a5NtbRbPwkHSTTmI
3BgxwPiLTizkYIoutUE/0Vkd/n7cRtHZQXuIXMGuDwNPiEKtaq8YGm1M9CwtLchQJ3ry//TmRTJV
NzSDLml7oUBEfJhuGyNYmY5YVUhjssZcsKDHzGAqUuRlA72e0A3LIeAmWUVE3ngjmpj8Ob5Nvr5S
FFtHDer/RTZnMyCBp9J9jNzSDfkVsFsXsUC/AceCYkLJAnTRrYQr7zK04KogwuffdNpT174rMd//
Ynf/CmGS1bCYj4ofRoMBWlPLEU/bxCzdym04WGdLcucs1YGdLc8bbehqFHzzUejeSjA+8gzUETaB
GgPEhhD+t+b98+gGlJHzgukJscB47MKOWTK1vXC33ES5do4ZHhXuCq96E4vPuPxx9PZsYrYro5Od
qziwjgYXURrJox1/mggNdxC5HAhfxrRYDrU8NvV7rb6cQmTjFis7jJeZDmOMkIltVsb0RMzuwJPz
G/AcVrTqhtE6GgNctrk52lWICAtseESQyuhBVTFO5iBXGs/xOCDXgOcC0lqgqUuqd9u+evzZCO7Z
CPXOY/9WK5TP/CIKQgSNn+m5hwc+M5ogaNjLML0+GW9dvWlJHlKZkW2FP9I/mf5bySS4KzOsGgKI
67Cx7Y8+n9amAZrM+S0NQOAx6t/iJodWXw6SlixMTcnN4BKQmzFoji+tKbbhsHbsC07ppbb3WHX6
6rXW2rXuEmge3239XfCMp/2lHbyN6Dn/MUqzmRRgAz9Zjg5yHfFCilytXSb+KTP7I3ZiPZcfDret
nRP95+qPrHd3Wq/4idU9JZC59b1d348eC3pw0wcfeHG/D0s2bgRtZgPpwf+YZPXtSrGDsccejhVr
/nDJw+FzkcOhZiKNmFY1LbAgsPLnTnKCE7pX51qeRWwF40oP47XWzNuWp89kVMZY644TlyYjB4ps
oEOnv5L3sAjHt9Yvf9ka3Zn9AJNdDOP8zxitnWn4R7djq+taWArJBQfcq012mKbU29N7D6lU9C9g
R40aHFj2ktvuI2m5nmPD+d7UUWJLln8EQ61yFgoixMvsVJXOQWDV+f8QTp68OexEeqowTNK/e9WH
5mMkvwtl1JpNf6G3VGgGrzuBWm0x/ljQxdqNGbdxWH6oYmckxlkCXPMLzJrD8KUeu6IsTh6Xua9f
GSHuW57IYTpP/FSZug9yTTAVqOy52Lqppl8Nslz9QctFx68Cv8cvq36beozrffUN57880zuXWO+j
C2BYI791hBWLwrkSp/bMsEIztb0Q42dG/BGaX0Yj75O1G3QEX8OBwT+ScKIHIe3QMWaCDY9i4voj
jRo5Pubk5eZbSE02E0pc7cpO2RADGYU7sipa9OLFfiiBjjxVzp6ePuqrNeaTs8kMFfWLyXOGrdAJ
cZTsNZ+7g1Z30zKy7dVs0rnFNpv/0F+0HOQiB5pYQfCZzj8NbH5+cjDc/Tjt3XA/mLgDEPK73wMW
EqVJ9HjWJn/Y5BratXhcDVgZgjcod08m8Vs5n2CHjcYQ4jJgIYNZqjA6jWcxS0yPox1QrtfercFr
Lu+9V+7i8GyY5AT5Z53xKtOKdGfQa8qzj9FEytRor07c3Ro4YNU0H0IbslGeBMu0MzepsA4+97ph
EPajiipGin0QbYXlfLkOad5JnDzoAQHELQcWOnY1p7bAXXfEFayzGRk6KsG44GLWZBFBJ1KnE4aj
RIgo2JtEkGLz6XKrAOismLGynQAjV4e7ZeyWZPLEB/q6nFqqfUpQc4AVkV+D+U6+Gt7HZJol2C/0
RoogwLHK7VK05E5Jswr9VVtgjht6jJawfUr94ZXdJuIKK5y6WrZjX9MQ0+ag8dMNLaQ+evY5Oj75
/AKsmmKgo0SEclz770FVXen08X72IR5Jm2MxNE+61cHWA1cU5+52IMm7hfaKX5BeaXyvoqtGGGUw
H7h9YwRAE8EC6NqUP8Wi8mOCefHUacTwNziKOo67cWScWF/UoTrqgh3liqvyCEcLSwG9/R5cx/yr
qpM2lEBJyfRzljbtBD86piy0k5OSWBkw/jG/y5TEC4tOAN1xLk/va5yyfHIYBOK4Sym1U+HCxSQ5
LOeEwLKaEK+bI7JjQCmzb8vbVB7WDOXq619R/rEza7pg6oeNscAVVtY735nBRjrDvhrDrWQZTGtO
4C6O78FzFyarPi9RPRkOp4JCOmij/yc1tdpXHBvrMTZ/zIHxI/OCkM9Dpha22AxW9WdioUiogERH
QEWltU6Seu043+q6GaxZskFfjod1I1pK14q/EM23CpeQkuelyRrbj7pRdDScuh09ikkBxOlZOCFK
wFWrWZ8wymemodUhiYuHN9/t4UuXxbKZAP8XdyNFED010Gj3qr+Al/epbZKr5Hey+ZxEhDYjj7n6
3LdB+0wCAL8ipSqg97+IOTUjsIJlAQVRfgpa+uHUrUPfgcTRrD1O5XNyaKOB8mffy1czAnTMF3XN
2xk0WtR+qg5YqIxEx0SQdk/OvUwELaEGFqjLqTo4LgGI1nuPEDlDM8eoCrOSGH4itT3alBG80l78
ahSohbxoCdyewrv4XDMaWTD4ma97v2P4bwpwVNglMPJq04bNItbuwBOQtZi4Ot5YY2vuZ8/JdrxR
kgZWgE+WDie1COlX1udXO7J2gR+/xyrwBeR3P3/QhOwxUZiFyspFUCqG59mqqfz7L7stdwKDbk+1
PH70Y7YyyM8sLAz9DY4xEynkv1A68BMYZbIchSVBYuIMTGiXcRl0KEIsm1INrgByVKmPK6+5KvOR
g8W8qWDCG+0RCHDpVXQXWWMy9FeqU8X8jIfV9veZhK9n9/eR+Zqw//zU2hbSvPLYPgsfmZEkEbsP
H44Roo8Hz2Bw5FEbIavIom3OWC9P3Sie2xAjpX9Q1yidfqb4lGrJRkPM1XXGyRPRXanlFL9JVNNy
FOVPFyagWyg8Uap4ArwcLeI6efhetbWHhPBohidijo5SCMSyNE5n65i23tWP9klClrUx7zBPcLbP
k0MJxsLmMjKzOMpl6of4+tBGcgQw2cwXyRC9BaFHcLDExNodHc86da12xK25nsoGkyyUnh5BYWRT
zVQ4jeZVq7ssfgjk+h7LZvfQWOspqbaYXnA7LiB2rFVqToukMybsCkWTFfxPt9hlaXXrrbcKq8o8
S173yaNCchnupclv1KCEA6CpnI7tKQK2D8GO/ERu+G+AOkQh5eWG7WDSSTPj3Eao8qDEpZzfNWci
NJLZcshpaDn7206snHGJ0FKzFz2DtU2psRLZuMZcLAFjjWFLIrewn9I6XNvzp54Tj4cOjBahtyXK
8miza1AAMmpoVrm578BNIsEphqc/f07uDmXNpDFTbE+DU288RMlW6e7sENP+wS2/5pw7fprXIL5x
rvJF1JY/qNj0eOHOS5NzZbgPHdpdbP/yz21ctWGfy+4zw5gdp2cNmzMxDyiHHgop4FvJSc7Q7zOB
WBSLiTUdeh8plxWd/IjhW0SYDXbFGlc42gZGjp8R1813gQk55EWPOkomBtRV855w/4PuvvvhZx+a
B6+bWOibfcC3JsVfBOzGyFGeMRjFbxJykE10ZFz08QiyLTEtjZO9NALOX9qjK4Ce0NOPDWPHtWbr
uhDcQnFJO6j06HXsBkQdCiLhscMjjLU4KFLlhGSrM+NgfGoxB8o+C2LOHO3FEfMuyaksKHjZaQ8C
NJfBaKqXBQJLf+sZww5Y5dJoqY/7Y8O0kpEv2FDELfF0n0sUg6H/ZbPYlULb4MrHockGnMZ/YDzM
nEXVgaEXIwtXH47Q3Z2j6WTQWStRbwoNUWjH/l4QYB536yEmODbbzzU6famMtRh0mD0uFjr+4siz
LjWOghGHWj6nrDfU6Sgqer0+TXj9w66+9DY3oiSjLN9TSSI6pwnOedKyjqPvrjQafHN/11dWEHPE
YUSXWxsNiZNKz6VnC/IzYTfHCkLlnKXyNsyYqVnvOwkWvvZXbhw+D4G+9V2ClLP+oh40iwF5V3G+
V42sg/WWEGGd1PNl8ryX1mW6kEJwp9VjErvIcX8B+gDZC567DmLSPR9p+rEb+xRuhrnt2Jwq759J
RyDDjjOMxmqYq7WHIjXj/hGdQbeCadxLP/WHNM2RrsXrWU3Js/5ImiuttwYmr6h2fnTL3JEwLSoz
DD2UUXRfrx7yXJce4Bzj6O/GkBADajA9uvtj/NGlnzLCfpPhHsMhz/jUC7nRaErYuIiHyYE2eE7C
EJFx3j1zHgmeYpQRdSfXUfqWuS45oyC+izjA4Z2rAOQEsY5LPyLG/ADtMbXzbV5VycpAPqdXIX1U
XKTduA4C0oeVxltbFUG/dO1323NXcN6WGfk1uRXuEssla4ap5/hX+WTMivwwTEkHIlej5sCXnkDN
AXcpckJKqPR0OzinVbGobYAKLAvadSivhjiFYptEJ9HipX/Kvuk4Bz5V39LoNpQ75rigDSDwl6LZ
pFojhmvJDzjNutUf7kSpQVnerzhLqNSAmBNoUGNMuIftu8Wfzbmo/DTCTDa+/dTdzeqZ2WeMMQbu
3D/3izuuZXGbXwydfxqfidEeWBoPYmdlySmggjQ5H5skbyiyfMcpL2+clVOR2wMRgV6TvpHDMTYC
MoCPeuWsrPTQ1MEaaXWhI6NgBQ5u0gfL5SqoIQI6Wgi02TTGln16yLHK6eNzgN4NMztgITS/yWuX
kr+EbRaNbb0W+ILt6Bd0vM0T1SMvD9DQQLMU00cV/drd2S1XtUZgJ27Vp+DXBKPHhzbBjJVnxEt0
mTR0EsMqvuiF/khr/yCo7CeNxBO//6LVidkbPA9rkigYX4zawTAPKIupUmKyieCyWzaiUB/3P6gq
B6rkVavMuzGKv4oya7hoNADsWt45+Kamvu4pHr2KmrEiJUDv0Va57bzVKrBO8lNa1kWPrZXfWMeE
FQgR1GfUdMSQWGgm9lFJyBvJ0+p/0nJvMyYKrtgtWG77ZQrJWvVFJF5aK9izxu5GjwCDtDX8RVvE
a68kf8xKF5ll7XvzG2TrSxbO/bL3kBF1JVz7UTvbLB5GrP/1GNFYBFPVj4ccXN4ZXvOjpvxlwvOk
SaIsoWM7yJwi90pklIObOCYqbY/ovA6SY4h0PFLypjBZuEQ+YG7A9JPjp9SO+NpICI/x9ePmUTpr
XrZlRY/QTsmKg5Gm6RbWmli/jMnXCAomRkok0pb4DU5jFoZ0hIgh3CWfUILmN8qG1xBNgbBAh2SR
Sr2LaUEQzIqH1n3ObRNIqoTe5N5qD2N6V2zzjCYqyu1y1pjQde8DSJ+AYQdCsl8/aQ4l91M2nsM8
2aKEeQtlsDb6YldBPybz9BnTOExbpyT+u3lHj5bz+rKW56Yg8hukDf/ktAtJtdshXifnlhR0OqyL
VidKCR0gUPyOhgrYfv8hEIBO7WtK6rCP+KYGC9IiWF/Mmn9FpX6fnRZ90sOkD2AIBBMSsSA6B7qz
5cwU33xu5uIjQTzjFRseJK3fZOamtv+lYfajeMOEmMwgR6KoeUO7k5Tyo+iGa8H4QMYSr2NwbaHf
okNGehUy5oJSjQKVvWyy+TJrc5MOz25bPntzsc4i8h6oN+Kh2PbDn+sfnE5saFpsPWTWo7c2Von9
7si1Hf5NaHzwPzBtIwOWJNMmLvaBLLeJsoBhDunc4nOSsOIz/TwRgFSH1bbFgtFAMWjmmTEE9XbD
Y2VTwWD2A4Ewf1gdiSHVuEtlBjmyI4EE6YzFzR8ibCqPrR0c6WA5fgzROJhObSv+H564MfFo0Huc
6S8ogmdBm3cMguecjdcT9yLkZeNBIpNKBy/NIJh0GwbX1Wc53QxEzMN0oFxbWZ5cyjhejvVIlwHh
uLSHnRKuh7NFi5EDZoEY0efQhxHikCTAROkuFOKDPkMwBkjoAvSKMQaCwaoOI1LbNHGPhRNv81xf
VYwNOOLeoqpYX2LkbbZ7QvWK+XyVER1W9QDperlxp+klqbVt3vIBRTQFeGD+aYiamtbbBYIJjTRf
e9TouAT/KqWaI71R98HzB/jzyIhPsp+6BM3q2IjY9OYauQnoMcxEg4lN8Qbpycz+Ef7LDOy9s9MT
UCt4Z8zwE44ebH++cBipgHeC3Oulj5RWCFKJpQ+GoQZvnLbB0nZR40Y9c8yBtML+RUcg1uUcox1N
jSgrYCIT+Kq1n8UXYwo2qcwNJrKutbAGjUbql0190PbEcskEB8kUfwdR8OyR6lJOId4XFDJFhGhA
v6FwYD1oTWeHN2PpTxGzVRkgPMMwx3Gl1/+YR3PCYKeWqD/g4drcQRFNAaQ5+FRTH+yYStxmagbH
T0UU0pXf13Tx5F0FV2u6i2/QhQ+EaCUNX736FrJJYaAHUwXQqmJuO8f2Xlju+1TbSCbnbUyROEPT
tKdFHKCzrAQyBOW4864Jakaiqre2ALCSI+Mm7RPZEnUOyEH+8gHz3tbnNARgB/hEN+pr0M1Iyeqj
GwTX2DGpNlHVhxaNGwwnFMMccGkUxIRIdA1LBSp2I8oOTdZu/rf4YQ612ElGS1/LInvYbEFGFpx1
mqQYC6vMJTiFt2vpyTNKt//ZZcFgbrrgVZdkg9FjpyHLajwNvAos7pxAYE3w9vCsD7TCCw0UJKL1
skoIqO4g67DyoxjaCftZjtuBmlxMN0h0R6+3ryhEVnmHzTkjW7c+Q+7/ClPuOyveya5k4DxdiNzd
ONTafYIRB2EYl3RisBGCfYoqG4bHW0dDxYftABXeTReulr4CYVkwgaUzoV5fzFrE8d5vuV9Y4JP4
kE4WfF/G0AyX0j5dO3G+NXkpUiOKYtJPKQ+U0TQHv9Nulvbm8/ZgZWdm8iJDqhdjvsQ+jw9KqiLl
FifiO1gZHBYhtB5Bl39kIzZLvX3PQfuRnZy7GtALLLIQV1WzGGMWK90+HuTGDnDrKzMrYNhSw6vf
60/VQMERWgQoTj9D9WWSgAbOkFQRc22rk+luyhg879D/1kgWLWut8fNmtSrBrVRAMQbnY5x/J9va
ZyEUtrtvMdYIYbS4sLrlsNNwa3euucUmmJUmcqPhht96WfufTaC/uhie8ijZNibE/Z/Kb19zivs+
Z4Rha/976qsxV7EYjACp0sFCKFisw8Qt2luWDSVBQiYCP+EZzobN4bdgOtZpD4exp9pWXNQvLmu+
DRJq8ogQGcqjQ0CvyMj2VpeZj7D4NHsG7JP5EjTJufPovVoDf8yaLm1CM966elXNvvlTRdY1Mf4B
GMQPy0k+3zDEcPYjFsexig7pzFpKsW+2aItU1z2hxGFWEJbNB6DGzYQ20nWRQnrZnpkEyp/c+MYP
CTtUz9Ah49fORo7SSowLuxCF24oP12eiUxKoK9t/pJpqvDBgEo3ca/WDHg/oNwWBGYAo1y8zbXnN
+agq+4lT73eluoJmv24nnjKK/cqCbWn5FcGAxXNIL6/tcVa66W0W3Zq+OP51E+2Uzy1qpSW8/PbN
7IZtMTjnQLmWHKO5I/atkRb62tUNNWRBwfAx6zN9vwDu8cwLT7VXzU1fgoFj3hztq8K7Dlrwot5F
TetJZGh2np1i3XIYamznjyhEHHqpuSvtV50hoyKg8yd+eLErhQ/qiDbtpz9pmx8TvGizJgSbAWwp
8blhKK5D75hpzs63q7UmaYjhyjJo1NnNm8XRNGq7C3PDLiCUrjwD+56YJ6IWpv36K8ozCJUy3KfD
h4kgyqaPYzNkUnZa10IO5TlYYFm3k1c/ibcZQ0bV/9LR5NsUsa5Aucc1ZJOLjS0gXpppQ7dTfwYt
X8woZvBuESl3/zfEK8S4W6dkBsOjfhIUoW9VRxitRdrBh20QJE72gEWUuu1vHYooLYdCAnzLz917
6cWPemhwFc6LOY92HXKgjdYOW1UCjVH0h0aNLo9YUmOfopq8PiKJrDK8mnp+SQVdNE5PXAXaFM6w
mwu6Kyb0zoqJiOb4m0kiw6wZHFHjIMbRmSV3wfy/q7iQ7WIMuGMCc3rFjLhyYCGohV2y0Lvl9Gh6
fT/SGScachmWhHkmw17du/83ChmeB3SmdEE8WYsp3l/bXb/yxTeYqwh5NAD62fdPast0OADREe51
hxmJR/yNj+r31viIQ1zh3HGerbVOJzAzGcm0jD4CWltZ8+yaBqo8bLAddcDUZspZwzHmp0pVRiW2
37niMzRGWmg4SCXNGpGAlXNrKsM0ee+ESZ+ivU0Sw6xERIa0P+xGAjQoXU9G8NULb9+l00P6xhdq
zl+PsF5BV091hfyEAMuq+Df5yOZnorRIUwP4vPE9cpsa7Y3W2KPXG9yDFImOzzhQsIbOyBwt07q3
c7arkvwWwv4fOH/KznhMLmrWik3uYnJc1yn8aD7rvbsoUOS4qLKKoDoqDEmhswoTKccZS83tlN68
5r7WKRcDvkVHx9ajmJQ6GlRkPyxRrHESFy7YQzjHXYJcCYGXgsU43PAk/xUQFM7lmAJcREEh1k7t
nc2iP8+UJmoiDnl/50n6cBVD/VnDIYe2yNRQQGhXWkVLzSaFA+OCaT+jIrRT/dAbgq1Z5c75apRB
JJlE6MoQDaEDsTKuu/UNPI12cXfGZldM5akh03i0+C4f7UXpvNimeyrxHzWnQOObX3xHv056utOb
34CZbFbFXybQWtzo/fSGXhOKF1KxpvDWiiCR6ck2qYjXZVajv1cyfObpJ4ZKSfw5XRUk2bhkvpMS
N48wyuvXZCbMIOqOFO1FqG9jRld1tM6PZl2AAsQtL+ROyIqw4jcvRUrO+N5/min7YxrcdlI858lX
2Lw0ZXAu8FChgkZKljlbHZa2AV+omdKLGDEXOEt3zE7ebN9ztAvuBIwJEw7K9cVggutrGVRk+g3x
0spEG8aszQRl0DOg+r8mQopaQ+1RMyhTQx8MuNxGiU21TjZqVf/QyV16vXdwiBIMYSh3OgUZozUl
/FMjdEsfEL/Uy4Dk9xG4GKOEsOVlGMxK+Z1DpS9Vcy0a4x1Cl6VpAYvs6TyAADDtYOVpd6YENcMT
QHie4z+H9Vs+25uZHdIBglu1HTWas/UJTGq66hW18doJ2MAQHjMZUA3bQXv1DMT8LRpRDa0stoXo
0iHa99inYx5oqds7dUOlLrVy620SFz3bXzTkwFo6dKyI/dj9TSTuYfiCJW2rxguakgk8MskMKwGp
pjLNNYkhklmhx96gDukVufYd++HQfNTO/9DFHUBpSDSnzLv57WVkQltkAenx9SbGbRQDJe520POf
okRcbc6x+QSA0og+I861c9Ipae8Tgx57Qi6SLX0mJAUNuIQaLHAGdGgMRLYCKHzwWk/GCr0AY0tp
v/qgUzoitjXxxBdq672gyhnosytNgjV2L39ZRZalkWAKIvDhCYnYn8/uS1cw2QYi2xQeRwuJ6kJL
/d1Y6HfV5C042QKfZZFNGcjKs80w7v83oC/qsDgpKUDMA9GU8RL185JpcMb28x9H57HcOLZs0S9C
BLyZ0hP0pChKmiDEEgXvPb6+1tHgvdtd0SqRwDGZO7fBJpts+K2JPoXeM5DARqDkwS4AXhZbxUq+
FXmE8JAeZZlOt0FVJ7T5oYsTluABQtxaON0JB3YeZFO9C4MVwQjMOfAgZiHGY3iLmRS4hqAv084F
RIyZhz8Xn6QlVlF1dRtf2fK3pXiyc/lg+s2hquu9BxgwaZ4bFtNaC9872hhsJFb5iNvteG0Sent9
hBUibaLus5Gj3xFSQL8pw2wpy5BbssKaTxBUWzSCPo1tqQQAWZMDm3lirw974GfZOijJ+Gbb2ZeI
pobgu619DGgYUWjql2GTaZUCx/YJFIlNFLhMAOZ5xP5NHHdUpzcPQEKJUsA4xLl8V6WGvep94Hq4
sDhfO8uD5MUlS1yMFcw7M3WFfZ8Y/ONGvp0ifNUgA/uUpyoAVRX9Sn11CK3G7TjqMHNUaNSFDCwu
/V2WHE1PmofOPxbKAmPIVU8RAuw4x1gCh32qUaaHiR/N6vEEP0R0LR6w61jitAr7R7cOw/Ddm8Va
XBm2chPsEXYD56FNRmvX9ytbrN0WIpS1HNQ38ekDL1hJJfM7deOPpAc26WOgJRPbT1CJeqIWuds8
mvBEQvYKB3YcEyDLMppJQw7h3od4obVfOdWfzpyMSZtgWEs0Wbq0GDFs0PEzKA/mUG2a2ltgjcl9
gYhwNSqo/RjUDLV5LAfkGhxjltbeuDjwUNJPvpy+6UxHiq493YxYehMEMiNCIoCBNIwuH+aFrTYY
6VAJcvGuhAAyVC16tx62oPduUIXEZcFtoyyayHs50pXbS+6zNQPEgFO3dv5JomCk66y9k8M5WETS
ziE4e4mPOrIPdYVXwpxB9iT+PFok6PpyrsgWgyyr/hc2G33gUEWwLS7kWHidg4eakrwv2NJh5Oa5
Ag1VXrGZFLD3ILQ2tf3DBTATfB4DljwCIEpmB50OvKdI/9Q7czUMzU54f1Q78VTtXPpBoLsuIxjh
IfaDYQaMChLb4NcrQW6Z4dm1tT1hhLWR258ocDYdxptGU/80CnhGqoQHQubXseLcQpP4FwYOWNGk
WFKjiu7k4R+y0DPS0Tfxz8OIEnlSkdxQ/pqwfYGs0TbrEDnrsns2uLH41fCRKeQXkKUm810mEG8+
Nh/w7mcwJ5jmfIzmVz2l+OGEzzyJt22aHpwBMBitshvAxxL2mXKpThjg4bwLPwIJS0AbCVYflts8
KA82tmg+hbqORiykKdIT82mJq1tD2owEkVTHtpsWk4pGP8UCE9FUoSB6qduHIQUHFcFTjNS1wt2s
YkVD9NwLE0BqxgAsdiPM+6dPYpXInRMlbyRvxKHWxsG7DELed7Cm8Dg1u18a+5sZmv/ifJwTMbg2
svFNdUgNfxmcBrVwGxokAjqd8FgYydEXDXQ1XBjaEJA5PDoJnpBmn5O0PlaKQZI5Eypcey6lB1Yx
NXsTIa/aVOegM3aq2nXkl5tzLE6jvFkgVmJWS8ZFJt1INcEXvm8oGr1FhFXlrAs6ZHqa4M2SWJIW
50wu4bQQK5r1R5wtW/2QwXIiamquovdr2nzewE0oW8zSUHMJP+HU4RzpnyDoJql4jWWcyIlYTrW2
HOCTF6pxaQbt2f6E2G74IHkpl3EbOsyzJHlNF3KwnGRXFNM8kEcSeNBtYIFW1tU2jtW3JHxriD0J
yrmgE4yDqqP1wNcjVru1ThunQngbEa9Eo4SNT7kOu3AvwwiBRvpvSJp54QdvXtRjW4TYBusADupv
qfyuagcyI7pyL7xAhMZI9xXLR0d1TSZnowUsasA4rmtm97jiZLK+yLEZmErpGRL1Ypjx0plLsnYI
6nSRlO2+7S9B/Fbar9wvmCw3i8yh5yHlvDJkPGyzZQtXGx6GYX06uDghH7IO4E4SRp95cB7Kf3J9
oXSQdANLZGklLhiGNmtMaTgXwI5Dc9dzxkv6t23gGgl2kY4ffZ9vG6W8SsrBU0g7Laq17MBd2an4
d+qoWqQp+FF9a9EzE8EVcSNosGpH1A1WVBGQTS4z27Q3noGjEM9+gE4Eh0sQZTH+WqHWCRkJe44m
mpKVQr89YhgWaeQF2Gl49P0/91XYUNPOojcUBJzUvGthRwIDplEl3JUAE2Gf/d3F8kKX1V0HU8nE
ihAKDSz5vAweY4ImgoEtN5mRG9+CWNaX9iytvGMQn6yoXCviUKZNRsWWF8WGchv3L33v4CXWdoA0
zEXERYcxVsXqoONbBNSUeap/GbgHz6KUFsuRzxJoDueoLA270u/3eHrjxHeB0ojQgdEcZW3b6hu1
hMXlAAZQIigwmiKgu5TUt6jBzIXaJ0N9MUzd3fsS4DmMy0ByKD006Pfa3KgeSYZ7mA9dvL1E0CYU
XCMnorAU/9oJGUjmAmCPaJVA4onFmXcF69vPEHUYWBPGG4fmPEvytwmCwjia2yLeO1BkariLlvy0
f8ox2df4UapMvYpwXIiPP2KuZufXuEqA/yBLE56QQqg2MFQlDmoLo8nHtjK2sp2VjXiEcCv/lQvM
w3rcuY1r2AqRJvZ9pyHBBpsTgdmjig0/ziXnBLafPhgHfr3JZCOgI2lrbZu1KYQYKl4zVk4pk8rx
Cw4iXTTLvRk+pxCrvwpXewHCmhzW9N0EugXrVoXVhpWA6skXes4Ie2Dk2K6AHGvJ3CQUSKKpsQp8
oQciJVD81z6JJga8BDgSnV6COI93m/VW+wqVyHQb8Ns61Lr1O3X8ssyXVzn9iUWNX9vhNka9L/VQ
ziFljEr+PcGMHVRpL7A2BHKQpGFxKV9SXZ8arNH4THAvhKkHw2I5cMUO7bIfG7g0DTPYT4VLB4Bg
nQYbn4ER507bNVgYcpEsE8gbmSPtYBzjikJWJf7/QH8N01qmsQKWEMQseyD3EYDQx1mqas8yNvoh
IznJp3Dr5hHG693l7g+Cpaa54mJpUA4yHodrh24h67tVzAFpc3gLKYfOcLgeypU4NioWssgDKKF3
iQuNdys3iwSiREKVozB09y3/A+8zt0Fu5mHeHGI60pgkB/TjvnU4WwtmnWzgcLqzmE1JX4v5yoiR
H7TVpZ0n0DU5mjqHPFh9UdgbJfnyJ/nvqToF3oVMZBTGNw5zRQkn5HC8WbnBAuy3FD5hkayCMF5O
UFRU45ex8E70CgLQEW1Ro+G9zPlZ+O1l7A6YS20gbq1MGwkaxFCiCk2WC0RsQ1r2esLE2xDUDTF0
s9ti3QEemCZmKV626iagq4hlZ7uNqPFzvIwYSFkwcnK13TSQx6ZpmBdDi7uaPBfeLF7ezclWO4G+
BZn0lkZUY/KqpSRuEyqkrBXxbahITLtaB2V6mxqcFQwM5qNi76T7QbkpJTtGpzCHot/LybsQAdG+
gfkvIMPPh+onw6AnUNNTg+fg4ByD1IBJ8W6XyH+BfTxsCzDaqkPO3+JeEvonK/UmkOzFgJ8d//ys
wBJbj/BkSr+Uk6gkyyqOd0qMg4mswKOPdsWERNd0Jx1fTDIUzJpgXFxs1RWeTo6sLkXgq8ItMdaU
19wjfwx2GgLQn3lhUOvw2yirzeifnDp0OmjtjesAso8rzzYrwL4QqAiztkZiJQyxeeuhNWlh8k8x
fltavaiUbhIXnxohQhgOlWkgjCceiaGDjz15Mz7EfEtgqIlVLQWQb02YFNBWDAkwDlMRPObf4xw4
M6Gw4oHIIDUDqitVZ8bC5DPPjGWhabPB/FSCYC2u+SSXn44oZ8BxHSaWqfqVmO1d3KEpJFz4jssi
Hc+jBSxYzvzYpqsUdi0IGmMz24zFcYpo48UYRUzviyrYlSR911V30xG4iFFDM8ZrEzZnOPJ7GPFY
yJaouLsIkwEI7x3iLTEw0HIZKrCBqwJm8wN2skp3SifnW/ZXmn8WX7Nog22ZhwfiB80g2YkpTAJr
aQTnyDj+RVVjmFhNCr25WwnWpdevlUg61Gq9gVA5U+wK6pV+EL50wv7Yq0B26ZZSFOR9cJES4675
yd7Of3sjOBYh1AWsysWHTUjg4rwWn7XKiLqhRC8i+BI1hnrORTO0e4L7kBXo7xaTa6uA4C9afRg8
yvQi8vdvOJagFR866yLOXQHF+VX6IfyCR1Q6poBzmRlE8FcEJwKWns7wvdrVHFWCYCHehAC12RfE
3EJeDBZUMmqtrq2uWQQeXXszQCPQ1WMDMazwMc6AiiCL+/siQe3RMceEh5crrmjOkowaDl/hUWp2
lJNzxAm+bbpoxESbZwwpB8S7NFQ3ay0WPGbJMz1uDx4jKJs7ssrK946JCkVh09zFOTRQ9tYWwVbo
OhgdB7hWkCq8LHkNCcMpiY/vcz/0/NCINJpeaCETrWZkz1ZH9YeTNG66cMYT/1lwpE3qMUgQMVhY
AQMalbLHeABLMX/lOMV3pZZQ8Mtjon6JmNowgNgv56uBUUwAdwWFkY24UAC6KdCNsARweNWBV3yU
hrIWpGRx5umguDKLtwKRCzKdmw80Dv9FhuJt1m66rGMQWbvthOVwhQYyfmDp+hA6JyXDpCzDOil+
iWJY3FUGBf3IS8Wm5pQVFX85jQv/RfFPXIGCps5sRC7kNV14EXLz/2ulb82SlkGq4SYizh7lVHbS
qkHqAp98Z6vGwyaaxWt2jm3P81R6tjEqLE4QSMGHnKskqkJK0kffDLtpSBjCAh8BRkwpm5VJu8fH
iLsf6pgkwpwsWHQGE3ewEjEArxGr8fHL6U874QoQJ6uSjacDIlxbk/hom3dtOj8SyGCU3FAPJR6P
OWSNOj1o3qeYuEcUSD6HoaEinW6dD7CbbWbBBITMP8EZbHVKLghghR0eRNFj6cbi1KTDzo+0pXDQ
NTpIKTYRm/xav8aXjLYgrD4x0WGW3rga4UaYtYrZlCyPxBM/rXrd6I/We8Sa4iJacSSHqzy5x9k4
k3Xt2BBsTvwMfJyJiKxh3w+oWOgioVXgBTCuDXhIQ9AcHOGpHvyUjFkiRGU6p06K5uLEeFvM0vGZ
RFtyz2KGj4l6lPmc6rgckNXnTccpJK1609+L0L927E++B9IMlt9Agm/bpSzMpYhZKQJODiDSKkxX
2gToEH1PRbaFYRtGEjiNfkC9foC5PhPyo6xuAfPtX6S3wxQsRODYCKrdauOlyO2l7dlbRoSuhhSP
5q5lJFHGqYu2YllqxFRMUAJtwTyDiuktsjEBBLaO7CzW9LdfkjjylnkyFLP+ytzaQ6hjjuY7wxn8
XCVy0MC7rAyEVl2JFixnqxMqAcYrhlIGHXpH5dMxkJrYvaLicTD1SqmEKMkI5Y2XcYBmlJGNR2+o
w3SHdD3Frqg3xU/iWHTIMUuhLYSelb6VTKgn9p6SSkzc32NUdgRCtsDRIxbX8A9aLvDAhAYSbGKa
xkT9KKDz9HW6VlBUoAxYCupDVNk//k438iWmBvMCowc8G9EN4J0GbCGY9wGrKAzSmypM1zRG2gov
pxmCT9gfH0pZXUUN3nbqLgmClUlvJ25ChnD04SxPwsDqt2zalZMOVQskjZ/PoJ+eZLzj2PWCEiZI
CuJlWbAUjKsPN1TUZj4HdJYWq4A8RkfRYe4rKx2CuHjwsalxhPw1sUMI0WnUXR6gScFdhkxG02Qf
WD+41q08o8HFDSqyLc17Sq80JTmKJrvoXIgSNSKMJqLvGfQtZy6+y9OmEBBZOG7EBxMbM/GRrPsW
mXjCj44Cclrrtk39MaF3iQx4MREeZdz6f3n2uJlDgkkxgRZfCjDC6bIVMoB4YrAUETzd6q900DaK
PL0P5XBMy3GjgDCKakdlQCjGylr83fwIAkHKaFKOmMFjybWYqPtzyF05QG+bc9cNuLJ14kABGu5N
ROOlK5mE8hxS6l0xLMYFbCM4isqYudQzbQWjoiFcNwk0NzA4k+hTRoheJVpS8V5ETaZTYomLn2Qo
8dtmaZ5h70OMha+uhbi5ZfA8jfk/rsSGjyzTQg/M4XIWqrTwLO0gTnLw6rjFzRvqhSJzGXUuJkpL
JoKdEu6G0Ue3/LQGioxU31ThKaNHiqUr97IwMElhUjG3iB1UB/6+Y+5hTMlJL4EmDCFj/A0hi3jD
+985XRpXxn8rNTeJJb+Ddy6bBFVTuFEtxvMT8ngo+0KpxuELkITdDbNh/bsdLPi4RNGKoWuyFzh5
WEOWIW5C8vtzvKL/YkgL2yej0PEC+9tCNgKTz0P4BiNtgC8vBlYCdB752xMKNweTzvGuwzAmkKGK
Gxx552GTYcrdgAL6c/FpBIzeGu3dAWRW1XHvoBetbEHlR4DK1USoJmoIjeJZTCpSSVoZI/Nw7psU
eSNDkoShNzd96XzJJJZhdLUF/l5ECjlwT6HXtozHoBEKJAx0NF69+LMK+hq3p2wxdRAkoA4ZJG9I
kz8Skib4eOsE8uKIH0fYHEbrlRg5y8eZe4zKUtF24YqCYw5Yks/ElJcXUC1V1i9hPpCHmVxg0mxV
xtKg9gjo/IUsWzSbDrxv0ZYKIesoKauqAjIxw/Mwktgweeu/IbXJ8oy0TxVn6YkTKQmMj5CCTq8u
QUEYAjqYVWTcAohFtx6zagj1mKOefHyNlByVDCvU4cIUA2jiauZB+0+XYYGrJlUNfmH4IjUlL58F
LORMGtwe3HnnPbRn0cHlGIUJQAquByfOu4KUy2aQ1GfmtTRgJZCO7ifx2pI7Zi+bFiFhp+gXAe06
gJJ/cu1+oxEYIPBWwazQqINCDDLLRD8lOQyD9MJKRRvKDbgVVdGQg2gKIX/exa4ovILJQnRDynb7
knNXAz4UnbUPn9JD6yvwSigaKxKR137jN9RIC8kO/pigVd19aAxixbxRrPbBZJJCPSLQNgoWI32i
vCNtINjiNzXXYnnbw4VuK3OV++VRjkjDKoNj5IuRBr4wKPCLgOpae6v8j4BCI6y8W0f0XAmDasq+
GuBlWHK6d1OwdZhY9A1hI8PU7wRfUBz9ltwQP/z847L4NywmF2i7IKu2s793wCETjfaxqmDPVmhG
FIZSHt9VJfWZsiH86aziF/bPoh3or4Nibu8L6UO0DkNPtBRmL4HauU06YXH07LwR8lb9SywjNRkp
ydyLWg7KBf1PHO9gKSl7TPTwHhNgEvUOGmeEbVNAg48Z8uAS4XVwmg3WgwJ6ElEPomnoRntTG/Ey
BXdFTLsUJzn8vWdKlSPRH0IaG9vRbWqqj7R/KdPedoKNRc1oN28pFOeR0JYQIcaIOQ/rqe6RCFbV
pYwAnDkbWv0fHiG0j+ELncaf9JVMViZVM0P2oDZ9Z/URsZzgmtLNhdbRsCGkMk9XvhOodYknXXNL
5fDXt0Q89PycNkZLUQOYVoRY7y7b/lF8kQmfo3RpAMGK/VtD6RbswiHBUmXMsMusYVxiNCu1vxQP
FRRRMgoyzJR0dqkm4XUw7y0oe1wXQrWUKera4bTJq1+mfMu2gTMDkJQzWWPogbsg2eF4hAA/f4u2
uuGo8mi9MgZQUGNWtr3L5WWrYl2s63+FhqiBBL1agHQBCYQVdAzBkxJNmlDzCcDT49lrpFkp0hv9
J7OrcBe19l+1J35cDBEBF0aSknHAxgqBkopGdqz/qQ7u3LBtg2gEOEqXRYGutWEmCgQM3f4YM9zw
gmkNyX/j1cMlAJiOQVpFoaYG+EDLVRDObVCfVA/OJuIr1OyOOq0Dm3s0y7P3pG/PogkVNRMe6kbU
bmQzeh8z+1ziA2Fp072O155QGqBiniztQ5Dw9OlOxyruOtvelskXT3TVdgiOqGb0JFpbD7WnPcOp
yPc/2+YZweoUpE8hqf9boGAGUEpwVV+lkXgYF/GYFOpibHUYUWX1SlR+MW/IZL7b+Ig3QEoEmJwr
tuvBe1C94fFHcc9aBDI5ewtz26o9pC0Rtdxok22TiiiTfRUx3TN3ObWdeEdczlPW37DJf+Zd/a1k
xTaIgYbFlSvTdWv88zQRKoQHPCNwAxqpHfhzCxMpcak3+mfJbNtXdczF8z3Zi2crdcsaUmAEX0GD
pTBytVRhfsywf2LWLkvEAo5/rReyr5GMsE5mkraorm3HFRHhkcNpBat24qF00K8E+iiuncAKkQ2V
twiqqEZP0nHXp+SUSE2IGqnAs8HiL6boFIOxTUVni81dH0KaE8HjpEFuY1X9GTvtbBnZLQryjWR5
H13ezwdVoIWfuJHv+2S6FA7CIjnVLnYV05eikyANoMfdccZ1EuSFi1PCKoF0RgCbO2rZbozs05gE
y8q8OSHiA0FQJSaRVG2GB6GxFpYhWcDXDrxFUbx6ZcKhDsUYhaT4YoLSnCUolT+gfOxFT21Vr44I
bAVUqBn/iU3nmzozfPvolfmlqctjqGZLsy32Q0ZP1F5lVWD3HUs2xjY5dQkfoUT1kbQLNAQTlz8W
cti9Y2a7EOGzYaGeBMon/F8IIAc9yXqE/PrF51jnFEuB71TGGWOI51YODyuGxkjcHvqNfQLpzNSz
9WRHWB5L8HO3WlGs6VtnHlZdjspmzCWGkj0cDYJ2qX6lBhJ0BA2HiUqLwiJGnEd/jXlLVCwFG0fE
mTv1weYksYGdMuY+Fu1oXdj/xBksGK0l8zXwXyRrCqZZuLRkdJpO62bZRJBTsCokTAwID9DxoMEe
oWmmtZJ+JPAXxW8riOuTvsTT0OVyMeYoLdVmm4B1MJFbZkThSOcazmrmBFhWVWtMpx4VR46oBk2e
rO186bG6GW3wT6u8Ct5Ln5J5q1THAn/lghISbMePi3XtKGvBECgrAKGAxFci5tV4kQB1iT8SPhC1
N1FxohQBJyjjUyGcY4DsrIEevw7SC9yYJuNdyHhIVFp+dZz3kezIjAsiFLV9YS4Vj6OZUPZ1A/hd
luZPHhkbAyuRWJe+c0RhuLWg4ObMqtCeC9W74bm54m1GUGQUwW+CjsKR/+NF5VaHYjrgENwEENo5
IEi22BLPsRowq8pg4qoDRFrEKj0Xqv2ICmPpF5YAUe2lXtbYIRqZW9n5SutOA9Pgtu53aNXAEldF
yRRoHNJ43qcDXBhcm4Crh3CjIZigJxSjto5Zcc8piuf3El4RHpPwfiSc9aHOuBZnmy8hTW573hi5
gZlP6rS0F/yFkAFaZobbvmvgPjPkG7JzK+FoGE2iCtmKjhlTETF7VcvEFWZFQh5iw2rRuGAMU9yd
NIphhThkDNxb6jWIYMKeTKAAv2sscUaoBpQneNZgjpIcBf2pzCSsTvVzFv9LjQJ+TOfGknoKS8iG
hNJdVQ3oHWZTxHzChlEW4LrE2MnmfReinbVt9rf2gxDcTb0Jn5KOHObWP6eO/FMFPolp6KCIS3iz
GruaJUjwPbRS18Rjqgr80ES+2zl4hogZRQoz15ARMyaMVKBHzCX+lVIIa5owZOzZkvle2xrtn6a8
zOoPXSeypl5NZGQmPSsRX64209jz7ARiyZaTnbiZjxdS0B0Yko5T38wNLdxWg7NsuY0SrrR6/M1o
RYPBSTETrVdq0czbXuE9dG+6Tx3gm3csfNZRT34T4AlcGCpC/VPjStRwJRFSKmqhFBw3isGjDcvN
K/z92PQUuwtKhtWIXinFq4QVb9uMcpUKQAYgOG+5MbvYouvKXH9yuE5UnGyLLWN1xTe+/Lr+8NHS
Y79xCBQLhBJMne+1RzAyslsmvb3lcYzHJesuBsGMeaDhsiuxPdLVk+g3VaHX67dqRiClhF8LM3TB
IxEza5PNF4xY00ApQNCPaItwSwU5XHUv6/w2ChLHWOhQDYncyUXKZRgtg8Jb4alGrKfOwZH1MZMN
dFsqI2s5fXMUhiSGU1/jPLhH40ULYgjw1TaF0kFzN4A/qYDlM+wI8HXQoLXKIu2n29Zhe1EkzOKR
oYrPiSXDr09b4gTDQhFCgAoMhuF8HbVnVFTY58Go7jJmV8C9Rrsb8m4jQNWp86+FXMLITiCwdxvg
sfVQNuixxnXQnrgAFgpzOYspHuBZwJysyKVZxKpWYc9YOpKdsAdjJgsCEzaD39ga/SH21F1fm5cR
vWNmFJu02U1g3RVeStik4o9vwd5Udl6uboaegPTgRbAHS99q38OBAeKgR4uKXPVZyXNAqFtH4PbO
lnOMtIGUwTVVpB6dalQP5dQ9KuA+0Z8xKxoDY5PFRx+pd1eoB8Yhy8Af11Xpffmjs8sy/2Jr9a1D
Mx8Q1iwVEBl677MKm/UETlVHyTNNkPJDAA07uuphInYlVy9i4D34yVcZK/uS+aoBwOIPzSGytR9P
Y7TbxO9dQuOHQwFMORy7uls9qRfRDNYK6cODGWxMBWwnGjeIVMVZKkX6YqPL6a/CVSsuhZ7nBNfq
UhVk6HY9dxN8CIL5bPkp+vgg5+RNqjc7Ki+xb2xaOvrOBFOEGOXRBJrQRuJViEcBAGBldfAiIBJH
liPswJTJvsA2MgLAdI4Iq5D5Nfwv8YEWzIg+hfEKY3puKnOjKYnqHFHjTcg/Mpx1K11ep+jFS9xX
BoIrJm9rGAELKNgW3M2ehS6fJwgHs7CLzVBOt5TP1taM4FEDTdjFmLnz1xhTRZxxbdkzTx+V8GvK
pltXrJp7CFui0tS938qHRgOpRJssKeaR+Z8yy2lLLc5Aa3iz9NsQxRfVvpC0cDPY42p3HoL8PQtf
EQizZOD12v924xr68s5q673lw3lYNzbJmat2eLfABEoXa3XFQaB19GzXxGYO+nTpOm9TuWBKzt/o
Z5cYYggMLfpHfY0um9PVMFf6uFf9Pc8bhBbVv17Q20MC2ra5W8afCWOT2THvZtk3lJJgFzPln/uL
/tJ84d/CsBkK848iIoZIXzkZxZ7kW7Sqs77FUHAJaaj7JnJiJEOVS4NsdzSh5G5US0qp8l17c/RF
ioj/AP7ZwiU2jlrHV0Mzf+X8wg+OYTGptI6xsD00OnP/I4/n5Iz3jGhhrYEkntUn1mq0wTRJJbsX
okqx4LuRsJh6AATzhmAaOEPqzi5PNaO6X0JD0Cnhwkj6FLYj0xd2mZpxpFx1s/gcK1fNP8URGBBT
y7WDmzoYLtQfFIdM/M01GHvVLoTvbv/3+FGvedg2g3QVrqAxcOtklApTQvoaRlPxehgv5K0i4BVW
kSxXXFsV6TdhDygm6bnkNU573Tgx54tCV6+aZdj/IoKGv6LB+wTx59v0JuYj2wxyNjUStpKPkbMT
WslG8KuhyKLrAyd/ip6C8RfHJw9YTK2RpvG5ZuGJVHPsz+S34KtgRtDPUa0pJOH+M0i5NzF/gNpD
NMMsu5v4L0LO2qU/+ScNB42RChTMrUd5WyyUV/vAhIAfaQNAx3n11TeEkM/EBHHtPX1nBiNAz2as
BkgANGPkwnvhit/pFCTqMmjnRzBcxA+eeyr8x4VSMHCkoXuvyB5YU8xtM7d/KD/QJ7kku3aBYQer
KEM39ZW9iAagVG9BFjF5IKaxcEM80K7AE2G4GrVNwECDgwi2y0ySRJ1CkNBFGFzhM7DTAOJP8B+7
awq7PZ6TlU0Vly/bYkHqIrl0wn7Gn9XP4eU98k++HpaUYMg8cYzI+EY2c8ulw0QE42OiFLyFd4Q1
0pAdg6UF7Rs7Dk5WPGdqjz2hfyPM7lLcKYpW2P1esgOWPavwVB28pb5rN4tjsMnmyV1/8LP1SSZ+
fqtv6k12oabY5kxPbkTkfskPUH5fm6GXiT9rnvovESLbwq332jK5kxJ0H448wxLyxf2PrDFTn9I5
unvzaVlckku+6TdOPx+fFm9mo+KL/vTg5/KBF7y4MJ5jFccH0NgmZ8i1/Bn/DfuGjpuEBdSiPvH0
RG+TS6mIRwDD6YH1+vCi1+kO4tvyDnm/MFPocjAzAoLBT2eDtfLJvqY3BKIHw82O0ct7ogCdOwus
zvUHz9q78lqqF/sB57zuiqNQ9+ILckIh4QNhfsMQg0VOFMGjdtNbdrWffDTvMZ2Ti/UbXPDc3rJy
yycGJPpTffDGef7FqyKoaoaPqHKOLqzU7DXueDreozsQDXr1nuwMVob4+K/61p/kJ4vc5DvzqW/t
qbnDKNx06/xk7tDC77xlvopPmYuebknTuyxX4v94PluGCvT6r+IgLXhr/Af6Ll45WwzJt8PqR1m2
O/SZK2DQLdGXSwaz7rCuWAKoTKiBnTNbGULoQ9innOS9OtP38gZXc9dZBEsaTRd7sBOczSXAw5I0
MRe4d8ORv8Lg8Dyso2u7kxeFm33JK4pVtmy5IZlnWa2DY4bbTLQc1+MGcyX+V9oZ5+YF9nlNF0Cw
i3IL7Lfq1t0hZ0HCNTi32+TIf79mv3xlB/Wh/yt35YrebgvXZxFctOX48K7e3FwW6+Gg75F2bKqD
vsnW+ia4Vmv/FJ6ag75j8xKPTgN4xzWFzgqW3Zk7ZWOfEheI4dLvsqV/ooS8lqds/mMsqgNfhVXD
GXKyzvWJX3W2kOcfugPn2bm4ox2/9A/9wf2BZwY6oXtxcaJZtpY3zV1+TofiCz3gTt8lF35kNj7U
R3wrvvwbYx92UntmpTnv5o4DDmUqQpNn913firU3j9ZcgRttWfMdO/665F6sed4bEgnnwZWw1hMD
UZfn+dU/6t24LjfEMK8xUFi1++JYuD4/5Z1Acl39gl7kMznkO2ev7rK7fZTO6U1iKbBbxPIsXsFl
KGfFgZuhgyA/Y7dHW+WzPbG7+kd54vsnL/MBMC+WKovxhfsB/5bbgMXzhtMb0tpLWdLBcqAwi3LN
HVl1G/8Ef5mvqe7Ux/gwH3gT7nC+Pg3r5DBuiafeBcuAk5nMDZklV6IeYdfqD2Nb8ZYh4y1ZF7v2
Sf76Xd6hZTlVLx7y3/4UA5gXiZ6rhleBvyS/nAWD1vPOZ1MO9q47Mu6e2ytpPbkOS6c6BHvllu3H
i/3kOl2SEneVOM1JO3NLricDzOCrvyH4kefdIbnIG7KCWOzidRTr/BE+0JAdEQMhFeH64/9ztogx
0rs8Mz45bLky3yk45AeQDic1DJAIN17QUDDdb7+bB/fqa3ppn/kNX8N3DgMOPu9Byqwxy9+UV3OH
3aZe4aXuGhHGNcPRiKKfM2VefEVueSLy+NPg0tyZV+eTYyrGT0a8EEiphEqRdFg2oAnMceB4cNZh
pDvTPjFRey8f5Onc8yuHCqUIp2SDCJrafdaeyXcy7ultWNvX7mBvOLCKe8vcLjqkN+VEaaJHc9Yf
0Xlfym/31V0Yv6ZPZMfpnJfisnrVR3dpXjF3FqRGLPGKxYsqiDsZv/evcWu8c4z28KyIt2PTBTNF
n0VfwEGc3ZE7UKuQLk6/vCtv3YtVANzPvyYTWyXCFFWYrtVQrdfEdHGuFx/plevMf1A/cuCXq/ak
fbKCMZOD3G98F9+symHgPnPe0SfD/8Qs+2q+sYCVV3YZYbaJ61L7HNbTC3U9afURRB0cao4q/P0j
o0as6GT+lE1/knh9H4iX3mOoe9H8AnbOZ+DJsyM+mVcPr1TmNAlc72H+s97Z9/lJ41bi0B0fsrPg
t+KbZ+gzigweIac41SI3FwsUchiXByuD1KT+hp00y0m7F9fxlnzjm8KVAWmPS5ZHQXn9SG/lz/gW
LpRP6zP+SMUqH779fzRpF+WQn6JDT7ztMPtP0pktK4oEYfiJiHBD8JZdFFwQF24M9aCIGwKyPf18
1RMx0dN9jrJUZeXy55+Z9KjiqnnMLEtOAl4AAV3pqVQF8M6LyR+/xFjCiCUXhA9CtxLaz65YsiKg
dAnbqkupwaJzf642wK2OUGxl+P1DzJhIx3L9gr7HdhL+S/PijAIMkb3jGVlj9jYfziPuoDJjbFWG
yC779An4jeLSufxnPF3Vx5F1KXFlAIDi9ubMcTRzjej+MPEVjAl0OLfyCL6JUBbbJwbiZbUzFNys
tFWd2gqDKcmmPMVnmSbhZMla9s7UiNFgfIpkJMts/jZTDvZ3MaB1Pr98oWXz+H5BTFjkNCrj0Rlt
h583dlKUyifAzWj/LTQfwRVl3KGrOvW0WNz2T/Q7dWorYb1ZghcF3vUuWQHZOY+gnQrwVughjPGs
DTKPMd34n1GBG4Vm87KYm9PvG0AV6FlIBtadbWUfcCUepfZeDXbprKRuV1fXuDVZVK3zuHmYWcTH
6wCPZYRGcfBZhIDgwsR4pp+S/a9C9ZzFiFgW4dTcrY+VoTkGsyRC23qljzWPwYNUVo8PyfENX+SA
0qm8IY6qPpp/JdwuAbYEqPEiYM94fRYefii3RUXhn0r6MOyfpCXlcNPd01HR6DnXRbs93WT13MjG
cPr+uwVt8NbpPog78FxR5LsDuMVtSCjbmStL+kocmiiJbhdOyIheY9RwvvH98MiKgCOPeIz3r4V6
7p3L8B2zzvKBF8ay0N+H/ajW43MRjHf1uVoJCXPxauIRzsMvSNw8fjrvGGcHdcD57GIkEZb9rrfr
tpXPBQgIfkuUQxbhdMFYXGdritzwuPkXE8M1IrCKm9ETkGPN53ln3ONKNZ+TORNdmG2rLvru3Z6s
8nVHz1J8S5RDxW1rFhA/kc6+vM77VHq3BSOR2NTw7UuH3jwlTPK6mFFG8chTgi/Nk7V0Va1LHzUR
0yqMXn26RMEc5ZikvLc8CcLyO9NeCm+4oc4e6p44qMQheJzFgkMu9oePQTMP6NFHgIPCps5Uo5mO
YtPDJL9SdeaPdr2IOq4QtvFTp1+N19vcF6Pd2KGKHiTztxku6fM1L30sQrf9zp9+KSS8H0qbelr/
paRj7tp3RwzGM3LCWFtxhonv2Kpz1hCg6UdmME3E6skxxoQOtk0k/+U0dfpSQ6wNr7QllTcVwzrI
i8XENVAonzExW2/D30qm5ZLQJDYl2DIR/N6GQ0Ig2ytFBC4feg5b8eAYjdF9jZfOPsEtoHAlotnp
rp23uwyuLBrbe6+GUeJQZB7WuHUjq54DES6A/4hnyHMZ0gFKn0lbMvMeTA6fGZ2ercYeWbdFOa9x
P972U6f62cEWWIBIq9f8ZdF0NK7x0rrlL8hDzmu2otKwWlUuqvmc63djbN24wmdBABG/FvIB9on9
O4soFCgBW1uF+Os4iixqvpdo9EoUQZ/pc3fK1uXqvmjP9IcOMdzoBVwGtqUMieSKHZ3OcCouRG9N
OD6z+hx7NMEw/v1hr9l6zgM6pCV/RiMLqmFw0X+Q3ukIuCKFxByYqUzwLMO9EBGPEFEMDKEzaWjO
foT1YSwGPflotShqehnbSZ6TBYAUX2mPC1YQ+OdfwlGoGwoggHi4irr7Bohe1I9lFlrdIfKNiMaO
dLiAwybMFaIg0Ievxgs1WyQFZwIvpolH82zFyz32jYehdJC5xm93XczFef3bPo+INaoI7cO70+CI
kOu2hzsBPXdDQ/+QO9Ffh/f+w/erxYoz5iHip7z149LboHKZq8CokIS7QZpdoV6Jdmk5Qh0c0+7F
/FFS56Bz5PtBYJjtTdBIT0IGxRKa55RGaaQu+Ymqcn20qYLZpMESrgS1pmTZ+pq65wcpIwSpxDeO
dDDN9SMgC50soIKwSAum33SqOYEakTlQX4Z0HSumNDd8UciegbuY7EMX8UzkXSkeJvv28I8z9muD
ZWNIooZyELfAbxxrzCUFTrrv+VfWUdBB6FfSD0HDBRfWyG43zancqs7o/Aj4KrbkG7w29WzkPIkI
6gAztIDU6A234/Od3VjQIo/zdNxRVzk8pHxuGDKCdMeisjHq7r7oIo45C4meoXcNVUDFH18Q2/C4
dKiPdMZcjGk/ZgbnXF51J/TbOV9/Fu9YnVF1gwf4JAgunB/X/s6eDh7JDHDlBrjz2Pdw5Qcayl/x
mP0x+y0K5N2H2oKPgAMTE5QdJOFQDWMJc/zBsUMP7r5W5cOrxUFFpxM8uEgYmohStDFZBHQipn99
3yp/WfyMjue+R1uYyodbgYuKZJ5BkYSu3KnrJ24Kmjes/CqG++X2Nnn0DTgWKkRc2toZjyA/Eeae
Gz+P+NkMw4qVAqNagp5x937IoSvOo129wfyEyWq8Vk7j2VPIJjGdgxqjb7rW4ClhR9qgjHrz14HK
tWcMkZCoCh+b84vRJW7v4ioqKvGMYkjk34SOYSFBFXfkpDdPCDBa/YeuiPFbIBML1dv3HiyychBH
Glfha7bTwV5ddGZj43/6v03tpGHuUxIQqlYCMvAx4KgtJxtGta/wBLwknizVWe7hchPl86jcrTdP
ZvWGMSlLemVa/cNwyYGwek7q3gKh3EpLWeDsXt8hMRXnKsziYZA41EP4WCRoz4mmzCs6muNM/YNo
HhcEnimV6AVhOSkBuEy2worNm4jF5BAczwQGoKCoHlI52F15ez9ACjh1xIOfQ72ofBqqhCXx9XhX
EMFma27V+OLX34UQQerzHXyIoASxkjZc0Rx7uGUEGSVO33365IWZGRtRLBJWHjrkdX1uGD8qUa0D
EE0PrVO263DfXvSt23cRD3ABTwsIT1m2l1F64qD4TNZwvuCKVKoJt4iA+Bv0/9odQtzD1oiIvneu
ws8CX2SlrlmKCoEG7QCjCojxFywYnrVQaogZB4u/sK9sMH8H4SKgE9ABMdcM7yVgW4C3w9+0ntUL
/op95MCp52/QhQgUF0N+xBpW9uCcR9wU7cvv8NH4NOpa3SGgHOp9jrsQZRH3YpPFqSR++Ab4VBiS
JmYxkTnsxluoImCM6HdGDb9X9x8/QrowqziYbNMZqUMd///uNHDFtnHeWI1bTQmmOHsoD4xc3+P5
pIMQcCaRBNWaW8E5I9r6ZwgobobteKQoLyYBgZWBnyhXC4QYJdqhflB5nF2sxT95guc2mNebL4Yf
+3DBMe17QpXXDsVaNLda0vt8+2AuqouMDWWDN7nlJgHfKzNeklAKDK3bYXhel5IQsE00UUaBzPGQ
LNDtgu6ckY9Bb6IfT8dz8Xec8ay0nY/aM1/HFBJUM6W0CLAyXBLbp2xvF9azisSx+dGcnfyKrtCh
7UG/KQsbzQ63fOzAyzQ+Ti9WhfY3mJTKFw9I9Z/P4/4AuUZiE0AB2BOV/RaHmzZSEaelT94ZVxPx
oZUA4PRfvsJijHbtFHmO4NeswEAxzRgt/tJkFtvGRbuwj7PxdkkiIQgEDgjgFSQCwYBZN4lvVG1h
egn8QfLBpSI57MfDECVOix/0p5gIxU8f4kQej4bAMBpNVWlLgp/bRL0zP+GheplBWJc/bADtppki
D8MfvBbq9NDZ+OQYZuZ+IvJrIkrMKRh3QfNp4S9yyAn5ZTq5nfF1VRqAQw4tjCE3x4uFrMB75CZZ
Q/VfYojcFHOYxEy71HokS/b4SMMZEh4TM2sc/tkOqda26JBRSwbFDmwsj8LTc2wRR8RfifGOaEGC
Y4PvD1MMOgYLejfoZly/LEoE60ovwCsuHww3PggG+9/G3rggBEG6Zd+gdOkDoqpSH2YW3gIu75it
QzrRebQoTNkHcZJo6IXrAWkZScNoyvH9n8XkI+RfRqQWPiTLIVuYhBHIL/7IiEdhMZm7xcpxqHhs
NAJaFOMvIFf8sM5A0fs8PugIuwwbDyv+z+5RgQ39nji639CNiw2kCbhYbtQue8aliZnAYIQIES2O
tIBlgNGqbBUkswPeZgSKIQN9Qh3R39hketkYvIV2csO5fTJ9e+77uj0P5oFr2gdHX7m26Zi6a/qO
6bp6IGL1I1FL2OlhrYXu3Ly6ieYefPvQ08JTqLupFoYnl//lmmuedNcxTd/3T77u+sHK1EPXDDQ3
8PmWM3f1eaLtXLfWzFOw03PtNA80n8yDFlxt312dAt9f6fOrs3J9N3CveKCBo5uBc9VNPTATbeW4
qhboOh/lfTTdFA9zckIe7Oo7urM6rUzXAdc3bgZTyDSwR903f1pIO0HN5BqHIKR/nHb4Qww0vrzi
qflT1sNVqzmuuzK5p66f9CmMFM25BrXGDx5G8NZc/kMM+PFAO0HwMlYIoBbM3Fb8c+UHjutc3Z8h
vhL4ZjDj4bmT694t8ZT+1XFvRhBeXTcww5Xvh0FwDVItCLE2mq9fg9A9icW13bfu/oVumOshhF8t
ZKGJUo2AD7CIPJ7pu4xg9nu8+pUJGdpTD1rxGV4x0a781nFNnUUyXP7Q5+5KD7WTs2VNQ5bedR4W
z+zrjnhC1z9qmf7399L+rikbhV0DX8IOrxDUEbEY0K8AeergtejHPRSNjYLNV+jH//MhBKjMP22Q
t4bKLyTTQO+OAb1xdwZQX/Z92mSJXjfjpEE3M4XJHA0XzAeRi706ICNOq74+bRehMQ3oXEoPyh5H
TSFNmBT77CNDbcNKFRDa8y2diRxYPFr3iZiNdKQOR/4YtPc/PrcNq8hN+iVBgcckofw2oEsR/VqA
vKWJ8eoKp3h9zPekm3XCxKMeft/auvc/dg+22/rY0v/9RrkLNByaXliicu6b0aov/2upi+9RfwA/
+1f8PFGjPxlRiNv9rJ9895K6cGCdptlGymo42C+TyON9pJqHEYLj40RX3kHb8g732p1Q0TGscgq4
El1qZUZAVhQg2Pch8ylLO5tkejVc0d3az2adnXKQH85vzinWgpah3BDHaeqBcaFsr6DRV0ULMp7K
Yi9QUzIKVqVN1sAsseODGzTqpgxeCSnDsfvtM5n6bba/zQRCYXNcxpf4cLCxkLp/OPnhwXf9UPd3
/kA7hKpOU3d+Q8iDB8sYUipAGeOod8qM2b7kzI8DqgIs5QXYbeIDUqlQaMqJoJmW+eTiBGRzJwZG
st4G1L6C8ZPL57qFma81J3r34f6dIG8zLZtf1fucyqKO2aqjfU9gFcq1oNKbAdsD7bkGZyDbmFMl
SgnS2OS18ePkr4iVMn1Mxb4G/YOXG7NdfboD6liSSWPgtBCx1SK/SiUiDQ5GFHHeoUyakFtGLxEr
pq2ONesVsDfhmugSkBdx14YUvU8ARhPT02T7mlcmbqhbL75zZkK55fZlkZ8gW3Ffjqweg+HaXUGY
DBxJR4IjLVJENKfS9Yy3Y+6CI1+p1Htq5fV+gBhNmdrdZta3DcLdXhRGp0P6pYnDi650ZBCM70Sj
SRLzRLTRoe9LDETyhxycv8Emv0oryqx+NO6hFA7KCIgN55Oab/wt/G6aER5Fgh3b8BTOGG+AG/Bc
EfseK63cNq7SEihTUbj+LPvb75JHHlVwcimoZdzCB3oqHbVGOt+DwEeZRULdHFekZzL0TnDhrWzD
Ql3f3K/3ChkidIL9bwOXz3FfzdtSWf8IJJfJotkN3RLfadvZijlY/kIs9pSeNMtk3bswlY6e8OgN
PPMufDrUiOpTBpS4D8id2pDGQyhYpzwRExWG7A2oXvDuC74tafKKvOe8ByicbOvp22ewmVv6vU25
Pu4Rnje1mixMVK76W0JObF5j3o3ezG1CckhhsWyIAL4WUbMFX8HqzNZgqoOZh+20WN43Q/e9vm9G
Bg6Y1U5z82Nk3tCkeyUFqak/smh9Z8O7sEn/AjFBJbRo7Dk9wcPVx0b4mobFdOIOzXpKqDiT1qMp
lb77bK06eSS5pDIv2RpI5ESrytHhPh0bR+seJotkAaFYv5N7kabtfLSZkIQiJcTM832zzdaj+YN5
1/v7vN7fll86NWo0kzvSAZXMY2MzU26erb9L0OwN1XCL96mdQ6lZDgkIX5sjRdfUMAlfFP6fT8NC
3pQw5s4FBK3xrz6DEJE/yrdEAMy7KN3Xg+QormXEKF+P8bsLyaQ1OP2ESqdyFVPST6V2t7/hfarY
IvRKLApf1vfLbUkhnkkTd3fgVP5o1k7HFo4QFxmAqUO6tW9TyX3zm6MPPvDZJGHjZTYpYP07HxHS
3g6Jw+3DW6TOBW6gLukexjaMZqkN9uZJPq2ND7AXXNn8WfB/jWcwXhahon8temLOhjaDINzUF1gb
DIwgARL/kexk1LnHUSWXV4bELqV3n2dbyf7Mx1ZvPvEeh9FyvCjmt/kP+gFGfvXeTfzSpVzFGxvq
vLaGrhR95iI3kJgTlwaBHiCzne8yhzZVIPCp/zGk1c2miQz58IEB2mF0297+S9a1t594KprKh8tk
5L604imnnQ+bzuDjZs+i1zWeGGQFU/IojSGJEb9sFlz/zSVe/zO9W8woQmDQmfbY4fgio2Sr8RSR
ydOXSaXgMZVQPFJjfEc6U3hRqM2YoUJwjWwK72hersP1VynP5DRT6k1SfyDUFB4m2oHaCCkR6pTP
gDYT5jO9i3oKaHOdTkeWpCfIRgJpO9Wb1wHlziRBdAQaNL1ZlRguZ3Sd1ru8DvTXf1xQseD8gHhW
SpsQTblyA/xe4z0b7CcvfHeNiZR8H/XbvI3XX3NiCAgZcPCTC83H7psE0Bhw/aN96ZR1nZD9STWU
XqUaBWVOuZnTHAfVXhi0avkwNAV1zegoUKa4gsf1stBc5ELB0LgEarKd4rnc9lgieavu3mEKyIDO
4xzJ8ROjAG1weRIqlCI1HG/QGIEC8kOuxryp7jTa0cZDoLQJ5Wf6Q2JWKh38RW6NaoCvAghJ2ylN
pY+a9toQA4Khv+5iQ5L18yq7invb9NfMuw2IxYZ0Wd0fL3Tykbd9ENJiM7qQtWfuLYVPFLaJ5Jwc
j8/gDdj9pwOTpTFFgr08T8L3rPM70ux9N1/nHlOl/nh3voa5qbZjo53n6ycWuNUeWNo/lqG3ATb9
l9ZBz/fm/W11HczVvRpAfJn9NnyYCMYZWYN9f0uhJKh3hKiJwWKAe58F3ep94tM7zBS3YYKInm0z
H9ss08Jm/1o2W3lbL2D6536+7RNn7kXScE2igWET0ePw2gyv5ekI3aQjHOM0BeNLsXzsv+Q6h9eH
ACfq83cpKJtbPsfgnysVc37f07njZ/EdGi2dt1gPHUuJGlBhN3zPgjtU7DovwWMVwI9sM1fNG1lg
bNOH3Z99wkZ/OopbG+3m7Sezcs2xd4FQxK4RUD9X+ep2GS6fcWlTMfAHZglloJ5P7A/nDQ7vAgzE
ruyUkPljtGTSZgRq3+WI5fssfzNSENvK/k5TJ4k+yyQC9qFdxuYD9CZNe2fInXOGuJmTFRVoq6cP
5GRR2RLU8xI2Ak02tZFxM5kAZSjrwbQjszDRJytQCqMlMzqeluRCMTu6YpBA2EhTeg+hRB9TelcY
vd1jKq3CAQqj0Y9Oz4IJZI39ZFUsQCARH1JufROwb91OAXCeDrIxmFdYfXrfL74WVAqIMOwwij69
Ajo5k2lOFPjDtNBr36Kafllt3+FkdXRy/23STNY6Okxs4ud9n0LSFW6P060/f/AzHcl+m4CQ5nfO
3RZpmPoTxnosgMSQB79yxovPknTq4rXhCTrwN9X6Hr5TRkq4pK4YW7IfXNo5xxAQPYRiANcAkhDw
x1m6suL9MIne7mT1YuVVgNbH5SYDyQBt0OH6OqDxA6WrWyzZ5zBmw3oDcLfKxwMlPNnwPzQb0TXS
Xwx04APQY1ziDh4ivcMyA5NHZ5QeGRRQd/p0txpMvzuzoyaaxASOv/QkyTh/j+lor3jHoLnSauO7
aUz68OLAUfL6W9wvJYlbtgJUjYnp0N87mqcZ5VrZ4m4CDIDVyad+yIkASv8BFIQsr9+bc0pu5HEA
BhkaBTD4z22HEwIqROato18dVgXTiefNJNhCG2KbLVTrv+ZpWhf3SIoRRJEpoNamptTJq+he+y8F
04WkMQFdgU7+yECQz0CARZJhl0JB+XYGjwxSRICGh4fGBXn4fk2FIbi1g07MBesUgA7FAF7kfTeD
M+oeQGtI8Ta4HaxvSR/t8NyAzEBFQP36WlnT4dusYKI9DAq3BlTywsq7kMdEnqHoQWYlJwa5k2/j
OuyxJHiruC+gM/BpUDB8vswFSJJFAoq7sDSEh+CHrI44uP5xB+WGnx4FVPcJlC2IXBWRLxLgpk+y
FPLMDsAJ9i17+z9YBEgiCLfMzRDtH0zSkYA8QNAEhM3AwmsmIoGlAF8LqAkyFvga+4Ivz7QpmnOr
5qu2CA8S+H+K+WCRSOEw6vquV7UJo1Qaa0QjeQiMBhYDKsiNu9oECyNJK9oCUSiHcoXo2hdJKcZp
CfFj1+BQkJllLVjpGVEC+M/oXC8GDrAYb4LlOQIRqjT7pmiGbtLMAxQIDx2lACBhACMWPAFuPuv4
ABcEP46QNIECQhYgOTgWIQHkVP4JQk8oBEwJIyOP5Cv3QgAEBwgGK6lwkR8ELngtGFO4JO8p8iw4
0GS5oK4ILFOczg2fh1pyxfaVY8Ee6mXmGCl7Ma5MJM/o+copQ6W8n+RTIFdab7/4U2LEBpwrr83u
BJr1j1ULrsZV7iBjmFI6K7t1IFHjMBL/xg4rgtZAPozTi5BmII1/5fYT8IqkcZDUBf2Uw9EaOIJS
DmrJRZqfV0eOIVSCZLMXQHhsBPeDsDPcYrEfF37BQ4PksSDYgElq8jVcC9LxiZauGbULTZLKa0B5
5iJFPDbLhGyya12kkrXBaSQr47GMo10VQRrie5T/s+Ae2y1yc8mM4y0tSb+jqh6LHjneAYmZxv/Q
HxIYnmuKFCkfRuoFWRYGgywIdfg9JfkbfkzQdr/AhAcfZFcBXckNnVOSnzwrssrLUTHAseblcMb6
ZH71KuIQ/Qa6eFbZYOgrl3liED7MCDUqxqIiR18BI3Yxp0g+TLYEd2TeAfoJ90C0kSwFNbAj+gY7
gOHDrym3A7TPTq+Pw5TcB1xK0XNLh0NxkwQp6whP/U2LTB2tWVC6+tNpuIJyZP+JjgNcrfEZHwro
oQS/FDkx7sI7/5Zg/CLkY4OEDiHXALUMUBrYnXdGDgGOOLnApmgt/iQjDdqJMsroa0xG+Hj+HpB9
bA3gLhIjOBv01DIq+x2TCFG22ZYBuYK7Jcg5UOMocuNPVE9MeMdAPOxBBN2SsgQlftELDPVIvhhS
tTq77QV/EV+JlMTjgpBUq+OZ+5BJVC3h2EPmtoWOGe0aXzmp/H+MMCKtvBkTBFhKA49cpGw4VnT2
2VJlFwO136kLokUCDj6fow5J8M/F0qDXGF1MUmokriDS/QgpBztCYlm0OuD/ENazaCSA+LDD2QPU
KRakJDGNwlCE3+UQZAJ1Afb7W+QuehS5VWLWjXOABWpCrggIw0YLHRTJMaeMGwLq2cUOCiA+Kjti
cCGXhVWRNmEwmO2latJf5jGzAOeKGDpuA1QnF2P7EBK4ZPPHMmV6p04k6dz2IE7kSBY4bVl820uy
UcY8pDqrp1XcTo87tEMZ89b3fW+D/8cC+ROXd8hcqBX4ukOTg0Tq7hFwWLgH+ga6DUmOkkyZ4383
uJrMp5zJqLo4B5MXokVEOzyxb5FIL3EyP4bqjIPHkuUczUgahaygiI1JYrC8iOV3U9nQQ4lJyXQS
B7MYpK0iciJn5EtIgDAqwpRW/iTmXnlcrmVBD0rd4yyLwEhYJNwOOpEsH/ipmPmI/RiGnUjv3EWq
iIr0WmQjiD1eF/QzPgg3J/slJJwk64HNQb3yydued+Bss6/EU4G643PFH68pc/m+CEH4HP9hVrEY
SmbdBybDzwYZ1Vp6Bv0KhAtK3MRiUgg7I0ohEChomHBrMuYNUL8uLAFDW0SG5eN0FKq1NtNvagZ2
0BSWYSuqUfrY/Bd9LFCPQFcydVIMlBf5vkmzoZAhp3gld2W6mufLktZz31mZesrdZYp31ziMEE5a
B2NWAIXc+Am9Oa0fBXkvD8IFeZ4q4qoI2GOfNMICkfqihofiNpJJ5JnKCfPVaAJhvC5Mj+03BgAU
oxiArki8ACbyQmB7smpiOIuegS0pPYScbA1FgU30NEVGkuocTgDrJBvMIawp3XoKr454FGWZ0gIm
tbD/gvTyLwuDrceQYqGx8rR3piaFGz0ro0jpnsXkTvqyiMQV6Sn8xYfV/zEjQaTekP/mZgkIjTWd
CPtIqkdh0IFsYP4wNyJDI9ucM5jTqC2VKgzqdwZMUzWFMfIh2aAzScukT5HKYVtJ5VEyRKmUcBMG
JjCMiuqrTcazwZelGgk2A+uAdzCx+g2Mw9n3aJFhRWukDb1uTSR98pjJna0S8r7hjtrqY9785s+n
UdHvs7aKsU1lyBsELDfb1MIT4FsoJbB5kdqiboipfI0BKnpjGr2qsdqi4oT8EvkoQTrjsVg8Hos8
bk0NNnqZhFxj8tWa692YqA7txSDg7+464bPgw+D+yTJTEW3ap+NqMykRoX5dEGt+POCc7DFIKgaF
ikpKlbgAOWaUDG4JLcNoIsYuUkDATAAhfGyPCz+bdxCL1tmt6rI+7H+C8DjPxmHBxJ+UnVESQgaM
YiDkEMsNoFbYEHoVzsq/J0EBVe2GjCJpNGhBk9pD1bDXwonhbM04okcEjVwAefEh/SEs1Ohxh5Hm
Zy/VrdmAofkamnKI+Rk+bOlBTbLRBuqZhN+7s6VqisstUQ/XureJ9cOiPr0HhPfMfPyWP3VzHNHN
flo1NoXLhWrJ77lyn40nBk3Y3jcHLqvgQDMVQ16Oj7ObbEvgLK+MdqBGM/Lb0SKNH/kOyIFy4cnH
qu+UgdMiTZToSOWiN4JtefuaL5K5QZ0uElhQWqbOf+1cSu0smw8lhzXC65SmT+oxWjsj7hovSaAX
Lw8bnch0VlpQBYIf/mJWByUqYX8J974ncvFs/XLg4JbcsIqbXGT5wdis48+/V/5TEEvxT3DshjEf
gD4LZXs1OL9jgETCoxALiDkV2hLi4b+ghH7rPB9XgRifR8ApePjwuvKI7xOzECCl0NTgFzyhSVD2
+49DgRKBR9B40BBxRe44m13Io98u310Ca5XiKel/h2P8j/ozONfnJlbPUmr2BSUEy/E/N6gIOhKV
KOedUuN9g0IesBDU6iyfEazqkMqOnvbh8QkxcCS58Cuod89oJHgg0hDqghxSNsfjZHgiZ6wdH+Rf
CR0l0feQ73aJ256xoQjBQ3/APth9FoLz5/yrYXiHaH/gUXhXJJUXKcWuotqNVyc2xG7wW97zCeeF
8BAPm2gB6hmW4SH+Dpk8zSyCA2I93DmChpF4ffEITCqiNCCAV4g+4cm5PItJuMWXpUNxFpaSsIH3
IQT+0lB2SjoZ4hu7LbL4BF+ZCEzoQCN9rOJO41lT0OJkYXShFfNulH+HiDaNOhOVElsOttu17ncY
9l778nH5jpHlaUGNwGPG1bFq1CekEcQpBpWMoZkLl7cffoKnV/CXuFjwfLwl1joPRY8AlAVOO8lE
pm8Jt7UieqNbNYApcSXMBsYw4O/g+uHEosz5Gv5ISRbOgFrPVfBVvwGpQj6LRGH9WS2MJWYdeatW
xA9nmLU40OhnNpmCzH7i9DFcyO7AgkBzxg7COj7DlsZqEcCItgLCVWSPYIkwSQS3GnIh0TmRAiEv
lQGdQcXjYGAS1j0FVRl7Bx8CF4fVLUOMQdXamPGSmqcpOMc4osARblJF7DMh26/drj27oAQBxK41
KNOmSzUmfEJrfzY0xvGmz8DnbqnUPP77zY+SEDEwQgyX72oyixgo/cc4rT8BRAIKUAzbg4KoDeh7
OWL8hQHoKUEBHCfWvbKMtF69GCbYb9weHGnjaMLA/dHvkxxfdeOMLpNM0sYqRnR4Go+jbFCROJMY
7ERruk+H3BEj07zy3dv/lEhRmQV+OUqMTZpWpHYmJIfo6Abhc2hUzCiacVoJH+4Tiz+pLPkx0etj
DDmTqTEQ88d1Jid/joS6bpUuf7L3aOdNateDUE03t+p6Sw6oxFcxS+ikS8Pc2ehHvzqmqvtjny5t
IwZBNPPjz5q8KUzgcNIcM0cVv6d8rjec5sqcfgUtbZqQmp96+A6n/Wr1UFYsyPdrd/dt0Z0no6Ui
TY8vGiGtJ5SatOua2KRa9RVzTL4S54gx93R5oJ2fAWv7LciSN4KhTkM9gsVw6sQ4JuSJ3is5A64p
LG3qFQeqS82UBFuiF9sJ8CB1fEvmCbsD7whbC3mFEkkHiFFrvKjNRNWyVvRagsqbmkxu4rqjxKqH
TiU50MUHIIM3FxvRicFLs/zmKDygwk1sNruf2oOho6T4eFTa6wWDm+iVRg+IdPaYbJrnmcrhr+w1
KSVL1otB5bWJ0qEQEQNS43oQCQIxIVioarQ2B7MKEfbJgZMzBm2UpuPZbUE107q3w1rm3ncxmktL
Ku6Ai/lNFfP0rNX1n//PGeAYcu7EYeasOb9lb1bFuC/42VjV74LfDYinCLdQBXDoP+QZCLGh063w
ocWsAxnLT/cTEYrjh1V3d7L9LPDtqN2b47OUIaHyjX5XOe1RTDwYnC+cgHaHOSIHyDeIN7FEUJy4
AVH1jluKK4JK4SRDbyK6pM4nFJoiRbeYNW23XqRGjFSlaxlJVihoOlod7TWMJzGmixiLJDvw5SQe
AO4cuCv5EtyX+17ZiiJkRXho/PT1ZrKD4Omgo36ZYFgJJ5K0+FjoIwJc3htyJxYQh96mCBfcWeBj
/0edSAU/BnKKRFmeQxM9oT+AschRrdgCqqPxh3805EH1mOhUggyJQZQal4DqQDoFD3Q9pvqOQjeB
fvMjdLgIqkh58w4oeZKWZ0FP3GGwhBEBlGNbiEli1puSSFtUCXnM4l5QzxMOiA81EGheEeah+5ul
brFLqfmgg98h8Z52PWM8wDr1muVoTY14SsCnCiGC+ygogzGWkb9iqIAb6QF0ZqEx+PfgHlCoaaj+
t9Dbc0+wdlcwCp0MJrHg8L7jz0I6cG9l+VggXdCHBWUeRHUGdu3hUEz+BjNpycMSamLE2KOw3Sku
wKADVdf+Uh8g7DFEMAoLazJAJH1WKRg9UyVhl/52KYVbJCUipCNfIew8GTjneDc+C+gFrDQ4zsDI
POmPpEVw5ScsOJvD1ijLn4MgsfDETmwOf2Gq0orfUxzjwFwQL1zG+Fzum4Q/zf44Lk3Y25XeM2It
6zPHl4FGrDf8/cLJbPTDISMxCqtiRjlB+A7FV3o7rkz5DZpBJvJdquF7Xlkjr10dTw0Sgs4YGViJ
BKcG9kytgcEc9d5MvIpqDWlTs2BDkqh/kP+GBySeJWdpdr8dB4+CyNSjdepSXSf4W7QO0BKTcYEK
JGqOJsHoa1FQ9voyFOPncFCm+EshGIJeQ5/KeHbV783UNcX+TjGrnSd78/QYeOQ+wRrgWHsPi7jQ
YYaIIPiShWDIvPlE7O8UIuM8e78z/ur3PPKH058JvdNQdYidWuIpJCkSu5htb5ZCeTDJS2fsE7+Y
6lri+th8NJJbO/LSUMjxDmYUsy5uwcRAes2EqjNmTVIb8TKYs81CJmZKfYhI4pAL0QFZzZcBaXPG
EQUM4Vs0kYBAbRGnUe3BuPjp3wRu7sSghe3s7eH91Q5XsmkyRyEuNWHOPaBB71Rd8/cZ1wRCRJFK
f88YlXpcsxHoQbQ4ThVqBL8aBwaVIhy5n/GgwVZl4f3gyOGpSRDkwY5h4i6Ou2HYRCBMS0mQzVb1
nFy/n667aKAFJdW+MmmhRpSokNLixHNAKVYjZ79CHZFbbkhDQ90KKu8NhJS55JXJLlNADlm59AZn
+MuipwJhJn5vfeZYIcSoQITs/s/9Ggl+AS4XGoHCHrwybINNC/cZnxBHqKCuTZSD8R8SgmOCkFDe
uaBxEVCNrRz4BTYQA0REgRLAhwHNoPIH7+3fQRe+LjZmlsfoMgARCmQ5uGuo7x5PwzV5IGyUdGD9
0qiJwQHGZwIvQnm8L1QspFpujJc4ghUgL1n30kCzYIMJozgPLaqcWllW5t+RwF1mD1AjOX0oQENr
4YqwMcjrDLI74gfwjB3g0+I/j/fEs8Rt5tgPAdDE0qSAQjTrIQf8z88UXp7ov5W4kFwReiIRGOk8
QxrTZsTBwaN1Ea/BX7gw746+wDMXbQ8Y4a4rqY2zip+LAOCttkdRgUk/SBmrXpnD1G5x2+FW0EQk
QoE/YyqmcNtJ9PALXGWen3dkGsVNTD0UMDy/xaJxRZQ/V8RojGjbh0dC3ocEBZUlJGb4OaK2RBvz
L4o5wuMayV8efYrnQ3wMLsU7pRFLixnlOUl4E33UO+EVUGMFEZisCZprB9qBYHBfvFmiR8qexOMh
TxgZSCUCKWyFrywQSMq+cLgxUmVmKa1dAHgABDM0tnMLaj/G23Hh0JyVnrCW+kNOaOQfPwW7F5wV
83unythWnrOXvBj+mJ1L8x4/ocw7O6mEMOqKFrfSyJck5z+Szqw7VSSKwr+ItWQUXpnBOWqMeXEZ
4wVBBJHRX99fpde9nc7NoEBVnXHvfXRte9JX1BfkYSOd/kntojPW5vjbG6tK+vwTsveM13Zgemy/
efeLN7WdisHO0VNDEYbZx/5k+KVnwScmgrb5TGUMHsQZeo0qwYz7hjBRzqfvL+kmauEeWU/XUzcB
d9jhXPPhM2UGrYKsSlX+pMiqdxMvphbD5taTUaC989OGjXNKVaDkM5Yqr2yNUjpAJwY5UO24h0vZ
YoqEzeyTPmfYnEsl5jWl1bA2D6y5yLNfSBxT8eB9+yuaL/ck4gSRzE+AILyZ/YM8/eTU+72UIHfZ
BDmNvwKYoNqixof0koY+cXZB8xskcXwDNoDYAZ0p5WzIHMQSVVAGgHOMIsZToh1OppAo4VAgUu0U
EybKsJ29YjqTVjfTqYGxIApRM3426GrOpq+gq0BW82FKfkHt/FNHIgnR8RbwFiXnHLJiW6LPbADP
NuLHJWVKAK1XztIprDhXH6nEh9uM/wHZfpWhda3PtOWJaV/LCbgUxcmLj6m2eD3mivX7LrxkXA7o
YZirZqbIv+/E1pvzu57fkZZWsCm6jabm2MS14UsQhcYFJaYNx3JCVffOiYJTy9FI05hiXsVQa6xl
rJJd3RktP39NRhoTvccWH0juyTJ/TKiuecBYwucgKurQMbNhQbTGfJt6jCXc/7BrM42RXMxxam2K
Pafh8t4aGWXdB5KaVO0UN29SZ7z5mhaSON1HJPYjRV+M2MucgjLa06hGjCKpkkjG8s97elVuo2M9
fBq0pR5ghow75U/yPC0knDWSo5Kp7okuSxoX7zmpu3QHkfGMJzdfKCEZYVtvx4xZybzYoMUKpR6G
KpXhxNzJf7zraUsXMCPD1QlIkcI7ZStpfbvBlknmb3POBpkq4OBBMTI6mDYRzndCGWyG1eN7teLj
3JAxZAw2H4UxK1CgqWJRR6CZJQvcBNu+4Dw61MtQu4eijxUzXzPktCkyaFpEt0m8wjjnorN8JuwX
hqdY4BUxGAnqEHwFxnMzY9NjI0dln+sBBmvEi5Ir9AvkcuinEXNbqAgDw1ucjG8uEMvJO6A2ZmpC
m+UNmUnQj11sEK9Hremmr24MjYMES2rAXzTczTmmkqo7a0oMwxXQg8WsMBRyIjjkaD0NNCifHh05
lfgDyU6qh+hfUhHoBUVYtMUb8XRuekSluLzvqN+X1EXJ8Agx0Y6gss2mpr7I3SozvUTuLCLLnxhx
oUU1woiisln5PLbHX6WD4ixpC7827KlbWsxCRLfPGetpgCs/vVLuBX66epakcoeBRxMsg/qQM/od
sR8iBQXgBAELO09R0ccCCt1crZS1oNQH3Nl4gxNcURBBkS/kENNLJm1660uj+BLVwPSXWkwyXfRv
LXowOT5DfkjDdVifQjzAWGhTAs/hmPh5v8zbiHnTurScKE4NE9xYn6Y3R2NVzNMxu3++htlYbBqE
Hrc5SX2r4OMQsgvv39jGu/yFhW/bZTH+cuI4VwTPASVzDW2sXvWgxLx3oxU20rZNELLymiwCJkTm
ld1CEip8bAZIcpwNySwJTSr6zCsUFDqFovVwbPVIJ0ih9yAvxov6iEfBN+LgG8j/z6mvTqOb7JQ8
Uk9HsIRdjI40zaJQQTkLHjz4ECoJFHWKFaPU/1gciFexToTUo+UT7Ijy2THrBfBxliAvmwoGIysp
URhO16KMP6NhAjmPKQKu8kM4QpoG2Cp4sYEGPFLmP8Y4DYjYyZzMQ20cBnAY5RQ2YNdQTEPhaIJi
6n4wRocQ9xcDrqEBYPocQywmC1qi8fjs1jXzu4CaUBOeFWU05GuGnO4JPs1m+5qu6B0zOe4MQGaC
ptlIwwxYAFERBAVSS4IXQmdV5Dq98S3l5JQQs6/a+xcNAKY+MolxU2SiOIA6GWXvhumqP3Rn2o6U
3jM6QYI5UZUGwTjQ4yAxZ1KoXNONvB3r8uM5/eag9kZg4iz7BiVmB6ui/VAMzVYuseh9/35902aE
S04Dq7siiUfMN8MJViHHiPRsutAbn1GZtAeylOrNIhOTADAlT6821kR1pErWMd0QkWMP2bQeFLRC
ghDDbFoyNDoNopBJSP7ORErAZEOitR9CFAoHf4W+YT/QOYQHAeKy3JRuX+pMRQBL91gM95mcXZ/3
VWtEUxUziWARlUS4wElc0xDXOfPFju5bgseSpNbrtMDIPmQgRUA7SmbZjBAhGXIw1yUSc4urolms
OM1zNv1HcQyFweoIvpvixh01vppNUnnTfgcmKqICXn5UWCtK9SsCLIQyOBrqS8SJidBMnK6TgmL6
eHxYss2GRxdcBGWL8kSRCbTgtTj59RVaXftdgYK7+ToVzc4d4QmbzK8spf2TmEug7Il9awpK/hMd
qBN7vMs46L/otNTFAWxzGVTD+aRdjbtf6J6ubCx6Y202Z8SQ/P4GfdkxbLT8urUH0Pjjg2A3BMla
FSG4prfgcgOkhlYOzJoAQCM6nN2oIQcmcoiTbNV2a3pgD+kTDUaN3CoFpAT0ivm4cmWj+Jtf9Hym
GQvGulULigIsX2ttsuc8+74xI6ujBrygzYfdfnSrOuE1fxIlj5/lV0XHWQyxva1OP1JEGMvWb4hW
5ds/7Yf2pLHqOHGq9FlWBrM/MJe3fwyUYm7KPi8XfKsGBcFgQDjdNCArAj3mG4kaTyxaeN8cYoSl
spkCaYIqBZWGuCB/YH4BsLrWBcmMfFVY22Ta52UFy4JwC/xmsY6x0c72JJhKBvC+iZv8ka9g9wgu
tmKXPmwgJ66dAmz7lq6oD4fXhduL/DbD/QgvwBue7PhkH88Peyk4REQiy8TZb6ErHXn3wpXPBeBj
cO27bsMGg4Drkh8LlAHD2NCSEgQxhA1ip3JgnMD7Pc1iZ+94jeetrY3nWcG8c2qPFACgKxpd9C9p
2MEOG7B49OfJ6xvkuODocO+gDm2ulTgsMOGI51/o1hzBIasezWqUhMhYZ6dD7KhO6cb6eTIfPAfQ
JJwww095BhgOEIoEHryKc4YL0u8AP9J5RdvhDInA4d7OdBXsM3+zcDkhn3971pU3po1q375ifiD2
/n8ZBwxi4fLcKcx4eyydfb57yM/ZMq8m2HEw4xyoYZH4ibAE8Qk3wKZjHg1BxbfQ9uDCxSsDDYW2
CYObPzXAS6J4IS3GH2DlCNHwmL34TENy+/dEwcSX/BZbgvcsubG7twWsIh5PzWMbo3ZdoupB3gX7
rHYguW1lGCeKHdM3dRC0yMAsJE6wBVkgbuiMlIDdQopW3Mmcn7mHE4hgLvTlZzR4TIqz93BaQIcy
zZT90UcqJBnVYauJnQeFbubInvie6i2xUzvngVKP5oO0BWa45FseBQTxHtNY9vga/HgeQwpQtjgC
nvCguOyI6b/SsLLnlcfwA+DeEpaERCqSAMw8YKjXYLzEMgu8KmVz7k1npUrEtagmc4Kc/X7LtVtM
LQz2DhfEPvTZubRYuel7CAhcd8Stx6wo41N2aQhaQNrk82aGVoUD9NOhOmWzmXg/clXehwmvAYLF
1I9eSHwQ0LJaNLhp3Da7/fhyJ4UAN4KLrc4G91+4Eyp0MHRm2m93KIPv6Ptbslc/CMW7mvON7/dA
ZLo/uxWfYxDt3QfIN07t6A7gj0sOocLDZkqzJ5iPOkTLyl7OD+v1ZW1EhcOUWNt0T25i82v8R0jl
Xue24T5dZobZBNr2k2dH4slXRh8ktHMUX27dwzum0uGAzd903jTgPHPIbMhH9oOjvZ2fAU9TtALT
7E4c+EIus7fswV0N7uBO7YnDYB6Ukkan9TTdptO86ny6zt7Lq/kIb95R+V2wwygyosBHhY0yAaU8
CF528IlKQfJ7/3jt0HZct2uZC2DKOmSMsGVynC1Gtdu9wyDLJ2CFh9BZuREBej3QhANTcxls70BW
mMhMVgcl96beS599npEJ2MgNN/YHT2R/ilT3ZkcRLo7LL21fsnnIls0C4DD5b/SYu+MhLc7ngyvu
8O1arMjwd6/f8APsYW7xG6qv+mY8enXEuGWmf1n2c1lHJa8K+JD/xKsyHM47BYNbRd38yY7xxZcV
7uPt1hGvzQ+CAnCoS7hctoOEC2tzMG2es2DATdz9nrVmjWtbdrDSZ2rbQLahCGC94QCpTvrBfEi+
eLJBSPBDeChh2P0pFTwIdD4/7A3eWfHTMIc1xuA8cAnx9J8Vv70pFTpsqea/olpathFOYlcBSu8x
1P0cicb1Iw36Q/szXbNWB9jLFdgtUNgMHPSeb19rg/e/V+vo9B63hbOubHYPl35zLReu3z/Q+QW8
EKqqn9amRYG8tfuLEilHEiMvdddH7hV72FCkHa7VN8pvFKsZ5LKWnQv1m4WGQ3JIw0uhiYI4um64
qPsbDDmmJYmZADloCMbUm9SIJYaH5/yk7g8oFqcPRrggi9emA3MCApd2sklk4Y6LfJY6qUM1zVlf
WcvKhzHhvJwf6JJOzqqzLew1dvcMNk+x94xIRjMshqNk586F6b/2urMPDxivM+zWEvl0ACiC2Cy8
KU4D54vbw+IrPP7Mg0SL03POcDvxV7KD/6Ldiq+UAto0jlhOinwBhseT9/MDNOTMmRH82Q8XAA6X
xLXZNZqByLF4td/4dNA9LaCWG1Of4Vhx486/lItEOHDzYNG38HnFzgEzFMCDidME9KXwJu6evrbT
xUkUXITxfPmd/ZHYu4Jhg/bH6mmvvmknsze/V4m4ycqbn/e8WhfsQxz5cg+914HGu+ycZUyNxJ2f
sTpH724Hrb9a7aLvKFr4oL7X6SPfJ5XGQFLIevJCX7w/WqqyxIuNb2Dd3R5yMhX1RNO2VD0wcIk9
2L7/Nev80enchko72G6/doF9+q1T/93zp/iijv14eVTRdfu3cxf8OPjtr6fX8oB0W1kIy8S/7NkX
WrYOwDZbWB2SQpufc3udAa1o0+Usp0tlzb8RMa+mtnxpvandYqG4tKe9QLI8ouDj5NEKzDUGH+tH
68w2IUwofsMt29FO9ZmXvHx9GrERMwMepQl/4ineeJ76stus2FKr1ff3Tthvn6f7Q6j992ewP4KH
fYZQLQIIEQ5s8c4uLG3hbMfIWUqx4cfiWEPBYaOcEep3O0/mfNs/D5/NmkztcTku+8Bgy+tzFYSl
DWsXtqNYYWdc4XJWyvYdMNp+1cJTW1PrmoNX4NvWHvIuJnf+3oh/KNuXLwfWftjIASEl1RsmMG4C
OT7Ovbmtc6U2n8B39Lh/70gHwEaQFfKGeBrefXk8HqVARJTL+BUBoYJzLnv3j+Xyz+8v8eAau33w
eLHpwvD7HcQuwjYpGDkngMbt11xfPC9oanwBqeBYa+6FdEBLnR5CpGEfBocLtF8XNI1W6rcpYhOh
vjkEUG0p2xqfwYHN7tiAz+0qTH+gPy55xIn3cb3MvSvwYRQxwulS8qK3vQNPZu8GG/GpQPIYwbkI
PjBb89GfDz833N4poHucLp9BHvs74UFRfgRzYu8e7vdPwUYNi6URm7Fwde2/U1Dapb2gYU42ir1+
b6h8ULpT8PCDvZs1funBi3K7hRPKq97J5pTmhcpyrHCEQ9LIuW5/fur2DLVQ6Ohx6W2ET1qwB/3v
729G74QTPMYtXDGm1v7AKDqFE7CQ7uFweULrCYhEaMN+rQ9BQN7O+pqufY2o2YfPuFvT/3F+rNlq
Go7LSLL5VHV/hojSnbM6bbSgc7++lE1hf319fWvECh/BJZD2Qn3asL3xa8776QvDvl5v0UUsz/pR
2wHro6wOldc5a81dd87h0sV2cLfnlxtreVC2NNXc23weHDhdHjoV3qGJ1+s5v27LQRBcbs78xVbl
gi+Hl08kJ66bofE2MffNBVHomTPiUUJGeSEEhmPkHOOtQjDX0aBM7c0Wc4nqg7eNK8dFoWDv5P4G
23T0QNTbbEAB08cqE83vVbiyyfo5B8CewRrcmNv7Z3pWLsM/85JDEjK/kl+4iUOxpQVQFg5MM+2r
+px8SQvU2eaIh/u1R8l9RYudyArUgiOiquvwZ7TgmPHnZq8Wqxmmy0fI3v7yFys/sv31fM7uHUha
CK2+QApG8+Da2dPl1LGpJhNuMTgTMpa0uH8+iSv+3NytBQQK6NFngPeYuFriWbQLST+R3Nvouq2t
kugU6t6D/wxXMGOZh+xIHkoeLghUol/GycUQy2LUZqPTLL8MZOrAjKh6mAJOzUcdWBKApT+xD/J4
dNqu1hXUrGBAEDMUfk0QcFuLp2ZtphtrkwOGpq4Zg6cAB7AZZL+hZ1nP7oBZpgKP0uKewFD962Ex
sXtkmDS2+pscEAYENU45Go4EEgsVIE93HOgzRMmwAqzTDD5zIxWe4EH50NfZQjRwXzN53R1TJqpS
bwzl2ptii0eAV86T/md10Cl7sPsYSfj8lh/nE4O9gR5KR7ByUIdpLVI3Q1Ea7zdBci9jj9BNQCET
GhaABzqztAv5Inq7PpnjgqzJj+8fCvlAjGIJ8Iq1sGQoQ5M7kYktqoWYQUgzFr2LKqBJtxaNWHM5
daewj9PYWo8/9FJfP9NfhL0/XhBDyC8ibTP5VyOYgECa5D8eOEAC3BHW5KAw2wcmRpMQbUDFUA8J
ZZYpWgKf5UQg0SBlUCOoYkUjXO7WTX5j6wqPTsMGEMV78Kj03u+0P7Pfaoj4a6SWKzOeAnhG9WCy
JPWXfLyWTHpUNbwF0y8Hh5l5USn0YJ8oQDRub6JsUHwqzXYKBiBjtlCp/OgDdTsKGGn5k4z/DER5
ulWXoLpHC+Ntv+57nSrcEzK/6RppQE0iYzZcA/kUVCGM7yAvfMK9RALlGinZXrGQJYwMZAqQVT2h
Vikq2bQWqagDE6YP0reksc2WSjkl8OS+ANcHfrDQw8mNMr1bPt0nA6SPSRs1aQTaOWXU+JVaJ3Vy
dC6kNFbI1plm4EFO0kBnUdUKKs0UXcpeFCBTSu3UCwyDMvAJFCLdC8DdML6/b8UOftO4Q3qHoagw
lFvqqwGv2MDpvRce4Pr2FAiwzZ+wwq0ExeKoE+dGaMwRha8MKu0PggF7rqy8DAgDjXrqknBIKbWq
/5I1p7H6h+YxvNvqLQwL1OD63/hl0S/7JKufldDE7/viUII2SLbyDQWU906m3QBkQCsWFfD5CsH1
eq+Wbzsz58OE8J6MLpsxWcl73H7pCgHsADD+0JcpY1GeMdt/kJhkO6+pLT++Bg1cQMShTSLaMqcX
WnPM9GQMN9V/bUvzRyrndBqB7I464+Fn1hoIh+haH3SgTtxQ99xzTzQ5qupsoX0wLLbAXShqiso4
bWXQdj0UIUdfz2is1e1KovhdebwUgCiaw/AMqHnSzP1hhaF7ZRS1MuTe9xNa4BYj9U6uaE1D9iIW
H2OrC4tUQxY9LxYKLQl91Zqyhy57fqEhUOeY6G2arylQP8ULuRN9wRwi+Gs7cLQ8nZRHXBrYJC1i
igd7if1C55kDRrugzXfvZEt5/aSGKj9Ml4hNTJkuqK7vLtSlj8ewG9GDAaPGY+5yQtOQKJ/kaUGV
mA49RItuf2MfP54E33sUCFHlyi9pHzIfhpenXUpzhseWrE75DlBQGtw3dAaeFq0i9E8Devh8N7d8
0CoMkv3r7t8XdIJ7MLvUEds1TaYG4Qyt3p7eH7rmpojpJaF0ZO3YaWg0kIi4t23VH5/Ejgsu6g6S
pvCZQMRbYi5SMhzQEPQBwe4Mv1b2mbCXm+UJIMBb3YJ/1O4Leg2AdIrJD1aLljScq+GTm+OuUX4v
Pyjqp8E4MJkJ7lG2thiBzLVqSJoq+xpdFfoUaWDVrceQiXu+VNJjbqH/bHp6NoMbqia/SbaiyI34
OjuCNZ/QUxyY7JnEJ5L4A2M9gFBp3T8q/SoaPOQ5PELpw5L9E2AcinfAQAtmCTKjiFbYQ5nlJKva
6nnfsJdSb7oGWaWdxdNsXNp8gKdn2bWXZhXtxbDuQBdpTK74oLNhDTGPA5shJinRf2Qxg4kg+kRU
/IFc5zugD/Rh7xuph/idXAfpmqzYtHX2SVcD/FZAFw9gScEaXrk0QA0o/Gtni1vtEMBP9BVoWfwF
gFfWq0f971gSopmb8vGVyB/cOrTOk1gueq8nHRjuB1Vm+nAwYWGJpdp2GvFOT+BkamSpW5QqaPwz
ee9oQZ9ERg2PQ9MmYKnjLGgP9BrGgzwCLXsEtwrN+IQLExNYIpatBYtJc1kKJ7LHPQ7Yt1O+MOU9
Y4X5mfdwfGnnbvJVtgyyAS0TdVgnDiePDXQeu1BB9SVkgAhGlgwun3HH8v0HwYwO9NX78SHAzwGq
SlW3YY+maicYxG0CnGj119/AEk8OjwVLw4sB0UG59wmEtXt8GEsg3Sw1XR76piBzuS1xCjnF0JC6
NXwCcCVwCwB0ataOXTsyuEOZPXn8NzGQCwSsfuw2Kod/gpgsA7uE1jnNMSp9eFDAp0KXsKdTiugr
tupb7ORso3y0yh6IiyTP5CQekrjqN2DPCJeZOrrFNHCJPHgBaZ8cNB4C9EMMwB9piGcAfhqqgbA7
HA7c55W+6Mhuf2DvXaKVKpaxx8DAiwUd/b4M6S/z9IBr4aSVGT16mvXgQZinleODWASayBx+rCyA
epx6pdO6IghyX8ZCdKgZIERDD8Vpsb1MDB1Na2jcgE8Fr09AjDC8WUnrXywRcNVyAjyqmenHlv4Y
Zxi665yLACjClC/sRWJwLW7y9E4TNAQFUqmjOAYCRF/wsDhchCynB1gKt6YFROQ29QhAJs8DQGkG
cNCew1pRrCDTpU+ZQRKK+Qh+IBvjVovuJ/SDSPqArVI0lEJG44Hgp5HL4+jMebWg213TZeVCLXAa
0b2a3xhkQ4WKVh266uRHV0CrkApSeuhIRUPJYXZNH3Hy2ZNvwtgybJjkPI0hCjAxA7LeyIhAhrCF
AI6AjWLt2SdgrB5pjOeBPc2jA+mENRKQKyjr1GcAt+ouF8ZsRwDszA8AEdaLpM+KhOt2YVtLnSeo
rMDDecac4zk/CDKZSdXofMh+XnxxNlq6RPgyQk6a99zLQwz+AjLC4HSXFzBMn+dD4AGZGzAGKI4K
DXNQTy88iGAyM+8eqDW9e7TMXGKRmnlqT2S/ZmMVExuBfZMpxv6BkNluErgUUMztEqfKSclopQNn
4iI1huLNeG9cS5PPOjpSUEOoaCheP85pdt7zGcaB+wWHpRjfrP6YrYA4YI4yhu2wqASYJVyPSGmX
MAXaYiFTsaeiAcrBnBOSgasCNHhH3AR4j8AgabR6KX63K9FlBtGDJAYfq5jeY2XSDI1ZjUf6jwFx
sKoAJmCjcFM8dRPEJO9YpbRuGHT/d1nCu7CcbBOwyb3YmzbkLR4sq/es/miqaObT5qXrzb1a/rtA
JdTj1jkQ9C85LM3fw3+CguLiQXLIf6O3AP6nzJfLxuCEoD9RSrvkaPLQGaEFjEHqGWBGQ5BsAKlm
UGE1gglQ3ol5pqBlswXPlx/AsYNPIuqa0hsVkG6TwuB3uQVCzeEut3Rop1dSK6X3oZNhZaG1ja8A
HhvA2T286yf59wBdCTooDSERUy6JqPjExP9wxYDwaXzhViiKmvb9tYfPCycQQWfolpg8aV2C1qDe
DUbwT5aBn6J/kV96xeFZFSt2xpSSB5b0MhWDCnl8s/fi9fumGgs/Lc6or0hopnlEQUxNEBwXF5jn
nbTwGVmL8ZdJYzGyEnQmuAzyQ4Iq0PBgcuFCMnqYCjlme35aTOcZoagAwwDsA/fNgWSHklxw44Ye
QVTre3+kMkF433tW9aEaB0UMpHITlVBfaHnS3MZIC64K6W4e6FfejrUdTAL3ECKLUYM0dtmXvAM4
AoJCYlpYjGgi0N5+UVfi2nAxZLnSbNCAcDNLVLA0T0wevF3VNMbt5PqdUR709iDHIJ3NR/iHph7B
uxt7hgzTjTnc9BAWYmNs7wzD/Fs9Bp+WNa07lHMg3lP2fAntMSQS6BWDQ2LBdAP9EYJemMN/QzRq
pOwoIKHsw5Re0X0bd3TQQZmzi18nMTqOvVjUAUYOUh7rxxkDigG+bwSvwg1i2ao5qRoclgQ/ovqV
RQMUmBpv1v9ye/mWRWz1+YQya2sjbsEEDO5cMNWRCkQiIWLmlxgun6BsKnQQiNvwXmByRTo/hFwO
YuHKX9b/pk93D/KTD4cgR+jUjJVnzOZH7AHER7Yp9ah7nssqfMNAqkKIU4JiqfgKpTl2IfGd6vPW
9PCrW8gLdLeQN4TNCVMc6mryFMx3eOWEWso0hnpuWhgK5DuYeASZVi9pAsg2TEXYWYBqIYfffp91
wO7Iv1BAgOhKgw1FOEfsV/Z1BTjMliFzcgp4qoZbGy5sYVrG08SvJpT+2r9FQrqAH4QQpcBWArus
hjp+h3CcQgfiEhcOLu9HSqEc8JvWuEFAFhI6ZRtZzKXhtwT2y1jgxsZ2yWrkesRJIXw3Xgey08SM
p2kIExXtZWBShDcoeQtVWkjXHGyeIPdaXFg1AKR//PtmAYyJU8Jje487Gd4Cih7WHPJnpmK0nGbc
AK1k3xJVDfrSxEyTgfKM4WbA6KVMg7QImQE+jHlwzxi3zaICGeFXyAZJBXEmXdE6XBpcKH4Ne0Fc
/yY28vMvwX5zwTQJ1ZQy6qnPkikAAHSmUAfxzYJJ3u3ZXQIwMHEL/bxV8UeL1giAymZhr6DnBEzD
YvQ4HNXS+YeFkdYEY7CNnsY3vgNfAydTkE0BD/sKMDSBoAt5HOwpbAKMWJi5dIvLHXpPf/sZsiig
xxmeHV8C4gmYH6xp5BAg0UDn5cE9j6oFmRqJSsDaiFvBNkOMis0LdoFyFCl4o244ne2vObttUQDq
WYQ/DhHsFeK99BZm70AEiST9hKITQea+9UvAOcbP/x6YC7ydfMi8qMGgyICdRqgfWCINRABiHXXY
iYPEJFqPlGhMFYGY/ZHKTXjaPX5OOwT9PTO60pzzkqD9qkfv0bvj3bmbTk8bcHReFofblQHpyO47
debVv7rwMgCro5fTu1kVc9pikGT4QyDzlU/dgm8CiPkyqChRSC7oa9zFvzv/FWOw/XqOPPGGeerU
WiicUVbjL/AyoLHTLb85XJLP5jKdv9fkQu+AwZSkVXgMmoJM5eqcNplRzazeHliYanCtlM0nmmhd
ioKKh+iQ3ru1iZyJL0/9YPI1TR05i5qpS9mTAkJsIJdAlDiFKEZ501D8hDLTVj8AAQ4ftDlkOp53
H7IyzYjTZ8a9PVzjs18a4nPj837sPwDLYVHptjK7m06jfn4yS+j1C7QHERt0FIpKlFDYK4Zps9hA
lVk/jifESFSNqPb7nA+ftJvNiF2Uk4hgF24rLYmEMoRAwwMgGmOCTBFTEcdi5rEfHKkD0RfA7C5Q
/4K/+wbopTEjzADFfAcQB6oWqhGxB4OlGZQcYz3JIxhIjIstjQArzwsRL57E6D3piEVBBAeDJjjz
0xVeXF5McPU4oyoE/MehxkMV7DtI4NjlAQIqU8a9m/kNDAidV073BGsGqIBuYou8O0bAgzDPlPjk
sSsu7FdF+ZBwEeMCmTlTYvri7olOh+UNTAlhjxCilA6rjCGe3j+Fc2Wvm0Jvh+OnAix9C/UZoKGE
cPj6yoE+gYABI0hPwy9ZhnHf5M2MiI8ge8q4EkJTOpUnB5wh4T35C7Wym4oXiO9MIiKnqlwrC94l
GuHaijJJRSUH/FPLMAr8KqzuD5IBQn+AkpQbxgmbS5H9AaShgHN2hQt8V0LPSkc3ppmZVUx6wvqw
bGQ6hIVvJBAghzPLCf897lg9rIecpoK5h+fHqU2vgMMwExgrQK9w44iFcUm4oTdEDAbFUSPEdCZb
RnXhpCDO14OYzUiSMGpnXpmYjlDvpIVC/hegJKVvvAr0+XH414tx35dsiNCWKtuZQWUMWQuM4B/j
n9HyzIPEh4z/blXErjTZvmMAtI5NaDYzEbYjowAC/vaH3sYDL7JwuH+WvU9U1JrfbBd+EyEITM7j
xshJrzdjxCtKzs9AZCUcWskEIfaqfMkv8hVtA2TGn7VXP322WGnsQUnmCUG0Y6BMnghZcg4BclFO
zZQ54WCOeBSqn+pZt0jbmf+KKi6TX1xUCTlXRhMisoCJ47eAzTFVtPvUnwiQeyOCkmA58VmF39wW
Q3GQ3wR2QrMQLsDLCu8Poo1QfXjIJjJVxFTsaTUDt6o1YQJhs4BhOSE/PN6nPo8MF4T/F/jdMpL6
CDGqPpl3PeEd9AeOGyNz2Ypw7fQIqt8TvCmjKiWHj+QLREh4hQ05o/iq5VPlA7d8J7oiIeHH+UhG
BwGRwE8pvkiGCfwJGimMAv1N3nNw5wlmht3GeUN4jaNA6RrEHqua3uJpEpFg4cM5n7cL0SgD1Vld
ZrA7ABzbyhLOI68igv8ngGBFjwhexM8CoZJcBNvRIiHMQhcCbZG7sWTrYar4SoEHqXwNiKMITUN0
IR5D2NRiAhzxIjEDW1bxngwOG67PZG71Id6b+js7lRjLSskJvBcTiZmfSgxzlYsp+hhsErtlKvo7
xgghV9R0K8PyJ29xTt5gOxm4SxZM9UEdRQWLeBi0N2VY0Ih8wneF/0cQjmk+udeloU7VDB5LQAhO
gCw0SZgd14hBBtyQzm9UEc+IHcsiwTxEpSRVZ4hBNXBJmjQWB5SyEHcCQJ7+7GpUfrh4bA7HR8SL
xBT4YaJ/9KPorYvTGBFq8TCJU0ChY3W5ccD6gqtNqqbONGqbAzAOobrGM+YpUXAfx09OIp9U6oyL
JKciqeBleSkCdjIWLlg8Xaq47Qx7ge3mgbDdCORaioFDJAM4h/3hs5KsiogH8l9CT0FYgWDCJ60A
UpaoCAnikNvcEbn47u4esmoZIzzVABw3OEaE+okMJk1EQFdCmEABe8Dvehjm/hWw92s1KH6ZfjJu
J6lHntD+EmkSxHDHvC/IPOlvdhJD10BQmjEgUp3xvmweziu2wBTqgMTliLQ9YR+BimMujxKgZ60V
BEC+QnhqObcbuqY8HaawAfen+uP1uocm8iB5WTtHInrd/9mClFZyxG6TygB+x/j2qeNZ06/3w9Mn
oZZyQl0iOUkJ0JpBjfp55F+3U8RBVkFroSOHBUBJm4Hv0xlYEYzEvYBBwTU6OeCQQrQspCyibTqO
fm+iFE6wvXjh9ZEu5Yugz0ziqZDf5eqUFHQe70rqxIXmmtMC4CTvVcVIM2wQ8Rs3loFMq3/lB6cF
ydNAUzBffJ/nQNttQFdbI7SLiFyYcs+9c00oSnHRPBZVRZKF6uimYCQpCGFwDuiUEqeodFZ0T56E
SNGg2kq0Iz2CUnPGNuaNiIjoVXFDvFAKXoOGBproJRQ1rse7WaF1x3kKjR0ja21djs5v09XSYKAJ
gNCeRd4TWG+PkKpYC2nUl68oYvbC4+HqezYSe5AkkyiWRb2ri4ca1A8hVUZIi8Q3sjvN4KGjiMsf
Gd6ILM3zw7rytV71sOrkCCSM+hARNYM2mluwTC+ImOPdUclD768bRJif0qyEj1k7CXhPAjoyVD3E
QZATydWMO+t/ZSb9EkaUa4z8RKi/24S0SJYTPb80JP/wOf17rl8ZapYIb4DyvDmDx0EgTyBO0UEz
vzG+uU+EbGIRUH5nm2m6h7w1S/mGg9U5dzkSbmESJh0UUtuQaCO5wItPsMDJ30ZAX+w3uibvYk05
JH1vOHBcJ4eJ3M0gtH77oCFPjYdeOyWHK+4tv3AEuXLiP1CqFUNEoHDw1koCV0PoZIqEoAn7Xx6w
DnZu4rJ0xcvlDpl/AR6YGnZ8+yKSvwt0dwsSz6ddjvznHeYBQmoM57ySinCZd0s8K/wZBRm21mRO
H1ykoZfn6p6sxB5DEp53VpDddYyUap3Ps+PsZI1PkaRvwufLfcghJ5d0ZYomE/1yxsaXQd340NqA
WWWmSxd2tAJWiv4lFmWSikN9auPX7rljK/INqko1W0mN2f8EwixnZbps1DH16jcVhL/QmBzA4oYx
B55+PiGrNbjNzTHRgn54jRylMJPbuQEU6Qlv9be49PCwTPuGwDPFYmsICRvYM8bEncB1ppNHcgUu
dXSYxT6qLgwG/on1ooKgUcGi0g/77zx8E0CIW0Klq/GlB0PdcZYFzZn5pNmN8GhAM6GAXXpo/XGq
WQqsC1DaSQqfys8st+KM3VxRGGlj8eTU4Km6YiOXHjuaRefsUTk5ATKSPKILbBt7C1Q/BqJ5Y0EC
Bgyg6QQEmxr+uL8nvqoEmhlOkcwcILCFNYdX9xo1fk1v6PTGGG7rX47pbsBHDTfGAzDLMaCJZ5UB
foFVYIuQ9FFBIb56/VldTgWaX5xkmSuSsFfrBmTHA5oQyT35FE+LJJTJvNivgcUvQu6RSsyTx4t7
YhIN/YdEjLTpf4nTU1BoIOfphNyCTg2Y7oCVZU9wyHgAdf8B4Mlg2wnmoztJ1uno1qCDuURqM0xd
CNJmjx2gcoaDJIemXMAcDCB7eBdavIjViFhElBYpASH7YbgkuahgwUXlxnhrBKVxA0yDQRCN372F
HSEKNZNBPHSFPjqgbM2p/q4IZ5Hc3NN/RN3XUiPbsgXQL1KEvHkF5MrIImh4UUA3WyXv7dffsTgP
N86JbnbjqpZJM3PmzEabMlhx3ap8BeOFGKkXR41g3rbuthWBhPkv0tNKXe2ZOZaBj7P+oG/m6aVA
69vAIJoda6JszbAJZE/zSFxkNB3MTaQbMLesG6S8RqAnv6XKkB+eq+vnWz2s/Wn/zLmYvDFtGLVg
dXlHtghDAUZBB06ATMHLRXFzD8n/3khGVJp3nGd6YLX57/Wz5ec1TVVSFU8Us4/aZsoLmr+OZ3hm
8BvNubp/PHV4dKpxx2rT9WXxnfJiflzYqGS8/O9Pp3RuplLlSTRti8+HoLlacTNKrXJNaUwPle4E
gtsG90DZ8i/SFYEI/y/EKE18fQjvS2GJKJLvul7Hs+TpbvIF4dtFAhTGNpeXEPCT+nWA6H3IN7fd
gGSY71N/2rhC545VBwBaEoP/Hreun3vC2Ter6NCUEOYr4QucPxIgLKefA8OsfQllHFQHmcmRXx9f
hfnVR2tZbbrEHN9u1eW7dDtbEsfC4XHEbsj+BJ8GYf0iipE7yOgsNOEJLbNSS2wruKGa9kjFYpes
ezh8hbBK8LhvFYkEXaVyRrEeK91FKZ6L23adUjHWdui9xMZCtIIMTO+XhI7HsdGWp1CPLb9Wn61Y
49E6nkK8wrrIXqbrlnu4/nsYGY/hvi4ekTNRNN3jR8wjUBCJwYf2ke5uqDdrooVHJuTj1aoJB4NE
I/0+2jaxWm0bfFkDR7/sZ5/yd7dVwGGVTVKsVMY1qb1v+02Tquae83HZ672qf/kZhukFp6qUKg42
6RoCdv8o5zlRf2i8PFJxi/sFzhAnygvcSAExmTzxbmOXQDIVHXZmZ/WP8SH/J8Bvt06+2taTBxOE
vSkR5G8aY8MWnIZ287JLKHAtW9tZUi9/qQSJxm0EstZRsm+vhPcwSvVoCH9gL+jHvnYOkltCJTJn
ZUK08fXb+i9qpB9aPmlBjhUzZeY3JZ4adksbUCtcV9EA5m6iSvZzIOiiYkVsItknwkJvQ562QdeK
CFYAU/Uk18MYOdoj4FSEdSDjfQjnrurXZJXU6yq9owxaGkaPuALniD2IbAkoksE7npQ15WwOBKSR
4PElYCzKZYpMUv8zFYlP+yGXcvNRswgoI0RU01oxtqZMH+MhZYPZTRctu4OnJtel/ikDXrQq23g2
YNXmfw2DlHFWAsDgHIJt9BWD/e2RcZ0EFIX583PT3Sjsn++tTKT0i/mRCc8tu7BHAwka6+Y6I2SR
7y7Tglq/QnwKEJQQH//5IQE/rL27enPDQHeUFtCanoBLrcAV2xiypwmnIy4d5NqN6MxLB4Br+Wc3
rGq6JxYakybvFluVtg7450ZT9kKWvfoipgtf6CaDoqRWPGe9w6QoQgGdNadtoi0mHMZqG77lawCa
9PpzL1z8XZpUM+OeoQ0D2n+VJ4NlcmtshE4ffRIZFDW8vdjiGtKmRWdu9M29VRpq/00EbPM/Vqsc
MwFLUvm3VMmrdo9WHUaQGpMBo18G5EA8NQmEICkREvKYLisf6QOGFn4jIXXGdU0q7sjibBf+lnln
QfaxgaFuX/XLgVYoSouEU8YgyC1++K0CpZCAHAZmSap5wJZ56BWr92KvSS+F0pIsVpnr+nTUwLFp
FQRI+Sb7yJieKyHcqWaJoLNyeypxgZCzBpyz7VMC6On9rVieKGpsbh8WUBYNGy/91DtTPTxfjcip
DKIHlS5jdVu2WeN7pVt917KvkKcYpeDBgoiSOMd63fxfmaPtX5XatS8XCWIVMvxZt5YFQVw3hlyk
qEM0uAb/U5ivDB2v9VXhS5zDoAHCfZVodI8nqIBUbbo1Qb4amE4VSh3n1Kr85ClrAM81nv89RMJE
2cv61ip9gXWEto61U4/QmmGGygoTFoCVFNHwEc4GjjTXeGm70QYv9CgSNL5K947py8Q7mc5dIC9Z
UjfPlWyUWjyCyS2v2jxC4eUWYqXjP+N0uVmlgWKbL+b+Q2YsXJVaUMi5PAfbWx+Vp22n3Z10OFjP
YvSQrWJL74K1ZXadV0bDQaC6SqxEE6UvhD9VW4F092h6kUu1VZCLmdxq8smjyT/7/d6nDoKDCqza
rrwg/jhtS18MbdpKmw8v7uZ21i5kzwedQqvnXHrEZVS50leEm1p+uUTA7Yhvpf/pWEKQAn6RBZlj
4bKF5AMz0LmdErFPw6Ume+rXiu2VdtaNDhcqunT3bqTpVSYExWjEjEWVZuKLOPN+erVy+3Oz3ujk
oqXcoySeOUlFdyG0KSah6NrZ9KoNCP6zRSI+4iGLmm/8Zg+lFLwbmtQj05IQSPF8SaErNqsd/nF3
coXbneVV8IsMyWC7BMhFZ5diySkkeLIlX2NJShWchm5mAkPx5UrRZgV/eNq8qZfJ94+DkFmIAolw
/51Up21AKZzt1PLihR0lFE38zwZLidXXT9vJMp3iWgZCtKABlChFc0s4I+VA1e5z7kW0EvCUu9so
Wm7bV0dPOOvwlBRjeeZpCBssJ+RTzGIHTqsYHLPtq/IDpVl/UBkU13e4tu6U1VzmWwzKvNqUax3q
L/v1p0wTdLGRN/Pwinj570cGI4gcBvVwtk3R9pKlJrPU9jjfm7wu8BA0qgUt/17aAh7jWorJbLx8
m5m09jT/akANugsGi7oPWss3g1qtppwFME6VANkIXux+kGbEw3jArRURAYlQNBfHPIq+YuDnXj8f
uB3KdjC0zuzw3LOZt5/O2vYaGoiFnGbHGvEUPINW6L5/U5NiSE7KgZgOjEcYBKfLE/LD8A0uBaN4
JHfEU6PCm2BMDhX+y7G7vPljMdKezYQnd82Ib4tR/e/6FZ941VscW0zzqpX1tiYY9W/5dGvG0Dph
Gpy23dums5w0eu1qt2QM0Wb/vMv378nRtJHYDzdK67Tqnk9DsV94jg27jwEVVTvWO68o+lA17SoT
Q9D3Fd4tjPPQmdp4plLugo/mxqtBa7JCenCrX4Nj+OADNV3Sq4t8ZjY4J16st5BHIWUjvurA1e1y
xlLPK/JouuwIbhYdXZOFDqtVNHgle1n0asOPXz+dS3NDt56VaEQ+rX7ek//ffOdKvmjcSe1lPggO
F5GhCKvurMnm9pnRQ9BuDtuw/HPuOv/Qk+BZaIFpOB460/kEm/HxFq5QuHdyTfdd1lf1LGWPyR5/
grtn13ZZSa0lUextRn7UK5NYPT+X/xxIeZ0stnXVEf2+6K+H++GiX4j3YXTUW3gsv1SkuOtJAbf6
6zIYQYd8r+EYxTA7eYDI/mVoiQlVWFeLdPFTQU+ie63HpdrJ4mqHKzFGB2rWy0ZZrz7O90ujXC9Q
7tLdW+GhodbCDUnXfe+N1i4mwg487drWvLVNDxpoBEqrGgvQzOcd7iIK5qWXx+cjFWFgoy1S+nmO
yvMeLqEomxYpavJP7Uf3+rWgjv2aDea9xviab681b6mwRhRFk60GrmslKnVvaKUf1W1EyWp+DzTi
QFqZ1D7O247SzC3Ct5pOYwyi6ojSW1rEXfup9vY0fMcURAxyTXcTao801NS/l/0ZkP9HsQfBaTXM
x6vh5dZlQZfLVr2jRgKrJlDCZBoFOUGWi25Z0Bkwrqp4bEvVfn1z4yeorlOfyfsmdJeWZj0O9e0y
ZO/uXZifXd6CUrPaS7VPN2jVu3Yb+2Qr74LDzmIdWLlo2mEEB3kAe2enGp2Wu/c/K5NU6h2BWtWR
Wr46llCVt6mcprfYxcvX+lhCuwgJf2OQXbqFwaz3SK69KyMkFRuW03VcG5A2jGdjmjqlwTHOhlQn
vL1BX2Gf0ORvJl7BiMA7iOaJdpFRo5LWB1iCHcyMtDYUGxqnjg18D4rBvLgJRWEYYS78Fc3G5VGW
5Os2btYrj04L7RS5Tqm/fZv3PMFoOrLEpHJu9SRwn5fN2gd7jDNNZX0wGws3+/XeufZUGWR05WQW
3nbex4Aebr9uyYOD7p/vT9foHJUbL7nECwKnlaZf171175bsBuvOOZ197mgwjrfDR7Lt7US5++c6
0nF0Lii1KVQ+k8sazqk0UQb+HWVVTpfbqPJvvo2uh3g275MmCjrVo2nWomO9frzkj/HpElTR0PmM
sE7PKr6IE6bF0Wb+ZX6gQmVDqr+f+W+EOoTFaa/eU8Y9x53GoHruFc79/Dp9KBltUiVUydhMmx84
D9VSWQ9VnSn/oWHjKLIY/VN6SINxp8eFnshRb8eyzn09DDR3KaNirADIyxAUyLom//5VCOPn9gr0
HTWiYrXtt2zrESYLimV/M8QVq3bITjAtHQl9OXZ2STFVQ42p+k2EuhIINmTGaBYWJo75ATKMJByF
zHPbNZ1m2V+Or9uuTxXjea3NYis8ImeZe8DeQY1VO6PtuC4TkrZFCj6IN4o8h1V8KIWMkNkT/X1n
dCUUruuUJ9FMPYD+qH2HwAuRk5STVzg+3Ie+mBeoe1UAg4xSxQ8yobqoGimo86fBBnprzLuaSnar
wlvvWu2s+1bCsIKJ1oVUtZ3l+f0R9+4l5ewU3g1Xr3ZmrkH5u0iUUlqpoEUaHKMvj0jJbe6b3jww
0j6L38VQ3zq57flQezVtcLgaWvftuBpLoZd9LADFewTuXaJzohQjFa372ED5WiR4FpfzXMd6hGpz
HD+zQQQig4BkmfXwxPG+dexLJGwHe2vlWItwF3O0KIOvw5ZB1BuWA21QpCCzYb4NGgymW42kMcwh
fsC2W5yIjACcenJ8FKpUhec0Jy8p1Gczj/b9JdLAO496oahDHCmPXtnZunDeCAzf937f1NyK78pH
8n1FgLAWNS/m7J3M/yMvVH8RSBbd9EPEA2qgMuwln2x6dTNCtbc9ooXINLJ0uOTlIAR90Wjh+Z3v
Q3oxOGOlDv0UHnA5luHJ3jeqh+lqYoaJg7+taPCiEBEyovVHIQ3zLOeDMN3x8iZ/bEKs5eIySKX0
Yz//fp4lqppin/eFg6Q/pKqnpRrLlxxpyY7oeC1r9FBMZM30NGYSPp4UBP5mmZlK1bnA2Nr1/tKU
xq/D1/a14dWKicTwJEb6dze9sWGI5fK1+PeBnCCgrxNooUIRLhHRcshCbrBv6eM7P3vxsIfbrmOs
Shg++Hvp9fDLYNH6hIhD0w8LdKXqlWMwt6u9krb5ENHv3n18rQfTeseD8dajVU+sEmL20a4nUBaF
LnrFwkvWmw2WjUmjfU2yXnWwR2RSnh6SlYpLvVU8f72Flr5l4inR95wKl0rRybm/9OrkNKaeIsQf
fl1aSI9UJxq4miKR/a67GUI5wuF6fKoihXjG6nmYMLnE6otPiiLDEEkJBsUDPNvrqf5yTna99eue
w6JTdxLurfdpnhrBNaYx+J7hlW+T7WT9s6pFRT1EJgMO64OZuX6XyLBBYLAGxHiemP+b9eAC9T+H
UiSEBn71Gh0t0wy3jlyirxq9tu+lW4SBBYVih/JxmEOkjDI/23dXbBctFql8XUguTwyR5EqkBcwl
imuaQ7VpJMErRDID/4HNQmwmzLlHFb6IPCaUCEPkczHEHEBAM0BvlqzHTNnlZ3PrXsIgBou5i/Kz
NyZ3vX6F8gmzYynrWc8hJa3W6vqd2//karHigrbO3CkplhIA8TKX7o6S5lqnofOu0J4pTp7M7bQj
FL2nP1oL9eKRQNdNuMf+6ZVkn/hPxzi075DdQk8uv+xMlOmtJhzPLg2Okj0IdE+owbyz/gtjBw25
lEITLN28OYvn5Hzq3NrWQyqJpmuja8X2ptAVFpuLpLjFB/kp2EiQEQTOohP8G7P6OCQfyxefog5F
h/MFre9/HDf0E+ZbTAt3Bzbcugp72vP+nc9h0q4KVOX+xCrJRffSUTPqKOi29n9zosZFv9jFBcuq
4gu6qsk+bjByImuTP5eR7ql7nTp/tAu2ZJbu00I8Hxbi2bDUu7l55vgF7EN5sCtBD6kALeTu40+t
9JwN5FbHt3paFOUERaxYDFEdhXYCsvNUX6lRG35U6NaPJuiSUe9X+5tyO/MZoU3YCgLcZHq5lFdp
6/KVrVkwxOwNZsKar8gZgGOosIVlT4csZG2QSy5/rsVopZlW/SjfuiWlP43+Jrn+1+jf9H4OTL7o
5tOc+pkq1scjuSXbr+y1nlaH1VlaPSXZ4Lh+2R1etstojWqnvtM/R/O3R3+fPW8Kyan1UIWIq2kj
qctQOzmNHp1HPj5osTNpwHy/pslgo5IH2RRiKvHhMGWp9pjKoPYhjq8oBkwuhJE3XcH9tEc0vzbQ
vrFLt9+Vj9JHuddAiEvoCr+iquI7zUhA92ofuY4Dh+awmOzjLGl01sSO1zL29jr206yCQI+osM9s
qRAL0ugkxxptZyKwWmel2VRb0Gg6rPSFWFlSTa+H51pSYuE7+/dcYvI3Fcdir6w16P7i7y1Zbce9
2FskJbhgP9cpjki2V8JIpVtSCa+SS+zliV47oG6qlpIsJuIonSNT77U1U7EnOKu4UelZ/w+JFxM6
yOyTWry+T3sb3VgZU+EKQZLTzAzddxKMu4lpJVwPoitl6uACJW9j4d8W0HgWd4aIJzfQakcFETg8
3Afm/Wbo+IcgfNvNNIR9BAFm1057R5+8qRgBvkbN2v/miN5hNhJTorw/AfFvhpN6yzQtsbbL6Ifk
42IMt0SL2981q5hriNo7RqqBxs91JD1B9VYRPtiljUN/a4s8grnul+Pjsc2ZljvG009xi28S/rwe
KOhSXD++l/n1YP1u7flfVkuYJzaHh4dfNQCw+jnGN0lPln9Eb9hBMF9hyDQOSTjHsG+JHSaruQBP
6IiaFNTr8aTLsXc8ZGNK+K4DWHQ7PodRWXLe0NMQ3vV0/KkV9sqfQjVsrMMMICk7m7cVCpeXGEnL
D0Ocu1MHn49L5Uj1eF/+Xs/1fGDll9qPWg8wVwjTPbM2PVVo1oXsw+WrqPO8tnsiAfB4pv+gB03Y
/CcDiy9UT1q1lxnbiaggAEnuub7kelNMN3ljCeeGeT/dkTfOTSCfWegKDkpdNcwC3LI/Sq6e9np8
kd8rh5cezate/DO5tO7xHgdwJ1Iir89H1zmaYr84a1N+M6O7OjWNprnMmjfk1VULY6VIm8hnX6u3
cZal9X266u0eWJe38Vy8XG18FU9R5h+qpnjOzu3bodVIt8fmdUZUMz0UotJKAeH5TPoJBeCcGG9U
mg3PhQEohuqcaoNIo7B+qf/d5/r5woCTP43sVFu7WaCXq4kYQkN7WlqWYpZrE5QEn2iyrnUMyXpz
8XGPzJv+jxIdFMY1/lg73uQebRf9klBDc+z3whQVCrGQY5rKPcMddTLOy93h+VvmiO67/c59SNVG
uVrTZJetgTtm5DA6H8X322A1OX7vJrV/93fZ+P5d1+vHsr/l63aTUnfWN/tCamTEcq8+qiPojGWA
K3r0nmCFIRLUojNdViMtQyfdXczGOnUldRwthrvJjeTpOp0/ktDgA4XoE/CsJ2XNlZG7c+MZy6Ic
11X5bxedglGPDSQJeQ3Mmu0yArnjlHeW9XQvpXCFyMAevuqU2h+pGjLUpR0E21UwBBUSnamfoPgp
MiIf76rtNyHfbUSXZff2dQ7zp+6Jgu+1j88rM1c2mXCqoXYC/Nl2F0CEZ42LPCXPbOb7eDME5qmX
KEiEkpNnXfdDOjTvEIb+dTr8eojNt+MgpGlGZ6UjzqFt7hY/QopUZjYCPhRUi0LwW7c02c18Mlri
+34Q7pd46BNi3vbjRxhLWvkRb2ZdoHP13S1Pd8M91Gc5zieuwmEEe9JBH6bNYv3UATbgpj4jcfk8
REoPNOSqMgeFdeVgvwC/FHlvLJoc7uaRihv23S1kHJ1szULKTrUfbORw966UT1UtkgX5WTcpIyPB
anm6YGPKMatD3/H+ocgQ4iusHFiIUc1aTW8t6BfsZT9Y/3V5dzUCw75H8MyuhWgWVuQj5Zc6j+SD
uJAGRGYqWQyi8ja/U45Xou6NjO+UhuOAMh3SrpBcGS0e6ez3WhbWK8kqV6EGjTSEz9RQTDuls7+W
P+TVLXDvqvMgt0vAIEwqXXWqnWLySJUN2DJqdndZwaWnMBJwMwlrvoH3XUZW6kq3ApdA4fEEVtv+
q83EMlcSmq31h6ljvq/+7gCxQvUYwHcmiv1chI2qjKDSIg4QFon2hgKXE2jc7/TmHGgewSDZ1CSM
nMlnvVWeygrxa8VwKM8aHdvyjmJyPDdLsgzDU9qFUpsZNlhbGCHfT2Yf925Wah//HSJZJyRUStuC
bGOS5KvNqk3a26TgHxYwAoNA60JpmZFaz2r2jn9+mndwok/FP/s+2mQ4XpJb8Xa8G+q4kvkVrqle
Ei5DiUpnXig+jWnmj5fjdR9vVq6MLYqeTXIX8kCOYkksY80TG7CC+uzSQ379gyGIKT7tbijhw6qW
qLrd8sUwqzTsrqWdmOQrTtv8nGT+LMFRi+fnls34JEz7ufkpf29XmWB2N9nf/jPEaz/Ov1/0Jttz
deNzfxUStVCtCoX1OLtHWs8XKeu5RRueXCZHvgzJGyY4V9YLWuRdBYRLG2jighUoL9gC7hPxE0Cg
Zp8G9KrUavwEwLrU5PgtcH+elIaQcoomActbjXLXF9lVFktZ0T2W1zYW315OaStDzwiCR32ValoJ
ZxcFTcrSV6+5BjNXnmxMOJ7K0UvWyyKzCrXIeBN5vgbqNHSlpijMZoFsu2EkhXuYQnPwlD2aY9+/
PdqhbP+bH1ZDTGMlAmyymxQFm8CrC7jQtDMAhwc5pOjAJsNnneN0CPKVq1vA+EKrrNrZCkl20bYf
QHH/OPasC60A+xbrVt6xxDgb0IuA8K/rZIaPa5nO3Qg9ddujZkzlv6y5b3SKirr7V7SoaeUHB/yy
ivb/lC9Psz97ljEXqQlBI46Vf7VHv7xqbSqtXXF4qbTWS/pSpdfLOXk0tQlQk0v46FztZbMbNDZx
6TSiTWOKe54EYigPok02Nf3ANLIHEe9mwRfsFAnQsLr1fff0363Suh+gQU1597reLmgEEwLgymrP
nGqMbD6mFCeep4fWRvJ7YB/iK3pvoAVpxQklv7q13eFcc4gXrRLN2b+NZp/H80Ny/4zjuf7rZ+n9
FaeCBm6QM51Xc/MkWZzyIDt0d8c/1dunvKBc7D9yNx0mbgh9m/nx9rSZVFcNs5deL2QpFHxBU+u0
pn8fMjOF2IqN99o2gv70f7tSayMMK8rLyxUiyadOmYx9DXq22yxbu8KltTqL+6W/xdJnmTq5/uoz
eQLE99UkG+qU/5z11yJhPPpSPVHHLB5NhVEs3u5RTp6v2vlPYU7ScDMpa5Ek5Dx0sUQgssd86Fbb
upIKxAAyt6fr39Z9U43Mf4QgS7FShyKcpbJjpHCHi+0Ib7mIGVJHAOIyZa9LpbegsJa62PrWbwzB
yYnnQSUu5Xf+MwDy4Zrcg5//H14fnYZBEWUXQb/AMWGMkuki8VLZaaE6thmteIPVkK+wFSxbgBth
ICxfA0g0uLSxqpAG88lZrsPCbweoEId1pG5yj+EXp7ezYpjUKGcCfcDgB9tKUxuUqtOjGjdUxndv
t2KkXqZ6sujtvk6UZtVHuxxkTOBHFJFhvYeKe3AfWYygRPd0115veAqGI8T8lzZvUmYtDtGs1oYu
mLv7JUBdjCTx29fNSFdFI+9lzmWigEs0BsxV9d2YYXGj9oOLAkMxwT0lV7jWxh7MTYyn+Ph02e7d
e5eb3bfWU1zxzu1NAUc+NXdVb717V3QYY7UIvmQNSDirYfGd/LB8cWOu17y/OPcb2vQgQs/7GLKw
cOReGq/FUbl3LHak4lol3lFhFfnliwcjfBRsR4VuI5HJ3rfRrhBXFs2HcsK8LxuVC4ZKgIxOCCsW
dABuWXQw4cZF2a/TjXFym2Xv+q5f+vYAgAt/QH6gckgnWz5cjsHXFo7XzSKTllRLQ8UjhIkhegzN
jeIjlZ4Cakebyw+GGMy1GK0HMLcMFsGNkpliFO9J0KDNRBXYEyyXZowI/S8Q1lo1GEbYnmKgKOx6
9T8muCGvz2I/BOJ4zA8WIwxvHjoytFvsLSxwtA0PDszCS7oStYGcFH0FGE74rH+5RcpT0uN0VkVh
IHiUlmqy3ytZqoGreMqQ+oM4zVj8bdqTrvh7IBeI+5jzYIGPfeXkSB8RjrcDG+qbRYenGM6MJuKe
4uihh+EcIHtHvQobkkLWO6LNQ7owobCk/wqGnosBm1ZQIL4YKnXMMxk+YRAkod8xDTICu+EIiOVD
fzZ9bJ10PdiCiH5rQlb4G7wwjZVLivv3qzJC+yqHylxkfeJw9nj1aXezBqHPzacmlfVY239AVG+Q
NGA4AJet7JS+zkwwSxn+UYE7OMGfoJ+8UDnS8INl1ff0IXf/rd9JvRcR/buYdEORgl5Y3Zh1/NRZ
q4gM1QbuWe2QKp2eGm9hcKz2TANszez9678qX4Wf2g/Wl6noqI0/l0/RNtsgsFB8Eayfg2/VoUYG
SQmBqopaFo13w9jDNDepUy6elybh0AEHfg+ewugJRFAKjYNPednQ/Z1hC1YvgN4XBpaO0gT5Z5ee
Jieggc+awRgeEsqGZ47zJ44v6z/VBvMdBiOIn8rxrxVda3Xj5qUbCuWRygf0PTh6oqlKFkYgC7Dr
yW5CqIlVhiXgxIPdJ/lvN2F1TXc/fpShHLnwtSteHbykzJCqGEVAA/zK3WeoaAuJIOPxnBovNVph
fZ3Ud0Cwt+ODLOO3kfEhDFj5IgyFXNgC1nndt3boYTc3RtPcLYQLutCf7eov20R4sDQVAHJi0lmd
HdUMZ4Me7RDKrWVA5Q4B5YAPVtYvgHioHBZYnUEHy0C5BgptgLhcd3aM98ZxKfeSPOG5xuvxrNo+
TKwIm7CzDIogS1Stdy7nMKl+L/u3n7U98rBjDcogIC5qwhkJM+mEiXU8vIBPYzaXp4dYcU/U6KfT
3xnnfmcA2CnZYGs2MB5nuEAFgKnT8R1A4GbjUFvmpHtAKb/yEnLNgo1cpMuxuvFSJBfymMuPfD0+
TML78qR0MwRpklQgD+A2dr3LNuT5ZBraxjubLyC09Wf19mah2ToFFpPHVsooNyW7Zykbbsf8rwv2
M+35htRi+kfJHlN2CLyVEFsu/8iAA9iljBiFUM2jYAyFsFBA+SRmV3uiV52qXP6638UQ62QoGENM
4QfAHuHhQy7IeyKFnp6tBayDPiavH/pigyHmPpxC+BSCmR/LW5tid7MK7pajryClC9GlNGSRSQwr
ZnH7q8l8LIJy2pjsI3ahRSU0M+0BEcaCBpFt+PYA7NsjRb+63CMqK+d4jR6WnFJMC9YbwFvR5TB/
HYTUwo6yB0XZjILLbkvDoWk1Ans2LrLrJkRgDQc8X6jwe7Op0MS2DnBuVp4uHakmlFvDyi8NtJ3J
UeWIwT8vby3YO51/QkDKPqE8X/8OITirvkvgMXaM2I25FQMr4zns9rRHYqxU7kFRLOW5i/6LdBNY
WSFppbniXMqNvn2LB9FTr4+L/km6fCRicaclGq8iWdY+YHF24dfDSCECpUdOCtv/i5UJs8SVJlni
O5VDzQxTVxnkzCZ5IgNxjKvGz5mfTMsj6JbVNBk07fdmotXWPzRkQAc4+Igym5oghSvtr31/HFgS
dtMFRQcGFLxbQWRaBYPSj70tgVju3RLuOno3XmhrtU9Ok8XQDTcvjW26dZw+lb9hUfIW0hLndHhT
93UIeO9imC/t7+r8g9Fdcthu457xZ0G9MkOZwkX9BUoohxbLw8QObqT7xZh/xb9AFg+dDAfHD3hr
tSn86S3oBAbHUIqUffpniNFEM1OBfwstiOm6Yl3XZnmAlcbl9zrJGn6nEPSSwk3KuJIJgQTRsBef
9Q8EDCYZZRPHL4S1PGZYlL7W0DC456ex7B0mZboutLjCL8jH50ciQxoeVGZxdn+pyBhS8wj4cK5H
u8/zeMVGzut8uKpg97b5Xn2SF/KDrf2sTy5sZoZRBPzyCqHbUZdkVaZ5mbiDm8/TzWq6DHswjXas
PosgPXdfmVWJtEr2DyRZR+Z2bD7jNVyfMQ2OMJET1E4YwjFD8uYoi6HXEfox2wbWNR/KPmrteRaA
87m4tJDhYix6EpCC0HAL6r88hECrXV97oOU6ZqM3xna8XwfYbexNHqMyIF6MrEmvmmLkALJCNnHV
Rt079ndL4gKuUyiFa33UjsyWwX/AQhzOyfVmu/AJTbl0TehAfYVqcT3WtGZmuCOAUIpJUEBDX7VL
X403Jiz8RyiPQVGy/LNSk5KjuMzNxxy8d8v6pIhPaswpAWayzUuAQi5DeblgftMqJtpoAv6HwcRr
DXQRHAdKA3tJWK19MPqpUyi14EMCxDnZ70tUnjdvvRvVktjX6Ix6JcY9DZ9jbrCqSuK3TesekLwd
pHG74cr2e28m+XBnXYogMgLmcoyDX1R2ErkGwtMxWr6t68/Lr9zKzPfB5vWGJ+SxtnGj8LL/r6x9
Iz3Pu6X+6hqXCk95zQ5ROa2mi1r3groYrf48UIDL3+foUms/+tehUtO8OyeRXNQIFV02qnH/7g0q
XC+3TdI4d2nJKTdeAhPmev4pnPprdEUllZ4yzLGmDv8cBOO0oFIC6TZep6NA5Ck0aYkWDScudTcT
Q9dpWBnR+esOwihAjPYXYdIxXgSOVd/wrtotInZFMGxL5utI9LGnEDId+SLyffSwiSHTKt88A9NH
JMNWokSfF27ekxD+/qpyldzH7xmaiomuFAU7ZEJEM85q4ErKMi4ts7/QEVAEDilPIo0RRQkABbvS
ApEWydAmvYA7URYK5/DVKcmpEeOnCUC9eW+0qVjvxKNdUbTOsLxlb5sfzWvA0R4ZLukvtR2VpIqp
LB2CUMv/Z/CIz1fI0xu+nFliJd1ower+fQFJMPDlYfJZc5XuC5blYeo973l8Bm6HsCBbvbmnWtu1
Zrt/lwmtBUDPpWZKPZO2GeJfyYhFLkCxsQhLVYgjOPOKncMQ1inu+dyPKwaAVlT4mSmHsq9FHadI
XHgDYIXyVbBuVB05qVAmrC/T7fuy0FzH5dEiB3F4OhkaG1cIBOZet7GBwZUNZC8MeSyPKh+1DzXW
EjbneWD71QfVEbVMSBH4NmU6xYDcYPFj+ysfPphowxeNL5ZvjW0ih/C+AaJ7mF5ERGs/mbG/sILK
slfnp61DDjTK3OWCuOUek+P0U7i9lgHeih0hizKo9R4GY7KZv5NBM53werrZxno1JU0WKvhqVr8u
hjc27+5ibJ0i+rPucNVzQBjG+bD+TY5r9Xn4WYuuOQdfFw4PpY/8+3Q1PJNbC4aTUV9k//nQO2af
12/OgNzcmOTvz4y+nl/0g+5S/eauwV2iDQbut05/1xnUCghHJt3ralvXwAtrD3jxtYUfFRi7pYlY
DCHkL3+tV4I0f+j/U4kW0cC9esdp9zZDs8bG7qKF6EncEEuGTiTaP2uPJj9H4PI76OqBfsxzJawx
loPZByjcrxhPRfHYxCe1aqX+S5PiWB/joFFr7mUB0s/c038yPinNenyq9FbkPGSfqjsF88hz8dmk
wG9EqHpyvv+zJMVYGiEmDvtwSAG53DWVNhmem/k/GhGXaAcCpssLOmrCun1UOYeiDSTHn5LzsR8B
pcTAJMRIeOd7iRGtBxkaOa5dUv4ZgrsPBHpXcT52geBdO6n/ekyhSI+EeYbxTjaTRSXtN4F+tfoU
sz8iOgHLs9b/6CACSXkbDRm/DqdBCmRSKMW3dJ97PQCcENtUWtdjYGoAlrbYRJf7R3bv1OZ4mUJU
bCDCEqgmv3FQVNMnJB/uuTI7FbIrOT/SpoxdvXe5Sv1qH3ikNRqrw5UAEx/xh5JcyB3C2enDKgQK
pAyEA6rOAQE7pNx0Vbjw6Vzq6gihOa8N/L5H15Db9UoLs2yLR8MT7QJhWQkGyC7OPuksNbA5FdMq
20QoJmOxEcVGi2PqS2AvE8EGzQPNno3kfk/O39OepHw3+5XEu66HxnMv69ENKJPW3zWvlONSqJ6x
G9Z1m5R7ORylUrfcmxr2kZEzieS59CqJBlaQI59PP6YYLu4R5NEt0JNF1s8hKfi/1zA1wVBBiY9I
SZzENjNby7EAfqfOJ7QNcZc8RAYaymJqyZvP+reLQvGBCbd/8Zn8RBoyklsgd/2mxPoAH6DnS1v0
gZvrFj1+TsPa235cjwt6zfOv1W+VimpZ4OnwIAstm6uf+/vq/JJNFhP3d5dWBkGQ8YM/yX24J8CW
QNwMbI+DOdSBKFd4tAGzaEzioWXvLrsn3yH46ouUEdKl2yWA05I6x1A2Q40VA1DwGWT3hUnlb88M
FA33wscELI7tkFAf5TF2BR2MmobbOmFyqH6HhnxZi8oOEA5OpyNWl1e90W1EFWNXNur3EMPwYU8/
dqEUzU6hMfmcAH11qEjZK2lhETsnl8Wg9OHOEifD3Ahp4rSaboXQ2rKo4EZAfOXQ/OukmPBNx1P3
Qkc3/ABCGtWn8qlZeKugp5F2CsdExC1034Wh8ZUBR6qiQuUOetGgDKKT5iZqPU+pi4TmlerpVTJU
+tG7XN8ShelOlwRSXha1OBtN+3q+spfDG+7i7NTcZs0CAk0hLf9BHbp8Lf8dsM2Uvn4pCPOXQ0/l
/vEpklTeE/RvOKYtlDFLZteXmhYLXW3Fbr63R0q7JWCzTS0RfGzl2xeTq4FlFpcopQC6joJ7j4g0
sj4SGP6CJLWA4EKJ7v4WqJ+0zulHUdKjCbc9tOuVtuNN/dBLBz1cjo0kIMvTxqMI4bBUFwHMHsdw
PdcXsIr71xWDctaIVTAmLlYW48irywCsF0O+WwDAVrbHwIhL25Q5+BOqDT4HFcrfbt5VI7nNtbpT
D5512QOIFT4hzTZPTiHTr/YWehThgcAJtV5Rfh7xFeUyCLhog61HLoieZTxGJHQR5TrfWg80C+qC
6Fy7pCz0S8XUnrX2yZzSAPlvWzWkzZ4yf9DlLsTHXKwez7IxzZC0gPLXIskW7qVUZnZ6B56U2H89
kkwFt3VKJdue6cEgDTfp/hcjVpMILBpid8G5Q6AiUqWSI95hNyGMGSrVSMP4LpK/PJroxNlUn3JT
aLhYPmRKVlxFBPg3d47PFljmINlaxt6eBb3MuuuxaOFc/S14XVO/Rnp6sF5jv8FzOAOEtw5e5VM+
JxbAZYY2mlmKzhXON1U4tkQjNFovLcFHMs2PPJX/N64pDk5ITj2XaYsUnH6d98sBH/RBvQWn+s4K
8HrqyjprSs3rmIrWg/Vkpmo4zLpuQqGj2tZmiG+ilqVBM1KSVSAkc9pXaTvgL3hGmIsAMQQq+FSV
tDi6rrsPRiD/lNtQHHWmyN8TKvjjRNse7hipo3qMc91aucecMU74HrN+8TzIXUAPwlAitlsqg877
Lym4HIxY7DwytY5NvtqmyEgCMk+/jiySRpuQM0of77rFFVfdaUn8ItYzxD2orPwfSfe1lNgWRQH0
i6gih9cTyAZETC+U2krOma/vsfG2VxEPJ+yw8ppzH9xjizj4cqG2WXW6pU24GUkVzrzvTVM9hdAa
Qjbtsn3CTL/WgzYejv+1bcB2oHzi0oDnoyWdXwQpgWsk2TcOOUaYSnYMIl5Sf9kTOZJP9D2Mcf3U
vwDsO3QkX7m18qxsjzNtDbSx3AB3tJyHyfFo1IbNAMqI7Ux4mTR9d6rKQ6yAWUWfKEMF37e4s6bt
y9II5GWITanOMKujb9JR1VMH4oEz88TsWZ2WJa2UBkKlR4ighyBeOOmlJC1tpolgJbOMsVu8KhRo
bG5F/Ao0KjAM4Kg0OILZrhiJ4VaQOloqQz79s/9DJb/A448kvD4rTq48soZqPdqlptoreW6zwlw7
N8kXRSYbGCltHQTWXOHHij63qEfBIFBFPc8uraCkdXvnLJroRTsJF3XfAeWxZe7AmgavpklM7HQJ
3CreTaU9aBBygNzZB+IA5TvF2eUQaGXnsarEBhRxBxjRUNOvs8Bdu6y0+Mpwzzoi0SL6QhNcJeD3
qk1DcXRAB3bhSZPQUOnWY1+yDsI2rAJRZsZY+LWwqZq2XTGzDGLPVgvOlvs334IABCn0vemtu7XU
1HdtRv4yOsFv4cYJJMF6YOkzKITYtfw8CZ6x5kIZDxuGBHH3BHZI/NgDVyTopzsBJQJmq3Bc24HH
EOgI1pcGSXCSGhlwGFMbdszAEneQuSZxQiDJWkdKfCvh8TmCak2QhUCKQIRUu524CkZOyEkt2Ant
Ckwr8WjdFauWXAOfY4lPjGkv0xYKCFq6GfNN1q1nhD4RkhkuRBCKtIagNRYrjfHEjSEJbawPBhpF
wTKIOiUUomMMyZ0/i3FbulS1KI76hBAe5euJPWs4uXNxZrpyaXEjoR7NJH0gcWVhHuYyu8BtGTHG
iByA8C6ATcZN7oZ3Z4OEJSeeM00zXqweoAPUic5yR4GwVNmPzZODmvYqAVMEryWspCxAOXUI6gqi
u78+pACbUWVEthYwDfhnQM3YqMcjE0Vcm80gkEcbsgBvCCPEpgH1Wnir/Dqewy1Nzj8i+oeiCucA
/BAC9bx3KluNFBjgWp2lRnJM27Pyg+qMgJsL1BHADMi8430AQONKKK7WjOLhuAWohSdN1qISZne+
VpQI8imwNBfLkIRK9+sfOADUyLGk5x65wugHJv7lC/r05WutwjTJCFLW9VCgxyYci5/b8uP0Qygh
ICX03ZkB0Wg2VdcCMqVtjLacby34ogsMCLVPEAOGL5fTLz94IfYARFBA+/XWioHSVQh7QMW63/yr
hS1yoXGNV3f5t+yR01LfNoySM+FruIqauQrT75XuuNPLgWU6ReFSq8smsW0Db0ehyU/hGnLRIWJT
+7XTs9jM3z2G5C4vAabEqr4oWsmw2wOIcMMO0zU7Jt0zLT1Zl/YfOJ5LnmCrA/8XGdU4Un0VdwHa
tv8Bog3bEXJetdozRbznwGbNk+YIit6Io16+gpvQCebMKzhGZZyL/Bf/0E5lQmAUVnTCjOY27UAZ
zx44kewxnuVq0WMJweHcr54ICR/xvvsHa8ykO4tpuusrUyKabRsrxTPGQkfRiLxmqjLiATwzZ9yF
CIB8Y/70i/I+SP9Ri5U1JmrYaUCC7b7y4wy8HzfEbYO2dTlA8s4cUD6Rrs9QDVQm/4Den/HK+BSH
bHZfhlFKWJ0j9iwcg7EyT26veVa7g4NEWKcGOLRBGOn1v/5Yx6uKLiMYF8DfHWdUecA7oTRsPGO8
icPn6YcIxFI2lhEaPMrNrk9W4LJ3LPgMB9VWwUoNTWnDl5l2uLH9qqaSYLvcaNBJbwr7y4xez882
iqIrgNCV4QurwdOIFzDPytrTwNqDOA2o8SHRrnQiE4OTpEBH+glOdbB1u2md7JwH2mWhf26shZ59
vbrUj5FalEPo3W60kuxj/XAhaJV/nfF7yyXZLu9zN4corz1rFvUM0ONcfFi88cNmEAeuaAm6h7my
cWCwxVB4OmUcYeM8gkGrVyrpVaV7OprUC6tuMMyPrYN4fvnDsGgMOWEvyp01y/Qm5PYIMCioFLPH
rCeLiC6FXT2pa4tayzBFLDEd9gNxxK2XqxZFSkV90CtIW5VatBWpNauP+uZymDJLiDuPRDVPUzam
IHvgdvGIv+XOsPZsL5LZTqz/jKN11u8fBJ4nZyLZ9aQkfXf5Es6iw230gMPStx5t94vcNK1XDN7B
YKguJhM7VmxGqMNJ5z0OAmcSJGJNhESvxhbU0INpFuKQFdZk9jA8Pq4HZBIJb9uHKL3IjIjW5YsM
Pt5BCFeI5B6t8uDX+LuEo6DsHSTiVu2YWh/y9MHPmUwxq1hGLX02HABhzeyX7LE1n1FCmrik2I3t
45mMABZxgzKevdhK/CeBysO2Ydjt4DUz/HAPu5WtZpQtQ9JweXhA3E24IG7w8G5HJnoMqV8ICgp1
7qK+KD4jUwFeHV0PSYCcCTaYPWQeZnWB+w0+doWDcbGr0MqhsG+Ej0SC7H9X2/9MU3y8P3ldd2TO
lCy+vILZlYwavZnlMEVhHwYbbtKX7eAjrmJud5u8maaBmlpNyapZW+oXXkKQV4ZUREofQHw9hujj
R3HG9pbdqp8XX9Pjg3c5GfmvXmkz0EI3/kjwxndIStDyVsGWmg6lGuwZ+pq6w6F8f3gcLWOk45nk
uK7Tf3KuQJ9iC3H9sUqIbR85dRR9SNkoky121etdyndwj7jZw23DiwJ75xmG6qovsru8s7DsRysy
lPfmmyFjFl+ZhT9/YsteDibV/fGDFrW0qssW2dqjI92yI2cNm9bEZ1rB5dl/hBrln+sAFF1f7lEG
XoPRlf5Xub+KqVrqB7IUxN4k29Q51Z6UbxUo2n4ecuoayOX1ZrBGj4ODoi91gBKZhPNuHJBGzucb
I5dM3IMZJj5tEu8x+6EJh5x3aRBAFwC49Dy9rNG2p9aVofy5fTo9bPMf2PV0Ye5VA4qVJrNhT7Ln
UE7D8zWF9m0q9qq8tEsN4AbWpZUDJU+sYlpI6pHpEHStBSMiEP2CUAC+5T4VwK4Rrp36tuvkWxhm
fX+d9PZP08DLRdcSzpevWQ0XHZPO/SDc3izvRDu3PfgmOhVyqRKRWKaqHXq1TLhm9EfllNprhimG
IoHm5eCy7evHme2jUxEVcRbbZsq727zqtRjGqGLo1lMkRZwlz4FVzD+s3fyXNKyxslbZ03/cWOmc
gzqg7dc/9u9OVYuGHwpx1iGwz3emHBuA+OGlM8WwgYfqCIimx2gxb6emJIntANJ8rlp4sP7Y9hZ1
PREDZdDiQeSHFEFIGEqPDgRFBDupcQFQe/9Envsj4zJh+1+y3yHBweDaq+8VJJt/WDLrIMlmfaxi
ThXC28I+cbusmI7nPXtnbZloCM3ivTdAysIkpI/trFcwOUsF3X05AHAtw++AXqi4GfSK1q/P0WOs
37AKn+G+vEn2tXsBWniq7/ghokq8Tg9JAzbFWEHEpdXPd0/9A7IzS99KaU/WCUNCffZXKKuRgSBW
8AGx67bAtkjhVXJV5vQuyaEj73J52maauWnjfO5pDljhaX2v5O7y17rq0drL+mN5tzxy0TQnxctM
Yz+lz6P8JbC8bGbCwKKlmiBorVHtuTTdi0R0N4VPNGjlA5ZADClDdIIyL0wLxl72ir1Ls9GIszO4
rBkak/d87fmsloYhQ7tdj01jC1E7RPfP/5Ca1IebBnOwelLgWW0Lz5QG01DFDgkRFCjACb2QQp4K
H8fx9omb0AZO8DbtiPfXNoPs6ff6I8hmryxQmfDcVuWtvMEzgTAswBd6hOgtQrDpq0kHVX2GGlRq
jD+uoAfJ39CiWN403DLZiBUkFLbkXq7KphuSZYKEORbG9NKo/ZMwm64/UXcVoa6y43Jf3l6BKues
XLuSHJdu8S13X33EIwm/N8LSUP5CsyO7Mj7ebYv3En6LUkP+r3RsoSm75AeauRA1WSDDak8EfATe
M5aTWpxfVNWVq4LzUaF0fykMeAokFxaGnc5CARMmL2N9Dba+zfzefxynrWKozqFq5punAGHpxsPe
aFynnS00E8RrOozUg6J0Kramw5fD9Ru8ew2wFUzz8+mdvuLzQRnyAlRotWvDMVuFIAUZ5qXXk7HV
uMIXBAl2FWYsXl4yiDmpWWSHwAbBgPEJ0QBcK4+bvCKv/q7yUT7WcQku8F5W0+sRFdA0cJ8VavqC
e9R/cIDOp2QzFZu/dje1Xok1QTnlnkbs/avwI16+yc9cyaIFZpCuc23K0CGm5xUpXGFeBqeYSbOY
PdCIIl3oKA+dqtHjoo26AjagzLiGtVIfnh336VRuSHnj4RP21x+0VVjGNBFcX7K3Tu/2kAACteS0
Ky2Ex5QFpbzEEeeTVftmVj3RLrSqdWgDCn+sFfA6QtvzfvAcfDZIg6S+RQu7ByjkYtWrSLorM1jW
C6cvSINKhmanuuIOQKOeuOKCiiMFJX4Cn1NKe9/ISKjC8w8xxRid9hhXRkZAUF5PLb8YQLXjgF1w
Skk4q2Pao6LF9K37UO5q/0i0KgQS62B50F/eTwUeIIEEnHdwyyCZf1BFTT8oAya+thfLWpNIvPzx
wydoqsDFRqoTLwxdrhXTjQakjAPhDIXnhbbGHx4Xx4xgrx2bAPCpfcU3maPEr7RRGGf7F8enYdMJ
lX1yIEaxaTuvfsCFU3kyMoyMJtKxhUG2TXkKQVNZ6Ar1xG7J+B/GlwfljlDrpl5fTX34ZZeeHoTu
nC3S9tZfhIxhqZF55CO67HzAiGPIMnXCQ4ZINO6zyxawaEuR7GBNAwRMiyh4R3oCHZR/5bYNJ+9e
Cu9wQwbLONvE6xryNdSlMJVVcWWwmsX0+rOoH7LJSet6SPdog73btucpE1cgcfKtLiSkLCJhjF2L
ihUoAWm4eoATGAKOQmLitkqCpFshmYdWolkItNjMLBy+nj+JVS5owuCPj0NEkMul3LxviU6DgWPJ
uSlqUnNNG/J3JthmgkeVeP9ROlsGWZLwlZGVcoHpt72YrgYxcKWEWFR5AQa6V7MSYJMgnKcQqTZJ
m1F6eb6Glg/AtoVB5VPZWO3l0q+97HvLgBOj1mMy7la/5IbH66fdg4hkLVdXKKam/quUq1slSPK0
a5amDV3OxYS5YJStJU68Ivq6xcQQP9hAPcGIqoKIQrNpOWrJywRHovgq4EBzT1MAjqJx0lENvg7f
QsO1Ip3H89lut3vNENm9pTTEoPRwjaLD10F9MdKJfF2fb/v6kw0A8trvVfilA4+NCa51TbcfYqJh
Pvk8UPmAlAlUn5jWUah2aG8bXLpDIYZouACIdmpkXr6eWv5r1FujqIXD/Om59RQhMsYjjcD5MYq6
EUJvtKVRu91unqJ4HDWXMV7IuJlYGL+BVLdPjUe/vf469uo3UOKOA4N52m72sc/3m5hOxpFU6mBw
Ua1ksrJRvy1i491B34GYGP3zZrhvldppGCHYA95s9vuzersfDm32mwPhSubDNP39Fc8L52r3bx/D
Ee3vPhH3fweOdie/lwiMZPb6vZk9q4cf8dwvX6tXdQ/gNOFxCqKGwBb8P+PN5AxxKJusxX/MlO5n
2CPG/fImzYsYW43CR+A+kZA9kFAVXpH8DySzWYI/AHqnpaU7bcD7Eb99UPIB1ZaYxIQElLwR0OEF
VJMT95Jl+q0WcPMkhj8ppMcPQemMB7me7zzvEr4P5AIh09sWgayZv3YpJLGzh1Atzf3kW5IAs+iX
uaxwvf6uFyPwLEnnqKnRGspbXX4km/MP9uMBqXT5mg4y71i1MAldOrjfSMEH/E+MCw4Lt+Yn/5qt
ytqzBqWJwE3qLZLnt69n34Zs25CcxhyIx3A5bvqLT4pVBKdEibQ/Q6niUTfFLIJRL0auqaSTfxXc
1C3QZglbfbaJ295pLwk13qHIEBDlNCqAfxgKZ3wzVg7N8n2mtWWelQT9o7zGt/nH6O34cwvhqrkD
3vHAcsmGPAIg630Iml4HAR5H/cAFRUqTZ6dxTKN8IhcwyyYDPrF8IIsWC/WBuqOIeF7luk9ixbFb
P9rW3D0Te4CbAChnrb5MOXF+SvaLxM/bovlV4FwmSUxM5JWk1Xw31tekUG+1dsHh6yib8EQA+dTa
22iu8qTJhYW75km1b5o/zawfcgr8NLN2elBmLVLLGRJGDRI2MZgh+QBjWDhK9AVDzBVLg5pvkSW+
8uu+V/gZfZcETUlIhdTfxw+u0I+aTBFT4doQodapRDKPjlDYtnbcSZozySab52mQ3xmWdrwFTXpo
1PYf21kbAsydmcbDxxjsTN4W/6ZP5bfdc/E5F9yMebxXZ1g8twMruQb1SlrQBoPkFGkLq3Ny4k7u
OuuyTCWau+bkQVDiQpETlUb0FLxjeX4zUfthuDGwitlkgcz9W4B6L/mxqAcoOM2U2w8bTNgPS5Sm
1QszP8oIemJkmH+Pz8QXtSGTIexwxhKFPgalgwQXH/ELhuiQ1pX+OddrcpHnAPEJ8dp30hSIKUD9
ADJx41UDDzKu3C+VvZ7TLRtLY89ZzKohnYZT6jRsBYDMYWMKDCPWa6kRHU66c8D6307uFu+B3Efh
9w2LffGubjXDAypS4gEYfH+f+2SFo4vS3gNLOmDCL6TpENwh1wyg9dl8AHr3mdDK/glMRYhhK5gT
Kgo4YJNCoiUEjUG21rgklV/Ydhk4cjgD2PZHHTiBhQF6iU47kJCZauydciHW2Y6XrrBIkDzoDho3
4SWC4bho8uSrn2BB1u3Z1e5VeFqvwRZx1anFKMa+hyt2lqhcO557knucL/TZCG18J2WE/Fhe4qus
BlltPtjo/HMsvdKIwrUlQTxegLSSVjPRRqFTL0K4UbS1V10vDeonjEY4tqB9WqI+d/OARBGv0m1S
OOmvy4mXCgvtKvFGYfuXAjtEKe3y/fKtnCLNZWjBdxBG0GJ1r8oAkYuyZxGUkmISHq1ktISM5qtz
CrIlO2yebAyNd6uWUoCVLJEo52qCcFet40BzXWkR7e0Tli+VLGJbEX3qVF0H8Ia6+qiCXmvbupwS
sCHb1rCbgUtUoHOu8bG9q1efq4wlE65U9Ss3EkOvH5kvfCsQivA2g8zpEHDYQ5kC+XH9mIly+2Ry
DayslTHWyb0a/Oas0Dyt2sd9crkkGxbUgYmUTM6XEL22i0m2ZcgB2EGIncVfhSmAMZkM4TVdTtnm
6RXP1eLmKK/57oK5N0pDPFbqBMWsgOmJghDQAie69ZQ0YbVjfm3e973yU7ZRYLFZz0onS6/KKYA9
0S80mFpZ+Oa16PS8fQJGJN4nlT2OytwC31+JSabKHAe5Pg76bHAOsN925fYjVDSooxtM3m2X3Gf2
mRtJoek9MVVQUmHj3oDqCcIQIxT6Gdhl27aS/MX3/uNELn9c+HxoB+XvgOvaqpPl81wSFRifqiZ4
ioouHhf/wE7zkWwuW2n+VBjkfuLhFwFp6xY+ydTDg54B5wt1CMoSoamKoX4Z2fmgWf663tVeAgHK
Wj73+sMd98mcQFPLNgPa9Q+64rtn2jeC5tBEbLcqGAYEu9v3jPN5MHkjCZZiKIYWNnixfv60f88N
ynpRX05/ARidugprFMzstITj8Lpy33NRILRXLMFdmb3vHo9rRUlCfJyWbY+GGv1bvG/6F5BKSkXw
FP7O79WDiAQAeYCHy1o9cRceQHGckYvcRAdqp4Lc/6U7e9w8ru/z3WFn/zl/IkSgTC+i8+f6s6qc
R2ap8Qm692tWL37xr7aNhWiBSLZ6xg1ER43VoSF9Uc+CJhKuZEVrpfciiDjZthsDqXgmC57BEeD3
CwLNATMtUEBS8NSWNWnMasp6AQVTGcuA3iS85ADTaF2EFB9rAvsG2h1NYUgh65gKDLwPGYjCpuND
/s7qldsMZvw1oOyKk7iHfDXicvqoleZkbok+oS8okeMTZgVH6YByT6bLTAGAvozhSoVDXMmN+3IH
vpzeuUX+IA/DdqdBnUlRF4gA9yJh5zzuCF2F73qFXcF9uwUS3aKjt/75sVhT1BFYA3/4u0m3pKfP
Izivsfexyo/Kr/Rc7CjvcUnv+JN78j0U/Mh4KAYc1X1cYZgbdfBy0WEJuvC80veOLwABNK2ruC0z
4tmAQTuDqSns66NT+FXTrOdxZqci792bM+tX9Y5T+fKcjvem4x1MJWktdaTJd+aSaalP3pz073p/
s269mkF/86tyevA4DnU37rJ87YiCewBveuBwc5B92M3IUZi2t0v6Ps42rvce0G04h9MbBMAP4X6c
zIHnxGQ4gS/3DLNsK9y2T5zjbym5mikJc80HGoeP+6yPWADe+avMdQth6G7jGZ5gVNcpYNr+lpvP
+vq7WWvCFBooD47OoRrahXzaWcPWvs2ni4ShVa37AJ9E3NXg3O7W5bz+O9QN+BqdA7tZGCqJIlSF
wPZuqMLmKIz2qe4Z0eWYO2c3VKbGqd1AOP42lb67sb+rOMYoehC/KjhzWl/wLXzkb2Z90C2a6zDY
bFeCR6OcXy6FwCkB3QvkRbjANaDqejHu5EPIzh4y53bzIqQVXMZS8+Vcnkf5j0H8W4hXjQ+mZxE+
BEPb83gqVzWUzBcrxgvFMcbOyZ3B3XsBz5ChAnCQRJ4tAjvO36CoGHIk6AAFNYHQOJwFLJjaqmuY
0r9nHZ7qAMq8doeuLazxbZwNuB1r6t0IZl0LQxT3CFI7Lnx6S4u0X1zrUYdVsngfEH8tnb6LR0RP
td/dP0SS62j1jsvttuBG37pF9p+54Nlbkmt2e4D1noVLDRajZPa2ecdxgjhLeKBxOHeKUhYrOgNC
V8DdyqrLJFOUS1n9beEKGb8VL1rINaXRNqsegXzB3aTiRA46F+Y6+2y2reLQGMdZ3z9RNbvnyi+b
bPFv9U9IUlJJb4si0sB5IcZTpQED9wljLZQL8vX3A2enhhlvlsJodVe69ID3h0KpxP5bbFEjarGp
H/YtdaYaows9LGFh05JmB8klQsvmpRFBKQFkH8lm5ZoV5eij8PyCG6TmfpV6H/OBC5UGzF8t9dNV
6hPI/6p7RA5hYy72zcquPoI9k8Ezl8LLu6JGGKfg1fFwHcap2ahUYGrhnJIDSkqQmGGxYy4rxLVs
ayJAFcxWBbP1NXKefcrCLZf0cKRgmyCPr4D7h7rZ+ll5fGDpWY06+Vu//A5Hl55CSCPFn8vwAWxT
/ntXHz5vmFTbCIkbs+PJ0gOkP9wBGk6R/2jxVoivmrW0qx8WPOTmMnOf83qcMpfL8qnIUmu/mz1C
1vbs2JodIVIjaqmjYgUVD2risGtONWN6wFEDzVPxjKwznI21e2jjTB1dX08HTbDtQ621RJEQ4HzT
GUaxVZQvxNtNrIzhDGh8LE+arEvKPJMxOIpXRQTdQ3/4Nftav5V1Xs2T7QiVCvtWnTBIdyB/8TEX
7R8OjXHJn6MtjPvPcydfzg+W+QJC5fsJN7G80M65fSsOP2r7wVrDz6Uv/tCl+u7K96OXlYEZo3SO
17lEUVnk64hAgW2Nz/Yortdbfu/rMxl60yRMXUDQEFUYJ9a9goiiDLYmuJaEqNbK2BRXa89jxmwm
m4Pbtcs/VQ9TrQ7/Rt/ZcnId6NLK32+jz0LKJO1UEsC6Qj5v1UHx4/wmiL3Dm5cWxyrG4tVvZY9V
greYlKSScknWrX1PWDLjZLWJV09KQLLIaC2Nl1xJTqGx1FCGIPZ9SiBlHi47rl1ysoRZ36/j78v9
g2wKnh4OtJAUHgB+M654G0DILm597R/WhTTzNaL3P76r/65APOjFCnEYL6cKdkBtWIjx5QRiuTEm
I1nH6lqktRha5LhgjmRkZ5lkXle9WmcEEe/lnNTvcnXtRFrYedKoPyrJZZHuhWqq6hSi2vI9u5Ay
15EYXeLTojGqJIVcUgaZ/LtAsEmlda+79Pp92kYb/Hu0wTh8DuDYzvG94WD7VhP7ySXbmpMxuALo
5FhjlmDgKe5r/lbCw1lR6r9qZy9JbVnXIZYhU6R6xOthUiq/kB7bH1ujayJ2n50ypuMze/+5pKSz
lqjJ1iSw65TWUXEbvZ1c262dS0+XUj2bSVfqpxXXJtWqsqMETKJwUISFOK0CGEF+XLOi8R0l5WVj
vUtMibFg7EZH3w+LZMN/rSbLfx/Lx+JLbRJZyIW3oRWwVYUDRSaanJPF5+yz8r3+tw3KULwj4YRl
V/WSvhCzIhi4qvPP8tPGcYhoVm6kuVVbAAQF/MDXpBhlR+19oWm+DoLb12QlZ4rqXuTka01vRlO8
oRpl7k8jZVZxJic81a4UWtVTXNUYN6iK2H0ePsp6xraqR6Llv0Jdw1hJIk6S6+5I0j/M2qJI92Mu
PLVeSMLXu8W52FPOaS06d4/dSXBB6kWlEOx8fMnWAgLnX9CIvWP9dPGo9Q1ihGP04T57186htwi3
XH2vSvdlo2g9jXON6efx95QPLv3lLWKj/eIDwSozpCDuDkXka1FJDR93i8EDYqwa4XNbv5eRywlP
gyHBXBkN59EKbgoKus8RjrTf4m8VBcbz6mn7+K9Ur7aFt/apyrTnc6K0MR41j935P1ikNkk+HnsH
kkWkXiQK7+S0JTfzL+EXdoI3Js0xcGtHkspxNlUdmn7d6XCOCwsfLPrYscWocIJt/1iNBPFToKDp
RSFCXGkWknBiC8G5rgmY7hSSQ10JYDMTHT6KjsmjE7jdA1j16PApjlon+HL1YjtLkqe7dNqavOB4
84+3PI7fAjN2sk9K0TYJ/zA9dAmT1SId/RaibX2bTONTjHA0LkSABZXkxKd5ome2qQ7y0XIg1kRy
7yav23qmvuOUJ9W4mR0JnOrbiWtJrWWp+HCmuU8OfiJ6lvbzoxD5ZR6PvjQ7FoHjxb1CpNQx2jRt
/WFzwqMSVIDtmYmqT0qffstDuS8i72mcaV6KjVnxwSflRjKxhfIwTiUigTjfwtwzQZCHqaRKm22n
QD3mSyaiSU0q3X54tlCjUoBIzKsGioci8CRJDFgm+Tx1LzfCThZUvqmErKP+s0F+V19hMfgnzFRI
A8mEwCYHlW+9vTSmp6aS9DIPs6rFW2AIE6ne9R/5ow/0DISNtqx1Ehx14SNhxqOOtoR9o1+cPVQU
aROIGLdk3vjVAkZ6US1/AhFR+eg3g3Iop4Yv3svk21aN00nWBfyt3lI85mMQT4V4dknHWzG5ePmd
28cZZI255FLpH8rJ8LPIcB2mlYJJHf2ez1Lo9fKiMy3qxrtfzPr7pAMkMbOPayDiJt3pBZ1TuvR9
eLepIHbuzD4FcBYLFSaNTFWf+2BUaOc3cSVP7Quj82Hi7S65IKn4rLG60vxLPgbFHovJtpQoWN5y
NLDGHsNbw/b0EV2M8FU6lU9uyK5Y8KBImsfW8nH8uPp8q3miR6Rb36oAo8o39tz7c7LtEgOZfvES
HwOlu8Gp9beTIC+OCQDmF2uod0iPyTEJr8hVvG8RROKYgEmwciWlN/owqrxl3U0eVNBn1pkEV+rZ
WM1J7ftanz8fk7u7woSWHS2TYry5z5Yjez4rWtUdNattmqMxq8W7z1pk+8bnZPyIW/At3CBkod/w
27y1t1su8bg1fwtKqH2Jb2rbj5dwbVQ0sd32Tcd1zu/VNPsExCQO/8MfA4dT8Cq8ztQRY6TYoobe
DjtIayq2J7vm79cD09PHNs2ySpp8VqGSw9GO2axIHxxPTYWPhc+EK14fdBeC2oyrMjMESFqKStEJ
UGM8BkcW7RPaM2zQsNddvXOI1bbctmwp/GyTBqTEJYbX8DjKdcotXTGDohOg1VqJTkTT5PLDxRl7
OWyN2rM2P7y5bapvr9fi72ECniYV130/RnL20aEuTddhWtTVpqRMt0gPTkOG38el1yI5gVjEQfom
bM+S4H+hcY7BWGsLinCl6byIeJ/JaKDK7vEYXZ/kOp6CiOXSOv/GyMUy5zHyvWWc8WLh33IfMUXi
tXCiuwm3Plen5xkm6fRhdTcDatueuEv1EK8b+Vu3spdpSQ5S8l4z7B7GcJVf8wPinEoja1M8ZhEW
b/+XuuN4eopW7WuLlE+MrIoBQr0Yz5pBZIMuaBXToAjAT3g3iO3js/diQRYteaLNlhx2eUdvrfxL
uvFm0DI2Cg3yuZhYcrm6/nqGMwfzJfNe+54+Q06wO671sPapp2Tf3XdRg6cbfmpce7iwPLx7sWAX
1vzqpfK9495FWVaX9y72TPiJo68QwyMOr/fzera9T3a/QeYwx3LfF0s6a+me67MXOgAoVFK9O3hB
zJziQ7t6V9mm4xb7i5vxULwLCmWfiGRYPJegQNq7dP02HKzSsSX+t0otQxHT73F3lx5Yr280BAXa
KPW3QKcidjUkdCI0U599Mhbuq21D8lLexMehYVk/X4LpoH4iAVI7Z1ERDxf2ulBzd9n1+W/nSzNY
0Vj1lq21r4kuWnZXLxe7tNqjAOPT7zlZt1zcXwrbZLeJT1afy42Pce3twtpaRcTIke/GSqg1vL3D
RdVe3c/u98lIduDNhXGe2dfu5TaQQTLkTdS2lfeT1Xg1xueuybNQFv5gs1b9CAYEAmVFzFGxHUTD
sHd9y72FgQ848BbwCyOta9sB1P0YGfYwlJnm/A0S78e0e67v345vHtThRODII2x+s72yT1YHYWpq
kKzNgNZt+1rKhghqr4iUS6MQdbg2lX6+d/1ezZol0zt+LriFDd6SbFgtVzFYJwzPEmTo0d1aXFUI
9nFuFYU1wsiMt13C9CHc+Z8s/fuZeQgr6jiJ9Lg50BqMZiRoUu3xOwyU9ZJaT1bTipERxOUpvj2n
NQML19xBczjwoIigsFZOvXD7t0eIVnNLyZv+//sXZNa2HpyrqUWTfQpS76qMNa4J2LEN493rqXMA
xM0u7wh5C9UXHgsAFiCFC+yzM4Ilj3q6c8UpsJLDak9X9Sp39nAM4BDjSnc7hEF1PrVp5eqiNQv/
H3I/xQfS6G5OkSSzrmWRlPuKIV0vWbHrY0QY6Zgof6hGVk7M1uwGHRoP3+TmQh6RBSLe2hO5bEP/
e1Xk+zVJLn5yOZ5GapWROt95EkrCYAQz7HSbhhpTVTF7BB/R5sSZ+208DcamOXcctlbv2bRJGGcq
5O4mthvDwY7inJuMwkNYMPvE7jLAVlU4UdBYMhUEhlkZj338aCqW3XwjvL/7lTXqCmQ4jmu7DSvN
DM67QSqEuwp2ZdAo+4Rx8UFwkCnDu73j7MjR/eyz9G2HfZfbGybpxXm3yfkhzN+fprTPimbwmfVr
4Uzu7Wv3ZM3Vq40zgVQqujQIAGBQ9jlPLxtLVfpe018R1SiddPxYoewzMLTDXvBkDg0qd3HP6HoK
pnVGsKuVI3wrTfD9/s0JbRJ+cFNAbQVKSe6LSThN9h0FzM3pqxrTJiylCBtEVPooRmrVzSUaPqol
b/av8QYUQZa/GesLSDlLErqrLsMprjUyjWAuWl2tsIjPSZH0qrwtXrLtkiW9ZyYLnMdw2lM1zNZD
UHXb++2nhdcS46elFDbHNRebtVZduqgRtBmirmRC9UiINnMUqby029M03IazGefaq0BM8np6kzub
++gpgZt4wqMhbxrtVCNbmOd4/DlrbWTiJqvPo71dJrn+3Bk7/m0RdmqYoputYHZ5jG8nVtK+GC+f
l3kTlI91TPwJsvG/IOMuL8NgDy4fq+3qb9BX5242PS54Jtot/1WOxDW2PHNAz0HxjQ/3wSo0B2yW
F4i+8apNL3Jf9g+bHs+rwRowSVO2Ads5oafr19ukBfeHwExOT4t2pWr2BGcSHQtpLrr8LD5mPSCB
0bVJhDvNLp6Y67HXHDG/eRVP3a6EQLJ+2ND7yzp+v/a6XnkNq0EnSwLYLTnoNmsrUWRdZJ6YBu1c
M/yuNSZefbBcnWjjssHACZZrkRcXLhaCTSbmyXumJqw4A0PKrT48jafwmdtFC80s84R/N4nClVK1
yMK/SQ2EGMuD7flTDH/XkRQmOlx313tehkPC1Wb8urESBAMxjqFHeEuxnT4hL4LBEeyQMEbB/Ag/
LZQOt7Mj5uSI4JNSne+cSHZIcDdR7no9juseb6GywZtLlbStDCmTcfyk+ffzMtEbGu1b56B7Z097
24/zSrprFSDSw6vwTpi8QvNyp/kr3rq7YL6E44IOtXLGz6d0/hwOOzSK6b5ls1/jynfQL0Gd/H2/
/ArW+BwRd9M6NXokLMtta+ujWlQIgvFj0J2nl2N3+pjLU6KZB6g6pM7NgKlEubdLiCGJC9lxpuGQ
lhvL7izDKroJluR4IGeK7XoFOXFEfZNjbVGj1/HdnNSEGt4LN8TgDcrmZowHxVKymYE9xpVsfRPY
HZrEcq/woFfWQcHsFhElv6vbeMWADhLbPdU72d4LPzk4v7i4/o0SJn1nqSpneYfnCXyMrvDDV601
Sg7NYVqDqDF0mjNUWlBipII2jUvn8AruLxoPVExX/VUS6UvkLdbhoH0h1InM4QDu9hE+CJAOsuqq
eZxElMYvp0gdWVMF2YlTPtFscqJdmEv8XiHp1vwmqXCp+QfcK64A7kAyg5+FgA4OSXhQsV8utuog
qqv67fZfmRQS67vndfQ57mxD7WGI65N5wWgfRmqpCMxqUm3J8LSD9bysX6NjRxAz4XG7w1ldPVBT
r6BWlG3Dwzx7uqAWgqMx5UiJstpF9kDjby1nRMZO7VVn1Skpzip8ypG5UBC0qnPeCNKG5k+wssbI
wCFggP3fLDFF4hvtYCAelABuLp8UUcvMRJkG2jfVWKi504zqkAJZOkkKce4FjJazBqF8oytU3dOR
Ji4IFmQh00gNOnEuFd5xHNhxdZObPn4GtR/55gwpFWUzCJ0modYglPSNEnFGVY54gn4uTYOPWC2p
PVZp+oNSszEOv2EMoKaG++Nf+VC3sMKCE1dMFl/ZWpJnm1lxRSV6ca4VZoZjKPJws3uQk7bXjOl2
ob8TpOGF0IANLCTs9D41LjIdDhlDy9rQ0n/OXBjn8wPr4FmcPExzsZxIkbK+fHqopK9xaMv+t4M9
UVTYE8x8OqvWDMZGWOe1pnhRNLWJg7WAJndDqV37q7TWLDmEaZ8wH1ghe4Fs88mY2G1vF7f6GMBc
jPDXdSG+ftuUbxQ45Gk1P2m2HYxgVHcsMJ7M6P4S7OVgi2bjaSnduiTgv6taGqtDZ0V7/o9cjjC3
36Teun5oBJ8tOtzNk6Dla6+L9rSuKkjeOiq8Brfu2hmlcx0f9VXjku/AAPvSFndHffhZloyNF41x
4l/wG8fKuOrBYZz2vfP3y/n1HJxIWGo3/9EKF2GVwQqq6jV8UgX6I5/SMUGVLe5GGj84Cu9BnY16
4fhwzPH1Yoe2rtOYMl9g59k3MyhekmtzXA9Xk410Q6P02HE++2jhFv8TdWZLqmpLFP0iIxRQ5BUW
jdiXTWm9EJaWgIooCoJff0e648SNs091KiKslc3MmTP5+hepHCB+SK80MyQvErrgYSR3fg/Pc4DD
61QS8ovCeQ2ZQTsXh6XjCG5T9Cvwia1viSF0EtYeTUnkpRj3dornBqZpdm+uNVnLi8IjkAfpFvSU
igvdbgdcZRX1nWzSC/u+gC5EY0wYPIN/0C8OTEP0tpeYQu5V22HaCaFbNH9hmiXfktCCwFN29kOg
cEI54qETwFVYKZIjtN1QSe+Ps2PjGEyNM7y8YSU98OD7B/DlZYSOln3eJeIDBhLolg61sXFnU3Dk
eF1PI+zcS/FaiULzYzISK4xyGk9r5izdQWeQu+wGbLss6c/QIbHMgpSQIsjOEsjkhgQK31j643+b
SENATgwTLcMEHRvAFKY2sjXo6fSBYNiLFAoFRJFIPV4LiYPdUuIIeitOX/bdS7amuJOclFFyGGzP
igbLkY40NttJ3tda9ieP4SeW5811di/Zc4o5lEumT9/8gSLED8OYcVicAquHQ8Fz4RNxYPFDctbo
Fi7kOU+vPZFEkIKYMZYPQDlLrpqkiZD/M06kPf9n5Qt2/z/AhxyBa5OuOUX7jFUSqeseERLxiNvi
ndj+IwT2sBSXz9Xt2kCQxLSk99zUVbTSLsqYSz4f/TCAkj1dMsDaqTfdKLyNsh3ZbklKjHzMpJOo
xs0nxp3VBQhPdGEg1G5PKR90I/uq49mbh33aCPLNPDhiiWpwW2rrUgDweMi6dIrKyXCRIOrGWvDF
K7aAkGMH/g3284lK5A+XQ4e8QEKeein/G2uJQIFvqTUSFcDd3pWE9eBojknJc3cb9Fi7jYsIEm6S
IU5o2xOWVA0ASL0H8za5rJKZCRS+lkQ7w7ci2yp2+saCKMR/oyKNpaQVkF4KNP3e0HRoD4BDtaJv
Akuvb/sTCvYnBPEY2vovAIjVaxgrxFApK2KhcPGRKy2gPoGDe3FosZAgoff1lsSQe12ydkagfTng
Bn5/QtXQMcadhSSH3IloDDpCryo7lLAdqEj2pexXkridXB9UjMjxBUIi52O3tti/gEKM76LaJE9+
e/J04rejxZbBUHCZmFULvRBQDHsg2BZhHvAqCqDYazBq++3lO+7yHSjl5faOFLEqxTXkQW4Mh+S2
A/xKrlFAZ+QgDe8MTEImAjzS9d5ec/X1jUBaF2a2Y7A9iQYBcqDYTx5rXeelD/AX7z/0gZkD5K5y
tnyMPj+AXoTxFy+Bm7x8e9EcBIJ3DXvyVreR1NgEL5XYT9wX8rAYKYaUY5LkOBe8zIPB4izznj/O
1vI3a2ruzxOJZAus9w44jPO7ry0yWwGHuY4gf/UAy0rAwGK1vH9pB3G1BTl3KomIrpjTpH9CYMEU
P08AM3wQEkONpqrT4+pIsiTlJGBCt0aj54daQZDSwkRtm2UbB1L+6YwkTC6WUpQSGw4RkiHeROdg
0onS3k6dORcC5fuEvfBF/D/KgtdXn5In9Tci9UkW9MhuVQ5YK45S8pTUpcDumBaRWgcHI17jTOx2
ncpDoGMgozQ6DUlUaAYnylf97fO7hgKLTkiIjwxzRydvQpr+RXJ1EqcWban7nxQ/qPjvRtyD5zO2
12+Bb7Nx1CLTos4FD5L06bX65ZJlJEXZhaSuOyRd/76TwIkbZ/OmDoUDWue/5IIbhBuqSGCV2+xS
bo8WSgpwBal4KiIewSbE6jLy0L7S9XBzENNn19ZYyFn6jX7/rO8KiC4RuQYAq+7fyR8K2o4GjJT4
FuGNAZqGfZyLfZbwHagS80kJWf8Utj4R8xKq0UFQe0w48JoMimNX8ubyUvmp5BFB76RS1sJcyDPu
LkJIitALlQ0q+Y6+6PKj1OCse/AQW4/XkOo+PudFdPtSvRufiNI/NvbnlPO5Pg5wU4orxe88XHNx
PnZilUmlbgi4tRLX8M8xwITiLPC0I1KiCly0I/nPy812wCQnBxFTtAmdRjHD2daPDFt/O92QMMI2
pncF3xncI3X0+du3IOrCJHXuZHsruliYxrFvYpdORWrTgCA92xozxkMwE/cdduYR42LmqdNaEVwA
oEAZDJl4Nk/W2jTbANQr8ycKZBiKXbOneN7b8B6qYs+Bq/Fs57SGEs9rLafLPDUAEda0/fCARZz7
5q7eE4o8tj7RGUQy67BowQS+75Cjy9ozOW/twDx2x+QQ7ek1YA/a1+/eoH36VxWAgPWrQ1yeUVGw
rYm2zU7KKhzmtyE84miLi43eDbUK6JahQCjdUBIbGi4Hr9Gudt+7+6Cgdz7dikgS41pJGeBW0+dF
/0j0TXvBDVIvqdcQngCaevh1yd0gMdhXkMWVxbpDySEiA6RhOlcIyJLBWdvXd5vthKoCminolAJY
+IubvzjS9kcVEmdwPOE9GjtVQf0HZQhm7fEAqZq+m1TF3vGMhoM0+SD960F/EMIrEsL26rhjigUq
K/TS0XpFsG8fj6JJCFU3yL1jY68kK1sE88fAkqaZcMH5WooG68WxtA+yiO7UECXxpR/S1w/r9+JG
wjI8MDVset2ZkwcOGuhqj3AeS4Fls0DJx2lT9LkFe6REgLFoZlDkUDXXD1tQkVOVAEZr84gSgFDs
TOi7XOM3eVoMs5fckPSqy7y+gv+ZwCV9rtDGpk2ADJEnJ9wsom86htGzEOV+5nCSoQr0RurMb2hZ
zWHnEIzd8E0XgAux382xXGthMaBACSpF3It9FCykWv6H5mDwwF8EcZKq/n81/U8eCjIj8fZrdXes
X6FdkAOIiQIA4gFsJ8bqjoU/B/g415xS+uCWYwfsepZ9cznl1sjiYHogigXcJtQImiH06udPTM5f
2G/km1EPZCOWrCtIkP8+T997X4IdYoICKEOy8Ht2Zy6/FWv2rf+GOzKANsi0pR1uciYb+KEYLzZ5
jOCV6WxxQDMAQVnJGBQb3SvV4ScaICkff+lMbmkSknPayzdwBe1sWcAAI18v4KHM8iX3hafBgFKn
Sb4E+eyGOUxvJqfLjheYEvLgCMfjyKnFS/667k/ld04yvLbHjRcvswGtPnhdT9vkCSdxvTvxLGJa
DfffDGnUOH3V7oN2Aapd7nOneYZHh6vX4cRH98ELcoJ04DEPehLtX5qiw0S5DEHi1bBeaeSggI8o
weUrW6aHN8gyCWxYrW94APsyiQ2ely05JdYn7aLquSZbEBCAj9h49C3tIHURXHsPy+5wh2w0rvls
EQQ/TIKh9hbR41d7xklMLHBayE8oKvz2VO/AKMEtI0dyAOTKNr/MAmsFHXBVBXRJgKkP4d9MzuNO
5Nx+te1zaEJNURr5Obgkrdws0VXi9QexeyMImOUpyYVjMrtEoUYQ8S40vA7QJnqxr7Tpda2HNYgv
l3UNWQ6QN9DBIwpaf3IQGbFTQO/ID/zbBQgqsYZgTbuQ3ME1qsljCYxY/6L8IRuGh+mzko0HR2ob
wxCNHTqcDrL88lnxRoUcJWhgFSbD2eUs3+ZURjiebM3O+D57IPL3JDCBHV+v4x7zdSBoymnAMGBJ
ngK6ydiRAcxVCItcedYrXBFWI1R4r/GerrG35paP8gq2vc9/+ai978bjGJ6hfVtrG1m78RIZHGwx
q9YXeCkbjb4ZPqOaDe0IIPMorXrmSvflN5o9vLffG2GAfi62tsiutJykThRQS63tdJR8P0lg7D20
4TkEuTUSgMpc1TjZ2hOH87Tbi6Zjl/tn5Ep5Rx9zxECA+ArFBX3eW7x93BJO8L6XivbnDEJ6DXxW
xZMQ27kGlPwczJ54MIunFDeHu9cG37+570lNI9WLwjWuidsKo5dD0K+iGNvpNFNxWakTc/riikwx
qdcAXozTwy22BzTPL5upPOUWpNQVA3lmxZvC/8RzVnzvcHoM+qQTi/2Mz4Q/6fLSRXdchVLQOOOJ
nMvwDHCErXN6oyRzW2s5hwcOj7MYXXjhd3RnXAL7W05LKuvilPncplNuiuNDvQvunuz77jxaNHu5
uSWxD0GDAdTIVpeYABmMGfNNxQjIixngiitgjzgSXLy5uB2CDYA0tOfpFeTmPwZgMF4D+5e/QvYI
2wv6eGxmOH1wDgm1rel9na97YUHqIpQOQT+Q/eHj6yF0bOpuUo6xftIRTAMuyadQMhBbVDvlkyVE
CzVlY77RPCPmEwv3GFUYkuuuwlaAzasbthmYbiBlMEgprT2Og/SD+Bp6KlnDk5Sp7ZTkBmQ3VMAk
S5IshFIaFl3A1U7IStxAhmYTnJes3aNM0arcvp0ume0yemAtMULwNpH6WGbLPp+hbxt72QG9zQss
kkasWTm6fIFOUmZqs12f8JngfsuWRpDFQy+tgNtE57Z063/fOG8G59DhXvg38Y74vpRUlIF7kpC6
1IlVS72C8pfmZRfWrYOkh4N88ydYJIcLKmSdwKyaP6mmEJr/QBCZn6Fo0CDLZRYPV8yEoiAAeUyG
S5PHANiFjywAcYNRkO80kMRcPZqFiawtrmVbqPLi9pgdRBhEDTZsB/TyLkrKTTCeuIF6YHkRusRy
opYSLLqNpjvBCh8xoqDD0UAjnnZnm/xZfBDmDHc/ATxrecsANt7pjWoRhTEI+jz5NbQGtK5LNo0+
Ae85TlEVQOSCrJqzQPYLiRf5M1B7kA+fpSCfgj7zsca1ZJKE5lKdlhI71YU9xcUOMXkTSv0OCP70
OYnruGTUOVdDEg7JRC6DYnRfU8HcIKTkiTO9s/Q6UFrEJspvj8Fdx3ddApSJMasay9/wPp6X9cjo
NMGeA/BtnmOFHS4nfm4QOzsx6BotvHDHh9xWWqM1oqLXVKrJkEIlQCTkYYzs5ztB30JYcfJYOeDd
d0CgLLDkC/R0w5zWUZuL/9kxxZqOoQFNzYxCY6ligDXihJeSHcKGxIjs27LVXUKB5TZmTvHxQv7t
nHYchgbJnRgZqNo1bGvndjRRa6TbE3OBgd5IwN41HX0sT7qrclMn2ALrh1J5OiAG9PeYDUxxb4Ey
Osi+/ya3xjoAcmLFDPu1keOIPYoHKdv5Qm7EXn9iyJ62K7YSizbORh+PfV1TiPekLKrP4cFliHw4
16MYHiPGMt6AQd0S31Du+cvHiuvjrutjEzxIooT7Ym/vaja7sa85MOIGxJ+HjMIXHhibTYzOwcTg
d8fU/e33nElnPNjePgOhNxH3qjt/lxdXIRND8Tvw0if8fdmidTMe83c79aMRVjCAuEQJG2gXNhQV
UEm3I9Jq4gGU3X4lvbl8I1NKJ863Rapg18PTAhR5/BjDWgIpLmFaAylfaephDyFcMYTFDC4NGEzU
wX+UHWO3pioK3SkBIZZKZE0WChqcuvqwS2t3G/C4Xdv3Ob38WYDO1whYDNhAdrv3awZyXPmd2GfQ
dgsiwC9qimAl5K8xj8njUleXEiRx8EyCZi7X8AxQ0Qu73oOdLbXYGz8R6lAyJeaH4iwcHgNc4YOE
AEXwKMC+HNA/iUGnrovmFrVTVCo4AxrHQfahJUvEnYZvOw0vU7FMFGM/NksQc64nFxC8XMhpuS+F
J4aUkLS6F/zCIB5LVHZ2urDO0I4DjNAZ7UEqEsbzlkvYiY+VR/HsQ+myPX2/Xk7xC5/TtC+5xGLc
/deMe4nXzlh56BdNpGJ/GTKFl59lBdDRTEYZjcQDkyLHI768Nh0fbdARDE+XupDsLIMlFBeslLbu
yN4TX8CycW+7aC9b9bm7ftGdTMxPWKbZ5pryk6IzrMu9JB+S9EZSndih9Vjls+RJANsoLYXhh6mR
hxnO62KIMZtz8lq8J/Eaphl1QLr7ecaFQdz8kRbPhkivQhCbPzNPdyrHXU1iXE0zQARDIkfa568k
johtYH3kO+1gCPLORa0z4AuSbvBb6VHHDUCOnWKG6GEnrKUmRtM6U48c8lqmcDofNT5RPVaJi6ea
06nK38TbPrhPqqZziW7HKVO+x73KS73nHVEWOjdTPJdG3ifeVdLqYkW9DUEEWm15tMRuEcnqgEcy
cENkEXAWtGjyanl7OjLZFbRmozCzwhv8iL9KcZtMN1K3Pw5ImZSfnJpeYY6nBW/4mdRRsZ+hwEeR
yEB//JhUOXG3uIuhOGFxxTCJaUFy8hgPTaNpZe+kNikxOKR4u1gzuW3dkQj5+oWD98zjfWBs6El1
UO4SrmNrLFGUWNv3B3k50QlCq9PgPkgo6uMxGJ37oH/AfozEINMbHp6IrWOyvBe09ak1r9xs0Gxo
Fr1xoN4GttqkzwLjIEqslByedWfvmk2ziSuwYWIz5Epk2bHU4K9U/P8Jh9xCZs43gEEZCVe8ZIKO
s62w/ORVQLGONdfBQ4hfcs6MJG5EFJPV3zl1HJggOO39eZAwW3bRnfMbboG3/r8RfxEvpqfR0y0+
ZvoZPhRGdioBJpEge24E/gOeBCv4KIY936TMXCUyRsdlY9X2M7xWzEjh7iVeDakgV6nptnXhfBY3
Pze+8mdIUlqi4mpQmkGLmqwUJwvPlCUP+gvAV/KDfePuWBS/jzfrW6cjlexrhHaI0zuUoAHQbypg
P7I4t8KQ2vFKKKS9w22YUTWJgnhMnJR41++auv9v6ld0gqDHCNCZobarTDpk3GTKnEPwSp8Bv0jv
qb7KfG2G1gjqVpjj3iAHFzxBUjXR+3RRGFDFd6vBdHB7tpb7QkwRmmzLLWvAVeurCppq0GXmKBOI
mGr3gjcJsgz4hsE3WKsaUqdOGwgBWBlj6pTUze/IezhdkFzQ1THjcsRn2I87fkB+5L+Ps/iwbHAq
UHnxEXx36mGMQxI7qqwMcCziVPhg3CpS36/I29OE9QWg86ntY6mDDKsXeXeFKEYU0LYFLOc305qF
AklOQAoLFjIZK2uIKVuk6C9iG0rvLEAS/6MB7JHN/tXdk0Cm0mpK0BsdSRKU8JvhZc2qZkNJ7Nii
at58gmyqKNTXS7a3jK+R2Aj0xDV9YyPRAhsL29fLMQSQ+JH5rFcSIOVMMKeqKZE26ezVP60ouoiJ
qXoYhLPI76QK/dAz8BmgElgN9iOUQ8PfZxs8bdOXCE2i6xTJAWwIO/MbS7wXk0urgcxlk2i1ocVQ
TAzROCeCaZU4Tlk+wj0yg1PDogJrqnrVIaCQvk2gIfoeeYWMbJdoihiFTfZJj3h/CeUIoee0v/87
pRqqAaQAUSD62CQiPX7LlHxlJhwT7Z9wDCFEBFgel5EbsxvjKHteMyKUFC5HtuWS0pHBR5NJfGgS
MCkaiVRUeQyde/j4iXA+3fMeEy6qn3PMaQ8lYaJPubbtgFD7+dcH8cdG0t3/QRcxmdmCdUT3seah
NE6rO62YSI0iaAwpAulMBp8LNMkgto8K+FkhcVLALXW4EFhWzh+NqguoPfQQoAjU/vki4jCob1/c
fJopPA5qigKirRa025MjcP7ifRDzBibEFQk4yO1mgKcYaWkD6Q2x2dwaUCLyS3maLr6tP0Sqk6e8
OCy9nU4L9G5mymIrbIfh2hdXX9HrWR56Bk0StpXMmaIWtz2kCF7wu5/umSIkNxao7htxmDX+uXUe
0CuSfpoynz0PLsp5A2xFx3i86cmaQxsNbUxGbeCUNFR+YIjeVISVQGeUQh13qUQeGzKp6lJlSp0s
dUFHC4CFDd2sb/e9ekxpQIGBwex4mKzn33raZRBxrgd99ivrAKL8i85W0QtD2aMCLeo56KCjh8AA
RuAY1jL+CHIItrJw+5XdATZf9jyCh9wgR3Z7xrp1pAeXV7TZPcwxwCxAPwC/QKOb7j7CQ+qyfRfB
MYR6RTmP4mgSnv6SOWpdKM3VKBoioMekw7Nfr1r4VTwuJgLoY18ni5xyGCH9tgDyKWgm8U7tQdfw
Ero96RiBjEagSVC7OR/MNc2zJRpjxSqD5BQjtkEbo00jEDyZh+iESq2UAMV9UDihsV409K1WkCAY
jdocHTEJHYrSopdOUqLxfQ1nJ3X6cLoo4dJ+/KZpEzpImzpUWzWapxMbUjZqe3Hu9tvB7Y1sW0AV
kfn1hpvCRyGn6CJ3qHTYGS2vR8SPqsaN/u2gByRwRZHVpdmT95bWDWgBJ5+Rb8wbSThRNCUrbPWN
GXgw0RCaocvPjp9ox/Xnxt910fq+4LHB3ks/7Xk5Wi091prbcP8x9OC2IBBEejRTknjX6oJUruXr
BY273h2pgmZVZN6rHTDrCTHLdStiZIWzgWUTuXfqFTek9bxqf7tCP+gsaH1dWIsTJSkrMJfmiHMt
NqUJxbx9ClEDvassIas1FxdW9znIaQweteESmaObshZ0znAlygIexGncyOVmatrwMjIXjfNklxEL
TU0KeVN9f1ma/SBjxZE37J8jSL/Zjna0aPaeWsEZBOu3wpkdKKzNjHFOd7SX5goWwb4/NsbNvLuk
2eznhXeqKI1cJ1bFDXASZkQR+kO9+b2y6hjWswpCpDmGwc0JG3sRBlglrr7Ll0/sGi4kIw4xTgTQ
q9WKKHdVhKudM3Ecd1K7k9CdvJ3JZLKdTAiwec3CcRYrfnEmoRPM1/PhUB3m1PoP/Du87GA4nysV
qIPDlyBQcxUG84BfHH6lVDMPgsUR5GXOHx019tR4rYalrQ7KUU7geV5mjxUtdaWzLh0FCWPIsYd9
l4OeHOqOAW8w3PyosVqvoZWUTnC2D+vhYU098sBxOBaiDrytkALnB4uzmB8CebFac6D58DCU00Is
LtgoTnQVqMpTwZofh0JNPqg57m7Oc5Cgkx/mQ2AVZ3gMjuqYqmDBWbb4FgTOcUGJ6LjiknBlsd74
0VWG1N6KR6/OYRFQeQKHgv3oIZ7sZoqnftzbMXGPROgY3cp/+g5mGZG6BQJh4gLktXOhPKBDRLOd
xPbyv7Aa50KdmwvPcbHgbi1435fNRXe4AGsVcMxXAO6Eel24E388CelxcziulMsC5cxc2xbIZLLd
utuO47rbbe06hB7uaDRy2wqvh4GfcGNtvDpx9c2ecMKuxCISiUy2rmtvHyNe7gI8l8reXnDGI4ob
hv1t+75vo8W33V5t/hFuPHmaWxJr+2h02O6nKiKY6dMePdTIrd0Ra8zZFfaKS75A1vAY9XfZTwx3
1W8ZzrQ7qpaXAwNFg27qTnu7eqk/g2s0qJZ9fi4OLyyBZMtEcc8hldHzDyY2jEbmJCLgBKb+B02/
fWIwwkhGfwzzFbX3t2nneNoe0MV300EKfdnEx84vVc9fQSBqKUU0xNMAfBlyDHbrpxOChNJ/g/sM
rhPNe7uPwRl62q5a631EKbMlaciUHoipEbuPfbOXmA4yWG73F+WmMz+PKCZJGtHe0LhPjnth+kcF
UrJ/bAgHrc5SH7cHzfb0295i6C/mnE4unxb1abrCrHqUlfw3QfMUxCns7zXvvHzoHDMhn41VN12L
nrlAZ511RKFhp4cZ1aeEodQ9rz8kCw2y2Wtkzd9h41F+oKJ0H1n3hgITjH0vnhGfMkH8Oqnn6Yh8
a0oKxSSAY7qKFsmkG7Y15scFb3PYpmOEPOtVIh9ml6QSxwwx2US9E+fb+jkROg2ZxzNr7QpKvYR4
uGNMHgBgrqw2bcdn/8r8FwCEm/uASasjbEqDp+KHfUk9iqLtRf51fzrojfQ9k3QGshhp1VUUH6pM
lRjR3O7sNE1VuxZl7725a4WoHVNJ6UPUhAhcKMqoZReZUtU33DeAq+WXicrQRePf0uIOPqiOZH7p
abFbgKhRhiNgOSABgrwignol3ASaiwDTcOfwT4DeDkQaJ+hkHVGIIWBB5pf2YlhaEIWoVZBRVTAF
Trnf3REeIJBB3NbAooKyblDaTlaFoZDppB7jtmdvv+MzQepoLFvOuBj2l2fHN1dPezbzCwZKOUXf
S9EeheYQ09FuW78JDfLkDURmBGHQ8tAwK+1X7ZC3mEZg0mSq+dpqSYaSU2GoJhFOtemSxDm1Rrf0
wGp/PSj2Lt7U5hCcAnUYxytzAngzfOZh9+thqDL33h2nIheTIOmH1xkM5INW3lb14VE41fTlR7WT
ITKZLp6Fa1DURMeGGGgAb/+EIg08OQVYZRA1kWaRNhK9G06fLnGqcU9kDPxuAw0qg/Q8fVPxpuhh
OfXySTL/B5zXYwhgx224WhS9Tioiv+7AOEINkAXApA7HpMYmykRo+aor5YaXJzGPuuxfV1VnTOX2
TE31wWW6rsk0PQvBBpi6dkNjydoMiqejp0q+0tDs9smE7lO6L3oNqsMkQ0xfm+W0P8zTkMNfpoD+
XIuG2HxxHmsz7dBe1F+X7x7nSeS06HyBgkVBgU6vpZJFPbyvEHZIFgZkR80ruCy9cRcso6sMlPBu
g3PDFCQ/QtYVDP2vT9ULxk/8V52Wne8rQyR+66W08W2SQztTvcImrrpz9hebLTfmCdm4t61MqmOP
3E4IfsGmTNWFnQUjNLfvNP6MrnQXvaAMIrFtGy/79nv6plhH8gmRfS1ANKRCii5kYWCtCTRf2SYQ
vTXvUSGt4mKvOsxKcmjKAiAwC6/X8t4MNY9J4v248brUumGkhfm+pyuKuV0LAQhE+YjogvPN65Ze
TVAP8k0Nk+J3brfmJkkttdhN6XVpwyD5ou5LBjvpLV/b5HjfW9BCj/GyNU9nPSagFiuqDxp4KGkW
oevFJSo/NYTLDnrQlTkh/Edc6XxXom7Tef1e265BkbN0Y7LH3Wv5mL2mYIIE6m+vs0vIfMhBcA2W
k6au5CZs8grdDO9JjMjy0JAfGjyoyfa8mx7ewffvs7w1Jm0xG7u++pe3i9LM++rX56BsmDlyuJcY
SQLCc9A8/byZvDZ14T2oUNOBTsBeeBpKJ6XfLhTuV8J3kaxv0wrWcMpe/fWkNWX02rQorSJwclEg
3T1UWGPI3d7prXKE4BFoI/ytVHxx+9QOkNPC9iJMQwTKXETDu3NjDK9L222setJV8iYVeduXw20L
iH3uTjJsJpWNAavmeXPvJ26seryCB1K3gImv5en9dT0t6xMgO6kCc42qQVQNXsjPYvve6sSkviv9
+2Odem0ctLQgKl3d9J6N6qWqm7ud3H2+9v2W367mlvPOw9uvzoSN1XOIXaeyHyMPEjkn7iGM/FbQ
73j5a47KRkQaPjaMb97szt5OPHIaDeEQJBBmqCVauTI+eM5NDy59z8oGvIV581NwLkvpqITAYT8p
tk4KgzL3IvikmovFa02e35ffZG1Mu755bI+uX53wvnx+9WRm2rjv1bRorsrF4xDhHakPF84b8HgE
naDXh+QtOmGI5qLhSvaMmOcpY6QFgY+xKad3+CqzW+x132LhzfA0ZBPd1ogQRbAhqPY8PIgiVpfE
3r3Xw3RZPPDUjKGe3jc6cONrRAtbqEE56dsNun3o5I2QNbqt3855+UEp8WidI8KaDAU8vtf9DWSB
Gc1rc21qQQ55otOz5mwQJ6rga+weT/e+7KzJEYHpigcCRc3TjfYNUCEyYWvUOVNGdyJyj2QK/aym
TemaIZKjKkRhtbUCG927l117319EAayAUEO1dHENrkF701+YP8YUn3wLTjDulz2GGcg1d9sIR0Tq
akxPcFhe9qBPboH06qr6ffydw9visrjqO9ONV48XXqXlcqeMFGUa1IcQq/4sAkNpXOwR7AEoBs/M
Tdrjc+NldE5CJUCpyESD1tZhJVDqygmK2DKIjw6AWUiPEXTVcURddQGAyQOS6ptvGXyRuQ19+/R3
p3gk/au3P6QknvMXPR/266H6VHoA9gDn+k7nHADwksTvHkskzEwio5ujrxKSRhPdBlL9/tNNLEfj
JlWivPo6VGA8tUpoVlj3Lp6FUp7GSEGmlrtnM7gU3pvq3cV9o0LXvytrla7uq065OoU9orFhVTAa
rSw2rczt/GRd3AvdipS1XXDgHKBX91vj8lORk4oK5ml8b761DjHSyUlNi0ZLs725vQiiJpie5gKZ
ufGqc8hXPfMvpjr1gVEH5lgUrWqQL1MZzHpvhzVyyze/H7R80K3EQ/SYJJwmUEgpu57bHkUjmCpI
+DDThtI5Y0EhPFHZq16HctSNjtX6Pr5ROYRks8ypm3Jw1AYhd8KVJm1H3IpLC4eSMkLXuWWDBO49
bUzD9pRiUGvV2zwZ6BV9vQ9QONEUqolUEgdWPh03Fxg0CfdV5omXKCW9fHJqHVpBhyGOwtlGrrQ1
7IXauE8h+2DyCHgtXR+07hBK3unLMZnchHisGUpI9gf2UiDJjycFjY7txJq0IhC8+gRHytBU8ZUv
gMeKn2AhEsCkZ1S3YZprmW3OzFmLYNMhHgM86cW2OVgPUaO1PdpEslX6J7guSkAttzVpkVk8h+dx
HXzBAZ5SO0yoef3dUUALfqVD8Rdi/mNSj8r1y00O43FuXwaVJ0ztAQwTqtW2CGM0bja5DmLNvw2E
iS2U09Mg3j3cDNbPRWnETsR1zJ6IEMt7eDX1wiV4uHr7X/E44T3xrsDNVCyVMVj21DdtkrBEOsHL
+4vggwnPEVo97EE8PxyMePqeUbJy6U2eMWM4aOh7O/kHoTrQwKpOrA+K+JA0ngq6utv3vQaqLs39
AxTdqDdeBkfd/iES9GEQ0rwiJc3LgBqSl/knWg6gO1Cc/HtQsaRhgYaGzc/F02in/+GUeHVK09LZ
R68hYBkM6ATj1RrJeg6UafiEIQoyPuSRnrNJvDHx78t9jqDOuKnHqNThc8QcHJ/27PD4AEGlJ55O
N8wSn3M4jtH0efgIj7rX6fM0L9E45UovCj4jI2di9+rRDdtT/ILsy3PRp6zyVwMJlYArjDcC7Ur9
gqJnzoT4sMC0tu3O76vjx3OrCMycxGPTedq0OUAGIf1uzUgEmDD+C5j1m7Quo5TIv6IJok1FyTlH
f7r/59b2HoFlCqx/kM6A6Eh4QXZcmGmUUD1C7k+J1iygiE+5Ivayolz8Q/+xO4rdPdi7P9le3MQt
nMt4CFE5PFL/8wufgDgQQgn9O1LhE0h7CBqujhFgPAVNsAKakLyWArhJ3MMKPwNuIe2EJ0p6J3cy
P7aHzExlGQxlfSD5ZJ/84Q2Loc9OPrdqfCf3RskUJOEmebqzitDjd7+TwKUP24b0dPHJ+BZs/k9j
ovQYCivIRxLUgd9EIM+nk7Ia2aTtXH0yZtYUhclQm1R9wK0T+a1kA/Y5wfh0tjX4+0kAmS79N8z/
+rn+MSuSGQIMZRsBdfx03Iu9JRZlAreGVHpOgEgNCG1F+j4Rdowz12A8bnfLmOFpClsFJqzlRyxe
CGK+sYxG53Hstpxt492GFK2X2LE4Z8IWupROdHgGt1/zK/2L7wwrsi28lKJuD3GAOrPbnxW/dDmv
CEhwdIiKnGETQHeGBLa6Ugvk+lKMhVHfuJBQFflL0BlKw0B3SHfAIp1fpvkfmBwkIdqv85/Hqhzf
5824XuTzZbLpkCdEM6wJldGuA5ggQzw+dYH+b/EDVxpyA22jfYTsfY3GFpgH0MPuLnAz+DLjfa04
KPHDd9+kBx2WPP2mgUUiDVt/lKw6jGhvjZjB+2VMst/7kBF2Q0qD3UP7S/tqvkA44+/EAuTCmK9O
BjzmBGD4NWBiEOHa3caBNguNAiiG9CNJimQo9OPujrjJZM6f8UutuKTACnGAkbIIykNKYDm/7fvh
eRmgR3mm5vjF0JMAgRrIEbbQ2rCl+Li/v9T97Ue/endbhA99xvynKtufm6OB4HX/xSVDdPMWRg2r
g8L8Gci67tILhFnUkCILQTEtMD1gPKl7JyEMYUOiAeB2UWAmeIZsKsREKZ9pjHXIEhuVT+bP+91Z
/pxUhDar5puQgYucaJtOf/Fun708+7niQVrJBdmtWfQAKqkYG84kSaRrdLKVd7UtKcd+G227/qNu
EP3Wfx24iz/994ibY1LPNkVPH53ENuEigAdh/b4EJ0jnp2EH4kEWxMnw/B4mbTAPRWCBOCyFEyTg
c/qmdUaDes+MeZNenvgZAC+y7ZB5KI0mft3zusdr7peGkz9oYfHQyEQ2EvCDujcClBopgEupoIJU
xKXu2U0/OJsU0B9Ig1MNdTvxnETP7PhEpiVXRQutzG2i8Sv5MuChQUxgf0PnLW1iljhRD9pE9mQr
T/e0g9MILSnrD67rE+ADfGSITKhkbLQF7l8baOyA9cODD0ocB8KWdLZm2+8ISMLQsSCmugd9g047
AqSfPjYMLsyRoKk3em37y86kOz4duz9pSsE5CpL1vYWCvPOEWkA8/UIbD+0+9wZGQ4fQ7rzHN54A
9ShXUXanSQfGU66QP2nDKqPY3HXMZXeW6kwod94nF+hca4AfVHLy7986qh4nn4k6V6RVe0CBdn9D
5E1MT9IHrFcjDTHH4HcpGXR82q2qYknr5LhDx/iGphOAsvcGxZsXHXSk5PQf7srdlfZhfSFdgOtk
2R+nJYMc3C7uk4of4k9oDU60r3hyJX6m1ROUQFpORGmRMg0p2hONw/D6ZNyQkyH+aHp4pTeNEP31
A1ZT3yMe0nQ8lupAIaQf06TxSeYCsW2z1KN9Ann1mNQPZHX1Xj8nOr1O5LodJmX/j6PzWk6cW6Lw
E6lKWeIWFBE5Gt9QYGMUUQ7w9PNpqv7ymeNAEFt7d69eofQ+mzvWIGdJZXzNs/6vCKAxPcF0vKp/
RP2OysT8zgJ5JxygFDrE1O95ybxGcWf8tmjZzljByIjq0IEvGBexXb85pGl7sNlr/Dq13tdx7zmk
SFSs6+tyBT0thjUDK6aGJc4MwlZFwC3yUaYS8sXSyS81LHSgymTiPaWJbURoy8J99IH82Z8H/EPT
TQQvPZQVLx6q4JoDHUrnyUk8MLC2b7eRooMkY/9B1D7Sp0GkjzBMLJAMGD+KzZ7Dt2Kv/oWfBgdw
nH7nTr/udke+nzGfTRzOSWk2XZyj2cbtZm40c12sBmdQCRpKlc1mszjbtr26QSQdf/XYuR/XcOMG
rle6FmpLe+30l4+h9+Rx1U9Kfasw75QWsJNoIHObbJe3dtOGC4mTroygTNsmk006ENDuyAjx315F
JjxJBTS2+2Yy18ugmMwTYnZ+00WJY31qd0v8+phjarhvgXJ9XPyAsbYe92SUOzppGTO9YDhoMSXV
MOtIbJoZvokVOqlYGtLi5yyCg6N54JbMdhmj46rPL0AEYh5E3aw8lIcGhgZJF7cVGWifWoEpujtW
DBzC0IaQx8AHeTI7BtNxRmroOGfvGBCNv4lqjK2Y0gOm0Z6ZzjgK37/IbSrGYFSudO6wW/LsVE/M
681pg0Mru8Ajo8YsrfDtESVEbweywziVLHgC0k0MwHhM+jKIpBQGPzEq1gqSkMZ9h9/zbR+OL5a9
D1sFBxteEjwaXOlwsqEybu36l+xHSfInn3HWrDMKjsDoaZ6H27DKLmyftHodvp2IMfnqm163C8eJ
5oz2mT+iyoAW/3TZTRn1YnvwhChEYcbQGu0h3KXajwCbcI3JXTyBsfBt4KIz6q4tQHH+e/7SuLIz
syOnpqVSHBaBDtZbOy9p+ezwM53SmtOjpysN+BnWxK3NZlG1BNjmuyJeNrvXhy5/Es70r+oG0p1d
0JSkwH0ocJ9Qc/2P6KftgsdTm/nlTV+qBxUkvdorNBATPj/9LB2vTnWuL6NWBjDAnIUZaRzASAVI
ESFWpH/MwRWUv+R3MufqN41TPR1e9GQOoM7tA9ABPN140YMkFpcXEJMe/iFYEO/bdfc9OdUbEheu
bJVreKtMNnpuQKqWcbWQKcqJiecQsaGZTyM3fW/xNsCOGCcLCjai16bFsjnqdCzr664mp3n/Ikes
WZIz2DD5RfW2rKHZ/k9UG4ZRldWOk2ofa22weUoOsBp2lxJ3NcbXGL0/MLRcfexycyMnFFhg5MG9
z2O9nq/V82tunMIAqIWFM3IuOEVeW4IZIL49op/JY1Ac5ZF8hUwoRLv8Td+c3c/WgwgATvCBMHPL
f0GESD0gc6E5VavewjTrtRPm3arbKqd2kW/Ye6FFQvv8hZAAaKGcOLzpusOXpfxBg8i7mYHJR4NV
9iwuVyqnrDwdoOHAEx/plfA8Qd3p41ll+aHDT/waRA77geJDOqmWIzeRZh0+HaK/4TgwIfkA7a0m
hkWoeWaXvkY2lrgpYA1gu9IuqvLEOuWZK5Y1eEbFwItmv+KBuDNat12gFGJuBHpAe1sT14xeKLMm
6f6Jg+a1tsNwKXOwvDVMdJf8MNLG34SkNORBX3tAWK+X/cTS5Ol++qNmWDyURDoUxQCv5OkS1SlW
lkpO/GfFKhUbMj/Hd9wAW2SgrGxO47OH7Y6HDRnSt7jlu1llCe+1UAHjH1K+jxAEz+M3aOOR3/lA
kfqqDe+N703i1W8HQt1/UUVjWBF2JXTQaL8yW6sXEP74YSpsKGh4UPNpKVrwek8l5LsYw4SzQnSv
IlrJEldyRhXQ/dloKGIpE7AQgIuGhwfYaGzh5ixrs+tr0Q0L87UQ+RG7EnQV6PmtJ/buRHGpc/m/
Qua1Vw+l5MiHRgYAvxUOvTKDuF2FM6CvEpZd6Q+RL5aW8l2n/MSDPWKnVVCM3nBsNy/zkGpLUbVS
iHPabJxAYjQGmw5pOjZFDC0xjsIjCuqzhw2xxiSE0Sa8/hdAgxtpXaAFsl94rfX5pMvmJIHQ0/Dt
KsZVJPU1iw8vqUCCpzaOos1RwOiwSGK26K7+a8Oftp/pWJfTAL8B+IPmGki4/lBMYXqAMjPZZnDP
9uGakVQIbXbN1fUQNY/eGwJGH8+lWnCSo4jlRAUHhksdUxFvmw3zKnXz3CrYLpWP55KJMTY0t89y
5Dx9jtL4DRosNsbJ/Plb3GDkM1xc6D8ZRc/oDcdxM6ENxhgIThNBegvWZLoa3OdP8U1wCcOuiQdG
gMwZTwc/XBo4U0AnOv9VSzUgXpA5AucfxypnSzEPFfe1YxcHz8U+8q+aU47V2bRrSJYadalq6pbq
2pCDOt1LyBCh2VU7HQHIc/qRqMvWIfYFuEyZ9himS8gXaZvwf+ikBq+nR2TXckNoXnDsFN/o51eY
yagmGMyAhMU/OBwRfF1HDn/Nw/Sd45HxPG5+EIMJywSnZ4YHe/GD/cuYjJQTOv3+HSjRYkcJ5+xd
InaEH30l6y6Brmg8CwxsQftRkE5wlgjY1Z/AK4SUXN03YCYOn2zYqNFx1G48ceJrHGpsSiY2QHQb
5MR+vqEsdaZN0izpkXtimhR9c1X94XWnmqD0oI4w1JF7SLv3mWCUO6ZSVMhh/gdi8GxXOJromtM5
mxzsL2z2OdN4BrzrUSpykPJNxIg9OgmwXt4CY2JowKRyuYhRXowCPqMNeU0/jNqYESFSM/1Qzz+G
C5tmAEqBOIvVSexVNK+MTQAsKHtoB5Tvynme1Z0B2ue84ZQ7n9JPoQs2rlETJTQt45nOoI9MJbyT
2aFR6PbzLJ9nBVEEzBPZKa283chXUuWIoKdDhStraRToV07X34SzyklJh7rOR8fM2hWqdRUFPCqP
JzKmwHEBayGGHVciIXHKQSw0uOW9ETwjpnKzqIIVleLcIRZXbDfimU+WKHWoktDcQCBiPHTHlcB6
UItxZRWmnePFT756MSclS2Yh1CQiz0EKYm2cTEvD4focI+OF2CV2vBrG0HCWYbGMGU5jvgfAPVx4
Lcyyq6VM1qpP6PTA8D1dhRO7YZ2qx0x3uSn4Qw52Vi5t/RsJ2LI78j/cKqysijn18P+739Sd/FqK
62jvZNQNMN0/c0UZY3XGf2MDxj8kMBOn7lfkdAAc8JVDm6+sSKJTyBeBRsiJzTLt+E+0Rf3UqXO4
lmL+jXiSXyg5cwmtiWbjsgK8h/9B0YQEAsECcA2/SsfMquNEZslxH3MiZuNcR6W8+kxX5IUw4GOu
V0jstLNY8hj81ZnD2uMmyDvXEGzW/gD7Fo0wI7930BlB1S4o8ZiA1jinZSqXzpp81pxqHJzkQtW1
z8AHLbECvln7Kfln2g5igfbx6In5h2rCa/1CzatR0WJpUbDiydOxEfLLKybE79ZrwXaZ1fHDNyNt
DOTPyP9ahtKGxfEVytsYdjheldgCpg5HFgcHUiD4FTUnSGZ3/x/VDKcDvNmMahOiIfee4HIavHuX
I4dzCJyer0K1MmsXliAzYeUNM9rlvuWqc4EV5mbdjFsuTlaCGChR0HDCDQv6Nxb7R5g+6StR4F5Z
SvZ4T+QeDEK6ZqzG+zvo+7jP5k4hQ/2bgkIBpRC5yD/qj8UCz1GHM75Y4+wdalYk26nscGuTThsy
jEB6yFGkWgLTRrZBlr/EmHmGCo3c3Fd253wi3JnfFCCH4PWHXb1p89z1Wca4JLfa8/vO00IRBY19
Q76Gg/nBjHuaPvrpOAJ6z5tHfy9IhMw97ozxlQvAaFN+nW20lO0/Nlfi5RDDmVBQCF4XAjBdFjX8
cMybe3LRZ+oZHA41LEu6ZHMa0y95LJijxMWC/kDsKBwSpYlUr++vZNUijoRqDdODexVu/IWePNbp
3sfJ1BhdDaW5ciEEg/sywapI9+RwoPZ8z8l0R6FPOJqp+mLNgmfnwQ91CZOUq8dLReOh3unXOFr4
2hK5Wzhd4VBlR6KlcIacZQiHkE4t866e9TO3usmfP2cSNj0Is84fSsojLSXRokBhNYsHRA0lc2JJ
x3082FGFRZfzeVzPEe6OvOkv7cHdCgH4NdjZzwc25Zx7Lfpi9VDdsuVXg93uqY+/KMMHCmkRCni7
p79kJ+++BQ4uLKqAmjnZK5z66Plw6CMVZ9xRJvpIuuU1jbyrM1eXbwCjDTgEwQggg0C2WZ88sFnS
pVpZu6++4eqy79RrHqOaUOFt+UoWGH/c71OmWZOThvzq//HO6P+XGu4BmfZ6VtEaXxfSQyunlOnD
N4GQ9A7ZT1la4qLbJYCmv7EH2RbAjt2LV88V4GAjY40ESbV3iveyvBTECVxdWM9Ml9iSWv0B/qYw
ub0AFxFCUx6MP6g/wtz0iAEG25MQS87GfndhRHPgDBPTG+46jjgmXTBz2LFor8jrovQYOwvtRIIO
w8Zr5tB6dgggEOuYVvvLABOCg2JH2P3f4DawFbIPphBvM4KlpmCHdL3EINGV8HDlpY0sgMWxlPsP
wL4wlZ4EZDb1ePfdRPTdcIr7MZeKV0mONogu9OGLpDvPSwrSCpF4fEo2X/qhfHwf/S9UJ/l/VJb0
cXnVY5+IS9eenitjcsEUULeBOAmI4mISkKXQiCOfmFjwubtdw+xUHpP5bkwcvxiec/kgf+sOY1n6
IvjUqdesKHhpibkEdEsgsNVuBDmRbNN219aLDh2GXLWCp8Ggm9BKunR6Kxgs2om9H/442z7SL/gM
GeQPjdEzvBO2Q/xQeDG4XsDr2CW/NLZ0XrTlKhFCkJA+9nB7RhTIsA+LFYcGGgbmzKj8PwHXmQfl
0Uni1GD4bRi0Z78I93mp2B6ayC/UWSae619ZpVbY1sYvnhAbnpWXJcw5tCDDIz3DUeEX+ddwq1oc
C+ofroBZezVIhXLJ8Agr1tchoAf/uOYCQwODzcO6OlCFbfOO8wggE0Jszb7K1lXftdWBWX5ZrLt2
YeR/kYxsXUOpUuABCxrAon+5HGLjuVd7JoNPYU+HWIhrUj3xfwjBi+1VSJX3sd/6rsFiQ1rKHGnK
QdD/0/kQ2voVNQ7Dntjug+4EHYi+ra8skaaDArzCmpOuh60ACV9+Ucsl9Bj1hzhzcYm2fUBgMk8q
Yp4DjATC62aAVs0pBn3hFcglVtGr8D4p3Rr+PWNhRDrFzFhPKKmKmSxxhZ+mn+3QOVtswczglRH1
I3jBGzBHaYOq2GFG9V+DNu6z+0y51dIsFyI7idfXNaSw3Odf1YJDYzXxo+SQqB7Vv7xTt2mHffYQ
33pGhQi7RPcFOT3clLY6H74K+GfQiDjEQFdcoF96lrct7OUVOW/rCXKaWbIWFqlLFuOqs+NTv2iW
tUfor0Nxj2oSs6ax1SJO3EDwqu3Gf+d+fEwc6gXIuqn7WSJ0nAbVljMN/EL87oqJy4o2vqeRb7K7
ockZlegpDCfr+D/0ixO6rpmixVuy/eheJkyloB8SGmTMORcrcyGrvraJNSTRnMSCP+FUzp68NAr1
6jjGd+Kvv6fGYWv+FIHoMTDnR6R3hGORDkig4cnFisImxu8CBRnU038hnDccOBxUkqa9jrjf9fcB
8lw0jBIoyFzyZw/RSsSkDqVtzUQQDK9bwKBZFoPHHsXeMM/ZkmE+IApYqepA5j2ILOQrQ/Kf+qmI
9hoU0xTxyBVT3ZclXl0yGmtabzmHv0ELo61VElViR1DIAgLoZsJ5qv4gYr2TI0SX/OPE1aoV9zXg
D37h5WJ4iIyBVWrcYiuW7oSpnUivjMauVzzhEj8p+2GxSBmQGfPgU1wuM3kLZK9QKSs4MlgSxALd
77rAIOIOT0G/JiCEfMSnhQ/8wBAD+zskkOUWnv/VoA538tOnnb6ZTjI06vdtOOs/vvnaMCp4b4EV
3ksTKdJdIkNtuU3nSO2PxHB9q38fiHvMRXpLM5ca1K1l1QWJ6qhb6A3XyaweqwTo17AgyHc4GABO
w1SFrIBXWc60Vl/WT3LuCD2yKCRAWSVH8T/CzwdVIAMF8iPaTUtbmZMlPZep0jUpkNTVFQEHdcYb
4pnyAJgr0SXTbyDlQ4fFwTGtHoZPiTS5MF3IHKKCmDOPyiPGJNLHzg4MfKDnnjnJpacjHcGcQZE4
TzYwfvsfOIFwduDwiJYEjClOvtlJ1eEh+B/wi8zXv1PsfXAls17Q4y7hsQ9ieo562jC+9POA5qun
i0FrRkFw4OxplhpFGH/OitqS2HRQMbYklZ4vms9Qbge4t2DrNJG9byi9bEys7MYWlpTE7KBsnLD7
0qBEbs8rl69sAf8FwnSuBgG4hQHW++iSjRDj4KKenxSS+3hZKyONHZr6ZUWljNFg4qwWsxkqYe7E
62oCX6LH9ne0/hUcyso2YPAqcOoO6/cu/0NFY3ypf/nutSGuaOYjlbDdnZ8wLRksrKuXOfJ6+Rx/
M7FtLtolqYOBnrrAJ1ZZmcVeyW497ZxxUcQAfoowHtFW6MYuox9Dtd53HfmYPKMya/MlM2Hd+0xm
yun6ZbjIpid/1EfP11L6nybZ4E0ZgZpNwbllaIgrkDQdn6xowVRP/iGCrka1A1Eab4TEoWAnhXap
exyJ0UEARGYWiGDzp2+DHkw7MVnOa+oHAYT19wN6CkafSOdB+d/0fdofiWZpPPReZoAAjFXTrMKd
gPPDIse+SvTLK6eNDS4pGyMmCB5tKpCQYtoh1ZzrhYfqh+IoE8huUT06YtrbNiAxSV+Jkh2t4bXZ
Iz8Sd2879eId8DQcSCe0X8f8/tljAUq03rpdC1ZyxuvNudqKbsduTaswhSI960/pD3c9k+EF1FnO
sF1y035KiOrb7Nz8lKQ+IjNEALnQmFdN01tNydJPXAmeroObAySQygXsvDx9B1QXu3lfmQt/MNXN
r7cDKwdErPLMyPK/lZ/vaN5fNyUDQ4T1n51GMo9f3aQ5gFmEE/NJ3z7R0Y8E9Yd4eeoLhSHhAWpe
Oj2KEyc5AydljOgRInnKvN/TUkPBDdTDZEshkQRM/UGZV81XspL/BExA0zuxWLMcWIXhGxZ1VKlQ
l9aq4aNEbk7RQZWscgNiPpmLjhTOtL8xJZDxSbfko9Svl4wwXERhw9TjiMAvrZ9lxTyOflsPbgYj
UxqtJwxr6F+BcjEOnNz4jBxUZoGQs2hZ0GHCZDsLIBwmeff4e+Z77RFlS8O0GVK9EYOqcOebW3VK
b+UP1Idh2gQtEVcWIC2SB/p8W3QgqY1uX9RMJ/FLmKcI1F0QOQUBNz1sivfFx+9uFKjl73BTr+v+
i6lxiRUEjA1NxC8owt5rwcCkQiMeCKEj7UxCdWl/Fdw1RvQfhrOJfJ0klz3ttex/5kgovoDIKVOY
r3S2MWqgE6x1P06I68LmvShA+81xT5sa389NvsCjj2M8gJxVUXiuiSVY5F98gh8UopZ4SSEW0LbA
d4j3BiXJNr7Hf6YF/ASQkbCA8YgI42m9nBgwIlQsR5jYV7yBCierB3/sNC6tITyVE23iH4TO0lHP
9TmVnKeTrJstZebLztaIFCjqcO3ZYQeizHAS+R37f2oqt2Eg0Tv5D5ZjhgU9r4R4icCW5sy8DIgx
nvwB2IkfHRU2Xdtc8EHUXwhFiFFHc34zXK52wbvrXYQbSLcn+rwj1KM5wZh9rSAgHNQ1qMmF4Rpr
0+ISyiSjzOCmxsELUTLLlq1w9PAhYO+A3yCQNeko6Et/w4/H/B9cAqwcSPsaBZNrYJTuGI++UTe8
tqeL6ibeN5+rLcUHHVgZeADDiGGGLABqcQgz5NotTdzbMsXFKXrUK/awRS3h5eeUnmTx9flOA/5i
xvmZhsKlB34Qv54IHd/x6hPRA9Ep5NYd83srd+V+1FQKL0tmE8H7fNiZ8qqOXK7A65xcPbwa+TwT
CCzFsrqlr73e0YS5T3FP9TErVvVGJMRMtCP1CPpV7pN+U+s+VKce/yzRwyQAK0pGH8k3SpQi9hkF
QJlov0bxDGyTMaOPSQGTEZgYeFbpa0l0NZxWIPOjAknhmNmwSRW44ojk67lJAfc8gAy9/kCCPoAo
XsYi7Wv79fEVc0WpHV5tiPbCEVrSnVa0DLh+4xKGaHRC2osDn1vvFCKrDuVWmleB5L6xIVjFTuk2
ACLH61L5UtblYEFvS6IF/i0wJKmrtynRFW+3EVnJ03T97O1X5NQPfQaXmwIDRrywM6CeMrYTgw6+
HkXltziQGtXlHp7bVrSjJVxi8OGjkuCp8CKB9RNb2bZ8hCx1uOrvwkHd0esznlBkoCAEpblItro/
3N+PnHmtBuFj9pKPJQISWQpU4PX+wL4Iqz3Emm37StZsj+ovkarEyyVW/q2N4Vg1It/Oy5fvjU65
DthrLDIY6hDOx3s5GlxjJym+WHWrSHE+gqUxaZgbnFTeFQq9g3M4YBfCQObj63A/WX0gjDUYe1jm
T8p5ORe2/ZcxMzfGhH0oW2bwTIAp3e4eMRR3xWMSmKMX6BQOhAg9mkUcLcUHlJ6eQHKPRzPZDftp
1zkSVFiK7YrvqaYV19YTmshGI3vugJ83MxVgLJh2KMT3HTx7yPAVFAw2DNw0Q2whhvm7XSLJCMsz
E5+ae7v0KZWuENk4f6kHCsmdYMjFq9egm854Kf3GjG1jFf7BMiOlN0xBiBknIcFiwjdOso006MFG
9+97qBCbuUmPkemAB5oT29wVj1bz5Ts4c5o9EV2ctJtS7kAtFMVJzSAB2niuKAipBAYqXHpnmL6K
Vb1wI7wGNOj017RA2eGtow2Bf0RJ7bKfiMSloxdBYIgCCzaotEGF33wzIpmc2gO2jSBOXg+IDpy4
oUYululS2zDxUi1lcNO5cQgh2FFrJRtCv6GZ0lrKNjhB4V538r34Fs9Aj3QKb0pltIaQQoERQcLr
O6jb8A10i7cDddbLyrCCRIsUOQDh9GUUzpANd6w0eBjMuPO9AbNzHSvBu3aRsIwZxuAfgOZB50br
dPt6gKPlzMS/Jwsk/KPBjLFocN64Yaw1TjUmJP1aqWFXPEthy/c6SPbg/NDHz7SOwwYEs3HfbnLn
RGTOhFn3OiYoyudYEuagpzG3JfwHdFHUGFjvoDPD1mkKVKqfE3pb7Pu9sTUJl3uAVsT0cb+kxjQh
9N4FRxtpU2Ch150ELd6nKqbUzMf85yk0QOPDxUSOzxMMAHdwgL5ZIfG8F0lFhblm01BEBJ+Nc/LJ
TGLrR+uALL7DTWPJMQ4tikXH/WJrR9YA0D5lZr6ZnJhxc2nB3BIkebaSrABlG0zpzakqzBSZUGwX
N1hwXcNl7P0+TP6A/uk6KHS13M0carIt+D5x9kk3ChgzzF8gv4E4YWEH1KfBBLJxzwNAol0RJeSg
vowSAMU61knddAUVbgSGMP3tZjTr4gLjThnT5imlByyJbpvsWd7M4PR5vDU5xdaI/MPxeoN2vj0k
SDCDv1jgNBzjsXJqbpzm9QIcD7yPTwNOYPzd75mAw4K30ORHeCcs+u3wA2sNIY8k40Mf3QXD7bHK
ZMApOfVc355ijoXlcEQ2qF00iMQdlf92sgBHb0c6O/7Kfh2MNyg8I0TCiLn2KfahVn3SNgwwgHHY
JM4Snm9evS89lPQgu+kRO4l5fSeKAxjZVTW3ZGU8AJ8NToVjBKFKxunnpzmymCwTBRP0XVI17IZ5
3zERRy8BNXJgd2Dji+sTPWK1BCmNvvQ1sw3IDC5kAIOzLOIPAcx16PDA7pbuqFdX+K8aRS/gpuWO
NoZu7333hPAXV6KK0XZ/V+/KBa+SARbLSHlKsPfgr6/OEz37tt6DP195TPBnzCKYSkH4g//gUrWm
HHcuzesqBct4Lrgme3aNaG1wQyfridUwCKVVqCp0Z50FZ0TCgqvAKcMXkg2tLORNLuoTkbTug9ai
DEtR9gO+RTZIGqSi65cZ8GmWe+nI3DxyQPAjHCNyD9ZpWiy4LvG3cOiEHUNd0Bn9Tl2kr7iXEjim
jycID131Wi5dEHjeU9V77/O7tK8S4JUzawqnRD35v5RWjqZJLDpQowcCXvXLFvf0FcKlDc3XqvCE
ebh838lOLdfJmkenIEcYw+n9GyY2t0+7b1VPQUz7gIs5uy49rYEuXs9JUrPrA7Q07nLDLwO0GZRv
sBH9FFOJ2bCMv68BBK25MjcdJhn67u3VHoIBanzauuudmJ1f5gmsyiXQ/u9rdjNCrPiUYxvgbwJd
Bfatckmsm06vxqB0lx5Z8yfKCwKvp9GGBRO6eBZaLPUFh98a2tRLQGxO3fDAluQARD0VNi8buib+
WmLA62MBONxZE0ZtyRF8E29IYAg/u7qErVPOJ//z1puBQgN53LcBJUp2FZDi7XycN5+YEoIA5371
V+2w2NnireskF2kCO43XxMIhXKC5FLTnjjxL7/ix2fBJFby9qBptmcPSM+0qOjaylZxCv82CDitJ
xU2Mi1yc5WvwDC/SazdOjDt68VN7tcaJBiE0nFDpNmRSgx7TZZAsMJ1h+8NiAG+s55QtJVH95x5f
ndecSpEYclf4fd75POZQ/rh/J2A0e2RQXuFC2mNDimZ/GvDzFosL2FL2lZzvJYSL9ijc2Rxypnk/
H8+krkf1oC3ylbb/U5MDtzKeWEzqsiXtHzJE7lasl95uLttt5GTRhZsAsvOVzPV6L8Fkh/7/0I35
IH+V+ppXESHZauEbWgqqxq8YWIcbBBsmbIXXnwukWP0IxHqbrFOCKNyJjy1YjBSUAYWLUwuE6FeP
JaMBKMGHrHkaoD/w+g+Vtua2h27LfFkMmY1tANJHiVsOUa/blVeUIiGb9SEMilU5gha40R05/3tm
NeGGcUHfzrvUa1lmGiIc+Ttfy/fRK5xx/Uh4YDJhTnzIgWXpSbdBWn5OoPVwqMNs3KpFcw5BW/Se
67Tfcr05ZBl4lJvxrl9oOO3DqkZC4mk7YRdznmFd7uNvTPwgXkHRtMHzf9GvX6N6c2RN0/wp3guz
H+fKuUsZNxudthwq5QiEuER5h4QJsuiqCBCyp3+0pa8/Nrfj020fz/eyXfIhjoAwUadYzYGfc+hP
u7Gb42KPAINwqnvmpQTwKKuCUR5dFSAZmiPOe7zIj4gNkBcg6GABuJC5V5yGwD/JQgomkFHWPNo8
cuWfXVY4MYSRmbQbzshzbJ1ylVtmMxxgmn3VK/3Wus9Htd6FJ6T+2B7iPW6/4Sae4y/22yl42ibf
KiOxJ+dM/8PQ6XsCgVF2qaXgbsJND6pRb8okgsQyPmeOvNswX3G/qQuc2SKgHOZnwqYsXeagakBr
MnpBXImxanjX4U25tetqRar0Bc66CRnLYpTBVR63DYq+4lGvqyP25ffMGdwPbghkLQftXX/jScs2
1G6kdqFUPwVrAfsWQuWYcorISh0GvG8vRstkfGm1Fb0IKo4XQg0FEVChX3Sc5hdmWDWZPvWeGSq0
7vl111Gueq0vOpHhMa9X5sAIZlCRwERpeqbwTM68tmNkddv60DttibuAYqtnhtSYT87hlQkCPKXn
gXREvjGTrbcwM4NbfMNlehXa1OUwgPGc3HUBa40mKF/SnSkrWvjlh9g4asoD2kLGz62j+wWM8/sb
G0kUc2v4YXExp4+/AhDCa4GtwrhbRdsS4gsDj1xZy4BVmmVo7sd7UbF9KyxOtKms0wGTTRiJIR4Z
JQU3fhRo4+1O83LKOMxnhFWCy0Mxti0FVlHZTPqRqfHoOimjNT+HDOq9AYgX4nFCUeyWhBAi5yns
EYmwsUcrEasYrOsX6thZuJY411BxTgV6gR/VL+HkG/YEYmch3yRamTyBQuk0eOZwJmtrDQNwUKK3
yxqPfz8+290VEzEQHdL71M3ol9Ptn/YbtXuy5ubDALNwcqZ+x6cxe+ezt2Y1m2qf/pqMLr7Jbuft
8dpRP8Mfi2YlD0CtBK3kA3Uaowao07hXQqwjPESsj3e0IO/QTxg7YQrHprV90bHPUvC2n46n+jVd
fdsq2whLD9AveVuurqdh0SMSThYq4qS/OvaTv5hxoa0/GGfY7eUFHklxvQDneP2Fn2WKnKp3dV+F
7Mcv/Bh/NakVpfPJ7URfFMpa7MHn/sDHjBUSJQnuPgeMtmSIxm7f2XVxDPW51DqvQNoh1ezR9JgX
U1ldWXRonmOn8UsX4TXzndBYSzCnGyfCm/Q9+SoO6BjSdxBRSpuBeSoOzCbqR7mb5FMFXKecin4V
tBTTHnAdktQnAwUbiT9dWrSt3otcdtJ19vzr6cqJmuNEzX0NvsiSH5g46JHTSWPa+xJXF+WURuQA
J/pnztOHohM3foQ0v/4RmS/g08ooFY5r56L3+0HaXQ9uy0SjZqZEg4odLNg5bqSPOPfyh3LP3i6f
uCbZQ4PKBWcIzgvcOrbvctrgxkGAHjUrFDhQQbwSwwXOGfJJZIKMIg6wB6h0x8KuNh37PDNgvAKg
J2uOAKPy8qp4QTN8/LbdrvpuQfLs5z5Zc5ZVHoevSoHHrageJZDxFMBvye3UJrY8cu/dHmZH5LRH
ErTrb+0eHWsHJmUY4do0a+Xx2tXLfCs04DKMjgowj3T3mXhqtOwzT3kG/SoFgw/yXYhKa97s2xVL
r/rVmHKnnsOwMt1MZNRIU6SMIqNdiNbt0zGAmng7pAHRvbMjg4xT+PKRYR1wHNj1er+5F90vOOAz
CrTQEVb5260oQc1Flq4a+IdwxSoqSEBCFDrjxcTDmduQoxG2JxOh8U3zSyLBA/qqm/gSEargYzYy
OcUJ16yYctehNwj4PewW5SM3EaNeiBi9F/9E4MKc4AScgtBjCDs5iC2koyk+B3zYka0jHMroqSCm
dM4ItaAtJ/GTKZgdt6tUX7YPkwKdjW6A3RrqrgD9h/krAVF1YLSb1x4s6bWeUEOqnm4uxi2jnE/O
JQ9IJBAaFkbwENrmQIVtOZqBdPuSnno92vyyp8IeLRcZthWlbuVXKA3fApjfTVyaGx6Vn8p++7IN
BiZAy8DFBui1myNnpPgk/xxb4L8PkYwM0jaSvsuhYNMRfnO98mMPr64OepKxGe2F09D85kDOjqzh
Oe+lZoYVMqwGBoCqOP2cRSZ6jNtJXW2xirlwLYDWusJvsDdt1nFhNXcp3TbAnSSBxmhpfmPOd931
8Ujh3bKBvvBzVD1KEnI4GOzkX/GePbLsfY4GQZgdntWCXW9gXzI3MpHp5Qa7sv7UonM/vBaRPr2S
hrfQuQUwRsBewcqP4dcQZMcrla1pc0hPgo7gO0zjqbI5opVFgcE8GD63yiiDmLHPpHgKQK4Dvh63
/0DCh4eRzcSudxVsl6djDpjfzipcJrANYKdqVxI3JmeGmS/aeGOqqKfWHBV0ALjcpFu+HYVzDh5k
F5DCMH1g8uCwfMxywSfwlNc8kQDFdfM8aTl5aN9+B0ksseDrSJ7GmUq0E2Mjf938amAAizeG3eNK
b8AzSsScdxAvLCCoRNYh0hdSDVV8+Uqvlzwdc1yOOQbqNvPqZX9L6ml86XdEswlsmbtyJS2qQ3HR
FlrAh0zSiW9wdTGkA37+ndR2cns180RyiX1jpo0cHvfYxBMGRyGRRqDK19ZjRErFuNMYfuuRfRs8
55lpS/yZ6L9a1+jK6Z9eJ3OjvUic/aBcoKYUYBJlFrNF/CjkqYKw+iSjKIA68SNTZ6IIJGwMp2QN
JcvM+GoWMd7qjGIiAJQpVnN82Bk/5kJQ0yJV6KblSWWmxGaioebg5dx7Cq6LfKswAA3eS/VogMTc
+lu74t0u8l2E8zacGCpOloA6JgDo13MvH7rJTQYpyJJ9O39hBGjs84GeHHYc2/NnE05uEoOW91RB
OmlJukfm4SB8v6KjoOz0fGNmbg/bETWG+lzW0ctp0/n7BmMKwB33i58+dUZHdv7jCacA2C/nipga
kGr/gkXbrp9JoPf0Wl7mis9HfVSp4ydO/PqK2XG23C8ZOwTlMoJXNNqDZ96e2UY2Ni+oYZ+gwmIm
Y41a8u0fSee1pKq2heEnooog6VYRwZxbvbFsbQEBkSTh6fc3167Ttc9avbqRmccc4w/fkEwuAMUN
h8QrnEQNV9BpTHmWJAfWlHB9SiRhhhXIFwoRREqsCcSzQWbPu2z83SvpRTe2ckN7JxG46GqaaMcC
ZUImHwjJ+wdE6pbTr5hXPEXfdlPKmbnTwf7JXfO7M3Mfb6Hr+BoRfPodJBGc1aMf1UAJA5VsMM9v
bIC9HO1CbmDE0PPPPYDuR5JRB52VOPrVBYsQMrrsaNI8hi7y2Uj4PxCZvIOJHoyvzJIWRlB86QHi
9TWq/vrdhIYyqLaBun9bk+JKRgvjChK1zJsFdkDL/GQOXEpCFEePJuChR7FKVvahfyrHHI0MPPli
zyZS6ybSpbYnGXkxCLl4g6qUgTr2CBWMCNfHz71H+Dw9oxXxqfcpWkYknWqv6X71ZlKc3p07a0nQ
wT4y5rY+z2GqmjsbTAjhV7Wtm0NQbxM6vNgU+kNVpxJKEVeoK461kAs3U6Zd76flHMfLhIYPX+YB
LPmrX4PdiHRXhjkV49CJtTPJFHBYKSGgdETJhsNRLyfMeYRencgAY0mIwQmysPavY3HhKtqOW4Up
fU6YlN2m5RZKMMI9TI7EVddpqmNOsvulrAfKAujRB1wF/KsKfPGEvYHoMk4961nC+e1dNm3g7oer
fcpYhzb1Vmrs1D9BHAt11PH7M8vZWl9u/ToXEEyG4VNdVUfySu0CTq1xL33y70gM+nDd/+llGSGX
bZcjXBn4dTz7yi4HmMJ4c4OBuh9MuLEl71GKsGkoArDaXKoja8q2imItF/xs9k7m7OUhUAmxGcgS
yvAdCv/H14kNMXG2nIGxs88CLBZ/CqDV25rdZBxvQhzjDoUx0eBbNIf6D3e8wkJDxuRScf6KyJto
JNkE0ysJQ9BKoC4CwbHPsImfEEi9EMaUt8p3WYHpxEAgX8SwCkAf+ijXqg75rjEkkAYcqhMtKuWQ
RosEdT7Fx1hT/+M+ZmVjhEeTeeW+fByVxi1wl1giyiadQfg8JXkbpoQhWAeicOTKYNMBOyJ7QCFU
AlEIwIOM4UbzdA9vZs9a2z1QCtSTEOQjZBs35Gwp7VM3BFr/cagyIsRLOvNfkZU5/xEnM2S+ITHX
7xUhAuyOxiouk9VcnSr3nM0zwVYnIFeJMpYDAhDLAGvSPLH8RBv7Oqd8uBwgh0xKzkUzZo/kFpk/
e/pemtPYVyY5VXm8iuyn9iRfdzKnY0BpxwQ3rsIJGYR9B3ohKz2d07CbwfeoKM2qkyAFtT2JU1cP
FxF3Z2UCRGqwf63wgpi+V/HEWpFqmWhTVKJ5CrBBTu0eIA3R9xy+yBtRj8F8EMzMzxPMPLQZ7T35
1PNQXuXxof+s0+RC7oT6DTzHUPFNxIqixTWYlf3u2zoURTRUZ16EdtzfpMVARYR23EVcoPcqwkQL
Usd64/CKejbDcIuMH7d/xMMgiyGrxxeoDzSNSPEDauT13kcOg22zBz2YCXRkDxpjNbhj4QQAVB1K
7Eqk/x6kEGHayfcUI5nmZGB1AFN5xz6SzRXqduSsgU5E5/IRgDIBo8kGhYhf6lCuJXcB/wyiALBT
lI75oIRGw9/bpuz9eKbBJiNwXZN2+sBFstEWE2hU3tO+UAgZnFi9gIMraYxYIrU81L1G5E1FkQGP
FWRcesHOJ1lJGQKeoA1fH/yGzMQEoulRQP4WxxcVRe6pJNV5YreSd9bqcyOJxjdgn7Y36xSvTdN5
yz6mJR12hh35FsAL9hOAMtszbVBw5EE/Dl273iUFVskeOZX+w9XC1XGqXmcL8zddfHHwdrVnCVVQ
m0OCAIj7aQ6kuqAqBkAqv6McWIk2CqjgpSM+TEL35Cs6ACBoewMyEXOPwgycHOf8/cx9qkCPSPSu
A33v+wSMQuqMY7s/fsBWIOEZjTgQylCoOSb5CAWlEPbgT7cK9slWWVxn/ZFKCpvFjZsW8wBVtfbl
Q3C18esJJviRkQ82F8ZcXqeHDxKLP9ezhjrf4Mw2TsV2bk25B5TLdBvMrn7IUf/LNtJvP0e4yAgv
AcLrHNa8tiHbvor34TZcMvVvvRC6ALNNLYC8ICl5/MwQlajnnyk1mT0z5829nS0CJNGT7uaLZsIo
oa9QpaRzUBWAGgnwSoHWkbPRi1wcrSR/yh9gk6DS9cTbiCHJmQXM5tChgn8l5WiNwEqQlHXtS4y1
LtW0Z/4QoM1I6BPQcbxNjrAlxS7gpeTaufVHjkGd4kqiYmRcb3awEBZO2IkmLj2ZUu+n58+fXzJR
6gqC43tlVJAlSZaKTw9Kr6pNjKr6Caz9JUgF8LSoibm3fvwM3ClGUQD9iLuk6RsDMyS6EQEA8eBC
054Iy0PdpyJCFMbl8seefm76hFwMQLrSKXCgq0GyrsLNd5JDN6Xo5RXItQD+nAEZI7ENqvu1LQBR
FNOeVfNEhoF+wppupHAoLFBd8lgLM8uvZkg7jaOJUPZAHmfSeOYad1IKhEIlSvfTX3mmH/tb808Z
tHRp+zSdgNMYC9uA+XB8Xp5vBxR3G3R7g13x17MPkcaZzORf/CCnQkqkJo9Gerjcy5wnxQ8HQf1C
7WwU2m6KkRTVE7jzoffFQiof5/GY6v4CRxMPO5VJBKjLOMN/mQtgmigAbbU1n7Umx0ltDlpHcqGq
ev2FZMyqZH95b/UbCilLIcPvNdNoW6xLKAUPY1JT/UDL5br9fAD/5CsA+RcQdxIm44IbbB5N/FM0
IVLOxBiQE/i3G5AqGeA8gFsG2fHe/VKFF4x1UdtEXg5i7xVir9smFFCGHAIyPFABEFe4yIJ2ah1k
5ch049OSgu9is1MnbbAx45/mO1F1j7x5i8udOmSqqXMYANANenSJoTOYFMt86IM2MhOmKxNBL8sH
GH4bFeRqPjB/tSl1XwDt0BdUtgg+4osvxCREXRwQB4l8ICpYvPcrEimpCyaTWiTQxhsqlZAtkm0c
LJnm7a2RXbP1kL+ZNioWhamyZNsmLWmf8HhpswnhVrevtXGG5SwRPOuLOPM2FTXZL+w6n9UIWUrb
oB7/AfyVTnsslRQflkUPdAeMspJMqu88U5acUJCfSOZQrTbaNS9Oc7/E85UbXH0QkoD5zeeyk5cJ
ybGEtHCbeFr2pDqdhwh4bJJwUcUeCYVXCnxHEO45E1GhvCKbk44qVFS4TuJIt5QQD7QEawO+wAfQ
fupwel2BxN7haLDt6OQSSLkW+p4yuI40cDEKIoq3B/NYCa0MgB3ekhCKoYf0oH1/v7cyGgP/t1uf
771IXFSLJiBrBBQc3FGKjwFkA7znpElkUj4da3BXqV4SUVDj+ocit3GQwQmsQNF92hET2tD53AQa
ILQiY2QgcUPUQ9qWHHIJeHaTJEv+CgoElT7wgBogh0NRHj6AsfAkjKGwKFtbOn7fvzY52YUBy9cS
BXEAWjrKrwcRO2tQA+pZFXkNmUGd2lmVJKNRGHk2KrRczCtD1Dl7DHDgMvXET994Uufjz6WT3ifK
Srbi57E1ug53EytIPcmef7vzNZgrJm2X2TOhLTTWoudSq1HwNfN5H2Ia8qfhDi1bl7watZE3qPYV
Gh8GS7xzJYgZmEtK5+tvqfth62V0RYOd7lTCwNv8aY1lQGEoaT2a/aYu8iJB3MBeSNZF/HjhjtBP
oFnZ3Aur7LdBiAz4BF9m7cQQKxOg8WVPROpZP29ROI8RU23GMY/EeZLKEqqCcBy7hY2exxc4XdS6
ORdPQ1kakpORa2rzWZGu61zhaldOI2mT87sm3d2blPES7FqcqP5h7YIJLhZhs5KYEjBKSdXo2ocZ
O8v1QwdaH/+pUCzKWW7cpGTJz6TF1EAyOO0g4hAyA69KDUdHgJHxCHxGXe7CYfTxMmMFxlMgHZK1
jm84kJWB16SbKkEQewxIWQp8ai/w5iRyowBTaOBu8F0WF36OXqg6i4Pzn+wm6hAvIA5wptoFZDUm
T4wvO5d4etJWTmYzbr8wvxWyjxRHVWqSPyFFLhObELZXMhjTD+68AOc43GLQyrhechFp1hAfrWIC
bxMmnc20WUbvRRg9YxAaHTE0GAEtoH5ccHWGNcjWlZ06ZFM1t8ynueyAeomsxQevxZ+gXXfd8V1f
oq4ZQbtT4of8XcblpCXHZ5F4GfA5Bjflj5sq24+xiw2/a9YqPZiT2aJRMYOuk+eUSDSQYUQzmoSO
elbVbfYm9O88+qILLtCuTJoG8EGOzyo+RRzzd0lWpmYLChGZXb/Q3ApwicrtrKeOQQ6nP79Ml92l
7o+oVAuOHM+ydI+dpSexr1qIZr3gcgVfoFyH+CVPC4AUfWatOyhwinqiHTK5qQBS2dueJ+opmdbK
VkWTQkRcsPYaKuWGBWwweDmCPpjR1cC2dK+oY1eWRhmBAIGa9tlKEaEzPJhk/f6uYohXKZa5E7tp
j5JMSaAsvLqV3Lw/QiRJejxrDTIhAhPWpksgYtRn2SdAVybylHdD5BX+I6zFftLsOPBoV//HWEX3
+M7du6O0h0qzsWMJ02p+Cr2ZDwECMdPHUWVHFN91IBLczEkD5h6QkmoDeAb+yldzASsqLYz1dV6S
RSLVOAY5FJiTDEdYw1E0F7kdm/VkfRy9BfROogtICDS+MQgUFSwEqCjSS40rGctyxQ83EvuJgB+J
V8S7jz+T+k9WrENhviJ2Gj4K8BSkaWBTnHWo/UCBob5AOyUdQ6SfDgkgttJ/LxipW0AgauNG2jjJ
3euP8kdUysNL2eErBdms+9cfuxlTZdcAgYGzZVEBB8LxMvcYVl4a3JpF4YvUUQBtleiZbA/reQQB
FP8yEACpNuZXerZMtIFYUpcek+qA+tBC9Hgrvop0SWWUz+ZdQorNzYr+5BkQEvhtCJjA5bpmCTqL
DgllCuyT6mJz5w6cKoEeza1w9g55VdrO397k27jggxNDQO7fC1S5217y1SemdhfOoZDm7z1Cf/Q2
XcXrl+YKTioqB3zR+ZKx4+mMEI2DcvrB4/4f3VRrBXv1aqwsAz0U8VYSVSH0NIsxW3p0p02VoKnC
zWSaMD4p22ZIyofBYxD4XVubMXXEY/sN40uXMJxKIpjrEF45MqsL/8gepJLC3sTUi+odI0htGsRk
e6HHmJca6Xz6ln/iWZxg3cu1YIz84fVwYWZhKQfigHfiv1kxBUYXn6ITwUtFrEw00qkjsA7NJj5R
mOEeQkKfRxOChNAraTy8ewoywu4EwIELrokNmRnNYaCZP0wKJmhrj1k2vF5DA+3gJ3rvxbEBhOoK
FPMSn/hoVJPYbUD7ZwDwALzznwookAH78BafGHXhh3NgsmiHdtENfptqpP91+2I7mPMcE1FkJoaQ
qRZVdp5EiAERtIOouUf15kzm68E1yiYsegDxdttFRWWY/fAcnRB/gvNquPUKuBVwUXluwQLgIiXI
qsR7ytF+NnsiFfIqJyhJ6R7DGwzQCU1bh7izv4D04yXSMwxOLuCk0LmfS0vTnJEYhp9LPhZSBbEx
0DTS3/2Ym/2cD5AAA3LeotvE1vrArj6cmM/0wQMIcu0jQDOyCo/gjtwWqBmQ9vn6uwWqAo25EOAR
QdYllykAeJ0fn0Hkww2cxqdunz1ER5ij8DqHVwfxtwDCROKAiCu+g5K6tJcOu6U3b0dshjoVUtKU
opbfraCvBm5bufafiAxp/Q2oIjv0G1nksbzn1ofOucodXHMAslxPyLfrIG2LDWu82/UX9BHQtKZF
6GDG53LNaO2aB/Ad/k5oSVzP3aF8gLX9N3LlWgF/Wc/zNXSRbpedAeNwUUSGC/+mQ3BqVoxZdCq2
DAQ9JZQfLafzNaSV87P+x3H6p87Tc4f3EKuCaXb9Eef4nZXMOtGdbFevUH+ARTXDi8sSuyY7BF2I
NGJ6p7V0Tf52q63MbizgF0lEWP6POQua0UC/BDoy/OjOafx6F995Vh957HAdwIyh+ddfoCNxHNK5
dA23BYaOtvWXelU+kIMvhFWOgHKmay4s/Y1R/C5rkj93glhekoXO7P9uLWvKYiNuqcVzuT2sX7Nm
z6SBxku7WQ5MAWCn/UVYGJpiKzH/2MY3oHsHxKubARs5Dbu67LJ8Iz+DOYL+TO8Vl2Jq/UCzAUr8
dQziLDpKbA75OUT/Yfe9cK63mB+NdHLSSyZWwCKAA/Nd0jo6/I8OofvRvfvOONmhY0G7r7a8bwNp
/ypOe8aMVnNTOtUPQDNEkBztw/hE/EgDWgQoDvmZbuJ3CHq7nfknaO4nflPey3tx69ijm7t9zaot
A8Ja1m7CtZzeZqayv4kD0/legILyIgaFT+BgXOXqcUUulmn8ncoItr3EMHC31A/RnWfwBgiqM9Hr
B+Rt+4jEG7sI+8kZ+jTJRJAFc4VQDbZouYZnJu95frnH2i76N+7gxqg13NlO1TkT73tjCjz42H8U
/oaD6sbllyfzLbIisTEupjTuu2VdRffmwfrVMSek3rcqZCE+8P+2RJtkzN2bPWuFZLMYfNrBvKD3
0jlKckwWrlNQ32AiSE/VzdfNnp2WWVojXQLCDjL8cGBMSpg0W/jpXOT5lfzM7sXc4G1LbSyUCyiO
EhUME5CukHSA1Qi5JZ+3qh/0WlUd6Wk6Vi4nV7JnBINMFSyyL/TLdyuB7UR+PgYDgQA96DWHTDcN
pbn1Q7DsVd8maGEb5+gIYpeTnC2cLz6RwQm1BXsEqx7NAnj4siqCSKYRL/p5LbQbO8KLB6FUxpIh
n8D3mSe8Bz3KbDBvrEztiCotmgpOqglSXwdSSna5MlfNlj9zzzdCoiNkJlz9RnDKh3VoDOGyYznN
nq2bIWOr6fxs3b93dj0X91myuUjVk/rnHh45EsBS7qqxz9dAHwsHBt4DKSJqsrDnEddmOqH3SZVa
21SDPcItWepyjWfTQ7HJphRBPpZ6NbQqym2IxF9P7++Wv/KTyZLcrwZ+MxyDzIbyQNr7eorO72Vw
FhkJdVLcgnVATgCVv+HLOgMmNYPTlQR7iM8J1MVbf2Si8iZXfdwbLi9MHpnMB0mHDCY+aNBqLIwA
GgcqGfnhghfmMOFOiucX17J/aTUcH+YK1B0GPxtCwMMRnvwteb7M8gPUIqjZIBpD4iBjKCmqmR4k
DVCDSPjxayhppolLpvH1JpuWeOwbOC0iCzXlyCeYqDakv5df2XtB9iPVjWJqKkw2EKbnUwSAEdgg
fjY+iDNjndiufKpitsTBOqlQWBtVrnEopIm20lfZ0bYp/w+w2yG3ziX5jf4TByaAp4ow3vT4Zysc
XdHZ24TzLHXK6XUEcLJAIwiL7X281p7jHuEwhwRvwF77pDPeSyIZtk1KwPYauVIb4PcfsPNgRyRt
uYNypmUuWtDRwDcB+rFhAC//OCUifrj7km9E4/Yp6ZD3CI4cJHJI+RbWaEwyG4goidX2yf9TJAgq
gKxDc9M+v0/zYK3zRUSukh7BEGdw1/Ek/Oo3OyJ3i8wVKvfSVN8AQcxtkcPNgnH/GeWA0rhKUX9H
B5LkPC7rbHucwPQXGyo1/B94QvqyM+ZST815YqxfeK1T+v+D/Y9oA3VcJ/jnGgouAf7GMiQdqA7N
gkx85nxApb797j1PfjugfqRykHIbTA3W6MPAYALQbbWm98sRyBeK7DXSANMMByCgF+kc9A+1o1Gy
F/LxH793ZSrF7mLl7//aob/3t5N5P3QR88S/Whn+rmIPHz4P03jHJtHuqKMcgXX4e/NsrPaIUygL
uUOiowOQH5MIQ6zl/d6pFFzlwXE5TIZIevcjF93WMVwD0poKttrZApeO0ZolZY6/7KvisaQeR6+H
5gbedx54mtuNC19zAfzfvuhTDNNtO0+36bbwCdW8wk/W4s/dGKCCBtj6VEvtVkVJbI8A/rrnt6SV
tXkzLiigUCMADOC0PlwY5z37TvGHEcXHxIm34TqYgXrIt8axMMYtht5CzhuZzZHxl07rdlT/YSMC
cBeZEAzZX3CMPLIodrZjG83Z7iFqEuZwnz6zLRU38vbhUqgSPo3V+4lo8TV31GCMuFJ4u65Yl7Z+
yuYY2UCa0mA2JGDagDAuWLdMx4EtVJMRbYopNytOyUylKFOOtSdlqg8tX3cPgHvXGX5AAyBys/oc
z+0F0PXG/0yTjfyDmwVECPSTsspHOA1sAqQB9mGq6lC7YLywGbI9omViP7M99ZeErCw1kTlFMOJV
ag5gh9YGWotsfATA5BWphT9pFl9vzGWpd5AbJOinwIanNDtkOKFqQEKsfG2pyKmIQ5ONPhLxAMql
v7oUBO/ueyNjG3JoEEOHDlj9/kY5CHF1/ksoiTQaaH62UPkHzdR3se72L9jB3xGuO99gj8sEtgLY
6QR7IlhN8QnCQqc4Qgu9ln5BJEa0phypl0UPil+k7KmpaWK9s2OTteZz+hs7MZs7mU2ODf7L1o12
i1beqYbn1K2omnIXyCZU2CSqkHgrfMl9+bSHt/0/cdx9J1nlUWiqSNBDW6WGGAkZAGqa7O/K7a3v
2d7L74nUMZ1s4Bo5bzHygpdLDR7g8ZtyjENGmu7nykGkw1NI/HJ88axqS+Qc17TXrZa3XETWatMM
yUFHV3S2xZi9A5dzEcFZUr54DNHH5Oj5pEKBxwwcAqYJ1UaGGH0yov1WCNGUpNVv7Y2rDD9rHzmu
yQDzumTyGTSqd1d7QpjCfY0PzvlhEvepSxa5tu5MG0RzYrLMHKoiE/NvsHILtEE2zh7KmHuRTpj7
+s5pMp+r5H9GBSMXQIxr/zuOLRMwEMas3Jr6H0nbGPqTGGEARICCEwqfFBM+M/pZcGMs78Ohm/9B
7THzJSDnkiAAJDkAzxe5dG2j1iezdLlrxbDt5RX1YG4XJLYoWr62zGAlmRY37cihHYIIiVkO1Mdi
P6VOTUocZzd6hwBKAzDh1sWCCdpZ4u5gP9HBd1rrpEs7kBG8pgzuUB+nlM4kQPxPERWwml1ST7nt
5484mRcy9EzUTqVDh8DQHkIFDIIc1+k3WfVorGhTIr/285RlcAcrVomoQ9e/GTSka7FR6t80mMn2
r4n2w3WZ0OJuqN5JwiDEtKJahMv4o6LSn4vKnF1gRXts7N9sMDJlD9F1DWfPamq1u6KaZ4mrYVoO
WAsHLuIYxaPoJWElDadXXkWWkDc69DCSmGpMCAO2nnhKJq3kegrogZ+W9bH9WQb5+Vp6OTDS9iBI
7SX6vU5aomDjvCCLA99jyUePND7QlnQdKdSiqI85irIwP2sUg6lFUpzNxYwEoZ5QNPHReI0tj4cj
DiFdx7CwrwRFFEgmCMK+tqjrw1lH3xlhJ67QHVHWloou/c0oD0xBD1kNCvDAl1DZUB3vSo/oSBRr
vwd7UdW3BJYWjDAbqc/8GFqnFCT0Pxk/pJGClnSOqJELrVeDBDzp/DtMHFkC1zqrUfW2RuAZgOmr
7Y8wj39nM6Ri8e1TARqil1znCy1lF4y9qj0QpIXNjRJ3HkxkYqnYRxPXKNBQWJX24fXG75JpTRwq
Q1WZp2vUk4AnQAbst/+zAVni8hhH1RBtGZeK5JGLJsuZQAvxP2ZvyvixRVAqdfSnLMEGganBtKCi
T3RIvJjTkcyg1xZ6Wl56qTaPP+ceuRPk9z/rjuPV8uMPgnr8m6jGfgQQwYRGXalg5nALo2jhqKnL
jgiYo5V99s8AfWiGFyjPy0+jLUrVWrBRu5lO0ClNP5CqFRAYBbAS4BUcD2Z+pBiNVEBdepQorDuF
PmptQBriEuvKYdscwiUbPU7jc7THYGYiCSyWIeR9+BOU5+spap29vKCixXOJLinmm7EnOlBeL5t8
87l9byl1YQ6a1itmlpjjqfX7IcgnRMPbhvObSQo3SyI0ah0wHjYYFus3Lf1K+inj+Vs7IylsXFcc
N+8l6SImTo0cA51Ilm+m9sueilvyY/Zo3dC5wJrGH3MWx4ek/lVQNqknYD8QpVJk/4VCaAr1le69
9oiQWJ2LcxPlpuf5A4YQ1N4/TAfTm+F734x/WijUxG4cq6Iqz7lp9cjoj4obSet/gJMaNpxDoB0S
+7McUeMnXz7ldDWhtlx3hN18SfQD2W8+oEQ8DKBJ8bR2YFlRncCZb8+8AKGz5K80P95/j0AxRKla
SBaDJOM3kdJujC21Wb5tRVu0KNlbek690DFO+RzwQ0DIXQrcY176TekJSB1mdcw6ejBG2pNUhVC5
AILBXcSywZrNeUmicaqPXEqUbEY4EO+T4+f4vmmQ3GQPQAaQFPUU7N/HdD64qyd2IfVEgE0HIdQS
CVwNkXaSTOHDoSX8JKbJkAa37nwSjxNeZSTmAsgfU7AhHzDH3EWAg97CbSEi+WT7PfLK7AJ0MAAF
AnaxooizuWrYExpLM3kZ5jZBVVM4Bf1qIX3OFYD2hCrmjuLw+R4zHFBLj6UlBg7HGUBqcLaXvCBf
oFCQwcAQcXCPMYqxWPCIRT+TG2+rtjPmJjVXLoM8veYkrRF3XgQEGx2quSPqwrwfjRa84ULcpvg+
n8XI0auD03UFqRe3VGKx0wv0EcxHtNfrET3N48Fb9E+6lQ0G7gfCWv9+hUFgCnc7nOEYRCYdlV0N
Aw5U8UshQcJz6BamM81nmuFGuoX/xrf46I7rGmAhXpSPD7e09LqiO4K1cWLEQRPxbUafD2JweWGG
gh7iYxi8f7OaPYom6lRQeCM2K3peOwcPdibrZJ2QfqNnQSAQTwINANLEaVgd+WVaCDiIa2ysj1sI
0Awa10peE72eOx/6/+uFCvWwkRj/DsQZatsOXQfok98zTpwJgxNDDUqIQ4VraLDmJm4/2VP0J/wW
yvWmQCOQmtVkj+9yPWcSKAIOwyIOuYQsk225L4RkAOQL5MqtO61mPRQ3JgzxHupBtBvME51Nx9KB
9ASrji5lJjAofDwN56VZB2IUqBIaM7YgBpljhbnDyKd05D8WOLsby5cu+j6/ujswxeBEoLtO9GRI
jPLsn1wuCTdjj58L32N7AxESbLsQYB/ZAj/GkPHqUTuTT/yIcaf36PVgzXx7Af266RtWE4/gHXX2
9WQYP7AJYEoeObPlmsXEvkA39urGugcPRpR2JDcx/sYsI/5OhnQvQCk+s+5criBsj9fCA8GHihu3
FFIMpBFe1giUG3MBHuWJm7O9ed94UPTI2gnK3Fsci//dUJgXyBsh+w36757cxLI90i9io4CcR/6L
FPmmOBoIJoFAI7kBGE1kFszruLlXTLd7rs4rMVa8dnXUn7xwuHwDrkhJ/Q6B6/FW1bN4JkdzY63U
Ey+hPFn1nMSGaCof8y5dMWWfSN/il9nBHz3G2eoqof4xEQ1K4LQMgWi+j5mQscFzhrVNCZ8zjK/u
JF2qJz9Bd/Nur1v75JnkVBKXvmdN8s3PES7VdSWfrjsOrVCZmMoUxFNzL+iSUWP6XPX4Y4N7MTDk
+YtOcQc76QI0FMiW3O5kJhLIctMjjuE7gzuBDe9hbmhp8ewIbZchInDc+tAADrOZWrJRMAxsY+yH
hjUh0/DlAiko8bLNYhl9nuq9OGK9Q1v6bvVtKC0QEuL9tnofuUAWsP0kXqLBXnb+/oHpIezN+i2n
4pFHYZAKlomtA55iPfn3FmAQSWxIwj4Hkp1855pKDKzelU3OYqwmQp6NjaCcp5wuqL0zdnwX60CD
YsaxOTFVjBU/qjOlmtmHPVgHYzdCU6aA9kDqa2gJex9ke/jjoN5YOAQ9KT2B+5njCkSdl49jJgIv
rJ78Y3gkCVSIWUcogxokXSdd4sE4EBvuBAdZG+c6qqfQfLuRMvmMtc6HtBbges2HR+TPJNJfHOBj
hPp5OndxYHqYz/LX8q5FPs8q75gLjGMCtev481RQW+5G0jH5GRbkSBvoZQ5Ef4jX3UjeJdeRfuHJ
leGoD5SHrgRXsGqBIpOTDpyGn03wbUS1RTrmd0ysCXF0QAagLehvoasmV0gX4NwAvF8AML9PlkY8
heeoLXIbNtUwJtDjnLi0nU+aKLPh1iHmsqKtgA21yZW8Ep3QrSoBgIS3wAwJVHRGl2YHH3GEZLQp
LgP6BqMlklCYcdJWFIdARCY38cOFEMkKCfpblxoOED77YhReXpBShBI0afHabhw6zbzoL49Jfc19
o3WFzRJfICXJSG6kW8S0aIBew+ob7BjMZjBmxtFKJgdv/EWagPflF4uUVZ6iUZgxpUB2OagP8dT4
Ok300/s6FnDp2NXw8tCHrB/89poaIVY3Nf0KlS5WFPQpJjBpp3l+j4A1wBgG21l2WFWM8hOaae/C
5Y88Oi6RZZ1o6Hl0ooXQIoFPt+bIpnK5xFZSB4ZHL5FWK1werlDtx90AfiR1N9QdWXxsYcVYZ9GO
WcA9Fd0a6Cd9AbxpKLJ3+gbdMGMeSxTuRswLW/UBZn+y6dckgMeal1rxUD4bD/CFI8OJUVT1JG5g
++weEbriau5LlxdhwcHY9Zs3GUKPRiub2sa1vQJFijDT20N7krdD13Ni4+szuMgPGN7lmbmFLD2T
hgYgu4bMbe7RL5Lm2recmYrVFQDijX17w94A/MzE6wAbjMKjjU8SeUjQfch7tS7mhS2Xro78CGV1
0Wpkyvg+7li0nFewoCzvMgXhGxTynQ7j2c/4o+Omymxv1jETldQN687wENm8AtZf445NJdYe44CR
Ij4a+bDNWdHlYKzBZVip+xRRRtKTwlYZEZ4RWctaQmLbGbBXKmMsYenQgJ9Z0ynyI8UMNFynJNmY
QdYSRat+Ka+1hX1R0R9hAeLe+V6SDqMKA0eBTGjo2jPyjBsokcGiESJEgwfaVNCnP/YMF3i+9A2v
1qdCUJbeQMqMC5iOGPrwpfm0+AXwMCP9O1FgddYur8B/cSWNUMJcNagqGRv00Unj1kDdECBDkA3B
+RFr10QvlxpQsOWxNvjeEcNH0rdGaSRDdV0g+JnC7Zamf1O/OavRzHoMmqmG7A+1ELgHWB1/vesH
4NMPRFS4APlBRbMbThPO6BLpGQKwYQmvicz/ZuCU7AlXl6loJ5NU21bUpWDRojOXOwxLL5OZcZBE
A5xbgbMsRFs11ec1Un6GmTyYJPJQj1Y51APyMG4Pzwx7jpB+g5zQytD8cNYev/Hn4BEo39mOlEG+
dpnQCX6GDwV4A8ceGH8nGEb8r2XvpdbDj4Yuo9GtCRKwNKkxPxkgHz/rKsd6YHyCXFYMtxz4pebz
Djbznzvm2x+8Ju+BDzyr+DU7R37POxgQCvmucY5/M/gzzUOUijutFZEu2cjw1b7CSTosuXDvjWjN
w7ATaV54C7kdbAe47dpQxkIYcu3V+VScBgAEHX1bQf1FrQ4DaVQzSZChxpk5JNaF6B4SVBKywYit
41A8DIIpGThA3azvEuthod9Af/QoMWg+/2IKGzsytu8ZvNUhUuR/WFQPuHZDjKR2juDi1UvIP1sO
Ax7gjho8Woj4XCbPL8utTdDtBFmiu/i9LHMVc8jbAq5I+t9BdoDdDXWT+dwxNVgPLziNhBCCoc5k
YWJegUWcc8mHSZKZ+N78DSgCnOH6DzCVGayjdgpJBWADXmaVI383keQlFRxMPgLNScGlgotSjL4Y
zaqAtl0V1S64Xki6UGaFLAmFnho8hls4tlJNHjM60R8jShPRR2TtojWnPngXKMkZh8EL87kRWHl+
kcc3masNJkq3bbAQCN0rXGF0THXh+RvRuB++zYNwyqEjBufkpyX1vmf2JTMcT7879P3Y9KAXs+1i
FN79W0WImH2ZrVsLF2waZjvvHwO3eErUjd+iG0nHj96DSYB9/OsEFeWHnXOO0/in/lO1IWbyTKD3
Dk2Lg72ln/ndlzSLmCElImkOg3Ndm8uPMvpqnmGO5YEzYFz5Agp9ttYMl65Pu8xVFdc6q9IWFcHP
18W/Bi2BiCqaBA9lq+eTEGIX9jfSzFYg4HzRT2oQ9nHaH3qmbBacEilWBX9ozOnMh3au43hM550h
fMFKDZEr/YN/zKQC5wG6c+M3gx00VS3z3pkPmdNMMAZ0QgGvXlS/PaTqP52Zh6YpHsazEGlRlJ4U
YFkj/k0RO9EliLzvXj00f6hGImZYo451KP940aCbIpj4JlVtnxEiDVsuxoIn9QKb5RncU+ZXqPPD
Wlrr6jx/xlzw9uoNOjCf9aLgyU0AnNMY0jq0LUC8QkWKi5IgcMbbK2ILzrUbv/ZUaoqV/Jcjondp
FjFSt8PPGoUEugUWNlgQc9wcmN8VKomDM59v/kLcB5pxT1GbPX/WCTnrg1JSx8GmBsX5bfdXedoW
nbsSc+e5ATL46rRXIU7BDkqJjO7IUbQBMAbl1ADJ5Cm4Y9wszEApxs76eet/d9rHv1R7Hfwx4oCo
Zu7YCCGKOt0SCnV2QLPvpzG4aIykn96hjsRqVjLSNU4qLoRDdp6pSm3rALlaYtswpkBwy9FgzZ6u
Q/1CqFObodeAcw+Gx1hu/L532bK+MBk/cCyH3QGFqc33lz2QsQ6UGeeqvmRasvwG59fAzz6HEmYb
DlFoJgYeG1TXir8ykZRfCpW/mABzrSN4FYzuLPJ6nN/ANc/iw3803VdzIssSBOBfRATevApvBiOE
ELwQi4Tw3vPr79c6cSNO7NGuJGBmuruqsjKzeFk6FLKNNTdFG2TfOqfftnh7aKL964sMvPzAgcNs
w0DqimpJI6b+jibG8ctva/92/wkS7/nbZZjvBnvFTHGdrJBBe2YuY3wcp0o3ZfSHwWABiAlq4BNs
QUWxLC/fL6SJiHJ8tQ2tCkJ3k0HiGtBvINV1I9WC7GMkjU79bH3zeW1d6zBQpYNAmQjwWGceq535
IE2K60Hy3oulVXN+79C5HoNA1ksuWN8jdiCwl9O3SEPsnhP32rlE+dIojHVMuQXVHDUPnCmKPQ9Y
vlbQemkl6/kPOvnKoeMTHvrL8ZlJhy2zq90f1RBsnJjGZP2dCA4NJ+Lu0eIXyl9kdZ3tDmUWGXqt
Jlg5zLeJSszEZGN/RrqyuW3d9j5MjCAsLVI1XoqOxdOlvbnNro8qqd98ZhC6tenUuHGaiOYNi/1u
KTCVRIsLZpjl84zIAcHj3+Xj8WfFkFjLvoNp6YH5QjuOUYgs+zapmilaf/zcq/l/X6Yx43+Zlqib
VJUsFy+dk0062/RvppGP9vqX4/1gz8MhOAqJCdiVaC/43EXXt6SCSAxiuV7atq/uD5XHT4gR4Ug0
UaNiBGklDkNvpH/SP9soMc1Mn4PnWFh8j39uWFguywsN5bUn21637bM5Os0/RqmP6TliOpJq7gcH
UG5sUwIRKjFz7MzJOxZcJ/cNvZ86Vkzb2iBA1VaLDp3HsFBZNs68y6f8/jvLyDftTTNF2JHr7/+c
78XU9FJ7dpOagRgR8uPQf3/P1OKd8zc2k/Vg3GV7PTMIsoo2/hFvEc4seoYO1GATiVtJ3rt4lje/
NBVXup6GqlfnfjlpqJEk5HmMo9HrwOx3aebT25XBcaGZTihg96X7aLKsxtBsSEeF2SxmZFnGu1IS
srxJ1gSzQ9rjJqLnkRZWE71YYlfbHavJrmRkYqD8vpa9166DwvDSuWLbROmRbyK/DgQQU0TKachl
7R6IpW9bSfj4MLpofb1fPhKtDGgvEd3660C5fnt+nuq3OvOBwjutMfXn401exsR0Eysue9sZh5Pm
NtXAMMgYPKQfai++3mTmw+znFpGtY1DeunnRAgm1ippwL3Yyi101N1N1FXubP7gk1vsD9nPq7pAr
a6nJpoeL4AUOrS7TAr9bppW7vtO6cclJYe+PN76QAoy7MZQ9yAEk/XGj1C8lmcBWYo2pN33F0d/f
HP6b6S4+WIqljdzgeYuWg9XZ7JJKtvuq+kBP1nZF87YX0xjRCKZ46TyAZqW5aGk/X4uJXmIsQd81
reckO/VbdL6WQkJTetSyo1xtX0WhXXBP9sG02mJGBS9n+g76Ial/m3aqQbsnpVLTLp9f0hzz+l74
7mHHLMv1eZnNa3ZZmtRBVo4XUCfTnGf7XFw25OZ6/bffeCnz+eTvfS69nM/ZZqItt+Ooeh1JG2Vi
KtjqsUE3rA5ovn5HWEP0wqXTe7az+k4Orl/7jyccccMK/NI+Bi0SbTG7tEQYZ2MIh+EPt0peZcfm
jkLmcS5zXSm9RgzXT1jmmK253vYj+aVdfP6BtPLnmWZMRg8zltBiy2z/hN2xMQV/UyjmjXOseWqs
u2mq3PGpyoiShA3z7MKz7W3eiQ+33QmnmPrjb/Ydc7tYXWc+cExxhvKakRbnv2wtOdQOLqfqMToq
zgVB64gYgX24HeHu/ZlwJ++VxOyyqWqRWUQAzlgvB7RVgHVI5HI4X05Myz9fmWP+84yhV//2OljI
fx8azfPanQDHYVW8QYo+Z9asqBj7nXKBB4sUiKWjUWdmND0CI9iFojcvA4A+/5l8mWQ0S3R3X3cY
SkcrPjJOmHicCwFGZwosG27Ji7EzYuEg/pHRMr+3Mp+0SYkBirrbj527Ms+BE/2mDTfdf+UiNfbJ
qpJy1nJRjFPr80Ob9dpHi4BYQqwOv5LXdR1auyzGpDag6sMvUardo4A3nqVbwPMBDB/eU//29U2T
fXYwyglSNqNXkDNSv6d9E7yCRvIRyvfS9ssxYyQmPBYQW7kN0tPDuvK8tL6yveezOJd4UfY1tx2N
1ROgLw8RsjeYcH9eBoZstpaf/BfYcRbqhsCRTq16DF6TpEq0dG+eYXfujB1DHkaLMpnDk8iPlKkI
Onev9t2nxYCx6LnE5Jozcn/UhPf1CA0gDU2s7npuZLx5YrgSqxlfl1dH3KW7RQKcEz7ozJ0eb1FZ
ElFeoau1H+Vay19ef6asbsqPcrZyrN87t0GiS/9RsqOq+oDFJEnok4EkHLu8aD4UJHJo5uekoYMC
SvGvj1GY3czGWHayNVOrGPHjVVb79z8/wmHBpC3yjCYmoGeISJmvGVPnaSWOgaprNat6ssUb7RrB
EbK+HOqKKdBMXTvZqV1owBSqHNVGYOpX7s378KDL8JWuruNy9jALOXtp4rM7AXvp5qNN6mOOCIUS
i9vFn9oD19gEKTKMvn7HeNsPY7woAVbs+IPT7muWr7wing1NlKjlaPKFL9onO9x2wU44vdzKjuVj
h+bzYZrUqWpCc+GpfeGoC3MUMUVdkG2zTxZTx7f5l8FEMgJejEP50uf5xwzk4+iYQPs1j8os2GN/
yYXqPl2MN71bzvzYoGjx6k83YhWmrD0zZg230sOURIUoxfaYxc3sTjZXi/p2lK/priMt0wiwPy2M
VmPBdd3ndOvf060Ja0pXOw4DE04sPk0EmJ2799K1la+k3izpTr6yaAtwDc2jZs4gztMXX6LqrWqU
atWYMZ0lHL9echgPswzfVrNliWeKVyIINLfG/sekCNPeeLLeKhc+osfu5d+lnCjafbw/GpfITY0P
TQNC8iyzMRrrxJIhF/h4GF9gvRr4bQQan45hIUQfYb6zLIFRfqDM+Y6xE/iE36jchho8g4WzJZCc
5vbsNfFW7x9LQMvMxa58Amfx7MTfK/f74hlxi1KDVc39yKbrpdiIWracyTZ37UUz3TqNrUw1Bv4v
U56vRfPSxobIFjfjYyVfic9b1/0XEYz1umrOv61yS5LNSzasgVuUMM5H20p+9ZEzfSMILAbO1cFS
pjfdDQoLDPGryeSY4PrczftbfxH9Ah46E3E9OCjriQwTy9qmdxrPv1HRXwPSqDnwb3iZHfvzoNDA
/I2H3v2ht+2bFvnfrGTvfmpkWJKipyGZG7UJP/jZfsca51ahd3dgntqJX32/6wWDpJj91uibfN0Y
tt4r8f6prB3rFNTNAXuH/gAHAVLuQM7yuJx2j2M7UME0m35yDQfirSw2xlaN9b02byTasXHrAfcM
AKoK6fmV/WLHaoDMbdvALBDaejFdlrfFmH0UCfWZRzAq4pg4oX+s7y0PJv6l7Q+cpxor6U30lp+x
ZqwL9HEqT1qvNkC0nDcW8FlPfGqGJf6lm4syu8EWvm/l2DH1Dc2/y5NhqAk5VlSuOuzwi7Ees+ld
I15atXUOiUrUnEYOSBt6iSHF+aSLqVzefGrD0TFkOMQPrEqLdzG2CJJmRzvGmg7j0rKz7Z859cD/
i/eh+TBFM7boAdaYEIvoWdvbrPmTmaHJ5tqzX3avH+nW/F59fDr5zM4OPP37x/YH+86g7V/3NveL
r4FpjAkmcKIxabqpXkObMPN7rxdmWiWtcMeZytTytZXGkhm4j5eBa0VEI2PNfDPXO39lomxnWZ9/
xCsiKdW+Lmlv9e+WC+xEIlHMYAyEY6sw1oe4FUO30M2f108GLfwZxGs9oz58iofLc02H4D6JdPvi
CXK3AFjfnsWl7lkLkthITcEohbIudPTQEdlXU83E8EzpCil0NzNFxTHruXlZ8gVu3FSOY/e6uhrK
ejVmPgVmn3gUsLQehVsx+7GUjD16DJY/gIadS5mBRTE95J1TOWvuHd5SgXVRYN1gvWcry49rP1aN
ReSZFRMOjMZYdnf/RECa4xLT5+rpm/dlCcHp3/zS8LC7CBVtjnTOHX1EFu9fl0vl3jcXa2jKVlWL
ZjIvsWfjWwnkidFo86+kQdCqPNdv1WzbcXupntqxefRoP1vZvsyzhVZHR9FA1ik9p8rYDyT+wFwL
TIX1n2t9Eb+ozFVmUqIKxQ/5EZuN7mkeeumKDTeSAU8+/HTmN1tZ1ThN/ZObfaABFldtZ/mvz2pa
Q3FRXJSSdYzzX40CfcZz697SEF9+5LWXJjWYdiHSBhoD3F/vMp6BjgdAeTNc3srraN5jyDiXsRgY
N13cKppeReZAqTcndpRThEIBHPz3ziVXlItVRfO3WCvzkS8m3+4lS8Cn8V1OBKfemSwsyhOzQ5DG
pHGOfK9dirUEhlKus2pNBpfSiVPExCzQ02wXFWrYXEXDEGzuQB4/9x/t0/uf4Gwu3fraBCFcuFy4
EEL/6T3cXpSD8I7EF852hIxFO+RpuDIJ/rmHX2KnZG0erYayNfYlyfo8WTnUGLYUpQLFhTs36SBc
xyJ8/26h8ahm/u3EsLBWNfgMLjeWZ/nDor52KBa6S+e5vfKwlbNBaZRvU+nSc7Qp51etV38ipO0a
tChJBq+0ksV7/VjZGGDFCaXEsJpXuvq8cTNdwCDkXqzDWcAFm93xoeLBVFl+ZO23WKQTzDSnSfmA
VtG75ovr9hnNlXZ98Y66kK9Id8Lv5brywG6s1DBoxTev9czAHRZIS9e6xeW8o7VxodsWM67obs7f
KcLt3R1E+L9BAAKRwRb/2CWUHsXnT/jM9FQ0qU0i0QzsaZCbPdq0O1ceK5I70gcc28y8smvQZT7r
1nALKzL1yZAa090YufrZ++UJPzKDc//aVS+M7h//qWbu6SLG6pkCJNCQH8nqJdVI/JqiVCo0Mr84
nfMfcfCcNDejwXbEWYRdgUpzL2G1dbGbumbvuqxjUjsc6JDVzA5UaQUBZoov9Pq3rcsvMMJSRCKM
ZZrWQSYPsKodvwqDSzlD3l8yGK5yHiX1s8rgTkDG+Ny79rL/Hq0EZmbF+lFKGgQuSeXhXN8YQX79
kJe0Y7M5u0e4y64Wm+lTqpi7qUkROKl2fFdoB3w6906X3YOxAbfOEUMw00ucgvPeonJqQtgnlerw
O+BY6t5ErvKoBaDlzIdk0Ql0dnKHNh5EtDLnkJKHZw/1Uu/B8TwAavZR6l/i89zNV6T1pUx3UtSr
Kj2q6v/uw94IO0ONNBG2cg3RIl85klhuO/ND/dyXcR4iqe1qhkz9ViDtQEOdlwxjnVref/uzk58U
N89Gdl835uIwvs1MeLhYFve6IsCvLpVaprzXU/VDlJwmh/IkI8ii9ZS+6R5dTGk1nARJ0+bg5at7
R8u8kA+XnJ9vFg3TieI+EcTPexV2tP4WhamZ6JTuP49EjWSIzgolfALY7drSMS80LHBl72xmua4t
SMFVmrscPtZAfEPq5JKlwyx9lqWf++YX1CmOXp9kjhLp3L6Vffcjy85lJkQHWwBN7Dlf0lD86TlG
dN4cIvP6K+ja5FHKl1gr35ZoNK9d5y9e1Ustn5IcnaKQTca6kzY1ilthxMDGBHi2EONs3qckgM8W
KtnhsqOQzw7zw3UuWtIRGpTHxD5cwePtFkZo84WqGNGu5PERZWpuVm5R28dLiUGQEoaZhUIFVkDx
EB1mYIBNY71o0VzvxmbGexX/lJRGVrcKGU4UkVFdf4r1/6qS9NtuvJR4a3n2oARJaQ+hfgexr7sc
GRbdmnSe36J6KxvcVOrG27lKYT+5qCa9VXj9onu8eFt3surJIQON1w8/j8WrqmrSuiGhbx/a14+n
qFloPB0KQddlk3Sc9empJWE8s9+/7MnB6LVKy0KFtsene89kiq9ROOhXkSkmFtO9wqKvvnhHBtu1
w2I99w0iF1XCc31bmeQSnq7wELT2Fr3iIjxlAmjH6aRYqGXb2bZpAg2qv/Cwsp3bb8FxnYhO0Wlm
TtZqvK6EiHWsXFsIZIXe65cnGeWGHbhvIQc2rnZ47taiL46JTmZQ2k7Xerq1k7l5Sw4r867fdODQ
MLnieB2rjVcLpiXeGcL4jwDLt8nBevy5dzKz+cN1JNH63cvSAXNP8tNjv3ZvnSfBuYNdhJGFXj5s
ReWdO8X2g6R9urJ+XXuMg7kFvSinm4koUSjb3DQDdHOfSq1Pqd9cKWh41rqr/AnnL4RmVzNmDM3f
Tdk3z84u1hG2iicvCX31l++5DvpVyUC3sXsb7lymyxRbjZKITCPoMt2obcbWZ7Lp8qXstHAGI3rA
8s2mB+8guM3i01DmjNPTk+KbCvTz0T5nG7HuZeYSAmCl5jQq0Rslp7bqIau4DAPdG5OvAjC5n3U6
GCRt7xuGYJxP+TFOAHJLq9pTGamnISWTN3doYC8RR+Vcww3KXTvL/lztmeXsH4r4W5QdumvxQk8Z
yyo9dq+ngeWZm0UeWwQzk6fPQdAKd/zOW8D5ijkyqU9ceSjWn3472WQU44iCIlX/tm5y6uSy9i02
XozFbBNGMNs0zJi0DMuwOlSOQ+0Fp6tk7jWL2UfxGQzpuOZDPXl0BPwBGKGcV9n7k9NCJUAD3hN8
J6mniljCS8+lGJO9LsnHFbdccn2ur2px282wHSnrlNgH9tBk79aa/ySCw5nJuE+Kz/mpkRoIzGqK
vylqhp2Q13lMLxmNoYOY+T9EkuTMXIbyFWsxCOUPbaE19SurxwVHJMWdzf0+W6lPO1coZjMGOg/e
gFvC7nF80b6EoX9hTUxEl95tthu7xOTU3XoNFM/5yvL7Lk4AJMFsXkQ5Endon415Lp3GPhwnltRA
OU60TehsKiAowhLlte8nJrGgq+bF8BpDA0GTj0i5PN5+e+ZBMPxFLUvt6ksGBdKU7Tc1qlTj+uHd
qFTEh4ShQUT5P89WDDsXHNgt9C7lSe20QKAzZ6u07rqcEBLj6hcpTUs9SvPgTh27mX9AE5wZXavv
w/v2R8FqQIgE3QXcP+aQrT+hK1a70RCV8896BDR0F+2Sibhw4zqn69MCXvl2Ippb7br90e1RfnGr
krFabCbzHclXdyJVrruKYt2QNQvSccPIRWdV90/hk4CbiUIqCHjcn0LIhKNrQ41YW39NmvtrbTt6
KKML0viSP4MKX7XBHw0QGuwZnMEuyIJKt8h+eZgUb61TKfVGg9MxjCnddBovv8nStTu6jMptWWJk
j6RQfoZ5CcsfGhMctsZKgrP+2jUOalH4y6MdKop16y/HklWtJGEmk8p/GBTW7MUSZXdz2eFs4iCJ
e+edkTAhRTMVpiN1ikyQDP/LFsQ1jrfBQy4k2l7rQYvVc5LCOv2N72S+sieqkum5GUce+eDgJs7b
/avQyzK6RxxWwjiy5YBIo2iY35dd0LctErV11/8fv4Hx2lr+bIP+Gxkyen6v2msr+dODDZlmEK6B
0dpO35aMLd1F2ulSwdWMkiiGVJUXgOHgttwuCqHL44QCdPPtdKp62hQxhDAo0XpJ0CRMhdpiHFfB
Ybw5PtrJJpQVuH2SdwuX3PfXFYFfas5xrzZpknjpbCHyGyz2x2NelFk1Kiy26xY9LKVvruGKl61L
4/x9/UZ5NE2vDxBBgbyFUSKcwQ650vPbl/fvKuLnuoLPhYyNI/eL6G7shqXd3s9iq2KhHR9JQueR
Dsl6turLQVm2GgvZw02ItROJcpq89Cc+wuxIfwg5bsISr6S/bEkda9tw0Fnx/VDqFHRm1UXSQxCp
NAs7TkLgQmcON0eUzFAelZpJWLipQNS/119Wc7BHgFZFYMTjveJAdBoC8FXXkfPyMDtYF17Tbe45
gVmkJoqnWXa67jhew/uV4tOLPme0GcsB0pPS8VA6RUKh0xXeGJGqTzQYfviX2Q7H0fabrp5fS+/U
k9g5m86O6HvZ+y4764P9mt3DGIUOf4HSONZgby6ALZgRX+GNbs8esxmwTBWOjVk4DiYIggfCg13G
1r5mGptBeIiruHcREM/vQPJe1VNP1vfSSDIHp37sw8/S0+QU/H6KZILu4pFgLpj0MPc5ReuQZTch
uSelcbhpDPso86n8veuzv/yG9qZmLECyddYskiC/cxucNlX5cpyZF2QSjjfjyNK/s66uKLGX3773
+nNwmZsPOp5fm/CF5mY8X1UOYwPSOGexUhvGMspuyWtJ2rnzPwL7L2Orm4k6gD4i27D0eTn0c13P
xT+Md43bmNtS4dOxkmwmPexj37j5UahQqXMmXxoPiG/cyEPC0zp/nLtL8/gUBrVldFQj3RrhTKYU
ctblGim/xlrPmIcoowWzYJRZ5dATmbhj0Gxwkgy7kETRyLZE5Mg7RJNdrdA1umxSjLVWgniH+Ds+
tdUsBV+G2PSUggAZQjnwRAXpB727UikETZNURqd3Fhcudt7RrqDp/HOMmHeS8eK8YyEbC6N0fDT/
n9SprLgi0q+Sh7AwrelHXaJrZ4WCC1+A/VfuLb4zg1iPW0HtONIhcwL6HJhXTetuLiJy/IhMb5en
z79vM3WC6qXlprRXWvTsNMLnz5qrxwbiUMtvInvKP1/hPOdkWUbFVMeyy2NRlTy5bDM/PGsk9nLZ
9mGsESAFk9LcBg5eh9Ufhp0dnuW1sYaPDGqR4OZxuOvky8vvPq9APLcGBLSbomoCDioE1TOrGnOb
mNVorPOXm12AeYX8w6pCnEy4V7vGC6CkfR0KtMKnoAHqGSvk1jryHfYnbvEh2Fs82qHGL/yZ1dkz
YnU4f91SUOWmdqwImMXUh8OjayhYlbrGqavkEEO6PqMfB4ye5Bp8X9ydcFxef+4f4LvG45/OQsei
3/fRQHvOHbnwVD166HEE5H1oDsvwpSTusPhxAnie7SALCwHqGfweYo1t94m48nXZNF6/ppBZc39P
y1kAcmFB1Lu8X9rEmMRM1D7ijgOVc+8vg4nu65dCIXaqOKNL5NiDdeuExuxbUs/izRza+UCIGAMH
Wqd3D6CbI7Ambnyb95NThUY9lBplkC2kj3wrCoIG9PYofR+iY4uOy495hnCQbIr4hNokoxSlESfX
Ipf4deAjhAOxToEQnv2GrfR0xaGCi3+330mf5EyYDSG68KzH+8kP7Ikw3I6xN6fQ6XPED4OIPMAB
JgTXHOvOAbkDOuXsGAZxOmIPM1mm0X2z53uuK45rDTdDbqGPFGwjygGHKrSR4o1LLoXK7OoHziDP
zvXXr7X/0IJCbdd6tCa95++1fG0o60JlfBCKQjOktlJ6XAMyF/5rjJi8l5Lf0LnY2Cj4Xe3ISUja
4mNKHGpeMTSR7r3D12S2iNLK8O62cxpL4RP6QLpnOJNy1W1XmZX8QmxdFY101H0qNHQAHYeFxvWD
q0N337yAFw3GORTzg829IS62XpiKwxT3fpDt23m4mDGZ057O7Yr+HruU/GkV9QFqKD6G1qC0dXYN
VmoGkfH9pRKxb+6dAN051X2DDdMpskE7TgnRghJ3xsQMWCG/sh+TcHEfjcSHJjb5/fhd5OxtoK7v
tcJ5O2nP09UjjyMc2p2/Oe1mc9Kit7xxvbMJEnFbhwdII00ucT5QBHUupVXrNloPs1BHMMVBfXSK
jofG7yHTPq87x34iunYleymC6QQFJGEXnOZznoKkSGODpc8lSk9D4TRNLBqQv0HYUAAMTf97/xHd
xpPhqedibnzZornDZyajSTdhGfw4+zCb/DA7Ff1Ovczg8r4cXf7xxGpLta+tZysBpzMoBhRcj5t+
95asb1tUoPcWyKGkueG6L++rwWZW2jq0QC7XvgQgPQVpOKTfr4aD8EGVB8/7SuMQrRVjUbqpxXzq
af+vv3L/tt8pNVmMQ+jDTOGMqXCYuZz9iupWNo0yjYCWLGqwquSUKW0+PI90ayWt+j6MT4tGeioN
CYen1AOfKackeltOU2/pdrpQAucCdkLDc2OMkWwkFoCMZUh6JD+n2SX0BjMmZSIs7Nq7fzYrtQYx
l+kPXQBGwFIC6BLralx5RrhpK7CvNCb+VuNqgkMrEi/Kt7vCPhucHNNTvU+xKd2cd3binC7SoXKa
SSglRutDLfWsJqfz0CASqYUP/Ur3THoDLYD/9TVM90eK7/CpJsNzPzuF0zghRcRdYzLcWsTM4t5V
GNf+vi8zIowY3Dt6iR6FIdouPqWJxmRNp/91aLLxodJWr0J8eQg/SvsRj9kC24mWQMBmPADQt3+b
mnZmt+BBpmuZ2eTWCEtrHFCnTU/oksqsJ5XXpg2Veki58LO234qjEEKFeyEgwOnww+aWEbJ06EO9
d//YqRObFklIn7Z9MX/qeaY1zM6mu2rHDtz9UHuopZrhXSDeAqopvS8N+Ull+ZUZiB+tIFCuH94Z
NCAC5TtbJyEqx/jcCpAGCNrkI8CTVKe0NOhwBq/vP1uNgkl/fKTm3bsgV0JleXHMV5dQitG7+WL+
Y8BE0oljQHj5XofRrfvAlnfLyJTOVY+VXu7fPVXKfR5H184uStSz7UkbXqiuS30UWkm9opHWkKXp
8aabrlBP+y+mx929nrIehcXKpCLWYlDU1NO1Yw0Np7mHFgYEaG+MPbeN79ggXjfkxbDy0FyNLeo8
TSdDa2Hxhw4GiJMXGsRmhahWlKWqpSWhttxtbEtcEyHH8UqAADWIYoSpkKBE4K1BewaVlPlf8Dp2
jUbc2QJJiK9ZBpjOLvZd4uAWtwCo97CJz/zxrv3dLNPdD9d9p2bfFPRK/Pl2qqS6Ox2RQ4QrYhe5
eOl/alW1O+xCPR055Jb5aMLcgUD4QkuLffJOfj94rh+Pdyq/Q/CpZ918aTO44E9xLO7+IWtdv+9k
iSYAPm3G7Ffy+/KZbE2az2EerfydlZD4Y8WnSqtU1ZN9qj7mzVdwPwguGsaFMklwQmcZ0qeMgwwR
ajJkVrQqPnmOIVK+SjmShlcJkSMvpi5qEjd4Dn6LukST19Eg09+CbN3XU3X/nJspUUcZmcQMzgkU
keTQCGOtJlZtycojX17Z9JigDpNxbvKJ5wEc99/zUGIhHL93pVGecuIfIWtw0fjvhkRKwzIH+Gq2
dGytP1bvye/N55LOrrN4l7AWfilFs9+v38k35LYdMy+TY0qhd/gEPdauKoXTe+7fo4qn8Jce8YCj
GwhtL3kyrkpHInDFBW9R+rJU+JSnaOlyaNp8SkDcfqJEgGqjMABCFBFuo9hMr5OPOdpjbdKxSn3c
yRcEHeLJcibZCH1ewvVrHUfDRIdLEM3Hepff5/fu9/yNscr3P0RtefX8x12qa3eJqghQNYXsDTLB
FsxLmRgnf9SeWESC8/NYndv1itOuYM8KnhajpUPWfmljgkELv9BRaAIUNqAFeAmh2siBBWvZ6a4h
k5XCG+3yfkdtkOGhC0N1y5PWYuo6akxoPslnM7h4ur4n0LZPH87yAAg/RpAgLRq+TYhcMsdSrLkm
BiquBoXavXgvX0raey10jHNjPZ28n6IA5Zl23QZlKrbC7dc01LtvPCsGs3DJSpWzHuA1q82GT7Tq
ybfn3czv9UMWW1agTIrEu0KFxFneGj5GoRs6NRUEyo7wtO6kp/mp33K4j5ldt9fDUEjWjxnt530z
10n0/UL0WFeXZryRpipE4rm31UAlfxgkQwzcaWI9NAqs4r9aAkob4UwJogLgWHS9zbb3in+56Eys
TbvUZYo3b3CtU/UysAlwYQ4zcNi6CtM9HSrPMEU8PTwfSoYzb3p+QliOq4ZnE55VSe3fkhNKHY6b
Jgn3SdiqiEtxaCF6Ugnv67/jSyhnBu1FnWPKu4R4OxC5klPUEfOI1x0n6HVoRvn80vRa91xDgLW1
gKd+Lw8zODIq/TxRyjW8VuJenyDdG64yK3QpHvDOzfRVGcqDgLSyt/W962tl2QHdBPojYs3kR5pf
TucwRF0ZbBgNTGeOPdNc5MtZ7l0GqNDmGqxrbuHfpSliAnwMIFaT/nGZ/iDT03jVA3ZMcyZh9dd9
1+h+gzVuM5wnH/hqrjkqnC9ixVOGy8DbJhMux0ucZqFrfFiXwu12aQkIA5RO7fMHNPvl8NPu1d81
u4ZbtMq2QS8SAkezxhMCJfEuMD7/FtrV08e8yFSbR/amsXrw1nMOjtyEy5g/+TlWCsaXcER0Ta6A
XzkEofGp9+StCYE4jIVlVXHw8byMoRCA4KEYcOmlZvnpWZ9JycqOUDz3Vtds1crGjjv18sOUbnt/
01NZjvNDCYFgfu/Aca4fvNbM6A0tX30k2YHqMaSKuuYOqrrG/FlKeT2VoREBQAG5Fe/FRTfsuLAz
9MhCh+bVmHRkoN5biiTrk2QkvwO+F3t/2Yvm60oK/1gDMMcj7yNQ3j/JckdbQh62asjv/lrpq+7t
Y6E9dS9v2/t2ofP6zkbnxj7zdrlChGr53urRzPf+Jqdpx+c6sc4kWuncS1ZEyeMUtwGucu/Zqyf9
Ve3+l49bXjWyw2QLkX9w7ef+neah5dUHeAk3exKie22yrFzkZqsK8FDamp8mYGK2ou1j+vos5KFl
YyIOlU0vq0kPa5b3uPtrYR9/8Wiu4CPEfE8IiuqhEpSzfaq70aps5ru+HVp3Pa01mabgmJ7OYyV5
k+2vBmiEnN86cqj4sfT0MfAPuihsr/25CQkW6CxAYeGu54egKFnFHgdsEGBOlLpU+cCY27vwfg3t
5iR0Zt2BNJVODTmIWH95lEFrGgj9XSgx7hRb12ZYEMtrc9Hbdqyg67x1mXkjIIoNsHh+AOucANuO
cPrI6Ci5SbuHvnloqO7vlTlnaDQaewk6MnPa6VNFbpvfOYwfM3fDtyfJsnIfVmBluysHfEQtVws3
flfC5ZKgMjVmZsZVGoJGRdoRLbhyB6xlnJ8GGA0TT67jFoWkQrm0/JJKyaMVSJLH23tiwBcaU3CW
xW0F0b3GfGHxZ4mE0WsfbQ3p4w8KqAZrPF08mLe+qCrQpB56GUwlEZZHcu4b0p2laUDJh6ycA1c2
mJAxreKdJJTuf7R4UqzNzqHRE/sN0HIwYwsUOw4wz+W/kK5a2vbTK9hjyVf/neQToGuDPIMbCqQB
z9jX6BJ4FQsYRR7JqcEOqaCfwW/jWT6cYKoUqK384v1lE2yra55JKBq6MnKAVvorCa5Ll1vpVYvx
or5AXuE7xgYMzCg5HU+ewhuQAsR2GMQ+7sNnM4bFzhDuHDJf1Loat5z3OE7JdH5urpFTSUBxIZDq
4cXvj8NAGRYiqJRcGilnDF13p6ZsRRomMiwr+879QJFRnH8z2P7v4VqpjsbLf6XazcitQhldO3rd
IggwON6eihVlRPFgZ73Wfh/IHaVcYcDIOrDmlj+wgNK5fAlbl6WWD4D+e5oltRb9Opi2dG7pLLXz
Xyu06lc/LzCHCM8mdoR83jn3b7119zmJNGfCYAidDYGf8h7ewzVLWofw2djVHj1n3kKpM+cippuq
eRplgWKn99CI+irkSssf5idhCAvaFmOJZevAsnO8/6LpfjEhxSvCzgR6r3rZYUgPoGgNXOdDNK/E
m7tBruuuC70B4Fa8V/SdQBfS16GD/S+qSYYAeNZhHjSv9z1CJdTFt/xiL46mb+zmTM7i87muF359
kNHpWYt90sgbMH0JEo87CQ5BRqz6gO7CrmKRPkxo3NDDrzEMArMgFYQESp2FkPv2HN5DKzWp+NMt
eqiM/rr34/wARLjA7ZWWIPhfNd/hVCCDZ0l1IQHKddPtfPv3N8CSRKo1tSMEIKRer34GB8YY2z9S
2eLDk20tMS878aqiCQV5GxArLhfvUvptZoy7vhTxNR3VHTrptJ/++8kAf1NvZ8GlYFLpW4bI91nC
4kQlhpI1dmPj7qKwcgPoqNB2nGj1SDhC+/WcA+1zS41MMxBoA1MnX6GoH8LoVyD/mnWzak50mZcY
TMrnNtZF0Pu/AQeTZqEH4xhhSRpcTLSe5W2NzZCkGHnHseDgQBZNdQtIc3PXaWJah8ObBx1WzK1n
rphmYeh2pDa1tJvuaFRvsiurr97nHLshrVHAXw7t1z++0C3GgYpXkFiNB6VVWmgQAiCTbUTWQofK
i3vAD4tNEJ/iFhm0menckd10n+A3pwj6sBzFSqlN5VxGPdP7vFULci0diiYOcCf+SbxRCwShSaJK
XBNle6nOjU/BwFTP1EqP8lGi0iqD6wLqSORipOwzKDi2pAi/RxYrjbwW1vB+Kh4164jzr+WcLINd
HiTnfT+MNc/q0AJDoeJdJ5b6blIywoSAz49YX6l6biSvfN3KP2SEAf2/3cqbQYpqfV57rKrPIX74
GmNk4FuFUW5EaY1qoS9lKIjR0XpNZ4MoDWd8g8gsSE/Jct3WdeAeLHpha0n8YqsmuDBZXlj+bonw
AHNWIsffL3S2j9DIajIDMrj3L6X2m/LCI/IaIXtdWE+/SrJN73FloyuXlRfHfDbfRv+4F2P7SljY
fjCu6BD3RWGIj/PpXpxQmuTLy/5CgxQIhNTRzfPNKP+HuuJ8IyX4YGMferNuxm+meZd3ScSQhQxs
Fe0DHq/vsBocBg7ZziJ6OM2wbSQZvaQp1JplEtiO6qZrsA3CfB8jbJDGzo29bQaOFVcbOCb5dmge
rS/NSds3Jea4P80gDNjrhNyq8pViLrS1T4DNZcdN1+/IpbF1PKhJunoOooRSeNfyJpJZL6KAayrd
gbQX/PY+xOAyg/Z03JJCycikiXWVb5+dpkTk6+JiDMTb8EVveaqZe/H3Pj2QmFXk72sFy1B1O9v1
5n2Pfy52RO4WJcvYE/HKapXNzALQ3dR7bManOmqd9PZrFRW6G6QjrZkOTBZJ1G+7HYtw/+FF4UEw
cQiviFtUKG0G93Mxv/5QZQXmmBXdQ05zq8UhsO7dZInQwKxBe/qTdmC6ni/NLJngRAGgXBDMAoyW
nCpu5dhKD9n+8A8U9Zf/LsWfiF7D3Tg5VLXBO7WLDkq7PnwiPB8Z0iI0lvaVvdzEI6a90HGRCKkQ
VECPmQ5Ly4G1LJ07JgDog/h2kvuxWaDjZ4Atgk7Mk7VIXYiF6U+r2Tq4DJyCSoyAfw6IqRRZEwzl
aejCOP5Cs7PQZWn6P5buazmVZIkC6BcRgTev0BjhrST0Qhxk8N7z9XcVc2MUGh2J7q4uk3bnzqkA
6iYcPiD3qtqLB8NaMZ0TsQ+Wq+KtVwhJFGn+S7SmkWPoxpeoXA7V9Whn7OdgAhzMhjipVMqy9LQz
RFF525kSD5H7+FBdxX1dhs8/Y7WZ18BdM5j/JjWGMq4ck7HOr4Qyk3M/twnyGDYGzu/r8nybeLD3
GCOxrs8bH5PDBIq6xxPl7Uia7rLWS4ltW9GazW5VhaSGf4mZN8DZ8thRcWSobVPDPKslTw3PSe4i
r8u6CZ9XG6pxpHeDBWpLYdgKgIa2JLwOJJoTDFo1iVK7Zn77ZvdawMWg5pB0/Tk3q4Wzxx/dRy4L
5Tr+HO4A93SbEjdhr7qKqAkS47Vi+1vt5bITHttbDXiDzudZbDPI9Yv7h7iKMM8Ah/A5WSGWrCjv
2e5k+aNxvkS8gM2m50xsv3Tuoj7+y2itBqZhySpXI7MXKQDKfoWkXWFEpc1A36b9733fdLfrLyO6
MK+JFdhj2Sn3AX1/aIvF67uZNlDa4BVI9VxL+Y6SnUpqJuF4iSY1CATpHfCtLY9SVdJOpVdaRuf6
L9ZD+CPy9HUvpeHnFTcAO3BcY105Atq9zSaWD5n09NKOZn39RWgiBsKismwtYVWjdXTu5nvZ3hPl
9LX7KN/Kmc71VOa3ZXuFGtq1lu21eDqdXMQBkFNo+sqX4VqGtPgN+F2lSK5zguIuH0PwKTi8wE0n
6QdAgV/hk0W2KiHNa+ef90TygKsref6pYvb1z0bgEiJn3ix0UQNAuIAWBmHtOMd+2BvleVebzPZR
hPgiVvgy4kpJ0fpCnVF2r4pJbgZxtqfyLA0n5qqb3l+/5cRNjxBm7VwUUOTz7qksaeJsZOvn7nJb
me+UbGumWinUCtTQFgpRT8Iia/kcmtKw/wAauEzpKfyVfhzwgTiSesumxLUEbUhw81vUWgwW9HXq
8+jm6qvaswZ+pBYJECwRWYyAIV9qtFuoJTpqWHtHJSmy5XDZsdD9L1/SS60jHSUrSjCmGx5MbHBO
r33lFwGzdVFn8Ox952DzpBwaaUUGq2amtdJvEwc2z15+qxKL1zcMSjy9NGUbfi1Wz73fgdSs16az
IchHV+iDwU6KVsYTs31I/4ZrAbpiLYUtNW7JurZsc5zM66SxLANjfUlOJFq3gUqG7FNfSMYOOFBj
U7v0c7U1vvaLNMJEoQ3Y5x1ZKgDaQDs9dv74ci0FGDpi3r8Z5AzAXDkJT+ozuMTvULnb+nxdNd83
juhoW03319V9a1mNNSmvfOlUv5ShBllP+1G+7F+l0/uqv2hIo72HPKqGoDwXuRU4s/xHvPHs5h2t
/ml6+7g1Jv159f0Yxe2s2akYPUqPag6LkKjkxa9J47ewbe+V07t+VdoiFg/tR3nWyP9lwIXxWMG4
tc4/287ZJNOKg6fCuy9MHzpWKiRsXxCNQs6NNZtefyd/15W54+Zx68j05kTMfoP15YYZXBuXcn4U
CjaUDSHv2LXzPdZzJ9fJo+qSMBH4Jf2yUfxrjgrrUp785jo7ILXP83cCC9JcWiSTilZTKbiw+SEC
0ZyVNQ5pnv7cvK++oJQJFoQC/5Y82YzDLiTV0hs1WvWT7wsJPLmxUmzACDRnx2hTO/Vn/TvquJCZ
kzstDAodrcGjbLmABDhMEoxdfKmrI5KyyqwTEr2DgOQQRA2Fnmki0J6/lO/IkVyfInHvKtKLtAOD
W5iqq/AxoGFFh1s7lkok/60yo3sBn6Tf3ctZKVTyv5dWQPMn33ALdJPnynWY/hMsEn8qe6cQ3p30
F/R+ePSShHm0z1GQO0wX1jFsRRQGq4jMcIKX6Xx73fZ9vP3UDbOZlsKI5DAKPpYanp3OYLv34NXo
iT0tnCoGqRWC5jqCrXt3FSE2I0jAaPZR6JAY9KdQKnP8+CMHXUUM808LXguw/A34L/js0BcbCcGu
HUeVqG7se9MuaISAp7ADua5QA8Fxf8bIJo3n3VUthxpDL1SNM7XcQm4RxQaTHh4T+/SBolmKYQFh
P1w8yw/gw0Vp1t+058OUgjKeDsCQXr9/6zOGqsDu74dntB16RsZWaliNG6wpVML5Lf7vkq2k4AI9
H6z259Sf32zz7J8HbTelw1Mpadl0bH8KgWexeOkvcpVtN+cKfvD3pZWraVBeLdQk1DULOP/E7Bad
sUFmOcFaHwRimjymOxVtpdj3FVNGI7+rYkRXvNU+tc48+/pdq4JnJdU5lGdt/djvTR0we/GRvnfH
aiBh6T108L5VV5nirk0dBMoojJfRXJXQXYQx00n+xQbpnoNTu88bk/q8G8/zn3Z/ecGan4KqsN6k
u/jFb3JTs9hOSlLosYB9Q0fF+gWGhGlSybJGAyvG6feZra4Hsx5nARXStnP4EmfqxD7SIHpNW3Pd
TeFiPUZbGqe/7d7hc4ZmXZ9x4NdC1R+X8ArvfpW4VM8wHRkaSL9VG94zRYd03mIE4ra7FGPTaxfj
ZSc9OkIYJaPlOKZEExV290AqDVDIKJHW9o0Jw9hCfq5ks3Rqx9WkddPvy3gl+W/OP4uQpVtxAY9n
6dCfZt9v/zYCtSWz/6ygnVlB/GuAJTe4wG1dCVtiOP/ZQxv/JS3T8NjdKJ6R2PxAiCKK0pn93vsy
0d/wvaGbSxdEWHv3thgV6kpRqfV7l7kqZs+klIu+QdZGOBwu4+/TvYLrlHp5fJ8+E+11I52KLg4Q
43E6G1mK0TxZXg5yDMFb6fyx6D3oBhht4cCREeT/Wa7s+7W7/H6+ber6fFRm5cqqfhflrK4rBTWH
nc2tNh8UFpWbRpqa7vW2B0KC8TGcyacxFMapq11+7R6+CpzRZeUGSeL2ypR/z4OcYKiKIEyV+SZe
n8allZrOo2dt93X7Msd2Wf2xqt5rM1ewdkE2doS6EWY8mhX23w8d40n/XrvpTT3+bw7jHNcRq7n/
2c2K6/EpyA/7NJttLLU5i3ZPiNzyoU2Q5r537SQ6heaun1CuN6RQ2plGYpr6MLyccMXCTvWkdUS4
fR166EfS75feDq/PTJv7YVIWpbopNOO/E77NaJErYZq6n0u3r+tgU5/js8SRL2LN8ZUfrT4gq4CZ
EO6A2K+qa9mi2dtdEdKEh1zajdahkQqXRyxZEzsYxGg+UKTYtZeG+UMN02Fg6qMVmGcv0r4mV+sj
2y2okLjX8wOZ1SOC9Z4SrlIOvlBavl/o41uD4/3OtSC8oOW+Yy0+nULWfytFHQrmhCcFpT1WWaEC
P4MCRKvp8Yxm6JBpz8qL1gM1zbF4eEMs29SmW7XlugTmfP9bnMvi51BjCofTtZReQ/byGBUMibb8
0ft1lqxObkjuSze5zL7+pzVUkKArqcq6s9BD+uMpaCbM+RGbNGZfl9GlteO7DO/z5u0rPkKhYz/J
p8thd7fE0O+dMwToi4liW1u+C9wuhndp2RcVW34oX8Uz4ZFxWbvDVO36dm0uh9nqrB+E+LykPV47
+ab5yiD3dYpmTUyvJYZsdKnv/jZxYjPTzf0kNOCVACime7EsJFdt4cf2Uoylm9IMAAccVZadqqTe
LTnWfBH+xCWhrVpwhPa/AAGPD/7ccfbGRw0hE04FdKqAy7zO+V6PChFHS3RHmBjEnNu2EBP8mPEA
uIQ5ydV8qrq2aJpfMDDhLbifwcJCQf49aWXS5RVOcOzN74lEdJXFdsHuBS8K9renveD2fSnE9Wd+
dC4UH71sa/bvTp3PNsXjT/r9+MZ0QMqBNBqUkvgg4aLr96OX7J0l24d3pAeF5nwkotGa9Ymk0/uy
u2ufu8lRbveWvmPjKi4xJSSK2d/Cxz1fvP0+RuTisXMWShwoNuc5qr39eH5QnIW3/Tg5yoRaadxr
OwRNuoFTI9wvVlq4Kq9WuYvEqD5rUEJ9IvuGG7pGTyXxOAeNXsGKo+bua9NbHoJBjU7pvGotD9U8
MFb3un3Dgre/VhwXJlJttytlTcWVxYP+lm1Y0nXWI41gLeExurWu3Yn2Et17lH6/9S93L5DaR4WP
TU+VdX0iFg9HLSg+mpc2te28Sk9fh5TscbhauNfbBD/AvLSVkDiV449ypoA9VquUaCUknqksh593
DLZ5pL6RP/nYRk7SEUDJDXaCBP9czV04FJ3Fe65zVL+vVVPx9nd5FHPsvSV74FhczqPkvFQQvNT7
yd3mkbudmX/cOw0l5tEJjXGmONdPaxOdL6UkurZl8zRr/eeqrBhuPMLrKO4z6wqQ//pSSj9Ku7/0
4iPRSa+rdvhGUbOGhH/p3gw/i/qiRZktywqOhxSGjTmXA8tPFfM7h4NJQ9F+5l3L9mdFXb4ShNzf
7ielFVEEOv54O/Zni3Iuhab5hSAT2181cS+tGwpBvI8GMZ/HcnJ4B7/KDVPn7iPRyKrmVC07ZLVE
eYmREcZEXEQ3KP7iDijgpm53o6I/Hauodz01Qy/l4OaEcj/pI/jF5d+Wt70ZzvtIAOCL1v3FkHBC
Or1Sv7uuhGxEW5F/tnN8B5va/BxgwBRJLIZItgGDtu+gJ4zf/9Iron+OGvycMUyFBY6jmPDdpA+P
5tGSGQtI8vVILGD7JSehTfJjixMolJeEugiZ+BfT0f6LWS1eAFXSEX5MjVmmZjAf8j3r0UKkR5nb
v/1nsoWqcMPd3ye6jIDD+0Rr0wHz8YwERDuh6ixZX71rwlf8giluZgrV+xsh2D45iun39L/J+6Fu
4mLFm/jKryr6UByBNeN32ZmXEDOUc83ZdC1+U7yOC80EKoGZnMAVk2V7PhJtsazJxrX3aM7i7UJ9
WVbGWcME0l4oF1/XFEHJr/WP0jmhR8aq+/wX+JjkuJTa3fD1AlrU41+JQ22tikTUO6muWKi0lCMm
bW8drTOlIxqpEzFTW2J++l6Qbl+bRPXizHTU8wwzHIQM4AIxxxSspVvxXtp1LMqvdC93VFCiSEVc
WPhitJ3UG+me+5/qwZXy1uVd+/o27+5CeP38ffxOfxWU314QM+vdUZorEe9tycdRlquSKwtv29Q/
sQaoKQRfyRH0oNmjXEA7I0r0vfhItgvqjgVY6vghq48o3YR8AEUFNjiL/mp+hVsBsPYn9hOAJ7my
SD9aUZ7hcl6+H6PWpOdAxYL6qIROHH/mhGd5Y0VnOs/PfHXWTvb8+Sz5frlFu3f+3JPq/LyVWdHk
cfYv/3c4MT0RWR4X85bQVvJt91n4QoFAqUpmSZrE5Z+W/cWPFlAzHe2a+m/tAY/SHZSxrc3nOeca
DXWiQn/bwAo+I6ZajMPb2NELfLn9VD++J0IBtGtIxPDD+avyIXzT2cH2T/+XXmARWDVX0isJHZXk
TgPvwGIIFZrsPHuBag6/7/d/dNfZoUiHscnPbvvHfiE06FoNtaSYvzqOAMm+rxM1ICDCtDk7w3uh
oDJhypU0LNk2dp9LLIShrEovoZ4oglw8qqG0hrlguAIrYM+SJqeGOPvhKa/M1wnpBUW2s3Qtlm8e
OkwX+GTfQxkG9MXN3Aj/IHzRVfJeUz+rhO0GQLnAumOc+oGxgGAO5TDli+WOSagnWo1tAwl//qL+
6OgEHdj+0XM5uGPwyr3lRus/s5ORrUFBseWjV7ccv1130wz5wWctcPH3Q82j3othqhSInVf1pTjT
iwU/J93sEKqmrOZaCMqxIq81XkPfA6O4ug/Q1kkzbyWi5xFo9mdSHEqNYzH7eXw//xVaViDWu/5h
/LaoGU7dz0Nqo70QSV6WFq19Q4c+dHybavItsy7vmrpPnPld8F3PIA+hAuDUDEUNG2wWhbAt6xPx
Qvcm7cFkXV+oU8CYiEWX90FiqXA+/4qryoLknFDSa69M9VCWZJAymKxbjykQIez84Ab88Rgm4Tj1
jeTapEtQ5PpR31vwFUrcAzK3AMd4a8Y20b18lGdWP6zgRvOaawA+rmDtCsXDtagfQ1LTCo2ZdM8N
hf//FLj19wYmOiYE9wQiOHVV9jSYXQB06olfmAzDND4JreNOhvIAIOMky54OE2j7BC9y7DaZdlBy
sTqd4ROk0qaY1QNEZQQPXZ/QSJr6rnkSVAj3+AM0jGDXu/sWWrCvOgNBZjkS4oqfEfJxqw+qMjtK
DC6leO/ZSYCmwdMUlMqP7uNbjwx01Dd/cZAkx7wDEk8UzhONzKKRbO8RWX7CnF4ZMEjCsKgovGUi
fMRO1ecFESOjQQPFIt3/YDLPyrdj5fpJccgoPkQzVO2pb7w1HvKvn3GI3UyFRCH81gfgwMbT5iJg
b40TZgxOw6SMfm/SYq4cg4Rkavh3uAMypcznTeSqgOXg0fbE+/eNt57VIiCjLzEyMGDZaM4c0QFQ
fwugCFCpdPl8rOVHhc7sn88ctrqiKQmrsCg29694urLbf8+ZmXAGoqXi1QWw39IdeALDFWZ29bDZ
dCVzKTb8i2Vysz9TpRNKfz4OrOGGFSIGWxFlS2ej9efq75lgMJV8Ld0KjjkbpbbDDAYG7PKfC2ri
67EXXkq2aCJRYjc8bMpZlu95Vj5N0PiVLxtMcvHCR7YnlMt0nr0fMp8euT3WVn/3VSX5dSLmkPh/
FuBhDpGWabFzyepdHM9H8cDX2LzFj815Itot3nyPMd5m0SnZIeJzSojuuJOLVxbIvJL6uapMXZYS
P2Khw30Mgq94xSIuPJJtr9PRCkG9ssOPC9w8cttCdGdx46fV4na8xKOx1USkeP0Wm0yteNWDrcCZ
Ngud/aSe2Q13f4Yd3nBSXqbLuw2McXn/PSmUD8pbZtH9ECW0BZDW0riAOk6V14ZMIWp6wJgop7/O
9xBJTwxuMoKF4gZs88sHD+X9J+MzP7p+L97TX5P4MP6oXb9zi6/cIfKg/eeCOW5KcqVUAgK7HjvU
0JHEKmbHll2BybCDbMVHcXuu7r/ZAQwCa7NFU/DlXKwEFcfnVDA1E6noPgYzESK4VO7jxcc6ZqvX
7uProbbhICkvNvKmoa0+ngN/XOSGmR+Qh/2mf96aV1O9/fSOt5yepVEhHp236N7x6xYPx362IItZ
CffrXLeViYf4y6VyiZc2OYZlaaMeWUBG7Q6IdFvPOyxAuk9/XVPd+K48kzwoJ/vpOBPhbY/kH1zj
VLQm4fuuDA9t2WZ73dP88JZVZ9YUvewW1NrOio310k4DW4d5k0cs70Cs5RZYOB850PJcJb8IGLrn
gOzYZep7CUbJRbEarEP7oq60m3lF8HVjtJSy6vwvv578brlbwBtPt2E/AuR6hSOGY/lr9Mvon5KI
TW35cCsXGKPXXGIvzQ4JmWT/OvaPizDrrvzf/lKdw8fcbkseY9udICtMQqpopK5n08yxRAkQiEsQ
neoS2va0z0GYgIyicxIQy4QBrRD7nEzBbl+2lbOHxutzAA6Tf6H2xJzlLuXEj6WCeDDA1M92o+vO
lx/P4+t4MSVJU7zqWhysFXRH7wBgF/z1Au6XN7dmQq6mawgq8a15xRge8ZFXT27eZrv6WRPAokEd
JiUgivP4J3OrJ8aOWipFQA7l/+NktZkrPwfJr+cAKsvvjC7ZKiyCq2P5PHWS7CS2Fe++/lSW2kyz
QKaHdDXZmk23Z0A0J1conzalUuatVDfWCC/o0jdLvpsel9Vcc/Iv8XO2nGexctShyKmxgOgWy8sv
rzShvbTy7Unybf7aDbmfzM/PgzzxFkJ3sqth8dnp7nAQgh2D8iiVuns4CzkEasqLVC1KZUoLVAU3
X46hGLHihdJlCqub6rLJ97IFU1Nml3svMxOTclAi+wHk6XVzep6XfZnay7xiyUPdxron8xil+xRZ
N3FGz7p69L2/qYmlNBjW+UBJxdsSwTZrPla0zFe8qv3MD6XqJEiSxAVEwUpQzxV+ZKBlt805QNIx
Hd0kuwX/wVu2tQRFvIOl2V4ViUe8kUTXeAHkct3VBH5RLTLNxt56iUQU/FAwmOY3xZ4zZJqton/P
R17aI8JQMfX/mLdcrBp2rZSrgKFXSg78JYwNI/YrLS4D7yI2TIG1CzIVHhEvm6TTB9cDLoMpITKD
EkJBhMS3vFDsZzf1aGPGAbZszLMgyuXYeFmf4etIdFM/G4CH6ZZc2tXtPbvt4O9iN/Lplt5XYnzS
/hgFKjBsMDQAglTVssLWrcx4M4l8aadtNiGsp8af+NkVIoci1NW6TZ+WWECFWvkPEK4UBI/FNoX4
wmO1XUK9Uph/vzFgsb7uEivjoxrwffAKrP5DFX9l/TomCkxK4QeOwbtDt4Bay/PrWj/i5kIgxI8N
lSF2Vlgmmw39pCCbbMoGHEV/55E36h/M5XVoXq2Xy2fPKLUsp7gQ8m53fl0vrRkMT9N7mDISojUf
KUE866pA9GXr93T3lgt50zZQ5N1ch3jZhR8tZAYCoHZIxZi4Ts03k3nXtx1eobsVgJgNYILgD3Kw
QIm3O58zR5dGp9qKr3CpHA7Va6JirZLk5axuiPsd2EzEBPQCbrcDZIepr/DEr84H4MEzykhXSDCk
BsJwjpJQh7ifkJsyPbvihefJg06gfyGRdFvAnPGczkAQ7nXgIYT21lvx4jbc/5YoH5E2LqPcT6ob
kuTZtkE8dvXjtezPaIG4jG4y/z2nButRsJxtkJ2Qb9mQgLnOxy8TYGvkck2jtjuTpHGAc726hz+v
Csa9RP7/uyha/h6mjj3whpGe1q1Ltp5yPGd1Hwr3VQwykyKK9YE5VJufl+148t9MGwqn4YpJU+B7
P/tNzRB6c1IwKeyhHGaDzPErvtQX5dy5Jf9dY7XYrZfD5LH7lxNvjpP0Z2EvsKvdtbvYad1ZP85q
NrFxJ2ON860GSVGY1e/eShQTq8o+K/TIjcqhuipcW9fl+2Q+3qRG68xH7traXETeEWa+ry7dw0eA
yyw6uoHury3bJn2oxg/VTaa1lXLOV8w9+bE5NSJhKaWkbWLxOk78pONlB4c2vZ9b78/Oox/U0ZTY
I+uVmZLWC5jIUqq7yCu3B1H4WTAmJr+rv1OdzabSpVCDa/8BuYSnpD8AbNqrqWJf/3923bswtIL2
1mqaa0Jw1VJdO/Mo+4lEcvv2pIAJP+qWmBPGtZ2v5aSGLYNYc58A0pSj7Eu6BvfplBQJYZ6+oH6F
HzifdH+bqMSGJIMTbCcAg/bFZpxC/srp8OF0+/mcjuw7R8IzcmO/mMEjhExP2CTkqc3s7uYMtIhp
3k/3l9cy0emGp0ZMnC0Em+1vUEKyztF1aozVuB36AI1EMYXY0x5npF7f40glRJBQEVD0llK5Gcda
fkIHG+XtxO89HcBJ7gkElw1AJNMDfg6/6ZHx20+67yCKaPu+O4QyGJcSqweLqWFpdHlGdi28UCJW
s4OfaQJf217iJhPM4npq2UjsrBZPDZGF1MvIQfTxgjZCJGmiLNSeC2ySAZU0AfKQxJ59H7/U9Kg9
KVQACRIWPovmsrDAo2URKjAbvQAXiTcuCfA/4j3RXUwzP7kfb5nvx4ZeSGeMRn6aCjUXChYj2GOx
P7U48D58yXkN4Za0drZvkYN8Ggfz5C0X6rpjQ+du2+IdphtPRb31h3BD9T+LidrMdGkA63b6MKup
7k2Th2kW3SHrloU5aSfG7mKNSIh0tg6UtQ81skYUoANqhzEl8DlV1wf0F0UVwMWJXFM9oE5erYC0
AtOBPVHwoopXcYEEhMJakcHyvLf+yn4kfkmZXVU5ZOAnCNQ6ifcAYUb+leUASjj+iycj1LjogxTa
nfv4am7C2dGyrSxd1SjnVTiI1y5JHwDjaLM5RcNjsi6viJbvb/YDQ4cPMu3YwFstwRjm3YKi7rxC
qETroe5lWctFTHYatpKD1QxMmZOWcCBgLZ6/HAPa/8vJduwqk5zqHP4AMdrpFtMvX1G73BHYC4Xv
8BGFAKOlFpT7CjrNxqfuHW/E8fdavUmVBMhOniVCYYNmdwM9JQOpzj3ZvQr5M0YFBh8IxHaHkm4E
8sJPECipoXnpCXEgSFU/qEdWm+5hY4YTT15x3KWcXcE5ZTogGTAit+rSJ57fIohczNxbvgU8IIAb
rRsSTAHCjWoRKkIZTS/vv7Qauyu12142Oajp1v27AEGgM8u6u6llah4mIiowGeVqk7pY4PIHWrl7
ABbZSEF4BWV4wDT1W1lppYo9cBZwmnuTGIPTeMt0AIt7axMerAHoKeZ24m3ZvAmTrmoXIKpe4c3c
OKX5VpKbLSDfvb7l83LSp/6tCoOQ/UuXCt9LOC+UWcDbkDaKL+D1VeyC3Ag4PG4S2m83KAj47HEQ
NtQo0RIkj/Qmgnt58dFlV3fA/A5YcN+K47VrEpgSa91TPfnFsZh9MBpP9cUHh+M+xmFoL6T7G6j2
2DBE0VNdJsuWMGAoUIWbIPnOu6bE5nAxTfOei4cp63IDlB0bUnb3sTD3R04kOZz1SflPTCjdZjMd
pkSz8fmM8E8W6wBoZMDIhpj+Lrq8BuzoKEGDPwywZsQmQU2Q2BsUMi/yiII5nbd2jyjZTg3DXyiE
IJBRUS2ms2jPf9w1bGv4fIQ82fI7dyU1hBizhtgQsFSC5BH6TANoN9Bd1Vj7BIh2rjvvKZHCGyma
hrqWSfsWdi48ZmXeWqx7mS4DYtNYfVB8hPN/CuaU6zFiC1FqHEQ5fc+qnGYpGYKbDa/o/RlRpoYz
oh/IatJD3LQQwYZ/hNcvE7SIIHbaxxDf5pEqy14qtg2TcIZ0VjQ7If+X7xNXq0xrqYuz0uMi8Koz
itKYZ8hgYzk8QPCA9PrrVvaKJEIios8PkSEZUwS744C4Nq2nD//fL9/RfXcNjwDLh7ryHCvxDfLo
EGClppTKg511oWERp56SthQaYzmR8IAuGHNXRgn6dV/2AcvKMJjIY0zKsaCkg3JjEdNJ+fHuA23t
y1ry/ZLusK4M3x6lOIzGfigQMl0mG3uO6GXHGb7YHhj9hj7Ft6+PojvPACPC9AVBbCJjAD6v+LPa
tWDEue+rTD4X0NEsVBFpcHUNCBINL+u+3dN03sr3DdnU03am3VNmmlChPRBmDvdXmViflC+IO8wy
nWaAhURlOWLjdee3oYPk8suUBqHnU9cay+E/j+XxcXxROcwGq+BXMHYmEWuBxr9MwXxj9HlAZQ88
0esA81rdkNiCuIAuVH8IS0idnBoOKqNgcm4/pj57kp0142huLQZ730KxIfpY9uc6sLVfBos9JEZI
3e8lTyKLGOKtogEsUiRAEMHLQHlCOmz0K1OTF3anMUhiR/aAqNXI/6h+mTVrMWYemDW1CbD7KgOm
pwefyxQXfphjCHQDvDtHlgcoaHKqRMPPzyXC2eKDcXgqXbZvHmqmtoGJc4cMAWhGwasK2WurQHg+
o17uzV5IdJ2i/5YXtTDmOiIh6NywwTwbdfFNoqNi21Jo8nWnD3MuWdZiigMN6/jFPUu8CRgEhJlp
VMfMcsz9zKvbUbZdkN4IQT3KfaHQOdbcNK5jut6m6LLTwy72+ITg+ivJVHuE/FsqlC3iDvFx7jCE
L/hCO7gzYsPLaDlylareZVqFyH+ulZqI4DyIt1VBrRU8DG6AIvAqXd5dLNcM9sJ/PmwX7A8lpohF
ZlEN4ZFbEKcOi2xYoRsWV1eiZZXnHiSj+d9IoTO1hKi7vKKeepOujdlTZZEJBDOqBvJlm8MuEXTP
KdbZjuat3E8ggjJnSmhitUsjLC0zdvvv8rGEwpZ2T5YDYamrR/erToXBKwwjVLi0qDiYPhWeyiPd
lVh8UNiV+e/yV9K7KRy9aG/f8vW09k8j3WYOlbhhcPKjVAn8H64bCDxAzffg26TXjcXxkoOBSGUx
UD4+3UxJHJtPoyou20/aFp5hMgV35GmT8bYWUkF9PmLj2Hj7SxCb+kXA9cLQq04gxgZzrlp1pk2f
wEBsGOCNRPYqIBj7tyCf7SWJEHVVIHZtsAWVHx55bKkTnw3srNNH8PjVtDQJncKY1UYBmfdB6DVx
44DM+UcBsG9pzSRnjzhXcVIYW6Xn8j24lWGoQUlB0H5AN7j2Wj4yhNI1APfgAG8sW2FZ5R75beIt
3ZeqcMCJB2WpA/c0GYGCfBsUtMiK9iJUAB3ra00EEF5Pzjqv+hFxirq26Ti8cTc3JprYbHZDiNdo
n6EgzBndVYKvgJuYZB0vVw0jF0Nxehme+4B4sXd91MVpVIRMbT8IawVXZbnrnyfvm3VvmW8SMez6
dKrmO9QqRM1qsM9geDn+mtKkEt5Ywxwmn/2wU2VdiVZ+LhFkHguzmhoC0GFgJYdPFxDlBolK5l4P
skwBi5Pk5p6/D9/JOh9wtbU1XBULoWTE57gYHBDKSLCIIknTfNomiBHAwwGz/d7tTYrsd6Z8ILLN
vJqrFFeoMwx68bB9EzpwhuKpmpHZ1t4/RniiUTAKeskF8EnXGpVtJ5i5UwbD5mlqipOuEYISceXW
m6f2nzaZpJv4QypoJxKYU5S9vZ/UAEg8b1muleNcyAIdR/gTp8hr+f7fO2QzX4v0m7k2JSHew/Ij
zAUxtKdRZPGMcruKoMoyWbGk0/8uNjnUt6iSAbgpe2qU4ojlistHlWKjOjMYJJbVy8fuqvcmwRF0
aah7o/7W06xeUf6pJnxXMrGOPcE7X5U9lT0RtAiA/7KaTQquqDtCYMjQ2UfmZv3rEhdSIBSqX3Bo
LLdpscEU1pop05eZ1YKcWPyYgntqYPqtVWJWOyzCGOnWHG1i1r0Z/Uofwh7X18mGM0XRuWuoNNE0
L1bbVq21chwLRXl5tp0Xf3ynlt8nBWWYZjAgkXFc1WuFLxljQ32QJAjVW7fkKG8PseMNbln8WVdF
CvqF6NTADGxIcF5AXst8mb541fjQxG1Se4VjgU6h1V81HhYjpiJhPSKQmA2WhLDRwMYPYeoC917g
K7ROsVkdxzQqhFwiVBqfbz3TZr3yhRdUxUFYU8Xhcsr5ttUP6VRfq08jDU1ukM/5vrY42zwJjOGh
LYtu/xh60N9jG8S/TPokVbOKnm2d5iOG0v43jglkAAJD0iiaWl3alsFbGzEdQH05BsH2+10fdDQK
ra0kYI05NqutH3Xr4NyZXToev8nf5SPY5CL7Jsoe+1gqPRx5k2CDh6VRZPM6MsHYwVBzDRqYwz+/
lS2AaqG5GkeXeYQzaJYE5l6yzc7afXgbsSw1uLYNDOLL1rWGm3TNIMUMZ+jJLWs4Nwxb0u7astU4
JGNXEMNG6o2JEjqUqRIE+avSzpu/KLX46v3/jDmBxEW4A8PCsoUTbHuMXW+UoYDuUTU86vhVGxnW
Ggp95IAjZBQ0GR6mwjSH6WUqvHWk4OwjafZ90O3EJv3E6Aj49Ev6TbmwamKU2SYimKHoaweK8syj
gLCHdSyFe4otSai8xBbxGzbljal0mxrdTi3WUgHawcbUqi5fvn2oRhzl0hERa2dJloeuZFjF8KaJ
XTymBf2WQmh4NuBwB0O/nFGvrP5M8RynvhfwS2JBEH530q4YnwqHq/xSfLVSuN+wo4Jj8BH4F/cj
RrOT5eEGyPS3yZ0ncZ8bYGmR3eoFEYWovrOa61+mgEE65We2o0MARxVrsJEvH2GeufLMg1vRyWfJ
+Q2j2XuYtv8CsOSOxTWKVx1p1bqFiWRqz+vojLYZOIOwjW2x48iPmitRv9l6sI0JNrVltICN75a3
QmhOR66nroGah842ZncV3QlVtkprWQ+N+XD3fihP/t3x7i77dz3Alr1zaOmJC2JINcQLQzvXi9lf
yl6dJQLIxlDdyMXZVUhavhU7fj86j0J3nTKowdmJxYC2fHeWUfMIVNtQ4t7XckyBFF593qqeayP3
NwOF61sw10zvS7emiAn2F/zDPNi+Ow0CsyWzFMCpTLJwROwMJ9Yvgnhblbdqa8wix9wXs1MvOUdY
jo6Zkiz7mHSC0boE2ANDjvHb7LZ87IcnsstXQnSym4Uw1fVuauT8DOVCJvpWXn4F6BxOqKcDX3K9
PU5mOfk2MhKM8mwyzu2Ddgn3W5aVYLXsMDLLEgUd+f/0CIF649c7xWNqID0PxohmQ6NJ32i8bzAU
lK+sqpi4HDR7AL35R3yqLpSehtK9e4Kdo2V2MAP4jkFm0RS75nb2t2LA6OqE/Ad4jpxz/oW8lJOH
Ml891sCSg+kTK4Z9FrLzDGwpAkk9U0mhhnYNdpWluwkqsRKmdJ4XEjAgokO4jh4oCG7QbDRAB1WW
+lbBvdVw/hvKWE1vvr8M9mbYJxwoliEXHB9ovknb2XlSaCLTzN2XJWPXBq/kJQNNuMkwgpgDX1EY
6Y+m2Nmy7R7kdyjsfmNPu2+B5W9oe9EH+k2tkQpOGjNR3jya2+uY9jQnYksfHhMUSW8/r0EuM738
y+2YFL48iKx04IP2SYVyzP+EQSgF9nA7NJEehB34GzlU81+3FXKwa6ZbyQhTxreOdfH/dVCope2d
1aZ1Ht0VKZ0byx5qJS/jrU7TTK5Jg5Egi8D38IL5EIhhsr9ENi+hHjnMsDtm9iNvgSUyL9flNBFG
uOFQAASio3CEFJirOVJ5muTXCIUxbgfbV1Uze6ZLPcW6PsW7IQxNfXh5fpEubGm+HrGqGSVnIFd0
VOVtVCWbuol006p9vOFi7nHWdn3Ldhx5ZTNt/LNDOUyjJBSkVL54zZd3HWrLwQiT9CtpZAqpQTqB
Pie/yGkvEbu+iWHyKNSGGw6JswsHxxpsM+31qmqYJIkdw1KkxZxxUonp45ibjkUo0gQrJ8rlktNF
EC0WDKUPRoeeymmx/YNqh4sW9A8GAI74N58xPcnp/qbk3gNnemqKoKWn7IeWqTz/OpU2U7Cq5CZw
i7qS5UtFJAMGzLb1rqQvW5qJCXfj0buaj3tX8WjLdTaGV8kvOWbJ//PTbuk3+3G5emeSeVVn+L+j
5PseL3JIQYbggM3jbQ17t0Mp/Jm7vnntTSfW9WL+ZqZNuTgG6pTZwEDCBHPK4Litsy4kHsEKUNdH
0Ee03yU4zTjM7PBsts6KsZrh/ZX7vlxat7CpBFsceIcytERC60S3VdKnxpyhE6bNRNKSJtLFbD5n
wAPxhSfRNbxxyZgx4i78R8eCbewi59+MWS6akrPWAA3+76qj0uB0aAq46lymBonEK3pFYHjFgXXC
LATpFSJL+oK+pP7L0nNRLCJMPdgikVII8Q3zP9np0WCv4oEGuh6RZa8jbC5IhCMhtRoG61rp/u5/
LJ3ZkqLKFoafyAhm9FZmnGetG6PUElCUURCe/nzZ+0T06dPdu6pUSDLX+tc/uM9Nd+D7eGcorUmz
3HGPuPi8IN/LsYHX1PrMJ6dQ/XfB2S3FpWS/477T1WVgihQ+XFHaf+4Kc00uDsuZ5kqMVO30jyND
f6APFXf2L8fDKN9Rkfwbr753FNaYxCy4BbxkjlqUxb6r/3AZM5fI3rF3W+JQwFdra2oucYORfOdP
DLNY8PHsA3DVr1meD2GWIM5sMbIkqo43jM3sO6APZZ/gfBFtP3feFJUuaSv5lGeTklMwBvH//feg
CannP5I2H53q+/Te8YZGS9FyYCpX/3MbICyUQlIo2vlXTlG+H/eUf6XFe8exBaKypEhocWeAFYl4
mnfDAxxJay4x1/bJYB4OItJbWcR8tIsB2wyaDzRgQMaq+1nGPJwEEXRTTnwF6yncWEqR9BrZeBVs
eBxXkQssjSBCLOkHMkfx/8LsFj0zzexSm5BTIyEP/nr9T79Dj9zycOmklb6EaAXN5kS4TnA5Ob7h
rqBT5IxGE8pUlIyy70mA2wizme3+oAnvsQFu/vBaGx5ww6AINXy8cwVcS3PFOIhJIgaF1Km8zXjF
S5PpQUyfMMTIBPIFJHYWkXGVwWyG1+dE425eBmAQbDQcbbiYg+ec10NLuvxn3iCSnzRgSyZbqw7L
ABlbqmYl5T7jHVEdG3POb6QD+CTp9Do8x8g8/9ObQwm/CUOciB+Pq/cKRjuDCZEh/C8EBQ17THDO
dydlwBUJJovJY23CL+tAUwLt9QOvOhekx6DBRhUa4sdWZeYHURAnf9F7pnbbQRImV+01S4azUg7w
ivoIFnR2TWFqmnaqhFFjFQOQOGgKw8mzdOpmQUuo5u6o+oHKzQVgy3sPfFYRUGI/WIMfRKzsp3nq
vhdOEna4B7xPFiWbGDs5J7b4VVkKGAQrkgJItvj0Yreusa9n82JYyHMINEGu5A5APOx8vlgcP6zv
KBB7WzvjKMpEdBPnLDshkNnwv16Vob1DD8a+SbvB79w5TtJ/u4A4QP/pkzlo/p2QbKX4EVGY0Mf+
sf9QMz7+OM3YoXmU38m/Z1RUO7hrgPixKeELMxzXjAxP7Fk11mVYOZzXFFH4cYvniEocLzz/iQh4
cV7zFOcib/L9k0HhJ1iEvey/s44lxJMqdnvNp1Vhx+B55vf877wWZy5lAV8xUy7N+luOoTYznXhi
SUT6b8tTXD8mHHui++aLqbtQLhYuxujYOpM5Vs/oR/+5gFBvimqYrQIcbi5GKGdOltTjsaP6oEWi
Rsswm3nMqgMDTLC2MUg0GyyPHx+Qv4pzgS9ddSOXi13+1ITrDlFMs+PRNMehHPt4DEh8kH+HPD0j
eyn3kk2cx00cud659IRhIp45S257+gTS54qAJO74IpKVaIZQlWHGTwf9ZrbwmsCJKA6j6WBr3phx
kc3AaU0aEUbK7PcHMd96ifAP1jOb5QsrOHye/GoIAZdYDJc/SBeMUKhU3jveWaO4Yvc621/FJYiU
5foVPpXP1sWnn5IQRLREtUE94zV4bGO+MKT4QD4RYm33acXnxuRFhvnuEEmGCWczVw68yPDS4OnJ
t2H9V3rMvDAgm6QhLggLNoVEPOdY+eJPly14Ibx5E93nX9U/4q1OGPvPYNcbi2j5vePdiiQhZ4i5
6EMkD1YDwx1qfHRrfrvgRR0XJieI+ESB49P6C995325K7A2wsBZwKLeKK635pCoMx7KwrhMhss0P
KYwhex0UgC/m+SJmCeNRyClbzFfVO1HexEzun0sSbZMbGgLWGNYCjrY4oc0YrWCqIyUntbHc53t9
VYelQ+rtP6N6EudJmrUxqJvrWIgjp7hjLZts+b5keuY1TtkxjxiVEt0lXCJr+PEVe/Lu+x3jAW0h
OAI+BPOkpeDm8qxhLnthdbDWBiTLo99h0cFQEyM7BmL4FcFUylxmHTCPcLCjnOsuiU1zTapPzE7O
o6wdej7jcKzlNhqLf0YmfNZcGGQnkBVub4y/VjWbchMSfHL79pi9WG1jqV87JaVmjiPghR9D08dj
wzwBdh7sKhWqJ9NiON2IgxGJsysSGFav39CKf+qr8qOXjraSVh8ou1hrUHzvBcE5VDC5UFDop7by
ddIjpgqM6UM5XX9RMTTGBR1NQl4O1Eudlg1CmTsw0c+6MBvVuUbqDdkIMGaZFAwBTJBrf5ZR8/eV
JgVajdJ/BEZqa/1sBO9neDE5rWKv/fKUI46LnTrfNrXXvZf6cJY51WhS6diUoPgHpo5C/dULwKeI
8zF9CJXvoJmVMdij6UgkqWMXx7wDBsqgQr7wgZ+8UHlE+FsNxULZ8FGIOO+q9RDIXoMqbTWvReb3
5UI1nMewsLrRBCZ7K3at6v78TltoTJYRLxptOaAUIT3RSaSVagRDGftBTJxG65TECRn55uY7ZHIJ
w54PCs0TaqwpTZiWw80dmdiNVdyQ07l42eabTo+DtiOfBBrwGE7mOfuOpc42sbTAxmLFpx9BcHjK
PFyl+xodoPx2eEDFMDBo+LSZ0tMLPGRAo6DgGpdnv9+YHXvDtcCoc6a8b0OZB6tzHzFbuOkjBkCL
/kXDRzHJkYwFirTKeYtws1v1x8SbnZOZg2/0XQ6wAoBDYcLub9/77OPCGH49jlrqKKndf+Bov/wc
nABmNH8vF9+zOlYKc6wbO+0RtuhqUPjJ+O7BODAFwRYSNPzo6MAhvYYU3icefLAKnI6HaI08/I23
nWANQzSILvzWyALP0G/cSrQbKty5MWM7NtaWS8DIeWR/TDy/H6ZDqDG6XMgF1Qdf+T2rvq5trj2X
kn+JaJYYVcIToOdmQT6fs7Tx+QqmMxCGqqH7bPb8i1Qv5WYL+SjCvreemx//+XHLZlPDUcochnV8
vjmvxutAxW1onptVf4JXuITuClNd3fKmUQ3UvM81DmH5GOabfOMlRlNYybzJwWht3kZTpru8cwjo
Wifeg/Tm5cbF56736D1u8vLznJnsp3XL5rKFxWyoQUz8Z7EB5KHyfke+3ATgykx/QWUpjsWkAw4x
hbTsQtd7HRgovup5DPHPFHTG4fotT8TElM5ZsHcBdCOy0wL+DIuadwnTA4pjbSdsngBu1D8UclA9
YM4h86I8jMSMiKY73jGf6ygS4eQ/xGwHHuS38ZPHFvSJf5HRIPSwX5d6gNCGqdQtkf8R3+ipDwZ+
+53gbfO6LXRRGBEMj1Wfa5/hMREJnjeCgzZEEgDliGcQljwXFjUOayAGrKaz+mxhqED//p6wcXwI
cUbObF0RbI5Ydks4np//8065xqwK7r4qWOdOBpr79Xj1gfpPcyiYFjjdkHYlxAPNSXDU1bFMAhEC
AF6rs1mYEIoJmVm28SID02P1SRYWMvVp9BE/j1fgx6MHH924pozj47E0f1202IXUeNEllzf/PPDf
GUbZ6g1qf3RokklyYe2Ky2AKFqOkh1mO7+WF42StKH6leSwVCOEMmbbavIOixJ/QQfm8HEfH6Oyr
gbTm0rDOz2sqI+7258APg5ny39vJoxvTQz5KCq655j5y6PAzn+DIXCCoiMVEMrf8P3ekjV0Yk/wI
9iCKwOxC7VS+f1kMRmfXrDAa/jVruU8IOWOrQ9rgDUgPNtY8AXxSqBSW3nTOMNmmTVBpPyrbK2S1
qIeIvQaYqb5TXkk8TVi0oalhoCRoyw7kEn4sOwg/E2Ywa5tRG4uVhZQduC7cjzecGJBSVAQ8dQCG
jc97gnuGloCSD2UEjwFT962KJ7/m9Y2g/vXg+hD/bW46ywPiCl/KCA14l26QpQmxsYQ2qgv6MKtO
HMeEkKk+CoE7H+31DsQLPJzv12uLQ4p4prrA4RDba6sKdrMBlsBDWQnyAXCflB6BnHrKZxxa2USw
GmWQTq4zBFuQWKYKeiOGfvzCe+4dA/oi94swQoM/5PcQfQuANDyUn/vvef+hLjVDai+qU371fxr4
Pp7FpL0I0YRV7yubyopwj9f49nB+JVdfAZhsSu/taG4RJIG+KghA6SbcKGunIBzbC9hCcPrSAPMm
q0B/hXzl2IW4/fAv1fjrf3b4+jrw7j4O+9YYH2Yb/3PPHL+cd0Dn870CF/1KfDexEt5ofKQrdaV9
4+YjvqV2afAddpRIdrjqsC/T8XPPRoB6hA1R89hqv28LpUwCjAwOlQFJC6xDAnf7z4B8hfHrHAh8
TtowTT+CpWDkMVShGsHJyUabtuxWUOe85B4HyS+Suf0DEiHsxCxk+IhVRTd+NhaiMbYFyOMUnWkc
6HAlGQlMagIQmS++7Zjl13lMEIWcZ6/cccDQzMmgyFD7zfE2SPNc3NIRPRr0SoTpayEfMqH+TBJ5
TeH7BTlC5LWlwCuvbTMf6gGm6l1zz1svutOGd9NHPkVMQE+UKX7eBBTsEIco6dDLTxFD7GV0T/Bw
WVbPg1RNn7LDBIVZRFkh4DOniQL/04YuFUlch58OovTptaVUXBW6i1bpAeNBDfTXgoNmqE8wA28R
lXx0IvhC3Bh1dZ4Pbo8G/8f8WmGmqsx1eUOLoe6zPPyw71LaArqB3lWELzTNRH6tK6ZgeLQTXpD5
uJ9ymgy/0y9NDntA4XHK5c/9g3SOFVvEQBJkiQ9GCNhfk7YW4foGs//ICaH0PrdZhZP4xkYPyOHt
55pT4XQ4YF/jeHLoBZErEEVNCkR+iISlGVtWuVH3wGa6aEM8wcjpgvq7yXE0oY7iHH/Oh0TOIDki
CbJ0kxEZIlaC0Rtb4p2XxTupGh24mugTEVJ9+nWezNv+osgvz8DfVVS/gLPfxs6F5Jfpud7jlbGC
hdQ8J+iJPu3t2e2fB3sow56HxHw8a4ml4r5QYNcTVz94XCVub8Ru0fEQyhetBfvLLp86wHBZVt1B
6iGsPiN5Isuy9RhGFFTrIw29Ih0X3srAl+8128iV/60JeOAkpqTjvb+xFEgtSQlKumHeYLZTjJDk
lB7fiJcdT8xldscDR+oCOCtnwbN60pnDE15o6n6ELY0jJn89oiRf/sEtgYb8XP0hRYEpZryC6v4h
ZK5D5LqpexdtKWWXil1O1k1TKx+IAXvX/IHHZdUk5wDNu5C29KNiAJFsa3xakdleoTU/+2sq3b/m
dGBMtZ5S/QdNR5sPXF5J0nxAcOYIRn0vs98knbF5Fp+5gROIrrhIVCgy2DxVbang59RSsZrpJU44
k79bKXYBNNBhUVKyJfc0s0CGCV8iJmHLPPsdJUstc+CqMhV7iM+1VT8BkeHgnq38OzCcQv/R8XJW
YlLg3kLhh+ODcCQfKjR1jEe6IiSxKE/CGro5592TgIyRcIDhniaUJKFq/tIjUSEieoX7zVTF0MN3
xIbsauTTiCrWUP0Ygqh2iDMGpzr0yBeigMSjHC21gzwDkO3qiYweFIbL4D39sOyy+PTETFzSZ6jJ
qu/1qe5edPSQDupB6nQ6B9wASTqOQ7GCE+Z53ejzAWwd4lmeK7UN8wbZNT9AHcRE9NxQxTTfbcr7
Lr8rClQBC8MNqsiGkGBJ2Nn59NAYNIkgveBTboATMtopYPtCDPtb5jpscVwkZbTiKyranMFcG3Ip
wxpvh3pqVE5JcjBk19cUluOVrAYe03NFaINgdKCbli7fOtQ/J8TLcCnR1j6IwEHILK9KnBoULYzB
DVYVBwTJOezx1yifN0XARsVEhWRANcIG/jsenr0qD1QGvJSL7PkMS27Ihz/wchkLUer5o3N4Bm1o
YMaIamDQbpAt8YOEbnMOIx8Jq0EODxbi2F2zSWiShxOLJGEr5p3lEDXo6/atQt1ctE//jDHlTcOF
cF1eDdqvjsCCMU9fR8wHQpsIfFKuUaDaEuZIhyebEFIROsrw3VgVrf4bTrfh9Rixmf57U8y+WCTL
robfFGBzyb1pSWjp5+8SNQbF842rE72dJw5ZXBro9bjgF3jej37VBLRx2hfHkSxYESzWj/bDM8Ww
U/8FMgRp56g5/5zvz1BjzO18pB0uNfENk2vEf9ipwc5z9CNCcSrKcvr8KYP38fVL6cbVOP8Z7NQM
xax2/vo9F0TvBvJWVf9efsRzhkpAsoY/HwpA7CWpmiiqHXXOg5JdRxzSMMbIRObVEKcxWHT616lC
9ZfikmA1hPzolrEbfvYU4MVEPnH85fFGyX0OP0md4mgJBQ4vysgxr9WP6CfuLU4Ok3YywHsHsiDo
B+0OWx1vXgvlLY47yhrY5LvEkwOPPxQ4ZtDmy8Em97KX1cwoIl/l5rvg4604QhMqz87irePB0o5b
gqW9dBSAuL/3dAmQpZXhFq0JRW8TXxUDeYHJ2F6ZU0BiDJw8FvC1NSLgXJ29JTenWPqKFu45h3nU
qjss+/mrvHgr01R2BeECnlbG2T1B/mqivz9y4QBVe1b1wB+xAVHnsL+aSBY6LPdEI2ucp+x16Jnp
Giom39ViqMGtunKCNbT9PZ7nJdLXQaA9V8OGS/721YYB+tuP8O2J2r+MtQynkOEUpZFyaAkHbj2t
DtH+MCUCwV00tZPss0uBUR2QOhGhvQ4MySSi8M478POOMITKp8CoSXACppxyaEpYgIoocUjByP11
xo2KmCQNImfUW2ZQU601O2yQEk5+6/M44OzIG42c/iSmImd1N+pDwiK+9hul9QVEG0i0vZGGrjtM
BH6Qcv+Zv/0exzu9uOrZjY/arEHgO5T4LPuB816NThgzYYkp448xbQjhwRXlyGMUefLLFoET0JG5
3usHCQ9kbKJtzHhsEHi7ZErICSpKpAgY8UDUvb7uJqEPM2MveZBGZ1E/bnFI4oDe58u38DC2+4Yp
J0oGTtfkHvUWj/owdRr9mi7LxeOmX+jbSsPPUYFgxcQ8blmcpwZdpEKHBjVOChmmpYMg35VId6EP
jXVBWuw2T7K1IIvkQvHEo16C+Gg2aDiZXHiMRg6ta0cM2SrRXU135SPnea2CvdFbOY+biu1Zf5V+
o0LY7w2mBJFQYs54aoyNce2xSwuwU2B4YT3dFs8WGJciamjMj35yRVoASXpz5lokWpWOULQZpImJ
MCCwQiYXA0lMHym2kGpXB5DaEZ9rgtZ1aKXkePt8h+QZITZ/ObZeCfqayhGVWPC+CXwMXQkGO0c6
fFXCTF7MQ40fumcq1FQ9yPTyW5oog6Zk6MaeAlQ4ljd0cwA6RX8p1MXoO1c3z990ic8AthRtJxTy
/IEH5X1kG1MowD3lEutrrPxHis2OFA89IDLQhAaFbBv2L9gdjJ5/H/jEAy3WNOvagp3jZWBx2pzo
SGNIC3VzavFDg10AVCo1S4UthSZQNb0YegJVNs8WU0WgOCbSFaB5v2bIU6Zift/gUqV69Go4Hdkt
o3tSVf6x7jjIkT1pKwVbtYR/AipXOeoZvwxjV+yc7sig98Y9wOvRbY7bATmDNFs58Vf1rr63A+sx
iZbNrpq+CRAJtW2/y6YAlFLlUwE2rS0R7Exn3fxm7KlEYTbwOa1vYem4nNwGu2wJsh3PSUOc7HJf
GYnmr0LMNMeS5rzgfap/j4pdgZNUXo14sFasQkHsmTM/1G/EVnBKM/TQ8EzhXWOm6SgA+UxvCIfY
xz4rp4TzhFnQAv1p/fcJDVdbkQaJkAmmE3Of3yIwLkxkqCXKP1a9CgaUHQltMYaM+SSfoRjdfh35
DZjfrbvkvumNMrJmZeA+Me8yAypIpfgS4xae22mmufooPKe4fEZnmA9QAnSn6MdJOHr+vHbRpJil
L4sRwSJbGyediAmW70xmVvdTUj+QBocFhGqnFy183WvFjvAwzBfNtTDGPTvJNGX2diwrq1lm+2qF
DVt6Swqr8cstbhMwLkGOVMug0ESK9LnwLBcrfKp89ajaPdvh/YGrhhtFY4EAL7qAcAFAvI4UBNJY
6YGx9LgNuBpoeHxCPsLmiCEM2sMAGjxsvZnMcOITZAMCEqfte9Jj0wV2gcELPq33bo7TmyLNtPtr
RpBemA59LF/12I6PNNnwG7emaj1gbGFoN2fh1Vuj8yN/NMf5r+bwQtFbs5/aeYA5yLYTejPqVCwp
X0Qo4nAFX40MSJfrJKfCYUE6FNvCx23NJWz8mC/BP2AeHbRjcn3vmPCUglwnseJu3ezDcHUNTDQ4
FQEseYWt0uTcAPTBIYD5vXU+PrB0AwkBicUaZi2tqgW1CefVC5MbLIshSP7Ue3AyBrmhoU8AGfSg
Pw7slPYd02NEY0IqkdjDkTe60XuWiyHEAWWmnB05sg238OujSTxoamUteyQuarHVTZlQcmPrqeyb
8hihZDPGTvKfL5r3IHlyEgvyu425Z5IuAL1AJRXBfYEy62JJAU6b9JZ2p4b5rD57zGBfqFnB0KsD
AhmPus5cs//zufER/sEw0HQ/IhsSA9hPWI2HzEMr9iss56waChgxzKwiFOyoW4G0GWF/Rx5OfTx1
hYMVIlYvAFmv0iWxdt2gX8VOs6VEEG4nBAKCBinBw8VEMP+h6hl6w++lwo+qksOPH/vaHIhEP+hH
eVPsFQeg3ip2eAGfgydvYiaF7XCSnpK9cQLS4gAhef6X46864rb5mXew7/YmNYGLjarHgoKaxwEA
nwxVCCUu/dx599gCLrEKX5RNKuXn+Oy9eDQ5+UdjDGPAa0OBCFLtAa/RsuOoU09fYfsPopU5KJn3
PT7hs3c+q+qeIpfrLozBlhGsAQpWod5CG4G/m/BRhH7+PvatC5seGfmmgAHQzgZz1aWWiNb8prrR
TL/iuYNRvsNnf2/i4O3WeVit5WUaSAyOw6oTFkLYJ/c7lmp9HF15duOFBDu3Hz+d+hJ/3MH8y6xs
LLOTRDPcmIRfTbLK5v2Bafrf526ciJKhqfGoBCmcMST/Ls+zkmkVa/K8xOyeac2h279mrwnVJm4+
C162mIygVbD2FjXe/Qy7P4wnYVV367Ra4MEaO6aNp6yDEwjTLpemXZ80frTDqQlnqqkWYGAMsuX2
C8nB+EvasNooVIuC1XzexUviVOjlvPdCC0XBQdAScQYsXNOl8wAS2JOlELxWz4M6zT8BdpKYyc6V
fbviVs2SPXdM+sG19T2L4ZeOcSwRqT1Cej/Wr93YnJbT7otK2yp5zCaYsUxpbZnCO7rL5sYjkvxm
mzPnqfA0Hs3jlwWmDN7Ps67MO5/anotGLyrdcXsH8FgTUJI5ODrYIDgtRuwotiAPTbDMHv5U+M0z
sjTpMSdt+JSgM47ZF1hE6qa6sIScbA9FYnST99qlF9LgP/jCdnYn+gzP12yGKrFBJfSCqoc32LpB
L+qjGPVwRWIyaaFnH8iCQGkgNAY+MsIczdpwB/+wDFTI0gGzu8cN86Iv/obM8nA8g51haYaNtS0m
K0pYjrxYWtaPNbvx54M/Fx87ybwilCfV24o3auTRpLHgcdb88ogk5eZZXOpmZXxuuJZE7S2ndmHI
mEIm1Od9Ni3MlVzTzo9HQfI6trgAw+6qNOb+S0IHeSSwOie20QxH+lFKhVXdM3E+pY3pnXynzibK
nqLSLN2BZ1ITXACZIcpxJqlDH49CbK/kwv7+QDUh9GjyXWor5gYUPTrRyi43E3Qsgn7m6lPORWBQ
dYO3LJaM4KngBWd5R+BRPR1NsLB+Xb5XhqLPvbD2OQ6WQLdbZof5Y/oYBEwRlEd4/n2ynhOLV8al
irEL/BbqSPBHtVyxDoyO2abHDofL9Ei2RWFE7aQq+5omtC5mzZFiE4ds7FFTJE0J6BMOw/bXoIXA
pBR4XIwSSEANmov0w8XP+llx6A5k1kk/g2UPGcTWFcGek4HIeuiFHpL35wbFDJckegSMHJJ4MVok
BfguQBKeAeMSPsz25ShQAJWFolrAmI1vxl6RT/stW/d7obomzrtEeOmucR9pTrFWL/21IvccqtO4
Lu0Ov2J58gpH85TKmILdFet+HQX9rjHsHlDxJ1XJHrUNxlQ84tqyXqa3EexV/CLXQ2iOsT1imaHl
7f3uaqqz5znMq3kZu3rqmRcV295tHdv4SvI7XVpD7vPQTgeLllxo2Ei3lsPe6kl8lN4OOCY25ucQ
/2Xcaw1QVIFK4FWbJVb1S0wHVaYzECECI4Dua7FnR0k12AWi0MGsH7jrbqxIFxls+mOeum8YDMdo
TiQHDoUNF9WmVJtGa5qjIaG+vYWJ/otUAsY4BK2RnHFn+zIwz2ST+eXvculTPxW9r5JmFh2GOzoZ
01ZWtJrRLwU8nnTpFM+27sV5FQfYgHKLhzOWUsRLx51bH5M9xcsA/O3+KP0PFj0bvklmw3+GNBz8
woBshA3aQjJsWWYzaQERrY+yiO50nJxUwq9tuLG7FfN6uhK+5vOeKxJ+UkzoWBsUdezU+nBRVFNj
pvwkB5q5GH8WVMmQwqCJlML2ja+JVeF2auwUJMcBQ+kSF0DNMyRH/Aj/nzlAeWVxQibIXA6yQsS3
bc1TPItnZ9PFd+SG6dyALBVYPYAfLxBahx1L6H+NZKvHVxABNhdhEceEs9XDkZgcvz+Qj90SiY06
ZxYLrn5AI8PGwRxqMFUYa+K5hqcTYwaY8qsvnIPYY+QGnhL5ERriKTM8Jl3gdrwYas9Cdr6YcdBa
wkIEui5pTflhLmPy1wUrEE59ShImyCg5TMYwu4xyRw2qSTozUYvizHhEvTy4GeuB+5hyoBq7wue1
1BNKS1WYjFDFMTvulzqDHEzL3m5SI5nVb8BK4IbFRej8W+tG6cY0LZBPdH/qgt0oReV1yR9AHMJc
iOkWb/LBkoODgQUIlreZ305wZtpEC1j63CA0PsCxv0xynxf1RFXF5wWJKMqDpHsm37PWlzFDM/Pf
yBoCK7ZBzUx0JI34qXA6jDXvAZ3BpL3A82bKh3AKadxjBtjx6a6QbTDIOWMx98/fiOE0aCwADxzg
J0FU3/lHuJIgQRWUtqSfNtyGT+EML9ERaxFfsV9L0xO57VBUxzyd6+EUXMSDcT7TPeBW2FKALcqh
8TSXgSZnaFD+YtZJWmG9l8MkIIoawNwi2N5iomEPAjMgbdVVhJEzxw3mEzHwOSfbS7jZzPRFF3Zh
755nL+w3saSevuY14n0oTu7uztq4l/gpodf1Pr7h1DZA+aHmq3VxBExHGw1KyB6fR+zILYK1DKyX
p3h/DOF14KS64hxf4o+c07yqVrZ9/5K1We4TqFPMdyakYwat/cBGwimWZHqaIV3peETzaVoHenPB
L89nvOmgRLmGZ98ptXDEXFEXMSLEOGYizXXWGWcHQ4qDuZXWE04AHm8O+XkdgOqOTWrl+gizl+AW
OL8BTE/b3ETzaJ1OJc8HO+WTiStUTjP+kTKtu8dL05UceDQupB9n2I3rYEv0wFhyWIzUX4zCqcUU
L+E1NLZwOgcnmQ9km30M758jpRvbnHo9r5J17+7vWFYFzLGtO1UEhcP2IwWDaxS5sIsCiWFoNoGM
gVL44bDFeViuai6OylSJ2/on99rL0GEBHVuLwgEimWK34z0gLdE049p97qO1tiqnDANF5TfR/qBX
OPC2HEFaXMaeUY3VDcHEJG/kwbMfE+pgD+Y4xpKeaEV7XBv7G88z/Q4t15rGirJVvcF1wmNFFmUV
/nXCoQAcqERbhKwCzsFrDJoNdi7NaSPYjjov8zG9CfCmesBcnzByj5+eYHp+sQOH7JewHf5peD61
PvGdMEoFisRYzI6whCYzCIeeNwWARfIsDLvmDQsJTKK/w2Ob6d9F6ZjluHb+ojFouP21RHzkETrz
nEmo7BHJGz6h4u0NHxHJDuCp9FKfBHQaMFe3qq1iv1cIShB3L43dAB7YTz5N1rQES8Dsf8ku0YRO
c4Ut80LxMMrslx9xXJx351m2fwm5Da64ossYR/tMjH0hjd46602KgGL103ZdzPUL1pxuY6dT/Cmr
2Iru6k1CEwYjhxcShocA1+VR4cHjUqaWkIZD3WPDhIL5+GmFSA9yJeoDrk36U3uwVS6YAZIomiO1
crXnDFpBC3yMxhcXSmwxKD/oL1Hega7+u2CNJd+V6wP1GYM/PvLusUIDTugVKDh7H1rwCTuMzRNE
tCCWNTYBHQznMa6aRfywP3JGCSSEMeqTQexDpS3/GAyj6nvPUg/sjQ7vPvR5a4IvC18VcNZKl5Ij
7YbYJe+fvlw7NRWSCQ+Z6MifLBzA7EZ/n1tvkWISrcHsOKlNUPX+BCFrps0Q4Ch2d3/NZducqBf5
gAPvdHjPjHG6re5YsXY8U2VguiSsUGlTQNF8dfPvGa0nidvj7Lf6PWNA29o8CvPsV79SiGBEO9jw
GJZX9rRPeN4NmFg6nMadR11IDvdBCA88yBMeNFUYvQyM/DQoj2mgX5XwvDp73+13il+Y31xEqJrq
Gt57ym3Nr194RcDBHHQzXIn8aD5YpFOKdXqC5j3lx3MGC/cUEbyA3AF9CLIMuHV4cOxevDItxuTs
kMuwOv8gr7pA2n6s3qt0RQNN7KoFrcahV2P01Lugw6EeCNse5p7+YEONBLw82HyvtIqCoQSihZGu
a5h2vgWVGqYhddlwpQOWbkDZZbLdzg5OuNJ8qARUGtmEi8AhAIa9AS6FL3Alu+J5BwRgErY0Yw5y
QDb4pJHPQhMcksfkqfmE+oonGxLX7LFKsCBGIUpsHP3dwFc/i6cbhwxaYQ3rjE99qOjSpPnTdx1E
Pvdzyb2y4WQzcAvuOSjIglnwrg4s7MKvnNf+Oae+chVvuOocyKsOsxwnm8k+cyNIHskdT1ToKodG
t/gIHPZoOlqhxeJJbz62MVF/M5dpLQLAg+J3FBZ8mbYeOjxSuHAwDcDyhy1r9r7S3XOf5AVTJcMr
frvwRavDzqqM9aNeOYPNaCOu7LietWxo7QrFMgmZNohA7pIshjX0Kb7h9Lv8OK31YlIhL2iJMOtk
NXVEdYqoLfzdB7B3BMNMDiTvexwtOkezEkedaA5rg/+KDSmGCRsga18+jbY1NHhukSRoUghZPwho
ActeNgPIPYmIdnnvrd+X+2asDf2vX8SBfAQXmr2XdD7wl60XTFHrifjOrxb17sOq+MnX8VrVOcbl
X678+LtSV1nQk7M7hibgqMtHyM5PaDOI0GAG+x0wFqLVZhSop/7EcX9mBxDHX7SGCjvL/GTfb4oJ
AjwKKMdw1IVBZhKlP15G2orWESdllLTCV4+pB5Op2WNKEz3a4Lg/j+zX5u0VWLIIq1sstz7+wO1W
4O+0vo09OKquRqTFAscV6Jrux0lZ7ZnJiOIz6diiYh+ca1GGjEIsKo29HCDitADHZr933DRRA4CZ
Ag/D+L8Clc5kzFg7P3PbLabSB8oDTh0gNgZXe/XY06FwDyYwWE70iekqufYjC4oTZiWcF5FbW3H4
L6wYyJ6ktN2JOb2Ht8QYvjqCCjCCNzslzwNuHCziMfwm0kI65+w1G4k0sd6lWxTQykbzRtcCJKV2
WYTpNA3YLPzXBFTs1hF7jenNDj1sOuZwkzBP21F36+PmjrU/KhrpQurCDowEONjeCU3RH+cVlYnw
88iPz0NCMsJ3WQAJ7UmFpOETbt9KKZocTF1POTl6H0QK3YELOCEBgwAHJ3E/HOifg25zqnnvGzzC
G+AJvEoPMohDzUblB/SMqcgpsedZILxcBHNsXjCLm5x/aPg4MTfyaEzvr80MvMaGMx6fFsN7EtWa
adNY9P50fwkPr/SyCeBiGPXLwLudyZcifC81fO8X5vjST0DO7eaaT4fh134BtGdzfrYvedhIWNnq
cRodIbGHb7tcQhB6Ex6lkkM1wlIUxg40zNw2UaV4iQ9v7FhOGaWXwfle7SFrTSKngz8HrAiosPsw
O6/2BhgrwTKVJyG/GY+O6cmwyA3DIInow69PUIyIkfn6lffyVf87oaE/Rf5zfvayUHO63zL4unhX
JwLyMGYMdiZwo3jmS/u1L4+PoBJRYqMNS/qMvimdkeSOC9jrzmm6YeT23Euh7CY+fBx/ZKlULc1Y
hE8bd5MQm3LBeP9eB09aOo448qIVT/Pe29deC9vfxs6cxqW25BqYh7MXW/olXvDWn39nmwgd94i7
svCALHCE0xeyu1Cp/hzTgTRofcGsxu0u+zoPirzFe9FszntDJAlyUrvgGp/16Cjty20fO9W+maqu
+BxH5d5GK9KaEqhdDuZ0wnBHZ5DpqQsaf/kIL0S7Q22fKY48zVY9WU9SkExfRDx0rrTIJ+8LFILz
8n8kndmSqloShp+ICObhVmbEefbGKK1yAEQEEfHpz7f2iejeHb0HSxFyZf75D8rR2OgiMux6ampC
5JrVA53eXomc4ILVC2zrocoDQ5yEEr4C6HMYkGNUnoGyCJdmbIsYygcBERQglOUO91SIPBEJJ7P6
1/6z2MObwBryz2f5OoQHgIsv4rkBeDUtQvvBVtI3bdjjvn5+HMZ0c5Lfsf9lrCGupHXrO57V5IKA
svkVYXlrQo7aUDaHAtM+/W+m/81WPb9Rs0jEc4LVdehM2KmCiT7X3yK4jPMfTmtqoUaUCS9893hJ
eH3/tyX3H5HgARhTTfWQXIMw/6lTFt2a8i/KVU4ed6/tcAzsstg4JA8lNEODtcTafEwVDcQOraFL
Q0M4BLkkbXiYwcc60UXxqAv3/i0VWADILEZmxMTU2+8JTKnr/ZJPt60JL+EmHGgne1aRoLA3FmyI
PxcAvwGH6uNcxKqwFXS2+vo9bWYXBiy0MMNbVMcd9943wLAgVkNkSR5BY9h7WDs8Xhos3qAQ6rDg
2dVh8swepsJ/W5CT8XWvqPi4JkKfO4EWQsU/sP5m9HHEz7QPaT+v6W2ea9Ae5QVDiNA9FzSC6nZH
sMTpLVjAQ020cB2j5kQd3/RAxnWSiytI2PwgbUlwDf6FsiCZMZg/hj1RAVvKVCUxTESslwAomFfg
ahU4TbcRqgWmFgiFELTAGGjZ4P5yomItzRQOkFFBJhak+oRGQ6FVll3itx8vHEHhFGajN2z7KS0k
K4BfzjJGXFJKYZSDHxxBJEJoUPM3PFthQvs/IxrcG7yBxrmJjCUoQSuQGKw+8Bxmgwkk8wFdOXge
lIh/L6/F0D5xUgtEUmoFToi9qvAQfXHCMzNhZ8wD/jzSf4IaNMLmDI/jfPP+X0ZgCf8B01cmrM6H
XBFaAsjk7506R1OBBgE0S3wEBOOOR2+i/XKJGEXYUuuQSgh+ovtgWsRtD0gG9bk+zs/g5XL4zBKa
rRd24ViCsmB8L1UumT4t4Y48qMb9HLzkPnku+yFIDjAALJVu8E4fglZNpPCxjdSIZY0inP+sJdfu
taPE9CHmZlCyqAbBfYcdDZetjq8pwBH2BJvvqKDk08PvtUTxrZ9q/2xZtzVU+zolky9kqok+Uytm
0G2WyGmDw4w7dNKHzyn0RM0XMP6Qo615MHNiUaBPnjF7hj4Gp6fPIMnwPs8WzTzfF5L32dzkf4JR
ewVZExXCWK9cI2cKfaUQKxx4KwsuSz+HoffhmKRbdHEFLXfKtttX5A3uLTT4bKOQQIMlkAumsZ0i
v6paKmzwKahDJfoOnXm9eW0IjhkSP06UD6Gdrw9Ob8RsEoCyIz2DVC+IMY3Jc0QybCI4/cyNivd1
fm7ZBs9QGh+WP+IO08cQkp7f0XVZBXVk5YP5nvxTHR3SkGfk6/AYGS5UZAYLREuDzmu3omOBu4uc
iu2JkM3zDTX3+HX/yRz2tt2AAwkf/KMxLfcZa0V9JJ3It8BviimVtv5CsHY+LfGMgUVEqidrPXra
lHuaKZchH74HTQi16HZE7Q2LgUeAhqWRxSjUoLxZs1K2ucmE33sT2aD8AwQY8PA71ECah7KHIsF+
+H5WfqkFqAug3KDnBaR97wQZBEoNblLc/+wMuFPROQs/5BZ0AniTFZpHFDItWJf0M91ySTiDZMIR
1n089lb85xtbRyMQZdxyWad/uoSKgIM+jHle72nusRpmgruzY8Hm8oStAaacFlx5JiM4Tnbw7II2
JZWmmMsX/xmr2F4TGjWQI9ra9AULDvjgG+VYxhnIPA8YAF+O9/Xdz0d4ESWiJgGOgPPQkz6CD/Y0
4QMAkODZfCYsk1IeYmLMUl3AWsw68vyavB8hzJg4I/kLJk10nVm/VWglsnDUe8Ftwy8H8QHeeGrY
hNL84XhsTi7H7E9a4o0xBVsA/QTzHF9Dj6JxPzJANbpQNnHAvU9yghve+QtxHeTOJcTZ01JrQl24
BCifUY4waW3BfljkAZHO7CKGYSFhs3ikbion+eseIMQ93BbGD7lZRVgw1HOvZH7Lm4uKtFPjb3Dr
3RauwXtERGbu2+QXBB1qs+g7b0OT/RQ7eZIHidlDlYZ6eogdAXTcYsXGatL9ZLE9/3RRn2rJe2Z1
O0go6BRQR8/L1Ji2G1VYnALHwkciBFFJ2z9kbaXs5a3XzF5T6dg48MQ5P6H5JjlwaPmn8oRf3itJ
FZs85TolX0e2gkob55nYkWLFJkBh5FpQ++ohu6xL59H30o7ALgTpKrPwWcwAZGy3mQqwpKMlnfEG
mqNAuKr0cSSamd0kx3FGvGueqjNcg+nU+fd0idzxOKVO1sHhM6/bZath7hRdWgGwtxsYOyim0dd+
BcYtQ8dPFCfggyxoj5D/ATFX0hlrHrWMVbYK6FMoj099JZaB13GHrvafXJuzmscNPOADKWEETENw
IIQNUR+4uCiPOgz6z47l60c1d9/m4LnAIjVkH8QWvz4hHDtw3nFYkbczvCyb5fcPWwVmtCOEHWWE
CNOO0D581nlAGuZCS8yox6Xq+PlyPOAwDJMLnObSeyzQ3wF/BGqIm32WEdE8qLj7ARUAJUH3hFcS
kyIwxxbPEHUu7gIeRPAKTpuMasRtLY5VOIYgQSPDc7bNms/2CWC1Db9ptX22AS93n1y51Sc8aMYO
dMB5rEz4RxdBm7jgDvBAYTWtbtOKYsHnwJQd4U3fThtj1GTLu3wE87hmU0RtdUaIZFiinwB+18bk
CzwwI3j8tEwKtj6hvpH8oOCcIowvPLTAN3rRSdYPUCLpQTl7rZoj2TDYC2bwgP3SJwKLDEIsI9VI
P93vLgfMRJ1RW36BxXPPCL/+c6ksHOg/3Gf0Pl8B+DCsJ5qPuJ8NF93tUorrFTqsRKpjRoohqThc
5fMfFHHkd9EFVgngT0oxSuyEoSgl6XxiJ8xNp/fiMf48R2hbG8lXr+wroPm47OfzL6B59GD2xJi/
dxkguXpMnno7pnJzxTW0TzHfFrbEmEBh34IunoJS/1Uw1SnBC9Y3VE8I8ZocULS7I/p+VYvs5wa+
4uFovmJlVa4eTOFMHJ6UXHZXX+zdLHauDe2Me5uWCTqcwkVWl626hQ09jweF1cNhrgf6Fg0ViIp3
49D0ccYi5hGi8LDYX4Dur1N7lI3wW2rjw6mAVicsllNjV2zBHcdX/8lHjQBJixk4nJBnAd8aAQk5
wjtc+H/jSB4Tp3U7W9h49+F1Z4asEIkYVYB20eDQrR8snLU/qUTa8SvA9cTPdpcfsqAKLEiNzZsD
IUG/4d+43X3wEJZdysIOq0mBgBEABfobu02aqFQQ9INsYS75wtQJZDuvwNkTtMfwqsqTuZfHhKRS
vPrdDWOQn0tyybzq4Ja0gccbjSNN28flsWoQ0EEaKn219IjLLA8hxReQNDsV17BqtwUJj2+OC1++
bOvDSq+I5J5cDmPjs7CY9NUZw8bVip5KAsW9MtxqCw8Zql3v88dULUogj9ttcv+VIyftOo/6FHRE
UobGlGdspUyenceQMCKYWF4r2woy5xDavKEO4EaWC9jh/2DCseDeLHSKHW7n0gn2NhgcygnO78l1
hk/CAprVa1lPGmxbY0DMjnpFvNkkR+Mw16CE00TSHIy/Y212MKAMDJyjTAMwyiMW1BDH7DUuBeeO
rM6hAjKIMOWPCVA8FlTmtaDtsttKi0vYnq9LCPwrY1yuy7X5ayALmRwifVdMix3z0NyB0Ahpe6zx
KGwkOIy7dldC8x2/cBy5Rd8eofysNuLbLTKv8UNPqstUN0l0XNWUuFcF0Gc/17ntVVe/LRb30ieP
tQD4xFs4tO+cUJtP9B6+YQAow2cinV6pNMni21ohWRCksw5YVfN8fur4/Rl+9d+LtKnpJa9amkub
y+c7qFmpXWivLm/iPVMU7L2ys7NIqbcHkDkCwV7bl2yyyJ40CPb78veQLb7WCvoFmzHJ4RuPD5xH
ryfpsL5ZrocZUL5IyGrmSBgu9xAKGYW2o/AhGr/5thYivDfqRL9P9deq/IzXAMZfaSZdVoRi9VV4
b381AhwkOCzDkp6zlyH2Wmtb2koSsruJBrqF8AYvXjUfwQxG3Z6/ztJ13H98AuwI8mSTXioi2gyM
Xjn8dfoEuzxUuTX11286wgvYDMkMbK59ctawV6hELEKQJNtjCFjQ9dQBda8bGxOAAz0pghuzpUWT
hRU+VV+YOfo0l4CsPRxPRhMyP/FRpGMC+qXc863Ct6Y5odmmZ4S2ywkJGoxenWmJdg1bQkgdcQNY
Tdrl1I4+PMqwRjhVFmUV4EAlhK5pO7Y2uVidlN2yTsxD+Pq5zmoJBWH7xTxwcI/gzUEKEvHXdIyA
xiu8oaz5DYfjPe3ehznwETBLQ/xzOk4L2jQ6G8QATUInS3XWvBrOIbCzdwiXDLy3jd2laKVVzMfA
uyS2dx5KV9lcgp8A1/oqztNiXxQxCvDayH/pnaG9dDm9JJcfFmc3fv7VseA/Q4cQ4/o9ujFjUX2R
qtx9bkqYNW8rsjtvy4azkDBbRL0Ov0iMKPJZ6Cmex/wwBe8ATmkxpRjSINqJibc2JmTQpxkzMSLa
AFwgAQVvvLqADsvrNl834AGU1h+oKAgyOtSdLAR3CBYw1u/lEPG/ema/8XVB7Nu1FaGdUONDdEny
hw9L5WINqzytPsO6xsXcLwg7IrSeA5pGdV8cIlG2f6Drv7dA1CyGYZ1BL6Ozt4+0S3Tf3aZlxqFa
LMgUHD7PhxU4Tv5DmNsG1Srk9kkbYXItWM1sEerTBd8UcLP3BnOhXtgJsFQnWBEfv1V91KJySj0C
snCWOKzhaIL8FxTjDh2FCVKFeFm8J9iy/wNpPQQhizvABwQp2GPXXe0xDd31GDiAHWBPXhf70OH9
mKVCvl/OHhMGKuy3SCacZsKKFlGGtrvuwTBuPxWYL3MAY/+pSAmx4oe32A4mTixGGOwAMC5SFyJs
5RMSjoQ1NYMGd35VFSEm7IA50vQJ8MoZx6DPpKuH3H60j/Rgh3zLME1wkYoYAGa1q76mL2XYwd+s
QiZIkAbuQcyBXn3I+69hX/2DQEqeMxgDFXYFfnEbVhZWvERZfdIKAWD3DB94NcMWvCQ9FhS4Tens
XiN0dpBO4DhqhODoHsklEY6vCEJ1YPvbkUJD49y9f+nQYMrBOUHZ+MAtAGtWNKVHFnPsVO8bnn37
NYU3w99Gq0QXJqVsJoAhMM3FuuFB3MpYP5MRxL9nuEM4848njz91zwpmI0wXfxnLWFMfDrg2BGrl
9UviR+E2mND+vr7m2ywVhIY+eu3vmmdvT8oYtwdlgG9QxM8Lu3+yiAKvCxQIyXdn73lChVtAH0C3
uMwVIqdL8jbdbv/AVej3zUHEfDpHY/7z3WgU5pRpQYKFFBOElm84GUy2liOsbadoebAilSgcbIwY
aUDPDi5lrPrwAIsNGVyjzUPx2J1MOfR/sxWUIF7tsiF5ZaWe6gSM5oVHO/zzb8B1yie4iXF/X8Z1
oG9AznePubqiMfJ+xVxthVAEmD2eEZeXhtY3p5jdJo2g/FYc+S0CTs755yY/5j+3tbFkw0oLQRlB
cBh158fsyTPZu6ScK6fHAWgoIoKZwozDSnMnJsqt7q7MQLATkpKNBr3kgoroBm7bkloyQR5x73BK
J7tbKKM7/z4qtUn3B06PJg1wYlcsyh15UJiWiAyTdpYtNCQ902qjRe2YeGMg8UeSj5uwOFojflJx
uuFxNe/WVcpKBBtQKJO9+82DN9o/fpTk10gsduv2eN9BOeGZsJZgzdy6lyP3BdKGZpj/dDNuoYvJ
OiQCmFbl4S2RvqyyuQCdp84ZsPM1cX7872GvbHszqCg283Ze2IPbxzVJGFyYKeXyQFGPmpW+Ozrj
T/IEiUkLr/8pdg6GmkH/l+MOCe9lUsF46F2OoVSH8p15pfdOD3sbKfHAOMrrYnuYNT+C64xORSYD
u1g0ElxA1ApmQh9yTyprkAHRnCAsFosPCsiBKYVycIBQ7sHBgYcFS5Lk+ohV+/ON8At1NCb+DHAo
KNLrfZ9/vN4IJDuCRnvFRZHPA783978OTkYfc5AIL93nwpJ8/fRA0KVyKnj435s2qEcN231nQCRF
n47KjHUWbuOBsnnnbr1rxrnjijX23bvPlScpo4N2ba9biPPvgcaOtgHWjapp+6Fva4OyInNg8t5w
Ujr7D5DW6qJ71fo1LAO2UJ/X8Lm6/Vt6HAyOE+ZcT+mC6hAjx1RX6CpbqvyfganSgXOVx6DN4/ZH
Qi9lRzmudRA2jTUYw+ZrYh/CBXzOTH3X3Kj6gvBbvNnutag82jmjfdWGwE2ch/ZonT8ZrSBBQEeD
rEb5NY/FCrDl8o1vJBa13wmHAam3tx+anyzdmonQXEwlljDqOv8B7ofjyB9BEi52FdIuBq8nY537
WTr44QhVoet2QB3h5DbLcN75u5PGdXyMCpUpKSAXfMQNdbsPe6ZPPbmxWre95w/E8u0NgQcOEh8q
v1ea6+YVQLZVlvv7n4WOJh8xXXzBTaz9V1wR1q2g2/pGjxBYYxBnTPAxA75Cgo1QLrkSCb2n8WKD
zsT4mMqPoQEhO9sddgZQ12Nt4bQHP32ZnRwS0iCFsx/ZGlbCFUOyL3YcQBEM+MxeVwimO0oG1AMt
oLUmsw0u7nNYxUWcJ99riGsoRKLFff4OnpssVjzjCLX0h0RhgmrR1C+LEdg4VmClV/1hI8iN6dNk
PcwhjdeTpduUJqJqwkoHVppfmqB/rFHpwGpeq7bg97Ci/QhqJENh/s/+pJ+TiQCRBPoWvNtdH3Zn
2LGUuDNLBzTBqh1AWfSyGXqLNwTHBJ4gLjv88nAZUb9/KOG7YnmDfABZRXhkkQIxeEzJ1fyTwlIP
rH02Lo79SeWPN9KstgZW7ppk5cFUYriLOFraoTahdHBiwi0uUyi08GGG8IAStj7vE5U46g3/reDH
hs8RTyHqVj//xsa2hQEFmY21BBpdDX93DNSHJmIMbAzctwr3FvKOgOu9Nm18KgOGW499fWrPOfSk
JXMwktTwq4yzKcLGSyjK7r9FU3EdP8dqApSqcwxixCa+VAyFJrkAxt9kfAvgQgv66es3+yUFmksr
9grQuwtG89Q6BCzPaD3ZOlG0XmhaXOWYbSWY9Bp1QkhNzDP+CsX24bjsDe3di/GPZnn40uFlr+Sf
13ejnpEC5F+XJZeBGes/z3INsKp3mT9zX4LOBc3kz2yjWnHx0VvYtkfxPTQBozMX425vmYgdDJuE
bhLKE6Yvk+ve9MHJIAVD6qGpY5jZXbroOVctXC72NJOs3aTAmQKJWDu4beUfcOo1VFL2yrIvAfE/
4OXj1/OnRWZyG3JtYEBR6g+Y/8sBJUX3NbBdoV6HFyBTYQkvR4pAhDsUazN5oAQbZb8A1vUpZ0+u
uhr7qjRbqr5KNsLv4TtiVPr+OsSI2yGTNR0hKOllI1p0TaQJt7RLS30EavE5GUtmrGqGQd51ZI4u
c84dqNwIAXrfWfIZMo5b/IqnXQKx0n2JRBnGBtb9DFjfS4K7IxkRNw6qE5mf2I8MuiEzxTU6+Icz
mh4mRWVU9sH7JU4WIAOwo/6AR4HYpF1XOAuM1T18JaAmTHJGhuaCxJRQ1QoPxRosVH4S799E4YEJ
ztsvAQrYwrEy9CF04C+2fM1gWcpxk2R/Mlr/kb2ieeMdgxJbXt6LTuKIF+0NFuflDJH8+o7vSCfA
Yk8c1/Kel2PlR67aBy+ryycFmrrYA2C5ZkihKffXqPrRfpSFogv5GEWZtdC6g+SA04GwPmoTutsh
lOX+qI445CWe+BdD2ywjZf2SsLGib0Biiakde8KKmHNLbBRhAV+fPzxcqpFgq/JmLT0wj7CRKBO4
OeFmBubJ/7317CM+g8dO3tjjW2DO6wRfc1ii+bj4YyvwFd+P77zplNYQRmAFlAG9tmrNSLB9ZIkM
b+EWAtThWlDjvY9gdvOZ0qTxGnCa6QY17qdpucGIlzcz+FJQ4pxE0sFrRiNspfBhgvqkCO0WJN5r
qu1Ih6HBmGIahOEv9G9uLyieuWuIhC2+VVLK/vmI31tf39h4bkdZE3O7UmQZF4Er4fqPbD0ATSqC
V+PDwre6TU0D3hHlh4kRKCCJxRP8LEcVUrVADkjzxHPQt0bCZgHPCkHQdtkmDY9FDIg51n5ZSeIO
DB9oWvgyD5v7OsMlKgdKhxJjA9S3bWcG/AgPwMeGLYAa0b0MWctMX/EXWwB98N2UUD2x9uTcXvaP
oSwmOsQ3zAVjrBEwIJwjRRIzEynYcWnHMGPT6575rsAGcKuOrk7YUpHxb8NA4OWiU/bASBXwOwMK
Hhzhy1gzo4LAQDVB6qHTBcKVYAsz7veOlDhXH6yKayz7/epRes3P48ynuk5pJzicYHrAx9kANXwc
UdUQ3XPqcKH/ICRi2YuEGtPXuPnjqPNA5bj4JjOWjwXOK77iHwc62ybKJUS7QfPUQGHcw+SBwyCd
3jAVhqx2SRAk1JT79jDgtzh9KZ1IW7qnyxkNdxJC6VhDDUsluvjmZy9Tk5ovTQqeYhOlidjLmJyG
h4ATtq/nKPnL+MCMz8r6/lMF2bFnt7Fwttx+jNjgxqyB8Th6b+2Z2Nh1+Afz9ePmyMTfM8MJugX8
hdvX5xKC48Ovt+0lo59AgBHv7PCAhkbJHLWEmY+VK/ty7PcE/a/e4HJqYL5bRfh561oEXqC1ERVI
TWSkh1h9YoGE5QJKho6QyXYFqoB3I5DQ+3ZSjT1zHe+Jfabep/ib5jIfTVjDvyFvmwkqd5nFjhH2
B0+zfYa7Bc6njf0PXOl8JiwaXP4ScyHC+J5Nl+bXMFFY5YYcnk5iQLCk91cxhnalvb59bDnk8SIG
eZiIMFydNMtYFv7rw15Ct8x4T1HjpRyoTUGj+g2FwUDvBN6OwbBKmsM7eDGLF9+ka4eNNLsOszG6
6QPF5SuUSwzxOj3kewL/Eup0Q0UEvIEOkN7jv89gPgjiSb2sEditPhuGC3UhfeN2WT4DY23sS5T0
j2H2I338h4QRoNecmD1n4E4ZtMAijy6usRSrVNSOU4oSGc4aWhK+g4SbBKIZuNlQCnP9VIkHxFOh
wkPWiIvhdYzLa/BxmV7ebjX+zm/CVCtuIben9d7ZQayAkjbNaNFSZ28A3kNtGh2WH7fzpLMcdNM+
+Pi7boGRSfDEG8F7hbD1nikuAGAu7stn2RRzkpEyTAwcSkR4eHBr8uTKNNoxvcwRaj00l49Ylr4F
ZDN5gBCokYIqfKejt6YvJ3HGB13Up4cpqslIp4UKdfAz9llzbfa9Ls0pVi1cNol7iByMP3xXtPSB
A+jgspeZX3SiCn8PE3V3gDPr96DXIWcrdyVQAjYNT5RwmMyITUDPRndSr/WFiTB44cAyQP51G70h
k+thBRAPi+icb1nEcWXvlfCuN/grEjsNgi77YZ++YDNdfq7rftoim3oP+FXfvpGo4H66hOg3koZt
JHtXCHmIxWHaAJhsUPI1oJm29z741RgRbfzysSCyTwrWwqsXdnjQxRqs+Ff1+inE6TkY1BpuzZHj
UgkUVhRpj4U5xwHXKzWXl7goIuvPwpLABA4SJIX7huelg2A3fZ1llpZXv4e7ClDL1gUW/Mb5y3+x
5Fc9HeILBsWv2XUPgqy49yMbUBtOHC0jSj444kUToQzLz5y+RaqOmDfAed4r0MaEcx15eQ5ZFfM9
QIcfCMhgOND8Nl9oOS5bG6pwTsvBWI4F35KTjwVH+Ui5Rcb9UJ4zcJSrXEGGBLVGwI0ca3s9OGA4
F/OcSSIDJQZlfmK4SzeKwU9wi4sx+9SOca4fKlIIYIj0ZIf3yncBj1sMd6wDOZFKGMLo8C9jcUre
/KtNWGnycTGCuixzO2zs8HoPVcji+CBjEmYvD2y1pFCTQ6MZmNP7n/PzAfmCwauD1I5tZfhhE/2O
vgKNt+AuM9hwysMTwrHCtQBIjYGsDm5xP2Gh+Ng2029ymBCq+UO891lOK6TwUDFrT9njp1A44+YS
6jhcJHLwFVKcN0KF5UdJVIgn6R0K6MmsRs8gnxZrYBXxjDDx4M0ETo84dtkh5Eut/WXanng56xk4
s8Ok+wQmyxOA8X76BVM3IWl4Or04dIVFYQ1ksIyZ8xmYv7kU8jftlNp0T3lO6DlhjHFsHDsM7ZGZ
wIlUo/v2mo86mOHiAPVFKTs3Lw96C2hBzd20zs7qEnJBwZ1Q8e2l5m38weILz0ZtUWLLpYfNztJH
ckcK/KisktxZV5AUai0K383w1of6O1KOdjkv6fekEld0smJL8msdX7KX1mtsEz9JO9/DR3K/n5Ny
DeTs+LwQCYCNwrJHmBs8MuSrU+eOwxyeQOwRV9U10Hd0WC9YIgElxHgfgCnRlYcSijlyMcixL3/q
17jAAIAvlU6KRuji3rfVpoI0BczjBFdrpIJ2NCQf7DTwEiqb1g8+v/p1cTEGgaX6mp08MTnKbuGt
CsVGEUI9ht+JhqkLM4XuauLxSTUt7OuooVmBpSbPMmtg4tavTRGwN4brIGLiTd1ifu2gW8PNkpc9
TSNzACl8HT/C/YAjQHs1I1nzHYjkfMVtbDWp1Ecyhl0WC+qtakYanPOT/Xat+9B+eurLVWv/9hhw
x1iz4uyslA+5DMmBTUyTKHjRhsYoR+pxi3nBvlu8aNqVxPj3+rCtQLe4Y0xsJ1A+Qj8/adCdhtpY
2qMJ+KuZT/rB1fKeJ7OOivMdTsOpeAxf/cQqx+TvXF1J+AAHECr4e8DutMKW68DkhSC5bbc3RcC3
mh60yOKgKfaDb1KfH0slcf5eX/+CuWUCGj5ACb3m3KDN/Fdi7Ykw8lcTA1NIZJJrNtNYlfF7XfCG
j2TgA0xnCV2M4jVo6azyiPW01LsXFlPhARTFQcUccvp82Ei27qv0nQoTlW4q0T1C3JwaMxxjp69+
gJ1elUfZT9VPqjJ0Zi+EZP3EJE3AGX3OGUP4NzYnzZXP4Ve93zcJFooqsMKV6PnxjdUX7/7kzKyz
ylwOCrV/NLEzK/FFRLlMsCxAGmhJ7/Mi9HdF0F59C0KA8WvDZJVG0v52d8voOrbu/kX1jJ71cXjr
hxK0BtgHhIbiyE2vjwMFoi+OpX/9KA0aywoBSc8YRQg0Z0PiMPYXuF7AfMYdA99K8B5kz2oqg91R
p9GCISRA6qamzn2H7zccUDWLmMJy9sq31EI5wm0BH5XlFDerw20R4Dikv1kMuWQ2hEwVV3Ag9Mmu
QRAc8sl79GkmFGOAHJAbziT+ZnlbQ0rFuYeIXhVYfKjPr7jjMVuzvL9vIIolshDMgOKAiLN0BMGR
Z8iIBSdzxjFGJjNDPVS2WNNEr8rqiwXeW/JKGnEUKKljh3c0YU3q9FMbKv4/CjPufbTUmDi96M+L
bK0gVKLf/M6dbAwbhNkKQ96FAI6xdQD5Qf+LPU8bGSij8LpjbDTn/cMztYgGlUBPwA12IO8/9iQq
+P4zlMdAQTZbG1iigLW+uv5uES9jC/UvCpu8HdZMKsz+YfXDyACpFts6IzbDxmcFKM/l8cMaYH7C
hQWaEZmxWwJMPslnB0WUOPueHICRLYf6HkfCN5A9ful7rlCxst/T957VAyX6+AhIlZiTw5UYv6xX
DpNrwl4zS1nYQsDhCrN46WkPtEn5h1cwJK03zgBn3RniZZZhjz1/FqO2SpgPGEKhm7Kigc9JX4vx
JwRSkxRdFnsq/kcAvlvsNIywTuBm9SiT4DBBwgX7RjS8IzWOnr4cOctidp2hsmDhJvw5mEQIF57b
K2Nhcoyd719XrujdfSzJmzUdWSg7yHiY1cyZtOwaLCwgUULzHb8EupMlrJBJmoOQxQI9pou6otZA
mJJDPIYMwVjaDNkK+XrCPAic//fZSUMWyMz6kDjBDsCk7D0dHDLM0sOsjI0JuTMh7J9/rLxHBMGM
yUjecxuQSIqNhbRjMcdl/E5pgPhQzLkWeg76ScaDaweXBTfQCQ4O4F5wpQADmCWt3wwVOu+l8vnW
WViw9eUuulceeYC0P/jDYWzGSo5MBlBdxF6Qnl+eun9sbjC86IkQ8Mib6+i77WbmnBHnMqnDPr1P
LLiMjzqsEmwgCDUHdokbMn5mxpKlcj3DopNH631Spsx9tGfViigbhEj5BACCUIzhO7R29wB3oxO7
uC2PUfydiFjvY5HqcyfqdIiGGhpzETJyOFZifUDYduF3EaZBI5UI9bvHI44HSh/BzEkBw0ncTQuR
/P722Xjf0GgNOtZ4/KNmUwfQozY9KsHI+H0IGaM2rUNS7v/4L/CxzAaNHTZxKMUIj+IhFxhr1TXx
wNhkguA+h7gD1+a02XTDa4Var0f2xADNhlGJn2JXCPzWaBHMWmvpLG8eYC9tOtzq/Oh41hTbcHkG
wl9t2QxxaxKmBLxk+e0R32dotAhc+essxvmVTwwmxUatOfKWgYZApVblzEJDXvlvOlGUvAgvYBzl
8xpXdCpK2oeg5k0WweeW+Pkt9/Dz+NgAQwkkLdJZ3PvmGVk0q+vrSq7FYr8gp7A5uOBCl4BrJY9f
pNb9u/0EJBY8JrcJF+zdLRn45sQ3RvkRHItAGqj7MJmAgQC8nXbUcHONsJ0lyclMGUzEvlZkkjtC
BgV/5BlquFozvV9+4RTCvOYzPl5D2BMA8ryP7khEOU+k8UvVyrplh+1qxxvWQ7h59Li2tUPXz7B/
eERmlJVzxHQAA222NFkUEr8HW0WCefwJHbyqsN0sRna25AVBvjVS4biiAkuQaFYuOKU47PLptIVV
7op/fqhCblGk+c01yOBswHokEuMNvcBrF8q029gATTSDfNlMDdzKCiCguBLjN6KI1wrgd6TYay4g
px0bV1Y7PLNSPeGk4a/Wl+jaJ2CnVu5XpFryCXOvWx7aIXGWgLD1qplwr5gRJ++Lwenn/nIvCyoE
X10GQXAFxR4ywi3s584vyGu1UuCr/TK0byWAwfuQAotDig13jx/NvKXvAcGrrYBEJvWIbTo/D3Lv
Czrm6+/jyxP9JGbEA6FpAd0K8/Anqdat4vUZJOGYXBZurnzyCetVNZeX1pRLByyG2Gt9/3gsIFEm
Fns4lZwr7FJAw95FRJVo8ADZwlfhp9nRM6BturKY88xtD55fhJXApgac4NCgXzHtEoU9rmZFSP7i
Bfkp8TKAuxMgJjKmWCXAa02zECYlZAEMqsfKgngohq4x2G2LjGRRYVA6eE+vIkUdDI21Mm65TcSC
FcoJvq9g5IDgPGUVAwajmEE6y42jcPlP6Cn8EY/8Nkac6PZhGjC1L94jClSgxRj3myOQsHs57DFc
+WcHBrAMEY7WEbWh4sEIgukBWfHOLIW7Wz0z7m7HWE61BjZg8LzEKoQaOoFp/6OeD7M6sJBdODv4
dNiw6RgOh/A7HAmiIvwZ+JZt2PmXdTUjlQLN2lINL71gtSNf5hP9CGpQcmHvllBSkMPRpD69FkQT
rWQMNsNPBMfl9saEVRyv8hw0+ot/NOcF/yb4Bm1YLLRhPtb9W9TMmBNjtKy++ok+HmYfQqaphjSZ
cf9PAMs5yjXsItiZNsf0CWYgY9GC9eFRsKwXxApx/ik7dj6rKw6lztJkQwCxFuGYtOnCViHRgJNe
JZT8MtFH+uy2PtC2b3GtETpWiPwAmNt8/PAZ+GNy4McIBJDG7unUGERg7OO7wuoOzXd18x94JbOo
7zEd1xMOYJogRLqB7rNeN3fCoPHgseoH8cbV7TV+AtQF1fTgPUIcEIDiKQRoTrZlUKLtqBbI5iOZ
rbsB/OsBbuJ8eeOGwII1gM2nbNsmUFINcOoXLyL7Ncc2p8Mq4zGmq3uf6pBHkHJ0/SPT4rByfs0j
sCYJuFQ93jTz43fLTqhMq8AJ5ERn4fGY3xIjeJ6bcych8tbQqnbHVicXHgc4lswIOSNnZE/Ynn3m
0NlmtNk67ScmcAugP2mqh9eYZpkdwkJGvQd8y56TZZl5zvd4DLBj40wCPgkeY6BjLOZ/8ZAeU2KN
+DPhvsim3dge3Y5miHvJkGTCEfKyTMXZG9sP3uxlSCsKjwEf6hrwefyuQW1wOXc5/SDAO7/dhqgz
D4kNvvH4KUGDEEGgNIl0aDw8tIoQhp7XgHwImldaD/oBH2UnJyzYLd2jcfkFK/NYk8L25j8VPKD/
SDqzZVWRLYp+kRGC0vhK34Ni/2LYbAXsUEHUr6+Rp6Li3qja57hVSDLXmms2G6+DSgy1vflXS5+8
GmodHJycM14VaY9o4he3vWL1W0eYNDjUFIMGivDihc0CnD2yFMDgcujP3AmmxLiHIPpg2yS0ddZ5
GkTeBaw+SESsObZoBc8aDgicxhfEcXonsU1yWV8uarpxuaPownedulSHYz60QItwAb2BKrW2PGY8
c5UBRe1+KAnwhbg5k8QXzq6GLazH+GbHblLDQyPpDuIGRsVfMYThyCj+eGj6E30MPemAv/kHdH5X
yA5nCgE+vAGnPLV0X8aOMaFmKeUZoTZY+qIoEIQr8g27ObbajxojPIPcJg4F1iBVXxErGT+i9Ccs
lDvwpKt8BYwpxjgEvqvkU9KTv8JimDyrhJpPZI5hA7oJB5s/bm01e1RT6klyD5j9HFVWStlm6Lzq
KkPzr2MSXlC+lim+/Dr8gR/4MrUowWf9/u5Rpa+nSw3cIxrU50Shc0/KKfP95OXzP3TGdEtxD1E5
4QAJOlzE5QhhHIm5/2iqu/3tLxyELLvzFv8mylI8d8HjSotioYpk0DLVmIsddlJF3XmMen+GFKmH
cik+pcBtPbfMvgvUP+x9/FbqcJ+u7IrpyAkrJeWgZaxPIT6kMTZwl+BIxJiHWFsQs2/UqjEtA83D
jrR2qJrVHyW4CtnOx4hn5GN26DJpzRkgQH8V78b7Hu9H7hnjAAieeF1A3cOv4r4gn+CeAz0OVpRy
9ZrJnhTfczXs7+pAXr7jy1+ZoThEEu6hLuc5mZY5y4FDldNMdnRojEPzDrDrntOeCwEMBoVDv0PK
7h8V+SOnOGXn/RABkXVkc4Gx+sNFG0r5xxnsYR4RJoTUbjN5hPKxpIpg1kFbJyOmQ4jUh6S0+vxx
97/jwZTh03zDNT1ixcbIB4hgfOlNijaVH4v+DoNZJOUskpzYqDMyi8WJCS98tL/PyaPPaQ993SCq
GBdGQIkTAhOxAWDqfsUsMiIIRMHcz4Fej8x/1Sw3SeUNGDpQ6uXqmn5oUa7I9Q0gP4zmz6R9cSma
I2RgCEFkUNrfvI5FwGOPiNHaneE/Ym7JV2QDVL33hIArJgXIVUwA5865TiFjWyhM2cLI3cMZto2Q
dppPFGk/iDr8YRc1uCvhNmxiceCjNx1zcDir/WuFft9XAORNdclsBn+Km0lfUqaXoFrzhczgzZQU
PIHqh+MJbTe1HN1ZxkFpwBRIltDvknsoj5EapfqYSjzDdCGsYzz/Q3yPUDTg3etcAjh9DlwS9wgL
zMFwUOQApM+ZlhF4N8QuY2TpC5UYysbFWmBb2ZW3MZgC05yzDpgujx/+6O8zy7dvV4SpgKVjwOI9
+UVyws4FKLzA+tXAlQBs5WsN5qcDHmM4xbQeq75Gcf7yOP2FSwatbz7IcTqC6+30PHHgpkwEVbfK
iDwad3A04BNZHxjo1+T1oraHdAGPGocg1kkz1TA5T6qlCpvQxEspwnAPxe6ctwEkGAv/jsot3E8G
UTvqRYj7fhkcGhJt424MJGTwlGzxR6Lbg9S51N1Di60dPUIHexQTZowD2Jm51q7k3EOeVlBH6Dbc
QR8pdrCxXx5GaMEnJpO0wzaYArtB84XlfIHuI8KPkzsN0I518IY7+IK7iG4WqRmSmKTwN1jhcq3M
bvpO+kLjqDFn4GfN34nm8Gndoh/mCQB1475FuIMDJcmHLzMe+cXfgOEx39eRY3Jk6TqpHDbjXn6i
cwRM4EnU0CghNyIktYqfDvYGnKtYy02k6OqBXfLR4SgfgYhwGZAs2FKGGgy3GG9jgjOw0NEFkgeF
nnE1MLSYheJqI2gn1Nv7byyFDKFCaM5Nejd1a9Fak2d+wx3RpeAkV8s+hRfrHGNSUkJypqS1G+9k
XwPqmtpHOUAkFXOCDD9PPHAR4RLfxvmMuCQCGGBuHNw9ZhzEG+nCYm2lidQoJiK9fBiWubg2kOOI
6WHzraZYnUxTKTyjp7tNNy7ZazhTbBa4wdvQ8xPMnly6HksjvOdlsPJPDn0RygG7mT3HIFkYBghF
9cgHg3fGeoia06z8KqO5wkEnw8rYINIifu0aR1hw3Vgr8NGrbFnEgTR/Y2xNaCF5P6+ATNgMDgGW
qY8QPx+sek+r6yrHlwqCePypBW+MY3qEFZ3HkXwyNJtZgt36rIB5j7sL+AFGJY95OAiuIi4K2o6a
wJm2FGw/Nvs2rK3xwGYmFFKC2NZNHOOkxofbXxAg1cRuwpQCZH1CFPPkX7oMrqHdOUWyeiyqWemw
l9g0sHjkV3F/d7JYWSmmd1ie40E3RirnaHBpe/5ljFaZEGi2McziyD7nuJkKS4xeqPLQNkj2KR7n
QuDPwwFVwAQXpRrsc5PbhFhm1gVWq9sOy2mqJvzh6vDqbjI6DEPaN75sI2uhSUqQXELewjTDgwPK
+mx8BX4ewvcFpOPyDx9CLkLLDcGVcXtbKRGv669u9MsQE3Kk64IT2UTwLstJf/6MHmwDykgYC73s
DmnZZdomdX5zKqf+scyBZYMadxXdRZxARAheDcRb4Htw/Dn8HR1qR8IKjh5HxLc8GpjXeJvsHW4i
+n8kIiPO9Td8FnxCru7VPTH+Xqi0dLrx9r7ZE7dbSvqUyt+5ZWxVmMzKByZpG0tzOVqsEdR0DCLq
6X3Mw1MD9C7hY0Z9H3ydgFOIPT6wfX9/jeot+Zvrt1n60ria68ilTJBAJtJ+dcS54m6sfsCP5IQY
WjIyvwcwwKRO+qluneJbNx9YAwcBOJOwoHZgUv4IxjPxOA8eW8m6T7qJAkVKsDQh3X6pFr3REwan
eZ0QVZgjKHPLYBSOFjB5kakg3MaaF4zQguu8u44R0uqrdo3U9oGRH/E1TmGVY5n83/Utvwc3WHma
o3jKok65dl5Lg8jAWWOj6PuS268NooWDP7itPUOsG4JsFkgV8Ap5uLs1JNZTOLA6958niGyophL1
5zWuKnzam1M4wsqut9Qc3O5KG6Iot3cUXhwXYw6PxdGuNhEzjqE1il9OGX2zU6RM9Aw31rSLS7sH
R2Jd46pwAy/wUtV83V24fPqRQdiZ3Wn1ib4wY7fQZzHZiHokZoHo3WyqzoGwMyYWFDhDWgqkQSgX
neqgefCOzef0RPGFAPfrfpH92LSGdJMcaYWLLsbXIpCRGLlOChcw1Y+bAJYrYBTZbBSgSiocMd77
hvBrUNXWWDOidbgghgYVjkRvRjNoyR5uReGCX8qNe/gyUUmqJi7tBTSkgXNNrra4m8kNBatBy48Y
j+BW2kduGRwZ4SaN0Bvqo+C70utXuqdcHPADORgIcEhnXoH0j70VTiYW/wG7PjvsL2pt8XjQPuP1
tWVGecJ7u4Tagu2AA01oFEIU94kf4GGktcj3QNFWsSyhHLz+ejQJQInOiIvnPZm7zzZDq0rv2K7d
3U94D7ClE0vURqHvjUDBF4wv9/WqnPBJFac7s5WZgKY2hmwemFB8DqVIhp+kREIiTyXAGSZZQ7gu
Mc2tsDA4cxYgaEOpCF+5OnS4nd/DG0Qq9ogwZYPIT0yzkteEpfaJ3mwR1/ET09ZV/ygjthYu6QKd
0eNLBHrBiB9tA1eMfwfIYa4C84j/bPFngRP5D1aQvtBeWQo+cIQrZa/QA1k9b0m3+ESIXCx4t/uY
KQFOhDE9qkT5C/2XKriykZrIiXRAPQxC3WFTxEEBTGmfF2rM4lFy8rvAH8rJC6Ckb+OrnDI9AJx5
mOu5OJ0OOJX7/C/Ft4AlsSj++uPCLdn7+eeXafgCcOIO9t/t8O8U6m4D/wq3GSZyJnL/8DdVP9BE
mIs5w5ot4yBSyJEpCbQ76yd4p2HBVI53z2jA43Y3z/ZzNeRkcnQ2EuzG1u/8lrtQXBN81m2Y4uzl
bKw0sB+jBkWAj7RDSf+e9rDH1LGq0zkDXhbvORlNdKqTnOjCPd48k1NYyNzJdo55P7+H1zrQJFj4
YCRkZwaFwwDbqdOPpx/Yd1GZ2EX8CuDgTZgnW7Rj9hCyPtKZiH3ljyOCJLbFpxWuE8lmClWBz49a
08Nl3ELAAh/Jqfih96agQoOaQUs7cXr044v1mAiNCyfQgPCfkDXrP20YwdCQ48dfkZdAoemG2RIb
CtvwT7Ivux/5ivjJN2yClXOdPVHFdfYAfZXPxCUfznAUct/iYJsSHkxXG8NGt6YvdM3rmyMOCvee
ccjaH0/4tnODzzwQiBek6Rv2x9DE3a0lES/szyBOe90fWh8TRAy3usPzgP2LAWOYMvHrKJxMiiiH
2N8zHCWQ3dI2oktwAqd5m1SBSM14EaTDlBPuwWMoC44sz05Vp+qRzwa0hfOclr+4/i8bajd8yXMC
5UVhNA1NhemoraX4o78CtALcInayznqAycEjOa9FDzggevD428Nchse8CcSkEmexbX/c47vBPEN+
2ZrD8WfPCJQRIKaFHPRl6TNfldL3kjJdCESawyO5+NqeT4i79WB5UewPkwZ8HMeAkthpPzSrnGvg
eeW88BlLuKJ0HmUYlVKPUbwT8OCPvLd1CpHUMlHA3NfvoaTwLikr7EXeLfUa0jnNJ3DhC2cTh3Ew
GsbXX+/K/HkNqKzGd6SxtwzCaOGfdEGvRn533YrNm6whagGs9MX3QmZ9tTHo43L09qM9FEmuE58X
otBv+dJJD6Ax46WUFsqTkmqKVRPmJPoYeyTwcyL7tigEmS0LnjT/cNDoYkZzogUCE7xh38O2BGeh
CTAzoxYRqCuLBKpRzFLoJyBQGwhWwNolAnAU8hcCLmmCMM3AdoHhOOXLyS5ocNChYNPzb7qN14kG
CzMV8ZUP75f+0gd0hxYymghYxLW5IDnXUzagkybjB9Y4CPuKMR5bFygFEBf2PwvAGcYrVO9MumTI
caCXsn0XRvAQqZ6TKnyOzykFqtoYJLBcU5omp6OgQBOi4PV5EmgF8DfRhaMVnRYwQ/bwhK7wvgMP
d34kdvwPelj8hp4l5GJ1jKcI9q29rInrWPMJtX97esL0l5klHwYweEJDRTCNntwX4IPCHgpiP9i2
IlinH6v0upcj4Ek8ETpkl0Y3V91iRGfS4PwHZ4rBa8DYZYI+kJaSpi36sNrhx6urDQ/v5JyoLtet
H1RTgFL/lYBeWC+XnQgI77p+L0rvOznRdL+8zuas2RjDWRuzi2XVUgnV4ORZL6RuMgajtJiYy33j
EFZ5Kq1UG11zb3rYxLCL7d+BdmBRWr30FuEAaAM/9tftDnFENx4GFXg9PH542NPaEeZ+iGHdlOBG
BhGczre8yfnE2w9mnf4o7M4IizjzJoOlkNb6dwYRR1wWes6ACv/kfHfC81QA4FpGtFYKqoMGb8Wq
4qASWcIIHGsbPxyEjRw0gO050/nug3TxDHwYqhOwyy9sZVKShEPBwwb1hPfbmHMxVV4MpkyjGToi
YwMCkFaMW6G+QdClSEK4G3WqJceMAhZfsFzQr4c75t052hBXLLuALWenvVxMlGhpIJQK3xMRao0F
ubCxHAZPiAaMPr1yx1s2+6HLaPuGOBWKNW6VnLgTcFKczFmcJDtvJtjK7MSWM5gS00hkLBbbfK9f
PqJiQ4+tzp77N5O6xQf3AdZQ+Fig/TvxtcFfgBaFBbksnryKQcwAipbJAsKvSFiHMDJr4fLx8nKh
Hfi2vegt2KTAv9gGHZgMT+8hclp5Ag9igSKA+QqKA/4FpJcJPQ6WGNugJsT1aYWvOj8dceKQ2o39
JaFSirgrPJaaav8GxpffwqSoT5ibfSIR7t+kn0cBBJrPsALD3Fz90fTdD0FVfyuM0pmvbraFC0ui
iBFkywlvxwSS2aPCBYSJ8SRaCpvw7t8kB7Mx6Bl98dnQB1zeY64A01XuH+TEUemedwzzIRfwt4jt
ZGcQy2chvjboM4adNxMRAH0yTzmmX4gexFXgJSTnTBiOwopPWHMg0R6K+sLlbQYbxr2VTaAoM2Xe
DeryVbLZHgBLfohBP9FQCSid7gt6arKteMbFAODhYjhfzCAYMPgkthnVRGdi5ARB574AYuVbkscJ
js0txT0KTW34WeGYxt7JN+E1G2Sc1ZQBCp+GdKObSCW/htDX3/YQwogP7gkKKmYIGKctWEg8IZBS
WK2jKa9l4M133RW3CR8B5si/v4LPUYapCB9GWXHV9MnXE6ItRrS8CrdkqDvYuWLwNMgA0x8hdjbF
H9RwPJSboTBEwsgnfLEXbJJijTVphOUcI7zOvHvXhT7RVuccN5C7BafihTBVWH8LLAhe/FTxGTE4
M+6iwa9C0sGipcbrOWJrnICzU7s38MbhysD4aZnQCUyDWwKUDFQSC7xQtR8LSA2QHSoXmQMl/gyC
zn2xSW4zaLvBgPHlB//5zmwlRHAA7dednnx3AKR4+B90uC8bPLg4HXDn588ZDSCmGWT6hGE5Zkzu
YAVziP87QNQBOQM3ZV6KuJqAbpEnwACcm8hq4XaTh85r2eGHk5pmosPSDSPcrBuk3IEftv9cV7In
eIRgPIuwcHTJ3xDwjUnSDrUNN6x3IBweZixlQsgN0DJGlCDu3heAkpxLnuP0SwNIJR7ing/qDYLN
yB8ECCrPhIKb7Ctx0oE0wozg+SHwcFZbLV60b2vIvq5gEEtLbUNiARuEpM4VprO7ude8WLMvwNPg
J0gFPhmbF5fysUNYod88Mc0M+XW86uxQVDOpx112xpKpot+BeZSaiHOy52nUkrCHnRIX2UHGlxAD
GBJoQE6x4RRZsg7T72rc809kGO9YFCsMJiIeK2bzCGjhOf3j7ehM59rgEWp+mQ8gDopRnHlZ8jmA
xyEqwfaC+YG7CrJRuFOmgEXRofO9RVdF5N4tFg/dgt/JMsNOlEudIgMQrQosNR4BLMIzfKjuHL9P
ptmMo4Cn8GthaElLz16vRchnSCFYnfnstaVYrQcTY5P0poD8AprrTQt4DUr2y+HEeIgnUKyuNEvi
P4X9lsvJ6DNzc9mucnUBsXciMuSKgKQK/DAZg7DJDhMFIWQNTq5OLjFZlDyPPuwwj0jMasxTin8f
g2vvsWtDgf1R+eBtbJrtrnHPDpaSFtumlPF4LhUOXgb5ODGSwSxqGMV/LGD5zsTfE9AxNCXARBnH
YqvEWPATNxCVePR56KLwZzGUNqFJiN5/CaaHViEQkDnc+3CxfdIidgHHECzukzPnlLSXxSzHgseG
MgSm3rdB1tjA2TI+Ky4vhB7CKN/OC0IR02EWhPDpb0P2fTYPTjoF6dbDQRGCTUAT963hUk8/doeP
Hbzql2xUk4Ij1MWZuAq1APDCQ+oUA5EODWYE+BWf2ZqR569wh+R5EuHvYipDcWQPLAa0VJ6jKYub
CYNxSQZ2Dd6JgQAPPiwCVkxvJSIrcCbAqBOKrdfqhNc4sleseaSgXWAPvME7bcRGxmsGjEQ/ATsq
dcnIAjUtjwjrXQ3HJSaqEPv4EIt+SPxeTgUPu9Ha8l7eaXeE54VCEPd09sVhAP3X0md4iYAbY58C
r4pZGLYWcL2K4IYR5jnVvcuaOYvOtsBsl52zvyudYVj9wYayrxZH+YyAUve1+3r/vhlTFPhYqKGV
PTSfxgi+pCBgI+TyMAgPY+ZR1xRxoKmCbhPZACct48Bg1Fvj4ru+rd/rK4iJ8V1Ua7j31RrSSQEM
HAwxcWYffu34DIVdhBi2zJ4xlx5frakwtr4QVQWrg+RYsilJthE42O5Dn/hFTijc6sv5J20IpGP+
s5Qn1/AC0zfF7bQL+seNAKw7eOgGhm7snc6bzAgonMRv0vFSe2F1Crj9z8AVfbgWycnogJI4ABTC
MTigHumBaOkxkZ4kbQ98ZjRMFFZoovHNph6yb3tEdH69ZCsjn5JqMOjBYO1F2qGFhlS7lClMq6lR
OL4JT+GgLSWapj7z+ozpOMpKwgOwMISyheMGq2dofeAAvn0MPv6dtMKQlOntHwzUImgg/5cr7YjT
2FbezbqIaBG/Ny6z35xcnJSqz0U+6uT4a5rBLXj+MZDj8bpgds1zN+k8thkj77sUSEZMYRgxVWPW
dreOlSmuUM58FXgB8R9u+xjKUiaRtcS96IehmJBQ8DBOy1jaf9RIH7YEtiFWy2kPbYWTzmJ1sbyJ
QGGIVptQ+XhGDnitmZv90KmJwA2hN24g+exuLmMCJhSU23B/zCujRdYcjzrZd3djMUo4I+ZDa1El
g+N3j76OUaIwRb9ml4RopExeMqi8ZjLDjo4PTkoAp07Fp96wftmJABCjY+Uh2cQk+8uzSB/OLIXE
YePh3OwnYw3eGvj/PMc52Ndj2lXcIW0ovGE/umaszksAWW8L3odLiYe9niUeL6d2YfFYZMM6nF0l
spdzznU9m4G1Rf3KqbTgjcL3rHYP92NrfI2jiNthQIHbAwXWDFaDzZZPb2d16YAcBZ6aubTvgkNp
HZ8WRmXC3rmazhHZ8FWebKq5NkdcF9yzkYuVN7acFfIKs/kTN6vIHomOvnrCdggNlUFHeHUYn3IW
1EJI4l3cOfN9k4LXVilaqjWzabhhKeczG/e6Td8cIhvzk2KmpNvfHToPG3m2/c4GTBqjOccRR5bq
qZxzMLTUCeXXEu+6aWfPN8m8mF4JohMzpvt4gxF3GT5zwFhp914UwH94cPl3HkaUtODOb/MaPMhU
XNAKshXiMF6OcWSFDEuwIWlqDT5q1mPdxVXa6fZjdrFIfmwBEzAOxSUbOzPA6YYYuvMEY4gXIdqA
JATDM9Be9/IvpHqBV5L0WT3+scYAdnXB3up/zfvxgObRPDzJ4APmbOCZKjkoQb2ElYKWl1QAD7Zb
XB43f5wo7HrAG3a5FTbNe3mtoqefUHhheUA3soKGVS0pwe7M7L4iWUpPut2F4hJbfWrFl11H8ISI
8BgctI6+rT4FpcXdCMmKWhdjnBlo7il0Bj5rkipDIJ1QUh0FsT3BNvCieyH4Z04DojPzAluFE/6P
Za9M5UnvIEAeDuWPRJUO75jic+CTyNfv24gyX4w5J2zlwA/sv+uhR50YdU4TbAhIMhByTzAK8X6Q
CYNm0k21+d1HYrZgCq6yQbSIWgIiWZjMlg7RTuKBKGwaKxMoaieM7uNu0e2q9eUPLz6htXqS9wuv
cfcIu/Fn9QjZ+BvO3ky1GH/RACX7tz17/iFdpEX+IMomA4BELE45+3SzxVFK4z5i27lMxeD2txc6
5VTZY625xcyU7qwXYlAxfe7HnMSYQyU0gFYDR5h2mrnXIPo5B8Jt499fEbThlUf8nvZ3PebM/9oF
i2AkHCb8H4MKaIPRyMLO5+bTMgW+QsbLZLLuH6H6i9pRo1Ii+iAYQhL72vQY7C7BiA2EGhxfTBcz
LbczsYwV8eTCriuXcvHtyY4zn9A85IBG3V7fxxDdfiFxTpmEwe0EpjlDLG8OnsYF4RhiQscEEchx
k+mHBhAUoG8nheAFMAuZlmzcJSuV9bagWx2kcPP81syZEMGxwFiYzVOIoUeMBjpbKIgvEQv/NW98
dg+BaIj4JAwAu4Dxy5E10ZDlKwzqXxN0rdikmaek5rQav5ePI34H+pdgpaH5wDR5NDB/2OVDQfhY
uK5/NxgeMj74JgVYAKdGOvB7h1F275lNLFHOm2+7XCnbR0YP4d0tOaQ9zV6ZvqSoEFMXQ9liNLdl
o4aJj2QdLm5cTzofkl4MtcL5FhhqDr2Xr3ucQqODMDfCVBbodykugsV+7d13gwO77S/FnE4i/vrm
vmh78sbeeDdjJtli5F3FUGmsEhMZNmGmwb64nfwHZt2CLlzy/jiv8WdAeWyK4DBAMxkMOYq6hbKi
05KIjqHQR54pPLvIz5rSFL+Qa8LtFyQbmeHRiVkZlhy40rB9aka7QiZk1cnXZ37i0DPjOc/MgY0G
SvZUOt7mnwBVUBNILtJRBWEd5FSRnVRt1SXZKCyn9LIdCU4uHBP7MHQt55xuJhjcAepSGtvkkE+e
Jq5VJz5wpDvnPXwpXAIu5nXeF1MD0qQgGzvU5aZ4SIfLGdI/X4MYw8cT9Rj1PMJgxrfLzvhOQSOX
GEWGzNvxn7sxg6ejw6GiiFSbWnJ7nl+m+FBhukROAb+Br/LNWz8vOSSldHwJnknDGqxoo3/OAN4C
NbwDHsDzrvg2TJ8Qv2jOGrp9S3BL3tY5RAe6AAxhRNgxtfilvfxMYRJvZuwW5A2O9h237stqLCIw
xR4sh2dEYuaJSRTUY0gkfEPOYCGuT/mrX6Cwb8ANJv2YrFu7mEJyYMvnw2JQxyJlcu3XsGk5wHp7
DCaZ12TdnBEAnnhSVCa1D3ec/RbqDnPYKj+7wiJp3P0NULQDBpgxpReMRipHeA+4fJtiAtXbVyvm
OYsHxI7PnofHxc7zPD7R4FDjitQDMTzG5UBMkRYfLkrPOYLsUJcQI5aQ4mhvYBCgGhnrsZaKESpD
AA+FBftMQQ6y8IUkJuTnCHhUvPPQraf9IwSW02Sw5+/BNGYdczaAgXJfDdocPJHZfxlCIrkzlhRz
0Qm075He3AIICuMRnGNGcPQx7rPeCo9+rqhYTfS9TUKHxAvLSUva0TfoNMFAbYNRjn2qKVbWkPiP
GoQJBmiku0+IRlzgh9PMDmETNaywhpefQI6oBIA6WXB9aKsCy8aewqVTg0aDtoY/6+zGRxfl9qlD
uK9BCyIMvYjDsiFYRHR1o/wDq0lwB7EIgZ1E8Q4b5F/5yfRVRtTmlyG4Bfcew6FEjGlNKDXyUdpz
oaIybAnu5kIxInizHlMBqzrYlBM2gg8vGVSC6zKg3YLGWbCBi7A8EoYM5idaznA3YZWoXL2lTkbe
haoF1cIWsq1B3pQ5YvKuOMwMA8S9dYYRBaUBgQ+psInv57oFB06ZfA/q4bnjnP9Tkmd4naG1CM9j
gqhBOG04D1f3HA/wksOiaXZLcfF6I0Q2f8z9439ZPVxzvIwtafnl8OExIIdT5G98Gly0TPBzaXrL
ntjZYlavB/hUnOEcncddfEsZOOqMwRiEE9SCMU/+80qX4fJ1zLipxL3iGYnxHpShFK1HXDfGKe4Q
UDPTDK42CWFHRiv4sD+w6mRUZPc/powl11ifY0+rYn9x7KUlRTX+LjKsohPVEy0vjyO0354hy34/
0biTz+gWzVsU4CB/1I9PeJuieQAXtzF/DmXYAMAWkcS44vdm+x7gJWGWuQ4O/V4pGUB38ady1BN7
GwmMrnfgLkI3+vnYsS6ghCvePYEdkFbL71xM7hhCPLi1gqLxonYxobChRtWITLavE2opeCzTQdRk
P3E29imVo3LewsHK6A6bPbg7gCzlHxa84+bsIFfgRxAlt+RYsPd0rFWC8UwOeX32w+N+lN8Q95D3
9YIRhI0o3AGYf3SciNRPO5pF1LkDXDx5HwZNctwV6TUkyStVUmB+etARsn/UUNCSaP9YnOyuCJo8
PgUzrGu42eofIeUggnrZYN+xvHs0ox4wCRAb1ZM69HvZGVmE6siRGuKxAfTDocDjviBydMbvw30y
/qwQAHnEWU5vMKPgjbpjmioQKkpe9DYTlvnQrKxpPYXTqywfjAIxLq9A2Zb6/D652lCcESYIV04i
kfSYSmcAD+4hilL+nwSP86Ko7Os9AAsHdYdTfkH5CBjFwXus9y1SYOg5W3lNQOzVh9yWU1AlAGb9
Nb25jj3JlYHK9Z8rF1jQnfDiHOEqkGEF6bYNGTctRivGW0ynqb6gAoNHY/AJeDlMXgE1NeAfgMtz
UgQABbxgYNj44OYf8+6/5zqZtR6mqnY14bRkiOnQWwZXhwQMDI1lipQLvNDSeexga1OVZs/ZFbsC
wZWj6KMaKCGMKhYSPAszI/NB2B4zHXAnxqtguDPFYkjrEGcWSctywpEQ4pG5VLlHrbHsvJ41FJCK
RkWuRSfFBZiVgMngK+DqVxrYaaGTeAg5HSbddJi7pwpM9AJ+uY2fmHBD6CYWwKXq0+jOkTWUu0FK
or2VC+faUXA/3JDGAawAUMNVr2J18hNdn0t8Q5+B0u68uO8IRsGQkfNWaLYAxOMuUAgLxetLJY+J
7YNDFKbiJ5Jgi4wS1Sf9wL3QlCYytH9yZglpUHYfAiNm0B58/KMj+UNsk8iEos1bacn1r0Iqx0b3
3A2gYTGb8W475OpNSB0N60XyWvezKzHIBwWDGneP60XhPGbvsPGkCSxm81sZKeShsOTM0CAjlPY7
5CyFPxezR34WbGJ8bdRMxiVTdmxc7s0RR5JOB32fX/wuOM0/+ycnAUU35pSb4Ln60o6d5relGvcw
fmD2RU8/lwOQH6sV4fbs3z106HBNsQzGdoza8GOMdGPD6lrj541uqFJ88tt3vQTSHgWEo/rt7L1g
66EnvX4pzxDz0az1drRWGC3CERnaPwtiCJhuwEHw2RGsGKuZjlEok2NvyGIdD4FM4x56AVEs9c/2
a63RXWExAES261EwDDyZx4h2OPi3O1/Nhyvt5B4GT+YlpDw3yBxx2e8JlJTsesG1Ez+QeVbVzjjH
5ey7wmvAbq1+upmeqBJYVBqck2ssg9WuLgwFkAbendvdg2qWSswB6DO41535Ri20KN7OaUz78fdZ
1LuPt1n1NfssVI7CEQUH9KcnZxXoLMCtV3tXEPRUUq0WidNYi/GLwMlzKkM4+zoYQbys7161Xo6a
0iC7N6917v4jGri1t3Hk/Ek6dNpjw4tG7qIJpYREpX8cYWYXIDyX4DPDXzKT7KcJqES4HzijAH/I
rHb1ULZOB4ZEWXnArNI4rRTdLKcNA/6f99i/g94aXCjqucq4N5b3GjlxiPD3Z583i6Wncf86al7M
a3vTmJJ796Fu7Ic56u8xZhcy70HlqkT3fX+PzwoqQGhgrjT5uR+zdb6Z7KMadPq1gd+7zPDjZ0hX
o0g3kQ6Ui0GHhPzB0eJL+LSHOX96mlUoP8LzurAkLMGMy3aT4u4i4nLcs68EA8Ee+hm3hKd6+iRj
g6t0V+xHpLmP6UA3IRaA9H+xCNO+cNrICTMLlPkwcQtTBcKBkkIqK1OTByRnm5syugknh/rm8b5P
uBDBJWfyTZ9tLd50E3HfryGmU0bW2MNe4094Xdfp1W12o20/vZpv7zwbcquxeHhyPIFHYPnM9aEk
18DLNQ6xo4ThQWEOofN9zYqsLmcDy2hIAMVv+bg7z6HbApnaV3ewYI3dchE7dp8NGuMea0nfP7Ou
4bjmhcNgb/lzT/wzTF+r5ohLoslUbdpCOgs+cyloHQwFQ41tmEKXuh17PEiuMgAS28AMvyLhzIC0
8YIzG2OsY4kE4eHrDoWSC84MMqqmp4zADIvlyXCJsoZPlsC6SmFjr98hH9u6hedok6P3/I1/wfv4
9NQpPm1+fzmKm0AnU7j0rvYn5EFUI0LgzZffLfErtODyM5sCJjFWev7GtSjHiqRlRg5lHJFvu3qc
vO4NQwoCJaKitIcem2SVn8VPuo97N+vVORgwUN6B6potxfMgasckmYZI7iA14qNG7NL4ZygIimZX
l2vHQTjWOzSNuO6f3XrxNn8B7MDZJmLyFSBgsp4zhDvM3jng7ETNwXkMDQULYB8HjafjZn22BrA5
hgYC1a8leLYk2r8DXDVYYvSmpX8GCUfrhrJHM1XV0+DXrj59YTrSh38FjPJx64fL7R5twrK1lJp/
MR9/QHoP1cR6CX5gXueyXU8LtjIKTIa8whkx6Rk+uxd7GX5a/BAynq+7YIzWZapCwFOzN+N8mnOY
q8X8Y5M6YsEyI1vbPAHgZ0qMPrbMKsxM4UAPV++FBA+6x/zRHP49sZQwBRWZ6g0z44/3LTwJwjoP
5YIrOUKgjx2FbHaxRAbFZyVhYzo0CgSoyHo+mOXjt+Io4ZCCg/J8JnOSYwrVt7Sdqppqa+mthYD0
+1eDqj6c79+TEHkiEUViHjb/Ny3dQC/edvEzVV5WAWK+V1jLzKsu1p0Eo8a8n4wmf7FAoA+lv5dw
Ae9vpQgibnk1HkATFJvuOxvOIXq94gtj7ETdyi9+ePVuQHbbK44SY16tYLrkaY5GLOj0S4oByuF/
xnVoIGrZImMXPpY2gKQixB6YkeKRXD9i+GLQ2eBNocgHR5Wm1YpuZ2hTWUP5+xkfD92Cp/8NbTjr
tCkPE19aQipPoqmFg3qPz2eLMMMa4SpEcRwhsain9Wd/XOir0lUtMp89KvB7jPzz3iJ/4FHQV/fZ
fXZm6Y4mbJYQI53R04xOPOUfU7MbYMq7o69gFnLry/XV7a+a8BP27GrBIyT73HLBDB8aGCFfKcFJ
sci/e2yiQCH3jUayeuG9k0QK1PQWCqZ/6+iwCCen2RlJXFYdtfUANEaI1Mwv0xoDSrC0MSfY+7xR
XV5w7fZIFYtLWgy2GwEMMZNLsZ6Av2VoYznVRna70qccUbubgy6diBDV4ni+D40RWeU4JEA8dDEy
9CWDqXVC0aIbGuYKMXajb7oLF11yQMgoAeUDHGKJbMvK+Bdy8mIURcDYjEeIioQrClKII+0O3jL1
1+nvW4nKg7Nfpmhe4e7FXxlNVP/pNTihP/jNw5kUCT5jaRDcw1J5jOyXRqSio1ROyzkFWkENcWIC
v3wOCAH8t9Im8hGg4GEhaceiCLc47PhMXktTraX4bpy8kovyH0lntqQqsoXhJzICFQRumQdBnIcb
Qi0FJxREQJ++v9wdp09HR+1dVYqQufIfGw9gRekz3bDaeOfcTfc0/AHj85pZCxdgtRZu5UDBg8BD
D/oAEuaPTHn1Q/2cjm+4G3hpsLWcMxDTO9xdy5upRvry4hIWu8YJrIn14rbMpmnCzcROGaYW/zHw
2TXb2mKXYuuRjtdVdWZSGN2c3pKv1WceZUMMSG5p9YPl14tHxwaxa3biQlWeYuuRvpOO3Tk9Xkm0
JUTtSTkI2/IT4c6GQO77ikV+L0G8XF6MFgRn9lojncG9Au4Lq81vDk5F/x9VlDeREswE0oa9v0r+
v0C3wk6GhbKzi7v7+03flf27nXrZYiCbGh8F/2bCznHaF/vWkfwKgQ1YA25FX/1iTyAuL5Hmv1l/
KiFco+UYcQegHqnB3J+6O7TxW0YcSMwqfrFzUeTGJmMzxOzfiRIwCTBtuZeFPIHBdhqEpKhUz0+4
UdV6W6MJFUlESYQj0MkhQ4ZGRrG0RqiBIgwg4IyNEpQHgQ0mYQSiikimgV9FT0JAG4VNBDmy9FCF
2BujTZkQ6iFgNywc9jes3EHYrl8nOnoES1BwSIKvFaoLsuDxmKFVxDlTBT2rn2gwUdgBOdr6X+82
ea/7iAsOHNLIRgWYRieDKAOxCV4+zs/EEQajqEVO4hUc+xFEBXAtnHuYaFDiIWpB4CMZVIiRi8yy
bd+jrCf0WNpMQTJEgiQCoY9VHoA5eVeIuCBM39woXAoOUwaVcOgxmxFOZXmGIqL3R5QkYlkJBpIT
JQop2FzKKtboi8CwNCRnRp/DGSsa5P9h+At6HAD9W2XzzqvpJ+H/f+0QMBjJsy8xR2qWKROwte/v
Xcl6ZRRKOsDEF5DnoaX+zCuSKsnRR4LvrklM+IPza1PjiTwsrH4irKGFsjLEugbuNhz3kYOhQd3z
4ZIIQcMiCWrAlOM3nzMpaT8Sr43Hgv6lcSYz/fxQ9NNGeb7vLwl0JVi4o59wU/NoBvW0mFWz0gdi
L2KssGoglrrRJvOf476bzguELZPr7LLQNhVD3u7mQywrbnFu7B6zaWVjenR/wW8q+fIf6WFkokMy
YJtDcIBslyECV/tUR4vtceYoDtp4SEIVk8R3M0KKMi/Hg8nvZb5143vEFxu9QjVSp5VdhLJ1G/MM
ZH5Jyil3P5GFOTFEW/TltdfAea4zWC3J/cWI0+YlcJBoXv61pIfxw6vzxdfGI3+Q3MNbG9ZE+hsa
wSZs32yZBIQv9cIrT8paX/fEBA7Js377THhwGjgrCfVqLcY09Azn/3+v9TlyLPyCD5ND9r45X6Ta
qHIBkXurkVWv04RtDVHp83RR6KKkm5IlTEB9zKepxV+OOHD1FZf5OWky48MGGX44mKHgE2IjDrWU
0pJaOUL7h5JveVvWXo1Vn/w3szkos1ukYxVTozzm/aMumQxjbE+j+WVMMQLfpHytB4waG0LD0YWJ
dv6ISqJErZH/3WJD0gyBJoLnTX+Hnn0/XKLiMBqrWISGIljw9fVKjoEg0cjmQC6T21IbN95wfSXJ
Bbs+xj+Ke0nEitibmrXW2O/Tg513Rjg3UGX4mnxu/+ap8Bt9O2AzU17msNyMfbsv2174O7wI+6Sg
Dip1h6/F7MXZEtIegpb0mRxaQjOIjxPGpD5WLflP83WGHnY3pJmLIRuA+zxeXCR6prZtiG6VLY4P
jB/9dcXsBvxErqvzBvJ8ks6GGYkh+er8AAWtYpJPMG6tNdyWPco9LzapvByOptnu56mEAxgwzd0f
WBeIFvvW9O7T1YetpG9BOAt3TuXL4KbPQAXI6RtJb0ci44meJ17altN7c5C59HEdtBvEObG+bwJc
Vl9OgWw38EA0nl3jB2oJAungAAEPmEa2gzkG08PFbUg0Lc4lPkya7NB2sPQi0QbxYDGoySK3MoZy
JL48rky0vNd/k2UjDvxF4XcHDgn9OhRXehQPS3KFuUc9Mb5WtjJyGXyZQ7kTNOZYdm6CEhDb03Bt
nPt/RImaKCzd7+btELF8vp+5w0sx2+QwUpWh4kShJSTpEAeye2SLXqTfLc6y0l+bDGAiCeIM2+QC
mtaOS4vIPJ4cGoGRzHsz/HCscS6bMTjDaKuJu7BAtGLxIaG1CngEMlYRTLV8jgfp77lhFyfo9ecS
zdheVhf6MhpfSz3OVrJs8UMYmj67IiH/GA8acQ2zlOjjRCIVlpO/qLKXg8G+/usTuyhWfOM1GZyY
N6WnWWjiitLyCgDDz0EJuebukhOtddur1R1Sn9lCIXGx5362RHMOFvKCU/D9cD0MRvbFzYVPkDMC
V5lXr6wrvE+Y5p2fT4TcsI3lwurDAvAccIrFEPMRwxU3jiqbFZMhHhwA02HULOgaY3Bu/IJbed+H
LdxCvHT4sLGe7XUiTsaXpy3Gtiz8cXK92Ao9C5+gIPgZxSSgOUdOdHYDC9MK/whuha6Ln/3ZQ+P8
+BqjxRmL49cBwEuBpqmbxgFNLui0PEOp5YRukYZL/wire39BnAbeDAizF6bs2sY+/lkNUTiSIIj0
jV0bU4Q/FDaAdKroxmMUphGcMfqIPtxO6Qn6MTu2PvEDDqEjD0amT+qg4rt56DWSyuvjKJL2I8FQ
gWFt5KhCKY6+fX0biqQT5a+BHohvwFXwW/3Jyxr8M/VxwiS54fA9MGDh32DHPChIdQcxAfW4CkoT
KgJhDkJkSY4QjYMXd/Vg/UGoASOukcT67x+oW76CheYpO3XtEmb4a9eyNsc/DsuPJJiMD8L0wA88
gYsjCuD9KCix1K1OpH4WpKNTP1HBdhAiUYZgSgMqOsZZhliEBnMbcAmi8+8SE6boq4DSxPXy+Maw
pMQFjmtCB3LQKdJbBrCseaiAWN3TD5YeT5q2+6xmF8kJiaVxVuJ+ItlgJhdzVT0yyfpZ/DjL2K2A
dAjkjmDb1QmUF2RQaUMv6WJkA1fgKMb9IrhArIhwlf/T81gbdGN4HE1JmMc8ROQbAhdlw7mCrpkP
CjR9Xm0gM1Q8bfkJrJhGMVStV6wi5QGV8cdO8U8bCi9MtIBNlI2CBBUsc4roRfg9NBjJLC42zFgW
AXzTL4VnHD3BFeM+JlRINaKMEKqMQT9ZbfgIVlc4JqFW/FlXGMzenAcW647wuBbYT3/e6TY+XXF5
tEv6ZCljxIw75WieQ7EiINpzNF4ryOchbww1HK04i8S4tNBiIFWedGLp7sYILDh2oO/g0ghzPaeK
G2gzzyqmpIewafU39fizb+1pRVQVOgPcCEM6q+8oRFg5g57ZzUAkJ1h0HfmM86XvDOnx6Tj4aEG+
VTFjw3wcH1C1EtZVWFGYSwJ5SJzEOR2R3YlTpe8dXmNt+rUxg1rl6e5APE/fWAVBS/NJjsE7JKAe
5q+XWo8IPhknaqPg0X0KN52X+bI/SooDNRpoRt++MDMPFqCwIK1ta7BDKG8Khj9vmzASEMhkGH2O
4G/Ri15TbmLau9lvH0SWkbEEBH16tc4VmoNRnLL6ESFKAmC4cIjAUU6GOyf5pwuRSNvkTd4+Ab+K
eSfFXRV9e7Z+7B2HPDC1qBhhvbl9BN/eQK4RdGz37w7Aeo6eGQkm73V/RXT1duiUGUDKatzteHSD
qpqK5YlU55+pHytW65wWgqjKLZyi9XBcPkNkPg3KPJKkerbooTBEIQV6I+nqs/DgJu1U746rmT8V
zldRFIMjhpVLb/Edm30yMFVYVpv895aHyezJVGXYAzA0aEL2J4vnp27D9uFi/er3rWL49+4HRbum
OWAHgdWgRtw0HPnh4t76fJhS9GxdPy5pUnrfwuOXDRYsoxqnf9W8fuM7U+ldnJPTE+wcdqzC5Bhg
lD64O0wQJDepv+hWRMIL7128xA3CmxzT3sAWYHHmsq+xx42gmWHpHv5liUu8kicfSv7I9CGQkZBI
0oV3Yj/TjIGNKQguFnRCYX7Bkf1aavz+J9sASN/6oVhMMwCPtXGS5oOF5ueT74C1h9o/oAGOEfGh
jJ5L+U+x+24vcl2WpoD5kIMhB4nO7gXkw5ZjMrN5bjo//ZnDFC4bZ9TFQz3/Byd0Fj5nzu6a2e7Z
1FgRN2KsGLk6Ig24i2kXok7D8A1WIVgFdO0MvWvKKYXjsswX798SpKHJQ7yFDFuY+FTEsQt6nflP
+cy+05tzla/IOwjaVCalTcQSVPzPyWYSFm4ciYKJ5q/05rSmkxwbPVbfaaMHJGgNvP7fbeBdkSLc
F/pkFEirFgEA5BaQEms8TwKBLqgK4m/Eu1I38PWYp1WQJwYD++emPlhLxUu33xEua3C01i6QPzyg
rvIJ+NbDZX1lwaL4RBRI5Qzx29G+XowIzHhb0irnxHux3xqNoe89DxR/AVs5/65oO51RPfYiWXKF
WEra17Xd7l/s5AJ3aYl6iAxfwZr9XFZzUtkI7WbKmSImOYBjpoiMItXr8ayW8Ap22bHL863fvUJq
GV4HkJi4XuDjvmiWktvvOBNFYR8otIxi+yt+o3EZYI5vgP6Nx67tTLgjotY++H4bFAkgRoSZ/LEY
lNMMSxSQH0Zhjinbp9meNEJKEQnYd4ewhJhZCFO6CouOPAZLXQp8tRBy67514PphfOXe7kwQfhQE
nA0OxZzFFKDE0WePAOVAPRGfCRGhX+tGMjleCZiDgUWPFQMO7xwxwwWVAnMRWSUcdbFqJiM6xVk+
NKtKsdORBGy0hBnPHppIsWvv3ndPFYj4EirSt8V0pf7C6u+zrwcWNv1yRuYCSRzCdC0+xczmCGTs
0Vq6wO7rASgRem34YrvC3AA61WPQMosqUo/fc0k6EVLCTWH9LBAL7N9C3A8fzqmvxAy4/gNDmOYg
X01URDi5kQxRZOmzOcxuB5ja02Pe/hNaNqeedUf6A2XMn1+Ttz1CfihUEli+QCtGowCcSURzJn1/
AJAsmYArbxwiGRFcYp8aEL/XdC6OKk8KiQK2absaZ2fpBQlNrvDdzTScHWTceBlxTMUML1hvIZHy
ho0MWd7fZU3Q3ZjEuUW6JNqT5C2m4FnPD/qBp/xBKDtE52wkHijwHmJyrD466iVSMxd81E2ntaN7
r3HHw3l3riILsR6KVMMaNymD3Eh2ewQywEkySt3IXcY3AwtOup6vEz7NVs/ctIZRc6Q1QkC8FNpB
RP3SQ+P8bMCrjrMSMz63Vc3oQhnm5uNhj7AgqOsW5VHTJ+22OzZHTDH+5UzxV0RoAGn4PaxwFrYq
3DM9gxcgox2lgoa0W9Ug/VKQMXxI6oLuS9II34fqKjKDP9yAa1ZvBecf6QTTjOS5DQWC47fbX/8I
+Lg6oxX29x8QHP73UN4XkxfZOkM+fZDTAXCxVa7gkCfytPKdt8nF3F7oQeFUwjyiBSwUoxUdkfTP
vbl9dE/N3RuAPsvdzwCt/8yoWdtLeyjqLBzYPxr+yhVg/J2Zm/4qYM+ktotYdYl35q78rjijvllF
hAZOxMgiJ4mu9sAioSvjVEqsDkXAfB6ovuyLDVnkP2xOyUzvLm7WkEGDU9DnBJzeHd6ycYolA9lh
aWkAFLDFpCYdON5n03ySQBsunovBprROJG07BE4MAfSfnJA4vIlXdmSMPnPcBcyhxsCUGMK3jGds
aqkvoht/IUiNGr/Qe3Jvc8fOs6mg9i7UhLrl8hG8ae7Dj8hmk9Kh80XUUbhFZqLKJa0YnPGDACO1
Sk63CbaVYzHezdBSYssak9YCE1m6WfAkA8rCA4qsur8lopSrEVP86BRkzkFLgFUD+KCpqxE3YnpO
2Jqdipiu2zj23gHq4DmMh8fh42Oqk7dNGBSxpCg/0L6TdXR1R7qdI3O8nRHiWQdcWK6CGmIJHKH5
9Fa6jf80L1HukKfuDszbDnjXVSfDI2K4hSi+04SFApExJxIhSS6CJr5ZGdqRjqScS4zI1+C2DCTr
/CesEoienSJA0nIgdcwtpsRo4ChBocv3DMLP5LOoZ1lmdbDcnfvhbbIqj4d9/66bFWRQagDcoWJl
lQpGMOqSc/depKk5gIGOZKElEQ8YBPpSAqFlZ2DzByUi7qcfaqvMcG9Jt9eRuXEHev3lC0HL5P33
WXwSORQHsWC4f08a5LwRKHe1hIv3cJXMNE4EyccCidpTGpPQ9bKEcTbJHhjjKwPaOn0PdVTHYJS3
7SXJ48uYBMLF5Q/iM9Y07/W0y4WKEwP4VIe2nfWCR3LZvvb8+Lfx9hvSohMCvhYxdnrobrIYYro+
7g+LdFyQyo9Fgti+ih8A/S7h4jYOALpIShOEXKIWZRQqIpgAz1VS3QNViiAJf7YODEKMzkoBxcyc
9+I1634i2XmIeoeInDUZdtMmIjCRgh/ebkMgEhALU8wcf0rxsTxFtlhtse1/iM2Btn7Rt2n2ckLb
0cwOxspJ7Yxs8/HhGRq7tOhqsTozYyk5IodOFCKxMzSptfM+ZxQz2W9hisa0T8HKB58hTlwcZlA/
qZVifuLwsOmWhEk/Xn5HsGjnE+qXAS0zITPX9Mz+6aN4/Ma4tvd4zCwi602Cv8EwOuL8+JuDdcsz
jTtmwqvml9zQWvBLRqKCKCVirWf2qHaRrAd69P0AJGf1WZRQi87z5/Bd7CtGd7oN6BEjxu9uf3EU
8t5fu+yoHdKwLETwoH5qF9qa13s5fv3vw1HRh5PmK5sjNl5Q0hnK7HGLmeg9+S5qOs1yl47zUnWH
JnQAhpcvJ3Ag4+OXqPZSsiRoer+YcQXFTUe282j9AOlzUtoTGAGn3EaJkE5nZITJTusPzcf4PVaC
Fv21fOxM+jOs5ZU4KLyiH8DTYTSY3EhqmKYO0y131ba25c3QLZAk3UcG5xtex2fTx/oF4Q8juk+P
uvhh3Vmbqy7hes4ezpQpdNEev85zYMjGIzpmC5C996axr8Yy/jr3880nEltiPdlrE+n4OSq7TIS/
fVrj5RVh6r2+tCXJSK+P6hRsW8JzNe7DSyKvMIfTYdSf3pC9kqVgQROvgJyLr1GdAdcftLFikx5Z
beLez3pEwwcJYweAYiY1binalsn1OAxhgOHWeiDlpRUv6d52JV9ffrBtNt5AMTl8Njb4pFJgvUBC
wQxMZ1B8iVLQEnhh3M9MuewLtanLwe9r3dcseQ+6ij2ZIDeuIhqAPEYdQ8qPaNngm1qy9Zwb8N2M
8DaexJdZfe0HAsvSlBZ8YNWI+FdDwjbaoWnRwl6AapDnsDel/6JU7GcyXI28isnQ4PlkrejxAM9U
MAJC+VY9V3WbgNpWo3avu4dFfVaAIs9Y0tGMvgt9B02zYCJsfpopQJi7aH8msgB/ebW+9FgLBJF3
nxKEGV8S9BxvlPI5nVcVD99maA6XgxAXKIZJYWWmUG77IaKWd3ySQnzaJAigpFv24I+39bK3vS+L
E/YowXHhygwwLnhkDrD2BvkSpSVEfMJoRbpzlDOlZdTk6VazrZ3bihTG25QXiJgVXSbsYXm4su4R
TaD7Im2cEFRPc75cBbyTGAoZCA9EVbo3S5uRwwddZTNrEsLLiZNqJkI8mO/qLtC3xDz3fJ5k/K6Q
PFg0XY3cicyK5QlyAhx0aDR25x5ENqKsecsDDXOEDDQj/vYJS0vJE6+33tALMGcGc3vu/I9nfwzg
h1jga5PbQbktixTynQWjn1VsoIoJrPkEpGOQuIevUDj2pOl1UfN+SMtbYnwRfYiw5ssPBGDPlwnj
z5DunkceWwpp02ER0V+OmzePcO/Tdg7LhTtNRResc1kEC0jkK2tjucY95OHz98BrjGVmtVMkkEQW
wEounra2K18mOF83sWifXaHb4w/QvQN9ouvGsb6A5MXAMxcWfzTiPKDTEVUa4Awi8hLaG10zGFAk
fZm/fsffEWsBGYnpLjwPzSnOKbA2BdG9hjZfcvnaH4msE+IYY3E8YModkbh0dWun2SDWLcb5+MVB
hHhpakBRgGB9d3dDK3VbhOIrhdgskfn920L9GlDovF4b5R1K6DMJhUl/zoALaOa1YYfLFmcxZiZw
PDvb00RunpmNKX1FxjlJd4AgImKldqbI0zCU8RYCkoLINwFyFYPNbUS9/G2fpxG1KkiSYW2/JsLE
XjPvOP+WVkaXH7iyiL5Ji+OPqaWyh9wWLDUZzXXWRwkrlAVM5YMXpcYW/2TvGblEl7OkmhSlDG7n
ikmH1KnU62nnHqca4UOHgy0Z7RUTVPdHiAv6K4K9OMyCU9F6QdYXAm9KBjXUBibb6wBgHvAKBqcT
XUj0i6nU7Sp8IAjGFu2YIwKGVls+qu5nTDb1YgjuTiw+1np25trVPMJrC7ikp5/i4h6g83V0F1hG
bAwqVGFhbAsPERmWYrYinwvMA/OKhB6KXIX1fckrw79GTjWlESQLPOlzKaLcvm0kEXIbAMdQNfQY
M2k5V6bnHiObFlMwiYYYTw33tZAFvwl75BYp7YhmAEszdxdjwTnIJUee018nwLfXgooFtI2s8S5Z
yxHxSrJq/uE+BJyFRwXmnnaG5YAV3xFbjCJOGZsdaDwgJdCJscuovn0i0la9YdguydU23zGFqcDR
gLScZJl9gc24px8UKJKv73ayTTh9j9SLK+lNojYNBzMw/pcCsT0cu4DFWNR7IoCk2FSbzxeqG8rJ
4BPumhAQmSApnDTjBjmGSOlABtELa0Bfslqx8fJyCKl6uPd3QINNew3eX/NyxQFc8l50u4NAaji9
IfweoJQprSEOxWeY8xxjKncVSwVTudgkZbodsKh/v4ogBYALu44re6t5kPLB11l+vPmeodmctxbm
VZJz6bp3NXclFrOzai2HfEZp+AnP5OWachhTGGHLMXQA+gHqfQH4MtS9VF+BhJPvc8gxbiNb72GZ
ZU0l74TzR0teM60o6DDvYgMaoJPZoolrdtpaPuhWHvHKfn/46zgg/7b/jpCYu39g0Y9YmGWo/xbB
YMX4hpB1Sc44ThPkCjJpDV4JsklSHqsSuUYc475BN4FvdXFT4/jrEbkAJiDgTLCuWxzdE3A/WMdP
DFDjQVTTJ4cYi+rBVTVHxUZAI0kH4f1AqJ/z8DgfknqOFrL3i8FL3qs8wd4B7niTkOS6RHANwduA
Zyp/1A9k2YESwsvQp0YJ38If8SNCpnHBh5oeHvPuVE3LOR48tG0AtKJ0JrOAdT1iTyY8DlHJiQiV
64KCv5Dryw3VG9qkaHFPgc9yCT57zha0loMEEzjgdg4RKf5rTDTUOd8iShrhk2bR9HGSCR02GM4l
7P4GK8L7CScqAbFCtjvcEODA7C6cCiWeS9b8PII1OuRL3ACE436DxwpnXdLzix1tZqE6ZqyG7PKF
tIr9aTk8EraExYPFvtmw/HNIy30OKVxiKXiUFPnAWLCvmT75ygtlgwZuM0JwV7q4SRLeDX0MQuj+
JdTu5tbYKID2gUpEIHLBdYfsYjJgzb06jFMxOWIm0r6lOpN9dSf7w0xwjtUBIS2+s/sEG8rL7VCE
oLirPapkCTPjkQRLZyq6O9BUlhQpbL28NEm1ZDxLxyt1H9vUfXJmocfztnsWrtR3mzLKXnFNnTI+
cFabj6iW4VEWEbvQZiL4S45blkaIKiyBl7nOR90l2m4jBZIUdWWEiXaG/+u+VVk6rdxCnIBqmUM+
DO+cnwClUyXd+L3SJ1fm3SneO2RwKlHYuc0Jfc0BT+IsKTn5DKu0qXnCTw6m5GBAxtdG5gRzvUq4
Cb5n7nCJh/WDUY/vIqSwRWJ1sVawdzz/GvAQI6PNgcWcia1anRzeEc4GOo5MnzzgkABw6+ESZGYR
mTymjuGEhj5+oItH1QnP4+UOkvkMVWzn/xqQQ++e9EnL1N3H/obSkYjmr9ODuC9C3vkLRxZbJ1wc
dAH36d3EjgRsA8NNlwh7Q2spTMJfU+a/H4IGAO1qW6thT+X5hIJkGuvyGc8z1ijoAgUOAXlsancb
TTXZY5UJ35TioecqfM0c5A8WhJPr18F0Xsl2X/UhJIhVaCvn0Vr8cnVOAu+RH9fhCcZQRRojPF7t
IrroW2zWUBk8X793gOk8+3E0ttpfpBNKSyokiw7rPQKDoaljAVLZYIMRi+Tbhu9gCNJBPxCABvz5
R3bIqWgVCiIFuwgR+Nvqidi/GkrJ7dIjzcIWL5MI0Jb0CvaAUjFYLNJlfcSiQ5Eb1MNjhSoWI38N
PANT2RYJI8rtfM1m/Yk0hVTp4G5HFrapV2bfyASuZlSbqmZNO+Bm2MXDRQtPglFNt/A79TFUAlCN
79Boo119BKHkOEho4BzTE+vrDSfDxyHl6EFghpmPEeLNwFXASv8l2tG+hDwiulOnyVD+mDfumZZo
F4v0lnvRGG4uFYngt7UU9ycYsIF4heb4vWwQKRbjlhEW55XQhmEAGTPA6x7VH+gbdBEdwRx9Jwld
c9MTGzyVJhkuIBROJFqUmNqzNS+ebrCSHKzBlOpSEfpCZpBkkKiE0kyjAudK+hXeGq6T4KP5lBxS
hrpkgINyA4R54b16xDnBj4sw6XQn0toH/D6LOqPaEasbKSGVHkg70NDhQoHDY4SPPgcwhC1dGHjO
RnHLNM1rI/sTwbvPb+4lIuPxeRY2u3xJKo6yaC4hTXmXVXGsLDkoxgXBcY2zGfKhsBYz/vMQMg7Y
wumtGvnix8SSRoTPi+k0xmvAdIVUEWceGz8TjbJBr8fZgpwhnvNHiD+tZQBltCbyllkod9QYWtcG
KUUZ+sWdRS7l5O4+eImitAzEIj9wbDMwRpGM9uo7fYag4USsF/3kl5SpyVTS9dxu25BjO2Yvrx4T
vvRiXaOthHywP3WBXmBILxkBSDbD+JGkCm4sPs6qNcKaZAtErE8LEJnv5qzDx0WPmnoRoQnFJQQD
vmMhIIrkcDuMSEXBaMJJBhxtNOYAxs/goopqdfSf8sulp0lj9NBWlJzc1rJEham4QR9PSyS1NP5N
cz63aASl9y++LHczYmAIbNEgN0oawjvWftF99ROReawhAt4jV4mEc2Hn4c4S+6uSEIIwbT2i256h
FrP3stLiPf9/z+0nT7tzRKAfy7sJEa7DiEGuR0RPAk7ieOCB2dLrhpKRd6D7xC/x1TU+vNSkyEA+
0HVLUzsMK/UGSsw5dOCxPEaasVc7M6emGMrRGtoF8ZPCC8B7Y33CpYY508vol8Kjyy0QALewwl9x
z30Xz4QGTqL86WtmtOY05tw5+vI5k39EJQllxtyhHoM/89FLmO9FpgqighFxOjjQyZCoWK0EAIBK
9HHInMGaSCaMjLAdBlUaDroizvx0WAyIEZBDosbQRXnDuTh5v5YZpSFW0wXEThF6t/0yzpfrH2F9
RFHYe2AcQniRiv9QuGG3o/WZ53ibnzGoTGRnuE8NaUPJdGW/Qn2pQCvwnyA2sKMmKFNM3LgrfBR7
2ftiznOx5XF6QF3kj7g8JEvQCs+uptEYkhPbR+4PFVvAYkWgoj+yO3t9c8ck4h/+FY1zzuDs81qC
d+RDAmPup1d03zUuMTjE5ZchIVzwkJz+eI+W5nW7F1C/gnMgep1KGCrAuM+Ekex6c68Dh52eUDHi
5iLcnqwhAWcgfFjglyNME3kgH4oTfwdBC0CGCMPiutX4a4izIt5uzcLyOjKrCkKbs8wGIckepl6L
oLW96ngfdxORdkzxHMPXv5YfGJaZvqAxAi89RvucSh8Wft2TUZV7xea37Ygjex15ml0a/2J+NxIT
ZF843lH39hYF5NJtjeEwFOkKPBViECbPdfPey3xQDIv5Qnb/ikgElrEpHWGcOYohFyY7gMePZIBo
QF9RtpKm8Fob7iaLPkAiO1qbCjDM3zD2L//llwWJVyJ2iKSc93xoKoGmo6kA5O4FGvT8Rnfzgfts
yAlSgJ+eoC2Tls52psroiwadsjpuWnVxjc5fTGMSyGUx7ZbyGEGRDVY4xrTVcUQ43hb1igww/GbX
GUZYPu830teRI6xCtOdi+UWmYGCuuQfgx3AbEgmSUTm5YJkNP6SryGETvf/64Njtotm9phog8Jra
c5ifJGm8Z4nYcsiKxCgJ0SRtauLhCQm8mjK+2sPbaTd6btardvymeQ4G7u5B/s87btDC0LxKNwHX
yNLQaFYjoEEh0Yf1AChoPQAs48NhRWYwFvIhyBtSPFBHs6aKEzzxkxz78HZP8Y97nf9dvRKK0JzF
xcbWQKFtbinGVDKIEKumc5H+RzeCSeAwmuQzx0ZqJwg0Gew529noJEm+7xkfvpVkCrSlZh7QpETi
C3cC6AIzxmXVHDPO/DikMdsOhDWFifaxAkwhdIe5KxuASTrcM0/ON/kfzCKT3f3t67pR7j8xfHvK
NA3fyHfNbkPSzoYiDH3wdiDPoM2rh5mFr+SekIy9+4WHLzEHQ4rjHlYphG687ovEkeSJkBxrKDkz
on+DnZDsJlsQfPQq0NKCK2QD/4Mf1qpZslKjaWDNC+u6rcEBhdf351f+dYGo4UfUzx1ZAlS58xtz
Iidgzf75z12D3cj9YFtV2aoPkPlHGfsawe4jyCsyHIg7SIB4HoBe6lYzxfRSI0rIPE5ibPw3qOg7
1V1PW/CWxK6GB6qBJ9n+36wuzjstPRMvQqLiS8a1eCWqx3nSbkrIPra37/Rrvhb9TRpd9nmSCXmU
FsBLvrYNdAAJGOsUm45FCLKZLmD2cpwxwcUdAoX5QgshDQL9mP/JZ05tQm6b+jVHoRfW3vv84X5J
iqQ9gYOQe7cURGHFJAv4SwkGV+x5wq975Ss/MjYRiPzW3BGOULDlE+RavP1j6jqtUEYTwC6k1XCF
6gyrxoCj5AJtKUnKmG4O6XRgzjSQcgboPfxKhq2YNcR5Yzx6kgqBcklo0vqoXWiqi19cFeD3uLfh
8+LU1beu80tA0QVJVnzlygowK3GeCECFz4WECkhZcV1of3DUNcXhQJEk6uBN64iK6xhZydBOXbh0
l1ZUunYeMyQLKD4km3MinxQutZ3ilTfSqm64vaxNat+fmA2GCeFiOGDK6EEqVktKFOGRGHwnTzp4
iUiBsf9t/tXdVpyYuTWR3nxKU8MlHuvoRggp1gKCS8YiYti+/o2C2wzLnJjb6j9l/J5GtCKRKSmA
DkaYBm6/saAAWA97oTonTImL7NH/4+mMDkRq25gfgRaI0JtcwvsE34WoyPBRqZDbjJXOpkADC2Ju
kvvCvkUIpYjhILlQ5yDfR+aOfml88frjGy+LCoTmT9/cPFR30JS4nNTJ4Kxs0EO1PFXk25LYJAW0
bsT1hOfm7+VX9BIS2IKGQzJXDIMMXKDLgFjoPziCa9aIcA0PHpz4hw5coeGRGkUMyTs0WxDccxAP
wiEFzsFrY+Mhv5BtEb5PSCdtVEZpgNzkEWgJj6qxwyFuK07p/m6owvsQyuRlmwxEvrwfneCw6eyJ
GhRSlCK9kIuCvjxOSOjr9fVnkZyLOv/0OPViIfj3WJdzWHQSTVkqUGL8yatmgnyX07T3CBAjc+uQ
Kh6gU3Zbd+jhHofDfrvvGRDmugvb6EVIBUashqeScgV2GltctI5KeNzrX7twPsveGgULS0Pc3+jH
ZvxAXohvSzEOnylwIlDEgocX0chESEEzJPMzTjioL7GgDaijmLZ0v/HkpxY+g/H3KIh/uuhItcnY
mw+1ZNSYca/Ma7RQXKa84wzJIM001XrEDwKoRTI04YrhfTQKvA4E/jfrUVKv1dn1MPD56UkvIpfE
BBTGp4Dyi/62qAH6EO5iJAzRAPVXiEpI3Gf98SV4nkj1fwjhjc0VfLqvOcr8+zwLbm7FjEIXMhoC
OXlsUGi5Gn+07hVAAJq1zkBWjVqjL+HEZ2ETGYfdZJklFJqmk/ssI+1fmlx81YVKauwmSN8Wi8lr
jbN2cj8KJLUN2JWJVyGZ4N/ylM9HCSTupAHXXnSYg79okeDzULjNSD5AnTcirwHpOEvf05Q/Fi0t
76lk3xekFUFDcsbJH+QI6OETTzLiWWxNRktCBM/3fZI7R2AZp7RufoLgykVMYaozxjODlpgF52NX
tVm0fAA0s3Z/I+P/WjCwEnxuLkc9+8X02QcrsNJ5F+Bks9OkjL4IKDTwGhZOkm2FHFWo1z5uvq2T
G4YFidMtN/Xp54kmyeObtlwjW9x8rAm25t9cEkPMBTJqjnsZYgqWbYElUh2DCY//kcbQi/FdkvdA
B+pc9YjFZ91jK+4s+ofMzms5fpxGFuhxcA3HBA1gKe/Fx3SeqDgmp4kefRwdGTsON6Al5hTnZRAR
FEmHjMSou402EtJemnydPXIcH4fLeZxOqr2aR+RIob2KU5RwZCFSigsvj+GD2YrfdcfRaLw3X0zl
RkWM2+Z+zkXydfh20oXCuC4o3+rcHl/n15mPdDhVXFx5dpx6s4oVv/Pwh+PLkKxq+phXAelR1n0F
M5t6XJ3VL0i9L+1Tl0S1MRhCjL6Jk+jcdPEidvLANoTxo4aY+lk92OotXm4sBLj9cRmJBwnpUWv8
GLARXyLCItYRMfLHyugR+boyMc/U0KDM+Vgdha51WCLmYblBS81Kh/nqZjWYooeOTNOF7rScmdlt
sR+vh7yQ3ZeYelzoOwnxA40cny66DUUdTI3j6xH+iPbH1OwoqZ8WaxzHevMfS/e1nEiShQH4iYjA
m1ts4Z2EEDeEJIQV3vP0+2XPRszO9nS3gCqyMs/5z28aCdo5BMaLDEe8zVvpck/xTPxyUOXj3Uf2
F4MxkUcaKx9X7TUCHd2CGGEuZ/konWsu4IOSw84/61gXIy9zaiutmCulARuowad22KkyP4zGlFAj
O/z6DRipKAdz2/aRdvNmMIVuzCGxqv+lB9m+LqCaHaD19/5wsC/9bZWbbJ9J7O3XZNUpyGZ9bch6
SVaXwY5WBmN0IcpzQPykehpKiH2JuBBhLoEhA2RL/dzGh9Zp/M/nzmlvcncYL+apHlZu8VibhAKM
oocFF9ZnHwfKeVJPfJ/7l7pPzOqvk6u+dMRGa5y6HPSb9rRufidzEeL6oIow0Mv1zpH+SM3zYsM4
nUDBLgsWr+mBgL/xQhXXzHR3P+LZvq/fl6vYjDLFZOvJpNM1bEIYJ/vtVM5hFJKMoQxUEFydF5WC
UUztFoq8b7CCmEiG7FxQ1d8fCe1Uanjvs9DqxrkKcv9ZOiYa+1NxzXieFs7iG8gON0h+hvxIk24W
wLHeqpt0mThFfVzwr31vuS0iB8Z6mjHtP4Og91jvr3/Ht0vWVEYqYsz2f6jYjtcWS6cB6POQrvgy
g9etSQdnHGBd6VG1ALg51S+kUoQKdjYOH5PCqnxSJZqPx4xuQPZM9N4zkn9C739qnGoYL4EtedD8
yfZpmgooSlRgUmcm18q6hY8qDOBeEmEF8eQvFuyrzl+pcU59ckfGDQPVKxMhdEYLh0txk88d/+NM
9x8uF8YLvNJqGsDLiakjY7JSvjlUyV8DzgnngTiavN+jrfBK6HhVHHf6ATIyL9ojJR1GJ+dXbTcI
/JZgOWiDqj2ZIjZ3tReVhDMGADMdJL+fnCqDZAQXoV/43Xb/2rt339bDyYYRUM/0gsfns5It7Yb3
X89VMaenrFKEjHJD3C+pqqdetoFEuyqOzbVhdZAe1WR2EKvnO8foqB6Ezt5L83Qz/XEPBqTlUb8v
QaWY+Z5cUSuXZs3TviAdevI14k6NkLFIiB9CNAwlrso4+37ceKggF8Dc1oTi2GavMLZd28SaXA7G
vzawOLKd+rD0aDww6XqrGqFYM967NH6UppUtc7Lz+0Vg56t2nzxSZUHBXZXElY1L/9zePEpqAgzx
2PjaYeVXnAsEA35koZc4jF8CrNW/JhjjGy+hDJ+cl3O+UDkiyjtA4iwNkp7P9i0ieFQI5Gq7zrb3
fGOCUsoJLouNMoPcQN2QDyZf0fadJvDWVIGjYgu7YuIV/LxMJrT/gjJplq6c4ZTKhe4Zbe8ZelRJ
bCvs7qMp6TaaNm6Xyo1jkc4wbr7ydexkG56nTefRktDc0ZrOknYtObe1XDX5e+lto+NESEjj7+3u
08r+riVH3vEpNOwcbXaVNY4a9hJn3nPVL9L399ei9txES+OzLV7zIMmpCAkH4Uf2IrxWZxskV+XA
fC/ljv3ttqyJvorsYpe9bt1kJ71Koa3O186ZakJ7RtM7tLkaTGTuTfOg9f7z+YoKl1riNObcBifI
RWdBdswyX3UxXRD/nQfgXPHvlLGB0PYtNKvs3zpqs93krnl8RZmXYQsbmV03d268TuMwVbCnG1Fc
S/xuIffJdbTDbYzXEihsjw57b1+QxCPPNs5l74ZTk2TZtv848+2+k1emmtshyu3KiB0TpX5ixWw+
JG700QN8q85L8ASASaF/rJ/r6+Ye+oX88Y6ZMHzWkp1HV7NveA6kdJj0To1b8P4x+I+k5PIjGLEU
Aytxwf8w96mrghn8ArvGs001pM/aPdQF+AwBbDo2L+PHeD86IZWYa4Do04gcVF+xYWEo7bA8R2cq
g9vbFsC/Jvlvlp2vZ8dCKQzBLOjWYhAMZk1L1vVXNe5HuD/VdLZyQE11ojC/otGNAsqR6j7K5uGm
08GJyHgxOkbUSdVQvmeq3V13S9pyGV/GYTgGiSv0AvHg1IGdlRddbtPR07gz0YMy/zddExuQ6tHi
y0gKewqCkEeLmzZwewANVc3EavK1Ku4g56/Ft2EfYC3vydsZvoXfCzwR6ZCVw2eGg2w+FZygGptK
obloXs+Ge6sKWr7i+1ie1lPRiTvF96kr0YhB12zn1q4cl9RPzVRkBlzJkuhdypnxXt6acqa9KL4l
qEOWKBrVjMmXtu8ylInpYOAMaqb6T+WRnduOs41THUARibD/4NA10dg9xqfWurfr3S3ucXbEtCco
H81bxm1qEAJEcZC9U/3qbVlAMjN9ysrec4ThLoTR7EQ2uYYJjXTx+drmy2OlUV/27l9EoY3XD5bD
am7Lz3H4zlXX/4SG5GS/+28GeDzyZS+YH51ZFTx1Oh/qGl/JW7JWECT0b0zRCzxdi/9Vuo8YoZQk
n6KwztMyqYQBdfeiJYz184Pr9/VDqO6juEMGSXay7WAALDUh0IpP1SMvO6cVB1nW46oWSpxGargH
ra4FUfGq6yV6U+djqjQPVp+HMnGdMNF+WEPBeJshHtYIJ9XQohedExhmVnaitBjuQScS9UDgur51
eRJsfXMhgeW8rd8+8YzRJJRHyclidDOlIfa0Zk9gt7uLPg433YPuge83OKOSY/oeiPACJPCfh1vk
pTbickkqmUlUtg8Aaydm2U5GpeRMMbVIlWPNZT02THLrzL9v5s/+KN02X8lW1qjT6/7LfDiY9/+V
5mBMrA0OaKnyDiuxih7mG0w3xvEawUDgwIgPM2ys+rrCN5wEf3HKdvXwnw4zUta8rKax+t88IOq9
M9vOELqXd+yZ22OAh1TcQ0i3w465VQ2eW/d+lm8m77davJPivjvPUBW9lDoSPaJwOgdCwho4Yg5t
AvYoJ2lZwizCw55Vtqgr6pk6qCREmSQH0193rpKoXurQxeWnghsTlYVe3UbJ7a+Et2+gAb+3uf5T
MoQLNl6t/NWuReG0o+attlY/zI/oKQwyy+ouE0Sj8fIt5DXjjxEpjihf3sJ0EqDt8E+6P+AcXrdI
EsXJw3MVqP02mkA6++etHY+A/vGIsV6bKZExnLtfDw62TonqDV0k3B9h6/UHdO1i/GcTPTCqDylq
I8wXE4N32fQaMVybmmLGNGpT/jP3iUfXYVJchmnGwJ4TXHv5jZBRxEw8c//G++afFvJN8m9I1jII
54To2Qgm/ViGIVJ7xY6SKs0efxT3dGFdThYJZdEpleBlCCBh2LiZXNuJ4jde9ZXdriUp4dofhcKA
0r6xKiqq2S3r121e0GOkomR/8SUtLgBJ0hgk7SbVh+fK/I6BcI8CA/qCcjebJ02isJ7YY6PUIEeF
T2e+FMZQWGuel2VNDtmq/jIWXnw5kBfx+t9ben61xbcK42Nn0Yzb6egbESOWPwDF2aV+HVy6N4Aw
q2q19meKziUw+FjaghoXTWIPsavcrRLRqpFobqFmLkWRng5aZ4vMMSECNFYKqxdvuxggmxMD21zz
oYjDNYK2FQaHysb41GQ9aPVK8e5uXULBvTVo5Yq/m9rte9XO1881yBTi8CPUd7wRPo7k6vb0aPOb
JSTN1wPBVwHUnvbYJfwN9/2X8xfeCLq/V3DR8g2Kq7+ZQnS/KJ665FlfQQl7GLI2s+++qq9xsm+6
MjB4ERDzbkTv0dz9rtshaW79axdqFmb4P2fJgsl2fLD9IGeSUGOzubjPZkbudSEKfdiiAqHWE7UN
0WP8B7IhESrVE6tRU7cPnr+x4p/lv/T8p/u8eenL0g0xrcX9e9e8szYhRqGvonrukhi3UpDPl7PX
BLUb4tqzfcNxc3Oa4hgODobleLQoYwWw9M3NwtwxXwsuxZTcrIbXJVpnOOG1GUakthgaB7SUg4Cm
MFWdoJ33N43Ct64KQ0vmkYsozIK3Uca1Wuy2GacGJNKhIaDl0FqVb/uqIXYefyEn/mf6bm6r4KuG
yXM7MEj5XpbHZljDw/v9G+esgbkqefElsE0zHLwiG5niaF/VCT8jTrLhtMAVfcdSGSzrgT3WRkgh
xlH6SLLLVF1MK0RjBCvUrUPE39x8735Ca2Au9jZVe4QvAbWvcu2GhR+opHBg33YjZ8fyjXaM2P05
L7jMPF42tfX1CnJoIjiZYBS65XNP/iou1mnM6wkIo+nYRBfECVHSwiXQtuD105p+stCTsxICD7AI
kxMVoo3RMfihIszUL9h6qTCBT/iseSPdWOn1a/YpmQBZZCw8XZu65FLseSjzHvBc3OpmOvPN/EBj
/WxTH3forzhiWMfLTUlIKTePyT+WLf98R+BPFoU7gLseuHb4q4feq7ipfSfnT96AJ3uozx+rSsd4
DVPDxffoEJDAfUdY9jd9RnHim2WClDdSUe/ZIRSXD9rBQ28T2Grxf9MgJuLIsI/qYuAGtpKN/Yi8
qPfocSv/wTA70e8lawdF0MnQWPBxKDeRflmIWEe4xgnUVrv6aUacYq+dJwcqYwgiQKMWiwLkXbYg
8Zn8pZfAA/t0LLC0e+iBYY8jVg0cs5XmMhGco3WdDpE4d64rvpotiwjT0+jBJpVla84UcU5tWPp9
S4HoM63LjI3cqrhYFAWn5pp/ydIkX5OvOc4MDRNk9vgHKai7HRWGi10NsKy48wIdwsuvgIJoS9Xk
HAXf2EYYrmrvo0LYPRJqbvF/wVVAgVK4I7Uq+WUREOseALIeXv3fqrqdQLuuv3/dfD1t7sA3DoiB
AjD4+wmy0pBEEoO0oKCWsx/74Z4xLykNz5YqUm66babRdrPqSpq23/3n7t+4fvcbOL9kIOwTCRdN
dhnNmjaUs8NndY3I18kokPjawHKrOP+NSyXeBQuShaTruyb/OFtotrdovzrbFvUGb6U77Bh5Eptu
vJ2dcV5Zh0dJaqZlhD7Fcnc7NPXPfyTL4jB4zxjLgwQWvDDORuVLTLdFJ18DXcgDO5WF33bXTop+
AEJUj0P+0WCT8EjZPTlMqf4DG/7+YYT9MzuQxMyTJkTUBPLHSHi8srxLfHBZWlURkDfgMoTiIuU+
nNJoE0G0lkLlymsjMPFri87IPuRsj7VfFf3YEEUfHzYGelnZhICfYj0Aj5xWC43t27G3d/bvaY5I
VG2mNfy5qv4SZSAUnmEoXGjhBzcWVLtVrBWDFoqiHZqoarNna2HFUOgaShn3rd+uNu+wF9Pte8rC
clY6ZcbL0nRk2lGXzHEqds0F37ZiKdylhjuRGy4GhW5maLRfGo+mg6mKOu6TSJeJ1ZFmcMRSxYZa
Q/N0bbpz1p7tXDBVvmJ7tn2x81J3xIgyZAz0Qn6RGt5mL0fPTPtDZGU5FwzyoFiWORpBD9y5ieLc
3EnzQ3cOD3Dd7MKraEM1YRz1cSLoQRL1lRSEeP+hjCTvdW0Z6MatPD421+3C7CqX4tVND0JIlELW
aEwrKo78Xdyoasi7X6P5tHOOJEzh5eT0dIqHnk4kP4jTG8odeZMSc+mc3VQAPR9EuP+vINGPxAxb
7KkekNPJm1iNtJhBNh1bs+zggnofZZHVMySU2+qplvXUtQWbqDDf/SsZtWKdTXvbhrqUubRw5eE2
XH4PXteb4TFyFtuf7x/77rOJ07wu8pwij8azWU5IV/QWAXwryCQJ/vrhpLiJjHlG1L3N8HTPaW90
LJPr5OlRTjB90aFZ+1d9SZJ3aaF7Kvc9p/Ocr3hXm2U9AZO/2q7xF/SNKLRr0cuOPZQBcTO32qJL
81GRPVrup609plsGZROYjF4bFUv2IKl9aVva/54+jkQayj/+K5fyW9fOKiPT15CcMGAmOTdIqkzM
RQYhjemmE1cEY6WyDgiMAHV1JfW5fGA/PN/+GtjmxY2zx4DxMMto9i3P+EAigHiFKDsnRu6HgiTj
ZdzUpgSPf43ZuXPsvAIJLkJcATJjTpZ2D4GijAE3VeyfpNy5br4UTKxzARZPHhEt/s1mewFDHE14
BpT2A4Tft5MuKImwEEiXUqKZWO8r82xT6lxEmziF3e57l4k0pkq2zRQhCsbiiXKKm0F069nNw21c
wHuPF8+3SsCprACiX3zUdHAFDJyEfmvU9/mW79oLPD2VVqV9mRxJfvqJ0bAwe4pOmb4XzDFPLaB4
8VmMv6Xeg6hw+ts/9MWqY/ZDiZ/kMpQLqBbj+wjudR0ZngeK+F8j7myu3Zs5X260rIcYkuwIQ2CJ
AfIQL51VWLCzUgKGJHjk/7yHwlJvLMrTd2u/equFhK5nbWuw4/2pLvXaWNsONcqWcXbCjwMt7g4a
OPsbag2yfA8QK3RcVu42yFM8dHzj8NIoJDVi1btlOtByM9z73fsoPJyPcnN2kcKloMOINy8HsOge
H5jUejhAQ4FyBr8X/hawDyw+ciSlWIeKPE50h9Rmd36Z9PRUarwD/2rJjxmdni0IGbg0C6VWICXh
Fkdz4+kKbEdK/TuGV41kZdmP2arVd5V7PRtFzjOyYR2x+khIVzn5DfKRPxXYn+J4K9PKSCteQ+nP
KaIPODnAcBMRTCJpHrUbf0wHeitTX//ujGormVHQeqVribHYSbiZPPB8255nllESMUhzqudHMpC/
0bezrN/5HkHnzQHfSd+u2m3AQq64MaVxkGcF0H1PKyEBNccTU5uZLR34IDacIa3XPBMsN2tSdAG4
OZWsxBmZ8HVmgNsZdLS3nkju0wjMMF3Lt8FNDGTIe2KZQaqa7iPsbme4t8Fjk+ofhTZeC6VYaKpW
0aNlHVoottlb9Pw4iYbXXl6B8aVbH2uLkeKxFzhXz65PsSzdoJ3sKRA9yovaNJiagCBMA6spp2i8
ad9sL/9ZBZ7He0zHILmaO9yPt9J5htRd23Y3Q7cC0nH8jg+uDbFPhgUGCgjR+Zo85ORg4QiadtD0
tl3ofy3PzGH6nkdLkyOjLZ2/yofP+Pvfz1FOlEEKWTVwy1hDJ/KJWSUpMlU/gnPxhiq5t3P0j7SL
2PcnOT6EaKyGMfCD/a71bh8P6M37ub4QbXQtIlUDFhi2sdhOjnn9WtbpzmeBPyh0wbM7hAaGBdjY
6sTdbz3662d4e5X+kTVl/fXfV+DYNnYa2m2U7iftdI1t8f3Yu5yL0yZpORrFxevtqzEEvIPnYLQd
necJSsk0K+/A4NwXfZUsgJVBWCWjdHiuMp8qGTnGAth2b8mtY+MfJsIfVOaixzykH8yWIHqUeEnc
dCV/Jbhe6MUgUlGGiqsaD7ktqZbY7oGzePXiv8n17la850tsGC5KMILiTDVlIq4CDI1ZOFEBMPVF
9JTEqGPoCIyLK5WNBGA2CJafTK+eOD6KYt3kv45NMk106tkl1voRKBHx1GbkDfkFNLYRm5r4mQNL
BjcjR58QMZ9bNcgNXsXc+6bmv4eYEfX8J6sbyQXBVeTG/nc6+/tm0q+Jr7/q4RNcbEnxmunYwfTj
3tYq6XP/inWKqjCRaG+RTnIajPPXZvCN2R/FPq7vOtdC6Tkxp5w8f8EEncWx+GYKUeIO9TEVVLCo
IKFUj20Oz9HPNJC1G2wUyvn6ixxMMdPcRrAfGS9sGyKsp4hkpJkvFyrbFk1L4Vvb9I6T1WXfFHax
hJRZsqVgjgU6Zfu8fLuMiXpaL1BoWHnPb8WTfQ0onyKr2UHq7EsCW3EHe1vuA2/bjrsWcHsqNBYQ
fZ2RHhLC2TqZxdlPtURTvuiX2qltcDckHRfklgeUmszB7/OD7bfD/tOdQvi5jlaulrkSDIhCCjIH
oUDnPLx9L6vfnqVd71hkgCI2UPklEI4/6uz+demlBFAEclEW7P74DAlZB4YsT51+My3iQnMTjqRm
ylGc5OKxBRIsZ7qk7nfhR9H0KKajuT4EBqDDGTqvx49W6LANFx6bctyeiVF7ay+Ao6casA2pOsQk
hZyjkLh2bb6YOgEt/c+IQoBrYQZCrWlmZ7PJX3VaPn1kOm8B0UObMMBgqQJSFphHp2wRXyv8gsAO
/HmcqtQvel3ssvAVCOytpxnNPaqTbcccuzJ1cVMJo5dE0xSa1DP85F+3Ozo3Na8EjP9szeA1qS6x
a7Y/Wr/LNEpj+d9xOGIBPaeYLlNO14MGGOdwgk2vGwsMLo1kbdHIlrGT8MlEgIv9DAZycdhVVpZC
y+frrKvbdrcZANyCWb65bs5NcDnRqbvCE57i6Qp7P4d/mNacseG0WD+mTB63cATlyrIhVfxU08FW
O2mTju7zOJNxz6y1tDbdCe73oqm6rGXcsvCtbXGdxHC+U9t9Xdj9n1iNpCBuntz+CUR0dPHcO9Lk
EPnO6ZfCORBYXVp135TKXNrqgQQzmwvPR4fWXR1wjuS7pHrDlFGVO+Kt4ctGgzQ6pP4NzwWOeiXt
8+SBL5fW80tGq08Bgu7aoJoPrx2Hjb6xcKlXQzaf7RLF6UKPxNyu+ooW/ezn5ePGaWlR419eXZZT
MiPkKEhaHiQ+7r+5aN+QoILCMVwLFbhPUs1L9xVQDO+tjdboT5Xo7OHW3RD8Xt8MgI8VDoWYaNnP
bZtAtnSmUjvXtsGm9f3RXL2/uNIGu7BKug651A6V/75ZIKCAN3GIuWHTXPYyfhD3B0/3nfV8MRXt
FM6Pc5k93Prz78yRrFQ4lQvdfP/28+oyaQRrV4LyedFZjKClkA5UEtgjoGP3tohisnMf1fPIKAYa
Qo9gyfQZo3A7CS8DA3OkGw7rT8L+sHtbdU710DBe5LywCWKEfunuS9MqjkSFIO3z1F0O+bj8spX5
fkW9Z/mXn2yUqXDd6C8Zpi+7cgTaG/0Al65yIbjLMJeFvBSPoJ5SvhX2QFYtzT1wZEy/6p5KpsE4
lc3F+bcJ7FTNkrx9h5yDwGIMkSS3aN09MrqJgvfXuXgBVaQ+7p2U9zhYUB5xk+WzRk6uo4kC6F76
l5MeZhgCLTCzAuKMWOa7+6YbbErFEdXT39aW3T3zWI9sQ2PBow61bzXBDeVvbxNHDDt14bBnTVhC
Pozyxbax4ap1L2eYxa4Ya2XLu4/rJ7QiNSjES4XOShVmmM+M5sV7MCsnNYAYCHLULR+L1oO3bk1w
jtf/zgTnbPy8ezmNDIbLO3jjbIjgGxJQwkpwvrFCO8wRq96WAzlfn4X3QKg6V3dRiGvJl9P1Rd1c
vv+z/V3ZoJih9XKVTPtZDeQ0g9bir6Vf1D9V/jjaI9n6LWKDGlCOgU5cca88oqsozGN95njm/qvJ
acjvd5ypuvBo973q/1Vxj3uucMF88fJ90pXZ9JBtolzpxrtLRESwxBf1fAV54KwHgL61LCL6DfA2
f4OTnW65FpaDc5r1e36W1k9rQRKYkZeG5+IiaOj0/RqEGJrW86OB8tdaIJNF+d5yGNI/ciWW3FFy
TNtdXwyRa0ypWYgfKjEG6OQqlGbxZVmQyBezlNbyHNxmHsb+X2Cj/E8ycNPSlduzFMfhnG1N4hiW
34vnXSnxLD97r8FJkC4p+FRgbTEbRrOXY227b+U8TNdqKl8Fjkme/JVEtOgXuO10X7fqBt4ndHay
WpRSLMzPJbbKj5PNtbdBsmsVjg02j3mJbX+kFWK3onXmPZetLe7dqXSoohiqB5f1dmbzeZSZPjkp
ex6I7BlK5nWV26ldgson7ER4pYkVRnw1jgzUzRio16/9++DaT7+vxwvdE4fyCdLZorkep1rbaEuh
REPTTtocjSwG01UpP4rztxictUgE3f9Kr1iZkydse5IdxZLF5PsTnZMIEN1xVV4g9r3tTRzeuOcm
3ig4U5rYPmfd0NliKuDVKtZu0sOKi2f5gL5vIBoM67KrEJ0RG+fG7VQ10TLeLv78vvmwu7IojFvd
6y+Aj5eoAEyBfzzLBRa3qbIf9b44uD2GXKde4i3ROuKC2ToGf5+HXqGaHB34mQeoVIk2iOfL1wtv
lNrtNv5bfh/OZb/zFDnydi2ME5coqy7mRvXlLRQoAyTtc7q/YPilpuaD4WWVlPlyijOOPzKphGGw
0fX6mbcH6uitlh4xjppRMJjAY1Af/nuV5MOefEHcO5fTr0py5C138NzUt2I29mHjUaBKODxUTyIJ
gikm2kkGAWBA4mAYtSqvdmUvmGd1xJuMeUEj8e/lsWC4L6pG6kGPHYrr+vLzUV+SCTJnHLgZnXNn
P4ivShJUShwfkf98tjUTC9sIvaZjKK8qDRDAZgBh7zEAVR0+tD4p7vcNHoiSbUcP+IQqByCCxHT4
RLR+bwtwVT1Ojfjd57EZ+3lwHLjzh08VV77sZfeJkB1pBDFLvoIP8nmQ4icr4A+Hv+QeXgw39kXl
/ngyLniDfXGyGSyam6bv1rRNA5AyrHUXCfX8IfixOm6rJbUByOBRXpDMqpy1r51JioJLrclkHhq4
wM1ytUwcMfgLtUSid1f85/MlaSruy9Hd4JVKyS3pdFuapADWnqLK5J+l48OO/2g9R1MBnRmtcC9Q
QmzyyoZ1jyQ//EeYZ+WYJIfZieMhWamOeS6Wxu1x0JOnG5OEl3wyLEoyX0cgkie/sb1IKvWKyEvX
ndld9DcL931Ru365Bv+fdiXxjk/kYxaWlZcc8FhFnl8yH4wUn6m+f8fGx3j3+qr4HjlF37fD/Dy9
bKdjld21oaxTFB6RXxm6zpa3GhsBnZZHKvYM/m+5WPuSqZgbLMmlHoqK+Rqf8BqPEsuy70nPlp/T
13h+pnpgtG45pSs8w8prGQQyDDFjbbmc9aSRvJ5gMwgqggEAfE+tRiDne7qXz19ejfXja9MKn0eI
lDKR6lpNaQTxtnu7/3M4KPxw121w3asmJOypvQ5vFmrHdx0bb3l7/Sz5aefKR05gb5krh41Q6K97
13jd6n/QTqxKhPT7L/oYTqpnhqXT4p34kQQkJMte6veR3/HjqWvJBzuIvntbzrYDd8Io5Pwq+Wsu
EYWLG2m+v5x2MWC2nUDInxFqrOIRcphJu4cx+fnHxlKLASDbll3LUxubqYZbww4pUSugfutn6uN8
PzHm0Py1eJQNYFx3LBflpu09oukVXpgbx7p8dZyvHHFhqwi4hIce9UNHGbEfTbZfwUMBf5nJgzjd
EX7MoVA7XWsEIwg4z0QtdWkkg1MC7/X5ceSuZX5W5+p+FIeEoLrbEZeV1F9Vt6YpMVRjjvAUdtHO
UZDLDOq4ZQpiNVyufMVJseS0tYuat/8jedSAX2twhJgQHCJ+EICXTQWpfM4c+C+4YHMjdzmLgbyx
+Slfx2VVQBK7b90P72GYK+r7Uktnipwq7oXh5ujHu6tMVd/mT5NoVEZPTyTH6MRna/8Z3vRUvrg/
9/Jy373RMvyj1/0tal6K0t9b4MlNvSBZM+Y8fuM/Q2Ey/uS+h3e3fDQz3DT4a5HSSjyU6d3wfcQo
oRGaCOifnva2Hy2oC3hgU1gzaRWskh6cXDdrwdU7ZhJ+ua71Xl545MgHrC1EXlYNydYtPUgkf+Ov
epri+8d7uTrQiRuVfdU3hoz3ZvzVvoEOxCgzB1vVCyJgZFkUigs/8We3wpqu6xkCwNFJ9xPDYO/z
Z4ax8j344AxJSHGNG/GS9apeaZKtObaOI5/QIIWULnBuFl9HfFvtGXodGinrgOkvnTvcMm8Gzkwr
CgLbY92WXV5zA8Z4q/3VDu9/7bTjjNkJ1BkjJSiWXtqbaU2nW+mCxur7uaRLsjTDH95MTDhql3bj
WeynJ5xg9gDYJNMHBktqC24rIYb6blTB6u4n+75s65iPkdzYPgLNRnrrckh8Xzxolt2E8WpUiILv
cRgmEaQaxg3CfR3rCK0imDsRUf/YTA3BOWUmqSjSd+j5w45IWL+fu0FhyzXwLu5ZKS2vJhPeBea6
bPVxZbVXu7e0qwpXNl51jbHqryHKkDv8TdeFzZI0RdOC6b0PGn4cqd7owWydHTwcjWc7OPPRNnv7
vDYNIfMD9L/WtMRucpzUeSjo3RrlUSOwgSDh9xHyXyvbnqRHd5KNF70VCwRCG31bvj64oqEGFMMx
YRk6DcjHKtu2AITOIYpVLiAupc7ZhIblAP6I3abJVqqO3hY0HKbz9+IBkqRt6h6qsaDntC3ev5wE
NiQbgb3U43rNNj0Ym0Ttkq5cSX9jLUv+JD04Xc3k6ntUN9yGdHWR49Hr8ZY6UT+lxAmUzmA7tgpj
6/M87bXXqRlHHb/iW5FQylV2kEGzYLNbQAqn+vraLAejoGgZAghPTOCPruo79bP4ysKgPtHFwAb5
PvEbR9fQW9rsiunOqmwGwx/b1svGXiILApHWVRNQ9ZHWq4BiW6CsdEtb+eF57flihEcQBGDXj023
AIJJDyxaGCVKBzi60EPQtmLq/ggEkq7NZ2ljpcRPQLOGBMHikHboCGRnjut9kanQfF17DbcfV4Sn
f+wLzw97DPbyPJlM18+dFVXNvb2HGG4G+N60WYvBmun9gWsMVBAu9hxtBvtOdeUvxLosQd/ND6vb
yz/6FLwTk47xxPEa/FI+crPkIPTLKwMl1DqZrXdm973AP+sg3rwFAegDjxz2nTehPfwkZtDZMFYr
RPQN7R2Oamq8MGxuqRrOnVQ5ICM3XsO+/nAk1Y+OSb7k5QXnoMrz3cYgLJvbfzv1lp68fg7jNLf/
85ww/yc7ycmf+8j+34X4aN4npU22Fns8e3YHnv2chMGYw4NIaQt1X+H/oHX1bqadRpDUjPsPj2ll
8xVotNrxVgyQD7L1iO4HgbUg1bwMj5d7gyn36PDhqmUHT7O1QHyc7YB3HFtLvBrNVIKD3cLUGf+X
CiE2W+jDGW2wmMrw3S4uvqZ9psQ8e0ns2uTRGnTNtakzj9jSt20L7htcKQQQEI1pXL/DrwkaET8C
frBp/JEcYLQG3AW5JF1BVfEMCgj1q6NhULBV83u4FsmAL2hCqWT0nxK7pRbCJcTeQazEaz+at+aK
SBKWEH4ElDK7i83LVMRsZFKl27Oa230ur3IBD6Xt+gOin183Ejgl9/Lj0L8tKkcWLcdofW7w1EJq
oh4wknotB4xp1uxKnv0CIlSuWAAjH6vpXDAQyT4kUMkD7K8YMB8w8DcfCZlHwVEkJhH1e9/MrZjU
iJwjoK5iWpW/LZEo5NnX4pUxWm5/PzfzXOF8w5DM/Tq+yNex7Kxwsqy+p7vy6YLtkUEorG2GWQYh
oz273YNRcv7jb/Js7r/5qEWP7vaDwIc5nnaiDH3cw/jRAqs4snlext3Lb/wj/rFjphKIZOdh4BLE
Zhu8h0AHConUAQlK2GVt2WinfHoRLT0ZFQSEz+T3PRhXByLTo5ptjFE1UVXJqggOMsahG6Fu+Xqs
8k3V2MX8NHbz6SMUWTXxXJlYTQGDrpNveL/GalX8PWgYd28gBVCIlpyZFiDmShaSSQR3CovIufS2
RB9KG/nv2zueq50tHxbYBpJf81i7dXPVfCM0DWxe2DYdc+G6QWOnVqZr2tZJAZiqf/RJD0zeMMwb
BauvdQ2f7O/txo7p1GqizJsZr9g6mA0hzL2FsJa8MfOlZhZEAxJtPjzsUagUio9fRnxICNh51uEG
S84xV99G0o/S77te0MYjtMrvW1LyXOq5aNvXclioKOCVa3/3yfume//dNjYQdNvTanDvpIGec7U+
ePoyuM5t3Ua9+VIhMZpyZXsgJgi26R5PwTesUGi8stE9J6WmxTgw/VfZrBsPes1TdwOWQUBq5N4K
HtY7akve1/PCa1YC8C6XDoo4dxnvTTSXJq5ANJz4FJvztYM5qAD4ZBuR1ZbYMH99nrDINlDyOlZn
N/lENyzfSG5ivczn9fv+sRqyxuXztvmgPdkP5ybZ5ZAUx+/KDrpsOSvMqxNm+zacCy8CXwFzqUNd
McVZQknSDmyBnaSPV/S97XwPArX4G+9dyxh0A8jn3PpXEU1w2WEaCC2LSvs4v1WV4eE5gkDx7qdI
CZTRdEX1GnwD1GBTDxYfRrThoMZXK937+h9iuB+NizVluxmnn7JJNCV5V8cAQwMkcOKDRhR5LIhK
GpmfXDcHZ5mOGH/W7Ea58Ck2HRxZXCu6sSe1UP49NcufOyghLFeGbDVBI93L+/1GHxUoKcv6bay+
X/a80+5tM9jN+N7UXjhxPBIG6nq7eHrrUrumUAYvCiD9WrDNyrggpofG/8FOKfvujM21vG2ysyvN
iJ1JxPEBR3cBZo9qDCqWZRBcuvcZBhmK4df9uPePMSGy+3iuKt/O24qjusnYp3LumaJYFZ0jH6WU
g0iikTH25JyuHh/d6ReVySZBkZOz9VKAItybhQaXHDIsc/cVLv/q+298+KEaOTLEVHgcSq9PGi+n
uCeeAoF9ye3Tl9ixfUmZ1yQFOD/Wwlxu+ngqwkFBocd/4tUjwiBU/kC/S82uOc5Cm4/DXUa6+c2+
eRgrpE/qse/YtbIyzQqmdzR/FyZIs/hmfMfweFv7j6vJush1cibLFp/+G2mJ3/zyHSMO5SfYtp9q
f9G1/nx7Z9naXA2XDwBWmSvMkkfLubbOVdbZaB0AlMbr1WPrRkL0OtW1LTophVYWpJCT6WWoTE0Y
3X60FAFhsFhsNhwCRkT2Iwu1dB0VGCms/lED1z0AD3+FW/QwL5uOZF3QOp5W1UQqWu0Do8a4gTl8
rJSEfNe1EftRovrXO3WPnWnfn32wg9809v0nz8js5NXNeSI3xdlWYRYCdNCfDSS2RguYnSTDENam
XsE0t5yKuO38pPoxlOa0sGtDQQqGxsksIw5Z3P57sA6fd4MK0LrJh/03WRP7wDwAlAFmoLLSRhd+
rl9/s+NXfK5nS/wk7yiJKwKuZLyehrwkqXjWGRNMVE+wwTyRi1L4XHwHnnN9uNyZpA10DnXI/BBv
bQ89YTbacaorVRNe+basP0/uHe44koXuMVPV4av6/kzPbIf6PB28B+DVS04/gm4LfLp9TpL+0qm+
d9GdXbJ1KNhSHfI/OrTCse58/+O5xhFD6rUuhQYc0jENR/xqdCqXHQ3WqfYogdfnTSbpCcpK4Nm1
w9J8FxNdGh4wBhX3gT2tO+kXtDvJgQ2t9nUZyRgp9s+NzPDRnX+JramHs2p2aWcZNKCFhC7y7rB8
1ix4plE4WtXAZrWpVRZZsBzqIN6zw9B/cSpRqEUqwNSQ/UgV964dmISxIZVo52DqhbQfRqzr1mPM
i64wDN/vGOyz6qzrGBxB8DE+alsUwxXroh6m7vwVIHKBMo3d2UxD5qC0P6tI+YiBQplZsojfLkOT
fQchVQ+zYYvXflpGG+eDhDHOI2vZxw4KpNvET1h2FGLr921zmB5/3Ysq9Fa6b+fJdzIY10HckW+v
/kfSfS2lskRhAH4iqiTDLQwZRIKI3FAqGwQligI+/fmWpzxhb8UJPT3dK/zhrw/15zSTW6o65ZZW
zs0DVZbW+U0aoVWkiaPfJ4t4gYBpYGDBDEwj8Ds3lUY1Iuqp9eNVX8DSa9OyzNcG24d9K9seYdWd
6rfBt0oruC9gILOsm3AX4rB26A30t9s8b1u3nlehyc4todwORDr5kkCWqcV9NspjoOh0n6ZvD6A0
gVkFML2rLH5H+dZyHqSZ7etVQ3KWGaTtATvPDZsMkqv/McmXKyYvBHf0dxH7fqdCD4FlbtADIhuU
qkugjsRFXkkSbyfHyed4NeSvI2te3i3D1+oXOGLfBO6HpvoADIUdEXefq6GGy9AsCcAtg6wmSfw6
vQQTJDPItGnk2b2DQCIofrT91HYZWIKfLkeoeoEna1aXL6D+xfuQg4lsT9AY8DhTjU5BL2KVr1oA
5vJ60abHfXZX+W4UO5f7VTMqccvjMjNIheYsDSmrfWoQ0KZbsn4q4SQoJesDH+snqAHth7X80uXj
F++pTNsWUi3h00JhpHJ+UbaCOrk1d4PP2bou+94CKvM47HAJqqleDnfjYv1ODTnAKyVhyqaVnd4m
F8Q3pBzKemzWwHa6wJTjFBYwWRHooJgoNJGQfLVdVJ4VLFSMM1E4shEjAOmbNINr9Ae06ixD9nfw
oqBSBW/4nWb7efYmn7rg8r98jHMXkPb9H85km7+Ud9Ut6uU/B/S7WFms/oS3VskEGspDZdWOpMPS
oKuHXy8NvLFV9DO5cADoMsMvGJuDHmeNentjP0ZUBZRVNEsL2kP6OgPdGkTdkOb8Gl3G19llvKkN
tOprIG7KFZH5CrSP5P3So1wvRKnDT80aKhQ9wBDlX8TjakaNwHdOBi8fsEaqicr72tJDF19Z6Akn
Nzcc/XJscQWULYmhn2TAVKwjagDkh+1Qlxe7TosBMmlt0YeDFQVZXrHoiAXaSuYOu0ypYldO6Gn2
G4+Cukad0rGe69W03N9/jifLgrbiIi9nhNIgThhjfYfEq0hWm61eLlLB3+R1/48YkasjHxAkSTqA
QrwYCr25f7tajgLdogeds2lNAKfMiLAZLA02rUgjtM9QDehP6LWkKsCL5Q7sL+VMAjk/XdxhRHZk
Jhj+aYrr9x1FkmbmReL5NfGDPhhAhz7MsAyBeaYsBgcauSc9ocG8lW5eehqHD3YWSQWsH23Kzv/t
ElDf5NrdtP50hMTG79IiIJjPZNt+HwXuw0uMOxkNZcA+u0NxlFl+DK8jQFh9clmteygMT0oenhgR
A0hLle8OZX4UVZuhSsgNvu3jaYPXE5m99j/2HLl7eKh1vfjglaClXtm2z91XRna1SRAUQSCRO3Dg
F/MGzCfOSBDEvojD/oiR6vSARba04mtHw3zXniEGFAar4etMkCal+rgPfi1pSZPtcxHcMfaolY/Z
EccDUfSZFV0KE1R3xDsQ4rPi5Q0eblApIn5XK4w1QngVVJG/ZxOsylyDtpgA89Dav1icHCAIZqG6
/jUsNs9wgtWH7KB1frAMC3zvUQ9GupHf2GPzdigYYWE31h242ub34FhFUnidKpCqGrLBVhHaJTsY
46q6gdD5KWYuEA4hBhk+ACIM1m6Uhr+KZMaTOdlIb7Vo7azdbCCZSDz11q+bNkJMz2KUMRbHykz5
w06/CrGHFHbFe+uuXe7vJ9t7zZbUG1cgpa3BuWpdbqB7hlia5QotSrMeJU7dWK8Ls0KDtKKLtb7/
mGTaBjCPcZ96S/Xh15UbY8FBY23tZbndQ/1jkJLFbIlfqMnffz4cntFljDCBh1DV3r/iYPSu9UF7
tAeYZcb0lmkEZHkhmgdtgQrfo4zK6h/fW1/Kkt7bS6fchYkG7VFUo2NmARE+tF8towB/KJ/KPtsX
z3+bAKLuuqZlD1KpJ8InoQ+D1o819RCGPMoTWY8uo4m2DaELApgsAjWE6E1lQqAUVmsPQaY+2tj+
BmVmorhv2c2rOXZ++8J6Qbw6lrA4ugy7Wn76bUZQyyH8cew9lPpF5RwKE7Ia9880SrsQIBzXzXaW
7Hvb2VehWngANBlmRoLzhOhiO1Urah43io+FZFyiJvY9NI8sKYAYCkYFMn28xbpj/epmISBEQS2w
MazuyWLhgYiC62LZgB9+RC4pFiqPgsWZIWLFqldu/qroGzp5iru8peyXUS2dNyK05gJe++y+7hvr
699sOupqfkA+xce94w32ym1YgOZ8vK9+1i1Ud8F/q2yOtVnnyO/zii7GtC6e3m/z+Kjq89EOHjUM
OBW5bnoExALVlY413/OIRUTePMAhHJcVttRapjEBAs6W+0x2FnjljnD2+qj19URcODU26JBk1Z3X
M339hyo65hyVzlvA9GtCts/mnuoXGXvCqyNlCPr0fHQAKx+D18B67UB9D61gOpes7hSwGmrW55bG
9sPWQGg1P2gNJLZVzhL7miCCkVquRwHrnAA12j94K5QawESuS5zjzey9HnvfvS/OnO9jlfjluSW6
DPX8PhISwFNGnv36CbhhJ7VkNPbtnYIdpiylROCFx3TnYjJrb3h3SGUEHpkkcph0ZcKB8iDoGEdM
JPgLq10RGaeFH7o0veJIv2iBka8G/cJsgt4xXuTtVE3TcsnN2EKo+mXfDlCqoLE9FA7lIHrDvyMy
h+qZ+Mv83XbT+CMO63ttINmuGcqPyZ8QSmpkzGVButWYYCGFAK9o3fiZfi0tpP1NGc1MjGG4041f
YLN1Zfl4mryICNOW0sKjXP02mD/mLF4PROIe6Cmr0YHViuAFXGQe1thsU9rYc7EhaQo4bcXI3m9f
L1a7tmfmxtSkpOWOgfNxRWdb8mKvlyX0btO8UQVqzM6KnW8yq+LUimXFsx+aiH+LcJaeZAbZ/1kc
1i8BBQQUnSw7wtG+hjCN8GFYVLpVXYDvAdZBwxUi+eblFwj1dWjtJQnN3u8IMUd4U+6iMC7Fhdc3
10T0bKlGEpxKLZvJpcGBOPQhtt4XQCqvmi4pAUHrEo259muqOpbrWT/xjCeSxBxF0e2LMbbQDSy1
Ehhl43WPktjKyk0zERV7+nVzINtCuX5o9edEtawUYqGDIJCMhg4PIYOYjy8/Y1O8/jWAjbIRm5F9
6DfslOqP3p14hrDtX8atD+lNOtVyykqryY/7E2tzgrBXdu1FmcbRCRlFSLbY+VnfhTE2meVn63sS
jNCIC+eqfby139ADMLwhFw9d64nIG3lCt46WjX2vkh0pznd+gf7WbY2joA5nHrj8cD43eoBgpnN1
z+/iaXNX+Xz96RQWuRHnqGaudXiFjyKhlLGrJied4OVcLvC2uVUOBpYo3KpxYqxdauXvz7YoAWM/
B7BvIT2/zgHGG+tu/v7ycHs4dAKsqO/JISvPI6EG4Pg2tg/YVddtE25cCpza3HQ6kpm5zw+1XBtb
emn53t1DflhanJ8OT/BdAkeC0s0MrfisdVitHbg1C+cFwn1/rb4VWj9Y51ZqGnD0jP/dnnN87vl8
73UkH67XWjns4yvwYN1yLffwBYL42UkProOcciDhio6FtbMjdsdV+LFYS88uF+p0qSGQrmSRL2Y1
7aJu/VIXcO1XwAZOWEr48L7Xf4fgit6GfG2+KA/T3pSOQ1LoOzUNu1QpXh/REtgCHLftp8E5vVnG
8lSQKz0rowQybvO6fuSA51GsKKYpo0Bct+4e6KqlBwadPp4xHu2WJ8t8r5CcXinEcmD9uPIir2cz
tbt8sn9vEbnKPJY7l2N9R8dEMARdBVbx/kzTJvumPQnSqqA8uFn7yvcpoXMZbE409lbCN7Y5Nj7Q
zrePn/AyH0Tosopg4nk9EkUf6Kb7E8249NCd6S41KSAW4APPEh99PU93E3D0BEJvt7zrpweZlqMl
1+qGtezyZ3mZAh92LkB9rCd/bGaHQ40fPDBRd/WoNH8dXtBlXgsPG6DIx3WmftLNwdve9rK51uU7
yWXqorbtrPhVzfEzM+U/a7l/uSuwaEGFHLkRn414ETxkL6Ntc61eQnFNVd8fz4qXxJppcZQqJ1Qy
wnrkkkDVc00aTqmkdKkdadld6qUfoqTC+2s19XQlmVp6OJ1q10z1h/G7dxgceAkKeh+6GiUmgfZF
2ExKfFYBUmKv59cSFO1D7jm30Q9h30aI+jpcVW49z+ajuVmEg8dIW7TdowTn4J3cuHjPOs44lMaF
hwdGc7X0a3lYvM/X1l3XyLF69Vn7GhQ/KOj2ij8ikHcRXImjcnu1rdADRQkuojEDvRXPNXTtva38
0PlEmQy0FCze+YeoSD+fsxgdAMJwRW6d/A8ixn74roX/WzstoMY+H75f9kMeoeK6V9Dn1ufzD+zN
kcgT/KNGvzhoSYP0UwVf+VxhYG2tggtK8bVYgsDdQor2+2CrvcdPFtrkaxm4kjn36QZY0nr4e+qV
pzcwkXKwY2FaCsvVoQM6JdCBhVEyhjAqTr/v+l9MQwU138WOmvkce5bY6Gqay7SLx/HhNKAInCPP
foN76/tm7rf/W3gjoPpLHfE0FvntxrfP9vmrdQAmLjYheC7fwsfTW/7cXvPG47ARIKADE/deGRpj
R225i/pSEN2JgrRFwH/fPlNtu+PHuaurRwxP9ri7e7jLjDOW3dXl0Q9SuRqoTlGsU3rcnAn0ipnd
hawyF/JMP9EEPNXPucXm8p4UttjcvuMT/tGQBbXmhZVuvKfam3mfQNTl+HYHzHvOTPJqy0VyUNIt
BSb5jEcwz08z8wfYlbQ+vDf053F1Hl7nbcfxoasbAAcTilpYBMRHxQQk9wvBP933w6mZJUziiEpo
6kHYg1cKBeJu6qr5frYvHqrZWq1A1a/Xz0eO09qD/VMIuun528g8L4YsiACN8FsKCpjFbbKy9QN7
5bTHv2rvvWw/FVJoVCsqhcrbsDcNjYms9mPBzg824jiirFc8oqqusXj5DeNkqgzj13Qovm1vmUaH
R9eU2oby4vTC9VBdYl69cgnVkfmaAOggGOX71zeYl8JA/0Hw96YBvmr+jPJNjdl9b57k70vJoXZ7
q4Rw2rnJtK63svgcavnBSxDbMT60T2vfsINWuCxhz69HZN5/BW+WBsRHZ78iwngcZFPVW89Q5q6J
1+buo3UEKgC2+67eHe6z8/4WbwR+7u2weYyq8upFVoIttUUznf4QRICMpOEDa8PtKINi842lEE7B
rlIYgesg9ou/GZ0nguooc9faLRklshzSkurDE09Apzy6YwIlEcydqorqQFOrpUFm+6U/ZjuTWBg/
alQ7K5v+7L01O9NegiAZWD5lCxJavS6/yxtN+LB6OePPASWEvn4wp8bzBHJZV5Xg7SP/VfZrZKxG
7ISiQCgbTLK019aqxGpUKwrtK2XYvFr1fDDvRXPAClG9Po2pTKO3zYdtqrBEITjadxZqlZvGywkw
SKm3iQZNL0YvtPs5+BCsfraiGEcY1xYk6HKHUKtJox9N+VXtpzMOt2Vn0RhHKCr1dEDMOEVS8RGZ
H8BQNMr16CPZ1VDlgBbUhzLoy38FNZiu4vSsBMTmCBFpO0kDWq3bcDRfDVhxQ0JWiEbY7lEA09A8
onKoovpGoR4iRsWMjCU9AgCX4ATL4pR16pNQfhLXS+ONgXLKWe1ILQkchLae43co7NZvjwWSWfNQ
f8tEfE1eI88la/Zr59HpxQzDSj221uWnIhhVbvpTj2abit8jl7ULq52r3hYV7+xDyQb+xNJYQbPi
fsvfiIMquKYNfZ/ODcSCGAG5wzKIyG1wl6NbfQGZyegZbFqZ6utJJTgQUNrxKtfF5PftKkWDSK9Y
n0go2fzV2ZT6BZTy0C27ctWpnQysOEqN0pmuGgTbAA+RD4TOVrWDrVkFYw0YrSwvZq4cRtdI3rWp
T9GnFKMYaKkmZdqKeazFg06j5I+xXazNhVIK7818l+yWTGFduUKAlO8Pm9n61i/aXhn8fQ3TUSVi
Il1IQCNoa42sER57/tg6E6tcfkOF0IJhQLNpZrYLzZNjnVv20zvHyjc2L3uS6evZ+YMN1787NwB2
ACOsSc+4kD3uuiWB2r0JyjUCZW1ZFRh2h5/sYet6jNbBu2L1pJeXTkpoBoLA5XzdzHzSJqLQ5jnU
3ylnSvFl4o3z290sSGLr+3z/MC03aTQ0Y4N4PSXRSTvqkrf1k99+R78SLxKy0zX80EYjdPVEnYzR
oTr9zCILjXH+rFqaiSarxvuINRj3v3N3r5jsjDhWfkqZq8uHJocpMk1BuFtMddqY+al1mkIwbg8Z
dNqf/WBXoL9YP62S67OCOoWm7+bv4obIx+jYo8NuVNZxxMz9Nnhm4gXG0z9vSnCtK7V7zljyl+C+
HRrnRxaUPIxft5hwmaZ2698x11v1uXOh67bm2+bd1/3392KNoPfdmmcbv7v6Zt35HZXRUNN6I6aw
8u5IDgzTvqt2/I1iGoRUBiuKJuiz3eZumO4bHv43TEJe19lZ2vwSF9avD2b3teY+fmlJMDf1XlIh
an+Mfv9RDqa/RXKAowyDsCM9na/OeYPAE944x6dUh632/Tc/MLXoxrsyrBzuUEsDnOg9DMuWIAX/
VoEgheauHcDd4a6g0BkiC+Tb7i1zf4IvSvcPbzl009xQTt33Ac3qfS3nXQOtUdLoGUWolgbZpCDZ
FnERu6c3OEpAAiBOFI+JbuFxmfdcGyADizLD3YcD/KJrer02+7bE0NvdL3/r6hdlPB/FU7oy1pd9
7xcDg1FSK18r1jIUEADMmuKBTqiebLSKK+vHok3/KcUjy6oBw699MTyCVjWvgz/94x+1xTE6z+Im
nWP/93CofaNHiefP2FHPJ9qgCFCZhzvbfC01KSREwomBr//RAxw4H5rKqQEwfxqVO/o8y/zoT8dL
s3fVK4zHtvkQSOdGOBC0HSpjbYNlVEhtynbV81MJb44gco/QV11oqWtAV0lr4Lv6t5Iq3P4RQH7h
mCTU5Y76G3kuCfAk2tzzdkmHRnVmsacNa/JYPsan8Q5gY03MeiYOAKgz0duKjvwiJdy8ovEdP5qy
8qWKa4ZrhErh5POhxLJRyj229RDca+afldSjPKcQoKfgNgKQqxAWrRSV77AAzKgCrZ403wYsMU7K
F55/6XHei+/ua+vJSm26+xqA3nJ1OLOdBJ5x3Uvd93H5ZabzJPMwV2IoD0UimFHXYiU7zI1DwosK
9XVwZ0Irjkn0zI5jcjfKteTLNtF/ZoeMHvGskfk3J9gdZCOb+0c7dY8fqYuV/CxWHSyGLIVkHRkj
Pm8Vq//IyVc92H3jSirus34ZfjWKTRC6x+gu7Oyr6pdENDw9tmqXJTsEDYl5K/eQUi+V0gClud6U
ZPY3uch2/uqLdJT6NrZJHm8z6PuAqW3ehUOVtftd8qqXSKT3o30Hla/sjcQ3zkxMbYJpXw1GbhcI
pZX6ajh06NCCc9FeoxnrAjNsEP3oaTX4/hd1T3nbgFytF+H8KtmUgzwfOsbn+6t9WH6/ZcY3hg70
bUWcjS9+tfXLw3lTzYyz92ncn87nKKNP85T5aMjtzqNPhkf73oZISKZ1XiAmwdmi6sigFHrvJsg3
QI/USk7jTwKaUiISYOPNwwc0Lo+8yJ/fE1Hmbvz71YRFkKwUp4dzbTfe/dIAsJWthqALMt1MmHSe
xYj9gtLoXSu9aijnv48z5PUMf5v4K252YdVbkSVZBay+NIB0L2LNqwZC0ttJjksrSba/O/bE+szi
VCO/f6Ogpaj8Nv+XfS7wgq5e2brSWAc7gI3bvuxfiv3zVAjzPsYV2C+F7LKWQ1cJPQd0OYn4MZnP
SuvWHgudeu5bSAkqZqn3QgYSqRpAOYheUdux3Hpqx+k3AOKPjzaodbYPzqhdoW0XW0ZYxtXSq+RM
n7Z1kmhMABWF6G02wxFSYI+3gOaFUedTM118tI3LU+ZF+O7SbCVyL7AjjNQC+pETnAvUP90ur2+/
54ZvuYFwC0UfL5PpcG17C6z7WdVIf+6XRdg9hWprAfaD65gaxU88BEKHujEC6lOdL13h0R5nS/0b
Tfq3n1YmJ6ncDm8u5JSq88o7yZZurQ2RG/fyJqhwfBvxal7L0NaClnrM73sCtmK2Ni/XPvdjFnkn
BnaZmfjtY5kdZa5C/Vxv/pIfib4udGx/knI2Drq/Nf3BIX9XiT1NWCKscwHfm2bxo+7GoK5/zg0P
ozgqHhNK25ws/cSjd1WFY72U67gB5Vq/ml3kzwQ7CzM7IKHb2649L0sz2K8n4kXxAfuvw1vdhz++
65fTXwyjdlge7m/J5syfL7oqPxQaN6EtvgfnC5IAwPHvfnDgVsd7HaHuvaJi7GCpfHcLiSC8Odb3
AJPQateHQrZxLCfpEc1va+5c5p98qPswyCZOxWyxXT7VSvAF6a4A67wG81P2+rYG5ts5imc70e3V
fltm1Vp751+Wb+fPvZt3tXQiCzrcKZU0PqcfKjWr7/o8G/6D+UKtWFry4GuRHovw4J5Ir72fbHwE
yA1rN1D5ZK/7SSNwn2idp1uTE6ihPPYbeDyvUJsKR5OGRfV+kX4O1ZmAXSqS1yZHobPGlIb/r30j
K3KCbcy27obK83tRBHyZfigdQD+5DfVFh9GCF4a/C7BEYs1JSNWHbvBHpTOB94mrKzhYUcI2r6YI
kMriAlenz35rwNrMAoC+V/cueES1YmsBPEEtA9wBKkNQVBynWd3tSdg565gUOmEAUoFAlWEeJkoS
27th9GqsBRfizK9xKTjXThfA8awJHuH9wYXQqu8wGFpVMC0Cq5YinHB9jjRAgT2ubqFM/HAUrhfH
+UQ3NEszEAjJre6N8F51/udZnbsvmhemdljflQw058xaZpiHuJPhOmFcokuLuMfBCqrjUouegkmU
+8PIr9ylPFSogcrNA043DBlZ+rIflcl3GEPG84jRjDOaRYb0L1upTrZ/DSFD5CPxhdLh5GnPJBpF
kY7Gd23f1FY0EqH2jII2lrt7JzkigONDXKglnNo7cxJAJQ/fdy/vxiV3X0wGMXTqQnGvzdx93FtM
icDAQAE3UvWYQPHdXIihZYbGXTWnTr0GftgaVptXF1/NwaUpbPdFgihODrRuRMk4OcOxuYhLSnU8
ryHxAiN1JKxF3gFEZqWzGr85kAbE1S54hlYWm+oiDvb+aOowITSCx9oknujvc/zaAlulCcSITmGy
P7/LbbdPH0/+/JAbxi8C41BoiHMEUp8vfeUMIukI8fsFvxQ3mg6tDJnx34yFNSeabKpODKfJsX8S
CuPHtYgbHyqLcmvA96s6GPDF9OblWwPK1cbahe5rE8G1Z2EYYXXyi7hcp9pzFaNsZHQHXrLCfeSe
8aMYM2lV9VJZDhagrmZGumXIApEwry69W4afdIwGs1lQGKoeIFEkEwc9JTEL8j66uDQHDIY6k0Wo
I8cD9DWKW4m701D6u55pvtI5qr2PIV1amV6ud8fFAQaifQS+AGHdk0a5G+rm6zTFNOUDxmcugOd6
mo10qxeK/abpYFFtVtM18leLl9EjE8Sm7mqSebpVmoMBhQwt7srEQ1sukjRc8otee6+zHECzRS1t
Efnwe+1RRaR6z7/6pd0eNYEBVkBiQIAgLcQlqs1mR41suq1ItH2Za4Nm9fHFepf81l6abYbM6EkO
pFdIB48ZvDf4ZI+9VBU4JgttfH5PFYsC/eHBaEQ23LGXnw0v4LxmoLOVSfPePdTuH9ujpd/3z5LZ
AmxHqhvXadp4f0/JxKLppUu2VpG7RqfjZkceVnMQ9I74IJiJj3oaeaPuFa9OYwAKBEKTiairPtUn
XDV1p6mbcBPSgMXRTOhfVRbGxPs3UF4AFJCcTRZGvKJ8EvMwW5l6uyZ3kAg/9c6U8gI9t1CQ8eyx
z/tbBTNX1fPXzjTp0eG+udkaeJfUSPkh8IweeRQn/E9KgRfmaqL58l2bXpPetNcL7i3YAjRXQI+m
nZ+kM51dar34kI/80X3huTXn+X6CePVm5adX6JrG9zmWjcWi+dhM6BKeE++T0yc93jqVnnoKI2y9
uTh5j1Be31XFABYl5B8VbB/XHSCEXs+DmnZcyaw3/p/GPOupp/SieDotNaYzR+t1PKrRYtD5JXgC
WOLJ1pNZr99/r/oZrGKS1HvJpFcf1zW+jV6cdzqb9XoxBD4fRVyWnJbF/d+r8FkdDS504aaC76o3
suO9n960tbcVlSGDFZfqWy7SZEKhjD8aM6jjeqc36b1XkoHP/miQdwaTxCMDCY7fSf6uN5TL9xWY
oI4LmBaTpN/v102KYmXiZAtn7kx6yaxfh2uq26Vir0xwc3rxNDNVD3bq09POBFbOZhxrhhfdyrrp
WcaVCKt7JnEKT9TBA3etZjGO2Yoapi1rB2sWhnI0E39X/XriXzzcELnz3tky+VpeFKeKyc/FQZFm
lD1/F5PNT6ABLQU2nbr1x/djw1HdhvA6hCJPnJ8O2v1y7QAaVjTYVgTK4nDlJKSeGRYk8GqO+Rdj
1E71u3vrXxBo8J40z+9j8xFmsCxPdRe05BF+8BhC042G299LRGDufv0q4ijhV1vEvYW198evDs4n
CxB4AgySHHlzA9P4tpQsjq//r8D7EGEOeW73SQ0sdhEeJDKhZsmTI7uVfY69Mh2+83SNQ8MEs7SR
HimgJZOdR56BNQvEv0wKQjGNkPK3B4qJzvV4F8Vbr3lKGJ/a1GN3wPFYbb65iHGhbNGbeHgxSXKN
bawF14e74WTxN77W0LNbby7EGoojLkagaKuIW6aLaZg9MUfrrFTB0/Fs4mfZ1k5x1padbQk04vHm
H+IDxefd4/eTZ7kx7tkNLaP1KJxH4eotn6v+jmequ2+8P6787KKwH4vqxciFmY1z3ztKj2clQo3p
0SmrGll1BvStmvlRikwNJfb2rREqm3tBIzcupQhYSNXiMCeI9wHGSY8jcMSh2K6eDCubG8T3tHmM
1tliRRZIubzo31BxgsmGoSByXSnNrG6BHA2/9He8lfho/Df2LHVkIyQwE+QRZK0WKEgQCvV3EX8i
VP0LETAb8SVTmHR3r1RSzedOER31Ukk9r5PlHeh9Z6vr29lg9R4aW6ri7U37ptVweKRZe3i8QVcy
0mmfGqGzb9+BLt+QbI+5PBA8ttSwzFfDS7Ev1VWou/K32TfVLWMzAnkdRluGS6tleLzv+MBuY//Z
Qx4NvppU+2BnNWSeI5SMeMaVqUlrZvD1uDnl8rPtmS0HsW/Y2CO4y8zu7r/aEDVdRHCF3XZKH8Lo
1mGTQt8rWSkKHbqByDFsa5+zPYRiPggToT5jCC8RW9Ak298u1d6kN9ZpnzokvyMBlyVu9+aiY0Q/
wmUZomR8bKaf8+p8OVE1W5NX4izebG81lOG3DSouN/XMZds0yjRPDa5UcIs8TFx+rAO+P1DWM8HC
RYG1BGg+QJ0WH3SIKbmzS3P9gIxMTr33toN0Qji4v7EbLy9PGFA9HJSOt6BlHGiLAxinRxOI1NhC
U3SnM40A5tNLNwl/CeVeQgi5nY/wBM64Dp7fiG33w/sVE+i3f66n6qc6IaYhqTvl5QDJZPJtwYcF
L5TbbfHxPgziMVm7Hm7igUH+7yVpLu86KXbdsaTd2arMgsiihLNWvFUiqP56LXpfdHw2jWNcuPWP
uD5ilw63lWwRqYctvBqvvm6EJTACQal07BC9KQFOVE42GDF/It6MJXJiLass6Ak7JOSfM8TQMzTv
EGQUaXBUEL3GXFoYLqD1mGmLiChjxYngLPaHmGXMMayHBAmb4lVCbQQXW8enuOLSkO5u/CEO+/VK
xS1grH8KP3E8mdQiNc4/lxd++uSjjvZk5Sw+i6ueyXL+Y7cMXK7ivQsVanBg7wxnT/PFiuX6/jac
v4M/uW942pDZFbem8yL8SCzCK2L7JIjvxZvhRcYHsGJBcXsvmjHJTBUw7o+6aEyyafnP20uskwQ6
bQOxdlnjY/H0CJOVGUidwGVShk49HwAZ7EeWuGDku6r43P8ReeRAZnvL38zvOZHk0rBoBSkNg11L
LSa5eejxRYk3oOR3HZM8YKEuy2Twk4ePEhonJVPfWuMOfA4A1AZ3WCRf/Z/G2de2HwJ5VJYYgoeq
6japLr3x7iiVlJ9j8L605RiRGL8gFqf8OQ5tSCtLt60/qF3ZXyc6onUX8G+d5Jrt2rPiW+2Jpet4
H97LX10OfvVi+y4pURvVNyE9cGgQPhJuNl/E0pxDGCH/1M61L+CJr/pX/bdxTLKNsPX+vC+So3q/
L/tvtq32LNKOQbXmCt5i7SXk64KJUoKkh4rpBj15hVWI/apFaQntbPsUSGthHEBVpO7C16Y/qnJN
0I7n+Fn7aVzUXdqg+TIIFaxY2KkJ6BRa9VXMPNFFOITM/36CiS620k6348Xbm/KS0Jz6fno3DWg0
IDW8rLh8RKhPfLlXfEiNN/pwR8hZCpfcBAq1r78xtY/JgeyJG0V47eVtJ0TaLALF7odMWmxCneBU
24C73So/b8WRipwa2LiEbyMXIFaprXOo3qnfBCj9/CybWEjT9Taj3p0ZprpyGpGiALMsuIums9C0
XBF1swBoT/0s7uAr8lB8hSYKd1UO/Fkd7NUcnCI2sBWEVlxW0Oz8KKKi2B4+jfISuy8eh2/EYhLp
R2qMR/pdL68b2QdvvwckLfvrW8afJ5MAs1eFGq4KepAytNKX4KM4Eqz8aGNZicRCkdpGKJeqdwb5
CoTkd02Iq6gXm0xsMdEj4wNQo6nRRdft2EO+apPOwER8bnRxSv4XM0At7VFDHiwmna+a5zQREkd1
4vqAJtKR9kZ5QNQIfNDIRLgSC1LsqKlx7r4jQFANYQmkdw4SyYkGDrTXS1XqrVWlNR5uq8PWcCx+
h27tAQJJNGJxm5zdsSQoEmfvsXO4DYuCGhMQcQRtu+5ZslGfzcTNM2nLdNpRkJlE8hi5R6F3hteM
CD+WcIvpcnSLEa8ulC3chGRLymrX9PmfJJnV+6uKi9kzHWj167QNQ0Wp32/NZtOpVVIO1Tv4C2Ae
jMS+2mqBFppxlVcleRULHjRcbdMJvlm1/joeQ310WjzygEU5eMR8AbhGRatIxCRTLtcuLugP5ANo
fJ0LMeinI9ZbrZ/KkCHjTII20+eiSIUjctd2kNlrfwxKWRtrhdVFWtMc1H8PRKsu3YC29ngpSYDb
YXa7vNf+a1xjuD7og8xopki+EvtgbN8DO5L6wXLw3tA5DwabEKTlenC/G6Ji+VZ9YlZE/zX0v2O2
RVQYDye+Op2k2H6pjkbJIsp2ciLxdbiRAcFjF8316Q7QEHtdll48Rb/iEcYHJV5mrIxWEhbCtRFV
RrL6l5LODMqBZgSjxoqsKwhWx0rfeIW+1NaARD66r7hAzw3qefZVafHRbiWzaa/e789md1WJlJ/F
++oSYJndegb+G1G0mqN/hb4StDvN2DEMWy1PlLb+eh7n67M1+F+cjlW1k5xiML4hr0/wxseKHC0F
FUGQjDLv3wyNtD0qg+QrbDSlsEhSF4teROE+UAhB4zlyNLfjewlDEcI8ijqYqMFGWPDJHnp/Mfn7
T6Qqsb3FshCOM/a85//rdpGQRR4b8bBKj5fg/GZFsHammVXehsGYDOFXydFY2Teuws6uevZtGaLV
fx/yIbFHzocsMSUehWHRZ7zJURHDT44wIigKmJMWY4fj8BYpUJzAwtaOryhhqZ1mXce1H+WuqN3F
nq7JNBREJNs7UUaU/d5x+gdx/fHWRey7a0TAqMwykJ7ZAzb/4uIiEooTRyFZGVYoIpz4y10tI3GC
SJEEQw8inlgbL82l0DoGLNJa6anYKFgpparpaaVV741CdizGAQb5f1FW822KAcIJAmMvTjdYDJZx
Yf9/RYGvdF/8S68EJ3GWMm+BnfuJvUqKF7zfyI3tAXcyo4i9/lZiE/r/+MvKHPVKkeowAnqlcpYG
xbwHgLsm1EqEj2JOAh6thZpP0VK/6pdbR8P1EG4nHguU0P/P3fm2T+Uu1p76tOK4+9DDuDUO05PI
1o1hZbweLEHdd97vf6GfQcs//x83fglKnhRS+5tHObP0YyWc9c0ig9nSMKqgxQUW9//Drmsy2E1/
Fc5UrjBmIzv/mzz2jdXfIVOkAknItBTo1HTp5Auenv+PT2MZTT/vnyLWpDb0jMwubIuStiHgdmvD
Lms/t2IexyQcRPzpeT7Ky7PqWE+RFoluVVJFe3jIOhmH6fVhgmfuBs3nqJb/sJuKLCxemAWr0Nd5
bfnNOqQs4cqJcSOIjziKJxgfxhEk2eNS2iGmPChRpB4uYujIZKTEQrBk4DjVv5qJ1sLHq2253OXg
BCXxvpnIDx7KdBluf1a0ZZCIeHeaWJZRQW7m5PfRGIh9PGamrwa3MAzdf4LJv71bPCfL8Xrt/2YX
B9nqBHDQ4ZnJFSG+RIHCabl5BKme+qry/Sr4NbWTv1QqUqj2QcK1Gfi/OqkIS6gtVYwfiFRbsadu
6Mn+P3dTxBPlCyr4wqZ42wZfUoDi86W5ohXksHNTLsK6zQCuHwbDHbbI4w/jKhRVKTrruXy9xj69
WC7lRsaOPEkSpK0wdbRvOoreI2caUZjwsJnrsIRxNWF7u2KEErMs1pd4c4PgGY/EF+2cZBMJg4yc
AS/Xib+8e3TqydLjN62Aykkemelav71uPmoX2qWZemZP1qX+g/330cms6z+qQvnGjkn0pXXaVzcs
WElJ3fBPGumPWmnfPOfAValKu8R+ugqcX051mduii9SPrUepl0yoOaKCKV79SvJmAArw8/r5+nIY
Hn4r3yOi+g/s4bunWqG/mRwmd/VUo9z46L4sR6fJ50tu9LO81VO9YoNYyn1adJytpgY5dLXlXT2d
r9MubAMrt2/Ttf2xlW5za98QeYMk7XLuzpUrl1xtrrW7PJJfGJVnNKY6q9Z8VOR79tt4nwinm8+/
DRK1qUG+vandKi/xy60PxtLV35f9cwkuWFmz3Cg2bon+Y/1UPfaBNpsriM1GuQib8lO91e/qX63P
SWb6S5du8LNN0lRypsV2arBD5SaFAtB8/z2v7O7PCAK75rn2jS7bvXS/u6lBQAXr32gYP9UMv/Qw
p803zrUzldvuV2v1wOwexDVTvyXY/K3IPzKdE4z5E6A4QHCFg6NuLhbFASKlfWiW+l/1Qy03WiNs
eZ852267v7Vc5Tg9Jpzd26X+5uVSv9Yu9a9IbfKX5DNcWJJCPVM/drniLvbJYD5IlyM0lVnddU8v
EYkKLLtwKVCGLaDkdyKJm7HCcwAoL75SbXlLG6wSmuwJZKoCPHB9M/cXh6pYNlvdJmTZpbIhmBXB
PfVmsl001ED9rjAdauE0ULw7XcoA97l2kbZRF8pGiz7e2dpnM/+S6W6a750bp6ZYvT6BVP92rlHe
Oh6rmZ7n6B1E9bu5e/QiMDr97iwPSssBO2RcapFQFfGaRfEQwYxjFEoVlFMUuLE4hXqxbtrbSghC
RGf4mU/RfdWrHKaMFhho+XmvzH2IvHh7Tnflq7IrYczTJr8ieyKfhXx3OzeLoHnhDVV1vQ1TROHE
ZoItIrmGYSuZPfxH0pltKYotYfiJXEsZ5ZYZFFGcvXGpqeAsDog8fX9Rvc7p7qrKLBOFvXfEH/8A
YfKUXKZ5Kmqok0egjNdG6oR/PHYiuBq1fzi2NIt8YGLohaNlXEy04IFYG1852uBTrPWus4qdnm6e
ti2++8zpfQTRY+J7pK322b0kMEKOTT4FIKw7EI8JZ8ZAPEAYp3iPXfjRGNgADMk+RZVDsSyd1g0v
lx8wKMLMQCGL9A0rj4t6RhrCyC63Co9zHsg2/yjueVHAHekpYRV0Q8O3AkwZnTtfpFcmwgkw0H+M
ylTrlalQiyEaj2RfPFB9yfyFWkfyddhh2ebpN0IyjHmPDUjxhfIPsiTYU9frZv97q83BTkG11lt2
8Wb5hDMKK0M+INR/WU6ukwghEVdBdKNWhTXHnZ11khodOJWtxIxi0Ei1It7vRFZOLpM1HgZ4jXWD
HH4WOUCDhmAIqO54lomrEOdKfCXI9LJSQpCH5DISvIonbqAOZzK0hVUI+vdemGNYJngiTXBF7EMI
EXPOGSabmADF/JrxxBBGgy83ETV0pJNzy/XRCXKUnsHW8eESXTgyGvwFWQn9O7cEGJcXY1HwHJMN
12ZeIotHAIgr1Olr7wfFCb8+kH9xtWt8Sbpi/ZK4gkKCdC+Yv+63L3RkxWYrWDzOkepV+4tmv6dE
Iy9/BAjEb6dLKCGpCfoQ3R4OJGMFxPoMZvdDZKo5NHRY/Bcur9EluQP7g/g3zxm8w1aEvg92Ct/8
A80IUrTUsQxEGPz8IOajj2T0/0Vti9EP4O3vfzlhp9+aE9T6x6BGqHoldpPMwlJC0B6Q94n3WjDE
fE4w4cSyZIsFIUQPnL0xU7e8bj+PTrN+bUPLy0SWrizhUl/S+0jvH1G4f2fG5jEuUUDYHZRBYLnL
rkvDcURIhOADcvbbiXG6H7awY5OETCi3fqT2rg77/gC71FEDGsBMxRVZF6S3OjIrunu8qiEGCqtK
/g2iwT7eOGUm91cCfINPgrMOJk3p81+AHjSn/hPLfIO+9JPMCaCytwQR5419Wr7xgODl7ln3oIv/
xxnPRXTkWCXxphzL4dKm8M36/LAtUjKvGEQ4k4IaTbDdYtdkH3q7Fb7RbfiBsMNT5B+XyRMI6YVT
isE5Rool8L5fs2S53HckvzAXBRJEMU4pSR5/sI1BCIUIfV3UcQZbc3wb4ggx0bfsaorT2imeSsiH
Ea39fU3u9hAeHKwH/lGowal+JPXg6UN/YufGmQ1Tx95xK7TXL6pYiaYv8EZf8ePFwA7eefDui1fV
2YkWKBTwCUIZ4KPeKohYxI2FWRjxxOzTWvaLJV6aQLcIO6EF3gUeFmeRMaqX57k1AaQsusF1o+5U
DN3fUWuRQNCx7zV0Oz49GloS6FCsQfk1Pj65ifQTBcUrxS3cSFHC0AHRTe1E93mJOou39EmYobVH
iEe7pIHI3NeA6/nov/tiXiijYflGGMnuCoMrPHpBysXKhCk80+tLNDtA2LZbwWtINBzbaT6ECjZC
JfgDxuPMjK5pl+EIpQdZQDkptxp0enDKYT6m3uRQYqNgp0EbD+5W0conFIHTy+orPnTkS5jRtQdj
agTMOSz/tN55Zx20heYPuv4N6G+No2EzfO7Y9K4zjR/Yoh48ziD6X/rlgZP6G1lxZ9YNK+YEZIbR
GQNsgNJsGGEd6UTOGzLOowu9JgufLHWJS6bB5nA1BkBrV6rQvwcdGaazwmCCUIYlCloKlK/gAyFD
tm+HzquIaXueQe1RUoSb2qkPohGwXH0CDMV2J0mBjhccnbavkA4oYm8MdifrEbBy2bWJl0DiiP1I
jVYDLTCVueFjJs2HfEqefCTmAmTB+U7uEBcIGqS5J4GFje3EpZpsjfoC8hrjNEBSQskQrTKu7nFx
LWyMrsQaGgkUszvIvuOYDMQmulNNHxT24iKESR4nKcGKYfsnLX/0ZCajRiRKQ2SDbGimvwOL9oOn
A7kkTgXndI1cEQvUeck5hVRa7DZQcLpXYEp0jKgO4I8kUDogJwk/5mLZCs6buN0LUMYwnmgszK+6
8EEMhDNXFsQ9UCH5RPpWgwf98CQflgyEh7d+yz7VJ5mAZYNyYtCefgLt7ldHH4lf4etbFfORX0W0
QLP91MFrepQYcxTBOjzo51jZvzLyd29IaWPL58f9qEMyZaOyiWxkVd7Gkx4zBqa8ke4ICg0ZbDW+
grBwEpGMcEm3lDgkSRA0CDQjvkXweXufROR81AWAEzqAtMlUjU8Po3ZEfUMk48S9oNGg4sCzwGN1
Uph+Rp+kTC7pF+XQDRGuwuK1UGh/O17NQJQYthoHEwTzmA4rWNsRrRG903WclExKcVRgYszuA3/p
2lOyp9LHpa07kFVkTjgORy0Y4oE+kX6eyvbfW/lHriHB0VaJEgM9nyuIYUNGG4wPcZZAQdja/Tbo
Iv01aa7YVKA6ZnN8BfgEoAkzEOocVwUJEtfEWAowiAjVR7qHQysejmOcV1z+8g6P3fbmncI500C7
iKVBf3PmRDAiiInhMrCyY1DFO4stD4nzOyS47xw0jB2KuNzj9/IbSGTTdXSVw42qCBHS8JZWvfXQ
DGuJk/gmp1TNXpC4c489Aq9XRPAvbNWoSHl4yKU4xvuTu1V9CvSZxMyL3v16ODmhx77DJnM9CNeg
gHVdTAyUNJasEmpOv4UVcj74wwUNRY0k+uLZhBENB0SqiQPA2WuJtwx84P53amJmohyQR4nwOCyT
KmwyMzFYsBVo/9E5Ce/4s3mwBpDN4gzXhJ25xM40eBnjZ6od8EnrYg92pqBReUj4dXxGl1eRQXHe
pwvGkOSM0GQQmeVdumRf3ea1nYr56pmym3NV9wmsiXzG5AHWJGEddoFcIHdL0CZBLzkKfJ3RKp8L
0kShrR9DhPJRZ96Cc+2UwRNDTtTmLW8i7jRtyOrnKT9BT7e1veWZw4JamiicW7HcAG4+CAMcdXrA
f3Cyw+BufuOyKw5mscq6LFDkCKbEMCnl8GGf1PwxHhLdKZGwCCM4JW1GITWb1HrFI4o0SNwzxKZ9
PXpd3TbGaB6671QEHGxkfBQEOPEXaWp5d9eRHqphuUeVAdDFvv6NRxCzGOqAIPW1pINnmvBHrfHX
GXd9VOpw5cQ55gmUK746+waqJ7uTFlg2JgFklMj+NdxVDh2qi5jPpTwarPuI4BCV745sN0E04TnC
Z4taqHTx9nUu9r4Fnx7PWWePK6EtMeJHR7N3ZyczqBg4dAc84iHbeGI6CNuf9tc/Ruvdb3IdNs65
3wzy4JrkSR8i2wJH4lknMFBzzj/+GVvwVgCv/uk1h+uElhs9yXdoDswBZZzklyDjbg3aWAvhLYeR
QEvShnw9BDPz8gQAnmTLiHKQYBqU5iVifCoNRpTRNg9Efrl9zVr2vpOZWQqeHTA7iHm/EQ9wD0SD
/JaGLbjlmJnytevG1ZiFdZw6sxIwldUFpwaVTQqC/Wv07jcLnoUt/zBJaS+vwYX5w33AH1hIFhpM
2P65JYTKvulTNG4fvPbvTrlZd/HxUkO2y9l2T8bBBJtKTyy370EbS5x9SWwlawq5JNcoCYzwdXl6
pGaaV4TJ5FzMkSRhdYBtAARb1AX6XNl/MhQrJGF01biDfWz/RTf1mv0Qix7YoSZ41rmvEAlfi9Qk
i2Mb+BxSPVQGgtb7gO8MdbBQYTr3r/SB7EhKwmvAB8s/66BYYnU5JzJI1BEujZRzTtA1kNbrm0CF
ZEszgcBdgl1cAH7Gjht29NBKt53wxPeT/oEbDzxuaIVCt1gHP6mJGc/kPFoTaTi36QWWHgUxTL07
cgyWGF9KGZyskLaXzirZbtcyWOlBFvJw+L8OyCphU/XL4IQ36hWt7ZldaJ8xl5rU9n7P4k55/SjD
tJ6SBfKhoLYqIxAZTc3oPmmQ/4DQceugp0rRJqNZodGlrG/ZW7So+I3wvMtTPuQqqdK5IkAVezJB
RoEF5Zlxz92ZTFCEiqoGh4Gww7EuXoOrLROtFnV8kGVZZQ/l8SvwtXR2u90vtTgEu/1h35Yxh+wI
FAKN668mEZ7C5tPJ+7g1ExLNPo7zPcUzgxY+80CL1u6j1x5XmPBYHMK8PaQnz7DAkcl5hKySR+/N
DAkdCeDWxJicDgTkYKZAwLecERaTTVtdvbD8KPwV7MEDr4HT/fy4twhHZBrOlkqYAzdigEiDE5nB
FzQCstje0GBo8Y649siYxoKvz6HWIKOGYQR6w16G34rJB3C0V5dIfCa+R2cBIs8HdjpzV01v2c9q
O9piJIQ/qIInIZUUJRKTK7xecbFCSuZcpy2P5MmDPiC7jMUod6EJ8qTqodmKm8F98fDaEf4NwJqM
RAZmZkStAUcj4ohYIat6T1mED7PlaMfk1SWDxz9STt28EzFjgHBrW80D8RLkbCPMofDokumTXjMD
klJDCXGTjEJS2fEF+EBGBlrEvXJzn3VPEQJ+4jraQvDv1dBpdI9z8VkBbyKKxBy+Wifi5/LD1yfS
cXwkXpyX4kYdsE99tOIaXKVT06H5nfOqpjnbGQhdnApSCvsKL/XzK77x578xo5NgiZil2qbWvKdm
zs9y1B2eqwc8Z67W+Pp12/fBzdoAdZAbgTS//KLncc55sr79fZro+Yx+TZRvTj9ffSRfYibQfuOl
eeyDMHErRXiDJOUK5va20G3i3NHjK1jsUvw+b+ntlvLFwmQEVroaA5hiiikzVbCh/dOmJscBVsKi
JgCgj2k7bnlmmgEtSpfZ4qi7AsxAk/EznZqE4qfH/5G5GLXXQS9Xm5v8Gjy6KSbgFytBXXJb4Luo
dxNN61VVT+3MKzN44RryOkYKJRg5YoBDN7fzsM0vIpjh13Db1OqGayoOB+/1OClv4XrTtYBjdIwy
ql61vFH6AfExGnpSMqNPCa44pVE/nhLtReV393g5JStBJOdqdN2+8LzDc0UZWBXk9JojhgOq7dcw
nMSsF2oTr9gBE1FkXmPQ1uEwR+3NYwfodiZdsON8XcLhN7dNx1MJnrJ/EZPvYKqA3N7ien8eI9eb
3pL1HL1N+kyubreHmHl17doQUyBSwOaQRF6RIQofeYq5N5ghXFUAPbjy54dHQY56XjhaLzAzbUsh
THVNU0Ntwf3trr0X9jjQ1cAL3c6hlXRA4SxXtLXMPtg8MX7A5gsnLqYDXBy7FzlZYUWkF2ZwwQEU
aWSYqINbPUmjPdMCG9MPNCJoRXgxcvb3e7XPs8zxEdMphVr/5N3xlUwQnKVXKGfMmLa5UF3HfGCZ
7mg0r5rYpn0izZI0V3oLi+kLQcbbSwL5pMR2kj8Hkp4842oGi4PeksYQiZMi9IqVEdfRWUo6KkqQ
PuJP2jw97vfugjhzrAn3Db9O+ChDmQHNz8q/oYYQD9dde/Bxj1F33GZvinKOJ8YVt5iBx+I6QR/F
sEi4LRJ2W4SVAO9vYc/Bfav9blgO4essX/MTs3z6WhA3YwpRbgYPNJ7S1YJot23FvdL6MC+7Ye1B
kBcQMBIzrz2/gygX43L8yJ1z232szi63ffwm2xX4yYzrj1tqmwZXR1L18H4sbBPGPxPnDxs4E4f3
4BqdNq/+eoGPzij/kophW7Pb7Ad7OQYOz66T90zD7+TtnTgkJ+uisRm0vAq3hHBAjglpGr2z013i
ARbkk+PwkqHcDrsYpCsYvbzDl7sRRPY0PYMen4cvCpLZacBQQi8cPjCmM1Hr4THpsAZIcX9IPo/9
KlYTnIKKbWtfHFpTM+n2+e1tfusZElQbFINT1pACBgRc2XdE8xg5lMx33VPGWKOMLhjgodWsnGZW
ZGV/zQZAXTg8hbiphM10jbEHlCpAUWKc86XiP2anDaOfm6fYVtAc2sCeBZKWVjR+4HDdJOrmPdJC
7nQx4g595ia2doCYRrJO/pSe+FGu9wzsefAOoJC7fEZ76357S/yXWawqYAI8ZVtlGfErGDpQeX6F
M629PwifYqbf8mN5LNx7hPrCOVCQ+d0xACwStGhMO8k1XFNAj/WzV9cBglz/Axv1uy2S37bYQ+uj
UcVGYQilm0X87d3njJGflJjCJRbGGY/RUgPJcAEWwSng8BmDW+WxgBjs00nk/hl8mHkBnhmcFN9Y
IBpm5Igw2cHp5KbvRddDPMnSdV9DGrjRIMf4ZMz9A3M+DyVElns8L4I2EX800dBU2aQRsA1hJBbE
j0jmNKBxTonPBjvOB6tb+oPYwqSWse17CfTlU4v9o35p+N8dOiBfTDfgdAtU3CybtOUj/zcSDhzA
r9uMCArvMvvgmFhSIFA5DNnKSCi/+pqvHljquBIMP33DnyoQKgCxjLCIxXK26DdD9JdMjZBTbyj2
kZ58aeMN8BxmnZ4VHyfPza+v/+PNaTwMbTah3Ec/D2+QMfGBQfGPjnAi047Z0V2qyGAphKwRV/J5
Lb4f5xi1OZah7pZOZzYVzKJafuGsRl94m8hxRshZsaVQQZCIaQGiaEhv5ThHrPUgcJRUG+Jt7m1G
tXWA3BEYD72OK7a1PNQ0Xn9KAGhQy84iFPM/fkMeUgz1HpwSGetzZ/XNiaBpUGc1L0ezqTLjNWcA
g1XG+5k3ieTECDje2bVQDjaUziOs9qEnMDJJcfrPDVsXf38dCtuv/x58InVKgFKKDoGZylM0tgdl
DrMyB9wrpNrQvuDGOP48xO+Gsybshrds3fuMP6AG6R9F/ELAGHzp4pUQaRA2kiRwwkcI83JCzRnt
msQ9SoxaoTMF0mbg233i+F4ucJLGrcPFY1fdU8qelmVjam5hbUGIDWHyH3MBaIzx0BdLJoy875LD
9/yjNjPD17TcC1Y/f+G4puPJIMpY2/jL+80oD0yCaSKd5gTd9ZCdhswTZNvvCZeDOw4MZEKb+zTF
9EgNgSgkVtZbXuG7rEfkXAa4WVEAE8ACpPN4UyCfg8KdACpgyEk7PT0nxp8EAOPZSE942tLn3QGJ
e1hnuXqCX9zwOLJ63f07Qvq/oVYj/8bFvvEa43O60nHGA/ynlMXF0iFKkT4J4EDC6kjAMXHFvzPq
HpUQwu7THGQwxWafBEDMvNEh/5EuyV+rJo8JUAARopIEImjTisKQaZbBvd1YO/H9va8wclp+SfBG
FhRgAEtqqvjnY58G9KRgHVgwQp4xMtVIlfkkTQ9LXWQADG7/TTzfgk7exGSjC2Jp7DECnT0wp6cA
uQJfNCjSIFw8IXBc/qUgW2yKO+TqNKNHbPp2p5kGZGVmMO57bca1b8la4EFYB5flhU1s9hk9J4K+
mP49uw4moDHDPFYRFjMZXmLJYdgfdXRZEgoyRKcNVJvrxEzw3U6NqJ4oDPA4j3oRiy2PKomxqKiu
8YIiCVWkIyrgM82ZikWvzPy+XrFUDnn4WL6S4+icYGYQC90OcpmH1cC55vM89x7D9gzfJ/paqmsL
Xh1WApdupFBewR7GThqx2R2tOp5k7MEFPVZqhNbsx5oR+R5QKFyY9sPJD8qADfO4VYcUXTPuC0U4
hX4x0WFfPCBiwf9H/Ut11LRsHT3HVMIX0CDD/09af9Q6NdsCA0+YqzyxFHWIIYiPepErmryeUCr/
frRK1HGyougafIj5MEje0zangvhOwdaF8UpKA7FJ6ZOQqjNmovlMxXNV+or+jVpcQZvOooO+427L
YMWpNhRy3xakbYg9MMgpHzHUESz5mMaxxVLvA0StV5BymWhhQm1MGxwoeHre25pYBWCBTOYAUmtC
7cWRZPWKNYrpOaShPg0xQk2IUdB21WGLS8aFDZIhwQK0iGcPoqA4hnOeYWlOc5kjlCnnazpNev+O
c4KA1msNP8RXfyNl7uRDK5apwuPsvfdNycP42D8T0HkNLtSxcS3TuyXnG2cfKS8olTCg6sHyphQ+
XmlD2O1pZ1D6bd5RlQI8jHWTlBzw0HJ0JOrsIWYCKmFy1fI36iABKRzE/SxDFtwbbRxH3B3TVhoZ
XFJhPCErHn0hzkIledrwdiuL7pd5H+5r3KB6UXenPNuFo2/fKbQwniRq7uh1wHZa0k+ef4Ixthya
ZOAEkqxwG6pDK9t9fNNrD43+L/0Nv34nXqdzRm9HXIswyeiBa13mNxqSoJ6z8+WJrkRI8iM9nuP2
SId/IpF3xS/LyrueepibMD6jfce4wK44y+cKINXguTWI0VpiakjZdiENjwnqS7OvyWMuf4Y1CRKN
uRIxnMStuPfcvmBGb9Vsri3wRtlB4tlZHNZDBS4dJNQQwKF/2hZlgCsLE4YKn84x7s5Q7GBrDjtB
+6+gON4eA3w97Q8tuth2kG+LbYox1IYYTfTK+A7i+lsW7FBYoo7ALHYs1bQMSopoXD9+HgCPYHDs
8xiN16ExPAdAQfAqUG6mna79zbSNOIMURD4/eTrxsMIeEovvkBrbaS1aFFqkyPXXU/DYQUcYF6iX
R/cfa+Dm/qZfJhXMX6RFVaFBACT3il0T1QQB9+s/YiGeEtuwxA8kkENCkCuVCc6Xhf8aFu+wjN9j
/BoVGG+janthwKTZj/mlIwnLJC/4VxAM+auG2wmOuOMYQwP2Tv++q8DFsOQdKHg9l8k7PYdMvD3i
QAYSukuE+Gt0d46JEjUDheDrXbM9708+M1PSYYFnQm1pZW/Avyq3LfyRA+4edT1Pa8DtBXTaYs2y
Oq5etc3IB1CsQ3ITkM+ZU5DwuGoiRy3Q7fKLt/if7gO+gRBkZg88I4OxnT4XfCcdu5liKT0495iH
Yr07AvmAcM1QCtEZO8VxRi/9ZJvgf1BfWjjf4dXCuuKeFFh/QFPB/vUuRzmm9RHTLOxUTv7260n5
g484YWI4/wuTxUo/h3xGhYVXCRKj5+58EJYxdwq4PubbJdIP/BOpZnf4nrcGygkYieHDQmEQO34l
HYSbcjI90u4GohB6As69LlVtfHMv40fKlIH8LYbLZu8H3/13WMfaFAS9by0IJE5w+MseaUfsX0Vu
928yVaQ8zEfO1JC1x1nEFoFx2aFx9ZC3wjQhrPo57jLn2Px35CO+S6Qs1kbW7sxE8DOVn6i38anJ
99JyfcAWlsbwmKwjPkROKQyiQcY13Xn2eNfhNyCEh9kOt7z/gt9187h+u8OOHVSeMf7sDLvaCOmM
AermA6muyorw5y87MwzbJh/o3IhHDm8GFwAAYBx/GM7+hqxv1nrCQ6V3SQD+Zy1NDj12rqPLuArN
TGyBLrgi7sWIV+hnDbbe5+TLWjtP8xX1EJAjRY794cIfW+1L6DvnK3dSBd0TznvBwASonDhJyNov
jOA1h6XbEPTMlsd4rOTFcHFjLqIQQv/YtiMdLYzBdRHfh6u5i+/T8hbe5vfFzz861fwC9QIYFybG
b1jNxbG3Bqp2vtNLu09sR/OMi8WdLU8NWkzcyP8lth40E/8pXDXZg5ewL25/4I+M8XCn/246NLJr
6kj/8vex+FIJyPjHF6FefPnrDY61bOIh/yaRFj+dy9vjDwnLJdhXx54EG9QZRqHPt0c68XNSDsou
/tSDCutcaE8Mm4c6sbyIpY4ytyUJ+XXzyPvFHxT6xWejHrOuEj90z/oE9XNk/XzYGNq9x3lxYejd
YD/jdtbp797jzyusBp6JbmA0aPaK9sD8OHXh/Q7AkNeNleIdw3mOtE6sA9aoVQvsO7qrD5wAuEN0
Az3aLjqN8qBAu3LPZEVy23xOQEQJBXP14wCIshGT1U+gQrfTe1ccgZ8hm5eZqQ2dO8870W0dbLJz
Up0GAsADnGYMVVjIlyVzq305rbZPxiA4qthG32TM4ZgDdWVNv75BqjvgrsJuPNKwi0n1U2xOLc+S
qY0QSy6zFynsTBhx7F/g9vVZ8gUOrgsG0uwvNb5H7v3R11FXA4fww/IVq8i40UR0nDZkx9rRkbkg
dpq++Ir7UG3C1Q0J/XO5L2RlG2pMqK9O4QcQ5XwM+8tawoGW5uHpdloJdyLnOSu8ltonAJo7ZXzd
N4RSkNd3bPFgkA8NgebZDC7r9PMYUlFZHVdfx2tWI8uPwZTm6ZAiL2TZRszqyBe4Q69iVLaOLVod
CatSfh7dIrm8Beqowvt0HWoH6iq+l7A+djRIMxenWQCYE44jL62wa3AhpD0B5kKTJS/16oHLanR9
L69F14fG9oy/OCNuEicoQngWjleXywOex32ISQ7fja8grXsnoKIhtguQNseAiddYY1+Y4mD3iYF7
wZEpe7lQa9zgDnKKMf35NqFKrgs+e0D9LPrC/RzwMSXj6emdD0Bsa2henZhUqfczpLLE+k8xHWxb
26iV9N6NSHVEuhD/Z+RNKdCliHU7rr5r7AmBIt0XkysILoqDSLY8/GL+lJ/CtQKsECU3ofhFiryg
134dCKQCkTVtWOjNeJ3wPk25EFwP13cPc44x5beSUPc+BE/0TuqgIE33515FA6G/mW5dzwkl6q/j
QRjv6M5LDdWvrb5xu7XvHUfXh9fzpCjCNrNtyod9eZmU6lTZQnXOkc8mF689AdSYtHfnyICXUTid
uIbWtrlPqpmiCI0ZeMxSltUs1z2QhCIDxrpl5qwzew7ql/0ePOLTyNrnSyDccA2tnrQmBrAoXkPM
2RiQPHwmQ1TEIFlHdI38N0ON6aNyjF79jnd3L/FpJeNc+ItYAZ2Sw/QkWgOrP3OmNyA7eO7TO/kk
uFy8eeW7x2hX0BZFMIfu4ILBefzbPpj7gn9BczzbS2WhO10Ulfn4AScKKLyD8U4rhDMTie8jECwK
bvjR+GlhHfoI84CdlxeEJqUcuhizXdADpibKlyPJR+DmqE+Gj11L4h5Q6wORQlq9LCiUgcrgPU2t
BOIgIhxRx57t8doOKyo0tjAaEJ/10T4sWMK4y041v5OUvvzmO9bmbVBvNHMTMBjUHTwT6HZclGeI
WpExC5pqC500Z1Z0n9M4xd0V8+5/JIuGs1+BagZywFR89InbwXG2XvGzQBG/IwAqylG6KOmg8ALN
s593t8c1AJoWUMqTN4XhHPax0PaIAhvX6Ca4FkwWxY34Oil4J5jKZAM9ftp/GBzF602NhnVmprwp
C2qvNpIVu3tJLMIMwTgHDUgckewg7m//0X+ybuBU8uDTGRBpBgmSK+cQhoGDX1sT1ETiEslOvErX
NZlo3uEz5HELy3f7N8RPkKWBhdy2wxttpcTSFw4pcUyW1LSQrpZsj6wZXtYhwNaGNO/0uZPkQ+D3
49hc0pRWS0xnOMgZvrCB8IPjt1guQFsDNlkQHEpISHe0XpEyzsODMS7sJeYaGA8JRe2w9jC4g9M7
RvLDEMj+W15548nLVRChUrOBKLZ6ByM8u62lMeDfI2hxyfuLDwaPN4wTLHJ7AONDLM+dfAytHEyP
/G85yzLJX+TDY5cEK+wuoG4zEYCZCHe1lZax3utM7lkz+QYlWBdwctT0adTIn6NH8K2d+glkP2Yp
AjMeGhCs8mpbEwWOxy0kQ7HB5L4lG0KDGVePNpRpBOFCcFw6vom1twkg4H0e8brjffQACKCjIWj+
bNk8fjcsHroeyYlKj4nCA0cNbtAtOt+jCkbnM6gU39AijUno0QfUp8d/FuFH8UD0y7OTY+Y6XQPP
EGjUjVtnz5g/V8dFCWl6XJIeRJASuUH7Oyfi2l8jtwTSueHU7HSwmLz6n7/OJWhPrNyxZuteEVpB
2VeDK/kCXgNMTJOh22pQYft+RJrhrscvHrtpTu34mL38T+79FiCcKg0qaTOl8wPaVph9aFA5ioFA
2KVLnsI9IoB7bZ8yw79fGWDpoGoTChSA1hjX8qwevIPHlLcHSk4cmPPrc/d6kFXwgQDEmHKO2FKt
6rg+tMR5aczbcjpTVhe75agTrEMDsAyo9XCbfS2UCrVXB62AUScHHo0hCN+/ivg4pcY3M6apEw1F
xHVPI3sLz/1WAnx77SsQWp7UP2QqLPX4MUOOHUFc2a777/iXXhfqgK4sesetjThd0hZ9YU9u9ewW
GnS7S8jYPVhyt/C3K91jMFf8muG8GlgJwurgTzjVfNhu7cViWiyuBiKVnY2748rJJ3rcEk57LIjx
jIcE1j/hfYm6r5KnY/hMaB4ZE6UeN3jKJBDBwt35zVHWiAAREwo779rQH7ii6dqDY4nyWAR8h6L3
4XkMaHfw4AdKbt+g7lfc9Do5jargF1l7xlN7petbjN177dF93gy/I5wmYJ7yCTJsTgH62/6UOHKg
wu6qGf5jiooHVglT4gfQhUROBrTtASM2ePhdAPPbHrUR0Rzg3uBiDAcgWqJBZB3iioKnhBtj/jfF
5g4dHNm/6PuRtXswfjlrviHYC+nQoXUo9gBzsYghZdqFswBWMMgXlaQZihUtCeEI3VGHGxkkemEK
8aQUSPnX/P430hJcC9Pj/DcatVbW6La5TszYis3ZmaRMLgTnCZ9MVKCVITlr2WOBlu3oHzGLIvnZ
yJiS8ahCtKdjgy5Zh1CpOLZpNI89/JU4CAhdgYrPoPPtM/TpnwiDEmUBA2xMUjuah7EFuxTgQzVm
J9Q71CjggboVK9DQyG6kwmJHuc6a9LHhlv8QQzx3+EI7EP8meLvOOowKxKJM7EbK8S02oEQaaLHe
fOTIocYw7cK/y9R0n4TTgbO1g7+L1CgiTP2O2ts6d8bAkBwTROnKXTzFil07DJlazAll4FAhhoNR
hYkcYxna6r6xaJDsuXcfwmPG7sQkT/2h0sFeITlFx0MOK50Rl5yZny5/A1du04HPj9ElNM5py1eS
946dYANJlvy1PWlaJGBjmkllqkMWlHLlwynNSEMolSKixatDXICGl8XxwCf8pTDaPRcfj7KX3u9n
3zfFhFtRIX+Q/7HZGlMlu87fS7n0MbAZ3AK+obv6p21BP8NI7kv9oDAmRcwLUN0NjhnIrEx7gNFs
PS6jV3R1S1gB+BsSX7CzwnygjSh9ueNAPH/AyURcwqMtg5rU1zsisqMz3Ee0rSDAmXrx6bIeE+Ow
xYCWyxhoEXxDeBrpdqFGTK3B6F/J80+Dn1lCutGza8KSdgsfEqGV3f55A9d0sB88UW67dnbisGVu
yNQbsJ0GDD+OU0I5ZU2+8yOaUhW7QjXl+wH6binoP/goVT8EVsnBaXprF1JdLLWVEZgw9GoYlmKJ
foUndV7BoASzpaLFkBBCVgMX8/oVEIy49CLCIW6I/he+P+2btT2PyukJp+35iaAUmJBC7v9kmI7i
kQzegTQUYhYkwdkxRSTMohS7gE5Km/j+8oW2Y6LHtZasLDU6+sQFt/4wNHH/oB+8sK+aM/DL/bY9
6qQt9sEXotZ8rA9b0WNv0rT1W4vT2/mQYgszCOYDdg+D8xxAn7okH5BB0HA4I5VYaCiKMMARKjwn
OSGqJZtFc0HNwpMDRv31qIC6BxLcR0Q6pxfSty4MBjBRHAMdHKDTjfi02ZkYhWhBPoDeUJAeSGAI
9LVbBL6IK1m1OPUf6KFgV03WQc1mgNgdFSs2Znxxp5A8lkNZI6Cmnr9D25xqEKk+AHrxOWjt1QzL
Y1yAaY02lHL4vEGDJtEFKQr3DVec+4ygciCCy5DIsrAMsEEMFZjObG8ersrhJ1sfiFs6Oxi5IncU
e1BcFp590hKjPNQ2GqgQ9FkYnaIfEIurWgiuwzLr9LubL9HKSLjQB7UWeSi5f3q/jXYfh0FizaGc
4AUppuhGJjaGLajOwvSgg0LTX/ZqiuiSariDhXZ8YoQkF4beIdjmq9JWgbac+5RQdv4ONgagC/E7
XPs1GyQfVXIe1Dx9WOPCpaWzxAlb72NPLQbVfAb4MgfrYWvMnfqRy8mGhrLdexN+tBKjUZIwkbYm
HDl+tUKJmNHJNUMarfO2ghiWtlf6mB1YeeK7zsZAnskxAyep+0Ct15HKjylHp7ZL7GP8mLbnnI6M
AajvCZtjeHbiiKzZbpDEoz170SYnGMTSFeBOtDVWXDsQ8qjgDbKzI+XgGsX0nKE/1L6QuF6CCkQ6
zmZO2lffAJ4SzBhe1ES4qUBGoFd0DFKEH1+sTpOQ8hZG22f4sPBiuUOSAiEh0wxTbPRE5M1AWWbg
uJbUa2HLU1X17jEFV2j6ek+oiyf3Du+6G1k+gzWyNE9U5dDhR2eo14WHUR0aKDNlg4upOEk8vu1O
gSYrTfpEArhQqRgDpN0oeX8I958te0RKrQu9APsW6JudoZoypprgA99e8Qn84B/UeFnzgY0tLE19
jj6MJX+48VuYBYvhvKgXtFWXXZ+YtQvxvGgTsVZgzWKyC++GoFV8Lw9z+LvMHGnJSo4gdPLi+0Yo
h9dNmMfpE0gBzLeWCDasmIlxTQmA2QjDoTF3l4aeyAYMJY4ZXm706UjCXHXc9RCtKAOMWTEdR7vj
A0TH1ZzM7T7TNlwEUP0pfayQxf+Gus5BI7lg9skO1nYYsGHA92Kh8z6fC4IQ8BQ4/Jh2PdA2yxOl
ETVpjNT06b+wz8v/ifNB+Tsi2occ8SKf+ddjLBcQyA6TSI+Y2/WwtIUvjRrzDu1jfNuJ35zZ1wy3
XsCzg7JzYMPuWLJ7fSAF7i4Yw+c9c66x1HNSgzs9IpDYmW8Too3wo6iGuq8KKs2Q9+J1erlHh4aB
A+LMPc8x5KRXD9IUtman6ZeWlfRTFObt+WUKdNurcZ76hc/phR4fXsiBA17uyK2PpQrdJMaPkdiX
C2Uesw0Pkh0YGMuYARcbAGpqca/AjCvqkNKqz8HJrLl85pmWCTGEoOxhHb3Q0IxJJsuOCOiQtyGy
QiTWp7sfF1yWf52iyCCeUPfrCe1QWrtpF+LrjYHWeUD9I77oznNcJjWrkxQq9tyrRrqyQZF18Vve
Mbj9ixmBWdXY2zZ/HL/+o+m+lhPLliCAfhERePMKh4O3QjStFwJJjUd4+/V3bU3cmZ7uHmGO26Yq
KzOrojnAR6puf7rUM+jDnwrY9q3H1+du8C890laqm+xrBpAcW1qq2VrS5VtLq3KXak6VUCknXeW9
nMK6L3R/WqFNwKH6MCOTFZHEIw6G8fbH5sIaPo1LZp52zx0kUUzqaZwbFNT9n/yaHk2xe3UzeAE4
F6zn0zjDQM6W7V1bhM/1J0P5VrafVasGj79S1bx8udpBkQjqiE5qsh/CUEH19u+oZJ7Vk9bQSzkp
kO5cJNU4/qtq+nv5tE1FaexgNRLY3uRBnxQXNEUc5aoZQLiD+OqL+pryAjFd/aSW8yLzFqJUi2/r
7qVZDNlbASoM4mvidKELvts1oSDdc7TobOGh0fHrNTjt5HyneaFWEiobxoNnb1pP9r3uCvfeuRCz
Yp7oHj84S2c4lXc2cftSz4YT3LfzPTlYslEoVBL/ctVkL3Swy785wwbGxf23x95pWUmbDl/JN33q
tuNFI/k2fUsCQbXE6m1x9bsbQKa7nBusiSWp6jliW6RHy+OfjBKw0uYx8m3uEMrGs59927VLA6mg
VvCTxPsiUykcKvAzWnv0m7TatJVH46l6bpyOVt9CP5RfHbQMiWWMz0xa0E72AnMDGzi+ft37pY98
75gu+7X4zkOn45ObcWP5XSlQz+IcXebZr1UtC7SQsObgsZUL7hSWS2kZ37NRMgHU1b+ldbiP11ov
27hOh2Y2PL57p7ifTW/KJ9VnOs5oN7BAWSG139Ryj+/EdnBF1rPrZRvXYvuQrorDLqFx2xr6bWhp
T9Ekwbl30tX8HOLTKkz/hl4H59oVLTEd6zuweDRKGFXq53ClR/m6qBTOIOvKXXn2UX6G+ubo9HY9
xEtFs07p89FQzABYHSvgFBbHFs52oUe7pwBHHv217t9nPwf9dkvx6NBTNZUnt6Rr8Q3h2yLd3jWv
/x6fRvEgCA10VYzM286plS33tViAuavXbd9275dWqrvoZKNzfKpmGz/1VeMKmlPWLf+5/UlU2w8M
o2N/Cw7ZxwTmffbb1FNxqjr9wuu7Y+g5S2T1t8s2Krwn3rOjYEVQFFLraUV0V1kpq+xFWD/lEqjz
XMkNQ2l701Y91T3BhPwjQkesP68l66XuT8qSoDdFnuRKjXvZy8is337etqItGshqcpyeC9qKzQ3K
+uXNikFPrO3s7bOEFX77c/JnUfIZrTq7fzePBpz2wiKHOQg/QmOqHwX5aZTUg0Mx/NnLnQ1ik/oc
67+nEHvjPPxNS8JHo6Ms/2St1rhzLhGSNUpaUXSfvdSQ25vN4Al4ezRN4fZzkrPsGC1d7P8Yoamy
qOHsNvK9RWM5393LWuhKg9HXl08IjUj9U/kk1S3opZLpbiwWVoxirgLBuMoq785fN+ErOgWtAbpY
/R5IRFpY5xQwqvtH5bmppf6kkAIu5fPvWEoum5lpdL/qJEj8Gp02lfOjsr7H6Xv1gIsiKhwYdK97
f/tmzCWwVw+xEsv50VjpP0lo9Wgk/50YA2rKsWruX1LPxuOkmZXRySLiBMnqne7d9EM/otYZyLY/
xv7nROr/0He5nCgCncoJT4mrBVM7mc1bfqUxXXn1qC708/x3uddKf07pyv71NzdtrH7Gp2t590S1
K6+Mbgxgdnf9zTOaEj2pteZJrytJ6MKisv2Jnx+Z6Pa9P1QcKjdFyq0uMfCozGyui3hvTV5ULsvW
kZFS4tOrZ5ZVp+50VUmlK96fuFRPUCrNBmeZSyO3ez9hQmgbQoZFQDPSE3mN7X1rIqYdbS2Un8lq
5hwdvhdah4WmHAk+ZdwS1CVwXG8MrfanfpEvBlfFZHwNBBEKub1aSN/KQVK3M0Bq+h8Wxxln232O
IdVID9o2rarra3VVKDtVpcut7mmr6kY97nu/q+uj+LpowNXaFyM/O3w/ub0rLYI6lI43xkn9Yq0F
S/UPUKBR6SdaKwiAu62+wuC/J0zQXCWTrl+WvS0cLd82rfaaZT4b976toPShgLzA2L6W05MDRcI8
9yxvkDWz7czWflafLqu3dO2gBg1aVbkr1XLsunD8VpUnVjA7aMFbthqcVuRGeqd5cuVkDzCcbiQs
PDvB9O79pXMme5JzpYBAvq8ksxghmaERr+jbsw4eSppLRI/PFGvCz9BGdPAQIOirqXcsGeBD6zwl
FitB85CqCA1Yd9zLJ7JzbBdQoFB227l3FPn/7anNICSdf7dKoXaYnUeLb9uLHbTYAxdmaql1c1ov
dA5BSUU5knxLfeQXiBphJg+zjbAzkwB/2rWSfwvdEi+lRh4BcM9WTro6W34ev9TbXxb1Tq6L1FOz
XWxb6T7wMtV9GdajVU3f7A+RlVQ/2cs7GfArihtrw2L9mS5n1ZlVRPtKoc8VLAcD/aZ/SXXfP3Rv
Otf1E7VlHSo3Oe8q6/q2q+IDZd82lZ2uapXJhovxCwB0l6vO0VgLqi7ljZDja33SPWn7mXzTsOcc
F8MyaB1DgmvsG3+mvukto51KfaW4v7JWlQY4tNXEv1VBD9qTxk3HaDm+Y+pcyRTV9ZVDWPtE1yHo
lpuX6Ogznw0LkQ1EuGRrDNsVl6EYJ//Sy8pDENprB66436feurcaHD8e9rd/mv7l/pQO0XRTXTVJ
xiJrxFVUQMzTh4y3N/4+z8M4pgK87+L72WSrQpSyFV4cvAIKkyma1hz7FN1El1BbZcc8uIyOuszo
qN6aUjYy1JAHqrPp4YrH1Fm9CYTzBawzJmsU4OnqqkVzch+rA+fnGufESU0+i+XDNC7ABHHvA2GQ
o0B5eW6s9KynWl1UsglAQYU7RraVeyBTtH48vEy0mlzfpp854/NRLWyiZLGc21d08ix+chvFU1wj
uW3e1k1EtfOfI7pUcGTN/X3lKonDByM5m8qPnaLx3OoA2wvcJNVYSO04O57inxCafSGBVF7Nn1OI
Jg9m3/hQPce6EVeyUalzbIvBUs3s2wu5zI4mXz219W2vHd/vH8rvl0h1MjrND2Pzddtddn3Jlp3S
q6YVbCMxxIizVeQ+kwh28qUAFBQTYC4kt9IbBKvGsDNfqChZ3cRTpc5GaRrdEZEzlhipbk9XjdU9
ShRq12kVHqgxaenrZcnr7mf4dAq3IWnT3tFJSDFqCSL6c+80VFh4cSVqa6oSp5UhsVND+piKEqem
osG8GKTgsbNbE1lvasfapXf4azn3q3SrqfYX0mXmGbnJlB0N/gl+exPjYR061I1TCOxnbmYDtewr
dOBUVh+7ZQPsuNzGCxHCs4rjWBS1VRZ0sUqPi+pVJv3srP7kT6HPwzobrfdx+snv+rTgO6bmcyZv
RW4c8Sx7BmD0bN1BuyiWt+/S7uW/I7rL50/H847yiWhfBBEzBitEGQsi7vqzqgnq9FBRfMculOYS
nwvU1lVfst2ghnZ3h4jwJ030LNTCOUpUMppEeTrpeHFUyaVlOe7rK9MnDGYV7cCC1HTxXrmx+1Gw
mrbuhHMUDqfK6y9kuUCLLon583pbM63OfJ3n8lm6LwjwWWuCbPzzlfmmK9BNE3Fsx+obWwEppBit
geJQwJtWxfGZ3QaKGKXSrXIo1bMvbZv05avmCsPdrr5G/E9rOF/WkQpVb5bEFVkPF9uG+lx4Ro/o
IdsjwiafVuXjlsfxavYS12mztu1vWmhq2XfmCKweV53VfXganbbvm2HoF2wBVcIXne5iX+VIydvw
/IiOqcaWme6tfJJS3moZ2gKsn2XNDuvkXvpBnqNn9u8C1edMKmZr1AUwWm/bm58I920/RNw5XOoF
mifpxjkmB8QWuc6oAe2vqXNj/W0r1yN+s0RpqD5S/T0Et31kA5JloGB+JE06ssg9k/65pMERR9aQ
5bdz0qiBIG/oytSVgbqwz3iH2Lfvbr+VKts57G35cT2rbqBS2CQgTjHpKUHdh1uwHap4fu6zIc90
0eduBiRVmoQ3T+evthbGZk7EV1OBmGOWHhOsF/R7RvbZfh+7SeS1cFzTWNJXDrkqA6Po4Ju1BNO3
9ALFFnnv3Ge3cjcM7Yzpp2fhzzzeDMZxADQe7u4oqY1Y0tfvhvvuGUtmiwAJmB0yQmtqRO98UzHC
O9aYN1pApr8nE1iYe6edgk1mJpc21XETE2noznil2MxwaAm4YsZnw6mGG+XV8C2L4Xm8Glqi5Xso
/XqV5oIeNhwRshE/SQ603CqDWZxouAg83nBQJxw8CjZDuEP4SypOz/3Uw0hWF61sMFzVUGM/u2sf
0c0m8DUqu+FmmImv4+s44+mF8wsfWw1zk/0sNwl3gxsGHM9zdIGH0WnESaVblNzHzun3hxYRLchZ
fUhQu8duOHZ7/b3u73XhDutobT/bhucZTmzX3XXxCriEceBoU1PP8s08gx/1+vke2TcBD3bB2Xm4
eHppNwAn30dCm1SjpIJjjz8ypQdg22O8qIazg+h7lNn59ad6Ibww1YIHUPgj3HXDdfRQHAkH2XU3
/oU1+0moNXC0+PZf/4FyCRn3bpRkyLxCBHFv+vcdD9jTxdeFb0z/Hj98Ngw03MrmebZ3SUHWDrIn
ktAgMnQnuehoGcyp3CichiZEp3mcYXlWPs7Yp2Eo+zfYxnKkhcmnJpsuRlVwftPKvP3gtPWgPRIH
hDsBERLehhGgaYr1wDFgR15Y9j1/L7+ioCZ3o/jA7Bz1pGAWHTyOWbhp4XRzS79xfFPjSs4ZukSZ
yWJIqBAuOXzSPtVlfBfKA35C9RS7BiOri8tXCA4C7jSNoW/ThDFsbL+zZ1E/oTf+dyEes0s9NIDB
B4YDiyEiOiWMj428KZArpjXK/QaiuJW/nwXOh1Z2Duhm6SY9wpht8jr37ktj25/WTo2SeRvukz/H
wVc4WXH2v/9luRCx22sUvNbBNbNj32fhjThpGIL/HdjH+AyHq8kxKLIOiAjYdoV2MNdxeEj/PSiX
uRqaGcu/01rJJfw0PDSnPw8g939PMdAFpUL6yhdrYbKHZ4CYLW9ohBnnOc54wDXD7XP0gi/51YUF
VyQzjr0PL+njmKGPG5PoOWzMskw5RREwoBjYaU40CVUnOItO7emg4G+/Z+KGlnxhuNL/vlZFZISO
PD5wyjpRRTxZeXAefiEQ/39yhEebVIvazBbGwke4i+iCYrwnhUpKNQeuaA5QxLtxrzgcNTxua0vb
a+1L4yOcOJ10VR/hMK7DK9dqcZCt/TbfGGWbq2FYcj8+ijWmT2KtRzvBCNlNcVGL7rQT7P5YIyqS
aKdWRaN2OpybETbLTJQ/TAJEHSOyEPpGjIN9LaeEZr6TC8j5VtuJUEpCXHJVCoZjFVS6/rDS52ul
QC8KvjlUIbDZ0EgorAjWYsML37dzixHwg1A/NMVRFkJnDss5znj346GGETjRm9bnx30cahpZ3ReN
XC5ZRorF8cFWO+8HSdWtD7/hOygGOZdwCKfr9Cl2cbgSGBGtSRgJdzOAE/ZLvyF7zqJO5+EZ6r75
ESoiGcWrTw8h9DyacOPwO4O7xFs4jKcTZMcd/tCxsQNwU6LTLdLB2FmPc43xxBWw0y6P3Ln/zvKK
Wv7hYyMNwR/lkfp82Y0PU/vmNuwMpA8D03j+75mGF34ayN6FcvxJ1hH7Bx29zN4hGBJzgOBLPR67
sjDCwqh4YiOL70JPpKdTc8LBLz1oyspx+VEu1/78lHk0hKOeq377+JR3tRpgwvLvuubqGNAXqUcn
/MAZiocvLrm7+eZEHyPHwUQIc9mPQ92v0+p4i9aXnv7EJHGHGQW1zJpANgnnkq11WuFh6sHlxMND
PTQmmUknzOJwEt79e1dDMyYHjIKv8/j38KQ2DQcsmr//3ZCPOOa2MKy1/7b/1IaNz7wpkPWxdf+j
N1y4vFr5Vqn9XkzwtMhXVCm9wcNF/wtDwj97y31YCXPMfpjQ+PvyOwwsU9INCO80b6zpcYecyJLR
Oc+ZXYXXk+oGcuhNNWNPSunhfpfKSedaH/vxY1L4QsRG4lKCQxhg13WpabCdpEC4TYqDD2WhNAyR
p05+cMzFVE272UWOc5NRKltuhmi44aO9zWw3Tjct7jruTlatjU4IkH2sAdsP7pgFanL0PpOLNdsg
O+gsBOdgVQ3R73MrQ5vdHYnFgevFIT58k8HD8qyIkjH6QEWg276MpmsyznGCoz2S5eBkhZ3kBwk+
QcqcHnZar2s26pOnbr92SBPBhfHhfuhefUciZP8zDi57LPr7zy5gOOgfvqzF+tMyH1UO72W+5FX4
uET9gztDn0OU5ZRHf2dQ5ML+FLavhLcthuqUb5+J3qGxhoC0OTg1Tx5G4ivzFepnoVK0bmPGkWso
qr+dkfNuod8pNfTApiBiwLZ4P/gymgm9fj4ycqmdOOjW49FRTs6P4/0sSnALCKQQd5C4sfnSxHLE
kDHEpIbKeuS2ZPniC7iIVMJRQwEUD03MBroyth6DfDT9XtRgEs9Knv3ALDPMj16I/fvJAqNHVeEx
xA2L1UE+Wff0lvMMwFQ8pTx//0ur21nPH8Oi/+ulDVxoWBmqW0mpcE+r+a+QEqPep+LgXdgBd3ro
hJ9bdhObaiFV2Td/BAyillnpTyj5AFR3KkDrNwlDBGLBUJTltjNDOBInpz9wJYi8xCR1j58LlGP8
y3ylaE/NiEhgjul3ghbFNIJNyNC/NAHbqZKeTaUqq5CYFMgIbrXtd+LZgnc2iA9+vsls8NDBeWrv
VtVXVRT7esVceoRor1i6tEs1CHjFW0mPn03VnOBnLPhcfstg5C7ZsZhFXE4zPX+ko3X4cSroDk4o
vRPZcPhGvptjnrxrwnkDb26s+JH3SBbI7OVo4qDd7Gdk0kiN1edxw5sOC2/QlQIQGujGFFAFwJmk
rr7vvpTIqcmdDYLqdCBG5y8zxJpPxbS7QUTxHFMw3Hk9EMhs+/cxt6VZaUJOgS5BRZWc/yBk0FSw
2OguNrCO8ppfVwBx9uc48xUMM2ExqQnbVhHIq7pLVO11az5UpIbijyt3XlxZRxCAlb5ENIKt59iY
P5tBZ6TbNPZusG0pfeXnu27i66J5CXCKX6iqECZPmDGrIfCo9CUO+e/429g1CMaQMTJB4sKvZEKS
sR7hHjnr5WlwatwZS2NYJTs3DbXkrNRSCvJzEUa+nMy3/H7f1It4PsUKQ1xo3OPt+Vud2Y8zOdlI
5Y6Dun11b0gpI5BEOlUTKCUvw/Srnki3dzOq6NOvPcxJ1QJpR1+IGYn1NaWfefR6xokTx/Oq9eDg
dNE2JUzzfM3Lq26qWMthcFGzt+l2IRx+5dSrFQqV+IsNU/2VZWXmzvnwScAWM4R9hpdycOpk52Vz
mhRopyYXUOZk2ygxX2CrgKYyT7xZQuKD/fqISnGJbxPNsXI4WVPMwGUHj4B0NCwcyXlwv/gOTreh
SQtTuhlZeoZEFSFfrFNorYa3ONi3SVhC72f2vfp80ts/7fp6wdal4SN+AS1lNRSkIPP1rtwbilJ0
sfsXQvaSr23mQZ16qeQxBV9f6HNZIlQufw1Leohl2Oxw8gxC83PVYuaQKBDrUWJCnNacfpgEPyPG
TC/GPIU35BkrraveF4E+FYjQK95JBw/tzRhetQmd1oOO/AeUiBOdRPCiMsZ6t0Zqo4Np0B5j2tfO
8yM/rkOxnuShLH5nwHeL56fymwZT7FLwoxGv5seYqiyopMM1ltrXOr5X/PmZA33RrjAIRtWTSK5H
42BVKTwljAj8xHqeqSvZSB1xKobgIEbdYlxJrWh5J47Tofa3nxUHx+o8yQjy2sbd9P5HbOYRvhwa
omqrMOEQdgLkqxL83bYxzCP6FzK1VZ3dHX3Pq/Xs7ppFmH0/2I8VqpsczU+hEki0x+hfcGPkcNbe
NIM52pKlOOtwIrH9OwZRJFeiYkOfUuxXcI/8hGpgVfl6KUZcmjD9eg5emaue4FLRvfYTUUTSnLHU
KX+ZPnG293hWpkoQSoR5H77Uk41VLd041YtapvuyXxfDwbGTvEZLEjmSp6+rTBZpbaI29SrnQZhc
4vrH7mWUkA5bEy/JSMUJgvWcJZZRYrL9lkWeRmAsnRRosmA7p+9SOjRFXx375xnsZ1WFClkfr+PC
ZCG3fClVhVXU0jA9dJPnWHpMIW8RlV8aMlzJ1/3EV2qSnBt2HAyDtJ1+iyEC2Phyrk9/5nJWY33N
ARvjxaIzUqP6uqgLJ6onCpXjOElzXqhvF7W8xw/9N+4zFcvI6RRZA//7eTo9Yt+zeFlJ4yJmoEa5
jHTV9395brBia4Ypu9lFFgocK+9MnmL6oCAYYtPApEmudIr8Hua63nanup18gVqMbfP7zaUEyLFy
eoZ3IlUWvOFZthiATM0RuCCQ1JxEBD2l59dN8/hq6L/uDSsVYnScTZy71ART/sJpKplqbtlkZL4f
QFW8Ue+eshPNVkuptg5P5wSDmOFq03yKBTTY/lhYCDj75BnVBAFCWNCiE/k6V24jnOH7RmUken2v
Prekm7Ie6L7FAevo+InIn+7qB/e97qzUFjSzCY0Rapch+5DyMYD1O+af1UPz0cl+gmpTSE18dZwU
t1q+MpwuTDkVshnuZn8Jkdd0stGiDH6w0lyPVB6Ih8vNvO1U0ZW5OrNuzgvp6u37Sr+IelrdDw/f
RGY3jhDnumzFtte4n4SC8WYow+d9V8QhmdZaxeFJY56ABgS3c2+gMOQVVbWL3NBY0MT4nmXilYgU
+9r6mRWXSrvli58hgs2V5wy8ZS4C3zbqdTnEbIme/E8YBw/ATgLljsWd4+9Sn87jyRxdw5vMKNc4
AeLGP0pdlc0bVDrXP0pYKSR9ZF+drGP2lRIycjOkozxNC/MC1INr5/q+ogElqbaYsyiRU1iOJe5y
MnldsGr/VH7nAciHJvEGkYgp8868QxqCmMfbXWTkNQJ26+mRCPs83vZDXonixVcf00kMusLFYWle
9pLctv9iv5Gp2zlQB2+SJ3T18lu+/vTHsiG9TVcyIsxHPf03gH3JWQHABx2L8oM7FxKCmujVzlbJ
ft+S/p/urZomoFIniLJiwEVdmQG/adP8iS89btEjMKPEU8dR1cQuZhZeL6L8tfqBtY/d5LvJ/jnK
FIeIY7KxbXDdl+8XO7pRfuqP01lWEa4R4ovN3SwlJ1T9YowB3AS5xXfdvDm/CEedYzD/fcndj+P1
N6y3/ogyX7m3bO0bR4h59kVOdQI7mGi2hgBeXKuhe8vmLfRqg8Ogha6aWyorQkSGOxrD3VhTJJuL
2Wae/lgmpJ8FWauuiKkHpiAd1wh0xCq83Mw9y7tE57pknjzXvtEzCXtcEoxQKIdkete9o6kWm4Ty
XDQnua9FlwaIRjStZNHbj/djsdSqu5unGNUXWM8thqK4Um9wHk1b9sGC0DwI6ol/Im7SFe0FDOHQ
X4X3bQ2N//sRC8Uy3Pszxizn8TlaGQjvGhwSzt19c+ehb36CsFIwJNLbDe//tj3Dax2nlc4/t71M
/UaRDyv9GVlbedcIDrjL7md76qsHSQr3fHWymRTFcu1Fb7GIkUa+GZxcXXDhhEzy5UIkZlIBwn3E
E5TVUW3/RsQZjky76iVEGLQSKRX/8otRF6XQ7V9QsdV/Ot/Ckl5O/7oASQQCWuAVTxngqXaJ7gSH
8PKVDeJzHeOiEc1ikFkwF11KLXWndDCPoN7czXen+DhPahZ5rYcmAry6mtbTdSNktNimqdaH+OZO
jdJSHMsPkGjX2ap8zq+7vn4qcstyCrvmwkfzguflhFNt77JJMO6ziDZz38dDFdHx3grdAV/r6P45
7S6xbDVR1GuVBkFFasGYixcTJzr64ekwhxf+MSb4L893EWPMn/fQV8Jow6LtrPDQCf9rJR3lQh/M
0EvuXH5d8AJXW8EQeLq/YkF+Y2nCpyM+EpjYNvH4TWCrKxfjymDTI3Jpj9lul6fN0JiNEkjksoi1
wsl3frT52zYKEthk8/vn/XAsT4e7z+eQqS2xgq8iOJojZFg2o7HNo5uRI9XTnGJsO9A2Xd6E6Gj+
7bOtvopMZfxzNYajjEM5ON061HKVd+SbPwkXddauK6Vf1iqeJdip/3qrkFIsu7PBI6XvPQETFvdD
5tHDq7Z6WKczxIniZft+cIiWg8xWZa4+LyAmyDDQgq/jM0wt+LlMP/IwXcKCSrq/lPcDui2bW6KK
OxLntBP6lQf2+Ka+CzlqzWqkQQlSd3BzTvRSX8okpJCCdbrZWZh3xbk2cplYEpRWbf11p8ZN+Klf
oz//CL060kd2seYqK+jFgAlC/65MUeTSAB9sSBNWY5av2PVg9SjjJBOUmwftLzhW6noh+ck3P9J4
lyiWVp3DCHoCsvjsWQyUDqwXPYbceLIWfhRPj0HaEcELmqVglraZTQc/DYFTKFGAfOcB002pB2nl
SPZC7icf1j+TPZstzH62YPHeTcdhM2Y0j9caAFX+6tH7MvR7HJsrDFrKs2S87hYoy/Cfs+z+rW6V
EEwzmW7/fIew/BYymUtbU8r6XobYZAFji4KXBs4xwyYVC+fdWHESJaMsTDazYFktJG0FIUa2qThU
hR2kWj/xcZirr4zNS+NYiYPVgzsQERErXJ2+kyWGDdig0b1zHhz61y6Y4U8Yacsee283aG0Xy8Tn
wfkdzSy45j58zfJt8Y6hRhwTFki7M7TwI/T7MJwPk/vgJFKFLOAd9G6fN7p8qI3xgQdFCiyOOfzb
dp6kxJSszaIkKLQMZbhEBBndacI98Ex5fmys+UIE56Yc2rz1YTM3YEPu6RLR+2zz4LATWMAeTpeU
NArNobJ4Nz5UvrM1THnJ2y5CAVAOAzhXipW3nH4BerURBRXJKm7R91iBxTeS5trMc8ztQ8uO+xyG
C6AsNqX4i26rmSy30nIzaOGizizDaIMXMKeVdxt3j8ZuCGN4NczVQ8xToNUIZmMKLTRzkE3wfaUH
mrJTv1p3KcoyZillHC/qxtxox4YD+W3HK1kgIJT5hIGOB2FfSw8vk0NbmdViFSILIzZmCwE6wnqt
Bf6+iVH+BOjEA+tf5RtOpr6Y49ligwVq6Ylp0W6HDhbXFkMg8/rSBj9a4FTQkZTVhKvTD8tsWcOH
/iLIsVqUt/NwNHU0Zm1XjyXY+OCnnP/tmxfaC1ximEa7QK2N/4GVSSS3rmrS09DLq5n7izIyWkyK
MSuKN9Lv7u5Pwrp0rOZZI9Vek4IUPWfkA/nAhc8yN0NePk4hAIMhYj0PQUXtK8gh4CQ9uetv3IW3
xYc8GOOdP32T8Gkdr6G1SoKte3UKdA5tCjWRiYCThkNI3SGNrLU4yZ1mqapZaBqrSOO40SPZ1w3Z
y+DpnY++FN6sXXaWkPWQMz8mO2kM5y5NjMSgYbD+6CKRJQRINrmSh4KeYukwZfeWlJGAIPC09cVJ
zp+wm5CadL+XzRDdHlTR1uJhVWarX3QTMKXiRTcH7pmn6xbYvXkxM/50TcaiSDQ4izYz/4T4byv9
loIt3nNuHXLXQWIs8QehAfJysOvt3k6DIh6f+ATVKDtIfaW2BJRRLmuBslTQ9cwP7avbcE4ANoWA
EyfLFyQzQb1dXNsQLTDRebx5VVOlmktAHkgQcvAfYuoDagnDIGiX9Rd5Bj+Ja2iFM/+ptoo1Z8QJ
xG1Q9FcHm9bS4Bt8myAH8Sn+htPy4u/i7z6aB3Q6Wwh5qqVpGyrsQQ90UzeDJsQ2Cn05cOZZ3GdU
XiZru3zLjjxLTSSlJSNm02XdJihRyB/bDvSQQRJIz9M243mITZ/N1eyh/AUrqciPMkG8EUFvefOs
jSmmSN2XLfXwdV8IG8t/sxIPctVPhGmlDEFJA/hsNRHfLavfdhKb+XlwM5Gv78ia8LV0824FoS9s
hvjBEvEVote8ntuhvRNHg37wpQ+t0TkuV99SjdCP9EHsw56t4bYUxJ4FoBCs3sKZ+CrYMbaV9zSQ
Tls1WmQkxBqDCb3H5v4afDVsl/ZGECLzFEOm/FEQMS9sr0hnwaMuI9WuDnH7stFoH2r6kJBYqmeI
I0lZo+CWYSv8GeEo1JPV/ExihC/HEJCPfcBI9MXAjX6Ue9g83IQ4piStW6K7DkegKvUUGM15zt/5
VupFEkTAdMc1BUEwQH/aRFtTfS+9HRrhVj34pyQqKEzsYSubxhfxBM+XZFXeXOkPTY+bD91nronc
Xb6Sr01rOgbZT+9lTbyyMB9uLmHDXgwNFSokcoxNFcaG5qbs/KpYj0X27dKfdQ8s6goxrKr6s7Ma
UJRQVQB7cCfsQXMq13hXGaknP6IRSvim8k/gUil94aWMkJJU6RlBASeNmNp8VjmsTdSFOQE+K4Y7
spkdrrVEeUTgyCNjFXw1Ddw/vRKGNK+Sa3AaTHQSX2eEvRA0mPlT/NfPwpuBbpKdxwDyamE4kqDu
NANmKl9djtn1b4a33qNlT2zYmYef0BoZaxik91rIotU6w7r971TNNIeyNp1J1uoQRrxrKnRXH3tU
6fg8xHGIlejLBQ7xtphd98zyOtwEZT8WN/9wChVozh8f9rTKopmqA0V7r1a/FNiVXlWELm8Gl89U
+V+q9u9h5woccTzuP4d6vhFEmLaRLhCHwyaNEpOUazPXmAQLDd14Q1gTnolFy9rWCHv7d5A2h3uh
CAaBXP4NvSF23Z4ugjtdrT6f86V2Hz+izNJnXjeRo83LNto9jM6Vf3lejP3Ep42uMxRytJ7vj4Yh
+37qZ9rKa2sLMo4LPzxcswWi/nR4Fz15MNolZmO+M4fo1bM9Bl5HnKL7CquTtLByxtfZ13pIQSFU
Uqs3ZdAodVh0uYg1wZhN6fhLLY+d9LIWwrYTVgPfhdTbFeZirZ1zbi5/bwJtwx0OO0Gp9/12HZ1s
IIwwYD2yTdHXMPN7eJJgq1CQM+qxi4tcO/TxAWLJ0L3yjTpZRobALJEmfBvYl6iejNb197GVbleu
i4XLg6QSxg0mysPptx8NEiqCiLqC7wickVfjVReou9zMn+2PecT/37+Ex61X7zftCgkl1H4XXVXa
xCZyrXTohxLk+u9I1O0ct2w2wfKP0psGVnKzbf+pFJIU7a+wqHAJnKJNUf4YTzsKOzJCIZV+zHgm
Pdu2/GfVH1wxY3TNBov65r+F5nEafKNH85Wr5V70lUQskw5X/on1Br8yZ9m2rwjF1NW2XlhGfl+p
IlkHLR1FI0lTlVtvVc20gpnbMkbAHdkzDgH7zEi9DBScc8wl6+r6Xk58YqdNHn8VfMDFRpP6xsFd
bxZxTDASJigf4f7oSZ4fpt5UfPRLDhkw0enByv4Mzy4+/Vk0icVQbjJyFbiJUSS80Ny5uv7eRtNm
8IZK+HeqEkjIhS/BwC46zBMkcjSAAtJ64vM6KOCY7JeVxZ/lJVIKFiRpJksY2Al3jTYvIZyKS2+n
EY9Zhhytn4Z0P1u1P1xEZvBGsKGLBHuj9OesOsPrWP+uD4hm7qvYWYl50+hEzemLXpGomndMaLLF
axM+0oQ8yorgnp59ptgI+7GEF7Lvi2T2z/lixlSS63xmWr+xIKwcR+dpeaun5EGf2AzcnvhfL53W
usqOINqP9O9bYbMHgiyXz3jXKGGeK1yKiMVaVpJ0hPBxai+EA89gQfPUcVCag1eC1rujThanXqWN
+/HVu5WLJziFMXMtN9iaWd26IM2iJvnmvXueY0ANDzERHv4KDZqJGzaDpUai2yCdiTbNffPYydK1
rwbbP0eJ4L0YsccCdCuMaOT3KAk/rowGjg3lIzmVvcrtob+DP7mHStNx/msVXb5Cicd/kVA/W6O/
bpcaIZEtsXy5tvbsYm0Ii+5pX/6+IvfySBldK28pSVvhbTPTB8J3r+JCqGEX360VJ1lg8K5OopBV
ky03qyOhWbdzo2tr0zsEJRfLeX1tGZNH10nGF2VUV3L6LvicCElXquYdhc5N5RBV3dTS/U9oTq/U
wisCL9j3NY9b6fYCut3MZSLdnFINi50mkWHjyTZxtGifPl+fITzSd7TIeY4OyhJYDFFM9YLqsiTE
5Emwgs7Kr3trWU/ADVddp41aZQPz7AxROULl+C6yLv/qMRfd0tu2tunrykoMm/myETM94F2+6J8q
y05oFZmtMdzNRAlMAfg8fVIwcSp8YTViqmI51O4DgFoj37qNL3ZylK1viArX16K0Bbr/lY5hvHUR
bqEn9nYPFP3HiF61wtcyhHGBSIiKkAdxBtYvgHDzea8nhcEfSVVRfj5MnNsYEbeJ7fkIFGukvqy/
RB9lOV8tPbx9hSei9bwME1MWVGN7Eg2IuXrWJGUP3sKQniBSIGMwhDIMSDhrzPKDwteYvXzFrQnz
06A1v4IFip5q7F3kMnuC+9lj3T6P77NMazpLsLlYWn5SUy0xF9EsM+DaJD6EnMPBTNtnzCPoQw1j
21aYWC9qapwcfy4MJk+6yxj3TZpWfiXqc9Oq1UNpVh0WE45fLs9Kpmb5ltJoYnKDf0HEo6unFhBe
JRCTwRtCqQN/QgiW3tTlBcLCkmaE6fLrOBI4Kx3w3wPyZCYuKj0otB9wV2qKpZqxhsE/42LvSqRB
WcZMJg0Bu7dKLDnS5eQEslLNhU1/Wr41CwInYvC0hq02uLBXJurn+Q6gC/2RbpNBjdklRTfXgscN
rs9DPRBo6we72MtWs6qeRiEDVr/f8aYGsgRyselAuaqPbgVMCRaXsaBB7iRvDVxL7FPcen1RRVLT
3qJ17NI5b/sSmjR+B18bUsrhz2gzExeQSHJ8lz32ts18vJqWk+1VvGyW/vm9jcpPFsFZUxAVOqyx
k35ncecCI+Wp3OSH22FUECgU5yEcs4+i1hnDWiKLxmWeJvxV275ifaF8JzsIrWz3sTF+6656D1kn
J5n59TdE2HVwKDROecsPeKMfIy4Qs1U988ccHGc3eBoE9e5PKB9zwfv5sovuWok62D5KjJ41ooLL
tP5Ug+1mf5qadRTaq0evmGyehAdvrOhsA48hqcPPOloIKgEd3JLRC+xZu5ZkdvXgOD6NU8eGNhn3
5eiUYN1VqF5ulAfVx7q/fdb2f5bNrS6OiT4rpOEGnGl9ZvrC3K/2sqBqhbsF2LfUAxqu4eswweOI
NV6wXApn4CTOPsa0eM7/R9KdLSeSLEEA/SLM2AteWYodARJI6AUTosW+73z9PTnXbKZnWt1AUZUZ
GeHh4Z7s22IeCHSFiJa7KhJQLwkcu0kPlVHYfZbIpcq9nFrr+FWU5CR+5fTNyUipI8cOCm0RfMho
PqdiSGIAjwM+Y1yx9vg9xaPsQEmnwxaaBubIP/eTSmb86B2+lj+iSepNX41HiubLvHQXW2nYFzDT
VHyUBJa6j9UzubRCnPjYtg6GzgMvkJzI0rBWdx/+/nVfyXxE27eNPNe3X33P3zMr4p3UtcK8/9ya
JsawHV1+F/N6f30bmYkpzgjgOwxqN3L+nU1zqWKUSOElSjdHiXczKF/2OxWUCZQ/+22BXi6VSyLY
IiTGPBaabFcmZrKtHREo/S301fHqG4n6azwZevqusyH8fUfshJ99d9IhXVRdJpUzBrIwMvG3WtgH
8CJDAcfQSmC0fKoUDuXzn6w+95Z6J0xipf6R5CDBnS5hUyRO1cOhM7l9kydcZmsP8876BmaoDzRf
LLzyVYfqWk/YlppRuntfbvvyUN39XpgG9NafW/Zvkq+H6SA3+Fi/XvzyjOIF4OM3ZS72MzgBc7ds
X8bFC5tLC/Rl7H26JqQGu/50b5cAVXTBcf47hw02XlFs5cUNZzOXz9e5ENMgSMyOn7kxKQytaBjc
o0n67DKvX7Ld1b1xwLZaxqdnLU23m/gU7LT8SJJeq217k6npmgFsovRs7arbHpWwi2YTPgdOK4Hz
fUyL9a0YlRf1/BujVd2U5Q8SxMf1c2PSlL5dPHmTBS3qRGSQsfDiRpuyQ0D5a2Y413QabbrpVp4C
nDNGOibtsMavWuTvBCvIA9U8blKUFCTP2+pN20CIH1geDrblaM2jl7lcoey8zhP9WzRvnQm6du1y
JgKnq73+kVcW+plGAMb+9r2n1D64gQyZ/Tk/YksjT1WhlpYcqmBaQXpj13/qUq7aQdD4945+pTRB
3NtUis2c8Dy7zyZv6XjSunV2w+wg85F4F7LcnoM+yiV2Cyz+QAxBdPrb/x15OAI/lvV04BH/6Umq
FAKfhJZXV2FQ/DKBJXcjj6/1q1mvt1Q+jufxtbWpSnQubYnpFRU7mJ4C6ZpP32Bn3u3h3zz1w8y7
zPSdGluc5CQShTXrvEJc1OXfCbHJ+Ia8IUTH+15qmNeXFR/TfcJf7QO9skz1AaQ20NmeFxmFaKDp
84g0kmy7YNfWrvhJAu8Ip9YeHB7aDmtpOZU4cittHCvcZkB6qtA457HKEQy1chw+u2LN43QlSAli
BjGR6B0zYb6r5u+0bbgdahhIIza94q+a0AmL/6VmcYq1Xu1NTzJ01JoMStOL8dUhR/KwJjyiYpHL
Lkti8+aufwx1qHTcz44b/x8JZkcr6ZAOKBAk0NHnV1mLrvv2x9hoc//RnY+pSSJbYyyOOqtZwb1I
8yxwxlKGXynXs7XoEihbBDyqkVBteAMEiDVUvUYV8Ph/4ZrVpwlOrYK7wxw5iSHSpliLojqZsQ9V
idWI479QHQd3TADHn4wKNOVc+VxWEjXeYqUs1NrsHI60BlfHWZYjrEyV3Ew96a/49bPgfZCWDp7/
ngzXw9hGgaIMx62mzHqUby5bmAfepDRH1Jbo5VHNVLjmRfLQ0li9cikvBs8KmTDdw01ptA/IWcCR
5/ImtZzy71q7JqoZUBqL1WzZlwM0F3SznNqIgDmaMcc/LwWEw0LylSmCkbPJNM+5u5ilnPchI0JJ
RLFScfszdEb0H8UdW2W52KbYALqZCw5cdFAXGk7IdjXK1ek6B0ZAn3+nD8HhbSlxX5rqVzKPQvVa
WQJj5v1j10AX/KOZ/7d5p/r+aerTwxG4wDDH8tQUmZY18fPa4f32yTaM9jkN5DNjx0frjkwYukGO
KwrpD/j/iUVsrrf6F1XoYWX7r1BlBiufZEsNH5X/JhDga9P5Z5e0rAiLK/Ge/UMM9onDVEUStfvq
bNpWSLZ/++/3ASf/8SjS5IhIWjao4cL7G5TD6NsdW9fpuR5qfpk/lOLZxdc1QOi8HspZyDn5KraQ
dO3nIbOHHLxd8PeIhzYluISEVL0aXXMjCcbiCc3TKekm6X28Z7uTYRYuE9VCO1jHaawTMi7Wj/VL
HDSy8pdB7g3i6Cjhx841J6m+LC05jQcc34ExStxpKIclQTAGTneDKF9LTY26hEUTyjRwfrp0GVEz
BWzb0rDqH8Fdy2UbOy8mYYfoXu7rDxlryD0TlcdPkkKUGU9FMw3AP7kPmiaPXfTmNq30t80HJBSf
4jrAk+kHzG35j+b7LzO+8ktaBig9jzJw7GNnPsBzSsN2A8K9+dhKzgM1nLJnFYHPwp/b/WGKy6gc
XxFNy+qBbtHdlT9r4LYibU8y5odZ9C4xbUFOMpWJE4hOul9X0Oxs38YUIgp/2LoCGp57C4VyJF78
pdoouuZVfpY/q56nKanm5yaWbOpkws3HNsBERSX/YNfbmsRAmpsJYamM2mPe2vYPmWqR+IJM3Uhl
oZJehsnlIwKULpTgTM9m0TgXy4tdeSvDv5kkU5AOb5+3ZCk1TWZJd0BZri/3uKxous0DqeyY6Nm/
OGCFc3tHhRFUcG8VnJqT1fsNKW7tdYVNNQdQJ5XEIPXelri1grWeDGlXzm3bz8FFc8bI830RZ66N
/K5pXnQsoc40iL9ykvc3b+PcjFhq6VF7jOg60Db841zF7il4fuc1AJNNssGTslZhx7gbjJNOiEHY
ILjkWN1+psaywURbYtE9ZfWigs3wk0LUs0wpPtd132Q52U62a/K5+X8wNHR9HOXrkWFZx6S0NWD3
Dgjqb8E0VEobUojliNGKXuZ3QDL7q7psQUB3vnwdR5Lox9fIp4hgQrnTsqQu2/ysBgGFKZRHKElo
DrZSBV9qV/PTr1UJMH7TU1kzJgq0yEOcCyOczz9BaT5A1ZKon0c8eGpXJ/i5edZThwp08UHuLXvC
2WBqnRQa3y8xfj3ykjCvLgt2Br0vfywRX0TNBd+cmQm42+oKVAdWFS/2Xopm1/r2fd9gOeXuHlvZ
wWt2b+beLOB115s9+7m30+O9EAW7FrZAWIrYUFb32zGQqecF+FwY6yy+hU82XQOMUD4/y4nf1cyM
c83TfF9p6DYR+AJXJV8LpshpVG7zMqHdvR3qkbp2Xjtsxthl1jRog5bKmajS76n6L2rlWIA/SDFS
qNLayVXStdtX0fkf/Lw/OmDAVCpQ917vyrOOLDsHWe67SBBK6pcqICQk9DD/ziPJheDYdEHHuiw+
Gu86SdbsRGiGc96208sYKr1yylQMmO9kDT/FM20uj9tZjzNIYTSB3MPV9UdNhoWpoyOfW6FhGlwM
tOftiBi62mUNXNJTlMnYH9kYyqp6UsY7Pp+ljXJIIlzNbd8u+lRKsCOrUl3RYiXDmr67PNauxtEQ
gl2oMQ21NbvDa5y51+aF+MwnDEcm2BWlZeDhBP8rygRzjaMCYLxMlX018+OFrhB6M/j9waOyUKQ/
DGouZZzXhyoQp5/oBdXrs4EwPdT895Na4wS3rC+fPzfXn/dT+ebNqt4kMSMqWyCwCrSLix/n5kE2
D9SlBZqsX6cK000NBbKb6KCD0s1cymgzvWyXgvpCmRla6ycuqRoJmvee9WSo0G6YGU/KeWiDCm7l
B231a+x4RAYmB3bTrzWm8E7pOD8JSPCK6uutcZwgnpZAIL7GdvrKgg11A+JNohYKGSyMbLzMtSZR
d5Gvn6PY3cxfZrndx+r2LvLcJvWH3ZIsHW6NPX0g5ATHlubv2M9yt/6Lk7hGG90tGMK+cq0vs/DG
07/dv9U/sg7RzOT6GQYhXq0MxWM63W50cY3Ht3KsuA9UvMpRVE2l4r8NNSwi8PrN5Qc/+FsVN/Uw
vMBdmpMumdaxB69MAwnsU9XC8T15qC6yn5ndzyLx5819N4ps3N/u5XS6nmUbvwQ8lRR8z0W8mofF
++Reo4omuZStKPn3ZCAK8QFcS2tlgmfkxykVhICzrG2nRvfXuhT79v7+u81l1Spn2F1hXl1NUuNt
2gzA9EYhaju5NfKJ1tl5ojDRTYoqhAROwBLbTbal6tZ9EE/nJer3fhgigpzTgic1oikT2q51vPzy
yA8eb8tpsQ0Fh0xFJfc6DUYowiryFYtrXj2/JbLxWLvCIyy+p29DM4bVXA5tnojRNt4fySP9bZ9g
6Gd8At5Ce4XXwzNWZuXXTUHyMOnc6K2d2K7+VwTKA/P17Xmwvw6Tjyp71lSmus/G61cnVXgTEjJq
cLQ8chuT4SYRCxymvbL5CuBzEduEBS22/cdyWyMkbILJmNw112J+yy+ji1e8vpvBId47//QArFm2
awx0KHUQpBf5OgGi07LReUB1nE2MXG/SYCVzlqYlKkgLLZDBPDY4th6cetqsKkWtLzlky6SO7AIm
GGqIFKqqKBak+2N53MF1hDTkOMqo036T4gkSxJkOatUVbc5NJWtxoVzXJvnKMeiU7yhmhaD+Gt0f
0w8bcV5dsAlmreaZA1dvP2J8av6TEszf09k4Fw3XI6ikDqkM3Oew91WJri7NLfE5chuJ+Lpr+eg8
ad7F0CmvZbF9VjeZcvHYSK3j7LKxn1T9z/FGfSHZT7qr/5nkUuPYJ2ubS401biYKGh9JIea4bJyT
H8+M4NM6JGrZ1dcl2bref+EUew3mUvrSSzIdyXa4Kmi57ys2fVDIQDGsLR2G1+dbflPx6dRATmZ7
ydtk7uty9gIWrECa7svGItXOb6rwofumIoE96xcRn7zM1un6ijR4ru+3xcV3WrSIRs9d035bRNXj
Nb4VB5lMJT9M5evLvyePnFH++x4RBoqtJWHF68SaS7Gz+6JOffjKD48TXbh78zRpkr04B9MhqJs6
ax0USXA+QwbK8IOHDVg01O0QQ3+S7SxqsODf/NAN+oqimj5N5lf9K2hW9yrl2xjz5yCKnpvS5rI7
VDdE1b59OW9wdN+TAgLrtLsxV2exXHxlipYgu8+NAqYIhDlkNUzv/RVG0bmaR/WeDBK9bOuEzxYa
aBdqDqJruTh+lsorvixjtfxkGCS0o4M1LkzJMb5VO4E26ZH/FcBk9UDUotmRkfkvKwqARfvwq3MB
rrLJyK+Q+V3/fF8CwHmUru1p63IvqH4XJfzURgcrFEHWdvpTgqdjyRGVqIvsPgHfaQaCCa3SAeKl
Eq8o1Q72t2uiKFIrA23Pytb3c5JR585XTdXIjhwnNYTXBrFO5AtdlLtlWF4VRnCqxIRattOSqelk
kO/Cc5zy4Jp4AWP8Xv7BCahCX1tmfMTLShjaObaIZarM5p9P1FBTsjWvOrao7FAtvtnOABx3iH/M
0yoqJU2YfmR6zoalTOJz8s/hlxTlduTOgFtV4wLHet8Z7CrE6sXwoS7zhcXlVFV/qQBqZdr0Ks3p
LT4rcydQF8QS+86TbtTbTw+V5QiOmvlwWl/GUdvpJRnQwdxlext97EPptCKTMlrum/ci4aiKoz81
c4y4nkQcJWoFDPXqdVroHqLqtWhs0dhnwPDcJ6eihSy6P/sZzBL02OvoNY4+HKovpPDGbVy8sl+J
ZfXZzmW86BRnoL6wHbHlelEyzu3iYr3wva+uP5+D02+mEdhMyeaW88raQjHN8rX7lao87rRrFoxI
HSYru0GqsYiZWUdtWzYkKFh3QTGseYESILFc4ye80XAWtVi0UUoZf6B8Q21iOlYBdisHg0W8WXbh
y49Erbgb7h61aPtzvcbpRbh5Fxraq5r/8VnLP7h0/huq7gHexh4MRjsu13JdjqQSVvEw1Ut+296p
W2sniTaVIjk5VhwVZ7L1UgLX5/mldRHKBVAi7S0T0+s4c6yLGAy/PZLHqrplHlSIZQvZ7ibMq4Q0
6O3w5TtejpXk9ypY3HcL7MKQGknGY0tcrGYisYkaQ3BC3LQNvXiAsfusWO/uxna6Gkp93JS7JKPn
oCeo1z5ZVdzAcbKmPjOjofAJiaPx09kRTyX00Fz3UtXHsB9VLK0J+j1qNK516v3u15ByysAGS1kV
uoWssQ4enl6RuMfMF0GCRErUrdGUEtfJjAtu5YaB2lkZ+L0FhOpdwc6j6sMYwLp/I3U8nGQa9vZ9
esdaulWfco5hxlz8AYAWDLyT9uLHkfTg8DG2iGY7LgOawLpSunjz0nv5vY+tPOubbtanCrLj7Esp
BoioV2ZApcMv905Wxu5ctjv/5M1TjXqT6pY7LtPYDwzd1l+RAHJez7C7ulWLsz8YVz3wevX5n+Wv
zhdOl953P7RKEvX0gKe6FvOgmHS27MjWUVmEdBTiLfk4A3WgXiD4B0o4LeV97H13vwAzwsD5IXz8
lyWzdVM7UE4LyXbxgxI0sjpdqUscvKCt/mnfFfT/+v1JeRSqmHWpBWmr0yr2Qrj0HSKXAHheS6M7
tQNXei+rhMLoEbT9TjAAWxRdsjB0AyzPGbd5z6sIFS4LY4/evnXXprNjZrkPMkzbqf7fwPjK70mh
HMUWyeQspxcldsryrsM0NT63IIKrTmGQxHlqWERWYbHOf7qfxbDvCZQLrqudF8irFzX4dn6waUCN
pk0ejIS3TqIIo8Tsef/VK96bC3zh0z8V3DSMEiYll6QbiLIz6il0zSZ2NPmdMh9iX9pAqhDJUIJB
JDimFerzzPvrTQI2+bdoq9uK9csvR/OQ1EPNaW4MnKjqU0O9pdnj7bUrR+PiOKFvZqFmu4mZaJrt
WF++qJ0TfaD2dzU/ulefznx6aAGC10RiDiyzg5S/IdP3922u6MLCRodjPYU+ULFWiunZzcKOqFrh
+t/d4mydGnrO/hFQYRmLVdX9orCskovcKYfAwOdO0nWP6OoR0810mNCOMn4f8vNSdAdRxpIYRuGO
AIFQ7R32c2U5fV0q8mNbO0ed8lbefalm+fwQWScoPdXccX5wIF2AYNk4F4lbJz5k86+cb1R2sHhS
uR6Vct3ud0kIDua24UZ4e3roXRedHCzaEo5PBlD7cvPPWE7V10uNj61Apc0wHVoYJ9t+5nrPweMt
2c8eytlIqY9ksk8RtL5fYzOGKqDGfloc5xpMfyjDp0mplsNm+bT9jP28rYAurtbXW/1T+Jync4Ij
SVEl87GcppatM4X/Qjc3iwj8fRXO3Zt2GmVZIVOd+3nd1Yszc0/YaR2P8xRW7+JWz8yy28YFD2bZ
W073k/L+WPMwvU5AmVS5QnVBn60MLtZ4f407coZJeUOABaqSKrvfKUz1cR6/L56/CaBbYMmSuZkP
UXNZgVnqn9bDh8d0wZRcxJJTH/dAEXKdJ8avtgDtTw+IOjzar/0ooeGLrRy5ZunrpcY5+IZs7bQL
55EGp2dh7i25qy86+08hL0KHn4cCSHGen5RtKqccAL4315KGV9UnA5dWEN46dxtvSLMv6MkDitti
Su7DJj5+9hktQQ/KBfTz2UXBtB5JaVM9qCzT95p2b1H3WU6RH1JQbxWiktvK+p3bTOP/Kx0tA5y0
HCW5JdDaMfs3QmRsX/u3j8vMZGuafwS5jQcMuJ17p3ZT/t5V/pGWj+op3Iv2CatgRAhK9765p+i+
/dOKQKcAUv3Hn8/Ut/X0CGYPjM/34feBLA3P2mG3mzysh9EpY+7dr31r+SnVpUDTJPvwE+SxHm3K
aGhFxI6WXWNIQj7WDESFUI1t2Xa1WdxulPRB1FNM/+dX8lNgFhEmt5ev+sGwEn5zR5X3MkNhGJmK
a9M0t4qxTQIugSyqaRcVfpzp0o/Tl3M5+Z1ogzhb82kiXnT04H7ZGoqTW171FB0V4tggAT0py4Py
xAeox7gdH5LN7YKinSIX8X4kc8roYsvrzXTarp/hMLiGhmy6kwHWFBv57mNsyx1boo1w4X2uLS4Y
u2HUmFABWRnVjmZ4FwCBImeYyeAyTDCWo1Irz/o2tzoV2HePJizIzn7mmsVlLdqV+4uAnWED7AEL
l6HfTQan4eGf1MPCG0z+PZtUopRGGjr3wIPitaI+gP6fOcKLWAqE/6Aip5tvwDHzvyYoKz/+azhM
Ray7HHpYf9t/MRDmN1twpOhnccb8TLXyoyvHI44NaEmnd+PRp95tdifeRuQ9+ly3cJ+DGNx1AJPm
3DMxFn3uPt6vj+rzhybLrnL/F8WHsQlpcxB1GPhGq71OHwLjCQz4CAPW906y6sUUNAPBHkp7+zo6
fqKGzOXbhG/p8g4P793/5eoof7zpBxwN/bVXehEwu9ShvzTv/OrBqxd6Jsao+EhrnJv/vdSWoSGt
UapJkhJeJrtwUjqd4ACbLxFe4JOVhp9t6fhLbBIfEgRp8OMt34Fxzad7aU1whTibrtt3UyRbDUaz
ybYkHr9B54X63jD5k0W6QI9MV8zb4/doe+ldqK+Xcz0e38wMF7JmKpADc2gkgG+Xa5C2MMx+OxHF
k12A/LJbBAu5EDQ28/4c6LTnQvD+Bp0MLuhVAd1r7biuM4PUMkQRXc2iL5PikBCuEodWakCBm8tG
7oaGyWgU+9Mktmzr2EehAQ1Hqza5iEtUN3wr51KAnAdOFBs9j8CNtqzN8IhCp/O2iTMmmKigGXr4
0Ek9zWukMEQPU5JQCG2p4rluVMFX1jZFydbG8OqXQf15rbBuwtQZ1U/mHenNF7EeAiP4snmnfn27
w4Y4mfA08X6ZUEDQR4XkcinN7d+EoYA2vxe1t40QIjHiO/JaQPh+9TLicvuEndXQin7+3QFYX8bB
U78uFBjz/IMXafnfDyPdF0zIG/HwVXs97+xIoa316zK/5tSPf1At6Ia9AvxKnVUykvfCN+TkqbYV
SLdVYqQsnx+Kar/18ZKjRXk7Wo8Sl1oyV1riynuGcOFMebtqcLR0gdnzYJ3q30LcwAOnPotlhnM5
nzC8cD3R22TXXbVvvxYrFdTzuV3YjdJKh0N/n2qukQG1tq61YlGV2NDgBqr7DDCQdNT73puaUPNK
clNxIHcCDJ6NC6k+Op0JOm+ZXtUz0RBus9O4eTY80EXjxWNNfb1qKqnmoqhGr+D48i6r+guIqtj8
tSgzkL9lSR8gZbCWlMuxQmkUxGag4lVyJG4/1VeaHmaYJxh3HlIpVT5XolqqnPshK5qug8nUBOdP
sK+xi36ClWKIveiAhkAIZC/G5OUsnImR7//U7IeFxgsH0hTdlwcc/QaL33k1jdaj03vgHmMThAGx
eSsMO2X/Qmt3NbZozrtKhsEM0kM5QpXG3gWiCfqvr2WX/mTQ2jE+VuWAGvIcbZyaYaKggHQIbGqZ
Arft4jRTWbDFqKAVV4qUire1TXyRGWCPod4VSvlyBolz3S9GRJvP44fjvVGgGIJXJ1j1Hv30+8aG
Z1Nh7rdcHFwO1UMhZpLQuPyxS+2t2/OP7BskXsewxfGmQc4/M92/mkmmewzZwPvIyp/3wWN2cLqw
J/4+96/9BFFQ5z+mabKa3VWNglTv3QOS6OI9OtaKygWYvCSftsWrxS56eh+sDLcxq3IjengP1CvD
tGGq8hxNyfNz66lcPoo6y8KX+U3/aeYYofOaIIJtUOFZtX0zjgE/0/peVyj4LrRfe/t/D4JX78/h
sXkdyHKVD62Xb5osLV+1HWOgR3n1m2tdaaZn4vsP3SEneFDNN5yE2qktpSO/tYxfyoQkVYHl4MnN
fdWIzoGwg7ZHzqbQ2OpyuIAriZrq2dD3gjbBLo08Xlnkqjlo2qmBR5jAAkDQ7sPKiNiQpKBfcSy+
i6lIIUowI1avBlg1UHOgB7ox5fOrblyfJsGltnvGujNbWvCQ7BJ2LV3kED5RPkA+hgShnoRsfQyr
hf8caKlNUAq7Ff/bpTgdmOW/gbfzbkFnyoDS9La2JiiVaupSX7KDeaQPcG4CqoQm55G9iUq3wAg4
ViLlVYIdcTsdmla3L7yAR9SAVCxH6ZrP1eCSjHvF5FkHr0L4FH05mhOBL17ozMlPi2FtwQsSdWby
J/HIxptTHTrBMlcgGy2IZpn/1OC3abNfKV20i8KyfAc65RtXgR0b0RwMpzyV2RUu/hmdazmi8mpb
d1Ai+5BxKL+2Atu2oQLaK4dJsWiI3ZvKEzWavFk6/Iw+ZM8HJ6SWlYnkZ+U1vo3X6wDv3jK9da6J
0Zh38uufq+tOreuppT2h0KGNNYUMrJfxBFwI7tgMi6vqgnfX5B+wweH98DTUimpLKOExnpj6STSc
jbtrwwksBvpWcM9LyFnK+s7pXfOZrmOkJdogkvSh5g+3TnRyd6t+dAcS/AHzJHpQjC2p8FKAmXNl
NZsomqaoBMeUykczJE6Jl+Jzmh0kB8z7pJSB0uqfVzcbVewrtluYQyaew2HqdpOCLIgfmTL6ryWe
TH+I74ATNTQPIG0TeSm4Xa2rPZg4VqwxKmxWAVS7wBjjRBWmPneKTait1CT6t9S/S3oWZx7aavxG
avCpi5loyOOtMlEC3bgCBAjtda9dolpga6iDCPUEkp7iBdAjvUwf4+J8mMBkNfno/MAOTo1Ty/Yp
NUohS+YlTn3ZUIUEU6ahHHZPIVaw1gTbVHffOu9pTULCovYl+tnDDs61TVSdX/QyNFAhiqe4T3Ba
YhXy5hMsREWbm8Ru9AHjNDioBd2TO50kYTptXLAiFfPic5OiwIKL89jHeeFqVd0XK0oqECkG4ocW
HVQm0ZaVJWbRzLvbno15vGVktYyzaDTgSOgYqv6XNADzKKqCPF/jBdLsPcCqmfH+0xtbMOvPtX5k
QKFkS4HdD6I6TgunFtj1tqptM3WL4fBorrTuZiBcOf/2c45HDv45HaV4Afl2o+Gi+gRpZIyud83M
fP7ZhOR/OPMGeqTUl3trGpqcEOr3zTmc5mb3d0hxnx41z+WmFiQZp47/kITqan4Sm4mqVmR07ctB
2b7pqOe0DwIUQA2cGiNLun1lz5LDHbMVHqm2g0zeGVKQbW136O8CXlkuZuREgY48t7aevfAIZ+lJ
O7X4Pj/pAIWpod2XSibT4yQ4Lyn3U++ikoaK930dKx7NSmtnZoMsz90Eop/+dPrz/sTcb+SPrZfD
4kDDp6onkGtJebJZPTQ3u2WdI1SOsn2JT/FSs5gFq/Nuds7G22Qt2T983Y6NGwn6ZcO16cLZ3BYN
mnc8+RGCokVXH+G6awpZ+aP+HiAmlv74giJaNuzfun6H4CnNPlfPzcWlJgLQ8H82jlrALkLPxUGc
dLd29bnOrHH1Vy80y5VI89Lt364DxngRLQnCA9CFRUVCniGjkKEX9nbQ34jK3vJQbC5E0m9jCspa
KhHSH7LNLSmkFv/2T/MtPxQl88P898aVkH6HiTx788d3YQURJzKfkhUs+1YLxD1atGyy1MX4sk6m
BFOwXhkCcTIla8A+zIT8gzlhxSFEkrNjg4bL+pX3pQHkUlAdik1Mwayu3HRNzoD/eiHAIlveTn8M
covWLlHLXauJpaZZzZa0WHP5anbZXy7iU0JhPAgbU3kcNkP5MsbJUVc8Kzby/0EuO8IGATRv9vL/
sn80ESw+W3m9iOHnLjv5rV4iAnYWV6r6EsxZlhV9sNw5qVlfXu+bedxGnetZMGdNtGjVimkSOXPi
dM+YvMMyjucupP64b8K/MuMsvdLPGWgnmK471NZ/adboQgOmjVK1oih4O1u01SyCWKfYUGx0CgTJ
h4s+dkCjOPbfaQBQShK16rny49Mbuf+e+aK5f9t1Tr6OBkiid+qEauncYgYSu7eX+Ag+wSH6x2oS
Dy3MTUppUPu03elTXKuz/TvUoKrYGyFWKoMCNCGImtku7d5uFBjCvOUEFev98O9Mji0Rbz8jxnyO
1E90NYsC0TaP4XPmYGbyNFV5o/r/c2IbllDjcgMj1Pa5/JdpvaZFyVe8+l3TIDh9MsZp5dmC3Mcv
eJ6lm6pepgSHwPGWyC2mHERksmFcmOAZF0ATnfLklmL88lb4UUUXmSBl2ofepZcebc1gmYMiA2nc
el5TGE7AI4sqLtHGu8B+25fYA3rbA4eJZSQC2VTZdJFn0nzlDVx9p7cUU1dur6urdZk8z8ud8cXP
LW2FOIiJ6J/1QguzWJou3rVYlTUGo4OnVuVS16ypHGLCcHG2gmthhuhk4FNNCeo3/tdYd3cAIDLf
QRqSayHuUtBLpTimU33+Q792gtL0+V4Tc13fK+wFMIzawlixHY6gfUVDypyWKVRkA89MyDAB/u3o
yjSc/wFENYPhVo4TLbVubfJvP91++kHoP77ta3NPfqcpui31wUzGiVoqtWaQkpYiavIrxbvpTIlx
bJAXnkrSSx/H8rqzmf6OT93yptRopOqrmNvFtTLHqPg3/1cYL7BvcSpvhtRQD0aFUVCHQlzOfT2l
o393PZ/AM/sOQ8KnkFpQGFKkklBku1isY22zAwxFy7ZLd1OlfDRs/PU0kPG2/BEW8L01PH8p+tTU
SsuRFxeLzZA7bErHP5NIvxOYi8JP9YPsU1NCS1ezfaiC38vaNEXPUw7BpIFspI+ARIGz7a8FlHIS
woIECO4Bg1w5U5FT1Fy3oLui71k/f5+HVDIIcJrCeTSkrn2WdHVS+r6iGrktpzGW+6gcyFWD68nD
ZjutI7Lh+FkT1F+WHHZ650FwVq/1w4xjsqW/lSCBRNBK3yZLKRY/5brWDzLN2omo7b0+LC1SYFgX
xGnZtsvnKe6Vpi9mL4Fgtv9zaibi/DDNjXJpkHbHSYO2oiQM0RZGlHyWrgRjPPC3fdkxrh1RSg/P
tTVNrTcd2P/kJKbr/naYXRntTr5TNkRtZCOIbsLT84B6CBotXfSK3lQ+9Fvn5lbupWyhQgfnxdtk
wxO4aPzelH8Q5p+Af37vHgr/PXRn9POXJUrmlpyHHwApxHtFUuoZr3jWXGvJojZWACoQpFe5QeBg
2BUgB+M2DoVJNXHoKCv8Pygh9SuNvH3tRwgCVv+hI0JBRH8L30uDaSOQ6+QbzvEfCQ1ZbmNPdfLf
B/SZfN1hd0bZaK7/0696famIVCwS73QXGua0+ToVasWoFkiQot+5mchUeVc/lw0VD5MmecivAkRN
pFIZGKihSMCt3QRXlkzeabiUQgkUVbhokJnRB/jYK8NONJUnzcNMwP1PjwfNBAquuGijoZCU5ccA
Aa0GjV/1JnkFGzWOepSvG3Qv2FrCWwO/oGAYbjnLVFHc2wdkQcqmvc0Hbjzx+CDGtqw+pHzNS+9V
nwYdmHbQTvBe7WJlX+fC8hne896UplhBSADEWMIJsHpPDIw1fkLM4nwt9YEp5UTAjmkcf4Ki2J0J
xmkW8Q2s7P9uFvayfYFefmW/sSGWIzdkj55mMDDgKLvfJxjxXlNgaDfm3jWRD7gf6Y69JnaFs3eQ
/r73Fw7lHN5YaS1xUfCA9ClPPiu5mXRYkqMp5R3JHP9oN8Av0TVkDAGIhFQiMnnldqqvqegJgW5e
wUC5JwPYiV0zT5XlwrBjpDufK+vbGClymhBuNJnv7s9NI1f80QFNfsYkXSOB8oGs/03Htu0jMjPk
QPXV8m9brGSLre1nAU+8dxv7EqmZ6aL/elQrlkEfuHBa47CBZJyZ3XLlZ6ahmFLzyXFllLr/62s8
3zdzs9Eui3VZfl6NU6b+a5l52RKyjYIAgA+z65neC7tORRBV9+eWjoks33e8jSfZZqByfUsddUdg
2vo9IUHID+QtOi+aUCvsxsF9CkKP2ugxnke2M/80NZUM5C5+gtWVcUaBWCI8TMwUOXJ9ma/C9qmf
Z6MbYei6OvkIMp1eTlA2vDPEKblafrrWkgRs3gSnJzRc3fdC+56uPo/VF6Iq2p+l855+tXakDD7W
t1Kx9gMprczfF31m4/5aUFtykf9sEP63/eQfctWHbGn1wY9yANWk+FTZ6o/s6H9I+I3RghF9AzdO
FeFx/tdRvded3XeBeqeOu8WOPI3xHmWz2vDZAL28RT1fYT1VsJxNZ50/z58ZI2tXsWo1y7SJIbbQ
04MSDgHMgPtJkR19RA66NKvNhJ/RNDpynumKeNX0ygPtOnh8REBZiTu2a8FIwhuBaAXufcQcQ0xY
VM5Y1SNRzFhR+UJ22ETNoQ3EG4nCWOXAi/nPiQSuWP5f8wjccfsSryAxV4fa3mgGnPTafPZRDAGW
GRTze0v2j6coyKeSsU6qZo08gO+3XfwsdYya4/BK2H/I0jAPB5vjx+/e4CI0yHh/m4t8xuYp7E31
w7mNOyhNKC7hC4EuIVtWqyYWrRS1g2Qsxc71CoofONvH48293zP89nfqm86NstIgddG5Ca27EpKm
26t6hChaga9EaZmpKzCtEamJqRSqRhZpauj8i8KTQ33FoZinqrqQxkKTXSSf0xy6CtBP9fSW/yvI
cE0MvI4X6DKJRP/2H9Kber/k61liF3X13RXrJxNAAMwOSerhXro9vk4J0SBttkhtgQ8lqiEwXavI
DPqvrktlimPnInI24BQR5swv873YM6DJqGnsjsCLtDcev84UsJSUAmiaQmR5VNer5s3+lpmoVjQp
fe+oiqWqCyya6ajPMh+nX6KqKuM59n0DbIQ5pKM83VQ3/V1Ng7R+1KkCvhIQxH5DOdFGc0sBqbUm
dcemx4XUvdNbJpzXka1rNDc2RGhJY7x6upn4cchcTWOaas6/dCVZOZR3tUfHFJspDDKfsnKKQDty
TMzaeNdEcUSgbUKV//kXhjYSCcPh6x/FVhAoMyCtpwb1+iEEHXRMpDiZOPr625iwxlDww8WQfNHM
PeTTjkYB/P9EzKuvOGaHQgQ5R5mp7g8hqqHgeosagpnR5lHU3k4zY1yXoNITdEmLxi2x4H9oMyUC
vG8xwl1UrGCPwjBP1OWUo0EEAJCP/TusY6vdAyzOFp11phFqMn1BGLJS41BdT1Nwg4/1p3iQCeyA
EHe1qR/jhCwyDAz+nXhpJ+Omq46QtMLUsGjgGeS8a8k7FmeBedQV5a2bq5QZ5kJ5g2CMU3aaESab
8/KxccT8XlEL24Hwm7vmYV6+PcqHnIuopFn27U3qG9rYTwM7WwwBcznOg2EHqPkQJ9CxNLOqGzbW
pOYVMvXi1/MvODvcN72E9fcdvdr/I+m8llu3liD6RahCDq8MYI4iRZEvKJGSkHMkvt5rH9c99nXZ
CiS494Se7h6w9sJVMTgqwdDVY5OClDdiyaz2dG79gxqr8yaYcDBuAvRTEdqpMXkASwIMAbEkKhc5
H4Q9UZYsCSwfozBs7lYKohsQXkj+iNQowayZnC1AlIlTwsnyT6ge+hn1lBFtC3vV44Xl4b6GqzkN
fxBtQelyiW15lI5Uaj6brbHsgrOIAQvv75feWt/wX+p5wxB1OADPQhkmv4KvgVPC1KXBh1YiP6pX
81KBeMSn98V39EyLAjFWYVdame2ZCTlL0IEFA/xgR2FLY7ZirEYncgJSQIADgnoFF6E6A0pLn+mT
u+ffPCivwHRwOwBTgbw2nbSiMx//jZ9l6k1secIDq9S9elo8ulMN4WTeZ8JOQI2nKg0AniWc8Y56
h1kBNQ6Kjxsrc118h3XUECxsuIyX6AUvO7pD1T8AuouZJS8WKHYKDH2Qb8iB6MGMO9UGIAH3oF+q
T0wLGHeD/lVf48vMNjAEWF6E9w1LIueyORkuHq6BB1YpsI44+NBYrot93E+JS4yOUsdV8MWvxASV
toKbS2e6BSWguiLa48+AEAcZGJfxw7stwQn4k38MV+c43LNX9oUg7SCshYqPFGdFOiDeIYUor4iU
jzMYzMaEbBF/o/7EiRKmNC0sKU7BAvJVvfpo2epu82J9Or0A9+sHSgAIpYbPwYTJVv4c7/4NLBNe
X7ohfg/5Dq4zyC2EKqoSqil4mc2dmk7qF1q/trylkK2Hm8LxBUnIUfc+xY+gAmgrIEhC6vgBhlex
bftE8uEa8nIoDOlxVWdWMlvCVvGpUUzC5pJwygNvdxCily5gEnJusgjEqwy2HLGYClLwis4tsFaL
MBFAFUhngPbTb6odNPY3/0Alw5tBELCxH9aEs4Vh05GqC34MhTiSkgzccAmsKR3JZcD08AzGuxji
ocAE6lui1JsLMhtsoTknFwnWG+pRhbufdwIcoImNl9bSEAo19FE6GhcaLYlyhIrMELvfb/owuUT3
5IcyAm0cTngHuCqovu8MmAAvkBa9WQsCGcdl2i66T0EPFsNB6Ykr5C8DJ84M22IhNlPQIIxlqx7q
P+bV9sneYW8AJ4cyzxBzA+sS0DNWyJnrs9ivRXZBsI2NCigEq+lWKOKBpFGA/5q5y6tUlu01Yij+
S+tMNKRRdNwBOxbGkRfUpv8cJ1jbdsLahQE2JFQxyGpw+kC4mx8ZMzOEShl3fkGItfNqGrNrHVQv
WkfKHzN2jh9dPFlofOnmTIhysEl+ryhp1H3xj61SuqCkzGqgtZPe+4JtkusYXRH6w4oeck57YDhn
CtcRcsfgImDg60FYASiBza1tzQeLtopTKTiGxHiffd3RxFaXpnagDhDsxTWWAt43L4ffa2C0QBEh
n320rXi8s09RkKU4S/lGoyj6eZ/MB9x2sNLCmNbxjnqeSBUtRsiI9/DGqUUCyE9gbMQVIIVRL1kh
iD8qp3ZNHSfvu3DDy1P3rOvcloKjbRyB+3ERO2mYU1PQH/EiimbuKlqR5p2tuadaKaxtjh03R57i
hdyNhQA4pKB7yminQAeLbTLwNCdxM23B16CLCAS4eoWfjFsKjPKaBaFDfWy6dmlCooc5yBUVfDRA
VO0Ceim4xz6VE441OL2Au0kM8+e8NMZEMOF+qPZoRbJu6bA7F8NZxNxiCBApov3i64m+yW88g3fI
iUFp/vWe4U9m7rDUXJBFiCQwC8QaKutirTDjwQwh0SeSsvGtdSjm+FMDrvkwbbCYjH/amcrWXG09
zhGQUs7Y8/5EVGBesOG+HWH7okdi6EZXhfVMj7yKGnTDC7XRNQwL+SxtROPOWCr9zNAIQDZhoglv
Pt305oy+CaEQPQ8gT2sJ3sDCpGhylXyLGMvzmLMt0QaEtDBLilkRtsjC+syoHgECcUjUcPHo3VBW
/cZMjZjizTC+gdK2yU5AoPEMKM2Bbp0LMyDRsmE4QzGMYkVwWFSDua7rtS7HpqYUFVRoTiiVpyzo
lYQcn62SdFnlgzNLEIQX2rwovsHPP9jhgR1K/iTTOOHe7Lew7vnv2Jp8GWhe8J4BXKLIvgje4ZZn
NOauc0fFbANsf/Ci+BN/NLtoI29xjVmIsgxaIPMy2nTKVpm+msZZXzXRAnz4PrwXQ7EN5Vl5GB7q
ttgPQPXpdJwH83bD64zotOgnmbu48UXBleFsG5zRqQXo8xNtLIzWVxhZ4XiFJJhvbTA4yNE823Mw
b87JntJ5QnKaa6dgz377T2MxrNvZMEd3ffCQG9IG4yW0sPCRBp0RzhHSzHzmWCIB9n+qRMOTMl1L
K+dorEhWLxyua1TK/RUd/fHwLPGUNKiyhR/cPxe64IeWwA0BuWIMt81p6EMNYokP7Rx5FqwK8+ID
CQNT7uBEIQuf7b1mEt5BpwC9ZC3kpbuwI1VsusFEAOIiko/am2r3cokag8StzIKvJgMBxVFxnaKz
Z+ckQ/mR/haTzQ9mHSCeeNkxkDzQ+BFjCL6YJt4sTEYW9SlhA3H17J6hP00f9S462BCt9zJHcG9v
ZSZA9w78ecYts9Bxr61puItB8NjRACT3Sw35LUz+yTjWEgpHQPpGd+BMHXZxdu0adzveLWBdCV73
XX5DlAuMObSillx1AD7LD3hO0EzSVrLgilUpVMjpJkBRTvNq8bwx3GjXNOLxE1rmv2J3pHd7AXMx
IAix3OEdUXomrpj2inVgtMZ+OA0uwrENmcFFEN0YyDJKuIzb6if3Jw7lLIvBfOQuw6QfsI0+2GSV
MzBidIEY8aL7gXrUsfkKQyVkqMMWPwqWkRzeEH9PDiAWn6Abu+YTf6c7eZq5Yw5HF5yV5MZiAxwD
hIgHsc8+22EAfDbP+jmA9NjMiO/6DuB/ZOExn7CDiHgWokw507XzW8AwE5bKo+zhgxMOfQzvAMrq
RY6BZX6NeBEj2X2Y9mje3Gr5PoijTHDelSMaUQWXvEeGYo8JxKR5NlT75hS/zBDDT6zsZPQUrCnC
FNPByI8fuC4OKRXmtjzLn9JXq59KZxr7ENukl6LOBsAcs//WOdIU5jxPhujjiuVMTE3o6wECxZi+
/2fSOiDxLqdQt6gXmfPhJ4kGkbIf/wrSMO7clJHKyfd3JsH7C92HgBgE92sEkbQXJGX/Pactp8RW
gT3tBdCaWZ1Zp0375PNWB5cbqUccqQksfZoS+9dji229xkamU6Gj02VrQj6zJJXZO40j4l2tLc/b
M04EZPBUiNFsJqKFg31BOjHT48ABh+/wABUMnzRp4EP83ftV98xj09snepPwqT74NoaeNMPZ1/uN
yAQ91sb5iX4Zx0E8JSEpPzip+3P2/NxFYrsxPrzBb8yhiiVovCpI92G2JEeP5jboTuQ7CNR8HzEE
az/AAxjWJH8/3vG6GBUCNryrqfcNPJmzDJqoYZE7CeuD9cmgMPki79NYnz/zJRG/ccEq+XYHhzxk
ih+NtBDQ1YAfMWgmRBWoKxvtItiYd1KxdmQiB2D7/CPj9BOVqEMtgWUdifpck2qbOxkCTDRZBPPm
3G9VglOD/1Q0l2Y/1HfIFgCaH/CKrvHMQcxn4qQGire4So9s8gEc/iefgf6maAdRZYNuwiNv6Hkw
vLZpe94n+oqBwpWKn2TJ1zWQeRljh3+CF3EG2aUEM6/+E7WDxfS+3QQL8iiUnIGPNt3Q9iCvwO61
ceFAEHZwR5gDZZLBUtACimggoAgjB7SQ1WY48rHC0ZG2sNL7DU6B7bbeAkNNsLA/S9sftrpP5dU+
WKvIv6/97CqtCETYSzHOdCn7MN1gb9SMVUH75osAgVCHCm/6SWJmVYn8aW0oGJFe4KG9b+gTUf1x
MPawKniqEktbEK1AVP8R+eWH4w+GUSzwd994E3Z4wIgUkwTIik8aBrY5AGEGk1OEdBfDIhQs6rLA
oJHtUWuxZ0E//USTk9CKCLXOd4/60P8W7u4j61Sp3V9sqVSZgWPLzB4uLKy+GuzGbeZYezwKEeeH
nwjFFkx2ZhVanY94lszHOdXXgzU6VD+4SaXuH7LFcLKrFztIUirG7yQgJGVbpp+4vjPBi+f6n78Z
ZrVoF2by/BnM4J2utNMCrxdYxdLLEc7VsKJZY2RMPrCrMWkHne34UbJNBW4oLRR8aPSn8vIPDB3i
EkZfaBOXP/mcfTm4JcKuQoq76F5Icfi0KcicrbqDC2F94EXdz7APBzvFa4jh7/xTxkKfqSg46XTF
CN9++Oenvwa5/mu/ox/mi6dx86yZMjM0mte8xJgVAmKvS7oHj6IVN1c+o5D4DFE2Xg4rZ9NfI3fk
kcyhHAsXWjC2s/gdI1bF4n9s0lqW8SQDf1gyvRyxwEh/BdkaNv8l3qv/NkyFZ6ZQMO9gRDIVZFzK
FMkJkQAIaA1aGl4vD7gWYK/ukp/1BeLp0D3TMPcYhzELKNFhDqxvmoAE8j0jRRnzxnqtXbS7j4Dx
u7sHVzEP53xLl2wH+oBaYcvJAxnwD8gmV40Larn01kDOUNcR8FwZa1LfQ26OdrBSURdTpdDZsM6C
KS6LhcnJX/buka7JoMdiuxldaodqpuCAuVbm1QKm5oxsDGIJn2OFJzlWsyyew9OORuz8CdcFiRZ3
O/6E8ssSVEpfnryNza5oHeU/H6idbgRhN1cCLUQElIVpyIy5P87wKC7FfeJ7cDNg7vmJb9YJDpuO
bDSZxxRLFkF6TsRrsRmj6rWnwNm78DHcRqDpLbCC/ZDccuPhN2rwlmBELBsQ8JhdLoNL53UYuDD1
nLPBLDtYqXjFeXjb+Xh3+J9Cb95cAhSjyQR3anNm7XCrxTob7Yb7tP/o+ufVzbuH6wJ6vL3+Z2yF
iBW5h7alznBLLgF09hfUFzZtjO4DMu2dDUyMYlxOF0qQD1zRiIbyOrkzacN3xHFB6ozbG0wIBGoS
8ujDZXBEf7TdKQLFYxS25XCzsl6fJQeQlouN+TiF3ItVxZQdI8wEnFHxhKVZu2Qz+iqkBBvP7e/+
bljWO+vGRJt4YD8eF//qUVY88JxapE/5DFjDcuqSIYEJjYKefGoe1WKi31XYerca/hZaxasHBP9h
PKtDwO4Fa+qZE8mYm+KQT7HX+RITd3sFd7T8FnihOXm0n8JgHN0IN/ZFJBD7UXHK3Qu2D+wVERmw
D4m/gWVza6a9Qta+MrSgGETRSYZAUSLoa+jjv4YvH10gy4GDO2RIMFUTdbfkshyC/XyMaCkNGI7C
IoXex1AGu3sYD0L0K5/FQqMYa2DSDLxtJtmYfszQkDF+qNeEmAEXORx8ObqoItcnUoVwliInrco5
fRsmknx6xRQ2GEmA7ZDM0V+yzRfDfDjjfInltHoyF9iywIS2MfVnR8cc+zENgSIySYQvDT+NucyS
lVrTzel947Tq7GjQVpVQu79ZRsEcjPxSo3siLC6QLs5/MHqBzFWvVf4quY3+p7JST/KnI0LRDCiD
RuF9Ug6I5WEAuT/FIlt8Nl/4G55bYByD8oeSlB1VIIVg4z6yyS+xeWFABW5PSag77UL1828EqTIo
wIxLQayJ2Ip43u9ZosDSI6RZwm8Bu1WqInOu/VgrZipAPLCGFuaVEBXeSMELPsH4z9N2zBhRhWkr
PLIBaLE9QT1zxadwRgFF3BO2QSjSRY2vHMXAFqQWBdh4h4OHahL0EkEWYkxgF2tLe0gjjFnHkaRP
uwg24GyzF9SqaMHvUaAe7aQNLXoxT3Yt0lxUtzdWAAkQkJ9T8DoQbwo27bJ86nsqWXzyeZc3XYzD
U+YYALgY9yKyfzZfkC52Qs1oHIHiKCOwUfztsBi5jT+sCUNxz4KPX6SRlE8IFm9IVpk0nYPf/pYs
rIskpKFYQS6YP+GwoCAhMy6wXXkYvGxFMBzpEgKqw1DkugwSJc8ug9+DzQkJ/lxuCOXjHegT5iQs
EOIbIKCgZ8CKORPDuXtCvH/g19LIl0uqYBS5ADTUnojJWblZzILf8EAVtsd+3C1wbZIt5i3NVQ+o
IODLbdhGQi/MKaPymd2lxXulb6J1u7RYIEQCYJiD1Rc0SWbaVDwQeRjxYBEQTuhTbPYRY4jGYlUa
SNaFfqBgcgmmLzqD4Fh+In0jf/zza4IAy6pg/8p2NPuEuU/i+usjdm7fA7vzWCFzIINiXZtfwb5X
zdFHESBWEcHr/c1PsKqWFrkJnKLlwj8An1haZ9za67Bh+rx47/LpL8Dx1Jo603CdL+hz8I6zJuF1
BEQ8J0/zCIW+zmljpomKLmBSXz0ecT8Z6qnEzi3WPEUMMEKYJegSp/k5u1SrCE2XIyzI2m/PmsUM
aDyhl4L9zh6z9pMiA/eOQ5ZgH5UbbrBKb+AoZINyzfbaC24gEJCRw6BIKZ090AjNa2Ety79U2MA7
H/gaQ2rsRBAj4pA4IaWTsaBsYnJL09O4MN4JNYSU9xKrCsICyEqFGjUCbGev1/8KYgYcIqvlT+TR
qADBdSlrNvmN0v7OSSrYHmju4H+LxAiudPc/g638gLvrbEFp1D1VKT6j1oRt6UyIYHBCpt2Efx6c
590X/FVxjxXAWxqK8aCe4dx+0FhQj6TYj2IRQB8jpi9EvPRGf0N3ajHpxUlEWAJAEQPlFfpJeLuw
EShYOOiE3NUfIBETg2XxAgpY4hBxxwD1UJF1yQTEOHMGfomXKr4K8ZO+iwKe6yxMEM78G6al4x28
VD0TtJHlWrhR4udxYSbNhBRZqvHPjpWWqn5ax4gN3dqBqhTJX/w0oWXS5cvTbHBh1MLadljbjGqc
6BBJgrLGH5wOAFKZ2gKzcvMJQ/wBAUIeyHAPKsj4AVuTpoOr+GvP2b8jrewz4QmQH4CtcvuTBckA
62V7Acf1377GBUaxrIuoXjP+E0JT0EMDsg96d0odmylEsMNuHoRR+FkEi5Y1kis6yfBpz+0z6PxV
uiyhq58tCJ4WPtpY9hEOAGWYt2CbvoxjtMXgpatsJ+IEcwQI/8SN0Dohk3xnOBPO0MoCN2s/BCGT
qg7bHfpH+j6C43iUlsjZf8QpYUBOpwfxjEHEnZIx886cC1ooZMvg3vTugp+v91t73wqRM+JqZof/
ThgN43sjHSVhpor/EDNVfiejFHtfMzT5Ib4bK3gXewA+YhGRkMdL2QrLkQmfcWmYiPww8Zd+vL23
BysXwOcKshPH7wjmHD75d6ym88Xrx5KDgT+vk08Tcgt+HOVNA/dYAQPv6idNoEI4Ny4Kz6J+yhs2
Krp4N7v0gRvtr9l7k3Ftw2VKXefIVgDwQ846vlsHddavsFbefMhQRiFvzq/hEduk32TdU2eIWgBw
99t+OB+4xLPrQcYvXEy4ECFMlVuMST+RrzjmQu8TL6lyDvFCv4eTL7oW8h18KSxlwODYZc9iRVAr
VshhpoXRanEY2CZnTsFQNNdYIjgglCUUI+DJe2FzxOrXPZXkVSwQy1bpvjhS17nYfbE0A7Kndos+
sgMs9Dm9ymKAEH9XzvVMo5xapdvaDXHWdJ4Mg4eG7ifcsLBMgd8QiL0MVDDyH4MlXg9DFKI0u6r5
O26p/8Z9TOjA0zA7FXYWYj8g3e83JngYAAK9GEek7kzn5sUVjhjDA44ce3tA+Y5Mbhn1pEB9HgUs
AB3EvHn7m+6UfT41Ng56mhnb06FYwqUcmG6FwkGPIqZ40d9RXNA0j0foAIYJsm3TfbmiLaZOJVRx
9F5sKxDMYMGAFfZ8Fg8m4fcHkwR4Qj6zcu6bXR1ilZJBforP5acgIMMTcPECm2TAa9/fMJbEr2R4
RqazVpxcnU2ptYV5Nm4GxpSCBNICZAl6FLonCFrZ0jwTF8nVnHB6eX2PkAiwngWxgAAQtSo4BGJm
wRAn5yFx3KUtRQuIjwkHCzSgZ36taWI4BGeAc00shlvE14lxBm6yRzgEW5CabBc8qHjv2p1R8TzF
Mji7Cltog2ISZJ+YBClB+8mhWqsxZhHO0iDQIXKGrwUpBjX9wPEC0KmYCaZkiIOYToHJ3uBgMe6G
Lw2HKVkPi/7y3tZU5xOL7bUkwnv3sL5VqgMSINKuauu8XckRG9pFs6SfWdchNhQFzZyFgR/aF0eH
FDgTadpbsM9DneV7simY+4iJ7LgFC2YYvPRPzr6gSpuA8i/TXbyms9nInyMESygq/HaadWE20nzV
EEbAYFmEi+gTzkQ4Kf9mECiDLQjZIMIxEZAKiyjO5kYsw9I/plwENfU9Q3FETGdIjyGHEdIVmlgZ
HPlwyIvG0TuzomAPgkTSw1Z7r+MZtFL31HNiwBRtYM7Vw5anxBPjD1oYyrCBJlW/MRAjuClH2gVC
cIsxHOYr+Omd+WgjnvoxTnYYyfCJAtGB2YE3cgYYmhmCsQd3CUKbzZXhq0kABFmoJBID52jOMhbM
LrC32DQdQ6o5zpXTYpexWmtpsYwNsRlfJruMstEBDPqsty84W0jhJz8ESQ4FsMqu4XxLbchxMYSS
AFseAmF0xXScSd9FjH9g1BF3z0ULNQFiYgRJBqIC/50sj5VL6+KHAx0mSDFA8K7cCvVBTelpB2hT
xGCeg3bvTnq2qigI6QLy4dPqSyqUrWx3a2oelCQfnCgLnNNr/2I5nntvD1FL8KVjD9jaE7K0FGZ7
wNrAOSsJjtayTEeb7ExtgDK2G8qGwl/Qt35T4BTbuSkaVXpifsfSiFsFF6Tq5mqGTZ85gHbmtrIw
dQKSpmvzJM2PnkPxXFWYzXbJyrOwtIjf4X6Ih1UcOxMjHaaOLZeTrtY3uiG/YYJASrKw4O9MtwvS
dSTXV90e51LSHir2WTLU9oZ+FXJ0xvo3UDdhFU4jOXLrcdxldD9q9j7XvcmQO5VORnit61dq6szs
94oVr6Q623fAMbFss2nBmScdk2w5mtdsjahMxp2/rWSz04KTbjUbE2i+GxG9Idce+CDyAmlrw5ZK
v0PCWRkvp4gvAaS5OopfgdogLNSB0pz0nMbxwjNKClOjOuWOvG2lge5SqZU1d1LIlLCok/ZOyhKr
8aBp1KSK/6u827/Gf286RFdwI31vuCVqvYpSKqzoEHoWXMjK2RSWCWxl7Dyt3Mr5o5DydRUCeODv
URU2k0sEM5u0ZQEUjUc4nrJanOkUL0pswgcW0XoadNJUuZUR1bSqwsDCqLEmeej43r7lk5kfQxa+
NkzZcnsih+3Z7NJt2GztkfSkhdxkh4vUZDRcQTwtpY1pQM9QwOlg0wRxB9etnr3NcTaw/DAFNsMm
V828VUh8tMij4V3Jow0PXe1B7w1DmFV4Hfp8gIJ+HKa+5yOtYNEALAbPnnQZJl0adqjOLAzTXVuZ
rvjdUcYqmt6NpN9cpgpvmK94bu5B6SmQUt7s/Bjgf/6qe7FDPcBMH09lGEh+CMaQ+1fHjJZ6m+xS
yZlLBpSC0e1VALdPD6U56AT+DEl9qxScOK32IcsQ2TTUdg41UFlOcr/f9dzlJkGp2l+d2P4Sd6bH
C2gIv6tSWmb10nln8zCEEqKNM7thS22W7BPrPWm+grE6JxKrcHp/ltfAOj12zTUAXIgJ2fA+SCqy
GLt7DWyni50CZ5mx9AFx2o4B9oeWZjrTaGmqlovOVF1LB/Cx2QXe0koFs75nHVvLGNAs3IibIs5A
0m31N4GqxiHZ7GZ+xIazUV+GSXsfPJNvr7t9G0nbprGZYjlLVQmThdxgrW1FhwCHLSXWnlqlIEtR
hm3g6cCAtc9cQ/GnusHR8ZNnX+GPUZnVPsxZlNFKJZVCsPTShDk4mS4w235hO7xrvWLZhOQswj68
GFr4W6XW9F2oJ7vBKjs1w3MTMAqs6qNdMaZgiUAWpQedpSVO1j8sE7Nz1YdQHuOJ2W0aYZRZPj2a
w6geZhmlaITlBn2xns56rm1dMATd3AsVLq31q+sOz+wud8zRx48uhfCmnwx7E8euXcxgAoXsmn6v
gnirmDTL771KrezllBbZ2qmBiiL9hdbNx64tPDBHskf8yY7YmcG05gcEjWvrP5a5iS+xs8xgpCVM
tnUQzIT9AH+F8QopcCmerOara9Y2W5vsKwYkEQCm9Q2grHnnwf/hUEvdDlGljrt++DMEKyldj9ra
Yk0Emyk4jPxT/v4wB3R9dD/9eOMNGDGrpvbFcM3lPb+adyX1Ky91DdZRkw0YA49z46832R+lC/0m
DIk8PZXaNfBJ6MBa3TVNVibEHsZ+ebTsVHPqgIbgcIHFYyGsNOeWzkKjsadMXHQYz733dbwq22fA
dJQ0Ys4Dba9VX1l0JeSq6g6DflNZv0Ezyq2iuhmGTfahB91y4IIb5eqtXgx1y0U3nOvb+gqw8QL5
0eeG8lnU7DobaXCpVOUnxARiXq19t6KdbmcdVBDCm33qw7vJdqjUrXOEfluIns1Gz9d8/bv4GI+5
dQ9AUWTcSoGaza80/+Gh85FFNvP0XVJcdWyxrcuJBj9a6/EHH3mroVyzcRrjpxzT0lX1yztZ1dW3
2b5E+jAbCuaYkbRwe9Kp2CumRHizVAyPultl//k+6uINJU5cYFKK/yzUx00v+sSQgfiwzuJP3dpV
2BMwsKK7tldO8RNhKBVQ4eD4l0Cp4VtoobJx0al/HZNQJod8CCohW4RoKHX8KLl7SfYvt4ifWYfz
0T9xJjz2eSlrJd/w84MeA4qPDMipPabYRUULCoFQwZhCPfBBcAY6/8PiBakfXh9R9pKB10xWy/dj
rJdJtWpBpYdfTmHcPDMIpGb4G3uftXnECUC5Zv2vFty7ehGxJ/m9KPzPKNiG/Z2/xzmSBbf/Nx7p
fJ2seDDbTwchm63J4mmpuDgaMxh45HWOpKDaoJPRN+Id9t6NBx5KsF734fvSNbss2EfxIeyXmXUf
c7b18qMhwtzl+reE7xT1sDxKGk3sXCl+7XFXQ/J4L01vK6t03IvOmafFytD2lXcmaoYAvsGhzwfh
VxI6e5uPmsU+3oYPjGszktYS9VI05xJ79pLl5/iMYnNK+30azGNcMTWWXd4Eh1VV3bDYyP1MgsoP
UKBzOEJ1mfs3K18F5s6Jr1FxD7Rzm79U9RSHdMZGTPOty6BEyYmDirYaxTm6JHpXTT1W0Af9cU0O
NvJlZNr85ImZb4f4W9cuntosHBUbg6BZVjYXPjUvoshKlRF2CuzkxrqVbfxqCI/K91tfZc3DKc5J
Catpo+MtUpLc58S5MVqE1U3VrlwWAhAAmja6XGHiH4Nv3hsBQMnvIgpaxUk1NxkQISwrGPrljEgo
jwvUDuLxVXsWR72/9T/46mh7aL5QljTR3tCPap+JwFJlrrWR0AvE3yH8W0dypqma4knM1NBnrY/8
1WmuxGtSPxp1i4UuImliRuKzBktnCRn2AvqqM7cQE7JyR1dMcvfGJTWOHh0rEEdACFCViN3CqzY5
dohUSx/LkX6R9xp0dY25OjemXYWfLZ11UNzN8apE5vrt/AbEmAEmn9zrm7QMN4mRXIfexxqTIg91
mIhsan8hxWR9N4tgLoq/WgWZdWbJdzlLH46d/MQtu1He3rgtChn4DSPjUNk1WU+KjKpjVmn4NhXJ
3pd8atTga7ATIneM3KLtrJ1E/A3NbJ6FdFHwv03v/VRDNJEd8n1oAhYgfeU8NOozE02l2nf4W5ic
HoTInoH2uJ1VpMnY+zMAJQZvlrcNSE7Ewr3K+OoTIB22BjhjTI9pSNOizkZK0xavH+wO4vjyzsq1
rHXfTWkv0oprqsKqg2heGeziloaJ5GApNvwoMU7vIzKSAPuV7rdsj6JqNFTK10FheMRwyjPJZaQI
if7tbU9C46GRtzkxvuKhjekQainnjirZ4H0kbT/LqSRHDBVsTnzrAObZqMsCQFyAiqqZO2O4dYZu
b7O6qMFH9r214l8pomIy4bqXPbokupVSm5cWCY+uTe/4/2JOWT3aO4vnV2LehTM4D6aW4JmbsGjG
mPEGv0/OlIWhJPecY631RzzQNHPkLWIymKaALFEoYYrQID1HsIeqm52XTfpZMyy27RRgep+NsIT9
36a5mqBqxVeLCirJ7+I9yRud6R3Dr6LTJz2j0KjdZyHSp5x8kbOkIrLEBRGPIbReIcB438PV6DAf
5S7k4G1K+ENhNFdkLNQVhHdeshcXRwr7gy19OshNqjJY+3CIYx2b4ZTfKaFthtdYOxSlPlHxo0zO
fNYTvj4kp6VyOVesYaJKVKqskuDD6wZA62Ih+4TRn9KQOZzjpisvJa9aqQECwpPTRYzFUWfB9kmI
fJ629iPQP56tlN+61l9JVkgJXW4jpDiF0JUwDG3RHMF14savVLDk3GHyZwmXFVadBPkq8au9HjC9
kGviVMB2qyDevAk/ojQJ3wyxO1rJAnPX1NkH8bDMurUHWCZ6mkEhN8fR0gzGaRsKjhKvBoVSWrKY
XTGpTHnOWlPCXZZOaSI9Ot/DLw8/AkKsMQwfpar+adSLVsK8zy9m4veU0IpLAmZ3LTAzGsrIJeQ1
5VcqnxwvZINIDfuLSa8qTQOJ5sWU3eANwBHlOkx26da9KQT6sdiYnr3OtGKJUX2dJ2evVq9GwTTZ
SQF+1I+YQCuulJ/BgkY3JvOQSehVDLPKZBY/2BQRjXcdnAFkQsXO6qTl8EMzf2k29e7NoiZKZmwp
8IALNNYwyVutLQHugKiVEJs4B/2wja5Rtu6dFID/jkQCv5jkenJLR/VQwGT3uIu6rO38kMlhqHKs
/RQsxNOwyTPkZ7V7B49CxRs4ZXFKepZDBmMWE5ocexUeshaYxIQMhkjluLVvE9WKqaXORuZZJi/E
axuTY6J/dw77UONub1WwHDQs9BsuGdsbwQ0aDxvCupplqrWQeVMNjYvTpM4EqVSYN3sk+V3xhmkJ
Zqp6Jp6TKG2i/iJTvBhed+jqyIfTmGFJpbOryI+eTlRCGgqquSq9P7WBfkkzpA9H5uL2Ac5EuKoI
hct4lYxiKXMFMvZy0BOFMHoLgIBExzbJAFNykElj5QA+ARejjGe5P3UQJNAAsEKA24o6MsZFp8ID
3x6uY8awIVaVjToUu4oA3pmsTavG6SMJgkPAu7V/RffY29zjvHYzJkhN85VxkMic+ugvFP8zz22q
dGbo6Ms6KuPY+nL0wW1AtD3BiPc+eKWEERQDlB4JtoNN9jeg0wytctEXDGXtYf2ukxhjme6Stkip
+GhV7pPytqkTawArAbK0VkxfWNc/hflGRzBAACKZLAA3K8/HXi23r45K795qKk1PgwTnnWKRYD9H
x1758C7MCvVDf0okUJsUGT0ARBawMS1Uf2wVZ+pF33/q5ULvSJyRsgty59vSoOGkMnUrtUOX4COh
bgwDjHqwbkNA1/rG7J3VB4BoXs/SMUQHncdIDrBF8TCr0TXOzrzP8b/o5Sfd2hstkl5mt6qctizM
NvH/WtmRtlGC+uTxi/s6PcXEGwCYs5PqLIjA4Kz/UthG7fGypQgPWYkmySEtsjet5N/14yuJ4eBl
0DEgBaXgg+b7GYbQI4p2TiTmfUrcWiXk2FQcX6W+VgALVPGtlbq9Ma6DwcbWDiMfBsT6qH2FFm1U
sdecvfQ+xPkhzA/ee1/IOzXats1aYnRquLJ69CALWqjNyJatOuy6BDPCol96Jgy0Arbrn53AmWuo
mtio0Y6v1mJ5NIKUoJhZFivRCe+kxHf9EaMnoFAV2FhoEGVJRz7aPVYmqunaqz8xEhzsVdpV9BEj
vvG2q0gnLZDmbUMZMZ4UshJJQAmVtWqgpEf2SromNmledak07yMqvEXdOVAjo6+2oc3mkAxtyuVg
o21TI0BY9aw3LOi1xlCaWxLbxf6yek0vbXTs/Nh47co/KdhtjAeEN8kfKBCOT0tp2Ge1P+0TkqUe
LhR6hChnrZXFFfYMMGT27jETNimCnLRFvX0MlE8gyWAcV6GBwVPMZix2ZKArZFNfYZ8axZuWaua2
PEtPeS8SoJ6QWkGNEKBpp1btt29Kf8X4eXusdGFBQxM/5OY66iIObQbmdvWbaUaX7CyybRfqZzNX
VgYpo+32SniKByi+6mbw/qPpvJYi17Uw/ESucrZ0S+cEDU2+cQEDDnKW89Ofz7vq3OypmQ0dbEta
619/YGji0dGMn6azq9g7OEpD+7nFutVICyhlHFQu1HIOKlPYW+pRd4IQbtGG14eG3/SP7A49q7wZ
YE5c05DcBVCt5Zz2ydjK0yuLY4gDNAuMVoLgXJh6N8TYjWjjqbGhuyGvyWr7Fn8IoO62TnaQeM/J
vBSUNEJSafAk/zKxuJfbkKCV8RHgPDV0ZstrVqpbe2Q49mimOmyTnNa84HanXIb4VCpGl+9LALPc
MUhqyB19lRbEbACmmhqjV3w/u9rpSa0dGjSosaWFkQQdgFbpT+rBF35sw/VIFUs166TE6BbNQ9ui
B3p19PCclgyIdUj+Q4RKpSmeC8tEhjzYJxkZm9FtjqDsjhH/WmJ+qny5LTvxqnR7nMd+NRn+bx60
z2lik/SBhZJdPQaV3ruOd4zjBa9r7WJl6QfdzjDK8ACIZ7D+qXA/kMPrVjYXp2t/2+w1sld5j5o2
2xt1cienbk3RaJMoM7jnXAKpem9x82l2f1kLFYrCe0A9mEKrXj6lTZLN7BqXBbbTQ/CUALHbfGnS
kEJ32qI3Dge2elblUtm3hn/yzGYjOEnMjrGWuojBvsOOzqwJw2rx2qGXl3j2dfOEq/bbpN7mnJJR
/6oAOrjkBJge2sw89ma/zqaTzwNlmfciSdb80fkw1AOfou/YjOPmvxMx6ZENr0QPn8rWbK0//5XN
UMmXe964BMmP1Sq1vfXSmtUDvkkjenznqLrwPDps3SlOHGOBLX+MLqbp9k1p/aDecgykiH0Bjzm7
D5nDQOLoFWcjUjusP3qCTNE7/QeX8BEdo946E9/KTI9imeYwchY1ZbVXHpcqw6YMKtx4Y/V7ao+l
weaSLLtJE8JqRl8VW+M+RUCbE9MNBNMGDcDIJsabJB2/Y9v+mtPskJufMiJEUos9vcAm9rJ/S7+i
gojnoDn6S4FkTuZ75doJVrMgUGF8cDpaXB8k2S1/rGY82iXrBTQlGkCkI2bgBicwa2zryG8VuneA
VUaXPlU9EtrE2vViF+qnCUHjZFoP6Nsggj64AfJOsEc7qF6qzDsvFY+PQV9nhQA+Ev9BJHJpOF0t
v772rkVb7fx32pv9txm8GiTGNk6/L3t5dnPY9hkkVu5pDcYvMP3qBmY3bvRkJ/BcKMxm/LtdzVHG
3SvdfpcGf4KTzQiaBzWE6+jJpYPRWj1+u7/ZR5OrT20EcJT77tvpjbfMVyNGZAauDWl9VwOuSlUw
qq7i58lCDhoZM2TAZELKWXuPbTqUGzrl8K6qGAqNGLeyEvRgAYGyU6XlR6a9+9KW3/mIa08QQsww
DQ8Zpdcd4rCo19S0ebTQBR6TGuViJDaONlZBC9YUIc+ChMIOXFawOwE+Z+ROVYnchMPIpXlJmVjO
P3bwUlPG0eauxaBPiW8/pQPqd9/AUgdbXde9NDWfTofoh7lT6VySZz/Wz9pkHBkbp8798sZnHrLl
WnlvhpkxE5neh27aS7N51Mn8XVbNqvFpE4qMag94TZAR2m6aEAU2wesTVvD6p07/XJXvJh7VgrY4
Dnoy3Ym+DLPdslXG1n0KF2MBpTLONasodtJ3V5kKHr1Y/5bavTm04QJhkJ3Yf43LDH5O9mVtwkXv
4n3TRHC9RgOlCDIMpXjybXXSOSMIJyg23vCeKwhRnpxfbXv+KRwdsyWbJ8Ow1V3pxAjKIQJbyUtL
6qi+TyQFjGiIUSneolmplZH6sGAS0pY9YqLtdTKQ/JH2Z8U0J7HjZx1bh84q8e6JSHBHbmL4/5SZ
potMqphs7I4zPqmpxVZOyc52suc5Hl68sEy3XZ7eHN+/hXF0tsrpPu410qoGqm5ppUQnYUagm08/
SOt1lWGgZoMLukm+1sOw9WKCwwcv/SiTy9wH+Hb35q22nHrVBtXii+3kwbbqySgqBvYPTzMLb/CA
Gq9zj/kHSKuT6H1kkOHCnLDvwO9VXB/rIfZXzVgRXDGJfZN/Wqao9j4EHU3g1VhhEs0wbuU0c3NE
Xh+B+luRcQg71CxVfPKi+GYa1bmNZogRMSdonU3bKXFgDhBy1KZFt2W+cGik3+yqpL/2hSPupl4+
9gVJa5lGPVCjL9FjQe0GiDP2xSmyZvMm3fZTe9Mpke1T5IhhSxH14BbtOUyNeU1sbFQYv7ZhPM/v
qTgIZmT8UbRHi9EYEn3jNqkj/2L+/7/8taQ/4Z+q9piJw/IXXAJkkcKNd1mlXgQfXOLpax+t3POO
ntXbtyDMAPCr7r5MlyFpT7vetD9jTudlFlCFjYQ4zjTvQlxry7PpnVTKvDiqKKucxqNyBv5wK/+J
Ks5d5ejt/HkX9eVu1rVPjJA33o0os2z3K7Sh9HbpOxKhBKu2rHgx4MHGQIBiX1gE15JmV47meqh4
q3w4DMwdPegnpQkdUuDtkNDYj9NWZNnFC3G0mLytGqbprvdCd9VU0NQGee2g79U5FsM+i6IY3uJU
YakTIpGMgZESysnCNC6RYz8PIU4FTl38sbFvA4dOXtaQvTSNSam+aHM65T8Zkbyv7Iw3957zanoW
YzmuLYGkorYxJEjoO8vfoQEyNGN3L3x5GTTWIVWoXXpUZKJQFtmkHwJCCXkNGwiZFjY3q2M148Y8
mNmh8sLrZJsHq6Ieqsb6vnRnjbVuDBXVX7kJvWjJCHHZSJz+tcpsxk8u3tO0K1qZv31mbmRONdkp
du6KynCqPwZj/Mhk/WM4mHfN+EwX1OWl5vV1+emX+pLUU4ncrvw3tMmmnDGukJA2DfTNHidsmrEJ
zYynQs9e+0Jc3Tr/zDJogvrdkNb9nOJeOMIMq5jLd1V7lmbxHLsKP069lhhnVXzRDl5rnh8MG768
g1ubD383qSSDNUIHsmDvqsRb+2l11VV/8n3/bIzWqoDK0VpbN9GnqeeIaVKBN2PDBCN+t0vz15w+
pwp5x8Dc2ej3dcLCDUfqD2frjvRMfIBVO5THXGiIA8aLLMJTFjCYD7HsKJBV5fbBdKptp8tdI7rH
clAg5/0tqBp1wO/Y4daODfWbNxLONnCNPWa3fqW+2jl5yw3OqC7GJyyqHmcnug3LNtAn+sstOI8M
/xxWr+nsADxGl9BfWnQgCB6N8qMIvr0ivboDDspclV5a3+EMdj5SP5tyKT6Dje6zp0r34s42J2aT
2b1OkNsIcPZePvjGGN0NTfdsMRJM1PSU+FhydBfR+Ls8NLdujzLXzxCrJhatjuVeebyDivDfSeGY
l4IBpY/x7H+bgthAaxekn2nTUsgVDA3MECWMUxsPBq6Vddw+8pzD1Y3zHWj2gafC1aB/rkNbXKZP
fZkDLUYkedIT54tlYmB8j8reesPwbLAvS09scoFqiMUYWfLH51uHZvnSyfLQJ7W5khYAfGJihjUV
125gUUfTR5e5P8v14VS6zyEfqHSgDqt/2rIDiM7h0Yp5V0fVldn1OSvw37GKp3jCxS82d/gfAr0H
yaOJhErn59YJT76sd02CV1wVhojQiPVt6QCjzAbG4AqIKj+bWMlqSZ6kqh4dbCGLvDyqmflFoB/T
yv0LYaHZCr9ynXmPuQnVx/YSh7IqPLvO9Ozh9mqBT0FIq0LzWSSj2lXq025COrfMgmlBIM8UwMHo
jAcRdAehEorQBm0ayzZveMKX302b4SAc6wHnx9Er39u6+Z4HBDYyZZTQxuNJ8WgK2ePjJ961kPum
siFBJM67Do1nrSBysccUKVaZInpowDiUWa2rWG7CWj5G5fDpSPkcuPhKRK642jPONIbFrpe+ROF8
vzzJbsN80DLuwtHH7JtdIksXhE1iaDvu+7y17sZR/KqugqNSeTyA7M/ephPJg1sF92UWvcQGJX83
LRe3gO1ZlB9jFnxn9XhMuLmi44ZWw5/wT45A/J+Z/qZw84sB+zDyYoS7dGPC3Xrut4zpWrxvQ5Ro
L2PEZLa4pcGymYHPGX67irgaZePZq1pNHzKDdZtDKQccfMJUhjnBMipKPzjTjpaFBb+k14WlVJJp
PV+SRj50YYnt2kbY5ePQQv/zBvqUqrolffsSjDbGX71zbCWJBSRgJwZAZVjX46rvHTBCwHgfl5Kg
/yRoo68RTOOeL/4CB/8dUPtA0vbDOtEWwIhRMw0RDWkApnOf+MsDqEjaLYCgbU02lXu2KCX7RGKz
l8kXF+o1Be1mLjgJjBnyJwsuM+sPbnm/KhP1Clzy2TnmoXFhyVvu1vYW8kD/oCJAp2g8GUH/mk8U
CuxBvl2dwTI9uGKmnTwIqd6mqIfpRdJbYFzGliMucvt9XET4v0z2VXFWJam1mUJJ2MGAX0lj4b0K
id52XVI6FA4z9Wfu1W9DUl+bCd5PZNSYX2KBx1FV3FV+sRuCYVvIEGakv6HvxVmJRrPJSvqZTaRw
RinhMFus2THmQBr/ajbQIv6pbXnz6ulLthakDeuZrG2ogs4uF/UihAX8n4wRU6Q8eHMkAGGhkt9+
Mh/sziLXEMuifhPamvUW0V9zcLNDw53up/K5YoAQdjYq+nYi+nU8aGhqosBRTrveFZ6izYxl7tSD
wk9aKbpYMvps5mBmx2yXKAOGQk/Kgvnb4nvYJxe39tdjb4QUReKpHmck0mqlRpQtunDB/eRv1TDw
myGc4Feshfc1xy1URw+1QUQLOnBTY/hUg4w/B6yfqglHxTJgqpAweifdR7TdKzhawXz4piIGbDKy
v1ztwolEIlfH9zbjyrsit22c8jeBM3W7Hv6fYkTaT/M1imCU//fBzepeljUwHbxCUpfSHOHxRLK2
7+978xfeyaQYaBo2zIwa8YulE8I8qLoS1ldf12ujtN4aLc6zNndGDk2zcddWoneto3ZGlZIX4o37
ybdXlW2/9zq4eXND8+VRRdK2RcW7Y1gQRpno6dnZtdI+OPJpiJno2+toTG5+Kh/DEB5pywcY8DOQ
Ch/zDGss1/4r2o8BqwNmO/sUoygOJArq4dDE6Z835x+J6eLgjm7d+zcb1jZ3pm/ZiKdy6H7oAlYW
io4sYhnFPuBSLW6j1V0nBcM5zLvfkluYG9nOkfa/KGVWUiIBhaT4U8rxNZa4PFbhPktBcRdp50zl
rZIMN5X+WE/mOrN8GlXrIOt403RglXQ+kKzS79nEE1OfsyY4lraP/cf8w1TjJawpIzIN3c+MIV9B
6G4btBhEh9LbrWzF8CqvxN/YYgLD40cjvaZdPPed9yEVSyJ0EJ+ffJtyp8QegsJzNqmL6arJUbY3
hlrQ47Dcj3DlugVLSW9RCLrSJjw5LggcbWj7IZxLH2dr2/dWuU90EJljnPU4jdTsgAnYw0yhs3BD
xW9HD50SumExYezi+8EoD7IM8YmDiWb1H/B5YNN0gtGWcQwfo5SbLRAl2iVfivl5hRejs8C50arF
2RGXveUFA2C4jo3RyfAZgpvf9jXBF1/wmKLiH9OtXdqC6vI/yhJ3VrsAIQZKyX9rEa1UTRYMPmkp
ZHSK2dDCmxYbXOMxtea1ler1zH1iOohfLTny0A+cwMVBlqzu2VrNzbub7qvO3p1YWXgTJIjw8TdM
0fYBqlqTAj3rNkOXHqT9hym8wxy2a194w2jg5/kqkg1bDHhlW+0TVcm9H+lTVCwnR4e5E/xJqoQp
p2B/r0wU8eWPFm/KalbQ2R4myKoGIsqGOXoKG1MzbzXyj0w8yPFK636n+EVKVHBF9y56c4D3DQzt
U3sZlY/bPE/uypqJyNmPgAz59lr/zSmn42/UfLcSyQCiTd3aJK0hAiBl3eLHOEv98reJ0UlCMkwo
EWvO5BD8bbnsNhwt8Jw1x+0ALJcsecm80HJXOmrzAi582cOLQ7dU8vY1h0+F+NOAQzjPxgXoPJov
g/ceC+YuBSMFzCA6XLYru92IdGCQba4cZR+WO0PRgJondtFOtb8RH1MhQy5yva4sDQiJyJuWb8r1
jUIwVBSZsulucT7uh4RILg4WEGPROZv02YnkBqtnEAep9UPmzdtSE9OxPLlpgj0M7B1mEqHHcGKa
i33yyp1Zj9WEJWA3YlKB+GhZsXXX3OxlXOHlITfQpxBtBzxzESt2xEP5EMoqg+lpr95aWjQMM0p0
r+QvFYWDxtEmLN3Oi1uumfpg4iXjFwDhg+EGu5ofKgPjuanTy2jxZdtXJ+mO0YwJXRW+V4V58hBw
BC6mH86EmpPOKAjgV1Wt+drET1mUHZms34dYvvuy34XR8FkLtTe4sb6W36PXP3lWt0tn6jiV9xtL
fxR4OrVxc3DpGJrS/QPS3OXFLhyiI/VoVIPFGabLilPWW2F7h84zb9HSlY3RTdAkDlhvTAFADIu/
judtrajfyhFcE/4U1JPHBmkAeU1srcMo3iy1cOO6L3vJ+8O807XKV9dQw92ypVuMpFub6Cmyws3d
LN1zW9joBmcTvxy02B2FEi5XVXodG7LtHBv9YojiwZHHTKmTXRJQEwAiyDz7IY8BqjP7+FRckp6n
Okecv4Q5Fc9D4T8tLzI7XMeCQhtPnYHPsxx5JmW7dAhjKzqmCIAmpMyiPld4nk5mfK/q9uiPM4Ua
1iiG6awqbKE8O/sOu2SfgQ2UZUHokCkPnYZpElfwnFASNJBKgzBJ/vsqE1dsoSy4/rUeq2NHBlTl
6mjfv8uYofRypah2fuqiuQ0hUmw+weSiri/SD/zX4oBJVAg5JsKzLrfQK0fmTQfzra0exYyPu5zx
x9FsLcrIt6KfTmy14cI1BJzcj1b/4trsUNyGsktOTl1vKwFbOm4M6Dgcj0ZnneesfMhtbxtiq5gD
UQip0XE0kNC9eoMZWBm09m7BSSuzvxpcAeFr2FIDXV4y7HTMeRi4TOjwKA3m+7oduEUe/m9UtnlQ
3md5dsPl1m7Sb10nGwt5YZg07y223laLX3juhPcGkPocE9OrAmXuStdbUUU2oiC0vKJp9NLmdWSk
V0W7sZwPQGik6M31B7DMxdLsQoP9YNGxLCV9ETAv4ymPK/ODHd8kVsOBQlPM8532nLfaKh8nQARZ
fEQjKUkhtuZJ9xWH9rUckXllDLRCkZ8Rimn1GpWnNCMJN8nu7RiQG2koKO0zHKTXyvkNhu7oDL21
ihVUblDlLJ/uS6jGNvuJ7kC8ItE+57xbaKNjzXlm6g6/PtnhdJti3Nh6v8mcn5k2gW/l3i7o6f6z
yVq9pzJ/GzTuplYbPPRxiFLq1rTZhx3HGHJa7K/9S4NudZjal67r6ZGIiV/Ww6JNkdhdkeyjsuoU
5PorGfCuMM1nPSBjtMD1BG1QHdU9TPl+zQ3OZPPs9VR+XS4wJKPfd208ouLm6qcsknY2i1UOfBDg
/Wgw/l91ToTxjtWD1cGnrBQ3bup5DOKhvmR033NCHzN4mwQw3++rr6ZYpkA9EGGZVC+L0Q6UeGAC
95Iwep9nbz9g/SzbjgHkjDqn97PvKYuvaRxgbwIBnz3V/F14GO4xM3p4hRHnjI4YudDnNS4DLTub
Xm2o823wEtslITsKy0AsSe1e/ngKeqGeqzc5sbHX88GuODhyz/4oshYl+QyiGRoT3kKUBPheivbB
5KQp05gxJvoA0MnIio7VwhVvsaJLnUdZIEQssGPp8gfTCO9bEx8x1Em4SMac0fmAH2CSHcMmP2V9
5d8J4gPHptiogKWdQx6iCchWggC3zmQU5iaMxN9lz9xjTlCRjwUypwbeucyGg9L9IXX+2dUMPjwj
a/Z6hENWuxmU4FiKbBAjX180XHrBtp+MBZUEZoKZR4PWCfFRVpDFWEZMhfaNQaEwqapH4yv/MolN
f1tx1zySmib8oUZ8azlnlMCuqzX3tZBfUnt7D7IjqCFp4vKFGSxOSpNz5bH/G+pqSYjhaExq3H4c
C32aP3IPEKUV+UM2QZOTKAyFJAzKelpqyKIQ+9YREIPsnee5lFYuHiBhcN82kASVyG+mM7jLNPFP
RTAIAiSMFGJJlsCXUi/9ttdhCX9/gQWbfdtWxHoDSdxNEmYbfqle/SlhX/pMEScjei+t+NJ39Udv
vqZ276wCX/4F84gqCJaJGDcixpIujiemFe61MXahFV4ap8bwmAq6Wm6mekScF5X6ntaOJwDrz7BD
WqXL7yz87Nwl+aK3XyHTPTVVwHuWS8qY/ojt+jFNih3GL07VvcfWoiYTFJoW/NfCBNNoWa0Fx1wi
obWW2DVxOo2ZeGp8tITCeY76aUfItmzdy+T3f6MNcD1jGrZs6Vb/2HAo51mEQ5i566iqx0CS3htB
XYNDEHTrhNY9DNJXe8J2x6Yd7mJ9khX20LM+TOZmJH8i5lmKi+7PzTQJaKgocvcYcU61qIJLeig1
xhdXWWwmVNl+8q+nmZnhyerOP8RU00GTPtXgayBOxIxZxVpSS6aH3g6vRTzuM3dmliX/WmZZLYxf
i2rTNzvUE6AccV1/uEa6Vg0QeFBT8Ofq4mpIiGbdlJjIuw+gKqwOQ2OeDAY1V9Oq97w30br/JsgW
k4MlpAdxgDMbScies/axhPriRNhoBeI+N+x1MRUvWlpPnZh/Sm28+HiLosHQTvaZhPOlLnh+sZQ2
6PaVIO22EuvlWix/9sZ0FmUPdY/02+BryPHoYcnmaASDzL/F2F6EQfjrTT6O/9l1GZfCjnrtFT52
RrL1ix9Os00et2ujQEr5k5bNMXQwqQdlLdroNs7vMda+3UjGDcqiCOe1unhWEA39kLGgk+NWpIfN
yJFbwas02mgH2I21Sk0eEsxBCLlFlz30tK1TgwdD4uz81Hu3LA2ila2HHqNMETanADOWfipWCQeA
paPviMK1IFRc+x+2HeDtV51Ujcmdek8NjGyiYGe5/YaZKkOlce/6LumieKMkMWCs2JeGPuVT85ez
NhMh1lPhbHJDXSblP8ITfnK8eZeh5DPgjAuqoRHpt6a9rXoTCHUkpEa4HCM+3pxmd617yZAwfyhY
0kWTb+Fv4mgUGPdTcPPjjJ4vF2gM0F4X4R6toy/dJaQHuId5/taarGf/xZXqVygY/gWrzTRJGuQL
cjXNGfa8CIrb0FLHdaifrTdVOS9jpqBUW9Z16iHO2A8MNw6WcM+B68xQkMaN65aX2DhmJUN/17Xh
ybJjmxyYEJ43FaTExHxRWfjeC0ioShEvjOWAyqsto5i72jHuGVdvLRNlZlh8ybF8Hg1ChObwGSr0
oQ8RSqr4TeeCVLLqAyLzVQgELaiqEEoGbXByHdxkkDWHXXXsHWa/ndc91D0B1CHe3H2/eIzAyy0D
MvBgWBlkVXE2pejpO6v7aQnswlFb10BiFng+Zt08ur/V0N2UqraxD/MzwR7cDJtuLRi9qJhMJIl4
kg54UMgJ7Pk6jv6G6VsE2zFYeznDy8C8hEN/G/hqrey2dlX+C3NnYwKqciIJvOKT0cZGBJ/Imul1
yem8rPi6cr9jyCEKRwzTTW5D7X57NXy2cFhSSqeRTrGhuQw0WJehk7dA4BVGQTWyrFqOpIgiEzHl
pWTHNHN9sVBbjnO7gjQWFbsS3mCTnDM2clmnT24kH/24+rUq986W5XUxp5vbz8inYBkmun7Sy5SB
WlVGoO19pncMc9/McUSRgNwH8jvZl6yCo6E7CU9cnPjLStaLJlvLl6qkrKJbDRMFIgOhJ6L4YTAR
bifH2Ymm2o51uGsz+2CL8VBqPAtp9ry2PUxFBDO6KJl423czVeks7X1nhNvIMo6BIOXZSTnUiZz+
C4NhPUsWFy9rjZhtDj6DH5+GoK+8wyRv4rHMbktVzrmDb1dqHwrXeWgCm0APQBXH/YkGCfWpZjdq
z6NU52ZCMQ3xNm/+DHaWGXg+6AT8wfEQIKhZ+GZluJ/Mr3+XpIyfHGeiONHRn8Y3rkYg06I0N55C
6lvGq6iQlLpWs/eXhc2xQQgIpMwUfKBWiwlsrRHYsfZHk4hBUZF0kbYX15LXaXh1Av1UMjAo0WRr
OXD053gYJdQbxTgiTeic3YLM9sFn0oj7hn1XZs7egqy5QmGXBMFqrB0MItOvqYB/xCbbw1EvtcJT
15S7xsY9p5s3kFA3M9AadDFw0gVdzKzyOVD45gfBlSftDPP5PNfZUjScxmDcuWxeeYxftrAu4wDB
q9EVh89fBFyAufKyS/swyFuw11AVq5bWXhnUwDNlA0WBEf9DU9ZB5SCtwGJ/wKc9rr0nzJtQn3U5
8jdAb0Wlkcj8AFgNr54nKoFHEbyKCopeRr5F/6xTd+sy65XBQbkz1pjhs2E7X26D8MYo12Gmty5O
XH4Rr4oiejetFydKX13Z/VgRZl3BP98tcJ3w52Y9i/A10oRQWbLY1Y6gAWHakXno3gsTsBZc7VBW
ACBdehoywJHEP7H3riZalG1fznrtoS/ukgLHC1EeS8ErlAXOo6YJKRXYqm5nNqrApm+M1yjww5mF
EhknbYFv+wLhnR7+dc0sSf4z36Ym/4t9csRm471NCqDxOec5IwlJN+PagdPDnpQYKCv9Lx19kB+Y
xIsD8J2w/PeaXGzPxGqq81pMlmPYPU51COL0lSSbsEWI2/pAU4AlzUA+nkJYUo4uzAkGJcmcXAZT
30I3jdY9jimCKJ8KnV9gzeCyic/D4WHBHKAzSloMgbwOL8ASKNkJjRuj3Y2v8R8OyBvTDfDROC6S
gy9fWNdIWXdG1H/OoVpVSbNCJzV1PkkL/uMgIV0JTkgD6e26qOVmQgda9OrZcIwPjsrNrIZ8DYWF
Ia3fPubKt1G1HoOgeSxj7NISHAV958vi8BylO9yFycOIFGWZ921jhU+NFjvPYgJemsRlQYM24oGx
fY95QJZjmFm2eBo4d25TfNZReJVOgJb6my6Osyq6LhVi1Yrvpv+ovA4beDJjchea08Ktw4UAdWlJ
3hxG0EW7GsORiTYhQz+2wsmyhEfQb1kAOE3SFcmQ+BsZ43uTUI077YNnbZX3OdHoaswk6PHv2vJL
IlJxJfoViXEaSoVv1hwo+CS27sQArGxXTcnA1n3rUbRyg0r5XOsRhfL95EVbMBN+yS/bTYYZV+G+
cdV0jI8cYHrV7/HxHgKs4Xu8+k9WevXHMwDnnRg4hcxvJs8EWYX5vNWQn/Pg2Cb7DnXhwLHlollw
71Auuos30bVz9snIscCQy/iZrK8K1wEGtJzr5lOmQIvgaCHe8y5JSDLJWxztqZIntl0cQqC40v+x
SwU4cA30WOEHpS1RTiZCZpb0+MwlGxYznr31W0ab4dYqyrUV4zbjY7Hclo8BLApx0g85XZ04+5yJ
Ptzlr6LfiAQp4odVfAXE4wXP6YsR7wt1ApdvyV2Blr7GHin8xG0Xa1UPb1lA+2GLagWzMQIwXKQr
iI7UtnvrcR/DmocHl4CbmJDhbfVuers5oye/M1Mgp2ATmL+wnezuai9WbGgW/lk971Q+lQAyosDs
Yu1dq+DMvTL58nH4hJkFLVzU7Az/aoy70WIigrEdvi7DBzWA/AfFwqYYM4Oj9i74ont6Ars4O3NF
hFW+8jCQB196tAM8mlcOiQIpMoS79LltUWmx8xubrD1izxEgXgctjM8lCRzGun9Jh0OdnxsVbXhC
KgzmBxra3w4zIPFOD8f+YjwnOPmz80AG9W5sud1EAuQ9Hg5x1m0tKsRvHJS0icwJ7QhMT6CqY+Zd
m98gPQkCZuvz6EJ/RJP6RdeaObe048HHtHzfvJT2vgh5+w1uRQZWYNsYI0ZcS0iyTrGmg9WHC38F
V6XftAsgKEhXuR0dfh7XQPmB26xIHgeuOvTp7/xWPshfA13bS5jDXdpO3zxokaAn3NjdK4wPXEFJ
M+jcfU46TQbie/Jw4pm2kAOKx+4NojDEYvXePbvVw+IyUf3jdubNLRMbZufLi5F42T366mJWO1x3
kTw1zZmYDFz6eR9QKtumUHjT81M8PNTja9ddne7BV/ALsS43oMAhF38cvbfcZnpQnpv4OHGXGbm4
UH630F30N2K31Kvv5vi3nF7RlJr2k/jO7ZdAIfjfJOIn89f+PUnP0yNOVVNx6McLD0BXH/OH6bvt
LgESEhfeGGUCpdddfQWZRYDCARRhf40x4D9UwJSNgAKT3rKvDrhqaFIPVlawF4+9FcEhY+AFWIch
INYsYUDuBGDyi8KLF0pGeIK7jT49DVbawD9kxcoD64nb/5F0Xs2tqlcY/kXMUAXcChAqqEuW7RvG
24XeO78+DyczmWSS7OMtI/hY6617cmtW/kUormSaDxh0sYPo2S0w8F6dQmoXImBvdZfmNx6DucJv
wJMuamefU24sn9LqIo+/NeT1wMuSGReTi7hOEMeS3H3UDYfhpQPjPZSfSBHhJlzuVrSEgCIdPpUv
eXLEz3iAbT2gEtHyDQxK/jPviHqiZw1vRG73mADpRUKrMysO6UBUPWj+TcFstufYwt4gJQdcu2V0
ssMEpcQuj2HMZC7lS8o8JHVa8ST30reJ5VJHh/6GWJM32Ly4URqYQlPmXYfqFjAstieB/fE6Yv2O
2di20K5cchpLeFFSncf93UZuxW5cHwmWQCkdh24FudeCOCzlYwju1GvZ7czRFQsoBDccsLED8V2J
w+kThx4WIvh/sm17abkR//UN9zKBg7lVGTY2VuFOTQsZgEws5teCO9/AQwhUQJiXnkD//XIPJ8Zp
wQdL9GNWbAtuEWKTKyplv6eaMgggaMTD2Q96f2sorZRAuymZtyRU0vpIgIGMYLb9FcMz/z9ZOT6J
KbSyt64IUM5oOvO5CH+ba/RzxHbx9CdrMOz2qhGeVR3pGS9eg+byforArvleI3wODj4wlBhLnX21
bDgIRXBTTzcV1UjnFm805qiXyaTpyTaxFa3YkWOTtL6yfBYxFvOXhFhiH7T3gBJvYvPQk1FGUfxK
aIDJcuJtPF742g3C4e3hEJOtIzmmStrIYf4lBi8q97yIKMkEkqQzk/i/lXoWwm+fw7wkfEEWHfhC
stj4FrFBYlPGMqAhVcWrvqaKcuxt3DD0arrCbk6WxEkSsEjCJ4Eb1cjKDR+zv4+FfUXNaYV246+Z
bvwqXPqIP6UoNkLKOSXn6ocdc3xg/cQdNXzJ1F+k+1b10pbZvyfkl5a+zXDrNYd45SXB0pRe9I5g
d2wmhpg982z1xjfL2wIHNJbbGhNks8HYo70FwxN4AOkBCphx2Oc5FkpcSHSG2eEOMIk4RwX5rcIp
wJcZEodstOh6KDYUn9S5cKfoH/c/Crkasot4tWw47OADuYjdRglu6WoL9UlrR1TsgaPbas3Oe1Lf
RQYY+Yk2zR21XfkT8czCm9L3Dmulc+HWpBORgGGEZyL39LClxsedz0TPa2eAx16yEbnwzfGKQQSL
0mjGk993lMF0gDdLCxhN2LxxpnLL00WeunGdQ8ck3sR3CpJSnSk/idjj7Bg3zI5CDP5sRuPe0m9m
E3VFuds+jrYBVlwGYGfemO9x5KClpvPrm7Yb0LKW4hHS+BJ7enGEJOaFUvJ5PkEQRg4lEOLXyg0G
hMSuSqq4tryJm4DfDvDpPtfXFeXhNLZshR/D4s1Nopq54yheuYiQRBSy1yUpa4JsR0WALJjPT4tY
S3dbv9xk4KozjF/gcojyyllqtvRPVXKaQ7PlGadfTnLrD4F8lN6S9zEjf3jgavHIZaRcOW2wNT01
dbvVHryOXMfcQN0Hfc4jSajsE9V2eeTIrsE1bZMtknCutXGjxkfitiDwkFkxQm+Ev49XOT2BRFUS
DElSvbjHtE1lAxUzmFhsMrMVD24o9UBzZEicG9oGeqLNTRbs6PZyFFSv9wmLu3flNMq87HzndFAQ
LInbBcG3le+WwMqN/ye124ptiiDshNSwnY04cMXmReXRqSTV8CeiIQqggqlVdrL0IPzL6bSXj/xR
MPRYfBndjb+uugrqag3Fw1cTlldiJMjcK0isphNhQer81mCWI6sZUj7FnibhR9Cif5PoVsm955IL
34HAX6Pt6SAHjYYNaVdP3fiNUech61l9CkiuaY/ifdCctdgJXqvPULwYlJ/9BW8aWq7y3i+Z4iR6
XmQeHtB+fGS7zLeZh8MHsDXKGsI6iHQmpdD8IalTPOlrMlrBq1pMWvTlulLogJwAyPj0xtuom5AB
FPEVuqP4Z0oH1f+INWKyNl1NGi6Cv/N4ao9E3pH2xfmjbtm7kTCph5FurPSkEoZEjKQnm5f3EI+Z
THe2udfvFNXVvRUE67jh2pPmHZExBz169DlthJtK1K6jGNhSMFNRGH4CiRsQa3UeQv6ZyE8Q9ume
Tbv4orDWtl4CwGQKx0ncJSsNHLRC4PXXAkIaDXhVtQu0d6GFvJG7RbP6SLV/rTEcUvmH+39gA6ja
r1BmDYXbbbDDEH0EDJ+4U/So2tNovq1i6mJUohS2Y48BWkZFjHqU3afh5NY+cJrIDNf0p5t2+Iz7
I+6eFTUnxDCD7FckWYm8hUp21w4ly2b+TLdN9imHNqZT8YDDOPumc+NCJQYWRIegN+iG0tU/fH1D
flwxERXgMTLx4TJb6CA/dr5hSd/dPl7gVtzhu4T496VvT7vIh+GepE+EGLB1y1RDt+XWH28hjLoS
fGtooI5/iJ9W/sM/6ZHLsM76BI6DboID/o/ztLQn7IW0vIffAI0FJo5hN4c7nnHEmiN5COrBlxya
irqtPGGBBROiXTFnNrd9vEQuA6ag87Z7lQmQHTDuwqCAHNWOuCUKFTBLdlcgcdeRSKIOd8YW/X2u
/MbyL8bFkpxqgvXGfTscfe5dapHQPFc7fI4GWijNHYpdyf7D2l7c4sJLAi+6t63dHfijBp/E/KWM
TvCYFIT8Vtyj714iGeYlkfjsM49eiSjInN59EmSoXwgE2KqNWwfUHzC/kX6Dhn0dZL+tSdgTakeK
SXOZSirtEe7T3/I33mNOl+6iq/HyltFHmv8KpquEIMzhMyPurLM5oPTmMW/essYjgbO/ZNzpJuGi
/bH41V6VskHpHhtXfrnRLV8rw+n/9ROaJ0t+QFdqjtQciivtKotZwkv9R5DY/QHjSTC6SekZOnaA
fybAP5IeKGCqWUihUl0zPcryPXNhIPPZizhxaec0D9GR5jd/BxnHoM7YsbIqLo22ctd6tBGqF8bZ
prghDUIhTXFPBllA4rPpdrfhWJCyOkibjsE/cWqyDwmcwVSsOL5nksykIcrBEUnZBbe/yng5j/Dk
N8L2/o2MeZ60hUZfB5rNhDaBqupOG18z6Y6EP7UjoM6euLD3iK4V6k4626TlMyj37MWk6j11N32r
tUNd3rsluAqxMS9d1nNhfCuTEPT5LB1GNsOZ7baikn74UMtb2dfrDGtfC1wQYFCUujWpAfWvUdHU
2aveZ96jx/Ezu2LzEsgZ7XkkCTsVqaeJAxIXLybsZhsv1qhdX557tvJR1MiyH+AxkBfTpGR2435U
vDDKaTDN9glKc2FGdcVQKyQYj1j0yT9jcGW+rnc1aYWS7JEGl5GoCMRu3uXpLCODRwRSDFARaK52
5fI2FjajikXdI1Jm3ZrMQvCaqxTPIOk8EwEEtKSbgqdE3mqFsR93ceWj0ncb9iV2FcY8tC/ppm52
TFYauuYKnnhxI8SeZnzxBBjxUsIHDRemG+K80pDUft4o43fWfhm9jEnvVAWUnQvaekKiZEBEGgYx
lIxkFW9ZQvmCmXwrEiiIeCVUYG3qZ/YrmmUQRIz1WqdNYqBJESZtLZOWCJlsQfoSd00bpPi5+uyr
I2+AwO/dgnwok7ljENU1mm8VpqU3SdOeFIQ8q2IbwaHEaFNygSlCeGfSN+L96H+T2HHxAyoSzRyo
DHPOXFuB9MWrTGaa09QLA1sOCDvAXCWvHAgKYpo0UIMo0UPSAJNwiEUXWu808ZAE0CfYR5KcbOYT
MBcDH9iQMkS7FUK/GnhVyr2Kyd0Ai5nxy8eUQlsm3sUCe6Uw7HuYI/GQo1h5YZU2H02+XWr48i9y
dnX0CtnFDLf8URyoQLEXWgQJo6FFlZqqTnJi5Lq29KVNzrQzaguemr23Ve74X8gUoh+3PhB+C1Kd
MgahVLdAEYu36K+tbEPeqQXhQKeCyjrV5hwvVvuZ6hymVijkfbdXFTeSOfKFPyP8iNrlhGQkIhx/
OJXP8EnpiT858UWjDjh4qW9NRur0oSpd8wEeEvLWHbbi7FXGMWFiLemd20bKsw52vQu8LmA2e8uv
tBlUAKbyphOxlqKJxWq7yQDKOXtar/3WP1J90x813at/6xLRBaJPq3njQRvyPSkGpb8LKXlZPapD
SMR0QqzVBpcjEZcDLOlf8McNPj9r40JRKKNco+nODDMCjMhWrHuE7VZ3UzrWt2EXvM+LkdLp8c2T
wHWlpmxAF/QgPHUZ2QnjGE9EvKfKyzAehCVVLwHmr/SQExLmboa3IjzK4rGq35TAxWBvyI/GIKpt
owHlAI4pd+Q/vJrYSAeOi5ko4DUcGCtUyiCc7FP9SS1Hw3FgMB6Bs299hXgEHCpunH3pwo6Xy/wh
kGcFYhCwhwqH+W6Qe26uo8khAd7/pT1bodtdsgQWOuo5ENt8RNO32R3b9sycoVDVCwCSvMkADrTU
LRdkqWObMwbib6YEtsMCBUCvXlrdGwRYd0ZN+R3MEGAxi3YmKqxlfJ8OS9UYS4L6ifi7eQ0L4Efh
6rWCvVCOzZLqW/wbcFeNKy9/F7ak8rdbGocBGOEdGEKoQWKclNuvRnxI4RvpvgWZdMTsktvSbdhi
aNsJkpd+LtVbjJRBKYk6tCW60YYIJ/8PSVim4Zj1E/EJ/bxUh6KUHC1u6fIb1J//AUCkRKYt2Ok7
r9fiK6tOo0Hs2qcm3RSfjXYbswn2Ci3XTevp57y6LgZ6AZ21ijDf7z9bxv2Ix7iRvvyI5wqAZLAa
EbM5rsgHOe5afFCnm4JLUYugZzL8wBoAn4bogoxsEcajic6TbrDDoIxLqGZSL1G2sno9dAgkXhwS
Jdg0eUWS2JDih9qXSXqQKFFBoVW92sUpD2CjU+Anz/sWAiJN/i18BOOkLfJnyAqmG1ImKnC1z8TW
bqreWciMaL5dMcLHVbItQe2bWj/mXFH8TK7cjbTT6OuhchPtOME/JwHKgz6zElO3cr4IijoQaPJ+
Ix7rBiUQqGe0xtw68QaAE5DLlDYG+UjDT4vadEGY5lsB8F5wxnR1aNU4R0yNTJ0tWm02V4TTIxEV
yl3oPsD++VvlRVuRj1ZKNMOqgcO04my72ipo8ALQK17W5BARDYPLfIu6YeHKDEK5La6oNPIUINLB
x1+ELqv6JH910WMyyIKxunkrltBD9Ks0Hg9GUt6ZgMGpNZM3kPBhCjemVmgB1n22W7hamR2LM7iq
x3UKmpfFiHn5OuHo5Gclk/G007LvViVf31vpH3X+RdgZohKLeObSeOtlKjx0ga8FWHHc1eWzK0DR
dFYJl2Bq3L28827gRgRrwj0Qaxdi9IrEf0U/OlSH4h9aF5Qh0iaWHUE9G6AxMo/y7Q/gM0ZZkVIc
YvwDZEN0XmALA1dLznxA/acpaBJJQlY8a5h2M1+kzcfE1QAdEORXoCWBb2ZEJruup3cwAToUptKd
P4ZXndhg+PSfacCmPj0vLiqisD3jnITaNoN7PzhLGBnAG4Fw4Dyk2ZLfw79BM9zYCil+FfVT3R3L
/hqqJ2TyVNiy4OGt0fpje6yAiDiEFgIVjRwHJxEQ0PfgRVZCQsZqK6dOhcruSv8BWPckA1UgdpEs
MTqv6ns/vy+pmdi8juC5/IIEFcWgnFFodxPZ/6QgKNrFJKsNAzO3QdlsdOKTYO3WwZ2XeFntWuIp
Vt6qPXFuwhNF+j4o3ksR0cwG9XIPzh0RdLmhqiMJjjRVkLj+F1ZHwAPtpz628wOTdDOBDNjTllSx
38UHE9x4XumlAEzF58arMJu2qXzIqYpQ3lV+twzzLJ6U3t9jF8DI3Oq09ThK/4oEiyO0HbaqTm8p
7MA86zwtUPiUmfKIEHqhpIFNvBptanZG08DyVBXRRiufEFc54Ze3INrQHStTo7rk7Zg6W2Pob4Br
NeHWKoRThbmzhOhV5T7MtQ20jkEXpNHJPMjMj+o9U5/xp0B+sE+5tLinCaW3Zrb4ajNCkRE5g3tl
AY3+ZpBQXJ1sqdGuVrz5DNUlXNL6Eyhy1W4b9UuZuanUA//FDxjEaAvQeegfWPJL8ckYJ+FmpTBL
hvO/TeV1gP/OHFV4TneUN9WmDRBT8yrgYFv6nQo6PY5JcxNJP4VV2M2/U0UM901EF1mt898yOiBm
nNlXj2m0NyDXCYegoXa5tZuPBpHVFVFqK32O3TdRu16uP5rAlemmHG4rc12hfAYU3BAVK5Jpgl5r
rXCppGOGPNfkQr0XipNPD7ZQmfOvXeoQjKsSOET/5uIFsVyWvYrqTS/OJZgpvtxbCqJPjwaxwc1p
RXE2twXPh7Dni5uIlb0hZMteDH0A+Q0tbIEjyF4zPkFvrml6VtV9n3ht/BzvpDqI/cNAwm5QmRKf
e/1YiXt9OhRfmoRyYGkcJtkBZ2nrhYvjRP7tqFpRHVGAMNv6JTlKt07bBKalvFfFpVS9vN5N4LMU
zwaumWzKzmXYw0LApEC6LgnUU3bg2cO1LNr6h0hz9BcaZjw7tNESp7pu3vh5FLWC4KTkvLBIEN0C
A7FqSY1HeEI4DxGqAfY72j45+ToQ0yZhnbkbElG4xPYv+XGtMW47Mv4S+dlokaUE+1r4myp+LLEI
861jOg1gdf1q3vKShX5qmDRH5aRx30f8nDirj74quTxcU3shBofnOCXBzqR6huKYApZ4XMt8U+n0
Pg6WT52HgU6j+4WeafutxHEvqTS0QEdFKBxpGV4cWSGpj4KxKDKIC+7/IKxlyK6B9oPhF+PrSwB9
8eFEZlDPID4Hk5ceFfUVqq8cvCCvOqdaVkVFgVamDeS/V0Xrx06bgVwD0MGfGcgjAjvSqL7UUN/E
KBswWRIeNqJEQbilMtYDybaRuGsSlp44QkRxzQP43IBMfthmsg+5j0TAfpZvaD3lK5i9yfyoSyLY
NNunwFB+qtFZwp9wE/rSCsYfjZqAIYMVvSY8wRNwHhB2Zu61oHClQgDevI/NJzxVPprcODfG8YGP
qJfPgT/P+2xd0F7KgRcW81pMr3pMjT2LdzsMzhZKUCKIDTSLIEglKACuSXNX1pyihmBsdMowlcSO
WE1ao99ESKlbIlTFU/8n5ucxcwvOCAUNjSfqP+XXzPyEtLy9NhSZhKynxccMR0hThGQLnzEicL/Z
JzSB/AYozfN3QnfCzSRuZmTvmOjeSHgqvxaOEGtTsBNpE9eOoP4hIxmmfDyl605gaGVL4PPJqjW0
tIaOf8zsAPQEH8UPKp2CP6pAgKIoDa8oGhfetOgnB8Pi3CuVQzBukp7g5GO9OlR2kZ97bdNVZx/v
pX+umvekIskX5Y9InMSmAdLP83sSuqHeOHPzLfGNdhdWtmVxXiAXwakB/ls+Lq/yZEN/XvGbJMhD
z+lFqLdchoYV4w2ohsZeQ7626UaLSqvV/lZcjYSU/tZAm7QJx1MmbrHBwpbioesIouEJ3EDFyMkR
YotKH1ilka8+QISX5ggTPqX4qXCQhO17l9vt/KaLpwrDAqALH+8TTUb+oyB6XMnXKrelhDPImn5a
asgIKYJsz4MPLc/4B/+JE4nKnK6c/CpF7oo70Mgg0CKicV5h2Yl0QoJDK+H3L87o92gA4fI274OS
HibYUfKqQVF9eBzpL+L+6IAI9KgDLkBR34vbgUM6gllTL006u7yH29ihyn2IKytjTGNQ0KOTwU6P
L34EcGQ6MEqXQURBFks9R55/wYrKIwplfR0qREA3A65GNGjTTS+eOU98zLzRnsNjZAprwf9TeZsn
4j/OLyoMDjwU1czmAxNC8T3GWkRnNM7RIxgjAjcGWtn+legj++LJJ5uj0zJz+2x1FZK+Lbo7KjtI
/2LsJzuEd9tV4D9G9cIyfCqFX0lHEB+/SZgeOOEYjlmRB+Z4hedtEMiBEbnzjiTtwPcqliERqsRE
KWwHgPeSFihmITIfEf4BpjA2tuv4d1K+ohXhtSozTH6ECTEA0kI6y3YobpTiBqQqkB6tuqNyoQiH
oMN5H/+m5Eyx6qMil+3wQlfXADxlHsEcCHQfoS8SRyJoKdgl7xmiDXSzdlEdm++V5r2w4mrYBPNr
j2qJkSMbfsGRgn9aZJfv6h9hifMGtdzqk8XSQNQBWBfYHWnR00bS35BL+CQSLvwX6VzndE+ulbdU
3BNxYpPkoyAlQknO2QjRpD34vKZbVnAwyKGXrD6YQf05pCxnpw4CZYn6WwGIVajYwLi4Mvw4apGG
Pez6saJF572HiTBPxNgcF2JzlDfxc+DOApbdt3C3JGhmW5VRhclidWzPBpIh6JcjneJeoq37cte3
OxIdBH2rmeclLeeBtSz+MKiorDbTvAv+So7s02LL3K3MU1NZtE1Rt1N9KO/zhhS8ITi2EjLnE3cR
FXdZ54WgnL8qMx7ZI+qrUwl+DggTXI+R3fculmgea/Gt+4z2AR/3zqrWY5PuqB2ntqr12CXXLVFt
s38MipPxadCvTu8KquAVlvEcjL99Yipg1Rfyh+lDjwq+U6XtqQC1GsFQI4SjbNz+L69C6KkRLQ1g
nsixw2KOHnU6UW0H+IZcjmYZhNtcwhdzE/sNs7I/2DDGwHOMsiltlP03gEcegCrgxAW7G/bv6jXE
oxHq/yrhwqqcVkfCf2TitLvfOvvi2GFCOJTc9D8LRjVaCGogKyhoot3sHZMSXhbUsjgNBf/2lv3h
I6wgHun0+lR2qurKIfVhkWGnKHsKBTXZh4hPNvb342qLtw7l0YcUXUBKii16/HYg7HI9Va+Jg4DF
KtCOevWJPyOr2AuFtdEx3BF8KnXHZIhxGSGUcMfumNfIF9jIeek3yO2whTQqRQlgqsIOczBXkuCB
PuT14srmAQcrRRP0WbIBmbm3sARTYOWwFhgYXHYi1puA8UZs/8wHon4OnRFNnfG24gMr/KgBTxII
EewPTq/kynnT656MiGGrfNESibxPe1Zxydiy56npdzz1bEYUzsND5FZtERiwheTcMsgQ8G86fXLK
x2P6OxOCALbYobMgamLXzKQenmrCkzPboLBL4PEEwTwm6Mu0wDbPg7yf/pbUrXm7OkoKXVcm7+AU
n42PnoZ65OugRlbmHybws1H4MRUWBZczZ3ipLzlyEi1YU2sp6tdMfyTdZiresvYfgJ2RHyJxm92i
fN+S/hm8MaeaGCSKs0GEAK/AyNVUp0KzYCGxA9ognGXFKk9FCEIgN1Aii7OQ/4sMBnLlJV7qSB1h
fdmhYiAlDpvJvC4A0rz3Yyv/9iXCnoG09HoPJoaO4i9NPELZB/Uj7d6zZkPQUCDuUiCCRt0jUR+q
jnezFY1swIDbHroKlLtkWQf0EPYbUhCz4RRQFmOzhGm2uDRtZ8M/3bfruwY0BmrjhbfVB6IHI9jD
n+C0Xpc33QGPKSw/2MbNa2Sy1CbP9B+iAuTOVIbczefWcKmvIZkGAp/m84rNc+6wtZLhIQX9JpZ/
hitfc/CP+kUt/QCcnZrToDUHbdhno6cPKO1W9YcvET/sRQape6ZgazllW7uUVTMyNga4w4r3CZq2
ObpUr2Ybzu+I0DeNsjV4CSV8q7iREfUSTUWohK+6lP4h3oY/ONXMz4CqUGahvKnCD3/1aYCG+5aK
3RXVtP8HZJREG5GU1voiVh9IeQY4crAp+TB+kJco5j9Adw3lH8SBc7qfMkQI1cm8kjfrQ2fqW3JV
zOkzFO5YDZPkHNwZ+wcSZOz+VybWdtEfbBGtMaohDl5dKVCv7ZE+xmV8jKwau1t19dtbnSASF1K7
0Yljdad5PxugVtK5l62Q/CNwpOSkMz3x8Sle//BFm7yvREVfdYHHjZ1EvkcwiepaTx79v7OCcmaj
yBedAN0Cpf8BWy3frHEZBoAZEtfdEtP3RcVxc9X7U2rTZRoKDD3Ev7vt6mGmLi7T2TjhTc+spr7I
8V+VHgak1lFxKyFca/+D/AxS/QLOu9kuou34kqnsdjOv87dmiEK35gFHZGaNW0yLAy0aBKjjwiPa
Gkc9P3hWz2Z9SLjbqTxIXB66R9QdoKTI1OyuoeYqtJ5RmPBPhQIrCBKi+/eglJixTm18WzDZl4vv
vHT6+IFa6y9kZ/uZ0LtQHUVV00AJODxS0D3a8qWNXhDuZ+kfueBVsNMxvwAORV5JE5BOEqpBuCjX
J4OAzBzwKDFwQE8HlMRYLQ1/y3UzdBcaLN2q6L/IlRAg6PeS8qyICbKM3U27McXXyDVhXUhcsWkQ
MGjzU/Yihw3HhN3u1PxOLrDlyclzlNzsImaEeGOnZG9kvMg2yh6hKZr3xpbNbW/Y8W31LZfHaTho
U7f28zPHeM7fHeZuYO5SHtvcQZ6JeeurAgAqboLCexi9MTEo2/RHyqwWZ5B2GcqNEkMzbtNzeM6Q
CKw1wmF+/S3NTYsvFUbVHhsioafj4LtKR/DKNUOqjVQmsSTzX+3vuiyyuKY8/ensEbWJ8tMg4pEk
xPlT0LbqGxvAvYYHvo3FRtn9H57P6o25+leyuK4LN52Y0v13v7iSRaDj1U7fJPPU+5c+/cWLGkDs
3Q0OEqW+BZCjEThFt/Yo0ECsg7RkOquh7WP1zBw0Ctl8GOOfEzRmKl+JbQk73NeHur3wEOCJNN7i
Ryq/Dc3GvInNRykRcUie5IV2Tfp2m9uwOgDod3DQq26rAwI7Zx+m72ZQzsva4nT0no/rGnswyu/y
bSTTerXWWnSZIr+qoFqrlTV9ANA0iZcISyD2lGxqkMBhrz/z9oK9qvRMjGqs9wRU1O4QHzRytG8+
rxkSvm7j/jux+mLHO8rU13x0PX6YzDlp5TJFiqk7vxgre76oo1T9gxbPvxqAUggL1r76Vr8VHrDn
C0uGvnoUEoVETB9wt5D3lYc9rYw3JK2B6LCBkPXxPkDWgGSHJPu4c2CrV204IHOCvQnfh2do0F3A
mbUOdE8DdigcBaLPEQe2Og+rBL1xYoMJ1+bplXfItNdBC7JOGeCzV12Rm7bftdOmN74AH2LDQbUN
1cMCWLHMNU6gQ/Wfh1PnAjIEuRdiw1RuXHXL2IuZHUQWw2vPP28XyyLlmJ7oH6jqhd1BZcnx13Rn
kcDLf6bikrVLvFK/pd3BwP6wnu3yMdXfBnotrFWFG/eHWHpVI5G6HhZ8f5cfBuVtvglfLP8iJVbh
tiVffD8KPJ2YQeBKnA6V++CYAF/ZXuJ37bS1Ie7QJho9yzm/ckopNBF/axokKl65ul3u6JTPDwiE
ublR/CXL3bTCX/QkfD+MbjDZWaJaYO1x7DGWd/IW3UQ+HCFzNMb85QXpi1wZGh5U4xVVdyN1xk3b
7Np+3yj7OP9cYTs3EPZUIIfGzp+2GnyXjO6YSDcc2g0Y4NdAOZDkUom4dExYnbTP9R0J0gkXqVM/
U7AaoP4KwWhh44Na5+WtxligM0QtohW+pdAzPlf5L/C2vJwbCHcLfCb8TgW9KzBdSMs6eoAKmvwM
+qWPDd/pXF4J8pSxoJSPQrhs5u6AnUrVENXCid1nZ/7y4YsJQafrllwISDtsgfRV0Fcqx/Q8bsX0
GIZ/QOwr/cGmSs8EaXQj9TD5DYUVBEwtEDBvdUisSMWXG2tGHREF4Pqgm8Cri13jOdF6I7xHxTeZ
ZfpwYJxHBpc7REMLAg16dN/tiETLaNlxGFMDw+kGp+KlixUaVj3ijqvqpxRh6nWyEG67Q1sMty/u
6GaMone65KrhiIJ8szgMKR4Jmt+Oj8jMM8IrYzs6EkHLCqGnz1y8J31BfKQtvRM9oF5Hm8j3UnPN
bKPmTonsAZToL6ioC+r+GdWp3YU/kvqDCZJTFQFwU3uIHFGd9DqqbZiP4iMoQTr3Y70b34vOK8oL
wmtJ+RWmTXJKMmaYi/4A8bsWEiWbEH9b9Y+/Jwwd5dt4Di8f8SWV2JgRDqjZzpHyuXLrztUVi6uw
4lzAdLU5rlyV6qCTDx8VidcaOVVs16SoK/KLRsQ1vUVk1svsrNhixuEBuSWaD7oKVoxmka1wuNCf
Sm0g2x2lY/oZR29HvQnI6XbujvCiwn8Df9sfrn6xB0LK7nNAew7pCZs+2UH9S+Kx/TL/Vr4r5G45
Ap2Q06bdF530ao8cmyE5QA/RHPTBneHiGlKgGrLKcXoDeIBdm67EPSnK9viZkMoN3bOHuyPmHfFD
DsxzM3jKOjfAbVZ7DXM3TSGolWub6nX1J2eu5p05SfeK+2erozUBqdbdUNkPwSFEBaEe0nmfwim1
dkhsV++M/TXtjtCoULNoJiaPSCwVPZws3kBNakt6mgR3NtdifnURpjOn2lBtzhUT30USrytoTht/
ZZVtomQT3FdElIo4LuFTTFvWN7C0FbIfDDql08AvFSiUA8m0OD5igm/uqN6CLTINelKneEt9X6Fc
/SsHAU9zBdikC7Dr8xYr5Ig2JjrLp/ninwBlRsMDhJWg7P1qz1eA+iNZ/TRkED10g1qZ8Uunh95/
Rgo9HaqHCcXEvsakg7x2bdrScYC5JYhDcFbihVSS2uVJK3766q1ewubrzYfTcE0n+L30FSVPHbwS
gaS/6dAYEI1j6XvV++rE7xazDz/3c/Wfb4ToFW53L57ceI9NhbLNNHHT50DG0QK0L/q3JV5yAvOl
NeKmf1DMy6qpffTkEVDwRtayvmhAINsyxnYO62PwxVnXgWrvjNBSXe1bIpRii+Bi/sZ+J96mGwEa
xIIT7PaKIM0/gjM3Tkxxe3bA5O/pFBx/jB+kn1+jv/kbiKZg/liGfat9R4i4aVDKGye+Acy6gMZ/
fCBMWviwXYpZ/GvraZ55UC2yWXnUwH9S1JrNRnkHHQNNHcpLcBhJjyaIkaAC1VOYNr8oJUPph+Fo
PZDeu4bZbWtbedfP0t3/ZGiBLkASwjwjXvKfXl7zL4iT4Q1d3WzFl/xiEOhDtNcjwr268JVRswmC
DanESgSOZWXXUrBaVjLwb4pOVXt8JfBM6Lt3MNjhwp9pCDqXf7eGH4WFC4zswwAZBsIlAQ15rKO+
j7SKWgxdxSPGbopgsljrx9KhgvFMHEYbEhRmTac4smmhsZJbsgLeWC/OzXUFTGrQRQOxEf8w8KI3
XRHHHFga3YO8a55DYc3/jA/xg0ZK9uwTOEt3WerM1sE1p1mad3byiB6lFR7TY36Vroj6mGjc7ic9
Td8NHCfAySehMNyBeJBJeCYlUfMMcsJVNEnEblJ9bt7gMJoHvOsPCGHzQyfPWj8NPBMe8TwQHc78
1i6lhVpuifSxfVQ7aoArbCOQIwtyVKJF/ETBxE2LSAKKn8Vmif5dl6ldmevM0ycw5nX2A7IrHSdy
GpesQ0v4o1MDDxkPKu8PPtkiXZymPRqaFaDlK85J/rEbTjCo84RGm20yrrOngrQH8TyaBzQXDBrv
EvkLQMNkC36zY5RnYhzClWMQUY2R6JYUCPg5Behas6WasD5HuwOy4yFZiDVSm9lZdap0wditwCR+
HmIDZQyxdmtyNa137jEyl4ab8AqWhmobdF820dpteC2gQi1XWwMZDX/TF4318gcp3ULsTSL856aC
aU03Q0Q6iyVVDhebrM1chjiFJ7Fyibfv/0g6j+XGsWyLfhEi4M2UBECC3okiNUFIlBLee359L1QP
+kV3vKpMiQTuPWbvtQFH24QgiHAj5xe0qNlmbiBy8YlcEa4itO3ZDOBhW3ada0DxcNNlVTr89Qiq
9D01j1Gv3yZaXNp7r+ougeSF03YWLAl7Ji4wZRGV9+9D9j6ymiNgYQwvVCqIrCWgPTummcaTUrB2
jeL0BiLOPyPbdeOOREwKzoDAno9XlzBGeT0lXeZKAHHSdUQBQT+HB4S1MAOW1tWMrZY7TbDNOCk4
zfx5K4z7DhUX0gVrcMTWw3LaU0hgckiWAQm3OFvm8QVW3ZQlllf7e4aMAheYvKrDVarYzEpLa2Wh
/vie890mF0zRAoF2kc8PlJHNhyay8lnSwvyY4XbjGHzvgx3nzmR6krRiExbRbEQk3vM5LnjIpWVn
PpGp8TfZ0Erk9wVJz9r4U77DkuOm2pXSkcc9tQld5EflT82YBiWnmFHYDnACNZsYOSLFyZLHTuTt
rfefsAGcwmdP4jZwrhcrnf5gfCLsTnEsJB61BCZ2VOVvch/YuBbVJ/VexNnE0q/Qv/4h5te+TAAd
KXbTbKngSVHlD0QP3PVKdql+YuRRNoXfaEpI/8m1+mCoI7RHi2xx2ls7zXcxySzKByGXUBk6DREq
SnhcdHjnV1l/16UP7Vf4DXw8oMVPiOdDA5QrPGSckPgMuDO3cIvj4gP3BtxCCG6B+FFo5F8yzo2W
yVdquZXpCM1y2Df+QzA9S79EwaN9fwpkle58MuDwfM0ix4slHItsTbMBkDeNHMb27+Sr56trpepg
6ChFs180a1TnYHfRFQZQgyCBekHFL9IyvWfu02IEHmmuSJoFQ0R2Uw1zcmou7Ayk2qu4Xl2TfSBD
dWDVoU2IoWVyQHxE3xbCaDw2ydU4NjF/SvZnYbDg+WLhz25PLEAY/GM9E9YrMmToPTkiEvgdi4dP
3oRTcUpGWFffj565eR1wQM9zPouYGeFCMNONYlmE+2R9og2LWb0wvqRDJ/dIezSzcIUzNLcFGkI7
vVbqQW/xl8JgVhkuqBhsP2ICHzBObmWMMfgAfE4DwX53I0Ojq0zrS2xUynqHReFWmD7zX+QFRcrN
ojwDkYFHQWEhQdcpT0bFgolrkeDQ9xqJlKJdBjogfnZuEP/Zpvvy2OCeMB0MzfxN5uCRj4ff/dtk
/wMzJ9xTDOB96m3NWkgPTNsHFC5AEWecAHoWSLe2Afv/jYWaQMB5PM+AUD6V5toAo+Yf0+qm5E8f
QTJrCO5myRCg1+9Yd0cFR3FDf+YgeG7yU+7pGmpBzmDlH2gMDi4Z4TCtMhB98UTlEaoXBRBvt+YV
tr5L5hQxGohijw/RaPcRr5KgSHuc7j2WlYpBrhZt2XYRlisVHygGfrFMCzFBsrYlb+EXLt7jTWYh
3/kyqVKHwTzTJmY/zBvJYqZBrNFVK7u9uKQWme1NNYXyKqxu+C0ExVbYQw4LzTP41KgASP/hAjkK
2ZVVNHWi/t6Z2t3nRlVtloaMuVPuApaX2KIwc6vtBb2iFKzXpX6KCfzV0X6hIj2T6dnLG0O6WdRh
FSG27giuE9nyZfbgMVpVGkiBZ62Gq4W8eopRnJ7V2VUxeoCCgl1orPQ/0CX+OaY4ifMjodpVscVI
JWK9ktk5LQzKE/EQrBuk3nOXzV1oME1QAB5F9zQ+iSww5qbhx1c84qcb0Gpl+FcLd0O9TrS6HwNS
cdxLXyqZaUtoPx6hD/2aDUvNrmtWUR3THSnZUDcwg+f80YOODQJBEjlKVnSfp/oi0egea7S+W6Ue
shpEkFVwJmpaR/bZkgAtQ3m8APsHPXfLZ3EGrAZ2vZSqiBRRq0nazWQ99SIArTyYPFjWsiDi4/3K
8ofBWUx+ueW9eSiRJRTyxcdLE6OcpVOBoTcBPQeC603aGmlzo9Ece2Z5Bos2Icoj8RgibLd9Z69A
98rxibnZGmwLR2d77ZO/ohxmr+ig2EL1T0KEZOS2lqJXcfoGuQ1GU7fONkFKrAW6M2zmcEkZ0BWv
msDTeCeI0PJEFMkC/3Uj9udWp60CEvK9G+NPoiwB2BGckzn0OyVD3kWbbDrBlUi0HHbvgHydJcEX
vcE1x04KG492ylCkx8K2IuTmkfDSFQGGdK8Y3bE5CLJXO0UFfhaB46LYTQIVA4MFj9FB8yOpBwYQ
GG1GDAgT9QcuNkwO0+KdrFtwmp5gw2GpkhtfMD48+SfNN4jwCmJf/NAdUiQ7LEztnnSJb4tc1oyn
k1hKPH8qPsV890YOiBXpqsu3ItuwCM53iusLTpVsFBwAnPA5VdGBvca3BluwrR6lQhTCKk8+dOyK
olcC6MKCLNFDM+ofbYABeF9zSPtPRhcCaLFoXsPmN4RMPqMeHFI38Wz+K5ni7rJv+ULYMUZbAXAW
2iLwWPHXm1wc8W9UZmspwDMjeCHTRmjHxyPxhmjCH3rVSvwB1oS6qWu2SYr6qOcfRpSeh/I+Qycz
q2hIXHWGkQElLqcwB4mN00xID1llwsi3WUqmbiSdjPMg/8oIunawTFofoSNjzx3zcvE3Z5mUbafX
W+eWRH32b7hmyn0WvsEYKJy0ZPX2Ufe7+sAIO3x7PE0qOA5tLfAriSjHwh9LdnsUfmV/tKwdIwle
FNvEkvqPxw6pKmpIJH7FgkJ9GHmol0y/m4ZmE7cRU/kF+r7GKQyPIgQ7DcY29CiUV0SAvLNNh06E
KeU7dAkpDtfwLbDbfaJJ6NNXdQpJaVLvyr0MjlmzquvTN1duDw5LPE+uai38R/h+Vj7fEUO+D85T
B0WEtlFbj1EBT6GEKEXmt8LmI9gVZxLLLrNkcuaMFkfjZ5i+zG6rk/t9tGx+i8p0qzXkIbwZMm5P
VDo2mDt0bgix4zXIq6XAEgErALtFAIDNra/2+F568BIbgHTQRYalzCBEk38xFRAHzU3VPXGFa7/z
ThUe1fDBNVPNig6GZbrG90x3fBJSV+9YzrJ3hPFwju5You+NvEHSbzIdoj5wOhTIbZ5vE5w3qcDq
1BZLXpDkT/LeJ+LLqowqn1eGnBvShafuwLQWzQ5DXMInvu5+tTX6c42gVoKPwUBnYZQXpo165/7j
7UmEE0I/bTph3WXkwSvVVdf5/5ZXpeOKuBi/aGlZ3EES8ZWPOWwOnIUa7MozTweH+btaWyg70HsP
IqSo1Rt/icPCqCJkjYNBYJtImzIrdg48KhviErEWOCpy33XKkjZzqgFzzAO3A7pExqptTOynrb1U
eTNW58g/SNpf220UDOnkNmVOJ26ye3VJSyjAy0GmGV6F5jEQMSr/zidHnzDD8W3jVy42JXvx5MdE
9JIgItR6TyXvka1LvweOyGSe7aTv+NLPFOxidaukn/CNG2RqZzm9ETPFZprywAOtjWCUReJ0ZdUk
tzfGTxNvqKqt339YmVGKfxq6C22lPcAANP56li6yfpzmKhYysE/O6fSRcrHmV5MGUf8lcZpbZRjA
XRTbwf/G6/CqSL9DJIPq+Tg94m8Ry8xvVm2aIy3zXZ5c1LDpRizXElpnaLvbNzq5cJcZGZOFdTjd
6i/UwKwanRYdMnsGLf0BloAaEg2Cbrr9yKl2VKJfdXqFZzqYd/KbVmDmuMqIMXME7Aeym45nqbNn
UsvtPe4LLmDhR2dXVLuEtUIvEdcFc2sGrNS1y3rT7DTsq3RW11xDt7Q0q3PlZlc4baF+yo4xE/Vu
idWS1TMpqwhWFsGRy3/YWvyKf1QyTPH4rmjDmEr6JuYP0LMgllblBRkGVIK4OQbQ7WAGMcgLs7vP
NvkQf3Bl90zdmQQgtq6RxLAHgSN8p1p10IJ02AaX1psU5asRrLjvYo0UPBRR1TFgxEmzKm+Eq/ZC
s9ShF1jpjHpQ9qgpUtiLcQzugbq36nVHfsYGAAgJQzhxvw1rY7HFbH46zO+hg2J3rPYCiPy38JXx
6mg8I8OrRDBkcaDzl6q2gnIERd0T5fucluCKjuLvlbfLrHDXDDu93vUP3PENctrzLCd1JZlBRb/T
m51Ap33XXrmNGQBTAs4SSrDwREvEm8AZJcxdIfNUlyEPMVYEEr0/G2zfGTxUO+YjYjXB5hSpNRea
G2zo+k0769c8L3y7M76VlCbbgGPC51PhtBxZ7orqI/jX0slVjE7uSKDooOArYdMs7Dr3ZNVuU5bA
+1j1dPmq9x4tQLnKCfSxjq0PacfFAE9eqoKVl+ikb4Nwt8V0CIIlo494wSLN1r8ZqSEXQeqCdUxy
m0V3eXsavzb0CXYe/75Y1wgvymL/bBz9fQST+p+8QUrCf5RXfpoO/MbpNb5mH+xGZj0IATbL7C/6
MA7ol3fxj74bXtKZPMbxzO/t6P+qe7lTXv4XfxZhLcecQvIgX6pt9SnculmkEO7xHH2OmFHct7Aw
PMPTTu/nbL4FL8C/wbFM/seCoYy/T/7pX/P0g+Nyqf1S1XNDuTpuk3/mOd5RV/DxYWoUCwKYvYEQ
IlbM3Dvr5FHadQjI4YiPE7UrK1/qayae+qFlK5QwC2RrUi6mdG9XbFJ5S+gmyi/kO4QkFS5eWoRQ
BJZheps1sxv+H/g7DC8Yd5m5kXMqXnZ6MoSIXZfCHStdkfgyay1totDRsl+zZVdqeKzMlXhvsWnP
As7pJUbSRTkd4RGM15jU827VyTbsTos1iH7cfgxbqls9xYw3T54gTJiTJ++xEZh8CNKGyWw2E1BA
tNlAA1CRt/zGG/+LvGLiFkqeESbZHol1qWan47MCa/ttwFllQmeztq+hUKZOzXgPfef74evncALh
QDpOeYmsdeO7A2kaEQqtJR+j138kn+XjzjeZG+sH3RJ18xkNe6R6lq0eMK4dg+oS/yI3j82AtRYS
+hXmo4F+sD8TrFQkD4g3eOFnYScWyfBv9rWEqugU/aGFMdHJP5w9k3qUhuewBfrTqR5HZMnR5Gk6
AXncXugn+fTl3k110rqWKRXD7CgBgSYOv6AITf/J15hNPM/+tsb6ooMIQwXnP+tQcegZmZVEbvhV
l7siO/PLnRN+RaLMqF/C5hs3IPlrib6aNK9CiznMTIqCY/9zwu+JcK1wtGOs3E065+zyHy3KZgil
ee2LZS7vMiOkaMWShr2EIeIGFH/eGhZaKsuKcZQ83scEoWVAMQxdqt4UTzoQ86Esc4ebeZZu4rfz
688QZSb6jpJr4YkHSJtukAAyXh8ZOsO7gqbFBkbE840TmWVrjb9UP7bKw0q8sr+QKfoJPCeig9rz
QkjPAIPZ8AnaGYmewUf4Tl4+cvldAlJyUZ3oe9bhLn+J7I9jmyKDfx2eGDa7YjEtrbXQzTimGeWx
sH+NZxfBnCBUySvAntgyLSvKYVtkSRFpe4XoLoDy+vsHV/4sQz3x7LbjAT3SrI+7BwkBwd+o3tAk
PRNqxXjDHwIvBdn6gCYfTu7AKZ6e1/+Qa8HGYZTY4LT1P7E2saMU/rqIWOTnGxsRVcj4N8RugiVm
xVNMECZ+GvIN6o11ipHd8hkPvp3zPjZXcUuJwi8epcdu/Gd4s65bnUkNz7r9Gqa/MantluQ50RXf
r3SFKjiFtpqAAJfooYDeEh0MCy78851wQ9NLc6AJ/PwNAdvDwdf3OLH0Sx6deCnTVXZUp/vUbFU2
Q9izmNvz1A2e+pPZrBPM0pa30I60I565+r0xBpha69pSePc34fkM0iNUtjRmKh55bmn/LqHY9y+W
wRxl/pg3Ve6hm+Pdk4pvfhgFrFflvGvY8t0qlNVN5orINCauqRiFFfBH+YXoAqB9wbaEh9TqWYWQ
lUN14WIf55zCRcEok9VNQHdicxhb0YnhIy8gQDh5xy+frySaoj8kYTyr+Z8u3lT/JEmAj7n24bvj
TuagHKODzkRnPa0gm6KCXKRHgFjLgDaPala++qw0tBWzCTc8pY9u2wEYRMN+7Zk4Oc0dx93aP8CJ
dawFV/BauTYF5iR2DpgNj9LmI/9QD+Aa9Gw2qRWvEtKGrf6SLcM45tkNC8N5lt8qToY1vlFxjcEZ
PgTkQJunm0exBINRnFDFYj0jPhN2za5yr1W2mCPN3BiZ0le2xRs3OGG8UVlUbnkiUbqhEAd/sNR/
OnPTEQSabBOX4pWHgjGg5VXhNuf1yJmeaUez2vCwJtpRRs8WrwSuYtabBvEv4yGQLQRe30qJO3PX
gFpKGUR5nbUyVqisLKqZOLMLLnE6aFZ5CwKD+YSQ2Irh/JVB+n9VrTeE80CQTvVo6NuJ/zGovwKH
Zzp9kUiQPYwlpa4065zw0+yZBZqSGy2BxIKVeS8Dw1NfzW2Sl9awlrm76pUSesNvQPKFD9PqYurw
dS4dkiuz9iLGdGh7yj2p97Ir2iEzOwKTODSX9QcfKl9O8TRANSyi1o6t00yHZe/MuxxfFQ4cxibF
iv2CsclYNpXH0Vwm+otwWIY2K2sCULGk02Vb295IhnovdYBcFEZL4UAEoLJ6VhVTEOWc0JLe+/xU
gQIwYlo/El2ZAtJfOnJ8Kd8OBrkuuYx3+RF+RhuKE/R10Fa6RY1qeJl9mCy7sGjjkLkhyqKidhF/
VcQb0A6O29i8IkNpU5vNqidvAzJI7UjfdMgrvhjsv/9ZGi0FlkCc6k9U5r4nP62l8Ce+ECGwCMEt
b0LeWsq6E3NPRAfyQQhVGygwgHRYSPjn7V0VEIVKsMAn0SrJltEHTwapApiC6ZgxuHUo4G/xjyxc
ymxvzkIxVd4CO9uzhddJXdqIj/guTqdM6O0uQreyp7if+BCIRWocH+gPEMkFRsBDJy26a37wX03w
LUweNJsWhaytfOZPZoVcv82WznusHSBPqdtO2wqtfLm1LE9PN/JHirH7Ut8MHoTGvyomQpuI4mqh
sRXyT83TP6quGf6E62m80ozSsKOKuyHFEyfCYorz2ym35KUXNNc+6qT3viXPQKSZk/JTy5Ob7Wum
7f4jDr4iykj2e/kxpeRjjUA5jmx0UQMQ/O5WLJLxqAYY+DDXOCVNVXvQT+UnjSqULPk7RXCQOMUF
iDx6y2PbUIdbW8g/5h0diUNIg82emziL0Iu/+n2HU9KdoTmwHj7hDc/BIUx5qGV6Fzm+lTJbs7Hj
JGgy6CGZ2OyCfxNJ5dYfhHz6kpBEFAZleFP5IFwsYiu+zPRcXuNHPgPGIho2BNAY182FZdmxeKH+
j/aayVSBfDZAPtzyFnJ+d5jWeHhNYmI8DJP8eCAwEi9Z854bxnc9bige8Cta2/FFzJrPdYEVrvCK
1R+bJGSdrk+lsmWPh0TlBWnW0nbi6ER8zjq5QtQTQeXYldPN3QQr8MIpPtMPi/1F7eSpG/Djo7aI
V764wrWB9CjeFIqdINL0H9Gzk5cz1ZT0VYUxISB1Yx0bfxBkSOxZyL8YQoCS7pU90x74LQWbvTnh
ASUiaFC3vyEXFFcgSwxHuzQXWn/VrS7ZajhpjHAASVHtYj7fC/daoSJkg7CtP3GHkQJs8fXiYnhm
MdNsOmgwBcK5HpkS7AXMGHxFTO8O8nGFPn0qcJXS9yLbzLwBnyci4cJFYjuLIBDHLZjdrShvlLUf
3fTgqQ6/SJ/ZksFAU884QXlaaCZnblqALt7BUIr9gW56wmDW/GjNpWVHUDjGASobJhfIr5KTd9tx
rTkDH8m22sVEK12av+EQ89ltS2C1C2HPm5lR7PkeOSK7mGU3uuIUO4rGPHnfoNYaUYTtYL+OG+0z
IGKPs+o5/Htf4SZzEK6G2UqZzg5oIkAg+hwSBpCoum4/yiFlYElsMLcnGlPK6+mSSd+szeiBmbde
si/CngpJoQlxwms6/g7ZJQV4yCZZdgMWXq1+rKXlX7mefpEBSasVWmGuUmDfe1Re7L5ZezeryoFT
7o2LybhnX8qM55O/AlZGPtUgPo7un/9XsL3PHzU2Qait5geQj3IHteQVrnAnIgzARcfcAEnBuGdx
/U4PnNnsFKQnDTpunBbevp3rQGOocuixGoQev0J0ZGC0Lz5SFyeFajnzgN3cl609A+c9JTn1IQ7q
8UiTytNmSXDDPEJipWIH0RDSM+l18ppaZl8ZK+T3OHOPoXfPDp266ZD3Lkc7fRnN8oY9yYeWifHU
gXzkM4r5CHnVc2GWiizlYYegBlAWLFhWgcYarBy7IcJhoHHabO55APMP/zdmIa8coo/4p29O7xVB
q7PCRNpUEtAORLoOYPcZ7FUSGMfGx+G8IFfZKVp6b046MVq+pM0pYRLQIVYh+lqI1pB0qh/oQgyS
WZlM+gfSak7XBcrkBG/ttlIOAbr2S7LPS0c9vU03GRyA5BKPjoX1rs4KNNyeAsKiuo/iWnZrkxbl
SPJSkLitgVdxVPliYB1yFgDSewzyq0EFFlvEKHLaE8n+LGxNSe3M+FfnNCv3BA1+09ih9pTklc8A
Rjol9Y0wtlngFL8/4sBVmNi8ssmN7w1qzx3FAHLe+izvpvIR4ko2XeG9KufkFRBPlvVoIltygLJV
Xn0XZ8zRshdgxvPA6AFAT5O3S1ta/TfS2iT4KYlCJtumAsl6QPIsRARTnwcKR+4N6J44B+AbZiu1
ccpoXzUeuHJ41fl5snX1V9WcsDywF8f39RH/YVHCUEPYyrBqv9Chh0hYZ3Sk/0nbMpawTugQF5xr
EMTHDYr4bocIUaYMvmpMsnLaVVqq6qBTV/JeGDim0cq3hs0dHgX2+IcXBXR2damqDYKtBDk8ewOd
+x12gjcyXaFhYFvas8OdRcOQHCEo1pr7Rv+GvMFYlwtULRH6zaUu2vUmdLDG6pjP+CnZmiCv2uLM
aMN1H3wO3UncIogfzxjY4r0sbLvsXJVeqn220zlKjlkF8pqMqPcMO74xDB2DR0gvOVZ3WC0KgtgX
FRJGUg2D01xDJLcDYIcVEmq58xj3s9wQ2DwHEPvSA2pqLHgEGukUGezFcW3z1VvLPAQeniyzBkxr
dhamFR0oV4dDUA87o+bmKxgT/hhGsqgr69N4RyNI1XnrKdGGa6rcuExBty2jft1vxSsF3oZuOcTw
0O+QXI17AqvCDYrw71r8Clpvdo3PXQPD1rfsWiNGbdtfCuwRPiKO28/AzWCHeZhuGILCLKjQjdts
M5edBbfKjtEj0c/jWJsNntTY4b+I+250pfbFa3CVqGjqWa10jVn95EoPJASbCgMzOhwCj6ylln8y
10ZXdxXQvmeQEIZL56/C/idFIcwYVY4gNxIbhPA3P9RMhw0QECsBhangRsIGRkM8efwYvA25AHlq
KyrQpcDL2H3zkcueYQCmOtLP9sJVVpGdU9t/Je4AbPvW6tBQY14PqjpXAwFiv43VW98R+th4Sb5q
rF22sT572H/2wMFHlPPZr3eWsa7JNLXZxQ/1XUOlk1R/b5Grrjp2DdJ0Clp5lyDQypVLrK9p5MQY
ubnqlX9YSvVqlXH3q6RjwkKFssLnD/NBi1dvPE0uga8uepqVWQJJgySKBTE6dXjGsaj9qyM7TnY0
r+W4FSHTYo2ubMtLhhMSMggy7aOSN0Xz6hgHys+ghykT2XyCZgfrC+K6tYjFhznu1kyRUCiTYnQa
uGTLAKobNbsHf6wGTZK4+f9RsmRBMajxhBl3AZ9l2pYPFPWYKev3g3zApfXkfQ6uaIWZCaDnggVi
lKSBom3GOza7osadlMMpcnN9h90QAxteLvot3SaTYQI8KXM6P/LkgmETtVfXXnrTy99uyrXP+ERA
Jtgsx5+MY4YZQWKlHh6RqGbvJrDMTdcdmgiNM0Yuf/0Vl5MsryKsRmxtnH1bPMtpXn6+kYWiC5uW
hrmSZgQH+WgXrOkZglg2p2ige4iAi7exNiDeqsW9nXWLHENgLQEUwzFpDujrELns/fEhIs6jbpB/
2uiZDWCm1KWkecMFz2rZemmEoZmFTtL94A2Vk7WI2iqr7gX6tUbDNhezA/xO0NVGl1QCoMfM8Pam
Hg6UDeIXcpOZVcCpQvCdrFknVZg9gZFUewavnfycsn8SM7OYAS9UNrORl3nlkdJLvNFTnetfHLsg
6K+YgI2cWEA0hlTtJqVF3Oa8Hnt0B0P0qUm2ws6heBElscQ7gLq6dvnWCvQILwCYWAeqT1P8FmTT
q2blBtuWSl3NjCc2IH6JiQZ3EQ8LpXHtwwlNqEH432ArMCe0x352OFHjwGQRqbPGFn0Mx88cwdce
sJMrdHMhMk0jUFa/8qEeV3V/Hp8mSUMDyKz4HJr5clQ+gWe1BYCw8pPIqbK/4rnEdcARjc5Bg3hM
L2XAY0GjPiJn81HW4Qzjr14B8h1YATNIzKwra3VMluofhuNkT4CI5UoasfOVE2aPTvhL2VnQ2VB9
PRU2+1ig+SMGxq8mkuvvCoHLR6Tzxv0bYaNLfOIIstS7NYROxndrTa5BwzMouR3xHUvziLtDHQ8p
hHrnEc3mRebTGVB60zM0UvVQnQ4pedFrwfwZk11zj+EvoWv0cuVfUt7NAFXqHD4J45incgjStY4I
JOEviPEqGeVOJphhdEPTG/3NwLGcB9aBGKdlLN/hC6gZQkkkQKtjMe3lOzOOYP+mtxlQBoinZuB3
m90Y0AtZOU0w+0OB4UWkk2KwRaw/nwcRtjpQYsyCBNKYYaBTVUBTAP+JtZps4/ivwZ/M5dEehN86
eiEuWr35xmSeikb9wqsYAL2K0seY73wRcMYsAJUZmpDVEHJsbwEd8td9skbG11XGB5Nni3/3/QSl
itM59y/s8wz0tSqPDvr1KvkHKOENYAio6W+p/+XySQ+9rPsKyTb7I7YBF+SJMBLimawNcyATBT9P
w2CPqCsov4dV0Z+5mgvlqqLggdJf/VXJHRuqmENX5DN59gvQ36AChFXVobE9yv0+qD66ibCBf5ET
ObHOSA3B6cgMiiXYErfdgnjKMTrmn/5vIKwL0E3mzQRJ6rT6GUCHgVN+hAfP7ftKt1gOt+pTSvfj
J2+ueogwkF8NckxWtWi382hAgvNzwATNNcdlqG6M4IAWwaTsAGsT+2AiUX84enhFcZS/71ppa1tF
O45rQ9sXj+h9oChiD/+mqWIx4cxuEZ7x5tphsgC9FSxLCiRtRXEg54z5ET4oi+RfU1BMfk8UBYDP
xtlUfJl6WpzlLJSn+mjUNbEHovyTM/6TjYJHG7fAG1wMrb/kKUwm+zNKhLj+Rs1c0hcjoT+ow0tT
Tmb/pRnHYqt15+CHhyGLaR+hMAIa4RpshxtXEEN+Ulvol+6SMNO30YFh2dWGa/tgL0pg1Ejs4CaK
Pyc079GH3+yG4jDpdu2GKytizRvuwm1/gHCLY5ENKbZ+FoMALWbiFsN+Kj/lLpjLahfpr2QXQENa
oAV4aiEjno8EPP4p8nApCiQ7rUUmesfwnpXnbF7bobJCIPzNcLmUyQ/jEm94bq8y04dvVJYjqJEL
A4DCyQkwh719q4dzXlwyloccKfRv4Yd8UXSPNeaIBpfX6CR2UPxsAUaRXRiunKz4GqN4XyUeSBIg
zJm0RsBTcOH/Q/mPI0WEBvEUlF2Zux1biIXm0FUHt7m0tbtTkbmnAGrFZui3Uo4ekuQRd1wMf0W6
fXM3s0F1DMxRWBgg5yzR5xPzEXjN1/FHtZbhk5CLHFQNODksvXvCErr0Ovxjnv097b5p4jOTFtOh
XqM+Iuh14NcKv/QLZf63cs0fzFiwQGQXyNNvXOfQHRlWv8gaY/nMhtBFNNOz/GNbmEYncYKDzk5X
Ij7hA92+DGY7O0SaPQNKM8/3AM+VCFEZTa0V7UBDgU5rXes7ghiaDUFneFVoZLGlGK/QRMZwQX5e
3K3gUodESOBy71EdIt7/RJKbLaR7xXIfxuinf9VW1Y2zeqP/B2HrjEX7zIU9jCqSdROEoFf2ob4T
f6F+wq6F8oMh1l93RkSNtr26x+OVFXnTXhjyqGf20rX7b/Bd5CXBMbJpA2C0o+evanQG1BSwq0lL
7FYa5Fo0QvmlMhvOit34r6luUnlH+UwbJk9uxeUcVLd2wvCAIB95328NRUEX6IEFvJHrbMnMY0Wp
dKz1eVCdgY5bsxORHE3fTTR4nVO+rFDzVJkcB4fA08PIyyWLGwmTsqq6IA6BgOBYgYfGbaKStYHA
r/KfEbryPgVAwIn/2z8lSTjpBNGFOF2NM0c+b7gFLw4LLzQZTl7tRqWvxfcpOaMabbNLzKnZqStk
0Qoftp+RUURVrbVYazGYMv1K9jPZJY9PLBe3g/zRx4e2cGP6SeGVosOHwjgoXhy/ZswMiEXULiOc
Ni0CLu1KT4XeAuKsiTpk3+lfGOrVkbwdXEBr82sgBHrRrKvhnmnzDFC6xh9MzBNylBmBW7cqPcPd
Uym7i0JwLSSAFrSgnk0Vuo5pWRa7f/A4Ma403DEkmkAeYak1bioUlZO/NE4t42GEVfmlRa1H5TrO
ZUWju5IC9fWoIP4oLhqsxrh/VsJ2LL9ZSiX6l656cv7A0tajzumrj0z/ihA+i/z2yQtwVj3sh/ra
ATTCA5dHvwmd1fsHSlUIE60PqMBAehqn97gqB3iRSFAkJ7BVwmskdukrYeQymYFU2r5OVix0wh6f
UVXMSSOJ5vXvjTruWColZ2OHZ+CI4k+s2RfNEhV+LWvcWM2RADlR8TrzLPennE28q8oen3L+IXjI
gMSfhlQb4MIEaq2HBlgBHA7mwEc4OCp7AL+cYRT4fdipkonGHRD/afzgbfhP5zHUcL3gpNnLmKAF
Ji78AwP/FritUPjHyp3AFkQKKoWk8MfNEkTPFkcn+z2MF4SKLjTxkYpwapieFd+mJa1EAIBHEkYy
fl56n4jBbXqja6U5ZqPJ9lL+6YAEM1+QYv7uaUcknUB5qen5PQcobI/BP2RdckfyCOBqoE40+j+N
/+xpR2EApX+hHnkdC5CiFnZVCr7gM2ngZxE+bbcsmYuhd6w0uo5QaEEmiuLLbN84VZhdfGv6p4gC
82zhdJGdMIWizXQ9f8AuJMcEt9V0rt609MwvJGvXo4KT0VCjWatbmr4GbjsYbMGWBmxOsCNIp6kN
fIzxv7hkHZ9tZSyRjxGVkYw6qZyCr5I6jeE/68XYOAjaLXrfs2HlT9sxOsutI9HsONGtgV0yMTZA
aBlAVMp/+OHMQHb6LHEs9NKMp95QTYyWUPRT3t5RJuXTSgIo2jkjcBI80Fgse67vFWCmhJkwLf7V
mpAszMviOXAqOgTXIn6GhuurjvUX70mUeIt/eANrC3/MmnwIjLvVJ7Th/MtnTcs3sDTRSPrDEQAH
G/jsUDAydulfqmwlxPdaO4Uqg009Kx20t+pnas0Lx5ZSlOMaPXrUH6AnExCWv8+xKq2nJPVY/+lx
igzpxgwsNB9IQ3kneeyOh6oQwTcxNjXQ9dEdBBrw3+TKhVnjVsd3Xfe2Iq51ikV8rgESn1PRnEsc
wtPd/6nZtEqQoPEhHA3bagEaQS+bGwowAyAAu9grvmFrMbs7N+uaxzzgagxYKsuDwIu2lAaoit+C
Obk+TjV1KSq8I8bW1/6U9qXqIOG+MWoAgqyirYxY/5TD51lkLC/XpAVWMbL4NRMlnaHEZpwwWsL4
h82719ITX6EkQTWZMFkxVoGp65niyVT+R9J5bbeKZVH0ixgDkXmVSMo5+YVh+drkIJKAr+9J9VtX
9b1lS0Ln7LDWXL8MS0WQLJjLzXw1y9YxIt2LhnuF6S96t44YDMZNpPbM2YBkLIEWFPMD7w0B3fwP
6qcdmqNsOQ3O0tMNLUWwYZdp+P+pIk2bEFKfPBfWBHGlMF7Ta3UFTRx8PBe+TCbvS87uTGKi5sGY
oQE+sTDBHNgKmYomPDqB7K7VSKe/jHDOi4pd0UAlDAhi5rmzDzEB8t+b86YakXpBGvUlBqConjGg
Zmxhto10nLE850NQ+5GWdxNFCKn+0JF9WNamiJfvuBwyN2lcZLu6eJQrElPtPncRd5i08H6yucYf
xtF00PdSfqAHjCuOvg4HApw09i6I1pn9RkeEO5r5EtkG0Oexm+u01pYoQ5Fqpmfxh2/6nym6Etos
nImTLN0dApusQLvXrBbzvzwv/4LDRKozF9KMqu9RBAdD9STVK0uo3Q55HzKWqgHbikB+AccL38kz
8zHFn8axuS3fkN6GWwT8Wgj8BHjxIofmRYtqaYanaTzZgv0Mxy8TWD6OZz5kE7QVGraZFfVnH65G
99l8cEw75bQHSmyV8SvmxtRiWvcX7kQcJ+nqfcGj1f0me5pwlCVpv2XsOuKbZH6bFi4PCOcyoah7
proV91+0FciR17zAX6FnDsBNjQdVe/i6x3eNtyc2UHYddd/ODvBySXeRbQbGqbSK+BNtCP7TqrBp
xOcaIiwhaCx9mZceuCMinGAyE1/ggnNgHvypUlolFfvs2XEWbP3aMjOk/FiFo52aPESSK5gLhaUn
c3uxW2HVGbrC/DVsGRt1BGqTYg4rtPZv8isa0HG+ougIVURMb3LtZqs0iBfgFaIdeand0mBxKDO4
dbrNGLo98t/ROPnNF3CrIfVC3oFuPwqL9qpiKJsuNyZ4x58AZc87QummHWZckZPz4x6xnsRsLdG7
i3aI6VnyzGrLZvVGYPSMR3XBwJb1MOo02ZH6+X64EfxDRC6ipBeXDKWt3t9HR2Eo0AWuL10Gu4YK
vhAevpuiM4yfmZcjSdGggXT0pKjOnPSfGJJWKYH+3xTQKO4kwUrP3LwoARFyVnaiNk/jycU78nWS
ASoiifMPxuyihldkR+SI61P+kBACl3qK2OafKscuEuV7vU1+aSXqbj8zVjUHEEwYZAC/EDNonTYk
rcAnXlX6YsztMXCq1Z+fct1Q2PIFngOcQQqn/Ag6j+Q9kncllqAWJhJwn10Z7cvCyzsn3JNl8Zmx
Sr8BQFCefresZq8pJ4sa6ivSF/y2X+iIZsEycPp98y8DShmdPzUyVL1gYBoekVF0V2lNHVfTZRoO
feToiO6gLGGLEWYA23AdpvucouMYHJV4rY8+3MFt5mZX2D1a7wKjON31LZwJH9AjBLszBnMyu/A9
LLphbpxz1FG2cBNCnyRaYkqEh6Ad3xS5MrNXJnv1lCj7UuKb3u64qOt47p/D3HrzrdOcgCHVKvQX
n/IavalEFgBn+lNXLzRUsZQbZ5O+YvwZxAU7M+RjOLSGPyQG5TPBC2uwid3W3bFGDwexPP3W2qN8
ysgF7xEKIzJj+TvVrghAGcQM6oIl/9ARXsLytkA6Pf1yzOf82/v6YSxScd8Y86pcydo2hXdFpjpj
y4UCTxZsE/D+bsUInm1x50CSKVmH8JB3wrOUfvQXSSihuQpsWtkPNNqEGZVH4Gx/1JbQQ4+sL5HN
fDMwJ5rBnYyr94AomhMwOcCCwcsydtGZGgOBDV4cL+SuZyhvx4t6LQMcIPRqAqUd8UP8kVEwPnMR
ld+I5uNlfpbSjtmxqD1ZDEFvutTJOXn/pBnMF/qM3AF+wY4TUIwlDcv3wBIZswNZrTK9wdHIPapI
FhvtiySDs/ioLYRtinhD18HhxcKDE8vOfMx6u/+qF1t6u/0zr1C4iQ4ibsDk4Ba7xjVSN2fsyVCS
HUaiEdl4F80DSPh5EOBpn/3qhAHsgDv9MvaMFZf6ivd0xIa5CxFvkTj3YSmHkgmdxUFoAJg9ksbO
d9IDGT98/tmBuASp+DcOd56BFvDUxPEPZ+qc+hoMIc6D4S86sb0N/kvlksYvnPnwPQmfWoa0B8S5
Oh8QjDjcrPCPxbRI9cUBswkcEeg/jrxXaDcLVo/QIyYDRBjb04ge/p6AVJwEihnnNiM51vp08x/A
JgzvqvfXROcTPz8sZZYE5Qbcrv4nc31ooO/Zd43yEjTnha2GLSH8i42EGZyLzTo5KuI6I1YUDs6v
dgi7G5dRTMVRvl0ZP28Ph3C6nexkQOsLP7a+p/5xhp/UStDBsHOI6C9lsuBtsm6CvHEGFYh/M9g6
SiwGldF1GJAiUUs9S509mYX/KQU2/VQrFvtO75l2IW8jgJ/9r0al2TnVgL3EKQQshiuxsToPrMtv
DmmQhT/VK44i3/gT8BCabKR+FPlnxNvKpZQY11n+b1QfGrqMbth/ZlY8erOj2ufeCP2bHaAmHBPI
8k0Lk4BvD6k+CSnA/5BHq6tZ9+8jcpXlK1O75Ai0SQ59SmddXGlMiYQR9L39ITeQ69tHeSH7m7Fg
AZE7oYSlTfxrZ1ZaHMyv2TFgDzXMteFQmHs5+ZO018CTKu6RjrvBxQ+skgQuuAyLJY8+gJQ/eDq/
RNToX8FxOqx+cwvJCAxjyEeYiEtW/GhuFHpsUixKjoVVjvrzfU4Zo2lscOJ7wismrC33tGA1IF25
YyLDCUTmw5IqhTC+jbHk5YfA805jtsyiL4nDaz+DDWCLkUsaLFn1LjgorEZEO4T5Nkus4so4lC5j
gQ4ijvbC4g0xJllcCHf6hCvMxq1rkiU6ukbxghrVEKUWYBVfGeFcWQbbQIGCeik7p+if+uwq0Xfr
BU3VX34vlEMaOg0qjR6U56q6s1Ag5cbJ2VVFS4KZjQ3SHJzz+b4RNoY8ve/vZi/4mH0X2llHmHoq
hD9shL0X3rMYbFgvOwOkR0jgu+6kecxQtDvtmMJ68d41p3J2rBRn0Lx8kgxU4jWo2KlZBD3ROzLJ
jt1EuTPcKqyMafgxAh3KRbxm/EmJrEgL9IxT8Cu8Hd0Wmm2AwFq+Mi0CTVoYLvBllV3NWX47TINK
dQ2uy+nZq9PZxDitS7d9MMj8Fi3oMJItWWgAlVcNb8vmST1/xkX6g/96BkYMRl1jo7rR18KNx0s4
0lRC9Z8E+m9POolEyaiWeUPY9t1u3ht21Kp+5mU3iRegGp92+jhmL7P+AqumZUJM/hb7r3l+4+tK
jFbLlg7CHwPTZXNTDNeIbLZTjc0q06oaJz2FOyavho7m3tExVC7zLwUiIluhY37lCixrgoXRVXLs
Dyg48baQX4FRP+KWgJ7lfhdQAvaI/dXgiDMvFBcDxmN6s78jEtTPYOePTnlboFDK0CXwOfb0pfCH
GIA8NZEpHaJHpkBzNLf0voXOApa6grIVD2S6/FSXCkLDg2ra6w/9gzAbxWW9yGidBKS3rV4qwsnQ
MbWAL/Ot/G2WhwJjJIw3h49sLqynAfYeSCZbc0yqD30pRQ5WAr1jQ7cMbbDpKsUGBPEVyQ36X70J
GFLlv/x+Bes1m41c435w2vNB4ndrLC4WSbQQ7JPX1Rw/Gxpp/tgQ0ppiFR5O9C8raatrbKSe5Hk2
ruxWKTz7QwxxjdbUya/MDWVkvRZvvt0uqx1ZB7phqzRx7ZL1C/XaH2+gxIFECi1kGDJC5n3nybHL
qCIAVoiMbMEpci/dePEGzej5xR0qadPzfUKeh2B40+UL84KkXXshuBBWWC0L5bc5EeV5Ua1bf2Dr
qZ4/dzLETpMcH1ALvxoLSN5nGVULZ0HkpJgJWg+oorlKFyPsEQaS3Y9mm+bpDYZkj+KEQrddQ5Nj
uAO0PJwRCUjWXFuuVELbwvggLCfQcrfVUNKXHf3KI2Aq2CIF40lCu6YheGz38FGl7KFMKDw4LslO
4YHLtiA6pc9v9cHLdazQ/iuURNORwsZIhyer7hVy5PgcCo/igsq5PcSxgStm0pBa73ZXJSzVKHuM
6UKtrkO8N6lgZy+TyBIo29WCgG/Wb1GwGcCxMDJgtNL0H5tZGWO8RjnzhyZZ/BwlWrIGXHIjseCX
SIdOvafhiikbvoouOaTBomsmftYzTP6h4JmNNIH8gij53qajquQE8nJLoHjv2amoQaPX95y5EK9o
3TIPhofEj5yU3eZXoS7H6DfDHsGrLHpAxwwdZwuczBeN9g+GZrNVS6czNyD2cFrBj8K2JEN1PEq4
o9Pj7LMF1UvENioAhDWajMiaPOIFjo6hWQfG6sOTDAQ1Aui2x06cOeuyOKOJaqAIoIslTZH3/d0d
8GPWs38ZG3U2qKg+sLxQ8x/0zk6PwLzVlZyvq1N8rLQDjYY6mUqqrTjvv2T2/odYsMXLMKctvIPK
eA/zGY9CZdptt8PMwOaIr8dc2k8afKZLgR3+qh8oqqts+Mf/z5RNx+owYK17KaQPczlZfnPk6wRh
j0kiA/Hqt3dDfL8UzOTJdFa3I7eryL8C8VZWYJV5ShlJ9k+WYO25RJD8E88wJTMEkNyh3KvNhPT3
0b6Y/1AE9YOn/YDXWIME97Daxb9kVMEqCxzysUsYPApyfptPoF1GZCF9pxVp6i/4KSwEUT8Fu7i+
cVlwaEpvsk/QocIIDk9hglgeTN41IFhEf3az+cRSgfU1IB9e2HDmuG645ukCZPddeaFwp0bCml9M
igKqi+QemK78ueb9d0JoF0IBcXAkBP2YtxllMizioO1ABLjpTi52bYrD30Ji9M3M4orkRHFGu/oW
qKh1cJ/dYI/CwVQf3cRKSs410oMjYwPqq4xyYjzS+b8Bqx3qdp81TyM+NK/yzi3yltHjqmsEf83s
Ik7G9y85xDhNTYrEwTXtYL6kMGD3+f6V0E9vVWWJYTxoF88WmMN8hw0BVTzr7JnbSF6LRyD2+L0L
S1kPd7YLZmvTtgWWanGOeO2/anoVTQ+JXSnBkWHvcFDni5sUC8UxY5p1yQ7l8YZ1TdFX0nsFRWkz
ngKEsiAosXMiZ0DNHP6kV3Qy26h2B15Za8twjPx5u8GgVEgIGrNziWnsQ/6JRMKI4KCLZSOpgH8C
/EYre9Vndse8exvq2/EVWmEAYGEuQ0e3U5JJF59LZ0fdXc0PdOtfaKCMegWHXjiiLejMu9wTdXlq
blxtmrzE/RuvgiVJIP7ZH3EWfMCZkjLG3AyrhMwm7VoCdo9o/wX30KyM91KtN/oWhZ2grju0IjTr
FSNFF1+X3nuJ74zJGjExNxJYb2mXDKee3Zc3AdYFx7hm+jNT3cJ0GvUsf5boaeoKDv9zOmPTW+Z8
tKXAfW8Z1ynhXfeXqBVVAptiJ++Xvr5Cwz/bCj2vxMaLU3vsOBoU42CvGKGA5Vmb2aoIXp9uFePB
E46za764Na5/p9aIktN/7zTqqo/OKNIlbM3Yka0ByC+mdtmyB3da2SareotWedp5gDMKLCSZDQDs
xOt9OzJdY81XiiXZEWZMvcQGwEGZtTapjQADoa8fhS9SV+ngeaABmG/7EhjYqUPq82P8wAwgcUpT
PMMrwZTKMCkdH+oR+8N1ytYmoiio54yLpWqfKk5ZutX7nMg7CUIfrkvq04aBoE5m8UIUAQE6I6Zp
3WnSNWNDs3DIH4t72FqkhFo4Yg7edV0ytce6x8MXXhl1TIadXxm/5ww1NLVrzj4NeLSyVZpfY3wN
bMaSdVvzbxar+oBEr5ateMWmwfBGuK9zGmNsmfIy0C8oeVQSSOVDPmN84bSg2EBbRjixyD0mgAHF
8X8x1T0rXHba/aI5CanHCQoGKp+8FMXnHoqMi+adLU4uyBrNymgDgRvTQ8f4vUXPMueE1Tn5on9F
7qnKLm4vxO7GII+AXfXrjCkYKAl3BlNGsSrpjqcLzwy/4pS/t2c/8R9wnvudtPaIYOTJ1ekjDsC1
/IChU+sLkduU2s1Ri6O6J5QIQVXgfdXFWWM+C70H4AwRvWLhQWStFprbogDSiGCcF/weOCdGRv8O
9i+aKOYm5qenpSfX6YC5H+gOi+fb+EMBScieqp4I1VMJZ2agDrbnluw6fmfyCDiF+Cp15h54gsGn
n+CX5i/Uf7Tmbzad2T85cWJk3bSuH6zm5Z11aQvZ5k7OT4fkbIpwmgiyFMHcRJr+nLZ/Wy7AdoLA
Ysz6HPkbixhnXbIuMPrB1LjmBFcIN0omQ+aJoQiSytVI2cl3z7UkxSXtMbLEZqG89GfO6GjfEdA8
/OC4EqJ/fAtQnpWOJlxYQIoMHJOIj2HVuQCax+/sH3hGlaG6lG1icG1MIl1gUlyPkKwVR5u/8tds
6gNhEQN8mbPBym+T8S19jcyuiAxJXxhqkZUh5pIUj+X7toCbvgxYD6nTxyxfGFJGuLF80+5pK9hr
S3a/IxLdLHfVLnkEFpIVaP75MlEuwx9oIog71Kj6nC08KtbAIj5kshECPikxrcr8OOlqOKhkZZtL
TPHGchMsCF9z2NIJVvRK3RqgoeBxaD7CXehjBeR3W4jA5359YquhdjdYjBKbXQElS/jxCn+tVnu2
v6Zy0K7659y/LUE5VQXHxh4xoyIfZw9WR0BUDRG9ohPcJNg1O+2v+9duY3Qz3Y4Zc9s4dOq4edb6
giFMhjHcN1cN1h6PS4MhQVWvR9/yqdC0BATsEdkNI+sMrZDZ81wwT6tY68SnmDmy2KK+3gXI+bnk
iMlofSsDyBrdOwbwVQArLfmTmRvYb/ZAArgrIsVywp1QCQ6HhNNdVviSM9jjDUQqJnMdI2jHb/gS
hQdGump46LEdIwKPFA/AJdyh2VqCiaIciItJONC6X1340ao1C3/58OHDB7BM9Vug/zvoWAgxrZE0
nH8TYqi3BFkSqFRM/xAeAbtgR0S1LH3QL5XfVbgyGTBQWFLiG8emvwhPMXw21OnaqmGpARNEYCsy
rRbTR4PfNpTWJYblpL+Fdu7qY7nP+0tubvC78hOmpctYnHz/6VPpUrAq3QFoaBmuSJarriNuao11
Fa5UdvXwnFJEJOquhiAQUFb19HkNCBtLgqb48WFVggprqCUlBCSFuOlYNPn6ttCpvZtrjUXHxwYD
yDUnwjuGgt7cutSVoS81lzLSlwOsfBawykYJX9XwbeTod4z1x/TS/J7z1QmIMXgIsPiGtVk7LeIp
UTvN+m+Jy14xXkV0GgVbHT0WXTUTex7YgjoHnX1e/En9WYBShEaYpRsEOnhQBnOYyutxHiVfte6t
GpuHTC3sz1OkxMbeQyQXxJ8czxqzkIScwSvjE1oLFv5o5bItbZ4qPPL+xMiBZ4QxkhH9GM/EsFEO
oNcbw32aouZAfiUvzdOML7+5iGiD7c8h9tczktAxedxPWPEAOJ75mKh9akc7g8lGEX4BdXlEZEiC
mP/U0BO3rJ7X1MGCv+hexcK/sJRIXIRKZAsZ5LHSvuNZwJ3Jgf8NDYriuqapkC5SZQWX3sau3bjd
h49r/kEaOO955C2KXlahLJQVi+SDXl72aDFe/EsaXN0THZSPiLf8bfydS6u3tNEzYkTFnlv7mOiE
As5+m+oVmHtJxvRyEXg7a0KaPsdYspmmUbSi2VvEJxHDDSVl4pjJHCY9qnR+O0ayWsTRa0lL6bzR
FJtPUaD/Bzk5kmG3hQ6Mxkzz1yTB0GHwhFHI8QJ5fXhsA0Jmhtc/ooF5Ps0Nvx2PwRZDkckgLyMt
kfR1ML6aLWL+IzT9X0ei+1L5OOo3ElrUJTjgVtE/Q9wBNkF+LskeJEno0Xb2x6QiIIOi8hqVqcoK
shOvdArz+Q9stZbWFRC2fwLkJdDSooPR5Vh4kz6E82rLdCTxlKPEbIXl9K8yOJRE4U7NLBW42lJf
abXL38P6QeaER9OPpBauuJ2t0e8gbVjAZq4AIC7hOuSOBNsA68y/1OWMWaeplxrriJrrbhJ3SXgD
wTSPvqPEXnyoSvCEGNCcC8y/DnMA/flWIKIzteizJy0u1DAYM9Z4Hmim5m22Ha904X+YgA5s6nkf
DaxzEL3rL/HjFJprojLLzONwx/O88ILahfSxFRT7w4iwSuCrLrJbDXOH0REwZRRP4UrQp9zkAuEP
8gCMCCoDLhIVs26Bp4PiSHupE5jDZDVhOsSxdEzNjVXAuCawFiw8yNZesdoVWvb2U2XNKIGu+z3V
OIuMMrW8puDSlWV4VTDCELuCo4XJy0BZ6uqKg/EBHyPt2cYgZYqJzEIkq2FT7nqq2lMd0PHR5IYb
LnSGIFNfnqzEhQHN6mOptHZ8FbKdwUbjCluG4qEEzagBBf4hDa0kZqmVVxRALAdDRkPo4IlJyZAT
9MtadsziGZFrFrTO+wUJ2lyKJ/2BFB5llRXgPfbki85YcHFsKYB24osrQCsRHxGkR0J1hzv+wgwq
Df6M0NHCO6JubZpAGfyGFG4ZvcyKFWsIb2dmjRRhXtzY/J8JJFLBltoNuoHqqAiECN+LYD57KVdU
XinCms7xCS9qKJvtXPK61gnjvZTcPqPb0BFn1uwHU8X4MKqfsdi/+71MxNK8JyFSWkQ7YLmUW6CO
obgtxRubd7KAvy18DgFkmhceC5j+Fa2SB8BRIZSJeqOn5+SerxBs5M6IrP/DFgMLwyH7YyFMS8kX
cziJJSMws36KzRWJM5E1aGn6RUmqMdaB+Vsl6MOeVXtaHf4TcrEh8rDUDmTZ4e2x3rHHABBBJJUw
31umcAglsJRwxXL5mic4LvsK05CbE9jq8v32T4yhesczWEaRmqnY/pXZRAJp51+ak35gCZd6jTuW
nE1w7/L8Q4akEDG+RA2GCJjCmMv5vYYv9ll9VlV/rgIw7ZP1BzL9LULEAPWf9AcLxbmWrhSgiowW
nOC7Le6EwiGAjZHe9f9qah3pm3klYhG4JEZ3m9GL6cf0d0qhO0r1GhghnzMEhoRvgVaveVVCdBuk
a6haJfcvtStJvPrnSLcpAGVFHoZywONokxlJcGoG7erdrTTlOqCTgQf/ac9GbQ3k/3gkM5bbGctJ
26gPvGnDmq9BfQejIGFDZd2MczHbMp2KlAViXzSz63CLhnODe5R9JPJDuDc6oci2fjM8T3ppJww7
E92AH92k5NDM82O5fTvmrzY6aC7Cb20O6X+ZzpbwCCfvIOWMg4x2w1UvL8qbepRBhllId4YNEjCQ
AOSz0Eotqi3czS0zH+YoaNDQZID2MEliROWKXMCiCQ0Cq2L+I3evRCFgjy8SnlpIXivUl8xPYUny
jxw177Wouv6iXddrgfYN4bLiYEqmxqIvLJ3xt32DUiK6fc48s2ms5I5UkCD1EcfmSYAuauXv70xb
juKX1Lr8oExz+e/HdD8IyhA3FHuKUdxHxpWhnoWSJyJKC7HK4m1/jgH7jjlJ78ZGvpYQUzeBfuoo
BfxpdJSxSWEkgb1TiTd1twYJwDgaJrMvTkGCb8mj9kt9D0KRcMm30GVYNmCeXQELNkgs9t6YNb6G
YsWORD1X5RFB7/tOA0yt3+DNF+b5tvwat9lPyak72zLqEkmi/JtdeYaAC53/6BvQilNljqMHqIA5
Okv3t+pmd20Ldyciew9FOGQqDmtSFscjb2gZ22SSfTj0s4ewfDdr5jeYHzUQyxWbR2h9tvlM0YW4
Jg0vEw4GpZTPqsAjj/reYm2So6puJOonr9mVxhoUkMXH/mY6GtNhoZaYjfpczXBjHRgfhuRk2qa/
KUmi4Yyus4WywZktXOB74peJE3yyk76JRggtzTSyQlE5mgtoAOZCZMoZAcaZtMIVpQDkc/r6iiyX
sGW5RC6zzAMCjFWwsuYSsJ4nAQe0yp5pYYapTEXCJrsqG/BSevjZlX/+BB0DsQq2ByCUTttNWrhz
BvwiWqlYDf9gRxhcF1wqVAUD2asU8sLKFlwIQpOvCpsrvCTOkq3ZWjRcBRKE8juHTUJMlB1upXvM
qGivfpjIPAqZd0OdhlpIeLgutIMoLRLZ0t7HNGRZvEBfV0wDtLXkFc8M6l29lbOz3vO3Djx7HIef
NyR+FNpcmrxYTj1Yz0V6zMmmpRbQnwtGGP1T9NTyGm9xpQylxTFNFW8yL/nspHVKn/e+jvpm9nmO
ChKtG0EQnMhMR6LkIu3Kh7YiOVjrbcomSd5CyzS+TEarjTtozxBjII06N+Uae2jlsnUndq5/4OyL
xu172MfGvsGdrxFizJqnHZas2NFWQ9tk0HSQ01crL0XwNtLrv7u/b5dow3AAbuEoAMPpNJQ+dD7s
DsmEfoebQSaKV4QWhQi/l+crmi9We5BtFkzd/iOfzHe7UgMfwXIGYz3FUuCw+CmzvUyA6BYn5N9I
pMAKIYkq84nNoEjgpQCGjCD7yjFq3GdczyzoSEzB20Cc8DXYyemmRCuGylKnSNny1Jfvrw8D9knX
oRK68kUmHuaz3jrAKyiYhVKMe1gSE3JFyePJloaNbjIQsLwxYLEpYShf5fYyoNdAgsCMg1uSgojY
5HZfva9ctknGUIizA1A77X1C+z6pTareEfoAhz6Cq69eBnWnrXjd7Yt3hZhljeEJCuSAMM+VCJoH
PQoOBbYIKJoZv5cOP8w89JML1jfXFbcoTz/Ln/CLYyyKHYYX5sFnSh/wd5AqLSuArDhxGHAsJrrh
XL9BjhxYPVnhWj1yvKXvAx+aV7KNLp0ZcgSs08QcMURjOI+yaD0T14p2oZbvH2UP3cGli05xqD+0
5sABGH2uMt2rA5brPWzMf3Tdb5V4J95FJHHnHNjSmmO/+WKLuBT+YdCgS2fsC70xG77oYDQmp/WK
nB9EHIrojkzhEsp2ZhSdchKHZVGsmw2iGZ1xdMGvWFxmMysodySNzrIvA8OihQdFjyFO0okMTh0t
qBjD6JoJdwEb6LSAwZuovQTKnv7Oj0iwyX2nqh3QyCwISW6zH7nci0gQv6npGFliXeCumq19sAgm
dXfDzOf8Cc8jcNFYd4X2rEhUHmsFaScFDtJwtiN4+A7Zr/GZ12j7anZCIFPUnqk5d7SN1QlZtTye
VJAPqWvkZAyecr/y3mXNnPWfz+MkwtDQt3nO6obhNfO0mNUUH8McAUOouYHoIgMSgGIS/vMrAiG8
Rd9VjiwPJ3S8lGETDLtIZ95EpWFYOncYmMbgq4oxf85phs3cK+lOsIfpi6BZMVnfgcScNH1klAxL
1e3/wpaUvnk8f8KKmWMBz0JbHHY0rf1fsdF+yhB3zK0f1gEpDWk1OVP4PdQK6P9CfeSB27y3o8DB
htbW57s9V5iMyfFGmUF7Ocahmze2yiE3Q65LXpAaXalGOxQegvSr6y8z/M7RO3njhYnoGHwxxewZ
vLa7T+KO5rFN1hjSMIuNlZshlEMvLFPf8Z3gMtTBIkzSpvNgDIuAf3etzOfABCj2mj81c2tMsVeg
AeBpUgZcM6tRyCZzzcZJ4p3O1FjTbY1QZkq2lliTz49b5Fdy7lDeSAGiS8yczVowjv3aZ4YHvVno
AAvNkXqU0pWhF6gG9uJG9p3mSwUFg69tmiSHyL1mG2R0CN1oA9AhJHY/qfNpNRBQz8UzOW4smDAz
6kx6fA9B/8h2clr7KxOAoho2YvGtDK605KfNKPZmbDCZSC7ZO1/HHcrBer0McUc5zb+yQwa7anvf
Est/uOwStCzn+o8KX6HEuEXFupvqf8Qf4G6kfckZl8zpltABEvSXBB6MgGIbcV7kHi/YiFyyBjUk
IbbG9zxbiNqqEx8BeIEcQ5EdquuBKrWRvwnIrEAlAsiUrz67Ztk45YL1HlyuYXrmbSjZIK8lkgDK
i+Z/aaxeffE2wPr9GN9a74wZg5yfBjJGdjHfP7P2OhhuZOKJBSdWP8gZV3W85oxEJ4wnk4aB2EdW
ddGyaX4181YnLvPJwW7/xC+jnpef47jvrJd+n63roN/HVDR3Dbsk2M30mAWrmvZcFr/reJc6WrFJ
z+QGIXLGktLuZv2taPeTRidm7ac8+dx4TsRgVVxDZ6bwMWzqo8BlEhzw2tDqURNfhluDGrckA6rl
PmKlR4SYwV/je9Hdh/Aq9FPISrRk1x0xzBRgAO31aUkdIwUNCXP4rgklplH6aI4svjrVZbgqkKOl
LtE2BlDvm13zJrR0l6KuU8On0h8rwnyLBWdVf3/rJgsyHHheqi4zBTSZm7lSsIq0uxL8acnBeKJM
r2z5jmqJmRVkUbzBiLeuhUyZyvmvQQvbD3QS8lTxZqswvcrhOu3wpqUXdFBv1if8LoBB8q+q2pdT
7DHczX0T0r0iTU4aRwT12W0KbnWiA/yVn1jJ76/szcqHUSMrnmNQ7DFAl07MnLz2ZPzjOnuQtruW
KONoJgR9aWbPxtjLxVfyQnqiG2jrF3p4qPqdOCxqYvV2Esk61b7R/5EnzOj9/f6B/8FtHZMKuZ4g
0tn6ozze5Q9BQgVsiO6n7snMZjiSqiDkD8EO4fxv7Z/GeBWjkG5MElDX8FWISqxeFZQZ5RxXbpKQ
RsolaonBH2dvcqxdMhN001PpHuVVRDWNsIfyDukLW3JLv6Lm58ks+VArZvnBZBJ1jfdhEMnkWs2Q
NtYvSPlco/Ny3CXEpwFj+GFIkxW7d8iKXXSr+DpIbi9uyJ7UmFdEhxCKo+SEyV5VgX+x1twaSyBv
7zkikkw5GMVXX22Qfv0h3YwZ7KTag8leJCx/+lWE5YCELJ8MmwXUDiQsxaZBnxvvCJjUudHCZYrx
rlo1eCnVHdbNlBxOBDTxexs3Xt7f43oL0SHEHaLO+Tel1lslUWGVTUs9/sMsS/iUwvnLVIYe9F6R
+TY76slkY7BKMg4gOnPJJ2LD3JuBegY7Vd3nLgVwZ7OLQ1+Cdyagyj1IrEk5eGnRVEDfyDksgnuF
ZBJboWYoXKSjH+fNIOA/qmUAvAaDOMyNfPGpGKUtTPbFsM+S1pyzDOGQiC6MXaotBWRI/6uIeDKd
1nCa9kKFG8yIi35bBvSsyFhUj6jeKPWv3/3IuMmYahJ1hnVKyJjcElxNlkrspsnawM0XsWOJ/7Ei
YZOxrek1JyENHsOVDxx82Z5DhMQQIAWvZblVZ9vpr/VMCF4pr1TiOqtnu7pdVcGRCT8ODOAZvr/C
QdgoDiPlvATjMV3F8G06EgPahT4uh3FHHiATlQfpO0KxNghmGPfyH1GBn4tSX4jGQ81MDcUE7Irm
Qyc+lHYRiGUprT/GSmVwytoQsh3zg9Jjd5Sd6Y0YP8iJnSZYkiC9dF8z3P/9DOwsFyghsYtcJPLA
1VF94rM0Lj5Oa3p1BMaskcJjUC4pvKUTZtY2mSCHC6zZ6rYrTnq7f7PRGqF3tXyOSbZlF4JFW2n/
ZsqdfIDk/DaPCrDi8pdwihTrYqBu++7//z3EDn39JAGGZJc+B0p/Mmf/AqZvGcZSLT4amddFbkx4
0vIrEDZq8cXKr2cIQzgTxfmbHBCSQcKEMxMB0aSzXwvCckQlSGlNfYCpsGgOSKR0Zj4pD8O/zrB9
znlVuAH7LdVz2x2KNLdzcoGkUwFA6TkrXgmDsnf5YFtN/2p8SUAW3vBaoMKw5eZplsJ9zxLMX1P8
jRYFLzpXdfk/js5rt3Fs26JfRIA5vEoUSeVsSfVC2JZMijkHfX0PNnBx7kGf6rJsk3uvMOeYCvFb
4RL+hTggOyMCEg1Ro5c4+NcldcuNhHLD93CfWRo46e/oX/gvHF1mqfzJXIGsQZkd4vVNS1b+yCt4
6lK0pnz0vD303W+jHvpm90GVAVtsgIgEwRey0JLWu2cWlYNgRooGFvHz1wFajMN/byhhMxrYdScS
h3GKB6cB0xSEbDHINpRPOiTqxtjF5ivUZvRkRrJkblAo6NNcXfn5oD9qmbJobDl0ZG/4NbpgyU+B
X7oMVrQvF2CntiN9cyVzgVNDDM0zl7pFDB1RBap+qGmxGtgMz1r4Vr7rbDsxS03jD3N+NTXu1977
M+xYdVI6IQAtxBruLNHmUDceRnDNJl7bqmF6P/wTeNWkUpsZ4h9+EVtGZ7LRhOX08PeELDu4GWN9
q5BVgakA10v/kwRL/txR5HaDJuup4ZxfTLsQLId9XozMvzpm5ZbTy2i2/meZs3Y3YN0sYu2c9MR4
WZuK+QnM0tFlhot6ItlkrdszozWXorIq0ivT6AHiPAizQ2zYlfYL0IUgo/RGTOpgDwg3QpaMDggM
XOkpxXEEd6ONbtH7FMPJs84Uy2/JpTaO22strZJxp2MI8v8ZGp4/GqIFwaepncI0qI5p9lf6t8mm
N0UbCKbHyTusrXhTgbCj88iJuRDOIeQPUSMCwvD8cDtscoY24zrUGCIswsd7p/irqpao1N1IPJAo
z/hURpwN+DGxjfS7y674Bz5vpFfHrjhWwKaVnZgyvgOry5ysnxO5SgeebPJ+I4oEOqgnMz+kBMgo
J4bR7MhLZR+k8WoyNbB3ixuwBLlKRiIxWYwDAQXYbEQjar9wnmrblkSiBeVCp5/yzB10/BDzkiqd
wy9Y4Jjfo7KoWCVB4iAMHRUhcQzoPdrO0XelGaN64enDjoE6sEUmj/tgE3ZbX7/o4HwYU3ZH4/2F
y/ht/9UV4ZtoWlRyAjltQajSwu+Y0bXaknMfPSwMvRwlE4IP22D0TF8X3esGxe689Zhrg1ck6ITi
K7x85JcifrXom1lr4elfEosYF786eL2AoUPnZHylHG7dhCDrWhufRoYuBF0Ow42th8YQSqAP++YE
OJtfLy9Ssga4dfg85X959iWsA+wqDdrYdk2kgiEi0pkxiEgnCC+57h+bDpK9DN9T5EbttqEma3fC
ISycM6MN+caNpMMnOUNJMXwaoLk2s6WzINpfHDFmiafdhpYtIvcUi3ssz3WS8LDOkxtbPK3+PDL/
tGgFQP0sGW3n2uqDm7yZf0hma3aSsWCsgtwjAsaiYrHIICOo2/DVfjYlAfCYnAnR8m04PTImsQ0z
L3P30eelsuDCBSeBWt5Oge8OJ7jK2IIY7n+MnRacgfHG3dfnjdoPI4vDcOT9i854PItQB0UX1A5x
VUK9kiS6/Lvg8eMMuWc/OHj8BWQWpUdFtI/IYIi+EK3EoF+wxiJNRkyEYoBlV7DP5j5ePeSyCXN3
AV0tcnc4mazCjgNCHCrJ1N+Nn615Tdjgy3vzNIqnZNxmLu4pCFdLOJ/sNVWPeZJOWwnrCIVxgzcY
cRL1KktN+RdyHfxeugQo2fx8MEYELi/xYHhQroCV09TB3e4crI3CimwXdzg2VN/z6gv32qF/8oNu
1yUyBRAU2q+gbTgLsby0nS3O4127+JjTzI3MUzbJR/nfsIeSGE4ZTiCz1skVxW3K7RDbKu0btByT
TDXzf5z6pvvGX89vG87JmfDRA2bg4I5hTj2zsKtRY+B13LIPbJIzU/1V+F6zIvEB94AbEKdYLgZt
dGOQHmg5iWbYftBxAxP8JbFb3yUoovCIXEz54rv6cdDQ+d87KsT31wB2a3A7zW4qUgSR43RkzHOH
ouemMi0ZmZMU7lBR83rmDkagInYLY6HAAieqHtkEsGalmZP2BdVm+TnzXljBNdQ3HCawK+kTU/rs
R8WWSjnLKLMzMJJe7LBN/TS2rriDQwgPcbahM2DQXrG0s/zvNzQTWI4O0c/TGxER+OUO6kv1b6Rr
5U4l8OmOCK6QApULVCElAg3xmMjkoS+wzTPsTLWl9H6+ebxYUqv/I63NEN0SMAvUI1nGXY6PWSOV
5x+Rfv8E2/JI9GPNK3wmnggDVxTa4dsjT7cHBlI46k9z5S1juhpq03hzIBdgxz5yhLydNuvoWtlb
rko8/fMUidmkca7E+dAwoZgbwSpK1tnLAK8Dg/gKtzBwOBkHgckay/56xnpCmb+/4dGb1g4BGTmZ
xYCv0C3XXn8DnHOXVgQSA54BzAfjHKIDwo75OjzIGb5+4kX4jHg9bMtco0tmG5V4TekQut3+VLHL
O8xo0LDZwxPFw9mD2p+0W5Ken5MzAo3cO9lwH8AxFbc6+7vVX8fSI5/R7yV3f54pjukpxjpb8VXK
ak3BRG11VnmL54X9Obz3PGzp/tPd1C2GAwmbBaYVs1wM3zXJdJ/ZHxG7RC1OdPv+DEhyyc+Y5UJe
LJi6t550kI9gzdRx0RPTwbh5CMFwu/GeWcaMe+R/RiQKKkbA4o1USMafNBSomg2ieanw7BzDyyv9
UdfYTmbpZXSs1UH7ngj/RCIyRi5sKIUx0veFXEOKmr+n35CbowhPHimz0B0vAcgCYILRbDNsn9EC
JBEjdeLiyH6AiMgAtneCdM8uANRVsBjzL0o2Fq6CDUVSREOGnpWADVJF+c3Zk42fvuyC0wEmzoVn
LfYPMiIxFkqMGCZ1+oJdKmBKnkeaADa7sIFLHQHEnDNCH56ttoLexkzeq9M1DYCxTH+mZS5jQRb3
tvBANkWeXuKG6gr9s1E59bI2twFKToNcy1XFfg4uDhrwHkoS2RvMi3dix0numNiCjEN8kExbcMPB
1r4HBGqcTOzwQ4c8d94swSHaWI727AT1/oUFRNB3HNQGmMTjpOmkPSy5v5uYIdcleXXgsEyHHpOP
azGoTt54hdfwgQhlD1NPKQ4J49BvKB01o/bZ5OigOkTJIe1X0yG9zA2oxHBqZkm9TC69tUPWDfUn
s7yQHr44RM+h8YzP7q2sGvWZBGuTo6raTySZmWQ6bOIMR1rrX5z7ENKIWKQCwaTXO59bOGECu037
907dbGncW1LlmMeaXhfBirGR2TUG8c5281m1nv8KGfqpc1Ywn2qRMOJDpqgv1HlwCltuH36AfxYm
IKTM5dZnIdQ4srhUv9GB7QXhWlCZFhxRWNUI8MPZ7equjRAfE1JywXw1IFCqdwyeEG244a8EcJRW
axZ2rsiODdxj7L1BwFnIL3Ygfq3gO1NwvRLqM9NRv/wxPSmQw1PAcTawS2W7TJXRvHdCmtkS5aLK
Cn3NshrEn/HgeGE9wZPobwFvT1gggs25/u6E12KsZv/KLxka1whO14EoVX8XHetZhRin0I4HO/0u
hY3fnJJ6QcAkRF+VMOaMV3YpIY86fd6wfBil70qM3OpZjNbl1Ro3cbmRxq10YnDOcu3OJifCo999
FWxwcs6kGkazC25Hira4/RTz0UI5QwG2T+5vZmWzGh0GsD22KyQkUaL/69bdrcCpTRQeaW4iq+b5
OLiMQy+CAb3L1j48NXOuyN7fFtR8Cwv0QyoAgCWXpqY7KfAa1QRrnWWowkBfgEXKKCQU1P343zOs
oR/FK9b0Fxau1yNqaCl+gL8aKpeZKtS2beuwmm9QJwtfackv96ZUfPKZ9iMq5/oVndHApdccxXXh
xdai01l8MgheZZdAXvGk8jssC8fsSVu9FhxcimdRaHxWVF1ESnjysDT8C37ET3w3o0VTrmLz8FEh
fLFUqVzGeJ22CUqn7rfAnLEU4IB/U38Pq7qx8XKLuG4YCZ06Yd9/EYUsI+OTmOvRoeXxKsT76DfO
1Ahw2ZPjpxLRRY+5wT0uODEXL94EJFzdU6KOkBZKzsrnNwbGl9xNUjYiwwuQKRCsx00eEBZNm6SZ
S3Mbti6gc6Gi6UHYEZBT7MpHy3dk7VhTp1IR7/BQwQIljhf53az6ieKtGB4YsOhozw4WKNeT4a+R
BSYCybdVmx6k2mVoNTPHVTkskerQhZhkaFTBP2h+BzW5aWwnBriFF0ZojMkjyHjKzVTOSP38fGM+
eDtCyjX4LYrkGrj2GyRX/m8QsK/j6e55E9lglOgRaBm+JfT+K4EpVP/b/JW6R+5kgRjyq2W+hTH1
VAHnLy/0WOjUJufiMNdeHO/D3N9jde2vUnfFgBQi+AoJBK/BkDHpGwnXnQ2mYxCN99OVC2Jw9UNL
qWdK665Z5+r5ky81ykwvfcWSsGiGzqbujuyx+DfwvLwXjNlFC10IZmN7RO+TbJg6qQYBV8iNetYU
n/w1YFOJNxxPmo/gYC8iZAchREZw8q3593G4q9C1YcPCumLPflhOVpyrrB7E9xdoP1wEI2NIAm1o
MPTNBxBjwj63av+E7mtABiX+5OBeCRjne8/mbUpLxWjDOFXNTgV7ivOTB0TbmeM9sFADUcaUhKg3
aw1/3VQXBH9Ge2BLpOJ9BF2q/+XC2SgvHSoNp0jvCp8FzyIUhEX68lnDZp76mPRiA9o2lnc+HKpy
C+RBMI78XpEAiNLdYvSvEx6DuEld1uXVL77JPxPjQ6vPI95sflx3OHHBcYSv16xbuOTaLTsvec4Z
3m35l4p4L8mLfCooghVgjJG9Wl3ttHsuDQi6dCaX6nPkXJXcWDrmxdeUMumV34yNMTipluho3F0S
4wwGsqSiEfQ9EuwnbklPzH/L+KazURr/gtPHGfkrhn+FuQQcF8BtDkecjHhKxjWbITh+EHJ5OT93
GOlQ7WMSEkRhEZdPzY8RwS9imohK/4UinMRXHyGbxVYlwYICXlvBFg8IJf8a6HE+0oZSvBv425A1
7CifMAEwhPEBb4TUjNDh2WogV+KSJdCOtqvZ+Sf1c0qDktSsh4Ckd4LmDk9k0kwWrfgn7r/e6n5g
yQYIAR8Jf2TkrBQJMNiItC0aBxkaUpDacIlLauycTjVh4xbymCgyFZnMgqPZo3bkJGFuQiMoXQek
ltE6AxkfPCISCkke0vFiPlT5u6TzjcDQrz4r0Y6XDVMIYpbs5kSjQBlC9mrsQIbvIyhf6F1W6EhR
T8xad1iOc/FYc2gB4AVM33mILcaF7FbjgUqDB4UqP/0ee2xvPs39hwLXUfnJdAHLNf7eN9Uzy/hd
TtpDVhFcO6k6b6JQcs7emQAIJdHjB12f4srsSjqrXBYZYF8MTH5xbhSwv1jdSHcbfiN+l6isAiCC
wErcXDw1wl+PtDaH1YeA4dT/FG+N9JR5OckVthoRSdzS7A1ZO93xbxRMDbLTRO/HXX7hN1yiZE2C
l9HDBIl2+iLpyCWdgbYcRaBduq2+LzIFybinvxkWyjnkkGVIoa8NeT6OP1SnqPDe3Uu2HhLrTBBN
1cZ/TVw3Tz3p6cF6hlFh62gZqROGyEDDsZzivPyLXnOD4VaVSjZDGO6RcJXUeQ3KHJpNA3luZDik
sCNfhra6aQPb3DMSwLWeO8yQ2LUkDTjHeYTmnmqRYR2OY6CNbFw+8a8VMZXsl4zd1kJ4sAsLncUi
RaBA4SMSE/ZG5VRNkeHzN5EL6ty8x4cgnYe7D9ARcdnw+/bX7KPEE8aCj7qjmL0xEjN85G8enw+y
F6R9z9+zZG2XAh17vWergjq+1VlE24RO/nIJQVzHVR+G81uzqL4i/B0nq6Kbn/M69Bq5X3Ml2GJ1
xJLOtdudYgQx+OCcEU88Qs90nlbH94GOiVm9/kkW9ZOZLsn0uAZPKjUHKyXrnIIF9FRMZgZdgatc
9AXqDNNwxtHLwQDwXRaIC/bou9hx5IVXHbU5JlGfJQpAnDB5ttLCMnm/J2gOCLJyWJdMthAR5Bwx
2GRQ6Z0HFrML847aiXuaASLaZB6MT75FM0w8A/EHHp+nn1Y06JJBtw3/gHxjNfdfdHgWtVgypxBQ
zQcG0/xGFCkLmNZmm+T5CmcWp0YVTAGVM/CRYKfesi3qXnunbrbjQ0TaYzm3wKnQhe1bYgjAq7go
qFz0K0XA4CmvZwuWpyQurzK++h7DWq2ewDglylL6hwM/5SALf7jY+ogUNDv5YccumTfWL2N1zJE4
INsB/Z+h+bKzWz3xh+IdB02V79sTt+3nUtXYRd1gLc/9TTP8yu8d3PUdBEU2USjtboP0FV6oiyaB
8D1cgoTVixvYEj97WTyY5kzW2ZasI+xspatiYuiX5iN4E+CZYxX5rtttwbDFwpjUcHPONINA+JT1
NRQyG/6RJm4My+naeV5DsZ9jVst9Bzk2+GNGTQQXsKLNNjSIgkNS8K7/VyOJ4ZhQt6y1Bf2fyFdH
AY65JN7iMEVEag02HvAQKLs7fGnmvaWlHIst71vX/RgNuef404hG5qGMPbwD2Be6/spXaU+WdbYI
7Wi2MtCWDuomf2MEbK5EHx3/5SDLE22NnUDH36kaS7HH6LcQ0JX8GsmUF0Ohhx+jB3ks8XrMBH07
tFg4Lwq+w3r2i50BTh/jJiP1qL2nRNT3xjSAuFhrfGnaQiHQAzMedcdIqf02cAffYhWBriPgOf2r
Dzz7o825uyhYJ83J3hgRhwkbEC3yqvtq0hXqKh5YJhw9tB3a9tn7Rw/RA84msT/WE2jVPNPIIOhF
pTPNWsj7kvqHUaUy3mNkqj6uES/rAzMozC6iC3Ug2jGOYxjKgaExuRK8KZRjPPHcM91ma3+gX2Yo
An5xmk9joAVugm6DgfdY8BjyZ3SQpRWbyNeRgMO++xqNIyoQnd0VFvYQpseR3DBIg/MJgknxp5IV
gLzaOkC2pz1Wwl8tZ0A/TWaTKx9rRLNCeWBjkqfXfy96ZW9RlhdYEBlMfanorZUVil5/3t/qboec
22+fSRiBHN/CikRd3K+D6NGFUCTXceWK8b7r8CLu8RB+kAiaEE77P6ufeax45oRs9qQTU/Rk2zZ5
TJNm5u2c5iEzF5RJi/wxDNs3Ke2o7PqvDCg1Vkufao90AGhCxvJtXRhdr2H+MEji3TlPzKHWkeQd
hzyPdgsthYk8GK0FDeuIwrV2y/ZLQ/WAjDe1S2EiVTMGCZdIZCkkpiFTO29YW2UHX16FF4VkBQcm
ThSsPvLOeGgPmMfNTt5xlsJUORrDKr/la14i4kdZhCO9ViEVSPNopXyRdiF72ZwFZ66z7A/3KMLm
6FrZyk256/3Wlh4YRthcWE9qmWgL4CneKcGKXIq6PovyFWsIwckQLlk2oK2vjXOp/RPlpRUtBCgw
TGjZFbGi0FHa/AzRT3ljiscaE6DD4BIlW7wqgneuH0zG3wa73Jn28NkO9B5q9oHQYWaG0YURyY11
JBadmQx8w0YR2Ff7bGI7DGgxfvjBlrcYMAsmDlR8Toi7JorW7EsGDP9URcThJFsoouHqTG5nNFce
rNY7o2BzzDCcTETaXYmQbppPvlWedtaxU1mCqaLPl6r8E04fxS4Yj8wtVWIKxaSXn+O0wWBZQ3fG
yKB1khcWEV6Zes2SDLmQXntTnBWv0biiftMezN7JwmGY5sNCcVlXagxeAZSK3R9DbuCcJTPVMyDb
antGyJKcww/eUHwAjvwrN8RFH5DJifGcuRMtqMwEJID5jyJr8p+ASGDSaxWOAnIeBcS0fGAM5vtg
ZV0pcpkQWuKaMGfmy6NGCJwDl1b2GMezXQtGr4XhIbvin3gKiVfhftyxb8Osy5pr41tkDizQHSss
1e3p//dzWn3ypsEwEzttwiM0yKKbdy5vCTY6Or9VepYY37YHpSXVng3CHCAhXidR+/fpLtyzAonx
MA1QDqJR6lGsgdCzNXQ7PX1Vh+Abp0Z6ax6NDY90QlHO+9jTMTtR7FbrQjsU4z0JEKdgB3pkYOGq
hcrhg7XSxjjw+rAw4CKxXhnuAiCqKHn51nfTfv1srQw3JpSaDJs9i/8q9LIVuUxraUE0fPP1vou8
athxbprwymiKhHUk4Ah8jdmSBz0ZLj41PNuTrF8G8pURr6pv0fcbzYNKHwH8dHKoS76URgYM00kk
ArxWTeex0mOZA/3ulyF6ixcCKvb4tDovEZYDQpBySw0Z4noiTZtg6LV4Q9MVOy1blPGrYCTYXM3x
GfNELgIE/NFDvX0IC0vweJCOgR9I/0moFZOPG1AQs8VfN8gQkxbD/oKkSPpMlQe6/3i+dTRKhC4s
z7BcvfJgY2oTLRZUSzr+oSDgaTSZFKqIrbXWSVGrRQodF2mkorrO0IUmUFE/JkR7tm/S+0+M1UUt
PIz6X5/CniDp1eWJJN00hbXLbnmZCV8qs7A2uVTD5V14em7N5OFglis/BKihs+H1agTRqaLOiZbp
8sppYki9wGz1Q7LtXgqf5UN0DClZUFEqo2QtxzRlICr5yFJausei3UgRocGURuGysIBErtO96D9K
q1u2xb09x3Z5lsETIvYt8Y/GCO/Nhn/y1CuqnBGXxQ2tdKziQmS3BNmfy0gIVggQsvFSIPWPuTzi
ZznygGIf5IkTGUbiZSvCeqYzxAr9jd6spegAqMIOrU2e7K2vNyJw2EbDFgNsKC+NV97chAE5EMqF
UbvqSBpyVsoSjMpuOkG4oof4merf7+CfZpGkdE6m/ttc6eu84x0bHwNGSMyUjrzW0I0ryJ356DwU
73p2FVFyVZi3C9liSk5ONdg+vW0YmjAMgR2XYajN1YWUrHWmZXFY004TPuBzBN9xL/LuKT2Zwrx8
RtRvBFZH07/iT4a9GvMg/j+R773Mt4U1BxSFCmgHgeM8bYDNxWdrCVzX4zY3tzJ/TP78JcVcBlva
4SswBl5DvtMCIEVMfICvnMf2xsYoDCy0DNzbIqsDVaCZ4C5ZFiefYJAALvyCBsPHAvEBCEXQYh9d
Y9IkP4duHhzedzxTiokPAV4cu/buRxqu4SllELoENGG6cCCjfBVU/0ZqvW8/WJfBQZ2uW8WewrnK
Hbp9Det6h9E79bkAVhpyYnHbh+5nAXUM1hsbzX9cYUP9amMuZs6sBpChyavKbEN2aXUSH7f1wDvK
Px8bGWoabu+5AsZYO+l7oK5hBucWp32zqBlBick/ACo5vFnIrbIdCFdl5IyIr6RrkBt4wWKFNE4U
bOVd2f46aEmR+6U5eBdgDIjVa4YtFZ+c9kwORHQnYOz4Beb5sSD2YMCRmmnHCj4cBdhcE9DgcALr
Mt79p4Qk0AQ4A4czwCeKwRirVA4mwhE5NYlcXvGJEG3HO5xNXuhgWiZGSzc9c1/Sc4BBMXhvVsGr
659t+ygBilLIINYDU2C5HZtjj6cCjLBsD1+TTJZpkI39WmHO7BN0UN8+SBGgQtvZPBlX2b9Um/bf
AMk0YyqkwnbPsQ1q4PP61f6YE6YslEdHpZE1f+R/k4M22+fllP6CQhFKg8DulVlNsK2Xyjd4Lwzl
0skij14mAZdzgLEulkIEKqy+WFRwKdASL+QfpDbyTsODwLklHsXGmCE6wS7STMYM2foVHZ6xCI3N
OWLoOwJfnoVHsBjTUMeWmz/uFA3HjU0lZ9F+zLUn/7hcRIu38q3etBdCsuTf26mk9RstCacKvTsT
T+OCOZj/Mrx6zes9rCmldWg2ueagqyDUldO7CYiZl+sdK7KzroI8oogjt5m+442RaJJP4J2KtrF1
7II/1hoq5V+0Jo4RhYVnfHNT09tjx8J4SEX1DrdsVcZFpXD2sjSwzoa+vKOgwlrEc9xYDKTp8Djt
CGiIaGQo2Q0kta56qTm41rQbN8l3tI36/SbPBgH8jJN3PvAexvQiTOgEODGqI4GFY6wGAt1CYI8/
f6myeUebEDnNhsjGrBE9MYDQB71AvgEuyDoykNZpfFGrW8GOINnqwSRdHOXvXCSdknEDbxespsCT
+mN87vrHe/ySR8DydvqrbkrKoPwZeqLJcmASppPEoT5prgAwR+bAhh8yWXXQxH0rDk5HcpHtfwY+
GHuf9Ui7bDwS2ZPvuudrbmJuyjPnebCHuPODyjeyIZ0Q0zA9Pr/8R+6ZP5q6Qv9BGTwzr9U4wdaZ
4qKjoPDmQnCmOopF4YxmWlyRS3K3U+gYwwqRHz2M8QVHy8x5UqHvLdQfdgeArYw/6c8kEZLh7XDC
/VwuOMrxgm9jXkeUCjhxxhU2nZSftnHB+gQ4ZBynvvhPg+pXe9oZrTLnscdjgToQAGuGDTgAFn3m
SSX155lLv1zJrcb+halltBfXYfYVDlPRyneApyrk4qco5wd+IhjWhb1Ox4Fbbyn4SxM3OmbUnWDz
LSCm6X+afskv5RizGezn4UD/ECElXooie/pEWaMUkj+PEOAS3Ld1mm2la+TBr56wXe/JXqizxsVO
Ie9qYZNwOm//X6rxMFNPlTwXU2gWrhoeKjN1W209sIUF20Ri9n3AgeVikewCx/jCwY66YS6e+jmy
Qlqb4Iv4glTZM3uhGdB3/C8YL4kLuiDWosEd5mkAYxrobAjLhW4YV5mBscmdUuLMfQZsl72Oyv5k
/IW0zGGnfza0AnTGRLlEV3JLPYMBOxNSVohmctd3LN8GJj2Urb1Lzx0UVDurLmIGB9LB55lbQDkP
7gmTwv79oIsAz9KxhBpPZY3n9+zL1w4wV88T5H/ncI+oicH1iZe+c43XlNfOQFomW48PzsSxR3oY
vASsL6lx1OtdrePNPcT+UURk9A9pPQpr9qV0BCaS0l1HBcxslNuRWaFHQ0KHi/AoYENHR2yAn6IZ
3LHmMstmJbKdRFcHwGMtabvRXGFujFXUrMw+GvL3UKksM/UGHNx4Kvv0vQTmS1iPeUGFiWdgWrEe
+tmfcsByxlwc6l1GegEHNENSiQRcuket2UMa7j0CiwCkGLEDt1CGPXeu6gVHOYrfulqf4Rx0+0Df
kiCfYpAwd7xjNfBfOj2EySfp/5bmLW6y2K3haL53nKjjieHHtOdFXyYcKtMe2SBvgTPL1aaCoEhy
xYz7lCVW/8R2bKDSeaCHYGoQ3xDjEH7iiNKOMkd48KK1mRfkv8TupT9suQFhICS60LzI1TpP7+OI
xju6kNirpne8brxl3Bktenuk4AIt8KxpvfizBKkJlfk8ihufH163wIxgMMfEuMQFeReqfz5ihjo+
ioVb4HsbVmhkGWEf+QiIgiEPEtfLPeRUW/4pzsgVTUT+87a5I/VT8Nmg+IR2Ecwmh3lyQgnB3BrP
ms/t0x5UlCDM+5Itv1FeU2hUFv2S4Kn6BQETwxdQLRx5/DbRh7YeqA6Vw7T/wvUn9e7A7veB5IYR
OH2ffX30S1D+qI7fDqdMDakn6i6Ty2F0wSoyxagnz130yia/M9dhsGQASx/P//EBmVa/WV3MC0ab
y7/3HkhZvQY/iWpZO5DNiMQjuU52XTY02DBzAaEc5m1EWjNUmAxygDRKDseMy2P7rm8Agfq17vGc
JXPrUK8J1x10nr3kNQ0NJEfrjnAq0aH3Hm0xcs0ayuipvdHRFPEXsMe+lWceumXNrtG64E42mNlF
x7qgwxdJWqTCBRbu+EcUeh1epT1Wghme2CZZIMpf9XQXTyR+/OweFa8UU7mAwUDW2u3P1B0S4nan
018xzCS2dbxxpk98x5i5AeXAq9tyBJ0VNtDoZMToAuiVU8E3MfVAbX0ihA5XfG5+vMx0MLES6YNo
whVDN0+3CDoRsGdMfBbg8LyGL/fP5w8LT55BDpQPuymWIixxqYxqEs43iDSxSFMK8+I7EQT7grQw
Upi4OtlI4Lp98t4Zoaf0K3NxRZrD6cm9G6SXPMK+SpG4Sj+bp5CwlqV95JtC8sJuq131Xkn9Sdw9
Ivc55mCN6SuOI4Sn/QPly0dZY6Mth6cF3mcXn+FravEOST5KPl7HYhs7JfOeb+YtUru34jUynhJm
k4m+gHQIz+YKzhmDcN6Xjo85rTyzHkPNm6AKd1XQ31fEGFxi68iVCBouri0S+QrnROkK8cHsv3ra
NKP9Rwgp5ZG/o8tH46Mv8LHF+UGDVrGlPPIDiQLmYvE+MWyvDHQyvGAm0v6VYK7NeskmR1hyKvD5
6xvdqOXD50CWtuZpjFGN8yPnKyYuUzQh+OM5jqUruanpk1syp7ndKYabDa6RkivljS5vMdZYJHjV
hB6X5T1eHlxcbCCnfQMHkKIfmL+hPIcsOzbHFFGlhrXkxT9vs+2AU8yaExBcTMeU8tDO72BrTVkv
NH10ayh1HSQJTGYl/i1Ea6xTf5EDbEXDqZnMk4LLkmkG6JvpAGcpeJC8eybvZ/nDx+l/NOGPA40G
Fokeq18aQdu8w/QdjsaqQ0wEgmwmZl5nvQxGxTZjhyUmDMJkjN9xEW0+JNhDWIW+LxPZx8mI1UFT
VuKlcj+9i2RboZoftuEV9Lay7CjmLzyqsrrP/YfJr2v0L5yycbTS+lXNxoAz51OcsGlnCjjF/kiJ
LugLBalLTGE7tza1utXQXcNNzkm78uMjlwxQmCJ8jTyY2Tw+85oXULP+hmk7l59oFnVmb2jcg7si
7ADzTS54NJrx7xSNDEsYb0/6ozMkpRMYSH99TTcnVtZ8m6HgsPnc1FZIbdDkjRiEZkRO4ES68n2U
7PkfvK/sX5EbI+YS1wZSAOBSLHwIUxTnBJrmqxzCHjm5gPV7fKzSh2akjh6f3kPoyFmxLhBIVrdY
WMe4RQnl5MSvYhYl/SspNtPAHRkfh7v6ndF+CgOmcey3qgDfw6NDfGTSNkGeB5OXaS4Pe5C6qvFv
Gm9nwcX4lopTbR7LepdPUqBuofwlSB4cRrjSRkPL+tMVm+xKfpfE6Kn9kXFKxl85OAB2qfMaSCZD
k+67qa/UUIwM47vENgCmMr6y6Zta9NRJhBy6vM4DW88aopGer3x5qSmT09OsHLFvZ9pvQK/Sj3PZ
Zc5dk0xA+LLj86j88SeIJUPddVQsaBVXFZTEPtrAnW3QHdOI0SXh5DLkpwkrOCG7IbKgZqwKIQHf
sH2Hhp1sxepMtJev7ntMUI6Qb5QYMikjK52owB9reEDMJclQ3XNq8bc0eTrTdCRoxgomgY+Tu9/G
6aUAfEpcklYgG4EuYaKM2ugoVHBuP0vWSeLwN2b3N5RScA/8GMdNV7FJA0pCTRx+5hLUBNMWjT/A
QdAVVHUBXIjtDX79sXIB1oJmma+YD4l4M4EolasciVhn19byFn2gPswyfTZSMqEe4BvhxWA9S8QT
D72xQJvbDMsSIvfbLTHcl3bMUdDbpkUS3E4MWbPvlNeTyTAHJBdod+zl5ZsNOYEkRM+v8LBThTGI
OQKUThHmd6SizdTQ1VYTYen7t0AVYC1q9I/jidPN+FDaIEr8432gG3GSbSFt8mIVEHq2Lui3ilX+
+Z1g2uGDNrJddpAW/r/fML2Ex1zf1hVfPTh3Ba0KbJidpNxo8wxs6f50PxFCAn6RCDPlHAyvDxv4
J4yBSN3BBgE80PRe9/qEZ8opksmi6jrlIUcrNANh+W9Qd5lyZvRt4eTl1NpDEIjgcGPh1FcYJlJ1
2be7slhl8eJNJe1Nax2PHp79Ue1JcPIRFcAIMTfWl0/YfWzzE24tmyvHF9aZZqu6Cxo0U0ApoSpC
o3PVxR/OWEwJtXjhXpDX6IexCHKuTmmI2o6CgOC8ZMvV4E9ODO4QymveWDqG15S1PbM+OINt6Ym2
CkAOuA+F5A+JaId5Wx+w9HfLDFY12sQZFFDmSaw8sNIw9LqHi2NI+MAM/uzcXOT5jSso2qbZvXnl
4ysuVwWLBibHaNBviAlAO8KN1TuHfZaBhBWjP9caDgdISO30U9wmi/GWmEADH4oJ/2mdI74yj528
bj8nYL9rWV021RVvEzUug5vYba6TMp1uscYr/MDPUgRsm6dYomxeUyuYRygfcqwB+ps+vboTb++z
uI4/TKB0rxgvoBQyvMPb/0g6r+VWsSwMPxFV5HArEEgoJ6cbyrKPCSJnePr56Km5mq5pjy3B3mv9
MYIfDudffvQLYyITCk1UEyQoe3o7etZdIB+LnW3gvu//ie07wNqMSCn69/op0FazqirfdK7R38ax
im3j35Ls7zLtc5Yq8Q+GeogYfIGg8vU3wZ+dD7WnzR6+wg0fLHY4D2kJ0q8BnxGFNDw32qqwMNN4
k7mpkF+BAekw837Jlze1dml+CIioVikGNv+FU2s3mf9ZMxqiGhYQtItd62x1nzCmpnHA96nPT/V1
4a9I6LJbsucIF+yvWr5HfGyiESPvtaB0F1eMPdEI+c3FaRiEANr5AztCA9yByNnVA96odWN4/Io4
UPOf6MGwdMMuQzcNv+IXW6pcOk2x1dM7vKp4BpRuyFglnc9KiDtwIiyGifvH/FFMG4033nA7FQvv
McC5RzT8FyFrrJB00GKOgAEBlNnBVQEw59mGv00UPvl3EeVzfZa5I5h2Ehxz0B0iqqifIum/v0pr
nlSV8j6vUzY1yES6fHSAwOj26hAWzp+F/fueG6PE0go0ra578cRH/mrfYdIiHYbiLlQG/MKy6s+I
eTboMdpuT662QbPgkQoxwTOmVXRcssE5uwVqpI5BwuDKo7wjur/alQPfuFMpG06bcas9KnCslPqS
h07zSPrFWly9g6GwoIDV1g9t2OIA9zB7YarmPMpcu/Vm0PTY7TFpOvEtRyiYz16PKJJUWbBNhHRA
CsTZU+pwkF7/IPSGXVtzCyLHY04WTyl9L+k3DxDit0VgDKn6r50OvF+tvIXi5KuAdqkYqoP2PWvf
+9dOhInJDoV2Yh6o40ViQvjCaRrPOoVxMA0wHJ0BmPhZKl53l76Hk8oPQY3k9ke5PlRURqyZNuWt
/oPi4EjzAwIUbHzzW2QBcgS3TrWbeQf2nygEgZCDtw5OI15AkoPJGew+sD93winq90g5gx8OeqF6
APLVGSefX4y0b3npyAoYrWtxE//ysrPfUaJ1y06dymiBmXfJHW4xGakwaQSzN9uAJERGO3i2ChEK
lR6oTV+WxxKmJVsxs/l1melhXlheM5JGtySS0nxBkjEJEirVlxtEc6ZIAMBlQcABM1htWBLzwySB
Kc+/xHi2S9FGZn1RezH8psYZPoHZCLSt4aetrOIKZijwzEX08AwHvBfsAsDQlY26Jrp2ZHBzp0fk
dDIdckRSbAP1u+gQHIY2kVOBixci1PQqZgcfnpJX9E8pv3n8uMfZskwJdZyjquMq/O3XvWlLM4J3
dAwH5FO81PLoMqOaH8WdMTXKvZbljf5HahqRfN30H7HZJMCHsdMbyN/PVbexJB/bUQXZzqwMAE5I
m5M0e0O+z9qS3ZKxJ7AynAvo2ekcwmaGjtitCC7XqBtxouFhji7ZpHzi+ZJVuiHJjVyyXsYnuWVQ
Hdd18+wsf3B47VAPmnxklm0UZ9agmcfgIwdEunT9KqA8mefExC0tOdP43pa7RbqUrvtLeSWdJNCf
5RspUUV76DKXGNa+I7gY9ftScJh+S19pDYa7Cn4rPE3kJI6E6ZBZguxovpbTJqtpm/w1vGLP4KQd
RaBIwx1R59U8dmsRQhALT0Wu6LqlzzJlZaLKb8no61jezE08u/O0Ln5G6hU12GQuDxsVFG4aIUPy
5WBZc+DuUVlbSKzo/aVoCo0yIUP1WyEetT84GkavCEXarbFW1p8yIoBE1MP8hjdxgXeRBBdrgPpR
WxZ6RAG9RNoImbW2tKiO1hUhjnzh05qSx+iJNpWx/mV4BBHBXZBqVdMDhBN6ATh4XhqgSAyoPAyA
gsTKGGssljOn0LBODNv6RdnJPzCwUEtcgmsVGQIZJUj5udFH/O+LPyUnJuOvbz0cSgFWAY6Y5ejf
xTRPcwmlLuwWg3/BLwsdTXDmx5ysLv0S8bNrCRSCgSMTHZdadCNrrU2cND5ScEsRLkxK2nMfa/Yk
OoZ25OKR0m8c8whkuKH7S8TIEjmP8Ey8l+Bx34rP4dJkSHPwZCxYGJ9KVhwYOIw/8C1gLSKEudTR
S7Tjmpknbm2HLWEiPAn5xCp9WNnzhVeLuK2R9xg+a5GzkD9ajujtNsv1SPa6tmlDn4+qJ1kCdJcs
Tgd5DwoTYgioW4qwGPK6v08kJNv8A0hD0khpLBlWPkFhTedxMaaEq8eUx7kX4xMlnCpuinkNUcrX
K0qokd6gjqoa2pJsDI9vnkbFHDKLDAmoYQ+OWuu3rOVcTTH39OzJ9Vs+HOPalj6o7IIXbX/RxJJE
j569F21E8xDCirauB0gY06ElOoOh+cAJYuof4YwI+kSYp5WQmM4CRsLT8KMQ9Ws0Xir88HxFApf4
gHIOeHAGxpmVoy59M2+a0rcanSrMBuZ9JuoCRFmRQaVG8oRljApoMl8Zd/d8XdLMon9FAeSnfSUJ
IQIHk7iBXuW0yvA28K6F4TIEUuarGOi58HBzH8F6l9XjjxUpvhEVvdw8ivRhsIOySIYJfB7LZC0T
sQVUkCoIZXsOduoPBvUekCWc/hgi/d/8tGHkfiivY/JbsDbqJEVXI68gU+F0WWrPKTE/0dKchfty
9vn3CAuTpkv7OsfVJs4vr/hzKDZzHDs1kRha8JbQKjXtBt554ODA4dnu8Iky5SHGkpmayZJbI76x
9LNFmBq6Cp5QSb/lGs0SaN/w4RA9Z+7L1w5bl1F+Iy+rDC9LUMWk9+zFF9KhazxVDSa0yX8JnxbM
sxT+aYBXOl1eX4QkjH/kWoMa1f0phX1J4fojFJWh9mjIEyhGJDMADAucaNI883KCfGHDAf0AjFhQ
6ug9MC7c2F6T2QQM5j4HHYqyaj/tci8+kcMTE0iQ+uFveMavgxl34eQrzqF3RCSp1xKGth7QObu8
rUwjlSsu6jLo4nKbhFu6ktrFdQxXBHGQ4aPyiL9hCL9NA0fYe0+yEXPpAuTUx5iz4swfhwRBJv/i
rg0ncvc2RudgvgRSL2zsf+DixGjw/zSm6/KF7g5oAce4KfoF5dlgE0vbwGthw6nkcEswlwouaUeH
cXNiCsOS/mjI2V7S1B/R5j/Z9swP60gRZx7fl7k3K37/J8RL1akxf1EOjvhOh5O2CSj4RjNEQASQ
aPNs3lWqCUCg9kRQz/+pjWkrQ3hjw9ydgx32c8GpdkDvlGbU5ErY3A0KUmk8Bqx622kbNlv6cQ00
tQz/wFtCSd5z7Qhk2nn1Yf5mqU92WXYxYZYq90WQ8bg09LUPGjqSyxj5PlUyxX5CxWwDxCHtbfXP
IdzLAZnKmLghHtrYr0DMOdP+Cp5vWou3bGqFK2DbpTXZzt+YW3mf/wPTqycezddh0C/wqH/8vap1
Gm7pBVmEdSWqBQGZHGxV6WeBwdx0yVv4piOSwD49xgC9FJSbVziH6MKmygYI0Q602DnYZ3kPBGyz
rGa8z5QRhMTh8OU2PpJ9xW/27CFBvS2Xd4JHK6yQaFDGSmSy0uEvrCefEYVoD1rbDHv0lJhutora
1J9u2r3O1cL2S99KtKF10vCJsh0NDwRxUb4R2HLS25fdDGeuPDW787IWiEE3gCSmuZFUv7404g8N
b8T50JYoU36pv8OXYXVvN1zrWbnVZpzkTOdXMMzu3s+0aLCsEaqB/mXYQGXfA+1X7X3UcC9kLIHB
MfZfDsmkbcKB/1PS1d2wvnS/xG9jyfrHxoSFelwnJh3e+Ck9zk1u/p3uWLCa+k9DZXbjLiNIZdfV
X3U3LmXjZne0tYO1BYd1AbfNYy54sbI1zlgxzRIXCgqkUH3qmCC2RbUdiJWhZDEDN+aOfk/4DDWP
V4RTSX3KO46oJbpR53Kk87tDXCCbVxlxvfkjp4seaEUSQaBQIJevPoMfpmz1RzQ2uDuIQnodhGsG
BNUg+jly/CLusaO3EDI1XHcDslKyCjaoXhAzDpRYuOqdJWef4+6yHNgbsHiw30H38oPxSx6SEAFz
Q/jELigHuVWDgEN9yU5E8SoTVrv07mihSxMm6H0gOK+PQDtJ0VYiUZB1nFpzPByLZKDfl+ZPvBEz
v/5tqMF1CnRhyjWOXNIb1PZYSN8wCfXwKQfguRBiWFCdRTTOTi+uRBUFoo8IlATZrHRe7o3dPXEt
dstX82m8vXq/6vxPMXVbZq3qKuqHAmprBcKlzm/91aKbyuVTKg8hqI39upvmimUjAs9YdGfyBklg
PpFhZscVBvdL7nemz12udn5I4gi/vE2Ss0duTMrvre500YmKmyruy3TbBEB0MOHbdmIjXfGorzLE
44SSkUQHaE0u31qI7QDRqKo+WZaaGwQ40BHmZJ5qYmBPFAC9fsAMXp/5Uf2Y6oMRE7fml8dOei+Q
ms1Dukpws6NHXivlv3xenGx0lUrrBnNrGhFh8XiYT6lH0jBQq+QYaMymB0ZunPc9mkd1S0A7s+jJ
pEdvmxJH+h0z9UTSmxXtEFOgRuOjcKv7OJz4V7hE9W16CEp/yi5y8WFNfhPt8xRV5qb+8qNFuK1u
l8Kq3In/EJCI19rpHQoLdnQk45tdacMNcnzEFXmSn7dKfajpnYiWJUZwreJE2lLxEv3yeAuSA4gL
VC8GH5n6kWP+ZuygTY5vPWcgJ/WXGxoi6HWMTzBA8XBMAPcAbTjEdTbVPcgF7wZhKktXNlxRhfbA
Vrb8JLThAWGkhPbmOzRt4pXfOLAvCJHAWedzDpeF2Ts5c4eD91l36nvMa+zQQyEBbBfzHiYdGd18
YGssVX4jJDbwx4cierYUlsSjY4IrcVxN09sUuEi8VeFbz+z+yIHkUu76WIYM4Q89fWnYifYJMBsZ
bIDr2u6qtcWkRIg1sxs6Uu5GS3iLWY7kNX9EOlyz+Z0BG9ou0d5hcqINVrpgh3jR1mRvrs4jqjED
icImlb0EtzkTgXicCuJc+FtBEroFnUbhL7J92UTXCkxj0ReHDV+wda6pnuHuL/tPgu6t822TXvxK
p69tzy+Js0Zbc0S9Pqhi0F7ngWAWXCsdsWb/kKKBR6PSGcIdre3EHFdbsQJromEUMR3ODQs58Cvb
c/vUvvwuFz7QegzHRyy6uqw2Fo4sJw4+23BDQgJjDP8BDaHS5ZyAHToScQKFcInM84DgB0C+YAbI
/OZOOk1BOcjgzBbLm9+UJyW4lcZHYjRr2kGSJY/uXVT/tOEhFMucsZSc/r2C3mkxUb6qi8b7DbGt
VQoo6bEbdtV4i1mpyahey9SCvnpwNcWfo8scnjpeAfZ9ZJ7ZT8KMJGVII8lV630MVPwlEj1n9Hsy
CeVffJvkFCg8NWC5BEm+8HkhUYsKO+SUQfEvnSEEU2OrY2ftB7+qljAs0pNrrJmsihasU3bKCITW
jOXT7utvE9QLvTCfE0jJKLzp5aZUqNqIN1Ryxlx9+IjIyyMTk9lGxyf4T1hWF4x8GJ6Ayat3rTsA
RZKOgpJF5pir/bq8Wvqxbd90CLa428rcvoKdZM/6UShPLqhrrHozKliVeIAtE1WACLGxfgzpYBV/
sL5Msm9tRWD2wOzZplzcqLFYY7t36vHafo+11qJJxPqzVOLeQQuwMItfRbRnlCLwhRV/xteAgXCV
H3vh3GW2RByVQzYv4CAF5gOGdeQwJY5NeZ/G/6A/AAmTjVjQHCc8dQPrbcLeotqyuEy9YkgX0ltM
Bkz/kXNI6u2WGRIdyLd0KLL7SO4r/UHwc6mwRtaJoxDlx7jVwUKjXRjuUIUyymMA03xRPb36M/n9
RK9H4yWBBLLmD/j+1o6K9fQUCwdbBa6K8kCuLGxUck+QO1L+wC+zLu+vykYyeSDfC+Y7T45ZQfkT
Cg/Sq7ntNwPqgnHVUMeHXAJ15mWZO3+t6YyWh4m/r7aT5bB/R8T6Fnw3rgWe47OYJ8Y2OMIqB2ua
383760nA9KdAdjWWjpzoK4BM1bCRMmQyydAP3I8a92ENoP4RA4tBJMBl64888dQr4Qu3IvM4cMno
iov1a4OF9fVYapfDT1JEJwve11hRpkIqasbDu+5IpQagVTb64GN8GvrN0B9i7RwSdJBpZyX3857A
sx+ZLaVFotHSZUp+fQYNgIaO+ecgz168m/fN6IAwaqSEu2W7xis3fxB2gzIeyOJUAPr+6F5k42L4
FKpbcI+WnDi7sk6mvDcFf2ZvQ8LiN+mjfAPDwdZcEydLm2v8/oquDecGxqvNchp7RLEG7zVHNjm9
831QIf34M45WQNWXXdfOqawuWeb00jkk92EJyudjz5ob7jDgOz97Q7oYzH7PggaS1N7D6BMCsLSZ
4DlVgdtRM2AgWwknYjCt8VYmMKU2aTuyesiFjV5Bsx3z5G0RA+x/k+BUEk6feSm1nPmREo2R93GN
ApDcSYVACuxZF+K/+j2SAAM59mNgcbvNOIQIEXvthPGNE5UFutmN7G/Y27T0MnOSI1pd9U+pcOKL
eZitX2XfeMPDMt3h32stIMckMg1i9ANWSZQ3JKUQsCLaH0T14iigUpUKk1D+MJh8dl1F+sWquUQS
0b3d8oFd6WlW0B0RKDphPrKl5hJvSjf6EWpPygl7dofw0pYrsiElt33mt5I2cwQALpd+tVYvasxX
CRx7LgBs7pjZCPd05ncw5Zd9etaZ3bXXmcoyKplc0jGoM6hslKb4HTqPYGt0BSJNzASXrkDXA+Uy
fOvEaHhq4pnCTwQq2L4r6rZS31//Qri0L21HuC+el7UEcgn0dMvw7+KwUh/ydJ8UD3eaM3GXEamN
opPY0UdOU5DlVWRfrZdkB8ORB0duntO8memBm+uP9gO9hBJ/LbEMheqqoo/1M/8h8CzUFhyKqYfJ
CgUuoB+snbZChEjopeIqe8L3bsU/ns5G8aKP4V/Xb1CL8N97kZl3G+oAnLBlYcx2vTEokmPa5whg
9cy2iQnh0h1kqmfYv2hSRn9bvYk82QyT00mF4DKXcxTXorltM5aFmyKS7P1UwTJHeo2TAb06PRCr
fzHEPGbxwK2ADbHCBI6q+DK3CrF/NGTYhGLVcA/HXiLWxNUgHmBvE3sKfjXpO5VwVK/RuXfo2BSv
RYT02tXSM7rFLRgUxkAOX8e8VS5eYW7H4fTDK3GgTwpPbnIixHrekCNBEA9O48WASdRLyivsIaRT
CSDYK3eL3wEdsO6rAkDB9xwQE2LQGDBgNeFYcfMUIUhJLdMq/WmDVRu4iN+1CBvcUes+Emtbz8fS
Qjxim+A9qTfKt8TeWVTpsNkRAobO+QMHlzHgVqMDgV0nuVTDL0FWom9BVTp5e8v+6fGP+qlvCajG
+ZsiOVr6tjgG3y1kj61bXZHoFggQCHtYn6IbG6RBpaoT0vbrtQTKO9ouv6XJaXzGXLPqccw/inHV
w9UQQqju621Q/BvkS4BOlqabxqWGjnQXInbbvRH46Tbju+i5OwE20TTvZmwIilMM1z5e64UXYO79
3cVHWHpberQyq6G25xBcMo7eo32sbfEWIqMPdnStqG9Zc+/uNWpmtEKO/kweFT0q/PaFcC6Iu5u/
xbeaRyMUubJe4Ykc5Cjam5FfEC2i7Ih+zkJXUMF6PzO+04YEzYasyumRk0ZfhpgvtphRsLJsugpt
GkWMSwE20qK69eC8IX1fRx3Vl4zZhyyr7v95VODqPXS6G2Hxx3qKphE1rT7/mOldDUnnaPAMuWlK
7cS77Ji9hygFrKnUz9ktttAf4FXCq6r4dIfS7ImrbiE3aSDK7ASWg0Gvhi9QT42DfwTowfiz/iTd
DSOvBkoetj3j1zyxOpFp5DaIfw3s63mP2Pwn1e7S7AnDRnwHRAEKxMJVqaeZNFRkQ7QaIGrWX/4i
eh9BUKjVoy8OOzkkGQ3cocSSRqpr/hnwrBOgZFyl2Bl4m/XoH2dpi+WCFQH1C6XxNHNda/Hcaz/d
mvX4R/tI7ySo+Gp3GjzkmxQOEp/6pnCEqPSAsUJ6ykeYbM0JU/ovCQUG2jY4h+U26ViwONsbeqxA
kmUqTwbfADwqi0eskb68ozIZCJHk3JGJmZnppf0T78gKl3m0vlU7pgXQpKVSuXLm8gLNa7J9YVUh
HF09RayvUA5Z4b9WLeoYxKPDZlmQfl/mkd/i20S1wj/RbXB24uyS/ERvaGzrG9akAydp6Sm5q16X
sDc6WiAF7Ob8EhjzUKn0mAXW35SiZ1Sj25Q12gUhXrba7+R7AehY4NTYD4YnUSt/fEVr+N3RF94k
VCBbysNoSyKnDmwNFxyQUnmS/upyp2OuZh6mPlNEgTXS+kUnOoiXacwrTtXkSYBkIhAMAN17RgAa
OIhne04n2a3CBx40OXBfwxkiKqR3TwWsJKSws7xI4jPb8NiUcLoPhvwCpcJLJ+PGpZ7sqysRt2Pl
SGQgmsDTvnM2bvYVht2MPeUhpyfIgl6h1dIxhtNCXYu/lOn0yNNbDvFHsDM017QQSZ/ikfJOIPKt
IpH8/vOi2GNGMLXW4hsfG1QT6huopiLDUZ9+hQMqAdzvRxXrk01qQo4ki/8RSc2sbRmthXBOQCHE
FtYU+sBfuv2FJ0m7FOK//ghIW0SeAdgjLi1IssbItJTEwv2DH1NnjKARzQFogmWzkzDSqm/FnXIY
xmgL1mUlNhegDvQNuXqn9DduNwv4TlTk2+Ro4T0S1xiAoLdxPDUunlkYL9MxhTu5aUnw19FZjsnA
Ss4vVj/zs4Hw6ZaL+D4w9yJFjt8EtIGMt0W35JnS0umZ6EcfKnwJkBnGbYDXAq+SpXuUiyY+PFi3
gQARzH9IvKbonhAPQiRg/TUHm0Z8SlhTRdI9Yyd8VpsJbgZsnvYLMvEgmAPjzm4cjPv5PMyfZX+T
hH+4JRGq1hRCAnu/TkGz0R5g0ZjuWKVxCyPsf8X3Jj282iMZcjJEE6hqNJ8jHAleO+9IKkupuKbK
6tAcApGP6pkpx0I7W1DFi4HpLCvHJtyI3afcryXjHhRuSbaxZoIKgJw+FCQxXMdQuxHaQJo4BJwI
DsleSFQhMx3i3a7UqwUMsEn/qybPtv2b+1+Cy+g+eMpMiiFvTk/4UAtPgg5pF4f/RuEjEnYq+Xlk
fXIBkq9E6S1fkBujiQU3VB91hIYB0IsqV7X5qTps07T3UgccHwmqr59Wh9Eejo6d3CZbLk6JDLBj
veM3oRJEJ9GlfY4s9FJx6tEEJN8LA9ZuKnp43mREvh+VRPYoOh5jhRxdit7g+WTxO9apUSHOVl/n
B7SWseZp40bexNMVBMHgfOy6cxPgRnyAsKK1ICnDp7+GkMKYfHlmBBB3E7tw4bbCD1+vwIgePcge
tboLbGEQX+DeZuU9dja6RM7gRsPvKr1+hE8SdcZzduzRpjCpB0AJRNgS7u41RG19KQMZF/+m8MDx
u67J3Al2xTOR2Mc0B7uvgtQpUo7Eu8DMstjxVLLXJBARB9nLF2GFvpV+8/ECxIvTwKo5t58FbTKq
MwZ/gABEZQOQysWxYUdgYIf3xIAGDo6eiEhaXNSIfAQBBzm/JBsSTQGRDQ+Ha/cY5COuBZXthMd9
otzGFvE1ES0f3U2fGVwFfoZE7jcm/rEFeHC66BqHqIMorxjCLcl523GjoxMhY9KxDh2QEOoj7sNn
f53ZV2z5l8ypfvXCFbDTjVNbnEVzi+shoOkXts8WH7JP6wr4JSHLnDwvXwh8zXqw6+Hkk3gtd/h7
2TsZkanPW7M3UxNOoAjU83uteuUmwgkJb6D7SrFV+jMkYsZzxrIyXaTYA63lLx5slYA+DpHWQzBI
mM+CVTM5HTpA/AFJzm+EdmmNexnBtxmRiAhcBmg4JHdasieMVco2OqCssiA9a/ariuBkHiAkuhuG
91lZY7N6nbBL4sZDm2HdS75cHELpuMZ/X672pIMwsQNyev0najoYNQ4bcaNb2Nshjm073FYfQeO9
xF35nuHS4CXfMniMiCOmbbVDYLEadjOfMHQVQQ3kZCF5kjk0Q7vYMcIGxVr2lQji5YqMAKfE2J0a
9GR7phCAA3S9T0YzJHKN82fqB1PO3Y67k4ANaQtLyE9nBvzumOBmFgJtOX9NBvpdQwn8OcnfyoCw
RvZfYn7SVbEV8XqHhzYhcG/1Ek7V/sWndjiHyB8R+DCMnvlyhIFcJ2zcG3A/dkHGaB468+/FTgfX
vCM8cx2ZyGZopsUoVzF94A45NNyB1h4XdnMJAMp+y+oUT7ZUEdCDvvJY0O4VU7NFBQHxRYAyExIN
d+oZR3xC62IJ0cw2gauyHl3wQ4ZNJ71V+EMIoCSElgSltUXWzkcVbmSU7q4Y73u6sCdkHSDiWvYb
AmOTpzhN7nzppF/EYATWpUtiuYtiU3lIrzOilKHzud5QJ7WVjdiEyXKnPZQZGA0oYkZyflDwLpl0
6aJxSM4WNdkIe9CNc9iR+nk279rlVdgxhSsxBTzDuVwO1XpdbWef7WjiWCCGLd8QFE+QKfpqt8KV
cMrxkroE3UPLMCWedZ5dIkUWoPHaiUjKnNCA/yXz801aDosrqTU0AVcOxQnKUmtnvSfUzRYtxdzF
PU8umuZH2Uf2b+lzKVmdvPLN8jOXtaCsYZ6o6wKN3DK5U/VtMhrxkMRUFS9UsYm94/QXY9V2qkWp
Cw7G6DHo26a4BDwATzq7N5gb0a+JMKzzIlfhY8yI/8lX8uYFEfU+fvXVv6Q6pmgKI/a0qSIKCKX8
EgL4QmGEmIH8KsnRCeO+dIx8JTq3qbxHCKxEMhVy/C7qWs/vtQTl/5zYMgvUmmP+Zg1o9p24sEda
hqT1crOgRiX49t04UhJE0h6fu3kvp7VwYPFF9IR3TesYMgJfbbikEfZmMx6AUlnLCN4NQgH5R5F0
r8ZjShXOsG/faRuZZ4cswwNY1SLOppiZJhSgJ2P9Uq4lAnQJxHKt0v0rQsq7nB5GTCYAgnkSKgZ/
xkc0CB7xI6fO2jatjxeY76umpDBc8yTJHEsmVCv5MqsQZdQkPA1fH9/rfKfgpJD+RdUPz1lPzv3a
urzO2U9RYY43EZDxcDI1lRNGyJsVE8FxxPAw+unwxdXftZAU15rcW/kviB55eiviL+UYuBzk7VMj
pUUobwadW3b1kUpILFeaaLfERq+yh3HMopsGg0cRm7ZNUBdxYZ4ZJzieSR0F2Gj/zRo2s8uY3ARo
jslpnwkQWZAcm/ak4yoXn7yO0Csjwb5f0rSjrTZ9fQUof8gnE7ZYiG5Ix8t4Uz9emicJHjauknR9
83uor/r4HD+RhBbLPgiuiRTQQGWc9a7CNbpC3DtxwxEMMn+xClHbCY+mKuvpA6/jZ8WCkoFPOWwX
3QFcC0ftRbn1KPv1XQfklZMnum5v8/TWMZ9ijMhfS5RtxUaubXPZTt3XJab+ENfdb/ousVRTM2/r
PIDkbqBg9/XqqkjHWLtPeMpnoLwrG3kvochmzPZZ6cR8HSUP6m/5+sO1CLbYuQ6trfyZeu7Hyabm
7TR48tBFkNbyWq0JLEj2uiuubIJiT6xZsfoVCRvL+ocjgTTbxZdb+Km29Az28V41bzhkqm3f2VXz
nGsEhsTZgmM44XuTOdbGoLOp3AQ71STr262Mq6JcUOOBD/V+E2ICsuMDXxwQqviz8P5Dc8TCoyBm
KTYKUdajR18BjC6U08BSBqzDGkae3yIDIEkYB81fC+DxE9oZyUUY6oC4aJMJoR1ftGS3V4OcKAQQ
/aoF01i9gOBJD6wuMrTu61rUe5lrI1pLHzT7pQuf5wiThxtjYGyrKMa8GD11OZvAzhho078GaJXP
EnTSsouveM0DR2xszEfkoJNGMYCFWNlgDRwO/bseXGOYbQRLJtgQLn3vBIKNiN6mP0JZRRAKGMHE
LbcDxDT5fWc4KfUcTokjnmvcgBeNRwjngPDPDGnrvE+yq9KsUH9X5GJCbXG36WtJ/UjirQFXNVbI
zWJqCdakMoSPMcCs0QI8rztKJmOObBFQg+pgAVFk4Crsf+Y8rBQxdCeFltIEko+qnoeqUr3yVJmk
agRQysat4N+OpraTfZOIN8KlRScm0rtARyQ0u5c/cjDDQ8SO4lRcouZFh8IHFqsNX1EeAj1byA88
UPr8Xej+esD2TKXigbczdegMPdEJzGNfdvRIMxhGElTip5ZNayN4KKTNo/Ol1D17EMos/5UN2gFC
D+uFnK2ojnA15rkdNh1sGB1y6q82+iSzN791HgHv0j0/T/DpXJygV7PXeemtRMrERVZ7IMuxttLq
Q21tBiqCSleuH+mt34gg/Zozyg+lgRQnNGc4qMRfkgeFbxpEGQSH4wBs58G9xFUjkU96lkCeg/WL
s4UElmRdQI1vBVDcFIYB4pFa5mvS/RnVuyjtZlq/Cl6uhiPF48XOJU8ZaZcief4xciSFdkRWO158
uykPWuql7bki6sPQL6HMzGkx1vADgL5OarwjoM2UiIJfgqGQj9rzz4xy1mtJd76mlg9QGgCMUHuh
nWUUqb+izvDAl/g5sQbp69pwh/FYoe1nsidEmsF8bB8tiWe0OztD+DslT9S17S1EPUJG6TUxPof4
KLcUXlHKR+DzvxIFQ7ip3/uVbL3V8ncmgCMhh8SULu5NYu6/yKjD9hYrTshnDilkuZUtU7Ap8PLt
aYoE4R7oZodVqemTgyuoq/d2uqb4xfkNa5rWKVm4h2vkh8weDZNz2m6nmisZU2lc/qVocPTf+UWU
kO4Y4uJWfhGWiF83wcpX3yPpuBRi0ep4KxRCvN4gXws643hO+m4dSl80tCjQ6J2j7ScP+kxbfXDK
nCbqvFFgQ9EjOJpWb3iSiHz0y1NEZmtyz7/gKmEpF+9oNX+q5Q7INyz+igT6Fahk+H4Jva+4Etoa
+U+2D2Q+yZ89d35DMyAhZOO4E/rVufrpOo+waBygnUu+4Zbno7pJy/RqKiSHQE+8LuxAvP1QMhU8
tJ0CObj0B5JImhvPkHSw3k3jxwhJJ8BKv7fdtgsYrXUGeBmDEcfqClFY9EO2KJFus0B+KWLaJHT+
BJ6DgckqlXATC6uk+ooV9tMcGQuZa2CD5r+O3YmeYhPOHkrjn2H57HuyvKHVqVSdCGi1QiJzRsWO
eORvJOSFOLZbg05o7l3OKe4wYa0Gm7MpAGEIP4n6pYJXhAjC0N6i25wRzo6limol2Pwwii53o3ko
8r2O5MKmje2eJc4Y388NR1by+ojafyLnpBk/taVvgaHrQ2zM37A7GBRDwzllQA3d6OWqp9+ttfrb
4qYb9x3nRxTSkgB+eF74KDSolPZUk1/odN0fm9kf21032lMjolIAunzVZIzkTifwHNHsMvZuxHY1
I0GriE4lL3NmHDJuovRXNZojzYeYHKPhq1vicXYhj0Nu7TQFDDsKHUW/C8CzOnQTx3AT78drRTpg
9NU356a/qP29kREaAgEjmcnoVmB+SRg3CExgJR3our1aMGAQcfKe4jRoFw7kMNnN6mk5VbvkmFOg
Y3ynRJFrrNvyOYeUHeQjktWMPaZu/0oW8gD+E60sEORBQ6QxXMxPk0WUnsmMkT4tfPgSMwA/3urg
FGKKaDz0dWFD8ipLRzmTlIkc+8tCeT3ta+tuQKiZAgoBfCPXTAXa3coA4jPNozBA2GUHCqCHkX7L
zxi5hZy/v/JbwNrTLcGZccKN52k4t3LB7nD1d8cSBwgU1ujkxnjQ5l1svIfsUYA78pc4IqH5CLFW
6h6sh2WF7rjkM8ArBpesJGh3b/SEExy1cls1jzD+y/vd/zg6r93WsWyLfhEBRpF8lRiVo235hXA4
FnPOX1+DBfRt1K1C17Elcu8V5hyTBMLgUoneNH1qwdaEGhS6kXoZRegV+5RtJEEvtOuLiHzbEmjT
HiqFMEk5t3KSgwqQVu+cZ2zxOExFbKhO2Pmmus9hy6QVZHS+I0QROZ3yI1UfYkSju14lP+LqfSq/
quQ3Hs6r1fGlH8dsX6X+yD4PcRyEZ0NyyTkYk30nb1HoNVcSAhpvGix+xh6WMrMv89FUG0h2+uwI
ZIb+ZfJh9aZ8B5x7L25supZhF2UIWoAQyyZnMVEn++4RZccVRQa/wshF0O2N1O+xPMR0th9FdB4Y
kPOggu3s+LoRY++T/av9MCqvBWet2iEpnj/RoSUgAVYr60bxrBAEFGJz8avwqxwe2V39oZWt2HmT
HoSUieoX4UuNZOo03YCWpiwiyXcP3PJzWUT/dmedP+htXv72oUAF87diliscmDu1FHO6Oy3AMoaN
e/AIaHRbdof4ctDpab4ukR20H9BmzASRXMbCHj91sgvb23QbqlNPICV3ePfRovJrFG6MP7T+6n2Q
ztIQQYoNMbpYZbZNXx+vDqdI+S9W7mV2q3M3lAlmYU0E3jF4akTS5N4wOvlbVzw7KFqPtnQojOHU
vainZUvGBNSLqFI9KTmE3+ItZwJ9E28CCmTGgQgS2q2sI85fm19h6vWZO3wgh1s1roAWcx8Y2+yM
NUXPmHC6iPF18SDlO7HxVqeosVkH6JeJ6C/2o/QET3o2wHCkOMg7WAoCHs2VExg+wnPwawPv0rjT
/+aKm/vlxitnZAZ6z37BfIErjHOOqAcTWn2i1ZkYG6DE/AEZKH60hC+MuxBhA0I4BmWcc4hy8aqH
ltbtpT5dSw/EQezqOsZyqFRygVhnvLNoL8WP4BSDaE05of6SkezPHnajsMhnc504EoyIHm1acS6I
xsBo1eFrT7PbcwAHY3hahqEDN0H+NXTaWlntBmUztEiVE2c6m9GpADqMpxyoqN4c52tRnITyWOJk
ERxFQ84KefOv0a/oibdDueRgzcKC+unJSM49nP8GEKkAqdtDjhwMlRE57UTjPrByh724b6HwNAEZ
6LgIVfwvrjze0IhBV+m7cgN4Ad8AGwglPCS4kXBpHjX26Ag1mDf8Zfov1DR8UCExtcWbpm8oNk1k
hucwc2vJbTEzvSftiTkRWurL8DPTjyMOYgxDe91ONsW6iC/6hKKH0GcTRD1Ffg6Je1O/7jbJSzyK
PEDTk7lWwfju0j/i5AhhREKLT+KQwP6Rf+DK7a4hHiJGsvroMXXX7qt9LxCx1afJODQhMqhbDSqv
Tt0K7UxFUV3Wf8mikcsecvYJ4hrJAaT0xI9Y1FyDmmyhQFWdFZOQEJo3E3zp0szH4UUS/Q2FNW4v
yqem80fs3GRKLOq2iOirxkl0r87+MQHArgbu9zNKaPvX1RNZN099+Y82Lks+IqAlTK5u0L7Q4RPZ
WKGd4sygLFjtdXBUfyVpy9zJmiujmOYeAGH4bmrvrOPM3G0US1jt2tkFm8e6ExiaoOzoDJTVR2T6
UrMQIFHYcvBwVNWeul/4HG8GtgEmZ7vqux62DJ3RN2KMMFqaNlQLLuMmxpvTbcEhTYc04opEzHtk
xSKeSDMITNLFnFXiqOYBDTTgaVxamEiNhAUEpYgGogRPjXrtQBeZnqHa/AWyrODANrCqOUZZ/drj
VTbXxY+af9XNcerW4ewnzAcDPmKiltJuP5I0Kx/G6JL8dvtEOiPae4GsrQjIeFTY33/ag0BWHauW
J2NfMHnj0xzPeWvVdAB5se/7A3+zQxshHpYMJNnVoOTGVxXeH0O8/kQ3zctE06vXF5Cj2a6aydxd
kmTij5bfIbT7fP2qQKENX9ppZHaLufjRUG/HlKdnhUuCqYfCBM2wxzsKlyRBx79FWN/V70CjGN/B
0Z4FJ8b8bSDm3Q7vvNkvnLPiTpIseUT9ZQsyWC4gNxICkYXm3rYI/+1kcIQna7X6ExslysdIOGcM
BcleJWQnuqLyT/yUrq8Di7LR99LZWMzmgIQIE8TrRWJZSHCfjlKD7E589Sw9lcQf0LJTWku3Sdoy
kEZppwhWdBUzQhOw7BKWtODwcsx++p5DFlF4RxHfWsB51COg7vnW/kTmEQbpQHso0+Gf5c8SQFBz
Gadb3NHv8tleC7ho7dbsNqvcpuIAUigWVwP7zRqebGKe+Rz5HYbZZrLHvOHlByw8SXkC0kCthmrj
Nexj4nQvhCEPXyodKtS1xO1ydvs+dYHKWFc4iJK8Md4onpjBpsRFV3Zn2CD+i/R3HLgKrKyCaV4Y
GimoaCWOAgZLGOgpu/+bYjjVtZf3A33/qnYCwiTiBxEW1DnRH4MoxDsA4o71KT29Pk1oKwpsNHbP
aBPWw1d5zyG819CT+FcOgh1sx/4jTvfTW8rJYN56GMc/rJkidbAE9kqLHGJe9kk6lAG80RKu+rV8
wHq97EZZ9RCz8nLr5h4m8K893TwVxs5Er1IxcUZNhb2FhYshXUT5OfKOaHCN2bviHdGtgv1MvLCw
WOCz7NxggpSvL4Yy5XFkPA0KA3ZBfKfM4MAEva7xaXPkzFe44JkLAB7BVDNzNjjEkIvKZ8LokAQ0
ghXh9q5QbcF3RIPNM4WBP03t4rZAult0eE5bHlh20RQ3f9OfPLEum27ixJ+51hHboqSicqpWNCv9
hhfNV35lfC/wluremwqr7A8Tw3Fd30/0yMZn823+NttEvjfBGWtjRn4D9qnFU3WXvkcG1yp4ImBJ
FZSxzgoGPvwTo6NKcQhkKw4FRZzJsh+z6PCIChDG4VX5mRtGXg3YV5akhqtLf83sl8O7Uvl5SqEg
/wqKPTIBi0RYvks7iORdG92kc1SJM5sthhItcctZNSKfOsnxpcaWkoYd7SHlEf2WyxypY4iXhT7B
inKASD30oUlgrsA+OudfcAlXcBJZYxfyVwKbX3n3tvz+3WrL64YqPmY7ljW7OZ/Zrd2BDssiuBtQ
zm574WaQN3JP+tkCqOmW9AY5OSxad/MfGhFmci1MBbshOJZBSrm9AWUo07eXdavZWvEzdsuk7ArF
htltqu+xZ8Is4s8d3lcYVvnKbJj57NGhAf3PGZz6XzAKKCxyJH89mEQy/QZCnJmjgCA5tgV30o5d
OgGCEWM50u1AeVrEOnbIA2asYUsOH/AqdIg9toiFwvzTPpgUQuEEzDCZT0BHvEZ+xht1JKsSU0nt
AoMV00ODchYDQeKXe40hNd6uO80eQnhiDzfzQ/a4pnJqRZfahr/sPwWBpcM6/cT5gO8asRSXHa5A
+iUWJMfxGWHfs6F3X+dPAzoz/R5sY2GHdJeBNdJwRCmUi9BXOz95ubzLCd3t6XXuGe5wp1vqKUs3
+GvMfy3oD0t/glIb+jfW1bpxMM/litHCx7SseIVdqpE4SAQe9dZBPHL0sYM66Mwb8fiN/7L4VK0O
+YXpTJJelyeSojG2mndMBx6uQfP8FtgidpV3XCXmjphiCaqUgFyKqtoJfYTAwo6zHGxUjsvIjsYd
j4vO3NWGoMcSPnAz6gcOs/6MkA8vSqsjILdUun38M2OIHA+Ou1MfzT8yXTtuKCuqvcE8waeJ1E3s
Gbs0XJ4NJvEzZC6LOKJ1/gEysTHPab+ww8vEiRnSxDznHwIOEN2asq0Oeri2BuUTFtxcPLCxccxN
02EBX0m3jAVVF0tcohgbDMprXvjgCqIfCjn6YRUjWfwPeRFmr4Cj9drJXwGYr4HAbmixWU3slfLo
IMB8N5RVeryDj1SFTPuGp0hwz4zWbNcrbN/wtcbJ25umQlSMf8L+NDC0qFfSWkbBH8e/ktwjH99E
IV4QRGHs62N0EmIBPuFFfiI/y2dQYFrurVC7d1jNTQeCtf4v82uikp0I+kKMzw2yEKcAmc14PhXs
K2wiK2KmO43z6oT8YcS6Cck6O0GYU3YaTJQE1HRGE76Srknj1hQUA87U7GfCHNI2MH3CD0Idmm63
qKOjA8jj1eo0iIjPUxcFjsHRpICTQXYQbprwSycbo2PpsmMJF53V9iMDLxKcNQhBLFrbFTJv1TEi
S0I9c4IVwGEfIVLeyIPf/FN5ka3pQ6lQ33ga1Rnl3NJF6FRbj6ygaTpmsZ24mvjNGm1WyXSypeV1
sqJ/jMVS64nYmHWrVu6qez59Ch3OtWBfuOqZ4JBNB5YC+H8++p0f3QX2UL8lPw5LGuB5j8nvqks7
+UR9uID3lvEjNJANvgUNt8//OXVwGo7m1rxGawxDLER5u4garR8qO4JHCJl4dqJlKLtrYU/s8mKn
MB4HEt/vkpWXfgOE1RSXRilrXe2Pl6LtGQS071r4W7PwMlB/QbHjLmPiwTdCJz0yBV40R7glCGxn
5SU9sfgQs6FBYV7MLwg4YNOpoSOQY6cdUMOIHuv6xhsATEDguogFNgwal2oJpboWuvyWBMSkZdzH
MQU7FF5tbuFVM0Tp2OE+52iHVT/4BP49iWgiKf8fWtY6OOdU5fNV2hEPtHpWh/0KDKAZQrl1ip3M
5NMDTcMDKtFNH3VEQgybCZTZROqhjCHfHINB93JBsdBlEV2MIgfuHUPLnq3x75LMwGkzFVthZGms
+C3c/XbgqkZTm0HcTDQCC7s/CEosZCtUwqKtgmGZxr06f5uCvyrDDcNRTIDsm/6/uwlYYuHnt/FO
akGv8w72uD/B0khLg0CUPYIl4/9q2oTVvemRW2guwU0ISEJSf/1oV79HbmT35526CDETxdNH5LSw
Ln/AKnYxc2AJmzULTvWTGl8fL3iPOLJZ3c0EnsVvgIkiXnLCH0YXUdWeYQBcLCnmmkzhiSPNYfTV
06Dcq/qmmWjiuGuy72F9AbVQo/gpnBf0BVBKQvzDAi3Pr6CoZOkRohlWjurERq+l4wHXQB6cuB4X
rk2HgezI0d5qZ27bTtLBfpD5yFNCNm97NuZvUBXcTXhyh3fq+u4pUTj3b9w9r+7IY9ii/J6QPymY
c0x3YqFJa62tpk0v/E0r5jHBXzXtsXmyD13alILsXDgQHJiyJ6FYOIbhtkbhmqUX7Fh5MYNAP6wg
ZfZOZuibgG+Nm1rQzi2PrtzsXqf4xbCUvkFyOg4JFbMxdStivJIY2mATjxdUcl135PqHowtFyYx3
ONUm8veERWE5LBIBjVGdsBPDI3Kb1esTxsvCr2i4MFG8/H8ZMwOGJSsMbvYnbqXa1i0eLUReL/0Q
qxV377qhYtDcFscVwFiA4MtxjPa0MNb1J7NJxE78jfE3R32NyB8HunMxfcLFeW5ByiBbwiVyeaJ6
Tt9E5zgey4NMqcQM+xPvVbwX0IJa6h73INDG88hj5uJDo8KBbojnND4waxmE9zLf4EgcD8pGByIA
eJo+byDrCg5V981PIDK7AiJmR79yeA1ZyOq7oqWURaT84q602is/N19t4ZuWzGjThqG+JN/alEzR
Eqb14PdkxaMsETxLw14xK0cWkB5VgW3+QwUhGS4DJDFwAb6blslkjHLs18wWs/IiNkge8wFJfgNo
nG4IAR4m8tJGAeyTDuqOTz7YmBIQCSR4Tozaq9DhHDirytLyTYtFJKNsJCucHYS0RICAABZ+a7Yd
UwZGYWNcwWiAcaA6E12jIv2YXRGxZgXavkvEDBs+IhAjUNALBQQZLCypPvyFx6GzI8MY8M2rxkrR
WNQoivYe8vmr+iXiVqwY6/R2kl7IaltoFHDOJXZaPVPXFp8Xzxbw0mtMiwtfmj6w2YQJWupzANyS
TbCUfjdk1Z0l7UxwDK24WfJvRoK+STiFWCxfQHfMAADufAbU2OYLw0ImESfsLcgpWKJVznjYSbOz
sCWzwzglL4oUgLNA85Cavv6IoessUpDq7lQFO7qj9EDsBDnLfCBC/kDsHrqrzIu+wYgKzzx6S5FS
bGa8T1jjqn1TbqV5O/krThfi4jloAb6VjpnYRrML+XYNR4jOtUhdEzFlRXePoiYjHCXzeatZ1K/0
S8Mkj9oXgxX9OnH0rHx1Iks3w+1FD/6gGB8w+t+lkZUDvTsTVo9ZbryjItXj7eue4WUmlQClD3Kf
ifgVkjR4e8hvUq9h/86sDy13wJ6d3PmFprHr3nMMX+5qfdR0gq+8FF7kvtsu7s6Vw26KRnWQv0T4
RB6fJxy2aoc985U8GmQMm44EHlq26rOHzJddlsIa+SK3JeqnBz82H9D3Cs8kS7ISO4ENfxhl/bL+
4glAhTOs6XH57Mt/0LWu9ZF6k1ZS81dXPgQYokxj0Ea+kCvA1OK3op8ID7hX0LbxlOUPebWtk53+
Fd21o7mpnIe3+iZ7jUlaEm3iX7aOvzOPISueM2xqzsClzgd7s5iEcMdvwuGwSjYTmv5/RX5B7h3R
aHutxg+ekhh0KRmAQqlIo9syiefOtJnITe1RwjiI/mXHJHw+oO4TS5vOQwsfuuggRuxEp9b38pXD
FI0i/leozNwL8wNbz8gGpieJjSnpKz1NjhbDtWBpZlzlo7EJvpSTmtkBCVejxPn8l93YBUaIe8MT
oF/qQnRKAQUwQ7zJxqnNRDbKNspfmdLLzMwmFufPq913KWgdcmStBgDchSh1msNXfqxinxq+YqUF
T4qhxaxemN8n3/2Tb99w5+CB7aDZGuJmlX6ULJHd/gIUez8EDAEWCrSxaxfaJ8/3sLGgfmCR7LaI
1DP0ex7fFQ8wj26MMpGgIzTbyjtzQsIe6EdBNFOBPkU8qO2jOIUAGMwdIyQunVP59urXJGfdJseo
Lfz6g5d9A2NHtcmwkHkAzUWADvoo/E75Tm4fJvFAHgTgxAKLJyB+xVNKqa/bgS3cOToI91quWo2g
WxGKCXrI/Lgs5TwQcbVxzsBtsSX1X+1xvolIFFEJW7iT8fYl7/GhDuHVyg8aspmkAuZ8Le/KB0LQ
ErkyScOedjFrZxGh5jfCVBbrYOxm7+jWeZhrkK02nzi/BS91iHB5gWowTUfxtMS6q9vV4AAJfw1g
HlzlGWLXX2dfgvTJCB2FKxoNwAHczUvqJ8buTy7nrxWf6FoHS2+V52XYGKOPF2hVCwd6TRps49Xe
rL2Me6L2Gl4XvgZWkvGR1qlDhkq3mMMtQSzP0NWP0IDll/5zJWIzMlE4eEW+Mw4TAbJ2IAKHVjOH
PHREwqqPuFo61ekG8gkvbh//QHR9jei4Lso/rsT2QsZh0XqANJSFonaFIoVHbJvMTvajlQ6JDOMC
A4EcBgQZATHimhIliKP0XkcoIWnwTJvgQl0YF4iqHz5kTh1uaIpxZpfC0XQjk3bK73qmSjac0sHD
wp8iGsE0V/CPAdcN/6dz8CeT06ckrFMc+Jhi7JQo/ZgmPlBCbfiiD+klLr+4wiluLOlPpRMCF0KX
cu4AN4NTRUrWEHRqSwecCPE/mLWQCnPiOFgttvch3UdnNIusv1XmGA8Tp4jDXpIRsX6kqlydR48l
LOQv/HwAaF+aXaGvh7YwkbJmk1FnnqUDyfbRWv+cGC3wYkGyY2NTbZjHMMNqLIamW+WdLTv19IbN
oLosBLGt+jlMGja9LqF3MUoAzcmKHSNTlrYBw7/wsPrCkFaItmgAfcJe7SQgWFcnLFAteDWiUJe6
GltRfO8KPF5fSF3ELYOd4BhZm+wGDCSjpBRtel1UNwy7YE80Ph0t3dc6l/xSRPS4VDpzthVSb5h2
KoJzP1jhnsUkSLgtdxXxX6wcIGvByXoJFrK6t/ZPJ3sdGkcP7oAYGFZZXXeYTjWCaM0GxUWYDXgv
iWHmJdyCrPFDPzhgHuWRowaQr+Bw8yNMJ5hvj+6dAjo5ZcDZp37dYysXf/n6sdko5B+lWyLoUunE
+woqjMKXBvLe/SYwNK66y5x25tHONnJlSfY7vuOzipRJY4jFYbHKPazBFAvxFjxA9aaG2Bc9RhGt
Aygc0jAz3RyffBdyglGhwMGZkyMmebm5dYpVXpGRJcxTyP58zd/0StJZrpwJiBs6WRWcyQ6lEXtk
ZrgvZatJwGEa7nKJbbpTqAfKLQnBUmspnLAmUkSLABH0NbUTV4fX++rImUpRVCAUg7GKyJyCkrbt
ZRx1wUk/kBpRxqjQ46V1+Nvee8HHM8/EjBRB3KQE2yNya32Vt4h/7TE/5WhVV6MXn1Bl5e1G9zBh
OpV8WRmcLJ5EqVH52vDeM0whA0N3XuIFxx9rAHmrfqqfeKh1n1VHNPwYpi2UH+PgMuIDtVzafX9/
cVE/RcRvmY+u3zTd9F4U/7hKLP2W7mfjJP3SODGNzrccT4n+mSMEYFlCWIKK0aSX1vy78/hHuAPj
xe6BGQfSACNRPJ+ifG/N6+C1/7QEx8R6xUqUQIvLS2POBu6eyZetogpgcqkJ+AhxItoMxTHXAMjr
dGpWW2SaRJKfDwcSmGv1fPU7apHpXvn8sAcqDnb7nu5G54LtJXIriALEmPKZkB+KCxZRww7dQzIu
AKIqdsTdcNFV2zR9HdsUFXzylQ2ntlyj4T5GoqfSgHITdYEdUpTegtoZ3rSPGTPlh9LdWTPxY8MM
ZuggmG+FflBeHrhg+FElFmLK9sl5xR5lPNl2as0j5awuiLSl9fAPe6dgFyhn+U8DfYJPjb6XyI5g
+HlhYMqgTyxTV0vdKga5XZfkq3kb64tUHTg6yvkoCIsDvtN35A0JZLmzGqxCqKSspXc6ga2OcMLI
zucS2hi5lciOQSAipS725ohj/6IcWW+3AWMFCzewreyNwG7e2KHQI1iM0DMd/eomIDMBs7KLGzLE
bQW33sVMqFI47DomSgdF/BHGfY7dTl1/Y2rPz63hvRpn+MIkOwwnubi+GGdY2g8w+OavNYi/5u6z
yuCed3RETNxdebsE21ngD3Vc1wVHHjmc7DNmuHBnZD6afjeedPk/ZXOIZgwmx7o7Em/0+sdGsfaM
wc3rXd3AnaYI8frgOec+zY7AoD4jLs/Yo9NoYCiAYtQ/WhVcBMQJfD+sLsEwy/eY353a9S2UWZ8y
38GdR/Nus7h81KtNS6lxqL4z0Q0YlMdndBFldTbf6H9pemjuiSv4n424NZeQbpTHyaY8lIxZC97L
YSH1DzuUvoQpAYzddFcgAcRMIeTZtQsbAP0NzFq4ahiCZt5HayCwBT7M/5FMC8sdJFB9zyoyJvyw
uczJ57iXrLvOEg2tNIMxOknFOpnYKXjkQeWLHi9HyCVurR7BQeVPpYTCta/9Bo1T7hcQLrI1BKQR
mirWAbRNi54PgzhldqAf2n9c79ovIeF5tAse+NFf/O93GmpF1WGFzhGxYbEio7NPPLJJvxCFKs1O
Gn90dIBXlGUDPMgXubMOWlFsYcK6MewSYboTgHhd2Eiv/XCUrKbaDH+YmSFPtLUdkHRJWc0afnKU
eivhNCh/DZSdyCjNzeuNIhEfk6/lH2G3Y2cYfiQce9CTTgLPfOsFXI2BeJKj28ypqm4rLEZI9DcK
QqEtO8MypQY6RJFXbdRH2XkIfCXN7kYvYtbIjKLfVeWVKfWh/cmfMAqS0Bc0rwlfQKgQP43hZyts
EU4vB3F/wnXN672yl1YFycQGce1A9CGT58Nqg6CsNP2wo+H57RoKU58HA/RTAVYxs+fGp/q3Y5on
rJfzTsn4DOXl90yuZBpKmP48fj5ds4Hmj5ik79EVcVRHzXpQ+ANApWenqnijY24IiXsS2ERsAwql
vwDL289KvMy1TWFYOCLX67U9cCosKWuZ7Iq6BViUAzCYbdwq6QdHwvzJvZx+ALAA9Ms3mW10vFTK
n8wIFN2UxenEDObEV6ew8mmuU+2US9YtwnKsxoSbzafqjWkViA1W2Xq0b+Kt8qte9X1IGna/nn8g
aMy6z1QUXV75w56LvoMvI3Ml8s8/MWT2Cz49x9zbKouvbMjQPMz7nHYtWGFju0p89ubVmJ+rS56f
uDWBkvF2Ch5a58HtjVM6HVMOiN/maEIYcgseW7YcOJM2OtaScDOohwFAgRkes8kLGas2MGzlDMk/
S10k1H8006OBcFJwNWamxc8KwbH+pJN6IRNc+niL/4aJEMUnwoq4/QMbGgyBCeKD+SDTlzTwxOie
A6Y4Dbh84Wucog63/27VvpHrNv/Supu6G3wx3ygftBaU+oXyqQTL7s5kHCys3jQAeeY/Rjws/2i8
9WdDMiytX/pgxM3YpK88Is6LP64zDqj4UbNYf4BhMy2IWZpPu5WY7+J0kNkw5dE+x16nnqB3tzyP
JpHnIqYu/lHGfZotw1Acynj7apXjkRZYX5zqGFrvCn/V5PDfXkgNcPmOLfp/0skzJMohUzcmzBmf
WMUrBoz+1TByeZak42HYjUIr5l9bBJnfABysDDRGwT+j+zNBqI9vnXpq+6f5fJWeRg0Y4bKVQuJZ
7KLzWONFbH3QHjTXWdqD/pLZTBCZSaSN+EEtQNnI/E3/v3icMM5Is6U+W0zRIbqm0C7femlLZAZk
IlHZAz6u5G8mkq8TkHy2ckwea/ZCZnKktTL7+zBeR6bGwh2YIAS09sLqXODy1s4qhTGFTbqE5oCg
BYgeSXSJJqhg8ra9EeHiYjLETN4C0U63APvUZA8gaUzclbEur7FAKCdAvA2+vvmLrKHSzz9veIax
wwDStYvfgoH+aNXHANTRstwsHNCc8XDQKPiPyQfSsuyGVT6AAzq7amQ397Pc+EbgEjyq0kuv6zdM
YwyJU7fDu/dU/rryXojnTuJMwfAoLET1rxzdChJsYFM9NUSJaHdpwDREdO88CaKwI0yNuCKaX1wu
xd8BmoGyFU7InHP6vfSRa1xSqxhmKrY2941ieKj+qEGbN8YMPZSuLKe3sztA1DK52rTwrmR8v64A
WUFZLQEDv5Wn8Mlt2IaYFWIEjORaR9iOJVigvJ6qeFsM/elmAj9McV7nG3396vdm6hCAF1oJJrS8
3VLAI6el1uKZGEKHBpI1T+0aDPLhDAorh2IVmDA4QipodBhitZVUaxnjMJ1mK3kEooWeUU1LnIFc
ktawviXdke2QDMupD/HufOjxfvnB5o2Jtw6cIJTmJ7Wcku0BEMExLuz+yZVuHGpqKlgkV2PY84Mk
/V9cPKhNlyVMBSfSBZlGe89HJ9yJQ6YVJhJF/8USxYqGrKkZunDwD2xegMTZgL5hM3bto/MIyp+V
RDIu08d1IHsz8xBph8M9fkToh37lBPLe7rWMjV/bX4RDNXY/gqsKmUHDv/DwchiIBOCaNmx5mKxO
BFEvg0PqfBTsz+Jbw4sR/lAMAwkkqGTA+JBQb/5TdwEAU8YN7tIwoNk5FN89frlFOg9OumnPojuP
R6JlmWWJ0GygzmyYG5pn7N40Kddpx/+XbzwA/BH+1yPlDxF8IWYQ9aPU+VgfXK6koWHuq5MzGGC6
YfMpt0cAy3vKZ+GJ35dM457d9DGP/iqn+U3OSmaRdRU86pYm8jGKBwoU9AnD79cDGX6/ADZ53c0j
K1X0XbKFUpE+n7gWhEj4qfFDwy2fhWOAG2vwkKagXareyweciAGZNPA9hHitg/eK3i92amhGUEKp
OW7AZrszXSLIdcZ1rDPYnZnrEP+nPZ719JyT/owBESsKvvHgzXAmicjUJQ8WumB2YZNoQFALfdXk
GSTt1jE9eicG7U7+w7proo5hn4b0ClgXwykaQs8kmAdLg7ZpT7kF2Zeflm7A6jw6yumqcN+RHwRH
x3B4ZcNP1mlcey99C2s6t5SfiEvSyb6DY7mMbRvm7/f6I0ZX/CvofvkBF5yJSEZOLPm+PEADyAwS
kZmx2///MfEAmN8lneKl7YhhVVizaOd0W9V2ArMNpCT4oPSSUWpA76DUYsI22PyawJXYjZcXGdkM
17+8GHi1IVkreFwNvI1wcMxNchA2si+enskZ/iFmogXMum7To3jH4Sz8K35kAW48A4x9jv3RxQWB
PYyzpWXm4oMT3fIyNtTrbLo1H7xx8A5UeEXNM9oS3sjihNCbynQtBSwaDgYEzlvCEgu4+zE4/ZCT
SGitRfo3NQdrTwuqPzJgPlbFJuxirzSf/D46gBLRGvg9WS8i5Ptqfue3krrBwM5yxxPSX16igyQU
jDi8q42e4szkODvkn0wr+wdESbb1Zeq118aA60Mi8WNpAV5AzCiAPvAiJG+UFPAvRgwCbOz5/BY9
BmuicIviANwOUHJe28I21e98/NAyVgkeRQU66CWlsPLUT1O1q2K3eixTRhYE6YUvdma/TEsqnBqM
bk4S3ybIHZ2NX2PcaVjNCbbyzA8QnpJx0vyU1vYAPiE8h/+PFkB8CoB6Iw/svNHiVxINxPkOpAiE
d2N4FBZxqiUeqm1WuuaLZbwFYky0AgvHDh1Jx+0EBwhe3uJkcgbMRDGp2CUpn7t4oAfYaeaXVH1M
G6IR0Na/9fMZURnCiZB6ecl51KsP8MyrB0bRXD0K9xrNkUJFCQUwjh7DMuf3eB1C4doU7yFBsz3y
rc1sMPKIl2wbWjMybBCvCfs2ctmmA6+i1eT3ms7lHgGfYJ4MZmwMvb6MbZltqu4aMwneSybJQvcx
QWKz70RWKozT6yVdAPldHPGaQpaOF89CK3cecsSMM8qwp8e92uLSkYyfed+tiMjwYcgbyAEY3x2E
7JnuReqUaTNsSElC+pq2bgN3LrP588KIIa4dtMyMXL46WTvw1A4+KwT5AzhjadjAixiycg4rv/oL
PxPtHHta0QPJPHiVeeGsmiq3V95ZU/AWEYe65o5FyoGp8LFS/UR1s/6XQCRwHvTyuLiUeReC1F5X
SNScRtkpDLtPdBi/YPa0ZjsxN0seWmOjZWyt8h6Lzuuzpel5qAwGHzKsWeVbIeggPcS3DKAZYxFt
F32V6KUcge/itRXCO776WP2SwMBXOxkAL4J0C+dW/vO/Qoc5d7/TeS0umqc1GJK9ZirWqzeEfEZ0
e5X75AKjacpdpmbiWx9Cku13dXoyhqf2Aq7g9sIDxAmNv+yDGIDVHW8JBnqv4bRKKHEQT2wMEk0y
QmbKX9FkWcB+RzxyH+ibFnzHEXu/CM2mE7zsIq5uKhl4gY+cFJknZa48fpjH/MZGD9aTPfsTi5Ap
8WTRP8FCVtP3gNlBZxdMrCErv72gTRQ+uHAIit+wA1icZZ4E1ApbAvSf/ipf+I7E6/Q3k2yM/O59
num6a2QRjT8adDYUBndT2EyJm3kvWJwLSa/ZFA8pdAKfR08m943HH4AHg6JUZ7ZMXMrkFLrPvjnx
mYJy4GF7Zwgyo6/cLBTI8NQ9I+q07QrNC4DpkHEmMREJ0Ia1wD8XafIfCv1w7pRPutpjCBThKEYf
Kovmwku207/6RjA945fEG5hsK5ZChbBKrPrWgOP4ULtr7tOiIt1pPUSSOH9GwQElQsXGUY+bbK0w
UtlPCtR17mBqK9RX9rismySH9Yw1aH6AkvBgQJsMGUvJm2gJXrNkt2FFyvu8xmRwLnlaUdBit2qJ
eAxcYkm2HCvMOTsXWqzMbZ9wbRJrLYlrcCaernuMEAY+TOIJ2G7w1h++FdPTWKNqRyZVveIZseWa
tlZt7y1nrbyuaVNYhbwhicFmx+iBIQXb8PId3DZgAR6DF0BM/LPxOXAZZsioBxRn/q6FHcY92H6Y
t9Xe68st/lNjcjFojoGfL5GU21zYHqDGjWeTswNHs+FKGQGZPrsjpoVOsE2iy3gbTVD9l3Dljt1O
hfV1Dk/YVi95eknx2Z5RAU1WHDnDykvov019M8rIwgIPwpBwTFsSH5iUUAfZK3/obQEJnfnaZ4Pd
N2j1dyND3LjzeS4tvToVGp9XCPyFITr/twJ3385vdWW/eOQPLZhokcE1sszFeBR41X8cndeO4uga
RZ/IknO4BdvkTFHAjUUlZ+Ocnr6XW5qjmdOj6abA/GF/e6+NgX8zprtrFawl6ElIfnPvgbjxfkIk
xGLgbVviTccGj3lPUzyqAWXQCC8IG3OIe5z2ZAdsHJrMrNgFdPNqHLGIja+uFjM74SwHNzYZscPj
yqPduqtxWf0KOG0KDgYI3O0+AiLHxsmFHK7mlZMnCpWj9JhZniPRAuHTix0DWk+6635Z4XQ4OF+W
/CV+jCtUqqDa6SbHv5mM++oDViBS1NGacQeq5z3R8S9Zm5fxPEL5xta2xFgF33kqSSfjQbQdft4w
nIyR5CHTS/hj8eJ9agq3Z6yGnKwxSPAz23yNyPJLPD/lJt1RMuNG5tof1uqH4q3e3YFydZ7NmBJj
HCLMav0B+cqE93OXWUkE1gGq4sgNIeemFOEaBsnt1oA4tIuibC9KrFoId9u+QjtWfyp5HQjrECtD
aR38/BbxUFTvox9PjH/dgW0kgVQ6xNKZm5KlbRsQsjI7Bsgi8KkxxWVOMXwIZT4TUpckuyovvARF
RuAOzvkp7KfzrThwh1PnhnjshEvgYaBZMcrBmN5QD22Lv0iTytbgYBfpv0l5kBjuVVwR7HLAvcR3
VIdAIj6r/NeC3O2tO85b0gHwQ9h90GkYGTf9JAPLIm+1jMnpgL9gHXCa/BxTNJY8LPOqdNscdwuD
PzatptiMA/+m/0jiAYMaTg6b31ywXmK0BG8Jg7fHR0K0ga1qHwProOpJW2sGMyTcTNBfiQ0KF5E+
rL8e5Dd3b2m2urYbfupsODcP8lrymrgSIN3sLNxGuOcl/Ec8TvMOHgfXqAaXyZzv6USyxTY43nNl
yejhjx7VPEZApLt7WjsSnnuBUBOcKBjoJ7IKYXBREQ673wrpPUFs84I1eNs82fK2S9pW1a5R6EjZ
Q6bEgd/r1ZOXUml+mjPTGTlnUbG8TWk4ChZd+ROQqB+GgmMIDxWSv0JilgeUQS8Ax3CTRkBPeCrF
eVntrPY+bjn/6Guc6a12NosvEa1qmIFwJTfbS58gOhlnvUFthJOrjKAE4eAzwwi52RZnnbF5xmLd
LQfM1LnwSDIe83Zj7VmY/AWZ3lb86JlNwGjVFiyvMj8t2YGTEM8loG4LARdCfujhJPGAzxA9gx9h
ljxyAU8owrBDlBxVSyJ/9lglrv7QH9Zo9xd0Bxd3KEUeJIQUfMnzlt6p2tU7ZhYMJWCjmtDV0Z5y
BqNcPugqLLZk/GPyXhjlbYQq1EtdmEnbEqwiZ1+4Wea2C5dERMjh+ztpZN3e5ri6m1MT2SXkDloj
CbZhUZz3xVxZdEfOAyWu3E/+WBiFosPsLSQD5RKarfQ9A/VFOu7ZhktnPEm9AxepIY40QOj0gE/b
KSYi3vbL8GxjEP2U9ulO5x/oFkI7+o97U3/fwxQ46XB0LKSzZXHgvmnZBst29IIt4Yn7SFlLXJN4
XSb9a4zmh1XPywxcXkt1iCkgYcym7YLWFVmx8/IiK3a/1s3FMFworjHNgzCexPAj2KvlqgpfVvWd
Z4RV99XU3lQulgPdkzP/wZxmPv5mT4qsZHXJQbOq+OmY5Tg08gTcoTmOIjNM436CywRd0lnAzhYT
uAROOUv1J6hhOpzKRXjpMqjYi/TQDieGCTTbVBepJ39JJH655rfSKfvaRtqpaplV8XMEjgaHJYbO
vauQ6GWXqzLCRsd9hesrwpNEhnZTtk7WLVEuonWg0QcDkE4jJppO5VT9B8d6Ik7WWumxgj75Z6IJ
CfFOS+G6wu4xcES896At/triu5IZ2Kz8cJ/2j/qLMrSt8iyGS0vzTfU93rjXIjBhb1gZ6L9/Fr6C
zOaQPlknGCKdeh4BD0rrgcGl95WzfGVrraGIvLVLihdvyCLEXagH6RFoRFINeMa1D/RlrlfT3DvP
tuiQIxOCdJMqKDLfZvkYPPZb0g3rtwDeHtUyyzzIzcvazFHTUVvuElja98RD79QtpH2CF1RV4izE
aTrZyzpcxFxNqMp6kblUGpB7w2ae0B/x3gz3EInDBPmiyxWWir0CdJgMrgAESBqWHgFCicBtYa1N
q1nq2UfJhmaJH+V7zdzGNc5qeDPByyFy7Uh7FpP60zpNvPAnGjXhBfYB5cvMNwOusRUrVyVx0jgZ
5S5p1yWSMg4xHfb8nId/GOeViZMgwaOFbfrv/TboDBNnxlfz+4aXASYtJwd17LNdStCc9UA+IND7
v6pA1IgVEfd9A0Gw6Jf9zxg6RfWTmURZGFDZBOT7H2v8EcNLtWMDtgBiGvOQteQ9raacTxbVSnmN
MbC7ZIXjKq52MSI/KUQRwLBxN0kTgcEqo89Wx508Aw3Agh7h/+FUVNIFd6AZE7sDIWRpikAfNO4N
Y23MFIhDGj9moDIMK50Mf2MGnQ1P/xLDOg1errmy5iXzS/00mp+dBAXGzQx7Cyldqrcjh25md9X7
2YY71fcXYvzqWrQF4qg41o8pZ7VCgF4204jGULo00gVQXdvzoB+s7qA0W79dOFIMoiFz5De/1iCk
8pIGp0CM4CBURVtLIysYM5yNZkq67MFSMhT1JwDLcCxsNhOVh6KgH5weOcrzuGZVu1Y5WfCq+Hdc
GIThObDyB7eG2ybyWG23DLdQNucSsXiOm/KwGXROYA31Ol+lTmSYHumo/uJfR9I6d8gIg9ofXfQV
O5N0sEB3Tqu6fu6Gz1wmXOhEr1j/Iu1MnUIvnorp4qDMM/hGbO0pRO4FQQ3iWmF7KjixtoMTpH8l
eQitUtgwzgFGq5zTXuVxWw4XIDL5Fja/mYVuuyvzW4NaqKVHNXxmZFTxYGVMcP1+MQ78TZd25f8b
pEItHDf7jTK/DTbeS6oEDcy++DGJ2deEAgYUrzf4Rsk19kxNCoBI2B1UAiHk6Luh55B+yZH8miuR
hcLuT2LNjXYmBpy6ix8sqyE0yBAAKQK+fkirtb8aknmIELGXRTcsdjJ7nkgcfh1LWxMHh7LgmFHz
TeXM+bQ+hLfjWT8Eak0ctxTjcTrO8ZTsuSBGvOHl7LtygfAUzBz7bYLpb2r94h4HPDLuTlrhGi3s
JCqt2TNIVpOsIFIEvBAis119Zxs12xqUkUK781KqvFY6uFYYm/NEXHx7W1wD8EpMm00s7lYWFMBf
wv782TkQznBTCMtePwnNb1JcDJGnr7zExQq3ZPs+auT+6JuscARzJCmwpNCkILo1EbpyA/63yKnB
Wegt68bRe1A+DP3Uu3HB4ZIFPjA3L8JuqvPF575QvzmNNK/olg2HnLefqjE9c8Gjdv4SWJGQ7AIM
Kd61IgJM0wc59RfjaMl97zlwMPYU/V3JWgUzhmvSiluMdi7yPzcKHF1c0OHe2VJ7L2AjTAI7fjJn
mLBXEoerVlhb5kfRPyMin8o1FVdkP4GrGnQ24K2SzAWTXQsegfAB7yezvYXkEoQl2Zzx4NRh6/bq
j6VsfRgztyb8g7Yi6btuV1/xf6UcwsPksw5esbJuhL2m/VYvNcIYLi/is6H9FHxpinYO0Hbe5fu3
XLp9ocyF4uqxoA1MnRJIoB4HnSHkJpizirS4qRpyjJQh8jXjqPwc5lp5NVkuSnaxai16R4OaTI92
j6eHy5U0tY4IRU7WtqCNHdL+I9xn49HXZ7FwaTIG9b8xqlECV1NL3EpcWewv3GU02hgGbibidM7i
NSveK04+oc/WaTTvh0/GGj0YiSWE7IJCEZOkoE4TsKOMTFQFznmlNhtKbh+HklD532QWDaxz0biA
ZVPjlC2y38ShXmJLYtD/fn8BimQnSDfaj4E5eF36v8zKj5ibu1NGikMKjyHLUI+U/IF7LnaZOxAe
7AY6B+30O3kDjf3ADWhF8B2TK8LnxAU89YzpEXAbvq4aW0XUHgwQTuWiSq8ZpNDwlSwNAk/hTYbT
T0HNTJleLgxZLZkr35g6KzpyIfd3tqZydHHMGk2rPkM78RbUEHk+sxAs7f7BGDb4yAitvOVT7J/U
kU3MnAniTYG75L/tHtWvXGXlvRyPync4HoRmQT1u1N5b3cknoMaqSi0Y2ljOvb0ornisW/Oja17T
w4lU6t2w+jk+jQArxWUsl5T3OvwQevcdkXAugWt9MhnH+ws1q9/mP5pGRaW5AwivZ580usbSEniY
yRDJluf+3j9bmzetGFwh/Jf5LJal3WMqFU/p2VzXq3ELPmFpuPG6nr23GAZ33tLcskQeTLv/BPq1
KYimI30rS/ROWxT3Ch8gCe6Vri/HfFPRK8yV1gf2c071pYLdNR1alxAWs3ztJIHYCUBQqxwJsFjN
uhsrkM41eBoubxElyuEnJM546VQ0TiaDDkdXG2XR5pA5ly8xXbHnqrLNqc7mVjOKhJ8RX4eQgsN2
wdNKNNQDEuTTdnoffLt5pHdusoNb3kwLnw9FejNSlrprzpzc31nJtAnCh54wc+z3DGS600AGcKtp
O84O2jg7NtDa7VpyqenMCKgwk5kGtdy8bJ59rnDGZMbCCf5gqNM5xc2oHUxHkoFncaY/hF+AKL6A
bd5udrU5i2SnQmPALji4qrnAgQkOYkxX3tHs7T4CZ7HVypWE2n+nJSPC4qnNGfxr35OoM/wVt6hD
XjwmOI4Z282sZbJTHPUALxasLIaoKzuTP8cEP8sZqcxsqsm62R8DVuza8lmSOGGeahj8OHwgvc3T
U13DySZXaNcr86RqYBM8h4bvL0Pnwf1jAnN+IwQGJdaP+YAg9WU++Fb6XLUit/8MvZ8sX8f+Ci2v
eHpACY5cmHJ+K1yV0Ky0TcAyQUo3Vh4QB3Q0Z1DyM+og/uvhN1t9vhk67o1ruqECD5IeqAT+grv2
hIS0ty6AsLC2W7a+6L5KE5KCQ5You6AMkbPM/GMtHErzW3N97E21U+gbxQ0A77m0rIjapcHMWH+B
Zmp8dFHba1f+c9z0XxiYeIsJL1i/Wvuj2gh2UFbn7FaHPF/65Zm4V/VG3Zhb+hoHG/fU8MNzj/IK
xyqm5KK6w8caySwjXtZLZOMPZcfjx80zGpBwOTCD+g4d1TmKxTmNvhrxwnE0x5mK2X3yZm/Yz1gr
N9xiq7QBJniU0Kq25dLKF0OzA2OQmW701Z9Ws34Ds64jH6jQBQTicC+R6GurDfBfcp8R3XoQ+gFQ
eLb0xSkcJRyZA/Ft3Iz1Bj4VRQAVA1JO4tCk1tjNFxKmbifdj1eLe+mdwRInQ2NDrw3NGAdj04Hu
wzJErJ+9mGP/TUk/MDa9xwegMyBcu77ckSgG+oYNsZS+xZCLIDd5oDQiTAxpT4fgVcARl7OlOqVA
JthtV1H64QkcPU2CYemh4/3x/3ck99of9R6S9qEBB2mxjKG5c1TAhboGKuBbTrFOvlVpGWPRMiaj
lhXy+lQ8Ix4e9jVRPI0fg3dcDngEVughim3Fh/ikfDa/DHn4Hk5vyRozTEYlICHnmPXNu9cXHuGR
nEGTLnl+2Nl9ToJk2nhCYQbhNOFtz9WtijsapkB3RoXkN+9LLtvMRLnsNVsmCGdePL8nZpRAvKRn
mdsur1HERh25NJI0JXIWGe5xWxd4SSGPGm5U7dLy1yOwBl5ePIwFdcFOgOqmdRxM7NI4pOlmKP46
5Aph+GS76GnIHqnyQVaMGVXnNPnM4jMbQIvVkY+IpAmuJQbUK2uisuibkpocjAenrNFmxremIjMB
UBU6py+u75dCvazGewIA+x62r4hVsxqzGVUXLLtchSwcjt7LugDJGDBHNSZbrWQtfS4hCoSl9x+n
i1jR5vmw7xwOnSl6kEtXhWgQVz+XVbmvQbmbaMc6KYBimde2V/XcvbinSc477GaGMOnK7hS49Ihn
hY84vtbmxP7mPvfGSEIuU2k5hbSLEYhr6HQdIU2uNOiNWwl/nU2TwJ3+Z/9CnVlAjA2tmUYj6Giz
aCBqjliV3wOMWJH1R2BWuGpHA6+Mv8Y7oPqPDD4g6wHFGfwi3/+W6+/O0PjaolYy1gdf0x7C4PhG
6VTuUbc1zWdbPzUyotAgwt9OwWR4esOUJAoY7VpIqu2m0Q+j6ZB/q2uikH/kGCNxQzgK/YVULMFZ
YAaFssxBB1LynX2YyiEKb4RcwQ+WEpVOC0Ti8uqxXOI3IHVDZaXystQF3/SA+bdyyS8xsE9s+/uy
PLT6K2kuI30RER5U7spI1la97K8+5EjqT0+KOg/orSFnYoLoC5+ysRVbSF2rklgqkDrWCvRzXqbs
o4gcI0rX4aTyWWmZXRY85r6r53sTLj0bvgjy6BGAbweMkc6HYMc0lpmIPJUH2Uhxtxr3qLC1UN07
UBsI5QRm12F+Nhitmkdk9P4aA8bMcMLmJRBJjpSmBZJ11tVUSuKZxL/ngSIWHU++9zlGqi2Q+lrB
KMWvg17OuV3Ws0RZaTKaCon7FVDJEjGm3evwTbO58oRgVGzDkGrsTVMtFZ7vJnRk60AS9A7faZSu
3D96vBkS0lP7HRNfb348ThzxL1JjCruDSj9JXQGy1apPKwF5w02P1saetC7pysBydYVkXbuK822P
vyTPp7W1WPTWqfKLpadRlfgcwkvNvb+LfzGQGowG99csucpTlggmPPxKhmCqepIR6BONfLfFIV84
RNGry5nrsAjn9TIZQFlX8qrifJHnDyPO5ywVgMoQXjoyXg2eKMv4zhIRaDFas6D/tYbOxzoh4p5j
s1ZooxECTiRGtxXgYuEP9eG/cZaaBj1tRyOPyaN/m/brniUMvqg3o3UBw2ZhfWrhlyovE0oXJ8+d
4NrEtaQFYhqBoOyKbbY8wpdg7eCayQTWUb6tYJH7+xR5IGV8x6M+E8A77vBZYmwyuGxHK9qAOFU6
SuUwwqoaxLe5SkzXJ6ftJMiSnPRcbQsTmAQGTXDiwoe720HcT3+Vt+ODH68AazDGBLgMRFQ7pIyG
dSb5nSPSsgjmrnEGxmvpPK6n8S5SX7O95dofhJ6IQQmWoCT+8P2TOc1xUA+4bVEEw6ryBsRU7HSE
8BYxVzPhHOFdrJw0BpmE4R6DH2jEfhMidg5/nGR2jWNiE/Hex5hMTVdMeTpabdKJeNS69PswYb4N
mOBrh5QEVvHqvVf7yQXBgXHT/QHcFN8/Pd8C84t3q0YeFLg4mWyJLe5HHfHZ8DlOTbUMKhIqoIuh
p3wbKbyko4fT55vbCd5QCFCZSwtLSD1EyoVclZJ5kbENgK/izthxGAUq/kyURVFeo+yi4hwnqKA5
yJajsSmN/fvSYNwkpUExqJotee2iREsSx20GAOBREEf/m2EZg3cz5KY+mrAyMg+/vJxcebupx0Xh
OwLYeeKqUHKwb8R5h003uZCP8rNNRNabDEZ3bDuyUHNJ3LfXyPuuxCUX1kiB1Mkuo5r7enDzfhOF
zWxI1vQs6ck09vDRTwX6fayBGJbeOVX6o3kuDmxxU9C/MHTfmsRpgbQuDbraU+iu3h7DUGc8w/Rq
sZLKHOTBh/2XqcZ+3lNIQPGRdqQ9nay0ly7riMDwIkx28mAbON0c/y9Z+diF83JZbt2exvi5QUoe
fHGfWrhcPq3u5sFu+JT9A4cP1mekG4ZGXCXSxpbxo3CL6HpaLV5tdpLi80AfxCEWD8N701LTQmKE
GDsMv4PBqQ2XdOp2yE47Ksj6RcKfRKOB4eQFvXFzEMbAovFhUF6qMW1a8J9AzO0rW2y/0oZ50L5W
tm1x5WrfsmHHn0WzDaHayacGNU6FUYqbtc3ZEr3dyHlAGqGgE4iS7l4InLW6BM0lwaqwrMF28MhW
K+Me8XlxEx0QARDw+H527x+uxqIcn3R4Tw0GSsh77wI8tUqDmD/pQJK2TjC5CDlONj68nuEGe8AZ
46EqEzCKwMgi/qppcgtQ93VLWxeYdHlUrJUfH8SKlEkI+o3k3cicSZbwuDitP13ruTF1joorIe8f
6qaOf/pd4mBlw24qWfea2YFMKadT0OWl0+Td8d9iLIiErVcvQoMzH9/RoNiHDC4snBiEzdDoF/J/
pqxARe0UZeLsYWPJlKy/oT+rwSFhb8leEbakTQgiQ24oYjlFkTwZcIUjpi/q1qlyJZtngvH5lPjR
Wg41arKDBEH1uhhdCdpb/JIAdbbdkR0vfyvkrF2Jmm3FR7+AewvAwHvzTSrXNdQ2U7Yl8ZkyiDQ/
MqAfTjksDTI+xcrHquG9oIYWOJJ2Cd/9ignDBD96G2fkWOG9j6QFdZDU10PuCJl45Fj0hL9Rno4l
lL3BgmG44DeXBjuYaSMJU/YB/L37SLD1cfBh81yAj+LGKNg1SB3rRnVbSX0H4ZOiuHCIUYY1dWPB
jOZVumX8W28sNQu2xpp7hWELuFs4M7CsPg235kCL2Y51fdgwVo5Fh/JHfMaNtbesncBZiQ8z4456
NF9F8cJgwjRdoLISEWZ0CGwhSza7zO6eLBIZOpzKAlu5T54BjX3ybKQ7Gp5yd9QOxe9IjQ+zjYLm
KUoODnJ/1ceTX9HfPbpvxuW9GjDZwWBV7M3SNbjsaBiJp4OuiWDlBTLVZuCF1Akvw+Mo/uEZgNYI
bGJ0eBIHwE+4xs+SteJbW8VrndfF9UnX8DWHwGI8fuWG18YTFxE/z3tXELOI7DpwGXN23k1EWM2K
ZUpcX3qO4r48Kq4uPXOWQZWI68DX1uWIJUQPqT92/hRZ+mDInODYyYF/Ycbgxw5+DHPFcUxInti8
3vHaU1zES1QfuYEdlTlIeEpFyA+xyQnXAgMN6YPR4jnARDdrjV3mKvqNeTINuuz5Cgb29Jf/TEFF
It4fPGrhoUtUNQGMenXdaiTiDBI6e6TlHa1YwFRudLcRf4ikQI0J/0r8KQaf1GREEZmwFy29124M
pVcerklpzjPzI+KOBjAvBg8xTg5d44vA0l0nhOYa9CEB4nIG9bMnzx8efY7yBEeleaBtWvQFqFni
6Jgael8z2H0Kz/eO0Bv5x4gG7UT7YQJvjH9J9HgLN8VA8VF2b5lrmIyT/FEb7LSBPX30JkF80rbS
ePRkukmR0+Ifhs/Mm2L/rlrsqjuVODpPHBaXCj/5B0U66edgMnTUxVWiLX30oZ4GREHYUN+lfM20
epMreLC3ZnXTmy+eKDXGI4d9Duo6iqJMBvscihuGSFVwtGiF88uVpjIWhoNK4faUbaquCqZ/1CfM
PdgtYv07ZqJLkRv5OWYQjf/dDceqZpCqifPmIWANppsBS6De2gUBCzI2JRSepxJfG7p8sGySGOb0
Uqh4UQ8o2IR7dCKybPjROYITwf0HG6QPz1is3MhbqclaY8T8nkba1CVSSvTioi6KO/qQR2tNsBQY
WjJVqbLvQ1a6w68uwp9eW7Z0hTVz6GPARyianPqyqdbEhE8t4U7OiVDSu0X/K/zMjEksngNSBZim
ev5pxG7IwYmjV8arC4RXV1SbxhH/LICWvcI3lQdF0FsHHjRnTha4gCPa5Lb5LNsT33S0WVKROgjX
HJNCASAMN0jj0KhQzOx4oxQOn/UmbTmCyJ99f/aJFjY4MedUsZUQHRgrpWcF3GEufonEaUrzFOR2
q6XnHGykWFcw94mAdfniEGS7BkRt4j0yKJ+MHvKLpS49bmufFlUKc7G+06ckkew4wbCmp5TWcPtb
tek4gRuPB37FAbb+4qEg+CKSJJmjJVV8t5CB+M5ZNKQBMecDMIiIeNus+ezVxOHmryJCyNz+G5F0
31IAiqJx0Pf4bhZ82bsWkZoyArshxq9wtvdpUxk50pfwEGQd2Gl7Moh5aIM7/TVGOw6aCYcO/mYi
wdXxM0/p6+Z65LenlEoM7xMzklODd7Mm5wQ33eA/SZlVt1iyg6EaToHjk2CRh9sVoe8KOSVJnrrC
RJlRcGzM/c+8MFiUAHRimm7eezOdnfSCPYUvbw5VF5VAIB1u/YhPXVkAvjTxS3IbF6QfA9c5IU4G
CZygOWzQtTkO2TwxvM8Bhp6FM9HA3EYC3TCTR6Sirf8FmlNrOjvKoGw5wpdUOopAjwT5JvN/e1xX
HbpjFpGmjZpdN/orUThWiCBxvvm//i1yhTkn38Su5c007u98P1Fbp+IwlH9T3FWwIkKaRyjLJkvD
wUhDy1o31CubKzqKdRQTfcHehjXhGTag/apbcCT7KJN0HPDS1Y6ElTHxDkPySYM5YTie5oEREsFJ
2qi1FeapMnwVyUVgnsufne4ZMvnIHAwG7LKZf6XZhrUeoDIE6uqbM134/glLF9po8DM9IkntKMbS
Ux4IUpXHmJEunp5XuZIwduJvwMVEQR7BiquXbxrhM7+W4yf7mnWp7xWJF8Ld/+cG8XuzmwRtHvAf
0pEVUyDRFq3bCt3ThymNHhue2/Ik/9HAnpQn9nnGIkn/ma/EtUbkLreJXNyCSX1Pj1TXjOYKfEmo
nKIf1pItPdsq5K1koyzVtZftTSyWcHHXmn8UqPkAG2/a+u3aHmIu0xXAC288KN4XdCkYwsYm13/p
/kaTMlfNe1M+knw9Va+jaYpLpigDSheIePSAEP8OIaEN/8PXvp/qdU/izqTdBYmz3/Tl0h9XCiUL
lIPdvQW38wQfJ1V/oZv4JGFTppIcXF0c9ltuf/RAYMf31asg2wLZxZnU7KNsxciJfD43xTmS+Pvk
L/IlFsQQdJGbs1GbMA31T+5O+YHBnlzyKsHYHY0AWvaqZ3v5NKAGMYaMJ8fWkPxUxV8OYexN+uNC
nFMv0euctlzh4VKTZfJ+8Ilhn5S8RVs4eIi5g8IGsqdr7klZeguXVCZPgpjSisSxb0V6CHMRfM5o
xdSPC3vus7/bJLAYVCCthlPqdkY8mQk+Mvp0u1VEuyehwVodH1SHe6v6R2P7eNfgGy4L+Sqx1okH
Fl+fA8M2PlHyVB86vhIA2WNGP256Nt4HSMPdR7Ewcoexcx7sDZwa31mzIHSuZQfikllPPI0a+0Pw
8f4ULXsqL9cZVYMWDXb41WATxMtc/iu3nEq4d/Nu6tiOcjtcB4ifuDjmCCj7AvAt8Fx/SoW/wVnZ
FF9VdswUChB1uVJP6jP/FstNS6yJmFQPKWYxnGPu6uzmjL40d4SnemSuwe6kbfnGZLRGLzRvMYkh
K55uiWYgZEdENW4eGDLgc+CS8rJjWVzZvRCf+UyQbPyFf8YevRBfhsuNKcmXb2qhVqxlxJGrqd4o
WdRbvvwGOIuSbmoEN+6IkZsRZOMUVN5lgwxtgUh753dMmcyZS1K9Ch8nhqXCyaqFBTWmnKOcXRH3
UZpsqmGVdb4NVtXAN5n5qrUspzbgdhpglz/DPnhwmRRx9CN4QdWiDkZvDmY4T3dkQxNyrjSpbzLu
I3Qgxf1sZ93lbJHHW25+Crm7uiEc2RLNiS+RckvCbQm0ocdEYS5xnxFVOWlXbSXKH1V/6NabYR3w
/AUL1CxwctOeLlO26QzwhF8k/+NdLdp+Cw7ZuVaiw7xJsBYUd7xpSlrycCo+ect19b7Ju+qLazs0
Mg5bD+9XmfXfCCekHNEYDSh6WNvRAFx57i18iNQhY3gAHRe9DudSuYTZIZgvnQJnTnTFqkMvSx0I
XOOhH/bAEP0DQGfeLEqFcIEkzPVY2rEt1pzyUUzou52OENWtei+Iv1CeigQT/2KYYMr5E/8Wu8Rz
hfPw/hAkR9vEw+rtX9ufhIO+ww8I9Tk3z/WVQ4fg9NWu+5BEmyquc7tOZl/1UpIw2OA/YioNahlo
O1MwWsYY9OV30k8GpHze9Mf4hft/AzoGwB/FwH/Y43pXzQFwOOMhPhOoZ3vXkc/nmncsudSiiDzx
RSgaisMmTpfsXMIdw3A3Rc4VwD7kfpwSJBXdDIhvbDKt61lAy3Hd7uSFmS7uggtMVn8WTvpCzx19
Sk4dZi3eGuQ0alpwaVFshkMnQRnnSsCjM1UsTlsDOqO6DHOXNZjBBvH8qvxBcWNb01Ty7geLVneV
Vzphbe3gSNkrI1O+G5H1EY2f5TZ99dgwjNWgX6kI4NnJzui+OEO7dcZEtyd6iXtp++7RwhaGvM1x
D7Gog7gi/IVKhSejtTvlNI3MxyMfQVmxvxh8wuVSMT9CmN760vM+rfe1790faraoj55ZKzVbA9ng
9ipWx/c5nyq8qh0OsUI4tyIqDHc18lwUlbz36V79b3VgQ+ZPmdQ22wTCt1wN+4iLBE8Qksw1Lo6M
N5Tl+xdPHWEP8OKPDmEgZ0oKtefEmRrQhA0RM1YW2Oii2J2YMpprdbDX5ljLmDL+4Vy/TEGtfFmc
4dGwOhtn5HHzOX5TVIncSpRrXHh/PnAdRxxXoMnb9AxLXKd9bs1dkBUwJsA8QlXbW5vARTZ66S/F
cssfHNM5X51TxuvGmFg7vjhVynH1xTtXwSZkXRa29CH1B2zFsfkfbcGj1i/LA2aA4pcSY+m/cZWq
Rn5I4hjZAWuC/hhlGjh0B4EBhK6twacBdL+g6sJqXwJVTmCx7Nx6UOp1w9OrmtvJL8qlLnTec9eC
bEIqSAr24WBXnAcZumcccY5d/tdTcFU8agVc43uhUx8D4MFYU/xCjYy45edDTaXepgA4O9OMGbsh
Fv/2Yljz/Ovdz1Nry8HfMBRWpbVo2hGun/cklSNgd5ND/WKJRyN+SpQHBIuWuXu94iqeclPkE06o
S5D1TUs8ZMV1y+rswCAv+NP0Du9Pwqt8Y6N0EdekacF0Kdh9+g7MemUZuCAlIKI3z3obkl6/acEW
XE61JNUXAxzvbXECvOh/ng5yoVpxc0uBnjhjvcJeSVsi6ZMNHnpUbWYhgXDgPtdTG17Rfvx6kztA
7bNAwKWMyVlPlPIqKqd8BcxZuWbegZO3hdHpvZFK+sTeh5zdp2XY/T2GPPPoHgFjeyIKFTewQMKQ
1GGyMGwdg5UpXyOLx7bk+wu3Ax3S10XeDUz9gOimc8QiahbhyL7C0jA4ckdsv4MqkFA5xh8zhb4a
fO01GiYVlUrw0jvbYNqv5/PyzgNaUIzKgxcUO8+60Ocz5g+Wg1E718aXRjqRnywhDAXresQDby04
nzowK41ZzVaM0PJt0PK5CpVh0U1PQ/lA/UA9H/INNnMUjSZelZNLivQMbQ1b4EDoz7xqNtW8gZaB
jlyti8pF53xZyo8pXeXhALGHeS+jsjlvdHqePBwCqkf6p+c3zdpp0TYYXSJG7CQB0CjOlJrLV0fA
EdlTvBRMJwWuFpwqRO5m3AUqh7moPDx7IvPWbhiQnqOPdOrK1H+wt7YtNEMAHxA9byxqDFtAJBB1
53AE8/1PXYgs1Gn2y/FtWjGbZi7zVq+fKOTKKa1cvf8oqzsZiv4ejHsu3xxYaaPOb+G4aiscHDt1
ITHT7+ILvrCq+BpjFNV6ZypPrmllvhvNXQ8Q2JrVaFZSYEJy1EEeMffhwMuIJ1KphbNecf4tqN9v
fSO+b2r2M9bSTIwvYrWN8usgPqJom0u/iv5V/QGf6QlGNi/JE7ZyXn/oMPIwrYqEAwIO5HL6B0fk
jfUdv8xoYVS+vQFjVwCKcdfzyfENLrtNTwqm4DPiyZJ49np/0SDeMW7v/3F0XkuqY1sW/SIi5M0r
cggPiX9RkORBDoG84etrqCK6u+6NrjqVCdLey8w5pvKPQ03mFb30/aLW9i+GeTCfumBdUbE/3lwv
KX6P3K8bxiPIr9SH8f43+emw1vBjZJRRl4EBpsgsO02QgiqPbzCPM5stlVYvP6SPh8g9QlQs6T1g
RYCarn2DmihYodMJ1h9kCa+fgVlb4lO38aO/GXBxD7UZoygAaUDpo33Hcy4/ar6DgcFn3czGRtQ2
cKxQpbC+0RO4+unsE+74Y9g+ZuwZgv4WJ+fgvWiJ5ZCIHaUKUwEjT3XYEMPuQ3ErbpgUljSC3/C3
F9ZfZuP1+Nyp+m/NT5jSptJbFtnzLf9RRXDOi+9rUuzqLncMFGWS/kNzblMnTSN0ubkIZK3EJPx+
wksydMG6oS8bjSjdHkwEpaO8ZOCNhwi4mOzTcySAsfVNE6Gqq8D00S8hecd4v6q8aPOgJKiYcKer
ghSj9Nky9US2wNYb5DPlH5oGMitDsuLE0oNPFf6LNViCdo3d/o2mDhChvDKB42xlwA5DdmY/Xz1M
Vo9Bs/98HbGuvDhp7RCbDM9KJJAvO2hjJZcNaG8G6kIwq8dh4EfWYfq2pMbNUGxiJMwIXyMplNCG
WbzAckjHRbYvgyBjFecevrJo3JiutWYvsJvVOOQRZAym9TUf/Lsr8hpjivUPu6MQfTcDrgxgM/L8
PsjWtbmiDi6dSVNYqC/lVV4Rw5KvMiBsEQ7iXRVZMUryCDt1LzDUfG8Slm5EdPiM17r4HHz9RNwm
W77qLzCZsJJdA8dpAilBJCYwDLarkAYGnGQvgSOBBi4q2GSOKpKEhmmTBqywY82CfkpDRg3CDFUh
Qzlk4JNLJ/mTAG13PWdX2Xw3UKPekubA7hlupAAA76AyEj8HvQSVDs1tQQkui0uTQeabLVvwOelB
OMvZSJoKBoH3VqsZYd6B8ExcAW820sHs34CVskp8zFNLIgXUx4QVkxgfpWopEQLaYCht7ReejJaL
wfkudZcpnQATmuuMc6G1YrEkjNgT5sF31Zaz1s1YkDKtMNl+Bfw2AQ82GKC6oAikrCb9jQbykqFN
BTsao3iKvlsVW07BPnfdTGDdhI5CG03jKJsbsftRHzVDr6I8MYj40p7BDSSlhm2CDvkI8qew4ffV
Bk9ULDpjkZGUGQ7OmGXH9VwvJwwiDUBNp/d3/c7B+R7f9Atft7+kXx8UPAUif5ZY2ELElOeumGsR
8U3PtCrBQanQUrOP0t8ftzmdYswJ5OGQkKdFFVrjETXv0f18o31Jq8VjO/0ScgPzhPl6gxgtsvjV
OhKoGkIfTGPzeVYVEkxzVTllvssZGBUIxuqClxGntqRiQ+/Y4JTkBQKIoXkjakP+vP50gUpCQpSJ
mS21NO3wYlqQSLywBrE2/kccGz/Ky5fBB36Ks982n70pmDKYd8Iy6H47BB50aRfgcZ81kgzQUZ8F
SCkzhqYUW31T2PIlzZ/t5ypJB1SwcX+UFFSdlMlYLwFs0ZFU5AWaXhT+5hNGcXxnrY56gXMLL4LK
6d/SHynqpf5cewQkcrkTJj9MfeRwDUyycplSdSykxUcJdEddGMI1/qzByDA+hr25fSsP6GUyOP/4
rNoSxcVZrgBqotsD0hcwQERlYXacLhLUyMwL058YGHSnln6LbqxKgk2BVqmXKCAVYlmaQy90J8aS
GmTb/BbBYC5OeHmU15ZdB9VhCi1b/aUE/wr/SqjvcGEQ0pBziozfqtAKbJOVGUMIJovv0ZM6JvFk
1/yOJeyogMw3dSgWangXzB8ZGGvD1SihYEopjd/RvdMhPvAOcIs2KpZLGGDvgQUDgcefU4pCwEAq
/2Iu0XcyfjlafX6tnv9eZaHb8m97vdw2P4ghqmXsRARmRZCWv7Vpj0wukn3AlSFYENRLpmNgAIJU
jxm2wzpgx/2OAkL0LLoNKVXY9x7ycGTZAL4R8rnJGcdB/uZF72Ur1jBbdXhIUqfDwlHCd2HdPOGu
YFbLNo/3SZfEJSxIyJ2M70ryVlDclhTw+adCMjOtZN35UHTAIOux97TcXoihMaMTcIIWgwapowDN
UZvDjuuZaJfLCeWDDW+VCnRCjZ7i+G7QlBNTz3/jAfmuGVzxaGBUGDV4jEh6dU+NTJNsaptApFgz
2xLxLQ6FIGEEexH7c4YDq6Omg4AJyk/hZM3fxw6YsbbLmX0M3NGStvxKEqF7Om5b1Qpqkg5+FIvA
KUDk5ERV5e87+KAinn4Z3gzZv5IacCVV6xf8Gjbz+BEKyE86i3tXnVaiV9W/Sq4yDX1OcKbL8b6i
cOmVJ3A81l7JVsAYQE1TvOZVgAoPK8/rRwLPsCcpie+AXaNc+DKZ2ixT3zzFkNgyrAjCDrraxJx3
mEfQhad0jaxUHbwBNaeRIe1ywPtS/OUrc7ocEl7Epc9pwUTjPjaJDHRjihHda7hbeCZz5K6z1sTx
Lz1QOJfBvCVFBnADi/Du1HjmJTeDWRf7mgHCkpE0/8thI1JYuKz/i/Mwy4vp8Jv0PgzsUQ44prJN
NaAvGeG+4Pc2auNM+KNbbQlkumQDXF8zPKVyQtNDnlAsQGCAWQFF0QkNE3mJrf7VV05BXWf+1Hy2
pXkfz0uuRJQT9K6vCy8flmBzgZ0a6JEC2hoo7iT4Q4pUghrqKu65zwG067e6gMIXxNj66qd3hGIv
Weu9RyZcl2AHnnbNUWRkWlJnDRFuoQPNhcZhbQ7bvrjoH7xlcz2BpGbOPyy9emC9EYopPigUPql4
6N+bvj1T4ekSo0V14upBvYolcyY2eL9XUnKGgMcIBI/zN1/VsBKyKkWeczH4mnsJfrP4JBUZAdAy
ClYNr0/NZdqCJpdpfdkyoPz/kRGQ/t9JsddCNmZoo6uHHoIpp/aNXQS2SvZlRMMUXvRKfSYlphVz
LExogQRvyDCyXdR81bKlj1jATcRTNsEpw52osxFiiF2J9JjgX3MrZeXHXs8ZY9IKHug2xdfBroCy
vWhozmiSv/0iiEpSS6B34f4sxvoinKsUd2P7J9bz1g4GbIPrilTTGFBPJR9yVhFEp9Obv1Dg9keN
zoeJSqpvPzuEsZmceCrNcOm/toUEusbDnJ6z5zUMPJBeBtnwpf1FwSaUd5wGhk6ny1FXPfUfMg1A
+9QOKhgbEOgidYvfFx0v5k/GzjEEAA0pr4yeNN7n8b5hAMP4TyueIZTJ/JRxpRV/feN9JmeFToE1
igDSMylxEVGrhHZJV2JSr3hfOkTgkWyl8ILwc0lPgxc6EHw1wvjHuC/kd8LizamLoHIU7XJQXymE
Cc9TiJgmhLWexYKfvhcvYhuBlSecK1xK04RbUIT/jduOIWUCJofwBObk+PyWnIntkrPjHh3Yp7DC
mfeTjYAQHUYx1E6XOU2TPmLApcS3cn5fSK2rylNhWEpzHFtxObWM1zzUXH65/lj7B4gBNZE/YEbq
2VsYReRTWBEQknwV3orKbPYnpeueJ8sSK4aDifjAIIQpFo2aNkG+ygVVgFIGPklQLEtGgsSZhEGI
iZRlOaJOHtmzcZDVWl/C2cStWM14TlkbUtmjLiDf5U8KDzqjQoGhOJBYO9F81oK0wtZksp0wHxFf
s4SJz9HX7ii22ewEQkMTAgGuP6r8g3Tr4+33vXU4/VKayAGtB32+Fq5wMGkfpkCYwqpZ82o2WsYg
BsEtYQhgmLDLEzdSoOf2hAXorQnZ0FNcxixbeCC+h8DWoq1w7RGMskP5ujrhJpHV5MThLkrGRwKM
8skwNat8GiDaNZjBIZFiSZdpCzYsL252kh2WBo5fg5gJp8Kqwfckrs0L2m5KyNfhRQIEj8q74nz7
iwidGYI1zIiaHPTaL9gSzbobWQO1ZbqKA7WTeo7kebaXeeb22Y02LZ6JrPuT1VCd1GpVZ+6LTHiq
VWyxb5/dBX8voD/8iQ3wbIYHyM64P/onc6uOpXLS40FzpVGFw7FH6cSZoqEw57m2GcY5ov3aKiRS
W/oI8Lai4dy/lsU68NCjZ3e2J0TTQAtndYzqZS2fanGGSuvF03tGs9ArjrZDFfX9A5Yf9KeeTd9m
8pDJjucNgmVSEqWwRsmJ6F5lUPDy1eLKu971Fq7W9yJtrM4tXkws9dVnjLMGOVJ4QAeSYclKkD8B
zSWPcvV1xsE+pVmF8zcdVuG8dh6ql9/VYM0/PlJCioUM8zet/tUJ6dDWYFwmyhNBcXKPi3V5RdSN
uw/7BGFgGpp21hyXlsyMMxti753u63RZfX5ef1ygn/3Xf9mbbCcG9gd0MpCYEagiWa8DGiQmNIXq
klpJJSRRvk3fgd/sAHeUykxCBaMcyuwmFptWOIf8UxmkF9Wh7i45w6lxMUF7uvHLnGGSYJJaCOKO
PKMv1sc3DRA3O30aLX8nHdi+AItgVFjD0xDqmyBfgN1IzNBAOfO4L2V8XaPzIv2Tc39AdvKGeIZG
cHzzSnnUYUNbAMAb70pIJWCy6WJbB7aCz7+teHBAs5JkpVSIKxQUEbWu/htSnzwnm6bZd7yXNZ6D
y3sMxWks4+uzTBi1iMSsELY8fEYk9RbJSSBQzsO4BanJPpGOIJqsAmxqGEWA/32u5iVl84rs3F+V
AqL0v8kD2AzKnHBVOBXzjieALi5vAW+nLT/aYZz0gal/WZfiXEQbDri8bK2Osz0sT6yxNJpVzQN4
pXFF1w775EcSHE/4O+hHY6b6pBJwY5QndEOMCBBuvVxunnCmX4JdbSKZRhDBLZxgtB5mUneLcl4h
YPuw3+4yGSGC/1ZxtphH9rCahHD60sLs55jB2dkonPXyv0m/4BCihaY5Zn7zrvxEe1Dn5VBh9GCD
LrpxSp7DlBpY4goFDoOuLonQ/S2ZbInQD0bnKo5yunFusFT0BxT0zIpADjst+hEPdDQFJFewSXy5
4SN3C4VVRO3txvRts8kBT8VkNrQA6m+5z/llzr4LHEvDv9hho/NZieyBPhaTRPUe7wZU1rUlmITL
2oJ009KRCZTBZrqZDPEXEGSTrdT7aY88rZkBZBLbtdTzgIHq4EW3iu+tDBftErE0QgI7pGa0F8Hu
hqOlO1WciIG3Ed1ubjgk2tBmmDPNbTYwFiMEdCxPZnTyKYIfaV6afkr6Bzenky6KY63vENUEPefe
ChHF7BOvtSsvU+DqHq7AXsRinBB+vRjskinfQGqLTWTRi8hT9nYQSUYt/CCy/1pwejyBtgzo7USi
GfDK6nPs57zsTAkodNPmUSonc5EdM6asc5xGW0m54vBjRjqvREyPNrveMQxWfkbhQkSf/vWFjm0t
3pM/psc0RvQA/NFO9HGYe10xqgzPTjkAqCuFpVA9ss9rVtSd26PepTB4i9uWFWUs3Hrjt500y0G6
6iPqYVOmx0z0FUFG1U/P/5NckmtRDlNW0kDJUE+6bIAlcTcJVlQXH3GknvUBC8T9p6GDHHbp52wU
SwjuxAjdy2b+GY6M2JBjeIbXvH7kyTx7zdl6SVdtIPFD3YfCRg1WzE/wFLGKw6KRSNCAPF0upz3N
8ARjnYl7AFpH7ubmwbiCZzTDq4x1Un/7LcGUr9Pw73NjTJ1F57r/F+leJd2UeAZhPiA7O3lt4v6a
8z0WbtwtcWl5ETYJk93XxFGJl5/ccSSr7rCuVJt+7dnj4u028odoeXOW0Wgb+17/q7eIQSPi3vxa
EcEioB6KFjGusdjClotuExUqlUmLAQ76L2drw1g+c/HLKNkP/LgXNXt+iGfjtpLzPzH+0O806xyR
YiOSeEf9v34DvYGZoW4jfa6/Dkq6FfRt+VPUzCGx9SHS4raGBpfOQsJ3B9PWjUeDiivG5MexOlaF
Hd8LH39AqaFyk7Izm/E3YEuroUH0zob9oDqa3hb8lEPuqgUravn2teLDVak8GKjCQ4MrQvoM8+F3
sZEs/MQpi6R3sh/H9s2MF9TTbDC74ZaRjnAh/wC043etYPzqUAgjnhhUm2Y/toInCA/mYs3LQ5AZ
/tPGxVbDd21YJ1BRr1RBH3NIGAtfKnlHMfr2F1W404bbV9uXjG56CfftXDgBEpu9Z0Kx6zA5kyxG
/MDrJwf5sMU7g3oQNiCCfmWerd8pS2tSZ3PrF3oRNqRjCCizPcgVdik3jZyaJTStS7JHXiOYqNvQ
ziA5KDGAIaj4oAt9uTnAyYP4SKIjHHU0bbQE/xMA1u8PerQZOJ1Fmrvlb0tMrTYv6wV4sFRhZNUS
9W4FOxJqCMqa7FOBTQJTWFvZRQzdmS9KdU9WAvjPdJdPiHygRpAJFrWO41rirFoR2Vyiw1QIETQT
DhvZ/gZiRvhQQ4v8oPbYLKAec5CjhK2z4xe/TPo3vm7M8d7Oa7KaqHuJV1ydzPNkyfyPDzz6SQCQ
TKEcwImN7feJGjlwQ+eLWxguR3QP02VyQvXHMuIaYHs7gmlSM1SxMEK9sLYlX/ursfPSmf3r2QPy
93kpOynFjdW5PGyN6k5Lj8EsOxOp9P17ftx1ybc/2rTlp2Qbv6jcka3P5tW8VRyFYY8wkmTFU1At
KTRoPe3AheyRA2iG6AT5AfUKOsIRCuCHMwrdTIFNvsh27ddWhfmXTjnZ9+xG6f1cpV9Tr3wcFrRe
Gs219pCtEpJaB0vXHx1qC8Viu2sWB7E8TB7Sd9Yxzprom3Ac1iFW0aflCmLiW/K0hzK4Efs0emnz
X2khGP5XsolEOEVSBHgpMl0tMsmUKai7EYeQIQBULIX3EVIKHWZ+0hy4J6kVedKNojkg9K27iQvp
qjpeOEeAj7DKNV9OgrTV5VEXZC/orcNrU10iafXhRlsaxAuvYJtkPslCIJmcN5vuUb+E1FKjxmk3
IOCAQdt+SJoGCAA4WiYlIIiEADYoyhRW16N+kMsLAwdDW8Dh4e590C8IakWur3HKRW8RogIEQceU
hjCNcMQDOMW6+zg0nnUz3uzJexkcXxyO+uhDO3SfNeLqijtroRdQSxhzkJZ0Qtx1azAGMOd0y/6E
VQX5GFvT5Vf0GIjJTjmjm0FLz8dKB8V7/zmV4Pjb0G/bBZlJ0U4mvn0HvOA1N2VL4xRF95TQ96ZE
AjhMu/rY/kV/ZJlnon4Zwx9lb5J5mGVIWWohK7KeKDfNnYEfxtUArhUGhY9nYDPXLx1MXWHLcutN
oTPNsUtOExtXXcZMCHkDge/38UplSyPOBWEVzkrdiwLPrP4Xs2kLLX+A3yR1LfQqGT+9TSQJC9qW
sSMbY2YKFJsfSAHYEvMt8S9vFoRwWIOWig2RwNtBgDh27GvNq6tZZuA+Quc1Mh4M7qFp68K9XUX5
Eh/Kzl5t6p/4tQhyF42mnOyxWdIklcRKYk/8X63W3bPUhxoH6wNG6+lN3MercjTve9C6FYuK/DRw
GMb9nd2lhsEI5YjQ7mPRD0DAyU/mcjRpYo26CRUemglHXoxxFczhDmi3kUMhQ5vUMISf9JR0cOWV
y8Ac+baQeCAQbiY8F8hgxeIko+6Gs+d5LglVYfVQ5lTkE5bTDGXC4dhW0KOtbFCt7qb0rGEdQCej
ppBFdS8/tXFtbfhlsMmbucZZTOEoxvec7+Kl7RnrmxeTUBpd9YfCxbFfpbPgBFkNAZeChGXO8owr
H9BgZnw4a7H38L3SL/K2cBIkLodrnmAyxwIoz4M5oyrfFPYQZsuWPdtCOQbEG/+aig/iVHXj2SDO
8uraaG4Ea+s+VEf2kti6P1iNKMkY2G54fBLbr3I3dqhY04/Hq28wKIaItGZmn3GtFPij0eGji2ET
5zX0buVcCWWHz79at8Wml53q1mjniCDlijm0oY0IgEKZquTGp1gl3GqvohOhvaYNqrI5jq6xUK9Y
HyIkMmZAsqhWLThlI3e4wQko5m4or4pctzqEFAjWNQ2zlYsJ6q0x48RO9wvszhIi5JrAPDFmWEy+
AWS1fx28SxgOautRCVEqZAw5kgvshuJf92/1deVswy4aKR171KT0uuFYoBLsSQFwWVj6Y+Jzk/xN
tM0kHVkmMo1DMIFbteoShnyY4JFLwMfbVutfv7HzO0tFsHgkRSfFo26gxl8NvuLR+CbC6cojNoAL
8B04ZoIfqY5xxLTocR02AeMyYhS4UEtIn7/kR1XnPdABS3uaPKWkD1D4L2Ia+NYBHqmMy4MxUgz9
Oq3KoVvk/LEHZoLa80UkERQtuPmMxZgqsOR32OKi3VVAygAD/Mwb78sGApI7t7FH8SjwV+6izKp0
dhq2oW2ZDGQ7PM5IIBMfUQFjfbIhVJKNUfuBR4c8N8IzMO+QZ6Gdenwq295HJjU660FN201xNCZ+
fx4IUWiYwVdb9Sqglf244Y/OSRDoc2mpKH+jBfx7JrCKuK8WvSUF21E9UiTolnFA4f+qzuVnFipT
1rEDTkB8hPRu88KN5k/9GpeLlCm9oq87ak5+ZjjKNey/Qxl5RMno9aVrwTDP+ZITHkNwGsOsjAF1
EGW1ZgrF+YKGjfHsBT03axA8voTtwitZkMOqNqtCOCL3yZigS+QQTdna/aX9vo6XMvlQeAtZEJeL
AJgKmSqwOMFuoXaEO7SLnxJszQrl/AucxYJ9alRcKeB4phl2ifJeae8DRx7r3DkNaG6usil+oGLs
2FoDXyltsYExStdGe0Ausbpht/Jklwu1j5dectiGgg5RrtQDBn5JkI2IgSTEyWD68Rp8NwibWjI3
XZA4wCnP/Ta/hBn+QbsrToiq9N5l97udXFPbPAkR6E0my0+SCQxHwaSwmhAWH8OxYYvWag+zuaCR
Z9hhvNbF/Nf8XzADZhQx4mRvNr7QO3131tikUf2xWEWiOYcB3MAb0k4vl4M8+wWErf17lQ7zkCnx
Goz+eFtBjWV37YgxEtot3AkWe60bS4uO6ecUpA08VUbVIiMgmdX461YREvuyiB4jmo4QZk4u49lR
CdAC48uM7zSd7OszWrUd9IypSmYcbQlhYgvTD44DQ3X+v2C172hhkTiBGXh5CUl8aCwahJn8GOTc
wFEsxnkqA4KGOGFhH9y48pjDoGxeUrgSFPodVaCUrwAfHeMiuY1PyTM3r8QH8YUF9wybPRvTE4N9
11xdIUTQiXcL3Z7MGF2k/NmsbvGJwRAk4AV4En5WstrA4dV4SRwZSIvEPHa8W4FJNMwBQGI7/GRw
I+pHVfKrMq4RnuPImKksj5WOAMJFpYAaAlskTRLrVsap/KT8SRgKIgU/kIcdl8lhaX86G0kATp2Y
m43dsO4yLz9hMWLDNf5kBKYyOWJtgnEC33vwbA+13y5ZrPxDYkfFgrxzOHUn2S25Iwqr/Psu2XYM
TxmFO0oj9kIPCDVw+8E1jXMhlG1IZyPsNRV7XnSUL2ATE4ffpC/IB3cBz79RMEC1Yz3Y2qhNJdgw
koUzHvnYUibKJ3Jx8SSWshLWLIPZdL5o1TsbywE/Z5CPnxGzfp6AyYZja8OVxoSVqwpWxwS4Bq2Y
6CAc3OCFa9AcbSmWCfsxiCe1qh2BOM5wZ7tA3UJNhiKns2VaiPG3IGNI0YhNdN7kDFEZYGucE8hz
yHBeWQz0KItOo+IZL7zLgTczfPoRWHNhZ7HCGSkiG/xrDX9HMKIJv5QZpYvNp+Ch2xs7JFQS3w9d
JCBaNinL5qaexV989qMwMz+H0hSnlEgYKv82pLHX+oyXdVd5LuxH4ghrJ0GOTnnbIPhg82WFhMhd
GSUznuED5wMpf7ATkCzMHhvRD6wGbYoGik+6YGjPNJjX5RnOBtjP4qxbYRN8lNt6290afjZLwlhP
QYOrA4cbaVtcmDhUgfiRclXjk1vw1uCuRzaoUQ+j4ct+aH8ZFuQbht9s0hhCTga4UEROTjmzJxYy
iozhNmRahQAVbgNhrY3/fu5oLMjkY6NwZ7dxeOH2qlE5QFW36i2xAQwzeDRcSC0WyYtuMYWkAUyB
ZW78NI7VIttA7XcRWp20+fge8NLIIE3GN8BMmeMhb7S7f5+d7KIBcTtOvGb8TiuHN5Aod4q7C9V7
xPfxjK6jk+FQ0dGMixnrfUWgPbBlGptgvnSkZTgYXM4eouk+fBpMFPYS3w4aVrpQlbp0Wv9QynNC
/aOg4+sti4Mkep0+BUta/bG/BUswhqLujZWGL5AbBZ1V5Y6mEx5DEAPQsd60dbC+AeLMqIkx1aoO
V25dO0ybyU98c6g4Nx5Z1uEcBfTs/IgJQm6EVFMDtB8/3Hg3sH/lNCA4CzYiIlF4omAkqBQlxq18
qkh0gyfrpW3x5GDAR5xv8RkGJ6SazJhIC5Cx3xIzy8kOthbLLEGBAz8o7SmNyQFrMXU8jpYGVtdU
OeFiYWae7eRfpHEq5KUxqoRFggWKAPX9JHYRloyjIGX85PTSmqBuTXytdCpWpITjDVMWx8woZLBj
rANLm5DdLrGMNdlfCu5q0AQ4IlJgxU7z9gvTfUNpyB2M1bzY8L5oaUMyiKhpQoc+EdU0G2i2OExN
x2MD48C/GC1m7FZIjz9sFvhUnFE3hCQD7QOKGxJaY+B2qHZae8Um0f/MzK3ANsvfNQRZ6zYpy97k
x9h93Ut2IteNa/3DWJkHH8B4AVCJs5CzB5F6dpM22TLNoLDaBrpiGGPjatEiQooXns8ZlyYXp8nQ
m2OX7pPLGIH0nWq73uLdGOf8NLpPFvrDSbQ3fG/gKhm+DX/IbVTGGnuiGtjs8KGGmsXYi9dOgHYA
rRrztGqxF3rEw5QbJ2amCw+1Q1zA4I8jiXeZ2jvgCXOlfUZA1jQ5kkWfxNO/7g8fO0msBgX2v+BO
30l5Eez4K203dwsXKbZRVhjmQ7+gUXGai4wgAu8n8ymiRzGyYeDmBUWyzk81ASHAQnp8Sr650yVw
+CFKjjchbzvpUCgazMaJRNsQHAan/NGcic1dPde/+rqe+WAcAtKZkNdQFBPYSghyb5m/LCLzK9uU
L4MUWE5jdWPps2SMTYmQOI5PF7g8SydhilnplGs+/VEQV16rBXvjH3iedruqWE7NqDnO0kqYV445
668aRzEbV+qZN+J5TJBgprhmLflP3QxO5iW4HEBNkfVww/8onIKTeWZ4qvyTl6Cu4T7OmpM+XbGs
4BGJ2U1PX3/KTX2YLm+ecCQ0yUeGjutPW6X/PzZ8G2+Gw+P0ALkfBw99HwgioDk7xIGkZUzTU7gW
5qxrKn9Fayz8f/MBiQtPFaIDi6Oco4zPc4KohQkL+pNkhlSL/0F3MSYIBihWvFJx8JKNMYIhtEMc
M5WDENokHA9g5zDjLIi/M+5mlBEa2bndApVLS5Q6ftkKCT6vxXjVXnREgSyRKRNsGVwqC2tCwgC7
QfYB85ge8uAuviZOaKLd7P8M1l3eF6SKRUmDGRQPHJUw7Ey85XxE0eG95AL07EV9HQb787GRsXzQ
Ph201YejHE6vSK0CN8KieUYbG/4rK4thNkwPXJGNSjKflXNZqHbCoUA2uT+cMIItw7m2JQdziX5p
JoJC/C7qBZFNW7byYcEBg59rQqM5LdbCMeDR4K5a6Wuvu0b3UYM6HfDWriUepXt8GyUr8PdOJGPi
0hBV13gEI7NVPXPSj34wsqmwbFnCP068UuSvnL3KCfgQQ348keDR4CfMsT6n0qJd1/8iGpJnUFsZ
9ri5cFF3arX4HEkWckYt0qZZ02kek0e3Z/laJrTjVr4JF9IJKoNA3UX1xSrx2ciLcjOsSZZagBeA
DYh/ikXWB94klg6OBKI+DCIBae03ItEOue9i4Byb4+Siu8WeF4jnjc+AMT+zHv5vtF1xTjN/iTK0
iVZ4p+CGTNEyS3zWj2En3UpXAP877y+0T5fwRMIC2RBok/RDeBa76Y5WcfhlLUz0VszW/FSeP1tG
hkVuJ/84naGgMjEOB3bBAkGK3L6s3gAMPN6tkwUWU4kljtWfeBb9UaVgJ+YUp3RA4sdkj9Sv4Cj+
qBiaBDSZtSccwzXfDUqYiBMbJwijPoamgGv52TnTuCgpg1lDRVdGgHy0WmNXqQ1ig8ccacdUPXOG
wgvc1BuWdW59BhphOoKb7FVs6VOjtuOVuf4SZ9ONoaY5bz7xPueImSwFazVig/dT1KSTE3lYSMNi
JkCk3rJHZvkJziKkdUDhi8D+7aBvGccb2HtRy3K7HKpzhlZjvGbQiv2MVLEVQd1/nIzFXXZFu97W
B2ncrjHUospFHh8cqeH4uLjuKbgL7xDue7s48U/0l2Ff+uKs8Io5jypDf4hU23zbHpjjUDKAWB3L
FaAeXFdorg07Z+qEDKBFem+z8xfdseyic/BfBxWNM9kEuHfQiwC7GX1rMu8flIeVz3uhXCkkgC6L
e/QD62DWPCg/EwouiITTel/vske/LhBuMBiDbInsYtrPmbYN0waFioZlfDpH9TUgv4ZzhWuAW48l
DSIUKtWf4z3ZFwy5KHieOicReF00d74GT7WIp8vUNyFBc4K8oFKJaxXykoclg/Bf9DW/nx2+tH8c
AwlPLSybden3dgqMD/lez0z3pJ2GZ7ASl7gOucu0Ofv0ebFil4IT6YMU8zbCaFFcpYAekhavIESc
ga6ZEQEZEAACuMa4t5kbo2WmvC4Grmg+qebC0kKCRRU7YBQxKXJHDs2yH8knbjlZMWgBLpLtgTsW
u35JGqnHVygiQLJRcKDfGLMhEEhpd7Ap0HfwiJP0NyF/w47DnYxpyfjlPzPmKVdCjZeDpq9UKf/T
BrO7V9djE2vTO5bKX5mAxseMD70pbe/88AWEEF4FBGjMGUPMhnzV+UGBEsZoD1MSinYN2wWFHZ+I
6K7qwKOCXXL/7UZW6m4C5o+BZroXhWUeL1vsafhOiDYgwuh/mhhVDVUPV8/ikjAguHYQYZPpIDgc
JQm6G6ZmvS19nmgkywMnzJfkVsnJ3uT3Qjp/8MPLvmnvkn9RNPao2q2zdCS8t7ffyCy5x2k1EnK2
c4xz63KFlpE+l6TkW87Xw4UItvRLJIkDLBg5PsRhjSpdeq8rSCXVWfXlP7bAZHgLkifyW02aWR3c
GhPAU0lQu40kBIUtz4cyJ1c3POuD+/4r1qyYoweM835q+LET/QDYtcuHUW31wAVkZ1NMEKWpvVY5
AUoEoarhCKPAlgGfBNnqtEkw6qH5qYggv08i5ubpBRau1oEP90P+RnHbY02lorFf1Cp5yzZ1hnjT
MtSdwPMj11etRaWo8fTLG8P5iup0pnGLBPW2MHQrI0EWZVt30sXFu9/VfFZquf3MPncGFWUK3Ybp
toJNxxVEvJSL6pyz9aba+MoLWvHJD3zhyfLlaYFFfh70B/xwhj2SAsZzfWieTfsshUv/dumO4l+j
G4DKuKmIqn5DQnv3LT0VgdCiUVfg/hJncrXexzyaJzeNRKd6Zr6dPrjEuteukrnY7dQO8zfbnTL+
i/pDxKB5F7Jc1LAX90+GeqE76eefjjmi4YwIshK357kcvJyNN0iHN7Mb4gZJqWcl+J5lOsOUYa9T
Pnx1HgFA2awmTPGvz6fPlPCQ6PCCa0QkvRVglk+Brk4X1IZwrnjQiR1yFXX3FX8+9dZQVuRRfa9o
S1QWsER9hOSAQtZmcckXyMcdeQVfZoGrQEAevxHH9Qpb/hWRdsrgS8ncKFxSK6Nlvy04LH2bv3Ed
+Uz9x2bvSyH5+yf+oNM0Sd5ZhmcQbLBKpBs/kszJgmcJLUxghQy+ENlgKCNVUPUgyX9IflBsxTcO
dGOtMSWOhmMI9t9HdtWF8k9F5Fp5o86ksWOVs8R6/dDrs4bgsoHCECK2D+YJU5+nOlVwHCI1FVFC
eYjHw5xwhHFVxs2LixncoQZyjHwsFgCMenesqLksC+yQM6KvCWytSZL9wha3xrhGDe5xjcsWkYvN
0nOy1A/VrJgJs+4wkDER8Kv8ljdlVmJEmyr7HqnY77Cnkwlv7JTPX6ac7LZ3w6rj5jJ/Wmjk0+zE
oKFkvg1W/cAbxCBGOgUjC7SAJou/ExbO1xZre0ABjZn0tkLyxBepuLRhWEc4FFW0dnBQf2kXv6DR
6Qm7cQRGH80J9V5SD1Mwx8DBEsSgLrrcGulijBdlJsm+SKABxp/JLIceiPRrRO0Tq2AldNmKhaCY
X4Wnj2ci+9htYYtITBkSt+6rQHPhZKont44OfQd2L/4Lvni7Z0lW73tSDw6ttlUMBCz/kXReu42r
yRZ+IgLM4VZiUpYlWQ43hEObOWc+/XzcAxxgevdxW4HkX1WrVvCT4rIILoQjTf8Bmci5br2LvzWT
Ko1j9RBg8v8pu5G0Vlz6N+HZXMVL6/wcifjG2FLscgrEsqvUXmg6WGdgdsBRV2YOgDB0EkwBBwbW
yoFRQWPLG2Hi+K99jmDZWQcUzj5il5vwg3IDulXVbbGviDTSsY+ycc3G62ScYGXk8X7qtt+Vy2HP
SmnS0a+uO91Uo46jc3dgybDXKSefoXMGk8GRnZLg9JZjHVDM1tmBVr2e94a+l6lvI2ynLWFrGe8C
qyFCnXq2aIPNXU3BThXkiR6WlF3Cw0Tsh13pHrCNDLQR7rB8GbibgOpgJRO8m9qoTdacRTKxSx87
LRqVHb+bVJZlPuoEOWuXdDyNDHeENFgug3JI1sd4kvUr6y3+gv+S15ls+o7HXTnvJRZv8xEzUotZ
WWS4YX/Yv1bmZsfXOG2pBWApFW92iz8Z5hdYa6xXYgCe3C9Yoag+CXgJjCaK/Dcc1Dv0FxBTmUzb
xTZKpLcubzPDkZmPLrtYIRSq34/+8kZvGeyoMyDuTMsMEQDmdPsAypgA8InXL4DpfqtBr6zJtcMd
DGPQFVzhzdSf9FLrin87oGViGoI3KdpEfGFy2Fvb7AeshWmJS4iED0tCPpD+j4/NHKWzn6VLgmBN
yVJZWW4y4D8K8h2QC9dGcBoQB06xB5MH874+cUtv2G7wL/ZijI4/pmWd/mQd2BOEzVn3qZCmI1+X
XFqs9B+dNqFIH0Q8clsuPI2b5KeoiWgBI0ICvKMrhYtjVjis+tNbmDkk+C0vyCBOXsf2o3jn1hS6
QwBguD4bWeyE9H4YomHfB9KLEkxgDGN5xV0kfS8xqr1tTfcc2C7sCLicPF8ljxinTY1FnkPmDrvJ
ACpcvEJ7zD+04+joSvWFHE/mWsiimLoEXsGtd8KM5uxiok56pkJakYuBBuPSuopsfTzfMNOCuIhb
bufyfrQKITqyyXVcEtvvIEK3QnxmLjhuG+9sHFT0zwq79vQbkSKzB+JTPtNqmrVpgMymZ27eT72f
fSaym5zSOyVo0WAEXUKJHfIdyBb5DJIUZjIyxf96gyYOEBV+PIfSG8Ht0ujIxAPYVukt6XkKmeh/
p2GXjS+FhJjD70gHwWU38/LAiQNkTG4IEF3xLTM4u32yN44H6aupvljIZskzQS6HVDbYsDrb5g1U
FPz8ts24M7H6ZEGt+DoPec/vtMO39LsZdoZ6bqcjKbUymkeDVcGWYZFU22+drXUcvhd2htnhVkCN
wpO0Q/0CwhfscFlPfjBtrl974iPJfz8CQgBv3dnqHzW2osjG1NOhqB+i5EFXIikRRzSYAFg/ZMtx
pwoOigYu8UqdhJ1B8xoAC2Gs+R8lMVRcOhVm/PqmAPs96/88KTC6QFyxKjeJeGXjCBMvwDpwmw7H
gZL1OVytd15lNvE3Wk2HC7y0I0ctoMs4CEHW5QOZKCjkxBP0lYBZ39TdSlqH54lkQG72B37nwbgz
SFWFE0qvS6cFuJe7Msh/tJsSuJq79JPy3TXredSe1NcUl0MREeUWyVKIJueLGS0i1TB0FU7mcM+R
U1cuXPr0IkCy7bYVdO7qCE7BQxyNED6wSV+DC6HLY4LYiw4ruQT/NpZ0WP/Qm9V7Izyy7Y/DXRju
IHVldz71LHst2XHTC159ODT9k1OnnT1mzC2Y0PqpTcOOWRMKqBml+kSfTQO5rpCepoOuF5hsSRxC
vss3WfZL2cejjNZILw5M6poC0duJD+Xk6JodwJa+8Abh2zUKHuIuDHTLdDsGbsMhD7cY8F1xd3Du
gQvpDgv3O70xqsG9oK9B+s2cn7LfVR2j8eMOB3cSj11qP6QtUHOIr4ypz+JnCp15a35qKDzQBsyk
QiMmBCaxLqPyAV91Bj0EXNH8hU7SPq28RVSXvjlfls6vrso7i2OdVQ23yV/1g6N8dDGax4RhQQeW
zAGwoptU2Nx0JLQ1d3i/IfvEyuasz9ODxSPKwv2byYVyyJGFiOGJ/nzlLcKqJstv8SD6AdR4pfxo
rG/sZ5LWC3q7/+zXWESf3wafVs4OwFxL4sYpPO3v47K6EAJekEds2JVxI8ISz53ZOFiLy21DFGXc
3KrsNoSfcf2l5e/i+KgoUtcLKtJcep+TH7i/uH9yuSOFXEmoofWeMxWKCCzkTjrPEpSHDwtQopiO
MtbgzG5o8c8SbB7UwecqwirnjNUVMlh3uOQsxyPztjpQ01y9TNqRP6KAwPh/0r+E6W/GdX6Y/mrc
puUePsxBMoCIXQ2DU+0R52g/eBer0VvXPFq8KFC6ivdG790KkqqOMSyUUUO99OG/QfmSx0dWvEf9
wSiIlGbTwoWJX7ThPUEbMuzF+jjFNuwzxa3CgzK89+ZhMSinYAYDjLihGDeS+BPLF8KdVetKQYHI
Zg7fcEb75o8ohtC6htxqiXkKk70o+WZ9hdE4ZkQfXfDXnbGTZ7skCjBCz1CXxP4Il2WM383xRo5b
IO2gROqQ0zGV2enSCXQKJ1uRQ+CKVBQy3T6zPI5xblnact17YhhfqfaIxhjCAHFXN/REwugaVHk2
Zam/KqV/oC1LwUtjniA2UZaz1bGONknzAc9yt8q+qPc8WgQmFPl7i8Ougycb9uypB5uk2ivEXHpR
8UK6XDl7AZK+K/qU5ShU+856NHgD33vZhSRB8wB3ZireZxqaA6difetLTxw+xtfwxpehdp9sBEUA
IVQC9A3TnqdVNJ6ZcVh8Fo3LIUtcSEklvgKpU4NL+52MPZgXjifiguX4yThOMIi+xbqRVpa/W4g4
7S7SfJPQIHvoRNPxbuInGqr3OfHq+hWR8Z0Oqh7WZS/tEK1fOpyE+EISZNn+ksJOC0v7UmJasLgu
55PIjnU+KDzZ4OeM6Ao2d5/h4MAMMiK3VG3gERo4umLU62UPRZut6QYXLQ9HOb74VWIfHTX9wv2G
rSnQbD34DdSW7ppUTjv4SQCrA3GYUwH0DdTRd2xN7ZiQpe4cNu+BeiukEyKZ2biF+DS6JhyllGgM
4t7vvXRPkl3EPZSiNyM3tN3GmAdldqj/5P2e1VZHL41N7wtcNC3bp7Jdhe/ZU/gi6QHq+gzV1qoV
Nss8m5YtB/DSkOMEThmS7QlDlwyHqzXbkumCaMWoiPKMltgeb6BRsbF28WujyNbFmKWNKn8GIWYH
W0L+SsR98mFmv0TGede/qf8l1/fpgXuY+gOWI50Q0+X6fZiOFFiSTv0SfUp8irMzdYk0HGYwtoMi
fsaH1HJOERY6oYfoisuDKeWQueYM9EjNAjbzkaIPzSn5FVc/L7G6wmgEpIMuwy6NgQ2V+Bod6Td0
XZyh1PsbEhfOOo5nw9iDssPNpJnlcY+3BWZoE+q028g3s40/UywOQXzxcUkIZ/zPAWhtl2/1ywm8
LvQRS6GihH/GOFNd4T0NOPrYFVEJZNywuy0qf1qHXojXnpK40boJZ2HuU5U0E+MVV11zfOrRpyGn
TtJbsPaeTzMNPhsb9RIUt/iTeQiaHQ4/4z+wLtgsLe3PhrqjoRBCkdxso9QVVg+wo8LBu4E319zT
s4hLcr6vJ4dz65u2F3h+sntWk1DlJHOHKIFzmqYCGsPPZO6D2TNV/mPFi3EVLS44dfNRPvgB+Lt5
zk2OLBxRzT5uzkBltDIabiWYVLJFZis52Yawn8r3klGTDY83J89G9sHa1vOluXL+0R5Av4YGSQcN
LizmT5B0TgiDYs0FUDE7E/+gtw4dLF5MDzYXTncX+TtAE6JNvucFKVgDcwsxhu4uAnlwmeUH6Rk/
vStFHaRiiL8QNJFgCYgXwmON/abezyfhR1RVduYnrI7R5WEgxEb8PFmr+7G+1Vx2kS32idjJFjYN
vVg4K/MF82RrN1csYfwOBzm8x3wt/8TbApob5iuMB5A/UmK9MQJN8GTpdvDtLkTukN3Ll16/sJmu
1Rc4nnL9N3culxrOfAw9yQuNdefPVwdGTgaczB0p+gI3Odyrgurose3BOLkA1dZl6Edk+tnGd0qK
xja5mF8BpnFroFpLX0kS9gazt7Y+G5WfGXvC8BhUcAlmusFTkA+nrhYRaNj4CmV5j9hK0/zoUjZn
Wl04BdLgufXiSbb8JS0EY6+fja1yfCAGaNrlxf5xQt9pBa/8WgYebNPoLhiPWA7Ay6FaETPEQNb6
iwZm4TG40GkK1S5fAOF2xJ5zJhqc6ORTAlttkFXBqwNyRj8LpguHl9mPrqS5qjrIPeF/BO1tBRmP
WECPVcBpPnmXuH+utbnbAmBIMUkZa2FDElgSFstG5aNQNskxfmVftuVSzpmTTr5KBoujvU13Jvwa
YKHcdiSVafYDz1SSm7PDTBgt0bSONLrYjyGXyq0DJ8FS75moWQ5DyuUYqLaq7N5KIAT4F86sHCzU
emwZ2Jg7fIWyvjJsYQdbpH6HDKnZ9Affmcec0rGbwHugUqK6jWFMOKUC7HhQP3h8KMkzyiZ4NHhj
qEeuGAI9sb+oRA0wXxAjrpIg74ih34a+aTis0mMfXZRKOkqjf2bplgoK0eYap2uvgOaPJRU+W7L8
UWdvhniNWKsLGE3tA/Sk1HTmaICSaJcrrtrbHHpq5ZrsMlOyXlyACggXNQ8MHcLoMm0Tucp8vvJv
YPMu+1Y7cwYR84JmtgGXzRzN3JfWEaP3EWlKB5lgRMnYrzvsYXlygVpatQCFp8IWqyFxU2VUXZbf
rH9LQaV7+JbqKwOOjMyQqZvy071D9g/fF8D4lCo7sGOd0PBWw3uLvjoAeEDopEqfArd8yxpIQDhR
A3vzGMoMSWr4jnCKnJagbw867WIC9JfStyq7uTyaNP8RfyFWX53xib6nsF7i8og2JqxvIS3Ibx7/
SwkektakgwRQTkUA+io2Z3E44loRQ/k6M+rDg+a3chPvmSACz/xD8nftnxJUou6o/81cEMTUJna/
EFpQz7K/YTe+wbc6h6xI9NRgxwcZCR0CA9ZdgovuEmc3IjhAtdfwP5uNCQIQhplkttwBzF0C88Hy
laDThe6qIu56esmSW9M5jfWaZcdBX1cjHBwqKbPydcb9Nz+vpHaoWJjcVy7+O5mnmV894JU4vCyY
kKg7sl8a6zEmP5nWbDn+J+tBtRd04igVH9vc+rUJPtLpxdCNDe0+AElbH9MUJhK98H5g+qvhTLzG
GExEjKnRIZR3BJJxHKb9jdoh70m+oAGKDtF8kEjPYfEHvSuxdutNOtqp8U5ITtV8NOJbkO9b+YR7
JoJrXXkhBIyqY/2Yya7IQBR2jMawGuqcN3mp5UeOnXcPEngSucpMguaTgl5WHoAjjpdG+hj6c4FR
5gjzkp7vNf1M7PJEyRUsWygwisLy761bKR7/IlrldS2s0KntTNk3Ulc+zTQ4hT+P/6r83NSvo3AY
lVctv0AcKuZdE9Jic7Rnp2K4WPKntuyV3o6QceNzkt+bbKcSCZjusEQtFqf9rXAwJpqaVdVGGV+N
/YKA/9xzwBNIA/3L8HsNS21Kzptk2sqfBbMWdQTCA2Vb7pqnRNPEIYUf+2hbmsv/j3DhiBvJepUR
8uMCcuZVDdMOljsGklaDBU7jpZXf5T9B49UYeCyeNXtyjVe3PY0URt9Wcjuqb2Z3lYAKDx2QK628
fICwHF4qXKJlJ1h9yzad6bBBAy9n8y7JbmuQ54vbzy5ZUT748Nt+dMv8BMgtwMvGh9W1kh89wF7Y
M4adrPgJ1HvQtdSx8FqnQUBq6MDfaz5rYttKDGwdvbINhnlvCdcFC0xZPKguXZt7sebXv5oJcnmy
4A0HLarCh1H+2/ItFogIwBFmjrwA1LNgIZm6GawCAeovRHO8L/dR9awlOxiTczz6Au7K6NCZGLD8
Ht2ut60PZrQCOglPJqyigURfK8b6UuqHs0CIxY/Rs9WHV14KBLTUZ9VtdDeumP7Q0wRU5iR0tf6o
o9tA0y3UzzS7hBwYMFmKVVqvnBMgsaOsHgZIBzmhYjVuoS4G/Wn3t6g/LaAeHlq/LSCenmDWxUag
QC+V9LCfQGKk/oM1ZgvGPRxK+aeYX5L0WVIA26fEfRUDzpchNnssZRpILKiHUgwnsnFX4A803NMW
xyQHiZmW+qIMheC0cJXNZh+LxKj3uq8JzKCOVB0KcAIMeT6N2u1Znugzdm2CH7Q4Xjlzdw8tElfO
S/yjTz9pfmoHDDu9Ci9hpMqyesqFg9jcFfGw9Dt2ZbDeWYlE3pR+L9Y/yfyqhaPoBQnkVLfvTj0y
XYhkoHFE/CzcrQMd8suqn5qyTzmHSLTSuHI2tGDWJKswQlZoNV/k5rtcPsnsQ8ign7L+VK2Ry+pV
LPY9qcyd/JZHhBk/J4Kvu7+IWC7WZGzXBIPMH9Ymn1NwS6Z9VNxGzD1lhC0vMasqBDCTZ/1yRnAr
Au/eDc7B8TTj9szUc6lSm7+Q2fc6SnnM0nOmMrjsw2KnBP4iusaqRpj7s5EcxPQRollW/QL2e7Xn
94WqP4s4TMCV2E/UTDQUBJOhTgDHF3weo7jxqogDx4ssrKa2MWYSozPDQaIb3lafpDQtgCLBsB9z
Wjn0X62lMCBk24WAwBLW1kAfNT+K9irDD1KSlwEeUJO9TN9rUloQsltUL9JyLEWc/3XIitG/mnkf
CHvAxm2/aP9koI8Waka3l1vY4h9D9TEyppUitJ0YtyH2cQkLnQQ/FkF9zNFBbvDWg44aHuiPl7dc
RtMZfanSWUCnYvpW9oacnp8eIJfhXirxx5myNRcX2lUDKzmxfljtrdtZxt8crOSeb+7orZ67Bnc0
nh090bWdJyDV16R30Q93UscguY657aPBn56eWHlY4aNK7yalux+PHBtxaEeiv4QEnpDVDfIgQJRK
LnXwkYX3+S3L9yNaPmF5n1s+FygOgN9u1C7D9BKlGOP1X7PqmgvwmFOEO+xI8CUDolZCMmYPrDDT
6TpE/2LyAz0EtCal6jVX/Uo7t/JXo5wViEDxeSI2OaFO+DyMCXaAaAiq4laynIHPUpov8/DvoMNv
be+LdJjVXRT/Btm7wC7bt1KqtaezETA+Q/5dGX2I9VvBfoyAHRAYt8F6fPRLtNDLT5XvmxWbHTHP
uGaECdaeBnigro99iRO9uJ2g1kCUBOjGl8cXVSBUG/elEBPw4igoNk7qpBMNktuqHt7yYv9PschD
2ryEA/gpfhGEATrGqgqP/ubRjZpnVUG0COF8QnONVLjNHOkjK2B2ySt1HjJTQ3OBWrW4zcUOcxdW
nelT4H0wpLEmovjHPNUNieSsXy/TOQlPOaI9vYGk1HtV8q8pfvB1romFJrQbsvDXQidW4X/1Jiqv
HMhqd28Ub0p+h/HRwBuznl11LD5b6Sqvxyc+6qIxVPtIp1FZDY7q86TsjeFYEa1WvCTjh7a8l9JX
MtyH+j1oz6GyYyktRH4iPhTtnueIJzhpopSd40PEGKS6tGgYd2XnmUiTaeJjmye4i8+4RsRn0Gm8
Mc0aOOw7gioddm9z92iG7yz9s8zqn8lhVqLrxGTzT50DL1C77QR8ITEpkTUCtRXmE1waItfn8U5O
JxtABnTiNiyF75T+tsC8swMKCF8V+sxJfhdKhA9RuRUrJtbVsyuTbL09t+RmZSxpjQi3SFZ0LhMJ
PsZphEbzRV2TLx3WeQPHUfpsk4NlrQ4NpoZGwm0zdAH7rnr0CI0n6U/LvlrYCS1kCNzGQoWmGvFg
/zRqy1HZIgx4DAwUp4CZRhpNtvpAkOD9RyHd5c2+xcShO9ezHZuuAgJkPdbfsczZscRuoPwuTLgp
NZ2EddX1A5B9wqIaCLc89cO/kp2xZ+mc589pvOsF3zCRZBXhb3jdxyo0F0+0CLo6xsUpTF964Yhf
4Lg4jEwcZWV1nYEJhPRbC6AlGUch/umDAAlrsYkMpvdNiPvt6AdU81bWvlPSwtX8vRtmmA40bQIs
YpOJDilZKkWwoGDQ0kXNENXJdImvBNRVgHq6DmVrpPxUkK5nsn3gOUQhVqbRC2dZPsGMQIMtRsdO
eddVllu4uIoI1XJ2iznAORNbwwzMtxJPiDTA5Hr5KyecokKJpJ7GtZCNO1Vz5pH6yFqtJcBMoTFC
WsCRNicjcwTMEqO49+VHBe3GAjkJdECB+F5Gn4T3kD15JVtMyQ4FzhVMQ8yGDBhK9qcGP9lKymj/
VDy7Knbe+e+s/InqrzqnW0HD355bz0QC3dwlqdsMTCz9egZFTFcsAgZGa8gYlo4nh7iOLO8T6uaZ
1lCwqq3GS/c58Wiw66EKyAxKVrR6L701FQpLUAK581Pta2KuzdXv8T6y4i2WL63h3yncGJAva0GF
lA9cLU1Y7hTbqsLKCdJ7zU6q47Vk/V+CzrD5U1Z9GJ0W1FsNQfnEzJZ818u3KAH5caRo2TMgzV26
EYvIINCqrkbftsdwbxtrqpciEZphQC4sxjM4sbibKOsMekmRuUuwszwBZTMGmpXfmyfoF5C8AXoA
qmMXHxMyz5PiKWckCeJRjSYt8Zd/WXNLcah16fuSQ0p/AJNF/KBV35WkYF0zxRVZQ1TCk5PAJn+k
wYK4OsWXLPJj6M7WmqGpQcZdFk+G+of0jNVWRXxCwQruuUzznpa+3suVo/xC5ai8xpso66rpxhxb
BvL0fjkO6N5YiKf4FL1A/VeWTbmbkNjbwbcqO/0QYZ8Fhtyvq+JozwY2hL2Y2kgS6R0rULnhHHHB
zU0T4T8IkjieFDgtnfZWhsTAaptqgQ73luPyG/cHq4LEh9QfgbORpqwKGMVypjeV1LDRTlTFn3V8
ETodFtTnH4Rs5gocGrAlxV+Q58YVcnsiLB7TVOuFQ03WLkqh2nOm7KcUqxsx3mg5grp43/UoHChh
DUJIDYwZdXVzFPF6h0+ou0FCks9F5/0KxrXDIMZtCfQCX6dIFQ18T6iWkgW/jXE5X2Xcf/guNyac
OsRzQuTlPYox6TeF42N8KQ4OQ43MpJ2uTmTc7CFRPBGrAIAM7ELGj+ls3DCWdI7Qc/AjwNXKruJ9
AE/RXIKdSF8m+gmBaj530pa5UBOMgxnGNE2M+yrJva+Y4nXU2WbahcJjHK4C70XVvmjwY5lFX+KN
2UN8m+jiq5vCjYFV6VJ+BbdBPqAbKlkm7ghp3uxJ9gqXt4oEtY/RYiWjQGJgx6QxOXJQmw4HLKQw
MzwF0h6SEXtZzClY8ScvxSfeCx6og34iU8aLTvF9fmhP6Ymnzc7yRHfifxVGeVsSd6S46sJpQJFH
Zt1qA4sWe4vUJPzAikFu1/MqhA3R+SVqXhYo/Bn8DsImjCOGBKh62IVsxIeKiAz51C8IFvTK+a6/
C+gPebdctj5xxcDVJnsovQbvR8SPu0l7kLS60BtD2qEboCkT6GlzA//NX7XY0cIr2beGD/5A1M1N
KV0T9udAthvPEsz/kGz0k8pOYtgpCN4xmIBUDwtQeGYQSCTraWKP00YXhkZc0ZJ9Znwv3R5bw/wJ
l1Or30VkMiA5Kd5NVL10+It76AaK5kVrckp/xXB0JbeP+Bit1kU74trK2RbPpkzXii6roivztB1K
/4GlJ4bALHDECvsb5BqdLDoGhAVDQp1OAbrUyR6/pYnCblKkrPgn+mcYTsDDzYGScforiKGLiJSu
V+7L+KdUCCrYMMAgxaGtVDkYtCtTh7IWCuuD4QjViEIMItKGla6w1Wgp/iaSMUr3YMW2PvIpPaht
OqhWR+oitDF8VzgBIwj8hQwT7q+CugMpfOFIbCFJxh95eilZSEZc7c0fPl8e3z5XJ3bHQ89qQQp3
RGl2ybP413In93ZN7HKJwxTUn5axp4eZZUR/IXcnZyHjvuZZDYiGfNAF0204aSdAukLq2dHV2PNw
Zu6a00zvHkPDE9rZxuUFpgHPEj6ZdrEHwuh57kWYhQlnRICThKxhlLWwJVk8Jb3yVWmT90QVYhzH
bzVnd8kLLB9fewVRP7P+M+U5U3QXbHGrxsifGT/sTPweMdYK/qbZxvuU6StEh+qxTmwgCFG9RxSu
W2naFdOK05jKVm7sjs+PLjtw8CYRcGOgpqE+YlelOm3I6grPTzviIWrcSHCqBb+ObQsuhyhf5Y1k
KNvgbcUuI2fFI6GyFrAHBEewBLG6pPykBC9hvcrih9Z7vepmaevf/TsAKPhqkntljC8xtqIOShcw
CeBziymAhKgPLHhY9eEJL/aPqWdDyz6NIo79wAsRTtR3/Hs7ONuho73w8IQ5wxuL3csY3drEJK1u
bUAhsq3SsuZLS3cZASMmjLsf3ecAlqgebiL4k4Ksgeo7vUN4b4TfUPuslUv3EYSXlmShgmzznyx5
lX6M8gEAbDQHRoq8sxW3PrPUkmRsYcmeg/cGs3plnqBlwuwbGRGqRfmvx6gDTSyNxCrRa2iTvyX2
WmjlWVNC5YxcsKxI3RjEgBFWJW1f+pLiip7CbUqXOYouTi1tK/YyZOT5hp+GMK6Rx2i6JguUYNtC
ZGUOu4H99aY7AG6ZLg7eIQnFhO+hJ1pwMWMNsF0Z2xOc/k34w7tZdYCQaLBCAECHtcYjDMAart+H
rO3zyilVDxNrQhpLNnYuY0QRcXhv6R4xBeC3dN7K4EpcmDU1CDuBRFuDeDCShDNQ3y3cLgqmglqa
ZdjgMQYL+69i2fTqllOZP3ArmQi0QcoBVxhT4elTt4jvAwVAhkNfgos5fDtsLnlI3mjV+FkIpRFS
n3jT8ePowJmDd9IXn0x+K+8UwfwXT29UiAjY4aEhWUVUVECbshUi1zBEXF0buGE3+UeEr2Bs5x+4
0Wr/mPPox6yn/pahPaM1+ZP/e4moRaiJjeFW09xR5QpRm9D0bqov6Q9stCPATLataNsS+7bH8zDA
8Czf8vAYLBdRB+N8CmcHlXHo0OF1KIE1l8Jt8UC2pMHYMyMxTWZoK0TlUfX4PxzedqQCH1VO/gdM
vd+5s0eo0xg6/uS/1KT+l7eBWxCvwsdc0DIj886dfHZbZYvPEv1n81UJTs/6EV3tUdLeO+wVEE9B
ETdsbKQ1gyAtZ7xK5ybnWYMsZtMrcCD0oCiwax7xh4yQB1p5fojxz0cax8YmcuFim8O2RtEKP21a
PZ3m3wGtHbacLDPXkdpe/pgPBEaKEXsI1vKejPQtYtnlMQV0mHFH3rjAW9sAAtcEDMrbUthyTNJ5
BmgOsTqnvZk2JVxiRLvseNgL4lqC86TsaiilJfjYAGw2tzkxdZQj5m8F8pXqAYNg71yyW7tXr9yk
WLeaB8DWkPyDJg42uPHCqyPoBatQGbaEH5jetPhYLMaNXRk4Arpo0kLKfY4R0FYHdAUOWtVEW5B3
OqHySMdvYIbCSpnfgT4VMxiM8xgB8DNV9tzt6S8HC/cS1sCciCCXxXb05XPpGGzmK4D67bSlLupv
QC0JH4sPim5udEoYGCfu66qwAU1CjJ5iG3N3Dm3gRNI76acXE0kt+N4pQMiTs/p0p8K2qD38crxK
F1dNj6Szc6umdElYdrI8JUESdfIZ0PYICo0nkW2qrDFgcG9M8RgDZSgpX8AzbG1eSksPc3MHldHA
IX9jNvW+ccgx8GXrJsFIsKN+pc7K2EifOSpoViDFmwEKaLuC+5o6U+LlEvPQNnIITLGg/XNOQDVx
uZqgDX17VcUXzkUxecuU5yrjCrkZ0Owc55hGGYs7oTlpmLEg+sJnoWEPsNoThta6CcawCMYiyj9C
FEkg2wOMWHcTYTTlaKAEgIhVPwaRODZCTTaPbP5tnUU+nQGcYubNfxbgrAQB6lnMHBd3oeFjMky+
F1885XDdMe2xtlAGGDa0aLuQTqHCXbMLi65rK+NjJdsFS1NrE7Fox49CeaaWxx3PHIfZN3MWcq7F
H/4AogcLUIj9KrfIZvqK/DmyhcCZoeAjjYIYy/FGJACSaISg4DXKMRT2qP/xwdtxLYmLdWk7tQ7b
UUpePbmR+l6U16i6pwNrgIfyORqImxzkwMMhSXBtAtJ+QySaKZEHvi22n2zchvbtP/YZIV3wBKD+
q8NN7NrdHPz7Vil4uJGzy+VugAe0h1o8osBnC17ZIIHoyX9W5wY+LMiRAt4AFWMLxzNYjQLRntvw
+NZgEexsR4hfpyI/mizCN/BO8BmCeEydXakCTkK38InuPn5dmhOWEZ25UdDYbOJ/zXTMvlE3Q+iO
7gImy3QPksN9BkMap4WVL13PHpR3aONEOPJj2AAh9GeDwKCPfAISlrpL3uSfTPrqwBNxoeqN8xrM
wYcI0XOUTFlOl5006mfv/l9NmksuycqEfOGRhdSER7B95ZUasKibtG4BMhtMHificTjqi0MWFQaQ
kI5XcxlWdjUVaCM9elooJi4MbjhYVnOsCPENngIEMpDQR1GKtgNaVs5LbqneRUSckBRJbgnfCbYh
LFi5zacdi1WCRiMernXBClNhnuz5E183XgbdKgDHVtzBgaU8s7mwXqI75KYwscV6VwlXo/3qyaq8
aCS9t0cD3nKHRlDCRUH7NUmHIi1YghRsGYpXwZsV5BdGnAgShvaXVXCUvBYBhpR6cvHQsn9miych
3o4IdAa/nVzLOrB2oVhRZ2ocWLpdLzAwRPDDc54kbGTl+FVfasxyJX7gPx8qKpGivg/dLW92HVrr
2k8RomAlF7JFoBcffI3wA0HdC5WnSr+JcFTDr77xFdncVP1X/egbPO6AjmB9bwoO0pB7b6Y/XsK/
cfrXa2R0XWbZaVpEg+z7tHdQPYIofZzbk50FCuzqpMwSxqVaX0Xa2UF0m8aLJpxnvP7gJ5s0IrJH
cSvl54IDosLpu4c3j0NLNh7C0o6/NP2WiG8wYSJ0ut2x0t4LvjjJrmF14qH20KyvmgA9rFDSnQSJ
ZXoZuB1bzF0Wz3RF9Vg3J7OrUTjRnkxf1YB5N85vFADTET/ql3hEg62+qZCNhlNVWQe0QGp5ShKC
Ay+abi839iFywfE8IueB8IEYCfO6miTOgdATBsqDSR5dHtSHoqTIcCRGC/9Mxa+CU4Ruoj514Uvd
8DD8SINBiwbY9aRNFtNPk6lIZ1tWqCZy1F+ROBgCTVr+C8ckUIF81VPeR7zckoGtfoTOvf6ystNM
vGKxN8jx5kCq6h9ZvFY6vjLyixbRw4mHFLFW9NqC4zpQ+/L0iCVCby9kScATT0RHxcsdSzg89oV9
Q+eHQT8Y3FheBNWlgupEG+TDLq8RFDjaahzD4h68TinfeowuIF9vSwwskKOPxsWAp0pzE00Vq7DD
XEVum7zWawRPzaqXoo0UKjxQYgPGaBahkrJXlBNVfl3Q5MWRC1/kXlAHQKE3mWDfma0M6DFkFY4w
sNB+2A//DT0MzAm57B8zWzhHwOOrWfwQ3QSvMx5FTIUSB4VuWly4VrVbCbdFuviTGuMvW2NLcu6j
t1SQyOO6m8khhlsWsGq5Fc1NgVH1ZiCYxF2gYlMdOqCRugVguAYNQpb4CMoL2BW+JUy4wbeRvzUy
XRvXNTqoM7JTbtjb4Bzln27BuZzrtZkgz1EKsca/ZHgH1dd48LDX6ODW/mdbznCFLZnpNezKGv3w
IWX7bn413eqkM+ebrHmO4nL0F1ReMewHxDPNABwXvesT3LwKj6ESeNaXYU72JgGAAZDqZ6R4RSht
yyu05gjKIkMJNCNKqvXXTXiX5JsC50Fp3OkGUd+8aQhdXN3uRR/eaXWCTXWbW19d8HFS/nrtV5gv
dfzKiZZ7hY1n1/9IOq8dV7FtDT8REjnc2hiccyjXDbJdVUQDJsPT98dqqXV0eu1eFWw85xh/JAcY
w6xtYjEcAzCY0Aom+uZSYm7pymfSXrzPpnd4HNLHm5w7JrcBhTtPBz9h5raLsln60SRkzxKZd2ry
bNrjAPSsvemROL+ZL3suaUlCN18v1Hjq4c+QwbwazS4Q/NJh2LGPILjsWugNvEQaM4tHotKXSP59
BD36BrMjyWflke7Kftt7k5i4sohvnS2C2P3rV1Cj8Uhva8STTCIA0JB/Q6AQ9Mv0N+Evm6g+io4j
53NBZWCxCPq7uF/3OAISlU2fhAGeNOr9UPsqrVu8Vow1aG4IOrAyIgScp0I+pdv9mMSXYUCC4d/I
I2tANgaQTzGKGMxqpWpoM5mdOViHgBnExp7oofiEU4OCX1s3y5vWNCB3e+2U/zQsUrNqWcxcBFG0
Ko8VmjSkhAf5ol/VKyLS2DHmASWMq18UtJqDXHA5t+Rb8dkU2RmcrvghnOVDtgFgT7XhnOPK3WuE
m7nDYLd7bZkeeWRhm3kxJuaW8/t98ubBM4UVnVRzXzlJH8qtaWVDH0d/1NcYGOXmawEGexd7K3lj
QGxMBOamC87qXeKMKRcVpkTSMoDMiZESx5gDApiXKBVWMIpaSxDF5qNtOqGb9IjT+o6ezCvFByAm
PAds3mZy8GZ4koR81bz3HgEW1B8I6zem7yWXG8+heoa4VfQVyFhZcKQEW/aMUrxpMgHJHA/iTOAV
z9cQ6aAifD5ZvtMNpUvBj3jDgKq1Ix4iBIjAqt1bXVjVLuLJ6l8lmpSx+o7RHQ3UI/TOKFmCb99g
NVAnpQoO3DZuPVdlywW6jcWJXeau3FyIe5UlhUf4x8Tqm9B3M9HvdUkht+nKHknR7wsrZwsuaYcz
TG8BaQ8R4Pb4jcesBwE1quX0U09xQUiaync9IUMABqxywx+vlbg2p0gX8xOa91rdq97RCM6t4EYq
+7I6sXKb45DKYWGHyBwIwrdNhgT2euLAtiXozgSbzYVyAjz27R+RT5r3Hf4FiTNgKiNTkyOTsoDE
dqSGD/DsHezi6pc8lJbQxtWp6tGGAvC3CGPRtlyJjNz49ry8iai5za/wK7OrS1UzuxPWFCdfdU4E
LELiRWLtrPHWt9PXZ6aSU4d5f6c4fLcqPwXKIuFXPlPozY+ZTH1/U/91LzYUEs03Z6xZSLUx8ltH
HROS1bGDk81YwvPq5w4byQX1JLXr9sTce/qM6bAUjqSXzTBooGgVsKDeuECNwLWYD/gwZlDyFPtx
gy/Jqb0H6qy9aXdvRHXENz6ldSXB208OnD4ieUdm5/KQPOWZNXGSMcL1s/UxkxDlFj6DeJzMf6N0
riMwwFeAak++e/ZvcdMJHHIM5HdEUU0wxVTRES15xM8goA58xVscibg+ujmTqsJIGptb25yVzxBH
wqE5sgYBL4AVDr8t5fR8oHBpVpM5Gf0w3zNinaJ2zDYDpWOgYflIHTqPIc6QvXvxsp7xQorfUed2
4TVqD61FvrI5Cb7JHYgmaLbaM7uwdW4icBTc2OBUArlb34T4MdLR1DjRvnWdffkrtP5ag6ecY2AS
bUzsFM4gQvqYmF8ZjyPOW0yJ82mFfe2GpK1ST9z3AcgVeV0Snn4eFV1dnIQ7AogMLSKPCPlZseeC
ClvAxO00fXF+kK1NJGvIAaFua45wVFPNDNNdwVmOroqTg3Q5aQE0bhy9cid8Vu1d5kcCVXtxiLYW
xdquDSSI8JogLTB5QMrZPjm54o6rsuXg1qfIc4VZW08ubJbmyZruOrxTiKaE9YBBPt7Iqq2IE+XW
iE6iXQPwb+jHF9LxFu280ypLkOcFvQ/Wjg8C/F89OacOEtiFeFJkYhu2guWgDo9nODgqMh/MA2UM
uDIDfSYCHKARyqienCYAQr7/E7AG4weU4rW1I19GMy4DcyEJj51jFDgd+J4rAeTYTTYJj1wKKzHv
iS6e1U+VgTxr9gFptbAaHU4S0nzEfKlLT0n6Sg6hYJswglqyjVT6jn4UAg+mS6zmv2pd8Ct/mzGv
ynFgWAWi2QCaA0UyMDdOeuFBM8c/jh0Tpa40ibLIhRUGHsTscg9WGoUxYP0cuqh2eTbnGrYEXLA/
RU/vNv1LiyJYGMV2ELZEhyRIWGas4CcQBpbw+Edtp1wqMnD0rCZrhqX4Qn7Fqz6rxrEzYd2n/BRS
h0DT0Y8MYcIdCEkAghKP4Jr12ZzM8muQzkHroGC81CGsawSqCORMcBvdSAIIeRgt/1IICy/DznfJ
0oU0AiCJy5zReqj0nR6uMCKhbTmwNfk/OQJ9/ZIEU5DATnTLL+r65CdiLDqKkTNwxqNu6Q+SfhNJ
dDdXyocfwabpFS/zCRJSud7N/gRqZRzSycUv5/E6pJ5qKt9NZWLeeUQ6bDNcXCJ9jYjDuRnmdBLj
1aAPRpxtzD0yCzqMemeYslsMOxEjMLCMHS/4mlN9AWnNhjE+dTMEsYO41sqDss4R4LOSc5WNIP0U
2prO1iP6vuaz1yxzQuwRwpLk5eO5iHc5ZlOeA3KLL3XhRv1SsJmU0CqNCjU+pczUJwvvJkcjcFiy
AQv/d7m9u7WGKJ/Pn6v/SbZTHyPpyLOv/vUMI6gocLH3GFEYNac8Ex0+OgZMpgnVJaw2cWPaRMfN
vldPKs0l3m+r7UVcWadE+kG/I4x4A3VVmexIT0L6kGlL2gP7Oxb2d717K6dPvQnNR+nNgUs/9hqf
MrIz9af3lp9hu9a/IAkRbX40dBYj4Mbu0V0FLEbu+1ztkDu17+X/CfWk6EzHboBhSjhTs+CroYnz
8VustQOrA9Yhw85AqdLtFjOiLUuE0y2S923A7Escs0C7NO4GFGoHmTw2J5d2fg0dAlpNnDnxbwkx
tjZ4UctgPR5wvOtusXy04o0RX9W6SaUefG7kgqDGoIdVSRaZTmi3Pmvx/T56dKE9iTvBobdemfkj
xg8xU1H5879wdtHvoi0MEFEl+LNorOjfnCwkECQHi+G1f/bvLxlZIqnvY5ZWvmziLWd+CeLtc5dk
wGcnyIseKlKilLdbKs35Y56b7FFru486b4ARyBn9Fto78C27AjKP/FIz9KAzqJMDpGesXMANUQhO
rQ6Pq0yQ2qhjysgj7O4Eee3A1fAPI5juIFuwAHB1YowIrwrtDyvMdPfx54bHhyyMaWY4a8FcjXbJ
dwg3qBL8gMK+WgUbPEQfcsUYlYU/kz98d7P2ob2wRLp8U3ksWpgm/p9lt88cz9g0k6B5gP7wmzWL
cFd5V63dGJ/JEqiYI52GM2fBE9YgFTCWxKT5m1cxi1/yKtLYRiHQvbu40kvSIux0lCPXeIZGgJbb
EKGnKD0+K4FWSe5auqE4dmH/kDv/CyJR0cJ3jLnxNqfn6Etp7qV3t86CDhZKrcB0WBPPQEEEkyRg
Fbs2Yw1lcEzpyhz3YURJG2k0SvebNvsouhsrWhW8jaJuQxzxPa5A1m4GPkauFkKPgiwT7ArdXz9v
yxNjrUJdKupqayraQNKCiUbQrlziKceEynSTmGsuCWwA8W4qr4pvvXEtnOn9OnSimTwvT9IMA+te
vXOI1P2SK12Yhi48GCztDLOX0NJ7htxuCnr6Gm15/VhMQkTeqB0HDwOXvxJDEG9RTvDTtNojE9dJ
M+sj8ipBT9OHTOrXusVxk6zy72KUdjmUkd2UDo5+/AXG6X+w6+RcRL9GS3YbXbYrMbib4iv3eVtf
PZlqEiv53itOVXfuBdpjWd/OQ80pelCCU/ot3JPfOuLQ/EzN4ztbliK+YdKfsfItg/FT89c+Y3Tj
l1NFJr3wO8D3gl8pLRd8P026e8hTXvwGTI8ba4+vwbLrm5YB/CJZv/B06BXwrXIh2QAmGlDMTy9l
t34/y2KM1GRl7+Lft0H8gj5RA1d7Lw1GSUF2Oza232QwGV0MVMdb621Me/EF2RIEp2YjPpPvRrji
52f51HZ1MRA56poILwpOYGB7qFAAf+BJjO9804lSfJfiUbCuavvjcSqN+ZhTPNjCAnwjPuKbUf41
d0fy7HOpGYXHpGJUOKGxZFQLU3wrf3mzUZq5Dne7HH0CQB+HSpx+6jnYhzkx3EeLLH1aHCoZf7jd
iTPJFbhPNzFRadRn0DRu8LLtWgijfgnJWdbUlc2YakH201dT2Va0zU5gWYBw0ZSV1th5VKBeWZ4s
+M2Z/yAR4XeJQctFOfejkFXgxg66JPosacYE0W6w/yAvJwrZLZFIQ9ZCuGoz3LfapLTO7G2qQLvY
5M9aKBCgzONbjQ6+VvsJDDJnlsCetfDdVhs4OHOESXZ1u5Ja25zgQPMPTXcptoj3ZLeV6VlJvyPE
TrqEmehDgGMPYQH+UC1kf9tBx5fVYVAPOIkyqPn3qzIjF1grI5c6qV7mK8REjTBFYgudwHj/BOwa
KKQ8sA89X4qrVLiCsJUGSjWC5XYst6xP8DL9hDM7tGPzEKi3Atr3o34zW1OqfqmX1HUPKBrTnZn8
EUNLYh9GzmdugKLhvyTf6Nh483fgRPW5nDW8TRMtRdijWFAEP/QYe3O20JTgolj9pnZ5kmEOgAn8
Vnb98iO5xCZQnEvhNZ3sBNFXeCBICkDfRlUUtpHkFjVTX9qp112IqeNGfAD2S1HnLUMFkyKm+Y3c
+IYUDWxhwd+Hg4AEDChy5U4Y81B8k7hEj7Kd6ChmK0Zn6qywebGK0Z7dreaGKweonKbtomjW4joG
ElLFU2guR3cMH/G5rm08/nfrrpBF6N/Lfo06hW5YKXwhne3nCRz129F+kRxBcvgrVbmWKoQ/QS6u
Dg1ArgKG286Vgj3+2WIFQhgD2pB41QXkaAWXisl3Xkxm1p8EQP5eh9qzx5Abngkzn6fRigWfgQQk
ct9Z666/c8CGwiXcM2U1QCHZC3MHUSSq0/bbhGorY16kf9JfkpLGXi5C4ycKDypR37QBfZe3IVwZ
AiYFIme+imymkoW4RBeRCzfRmNNEg3SAsLlZ8vT5By/lqydyW7j0HgU8G2TNPhmD9fNtvCBz1Qgv
JaP0Hxn5M0TtRGuIT0nbqPHWu6fyw2CZCqh5WbR4WugQsnak4abzypjk83f/RZMaRu7vj+2q+AI6
C9n1cjjKxIRTgUgyIumB1/xqZjvodNoMyE0b5nAIgAl7PdwOH2pj6P5IyhN+bsuaGxDaRnUWQX0I
AcJIXVy04fetsYjqJ7xkpFTojL1kWdRLg88UXXDtWFOX6C46ZUxdMia+1vsT+qNprMmR8g8INj8b
1FMMhia3oltAEwTTa+TN41E7U+7bP7qiSMKA8NzRIS80P8I1Aqwpd74LRzwETuczGYkHBUFJoRNR
Y9yV4a4cSriaHczktL9FxFj5SzRKHD+1/2jyP0W+k7DFg+tN6n1HjhVAXvJTY8PkJtGvaCsTCEuc
Rp91oaxMFiT9NnJ3p1KjMgEoCU2quQoTUm29tccAUZd0+W0YAlV1bXAAEj4JmNt1FBE+TOdd4xz/
SnMEtRhXkVD/GX9AuZSWaovqyNmErNhqLh2RYcgVWKD4I4SL3bdQsI6ua3GbbAG9O3zriIdoe3GA
nFG9d5NAWdHnrT7T3zfyG8vxQxfPV0jXDcFEijvqdbHg8t/hrEkQyKX2IM3BqQX9hBQvRAHwdkIG
p/6z+fQrM760/YlbYiwuppiym4XVClYd5KyR+dcpatJkKxobgbfN/Al9VNeE3LXStuoWfBfUzPKA
/B49ze5NsrFw6u0u3w8o1K3PDwJ3i/EkvuglAbzwmsS6ZD/lwKduKxuckVlOaPM2U49y9h2GwPbs
wZTcysu4mAeFY/Emq1z2yV9Ei1C6Dd7wy7ew3/bh061bt8psTXo2mlt0yDH07zfuJZINqsCpiVCA
wRJWcC0YucFiBonQgR9QWLwIpEaOAUpj4jNeu8rYsHF5JinY8YydKxceDRhMAcTA4ejEgPUWjAXS
y0k4/wDYVzMfyQg32ueO+14eDn23oV2CnPTu6y3PLd4YZr+3eoAopa2N3pcMV296kMsfoXZpYQB2
c8w7Bg7g6uy7/KzkGWzuYKKYYVOlRAqSCzKeY5P6t+JMJDPho9uvVl6WVDunylVBXCPXj5i8ppk2
Zv51BcvIpPUn14gZL3qFqFnGCHwG14GCq+Ji7LmQ2mCSECg3zdqZKIBjQnFOjh/mCHYzFPqgZ/oU
2BWfyg3fBttTRQ8NmC4xuhAzE2zRUzlxIopbi4OItx8/dX6nLa1R7uj8IaBKvDOto3q0GbvsSu/W
5aNW733K8+D262GllDSwxdhziw0TXVnOqZ+bHOLnD+cWmkFp3xZsu3/c/qmrgUtMhIBcKFRZawMb
3jJOHyOLq0OEEKU/Q0wzhMte3X16UH3SR2foehEOEQcCy8zRz7rIYkCwQvyrXFs+ZUQBZMBFOC3m
TWLjXluZxkaS5km+ruslrxk+Uqs5BN8InLRlcsxax/+47x0iJzV3xW49NKcUsAkG5r1PQqqll0Zo
B8rv4ABLk0BqeGj17ZqyDUYCjBwZ33NO9Q41MW/ZDZWlT7jUXzuSKYltxMsudQVthUBFG8DGiRaQ
q2MTHWthL6I+EiE1mvd3Mtwsh7ZnbMaCW6NXkdc8BwLf2NsMwiNBMNaGG9NA7EGMMr6ZewTdI7k1
qVXystNmonKOGb8une8qJBRRNu4N3yn6ZjQVBIBUhDrZSuxoL1Wce8pybKlFU6FTETbGPVHT84FG
X8cusNsAkDrcSDN561tioQrRmxQ+bQ/FNpS/hvKkeOcYWyMKIWPN4NXW5OaROOfqoWsG2wzmgZmS
y5AO0QF9zzyxRn1WSZcAbzexfHPoyS53YwER2KyFv2Ucb4iHGh/H/iVY+CAnrYJ5YtqRWt2iV5l2
K4qefkdSVP41s43QfJevDypF61Qa82ZpkPkt/clnM1i9U+52QXkTHTsPVSiqG/JGcfHyN8Lve9GX
i3pdFpuheUbIPr+EfhZaT1U7qt4yqS/FH+1IYD/WgplL5sikTX2SPMI9ul3lkK3507y4MiXWOBxJ
Dzm0DMu6XU1cXnUw5bn6WZjtKqmPEKFrOLQuu6qwQsRqVGuJrQelkDYx3it8LgzczHWY3Kdc49dS
OkqKWx18yigK3jLzJeX7QnIBB3XR0clc4y+BUKI2KcKNR/jTmOLC48UFfiLaGD2Y3sFXKXfRQFXv
1bOyPHT+oRDEUfKEZaWmOcpYdYDFIfEF3TClSCSL15X+1eR7dL20eqHjxEhn5liKoLstt6t4vA1Q
FBZ0Ep8rWkMn5ZpmNCIdgqlG+1CLaAh/W0SlCZkzJGAwpl6i7E/3likpLU771SgHfSeC9Td2XE8r
aaE7TGaatFQtNx123NiB/2WSSGKg2F/W1sbzH4z72blrLm2+aZnL3n/sgb3AgbkXqW6VLvkqgHcW
HB/tQp2fxZfQT614XsprbekhaX9/l9bzU4+mWiTWRCJ0k7CcM+hH1SMjTqY8huqa3N5KXETHsRWI
ZnrxlqYnTXcERLriro6Jr7ub/pZ/ZX1tCbef8kMI3RG6y7M2RPjk3M37OlzX8LBYj/FBlN4OqVMy
LELfNVK3eph0whKpyLyLGLw4RRAmPMrvrRCzDY4oF28jJSsCQU06cbybVHVY4WYJEviLQq6hue0d
0qroapooM0V0mVMrxS3Z5VmLSybGYxY4iT9LNsW03Q2ZS7Q/NAvNk1MEdSWDCdRiGt0snMEC0Si2
WW9K0kp5NUbJG/40BPOjlBVpjOzW+UEiaGaOvh95BJKOdJ7QsIg+xWGURZuaQM1n7psivA4UiwN+
fO+NcktSeaNNlr0N3CDfQib0H7QZWF8L9F6soWbEPjHPFkn3iHj8guFbowKwu3XKwSPKvY4pRzpq
DATgXoumWvevMfohXiAdTeF7EPrU4u5zMO8frcdJvcoheDu0bqQ8IGrcCuWzrpYN+tNiJufnXj0K
LaFTxOx9Nqb+tmHrDRz3aMd8/6E2PIq9T4Bc7cqAiVI3oEOdrvlEh2ezd7JyUSp/JC8JLO0fJKt4
vgimqsV9Ar33IVXljSApJOWvTVjdzaefEdh+rms3Qk3fiUSy7j/jIQ0RPZYrgg6JRJQd6QvkNssR
rvgPJb821zfPCLhece614ydet+jDcg/b4hm5mEJlBdMOnxzrmXy2WfVVyrbOzvCpqabrLjyvpgF+
zvDtDNdOxxBDJdjSyn9LpgblL0F30iKD9FnLKsYAK1vlXDXSI6Y47gvJnGFOo63yBzqKlhVYgH+w
JbJZiK9gFP2O+hivW3kv4eBZ8JJoJIRR7TMqf8m+YJ4HXxhL3UarLx87SKj0qiIC4scD7LMm3ZUU
9vfeiBcjmViCgNjof8FIAb5u+dG8oUzmFg/v7JecBkt/j6SEDxpLH3+xOdYL6xcHCbILPkP8Jp9z
d/X3JdlX+LxTSqAhZodvL7kAdKArqBH3yP17Hhr4L6eVgDxjDhWhfP5kxMbKhyKy45t84tB7Dh8e
GhQrKMgUls0lqK/JdKUoh/c+p1fdvnNF8PzpIb9yzGybrUnPTq86rjF0JVRlzmoDQdWeKZThJGc1
5lWkNpevRzmnGylL6Q+RdNhYDipmfJJLhRjGt3XJh3Ela6mfa61R5dthiMYkEKNxX8e1a9EZTb7j
8HlFWzTXuAbefJ9RmmI8BbfLt/W6ablr2FL5i8qouL32xJMCifjFIrryBgqbytoa6a8H1kSVQCQf
UAB9gqNOoslNKrhdHUzExpOzBY0MimoeCpaTthZsPisCCHo3k6PLSwYIqYuDVywUdJ/EiqELMlx0
vo1Ot+7vQPzHhsnSmtz4coynUH7RugooK9kMcD3RVqfrWL6+Fz4T5G69hsfw3ZtQJNRJQN+iuJ6G
PxNj2IBAfnH28jxVM5OXC7huPj6OJIFwlpi7ggn9Y85z5SALm2QbEuHMx43pgepDmV8yxiYn282D
sXpkyXPSvngIszMKchlPuUv+wYNPNz9g/uBEBBcz5h+01K8I5yT/Kf0B6PHuEGLCsJOqpzRFnlNd
xy+d0o6o5gfhMuEu+ti1E58RLFslItGvTmAgcDpqzVTCSb1luKgkN+XexLQvk9MDBz1LHj5vn1oz
F2wQTCM0UEVQ52TOP+bro+Fi4VXmjExuhMopd64jHvzZDJm0rB4rcaOhhUBepFqk5+w7JEYT+XP2
LXfmn+nIMeFevyVlk8+YgylBs4WwQ2LPczvCK7kwDwV039gmhUPY3woODM6bv+DY9w5KLXbm2ERX
M+G0tQyAPuXKKAyT17hMCjTGUQUzBsIRzLanioUl5XsAn9NLUlFoNuBd9PO7QpBGzg/ZJCcIq75f
oe0PmKDZqVHNKss4XkvCltlxy8r58z5bPLZBa3A+oZiS+NFyBiAOI81VgwuTVe27+AAi9TymVuR/
ZnmgCbtxO79f5Nkq4qDuZimighHP4LTw2ltPQlGbn+NuNcq4+WBXhH6RmOhtAmHfomTOiKfO7irz
S6j9eKeU1sYFliMehU+2E/kPqMlurgyCuYuXCn8rXsWmm+NT511i5PaOMoZRLqNilvyiicB/wo3Z
tIdBSGZzH64hpVSFl2tJkgWC+rwjEX2dPRUi2GVwio03ExpAplPfc2uCC7P0RKqdCTa8K+5NtN0m
Qxs8hL4hAwJ/N7c6/wG1QWY4xztloEKa1px/T0n8alfYki1/ibklFRZkW2rCcazFPVkqY7ZNUM/7
fZjzi/hEK5R8WmxacHr1C9uLAbpr85MGxt7oR/dJ1v+JllOTZFnvgLwYYfIVzpDEbSc0Vkv7Mcxg
ArmIWTWC7mn6Q2riAcesk+wy0V4R/JIiVf+MOcl8bMUfAVgMHtWcyxbtjOaqQpQnCGQG/OHyFNiA
nM6waQgZHUJ4yMSZWP2GXKcYsbAREVUkOB/TlQ4pELudo1Bfj4/W8XPneH+brkprNNIW3Q4opXZU
nAajWpzQDBJtVOBZ+tn6mWLdcEKVAbq38TOfCehVaAUb+CG95Vt/DtIy52+wuQ2SrS0ABuBn2H6b
mWU1S8S12DjeCJsqIiS53cLjm4/pkO1Dc1HJB0laMud53oLqmsguPmATNA/dyN2kYCahBJ3PPVKj
iaoL+LyYwyYf7ThTWPjErp7L3Un7vFAe6ZWruGAVbkgIWn/KCO2JImQ92g+bh/VX4+vj9iKhh+zH
cC/jiRDNp0nSDdzIaCjbjQekuB+YMJTmofYGiocF41uCDn7IyHndfITlaJx+G8dQp8hmHFR7mFhs
Fr24Fcu5kOE+WHKDNPL4xfRRgJx51rSt3HXHFdSkK8zCGpCAeK4rFwzSzM8o7lXlN0/d4fBpVymz
FvY9D0Ui1wwmzGSuFyj6tFkJLNrb2p+S78fZHhzXtCUktkCR3NWmiPvhu3ADjODReyX4C5nAUUfK
TnFFOmk03c76elmi/OacJ82utPNrR6bBYLV2QHsqPWv4dDg7Q2Se+HZKp0O5Wn6ZwEzslkG1HfTz
50s90auOEhhwpj1zmec1Io+x0neHS0fLZ/EqX4QU/NjscwHcIoaDCX8sHAvut71RrE1AIuYaPQAp
27QOM68Oa0j6PYl37pv3R0BCV3SXwOSjtQfUZXR4YwHdAjVgu0OLxXLkyM0qke+l3RZfnNfBdaZ9
s+Cj3GatAtic5FjBiBPA1qT9jJ4mQNR5fpUuJmVu6xbDkYOSZ9iWp3aFs00NHOsMBFQvhx9Be1Gu
FQI8C3Nb2lMagdBFs3YxhgIO51XH+kbvAWMfSxTRiI68SDEfr5ECvw9ky2Hq9W46fcWUlYxh8nck
RxvVjbjRNlUzB6KhvcQnQ5LQKfZ8mzE7Y1n5wpRiEZ1EUIb+1FccoGLrqnP4ouqA3Fx0tYPgjvQ5
C7xxD+ndfT3SLYgGSooqRJM8qbjlWjsfI0iM8i4BsdVT6+wTf5dhNQcgIEHRIUkvdfoVtsSamlfd
pYYxAMhFKvMr/OQvTAEi7gLqHDYLinsmzTpJ76KwD4jEmJFbchEQfq/kFY5SFdPxjoOkAvwdW6UQ
wkzxXWSdPTao2G/4RW3aiaumHa3asP/Cr9dctcjN9I0ocl2RHHVSyPPT6B7K1oowrwGQMOu1+Nd6
agjLkw8MZEJDfxgFZXi22pJ+5e5aQdpJae801AB2ML8D3jmZozDFGR8U0dLzn/6wyhAh+XeipCxj
JYDZtNZTouMGn5zulOd+zWNFQkq/ZlcX+JjlgFUYlYAyEa8o3KeMkQm6nKvxRsGunWU8OhXHYU8X
SGvNdX+lVWtBdPUfIBV6YXcFaOtSkzcJRdWDI7gInpEMB8G0wCm57ogRBJElS49zqbR7u/QRykzZ
FkwLIBv2h02PN5BVLvtFHV6B1zKPb5PnL0GPzR7JXIXWYBouWGNl9YcSmgD8Nl0sWAnea+8VvFGB
EVtuY14X9VlNCJhW8Rbgb3U4DgbFrTnnoWE7YqAyDtGKSnBykqTFcC22PruYzrlQyyzP+W9EYXnQ
RYsihoCUNsXVC78Flu/9OzzGTMN+d0rKIy4kUAmsq9rB77dCtqeVJ4a5dnBs8GvhGjkOWes2/QNJ
w795kLY6tsfx6CJFpd+EwnMQSEYeFeH0odbI74rgLCYt7LwTVFdFPZD5ljB9qE4N+2Tg5UnoEaza
Y4DDfMAyjwGHqKQCNEUhU8m0dtiUMtguJqc85ijBr8yfEqvCiM1npLSYtD5OK/943T6G6pokN+2I
u5cvEJ125S/ZiZazQ/WwFKcNMuQJTT7syRFKf4Ar2Gus/+q3iAgkFycEvkTVFldeMdK8q4pWJwjS
MZ3t5nk/HJoSUEDAGcviXHKMcrpz6H+w5SAg/5AsXKqv97DPwkvwjEYfx4r7MR+I4iKI3u5T6ImL
wLWXwahrU2StxpZiL0ElgHtSsSI33FpQb3NNJyeaZRp2z6tgI+GQ0v6lRqsKkSHpgkgWJKbfnWii
8rSOAQEkOJnK9vxGd87bafBOF46soOYYOw/AgvWFyMvMC6/4X6HwKBq8IcZcgzOKyyVz6qeaJ2zT
KlcySyT7qtxuEQ2EZHafpXhrtWR1LkDypXbj90xc6aIbE0/ImvZ9XBF8y+BvlA5bHKU61kV91xub
IPlp/FuQ8l5+HqWx8fhU5MdKbzENrfmSGimZ8QqzeBZfUGl46VcmvpDnSeYsY59hiKbiWyDQQH5K
JLrS4dFfzfKmoAEly1c1Dx0p44O8ylATkPIEwYWQJ+lA8eClg0adtOrcY9T7kA3gsYmnBDEJbM5+
5Kgft24AgJIvzzwr5M0q1Q7itWeC5+9qSA16XBHg9MpDpDaAeSKEaKaPRpeeUXcfKQTEPb70Svpz
AEc/fB6DvxCpMIODJ0+FFBELTU4w3E08pmp57rp7Tn1GjRP6JEiOytdtgWt5rWTcwRm0g5/PcyLH
pJ40JsLG1IvCb9AD6Cpoujuk4L32CEhZJE4UORH/n+5jzpG/NJTErbgW84WIbAuxFUdAqp2Z79kF
AQkEBd6AQV16mdWiqn4Sa9VSp2z+hjLzY8f1uocEGNNDv4McFY7TnwJp13p8YI0ZyI6XUTtx6H7R
T1q9mxjjKrgMe6QO5r4PZ0AP4hooBfAC4DMZNqjrmWqv/gsCU3DxFgLCk7N+DgOXCSgoj+kfLBDM
g7oWHQ4PvVySrAamRTyrI9BPlpJqa9YV4z5FoAm8eeYtVICs/g0e+2WOfae/xkNthXmguASwoQOK
xEUL7MOWS3Z0d0gJeP5cBgIC/JvHndPDUCZ0BfjEwrKwlOUH4T0Xx28LHx2K1wSu5oyLi2w37+Rx
ka7VryF/KiBw2T2d4aFQMMLrG1bMeYAZgbMYDZpJ3Bs926i4pp4cj77xakT86j3SUelje9BsuB4k
2dW8U+wzFCxEQpjRicxxe4P6nON8kloIPppl8B43ecOOpA0BCebnHKNW6R7iF8B6gbjQwKCKd2tO
z7WW2uBOon9ptatl+stAjdzukZEnr0IfmzYPsT1cG53pkcAlpj7SXFpufcvlGvaQWzfvxYfY5L9s
X5+rTHJwDyCXI6Tur8ueOZGns9gn0pVmdAa5aXbX44ehE0ofrFbJbDzkkajXobpSkTXIHEQin/aF
YCOgF38Sbx1hBFaKvaoQdSabdkwoX3kOm45yApogwEITJFwF4rD+Q2rQGfxxwmsIKPIGTkQ9kkUX
3yQ3wR4GSIkR+S3bL/5v5X8F7QMntVfMDfVLIv6w5YSogplr7mT+vA4uHwu/yiIISMtmq0T22j0x
wjXZvGl+UjTk+DPS5FByfny1cOwT6YuEgb2GMs12HApzdnUEGm0rLDTSGE2BmlAZNiESLuX6UUhT
sj3qqKNnXS/SwvGVdeVtvdd/HJ3HcuNIEES/iBEwhLuSMCToPcULQiNK8B6E+/p92NvExKyWAtHd
1VWZLzWMxJ8nTxceDG1Y2YlDC4Fs1ywVRGS+gd3HwzvTn4UEletaUdDpEv3KcZftffgeHYit+pTL
Rx5AYmPlOYrU6uOtSvfpcSz2UvccswsdMw/5DQsykq+MhZc4r2mkCVxZetxsRnmsP88wtf3kJeco
6Ck/oALyL2h/9pJjGM/Z7CK0MB1gLaDGOYYsWhH3KC3MSMUyAxQPiDltLjxX2vACa0NbfWIG9HNG
VKsifqQol9le0LDhLxsOHQyY/N0wZKsAG5XkEOziGnjXP3D90lNzaBWlLeg77NT+vg12aWB10p/H
gIcaldvJfHHB8uJ1e6GxcLd3W8ANTCWrG2FpBnJFuPfoLWjHsOaIDALdK9yZoXrKvYE1+9cJlxHX
Ki7PhwD2Ds3TykPY7U/E11nH1lI9puzzyz22h1WkXMahoKPIDrmRUQOzz0jo4BQgW+TN1VB0Jzzl
kO7wmOt4NfC0kNatnsLUZW3Dn0kFehffoQQmekVfklHEMTIYOFxLWtSzQ84tEWwS90bjCY8cZ1Oy
RJLKcJiEtGo9uzTSdq7vPbCALIyDdwdnsxC5AHriSUc7h2KETh+XGSp51vEItd1ltC1I1yr/iiQU
7qDiFkLFt8ywMXPBUX9+xeGdv/wJ9DElpMT6Rpzfx+qEXKtkGUATIgoF2lszO+j4BHINfop0zIJ9
gtcpoZzWSzIUO2JXULlP7XK4/J2BAkdDc8hl+nMf8LRjSm9B5nIzyOr1iCOJWtFAAs11ScbUUfPe
0/KhNI5BeJE6djb039LDdYGj6ED/OcZ+wPjjgLMLc6EmHYx9QxI40FQ6+0SylG4Jhuglt5sAjxV9
o8rUDMeYI309hoTDlNBwniJTvWoKmhUcrDq8irqNQnXmvYkRHMKD3vDr9b2VuB8kVo/6s8aNpR9F
EOjxjcsq5PKGPw+zBaSkM/wX/P14yO0APT3eSzpQ4i0xAluq2Z/8VTWJdtpd9DvDzou7nFy4FlIg
s16dSAuChKju929TPWOR88lCB5yKq6TdlTVKk56xFQBCfXufzu9mU6O6JGoWJXUo+qTtHGK740zy
oW8VqxnwLGiw7PbV4v7Ivzxke/G+dWhqdv4/oAxor3kR1I1/jWBEUKTuHm37na9ZTz4CIXWnUawV
CD2jvRd9XXww0wS1MIY2kp/ywHUhUL8q/wBQmUpw+O2RIzseHLdONiPCT8FGgVeZ2rDUFJ1y4zjq
+Tp0YT/1k6E80NjbpLobyE9Er2Nnef/a8ctLSB2wDaoVOfStueoQd1DjbF5U+obLUKNcUcT+CSh2
eE+MBeSCSHh5tPJp7WblL7LK5kQL5aEF6yoSl36/Bxo5yy8zUhLG+zebwZYu1EAiEMO42jZOWEjF
cgk2K1gRC+hGqjnH+/+OucPFX0JofsoVde3/c4XpP6iNlahvtO+y3XgbjREoXprETetVBUfG/CnX
YW1RgONO6XIbpz5/CPkm5WXwTae/I4WUZClulcKDA3y48j8A82Ig/1F5iDwM9JTV7yChGWM6QScy
OgUjBE6i5PeysWTaDOKpnn3lpLvd5N4R8Hhnq6l7OaNtjBPMyujEPYT0hB9heAwI/uqHVzKzglU3
Meb/MW6UHhLfcvQuP3A2Vmxd9B99qbeEifS7Kb1/WbKSB6tgzNCZ0NnJwNGgC2UvSo+PW0DdpbAu
SGYssfWXF5/vvOCa3mY/mbH90BAstYa557/5CNAN/7PdtzvIw8OmG3888V/evytq/Zm0nGea0xlX
nUSF+cSml/5FMxpN/M9Mr8bJn/PAmiXhQv9P/LTOzYkU8fCrFsxDgcE5XrMpi7VMZ9/T3RSVUiEb
ViigP9tIAaCcjF5C7XMV4PA05H+VW3Tq1pdn2+ZUQD+vgGCMiKnXInxEXb13gKVjOlQxkixFXDU0
cWt9mqMYjEzmiwwElMFrPFWLxuT3UNClQs7T3l7bTdi1j0dBuUij80x9MpXrtpNMhyx7M6MNTLt0
xYxEWSHnTuC1tZ8fnvNipBL86CuYu/5bAaBfiseivKvFDhINxiRuQVybzTq1BTtX/g3VShF25CkX
VGFsSjj11wjYfKe3KNmZqKIsrG1aVmBTZtmFaSzK3lx7GWSAsU10EsHOe3xdPB/e7EN5rCQaqBv0
EjhI0oe4/JZYDeLsIravaFO+aSejBxrJvgDg55UkOOzaiiOS4B1MZTHM8Cgh/Kv8YzEQzdbcmZV9
WJkwrSfr71Bvai4pQ4+fHuEZSnzmj17xbPtvAmVnhDusAvixC+jAgzctr/6uQ5s4A+tJgl2mIdNU
MJy9VfXXm9914tO5fkwNiMKnLUMfx6PeyFnK3lTH+fzwiAlNV341pGyGDBe5/ZKng6yUnkKLVmau
Hbg71IiU+/I39tbRxi01R/68hIp45qnHTTnA0VQMa4OXJv9cmMpp8xP/aOQk9CD9kv7OV6H+hVXN
xQrxJdeUmB9YM3BOEH36zIGPKs3DUfmCPMR0XDE8+8NftJySrfJVonBU7SBHckaADUJy0gtjSH/5
9YN2Tvduiq4s/XfcAnqK0RsxHgFZ/VcJUPXc2QgieeKU0Dit5njl1T9qXJipIc85yeDYAGPHojdD
GMgjbL6nl7eOEqc4jzX78Lo40/uv70NPsCWXdvazMDim9EhaGTcwTRUXhT+Q7Lw0G/HgIt8igxNc
vPb3gWoCgezDly4AdJreN5QH4JhZEjqwomyfnZfTDwqXrreZKZckMUvGELOeLZzX5ihLu5AoKmVF
/Z+yvxq/hX7klZQAFaSzCiWNowWrxOWypShX7gMdZyKHHmfQfIMq5NLpbjPfqMKjw+hJSpNPQZ09
DNlt0ntQiIQzzRb0dHB2MnIvo3ODWRDVfLOiKaD061AhXG8ftVuPXwaddHqY6U8aeU30230eknQW
44bGy1Hk9dbRWOIRU80S+e129FikzQosGPLMArFbIrb8nruIopUKRpe3UWbGP7lKLiiv9YrLNwYn
g44/+mwzBprr0UhH3kdb0UvIMgnPAvU0rVdsfWgj/1XeVMpu8taJfeazypZ3TGgXNaWT9HF0XqJp
QOijF2sZJ9Obl7d6QGth7rsasCflrPCaZ53PDAlsZpTZkbf3jxrt6FKkAPhm6Cv1GxIjcADP5b+h
vJYd9yCN+YRYWGHRLlUCPD4qLn7UQJzNw0MUIAR5ORDUEBnKnwtiQI2jJR0FmjoMrvN+IyCMQdkW
Kz890S4lGmpuGaJxaenJGR8KoA8BEgH9VAlV4auW7ioa+KJjc3cZ1UzTX634CZmBKunvvHZbHu7o
PXRORLpZAyZOET7TIL8zuEQg0ObnFjCYBzIaQAjd5UjLN031T0qZc/KGBj+jdo1EsuPuDbr9Qqed
a+s0quyaCKfclgogRHTyJKb3mKGdMEJFTZh3eUm8TYXXjtYjEWYk2YxrjY7kl3Tzf5sW2UW9KRSS
CTu+8jnCHcxuCNIk6RUyZGD1zwQa8NYYbHMOcZIwRM8O9YcUksdzwiZXlsiLcdEyO8IYZobpt5L9
yDtZs9tVYIencfg1hndA9C4BDd/+evjhK0Wo5f+G7QE/0eyMBcC/zdIVMjSBh/PB9k1gMhsLTwMN
/7bFVBp0Zq31+5EHIGqXeXX4eO91T7wM6vCVWGAysYY3YpmmYHZRK+aQn0KgZB/q5u4uQ2miC+/7
jMhBPanSJY3/dSl4L3zCVgJOqt82+KwWGnMYgD0tmRFYDKqLRgbyRp+dZY5e3KD5d5yTmUX0IUtD
oh+McqdZpP5VzHYodWX9RIQd+b/EQQ4QKkmLhBbnziWbTEIKY14gpUK3t59zjWKtS0yXmGLy2RBb
vuLfKaT3MWv3Qk+nl2X1ZHY6OMp81Uc2zm2j55gf7sLgEhbKvYopYwhjiDaOT/AKACtLCLiRlm4N
BgzjQssA9E7bTCssL2fYv2Bvz+TvAt+QylOokU8Z/pfR3QE+zSzPnCtw1BBaTv7m+cBAR3+EdElo
rhvhNRjPhuoGXPy8rwE9F+CA3laBXQ30jadAN9Bi5D2osGpV+GjdJTbOyfzFSIb2ac/GQpHLZKT8
CdeQ9LzipNOBDdAuTsA2U1RdFXIOM9k9fRcmPqlyHhQel/NgVCZ0l3l+7cR3qFl0/3GyeyK7C9tN
bqYoeRJ/S3TnsKCx39spGntQH2jKhNsg4ssxtZYmrVuuUcGJroMC+BXPXFlYHXOScP5GcD0ISGjc
uLPyeEQOJi9RYRiXsr9kxKto2J1Y1iK3NRYL8wtEGWh5TAF3BLKmbRxAQhv90xDXjlBQNAZHw6fy
XoYc2XlKFxy7Tc0xqF3zGjdQ+/a2Hfv4MtyNXr9UoW6lk8uYAo0TX0LDQ95BTdjVxH/7V6nc9ii9
8AtE7Wc5kndjB3zZt9LUfcvLIlxIuR1kfy1stw6hj6ZQJFQERY/rtECmAveIWt8qqMpUdCJihpzi
T87v0T0EmhKopDAsJxoPzzhDRYwki/toRUwMcpsmsRL2rIF7m3hlPfpbvbJGHPz51ZvJi3hGEniF
YYT6t+cyIgpsux6hZTi8es3mWSQ4cMsejn12nLHrZiEtIcqhKoTeVjHECse1j/ZZBb+jcEHCV9W3
EAVpfURlTFAaLRAU1PIjLJ+98DU5aRCjyUc5hxb2UpIMwgnVW4+0bVzAyCKhhU5KpF+rVdHs8YQZ
8U7/1PA/D6mWuIP8aKiOGm/j38Lo+OmW51mIzK47tdKN/lV4Y/iPviaMfhSQ1UH7V+vQxLATeiZ9
jZK2PYGV85CmPMr2kf6PsjOIGwQYFBMTyV/TdcGjoYtbrsildGmmgPfwCCqmf8QO1+qQsbATqSTm
OaJc2AFTkobRSr1J5G/+x8mDRUOXMn3OJyMk9ax649Pl+p215nncqGvG8NTww7FTOHm51AUdqidm
bTc5f0IVMKrHQDMn/04wqAKmkO0hNmua972ya6RVMDNjwlQW8S+Jkq16jYIdaNLNwKAdeUJ/Qtv9
qI9JAAiKCAECr83xtz4o3x21xj25Y2/GomkOz0DZEB+Ws/2yFNF2xosWfcrOGHfp9ovr9CI6M7Wh
kw2FzraQvNd8mZSly4920tnAiVXoSVS/fRjKGyLgOfsTRFYoZe4cUwq65MnZ+JBQoHvj29Bp9LXs
Dpr96Z6GQclbBWQGyEtqZiSCYmrlWN7oQM+Ic9yinujvcrEhymF+4B0k3qxxuVuiL0nODMTbcR01
5yF+IQYqPAtzNineezY5XGlPSV7ONJOSghvjpbtwOR8uECYJOaW8VXZq50aVI++ae/7hEJgyLFiO
gxURSDCtLws1RUlW6VI8sXNwxqHEgGvEiQuLjBBKQFrbhh2BD7tDvqtyKVIwFj09hLdW94+sGiKS
DCg8tLdHFNzsABYiCfkl8JCQvIV2afZMDFF0BZKL2Uo/BCsmNcupv7WS5n/+JAcv+d2AaokP9NUi
+D1y2U1oaiFg+HX6OTWTl4jpI7v1l2fYI8LG6xJ+5h0Foj4y14QHYc29FX0mZAtF6QpfKFp6i3hd
tq9x6ZVm9M3VLprGsr1rzG1/xtCci9GeCAPazYBktBWzfLw3mujWtZuTHpSsGJHkFxVbOLeEnWjJ
bjlt8HuOwIAKc9LAh3x9Wx6+QjGG0IHQpMG2ENbTVZ7hUrD5J9AtLSbSKEGq3iImJUg2RmSJ96Ha
MbwhCoTXaLYcb0hZS+EySx2WZDcxfMf6gAcCVPd8E3TbgIszWZjCIj+w4blF5FbMJtk+df+DpEKk
J8qMldbQqpphMTAZunLPPQwr1AaoE1RlPevXnndKQjeozowuiCqQmIKE9JycYi/CSO+Jy401JIPJ
6hjl3CKWMiMKRB1iDuTHhvZcpfdC3kXiuiC3MbWw9kMhO2C0ws1FENX8KdRPxsuhAhYMuiP7L2rX
7k0g1hwnwqrMVuBPMqfY4YUMXgn7EphvvC+SHQsTmbSOyLla1BcjensPn25cCD84ohUkgtHPqJMq
DRwyLC3fIwd66jeL+5KWxpcivEZx5x9H6lK0C+cjcldhWyFZYrmsFS4LHkU7KFaajTF5ldjE4Pkg
LyWDCFJidU32Xxy29FhQLAbxSvSO9RMqocSLaxy0cDjXCkE0P7JmGqf82X0xF5GIpKUWhEH0g0wm
p0FXO8FfnX6JaUXaB9GsixKL1TdGAowG/18p53xHZXhmIAYZFg169Ce+FOkw+Wy7ZTTb5IyD92Bd
bKSB8de4azChsDsT+sctnqn6xDc0fYYAsRP/0JlSoexRdM4vKbfACzU1F3Z5ZIKB4NwWrTqGZu3k
7ZK229XYwYkkK0BGyM0Q1q7VlUeEFm+8d5ToaXy0NR2fAJ6zsKm/KJKa7A0O4dRazV7/VybX5XwF
f4PbD0ziZZkAz0SGo9ZPkp+lbXai+1md6vfUrOgI1sbLdGTdGSeRkJ6z9+ylE4JgiMi0K7mGsiKq
HcnpF/KQGN+0kJ5oHiGEBlutXaXXPay3HKz0wRrkHbhgqPjj/dQww5uv7YbKkXR4uDR7E0pZaQfZ
imydXtp4sCPEUrETRrbFUPIz/QVu77L/6whnTyeMpo2RkOAzp0XzNWf5c7dW6NSqTs/ZgAs7tj49
X1xndZw59Ha9wg1LtwWxmDDwZQRGQHZxjhXMvGsAwx/1oA9IErg7MbjVM4O5M/EJRJL9BgydaBhw
LH4eLFM145h0ZEQ6uXf66PkyS/d+eqiUkwDTQLnl5OjtuoN/jCSXp8qkDwtXSQtM+8NcGfYcYVBP
bV5U7aQwk0JDKjnjFAV3nYR1dkerPgKid5/XkKUw/VJYwVNnWDvN9lJuxup+QOCLtDt95TQIEtVW
mQyV4bcmnYDFJvvB+0bWEk5KVmONNAezC518zDbzX1l7KpIr6Ot5eeI95ndFkDEcDPJRF8k/CbFg
9Zh6MbrV4BF7Z6TqWNJB+FF/qrvxF1RLus6ARPgACmnBylpBBUS/gxyHCD70sAaeFIVu+NOtOWsQ
6xjMuov6m4YXfjojdAvXf1f39q9HFsPXg33gp0No/k3JyGW8fvGDPoR5+ma0oR4+Muait3uWyAhn
KCxb2PHmmHebFf33NsUBT24QlEC3HvF9kFKCiTRuVpOA9kA1wCgbtT65Kt6GeVRxrxWLriuxPbjc
/9XoGZFiaxt2So2ZpiffIxVIXLVr87/mnn0jfKvy34qbuDLAgs6xMWH9sZGuw2XvHIYP+S8GsxKY
z6LZ4P9CH0G/kM9b25Nc6qmdRJcKOX0jggPpRGoSN3vu6VL40k7AX4hZ/qw6eDm+TWhXDSeYThF7
XhbjOjLWxCxGvbacqmfMNIbjPWOMlLzp9KD6mYUjmBk09XI7LBF2IUtY17iQHN34VgFS0NIgWQuL
Wf6NYoVhtGZYI3VHzvV3IU+lAvE0MqKM9/yLGtJDUF26n37xK//j9xmO2R+2A8p/UMYflHDb9pco
r/oSPtVm6h62zMkYh/0VxVtnheOIvAkFOSCO9FZe0k9o3HI4EpNEJzDjG+8VbLncZQvvT49kUZw5
bqm4ODNGPP+X8ms2gmFaKeRDEprQQWadXo94i+xUvQT3iCAPEgctDMu1VWq3eMuw01I32Svhia1h
imqENjhkvmD44erAABa6ZdAd+tI2wF0M34Q3KGQaJjLIPey2aBSpmYtllf7ElYszGUci6PuV/mmX
jUGf8kZ8FoG9PPjA1NwOC0+5rHKHSEH0bOE7vGYzq/2b108EpN0TJK5y8g7JGVXmWj7yrW5Ibjqi
zaLNJMZYai1cBqH3zXHCN9O4IXYayDX/E4pJEs5vekfKpJv+QhluN7zVZ+mALGhOD3dc0ZVXaGP2
9OUnIL+MGu4bJcLnii8O9yoxkmJHxV/ReHpyYuM4gBIfg3ZV/wXjmrSGhm86XRer4Q3CRzuVW9To
KELWwlq/FqDU3o2rX4Jvtp+xuzXf9ZVG83hn4M/8iO1lgw2iE026HVwOJ1YvwQ1c9TH/Vk6Gr/5D
p2zpvUu4htzeXzSxtD+AJDi7QCbv+ltmaS5/KaPHHC7iX3rFiDdx6R3ka4ysOetnr8+TLltCta5y
BYGgF5r5/BhHDBDJhsJUarar5kF4u5t5J+Wf/C+iFEWjazCqpR909DLdkc+5Zv0kiy/DaS1WHluq
26amtssYCm0SsgqorkOUmef+JB27yFG3P3gQ2R7h3S/Vr/k6XNMWxvNiiatW4SCBFNlgbmMIIVrq
e7bMSNJbcis6xcRzgDrAOmKm3hn8JWNflN4dnXz7gbVAIDvc4p03i9+ZI++5tGjW/EBeucuWKG3I
AP3FAe/SCeUpWyn6k/mGQ3U0SZxITYv4AiZHTPJ6qzarh7EDSEq9CFQSf9KGdfg58M5s6x/FyttV
tuC3I8F+jfQQMoOYbywOJDSwLleiJ4No9FQKC4fui1N0O4gzRBKY1NrbIbW7A3I4yCjOpOviA1X4
be+08nbDQ+tQ9Q//ihNF7x52BfPkRDvKPRX6Yrxrf5iBuDAUyBsopX9VIKyvEtV3gT5qzxizHjZ0
lT9XBG4Y8H8SaafQsOLV/s7OowZI9pb7G+hV9LWjZF0JFoqdnszIvkbU+RT70yhhACKzzTsVXMWi
YacGUO09uwK+tp1jhkJGqdV3hRGecJBm37SAtJ8CEkvPsCBXzpFxyTXgHwMFUHWmdUc9n8nYDcrX
MKFbuPE35nkyRFjRAUt5TxX/A2uS5adRIvVcTSbv2xSOcGLdeAGhzPboxGsE0GBhl1gRQXI5o0W4
gGSnOLdrRL7rmYvVBzwT0T3yWqEVCoGCW6AZSHThVn7inmXsSKsZVI7FahVg5elWRbjiLsceyMnF
JG0Xu7T9aCHRcajYLrgGgL+YhmDBikYsEmQQMGdhUzY4nJwG7HSKPYBr4ZZAdMgA5ByQ0YUUar4m
z7YZHHgisrKn5OqDSdsGscFMULySBIg4m1RkYPW69q/NLONkCA73fFXFY0NHFBv4yvui7SXxuOTS
mdHEyKc6l5VXz49JdIJyx3n4sdXYzgOrvErbOuSOveUiGb1GWq9wPrULlxKEBRCwys++0S0iZph1
6J7ZIYQcRtBRWE9dfP9+/y74ypW172/Fge7lfLSigIwKrkySVWAE0ZnY6+2fzBKoHnKMeFl4lvmz
nB8GZhfA+eY1ZqRF/9pSFA7r+AAGmn7BlUl4h+r3gsrBn20RAH68L2BkquIUN+lfPdxnylF9YI7Y
tgwTYI0iM5VsQickWNsjGBNkiCFDFV4oNB/jCnYn/twJfDA5GvzQFLG+8shEMPSL6EQfvW+vuGCG
HF/2lI8chWv/yhxM+OcR7m73vwIO8hVggrlNBYckrQLvfVSQCLPUdU6kAf7wshI3k4wRKznnAG5F
m06S6O9oFw6B05zjJ/Kenzx+SMi7tGXXv2T/BmgwhebtL+vGxRTZnghtmIkbbmFMWlQkiHfeYRrU
S/Z3AxaAO/7yW3C/STDML1WLHttU/x6qZBuevbmteTZ+K2ncgqDlzwOlKrIULE0LdFaIByvzO1p8
wbDR+OCHkrZhIJ+rH3q6gIURG6FXocGf0XxadwB80b0EBykxx4a5BK7WcxTvwYb2Ggjgu9ZaNTky
uyD47YKvJPgVsRxhObnhMR3Ac6rngMWZb2Fg8TFJpSbJtAf+azbamuOmRpVgQpvVVZMNT3gwmrt0
pHYHVrFXV3IyRenNVRclSpnDI3Cr37qg+XdQx03YrBTlyfrIQElCqh223NpJpDAOA5g2At2bYw73
p4erybkDL8lUHREwzbfBCBpk4VLDL/iNeKh21TMNL6Kfv8ajfuO8omJCr5ParNHBNZBboy0AFKvx
LWDXWo5HJuDlV8bgqzVRH4jNMmfUvCBCYcUevASDw2yLD/OPfdzABqA7WF8k3JUZ569dFvteYfeB
qFBZhSntVaILaIJuIQZFWBJAO8SLEAAnOQkoavbATLlaaVucVv6DO0o9fQYhuggdcUWIBRFaE52H
IUZbMmAJIbjFlsKx9d1iiM8ZqZbXAdWH5zba6pmslR89AFK9Se+ScpJePd49DeAFtjJS6yYbPa+I
kd3EljvqamC8TZiyL5KFclG+/AF98jL8w/oIhDpTuATYGZlmXy1jC75fIBjHiliTC4onSkPPKc8v
f98Pe59uD33iRdDACgbsieGBxhX2J8yDr/FAMcy2G+1JMlFxD1/axG6HSxicFH3dMWDXMUmZ7Wyl
bSszYlfAdhOvKjOlMgXsrdJUVG9Vdhtn5xLRB/ukhZJIoNKwIdXLrcMz46UA+2W4Da7I00BNIcMZ
4GqSmO0XfR9yEbFFkDBPKGhvNqhtl2hJKm3drdCjlA9K/OGv/vZuZHSUFlNRzlzd0WiyYlT8k9j3
5z/9k0AdtCkZL6Mz52e2KIaIK11JnNW2xvSBzLY5BL8FrM4/LVkWNP0t4yCFMCRQVELi2XcOJvOK
dxFeK+VAx02NpqKZ47f1DoKwm+PO+hRvpmoEKxLTEC8BCfyMV/VPIvVFsUUZaga9ORyX3O9tT8zh
+li5cBVnoOxHq5mmDeGV9aJhOqCJkLtRhG7d1E8qK3a5g1xn+/8g8u4JD06eJY2cGrx095v/prv4
xYUbQJeMmBBdHhoD4ZR+i9cU3ucbrT8poLSMuJPTsSj9RQiY2qFPR9fdQvalL4f3gJbWQ3VgKZu5
TxaXM9eeOgHwH4LNqneC7eMqJlspc0RjEWH6xmeDJeOX0RXb2Wi3qK94H866v8vIq+dtnZH8Rm/e
HEpINeF2tvKZwCjBraXJ1zLsYZmJoMEc362nFgNq9in1o9++eEHlbX0LUI3dkP5+1YbLTIhstFW1
8aYK2bciEyTsemblKOmOqVtcEnMOk5gUC8Q0gNH8Y3kuzx8G+wGyWIAvZvQllZzYd58Ipr3m3Yhq
x85LCzdxo2ETtE79rTxjFe3Eyvf26beE/vWHvZl4Afw0C3lGw28nH1iOaD5oDiw+f/kdSWC2Vt10
38VrdA3E6Bg/wpx01yWQa4M2oyvwBI+qU+SH3k7oEFlTugxmmAX7Lfn1nNBw3Rq+Y2/Xo/dezlky
cwdQPc7+ucOCseTBNn4iOgwF7nsY0j/j0/9miqLAGVu2NJb4Uc+QJjSxHJa/1w4NVuDZa6oFev6x
8o/QC8I4OEq7TTWL3XSOO7VILAGbLEauMFqW3U9BKlUJ7iUrEVXrVjh/9lEIPy67hzIAOXTujDVs
ekcSV+z6A73olLPPJHq2VNg+vc/b76dWXL0pMRFHMxq1uavEQOrldcryyRy87QfdZqKNkF7YyDRk
JqbawUCI88UgMB4Bd+5qzW54tCG6y+AhPtO9WDtFi5UABs85ACwSINl+k69syAAP1/XniJqgHFb+
ZQ5ChjbLmYR1hImaDLF0z+5faxewbsG7llcjJRi+0G5F8S7PFvTc2V+jfyMg0fk37AnYeTMCrBlA
s7QNe/ZW1uqwasZjjRu/WiaRJWWrNDnNrtC2QzIxmSkRmpGvOIhNklcKdGYriRJwVAouZY5M+BwZ
i6p4GzTcZDfVBzqoHOPhp5xtyHb3+cCL2QxdOy63jRLhdLU+F7CJJns5JS7gRpjY/NkL1+RGBoGl
8cW+GUHn4RaSDcaVm99y9i+TL9JuZp9lku+AUtWfrUi0WL4nAVE9BRy63CBEl29/Jk+V2NsbkCND
VGH+wa30Ko2LAUf/zzviI9APIbEUr+MCu15vJpya3A0QTBU/je+WZNWfotbic/EE6UfTfuV46CrY
7+hSOE8JXPy7UMQ+SkbN7NIDNbkTAPCcFFELQJaZS1fvVLUcnE5KJi7UusgRD8IJzw86UuM9WzXb
MNypJyIcKdralVRt50RyAQD5a6AYniNkPcSRot5Qrro1/9jRjVxLHX2ok9r4EvasHLhpa4mqHAsl
YBgE/nhLdhUZqIyd9iGDgYVZbCXYGWvtysK4adqRIr80zDGiLe50iw0fJ3izUXaSzTNFU4PHbjnm
9ggL+6+5DnBtgQtfkFUiDCF12u4d8FrysTDZBKqfsYPKHmxRHgtoSRucBI5/VrD2dWcCL1CZSo7A
Pe1rTtdF5LkjI6rIu1x1Oh7hV4d4EOXKUxM5bUy0boPN6DiZW164GqJTw1zU9NESKCEYUbs7fUoL
42f21LS1dALEyRgK2ZlMGsHpI1x9zcxmSAoWjYJx8JLMTgBPMW32voVx+1DD7qwurfIwjhIThogd
RtI3bDYEOgyLTS/aDcAmphspaT0NyoPcjR9Das2YavBGFsaarTL2mNqwyy+wc+N47vAUQf6wvBea
5UuLBjosHtwUArxd1nhkx2h9E4A4IXKGYLe0LxnaLjQPYAcOc2aGzJp21bOjI3jgGSaUr4t0B7kF
Miq75fxz4/9ZwVlazrt/A22OtYrl7iWLqEcW/AXbYRyulX4TwRLDw03ea0O+iKORpoy6DE4GDV0K
h/iznQ80SqgQxxU1H3/F9EhfkGVzU0WXWmk3ho68ZmjsL8rRNL6kHUbsz+YTWlAL9/2BLDSDE3e6
YGCwSwBQfQ8Dql+kEGhDbPnncxp2FTSbNeJwxhn40SkytlS4AN7ETQll1lW7a5vuRMrn0CyOmN66
4ghXztul+R5VfQU+5eIdWfhaBkWZfrupCGff2BCWBVuiQdbub9RfKd5XtLSvUftETi9Eb4N8S2ln
SLQVmCmmVC/y8wP0Cbubb6I9x/4E9fMPxGP/L4qvnEXyRiW3asJHrqHQeVw4pUkfjlCClzpTrAqP
5sBIFQhGGZnyuFemYUrz/KAHjCfQH8hlA4ICFnvA98RC8c1mOOcCyl2p0fbCX9bWTsdrPzu2nk7s
hLYyQMEmHthCPtn8l82+nFkpb7EClH8Srm/baAbVvWUkVvJuMWcBrUrabl7sAyBkpQj6IGvMqLqG
e8Y71Srm34QfBDB4+oXUiUK6Ot6uMo0LNyWtfXwEp8E3UIUvfRcKO0mPV9MKQaTYjaXVin8xL9tY
sOUkvwNoSF4I+cUrM0oXfzyPAeokke6Ci5QkIS8WVukxmzElFDY5FafWHw0N/xKom8Z/ezERNLgt
Zqiqqks4ky0BRBiF9D1t/W2tFiZ8V609tR1RZNvxK2hp7ZDz6rsf9squfafyWhC+ReGOlJfBDMpl
oG88LhrVnqunDjoZCW1idkwap4G+47f7RJXWZBebqAXXRmbj72glPoUcXWo5NBNuTqmg20Jp56hm
BP0SApALoA2Jfxlf7BwNUag3uJ4lU2HxlFRQbvqavtxMJ6FkQrouiK9tfn3tFAHl5Y6zFFG6gFRD
IzEeq+asGUfGxnNpCRge4pNekhwAg8GqepOGaGpTIbS0wOAh5MrsSJCDt0vgqrUIJukf6k6YXnIE
Nh8oK8egWulMZyUrD9b9/DaWuBHbzzoZqGbRRTT2mF074znOeZtpLanICaRPdhk74Icqyj8PJVaV
b3vWb42PpCDTAeOJ3Lh5125ChibT9Rs9XECZL8Yiojdg5cWIn5Ci1dCtrPacj79jF1/7yaVvhuVc
if9Srj55zJaC7kYSY9tHhaOe/iPpvJYT17Yo+kWqUg6vBEkgMsbYvKjaSTlnff0dOre6z7HLDQYU
9l5rrhlEhMqNtCRmt1x0AYxD4S744V9eXY12tM1qkabipiKjpQNmjlXYrcRy5J8WBnQojXLDbbrI
NsWcq8Unl09bSXr1LsjyLqr7TfoRp6GdJX99ca2Nf1YQXATsrzIzBs8qoNsN3M4EBEEBxZ9FsE6m
wuBVhXmr42dxnv8Djj80n4lkd/Q1GT9sJ0KW+mZ1nxaoanLFeBdERXmmEoykArEdkaOpRDVjmJtR
o1PPiNYgOjojK6fYqVy1hbTQCZ7ETsqAy+m4b74AG3yVhrPYkGmRHv+A14xrAt8mP8jYAJr5HvwK
600h+EnZWwg7Reom1B8RuwfdpSXshfP0l+gfi4p6gsePoVVL1BB1eMNhz/AINIVDSTDaWOIdl/4a
9VmCbhFdhuAzPMYiCkrZDVQ7CjA0oqnSZWy5sUlRB7uHRam9KTsjt+f4q2DHNgUmWaQgSwR6Re8a
9eyI65gOuNmT4pon076cPzQ2MAFvB24bwtDYeMMjE2jILsxcR+G3ShKnVLSVJkb4060i4r3i90G0
eOWQIdInvmsqHitEpmwEEkJFjfQZ+a6fyuKfpq2F4apnu/EM6Q7TbPaMAS6DeunG70HjZd6VXkRe
9BFC0JHUU4MxfXMPmSX1wJMmyJES7IWOzCAB9/j4JCb412cLAQ3pEQnF0rZcjHfpnIcQfai5pd7N
cVTv81szvOsV7IAKmpEaOmRBEIWcmNDDwQJRM+mUs+m1SgY2701A2nx2NSDqwteiHweSzR8Gfb92
InKD+OLFYb84hKw0/S9u9nbEZHeCKrWBuYOPN/2kz9Yt8J3XksOeH3T9OirP+GFqiPZQM4afyrDL
8mMx/eBWgVZElHfYORvGAb6JrO/rY8XGbFzEBL8H9l5it7h4YMjR+MDvuC6dMqxuO/1IYCXoux4F
P5AsMxdsc0mlvlLA4QKLf/DT2IGIzP2Rmw2uvRfY+K4oR+nSs8+f5gtIw0wajET9Th3emozkFTfD
fwiYJ7uq0jbKnJBGsJ9OykTRhH01KCHKeig6MwkKmzZwrTfYuAGATUjLM3MAWL6xxsOUt8KnCPol
7Dssf5HPa9EhBncmhaJ/F+wYsg1cA/kg8plMdIXvU2/D5z2KQAfhrvzukmNtvBvR1pB+8wVfVPBi
xnpdnc4hJQKraU2rBFBXngLDMxY8qLsl1UXET6pwutnx8y8RxwsSoXaUWsjuBjbA8LiYjFoTQBPP
gBeOB+6Y2WzhrbhBscZmBeFmvgeYEs+NW+LjoIA6w5OhiO5XySmFBw3xG9+XiboMoKELRrLTGBqm
WMMD0VnEf3oUfsKZsE8KYKF1tJnR5cfYIbTQXWjw40uKyAxiEiL/qdBtAlg2psSMAsDH9rOJoRhu
0lCDSQkUAdSSIHTqj5pcnaa2Z3jHTXES+0fa7jODEQbYNSF4IkdeZZlNGtwGKAVJ6bFgGTcaujQZ
IhNjMwAYS0ckvg8bKEGn8sffS+GXjrkfBSQUDLSZOipPA5+a0atxsawbZu7M1yWVvKb8pzcfoQ+N
DX6BaJ3GmTpsX3BRwVlunuV9SjzgkuqjxT3STsnYomrBlBi3h8Cdhx8hb+yU+9DvKicguCFkhMwi
DqDBBXRkXD+8p4srbHdJ4X57SAk769AHr57cH3GEnbTWzCXKGdw3OJn74mYslkLCHXkWo/IOm46I
uxHqlMhtgf/gxQBFVtU3c9wE0LFuKryCXMbygg3ZBceS22/10Z9r+ctCM6JeBd0BAYGmIHmKyMXi
xRBQW3Kv6hWjFAVINCaAHrcLtuRWvLXxuTdYPVUsIbFjw7V2+oZTzQ1kHaQvRfyKfjP8Pbfq25x5
fNaEpTL/B4eavK5SRjzMNAD0DFJPin/puxzu1LQDPn2btV1miAh81gLmETiFiOodrhpzraChRkt+
5GELndhooO+8lbGbqFsrfhawInG9pEbx51WIxgHClL5dHDEC2vpysdCPdbdj1d2PhKh24MHs97YG
c2J2NM0pIGH2GJnUW706Sd0+LBFc3kphHyvv8nIT96gI2Ny1jo5OetOxkKjawmmnC4sTNvQzNBOf
obV6K6SHXz4ZZRjpSGkHa19gxW0Qalu/YfjQ81MsYwf8ys2vonpv4GH5y0krfhV5E+Jq2h0Wg6rx
CMKlQN9LkG0kDonRjL4NKOzWAa7fLHxqyVqC9Jdjl07ffs3tCKAI/UrNGWyNl9B66Wg3KeMsIAbZ
MZTDCIC5RFxBNC9721Tg7tJIv+vhX5U61vzrJ15q4dh/4pYjTbBuPk3jEvcAiQOKFQqDsz5eNa+R
dwH0un4jd2dDfoz4Y5i/QA1bGgsumXmnbifJVQ4seabiFdcBdo0Sr4dH2Z9y89VicaFvOCzVSYfo
cwBCk16TcNf7W4NNypigz0SBgyT+ZTBzwKo1dWXJIbw630BZZqANh9VcIdiDB5gx2CsabL4fmeIE
IfINAgscdT/NRL5KywAhyx1r8qrxYWF4vQfBRHNg5+KJ7gusFjjP5CZBM+GfdeVNAbxlazuruDkp
8z2v3+S13eKeLh255xijSU8D35Q1nekfguMmOqrhUZ8eXfNdWgyb9jJd55gY5EDtA1itf4bxRTJ0
JFzGbwOGCR6jWBxCc4UBroKNPtQARfYtOuEiba2YukXtjTSyvmWCB8D2bkgXubsh0+BYhvJhANpa
FuIS7YEJr9nzYZGbON9C0GGiYlvN3mCdxXYi32YQoBiNVvNWaHaJvqH0Kf2Nskn9VXsmWkBdNvDb
y78Sbek2bn8G+ttigYTdp5eeb4iejW1hHTTcygxPSQ8BTfQ2JsWD/Yu9YWq/EYSL6R7pdYkwtboJ
mT2q0iZFtYv/P5xurw03WfUTviU+DRsNbCDcmfkoeJkdKTyWJBL7jQ1n0u5+eA2JEHsP6Qxc4El1
fo1wOQbMF2mSneI6Mo3b0rceWNgEiErhunpXAW4/jlRsSM9HsrLg7BZ0gOcOEpzy59M9Ss2HyjBt
RK7bt3tMkLYRFJKyIySU5n9N/97OJzpYgeXVr20RlRr+jFCplrOjoNxBZEEAaNJ9DsodQo4JfYFp
Fpz9YnirtXNM6guAkCcXiOzru8WiyGzvoR1SAFp2o9JaK9aumUScWbZ1vc3Vr9K/QrlzBXklfHQ3
Q1xJ8Gq6ZakNED9BQb5mW+pxaXVmM0TXJwLad3tuleCtxzjqDu1ui+KHiOQWjNJFRVSuhefgTO/Y
Psib+KL+AXdXdYLJ2B8nuCQLjuuBP5l2FVYkKe049lFrC9G/6pRob1n4IflfMlxtKgSfk0z5QNar
6Xpj9RmYH9pimjJZm3KHoije4f++FZma7UBrxsZl+qeuR5p/AI3KZXAxgtpkOixw9IkXNXdkWrGL
Tv2Jinozv7F4qkiVoTfJ3aqtz6mC1Brw5mCKLL/J4o/s1TtU++xSvGXYaHTH04odyk6stWG4qJgG
SGDZnsHGXB+Fdkfgy4r7PIR09EGcrXB6cVUWioOdR548xjfUatWruwEefbT80htmwWd0jwEOfeau
MDeMbek4Ussl8vKAr8FHGv7jYuyFRzY+zOmRvzXvqYAkATCT68bHzxffXLq65EUZgW1aUHhUJtWA
s1oIgQ65C7Jjr5u39PMVTs3xTTAAA4+1tcQ5xj9afQVyzzuPDFVR2WcuuUPQd1D83JFsJR5wZXwR
MG2Tt/05NI7mPxwVGaKVyqaFPrBCyKjZ/t+44Q4W7qX2W9UR/vbfWkbjQL8/cW1/ZJjizdLF6KsN
4Dr3QLhlHVPky+iTmbtJOyIOvKmyyWicuRYpjrT5ZMqf5G/nXNCMb6lO/earDJyE3QmCxISnOFWI
5VDWNdieNsUe1hIUyTQ5AEsP7yUQG2lFzstTk2cNYORrdq38hQFFwoyH7TIrHeG6KBqMNbfDNm8z
nECw813THpKTon9jRbZSF8CAV8TiQYGNWeEHqTGOzbe6gxdC8+EnGYuox97MIhBg6O1DeAsTQqrJ
AnVj/19NLPcCScn+nWhxjO9O07uWvDTWcsZz19BuiEAQ3jtmpO6I6hGmn2RbsktgyVg7Bfe+9V6n
V6bbr6m4/TffQxaWXMt7nwGw07xFe8PfqfJxQsbaRku+kQ9LDwWj+GpmMFZUkwjIPrCKEDOvGFqH
FamH3ES/Gq2H9KKIWNb9DcNnbb3p4N7xZthWgDv9rd712rsh3n0RGfClWJB07T3UKJzupEro2J+0
rG2AJCQHaF9zizLUNvfassyDWa+wSaQAjvErgvZDI3yDdQB0Wgde+cbXBD8Rc6N4FTHhoSOuzXDf
s9NbL9LVVDiojjBx56J5cszfFuORTXFC4gpUvWExY+pYY7d8oGRgJrW2Pvy9/o+gVuJZJVDRT6Tu
Ei5RrmCyPh7Zh2f8tVvcWRUq2nUACytBuC185f3e7L+C9r1B1bzELn+15irYm4UNREopBiQ1z09m
u5UyUgVtYuBTlZE7mjFeeLYl/dYENpKeTP2U+0N5UXGOTfDLqI0fjF4krmRdNzEIY9aWb0uYSNZr
2XtcFQHyW0ssRdjtKG36zJaM745TOBne8cVcjpPmcDs3yZMjvmx6+i9rtsrEg8zPXNxo2m4xwxR/
OtXLYZykhCoZdghHJLAU5jc7BTKzcR8h7bECE2MPsLMNXiVUDLQJmwFyGNJkYW1uIMCmgy25uHCm
MgDftUvZmv0dZXoz43QCzbSu96RF1B06FdbbIoNPicTc9gnJ/Cjml1wS8nH25TfJMHCbOAfRcYQy
hQWUgKMRjolQlYT6Tcflpjz3aHyCt1k9LBeUDAJE/TstZzYAK2P8+34GJjUqdBtYh8l09/TujCJN
9hB8krzpfbmqAf0zuoK/USIwJBzWxLtkYelpUNceZvysk5fFPAZcJ8O5hykQI9qIeClUNsVpECjV
EYVXnyXkxuSlznjZruIf/S8jrmi+6/DZ9eTXJxDnsxWulOXiv5nbJUjrTVDcAbJ0gyKXpwQ4r3e4
Vz9ac5fFJM0CrUkG9tt4NTMF+5dcQagrUFrr5P/EX0gzY5hcuEIRFJ2Tf/hdg0ka2U7/Gdp+JSlH
br66RDzpjv1P4t/Q3yrJxyRgS4d3vjcoS5QgTBntKFV3PSJ3c+37t4kYmYj2BExG38/k+XWbYtoj
mu1Z0kFxFPbtNIV1/gpeUkqO27Cl5p4RPZeb5Ep5AfAsV4+eeyoZP0kVXp5CzY/hjnHRocuQJR01
m26xDNPe+QHJxzo6b5lUSpQP0DOyh7hc21p714nvSuRj198iV2ZTZuRs+9FaTBwmvOvzm4JNOkrz
Nfs0lWiWPHHPD+/mPxbuMPBaeQNSii35I/8ILx3ZUJvsSIsQ5ZuXgmvIKoME9GfqnmJ/MM8SkXGz
fCd4Esw2VRerOT0cQxDiISCK4n3BfADDc+LE1zrROvht0IsB+l1Le2EACOW+EhH3Q2faLeQEbiTG
bLNTdoy7ji07kQH9ucbTz9z0CJGx86SrkSy7clgJPjFhtZLPQNx28+eSIPmALxPG/6zkkE4IKq7x
Z0eK8C0JiSRBOA2+0eG298ryjTm/9TuaBa74Fj8Kc+/LR2mwo3DXU4QACRL3IJ3YYf35rZaIUXjO
xA2se/r44D3DnFgf1wo8Sv1cOayZFdR6WfHij2Ch0m5IJzpG+l0HsMjalUi6cQBBlPsPsFoNdiZ+
lMZ3woWbCTTuIS93r654Lo1Xi9A+xc27i4DijvabQhSbOtYrnU1/16E2ClCTrLn5a2unKRIN7kH+
RyWR0BBiUj0j5sK9hFySTyukodhqHznhAcmuYsJ1jNy6PuoE0Pb7oDu01u54RBa8yaSjf0xAhz9Y
VZnN2TQJ5S78KWfyxey43emUWDlgk/g3YsUuXHIF3utm7kjDAQeFK71P9ZtpbCi74qWg6Irt9KuR
tJh9WIJHcQVjJq/QEcDcYKY3ihaCFqeHu5qgAaLB/jP37EeheDdFt6kOiu8EuJd0y+bSTf98lEDC
aSZmo7GZCUsOCkpp8grpqBqbBP3ztE2Ut5CCmCnM028xV6Ore6cTYbErI3iIe71+ZOkWoolYeXp+
T5urYX4lwl1epir44xb8TibZyn5MbgEE2+qtI0ZQhrBOOQvKYuLFmLDuQikfzjHmRnZe7oTuXkBG
1qMPa/Y48zWuOhlhF1zhrYHWrzoLsDeWX9ywH0fYv1khbY7ZfenqG5QdQKXwh9rWIrt2Xexl/UL0
WgehMtkYrRvgpaErHP51bO6j5DcMNqawbd4NRJnpcxaJz8LMHOYe6SnaXqdDxcxym5BQ8tHQPoas
6vMGz8PhMaX35EShJqhbUQKQZu3UkPnRDQLb+RRxS+fk/7MMN01I7WUgUlfKOrV4/f7RzxhhwlQF
G0/vNTbadFykvUloEyW7TA59KxP0h8MjSXhk8UmXaRv+hFFHwQZ/yPigBvERYhvFZzM8KmozYRnD
jHfVatYpocsGQRtxdKNJLIRtR7FH8ReIOz5OtsC7YgKNgAWdIaSAmoVKRTkkFew8NlcDt44SDzz5
jfGrGoJo9+Sj4tYiw/4rfiuct3oEkzUpqWN11PP2MDcq4nRmGxCJyU1KGiKcl5Ew170xAyxjs12t
X8IHtB/zqwRUoqYse7yxoSo3W0uut23Ap0eLAjtZkgGdCDEaifbO8XC12MgWrJHPzRBdCP/F9GJ1
ynLjY9LzF+GdhL+Zhcw4WdY6Jt4qOoMgeFtKJXMVOdFvTTWQbLFnhnKqA9DtVOpLgClN54YPnTn4
GvxyvdzWw0AyAIVtfzMxpgctpyJjoA19GJr4Nq4/A2lXAZD4zyRmjLOBMkSgWwICiCcUKlZAkrK4
VrIjQ5wspRNgXzZeBxV4dhV+y/0NBNRglGqT/JT+xOEmHXasv9xYBY0093yAOyK8CmNtPI2TupPg
CwevEU1FszaSW9p7VUq+HcnnCkPRc/nAL7n0ZODo6dHjoVjZXLvLgAIPUBibJZMEnJFh1ThafuzC
D7F/iQQjLyabJNxZ6S6I6dS3WvRJdLDPPYKZarPBOxn8mUpngDmRGhgA6H+xgYhhjb9HXpB2INyj
6G6qbxOidAsJxs5orknl+cgejd9mwqnq0koXBdQR8iR2ffDLqm3J6HyAvsEbKskAaEhJmtCB9XhW
eGBs8+yF46m1XGbaJmpaea2Fdm2RYdKF9TqIwaAlSTTQTyK0/oqayzTjMMmq7lZwarTp3tM4Cueq
unTTI5DcaMQqa0s3qdLUfWoA8DsW0ZaGSdpl0FP82YHdJygJNFaMI0RI4J5YoecAtX+xNLN8dF+m
dKx/2Epi4GDowUxw3JLaTxOO3T8oQtWJhr2BBP8kiUzFpeUKohaMG1H/8LPtbMfCEUQt/fSFE8Z4
8l9tOU2JKwcTGAhaIBzyHnbkbBu466E/1Lat+r4QGri/SnwSCTYFaLJHGzCUYiZk3GEpv8E/EGaa
abAUa8ZVH4AONpPyUbVfS42+NsIbpV+/6d4pq1KXI18cR8XFTwJgrxhXAdXkSIudO2p279VDx32l
M0cZeLtX87e76tM/trmKbqvk5NdvGXkHy9F7szQXc5PpYcCsRGlRSD9hYOvfzWfipJvI2grsb9oh
N37oJWnUMlef0VKcexi/0T+TpJJ5zfIJ1iUx1uGdm56aPbPm/SzBhsFfetWNkauYLthKGZwsrrQv
E+apVEHsoVDcxRfgdyA2xO9MU2AR7WSsLHuFWFaoN5z76V+Z2bp4NMl+YQ7CmR9HAhUaVwyuONpe
/P2o//kCrP8tfytgRNZdawjtUDhSPk9Z8Bx0b0aci/6G8ts4NzjhQzvhZtpUV5a07dmHsXdDfLBw
KzVMEkV6BBGr/F2DVhjNCNlw3QKeiLtRxh9i1eIjzFqHHney8OuTr8tuD6Ko/IwQe2Yok0y42a+m
8SE1blFdJDjtRfND8yVYXz0tgcRWWcmYEXhgyy22bZ7FWuoT5JPs2I5fAAICNP10x40CecFjc1DR
sNXNDlge0BPslc8zIQ7uHyzmBgcFuetjgBZo3uX6Jso4WQV4cw+vfrSZuqao39WtUbujeFls09Bi
TuDwbDBuvY73pJLPw13GPB6vC6LyfgndqEM+FXI1MremRZ6rFHbE2Nr4jHByYKwatLhvioz4B0yT
zxHxmsiBzfpe/qJCVnW8v7hYPUD1hrtFfMqUMOfKOAvxcGgIOWcG7DQT0n2bmbWAcGD+IOoLDyLS
QVANsQ0hP5ucRDuP+c3Q1lcaknYjlgA3a3Tg/J3w896LqwYl+Av64asQb9k5vgZQYUNmreirRRKs
oEeL6rkOuLtuYeiSC+8mpGev9ef46qMrRvBJ6+nVc4OPwW/zNZIa+EeLRwWSHtoNqbVrQngbNjFb
2CWMesvfP9H7mbwHspEKCfOvwqz4wS7MgGeNq/z2cxFfhls0Eex9LXDx4GLld4gL/NLt/LsgePH/
uqzjHu3pYnabYP/tGp8QUbABNCDG6RnjUHp9XO4ZDUMuF0AUiV3glUAaDebaKJRxJecwVbQ/IIDB
GxKRvtiuIc/YAWZOXC+kITghRhzvUvwzaySVQE/YSM1+VhHIbIvOUyNaReIBWhyN+SUM+wm3z5Aa
jAQ7kt5G+slX05/+Czgd8GR7Tgx+Ld+F8tRpC4RHNYOLCy6PZK78ldppEiHZj1c8DIv5xhCPTb7A
xw75pefT2rkNWiJYaoSFiMKnaOzj5BILfxA6xh+eZqknGOL3gZxQFf/zDVN+8OEpPk8ecqkWnWB5
aH9ZsBmXJE68X1sYt0gXdC4PRpvtkljtqF/jg6EpTbOEWEpxWoFM1Pow64yx07eEfoCcE8gM6cmf
f0WGbC/Kfs0+m4gxBiNAa7QwS9MDl6XQe9D7xoLz7mV33nqVfEbfTMdO6DFP1aXAeZGUS+3S4UMe
LclLyWXcovOWb1B5MS+YbtkXN037iKqdQSDb+/CtXVMyuoD+kLRj5G9lHixGON8jkfQ9H5bZP1UD
jpLTe4aSgngkqo0/bWYMEKzN2c5QBcQHuA0EekTfsBqj89hgEg3GRKLGhsjq3lG/1fINvsTWP2tA
kTA8vE5ZVDqNerZ2MHJ2jUueDdAl3RYL0p7qjjNqjEtAX6DBT7OFGuucNT4DmIVBY8MYYFw86tX/
JMDCFlE+4HbL9F/akqNhEhGLFRxyg27eRHSq1GjEVPyDAWFgisQAf1ybsT3hCr8lG45+foPyOPie
8TUs3JJLUb4NzEYJv2FSCsh0ShaeKgy1EVG8ZOxvbP2vaKuYdkROkzGtjetEypq1nvDVU2j2JZzK
Za4RdS9buyJ9FD/iIWRLewMQUjeLsNQCZxSeDISLTz4oL0O1RTaGUdrQQf4xk2wW53ycUaABAj9h
q77C66QhQLvY15BtEbz8zThlt4esJZFxCYvHbqiDH2YRGSZ0NseLW5FYF6m9qC3DsVvOYEF1BZYx
XPdYkyJpg0d0YTrZYusCqW2n44hyFnD7hNuF1m44JMeQIqVZ2f0lkfYGFIyP9oddGAS6dHFTqcfb
yIWA0WKFEruPtzSXDCNC6I4Y3UHGWInJway2i5uStAWfZANVoO/WhOWs5JuSHIQ9PexXgU9BokHr
JnV8E0C+J0ppPhDBVOU7iaURh5ElmgQVyqhegoRBOWpbQQbFBZQrcU2ZEU1DzsMwiJY9/5vNRzYR
PrThL2TqNCIjT1gt/N0aOli27G/pkbKeNQkadw41XXzPrd8OjQUsNYpXg4B07LPpiENWWOWpP/g1
NBNiCiMCqg3OlftQ+R4k7Fy2KT61TcxIDEwF/1/xwW5vdbu+IXC5fLSBweE9xgPBtQgaI0pyaFYY
O/fQBcbyULFLLFCzufwNpAklJxIWlke0qyIXSCBsIgBLAI8I+5sG91uYPQbkX8b56vw9dZwi/21q
nnWKjU/z7Bi2losgAJ9yrmaWIH3vz18EoAwgWNhMLKovcPD5IPeXHvGeMrx1/W8dG0wKmYaIH6a0
OGntEzxUWZetEv+xbYdfBezCyrJRLoZI5cr0XfTfYmCSOvmpg2cmvuOsbgW7Si/WMjNrcLUAeCZ9
M2eGQj+miMeHLSa3xP+WGyezXiP1PRdDXR3i4DnxnYLjc4SW49pp/yo8Hrr4My9vfu2YydnihQTr
YIHy653XO7G4F/UtC1lMZoZs3qT+MJIDID6z+tNgVArUAssWT5icmcpEdTP5X4LsJASxwrvotPe5
P/RgOz47k0+vgBluwhdM0J/9YJL1cRbGa0YKREuMVX9JS9QuyTd7l4k2TvvPuyMLUFljhTYlb0XK
hLRZ8L7YCQT8xOyiksim+pyeJt/EQP3kTUT4CpkkA3COleg3jH8xhiy59aP03I3vMclAnLpJ/jLK
A7bIM7YNCi4manbMuAyM/KujkK8wFJEDeGRBj1/R1U/PJkooDDr66jC1T0PxMvh585+PaR07dG1g
XZ5esM0wBuxaORQCjkD5K7Pxbtmqbv4q+b52Wqd2cFRh2XbI74XvXzrFZrEin1yy6ln4P3EOcERX
fC6cfYK1bZl/kL/EJ2Qp/Sm6KKv5oeiWv/VR9lAliuT0LAb5TNL28V52ZSJO+GZ5DOTt/CW78T5/
iV5i17+8lz0cbv6FPt4unfzFVsurxdvxV38itHfwH3b1Lx7gZHfehSt6aEj5icp/y2P//3iZfwHJ
WhZ8aoeUVy2d//+76JIbxCuKLipXT1NXfFSieng+X7ft8vyEQATSqve4OrohTy3sdI/79BePXGQs
uBKDQ4H4bqXf3kl5DrpMh93UweUq55HQRqjrHz3HU3XT/YBq0K34trDrFxoKm9+HH7X55Fy119aR
eDYInr28h3S7vIfCZpLBT3O+H3856JMLJCxyCoRdTdX2JFVW2mOIhif0YhKEkRcy+f6GPhYhO5p2
Ny7X/pf00AU+ez9yLuvfeD941s7YWRsUouUK0Bwh+hrDCffRH2Pk29JvZiOo5LjgL5Lv0/3yjvN9
9NE6iPpBDBz+F33n++EefZt2d+cYFLbu9o757Dm6y/HuOXZraGXr2gEe4OPIS5md7kEG2NPrfX4t
qAzpvzBT2phP1CROc2ZWzSOxCV9nXG/Zhs6T3v5Fkd7fOJbL8eBg3SFA2A9qSpsOeYV/LbKN4az8
i9GC2pVt2qGrbEPXB22w2Yasv+Ewv8duyB9jH7rVTttTz/DQHV+IUxac5cfRZ/+v2iFXdiH8/zMp
sNwcOzDC6XbMIfJtzoWSHkvuhYmvTMfJNcEk5ChA/qStPw2usMHdk5xjInhuM0UmdgU0nRvlXePg
Vj/8cPlojvTb3Us8+TkhhEe5wOT78Vf2OCyix9EIvtN9vucQbkGbuA0TvLRUV3ZxulgejPwBwhFD
23PwrXrLhXPkB+2xOTPO4ASrLldydS/OPJS7bvnKLb2fMCX28DNixsWSxKVZHxFc2Wg1vGT1d5dX
z9O4p3QnSpM/G+b/v1x13JR73lJ77I94wrk9Sx9tgVpu8Ou61kfuT5+xkcmv5isG8/EVUWNyj+7h
tXxkZzoo3ih5jHesmDb1Mbln9zhAQlacubmO6TXhIe1xeaflUfREbw1V5Jrc42sGVZxzPznROToj
I7cuRCsWgDkAavfgXPL4zhN2+TG6CxcLTZh3zx/lMbhr/ZaINmMVwTK9CDtEp2hq0uPg+Tfr0pT7
/yRC2sW4mKcAaXQB2wOFkRecYbtfLIZ4Rx5IA3nRT+ZJu1iX+GhdrsbOuGgChGENWpUD0R++Kb/X
v5m3zkNEFT7iB6yYZ9GsfZ4FfRifqBuUWn9bfNGxebBPebx5amAzItPm21tAS89lEx+RcB99Xk04
oEFTeAcab27REv3308ZLaB8VNzw2nvKJVQDPaIgwW5pLiMu8oXpYCYfwuLzrHfZGcKN3ncdbvVRe
fFw+BG7/RKGtqice7Tf4eFtSB/97KQXWy4l9EkOPI3tpEtnxkcPBp910K+8erw20PZsW9xBs3590
GRzpDqhi79/oAJH0Pvxbw1b2MG+wXI18rd8QUWufwhtq9Wf33+sNX/mD7U74xDlj8YpnFvPopPX0
1T1phZbDZOHi7m3ca/rgejwZu5RTu5xShpywHHmn2iU9WjvsM35LUEQk2GfhEpyXn7mdxxnml5zy
YxXZwXKpCJflmiFRAcPJu1T+WzyzJprVdkBPrD5x22pBnmWqnx1OEfgwkH2DzYfD7ZNnmk0r18Hj
DPGTF+h0mxRCWaBv8uBHMMEbYsDq88gYsOkw7Iu5J+n0gqndhBEWEyp4xVenvyy52UgMEbKQGMxR
XGkMi6OJgMrRZLTkb5VhwIZQtTV4n+VjslDpt2f40qK+KYh2DdTPQXpLAw+9EcM9k7w/G+v4RDlE
P5JuI6frsWXQWGzwhHWIfKs2zzj9bSlioTRys68wCNzL5RaRNcQXO75WszegANCOZf1vgMuttgyU
B1dqpn3LUHry31I5RuKuItQ856K15cCjzhzqt5CEP1PYCHi6ZXftnbykDItRzj4xqMaB2i/B8kuZ
UxRzOMBSuuWarfVXJSUeLobNUOA6ARKe9q09acaq0Rxq7HXANr+pIDIAupiESEh2Gl3mwanjRaFX
AW4rq77+xqatOqUfWbKbkcGlG+GzoV7Ep4jk3uEcpcfR+tG6Epk8Y47YmSRsSXA/7rGyY2wJZgPN
gMtyIDnNdBr4oy1CrtrrLDtvH+M/OXuFxFfYoQ5xl4mgksEJ1Vk7cMiosJhWTibNjO+yevnEhwKZ
IDAGqFb2irx+h5xX5ZhvtA8wYuPfkDyIei8AnUjdQtISP5BilsxHElhqPv5OZGO2NXlc5wKB9oPh
iBK7JMpk30KobVWVASscwYxjpECoNaJiRQBkdBrGby5xThmpHhJSRZFPVO38+QF5X7K2GD2lzVkw
iBj/bBhhoH0kuoCBbW/zocIfPOad/oiCgQVa9FqdSnOLtUh6DB3oA2gG1sXJghM4b2AKDi7jfk/4
IysReVCz4bJfTTtZd8IXUA/lrlX8w60EzSwDJFR6k6MDq47dWaY7zyma0dYNO1z1huRMkP3UnyoU
GZV+zh9cTm9LfeWJNgeYaf5dPAu/81V++05jcuyQSmJURWB57Z/YvFmQtF1Vwrex1ZeebwovuLfO
PG7yLdXncxi33Ikx+CYmRA4JKnRNF+07YhxCu7Bq9gMBC+v0F6ksto6MmjC4w5UY4vhRoQDuMS3D
g4IwSvgk+H4OFx1O31G9YC9bu7iGYbBJMYOrzRU5Au56D1yve5BNuwFxWFGQyTuBbSXZstxJ/RZB
RkkxRsPAYIHDTFYkpS0UDt4DiAVV7gNHBTwPsWLmrK8wh7DrEw6n1WEJX6YWuefeNKx7H1/ITUR2
2AoK0QdMTKhpq/wXfQ/H8X8knedS42y2ha/IVYq29NfKco4Y/qgMDZKtnMPVz6NvTk2d6WmgAekN
e6+9QpMjy6f0J8L8u4GjMJ6l+lce7PSu/7z+4AThlHBOz0BosGMQ7BvBV4YRYmjGBNmqm/AOXL84
MPanVd6C7wGpCLLLJp7ETaidWE8oJ4A8kboh2BmOqCYfmJ5ck0/lBpT9XR6axCNCApCGXma5K1Sz
Fs6cBW4MTzI+jgkSGIx3Tch7S7w/OcCXq7U3XoQPsLSvNjpsTsWa8DIMFHfReT/sy0NemIuVBXqr
qLwz9nVu4e7eriloSGvBcrALL2VK7/vJ9boRnNmRQvPCzKI4nPWqMJBO0eYS7OOPlPAeNDYX2h7r
6CABkq6vLTbyV+EKfFFWPmVSSA6fZLNMG3zFCmI3RCPGq5NUX5eAGsZd//zulB8yFRHKZ3rAGxj3
RBSLOWXKjRWFeHQucKiFg2+1J1Pbo12k7lmO21w/oR/Wo9daAmKuInqNyR/6naTbZAl288W1A43q
F5ice5SBvxTMyIzhGqj9joXu8krnC7dwyJRhEv8pgr9pbAATyRCx4/jowapkIE08Y/ogteR65kek
A2VwZbx24e7NZIPCed53tZEZBVidmTp03C3+kaiLfxff7a1uzcVZtYa/wF6aOFZ32IIYEqo2FgSU
XadWLKyOkKVb/9QDeqFv+dg4CycuTkA3OAmG08fKB9AKgLYgg4VQju+fhLuQFvErbJs7OYjLxyLG
9xn55mTrf2OyjSZaaFg+c4xz8JirrQBvH2Fzvmpe5er1mnSU7onPrCNiGeHP5tkItca5craIFsIP
oDDVl1sj7yttPIojTOknk9VFoHamMLVdrDWQkbXwpX7igjNXeSoXvFvsNOVQY0C8Lr/pRkZSsliR
QGCyqWzK7wax0Wuf//03UEATHP2i5EeKRHuXkttBFQw8SuMD0huYFB+3IvTYiAjdBcHpIl99m/M9
xcgYJxJMncB3ttR/eDpFXFuLNfFxSMVmlSnqT82eQhcoN4UK1hsUqei0ODWQZFW9mxb8QGyr4qtP
d6N8GBlxwDT5HnFaMDBBE+HdgBADZPdroZgTxl4/8gwPttWWIQHwLQUWVRQJ3llLjIj5uhQnwLTu
C3MjaMrE6g2NLeluiB0hi5i0IdUDYs757V42/y6GD4jiS8ULaG86q29t/tMCGbFAeoMyFgcdjh6A
b2RMHG5VPFfnXWuOPBk4EHA337MPwutCh4DWZdOdV0ykRJjRayQ1QeFGxNThsda7FJFM2jH8YU6C
Zl3TQdoI6MHhdI42hdMpLdfR9Z1jp2dR9TZvJxWtt2gjlSL3mGhWDUo0IF1q8d7KlQl/GA8AH/+C
1uVR5hqsJCuI/v9zz5AvxS2FUP5NQ8BHWDVVYRNjMNvy2gITepHnZwQfLLdZ8wFEtg07/w1V8T3b
9zIl6lWHA1KBj6MDfTMFMl4fTPsJfIddhtUHI87VbMalv/FDYjhkS3BcvzkpmClIL5tjlQO1dukS
pA8e2aSRUwHJwlU1Czw3bghfdrBvHTiCOiAi+uSavOrSZwhEznxH24PTNm0MVRZxOFykb81aotBG
DQ9Iv3wfyCnuRbQ2VrbjZ+07u+3scuXPtrHjNl35UuYJH3OS5JyUpT7fgyXG96QxqVRUzIYxL+xs
DmH9GLZ7jINQOSZYk7nvllMxLp0M7oUzhp8MZVA55Aex21XYX/drZqior9CB4PXOo0BRgP0GhPfO
w86BI50/87jF5hBkviyj3jOZir25m3TCqFBuMjUxCnGDRhGvjwEXH7omJvb5tgr9UIFVeeZG7Tza
jQ7nouaYkR7ZeRPXK9NAXCko0HG5kCxkqyy69EehDx1/mvwpUL+nOvsJo4Gg/XtFnxmVaEW3Ws+q
AP42iqGp4+Q4tyBJgTGU/0YjUbribLU7j6sYjLX9n1L4YJwUyDw3bbsSRNigqpfBrMULQ7KKydeJ
badUyc7L6uMl31T+7ab7lLvPJoZTsFWSU7vc5WCi2bdK16HQry/6T0EgHL3bN+NVxmQMy7bIj/Cj
wiuD/m6x0eIrmuUJ3rRs5blXd7aYbAA6QexIM65rqkZGVbBqMO07dYRdJ7B6doyLOKgYJ6FartLv
F54cpCFci2fN8GerYDtKdczhWkMqYIRGpFckWK8MW71NvzBTjdgQCjhYh7Cs8BnZ9d9xu17FkFRO
AnZc3D1rDIrV6kiHmTP3CRDCvG39E7CU84OWG7sqWfmIu321IC3EDXQ+xa2TQ3TL8EByhBfMfDPD
1p0rK3UxsebMpUgp/aY9N4I7JGhQ1/3L5uidG0TUUO8D1uhnYtKHGbvjiNdsSiyQMbyy4a5I2DOZ
YI34DBPeJsSHl0ItiBueiScA5zu1iPPGPw1NL+Vnb+pYWZJoq6LkRDuMW++5BF8DnUX58VltcFRl
AvIeuT8tfGMZMTEBAgciF7Qz+ut4ZV4NPzY+EoZV1ruV//rHR9MUxqyliWuUne/7C195Q6N6w1uR
WUhOpQcD5Emeqt1eBeZWeGYsrHLxfGtmylHzL60Ywrohsuu4iRg8Sm6bhge5X+77EXswfOKEjo4C
6eDIip7w0oskQI7LC7xYwIkOr/PZeyXAvE7Eif63WG8x2uSgMK8ETZrZmXp8S5BHeFCdakMI9lq3
vmCT9zvd+KDyZBpO5WjEbu18kWADaLfBcp46CptOQp4jxXkReoep3j14UH6rPp+L254BWRqqqway
0GCOZwbbJHksMwx8TQD/J8VCa+MVTzhUgZUX0p7uIMSciG66E95YVDoFnGw8zSTExtx+obt8/7yD
z+Zlp6EXMOnZiUDnQnh5S/BB5xQOG9EaarSR6FPqsRO2bNHMHDEpgXTMEFWoAGiVMCfdwfKXChQ3
EVgXTBpbwMLn+AE5wRyGM3LwVrFwds+gNRAGwiV0i0QCWCtc9BMY8ls0s/G/Ge9qaW0wFOu2C81U
3OaXfZVhTdmSZYKflKkgjafHvWGyGjqaWct7511YPZYRmYChVaVgu7jRBUM+rwg2YHyEkJZ2ABqV
qTWuoALNu7W4J8OoEg/vTfigCUrOY2NN8AA1pirsNYTA3rJFfrSOzqSlUu/KVHmPlSEcs+9rFjhI
XLCE6ZhOoZqgCjoTjbxrgbLP9R0mGxSPEb0P/JzztLihPJyYiOylxEFJQ3ziI4WR6orfhVVpXseL
bLDM+Fgvj7VDL8F42mVmg33F430nbcSUv7H24QMrC2vC7TTnCXxM+8WcBuaGxGIxb1M8AUshEwOA
yOl3gXfN3K3qqKf+td6/ZJPFrtLjopvNzXOLSR2OH2vpwe1mEmxlvWdhrSp79IH4eDjQkNBwGSjC
OLG/gysqS2llyeHnCjTtwP+rKVpI0Rh8xLjieVia2iFBO3+GuSyhp6qfSoe0x8LomDw81c/ugIPO
pTUeJSx+N1qyCIw1cDUlyuJJtpvDOfeotwpj4sYiu16fvorBZNDM6UlWsDrTbI2aVLHJlvDmM0u1
MW6UD7Rw2KZb8hN6lBxcaCTI7iLDgiR2aV1vX1vNPBb4EPtL3WlTg24qMcw3MP00ktY7/xQ0hUO+
xZ2guWU7+r558sbJcpthtnG9heibm9J3giLBpf/fh/P8c50cUKr8w3aXITOPCncF9vlpKKxh+Hlt
EYL3ZiGCjP8cMWfhEIk2hZiuX3glLl6b/DuuA5fyb3g6Eb+Q8LoDWzg6nuZHrVO9cZ2A8tszIIkF
pnDfpCOHQ52Y8fI3wppA7hQjlD8c2YlA2or8H6FZPVuvGq3kTtCVNc6GzfwfxESx2ehO5UvRltHb
GuP5LU+IMcNt2Ok+skL1T/kOrIW9Kk3gv1Pd77mqOHS51rmL1QnoOcI5Q5/9ocTiPAC6EOn5RDno
Lr0WWx4G4UfZfbkDEtNt6fc4564Fb7WPvwABd4PHWvnG5XLXw9pY15TMLq37WsAHAx32Lk33dWLZ
1/VM0qaHs9EV3XK/6fftacB/lJOcnWQFxUYZTOJisJkwoDIJ/wKHO5rnzGiHe0dXTdeNZz83PGxW
+DTLVxX8fLmBP1sxEU7vkVe/fAHb6Mlf7halH/+NDLf+8vgTxvwJtKo/JjhVoyW1Gcsu3CryToNy
zuxriodR+/WlrpvL44GyYPlFamZomcUDZe4Tzw3BGcQ100I3KEFITDwU8Ww6CMzp+SW9gqnDI6ZS
g7B7WB36aZ15cg3/GDJ6HEIushG7w9rFzK9gaF5A6qKYq4aX3y4Vc2mgztvzIVsHc77Dj0Znioz+
Wvunptn9SpYXfcz6NIDOTfWyIvI7cc+33wzIHHH2Yxx3UFQb2cyO2UFWDDRbGyirUAfMis5qu2SU
GTrE7HGELWSDE61+Tqh+B1OJsVnA2sWB3oZPp5A5SB1eImZ26/IJo3ulfyOdEO2SmcmILzdKbXol
Y1bTXcdfEEm1m5XEtQZJ1Ghe5soVtyycyUeUl56HLcS+rt3UZ6h/GIIUW3TaIo4r9mtDttcbPlHx
necWWj0CCpCBbuWFScQwZG44BeI1MyGQ6gQ4Z2u7/HI49WGB5JhlbJjrlzhJGCIWrMzj8L9T3ZgU
IGU2v4ratXQTv3X0JOJHyHTMurcX0AliifpTvVlaOUIPiJdJ4e20tPi3nOB/GfWNqXZ/lmZ6lInI
FFJ8fo7+Jf9q5RO9WnzGpimEcMHg6r1mqgstmbyypVGlBm5HggVxGQqpknhD40Go7RsbeuWq9ooQ
uvWj1EyMH7GaYMBDRKwbV7/Id/4pH5vWmm+C2uvhzy4OfAGXOY3R8V3veJXTFvkJbAa+82yX9Sm3
BhTHAQUX8R+Y6CKpgBpO42yELtI08pZ5EXiUfg7r1wCjwIiM94NDZecpg/EYHXDxjehOgSm6GeJF
o7nohU/1kxxwo1h8xH4YO8GbfLbv/kwecjR776IcaQ6hr33mtLKfo7jhbIRFil2roR0mDW8VRDqG
boU+XBdxg75npI6a0snEBB3vZmfiNz+np+WTqE3f6Zk05nw+022IH+V3ziZtxe2Rja5bERK8itRl
U3kL65ASQ315hMaQ2AQAYYKkU7bOmHzqlHzbEC5keZLHr4FCI7FlfgcdEnf0HCeqhwqLc/SwGYpe
ExtZHJSGdi/HNaGCPhRRlM7wDw6p7lU4xpdvTOhM4tlxaqpnyQQ+H9YcumYkD3zkqE0GWguj3UCM
W32qxKuR8bxY0ym+i22LADj39G6XBkRxb2Sq+QLkn8SK3BNocl6faX0JAgM3tE19hZEF2hmqvzXP
drJyMihhUTYPQHdIBxHQKHXFHJgy4HK8toS1ZnGfsXBBX7ZheaGR636alt9+L52zFrkK0+LcFAV7
7gFna9s1Q30E2ExRltAm1rL4UAv7hf4c8zbeNHMNu5hOc+5nGn2lMA8vTeIMaHP08pwFgKb4YZvE
oomM318XiZeyeiq4hWrngvB6eT1mX9FGwvATOtr0VMYNWBJeKmsFIxhEgfPVAs3mbwEzqzTm/Bpi
AzLJGVHXAJB0T0wc9QVDg2ewflYLrm7dg8EHMDBf/vW11j2YKMEaUul2Ko9MkTvk/H/F3i/2ZXDD
WByPUphtxb6hlGl8yORcs1L7SMO9MV65xRpjqZFUM6eWZOeGbVca75p691uX6Rh/acUWf2T89OVh
KjZ140WExjbkdCi664vTjTUzICQndWD4utH30obIM4MNfieXTQiXNdvdyDltBqtsN5D92sDOdKuU
yOHkmfzLhp0mnqdbFNFek/4hPcYV8XvnNjv1PKbFPMehw4BmAyyVJEQvMgiAOtKG21TiQXrdAvdG
et0SGiEMbvKrhsh7C2jhxR8GzEq4TWD0cyifFpHfvu3y0kwdo1aTECSJLksE4x2Sn7pHAOVH9a1K
KS7e6JY4Ja12/J2g/eRwDrNv+ZfUgJqYTnS+UFLU32XhqYxel/PALlpwWy1MUhSn5P5S0TTiDjX5
jYoUG6+BOZ3chGpW9jOGCM0FUtaKBsEE+IGAia8Ph+kN2PYWCttFv+sQ/8bwLGrICW9bSmfgmExq
/Z6Muyd/AP1zOkoXeA0F7nRr5WNBOSDboF7fg4zq/jdnnJ3VN5AjvbDhhyXwpX+Jq34PnoQiLTsl
HM64jpNaIPFl5dLDCEldGmyCQPGAzeH58tvwb888kPPil3KFmtIqSwyjoDeCjr8TU1uisnG5Mcic
yZEIQ73KXn8C/hdIj1Y7uB6AzYlsh+1mivwQmQH3AaSloP4o0eqcoq/IwkqD0VBsVsSfAcOdZiZ0
zm7E8INf/rNJMHngCuPuxxWGMX6kb8s3eQ9m5+THdvZvCobfRTyP7rngIl+MfAVkQQBhx8sEgBHo
TMseVMfdrsZSHSozUTi6FSwgrKEILf1UfTakd6keGTksB/k37/fwZl4/tbbjpRrMCaniw+pQ4r69
cro7DDmYEQT3bqhkIco0hLlAo06PrbDNtGMKDY6TfZ1iHkL8S92SyKKsoZXif1qbIfE77/MqIdZ9
UE5WHWHChWHQZWTt0DDi7+0CKMC7bE6QtXkYPORS2/lznZpYxaljqct2CW5eWlAu2GuFV0sGfBYN
MhoWgL8kzNcH+DH/9IGcbWdONjYKwV/CxQrxQMUyIjmUEPeyXfCxYknMp/eiNVOTsApWT07FR+Qx
Cab41sNMuMgDKhxOpzM5WM3kXBKZQQfehggQcH8GMYN9hvsSJBL1qcRGWFmErjcAV2SUI7jg7poc
xtVsvgNbkkNXLGwR92pqOMkiqoiTQfmOyJNT/cRNhW0c2MNNTX9u2eB1O6jXrBi+Klrf8iubkkM7
3c/w8RJLTrxgDgrbBwOC3lGtaUeOyi95TJCA4Oz9cgZVh/wIYEA3HS7hpXJUkqCCiVi1A35CB5E7
zKQH7dErRkSX3W65/z5j3dE5MYyVn4tH8C35b3wAfyBqWlj6bjnYMFMZzLbMtf/KrfDDnQYN9m9o
GETfhGETKiyURcDbNY8DDLF5KLarJ0wBLZo82RAzSwwf/NsTnjlcGuSJw8Lmtn0SPhQhSxUOMpcc
EwicOVA/XF+BQ/C4FO6Fpac07hIuLWgKSZYW6qxR2WYdNrd0WR6ZrXjcH4kGRxJPKYRrsw/QDoMx
/az/EWdEpgEDowNNHd9xny3XoEZQc1d/AkJsN9owsOZvtsDmEHAIosC5kQQbhiZwtsflud2O6G75
nvx1fEs0M9INHeU2vzDxCPfqRSZakXzwZPmMuDZVcceThVQ7EwgAu/9FmTkq4ObGEhd8PIHpa1cm
3S1UYkKhV0+cJ3dUEQDps0kqbEeItsC9TCJHo5+F9nRjPgMIFAOYCyg4bz7mbER8/JfUHcwYT0sq
95RuzZju9MFzzTIZ8nKGFbmWGMDodx7fZPEx8uz+Kvx9sXIbDQIkX5JJVkZIVrxw5A8txMHFboxM
ITIV2ZiM4Q87ATJ8WkIvZaMnwa622vIKNWNB6ONgdljWRKb2ozwI7sCmidSu2e3ZnGPQqNSCHX8g
Uayf9iIaU8nsuPdhfZM8hXoE6GG2RMHqdf4QzxxdBHnazAJ48q14DP77Gx494lq+l4YJ1cJq7vOL
CJ5qcYSI3dxp0skwq68DVhSMaKGvnVZXnAx27T+VeIGA9SHBjIcOhlxzOhSgJo427UvhiKPmMj9E
qArMHIuX/XJgkmlk54hlLztJQ0KIheaWQca+37qweDBbcgVu/PKfpDsMkB0yMFe31b7TrmFx83pK
aEi5WNY64Xq1B4mE7YkmiVvkufBCk8HFEP4juZAHYAJPH+Q7C5olMuy7Hbi2AlX1v1nBl6qZkklY
xPRF0k5wAN9EwwszkhxG5CQcmrPTG2x0s0aHZ0NGp44iY2WyX63F4EniWPgTfqq7HHvxZKOiAasC
ieCoij8hBInO+5w3BFSiwkYDtJ5uzY7xR5QcERHJ47Un2a44c5DKw45tFBJun6DpssDP2iOZT0sb
HMCAewmmntvBBh4F2SmEXjiFbHN2MpugXAa3WWfLTwaVQO2jx1lkoEJskZ/NGM9Mz790p4SoTGwV
4eeIj1H1CqbPzBmbnfZBlcBxzOhkNZukkjWyyKz3RBYjm2tpaw/lJ5TWx/e+BiQk4WmtJdyrsCY6
xvYoPQl3o5yqvdEkTnnhBBfMuRB1ptdgUx7Umb5g0sfvGXZCDfxJ8x0lcfjgffQejxb9Gcd64WWF
PZGtgoeDx7Q6APxmcBz5kOO5QUq8FoU5rbMgFKC/cIssI0dpIeu71DQoTU96ciRLbirsVoGf6y8g
OGrreIE8/bsQkA3j+Up1EW3AHfBVXbjysWI1VBtmA0CCkzf4EIaXrcFoTHnQGyxUbPpOodcfCYNK
PkDw2J25t2f0UB/zyg+p43/m4JHMag9DuidLpOvM1WD2yXZ61v/e2N5SVqrlUy63lVyslz0Tuf5t
K5twcS3jQ7E6cmHxFqnw5wFJR94dqlmYiwC3ZgRXmTKIyBzqSp6OjPsSy5Yh2eQHmBw6fXbCwHwp
WWnh5tCima/BI12kPywKVcW1yoVUPgrmezVP30YNRMbUxxPs8UXksbi5/hk0E0195/4GdpK51IIF
WpBy5YSlWTU3DX7dymgEvxCsFOhuJdvCldwYgVYGbJUsJ4O7lxoCRmpEc4tgBLG6gj4GpiqlDtNz
QqUikwS7K7mSaIxQm3p0IxUjGHp0LJcIFmPiyZ2Ak0N1nIeoj+LJCSRjM7iX5c9X52PEG8IlzMye
dgYCTnoSEAtbzQlEn+3tqz7fh+PzK3x0uPKdoFuiZDNF4s60L5QoWnORUDHfEl2m/iTM3M8prbUj
xUxbAuVG20RlhmZoH4iHBkfsDzQZ/Opv7SPAol+4iJEncOcjehHdOQuY60/945hTY++Fs6UGAwIv
7isHsWRzjlc4nBCu9UMvjkRNu4I0sFjNHITekw7Vx69wWYIXz0Q36EAco6YAHioAX/uFi+p6Hvmj
AWKFS1izGuGVDXmRNvrv0n5duUvCIxh47l7IS2y3OVyvezPjiLCO1OWeZoXCuT5AY91Whnqrj5zN
xxW0droaRAOPmWhQrC4T1yQ1KXFvkmlVjB2RXzPEcHRg13khcA+Wn1QH/73kYNMQ/RXaPg4xn8lZ
o8wYljbBnVQTEKtXfzSNSeKyZ4g8RgaTb0iu1B4NCTNEDSHD+ZuNOIl/WGdPKx02zR8GZ8DGFrYX
gsPJwmWSe6TC8RlwQVBQZ3eJ3I49LfmLy5wLdxuCLO9HG1tg4l9iaQ270eUmxiKL6bsD7q49RI1s
LsuCsEV+bG0tfyZ87JhU3FQHMaDMHN1Eb/XJo229yWkI2wVWScy0IoSLXoQYOMRE/FxwAGaOOT/U
MJ/0ss8pBzMxTA0q7xbtwZkFBxMC9hTcSKjUtdcGDoUI1jkIF9fFiW2QSXO07i00OJuQens3FBj7
9Kg7oAMOtYRg8+KogDyZumuenUkm0VPqjeYO6IBEQ+wHQg9mPqUoLdELyBgsQQdjW+MZsKYyEXfc
NJQ9i8SNuXjv44XP6Bw0nqT9RHCVK27I5Vzq05Wi6m3N15Lih1jkA+U1zHLaZNK6GWw3dDfpIVFR
PRjSBxLf7/ywpGEq5xYEMZpHf6hs/KqH0DzsKHH43xNzZfDTlSH+YgO6ITesdGn9cFOky9B8nSaI
ASbjFCr5HcNbIpCZoOpAzFT/HQSX9EcPP14/ILZgw3OrVx+E1TyTzpASauT27FBXYSgjrMey5BHy
HN7wWTCtRlcID2eiNuC/iaWMI0pCV+HcAbJkLNevyJQ8K0iloa0pCgIqGHaiQOVbY/XtNjRoPGp2
wHvNUwdggK1Xm9FGh0X1GQsQ69V7xbtjJqnwRGlM43/IxDDjXQAIBev9WywJwh63NSZ5ICXSlouz
0DYRNBMmkfU/i3J1AUPB2eOEuTgsnAVl7XYvs0X8PV+IhV/nFBJCKCfGbCC1yO5E8o2grQ8gCbiC
DZF08VA6KOX4D4ptjLr/mtKLpld9PIjTrhjAVl83ePxGh7OD0PjFPYXuKRqfBVkaKzMRqSemdenN
4rQVwWGgdMW9GOGdJb7ac3XjAYIRGcheFe6qWrb76VhiXVpi1ST8Ls0gu4WRCTdSRzJ5aoPGC3uc
dgoM/ZL1mbHV8CCyUURIcvgclhi2+EoK6435S5YfF6zbYEkpjCgDIbUmYQwz2tUbL6WH7EAmSJmW
h0zhGAXDKme9jkjHMdxiXPKQmPjo12mNSQSpg4cUXuMbyi8/XCXXfqrdeiL0bsTmVm/odelwmTAB
GPy36KzUzTAeXh6GZljj+nWx42k1jQ066eUZBu+9+Wr5jjaCRg7ES/xPQKXZOg2jIAyS84kATXuB
3piJApW/geUELfnE2KGRKltlHloS9/YnSNtliwpmJTCJvQdk/aBD5BV0VIN6cCn+ovt4GDFbIFez
oBdFiKqSH7SbLOYhiPDS+MybH5ILU08eS72N4y8KqpgtHZ2o9Cfg0xDXDCxHsr8j8eDZRsPpiKo6
B+obwkfVP0uZzzlGE7TY3MlDgNjftnb1eSECMMfYLvTiUUiv9dIq9QUWtrhLTB+itYKotSAoq2CC
QTnaoDcDS1mS2/FWPriqtcdnjfecgPUNy2p2P8ucPJWPKZtXFr6yNPlT9G+BIcwUXPCOwR8B3Lv4
1VonOg9WI18lAkjHNzuw5xdVjUgZ3UojgmwCA1dHV5MaCD2PiH8+Oa8IvFqRSu50wTGEc9qqFl+u
LdAb4/6TfL3V0NehxtJevWfHA+oDXIIz6J/SPLi1QliYaZ26TY1XD3jyqrhDJExLbKXzTcC7rb0G
F4JsSLc1UzCWLu3PRRnn2DiQEku0Yvj7VHXELUui2bbiulR+Ky5RlpIm3gvJr4ePIr6wvILLMiJs
otWx287XE+v9kBGLtJqvNa6vq7RWcJdCSPy6xi3m5GtxNKQf8GvuNezAcMHiPvmrniust/cpJIXX
Vv8D3Mi+xLv2AxE5rszsmV/LYP26Svmh7/xYPOp49WM50B7H1upfZiBawnVUEAn5il2b7In2UcSP
XD6Pr03K2KpabMcHgZEkJlYaYsuvoIRDQOjY8LFEQZV0t0ELjRKClype+0fGkh2q/UrV1t1fEfuM
UuP+QqGWmO2h3Ya0Ggpuv5hlPBtrARwDBouQkrxCrIKWmxFzbXjvxU7MfkHMJ29BiAEF9Do+EVtY
nXPs9PV7kGxexJ1dx8Yrlkf0AxOOCRi7V7b2s9IAG8FckVmW3riaZclDbwrdhyqeBjZcLNJ5N9vG
0sAbIPuaqFbbW4W/xJbGS1v/aJRlX1ly0cBNiposTbe5twOmP1fcSDUobac2OrLrs5ELo3VGzsGW
gW2HexsO2K/Kq+DexUTYzky3FS2kG+N6H++SepMng6eI9gBSoe2aN0sebewgPXWLUVP5kYBuHdX3
TkgyPI4JvT6r6qnK3EpiIUpuXbmBrZYbWM8QqzNq8V78a+ldQmJc22DXVP9e6W3ksO+oAywG+qr1
DslEct7aZmR4qdwz5qOqLQvuq8b2wBV+uvxIOnTJfWz2eKRot3K8aOV1envBPNXcZan3eu8TvFF8
zrAqdZr9uDyQrrwIjkHtiF+VNRfN2+QMJJOQb7Rm0DK0i/W7+6a2yfgRijl3gkINwtsgniAL5vbq
TgyuWfRmt2KsNWWGjt1zzCkBGCUxgyIwmfG/mY429X0/RzT7Ee5JcZQSePmrL02l2Klf2V+sYxlr
y/d09cN7FLyfAoIpZSmOM/SqYmqpHJPiLtTRAbePqf4uMfhTfsb6QSvG5ZdI9Gp07eW2V/9Jq2/u
sNQfGfa+y72knsldqx0MMY1iX5G5KZnic9KO5XKGoJ7x8l8e/MxIEyUlwdfbAbkkIiekLg5tIS2f
du7AakYy5Y5gaBqjjYEyk2/4qg4AYPJOoBqN3CfHNCORhY/9VGbF/2Ib5pW8Ddh7HE1xY3WyjbRa
zp/T4EHgWqweCOFw29E2RQBDBsFS9heVf0P9DRzEUGRiz49YuVNp6vEHfhoG9oirXRW7EZk+MP1B
IUndXpVnwLw4fJ/exT+dpJgU5tVwae1VS7rH6xkFFw4YAKM3mb7c/KGA/u0ucQmH0bMCG8dLppu+
ajSmzTddKzVasfiFVfbuzxp+Hb0zrI4NbeCLM5IZRqB/Id6n956rJYS3M/K2QOqwLjHQIl1igvHl
q5NDxypfgQqGEAOIy9gdqYI19RBSnzRXRf1daSB7DbRhnd4bc63kFACJyJCbXphJpCRDLNxy2ObT
PJCVMbZjHo/dV7t/kexYgiEgsSQERtvjQpSttnV9TEuHrD5Gn5Qako0qV90LPdyrCkvP3GVgkGhb
qaBTY4z2T25oMD2MmkeimzEWWhq9fNBOxb5gDh3j2k1OGSUpczhoOY5sdTCUtc+iPSRfUDEhIjWL
fbBRmPu8Nymxui9msBBRXhvZk6QD5ix9ZRSPzZu2j+Rq6Azb1/u0ojebg342I7Pu+pueqgxBmS05
3yofy8h+SVd6cane6CZk4tKDuNs2xw7i5IIj/quvv7PB7wiiiTaVOQ+ByhPoWm7DUCanQYnJtcTR
Dss2q3axyRBcLSAdguhIeN1QpKdsi1fCesDUdHRUJFvoM7R2X6XnZf8jtXt4teMOsvWA+ylHK+UV
dAF7Zf6jDeZYnsVikb/ABxCKRc3oFnDRk7Efx6mZ0+InxcR6VuCUM6VaCbwlZNy33YtW4oD7CXDm
TalAToJTkdEW8NzJdNsFTDBHZ2rI3JxjR+cxKRjRy2GO29i99kk2Mvy4PZAYGUUgO7ye8luRKXQd
GXUVtb8jyjggutHrVtkdoXzIAcMFdfE/3eQmUDG51slRhU6L5+g6ggpjpN8sHsERQ6sOmN7h9MZ9
igMF78FhalwjYpx4C/uOYA+MwiADG01sa3v2AUoJdOqbkNGcGdq88bdPkGk7fOOrnC0O+XqnktF5
LUv8+PnRhs5dnvGXlsUtwYMKZJvNyoP5nfJrqozMUKqo/GjxT5QdNnH9LWuA/GcdBxPhtEghvbCI
3ttEJnr2KPk8J4xM3B5+FZ79+Kmdgvw3ulIK1zOvOMOMqIht9f011D3DPRPAjHwWZi9qd12wDIoT
lopGHPtL1W6f0EmkE2Ca4JJYR2AZA50PMn6ExJQv7V8QWAXlBNsA+AsMcYLOEriD5nSVu9zVTD9F
By/lMbVCZGbLobTQADnIFolG46u6M/JktNpweEiUIkUBfnwGBfaj9YliEyYvre1X/xzfH1CWIuX+
JvP2b6EfSFcp0ev2+SyzEeimds24TwQgtukwS47tDqJY499l9G4Dg9pit5Dufb39ImdnV585C/qU
qho3dSSwkzcW9zkusCdeq392dkTuHm1HVZ7gAwZuneGvC3rIeAWSfGRMfB9F5dA0RgpR7MZGm3iq
/Xt1g/zP5CtnCx21nY6FWTFdYqoBC/O1r8V7S5TK8s20dNMm3lfZPxXCNCU4pRG7H1137tfp5q1D
SdmxBvtiL4mfS+pNHjXdB2M+fc8GqDjO7cmcZrvDOXsEJ7WRRJBpXz/1Rydv8X8kT41yN8KiH+e8
YfmrT0ec4XGSz5zFv45e+6NoR0O9qDkIkYUlo8YgHjT5dXt0Ntv6XZL3A5veFJBY0CrCgn9BnFPQ
fwL7OYtL/Azvy9587CKiFchsOwjOG8dc0MojTlU88Tz/H0fntds6sgXRLyLAHF4lUaKClaNfCMvy
Yc6ZXz+LA1zgzMw9liWK7O69d9WqLRDwYm5uSI0YCMojtbBst8bLMegYS8ssQ5jhAZP/yvEj8yzy
UIfZK3OorKttIG+6TTfwYG5r+DjRhjXemfAy05o1vqw1hBEPQDT+Y0ASqeec1OCU0LZtMAvxLNsa
t/gvSbU6NyCVl/oO4yX9/RVGkmZYqGdhBysFMpw05agla7Rj7Abkrqh79VwN1AVbEzOPPXhLQjog
m3D7gh0laK+voXRSmQBPIm3PU8yZTrvBC6/Ktaw2Jvzfn8j1Fq28Rx3WbQr1KdPM/81aJtUWzpOn
aSv+8T5Y2wg1lJ5fJIncxEehfrPWjO01151aWFn110hIbmgZa7XbdVhK1gUUMXdpMFYPkzNfFT5O
wLTGlRAsIgahs7h0TJQzSbkdhIL0bmF7Tz4Dis+kot/PwXMkPEh9NvSeJBGlD78+7jbaIpcfgvtX
4ZfDkBELK1gHg8+JlSbkUpVtdd/ulJo+A9sz3SyLg8WCaGWEYNzO3JINGV3IluwS+XPijJzuOvOR
dYuiJHWC6T3FHYPM5NM3HJgflvtdsCdJupOu0ZpDgGcVlq/8L3+G7hnfZaw8NB+Y6l4rQG1Vh2Fk
e19QQg+ChqvnQmOaEFq0OMYJgfFWhnnezsdDREOUgd2xPxbEY9KuYfKCY3mwpWIiQUr5SWjWcojh
6lAneMotR5wKj7mO0Yg7NNoEe3dgWHeX9J139sq91v6/HPgsIv1BFcmwBLyN9HTXOJa+I5NJ5ig4
ZwIgHaOJTrWAJeMdMo+kcfJYk4cICQGVJLrxeOX9oINGsciTEuFqcVAu+AKF9kxgC4TOujTn8rCe
hIRzYWcoDalF27LeWAjv43/A9An2i5BpdmhSLGUlC0e/IGKWgrTgWNOssnIZU7JyRy/YaZDS+gRB
NPOI1uTolNeBbKTI6dipl5WwY/2qw+8IfadL7xwKGPrVmLwYvvvglnOWwOzq7zgpjMLSP057EHT5
3mbD1RbDACvmOg+HfbM1ycVJd+QfAQlDMSHswo5HXWmuRHTgOa2AQ6hH66InDpxSJJhSdSDAUyoP
4MXcZC0ZgPJnMgEFa0OZZYPdt2seCkK8+hdU7XpR0CBkb+UCVvlvDllC+610UpecbMI8blTqWpnB
Ai0od6eqhIhytIBtHDEh02OCEqJnymHNSn6ynMTluRD+U53kXWjMH23jqZBMHc+Cfy2WBoNGFq4o
cuhf2j9mmhR47+JRAuH91r85P2/D5uD3jDTutfU1/vYWe9u6BEOc4zbXnVDZF8GjxMimwLzDRlWL
hEWzBEq4f9prsxn9m6ttKod5sX+z3LOX0/xcVt2n4eEcLYQY5bITUIAA7vDYi6M3AXeYm2lKDbSU
x5yFCa+uqjrWp/FegJ56+RlHCxHlfHVu9EXyr9BtfS8w0SvXUMwIm8J9KSmcrBHkbTB9op3maeO1
Zulv0P5oFCekjnI6EdtlRw/tpNF642AU/CCTrHHEofEkeqHx7IQm1cDULr0SUCfhkQ3m+kienjrD
V5YQRwx/+trR9F9GwVdtrkVxBakxS7d9rc2egouVzOrX5Hp2dAmnXu2jhUUDWd1cWflJQ4Eu/ZJF
X9Vv19y34n5I/xLdnCVMsSjMVEgtYBs9aqetzwpuOqAI2sqprc0YI0KML4VybadgCeZYGRalwxCu
+2YjmKt+2JIqW7igDVAiTVhfhW1am3WtMa9IrvAIo5vOj9lfH9x4di1/B8UBuePHqJ9EOZvJVuUu
UChMVizDQ7yxrK+ehTOf1OPV200cY9hLxXqy/yO35hZijxfZj0nUIQqCOI8oX3kAoKy30j2t8hT2
POgsEvnHIFc2//UFZqMC699+2iyfPDe1/ia+RKAyDo+55Yw7Epi4Cg1pKNo7ovs5SCeDGaXOH+1D
kGbDP1dk7PlVBkdiH4cSnXDieNnCOw8SWmhiB2KdTr5EIojtI4jptX+V8tShKyTkZZtXVOaC9WDU
DjcoIVZ7L4xvhSJ4AVMs1+kBnBr1KOW2El7bt+ES5vVpBY77q7Bx2quGQVyaxIMmI5aX1/9kPTPg
XWyARS/aed+sOKeM+xzJCYW/CW7YYDgPf7MmNprnx52GTdnBmtKs9SV7bTsCnab7aG7HAapV6qBd
zo6cImT6YgqkI75GDmUy8by9PTLQzGiLWRKhm/P+mBkLKN9yvfQAQSFsG73vInAk5u0ROz/pqsaf
sisJh8BgCc+pgUMHF1oIc4cbQ/n98s1bzfFTgWGrYQkuYXIVd6IZQYvLUbdHK2f7GIR866zG/1wa
2aRHEeU+6PVSUluymt6mTteLeZTLRGHOkoUSexMU+mK8WES9W2gnBHp603suEopiDjzhll62gA+U
XfrBRDXn8HNApSFA54MyahDpVlG1OsObeZqK74/FYnirJz/aySh33fAy7nwSEPYxOBHlJqgHn4IQ
D9PSY8dPiy+VfroobpqIP8Y3JtWSUz7J8y2sSrjD2xx7HN756hwpqzw6VKAXjFsLlXAVm45i/Sg9
I20csGjTghVjgaiijT8Xsk2D9LGVoRKDzk1Xg50N+aIqaE16qEVqDtXKNcbSZdK5aLIPG1LGWxDo
6OgRzZ0zjlSTnmFaLkI4AfJnqoJ/R4yw5FxPNxS0FnkXZPcOG1IM2HqE/5EWq6HbGR1rXjKLfOTf
w6Jq2jVpJ0QG9odAY/kXngmuKz1gB5gRAsaoqzrUiN9S6SaQhdc4hvtLt5dzpLHkP5Bz3gviVjJh
H6fwCX3grWa0DUwF+Eu/b0JGkN1vT9RigvI2GuFp6QDlNFx1irgnEHXPjcy5uXWSiosrgN+Ny0Of
6/uWv2cBBIlTnTAnA6V5KJIHQd9BTkB4uHyG1rD1ktynQbmpdQIcnUIki5djZjxMlFNqSxtJKpln
0Yz3x5vUyI9UxA8KSWU0diaLFRMRGg+FrbtbrX2ZyroXoMjLxTn060dcfmd58B1mu2lP7ym5/AkF
byJvxVFmCQZZeYTydVmJNfYz8E26pvtbSghSWyW7uirwc5ETm4eOAiGxBTFeQ9EfR+qpp8hOiDXX
U+WsuiHqQbVGRm9KL6GJzlrwOwJ2SaxXkI2Lhr+XoJnIzf7R4JfmMVdY9RosTAZ8mKg5ylG2KNSD
bPgn0sGl6ewxoFQwX33jEsRjHtoK5xOj0dyw+Bx/xJrY1VBvvGE3dB8/Zp0UzWtglv8E9KNWWD+C
uN+LGO0AIET9uBVdF8uGfnOEWt36Vk8/PMf1+Sel5ikT37EcE+KIqSURdhmpxRaklGEo/hreNe2P
TkXW7doYi8VYY4yCtJP0UVdhNpBkR5MquzHFXTEmV+8Sy+qBDM+eRpO+yQJtkbrmWsLAxb2LVYXv
i5QFFEGcVAS5ZQTubqL+g8cWSbosAL4Pq2OUJsfpyuhqcRZJUxVZPJr2n+vTpBojP+cdsJSyYgy/
pI38pS3Nb9ezFZwgZvHw4+Tihlc1Yv5NkUrhPqSlXXis5sRGCcolmWBeA6NiMtzdf1C5cgGXMQ0D
EUUflz+uD1oFM6fMfhJXnpemrUnZGR+7iMKtiS2MUaA1ePlCKTFks4aXDNglmuBqsfPCA8daQ9DW
Dl5So40XWk64BVPZ3lWOhk+N/Rg0dHaUvB7wNhzoNBgp2kit8xzQA0rG7kngKW+mUX6ympEq73ek
+jRoreVRu5E7xNr9pyYZMOg/zXtATM3HqXAfauD2P5Vm0Ksg4jMlo4W3y0KVC1NMLHgcynfFGalA
VZD3qki7ViRZFgcGMBxxYKLklQAh5zrC255z1zB9QhqF1Tai3+3h1Rfpj3iXwSLkh5QmgOV87rFz
5+455+/rLjYyOnyphxwUgokk3dPITvtTnP9YersDHMUdOOMFRMRvT5mfL2WODe2/iYhLhVwMkHHM
UxXgM2JeDwzaoyXw5FQ4mM3/LxuNi4HnH/YkzYjXwJ0AdzfNfvhvAoYNl1uugELAK4TiYMv+awrO
Lfn8bsE0EUyv1kBvsJb8P36OpBLLCC8wpfwSf4mEdGwOoYx9+1CEcAfFt2kyzfZgpcGo1b/9b5H7
r+XjSemZT+DD9LCUi9j+05v99E13jEnTkO5h9W2gjSXczCNQQ1H3miUSMaLZp57nuBZhlwtIfJtJ
E3nS8+Q4tP/g5foeDjVxIKQEYRIT/4LSV05xslSk0OAm5TuPGBhNt4Sg7vvOXOWIRb3YFha1vIxD
DgaKI+IXmj5t6F0ymvMCQl80y+aJO1nlRcoIMQ/eFFKsyXla1HzlXN8WYooK00W1WOGnm77M+nnV
370K4Nji5iq3YvyNhl9Z+Ykz4FkLj9ZzLfiLiWTC1U5BrIblzRs+cUTDa8o5rvm4lWxrFsqAcNvz
Rrkza517or82CFbD5K2PzbLMd+Vf/pc1KcriKxaQHC6JSd0z9vTGvc3ohRs6qUAPeH+ulHK+IdWQ
z8xHRVIV5YtUpuQS5OmX5RbupOHNUCwmpUfWDmp0xaOeZxE//acic1H4R5Dc3D/cMmk39Y9htC/z
P13DdEkdy28RWGetcMXPDil8GDNYlFylktYMhkaPGFTakd5GB9wX9meTh8+d8BfRsJLCfDGyGvTR
b0MFCsRK6yBe/WHNz2S6wv3MQLBdVbh7YWkrnUidNo+Tt2cwuc/Ry+FJwYwTCwX8X9Fxs3xlDr94
+8voHnkCQtXsOLX/Db6C3P+r0fVp2RlGSMUNDALnLsIxFGlV9zEQBY0H+AaGI6IO6n2ipLltpJxQ
ubHfQaKZZol4yY2OidaD39ptg//J1IO6VsK7y6du+FiRQSZDPDe5E8HdSDiwoXUTyhxRNjJy2Epc
lbK/ltFRo+n7vudAtES8lIg5WmK8Z23npOIzYwBAKZDyU0qk2W7BbsPAzIWC7JMeexG7v1o/anll
ZxXUJp5GFfvaNyiVjkDNONpuJV63KunAdHbLtuJd8m/dPE1rhNWQGdKoLHrWwolIb422AhEVvrcO
/U2FEMEMltzJLgQMhd4dNy8gN7XriKZjXtmUYOaZlACoaiNMWaSz9dojSvUt1zNN3kYPKE976Fwp
mvEGvyfCV3kHJQ71IcnWEhBzmu2RST+Ml+tnclicxp6prLYAOi5mJD6uCBBGgBSGH3f41d2Xx3up
fBjPDB+O8d8IqvCidA5UjmnZoxNK9hKyIq0D0ibTBF9DiUgDbxNX3wV3is9znvPRkq+S5DDgh2XL
oor5uWW8FOJzZ+bR0ZW17DxUj3q9pa6Yk9/dF6sCGyHfnlpdajBcgvIl+X8G7LsY4YBHXGn6rLsv
pXvB8KqJWG1qZmf8KXPVxMkSlGZAmm9qMzrYfDd3ukwTyHcEXJLjdun0pd6TKl6NN9PwVxU/oZik
F0/0o6H/k7gq1O2K/zeQpNwe/fI21XRbg9kq6CEOUD4uNXSP6RdZYGKw1Lg1BXThYY2/em4EEbpO
W0cXWt7Eh+Jba0nbawBquBhh8SMNm1RC522TZQVcN9veeaWewaFFKwITNtvd9lTRlC/BlU4Msgh7
zCnnVqnAVGS0E1y+2Sikw1hjWUJVkwY4+stmVaFECQss0ZAESIGHmxOkM6X6hjCcDdBbIOff1BId
sPoT4UvoCQFsKBMLdO98f/Cm54NSb4SgJOAFRVD/5/JeQv1RIDgyaSOgX/T0Nayv4RRkz0C9Be6r
7B0hO7O8m3BN5GWl44MLlqZZLgxUEgJ3g1jQwdvS3+ahgo9l8PJD8BpZj+vqW2EFEqeM9qj/66BF
5CnNgM6jsEQcOX1XjP9k+qzDIjOm/hDyYoTmn1F61ul4KXEuZ3TGVT54gLWyQ2A67Ah6T78q0t/h
FZBpnQWq7WZOVyJOSqVZmxhzGb1ZRozGyGoM0JHn9Kv88+DwWEg6gLWXvgOWJ9qLBW5jYpGpUqgm
KrSUhOQhwR0xbXPtO+GKCWvwdmZGvIELopWbA9NBxm0zWZmkNwGV80RnWw3+IoJO5B5JtY8nKFy6
lO48aEhXReFV+hso1FJzSDRUX0CXhrvIheyJU0q5XJzTViIPFFyVDoyVhUKBodqc0X33nqi5XKeY
Ua7EESprxptItkEOQCKaOM10mDyF9EUwKB1PH5JzlgsE0OUf2B7MTXxJaSIdUMD3yGHDdliUMlwW
mqxSQiHqQKQwyhVIx3nMsiCdVYw4Ouk7JZgaho1a/d3+sRODLtRRKLJs9i9sVy07YUfDMIFRFIjG
V4Qus4yWluchqOc0heaPDk0cAhjf6m/BYI6/5H6vPGUrY4wIUmvWMU2uI/VosO+C6q8eUAuRk4vb
jikaI9BRIymuPshFaXuM9+u8P7SMTDwNka7ETKzA6rRXeCrB1UQWAG4cKRlyEKEY0VIMJ9cdyWtv
mSEw9DZbVP6Uk5sGZ5mRqLTO802fYoNCYJIPNNVgC9RMEZ3kYvKnwfXJ9UcHmpDGiDIwn+QODxL6
VjyjCXRutjwdfUCvVr+CBZallPClQDmlU4ECnm8rqB+ltUuyJzxxvdRRPIbbka+ATogdJcbCKG8m
t3VnDOtSFJeemDk44rT4LgwbWEs6kY2TBzGN7xXellBwNwFJURpvqvXXAWGQ/S0g5iTnu2ZZS5bG
cA0ZneOLUaMvk05krcDR4qIofEwB7sTEjtYtGCxwnCfFqDuxSYIJGl3kDuc8K/jSaItP32rA2FEh
fIzXFnrdUaiUEHziiRu1hVVWtuAzYc/PuMGCho+gEYthzvpih4gdT+L4F9pjDAmSQyNpzXeqU1TT
4UytH25BBUBGeoSLs2dwk8vPSNz1t9DoZm50MLne2CSR/E900x4YtLgObQEKjcKWMvr/gujFBgQz
/iPk5zL8a8Zuy+3PVRuA/pkEjX/L+OgZRlb0j9HMWPFdIoEPpcPgof1OTwb0O66HdhFoanXHkOFB
LXaLKrlCOOJa8GoePyqrN3ykAqzREkCjKFxdFtj2axCuSoNMKD5awJDI3u32hbnhOiDLb+Wnbx6B
lvNNBP4uGBndCxzgaHSHyW/GjaH0tujhTi5/sEDI0avz0R/jEjYZo6GeTRNkp/AE9PFfJt77lD5f
uYmVZ9x+y9a3B2PGPA750+tHzCFHndfHTJyBKwAR5PsPI7gUKAjjAdVKQsOWuRKhNaBAGszHmnbt
6lM43hLxEvrXxEIB7d3D7OHpToVZsf6Y+dOY7MIEWkXMYCWBzoH4R86HDi+7/jTin4b01hXeqvoW
6TjR/6jLVWf8ublJFXXTgqfUceJ9FObH1O5mcehobJfVp64+YvuUjU8AT3K85d1ZhW/f7ug5I1mT
ZWMhQudKM6Qfw80zz0V9yhmGywuA2IhWcjwv1YkScFYIZCwecOoVUxLitR9uFVXheK/Ccy7knNN/
kuoLUaZS/6JBLFwoYEejowdzlbyrbJzlrpvFJj7k/p2RhiFrTInVt16tbii8DbRHBVlqFv6EAldL
QyQE7F7Wl/zc+Ssp+5dk/sHT7pZhzo45jfe6QXzk4RqzOV3asowpY5bB/e1o1eUHwf+SIzQSxdXK
j5Pgqp8cZCWfOfVXjD6RM8nRrUAICbepu3FYd5GzWRJfxS6cfPRYtOjU1NpS78j0fgV0qetwXSN9
HGQgIyUnLXZQtvHhkpOvOLi3onZ8ZoXlV1VkG9UFiaSLREewOJgOQlUGGYitJHrDeyyLjxisSn2u
5Y2q/PHvrUfKDWrAhiNF+6+GPVF25GbWG40gpq7GHJp9Egwu46bqHl34HdJhl6p3nn9KPVq6vrhq
co3EtDOvVZDKOT5aY9t52BYfBp12EQc/WiQEV0jRMQ26hxJ4Iv1Fid5gxK0Q0R3M0UKF2AKU6qwy
q8skW8dPkuf3WHqN04AFWW8isRCFF5TDSfjtrUH/dcWcXrEnLMtqR63hJ0zbS5idYOPdTS5dERTT
5JrV9TnzXO7tfzJ5NCMX6VRqz8xwFBHVCkuRdMIyBrk3/idqgIu0rSzfMx7LMkFcb/c0aeUNMj7M
nCHrBFLThLDCUF5RQwyGE7Q0aLdIrQfYh6b508ChVOiaiiX2HRPo+E2xML0w2y2Uf6hEOdfNcVMU
/ACTQ74kJJtmuTY0Gk7elJHxoEiMy19p/Pbdfdwp7IJUWfkRf74XMBpX2avIcNRnu1cfyGynEO7A
j4S8v6R6mswXTU/EqsiRoV9WxrspOzJnb6EfHUaScf1oE0KTEQIEphnzxZ2VbTPLaXi0eNeUozy0
l9K1ZdPbWsM6oBNlXLM5sJC0p8NMpJiMAFkh+v1HomwRCR1kiJ73JGvNSYal3blVY1Smxq8Jg7VF
9Hlozwgh8Uigrq/TBfE+aHtYflxQV+5s4/qkAJFwwS1xtxr6OLb+lJ/jP9R14jMEnTLYGF2ha+KB
JCQFio6IJ2I2oIjDYS4uJPRvHF3TiyHYbbX0YY3f58kvTqNSW8BzjNxXtGzeHN8MhmHtkoYEtXxR
2LjY634OcnCZz73FnHaOrq2E6N7UD00/djQauq8hvnKE55RLlTlQ84/5TaXYkOiOjQuLxp0KmqPA
2Zf3pwjSGgTpieEnRw2jDupa+iZOlTl1SOoop9nW1gTHsAg0EHqCVfAqzRWkyZzfqImKFfIVZEs0
aIboJNDSztYCPZ3Y/yxC9MjsTpGLzvmWti8DoDnyJ/8FFUOjGK9UvOmZU717fEKi9sW7M7AhwXbe
TM0rCi+i6QeaMjRdPNqqAf0/mRstwo7SCNuKvn+f3yT/03FIJbhHDQ8ifQUnLpA8hujnrm66Lqmf
OGVST5ldvyN/eBayOwMq1zhRDhsAhQqkNs68dXcKkWhn4ErCLZKPsHvJtI26h9n9DUyDcCCDZ8Ro
TqFt4L+aoH6ojn+abM3VxvgNKA06x5dCLaZX0mKsfrDlFczMfIXKKF5rwZcFtWdkewfSX674KhuP
tJoljcq5RBxKJs4k9dWjNSpPg//WCjaTaLfXymVxBSxpcGQuxWYCTfArMvhI3jUx4NCmS0wpEsYg
ZSlzSMvcpWRRPOM/GYONmz6xwGO17CYsg8mgmesxXK3gjwYtswdYNQDQ3B3scbTboeQQ0zgFScpv
H1kcdY/DdFpzf/16MX5UBJNNny4z1BTYNjklMQ9gjtCYGCqENWe5psKqeEG02KfzylgqF8jkiAdY
0TDLLT0yU1fhddioq7Cyt3Xw3clrD6ljs+Smc5n+UYuT9IezkohoOgtauLKulAtWMCxB3tNF79ZT
JxENZhjZJQ0pFf+Gfh7Do0kHL8VqK7ogY7md815cVuhvHu54ztrjdIqP6df5p3QqQ2JrIAtyX3g7
gVtXH7GnRuBFgoWe0GPqr61pi8ge25jUv3BpRKghDozqIMEOGzJ/OCZPox2OvX0/VycSBcdewhuA
60y60Y3Qr/N4n3BMNgm5n47GldYQZb8w8xShzZcKBBcGuFhyxtcm3mJTYkqfS5rOGwBlQUUlsDLn
VJTjVq5OLsIRpkQAXV19HWK2KEhj7G8ySzH4lNhiHUbrTwgKaHEKwn8WqkhaRTQMUQI1dGDeWNGR
nteCLZanFnUeG4PxhF3Jms6MMUAmUpAti21/FbmHWHl1AxF+mJXZSMkMR7DBdfaJyXWPSspxrpzN
LGNZ3bC1PgJYbwIolsUYfanVy+1ZFQH1mksdaiXjYHwCGe6ZHfC5ihsCtvA84iiSYUDEv4k0P966
9Xzn3xELnOuAWcipoaUXOmq94RTh/xTqb9J8Fea9Qlj0gAfoLkUq8ycPc+rQPG6hjbeK40Z7qsNQ
DyiUUC3ty7fmv6qvNVcHgSHU5pSO6wwkYpTPre5o0oXf59tRdnSUZP2KD4gLqGkd+QNhhWUCTjKK
OBvDJOMjbbGm7e1RpLC+zGEMw5d/FeVF2Ih4oLdcZlpRBCNdRP0K+yRlKsvRQfshjWPFpJk1Af3f
qm/W1KfSrdyX6YojEEdg3JE09neT/UUk0j504uABRXmAX2FimMOXR3Kbd2kYBgVraY2gmDr7Rp9b
UjcdBsHsALaUJWmDgN5vzxL9UnEBx8i0VjAGVPqt8rKzTq5GIg/NH8FhpK/CMSFirzEOowcfZdi6
U5Lugm3I8469Pt1MKLcVSOWT6AaVUjPb7T391zfnza9Ox/5gtlMITTipi8GKoNjXxjVHStJ7KK9Q
0x35m5sKOiCPEb5GLEAOyy94W/3MGI9VhHUcHKnmf9gz/G82OqJG4NHmGzrM4bABfkxrtPfW6CLZ
4HmQaSFfMn0NDw+ebl9PKGbxCsNdR/ayQTvInbTUjROnHQzRWozEf4ur26QXMGAivDLQWfnCGRUR
GlFUXlX8lSoPVaIbs6jUQ4w5PT719AT1Hj0BmwBN9GZBgkGWO9YRfVtIWKdDq5FKO6J7U9ffHkgT
4T7k6+7a7XISry4D9i3mOu7Wx7y2kCUImTZN2VGFLTsz30yKFkkIcJaMLxhodHWPMmAaEC/0thkg
ULnmy0o7oMfWVn1+bnESQFAHy3jkww1oGVf00pMD5SMH0YEx+KYmlG5R3ulwlfPgLtNN+iKvQFhj
r2TzZpGmOiKeL5wk2elJ+knlkzTPjulGYlqezBnM4RCcS4f0mXZcO3KZeC+AAPawA5kB/UDtRF8B
hr7QbgqChS2KZQRD+giFdgbmlvkLvQ9dPmODkJDZoZen7irRaTMu30BRpesTGjzvW45QAFo4xUBb
5IuxjsYadZz0afHH4yEolgHBlsFqgLQQHgzBQWrjFqv2j95VmTNS+vYJx0LbMlImX9BR7Wm/TMcj
p6r345ferjw25HqhyHtTxGtEiLKdxKduG/rOp7PoKnKnUrc3+yTfmNqqwiQV9YD2ZtGhoDdSdceC
dbxmSaMPHJHHA20Vnagi9GSyHkjuiLtDDAxRAPOInIalPTVtr942zAoO7VfgnrrPAG39J2fit9y1
/9DJsLhiK4+d8vskrHlDlnASwHW05DZPmXzMbBq42wttrm4tlzEfOnFO31CXOyIYCPVCEQdXfN68
268RRy9JO9pa+sADR+UEm7Bb6OjhV1DLYYAjsFiiNEpXCs0G4iI3JqMCC8EgVhp6jwvdVnAzUV06
jGdcm6PodGrdnhpHeI1fRCVURMD6ELRGAtynHv9EfqrHDZwJjnjxNttVmLDAnkYL2LpXhuRL5E2M
ceb9K/rR2N7z9SQo5Oz3BW+bzBr9u1xXaCBX4rna9iomjj6xf3CfKRGzt2q7xey5ND4pYUiYaNFj
WJDSViqZ0SM5AcYRJvnYOpb2wE0+xU2ho/hCdYccKrMhG2jrFuN8a7OolAXHQBQyPFvQB+RfJsCz
gQd67v+Yz5ikjSmdgEQXZjpgUTgbQLYnbRbJzOKmh2jpi60MkawhtInOiTlwyZgvKytvAdu9PHGJ
+TvstT3E9GgDE3/y0WBHP3bvCTEKlZUXiQD8Ox9t6iVCJ6DuumFu6bljUpv0O5v31P9rk4U3Bwjj
ARtXIZDQPoq2U29hJP+cRN/FsGQiDFahvUlMdeAZo73mPEob2JJg4POAjwWIuJkD3hBNQBRyT25q
/zK1w0EZQRpKO/pwPn1wcrHUZ43V0VhXtOGxMOEMiU9kFMIcpwsk0kGw/kHAsyJHQzA7gUy515t9
BwijGt5G83Ub4/d0YYPwRaM2Wlmv+IZ0lR0vPA7FhRxg7Ujmg4iphmW5uFmkchoB+Pklzp0J7iKH
O0mfzIjWX7DsDw0UhiUilkb6kVXYkS+SaNkqxDkVhujSo56L+qYm39P/xv1SyGcI8mx4Pu7gnbrT
RCeajjnWXmLqN1fxuzPennXQ58Ql6sd9Z4EENdYcfDUgSWcTww2snCWSTnpW1iv/omp8I5oYFMw5
/hHBIrQb147rNdocFFNwSPVgrZUbRbr0/m+X2yQQVCIno6X/jWJGTr7qE0cfc1uG2OkfzF0bl6gA
DLAQSrR/df43DEuAeVmAst2p3UVBxPbWGm8BuQRTlNpteAdERCU8C/hNy1PJ8/PVLjJHaBHRktwQ
2oWBPgAC0VF+QtRl+MFaimOVG984klfA/FAk15x9Jd9RBqAyEfQFKyfSF4Z5CAP/9U8iHdjH9nBN
LlhdZ+UagY9E74FqxMlEokm3mvyJMjxXLBhxch4G+qsLIpgpE1GlZ9HJa44JGEHOoYOw5cthAJKy
Hbr5hv2NNKtaubCYRsmzHlaKtyF8ilHcaDZPptENQZi05ytg7pQ7wLQksGxVyTZLj5UJ0tAD8Vrh
mpoUBj1HcgF4EUlG0yiwZn9gzpdGv5nx7WHfCpITFWXBjIkFSQ1fPheU9GCWcbxT5KKQV+Etg4v6
kMYN9+Y6YkllwaQmE5+S+AwChu7wbAzsiUTllCMYCe0R+w7HeGpM9OtSwGAcRYTb4qUFY/vwlMNU
bPIdVTwK6tq7TPPhEqEs2UwlpSYXKQ/vUrgNvT+XV6AB12DC4NgpYvXTyu8WIQ9otqkYQQeF4ctn
1heT4UKaQ0w8a3mJGQ/6BPz0H+KChEXJKFR1AgEyPo4fajQUDR3MSHVdE4tB2oGwllR+iNWLeGJP
/ZHwyyXGd8J8oAPPQOWvlo+e0CqZEimQdDwKM0E8gGemkkPwzrA7avbZlH+DcTrcN/KNdYt8CgLC
1gVa9mY7jfmz9m+QbgX/lBCaWlMjQ7pEqb5ow9+SXbFnLxTWzJwlt3dE66rkdKWpA7W9VH/z5HJa
ishn6oO/Ae7r1Jtv0I9Ytowu7TerV+YFNo5+ri7aC0L0xnSCK3NJxJZE6+JWsyUqUQDyDBDm6S/q
eYXWkrYsf7nTFJtvluZLC4SBgxKji5UMNawBGAIyX0f1wR3C4cenAPohCMjHWM2xGs7rD/e5uqNx
zPcLMwqPQncSHOuSEWuNrmM+/IxPnB8+1k2GCKRJ1UvjwLno3h8v+OO5fdf9M/IP4gYeOCY+NkN1
7xJ0lC9dG6mh7hIxgGhgXTmae54UQCxqdN7DY8r0XaWFQJ+p4rRlNzzQL7Bi6+LD7tnuk3p6iBT/
PtJRaW3G862OiA8d82YqXLdWeu7NHQZUJuM8l9O+JEDos16tR2nECXVuDgtpConHIhz+L+fhxm2I
MmYoyGJyRpT6ze/nLGwaG+s4rNwTxPfO7s7WQatfguObzniRjgjzCHzAqRVubta9xS2+CfFNbFmU
1Lzkiuz9LSkNrm2t9tmLW14zVsznmRnm034JSXWtX1V1kds6fIBuHU+6tzJYob6HM7K6hzcFyaBI
AGIRLXFVH1i1EbObD+NaHUKBlE4DScz/zjqYWJwf2Lx0m6wNIrL33kNVSSN3UH6139TBkOeEbLbw
MgcZVVVdmM7MwQHewGB1F3IBW9uoDsW7z78LArcVh26BQXxLv2rlrQ5WVP2xKCC5afGtrvCOZA8O
5XsX8jxr6Fz8B9mdaYLFynLlMzJHWaRrY+sDM7KruzZTLtOqNYUw0NcrHhaHKlpuk3yIeJhu/I+k
M2tuFMuC8C8iQmwCXiUQaF8tWX4hrJLMKhax8+vnuz3RNTUd1S4bweXeczLzZP6DFUSHVO3JJIGY
kR2ZBeEXTqjb/fhdFti5z5oS0bvN3oab95z5o0OzpNFBZOvk8J427kZZjqZwThvJtC89PEA7fycg
ndKdF156Mw/JLj/JwEUnxp899TX9plg+KbvwC69rJ/xKNzhNfjGAZRxAsnCIbHE7wO1Zdkf3UIig
OBsP3X8j475MrN2iaIU7fWe46ZU5hS2Az/tW0Jhip9v+1ic6Z44KV7c2WXKD2rBW8ZrKKTOc1o5O
MKNxMYs8Lsm4NCBYB3S52XK03ytmF4qVls0BSw/M3jGNnn5fgQ8/3wp2ULOERRDslfcyZM9D1hFQ
bucdk5qzAXdL9jlQLczPvQrzyn2O/DqnTlgTuoRR/UD951YXbIThdI2VJ8outZ+T/OCf1XGm3SX6
obnxhekTouvY7rfCXxfvHxxboCOUfg046juTH977sfI65Z4t/ZcKXtEupcgFo8Nhae7zDs4JKQ2J
nkNgoR/US1BTjiRi5nvyk+Mj2iywX9sOLx0XRAe8j/zo0aOvtoN1tX2B/yPjrTF/vyhYF+8BHJv5
mgEzyuRc2yLs7QHn7uk3k0TYI2L/xSDGVoeJvzP7S5XReHSAxIghOhOK0ii9kHVE00gLGJH82sdX
C+lFvujAnt6mG68R0BgL5SfFjW32oULY9OV2Ck7PTpzEiHvsSX6QsTKbrqF5NCr+WUcyKSN0wapt
D4GweYeK2HS7lMqGUDSAEDb+54TIMHr0syZ7Q2Y36ko2/nXX6jpdwXDK2L3EvDdBG0HJ2qH5+EiL
Mi8WhVJB4f60MUN32JFodAN6GszlD+448ivD2RaCmZkjPAR/AoSNK1PdR/VBrrfSBH9w+Xc6cUp+
foWyDex/UrqJdWHYA1mFZaMsKpHo5AvlZLFkaQMT4HwZoLrtLujjpfCpdbQLOlo9v1vU6GT8jre5
gQEL0aiEsUOUC8q1YZ2TrweYxzj3j8SmXSBhyRsTTYza7HULwfoumRGBTOegILaki5iOjyFAINJd
DL+cR9KapjZBW+0zpFqCtc2betfQHWeIvmqS19iUEdPmN1/+Rb0aRMSV30nlAUfPglciRIVg28aB
E/Nz1lAV62pLOLUQYONNDqYtdpEcKa1G2ip7vKHtUvoz9KU0leWjQPQni9zBLixA3l/T9LsGPC1x
IKzWdfAXgYNguS4JBSXmST3N2gfPG9JwUgN3P33/39uDNA5siRotRcVT4I6RacmuGbCCnWB2NuA/
SbkdbbXx1bPXS4xb+9+giroxuO/mGwufosOr2T9XDW12f65oaz7tr8rw45sRCVpLBRgPIPizAEGC
xyqsm1RfI0Z7HxZinH6GiKUMV9Kt9sBjbtJuRGETrJptf4Pm1eHBz/GiXXevyjUYbnzgb7EubuXX
9FW9pF29jm+F73w885Af3yu2diy3Xsn67bVr5TA56z/Gj3Uk3mU7heSd+xtw13St2ViKnKfz6aFf
1espqQYag33Hdp2u1SOYqLXFQPNft9QewZkbwc0nR8JGpJF+1cfwN8DfU8iAim3fbvmjfgb2yVAD
BbwuLZEKRY4ukPJuDRChTG5ydvbnzNFa+4BRdmLeiQUl2Hg/xaqBOpiB5kVt29ofm/sT6QztPaa/
tF/YrTjYShUiVZc8nEWQLoR1RTjO5evE0588HbU9Nw+ENvjwKQsp32lMnXyV6+BRE/BrHwn9KoSj
JB7TlZPOfgk6xSj6S1EQhjgTok8nC0gEnHPQmiNrAMJ4wzroODiiMivcHm1Lx7R+x0CvsmhrG4ym
mat4NWFt9UQ2o8/rPdthOYC5wvRvYklMNAeP5r2eHM0TN6TY/ilrjC3IFG5CF1Qnddeoir6p/KsQ
+GTOKzR+YcwOq96cocgNKrpBCO8AlXC9pE9Fj5ZcGlptiBA3ls4Z9RV38MZBia0f/gBRdgACYkyy
G9CO//vEmDOSUi1udXpkk9SdbArKuQK0t9I1L33xj6Fqg7y9kIF2VB9jTNw9c7EB7mb4PEORLvh5
EVfSe8kD/S9YDqJRFJfhfL/W3KEgk4GXFiVCiMZ9K2ZwVhNbpJSMDsh2mS9h2AYdGmDOOKdRMIE+
TOaUEKD89ZEFA9Il39/gIPpcXgaRSAfmffYY7sfJQPmhXYbRYUZGpZZPnY/kVvqKQv8ji4Ho2thw
qe/2MAj/NWyX6TdCdPhRuI8BSeEv2q2VC92qajAnU63pNBoEURFIYstps+xdbhwuQIxUYBxEdhRq
LgI/zZlxV6y1zqBi4ijIModluMrZUdbSgjwkNI6J57sgNh8IGxnhr5hD5JTSmDiq22MCrtFzKdpJ
TD1Tqd6D9uAjpEVtBv5l4hGu/NbJ1SJNbvpTv3y0po1jnqKAaVRULb8ZZBnlAVgys8C5DpS56DSX
CLWA3gHLksZBqMr8ExjwGO3MbKlpy5AtsiEzUGd0xyHzFpUXVToQ0Vv7CeN/5AKTB9Nyen2D40KV
TXSXQkMEA1HhYnIK+5bE3oiBB8YCIwlu44nbW1F+ScErwuuw6C9AhwRmfuj7aHtkmiMUxuM/Sz+U
GPdoyyS6p5gQpqhbTXZp05CdLL6iTaMuzKszJ/nYXWA84/ILiT8Eo0YNQ+9ZYDXnXzWVHqXmKZ3F
pszJFSYHFg/QOJ9j2l3VlqHa9k/iu0c3CdpU5d+mnIwdPCqnnGupWBRz0C46JMghUr1qxKWYTK+t
RW0+tqRNER301EkTMgBCD2L6IUfGS0cDKUh93Vl3oS31PANEawc/TuA2aWYKBxCKcQn0vHCu6fQw
7fCrfqX5KQYoRDk8RaZd68S79nNyIeM5a/wGYm7YaKMhEYVNOUE602qEO8aeB4Gq0rTOhGYqWGqR
qI9Js6S/HG7werlizREpK/BwQC/04A2XiHA/e083kj4RuX6od7MtgeSEeAkZ7RspcUffCR7bStjc
9HPwPoPlgEs6uiiEyGjVRxMhBf8r6K0bOj2miTJxUZFhx1Ow6AzdGAQ0CkMbbjnEwH1Mu2PEkCcB
DmPxO1I2qOjAJf4/5QDXEPL5hNySVFmwY7y56hz5PXddmxo8UUY4iVPPwG0xkcb82+T9E86cOFVh
3ld5vA1xMS9bvInnxGrmHiSBYEG6Y4DC9n1FVDkSk4nqXYLl5F4lI2FuSEYsxHzkHIblKbBQA7rK
DVN+4h2oST/9Xcdov98Kflp7CGL7P4pfhbmjWQAuUjnaJ1Msfx3t0Yo7AXOeXCKc9jV5WI7hyzdW
nxf1QpYcpqBSdyN6ZmVgfygbcK+XUOWCB+LUIvSH/vuYj9cClkyFWB7LCuwKP2cVu10uW+OVKSmV
Ck7PYsW6YqTAQjfcdAqo1c2UoMHg4fpjmx6Sb6Mm6/qZQBR1Hgiz0R1lkCFyFxuedzgEwkgfGma6
TfVd8waujuwIux0Ug4YVLTUToKlZWeTMlhd4NIJ3lsD31pZU6gxDafDuSvHSL0g5yuXmxgRKpS21
6Q8NGdYsw9Qx8aiA9Hq7RKXS1+KbNO6jC75NBrbd+eF9ZRoRi4iB+badEdMcnrBM00SFwJzxRv9K
f3itynAheZq6Uug1d8CmJpNeFvYXSIPXRvHVTE59fwRwwr/78RHKWtY+vsHm55ZQdiWIDNBmy0QC
fL5gr4nUeSHQC+STyX9FsWAlzw7Woo9iVzI3KIZuA+92hOC2J3OE+LRW34WhJ+IFaRUmvEDsKhWO
mAUY3TADX6JxkDGZTJkqCKlxUxeHr5vJw5JBi/m5YXEK0e0q+HAqSHyZs48I0ZD6y2AtcGo1DxF6
43y4WtilfcQYvtruA5KxEfyYGbHkyOyCGz799DswWoxEQjr2xEATKrd494uR3BJremuGqyBSBGQV
YmvwcYRM2hBcvx/FXkZ1CsMXEmBZ92xLGJAl7NR1QvmOZlVrQyZIIhTY2HbCsFhYJiF2wrV/zflt
To+BcOFmSnMaXgaKDwZBy6p3OCyq4Z9U/ATwqCreRWyI3yU9OIp2ApShpKIFlJ3YXN8g1TB/K5NV
S1LguEnQAn8c8hjx9a3eqOHdDtSjq299+rRkT5J2QyI5QbhJqlsl2NHuNw5dSTtBVHCFHWEheAMh
n4SkaWNsRvZMVlgUQ+AkENXFkqnbatenKLH2b0mE6ZJfj8Zjhy3hQNrX0UDrI0wWPGTt0h/gJqct
ypcYxjw6+c0Jjb8aOeYxqHGuXaQDu94i+r3iM9DEmPgDDTN/Bc2mbftsE5O3mi3jZJdMt5QaOFJR
yOeeRbxP6AjLBPINW0+F2zQcPaaZh7dmpO8trTMV6hYxDwsLAg9dv5w49B98pE5jpzoBhjF7SQIt
9CqeRlxEzk5IlVKtLIyL8PIrcQxfKOm2Hr9jvjoBdsRSiTfsc8+UZQUgy8nfETiLyd9JjIDHS1W5
mljpqFtw6ojzoDxX7bWO/jEHOynOvI9py/wKnZaHL42gJZjV6wmFcesMnfzaEHOQcOkt0ZGqdORZ
A7BJzXE62NOdJgypcPm5dCzqTQ2hqbkgctZSWup3afMeT9SOFAGMyVcZh7fhxMljPPDXRxXRZWKX
Xkkxrv+wilIXT7GJBwhUrXXtHI4u/te5/A9wtOEApBryd2T3YEDEqA+pVxj/z+Uz4AelChjsg5/e
MpAvM/dmM28YFctQ/mbvDJILGzLJspRgJjkOuJFfON44EOt8M7ZIhOfWEpTyi5dudAg7QvXSzj6j
Q3jDwIiM1m0wIcQe/3PCEopwBolVxBhSbps7jjPtvSxvFDONjvpExoOiwMCsNkljegm+HgxLYuWi
v6rOKPxhFBQvTNeK5VEj8jYEaGYd3/8e2AN4XbYwfbGX/LHQeYTAju0Vcsx6htZVjXeQE58zIrwO
q2LcZUDx81UA3+lFuad284aI1q+EgVf8Pme+viU6DbSSsxhCOjgz0lVCOUfyCeHVhGkU3QZqg2+v
odT4Orr8TL/Rn9BFSTUpEdUPe8rIpAitLsh+saUa4ISmv6HXl1tbw6SpQYLP9BETS7qGCIb51BrR
hvUEl6lwY+TU7y/KQ6nWJkwyokcY5yUdBz+Ys+j0IYTN1n5sSKJP4+kROrzARknLuHK2hN/Cu6MB
/cFcgyn8/FYz9B0Uq+5zDoA0tNOqN6/qITcvvMq1fvCNo9VsrQxvvbvabBsMzx4aHm03CDCLFEYB
f/9RyFI9o7ym4hnt8tYwi1HNw8l36so1HRmxgl51C4+KAiMjIZPG9wnXI3iJ8PNjPKf1YQrrhXrC
w0l+XVBFZgxV+DTf053+xOpOZELHFx+GiSc/vfo6VjlpuMAuJ7rhEfF8hnDLUftk0UCHxC6mv24h
Q9qQSlaoE08D+UmHFUc0UBUnBeJ2sVd+HFyrSTNI5W30BAD6VSJO5ZAVAsPVbfEEIv43wkyx9vx0
QUZsg3cndcKuahhSX/r1evLAZz7Yj6WIsqaq2GQQ/mKcSxHNwhWlGuhLjMTNVSP6bjvEUzqcSzgT
k32B49AB54cKt+a3o35BQVN/d2sp3qFHvoI2w5WjkcW3gJLOXJfoU1K0H/aAJfFJok10jSWtINYc
AKHiJlMN4/80zfHwuWKYwZNle5fbtY6HLeMPeElw3DiFgP9wJli1TyXBe6Kn+oRRy3YpyvdyawS/
ZhDO9eAXEnLSItq5iuY2Yp8gwJagVjU6SEk/H9Wd5m9MJMXdtaEekbqVGS7UZpkCKvR4ppNclBw6
ppN1KGFJw1AFhBx+tmmxi0G9hPwOSMzIGQoTIQgfF6f+gdSuF1JWOcHMwWkim1Kog0Py8FeaqB5a
jpFHuEGePyBFbV8AYKRpL98f16UUWVM14eD2dqvBpkijIS8fesD+QpjJuZv3/7476xzIK0BITigC
Av/0ysmWdVXSnS/CjTI9wjQNClkaGnkxuOEh/HJzNoe78A4w6z+jcYxSt31MKqz2yPYgxaSA7zqa
hgFLfx7X7EoZF53/Pu4f/o7mD7ajuoO3EpvU52XiQLPsr2Qg/PY7fJxUxPKzbDMh98x+gwGVIBBC
VatmD2zt6+7IeULZa/SY/PGQaX0kADh8+bTPGrOyrr2G7IXvz214H5mQTKhKJVSrcX6CNp10iOlB
/ywDS363eGkwlnvkUQV1x8geRVPBpvF2w825WTLbONjWuFTUjYHwFAMPVEWY2QHaNrdI5Bm8EfOI
3CTqsXHG5FjzQBQsPzWdCGGAgbm+fo+rcsXKIu4p+YNDpl+jt+upf1A/QWH9maMjfQen6i/GjYcO
qV2oz56kHpm9ABtLUK5tc6NTi2tbO47fQ+IBC09l4t1cYbeIIki+FdKiIRMTw+J6BbQz4haAyjWv
IUNlXolQTAfNGnaK47R3sJszrK3V0dpDFvhNttDR+qbYHKHDxYIG6+xzpPzGxmaM/sUtBjiEC+O8
EqFrYn9+/wTypYbUZMFYwWlioczcYghIozoqZzPbFVg9hw4XE1HL5NY5U66pgnkhborYcyI5shgp
wYTMPMsZhp+dDXeoRhtDfuX6tzlg27LKJxcqJguiqX//Rtysnntc8OrWIe/7lLksBlbc6X/x6mif
m+pQjVu8erBC0T/7D5bR4dX/VQh7bI+Dca8QzKvRP+Q50n1a3kYCEPsjiiUG6DAeaFATFtLTesro
/lLmnkGVrZMycfGpemMKj30VwYe7sv21JKwozxADposMPvr1uZOwlc3XaFxrjvKmWejNFpgbagwZ
i/Qd43+GcnjGPGltYVAJskw6jPfBpTu/jOY2lur5Os9t6Yk6hOhBqibjQj+Kziu79/A8J6PyMLue
+8ARoJUMRl4ogIXNRBKjdsHvusLr0vZBqpCuz5kW1rGyMU9vRvEa2Hp3Qoc3cQzjJ2JampDPi6zM
CnwiQg6LXCFdcOd3xBRu5IX2V+HFiPhFP40JItAP5srkwvg+B2DzGwduC0x5J03TdHNyiagK8fFk
JmhUKGsi5/2Z8rPBOyLkqZBoEKJ+jy8dhQSIO9f7WUA7pP9q6/g5P1gSy8rBEPNpLOPjBESVz+d3
G6z+zPogZYtJuJ9OWcbLClxKk74xBsOn07C+RmgRk3lL3L4RozTK/X1FrzzxMTJZoXYz1cE2ZVzS
+5m+942OWHkQbtiClVAFBNgvdD+GevLVyTxj9XUTRpbqSxjkRO/8iGeoFMzJ+nzCihnG9y8Z1vRC
dgq9OtiMvyQILgZwS7fqfAT3Pip/ZAvavuxIoAqoRnATCBbYwBkVokOne8ARqVhiN4Q01UidPwS3
4mdhm9Y6I6kqV7A6YlCr/1FSzM8oca3tBJtbBW0sJt3vAEugr6bDsk1a1MMBuLpfRDqFOAIwmHRp
TZssU6CWlJx8nBDTs9afzuFmSoQEtXK2YvOR1zj3g4uhc6ioCOCBuoTUdUYQLbsEIB6zRTf5VVjl
IUM2AQhUi8mH8LWZHFt5I/WKpxGQ+5Ff2pF2PXXaS/lomp21pEgciUL2laUafBkTUvYOJUYx6QAu
C3wSdFjCNl4o/aPxneTThUYVir6DESMhl+r6k5YEnpxv0fxMnQbFeugqzZUJFEzXIBhpyXp8IpPv
7rPO3ic/s9vm8qnvoonAOQAdUTX50vggUfJtTr78qKTJZMcl0nrYRVJgN3j+BLw1cXsJFQGxXsbp
pqLIUzxMcMd7BBOYM2expCeRlXPY3MNgxT5nFi6DmzI5Q/hlvU/gpEPy/fbX9ACYeIbxjqMwbJcc
gohUOYUDaDHCvHvUNQsscD61XREsLAv2SFGXRrYJ+o3BB0hIRLlK0vKYtnh5e/BLPl0lNDQqogBB
ulfQt4A916ixOIWW56TflP6abiNsHY497IxiakRsudDS6fOKQ9i8wl8FKJYKAMyd+cFjY9WoSxog
DGlNzeXn40/jw30iuORUZYvCshwQEBKRLl5zVXLbGVDNvBCO3uRkwpph1mPDid5BF8ITofaarrjc
jCu7c7zHnYfAVQhVSsfPPCBeuoMJHdp0k2sukieK/5h9j/0h8yrEcViM+H/wInjmRFypuuQ2AYkD
8YbKArUrA1lsQkCI9JdU4vpheDCCsplSFlG88os+rdnK6q7jEYSLHJSUJVghGnaRByr4iDKZqu59
MTSy5g2lmBrLH+4oYA53e4Dgq9Z0mxapQL3w/Yw5AQIPKRBOF5A1GEpj/6nfm5tGTvRgw1/SWwLl
JpSqN933hFi4QQa2ZECmzAhHWjaYdaHxIaoEx1bNTfRtrm+N9gKDNIn22nBKtD33nWvIH5N8RVua
Jjv8yBCf8AMAfYGPtQ8uXNSa5w/XguKUwFqkHahujRkza5KHEeYHpDH3+n5FKvqAV3JjCxNn3Q20
ZckGIpwNA3OBRR1vNQ6LvbxWe5fDFX0hYUXUTSA+MBY4tHLSaC2ct51zEFgAgsuEzodlAdHIDo8O
l8YYB5V+w50EeZn4a5494pBy+pNYd9r1Nt61MO5PPhzvAWcdy4arRIvCV6F9L4IVgxcMJE120O57
CfkHeSHfR1YgLCt9Sq3Z9Hm0ZspJ/jeFRGWonj1DcvVsYyCa8dsrqD3vm+F7beulMTDGWc2hxnis
vG7yvcfUYjjxu4Gi42E9QVGgk2nZaHC4Kzw3hJj8bj3t/BHswQ+sZ/5QD9LzDSWNxWXs0P4CezAV
E6vnJluKxf2gh5yejGeLwhH5ifTkAVDZShegA6At8eN4IQ1IOprPS7htCC1TX8M6nhsX0Xs9kU9x
J1lX70e3nogukHE8ZVf/y9f4PgNMrZXHPEErjg6WCR0gl040kLIEjnDlEQt3zpoJrInRYPhCiSVk
Xul3IBU2mwgLF4gDwRhT4S/4rQp/ScOpbkWMO+q6lclbdTMi+4w7FsA01YcJElLfNv36qEsAVWwW
HssOmi6UEI05kvlhaHGPajmNazg60G6ocGVS2/FW4bTFec6WQlx1+f6U5mh76CzuokppHLwtaXo0
gxfaozScgE6c0uJLpSsMUM0WtL4yPLjO0iQvZJJ5Ez5KSTnzJpFQAgvj/be6S4WNrXk3RLPDV6eR
hsAGo2kEOjGbsTBAGhWcTtEIDAXT/C1lEUxRodD9ID2wsFZn9MmdMD0w6NG8E7vvXYLDC/gbPWZi
kXWpID4U6w57BQogs7oMiP1M+gssADmEVe27WQr5agR7g1ghaxHBR5COWjlD9ScqrCZC8HSi11el
E1NS0wxUh8ErB36lQkVASZYvisBjF31SCmnh3QcqqbUbB/zQ0Ly/ZPUMgMiu0fOIA0+S1yDZUxO5
hZBcM96hYjKhMxu2oosT3TwLF1CpJW1xTn8s1CStx+QFQBUDAiZ2xdFiRPOjMfq2gYTkEoR7U4t9
4794cCEm2ODEhj2e1OzEFsEFsG9IUGOwdjT+lGX0tiBkvOrdctCxBHS4PNAczEgAcpFZ8t0kpghj
Z4JED+i5JJqZmBRMf4+UM0iJuAFsE/ihc50cW2kuur2wY8D0kEtrPmPwcZk25Fulg8tIB4kk8J5W
sOITsTo/Ke6g6Fm8XuMMdxImIkO0+F+ZRmuuHzTc4uDWdBc5Fh+Yu0Y1wveKTcec/pDMTQ3P2dfI
wk2LzRgPHiR83B0uGgjqbQoNJ80h6kwoJj7tMF0xncgb/9/72zy4BL4uqtdvpJYKSZRiS+Iv81hg
1fhhfCBQVlo0NPoMdA6+zZ3jp3JSGjFHLPaPYgMRX08Pmi8AYpn7YD11Dj1qTIhMDKSNaa47MRe5
L76QG5G9IA65yQkaT9/OuGndHBsvKFtmWqwam0pXmEzhh4EgDTOldsG35oPSpjb/LRVAEEYxqSt5
NGO8gylmFfEB+OjM9bCW0BqJKRI+bnPgmfKAOE94hYfxxIwO+ju8iLgAX9tL3cVkAgvkenLi+/Cx
DcRLrL12y03lM/MJwIqx9uPNYYxOaPAZ8bpytLETQApzMALBs2elWwA/hMf8HS4axT2fIe08PBcY
ZeFGgn/xFMgNE38OQFA4qgQRRBEt7jEyMomTnhaC9wp2C7UG805voseI3sTzLp6r3EruORN2L146
vgNIJv+RmUA0lcz34OsyeTQP4470S8dssVqzRrlliC7lfNHyKiY2a5F7DVLO2mU5iY/NVBkzq5zk
oJgv3rUQfY6o+RyknPRRpi9KsuaBFUnYUy67HZyIziNMXWyhIU7lV/GCYceb3BYnDFZVMMR4wXxB
2YOksr/rB7aw9As39nyBlJhfMDoJi4i5NbYAKAwIejo2PL84alAtoJnC94PagQ+NpO9BCUYFyGUA
n4C7ShLdOySzw2Nq4wO+ILyVlCjcOxY0txmVAh9UYbGaMHa4FTEjaWOag9pbur8ZES1WLGlQe1Zy
yzKh4MPelEOCf8H1n3vKgMzHpScuNUa9xQolzprbxHPhL4JdYtLF9wkJs2abgbPuPO41qm4QrQ8v
OnPPjLV1aC1Zep5PvYiLDF4uUDUAGjhnyXPcgFgcLPB8D+QDc6hqqGgP2Lew2ZZ4xRirUnFY4ily
XV7YYjVi4WI6DFjBf3CN6C8Y5eAJEQTKqkWdmLkkBIyQ26GHxheLOC4RM6GRDTNY8glROWM+C2WC
aBPvkz5hXxGFDoMkPIr/9lWbSJLR3BTFptQ8rdmJqdViY1GssU7HjTbdGsMKKI1PyM9CBqHGbo3J
e7M3tLP5xoH1onbgg2eCvxnKQnavwDgju/9qJFsxBYRdvxjWGG5UzlwVn3uiedhrGWSbhqteJUGv
MA4fWN9GXzYKi3eOUj5WBW4HjwuL24kIDXx+2GKYHEBL3E02xFmzGEfdTgnZ1pcEioc9YRgMPIps
EwNrktB7U/JBJBaemeyhaxFS8DsJnq3lYLjwMRjuwSUS+fyco7se5zU4bTsfPjQYswKZdzb7hfQj
4JCXfIJ8CU0D3CZ0wpIoS919f44MHBKkVVzHYEvoXEuqmeFN0gUROPl7YSpQXHyTfo6g2oLWXbZu
zaEJl8SEghjDyC8k6WA3oaFKYfJYXvXaIsTSXUOQZPvMOyPq3jSLCHkoTP5sOnMw70MBwl2dT/YN
9CGxQrECIGgrlVMZXjrjyc2qBTCVTGDeFECs+1LE+OIs9bASMGcbdg27+IusfYLnQ+gAqMokdY0r
Etr2hac7k6V7Y/P5hxx4jhDIYaDRll1ytwngYdKO6CURTjxj/1mTwGD3s3+18/ktL8lBQr7NiDVG
UH+oupnYgaWOAUVQmDR0v7MeOS4adEIRkBL/S3fyCkJUplmm3ptruF2meO3M32R6M9q16NGamCDM
Au+O2WWu1DNv1AFrfEkO5dN8ZF9M3x/LxcqfbaKl9DK+sAiA+abCTxfoT1LYtI9XfTeLapEs2zk3
+fPrwep6g8vs1Ix9nPtxk8lOxnDz8DvAq+LVb3eNC1uwRtSc7JlgeVNpP3mOiCBwcWGtSCtphd0L
ThMsET7Hb8LkMoProEQzY/tG2MVwS2Lvfnlc+lE9DrbqpD9iZycgmfTGn2xLtMM8dC37eV7FM2fH
utrnly9mgUEu1ozb2PphuguPNTn30srgH/ka7owt7hP790FZEC16bEJmtT4rkhB/hn/6kRzDg7Im
RogNA1qTHFGeuvV6n9UvlrTMPNeOWOo9NqW/xp8IlV4AOUG7mQtBVeBoc/xSSOaBIpsxtsTZuWL8
YPZrzu7pzLltOvvrjJ/X7Ch8R9Ftbae78vbZnnfmTASDFtfgEIB1LpKFdIhQHxI9/i2t8jv+FPKV
+Cv4OOmZfhff7z8YidmcTpcYLEpxOhLG3BhOYBiQusnm2MgfiHy4iR/cjqggLtnJfFTn+mvgTXLb
L1JKJg/r3nGLTe+9x2Ju+xZGDLRVojeAcliin1paF0b++VVwuwiZhiSjiGdkehSqffATxjcpOCdw
XZxk/PrPVxCVYXPIF9aVn7imJoCnKZ2po2ynznDE/B9Okj7i+SRMkoQDwp5xLvtGl7b+vKSlmOT4
omREyoaEMH+QbPZqHnyQ8HgGEeM0YQSrFi4T4L1EKQZX4N3gF3G5/2J+jw4UEbwKGB25EfmxLDv6
+u037n8LRr9cNG9Y05R0YzMhMjJcc9vvJS9fQ+AJ9u4GRoACE21G5oG4kmVieRN3sht5sX5BHqO/
4CoTY2Kco2v9rf3oT66EngjItSQ0j5aJhpzvwx9Ccv8wt4e6mD/OvVbohK279QS67x6gFM2DM9+4
i6P71APn39TD+0GZRLlCl0SWUH6TD2gr8Rtjmg8I1LApC5jFgN8DUaBm4JTkSPDhd47N8rOqv6QD
fZKoHS79AWKpok2+qEvef9aGKpoz8Sw58+EBFB4Wbh43K4ZdmmVfrAwaLnQhX1icPRD+4uwm3XHq
uH9A1cDbEBqJooJukxJ9XS+m2+gPjBnmHxUGJLmO0gFB75yf+5axkXf4ncukEwRcmQz49TCtOTer
mcoSNpgF+IvYsnDZwGaD4VPcRPD/e7tkTplb44xrffkXb2BIjEV0Y4WJB0aJ/f+fxuLdKVvEAy7z
W/NqxnH+S3FEPNvMPxI3NYcrseslfuO/5rFz4oO6wYRlCau2rD1qeohzwtz7NcmnxXO8qB5u44tk
S5TZot37KxX89vd9ak7yo/qy1uMGJMVJrmRHmMcB36M//8/wCgyGbqE0B+O/a4fJfcpM54PBBVei
KpnYPdc0rEq3o5h7NS96T9T1pKMkmAE80D13W+0K8X2Oz/raH+f56o3i85EcF9m+gtLBcAf3Dl5D
1gmD5NeO8Rqmlmd8FdHQ1q3bFvfyVJ6Yt53jdHssV+XJuOUreZ18MWoWL6JjtsDm55Q+u2t8MBaP
yKuu6UVeyHb5g93OKVobj/eW8foDqNehOL+9N5b1s/KoomWHJjm/j4Bf6GDPVjDzD9yz6lWxs4Ip
1bPgKN+qr+HVP4IfncdizF7BtsB1gdkg5JTnDgeinjLUNtAxebJX7Nvn9AqvMCJg72flCxhVOiXH
fIv+aqU56bO9xE/Zxi3MX1Vz/fY+ZuIeVVuDfAP92z+q/5jsnLr5NWPey+036SU5YU21nv72Jh6L
zH/OM6bbaf0rWmRUPvCMqNOo0UkBW/M7jBeMZD4iff+tlasBzh+eMpJdrV0/Hib6dznsYT81p7ZN
SEBtURBwRFYmIQQWo4i8xC+jxrPKm5q7StpUnwWeem/5XnA6oiIdDsPkGBs4EQGoLRpzRwZXXBxh
oUYD/pTINjsYqDrdaPQi/AE/G8bOUEeBcTfQZQwO/sIWMEcJqyzP2DAMQbaZX/EGqpGkmt5C7YuJ
yQydDrh3mSHkwlV+pmw1Is1CFwSpNIAZpTXKKF4rdj78zRpeUeqfmf4NyYfIQhabMd+XrzZ3pccA
fvBZ8B6i4aJrwHgTFayB6hEomb0wBqNaE4XkYL8EkoRkZoZcGK4AKk1skRMAHY6aAKEeyivxYnfs
wvxkoECGhlGKfosN2GtuxVeyD4/m7v3IvofT51/yl33DUqIaYacsPZnBbAww6FoAfFCB4pjLyP3J
fynb6NEx3hE7NMuiI0KrTxxOtb5ikjFDGjlDKjFjh52zPfO6AW3bDS782fKdbkGrQCAzGXspcjfd
yXAq5DVYLuAtShh5XYLMZCfYmM5cMGvINB/SYR+0f6n5a8DiWmb0yAN8L+lnjGNY74HgR6IA0Pqj
fqe97TdAwIPsAIrHKJvfS/ERcD3uxERgSlcPUla6EdiXB/ANhg0wCJGPRHkA6GNLqA/M9fLTZP4S
oLxGNgWpDzOeAQ+TJVCIRkFo8DnyaOaw7TiRMxWKsaVPT5O152MmBGGhaRuZZuSb2IAFgLdAGxAQ
YHwmJjStR0OY3zivrQ06VIHNzaEBuoiA0DkH+dSy+5jY+QXYr4AbwE3MxRuHWrYh4UGPIgmiZ4nq
pWn+suwk1N4R2Bl+kUjCWWuYQ5EiYBnzoX2hYtOlk5IcQ1SsILaQkvSkJ203PqcnaTkye6Cs//uH
WMoSR4F4xZj/Kcb+sVqLf6SNxNB5wyvw6DUGKVDqbt+LgcDb6rv7Lq7RoTnHP6w//xcJleiFbzQV
OHjyEsxlB3zyBq7JuDgh5YTcNYNQp1U3ihfGAcFW+lnlcehyq/DgptkDQGGGIbnWdKEmUdYcjG7r
4XbiKJvJuvL6RpDsBj3H3T/lZ0ObWfSACgTasio8BP0x2XaiagIg6JgwyMI/+rLEQPvqFsDVzAke
ATiIkCJcVM1spgCSmmSg4zhht3D8dG5stcP/SDqzJUW1LYp+kRHSCbxK3wj2mvlipJqJoAjSCPj1
Z1AnbkXdU9kowmaz1lyzKQPJgcIaEl1BKU3ZjydAfn24PRG6L4bdYxciaxgOWLieyb2tNQ59zYut
KVJ8daVtnhHRiK7uyObdePMUSMM0fFP95+b9ygyOJ/b9p/ubRgDrlP+Vn2zfEHJqTwumwROfCaLC
I0ZhPP092cYWSPJPRu2/HUYrY+EnR7cQI5yotVv7cfhEafj4uUFIpgPn6c+o2ITXBc/Vx2WC8PET
lqyg1wTcfWsLwcMNIibCIkpsDB2i20JbU7yvWwLLblvdPUU0vT5WAPbHH8UU/fdwJntP26U/7Fkv
Dlj3nxG+O7jWjLgIQx90LjYXOAsSiDgwT5dTt/XoPNBNXpIlOSIbCekeu1iyIWVqiQvigyg+6P8H
0aWRAKzFwOaXbqT5KVfUiQZRDfbH6bz7puBYGU7+oIxHe1m5gIyGzndOFMBbMLn7AZOjPX87Ob4Y
DVm0p7nxXrsV9FT69dOBItap/Q9P2jyaLYh5sUUTa5XCJHzYeoR0Fma6LGJ0QpQw3HSuGmkwRZiD
boqzsNTDh9M7lV+ubitq7SIQrtyjvDZLHm4lMzWc0iF1hyUlPQMS+7Vv6JF/ED/brUerR1tvF/HD
B+a16k3mA8lSwIkL0T/5CuUpVbhWjZFsxAVyI2gRrPezeuVy8WPCFwQAUsHPDImo19ds5cM6xYwd
3gXiGSZbxUFdivQNzWI4nNbUihjFi25iQqp1E86iRklxs2cm9Hh8/7gvB0ffTDDauFkircZjp6ET
4EHFVgS2f7hZrQWPMtJNnq4W2Ufrl6tjq9oYWCaNK48XJmczJjlxTFkY0ZbFlPua5idgsmpzy98w
v30YrZGuy/Bz+cTD+sHaAPG3oAheZs7JeXjyd5EZCu7RmNQaL3pIqKs4mQxcJzW+hZmHLa6XeQS7
cCyd69MC+wqfqHRwb7BqmI7Y8wUC8zLYc2s41NHDmeD4P89+uiOBP3ezdBTvEabYILFgiQVd4rj1
WD9cWjJz5jyw//3JPMwqXUYTc5rc+WBocD/ms2HOBEN34WNmOvIoZVO7msUmDTGZ2zCeOaLfmOyD
EDgGf+bU1pW8e2MlGhyyiQZ/cSUH1UEIEyAU9YE8+NcjvJFZqNipe1oVmDMhzziXfhNNXbTT7tSf
OnvOFydVjKiXzDZID/J6TDcrzIdfGhrmS3cTGbA5XSsmrk2etJFXL+Z/V/G7Pzbeaw3EZCOcD2UH
bZhbXbPrjdBN/ZgEJM5Dmzg0HiZolfdYtpChL7iwCudu0YQJ/0LAygAr7MPuDylRHj3tzO6xIQaN
NXRaD4WRGFcEIIGSxUPvZsDN4IDw1CLEivoPNYPF2BBMp3RfJvXlVnM6v7enFvaev3efg+DjN2wT
5S/gpepNo/tf93db3jz9MnERZbPmKi91pSDxX4uHmcU4mRnvkGEmJm4jTMpO/nD0EBt/R4mQZ5mi
n7FEgOJNDNlsyXz9NMjEn5zi0mud+/fdFw2mI45q93brgw6v6ZKtwmoNgPk5TFCLgOy5FKZBab/d
kthuonTo+4KTX4XpXp3YELmExCl+Jph4KOxDtTUYk0t1rR+WjD8QWAV2kFgmummA3M967SDEKMH7
WsbpCizTfW8ece5gcIY2EuGslUZF1I9nxjo5nSPwYfFxckqOfeArwMDOjQIUmBZbdDD6AwMqv9o+
r8OCPcIQI6RfzCHm6qa1MHyL8+/Ry31ebllzSyYbVCVrzGOxzwF9ON+4HFDMc1O6zP7a1Khm1uPr
udXjhzN619cBNKolRAo03XRJvmCzRJfE/rHDLXpjNn8542F9QmH73jBMbOLH27izh9Aw4uBILiYo
wk46vCKK/WzLsx53sxxIQHSInaF4tbCbY+E3Hv2SpBH4QGIanoxzutel5tGVTCksV0V0O2ZfAica
IpnfOu9ltUWT7P5bVFGyFsJ0RbW3vq+b1mGyLDog2nEBQKAt8NiFYBTnBwLQgsFP1ih2/x44mP68
IqL3WNUPfLW5r6BdLV5ut8qJLkTBu0pjLG8QPbPfdPwiyRm26rUHhc5cdl77PqTRU+OWIBa2kIlH
l/35Er/xEkb6Ce/FgXq/Fy5Yfzy3wlHmHoIJw3X46rfZ18kpPSaxJOHN/iBljdsMmTUoJsAq3Ecs
YGdwlXcov1uaQU5B+/2KRvnj8h4g4/JPqzGrl5y7NZbXstW7M+/lZMuHJ5iYsBonh2LYOnnZBlTR
hocr/r097Uc6CvEfQhpW+ivKIyTwWCmuCSzes1lZxJtFDSyv3NAcKPkWqerG1OmX2uqxZddYQlVt
tjQlsHuYBMzJT9xPCRafZ9dP2C1uJo0yf56b2pntASEuzHPbGeJQ83Gt98Vf68s8Inq7s2C1fCg6
6EnNG3dghD2h8wmg95hlOPjFHjdcB0Kcn0SwILiA2kqDpYu196Vb9UsoO/Aemq/qMqz/Ih4HPg0W
xYqtAAUUTjmmWzvyGLHLlkOmq8JoUdxXx2E1CYVly5M7daf7JAK3oIN6X0AGaLJoT0cF2cOcgaU3
zguFD+S0MVY74YEDGuZ3K/WKQV04g3vPLT3BvRGPieoobOiFEIbraAuNO9QV3LBo9vBw0k8eoFY6
/YExiwEI7RmQi+7WfiAs4YJOVy1JT40zK0kjIE12GhHDibIXjouEIw/TGUBjay+1Y0A1i4s6QviC
uPckNwwKHiofCydO3rxqHLQOdGzsMXhmEgX2BQwGnEWY1etMF8UrAfLxL1hs8KUIB2a3pr/jCdId
YIEF6TnbJfZr8/wG5WIkSp8CMET3kf2iqKdQMHg2En4dmDy9lji2IIEhKflIpoCw4cPyaWoWPBSC
FTElBixOYN+nBTI5/7vNV5j28HQFrDswPwdI/ODt5eK1aAreZ0NRYDQeRC9DjopDave/vhymMeX3
jtwtGzKxWezNYWVKcTnm+katP+NrJQZVjc0c1Zkas8V19L1glEJwwm1+rYyDYOShYh0Sr/enczYY
Q17AqjDex5vXHZQL9roXNS63pZctmy9Wyx/VU8yBZisQM69C9XuPoT0csl17diUPkvVyWKtfrCyf
wReeVUiIR3svdkP2L2nLQ2+ySf74v9M3xNDW+hyTnySKJcxMoazT5H6oo8Gt4dUfs2ReLC2g5mxN
jfyvKYdIweg0W46uPKUtYlHENo2XofMXtwd9+VyRM0wpPXEUSpw30JmpBbeg9T572qDNDDRTcych
8bwu8q67BeD+3tHbMBZEDsCQ0GAGu7ibJP3FzThxoxOewWfcMHud334RfFAtDNTCIH+I/RKTtdxn
yz/FRHxvvFwWqql7zB9f7izKjL/OYwJg/NFMT0K6tcPkyupsZUqrNhgnn7eQpFDDnB5KtGGkHrI6
qcRi0MuS5IfTmZbquQD0xG9Y2e7JGsA5EXtUjy3nuRQtKDRWDXi359S7MroJK7XBKCEVRwPPNDxT
qCxv25xNjP1FwyAwwvbAUjla1CYOGzwehpwk+gVEcjvJLdkGNf8ZQzJ8blJrfOrWP5OjwrOXx8hR
OhZRG9Ur1ZX96V5xMdGO+01Vm624aFfdLv2GB4s9+A4qOCYi9++SeST2vMzXOJoeD1P0EfMpqrGg
2NU8wZmcJd7QG2ptdolNNPd9zKozMYUCQMJU5Dj75rbey85tO1uxoGGggM5D2Zy33CEFVkatW7vj
sOa0+BzvotPTKkRJhCUcZ0pdMvMLKzZL6DVuYVFCHbOQuGHYe5mVguQCQYwNQBbiCOFUIY8uN6VH
4R5xxpfv7dsWtrWT71U8YkL5u/YrGwF31FNJqWFyAEwXlvAgixbW5ghuVRdlA/lwoCSnjPDu50k4
roubB6rjT5Yzkk/AUOZk4Rl8fEsA3PlgIIdvS/KnbCHuc6vCmOP9edYMFrgsa5LrxX3c20XA+p1G
PEKNFGH5JgvZeZzUJCrsi6aL+lGCpDzzgYfmAY89lstkwwZPhkJly1HnyytKdOsWntivx8ciVZD/
oKrX3fuBOGumCOb9Zyws318AXlNaSd2UvJLNBAYkC3ygL0rt8eQiBu0vKS8pbeF1kRZHJ9M4cjhx
ZmxFOPbj7Nq6P9X6gWFEvxxWFOAMDbaklQaP0ayOT0iRYJXh7VpS184wd8fBbuaQUsoZqs9E8dFB
PJf6+W6RF2/ebB4XYbMhM+bBnPt7WEjmJzh93XfdQsETcw5yCzyL8f0hgyshGDKGPqUJUWnY8UUX
s/a4YMp8TnbZGZeNRbMF5N5IuL/Jo68GzLwNZrr9dKzECh5mhXHbyIyGQIOd2VKCfiDP8YiIsMFx
NA9LyVGfQzWMOc662BWrNMDmkq+BklAS6MFAAFVm3AHdUUvQTnJ31liDEa6FowEjijn3mArt4uZM
EbBeINAT3aIfJZ7PdSTv7m7j0VFtKT7AJdN9vs/5l2BKQbuo8XgccXLqqoQNjQpr2EOwpH1S52jc
sI9gpI3oZV6dG6jlUDpo8zDeUS1NYjI+V5h37IoL3ERHWSe/uI+1x5NLEDzGrJXRr6ZfhUOUy5rC
yH4txD1s4QWP5hjqmi2d5vUi3cGChuWyb21xqa9fq9Sf4ZilGwIRKAgqSxxRTEkhLhMxpX13Qf05
q7RNNX4RwP9euRV9aK4WOkLv5BW0EC2tBOMfg7JsIy8TK7Opt63CwbWWscXJUyyYJ3bzzw3l7n+C
xv0EuGO6Y9QwGG1v3HRb+cAamD+RbjM/IncGnzfAfvj7pTkUBoj9/Tv95qdLgZrKuNGygWgQVvKb
/94XZQAtlKLxE4p7cT/8UNsHWVwsmGAvbps7Q4UOuVMsuN6HKrLiANBP2bkjADwaAm8IHkjwW77S
A8GtnWzTI15dCSZdwA/RMe2+/im3yY+8ULfACkxh4ThkqxVZV85YEN/nsCcNIHBbOHwOqX9fvdhO
+3rDS9e/9+9n/NgUOwpHxKosUrh5LFKhNhr4VTwtYtWd7eWfLuLdA4aYPpPbMkKuY+E/ZSZ+vq42
051w4NWg99cifgyuziSCRyd6D82WtFXL3QFzCFoz5rELeg5IhKd9v5VgBKKWqwxthhwZMqaZnbyb
ZE73dAX9RtiqGK2wHxHtUZsNqKREugDrEKO78L5W6RwkJPpzfkr8GOX2zvSfkTLPPgyXqI9IsPkT
6bgS97UeTx3tzFJGQZxF/f4dPa0mItCin7qfh1+3xLw4cgPfhmGxIyLSQI5FuyUzKx1SI4dSnouL
4dn7mu6TsbhvpqfFA+y/BdyZWZ1Eyf1cvr3EpRWirdc87BDZhmWDFkdnDhG9w8RllOS0zK+Um0m/
Hz29NKgx6pjz1NH8+z4jkDrzYC0bn7Dy7tHJz11s6Zl//n54HLNs7w4RPoyq6AhPL4p7u9rma4yp
mmUd1T+4koOngOUIx49dermVu3CHnBxqkUGntsNJGU/Qde4UvwNbDlkGivOh4j28VmVl9W3A9f6c
2QHuO8G9XW5Hxm8HFXXOoQr0iOVx20zW1ZmR3TZdTNaT6BbrkbhMwrFvvi/YregUC2wLvIKsQh7O
ZhXzCdz2Vz0zHGOC1xzSFTcFHJFfhmNEjD8OuLHqJ3aVObk4b1jgjFyZrEKxd5XhKnZWTZz0DcKm
xWwt163XFN6cURETCkCA4zJV37FYD9+3I60aFjtcrCa3aXWTD1YdLkusAAwjswxa61w61j8o6r+e
X3dXw0YzNXuUJE+YrtDKrafu0HrRinBTPTCFn1jVP7uzvPjtBIev08bJHebZhnAz34lD+i1js3dz
FKS9dOSbBTNv3HlN2X+YuXvyxwEc7STp7D1nvfjF5CD9eWFMTIaGwwByhXfOWr/QWGU0w5oBJ1s7
Mf510Cs9Wmcm25CkZEteUcDS5I6Dc3E1WygbfYOVCjsZLV/utJ1J+Bp1L5Xu6RttE8aOHwptkZFL
2IvhaxjV5ImAe4RBHQE6xp/bto36TbO8IyKb2AjuutxSBLO/TDYczvOGaABvL3JrEOwwhLamxNln
HtAbKllAYtp5GMSGSuITadrggYPxqbGSmb9li/jwnIk7sSf8x9MRBqzkTWZxY0Jc5qUZ6aMQ+u06
t/Rim1b2jJZiTyOIMr4CNNbnwAV7ThtYAxjXMFg93KLBKgf7UcSF6CPeZDanNn4/8ZOPhUurkoVl
tiOU/l7bBYQiZEiV/eHzg0VqTiqitAhzbiyUU3fEX7H+WlWfSP8s36cFk84eRIif1xfJM6g5E/g5
0hDJVgeuUOHCZtTPYFrZ2sfVRDxpfqfiqiej2L8hGs83wil+n2KR4zpFcrPu/738pPI4ejJoBpuL
CmTCqeFhq2Jm3GL4YBO9XfdxM3N1IDHBRBLI+RdqqyQ/RwoZtw6ZN+jRp9y+mvXsvTu9d29tVzw2
1QNylf2pvLyhh4/FUfrnsTT7dLwVlGNJXsuECexCdJ5hbVUgE5V7099mK3xVqqs/4wbL5mcs1rTR
ATpETJqnhOYogS6Eic5mdD61P7m4bYdYka5JsngOCDvPJXDWVNvI2obzBLxD737/Y7rKiFftbZUY
odqS2PD2nf9sjdM3bT/3hvz3uEohd1/3A6EAjTFyUfRgqkEQ511lY3dw8m2eozuXVNmkBwyU53+z
C27E0cuW6YnFxTSiyAQQItykf5mP2heAuWcYCHl32T5hCMxw4MQK9zATZP3QyyO/ZE2JM1NEw5pz
X0zZULUfJIpPibeAb3C/b0Tg/TTkRxFAlg2qMIyTHaw/3qDVLMSJrbDPMwi627fKfXbBs1xU5UKi
VMacb2beYa1lPtdNiLMO2A1kIGFPsBBBpmTC18VF46ZN6c34pZebyRaWKJyYh6PeAu0VtFWo9hg9
OScJi6Goa3ZptkG6rGCsRrSBxFBxnCaTZwJ9BWE4/XAXPmauiplL7qXoRgidLiGaEl8+/2waHMGJ
wUWoTAR5YU3IhxI9WD19a4lYZ0w85F5MoOXvD54b6H6nCCUx5rIpzUeL836EUtQ8ZHDKn4Ta68HY
x/i0EK6heRt8EfWyIpnotbFxVGBI0M2J8Q2jIKa5UIeQ86pf2HVBU7mlwZvUvZHjZAq8P/s0nl03
GDlLvRsFmeSdoNX4pNhAOAgaUHE90Czz2J8aN5QIQJwpg2hyhscvFk+3/yqlCHcy7LGY/vICyAMz
QKSGXv040RnsBkPDFFG/TkDSs1XXngjf7cxPuz1JC5nYFLRDpKGy/TFeBwbRTZV3e4/WJww5n/p6
QhUI4Ea/H93TrQoAi0ALKUpC71o66POSUZ8WNc+dIkYtyteRiuxyIdSUz82T1JNzHjXhs/VK/NBl
m+vBVELs0TvZj8ZB+ks+2af1pNadiV7T+QJvPUO9agEVk2s1KuuQxGFtFvKS/POVe7yYhiIEizlh
U7VbsQtTZHj/LqWmQ7Ibr78mORwgLWefOiXnvXXxZG6Yk5QM3pFkWFLnjBqf1qV5h0iUHt5fPU1i
yYxwYrO1gl/AL8+sZDPZ3g+Mz0GnblJ0qpcnHvK8VhpAI2CuAMr1vLDWaGw5JOAyetHJFDYy1Gty
L02oFRzVqDtBfJd0TGHHtQMFi8E8B5GOOjXczsczzwFwZCgI4RzQMNfZSIDi9/kxfBNQs49rE8uL
ihLU1PB9g5KEj2S24GNk7SKTl480YNnexM0nR2VLnhzeDMIoZeLmORTDupGXQ7qdTKDVB08hQPuE
ODJ9en1jMtNveVTXwg6vgFyzVdxRcWUp2NDnjEeZeN8Ke9I5Cnby4Uy1wfFY4hPgoKkBD+CBBj91
OB+TQN0ojFDxWQ6rZe1IB1KxKHfT1rSpNiCW4I0Bc+s84JgPJuQ/fRkkM3NHlIfGFnYCqiYEbIwO
RyEXqAGewHSSw/oEz6R5hhwsQjduNCn/Ge6LvPD1NJBSVEMmbBMs/HLJRceY8Le2/9Qxdw0UCT4Y
GKOIhVMGc8yAPaGIG2gg+GQEGZKXOsZLvuf6UNLl+LtMmB6N1xLmHCecFxNe3xlxBjX6sz5sRmu8
kZmBwhIWRod67maPij3GL3DfIQOIG7n9RZynSNwYI4+Pd4ccUdQBDAvhveW/eTeYbE+oARMoiqgk
+Zp6ZQ3ChmnertouUOidpLho/94IhfLHcRSLDu/9a4RWJ1e8g/klfgaTBwQ/LbEXaCwoyD/mTZ5z
cA3+D+9VnW0hZvCt6u29Kf4n7WJomCXCxMpGnSL6Sk407s1V4nfP0f6cq56d/oommuSYIbtaH9bK
QmDHw9RfwxjcQuRzYncaQwXgoficrOLlIKecyQ4HwglhZUHBgcMIPTCJsb1FVYNROiWttpcx7UKR
mvhithU/5zd8EOwZiIAiVUUVwQfWvA9wMZJ3GCQwS4bS4nQ09LAZbokk09koTdGofpAISbgZWEjs
+NhIuD6sVfRX2rbDHDBx+eEOHxzUEyyKmY8u5/22SkgidUAYCi+uJ9cG89fPGcYMiAqCC5BN9Hhw
EqG5iH2YTs8nrsaEeE40TJjpwsdBWIjaCcNWCJMYESn8LHcqSTMAcTAgVNKfMZa1sPVhFi6MErKQ
o+ArIJs5ZiszH9e1JtvfMSK+b9+T9Qdj5N5HKwO+jQE9OospLr5o/O1Kjlo5VgV8qZaY+RKA1sEJ
zwIJ323GVQK9foArO4oDXCfeQsDlm74cEmlQds0kF0YKawGXHKT/nBoUOO0BmcAoZoTD8Fi8wbXR
KWRLXgBZDVKiAuYthoIILPGOQ2/NCLBblYwRC+ln0sQ3HHGmZy4mYij+aK9R3JUlJCLB44OhgdMj
5xikBifLjbrMFhLqTLJaxYBU17BcPResBzbWBs5nO+7NyHGBvdCdw0vCd2XUPoo/KpyECfxMg9OG
ve2LGg6ll4C6iPstBpWG0gsPCKJTN34D6Qy/Ubz/YBWRU6e9Djey2btRrQUTZ/q20Vag2+EoVUYV
6FlRt/2TZfLfaI65HVvUXU8Pac7/VCeWGe7ZabW5SZvH+wshHZsjpCiuMeQrSQjKbjXhhtQVgyU7
jjKYX4DHQRNG0fzETBMGXMg1Gk2Yuqvc2vmBygYhNGPtDCK6l0GLapblm1LEKxDysW1OHBSGbCKw
sfLXyLZisXEHsKif7wXLNq2DRMGYz0fAyz2mYVYF+1SKVSBByBHsPiz5E675Y2U0Muqo5riYIF48
W54YvCBJ8bkVuLeIfEB2hA2oZnMjjuY+iKzSgL+fWaCi6a2+u+HCCoUvzW4AKW3yDGWKIgR+yPC+
2iA/sFN3jLT/6cT4vLwDS4qLIjPal+cylSmUV0xImHL9DufJNtm/9jK9DF0FmCmzGibywLoYg8H/
gJx2yON+126YDiCivrY+TYG4QuMaS5e3zevzdixdntPUsX0XUCfjGJLjzAThj2cZju1pBDkNuh/h
72+0HEzk0fMDEsFnrgkQZEexxcIXzw+III3zQBNcxIRlrDqXuLg1sR7Qsnv7tKAj+djf0KywEaUD
XHQMdRD7rFl3PJIo91lfOz47NwwUGiDW+sxkH8WT/oUcilU2stPwuAWGVP5XebF14BBnwniB0AXx
HLJb54KTM7p7eBLVRsURLe/u0yv2BDCtUC6x/EE3Apk5o3rFrxqiIjj6aYfJzPjsHN91zgzLofRj
FgYridsMqxAi6uZYN2Dx1d5jeGKjxc6BwYhVHXFWHEaHodNvNtpM2B+4wkxt9fECzKCEtR6WTFO4
F4wP2Tae3htWdhs9cAsDcLlvkalhAIxUbkBN+fYQgUpvb2Qz2nwuGS4lPrIF6gXkC1lA9F0D5pXZ
dazscmxMIRsiH8L3Gm3UIvuGGS6H7bVgQL8h6IYVM7wsLhlsLG5otr+Xq8QzYjsCHTOlnNkB43sS
akA6/JQh89RnvpfmRD7DDg4H4iirgMcPFgN3VIkUQZTdXKEzM0P2CjystfF6pBtWLgI3xX9eaMiq
ef0nteMkuFz2m4HMvhH3Y8JvM7G5EVQ+r47M80J+hUfOuwhHswJUjpBYLvjXwp9VLho0Yuj+pO9C
eiS+K+HiPHY1WXqUbbhmQEp52g18OGzS+jVl/ieu7OKPZg87nBOBIi+DthBkAYDlI1vJvnBvO+xf
nGHbxa843XBG9Os4Ur7/cECADxy2DFwOkIIaZ4BDteAFMNmBFEynNZKFWE9k1YH9ET13t2kP6Xqo
RasEAc7IC+YgJ1v2ODaGDmScYGxIKKWFhO22ojKrz1RRDHvJxGDe8qAtIogdv309vC0QVu7y4ESa
no2LFu3u8yKvQOui5/JBEh1sj2Q1QViLvvJj2ojmbFh3LGZYqmxb6hbZASRdsmIoeIUT/hVbtfVW
iCtkcqrg+7JnMUbgWEof0izbCY8LbieSz9IjQpZ6+96XmPCjBkmX92tvwZEiT0NgXqJZWLC7n3i2
Tg9ThuzbW3wq5/q6D2gbHKZoe9giNhE+0RuGTRMWEZsvoyUMgxRMz5gmW/Agjpwz0B2mA/CHaIWM
qQ89A6JUwWy8Y27U+S18JyID5hO/BCoFUdvcv+hrrIacL6Y1yeG0o0WF33kHWWaTg1e34r7FIHgn
xZNAun5ieAO7W8iV/qWOQtPPTdueX2SRlRZ7MEUgZLqudFqKXuJ9w3EMN7BwGPTzKotkf9rNvmcK
RurzBulOv1Tgk373AF/mlCCRymLvRFGy1nYtoT6bScx0BNyz8+8M0SgNt5i1b55H9uH+osTC5f0l
R0PQBQRYLWrGREyBUPQgQWMqNGIlOJ5xLmBdobTav8NmW22Hv5t3MrAI2SoEq2Mo7rzGeRbXmmYR
QuPPmGGw17dalMbi+RULiw6XAdWbrfHpstWEG9egQ5jEeQQ6Q1L4/nMUjrdt53+WPXYBsDeZrA6w
1ipbukhHVHF/9KjM/mDJjZvv7VdASlI6uCXCNH0uMBuFIafN2Q5jpILwI0HFv5ONglXguKygp4vf
zUW6ZFtlQ2iCN4sG6D5Euy3k6A76znSB+zqbKxu0nR7TV20+LBT2ZjJb3HEGmIxCGaxDaMBSehc1
Hkk62LccGQnNfh5fU6vycEQKezwG5y8CYai0AXuqrWQDrmCpxKxvCmJkYLtwuMf0AF7/VQTM+i61
L+Ij+Qy5XDd+v/5r99n1HY6cMgWuGhkBfhtDrVtznRwhptIwAWM25ffztz7nh2FVBLcF3uYhjBhm
stIxX3cRRkOPSx/iDBonMDUQv6jMH9XRpIi1M1sM6+IgRqef8YOttUhbc51s1F+2ZEDwB4t9uZ8r
a4TnxGwHfzB6GNDy6cA+X+VRZlgAHAwB9uMKsCyJyvrrVWeGouysXOl0oH+8cSVJbR59KKOx8CMj
A+JDtRftl1f9wF59RMgpUabp+BLJMCXWiJN/eZKeIihLNs+zNuCmdocxwVhcT52PDdMMQ3z5u1tN
V2RgDA7SbehM1aJZyO6NZrIIKoa5sjMS+VDTQE56cgVLT9n0x9OiiNCIflMymOPUFirekmRli51p
TU5QA72RG2rqi/4YsaEt2GSZuKLsOGI+Dz9Uc5CSfMI0gpQEC47k6lhcJXsYgj4wY5Iaxf4RPuDz
AejQRiewCkYWK5aaYoOL3NTWVz1gHYXRGNpdIN1T/WZPXJGCWOLa73cd82M8eW74Q3HJ1sVeDyHb
OHl8C1AOw2MlI9O8uR9LMShhIPSChUGuTG00g3BiHw4lkk/VB8Q8RzVuCcvnBRmuN/idX3ObZOR5
rSe4cRQHPJuOmVf/FXt1U+rz95ECP/2RR8JjDCXfIn4tZEzs8b+whir673jWDD4nFHX7luwo9qHZ
okYeMfLjMu6vfRq9/oa18iV4iMcXFaOWjBA5gjU52RfsyrjT4+QAnCYuoKzEPFiAsoc/FDzQVYHl
ITvVewRD0L47U4dT2pkA6vDjpjiUI0nRIhAIH8I1BpzVL0me1pSJf+X1cC7fbOd9mLsKE8rGzZ2K
uAbRA/91GVW4qVPbSZg4TEaD/nD/nlqyP15CzELcZNUHpftxRvWt4GuXZDvb9OtZqERQqL3cmcPH
t3gGmrpTmA0q0NrrLdhj5qhenXp4GBychgKMy80QFjEWVQT63DPv40OWGSld0Wew2euUGE7u8Ccd
X8xE0p8apsPMf4eUAAbDWFTEVme+vCeqkc5YnKErzokedwghLPdKEU1IWwSJ5Q4ecx/cAj7uMC+O
WsiAeXkKS8AEekeQB8F+n5kHjwN7CjDU8hDC4goxKOPjlsgdl6GYhsd6CdVS/n2tnsK8063uYeX4
jDwN9W3MdOPBVviVfeVwulOjJkKa1b1GU9YVzoyViF+WiMld2LEWbxbG63fNLJmkYyZ4YWmoUig+
HQo3pkEwS5rJQn/YEvahS5YBXYCRnWDXOEUN4DBaGXmT10pR3a4I1Bq7c6vLTRQ4ILwMLHND/sfh
rZk8jRny5kd1MfHLc1MBwectjgwy2Niqxu8yz5xV9lRYpYqdcfGZXtx9Zhsl7y5bTINKMbyDfvLi
g4V+K4lmK573xDBQSsGWI8N5xQBnUIIP5m+19WHflqdfJFHU+uFer3MtukNkmrnUU8DzCDi1qQMI
rmza6Qr5lXIa4eGsoYl2piyy7KhKy+n7ArJaT3cTON/P0YqLlo+2noIrF8eSd7IUEM3qXrHpkXQc
iGcN8N5ZVGudG2I78ehcK1/E43qe+QN+YMApukmFs5KOsk+S3ehabha9wexQCTqnjZh/an88VQHz
nmFzVOOFHqc/D27ox/WxPK2gcf/MvqlymOHAC6bfGDdBpoLcw2v1+IoUEaaBNabEURlDDtC8W4+a
1WHiJH5wiSIyjGRK9KSolJzZzBRqnyHAy8LDiZhYEO9Z7k11plwuStX0BgiKubhJwAW1IMjYdE0C
65ZhVU0FDJmRMqMLmEFovcWzBorQVDVwSi/+qIq7P4X6n0K3M5l6PVDtM4cksI3JneowGqPygcnD
BEws9/e7+/orJUNjipIQMu0mkOd4AKb7ZxMLakjEAzABfTrt4OQKvoL7RQ/r7x7nlI948fxD47DV
ol2ey/jq856MEAY7m/hMAHmT6hkXH4+hCBalbxxi31hWEDBmarTLWFcsnsypakjsEqxHbE7hkH6W
9zqk8Ab7BZHEYAzx6puRxBboiP34Bhk1oHlj/IDsRnX/cYAgKizEA+EZkYoXwPxzmX7nB2oPmgo0
W5SLY1OBPL+YZ68VdOFtuWXAHhYj4fVxVYNy0wezJc7ikBrg2KBIRR9ZEA+k4UU7l3hattwVeBCD
zY/zwxvbiWoysoJlqi2qLtB5pmXAnR7yPfR0L8SEPWWQehEhOJxQkjIXwoLCrV7s4xDC0FjkntIs
gP157JG2QVM5PsaScXYns1y+G6ZX+pz5IeeEIgfNIAWEPFoLMv9BEZ3nlvY2+T7Ts9fg5qKLxSqz
BAWKNCrmd8DSkiTcybCqtBjw3LA2oaFw9KmdYnd0pe7gN98zt1I9jEcbHd6X4sGAT/BhgntiqrhM
KKPKEXYpiaIRmV3k7QhobWxCS/ijP7fMPRq6JCBTnMrk0VMbe3cAE0oZYL3/4X2mOC+ifXDeaxei
vJgAV4PMUHbKc9TNIASQVanjB2yVJ1fKejALmISI+dX/sQOLZXd9d6Pe6PFPwwxmCLoMMPjhRJfW
ZBY+eueZLhn8MA3iW2jAAYjv2RbsaGwOJLeS0M4EI/woefT+ADRgrwBPeOEBPdetjf0kEFta01CO
VkbjH+TGrHvVxkcVrJnXATvjZgBP+5DkwZDi6YEHATlMBQt5InZt4BW3LGgyC89L6j5MX9BQntaA
Wmq3wpIGzyEW7iioPzApoOID7gXhGoF2nkW063RLQF3YIIF9fEz6ZhAmECjscDhuDq4+Y+QHzgqO
jDMO5wUcF9Im0FaCXzd2UIhz/nVHky2nB5AbBIvvj2grsxDAkX/YC2grNod3yQXGBYDEiKq/R2Mk
CvBuhoWMwdFAFiTthoDC/MynEtTRHkojgWH+pBYH8NTLOX/z4fHFw4FqgyoRiDfdJC+rPrfuio0B
hTtIHycNijP6wEk3Rm/iqfQ6A1HS3CIhA0Lnm3wI/gAN8bPj6sCjFSnbc8caeeyAfHb/kXRfy4ll
yxZAv4gIvHnFG4EwAgQvhBAU3nu+vsdSRxzT954qgfZeJnPmNAT5VsmYd9B6Th+1my7Rm3O1Ki8q
OCajJaHQIaDbtY08JfdTGJuCKhbk9eyAr/Oo1Mu1RtxXIoxfNjUvk3gV3o6HHYB/MAcMCLPYHmmS
6X2um5eqmov/A80ruOaWv5I4UC0XcyOODiwwKllHDvcL/cakmfpMdnJfmYCeoYDUmVVVLoQFuyBj
6t4K0W66+SdaSMw2U49nGsQw5P4IYcE8yBM3dPCd/MuaCccWiIFchKtVRyyEP7efh682X3YOvRjU
GHMKp5bZ0dzz+vNliE81eLcgBebH1061cyMTuw8NyTDVBjK1pY71UUZNEmv8Mi26yOwxZcwTHpVq
WK3T2xTPT5yOYFQEKjsMn6N181gxsm7c2lspFFq/e/NJn3jlSyqtUhr1b/RrXb0ODh/xL6Egw8UH
464gaMyvKpOPNC3iSVZBMUcydShh/X26pInCH0XN9l09p4LNds7fk77Rb6L36mSYiyOb91zspWc7
Rq3yoP2tWQcafUHew/Do+4fhuw0P2KCYnhpG2R+br3X3VQy8cOZodR3daDPVuwKzLJbM19JPi/l3
Rod0YFYAtP5O/EaqcBxE0R5wtf38VcXgLsY+Dz7yNTx83tqLX9b7n3IagiuaSWR92/HCK7fGYSgk
hRUpJC1WjGzK6Wjlgg4KlEdy3OWDco43mDgpS6XrpzWW9bQA0R+ZKSLKX/g7lZ7GuxzTKKgwNDco
tcv+rcEHGTc8SH1GCx/9flWOrDiwg9uPYcZ/I6zW0cnw1m/VRPtiUqGop+SsmnyPFrPYIEbGprPj
lSSSrpGl88WCLZ9VR4kZx96a4SLa98UXygZRBXGFxqR1qqcaCqHA5Fw0TnWmBbDV/GSEvrfv0Tbd
eyuPfYbSjK+kqFgMNrp0rhisGEnUk0UGcMB8Xm3qreP4VuMN9JMBW19qu0n+PTgjm1ITZD4cUfqn
UCDhcCwLGER8PPDWDEqLBuadS2VRyhV2FR4mzHjwvUnrlrPlTPlbF9uwLESPGt7hIrfp7UhUDp19
785ul7sWx/hn/oq+/xtRJvu2owOzYxStSzH+lKKY4lWdV5DH96Uks5JLXpVNq/PGbUL5OhePTPTj
xVOkdM/WXhIaORTkepg8ZySfdxWXyB2sdPWNN7uSKjf1NKbyAaXlX9BkRUjYcVURr5iIlo3cMSr2
tOi4m3KLkMsIjuJVw++dbjFRU9EQxPPyDDNQiOfsIdSWb4cW1fSCU5xEskfeuejUTfNczX6ZMS1Z
BT4rIGN33t9N0kgbeDD5kkXUfAxJSEwtTin/6IxeleHdVci+u4q/7YlUCpwTY3yrH4OoGHhhXzP+
470WRCFGXvdmpOa038/f/eWyfmrAe43Y3UmPyPfz08gh1aONJTMRMSsEODiFBBvgirKFOUo1uSXP
zH0ofiDjAZrRU682zRMYhiOscKFKAkwldo7pUbz3ROJZrT7JbMGTxx6ugd/WxCeHyjC6QZpGwdxk
6fJYd9yjbmu/VEgFNy8IvbrJjsdgPHwwtHsElwJutVHCmJZ/5Aa6GwK1TdHY9pmTSY0NZi2Rr+Cb
+eVad/eersAbsyeettawkwLGo2RZV/yAdR/4epM/dsqNDg81mWpwd7iWdljfbQM2P4ZkV6aCyc7f
eIPSoXKZsqrHAAg3wKKa4bNuGl1zwc6yXf9XW0jhI9i7uc/ONLEdOtyKUJDPbMlvziSJh6is1EUv
3YrVFGMd/gvxlg1mYOYCJAvW5NMkRYpmJsZhtv6yb7KSGzlsXHJYGJyCqH9Gy+a6aSkwGS2bzFaD
shwobYQQH69aud9zOfeVZvbs0Ohkv1cg4Gw/54Teepd6hAZNFFQSN57dRWExjJvynKBTUlb6735i
xDehgM0ksvUoamToEjvXn+NrM9f2htQYdJ7NSSvXXrC7/DL2FfJrF2Cv9dIlt2CLeuVHZ/VPwjzE
ShofoOZEJq0w2QWtlc/PR4uL9u7IAD8cZpVsNL/6BK2FH5mZ/b2/8L75C8zjXeV9amSQ7Y26CLcV
FQLsf1HG31OZmKKTVZ14+7k3VDaxttIv3uI7hJLH6Dgw/WeZUdoP6Yc7tqlChCrL0ggBz4a5+7lH
7Qd60Bc6mP8LBC/xDz41jTdBRl34TFbvAVfqu0Vv1Qnb/oL5gdcLhi+/hkZlJWdy9drsbJtYjh8H
v4ytZt2pm+kumodPVRG0kI+1Mme+r3CEmB6ZO5Tjw2N9/5MbMI+qfijQyudCb1ded+J0OZhqlu2I
88j4euM15NhQuQcfon1hoHCF1aqHSrtiz2FQGqxRIau3xrmvGDPWy0sybXbcqVOweSi5GMXRU4by
O7+Yqnczluy5m2wsO4bmj8aC2VcnOz305H37PW0AhQtFkgqW41OTBOxZ1qK8SB41Kk1g/HPEnCVK
YaHaZ7xicF1Ia7D79OeqbI97nAyxeX4YxPmRz8zIVLiIrH6ApMr4XPU9snH0gH17ieVzuru8l7KF
WDuUPA12aSFuIlSpSF41G6i67HjpAgQyRX2H825Coe8lspRsO17WfbFd2q+8OShicU8Y3hU2Uzd1
ZwypfPVR3LbWn8uSoqyamInKcFbE/ZYG5qKiU4PX1Pd092mbDFQ1SaZZi5RtVgjLsdO/NIhu8TJ4
0ATfyVwt0uYlsM/3kwqnY0XslFlZj1ODsR7/i2cy3/IQGhPOp59JrDOzy1zVUQ9FBmHDvrHUHH01
NT923XL1AR1Fs7Yu+5pgax45b2G9tU3mFdgPBXT+7RmVdteWEn4z3WhYardhmgrLblVCuSHnMG+v
+HPdEdpWxnIghn7Qmbu+I+1sq+OAu+1CI2RCzHdAF6GGqoU/f5uppenYcu1c23+9xfnOo0OM93H0
C7hq8DuKZ5xIfaJY9n5tKg3eYqzCpNeEmjhi5jF7KTuwfPFYzWWUufoFjWcqf26tRsg197l6ylP/
mxo45HKzNZ6jCGX6YwDxqRBzlkbap8996W3+h+Y/tj85WeDEla7l48c3dMRc5zMT/E7spvy9+ySR
/LoC6I+VV77BtKfKfLaZwzD+4N1YM79DjuivPk8zh2qYnIWi9/1zbXEr5fPajXfiHZAupDlokQ6w
ilzvDLU+kIK4X3xXExpjMKpWwNGkT2n1FztlfCuB1cmWGHkbrkeGdcnhfs45ZlF4Nbhcn6r4Ro5L
LeSxGG+Y0NS5Puf50i6biI5K2Pyd+BvVLjMzV8Czah3Wn9tl9TVEkVkYDOc3vecpL4f1pUJ8cQvM
uB0a/H+/zAJshIY/EoxzJ8U40Yk8lSlG661o74Srd9NBTfDoNHBx8STGrbfyYSruKhVr8NNxpGso
A61HtcBYh53mV+w8zk4aRvLSx1Ec/z+0KjFEugr797uIGI0Ogg+yUWTSDXapvptAic9/K9vLT0wQ
XTqLhAU9Mx85hnGp/Q/TW3DS5dqTqWQJ7S+fLuNJKQsW0RK6OCfS2IwhkaNI7w/dFauaR1VLHAsO
9roz+8rncWgGE5EEI8Ho/S6YAE8MDdDyvZo8DRU/calpkljjooN5q3oN/hDE5dxbx8t2/aT4Mpbn
7U1KVtRA2yeLkcenscT47Ai/O9UttxhtY7zhuV8XhVQRlja4L/ifBhdWf3O5af810nmz3wMIIaCm
Uq/cp/+SzC+7l3j98A9U49eKlINzR6wfeeVzFUmIW4nVefywVqzv6z1QJpDB7FufGW8kp/GgNqvD
9BjumZdluDFgYChs9WM38EWYBoutyXavzc1MAR4vHs+Ffmp+qb1/AKOvLykO15/FV6bffnYnrGr2
2eL65/bNgCuL3qzrXvxL8MH53XShhst2mJVScIJsUHTTxXdWHJ+Z1auh96+teWpwnn30VhepWOKW
WtfBA4U8DxemHbgvS490I7ItX2smyHTriTJN9qs+eYZ1rQQO7BH13N+IJYYZxsVadmxKzw0FkXxg
1h6wDu0Lz7V0IQla6YB1X71JovDsZ9qGItrFOS/TZ9NFiOmDWrqcXyubVek9vnYCt+02/6tdcO7D
kLiAaJdYhOSzE9vUpouMqz6PWSZCGDSpBaOZZZTH+UeushlFuJHi+pX2c+wYjInD9QfrF07l+I2p
q3zJ0LR+Xv45SDbvUub4SX3Ikz9XjHfVCxvcqd7hXNGtn+sTYb3BCB6Bx6lfxvKZHD8PM6llCQqP
kNyKv/Cxv1aglIghrFDdNHQmldSIwy5D5yyX601BFfO8fCoxwnKYqJiyeXW/p3RJF4FUC+GwzVRf
0mtucE7mr+OXWZIImG2NoVCOqYpePVuOAgQSxk2mARHyimUB+vvM1LJ9CNth6Ox16aGrKu6334jy
qYVmsK732jOPTpcEBYRC68DvOiS4H5emKnkGueyAbULu/y+O6H+0x0SOnAl7a7kxKn0KDYz/+LJZ
QpFsSXIVI6vdra1QvSxHIT3dpzJ3MCCA9H0BRJAoA7aF5onxg+U6RE/aky+DpDfUDxPYexEpFb6F
uxeVt/uyck8J6daSlyfdhWQqLo9tBsivx2y7DnpCBo4nsDfX2eE7eHM3WMfcGQ6Xs6deli7igmTX
u0a6i3s7nGN8pKeJ5W+YPCzqKT4lKvJLzyAB8DaT1Bg1dzxkSslUMxE5FaobhCNX0JHIxjj2uit6
BWd0hPyxfjgV4WZzq2I3ZJ2IJm8IHP23/nq98okv8KjSHjUo44fFBOpVlCROFkfRFbuRHx0u4nkj
o5tW7pCrpO95fbayVm8YV2bZJAmMa+1gSNZy/oDyCTH8gsbWIpACUghP21YQyDcGBbI3zQa2RXOh
9NgJxS0bYxEXcftz7/p7Sjt8kivh9b3w7jtINbRamcS6/cbgizWSY+mYlLC5YAMdjrxYgUBCAzsh
wj18cHfercvLBM9zGRXsSYq2HWL38V4980xq5hYyuUu83sxQ10EMkecAQdeuLIqhnCWKmWfhrj6a
r+Gapk6ZQiB5ox/fPqnMZcJtt8Xjs+awvwPlGPk8ileiQmq9VD5u+mPw2d9+X0iGaVipl6GBlA2H
fFLD+mDCJ/k2n78rEr4diWEyBPWNFJ0grnJ+FgtPu22MQ5q0/SbsOOTf78KZLA+MqCskr8XtQ51y
OybbyuT0pkN47155dWk/MqFbQOonJI/gd+Uf99DGOF32JuWHFpFTbKTjDviq3sgRES0+0k1+Z3cZ
ifg/GlUJiovCVRAO8+DQ7QYbQrKmsYZao30HYe1K4PrcjIX5ODtkxMRI37N+3EHaCIoqIlFm3uCJ
iycLW4SVJfRmPXOkB5hfjaP5Nq7M1hR3wflTgin9zS6AcsrE0EbzBWg/lhLj6D3K2bNhlbCKyLa6
7YhTBxokFCQo5gbZShYM8QLOBsLZAXPDVB8vci77dh6qO8h2rgjwjvuzU+BYamTdWGSzS8MBvm7f
+s+pmeutFfld/CRm6/niz2ALmSosnD9OceJzdSokvl1y6115N5aTCZO6akcUs4468XZPumrai5KB
GRHGW0nVoUR7Louvf2heejE3or8C+DFvxdoqxKtx/IlMzzaUQLXnKKKWVrpSiFOQmDyNXw3o9CH4
/IUqztKgUTAgy314/UEJcCzFp/znEDWA9KicSS3Nreiqhq2LHzpg+rJswfB/QC3FtRKXJQswh6BY
whs4/vpEbZA6LPQsmpKvGP7Rj7J6laknwHhug3xchVBZuktG979Rif5T0RwkZD/nidOf2DUPOzLj
jf+seFDNU3G0+5AhcVQ+ovfvCmsqG8PqVpy+E6b77z2Cz2hYLMCWsz7c8OH/k6w6Khxwspd/qD5N
gS0gx1CGNHCLAME56DzWPTBEqi0bz2eo/VRjoaxVrHO+nR/40Gy4bDPVXuUT/Xessibs6KXmWCyp
NhWfgdKZOyeM946GIUq3nB1vBuc4vuB5vFZDD0mcnr++26WqYk/4wqyoP0Oeoy0fNALZoR/9+t13
1F/o/qW1aejo8pv83p8KmU60YXzmRTmUbJzXx8nETReR4q6Sf+jQxotEIf0Ni3Qh6a0UmEzoo8XV
KM6PIRBvM5CNTGHlddDgdDXC4f63Aq6L4uKfMIGrLpGBsjw5OR6Ocgxb5bn+8lhXWdq3UTk6GRnn
HArPv4mYiRmnXdWQUZYaG+88HNtw1n/MTCN0b6eaKTmHU9qww7pqNpuLDg6R74l5YDLZpHk4SxbN
fkEEswY5FP2ZOt7hkt2Eb6Iyy/kxVPtlmJoCNdhiD/ZsMMMGJaqJjkFRxCxpfa4CVJLZkX4zSFHR
Nx1EzE502S8dyr7umMISGS0DaSE/+Y5OrXIdrsTB90fuzv5S3op+XptpCwe4KZlP/fhVQCGZwUW7
gwFwG5BVr7NVJInHkw2ottGeiXDOQccjVqXjCUxP+hBTG1TfVLaY3ZbPp0JOQYn891Kt+9/N88Vq
RBFbR/eOxki4L5CPJOQ90vM+TuJWizeUAO8gIbK6OPnDErACUtQt6bor8LysXw1gEuWkJR3qxXNx
/W+5LMQXpaMzxBWRkyyef/e1uTlkn9woNjv8U1COt+OrvJDvx9ertm1NTIunW5FEb/4Bk2shVSHQ
KKHp/Tv+Bt7kvfKWN5lP/+7rqsI/HP/86xdtpaeJwWhfzfZONTXLQ2tyrrz7R1bHXGuwDZmlxvPJ
OIWBF3btu7bWcRE9YZHrd27IWSTW2Lt/2PThJ9rJtFHZaisWTV+vhhWmXSVdLa4+Ij+P9iPnpyx+
DQY+Nv/Ovw67QxUs85pu56dMflt7lzPfG0OSQfzf/svUo0cdO0zU8A4TwfaxEp8em5nRdWTCDHeJ
8b62bFbJzyd/lfGlSwZ+yWd+kbMelfQPghKSWPJnUrmh4NZuSshF0UA6c7OLYz0nOhWZ5YjtG1aQ
j/1jOVO0h9KHniYRRFPBxjID7jsMQTPzdff9L/mt6859QKWyNlDbIHS87hw7Du0Hv2MziMJ9vGuj
yDojB38ZsPuOZ7/6yo0pMo8t9/NqFCmGluIPa8yOM70Fj57c3/TddTfVik7PcyokNvm/YdGl8ncR
4X4tbLFXgyVuI5DQ0D+SyIKr6Wk6mU/64erIOIecDWxO3z2xW2iBZGuNyzBalELY5hbxswMY5pOd
u5GSitTxEijTrw760sT9ojGTp1ujD37LWcAHfFfjq2GKN6iuXU2C/fPgRdBKJdvOpL2w02gSwDW0
auA0gHuIBBZJfjdpIx0kXq0ETwBpCtH6KSqNq3k+yYZtaEcUzVobjG3FMT64ozCcvOnWm0w9xi7L
EKwdvJ/A3DVqwjrJXylSo/orfD8GyHzRzqWula6JpzN6KS8N0pZtzCQeYm71SC87To9X03Rf+fDm
m7n43ZUvH+9/L7ePqNUHvnyut4uUcmwJ+Yqw0mPXNszgKgtC/YzMzqzi1k26ksobrZBhIdhmfB+v
G7bbRLiBOIp+T9dfmO3yQIxVXlMVF3PrzgFVztf1a/f2cUUWPnELiv0iEfVfUxzGD+HCKyumEiiQ
r+6bm45fPYrtmG2pU9wUkQarKgM4Y0uxXHE8C3jS750UMObXvXbxCOYh32zz2e+J7eFvSuYtHU15
As4ZR3elMQYNU+4w01CzfYtnzHtGPRUFFhXvE6iuHZDfsSgwI03p5oAmKuorMFBEapzdx19UxjQr
TCvMeukCcl/b2pIQ0M+4qVXdzZo/4MerppJTQF50Oab1TcMq7VGWJYXAho5LPIzCG4k5b3gb6TGN
tpDk8JKamRo+GgkoC7ryq8fyP573tclkL1XuaJ3DkIvtOLrXWjC8RnOgnnh0s05IR8dpqG4FPue0
kN8pI2RGRKU09mi2zlr2w/Gc7qxHl2hNxTR5umNLi+lq4PlUKQC4w6TugfT2ANKh6+lS/tnKiiHI
+pMfRa4UOiCFyvgl/EU6iMM6n8wWFC7Z/na+epKm6RUcyVok8DEQGQEShQH+EmFHk4/031jlos2w
zeL5HE6sfqqUrkb5fc74Vn+uvFr3FQM9o71J0AWw7PBQF5yagjND/vqLI+VAskn0O2Cm2Pz2dZua
OahNeWlhFqAHpKcXM0ezAsiWvufBLMV576yzwaOdp7otWUizLVcnZdqxeebn2ncYu0duHH4/XOtn
Q10iVC7ZTr6ZcC5RWUAAyKxEmxzkoPSWyancUK+auPhV2wl34jHvGHP1vj6cHhbPZ+KLdaE4iFUv
i1uQ9ulC0cOTTXOt81jSjbUHshPdnhcYOFr9U8hF8HXfvc5uuPi3Gry5nb2GAiLC/Lry6kT/eSYm
Sxi6hc0o+rHtSMGxSIGQ78/Jj8o3PT0yp2HjdAmq3OWczskcBMx0Zt9wKU8yoI2CNNLjkYE7K47M
NK3OWBTexyI1fv39FRkmkqjCj8EjaJbw3t/hQshJfn8FatrCQDjzx89p6eaQOx7l/+f6OhI9TqYm
9LWd+4qPBfUqFxmo28+L8rGuH9RJ2NPan8xsaxk1YTk09WYOnvvW3HZHelPaX6qxSJM315Xp7FsH
KveSHLJ1X1a2X97hellyjJ8Z7gcn6jC7udWgmkROwsMJc0+0i3Em8gD2YuC/86IzC5xL3dRhtx91
g0znCaj4ZK3cpjA+EE3VyiMiQYdMXeqRD/paxemqkeySlOVQxNzGyZYqP9TSnnGGNCpi9NZ41FOn
6v1UVMH73F0IRLRfSK1Ww9P0HlgaLkqZjspwHyRmSsPJQj3yQRX/dD9ZIKTyaEuOBU65r4rD9qko
pPP5X80+T3z5NNL5a3my6hhaPHAOd5+mvakCqOj5GU+jOQeuva2oLHLakRZ8nw1DW+tr3aSbpZnw
TH1xxkFTUnxBKZ6fOi2NFbbq8c7cpMhnzbyQtnkBrrxbmGNIuZJHfccy+N0OvpxM/1Ut+6RD83WX
WitTe3CvnJuuo+E7xfs4GO6Gg2207ixZHzJY2PwzxsTDnb8/XTen6raiFe/6JlQwHiqTi706OahF
3M/6N7xzmuegdH4UZv7AnumzQeKkFOcKGWZ+nqaH+yaqcTqvW+uHdAlyBijXZV3PnUv3R887FF8v
RDuOCibjl8PjJ3aqb+gfNcZLQqq19I6u1te7gpGRbiyPHfRVc/0M+vOts9o28dCg6GbXJJL+AWJw
SCg0q4t05/+TQc+YE2m0fjYvvQgHqr8nHG2dEwwFetdfovX1uu25h3hYms5Eb3ad/Lu4ekIAsRJc
ZZW1TTNBxaedSdRVlC+vC/wFzcyfu/y9z+Xzo/fY0N/s+893hfyu/FiNGWhFWouPPUCju5xPfhSd
k04uZ4szamZNBPt754MPhjwp1tfpj9V9kO6/xCpkm/vsZ+6DAhKpCvUoe88fXCBj56PSDvWLDYzg
abgDna7ozqyYqcL9XcqdCnDVddep/Q6d4Nulq23NVu/h6jRpf7KReAexU3iyMJtutOt4u00XbCvg
bYiHi2BApZRfV3eok3PwKMkYJczzWp9Q3hyXHF1qNx4HP6ZxMA/Sn1v7mVCd39dYVPqJ1a7yun5k
DCwgnPLRFh+TqdXprV9vnWTp8igSrt2CB7cUnmmuPfmZREs4A2cc+GWZoUTOtCSdF3T1Bn3wzc2G
0yhmVPku+Nfxxp+vSN26P3TFrL0gYouP555QtLbZFZxXx6YG39yd97DEm4/kD40HMiXEmyZ4/6gx
v/f3otUsHD4+emZhMYTihfjfv5bBe6icRAovJJq6VFOvY30ZltKrkx4DONre4sa5RZ7Cs8/Fp9hb
svOSct5OooRRWUOvyar0fpGmQh5TBrcVNhDVNieMDcJy2lZom+9k8nmNygnqlHYLh4G+JsIdYWeB
Td4HtAiXq5NNLFzqC4tthd3XBkVvPhUQgE1dvgM69xl/lda5yvN3//3ovLqOA+PP0nFw/Ced4MRI
Z3z5ArUjsPWfbUEdqVNNGZXOP/55Sq7u891YBhkQ6+dc3WrMWey1TlPgngr6EKsvs59wv3gn9Sof
eMozefjN9t9tiLIiL34r0Lt5iJdl0V88aJPxdBNiZgsJlUXpNDSoXvAr1XBB4Cn8NIfWHuQwWc79
vlpwLG17OJrQBcUh5VDRdr3dzE/d0xJe60vtWQujeaT3OVT34/tg0Ra0Xj373X8Ea9k8OCzXXxcT
0rYFDw32mNmj60XVXrE8XAo92qgs1lviB6LK/QU5EdInq6l36T7Q36lmEIe7/XPl1N5bzSJ1gxLR
gMu2e7NXQyZrGONxcLoVIr2HPoyBCGQqk5/AtjdqkiCfVeNwlkj++Uiq8sfeGihDaxqfRlPV7K2S
ml9Xzd2usJkdNh/xoolMhdvtHxSnvOWkkC289sXbj6kTPyS/lY5V19meZPLIOS6GCWOBEIdYflZM
vIcIzFgiKQE+Nx/nzny3GwH0RC2Yyr7L5spv0tl0OeZahM5ib57KWpgEK0AN0LoNP0s4Y2CHKisJ
Los/lXTOkR9d1844IWbx0DNXWUhlx5T/uJ2gsUWEuHSwCaE4lZCZuo+gAk4nZDojlW1HiP07hv9b
nfAKeTP4qk7MXbRLjpVId7mpOEx3VMSdd7ZwVsyLcjKhf0WLgQORbe5+Flgg3UQ876Fc1h2HCQSY
AcQ+0oXZb59Qd9UlnXpC8vd2CuADDLP/kObhVgrR2vfqZcf6mS2ZSeu+el/4AANmOH+8kR3yi6Pw
RYeA16+TLZMN+3LiZmL5asD9zu8E2TYEOC/urdtQovkr1l8aoSrV03Xl5uZQPWY/Fr1AHDjWk1zx
Tn6NbHq8fUp7LZxzpU3PR2L7Yl3gpqwLPijYBBgjRWQXeg8UNbfiDM86iZyl69jQ4jBEPdah1Yqh
XEJhVFhTSelupIQGCfd7U1m/KldzT0zc2+NfejmS5XnetnActv0k9KwOhc/NrNpDaDLMzlzsgPMM
SnUUX2jFvNBTMZhOBWTA5jQMMjp6d4WmrgPjy4RXFfm4lyVFLgN+h179s49UQ9bKop7E0ND0Ih/H
Yo036pVuESwUL0ENIs96JxWB8MaJ5V55Ru2FvqzFWPw7tx0c56x1LCSgC5r7ipXiq59btjcPPII7
Fl7tGGssaLkJs3FFt530i+sjh5VL73RvwwMR2uTR5tbKIzDVPLfIFlNC+2LoHeYHV3wUMzirkkyD
d4rceLcgJilSW6ryfFTFa8YOgruyDGR/rbvVe7Yu3a6NS4Ig6TlbKI9dKiG0bzsnip7sql45bnsw
E0Ciu33CAmPLKi7L4VFeP0t6lqVpb/TLCpLtrMbG9MuM2DA8y7dccG+RRGPFm33Cevu6QMzc56bi
EIbh8nRZigwWVusPRQtias3w9Q5IHpPhZZba80sNtBnsNry4dV18EuH0WcG3yB9/3Wv733hXTi+D
EaDdc/ObzdQP10Im9z3JIip3041kNZ78SGXbK3KV32NESMq+f4qbYtdcMRLcnOFttY+aWCnIaGZz
rPs9HWLR9ZAaL1O4NPTybhLo1i5a3I4F8T5VIptR4mcy+cxq3JPB+CXkx9l7G7zkBG5GDavqwXgU
gmKi8GAocKqj5ODRMPFAsMT3PZa2jy/u23fsi2dhPxlkVhl7t+hwekQKFr/EEWZHq+DuE9uXAbMp
/NRX/XgsPyLii8oOnAjW676WvsXzEfqHaPd9D9uA3sAYUWjpkbGSK6C83jbIT6uqnlOsrkhVcILL
FP+4zvyc+bbaxHPHs9cehP+KVSMwbvnLItWOMVu0w/2po97Uhbsqs+vqMQJEDWqBVQ+EwTroKUXd
pUw65KC6GnS0zr9vGVaOhcazn3oXKCuGiJ2udBWv8a5CZldhxweGImFg/nqvZe5NS8VZagx93gzW
q3niYd5T3USLUYkgISC6uNAMpXHpV61o0HEqwRl0kFpkFtXIM4Q0O4iMi0/Lcow1kDGJGjwUt3+y
FqBKKBHuYYpxcllEQioMpvoS/qYzMuYgpWG4kGNhlQvUx/uztQgaI7qoxbq68E+WrDpNevkj8cn5
450M/A1m23c6hnz8w5ARPQHrz2X5bAeHA/yIXDHbis0Y0y8V9w6V3PPbS6WjcJI95y6DZT86Zshi
Ype8NxL1QJhhEAfCekMX0134yGSOdoCq6+8kKGAK4crWKq/Kx6Ztlx4nsvnx+WPTuEy6+yr8+Dpd
pQsLbpdD7rw0hqfS136U+WZGDbXZgbMItiq4iaEbGyCU22IgM+hsmNh27t+q2j+9l0ci1+D+8ayV
WULde1rLgVErdquxjMqfJb5ZKV84sX5svxSWLv02y4VsJ/O7yLFsPY4SH6/mnofn9vPoSqz4YtjU
jcsY6HhWfvrPdurb2j/ztow2E5faJtLTyNOUPb/JtDNVdYEMuCW+II/31Zi1q631B/+jB6AgSH2+
NMyJvDnDqompTsbtj6aWmumqAUwsTybdWBtVgsNh79JJr+mfCwyS6xSrh7MRZv69y39xR4xmDEmo
W60RqQJkTs7pU7gIA9pS1GgjUKfMbv8IMqRC95H5b33Jqbq0nB1+ELa1FGyWsqlK8mKMkwlk9UsI
SEzMkjIPbk0VTOf6eXb9nipLRPnm+hurefOzGIjaQanRVnFLr114y0ZSTQbDKzsin4gobYrXdqz4
AOnH86ny6SdZF6guVuZV33544MIBV5UZHd9iuv+N1UzYooGak+0bgjYNM3c/nmjuc9IRTdyzCTdd
sNnuJ4kFR8Vfu5YfE+tFnc4rwrwQtmORHD+ICIPEr/HO1SW+9ODQm593Wbe8rlkZ5w9S2UfJnn+X
77zTP6/f5+8mOHz/y7cPAOAkedTpuDqPZ+nbQs5V6UwCrhWvqEzv33vm4kt+x+BIUvjm7tHkaWza
Gc2/yLepP62EW/gl+Sl0mOu1H7buINczeJ10tAbK9gDZFkDJq3eJcyhnzhw3+mQJvJNsRjvLGgi5
YvqJaCo3hlsExIGVNa3I+PQKfoyJrxQ9eeOQrCjZ3CyHoYNhJoATpV3jFPkOYHIgYcoks/9IkWCD
6dKuceL7xaW9YJnwQ3hJG7XnX8BxYAcqKfZn4ESHiWUjDDbfQgC7KLjLigqZD1Au+GylZofqw+Lf
107JiklUmO76IBhkECkFyaJDB1GWlgaAO3OsCAwlF1ddMzvJ1ILsCbsjM9NIuqYiX09e1SFivZjW
qPX2T5OwClCTicfDWIsPjeMdnnEp5X7tOOB61NsuIPYpWrcfjHzgidsyFhVw2Ycoj8DqbtlwDxlU
vCG0j6KD9Di7RgrZbIGgITYTiWSAb14NoRiZYuCqMD2MteNdeMluqnFln4GhqrMTI+BI+/OOrdyn
p2c+PsAt47JJr55iOrcZhLZejKGoY83zh7ZllqMWDN5yy87k89F+dh5f8qg4qmwG0cLuWj4M7JrD
P9qJ8v3b3GQNDu4sm6cypnf72Erba2OWEexd3DZgt0t9MgfrIcG0AH3tlGWm2p30d/W1CUZaNsyz
bG747lmh5w/dqpbCoyA5dImC2VogGOeCayNH9et9UaISlrUVADDIY6A7VkgsDoPl97Hm1o1X1l/8
3OhjYoXD9+PB0xiqGwkd0qt7H10ap6lX6IwgJAJ+4cl0nuJfDAzlQzYks7NfbWJiZUbeYcjlIqt6
liCWLIKz/7SiRyNA1BXkMbl9w2UtxgX305P3iQzJudi8AOxO+d2/dGdTXUoKWjS8/LP0q11Ymvw1
XDECjDwVx6ZBka8jDgodF3wVsuhZaYR3a4Zm+wbCOBmhl97Ntf9RcAQK8G0YuOvgRi2j/z3oRrVR
1r9G3pGsPjP06/sjVMfBfNTHWYh8nzRzTaaI2DrB48aV6Gdw+8RVPDUYVVmfWOazdB+gwH3R9csI
2pFO2Vfh5umjfAZiX0ALTH83U9xwZCKH9Kma7aba64oTOFfTPExaF4wCq9Oh6B6Dlk/TluJlOGkh
tFuiM90dS4xdfoDeD99YhXhAVBcGQXqiVqyNgbY6DwMBlRfYcqSWafklsl1I0qKoTrFl15Wnz9xO
UQiz+NjX1oAaS234hazJyRNR41bFOYIJGUqRBqbGSGx7HWyOp8a6La7N1mWJp3VVeYO+ZFEmaaZy
g1Bb62ppNINTX+HUGNwaSgLQMSeHNoJX2QlV0l1F7iXdyuzWGPhVfDWZ8w4vS5LCYlk/VgACdTBL
cmqcZnej3BmjcdTD3jgM0WkHueIhSUiO8RKCC3q5Z4Wi5EGmKWJRuZ4NflqQ5shoBfocrBdlIHvt
CQduPg8FjdMAZLrtS0asK4Sfwhgv36/ybnZr//PFPVW9Qp+sqfnowTZev+LmwxJH6uncjEBPoThh
dzEhCwXvmgbc8rE5Sd6Qt8eh7b5BLXwKtmEPLRm5qBzB6TbmN5t7DE3m/fiwfpHv2Gw0cMWec9zG
ZFVFfAtSxX2TKgKTqqMEzzP/q2X+pRvbZia0AJFeqgcXry/JIFEpeXhRKLAxYjn7Qk1Mtbn/+Vre
H0ICfFk1RzG96j5nuW/xGUzua+9Pem8EqJUE4uqdy5wxsXcEnMqroIrHmdn2vfjclk9MKbZlxgYV
SopkV/L1sRTTbI77uZpzHqmYT8wuxymh4CohxlV8cx+z4POPvG9TuJZfq5rz0bnj5qm8C31gmjnV
aYRMVBI6s3Oeqi3Mh64VDh1mc5wX8Cp0Gs41RUvHZnWmODkIGiKu0rZZp+W9sZ4dGqqjZTzM2Vnu
3jMVvD+Z3/6T0sz8AFZGgjSwvQYeCbtEaMOlurq1+rrmc5b8qpoS6yJznHxeOKBqiTEXt7xkPlfc
4DpPYniTRVB0kjQsVtAWAgUIEsweFteG82OwKL5Hi0TtPULNQlpX5XQH+OS2GLokiqxYsOlmak9k
apqs/mt4bR77YZHlXxf+YQ2Yg9MBu+s09EPv96Ztjn8WUIV1cMYc/LlUXp/1v9eq18B9VTw6rK6v
euz9jVuZY9lwrLlSnyPdxaJ3bSLgbNkFz+9Y3uUXyNx7cd1/be0sSs1TKWpQ6W7W2VCcqxTRv+mS
jbfozlHYkz2/+LJj+rdgDpWs+Nn++XVrgSjWTNn0TCGKXRptpj2De6CHeHyZdmYWXsy2MsmWgwYb
oO+BENQimpeiU2dnf9k5S2Ew3xft3fbwfIWFP8NRVznlei/Q5s4o8aV9JaSgtCR/O5bxMpBrUm3H
1yDbGhg0+CLPxxci2SBNtX5tQJdvDTkGXt+xhLBVx6kXZc2lBcew0EeUzh6LiXcF+VMTFileHmVG
grHyCw5IInOl8tuWDpk62UVUVcxQSXAph0bGkNN9s77bhQeN7W5odStSxFAGBh8+gEGkBkT6j6Uz
205U28LwEzEGPXIrnTSKXYzxhpGYEhRFQUDw6c+3ss84+9SunUpF2rXm/OffIAXa8TQ0ABdlv8zH
5M5rZzXM+KzooxrFzmFetiYyOC6DxHjRivBJo0VGtsBTB+oxBhz1xyDvM7xPzXkFSVT9EBiQMd9B
9WW+AbTMQekw6LrF/bpi7PEBRHYmGIo+fIhYlPl740tYeCwBUfrOHcgzPv+i5M1PHxV5ZEjMN8Ah
5StgcTVoXMedmm2BFM+mN7lTnOEYQ0JYIIy4zBgaXnNAshVedv2Imvh9gobPBaFEA5RgD2MJs5eb
V6zxmLgfbFgWdha8LPC0xcrAsuTS56L6otqxElgd3+on9621yK9hg7l4O4AMAAQfOuOJJpRF8Wv4
ovphR+AST9A81N6Gs8s+cfNw1E27IzECA1AePfodxhL8DbZqQDF+jzof8uqHOlcXVMi8xG0gQzLO
fVAdiIZnnkysoDhXKI0QoMBscOxAoDuDZktzn1kr0xu+mDtSzUKmRrRZxzloH8woxzKZ81JDieVe
itnDxcg1QcmuL6xf+Lii973j/tUGaiISOcF6V/IaBKOF0YcRJg8rg3TLKSLqE3mhwIkLoADPJnNq
wQyp2xmA0alPFEITLCJ7KIBAO8a+pqIdJh86KeQkQyigrRfsguD5umfKU8A5ZJ74IpAOSe4jeQ3w
1gac53TR3jR7pjeYDnha2vrcloMK9YPiORFfwzQl7KJGlATKcixX2FlK0AW6SBbRz8T7hLWn8nEc
HhR3nG8Yq2Ef0h9bV9hZsX3kO76noZRU6RUmiFypltjIV9ekkaIaUTvFA9Sf2gPc2OXiryKgPOW7
zst3HF+I3zGbZsppSxjtCdexUviS6Hpa/9x/5DVq9ZSIwdoxx6l5nU0EEYQPX4ljNigbO5FTSFKm
vAJm++GJuQQlvjqODLUCMiB2RZ9C245zkeGzk92bI6YzGBoy0GhcysjNhEeQE1ZRWcaSz0PjlZ9Y
YCIJrgxyOI1Nf9RSLKduJ2Y375TRDh5qdLBcfCUEtf/T6DI7xvtIzH8BJiiWh2UNgOmwp1LUoTxn
VlHDfb37PKTKEpHn55ASLaFMCQ14evgKXd8LqCYZRosweyiFYe4yUNIDneEi/eZAoYU7Bd0cFndb
gC0TL5UqFYERTyY87+m73Rt2UOE3RRkmJN/04BdMWugmazaxz2ELOULa6M8ElYlK4AlALegDsyye
k0vCPr0CsGtmJU/as8SsNZTVrVGDVDS+hBcejvqbCyjhVGkIrae2JilE5M7n39cmRCk6h0ByQgjD
+7DhSXnZiyygk6/MY64GUmqn9OlwlfrRH2mTx/ooYj4QYz6okJPmno4Qb54KvNlneC9DYxLCOxad
PxNLOMu4uoLh+JcvWfJyIpTLsDWQWqzx0cE/CMZcsVbKxLTi7Ow01/SOKQRmAzO4JUgaGA7ONCMl
9QfIn9EVs5e6Teb105+cGNLbepIFd7YcRFhEFBknKBG5Sez5DJDlcl7b2BTtWA4KljtK0fmQipdi
jAyKKaa7zUIeMJ4kBsPFfBPLHjkQ0RtKcFMjaaNGzNi5Dk0ijT7XTZvMKoLLUAHBhBtwTISDRz4d
CS4eV408TFkJxorCHJzCv+0MzZHh8ZDdkG2u+Py9CQ9wVcO9T5LboQ3BSeB3QNlaoTjgorOa3mDe
1PMJ9l6Eto2fJX3hTZ4pQ4z5mbjYrxjLKuW9wAbriakh1lecRhVAErk0OM/gPxWoBGEyj2NCStZx
TqFDh+LYbSQGiYZ4XPlEwhShWcirds9UsGpWKBBbgmIuWXpeqDbe5L+PksiFuE30bFMvmmQSZKuM
VEhnVFY4NV5FTTfSvPJAPEIGaIwYseYBBKIDRceIE9f+zzeroWgm8A1V4SsyD5cEoFePutO7C6Sj
NcFWwTE/LgFV4R0kJnkv0RmK6SuLhrogLjY5izzIK4h7+kIxy4M+8oBOqkV/vA6f2EyR1YL4E/nP
jPBntol+0yC35Dc48204HHNYM5DE1wFC7BEGKlgBCqbWN9CmhCSK3GECiAm6V9gpiRzCEOvyhiCI
Z1NU5B7YYw4t03AYQb3zCM4QqArdEpgOainLwhsYFKjKogyFEiqGFbAQuxdg3gYDLGpDtBSOXsVt
47I8XFrv56bMdSX4gZXygzXPgpmf2GdLTLsprZ1ssshP3B+ecTzvLsuKTZK7gwaXkOkQFA07Jyob
LjZbOFCvHWE1wYgLEvbgvXZvX+SVcPV8CLZcJdjJ0l8chrbBXE6QIC077IkkJ/35zgiU54VMilfM
w2dO8LZ1exclBVQMhuJr4FtyczZQP2oXYh4yFD6HfCRLhNxgp4gNVjPTmvBSwgwhVWGKwYVOQqxD
uhGO6NOKKvwTe+XSvbGCdf7jExi2DqovprkEWbXmqTkj0ollLdDIG5LQWZ0dww41dBw3n+949Fg7
/sXI9k/+/UIdHvaqS3KqFF2keU2rMIz+s11DpyJGgYOCYoXiBg8QYLkuAJvglg578oEe2r/zt5R7
mLKoEe/zBYy4xhUT8IPB9bCHtHohK2b4JJhGWvKjSBoknBgWuTot9kp8CwySi6HpPh045F+lFWqQ
NJAGYKkdG5+6o+9Yo3+eX41n82ne+FW4R3N5/WzukVwlKszH3frB9JQHCekcLl2QJaI+lr5J603v
SzMmExL0bpulOG0b0/HXGNZwMt3CZVDiHtvPo4kXEM7fKxvgJWrZ/MGm60iZHDqyjbMh7NSweAVX
DLHqtLuGJWD3c65DmnPJp1yXpt+UH+Mwcbu3p+mnhndm0P+9GYir2GZGJmv3m81NtdwWM17gN2Z8
RUczL7hkXITCe0MDvd/h4QFqZd5FOz2zTwy/JAvl5303wfaEa97BCP6VCM08B/mCzLH7DgH3g4Q/
oK1mlu+Yx4zYhzFnl45P9UtsKXAsW9AlfOqY0ujMX8FpqUhEilPj58r2NmIih23nzryJkCHkQS95
dStSKweoWSPOsZFdQDMjAD2bvtaPzbP0XnMuSmVwzCuKHioeCBgvYgnzc8ig+f0SjDsoa1eqoc0z
rvZ4gukHSoq37lVHqllQHoxaaKN5jd6qO9gpIUKZ7uMU2FrhOZ8DQwPgV2z0fQApxSLFDDamULiz
yVARFZwFtSEBODJPt6OZM9DvJxvBBF940COHiDqVNEQApc+mZcLiXosAv1B0ri9MZV5lRJIQ4ZcU
ujbA/Tn542zRXBdSpFYxrmyN9UG6O+03ry8I9c0D1rzfMCkLDCuAswMvtBC7VfZxwTiuYXOc8Vxr
SoKcqhXlVfGP0buux4jUOFr0HN1fbJeh/+pvnNuCVt11MIsojc5CDwReiIxSmwQAj5NswUYP8iCI
tAxuuD/G3mcdYokgl4nM0KjA21MTapd8AZqOB5E1Q/5KanI+OGCC+RpeTrezGREtKtX96d0UtkXM
XuiwEx8GN4XpKp+YGECFSwA+jNrN5qK2+t32SxLRiShs8S5U+S52Z8JYfqLXDMjXCCF4GtMTsnbW
dlvQbfsvJVXsaVwlMQ5NLF/TS/IiNFbgwxIODuA8rf6L0QHrNsUakp10cJ+P2D4KH2WkTHVIrQ4S
m7t08dhyNJvfqwNRRnDDZGiGyLEF28AFzopfILV01DGKHA0BfuYJ3hBoJVgvmM/2Dhw4HS9RheUA
iZVTRmLurne5jzJgVsSbVn+nxZKLkY6enfIe3HcpAa/VFIAcC3IcHgEkd2awI+YaqRWehkec637Y
LGag995XgaUIYknvxMLPN6KCFb3ZGDMcjYDNKXOve/1gsYvAECKetPMo5ePzt/iVzZmdmzkHH/+j
bM/iTnlPB+ehgqNuUmK1t9RMmh8OeVz85uv0uu1dHlnmSH+err09f+Lfy/4fQGW8zLj++oFmYM7n
3TxmD1d32MdEcuHL7sSEpxXOfSo/HKP0e3dHWeJNVjtzFYvrYk3j3o3N4Gn42E7E+SIe9uIgxXdx
MK44Bcpe1sorymqxv/9mH9k/icZrpOjAq3ecpo8wZXKTrXbir7Z72qlfmUOrPU6bT+Sj+I1gWoGE
A2wNPhhJtCN3Cpok7y9FDtUDKG1Px2Cl1uY+FYdA3Sz+xfFwhNeQ33O010R/OBayJU5zzlkFbNZM
s6a/k8MZdcOULnGcv84hUy1sW52eINxYPm/FfJcdfPF4kdGNDjocKv9xbPYa1QCHxEKZ9s/Z/rxg
AMo5F7QsuI+Q8ZhYNG08urbGvIfLj6F3OmcpIkcOn6dUdviCiY3sdAtGyJ/zL/6ZRICDPDgYHu0p
NbkSkMo5PqAqSixsEZNdd2IdUm/uFnycSeWJzHWvObJClJwa3sZ7UYJW7wXl3/4VkTyH3Q0cRx5/
8RYAFdFAY2YCKCTeh79//v8bAW4DlyKeoRaiKZgOnCgGS+aqxVF8IgBdHIF63ia48xRYgA846lP5
VSEv/E8+ZUSA7TBG9wzAnN9LAnvivzvC/btDwVhxnFBTjtCmNXSTeWBlUXzbUed+Wb+nxz91dvqQ
XOIAwJXc6DX94KWgeP73/uLqHyF8gGK7/ETuaXYL5MgMYqqJGMjFf0UMYTLPcH/j4sP+KjcealLv
m0lXAORESjHnxHXkyWSYcgCyPf3/pK0wZijMNZk4J7x5YPSSwjblWWl8YWP12O93ZCWBNPP8izMr
wmbPdX37Yug9pVRyZnCwsGNqiUMB9AXMoFGHv4Uj0snG8MwSYWor/fDLDsQ7sK5V5/QBWLTUQthK
UO0RNDNFmdOxry9QJbncPYMpnswx2q0Abo9A2sAuXHiDC4DgktFH6wMuGP75m5fwFbFaMu1lksjO
2IXAzPCkKQ+EmIglRDuqLzdVo3TIMQpzqEjfPpKMHVMzcXuuoXjJxInxO+KH9rw6/71+/KEe/P0h
hSnvFu8Y7w9fve12bA8shmwprIY/XC+6I2JL8RrmmSQJFx5oUE+3z+k53pJNQQF8sOIB2gB8OLR1
MZg9Ky2d9LcY856D5F9ynHxpM7ih84LNBU4CPJIpa/NkOkwNwo35dXbI+UF33pm7M4EwEVIFYRvH
u73Uo/QJFXZJErfn3520nr8CSXf6LVqBEk0Y2NRnmi3TK6jCVHFxTUJ7Z8Jg5REFT8wDCskhYSkK
RDoxmZsaVNdsus2hu7so0Ki3WasehideVc0vvkhK7dCn8cULsjbqGyor/oS87Z1yJCOT1i/Vox+2
ivM6ldIUG3+2sc7hflEcsPKzfjIEZ+wLkBi8r183pus6ny1WzQvuLq0PC4MnUdyjnNszE6nFLGUM
RDvYA3xVLGG/cvTLWsRX+ML1KaoIbp+9YWl6vBf/3Vie39YnRhOYSayqv2KF5iFSeDLFUfzd/JhJ
GBHi/If4QQDF4BEdUXeiizHlLcRy5uDTas+6a7gvx7glZu+u4LCYITQiK9XhYx3ZF14RAYLQdDlG
sQTfduzZDNvzYo7tCH0An29s9ozaO8YWnBSZg8/uA5JG/v9TN//2PgaG8MvhpDwjoDGe4T3Hyt7D
XiYeOdSsZK4TagzLzjkzRS09QoybdrrEV3s7TAMk4E7mBreAXNOpzQ7J09TwcNlOPl1SFPD/Kr4H
wSNz/XxKtrE8b/ia+n0jxq6niGlu/o/0+eQh+zQW7+Bryahrfl7dnkT9UjZTDlECUYmQ1JnhxpuJ
koQFHYSjvHslDBK9WNVoI/h4hDMpGdpMWg8PZgcx5t5k6PDG9C6RFqRXQ9hg+ZRQ94Rpt8PtYqdj
VU95DTh/gvO3FT/b2CObNUePYNIdyr7YTmOCSImgPAA8sfC/BD1Uo20L+WZlf+VZtvuY2zZoCPqD
W/mJGJAFij45yXbES4vrVkIRKzmV6eujTS2f7C2Pz4WdPBxvu/PZ4YN96Bhi6/o7PWzztoMr3vUU
/CilMPT196Hu1qjgz4t9y9IABclyZEylPkZnBs0ppe9gkxCzr9dUx+KCOmk6G1ipQOfXA9odJe1d
EQDrajjcuxQWiBKh64OD7R5tAFEZ+AY1d4G8go74Xy6h5nLQBcpkGuNN4UlkztC4QMM4UeeCwN4W
PDNClN6SrYwm/EdCB08cwT9SiNccOi3eeRCwxLb4NcQrX20vS4HKWC54FMXe08tYZWlVRwJH9rx7
14StA7NwzJBCKb0uVbTOLpjbmXcKLWRuf9LL4qS/0rbWtmHcSYVJwYkMFqXfjeyowEipxltoWURk
B0rhSxAhP14PZDqAW0SPEwfuND90Em7ttBvDR/RreIcC+6i08q9wgD9UGyGnk+EKMsfMZnaO8uk5
es5ruFsYLGiEZc6wTkUPFVb0SoSyLszqRFKvCrTM27hHVbsDVRDA6p/fMpWUJ+IE2Ny50j07C9BQ
CG0JXjgH/OgCEl/Ve4yTpMeD3rcRDQwIRQpUi84OUjscGmKjPArzHQ09mwKrR2ywdLCLcNHEeiLk
SfB/sNiFJ/FXfCen2w9jVQ3RZ1SacQzSeYXKQWsjL+lOnkoASmJN9/F7vxP/AQPlbV6mI42tADzw
81EZ9sSvgceSlGNEiU14XbbbfKY6sJquOMtA2dgN7uBa2RTi322ByIitkBTakz/Ha5OeIyktIiYm
oyjOgEnY0gSTBT7BdHw73ffr7Fg+C3z/e++OgIL45YPeYc2pFB4MosHFlBzFkOFv5zdechZrSiVC
qPaDP+xhGBHoTV0POnErwyu9FJHMNMjvaVq595Vl+yAZBX2Y8/p3SSvub+H0JE1AlY5Vc39b94kE
VaRpPSAmMD52kmwF6IgBP2HNj+3zu1yzLrn3dZEToACWOTmNCGIKaOEf9YSYbgzEsSFtBBSTKQFv
qSZFoLkjL0uf2HCevMKZ0/kyyGAn7WdnXCBIv67nOnvu2ZMRmPmgudMSFliqZZyGux2qaVaScSr+
Tou/itvheQrgCua0PK/Jkdjxor/ULyofSk7/kAX0Kfl1djCjKyAZ/kjTiRpR+bbtHpwN+h0QA/uV
xEOka9UMIQsvFJcSC7OyjDqGJzyVPuN20ph5/5iqgNebLim29xM5hQzlnwowPBfKNaYU7NcEwTHt
qujis3cIshe9UC3eHF9KCTtQg9vbUTohzgNlRUepEpodscUrIgLboB5gvRsngHwntvdfeKsQdkTx
xrYtbWjWY2G7Rk/WuHDsTmx6kw/KNlSfE6YsPV4yZ46kxyzvqBzBRszViwI0xGpulJZVKNDnFQUw
KpkVy4YeDJOgO43OPjuY7RqJc8awnXiFhbRP5ZMIXz7d1ECzZgPI8bJPAPEYUpQLM1BPtQiVonAQ
9EAtjeHQTQ5CYurDFwJSJdST32CwRH42HSseS8EVVMcCye1hP2JUJzv3H8wNUWLra4awHkb3yJkL
l7JF8fN126zmcIL2kxXZ1ZeZPYOAgYOv4EmzMyBAxAPxl4yeJT6NYswmxf1RZYUzg2syWZUU2tYR
tGePilkobBE4K0Ty1ltORTE8pY2Ii2Ad2uKCFhnYVs14iK6/oAI+1DvZea2ZnTgpp+QxYnhPcxRm
N/dg79l35d1edD3ZA5fChI7twNuugKJ7zI6yIbU389rbQwjs7gtFo2q29t1AKmYoyri3f17r8MjL
2YMDsY7X5eS6eQLp/Dns+7rXp6Y+hYZ2x3oSTtfsAb+ZFWUJbXorTzhY3mKW4BxEK1Zuf4gsMKKx
JqyEzXaOUYMetkzk2f3Llf2jTNN+mUXPheqMp0eSf9MdNnQJbAtsWzMzbp/T5sNcCOKoNt0VCZkr
rTCsMJl+iSbldurEHgKFNj+pB0KWGVCteQVoPjdkzns7/oQaqsRLuZ/OX+RnYOow4qBCxDmvIMRt
/ITZ5y5QMZhs7Wt9dagXb8wfRAFKAV+yZjO0oHCFOkbT5/R58nS2esWeNHtj8/T2SG1zaszUXPME
xuOTgAi5JwU8Wr0/YbMw2/ayEFDw5ki2m8EL5CQhOnI/vDJY9+xT9XQdDrP+k1+UmQ5fj5lX5ZD0
EbcYds2oVz+6j3zVIwsZouxLH4JseZ6L5cfKnH5cA07XH+dohP8EhE3GOOY5CC3k6RaubdgdMjin
ZnAbXYMlT3Prda5Hly+bJYYikRRwzv/sdbx5/oPInETC9PYNrZvr+njSPhiQjE1cc0WlvaCUyqRP
BmQPYIBqi8t+cBgfi8vbf8OBhb2EDhmtybcGsYSvANHawVmLWGEBGIm0U6ORJ765He4Ne8t/P/AG
eZWdEzWamu9Zw4UszTWORL7gVRLywTAn69e3bc16ak2YNzczZpb63nMT6duYTJAJz1qqdIFtZ1Ng
b6Lh4Uk+QvYvxg5PpIvfpO+w1jCQhx9Yb3/Y1hjE5SwbXxAyGFsQE/PaGGk/oWlmr2aL70404ft5
16pEqY7F2pZ8iknmVJoCBxvJfb7m57PZWozSpc6xiPNSmKfs1drR1Ol8hToS0qgW8TytrstHva1x
o3hgXVAS30PiknK0nhFoHpFzKqJ9KYclEt121HOr7eqgpSCV1ZbdIg6vSXUc1wy3M6+hz4fCPbvk
mCyUiyuaA55BVHcCf2M3sEOKt/dehTxFPUwfw6KMVNbZ8gTLs4F4NIcVDN4ARW8ioXBmQZt3ogmB
o0ztX4Q7BrkCbSxQAl99G7NVNcIDPGHYk/uqo2UBdg6PAHmiKYo8FL5ZwNfIU+KicIGCC727PBvj
9gtpN3OWA7TXeet2YCu5jxvhPhcOqedi6pYbIJMZUIGbAxSs7ViLGRyXqNw7LLUgOefr6hfBtNNQ
v8UDIdKw2W+yIDg3pJmBxupEVGI4trkHuumcp8OPtMgAnmDGwEyIqcZzZfbcaYVbL+w9CweModMd
m6xsyjuAOv+GA5uzf+6MPRUdqBBVC5ODesfQmbYAnZxMKKO0gdali2wuM+B+oUpMoVjlHtg68yY1
MqYwTmddhXn6bSeSQOCCwRcYI4my1YBWhwYEjOrlmtViUP8xA/TKu1ib0HCzEb5tvNyJWyFkh0X/
KHZL0kK4eUZaEaKGiJ4e0BAOJ+Rx8/kEfQ0p2CtKRYkAIk8MXN32aA+La1KfQ0D/x/524s+Eahox
nuRTQ0IlN3knLhOwF4mM6N/y/NkhJQBIt0Bp2N9ObcKSKHjBVMZA+Z+oby4u9yw1vnb5JywFjqCz
eLYFtwOoprG+z1CngCTz08OtlMTYkhIE8Y/4Mm0zQF2QAzL6BGySwFEhWF1dTPBNOxjCeB0fdvXA
T+ztSGUJbHxS6jQ4MH822Ri78Vi1OwjkmgEUJqJkluqKXXtHZ1yE/ClMCHnNXmC0zhPZH4a/c1Bs
CHxTKOdltWRggO6Gzv/c+S5BCQjiEqYZE5SMLM6NgNVZC5jDoLxCxWQRTMHLEWKFMKQ6kJEdD0v7
lsCkVjp6Fn1tepjP4RDgGVtUA/s/8gTYyOSDwiFv/6EE5xKpPvDcldhAzLSxCcZhLKqW70QhxWsk
mpGmzGCZMNInlgAw9D7kK50dddDgzqmtFcBzdnlRWVGeVl/yByuz2FMuZ5clhacWpxlWsklFHAdk
M7/ZssJCpFyaAbOtyZwBE7vYN3IUiKOuxoo9Y/18E8gKWLPH5zFgEN5M3YMazYlO9OaxjzFUjXwJ
ZfHNK5Xg3JUeSTkM6w1SI/kLxoZHFEYVaznHya4o3O6mPM8Pplw8hTQz9Bz0hPt8xpYQ3nHie7pv
A878fUGz4F+UTygEdERMOiiN+eemBYGKQ5PxxQf/0rVPghcdJ3NJhCE54z645S7KoMR40IqBNwE1
jYQ9WoU7iQAMntNHM2civkf/4cyLbS26K5QiwEfufaepiU0W5evEkHevpERberddvqivIJKk9qz2
vc8j+4xwxcAeGPsCymVRC+oE1KoApoov7x59/PafJzYh1b2tLTQZE2ESxDqbSgBnZVjC+1XFiJLj
lCY/FvVSndbXmQQ+jQcySwv+NF0gSuML1LjKG6lVe+ZDndD5yN4dmb9GoIUFTYvrKFfMdu7crCrG
P2SDynlseA+L0C4ZIAbqiHXpS8CTHiiVuB8pU8Oa4RL6ZJ/en2G5yezPIiyL/13CDM8FNkCsiIZF
Sl+LmGUQZz2xxXv8OHZwFR9EIjEoVAPANYaDQO3cXPozGKzpuG79kXg9Xou7l7ZfSj3DZM1QHcKh
JNnlQlE2mTgWT5vSR0HuFEkronf7+6p+BBZLmJJgxidEyio1qUjiQgF/3WPtSacrfGEB8/ITry/M
plwEZI2rRy57fIJ59VgG7AcdjOyPK0KTLNOjYob3y3sK1wAtHatWfEcAAfndnFnVlrcftwkALAw/
OH7eSp0Gj/ERtDx+Igz6Cxp+2o9xybLKdTgbpE7HPzdvTS2aFG+3h1Bvr59f5JXX/ntRNBuz9+yJ
n4XJJLRzyrBp9grVf6+An1J7Rnwtv9L8guGrM9kNMglEjv9OSBzvMRMKiq/7WvOlcTPHkKf9VWzf
/jT/YYdo9LTWPOvAYWCyW4x/BN2Foeq6kzzrONA07niwKbhPZn3kbWZoyy0G1DMDTBTtDaVsTWfD
VsQIZ9J/y2OaYdk0L4DP8OV7JrYVULlx7W/lnNQinG7Xp8yZrZDVkCftiPCZJ75R4oLCrtvFEqbU
0H3O3gsZEe8utI5e89owC55leFtQz7FedBqJchzFFHsyGEwLyZ6y3NA3TEKmrqwVlAtwEmgrOHIs
1ObP6wbTom12uIbAHfRRyJdAIeBUF87qwI4Gha76Ypqbw/aCk9fw5L7kr8ZN2RKhesUm7JCoFO81
prHyLXhePi9CXoWWkpGblqbXLDrre7APazqHh4GrOFgvfUeOAuGzEbp94CRmwHygz4we8hcB2EzD
/Pkum6vknLLjsrfx1l/wYmV1MWfaBsSX9wqcOr3Rq/9uEYLsmTMJo5KHkyKiWR0urFWobZjJigBN
ZPjwCaldPBnVPzs59+amEIXi94oLiQkf7VSWksL6oK9BVhz/ZRThC3df8U9B3g3MlAPGgpyUCYOt
3L1QjjFzZo+yMIIDKTSMH4UlV+xXjFwNk57bwx+FbD2mtzi9PzGgFbv4SmTeZqd3OH95zfbNskVa
JWFouJ8gjqIJvYTsYF5+UgrYEb6YWrG4N96WItCe4dL2mXZyYM9Azy+sq2DoJPbhmvbEoNYjPKTQ
1uVlw1fkA3upBMtU+rPaxMuTl++9Z3zp2nubBmJwJ0HvNvipWinElG854m7Qi/Opr0gNWEyDu6ce
iJbOPAJeYaNdIVjb7Fm3SPRBk2W+AnctHm732j5+6Sp4OcAjH3h16CIzpk1zpKyTabV5EEP6RRv7
1Dd1GUzzcdtMouoZlKAIKM7v+KYCXt9RsY10KjLy5HbyYxtr83ELxaMqMXarn9CvkU8CUOrVb4aN
2f6cLW9DerusGHa/ZFrBGbuYm70OjyaEcqM5Deyvqz/CjCNs8JwUCC7nSrG+Eqq5bBE5PR4pXbQy
bNhFaiTz6hdrKwLNB9AkctuLOlWwiT3xvOUsahJ1n7VBJ0bd2L0hkBKrSX/CC/V2aCwQog4vvMae
oMTw5uwFVLWHkvR76EAgkNUjNSiKZA3Doi9Fx7E9MgHG4S7xKudxdotsyl/Jq9po3nD1LMiBb+ra
2/d+wJ0ZQMQ1/t5nU0AvBDFzgfdAJqgNMXXNou77inGtYNP0Lg3BGOmBDD0MlPrqAOJxGXkHXCAb
awoaYwyfrx2Jit8NSqKeQBlsgcEMAXmnEgMk6Ca6Ix2B2aH6Cc82EdZ4o8seICthgTL6rHCk9/V7
nhk1gnIiXnpmAUF9IrSaBcRjhYIllpwlrzT393W/7JicwO9Y8OnyO6yVrzdkA2iHkG/u2dJsv5kK
o0hhRJ/fF2KnJCsSDwh+Rn14oUb64C0JHntc7MxI+31vMng1GraGt/rsXBXMkrbYepiwU6sEBRV6
5QsBAXdeGqbMmEXs3onm/snhJtxKwlg1//XN9O7ShfK/HFxnyaiBWE5WP7qhS4hOU5zPbaeB0Bnp
I4uuULEml02hJsxBL7wAMkAKOMhcFVbyHIUBNRVVg4LrRGoDFgG2Bo+Ha76864MBbB/Bkrr+1oOo
9CYYT1W4ylhxr0Pndq8UzyVGVT/WJb2gD+jgFNQu96L6Vd5+R+Y52D4boP6PumWibtu2dhX9LOY2
1FsqIEOM8IOp2wzHUyrn05MewMLKrlj3OIl2XnV+gCTSj6nGzaFsUZUtFYoCyHhN4B7URmwr2GUf
szkjd/ZlGNLs5S+4ymr7LZ8/Jy8wM1xMGNjdcQnEYQMOoaIfc3DbdlycqXch/b/Dol5pZ2mmY5mT
f09YDgVvkfv1gBvuZ7xG3Zg2fJ66PTd3CB0TQg5aPBAIDHLBBOAs5nJYqqt5vYCgB+59uPx2Oyas
eg44g9I6fSCfm/j4I9jbM9d/TAb8447tJWlVtETaP5mzw8qvpHosyVCyP98PkKU7tlAtJiGcRgvU
ZgESiMwpGQ4YECfFXnemFu4eMVQTZqopaO3lIvZp9UA1hU8JvdJRPb24zr/nCVwl4mbP3D0KPW2n
5mzU0uCNj7OLB4C2uVNxcPmksyuQAHua3ZeZsmL20D39vvV6eOQItUJtoOsMjZxq1jrK6CIYW4wv
QIXJSrQXBrIq3dMmdCJgn1laVWlbz4Vbk7KRfCynb+cQHLSGOn8QMMH8zbjrvW/IEIfw9Hqt7T29
CnWUzGy5d/d0BgVuT1e337MD5xbVB/U+BYM0FHElhbqlzPBZM1eD/Qph8DwYL8NQs/yC2mrkb7eG
gxah7ncYFlcU28/hkg5fb5bXm/xh41mK/2b3sp0nGMH5R1BvtGWZoydnex6woS12Wbczhf4rbs8x
xuI6MMikGbwBKwn4fC1k6qxcwKgijtdAz/xKWpgPfKvFNiO40Nqv1sjOaD5JYoP+376Q+gljJupe
ylzoIcRrUZ7Jc+jIKn3EB/VnYu0f22KT/Wa/NS4D74dn4JhP0VyIARwoH4oSCCMYUnwMqgdsYzpV
84laZ4Cego6ImE6droap8fOy6fSkXTUfmFegA9kJSUJ9qgoP+jLTA3rMsdOmQM+T2e06k6GLDwwp
uqjFI6oZYh2K4ZQ44Hv5yfyY95KirHHf1sxiRlf9O9sLDTbv/Rdm+OCz3bV7iEI6nhBCL8+EAE1Y
9DRi6uIH4CrR7omWqlgeFuruWf+oTdJVy1KJJOV3HAEYHZAMTozAeyFfeS5rO8aSsO22SjuvhSzX
11EzNOS/JDwEPOYPFpyHFPTwkulCyyq5KaxL+dOnd+9IMLg/sJCipjDHH6rTZ6a7zbuYTexYtnyV
QSTajcvT546UeFQUlo1c5MJxl+VKstfIU6HPTTF/SIacwboecEel2TABRa2wIXdu/4nMzkF/YdpW
wNBDGlvNSN5RvylA0YxyN+CTaF+mgY/z7y0T5uKoykvA/HuhCYN8EjxN+onxnLagdaen8fJR8bSg
YAsIAIX/4vx5EH+188J4E1tiu7aMgwQehWt+wWe64niF19yQkIiqVEA16f26x9gfBRfOKRwRGygU
vQJphYPPy9tweERxUqDgk54kwQZlvbkqcVZCULYSo03RaZPN2zGKhDyeByzixAjL/gtz5wnW//Pu
uVNvG3oVfHnCTI2RY4yXxVtew1nuTU/FYB1UGmGoxkknvNAd/gl03q/X9PlNjVA9Q9UpF92O3+fV
RpYPPIw0LKyj16tPwvHrxHQPqtsbvjOZ1VjTG/G9hT5Wn92YioYRE5LGggVTQbNw4RmjL4+YxNgb
BiHgXFUCafWAeY+wM+yPFQ2ivFI2luge+EM5MujkbUzymK6kEq6MqNuvdAYZKFL2rzmK2J/GF6od
cto+lI260udjQNhVA/wigUCShzAbV8b2/Hn+0RfaVp2LbwUTiN5ABh8UXpP5IxGlNhvKY8+Cimy0
CHMYV82e9hT6IjHIkTkvEvhHmEfYM2nWRUx8mE8iCFeZ7WAYGaNZ2qh8I2d46I/DEYPQDaGTkWWG
I1qnfDdyOECdfDi/Wj4Y0/y9eUaYaUYNEiKkDCBcMgEY/KcWvvDZiO1E+1WxPb7FCra5L2qOWF7j
HMJsFnomgyV1fZ+Za57i2EZevQZOIfKx/OGYfPxtLtNnXMyLubkQeaOkMiWM7EULbict0XO1kDmt
taURGqFF4Fw+8TUIVwLpEjIGKaaoZ9yohdIMXVkR/GJ4Rbbhl7Ed+Db6cEQkB2UDjyqpAFwuS5HO
OUaQjHfnWbU1o3IBDIOUYJ5/C/hYzL8eBNs/fnGmJFXzvYf9um3CCaH1A50EU1IpJbRpOYSvoGJ+
b/8Qe4kTFA7n3bqcDUmL2/F1K6gI/yPpzJYUxaIo+kVEqIy+IiAgKI6pvhCmpoAKIjN+fS+qo6uz
qrsyFRnuPWefPcAv+M4iG0k/KC6zvwZweqAu4J33ZDgcYxvyOWApsCvvNGhUI0jF1uqKNlrYjlym
5JVHP5t7oF6FB0y7pckE3+Wo4BXhi0wqNEXpdPWErAHV+849QZw480cXlkN25JZyCbjmStIfDK4i
kDU77Am0wXk5dtRt7o0D3KWQNTECDU9yRjs23TybU2WOGluQcN63SspzBfk1RrGpOV1rq6czWqXO
2I2cxPvOI09ZCW7JfwMNrUo/XiHRWgg+yJCXLz/Yn8dLwR++U9j3KwUPnlm3weHSfFMW2Ayn5t36
hTmEIznq8r1P/dSPfNlXfQG12bzhXcgmcbBHW4Se5Che5NTHN8+pK7uiK6CzNWX3GTyD4tLdUwcR
1S4Kkp0KRXD3duphFqw/nfjSY2u5UlapJ6479+lUdMrX9pg4HfNVikWvcx+H1yFx5LU8ZwDIv8o2
PkRe5E33j/toVR5FP1u8FuNzaVX0G8tW5PBfVOvma4GP7ZKuc9/ZoVMspv7bE/j37TX3hNEbsOfl
43G+dtWdl/137nLU8HzD15XoaLxu1h8n1+peImlZPxG56v3xdSjuCIK8aJdQAh/CLTN5K16K+Mgc
OnfqC+fUk1Y108WVtB3Px+vvPOFox+vRdrT64s35BsDa9Lc2qE+c6pic7o24DD0RL6HheNlVlpNg
4mj/ruF3Pea8qH55fU/10oqcyerLK3IeOpMdL1vAN9yE3iTQbrmNxH0zcj6UJZgxbTCUdfJFj6gS
+p+wVJeymYB0JIvEFo8M7CnGUPrsWHspYpeFk2wqT8CxZrCIKcixdXIMMphyVA6cOUv2JDPUkCN1
geQPQb708OIODqWNNGnsdBh7oA3GucGHb++PAK2ndONjSDQf/42q1m1+mwW12oiPFlrhTXPCU+qH
jrARltzZqJ+4Q7lH8VvdCptu0dnpv3vuvReWTzzVmDT76Z+wCYPnnqlm86NqVrOAuvEDANfZDCsT
5qXROXLHi/dfsu7Q2jpfJA7v2XOv4d4GOOXzKvy8n+yr34rD+f529gfKGZUi78ZfaqS/66GjnIC+
4LkJm+kGh0/u/AbekLBU/v15/IOuze3wCFqIUM6evrpssCdoKeB1FRSYVwgQPpO4m5iMeW0M+xzR
l5wI5c/Dwp3MiHY9wHrwinSFSfGxm/2MbWyD8Y5mNpBaodteQsgyMID/0YE0tzcTvqEIPkttTevf
0D8cho0tHXhqySYLPpd0SUs83Wbsiuq2PKArYPqOJMZPuAiiHbpTC1c0V7aHjzuca2HZLIofIkhG
p48hbesj5hgiaCdGq7P2FGS/IxizQWhxV5qKwQj2NeRyY/RAiCMAqLSu78km33XOZ/bECiqaRet/
7DvwSl0B+PqYbH0v1pJWF7fgjhcV3SdchX1yJ6OEjfcFuyC5s4Mt3z8la91gr4MzS7gUTtFq9FvM
J4tyqxHC8Fk1PmbW28mitSe/GTL10UJaCCwyMqEJb+u5RXLiTHyFjRhQz+VuZ5AmriIg1Mop2Rwi
OwsUl4YITswl2iCWWDLaSJcv6Gmv3ecC+apj6QKEipa8xnqEwPDI7PVzGEAofmhJH9Hj7IoZ8jD1
gGDKUJmVnHIJ4N77Lr4DnIRTKGaz4kBFCt3MGcSSzA+ZxxzzygznHM1ADoSGUnhY2RqfAzCoT3ea
O8b5scsdKnHUhi6AJ0IeditYUKGe76Bi8oJz6V4eIIThzgQBod0jiAzn8Gp4TeAZi1nxDEkCu9GD
TIrhXfs7wtr+DvoKc542G0M56KwA+dua9uyeHB7OocWtgs8MdQPZSa+fGyZ4YCQADCwI+M3R5XkD
CPi9NvAd6zsb41xBvq+nNkJTkpV08bf36fFhBlS7c8F2HM5hsEEAMyALM5mJNpC0vhZ/4lTSNS8H
QGJIy2NExIg4CH0OiYm/B9VdF1bqip0UJdudE84INblQALwcvsAJgycJB4yXZkzL1ES6D4blbEUD
E7Y+yKMlll/wYk0oUZVXH8YWUxP1yvZucOkgNGNzPkRugMhCm1pKnxn8C/rfNUrDxH5vBN0HliRw
nAJ/+D5omnyWGSSE+tAVBiF5g+oXUyycspjNHkD+QAt46mhm3MEo605XR9sG+AKWhU2SwfTYF1OL
4OmQlxp4dMzkbv0BLWMJR64fDhdU0uEqAtShS+CF1CvVReaUWPODnnyPg/q88tLlcyCwApEi1bNA
+QZRC/KB0jz6wuq95NNdICoMq8FFXWWeeB3YC5OZNboMJO6vR5LazX8gFcY7rRpoQYeS8Z4nWiOW
Fh+xESN8xa2JENHm2pzPPBAzyK2AjCEcpVkWQDvn/6Ov6oxfhmgPbgSmiQzEBqAQ5WTDW3DAsTQU
T5w2UDrJJQZA49L6GZTWkOkkQlll3t5pOcwv0+XV4OzMiQWdOYBiAa5/EVigDB9+nlmXnUM6Rxmw
PILUsKNDAPBg44yPBtVPChukGLS1lUGEN74ckQnLJqV251aDHDlwmpurxACBbhWgGnozzjFGHOS7
9/K5zIlNAa/C9pmZNjOXOSdLudeH+AYQD0jIRNRlIshtye0MuY9Rp8y73XEfHSZ6PJM9rwe3jmen
t6KlXJq8nJETx2XV+hGTHjxW8KfHsWCypsgbOdxPYrKnvl9DowRRGm69J75y3BdwgneAb8NJssI7
Wy5QPX5msIThTyymC8b92LqTW1BiIdjyfLBMvXWDBogz3kDlauimasynYEgog7EdXTqzzIJXxM2Z
l52rR0Ajgs8p6AhByDrdCPcDSQ7yCJsJ13AFGNsxfTh0yNuI3lygTuE0NtZTRZpFxh9DVTSPEMPO
PHDtwJA5TqBs8DHkLwvI8BqDuGlB948DT/pD0Hb8N1U8ZfPFhmlREmxlx/jUGDL1gmCTnGvEMqns
fFKWdjth/gnMPdNsHvzpvPaSQIGbdT8JrLw81V5v1MGeiDbBYZNQoBz9szQpgBQHcdnr7822gzYl
XRSGgaaV+yTzAM+AmYGI1RX32OBaZT7AiUR9gakVFTvjN1ZG7IjuL1LZB1IJjlj4ckq/KD5nIR6A
exxaZwnBrcSnWfka/gLoLpZXxoXcJdwUVRcv6JH1sMXZRb1T9J4KhRn+13xsQn3MRF3PFEuyECkv
e+OzU90RmCRKociKjl+GrWAufzG3/fBr+lcUM4gper2Dt4ZJN2dCZ+gY6iZvciJsqzPVuwzt1eg9
mbtyHzEo0HOotPii6g3OC4ZE0AhQ+zw6TYy6BHaY1QHGUdigcEcygIc/yahqXRphHyQzgfgbv4br
PJ+CtNjRboxpxrXlv7NDlhrhCqvtdLdsofx89au0qswPZiipAeMCy2SBsF/MXiLsalRjfIsMbGS4
NBv5hj8NziQ/IQMpFDAQ/PBQLBye1gV/Eqf68aj5x/b3nlrDR1R7HOlnICMMKVfKxylA80AFWKRn
n93IUq5Y6VOO4/ftRLdK4XSzs4Bqzh4u0bU0mjx0zBwUvL/ZO460WdIAKPcuqmdc5NvDSgko7qaL
1a80e27GMY56TJgyWoADewk7Lbv0yJavmUO8Rrctm0tDVo0/KLW0RXfnCerPURDhU9peMKZmPVVg
IZhNSe/VwRb/La4yRo1M/JQJVKS+ssZEg7N6Ax3nwJifQUvGRpHWFNhjUqrNeAwoUsjQBd7q4hUk
dgwrgQYsWnzURYo8GZ6UjFOBw7Z+txQXJ0a2OASFJlQ2wnEpxIx2OcKDbk54F5QPTBvMQR6J6QUE
ZviUoMBk6WG6canfphrPpQxxfCntIF4rH3jtdpyYH0qjyZjVuXy5wNjwOIF2oYnQFj9O8oQ9K918
J0Ha7yPRT2yZBRKpQjOdf5Y1WvsY27hf7a/RXJlsl8PAlcIHgN2y4AvK8YH0OTmo7E/xkI6xBiXK
ogBtfR46fsdsCYC6shuP6gbgGRgLX1t0/hBedsgKJviCoNwxXjv1sYESOrbz56W/FPIhxz+/bja5
k2oGthWi9e9tESUYycTPHhvGfCHKqPbwxvGO1ZuAPKA3911vgM+hIGtzJkAMpzk8LAO6cl5FAaap
q05G7ThLI0gWn01++oZGjdvNeFOzvtLMrFv8wx9Ww8KvPldPFwEBxtcG/iMzKiFqYMiSZWcTXijm
xquaMVyBi/bBtpnno3GxErWmudNCHxqk6aRmEt9XwRRa1fvw4zWJ2b+3WWZ9d3VMaVLunpui4ks4
H9wKiGO59RcG/0/JLUW3eXoQXqM5NxWSDRZk5mqhTxAxXKwR0iEq1S9QgS9WUBa8orv2Kq5FTKsx
H3ERjoEgt873M//+Jjz2CKyXf9lPSgbq2wjfVvQMHpNfobtN+EsFr0oLo9LwocsMXOGnYJc0NpNo
i2kEzVYhzNoOJ58DAYUDu7M3LeWJ5oUjBZjffWL787hmdIds7PVzUVU/cXJCcqZ92N1W6miTY16k
O6Eh5KaY6r3APOWWdegIM5qvBhBcMPuxNVbXk3atidsYI0w5GI9ZDmLyIviJ1lawwbbLOZfh7WsS
tvqMWrk4HSlZpDXseY1ixJB0Rorkdhj7avipz8DS8ZV54Cv5mFUyglJ4JaYqrh4/HQvsSbuNTni1
+xVzL8ZVkGWny7RxPs26y+w0OaTN7h1ucvxnaKBQ0/OL8lF2FbwjurlsjrZDDx9aU8wg0J8M7Vbq
Vz/Q3xPoWL/YJkDTpVnMf/lS/KjL6TLxJycZIofenyruQk8m4qIzpxfhBXV8VsC4eRtqsSgW4Kvy
MvLFqaFuEOJv1CX/bqSg+p1uekGXRD1f5Ateavg+dSkF0V4Jmh9u123591qVcxGiMJcImwq/WjS2
4nDmE5+XtotFjSKmN/LFl1GHoJdc9uUHa6pTsVCcwp6gwfyt7MQf3iEEkBDnqVdb8Nyc0pJNkCBg
h8rmVRdwwt2nH1owCvlb/mGBcN7X3H79KnCTC/sLn9kifmWOsZ6bOLVkdkyN2abdAZYZuyFMHK+8
Rs4AoaTH3B4QkmL4dyEuHz+JoAOhIMmAPoKbK34zxoMFUjTra1xYGbxBBEIsv4xP4CWy6eKvLwV8
vC8ORjRs2M0gkuMjtBbPqUEYpyNuor/p1BDI3MWLrTHTwad/rowWSubV7azH4e+xUyU/k89xhSUE
jIXaiunrqZ0f8wmhTFhwN85ENdturlYBk2awOs2SQntaLrUWDyyMjUUjUU0twWzWSPBfI7OXYuX+
6s2IWwoaHX43S2qHcsKjNxcoDrP5GCSJ0gnuKPaVPNdfuBZB+dHsXgu3Uj8Yqo24vKNkMW72EVsN
+5q5YY2LzBEeCciy4XXBz+shcf29veh9mhL2Iet/2Ih48UGcJwI7KNiX9rTcP5eUzJw+Mu70l779
zmJQrrLVv9QQhnYlr2RaXKeyHowsL5hi7Q3X5B0ILaVdoK3Eu+h2JkdlcEHaI3OR7P6TQ9/Idb2C
vT3LDiWULnYqVF96R37GZP24VO1+TkgBk8gS60uD/X3Pb6NiTcjH9jMxfl6wQgpH0T3+StvOqnS+
QXcK35GAWAQxE+N7PzUw0Ek1ieY/6S6bbssBeroVXxjy/pArptrvXTFyZEgp+kPX56B/61kwVY1G
wAsyKKpN/7JqMOBusnvygl9bYxKxlgtqEPYcjofhx2z+ve/ybD46avqz0QMZo7lo1+JaMtsDxurh
VaDskCV9Pp0HHf18T8psD21g+OtreD0FUaAHRFiZ0nUq8XBwrrNenzGZ1Kv705n2KxY/qi+VgkYY
70Qc5hDE6F93+ThECK7cqrBms6LQXcRKOoPAVW7OkEeU18btZrtRZ9VikP8UCwmV+Z9mQPn7keFP
zOIfUiKGGmtKQ2rIRKL9tAH5WfclkK7LFJoCLMb77SL4EzoB3J4cLp+Zv5dS7pfpCXlAwAMD32ou
AfA+cNNfjYvZk8M3IgKaoIwBnT4R+ppftz6mMNr9jthWljDk/pbXtz/yXJwzQXujBJmFeMCzBTQ8
iel8up+o8zbgkRbEcyb5qgmAST1/bmg9Eakenp91ZT6dmoQrvCR1Wi7qlMK5ulB3zPo4w7tl3VLS
M+Ca53duftmPsLjQH78pt/ufvAHOek/vorKLsLmdi+UfT19uR/MOn02oHXpazWsLmDaiDuw5t6o/
VYwGSnhBT6nOxTPhCvp4vPvO8Ui122SOY7+ls9q48yn8XSenItVdDU9q1VG0VYPVHnC5RmGdjg23
wldjzZI+QT6RzT7jw46gmfQWNIiRIDmQw1M7UWM/H6ZwkNXZE2eOkbgsa0c4C3+FXddDrmGKjxcq
u6vKJv84c/OpoUkl2hpT7LEhlfHIdpA3S+8DQwf+Qz1P8vUUlR2w/T6CQyF3vyPSY+OxSogK2nqY
D4RCaJD+cedhML/uBErKF50HoZ+DS/skYK0MtPQiFgt2KBOW47ifzqT6uUm+REcz2yjObX+Uw0VF
B/OB8hjJLGqrJ6qxNwMKbWxJb0v9Ais191dyUjMbLtGDzodc4RMJmRS4Ar/sQnIae6qdMtrjtzWC
bG31qjnuPCTHwkaKlX8/Nca3k/hzxOvaKQFVZjpvP+Be2tpEtT6oaKa70duChqEIf+P2L2sCfqmw
1yra25eymoiLfJV9vQTxwDQ5aZ+9iFc43ReOQozWUSBDkgHTe+pK4iKLyXDl42PtX9tYcWQPsw8J
liB0/moO8a41ixt8M9wHsmAgRHAoI7D57i+N7b5ZvR+aUQ86HTz3z+2HyC5dxj/pQw/qVKL9OBDi
HXY3NXFH9dB2uhUueJOJMYkxFjZixSJhpbs00i6d4A1MTOK4xxuODVlDfFDZH41562clQq0hT5hU
5g5npJ6w4jaQ+/mY+cyalBiSj5YQofSXtiAFJ1eMIGUa/dpn09lopzVuwWJQzALmzczJTMa00ZJQ
r1A2XU2z6VTF6Uz+a7kHxsu+sv/waYrJbNIfZPugC0YsqAMqhd4DakV7mtRrQTkp+nwlxYGW6b/i
GUXRK7bGy7w+SPU6BaxBRoRZx/WCWpnVpF3IhKuOjbnWLNgNzD+BaU5oalgpooqc/XFxavo/avCH
9ex0Ep/21LzQ22wFYJnd9gE8QRFVJKv8d6pafypm5ZXR1RbmW29iu0xm6MzCuetnOyLoc444cWPr
IxuvFZZXwowqeIHO3XgDlDNPsBkmMLWILeZsZsTMK5pXLryjHQxTYsWoQRIv4ffKLS2IVWZo8TAx
CZs4X/6KzOKWRUHPKegoIWAWvmMkZNq6bP1xaLS5xRGoCk0Y8auC0ZA5UftKAHnovY/RiKD87/YI
QQcZ+2wjbQXJEpmEva/JyxLOpcG+/nhf68jkD0zb+DueYw1j0pxFS5ncRHZ19+mxTIzX4ro9FvfH
ppgaJVtt5WUUO2g/UIfdIEBQCKk9pVmmGk96N2lXkVtJMSnl6Pip7RLj6zF42fA0o3lu/6jTa8lA
PraHxaAdqioY2mB7+lNTXWVmKAVqTDMGdewZvl1lJ6ot7OdRRRvAmYhFQjAeupWYFMyId7oZQL1J
qeNPNxTgyZoxTgmlX4HOZSuHCLXJALvPMywz+sdNaFyFwShAcnGi0asEd9RjAxTPC2FFI59z8Cay
kpfuLz66bwysA9n6JQeDjo0uDC7hBwXLxkiX0J5L+GdWfxn8Dqn1cLFnbUBXB4Hws3gni6mFPwFt
dX3Ot/TukEDlI9zoauzB8ZzSl5gVW+trQlojvGVDa2eZlbZDJhAmRedRhhqSsh64nHaft6A8TXCd
7rYhGqHvGWX1YzK4LDzkm8BkWzPCQ/udFyntUbaZqDBf3NCVAbN76UO5yYoAlsBcqYfTOE6lRSvJ
SCdw4sp2n0+A9EzLIkvr4adB8kMDgwmr2iwk1DIJpmDeWJinzV7A4QowNvv7smw+CUSL5VvKTJyF
ge961VYned8c3K6/wNUC12Ii2S6VfMHJbiQyw/kM9peCy50wXqyCPyZd3fZpIyZtxktW69H2ndqP
06CXBrICCPwcNDe3ynOa/n5Hv/VFtF5chWwU4I41Dl0sBbgheAihJo/M9BOArqcVXePLxVBPgphF
9fNgKk24SYmx4QqdKM9/8/tYiQvpkm5kxgXTVRT5eYmgR74mCpnDk+wGE0l5uCqSqKjZQ9ufZGxs
g4lv9qANpFT8ZnRIbFaliEn5pv1JtsXoSA4SSeOtZH9W8eM2HnGkAHJEWIl4fm6e8rlrzEiyK8Gu
IMQFhXCDPhPRAoyo799W/DCB/UdoJHUUyyS0vKeLMbT9eytz40jBp1jk12nooDXtSrekACUnQUkX
jP8nwyrhik7NlAVbhn8BOKkj7+R2LiiHlwabkZr2oR6e8K2qv9f0CXkHdJitN6fZmWcVeUAWG5KK
bBsyLEUTjSACrMdCw6gR7AKHmF22rJ9eltqF3+9a5mA0ctolRtKo6GSy7WoFseAQOvX+gfnPaxfE
1VQr8ldCgjJgtTrMXgaft5MMNUNDC0fi6o3s6Ai7Klis7TByYbpHiMZozrQGF1iYujKNl61iVmwI
P9kNR1KsMqHqAe1XTg6/sPjlfzBj6qOdRB4fyB5LXe7DC0JHNBbvI3wBsCJAfrkDNKyYTPT2qHf6
+YM6g6eOmu9vEs/VYDHBm7MDNZrMDxBLSap+rAXDjudEggKoOsIvpjU2VJ05pmmYMuCsACUGGuHY
0Xw0Q8Ny4GNR8nSjaNb8Mu/9UctFcs62T5PJVrdDi4zkMZO9GkErO/QMCSDhNu+JSwZeKR+jlqWd
jAoeu5/xDUbYCCYfkc5MJEG5uNOfQGGM6+Eh4eZuyzSU+Q/ws6p6eezWHxOj3wlaWozaIYEin6eU
wmzIfPdWuBIPHQRTlCjcJvLAKES8xo2DCobgWiB18RH0v0pijZh2S3bMwJt7/86AAG6V9iRLz9Xy
AG021goNgyjYh+oxTWYpyDnafWaY5eU7CsDGBPn6eOx5Mj8zYYWaCb9Hj7JyMnjdADKBr4uZl7QH
ISD9cwrPonWzx1yEtTXSsbzOpzP6Zn8avFBNfQFgNF3s50loEb96JRuZ9ecAmxGU5vM3MWU8Usga
5r5YQlETb0VnwSQIJ3a4DLEL8uvt/i17zUb5xbOJUHNGDEuuwXODGcLyg5sAOHnrIeIhtxW3eqIY
7Jylbfxbhqem9TG6V2NXbP1SdVWGOORGNTY8TMSVkHHGwcDLG+m4rsKgycix08yOzW1s5t2sQZ9O
3JqD03sLUspDJALAz6K3LVLKRjY+968YvpxdD+qSf+EEhMxi/I+SsBktKuKHRhaH1yAWgHiA6e4N
MTOkfjiCnLXpTdkQNdFnTv37+Q7vKZxaLOMJ0PxjsxRro0XUuOwOr2Qm4lOYzTHNNCjQmCp8du0P
Kdb4VEuk7VTHiY9tN1yhqT1i8PWCk56aIpyG2n9YuUU47BLblQMmMCk+TZVT7DBjeS+VnknrlGJW
cTV3eoT4gaqdjY4wg8NrF64hh1yZnyi+ulN3nALcKgvEz4UDxwpN1BL5A0Wo8/FjKyP5Y8n9zZVp
dp9NtZvyBptsx9Sa5f0y0FtBorn03GY01v/8BfoD+SzJECbEkFe6I240cM3cl3t5Ua4LctM23TZn
ZrEB5/AmbBxPu3KqXX56nbIT37muN8JPt53sIYot6mUevDep3QSJnrr9HoO5P77uJ8TseBrjvZ12
AC4H1f3uYjKGMAvi2Klnzvmp21Y75r7Hgg1uGR76c4n3EHgx3wAFOjEep2oHQt0ftDsHLntfRJj4
J2xCpFZH9itOJigsVRjJHk8L6Z8LZ+NzKdefM0SUdbd4n+t9FfCS+Y0ThFPzGNR7V+xwxbBU3gE+
AoA5ZiHZrdu1l4aVdUhYr4IxNjYylI9o84E1jZIBaWKyKZyBhxNfR4zujGonHard6PI6hcPRPcf2
RNHLZRXI3nNkRp/FFFIDPmGyBeH6ueELaymHot21v38Ot7B5mhsnEd+US3nBGwlt9I5mkVWOamjE
tabA4qqxRJwox/DxGN4Gu7Cb8DMl0XiPy1K2rZiHmfIvhW3KvASPxl8qdn7XgtTTFqQ18EDBHucR
I+6Q/T26foKCdFsWn+rvvW0JrFhqaD3vZIvi5g8KFVNHwF6klKBamDEgWhRuv31ApVnGVBtrha6S
Q8Vuwe0O0nHc6997vAHZubSeMI8XPTHj/TZcPPhTdEqD5FZ7r8PAbxnB0/rOQ0/2CxPcl4IVJKDC
hGI2/mnfs8jFimWj3ZQTNqnqTw3nfTL0HFg/DhV5rJcfDHLM1xX3lv78JE1nsLPiVmGfYjI+QqSO
DSHMPOZJ4xKCJyMb7vNmyvixPDxt8Ud7W5gw8OqMoz5/8ar26TRRoKNOf/EfdE+/b7f/q8+TQes3
LNZ35iSMpzE1yBmI000wIZRm0LMYCsAv6W4fNz4NQh0Evnw/m2mFJc9XP7NrMlj+Mm4rnVIZ7CUY
3bALwRpI2PPZzfEdABmkOIXAw56ArcFUV+D6MnUltLw1niwlA+HYpqrA/JNVs0YSwziAKSRZoxBG
OxQ5mJXP8B/g//D1G2EUYqBL52v5wuMo0KYm6i8WUH78m3gMleHppqmJICb9+vw4o1qyqNGfIcHE
kif5EW5i0G9kKJCZ10CDRS+Bx1QyV7aCP95AHgOBiQ+So+3CnbxMUe8O7obKYPCHt8cDeggq0isU
iVjw6QdYZSDvoQoCxcQvdaLz6Rl5w3BgYs05YI8s4IT8U/cxqRw8ga8YxqxhtpmxWSyViQdZUYUL
lOgTvNn07s4cFQyy4E79EIinN3egGb4nv1Sl9dxFt/duWR1ycM2NciyD6UeX2Wx578u0R6eiK1fA
XBDQssYP1QAli79OeZ3u45/Q0zzRj3gjpKr38hhfxHV/nVzp9T4sNdf2mt/FF2lANHftNR75/RGo
ty3NN0UmlpVAVQi29C7SmWFspvvPsTzm9yeDSDZxWJUcckLpk89AEIk+aa80PiOklHwetL+yDvr+
ur/un6ku0YpCuz+XR35LPHkZOuIw/yOPG6nvoCaEpWcWdmgDQfLzzwkn5wNtUvbphXcw4phEjILv
8rsWz1oEDEzqix966lKFgBnbJVkUCDZ/iIPCr+yG4BT2zoc2khucW3mQpyLmUuSBevvpB60b+xEd
QUlINAwYuDPQGQpCSwa9JtqfT2g21Rw1XM0g9t/Oiwy/jGe462lkTNQzzFbDDy3aCy2nSTrPGCJV
vMESD1kLtB1+sgxNUip5gwjFDYAe9F4EZnhZgZ/i2E6NSOuHFRXYOoUqzQpVLxoNnvsD+wrL63vz
wA9WcofdlUsLrUvAtmSYzyHYIdYIUhn/iX8azxwKQIgJvC6fCZgXtXWLdVy75ZHS9hXkbhRl7nPz
umnMxi/pQTnjCsghKZ1ZHGMoRyyLD6Ia0bE7HD6jNbYhBJlkdOFhSZmTH5ND/V5A68IQEQcJHvIH
NzswMnbfrxlP/oRbecen+cJDebgKJrZkG4FOMkWvZhDEKWO0Ak+TIYoDAYVCnIow/KK4HNVWiEsm
aRDg6JxUv1yQU1KtJRvSAkp9axrgioqghO39DAeGiQGsq+TSH74O+aG0Xkxbyznb6VdXLilD2r1A
eA3cuXwHY26YMdNKXNPlcKbvSJ15iKHp4CdE58DaeqRPQGieeeUB7pawTe75FQmg/Ti+z6M/qoTg
eRnOBxUtRJoJohf1yDVqbqS0ItS8lVMzPGDrNvb6c0FiZhEMnHCoAKMDbLoZq2lLFAggG7mYF7pB
+llufK4NBPRdsuRaclKHKAKaEjgV9+QSfiyGk75kPs/f388eI3RIHbsedvNwq/BpIMFRcAXSnpKk
OEkXGf0iPA1YWg1gq/vmfgLxxzPhhQgavpFVkVqfDu7N4IwvnMOBvMbUUTBGhns8nw6i5/z43fIn
1luMetH4coMkd21fuz09zpOxIdCm8whU/B/e7vtpsM1MF3nwZaflxFPks2LgCPHVaW/YVQaHhZHN
/L+8SHeOmXPL8XNGuAkp8cAK+DOULj4RGwldnwbkDRuVRxTjaKxPrgRSlJfKaw/n+jC6v3ZEcB8p
/CjzGJoL1/iGYx7qjJj4EQ2GbPsX2YhdVjxZ5X185M3iG1cbPIerzC2OVc4Eh2iSlPCa/pctUWvw
Qv6FTFDG8/FwX+kH9zJOGw81dDzgEEgg48Kmzxy82O/8zQOS1D9GH2b9bMY48/DQowpFhQPOQOf8
vVKKcWiR09GJxYeCjZ4enrxTxsv0PRirhJBqofHgWUVBPoWoa494UMY6I/dPa/ALp5fBFf4fB4Xj
gHPGKsWzhZMGinMGOmRkou9mNeXRxWgAxduQTo9SG7OB/6/o8IhzavncbCps0NN/jR5cTT7fIPGK
7vhmZFeWXy4630DH+cbXJRnU2XwzN8eI3VmyBNFsIrNAjayiIZ3h7RLTR4BxwUlntABcLRq0WhBz
uWc4jAqqez/cXhwM8gRemc6FHCAaoyPL7vO5RUxeYxfBmjsdSgHWiIoNgmyHORRwDFdwXyhQ4oK2
6tLb5IXtMRBsaKP3oLfLsOFRT2oNWAS1aomE6Us8RUu+6K6wSg1OM05KuOGEl6S6ExEPoA3IUgKN
oO3qJ86k22BH/dDuqUxOGcIogF/Nf6MqMj8TtJxI69JyifuljCInXXTZamDnfh2xtx7RQiWWZuRP
ZGSlc+A4KLdAWhA4B4F0Sw2XB69+2yO7Fb0DCEKvLFJ49pvoe5Y+BOytWEIHlt/Il+bgTZjy/uGq
MM4jJv77uLQxzSQmRavwdYGGeWjojIaGFt/MBWuDrDvj6+dQ3ik2uMco5Xlv5dilBJWhV0h0ebiS
bGgrGckNNpIPJ5vuS3yWrPblooEXMR7JnmdpYDNmjz2mQCtk5qz90jvAba8pbQpyb0SmyVrJmGqZ
kxRLTJfXnA7ROhIackiXqHrJpxj3lgj/U5sx17njYvBwBk4iNieXAmZgC7WQ4yBeBf+qFhbd+8Cz
9Xltp6Gb40bVJZcuIP55SHwcgu7kE3klk3CGmuqBG6kPmqKKRunKGKliuvuwASG1AnnWSsX5P58R
srMqRmM8ZtBMhYmNU8EQK0Mc+YSwbAM7iHg6EE8113pCpAbyelkdZEL8ISBYQmmGNUwozkDWQrN+
YNXl49NSIsyPg6q0aaexoSjtNWF7+WldX4TnHkT4vVhPnj+CbkwOIFK8bAYmn4OC88ia/ujpko/A
DJ6+AxOaEsr97uWwU81YK4DjYgwliokXCT9fzZmMHJY++Nl887P2jtz4ED8PZ7YabZ6CwT7tHgEc
Mnz8ugVMD/P7BCfVw6ARtlrWR/ZdKEJwxj7rHjasUW0jE3BMeuK0q2RQYi+wd7cFtxB1PFg3lwoO
7cOjMoPRDc0I21wPSSYAW1eaLVnX25Va8+Rvs3E8Ww07+Rmb2CaH7fgKDjtqWxnnvIlb5BAPLPYt
7qMRHALBLTT71jKCRAyKjS9JcpgK4WFcGJD01lMNGG341KZC9US6EeLpYTmhtKA2Q2KunAcg82kN
zlIzGkVDhZgyuIMeuE7cSY3FF/H4vbK4jqY/NDCsy3E5rIYr8Eoe/edd8Tt1jsyOJaURA1X2aAbt
xFqMd9QYm5djUT2QjeokP5y2XQP7AHNb8Jt4xbqsncsHbgUElKNy58jmvVkiLkW0RwTxeLtgjaTQ
wvYWZ4j8KqPXowThJsSVQvN55sLEUQUrPLNi0LzDGk4xW5JMGOkdtR57iwgHw6FXEmoW8hDB+44H
PexX3/KIuzz+a//xdGZLqjJLFH4iI0BU5JZRnBWH1htCuxVBZBAE8enPV/KfHcFm01gURY1ZmStX
QlDyfu9xm6ZW75LL+GZoI2vEbyIsACnGakRVEAhFHb1/g/UNfNaRJoRDaUfbIZfg7kwV/CDmIpUJ
f25mVOg3wbDwc7PMfoibxWSOXEinQT5l7meTUzpv3AyBGAOtwE/gjdMNXpNNI8Kk8Q3oxaDWz6VN
ittDArWnBav5rWc+9vfIIFwPP8IVAqEH7mYEEE9fdi2NC1i2CFkA8wFrDWhfGnWFvYBJFBB3g7Pj
HJOHgDO6dCPwh74DhB2FEHtS5lYAnqqpFWMF30lWkvT6SsaIkjAVEJRgiU2iB5M4JMhv1GXT/tPB
ltS9vDPzA/8V4UOxA8HWBviTJVfClQJGNtBkID/BqmHwfyLMgme8/ZQdM5CcT2ZW+NC83ScQdnyG
EIcHFtsR6Hs04rcaL8kaPMYDOnpHEJAKou9kMcBohXoCH2ym3KnKLVfsjon5xcwodDABIMRydDtb
mtXDHr6Q9Z8+fiMwsT5GBU4kdwtRdQ3LLYBE/TXEUojT8xmuG6gz1d9iLOglSxfFTWR2D8SCYqTC
49FZAO+XgZGg4fmBgwHApQIgU9phfnrNQWV+Chea1ntiKU8GSwNEdPkALCwEYiLBOJ21auG/ZRUj
efH+RTr9zhmvEypPIdaLb6jnmL6seKdetTl6mhdZoTMmMsmfEGYtBjix2yUXJ3CogVyKD/CxJ82E
3yT8I5oONl49+xSeZQDuqCNeI9km+9io6okcA8FoCqYvJh6BXhUmxD1IGx0T3j4ZW3Exog8wsl/E
jF29ts3LVODmciEkGaH/vzY7/8OaasHJBGYFGB6m7+KIWPw8SxsZxr0VAbqw5/4OAE/7+6H9+juA
t9aTccjGc6ye0KWzGECTOzAJWTiSgZL0x+mPMn56r9iCOelJ+NGBNTipHZMaK04qVXd/I+Q6AFkb
GsN3XwMdU94sKrDLC9UlEYzehSGfbUYPYAH2gBB0QjyLKr+5sqr4X61BWNi9Bgv7NP8sAOrfNkxq
T4aX9Vj57EVj+/klyqbeaDsC8rE7gVkEdn9cgX4JfI5CpIdZBJle+fWJUkib40qgeSwBJQFcEEBw
akgIeC94KQgNjtQCcwIyAwfGSAthjCumiPbgGvlRSGiYBkwIkHmAv/4d3bG6YA8JPWOjc7C1Y8LA
EMUZiZMzAibzIR4lR/aciHmIrUigKYiU75aBUY/KhIM73Gfs4rcAsY6juDgO1+J2+yOSY2pJR0Qd
Dige8GBmOPKW+htTl+HAjhC1PyQYoQP0Njwza0MygaqIN3GNcMkFExil44JNi5CEya4WjmJM7i1P
AhccZOxfKDCzMRsChhIHzcKeA9Ge8y0TWwSuuU/P5g6sN22NcbOyJ4TPBCnG1gP1FbMTQkk+xnD1
rTwqlAsOhF0mVt4BTxW9n4O8WOVZahvaGmU2RNzIcal+3NEQDEEyZz/Du8RaepXxMNuw1pcQH76u
lO/Yu5IDHQleeaxxuKx8c+KCtqHNOPP1fBcv54K24OCCKkZupnXYC9Ai1ARHITxBqOysFgdQUyI3
kQfAbiEKfItAWbhgCUH/Ren5Xr6trQYuHidArjO2NiDk6EDTm9NM0GVVc+Gp+a0aWoOPYmP3X9ng
f3ptsVR5xYk1DVUDUik1SMBuHQeQWcNM8VV/AaJD7YWwCT0GrUXx+Yj+L7XMSHjoIkoGMXD08pdl
ig6IH4noivQA/m4r4M0q9q2SCS3AbxSXg+5LxWNMgcmHn6FH3uF2AnIs0ld0xijXMb+8qamNaj7O
+M5bJeISFhkor2E5EjYWhGt4mrhAYsAr5DW0829kYgJeYeyRJv1tnOv8QUacSceFuEbHi38obh10
XSI1A2Vm/kZhvq+2Za5n+IUBlP6+gdRccyZ78sK0A1KSO9K+HknngOgDe6qFeL28+CnmOqxCBJmA
ycCSRs/x2xmOJHaEwgkfgXxO/JWVNgb8hweFLh+QrerRZxaiIY8sSAN2aJSSJYoC/+rvNICvCkEE
IKO6NHP8k37odNKKKeqzTAU3H4oDPO3gfdjRGk+LMNvUSg0EdRZt7qcaCkxdmz6LBZao0OvvmGS1
XaiYMt4geDJIQDGuRD9eCsK47rysLExv8KG6odmZhtCvDK9wcxBAErgz7XWNpkI3ZDVOz3rg8wsv
QUizA/Kx4ZO9hy7CfTGGAhOr5Y2QpFCTxLNe7mCpe18IEY8ybKMdInjO9xHunkQnezrUWW9OOKPP
MgqIPWm8DzfoAzCYQeFEyC6sC5c7aJ5xsSCXW4/EOATlyKkHza1mocfz8gEza0eaJNUIVoIankEw
lsRBhawTEujh6mVpHpEC5kws6WkIwsHt/LA16MGc4CFNOQM8PPGYY5Vly3zUNuxz3RBF8gQR++Yi
73cWDzzBKuG5x3Q/8IXkqKgukT6ZjYEr4ofHTqNLxCPqg01WtEQWh4f/fh/hXWpk+QoyYJSAjEEU
/QPYYgUyAsYjFEts4orIJTwfpqqhvmkMgNpsON5GD47i093BZcE3nHT7xHcOV0dAFcroPgMdtn/g
owzw3y3pXHpJAFkU/sYdx5ab11To7pmKM+vkT++RY8X31XunoAQGubB545BmV6cPunBYvvT3OLM2
CEtgl7tLcJOd2a8O1pli44Ij2YyhQz6/V254c8JZCbd/D6ysFZ1VLOkkx6Cpgesg5KRYbVFPD2n5
QASIQcf6IBgv3gTdwMSgw7xZ228BWXRueD0eKrJ+LqTt+268nNIDsQjlJX6kVA8cHjtYl57g/zch
MW01fBIM6Y3hdizCAE6fi/CCwX6of/ZPr98HGjg45F27eJn3O2ZvRASU+9Eif5mDyPHdajDGzAPG
FLTgN6xJSDhwHkYiDdyK4ECXxMsdxE8YFonpE8OAz7IOPZRgbPgAgWW+gJBM0ePMVu7W7e50R0NE
CyxDhKwtDCiMzzCTjEFxT253K65XRM30T6hFnsS0x28LehiwJW8o67DX4rUHjhZkAg4WhFH53Ahr
agPRyuXJi1DzGdCT+QADbrTpKG4fitSBgRsERKuKOk6rBTVxZ/jJE0GTxUdkJnc4D8SL7QrukcdK
AB/h4NoTuhhVazqS+jNiq3bAVDvR+KZZj3KfTp5AaCLnc3ek3kh+LYj2/a43bxq6h9bBVgAy49VM
vD5sU+aHqXJSVCNV3sr3VdR3YC6SK7vCb5sg7vE8UWf394woKKOiM6lxrYmWQeERCEOvCBTeWcvx
qsBwu8JhX2INNJ79BR8EujOIJlhgUeWtIcC35fOwcrHXxguNygGEH1iRzwKBlqNjNF66xJMvu/T2
ySquCXdlBHcRoPoG08OhAPAf3BcfeJ2J8TVEZarZYQc7vkv49/g+D8tJkq7jwTKu3edgWUOPPipN
BmlmV4+fm7Jlf6JhN2Y5meQnMcPmq+EYISLHgOzh5/O6ofCeItvej5wiYhyWANt0AGAdQ8Xfka19
4HUKr0N8Z2I5u+Fc+YGdVh46RbVl48dOT/Xgm0FDXhFPezF87xq3VrDhCChEYGA63bFHpVOm+0bs
9sC2l5O/HfrF25u9Yl9BrwoikSnmvYKgHTgRIVJYQdH9oGjMReTVGo6zJb3jbdR0mmredMGB6p37
Jns66dvAboHz8g4frSv7PnJy+YfKBQUSZFCcX1cNjgXA5G65x4DSHMFwvAmx0/Tn5WMlXeodetjh
SpCbRTBGfNi8BiL4qKpL66q7U7LVu97D4/P+Kd92158KXjA4V+rxAP9Wxvo5HdoJTrXV5AFG7LYL
z9q7f1KkyTDRlo96KmGdUxOrw8iCY6sHKXhvOcgP6Wc4Swz5ANitquHRTXB13NwHaDtj4hTaDase
9DWqsFZUUFNjN4b5CVhwIMKsJ705YtAJSgNcDgaZxTKQ4J5OMYiZ/Z6ykPx1NgJHA4VGSVRNlmOo
D4rMou8DjNI2yl+Mr9Sf3DcCZRTIxqDaCdHjjAT36ejxrDl30bHBC125AaBP2VJhkl9/lL00tMF7
gYZ+JUKRxu/PYKx1XIhWfc2sKquLaUVZdID5RA5xC+gFQOYPwWv5UFe5bPTxHoLp4mMCO4FSChan
IbtS/LmMe2gDaFMii4u4T5de9ZdZfxn15oTsfkHzL0+CzqTwTb5LRZzsTpKuTd/vwA+SW2EGVGaV
p3DhEiWxc4ghop7UIDklIXIiovdR/F6vIPtYgabYy/HWf6MxEcUjw2b0xMhk3C4ZpiLkUFc2JH21
AhtipfAhp0bu9UQ0hlXy0KPRPJrcMPD77hATZIIcGZgyS7TdTB6h3c2s21jFP62Zgo8ClsOgZXz2
CEHcwxZHeJPJHeeiF1Esx30xp88IkteT9Hjc3WNB3oKdeTtJbHacJ7I8E5VVoghyII8hDNZPDcIO
4X2HT/EkxXRRsIvEDIeL2csG970G/TfBsSUwq9+OyuRp1ekIZeaimdwsL/wh8/BXuQzP1VHaEKy2
WgOdW9Ze4w33n62kZyuZHxEkQTfk2PSRVXAs+F6/L9Gqugz2ybGaZVsTmxlsyW/cmXH6RbJwVZAL
W2X7WjxXhGQNf4Jf/1x7bwcSjo75nuFDAduFjNPpMYSEq3sqd9VOmmNVOiBu9tGII/HtEWf5n+ZF
NOXM7RcwKPT835viTuQgwXLRQSYEjVTrDfMUVfAWKds73ORCJPiCkvhJJPve4SLrYt0LFs/ZQ7P5
iWSAv9Drc8GfXESYMIEyscQjVX9z4A7D6G6XWzb9Nqbm5Nj+QApeT1ml/W08lNfIIA5cogahy3+K
P9DxPUAa30O7KMI/Wr28/j6w3KO2RyqBZoKmZa+GBhL0PUAXrPSbpqvPJTNeB4fy9EG+EfyX8PQw
hRziY77EMRqVT0jCx0KB+uf+hxAUsXFieqdR8fe9PMzgF+B8rExGncZBY+Fou88RxKh6UU+88vVH
16J0bBLw06YYAdrV79agrXZqj6qjrqhnDpaq2qOXu9QPPwmUnne3n87w7J/7W0lg4618gRyyenms
Odt4XloDzx9BvL+qFw0yOpgWXfifdxJPO5an4IedBHC/0d1OPRa44XvfvokXsNsQRhZmPbAqTJmg
V74XH/xhgdowgeOeern/5gf+1C6PXz6dams8istB+Xi2zGzOHM9LhDU3Oz6x1TMLfjPgw/MDlUGT
nPK/YhOvyYIjBzPNPm47wCL6oxwZGm3/+haF1z9+lRPJaI8P7pWL+98nsB/EAnIjojfZVGT83Xa9
/pKZtsDwE5zFTCfpyPz0Y8rGBf17CAUZ0cLjGasVUMMrhiUXPqnJa0QdkOS2VXuoe+oLpoYUGQnv
qvKu6snAkNDLffBkzPqs3z6sG7gCDK0BToZP5I0mH0sDV02dBiDKR85PqgFlnonNHA1j4wNspGZl
o4PpQ5021e7B/gDPkAdDw6QllpIpTeCuYb1ZZcfh/KXabBgpPptRRt/tAiDm+yF8Ahd8DtvFxmME
aEs2kRT833fyHW2idpDQp0jNwX3u8BhDrW0eitRWSvtr3LV7e3nWm/II45X6JyXTJ9ehFyAt0S/F
PSouubS/hppoaboIv7Xdsx3HlL0dzfxJ5vzKuxirlJcexpnH2zPJ+LV9Ebn/l8+EYNKT15Ld/rf0
bSLO7TPN6L6AgoI/SE5HpQjiml1zHkzhBJhFx3LL/RczJ0ZINIWQANnFEkTYeye4IVi5d4NN5N23
/VVnjLwxRZ0xh7YbOPftKCZfb+jrlaCLeB6To2gohvEx/A1/6LtH9dRsWBpkRDErm6sA+a6ZXk+T
NaAY2JrYX5gPDAA/QyINwNhzHgZ6M+qYtMqNWnBWt219phHZSQ/32VbsWhlL7Hsu5fp50Tas/XeU
IvBRoIK4gDKl/9J4nNuWZ3IQjf//RmrbssQf5Dt8qQlGbTt8+Yl6J5u2kj4XkrSNy5zKmGoHBm3B
n919dGyejpf3Tvkdg/H44UWjgGCTu3KmpCeKOJgoW2Yr5srkMjhKqxTPDcxe7EWMwMCOuvhjdUDD
Dy0V05r9XtJ9EQA48w20MCWmNG0R2u4Do6TH3zQyZIL0EzoS7coU03i96f3MYyxH6J6kI/9TfW1d
kLDNhws+jIMLYd35qm4oT7XlRBek0rjHa59sfs/8RU3c7YfHC7ogx45iLoNt5KVLo8eCPHgJInE7
4qhqyshNHuNMyViVqLIuHYqNG0gotGYLMNQ8Qau+BEIGRcoeHPaoQldjdyHNoHryTUD4ApRjKKly
VSg32yrhAoszyjqiBKCpi3Biw6tJxZb1X4W1KWmh7jG36hVlyy4o/iA8hjLfSr0Ywqubg0w3XH+W
MImakVPaqBEXnU3/54MeXWiJ3246h8cAq6DqVT/hqGdB3maL4F0QMG1Qn2heeFI24RrYDOjA/k/f
G2w7RN5G9wiF909xQuOPPg0lHooIVegx0U2gkkS11r1Wiok1gzgTZniSiHKRTQeQzOTE05J2yfIx
H84Qe5NLTwQdJwe47NlYTM7kx4F2Q50Mjyju2JqAAEA7qWT63fLBDuCEsnqguWM/YEJb64LEaRV8
vBlhmzIJPAi2twW3gUqk+Gp3RbGIaAR6n/UI9AY7fzSKgp3nPzUqJUcNH9EwKCwFYKM3Rkl9wEgK
BhpiOmC7bEq/amgqnyPMYRoVzYHumYsPemjA898WZO9NZ6SrILdzzU1F0VedTKRuO3zbeUnRHky0
XDCVcz8rF/+u2wvO3KexlYNvkYgrHhBH2+kh2b9tXyMoNr+TQHumy98ukG8SvGeuHNTln+ai5VQi
AAp6LGD1MaZyg1t0YbpPxIBglNFjv/kznNqLto8zBnkXyTSzf2CR5JnX2Z/zXzsA2gue+HfBc7ya
hXQWeHLkcJ8xHh8ZDO0T5MgFSThfmd54NiExUPTvhHf30HwO9ujjoln2gtKc4O7ZkRokHWVjhqM8
4gVfRSl58HvzTX6heAx6FhJeQQrUJaFHyXkEPWgk/ucgjzYDEpGU6YAz9zkzI7T1wQhv7zO8Sa8d
2L181xLE7qeTORkqK/EGsuCCo32elyNBMQfhVEF2EU553zvkwgWrhWLlNisP6dgmXZJLu1K1z49u
47c6+VgNCsdX8dtZEAzcWGnmdexFrE/KQXEVGG6TST93+yZBec/ZNjqCl+OgbjnTkBwUSywbKSxl
4q2cPb6d2uKKYvIbZ65JR2quWVP4kzNp+JMzn8wdPoKvEff56O8jbYI2E+qDn9rc/mXCTXB77be2
X9X+SVZckKwtEA+SM9m2D/Kr2M5864wX8Stv56Lznaz5sy0Jj7Tl4U8OHm/P1CbX5C9WuO/NNtu2
zJzb9GVt0Q4k4A6JuUlhONPRns5tzC1+5m+Kwms401CtoMAzLPikpihtQUlJLu3z/MqfPC5+/eZA
YiFefM9kxbUoNyiqMw2BxP3dvV1zjwc48I9CDObFpCMvzvzJ2t9+Fnu+aAUUiKSLzGk/qS2GMCt8
C8afbUn4k0cpM+Vp30s2/0pCFmTPfTK5WfFKHlr8wUFByYuj/Taya0vsIe9wq32IW2Qgnv6+hFdh
eOBXLljV2L+2xeFhXs4j7feQgAc/Q1F+LkjM+cb3iNr7ZkR2FJ7a43O5097kzJNk1F78K2Z7Qe5t
Ml5JdkhgpOTCS47cIcNo1YweXvu+NlvKysFTJOhNuiMS8beE7IaLNt7W32bjmkPk+D0oAfebUTb7
d4sMKILnn/mNjNva5ZnUI6u2Gtq3cu/1LQoJObjJc+KNTGw85SNDTIUQSaJ/5/Zr2i9gCuGxDzus
b/VqQHLojEwcUOR+70hikyVufL+8+b6Lt5Cq/qbizKO8lJuipN8/Sc/Nf+cQON83M26ygeN++yx5
057tdQMx2fc+ObRf0T2npuIApdgcPhbOpwS6qQImPeIwOo9sVz0JaeFjRhfIFQwaoWRyPO8+alUb
zHdArMKe/cpn4M17emeLkr7GzG+ye38AkjGQlJEjcaPZMOlR/2TdFhIT2ufbhJSnLe2/YtPjuUkJ
qTNqbtiFeVw0DvXHs0JAb9uDT+IHPoM6R+3X1jw3yY4zaTj8rsU1PwWKxfuobRQFcowH3bctvh2F
HHg3WQOMEM/wPD93BXJJp/LoCzQIZ+70vhdt7u1ryK5tBJ6lmsUZsZbxU+LiRhJeypkkbUPzJ0+w
N0a+JEtu8isHFxz50+IlXJCed0ZEv8P+Ie7xEBWINoNi8tx/eXyblbRe8Ntmxv2QhTEQCV6LtvCG
EGWRz0D7Cy818Rnc0S68gDe9UFGK/7ULFk1+ijVR2xRTu/AEraRdeIyDv9qyUXg+kRSvP17Ao/Uf
5SIFGX4v2X61Be2jhiEpGoBdl60ZlVf/kc1LpOetHG3W2oVcyEu9cIsSFiKVdtEu5AR/XS0y4X31
H8UhBedalJqfeP77LfxFgrYYXPMp/MLF98Pa7/+vVPOuyX3y/xaF3/mLUtNB3yf0Nrv+Nj082Nxg
nUEivjl9VN8ErAXJq/cehgIDZzXWBnbgu/2LP6nAbJSjFP06MF4CGdnJfPAwbl23QNXzNlHE9B5C
ZxGlVgHf/ZAQVsL98RGakjCF3QkSP+/kBl63oSWHswKUHFzfZnCAJufKX0loFEsVEDUiKbtQjGca
DGfz5DGWQAQVJtqoGrI9GENTJ+rOXrDsAzu4mVUCAZxbD37r8HQj5rUy7UGxf5/G65evl/j14JQB
clLDtKCHywgXBaT06/1jR/kSOqEu3CyJ9QQexUYC+k0Ye5DdV50V5AAf4vmulHFtI9jAiHJ3O5Dv
/37Gki0FZgl3/C/82U8XuoEOhPljlJYRbk+xp+BPwe4oXTzUkSyvcISpp4/K6IMT613642hUnvKX
43tqA2OcWRHHpsJRdpZC0rbIpyqgVeJTP8w7fN1zGe1fd9VPl+osA2n5m60hNUxfDsQ0EWGtwVPg
3wRBQx9mlc5WAtXMFxADlBhYXkg3RxNw6hidedjDDHhfDTahA3s0K42dLPDFc17C5yq14XK2lHXP
pDgTeYWX5gnX5If5KscQBb00XRCwsJ87DP66iTGvPcVZ9leC8ELngC9Dv8193FEexp29zg+ESKP4
+PJopOc4/HkPiAFjiEqsrv4CPx+SfqynNJJ3vWKUPuwbLLF//fFtnWAS/nmjerQDBSYIK1yKymPR
PcGBBMtiAVPKVHHwJMKFBxefLtgZxoADVK7rFI6Kw966W7lAMqCo3txteTz8lUHUrtOnlW5QtA0X
zU8CWAZvNhhj8O2Y3mDMu8orvl1bQQXByzSHgJD0dyMZs9z1RhUk2cb7BNtSHI/9RQzFw1w5wc8I
w1J66AGcpSyuh7p8LIE1IyY6MNynDTOGi8nSwh69ZcTeD8X05QJKTW3MO6chYJ9fOkXqUoQTjFEo
DdeNGa+GQ73EBouN1749vlP7sb+VT/4vc0CmGkTdQJ9rMvSIB3EDiALlDS51RoavNaNrYD9hWGE4
P2AvwX/aZCRXc+4lypixo6HIrSBMsTuqiWWo3jAs4S2JiEuROvFaBg2I1zkrXheHKxggJvnNYpDI
4GMwx49Uh9oo0DiRSnNAzXSGRohWaaDL/px67tkqsbvXeYH+sYP3HEF7ryRVrt2eFV/rpaQR2Fev
Maddi4fBiAaZ78inwY/iDLGiN65QPEHjywGnF3hZ/hQ8nlQ5L6t/oHTK3Y6DBwdRkV/GB5+X8WAR
nanwPhHsxMCt2CubPghfzDLxPHXfQDJeDtxR2DxKjKTTAdjZGwS1erSW+zbZih4W24OhS8csd3ww
YxPLqLpSV/wHFw47fRdONYQEKzctGPCXEVPrYNHYD1cymWzpAgz5gq/ASWpToB9TaOoMFOyGPDn4
hDcMlszvN/PZh0s0d19uzXDHQYNBJpqixE2W9xLr6Gb0YAMm3F7ghOH6ljgVI7ohnJDDBCPBLiDr
iBoyXt64TfSWzSG5onjPqJlg/JrhwanZT1QoL4sRw24Phq5Tgc8juJIx4Q0ag8HDy6e41SrGC50e
nl8+RjYdbzf12OsaTBl+l/AuplQc4v2jBvdNPIPusthmi962mH+gUvzJZ1Oc0QxllCCsPGaKSfTz
a4qVGyXEkXYlqo0J2jdeILWaQb7R2EGuAhyoPWCNaJnR6637p+60isUW4n2kJ8tIZgvc/FMPsQ+d
mT/H2ATUBiNJ4nTPaLl+m48N145EgwAt7NvysbKIutBFaW10p9EYoaRaP53iT77WC41Gk4UmLIB3
cqRcnjNUcyi2cclYFstynS6Hey0wklW1YrVmpaKGID0rdxCtloRDpknQJclOjr/aFQ7ZoDPDxZGa
jEfQ2IKXUBwqEDfChxudpEV3MfT8UkiCSWTAhaLJW38DxaWZLrDUP+EpNBSX2Ck67jpuiWftQhIm
iu6ELo8RcEy0QXuIY6P4InUMYW20Dg+Dp+he8fztlCiAC2aGVTIPgfCfVfAWBA60kiM1Je2RHTs5
jmxG4SVk1mU5TR2mASjW2u6n4auC1UKTbTZjbMBVBEEcKtidY5y9oEQMf6UpfRRjzxGdud0/Vc5r
cjcHkyYb93ASq2dDuAFGvg/qfnT/ydZh5RTLMJ4+/sQ6jBV0rlgUNif8lBi3zxWz/nBSu9quZ+dm
6cBN1gHwMs1q60EUyQH8xQpaOPNBcCxlU0z89e1IezCxsd6zFCoQPPOpiC3MZe9dF/c3UPhGNh/Y
+YL5tPHU0wCx4DlL5r6/HeIeaQprF6ZY1iIPD0wRd8OfDCdgapGqXj2jjwMKeAHEglXxZ1Xzx4aZ
MMQZa+h2IKKCoAN2CByV4PzaMyQfS4SDXgziwSmmfuAUfeJ3+HjZw0IFox8egwSPKlzuhABJ0ktC
VEJKkIopEza2uhhJL+cgUTcKS7yxBW40ua7ieWd1Q/MGg43hy7gSuHLs8UBngPl57N/WknLNiBKz
66WHD/iBzyLG6aCAPRBf5k23v/aHja4WU/X4kYwaRkGg0VBtsw7jdwyFgp0DTulOhtBswm/YuIpq
npZeDcAfIr/lk8hNiUCKEY90HYt1xu+yxF2TSwEK1O5cu/iSWoCmoX62wFOIcE22f45GyekxraeH
7u9TP2gr7Ps2ppoRUyDuDIJTGVGZdvb6JpAvGyGAHkxr5YEz7doD/aKMp+s5pH1FuGYKGgL0XGog
6gFG9X77TmNiJtBfZhevaeeU7Lr20stvJjmvr4z2PvzMMHYDg4yRkGRiosBmCvkxzJCfWf8UIV6M
iZBgs0oB7fD3EgEc41G2qtYv97HBHD/qVg4skQP9gK/xgk6zqIn/aNH0laGMbyrmBZNglogHwqu4
gBWGxZn1X2cuXy5v59ykFCx8B7waBD/nbw2/J/AySPeoPSi6tNWvthNs1qGLD8MPAAUexr+Y7YhB
gJryxIQHlIxdgYkTLI4Rf5ojLlk7kUsKsz/+GAOPZQ6mCxPZk/UMsJxFAczkFOKSZjLBY2I9ZFYX
X74xVjw7n4q5FJJri6HhbHObGMIugsock+NKJsO+weJqQCJq13bGSOu4cKkYBGnTY51tcGNiYEXN
WHtorejjBGyZaRAVvneDfTxGkABh58LQYTf795w1G8MQsLNFdGKOY8HNf0Hp6dqMCeHvY2XjYl86
22B5m6CKpYTPNRq1xqsn0cqQRpoZrXwrMV64s5R35yq0flbgqRvcaxvUswlIS2YibfOapOdmhGa0
mNdgq0ejHtsjVz4IlArxyf6EKQQ/PUODzNckF5lCzHGy6hLSeClCZRiBjdp020wScL3dCVqd7WCS
2zgXY2qILz749ggzA44c1ufyqQ0Px70t4OFZuf0cGPvT5KhCJuWgH01mPvxe5xAtqhuPNfhFApjs
n0Yt5qpxcdWm0lk98IVOYKrY/e9W7TEKpn2E3vTvNmE2RHl+YJ75/WigcEZwoRSgp83PSd6ly+AP
VkHFCA7JHJa5t1nN+8TQHWtONg+XiEe525gf/BgeS3ZIzlM0Kz/iKL6ppxW+03CfIH4phtSZSbgH
d6xHbxoMoXIlTC/NyNRf7pArkw/RnY0INogG8w7htgZICs/nL+uCZFfZvMC5rhwnu37sIbLhjE8C
KE0LfPgAfrsA9LO/D5z4LLG2FsyAhORMmM6DuAN9m7sxrSvNEn/e3I+D7i7JdkHgJNnc6AMvecZe
1FnWDU7inaXSI1Jzs1CAcjKWi6o/UuAgGSYE/wTgWd4ZBCWCbLPI+ojdUslO7VqQI360IY4JnxwK
wuaJN8/4Q9glecykCP25PxqC/0/nj+QQyYeQGSmf5T+5qQzMEkGaBxrtFEkoGgKWb/gfyzFCSoqj
Bn6HpZPe1khcXOTBid0UIuLzPn74s0x2ntlO1ubdZv6G7vjzmSnyuIv1pynG2h1GLvuNrymkq6a0
7LHXvaXzslgT/REjXLqBb0pXnPJpF8SDgZokuPmTjOVN0ZZdL3tgFtt+nndgoMcOHpe9bKX2Jk+c
KP1lJq8G+GUwSZSIygpAjTtAEL3A514+8Kk1cTA/2v6JNj0FaMbw4Fs+wH3ecHayS+tOB9573PM1
A3683kJlmwDDwQuOgCGTUILDWlWE+DCBYQHE9GQDd/e6Xgp9kTqTV9qs/kmur9pjX3sH8DwYISJS
KQEiqV2Nux6GYGZhlpYBDC8qsEm9c0TYho+hc+RWT9b34GpFOM9D88OmAZE/L2CrFqwOSJhQqrL3
gpch2qmCjQ9/4l+k+uIH7t3OkUWbzVmFdwXLKCIQ8u4CQuUpUqm8inavXyRIZVYcAjGHXSkWNIjF
D6tGFBm65CG2+jhgsCvAjRnBr7F7gdgifzKDNyIuy0fmrg4+U6jsFOOOL1sFLhOcJd4CkCfAf6Z3
To8f6Vvd3Gpees0QnpIHX0QrkDEX3IYdtVnEFAB73PFG/dSGui3sCk8zE9KxH/kIva+67Xp8g4/A
fk01HcrUOneLwGzI345DN1L1GpeO0miYQJ7ERIpxaEOfBg8TLF0D6waKgDgXpUl8LGhgeae2Vbc8
BaNFCsTLffzkMhsKQU7dhA5cdZmqa7ise1QaDYKaCCwjejJIpKbEb8oEf+nrwJ0nHOGHksCJPVNe
Z7Ep/fmSXarUDZhN9FMGv+UhUGc6W3SWDrh9zd7EUzSGbujgx6dXMCoWphO40nJo3p1w6/N/z+xb
CowUv+/YfCOcQIe175wG0w78krIJJS6bEjieoaFO+8RrJWKBIKN+9MyO4vQl4wG5VLWSNTOBfrUR
HJY+UavD8Wsb2/3JC107mvytourJuUFDgawJgApCGwfpR4Xbb04e1NSzgW2QYJp2HlnPlBjOeuLT
hU3IwvMSjYaZ3Wx4ZcOemRI3BL6mFL894xFZb96854knoGH7hckOQD8EWWi8/nqbF5W3pjaoIXVd
7oOLdCDJpSYqBh2ue3gSIcSHIw6SaKOBqakDjByPWmO4of3gt00mgz/+lFOTCqbsClyfkAmh6tj0
/tqSPtEgADToG37fuDuoviZrWpnMMh/HfKOkkIR+izYxRld8y90YE945+pjB7LOucNY8387A4Clg
DunqIZhp8+Di/8lz+tNnzhRPSLjBnw/IGsObezNxIpv+Eq6O7cQh2vf+BsgI0K6X+uU5gbe9Wfoo
lXr6ZegSK868zy5gEX4yK7N65gV2dNgtkAIPkGFu/WkDQu3QsSDzKc/BJe/oz0nDMgwn/tsp3g7o
et8fqVBg4sgKtyeEQn/dTAdX30WFS1gyDK1GSECwFwwbmz7rZjYuz/yfFEYmG1pqor4CoxviH41t
4Cjv5Qk4+sh770uMsWgR0f90RsE4WH3IM3Bxq8PsNIKMBN7SCFLT1LmPExtevVm5aNij8KGEMfmD
pAFKzeaKJ4kKB6NwHIHTgUif8R8w4HIh4nym9PxPSvgCvea7cAaJzD7g38FURm7EqL4d0NwQJd2N
cCiK55vhiBlW++nbtVN5/VEM/noPrpJvyLAyer1DOINV3VG3zJSyZEiZHqcg/y2a3iEkQVMT18ce
bqRDdzn4a1Bjg3+OBJ2+HELXK/jTY3nLq2HJ788FDplrau+grmEaLfdkoUGd7y99YreZg4NPzLty
T+Q2qIHuWzwiUCth8d9qqv6YVZPbUESCG8JSX1D78NlDzi/Sw2Y5CRCC78ZnHwZGOnM/E5bqBajZ
VboNV/Ei8j6T16w/oTF+4455C5mF8EytNl00Fouiewg1WMRSwt0NzcFtHS7fOG3eDv6yItLcYFnu
qbahCnXSVh7l2885WNERiDt38Q/3WXAsZgWsbekqWUBZN1MmCpy0sMH+j6QzW06cWYLwEylCAq23
ILRvCDDGN8RgbCEWIXbE089XOOb8c2Y8IPVSXV1dnZV58+GiOBqubXA2Caih1Ge7fUi1yR2FDOjl
3NaDIU1FtYEdENZ0d/8tjkMJ7OI+NwuhIdNiqKosAAgE1Yvua0v4iXEHjVeNrQwKH4+kqpFp2dJj
HTdwSkLgL8Q9cH+GlJWWKoCx+BqpBZ+zShPMzgrC3NiIkSyHRuYHFH0A3e7GRepvpsH7vwvb30So
tcGMIxJQoYE1qBBp5KGlI3zhLHw9ZN1gC9AYKwM+m/bR11r8rRF72qAscPwUvcLeol8qrY9faObA
+dEOmPczHTHHc4x7RxJ7Lq+pIPVqERRo4iesQ8IMhQ5BgalIu/PHAi+E87cyCjliNdyQswiRlojh
kX4OEP+LBbDCTNUsdcagW4ukovoYoP4HOzyT9JzXYy14vQiysCJz6x5Si/WQP34gsR0LPP4a/7SB
6C3SmBTyVjQOTbQrldRAgrPnbbMLuDIzbz6cdJMZvhYd4SR7RYdkOdl+XDznawmXkvKB66WW7Ld5
9+SFymY/3cz7aQu/sAg6bldtzNjgRG+LfvaCo7VQJyK4QKYh4IOZke3njC7MWGU/EyQ2eZmlB2mW
J8OD8MAyYaSYms1chlIrWXBm2MxllZIXyOqZU1LycJ1TDoMuYybah1eYvyt+F0XEZXhAD7IOREHV
hqDolh0QFxSDPv4sC5aok8nH4YuaomiZUcYOZMp/+XiAlOY0LIWaVXhdISY63s36tnedt6vziu2v
4mgZVObQKFGWkBlij8eC4fk20e24k0YGJ7OuZg+CjwwFiYJsIMADeqHiOOgt8V38ZLWLP+8tegQV
RTtfTs9/7VmrC2ihsdU5Gye4/kJsB2u8igdoR/ib5dop+fBhYBe9BwbLCopp1z2+6O5WG+KLUB5x
jRJPjVxHaZUohjTzawxNuU7clNKP4D7fzVCcrL/Ez8yV7LrimXMzrGfEyHT7zvLAx2NGFT7fXuDE
Iwk2UKX8YQdjF2tXuPcrdSXcTSgZ2wVf4xctaldssgwChqmybTKRy4AZL9kAZaCM8mnJ/tkEVaJC
ewSvABe1YwgzCKEzdnT0LrSx5vdyUyi9VCRf0e3KIXoOnNk+vkeiVkrGOO+P9UkTqLkyI3a6Rxr6
Hi++tUPBg1QsoTpyrJSe5qQFr0MjvUa9HIrjyycXJ6RUK/d18Ltv8sgICBwwcoRbDah4CQKJnO0J
d0U2Fyo8Sc8HG1K7Y+Vn84uZ4PSXyTmw0ANVShu21hQi4gBRSTREiHoI7xCZJQHKbQrqKsi//pPQ
6psA+yRve/m0tgdDNJOjF3h2fkcEAWkTwhzkSnAIU7j/02ug4T/E8UF5inPfjVviLXFb57gvziPp
hQiNxIQvzDATJ8Ity+LJZDqZHb64dYHqW0RIKpYlxTe4mKVHrZxPQuGfHhoZG2jQj1+xRR1izHZ4
SLcT2Y3s0Cmpcvl5xXSN4p5J61E8lEHQOjmxGpBCpWEU8pVKWUVkyRBpeUH4eAisz2NmSAPxAniG
4FCNepN79CLD3WTQ5SRK1Ofi5eRxIXqO9iNSALkdt2M9hrDYV5Wh4GbatM6XmV3u2EmzjQ9MrpdR
OemZGUUiKWhJcrSkL84piM6onanzLgDzGla5XZrlPu2Hr4XKSW7uTKFCRfJ5sZlpJLvJr6rBNQXr
AbMwCYT4nD7iBgXiScXrrIISrmKDFLw+NtHVdoIeetJaYZa3mMQEyLaQvEMJ5UywjaR9sNmS11CK
faqEzewxf0jaeHcZIkJd6njc1KFFJCEqVBYHvQC6Zu5RmtE2ghg4uJMvcMackrgIy04BfUvRHf1Y
joVQm6I5mDRRslt+WRMlPgV29ohP8SUm53KDVmhglqeVmVFC+hg6sHunffYloESUflC4QXEKEFje
7VCZpg0Zrku8MYdOCKov5o4F9J7xIONpFdvZPgWNPl+W0tRtyhe6eQ2mB64DzwzksoiMIpOnpBaT
skUdG1Xu2ORuaBs8f6qJPNMEDhGqfsV5nNsFNQISGi6zKjczXgvNnWdn5LeoqelDnNnFlK3mEPZG
lKJ2kT7upcdAQ5TbCO0MvB5T1JvLAFe5SN3d4i5A7zt8rNR4N1GD3nvk9PjoMY7BLazXYix8J2gj
UHAexNLhJdaKC+2AB73YQffqdssRHCGBmi1/noUWXg7UFFvT5+KAIjiwVhk8u7wwfQ8NMuaA+63w
Nm9IRaGyd5vbJeDGzeyK43oMUQufAp+0LQEILklpgeQVJb4N17YVGTv+BuqL8If0YqoUdC3vpYoH
GS/vMbHo24oZabDbHfejqfGjMpxOaGYvSOh2R5dSMIuMu1XYpRN0PnXjYEWruVZYay08zA/z04qq
L5aEmdUTgIy8Gutb8Od0H3G/Mmm5Y+DXqP+zjzbRIxaR89PcWGDeISO5lH4Gkvq7+/1Rf3QLda/l
EuMMN5bNZnnIlIlCETTk8Al8Ciy2ZWkVGx2zUOM2hf6K56D0jd10sUzWedamV1+Pt7JmJ0rBsIAJ
1YrOfyAf36IujrTtrxL3OGFkG1bEJQZFfFmRNZQFbvMzI6QOYZuyYBWq2Y6rE+28xLcY4GVF+XdI
a2fLTEmMkLrSbJlREJA+5ixmGoHhFk4hqOiZEZ5ivXwcXb3EArbufkZbsKL5hs/FZglGKNHCFwag
JJfYLqucVZva5ZHRgf80caZ/j+d7GYZNyQ7FGreVLAuK1narTWqtIfi5DFmDl/gyfxJyremGteAH
dmlBQ8ESI9U5tTH+jmE2s1vMMiUPtFbWfAXdX34w72VaCEV58Ygf87++svAEaS3DcVoBod388KXL
nHw9/21m8t2VrH4gurIYxKnccDMzCClLu8QRzbZpnxc709N8wySZmLVZblNcJQ+48BVl0cykcSRx
Yxj3p1TOyxBXrvEYbPmXJT7uRsoUP0hzQ5cZURJKA/Az834hbadUZbHHXVYT1D3HlJhFKg9A26wg
WGdexXcqyUmkMsNteoz7+Sbh7zGDSmtOYMbFH/InqmKwITxk9lrIn2SRyyDzaiazmtCQ2Cm4YmT9
gD5fNJT+duBYlXAzkJeKzYlz6/zTRwebSG/cJgCvTVZ4k1TwsyF4kisB1htC+yHzzfbhcBCMHzxN
cWtPdoFdroKDuOyQZdTjQy6Pp5fBKYaZ4shEPSkHZKywpUAMC1uU9Yzp+fAfTsX9IaoCH/sjOlDN
I+18BA2OqOZR+LjUDh5hf0Q5UkStHzsGuwamUtzYBbighkWmoXLw7OGVcP/Q/fNwKpv5asso8Tc8
6CZVcAX90AkekRIAU3M1HMWN19x9jZWLl4q7qE06Fto22TI3+xnlRTHYnVjHqyr8jNKVscGd7agu
EDtKiIJypFfEofv70T6lmOfC0iUd3qQG2x9jjcN9TyCDKTvRMrqHjqdBagspfSlE62fPwZtdourj
Tz398gsPyDHA1RU6RdBYKfawSZf0ivwyuzo0wv+Qainq8B7RDA88QthFIuBusHXW1BbUmZOz48JJ
2aA52YuqrENS2ubVVWkwl1yGUkmOTWApnOXJUkpJn9eLzYChzPZZPT0mlo8gWVgR7RyRESfdEG3i
Bmj01W/TLqgmIGko1umQ5b7FXE9UE7FhakEBTjySS6KkcvNvFMfYRhD+GDgF3jx0ZdnhmwL47cYS
BpDkDw9hG8m9hMMYKZMKTkjcGHF2xAFhLM95UGF5xafyyuSQXEKT8rd7qvIoJ2GbD3DueFbWPtrp
Sg5tfaSny3+3pOeKT1yW3AfdknOGT59JsYjKbYnsE9vxMTijb0/yA/7uJjl8NImWG9NjcMLXSDst
1oUTdmyc1JniZDOt0BZ91qj43l55ilnSstQfQvshboQFB3xvjt9mJRqFFbJ5L3g7F0TxZkxZjhW5
kN4qHrc7+HUqgyEvYgAbgjRm1qXc1JXyQGIGHA3/IKENWbsR+BsPTSC2GFD3kb6irvTMiNieNtrA
VSfUwncu8YFbKGxEzCXfc8K38wD1yF9YMoF4TPQTKEWvkUDWo30Ib1BwIQoAPRNw0OYTnU8NeBdt
QvkHAOwBXRQrvBERcll05q4J1xQq3oFzEz+VEgIlFBfQC8wV96S8lq9cxMiM8I5cJE6KXuKdg7eX
C+hbF/zh4Y01+zjqffgGPLYTUsYnmznBSH/EyvE37I1iUv2RzmOJ6mC6V5gdaAVizBaYK5Zw/eHS
il1PfineQwLUG07mb3t4sPqk8xSW0XKFEfkD2XfB/efsH7BhRpRB1IEBufCTxcdg/0nToXLhm2wv
wdnbhA07by+CCrbv6qNmcYVqv+PWgnslPAn1Kx3EZkzqEY9H32XUN9H9SOi9xcHaq32042ZZRgYB
Xf+R95nO+ltGQ+bQISHwisiekxFg9tATiYzwzVknrkGmQcxArP+vfSp8JHSO43YIlF3GVQnlPz7h
yldxnnSZq0Umqv0+CwdDTIXGifhH9WsuGnzKmunp2Vf41Yy6QAx9S1vY6xlPaZUMy9ElpRxsxjC1
sNKIlSnzRlIQ2QzMOhSoPBuhzAnuJdqkb69NQ6hfecTonntHlBvhhPb70QviG6ISbus8K2Tu51Ke
ofAYIrMQn/nA+YvljLuVBDS4Wo9Yjek0yW7L42SXduSTm1QnrOEZPdwgV1qeBZSYUIpRoLeKp4Wn
UVz9ImTsXzBNWT3SHfY5/kZ5SheciNAoNPYcxskgbmAbibmUZS8jQ8E44GEhMHr3k7yQvIyyuu0I
8I4v/cWSZXzlp4BAAkFonSCel7lhzJkLYoTgulC/zp76JYEqJKGsD2kA/0p3JVqU78s+KD+HJI2L
VYJKjPr9OtrM1Mj0iVGfvfq3ozd0zRie2ChwWd9b8ffwNyZqdOZWincAtFmwv/G8Hebzt9IZRna6
4y/yah4fkdE4cm/ej/pcrup4E6YF9GCo+aJgdUGLExVPhlZ6QAQVSkR7pSG4N1KIIYAa6bPiiyuS
+OTtxkd7fL7C34iDvPZbo30Enn/dcbgt1zD1DuMR61MCWeniVBjI98J827WOc6TP7U/LlquEPVAo
GIHiyRLG+QZ3cyjrVp7xt3vIcqerMMAEgMnFuTHsJmzcI7EMnKyn8zP8B01/b6CMJPLj0flrPxKr
kaniXYwIi4j1eoshGtqkdwj86Ch0Byyt4j0XW7Z6kzMM4SDGkMncyap9j/NmEJx/oB3HlmRbpBkx
Z1oxKVA+YTWXYXSxevC0mFofKTJmn/MvVVUxUbXElaw6xrkjnDFXIIq/gD+osonKipDthyNlaEKu
CbxrKO0paA8LCO8qWx9flKgaZ4eDfa9RiygHeFH2NlKJAmXdcJSn0TLc8kAZSdn3D3fmkEEj+gWz
HlA0ysRzzzzk5MVzQ5adPE2aLt7EXN04Lb69SjBkN3sgDUVfZcoVnImMucooVyuiSMxcfK9sNScx
BoNey6njARcOr2pTOUdJ66RN0sJNxJbwez5KvRbDzfoDKssvcVwyc2oAOFVO+YSp4EQIpVk57Y+s
Kc6FrFtLdhzifZor4yJPDB4XuCweMY/cRPvnsP05ixl1nEh5JuMoH2MrEIuTbhEbYyFiJVTB7IAR
02DOMz8cYfmN5ooxSWOtUMrsyF0jfCMnLKLad0RrELfLeYB4fJtyDtJGfIvYkmSiK5u8/AOGJUYg
JyVsihIc/A3jyP9oSceHxWZlmJkJDu00nMnA5uzlEAvgdJY9qB7+Ye+TLVQpJLJ9EIpJuzBQPsPx
A1Ze8TMsGEFzMGBEJHxMbIVXMnfSc4ZJTkhyeKAkjS1cOld55Ft4gwwvNqiEdU6Azl2UMty0743h
z45kZHhhSM1ln/97+2RZdzLesscy9DxIDp0ce6ALhqRHDJYFEdM4Zof7TVl678MLTlkOMtQjvnM7
MknkVvCPfw2V8EKGgDXDLwx2E0n7mXR5F3MphfnQfvIGHnu4cAxjpRAO8oyCvtR51brSYMJUbtJT
ukvvKd9nRBgTevoIHBzwnkMblAKhgGGYC/5lzywyzhtOEe9ttnmP0XJE2Mqrg6spXCk0hSUnc8lA
/zkGAhKfmh4ayruxce3oyeep0+KnbHy4LlnXYkn8FN8hG8vfaQnLp/E04W2F9x8Wy9eVHVpsXwb4
LzCiu143lQXHKL73jRMOSpa3ONkj57T9JypTGHDHhRyvlEgGZJEMuHgvWYDSmb/dRPZ+BzKvAVNm
c6SSxolpMKRYB3/BJGRl55iRdJD3UCRiDygw4sxk+Rf2CWxRJBrYbFj3PAGHpJNgkgVKAIR3lmY6
/PQdsTAF75wH5mARJ4tXUok15Ogks016jTMzIyqzJqaHXUn8Jq5WwgRZHzRCPCH/Ls6LNf4211uA
MYnb6K9JLdEBnB9fJbrFBTLR4rbk6Cwdx60ZQxJ24giIM3AfnFD4DyPg7RzLcSw0V/pLTPo+1vw5
fmmXPNdeQubFDkQEx7ayXN3ZVtDfovSERYa1Y48phSZ/Kw1PuSaL4UKaDcvN2+5lzcqT3kYX9ziA
iq+TZoqb/HME2Mxff2tvItsV25kspRtKfe+peZ/1xdwxYg7wYiHkycTJ0ms2VGn9e7nhsuSwheNn
DbChxaTaxCfw8euGjYs3NhQCi03i8x9yWHlHTRieLCcxCv5PAljZdyU12qDWyFuY4vfuRbUV3WcT
k3mn0o/18YOkHpwZfOLtSsD5yBlndX5Po73SA0IqRo4cNUYiq4KWMmKwZ7C++I4sPHH5MpASNLxH
rfn5s+D7j+y6nAfdPUGNxHMSgW0jORZxeRXCBAGP1ybsLj4Q6zEw0oKN94CIkA7ZC8Rz5KixrXN6
5rbdCNb1hHw2cQrzI3XWwnegxPfdB6lM+AePc9mAyUD/gOn7aepIn4PtmDlT/A1uFVENJBlZO4DT
4UZ3yeDtXMoqPqDd4iyVqM/v8fi2dJvoAHdJxBwCWXpYlItHV11iDqPYDD6UO1xggOt6bv/jX4H6
txMSnrXO5447J//1QSmOu6dKalK1n9fhJ5VVu6pY3vztPzNvwZ8mzo9qRRc7WiIxQUHeEZ7JzQ+8
BDBtDjazdnYmQwG9+YTrId+cPyYUUVD3ckS7SjSnz9HOvc37IaxUsPzOWgJmNHACDa2bs3f9tx3M
2DtxE0viGVcfb77h+mLpQ8M7hKYpu3ogaYC6D7cxJgimKTwtANV2awiCFHc5Yng494oOQt5yUdD1
5TBUbOAYp6iDaisA3hTDnBIY1AUacSPR89zFPU7SxwmVJj2wEAtIZoB5pmjqdABx2SBr73NZzmx1
5DrriOymC3HPYxhxtoZMwfap/90AZx024OsIK/4d/tnpdaFxz+1LwEdVZqB+9cb74jYDq/OzdLmT
r8eX+6j74vINrGa5B9GoDnN0MuCC/aBSEo1l7/UND/oLEPYJqNKIpzEH9Uj5hjm4BXsFJHBt60Ay
gIN9NGG7cS+/ymDNM77GS/+EHC+FixAegGPPlc9t0Z7d+3XU7QJuIb6glEA+bq8EDFbno2qBxiKq
Hs7QASz1Ss2ZsTamNsRR+D3C7LVFYeRnL+tt0KEfnEA5IHnzFNGpC8REtRBBqFxRh4gFmFCCD03I
aSk32I+MnQf/APDV52jfjGagi7aD3cDdhHCyQw1uuBVkXOCDIEp4IJGTP4xYHYIdGzx8GMSAn8Pu
D0QR2IEIkOx48ZyDVNDLbgPWIGIGooFhcFP3GlmDNK0QEx22n5snEWHDYZrUjRmN9z+kQoOtry/R
hBjcII1DcJn8DIhVtBcW/LaEkl6PWtPrf8y4B0CKe7CfQcB4gRJyevbNVijLSD3fheS1D98Xgp26
V3HGHTtTVitFmVTAW4N6P6ZoABAqOOxTorrPzJzfvyDPLQ2/+aiSDtg+SpDknIb02vbqCZvUvjch
Q90KwW2nDquja548AwAmGOJ+6NbzxkbNfLi1RlvNO8Jo8X2dMB2mj84mIdgMXgESBYhDgYF+wEDp
I4J1+a0zWNiZV3R54LrQoj5rE55Sdzt+PLzJ3v/lAufaFxUkWDUuwANPboMQKroJyeG3Ecbyw943
f+vS/oI0E2q3Co4v3pqdAEqvdlylZOwaHM7PPxJHpNut++FMxf+TriEkhpAOWq4VCGRM6EANkLBH
Pz+dyldTDTrRqHcXZvapBrgkcTzK54BHcLXPvTTX2193skaPCGVQa/3Mm+9T3MyWZS/bzziNGQte
w/FJhbqSoPbLQu238WCnI7P/Mob1nB/BwMYiSs+KSBEB1HTy1y04ULAD1BC1aHrUekf/cXP3RqD3
EJD1Mbz0IqJ7x6ztuQjB7NpC+667LzhWl2MKm+X2Rs6FcuJg5XPQZQMATA5+Nd86OQCdy78cjvhT
2RviEwC6Qs0Bp2egqC5iFOh5oFHGlqpMb6vWJ4N92IG5rlwXWJxFW8GbcqKa9doh0wit9yc+IG+/
G8Xrja8JQ6qgEUC63KlH3fAh+hqg/tvh3UUF5wWV7BnUpSJcwceVFuqpSQnlBLL+bRjDndhSG+bv
uhEzHsKh759h9Wo4aahzNDOEAKS9ugrrVPSCeLDp2l86qy5rP6HjhOAwU/InKk5cAaKKurFFB+ha
Z3Sf3lOHg8ZocV/QgnY7MiZbrJFiJQMtT4uBRkUEK0ZBxkzvCElFCA31/Hr16Of9uoAC/Ku2fPOE
+CVMpKPdZAMdOLttK3QXkF9Y3m1UV4PbiPXv1Bkjb1BVS3XDdkupWEeEpLgS44P4G5KXj4kPNU94
gmHTeeY97s26+Beik0JbuzT8NXlBeR5fwQyOluMOdls8jf8cbHh7qUYxGibF8ug+AUHYua36YMmG
hnd7DlYgkVWgbjUEYmgm3qoxDMQ7BwnoXVZlaHzhD3sUJTlIKMInC41MC8Uul9no2YQppOdI83l3
EF1CNWOe+SOaX6isaCj/zBhLguFLfGDr8zgxwcxcvCYQzdxF6hYmTv33pIWbdRueky3M+J/xlc1g
ipXIlXc9r7xoPwPL/yzQnrhFSiKRP+D8Mc7ECercWJ9QW2dghO/G8Do4tnv+NnkffQma5VDGUYxg
bBv1iKgkit1EBOLvAJMPSJ4FtfeQ++JIrorlYkOylRVcQfdwGan/7F+IjqHmrA4uvrpJjr9Nck0k
+dsku1/RvEtQkOEvXdQjzcSPKHZLb9EmkXyN5NEk43pD3VghnbQhL7lP9ojzwRskRMg1BJMkQbsI
nytfkFxTF4m3gj4ICQjALWNLRHJjW5vWTfzYTowJnb0e4BbVz545xh+gQuSB5thGZI8Q8EEuzf3V
FlxfvIKniPYCxjiPHgwg6HVqNqkmZ67Lqnx+Mmv5HWllz977nTq6gUodVNoIrtALN4LtQJlyt//a
ukp7gzvqdJmcIX51HyhCzGCZHLsX8mIBUu2w64dPumYGFoK1TmqOHHeMskPTeScjfjiFV2+GebeN
nmRoTp7e+kRtpBvOsEQOeRXxzVBWuDZsq8AsAXZzmOrciySWnP6khUjmPloCqMzRc42X34pvA4f5
BrLBMWx0+SC2WOynFbxH/nh9kQONGfS+dUoKAZF71JWDtCVpqj1GvcwanKfwMW0XzVSiCMQMIhki
b2uOKAYiUrGHyLWgP5FcASqke9dDV3lKffd0evCtUuWQow67Z9QA0IO4qIvAGN7SizHRVofZxjsO
kew46fi+0fH7fi5BEQPNooZyN6x63kGneMyDSvlgj7Zg+QKVddZNG8W1WrftlZtnpg8dUsVcNNtI
ruvRVckp16PELkMBtS4dIqmvVP09G6NDdmlARA42383JPZJXRrcdWShAyEhztKE9jhHp0aMDWT7u
mX6vVISgRmqM9Icb69fkCGPTwCBCOo87yw2NU6p9QhVNoIYuK3Jj59R4Ze1yVh1HWqKmqjms2gTM
IgGdMhizj1Jd9xrrV68DLnNJjfPYRtqEjStCL7ddLzlSHUttPs3P+ZkDscgPby+phhBGS9sHCLWf
8ac7ExQ+mivpmeuD8OrdP+F+jSotRbw0MatUfwXbqSGBaLyZVs1IJmrK9WpsOOHOdj/vU2VX9u3g
KzbbrPdLuNCftqepqozSMy7fHGw6z/RzVAWuFWN48Dfuk+rK6+AJQ9LPxb9YhUnRX2ndPk+n4p68
oKGhDNleVSq5apShNh4VJ7Z/72Hj0bZAtIDKMm36vOGtANaPrJN/SXf7dX0eIrXMAW4/8KgjpGqp
G1z7H5vNP/hBMnWI6tT9sw4abG2xmWy/zSd7C8xNTyIywo4W1DssZP8MrmwvHoJxy8jTh3W8d31r
dQZztvMf1GEo0dL/EkFE+Izd1pkto9X2U/+w/33xXj1iA4X1/xV4OCb7a9lkOaFs61Kv9v3SiHxP
+pcbsZuavWA3ZyXUGlI88uI2Qa4H4/diXSWQhnFdVA9Mf3lZoWkEitgodR9vr3JXEx1+uSBsCrSb
tyERgKhMjnKok5vF7qOt/u0TZ/Jg6yfyfTo0Q4G6GPQylbUTZN80uPr7JVOz/XRql1gUjZ2lEyvT
PYEgh1CN0iFY4Fa9rGngDM+PQPFswPfuswcDYLBHMIKyNmqOqvSj/mdMVtw5o0YXncwBwruxQg4L
C453qF9CzEXtwOSgj5YeoPoCRTJVH9Qnz7oPzaN/alydcjQnBNKNwhlU7OjTPtjKSMuxnXBQ6v/a
ESJg+NC9t+oHdypj/etmVCHXLtdXnJVMKurawcjh/Ddcc/UHKYJ7pPbNjJX9V8N2CUOAkmtARgvG
07l8Xo85ZMCjGn4S5RzeCMKex8Hn4RXU93/3vddAyv3KIX1+cYYHdkVlP+e8byo+oNAYpZYcSlCp
4Sbt8hoRuTzMQUwy4ToyrNULxcywMz/remiiAM8px7L9Rzfanl1UrJrEyplosV5IPT2o47Snpwr2
vZ57h44pZNtj+R6f+dGe7KAk7MH9XH/0xjoxGYx/H6Jv5UCvDiUdJ6VXrlIWObfVf8rxC6zJIcub
T46Nl+h8DpHFc9mPq9L2zevqgWEtO1hb8AJeb/ScwBK+96m6GOo/eJccRjsF5aijQvGPrwvQsR3m
ItNmnULOSGcq6c6uOuLuODx/IjPKIe90GHXUVnmXUfNZNwC21rfgXBdEUWtYnDGwDkY+Rnz5q/fS
5yVEwBa1eRBel6SvYZPb0Mq1b7FUchT5JtTHzsTJm2Q5NrnVvY2AcfhWjhTc5/NTH19+LW7FSS6m
hw+Dn+4TERDfJudPDnzoIlgc60lcfSqB/mXPOE5oEy7VU9W/RPZM4GTk7hIneKCLyz54X0AOueqV
9wX33+URVMcRLB2AKvAKx/hG3pB7GrVsFZF2kaic/RWwIULlWnFYyW1AhToBjrY0sz5X5P2F4Gws
rsuNwiGo4fcp8KKpkgDPYp2DM/snN/poz+aoEFa/yGVxscUxJFK5hjem3CpOgRYmr8nZgwY9fhWH
+X3hEIo03/Vc5xOvhfJ+5A44j7GuSXMcuV12EkgwIwoKHdBBUUywE6ljou0d+i1pxwuk25eISytB
vCTSQ8NdK8kTZIeekeuc/o2L3GFrRY8uOlNmUEn4TQccoJdacQro/W6uAzums8Rt3AKEDkieA8C9
14I/A4KCe18hQwVeoDhxb0SZJ+/gxaWVcNWLx5UxZVAyQlDG660lD0jquCJ6WJkloJZFP+yVIIw4
iykxY0CG00n0kttzgW2aVPKEB+ALZBU4iR3mtvjP3VxuLnYrMJogPMlHwRZO3qvUKT4ETcQ515iq
pYb+h08Mzyio9FnxYnBIxHlbUBYSCIKVwRY57V8RN4PqvYvEHu0UjlFfy7VcRZUy2iZYVHJjxhTy
wCqAFTILjzG20vn2ZeD2QRQAFahpUQ2eS82qlUAKD3hzsjcwvEoP1gJEU9YWScq7wvlfbpVAEjGs
WsE5Zmqszx690BbMRXlYvYo+o3/iapVLWNT6Qq7ombWANIFcMPdKhizDSO8GKETiRm4ny2ehlpxT
ybLsMD26LiOkMhgvbPIYW1PCbWANAMP0DEP25dKHWWFmrOluRdvIP8Rmtp2dVuR2uUkMBcIjUMwT
asdc9oD3I1EDxpNgYiZQMKkCPqwE1qV4G35yXAG5zVgdLDpWgJIwz85aLZmI0Fhz2CdVLXbFxM1r
TvLADkDf9dcvVFDieoVoL8bnWgxGH0wYfRUsqFYgDxNggGvSIWK5m/S54MjLlTKXBvLuda8E9Hfi
xkpt6DLtmAu6z8BqGEXJwILtPM3hs5cJAFM4f1ICF55WgN/kAoheksLhmpToHeQzQ/6EhX4odljP
nwvWKLhLwTkR3uulMzVaMkY0HqMsnbWQ2OORFwIZgd2DYXktmHkQpazm58JJxIqJq+WuSQ49B2yk
lbtWnl1AP4N4hWR+OvdtUKcbk3sltVUonpr1p/2Q03vGeiMBzIG48TrG8u0Ex9bk9d3bYsu3iE0G
2ICou05uEZCO68JKBNGxJ9oALv0akADCSsRKqU5jjTUUqI7JlcEi28vYUHCBU5Yy3pLFXDN8eomN
gRdiUZJYIuECmg/jFN7PU8CBnIRXS8JkWq3eq4sPkULjdxOEHzM/FSTghbxE8l73jMlDPnDEhekl
6FmyKgrnPf5VsNzA1JgvreXb9BOvA63pcsiKBbgnwjY2/vFBiTQbcVXWJaqehZbolE4PoPsenSJO
wS58Uh95u0ZD/jo9BIeAEzjZcHDol0xDD5lPXcHbU7DAL3yip+Yg36icbEDCU0GQH4FWdKjw3EGw
7gETLz+5qEps6AmObhtp/5zI8pceFWoA0R7+K1DSS2h7IJZSM9fzO0h6ohxq5WJ1bSdXEILBNWph
cQnssB+3HtsyZBscVtHYYdf7FpBSR2YEK32v61AmnMwT6hIRFVv5PYbPiYu5dEk5EEVi0zql3owy
n8Isjm9APiU+4X1VSwnGlhKwV0BhSkSh13H4CjRUY9JjengOeHd+GldkPwNOKfew9w8Z66wBAZm9
Ev2f4yG+Z0InFnLI+CHknpBv7lKLI/jD32qDNkeKcU7gdiN24+m72Wayz4m5I+1d4EBpQWlSzo9o
FkowC7OoKV2j5mUl5YM9qpsoergiScr9cFCFxqhH+ZpDLdw9cDKp2yHfzOhLaYeVKuir76BreUVV
CFDOM0g3uY/iNZayBrWofTOkLu8eb/OaIepm+qjvvsgWHEoY0TOgk2Nx5lW2nXKSInZEsIcoFCJb
bkm4OMFaMypn4hfVsD1E3aL+F5VFmANnr0Dj91ewDCmRCnfAuCjm2E7aySEi5UOFQxPskor3X2Mp
idjnx9kusrx9saWUqPUeaMXsAkLViJw5htwbV1lLkkECx15EDm+XOZ93DPGRbb+VuYOPCS4pXFhU
ICV1wPWAfJ9qCWCVO4repBjSCCRPEO/wMoHjWYHBLwrmyLtTxzVuJofxZYY8GlNSfVF8FB3TZtIP
DpGU4J5zUviPFMBXcPF52LiWY3JJLwO+TVHdF6Oyz+uxFAZSpjLmmDc57EbV1wmCAPcZbPNTevxC
NZBZRoAJDmqmzxhdoz3Vbf3SoNoD6v+AGaF2rVtoJUVclI9d51Z2DSi7o37t9BgsAzU0yjqtZ/Vs
l1JaxYapwWHlUlLYjs7zKn1Q8xOzQqYvyizVdZVSZlylfK4lFVxQVWyPNhONAtJcCw4ozdI9lsaV
+hirfGojqk6tjNJcC1M6z68rpbzPj8wP9Y8TyiLNgjJL2ip1Yk5GnOpTCF5TelT5CowOGQVJWERg
8hM7McMeD71aFKCxxGjKfr5c71dSdGekmw9t77bUsfSp5sKJvObLcBlS4rdWC1Y9NX0VVVLn1QYN
plRK2Shkq+jxmbq6fkllZ3FJD9EjPQQGBTk/FJThKIJn1OLcpLr+m/L8OtnOrfOQpSHeqUdd3Mun
YC5RAaKZ/JuRSakUJYrUaM0o8amo4aFcKn+O75GdV+ESGNR+1ZFCSp8bjw6eqCXDYGsZ1HeRcNbh
7Itz0C9xgHqoT5tgu3qVVAzeRhToFEbWKyhlomL4TDltFS/RCUN+kKsQSjTqckcNNGfDaMsIkB8h
dVC7OtG9s9h0LvvvUh2x0TgD51sdkd0pLqhlwMrujrte8OiHH2D58D/UwbtbSZIF3HkFQwCPmzRi
/6N0RRv0nq6z6pyR/WNSYq/F1im6NG6+2nzavNLb9l04qzQynVHH0S2pnKHxCcuObXHI5hAYttOT
NSRpBiaDFPr8+kkcjLK3S3YWFiVqLug3dAbbUe0S7NxW7HhAUiqSagOuUklNVtxMgaEAZgr0wJxo
uMWgogpn69Wn8LVDLNijtoeLbwRepH6CcI4AQyBJUosgoGmTYIIAb+MTSUj8RSBPBQRoIsJOag4A
1mWPcTfufT3GSmwlRJOkaLkdB8osAC1ADI85snIgwP9zdF7LkSJBFP0iIoDGvja2vZV9ISSNhPee
r9/DRuzD7IzUBoqqzJvXrGjrOjpeLcLX1wWfotIFXaVboVi/ruT3VR8DJdhPPqM9FKLSZsZNttC0
h2O2Emym1aQUaY4Msx0qA/VmRRLRfS1O5TPJEKuchDqDk16ebYWTmN4nsWSdep5SDcrDdVVMRKfl
Sj3hY6zyR/A7DeLmwsH8rnIwr4fz/wmgYLTSD6hPBQtav6yxoDRs/4O2QObYR3A/aYHAIvTHKgfp
mdWA3ZfrX8+efKPVBBdkasNKM/bxweRh55A5tF7OTm669X05aq+6O5+qS+ute+FyrP6tO+bmIB3K
db88kIQHg9p8GDfmAc/pqLs6J2+aALveGFc0aB/bAw89WL8mbGyVCcKMzuY+iPcRR6vqmLlJ+iwZ
aPMMdtlNHj868giCj6zaCdJ9BKPFjeVTaD76jFb5fWLYaazqZchJ5j4QzgtWDqzMKKQhwoGrEs/K
+KJpsx1q27R1+/qfjrFc/hLGt6Bw8swfggOfqhxP2EuMHN9k0qEoR+yZUZzh2cRyjHwdVwcgp8Xh
AA/hR6hk9G5BV7AICCHQEz08w0+YKQ73oWKLNAVoND+1nXTQjhHWP0yPCivhKxFzVsPuJGxS/BYq
Z9auC1xDcJlfY9kX+TGBhcUBEr+gxcXyB2EIMaaFHzHZGF+5VCGeoSajxfw0puek3uefHCscSQac
AqeJnXTZ6lT8degi8B4uwQdi68RCtJpBF6gePQT581J7sfrWqngVeqbslDrcwDflhSpjwXoE9POX
yZbxV96Qa/th5k0AyxYXmJQyef/NWSDrx9VuYiytQbSVXy4RKcwEpjLG636XF/O3u5UXEiQKBmk0
S3DvuEMP+S14WxTsay1mo/wloB/5T0u4BzjvE5/VwUC8lHwGw3roEZtKaPoQMVd1VxySsQvjWVyh
QJYnYKj6JCBd5MALSZ8gFVvfG+n1CfTMSCfGW5Arrltt6G46bKAw8bAIM9jVXzdzC75qAXjc9wZ+
jqx4758+PWHICQrHkQ14L6jAnrtROgUtn7uxxPEeyKCGT+qXpjix+YYngawY91s673FgSY8kGJ5x
qcFE7BR7gV19tMBGpg4ecOopgVg5EISRIrK8gAdE8p8XjIY2akB8NatuF0HzwRX50WleEh0140qG
fX/rfwcwLWtKiJDOfoar8hp9aH+r2QKJ1tJb8UgeHBRwDjhoMLNiHHsrT5RZwOwpDjAeKYscO3/1
mlEsECVLKBtr/JOId3OLNLBftuoB/u6nNnk7xrOd4sXUNndSEIc3c7bzgeQGt8Fk92hY6TfXql7Q
Q2h3YDH+Y5OKK7A+m7xPtkY6S5pOoAV6yM/wjKsDGB3gNu/NmMus7SHEqs7rTGzFOJUaWyAdDmPF
yU7H+1jYE3EoCsQtv/rGrmItzIh/fRKL+A0faR08UzwMPvGIPGgY5dad3+jW+A+HZ5ygS/5asmgu
SUWLv2mo4CnwFIhAErRGLcYMZF0+K8+oPRXXQDrP7pL0dg2XaNkP2WHKPByUR+br1xzfQwJpl22A
SpkJlYcFMNKnFQ7k0eoshvCahl/Shikw2EpPAKUVDY5h2iYWqZz6vSOr+zi+1OWeDb0ubTXaag4c
AAZQ4hmkjLaKTpV2VWXy4yv8Yu+M9aMTsFrSwUiWB9wLEH5yszemzzhjGqwARsIXweSQUQJi98jV
5ebhUdrtBuwOm72QuKYJpfBlsKcf4i+I16gJpuaERpbwF/1r/smvqZ8wkcbTcT/j8DudZ4CiEeuJ
XXHtv5onzIAVYSaf6aunji6Qtp5Cyat4AfxMCzeXofvujNf6l+qSD3VfBlsA72yO8r+R0MD5NJEC
wknIYfohnTeghf9P/dk1yG03hks57bTkVyeSO9rlsx0FPyaWeoXHrJUhDtg1N50ntz63HBbLVtPo
m51Qd8PKo5konp1ihY21jr/hRAHx5lxxwB1nwwj8Ny5sM1oDxZU/fpeLxuSSZHYBqwt5y2ilXl2E
7JaZwT8SWxP4Quluan3WKAgyew0DhfZE+Qk4QgAuAJ5GFYP/ZOjNJfJ5G8AdqkCS0R86MOcDrOma
GymrcvIGQYcLzYcGRv8/thkfLZ6wWqf+sQVjV8PxQ8jWHfk9oTrp6ObZEn7aP+QfiuomTNy+mIVG
u+Yn/5tnnhK7WNymcxrxnEEM4M1xZZ0OjAB6RwxPfJqZ745/B5bBeLiKl1g6jcFjARAav6T5LWxe
FQ5cYWNlra8kO1l7L8WdSER7eWBAM2f7EsvozmF6xgSpGjwZmn17i9CmLE6d78vMV1nmoUwHTUav
u+xi4GSNYsIObqyH/Ks5tq/cd9o96tJKdvQSgwAsAtv2DqiezHQNllB8jJBqAoPz5hYwee2O5o/x
NW4OBrk0CsV3xRIRXe2j+Bc9Y6gR5/DT7FwaDkpx8TqR0UMqIV67xpYG5oiPnvRWdQdWqDj4ueTW
ioPNQ3+Jlu+4PJrGMzGZ3lvR5E4yjgzb7E+6l6u5qlhbsPjycYs1iyEdCA1trMjwM6q0t9ob75xf
0pGWH1yNOY/VTGQqAiJRngr5EYEg5gGsRcscqWV6NG71b6pbQ2rJvOJkbRJXMtyWkahxJM2+OQ7z
e/be/2XXeOPW6XV6TrNbYvaNPZdseAJGc9zcrQSXCOun9opuB3NUud1lBd5QQ2VTZ4+IQuhuF3u8
a6j0rgrun2zTxzVQuIEEpAfbaHTTQ8vawEFW25aVp+OlicEC/mVQDSB4HsB34BaanC4vuatTcdQI
7nsJXmRRulPyugmAkUT9Vr2zVCXucvYgFugY/5/bTXbtNB/zz/5sbtbX7Td7aiC92CmQNBhFwP/4
pM++ZmQM4uyWusP4zCAAGtviMw1fwgvDrxEVVuuZMfYWFLJk8ApX/QNBLKrtm2hwUPPIMk1rVExa
IxK77ApoeTqiLFCqvUktueJ5cCKV9hC2b2l6g/Uid195dYY5xfyRqW2GKj71x2b7D0OpvVD9xRn2
iEztE1R50uCR45UjWxTfhfQ1wihq8xjnu7oO3daqy8/hDM/HKXzk5HNRoGN73mLz2+IkkvhZNsAw
KiC8HaJZ33ZwYE5x4q4Y3g8om4IN/0PBwR7v1D8FoO05qVf6GmPjg6sGxS9jp/yNPR+L4CM21DF4
I46R1P7Cu1R/bgY/rb0I61SVLo5Y9f06U2Ll1OHHK0mgBZ0HNcz/lZKS+5ASktDJWid7N0TLbJyQ
PVjuX4ufQQHYQ/smHgj9jGg7cE8jAI+f0uQV82LGP8tscPKTT4yD4LZr1lwTWxJhQDflM3xMozXI
D95+FiFauNXGboQDe3ZN8PI6MXKCY/vC/JrTBCu8SKu0LWXSJYucipdvnamx0/pPaB2SwYmAwjVU
tMvKjhkwQ+PJuQk8SxAQbU23qc6y3sFkCJ8rSb4k7PqYq8K+FS0DXrFBgPJaNTQaJaor/rIGO0YW
FwrIGW/OGxOsWHN5CAmaAq3lx0esdhz5NYwI3qbQUHf/hp9Cs0PBKo2Pdh8NJ01/8Al53dbjMcT8
iLEPXjyJM15UzjdlK0BNhghSPHtyrhhz1zZJWL75TtECXaQS7Q5ris/hhyuU9ZYYoufT//GYLGQx
wGMnlRDaUmMXOJTH+11+R62PuqsJrRnXOFq5NVYwY6wLyw4AFWva3I5wFt/FqZ9d608+GdN9zj9y
gdwcYkYC69Ff0s9ORpOUHnnYmYj/vxlIChw84tjJ78JAurhSM493Aqy5vCxL/q//IsG5wW5jlzw3
B0rO6m/ALRb4JX2VnjliXHLZFbsysIU+ZqaLg329lzSnEF09+E47NtAbptX1suVuNB98N316IDbO
j+qPrFvzXxR5MFep9DANGNz6VaPT/EmheFqqb/zDVzA+tP0JbgFHcUCegrj4qvbdoREHuJfNt2hz
X6BFyhaJ3HQkHOX4aBS7LMYCdK+Wp9TAld2BPKplN0XebE2CbaVwrw2T0yUQXMt9v/lqjY9eIeVR
JY37uT7Q5h1G4ajGDjVYY7ya85W890NQOjCE4olzrMuszIQzYhVAQx8M0CHeDuNhij/VywZ3Rngd
trHA044ZUtc2k57gXqV2UDlqe+kVD2AFelDU04UHvwyBgxvn/YxbTOf0Xvky4TQ7SRZ4aGyt18xP
R2fDiOOtoiv8MDgnsdQy7VG/JcpWjEkx9YoNkpH+G+kIj/hr1+5KfJzkYxJ6a5vOIA/SMu6nauJr
lwwgTHUIwkULRv8QZUi25UNuV1/17FbpagWPjrV3cWPNjS09lp7a83JoPgkdFrHy1nHShgcomRA9
KtzjDFek6TdDn4c3aL/YZ0y6MgYbm82Zscnc/4sw/zH/qvyr/F4AqKKfbngWw23od4yWuWBVjSPx
LhSuKTWykfjYi7bHBoi0p5e0ZUQZwpcoXDU+p+yZwzt8Mc2FYqL3HkN+6K4ae90Gp3N+lNpgA1Mg
Dx5z9hj0741yF41zN19r8zARkY7jZvihVY/lCsdYrl0Tp0n8Oy/TcbhsDtBNWyLaDQKyzXesBLzk
Vld2S4SwcjIKm08/8Ih3Kzdw+kmOtCMUk8Ef4hsIzmcZRw88vb+rz8S0c3D+gbBh8S0CJlufmW3p
aGyaJzg0oeoKjZ+ZLwLT4pTM7pktqfyiGx4/qc55KOIvncL7PqyBkai+jJ7MDKc2CO5j4OkyhdKO
TeKRoVupNk0MPxWXN7iiuJnMkavJl3pkiEgLnzvasqOCGnRvE3uS7iB6YnYTYAop0o9uA/WwXBJk
LoKEnXNo80Kv6bPZym51nxASDmeDKZLy1mDEs9yxQal0K/vtO2CB2tMHh5Y3rCnWBPLJ/Tb4kPvr
Er8i6WM4N3ky/HzFZgYk1fYi2TQTS+rSUvH2UnIIpBcGvox60LoQt0YWCCzE8nuQtiFkvPogKVco
5FL2pcbHNlm/xUY6GstLjMgC+nTOMYYTyLv4Gf4F9YE9vdepumC5NclBGk4R0BVQEhBqThSnOvA1
rrybUL/L0LLzP1ijI2VQ9L+cp00uVktFwvAeW6L/5VHs5EgjaUGhCslctMNYs0XC8GF69izDI/hh
QjAE1s74zyMcWywTlqpPVgYRA4nuFpkzR0czXA0FNK9PLlDtB8PhuGfKLNW7/BX6e4R3P8PY1BE1
Z82UwY9Yt4ldyX/4aUODGHdOboa7+WsvyCZijwF+tF9eetY4MyKIG/WpQ5RP9Ohmqxi4mb/x4YXC
K+e3/MoKDIsXNIQCZpafumFFAGzpWjqYqZOyWtC+qTae42lty8M2fR8YfXwKjCa1fTV5sLjxCurD
Y/S5CL9FesAAZ4NTdgdXCc6LH38UsieCtiqWklpDT/NpJxMSikz2CPkRBGi/oZ+Avm4ObblL31c3
bzz9tyrI4B3VHGcaLimCXRoIWw7Kclri9zaAgr+6KWuexnxFMbzSZDKX9zf0QcvJkIHQtuNi18ud
BPbP/KKgGdQsoqgzxwBZA1YebzmsPWxAMeo02WjtMXkWks2RqycOit5+A/znDkSE/DZcjY/gCwSx
4DAZkd94mX5cVGiLLyYmjDzaNP0TfGWcmHq/G3zwWDaA8TC02yrxqCVYAEztjTN299G8BzhHePxD
0Z/W+1F+4aoYKxX0HbK1kyHNDi1M7R/Na4OmyaSO4/Xit/aAHolYj+Q6pE71wietPOmEMXpNpQii
nNJLpiNd5z7A1Y96Kz2rzAJf5HJHfWT+9oMlRbs0vcs4m5/aio2EABjNqUdP7++jcmwZjJ6h+Xo5
JrhV9Vfy/zi/drtwo57HUaXlZFkKX1N/JxA9gIbSbrXBNfpzhMWD6WwWD6xisNakcaD8kNlvDa5H
pRt4TXPsRZvUH7IPBso7FAyIPHFILOGDOWP2Iev/dO2xKQn8hiAOoTM69PrFzPbkLEsGDSjZLO03
K3vTfvJEIj+jIKJN6XaBgMYjes8Nm4qw0b7n4tDERxpiNAjm+Oih0EBkNjxo3JT8+ave+dQKI7AQ
VtokwH+WPSQc8u7xS0ffQTmrfmiQUgoyc0I4RpTV1ARUyMFpnBxkETniOppOL1SB5l7LyK2AWqF1
6s7MZ32kX8pJ/xh+QSLFO29a+ng0rVBV70BBCDge4X4NCBVuXX9iq5AKd6A23+woQgzga+HfnO9a
yVkUeyrdWb+pQGKByNkAaCesAr6X6reF0MGwAZLwO4q0F1Y2tmPw1gsLDCo7USwF3eLL0ryV6Zmb
T6j1BDYowjPqPmtjL8mu0L4oMGBNp6gsTf2qGfngCMrOR/IMCbvvxG91XkhvS6yp8GfItg7/LWZ3
2JbmPpawHb2m2k4wVnt1rbJz4bv8R9gK4VJ9u1teV6v19NpssWBZJVYldUvnK5GziJzYoZeb3ymY
zi8J1lG0Y4knxFGRJQX9I/aXcBe+a8GJlzMoNutHtUCDvxf9cc2Cmg69eFb7Y5XvycHS63PkF+2r
kdyVnMBsHC7swrQM4pWYhRRveXsyTE/EZ2Q+SP2d/knYJ835qw8PRo/C5TtTnvQX7HsJovjyg7gd
kn+SgoL+InR3Amgicaf0VlHBczC+0/kw0GVCJuyTu4DZqvCtFw4RPRO/8KVwGkYV3fpP9SUzZEZO
JOPrDYwWObrGJ1q9zdm7xeU8gNnH/b4i5LtxJekjfCo/QrJbsn2uOuQoCVc2alyvsRIKHma6b4Vs
+xGQUyCThQUXvbllpiW/D68qr27Q4fZWhGchrflsXqT2PqmHWqbbjT/zNYonBIh1sdPO2vPSu/ER
i+0ieYsWbCPuWf+CNbj4T2FOsLHFB8iaMO84N5rIFWnGBRfvbZyYya/oEwekDctj1tnGzk3YBQRp
+NNEwhyetN9Ja2W1N6j7qTsPhZ8l+078UuKDumEuDIA/olZylWuYkqF1MuDNAamza31mjzB8qERD
SUyZK7sGqSkulXwegWWx0Nw2yd7oPqZ1EApzO1dtOTmknvLs/igju6+NwSWiMdqbxGLHux8VnXG+
E0JosFtjsPp3DOdDFhNdLOoUkDdaWdr8p6F9B+a+FV+TGPm2pzxm0U29BWi+2ME5l+VX/NHx5P8h
DySOj5hI82/63XyZ9rigS7OTzm6fuXK7r1ZdLl6VhPMQVEBk1hGHc9LAuMUC8YWvG1x3U3wS3vmD
HjgEDdXRnX/f/I3FJULBhQdkmZwbQkzQNJqHXHdM0+YfcqzZjCcwFPc4Ui4iFP/aM9gL1bMmbJkX
CJIjchgjlcOonCd44njx53/bBUHMt0qLXzkDHxp9CeMIno536RZV57p60g2DrbTb9Dd9mYGe4BLJ
e2JAOkD8JPX78a2kboAMrO9E6RU2Rxz46lkfPlOMh/SjXL0U0rco/EEFyWDjDU5uZd9xuFp1Kx8g
aXJn8S6sOemOL6gOMgcbAz8L3alRd6SOtHz3kKoiOxytWj7iyc6vP2uXqHoGmIWDQdAGk9Vklfw8
qI4TwY/Z1tCGkAOq7zWmOUifqLsla5N6vU9JGFEiw+0hDUO1pxAADfkYVR4ohM9oFtk9p72Uckhg
gYjKtlUJXLaxganwihtlZ5Hd3peQcoU78nwocUZ8jehcp18GS9FwYVIcax4cNloagruw7JasUrsM
021B1C8cFkS102s5XCl4p2kb9kCov9K42yBDz85Rg6D1h52DlB2VrCXZ4c+PHhSJ6hL6q+ZVutuQ
YCfa1C+tHcEFaK9kjZj1Xel2KrbVAIEKeTtheuzfx+vEfg+LWjqR1cOPEUzXGFYx2tpP0rlG9VHO
LtbuxsUUnL6hpERA7pahN6ZMNV3lm/IG1Z1Qf1FbJRac+BGx4EkyMbWAas3EfVXHNtaMSix8EWA0
mn4FFNHcy5hID5q21o4xMR2hGoxiZAfNjX2XmyY3TzbamN6Y4zAl62zzOtG0EU4enckEJCAmpU04
d395u9NRDo7RPVB/oGlE+S75G6BMp7i9IDPq3ey9XXYQBSZgNGFt2NdGAZ+EgkEb9Q4roxmcGgJG
7WAWYGKCFe8ULjAVmPFKKwOeJEJk88DNoBEywSD9RPgVYVoxi4FWZDisJQXTrsbKSPpaC9AOcCOh
mfe78r4gLRkp4ZQ3OSFf1AaMYiEQPj1SWf9kuh22e+HTwDGYgdjO/JVl4pMgtG8RBk9kA34Z7wbC
yeXBUSd/M6raPJB/ZO/UkIir4xQLAoblkyPN3pJ5YfKhqD4rKVPtRnRK41bRPncWl7C7Ty98bxpd
bPo5UuMLTc3or1Fs5wTB/ZFal1Ppj9Nlg+4iscCuFWWVN0fNlaM7ysjM8ulMyn4n/xO0G5ef21HR
sFgr0sWMiOr6Jaf4/Vg2bnGnTyGNEbF1uKzHZGdagohXnM/ORgibQHmGFVXhClQyVzHySBPKf8Ta
oRQgwUlQnjrmNNUhn0CWERb1pteML0TXSdr7aF56+TWRPyoT1/X+faK11qEvAQnguwu20fhJ5Hbd
WYudLLgWCJVgEhc2tsEY61ekDxBGgU5LdVnpIfkoDD9K7v1mN1Ve/KSAiJsbOQ5m4xLLAVwhEECf
fIrSGtQwJYxJOsR2a/6EM0G0C4ElvQY7MgYd9gg8PXqOjDuNZNMWD1tIfY4TwISYPgmxaJ1jqcTb
o6S4nJ8YFFd/moSM+C5Izxmac+2WwV0hrKC1SiIPolWC1IEzFpewYWk6MgzD6VrGr0rsZdMl0L1O
JSEDwjQTfpyIIYM2iS/dcbjzeKqWO+eU9EkbHZBa0eTbBQ8pwYsRv2JZI3FZt0c93hU5mRl+W+8i
dB3ocGgbPfiHp82NnLTqNXionzXBmOo6LBZe+9jjTB9xAMAaccWctySuDH8qfoDdF+zarfm6gVmP
qLByA3yoYMMYW0pyZc3BRhCWrXHoOEPQAIsWU1nakIDZp2lr6akDDE4O8cD04bBMxHEd1eKOt0Lz
q7wR+fls//Ube3oVj+1FO0xrX4V+Ghs3NvuU1Ccrvchvyhu5uzO2TssfvAsTObi81oYIzxirprj+
jTt27gbL0y8eh0PL3/+fv2tA6uHJ9zgWpBXXXQPXGpEnR8L94ZN/JRCb/R3YLWEDsKAVQ14+LI9V
9li8g04BwUG6Ln1i78/pN933dDUhGKNIe2O/iVCcJ05+qW64rJ6YmCZvWXoEHUZHTau3wvNctXil
JQmax7SwJBdPt+SZrpdhvL9gcUcSnI3GDkQpL+30TxTB1imu0Zugqa7w2pBeWtM2TEcWvfwNQhLg
vnhGszMYXvbOW/TVfrMbfuglsGNYTHABp0HoQikSJg9m3tpxZnqprFwkhIHm8j4lTrtHXgfYrDKC
oRi6ATBv3oNTSFxcjnBT2vFqMej46HK+ShWz/filyCwgMXx4YofWZerAT/ABmZtjNvB66VknyWAn
qzx0dovYLz2h6jbLU4Xwi4e5t+qv9AtiD30OzQhtkRLYAzSNenHBHUCfGEgzmzZufCCuINAM4Fzu
YhwApsxUGEJRqLhs6NiLPDVKb4w7UD/c1pdkQLtY+AvAMUd4VNp9hSh2kuyp8VmJ2voZgl+6/b70
VwyFSgFeDIITMD8TKwsKJWxgGDUicNJ9FHcT01espzsYO3aE3zHwBcNcVyCnVHaMaK3VmGWw+uhV
i5txly5jQfEEga2kBj0SHPSCymI4IInfPDag5Qjgk6P4J351siWu+TL74IWl1XUfLVKm/hQvNp9c
3bj4CkOpQh7OAikgCMBV+uG0Ahvh3YhX/SKjb/lld6bngzfOiIJKiunI37ys3JhaRI8q33q2QgSd
1Zs03DB7lOAbeQO8rWkv2BxfPU/FD70po5EV0yvvYBfhewBLawBTxxfLWkum/12Hh+CERIkjgJY1
T264IEXmfUMT9y3e4jPvHEk2eM8Gvo7EfB8L8uFUaifKLHFYD0B4DNRFaEf79sD3SVUP5ee/MPcY
yA6azxVPZ4vDAJqCqVojedVQHg48y4zf2uUu4OGg+dziZTrIX8VFejKxYyyBOwUjihVykVyeB8w8
tHVhrgATrD38Tp9IXZhagQbEFQ8THeiD1wf8yKr1cZrRBM2+Mf7DQGBRzoA+9Ud5aYlB+kbVlM1u
w7OBiv+etRwqToDMAyw6Cf1ZuSibL4iFaH/0fzgpGC/FfB6lD2b1850rUZmviXEshg89Po+MVRMb
1bmR3kr0sooX4Suo4OBEGMsFCC2mNKAW/9nMb+9KZDFXDaCTMVgTPGWDHo7jst9KnfGjcIOKU/Y7
Q3UUhG0IS9AWEpCF93GC/0BoyIJhicJzCtFOymunEyJbGBl+RkhZGnalK0jsEj5A/bvwT0qvlXpO
SCZWHpSkXU+kG8tLN3kOsRLQ9pvpqRm3IDjkmA0EVIKXnOgG2F7GlvrFZ/Gz5X0GDvyp6AihZ/W8
TlSmwX7EhtzqJEPjTYWRne50dG0dtUt5D7ULFcmMoMNcP7wcu0LqMd4YmDeyXpZ7ZzgbzepAg8E1
woFQa/UkG88oPStBTyroQQj9dMWUse62W+D1ag/EDFjBrKZEtMzfbqLfns0imp4ZyLPy2CQHuVmz
cPl9Bsd0GeDViR2yPATUvNL4bNe4W57jaEksDp4osxcVf4YKOsYx0lu7Y1nVHYX5VyrdVfG95lf1
8p6xupboXxfi9kJwoPTdWX37qBV/ScCywt3U20rpz/OrNlwX4ED9mue3FC+B9HWYaE3gz8LIJqUB
gkxNW/SmkD5MnA7u+RtfFXxVPRvZbYh8IwqBhOkeSZUlTOVExTfXBM94LB4Te8j8VG1cI3aDyq/S
MxNkXX3Th8skH3rBwmCm/4d+AVuj09rljEyxcT9lwwVlTfv/D00qk95nFr3pUXN4Js6CQIQJbn31
QQ333B8z9ehVcC3ousuU/DAngzK5kJaguvivFP0zfNPBkKmisGQo4KYAR8KAYU6ANGn4Ve4b81WH
cay3+OwgtQDB4g7wXFgidXSCQRIPTHrg/irc4umkjj7wVGIwSBhPxehXw4dMlsOdR6JZ3stSs7Lw
YfA9RqoQl2dlgyPZQejJ8FnpTiPCbtjFRD3Wa0V8zZRHJLsTDI3P2M1emviffm3A4gC3WVkdxYRB
9ggPKS4E6c3Qb2yTvLRRv2XRbzc+k09ZucASZBtG7SI8h8Rh4wGb+Q6Y+exG1ZWCi7pSXEER5utQ
3tDYMghGUApY2DrifinXEy18le/w++Jv9PHM3+oD8kVsctAMol69KeIJHam5nGvCws/iC7PU/kuE
YxM4q2YcrwnTR2P3jI4l0+J3UhiZZfSSo3Pnmhdszm2iOnn2mYMxGvXEbC9ATFl2Y/Pdkj3HGIRK
r+HivGX9aY4vPSzQRnc41LXlxFlQUoIUqwesWOwYGHEA0BkpN4w9IvhTSHRLpCLHsjrcam3fIYh+
x0YETzi6OVpi+ZzSdkTOule2xwkeFmTQonwppv3Mlk/t2MnuBmVVZyN1wcannOyCM3wNAvYASmeA
zZRZ5VaNaORRZLFjy6fcuFEkRcoZRsZmhqJivRaQ79j1S6bL20nwqesCwUrSA+1apDsA85ybNeeD
jpPFcNWjjwo+BYJ9KJ2zZT6n5CzW5ATj0kUO9E5/SI3PicI4WdZcwF/lBvOGgi0+b+hhcZXKdxA/
A7KUqmM1nGN9NTCJ3s1iB0MmYa6d/1802Lwroi4qF746/KrZwTKFWx4FPq1qXHt8aaiOUOlAUehQ
1z5tfKUMYtgJ1ovTRyte4JGgsBY/jfZcLnAePbbcYHwt01tTHtfhaG0Hug2/Uir9roLP580Th5Sb
MiyJGBZ/SdAvZSJfmm/qvDH3YHPBzaog0+N6uGBeYLWk5S47iA3j4vfBm8xFVCvSAjEAIXcJZ67M
rgUHcsas4vSz1fpjKHsTFrNE/gZ72KjQzrhK0rMfdwpUzdydKJtKrMwN9G7kVreoweDsFvKqJBoI
BBQZEYaHTAO7YAw/aAA2hOj5/XSB+wHJVTEejSJvpR/YmAORzy22TUiDaW4EMl/ujOoV8UnxSyGM
NJ+zWVEqklbxailPfYiSTEfb0H6N02e4jvnhq6YPk5B6HN/Sx6L78h8afiVi5FwI2W+K2jp7rZJf
peGGf87sVKIZUH7f+W+WKArDChoMEHrlaLW3YWfPAog8MsoUZuqcHR0O8gpTBhEhcwTTL3mF35Gv
uGDIqvJVhkOlS2cw6cfohQUPnjBNHkOxMb5sMPDQnUY5N8Wdmqxa+QT0cwAHTWQxJaUzyjY8S5it
bWAw4YSnri6CG45RW2Fk+iFmp0lnGQMZ4GtOVefLMay/4c/c/UUADOtv6nRMc3+dio3X6LLbIH3r
ow+R5tYcOJTaYyuaVrmhLsIcNKToupbN20pF4niYo49l4Ja4EWnE6mlhnC0U9zAjDdFwAvll5EDj
AGfn7W3mo7NxY4yraJ9Jek1rp4KcZ7gZRUhcOw3OdG4Bjz71EFOAleBDx+Fv4GkAM9NMvGn9OaS5
KvsERyVCtHHHxjs3j7Tclfo+ifwJ6UU9/QvxyfmeQwiqw+mPIz7H8J4QtfFUQwSe1leHL59aBhK8
4Q+qBOd8h9/TNO5Koj5Xh03ts2s/y/9dU7L8O9ZODYPFah1RFeOpVC/M6niNDd1fpVnt4DIJrPNT
v3nhaxfyAQu+irLIaN44q/TkMPY4mEMPJFejsoEK5W898bge9DCtshs3X8m442MJ420wjk11XCBJ
6PtRpUrCf0e6MxxFCDF7ynwMesDdt2y66eMt1HRkL9Bfwz+MXgGdSKDRlh89JGL6Yy2niOFGcAMP
KLXr4EMEuVimVbSym81nMoHcHkpMWNBAsnUFNt9xQkSB3ARb6ip1N9XEtJGrzVhF4uPVWDMI3Is5
KKiUTxtOpTbCyA7dLbHfEaNDcbhONQNLcKsCL5FekAlYh82ukoU+QuwM/9r2kS8/Oa80j7/K9FqQ
W8Nvxeat4theK6A9ix5OND1AzoYbwTrXP8XgQ6WkQ6O6VlTpQWKw0/V0rH4U+2bkMyKetRNX7X+j
G2d4Cb6XLxOXP2/zy+ggdQLz2Y3+FGN+UvlgshV57ZMVlH7qhstRHT+m1bO8vMgmcU3WRnalysXI
BZNqfqUrqr32Pea3KfLLygcWkLHUI+PAkhf7QUowjErT1b4fDOkflsh08CunTYcqNUDjZU5dSvfs
duNVwUG2LSnW1Juzvg+RAcu+XWFIufpFfRhMnJwcMjUBqDhVDjRpXn5Y/ig0JodBpTStllwsOPjA
6qXdoFlgNRSVqzH9UVIA8OI/ks5sS1EkiqI/1K4lg4CvjILzkGr6wtLUFEUEUUD8+t43a2VXdlUO
DhAEEfees8+WMG/GySCnQ3LlCsxC9sxX9rblrAsi49iG3cbP7mPSkViHc9876WAdDG5L1NhdquUU
OSD5OFSyL50Va9Grx9qTWSHzK3TvajZXkkFrR/WzY0cJZZHfNt0rwGywDVvup/zSyi8Fm9d5yXRE
TaXWJw2GMaUZ0JrUWNRmkUp3jl4Jcqz7kG4ZFSKEHkR/k2GLWv5FgGMB+I32fsgmowvHlhwqtJXN
j3Fnhp5ey31JoxcbD1f/1X0Z7ESojvW4bGcv9g7XCVKQ9opAj8334M0dHjWUxbIYmT6vBGg3CL0e
o5iNozm5ct8pU5f/KFxS1qlP9ZiCT5WD6h2lzD05u+eu6t3mWkMM4fpdLCisflio5fd550Z7kfzR
oJhT0vHBSQ7y5YcN/c2j1lWC9yxAoxbBbYfK9Ou5lB+Vf0vMwT949g1GeDPNXD58+SMPIzBP+T0K
o3zlPr95mUth9eY9lxR6PeQffs9BnO+o/MldQiL5pav37+MVCLBdpb5LS/O5+mggz/PRJTyHkmMm
n1P+JX+/hJ+olNwEM+hFGTjbXP6MtD9sfRY++FBAnvciFZx9P6BNuqe9CXVlofAa5D2mPrRRylzi
NBO32j8ALqU9ga+WpIJwr6dUfnph6fOqOPjgrFhTvJWnlCDAM/z1MwbFbHsOzfEnUAjM65H2DD+f
A5Iy5AoOFindPDYSSR9gABcbtJCg59T7PmVGeenv317Ayx0lkyykVQfXH7i7CExeE4H6I9sZPqcP
/zFjQcg3JqqL88dXuDXPuP+l3w+Ao5QrPYQeD9rMVUhNgUMEhoV3TjE+ykO6OWSCEHc+gFfIUfl4
uq9CkQdiAifsMrmFLKObSND9tzAOMrBj5egeXlFkcoAg4IbFvAyA9vr9KQqG8BZe4ZZJzgR2vJAi
k4AdgPFy3wGAJzjYhs//Rg/COAIFHoDlMp/qG5EMp/YRxdwuZShwRqjqVzTMBs30OSsoNnryeikG
+O/1Y6b79J3zkJt8l7Mof9LwSg4jJ5+EXyzRg8qX7AVKxzM2aw6bg4gmEnZl2qeBFjxCOVyaxwqX
011yKtqIZUjIm5MVL7s5X3ERoLNMgLGzFS4xfkIyD+S8tUyuDAMGcwuFGEMW0wGjQkD69NhBQycI
Lhg9H1yQ/J+bCO+Rgqbf8uvcbokIg7AQydVTomPkCngwzlGgcL7z0Lg5GZGONb7rzvoc1OQZnokk
yEPCQHqMsIzD0HWLhT6qQFGX/i2kE2VEuLw5J2D5Qn1DenxwJ9AC646gPEIZsfj15zU12gzqN8sR
sh1MYNXyGUxLiDWnGZANwTzNxnAUBwZOfLSKL2UIypNiC7BqsP04vZZkBHI4uUoZgpw86LcZsQNX
isN/Aw4rB7MBONYBuNwF1zf2Bo4SmBQII10PMTPDhe1eVDD2hfvNZgFSYYtC19h2mBr6fzkKfDWA
4DCqfs+HBNvpjpG2q9/2Y6mPmBs8DFVc1hJ6IHMETdO/eYPCD3MEujUuTHCof9eXIO+6ZAD1470a
Nb9JSCYPtz4XFUh4xiCv8j2h5eGOBKGHahBzOtQiGepWoFPMLUJzK9YK+Wr7q0Plu+Osx6Hu0XDy
MNRjQBzU/IBcGzwTf5hGaRE2ESsOVqacFqZGyN3w7QVV3Q4QSvGaZQYQ9yoJJzz3naMgDxwHr1Uc
dMUjV4TqLw/rA9/jpZVhd40zx4C3pfNizhM9KP6O4z18QfyT7Bd5D3iD/qiBfj+U+Zc5C0LVncvX
+KXGW4zoz0a8OHl/PCYpKHIIbrzoO/gXAcB0+dcthHurR889MFvAbUYkh8L8+Xt8ORCMEBkjGqip
mmxnWEtuN4WaeO+M8dzkEzlGcvxY27DSYB8urzoOBFL44nflIGICGHXBwlFCmf4def+yeOwLhq18
TR7gyv/lrdB/+js7pGIwB/s9flzOj7wYCQaCwyixMhKlZgUv3hTQsV9e9Yh3KUAJWIfs78ldifdE
kFyChB0zqVIWPCCBH3Z3EkwQ7zVGonzgPmcC6/ATXFswFIEq0gIiJZODIgOIp+ar1BaZKVowOH9I
RblaIroXkushSTryQADbxcXMBwwWuczYAJFmACUZz9XfIJcrT/IN5AfkA/kSK31aLAhejkLkSUZn
upCSHBMK5Ok6Skgzgm8ExqhDJMlfpNTfs/VhgsiLpqg/EfIO3+HfDDVKErzCiuvr7zXHY3k0sRrz
CKzLB7Ah5TVLqAxFFQ6EuLIzmECQlODsPHg8AT09wEFJvJxQkZj3+Te3rkxEW0KSEVO2hK9IIhnz
JcpnmfrxXPz7MnszLlkEpAqR5vI9xMgMfyDzf2ZuebscRC5Dc0r6Cae6QCvP3vpv0DJuqn09ojqV
ORe4nnGQ22/XAggig8piaJSM7TI0OOUoH7ghMCwgUPLuzr/qjlIhdBh85jIO6F1Jpk+8h9pyfFB/
wg/BgRL+DLwriTcS6TcH7t/p41T0jn9mdYJLhGrP2TrKUZYjxuPD9bxIS6s3vf6NDbn+5eXLrCJv
5u+Iy1n7w1AhOe/C85SPK3MQAwtfb/R3WpHcR0JR+htKQdufUYo6/1LQBClE5UQw/Ci8+7T9gr/T
1gpxVS5YIozw4f1NGhRfXyOjZc5gMgjPA6aRGgqpXEeCMhXuhhr1p3KI7zCe/r1KXie3Xq547vOv
EVhjufDINAtQ3yyaIENK34OWcfNXcQhRJbxEfd/05QqVp1GjGHZX5pqUOrkkGKrybgQd2oV6yhuk
PVn9TUa8VXlSGYQ5lwIjiPPRypPLnGdwSuUR5TRChHkwxRlMMro438kZ41Wxl+d1FxxfuW8UuN8S
5iV5qQhlJtBp/96TzOfFiObYhS+pUa2U3vU9VKbCteoG8NH+Lk65aGQoyOfyJ4F2deP4MBGGWDfD
no9o9+8ssv3MJ2VYj3Ak8hX+UoC9A0IYyfs/T4S7w1gbUfqQlDcBZ8n7kwQfNQKhCmGRkXgffbby
GuVnEbdzZHjdCMaZCtWI0C6mEZmOWAFJgRRtCEeOt8v55UsMryYqfjQOWLzvBvEJKaZ3pJIwYvr5
++Ei5DqR13Ye9Lg0mGx9wf70fc2V99L15JLpes2ELt6Mzs5Cc6E6sroRYCAdIHB90GTloBocTLmt
4OCRIy3H8m/mk/miM1B3z8gU2BHjvwLc1mdukbgjjdnixkCQk3fmqQQvA0cX9EsGh4bwZ55crlkZ
fK/RJywh57wG/27cPchBKeHRgjN4BpcIOd3sNoXWM7gYs/dQGzyCO3Hoj/lTyheuSY9wmaJtwIae
uJ8Lsge83xDzHXK8ex23ZQHjNExlCe7r5OXcXSik2MU8I5fb9MOm+ndfVu+gQ1LP0uwMtb6voN2Y
fpBHDagExd0B1M4Hqv8MY7Oje59QSSiYhY9Ic6vcu2kCGj3gCcJl5N8oei5REbC6hAqQeynsxe/4
Di5x9KSGkToGgne/7Ljd9yrf4e99NIu+7nxG74uLKbE5tdS9v/LCD5FxgLT2EhD5JSRFO43q2I8V
0Dk5d0j2FiN4N+3EWjdUoR2wTRcqqbaZOToVTK+7xuqKpeN1pIFwITQF1ioaWWiRpMAjaAyb/Que
JMXZHqu3dm/89nDw13ir4sDiB6S3d3+OnxOl2ir4jPCW67dIrwBMv4fde5C93W2+1hALg2jam1Z4
0xCVQaShdDbBJlYqE9AGdxpDdnNmYBUxLSEbK8dYj5Rtj7pWPeptoT9TT3l/xcGzb4mXuKBk+3HG
u9YzWRhu+Y3znF8yonzxVOABdGhkMi0ASYwxDClj2rtWyhTKfIdlC6yD8PZpvLgmAEFq1Qb7fNjC
fRtenfLTphvcWjmhy/IgLcUFLjSumf6yhrz5HCnqSI+9d7FqnI8R21h8oZZve+agb7u8IqbBj3sh
gMrDlmsEjTFM99Wv9kMmgsulzAQV0EZ/b+sz7g9oljlBfeKq4DOEZAU5qIERuApM3StGySrOZzQ+
roSFUsulpwa3ml3Y2dODGrzic8GvlVujpbQcdNRjzVYXzlSEOKDukwmib+uMgqrfh5Zq7k22c/nj
cP/pYLumTpWckSeTcNtEvVXJm4Re9kBqwjR1CzovcnXfWBYuLlFiokXou8TlQqHszUtuAYvqTX2e
yjFqD8wgAKtynHxI0vQd/HsT9yjU73IYv35RCnDzNuMBRFRuoUU1riq/dyyMEYTiaq6F4l4C0Xzl
gvKg12jHfjJjSQKQTqiJTbpVwMLQE0AeUwPJ9ZG/0OhO513sDDzh+ftd00RGm2UhWYfhXCDGQLJL
1/rjFpcfCnG92acaQ9MqhxXdDjs/IGyLnZcCPsbqRcp9VCu+WvkJOQs9YgUem169otxsPqemTqaG
nzVHemIX2OiIgBLctoiZljTpER0IbYeuCwwXnGhtQcNnz/4sH32ebA8d9TKdI49EnMb2VYPrz/oG
B8QH+wcPRRsxvSDbdBu7rj1jQSzxaxI7RU3uNFQ/gNW0+WoWC3fe4IMoHNBCOHupGBeoPqiT2qyN
8BGTvwzwiRIymzC2Gdrg2TedlMYU1XFroX4OLs/Ea3jfZfmUnE+UcB6HqppxGDc9oqo31Jjg3Jge
1VdipdBiPwLycOIFSUdUY/kGFg6Ks6w2aTZqsi2FjINMRCEXu5M6zOaz3/lciX9RIxAA2P5t2ge0
klF8Xt140atDqrK5Pr0Fve9bcL0Oj7S8m0fwm3yhJ5jPLXIQqMa6ZxrGvLo5XqH+1eu/yAbhUXhW
fqrgDWs6ezxgQXjebuPjwKhPJIZfjeG103Ff51NL5ur9gUqmcM68/3szv9J2S1JEsS+vL0s22Pza
hY5ZzU9gRnhBQaxr2wSlcSNIVeGGXtPJwQ+EUiWB9VBeX/g5o87jq0ypit31edqOfm9Bv6y8KiVJ
CO9OXpKxYViwHDAzUemtKSer4H7LDOyjdo1pbK4vPjtRtTk9TTTABUvfGE3QmURn67PoIhropiuU
BcmcinPMw10oiqYurem4JDUxfzsvZiD4RKl7pKDbRaMYaxm3qyiZ37NDkQ7pwu6PVOxejRU8X8Pu
hqQcPQvSpYXIWB1Q+e8FhDJ0ZO9h0SNKPfUgvc3JGepYyYJqgDaGiBUEuulS4U0UbNjRgMh7QXb7
WK6NbDx86nt+jDnjni/K07nL/cREIBs9EptEIL5/t9cckKNUfl+EbaGxpIbMzfXB052LcJhP6Zor
Ul28j5dvlimX1xINb2L/Xj9Baw8psd6/FBwJL9bJVNTr/GNfPYLJOg6/Pr97Q9TLZATZFP8v2HGo
vLLONSaYLdaPKcLkHh12wCFkqjZuvag2n6trYS2E+7c1DhQxjQHNK9gAlod6AkmASURWLn2PLqV+
VIAJVBq2TZ85TVSDXfpmeIZlctthvjOjdkMjoX8mfAnPTvVgVLlz5b2qqcvQADF3FbuAdlMhssCA
GRf4D75evL6iCe837sXJgEYY8YVld/v5PJ2oMiOqypm+V+mK9ysQSiDP6Vc0TMsjiryInu9dwiC4
1V+nTeFpF0k5Lr5IDAiyJTiklAn7us9UW8PWqNgfhIaoMIIu5lnvObpYKG9w8m3p6qJQc4b6RtdD
+jL0pbuFp1ThmYruOBUMDAre7DPCa3q15STW7fwzVvB8RuiZreegxrExy0U/KiXUFkO0XUwMvCZx
dF4ZzFb1RPtKbMc0aCIjTphf6dUktjLuMdwW59i+2Xv8eXZeIzQccCzMKDuWZ78hJsuOyzGHnJsD
TSOQJlvq9vfMxZ4ePcjgjF20nYTMDLKLQy+VSnhKMT+sfHrtPupk7nh2sTd3BcaLr4pH6dj33jge
9e8/DWkPaMAwfDvlGgGsFjA/Xx0rRPCKocHRj59I3Z5nd2r3OZ1unSPjKlwt1TJ3S0xbTmcOvCSE
NaHAb4+Hq9shYa5nDpxRKPzRiKRfMc1cW+YgW132d8oH5szt7SHEw7PBOUA0VVG+6eDl6o2a2RWN
AJA+ti5yrMvdsJgzjeNd9tZUWv0hljLar6XzS9rcD2WJD5xSFAWQOiHsKi55HOhJm2gHuYTspDer
L+4spUsBrLs2tOCiE89gLtkaPQCx0GMuaaYGSbtVvhnvsYNoRXEmNbdh77niuoZYYI6urMJJ5Spc
xkdOLfQZMBxjOvQvl/gLZnqwJN9cHX3aQT5sVU8rZa2kWeF4S2xKjv0dC0lX1A0RMK7X6OVOx2ww
Pv5lgirhnX3TdD4mQZHvVdSn5iiFsMou8zOo+9GxyTH1z+dY65H8aeMGcWbsvOnVfUavryFNJCYt
SQk8ajOmb0DvBfJL1iyUJZMRCmjlta53L2RcCaH1FjzcBcuRR2c4kNgb3gSpJh4as+MVu+Wyatfv
BHSKCIHeSVQX/uuLdh5zZ92bSLOLHUMiMxYPp0NeB1ky/Hzz7N+UaRHHpEti0dyWa2WaYmjQQSDY
ETdWhHwlUhncwt1tdXEtP3WNJ1HTpB2LU5UatpCVqO3i3gSpxJpBRzbba1CjmMsE5g1xc+ji70Cj
gntvwmyUUI9iKUQvA+KAXdrRM3yo9tv5bn7Mr+QRGC51W67+LV35aUYrggxwxCEoxM3o0tJacigg
Y2NlZQXQzIjO79/0hbs31bxCBc9cgRlZxD9vz4v0n+zmZx17cbJIImMvyMIpUCbnfAWHwuJEowez
m9F1Yl6jp1u5n+fivBq9fm+oLbAU/apW+HHMxNE+A1bndHzArtBRmeEma1ZN7bx3t3JEV6G7jWFZ
+Nl3xoKAclZSh/nmMRQjPtKpWZemwRXJPGBdcYmw2MDuh96f+EQmhEsjzZ9IPaAdoEGIQjdXogIh
DQjK1XV7v48/BxXLxVfi9Eaw8625ieOIsAjvQ86Im+81Kj2lD2DHFJRaAyJFsfUHPm7QTZIQxDxV
OKipe99zFNdCj7fmpAv0Q1bSbLY2W2cbPZ4L8+VoK/eL+0QTFmSsSf4e+SjYHJzsASUeJQheazSV
sBet1nttezbweusXVBGoCkocIkjlLqFm9jfabqrgWCgk35KJ3QJRTJ3mzusf5mvy1BAt44M6QsEi
44mlm0ej/nb65Unb4f3UReEvYIyECBhEmwSnfXNj3lNYw6vYc/ncHbZ2OrWUA0ICuYA7ckP/UFly
s9X36DulfON1UNSMaMzdPFqLXjJRnMG3YaEFYQJ8TZjhDBVuAYWiiBs/Rlt5zOpgysjvz6pph5kJ
poGdo1lilzT6oLpijx6lK9qX9G1n2Kk7Bjl49ZwhIKaj9bI9IGYN01UaFncPz0NvfWUrTUsHWMa8
2LXYXMX7YAaP2XN6jdDQoZN+7Z6VXc1qhMLksgiSEjo1VrIjut2ZqIVeh2TWNwdwkeBX1BTkKCYA
7r+ujHiZpmFNpygd4UjtoGD8IFBBRrd9u8Xq3R8gJkJSEdUq22Xtx5hvP6D+i9fg41s79ghcfy7N
ZyKxb1/6sErFIUMlWYpeZDPs7x3/pdp3HJ7N+hkk3y9rEKeb7LHuxxyzYfqZ0k7JWERjmwkArXyA
2aGrUnfgGvvvSc8MCpciyQLtJq5yiYu9HLAu4vT4achtzFx4ODoBat+0c6sD0ISG5Vwg4WOMJsIZ
TJw2oTJFU68ViF1y1tEH9kWfb3KJaCZRSnTefr62iLZLRphOAv3HgorWhsmm1ViORO9Nz4TJRPTg
lKSEj18wPpQ1LuVr4Vksg1XnsrsfevNsdfn+fBxO1YNG4h4NwCTUdtz5zt51aR6aE6okbdzzuij2
gRMRVWOEbTsxDRddTmWGCjc/cjyQHwHDunuY5nHMYfDrmoP8M8FSoqMX3j++H1OWDkyy93ihXEFS
wBlzbsow0hB+9CmJjLQZ5Awm0XJn4XtCT8jG4Pp+MreiWKcX1Pm+B1W6YvXMqJdWfzIQCUw2Vw+j
dcnitWGf6SJHQYXT1UnfBUeEX3uDxiUr7LttLTWaHWtMn+L9Qtf49BqRAbvFxxP0z6x3Dx4wonxD
X58BoyjuJGLjeeTgIvvWWu/STnrzNPEu+khTx+eZUDWIyX4Omuvihe1Hc5wNb7ylvPAKrJ9+0N58
9JMJaXereGtG2GC4Lk2k0NQHt90VeTdDlL4VeUI4BpBxsumGec6eOBkleGWIJUmm7ymebtGgwciC
qET1ovzJvc4wl9i1LQx9sK7IPkD1Zc6w2ls4GLmjJIsuSAiAOnQIrxpkdWzU3o1R+giHfHWD+BjP
RutyiEVFQOYVEnh9YkGhRJ2B9qi7gMSE8DuJXidEILcd+xykVv0ZfAbMTBBeDacmvoKi1gEhBcGO
d3AfH6caXb4RyFOZEYk7dv8H7sSWTSFfRCsbJqDXUUfMQP4RBPuFG18mHzY8gKcXtBYoA43SRVzS
jesvAblnvag2WPVRPwGs9rhGem9uqVMeo2AuJ/bm+DfFatM+NxQN9xU2tQHCT95GsqvpO/rGPKOQ
F1DJ/kjgzMtH+3E6L3+ZXfEhrPBRkOsIYjTuLxFOZpwgwKAsITTWdvBPukrAFA9x6Dp7h6Z0YAeA
2TEcqC5XnBUy01k/ODi5dqIODmUuG22QYP8hUtA2phVBLDOsUhkz78fOUXQ6ulv594ER3lkbsuva
6KvFB5om4sOLLYt/O/ltNJvaZnzEmMZ/OnhOwP8NlqYPkXOUixbags04i7MUGll5c88h22MFy2J8
EPSo5XaTYceabZ/JrlE2VrVE5940WFvGUEZQG5Vt9OqPUNcghlIH2MQo5jgYAHEprVhDkcHllmum
A4O1g0GvbtsDhJki4xvIkqRSZjnULnR4rCGC7nsGo9BbEizdDHX3+XM76IBqr9698rvLwnvPH5X4
8ZpRrDnvhqVGYrrxw9XYjz1+kwX5O4AZ7WRvKSMFiwHllca5sUU2vG6Yb7vloHEfcO6rb7ybNHxO
lGkqtxjkxuiRehiTz2Q+IaYwltcSILOlAeG+bhR8Ze+gOzMdVsXFINYmahMplg/LOs+mTFjxqB7M
TJrn6VGP7Y+DDgZLV8HdGmEEyyNt/MZmQpXXByszQ21fhdkPb9hnb2C5KssNHwCxS63Xuxs0+y/u
ZYscdvCxL85316+ObJiZiAzKKiEIWiR0f4oHDAY7CgEWG3mWpezmUEl6FNj4btj4vdb2HtNm+Ao0
ykfT9ziZt0i1mNcNnytKJi3dqVHrzl7O4LmUDRC3fs8aWiKO9lSdRbWP3QtZJeoLgEZHQ3bTrxO4
kebhtfbZb+05JULdVoi92BAX7L3H70DxniG5NFgoxLprp/i9o3pcRMvyHSpswzdvwOXBfZc9oj7x
NazKmTtIGqad5/6CHZmxY7M8woIZRxtIMcimcJXBbXsNf+mWrVySFJqIHB7i0h9LEmq9e9DwpBvi
IeFNDJj5QH6cbkGDFJ+16uzSQ//nXqnQjy9szdLAkjgJF9zKdY4eenNh1YB01iGE9+v1VTrpzxWq
X/B7D65jeBA83nOQfGGFwPxKwLvDYgyJA/Q4Fe118FhdjGM+466AjulwD54giVBPDM/brBqwxePx
VE8DDS8Y0GpzSadsCs4+1gZSGzbYX5nJcv/aDBCN6vo0XvyibES2oLuYnb574JAcKuvQ/OYZ+pNN
jiiVnMEdzB1ii8hF6Ed9l91Orn9FT7yXvCkua9XHf9H7Zo8yv+9YKiMQWJrfv2J69alRERcMNAEo
yZ0mfe8XyHExRYZWRBFVM11UF5iB8NztGmJzEObeI2ZW9eabWZSIFqKPCtB5HjikLeoUn3rrMi+i
8u09llT8KKvGk4uPhba1l3AvsKPjs6GlEiELPqBY4EeAAiBjJ2mqwOqWsDdgYnJeP0jCuX9z5umq
phu07ceWfaafb/B0cI3fvijzIXiwcw7lEKdOumRTevF/rwF3/u4iJ5G7j38owLyOfdnJIUo2K9hv
PQqFIYsdOtN42M7o9wKfxb1HQ5ByA6UwjAaKg+/34nMLoC8qNMMLi02KxizlbieekHdGKJ/zSB2X
jCG6YnAmJwk8hDRgKLG2oobYcl0mnjroQybHc4Ni5jmAwa6t2LRc8foPcBRRXLpitxzzeFk7UPAX
J4QNr9TxlfUPIQJ+FXVpBlOAugc3sdIlX5SLd8jbMDehBGtdhEnuc1YtO2iD3eeQ5JDB5wc6THRL
fkrXfXpwRoGLGdmwaGctc+KUw4ZT2hiQ/Sc1LYRZGemFFOSFS3WGB+rXEwYhZvPH2NqiMdI8i/uH
0fqfr//O3abft8qkZjo33L5jOhafLRfIvYMAmFvTvz8XB0br33fo4DivIQtayPqXcbHpcMNwOl4a
pOiN9LcLU34IgHqCDP8gMTSiLOCq7gt5k+0RdT3EOWTPjeTjsqYc5b39N/GhlVeT8PcaUa4Lz8Pz
UEUfU825vlwRVJ1p7His6Pho+VB8+fyhI/nvj3Ql/328R0BXJ/9+Qn4qDi544QL5q0I3UfHfbj6p
R283m+STN6g7K3q7kh9KYiafYdnZ8n8fVwF/MW0W+m7pKlMIF+OGLR57Uh6zXYvk66+FWoQV/5DH
l955sz8PeELSO9f5QvNfq64H+NjTHWPNPo/+m+5QDKKrCAXaBw3O5ysfNyQHlLmogNunjndSDkRi
OHRxXfx3DrdsbhcU+OjQPe3d1IooK9iKy0YVPQOHwW84huWIfQh7mRqEkZPc5w0nhFUXxKJP9A5x
TJJR8rwFF8jwEbJXCr009fLFtXAzSbPQBtrh0wtI5KRM7rAE4Ty/udujI2UMbHCTOi8Ub2wO0Pjp
m+7AOKjD1KUo7cD5sVn38KeEVnoLKI8jW0dB6nBn5ffa8OUwVSJjQvC2hIYJUML8FpmkFPMpVfn/
BJCiuCRumxtpsb7u363d+lC3/crdzE41MBSkiU6fj9kJng3HCkedIw1akhc5o3FEVqkjf2gHDZtx
j7TB1DOHNHNp6Bp8/dDzn/aBVZB3nlMC+6Kl+1Us8/kd6H29JAxEUpr9aeodVlMgTX41v9hT/jZN
nMO0Rl0ksjjpiT8WMg6lOR0H8tWPi//R1XlyyVDEqMo5ptZmI4D4O20f+3Q6/Wx+5GoigdqBcOCc
gC45Zw4z1zOHO+MdyTdSLsHTzZ5Rw+DDsHnrch7enHz5MXouDAU5P+RB2wfdO7A4sKnD8FEBvf/3
QfkbLLoMZRnajYeZ3P2n4qhJ9CtGRAP8DXUExvwcneshe0vsh2CyXBntxN15MPMZ6/+uAbkOJATv
5X5+al8u2YdHLYuMcMSCW3zABPwJBx5gmgMI3GHD5NxC60+1FQcNF96/6/UVIn3bM+cvihl22cV9
VnJ93GZjEXTVUHvrkfytDLPJC8EGwcYoIkQOE4+tcW9q8dkaa4gytOnrR9/pu/sWWYM6YM3fnVM9
xzaNQVgj6GfN3F+GnR8RS3Sd51rEeHIsZAr4NzdQT9beQ9CFlIsIt4yZBazgvpJDtW2dYW6PD0/n
AMfEPg97/nR6OJDhc0o4szRDOc4rbbBaPZ1pSPPn77Te7A1meXfEFpkzh0+PNaPFdrJgssVcZu+5
zcKdNaho/fsQ2afqGkhZO0GMSPU2aV0z6v92AjOqPe5Rq7dXrmXZKx8qSkndvyESbV1WcL5CWPub
n3rL4Ike83JpDstp8iPiCc29u1dfhhRkGrgFtwOIhJA9AJO0Ferf/yZrPo8B0tuhDCyWo3wcmAAD
qoNktIW0itpIRf7UH4h2qBtgVUeoYswrz5qzTSCMFVULcyQaIy+ZvV35ANPHjAw/lHa+zNeXYbYg
hKSHdBDi/D75ir2em+DAb4n0uY56S9Kv1yrxEuc9Yh0q17XmpGuemm1YgVYYzb9jTpNZtc4WFDv6
y/OefsW8+sU9N+JL3GfhuzPBduE9O9dtsa2iNQU2Y3IGGz2knqJPBgRlD1UiYpz6Ah7YXcMPJY84
kNmctvdnWVaDtghI7C5INeh7JvJPywF+iVQBTQ/Ie2AsN1Zt6CComwptp2FdPPjgFBXkv4r0GlrM
hoY7FZBFF/6L3R4viH/CrE9YAQGQ/IKbB9fp46uLIMUhRiqjInEbqhalEJrZLvSVyXtwufl66Ra3
iG0Q+RdbqgsXJr71c9UCc6/thMF4BFOVfpeGrayt7X0x6XLeVgb1AzikHjWDCzL3xk06XldzAJnj
0iNunuYSzZAzb8PnL4rpPCjPUKShj8B4YRhRkpv9C7s5wWYyJwlVlYW+0hZJtdYKoGKu9dML5G8+
jBOWKY7BFe8essGDm1DNushJh7wwAoEzu7dQBFDVsAA/dkDUzIxRd0kqDklH/fElt/l5x2JDebz9
UnYg14fAotR5wPAFzAS28T3qdJ1FjbcKdALAGiDHLH6p70Rs/brQZ9kFj1+o5WvuMIbLtrc5HxVk
HawRu6xF1FBZcI4au+MlUIV4hUArHtgWuJ9qm5hd2BQ7G1B+UYZQQaBfskb+pm3RCYJzJgYFrcu+
c+AsPwIYLW5voR4tztNPvn1u862+fP4kGzB4jLOjerwf2u949dokpFi9D6t0bm6KablUv4wTNkOk
Q8iO1P11m6JsHDwnCKlo4kzKFToqdGOqwxH2ZUFSrBja3E8uA+J4Lo7cYLIJE/TvLewhxpgqYYba
a0V8Lfq3/OEkqDZsYsy3RLwgLcv3OBJZeHd1NinjlNovqBqSEa0TNfZO6ZmMAKq9zG/K4UNXW3Ea
rp1kmu1UtHr3GdfoWlNpjI31HMQ1wTC0NkkF6/vIoi679MQRrliJY3HeVT8xiwD0I6Csznv1FTxQ
+LA3T5wUW30HmCQsTyd+uq0ZvLrB842qyE05hYUDi6WzTp5IEwdqhytmGOPKEfw6I8q+xnTHIUc6
d6Q4ut/96fZBrkFnAGSArwpLjd/0g7j/1ccYcQ/Mzuyhje77ToZCAfOh/yaVkdUmRQRk2r/tlviM
Ff1RGGwnLl+q8JhYExbsoPKajnsxh+e75BD8ZNRYLtmpIQMjBdXel2no9l1xpaY2GWZOMSykoxoy
jbrQXUOVnLV09PIumMZoSHidk/lVUhMjlEKzVwCxUXNCIUEUPVcJJU2oxbVzZrd0UQK2Bcj8nBTH
YoawbYvGkNBhNoKKNKwQJIPYgGLqYmrmF5QfCtYt1trVZ5veg962CTSS6S60Ms05jDEP0nTVd6rF
a9WQJpGGnW1xZEnC+l6CJWrk3zFpZTf6514cqggiWIpRJmiQaVY7/tZ+0VplnaOjBtP31cIc9g9P
kLoYi0fAz0G6UNljI/QOQdyqh6Kg6r00JcvRJJIT0tcYpBbOVTxYb/pmNXV/Rx0Cx4NcBK/9jdqM
vu8sAVZKCR7LLCsLFBp0YzHv/VKiQHXPMrKzKpC22dm6YPXAnExKM97KfSfqUzKGLMreo+fSpaaT
D6TVGnYPzdJkiNPDoJjjXYhA3l5W2KZHFK0pmWqnfNl/oMCDgAUfnY5dMv+c2MgzpT5BGaIw4JFA
pfDfPD2o49cWagrBwdi4OexAsaFoOMaYqmnG4kgdQ4qFQgrj5PybxpK58iKsl5ITBSK2+YgzeuhE
PGYRUruJfGBibfi9buLka3OG3/GFG/sWfI7PxKmxBCSUeIl67s7x+qPrwmPMNojl2g+aYOy53d1b
kU5SlfgfunA7+k74oMEdv4Gi/yCn48rXibqcGAD1xC2AI+K3C7bZ7m0vw3LZwuehG/fG50uN14aY
/uQuwDCiepd4aPmJjeMRdi34SHqFwN1YtnFC+Nqd5bTOTA7UlT067amHd2MfGZH1DhQ7B3tSuVqM
ZPJbL/Y5HrHexBwSXbR4LpoJIKrd88T4f28wlu4vCxZi04ztBiDksbLoTpXouoYMNbtEmokH0XmN
mICZDwkPaYlDW7fkAHItYpltZfJsJ+jeyu8CR/jxzJb9m5CQkswKBgUSBDpKI5JBMpfF3nPf83XA
3BxYpKRfWXT1dS7T53f13aPZI/xEghhfM2R32YLoQOSdUwP1hRdHiO9ITfmwrut+Qcx0MNAtaT/j
MOhMmadm3CuYKK93J/WqBUFTrL02aURW4Oni0dVnaVY66ljfARfDqfzA0lHOXt3l8x4lzQSRaNil
zBlkWuN7tedxv1mDg1rr23gLvU4e21fxdcd2OcmJdsCAQ41OXIE2f8lX1wUlnqffbIGKAetxWT/M
KNwH6cVndfML9pw7m18Z4IQXJef/94sfpBrbDgs2rZP+ydpQpb7j34M56nxMh3benKCy0ISZNajn
5eS9Lr+MDZ3vBxuOjcqy8VjRruAqYTWv2vnxvC3mVLLrU8eNDxY1w6/q6uOBrZbmmp7eZXVfx5SQ
bWZ8OErRe0tPgXEMsozzdqqljonzEeJ5TEudnv2X9vXgm7gV2CRxly4Ej0zJBGlc7x0YJUIF+/2d
nJpRL7rtK5z1zPYoJ2mu/HGG1d6Oald90pBLAC+1XI5VP6eZoFpIYUDDASr7n6gz21JVC7LoD5Vj
2IDKK72gKNigvjgkVbBFsUO/vmbgPVWXk2ZeO7q9Y0esWLECdsr1SxiMPnbvgsdfl8aZndLihMhn
Yxc6W3XLokKWBwlRktVA2bWP9aR5N7Ang+EkFKIvf3dMCK0lcPj88wf2S9Lq2NQtUjYYMVLan47L
voTfg6MI+kuvniatgywgfDX3oTKhGkJZ7SeBMvetei0JUINZhH1HLHjRFdS6TktJkwjehEgnGmP6
uAMBAfLF2eisVwSAjD+OSXpcke2iKFkOoz3uLFvLGgqxXPodvz+jjtWZahA9kWDR/1a2ZlGNPiTR
ENUXWUyTkjKinl3V83mL3GGuw5mhqXvAYpkumIZWv2GlCw3TucdHB9Cim+w+ETVAJhtDCrU+qB6k
n0kvknig6JlwtIU2oqRCAITfFPZvX2G9fwk0hfY6NEXSaQ8aZAl+w5sQGVcYwC25xG2SHpMvN5cC
3ikKM1PoGjT9I60nbQT0e/KOr+C9iFRd8euXELXI27227Zg6T9zNsDXt+pQzb3OMHNXDYPWUIotK
2BuSAj19Zscd0gt0obEQdmotkB15LNq0/X3KgT8osUMuiKRIy4XiJ2TLASYQQwjn4DRfTR+3nuLA
qF3Rws4oaWSN1YXpjl4pZcgYCMV575a4PUvYi1C3Y1Je5OUR9aZWO9/bDGmALwZwX6WLJV206eig
UxAH1SxRN7RuGTbGuYVcMuDgjCw/JGR6CJV3i15AzYwUFLnjocZgNphHGRpkUKvX2vCzUxiKM6RJ
6rMMqOG8fCXHbZuLH3Ui3A6670kry7dFY5wT7G3/A98PbdCYZeC2LRIiFRZhXUuKRYtOYZkNr5yE
0N25eZ24RMqZ780jAmY4DAvQIDdf3qbHkA56buusp1tc6QLXA/UoWvbieNhS3kGZxwAx2XF0DA/w
7/ceeynp6XoMWzFOBwFSK4GCXIvoijBP12ShHRqTxR8XLvJnTIoDCa4Egg+JBiiemWqSBodpgI4M
TI+U0RvdElJ0n4QR9tMrx8Cz+Gnz5teAhx6CeWUjqhGgx3+J7VEFw51Pa9T4G82rgV/1JTPKZ7jI
XEq6Lt3WvJeaBYAsOGYQwb/2DQu0IlYwUreg/bdD36MJhXSEh02QPPNht+FtSOFFp+ixDBP1AoBQ
HkcM9Sbli94kfSKow2osVtY+uXQs2lTTdB4iXQkhzqvfXaBadmErmw5MOmjkQEPO32XWcgh/jn2m
cw1Mu7Dyv+cCbcLupPAkl0OT5BRSRtc8jxrr8mvhC5VOSX1ibXfcvO72an4KKOtNnf1KP6wP0mmq
p4JXsjpm5meS380LIMeOuXjyu+Nv8EZ7C+3K4bvj3jITJiI6omQUkDIjT4uT1M5NKpXrCa4R+V7A
dtLizI7H4kU/d5yBlX2lHZnROcGCRphIzzaHzQefesEKeWzbzVlCeUHE/6wU/ei/Z1SyMLw7T70d
4t2S2kDo7Bh98XB2VKzU8BFpx0fVFISV7dPHFCKBo0pLbAzMMcljCA20jMA1wT3iU9pYCdow88Xd
OmC3JiqShiR1BuVWcdFKmJ0nTfPZpzHBk4AYe0nKldxkvYmQnrsX8WtDAaEZIb6XI/ZFJwQaNBhN
8ieEHwjhd4SZo1JATEqY+hBi+cl3lCZ4YvvdExwfjjn1Y5NidElNfCPaRwWEo4NaUo5XznGm0eK7
NcoTbSPqetJ4/TBgRHCKQO881h1IQc8dXktOGXqQ+ke3Q/zmK9PH6D344JCY+GyfQXuL6xTSeLtP
A5NxDpeYlAk2imsSn6ba5okQ2CKFJQfrBUINlSl7ijO4OlzQWwzibrfdzNfCl6dNG8vSqw2QVCYz
wlAHn1xi9mG/D+t4UYtXCJnYPeJjZC6tbE1seY/R7jb799FDdHfzMf5/8OlfZi/oA0+BEyBSPtbK
vD5npVNkGjNP/2AtQvVEYlpSqwgzc9XH7cV7DoGB5RSIohiwEqI2372aMB+RA8a4v2nlB8tXCHWX
7RMNt7/WloHIyIdYS86Z58k7TknaIPVeUG1EzHuO2g6ZeGA7Zu8VblJGp1wDI/DZISuBfOF5RhU5
kT0nvPvOlUFKAsl7SYT4muXQ+M13XcRMQIdIsDGocfEQ6nQ+YMTkNcwSIS6D9D5Ofc19ze87BgPq
ek1aZjZ17BeKOX0Cggmd7Y+0aOm3Jvgq5zV9Z8bfobJshyBUCTpQjfmVZbdB8tqYM39wdegP+x2v
pm/d3fmhT9XKvDDPuu95mf7UQ38zy8GawZsFEp4Mazp/T7hk5t5q+ZNUj3Ar9QmqYGB1N2MCndGy
eceEN9NKCzBJBexOoPtaoHiTUo9yI+Jjsp0dPj7ppXpPniQCgOvXAxsRdD+KnGgbbTMzirbbvRM5
oxEmyXFuph5F0WgUOX/OYsubvgEQvFMzsFhR1ONoJns9qlkRXyvHMJlwvEkivYUbelTqAOiggMOl
nGcyXCbDyXJJAzV9uRRlLVIw+nyuOPPlYC4IYhMMkRfAF6yB5F2+9pJX+MblQNOlZlNARohO5gdo
mXegNAHqpMlnGPR78iCevA/MFvLpkGcFlLrpw7s+bJnXIXtCtUuf++bMh0QUkH47TU8G8Zk/RhQS
0vfmib7/UfePHJbA2POWPnsb/tsIUzPczZCOpRbn2lvOB20HTt/8bag6N6yj+4OzvGrOB/OXKami
zriN2AHvwWQVJuv4sGFT7mgRHcgdlcOUMyxIeSFDzLnz22kPWBM4RuK5kKty1ucz6CW8VTJicl4g
RzyW5rJuLAdvS85dMg7yO+en6S2XiUIBlvY7a+4N0AH4NDdchlKSyBMMh4M9SRLcQEaFcDm+PgOl
3Yu4tT3+MTp4jtf4YORI2oFsFJ+aDHnolfqfPPFyc6f0ezJiBD6TC3u3ZlyJeUc/9DjxFkc/IybW
50+D6xhuOmaIrOGAqt6YZh86p8aV9mf+HtIkxO/q9CgVNOZc/plf2PMwdJm0V2OccXMO+rRlTHNz
HSCAHWwOeqFPg+Cqe8GUJdycknxyeePuYuwy6wPV0M10/n/s+5vwrVNZIt/m7Ugshz4pX76QOpYW
JddvalU3beDoq9m2fNBeDqvpUKjHGTw5kNDnI+7M9xHr7DXGWY8sdvm3WjYRtbi74AZuaMIENCnr
ORk79uWGIel6A1HliEDLQgKrQv9JCfShzcLdNWFdxndzES/ofGvCOrbavCOLLnoAYsTmSLZgEVt3
8233R38j5D8cZ284o3gruaHtSCMNS8BlvAxedMgpQWcx91VSzHEeOpOTf22Y9iP+i9JBG/4LZf8m
H/yLNMOJ4z4FAn2Y1Hq8oOeYzhMLHCm9z/McwYwjW3AILe/AJabD5fKw7r+sPqQkS57nXYt+aVhx
rHMqcoaLLp+76oG3RsfOWARUxJlVtgPCP18xpZGROc18r+PcJ13WpeOELInFO/mmYMEXx/E2tqaL
Rb9vWdzoq94nkdIv9AAzs1XYLy0TjbwXNzjKRWk4Cq+CQDj9/sJa6VbAL043CDim7bYfABLITteM
EsLnD/IwpC7orpVZdT3ckVKUwYEkEd6LJeNFM3e7vQlXZMeLIfwyHZTc3o3HeCGs4qEfUgwwzfCd
3/pmswl5tw3I4x/IYlMAyZhhrIcmNBMDDr/hepvwTIrWZhLL72Vpy/yYz56GL8/MAFCD3DoY4Sbk
GBjkO3e8O1g7enwxdtNh0A+MDL0hUUXy/d2Ukb0be7vxzt2FpgzlizEeQwGGdOCGNC4/H1ywH0vD
cPEjloLqHtt/Wh9jgD0UszNJeOzwhvkAGyzWdrnEepDLpEmPjfG+D/AgMBDYiYQfDAaGmsVf5xs4
j4fJrEZ3mRkiG/liebZ64W1g/fyuMePkPsZsRvLlZnGWB4PZB6HijXcgueGCuUz8Q5wEm2+z4vw7
EC02rHoYWoiGkjLkK7hQTxKPHdnxksPlKZPTkiz3qy+JVjF3kowUI7ok9iazWK0C/2wkZwlPAEva
qR6JOjmQrrGZwT0y0Yqm7qfLrruGny3BQzyPwUCUyXHK1edCgyGY65O7ZtASEBvrYA1ZYtHPXMUG
uambxCh+x/siU1JC+x4D/Ohyd/gs8YwOxSn0s2kKGJrr7POpw08Ox9443Mx88qSybWZUZMPz2ty5
o7wasgyFmw2kvWATAoK0YTe2HvSOD7m0/GO14Qa8JCe7XnmKrJQrB5NPom15jmSZA3QC81pSrlIt
CXu3pg9qXBveIAwBGhnr3NMESgsLx/LRq24uhHRZPkl1civlcsoPJpx9YiZ91klurNxmWRBbus9q
t5SFZ17aAxg/8ry8uoREzbKUup8ZGVQgM0BISXqTDP+aLD0sPJMeq0k0iioXpKHbE43MoByQkBhS
DrbBocj9/hisovDKmTbDJWGBnPqMdUKWhcGSXcnonoXgufqaST7GkaLK1ucZB4awsQlnbavVm0F6
tf0Nl55LamGWscdGbSIVmpvdW2eWZxY3i87JSHtNp9OmHqQwFFoWX3mjeI9s9hhY4TX1iBfApzuM
A2+vWvi9xx6dY3nEAGKjRn8k9ReLhvE1+hjSfhAEYpMQfDOxfZ6legtsYmkF6wCrFKwB+MQ2jUNj
vQ7GaDMwNzgQCkthZGGGNhu0+UYquh8dtLbb1mZWs5lZbehyrFesol3r4IBm6OOpx0kzVD2P0Sfj
bryrobmmu+M1e5GQUDeoubKKEGIgdhAdHe+FPSEIwfQdPAC2hHnpIkNUPXNEbg0gmCswNqaLOEAN
D7YG7xRLeqNhVmtGES20/PV0zaktICyznhVIyUHtR8NlDeszH8orpcVqAg5C/takAyDUDfr80qCH
paE9jCkE00JgIpOmIeS7r7NuTnnYhWN7UN4B8R05W7kQ4N76hrkLYf1DfzfIXMsCVgLdfdguPSYD
3Z4YiELFAc4lsX+FbEA/YgfBTPL4pUlfTAQURC3jbt0tWltCWEDN2c6tHAMQig2QjQsOXQ8+KhEI
gjr8gT69HINWvUhnF34fuOQAoSSiZUsDqA3IotBtovIT5B0rK7VrptgR2YTESZUZPywJ4h6h1Kqj
hijz6wtL6EcY4Sj7kgL8+WxtuEfiCAsxA8qFJ+ZbdCFAl9gnFfq2GC/5ZnmUbyZU44sHL3Mwr5wt
5shczvdH3aBXF5dKSt1lPtWNNFJ2Hb+WoFpqPQBwQX9w7X5cI5z4Ut8C27hnZwvJxo1qeH48lxul
yzuHbeZQj85cgybN0ogaIiGf7HHlh3UDW/Bz4OZzuc5YBIVQWMyIWC5yCH0KUhzmZGXJFEeeJe3P
CtEDZ7OhnYy7uZVRYcR7Ob1wNgtnzHpsC8ZJFjBWKywREyBkNUjQ62WZGpIt4ErIpvXlETuKQ0ab
Txk6VJNtOj0fly4Uj2wFg/003bnMdW88dseuNBUunXfSjJRgx7QRg4IDEi+CNdZg7TGNnbXnHXSP
wqtgvch74vqs48VipS++6BsM3mQY77l5AHeDslEb3zcFwWQtoKaJskQTn0cXsTbZrg7UVRJjKaXM
ss7stabbKFOLGjY9hgyPH1Y5fbST1WM1BOX0ZPJYUINXOr5VBB1abzCJKD/AywqmEjDi3k7XX+MG
10R8MGbeFWfywVbgO67gb9h382UUFupxYHx9yp4qJojQi4QVUoM8BZ/YJJCUGGlCGyB9uFS5qBK3
JJBdiBijq+vgZH650ZTP6tGoq6+DkcR7UCjlY1VMMYkXcZSZRAdwAIEKjw7Ikk/dglkSKsjO5JG/
dSRH2TEdDYUnI4aU01f0vztsCdif+h71vYdVGk8YLRQdmFq4n1xnsMEeZE3eNtZk/rYf5KgA4sbd
8e9UC064JZQCGA0mKVHc428AumI/robywE2WjXLTisN2hP69d+gAsUin6bRm0U9LeIsr8zilV6Yl
x1arLg6UmIzr012QsZCBXx0+MdJJ/7taclmpdbqb9KzFOyXD3Ie/r5P2vMDaMv+In+P4j7c+dNUa
Kb0/PFb+YSZhCQm1Eo3V6kpkPGYQKWSiwf0b0PcFRtiN9FPF+GOOvfHL8MycsyfzTX6gfPEvM54O
KTswYIipPGbGnMAQp42EJ0EgG7QBWYKZPM2K6PWLn8VLWg4BFezB1WSGyVa5V2DIxOYdu+yxMste
hEYmexTfgR3KSi2cnjvSZfgR+BNNnA3ch66zXDIcxJpQpMeh2hRgVJ+Gnma8p/TqBJa4VIQkocQJ
Ke4uCIbzOx/YwTYUBZsz4SyAx3hezkfYekLtFI9v2cElEXOQcO60gjJWocS8coayVY7qC5/xi2tL
n2Tc2r37jFQ7G67MGJGYuL14eK2lMi4QsDda4W3eHn6GWdJw6r0ilbqJ2ro7aU94q3Hsg5mFaALC
ng9KnG/5JwABvyVsyJjXTD6wq2rbjafT8XS3C3chuWhWTHgwrvAhZUnfm9eBxIeyqvE3z/628VnW
appO8rw88j+EsSRaDVmvKWF1BZNgqa2iGBZz1mHyg7wunrQExGBs1W95tuuDLdmyPDf7wrKEgWke
h7InuJnVij915TPySRAs49179sSbpfhIRQeTjHwtRC0UzqXMtAczrREWPKoOwpYMafJ2RF/i5Lyp
yBBDhBIHqSIyQvDaqFJzfsbpROkgPWV5X8xakjH7tydsUmnV7bfZZd2vhTjSBIQisZrpa8LH+ILS
IoXczttueap3o2j0NlGgw8k5C1lO4obCmD6MaWfb9TlD3G8o1ay0ZJGwpTs0XOViRC0DF86EbVAx
4mSvwhy9zoRIWsyER1c9hzMmLDpu7he9yjqShSIW+mBPkLax1VklGErnG26Iaryig3/wnyMawOBN
yQaEbNRtwlAiTZm3WInUiraYM7lSMV5uFMXdarbrNIrRD7FmXPyVKwF622yb3YmGlbkk/F8PQ2Rg
IoTIWuq2LVzN27pSykM7j/wd8wsuqaExne604BRCO54yf8vEKcY0PajmQ8OM23p/NNqOsMvMSiZr
yvIOvVRsvVg/DBWHB82R2P1LyQ51RRgi7tEPAPxRucUmCVVQaN5C+AYpZ67IGlIa2Wxf+b3ktlhv
UH79o1xfrDQu3vDJoHhS2lJW+wF++IERYueEQH42uEY5E77himFr1Tk2gZ+E+So45p3lBekXGzDK
Sq2fNRTTK+xeWS2EKMtpVJazU5nym0kSxCg9SFyykjwsrr5ssCR0AbHffVkqcTc5WTlaOWE5j2bv
wnBQNL0L1cZRGXMIcMwoepmxXLacbC1PNLwjeqkNwIqOg4y7rfGIYqb9mq3+bnR5MKhTU717X4qR
xIv9cX6F94tB9o/e0btizoi9ZhJsydZAY5NCfqQ0n9w/DBg3SEyyQJovCKf0MoEUCvkCAjdNGWYr
un9MhA9PFgofjk7fxMYSEUPVxc8tzWwkNl12KZuY5cpjxHNEyMXAn+K3mEc8JLzjAlqZeJZA4648
ii8oP4IrijP9MShyhdApKKN8j7yD9CsDL9F0QfGeRKzizYmTJ9ijRJvVlxM2FkAbbw5OuMI3Wuw+
jV/UxcSUoAQ7CQFQomLBAWSjo331hUIcxsNP6bL2c5mRCcX3M/H5xb0VlAAXhk0d/T7S4bR+lwL4
BIhO4FeBErMea5DQi4WmLMcv3rJ4xk9dbPIGp/PQw9kMN3RLCUAluNV8kBCP7dSjcBDH/GWXfxQK
9wTBEH9ZThXHE+RZroVMQu5Z9U9W4z3jVmj7e/jjApXKaKXyBndC+Oj83/D/x+9xIGP4t/1mhLC7
ZY7JLKEAy4VE02sFJagqN6NkwQN7mcjSWy3mw2QywUUTkjtMZR5xDbZlwoShLIC8LSuuTKe0mk79
vuYQfAUxwKET1TgFQXA4kXnbkRvb5fFNqcC8QYz989nlZdmG+Njy5jcwkoBJci3/ievJzZYrsazs
ys0YToaC4RP9h2BhISjvGSd9iTMoSQH+YYe+IMbDRK7cUi6g4BMyaj5UbJTVwJOwBsjH6/IoUBAI
ze+W/277yZARI2snAwhyWJMaAxI3DKWTs5MqLRlVEj6fLNZO+zfYBAC+ONRW81ZaSPGOA69KhDyW
ePaj13r7oQwqkGDAAoCYTbhuGHjTDFPZTmggUWwl4V84HrMqj13Gz4M5ospo5TMbaFSEk18Cz9+A
a+5+k+sD/bXk3sGCELcYHS9uj/hQd/3oSjZmm1owPtwGJu9XytHi74yBJd6aXF65JRJQysj+QHOW
NPkvdkRRsoqkwLW8b3Xr0kDeLXumNTdX9TcfIZjxSXH0GDv808RkoH4ptxMtOIxG03jP5DjF+gCo
mVAReZfw4T8zOQ5ZW4QITijItv1r46qyRMlGUyGWE9lorMNjm9VNjR7uo/LwxV5j0b3UO4zFjpO0
4qvIB3E1GiYXpMEIlXhD8lni6EmZBjmYkQBWinGkJuYW/caJnQfyBzJtgWjktg2hstP3lm+sJZDc
h6p/nzK4ofVT8U2rjHF3REAL6jQglZBKqSvRQU+LcH979dHVhU6QHJ2OpfSuvkbvX5ozunSlsL/B
5OpSB2zBHnJJefWaI4T2hem7SBkEXjrVLC1q4jpx1C+uCmFCFUWR/zDw8ffEDjVLHSAHIF6S6az6
Z4pLU2pR0wHdc812T+ndqoX/bdeMP9nR3lh8nbt9JWg50ejQoZ8bq5PEEBSEWuzcOfdf3oeFSEqt
ULwijvu7uAEiH/r6PVJ4UuImSs7tB9KHKfGOZr089tprOBdfnLV972bueyXy1YdbgN7RNH3rXffV
NT/6bQGiY4mPirIUcemeehzUnME93mgNIS/06pG+cIDLUCerscmkEyeyrk8tXDHEO1Y6+JJ4QdDQ
QHYozJHY7Y9BIkZOoX5eNKfjsyNYAupTDgzU/1vBfyMJ54OsxxHNEMl/SGz3NO+mvHaKCc1G4ikp
nK+s7kcDiOLL2JHwUfwZ2SRoEkfhYEpwIUKRR+uf+3CwJXQqxheTYcKgOWKmxVgTghCYnBGYFC9K
9Yun/gDoXzaCrEsgT7scAyrGGgElR6o3nqbUIUkNhxTKiQcsvgRssuC0RulE3kJf0crdlZfEMXqa
dTxO8RkgUzVoPufBKuv+5T3RvMDPxt2+99/MVsxy/9zLgrxPQj4LOrgiKt6G7FA+/TED4DeijQ9x
B+WvkNbq4+Py6/dkHGI9mEGykTrnh7hJ4qQf2orWCbVgP9cCiWSnvvvaNNgxvyisv8zaULAymfhf
sHSI5p54EYjpEG1KAdo+3Ifih2V2NpbfALUseihjMI9ZYAY3B9s+ggOKZ/gHBkRauT0i7oP0i+no
UvJFaSm+uCakhEfTPG1eoztV63QEtGkJdhh2R9qV7vQwfQzt77w+jVBsZ7KaFz9Fav20vsTHabdP
ZI2P1kJAJYThtidimbzoUEfuEw0S2jhpwik7SvN4s6S+/WRSYXEFtKBB53fQGhwa1mf0XJx27fFp
90EbxEFTh1vccckiIYuNG0g30icKCnqdlkR63q/PtVC8xCx4AJ2cZuLMphOJhWgSDLPWFj9X7vHL
kjvV/KPzNEOW4u7qfiE95UCGkDtn34CBH1bep+FZkAUyYGSS/NxRKsergCPf1PupUURNvWsL5IwW
zbBLr1kJ7iiR4zfzza0CzeEhZP5VEzVbKq7iNl2I1e4VFfnDUhomiCKRjXQTqgjVD9WpzO3/JM2l
HYE2K537SFQfkXCXtRJGKpwNBpYskPxYY9KXb/+dvJMU7BP1PBRmBiuqzH1R28/C/Vi6gip+Iaxu
DlYiIxEkP1ipQcpOAp9+XBoxANOSmc0kLasBKsNzTwWd1Cz+8/cl0JFNfmNbrfqoa6oBXQ2rSj7o
VzbDCQL3A5WuhpWD5tkZFP4vrr448oIR/WdOgGskWAA0cWToygzX4gdLDx26asYRxhb2JDlPlUVz
0VEcDdkw5JdQpLDqw/PbTzEBJZRxiZuj1ZzItwkVnH6QiEMxLnSVbHNOVwmJU0+e3A/xNQxwAO5c
FQaKCZRzB7pjsNOeQQ4OQygL45FigZcuAJCY7co0csp7Kq0EdRMXUcIfphUKYdUmk3qv406RRb44
YQjqSWpruMTTAloBP+O0RxE+FeVmTLWaXkxkFZcqK6l9RdaVH4kfC2pJRFldKv5kyid4jgLAbfeA
Y2/69DDMOyHG1lKrRxnTxDCsgVT2EAERFM1ljEusDNU9gnAG84WA+Vd6Vjc179k7uG9+JA7PF/cR
qysjggZfQ8ZUCIpPeZviUpVDqT3NOYZI/HMZ23FhdBNGDrkbyTswwEl6FOD9dLpPZDhXa9GQypAK
eZckHVJ+OP3KABovibvClrCAnKEvAQlqYUgwkybrSRxBnq2KOJq+OIXy4+EC76G2RM4aNw4Udx14
U4ERBDYhHSIgsXwPHC5R9GSTvD1q6hQN4SqKB1nBNwiOiC8p9x8KF18MrLL995pMIUmq0H2BOUnR
v7ERwBvEvwCslxBENolvUpOJjAf6m5/S40AmuSAh/wEzLiuB7wkSIVsT/IHOR3KFuXrPcYtrKciN
CsiBroRJSVwV48qUkKVXVtgfkijoofieJ1N1VV9+M8JiWTag3OGP3o+AbwQuvInCRYFwxSE9mMcl
Ej5E4bKsngeC3vxDIeWzNwarBBmMZxVTKWCncAXWayYEhyZAk/gJB/rzGacQMq9D+rOyL3KHfyhU
GwtyHzfdx1F/DeQCyKA5c8Jy0vJ2garkmS6p+jY/9OwcyP/fhmgSVNarMbigTgCXbwRPjRU4juHD
w0LoL8iv4ZbQkd47uGgf9sTCPiJSuOsKbOIGYbdye6rKFJb/IyQlWbiZkdGXgGDseetgYQk+gq1p
eF1mNqA6Cw4GWjXqpnwtnVL4S34+1cZahMmn4gg/gUaNFHBCBbWLmWT86jwLBAUKATBPUeeVTiOU
5eMzdQFMTsAIHkqIFOlF4mUUM3iiFm5DyVyUvQvST01/T3D//UjgtRYAlNz2ld7ki1rGJRK35Dyh
FKt6RR6hgGLMJBPwMS/s9EMaAvkwgDrUdykWc2u7L/U0NS4SVTWksBEzQp6ESV6BHNLp5gPqJzBI
yxHspwDqvpmyKWbH+J9P3rxnq7y4oxTQfCMMpqKV49w0arxuOqxfHD8PJRTkpy9Go4hvCFlDyz75
Z0SkrAeUy5LuVsZNNdQOqn06itgwjs/UQ9I12KA6r3WkaCt8o7UPltDyGxN4pJ/dFxQYmLTttggQ
d6e/FJj6HCh5eG9PCZufb9q4GRCM91/v28to4HSdfiH3UJvQdN9X47NDnrZ2Gn77z9Tu4r2cJrmC
Sk7KQtRvobI0ehp7zUTHmk6JGUV2DydX7W/qtLC7rJu3ml4iSdrEa+lRp0YF/Zs4XR3uT3+d85wj
LZ9+ep+2H8tjBgWSipP2SKGwnYZlzanaWF+6i9V1+Xj/nVOybk0WVsSD4WHG38ceoet1/Ua9Fx6N
xld92+jUrnB6KEx60qxKby8+wy+9w61vStc5DdWFQ3JKHh2achscWKeg2mA/ej2C7plQbN8a5xAh
of+QqRXFc5IdDX9PS7XcamSkOOEz64dEizrUwoQ5ZSTQxDW7UHpFzb8/4F9HtOADXlgtVosOms7J
I34kRZxulUWHZbpCo8VgSZcW8QAQ7qH5TMtiZDl3nJ7aoD2sDbpDLSTJO9QGL+/rPLxmVSuX0llH
osWM5boRH+x0ebBLiGSr3qrXrbZf6LkXKMOS6EEyM9L86G43idzSQTrYD7o9SU/KZ0q/9CXe/Ppf
n6raQcNnBB29lvt00F6nipJ+xraAZNDScSpSj9SU36XOpNKpqOF91ILzABkmPxvWItmy4X1wsaV4
/4gc/qvXhURNfwHarSMNJWljqXqnRst+manbsc9wZz6WROhvg9cplegGXZQ90LqhkcVlUDjIVVXm
giXSkm4/FxrbnHj97h9oenEQV4u+ENPOorO4x0oEO3RUD55em/oC+DjhN96H9+2N7Zvk2wycY6ul
+ucwEtI/tZjRt2sjWu43YtX/BK2mqf2h2jU/0jzsaHea5Kjp/u40KS4tifvhAcCqxcUnnB6+2wb1
n6tejmA7VDhy1Ysj8buGFp1+TWrR/hIx7FYNip03acO/5GbWXTQUR8EGaua2Ttn1i/biFBwRSp2X
j+RElYBRrvx2r7V70EC7NNOmmc0uhf5FVoMo9mF20QPvsFjEzNEzrWh1FUhyh/8baX2K27S+tlEQ
Z7FaE9jMp0kH9qRA5OtX01XQHEQI1sVxikpaM3XA1Bu5dYlXVLvAY3zoiGuxRF28By2urcOX1n5o
xJMIvDTCvP+GrYdUxsXew+NTnMu5V+99P8icr7ddcxvhkNmRpCiFXtdnjaOAcERmSCLSL3m7eg+K
OGM4o8k3xtXndPiTzpr1xRZprvgaHw80jWqlqHCtNrRp3F6Teo1DyuyLfzMvM9YSfBf6ytNMDi2i
4mWia7g3G4MU/+DaO85Xcddtuyu/6AT7OZ5ngzIl/Vja9D/aFxAkQCXb+oNGDDl2gtA4Q6eZEpjG
tFsf759Wa9Z1YarUvG9qFzRGawzu6pR1tkMQ0W++TXVcXxZX+0O5WALp+vbrwMs0ymzat68iEucP
JW6vfKUqZDgmyJxfKQamRgCptV7WXFNUMnigFWu3Gla7RsKMsPHmiC5Cc/dGIW+Yo9kEsEdhhLK9
jC818xZeRpQIrAbNAVxqeukgRO5QJ+NpLIOdk+vmR8CqjxSYPnI4XlfCvs7+j86GiMpps2c9oV2v
K+3iRR5kheLw4rrNH/4XLZvMRRbo1fJPHiTLo3ken4c5CB6JoM4IEO80opKKRqMnt1iigNR44/NI
nwcoKRd13KESRIGXpiEZQE/Cpn+uR+ciVsrLEEk7tEtgnbs7RFKNej+n6dpxok6Rh72D81KUp0Hf
L4d1is0uRreedFFJN1ESVOAXAVYedP5oFcs9jva3FXcpGO8qzoq6x8UVZ7/+GJ3Li82yd3HRuD2L
OG0zQj/jkNSbLgVDp/nxdWeMUwBSQhhn4CGCTqs5NHOovXrIDHzWuu6lrufA3K343cXv0Ezm7zU5
fenLsCXWKakKpkit1UGEsUU6GD8K0SyzWccluhvM4Ot79km97og26XrZNTDQo2+8WqSsHUkroZRo
ubKpa38C2BrtzZ5U0LazQuyPMD9v2g98EfK3AKqw1qfNxcsvyOVTPxLvt7XZaoOHmVOAVNJqwnzU
jC7dOd9unWbkaPPPKNfxKCX/os2irL+TxkSjIkhRhUNcnGxkhQ/UTJ/N58fCijXiJiDNiSjZPVqa
32Tdj29tow5WVhr50f8gN4Dz4DaP9OekaFsAnYJSMLQwKFg31QZIB6UixUT7W33064hOEohXI8KJ
KsLuFStD1dHYESFzlI4+JuqnoqTQxfgEtDt3yih1nlNIHaMURSvrGZxGZEusJk1YNHpiwQOK2l5j
iLqj24i6/cw+Ifbb78QvfJ7tZ63Gl2F9cBi/4nS6Gqk+orRGc9RevJLLMF+qcYmFivfXPk7RcE8J
1WFE4HoddSAXkEoRqlNKFc1AuwGE2C0/ldr7a1Ku6MBMxw1jVdPBTrgH3DZFMXmSBftK3wn89+k3
VpBmmBxfg2ZuF0xWdVk0DEDN3NGeI+US5R8v2gOaqUPJWNUAJoFwbvuFevUuhXPOvAZVYy+bi8sf
N9VscdPR662b9y21r3QGnz6REWqb9+gZdHBXowZiYxSNAdkd9BdQMJmYzLxuLle9GL2AAXK9+FsN
0tlxTdHL8ri8UqZZR1ObSyVrSKJScSQtXGokCM3Dxf5OFJaQLhDedaOsT2eDmrdigm24LHBaVBSi
qE1HtaCNEhN9Yrr6g67xrLPzs4eUEbW/Lf8+yMNvP10fZ0hEHsbncnJ+IoNhstNDQcMYrgVL3sMt
kiT1MnRKbvojyafqmYCpRdaIa7xpAbIrsEDUlX/QFl2zdFsRqCOexgf1U+NGk6s/rJz2sZuMWtV+
zLNBbYIhR3mrqSNNkCjBQWTUKKrKT4O25ne0bHyreWCCuPvY20dr1mxOa/WBxiz1KPU5Efyh3Udy
vY+WGgCClc8+1OKrZjuV8spnQvnXRTMoKB+pb6i4q6USKNEqqPudEQJyyWXAG/PhbUyxqZUNNAoN
ryBwAPDQWL5+hyIw1aaWMcUTaaoD5Qbs2aAAnbruQ9BCi1c19pRdx3StpiT+E7FEtAP2lMJYjxvk
N8Zv5KHqVE9KY9IOo18dpWaRunUaQjztB03pUUufP3dYyTxBtWxw8cCwBudE1A0p7X3WDeqxWz5Z
qQKOqa+90GDwi7e/Ivn6dWmg/fwYD6zkwfhQk1X1CVMn7xAp8UMv3SOEbHTB6fifyyiHujGsAcSw
SjI44ED1lbD1d1hFtGRvB5Ap97TnoIqTlB/zh/YRk3LRGBW41hF9TGqQyc5k9OGdUbzNBSNzOLoo
H4PuY242UIInbFwWOD5IVzSkMhzooYh3RTWb6liSe60hneyPyYP8LFJt9JqBAEtmbWWk8Fswrwcp
MkUMcPN9S7UsQs5EALg52oaCw3aU3o2U1GFdCqAJC7ik3Ds+sXvCvsU2EZoKUQ2tLJUiSa1jnbbP
WFswpOi83UVMweBPwemQHx7UKaKlsWRKaweH5glt5hfrNgDEkoKnafocK4qbvYYanIaj8/bzwnnR
i12RFiKtg0mBKseZMgApxKNKlUoyvw2YkaVjFA5pLEIZG4teoRX0Vu7zmQNiZrjTr94j76skOx6j
Jmq9fOpOPq/HSXwPVqcOS/5NbvNh1vqfD5Tm/yXsvHYcZ7It/SqNvm5iSNEP5syFaOW9lMobQUpD
URQpOtE9/XxR/xlMTx+gD8pnZlVRVDBi77WX6WWMgKHskfVSgMtdQgJgSIHZ807wdYOK8+xYwkUa
0/p0+zYAdjrPxmgESq8xf8AWZqCSYliT0sJZmDoiaGtzXBG5hwlM1cf03nXjutk9d+wT2Yq9lkpq
+l6wK9ALkJ87GyYarkQ6HitkXk0vJAn+ZTglvNxECFznGwzeqfKp9hu/hjgqnN9ytFqog6n/xThQ
jM//+iH8jsQ32buhnmRWZYB7qm76Z+CAMHZHYbwpDqJLiUBIEmeI/fQn4pD8eYAc8X33Ojx2z5UO
PeLPvJCRYAaox0HnKS6hYnhi4ahPOKERiB//7+fhj6WWYEjBZiEdCxPlKUMPOqFiAZdsMZyaU0K2
lHhPdaEVtKupZswGq3W6/HxHGirdpA9JYaJX+XS72ZsOHd9A+B2mvijxvtVX905s3pOC4XTqR8pn
0Y+cPsXZ9fmcmnSQORtGn+2fJoxf8/BsVFf7TJ4x/EYYROnM6LZ5BYaSWVBIZZp9ZnQvX0mMsGw4
uyTYAjhwlPlclxo/s+x59Z0P+Y8hpiSS92YFtS1TYw2iHoehsIMxB/d9lr8HJlOa89rfN8Zn+gsT
l3lWd7VW0SRfPmbmkcYYuwMgdvU4QFob4XceY7y4wvl1k55bda7/3uXV6Atqt9Xt4tpDqFN858g9
0YpmiRZW961N4FhPFs2te2C5QjmKScWQ7PBY6gC6KBPIlaqAOL6SaGYrKK3lyQOuW4JSut6gvNWe
c5WojAGoLPkmcSPHQBKf07DhxMNkFMYS/ylZ1GNrqenhhYTqZK0Dk8hhBBTZT0vdjahzAdU58ZC8
R06x20nYiqq3ewFqc8Eucgga6G4F7ZRbwXy2xg8QSLomCI/cAdW943cGvNu5GreARu0Yr7Ggjb+x
Gcapd3pZ9V/JHBl6oJ4IxGhWWHX94gMUpof6VlFjsqfOeu4aULmhYKZL1ekMiF++GMZwC9SNulE2
lx2MGI75MC/8f6gjo03qKq33qTQxbedJC/r2kgfBWW5u+VE7SfBiIf1AcUr4kRcnwY6bWojdKsIq
4PK6SmzU7MkoKxmILysk5Ycn2Zfsm/AJmAnUbk6yDIqQmwSJg1JwgcEIInV9my7okgt6Wty+8cuh
+GXE8FhhXlL9VD9U4Glw3yVeG1BLPnfUXDsU9LxawtTSDQ8PJVu9WiWzassxMi33DMh9G9yWcGXG
ili7s4FUgXzEzenyW2LAzInwYSNtPRfbjunktj+KNFPL4ROL9ngH9TtmfPxoczy9x6mHLd1GPlrT
y6byDA+L7kUyvcfUqeTSF460EyYDKrV76Rp3ZyR8YvCfmTXfNe4Fp2zHuXGSTinPlFtAcxVtsnVs
sC8CRjHdURYoqoPCGPtvjSiCfbbDago7zVE/1ggxWLU/9in/Jn9drucqOHLpl/gxPR3ijwqq5s8s
E7Bcs2owRLR+qM/YQtsfHa8MIlFfy+oovPnIVGt/a+ZATMy38ZICPoyX1RZDo2FPAgZN3Fhnm8Sn
ho18RhMSXWlhFb+eCOJHTl1rwgqBauD90aRUR1hPgM53Hz0r4X1d2GAixrmGxdJpeRJMtnombbGy
+5EisS7iT361OGd4m0+R5Q0nQAw1NDELRfLPNCgB66Ed8SJBFX+i/ayCzK+wdfnjTKCc2HsvZ2kp
bW3s1obZKyhYB8XhvutAxi7n/GaCC3WnEreGlTWvAG0LwM+7a3sYQ+MY8cM6BZqLPvVbtZBAIPtr
G9iznJ2ej20fJyA7SEV2UCJJpsxbqkx6HxgeXqb2KZqCqO7BKcD4NRobsezqvSJsod5L7HKJJqcv
dEtpeoHCpsFrysh8ERqXV88D4pWMYo2x+ZEsERav4KooK3YlYKgdB3bzBXLyPhq/GEmoyEkX8jSd
8SEuhLVkwvq6eE3kjS5ejZ0JnBLQHJzqPgtsD0p/INqUoVw2Nr9Nuu5vGjCOW0YjJWoycQzajfOW
iPfzrOYz63yV2g2MGoMGBGFfyW/5geHLaBjrQNLfUe4R9tbw7+w5tPFD4KS3ZCc3vUpElIXZy89e
c6riZ+KqzKSOteM9wuZTw26A6QNevImDorzHAa5yCUc38HVqhIXMfZP/CC+Qn8up3yfn+Iv9kZLH
uNG8P37ybjoTdP+Lxw56vh+ISctwdNAIxUJE4qeW/3zQt0xV0syF14zC4AsAnmA1e08WjqEHBQkp
xGcvipX28Ottvm1daSNUKyCRQzj0wjOvgnX7Qk1PXI3Tv8X3hrFF5eE+VhZOj10HPo3vwPpA3KJC
uwQ0gpPLzvWh/lb7N/0B+ewA6zZODgr+jYJu2s8h1S7j7+cWgzPsG4hZoEGgiXguqznmPzjZxJQ5
kFDgKsAruHvs6GztmeHbaOIH/zX4jTmTuRwgjDH3rm3AOIT9Q1V75rW7pppDzPZoTu/Qk3oN17Nx
UqrDdKqPApl/rxnjqaI5ve71c+VYU4bAV1FdOQr4q5kcZpVv5QurnDwuy5pgJ/QbVFK8PUwVyS14
T5XUoxyr5jJ0pLuXE5EQBSYcRI3AIB8PQs6MFHh3dDRN55kt/6G/36/EULt6/zyZ8NhvJvR8KDY8
aF82Q2F4ObN8xqwBtjE3Y6Svca5ED0qNFtrbJPFKeZyjMjjdd82NXeHdhKYJuFBe3GEmYR66ua8Y
Bb8S/Eg4c/GkojAKij+MkgfQKceEGI+NAVv5WbnhokmbMGWYzB/Fj2i8DX6C4Gt9gra8ZNpUfRXu
V408A2tKCDxCaMsEHCKz4A8IChH9mgs16Mx4jmGSGJUxHeZrO2HCz2IOzCWNJZbSbChg7QEojPta
CP4gTc0EEX7Hfyp2Q8FwuQgNgo/pipiKJ3xSMKsE9U/Ir9MffGh2YpDMnx2SCA8UVMR+fmJuC9vq
P4tJkLelxjzsYC8HLLpqQJDMBbbhDHxt6p0N6DlvtwKpqLZp2O2z8xt3QvZwTjU2FvkYhbnm8Gfr
tz+2R/tL/3gt8+ehlA74h3237VXkLxBrIYf02srkzdhwbz/m2OVIq8caqcfu/oF1lqp7w2jM0cYX
VFeN6uO3uGr49Mmh/hrne05Uptme9HZGDKrA0Y7l/vLbTMCWyJydV7w1U054+FgqMrWb+okVE1YT
RxIXPsXUIZ2nNPSM2DHCqSDrmht7oWzsa8udUMcatPger1emSsIvTr2LP0aNV0FiWCjL9AA0ctGd
AiA/91LNVd4+NJWkmVz28WII0okU4Ck3v3x3t/sq3l6Iu724z2UcZIxMmDiBiLoXH/lH+Lz7nAg6
fiAjm+jYdp5YJ2WET/ZlCHBsHF+ObTUuFQZBGJGpDbAmLQOfX8XsgzFPpZ/C26MdBQyM8aZ3k7er
Ayh9sjLfbFqKH438O2l8gaLcBOQ1zJ8YVqjkrqbQgSBaxG7/CkaDQ0EPU8AOSI2tNg3TgD3TLKWg
L7GAQbDaXJLaiOM9obEMlO84ibmA/5cc5JJI7YEICoHWU5nptluHCqbvc407+aDsAgHWKLTkxbMN
up0+H+bZmuqMs45kE14eMplv/iT/4phT197jO55VEL5ih9gd7RcPpGOMVVy6ISlHFE0XWFlh8dkv
icHD39UO3pSuWLdQKbzEb0CSBsKo2QCYQ9N64NgFnMzzyapEmVl5HJUNHl4q+CnW7Tf67hhSFo9F
OdZB2EtfhWcMpEA1iEswnOE/iauKMh5tFIEwim4/ulkHbcNIomMl7kpwDyQU0wLP2/gXU36A9wHD
Pz59HhGx94IR8NhYgOdIvb5whuFf7dirKa0YUQ9AVZqBCzdW9PZljMEntd0HlkPfhe2ARtt5SMt6
Z0h6GZuyWxJbbPLAAp3JP2JQX56fZzyvaqcdxjdOAzIWo7F5GetzHHWdG7Vd9tjy1Ey6OQ/7DDdT
+yPekktSyOFrFLwgVwiDcSpSfZ7iScGo6gEBfn3BsvUn9XAoP+YcDrDhEOoeYtmhUG32j29Kuksw
bLOH0/wm+MXWDrtyw+yHgQ0bmTUWU9XmZn2/GQF+/PVopU+n+Bq2748YBdahzcej3QBDJmz9IXiN
ICSDFbniS7O5dL34OL2K/S2L/ZjZHa8ZzLMScNCwFENjc/y8OLfE6U4sfd1jpEJ4i0Zf4azzU3nT
pu9je2XiO2xjhSfuBRmQjVxyXvcp1yU6i8ua9hfHmlXSekx7hSetCPxkBCF5pjmxNknlK5BeI5dM
76Df6FLAu48Xx5mADg8wJiIgkaUvQBJgKUCMQG6PsrZSz8o7HHbF4yMW5Xy1gFNUyjdJYU9K2w3R
cWH9ILcoBPTmYbVoxe+jZExN3SQr+ScN08RtapqIGz6SMTsQzI7kXC8SECWULgQzMhIh2mFWokAU
vJA66CwvezkYYSn1KiLqg5wjYo+UD3AjvzjR1oPHZEDjrrqWhaFATcbPG8K/trHAJHkiGi4jAmN8
zks7TKt1dh6IdO9p3Si82Oy+WNMyRo+kIVIv8LDydMdLBbAGQy0EIbPGBzFfAaxkugN+ppVYCZMQ
N2Ygkh2KjDC5ScnhnAO8OPUZqA6rysfDTU/KGSgIC6UKODKFcYbZLC8y3eQtoSX59JBd82uJe3oc
8ozEv3hy8K9WABWGQ1JoP4vvuNZ6u2fORdBmo9PJMbJAEsMlZvi7AXe1q3TNbEQmJ6CO9ySxMHAE
Vsw/B7JhqJUdG82iOvZMBkuIl4mvkc4mNL61sot4SdOD8pwV4M1M1iyXZy11cuDP5CON3SddM6Pt
8auZGg3xPfAxMCCb83xiZnZEQuQK2+74o9pTNKU+bTcFHOQ80o2ye9javsnW62pz5WBoDl9CDBo1
YO683p42v5wU8J2KqhVGSrUi+ZH0ULL/XqcEtYUxPYrdjSIP3tCEXzkZefrfKIC0afTy6kmme+yI
8dZmcIGJp+5bV7X5yCDAvaetB2WiWfdUPAR+Ys42OspPksi7HWSLB8PHbcmk1Vfn+VrGBuw3HgVD
uZDZtilW6Elj7BuM7XsahQZuSw6745vxA65vUDR+8w+huBYaiRj/ilEYr0A0eT/wR4pvpM908+qE
89UEwJiVAK5MYtuaMp1Zaefo1+Gww62P9/V8xcl6PoKLuClWzbZeputqohyhyczfe2VhzfJpc+Dt
ogt5/BCcPrksiuP9+7VUSSkUuSaTovLZqWs4QD1pkD4hI5KCBRN+S0mPE0+NHYuN907I8s5FV4K4
uDpWR+z0MpiW2+L4eoaMnEDusfjuqMBwWXSfg9+5WMJrlhPJBHO75Y4+cRzpKC5ij5Ttezc290C8
RyMN2o1J5ubwIczNWEQKgBacVSauvhnPGdyMFukpzjBt/k7km4mN/rjspnHu2VJQ1GM1WsmXAA3V
gxk19gvzAjvPZb0QRjYZQQTwoaHCUBMiOCSXmfvrxqvXCkIda2ZPECMkduYN5R74yvgwk2mJay3h
gsgoIFlgFYnTlfVlLkT2EbiUU0kTi0nRpPpq18oWOgzP+CSa6JvHUaejsQJJ898aHHJjDn/nAdsc
kLu+Gh8KyAHprGHNK0Ju5/dWoLBNEJ1TsUORjmJPEr/KFlUVlM9AdpulNG2Whl/ApXSotNYAuERP
9E5F4QUFP6b0jYOHYJboAVtjdwJlmOvbblP5MRLDxisRNcNf8t+0xFaoESoIQ2rkL6WgvQgXsfs2
WdvEWq4QfRAVWAGhLaTzfSOsTTm+Pdqsfp8vMzAShiAyuWy74ZovMbe8WuPlGa8aHGPKsQeVysEm
YXnGoUYQWrAn2dn9+IuZ75vPvIWBA+QxmvTR+IxNDX9RUK2E4hErh8jRKPcADGFsgYfjj1Dt7enS
nGL8oDje/I2ODDu/8RlojPEKt5/h2QQOs/aV7otqg0MbZC3nsixONnU05xTDUk7nIggzkRyj3Kd4
N0y1GSkauzx4eqNxvWWijyuFNks5UFckC7EJMwIibehOV4y0hcVikufs3juHhcNmShKRyVSaPl0W
bn49pwrdAtGJbLWnZxDKGzussEFRft67DvLMR/dpXrl7nAWrTHaStea/JgweJpfV4KlT/FeH307h
WMd7/S354IBG5NZTpXE1Vx7WrEA29Ss0hyfN3Lafi7/Wlu6J1V3MpU07pwM4FnDx161LymC8jtcS
AGIyec2LicxNfFOusDUYXxjIwf22P81PcyEdtF2PMzbaP+qOiPL44mSFmDCDyYAQ5oi8GYWADB2A
haQttWylO2kX9LxhYBeCgF4aGyi/0pUc3wYiKm5CrZM83Au1N9wUVvLFkb8Nt6TywfEBF74UhYKE
JcYQmgsTMuUiC+EOc008ac9Z9tt3/v0Irbx+TBrLMUjgW+JN3t+vnEIcGeZx4BRP/AJyNqfGrAb6
J3Y2lE/PH94uumSEDwF2WO5j5JNMOHqs8B2ncC34vy+h8vDYVytIBd9GubPXj89y0fxQkAb9POU9
dlkuEbxnmNS5SyrV26VSIR3rLIft6cl+LmxZCa99ky4k4YKHr1XrfryuFM2mGGC8kSobM0yuzRUo
HVB9lQd4Afc2maj+prqpQCVMs6QxWzmKwt1rJs3fpxwj+nBqhNKZBQT6w8LiigdsLuPBLU44Xq50
sJ6ArRt7tfIn2Y1u8u1BltV4RKN+4O+XPyzaMsB3ZNOgdCF8eZastCXcc8lBqsKwCsdbHXL4j9Ew
iRzBvkB5u3qKIKlpdwS1JmKOA73kQYMxcaBI4SpqmAou6UKflDDS1/Ncrl7b7iPGvpdb/cX89zP/
QJgQnyLYYEArH/bXY89UFXmJ5QBOlnh9T/O3g6m2WX7oOzRWr4W6b6cf3aprIZ/k7pETTl8zZC13
Dwzew3vr9Qb0VKAofGqT9WunO+RLdTq7PocJDmPQvVqn31ahKqKD80MM9xt7+El3VsngwVvZI+l1
tGi4fIaHc21JTBqB94YIhBrW2lJZN2e6tTGUD4cGI4H5bC8Z09rxfLQpe/Hb9rVELory1MMJESnV
R7otz7GnnOABGOes8dtmYWjL5JMQIDMHN7BBJ5lA0e8JuklI39qdDE5ZTqTtK0Kv4go+GQUZozOE
NjrHEMONSZrPFX1lPlYvcqJpxF8LWAGGtrvXu0ZyCNkBYXUr1ZfwvZti4uhRbLTboQmUPT0IEySQ
hNEzNICwwvfgLDQH9Lke/Pu66f1FLOxCtauMBE21A1pYuHckwVKOTZ5r0AXjMbF6eKDRlXvO9O+L
kzvG6LSi5kHbmVzLclJR0jKWSXycG+ugYUNjCOqbqvcCjZKDngO791yTiy/x3wKThgoEhxZlTaDs
WBIc48rO+sSW5PyADnp9T2kcoyNfzeCYITVt5YlRMIF1L9oNUXfTXrJP8271Mwocgp03MPflWbIj
Pi9daaF+GAF1/Qk7rx0pSKgwFXXTfzy3xk0kKZ66QAqML+YqHfcLCpU+ky9TjnKYASAb7LGgafWx
WOvwutieFyW0wmIG691khGTREriZp0yH7YNkL8uTyCcpSBjkCVKTcc4Yysk9DWEH9YNxSnb6up3B
czrpE+I03mcYRAIxUmbahOfRs76K/YOREYxF1XLMYQXueMH/283BmHhB3TNM13SD8upFqQOh+bUm
49lK5vl7i8ipADGL0WrE8L/e/uM0Ul0TtByWHvkoCDd8PFnXkTF5UZqwBxyk6Ed/+b02wcvUZYb8
uo3u5Iy7hvC1gRPBNcN+gsRY8uJnmomjp1oHlkGDxjNDBpF8fP55ZpA6LrN1349fgo4w+7P1NB2A
p6ONvCfLhCb1VCI53N65I+z0g88hBTrbfqhL5BCv8Rk1lp16/euMWTcc6mQeMemiVlor5/fYFT6u
iYVXrPpjHptt+ZzQDDTJ5A4jEIRzbEjTHtrdE7RnXE9RJ4129W9FKDsI7OB44MPdtDorjIrByEN+
IqQAK5p6/KVxZgo5u/Duo2FEECPoGdaknPFV2iSG7VrDRzDHwk+lhvMKQRGu7ANziMJNwUVG81Tl
JGdrWTL03hSUKpdx0XDPnSfkPQWdob1BIyUtEJBhtk2bnSK63FX49Xdgm3siB6gSGL6tzPdSZ4Mu
PD3sdqtm3+yzOc8Wz1mnuGSY4qmPo7ZhOpDgtGxqx0E0uAlHw22wVq19Sn/jXyCEpPDzcy5ENrAS
pgOvV3ZfePfHENOcQohOn3vI12P77jJTkkC3lxWWt7fL3NrnnHXkuZoiCxX2m4klJeiTmYznDwLM
L57KGWw6ku1F2L15QwKaEv9UPsTT9zLFMpoR9adeOaL3xo2kGxeod5ha3ABbCyg4qCI9yG8j0wPP
Wt4hZtz3Laq5wET1BwHOCC22DR3yDexKeGFNP0bmpToxvhBXk5OngHQPIq5DGvotJu8940zKcx//
6s4FkkI+Q70NZ2fJykjo+VgloPITaoLmKqNvaAK0MjueQcy+KMLeM3NiYxUNf5DNAMv3zKlzXyX0
fMqYY7PpxyG6GMTNh8Nfnh0UPniGUZJe2eloRqFi21N+HzniB/aEfF8e4GHD6mcCybdqcpXxw+Dv
gF3XR6FBE/Yd4gcLND+ekKdhRxlTi6EZP/3RcdnvXzJZwMeFkHsCoUEhOO2G2VIspEewsnGIisbC
1+fnJ1r8/Nh85IcPzoSqqRtvBT6dLv7g5vt4uo89WGXO/j8hdjTBUDZdvA8aVzSRiwR3w+/vzNmg
0Nn1M+wZsWnMF+/T49DONsKPEZVG+P2NnyAHMPUu34RXHRC/LzufH0IjjEr4j0POLR6v6Ib5SObr
M5XoyM37D8eZk6ouPIOSgmApOA7QEs6k0FTq/IViDV1pR3ozxv4qhIJinA9z/Mq7SbEFRHtWYZxM
HnT/rXtZEAJxfZL9DoM+d6Mf2qHX3ZUBLkbDsvu9rCBRhh2U4X01OBG9m8wRs4dnbbx8ClMyBwcI
fcTvLBO0xWOcuuvhUzVNj3/FWCGPZHbtDzyF35gZuJgb53evjNw+ILTNlfB882GHbTUe0TehXbP0
GJ+AXIgHSMbx0doMH9FMlrxmzeyjNdFbTFPFLy2f/QKCt2lMObxwN2s9LZryYMAJBG4jYunBlotR
Ihm+uB1TDuAB8E2iNhSri3hIQrVH3+Gzy8BNKA+qtoMvRD13n/KThZUH3DaSjGAdDaRRuC/EvMdm
yel9eByocwkZhe/FADGRCeGq6vWDWOhLKMkzGaTPqW7V6r7NHxO7B/OnABx3tm8Q1NQCo85fEr2t
3XoqVAkDKRmTwvwTVQ00yq8kMLpNhyIBPyj4gpGrnXtcKOC2ggwtdZTT6owj4KKTHo/p1x+9glsQ
tHDiUEG8SNIyUe+IVjm6b8WpOzOk7CF1CTcCwfVpp+C9K8x8KSjENyFEq6YQdmGBzSy46nwhpz++
fOh810KUVoUuhaFjLDuIwQ7FMTRf4U/x8SFcFwRbCLvKlzPhuRKzJSH/E0YJUB7cPQMhoNA/xk+M
ngQ++pfiWUyDUk4HIbm/7IHK+R2cD6htY8CwmWClk/AwLB+n2MEGVhjBjuCqf61/frbRWIjoP20m
78IgU5gCMCPEXVmYPAqV2mPyf93wREC4uFhBbjI2HbSnJxFv4kmrGVgsGC8wVSZy22lno1m2iaDt
UfUW3sOekw+Ldx4mDQfiZHlis4MwNBLmDWh1MMitTsKTjXc6BEkaw42GAfhtut/cKm/ggB0t1Unu
ins1o9I1wUO+l2KfUlB3CXX1OTG+GKyOKozvRVMmCNVocmjDjijlJ0zwZ9lM/r7fambFPIrgl9zR
2cUvvioQu5W+UAJmrcFlBlSwahHSdcvXOT5nn+W2WkPU/lAO3U82Hd36W/3T4qVUjtjTbAixJg4d
jPXYGEsvnV/CYSn9/KMsTdWwc8gtz7c/ov85AFFz1kDFHU7FJ3EJaN5F5Eb6MSfI6mlNcIBmnhZ2
J55EFWkMBQJHOlnRgNseVPQRh47iPuYRknumSeFzTlRXDG1S30X9WCW42DOhZUzskpbfL+1pi+XL
l/Xb7SCaQXZ5QYEj/3ZfDlutgQTz4NTjzEOPNWUqccwmPX6JLQatB+ISNxzpQOEoMgR5446nwRpY
MAB/IEQ3v4ebJ8SJ74cz2gqzFU77Vt7U5wzaAeoUJrsYajCEJHVgKmYvUwndK8QHXJRwJiFs47Pa
cKpbEGeyPVtWJJEPGC+Z6amIFy2YTA68fGEsIti8wHL9Vv+mgqZRzTEGYkpIGHvBDOoqjZg8TBW8
8ZAZhPISPQKG6hA7mXmgJf/iHhBlFvPMDOOscdrrEwSamfKI+F4oQrhYo5Jpo5+H5JD7VbsgBtyU
ZrhRBxkctYIvT5nFxr3t0bYVbgkFnbtPTugNH0jFGbH3RGGSuJVY6WMQbaRrP/3h/kHBVLVjQDvQ
rfdH9nv/pVyxaRL6sYyt0BOv/DkS9Soi+sVLaYcH0th4cqkIjWpiB2Q4742ddJRW6RHSaoPus3Kr
+4IcuDljBTDUrT5/wsSb1rkLG+fiMmdoWwgHjoYoWlCmIZhLVPreY1USiwWf01FuDL1XDYLYe5gg
BVd3GkzNsLQ4fruwpRjxLkcGSTtCdRmpxIRs3ffGAYf7fpPcqLjVb/kTvvEYDsjzcFkq7RheB7s+
rU28AmA40OvcRXp0hzW/rAUSfkHlPMKedCQHINWwlYBRM3gaKET57xBWUwGv2y2cPwLkliaZnz1r
kv9QG+snaI/WGvJW8iOxR1D6kgNjwM+5MxXlcNnlK/XESqIXpH5kGixDgjmiFeRsjlAx3JhbWmtW
f3VoF9m+OEq7YsmLYUmxRNUvFrZo+uPj84OOH0a2PxCPd5mWlFevcwmUvmcYv3nMYiLBaEfANPLD
ZVX/jMRxIJ1B0sBkCDtrPvNP9CWrESo/Zk1g17D+AdbP0KHvsI7WjDuYf7zox2j+GAC8V0T5BJoP
iqH+tDmiHmY7Av8IOXwen8Q8L0YzDb1z6l772NXB/gnvBFdx6wVBFKqFwPpeMv6BHxRq0ux+D6MV
709mHyEGR7vcmpvnyzYGFFYZjbq0J6AnMLURjKxmnE8yfYbmvqGdq2fmWsrZznnIzXl9fs5FDaN8
aDDBdjIV8pRKn9XEdBnRxIN5E3xK7B6Ww5dlOvVXo3JiAbGrTPJFWGY/ZWtyjI0FOwk0Ena7GcqE
pi4gQ5/NNRRxRNpvOoip9UVRNRLB0zPyNbplZUzsLrxY42bYZHnw8nNO8ZdX7d4Kr7RHAeybMBzV
Ka5sr9iVKj8ByLsriwejmeklLI/3LVicxWJ7OvKqYuCreW0301vSTsgiC7LB0/GBHsInHWAyN4rF
wP6woDArads1LxYkVbwewlHt3JmoNeg7j80V9oykIwCl2Xap9RPqLNMBmsuyQGVrAaVw3toczE/f
dNTKmHCRuhcFshn2j3nJFkT/xhABe3HE3oyI5yd1MywVMUQfi3TAYaN9a4AF27dfL5VfXSemj/il
0vv73/7H//5fX93/jH5e69ezj17Z37J3un7FWV39x98VW/373/K/Pj75/o+/W5apKiNLtixNNtSR
qaojPv91RaQXiS//R1JVF2mwlHYtGZNRxs8hU5sE7ztKJWagz5HOVGH41Jn62eXC0thtDDOwbRLa
u4UCmqi7PbhBOgZTZc9AIpTiwvD2oAS86A/1SQMzumVD3VVRyB5EmFlNHay9qQUTk3cODhivTk6+
kJI+tavxWI8aKLzqrtJOUT4vHkGjrSJEsdEkaveaOY9e27Q5a1LIJqD3c9Pe5/28byZPMKZ2b1Wr
Og+MlgnB5GJ4NUQ5Bc9V2sGwqCYqXTYHqrQ2L6fqsih5F2lq7CCTQHsmLArDDC+4fahz9bLUn8KF
paD1zxHEki6EQss1NTch8B1b4+YwaB48dDlZ6Om1VpcQwqI8JFgN5JPILp7eKMNcdFJp4Tt2SVHr
cSVhWIiVQxfE+bR6hUMyK+9TKQkew5RMMpthH0sa1jjIPDybhy9zJCfeK3LVxG21SWROR+mH2U0L
KlGSSIiiKhg8Q22eqlGot5MCesDT65TwiRxcJ/lt/J5AypKr8I4lMCeMNqvs8AW59zmBZqwqgcIt
wXVFRansJzg5APvFvq6iKQ5eati95hXEt8TVdVeBlYLg4OutupTvkLk1vHh6vwCIIFrN8qrYvzee
+Q7/mzWqKv+6RjVDs2W+aZphqLohPv/Pa3R4d1maPtt1AY1wqKcPC+Z8nsLI2didutJMxOONgpqj
pfJ+XKtMZdMY+bYmkmvijdUwh+8OGjPBYsCMsqa7biAuYmyt5P5dRTKHcUREWcsNLO3nodPveBhU
0FpfTEZ5TlPrOVNHaw0BwqtBWFHAe00/9YZJeYxiNX/YjNsU72Jz1HV25KsjiABpAYv9tYhg2kRd
SvBo3KOLg72ExKWv3utk9PYTuCE9KZtxWR4jLKSMi6cYJtlnI9SEJjhvrMHXY1hSas/pq2W4OxDI
TPxbFkHgzdTAytNNmxJi/WvLyKi6nncMBz8uKLKyj6c2bZGn1cwaCCM2IO1FgJpVfL30P7WBnO6B
M8sd06s7ZY1GT6gtM6LoMtKs+kIBDmVkl1WedrfdGFp4M0wrifhTOGaIiyQ1gQSFQpTfX1gThNaV
PSVhcdRtrAxSr4WNqVBpAk0ozefDhCP4UPxY3ZpJ6UkKANOhaLW5Hu9GGfgj15xUoBhFvuzetFRm
7Pz7haTL/7qOdNswNNmyddXWNU0Rn/+ndWQnstI88344ZPbYXXTup3UFMfee9F6lu1isiDXF+azF
zcwfZ7fyFPxo1GkgHuD+y3nreldG8r3LGy06V8LnCADYIICl5E7H//5aldF/uVg2ZtVWZcs0bUsz
/2zc/3Sxcqybo1eutwdrMfgoGKygdqPt4GPhCHrx2MfhBTJUM0d2su7g4dmTl6cFzNa9aCtP2Q7X
heBcY+iySLbY6UyV2ROROtyrO2ZKlLTo0ULzA2rNuKKvPOF3EyB0HiukvFiT3CNk0hGoobXPQpUR
loWy2V4QXTAFjZ8R8xlIa4QbOKNBScGsjHTb4+ijJJgSLOuxbZHwXYXXCzMtAG7gkJ18AuqePL3U
l2fOqHKmzLdAH2VKRBxQVu3tubAn//42jv7L1vHnLtq2bpuaoeh/7vI/3cUseRmapdrNwdjUk3L/
XmiwRfaUxdJSoKeyrwdMreuluVfI3qJOYsI+nP+bi7D1f114XIUmq6w6U7Fte2T//wuvqYb08ng9
rVmd00SU0aktUVfVaMLxzaqglmpGoGuHB7JTRcNxA4aV8vq8V+BPFtMZjaq7HHXj6gUFzLr4VQsV
Te1DdhL07N1cUdjby/ssFXQ0FTPO7prrMAljxuWZMq9jpjfmZ3833PbJuf3epol3eUW+eZnUJpw/
+otndJOV0pcAw+/6cUjKeafQBpUXT2rSRX7H6ZYio/Me0fLyjp1SXqfVMUpZfGxICt4DHSKdxLvr
ECLgdHdopkm5s+/zd+ra1oi2m0sTzQeEKhlK8D0frfP7a5JqEeFc0bj+Lso6LNo4FK84awyv767l
BaMRct3qhxq+s4ihsY6QjnOnOw+QHOwnO0rygkoVr7J6mzC4yzHH+z+EnVdzo0y3hX8RVeRwq0BS
spLTDeUkQEIJIRD69efZ0vfWmfFMjcvjsQKxu+neYe21vOPIWV+Cg7IelRT/Z0zsh2qaFmpUVyMO
0WuvsLpmbW8Nvs4sntRDhSV1GGVot6nbsEGLlEu3jm0/U7FvcpiM7Fm2h/3vCq5Tf01ciCNYO3f7
l6tpxMoR/hD9iOyey8TYWOAmriYNNCzttyaDmLTaBoeDHR+29Uw6bMusroKnXx8+muRx7yB4Qowk
SYwgh1x6S4nxfhdtWu42TxaFvSb1tUwKqjBt8Oh7u3sGgtU21KgTVtnPDsUsIQmQz5Q61nGdjsc3
edUQ5SEYvLVIyhD22M+cHZLQBfbpGjQOtnPh4aa1215e4xc8NLup7r2m1AwYeR6mrRc7OYBfGwc2
r3yNWN/2Mm+ymXziutXrwRvIrV3WoVYclhdRIKb0VinIilbk05VLAxSZo1keeiwZZJ06WLuOTfhF
d/Blz7unZn8BJFdH6v5V07ErsRUzdOG9AlzJ+uuqQc4IZM7dvVZ2Flq7dHglJLItUauh9t4t4MkD
uWht7ahyGwjdqCU9aQPveIpt/dJnKuhV2GGKTjlo4rep+phgfGvtNkp0OEtKA4gVu5t5WDqstiaC
eO2ZwnSvqxqITWzJmisO0U+HkP0aeg9+TzxEqrVy9GrYlnlsZ2qw3afj8nIdFVSlnwFWHklt72Fr
sHAoWkAyFtXol2MTVDY+l1VeEXwmmgFPI5rVOvXe0PifUY0zdbTNnZLRdu67WfmV1bteU9mUVcQX
dTM+1id/vyaYKMEb8pnqBmNjWwRK3RIdeL8cW5w9/YelkkXxb1OWpuq2Y8s/65vNRen8ur0kTJzV
sbd+QAT8jYrosI7WC7t7mOzH59EZrkcczEAb1HOLskEX5koImQeXJ6qkKHi3iBnxHEVn6L7s+dnP
IctKxy0F8DqpBqN/Cr0QvJVvTIyBi/BEE4sg4u4le1gPszh9OMRqeFooESAAH6askRceHy+LayRb
pY/mKL+S7c4nl8D14WTAKZ2XU6SaBpcPKehFcM1mOdk+umMv3IzPhBvapyrYxVZE6rYYueEpgncl
PPZPINMRqeaV95F9Ak8bn9+2M+Ip7WP2ko+tSTJ1ozxAMTWGf2bSBKfACMvQnSNnGq0fkC/tq8/r
0PxQiOTgyVAWwRPKI/aOYWWE6lKDDMOYEnhcP9rD6l0ZAUXB1mMhenDG3gyoWJyjjAptfAS1wqR5
cIkMwGoD0eMpICU/pdLOZ7qjqkkFw+c+eF14nZClQH85ADbkq3NlfA3IfgF2QRp7P6OTyKXvA3sy
7iQTcO5TpW+EpMVInzuTasiVx0CrBskUFUxfRDECfDWCn1pwFoRYBOgm71wo8btgSZh9G4rFdrjx
EZwO9KgOqeQS7lJoQ6FIIe1YxfYQOtQraKj9ICG3aYyguvL3/hEKt9NEOqiIbajmwaLN0YwkUyOE
ZtCawfc3XYPkAPYLc5TLjUoKDX55fxvBU9ZfQ2hVxeMHKMJBEaGmMkz9KtiC/9lHh6AKsrHWf4NP
caIANgJUGFR9pXd9UIafZ8hRX5wFOQ53mb9vni4TEvOdV0n0II3wdZg3ozI6jj2/Deqv8uuwtF6y
oFgQ4tzMKBHxc3BID8p8vTi9nR9J4LSCGT9siYt6H9DKXUfHB4Jjp8X2BQ5AwlbktfNPc3hZ6ojA
aLBVAiE7kcw//uAOmX/z2E1XN3VD01zdcMxvxsSlOR93u7xZVujIUO853j5qzwAlku4xJKUd7Rbb
G7ERZY1ThippM1JGcL+e/QsezzCHPqazWbj0svns+vsHbVSO24EzqYeUgo5/9N5MiSD8FmHA6nYs
x9FcS7Vc72ai/WKC1WpjFWV1ZtrGwpQYLBrBBCzN2I4JJTvP+fjAmyIyYz1GHcqkSjkfq3xQUFB9
gPq84H+kOfUYPhYgyPAY3/6Xr2W/XZTejkCeKhQ2V2r4AsmQUz/UTyIC6sgEGAHis32oLoIyJOp+
CJGwhh9qE52hXSWcEQifWdFvwgrm9Bz/o0t4wbd5xpyohV+zANErRIYbirkC4IVGfFlpMXgAjhKr
HxC4+tuhwWmvsREcVqJLcID/DDq0LV/xf2Sxoe7j3//HyRnvvppQiaDPDc8hNFv+D0anJkblb+0u
XrNr2i6NrjqO+i2yUx8V2zULtXkoSHs5VGpb7mX0um17hfPmgIVtwTjXa7wXBfOnQ2y3fFHzeIec
8wY61s0SVyHtrfFoG6YqowpZ0yUv31AecT5hd4oV2BI0L4g1gJiFeGJLlCQhLZ+x064dKMbwTCRs
p4CmdObGBdOTuOim3CLku7AgXjgVH2fqgDaDc/5Z41HZB0w17d0gG+PUK41St3yioW4LTtb0azBL
zEVNkDeDnfayIzJ6BBNZggoany9zl6Ufq8AeJufF9fpO4t7d+xlQv03gwdVS+9CjZbCNoFVzhjeh
o1qwt/TWh3G+9UF2A8s6NARQpvt91LYf5frDwp6oF6rJbL1w9TfiNQUbrIPT3hhsqGe3+wVFT1kE
nURy6pZZeL3Gx2KSg4ixAxX26O3Ua0ZAKmFZADfpwWUwIGWvojUMRUoaQbDkkmU8jxt1RkSzSQJM
R1i9nDw4174OI48xMPJxjQmnJ0BoQYYr2bTZw1aVPjeHbOCeM1jo192MnKLbhecpT3u2jiXS1ah7
BWGPH+Ebb4jRn9CphfDtJiR+/ZJ4Uu27JFGBjpIQO/VkIOyJenavLiBmqck7Ce53AAxbI1taDbjo
Qh9c0i+jmuw2wVbvbo2+cQMbewD+yVqCO8kXurbU6kg3wmYP71B4hNMZlhVokbJQI1aACEXVP3th
Qot/2YSOcfaV8AJFmO5bIHPWPwQ39T9sGNPRdB1H3zQcnDz320y5Lazr3nL36fJ5IggEYAg1GdKv
TmcWBf1+N7ypdTWD1Q8z9N/Oq1vk8izbIK5qaTKD/zLjlfr2WGnVNVvCykcGdbL7NHr1hJLfbtR5
oLrPic+1aNDBpQXBJWimDmCF6eDfE4Bh/+X2f7uMb7fvNmdFM/NtuoSPmZqADiUvry7SPcSlSrLK
DEvE9J6oKaLyJaCgGhFWwNGkeUlVTyA3jT6PaOHpYAghqoPePnTJZQtL/GAF7uRGeorF07vAcCH7
wKrcfz1AIrsm9dy+5KP3VxLJpJKQhn09rmCSJiF97cgZwGFR3eqLMuDzSMWSbLufVE4IQScqOXu/
6TwK5OcTGMC6+7qJEZOY7pYoqqJlViL/hYg6tKiaQW7zkaubNCTNT+EjAxzvGuJ6WBCFMB+KJ+A8
e6inA3TiO5CWqvFo3ZvZUsPGuTEHFkgKAda3/PfMp7wzgNdocgyoLqJu3YyrSIONg3LIJ7CLBPsm
ZsxjM6QSg4QaIDiKp5ExdqPF4jJE84LgH4ArayyILArEwFbWPVEaWlzgRIVtbnkN7KFoPyXz49D8
eHkhkxQQbX8o0BCkNgVGzeOQ6gYfBj1KezXWElF6RWekh6mRhazVfSeAnFNUbOChDbMYop4yGO8e
y87KQWd2gPxf7xJ/bOE4DnTIjyn27xE17L5QLwBFtTEVqRNzCLIH+pXAxR4wIN+bUVXVW2D2zPqw
QIxLmERxLj60YHYhiZj4M+LeNzLsqv8CBzSMt2lvCYo9FuWcgpKbOZxnQdmdlp3pCShd0p9veyvg
OSvgVd0isHrT1ZIEMLSu+94KXpoo6a8OAWU7vF78e9z/aR+Zzm/DXoIxvzx9SpYkpbZPlIUx2Y6N
3t7wL9mwmGtUtaWwzsH60Z3VT+cls3fdeccAHcBDoQV1nKi98/O1O8aaU1xUi1zwlZTjzdywBPe+
6ZaEqYqvFqMEzBZZgem/L9yw/7DsuHKXhdq0WLZ1buL3Ky8bLVXMvMiWA9/sIkI5/US3UpBLIvWy
i7LFTW+DXGcdpp0Z/PTLGX0HuMdCrhQvu0/9Xsdja6j4up/gwM6dx6sPsxDpj070BUXhAlAHfTpb
+AFD66ZEsg8itHOfkP7uzGZg6IBuEP+E+l4Q0CJ+iQom64wgickJ0GHAjbik0bE7SwHBvNjwax7e
v44fD2Xf6Y6zTjgekruGfH926QLz6poI+VL7ILXO/B+kHZ8gq5Dl+EhAdz+QEycmx6KCAgSIsKCl
rrZzIcdLKh2VoW4VQs2wrEMoYgdIHZWU6nk38QSoFNORGdkP6QhDz6+ZbB6tft3BHUFeATbas99O
Tr7ZGwrv1iUUnu/Mh4i4310BpeuVjMh5su1QIrOOt/BdqUBHkok7eaF2E0h8dz+fb+YtkqzI1kRJ
b/HK1PU5D7f+lodvRSN7zHjS3OQ6e8+CkmmYBgfPgy6QPp7SFypBqBsZrzvhnMdAUCxbCKhhqWMC
gwTCD1EQR16QNOwxhK8KZRrKVuclc+wjD0z4OLA6vd4UPRHWb/8Y2n3tE2anAJrr1aeoeYqc4ync
dB6pT0VCvMtDh6qpyE4qt8fuRIUG4R5/vipI88hJ3xuyvxGQjh+G7k8j9/tSc2xc53ThmSsiQNr7
2Rl1nOc12nm7foGUZA55KMxB5RMEXNjDphNm13AbFTBZ9yhKonKnC1hyecYvVK2Q8hR3rP0QCSbg
+oc9/PvT9W1eaLTKqa2Wp0sWLXAxA5oNTc2RaIyIoAFr1wVREw2kEyslMX9q7tFtJLtMMnfY+kNK
fjpD4radzSCXARFpoKRAJA7TcBJ0hi6P10TvRxPKj/soV/G8PQWnXmczDIRjWx67D3C9/bc3ocHf
+vrTfEpfhAyJKWS43WXbi+efZ5Bhn2wlMh4lsKx+pztVhtLT5x9SDLr9Z4NY+I+2obma5ziOfP/L
RHn1NH2zd+g0b07N59Hu6C02bZcqwbp7GKqH7giL5esI/WMK964DrIppUWOZMV/qU0cfFMv06d/j
yHb+ckm24ZGkcSwXz+VboFzPimui1utsiT0JTajnv4p68atvv0323a+4/1DTL3X3YTMiGhjQosED
HPTbrv++mEQdAg/j8a3YajznqR30wil4iRF63KtT6PQaJq82nLrdf1+08cfAsizVxRenJW2VDLvc
1C/tmGaXo5K0DhJz9TwhGpfmPbf8cgkYn6nGvc4ghs7zp1bbsBC9qofxtYIz4/iRwC1tFefAAMFf
taOEWFkL/7iRdT7weLSy6HjqOyHl6/rpsE5D0xgX+zEugIPb2SrmD6PB+8Nd/HYXYk3+chfrS7M/
X43TZVFQrQhxIHaH3lPMofKMoBA8GFCl9SnZMcfesNY6BmQ9KbS4JHRcwoDgaS6tn0F6BMvp6dEZ
mJAddXzYoMpe+6j2TzPP348AVLsi49PbjLdUkGJvwdoewwwJ8m1kuf5Zj0CUpK92A4o9DY67LngN
3ezX2EjM3jj0050W2GDC8MXLhUrRfA6Pl0XsDJhgPT/1PrTpFuOPqrM0IGLkEIjL+pKB71MUIbnz
bguFvQvYz8/9A0CXT2+4EQBpoB1+aFBb/Ovf/G9pUF3XXFN3NUezvg2Lyl4flDIF5OZYs/1mHene
1t8py3LNuSH4trdQUr7tyeJU5eS4s0BnNZ3yFF03wzMlX4nmk/wL7FMb78hQtZSeFeaOKROxmgQe
vDXwGagH2/OFsqQnbY9BvOsVp568Siq3Q67ijPm8WQun36Ee5C0CienYAnnQfmw5IuGB3nGPTMpb
kkFumkRK4cWnFqB1/nJk6TeTmXqanpOFXg1ceFQztRqc9SZ01vlAq/UXdZ/O6137Q9jC/SNV9q3V
vg1DXUkK73Ty0uXg+fmIJSI/k8kI900kBiij6y5AanXewadSeorYLMa1Mpu89l4XUYR6xgzSAEG6
XjoPnc64L9aqGL+XboVRK1avK1IcfVDjKw8hdYCmLKTrYIWqd0vddRajFBY2nR9sO/cPX8yyNM3Q
TF3zdEfV3G8TW8sYIUep1pQkPLuVMz7BP5gSa0zs5xbeio2vKMHVGO/IUiijkigjJYQImx9H7a55
TWEjxqcvKWYrzj1SOOCcotLVhgfqtCpgLEDAPEo6qbfB4emx72VP6Xn71hYPJ9K7XqexwWhR93Ii
QNA4n3b7dKoRrYNhG/oLrwAvE+/o5CsBORu6P/sVYKhhTKBgU/Pl3l2uT8MLiW8YRzSg6DBn7HIN
VLw3rUgGtlqvrt8My3cAMpXUYHhkC+tA0SYFqf8ChuG08b2aEo4Ttg4yGIj+2OEuB/ydnwIbEjUL
QMHk1JDnaLul8sOD+JeJTdNMl6nZ8Wxdtb81fWMf9ozdBAwbkTzlaX8NDsWzmS5LY1olj8pp8u/l
4IYi+Pbc/3o+R+aFXybSc14oh9SlqysoE/WpR2yY2Y1YPTVF3jv3f/3Jc/jLM6NplmU6BIMNlqFv
ls2RtOf+rEIZmBRbABtavzg9wsLw7/v62zKnaTbxW9Y5Tyeb/vt9XY/7Q1kWDfw8HrgfNRm32S6+
HM4jF85wCs5AmI3sw+HrUuqRuSMYVUsSGHyXpgo/DcXQxpNaB3mG+Zor17htGzhlMO89d2C6CAVt
HbezMUk/5GeArZ1rAV5rf3jcUoChbAw/3yi99foHy1X/w+KQB/OXu/rmc6la4dbk7skrmPtO5max
IfyHEEAdrKJvmMsziiTG9HREN5KwCLjFS9q+2YJEpYhcMQa5ng93UCqa++Pg2FJ27UKiXPY9tRnv
D1C9uUU657EKGGr/7g9N2vuPceboNpEmzZAA7+/9ccpNMz0ll2LI+uJaQEIu2KPkfez+5YrpVBr9
3ZGiF+jTbYgb/n1yw/nrmHM8S7csG2Pt++pWHj232FtNs0B+PVIDNT6udsPzKh1zPhF/pNqN2Lwa
61AX6YGOBL0alCghqIFLWKyJy2cowIIyqhZ6X7JaKqyqFsEyAkjgvm32yqLKb2Kw54SgMlRQs6iJ
m1iOI9+sgYCjV58EOvrQJyI2CTm6ihyX/LqQfK05lB3IJazZtY0vHyzBvPcmh9uJLZSe1T7cGEbP
GLbjg19NkI8Odsj7NbiOsLkN128qkXsDV3ITIfUqcl6iNizpBIL6H9B8xyJ9pPErr4n89xEYIAtA
OZoU3on69+YrjbdcXv5VhjB4YdHL7hbH9ALdd58vAG0k81fDeeQDY0U+9rraRx6JxI+zb8/l8BoH
puKvD5cCN0cJT1APYKMkOOZD2tXXQiGlPc2kCVUYesqoxLuG/Y/7BDU0VFeH6OqXwx1NC7RSjZEx
gD860D6kbeQt9mjMR/K2jTE4hjoEybf0C/1iooGXIo5QPCFPwI8joB8IdsB5XpEshPEqAJKIB271
T35KA5q9A7d54J23bD9EFBcufLTsjNgLiPLL3fLHfN5BzIC9QwOYMJIaK+wzGuUYWaQ0JSdj+lq/
nklUUKpATV90dOQV1dIoiFDPHrYkUBQSzMn4TNQJ8RVSjucI+l80RSAMZn9RaCbGxs8BjedQaudO
IQXuGYNRm8vQug80GaBy0woZIGhMEOyw+0aUUWYvCodyJhhTYiQ4voiEcJgssBY/pmz+8KJlLvrl
mfpm+6SqWV4SZsBhmR+6zod++FS38ZppT4O8R9H7dXWGTg/tzyqf6hBooFWIYh5oAb3uX/RNmB+g
urTtieUeyW+s2uwVKqJ/P/je32ed/3/uv62mtqOVTdbU8ty3cfKq3h5tkRtdR/IjWbv7MJKHXn7W
kYyv06ri4c+iNDyi8UgslBFCTCfcIbYiI1CmCx3VQeVDuIst/whk7b8tITBkLMljo/G8icoQzBJU
8EjlpMPflmyxi4XPCycQEUYVBg1XCCWu+ABCtoGKWOzR8fv+v1tD+6tZ5+oe0DKDqN0t5vDLWm9k
ZZ5k9akY7iy9A1DH06teWU0FL9WuRwrEg40DtpRny4bl5Ezlw56UUDswigCShNM69Q96/cPc/Ldr
YlaWVc21NNv65ta7uqrZ10u5HppIskDMAMFrhiN6RErjeplq22T870aQ431fh1iFTB2Mrm3btxHz
SxuoF/24u2Z1OtyjjFlNVX1eV+/Z9v3fZ/lrU/96mm9mlY7PkaXJfj1Ui6/1hhA7oQrFeqyP6sTY
Qg6bnDu5Di2FQvI2KQFaT5VqZhpPRUu6CyC3+D3/vqS/NjR2JcEKkxT3d1SfWmamoTdGMazbp7R8
S6iKRBOiMamqNN+MJPz32QAr/qWhDXrVNi0cCdX8ZoCljdbm53RDeLhBO0IIxpNRDuKqp8bWpKUy
9pXopkIBmdsT9djZBtFAop9EXQn4wnEEK2YgrhNbreeXAUWEiE4TdqWkkAmR9AweFvmGEWzi0w0V
t6LjeSHuKmWE7rDqPFCACHckrpVIJwbRA9iSl3H/6cmG5UZq7kQxDGq/gfqukNcivjlfztFVnmf9
eHzLOLzNP8OsE4ti2jmSaM1SOHHwXrpjwszwyizxvKgI6gObm3m9E3lxiXOeO4NzXL8gpdT7MQim
/W34GmCBNdswNAbwNzPqqJ2L5GS6KWHBM5Ht9E1yWQhWGz4AEIJ9ooK370Kn6RNumtESNNkX9TSU
K8NpQzH8hPJ2aolFrl2adrbrBMG1E0X+ggxY5Pv+q09N9CxavI72nRGvFxN/woakv3xadBHNHogO
RtEiCoKgHwJ4ieMYjqCXYTD8+ho+0NIRZdRRFAz5vu6/QEvU4tX26WeFKHvQf4HLHr9W6raXS9rX
eUzpCyhme8tYD0MJ+E4/i66UlFodubnR+2IxeX9HKVKqOR+hOR0AW6NxP0XLEKqRZkBs/EDPdZZ1
MF6eovFbd76iuu8TfurODwP7bya4QZYUSAvmpPOHw5RcHSc/ecoCcvz1w9V35qfO7Ey8Gh6oWO/F
8S5ufjin+bdn1wQDrhom8Dbn9qz9MmlplQUCMdXS5WVSYCba8fFtF/WeExuEkY28vdvNbhwfo8mA
IqYroV6SFNsRcS7IZmb7KiDiRMYobHqwVunP+OIthcTPSQfGDe+xwkqgDeGmmP205PxtuDoAiQHS
sOpQ5P271W/X6rU6H7bbITTP6XZcgOcsWH7dvPfvXvlbp4CTxM3T8Sn/mGyuael5zbUthpVGGZyF
7wNtl+0G5nm8Ttc/dMfNV/m+hkj41NQ0Tfc8TSyjX7pD11p7Z2pK8yATOMVTHhEJiEV7G0SjN6EO
ZRtYDXQ7ILTY9+GKqOiyLNwiWIPySEupOfAaK4B/wCGFmoZgRXVokADmUbyo+Q4eMVDqp+y9sUAN
94hhH6ERv1KoE5b7gDIK/umITR57ABlIkcAoRHHDAYXTSxfYgnUlUAsRXSf7gpzIqYR4Sd+HFOOA
6jBz/3SIHViP2GnfPSNsBhUODFKZ/0OP/CXOrOHm8aSotiqj9vdGcstcX7dt2SzunlTlE3t9xVrH
2K8oBsZ6ckFWJYGBIyWegN53fNjcMd/RE3m9hHBcAn8SN0R+tqNtcMVFEUU8MenF5cF8IgsmFjao
fVgr1uN6pWKTiy2ePJfY4ueJyJUKZKnANnawkC8Ae4EJ/PtezZ/uVZ7fXwaEaqXVRjlgZoprIpAw
AsbiwUBUDUMKWhveRwmT7v02C8QAHRwRMRHFBnSwAB2MRHEi5NcLbritSx9gI3eX+1700wVLDIRL
+mMM/9I93yzj0765JNfMbhbwVfslbiqVbjf5PyUUt5Un6ebIblbiwIojXH9Uvj1Sb64xDvFHshTH
FhFh/hfL2R2th5g7gRo04gwj6IE/vB4WQ958sPDjHI+opxi6cLXzxc2TE28mw8+92+BZhGGA+60V
XfHrZBM9uPGziF0ulrl8dKICLEawCb8vHxdRuxJ7Qr7Ioi081byQr3bD+yux1XdD+eSIty+jTjxq
oHe3E7QBtvBwdHcFKEcBdhAZH3evIAXVd7f0b9C9QI+9iRzV5pXkg+Uvp+dsN+wf5yjgXBX0nxqX
2CicTAdixRUBsIr5FZ2jNdQf9w9lJx6Aoc2vwAYPDJcikjuSeALCWxP5zrw9L8ib36MTXLTxIZ+t
4Tvl+bGDzVhy7WvoPuRoPE7yu39TQX6gLUELVdCdA0G0uKtdxJjM0GIQJKJsTcgB2ifelkOKteTJ
lG/kfwE1CsZRsI7iiJdIsyDW+CANKO+RjOB65WzSFDLCpTnkuqn9aVeCRpGjcnMcBD08GfpxQtSN
NpFz5yA/5eLFkdqMOXn2KX6URAMkBiB7y4lE1R0mXCjIOQePkrqS05bDDbvLgaTJbtMJEuu8KIcw
wtJSciVFBL2xNGo+voI5sAPj4x7mkc/SsVxAs9rQ1Pcr5bI5EF+5XJXsJHdVDo+PXJtcKC3MIOJb
WuwwJAGJrBRGS2yw7rKl3FfDxUksidFJvOC2MTuP5D7uHetyUeWwSCZyUj1uV8pEsKAyUK++jBfj
I72dl4s99WnU273+F56SLpFgE60ijVxwE4wC64PJ9MB5ZbjWcILdzsWDw49c8JahcB+f6Rh9Pp49
GeyyMfJCLF+MVLkCOYKMRNlUfmhcoEv3zwTemtJQGWzUAXx6ReSAo98N5SBy7TLg5RFLx86EI8pw
lgNIh8hV8LTcTkCufSWHdqW0ejc0A+5VaPnQtmJnubbd0JnwCJuBM0ledxyGalVuwmZLDkZRt8wK
4rzfb0+a1QMjpcZn5gAZezSvBIzkh1uSCJFchilXLhOGnIXjy+Qg84W8lSvnKtYE65iFgv1KQkoy
leyGrbgptFYW1R4oKonqXT5UpiApD6e3aIGCK0zuswdHlAnqVnrOhCZRKURJh8x7a44ksTxKCSAU
iNGHk0Oth/dIpMyczGsSHpQXMh1xZOz4IRsWw8tHxlGJH3IZcmxjcot1QYrFYxYrYRadmayzKFme
eUfxiwaRi8zjcASUfF75NXoVaqCEu2clLJmoy48SDLlM+sCxOblM6EqYLGUBOHMNTP3P1ct9UTjH
aGsRWoJWnCXI7ct+CkuFvZRP7z+KT4HugBAUAuWCQT5ylsuL4m/fj4DJLT47DiyCGYLukL9WdH9n
RZLIWgcG7I/Algl0EewCr4oTBVHniArgkcOmBe8kgoVbNUCDg5qV8+298il0g3LQdXA/EXsE9jgL
9oMjrwR/YkRGBPJp+27xIgOzLHcud+SF9/sSaTP5XK48f5f7tJcwwt+XQbauXtoAPhKw1fJXWqXm
zuSnMjowtIUV7BWEiZRwXbKR7FqxKVWNQUFzWxmIv4bwXDZsaec1S2r5DA3fxB3pwXFlMXal72R9
3Kxuiyb9wyL7StSYIUjJDql24ntKCJ8+Z5Oulgu/GVSD9AkNAjk4Y0uGAYPxVaejZSzLCSg5kUWX
jT82uLrPsrcMGLnGik7jlubS/SAmY1n/5SjyK8s2Yp3/eycXR/ZcPvjftUqUGzNgu5LYtgxf2UE2
l5ZgDV4Zk/JDnlQ5jazg7kgMhPqDiM49vC7nk3MxXCdyUNkwo3HaANrCw3OGEXEzCv53Rrm5u5Fh
j8pnufQswriQ4S7deeJE0nW841VCAF56oKT7CsiNpN20uf36X2hehvk9sH9rGo7CGFmoY3pSdtwO
oKKRG9PmKvuUMrgluvoqDcAzJaetbyeSjpFDSc/KyWuyQEwNcj/yvxocoF0XS8oMYF2UDpEPZWhY
qEhz97wJYcWRfpeD359smaApOxgyedm3qYZJbsEyLAtsLMstMz9HYNL870cmqmzBkhSIkBOwuwdW
1piFx4yVCUsgQcoJGuIcwmSlVTB+YKqZyQItU7PM/PIrVQ3uVOafI8BHCbfLQuHMsSPmMj27U5mz
mTUZt6x7srlMnTKJ3xcDweSzHvDH5DAt+RU5gD1Nx8ocy+f/Z1vZKpkqE43CCjcWZTpYdIBfbTFk
KPVhzbkv7mIjjBJW3uzBQFGpnuzIHkD1vemL5BzKzr76dQ4KPiSpEOMybJBDuYbnrzPV/08IIKGw
lL9Cv4KCCJFbSW6ksfgUosx9TwyYC8xw1I7lPT7FwF6Uof6J/I5/ICuwfjd75kLH25CMgFjicH8x
C6EVyNQnUwLTBWVhEqKXGYepkQItGS0yScpESP8yn9nARmGnVCgAkt/c331JgF5SAfJDaVykvMgW
MDGA1aPydCdeja/6R0h0xDEw4hOAri25lj1/j/A2F2PVv/RPi2YoHpDpn/6XRchC3Yd2myzFPoJx
OMgfxKG4MRITZEYq90pIOiccnUJETF4HQmJ7som8qUbx1BpgbjZ2+Ex+JXwtW1D/BbYrmWyGkhpx
J6dhsTr0NRJLRkCBNccriGHfU0p7asBa0kIpp717M7dasEjKTEo4tw80LZqZyJZIkNyi8kVC64fQ
WZKWeYXFcSnfH3DvJEklQXRvZHCkaiVHkCC6BNOdYPe2QzplLB7gMaIwDo32KqhGsNeEJVmV06SN
dkCPHfJTJvVu4ALSYP2kPMp58yG1NtH1JraehFSGkK+SVJD8Jr64lvIpXAdDb6khjX2/HvnuQAJJ
ruye4TpzLNku8au4jk/+ZSqv8+AwuMySkPsgwcc77pi02y0hILRlsEfPkdd+SilMgz2UFrmf//wh
VyJ3/gDbFqRJVMUuLE4mo1FOWMdyQqnUMXvGq7e83Qq7n/1iJa4k9TtsQUEcF57SeejwxJc4peZN
9nFGF74lqBwhCSEXxS16S/isaQY5rsaAkO6p4/2zHI3bieXYksnI+cahc+55RDmuXId8e/bvx5et
qAdmO7nOy1Sfc9UkJr03+Ua6WpoIcZlnOdPJV6PfG17uSfa9n1EH28ul3E8jF32/QIHG0o4v0iDy
qVyEZBtPNJe0nPTpf6mXOs4p8JdLl9yfs0yDQ3iFENiOUF+iF5D7UB4vU2+5C3Wjn0fHZ9mbguVQ
ZQ/lMb01e/NwerlMq9hZSi+dXszFF7l2Ti/zBpnDAUI/bChziR7pt7kk8cvQgu5iAP974A6B+o7R
ZoWUMiwHziwnFVoNwCdFRDWWKCQz85QDSt/zEbxBY5PJyX4oEZaXL4QI1XzwxvfX0L3ZxD7ygKOM
DLC8Y1TK2aIiTFKFcCpKvC9woz1BkmNwpORTHaH5ieuBLSnZbjEj72tu8sXyGhwHcC5jjN1tJ5Xa
Bl4yaWE8iVWUPhEOIIQthrA4cVKrdpwaPXHRMOsD8xV7cGm/lr64/KyFYGxYSEqWIVmlxBivkA8g
w8byxMLHWuBOk6CKNv0jLA2bwKQNJPd6mwTGkgGvB+0L3HN0t2RjpZulAK6mRMG93/ktC3fylUd5
bOSxdGh/6TbpB7o+hOz80N+T3K1Cb6yM7xO/5LPJa0OFxBogjZUHNo8munXlICfAZJJ7YAZiFjrc
lgGzB0n6PeZUDkriT5UjWlacTDp9zZNbhtk7NWaH++ccoQd/oxk1L9LpMtTkr+xpRu2L+Vly2DyQ
v3w6ONBlvLtNDvfkuHT1BuFyRLoGVMOClz8GyDOihrfpy/+FLz+URj7du/b6LiOOmYHpcBtVTL4N
sbATQ1imDwY9K9xt5gjIzzMzHoJdcLj9bMgtHtmn5PqEa1fOD1KW22qADEiC/9rXyG9L6SDrT09e
7ZFsU4mhkSQhtywLlBxDIAbyxAuO4D7D3BEFV/LpOevtluNC/ODvVhqDEdTDCik1rkweWmXJlP4q
VyqPsVyz2bm1KtUofRk8aEl84MZBii3BwRS4QP0AeS5hwQIls3VPo6lkQb8gL8MTJa0qGAoZJXUo
nc5Gt43L+YldBG8huIMj2oiCPjhRNePRvmt/Ry2x1oNfAkyG/EoEktp7wuuCq67gKoH/ETtHPPC7
N353iGsf84zIzs1IE1dTHC67D/R91zd9Qe3Jyk3WF5x+i7eSBYOSmBWHjMTWud+jeK8Spchxy+/V
pBKR2Y/d2PBz7hkw5ZcMgA0XRSlIaPgIS0lzpKHjO9yf3Ln0syy90payVtxnIRldbu8LThhGuIxs
yptopJQOr/8btOnoHlktAUrYi/Y2dqHDkaErj4fLb8XeTFB0qOwpg1bwHDK079u0L9m7jH5Z16Du
eJJX5gJCyt5tJV3yaLN6HuF/Ft5Oi+eHpQuWoqGMttbPFzvYAjoijaBiwIhCoAdRuBVTsOpQ6yrI
lfsUD3fxK9P584Y9s5nDJoLD8GIdxAQl94xSCZoK+IVaYUm4Y8HcHg5Jv9/T8Og23+0ZQB0Mbkhx
TN/ExFJovPtiZvFAQYH7KA0pK78WtB8Nr7nUD+9VrB3snVf5X35ySnFlXWpuS+RtiV1iLtIC0t72
4t5iJQNSzE6ZlaUnxW6t51rvwvASshsCW0i+TCWE4kwciPvukZN7IEsGiPFRUTR6i1JIGMWUyNJ2
XDIyJe63wZQWMxmfgJLj284MyXvcU9yIW5RnTKUrQR45phxdBp3LGWXQ/ecASExNapwTnlQTL0Nc
AzHC29XuFg29uy5IV+Oln8nPiRMvjnP6JAO/lUARUftTIM/enmdNfo/wDuz/98klTFHAEiu8epcV
UKL4sljJDCRDrApbpeP+b9Vjwg1h7sLsvk/C+otscJsk2UX+Jp8y9B0sBImey6SVwbwg1WZSFi3g
nLsJLH+TZ5nMTPpZTOr75+UbgXVQPf+Z2KQM4NS5zaPSrSISLIbEfwbfzSRkUMuKZKFueGB2FXCT
zJ1wC3Avctc8j8zbzDY+rCTMKpbfvmm9PITfKPw/ws6rOZGs2aK/iAgooApe8V7etF4ISS3hvefX
37XqfBN3pqdjOuiWEKbMsZk7d+502uvD+LvYOPfyDapTDJtO5T0J5iOkkaa3hW9/71kdsnUqq9cP
9xTW48tyzHzMBut2sVFmFG1oXhqzG1rFSyC3wFfSx/Hj3OWCkKYOdR9RCEyXw6t1IdNcQVdDKj8i
utbI8SJaS6ynHzDWO4hrsniumscPVtf01pzx3uaog3yd/eaC4EQONudwWVGKt1gvP2kKaedqw7sh
Z8pVaqCxdDghTHHnGUuCfDMM5VbYPZxgu9diU/M+sNXsgUnbvZ9jHz4JT/VyEIV5GucqzrPttznq
GrhuObtXN5L4ltHzI1yc71FuiCNi/ZfhVuVIYncPNHV92bzAvDq1Zg1yqJDpWODVoZhMQhpO1A89
KYdPubMeyO261gOhLvM2a6uBytk1o7Usy/0IStechYfNN91Oh6hhSOpDXOoVuV7lqNLAFCo9tSJX
O33PdU6sGOf7WRuxO8amRLLjwOAVZ++VGhbKNZDlOojzQqNk3lyb9LVcnfSoHPESxqhX0FSrpFQX
6kIJomneP6EwvnW+8zu7xuZVQ8phnBoGr5dPuUZu9AmmQcLzEHe6NM4Mfvw4GYPw+XDpCKJO2mU2
6XD+0Fmue66OPsJvTPVCbV+k6Cf8/lG6JPpG+G9P+nzCSl7kq15+1Ihp3ykSK1ENeeIaelu0c4EL
87x0LVoFuCKeN5zh8jnDktfQCMOj2CQJgW3gxGE96G0B3Q+9Fy0Nu+eamv4UWKKxdWD9mrbKrH38
vvDKrJ3lkEWvkfvMU5mFoQQ+g5SHX5m+uwtQmmf6jrStJEmvw9HmI7hJE0527mBEsVuMB3sQj3KF
U9Ci7F7VLT1R/inWCSD4AXTJoNs2T5STcAVKe5Z614xv/fl9fcFWFawpr2dBbSCUQt5tsYQ2cZ/0
ar0EZ47d+pfldPqEkq6f5P/QQkT5Q/e63a16Z77vvW+/V9Sfyaat7KRxb/Woi56f86zc8t/4aQwP
VL1oDb9Ot9056rzQHCtuylejYlojbKmum34/31n0PGb4byf5UR9SRl2mY3ZrZhsWZLAonYdwPbog
vGC+SXsDSzFgnKIo+AxgqFF/BU7pPnO5F54GuQNjXb5uAd/ACvf8CmgtH8YPEWUbI17KpzI4M2U+
mwPvlB/pzwtnKbYnH1Os4X0V5UosYQ2E4BM7fnepR+ttT9oo4FzTBnRxsn31D7FlmmP89uAN6A8c
8AtxkDGicXifHPRh/PrM4XXt2I1YFu9IxNAkniaslXB3Uwdjm1pVujn7rmvY7InAd+ok4jSma4uf
kEeLk8QaP0LYh6WYtZpa6G3dBYt7UxRY+1fXVajEyR2xpBSh5pxZx7z8851LtJeqSacZ51qO45Ou
0DrYjrHxi6tv9OjfQiZ+bwKm4I05Dp3Ry2+k3Jh3LGivjMLgerhW2JTe94Fs7APmP43oRF20xwOs
M97QJFv0Er6pCkkGVR6ag0W1jPkk/AJZGL9pxJf18BxPThlXCPqJBU2oSN9q8eVnMUrZfFwsvC7m
CE3tzFm0M32hqPgzgZ2rbVhk6K569S2N41Vihw75vI69d7vEWwl7VOHWfZ19nk53eXTop2TnMhew
AgNjjuP6Dxvjl8IPrWSBgN2r+8Konb3JpgYN9vFPmrl9Zg7hmuH4OF5S8JF+XXCL7JhpRwQX+HqP
LsiPEWjTFrBR43fFZHJoejtFGstlwOeOJ6d0mLjOR5cRG/ivBQPVHFvN2eeHBNDKWM+sjKwgRQr5
ovXZKCIw3aIG3oNdYns0k37EgZLmDnTRPsEP5aLpKapsUKoIaMt2ASPlBucvuMhbmkwwZEqGM2XI
mmKx1pyefOl+eP9RG6CHMSF+yHSi03U9Zz1nhs1L07f4zQnYKxtZ5AF0NMcd99VszZ01xydERYJb
l/LS9eNnX8HUAQLpyhGxG9IJyGgmmeNx3Zp+u41cclRnBX/BbGF3fhN2sLPt9LA1UfuYldNpHyAo
B5KgbzoU2IUcrrZrQvki6e4sZvTo5TN5yyFGsH7fUCWvRVnh8apGBiGCyIN999w9vozRc6sWPw6n
+uIOoWfTB3H0nqfkb20rWBjfEFwnn6tyY3FzQbcNZQNS4PewvCfvVrY6IM72fMB71phf4yuQYVVs
FBsRlqXgNyYgUkmbJglmuBZa1kOKIO276kTek5i4+uJqZv0tta6GVbhQBfy6RfsKADRpbO4m99GA
+BrW8r52Rt+dzKhNa5LcjZCF2VMbikhJfUNUxLjapWnoMTAvCFE8jgmDoVJMOEfQh9gTa/ecdXwL
MrACL6BWiwYVoEEDHbU05kbANSFoSdyFohP5dq7tMSN8E+O+MjryxICWPRqgzisE2PVNIvAig0mi
6MS7Fuh0iTe5KRiF4NHLtbNvVKWgjGjfspkhoEv41zix8SnBrhg6hk5O6W7fS+BNEHnggwXirGtg
KWNTq2/jN+4cw/6ab8bNzINQmcBVljiLaSJmd/i9hHBwoXluvBIUIYwi4UEPywsieNLffxI3MU/E
uB7nJSBgAChPtE9+R4gb+15cn3yciI/FBLyJDuJu6QMIMnhew/Tp+Y1lexMlbseNTXaNbaavVkCN
qtR0RIQxEdUNpAiYSK6YwXiQCFHiCie0sw2Q5XbnvfLDmjgbRCyON+dovMrNGXDbE8K63GW6coGM
0hHARoTlRkpO8kAflu7W7cxNqbkaCE4UcEKmNwn638wp1zPhl1kfrSqckm7hVtdkC9I56uvE5eH2
xjgU59aks0TWQM9wgQCfE1M/sEzFFo7ho5T6fchSk4IhBKVFPMQoxGDOMm+0Ic/POnK+lUY+Hs2c
mIP/T+sLrPp5fcJPaqX6NxotMRZ9OZ3GLieuCu4YujUsBuk1Lb78HfyaIZ4Jez9RuUbw9QO6zCbI
zu8aXoCrzPYJeKJD454v8hw2ixJJI267fzG53Dpcw92YYrTeuIyq/qkbc8Kr507F3XWER0wVDpLE
S+0ihQJYZuM2LanjJa61phUTrli/0wCC1w+Sz+7p8pVhffcU1MnK362/je4Qj8FqEPtx5bSBz10E
K4WF9cqDpz5viDGCI92jGsUoMq3JNcahuE1Vz3INVEB5hlZbzAh1wBWIGsq0kHJC1k74tN8OHm++
JsGtxIcDJUYEI0zANfM6z/g8PV+lxjCM4K9G34VTbb4ApR42OQlnBevglCUABblRsmr8rF5xEUys
1DkCUeT5vBihoIWRSxYXwIpUc3juJKvCyg0TmNHtSJahJmki/Iecx6LgquYYn0LpMIQ9ZD6U3nwm
yUMqBkvBnZ8JryH7mINvwZrR3L56GlklrgawXt5znwFYYcpxAClhLl0hNu5KIPjtjB63c5+uA0w0
Dus0NFjt0hjCwawt6ftOSb/nwiJcY46ZLSKdSgDSI45gxDillzBgAHT4zJGK6UNkFA+49/NGvoXK
JZ1hvxk4ztfW+PdQKLsrnudqAaKXg5VBSc+FQhCK87CErIgWC+R7VyGLLTRJaLD/ZWN5gWBTjgbo
Z/QDv0MEuU3SlrcrwjR639UJArC+EilwAyARqY3iZJXiGzAhJkBT6S7iPpKn3pDUEJkdSXveT70D
wqTKLPMXfnumXaaUGH+R0zTlQPI556/mRdmEni80UPmz/Jn5zDe2NMrlOUfglmHMyL685/npYC6/
ss8ANi8GcWcxOPb8HSAWm1IE2L/3DECC6t+GpodNiFx+FZmllBdlT7hN2dvZTu7TthPkyTOpkKjs
7u4K9Us/83LgRJ40UUKqxIBm9SZYwqWmoDIj2VHtd8WDnFROoUn63EvxglKCX8x3d+92UDolwAAx
DNolsuWcJHaYa76/IZvyrhMIuND9D6za/krD/RK0XPjdA33RHYcqWXwB2I+JfGJ8CA5dW7ku+Vms
HiJyRs2wY7E8tep3n1pNPsQCCPGR+xd8djxzEg0DTrICmxHgd5HzXVdJbVvdUU1UdQb1MbO6z3rr
WwwufQzDdsHTLdZvEZDHJiMSS1gQQh/LZa4ZPXrEwmO6ID4aKGXh5lPZB92fYNKv64vXIcEiw0PG
ZjNIJ5VTnUWxRQG84FW5YbkZ+JfblqYkeu4s9XzMW3cHGyMFkb7rz9RTA6P009MXXZDpS9gbRFsy
7zhPD6tXb8Jl223OPQPX5S3AESS423Deoz4GOxvm0hh5caM0Y/YuhBD41ZUTUEbPEX4Amj/NaX8K
5rqDfTB6wWjbpqybIz9llQRDSTf6hOIPIRq2RHR7saKpHwMytWKTO7aWH94Of2t53+V478rdaiGL
8c2a7DpuaVs6C9TmlYb+JJ75gt5FE9kS/AKT1vDjgE59HJ/Z0nSIQOIj2ArRqz6d+1GGW9VpZi+l
Z1E2YsBkGRihn4/fbpFpYiWboYa+n44e7KrQKqmX2B6j8YINAB1ebAvOhBBe+gA0ONE+LgMn6pFB
sZjDFpt+SSgb81NOhi82oU7/mL5RVDr1QQo1fbFJc/jTvtun7eFv91wjFI6hMrZ9GdwNwI+INh8O
XrID2fFpkm1CBcQi6KLXblKsWaA6CbZRlrjGroeziC9V+jx+6/x7fwEFm0GFABycAn+il/Otf6E3
Nx4ElADPksNzFMEX/dwJltKMJX3XRACsfv7QXdNBDHAM2vWp46dvbNsBKDBRjeXoDekL6d079HTD
bFun4g63zXeNwIZ7ix8Xe0KtCdVDX/YYDAHPXlCcz1Rnd3kTn7X78D9a2hACDzRa94j/NcMLC8Nn
mIafF4DW5x4LGqCEZl2K9/Ms5eD0V5vKqq/BxfqCov/+pqxjwwImuXUKWAN5CzqN0Wgf7hjZbHXc
zOML+GJmUqMwXV03RD6fzCspWstXvYMp3Em0KbGsUW1O99X1q7/d1v+f0h5IaFrgmsCj9833pYOF
q32g6e2S6Eatd6L9sifPR+6w26PxFiwfTA9MINZQ1k+tIvfoQEwOu607rou0j6K2PQbzkh14+0BA
F6dtR5BX3tLuawb2Hh6LJlwlfTnk2gH3UQTsbggbWQiBD3V3X8D+xIcD4Wn3xG7uHxu6wt+2pj93
fWKGNYrgEPZc0lmLusFPY08Us5kT8zQ6QzIdJxVMEmtxaXb+CTIkWNeCzGolixRt6d+wAroFsFA8
FmpzJgoLCOMT4ejim/50GFbuBx7Idd5nMn4mDPgN4rX6zWfKnaSrXkCFjbQ4o3xceRuoyIsQwRa6
4E83i+lg/C6aEYEAOc7DyumSO8K8ZSB9nD+Malit+Qu3AmPUXbREZ+rUHBsbiGhzEjFCL7llGkt1
i3dfxbZKx4dmnp/TsoKbidspqq5ZoqkolZmgDa73guQ5+3B/k6/tKAWNC89rPnTMc4/LWpy66gZ7
8tisWa7GmM74Z9zJ1uW6XSB2x80rZqfECHiRHN/0d916km6pnQWYYrw6TzU9NmVuRBAAI4LZSL08
Mhc0KP26JqVfxhjmZNbWIEjouPQrDufRe8gvkHiucRTecZDvvh2z3hFqPowhUAvWQZcPYrTpYmUP
unCJjti/57u0w12BHDHRg1t+Qtdf79mG+dj/P06NzLx2aQCru6uDvMNG0zEq4dIZrR39MMpiWE5s
uMQqpkuEX0fab5pg73aCur5Etm+X2wDpbYCUXfoYnCmm6uoZEGnCvkWKVDFweWaRDLG/bGOOaD7L
8IZtS86Yi3Pp5kDRY9BAygWxX5U5HCPsPp+ihOt3T2kQOn7NNAlDO/DCIBTbF0TkzbsDkpdURyVZ
P6qdeE70Gt7b5BF63QLDZv3sKZOOO4T7g5w8Kl3PBytA0DDYw4C30TRzwnyxvQ1ezNrr5+GDdpHx
Td07Zg7o4u4ViO5GqNIlXqKFpBcfss9SzQWobvHDrId7S0xgyMK/aC9bi9fL7ecGw6d8rhSYvsB8
b8OGNpOFu5xG0lyEUn2EvZA9kRgiNI6vI+iem4imkNYWzLYWqJzIXysCdhOqle3kYqGDOv6Q9rGu
W4Kl/C697FjEy12guNws9qWhJf0ZgQkNvTMhA9zWGPrWbGVRlht6tCP3UPNDuNb4ObG9WxeqYL0A
FoCx6ddKmWGpTK9z18+zxu1vJEaMWuXXYy9jssejGSplqjPiLM2eS32X/Kh5fpXM7ypPVsejHm6O
pfLK8D/f23CUn2rL7WLId4o0fxriKX4voFM6Lg1iGCaUQcBfp9r4fUy8RoX67bPjyMHYHN9v0pGx
aWu/aCLtGBrxjbHLEL8M/DQJc8U3yXLa16lVW4Od5rCQhibIAKJZs85nsT5ldxanoHqsNqzwgEwM
f2NhArW4qfvK/MOfxBB+Sjbbd7X7yoNhe3hriZwZ+skAojGUN4dckdtCirqHnFb7OFjW8yiLh6Bk
yKyb/ZjeFzuGzGe3TB4mCLPgBCGW0EJrd4OIRS1Pm6xq+0GeL5ewPkVtSqiHR7UNEheqB1qL1uBr
ltAr1mymPe5EGKowagF9KWANU4k69/Ui5TZo2zw0pA3HWdU2N9huRNEs3Ig0FORbyLZQ/pM2Ne+Z
71cojo7NQjttP8wtZ8wOnH56T6Hsx3Jzfu+EjhrLgZNxzk/NNgw41hG7DHMWMBYKiizbQy0mOqj1
NeaDgurB5SEMnYI8kEn+9jDy4GkjAOOkvsH/cmshve+DPEY8SLd6we9gA2ro2fluiVqBuc6RGgEu
byRmsipGaIHsqSC/5Nbn9dyTcTKj1Os31ECa2RZ1GrPYwPtm4YO2PKMCOgM0t2ktxzilHbfNbFel
Ef5+oWhB+q1LawVSTR3gLOL7QmNbopH+nNaj7pSKRtRGsx/2/X1/2pngh/jNaX3fXzcj4+T1bTP6
SL2TfoqqnatrIpw6KsFl4SdlD6SYUbwmBd7kOZORTXBv1ljypcnNpYtL4xM4ZH1J0Pg6T5Sw4Wt6
PWjbNdf96bmaRQyA1OBJpjrfPFG9cFmonAjlrXrLuDpZ1ybKnC4gg82eM9SCPAzWX5QI2NTvxh3E
ufny97gzH30vv8rWu7zM746YddSVJAt2tOgPAaintcyxLrSAmHhm/bT8ytSyLzXYAeiUVXfzu2ym
y+i8ZLqUvhyf+hTzyYIdz+rHaFQl4XZWHZ9amxW66pXz9NMzbuAbU3G9MXugVXIfY4Qx58XaPuqu
FpTzqSDaShJRK8pW+NQ+rrYuFcrkbBcfnGV7sqIEJQA29TFHv1lQFnvW5R7X5PLG1QV7JklL607m
dnIz/xo1TlzUXbH0vDy2crfRrL+hyFX1iNb97WRdH+8W1cnx56EyOvcWL3F90V3hKK7IzCkMMj2B
eoznNCad6WV6cgagp3dJkFkTdci3jyf4n4UBxPYBKoM4T8AwvdOUIsY+kSdqAs31h19JzXJeS9mj
3dxtSOrxk7zWjQd4XgNPNW4WBpjyAPeUl+hxKRjs5jxc4J5OXjSt8NAw6HtyTjXvyz1zcHJ80b8J
FcB5HSRtjoYbYByAuHCrhMxBc/IS8nmEjFZd1OSr6CGu+ERKYU2dh2hA+J0Dm5ZEQ3Tz6N/k29Gl
5t17U57XZCG/5GvmJR2QEkiorlydUFeKyyQ1hFbLcpksPDxB2phqqP2UNctCRFCix2seL/m5aZHx
1C3c2wBG/2ODLNx+7taEgRzHocHQuwbbQtwggbvhOW20yONDF+CCdi1O5v1nevZXutrR+Im9NO6H
Vs30/Gz+lksfIK14TuqeiI/sWujQ/th1WSuNqB84ufHuKZfH/675VWZZyeAiG3paKfNncjsFXjt0
DcPP+2Mmyo0x+XKbAmet04d6w1xpcju6OXQJUiW3AY3jw80pBSHSo3hgtLGHA6SJD12+shS7m1Lv
IHXWTXHgWLjrlo9YMsgr/gGUx3mHVPDgQoFXeDLvH8znAuega/DnlT86tEgQw8/3T1LCgiKS7RKy
yXaoC9XM+9rRWd4lPIK0Yf/qVsbklNYmw6tnW+tPmr7hYMm3zz9s6+BYXhiuxx/OlJDJtmJc+KlM
Y/SSfubxwjdXxG5gRSOTDrdgxERD/ONVR3T08qcc7d9pPiCsncsWCpQiQUThnznlqCdF+cysmOnO
iXCSpMUSOsEcAkg/92fZj//OYP+trsjfzlb4RVekUNicy+XZgXxtJP8yOYXIl5XrDFn31Vv+8nxc
d8rbh/3mYZegpUsBp3NMvP4Mce36NCk2//tififWVipG5SRGkQZVh1/u/JJZZ6mwlR/3ZqeoWt6g
P5x5Qn/ov0/yu/z3UhEJB+Ty4mKp9IuGw2a1yCwyk2TSy05bS2oGLeuH9fsc9ytqHbfPW1r7v8/3
OyUMiiNmI2SXyqjwKCHwN4mAUzm6zKej9bi33b7mKC0P8pFdVuI/deTvlAj+fppfxBUvm+VkN02S
WW9ciivD3Kia3f2pCu9v7iQfoemDukOJDspH/7yT2XoXT7LlOafI4+Jnm+Xr/SX52DGJ/7vFfqPp
wXkY/Mj5lXLxryobi0thOj7mcigGblu5BKVAMirzUS051kubwx8UHP5dfqZYzPOPwhsF5KXjX4VK
tqXVdbTPj2c9yojVTsvby+y1tlt1d4VRLckca4hllfbF6mm8ptzzzeJYz11QAorrEbUPD8VzJY/+
9Ho9/MNV/a4F0CuMEctEPqWQSmL/bcxcd/tFaXdBr2tx+DgMn/ckqOXvitPP5Z9UQH+z1uRp44gC
JEo0Jr9oNUWz0mS0zJdnimKNSUjJn1DrYyLsP5D+Gk//oERV/PfpEGGkzAlzvJjQv7+eblKa7o6n
3QRpRcJo1TeUfcbVXXUHiYSfSOi+veYr3Xn7WHvlLeTsH5u3n1RBrCLAD9EBqR1KPSOSW6IKGNW7
IDk9Dd7PTUqUVRAUWlcvFbZYQcL/HpCpRNY/NTO47lJczFInBZ3kXxem82GUPR3OuevTtvYK6Zo6
g4NNpdg43sKePXdHKPkm9Xnl9kcPEPfQpizQ19MO6d7WH5au3L8nObJo6A/FXAKFVOJf1pLoEp83
y+xi/ESlhc6JVluRTTSpQjHFZSpPa+SZ/0E1Lef6/89b55SUpkH0KLbqwy/L5fZ03RcW1/zlcTce
V6fjbCXOkO64PHVjjeGI6o4ZstMn35nT6A+7QVpx65dTI3lUVvuIZs9mf1lvlsdrsXwdr8ZPcR8s
9nt0r4hvpr4Dz/zKtsHppftiWEsAn1Tj1qwGj+G/ex4B3n/fPxo2XIV7BVvSL+vqkTXjcB4uz4/Z
N6kS0ZshYgVeDOsJzonvpgI1gKuScnKtNRisQpdUPDUuCDJI/fba5k59SpnCAWFDQLJKhUF8JQIi
YATGjWTujprXe1EBPXrxjlEnriZAFUYJCeuF2LpBWzgoTfKg72OKF8rZITkrhRonraRx/hkAS5gX
4LmQEfDjKewYQ28NWKvXIAp1LQJ2CZOZT2lESnhDfsUKx97HtH7tn27WFHKBz4oJN8ed14QzxHLA
ztM4k/I6xUswQb5Y+0MP/LtMERL7LM9ZhnuRnkh+sQqK4+K0sCnNUHynLW1D/1/TxJ7Tk/lBxrWJ
YBKuwEaCbCDqKQXAaPwKM83kcFKSQeYNohqrFaUn6mnkG6yYuAHpvBjLfYokT78OGH+CqHMiIEuS
jnZPgTshKr97knRJ8RwQAMoegBTYiDapKKjMSWFUG9dIlu8fYdEBO4ArmrAAQNIoEzUzghPzP+W1
8InSq21eZEGb1wsv6oYKm6h/IHf9hGX7h1Yt/Vsgs5wrMrFzhSIFyyn3+8/NPFrHl1H+SJkJxzXs
k0FEnt+q2Rhdmg3k9Upx9YzggoWJiOZ05nDU4+r0c5RUzpCvVtV8a36z6q+qhGSLlCyistGFGNvL
dEBdn2ryNnygmv3n6kADIHpZGQ/mmyq6qnexEzaCPfccfebH1UMN7ao6ceALFXqiSg7IkAE4rRS6
yS1e8s0QUseuUmwVqmTpbwiOMup+LPuUZXza97MvIzwAwzvj9rpWqh5QG9w2Cv18qnQweym2S3Wg
E5QALFiyrTFPWCB33Qw6fqeakNyGcoO3L9lG5/1hfMdC0vieV1t9giWTys3bMyUY7rvj3t3DnWVk
Kq/dn6cKpVDuWtW7Ue2MdNq4N7qHFpWwY1YXrVe0DZqjh1nt2p+NKQxXv9Ioy+p2in87/WPNsN+V
K8wlTIpSKSlFMa7CP/tvMc0Xh7nlLHqcwSqnNMAesk45ospae1M/PBOlKr2dIcmhV7H/vCinx8Lx
OrxH5OhmhoE4r2W/94fq+Sbisj8XGXxsaoChZ/iULKo5Ci7dT8i0bh7z1cmACNIGoGJW27yj2JrJ
VBcU4WMLPlSOMsRGb6dmAgeuPtpWMtPq9jN5PeX780Kr+EoEL4NUH5tGsbIaV4ub1u6Di/zYE8Oh
2PuoViYKN6lSc7hyuN7MXkbPh/KAqgydRYRCNRW6xj+Bccv56mJZW71Ps4PjsFJIaqPcTURRq2X9
jAYa6rLUnUHqe0PZ+lsLacWVLeW+xpVjESRuDgxxGUSj/vDt9AThLPq5eYrm95tT50h0YnptZx9m
2xpl6iOKWayr2VMTl4capdvbjzJluh5XiEgiRl/LWoi5sv9i1JZekmOtWBoUqW3ARGXxjxA2zFEC
gNqW2xoFf6hKuvtxYSnoI/e5+xgdKxk07C+t5C7TpBJdtjZ/TiZ3meJrPLo/Pc4mNYBxUowp+tkp
TCrjt9y1te3APs4sv4YHavK1h1AChw/ZHtUEc4Rpjrenm81tlkr2o0amzSVN75hE1FbNQ6dCZmfV
n6GAKQv6jTm1nRH0X75sLg/D1d3kEyhrlqP3aofbY/3cz0fQTGuHHHr3leHX+dCcZGvTbXW9ud/X
L6TnEQ8o1ePWrlQpjykEltSzu9ouqibw4mCNUsJhNf2D/V/6t82BAn6C0GKcKxdK5cIve+58tz5H
q/zqjOftQizXBvUJ4nXGfXXw5f4j0vFquoCvGE/zv6wlOVV+ywDauperSWIwLVUWvZj5+kPGg0KZ
Bl19LptZJvCFErTzU21bjz5NejBy5U+BY9UYFin7QZDb9XnWmP9hTS5pz/zT3vnnbet//c3qn5cu
80wUzb3tfWPCOonMF8nAsA1NJYaIXb013EImGsnO0F3u5VEi2M0NncmpFuI3Em/S4aRjJuyuv6zt
U/amVNN5IyVZgkYnTcMY4P2twJVcNwtZsOKQKgWSBF4CqQKs3bqi8+bqfzo6gB5P6OUA4f0J8vgN
CuGtx3EpysWlJJ96aX+79Q3tNByvM5fHVc6R3i9AJhg1jtv6cNxakq6xeSmvXiKoAtO38rK52ben
+e54e/mDrUFl2t91QSlLlRyka4vJr2hIchxPh+USI89dcVVXuceQkeQqI/rGl43iGkSSSxXDost+
7xibkm0Zb6/GjhPUPYh5KMYNyG3kQ9tJ6MyWFYuS7ZBGniHjhvEqFTows+QSKrEnx9BXzIOGV0Yi
5ZCIzqwPZZRud9zK6JGAwaO7JfKT0jqI6YX4kExQgkgp4wVKbkr5mBg7S8e7rBfSAa7wdh09Zm6a
bGz+omYUlg9ihYs0yORXjT95AsN+hiINM+YI7hMLLlbysGY0g8hUIMhhfG8FhRgmTLGaqxu6EN3z
xsewdET3Qqwi5T19CQkK6gnAOZG1aU/s2RrbTPhPFXhyDzZY/rFUh9aDwUzFAxM+YZQSMzJ1/Qrd
94LhZYja0JZEA/MHjUyi7fBTjY0QzYYhi8lWflLyYtYzuObscj2AUgBHUuPOv+ZQrLP1I/mY68aa
PGzj/NqZS8gSlNJlUUgIJZPg1Mlx7jwC8CviYnsCKAZtxFSDQQzi3BheK4LMIuPXH9G1IngI2kia
Ulx39drCZPnTjIp/UyiJKVXOl6glkk/KueQXYG84XZVP09X4/IiwGCWHF3WZH6R4to67appFT64o
S4YjkDG7EYBWSWvXjRaQzrSHZVmJlYu5YyGLh6ef+F8/ioabW1V6WtVdmiffMjK3qEVKvJHnP2+v
njM3WzgMZSzpNYaV9B/taDgOd6s7M/QDYcUs/NWbidJm0kppgQfRkmiBodk4PWFcoOFz/JCWKDPF
ZGBTcAKjyQCoShILOM6B/KogktM08JCN9S7hPY+oSCifRUKjkb1LY/t9IH3HDKQs2iWyS7bdwo9U
UyOIRuzhe4coeIiGp389ScVep7QqI+KZZ/O6JMaYwTyhVfEDybklAVfP4fR0aDqFy6/SOrcsFE5s
crjrEnTiasQQW9ZQIKijkwvjQz6nFGCZHkeWBZYCCJpGGAMxVzm8bAdOay0LvUj6iASSHXnIPGOZ
GL3lPiwjqCqS1CCcT+6elqztH1KySo3s5GcJKpfnGHGCI6ymoC4YCiogJ5jKd11SNTF1jZy5zGFw
er0+VNoYDtn0vzvVoRPg8uJjSutVbU55rm1jxxsE3l0XYRS7lqXkYMZb6UldulQX7TME572lQM5W
GNDPIYKYErEowjWAmwyF3R6xLzLPcvJD55tzvyVuA6GB/x8hJCw9gdoWfPKdZK8rMh6SHUbNiwIf
qfCKi2Z6sCc0c/Aw2FY9nh9kgSOmHn6j4QODVDarK8q6XkYTadiS+zRidfmL1OQyKHOB6t3kVpFK
l8MU8037H4gAEnChs2HkFlh69AkDz2/9LXmDShp1HGuWDVwsOJZQCCh5rv4GhAOIBikxqlgxnUsi
VEgb1avKwYVBhyl1RSVPXj5HHJ6V11xYE8XSnLiUUmXUWSYOApSfF3AL1i+TpLMNqC4eUoKClJ8Q
qTZpKyQ/7bg2JROOMSutvBwfkltKn9d66VWQYI/DShCalItVbdw6sxbPeYQdb8b7u8flvQaTMMKU
mzJZg3B160Kc+GBUu0B8OI0aaWkoa4zPm2oNfEyfjFpNMevTAJYkWCNn0/6oYUiJr6Up3csvYlRs
IAoCGlczIGkQLA0fuduUiCUSGhszeA0xudmgJmiEjP+3RvNc1dYZ1mX8E+riEXbataJp1SOy5gkO
bLpqeikoaByv/LPYRk948eEaKRhigMvwtvHxLZ1pxD37gd4XAbUpQbpU7zANoLIXeBt/8OYpFP0b
wyUf5fKUUo9KcYCx/mZAHaLCYbU5bM6PwhkkGPQ1KwJx/9jYfbuaCIpoVASBTUVHJYKr2ikBjgys
OwGRdS9NqRgi4Kb+p5KpZhpgraQf8qN+TP2S2YZSw3yjPaeaaQ99VDUtpJ2bOsV0xpN5NKVr20Pv
YoIEne+awFFI1Uz9Pb4tMDdIcoCy85f4Kqq1K46HB9hZHsk3KXRG9/se+SM+HTYn964Hmc8SJP4J
RDkZPyErhE+XSQpx/RzeLWH5XODIp9/foYZH5gNHzH57Sl9UJs9sFC9C4VovxyOpmSc6pDBGUIUt
nUib4AAy7Ez8gl/HQo28RshXC+koppGxaKmgh4CnKRo2UmgJFzS/Mhogk+cbk4GN7xc5D9p3SLte
aD2TPUwvkLwXdY61pJKh6ZX481VVQlab6uWCKw+8xWVogk4GaP3ZrLQ/kjId/pLxmOWOlPJQKTVB
YCRQWu1PNmQIl592blCW9QwXutU+CzfoEuw4Gd6dUuXWBPF574W8RMWeCmOyGsPFh1SdsGd5lXZE
1DnwLa/wL1FD03VMd/PkyzaDgYss4dy420mkZUBxPGpCIY3rEbe9DGJ4XJBfGt0v22QJ2SXmY7yp
iyF+Z99E5GTYk3/1mK+K63krYXCrE+vI/V8jkYHh+966IoW2ivopfsKmDuaCjWqWxrydFomyH70D
R7atpBIjR3AyQcK0w33XDcuTqn3rm9O2NS/geCICKWPTFiat5lZ1odU7J1NO2HvwP92+QB/ah3RU
z+NmKaJrX6ugy1VwjnDa4R3jbML8dLp62Awd5HGuJGCZrGd2VDpcY1Sv/T4Xmvax/RtIovGdq8Oc
r7vZelbnMmdS9phOoXo575DURMkIDuCpSQ0EJsFgHCLsyXtc4ZjkSK4Sx1tunSw7Ewdde0pvXu+5
4TgbkqnpsdACI98KmVhY1qiGc1Aax1suadLwVY3+PflR4cKQ0079rvlPp7HzXbqrVFhxd+qx32PY
pvrPmEcdNv2aNhkUVdUpxjhEZsnKRNfFj2C9a6K5VYvQko6CK+BO6V9Kye1SGp4/oViSmB2j3PVX
Noj02CKsaNH08DykuIj5etLsg0x7c8mDg+FWPQMP9HZQZmVTMPUvfTX1v0MSjK9IupVb5pVNQB3k
5R1edaf0sJK+yTJQok3Rdt89UHgdPMrvKCdwhre46GX6MRRQtfXM1yabEIMFS+NOK8K0XLffwBhb
NM5UlZQKtnxbPRRIr5jWjzgs1o5yux63rEmleZA3b749QWg65dpS51efTrPDkmMQOEns3pCsTgmj
G5PWyU648/18c/9dbGb6csm1QPxEEXwcq2ZSOULb4mp10VAAgKxnX/jX/lsBSql544HZ+6oGWNhM
WwmBEn4ToSCRHIWKzvpdAqCvk5b9feRsoDMAbgTfgm3i7ykikVyxDDy+o2uaPvIw/HIslMeK5o9H
zV14Kkyf3kNg7Nne6WUFm0u9D9RVOtNBgrFEUnxvPrAo2KV2fZZjrHCHDOGEMq70Mk9SM8mPrrDk
yiS6X+vSgLkbAj22oXfivXEfEENNLXcUTnCe7fnFq/2nIKEOqn4JUEeM2x3SQLFAZT6SJnK9HzZO
B5KjdHfN99/hzdiieSzGN5/g6ECFo/3g2W9raJao+KH96ZWKaBn3MfKgaXaEwKeZJS1KU0s7P+ho
JBg3+2rCbPF65i8F4hwSWTU8vWJyS94U7Zl/S/0PcECxuf3WrvS+tCh3velAsdHhjQqeynNhcxKX
AhJtxqmSqfavDzuwgFiXrv24FafyTTLIJYdDzyTJhofNxhA0WyDhHUmeRFb4zuHR+muBqMtf5OQU
4HuX4HfaAzSBg2vJINIOdvCkgxqEF7xv0960pXYToUkZ66btTn5mo8qS89rXDkup4xC7HWzSStV7
C31ODtCtwwNqKYORYfLunSrfELigYXQFSYdV7/gdZlOQ5HF98FiZOweU+VZTLtMx5IXGn2YWeWxk
0lBqOKiy0sGWB8ojjOTpvJvhjQdzNAO+8AwJ2W+aDdt8yRJAkfP6kQheyvLN1paDM96Hc0t5CxvC
GZVlpqo667SXThto6Gl/MZjC+GTlkdxtx2cfQjaZOqrm32Xx0M73yokEbrPMcV2h8lMQ9pDFnvrT
JpikqFTIvgOhRUHhDDigmNYGOAqQwBgf2ZRl2N3HdlTXtY9ITqLSCuu/Tq9OlajXATJAc7TAgeLy
Kb8H7MT//T1SL/9TJYBw/Fb4EJGbpKE10TmXPQOZivvCDMUzkNpmyZBymmWkc6s3K0+s+DMwyKTR
CWNJONMt0DEQ/oif8o+LIr7CHyz77O8QyWK5HMf5JFumoI6G/98M+2gRHberceaEYS+MYxr9lZiw
SJWAjnm95lXtAYHhyBOeAwWhlG3ptvAjqcuYlyNuJvj5YwQoPAFFXNFqE7ZENsSe/rA5lCJla7RI
1vULY2WPFDEcXpYD6YAE+uFgW0jlAFsQdLMXD1LvysbAG2qXBsaCfUs0zwixAGj6RdwkiXUC9moj
yyPV2yr+gaGR+x12HoMdwy2BWAJX45/NdCrOknl0OF0eR8m0us4WK5k8lPL83bKwbGR2M0QNSvXi
7mMYDe9KhfdLsfPf/ZSiab9i9yBtEWURixHh1F/CcbPrZlQ6l6b5W8oj3Oe7cRXqHAlrI+6boH2Z
GMKkOq+hzk1F6w21PMc3n9Gp8jmunZNqDD9/3UKfuEJQsrr5Ol0rKHqMXw6f4+/oJsbPxnfujA+1
zGOmNn87vi0Hn/k+1VAqoz2kFzY74pybbAUKPwvgrHZ6Ke2pEX0ZVZaf037pWvnvey2krKB/3SyU
jHKRAVkghvzPxh7O4uV2PJ2cH3edBRLfpDLRuy1qco/bO7xAECuryCCe8YbdC7SXam5oL+P+6BmU
H1bFRjCqsddxbGgigO77Iwp5oiXa2qYFUhEGNfYpHGJGzGM6cvo4+vyFnj0AKiUysVw5B89ViNJ9
F2lOOaSMzAMCuZXSvREM/X7LBqRsXGa3iKdkU8jCdaNepNVaKEHgnQn/JLqV9DJdgSzwrRSXjpoo
Y2D4cntZTN4L8SfmJFYrbyADgjuGCYwhzTsyD0pv2M0Y1FrPOkKX1MC+YIDr5PlTJwvX61KJLzhU
Osep7Y4lr5OgT6MlrtoA2f54uWJpTqRryl41zjBN1y5BdTobfKKxR0InAhgpchf6JcdeXDVzMGT+
7XdV1wt5Krku4KpZibXDE5U6AQpzXQamQQaCYh/jB5bi/qRD54HEHmAaXc4osFvscoh5OX2fpvuw
661lUN0oAt1BUDXN7DaRSbsLQErQi5QazDyzf5R9CuKxJlWolKV5IBQWDGFNc18nnoDmJZJvWhTL
by1FP5Rr7lONuv50zprvBy2Eq8L1nPR0UxJH2CUKtmWetI5FelFBGlc1rDX4yOjCOA1gl2nKHlgd
K78WjPmg6yfQbGQlKC0P02wTTf3kyXBIiXiBuePqd3vFwnSapKJyPstguCu95Dob0WIogrcm05r6
3WyEyBP95UfgMexAKq/35ihj9JFaiR8hvMwnnvQpXgrc6KKtEtHw09RriqbL2Pn/x/nb3ftY375r
ufjQctpXj4Ncf/Mgg2SZWnMGIyQzb+HppGRoEwVa/706lAzO/ntxKFClME+96iT6Je4wiiaby/+R
dmbNiUPLsv5FitA8vGpgnsEY+0XhUYAQaEAI9OvvV7DPOb3dHd0PNxzucNsMQlpaVZWVlXlVzw1d
zAtDWYLsqyZrR5aR9rBRBSDYZoE5aNbWfQarYklSpzGKeP8mrN2/3rX39D7WKRIJ+loW61XSB7Y5
E46SjB81S51wJRhlQ6YtOeJDvVHOANN+d3BS5llKqjGdgC8DMEzUMDOTMfGyfT0yM/5PNO5P7WsY
Gf97Bn5sjwZRQrEgaFDry92XRLPkE+SZk/73U238+Y0cLNYME1NI7wdBroq9S5Glyu3JOcJwGW50
N7iGDAKLBWQRdkdaMHmLvPnzBwSFEXaM88/s+e+H8Af6LKmJ+X+H8IMeaMZ2nqVW3awEsRJt2nIG
XVzG2sgkRWrV60LoIZmoyAH+/t5/YGX+93v/ZENuczvOzGv7ZI7DV/rGm/H25KPFNN689iF6vBye
vw5Dd/msY+E8cbH5VMLh+u/HYPxOD+QYLBdrcUg4ECR/rPZLru3Lg0WXTQhmQvaTXov0sGQ0mGkw
klbx75bOqknCJXWrVCrSsjQ7SY7+6InyPAtTPCBkKOpIbvn3QzT/BA3bOP9iWWi4pmX/SI3OWnWJ
m6vaQrq1/E2xVgOGLheFf7N9xS+NUIl9txhpfvO0qkwsVi/vq3TcPfgonb0E5WBgXaY7URAv4eh0
jODtMt/6Fa6bqv99Gy7n/2BcOnLVfts/fjncHwmvcdTq5pxzRkvpBQ9EnWfbN1DhIRtnXt+voA7L
r8Q7xXz1ejLtLXYrd7bf7a6cBZS0u2NvRwzDcgARrAeWyV2TrmWvl9pRQofoPUjpLPocYrZAwf30
wXwYu64KHoRqIn9uqMukXrcYf/vXpXHvFNbfPqwD2wAyHkn+Hdb/Jbu/aYahXpQ75cNh2Ujwlc6z
qP8mPRBo8DY0xyTZAFUkzRDMTu9W34kTiuLYmWnyehuALwowd++ZkTsIci4eUXK+eAWBMptBvpET
JdCa3s2+hSgjOm5ndDKh84KaS++P3GcjRJr2U7J16dhL+1fKG0lVJJERYLUldQOVxPRMzIowwnp6
tPswGxJvIK/n9Q4b6aU4n7tnsTAStBUBhbuF4I5HnDsiS/Yw53vAiGcutaRcknpJKuf1KjIdwWFv
3zEorcOnu2HLJR/hQQeQdE+CmPRWmNeJ+JAwJURJWfBdESCSNmaMutu95/hA6wXqFRxWCLySjj6U
rgV9Fn2HB8KM3BUsWlr9xCBCN+tehB+lWLpQnAqxV77kPpfu9P4j506Xe1u0+q9EddH7gNuJuYoM
qYq+QYqCuQj6Mp7aIWlBbVf+ygIkVbhjIOQugqJgzfIhdATxExAZGpQ5zhxENr72KsRA7EC0JORt
RHBaaD7SElfu6pLS/rwudrA3eNq9+AaJFDYqJSCRVbrsUjpbUF81RJEEOJdrJ3nA9k5UgZoG+Ao2
yw4mCgQiPV/SCilH1tR+EgxIlFf1ec0qFNkZDJPQTu6mfuorQ+aimMx7kDuUT4e2GpNtIn4nMgvq
PWmsvk5fZJ/kTIiGXHr6C1U/tg94MHCI7ULMA6QDK9PNdGHv4nHnnnTSM3Is2U6LeRZZIAKHTt1t
QAiEUS2HyjaL9hz62o8egvQfpJEjWPZ+5CGTXN9bhTLhKp+RqULIF+dOeOm4r6zA+4W0niskFaW7
nEQLyTzEk8GAdgMm/5ST/8peLsqLon9C+jyU4XP5aUdPXjIUASasTr2gR3+HJYTnIKKVon0izARR
9Kh4tKwxUQKX1znCshFxCWFCCNAhlAxJOQVfu/NrOqKcl34JX0EUiWRBmJ9A3EyoS4Z4nTM939/e
xaUNUE4RGXikt/ma1UXHtxoVOonicSIyPQ/0SvJ1er4afzW6sOdd8CLBjVp0tkVAYbcSzEgBiJWf
BALWeK48goyWWXabVhMYmWirVuClAjEJliigGO/4AFUl7AtDRpb2/wDegg3JTisqp1IpHEDfHuCx
3AjI7sm6F3cVEmruF8lsBTeTu8Ih4xdcXAqNawTd5lt+FuS0BIIbNUDl8pryFFK/b/mEYHPygR84
mohH3CXfQ0EEXcJsCUlnH0mlJOPmVV9UKUz8A0giJRpLPGYUDmVBJJ0lcxGNS3JGgrQId4sIgDxH
4ne+EGnnR7YtTztRf8n0NuPrd0RVXgxipQEML4iKQKwmLwQq1fGQOLrLhIueoXDx+CPBX8CoR39Z
WssCNQnMJF+PkhXqBCva6WdwoKj0wmIm7yWHXfOToLjy4vLXIygQcNRt8fdsAsPxP8VnABZP01Sh
4/9IJ7Y300pwKW+f4is7QNKEVWThj2qxQYYent2v2xhhUcZy/fQaukVgBtelmYYr+02N2nDsQQcK
rp1be2SCO+Cxr6/GaOXrK0S+Dg6TNF7wtQ2T6MgUou90XscEv1uwGXdWff/rOGwn7KB+4vSeFdhp
xRx0+0WzhyCiul8pYwT9TcRAyrDl3v2ow4Rkiw0jNL6NLMx9FRv5IB4yK7Qsxz3vZZ6e/drvVY6v
euENfdS/n6z7bN9v4R1Oo+6oEAqxp/5voCRR07w1G+f2ZPmhxxmZ0rbzjXdmZnFn14lWoXEauC8X
7Q1TmRaRkIMfad9RvtDGcKafe8eg1/jZ2XfC7alTJr3aT99T/2j38o868VvDN/6B7dwNxf92xD+o
t9uU0a39hXxeYI32w85wjT0zxyI9V7hinUtPApzU+ggjfAtp5DyQSOX2IdQKs0sAXBmHcbjdUXdh
yUvvSRh/Qo84dpmvhELEwpbE4u+nm6GkP63NX873j7UZF5pqXG85oyI0Rh/9TWYDxH5Qwp3wkMS/
NB7DWreWt4EkI5LvHEaJNGnzMtxBLSD2A5JkYzs405OWPV0ifMynErVQEUsRQFUEuFP4V8JqSzD6
AsSjGyJAQLKC7y2a+wL808wSbfbtRBnLTnRkb5ZhH+m+SGdPHiQPS+kCeWORIKs/JEUVRpp8Ue3C
W5Lw/lA7RrCOvf3A+UQGg/7MHcaSPK1nrQS/OvXSZ2FrHTH7VDrti0yOe33IKDzjsZtJgSGI7L+K
Uc35Yynkup7nqbrMlvxI3A9pa7VmytKR1PIhrZmPmCIQNE8yL7WEnrFTIumTC/All2Pf95aaB2Qo
ZIYH30sFHRDKosBX8sBH0isNdX7D0JM8kr48XXjpeIu3tvQEhJ0pHE0kFAipwthEEXMuak3nqWRN
kL0iaTUxZjOSTVNEZB/kJhm8kcYS7RTW9UO0TdAggZJgV901WuqahEywGEFlpIuc92L2dWLaQxte
+httt4CBWmzKSP6VtokxELk4cyPeCw/NQ3nNh2rgw0yDuEhTR2PzF9aoADUyUnV8CGPQpM0BK8Sy
Qi63/O9xE0nXYg8H+1+XUBe84Peb//+u4A8Qu0gVpk325u3puLHKaD2ergqhikoiehyYzFxO9v4g
CZmMDa3Pz3/cvH8wJmf8VjeYRwXQsLSfg9m5kh/z+FjCvaYQEdRTvgU3lXpPCBRCS5TyRfxwJHkS
BPWGpbgoOdeDdimdmBuPPAN9isYVgrdfkmq1JHQCLQG1RTWKlRncvXSkPNG23KhsVJJ8qNxyYqpE
NoFKkbTRJR/dQeNTnoTZJzUj6By3v0dKLb2XA7zgij6V6K3lZOVZdH8XHkEPhZQDNZT7lZVA/T/X
DmaYT4JwF1eRtEKAqYdRl3Bt5VtC/Q55Ee5PmaqT+/vhOPmPs/2nKP7LyfZ+YFSXnaGfrsdd+3Qb
1Ouslw7MxocT3s1yH4mU68vf307/EyjItJJuMP5rUez+CIRb17G2umLcnpq5h2Cbn76Np5XfR6ro
y1zJVG86ym/+8yQI5nOKh/QfYe2+dn6ubEfGdxmplhmDHx/X25deU2QEhls3/RaMvqTwRbkD2rlC
tSoIgqw66ChSG0uNKLbcyL5S2QnDVlAdqQSaLwHKhdUrJUhNWaYR8YRli67SSoBesQKAhkkP+0rv
+s6ApyfdRrfRtvQReCL7q/vXN8mMZU2JWaPsFULQ3ELHkLG/f8EMmvonoPDXjy83/i8ww1nPLq5Z
nv+DqfDx6atwG11hF0thLTfYoxx/3F4WkulCuZGQT4kEFHHF6UlmA6T2lUpSBlJFcs/kW0ZgZQhT
vNROcouxjZKKrwXlktxYLG8kGz++SXMa75PveHr5TlfSphYfFDkVEhOpI4iCgvALdYHpJ4FyZWfc
Rw1MTFHkEB0OAbH/vjotmXX82+r4AWJarZeA8bHzyMQN3MJNQSln3ankDTTtpCfyuw8dbOhrEYkq
schm3Jzs4MoNL852EgykHS5ljsantQb4wWHyI7c7lcS9XXJd7z4FmZecX0iyopBS/QN/160/X2wH
VMlSLdf7OUtjZun1mmg1kCTZzriKBK0REymBhWyxHpOA/KB9qrJ73i+/XHgBff6zh7Isyo7cJ5I1
SaDGs13obUKBFKaj/Cs8NRvgXiI8HSyJ1cRlIYuKRbwkWhKyZYu+DbixLne9Q4nn8stH90+AiDsd
FGK+zLM8QJK0r0vOJOQV+YWQcASHQ0IOXEUkU+/BlZaS/O6RZkn/wwVVkVpU1pjQIW4d8wMKkJSo
aZ9iFyRmJA0eZS16qY85AqnQH6QDxsQiQXQego6ysu1Aqno1EtKZfIvUp/QzHgiByOqSDwJmyCsh
DfypMmrZq+6RX4piOfxbJ2IGj0AAB4VcWO+cVg9RMilTk89Hr4Zj/Zaq2uSuiXn0Q3PtGomOoPQ0
VFIVqQ+Bie9Z9P5VpZMhUluI7yj3xjuCSlIpyi0iAqkilPr3WwTljT/eI/+7qn62dQxbVastMhwr
1gDt0uywrNR+g78F3UC62OQEq3h+Kjt54yO1ZaA/QgG3vk4zL1B6+TxZW3Tz+H/zbDIOs4z3wXGT
Il2w2q3j416GNpk+LbS+tQ8Yg8SCqQ7KVXUKVG2stZNqF2h1UE2A8xhnd9DjCLx87HRKLnLhX6eH
0WVlAfjUQdwGt6zntoFZzvSDXzAeCnnUHppv5Wj3vYe+XTHWcw7TyqcwdAN4xVtQM2rKPEjeFDVM
lKjOIucQ3MAzGYpK5wji7Ez/DOr9tk8DLfH3s5w5TFbMPL8F+ksL/LgN29OwdEKX6IZBzW6UOiMr
DpDfP7Vdh1p4nOK73oZF5aeopZn+zosag5kUfe0gN36j1M0v/qVfjL1Dp2TyEuYSpOlvPYXiAYh7
Heqrog5LNdy5YQ1nrQiaMijiUMVcxAm2q/hNP4T69+UjhuazRw4szNQo9cJCH9aNfwDAI1W9RVfV
RzHVTkhomRNlsHfv6060R83MCjkDjTtStEChhfOcMhFMWykOGfU9odp3DZsuz76OavT/nsxZ/m2f
Q/vadVLfmrgJcmZ+jPbnzS9WO85OHOVvSjYEgrrGEUZZ7odbhLuVcgy21mSfBNckuOC+l30fB9si
OLQRLJM8CdVtoBThQUfX02eNaONaD43Cr7bhNvMTgI7Z4Rg5rBvTv4zL74q/toGeBXv0/88+amCX
b3V0e89YXuOtHd4uXf3sn7/rOLSHZOZP5xe3DZuLz7Rvu2BYF7mq88IoAoEPPt1tWFA1gT+7AZ8h
3bRZeKbOvuHScDmJjx6kDFgXQLBWZBQz5wVGL/p1vtYypMzkbRfOr3MOUZ4ye8ydMNALwW22/0IH
jtV01Xy0/KApMW+bYyEpyyo4Fn7eonbHzXKs390iOqYh4mw3DM+hWV+7yQvu89ZL7DLcG/CU/OtU
c0SBPdxeQ2birSwqX/WPndNXzWjfBm0bXLEAVvsHY36pQ6vx8XfhZGru9GyPwITOm2rqXP1ked1H
cEOYVSffTJa26xdmEHusL59x9W3rl984oXFtYEh6TXh0w13KUvtXZvaTOYMykgqQZBgezWLDUy3Z
eH7JTa6ZYVYXqykmICBh/VaunF41aS/+NYRj1qsD2mojM8gGp4XKHh6tj13t69bPws8iysM8hOvf
3ee4KkIdXx1WdTQvZo1fZT74NIq9SF6GSs9DCQ+Vh64lAvkjbVlHwizessWEu/AQ5KFd+cfNUgt0
/0byqXc/0RvoXDvJRPMZdw88SN6nEjit9kEEQ3NRPFOAoVi2C403e3jz9+P02WD6J+QW6ve0qTHd
dvPQ7F4+ICiP9sENVspSJ+93N3rIw4msVDPftwhGhr+LXvWutxTKdeznZrC/BO7B10bFwHreYnbG
vF4cXlhC+9ApA1gEOG3PjkN7uQuqDsnnsbPg5jN6pyd+wZTOOWrzYLsuQrOv5v6x9D+0njs7PaWv
xZhJ0gTZFnaaI3zO5/0UedXhBeLacvtmfNeAC1Q/YTUqJVMdUyjxdG1ehFekQ/U+KEnYEEJXabBf
O2MYFnN3lfeM7kxkMfQXpe5gHstY9c7fh+bMCY5Mzl/R9499zu0hcEMkViGAJL76gndUgCTv1APx
O0fGvNjMzPAyhKc9tGeNGapNUAImXaL9uzZp54e1uXSXcCV2A28Bqrg+gtgnTzqznXWYGYgDbTv2
SLuF2zCGSYFoUMQoN9eMQz/NNTYv2BfBKUie4pE6vU3V5Rm6Lm5laSBdiDMi7x4qPvbSXrHSge7P
Q3Vqw5O7oAKOBeaone9DRBhfDMg0ydMVG+necZoMnMRvjkHbpa2Dpq0ypuDnVAEIjG9m9NEXex6r
h/TBRvGzqKGj0faUwIqeEQSwQTKvvW0HZpj/cg72w2wWG8HhTRW7A0ZqOIvbUMrN/bM6JeZ1YgqI
GIkMd3lc9xFOSjkZKLteHeGLxWgWIDfZ1XwNkpkH2y8ZH4dUu10FBsppU7MySJw+rj4TxJwKRCC4
mjOoZ3zMlUbLJyEuhckYQznKmbA+BkhyHi3/yC52Ado49SvcpuyQ8padiCR4smPLHpyQjTvRJwbZ
HmBqBbscgR7kMG2REMy/FMVnhMuMA+aq7FvoLoo2dKMLL64GMSj1pOk81e/WLA3ha3HTNtF7AtF+
9Zr6bDYw3gxyHHN4Q/t0O3AnELrKzvmjimCLcecqIOHf2Bf1nOn6u1kpg5vvRt800n0LwB2xVKGA
KBDnemy2ir+jtheDwg85s7vA6l7eUAkN8kALvg7h18gIvpHkQRJUFwOCDY2P2LezoJmmGMf3nbBB
jwS73Lk1PX+kt6A8Bg2J8G5yHt3GSFMYeojfVB00b9eViAJpbD4Vu1TVS5Ykqpd17C/Z4EdXVK7M
RRl2gh3FBJ/Z30YIOYyScO9b35w/BErAI7/fBp0A+Qbdj+e7RRN00vFpHPZDdXKk+U7jrrvnqOIA
pUn2MzrBdEHxBTWC6lt1g/UxuLHV0GIMrJeEfW74isTloPFtMGUSOPSrMCcBWvbC/RPTbvVz3qUv
MUDsguE4Dx4hG4IalkEyrRCzNCfkbfD7nFCNI6P2vbTjOuycjT/hQV1lxloIpEqrOUUfvTYw5kb3
5dth97URGwmMjt4I/5E42ETszCFa7PMmcj6YvuLTIk4UEaqWxgy4I2DXHhbBax1d6TWXmxgHeVlN
eH51LTRYIKKr8GnMd3RgkXMxgi0omd3Th7vOiVh29lH9YQyFUbawRuPfDbQXNB+nW8y1/WJ685XP
w9jgvKtBgzbMkWCtsPpuvZjMeTsyX9cudaY1xVkgNDbiOpT58wsixxTnyL5gPREoy/l54TLIfgiq
CDscPtUawYbREX4R7xHpzJ/Zg2s4J1g81/6a89y7RZn/aQ6ToF0b0ZZDycM48sK/J+q29gPZ+S2e
/sDAYavEse0di0kZFkCkl852RLNzTETMyA6ztzJUwpglv+vUQRIyBLnaKj4X7cSE+CadxG6QLchS
E5KSaO3BOEW2M6jWpP3r4ttbHgmRnNGCB7cfzscmDdfZuo6ks9Fd1WLzRJjO3oxpFaFvCy9SJttk
ni3QRuik+wndqeo5WVbvFC1OP1kTRgP2TBtBN9XHqGXhrbwRMzMMMhkfTVT4+2nV3Tiz2/PhlRYu
GtJUz2SZzzAUpDkRWiGDmmw4dETS99NzMk2nO+hGybsbJVMTqzJaQqHxWd1CfRwHwXm9dMLrTMRN
rU/Wb4RNTmQt3XnyZnyWHWdpFSzXfIn3HPorfr459eooCd2J8XJ9EcmanuVP0TrdR7UXWivQqi1C
P8vLSz1gFQBLV98bt+2X4dzFEp5c1ud2xVlv+J105pfwdap12jBbMO/u53w+Zfp+6k73MzVanH39
46NlVW5nBaeDPRkfh1Nw4PMzNqVtyr4Jhxi1AvKFOcYGKOdlBae0GmDM/eJh5lZzZ92+XtmewndG
znu56tcvRHcXbfhL5p8HkAS626U5Q7wdNCoygucEQYlyuOV+ot+mRAWNqXilzr7e4Xpyi1C5gIA0
EWj3EJ7i1ADnxGMQ8w+Y5QRSkO0Rgk+p387PUe6nnRe9v0oYn3HmYvBo87KLKjQG6Cy/6XSe1ypT
RN13On8cfcLLHkKFfvfF3063pLxddbZ/Lj6s1wUWjn1WIZEQ4ubAJrChD7jOCaiXvphmW7pfLvfL
02AL5q9MsgFRA5mbw7M01xLU1b3x/uZrCwsPU9x2GOnGV9G/fpfRceiGyRex8kjyBRhz6uh7Go6c
TMivMelHi65R4u/GmCtG7bONRDJCveQzq4sIW9w2h8kW6fLkxSCAlXR3rWB0HCpfzYe7inuXKPu0
h0xcJQSVw9vBDbZveQyhCOvNdnHac6LgtVZMaS5F5x/YC15sRb8TInVfCQr8hqgcrAlvjraWNikj
zN3GJ8JZDFGc44Yo3mBUTn36Qf1yOY8q3acouUTdU3AFoz9O7F6CspY+FRIpFRzMfdV38bQ1N/mi
BJCCOU4q8SGJ7QvpZRcv6sFxkiJouUL350nlKQJgK92EKD5scbz25m/Qyv06kIlEC5FFduuUYHUL
05URpGHta9M5cq39LZHF8JMw3A4UYr2A2Ekn6Vj+OumofvEpf7+ApFzYVT6RvI4nWLgQn/Kg9CX3
pqM1qkpuWXbwgNbheElTlLCfh7CSeJkaZNwug2v+jzJE+9G8+m3X/NG80tVTkeSZc5g4wHK1fxun
vXTtbKru+b0tA/PlMgBBUgbFat/TGtSy/75r/xR2fLw99DB0OHXNsu/jDb8UQU5iFe45vRYTuFN9
+ws3kPjFDssIYnVUDux3JWz/AcnfVVR/AT3/85aixqnB00Vs6b/rLtu5JPah4hMDfn/X3fbsq/so
xgJjxMiaFXiNr8O0/VeD+ae2k+OAviOFqwkTEaEd6ycSn7f21TCujAFe9h013n02uHXoBjuMTsoJ
T5cJpRL8J6WzTMMZPhdiAaj9Ocm8BHPc2b6xoxq94q0RP9UeQEp7CDVrbCJ0palkW4yZ3fBncTE+
Ve1pVedBvQNph8JYb1FxTkgp23Rw026841ObHcbZviXVTH1GHfzsxoaaPrW3Vzd+ta52aJ6p/dLO
OSn9xPza7aLcKvyzw9ZY3bqH6rUGBd0ybJfq0Qlpu5N969dbkp6mCVPnRJo85glRte8c9OH1Et5i
B3TlqUghJcPhs9omtOLrs+29JPZUpbpLKVl2MaIb/4CFf5BAH6fdQ4FYR1DL0n/K3O5Us4gty85G
6KWZ+rhIu3XT1ZkYwh7t72v5pxTBb2/1o4t4jM/7dO/kxWhM1uNXa5JjyWJhnkvGNX2XQJNESRSH
W9yGYXGQiSM3TcGJCCAKiAZ5axMSrckHlNXfD+7nnBAHh6qTDlfaY9mruv4D6ldPetLsDJwFsnbs
nAcNMeJ0S1d53q2tL4cWTcUUxGVHJ8PtmF7+j+wMbcX/hlF/e/8fd91lr1lVnhr0XsJ0cQ23M2HZ
qcCgFzIREZmCrBCkC63jbG50XjQMiywkPchI1ECHkKD4ZsAsXKD4p8ktOo8u4TX0pk0kk9834nRM
ioFwADPgcEDB5IHFeOY1pEREr7Tgxc88Ww20DaPwkoh7/EoN0jePnAFDQB544qGIQU5aXloNLuF+
Jdev4XsjqErqD0lox5vNvIo+P2u2ZPCp+xeFD4CK5Ytx1qFPbg+/GO8OFBwxXvTPIwTy/CnMbOj+
/tXPgpQvyI7BbVr2Pmjn86VR35b+8+yr+/UFTsFK0XoOdsbvh/A4PYTWMI1OgyowC9/Bk2Gz/9ii
zOTRjHp/xajR8TcnPpQ3PfFOonjYdhwpdOAMb8YEqRAZR6HhXEJyoXAzHm/k/yo55vR1HA7HPPsV
oUc+Jm0DXuh1M7wF0u/hSQszSMiAMCMkFTkhTXgI9+GJaA28EODFTuSugtNgulmj/kAB8/pe+aQ5
JDoh6n+YNNt9D7wjDT52YBUmARnJwODNCt5e3gycP5hi8GXaVenK74FteARTq/ezAhc7J0VKu17w
cZs9VzQK5OlU4bjMSJc599+QE4DAF1NIUYTe7yFxnN5zD+k+RDD4aNKLZGJiellc5tJNyOciV6VT
D54Dc4TV3gt9Bt751CdZiLKZ3Tl9amteo5e+yJHV/fTltrLpY9Qzl94eli88s/S3PSCioBm1oD3d
xWqGRjapjzKXDmhNMLms5b334s/bTaitv2/+0oje3lQIWUYg75nNZEqaajX0vtPPCVt7xMBcpw3S
VRNmq/LtuuYFu0nw9D3vrf++I+i/74xIympsBwzu6Qax97/jYF5bReEqGjOwKoGoKAPFWhgeOpPH
iXHdpPDlnZl2+TZy6CsAQYfryFHL4ABAn6L3aF1Oka5jMck+enUKoGjAbMX208N8dwjK9lU9PHnN
/B/H/KMZc99FPJTBdYMxE5eS7r+POa305uacVIgMXDqFbXU/zxs6Hgz3cg+X255JQI1bJzjvnI57
DJxkS840uJzHzmmwa0nerNHuML0awyLe+0cEOlNnUbvWS1V2/36o2m/lKBuuR7AXVpClo7T+34dq
HLPMMY/uaRRXi1p9vWbT66o1DmBqUaPOElB/L2FQ8V+n6Ke+rZwipjJU9HAMR+T8fpwiM9vn7kXb
itM2/t7z7UrBurulx/EtG6FGzvzWjkjy4IwzpjPgp7kywdZwAD66G1yGzoQh2zGykUyEV6JZMEZy
euTNk1VKtp8+bQGUno49Zbxb4RowcYen5TH1q2m91MbmqB3Xy9MSpbt1u2E4MNJ7OB1xz3A3RMyE
D5r+YZAt86fmuX62J/8U7ZYo8l+53Y8P/wMD0JTL+agX6mnkaoMdWawSXa5EglMgQZ9lLumOo8zI
Tmg/eJeX9PYvxsVPNs9/zr/D1LKhua5l/ritrCq9aaezl43KsI5EZIwuFz55HmioJYLCUw0atZhR
OVHXpEnbRteuWH3CERx/97JlEiAv3r0AScleteu40d8X5l3K8ec5sqXt4KItbmrqjwVy2iVn9dKc
kqfxxpHwdcc5ZKwg9cfjzsJl217036llvxYfJXz2EbqHfh0G5y6I4b67roWb+Y/8wP6tDOHCyTgR
y9ZzsMD4cbfYyuWoJjqrlu56Qf1B04N7eqo94xGZPSmL7TKfJsNyFWfhbV2u1PV2Fyb0ARflZ7W4
Tdp+vjSetXc6AWN9lmug0M58t4o/rm0Qb2hz0eKpzwzInz63Q3O051tdVdPDvGQlVs/6RGctXl+8
Vf28n2sQIL8Or+nS6H/+/dz/JJrdF8evH/NHFqTWblLkV6ueJAA5KDeTXqxpS5JvHasxVpanTo1d
07taDWLqxTd15Vlhe+tKu/OZNp/xr1rI/NMNw4wUnhMuu8WD9Pxr/WUrR/PkkhZeSoYVXdqZ1uEy
04zi5Xh1wlvxdHFg6Jyh+tjV8Di8WgwY2Xo61vXXK9bJTSNGhEjKxJTAKA83Ln2jNDBMeknOrn++
HgcGgQEXitCaqC+eCYMzfzrUGXWKGiQuRiTjUznfMYegkvaJlHH1Updju3yJs3miEdQJP+cSwHI/
P9amb1pNoJZhZn2Wpdb4bnMIuQen+8QeVOcmPJ1Iodsq1Aymmrj2WYJ31A3yuKp03FaN7H072psN
HnnZ5LjLkTR6c85ueGDFpO3kVmu+bn5dybKSlG638uVVr5jPqMX4rNI4OLwey6/t+TxqoDGjdm1g
fglTTyJJM89qjK+8rGMURi9JAArL8R49SC50ajCVf1xfTAhSuKzrWcirz5I9sDHT7UdkYOrUz+vX
q73FXk8LEuT+czibrT3Eu8I/7xgPV+uRmlbL0qR7dANjTj5POp6NqoWCeOvHrfVxauqOjelYqQUq
qmIl/PR8G6SuG8oTlOHFK6cHBiUtKClpep04Vjk5X+GNnIrOJWY69nztKfnNN/WZoqv/qMLu0e7n
puNoTAoiu04xZv9Y+PXBrMw8jtkVYZzFrwxPMfUtgzJNNF5peJVuZ24XuTNpHQJ9M1A58HY0N91u
BVK952EQEiIloK1Dq26/cOkGVaFwp8gC6pN/XNObgYagbtJVOouHW6DBf9y7v1UwyMxZqMxprm2w
Ou9Iyi+3infQL4p92hvDm370DZZKozRhvi9Ce2+HhwOdldLxtZNH3xiJju3Zt+oyqJKjn2qTXB/G
FvdAOT5tKSrcs49idfj/eYDC9vrlABWj2e/r/OAt8GEdMMM9vD6n8908f47xAswH6dSdpFNvtltv
RztI1H9/d+eeL/68xOLzQz7pmZ76066gyR0ttrXdcVQPjKk5t8daX2PaTmPycr8qiuAEZ2Z1W6Nl
NtfnKLPvR8bUWxofylSZ7ldCexldRu3IGp0G1vDCZFMK4ul1soHVK1eniXwhEzCHOAMla7euB1tS
HGe6XRXrYo1IOiB8sz6uikk+K2cWjamSmGEMjWHWa0dXXun4Ar1tWE2uo5yGOe2q0xuCe8YGMkz2
hmDrMn1L36pva5qu0/Vu7SyNqbM0YfAUovWQ+eYYwHlAP+HU07Hf2o4TfP4uXbdjd5q+CdfH7lE7
0w1E2HeoKSD1uRnakwsCixPsvGbN822Yj5VZvPBmyiwfX8a3/qGXD87j27BGxlEZmRN1UQ88Bgm3
I/myx+74sonHDlJ2MF3m8VyZ7hbex26BGOBiN6wBTEe74W54nl37Tq/l24LSKtSsAoa4OdjPtnyV
o4yTYg2PUwkyxtDhGQbPs7DQ4wc5J7focAk6ejCWmu91nEJKAOrvQ03obMb0qQYlPcCaQr2EXwy7
4O6fi0I3FFFoC3CNk4FCP/tCH16MaNsg78GmxcBmBibeo4FGB1UsbM5RLXpfVILy4Bq8w6BmM9Dy
kEY0RBnPx8G+5/EA8qN+PtRn8QrOzfutCZyJxpjPsz3zaHh8xS/uLKG3u0ifdk9m4x+1wFvsvnIN
CZjL8+V8TxtwSA62S3oJySs4X/GkVQHhtnryqqCBf7K8ur71DPHnOK1hCdRf2bx5KpfFIB4Uk2LC
rH46QSV2lvQK/zDLJvC21O9kkSxQGFwdV8nQ6h2WEBSKJ544TofwueqFNrqykJPFHr4L+o7ZwtF5
cjWp+VLHlyV5YK8YkINPjlngbMbugKbIzBi1/SzzFVwTWbzG6IZC9Ux+rCdnnlxNTotqwkruZz3u
j+dqvJ+6fTv0ZXaw4Ko2T8Ywn1bX4GaF2Wv1VYyTefvcvhdPu3k6r/iwKQ2V3Wv7vF9up5c25LSY
WBhkT/FLNvYmnLuxDKGJ+FGK86uM1iGfChEi6WN7reMQKwyFcuhNlEUmywgq+H7Km6gYZcRIvIpW
QzXaZYGIhOUTbZ1PDgCM/XJSTpSBMnB1P50lM+MmOqx1sAd495MZNURBuavM09V2F+xm2wXd4o/c
9q9FcJw4AweEPv6oqeUnLeMUM7b31XbB89rA3uxmvFcb7Bf1aDeDOCt/iKetG1TKIMbn4kTdom7y
dab73vy4dubtAJvTufyyQMvsMGlGdf//EXamzalibbj+RVSpIMNXcUAQ58SYL1RGBHFGHH79uW5z
Tp3u7Ld6l707xqhMi7We4R7O/Uv/0L1iB9qI9iS0k93IDnRn3k+tOzepHV1727Di2XnkBnaw+XDe
zv398Daohm7gBhWf3Mwy/AJXsTs9xtsQ8BLyK91D14rKuKCxTHfbF38u5+1ko3H11Ig2o80ME82n
bMS/GeygZOqYreIpnRnMDm7ib5+KnW8sLwsj7yX1jjEunppLY7CJPP5ZUxrGA2Rc5gYqMWdIxpo3
XP/zFF0W+/jIZk3wgWRkEO7yKI+uQzuhT2ux0+ZbOT1OT+PTuMSE4czPy9x8owcyPYyPU9r+h3E1
PHxe5o2kdRif54fxYbw/+sDFuG9haCEvxTud5+vwOkyIpFcRYIIzGI3pMTyB06uTDcJMG+0nVbwb
VZyQ0+zitmZ+SCwPKlgklF3bCmpROnLGdCPH5nLzFza9Er0/FiOHtUhLEdn3r7aGUZ335Wa/3g/d
89P9HBrrbxMUw/4v6kePZPqPzbiQq+gmOJRSfuHLL1c3yy9V2gBtDAh0eJowAUeGv/9GS62Vfhx9
1n3/vxfaP48MswDZw7HCOg3W2X+v8tWBsK7MmljElqG5gmNGGnSyLL92MP6yJUt7/++js12TKoIL
TZ8Cxm+SfrFZbxuZRe3cg8x+HOSsmvl4O68G+ThhVa4jpG4MbaCHkH7R/n6qovmX5wte8qCe0u3j
5joOL/1rz2Llwwl3nM0u7+5w95er3VDO+u89dci4uQTSfTfx6fv3Sbk0nWZ69KrdAARrAz7+bkUm
sb13SkL9+lNSGJ3dutPMOteiaFvXmEJ4xz5PLiYuu2juHycJOIh11YZE16mOryZd4Vt55Z0f+3L0
35fvt68YKaBDIR7HQqJgelG/S1i1vLZLq+yGgl/5lhTh6TJxc7xNKBC1j3DE0OCvP/1lk791qx7b
bBK9ItSBq2DN+53yX+C83LfWbX6st8+0+ustZ5YhVgZsrwwPwPKOWP0G1bl3gA70igft1veCFAwo
NVwj3tVjQMN23j8bHQ+dLbft0i9/PYN7XZZAEMpWdvbNXXBvov4esa4eJmdi9W2QWO0byBjqszO6
O/d3UvrDa4Loe73lLUBbVWv/FjtDkGSb18a6ZT15a78GYoC44d6u4B3QE5nWPm/ImgJLfCvCG8A3
a470YRI1gsOL9bFerqb13G+MT3UOBYDXZdmcbIPb55VYaE3Lem35pIJgWROnY7ynZG+t/Ps0sFcd
k7Lm1xUvT782IoGoSEkn6o0BicUKcI26DiuVha4+fWMQ3ed2Dl7g2jqsWrstC43XZKd8cKybqneZ
1d+OgNnk5g0kbLONr68lLenU39PeA9+/9ps5iFQ/tfq7facxvaAWnrdPCzdAved13U2bvQsTbOFn
b3XsV12/QDyKkisgLiBSgy24G1YpiGHTbfMvN/ljivp96/xzbPwqmZEgNg+rnWGgs4d4S+8LSjoW
7y0YebgM//dA/GPqIoOidkvjldKtxR3777u0VuxXuZWYjehypxMGbwy8975BIXxn/qX6+ueE8GtT
v/LNY7LNqlvd8uZXOiGHq5DjqGRf+1mLPgw066f6cPtMEvmCLGZxauXgGnYo/qHxF/1lbvqztPXY
lYeXm8VC8bvOfmjW1vVGUp4mNsipm+9heU50AeYfHg0lAKZKmHv8nyzE9aELJF2bGK/jVQ/0coqt
kr9ftR0ItRQVru0093dFxybKq9oHJNuHFzD0AAKtzu3gG6egPHZWh/bu6m9pMl17a5QwaDCQpZ5b
2WHeyAeZEXr3vgGasNlNnKCB7gpg4yMI9LZ45QCo08nGntbKF6/Z3QFaYmUHq8sd+GRP/3tAPIqh
/xp8JtUZ10Q+qI77jfd7Mjxk7rF2zerWtPlxdn0b6AjeN23u/vL9+t7gGEjuKOKawErhVfgE/kTb
AEKOVDZWnf3d3zX8ExoAnAfgUXnHDuhkbiy/QYOiHxSvjUFjB6APU7K/7PgfdTN2nEIG2kLst2VZ
v3LtVVl3q8s+bYyvoHf29UG9/uU1EyiE0wy/sHsSGqfwehtu1+Bd7BOz4/xAsQDjeIDT7ayD0RqF
PqPmlzDhxHKwXk7wK5re4nSZXdczo8y65TUPzwTuzQOaJnn9zYGjM9h8Graf3AYbJDTsAWj/k/2X
MoIJKuF/rKZNizSeRgKBxqO18Y9CQmO/ty+VV2wp1rjwJJNYVCWVaFBQCbNgP676+88jPDkpFkqq
XJLxUjKXAA10J8CQIkJL110Q0Wxqh9UgYwnhS1T1SYFeHDFMXL/jez6XYJ8dlpgO3rvgOHurcQKe
Cx10aPOS1TT2ICANHtKCqEGFtieImqNUfhRCFEFx5NG1ASll796Qw5KOOq2P2J6I0SjWVkOa4yDf
eUFbNoLNtxhednyBXS3hfA6EQ2vST7XwnJTfkejwe2h/IkKSKdOOvndVhHIWKJFSnth/Atznwg1Y
GiXDAkaNzYoLBsMLTCqsbh4WOu04DLITkgxHfAcC4b6L6WsPTgVcGqHHy/d8VCeH9t6bgde9TM89
k24MwRWI6XsEDr4eFV0zAHLRa1hwdxyI+crAUTVdAVgGntZjSeWFjYhkgDo/j9Cz1jH1H/RS81nG
d+n7EZZgo1l4jyR2aGE2eGk1yTiHCO3gmIJ6QbSaSYgJk0l+X8M9Ax6ODKDgVFC6EPyzAZiT9GNC
KVuSOulvBS7NgQ586OGdKF+x6yI3/NUIvhBfEVJ+IdulMOxEt1jZqxOsKT5c+3USxVY5Pw9PtJYH
Hi1gSj/lvBjvhlXVogc/QN4GQEL/PkjC3RAvFLvlgjl7qXDQw5jhCBXbezygHvk4M3ZwujCXkmxC
3gDS/YoyESqUDGFkngI39uCgoIxjSyqtkGrloDG5kDbpofeZUKnMEY6u55Z8ZuzJFil5Y5bErBwn
ZtgRIvAMIGO0ZkTn7GZ2b20Jh8vBY+hXtPlX42qwG4IupvWdgReXck2DNg+ePW0u5kLCiY7//5XY
Dy9lKB1HFUxQOEYzDmYoVAGDysiNVrByxhXWItIprr6pdYKcH2V9WDgZMotZ3+KXzUC0bVz81oMM
Dbjv1Tfkbijc6CUAud99IZDLlbQf+kgHEOxpr1jIz6qBn5UsW4CB7HkzFkORAToeTAIkVhFYTQRi
JJ4t8SZpHFOTeUPVUdtIUUPe4ruWDhKU5ZOu2vv7yOrbn81hGYAflLIxOMnYRaN4H0jAwUYNFzXO
TXjpbSCOp50VSkFiENehAUjPR/xFKUZZoP/ETZSKkPfQ/vE6DFWJagBm/NDpOQYblKi1jwlwQyso
OsEsLFHpFl9QXEITyDnWgMfvlOvASotoPGcNKU0H1xiDXiUj+aEwAYPVhTSx6kp3BWADEsOHJ0SG
X6/RCsGPH/18XS9JGtza2RImY7scwmEF7Sw3rkb72rkiHHxri/eM7jc0issHbEvEEKQxLuGbDAGD
FGSPdBuxvEXkoAaQOwWO2OTVK9gfvZ4hgrfmPXwbV94JVwHuOJTNAB8QmyzNzlD+tB5sTziV/FXP
xS2+E8xauPaJ/XmDqI9ww4PWnwKckLRxucH4Me1VKYWi4l06/vBUYG2uKdlJHYu5AzFUE3WvZtdC
QmLfbUbnXu3LDGo0TZmJ0BLgItUx1kvDVTcZ62MHCOCH101oBhUZfWgDH0MGbMXUkLQZQwz7THId
0FdJHpBLImCX0raESNO+SBhH+M+Efh3NJdJZhe3hJxQM15QPK1/MDwzeIg1Kl6GJuHNFhWkTb2Lo
PlwbwvGAMl4WMrwQlhCdXGPe8L+qaBNr+qrzMIMjezfRZKu5TUWqKxWrR58t5E+neL9tAaxhkjLe
G190gqnK4SnZQhfw3s+i29B+00TFRETcGB0psZoDp7uGpVWnZppFl2FOE5/TxorAlCjmDAlSR7kw
dl3Ae7kN2/Wh44+Tbtly8eUkNyYr6pKZJAGwQ7wLDg/Vk7S/Krix0IPSUP0RZ9Vtt4Ydbq7DZPY4
k6DIB15cUow76z/dhqgHAJvb8Rw0be82yvzGqIPM6riJ7poGfTooonTQgJ19I4ALM9g8ZVjr8ws7
sW/qs7dP4yvpgtLVPX1nd/cB1LnRPkBDMmu7A3O4XTSHyG8N94vmtDmlIju4gskdw3MalovsqVwA
KIaI4y7XdGqtvE0N1hsmJbVaSK3Ve9KkJJt92cvixKfyug8M+8mZ7hf87kzrNE0SflLgtZe81Rva
Y/2Y2sssLt+zJ2AcNi1d/6ey+54R/4w3T9U7Rd53lXoTpAQW9OCSsQbKIlkaU4MaJTtEZZgxFRtT
+8IeeMPyff1Uwpdqr2NWumU+Y5XKRwWjjre9np7Wk921xaDYYPo6oYAaQngKkyWL2nvSZ5384psd
ANv3xY6K8mQ1gp7GF42PJ59tjO3xcVHy0DNv6C7tJbtuUsg7+TUoOJSpLxc/i5tTW0fkDCm4LnQa
kH2LH4eZmC1SXnu8rbUw4qKRTc+U5BnKWzLgRk4GKVMrwAE8Oo7c2ynzuKZaFwIUG+VEast8WG9x
qOdS1R1qFkZcttX/YuOQeIcy+OJbE65rEZnD2tgcugPn3ioWjTFw+aHF5syhLvJtXES1fjLQfujt
7gBX2Av7w/+K6Da+jakWzO1BDtI6cgdlWIZJcKkzzNJByrqU8VIzriBSkUizzEATBEHCu8uwCp04
ZfG68omkW1BalnSxOEqaMUjHTwTuLSq61GOGgLenJjhsmzmv1t1StwDYP3JHCAxh/go71Bp5sTVC
6jh/Ts++E4MAF2yF/x/gONEiHd2H9+EaKffIBll+XtbG9eFt7M7PZgv9qQslgLEe5nS7KHNse/39
wvq5Rly+7Mlelos9s/vJ1xB3l8k4fU1fc/iio/p7fbEdOSQlI0jRowtNp1u8w+LvEjugPWheRef4
/HSIhfrYUbRnSE00sDaxO7YNBm21oD2RjPNRPtJ3nOMSbP9OkVMEPIkVqTfve9MmYn/EdKsRb3bH
Gm0WV0jXhBv03tpvWgeKx9FtdBtfp7exPUgGGgHOUG+5jLNBjTs+bnJS0oET589W67BrJTOr4OQV
z8fv5kSnzeT/t4I5pA69e1QbZQNO5MScNCe3F862QEDexB2l83Sev/FC8Qy30RpZfHAFLRIhJ537
CfzmnckXOHzY4ndzAhwjXj1ng8ZIQyLV3qQDqjKevwVVAL8ysgf9Rr9XRHh9nIgmHI5Qg3cdW/0E
6S08PuIq3AcwKGlCLNIJBM4IMaKu1XfHdDnibEKDZzXS+91BBZnzSOOdQVhHZ1ttABluUH7v7sND
9/RpIKRsAz1EXIwsAyafRP9vtO6kJF6CvalYpfEcblDvP/DOM2YhRk8gRYQ9wMP31mOtwSZhEgoF
fCap+5SFjjF22lQ6b0wIRkvP9jQV3Kj5ZrBmF4EVbMPdaDcrwm1Y0PcrwjqgavSOrKgIa9GafuLl
oYMEu6vP8wiW9iWASABxqfC/jXbWnc0k4dcAQHicolmT8615dOkb4ZH7pERQ3t+Nje/dGEieYXSO
w10llCGsGrowm/F6fJjvac+sx5ux+jL7zCdb3sG+HebTfLrmDe6Lnm3m+TRLqHPV4XFMDcRr/BT/
k+F5UMCHH1j4VvdpchgAuq7powGqJom6G0WHmyF0IzugcULzxI6aV9gUND1YYcI9DzVT6ExEW57Z
0WF0GCGZQNdgN1LRjBev69b1Sv0WO/QydnHoXbc2kJtKGi2cQc64oJ8uZ592YI/+StSI8hCF66d9
vGb2BjuqkhuGDDjkXSIQ6rdobeG8V4sO21bxyrtGjUiBo2IqkFYzGj9xMsR3b1xwxSwuhIPyp7wf
JUsFVpS5pxHs40tUxLowKGhPzmhs7ts/+rBwtvgt6fyYaGxjdMc1BmCF3hZQSf0VASDsEpSk4nSW
TNPZLTo+7Vx6TUeO6Ur8NCsxdk9xaH+iLzQC1fhVQJEa75+OT9aiwdnbAVZi4NBSOYxorbzqZ4qk
ztrfjaqvYrLhbwyt0QH4XX3nV1+ntb8HSzYpJuVT490G6TiyiUXjWuSN3WG97wXIpEyKweYGM96a
QNx+NJzVVt9E5rLJm3ANjLG4YP9jmN+REZ3Cc6gcCjerSfXixnzWtdsASsq2JFJP4Saqmy2HLziF
taFIcNuBR3v/9Hym7++95GPnxXlZT7fzy/Op0bsA9FqhBEAr9VALLge6oZfnbAqZ/fkGSCbz0+mJ
3r59A9l8ePZGMrnzRpvnZOJg7rWqMGUzYSmQqnkwV0iyf7y4kDRiZ/7v7oBB2EXW0Jvzj36ZPXSH
q3gDi/SJDr3NZM/+jnXlEWjQ5fdozztQd20/Z1rm78szN/MSWI5XdejFQRRe+9ls+7SlnW3TpMN6
3YVi6yP+QXODi35vew/GrCDmmKYhu4rVYgnjJ+fLV0zf7II9tafNvg2KIBme34snWiLsUmx3ojPe
Cc0RgjVI7KiuUA1u9DXHKl/Qfyb39KDPCeRArvzg/T83X05AsJ9hvqozXZenu19seMV8cXC7W83d
iTtRTntBGtmIkBHmjGw/cE9qSx6hf4fiqtOCXyPDu+CawxlF+igJU+ocFQ3nQwh8ItqFTsAjahJZ
Eyfh7grLmGShyaseKUSF3hzJBLWJog1IzKfIT6VDa+AJQwVVHYwpkXlw6elbrwM98nHzRSjUanAA
OgyL/znF2VBCsVmYjzYxEZHWAEVIOJu+eW/oA/b7svnWjF+nwkB3m7IHVLo2MrNFS437so/uCF11
qkKqOFXdtnwszJkUD7cvt57rN2J5ZqAWCLWaaXszagR6UNu3WUTCLW6Zksu9UMtpUNUxYOVw5lXd
wguQEb17zhiflCGSyQ9AwOuydWpYKQURpVFAjB96aJJxVbpFuSQ+od+LkggFE70v6VG0lUK1CAva
0d3Q/S5BqdDdp2SShVuKQlKaUmlKW5ZkEeRcqLNymElxYXfZwR/p69VYHiI2RajN9D5wOWgJNTV6
EVMuyxnrRXAL4HFTQpN5Mdc6FG6l4i/HXk3LFFOnkCtHXjnQuD5QDd/xf8D5OHriO9o6PRx/PIQW
DQkwxitGi2xvshGrJ74CTK6se8FmVMMbx0DWWvvqtc+4jKLfrXqdMdoApuA6H4avWVAfaAxwbker
sfciRPK1fwjPMRiFSToBi/G0m9ziW3wIbzFqhoPL8DqvD4p9S9UjF3fAGzORlLyhEqMHqS3anSK2
3/NwH6Nai2RJ6PXBhiP39agVcgZ793EC33wvAbrWmqT6MtpPbYyTXMBbLCwNugDI32KWUItYRRBQ
Qf4FWK7ujKwGafdM9s78T1kyHa0eJ0snjHihzQdhqwHnC3X0KkNRf8QFpkEBcAeUhMc0QWH7SE2U
EiEyEQ8h8rLrzN0OxOqA5UJL/4lPH1GcpjzZS6kKQKCklOhObNTHuaJ8m2pPLrVYqqvoAKhGJDlH
uUHouWj/0hw1pLAVVV2tT/JT3CP1ZlCZbetEXRhKCKdvP4wAtO239KzEL91xq8pHGdXmeP0AKu9H
597qZR1ocFP7JYynVvowKT1yVE5XNzjqcHzqSHGR2JVSQnTB9BnwPXeDHW7na5vZa83MReUMokTV
so6tihotV6zZpte3+Pz8Ef/TWdu37yNpteu6mgxURAHfd+9ypWX1GaD4I/1UvV0Ls0yYEgp/csB1
O7o4yRC9SE4BeBso66K113rXDxxp/AlZGCt3RoC1CguIdlbriDhDTf/lmgIaEb29RqRLmKPoUBFW
FIQptK2pFyGKTJAhGAPIPxc4iBtce3tgHtVwLbB28+3QvfX1AFocIKdDaJJjKMiYwi3P66moQziK
E9yutQKUSqWr9oHXnoo5klauUXO7IINOJQ7JSSlkIgpNsY6EiXLOBc0EalDoUAyqjrzaVOc5IUYi
HbALPyVDa2OT5/GxBEdHiXM6ryoIpP0DlZX9u9Rb5R5OpxWsP5J9d+rBzkJqH8lcsxM0PYpfVaCv
kZonOkxdGHr+Bv1NTTVOmyC0C5yBIhZyzww3wVku7TPvznwVNSllAMgUaffS1aelYSfY/7VzGJSI
mCHKMjvyuomutnRHvR4ieGShUtVt9hov0gFUIe3cLqmT3CmQMfj9BJWBUwcuEmIFREM9whduvnPk
9Y/MXA0uZj6xGeVEnY22y8V34Ms+dG9V5/eCfRsI7kPi7/ydV2i4YQzAgDh+1HrpN57vGmFEbpKg
PADYfAjL6oZzWmcI6qg6e07AcgrqjpLyUSJwUuOvfwDJO6ss/Aif7nDBAN8cP2SfBFTioSdXLkX8
e+jIDbjdLbmn6lZkNMZXNAJyGiXmTAryxkB28iWk/qp75YGmBbfGvo2WMx2RM/BXPRDbQLwHNuxD
+RaZBwyBAwp0Dyf1GzS4OzU8hKa7qotzO8xdSNpM3MxYqDdg9Ma8hPqD10c7jaxCWto/jzU8NWby
E4K5zT6kfhctNSNggpBbAKud5GkRp1IbRSdhjfvqZnh53gGjpFbPYuOGV2r0dUpjTQjONIE4aqwW
iFq4j1WOV9xBGR4ANgIRh072JqE8maXikdArXmS4gKEVdDV0P2+wzIIGPmCckj3rdn1kd9YL9X2w
YD18S5GPE8nZ7AgojNEBvlXYKtBeSV5PEO/QDgt2ix0G1ajCyVSbmZWlqRa472tOhtZ0qfCxd/jU
wlhCHylnIaUBCoTngW5Enr5s11/kKdvdoZ1G94jD2XWuyx8fN/bw8FjgdGjN0e4bNSXmV5pa7oTT
QzsZnyyGGIcu54c2h8zhacie2XwSr5+PbRNw5aYF+aJiUv/R5IQO/lAnlPqrlJovlEk4Mco3lHFs
uXI5XkZ2Z/ty5HUPk4s7I7kAA8u1QjfixmimVYbbF6fR6J446RroPFNXmyXl6GElcmPetRBaiCWP
THcNN/IbiY3OkVa9Bnlo2SMp615791fFAW7XRS5HbHngFxEwtTUrfB7OdP/9LPuKngqyaov0Frk5
HmQhoyIE5AycTkC3qtkm/0ClZERqFCfTQ41wgpDYHTpjBmaUgp7bkpgAib0ENZImDlfhsjlmVPwY
lyGdXZI9bYhZRI25Mf/vOmf0lg+cWq4yn9jG2ahGFKdFuBbBSSIrnOhpjjmch3UluPHhYXAeYJBU
sTqcf8ac7oL8K3+oVsmQWp1OPaCjd1bxdXlCdNjgVCk9J6rQWKoBdVt/FJ1kUXQ4Sg4BLi16d+09
5jKBj93OeVHACZV/h6ikl468nDVcEczTZIN+iloBelRf5KSYNIbph5YcDgBzd7JOuKnc0Ux8p/e0
PZOR1R5/9RWL+7oN3pCmdtZdj765BFxAyEwG11MPdEJ0M8vJtFre/gKrqDv/szcMyLtWw7QFElHt
V+N7XRnZxd2a1byGF531itUKLLyeOdq+KOgxusm1Bf7qpU5C5ivwSGJjRuil0EFqnBK+1LMMhw0T
tdUawzxDVpR7BwYrk47xMH25oMqpyUPzJ/9ngGugy6jlgF20N6sgl+k+qfCGtHjnjb4rQi3IcGqG
UCpYfbiv8qNTGJyj5KmpzO4pZn8ERGxJ3nU/PikyZ5aZS00ydptvbargjjrSw35EYhyGZhnNipoL
AEN3a0gP8nJFCEUklSDWr9lSxAVpfv94TadMlXouCxigVjJeUfcb1Ry1wY8ywJNgKBIxDDbNriiO
YCUlA8CSuFi57vWlkNG0GtpM+ClA9iaZmR7Qo7slwSTZEzo9cKKfaURv5wqx3Z5yATB6/MHskjs+
GtF3JmfFeW4PI3Q2pvb0jeyCdYVp1Z0ow6ARz840MIsnJWPR4o9q6q/mqMNK2IdUpejLQl1zqNX7
OR6ZZ+tME/LjScQ8xozeeJUkp7KF5ue6lfvNuWwcVkh1qkSiW47JWar4BaGvHqQhTEOEdSxDDgvR
ZkGm0tz66LuzKCtpUepiD5l6ByZpDKsgynJ6fUXcj31OhwVYrX1FjmxM0x5R4yPLW7Eoa8rGrOXd
7Gt63KFKQwrDcJUpjx1jqfRo3O/7LC5u70ofRnr4JHUoVWLB2iScTQPrezVukFaWXAotcxzSAOXD
BfSix8FqwtWAV14inVihDwxi8QfelRsejD9zNRaKr41XjSdMJIbu64qRVu8XL7cjbez0G2OiEZwh
HYtSUJ02/Wsy+5+ZifIvo1+Lbgg+XVQi5JXHxIenm7RRmfSgV1LcoozVkxoQUGLO+CVwEcshTEZ5
iGdkBvBPOPnM/FQepcqNKgPGcLy/n3MRVjHOkapY6FIBPmYqVsCNnFkeX3hJVQtihrHiBv1Ju6JP
6q+PB1MYawtbuLCDWmFki6rXCD+Gj0Z9E0tVDQPjk2dcQ6rTqIXpqmI5yzXaYFx5ZnHSjLhnFv/5
MqTiH9nljtUfPCrXoUBJj4sh1EWD2CzvS8I5JSiSaQFmNXgIXaM9d0qz6y1kyScxa6tTMs3fvvkM
6hYENbBK+Ap9ie4Bcmc67dwICTeFHSagQ46PjL3k/wwD7mHNOsJ56C5QCv+j58uKz2Kvi5Y/Zpuf
O4abTkJmqOiCkjm8kQKdcCZnd8/fBrwOvIKEVuErEsgV8vo7ENVJ1F+lFAFGtkBQ6jiE1jCAV0Ho
yvM0WA+JR/EV1UHDssEiSnLeOwIckIk9Z3SmaCax4Qt+VZo6GM0wtsGz1Nt34H0gkE7IRG46+5lM
leT9U6lVP74QzXbpUsIFkBvAmbzkHuY/ut00cMUKcEcSr5YLtWrrcpSsdfM3NfFp4H80gWmEN0Rv
MXy7f8szOvFIdfSRW/dAg2dDoqO+bZMGqSyRs97NaMmpF5TAA0KClBkUZPn1mrj7Al8ArKBWF01t
egU0r0r2VC+VgdUvyBckQp7zA98gHADzttoucv8UjiVFTIHWb4pnlESL9W3HYHpb2kgcZg/zJbqz
vPyDOSD/pfDVZNY8PHM1uODot1HQYXvsdZ20DDUlGg/npQydRb5IY6dDXx3yREFcENCd4J+abHts
7BuzeyjJb1nySN7Aw0vb/qhwDuEorD7EFXYbRYgqUFOPdqGoO8rWysjh7PAlnQ3LGs1zNbmTbqok
TkLM9IK26BZKjV/d7hSH403cQOSUzwtxso/cT/aLM6RzpPP8kwHqzCnF1F4LDXIjYuRb9Q813Hft
taARyEY9To38O/UM/Aets/MSKnBwW9Lhx+0aSafrVF3I01K5qAaLyflRKiidaQssB/gDrEDpBD70
rL2YQ0Azc423qTOBuYdVKLqRIGDuIV3tOopQSKKzWzIT0xCRpLh8IwRpwWL9SIdaO4QyVs/BnkI5
MQrqAqkI8RH+oCAO9MyHpxc+8yL3ux/zCjkacFu1na7JA7Osfu35/ymdS7xdp/3hQ/ry6MBzsvkC
smi2RvsUREgdVFTG0dVmJpxD5d3uqPkwAZf2vUayerJWn/6U00k+K4gyOnN68Dv3E8fGT11Bh6Gf
cFzmCajtnctKSZnv0KDgMLG3T2mGpr379NQ1MNf4sV/QLVZij7H9Ukfipy9BmPxQVFeijd13F2k9
JnTclEi7ra7DOdEtrPtMm67184V2SVefWyAqHybk3jD7EnlrFz/mgAhUtryzXa4/ALDAnuta62pf
hcCAU6gRcu+5AxADfDVCSQ8nwS2wI5m31ClAsNtv9dc9xy8kkDapIShHWHUwafMfMTyXiwy1MKZO
hcYKcjSVKt6Sqa8ycwONfiust0FaDRUMMh0T8pg4oUqBXPfcz+hO0SrQfSgsiUiPqKdRgIL+xiFo
47prNaR1LYUp0T/eix2bCi0/diTZY9jJ5URjS5ZdOu8aYSAznulyt3UgjOzgxEygb9O4V3FGI/ss
MTPOtm5S4XBkesJrvIezzDYgVTG0zZ6xx4sXJVIGvUzykENgQpSAu1x5zd5qKIewWhc1E82QOm0b
/G9kzqE7BF05fsoTzKRRXufReAFaM9gxoah4IrMzC5Fdo1e+qcAiBJEYR+e+jTss/Oax9NXV9jR6
KHygKS+7Xk3aJ75jO6zh7nWnt2bxSatbgExnNqbgQwJI+9PsNJ+lgJIHelDaShFZUem0mOLSjVhK
89vqGrRcxyfAWQbFHycUpu08ODBypf6+hTAlgZP1mDezr7yHEsEQpwOAUofBo/6DcL2DPxq/96/g
zy4D1dA0mM/zOr9LjOXKwd15rlf1zws3fKFAUbeB1a21T33AVcvNchXckBDjRLDLKpDuHgAsHYIs
ymz6wChod1ZkujjicBUA0QG90apmsuO3ASIvVL+rnkWpr+nzLtqAZGBYlSkdXz9ITLJIdFjzao/9
N9kKdXMCPipTZHYKZhV2EgUTnF7IVemtURdQBf0Q1CGNE2YpBn7UN3k7RZBH+KRKwU8c/FPtkaXk
KdTHKKy83rhL5NOxJWpYP5IHBeOqkDQJtfaxdlFhlqJffcIL7jMVI+TzjZIpTpKkhfZf8ND1P6D9
sFr+kRbWRZ7+B2Q4O5jlDsxwApoXF+9KckKWfwjryBDXw+vb0n2Rxcd/g7Drf6rHaav1GvwkCFF4
PvwiFGT7o4eGtoftVeFHCDZRwlm3RvURYq3mIXBmZRtw/HoXlabPH24Tl/gPAMuOktIx6xEo7Y3e
tWwXp7BCzvXlc7ZptUMTVePxfTMiasPkkTx211vjvuEjOVmKmIpI965NUdY8jy/gUykLk8wiQT+q
V+3pR47uRNleXUd3vNWM1oUMKqDUexhj1Qff30e/EOB3bGXt88sNyb1dp0qiMcE2fislSIQOvMX2
ec6N1dnT86+WKQn/y22B8t/K9qnitPPPsh0Z5eh2HjtNf/iCsOg7sq77Lq3M699k6/6HjA2nGH5I
3WzYTr1m/5IzaWy8NM/r+X7o7CdNUJVO+lozU3+XvSbXS8srOa2I9hKGXf9ydf+HVsa/t/yLW2dW
5fFSWxvJnGC5+fGKhtfBz1Ch6jeHXwspPtVZ9xoUhglY/0ZU+YPrz8DyOGQLtpaLkssv+ohdq+z7
rmDbz0rYpId770q27NLJxy6K7Ear8XYcczaC/egWA57qrid39LD6rX6n5bfCPUSFYQ0xcbkpNtrZ
vjW8dpZer3jzJkh69iG2HlvhLPiOgr/QTVR/+Rej4tee/6J6rXfb1e2YooBjIYp02oZo/dmILZtf
2SlGtm9jxX+7CfWNf2zRrFloOFqO6z5smP9x66fm0bobt8qYR22kXWOuk2QuJWEMnD7uxi+10GlF
FLadFvoyoxx51XSa9F7a7SAM/Tej1wk+USp7juPXVwPkJbD4czzqgw16EHUAStHf8DrWWNTCQae3
vNF66HQGi86i46Oh2Z6FbwFVt23n4ZiDBEa0atGTbDVaTwHyYDUgu8OZ7wftv5zqx6T255FDwqQM
1kREUDyKfxx5bW1ah/zMuXbKZmsFshihoQ3q03XE2c7xqfkF4TQ52q3/PuO/3c9h87lOA+Ptpo3X
HLKGv+ba+tEqD+U2TZ/OOIzE7huyKId1JwtHybq9ifdUWi8g0FvzlDBtIagtyditT23AufgVDAZr
eHNUB/jrIlD/c/D9e89+z8eZY9+K49mYm8jmqbx0bdPxHb5K63vTeomeKYxM0Nyf8MvzpoWcHopC
cZM6/8V/uXeviASrEdWyOu+HIXC99nyKbq/jYwqAEi6xbHsssTxk2pBcgwDekpJ82fqo0I39ws4G
Dv+99f7O6PtObdTo3kdfECJO3Y+FDXbW6Xxkfo+wx5FDvGLmayx/XIhDTxkY7Ft/1ZnRD2zVBgdq
IrUAHavPifuXuaXR/HNy+fdZ+jW5OO41O17vp/RJJV6rs/LfdwgQgJvsg2aER/xejVk9O6gEYCzC
K5Tdeqs5CtIca5cC1Wre/CjQ8ULAWSqI93YSgnbnC1D9QJTvCdyAT6jOyckQxk3G9pKla331z18n
P+++u8+n1/3Itn0TKIc0lk9PGxgbKA5GO3/9lIxphvtpCzk7JXOE0MBKk/7XGpOARwiPzENjfBQS
z/60xpJ1uHvwREAoHoNtyYop4TUy8djiXSgIA/d2WlOYJl+ZrzkSxOuq3RuCs24jnT7ZxjPQTKyt
O7S5WfSe8viACrkde2jB4iV0bDXnh+C+vOZtIDoQ4YF4nQx/+8qAPj65dYD0tTnx2qbNgMBuBQH7
6vneeUJEd1gNBzn1DmLVVkX/FZ8JdKmv4VcX7BCQIbpQHwh1sraT9XC6Lm1CdNyEBzZyAYBQ8SM4
Dt/KTn5qefibgP1bjy90Nhq0ArLZGVgvEebwtHDmFRqD4+t4/e72XujeUfH02RFUfWuvNJwmu45L
79Rr76LCp3ryVrBmOTQG6FfRiYOF+5e10/xTfI4hZjc9lGbhW/5U8f8xM7lIGN22dXM3KBx8d+zl
aldvndfobKNEwDl4Mqz+xmH53CCjCOQZvp2zTKB9Hhbudp685OeReXhd24Mm5h/JLtgcIct6K6SV
UKLHXYL6aYbWa/WXtaTxoOX/e0b1ajUbRpoNG9Cyf2uT4ZayOab7C3w6oG0I5czEiV0HDToMaade
b9cbg5wfAHJqoJ75cd/42zNF82MhVjNggxzM/DUyjdA++LW3ixmalm8V/TviBw1kTeA5AO08wdtK
vo/36OxBsmzvAVBnnTWl1xXhIJc7vnDWdrM7Hjuzsg9z7cbQbXYaWIh5Paru+5abhWYGyKj4bNSD
s9lzoMBUPUhKV+jxCjqHyTeNY5ScSuSd3zxzAK3JWL01UL/IWuua735vMTzBljdgB/Nt94zu2nra
6GRelO39WrMN8w/G1gXZmFtvX3W993MvywJ4C+lk63BUwZEa0aaF+dbd7GerwDwsrDmJKj4HW39H
Hw1HhFETgZi0JQz6+5U0G93vI+pQPlpJOxr4cMnCy8Y3MaclmqKn9JmOc5r6g4JmBxfew5qq5dbH
m88tRhpZGzW4fMj4sbs1yKlXASPwUfzgNinwkHq52z4ymTgYPUOvRjDifIrh3jeewCLSWUYo7Bl0
apPmxjRDyh41syvUl83SpcP2etyNXTbXbB3+D2fntdu4FmTRLyLAHF4ZlCVbtiWHF8J228w58+tn
sQcD3LYbbWAebu7boinynDpVe68drJWrqDpzu1K1g8AKhg3imXwG+MTYY14zlH34HZ7BgSy8Jz4O
I7e6qnsXXMf0IEg32XPA74Q46p7/lX0DKhn4j89e9EyAcoimL1PitJhnV1lnh9EGqWkKCYyjtA65
onO6A2fG0hlk8oWa9tiU9gTTRLPnVyn3QiZ602VkXxs9nVgQ1qKNMdgDU8DEqTVG6davf2/3382Y
ZAMZkmLAL1ZU/StWKdayGaRhkZ5E8SzxTsCyjKqXMvswuTJx/Pj3p0l/gT5YmkJiJKAuUVTJ0fuz
qEnnqpmm2RwexJc5vnTzdtIQ+zIu84/zSsoc4bFZ18auyu9E3aF9WTgK+VM8ZLHDsyiT9jI6cOWB
y8g6ruSthT5AX6ftmR1qo2tuejOs1/roYGD0cNZs2HniFQYNkQMxJB2H3vfjaBuOfm+c9Xe8+Nxi
N3tqvRrZtYhyO7tX+1Vwkx4l+k0MPrkA7+RRDuAsOvg3NRsAYls8+0rBOT5sbBxIOX1ucrM46wnb
i8Hb6g43QPWQ89SXc7A6URsVr5+lg2B5lYC6XRG7UjjFM/a4GQGPBMOEOmGwe3Q/l/Il7WiLCFfW
eHPPNkBq+i4H9uvk56f4QyEyCFjRFcQAs9gf3LnGt2LbMoCKKlBbRc2iBvzz2wm6QWtENUtPxfgi
FS9jepbjFzm4NPoPa7H0vaxfAJGauWAq8AL/5gb8ZwspVX2K8zlrD0pLWgAB0eZ1lBdqEs3yCE6R
IxJnf5Iu4e4nlNj3KtIyJQk4hqIyYMZf/efPWFZRHkuiNJLI5oKuIzyuK+1OcaLeKcflJfv3Iw9o
/vtN/eMDvxRk3Aetzv16eABbqNy3gUcCOE7g4laipZ8xzEBHAy+V4LzauVnuALIP3KtMXUXDrfKP
XrvD2j156hVFlY6DCZcLExTXOqmozbB759O7P9j43J4y0RHoK2DlLtYymRJnedhK+7bymotvHPDv
WFd/q1S7dR5Cg3d68NWx46u2iM/0YYnEC44YaNRiRc0FDplE7EF0GdmMXnkNTyYPNf2n6a4kTFGl
/3N87V/KtQ9TAtZP7l2YPtjTwRqd8tzM7oIkg+FOEoTNV6qhBXStlyx0yYjTG0/Lbzk4wKWWBQep
fy2CcUFgRWRNjlz6l7kZPylqasd5Kh6RQLx9Ok8L42WRKKhQNtapRXyblDDTrLBfGxvxBSgLXD70
fFS1jg9w+ODfoXvULa+g0f9GI2M15Q/qChMPUKc9vkk3BgjOSY4D3YaqP7XBPs0CB5o1zRb1AVvO
pnkGDjIy3yTloncod6JpRaAGI+D1MD3KtPMeS5Lw7IiSr3B036n256uWr2jATZObPxECQx/jedow
bSYlJXX8Nz3/4a396xPG8ViHdAD6ghf4z0e66ePY6oO0PXTkgFrrKDzG3Vkwz3VBXB3GQ6RIIWY7
CtWQXKgkIQuy/FAGRKw6QO/oOkSoKeD968UPBCNleZm+VFyQPykTuTBRk7/pOQoyEqy8QVe67QFV
kYTH871nthPJOJbgo43LVIsxEWcIzgPEePQuXh9mWt1BDV2gERWDLawU98xShzPD3Xhkrm7KN2X0
Q1X7u5Pw7VpluMa6Ycqi8pUWkfTSFBRGRNQU8TQozxTai7ToMARDTOnAw+MasN6wVO1lTjKkylun
+L7Dp+7DpXtaMuCAAJKk8UKRxE9o5jZmJzrbwO+3PGLDPQUBzC3EQx72GXMV0H8bFxMAz8oPa87v
+/qvn2VZ6P+zvFqVOAt1OnaHYfSyV/SysyemO8Na60hlUvIUVqm1JSJqp8JNCOyBVcByDezRwNZT
zhj1U8vU936i9kXvvqmJeLkHx81iSd0SeuYCeDfX0r2442uNNpBCBtwgPOLploEXRrR6G2JmTg7m
J5ITPNKcrzsnbTY+AsIGkc1w7gUbfHb+5M9s7i4CFabPcbaien6bI5e8JIYxGSvAqfUfCAmFSjL7
bgsGYHIiZc2NHji7qshSG39jkqoRu+2GpUqabkxGrjr/hCieOKqXCEemhU+LCR+1nYEG59n4hOhj
AiNEZS3cjpqLRegeCw55SW/4AEm22gmXSnNa+vrPNLis1+QY0AZgGjBrq6jdzqRdXfQH+iHwOTCv
N/uMfRlt2TOIQeZi2PSFXftaPASIMFDkrBrOd4D5Ge7sKAIJfqSTE4acPg4w61KK1wZZMa3ZVWs6
JnnWO5h06orNnio4ZDFCYVgzf8LpwzsDQTjcBPGqsFaCtCpfkIm/pPzSzSe2QpSOLn+SnsfeCy07
e9z7AOAxydKdJy8Mu9EiPP9pV/2e9LL0qdg3ZV1XFvzOl221lnIzkgKfxGlRcjpVe9JNyDIKaXFF
9TzI1b1iMZrCE9ZHq2JA8qp/jJyxrcWwaWIRS2QHNqrnk/n575fhd8Pqj3dBEZdECjhtKheofKV3
tQJYrwFm7H5sIVOlhIjqHE6r4imPMQ5owSocDFda1ZI+E0Wr+40ja8Je81+VkSSNAMJkfpb84wge
RvB3ekaIJ2wItKwNtzRRiY7yJ7Zqe2xKov02tZg4VjWQDRS37qRZWyhhZYFKJ3nTNDJvrLuuiR+E
SdmGlr4e69YeNQ4dgTsRYaoolZflL0mQgbdMpxuBFQ+G8n3dK17Z0y8pBtI/ZATfI60quTjqVXeq
SnBf1msz9Ks8c6USV59OuKCUukGDWEp+Vce7QQjOjQhohx8vaAizgKvV8EhXNxyl0gaoTNSeM+vh
3/de+Xa8WO69rnIUp9ICKfflqaj8XsytodNPaRa7XZ86WQatynxLEyYfIdIpKAS6ggo8Jh9v3oBX
X+U8tMsNBVLVY9eLVG+OpHUaPbci3dZ5p/sIU/AdTk3tUcE6Su9vBMxIPrMgqEZR/DyXrHBWuarE
FNNOZYvR4EXmRWw9cfhpqZW+7XD8hJTLhqXrtBQoZf9caVszbKdpyDC9cPANzj5igWGVEggubCpS
OqyLBuB+uFWLjfVTQ+PHz/6yyje9MRoFuDp8AoQQ7KJyP/e70CR+xWX8D4yplM/BsE7xD6jbH77Z
b2X0l5/7S3c6GIpI8osWIglrM7qyGk2w9KTBJeQh2+hOcxReW5zmiS0BS03WYQm8YbEOFw/igbOl
zkCYHZ9xNLCKVRo49UVRXZa2RXEq0LP99/V+nzRxvbpFLWIZnHi/cbKkaQxaPUiKO20+1Q+hchE1
J7JeU6Sxw4q3LNF2Zrb594d+l7PyoYZpWcsUUYV//qX0LyYDTOQcJgcR495NPt6W6meHu6y4xBw9
I6aGQ4pTron31vChlDQfapaQa9iqTq3oG1/bFonEhvmS1eeuohmV7vh3bWtCKiexTZ0+KrbGf1+0
+e28wkWbzHk0ugHQDrUvF63qidKpQ1wcOGbe0BFwlffygPx9ptcJCJK/Tr/D25d5Vc/JTXSWzG/Q
GUxl1PPyPywRN8t/BQPrCKcliTb6DaaJtj1z8IUmkSANWNQJM578+BTccuJHPLBM3BfIisnsv7rl
+GtLzuWVpKnFTOgyYOXvfLhxxNj/8EPrf3uNTVhh9DUVGiHyl6nHJPdzNcg6QWW1NxK5dlXh4YbA
+pxBPPqpG+JFG1wKaevJepu33av15F+rDyrWAamB6GUIX0ljwv1w8nc50JfoIf8sOYnUbiHbxRNK
qftsZ7r6jV67UOF60xnVFUu0+av7kN6sO579JQkN8F/6+kjJkJPMScq5238w5x8OZfD+76+ZE/3X
2lyRZSpykOP8Yai/6Wn/qRH7IR7arBWaM2+wSYqmvoSDCw8BgNHQ5XCs2BUkBBF426oO1hX0yGkV
IAWON9hi6W/r9KhKJxnd+jkkonB2+gdfXmkG2N8G4zeMotIhdV18nd+yl8By+L+01qESBCk6WR6b
UTbb8uTFIB/0p1C5cm4ZKjz/9xFia1qhIbOl0Gl8Io69vNn0DQWa05PSl/knA9drBAPtMCO3otMs
kch+sMRdRAb0uC4gctRUqVt2AutzMV4if+U4Bq553Nam147rjoRExe4tJ3mi+KvI43wyO7vOIJk8
CBeTx52wcoDqws6YN111Dkn/jrYWMov0LlbXkbnWaraxnaxvSsxqCu5rAg2PSbbiBnZ0Hlt7HmwQ
asNZgMT1yOmULr82ujLKBdqBPAXJhrlRuvIDr0pXEziB6dHoXxViDoNVztukLvbhmbNR6PBbwXkT
wg2HzEH6YW38yzL155Pw5Y1PSI2YTb1sziIo20PM8eXYmN5cbBV0CR8DRTY4X/VRlOys8UrrNCAy
/dWXK7zK5UUwMDJEb0N4U5cXXT32dA9+/ftZlb/pP5ZHlYE52yxjSXo3f26ygzXkoE6D7iyvE5Qe
rSeYtiA89yYeazuLCLfsxpV2auiCHIx0CaLvj6J4J6Y49reD3T12skcnzfrFvOffl/Z9Srtcmkzd
S/mryqBX/7w0tZJ81A1De56M+3rb3Wl02J3U92K6+edcdX/4uOWr+LOY/fPjvvRPJ4YxYidGmODr
O9xAarZO6/NUeEG4U0xiV9v1skeQawhCRgJs0Dj/vgD1r18F83hCNfg6vtX5llHIaTdKzTn67PBm
gF/pnGxwrXfrSQCscg5GxxQwttkmepE90MjpquAXKB/yFf5A0rRb34EXJXc2r1sVuuhVK6ednQZF
W+aGM9W1bZt36I/el4PpW8KsPcAirzz0P534v8+Dlu9OU2l9U6Lqsvhl0RcS31A7hc5YFPiHymRN
8uWHACJTOZ+kHkkBVlPjrRBI1mipkIXybBXBJq5p14rUM1lxKCulc6WIJrOjsGBn6kGB5CVrRILs
yzg/JDBnqTmzZLBoq730nOYiCeheQctrCBVbTKg8KANSlC4Z4YtkPfj+ecJxM6dl4xaAHwep4axt
mZ9q/zEgCoqYFaiP/lweNVojM/zbFna+uAtCdIVC4UYD221XHf79vaN3+vbk0anlqLRwqDUat8uD
8Z/tIlKUsfEFXdpX2bobZHeuzqmKrz0jAyoXyVVXwA/R1vFHUqyVq1wCDFTT2z4IV5yADN7AkeO/
kLpPgUZwcGm5Mo2W1mcSZHBDwn2HTl4iKS266/qXNHxJa22dMq0paFEUTJoqwwkipEwwTSdAB3GI
Rju7tKzFWXqfCGszDdyWYlOoQQRahB9CdphF8BCcrcL8Mo3gsXwy6thmCeLOAZ2iby/1XQo9cNZ4
dSrXLBWnMq9ptzepZSPywNXW89QkBZCa26xLkDKLo5hP9/HAB0iSQ1qHpySwV9p525h4Lioageq0
5oQfDOJV7wV3+T3aQN1oQeLWOqHH1h2PnSNUJFtbaH7z2gu4bA3iTzC9DSoEg6Lygvi+UWu3pDLm
BBfG/bGcGWCZP45kvlc+OkFiFkliMmuYpi7//T/f66CPaqYOvbSfaNRmC16UIr5SHprpHHSmHaqX
EkNHaaikj3zUA12c6YcuobQs338ualwChi/QvbLGQf2LCqwvIzEbMwPiY4SdbY7o9DD0QUNSjo3d
NEQnVxsfO6sMwyOCfNc8aM6mIoncLHZq2a1/eNS/L3EEnNGwtGgCKmBKvzzpc6ukRWv48Fxgzkev
plncmXTk/ZJ5TqntdWCa5CcoveyQRRdUHj22PuzcOh6d2PqphfqXDcYgvZZMGNPQVSbuXw6YUaUX
mT4UfD/yDsZ4JJaOjtsw2+RcRFk6ObPUwPhJo2Z8f93//Ngv+1rMMD7l3ljHunOIVAHf+DkfOtxu
t4NHTMmOSPGTRY3YuoWAqmR8F+7NpSsXfJi/fLCHPOR0vg5m5yr7kH/WjvqN5NDUeutR04L6cdmq
AYZCkAMtlgCifvQPBG6c4QLlp9Orteu2ON43AZkyLHWvyVOFlIbQKMTuwGNIPEQJ5kTNT1/+95+b
uZQqyVQaisIt//I6yGGi+EKiYcSk698GImX/eC0EbV3FsjOKdM9Cb6SFr5hQ3TJ5LRjQytV2l+b9
JqY18e9nUfn+LC6XgwKVEC0SjL++GmqPfFBXAu1cIdTBgzfAdOgc6UHtbpJ0nd/rBsHb4nRboBCw
CwbbiHWRN09L3vgK6JbbWx44pfrE/JrY9tQb6R29a/15HFcmfKx4H7z9cMnfSxRTtCSdfo+lmbL5
e9f9z4IS9F3fJF0jnSUqdRbb+4EO+I7doQzcBuvTUZEdIBPJZkLDM8V26jvS3buFKIq2DUS1ehVf
Y+QVeFzf6dnqN+NaeV6c20heX/59rfL3lYdrpdlPawCONuzwPxe/qtaTcspkca/G961wbKDP6xFH
c9SqK6vkNJoQe1Vfl0DkSZk+GrN5bMeaFiwUNzWyofgzta9LxkJ8G8po7sQiJgWSjalxq2nk1+SO
PDVohwSIrv++ePWvN1pmdE9OA2Ic6cs6VSqjrPodlOhe0RmbASCINxkGy8+29fxPUMVlcgiTVwyZ
LlhaS8AviUAEFH5euiNiDf8ZwJmdJhsGoOnSlcVUJZHQhs19NSnQUEg3WKs4BOd99kwe+YOCWJUz
UvoYa8+d8cOP813ep6CyZomTDGIhZL6QP78LUxrnVgwL4dhlawm41DgAWK2HU0QlMQPMS8WlFKSP
Cr9LvCTpS2XczTNcXuTDRf3QICowTJfwtH/fZvkvDREujPkarSOeFlX5sgJLgxo3WSDAtlzV2cpY
VWjA8FtnjCPQoOYYuNTtcKeuSaL/pTb7JYNMuOlvB2A50o0F3oMBKL1NxiihqyRoOF1A1PJN0zqB
D3f8dm6etHtdQ46zi8BUC6hicKbMZJ2obP4Zdn4iCwS3yd9aGOAAPzJn9LemQcul28NItQBdclCj
IR08SXRNEBI8cgxXVbjA3Ycm3xmP1GCYZIYrpSchwWT8hqekdGQoeLGDzEd9zvcI6V9o3dMvrclL
6tC+OJQ7+xbtp7zgjwF1iftx3X6Oo8ccZbyiYknPw1auwN+vuPO55ZHlcije/QeeJo0ophZsEt4E
V3vhY5ijomRQJSjqtNoCF8ceWjHcrf46Nm9HC/ZOfJCUY0V0D2pzaKlV4vjDuYOC6mh7c1r3IBuA
QpmrCt0zBjntxfwlJ273kSYPWrrmtcwVQMDzwiqJCL8sSN1AmpqsNNW9QB7whGxDKJRe2NLL6AXP
lbGO+lPh5nuOK9IdwLRNUu7awf7UPgrsTfb7QMDuY7rZBbMbMc57Cw1YAlG8ai+N+J4bjxot3nAf
WwyUZSw83PmF+7JBbAhCKVqdqOOy9xymJV1+4a63jYtIWbirIOKiMaxpVq8IhE+a/YixvSeTccHB
wtx/9Bmr5bpTPAo5mjMbN/50HihB7qgxmgrfrwjKSj12b4HsmNzbTSesa1CBpaNyCiicdM18Qqpf
qjeERin2w48CheW21AiNYuifsxr88Pp+H0Ivr+9/3pIvq9EUKLro54J6BsWG2VfEC0rc73RpBk8d
1/ptcBjcdFPB4R7tepfldPlE3ojNjxSBvyyLf1zIsub/Z/9Jy0hrpEoUgcXBvI88fymQCO7N+GsR
vFdlTsMOo79SeyS1JtZsm6rvSq3/U1n7twtBacJwQFXpqP5u3//3Qqp8NLuGk2BdSG6MRjChipxh
vJnQehPl6ndInej3deTa22H7LBC+3Qw/ZRX9bY+TJCJ2aGuiEdD0Ly0DQcjbuB1T/1hooIa7o0C+
o52/LbOoW86m0THrXOiW/u0wrKXP6FYLmE/uAqCJ94GryY7yq6ISj23l4f+zsP5unEiKwvb1dWYo
mlZtCBhATgrj5OZOvhzj5aR/K7OeUyfo8Io+tcpl/dTPhbgV3snW4wCM8ydfqVdtgyJjRE0srcYn
VA4N3WE0z8TGFJfuYoBQbs4NTNPFXBeulMeQfsNO2pvPCsxHZF8XUnq2413l+jfNyuw519ip4QKF
tYdje1uh0dwPYNVoAr/6u8FjVn5G+QdUP6TTGfZchcZLfFOsFxbwWr2pDgcAzSe8gE5w8dEQbOAY
c0qEkUT2MTZc40V9D7YTbFWOxkhdcwfV6d4HijQ8ISAe3xI0568QRSjlMHAe0UD7KwJbF5EYivRd
ui6dZ11BGF16z+rmtVk9R4NtXNuTuo9c6zkCqdRf81PHz+KBRCHZi5PbRJo48+cDNkAnJ/Cs9y4J
tMf4JVtRj99Yl/Qq8p+iFSLcNUIWB90fFCZ1RT8aSeQlWlVvwja7z4/6HfiFdyJaAa4hDt9qBxTl
Do3OwQEW09s+x9NjcKUtRZ88WMhcvGVr6z6U7f6p+pS5kwun0OHLBTi6Rj5j0yx5EADGjl5x2x/5
IbYSFgKoAJNtPgUPzfaTE8W1s+/na+FCz6PI2n5e/BuScRDgREssux3AQ+ne0B6gsG6xbBQ/FLSa
sZx1/jyfmrBKVAw77P8WXJI/V5SwEogUrlvtnNLRIlTJ3LPTMguO82c1flRpMySHotgLtkobWK1X
AeJRye31Sy0tgSs+7D9UZqSqNQBnPqnF2sHT8Nj7boqR4Qnix7sYP+ZEpUxeIm7ncR/cadOjLnjt
w43ktjf9owRhM9oVbFvpFjet4VXiU/aSgnCJzl34FDD6QzC87mTku+9jL9naE/+iZ8/jUB/cYAbm
7Q+aX7VOm9/QSWeg0q5u5mmwVXjWsm0whImIVmw9VVh+Hpl8FAa0Kb/WIq2Yw9AwvaATCq2tglZT
/mQ6tEUr9i6blxzR7mKVInBGrd8W7XS+fAxbZiB4Ae09lyoIb1A+wEMQncouQJTfWpJXzzRKAUsN
x6lYZem+x3Bt0Fa2A2oCvmG6zLpGP8VtY69Gs8W6ybAOt2SNj5mnnUd1a94j6z8yf08eTXSi4cer
iY9bcHCpM7Gi1SiSRKEHijeXO0m7sQARolav+Ek3FBQoV+gthYQ/K7fSKl72R3pvcBPCE7Mefmjr
kNNhe8KB8yQiD4kpGW7U3utBDH3k2ZPeb/XeS7CzVjsRggVkfsTKwx0TPCM9WO8wgsR19StfX5PP
8Skf1jUwg1my/eAsgzbsDwtrJenfJOFCmuav2kfdsR2OPsrkQxDcaGDzmg99fLipHG3egyp8HAiA
uOfeGSIhTrdxh/xowRMI6kuPEK3aJce7AHYOsd948Ku1XKyoltM3Doq+8Mmfw/5Dzu4UdT3gaKb7
lpuyk2RvY+1o0nqAfFW8oG7JYjuxzqGBFsJDzJ1ErkBhuIunM4OpxQ0hbUXZDbhfwPDOjOKzzOm6
ddu8qfkDgcB8a0gQya3ji39ChmN5FjYObnZk7ySn6TwfkmhOIaXmO5hhWbXTqVxDl6OjraMRnPcK
1OYNLWyqxFw+85EVpuZHpMBqv2V2Kz/Mp5AHd60eXIAm0HMYRvB0ZE9Tfgg/sy0qb0hOdidvGmSW
+LeMwPGbjQTIozoOFt+wM5LRBs4cAZ+EHEt3hueaIx8TO/DHvVuoFy0BnWR8TNvhgbN1oHk6gR6V
W3VOabgkNRdEwM5eF7qZRUA0P6LvtEQ3ls+zcGsAber8XRO4PSZ81Z2e/WDX+w5FYodT+U7CUjtv
23IfzzdxsTZN1hV7DHYA5wz9EZE5mvZ53UIu2I0e+jE25Bbhz0WPkYSQF+GZyOVl2OPEsvReAdP+
+NxfkycfvmAr2C3xm/c0XSU+VF6Vx4iGe37me0TQDiVQt3vWg8IZaSC1d3zbMkU+uD/eTSSTp+Qt
bd3gsYM3sC2yY6zdl+l+Zlc48OlTW9qlfBPCsfJXkJUb2SuAy+Urv1qVg8PfVwb46WbCr6CsZQKV
GulX/6KL71nlhvKxjY/kDNqNhETyQyKHg+kwtN3XxSbwIbiQY/ZsRw2JAifJIbjO+piaR+wg8WW6
Hz/bu/6DPad/0TjLHhaqj3KrUtNuL253z29VHDC+Mvqrg6Mwb3JMBTEkpLuec896BHrxqDS7/Mlk
RdzOKlPDVxXyzCA8NbrhtCSuiHsNNxCdKdpNJvQ62pC8S7JrcmraqRLBWrtkPigcvvCpPvTGvtv6
xKoyuvQWvel+MFb/rpP+Mptm+0Gcr8gGSZCkQv25/QhpYlSynjQXBEZI5jgSyKBrEE2Ti1Geg9f2
HQSgRgAXoh8CvdY8+CQMiB/VmfoCYxdMBY4se5Zw5tM89hA1Joehgnjz+J6lDu6b+Cq362VWevYb
L9kuXkMY9iOuOJiSHQstfTg3I2zS2dGvcZQtwXH//iGl5XT/bY8l6UplkCfTOPrSb8yFyqj8PA7u
9i/oPC9aswfDgXhxqxF95TTIjn/6RPlvn2gxymJop+v4LP+8rVYd9cZcZNLeUK55Aka8o+QarvT4
2oHWrkKmNOFgPqnA04RBRf/heGD9pdMooYj6v89XvkyfarNSw7KfwxPk2HcmrzfUTyGs9APN/8/g
SljfE4hIgtvAddkz4sFdZSNTO7xYq+UvCGJLt4fhaO4eQkD18518b7yYN+C+qSt5cJ0KR4INuWW9
mPVm6khYMMfWXpQX3VNHGAySTVxaxi4mBijHFIHe4spC4+oer5aN8KLak2Jr1Ijz3Po1R+Jdr18f
U3vJZd3IKCUxQvz0rfyl4fnHXfnysCt1HtRGNMRnYU+hlD5QKiRoqBASufQKi8Ku6IHsODCJj/AI
q7d/P4bqX59DHkL82ZzcdP131Px/Dm3yqAmhbEnhqV6phuO/gJGrib2n4A1/VXdP1sHYIuL1HZIg
bvSjCDiXYE8PLQOmWCbMNjrAFV0cjJTAo5R3vtAF9VODnRLv5KNC5BPU72UmTeecYdRJ6RxVW40H
gPrOenSU3QFBoC0786q5w6DAErqtb9KbIMBQKX90UGaCjUBLPnQ00pJ+SSvg5ZNtEdwtPMW0gGtn
3vrIqi4IXNfZ68xFpW4Ck3DbnQsOFCoQ6xH0CZw4uAVo1jCycC5Y1OmlmwIBJEMApbwACRpZLOyH
6RNE1VW9pM+zy0eGWGuqS8bpfvIQeQLbg7SNk9GN1+2KcPNXHRZV6JT36Y3vkjOyrvF91vf/m9BN
95CWDDlCDudNl9wTAK/mvfiuvpO2/MvaKaQdkTxlLxlf0Tnk2aWfhFLY8Z8T5k8QqwXsbUuSlGdd
4nmJjg62JHy8UXWiectsqDBkMiiLEsCWTgqhDvLD8CQig8WkDL6k9ca7+JpfUeCIRDw1t6Jrvsd0
b9AiVQs1acF04F+LHkZvOhBjDPhkgqej0k8vyB9i2prva09beI8sm+w21MDIF92LTyk8uJIXuZjj
UHyzT+bnxVQErNfGgJrzwxlgUXIvW8mPHKzQ5G8gO5PPDA7aHbbGrrwjOuEh6W3znWDR+K57kFe3
iL7u4ZCHGwz2wJhaLBoEqhCFwa+rPeEyYEyYPbpg+8l+nR2eINBerzXzE8yJVA7VgzA70bO+QVWa
IP9F+wuWG2HVDnHSJuZIdn+aKckgcd/Ex8VCColkF7k4jW6xxd4q98h4hh3v4vgO5XCb3OkQTDXJ
Lq4A6Bd1GOw3mm9rdsTyYg083OYpckX7eT4DIoZ/QpjVjSyh6wsk4hH0t+mRIwRcfG7NrRwvxYbk
0f3j0n4K7qW98Zc1HpsqmAVLk/GdfVljh9BS2r4Mm6Ol/mqF+tBUfNd1uZr6tyzkeGzeGuQxFaro
WvlNNr1I5k0oy7B3tVs9BrlYCtnRiEgDk/qzFhgrPcFp4uRZia9SuZHn1wqD65xQxCf1XmYymAxQ
3gJrO+bVryLftTR35ARta39oiFw3ASTiMJJ7QgdzvrlSt/0qZNYb3/bYWPyKNQGaw9IfMoTOLTMo
pjxnTQo5hqyKoDgGEjl9ir+r6ch2mNMClXN2lt/32rTrjcmt1Jp2NLoYgkCjnrc5zbZ6pNwWrbmR
8YYO+lvT97epD22VBi7y42shDxBOZkdsCGLMXtvhw+d8M5KYS9U5VpFbzhDPlGMpKF5Xhas6rznP
YaGpDYeevW3OPFRoGZIKtG6yTWfcd7i6BCD2ozzgdSBhkv6vLpg7QxScepHbm/RBk0epRhqflOsx
7Z1WxXQXTd6QEW1n8MuE3q1ngvykHnr5tB1NXJ6ttQ+JbKwaNxbIhRPeDcx6i8yi191Ait988XmR
+Crbng8JafClubWSa59OzN2QKnfSBCZVp72UaCcZG1Gl46AdkDVGwY3ZDM6/NxPpp6fvy142dvNQ
tUHZHUveKnYsFo8HCjLryLLiyYMdCbb4TjNGxbW7nn7Kw/3fBuPXmsoiApVqinhm5evoODNNZUxL
sz+y5jpPlede97Gzp3lhIw129aMGWXpcZdcZ/BVcHbiUd0RlHo5HegYLUWFwyHNoVwqr+1Wx3c6h
nW3v9+1qcM6Kvf913V/dvUvrzXP3e8DDBAL85jA8Pe334+ppckCoupp9NPjXsDuOT0f+ACdqQ8Bz
KueOc5+zxAfWoBcW6BpgKxd+Lko6emmlDerEo9oA5P1Y8WvYN27Xj1uUpLfrhQpOs8om+0ze3uHN
NDxv+/6+gM0XN1Zqvy/hh1SukOXmU/VebmSi4RDwo0V9Z3C7HVzT9k4EVfHnZsvfnGqWT+90cjb3
aHRcwR1oaCzpKhMnAY4k9j5YLXfv34/IX+aPKsMuWV7WJ6zpX0ZLaah2TaEonDnaXdt5GTHiFRzN
9YRF/N+f9FvB+uVhwNjARBahBYHlvzV2/ylsGsGUizmypNuWFAWi2V7z6jiDlRv3praitzMexNFG
0hSxShDfy9kpFTcK2kgtJ7Rhan+4nu9OYCbkKIzRXS2R4Uza/yy/+7hIIjFXARplbg5mevawQGrt
OtS8/MHCJ8+UeG0+i78gahgIxf2NeDvu0ZBJzBEMG1ViQMDVeOo/9cgG1TcxufUsLDX0QobNbF1r
wQZrNCWbTb9qYqdOPP/1h3v6lxJeI25a0QjpVWRF/zJqqDUEK4qva+fyqYKCle0XaKhCZ4BifSRe
66icQihpj7jExRvF9+orPa/FohN6MgZJVKo/LTnLoeXLt/zfKzK+bHh6VhWaVXTlSc9OtUUfp4/c
WW0dX2c7aeZPAbJF95nX0zWSrpZBSEX2Ek7qGZNvMEwOrkn91DfTDzNU5S/PuYY7UScffvEGWV9O
dxkWm6TUJoOIXIpFfXTT1ikuQ8fwzngLq60luLR1DPXoP9NUn/d9scF8o8EiZbT+kM4LI1yGAqLd
apo7lxfGbFr8K1xaEuVRQm/4S7nFGSM0P1z435ZwbEMYWJYSAhXGl/upNfCos04xzmjVfFySiBK8
nLHDQcEStzdd+Zk9HOxBoh76s/DDp//ty1SXugV5Ijfvq6+zUCSJsXMHgLO7E9TP/yHtXJtU1bI1
/YuIQBGBr9wR8YJoql8MzTS5iAiiXPz1/bBOd/SpdSpqR0dXfahde61M5TLnHOMd7yVnVAXPjclR
nxy726KV/6El/fdXy0MaJC1oIP9W53d9BgVFbHFqb82sWhYff3yfad0gF4IigDYwGywMRt0WXO5R
PkzhBTHuZKAa/M8Li8rsX95jplRseqAemqZNFMgNf3aP/7ZbPVSphRXWiNtO0wtOh6dTjnQSeJpl
dgBgLOhnFBqlzIiRQGPWaxDAYyTAWIaGLxtjJC+bbSkTdIRGEtb2q2JkJk4Z1IA31nOVL28Ycl+J
uR4szQXig9XddCa79fZ1N7L5c6Vc1MaSiIjAGOKMmQoMOPNxzlefaExKMqpZAEMHfSfeURhajs9j
GT2inm7ra4xB6oWWrFc54uqR3RvQGxkqyxskOSnhJ7SEGMq9gxfS12XpVcfHboKHH+3B9+A/SVgi
iHKtqyDkXLhmk8PcRR869w/CinjXL+TSBEEsN4TSEdLbGfhvblRzBESpqyA2zvNLC0hdFoyssrTR
QEwtMGiV7A6ng9iIKVgl9yMYg4UHQhJLvXtPbtyaPjUSMItlaBu0VzX3Kqwrqlms6M8bPxXEilHH
Bu6+wsCF0+m90q0gB8VSrbga4UpzVuiXxMzedoX9z0tXTuaTJJYr7Zd6mr3fRlpGKYAdfihoOt4u
Iuum/a6K+b35Eu7+HdRC0ztCTbql8gD5AYx9WUVhTb8fUc0A7YdN4LYswnhP+tiIvEn6iZv+YtKM
MZY/gp0+suKlgiZGl1sLBon2MsWPyWCwpIbE61HYYtTfuejkZPxxs6C/O+MvwN7BrQTpnI44YJg1
kN7WfyeZL3F6uAoRxoxIbe0wwbyJSK6b2Y7PsxuZDvsck/RFdoQasz25dIJHqdfFyyRMv1ObH/5Q
ijd6/Iv+w0v3d7rYApYptj0SCR0Ngy0bBfxnoidnoii5kjg+MA9iKL7D/7IhOGVwbjWIbWu/Wpqz
G22kncDgolnd9hisVwyunSKjVhHNJJRUKy1nMY01ybd48RDdJnJ2GyfAvJ7ajWUKTLmdTWOif8GR
EVY3D2OEEPM4ibHT70OSxl7z03ESsiT+YT3/2+U8HsGdmQz/+WMH8d+Ws5Ylt+pTP8QtteBxiWNX
bR3xj7YvH91x5ufDSV/MKfUOsDHc9T/son/RS//3XvLfPvyvSkPLX0mZv/nwfWBfcjMzqRCtbWG4
24378/95oX9VBO+3OgLyu4tb2jNLpjIuPLzqzMEVmBE3GqlKl8xlOP9i5o513+Gb9m5k3FYja/b7
n7/KX3yq/3nZf5255eitpa3MV9kfFZ3Se+mFKweivXmg6S+M3X/+uPG/1kL/8+P+glNvrfJ+dxV3
eXBnC2wbf237MtKjUA/n8xmBZsZs8+v+Q/3814n1Pz71b93W8xVjVif9ud9H/OfMV6Mvl57TE/fA
J36MxT8DlMPr8n9LrP/9kcOpDHEQ5cB4/K+Fa9dP0tv0ffpsnxjBtQZlKo7o9a/q1HpFm5PzoEvP
trH51b1AXnInwm8ipe374Ee3Q56tF55d4WGG8dn85Yc2xuoYmoaC9dBtxzlYeqxfvKvHyWHrNyOi
wXqQ2EGGhfkyL9EjGJzF0Zj42nau6ou7PTt0xsFggW+2h/m8MSw2551mzBfzwcwu8zkCjG0zy3fq
BvIn9K5iLbq3ZQt4y1DIuOOq2OghTSJN22/v0LCR/KWvLdzMrN/fWasPv52Gb+gJG9P0/xn1/ddC
579uKSK0oRnA5XEq/rVC63RciPGj+GyL+Yu8G+OGo3iHzdUqs/7zWzoaWu6/Hx6sZQUPGKzLEPr9
68OThGZSy6P7Z9sSVjH64vR8HL9V5EL3YvBY+n//tME4Vh7BI4YSq/11Xe+0TafK6TnGSxHdeLE6
VsbUFL8x6tqja/nPH/anGvzr0v7lw/7aetRUeyhKzIeNqVOjNz7ddn03H7fZG+c5IgOwWjnTCugS
xtD5oj+qNwcLMEYEDQSyDYDO8/wWfVgwdaZXe1DS8x08dKQ3oMmMF7ZJEjQ1Sl1d6KK+WXxuFoeZ
4J0+JiOy0YEC+T9fkDQ8i/90QX9tYJ1cddonr8fbFqrixJ7Mbn65aUNtL38LZD20qq6Zz8ZAuzjd
3WaK5I6R1XNFivm420wXk1lJC0gsaGPiJ0RRYKTJP71Pk3/3HaewqyAwDWLfv3Y9+dX1TRrzHVXc
k8/pBbrCmBqBJOwOiOFlPKfQebJt+/ynVwt059/suINl7v/5bPWv3kR4lje5Hz/G27RYjTSdSJVX
JDX2O7gxtt3UzIZAqTcNIhJV7xfkgtR6FskA9XCD3hdqjBsya/JWiJaX9IJCEH87Bg9MOITe4f1E
Djp1qi/URTstknVFhAYwq1v37mZvA74PA0FGRCdr5PEifK5CZ/RflFC1X+COOATRCE/z+SOAYZ5v
4Y0363qLjfqYr7DkVPU331QglZApuoO1G8M2Q1wza7ljBSV/wU+GmkIrvZ8aeWmpI/0DoxoelSUf
lZAaXCb+zW+wUTbv0z21ckLqapaYGLVAWcNp6SXYo9qSpJsjSUZHjCFBtvMmtbpG74FzrELzJgg7
iarDTklzhM1resGWiR4vwXwBCk6nOkTFpkafQ9DEuCDfCB3MU0zBAnRDr2+a5FL0k4bfuK4mjpT6
+ek3pSDs8ffAaiS6P7zXVriZ4pe8au8WjQXGfM/NjZDNzJT90uu+tbHBC4sFTAcUP1lUu4aiQdXr
4Nkz96hIEovtaocLkjrT4D8ZFVwaMNwjmXBNo0NoOwWsPYZObPGmGgArp+dY1h+EueEpjWAUAAcL
M1w+n/vaTYGFAxglEx1iWoyrZ/8LL+etmYwS6U2soaMi21TThQ+RRx/gr4UyMWTZq8OmNUj/CD6V
Vab2EFoCvUsbm30g83SHwEkyRL60IdJgyohngVQIZoN7gxtC/ikPC1naupBdkcxCyYJ+rpWz92CV
gaHFpUutjJbo0ONHJJkP7Am3TTzPp16hubxzr5f1meeox6Cxofba5jfceBbw594COX+nwwfqSBuI
ROnkkdqv89F3pa7u6frWzqWccDznlZrK2wd/ReKtn4hYwsvt7Uxf8wSUus86NGgw3r06gTwm8uJB
vutMWXXzAz8zRgX1oVNMFZ2Ak8kvqUrJG5XX4vMm2NFUz9ObOSZIQDCfwlYiRRMN8/RQ0i8k6AL1
k2AVapgXGISbIvZWsL9DsVx18+RtsV6fj2Vb249+KwZVa+XfN/AXBu40B/Q3/pA39VMX5o3dAzn1
eOrXI7f4fNWqqfGa9zbGRP3ACKND0UdYC55pgQ0Jwvlbv+AbRxOp2EdNJ1JT5AkzZvBq4rtdGgnc
czRzYInR9w3/hwlPb8Rnctkz70GNIri7+ML6T1TncScOZ39/+PsGVTglwMu+kwGjmcJP72dXlaTh
k4VPEo5CGJN+8EfP5/uBfPah4lkzJm7dH4SpYMcUPjVWvMiZZV1aEhN3IrhmwIb3Y2b+SuU+zea7
N+476qApnEksX+F/6LZd68dgOsP4ZLNf3q3o43uNf42DwXLLavTrtdMjgcprQK35zfqzMCbB09zj
CE3CqIcNoB5+iz/M1cyQbQOmNQ2AYugHmmhdOhd4PUYMMb1xbPAOEJ66yUwvLL7Ap3ELPoKG+50C
u7+fDTC26uD0hDc3Wx4O0leEIMzb9Sg6BsckmjjH6UzTadbs4vBqDPhc4sfC82qFrRG/1aMq/Eqj
BKfg1dWL6PJnhbC8aHakeuEVI6ONswrDKKJHICcGKtqRDnLCEBazUtBnYISfJ7f1tkN0uXxp22T1
mh9h9+HOa4WJ6YneKp3rmOp+9GjKJBhLtMPYKD2+moKRLgiKSUJTq/t700W3C7D/MqtfNt8h2vB4
tKOR6z0Ztut6AuHQyBSgdFgYcmdBbFwOraMerxLGomCwOra3+mRFpocXW3ZtHIFnbG7YY0tbiSGS
gWYDsxfRAj3gWTV++XC9D30Rbm/uVWZYuw1DiGxZt8spUzfoHyt+lP0taHFMvDRPp5roGOKR13iR
BPMi+Z/BT+RhwOyH92sTK8poNHofMSAwqvAR5iuFZJNhSl16E4hkhbef3h3e/anTkpYzctDIvHOe
j8JgrNQVMDvv+WagzEaEvecCd4tdM2eYDWHVHF7M3oCDjCZ09M3RApQBb69YPGOmY8PBikjBY+t7
MhTHnQBXudYPcIpjLppPjPynYlNtlqwDNnQj/+Y6uAlQZofsxw/DkSzCRoGWgVDpWF/KPrvF7iIy
2cDkoDZTKQg4tniAqVVGR3J9eVx+t9xxEOs4oTNEQdYDohPy+LtB1qGREaK/YyOC1oi/X2ayR54O
d0OkCOKPc/OynAx+zgOFxCf01JDfw9prrSP0QmoHRLhOYqpwNEFxcuNSbOrtYJjJtNTA/aGZC3vE
DcSVDjs/OBs/+WCRdyRFticGQ4I8f7jur7EoFmfRNFwSQtf0FEFOPIaOMYijzUFIN59rr7s/vcPU
iYNpxwmXsFWVNuv0ZJIco0FEfBpXwbK9Y8dT0GJ+PF3wKyrjmKnuYwEpJrwQ7J6ysBqYq/qHXSOb
p70+3ZLSPDElgpiF6ARMVbjCeBMvjc2sjWAimq5J/sKIG9LqJ+tnhl2tmfkbBtx+q693+J2bHQF3
ik7CKM8GfgM8AWtUm+NdxR2/LUxZxxUthgP1dn9pGTY+DmM010MI8bDfDRHxrKvEVua1tbft+yyq
tvAvWB/w0PQjZr8SlJ0hpev3zqdA5MDUVeXSrR9SWmnHsJ02WxzeuSy29OfYPLZnch8XhR2FHrAb
t8mzAVBYRwQhEvTV077V+tI7HbyAt7QnThaNUmSfoB34/G3kPbH+zewxNa58zuG6gmHsnNwrUeee
aC0Z7LPfBjWvyEf3sFJwQi/ZeN6lmpqyO9IzKjACCUiMbMVhRshy6ux2NPvzWcxoWS/dkJyN58dU
JOHO5fEgE/1JMdYPcfdojFtMfCzWbhxavMTliqP0zNfvDXNPXcOyGA49GBKROqYpwyqHDam2diiH
9ORKSbWpljcM1MtgrZlrduOgCp+MD7i1wYhVkxjBaw7GSTDqrp69dWH+w6z1Irpo6hN9vf4Z7mUe
wRf0j48PWx0sFU4JJXrXCwwaqsIVGYjiBuluIccDygwlkxHjnb3cuO6JuI61m5pEBn+ss/A7U2sz
QXkKwKuvY/PnR2K2+hiONGWk8+WG+glAdHhdsrF5cigC+Ma94Zv1zF/Lhx2hrVzzHJc56BPVsFUc
WyeCbGZMBFw9yy8ZEziXnEsYhvqNwOkL5CKXzKE/YZ9BO1vLDF0526J0nbLhTte8Z3blREiHoiTR
o8n2MjaOjzOOA0+unCi5efPN/BYJh09ySWsIP8qPgCc0F83NFfXRFocCgg0YdOaGchjsw1va/Sf+
hLzS7A/H5c1dUnNHfIsw/RMPyf7ln86m/7Y48CQ74FTc8zKLVm5o5m9iTUlZ09YQk2I30d33F9qK
7Zi/STPk1IOHj/z2mM6hJufjZmCUz4E6hYnMfiIjGf2zZ2j72J0Y0ZB9YV+SAWYhZg9j1CNXmJvF
hvExYQ8kEeg3SoAOz5WAPYOse310mgVYgvHW2hPLzsxkgzU5fwUq0qimpDh5ic25hWLuilsVMPzy
5eWZHhAKsDruBZ8YQP/h+u1M5gjAjsw5clLvLpHAobgGutHjLYQmbggbd1CdBZ2zifCQNXqjrwh5
yIsHK1rTXrehhO8xv48wZnjIJr0z8gc0Krm5vBwns73/OviEsPpg1NwaqZjz1u/k5b7aHae/zOdF
Pj3gDDCoYzLzOhk259y+9Atm9YyzT16oGdfPQtg6ISIv3UOW7lL9SS4iDZUru1mXo2js/3gn+ezB
xCYEwWS7DDqbLoVKcCryLIj9obQ5HpHrDdR8oPZhZ1Vduh+aewcLIOfJwue7qLNLNauxGjRqHY56
Yhxp33QcIfCF4d3fTZ2jsk/d4yiC3Es5tZfMu0vKFjVYxA0xvNyO9TBkop+cv8be9WRGvLs6cYk9
R+7x6R2bTWopF86v95ZrQPBnTYyxlaWchKinlgmjeR0qDa5my8pZ2seJyouxLBQHB6DwY7IzplM9
4CXqDWnPyoNnLDnVDKuYC0UVJym11jsAHFAhrWDMwaN4BxML78rBKT0PC1ODJABvUvYAL0Fr+XpT
bkGR6ntpP5zXibHM7ehJQrubrr0lIx1WeBxSBXj4hXKiFjAciBKLwtdXmLLIbXOo2RgvrHgbWel0
gJ3LLzAjTjFKPDDDRh8qW8obK7zeBSovJeTFtu8upvIstcpivR+PtbHEap56s3i4DyOCFckywLiQ
RBORU7ozKhk74MS4+fAG1R2aAUY4npqZVFVvGGxtY4UvJD5W1UX823T9wKmcB8J/rUhFkNJRXI30
I+8cKVB/QjW4g3eLkthGQUVkVTnjrpC54gAnx5S/k0N8ZSVUw0pAmEB11lzA1KD7MJ+HThB4vKgz
vK4pkdXWeKFndCnqMcX/EoZjXiD2fYj6k8JOMeCppkGohd2fF5fvcVS4sxOHoRDRHcMqIjcCY0/9
a4JvAHH28xV3KbZS6+1clsvjfh+fSVo10rDSL40b4pKsRqXP3uBRDB/RLWxOW5USzV5GPH4MCgQK
1JNkipL+rWyRn6/65fUafvTnZimZrE+CvykitgF1ySbVlxoHLq9BcJROuk3lqSh6lNv2FR49FfcX
u7HHl3hYPgeKAuZEoQ7LU0MwwGF/urJPRx7DM1ZpFL/N68s9pc7dmB7CkOQ763mB4ErBjKuDPOOo
5tbR+AwnCtQuk2VLafzYTg+CaIHY1RSP6K0unyB3x41+rrx6jPh5ibMeJamOoyZlr92EFILYi+iv
tWRBYh3rz/MtQvyGyME7ZJ0JVAxrENnf3Vb1w2OeDEEXWPP3ZhaWi/vPxMZ2bp5qWyTlmyceJ2/j
ZY0FW+qXk0koP+FNancU8CsVXNEG9+CvLzB1nD2n5njeYGR1189a6Zd/UovcDX9hKHJwsmM2C+t/
UYNh5zl6GKt7LHLVSMe/tUQcgp6An2mzslgoudX/aHTAvlTrK5CguSoZCmF9UGYdenbePLosc5uj
o1uen3oeYldNCOLg7qpvX+s7tYt+8smCO2PnqgMCVKbTcHd0ZBPEtEHg9OKn+VEXelbP5cBp39bo
8XXSfiYeQqv25LaFoZSA7vRECsNN6St+2GlrxPPnY1fbq9XTn0Lcc9vOmaB30WpUSSkeoHbzNFYq
o+oBb4H3tWpX5P4N9CYo1YuKlRGp+P4PLKSl1ffk+BFD2cD8FTaNOeqpE5V8mAxU2OtdWJoBKSn0
PaZnL/enrb9fBh4kWpqpG99lqo9WHKxr9lEG0A/7yfp+rUhHrjxcBmP9J8efQnBjwPt1PZM3LAPa
nGEaV+tRlJlUpHyrD6AEl6F080Jy22yhJGwPD+N6Slfle6UyAzDKE0aO6eTrCULHZ1zDYuIN+8Z9
y5Lj2wxxJ4wv3WtssQ0M/2yTj6p7k8c8tjK8UQsvs8dN8KfRuDv87PWGDoUthsa8NrzIY20+nAqy
O/n1qA3balvisrtBj/WlfYFrbPFD8xpy4AyZ7orXEZSbPDgZN1M9AAelSKdVgnEYyquK/52MPQEi
m7TcD7vDY2i4ZhjMkUwbUSRPD9zT27oUBxxcolakrMh8zoDFoKqyhu92QVBtc96ms/ZmSqRoUJdx
PrJNcWH3LZp0dreDV2yi7gIfYZlsmH7fA9Ro1AWVsZyeR3pJPgH7+3HCiuMducQT/4ma7b1E2R8L
uxTbABHTLNGSv1vnzWgIniPw6LZ+L5H/Pzp30EPi/b7kbJJHxpTDq0bjjhzKmy6LRUWuTm5Wa04r
6fvz08CGvlmZssoYEx1eWNTC1zA6FPJE8mDQOF5ljU9fk5+YUpu3z7JDjsUpHT+GHlk885zaLQ4E
o0uKxzzLdTkmmhvhCUkgcAbiWbl5dy5OPQppFicdjLl92mCvYzF6KGaHkR07zUHyFYirWz5B7A2o
/GscnAHScnwIUNPDVljJ7Ps2QrplHU5pzPftefLZgm+N5QjmxZgqijxlIazxmuuIodJj2XwuY9KX
MZKxsiVRqJh1cc8/ROl2yLrwIzwjzU0mV4lW6HzqjBZp7sepbiZi56mLOVuvZx88Gjt9SvJ1fJ7C
7ocPihMgpwxq9QmpfSZ+hh3SJqekr3UeIVj3+Nofugtbby940ht0xJc04GmaqwJOTGsQBPQt4q19
xQtiQo1gc7hVndOGD814rnDg73P8h3HHqdF+ARJQ+H+3EyrPtLDyFZAiYmPSK8C7XrpI5kSB/G54
3/H8uvnCV5zNEH6WkvkcTMGg3KvisVL9E6q0nP0mT5yXDJHD1FT386C4zsIRMaDF3VFwh3uHCVSA
kd3U3in/mtDFweMQEyDH1Ei7M+hgy3xavspvgtJEDzcRo1Td+I4XG7Yy9xddMlfRpGHyhBHR4bmf
crQTSfFQ9m28xmjk2YF2kgMgYLvQT7GimSScQJv7+XmbdyyjCX0XcR8NTI5GxfGKQCQe4Aullpvd
8eTmx978ywp1YPLaq3Q9yfRlJdJvMrDBGnlxqi9QFB+IhB/LN4DkY7FvP4wdQCOkFDMD+3Z/YUNx
jO/mvlTR/vW4BGq2TBaLWvj3Xrb6lsiF0k56u415XMWhQVMax08SaGYVoG51cprJ9+P01T4lAnm8
U/OwxJ6shjGIJ9kfI2YJenzOGgCAMYcdKhBc26zYf2zrKcjANBjTh6iEEoAqx2cswRgFTTEOTcw3
yj22kuXLLm11Va4+om6LbHiINx01cyF+Kwjq/sSoPzAv7C3FTqJsYgkEFECfz+3c7EkYIWnqgSuI
fy+Z07yQdhN3Zd2Qv75mkyyKqfkfMwwjR+1axAg6NiZi2NB+5NYtdaRf4W7K5yfKEggoZJRu34xT
ntZE1LnJuUno+ycsWveB0eqEVt68AYtx+p7fTyuLv/pseds3txV2gshJrclP6pFgicEH8b3sfRO7
vI4ys8O+f5NHp7ct2E9mL9CdyaNgVrId0cnT4uGdqffr1xwkRykP/a+2eVh58IAJA5y0EhcQELnb
DKbuSPV5AR3sV4uOXzkxc1Nj4/6pjNNv590xUgPDVcmtYFDBPOvSMydovS5zbpUjPGen4H4WndJp
0BR8PJTa5CAtsNMYr5U9Fi7VGZNonxyxHhdT4h16M9/IGuKrAC03zvXf4JxQyMK7Sy+h2fF1VDp0
DALcaMmfir6y7V9OZo5Ft/rFDuq9VUlWb4f4JpDZ+6IFkJOJgRfCxHjtiXViY31vi6nXIzRMZ9N1
DPy8nPwmzaY86QiAWIcTXo1zupvCxMHIzoRkiGYWpIHB3EmP0UwTOMdqxRbAo1QZxln8gSMsOEM0
KLFYuGxxYqU7ihGbHyumXtMZ3/pTkvmd7PvdJGytN5biXDwPYl6jz406sEdLIpKisB7HeK1c0mPh
J3xdp2SGCW/0AHjxrkh1k4+Ne59RgFK+LTSflOXbUTIzeUDzQybNPfmPIFogkuVgADtyT8FbNEiR
GwbQi2FsyyilnxqnH8kHS/1+w6PCrgEaHTAb+6ERI4y3FK9KjdtOQIDKTWIbZ/9YMdaFP88aH2Kt
7jN2HvXKRr/q2YLIFrMlTATALRvyoCgi7TKiRs19+sfuS/TkI0SQOJAwCDfUqf1snZQbzHGKzXRL
6pIzwojApnNtyQTCn2YmTm08c2KjoUwiwpA/fN2M/odjNga3cHAuePzezyjGq2Oy7BXrNpuaNQ7l
Pmdle71NDdkFvOPBqAPhjpHB1D4dlC8tFFisjgLfgCOii9j9brOJtMkauz1wCvqUBOS3RCLBRGv1
l0cE4AjoQwKOi4upXjJ6jY2UDDvJwz3oiQDwPstXQmYrC7y1+6kp7bFaXJIQGeO6fzNAlClB6PFK
9aBA+MDsXQBezXDIOGT2e8EEk0O0B+2Uvm9hnxNAyu8au0lmNFQhxarrV+CLvVVCnKS1gdt4z1a5
LeFoocxfYPfs1B9DwdsnGL8PnJ8nO9k9rtM1h6M8r4PmglUub+bYmyx79hlQN4fVVu669WD8Q8ib
/5J1eh3Me/sr7Wo2JJaPeVpjGH3BezynKdMoXxWTnX26epZurxkZMIkpfb2/NUxtEPLQysp8dKsz
amCIJ9Ba+SVT0YOIiPGAi9UCoBAua7uIj6286qUhok4JUwRSQPLg8uzxaxIUDvUWuvbTr/YvRsxX
tIZ3OuuRzhyCoTivWLan4qgdPklyMYZmgmjTpc8mgs6UemrcYNVIBjEC3cQoJ/MTiZJkL1LBCpcT
RQH9CH1GhWoGgjjTUzx8tsWHMDVHW3SRhv/vQkM3CNa84kshBckHR1TUK8ubMhcFlqNLV3yJIeaH
5RIQuFKtaj2dIVC8LcgGjm6WAKWLqIEVJrgpA1ic4hIQDf/ORCxoXDHo0ZOvnrxuTt77OdkqQ1DQ
6Kv0p0tEela3geCrAK6lWxij+aAalAeFI09ztCPKALsKi7CkBBMu/XbEtYBwzJ6Nw4cDQLlBuHpZ
MUp6U40N+XX9ueSwpIsym1lG80XDSSDK4R1MdwA9Mu9RbSUOpxPRJ69DY9aLymmJ20DKRr/r5k52
ZDINwXG87sASkbXtW1/k1EW6wehNMl6rF4WBl3G7ASuHYxXTU8LRR2TLSxdO9eTnyb7Ke5oPzQ8N
9Ab0mU5/8BuqL5lRFWbjv7cMpptfLNxkq0vN5AfiBCli5EteyMCsze4Lnxhx+fIpG8EK15hjapWV
o1ck2WH1WYgrCApzNpN4cfdvu54uIJBtVurzZIqbOHil9ogMe8b3tHyLvkC/d5/dLYb2ojEugYxf
X5B6e56nUUISDachY/c5tbfwNBS+o0P0Jmq6Nx0XoyRG7PMbpBveQQSGCkGCxmmmbN4ElyoD+m00
N4MHwGN6LdldFRGzLZv36Tm0pQazhT+Cih9u/pLWgN1h1RcGYFNhjh3le7yoEaA5jOVeb5vytEC9
+bB5rsgXRkhWn4xrTajIKh7abIkBd+61HEN/A46DrowFw/KN/dWlcsoVmJzyWRXKFqc/WWJQ/GZZ
Ta/Yd74DdpAJA4WFUH4NlAYQKEoQnwU0mn/cNAAKkC2FOSsnN94PuDeTuyj8yCRn4tLAmA8tSNXN
KsXqJK+drDC0KEzm2oZ2bCU9XZ8AHMx3bqhzDeHb2ypfi5z9ThwxXhAPzxxjnSedL1btH28aVbiF
a7/1BH4UhJbF5Er7XWlGvuny4OM+nIaQDYSULwun8jSUqQ+OOdYKeyzzrBRXb3d4yX5T/mbJoArl
EaacNMIyNdZS/Bm5rEHqP+4AP+6ni5Rneh6hUqHkPvdvU/l67U/r5JtVRv2Q6TE1A3O03jytsNll
8igAnOGpOYLIe1uT6gAQAeT9WIu8MDShMFOsGJN46pLpyWIcB6UUCyJboprT49lpA9nLv919ShCc
ZYhnj89Ul0WUj3Txt2udxONcpFJ7kBBCOUor1NX8cbtot7LssM/Q6zFRBceGbdIv6isPRjhPV/d1
WTsfZXYqw+fEK2qnqMwyBXqMr7dZAxNlBowwGu9aYZ7BCDmWxmcnAFfao0PFQAjOs6X4vIGjAYIY
w8b5xRFFstNgvKlls8HRHaOD7R3NK3whSB4TDlX3ifsnkxk2lMosKGNm5VAEuOw2j5BW5QnXiHkZ
LIfewlwPJtK2riyqkP63wqIDCzlRfxCODYNGNsBpGQlTppX0ta62H8jXcLZYiGBIDwdXfxbl9Ac7
Ujj6M6Zf6OGxXa5nIqtM9dJsNsaMadldsJpbnw4UwQjvOdXg5zSgG6NQokAmq9CFTlSO561TFUZF
m7SiRXyBUDB+KN0XAjWnx2HA6b74Wp1HUyyF+W+MZZpHgwpoT0tRomaYk6kBQWUYaPFeDreqdtoF
260xFPjGuDOLOZfAV2IpULMV1VJOKFClwsXtYfbQFh+c6/XP5cSi/1h0o5/yvxiWaC0fJmt+RFos
88hz85X8fvpvAlN6mFmlmwgHcYXdzGWEJ/BaINgAsjLTs/3r+76LqQnZjRI7xz5Tf8+/2blUj36O
/Z4z0biQ1bv6hGB56J9GsyfUwfv+FlvvlxPPqS/QROCL/3TkCa5PwakNXoBUqGnteoFnLCKHzELy
Y08Lh9t22nLck5I67cAEnNsWXR9cLH5jawlf1QKi2i+wQgQrx58GSXBaS/OUgUsAQPDiyDA6v7Cn
O2kPCeLufwCueBItI7o5UNemY8SPkdTN0/yKfhZikn4/uS/u27okn8sBUv2EqmychCEKS9AiKnlO
cXaNdtttkAhj2/Mlc6KDiQB2wDzYKJUjncw3dv3H5Fu7GyNXxVvEkMovtq/uqxB8fFFuzmuTRa/W
JyFtlNB6GTTaUo2ln4Uj23j9gEvnDVZ/PelX94CCMzPh3IlW9/XmKSSWUg+5tQyNJ5j+GFC2+jWW
8HFB3dZcQH1xCF+erGKtrEroOwU6sKWGjhzQgV/DXxM7UwxywRjvETDMmqi5ZB/3w6QwF71pQlLR
HwMfgTxvlM7ulCfOtT2tSqWkHPiCt2vh0t3AI335J1dibj2mWBMlo5m9GaZt8CSnGgVVQ7seksoQ
o/HYJzRVbNIYWi5fCVJsN23dlk6CvU4wKsIhSLkioRn6kzSYVzG2QyiLiCOC4emNfhkyiLg4et36
5Uvj7e3mPDcvdq2RN2TeUnd8BsrbZJb+Ysn0Nk+7kT0JRxsCSZznRbIb+3HmYbNDAXfA4jlBh3Of
WL9jdFIH2I0WiEYwFIoQzSB2KQhlwk2f834oeZdjegLZJX6gg8GGNUWIGdd6NJfD+ihRQSyLhgYL
3tbXuCVaWjGehIYwr9FVYRYTWUHnrDpdHcZUi0w/tV/GJH0TPMhEssXsu7vvR5f8vk449KgORoYg
GqeXycYLDmMog1UUVlsE7OqvC0/i3gW8dBwZk+sIdpNgpYpPSDHtISQwVcVp3GT8fh88ta2Ew2pq
ZQfKGnmPqUhMVQyFZ63Ms2sWnQaQr1+w09c7VDHI+JMATCf7KSKAdni29+XPbgh0kW06uTYAj7NW
NPOwgE4m5/YMHuXxHj4KoEuQ1btiJGM0Q9Yd3Kj21IANV6Q5ozHZTc7lPAlu58fisS4AMgdLG2Xz
/L4BfbqcbqX9sl8vs/AaceAwvCLe7umxN0Z7UlZmCsNTSgwb32gCAwfLjX0HPwVF+maInoOag6HT
JFIWFNVQ3gAlPWAZQwlKqz00fopajLIeMw3g3tQWe0fSIrGx4keHrG1+GtnjMXsBVlX9N8vixHsX
EisHuyFg+LKT7Pv1jRTVm/wvjs5rt3UrC8NPRIC93Eps6vVIsm8IS5ZJsTex6OnzMRggyGSSiS2R
e6/1199sA4TzZhPEJ8a4FKqn3li/Y/sTXU3Ffum+WJxzUrNPBN3nnzsDkMCrw75I8Afj0bL+pm88
CeYYF7l6oN9bb6r0MW1sStQFF2e6KI3EpzkTpqHUV1MES+6AzPD29OdWQxV4K5FsIKgSKUUesUxP
MQ7LX5R2fDEIKJTZ8l99oaT7KKBrKC/BLt6qsn2FARTyv9yL/eiYlmzufvZlxdM2onTU0gPdSTpA
r50HMBNVuxzKbanSt4ue9++nXWbVhvKasty2uacjheQCDsmk/SOoiZ+CJcbCebFv1obk9UQrFtGP
xFHLHvnzkbxBvwlMSG9PIJLQ2ogN+XS/YUXGwkI+MQEF+by8sysEBGQgZcROZW1yCXDzBnj7ih1d
m0dXfXAZD0dhVnP8N2hO2/eF4agKjpa+JAsLfDWK3AyIhsv+mH/OoziVHAIG1f3yrS3FKc4SF6c/
0NH1cgOiXknqpcDlEJT++1TzvgCOnfv3LRxXn7eCngWU0Fa+g/ei9kOA1HrO0i/f9BXZq5TGRj7A
ZrpW0LmYjAy7Zq/fCV8cF/i6mt9wcOvtsKnBu3kI3HojbSyPXuu1Xvgav2o9pwL3H7s4+zaDoWyX
1Vylqe6g/IgvEnKJAsRyB/JLOha5T/q+/EcuWyz6jOew7G5cbSnP6DS3tE7JXo1/EoWAMFzSBLvx
R+FPA9T6M2g0goSyi7OKX/CqTd5jGaP9XlsqskcPjnmyPOmi/PH9Jy+H/ymwFgHnMfEPc8vrgq3C
CPlomR+TZdRM63nAe8BdILgy5CWxKTw2Ld677DPQCe5ImmsQhbz+4GdsHe0fPy9V7/CbEi2ZC7HZ
Ci+niZeD9WxwFxRzc9V9mzcaQYaLtNGZCv5FBBFXtso//NefldJtGKs3RJhLxVkjH/nXTG+aDmr0
YuIlhthtikeLbEV1EsQ54tJK3Lr1lN4r/rSGcJc/QI+0Xw2k6MQ+IPKLbM7l8HYUbT58vXQgf3RN
4GW3YNzp+UofF+MI8r3/uIgWeApn0nkcHcp6d8Gxc7mawHV1N1zwuMln1uIWnySevs8ObA/0x8aw
J5DIy4fxpMYgQCZRb1RumY47xRZk+uwqxyTaPppHRHbOlA8U2Sz7bVKe7qPxk7PXvPyGqK1/YKg8
yu/xVF7EnblvyM8RcZCvZZ+CXoibL8LNQsPLvjgtqPi8Uphi+qMNfJK4xM3W4cLoHCrgeP5IeG4n
wOj7jfBSdrUvhiA+15J0Hc4xYxagGQarHsk29QG828B/q9Q4yYgK5C/ZnCf6LTxy2SSrnD6GVbKC
rNHahfBeiiJha7bJ04ZSYMfErAXUOyp/5celtomtKmzdqpj095/QAxeMGHaICCRtHOQfsZhq2PhH
e4eVDF1AOVVs82tRfAnofTJ21MucxMxjNAnEf4Fw0/YUdOPwmEom3fBUXTODCvdz+/br4iwfAcLB
p6ePFQr+Uh9pc6oPMStXwvKAlRlnZ/rUs4UBdhT/w1Td71WItZ9q3+zY7DJAiAOReQFiczJaCAQK
PMOc8/XRWVktOsITZ51yxOGpCItmiX/WHOctAcu3aJM/ZZF4Tk8e6Y2C8kl8fluEjsBX48pSHRTf
Ot3NvH6Y8Uj0F52mW+MpT5SlqJ6D/s7UwXJoQvz+sMxIjwkTQfES+eQKyByOhXYO0Tr+D41Mem/b
WGlHE+jQe9EmncH7rvlvyqMHymfS6eUNxFG6z37SegFxTar6Xtp8zDXwNR7QdNmPqxJUMeb0Qq3u
xPW37FJZ95UiO0KawbP1nFb+ns9hFq5VpD4/IzNNdqo4F9O5HHr8Sb6F9xkyWk7m5Qa0mRMqO9bv
RXkYUKkbvl4vkoBt8mDejR/OK3IYVb9ZCeCmtTuRM6mN3vzDtvOUu8tQuJG5Br8e+D9uf/Sd+Qio
flZIGOdr6NULFVmRyOuz4Ev6vG2KUbXXfLoIDTu4mQht/4UkBpiuGbvZLmDS7pem4HbZSVTgK+S1
emsvCQapYAa9xWHX4hb+4jSJeKie8WH4/lzCfdjaymFwYtzZeIo6jz6WILQ/4yQ4oJWk2VvjsloR
4l5cy0N5JErH8Lne1F/ew/daTI4qE3rmmCyl7NL5NdPXChDy2DkSLu8PEKRga2tIbIKyoQOCxfRE
mOweOQFL+xovrikuze9ecFJzAT4dHjEOaCACqwzHQ+wVwVNg+3JLRskjGqCeK/qYXhNQyXLT8j5l
sPaZ44y13yH0apt1FGJeoQZnT+hky+p5YqgtW9BpP+tmwncYO7TStdw3H1/QVlbqSTzHks3+pp4Q
e7DWGrGvqw5xXcBjEI8pMbcz/eMGt1I5V+FeEP1U9lJRIOThCl4zpfjUq1L6Ub5VJJxvt7szLWks
Tvv40g2LNFtF0aLEoIL2+9RlPodq81kz2WSa0yxG7Cq4+LGLkw7aX1qUZyCv1NdCA1BgTNH514Dz
g09jYRCtuRa+eQBQmFjelg/jTbxJ+WAgK9y8cgTJQbuQTtMPjhGQABqobHFYDB+bP1djb5DmRu29
aM4+RzRn408CZUo2b/QQXGOgLOK06PQfDxngsGInEBgqk4esnITqFILOpveYbbyfF4mj3FPFKWEh
IJ4i5h8yIrdtZPPu179Q98lSeqgI/N//yteXCvGLRh5fEHfQaEexLzPeauRAIX2uF/IuZ2g05AU/
Oo9xi/aHHFB2n/Uo+hpFAEt0kXq0SXVHilYJEkDlkiH9es3z/lRJXrfAe8M2CXlM3Be1zpwNAc+E
PeR/Osn9m5bJjbQpkWtuWuOF8bs0AP/A3YiBBJMCkk/lJaock1cKZxFMuXYLdH/IVyGfQ+CIlS03
qNjtzxudU8PJ58rWTDfuIooPKDsQD4OFY/WmpEmex8Ep+aVBXaSiBMtIsR1IfeIJ5bJVjyhwwOck
6Fv+n1gW2ZYOINxoda7mmpL1ihJ23CcvRFGhrQB040STlzXyUqTvxETMsvOU9Pmcss4utAoadlL7
GgO3sNdX/Uoj77Vw3gb34L/XFefMq6fcDk0v4gtblpa4+FSd1D2CCbzY2kCBcJIOOJqrEyZ6Otdk
EnFrSgjnlrT6EH0RQw1ru/xZxOcqmJIeKrST8TwR5lDPXGw82VXM+eYWTErBQiCq7ayGXtgua4Id
2a2iudksh7/st2RieVKXQGh/O8u7c0b4hDVnRy2Rf7fb9qt+qKq3DO514kgbybRHYPxbtOUTjUzi
FtYSWBNX1E4rlsPxDbCnrXp4VGRtACm6DC3Az64vmKhrA6Te4ctpSy+XnGRYsmQKUQ+YMsP/qWSe
WS+YRQUGXP3IYZ02ON9cBGbJb9MgfL3E0qYSfjA3ZgjJQk8yudtgeDgLOEeMHMnFtqrOrASMki2p
sHPUKMHRhMrSycvIF5XBy3msSgaBRXZHk4yLap3+gJNbtG3OdWIBH3xf1+YUmr6wobJhaF0VYarp
Sz/WM9gK5CBqrvlnWNOokQinGv0tbSVAmAwbP8QvVtvujgijvcKtqQ7QH61fkeHTrhoQw9iB/cyJ
xHaY4OEZuk0EgdneGLjjz0xCgRi4zKQMUhF3KCA1DiwZXsSLE7sl55th09zC95jf4R/MMVrJUHAY
PDhebGKABOkp1rOOAntwcYZj8BAS67VDQaAiKFJnsw+v3m9XAs+lzlS1P6Ff3GM2mn4+POSJvYSv
gaGD5Zbt/Au4CSGM5aYK9SxzrsoO+/J40yWnktBRzJqzRDQKg3ayJtkQi1Nn96dJH9fbfF/Dd6dv
ZeJpO3csFwlNKtIiap4EKw8Fwrym3iT6X9/NemX9tu4Flwnh9SrqKjwDn4WcnIby0E0dausuPUqv
da+tattA5aDsNMURRc8I7dT8V9/kzFfgyQ0f8oYPAtECL4Rm/gBRkXHMgxF6UXXgjcog+kUvX/PV
leVZhL6UASwO/EmbzwUQqgmF272dOv5ngruG9is9iYhDxGU06XSIj2jcMnJEVlnYZ7PmyCNLW1jy
jaAF4XMvJC9AucOoEF+74QRqErEKSLZGJSizGgMmsHrUcwNPqG/B+2KgB7IRo39u2gN9goCv9Ie7
MwETFB7Ka+Iijs21z28JSxMacqahZwH9SWB2tGGWNb04m2v9Ck3IuDSP4rqDdMMf5dZHU50zXvC5
Jr8dIzlNASU7CR6I3q5ei0nzqDrdn3jWtG0If3wag137nr7Il+HnJkQcqDuQb3QJKlsj1VhDFmfz
0wSzaLQb3QNXfYnbbvvmB+AABPsqdi3YHA8PixCWf1bBCG/lQsp8nTaUzEO7EzwClLd2sM2FWXiy
Qtdaqjd2D0aX9EXAI6M3w63BDUA8pvTM1VllnKzBJWilcJX+kFtr7v8kQ7AJq8vRYu4SukP5UU7C
WcJYyQ8tzKSf/hrxvqg3wm1Lni8ICJh1m1WsfFiEUROTX53Nb7FwNGGBBbhIDkHms57HxkIlP4MJ
ol6a+ZOXt8136LLEcp4lh+Ll9ndmgmR88Le//gjPq0DL4GaI8Y3W4r2L9yzcHRBLM8cPKP//MLCz
kbWz4el8MbOhrg+uOq5oaLvc562m8jh+FhxOEnJKREF2+QjIvGGO4mWWDB+RgUQ6ED8uH8WbK5S4
TiJ+zBu2KhH+ETQun6mX7nMdknVuLjAP4ZfhQi74lE0/O0KKollDuZhParwiO2VMXi5wJybPAaX4
IV2vtEqb9elTEMhcuhv4lUk8jZhAMDiiSzvg3RAe0mvL79Q+sHYsOtTF3H4E5hN/QTmT4LM+Ae5K
vyElbGtFAR2Zc4/lSA4+voFmt/fwb7YEUc5ZX+pb/5fI5FTiQp2H5iI49eZCvrFEsH7F+3IIvSyz
iEZgnx2XLUKEWrOl5rvZTfPZuYeT1bbKMBsbXvdNBuNSe120fMl3a/RKZRPgPwNvru3sbFoeYZLB
rfriS+ItegFPYG49UU8ORhCF15pUBFWdR9mq+O3YdPl3ee/98JNWU0+FRzDma59E02TA+IaOUjmQ
WNDYihMdk9ajQvkcXwRvYEG7KudsnJlk/u0byUkp5tkWtEd1IVp+xu2W95ZIgT3/dQAd/H6tQSpd
lWdoVyLXI6KBk9cBluMvJW6wGsNt57XyJp0k0Q8+CoV3s3UM/jjFD5z0hGMKAH7Ju8cUlI7HEWks
tXbdx35tSgTG0GH8O/n75bme+9VIcSi3zKJGWsdMA23YrWP4Pr6SC97QXF7GjD9XMpt/ButUcoV8
kEOaAa1KTb80DLd9nSXJkdJDBP/ECSaWPwoCsO+c7N0SFYJvhOvqn5XsXukq5mljpSsOen9SuUMN
4hCZ/v9yQOp2GR8DGQaIzE2Cj5aAEHCktbBm9vvUK0Qy3INQ6MGEMBLVpzppfG0QhmnLBGswjM8h
5QKDji/sqfTpc1RxVtGOdwDLqLfBFVcLd321GjbKst6OkMr3euBHZhzcls+E1nOOH2nOocyLmn6W
zV3u14B1Ml7nGcvECIjAk9YFECqPrp8qBGAT+n1+ab5ifUkTMyrLGE86hJ1ZoAHH1WScDW6UiUf4
FX44mYKTJB8a8k+Dn+SL2/KlbSb8j/Cuaz+JE1Azu7I4fzO/xTNsY//MI5G0ReQC6cSv30r1Cxbv
iLT/WfjA2FS18749EVyvWgvO3hblDvoGN3LAT6knFNiZSUTtFy8dbBZlng4nygnNZHEb9ka/ysV9
Rx8uxieQIywO/cXEGZXsNTi8mEiYBvwh2moi6cjvZVXtWHfzglEwdQ3FewsuU5KG5Fw+aYpXxHYz
LPvi35G/SmAU9+3XYVQWsY6ZxQPEUZGe8mKigTf+hnrPuk/rAML3RfetirO3xO4qCQdu1fZ1DA71
G62AA3IWl9+CSAv18vVyBzKx4osh/KnJuetRdnGDmtjif43kNyVyr+TYk+o/Mz4mn8Ybx5Vs3cv6
VxAzJ2Iwkz3eXQ6yBPwJsV12KiTFrogvIOdqsMOPWytngkVeHcI3VyKN4lOsmtcP19sLfFwxbA3S
gWjbxvI0mHnOudy4iel3yXitK3+jYDrK+xjT4pq6OWqUtcxGrHxJoB+Jfqx4/HUKuCa5Kqd+xutP
pU7uCADi1UYcocr0m4xGtR+u1mcxUKbWBx+vJK4slLhSmruJ7alfqa0008tDGzgBLlMddeL/IiPe
5/CCQyE2JolLfYcBgjM6Vc/JJSY458bjgeVkEgl28MpLfRmhLnJyoVFH/fR7NjzhYCx1V54dIA6P
sOT7nByf1a++ofDM7WE2yI5xtEXkGfbf0mGAtuWJWy7pV9MhYEihnvFv9FKv94khdBO6wqb/5PN/
W6hKch46P/gaVh1xQ+Zv+C/ZMJTMtoQp+NlpalVZ4+KmXPRZuugVXJWG+vrClcwgDPO2/cDJs9nS
b1xiC09sjA4wk+x7M/LMBk9bNvt2Az0qojfFukw3AtNdcPuAENIkZC1eP+2j8pGlaFjsqhCfOp8V
QioqNbeWy/kCCtJ8bjJPpLqF+ayeZuimtUec96fyPvweAgpbvJKQnS/GNtZK77Mw+4VCQ0QNq4rG
Jj8BPGr3Ylz2L786mj+IdN58OiT8CRc1nLeRN0x6Zvi29cAMrCLlRN/oDnekgPxO0Wc9yi5ENIJs
Cuag9SpKnTEhHJsDAqC+PFq4QO/qP33Z/DU/6MFv8Q7CofiHgOM322a0OHHDctd/yHKmpwaGLGJu
nk7eWvWV3pX06a+PAH8HRszExKg1AYaMjTCVn3MkcPST14HezKeBkmpMjJDV3xCyS5CK6sKppSTZ
jquAjiZXuiPOkIt1gBdB9UXUjBqubRAHPspItHXlSv8VsnnDyVQuIfeloy6FavcsAqT+b2kiviU8
ZumCvxu8qFmhL6m+ccARMoF5sGHjSTaTrofsw+eH/VADtHfk0ZPKRSuydzpR7g7SESfgrDoimdHg
pki05pvBThVif9Gv00GAiaNoGauRo7sxoU451jAcNx5bDbeZpC74pHXi/X7UaImvoXdjzgXsJofX
v2LYDoGTCg4UGH1tAnCnPHsvCmFnVBelcQ3kg8eOjGc8TRNHYr/Rh3KTLlDYLRXVTnbGMP/8mP9P
pPXgR1SIl1BYvvUU1zS8aOlVJ6g8m2d87pA/G+OPBM94G1JIbsc7lLa/LEHGXsbxE/pl/wXUPbhd
MnWVpOwfUmKDlVBVjuNJHK6N4WfDSjuIv5GGJd0tvwGoyI8n411zM2AfZg9+WO70eC1NREzNvH2B
K5Mat9vkiEJNIDsIm2N9BJxt11CEFrN7Ny/rn/FFFL3G1ZfwfM96jO8YWFcKRq3MZswvsnn794Lu
i+b4uRruPxPUyM7/3pUN3sivc89gwblUwS9sPkkBfTgRuTb153x437Quxj8Tm5S6meoM5YPXvf3j
96pf8yb51gLHYEvjnfglWCnDBkaOXb3Q+WPj8zN+qj18k4JqZKYtJSowh59M418719mJSlwoLB5e
/xt9zuVTjNwGX3azpwHIgnRzLeFkZUvgvUDdSTjkJ9YhCoG4AH5mMmaIb/NBoy1fMZ/geC8RwFqX
8QrUa/wxsOA46Mc9334W/EOfrs8z0sBDFoBZ9PI1xTU+85FUBRTOD5CJWnMF0QM5yhkDiEBjTf4C
6jcwE4os4C5EU9WtxM+KuY7rafJn8UmgA/0xGle+KWSlUF9Dz2WBrHIOJN2tkLawWXWADh9f1Kfo
TtFAJOznGFyclN6Oj2+ih5XBbKkhAly5IheOV+9m11mrkB6jXxWZgNnf+Myn6qV4rZ8Gg8HFqehl
GXcIKbg228+3Qnq+eBUZhnjiiU26xigk2rl2qNujau4C7PCEXjT74k0DgJCeGFbBTHKKMqRN2bjm
usWBdoDHbNNl0qFAcK1DNrozZVlh/KsP724JtWzVl5yA3uaHJ5VKJ6x8RCpX+fKzVYOFgjJy+1Hn
8s+E0++jZ4qHBWTkiaFOB7qmfmbbveZxPU/RAWlwRKO+wCwfghi2fpEhJZOX79ADLoJMDe60igrS
ilpK65kXHjFIRuKkSILBTmO73lBTQOp0Y/fXJHJKsvHOFoqoj6s3vnDg42Lz5NKmGO0Y8jsDAe11
KhrO9MXb2d5ahu+ldpC+X3SgPpSYKjAfLIx/LLtNlMb3BJShoyKRmUtOW1IagSxz3PfWpDkmrNTg
Ux4pLiaBkw3B+p6IWKZsPP29XSBO+ONEJXi6nUu87+iT1rDvh/Kqo+IhfOo7I9eHTCQNVRr6DafB
nKZ8vQPwNS9TL0Jy7VWANIcfAU6b9OijbrnjfVIl7dRVjj3DoppCE/0Axw72yEOGtDA7pu1OL52R
C49UfdNJsVJEvlHMZdKNMGd/5mV3x/cZIwnIk8UHfe4OVjsEScpcIFDlDwSF0YMSrPdv9y//h5Mp
5xteTO7lfB1m3ogCtb8LiJyekkLFCyn94JdCuKzoJJXu0RPUrZ9+GKYs4Sxv0Qcj3nSlR29dMZ4s
VB4bOtcQHseznAwG2v5ed6xHUbTsntg82t6JmHfNWXZSmF0icmBdacOo8T5Bq0WR3wtz84hvhAUg
/k5ujIThIy5dneu3hxNz6cBikmVL24BNcWDU1bb8kd8MvtVVx/CHhpuH0uc5t/5iBz2uSqUc/yuD
dYRdWT7ID75w00QugA7RNaVq9gqPqItkOgRgsoLJSvkqD1pwEz5f7DlgpCLgDEQYMmOwuTujhamc
Uizeg/eprundsnj6KB+AP3MybCYblb6LB6QhIOIEAf+DDERxCKbAycQxSo0BeGJzb7lBespsFlVp
10scs2k5n05z8kSAIynx2UGG1OMZdULJDYraXN1NLO3m9RWDdVbYvRB+zeg1EQ589SIqG1pbqNub
c0VF5Wqkt5nZ8TyBl+C+bP+8RtY2iI49KDldTxqOdrpCcMC+NZA0Kn7dpJs3dPsB/oOhQnFpF01c
cAkX8pqU3Cj9a6QLAb4yqzQpxxGzUqzs0GGY1gVdeJpsIvPcZYseSTx+2O43i73sX74TU0a48XVB
Vp49EcUNlYO/bSzdTHQCiDvKpXBsfBEH1fxoPP6OpWIrYX4UVOd1jxcExvnMIm+PpB+cSUBMWLnJ
pkvYtmxkcx/tj5ZrjDA7AyFK6lpkCp90aVemh5HXi6F/AIsl1cuxiBTSbcb6+irQAgMlIu8Zj0jO
QUdM5FwWT2oq+Sum5ovoIVaGcBnCOXH7MZcQ+8Aztswu+UPMvXY/iawDVE4IxMwl7qCsmeJxJKSx
SPGQShHVcOVEbGjacSanQ+kF6THMj8mTOck6VjcR8uKqTKs0OM0CSzhOxCNtj+1MOr7+gVu/OXNC
u7Zs7aAtA04Ua9mRwYmEGuE1uysza5XszcSR9Su9g5zO6p9hel1GNvImu1hrXhj522DrYqyD5Yc7
vraPCPXbOoMF36MAw2KFYVA8iONu4plTv27OyM8ifN47fiK0iPhGFzOMK7gC1xYvIMs40kzvvWGV
cpH9Nk/8j8UmbU99xAuD2C1rFyVFIO1d3wHMUOg+oPFFG0B62MdFE0PpGNbiwf4yyZ+Sl4W50Mgf
7k9wTb21HEk3BbCtifcW6DHjyYqn6YL7DDZYQhTc00ZASh/7PkvbihlElfYRPyUynPGhG7NYWiFg
Mxh6oOuPQb1IuctVN7iCL3aYVQofcOtDsorlRPW8DCEUF6N1UIY5adCqr8IwhvPKPFLJZ0FS8XeC
zbANGRyscbVKpQmeDcz7qB0zIEFCMlj17K78F6BM8xgZX0w9TTKvxZuWbN+xYH+MfWIuCc0Mb9ZT
46B+32Hc0SIAA8EldRSsGSQFsFIV4bppsI1Bfg9cHbyoXlKTvzXL6q9CWwvLgSub0KV0qSbgm9ro
RSjBI5OQYWtLp+f4S4gAsvb4bv3jXWY0KV+LOvNAf4PurGzDBRqSiLgLO0995Ax1xRDmgLUUVP5Y
jm759A9S62dEt24Am3Un6Wu75jSIRZy4S+Mpliz8NrxDNPjNr5WdJv6fiyVeXIPqVq2lcD5suUj1
BzRTZXntH8xeWt2NLdcb4894YF8JfOYO6KHW+wSXfmcxLQkO9P2r/uo77xMtQq69yP+gzZRdZDWo
WKp7+fiw90/suInKAgUYAh7Q/8yjd7AY7SLGXodT4bVqETUiJNxok9NrJ3y8l62jr1zlqQMooLx8
0Y//hXfLHj5eL7qgOwmEE5gUNQ2B20oLTuGooGtq3lmObPrxsRZQ5nuAhrCQjwHkbWQM9NWvYC0d
BQIU9xncyExj0gINPw4U8sovtxtQ3nJ4S6GPEChErcwm4ff6Dtg+aA7FDrxaCU+Fhc6R4LweZh2b
ByZKyQ2Mg/lmPeYefbBaGrwwiDR+sRXnPstoaK3lYUKWkdJo6J2gENAsecU2V+xuDdSeYIkAjHh7
+MThi4BnL/kZK6V2koly8dBcrOKB+sZVEGr4njM7IOVds8XSF3RXeoYkiPEisziuBMLrRq/iuO3d
htIYc1n96pGjNp6gXwWo9mJnGFeyLiPuUio1EZg60Vqeuted/EksbI3emx3aVzirsYmkaLVRfo9v
SkDn3CrGv0+z/ZAgdf0cJgcYZi+qwX/j+iTmmLfdV3V45xMrMYEzqJD0I1MBYCQwZYFLCBkX1rXw
MC0Bn/0r2L2ptsmeAvW3tNol8Hy2wI7IortEr4g4I4d0AS34Fjbgmq+v5JbCysEfzfInSevVfbIR
cDxKJ7CLamn0M8YZfKUQc/x2CGheAEDsa/Wq5ZQp3IDuKhNmbT+kl+G7oW0cP6jiNBnR9XVzBK4u
f3LdNe/Cl8VuDiG8aVqGLvgX2GyLDlDOX24tw1bzr4z5/LPjQJNQj8iI/mgDTHyLhJqeSuWZ2vuI
EWXDB6f/zHVlPsp/nwt4d0wxH/zDy06zLTOYdMqqh5XOBZoNWfQIuZlzpuVP8YNmXEVl4Ly1DVDn
sEdv1rASkPx+YhSsh7k+rpOTXnlZ70b/lN8PSgqJv09B5c8RpC1CUFA45V8Ufbno9NVXkLpIgKqG
0X25Z7hMwG0sjkhKCSxoZHSxc0rfOddsGEqZ8z1kdGV67H4E6fDmS/jMYb/VrKGAa29iI9BoD6Pi
AB0cpL8xvduLkHGOb75BZOCkxSMw/1KTE/CGmiOaK9cXeF7AZJHmM5CljnXjCB8MXjRCZev3UCek
lZtH9kTUct+kDb6ZW6AfNoHL1J+zaakvpBQQAQ32QlD7pKWiBO0bMBqv67d40T57qKNB3jcGnemQ
01zt1cakp87g831q93d4fcW3TL++U6cHKvDya//VcIDv9V/lqmUz3IXyGXUweLV8YwUFK6zw/RyD
L4t7bMF0Q0qgENiKyZhCmziBs/UKhTdZraWP8sKg+DpyLT5yHFrzeFIX2G9QHuId+w2PBu6OBme2
L5uOENChPB8siq4cgmYlPvue+XbOoNre8aZFXEQQUIRd4h3Gil6PazGmgcIlWUhBMP4wA6c7tycN
OdwEydsoPXFIDeh0AGRhS3R6dBNHxN5SYAMmBmM0kcHMjFVPyAKi2sqLKV14NhswgJDxCF+1LaH1
inwRDoOprnP1YR7TpyFMAw4BmgxfFmNNgaBjlu/KfcEewS0SYDmhiozQiCKc90B1sJEfh8jVH+Fu
tNNnwwZIrTD/bPH83KvDSIxDPiU7mSqIGNkjA5QEPmP+bWCQGq/RYnwi5EzfhBzwAP9qVwNgQS/X
moXc1w6NuTBc6m4PxKlCuMXb8rPW430CX8UQwGCD+aR0xX8U8i1DZ9A8hhTUXIyQ/OumfKOXK0NN
/bJRvCkfHpbI+sN+w49BcXRgOCJTczPnU4SMwdzIj0MNQDvD/MkPrdx5ME22UzJIDFd4ytkXUhde
m/e4Yv9ERteiygIQnIQ4W1lcDSKRcYtRRgSsbLEkyso2GMrZs2xWnTHTOhscIWlIXS32E3IR+4DQ
MSpV5lwuJRV7KK4+5GA8X9xvpXBi6xU22jewoUm1ToyeChHme1U/avNidAuBousdLcrAMRYHacO5
O9OBy1dCd2ZLY29h0ygsvwxvqItSEZe2m9tArTs+pmAdow6XDjXdkLxiNJhaNn98E6y6AKTB0qAg
e692sAcrvMq45zgY1+I0iuVH6zCAlm75TUPZNpamj8QwnreH8geNEOxjdg8Q82Pw4nuDlJbOn1t/
AJ+ov7MFusWEbOv/f83CtvYGa+frX5LZ8la+I9u7KBsmbXkPUf7ZqAAAXuJKJ2YwCthd/YSMDhm6
7E/izkdz7RedYZfvdUHN46ec/UunajCG5Ylj9tufEgPFSOoSaN+E5L0WjOvSMnxQb7TlRH79Zdf0
X33gS+XXYzfBGsEyRwCew9gY3Ela/dYfw0El8DD2pBNpU8qZOwjjl4HQ9V/uhPChxtxYtVd0GFD1
ILAUzB9bxFCPeD/sIiTiKDymHKNhYXqv5bgPz8By3Z+6Mo/hveQs2WOPzRxkfa+9uE8W73PAKMTI
dCbRNPaMdXcjBVojV2cpM2Z56b/yABlTH4yvyI/+EC8+CZiIPEbOc+xNJNJvsxNfrrnNby0ORrel
xVQhIXGRsGhgvFtwnppO6bWIBijUceKNsYt+GeDKNUcUFk8aCkH3tD3aAmumbtKn6WogQUvl0nnJ
9eUiaviaai3penovWV1gXufRPl73c1ufYgNww+MEuOgOXyrDMG+WJzyalUCqyJXCn58WArFZpreC
GEoH1sj6Uvb5e45wHUngBiE+b9Ct+Z02pJ7oFTfZdU7+Bwu+V9cI0ZEc9+s8dIo7Kq1n4RbrDxaB
W+HiXgZlcEuNACd0U+38vVImy6kd/FMPyiP9QoaX7sMt49lDYLE/s4mFR3B+YRdejZtFHqtT/IXI
5hVqpecmqEdiSz84uIsdEErgtLfuKyeX5PDZQP27BlP1t3kAxB+Q1J1Mr76RAxEDRa2DTXFNdu9w
rR/JYaZDLp4H/0hY3Zo68KYfOYRzJFwxBL+83Ggj+MZu9KBitub1fQ3/Jg3VId/LdNmSW7PC9sAc
Bn0uLKqrOG01zR74CjuAhXHkhfLRlm3mp4Hz8L2NfYAsJCn1sT4wGV5rfT8JkDD77BL60reoEFm5
PmtGEYnIhKv2Be4CdFUt0I5YF+wh1YkbNnXVTeyZlQNARGnqFgBFpc69/K4TTwh97CrIBGdQyARI
A6Fzf1zidbPrz/yN6RM4Fx0XspzJo26juCHswI42/3F2Zruta1l3fpVCXUcI+yZIcsGelKi+sXQj
WLbVUCIlimKnp8/HHSDxURnbwI8qnAbH3qSoxbXmHHM0CIAUG9xgLuEwsTzG4lvRhzIs7OQxSjMZ
I46+PMo5tDraOwymBagIA9ws7OFL7jMzeORW79YhbhlMVowhJk8XalTDkXF2Lht+tOhvoS3J9qEI
UXCgil7oUIGcBgCWabVd7wpW8xpwBfh3qawU4i4B1ME13ARhYTLI5/lnSbEnRqZ/oSmnl2G+Ozb6
gv/EMBUqdOchB0Y3JIKYFy7vPyuoU6zy6oP6LonYuyFUnIDO3NN7gqcTStEroyPY1WUEW2b+gKzo
nAOsELYLmOqnjhZ/RhyoAem4GWb8h27vTGLIDmibldRV53k7RWtL0YWvD8PJQGejImfhPkc0Ueyz
mHubw2IbkkSMX1ReO7o6EGGpwEk2/bpCim61YRoSmhoJK2SJqVN1kHYXqNQMDyM1vOKsNCPiGT+x
HiIHCOTnMQ30O+4lGC2E2x29GH0QqE7GvlxPFM7aDXZyCvnwlzEFr3yOOBQPa87v+wLSOTxFjG5T
H1ueJDI8lEzgebBqZxDslN3R5bWlNSMsFfqW+nHcgDK2xRAN+aA9jtXJFqiJEpSGB3fu4E4QuJXJ
dm8AKAlKnY8B0c2oWQhZmHqX5dNlb+mm2pbRX1Fe1R6ffcyIn0Ge5mXvOPNlweGrQh+H1Q3vx0c5
743bjhw7yPv0Q6QrGIF8G8u34RYKFMphw9fhb04lJNvhZfAs/WOIwAHpxuHjqoT6IYS4wGlsjOi8
abfrUGcBQGuDGdiH1KFi8ciihy41kTygRFhYOBBLe3Builr3/Cnzyk0fm6peK7vOaeKz/oCXzBjo
yWTJxoYRT7+wNy76B0h6FGmgGuyzCW3dsjuJjeA+1ccE2k5veYel0jMpu4KMK6NrGhtkriMNYqhV
r69faTK4fkqBMtQH+nZKJ4oKanWEU48opnirlvmoFxpe6fSgheylUT6H/Me/2fUXpZBvLh++vhZ4
Ri1EXbvpwuefMM2/eDNbZfRE0yaEiONMtAw99hsdN1yy1hA5oB/1xTi7j1XEabjF7bcMkQwGQRHv
mk1w7nYvFnGeuRIDmy0vlLguyD9V9tsuQhC5CM8NzyAZQQFgNMVogJP4Qez+SksNmxGb3+2Fm/LU
bjvJuOcutoHNWsNMNWTNA0aDtlN6hTi0BkIEULcqZyd6f/iTiOHd+uMyTNyKqrfnQakDbVuiKGDs
8kUbij0KHdiWQgKXCk8EUX1nhCBHTepzaq8ZjpiX4Lmnwqw9Y2VGAAkzfae78qQccV6iMdCHUP1W
dVAwtTJt3S9H0ttj9UTqa/OF0QKzAj/EdwNu3n4Log0X9a35OhQ2zaCtTq9vKLMZeON3wuxBHnD6
xRdfm2jSnGgMFMS8H7jzzsGrhK2NNZ9C4QGWTQnTspOG1y7vTPk6bZhkI5Rf840lbIxDyi9IJZ1n
05GanY0AgxDyiaG/XHdCOQY2S/PoeSH4bcLJUI4VtoAZ6AymPKAh8f3hiWE5vkzKVSVT+NpHyJFe
b5RgaVE6V3akbhSEIjuupyj+EDZ5AMv42A7rBvMt/0EsA60gbMTwvJQW2lLEsQf9FG6AYGCcPqLf
HRL3ccZkDJdUsg9pAKdoyvxDQNdTfDVsGjkh0AREdD2HQesv2jhhNGypUKO3w+bQ7xVuIi9ldOB3
WLBgj6viScdwhu1lq2ZMivY19XsgF1U1ewKxoMyXoUg0kSOjnNZRf3JZ70Fc04IBd+e5cmXCabNa
+ay+yfttUOvxNPXP7kHO09X5YcPzu9hMHRA1YELYbWBSwNt9wRcpPPOKPdds+Gja3imB0wE8/hiO
IFGlR//sFHiMWdiCKFMGbsKgk4PszM/bEIP2nbo2WgsvgVAJEJ+1O06sw0d9i2A0bf+gJXXQMD+6
dPot5RCj8F9pMQ18jUNw4Zo86tmZd3aQfJzeKV63buEWCFAILTjILqZDJwd58mlI8ImTTiT4YuTN
73nJpNam8jY40GtUzjQDBweu2IW5EV6HuK+ErJ3HkL08MEmcX0DDxoM20B206b6GKUZIg8pUEA1y
dBpVaxN6CO7kcNQZCfvN23XXrUt2LazfqLcfXpnPSsNrxY6tz5+v+oXBiIVfp5F4A0RZi6i4oz+s
1pPhaV6HWYVHDDVxS6rJjTy+g2DaEBNGB+OPxnRdwsKO7pN6B/g+zCMFQRuOHSugt5uLYY1JkbNl
47jhp89n6fUfHCTzw917AD6B5GB0ORI/zE+pGeVgBoDIvIGXEBIo1hzouSvEm0l4yig1e/2CfjBA
rM4fSOWvOk/NZqMFJ++6/qbPc80xc5N9GnRaKiD82yjFu3NYNu52ryxuoTmSZwQpPrzTO5WTPKpg
RPUw+nEFDe/hcmF6kFNuYcVn/tBxC/VOQ+MdlX0LanSfK+eIN18cYYqhYVq7gQvXHW0zbXgcYJx2
I3ZpilaDpPD4tuGMErD8dS6SJSw0+LTz20xaa1+gJIxc6gWuKZ36m9CBjbSsuopyO77ckI0Bg3kG
ODCAKEZpQHhd20hZgj2RB2EI9wGx3zvwjSDO6Z+xs9lJSf9Iy3NgXMq2wLlnUCOxnAqcGRDhWM3n
/VM1/fQcalLEkIeZnsxx8MQeN8IliOxh8nOZK/EzAgunoH03ruO0eke7ZQqePKsjPgWa+vO7nIc6
1dpt80DwxMfoWlCbghkbQb49KErBXQ8x3+Rt6k5ByoK701ImYR1zTTn0HahzsBgHwtTEQYry4bSu
JokrDQ/vOPLeF80HZl8YBD7Hhxl9gvCuxZWT+8ZA+2Iq9uzyebapK7jmjm/lhq2LZp+CGydQzy4Y
B2AjdrijXVfeGexkmAzOYzWfHOdVyGPxalegyxrXLiAquJBtGmGpzPGZ7Bl8OpvICf+8HaJbhCSX
Vf0m9VJ5Uq0BA5W4ku2Mx+Oe45qTrH/P3c61rQQjPzDWhwuM8wDMYTb6XnCJUO0wM7zHFHXCVJqc
HwNwfPoWETXQOt1UYfNx4ACBJdkOckQNgDvtIJO8vC9A8VziknfNZpfjrkS7g9Nc7zAQCBVCLsp1
Lzz3bk/eBhCDcwiqhHJG4lSABHQb9NSRZhJp/VYanWteZyufuin9GDQe3Ds55PMC9ylxXn9heJJ4
+aIFfJOR5TAfxZO+c3ogt6jCbYZ2Bq/B+50K3WXp8gYc+jqM+158vQ+O9xEuQdjyKLxlWfnGALIs
Ps4XRy4mPc4p9eRW7DgY0BlnFMgIY7t53WUbFkKkFvE92xzyvXiPMWBItx2rPEMHjXoNs6YzYrMu
o6sAEASrFwcVobunsXnaHQy7otzV2s2ZmcAJphT/kkQtVQqQKVtpok7JetEW6KGRaJQ1sFrL9hcL
z7il3UyDFGl9Hj5um+1pIuh8QMZWkX728hRijxmdd7cqvCr+mQFhizjROqNm1hSf5lCKi9uqZvB9
9E6A8YaffZgDgyaTfgKA+xikRUBBeqC+5wRDw4JeE4/sWNgxlDE/jwOceuj0gqbxOw7OO53eI2AK
XYkh0zQVI0fIi3IXVIRUgG+rRhvkV1huljbK2WdJ5kDCe3peXVWvar0HnxfKBv0XxXZrk6pDvoGy
1uF4IQ4Bhpibuq8LYS3gu4zF1RDJ57NhBHMD0VX8EmqNk+GfziOVVP+xACTIzTD9YAJ3rsbVIqkH
t43QsSJTmKIMyw996EuHj3TNOA1ICjMNPGLBwikVPySySKRBDtnqjCcn7gEzU/Y7YdWjfD8zJobl
qjuF/pGRK8uklmZMwhhAnB8J5uAFalxx6yJmq5Asi/EFvqzkHKX1ydhV5jBBFnLRC5uaTs9JGtHD
EiPfNsAw4UixIL7fK5Dh2q/qzY2jqFdoeDzhy5sx+FjiT0j4n0lttcsbQPPwLD5x60s3LB/G+Jo6
ACfUi6mC+Sd1IAgREBMU9yNbghiKwOe04CUqr77RetvSb8BZOg78TKr8pF2omtfCh91RSRP7YJYQ
BWwhi7ZH066vSzEPn+RFy8eFyYZ/oPgrkNkJmtXkQSpvniiJjivpXjmJvhTv6Iu79hMs9IBf8RGN
hHHQ8Pwa5lDI32DSd61cGyZBHYqEv2PQvEh3zTgArSwduqtyl4CrgTjCCcYtM3mv38/V9FkEuerx
JXNeJdn7EUfKXh+H1AitPkXxUR6yIkemPESaciKPzt+yDSL+Tma3PwmO94+rbnET18f4CUGwT6ae
gFWo02672F5YAj0nzZ2mmx7jZb05t4MSSa+srG431du2g4ZcnQu9KjrWMncV0nnIV76FdYIDW7Zr
ABaeTA/QPcASVb+yLEoF70wOymHMNvUAlXuSl+O7mAMe8lGD21dpJ2xmSOr1PuTpBt+uZ3BWGVeu
4Po9OXKYgm0x88TmDtZunD59sgkBqmVI+zfcuCP0uVnrCOVcQd3FVEhatFinre5hmsGzVVA5HaZI
OAVm7iF8kstlVTKu2MY9/7m5Q1fx8NbAm2J5XmPP9ckhtTszvyEh5sAb5NZKwOiNDrRYSUMVCqhh
N+Pe+DQvBqxvH7mwD/LyLDzyGhk3WCBg97icJ9M69Ri2QzKk6YHm2rOgreEovUQoQkXW2zd7JKoY
U5xQyH5eYl2cqeGd52qXOK5x7NEKTRIUfWAnsRnRVADJIjgHnaS/vDHIta7vKU8Hgh+DnTyk0cde
V/POy8snO8oVPzF6bBpneJDYWgBtp3jMugyRkkeXMQgMY+AfBCdbqZ0t8lK2f4g3PguBM66z+Diz
5xlOrgZHxF6jNriKLBHUi7SerrZif0HVeBzexLkx0pe4dBt9yZPCA+xFgmAc4U2P2AeF1UEJmphh
29nWwjPeXuBJzy9dtZPoNgQ9A2bNEPPkkPsuUiDNGLkLgRkeKrzNTv3tlCjrwWGu1oNu5pmA7QOj
QrE4DrUzYd5WFtO+VdbNB4c5EmSxw2ndZlWwJ0EB1H1O2MyHYnR0K5Rx5Exg6M6eE8AvxcDh6xmX
OyUoB3yT7D1U6EcrwYkHuR8/3itxFSyjpHJrjnamKR6jzgvcpOuMTvdhONsUIzUMHk4jgQinDW8W
ydkjeKcWWtOzglCGG8O/3fBTJrIuppgkF0zq8CH5EEy2JFrfsTB1JY9aj1fgOm+uPlUG8rT7V9fZ
4Phmp5l9qFg8qDGE1qG3RhlBb+YSBUpvCmf/gxELjMVYHHc3DyLWNzfd8MKt2OcD0uHXuOC6TACK
OYsgAfftS3gFRvUIDD+fcUq1dJt9BuZVxXSU8b1zbDpVx0GJT+xxN6KttpaIpxC0ifHzDfJcNiCU
vPeJA5LAQfX8oH6ypSkWCLTUmyNI7qlxLgPzU5vQzug2dim0eMg7UYJPpKGCfzKmY6H6x7KM0+3O
O7op3jGq5uU58AEbcOLwhGEijiUCCUQqJsdki6T4ptvYYohJPyVh6AFmOe1gyyn+UNVA/ZAmAvGU
b6xwJqe0PIQydhlPGGhmCG+sIgBqwk4kUg6OPsmBf987DkhUrB5MDtmlrXIvzmiKkCcT0oX/8QAM
Bx6wQGiB7IFrnU2vgWU1Jstl+yWZQ7pYuD8BYkpYBqoH1WS4XRQ7fgWl18VVhhoKPa5ODBE8KWgo
oBVTnClCaAK9ScL4aMRL9YR9iqNBxPyWdSfFpBJC9Mf4/AGG5fT8+u2pekihMx3sv4d6/IQJAoIR
FpmFbhD7hAXBQYg2CR/RAgYvkgWwDROu/nxc8Btyt+WMKUtxGBj91uluEl8ALA9EPP2c85SSBE8A
Ttjj54U56bKOKPM4OrgJ9vC8jy6opoX4pApSSgwbQuyboF/LX1D82ASKR3B+k4Ikxk8kv64OwOry
nmE4lFxYn2xTNb6SYYNsFgg1iRs2qW1fW6RJqPLtjKklyaZ5lybKY68XPsOlGJpuW3mnZEQTns7Y
hyo7mxDTmARFRIuof9V9sGci7ywYw8zbL3245jKuTdxXAEPlBGa69VDlfT0v9r4gH83vbd/hlgT5
DPK4tFKmmWoDxPdWkp+zznEFjcojG6v8pbDjkKh1chREPYyz1DGDd9wgslGPM77PH42PGmCQp49b
9pz7WwmvqttqPF4thMjShiwBhmnpIQa+eayfKdEb7ECQehiq0UXldh0n6zbKOg2Qi2ac3NDtAJYQ
o4Uy4E/LddQTEXUgbwV1JQvptnwWDHhYCepe+LhySqAFgJwFS4dBXwm9r0OQaHLuA14yDFvfVbYL
Nj+5Dyd+a2vDBBbRKEMvuDrVX0wEMkb8oGz6GOemwyhFh9ixNRkPKB4z2gScp3A6+BT9R6ztjScK
QZYW6uqI4TezNaCIBYNS5iOnz+pLmPRG2hPrPcR3Y+PmUr7Q+GNO1Y2dcG2Y5ntTpmxj47l6kocZ
VstwjlHYxe2QEbpnsIDQbMNr2NHio23Ae89o/LxQZEySA+3jNgRI4xNvh8YRnZGQI5bwId8i4oV1
9u9//ff//T8/mv9x+LqO/28487+yMh1fT9mj+F//FuV//+s/M5u/ZRJ3+dsf7zgqH7qf/m9Hozol
WpZJi6uLAVzaR2yjrKvoMDeAr6HjTW5feBH9/aLyD6HeovDtol2Q9LeLitL2IjYSydesmh5nS6gT
8zIAOiB7avUI2T4wTr/B3Xm/eZdRO6KZ2uBdNVZuMd8VlBRY0zABdbIugUfe8t3p8ctzkX7Msv52
i91z+3aLW+P6VM2GW8RLJhuhqjUxXgGJXGkh3wcO/jMZIcDHEaUB1dyZmsRqfDGHFgaMnvx2N78l
R3ep1t/upnwo4qO559LiEpLch5j6hAVIwqsKfitC3J5gf62UTqpYNJ1vYiQuybXRRuBqDUC4Iz9B
c8Xx379F8YcQeFGUdEnWRVE1BfUlLP1y1ovs2apiN4Kj49tefULTtHHN4HSjfGDLUM7SUa9hDI5H
7Kmb8Q7a1S/38NPy/X4PLxnq+vVZy43OPRA2nkYlkhTJbciysFGmjrUB5pbI7Zvwl6t2Qd2vQeff
r/oSdH58FGmpXrnq4QT2aSPTLjDTEJyS2lqyT84vl/vpdSGsXNNlwTB1RXz59g+5LDblVhAXSZd1
GSjKcPspkOSBLoPjFJfQXy744/spSZphCLKqi7r08vmSe570tF5PWJSYAODUvrjM6wORXNUYIB3R
Ws9WKMPJFxOnSBTkvbi8dY2Age0kwDtKqduinbdAbhjnmF7BLKe2zOCXp9LdxOuX8P0mX5LcT9tW
vIjtQVykS2EPSfHrDrCHsdES0ZL33EM/hgQLPIEfyVgfqOtfLv/TK/nt8vJLmLtpVGJbp1w+N4cX
hhDDZ3CICyD9h4fwoBdT5GYbSAFwEXuDX67904KQZEEWNVkWBcF82bRPV/Mo5I8bH72lk2nfa0xr
ShuBLJX/lINv+Mv1ftoMv1+v++/ftp9noghmKnK9+xsG1LrqwqFXh0fc3ZZ4AXDIQcXyfrnmj89X
lnWVCyuGor58vT3dFO6nWyYuCtVrUBJjFevpUDXt01xeLG7vxcyQ7fNM/2Xtiz9/1v93Xe3lexWP
mqkJ2lVcCD5vN3kmGhKgLhYBG1LntjHwn7z9ch7+eAh326hhSLqh8Zd/Pt+b9FSfD57w4mTYjAcu
I/T5uAL08cfqtnJ4p4C4v1xU/vmD/v+LvrzkvadWZRcxERcYkE4hTeDY2yUaXhxcnGwK6OkN+/ve
FHFcfyV4ApXuw1/QnwZHhiUCrqEImevfXuofv3VFV0xNEgTRlF7OlEwzbtrpogkLc8SgAO8c/YN5
RPque/pQVhAXu2wrdNXCDur131ec3K2o1w2FV0oSVU3XTOn1rTrq6fHZE7k23re2hEhEx4j+THpq
Mt5GBKUSqYj1cXz0CFl2JPJi5P421BywHRoiZSf1H3FCK8n/8pAZ+WC7u44mf79HrVsJf7vHlzdR
uSWmonT3eHe6uOpnkHlQZbkXyc0+TwEmEMQ44PHVx8DPJq4Wx2qMhumtIZtuiAezSwdLClzq4UjE
h4isLefumj4wsG+OscpkjHpzYcfH2xBgykdgwG+3EA7Onr5OFkD3Kdb963qFwAnD9t++fuGnRalI
UnfSaaqhmS9H3VG53comLwUYIpCj7XTJlDW7eolJj+bVy/sYlmqP6BcPBrG4dXp055f3+wjWK5O4
o+xC+NTqOfqgph4zQ4KoWcNdvw401caRoAE5KGwoz0QJMWA7ttDIUM3iVTg7Zv12zE9JYwM0nNyq
CxJvrHM6P21wVQDj+5ImT2dV0g5SzGdf6rpKp7kMwbCjkHWCEDhYjMZx7GSGS9h3Z9lyWjXYAYOH
9RDVAJE4mGll2wCPTvD7poRTAucNlB7eS58use7I7adRNsHgN8EnmohecC1cZlMvg4eXp78sev2n
AkpRZU1VNPZZQXh54S63o5TUrfFk0ZNjGLwlcf+zi+PbMKQe5GRZok+OAVv9bmmND1a83NpO7F0c
mFpvZh8CbAhPGTbCyT7Ep9i3hu4jXuB2UB2ssV+5D8ttHebarmKt151bR+JOjvHeQREGsan+5eOI
P+0fqkzpIgmSoSlm99+/nVR1/RSTFtuCBYKk/BwoQnAzyGJOvNPC0IN1QnATquEiYDYa/v3V/Gn3
+H7l1wdp5ublVh6pCYcixjlR2uFwoGIqBM+/X0n8qfz8fqmX4yK5qlJ+1fiQSDdA/FKay0BPOg3s
M2Lx+n+/nP5TtfH9ci8HhXB61klz5ZPJeggwheHBYUpnz0RPeZffaEM0A06BdWCsNHiUkfCeQzjn
XtaHPWABIDj08FZ1pEXvOcz0KePhXPdun8pCnYpgwAdXTSJWC9JNhiIGrAqOnyY8xZUI/9TpLR77
8j7hNVV7w4vpZprTWx97mELat82z8c3GJ2YtQzNEoUrCyhQ/h6naWHf0WqAOwXWWH93jL4fnr1/B
S3VyNuqzcGx5Js8Z4/ZRfSV+sh01Nm06gMDfvwDp74taFV5KEqmW27xXcVKfhhKbNwnQMIURoxOD
TGqRS2adV/WPmINh2DOAvGgLg/uUw7n/y338dPiorARTN3RR04yX+0gvx/KhSWzOaC0cYBgaH5wa
PI0E1GwALXiKaNMc6rES4no8uo7gheYjkur6txiPkF+WZbfqXk/C7zfzUgM/H9vEvFfcjOZDLbiP
4RPUbxrxbL+81z8WZ6quy9QkhoH0/+VC0rPN8+v1wac2oZnmBX+pnGvkn+3kHWfIY/+3TybJ3Sn3
+tk0Wi9NlBQqUfF1L8mzJpGfubCoJ8s20q0tOi3HNNmWs0FrLzNcY9D7k+vMwAghuZVOJXvErB2X
5K9nl3F6R2qKaJaKzhagzuB+ijeiwzA02Gxkj+yQj4RxR1jsKTj1gwuD6u0WSnYz2KiDUb65ONe4
C1El6OPkXk8RKMzHKFb2JD9a2A0V7tM7zgE633IQaacA0LXO02yOgcRyG21ajodRR2ywhHiz3Xej
wSJk1M92IdkVNgMuRpDRBhM2Yp8JvhEzazc/RTn6D3M65bx++tagGCCrunXulGxwQOySs247bdZ7
ndp5aPpXFFXHzL8OBpdLxFSWUROO19Ya4gkeEgNoazitr7fWovKPnfUNXVFQzKQAPIKm1JkFdf+z
SbAusGhNe9b+PEMFX9uBMgWYzgOGD/x9jyQhl1wGhdBtLWkAEBneQPkiA/brUEN3aS3O4/u78qa8
AbBTPFfOwWRKZZdzPARS9G3W2jAhfdqgiqMuSXi4uEUzOEREyVr6Gq3X7vOXt1T6ab8GK1BVzVRV
U9VeoCutaTMp0w/CQlh4m9iRrX6+QhRh9d/Sof6GhMyCN9CX4s+23w8IgrVzOFOc9Md5/p5DWYlF
T7dgmhBFZp2tzyJAovZ5d5aIAvx4NGIO0xVbXacwnR5indP/PBh/aeOzHaZ+Y40kcuPnB2u6HYTW
CAL3ZnO0vWkz8cO5uAqnxMMx2vzwe7YG2ht0v32hyCxP1qqbOcDucx6Cnzti5ejI+ANxuoJzg7HG
3hiJrbVOQOAXSj8fRUPWwjBKLL660pLHptNfLvUuUfgQYMFaWN5m2Q+C2cOfTQR/4kSivTj27SjI
/GDyXEPtXy0rL7ViQtZG8SU0eQabkTrYeW+6tdSdiV3u9n3Nfc6ESR8G5iy13k53qz/pjWvrU5tO
ZvnoaAUM3oEfOQb//j3K3Uv+H5vAt6/xpRQ21eOjd3n0nosaht6ydPlkoziPNjDf3zaiNbKQus5O
IYoAa9C+Abtb69Z5X9j72prkwWn199uR9J92f13VBEmQJYAh82X3b/XiJjQn6blgaeR7pjGkbnvd
a984yVpZPnlT17dP08MqQPiqff79PD1M30iPYCVhMocJG/94CVubh6k+MMrSR4dlygan+W8Pp7+p
3c1t4HiFFV8t6sM4huFAA672AZ7C9o83I16O+8PBa4lebBxl2S7ZjutYDBBiHd/qTm1uae/iQIuy
Oa8hmoCR4ZNTNbxzRh/x/1m37mN2tGGUFOhcBpTWcUsbhJtjcOpfhz3cmpDQMYewnv1pz226hLDn
UN3oBPaMcCPpxSW4F4wdFx0nkocTdGu7t4HfnYbusKsuP9wB6ziCZDgYiMMskMbjwQpxsLWGxusx
txkOtQ99IjFrGiBe6k1kX/ezdwDtwxx6OFsYZSP+QKQzWAXUhAvJhoTzVExIXNUHc4bcfX8GLQlk
DL0sFAyllw6Q22PnyZZYpY7xRor6fYKgNWafuc5wofRxAnGSyb7oqwwf8fLe0ew5Rf+y2Lo9h7GM
89ww00ytCW5kTtk3xwyvJpUP42lyjK4jyDb8VhEcRhe/10drHS6LgHen36yNp7WEYIaYpVNo4L4E
5XiY97dP+JuoZ4udGqKlp4soV1h4/lKGycKPi1LTWJESxb7y2i/KR/UipEXBS2LLI7yiXayiaGTE
t3IPvwjUmZTgQe8DliALyPBxMJqxt9ld70zn7PTeDtiBpHT7mFkgzSHLG706s58/dtx4fYl8swXr
ZtO6Ob6glvqG55bsbXuutMw+Ze8WUoTdQ8i8Axjq2GFF5bTcEDYKhwP8YJOF4hv4JL+ye4zLoWmx
tdydt9jzQozhKms6J/utdk/u0TlPkhn9bD5Bm1lMED16hwkcPfvQp48gMwsiJI4Wl1nht4stc1xi
oai8nHxIgK0LBH8JO1EQ/qb7HBtdt3RrW/EBQfmoxMUfuRg+mSGEkuAMeb5v2k+GgYvzArVmLKJP
ww852A50++YivySZOpYnd5ep6Udhoii3Wf163H5AmvOqfTIUPD1KxyJ+dHffWNFm2RdXws4Cl829
VtGvMg/AzAEtilcMFBpYjO/WaLsnAiPs1G7sdFB6EDX88xw1IWBtN1ydL+xqkTptKAzOn/cpaTYh
5AIP4uW6iZO+1s895q02CpyQwoAiYC66woBin18WOg/67Ru2gb2I2sYtR3WoEsSDsKdZSEEEOcHV
u2AwSNUsenSYwc2/xfjq+FQ0WFdncYS6DKoAZlafcBzQECJAmSQRs9IwqIPtVOdN+uRV+jzG6hj9
Ndt+0E7NAB/SgH9mZJrYf9915Z9Kf4PhisnilkWKQQ6Jb/3sU7pq90fSaxe3D3w1LfHgOAIMg3i0
Cy8OtmLr7nul9P1SHGRPtmYNrvMh2plo0nMmRfB5+6UX+RE1/H5DL82gnlfnKje2LXiB2lUU793+
Ls/e4riw53yv3KL1RXKTbblbi1KL52xF92lgT/4LT8YELhVNcEJD/89OP7/KUn4UeDKPQdo4mPXD
YJeI8xTjVqS67NICaE9Et8LNplNV44Du65Oiwl0MfsgdAsQ2TPEu8c7ouOFlrx7Tsxm2qHV3gFy/
3O5PRZmpAC2CK6rMDTrg69sXebrfT9tbBc7yYAXLnfNLNk9CeuabZGlCmI1F6Nn965euI22VGg9p
MAapc7hAUbH1yU2vqCH3Grl0DL3xK5Cw88Hi/L8CLYAgmqZhGKYAJPTP2yzK7dk81NSOqPWsC9rm
/jmGVzuk95z98kS6P+qlvpFEzQDiB/dWVO2lrzqoPf2gl1K7kGIqCqbsGu6CE1WEJwyXXZ6AB6Cq
z23NN2A9e3onezbmJ25o6zXRbS9xjF7w+WXkpP0y8JB+aMD+cW8v31Z+LnqZVHFvAjsoahvnQUyS
353nZ7KmKG29u9ssHzA1ehxvk9OKAOjpb2Oen9pASWQgoKgiG4Cmd5vDtzUj6tmhVQyxXVB4enNo
o5TTcWn1+x5FUhiGU/9kuxbHjm1GdoQ1Oj4N3t+/pZ+fxLd7eGlFH4+etlVvPAlyfA/LCjBnePzs
hA84lZ4d/JIRwuswMQvgv5ubDzBRjKqm4zmgMUNVjZcFVJlfburHpfPtpl52xVZKHhWD5+7ByByo
8WXgcaBOnz6paZDUbXvm/PJi/BnB/Mdq/XbJl31vq5alaZ54Dn1vc19zOuMm2gRfjWXa/sPyXdeN
Zq11JG1gMUM4ai9/+cg/wIuSAQYhaszcDeEVA9K0Qk3vtz84LbIFGwTCkpjSjAijsnfhdPrxsD5W
mJCGYiTbDzuCX9MFJvxScJndx3x9DN9v4+Wl1bbF/V5eTER9DiUVoXUUGgTMK+8ZMxLJxQbhjXzM
geyR0ULZdB0+5rsQHhXC9sTJF7gT2rWv95FZO9iCuV+Gc+mjfJ9iFReWTtfE0Ni7DJvgIwkezPNN
skzDgUbdgQTfd+no6xGjFQ5/0Zagdz389MZhnsSTYAZb3drvTQcW1woOnYsvmpPZAfS1LmdZHhPf
9stxqHcbwd+ex8tGcSuUw/Vy4WtZdt/Kgw+NjH+7Z2zo6QFaG2sOSka07/zqs28B1D0DPrNuVwxi
SHpE9OP7B58G2LWermTNqDUcbMewQJ+QOBH3SxeBlEUvutBQIvJcrCxaBKbD2CDxTYdocPvz7ytN
+enlMmVWmSwbwn+eVLLWKnqhZM/FFRpUjneJZ5ZIi7uYCF7/bN1jAETidTcH9a5fcJNx4Ti5+rDA
t8GHmP4MEkhoSNeZCmCicnOvA6hO1y4aSnv+oeYmG9yI7hvAQqcZ//3ufwI/JFMVddmUJJme4AX8
UI7m/SrXh+ei8Yx32LkVAdJjfzC07dqiM44efmZXntbf/nJkiNKPz+3blbsz5dtufRES46iqR5ZC
4ZYW66G147i2NxvTu8GXw+mYCBF7aXKeXIjgnI4PNmnu4dUeJc5oM3pavrXyvRFDPcs7WKPct8Zf
c9CWHfE4VoiWgwkkP336M6MduwvMLFYgH50w+Wbf7VmEGMmZ2JP9J20AC0XkP0EvBZ55l21gsCji
hx72APPzoL8MZmiOHSegSEQD+Eu182dM+/paAJeaFGcmEOYf+Pzbs1BSkNTLg2+htku3cgB1rHmH
73lW6H9Qy9i1tx4Oo7PHV0LG0S+XV3+ommVJVURBMSWBQubl0DLb9nhM8VrjfPDaIYXpbifEoxTs
nEj38OzuMm/e5YqitA5wueqP5pkFPjgDFzxCPo5yr/Irf4Z9B/8YpU50dWb8H0doqwUK/I3g88Om
+o/bfTnOGkk6Sqec20Uw56pUGrTtY9wnf52uGz9Uof+40sspppSt+GxKrtQ1E3FsRCKiMjpF9zh+
Optdt/bm09DycRqik2QN91GEAAsLKGJpm3dkJVmCO/LY0Ob8dAHGNkpGu5HHvufNQ1+3pyzWhPU7
9VvaN+f/cHZeO4prbRq+IiTncOpsg8mpOEHkbDDR5urnWfWPZqpoVIxGWztod3c5rbW+9Ia9UzPm
FVhn2smZHYYhvxrGmuNU3DBsrmIppmnYnsax8HmncRvU61vHrYWLeAAQ9OobjRq0/0B8HS/5Klyf
WTur+ORGSVLftlXXf7p+/ehNSq8+URwrYI1vAniuvcvVmZchfk/htwsHzNdbZJ5ArCPh4kr1/tif
V4dUMPT5qkt2BNaBvg4tVbQq/j6S5O92/ctuUFWOUsnSGbNKr/CO63pfrFa3U9kbpnHXEq626aFX
8e/T7hkh/ms3b0unJiaA483gIrVSzQ1OFv5TUMPVeqanWwhlrbXktGlHqSZFQXON0ojs84KlTfVx
aM/OK+R6kCrTwYI7wfYraBvxHUK/2t6MU5SHUQ5G5Fg13UNZ/7oBKb27xjlcogZcAZWrQh1PRQvT
wqXGhLoQoB3RglqpOJ4xwuDHO/VasBNaq45LGU8grlHst+Yo5A5aqymgtwgO/iXvHGFGCvFTDIuO
NcoTIPlKFo3r+Dgt0O9rfIhU74a9v97ry2o2jnv7TLO77BF2RRv33uxuFjAPQLLDgPhYFLzbpqps
q1QrgHUs7eVUyfKjYpyLI0VBSyXYKylNTQ75J6OwaTfGvMVFmTo++yhMs24nvIax3/q0mt4loqqq
iH6XapuG8t0x+HG0nh6r+1Ves5hQlgvVRlq13D7tJEqSMC6qNNW9ezIOZl9Atxml0q77sJrfvoUf
1395C9pF2V2KFS8dsEClwXEK92Ox2A6aTc2pWQN0y7behyxLfXNNMEE6Wm66YQA0fTkgt4VknPfZ
/tFb1/rDO/CD3GXItUvbVvd5dtuF0921mD1cq0ozFEcFibhPcz6KVkGVBuXx5M/VD7uaJ/439ft1
U+LXf3wIbb9WCk07PHpQ8mHMj25+GhCun1WsEF1kwdrhmHB9NH0AOLRqsIQh3kzVYCQWa/b9D0YO
KmHobjlTJDvaDRHqoa0iXubnuXPsdQsaO1+o8zgwAduL/fTudIPLqLul2NmEoVGbWYJzNfBD0Uu8
RwtA40ET9lF/U4sXKwOczy4FAUTAlWY+h/NpEFYWJJuu7vawjswdIltyWTuJX6tdnSZ4/IfbVFO/
Nkmiyhfh0ApcBARJGkD7x48u5+yXP6O9vTgNVKQFumDiXdQYHJgqYYIaontPNaY4lEB2swXBRaqj
K825e4bk/3DOAdrJw6F196pXL++js9DoV8toeU3JQxIoI326yzFUj6mJWqizROCxs7yRoMhfegwp
Et0COO/euPQld0gupXu2t9yOHhFZcG46JMOiA43Mzf/hc3/42i8D/7X2yKX7liX4bKBHcHPThuoF
sQ6NPuKV+7XS83ve0vQ+1H3fMMeX2PFzlZki6/yxynJTt/d3e/dgu4PyXlLtSkvFrTikMDSEnDVl
VJ52z51ue1ar1VWqUBjwHQXS2rn/FaJnBgRidnAXMANDJQ5vxNJV0w5rrhsx1FoKuLpVfrrrd/mf
xuGkgVZWAXC+Nucu4yzf2BZ3raQwM8gcMKDvilblJsRDJXMGtfrYiSIEQx1PnVcv1d2H7Qnk7d0H
+3ELL+fU+CY9zPORD6Y6gK3GqZSYMvsULtHOGQ6zeASLPXdGVf4vsWOU0iXPUzosQ6s334Y0Tr30
OBmRundj9HkdKv2VE7MA7TXNGNsJ4oLZEM1O2FLt0Gga8YMBaI5k4Jy8xmjsHfYRvi3b+lfN7NXo
mk8qyX/2KeN48qw943hMNQBRdZBVcRh2saBsv4lTOpVui1655E0wsJ1MSPJJPTPf7XQ6tJ6zrR+1
lkXoOrUH3AnGp2CuazW33jmhm7vySGFyCkSnhXxTz5vf0Oj98HIVUUT9sygN3VZVgL+SZb6UOvLV
kp6P3Va82+EZlFjF4W08HTUKKNW9sKYESRF21glZ1d/R5+OVX1piG2n83G41FhaOMYw3hh4jED4M
w4BJMwQpENd9Ws1LLM8+wEDexV2W9P8+88t6Wqn7u5qveWaNog43TOaxo5HhUrfFi/YpGiDfLw7W
hK9lx6ygDwfBu8L21/VfYqD8PN1kXbxzEQAbopIh7oX7QU2l3UVCXGm2Wp/aG9rHq74EOVktj9LJ
FFflwF7S5TeDBoMqL6e2XbVRW5rQEUTCbcQOhilA3ft9I6J3cZwoLrXvdDqqNFgiGyf1ECwbtCLX
rWvDenJrQEmFBcbBH1eLAB4Qc6+katVb1bJdnXdcJvv1AcFoYDk+/awcth2VLtGgEtEQ3dQlF90i
ZMCcxqhQvNGFSsL6QlkCg0TS0YQh2yPsXhbPaO8FFCiQGNPqoz/ktKlSiItNVwFf7Fz8A1e+oaUm
QUR0wG4ieoIyVZT0IBbWiZBrPyljxuyZ4+yXAquQSI7I7tpmTO3sS22mm862N7cjK61u6mOdWVwK
LrdBlGzTg+hmW3cRx9NUS4Q2nInQ0ShQ/Hg7bbcFMmfjxI1GevXQ+vCGQzkYaX63XXGb+sUJ2/HB
j1Ho8rDoYJAuFF8rbrt773CcLjZh26gNwq912096Xwm3dWg8HzSCkcgJwoHpIlt/dkNpXnO+mGfB
hFvxVv1z4fR664iTqVazamGbTpxzWjtdqgjwtYVzDA8uqE6rxslC/VVMoMwtHx6msvhu+zSr6F85
TpfDMX5Q3aNw5NizRp50IcLA/3d2pENeW63zg1dJO1zsq7PBt2go00L6DotHFEWUef6ggoOn44Nb
dCcTGkx+q9KNonrdH4i4ZaypHzUyixtaUkZQR9rAr1MKXZyEqYl7i+ZSW2vPI3dydupRdBNrI/q0
6950En7tupewv7mPKxdV7LpKpDuUGUbClHgU7Pyju9DrYW3w8MD4TMiiaMqxvv8+7t5RrH5e/hVx
dz1fjuvDicsjnsPsubGpBu3Z4OyLL06Tl/T2Q6r93Zn542j/7iD8yDeMh1Y+TnuumPsZbCNovuk4
MhpbUHx/P9v7/Pl/D1RL+Z3ZHKzx6XS2uVIZVo9LsR2DUSPYd1ZAitsL9F4cqzOww7rsJ8sWm772
4dva4gJ/PerLia7np+O9qHADXqq4ooBzginwNyqLa2Q1uziZc6I86822GGsKOFyeHtFicOKZWLa1
Sguh8oxg3XRi9NR6tHi7G5it/sHVaF9s2xPkrjqd/agUeU51G64tX0HKJMCBDOWEFrqq7NSIIXP9
EnOsIZ11xB7XaSnkwn2y5U9tsU8hzHoJIZp9A8iYETztaDgsRPoBad8NePJrdQ2YS/dD305wDnAe
nQ599NanT/5hN1kv0WSsXa/3w5033n82qum5BqbQD2Iu3Xy2B36l5YtGG+pgn9KGd4S2X/voZRsf
K+VKNY5cmEnizUkflGpTpUck6+rVOKjpfrNwQZkdY9JS+ORPp7MCm179FE8/fYFXDJV+gd5wO/EF
vDTFA54qtsVBz/x+tWiuQtrUsJ3h6KP9M1hWaZ8Y9U+LQP2Qu72yXCT9kR03N/ENcgIfkIJgNMpR
s0J4jZMN5N6Wz6HEtU3M6Y8sAA05SSDsWhgWOh9Om3fTxZ/f5XuL/jhtzE2pHa9iQXjDh984BY3c
7RI1wqaDknRWr7ucqhR3x+jD2SNW+h9b/3VKMK6Yh6zc8R2yYdWcAaJ26buz8ddB4eCg3BxojZtH
zUsThXhFE6f19w184zb+uoGXDPpxyW/nHcyLHo6jQLx49bhRI6ZeQ2GBfbmjiXCvAp73B83BDdug
ul8nTNbyozMQgD/sIKOOgDF+uK0PG/S1bssrqm3cxeKg+AFuiNPOYN8gL7iloDqyaO+Egg/kJwm6
ca0kwaQvnHQo4kQXfzX9cDNiU/71jl7O5+KyLnPle3EcHdBbtz1gLvGpijkGjhGnRjbYhbgvxgsT
0F0NSSr6v9E3trYD1q+qopJ5TU89kDAfuz/vq8v/qQbsl6N0b9m3whYLKPexf/ZFWvxdX9dEBXJ2
k1b0aePqYkm8vA5dMjTLUGXgbuZr0XW53bLb7Vq594bkq/W8j8SDhbok4m3KAxUjoSsHlmTdlWfS
t4xSDuzsdq1hN/IEz2s7DdGgD3c1VXe2fQllavDI+Gus4a/tajgbnRjQNCHJrA3nJpDWsoubMQQk
NuGHba/9+2V1uEY2IzoFjrFivxzH2srKi1xlilyGZMO2k56ahntrNfRpd90BAl4h0d317k7cxo1A
DFAzsoJ2G7RD7RLXaW6A6d4+Q0SCO52yukGu1Y5xQnBBHRr+p2/9BvL0827V19F7drN2dr4ai5m3
lqDTU0VNFzJqHq5o7flOe7Eo2Bm2/0QQGqXtOPK3zFeG+BzEl0EZ/r0r3sBwuRtZVXVLMWTLlF7e
Hdzf080+cTdyx0qHEhKaoEg5uY9O9RhVl1lvyeQYMU531Di0wAbcu0XciNVqvEP+FHtj7+Da7mIc
DAbHWAn8ixeS39iiJ9F8hoMvGUmKWhhm05Dc5uHV3J4RUcmDi1vFTNqX9taZax+jkvbv4v71VN9p
6Y9AsL0au6eZ8VR9LTywIrKxM8KqqpGvmKC3CE2p6HRhCE6pr7ebszstJMvpKWgMJEKujhlQAtME
ARFvTXlgIizmfAI/mOLA+b0Df9/kC/jhNr5v1NODYT+CLo753bZ5gmzk2zsXR/bi7qZwVz7+K2AN
105s1ysXGl5QkcaeJAcYsxZj96H/NycjPW+popDYmzJvO/nkHn79AdwRggKu4uirOL3kMB9XEzAB
y5JR+dwovTmyqmgdp+jKzvchFNzdzl3azXUK1GHTPXzI1z5+lZcUvXzuz5Xbla+CRunDtRvgzr3u
LumCk3b2XdgbWs+aVOgBI+lJ/30xK9qP4D9pA4JeCd4fB/cwRyejunWWpx76NAKEYX+gw2v/JvLi
uximzVxGNyX5JZjm1lqTzSNQQAaWadqQwUZV/PbK73KLwfVOf6DbjeMQ4Y5w3KnJ7tezn/Q6uO/g
PyUmf/1PK+UNdp87UiVdtWSG35zZrKQfy/l5vujHo6o/e8Od36drwmiKRqJYxnFoU5U3mVJqQefh
NfXQhVJAW3ePaD90EG8P2/LvI+NNlsXdoONg2JbMgfHdVPtxN1tDN6yVen+S/d780j06GyDF95NH
C4GIUPPrK3cip8/RyV0iY/fpsP831/p99ZevszturI115eo0CyU3gB7SQBcvGE5vLQiaCV441W4X
cB3aws6YHAzWStw2xVFf2z/9Lzc5JT2kgaDhotI0YCdA9Bi7nyALb/JiXSK+yqBHvqe0Im/+8ZIu
urk9Xc8qJ9Cz0R8a4ajw1KCh+Y24wo3pdWAL4c2rfeVxHSB/hEh4xLzhw45jbbw5Y37exsvbUg5Z
RqcRloUyql784fA4Gfb7jK69qhIKPXH6VgiF6h2EH2yGjzeGRReaW+j6F976Cx1npNW8XTWvj/gl
xcVC17menAaTJJLJZq0MBnratH0RVvMwRv69Cd2SRJMxwRnDbu9EZds8zkIfoXk8ZkCQTLbt7dPP
6R4J4S4YOJPxN4vp2CAudIpFJ7JMZ8msMcEU9XsJLfufvs4bUBJfR+B8VU2XLOk7OfrxdY5yWeyt
DJw/Il1qA1lV5MTvNaXP6nGeKviEkepRuSdxU/cHGSdyig+jbrrIYtz9S41i/Fx3sWgQvCs6iOgr
RwyMPuyzd2kN40nTVEzQmsor7MQotuvMPB9KksKD4w3pLrLzR1164zFaNE2j8/X1BUG306Gk4eD5
++pvX9HPq7+kpMY+y+3D7lxS3cOpgeFiuTfU9h5eWeKkoenBKOZkbO+nIcaWl2CmMhXJWdArSt5g
4ov+ILqp0WHWExEH5MSHZtY3dvg1fP68wZfqvzSLh5Jn3GDfYiqEsDIlBlVwIw5P0WwB4QY4q8g5
TrD4FKdHj5UR1YeX9G57ESFsEJQGaOxXVZE8N24V2VoB4+xXU100QRoNQT6kU+k0tXk7jqGoAehs
fiGQVnrIBrq0AloyzfVOJ0tcOsOfjuc3GH9dMlnSzLBUk6T4JVjA1tPHilwp8KChmRpViA/4KmBL
Tlah+DOjYXIndRQFnJy0LnfazQVOkmxQdNF99NYZaD0xrP54cuvv4qopk6ObtsXQ/RVqcLFO5im7
6EXPpj5NcxHmnZXXuTHRe3qlWwQlvJang2Q5tzIznBE0Grfi2+7JwWCeAe5CZJt73A/0sAzw3OBu
UQHk2Brzl+j3c3AwoPr7G383UV7X2c/bfnmf+WO1q1CgFT0xWcDawkcuvY6iISoZcoByYrCJHqk5
0KOdD2GlrqGKjUwfhP1jiGlC1wjXoQQwahwafAmcOJnKXQI5xNmBp9ATBWMRLVi5LBl/0IUP728S
RIm9IimDPOZ3hOVMD/HlCvNYaGcYAcy3xhFI2RHZVKV6CsvqvJWF+xDznDq+rCjt2dE5+PstIEf1
JpL8fA0v58FV3puZcRsXvRPGIrZnJOtgBxov884NKLRYDgHgTZRQc+9RmWAuxmRCIBMLsAoXHu3m
UQf2eAWtm/CEu0cXvhbiVgQOaqBodPSlBG+kCVK7PpGo95waUJbuU14iAxTAKe6hZ3W7NhTRVYyW
syv4a+J93PFgwl4MshpGJlBy9smeXnZZZU2wdKRA6JCsyI++ebh0TX2k7VlEWiT7FuijQ3DzTgmO
ObHgJODD5WEjpDcNH6kSAE7ogMcPd92TWWvnjwi6N0gU9uqPLfFyhmXy9khTgpeK9YG7HI5QCmcY
ACaTCnAMqhNwxcntHHhNaCem7Av2AkjmqntyWejVB5Tm+QQriw/oU11c9581rxmGRvDRJNV6SRu0
Q358nq+ggqpkdxdorLuou694qz3jMTRRQCHfp+1u9z5oN+JiCmbAzUcQNbtAStvNZt135fQ+OgK2
OCXLI8qnMBs66s6h7tuC032gke8kYKmrH4KW/naR/rjvl3nu/fSQb6YJpgp+8TBVlkenX7aYHTqC
M9zdNyj714GlC4wPENhY5Icw5uKD64QMW3u57HQkAN7UQEtuse5m9UkP/ANH9ofWmPymZcen/3Gr
L8dKqVWO4yLPRXQfVlnx/s1wVpK7kaOGUtCzmxpLyo2uHBWY0Tib5Ok07ACTE46ROG4KyPegHcab
pAtoMqXbOmyMpPQWkmFuAeiARYCtKMaDaXqNEYHqXlIgwW3TN7x2HASrKuR81et2mf7Vwq+6nFaS
CbqtQdZiOJnUZXdwXfr1pAMeLGoBW91GExJnYAQnA51cp/70AbKyNtHUJQF5TJeRRprioZoBy+cY
5tdYMKlb87+PIUO8lX8Wpq6SuxlUIPR8+PUfiVsp7x75XtmLt7aj0BKB5Dup3hI4QEs10ntt1Oh2
5Wq3oUd8biqkoNKGGPlsowLwCODIboBTOXUE3R0YfkmU7F1mJ/0UnXkAnKCAtm6EEDCIo67lfvjq
7z/6/9w+Wmu/b9+QM3m1zkjpSBdSxm+oJzwBPMQCzByvUhrVXwmo4E6P+0vqcBfXIhUGX/33a1Tf
9h6Q3SAUA2uWzO8D4Md7fKxX1umcKSIW70H+7PxHyNri0gx7oThfyPXHnOU5g3HGJ2qgubI3lIjB
TyASWZAFiNhHu2Rk4h5MF4I8eO1DKJI9gd5AKMoRSPKNUDae4i1YxQ+TggJTOP599Z7euXNxoX07
dy9SXby/AkgVfu5fvRvnbA/vQH5shXGS4tK+Rx2CRCB3F+glEw1Wyd6Z1b5LExDYYuawd2k/uvQn
hUIV7iQ+RNtApbWrEICgHGAXgnYTNH4saQJ0K3wSHvHXI1BpQD9BrwHIkWHwMmpD78FICDZEp8IZ
7MGaP74FKgSy+RkAXEarKA8BKSb82MDwbghJAK3RhcUSSYrbnUKZdTEI9cXvWiXi0hWCFSkWp6TA
LA2EwNHdR/LADSGpFx6PhLxEJJhGhds8sBS+licnBA/tzSC/e/5ggEENRNUVTJwV93oPVS4GPpk/
QV9HYqKCZ4gXol7l4OkLgyn1OBYAAepV8QJ2NBaRGwbEZTnbOqx+8cA7zl+6QCevVTp9N3nSmYP5
BQuVYaSA4V28r7MzAAKMPvaEHpLisRxPfMExP6c3wUcukAg/dzAAOveFlzl/98SfB9HOLwnqie1x
c57LbSZuS2R9V4/ttYEivqU1AVMSTGmFVqtFQgGCuuL5tAOXHMDi1qCvzFWHoQCC097f6195V1qZ
Ns0UWiqqLWsvyYx6UJ67c/78Tyr6cIYKsPQ+qqvetKBmiEe0twFAU6+SfXm9yN87vQ8n2ft86sct
vIT+43533MkribTSSUsaR2I7iCxA0DPAWYIIYDV6eFE5vUnCZmJylbkfbuINqo3y10IUUTF0WdW+
uxg/joGj/ZA5ZgvSLWaEBlx3PJdI6q7jSbCrP27t0s83rtJ/xtN9gOtrxd0y2r5pLNgKIXQrs7RP
Y/fZvoCKc+zRYHVuERzo+qOqWGKFUU+wNMQhFC5VYrAr+2dmwb1sdEofzgXKj8uIem75++Hf3/f7
+72GCbRNLXpmyI3qr/OU7X1V5mebc7ZatnDmTTOByoHqPMQui1aHA89+ZHIcxBTTRIfFyhTwd6w1
kD+o1Z7IgFxbSZ07TlSUsldu9Ll2NP6dnPLuf9zjywI47Iwz1Anu8RwcHHrvFLFCNGQo8C/c33QK
B78xBXSLo+A9JG4hB5Gca88htp5ApDYObQDe+2XlbWo4UiaDu3+r+b4yDpI6AtGHJoUvtPYvturZ
vZJ2uXNobR8qYPXfydXvp3gJyGf9oJiXPU+xQUgFJORIaBF0Yx0QUC98tmeFKzCi/ykvJyLna20/
reI3o6yf92C8RtX7ON9q44P42pvSr8Dg72xo3RZeo32NFt1gZJQiT6j2W2QkFaIpQR7dmnSKq0Ny
dBkRLXBSQqQAY0CfE29w14Ov48Glk9qJPmSo35iE15UJxlEmp7Y11fiuCH7suH1RVk5aRnWOhQKh
SyRuaIJzs5s2OkoXn+k5SiP3DsLpLponyEB3Gt1bGjv00E5OHczYwJ4M6LJqgcu8YlI3k8Ln/HVb
Xr863NURSDl718CDwAUIm/a5X6+fOafHBHaO7q/KMr/6kwmHK3nPh/TG/Hfeq6Meq0v0ITVF0l6z
CmVVHh+ysSO9uSWpibA7zeGUVz1Gadyzzxj1jphsduHz0CpuC6grKP8xNduyMhrYY5QioPoC06Jj
uDhH4b4aXiBxkq0lnVMP0GpnSbNNyEqCQp1Wr+RrSnqjEoq8pQglAv+rtT81Cw0xh/nnk/14qpcl
Dj/iimYyBjeXhCaTnOxM/BmO/WcwOviBg2Sjs2jHjeloVJmBGtxwOB5FgXGOOFj21WYhhcU2qW37
oN2wLuIzGEMMKJIIKHoLDUlfjeetU28V0CzHv+7T7cvyu6Lox1f5DgI/lpy52RQoNfJVzoHu3Hlp
2FoFRg+8vBbipGxi1HLDHmDt4t589WTNvyBrAx9Y5FHSLpKHZ7qeQ/Ljaw3tKXI7wd1iwhD3d8t+
Chj7Go8wDkYppHQrDZatRyViHYlk6gD0Xu9AlLA29badeY+br6ZSIzQMrmfBTOOTm3cyjsLFq4Vh
1AlBD3wl8eCN8B8FMYJmBvmGhAIHHLJGp3dOVKzlHIujGTqdNliuOnMTDXeswGgFaW1Mo7D1tL2r
7qLfkjHFxZTq/8DCehtifr5VsWp+vNX1qlgr1zFvlR+Oy7AZlTLtj905KJPhXSRhOHvA6EcyxvCQ
Rdur7uM0M4vgyvMNnxc/3dHhMoNpufe7hxY7gnxZvCpQ1+FMJVN1bjavBckgw0N/zE5BNK2RaCBV
1ICD32Zke9HsifPdg+oG7CDYsYmP4Eo5b9ZCX0++ekwuV50OKaNPAvNsDfhTw0F4qs6kTtNGh2HL
cYJRijO70q18klaj+5ORdZ79XW0MVhORoaVFCsRgPyUt7mQlFx9c4N/WSdS06LnAlhLpC0rkFWQF
FS8U5oi9qEMkOH1I2bR34fLn+xbdxR/ve/NYnSvmkUNeTEvx4FiakPVB3D9jhqURoBLEOTxw8BR9
DvMeHQMJp2IGzZkj0PJu/ZxUhEya20KWbY0OGcDcT3O6b+LQPyeFInSXVSK7/Dp23uXXy60Q7WAp
3FBOHvsroHnF95Al6a8ZqQ9xoJOorJhH3w8uXZXG3otjJHZRtHQX35AYxeLrYg7knA5oAV99a+Ux
mi4O3he74cjDMFOvC+6t13rO+5UuFibMblu74GN3G1WIf08+yBY2SgGAAzjSX945DMRNVlTKG64F
pCg6YMMc9kUIs0ZCb8QMgIjgI+GVWEZGD4zWcs9ooZdGpgg7iW9zqlHb+FO687OCpGVMQ5SRNhOw
NeCsa3xLnoHiQphwoTTdE81bUDsRLLY3zhC0irDghQ00Q9LPk6hMm1Mr1uLbDY2E+8D0F0f3O18j
Y++fUN2Z2UszVBqcKXZLTRD1aY4VD3sOvY/hiLC9XnH4qi06qqgPV7xy5exHq0Bt8h9/Z5+q8ubE
hU0HR9MU4s+ILPxeq+Oz/pCo8m/wlfXve29sg4yyCLIrJa5rQkINt7Ei0pLMO4RPCsmvLc0YoaXI
clFCPHUaeEoxlpPCK8Fu7Rwj/l+wEUAuOoNrmL0lVryRSa9w5eUHDz/7s+bCEJviBUpLCQ9Q5z4Y
eyVG1oMiEhLcTCBnintt2uQdErCIvk2FPc3DLiaScESofaonCXVgt+g+g1s/p2DG56y6DlQ8N3tq
hOIZpUnapSk1BtQNi+Xsj8/eTD3X9HqlbUvgzJDxdIzw4UoJJ33mmIN1cPsaN7OIIRqu3RzzQcW9
DtYzTMfvDeXm3domhhfYzJ68nb9CrKZsfJFylzhF09EFHG6AyMIkYNy8I5Zi+jmN8WySRSWNpixW
935ecFMXv9CCy6ZX2phJCcgR6Lanqw0llN7tuox0F7Uw/n4z/OOQGkcPIrmH+5a62KYKB27woD8Q
K6cB0VB3ZX50uvLKCGMzahig5EIXQYihSKE1Eo2nuf5VQd24zOqF5mtrJN58RA0OS4teXSjVr6x1
zNIpxR/8sYfQcypkxyrgmByrVDtoyzpn0yWvLzwchs7Uy5Oz/wjI1FfUwlZbcNT4vctKVWqPF/wI
R2OexgLOY+ywB0Xoa50xWf24vfEUBEP1eZZigXmnz3BFmhG2zMnFmh5ju3EDd7wWoMuW1N7j0OU9
OznzOzBlpVcGE1F4MjLAZuQ+AyfD3/M9YpOlE31KQ97BnrCa+EYZKYqGUM/vPXFXHle1PFtXcXrP
7SqJLf2gEr05H0NxDgHkHDz6IghZQNBuH7pCxg5hI5fg0kd2GzhzX27+vVHNNzHl1z1pv+/pdrCz
zbowrgLH23gk+oxDedSfd4zBAQcCk4TizHENKApeKlqAmCbeQuCVaLVegq3gLSDXzhDL3DDiuJDv
XJNKz0DdYnRAUtROdERDa3dfp6xOSk/2Kcq8pS7cwC5+NaJlxnqnPSaUT/J2gXKmQHCXBHw++IeO
n/4mNWciSK1vGohzA/T6/ajyvSIp60K9AsU0aMWZHD0jpDcFrYRhTTBtMLFyrbibKmE6HceLC52t
Oxg0ZF+hYSp0Y0Q/b9VYeW5NNLCuojsOQczyD1Xa1ylJ+N8f512vVFNshQIeTxhkal7q48umXJuX
4+EK0GOPQPE4xLs4mxdx5ome1liw/2rrvhikbdJTdGLCtGsq3tF7dFbDrY84uk8h5CnJUpuK7uIn
HJ8iFsdLsAeTA3zSADhnc4O/36gi3dXt3rYvvUq1Qsx7OqZGuUM2feYEPCa4a4ZS0z8vqcFPJS0w
mAdFfTe8kXf1/n5Vb7gPyLn9uJWXOA2TVGJeP7701IbRumER5SpLoUqo+WtW5bmKKkJWXXUfCmRN
Ur7GuHajv80s6RGjD2/j1fCpLfCmZgKmpKD9heqLrkgvEbAYr8eXonK4wDTZxkw1+vjuwqrCUbS3
4UOFhe1lVTl8IkBpuevBGHtqKj890SLJCrRDvEKJR/ZRyF1++m7vkDk6Iy0Zxw8NWwjzpZwz9cpd
2q0e595+aFGkKrwmJEMvOMTTkL+k7WOYyWzsO+5e4YYsEklZ7EVx46pddkJHMDmltwGTVjrd89sT
i/UPH/PNuvp5f68kndVD1e+ZfTn3bsmREE0+ZQb56Ik5hOWVc61zQt1spIY27wdH5eBW1dpmVzf8
D7fxprHz6zZelvfxkV+M/fp67sFQfa58DbhAXfWyhvH1rCMIYI6wfsB3T3fplMAd+qQUJnb3y+76
dfmXJb3bHpTDFccsilYsl7BqQQL1Gv79jO+Aw78u8hKT1OsVQUSNpXDP4+G9+yTNCtdXB7WL6mpf
13x9ls3NwB5org2GtIm4tBrl4bF3SK+cgKgj3LcuUXdjhUd8i9ZMmx+ebblyX8J8Nr63zqNNh7Jo
u0W7CF354EzPFM9Zf+x+5JOKDfXX+3oJZff7NtuVFT7XCaWivWeEu2hPptXcxohqndy0oH97SHBy
XzBXrj9mCM1ucD08uDdsExrntPX3q33XdACnZ3EIMKkzJfPl9LZkaVso+plVvMz9Cr4ilXoFf0nJ
kesDEF9H79JZBcZBMPn/vvJ3UfL6Jhi3WgINzoD1H10NCzrGSTJyCnM4UfgLieDs8Mkicwz+glJj
xaTkNClrqr8LslRrf8or3j48ympcnk4Y6HoRjH/UqqV1LysX84GbeAuV60Rwsc0rPuxHJVhPzdCI
yopLNoa0AZPlvx//u7b45/F/XPvl5DW3FSW7i2tXMufWP0SNnS9pHlqDdE10t4ef7KLifQrW71/6
j6u+DFS2RmWnnMdy3ruipvzsakeX9nq6PUZ4tLYNZ9w41TnaK8x+7Niq066Rm8CNP2HCZHEq/PXw
L6uuzA7b67bk4Y2Q9kCtoNLEnb4MpJqCrPbaKRr/j7cNlBA4rAb1AFGe3186L4+5lK02OZUe0i1r
r4H+k7MbGbFG4/L58CbHgBjxKZmW32Rz+n8PbXBUs16T6cIsTuVxr51Y48K+QULBAcEBIW5vgipF
mDxz/37QdxDkX1d8OV9uxXi1OVXUU4/i1DtMVvUbk8tv5QiBoZ9xCLoL2LlaA3ykZ8Od78EbaLVY
dvQrRHN2/FlM8k17wlToOGsYK4IFMF6WuiIdNxia3TNKCjgsB5Ja8gwn7cb3qOKv0ua+WtvFdTge
FnlPPUmWMM7MD2jxdz1vbgLhWIsOCXCZlxhyliroxxnHrMflU9kDLq7CwV4HMUbO41jZNs8DgKQ0
eDRv7Z3Ritv6uukcttUjTOb74rCeb0G/MZteJVstNovZPTpLO2fB718sTlEzPPs1mnkMfHuPKQax
VnA61s7ruVHUNlqsPKdqER72qQHby+5fcqAj072rHalftpUFVKoqCtoXN7JIjJ1PUeddjv7r4V9W
RW7rlrXb3DLWIW1PAecXED1638zCoSFmGvxtnEXKoXz0Cj3F1w6OgSvF4cBhKuG2ZLlKG9W9k4Rl
93gNuWRLcLRrn/ap/qYjY6IMq5CLfs9eXs6ndW7sdHW7y3pqBygrGELMQR1DSg7PeI1T+oq+zFmU
C3gI4zrsgp2ROchG0mRapl0hCVEiHOk+j97tISaeMuZFR7Qi4c/Ri56V3k1ujtl7Dyv+etydekHF
bQD0TukdREs7XtLj/3tDvht62aTXwtvM0plgvxx1UBSM5wrOc+9kOygVHxCMFESue02F0rJDgJx+
SFTu/AOfBoNaTlwcWPmPs6uC0L64aNCP5zpdIRw95wdUX5nYIeVV22fOOLLxXa4QN1zr6kiKTxft
jLOyMX0M8YPZevejixejMrhrNOI9I4tug+LqPabnioNl7t8ParyJLeDQgLSy0RXg9NrLkz4KQz/v
YWT0ZDyvhAxz1r0tdnAyWDxxFhTB5b8IO6/l1LUuCz+RqlBGt4ByJINvKINtJZTJT9+fdv/VF90X
XWcfjE0S0lozjjmGLx55zEEGiMBHIxaFXv6ObMTN/WwQkUHj/kU3AKgiko5nWhtT8+3QETbfZvZb
Rv2mdFDdcSeAR35RiTdvbh9P0UhpZkaQr9XN03sEaWM/hkUnOlC4G8q8PQ5hGmoXOM7LhVaC9ywd
4XK9QJgm+1wLCRAtDYsvTZ51v8VgX2Pq++9pcKPpFcCFJzpQpjezFgq52pyEWj/WzrLx908xrym0
TRbly5RaC7a2ZvlAxRvmRVchTfIfXBWkP5jbObnPz/wOcYw4H0CxOGVIR75YV18TBNlItm48ZXaF
Q9s9hXLAE/GH6Th92WzrTXZRFrfvz/n9Q3RNq3l9cvSVaMyKH+DLW+Qzbn8U434ZRzodX4yilW7r
TzwQzmgxSdocYeyFfCDrzb963+DbdvwJQnlNg2jK8D/OZNlvhAssWt4VVRkXLnvtHyU+UcCsOyjz
rF8KZvHXxyjh3tblNoNy7IFxc+5bhR5geH8jklcH19++XDTmJ7i5L2weNZhZu78nxt/N7ndaQsHy
BenFW0OgaXbaScnrmw7IOP13hfjQ7t3UP20fVmO/j6dY/dPcYWuspofcFb9qa2qXIxJVX2qbU4IC
hewTISo/KeIImwclOtV+ksLLZzWqQs6b1s5u8cPLQArRe/mRA3nBx3MuXj5m7XYWbeQkS1AOUfk1
OSLl/C2uyiUEkfOeGopJS3zK5W5n+7vV7lM0dvEPORXD78GSjNnJwltABJeaVAtqlMjvyxvXnvNt
AXTeTPYywFbpokbXz1w6CHSdAFXZ2pH5S4UQXyJ5BlR0nfNwi+48BSzDrlTzYT/1GdDWRJHnp3w2
RUsa8n2WxWB9vsS/U1zCxkGIJAWNYQt/V0+CqBu4q9rPMsKKpRLnhz5Chabt5w0g1M8I8ZuCu0I4
yh9gat6ij63RKAx0F12hlDTafKIG0zP3Piq3z1Ji7QM55MTLiRT4Ot/yUYfZ9u9OFXoy699206PA
N869ybCNjJVOMSm+KEroC2Z072+4V5D3fu5vHNE3fPxiqN/xLnMy9rF86AlJ8cuBTPAboLD+SUak
NKQO5KXvEVpGAonMkJVyjJBvO2x/wWqwzV+v7xJR8PJyOjPk2zAq4D2dSTA42pIiLqkgrcdI/H6E
MsXl2fQD+MnXg8rSLKbk2rc9nBWnC7Ccw7BIK6td3eDWTWRAJIQjl0drCX99SIYDnvhTUtSl6IvC
9IdqJzu2HjVsUxLq09sxGPKDexGVc4QUyploSg6VwYH4ERVkadbbgtcv3+79AfvKDFJ5Nz9CtVZd
3tiabRlLqzRuv4StbNbLV1Jsut0rZPueaIla3fr0q31Nl59LjSITp1OKuu+W6fAEl6EeoOG9bpFI
QOqczAT80VxKZ9X+vX472plrMsQw3kaDT9TyQa6ziB6/OkIfDgJc8ApH1zCdLFDWMQsb9kKIbpRF
SU4MeTnq6FMUPnRPprrSmc+AkzC410jwOHKupuRnvjRKHBR4of8HvEwR5/9kATgMGdp5XRLl0Xf8
r6A8TR+NBtXQ9vT7Nsk16Lhmj1n1VS3LSGa40ivC6/IUvYFdjJRDJXpFEOKcKeFrX88JKH/V5f7t
eD2eoCmYgC63H8ng5BH2h4buxJ9ahacs281z9TKwrlT4ZRauj6SQU00JuSoKpe0FfyzR/jvWzKip
ON+vGpsSwH98VNuZEL8jMe6VRRu8HpQdlN3LR5JjYjNeM76ZxxDu06FgIDjNd+n0jA6E7xiFASxW
onm4AZJIcPK3jE0/099WSlxDTq9ZD2lm7NUokZLWF4R5tfpsBgaUtk87wxL5r9y6I3EjK3HpycHD
YjUSpdFaes3uEU5KJNa5ZGt0uP5AhgLRNGkFV+EzSldykMXiAlzorrUejaObeWCYmO+HQxtaVe0m
eiUfVG2s4kAD0L1R6URm9z5HoOBZLbTvVxPTKZniLDiJkYzy+K4Jq5WqO6zhAwmxeOmp5qYz3c9i
GSGd3n0v9Xj6/XJSlzM4oLFgy5NZ+hnjt1dQs3yTNsijTw2g5OVMjkz9DfW86macr0GbU3OoF5OO
slkPgfiLco2V00/CWTzmClIA79lJwPB7meApov14W6Xmfw5FaiuMohSBNrEZjqPvWWTm62oZNK2W
NebynP7TRp9Klva2Bck0QD47wmMmtSvxs6gVV16pE06MkzwhZ6WLTwW2mbdxjdWhyxK+f3SiMNiV
kmylXKYZ2LPF6ZyFj/CtzPvpQp04ShlMT/GrjaYvv/pYzxPqErNrv7vKnpguX9X6qvv54FYcWOnI
z0VGuae3Jq6W1JZEG0mYVb8qHgUCRopPt2HerxXkC/3pzx31zGbBRImrWXiJ5+UdpIfHEsMj7VkL
yK/DgrAWzWovOPJFdMe5iWHelfPPl/73dKfS7NbNaVFoeyGp8cdgO4rlB3JexX6DZ3oSUM4xddKe
a3pGrPR5/jwdQcIUCfdFM1nkIlpatnizipTNNL//DEFnTc6n+LN7BnRMQDjgqrp6Tg2t/aVT3/3c
fyCffcyypTBddPliBLedZjcApJTb7Rs6FtLCeM+kODstaBAiLMMYSFaamTOARZ+/VVv8zjzD6y4v
z55esK3PNapI6tcTl+BPNq2tHzsM9O2rPBSS/aDfw2HkixfIWbCqMcGw+j3d68dmUal2DwElnFhh
/pc3Cwane1hvHb4/33zCFMmJtuvq/yvGYrW0/5vBYMnonynACqZE/v+r0mDI76fYZFKDfhfDXAsp
ensGOo136w7mozJlR0K09wbuH7EPl662fQobR7FrK7V7pw3oI8O9BJAbAaPWegWdqXm6c/M/U2ua
9PuHI821MLOVFZOMTuPQw7XbGFyoT+hplcuM5PW1Lx0258sVg09QHJ/ghSlz7rpvhZ4V5/OSsrEI
MdTxln+qMd4+//hDcwu4+3pb8qVGx/1PvhTSTL48//hNvqiX4sGPtP1ppOXt5mmll37mE2YNgsfV
upeO0Tsi9SSdoryL/76SSDPze8Bx5t+fEZlUfr/ZAxvu5d8IEP67KYBe0zr/lpip+p7QZP0WxkeQ
T6I3jIoST6Y5b6yNNfde8CbynlBgEAcCsTzwYTzvxfP4YayF8Uklg5D+NXhdyh0+9HN5HDBD6ffp
C3XYdDqHhPUEDaO+oArxcT9tKKHLtUBjR1pm8nyyfI6Dto/LZCnGypf077YHuM7d9iAttbA9DJ5C
fON2PpQIzigz6h2DnLmvN13j3q1RXb7aREXzzBx57hrzyaxX6pzsp38bLy8Nr3TxsinxMQ02CnY1
+O/aHvzKF9zMK8dB0XyFEp9VLHV34vRhRsgjmjq9ZwUZu8EhpmpMHxlh+FdBlI/M73KCx3KvS9y/
J3of+2aezhovupojYR3x4l7yJb9bo1nNreTn8f3c+E+GubKk+y5XudMmOvoNKYrD1CSckiSt+i6S
l6sGlSfvK6SnpsmHJVruimSwhxAq0khH0rFIru7EVuObWzrlSiMJIw3DaapuHdboLAEhntDj7qxX
KPl92Kbzq9es63DYd75gZQEEp4RYCInOCweiafttV1ETNd7LJx9LhLgNKo5O8fS1Fj6XRqBE4lGJ
5EQ+Mv8VdecBVn/9+PYLxM9qk2+M2PDUGmlg2nAcFJsyiXc1OQNMhhUgckqrsXp0ryusa70TzZv9
xsaiz8OQGRKb8c0WjnlMvx4ptMLJfMEGygDHqmwWPkkgzLUN12xCoFXF93Xuok9uPkKRieOCRwoo
5Kdj8AndquqRjidCkq4Hrny1Eezeq+mdXYEB9fOXLUGvViM1NfEfYbbMvtKYmUV6W+h4W9eQaG3P
8Yb0CsK7n0ZPegVc3nqZr6/hE7OuJwPeKAsHT130VrqSPDUxktNK2GRh4SJ+Z92CO+uo2A4+7adI
pwssgdpH59IugtPXKRTW978syR0SHHOwU7Tw8tX9u4tG9pCnbcR5NLD6bnZp3cfc2ikjyUsd1S/N
2s1Y6K3HJJLZeoWXxxlNlHrb/qKh5bOg47t/P9dbIxn2CG957BNXX/80BJe5pZmiK0CaYiQc9iJz
BPcUiUnGZCSqYiY9ZIYVWMc2trpjwQ1R7hiWbhFuOS1I75rd0PnSSnQNR4NPTLde/tSe2ghT2Ng1
wtzMFYGjVDSAHr6WjCinkbOwDwoXeU7vZBNj26V5on+kAda+hzUUL/l3HiFdiIA6fAwsBKBKzLpS
LnEGeCpzR0dQWmaeMrWIzNgevV0HN5Y6LFqIfpRY9dRhNpLnvRYVax3Na09zrmx+BmaCa1xbyjej
qEwIWLJTeUyP+qVTQLrGcZe+YVUevYcurH6FlcbUDGdcstOF5uR8Xje+/1xbnuwyUp2Hk6ETUZqq
o8/xoFbqtMSKUGI69+hk59EtaF1t+fTqoPqWrRu87jpnTwftcmMYdWrmu5wz+nHH71N6jPu7bxjY
Gqu1R2ahiYc+QGCc8xXU9NzTGZs1GKO9ueni6vWAVozfzgIYGrOj7SZ++o2fJVkyfH+C1H9GnA2/
XRvW3e5jGUkndTxvQeWUjhrgIqx32IWl06we7ritW773HXKMbsHAj5Oy8FPHiACsJbJDvm73ZO/l
kt+tfPVgaoku6wV9O4craQJb9W4+JYl55jY7KkKshVdwx3SoDo3gF+WhYXFa1Gsmf6PSoRBLvUN0
GtrI4yzw077b1ZJQ3X1Q/mbid5HFWTwq1mTMOjsGeAC2xpnwzOs3HZiwp33b3/bX9SO+JvXmBAck
m2WUwiQnvm6GnfSXr4pE+2tYR9Lf1Mu5lUe3V+2yjTR6s88h/Oe3qh1u9nMQD2MB85BtyPianbDG
Z5Y4PgWhR5hdVgS43e6EBjZPRav3qS/Uqc2Dr/vodIfSyTa8/p/La3biAd/e7YrxvYrNaTn5S9Hh
5JeBvwFnFC7/83u342XFJkskNn+6gkTiupn8DbtHxjfqvq88Mnw/giLhadkm28gXPRbifDWSTFF5
uv8BTTp9sapiUMpxMTqE4DnOpKTgya83+yPO+Ee54LRF3KuXZzIcNY2vb9jPn6OYtM+5mCirz9EI
hED/URMdbiH817/bz1FZKdEJfeOgOssJ6V6gB0o/1wN5M5VtJdSgg0/3UgSDNaXQdba8/p5IcYUj
kn1LQruFRpo88TUfoV4sLXJ+zogF4L+t4d62+KSwWrM1zSYCr8KEjFvbj7DBKUx8porZCb2pM0lJ
BQE2L2NRscLhaHEaXAmddBunxUgUapfoZ4h+hR6jhLPPwopdn9msQq+L+oBsylUQnpw4b2dqkpji
8hWbAB1gUkHv6bQYAXMdUM2CwSokCRkGAGxo91iYFtYYKndwXRQuckYJQgrEhYp38lTEK0l27BLU
23PJCR9VIGnr3+w7eh7/eDsBDKUOe8vMfcWsrSHUFpWps8/IPHhfmf1YUVL9oPtMqmwxn+ZL7PjU
v7MdVGd83PDJG13x8ok7oo0CEcTCJcmwhPNoYxgTtvO1TK3y4Y7v99g/fPLz3tWZsr9Rn2WazzYO
FG98jbdstqWNRqX5guFgo/MpuffYF5bk5VHrttJMYvvrZsohjgfQMw7aeAZm4OUUa1BciYJhlWPZ
zUKREwF+bqtyMC9gYGk09Wq3djFlvmLLbuN/aKPLHFLuvZAmJzW2ZedqUehlNLDwTmaLbGY5fg7m
j5/cEnXwHkJ8B6UHqwIzjm2ouwOMvv89WikyhYjhHQcF7ZNloL0gYXzGyQ34mBn+gkTgChhUhkWF
8opzM8lWaSoJpmY/LPCW2M3cl3heBxxtAlNd9AF0Wy8kOAlkwvtxjLzCXClmibHDpHGBFXM0g+NF
kJ0n0VNuXb2cyGy8qGAdwMSW1ue3YPxTteojRXCXpohbcVnlxYszzUdTxr1yBh8sptrKx6FRezAl
T2Mwk+/8j8OMSRYGq5B2IdjmKzKWW2OyP/siNiKAxF4Rq6varx09vBMd6SDqPr4IAwLY3IW8gAdt
3jv0VYLUHSwlVm3DxHfRUuJahjncCDkCV0rSO9y6Vx8mBab9nws9RInUfyc8J7ydP/tyieyujE09
kZDuVb/5SpddaPgV1BxMruITQSBKc8LupRD3G42VWi3zUHJfEAzIziSsnGZZQMo/jlw9gmbVRUOU
HavVEE0praK5dTAOEn2knTyquAJteu6eO3oDT/KhnqudmY+XT1kGU0da9P5rBFO/1A+scjfa6N5C
VHmMNBq/Od+9FEsnUDW9e+yvZWML0QtxscHRg7ed77RwvPf0TuGV0o/OMiUmiE7oqKd4NiRduQAT
b2AyPGPRChFTqTbrg4LV0+98LZS8j3Pbo8G+UFayW2xafLZKZGBY9Vr0p+h8EJvY8HDHxXpM+D4H
mBjGo8QQW49FH/xLlkiCiKkyMiZ9TeG13JVjCvU6kBXRTNuRKsGqgO1o/oz1f5xRueNv4xOvEBjs
HhdpyWDWHya9+ZOWylL7kmN9rWLAKIZj5sdUCNKSi7qW0CaY8GQKlIxMdNn8cbkzmOj5Ik/6xMZt
roSC3x4+MQQ+SiiF9UEKJR7RAw2RgFdyO1aZJa0+I7q7whaB8ZB/xKQa+1TGpgTStW/2lGCFH8DY
431qbtmvcQSUgOHfAp5VHN2WmTEpvKlDRhVKi5fZhgW4YVq3eABmlZzSvpNG1d5Y71OPkl974xx9
nvSrYqk5XVJHp1iEWx9FCdsI1GRK9YcUw+BI9GC6hUzkm5pZIBzazX035Sx+G2vtSwvV9fAnxOKF
xblWce7drlyBHvHqdYUJ/udSEfxAxHsw9bXgUH8gwH/b8m2eBaPmEGcIqdRgJAX5K+zFYAoWjMHe
mC70MP9LNmBmksqGGsCVOElEtaoIJFt0iyVReZiu60CI9YM0FvEsIaGUDEcc+rYTv/+tt905n8yE
RMJPK0sjFhyDr96H0jldC0FPqC2710TypCUANt9Yc1zuC1zimMYZJHNTj9yupsVrOCzlpOYDCRFD
De6S3m7WE1IKHTXdu3+CzQdBdWqtIIVCzaOGEBBERqQavLYmDVFwgLi1DaonzmOU6U4MSyWNqOMx
GjtjAk2Ck8hYT79o2y4EBKblJKOPTj1pvKQ+H+vfSR2aDcbIp6HhNgmiwH7x9SZF0nzFzcMrH1cB
JFmeVsVvHxpHwWXiqDxPw5x37oNTqBAYwNG4lxNxDf6Swx3ViFM3dR+eHL7w/LVnuHIsuJIjbETO
acMV4T9foNiixowPMdaZha94GuJ5vyX8qxTpicr7FQjzNp4e1b72o2KbxFWLr6sDUZwVGAc5hgTe
yX6REHbJWhlmpFtrtkG9oKMVdnA4vij3tFYd3wIJ2XrRlYjIuSrIVaNRPoT5kuGj6OPmS9V5h6p/
8p5/aqJEnwtOBI89hPL+Rcj2Oty9HnaIgqrSJ+nQVSmj2mpNOmPRNVDdsTQxXlJp+XDhqYhUK3Pv
5zcduHbN0H2cLhvmxMirSLIbf2AIDcItNcAEJZ9AHKm3ovtOv1Dtdt7L0/IR1Il8J6q7e3Q+r5si
ES4qi6hZjTug+34FKGsL61NIdkX8MSHg5IsmZJi88ObiTv06xBpi8Mf/R4s/ZgTdr+jr5AuEAtZo
43UsfeONDhsn+HWNr3EDcxRplJl6Ct0kTkqzrEIFKAPp+sCJpMvKdLb3Ord+67+Pra+vTpuTc90b
K2Glr6RjOj77tldXKtWHrZRM3NNm6k6OciQlN1qJ0+CzPDniqJ6C+UDPGha4RFsoiyK6gWF+8xdx
/l0l1+jjpe7JSgMhBPbv5e4pzggHBpjCJRZY5sBmR/kT8huRN5RcFaR68jxqgRxNUMpK2mZx2rwx
ZEfl2II026bb922hrngw3U6VxWMvrCobiYPxUe3Y7/khw4QH0aR2vJ0ftxnaYmdEwl5nYLDpV/7F
/er3dZ4+Z5qyyKFKwNFSa3/tSYi3jzN3T8Xic4ODMh97HcN22I7u9/w6A5ccfxiiOZTmZ/8501ig
Hg+z/2fP3fzrPz/Efacu8i8wCPkXL+9w4eIeBMOw5f1wVnv+JO7l8Ue5LL/uv/Wah0Cm8+x/T/v3
ymp8j8++7kxAgLCX0oDzKUTUa5VY6InB/ZDMVU7qPP+yzXQpH5ADZh2+SPL0A8KKdkmkAaLJZtk4
uFFHZ0nIC4IG0knZeWN1CDadHMoiAbNbB/BO2MWiBYxwpeY+0j7Ui7d3dTXPiK/mmDmoCzKi8b1w
uzJlV1rz89QZGdNZUrBEd8RP9HR47cNrgi647nKWh0GD8Oq+cMe19TjT7rFT0tuOYklLERZ5Jfce
fGZnmbCvo1xLvEI15G1TRKV20S1F2ijqCs31n4wFRy/YVdFxJIpVKGRURG8iCuScq4jpA4wz8hep
/wlACvy2myZ679CBN698XBe9x9zXl8/Vkk+h0hClIKtkwgd5NCFbQo6k1elUa2vZa31GCSOq+eQH
EyyKEKXbE+Go7sh+uRQdiHa/64jlG2INLXndUJyrNuKWnJ8TpTiaM/V1bxq/L/IyDeSvSTyJEeDe
ZHsx0oLncZKIUXYWV/LqQ597Ty9eOQpMULHrzrrOCqWJxeLkd4P5CkBPKwkhNyLsYTf6ie6XxlAR
N+GJTP5cKbxKO/7bqyMLb07ic9+9MGHjyvvsWU/jDwM+kNWkZuNTx7CZ0L88WCwtRczGe25bqHH1
PSRg5zbu4+6rL6w+bsc78fD1Dp/h8NUs+/jEsGQ42VKn8IT9VZwJ+3cobSchycsXcI77V+m/w+xg
+Px37mNh38fNkgG79CvljE9/rvBp/fM36ppO+SXbUMVfyYszFxrhk2VHaX4jj7WIzfhGjzXvu2TQ
xnutwWO4r7UcGL62A7YQaDA6XI/3CITkulrepkjndmzhHJrYmHxrfQ2E9csivd/UyWOT+y/+p1eY
GD5M4psn7uLOisn9G1kVu8I6jx5iHCsZ61b3XRO1m7d5VkCsNMzzeS/3sRGpthEedwTR9+gTvFH4
JcXktt9M/9qkWU24PwYHdFXHODqjQ3cFh1GtTn/9hmmxcSwYgA6EWJt+w4/nLmcehJf3ylwloOaZ
PfPy33gRKM+/aXOPv7Wb4igHyg4T7z+SJ6f+vny5nddiCyqHxW4VSfNdb4QDDoC/jlvJYL9VkRh0
9tQtwxebCPNiY45CnhF/WND1XnL1KFuLFDglchEtESAQkGLNFcDGG2PYQTjOnJD3oUz4INs5rRl2
oApCQQ11p5TimjSyxZHoZ+vHonBLrwmFlbh8Bm/3Fsn2k8+d0I+eRXcrdyeHzhWoM1MwXUtOZ5Xr
NIa3lNr03X39MdgBS1dCSXl5t4RlemyjMrntprN+p78h3S4fQBJoncyyXbFjbElbDwcyrPtB+MrG
34o/bf0+nAjhiiX9Nj3JY8oZFJS/ZVXE0lVhv9ejK76LtqWUqKviLEdPGnRJ7cuRil+b/qRbfQWC
LN3+20lYhPdCX+FQ2j04xn7f72V6g3vtCBRZB3h37M8y4wtnDTqZ42vfjE4E4445J8QFRrHE3OMS
RqvfbcW9APiGfjYYnoAPYoBsX27ZvngwIG+cy35/PZ+CU6BsOJ7V+DSGS5YKzHpgjrw8mKzpfAbj
UXIgoNWAYqI0TlMUMR7y32YBjh9jUTCaT7UwvO4nbo1ASpT+SrCHLJ4CnMt8cynJ9ldfDos/NQTU
ZCxHhy1d9tjWUN8y2M6JkFf1aS6vRhNVox+IfFWx/9gfr1jVdCqGDYIYhzLJkxGhwVmnD6mttXVO
KW4pLtWvz7//T/DRxFO6C36amlf/6jP0+o5HUwhj/3U3OTwvanjz9spaD/Xwdp09dhWd9pX6l/lv
VwyZ//P6VR1psbAl/nCeSRoMhyx6+NLxgWkVWaW9M4mHgI7CYRq3u/vh5hXf9e6644upSzVkbTia
9bFTtwmkg+RMnMqaWHpYhjdTQR2nc2S3ouabrglOzBEgNp6FbpHP5wgE6uEJRzaNJ5ayvnlloHIG
pmsWHQNby+ufHgrh9bviKlWUrkaP+vSEdR4R4dFA+6akSZr8XcGlCFiOnUEij6Ux/LHE1FEaYbDV
HTF14y7rtsS5Id30LGaZPKnMyPuPjxCH6Bcj6K7aAj0h+8ySXlpcoSoEjUaRkzR9LCWzakM5FDgq
8AZYnXF/iMs8UFf0ZpxJMlhEAcA/+UqokUOOHsMyRfH4dciIvt+raUgE8aVEw75nILQ9KKESTpkI
U0JxrYQNswfe+Ect1Dd60m7733ydrsUjDAzONYBF4u8D+QcZyoUqNub0E5SrR4zUtSDOxf3997Uf
l/kZ2PBtL0SlXd3iK5Nvz139oWZrKfL6Xlx0aat3dmZYJXOKxmaQLOlJw7aqzplkDpCAf+ia/1SS
9fFTeuKS1UrmQ3Gqp9nWh0pPxB4+hvnNWL5LJGLBwNkALR6PEb1IevtYnuToSq6lJqoaMgcDXrcm
VUUJ+zljuphrA7fcszBhBMIDtZ5aHQA6TLrttNu24ureBgKWtDDvqSO25qfbS7SyVFtjKCQ/FvXh
pbpjfPnySno+jZNyqSj1s5ZE/1HOS5S0ALRs62/mjXHDtPSZ5b2jH/kIwbvv7ymsj+TX1Gif+3Fk
9+pkjspaVpcSNle6zrms0oisIz6eBr1JiAJiDss7p/CE6fAl98pskzG7PheUPIT1dYDoS7RU1FKk
cLJ8XU6KRYNXXX/i9woyiWlkJIw6w2VFZTQ01i8RWVvNftNKIFW7L/JfjGaxuL1XIC46YdXc4jud
q3tIQC7omzJ17g8T6/epXaPYPFGCak2NKVHZGfH8d14YdKdd+jQLpqKny4qvc1oop90T0ElpN7Tk
jKV43chq3L03GnPgr3lBMR+tTIhexdUUaMY1mT7iWx2+nhBThG+qrq3D6E+1vZ71ZXdgFJ245srk
31dWutXUFcu14pbfrX5+CGPr3UAZnlmZ820w6ZHpc1lxCj1ES/R5jYaPJwtzvfMGStmyLWT29SKR
EpU7TfQ/t4goSVXCTlmI041MK2716exPawpmLqxkKtdyLOab7rHB6p7kfS5Zr4clt56eW0Pq3joz
pW8hnq9Aat52mTmv147b9sTwotXQ7yYl6raP04ZvymFI1IDr8AnajFi190pt8cy9xjCvYMr10IAw
E3jK0ywpju4fovmoRomKx2f+7p2GUVtY5StXBh0C8kmJlXuo1854mJQDG0ut3SngAs76a3NSIkwJ
+6tqVlpjfeCfgKb2V9XC8hXeJJN06nY6tp2Zi4fqEeuUIdDh6QJNtlIzpc/ARIK+Mej+vuzhqGbW
aV3TdWrcOzykz/Am+xPYeTovp0EEv97L1drFcIJtwTZoTTEa2c/7YdYacyCBIHDk775epHo8YJoQ
8gSR/IY3YAFRLE/dAe3Ud/JfXToSM1+Xz3eRHk6peXpFveSkG0LiXrfySQLrRzPEp59m9+pGqOVw
JX6jhPaTf4MO1L7q20KGuKBgy4edlT0c0hAKR6uSun+ihdWZlvxP+m0ws20Ln9lkfRrMSec+7lZP
4G2ssBN3ZERofOL838Btmb+ZrlOEVwndeyaw0qn7BnNx6dxJOb/erKydw4UbQ7r6+Kp0O7+A99H/
JkUw8Su+Zu90mdlddI8dDcYSwphiSs9A/cyziC08pUfEYV8m7vQAbHY4aj+sP9KrcHBT8Ja/7WQu
vhb1t1ZZ8tUzwut9BSP8h+5X7laC/RStyuYSDYAsi8VPQ+Ma7uSwM5dadAPp4RduFcpD9Fp+KLaC
IhbcByWnngMJAI9JdlubeHU8en6fC7/dEFeQwug22AoKGdEp4CyU4TjaPo2V4LG9xyLBMUHqzw0s
5l//d7IkcnxCg2CyuX1G9KeYz4Hn3pi3HmZAwEAjgX8FRMrHvAP9q9gR5e2pWG0+y97Lf3pq58Ry
AwbvAt9C5k8QtHjMNHwBylz0bx7zFK4H0FUY92oePTPs/RxLjlyLBKUgWFNgehRUjVmVLd5gfgGA
IG1I95BW3t8zuaEsdFDWvHdizIsFF73Yj7xpZ6DR7yNmhYwMs5L+AnTGVoNfzjMMOuByXLOS6Mwi
709HKvN0jez7Mdtne5YhI/ZasipDqifCbAoti4LrGbbuBPTRbU+5QhwLGtNExw370800kJcEsxyV
5MpfHBKfW26H33R53UNDYo9+X/cGVzoYS+lw3Ulxc6gCJc52VPf9l5dFadJ+/4vAlPgdT+PHHwiy
w4ve41pdplwQToWBaP17poicvBlujVhx0/waqxIaxfUkbuSRX0aFgOGnR2MNQMgf1Dnqey6OEfXQ
LwIdNhQGQasRmKZP5wyFVoarVgsUWPmXQaqXLXS41PtFoc049+wH3BpxPNeLF3KG9/DoidD89H9c
DuDdI8ItW5yAvBHudfOasH4uSTMdfsth1oENBoBPkwg0JjxxCDuyK0jN/ounM1tSVOvW6BMRIYgI
t4ANSC+2N4RmptKoINjh0/9j1T5xYtfOyqoybWCtuWb3jfm1LobVZaaq2DKQXtwfnLW7xS/ezA2w
z15Hu56ZGrgJ5KAQdIBedFOWhfYNPhONRiDSHYzMau2elfAyP7nVP83ya3G9WDY9z0s9BIkVfTED
h5VOZ7p2ntxp0dLMami+NPHcSmvztiWuxdhmmWksMN4TUVtn9gNzKJmfsdfshdjkCJ7nwzJgpYn5
q8Mk+xU98jeqWzTvU8PRnecfp1e2k4PyWNJiyqm3bHY5B3xh0k72HVrEgR8mhXTmlzLgFbChWSJg
oUODXURfWY88yRzLRJCkpbLGLHuTvvmrd7exUDQeSutxZ5YoZGgzpS8diDcW4WqOGnaXPIMa+h5y
o/nj9yBTAOHpgsEvK15Zvhuz+nPIud3HFJKuoE3hqT8sVDYDdgm9qfQOAozoxc55l/Zw817VtfX8
6ypYiiZ6kD5AmaNsR/ioNJxQPKRZ623WEo82iXXyHx452nxyGshhqww9sgPXmH9j/8kkQ6CFrt7J
Bedo/17R96n/SofHyDwrYrdgeI3DHTv6yxwZTChP/IFW8NfyHHuiH8wTt+/lkm1J2LxZyieIJJ8o
tN6iQtF+u10Nz3Vofscmk2eGTFoamy/Zuv/RCcO+3/C5x7BO/sB7kwIlfygPzC6h5ldbV9g7dNRT
tNdNvNsxr570AW4mjXvuyOvpjt3RSEy24Js2u8+vekIJ81mONvj1ZB1HGzp8++C+4pO/joRnTyan
5sfalfYjECbOy6dj81JYEu14L+vxtVi3aBw4XJA0oRu4HQdb+kqV2mTh8/W/b8YwhcC/snyZUajR
UmzLvcARZBg+FDpjG95WDrW8tSUk98ikwKNSzqrNYcD1/sSsFuW3D1sON1BjVKr2XD8utLRmkPlM
Wt9/mOet/7ZHbjs9udwgbknP3Ab6VvFNA9aURjTNRcWYvKPyyO24HZGSDPCqCWUg92BLUdIy2Qf1
fwNbDrOoMy0HP5uWHpVGSJO26HpFSk4/W61kl9suybfcUX6NN5enKafZuqVtIiUpMmYiw9I4jjOh
BmO/aGtWyoNCeLbW11+vOGTxczVedIG6Pi/03WguETjd0msw3pBMK8Pq75Poy+HpGxMu47L3K6bw
lqGyYw1t+ohPLqI7JeJTlsfuR/NG+yIt9xidIQEdBq4HejUZX+wW0l9joX/RONAYswVWIONMmqu8
J37t3km1J8pXVo/wk3Z76NVobuo9ueTznjWOwHZBJw0LTPkrJVtchEThwKnEVauo6a1J/73/RFr4
bH02w4AG9sEvD2+OqG9aWmIUEzNtHLiL5LLb+6TeXnQkHWZLIIDJIhNwhHU2BHeGmsen/7fHDEOZ
imuScGbHhzJOt79HvFPpnM6ZMcMBU9DW49+PRmMWGzQvCqsizg7dP/3HPbyD6P0rKZ0ZuyxAKIJ2
Q+brA5Mw6xBmX5wXCWlyKiSUstnjZkO54/Tnm44aEhB8CtdDE0UOzsCb1NiLg8LCH8Ql4PsvEGHN
/Ai5iN1nJl///4+4DRkOY7PocNOymQFUSbX4nifRqEbDhMJA4yaoViHQJM1+5H7cdi1bj0AnKcGe
ou2HoiGj0P49CovN90WBewqauNgN4BU3Zo5niiyJ62pYY4S4HCK8H9m/0i0KmIqhTnP9afELh8v4
hoA09Do0nuRYpKhQTxJ51dZ/t758cTmgBpKrd5Na3E2OSzKjIL/wTdft6YWfS1llT0ZGYXEz9/Qb
ceuyPpIYM/C2NMkRAWJv0XWP++dhhxS6q3pxYMlfqxiaGYUfiMwof/J58Z7q3YKj6lHP391+2M5y
yVLDdvdAn7FB8nFxWnpkr1ZnBCpC0dHkCcK5NDvVbODijMyKATbdgrbz52c2XGQHZHxt1G6/Dhvy
gxCYvUknjnN5TVp2NZtOjBbg99EvXajHjkIykK0xA/PENkcGPAIncRMqU5wojMCnthHLGQOLZFtB
e5wQDViP0hr3NsdN/Udho18hT+ssMle4JgZJqreJzoxsMfMXNuxReUMKrYqxvCOPqcOlpWJbGI1A
5JNUMw45nBfsUA+EDb0J5ssQ+6jEe4F18TWVVBxZ+/yUb66wzIJhIAeKc91et9/Y2LenS3BJCkY+
SJPX+vxruJxa16hLXxe3Y76Fbn2+Ya0f8cY5AjVQZRwP5ewzmHwSvmWXPjhEbjYfiRtKCoFjph9x
hS3CcYbJ3MEEV1NMRS3b34vdweDQwRvicRJmYCkyjMVNJPE4IPMNzoPjGBNxCtH/hxTxy6FV2uc9
KRRsgUHBgPsxu23O0bmYkOaqKE5SvvxTt4UDt2nZTv5ANaKh9Qth9c3uhAi0JeEGcQ3lCSWb1XN/
3d9X2FzpyHX9DEysMU4E2RjEOEZQ+YT8OVt7Q3cf3XCevH3Sm3ndUwHB0ksxOOmniTm6MdObw/Pf
oZuHX2qkVAXie8IhWe0pn1UY9Q8J17q00ely3ZOK9nlinOUYFeD9t/p9rG8n0rKkjBXntaZP1lN+
1bT/xWl4nXgw2bcl51+7/nfYcLZrZIAwVLe1STILj4B5PdIfRqsmRgPc3ls1pUK8FBrlEW1w1zPr
EWIeWSpC5fgUwQAu6uti4+U0sAAxl9joVIEmiW2l8kLOF7+Gt8zt+Bzx5Z8j9MP2kNxqSWbC4lEf
WACV/TmWofa2XpmQqI5B04n0AUECq/S6f8NI2ep/faCfEJsylMl6rjvqdNnIhKDIrnptb78IiAwO
0fXzUOMmg+0PLjtI1fXhfegO7526NBKNDN+YcPYc8wlG+9GadO2RdVCGg7UaYh9f+wzjvJJWfGRC
po+r4uLfUmMx3Ej7T/xEJvzzibmULN9m00RoafPfKsYZ5KrhqQui7g9BAheyPCGA4po93GFSTJxP
XG8JrtlIHDMwGwcw1bb9j7LFG8mZgWm+EaH9lEf+/h2Jq1JaRMxst9tJZF/d+uf8e1/eIGcwQJ0q
FTqEHDAdcyrLFcvwvkEHxONas07LgHjzCo4ex/fELeHtYhWlVXkiTBuLG/qUCM3U33LzoWEbYe0P
2wdnBcUCwNXfev/FLTnyoBFLhI762sJ1oNZC3xL6XVxC2pqa9BHelg3pZu3nvm1PBCvkS+Oxj+Rm
LTcWaRVsCCcny2Lw+95e/gpCPBIkYZcOflq4OATAjC4RLoDF9RATGH54m68TMTxPluHorr/IRk54
CdpP3vHH9oCgI7mRi6K/Vbcep0HYR6zleptxD1HIrrUQV2x8nZH+oigEl9YQHrOaPk7iiMczoUYE
93jHzsTo3aGNHPFcyw1RHrDIe2sD7LlpC5n2thFqSZtLylvF0Bm4dY+jHg3jMjB8nulGm2dnl0uK
QfFzd/bIUkh74Qd+xdUVVXTExvoOZ7xYtDQGjGJjRlhBnIZrgFqW+HCprul5Xly3otPzbVvWyKVW
A0OJ7v7bqdvliLQ2HHi0YSwICuJsd/d7/7KkFh7y89RQyR10s4Yx4pxnYRHz0UYoLBhegrlrFmcv
p1/gNQnoePZ4v4HkP0PUqY5EJv7J/3Thz8oEEsvU8EXm4JxClCW35ajLyjt7NYbhRiVJTrptH8mu
HPC5jb2+FIv/UKfndOSffynqcl2/FhUlQkEjHoioGVtS6taLVXfgbC7+7m7mDX7ens5T5glhK3nV
NZ71g3DXECv59rYvvdlpczaIsCusS3agIWISMieEKTfGPuER809EXRgGSuUod3d85LNkaimDtQh5
eC3OJpaewb4BJ4SqvBSVmvfbEqc+DgJieTIJf/+6AHf4k2PN5TzApJGXUMlekHiHqKhZHOeEGSOZ
6XeEDNZlehnYAxDEWD2SbxuYA9K/kIsyqrQ1wnZJjXeW/UoBE4mWeiimtKoeDMETy6/+kZPRXk/l
oGUpDOPH+h6RwSQAI7W8um1eruIYq8LTfl7IdCmDJ++tFN8dUqJ0i+tMdVLp7DCfC5zItbQo508a
VIslDPXjAMUAHVybcVoLqr2LRGUjOc1KP2aL666LFI+AukqVsKOmM3R7r1oi0TUsPNbzrietkarb
x+G8K37xyHno+IS/lm21ny9iCzYqe379Yg8I+ux7mq9pcKEDV50S1Ufo5eOLf/EfwedrXsPBZoBq
/uVqqba7bCqns0eTigbTpbQfcKRS4PybDH0Cr2xZpMZelOKKTT5RQyUkKH6sEcqG0p4c2bbbDn7K
oPZoNVk0Tr480x3zOFWpvsiSKirX7PkJqpUkQwd19dp4sCgXV09xmk07Fx0xWfhGg5SZ519126zP
3mthxPdU22rT53K4viT3qPcea5EqXJP431OjQ91Qe9f0cjD8Yqdungt5Uqf3aYZ5JlP0r2fLwLeR
YsnNFiixZwiFnWdK+kLfEg50nuGfZ8QSc43vBHHwS8pSoUOhcgZT0JuT70RFJCTwmj29PYJnicXb
DYDg77+Hm5v7lGg2WYKHDRxJD+ngQHF2ag7fE5tE3ZLEY16ykVP2sMnNjKFUDC2y1lI2eT6tIrdH
2US4vJDY0I2PTHbT6GLrd/uB8eonWEGSV915gntq4BOf7WFn4lGhjQ0u4fD42eBY5riXwNL/eZh0
Fdw6toxNeMXe+B7r2XBjLKiwX8ngjugzpBPbuXBq0sIyXqKWcM6HJqIblh7BzL0eKKcHHyePBhM9
LgI0DCFDIZYkaqJuh4pi/t0WCUfqOqdq3G3pa8oWg+msmf9VfMHpwCOi/IkV4UBr+gleCkmpJQfr
Jyn+YAzTWf2daw51thSuk4dlwCqtMkeeZeFtQfx/TV9rDbwD5ytDPlUIsrc5BzoZ8AN3wZZP6lbB
ppPEIqDBa8Hzi164rgpD6fUIvfNgiQuDCdoaXLP4LXKnuESDJceMknJ2acvxCjtEdMgv8qO8XYy7
Jh7CPLK/y1GNeK8xrbNThdJuFqqotz4ndnfQkVwlBXGQTkWqLMdxc8rm/Zaqos9JjVSV2u3nQLE6
INFHoJXom/zAqCUp6iLEsSOA392EDBK/ig7YslVyk7mZv5ylfBQiu5Lju7GGFWAgYO0WVQXZZ/gq
LNKbTfqtZ2sSSWpYSYsAjiThkFlDqImRetC4zBgJksM4geRLWKW4VBdrA0qXq1rtah7G38C0yG2K
CdqPOp30Ea+MR85N+yI7fYsjluiEKAIDTAtYTOvlvzLt+6/ajwYmXvLzj97t15G1xWGpR4X33t6t
hsGaX5ed6anb629+wHT2OxIqWIOkWb/9W8ilfpw4bojC2UDc4TnXih2SbcmekgBX0gf7G7smqA44
uuQldyL6mTfL+of0K04a75sUajb3zqm+1edVxOdlneFAUK6BrU72GcTLqTxofJqF5uFiDdspW6+h
80E4JiQKJNQIL7fFWkg+oo4iGp6uV5FMr37finlJjNNTwQ8bbPGAONVYGu+oWZO+/6yLX2Lkck4G
dDQ7p2O34n84pO6/CuSYosXduaZPb+hKPkSntfiuSEdkrlv+5ePKceUpP0Z8Tj+nMhjPaofk17R3
M4vDatJy+cR/HanomMNFrF+7IfsPpv0kx3143w7Cy0JJL4tyQ8qc/o0xHYp1jKQMjVLl62uaxdAm
MlLIFR1vdCZGNaqK62qIsIAOH/8SfiiOZuFjodkf9+6pmLPLZDQZ0e1Ftj6oGP+KY+I38K6eE5W3
/J5WfjuHAmHhT4bSoqd5vplmUTW70a//oX8OiKOpOgasGBbN/GzT0WY//CusXaJznlMO/qXqA2l2
mzH9im5feQIuZVHAgHxQ1x25LPmJhiRFpaOapIoYkDdy5OiCSiIzqU3GnFtzwxdWmE5es3bQpjnv
abOmhZKWujF+UDOpnTs9CfTo+mIZCl44Vzi3jLhyRpwzTxofxhPV1sMv7PivyyhbkOUSMtnOG6LH
FZhZCvRcu5UbfKwazVyJtSdctz8HS4xxgjwO9Y2eMwSNkv0Fxy+afx/+ZUIDCH0XZ6xEu757RYSq
NCBwti/BKJZnKqUL/AEP13cymMNS21G5nePkgi2kAQqdBV4u8yQhcliPxdlhGcyKnULPUTYVxzZB
DsKahzV0hc62nBkOXG2k4rXQoNgjl45Bp4jGFEG0KSfnHEAKOlZKAahVK0RF1FlCTew93D3kFc2c
tpkUyFGqOe3m6otPiqknHJ8jmQpFd1CRaDE9ilOhdylcieOPNhE4E8VMC1nafJYCfSrbZ4b4iT7W
p9eAsS6cyqNsxp64OwwEDnBV2R3kniaTq5MnNf9YpbI7jg1apC7hcyrzj/0Ub4ROWQnTYOmQrYGJ
+9TSra/L/eHecIDgbdK3O63nIJ2hyP6TB7vNXPojQ+egX2b99Hxe0n2sZRIt6G4RXdnkAdwbxaER
PIGGQSKs8/2FTTfmbjM2YHlGQlH49I2ADu8BcWfBmcZ4w7nPJbTOyuxOh39GUzfz7mcKrTLoTeHM
N0K85VzWkv91K5+OUYeF6eqOsFPBiHVo+FdH0JXLSTM7R0OUPLgDk5xWr6FLU45nuPmClg0awDon
n78dhrOu7wzLksAx1Q4NINMrLaA6Ipg7f1cSpyDFffL6XKgpStj5mR4azR+Getx6earGuI5zHegl
gt70LtQUuHVU3r27A1QB/Ww/u/g5WjcUzkEmpom6N9o0BzyHFvPSc8QAKOoK/FRCjJiJF2yxYnqe
olyPpfla9NjTPEiXd+m3U/Qsi5GTr4YoVmr8vxHjU+kb2ukJ6oFNGZdxf3zQ/q8eL7G+aeg4k/0G
ucWLwkOZ4JCWSfHbBINtNs+870wS94ZLo6DBeztvp4t6J1+MTkw6CuTTNT3v9O1DoFfLJE/kUw1d
48z/yLDRyqHDi8rguYXftL7iEgp1ccMNFuqqu2PEdMP57ToLz7jrT1quu+2Z9iQtVaNz/A5oRdlo
juJICUSpOZg+l8GigexyzQHJnMOv20wYqdMtus3ANiDLMzADQ06FeKKHBU6lCs/44Wvck4eLZZny
kmSL7h4ijLBFH5IFfC47x/plU7OiTaWdgSJyerqv6J6Kc1wJJczAoDCpCN6VlGTT74amxGmdDic1
jW4P+p1y4gTdJNq0hAB8iCCgp1mQ64qWu1khrHBU/pYmBNTDnTtwH04DzyWkdf5HDvv4fFQS7Wxm
yciJq9xSUEQyStZTgtGvkY7TL2WtzX3DxK77hvLcZVW6H19Moc1XNZe3cbME4chEWRB3+ChFVj3t
vdIS24M4QqL5CXHvtHc+MwawRphf9x49nTfnf+1p3gcDTCoRy3RJAEZqTu9hMEAZXFnbvXeb9Asp
GjlPhPJD7pz4fHTHOEIFCW4G1Tr6llWOBLPf5G47uwRDYAWYVEudvj2FRuneQVziVCRMOo+MPVHB
TGj3C+hFqMTpINKT22wM54mutys/8yENri9zaqAlZy0nSlxHQgyEUJCRdC1AKRnASI5iJJ/3jnj1
weIc9htlLtPaziftvCveqDjEM9Imkg+VG+PVOUPWxSMAJZKR6WFBxFdsnYRhIg/hfQkJiggTHjNL
DyfjHNV0DNKFBSOF0BDpKYYaagOLicuv8uo8QwSwYwrO2s2JFjmkeRkJ3AFFlqnBoqrYnHckNeBT
nC8fOZ9xs2lOFwAYoXm/O8OJfFBg+HWL0a70JVZJiZsCGGQyEv4zBp2jePa0mBPAQU0LiPgTXdsl
ICUElJ4+GdvQvxDfvzh0co9awtxYikffF+1s5MCXQoE6MteZ9QKveOHsf4HtY3wgzATJRtE5IaAJ
oEz4tYy+tURQq03PKV1I3Ofn4mHVwkua8a4cJW4xrlcUpECcZgPGIVN4RmHU8oTXgE4nexAgEPUH
mORP2LnXxRtN2nipr4QUuCLeg/rLFb6tkFmFii87MhZKwlBe16Ij70Fj3wf8g5B1dYiLv2jNlclg
VQTDpRzqezmUw+sBdRQKdKFTffoVWhL9rw2pTX5+K8QoQgmK6AQVKaMh3rpVph98aHrGq8IiSVl1
02tSIZrpXMWlxxFol4RhbNG4XtfGEuIQevx97pVIpITZfZ5GYe7BSElLATjh7e30f3+dpwaDznKe
574ZOuOwP5Xpl0gXAtjzJC1zfs+jWmjvOtfwRK/iays+9PMEciF5ugIR8yiYt3JJX4gAkBZ4KIxR
+BvzIQpslDfh56f0hvyABCXl+yMUe3I4mH2XPCFX1wBCMggkdLxy9HT12S2kP8MV14b6IRKemuuk
ud1aCoXGSXHv847Z0FVQ01it4kIOkcpeAZKdkwaJIUlE5K/qTPczlNiI+pDzCRvEEIzgsRtAE0Jx
5mWHb/SNRr9qciftkiDooy0wlQVSq96M/9PyUXsb7v5ZqiHj6O0vlfZyQmHuzplMmkgk8rvN6GFn
iQJD4sHoD1SY818k0TwGTRhHoPs8GvRB39hlp9/MFIa6WwzZaS0IksWLo+0DCGp38QeB4b05o29u
Ob/QhiixiKXpxUGwDIcHXSHra0ij9nWaJewTBG8CgKwmBt9hRUcETpvnxmA+zVLaQUmTdnUxrZDS
FK9oTEPkX7+5Ur7cNCugSs3qwmSllbJ5/DVMsr4uH6vXX72sSefGFUOvafnef3zwb8s61BfPZes2
7jOCPE4giOFt3PO2spf5DNnZutzJ3i2lGxa82AGczfnw2vYCZ3M9DWldbTkSpLm9EB2OKsHmtj60
+STrFuP4cyqiSvScE/TA6Fkbe+oC5FPzRP+hZP6PLf6AUBloP4ZPq5eLC+/Rb6T/nCOK7OQpVI7V
woXFKDgLGqnOevVYjCbNup1M/u62wcF4jtQf4h9HpzPxXpkUFkSAUvi4lfDoiScuC54cqpPwackU
YZjPIYYPzDdDV6cph2wosCm3GBSudaadnuZnUmNfhMdDaig1bpIwOQ9rHJBaQr9mOBS5AxwnT0Bb
VH52MH8Dsst9EAL0OhdkwQh6/gqmTdAijANLsdDM+QnIi+4TeaiC00XTj3AKbVwLeDdEAozzpmUa
pw58yHPR8oBxJET/gxiCz2LIVtLxzy6eEFLenM4dCgEPzhNjlhDn5+BQqPvOxKHWoXFEUbFGrT7R
FqVveC8Zc2B47fSOnrGeKpxEN7qzORG9HE8LFSdNyrrfbnUsHJ22obbSKN4COZAjhV5+/7EbY2Ue
OwmJ+5m/ro4yu6s4KoGSNNTO6O7Y6GNGgFs6MyWhXpVuvXmzkRXYP8RugcAm/XQjEI8FKV0IFXVA
Ey2yagyYiqBRqPUH2LgRplP0RmurMdiF4a8Mm6HjiY8DXonXS5SkOqoJmlzhZdSbq9ikKkOnkm4D
3nHzPJZ383lkV76R0MLRIVWwua0uYsPwfb95b9gfuAHHf3tI2j2edruik/C61I60h7jZBnDDQl7p
nNnPiNq77JeLgUdizssX8rr38BvzYByXBz38uM8tWfKYfsoYNw73k4EVTKkSkqkc1/qCg0xu0xZy
r4bw7RJcI6Gb/dIm+XSa5O1dyBn2KAk6aFtXGslFD32JD5ejwgUqJLAVG3GrDeASWqAHPc+jec28
8oWc5DurUKEaf0NuM4cFA/MQW/E9hU7n7EMLnepz4b++EsQNsxeBKqqq+QCPhCHEPkPN3Sxi4rD9
mBsTyW8AcuNJTitHXsj/5PvNZGYaeFdSjH7TpTrs0wVM2ISwH9pA4wqvCvIE/snDEmpeqMfz3nRh
Y6FH091fivTLB1npK6AnTt7t29VjMIrrtwtalKZpw5OdcSo+FwdTRMEXZg2jqpYZwS+vYL1w5OHX
sFYJzxzGnuM1MBtqNkLIf+f65oCsZJshJnh/iI6nwlm84eUKv4R9uGRAduNXxG7k8NiqcJhwjRoc
HhzdCQlFnvA+uaAvap0ORI0AJdAgAZGhhIbU80EJOXjqDFDEObiRaQDEiUBtOO9m4ggSUA1IoDPs
IaHDYJEzsUnycmJpibFII/sDxAe4xRw5AbdhaOkgPphPtMTthIY14AAZodS5cBkJ5FgqNe9Q5X1e
5q2F669NayBFPSTRB7oJAAczqHr4deCzCGpEQCphIHTYtzSzT0ofZbcLe2iiBzdUVvVBj/O00nEo
jO0lJdhKs+RFiyte5eyOswQYjnfbbS7wJpS4d6FcIO9uvSLhSqANz11J4IpczcUeWQqMRWBMOIUG
5FO4lwRvCmA4MeJbXqCXQyyMEYmf1oIWPvu+xAtHPwodRdlcpzPdHjhn8ihjVsoDz/E6lbCtpBHi
J5eH4hKMIS4FEJUCchNOiNsgvqzAUtRuT2qkC8gm4wG0eF7Pf3OfQae4t1RFuX7x6e21s1hxUeN/
pwYwBlrZOL0MW13ksK0uoJkK4lvDqcKL3yMclGZfJIusA5Tk9DVY9/Dh63BaCBYSpMex6DZ74ozi
5Lh1Ii+MbRldE6FC442kNGo4WEYHpxZhMTTn6JLqPvwvELOD2QVH6A0RjMOA+BmuFGzKzNf9+1rQ
PnC3HNyO0hWpFKY8kdky6RLktonoWCGeLgnrW2TJNJmQ7RmJFCJIssUXD8Nw8KdFrQHb8IjfToHn
UIB5G+3I+Pkao4/4MraD8698YIydDaaXqFXgri6Mp6YuRIrigY0xow3kfULH0iVG+akpNPYL8kBI
tp8ubtSsneYcFr1bmgPeVQ23pEUpDrCKR7znysJwAO9Y4mYSi8JBhYEHeOqLWXo43Tpn/V8ZaQjL
BxiN/veFvJJBWRHEE6BEBwAOaF8E0kIDM6EHEoUqzrYfHawFRau5yDgY5EskHHg+uluyriQvC/IY
t97HGw20pPTw1EBx0TjrwZ6bnMPXCnnKpEyhULBQNMIIOrRWGAb0tsgNbe5/KJS1ZUS4AQ+vnw3i
0tP9B9N9NP8MWAMnNdECycMZZJ0QizrFUkycR4YyhR6aoDmcfpzGUWPxE8Nl6YmrBZd4Dg1x8V5U
obipTK6wnybVSGakj2yQnCg+8O3dO2wV3jW3ciDmNRIYIQ7AgNLuu8uSLLgf4058dBEMY0S0iTEv
gW8+xOomnYEtnOWwQMZo6uv5EOnlzVMR6pezKhR5C0QW2IbWIukrMcUqhzzXzQFj8YBOZOssOKxO
yZ9EnZX+MXeMBRMKTu6TXZpPXvaFRQO0A2hpNOXfoyc2CdyzTUOkeSVdg/xfWDr3vlbhMuA8cJ+f
5LPYiOii74FY5a0QMV0mwhuXFuIrt2ej0yO003CA5V3uU4WDFKwk+Wq8o7FiTEGJ2mzEQucS4vNO
c+Kp0Y66ZSzAeu9jU1sGP1cvqo1GCiXfX4mZK+5hZi1JajsCx09P3FwhCQVaD5MsLixT92A1IT2G
gtM69QylmQNTC1k1sQuC1eH2QYKyOJwxYRWkIpHs/i4QiC0IeeDWvkFzyRAUEGwi2GlS1aUZspiL
wvpnMUrGAQf97LYUTLxbNJ4KWo88rQJcYBpQhj94X/8Qjt+QTpQCSSWDgOsgp00KS6XCuipTcLRT
Pa5BFNSBRNQmbxUqCWtp+cY9uicZZMT3qaQT+yTiUqIzY0lm7aQChLwTaN1P4E50QUIBCAnlZDjJ
vWyl+t/lg4L4ltd8Pc11534iOMbenXFyS2kh/vh0gTv4RGNusaZXZAo4dy8Wf7a6UBAkEK422Day
gAR7x7Envawe0inx0NFwrDPGHYA2pHXuPqgZ9tk/Vd5oKWB4kmQbVEINXkNY64YlM4j7mXilAQcI
/UscLU16TggnQQygtS6xJGjjPHlpzI25AEbg6MV8qP2HoI5wLhBBnHAzx784f2dTSvUk/+sWOv6D
iLFzesYIuNuf4XIQVyeBzBT+MmMWmJE3tkGLszYRmE9kaJzi6glwjMzITG0vLkefXDm3tORO+G/M
ZecLJxh6vUdkPq8OOitaXOI7qJqK7iIRLDf/RcJ3aHOZW5FNAy0A8EgMB3g5TyCJzCsFmiaoZTwY
7XUZDeiTFSS7B4ZIxOfw1k4MmM9AYoyXeBu8ojYrU2kJNFq4wPWJPAQvm/nfLTgpW2Z9vpxbpPPG
BEbtknL9SjI2ByQ5P8aSOB4AXCYoqgKsQ4TG/GmQbyIel0IodyQRxhw8HGoUWkg8kOgX5rURkz64
6ssxt/8GVfS7zAkIzr0p+BxfcIechmJhoFIMxfIZe8VG4If01SB4E5fI0QgXVfx0Nqnn6IBG6XcI
ydog2LhuVBBp16MawGBXg/oIuFyleyniYoNo3kh0nx/zVcGQ0tVzM2T4Mn2NQFc+xtp4Ab9zRrfk
i4eaWWPVJu69rIzdeck3t9X//dYfaQpd5pUtRQJdScQckR3nlov5J29+4Lx8b26gWNCkYsQoAjHH
ScTDPXGXmFBINg4++rI/FtPbqj9Cg+9pvD5KO9TNsF9ANM8G9bxYDo55XO5VoVLh1Yuw/avCKhwc
r+GHhvQP82HLWN1c3IfPgQO4s15ew4pcvbqpwi9N7eFtDxfVf/yV8SVWjxl4jCk+hyBxVk8Y5yIe
0KaXA8leCi53j1CDOK0BYENB0KemgTnXV/zJHZMeRISU5gHNEGk3/bhk/CkOdalIdAP3RNJbg8TS
vceiJYIt8N5b2kXUqR68CBWvxH5awsFPBChFoHMCMuykYF8zYKDUB55Ou2au8PpMP5DofBj76vIL
eIyMMmU5wuc5wxQwvxodBpH2o6NkNyhQENECKAU8OpgNXPtNII9MilCEdKO1frKthVM9AF1bU5nm
zBWA3IdhXqmDkkwDZrN+oS7BXoAIiz/2Gd4bNP4YPA3d5kZYBXmEshXCKDl1PoPgWd7XMhCG+iDI
j6x1pwS9doFGW+Lr3Egr/8tng2Hl83FkwTsE+6ODIPj8+x0kAaC4OkZ0N8HCk2mCVLd+AOj4QBlF
rcWWFERHxa3hUWY+k2AuAOfOWPX/Ul4StgIcjwMLmdmw2uR5AgAa5yAqFbu1udRQHJnQ4BAhTB6M
FhDe0BgE3nnO8+B5SpwVDPl1rpwjo9loRjveVHCLRBVGYZsP8Ry+2yw+JxAYsRNlJFAd0Mwm2QnM
50SAUFUOvAFeTYZ/m3EGD+3hAoTOVIbVNrQJ1pA4oZrmeauJDEnsO2WahoWoB5TXNTZ+mJVBhTi5
+4+wYfIjaoEXPLTx8e4q61tYrVRqwuOk+/tuPpsHIAwmLy8Nf+QrSKvqLY1ct9Mw1pfNSQnpKhVT
v+/bEXy1Cw2pIIj+wOyh5VipkZYayXWFNgB9V/JBjgEohARleuc9LcEoJiSlWfB3wK23Vf6HDY/x
QWgKyM1uNTpCZXOHVKWLlahNZ7uKpNdKiy70iciBtNa865Z8PEIGuj4ui3xT06+S8KXfad95Di8S
SHsIvZnDIfea7ZCvaG4TFbMuLThc+J6DZUQmMF9RdorwR49aYkT3UKc0/IGgS3hKb53373FMRuB8
hiHNsawGnx3Ms0P5e17AS1n3Vu4YS3Bj2EUFL7XDnJCRU45XsMeflZqb77BnLEPvUbqP2JYkROVQ
ieFPN639RlXyw7fVoTgM6Kz+Gf5cFJIlny3EaCSSzBw6A5Qi9r1O2D0XQE2jUGwgnLVQmYmTXTil
7bbdQtddtSRxhci8w9YPU9n5RLi36KgS3DHx9sSbF18LCJcV3WJMJxBcY1KvRLLS9AqLpqIu2pDW
qv/V+07k8/0SLHA7HfFXCotPCa5UA0SljgtEYWX1oRGZJNuDoR9MfjDJY8KuwtkTQEByTA2+jmDY
QpP0CRgoBgvulqjM82wA/DKWNGOKGWJF6Z5CIS65aYEoA0b78vrJmDRxETDHzKXfmLDwPmMwRnwN
OFivHKcNGYYvOfncl4gTOei9s/vmbB6H1eHBK99S6GIk0HDD1oTFYb0m8+20qDDnwn8R0RxHZapO
YBuxw4pA3mZ+j19Af/DyvxNt6OC7kqdiR3pEvAv4ooTPTDQAwQpPNSQ6istUmXDoczNGADKzuJm2
zsd7IZGDcStNVcrAeAb81CARV54lAEr6uhEHpvF7PXIfxs4TMw14MxWgu/MVSJA4djms08G820AJ
xGEgMZ90XCEEqC5BEkFpnuLo5Xj6OqU52VF91g39Ozj8DdROxOqL2/8IO69l5bFsS79KRV23ohHy
HX3OhRwSIIR3NwSwcQJJCAEyT9/f2nnRFXkyMqOy9u+2QWJprTnHHIbmpTzf8QRMaf9p4v3OlFpw
qFDYIPqwP/sdO550LEbv2PLLUQUmn+5fmP4YhNCkE6YYE8RFcNCFUSZGCxjGcHnjy+AxhoWdcGOx
4sRWFj5Q/4r45MwkQolxPqdQ0ZCuzdiv55j44fK3JvflhuffbkI1wxsEzSjesaJ1Rw4uUYMgOscd
rBilUzEfAIDePR0KJOxmEUlSylmz3bY9XvZiCnJZiqcaKwXOmDdPOK7MaysQpUmHGyjaEjH+qMc5
Pof1mGoobtfs8RNR0lCgsA7vQtXEBMXgeoUbXM4RdR+V8ACxFieYG47lkPkU75gObMCAGQRLbOe0
RBPxzginNoUncBdZa5OTpsL5GRuR4LJ4s33ecY1M+7mI4wBS+Mg9WfJSAHeKAkaeOkhfOZA2wo/f
CstDs7oxIlbGNeUvfo58f2MontgaRzQwQZ5Vpq1YnfDwWj8MyX/o9qYGeobfras4mCOc+CiC4uRk
hZjt0d4d2IpQleCHzdj3dJn9AqJUO9LmTgWFlyGA14FB/ukW4z6B43ZiUyQB5jHsDJnvMdFQQnXK
SADMjtfr0s4xpTGnVPdkzzMnFP52Pb13nnXxjHYmVGFABdRjWNBQYEEFvZv2dXudUDitKKXeBJDa
8FxwHxdVEcXTAlnne1HzIvnTF+SNEgj3XLzaqZRyV9HA2tUnj1CDJ0FfVFvoSx08srFtzzyBdOoD
vmwwQzeKxzzHh/ecfDHve1OUvSKVLKIYMCrOJtjyAn6IRGoOnxE2gmPo/cw9xTj6yhVLQ4mp525a
0ZFKgAHUlhuqS6zppZBuFEwxJs3hfIvvMLmpMRkSbYQX+udQHfDtYMpSiHJVjGx0kXx0XTDBMUe3
r29OeWd208fioTvcaUwSE4wgZtdtMxDQtBEWHudYH64P94PSMZkIL5DnghyNNH5sf536Kz/ZpjEz
XY4nA37Cd7obPGGCCU6qCfU5zOALoaGrMeE3h8hrqCCLYQV1gxCnORwn8GEUgPPrWO2xG7CzAK44
lM0a9S5RMk4yVfpwY/Hg7wwTRNDA1oxVn6MnDCs4TwzZU3AqYiWAlgr/xd3oBHdeEORqitCM2q8I
95gNEijAM8M23TLXA34YixvHe4QJvUABvwBc15MRw7fkIGQUziFTDS8bK9zxjraCnrL8hRkWYj+X
ARDajeAZPKiEy+Cyx+eU8UTWU8R7OdLYRen40eDjVY47MmQDnvRfSIkJB0AsK5UjjSmNBBhK8zqn
AVExNAfjBFPiSAMdYa7sYk1Jk/Bho8iZwjAFBc9mtI25MvAbU9Hb6AMwzXIBPWMS7UkA1yJhoeQB
KbGFZzunMiwEsgOWXHgq7e+V5IUOwLolGBwgROBfnFr4XdAWiqoR2xc2F4ksNI2GrVyWe2bBSE2G
WEERzl0wORaWvHeC6ACk4nYMSBakxP3cmUZz6scCVDNiPMHZ/fBdxRIUr0/UcFSpHYzI7ktlDcBw
pKRGrgGJdm/E/MJJYDokXWQ9825j6p1S3uJ2v9TFjsk9xEF/8AmYdDEBwy15gwFvUPA7vLYmBe1w
umTyK7K4FHBPURFnw6pHDg0OOF+XATsgwG776XenBYtBWWdUxe1aihmGUz+xpTMIKAXYE4rPAvyh
EzD77RDz/PBOMZ6PKvS0+IuWzJzhsDA3zmbJ7Is7XENO3S2Q8ZdvzjTR65aJ9JcxpbImeSP3aL75
6gZh1X0vH8G5B2/yxZnXU8lTtgH6DbFcYX2IVdpCbAEaRIoJiideJyjOr30b7g3kS7xAH7mLzLGe
Ao4bYoCPVekvwoBxZAWGqDMvZyVxDWzg0H7eobLWabQzYCZz8l6Lr/5FFyfFgBVEx194H97SXS8F
n9mJBoPPbjhkqAH7Io1YeBwxkJ/z+kddEj0oVnAD/ABQcVjyfctlFz9kak4qjpePowrpRzRER5Pa
ow07Hn0D7oWgndN6Xa8J6Gr6MtWkxugffsG6c37Mc4IA19dxRSEE4WAvSACYhi9V5iFkT2G3DvY0
rwCqJAYXPRKZBaQAqjstAaxuUwsYgsN6LfCvfMpCHNQUVgIwu007Z6ypecuuYzAszIUBO9Y6bGBU
OFAErnNWnnW8TSsKZ5E4JiPBnLzomnSeiYZyoGad4uDJxHmZ8sI6piMyPkSWrLbOqfUK0PmKlg6K
K88jaJSgXjgdh0KxwzzkwVyrwNfYOlLh7ZNxMeqcU+JfivNtKccZt0yP5LXwlW/XHZzEH8yM8Kdi
yAMEw4WXZ14Rj1FQHCSeSoXHiaJoCbolHEfxcfoSbyB8qLr9ZG7wvnDFPR1qgliAUmz2G94nLJcH
wtXtzrGvuB9M2sl9pLxpzuLR4SmktqX2SPBhFvgMtDuokVS7WGgL9EjcF/23uqdd3oryVDBxblPq
QJ+2AvjUwO9vaRId42acvKJ3VfAaZPQBVpRPbxBHciBtsOQB1e9IO/IjL6OveMd55hQqsYDUnF1P
lMSsvwmy7qBgJxKVPpsKhY8cPOLvIY/aQ7l4zu5B0U9mWP8xDPz2CbynWhvdFzlo1yO+Y0PXxY0N
fL8EXL3hHGlg6S3NkjlhP3vQ0JQoFywywUImiJNi4RIoHlhtjZXNFl+u2jGojH6NXXEuZCSHTynT
PKaqKibqFOJgFx/73LIfU/CKoSN91m0vIwNinijFLC3/tmjGLf637ehpCIvJGPpeX0dmUkQMNIWr
O97mMei8mAoJmMZi52ZN0UKJd7b+RbiqSYfhsoroFAM9jO2vgwofVQWCacVZmIY1vOQbEAzOm3si
ueJkn+xh42JzRiN2dalSq/Mf7y/JJh/yi0yqSh6AozSTj8/hIxSYHFVsceYDyN05P++2lPgGFjp0
lBd+0ScsM5gt6Q5/QCZOaPHYs3bb2/JlkWjwWtdHBfyyHtexKEgreEGilL+SbybwAB3Da8ELkHHy
vUzpldi8pSHDesb2wki8jusxkQYQ9TrYXn8G1qaCwpKdpE2zEuh6RRmzm1obHT4EyNeNwzDZdlYC
AbtuGXHMXrWTztI42Sb8EeCNcudEjYTzBi0gpSWFKEUOH0VlyhBQAhZMMM2GFf9YSBtBQHsAbnHv
RkxmFwznIceAUUO8anrGTBzsMv7cbSygY2tOs07alEoMTD548xDTR4B/YzLOXqLEnBOi37ixLVk8
1282Yg0OUr787RR+Yy7yJSlNAjBf0mfALxBcJoum+0l/LB/FFl2wD4l2DqUhBtINt5BHg82dRRY0
U1yQqcE/YiIZX0NxpFyhJrTcxIptik1rLyzwsY56ElXyxDf/l9p0TDk7CBkB0/ntTkTfBdo/FVMH
vJ9GBnuTSDOQecUPlnHhsHxasPBHxbDFGpJTAR8uX1mizZzTH9PSUZKsTFhrMn2AFbzJvpBmypEG
eP8dknCLy2iNkpiObUQOSs/yK8xrhXUymSfLBCfBed0jQm347d2PCezeK/mEAiaDtzuAMjEoVtb4
HssbE+QCpNacMp7DMgTChcBzBd5b9WviIfExA2bDXRJpIFzy8BmBm1BEKxtlXK4wBLPcYgUnQ9tY
GwOBMFMnHH8vQukp4NuThMIDgKXkqGMgRqwGLDHYo+Rq9BiCAuF0wnaawW64wVnFn3nyilhdYn3S
qbD+FpCb0hnpSKf34jGB1ERcIADrY5KBw95nFOV3Pkk9kD5M6tz33uO/lMYBl6bKb8l8LTy8tHYw
CLEKI6IT4rTkNNwkogtW34ja+vDbkmxzfkfZPdFhH9NAHL5PP43TmDDu339IJu8T1Koo+63L9VWL
6c8WS42eSpdBfT7TMXpvI5OUmit8VBHwRG4G5QkLsPUzqp3XWmDnAoYhjwTZP50Ct4qWA8iDy+Vu
iUgj/vQ8vegAuAAsCcYEWCF4t39k32RMKLkrSUgMaHQEmZbBIhGQvGhxM9K4Aeul5apF/yBeVs6c
lIthCvhdQFuyI7RA8KRXIpVL/AukUQIqs/53oQ4EnE1PJjgcTJdXOf2gyT/KWMndHdiriIkuZNxu
8QyNXtAuie0jXyGHIvKEYQDO2SvxR2WJM4iA+XtgMkqE2B1VxDV4TLSFEbIDbzGEBzBXGWvX3Kqk
3wCai40GGm6sIY+79p8wL3D2goTahBdnNMK/jx1cwR6dunIups2CMkKQApNqjjs63uaQQTsR8wFa
ugOxKisyrgK6QDj3Yu/vDNTVxYGw2xMKAaHBEHPYhJ8C8xYyPQINQZMCy1WH6pDlBmmjoIOD2Obp
hCUwUaVZZNdcCIqtDhX4toapG3cZsn/h70JniKGgwD65xLspe2yYRZDbmMcKxgH8Z8KpRJsuyNZY
/sVfqMAzEQtAbzqANUPDW8R1L+sj/ezrtMGf2a/RKtMCcESy2vhLR2Q88aOFC/Lpw2djD/LsNyG/
0A8+nYdId0O4jlyb4XAbNeFuUAPzi49//P6BtTKfE8iMH8TfCT01fXUeC0pE6+FtgThB2B1dl+KS
MqarsC0g0t1QXtClwX0liGxEmx5dt1xCxoyDTl3EwQoOoTrUeQllrMN5/HBF8GRnevCasLh63+3F
ucEcEjqGGnlFc6CRFJMZQZfhiRd3QVwd2xMhaAun9r5Q4zh+aS7L4dN7BbDoXKbF3odDeudUEIQx
EQCDgUEpsNaejB8/hC0iNYTAmHFJs4boNGjJRLuNFcjh7ISQlgU/B6L2rCRWBt7r8DF/Qj4RE0SX
mJc5zD9mS0/AiPsvU0qoNl/2HnUfyChFDVltD+jVkHJ8kW9783e8kC8hzmj5uBzxuJuehb6k4tmo
+BpStqsVbIyA6DEKMFiv8PBSrl2EQyATGQj5T5eui8wF2iZ2SRpLIETRSI4kmtQPix9rX+5wd5gE
CMXAyBnPvHk1gIuhBp8C50cR/IKnODFjzOhKZvSQ/OleKzHImrCpQk0TMG46+INuIIgGOhlGsEBY
sxnPcpeEuTet9X0MDgDE0AmeC5gpo8rlfk1uMZRXcejH1cEYi7AQpCaRwrCJ74+IQAYexsLRvdvB
UxRRUUOIzo4N5062wY6WmbwhUDXIe1wwlZkGL0OdvPwyyCLYMJxIEk/xh37IChubtCN+EFqRDAU1
mwWc9e6UYAfuno506je1HA2DoO+AN/sCB4Bkg/SLbJwQ7jefywucX/mZ+epDYARvMJcP1wwGDekJ
tJsdMEBo2Ez6K7bDB8VIg3QqW9CUjpMFB6LAuWk5MvKQHovmYv/7X//7v//vsf4/l1M+zh/NJc/+
lX3ScX7L3uV//Vv7q9BOs6uYSldTFLVj/imJuJSeXavIPshVIUSVtPUGGMKbvAPBq+nQcREDTGzc
XAmwmg6xgGS883Vg9bslOv2259XwmXRXD5m/QCNUww5StsbHumZ2gXT1It4pEQI3VD9PUIqvL9PN
lsE/XIX57389/7i48Oe//q1ruqITPPr/r+JP0aN32Uw739c7X1CBQt4Fm4aSsKWbQlHGsz4CLKdH
BRq99UFARyjzGUDJVOWl09qknhFbRHArwrsvdMbLvBg6hkMkRLon3NMXDhqY7jT+pgxrgQ4ehMyi
u74wlOxAebPCf7ga9X9ejaZ2Ta7K6pq62dH59+Oe+O0L76D8v26krLapcs8W5c7TLlN9kVWOAg0i
UDW7IMH0xfydy9xNKsMlBzg/YwHTgZLBX7184+WWmVtEPkEIAX4Bae5csSQhPnYs97C26P7gi4bQ
TPKukIZQ/bRhQYedOvdwiPHR23AlBN1dO7v4Nbrc1kG/2zm8pX9YeNZfLDxNVcR/pqHz65/eMo0U
2Yv05SKNwmUQoq0bZLSN0xiC8dExiD527qSrhNcD9hhEOq1eHRu7lnal4EJsEZPmIkRRcYfDwOUG
C8/wtNT+CL+d4Qt1JG6O8HSjRAv15Ru/EGIFsNNpncvPzWl0Z+cqGPBzgrUnrNbkRpgW3U/SAYMX
hnxv+45ojfR1eJ7A7SjMFefZhthxWKarnORFhzDSRRJdDin846crn15EtuALmIGZUrhYbPiyXxm+
PGN0oN39BMK9QUg7T0GS26TAXf/pfsqqrP3Fsul0FVm2OrJG/K749/9YNpfqedELs5Mvlv4TwbSd
2utsvXZlIIpt5fEnMu2Ra/MvuX2IP735dTafh7txLYaa4TUO53PJTo7zEmsb7Io2F8w/K6bBEvh6
42EG9PANy/66ebVQ4Ot4+tOJsI9efl2TcSrYpFuXHgT9V+OXHiPDwnBNqOcYZPjXV2Axgqw9ZZ7j
cOJQl8xmj+3MguJWBB+sQ+xW4zS9Rj/ggfFjjQcRs6hbPLPGDyfoELbqPGV2aSPkf4k9q4LztT8z
ruzy+dOdiSj6032N/2F0/tja14OBw4ZZf7yB4SLinYEtBzVd38uZXe7OGZy3h38q90RZs2pseGtC
jKNH0VrO7TVoob+9BQeRF5b4Vz8M33Tm8Kt7eQ92OktJIZBxazF26jjrbo/KukrtJRM5GzE2KScO
FxkupQG5IMFSUbwl4xV3CWNvTcTVVrLbMJb9aPl0fyaEbaZ2MJt9Bj8Pitc7+Mh6YNkR0UGHW5/g
oK6TTmPVaUOfZBHfXSv24Ich5HTy08a4MBGtbg8GTupicLWzRx27b7mu5nJZxnGtzCjC+kxsf2KF
xBKs6n3ZjgUmtmtYBXA2WSXXcHdCK/JDE8pXQVqMq14cdZzIbaaZ4RUEODuANmQW2P68DmTbB/Vw
11zuJF1NjDGKcfuT2j/cZQgvlT35EmptS4M1gbn20+XOcFURX0xIqR9xaYMl1IzJm7HR0x6sI9me
p70UQS42Na0d8vyFh2g9qBpQbL724/E1B2vHy1cGRS935n7MvJAFGR8wDMd6z8fJ6OlhO45jZci8
N9qujWOE+8rLrrytH4fT8Cn8nad5L/RdyP04aA5/IKu9MTBcR0zaIndQ2e5MIza7N1m+3LUfwROb
tfZ9Mj8QXcLbOoxBKF02VNyjODTgLOApyPfjfpJJanedg3Bhz/m61JvPmbWEl8X06oYyVrJssYRM
EDVn9WpXpwMCcux9zi1uxFAXlm9Cy5gwWwzgGdfZbEZuB76LW+OumlKoQNga4QpRwxtXv9BCL/EZ
iza8Bt0JlO4JJn5LJuiJzfq6QKzjoYzjmx3i2xTi6+lswbJxT2P+frdvb+ihF5+NahbQDbiYHM44
qIMJmegPZHNnQMnGDjJnAO4QDVjihGQUzlyaQqAKaBTjqX/YRgohzN2OU8AndorEWXYjJnnhmitg
OQ2Xa3+bep8FsIJdI+E/6WPJI9VuzqMVadhlaf1O4XPfHfB4tiZ3PXFnqT/DKZE19RmcB09XhI2x
sJe6554nA7Fpta48n0+zQUiCbTw97Ya8pDbICd4LccgYG87w65FZNK3tyyScm8A/3g09E4ba0zme
OW6YY4Zrh1zS10V+xbPTGVFPfRw3isP0FMbRlv1ADpeGWDXEoPjb2oUtgjbMHnBHZrkbBBSWqQ25
0+ra7TD+TEp7KwbOXBizg4+9NvjNGJvJzYH9laUaEh5hC6t/G49IAQNufdTYUXQobX8KnhHBPI58
EFI7d05Pri2W7Pt0qzvx/MudwztCsadY76WOjKsg6UV8aCqP9/W5iXmmLtN142iE4KW2/5rXLpMa
Nqz4CyW66M1Zw0/Cd772QXfCcCrhOmp/sWbAQIAN8+xhXoXd5H6ThljwzTf9djuyh5gZtV939Vln
Nuc/Plb88lmrmN2tvy9AyDYV5qo11ZJ9uvonbjSRiFF8dbiz3TO2E4EftiyV8GuPs2BoY1hxXV7P
nVDa48j0cjqJxzuXzLDYiFsup4f/s9uOet7b8zwcVkx7ry0goDMCtK+IAWiWqeQ77ghlPlkUwuWt
8jEmwY3kOrqH75ePW56tRI/B17Cnu3Dqcw/JdwynBADgeedYGGe6DzJY7RLl1v7WewW4zSGWETco
9cKetRhjL+JtGpcf5Gye9grXmhXV3uLtICdoMGrC8dxJeHyYxM6CahDMJooUBP1gZ9h9hs3R+bl1
PhgcPSgnLadefjuBBeXyMSuue2wnj/h0KHK/NALiMSymvPny3o5T+B+LYj0uFZvcEuAQ1goyf/vh
FihebhFFDH4pAxhgGM6skKUsnFk1mIG/O5vM3rSUfLX/oheDuOJVXBdy3Z9777LAbxOCysWempup
6ZZv4dYoJ5ygzgPrB35Ga5fRXO64bL2hGo6tPR5lpTCyXA1p4vn+KIbISvzYwyFbljdyFGwkLuPN
Hbl4299JfumiqEteh7YH3en0GnA6nnTuMKI6HA76o1e/X7lDwu6ddoSxEzzMsMMjiqtgCVshwlTn
7nQ053hzxrS11SyxNWbOdP8X5zMvpVgRNg2K891rqFRQCO0vCHtftrfCXAcVlTtKYTk+vP5omO2H
w9I91i8Ho5r+WHl4K5WX7dEq9x32k/Oi5hQGlpNc0D8AfMul7AOxYC/0umuac/t6ZgPRvLG9wRii
7zCVmV2hWgSTnSOhHKKNxkn6ANwHRQDpDiR2BI8C6Xmg25tN8pWWDbHMY+uyf0yD4sRGiFbYZ2QV
h8w5v6Ks111xiUi1N4zFH/bQtDf7vU7U4fnm/wQU15OLe3cnQX/XsReZt1ce9ojy1ee9Phvh5LEe
uOdvrz+buEuJRxUu8v0f6vGu9Q/V45+ajvf3eqsvWkMLFbjrjsPzPJ9+kZWNPxveVuw9eU7FU8q9
p/6iLaZsKtRo+fe9jyL6zT91clqHTrSrW4qhar8v8z+K2MSU7+1FKfJFG3P0NTZHCUifP0+BbDnI
3/bK9kybVbwUOBFJ8guOr8ng71+F3BVX+zcv4/dl/sfLaJokN5OEttisPdji2oDKyOxF23Z+eDzD
w3tc2t+dHRsEliTOgZNj33HadUIj1QZrQPatNYgVEmXrwc2bYi6p7QYcx3JAPUcUG4dyMt9G1JUs
u2tjt2AuHR8vOeR8jeSvWicPn/vRBW9EncfDvNkLTEfRlPX6VxbGCKeufiPb6gxq0ozxR2+UbxZP
EODOvC/1tTObJ1ouSbVZP+8T65HC5nLzz2dKzd1INagB2EcwJu3hOhpOciWgfuDB3//9bdT+siVR
Vc1QFcMyTF3906KqXvWnVLJLtmDClAyzjGQaq/S+UI/7TE6XHxBHzX8UkYQ5GKTVrl3DzWWiSBQO
NWeMxSMBH/DaEL19bOVjX7s4Y4/MJOyeX+Q2L1VqKUZtxbEESCV1YI8599wgJth+IECC0nsD/SaR
gFBxS3are7/bRhe5XyT9e6dXQ6WAmH3IcWHFl/Z7rm7YLO4GBrFo4L/WoKYiGqlECzdugjCbEYca
W5hhV1jDWhQW7XvWzQ6GNSmvs6wFw+wervfCbU5vTnpgf6x0mFdkDo7WaXRDsU27mh1eXZodEmmI
tasxJewZ2Ls5ubZSzeGdcYdOBUVY5XOokP6jE6fha9DTlQBjUgU7f8ylR53KToCc5QuTG+Fs3MWW
P6P4XVp5X6WWN+fWblCgs6ic2+14K7b6dalx/iH0uwTlrratL1wf2eku0skdagfQQmK/vN3s03Vv
2EgObjzaTxdXHKTAhEvt7AcKFIrmHsD7PfWls0oZ2U9Zy6R3gi8zj6EPk+wLZDPEn2v1igmNAs3w
mKMsQj65xhDHwN0fs+X1I+ryDUu7+7VfeKKTRkCzOv6weOH6ZBpODgzf3A4eJcz+yZ3wshVGVxc8
fLHL6JBTvtLpqu3XQVtRLeBQijsdNUFJvNN1iu3sGd8KHdegDdSz/i3GczrhtDftzHIQH0++07oW
p7lJTenB5PMq8hE8EtYidHkwyJ4bWLKrdPMcMRTaQ0VZSQFkIh+9uA7P8HRzMbXGMghnbkhmEoYf
9bjCpRgbYdIp7M7bu6vDz5yf9v5O7+gaWtvIes3Ve+aWkyvDi7VQccxFY16TUHeZVLVDGBi5xukJ
t+D6YB0sBLUGBVxyyJ0qSntf2VPnSWy6r/MLNScwCTaUQ8q8n2akjrEgoqmnguxdZ3ruSId7VFHb
7Gy8uhhOtyGe1lKkpe7uJuzXrnBlPCwWZ1oBP/OFX1agr2XS1XEPREbKkKQz59rKFSH28DNVD24w
sZFzjjAub6oC7t0dnWnMoT0B8r+W3UO91SznGzVIsKcajg+w/Z4nFWan6ajgLAxlS9tScEb2ALE0
B0BtyyD8hDQ8M4LLUl8wQsZD/utJwyf+a7lbYBZkue+7D2kYiRp2YtT+4+qcbXglILP4WEHi/KgY
auSP/gukA2wGR6l3b/d1LcWFZ3X3qlwMfz9EGqw4qLfv2r7D/aOE83E3pJGp2QlxYBxj/rdSaep9
OIk75EY02Reng2/wUF9/e7fGhqvKakOa/rrCJN4t6G4/jX19u3CE9I/PD2Hul6BPIbor25GFgyN9
p0+bU9Fl7/nUtHDgHyeujKPn/FEJ8PkpEVTjlo/oA6589bGtpGXmOxa9hp2YT0Foh6gLx7KvB2DC
SLMl6OPl/P3+rP4V0Kh1VcMAM9JlWf4T+NtqRSlfry0uoQvkY48PGgr2vJqhNq3pB8cTvPzggfP0
EYh448gb4B+87aDb33lYFWv2Daurhj7VIdOXoXJ3LE++QcXoliYLOy8cFe7O7cgDp+2fWKkSFjDb
qb2/vwrwwr84rDVF1lVF5qAx/3zKZNJLuTSdd7ogJr23W2C0wZtBg9COdIKiRAYBCrpP6rbH91Gc
I5i7HLle8wzN/3YqF9ZBGabTBpA/dTEaYo5ycUvdNRTCmeznpd+0rrF/Ep/cfNmJvRLECLk3/q0J
BSbUQ4v8Bq+CSPOKZNJ8KqeFPivNPoIwtYOFHOiaKwIb3+P3rGrxak3W5Bp0yDZ5uuUEkLNrV2Bt
OMc63Hd4yuAp0UVzcVHvYCJZrdX4Rj4ZaRx14qtYS2z0M0fjA3qjdeyMUHgMSlQs0/dYzDo0aI39
x6AA3zwlcaMQguEDlGJ0QrvIm7AB+u5mDtbgZBWqtgxonzvlQvCpPlE9fJl2bg5em92WvtEgrBm1
/4Ct6tAs6rmxuhH7w4hpcA+liRV9f4F0zOeQXjvG1Kz7X2gbt43EIQaA+HEtbasCKup9FYd5oY9Q
Z0+Yyend06Ztz/KS+En8QbJEB0ybQJOUj5XdGM+8nW/OschPSM7ZIqNbwKwBo/SLLS6N3af91ewK
/OZiX2A75wIDJoAHDJds4Ui+OnQByvQ6ewdk5g3xwG8nT3IpkaLgAf707ttqKgdWaZtdJ+fwmZf4
TmaDUr3Zn4fTIYxihEV9Z6Ec6LdxkOUNNezXXcSjmaGCzJXwKA5MZrW7QJq2pLbN6a5uE5orfEvp
2rDx7MQtburGgrO65R28BiaC61j9gbtE2p8KKPrrGAJkT4ysjIA7cyklponk1GFRwjW//RK4Czy4
VDdb4hZqbKlDiNESiUEfhk3bD479UNZX3X0eZct2SzAPKZoqATns62de8j3hRxpPSnf1KKXuHUe/
b+OoP5eeglRWnJsf/PqC76IlInhSYwjSpcfZd+bJRJonREoCFe3ZCqXzlZm1ODXtz1iOVKKwChuX
DOgOK2pHHdHV/Faj6E952n/ofAP0gxu1ddm62yWD5qvPCdnMcHd6xwXlA0YBvRYf1gm0bNVO+OaQ
25FL9z8lbavPILmrcjo1q2amSV5NiYAPwEx1id/o8rIG2TIlLzJ/+DJDOKSrm9dUP0hz5YkRdid4
LGgOA00Xe7lJ5sUEkR3g1nsN/ZAocAaeowSPYBd7dL41jCDXZIgiFHpLUog3+JXMTGIdTaIQ/BdK
gv31R+PbYEFv2uYlSsmNsEQxKh/TfbX8foRV6MEYpDfOKedB3LWQWY5IYp2/ARjzTmiheyKchUqX
hIlH70Y0jdTbMc5Meqra+14CEO1P6ybc3gGQGsp0VtOB4wOOrOS8T0wLVwkW/xMJFWCIvlb5RC+m
l6hms6Z/uQw7kgNLoOg6XG6B6xUGB3YdQUpjXJwzD95NsyNuQmRiiEEl72jS4x19RGDyZuqZ0xYp
QD5uCZIgtsGVNkXwpfVwjCPhugWci74GsAdPSPPYM8P64rI4OMWaHVbhQO8W8NpE3jxPjUD/yDyv
XJQjeeHcSS8WbmMQsfLDt+6/q0naDOvcR3vNcPlkbP7+KFDkvzoJVE0xjY5iyYos5oT/0bbV13ty
6dZVutAurjWzbA2r/GKhsCz7ZHPJhw/+kHiGY3CtbfE0xCLXxwyeOCoTi6Zm2hlyPOergl0iSE5/
/9p0RfmrFlvuWjrdbUc1TflPIy/VMu6Xr56ShhOaPZh0wWWCTk0ntzrDkxjjHKTuj9l9IU356yK6
ikyyqveBrohnDWH0kFSj0mF7GkrrdCodVWK7jghw0bzkS9h65bmFoqbM2jFCISodBAKQyhgeWwEl
Vk8bpwPMoQbXMeQnR6FifowhgMIAkgIqXTwGhBjxDRcXkWOP9OQRnODlbbQTmd5D9t+eYL8Jiy2T
KGH0Lt8jI6D6iJSGF4JMORGKaD6I37N670hsLPJWlzmz+8lNBFSSUolB85LfA1TP0rP4eBVuPCjv
tp0JkjnBd9sxxkWXhvbo65ae0MjomFukcMITRGFXnKvQdI6grXNRCDaYp2N6AQEaqs4MSYCYokN3
f0DMadAeQRoSZOBARzvDo0Cpghsav2YeuRV+A6kTWifGDxgUQFIQLAdogsLGO0phYuLXR7JsBqsE
us2gi7cF6usewUCwARh2DFLcD5KwQjLycoQbQu0/x8z3fwhaDNji8fQrPSGqNJASCsMS+HpBd2HF
BddVh6pnYMWWELwuXhXucO4ues1TSM0Qm4MbRF5BpRbqbkGNvbNtfn45+U8U2Wn/Fb8wYEqDd4AR
yvAbVr0CIgR+OZABW35OiUVsSRRsjnNfhpNiFuYBDEMyFCmTUJBjNU+hQX+LeSWuPH0iptEnQSsO
yoU88J++4BOroTKAzDfQUGjmVDtRgSyT7A+mnLlLHrc63g1J1sJR+i4SfJfmLBk99/UynT9GJBke
X8tk9Ma2shubQ77XyJxfiC/ODt2x1bjq+Hl4Et38OqQLapN61bZufShOt4l8eMT8f0YoKTY/yL06
iytRZ4uiTw0VsRMX/Rddal+tbQUPkrEIz27R+X+m4qO+TAOiw39Dweu5PHwotvhjSyI4pmWDKvpM
sDIMxZeIL72RH56Nn/PkpyFKgmwJEfFtnvMpyvfzffqaE/ddLfVzs3yMifh+jHem89l/BMV73z13
zzcexmJaje4MWUYfOJCwLckAL/e5UAgIw7sKcBLZw/7Ot2SapE4SjoJtfsbMbNmB784/Iry8LGlm
fgWYxMQR6oIADgMMEdqTgWWLkQjEdZxvxZASsrb43ZM0PqZdzJHQ5u35q3zPX+X7fM/n5HvrCCwC
WX6Z/NDDjfUzSgXRoDzFJWXzz1KBTr3WQKxkvyEWyQz5FsUeTWH1x534LLU1L0I7ds6ALQSWrPkK
Yy1c1+/w4YlSz6hY8VfzSvGCrCM/XVu/efQg431tPv6+YG1NIIppOryIuXqulun0unmMyyUvEoHI
WGVuoGLvwWXky8+ymJbL254tpBaGbx90qIrqcV+wqUDad9vzgfMQwgCM2K/4KwbP/DOf+8e/KOJ+
8FvxJan3x6ekS35lp4Qofd8zyuamFkIyeNsLJQjsPXY2E+YS1K6o62U4tpSoJeDRoaF+OCVWg+lS
mkVu4ek4O6soBmpY5Dq6Egw1ptJaIvoFZWW3X0Y3oTwa4oILy76LVABteV8JZCbxaAXh9kozVcBf
3mOIKgDhtTV8wzLHLoL57hsSmAXnHlF3JCjxKgysLnJtYXeEIRKGSRLGOJIrVKtEVjkSJmfM0OEb
lb0ag5C7x6iYoX0kPCSUOD2L6+I+JNB3WGuQk82ImOAezbDw3Ekc527vIg4k+pAXCjvMd3qweyHt
5CNqZEybdzhyPfzMlYd18PQ0AB7alDUUoeBJ5tvOre1ssBu3hyIqI231jJ9xOZE5ZggJQdLaWVp+
8mOsszlvNax7saLF6ry0YC6sqHxfSp5xZJEYR+vIMm/OxrHib5R1pKwJtAIUhLUsErdT6NS0dSnH
ivCpgK+O1yOmbRNrVp4TXjsLgwMNrQl0YVVIZND4cqLO2YF9YaDEyIr0WfaAlg1TQykBzDgXcSXP
GQjonNozMCfiLSRirqd6eBGPcswzdn2Lgzkbik0XRQZestx2TEyQcEzjGmGOFJOi1EtiDWnBY96c
hUCtO+L2o1t848IpHEisIwKNCYoiRAGdZTZ+/D/C7mu5kSTb0vATwQwyANxCaw2qGxjJZAIBrdXT
z+c8F9PTU1bHyjo7q5JJBiI83Lda/xocRqQNwyt+QI6F+GygU9jadY/jQO2MZTW2tVV3N7zVn50H
Id21fZjuNdZyvXP7+iWH411/bBxfY6TqLQz2hi5g1t/z3extewcjTEVeMMnmY7Bt12XkuZF+0P71
qMjxzrqFTHC8Hp9+dlNVo3cZFyfDSzfXFpQPAjYk075/Bb8A/cQTk9NLfTP1x7+Cm8L7YrzusyHJ
2Ec/7MDVVPswLFBjnIZhK72aBo/bZ8rcvB1PsHKdkPN+7ierUfZvsnzn6VY7GtFN1bZGJW7VMOST
LZ+blMGje+feCQCao++xd48ieqHk38PL7wS9R/u2n8xa4WmFL742N40w6Z54m49oY6yMwPbrr7zG
J3IQ8iDYIEK4dnJYdO+JUkX1y/7aSvaa9x8vW4yUeTvZLdYSb7Rh9+ajezARmG8HKdqZmmlZWQ0z
7fA5dxpEqGBGyAiRckbsl4O48WzmAA8vL9HLDpCMIreTrQYL+Ft9N/SrOqtB+FUjiJR3WGiF1rx9
7dAZtfYDkB+fI2DwoH+mQYmy61KnDM2JvqbIdou9TfcyzbiWq4M8buedwNfxtr9xfUfzGZmOSmL7
pH/aPk4OzhxZ4+jZSb8cVGpucfk42fWybp5d1/p/WfxxTydHSJ9empHi1hNWfjg7ERbvp952kLYh
J1+gXp0P/grJTDh0yMBi72PmjVRgU819O5EWlFm/+qjMmyPLS60kOrDb39XGPNi3XCismGbwt2OM
GNROBSW/boLyyDZEKxZgQ5lvv9hEEMY4J7zlhYKrF1zZ53eQa/8+HU/9RKFyf/PaGyt6VP2O40eI
HH9DyfiFxjygjiKB45O6Como/RtABpr4+S0xpnT8RBEVXCmAWJCCA95FKtQ/Iaw4DVcNcqDTKNWJ
24/etr+b5r0CIm82X63/iQoeuGvaDFO2Su28re3ZzLrB6z9kQqPob/FSDmepjUUnw018fO5Gm9Fv
9OCXCx9XCbZFlvR35u3lu1x+5BgehKP4Ek6+/WQT/oNY49G7dfNCHNfTu4pvfq8jHj6mITVYfSw9
+dSqfGhdx4fWobXn4vOhdM8M8/az7+cln+GPFEE7p9Ge7CzmqSNy2Q4ynAHD4pgsM5yfIl6iCl1h
+/FjJnfvz26Y4GFSHJ1flWyWXEv41YYNYn43KyQX+fXnG3N7e75q9Et+O0q3BqkPA2TKQeIj7uSY
NWX7Kh75R3n5OR9E/Wiy6jB3m2wb51Z6PDMLeqhBRv/NdQsdYzOxcd2H3j6z8xcA6lqEoZrqFXt2
EHYBkKndbHPbePRntWvrNnDGvHOFaed7+0axl3EBT+zLWSMzmnOzuWkZqD60Mi2I1Yn2QXXRnvVz
w8tbphURmehifwYyedQ5GsBeYs7QVGBQC0z72f7tO989t1ih4ltf3qg+mtm3uMl/yqByPJk1FHdb
U7oRHHlOEi4FITv8wHo09sP7K79PtHY6uvneqXbUZEBkLzD8Waoj7EKxpfXszZsb0uRci1xlkMZn
x31nuBO4isyABsUhh8KX2Tj7zcGDfuxZT+qTZ5sRurTcY4giw5Al2Xf9r7b9doqJOSdAkPX6Don8
SBcdrL23rbjWqAbVR+/4uRyd8Hh8xur9hZgb8/PSXDSuvTVu983nK3azODppAWYDCLS5B+3LD+NO
CgY3Denjo1f+/MlXtgEVOrl19j1+IpPz52rAbuiNQ8gw+b1t8CsYcvNqJQdMdKb3Rq6aZoGQLSk6
ciFK1xTZuvlqnvowAY1jDt146VYlwqx/d1FP5wQfty/s0CanCxKIY8twRA3dlJEpGQu2LMM5IgtU
5k56dPxleB8ALOFSd4Tcz0LFYCp76XPv+sm+c30XZVb8RpspUyhrtmThgrNsKEuLUZrC83Nxr6QK
5bVxecPvz7IOynKUMkY/2aUrfHQzt4qp14t9i1p3Wz2RdFCB8ddjkyTUXoSvYfiZKPaYsce4xotK
xteLJo/cpauLzzlwyXDXyZfXJiVlx33WdrNG4kP1sTubKAF1j39XmXJmmJ1XEvlyal1JzisH/nzp
8oMz03OY+nj0n73L+22Q6gVTtoE7+6c4UoB0ADXmH/Ew0dt+FQaK3F+JERjNn3iqBTk3h/6+EKNd
usnusykakfPkG+H34Tyg/bQTCcxu3Vxn09i0nl+zAcMAhbH3++vph0JLRLIdB+YGhOLXElaOO1oz
15v94ZmsZGLRZQxdJZuBrZMcrOVtqvxOw95s4v8yo5x1PyWk9NOKtfNXbrQi2tx0/Vn2PZ6GIOX1
/HrKVo7BX+f5ugXJjMrb/mG6+8g3brZGOs5AD8Oc+9yMtv3HDzjSR+bsZEtOi211tQ8rv6W8O5vs
wy41ez+GWeDrF8vt++u1cW0QhTZnHawuMzTRYPMTZJeB1yzcaaN4/yjZpl5VkuPgR7rXk7/QmGqo
vXOTKfvSHlRf+z6cQ1ftXznVDdfjmfufNTHmLCybqBne2/Pu8qUwKI6y43Rf804hNdctTu0JjcWY
B00nyxlsrVAe9Tkr2C9uNR4r49TwaSat2BOvzTvGlLLjXDVlK4O24qOQqcPne9VtUGXT8eagCizx
vNumXG8kCxFTkXyXj188edQCIXomGecDZI9IG7RX3O3miYAWvVkj1Yu7xdHRi6kw2knbGTUdYQI2
TQStzh2Ti5OHEPFAQBqNAxCgyFkClbN9blwqHebSvHPMePnjjZahxZtqHU29h38tDueMSbKNQCMx
iQgYEaCTx96vuZmdtohyb1erpYb57o00NdOqrl8y7oEtGQ63wKZi1iiMUfVtcFlKrbPhNPwcu4RQ
FSKh2CW6hakvDJLv7j/gb2FQ4MqSaUHtYm8elXhsFXaORC2uFWqPzgNWYv5nNcj81YYYXl/CJTIc
qRixOYl/9CW9tNvQnnyDAd+/7Lkpd+MmW6v6uZ2TCShFDE37sICZO3cGpTw7DJ+gPmd+Ugi2L+ai
iPSAiFSA0HBxLGDF5D9dIhEPLIWXtlLpYTzoyLuXX38KlXBEpMcx8e8FcmHn7+e7EQKkXQOBdl/L
s8IxNVVJO9+i/uIzIC00H5rLXmq44aJhpOPgCEnyjvOit1bTeTfuLHizmJfsn3jhrHsG+LP9zDDX
DYgsJRQzfbGQUIDQePoernecbVy4MkW+l1yPI0cSI2v3FthqwbXs1y9xNp6N49Cj4HCNtDVN9pN9
noBcFtmVexbr17lfl8xbi71E+aQztOcZIEzubZSYYof2vXR3y4rmzpaVHPVEzhHsKG3Mu9v2ygrW
hKaai3EmmGyXc+Vl+0x/dgdqC4dv3kJ5DHw1oFymXkDxAOL4no0zQ9fMjKK/dj7HbClmTPhm53pu
mO0vmBX17wQQFTqGdL84zXTz/hfMo2JObosaC6etKg+36u78Q9w0jocHW5sSWktnSpy90HraNgoT
XaHhzuN5fEfez4ASyw2TjNo0xXYJyey2zZ+Nr9TytdB8VGOfyuGNL5bxvs87h7fMMN3P29nDc3Jc
k4wmm/YP+dLpJ0X+GreuZWQ1q3wFXs1C1h0DqGYSETyAlOrB9UjrgvaNbUeGD+O+Eb7TvJnvbhsh
7BDndg6d8AYV7To7vlYcnlyFu5Ptn//mXTBvY/HQ/TXHeDBpzeW7FxbfZx82XV21eGm25kM7OkDy
1ctWGIQfclcDzdSy3gJfx5klD/EAK+H3NxGBEKZ6aZoDoJ7w6TfGJNOw3s+6YaMnrxH7R5PHCVW2
ZUhouWykqlEtIiMkvxqt8AEZidQyjGWeLb7RtRDxxK4mMQq78MPzjPrF1qOSsf0l2UkiS/fWr7bB
QdRZoX9fq53y6+u9fAzM6dGsYeF/mlupZ7iCBu55ND659mR/51PulSUjb2mmeoWwCxEbeo73dNlL
YvLHnfswPEYxItOwkN6Gj2LLdZvTzZt3YT5xrD/e2Na8sJBqe7bh1Q5h33jRymM7GjOpLkbCuBoY
blNqEwFzbF7DQ1uOiq3lKEuX6AtQ9W1SzSOlIbUZafO+m29l7K2cg9ra3qN9I19NDd19O8e8dW9s
pUcjzlntgD9HZWGfk+gm9QcPOmOnDhZ0ewsUE3Rux+kFOoe0q5Z8BTMar2zbZmBeBG+VDSVhsr3n
1FKo7TCkKVY9pHVb4aCRAa/OVr0FGAQxqd6zG9Sg1K5UpQfWOmwgRglUnfvLYrThRMme6duLNtyQ
x472n+LEfp4Uez1VdgT1iZp75Pdri6kl20LmaYNZc1WvF8taU418L+dxZYZ7/zl2+6NOpBAlV21n
QW7clzxbrVXT29xkAtsQGNrSWXFOs02X29Nr7hRwHr1KqklehcaytrNmNmoK2QrhAT43GyVN8Jz8
4M5VCNgiEK04HDxHe690CFB21rk5Ot4eR3viXjCa4SebHsxgCxV6qrNmPMw62gohpubEk+anFPXz
YGur+s+1MWvuugv/Gut5bMG/CNAH9Gy94Kjlsj4BKNv5qmymURhoZ9RZ2nlqshlfvUJbfHqxMoSi
bHkqW4fkucqAwSgN/LwD5Ng9+kEHdpDp2gMO9Ni9aBs8Xqk0GyxuKePifq6ZZ9QRAv4s05p0M4T6
MwfvyQFhJY5Mo3bJMOuMceDvEw1s9CqhIIB50jEPJUj57Chh+vTosJGy11zojtO1yHWxEAysd7Qr
jY1hMAOivKWuTPj5sJoMue6W7KmTJGMApBzlKCnX1svFA5p5iSVB1WSfzdrg/GohCAgMFg3SJoBN
5trFMkSPBysRMNSfLBtRe929tU2F0TI/nATmXdtSPVrrpbbKgv4VnC+0KQIUSmoEgUJOzIx3PK/P
rdcs24rU0LGldFVgbSUhjYebn5hm68+hc2keNHgsysn5dT5dv/LrK+WteJvbgmXfuRk50CI3sMC+
Edq8T3VJqvWgc+VG1Ey/54xMRZNML9fL2JcKtASGraorflYnYO8kqWyCG4GDzTz0jE0cR76w/VaV
Z+SZXI3sm0FummVoh3HazZcPlVXzVU7YPzRdjXH1jOHKJO5S+PJdbd8rEiA/f05N9od86gb3dqiU
nkklBdKOtr0XqCh/DW6hOb87d+9VR8aEoxD8hyyO3VlUK5D6Flsn8BBi/40+Stw9tk8dU3jyIdG1
DU77ntWr5W71oqBY/i6Vse22yi1ZrpjvZXn4WXW164gDnVl36O4+nlZ7Pw1A1qAav2iBxX1zjMP1
NDvSvupehTmLkcn7EGhlx0ebZc4nP5PqWmqE5/nq8etISYwd11//UEMb2IsG8XQL7sDw5JWMvho5
AEmAVWTT+Kh3ZNjEMKptP9faRdKhS4eCWQoePMnuX3OfbKP2mO/p2Uo1X+hiu3kTaLAdKs1Rc/ly
EqZ609srL8+pJnNqeY07g1JwOJlJyNnujSynenZwgs+KxwlYeTCIapaCOXDmDnxwYUAQpvhu6O20
k43gUJCpRmBhJIMjTUUnsMhL8rxVRMCb7Se/57aplf3i2LYzo1jwJW6uX8Q9NhuxRVuBorFyODFs
qyET+CeEicFCc9GTxDsOF3365jp+m/PFNuT43PKWTAzDvxWVMggdGietNaAf2PtGprLl1iPihh3P
N9egTMtmajDvg5dUL7qdwPmVWApBizvMMSjLDWkcW7fOiRyX+aI+4Fl2NFMicFZy80voYSbdgQAR
u7WjKqo/561MEzUD7m6hRvrb/wQe9Tzby+Gx7gCacAitO54kKgfviQCe35ZsoHIptZ5lYN9f103S
+rKJHvvZJjAGcGk25tqWQz7MzeIeZz2MHiAA+xyw1xDx4XPxR4MnM6yhnzEfgWZb41IGW09YXQvR
wkaFQPHA1mqer5klHQ4b3IInSVqHZIa2hEhZfqAoXYOqHavnWs9X4L9EOorE1UP9ixh9i5Oy6/nT
BuKc3ucVT8BGrKMcriVDrHens7v28wBCzwaikQ4xK4Dmw13hNcJZKYECHHrB6bruh8Pup0uExjAK
+8FwU10D5/fXgC9b1S5uraY1Fg1fHnZ0D98Kf40mMUWVuMDtX9hqWGpYCQfvY0DOoUfYrLiN1TMA
BQ9elem6hhwwHddLQAR/AhGzbeYqBfj2XEUHIvg62mOK8JtzRWcNJ2iEYyXt7GfVVuF78IsdTtfX
ACcBMhXOq3zt5Oo2PtLSmiNeHzK5aKdquZpRSZjOi0dzqBrS1ji/QJgWsJTZ1inYR70zcgWoqmbT
2e3I9s6+ZuETI/22V2UNFM69ViALGicnDkAQxGtlDYM70HqqdS0f8CvYgsY5dwwzSX3iWBT2OQjW
wQNagtQgCEA/btHYyCrbmBtYSUfk1bhQ1t8RYGca276SRj1BW8eWK1cBXQaxSLwHZmzCZyhoegf3
n+BPZIm92j4gLuc97R8AV2qtZHmOaFVsAMUAMMGO+YgBjwYfALYFltVyyA4PUHzKQJJPCBMsusx7
opPsmRQg2uJ/0uPCht6Tn4SHuudAs4Zz8PgrW0ftAQop08wPdq/L4MqbbsffGMNd57L/TDFiXKGA
3rzhLQu2wE5hh53GMK6bREoqdnbISHlgQS/4OPilBsue+UCmwkLvwVM1zWoGiBLeZaF4dlUBPLZu
TdnVqwswuRx8XeJJxLu7ypuwt5vkbS5pcvi0jes0WWnOr0d5mXu6ps4/MiV0CEa/rHWMOZfSchEG
k2HPTwxn38Gl8vyZvJSjb37RHC29grSeRU6Ih5oRfr/fd48gC7tx3Nf0QlNyewK1UBicFW8GH8VH
J/XCB6e35G/yLDOnsrEARYY8TcqN7txa9RsPfPKYjwJ5Ne/C9UhALAMMNPA576F+qlF4OSoGz4ex
0cZUY/VBf1FKjDY/i7GmUyvMp/7WY4WGKg1qzyjho6zqzB0uP9E7c+lO8Lq6WK+4GeFYr/HwORQ4
xgcY+aqfNsI3PMKlH7vLVQWYE2sCqBNGdNU/+3Os9hVTCJMoShHHJlxf21RHZdZaW/KFQFHjaEgk
dmgYMcHhftaiXzq3QZRBwlKJAB12X4XRcgpLFIL65JdlwRI3Mn2GYy5eDj6y69HFw7yyrMAaBa/5
rSKgVdpSq1cKrtYoUqyJbLy7poDTLIvhgRDAMsldCrLAwtRV19WLsUwP1bRL0cu2L2cr0nHhKA9O
tOOrOXu8886JXDrsOcZXHu14fC5fVW4tjUrMjpFoQOEiRZBXLLP0DMuo/XAEaEjmQXJyAjl5X+VE
6SmSKVGLCkIsHSUUe+KDX+4Gq/KhWwobXHrnEe96LWXhsuJ5LUza+ATtZX/ZV9tswC+40vDGZXxe
p5XHFNxAUUSly2o11WBrm5YbhN7B3Gln2VVUVoWYe//A0do2nGuIGosyFcXAPHkzepsZLTLFv3Fw
RZXZ4KRA4+AMenzfwNui9hZi+ztE/46Hbr4cbK6LQz9IGLOxU0f9mWN2Zb45Yy2hFIj0YoUgN583
jfOBQ0pHJduGfagE39ObzJCZcW1Wc8sEyoJlL+VGnnuDIVLJXrRyA6wiQ04FMrLgExXidSoFUrAM
86kkX5dTe46HciCnWA5v7fTvoTVHghJni918uz7dQjdvLjJfyml1ij690vmKMTZHXGyXpmGr3Cvt
pQlHeV1do7i8OJe2EmHjFUTXuR6Fns8aCdwOEvEtr+GkAGLl7Zx3o4mk29CP5qakaeldlsopLoMH
1k/Ek6nGTMaEOM8gfA6EYryhng14nub+ZSWt0+Jo7QQTp06w8RSvvsR+0q5Pe9+/CiPeudMCiBzF
vTSprzMx3dY2seSd6nj0kd1R53S6AiAG0Y5d011NNk25nE6GiKcRy/83E0gkW+FsdKyL15vBdCuy
QRYcsuvf4BfNx/uKwtrKW4gOBazdRXf3utOb1yOu4dZoSL/Ne4+/udq9YmJC54Chz6x8acKV6DwE
Ak6kFBwMatImJB4t8dg08F4S0rxrNxcQpBCLM7CykBDJoEeYu72t/YVGAWrOpEZ7ZnkFcD5POsd2
1LPYEI7XHqEpNLj+WflPCHwiNn04WqxQ7924L8LqOK1bpvn4c1+nyyGg2IwwhYFRLc8Oa+e1vTXO
jvAnobHjr3rk+BgGGdYOFybk5vr/B+lvMLWxVHRlFCb1m49z8vx5f2dqrjgI2zbEyGhmdCTw3dyb
hlzDydUvBPuDVn5s/ER94sGgdOmsiuwG697NK5kp0wSGZ5YVRl+rV/VICTQDLM+M4Rl3Vs0qDhMg
Vzu1eZuvb2MUQyBQFOaQdHC6XDLjIKbg+8wIMi8Wv3XO9YJSLsfcnAozGBki2Xj7g9TT3DdzjCXm
BjhHgqaeoYVmQF3h+qIKHy1PHYZuYnQ2lZL79fDk5oACMjgIaxMuKxPC6Br6nDgrC/OozWR/EnNV
C4YNNycq5uDxlamdwgSDvq54KlYZ2LVOaMUAzkrIfOrlK3yzFWBPOKm3+lFf2WxCE+T3azHYopBm
WeaGoDLV0GG5KJ6C9avM7avyv+os/ODYxFPqDZiNTc8LkRq6S2KsWc5uNPTMi+NguFPgSP4Xtfz+
bfxyuGMmwwyC/0r49/9xbCmYxlwAwmYYqQC79aET2oEgGIxlwF87OSPl5qMCu/TRirqnRsjYbHWo
W1tqH+HPgA+B+7L7CqDivWptClE2Kvts4aKHa3XeWAzrcTaCxciiGpv89XbMaZJv3s2ARktah7ZL
1cGF4Ea5o/+wAlC75SwcUbrzcoLCaC0EOKGMh7NnOdlXQGheoHSED8GDaTstEDPdhX7R6GYlF3nh
eoeGO5Z2uQH7JUc1BxH4pyViosnGSmBmF3ohxLu/rdhTsDHoJfphjPXazBnl2XSvr4X6eiKw/C2L
Oalsc+zSh3FrWaO9gssJMSWZR4XZl1CMQtt7LmQGFw5BblgeybohMFYcmbd5g5lFmN9UHARfdvoK
VE1dHRgxGYhkyHSpr8UBjgefIi+8llRa4zecEAF2fdZclGUTP9xj5DNHBSR8m8p2ihJFPS3lOxuI
2VaW40XtZck0MH6NmNyEwbOUWVOjhwy+Es5IZXUV2/jXlSTpPlAPURoVS4VmXJ055OL6Fy2/wbOs
3OBZ483pjJ/3gxFNMEl4otYlVaQX/ZOkpliLxfXsTMy95Gszb1jkSYMx2+7CgNjRQNvSTTDaVEfL
7Ef1dD0Qas1FWStCDIh2cOjKMMdgKe/YzPSxLuruREXBHRsWnHUke+IZcGFAuAiH7m9TYD1MDPgJ
gsYreYq1l3ZKeL2hY026VIAo8b6lewvzyAaEnI1RQw1zWGS6cwhrdRCqFaoWZtnhRjeC/QCiOrfu
Q1WJrtJ/M5QS2Jpj3qsklNQEHT5+p3QSV2bt+dt5euRRqZhK1Y3DfGArvVCVCgsB517fKd8UJfym
2zilw0cjGLaHhf+r/pOL+b27CjfvRZiPlzahwOgOJLFH42ZxhDQ1L1C0xBrEGRZUeK94aTRTzAAe
rcXgaFkIJF3wHY/YYuMbpSNYDQN+yUZ0LgXC4s192/8S6uDpYRMPiroixGlg8f0PuU81przua6DV
M+2rUqKp5Gpe6/1cLXpEcV+5Tblh7ygOme2jnQs+5NUgYzxT6NP+NVbQOnteWtfw8delbeduBNsk
FIhQsOCIfr0LHWWv+IL8U8IhiF3eyDqkg808P8Hu/HvWS/wp8JXLOVRoG/J8BhJCX2eg83enoOKA
00OUbk4DFjGYFz7UIUx8N5bTE9NTqH14WDUKcdPfNOMP95y3yuCZKOUnwgGdMCWNqotlJNDIlpup
L5KJ2qNUqHoFxUa0nETXfKe4VNZdwnlq3L81d2+DPaRHQskHqCCgUajV9q/ah/MVI6Qc8k6VcCDq
OkLhpBQ5FP2VEi9+Eodk5MnaEbJ+ZwrzLIHYVIT66H80L2WsLCd6sZGSeibasX0t/GlarG1Vk6LG
tYT562mqtfykRHW677uFKmMQQb2MrR4Lph0MrXnzKKaEgPNKZBGe114DjnlcduT49Vzj0I2YaNz/
ZMQsi7pt3mq6s5lg0fAeShRoqjqmj6aHz4CJwkHgAQ2qSuzPyGwbuuWlVX9bh7fmXWnmvLr6ypWT
Pk2rXB5Py2ici2EofmgXYTFvDabPBD4hmyMBYlLVIobTtFMvssPJYZwlgINu/sXz+o2LHBEsKENW
7IzH8JgmtLQFfiB+8UDEZiwitCfydVciUXz4XqDDIpdcRY2pvADElJDZWU/tuGaVVwOwEi7WGXKH
uV+AbJrnU2heejTBQwEq0IKQAP/+La5Qdcm0UkpUK/o1AVKUUnk6lo92FyF9KJ7YlVcsVv1cXd6l
qm9G5qFQYc8One4gjydz9G5I+WaBJK9y70PXeZDaoEJiQmdTOzgCvRlVh6y/DunNvxE1uHWq5n3k
YkcoaAex9UNp5zvggdUwbKTY3Aq044D3ozFWMUx5s+YvAUi7+AnpT8LzfOj53dVu02Y8985j/qfv
CD7RiGIqFIy0porMfASIth1mRjr8aY3zZ3vDi0u3zV286aCkWc9eKSXwAx4OMZURnpv5gZFty9JV
f+bt8ntE2BR8v0rMW4IDwfLnEAxifgMyDbF/F8Nk/kl5moqSuVy+GBWzqV9l6n8IdU6ZTLQ/pZ7b
aRilzpmNNeGMjbCuRM1NJy7PZbmFChxfI/leLN9q+3J4K409P8DL71XBKhYYj3Nv879fWBQ0OP8N
fvjPC/sviNr+HBfSsyi9nT5R8m/19Rbvx1rwojmSpVQHRaxL2WZwatzfU5VE9Ys7wm8/6lA+lc5c
vlTBxBsBNzvv2O2MK0Ae60CdpY3mTVvH16zpi7PjI1cm7uwEk2CTTacyI13M2Lnq4b9/pvQ/MTX+
8zP9F4WhEOUXi+vdZ7LN6gw+fmpLZzL7j/q9ZUylmmiS9dfSpYVIPD369x+eiv4JS5fORigQmRTG
ZDrz/2qyivn1KbuJzmiGxtchyCvPduE3PKS7k1qFpMlguzPxZig+p7q4+7g3nqUj39eTrfXQ2xpu
iluEIKaZbsanZ+8io/75JHmlGcniYDWMzfZM3QthVt1nY1aZKA/I1gvs0PXrGDSv/+rOtIh4oHSg
SbN1NV17v/l6KP24th4VaqDNNghxTKocWp6OyD+G9HqHmr6aqI43911yHZcBQ6tPUt0T7+wTVFeK
Q5E2X+kKULDs6SZsagtOvJ9nmwMX99ebAMkxBUFd3oPn5DWKFTKk4mEvUSWuq5IThCT6V65Sy35c
eiM+b6mkVhOAF4x5VInfsgLNdfdaA4ho4veq4f77Y8r+A0GTEvz/PqXwwv7HCzm/Z1bny+KynR6C
DOXMPWVlDCoeio8B8ED5K8v+zjnzFUIq96d60LvMoiazp2l6E0shXMtLOqJusfl+aJoKGj4hnfCe
tAIElSWFQ+jkf7/sdO6f1na6mM1FyWK2mMzm/uu6F9FpET9nuc10IVTcYrRtGJMwVa2fpqdViRRI
1qJ+R1+/bhZf9Q9Ubr1mqXLj7VK9Av7HjdsHTYjY21ntbLfRbKPS7K26HqVkMJnmxrigufVgk2A/
VwfbDJYEBdwphGqB685d6lS+tjfT5efVcMc+WTIqa9b22JTVZf9mkR52BuGLbU5hjfvXeV8hjegm
6Knin0y78JdE/AzH1TYjtupuflJGxaIyNUHj9smBU+M14mBd1NHODvK9p56QJhNlV6GCZ6cfVbsJ
MW5GSrO+L++6c/t7XUoqiTFVn6pjlRcfOn0AxjsREHxZjecMgOuSDdEcjXVR1aQgg8szVjLa0cjU
s6XqDFoL+c8wQdxMDGPTT1n0TKUcvu7A0x6xm6dQH8Ip9AMjR30AD2ralXEz7n+vhXfDJEqNc1YK
+1Ginji4JGKD/m4y25XCS1JZfOgy6V6JHdTIyMVGx+G+d/3Y/Xa1bo7T2SfnJVHJE/2mUEWHq2YG
2Y9ddfc1G4K2WFYYnBwQy0sw3mX3WQ2uov++wArRP74YxXzROZVOFwrp/xJtLp/z1OJSzG6ms+7h
ydOVsPJiWwpKJaoa6VDm++CuwlJ1QhiwrpMF/00fylH5/MdkQNMk/PPbaPsDW2ZdhRPCvThptQAz
drl5fxQ7dwQJ84yH0nVk+ibMhszM9RMOESl/EvxXSTX4AI2tjzUv59cIR+RYzqmJmTxWoDwFesDi
O++O7Mrzny2VeBHprfLQaFdK5mZ/Kq+IO9kb444o/SLFt/NP4xkpin8TpjmhMj5Kn7LuULr/CTNM
ab9ppiWlchCJpaT6UT3cSzt0DLYf7AS6qYmrr24+Vj9hqObcyuTLic+l4GSCmLPLlRPFcv5kBjRn
qOMhByhWUrMytX6hdki1k9cGBX0qVT26iFz9bLihSvKmB4WdhT4Sl1Np7KMSnsbiWfNCMwgBEOaj
tgD6f1SV/adbqSo9qbd+X3p++bg/s8rhx0xRJfobtdTk35e13KnMKIRVWrqcq6H/KhYaDjGDPpzk
y617Pdk3p9PZENdlgu5/cak9DKm2s/V8OyIiQQU8v3ITHketVTW+l5bGrTa6049LQAeYa/xKyxtB
Qs0JMFthwF7LTvOKKpBOYKB1BgCtjMHIZKaKNpBY1B7LSmZXKY6SA56ml/LNR4X29RfoGeflxZv3
WqpHnINx5lXPTtyl26cK1k7wUfh7l9Yeq8c2AdVH3L29E8cotik4/N19ZINnPNv05m1Ez5mqqJzd
3jI9ndQT2k45Y9gTV3eAO5Aa5UZ4bTOYEUvC8ZYlYW/caY3fImShLwOTBvhfhFu11IsD89JUnvnM
1xOV6/tZk/b4prL8bXpkU54T+3WXBDyFCsOUWvZr9Sdp82X9hyZV26RL8zX2RPUeVTaS1HPZVOKF
stzExWIUs9COKkAO2bHhokv5kcFCSNWLn1mKu7iSnGRrjzcdcfRBM8zKJDfkM9hvvmGmwNvXn2JL
IjM2HbsTTxVqxrUzxgO/mR+NndC95Nt8ku2or+h6GawJy97M481I6naFhhW+ONd61DAkzn9BBJ4S
xfuxpBb19/hxajyXPKJxXbqz6SlfeqAA63Mv1qXUvrzXwVkYIK8fS8YHUVJK0NzdM9DBsVjaDB+o
QpfGubzOUvJv/i7qfpA+dt+d3H8mqpkvPyxRh1hS8q6gohwCFf3WgJfTML52gw8Bz6dL+Tgu/AXh
VvGx1yjdoTnRefqmtfsk8X0cUFcu3u8TUq5zkwA76UYSHMcVZsj5PzAW+2qade1IDsF/9dTiKFBL
8v81ptbKDM7fD+jeLUhyed1hQHYvndrHn6SW6CWJhVHiWuXcotKcrh4MLw/vyDmL5qmXrS7JQHQI
H+WtNyUhmtKIIBApZ+2G3CUyJQS85Ufx5XjprzhN5UtzTO4P3c6PzEqh+BTquI+67heoz+ULv6F2
er03n+9Ae0pcObnS4cXo/wucwqWNM5WQ9/tJfzTSa4dl7THOvgIMnafFH7wL4xkETojcaXOxNbS/
aLov3yawB18aiF0lvz3vZbN+J3xZQ6phfz68EuNSorYc3uREy8GtW9iL59aTe21Zz9wgDKhbzUHQ
pVdcCYpP/fi+naxMnW6qZsyQC9+zPyAdh9+7/tADzvWfe5/q3DSJxCmogDiYKu9OZeQgsUX+jREF
ErdeBOXZvRg41yde7c3rB2JGqCm6UGj1+iyqbL9lm6k/q79LlqUH0Uz6AxJI8UOCsO2eFqXnQMLg
1D9V3SE74FJye7LczgfV2Od0jlGhhm0He1MGJRdp0UbVd++b0LrTq2O1kPvJ68feaI7Le5v2+7G1
P5QMGTZMKqg4L/WgmtgeJ6Oa5F+vyWEG7YMhyJd1UVENVVdKNr/PL2HGTWv7XKejL7mYwmuyc/xk
IcBNsXv5c/5I/eSK4c3tzj7y/IiFRMEWIGc7WTSsp0QzM31SoX2s3kUV6sbshZYuZD5emFbwMuw/
kFpH8y9N8XbSMHdchrrK9mNyA6MsitlX3YmT6fgfo8TvZyrFa+MErVt7giWqqExWkq/d+GRxUgAE
NuZkp42TH+f11+5TrZemdZhvXV/0xD0psM07KsZi6jLi8fHHIM6/RxOp9D8lQwG1lCkW8pnM/4cq
SsXJ/eOYTBmuYqBF91D0Qkm8JrnxfJSoKHcONYKEUeTifff8bvuJP2md77bAz+eCU0S6e2e1LO58
2ynJWHXbau4tQaGcq4Xxhkdpq0rwPcuRTQP4gBsly0YxD2bbUqVbtoK8eW9n5C9f6n7trKrep0p/
9eJ7RmQGRi1fou8tS1nIKVLGtIFxWxz/jc/jS/Lt8R2KSiZzh7wA3oum7JZkD8tRrrv4gkk30FnZ
N26MTbV3Sf9uPEmyo3XvaWI6/pNWCNrq+jSAVPdPYEI2D83TV0oDqTjQN+9LIFrbuczajSn8L3lo
OvOPlKgcKkiymMlm88X/gl3Fz1x0XSXjzfT8tnQjb5VVuu6Oxqeam0a6LlBTlX29V5KtcyfnBhOZ
D06FMv3+flY6/3l0Cc4JyE/VvfJ7ppJVphJBXGq3ixEW3Q1sJc1laLFTv8gahDFCJ8aFepRugETf
HhG2i44VTy0Tgi9n0dl3XsIbt9ZoMbeG0D1gjrlum5Z6vdsl/9LW366Vy0+mkn7JN/JfgT10Gcxy
A5igqHyclbI2SRMBq/LuDklU36i69W9s4cfwDHFXAvsIQpUjx9Y/lDMXMYkex8YQ+a1v5nNRKXaT
xCuCjHk9fWrNL+VZFAYHoUeHi1X50QWJWlhL5aRtHf+8s4T82js21y+bP/dy8k9MYw/j19r8KSI8
leYm1RaVu9drUX58p/EZvk3Up8yz7av2Enj96flcstsmDSY68g+THLgm/09KfuXSQulsS+tlArZ1
874aZ/4en2SCgTATlcIbuxk7CjZYTNPE30NHqBZVsm9nbvXpj3nK9BKoTe7lGOr4O4S6pCP6FAiA
09RCrJf7dJoULN+iZkyhy3O0dfiTnflrF6YrZ3zuHv8183S2CxybaYKRaf35U/jOv2Smy8ZK2v7h
nNyXF6XePRKKOGpVDP6XHeKf0o2okC6kc8ViOkolA+HmP/LwQuF0zGWL281Uh2UUf0bmtfZ9A/w+
KKu63v/h7Lx2VMe2tn1FlnC2T50wORahThAUhcEBnNPV/4/Xd9Jaau2Wfml379WrAsZMzznGO94A
LDaTpwHQZOb/xyv/2/Pxz1f+u9GRhbDOX2ny1ditV07Ss3mDRxY5+A66nVMv02lQ2nCI8db8Dx+6
/8OA/kbd/vnaf2FEVSB+xETkXTc2PgopZC8U/D0GhFQEQPANH4ofAYnEUy2c4Ks2JKfhcxYSO4oL
X/TkxKSLgtj69bafc2pJH1OpYZSnIPku12idUW4/cNTzieNbCGB4aM8YalMJqIiqxG1xDm+UdtSz
uRuMUQQEVoLPST2jo4m+aMnjVcheCUt4+3y5zVL103u0rb4/rd0Dbdijw2uWoqHHAaTKqJsMGrm7
6Y0W0Tb13gbkmGjgSuDO1cCmYSTFVJUfNGmOUjc8CAeM8wBe5jJcJtpJfGfPtCndut1Gcy4qc5T9
aDW6g5jDd/rClGEPyaSyn4d2W+EevTB23bp0U+Rdz8P7AILlCa2NLha4i9G1YSOJojsPlwo8d+k8
8Lt6fnPmqBjETwQ39gwnppztkKgEX9i0Qcrt7uUUbzPZxPSsPyoIDV06suLAzj0LGQlgpHIE1TzC
qK4QNsljCtzWNpdo8FYVISSIzTGAJ1VYWcZTHqYkteJvAPo7Os0RgFH9HfpMpRhrO2wnEDqwQrWZ
qB9fA2+Eyp7j3UAgTnjT6EaW0KOA2D4UPitiyGDXWvrmuW32qFYHqgc7I9YsEDvwniksyDIThGP4
gnp95OWhRTk/utiajmerQ/et8iW86LY40b5uAz3CGJMlukSoLvgEWZz5XuovvoOBQUg2H7WwtMlP
nM0zCsRh3KWRkgSZD40f1q440UGHLGz9LOpurBAxkD1w7k/J+8C7/Kx9QRggDH3znGOJOZCO/vej
K/0bmv7Px+cvEKwWYyVQ009CSXP5JqRcXQU9Wvr4/vYGCjWWkhRTM+mMMJUB2jaymbCf1WvNoNup
6//aSP6txsF/S1FEQ1Y16e+DtkjEi/huouSrxit0LDJ6RuyBqzlrcRwz02EUzp1FjnmEktH+ZxDK
sFf8vZf88+X/2kHlWDb1xuDlL/hsYShC9y5YjUBShtceXh4nCLyd/6guxH+z9vrni/61eeZxGMfx
M8ZJE3joYaIcJoUSoIRY1Mp7PmipR/7oWz4rQyfE+gvH6llZ/n8sA11RNF1WJVHTjL92US3vleQt
F/FXs4nnLFnShb3E/o3mVHDFCZWU2/v4doizAArawP3HFbc5Zkd9/r8v5F9vxj+u46/lqKhGKjdJ
GX/p+jiu3GeEOYTst+QyvzyTDN3P9H+/nvxvtm8G4VXGSDfMkan9NeAI4tYoP1nF3R8Lp8VTsXGG
PjQRakBAbMP6+UXCu+/WGajUliw0P5tDJ7tne/59lFiZUH5B8u3iP54EnK7/ZS0aOsD6SJV0RdOG
M/cfp7lYhrGWZgZ3YocD2lWavvfGAmoJpYVJ/IR+Z/mzj+h2bQ6t8/tE7S99NwGl81jc0Xq2Pz0d
wuD21HvyPJ2XE4xlvswdFXIHt6Oi2qd2t3TBazAn6CwM2SBEbKLeLquxgMfbNKF90ud54NJT6N2y
lynmB/81xNYkiMLExWBRchb6T/Fgqgp+Ry6Gao0eFeFuf/pbaWHmrjByKprW2CHpo3dkTCZXRJRk
B2Xb35On/bnFoiMX7pAY+saxw+jc6oADBleEixMGspCh95gIjmoHj3TmfUOs51TfF8SMMwZyy5/+
h/nwMv0R0E4CJ0zKU7/mUWUj/qSuWU+0WzMRz+8vDfAbL8nBz9WiQojp+3Obsz/8zXALKZ9OonoF
2Xu44bHXPqQrsGj1FZ4wPwXcbFonvtOKB/jWlNhBMfTHgI2xUuSr+SQo52Y1ZKVgVCKQrEBjptjd
tVsikdzUgRWiCmeefW5v/FLxpgT+Wx2Dv4CavRCOdnZDRUrr+KVDq3l8cLkGXXkkHSxkaf/kVpsW
VrmxYKtElH5f0GbIS9I24lswFeiZUbNxlvNNg/AWad46TZwAZ1Ldpk0TvrozP1bB+P3K4WItAVcN
VB7Gnhq9nZmgP1B7dBy4FiaU7dd+NC8jH9b38rJDD7KT5hdpqN3NjTE3GDHmy5CIBZTJ9VcOQZOp
IMVFivNJ0mLsE4r2ED7B+9pk34CPYGcJxiPkfhi7nAwHHHRFG2BRXGbtWE5dzCO2wlJcMp/IecYy
0llC/JItQ6OVoUi4hTcdBYz6pzNgDqfTGWBMSqzijOajwP6S/IMYokpHMzCNbyKdyvSNi1zDTKla
IcYCuVrV1OypjUk39p0mqdaR3wqu2AMa5lja4px7FVQSapqBkZUMgWYfuFBArOfihGNo7lSo4bZ9
59bQvH4AKY1V+5AQHO87JOvDTDmYFz8mLh9PX98Ev8lCZfo75o9uFnts4ZDI93Q8qHIfUJOgrYLZ
CXuszCl4Oo+yBkRFtM8YieLvyixiMNMmMtdYNDA99Lnhdrf8i50GDg6yBjIkCsh5eIKmJ/Ue/45u
WeO9RKulFHvZGelMT3KQ1TFyZFY1ucT/e9PkMDaHU+nvo9IwDNNQFGYb4t92merTiM2m6+MvQvJ4
gDkuJ8THQ3lBJ+Olc9rfJeYWjnGnU5x9/jj/tk7t5T8VmcQlhlj9pAvsF7zyK8inJS3B8afRls65
ZzQUAGVDHUN5M3jsbM2VEjv6ipmYRC4IocU8fzDQTKh1UAAAMAYvOvEEKifi5YHv9kl+DhZyxGTr
zihxe+x2INHzjXjKNQ45Ai8GjABqxqLb4BQeEMapn3VtHtduhv+IvgnDWZO6I5b78eURLHpAM7GB
BA1BHLR83hALUt3br/S3IAsye3AT9B3xGsNtoFsVKR3enimgoyGz94CF9EANZoPoPYKUf9hOudTn
WjjlMPL30ZYtJ9qW99STZyNX+Bm4pCNsZzv/BazYjT+PZ+ehWGGHHm3yHyympdZt2R0j3dJfzuvj
KCM7IiOCbK8lUdg7SNJvOOLPDSyr++smDOagyJje694DOyOG7om9A2BaaCnf4EEaOwD8JfCF5eDp
pLG/P/fAeRLmSCTRab2l3vV7+PVeGH5ETbuI4M9w8C2C5WuLgMchBXnCuxNWykPHG4Cfb3DsJ3UU
fQAkqC+UVR5gZrjv6HVw3mK2ySaLd0YA/YE+3cOzj6MV06uakAIHOIU+Dq9cxb48lEd0bcP5E9NX
Yv0ym0B6glQCRqRD6Gc3ibcm3Q+P7NN5jiZAekpMGGeF8lIP7OIuoDhVfgBpl3ng6OTmjjDh5mLd
4DLjeNDvAQb8KBfCabvEvb1cCFAHdlegiexuHvArhkCn+eohtB4cYlikSYArgLy4Vl027RBbFUvs
+w5YDV/ibQsmYQ5WfLHwt5LeblrjvdQ6OsaKH5fWriFh23iPk9bJkMtwl7YCm/AkXpsrDnA5c1hF
nM0lsjUoq5/Z61hMZYK8IICt4cX5oKscyB+sbuhvMPN/DUZSHJgsbKAoUKZJeMq2mKGhhJIW9CEw
8mA5NMQCvPx0j6lii6kNV3oAQcRpmNYUt2Llmiv2s7b12MuDsdY4kjGM0foL0VkXPCpZHuT4hfD/
76OFiDAFWhtuvZyZwi5AAZcuosbhunBiJakH4hPqb4AZkH5hHGKEzlDb5TljjZIKRwCZSLz6mmm6
HZ0l5uesa1hVuDSM8evSYDTkJ8YXy0triSt11ZJocMJF/4SDHtHHYGsg84qNN9dM9RRMdV52tAVU
wxDOABPiRYGhxfkHB1/UTtv6TDT9ghkqA1R8GXHquHM9+v4ZjiUIOkdSc7nWTBl/cHtLOotdlU91
cK0kHj0quLm1ulUZ8lEE4eYzFFTJtlrircOEYcSTXc7bEyzrFq8zrIJOrAT5h2v6XNUfDbaugzbM
M6Yv97kTlhJCX3ORA5SWnUWri5EEZcNmhDPE8eKbTFZh/Ydu2jvvj583vwUZGxGHrfcJ7Aa1GnC6
x+ojbIBQi3nE1GcnPq0L3FZafuaEJw3eIP5GrfMsnAYiwcVqJYtPM0bge+pFB2b4RPSoUvIJbtTh
/snCfJirS+JyyeWwSUzC+f+ZieJOqnrmUfewYYRczMTHTbYvLE0blxC+bAaeb7Pi2A8d6k9ydwOn
dNLCTzDBBV6niSAClZEWeYUf24RiE3rtDELIEju5eQMVGUHmjUHhT3DVNHSXJY/Wobpyej2aq3L1
nudesoSfwaUYGr12GDg6qZ8ng4N7/gjGjIYHrAWKObsGVZDCbGe3z4A8dU4DHM3PHS44mE0iG9g1
W7zWhsePmetv9ZV9YWfI4BXHmHpW/QYbmt2aJHBcWBuyCjBaZFwNpba0nnAyJlgLfAetpR6lXzxh
FbuA8h9PuTwxGPOoy1hiMLafckCJWLpSHZVTk9zPSWZDy8TgA+eBzo5/DXyDaycebjrmomHhY1I5
+ORlg7UhXA7uJr/qc+WvhXA+ImOgbXc1yUBXzg/8D3m2OicoVvTkIL1kcoXUswTqNZjwx+CVENzO
ZWV1m+TBDsGECjEG6iZgMEDVTXD8v7jk2O0P3Ng1kEYGPXwwAG0O8Fk4TZPByhgy/SN5CDtipffN
svvSkEpc69UIx3JmCQhdGPW15wY7TExsWyddp3exthEsPNggyH2QWBOsL6AabN0KYgVe7FaDYV9p
WjHaNj5r3mrm0cIPJo6jqby7fNGM6LmbQLWRTYvotVu+LmsbwKxmCgqlmvLvhDkgw8zP4/IlbbMZ
aTdviI39Kj+R1iusKMJhTBePaoqIl5OaJATYrQDXfcgKrufcdD1wsQ/UHdYmAPuDWZpSD/FAnKA0
Trio4hmmWrDt/eQWEO2zVAjLc3SrdT7TEQSO0Wb0TfPAl2AOp/a7srnN3ZQmCyZ+5sDqoAUqiDGH
BIqH/i2SGY+Og5vRWu0Z73Sa+CWZHPKdGFeSTRjNETIy2qKOHLMM0jmW+Zvg0Tzh1nQbYYfttEeU
pazas+Aonvt1cqzxmC/J7euh3TBT42yY0KWxy/8gm6YUIaTPwe+QEipi7MuiC5bhPOX5fI5piWT4
9cESe1OqpM1twcWfBn5Dve5cFmUCK4lBzISSyoqsxmZHXXR25ZYOuw4xJThqH4FeHAb9MFs7Etc4
FAHqXTArN5xoC05Yhy0g3PN8nvIfec/+ZrfzE/f4NPrmV8Ke4LR1X0ssqP0abcEQ9MII2cblkZLj
pGyUb7EccDM6WiJdQicOHXMf3arUZdz8/ELqs6AGfugIuiH5uIxzGfLiEYe6Es0ocbRPjhPBecKp
AWxmQr4L7GR/TfCz8P1ZSQYaUsapzV5mLQHhxwHsYzJbPAoEz7A0y00JUbMqp/OQRcau3VmQiyuL
ENgzFYtn2Q9I8fBgLHoV50sdM63K4GNTaqEvYcEJqzSB5gf5ypGdU2zz3oHNLHzmJqY13MZZtWVl
sKrukJLsGXmP9qKxv0WH48yqrMX34m2fTIwpbqcLWNPrSL+aHKEwzZ84LajrB23CYBf+IGiNHNmE
6yNlYehvfyPMO1JbdKcD3enhLLyFat1pu9hnu2MObXQ0Txz/9L3wfVvxoAfsJGvZg0zb7AYT4uLY
WZ07p+LiQVqcZJ9KJsWBc39ufPPOup5yKJ++i6XqfZvW3pswlrYcDENx2+W7Ad9x+i0nSEXmzA0Z
MnF5i4Idb/gvboiF3QZ0D9XTrYNJjCZFv52gMDEew6KjBZuoq9KjNibEFN9rZj4z2BB0ONX0IMzh
OeM7H9uVtZGsx4YDGrVawUrX4P9/oFCDBHi15zw+2HwRpncICYBtpqVzR6jKVHo2O+UT8BO4Ez4V
wvBFfpvMVSzwAvVeWwgIGLbhpPa0vVNDInHpeN+95X2nk2+Jj1SbVmxPGIdSulimhVWSKyHa+Vzz
ScNlwIh51N7hguzCQKHzOoirYroZWf4Bn3ooFBtjQ/4GRyVti0M7wssjiHeIpmOoPJTnEOIznxEV
q4KS2fZ5CA8QCgYpOgpBBFPIoLjaIYF5OG/hVCxUnF+ezJwvNozzYQpfL+kqJygP7UExxK5rPw6F
C4N/kzo+qYp2gF6Uj1J3iukF2e7VsKb+TOYIH0KTE2+Hz5SzOzMvtzYzPgYHZr5PXe9vsBvkXUEi
3V2wN87GxXjPGghxPLlRcW9M7toQp6q6ib3PcMlOJ+zhqGhjD3UvW3fltrzrlLKUGonIWzea9RNw
AdJx0UJBZJocLmPdix3+a1HuRSTJyIGXmbUi5BVGAidETy4Dhins/ilO+g1kgPqcoBsWrLu27M+f
2+cmChZTOYgFJqw/MPbiBqEANXxjvzXyGO0G62PyKvgH0v8XMmXrQUDuF4/J9OpiS2bhF2FNJnis
za+7EEeN3G58aFTOlG7soMFWGNkmax7j63jiUX0TW8a7RMG8uN8h61fH4YNBdVTNiLYe2WRZeyKq
LmW6YNHH1Lm4jjiDVO5ibxoKBvmngvJj8nYPKXE84iQ6CnfIH88vNaSKIezTY1ND8MtMisRIdhnk
Cd9Im2cqRtfUOxvaE4VzlOTNkTf4sjxoDtmZ8+XI2QUOzQJplW9ruoMw7Od2utihP3E3HFHu4L1n
7R7TEnLLdeffQ9t/bHSWV2aduvEGTiu2Q1O26WB7GXeEaM+Z5DIZYw9xTjQVQ5RvxeOtbdmLpxtG
JgNFtnC/tzxGxDwPh1DFQYXuq7alb33+tqdvC4GJ4fJ8UR6wt9n4fLP++1WickJWs6Z3BnVVrlhv
BqaTaDTPa0fmDvwILyLYijVzh+dMo3yajy6WAdnk7YbiBLyMPNrXXQF2w7+WjvJQrD+c65Dtju2v
rDpxNifBjDsWABVx3et82zKNGrllbosHnZgtJuJztsJLgjz7s4vHz6+cPN1BuVP/fBK3gMT4SE8a
T29noZ5bYqgWm0scPMFvWmQW8pa1yE4KL+4o7JNZpBDOdNdrwqjtEh2H4EWdJWnOKxzoT5z+z48X
kZmkuzlZe/JEo+OH+X8huG6Vj6hu/BqZY+BWo3FuLirCB/XUSsRN2hxL2k3u6meTgaeRJEZBJY57
ZUu9rYjTmNnbT9Y4GhRrZmnQADggskmRjFvKH3OhQeV/2pG5q7vlKBk3yFty/4Od0KqIplr7rcBj
65YMtUlWpJmC01NydHTE+V2HfY3CVaGW5fNlh+Fer6WLWxduhiM5wO82S1wdUu5oHOlObV5NYGOk
aJ819awWTcnVUoJFie0N/ujoh+Yv4fj6/H6wrqcEyfZNSe7dSoqmon4zxE0ljtPoO306WjIWwu8u
eVwUwgHBuAlNo4nWTgUBGp1rvGcQqkL5AVs6Gk2yeDcaLQiO0Yd2JJCnLfZJmmv0RD5QXm6kfqxn
04rtCpHFb0QSK0Efja+rK6lZmOrYDFdyvY5aW6y9BFec2gM7DeHPQrXNx2CaIrGKEpahEIlMdSWi
0BuBfDu1Ma02FwxS8cakRY5m5uscX/aJHNiycm00exQti4+dMqvVp5Xq7PXCNqk602mcj+HnNun1
Q6NOCgSkA0wC4Flo61LFmd1VNVIgd3kwf6f+q52Igj1q7dfLH9IYMW8hcfHlm5nbYsMILq6vSwmq
iSXfAgSryDUJHqmcVLJLghJDr8eMPoVThYUsQL37bjytXtXxyoAcQChk4NQX74UtaT+ud3p5pH5O
0wl3r0RJTfuSu28AHRAaGOhY3ulTTfJ44VgbYyiNZXi8bJHjIbbUbDlzudR8d4H6p0Vuq07E4ljo
6yTddiqfzzppJx/tyB2UOcfBa+K1JBzIIhTZy89S5GBNLdh6OWsju9RWXWs/L15nzlV+Ly9X2hDj
IqLAeNSzuRH/PNHP8sIGcYyzoF3wKTTmPGkXvEyMdcRrqmA99NyF3a+pLbhmUYLTmmxMROUIk0dO
0U6ebMa18xacd7JnaB9RzGVTXbAbrrT1JcW68OHA8/gVEMpFDqzKOpvKGFRyhQB+gc3NfpZMzX9l
PgPMWgA2K0co7ATNfuqNfkMCAlB2vqZ8ghG7G58NEwblfUOBEv4GyVLj45NBJMgqq/hHrWZPaDLd
+fVidAENG1k11VFmuvkqBVKE5t1OihEJUjSh3jt3Qz5A1TfMedcCjB10yX0xO5Hd0ZcU2Npvknni
e9HrC97yS3MinaVktXh3K9aLOcQ2Ff8009DZyEGvrRKR4lUm7SWwu0F62k4uDyztS6w+iPc2XO5r
eBISzI5drfXDnwRCs2rVK4CTyOq+CaSTWrvsbu3neNEPOL1pO52qR/EqDMQ6W6gdyD/4yZun9ulm
HLJoql/oYcTcekLp2cq9S4SoyMCA5xTXnsCuIaTvWmp9qicY3ltKv8tWOBtQ1UNPzCyZVQIOhPwE
0drLyTf8BRy9QLZUbUgKzexaWjQ08Xex5blxCsVOziPNFa+jubjoD6hM/0SMcpq0pp0w7+8BA4t7
rVnqod4kgXM9QpTCUB8rfr/jBZ18bzxYw054LlfPH8xEm2+49XzxS759pnC0trkEMA1kw341PRHk
56osCys+KD8ZYS3795Zk0052c7KAv4PI48zjpCoqV6aroHhepFgeIcj9VQnrWtXoHfKNwOO6gXA8
3JSBNF5valYzs53nXOcA1ZyutMFAQxAngqrhWZLEJbslH6vRrM3Ua6gbkGmqTo57+g//9UHsQRbm
V8Q3MsmiliRo9qd9TqodPxtqxIEPcVcfXnCTQSN7eRFwbeVcbvxYnXmX2VPHpoeZg/AwiUfbhoPp
bPFTp3ZO8nvnfDS/w4Ae8klmf0jsUz35oT+IEw3O6DpyYZnLU0JPXxcLf2wY1SZe182MoUyMWdhc
1Zw2GRMXm6FiF8fD7QPyhAINW54ZAuG6bxt/T6LNWZgvp8oceIsi/MEC8qGB+xgeGHgZQBBjYrrp
O7AKmHpOjfWeNNG0SQj6wi83yTvfpeoseK/Sz8EgXhhH2NwLCrdEQgjD85vx5o44Wq/HSF5bhdcC
4Apx+QA5gPbBVdhpwPTvEzMwnGxx3+1drfPCK2Z9X8YK608oFcvLCcPwAhB2w80IJrF1hjLm5pk9
vHvI5gPfmWEI+KKKaDCzQf3IDxodvp930G/yeCAoATygfJtkt4NJJBcAlWLn8+hgLEb2LcSDkLfb
/Xzml1ULMgg70sGG74Tj8eMJdwe6LvT+LVxlg59W3U5yOM9yAqQB0xkZw9aXBqIfFPfEFTp7xHeR
xMFpvhNwvJF5MmzupNCsGD02UPyageunc/+D9EsslzEnGx2l7CNSMFDa9ltNJSrZjRofd3AEAF95
aFObMPlMjwhOalzPnByMH5YkhoyjccpMuqK68QH1uSNm41DnqcxOUK1Q+REwzOW+x+YGS3XppJ3y
t/vqZgniudwRO2uEgpdwBBNuvCMxWKNrI8hVIF3UYqFwqRVdnk/nMlf/fHSdLWOzgXfyDKPs2+WM
sxQF3RnlwY2FA30JD5vI/u2teq9c8SZYoXBCt/3xWk58AIS3FcNK8UqDW2cJy5hSFr9mKt3eSRSr
i5YvNkthxt1gRKpvQRuJsLrYijB5E4ks2p0+L0W7VCYJ/mfRUiAvYEiwbGHCGy6cToVEnc+Y6HBZ
dWGJMGqQRovO3GmqFWzNU8a8DXKA+oPXCv08DDcYUrAYejfsPYM7xUSMaGPNeqKain1idaRhrT7v
4PwvRD+jiQKchspe5gRbKgjroyMTbsb8GgTqkmzw0ZplWNM1JE5d+DpmlHwNkqu21R6B4WR429BE
K5Q0rN7xC5USG2Y9JtuCVSwxpEUg4F8YvnYeZZnR+9r7lyIvlQ6yPnnBXkjBhr5X3GB/TwQHhIEN
FjV7Mrwx3N2Ia/onlHYiBsnIYiYMyiFliEtppY6/8I6QrYO26LZ2w6KCI8R+g/GM6JIN/K6cOnIj
2NtEh1KltVS70ErRPsMm7m5MCMciRtYdPikmsyOyhgDYD+r8lXkktOtybgkodhEVHZhH8UxSQLKr
MYA9aEhBgDJX+uaFpe0QgZevtd7mA+KmSlBmgg1wqL1QT7AqzFX00GNbJ/Qmn3S9b5ZjAMTLFyiE
jWTu/avx19WYaRYcdPcaOMD9U9KKHZUJsmG3nafnvhEeBcHT1NOI3T/G+Lz7lokdQ8zeHmNcZUsK
hcqKZIXV7QB3lohlkIp0XtH7eT4RAocOIZfmUg8zthy375WJgP0ypcpPRYcG4QkMDYrPGwwnhbk0
m1nFtwoDcGr+FG82As8gZL0E6QJ/GS3ec6A2LLSCtY7ZceFVwlSK6Xym0oD/euo4wYw2uL+vRIZ+
5hg1XVPGDuhgSPceo6ykR+amq/juo096bZ/CIoa8Xhq3k6LNRGMiYCGBJQgJakK+ELBPgKpIlN7L
BnYPPuNhiEY4JrAME5qknEf477TIiBAD7ZjxkYbXcX3oe2Wrxzbrpy1tAytteUDb4RdRUelPF7aJ
0q9eGNkb9sCMZ6AHo39qcvvoqLRTJrhMjT8i8bDuwJxG6RjAfx9LvWuwJcOXY5oL/EhJgRknf5Mt
TdyYr1JhrborzyoKh7qFhGJQC1nUbBCvq9q5HMKfAKi1drLWFfk86GjjiXoZ8wdN9j4jyCuWXk8V
hiEVVGvTfmOcVtuB6aRopF42A2b9Yn1Su2hdj9/Bd2hE/JIWiztLvxcwSDCd/uWIBZmdTme6AvoT
aiYGRkAwra0iZmL0Ftg6h8lvgVecObQHSmBTIFJfUvXLAoEX0JwQDr6L8aWDxOBQQ1MPSkSPkRda
Me2038aUWjyLZ1TAZeMxUMzfixTV5iY1prn4Q6tFiVtsmq/nT0MOXmuHuZtpOzOYU++Ohhd4zrPa
6dNJLLPL2XyH1E9bgEzZlRu4gBZhfQZ9D/Au4rDW7SEVcYG5K6aTD6MErufXAHL8ru/mMZjxGzPO
u9rhI6glO4eFhLgl8N44BBBWA2SMVJdUtOtwO0O6COeJVig4jBihKTbfq12flV/Tvk9bTD75Kx57
aS0XY25qWLlq6SMdNPELpXjVvSrwtEN6fleINJ12L/HMF1t15HQ9dZfNNxTNlu95kwqtuWVBN7BR
kmkReCpee8NRDGeDJhrAXS32pjkJz3kB423BDByZVMk4afJ5ExvipWtymy4pjWXCupn3iaf2XoiQ
tB5HxIWZdnnhfFvm8ZxfUBb7ClSb0gGb3sIJC4f9ubrWwSzMViGmfe6ILZsQaNGXeltFh13bcUEG
sM1cOiEjch8j62cu/HJVc6Lg0n8ZhzhZKRuGayYZCU/wULyBmCAazkovJqOMlbStpLHwdKrejTSv
Ja1mr85e0/JIhXB5rg08PJEVF8vYdN7hTuwmnPWF/mUwxS5y/8nkORvoxKa57lO7xAAot44f3W/x
piQwCexhVf0YJQt0eUGigy5Fn1zEef+ajCia30szskzk/+TuvPyX6PQdW6o1/vA1dZNRBMROcsGS
/HmsmrFR2520RO0ak8+sLD4l/vI9UW9MZd52wuBB957dVs/tGrZZY2eNbeZ2Rvxsdxr8/pFhIptA
xsEoKeRctk19D8spHllyfeiBUzE/5MefXqeTKfPF3z+16eXO/5N7/hE9vv4Jx2/oYOw2n3kt4oV3
GdRL9qCeS+dMuAchBmcZ7iI9fnQ8E7vmJAE3wXBZvDgUI0Ls7ScS5ruE6T1sNdU2sRTB963242wc
N3cZjZcyvuDtJ7pPdVzg+9HcKTYU/Jy4LNjmqRUxN7tseYdd6SQEyNUTyphXOCte6wL6KyVt6ZBY
3RWr6rItP1SJWFtrjB0hy0Q31LkNwcoUMm/buIf0IcnlEYRrfrHY/uQY1PWOobvCZwrZq3lvX5B5
s3rBhSkCZT416ncu+/yvxDAGHjRZpzCyeELLddFOy/7WhI72tlXSjnEOCJeSDlZjJ9ANw2rd1C4/
wy/6UI/JGAvqSyJFZwKO7ggQXFgmWKu9iav7YKMU78ztNiJFZIsSnkyN1vp9k1tbzt7H0UQeN043
wS4MoccMkpH9vgXj8KC6g6/kkFheYPKI8zTJTLhGewFOgp3D7MQqaQW/lflgZNN+5b9v0G9cJ/OM
PGnc0ofy2txQwKJWqcOJCmIWHtN+0ohOfFkHimsQEvhZaDgXt0uZVkW2RJz2Ln5vOiP8m+hohhs1
5un5QL8vVg1qLHiC8i4L/I8+b/XhXiGzwS7fHvwb0e7+CSVX8a6gvm6qiYT1T4PcUd4YP9pKJfaC
8PY/dpnER60KQrGI+Khh+fZPqAk1yljF0UieiDgGF/2Yj6vfVOfspOu08YCndnjguqW94nQ/2GSr
A92vIUnnOjDB5gPrBerGCBcx3dZ2RuCqOCmfKIV8yBsBMWKQ5yguucV+iXEny6Sd6puqYidayMRz
vKz6oTZOUaNQGqqrhhQY6F4FrD6a4rz1hwxxwmRv73ZawLKpPH7FwJkWB6EBQNwznXS/tN4wPM8a
kWuIVF948n1wZ04WJsQKw6r5dzfX35N3Ou2P2RhgjCIQMgiUABRMFxguZ+0coqoCkeW5AIQpLHnZ
hjZj9z51a2bD4bi/xUyw3GLkQmMDvDI5Tzhe5WMNVdyvb2B3xHxu2BhErzk+EAhmb4sWvZFsmm2h
cgywZghwM7S15jDLAmDXsKo+w0VRhQnM1Eq33qKHmL+42KXo9Y210WiYyN8EowC9QdOMOsGk7xxN
CYgthh28WnLar8jUmBF6CwKE4WXhRHaCf7LMeK7FnkOdYUgzyR6YUJ1lwQqwx3kzdIon1ClwXngs
l5QjRuppNIRR4+JQkO6ggBSVQ5abYHn0dI4yfR0En19wjj4+Wl3eBOKpmDEWlqRXAEBQZ48IUgfc
Z8vMhfP/qIJozaIdTlJXArTffqT5g4mM5NSg0mhxrAroHFIuBbyqzd90Z74MFyoYxv61Fx3rxhYb
y2CQzr/dYdZdEQ5J42bp6+6I6VRg3SH+hnaoWJ+bDE2IOx/glqAyfHUlAgewmvsudkib5yMGMpNk
SaF+eWDHuHl9mzpyUDZJSCXskG9s8EpH6LaEWb39J8zl/ibJR/6chDNTnrxFm20sI+mBoEe4ZMFU
w5QeNaM67gQfJb/MmmXvzaVrSXoypLmFJM6MlgSzdRPf2mrNn0efqyx9qcrKCNcmgnVj08vXpHIk
OCAoZi7h8q0gzXfq0Q0LWdoVM7Q1ZflCcpxOK+Fh6POPotJ9/wjSVRVdU9+0zUEhlNuYy9W677dq
No6AKOEp4Vb53j6R4dUdSbseRiFyMWsUbGcgENMUVwBsVX2W6sWoXqC6o0+vlcmrWsnsiRc4rRoj
XMIgSERXl625T2BNJaCHobZIYQeX5dMOR9seXzgouGJyuuBwUWCzM+tf3kdbg5/3LPun/KVxxQFr
pce3CMiar/5mOAo9p9gK8BNPCQO2WaXs4g/2WQccKF4Y4LhI4C3Jr7DbM1zlZhyjU7qVUCari9G6
T4Yd8Q+xGV8EdWtunyvOCQ6Vjg8c/i8HhIBfwsC1HsAhnE0pJ+cVNrzj5gwaUH+m6ce5NLoX4F6B
urybRpGrYfwMRKAQGdg5l4svqXaFQqdjZwZedI17/+cw5NUl1DIwYakkvC63/x9JZ7akKpaF4Sci
AgUBb5mRQRxwujFS0wRFBUEUffr69qnojurqqjyZJuxhrX/9A0OcOxXEGtURFMPhxwal7QIW//Xi
PbmxXg67WH54tKcDiOCq2WDaYm0w8FyMooK6Et4sDPQPOZh9RyHsK5zuktt+wECdRnRL8Dz6VGHe
KKn2DXdH0OUu1OGPqnBZhZidASeWipdIYXC7a2FxcKL/Qqr4Th+MqHcNLkB6Kq8fU0ZiBeaMAEXY
1PDkedQHuXTe2JTkKMZH0zsC9ZHXq0H9YLKAx1o170hKK49tLZkf1sSb9r5pOBh1A75cceqvs7L+
+XDaV/F1vx0oPw9Ay2YPVFhPyhHaWfdc2o+3bHX0bDqUoqcwLUjuYOwd/zz+8IM/kJfuGO6+IaUQ
lnl9hq/3qeL8+dpXdnTJ8rl101ez3l+wGxBDPUYZF8iQV6w49kDl9JCAb116i4fSXFMWnPeDZmFc
bFWaw6trPtHwwrF5p4SCumB/XlvtPXt2CX/VnxTx7IlPdC7DgbYrqeruPQM7Vu8tZipz/kDEbhqT
P3SWN8PRwNQ1dj+V+XdTaqn65gxjlZHz2k3zd1Bfprm6qJu1PoobTKvV9ed2W2hVVCu4+L3iHr47
m/0mb7T8tL+k6HSL0ZSRUNMl548H7x+0uFmoWGhU/ot7Sz7k+weYWprzHNvdVwpfUsh24zswydJU
Xmm/ynuaO/fVJew48bieUPIraE0Oe5hNOXqfCuCiqmXOusqd2xs9D3Ti1ojej0xnEDAql2/1bT5O
b/EqbnFJsHw/6yCqXST4EKXNy+Ju+IbvYdjcYkl6uxf157vfakxRvyMOZyWT9yuNaKAzM3EODkTy
VXmseX0vzoprv7pzbFx0Wnkle9wOd/5uXD2s+ns8w7DP+9nrtuEwyBF9Kb42So0nA4Ooyk9Flzx5
l+R2UMIqCwW+dLMryiXn1r73Wumv5ASlalb8B2YdHJMXnvBIN8cMJjgGjTe797i/zz8SJeuXAgTG
yEW1R6+/e7PmtenNohq6L+bA3fTcL6vsBqbaX+1vA3qApYLME+lqtnB5NBip3Buv6vmdQA2Z4KkE
n/LuDPKGAD9YXO/VvkIQ4vA1zIgYjY0YVPTWHd4Ugz99x3O8YgwPVHUTZUwLS4gWghFC1uHmYnAB
x2NIDcJpluqCS/1y37wMTlgR+Mtb/66Vw+igHB4nTtMre/aVMmcSqcAamv2Y8LKLy+8PYV41B3CN
K1qlsCq99wOI/68xmGRwEit+y9lRej0jSQKrTsuKWU9hEEneh9yGeFSd2iE0RsYGc0IlQYRMQqWn
6unFdPBujrgNybyDooAQiTKq4txkCwk3KK589AoMCFYoSSUP80pH9q9ZJVTXMK/dbG8KS//eebgP
uOmV1ULGJuoSX0y4LyJ3wyZIFasXrUAkij4V03u+6or3oqCz4FqLM4yFzd4OPlYnhBiutgCEwz1b
wp+S2X+kYm0K7wGGRu7+GBT357jrTDpNbTGafex+x8TaUTBLsXuuj+XI3ltMFqCDPQDR5e0ABtMv
YVWkrzKUgqJTTZvda0chOmK8Aq6M6briDuJu8RiYDF0eEHhe9ntxhQc36+BgZKWdPPnwpE7C0NmH
yqnDQ3ulziS4SBCIbZ/5cQhka40XcIX/IO5efgF4i1/1Zrc/yqb9axTLBiO1NRhZjYWmPVZF4by7
UdveLCIZWjMD1X/9lHvzAUxukbIGTWW/k/HNhRrwgBd3w8dFhDKq7n4NQcY8DcwLNoQFODsqFpEG
2zjJxdFX76kcqRFxYvCC6s2dOyQba8GjsLS4bFwd0hUkuExzRr8yUioKLMFR+8yxjp4+HHnev6FO
io9JUBShUAqOYwDdtI0vLHPxYg7GP5c/dubDAHhl9jFcDPEe/2c2QNLttGUAsHquzr+Gy8UxBLhZ
Dw+ybF7A2ZPK6Y9o8JMh/rFFBgcKQhXlBgkJgsKkBPTgMI8U80NDikC/tTSqwZN6D3TVxlTmofoE
OxHdouI4Sx0dRdgnEQDS9OZHsmosbUt7zOIFJTvZ4MVSHnxggBZcXIE+Wr/l+edpKup6z2e7oD5r
HXc8v2WDA5j9qdhoIDnApyvmYsXp7MJ3uYYgOS5+RYzgJmOK0wNNwB5qGxXGxeVc1rBzH7p8+y+H
FtUNqvDavaAUIwkRxA331cbjWr/VPtbtz87uML3GL9oAGYQ3xwyf2BamyBhsY9tCewXRLke8HZ9n
xGROJPwxGRBUXx9WxgBrnxkq0+GuxY6HVfSxG84PmIeqrXIDVe+/psJoyXqQl5pbJRgbD/8JLAqr
IuqGlowCsgdTDijkdMRe2bC0CioLBq74LqqmXKOQdpmFw+oFjA81HZUdBQwHHBWQLcHnzAZ4Edmz
BlatZt0mgxBxu4t0n3JwajjdgTaiIY5x19BzZJ8Dd4bMiSSZLGDEeyIEiKYjqpev5X5VkfR0Ih5p
QxYrcB8RbFNBevC/NjwQiMaTFhfwcrVjoLw7O0JmBJeTBhHHotpuSruSKDcSvbLoyDp8fL/0C/4I
GfuYAeczxi/qMKYaQ0IWMsSfSa60hGxZ7Hgkz11+rPbBc/eFBQk+HuDR/cLckHYYGd+lXXBlUaK/
2pDin/oBeKjmVG9D9eKpFCFUj/iv8NezwDDyCxCQjnqP9ZOT9yEo5/mJHCrOe/hlhahlxF1L5mIJ
2Avpv5sR6L4TeXefpLvbxkpe4ffzh6kPVgZ0SWNzhGXs9W1Bu8Fb6JliWr7Gb+3QQWfD02U8R7QH
We1tGUv+VyYxD/ccETM1ktFCmGdMy2ZPdgQ/ezqS0PWVzBDnRkpEFtOcRJR7nC+nc271/IH4OpVP
w6xmqNaalbUPdAbBFM9S8jgNhy63WM1Yf8hrJIdRwTnEiJ4+eM6YyT/cNfjrqgnL5XF67W1+EDN1
IN/Sv2xVYWQiDILA85+usm3Xg18sxATHDS1Oklv+a3NO3g2vu53pa+Sai1uWM/1GM4+sSHfylyPd
7atuYoi2pPxXf/noY/oFD9NNZ3LRLFw+YM6Ccw/Bx50vwRZwLLirMw1TkZfdJ4b/QdkVcvskxqYn
tQB2N5ayywG2rcv3lIzE3SCjiz+Q0UNCwAXrabYqhGQo8hXjzMWQJ2QwKPV7nhYogLR84WtPrftv
ceeYoJVk+fzb5rAWmOcPYq4OyqF6XhaeXicMOvu/a+lrG00BObAafEwOI9RLc3qXMn6cpARQ6H5Q
gAnAEpCbLgYHyl58LSbkBtg5VppkgjWWgps3dMUuAn8Zb3JsRckZxJCE0QdDFoA5UeR22ehmUoxw
rKkBtCQ6MIqV7vTOxm4eCoUY44MHiS7U5iHXdaxm4/CRALaNN+KbzUF0PQOSZC/yo3fQnizqrmC8
zVlPpcMhyMe0H/RSHIRUk1ZVifKGgolpW/KgURu4PfeKqbLIEl4jdhZfMkp4aZnABoXqEzAcFNEx
tsX0fnYRwfKJuT35QoyoJIuNw1/fmXpSIiamT+gpD4pL877kVmXeJD7/mROlNPuDBiY6peSqIVGx
3zjrCLAHaaIgFqHPLfeT4bzj/uHALtrXLqMH7YcCuZtdjtCa0EgNoJcz9S+cmtzwMmuZFWuIVEDN
PQ0SLmA5mpbJaLqvWceXVLMIfuY1EiQIpie0HCOLTwLAIs37tYYWiLvOrcmTAFcF3cT8gWqwE1Qj
zP0k7jNuEObKZwYhzMlhefEPYKi94yu06Kid7ykA7tshArqXddl+rgxaHer2at7isfTL6IC5Ev9W
IQS9NiFnUbXRLi1B9R9zhIQSSswzpiMV92w/o6brTrDO9EO1G7O41vBHwNaeCyrwMkGoy5Hbzuop
PK3LpsZ6tF9iXnK6DEgff8Od48cgR43lv/NPE0H3TOFerxCI2udJS/AB0SfOa0mOdnSPMGeEHq6C
i/5VPvbR31TGjQAOjNsC0WkMQ0fT1xHZIc5f8EM2z40a738oAJkSCzMzbJ3PK4Re+sOuseo/jjbN
8kk+GGKNXf4HJZJV4Y3tfiqSV4hpkzi4LnaxAGeitFP+8P6xdJ8KW3h5UGyJWoZW2u0cjMLMva3M
OZdBMp2xo6aVB0VmBVUXtlJPxq0WqQCnzJeWH6bTYKKwVbBNuxyA7V3OpxBfVe+TcjSZQ1ghlx30
b49gxMY8Lyu+u6iAhIL7KQsDTuPukiIaG1rE2IF9UK9xkwGYQq3MUicueHedFjb/7BXmXAMsKHe4
HQNsv5MSeIyH+1rTC3ACsF0EPJLRQ+TZ2HmtW6/bydmLZl9ZQ1925IBPyuPmNynBSMWYFseaBR6c
GWwanE8CaQ7CTmgkZnLh86DPG59SnIgevF7QtzM7s8GaQ1gM3AfcEpBiUWWdJ4eX+11cEQSoBFfv
7eGvtiUVmngpFLgTIl7N4bZeA2h9JBOkbbjdRx8JND6PyTHe4HQ/J1LYwY0AYvZrjQGsiyA9Ynwy
TI1fbM2h/+GNI83FACC9k1WInFEEODucHcqcVDluEEA3aji0Ahi2iYrAg+mPDo8kWIIqdOzwe/+t
i1voHCtzhQBqmUC/ykYahhMNnvCIO7hpiLMyROQvfHHWTwCyScYcdet+8XPG+pY8DfO7KvDD4AQw
5c2IBEIp/tjCXT2pIkZaZgkBGTJQcmS3k3U4kWaP6BxALsbZhwEFo4hP+jXxDLc5u5hQVBFHvk7l
jE1rQrBzdAfGgxB0TUAdqDYwtgcOk48KAwm6qtHs8vfYQJhiIYkfd0ZEQClMcYkfkN+uSaPjM6N8
YXhOGu3eHc20442AKSMCCPtO6CaJM3sR+gTHfgmk3IrIkJk+XWERjGFmIUEzNEc4+BkzgZR/F6Pl
P/sL0Zxh0hAhOeeKn3MSuO+j1JuKR1cdn6nTC2dIH4V1HGMEXIU+ZFjx0a23WWJeLwjqn6P44gIK
X+EQ1GZErQ2YSK9C5q1L/xVRjJCUWTbonM2vWFtDooy/HuHi1hxLyLT+oYLAAW9725zJgu5X/YrJ
K/hwgZSNm5f8ed1jNEGALiEGh9q709Y1zscthKE+vnG0PwlZAdiaGOb/rDBBiccxKLgticlFPuEA
DngDa3CiMUUJGTMiWBD//POdFOs8FknN9DgMX8ZkmBIzxE9DTzRla3Ow06TK83E0SP/FAlg8F6yc
LwfjzPFAypd4YYIAB7e/WhC3YFI8HADlwbmLSYSmm8WcMOJjBsPzUJErjW0J283cJZUZ6gnpjouB
wwMlIIraOCKyNubppRjrec8Jfq20rbk1JJagY1mP53BzYK+JHfgltuBMrNswoHagFYaT1sw118LB
T9pdk447hJSyq9VskHrze1z8+3zs9daRTewQeYz8gakTnYKP0tRGyjulQSP2lS6Xa+dQQJa2PsLI
9YXy2yxmOr+RsyXLlD+heDmCx6kIuIUZNoPgtxpnvN93Wjs1pCRSuC7hbfqz7Tb7lzXObqSgnlFc
T8/pJWGdw8nZT28wQNJb8CJ+BFUpqTe9eRzHWAZaaR4P5oOE7UOklx7Lvy0beGgSCzKRTX3yXQEb
Y0ldJ09oYhsWLxGnfzgMYVxI6ykRlUiab6AdoYeneyKIjc3AsG6QMWb95J2KEzlVxLAAZNY/UEYk
X1s6YAWC8L12GSFhewV0xolJxxFRtxBKGzUcrMtnoqHpZ7SXtAQDME0OZBK0JQ6MJ7EFnKFrho7M
XILip3eAleAZ++yieTmlfXrBwC3Mx7YI1ajEtDiCv/dG5trbF5wHOXt+trD3RgzPmQiojrqgsVe4
RFCUXq3rmghuYrKVBC7EDP7ihPh0X9q9yKhXA2J5A3HcFH98zYz5erGuyUK+E3qfZ1g/TUezwr/4
DCzWYyY+3/TJuAg3mJ7otCHMqKhZsWyaj4mx53r/+/SvB4o54rRnPFzcwxQPLUGas3r2R3WTL98E
DHF8q2keYaFBW7AuxOJUMe+iqmV2SA3G/03VYNnSYxcgoCqhzp90OyFQzCZ1zmCPwZT6x9dsHDmF
nOauAWgdxEtkBtckheFaFNM5wM1kOJ5wXJokwrH8B3yMNoBu69JWEwJNrUO6ep7V2Hcw1Cc3EntK
LPQdSFSI2qFNTsYc8wtONxv2h4Mcp8KdDNCr5We9HJAm3tjehMmFG7p3tX6USb36WoO5uPrTl89v
LY48DhKmhxNi3N+ujHYVn48z4kO44gBctScc5Dk3YIBClTr/thGLs0AeGT9pXmz5OKbkdPu/5/2k
j1DTpiW+IRRZZ/opI9Ln+1/KBH3+8JqphL80l2aB7Vru0JGKJ/9F/jVk1Ae5xCG/jBQuwC7m+KM5
1msOZvt8QpRyuENcrWw9/uGQ/L0gdgHdQSfGeMZaNxgZY00CSmLmqlXhd/fAutcu26CGnstthnOA
KWJT3rbcOt+Bp1P2U43dHIbgiuQk+h+EOUk4C3iQsN/EZLA4ykAp4sHNhg2bUxo0GCCEGN7cS/8M
/lkjbLmHIzAdCKc5ExzpHHRYNN+cXIkkMM5etLOcHD0TjIFpEK6Sw9z3niQvy9sex2VkOOglORFe
Pn47aPbJVzHbuJz1v2fnhN0PJ9/YovyhSz9n3/CRvQ78YAz8WIU5tD6W0LaKH1l/EBm0gMcUQ/Lb
yuO0MPMFVwM3AkpYuI6Y8zHkoGCBFDTLZ7RQWoBfsPkOImMpVneN8/45q315gdL/O4czSeAHk1ng
1B9KK9z7d+UOqfYKNow07aPHpGIuyY+82mN3QJuC9zmbQHAV9qaH+m49CPeTanKdPuZMfYlTlEys
HwJNZYjLWJRw5hUFvU8S1hQsmUJNYLI6NyAJBIKxaH0Dsu4SHb49zvAeSy8ikwRZvB5+Tl3y+fkG
/eIbSGuhWSVQAykeaJEPbQLdIupnE8SRrcKELdKIP2LNc+DC0GTXIZ2wyuycSaRK9QZuH1eXNkZk
l3/9WMYSQXcvnDOusE0svQvGTeYwG7j3gCnT7PR0yiXF9hiPWTBzorsJTHdyMGns7083DwACEgQ1
Gww2BztEG4iJQY4aYJDIVARouuFtAWwfPqDaE/p9lPJS55YZ0hL7G3UeTFpfFGMhnRixV4j9q7jk
eQgpqnV7OzgtoWWsZsgMIjLSKYOXy6ctBI3PkHew1ZPSuTncOFWEt60rNk5zQThOrDWOizZ0K+7C
6kvNxZ6gdqPGFBPMlvs/a8irLRLGiJgNsrVSg534jmB+eW1UJ8oKyu5PHigIxG8UVIPZu8NfXcZ0
9ItfEGDv3DBNj8Vji0qT7+pDH18NLPBwHJC+INf+OWC+GRw7AN/CR+K7kiFSR1fmuDYXpTsgLRNU
zb0STFqSSLf30HbT/DzDaQvF9cwCSVRfwSqUkHJqpF7451syh0Du8Ti4brFRpqLfwhRhKUHR0kkl
PMf31rqGqAPETI3nLMBlgGIOTso73HrIqUKj+MIjZZYHF8Lhv5MUblmEByYpYaCbbCIcGYWj0gTu
GLWJZJWzu/1eKcSi5g7pT2MuTebkfJZS+KJbW37wwKIgOVMdM6wN1eUTRaMYDFNQX2lsnqFBqf1y
SPn80WPMoji1dV4cpDzSvaxxklIvSMnYYqGkRL5b2H0T6LcnOOM1AZLloM4XPwhlmQvgKFV4d2vb
2t0Wa0QakWCKw3cAYEtFiVuJsF/hl869N974Iu/8RP4hNkycmBmgDTPQLzUJr4V07p8/w/kuGKJS
WlMnTzIcMNkx3LvLPVgVsaibhvaHyb2FbILcCGLsFg8fiILmo3Cg/GAMKEBwiQ/Je05Iq/L07DVp
xCGxVWJ9p8/uPqTbAPMSMBd4jlCU7jvS2ietf8XCHztDEHXiQ8eE+ODQShII1ZYjyFRYYl/sT6pF
6z2VPJlSdumtDe7QfHGzB7xUanbzl3EFxH1sqhoMbZsYPQU5H2fo9LzzowhS1kwxylmu7762HFFw
cs3EdUWxG7HvWY4Uhosjlaolku+kX1B7zVkwbyTnWXXfwXfXYPGjijSroFpgzUrqD1meCWic84ee
94OlMsBVWEAIArY+IP8XZSZaignHBZM0oQV5OhNtTvmLwStq0d2VwUhHrCqFhAt0i60vhgHi6WBO
jgmyp+EtgVGdz79atlvaGmZBlF2hAjsHI6eA+vbBmS+qiTUHf9yuzzb5sxz0IhUoBDXGuOsaU2dB
IqPqxLt6R3gr+0RcDYbduRRpbC3aCP5DtY5JhS/DNQISSgFwkDPT3lG0Q222yyyF9gCR998HuzF7
2GKfUzErggsRju0FeEIIEOCePQ8kwaUEJ2yW2caZZgYyEPtAd/7tUdIAx4g0DJwgdEIWgUJgbiNz
naGjIBhAdnQWVuUr6RdG0LTYXYk98L68ZSTmQ05d6jOMfEh5IfUFz324PbjMIyUlDL1ckSCnAwRZ
sEmSe3Ze7JOhcOcgbJGlNVqOfx/85jj7KIH0+/5nxEqd4V0BC1KGGR3IwRTUFYdgwuGezHz8ctoB
cq2HYRuAsGZNVuy6gzYX7up8tv18lMp8Y2wtTlrt7Glk51AqMJfANR8uEk1aOdX8lzcEdSEdWVCc
CA2FPyWIQwnO7SwY9rV9iUfsLgMOK4YrJo0XIiLyZXPsBuFHNCeo6OOnzdc3p07zyCk/iAfMFx10
AIyEZovI3SfDxx8aT4d6wBbmRhdSHcsjj7reiaDw8UTxsnw63hKKm8HyW70XzA0RdpWbBxRASyVO
6k4+FE1y8dMGTdJF37/asM4MSQjhiQnYIEKZdVAwfLjTiaYX+6YTFApbxYw+wp0v/0WSQLmlx2dS
c8b0Nm9y4s6/F0bxO4Rcj184dO9Ff6oW3aJm6aOPqHxSibbC/0jyMd+J3j/oivgJMLlY8YbVcL/8
0oYyCwWny0NGFI6YVsqoi3Bo+2PmZo9Qs8bC8U0ljEHayCsEhKvwOe+xCCPGk905EIMpcivB6GzG
vjHuBv6dgbpV73gIZ94IUClhMVAu4PqB0K5ybn3uD0SBOgeGCCm/uZOGUENDCvOFGBufXbmlsEPM
Y90ZvwOL7sSUFbZ31AXVEtVZxMljD3BHcxCrcoAqJ4Y4MB3ziB6F+BM2R8FuGW3reGjXiRqpOLYl
+c3qIvADto0O45aLNLmSCkitzhnC/Uu8zlV4RuEJMFNJpn8sr4n2cd8RUvLHknaU2StlbIOKAAew
r4WIDcCFMvw3B2d8LvChAX9B2DinFnIF5kgeHWeENMGoAcdbc//i77caEelUk5zxLE8QgY4odYyi
WWtX/718MpXG3bh1Pp0FKCJfLbgl9Ft4MWdQmmBsUBjQY6Bs+7iTWrMyKj46Kkh8VTzmahLXFHns
fu2PM8RwTycjHtF80QMo1pn5NeKHnsnh5nFAA7sT5m2ou1d4kPlELBNGCKp1j8dbjgKm+5BYcLIY
M+sdr968Zg5gCICEN34mMpojbgWJ6MFxdPXIqt8ZOFRI3se9+4DjXsERuXcpDtg2ElvZMULc5YhN
W1a/2kaf0bgHo2QE7sd+5bbGBIsb8gGMOuaSQpfHB8a7xOea+AG+5xIZU7iQnAd2R+VUHV/c5RR/
Fi3SjPukIpQDtAGTV/CIHuaIpeKxd8REWtoJhu5MPrbRGAmVR50D85V8eLdJADzgOHmokqjjxJWu
zAHF4RO+aQfhDEcIZSHOOme6sDUYCfDUCKsmPjKnGuyLL2mq/Bbzf8Avaw5vIZfArDntYPZwsSlY
PlcjhlGNDzBoOXhXMuApH2Z1QvhMPTqgZsvhNeynp9zESMX9cocMf+lLc/ASJsvcTozLTJph6+sV
BX9oQIVBPhIuMRxFZAPTYCIwcaQYHi3Z2U8nt2j2UqzwMQGk61kgJOWaEwAVWhAq+NeKWY7VAEZo
Jr5ji4JQdiRKfMaOjJs2OmHreWTO6o8p/fs/+tvo7B3rlah88yDZW0MUivQAA+S+/KjRllb3nokk
T65DKhX6aKrSKihTyCgbuqG40e3j2GkZga4w/o/wAxdxYJwuJNZwLDEyCcsYwDmnXcLSPoCoijyP
1OIMQUJMtg41UjNbMybCrIrXe/dI8XSQpG7UCNrcFstAgqqs648+wed71qX1DKUEu/E56cbkDYnu
pfDbFA5L9NgAwlC5h4L4zSLhnSKMCNGjsODFAgKfBD+Cr+//jJzObpfkDHGp3xPIrDNswx01gp1p
j2ZARtqUpm8JqvVHkwoYosQQqlHHRcXPcCOC1fCouE9+1g37D15GaITMdDz9gwiMas6S+GEfk1Iz
lvDP4L2tJO9BhdX6Z2wdKUYBStslaehUgKidw+yFspyWE54KRBFsNAFqHaxmaD2YZvIu9s7/1AwI
sNgYAWx8U54PAMWV8icShJ37TMb6Q6xkwSgngH3J+fxaKStIfREEDgDI0v7GpYuyxW7/lUVz6gQD
sJAOhJkyN6u+hU8j3DA3+/gZ7f9G0TtuM4LpwqFDuYxhnuzpy+og8JJvurnbTPDmiLeJdYTq22xi
JkCctcSLxHecPx8MCMxHWoTGoRAZahhhO93h7YvL6SrCnVltZ3vx5Pl4gJ28fd0WIAfZpbv7jqxi
woSJ+CXLtKGYZ7sQBLYmV4ZqggGOkwiP/Pu6tSOFeGxwcvo4fAI4uj6hMcfOA1BTPDudUuYzV9IO
PyVcXFNsfZjoER78XihAPSztKhj8oFZv0xI1L4k7zxPs7+U1ruPK3bNbUdlua5bMEIB6m/01LuYp
bwrJkegpgN5o7P81HK5GyWsk/06J2MB0a6qDgAjQSCQ+ASWOJmg8bQ1WDWS2r01OzZOW5mFesI4n
JhPdEJb8fDReZ293N/gVniZcbKOxMGZ2iOjiOKMreUw1dNhf3Mh8oMSbPhfqeLJgBmnDn/u6Gufi
dWKAylA0Eo8+whyVmmicfCDljupVTTZaBZ9h8whuQOWXGJugDZI9yKdK2gKbzccpbEnsSF8xJmvT
8QkpxxKvMufDxcaqRS1o7h4Js2d8NLFybey/BouZCtML7lmk7oSsgTCiNnKfKUzT1qti8FXeHM56
6E9d67OQo6HLidFie5RJK3Tm9HyQ6CndIIMAzM5eIZctjETsnmd3TkBewXYIYs3NRUIds09OmFF0
KVw8moGTCCUoWGKS1+BpfGZFM7vBmyIuBmY5+66ZwFYnI33TuYXv0weEYGKgmNi7b442Iby07msj
ksUty3SrJEQONPPmQQ4xcR4lewiFCvg5I+EBnD40CTTJ1xXwK0vsIsKH2K5/Vy/D6oTD5x/eplv1
eu+Cz87bQPmBUGy/RJd7Nov5k5vwZg1I8rpQSoLARD3fAJlqzwH8/IrzieYAD2+nm90mBWkNMgZH
6YB2nxEfFAIiG+gzWS5eHYLYxjDKOkyP6bS5l0e2tjOsP6IX/x0W8m5vLXBmX10YphLUyYI9nqMB
dqua+5rhDu5ucQI02+mzJOnEkmmoiwSFtNd7iK8yDIhMfiJ9HwjqUJhWrVFiRxSoEI0Whosw/rOn
yvnXegHZI+w7KSrqaiJZpu3xDqjb+3ey7ZljOyQ/cFELSh4WuOBhI7IfmvCMSyWGkH7KW6UaAEn1
yuy7frM1psBzA0fdgnNNcFei9gCdvP/dQL5hnkIdtunPqyNiNF7LdRGy4iFEPGKgmycl4IBJSskk
UwiH+gmw+gn/SL9J7ymo0FQ3Y0zVTcCEkTUpA6iuHugSHfYCpuQ+HTzNakL+dtavmbq+nav9WcHv
o1S7rqg9Urxo/BuloGHOX6m44MTto05pYz2KSoHVwS5eXd3TsUguP41THVEQIegDblrjWzbZByIo
sWWMOG4sgEf+24RkKzLr04YA8eBuUH1grInVgCQJig7BHG9ruG38BmyEsIqM+olvV1qvdRPWaKiu
C65dGz0InSiD2Kyaon1lrRhislX4Q/uxkO0tWoSXuZZdOWI+QFVXO4CcBXn1PYAQXiBDICwjYtq4
J4z0RQ8sAb/XXNoyLt8Wpt3y8SQwQG16wsxyd3FP4jZvJt1UQOznWGV0jPYxEi8ByQyLgcxtJptr
jiG+gHxykDTgr5lqP/1cNU+sshNy5YPHZ/VHUE0orKCPhhUIdQ8wS3nBv6HgAe7X2Z5K3HEu6+RP
tTaDKIfgUfHx21MxTZNqSmQa9DYzAtUBDOytJfaKEKBoORkWGdOWvg9ffPu6k82tkjBFg5FHVaTM
qQHIyhQjD8CrmydqOKQh0R5IgBkNd+xiHKzeznOpmyuOsAs0RhyU/t1gD/C8Z0hB2xCXCmvHSnmf
L9Ygcd0H9ZC7nZ8ZInuz91NEwzwRJr5+H19ntLw2NwHO7F7JYjXBvVEEc6DAGZesH/xPTNQ3Ulqc
YAJ7YNlJ1vL6CFzxnmYkLhdcqSiisZA2EmPOwHTRx/DdsAC4TBRARjhtCQoHAE+mFNKM8ZuwxbWa
m81/n3/SrmZCPbDl6SgpvTMmbtRwVI0jT4w4hHa/n4zwDLMbnFVdLcCx2QaGxx/BHXATY17nGK5s
S/wa6LKhYRjAa0PL56kyiqzAV7R1N6Wd3ZSI8an/R279gLIyGYJKj1xtbJZDZHp3Lsq3TSMmt5vH
A/oEecS5V/AO+1D4rb/DmjJTP6is/no1xM5vo9OEceGEyK64aHXEmSAev3hf4yFE2i+icMN6HOj3
JSHjevtqIs8x8lJSpBaT+6S28AAbEnja+zpI/4WCnPVfZQOfgF443aD3tsrEnRi9OUPf9RuDSwvi
D6yJ3IE1sQ/2v8T0TtkvXyFBNSLuJR3t+t+tMsc748Heqej5+9D4fR0Ga7oa5/SjUESnV/fqcsjA
hbBgVDFzwAV+sd+K2txIdRwsYoRDtbelMZiAxrvQRWhSAmWKGzCPfgqjfypG9jzN8P8ikSftL0AV
YudMtbd9mimnwZS3JCbz4D/zm4evvCc56cv5Oj2z9OwNFMlj2bxG5qWwBrcAatMNEVoeCl7sN3gt
LptPBqWcm4nTTgnTo8jCPgrqQQTkOh0dPjGhsh6AqVA5iRP3EmLwFAzBmIH5TahnHJiDeY7Zwi0S
LfIeg0M8Kyz8hajA+cLk4ir4/JuQzLgY6uTnJl6IuN44lRmvcfZcHdgNwRO5GxnA5sVXOVaEgyfT
TIrIrWjHFQrm/MAkUfRM/P7MYzHdEFngA16qjvrEwa/JO/vVLJ8Q8v3izIRvPmG36fOLfaBMgncq
O6JpjD72EZpHcssUfvUTOjyL3XlhuEDNZZJGzsNPBF17K4PqCL0R5QTzEK4X3POHJNrjLcO5OmBc
P+R4gk6wWIXwzcEJZevvOSsmejBMcJDllrGIZNed7YUPW4DIw4LymfUkKS+d1rfnW+trEqW5pBym
KmqwLsKU0Y1Ds8ZZpsSIXRmaauaPzA18NdePbJhq/M3x6+CTiLL0D4NRnmZvpdRjPtguPTtbs/NH
W1xMWFTfOYcCbJuANGKK8Ww7oq25J8EBDxRGPofXjQYWDbZ35Os4R5lJUyxfJ09Pn4y9o7gg4Iec
LX0FoEN9O8+6aEjjI3KaMca2i3knWjXu+B5mNRwyhpxN+pjfLFhM2Cghv4BgMmcQYJHawoBliz2H
YJXYkAqwVy0PGO05PM90lETUAj4OzugIbmSMiyMPixeOoBtGmx12hODyC3HjdXdmC9w47hJSrLcG
QzbFYLq3adKtmqIdSoIYpnGCfi0BeOZu4TyJQqMDuVH2c/nwYGD//0TgRCZijDHAXR02zpVWdV4x
I9ozk4ie9gLm4PY730qTdrqllGMJnqcK0vNDnTG/pf7nGSCTPE+FpKD1ZY8egblA75JPthCQMqPU
2vwbWJAI+WgDj1xumARXVvQ+GdlYHhEKBxd7+3ueag6UOVLXH2R5QyIEFoCnwW7Zu4ItQWSbSypF
2q3hTMPf/PsnuNCZNlH6mwk3mOIxnweNROLhtBjPYpG3GhLtQiXTZXs7TQQ99MFGhg/0md4ilBQB
qk/BrjCmskvCGAc+ulcfC2UbKuKEpuUDUrkFQQ2PBDgna64FzCsA1sXlhq8bHSlMCaunicBAeQ7e
HBazC3P1hg15kAL81xb6qU9wiuxMrL/eyyG35nw4tFmPkjeYFCtj+vWGwRGyFUhCnnnGmhCVJjyK
O5J61Bn6NdMs6zieixPo4dIlcynL+FTzHQlKKXaRFomzUl/R8PmfoGEk8U1FTyxN9hu4TM7x6mjh
mwnPeUmBOdwAPOkTMDtCRRiY2iSbM7wj9ZqI68XTh+DTsmvVAOk3FSkaIFv+7Wff2XWFdYF04t+S
U6xiIzowMR8q8L0Xc0fxaIh45JnQJIgZ+LGk2qI4o/VnaiPe02AC/DUrrW3lglrA/yo56nxicmlm
gcPAuBU+TIvU+x+WBe8q1ECzIP5DlEL8wXXRmBl9CzAUhAk9w3bH1pAK6zCaLH02gqimpYPdOKud
CdxnKNeW6v0qsFrudL17ZwKiu72sRU40qhd6m8/hiRzArtIuIGvtD2UEhgYIRv/ajb7j4WD/AHB2
jkRRL51q7hVgbUZpm8sau6QWd4MfblXzPMdKOLms4QZwiIJ3g/NEMmcl4EcE+M381lLicYxN5+Th
Xj1w/0UzwYdLNHpQFZ07M0EwXn4DMDdy9Aaekqyxl7NfgHr+ZK0uOWY4DR7uCBwHMbp7BkNrfroI
YOb+H0nn1a0osobhX8RaisRbchQw643LsBVEzIr46+epnjV95vR07+BGqPrqjUNBtgnFhOQI6R9n
BoYhhiwGYu88vCNLMBRkIQyv1gXKndQDD1SYIgouWyDDbgJzGVzoD9FgAjm6zVj1eGNpAD9sdxy/
hDqLOeAb3Ri6QJPILLYNlsaKYUmouDQGGoBtlc4ccrF3GKiBpVRAAf8DTz/VQhVKCPpuvZRz6idC
ORHCNKROoIIXWi2bH0laQpsnZkRpKcxObQgPdpCt29fiDD/CXuqYlQXYA/dSIFVhKbtmR4DLHmSx
ZvMpyLMEOlIS4Ftav5XkNBOV51F3ZkTXzKrgycobyaT03udn/+PjKp7Dd/nr0XXe+bez/QPYxM1t
SwmXnatXg+JRZp2d7ZtTkiCtswa3wY2ys+O4Jr4DchtIDOEg8Tnseeby4a+3soOa6/AZrrdfF3zQ
+azOwct/518UcDxxbD3XiuhPjtxIdIBxJ4wSRBCRs2afqZflrA2XPGDKeYN618GHHOYTp/CHX2BP
iX4JcQ00851Gl5HhyWhekWJR7ueQfXmYgYM8geW3LdNi/nkRXgP1BgYmPnzDeqZac2X5sYfAa0A8
oJL/BrODMeaas4XeWG7YYe6BFNQzfjqAn+/mwUOytm9/p/ROGQU+K/8KjIeUHpMPecdeiRyKjH54
Q+XtPbccOmKDQqj8uMXKyVElP2/RSKl4Gp7z6/xGhjWX0+dlCgDqRDGrmG2VOcvldawk1+VtyPSv
oSNcIIKZ6mmzqJFM0T0kQiy8DtkzKRdwI+v4vqQPGVEDqtzsYt9f/EQc3KEXCdG7BG2LsqOFHliw
enhlsabn/O6K8l+UUq3oTOyj6V9Ke8T/kJ3xI+14xfNuqYVViqRXSCMYuKbiaboE3bJf4PRz2UuX
161OjPw5LHNSVr3FG/rxFJ39QSinzdYMTFwZ3jkndD5BJUXoePxm+8B167yI8hqjupxf3fOCQZ2L
x0p94CnHxoOxMOlGqCW36+EDOc9IKTQYLNNbUR46kvb9vNoOUGH/63BkK5chR+lt7N3sK2qJv3fD
9wDjmqshNuzx/aBnl8UgUxDxsy9t0GdOfkv9hrvWNkNmTl4wmCITzGvKDj6CkfIhqkjKAMmlIT2+
cgsJpbZt7sXL3//GIqYevziLP0c25+X3cVGIRkwXh1TwSc/uEQY6oDOYVUJw2BRA54d32POIT8/Z
RvxmIlg8anroSZJH2gMPEy0/Nq6Im2hKGL4p9jyY6MfGNa0FaX8PeYIcpwCyc4k9AGd7+silMjMr
/YUyfbtyAXGcXwMtvW9hc0RyIBJAnlUGIyEdw5XjfZGkRufgzILE28TsAmVVXG9O43BQ4h7ksM/j
i5XD+4btiqpYFhR+0ogbCjCIBRPyYs7n858P783XKH2mdDsAw3I2B6x/XssYh9WRqjpitHkb1NzM
zaTa6uF5iis+1Kk4B89yQC79wu3bScmdpVnTQitaAjYwRFJyZ7ifBU9C/Lb3D3v/83qFDsPnEF1y
mjQzuobSK3EmANEXSt4cKaAWs1Wtat6QEnBy5dLjgT4y2N1myHZpAj+5msf6Or8AqWEuyqmpsD4S
zzc5F8iKgy5S9/x3d7IZztZTEGy+G2ZFS/YjM92Q5gPg3B/rWYvSkR88mN5zZh7OKC/UhDLiimr4
dQg3s4J9hz8ufY4/Q53dFa0kKN0pesfnvw++uuUgP85LEmDQ9C1u4YIV4o/3BtU1nGZCTnxvdKfw
2AzKEHDcXtbsmJDOUYnul1YQdk+wFe+ec4v53Kop5YNOM1YpvaJtgqIL0DDr3JDSay1YOklYZi+o
7NEXNw35rLxj+rK2VrgIiP6+BvfgSbVI/CCTg9Wcm5HT1P4ciqx/jWnqlogWmDuB10BxptMnTpHH
Ah/ynYP6CEJQ7dPuQ15DcGGO67sDjFUUEr6JR8Zufgwq/k0RhTSiunn9Gz1VX+JuOAZvqBsQdvJC
sitFy2iXOKCYzuZn3xCBHm7OOuUm4J7Ul705mIV9FAIDziLs4DEh0+A6lMZ/OVeiIl2C+xe3v7NP
0rYrblIc4KxRguVcu1NYE7fJyCZhixeQ5j/tlzXkfec4Vkb4xCZvx/zCsbZc2ZIrfE+YsqEXC+Dr
gF0pFFN+x+MuHimUgh7kJXPKO7l7HUw8up87ie3xNSvJTIM/03NkIhhbHylkqXe62mwA8xZx0Ik/
Oo7fnGk/6Bqe6GWetAOnzHpgeoQJvuMHBddihyZbJTxuiV+nVUF8QI/C6ntMVIQF1xFQypQOluxp
0VwIu8VwL+FzNcccFoDuCZ1QhiQs4p5RHdVa0K3mqRnLaVByz4An+eVkwEYlR8Az0TknZRHL+CuU
sufBWCkrGTGui26+TvqCp7EbPNksUMRe9bDxrFMlaoYETmS4tvm+kDAICESfyW03CEUBGQVeSOTQ
xmQcL23EqShGrGrMXOKLJ5yAlERL38BO2KItdUkAUqRnOgv7bLC80T8nKi6EHUWyRxqI/t3eNu5t
8kvSL7UVJ1n0VzZzUXXSd+rgvLzwDlNuQgZ+cHH6cyNH8ep2KbmLU8xLFD9UcPnMec2I8J3m535E
V7J3/GWvNwli4ZcWEC4cO55/Du8bUa10goD6Z8c4znSUcpW1po+aviLyDTFdWqs9m3XMQuXKPEWK
3xXV2aKUymBOItB89g5eUB+czBpr+5kbTvqMUK9bZ28yWDXppB/TAI2xyrog6JGySnj0vR/xaBa5
3LOGV9/Zb1CgKrmzevN4AiAhpQfXRJdIiit63/SckLd5ozCUZY/YSgXXNzn9h8fun4HBQkeHMMig
IIOYO64M/h2IxVcKRcVKLAW3ZO1vSdli2V2WY6Ir/W5m7szxbSEuhBS/dh0cBfQDuoHKmZGUV/St
ER4qtKREHO24D4J6PgivMbs7JwLrFw48ypSolKJCDolLX1yPhq/5nKk7g9RO/utw2V1jHCWpRr8l
aStC8DqgjZnz1mFg7V+Eog6y12IGJeqguOv8itoOVA6pyLHfEanyzYpnMi2eDwsy/JZCa06eUed/
0KMq9ivTtyS3oJNA9rogWIkhZY4DKawYSUR2lJASXd1mhsvce43R41OxJYPYIyZEE3G1nG34ZcDt
0bLzr7WN/Ai46LTzn66++/IcUW7CVeHw3S25qehCyMSaj06Zy3xJ9vqSGNC7jVstJHWSzKkvvCm7
A1D3mQlR59Kdx5gRHAUBsDlmxwqijw8hxzUmth5uFrrxY29uNlfBqThA6oGZoWF24P4dRCTRg2eW
fgK6YON7/Jy3KH50uNob4CKokTsZeFrUzJT0R24jVaKlxy/0rhVBWPwGFydfdn5lpoMDYyzoRsa0
i7jX3GZImQ3CbDYxZYinr0ya2XF4JP8ZB+aIaDByF+6Bkh43uHsCGsKcBjfFhc4ichezW9IMdY5R
SyD30dn5TI5PrI8OobTPGRG3GCpfiegkq2d3KIkHtCJorK1n1HjzuokpGR43lJ5pz8TgEJuRIjuu
QM1z5OlcT5SuLol7ybN16Jc8Nm6fkW/gf4BHEVlgmL2y8lVbfmDaGG5Oj5td3DTRJSxDheBo+hjQ
XLMh8/Pb+G9IB8UextobbD4zwEbHEK+QsGkLNZNLsStVX/6D9RJ7ukY2RPKDHBlKY5roixsQ/ZBn
/bYoMapzKRk5kRpRlKcACYDQTYWN3g/0XHV49Z6HoVXEOc5eiVJckv6Ce6pMNATC9K4zTH8j3p4X
Uqg+5RIsUewa23Ig4JLpAGnRH+bkG/pTujAeZaR9PEoCwLSbFMvJtSmq11iVPe07U5Dp1D6d033E
uIhe2V7Z5v6dXFqMZEDmJ7sS+rlC6UgUtGry/659V92jBySGfNyLWNldxYXnAMTAPKatPsiTJO8C
s4TYqEeSt3dHVUIVZcoiEZZL5B59oBVREAkaHEskNFoNKnsIg+w5fWVffv5ncEsf0zamaGPLxKwn
5gQdbPiB2R+fA6Ggg5boXYnDQEfskrKdfEnqI/XIFPnfP0hgLWxwK41UvNLbCzQgeoQnp3jwGxQW
vw3nIrvNXqtHGkCHSBxeTrGEuHwQvBEZYiVAg2aCDzEPM5IYRbvt+gR9RqbiVJTO15NrbyS/h9dP
LhvFQ5hvX/H1OW7gcXrEY91rgsjXx+EXTT3lr7cB6pQnQdeXRY+fto+X5gWo/bUfX7szCdzFhZx8
r0R/BSa+JEhhzf4SVIVMXY4/zHYGobfi10D2ekrwq2PdSOStvH2ghgBsBBdj82tdRQlIk9ChOe4R
AQ8DcGYwUc7FpLMMwfZObhs8AewYIhTr17rGvKvtTpn+MP9Ed06aGuL3plizrmg+WrEWshAN5yer
1x5fZn2PSihsRLfGysRY//RPA494BZVg1hNVgLDsNTXyIkb+QjwtkBrD/zfg1b9q54b+syZniaAK
v9FTBB/lx3mszlXU/xtwEqmdklPUiv83bsGJPibSV77pBein9e4c4S9Y2DiAKfVyrfkmpizC9HWM
696P3kvObdxENNR8fOlAPtC+BpjFqvKm1UQYu9Ti6Z3nlS/NquQ0A43LjQRgC0z3+YcvAGzTEJx1
glgUfR1sNFzC6LMFZ46k6cDHqwUVwVFauDNJq2JXT8VuOe2SF8QX5R7ogFQMGdEdOeMVGx9+ViMX
+KnMgO9x1OWIeJ+reT9n/+OpUYmqqDJiO+3XDIDY/5DLwjzEUvmm1+mIuLIXPLN6B3XOryu5epPW
eSdr0yL7xgfsi5YlZxfOMSLc768Bvz7NBlGbULwBKF1GLMWvC2jDqWj+vSFK8hPKxGuoeS+f4zkg
g5C5POECdzTpqODCasBvzCoqeZSa4HjxBojmn6nJCZ68O/97pocnbF6BscCS2scSfUxw3+F2wpCK
mAupFM7Dn/1nOHO0thn0iq0WP7h3YkGya/pBgYAL2/5OAX0jjoJPgnUEtvZmg2V28J5JnVe42Y7h
y20mwh4AmwhvzA8eTjuvCnkTfAUNwn3LZN7bYrZiEldI3KGzgHlz4P5S5hTvZN/dcQnrQq4MuJCw
ngpItPLYzWoPJe7sZNrqYRA9hM6mP6s5iI9Ak2AqkTogIg1xliHxQ9onPLnl8DwkomFWL75/rBUt
Ye5QPCma+wXmRxmXGb92Rhs/aeI7tJS3LqD2SPYkpu6a0hVxBTYYS0zrpnf/M0KgzPEbfCz64EIV
in4lNIe4VCqeNHgNvRDJ2vgoqgzZfwkETMnpeFAAOAJSfXxSZshOutEeF4s7UoourjAP/N8FhVID
+Hem+TPefnDepYri6GDYZXJASo8DK39Di5DvivTkuDcL7G0RIkkcX//0axpeNXSXPMeOsL8LFckv
bgrhzWauQBPpCxLyiQ+JIQkfxNXXR5jPcXwC5T7DK0M9GniEFw3+GzWmV2V7hgzBuAOOjSEPsAkH
N7XApIXigLIHo/kp41ANB0suLYQY0oAI9RLQiAyCRVRRePbHqBN8aDy462oP4px/uHLEd4Htrd3W
1nyOKtb+6hXIjTSYjr3uiMaGB4TXDzCaDBZ0BXQA/oNzYdhyhqqCHRSYV0noeInJ/+CELir8Po4+
5jDPgFPCqfAiFkBkdc57wRjMFsboIZh4iqKRiXNGzB9DEzMy9w65ZXnntF4LGcfgQ42vu45EZxrB
qyxC/m92YXi4ocFA30fwqk8iEze3QLA7iEzBcRwQXQ9FwJJSjA0h9kZk3CYP2Hg0VwznPXHsnghN
YNqMHwXpk5+NQXWEbPH9P3AFqIYX/LbHnyFSZpuTCDizjotT3EdHw+U3gi/+bUQplJoyXdBXR6YS
8B4K1h+9LyqNZ/c0x+eJ5OA5QczDtIOb0D2NuJ4/3VHIc+oySjvwJSp6SJHDBaCwIXKOmuYTRgQ4
CrIEUAyjv4UxQ/DHlzawEyFP4rYxJuvl5MIAXEJuIxFw8UCifr1CNF0BihmjTGcd9ud1dJ9KGN7Y
sKmL66FV9WSm9gzZBt8O5jSTfVqEidqgQw5JrBBwKfl5y45frQg/hZQvx/oQwQhPWDMZVZY2uxd9
bl08unxrSGl2qKIXGDF7RpdIiFEunOaF/qeKHpx/ZGj0qiD0NtUmdGCgGUUw+R2O+tinlgaLrcj6
omvFThBe+0mEVCUHod5fgbvWbj98B/W4F2wSxo9rCvcEyYuZo4nXbBmkOo1g+VjHKHZDS0W4AsLB
qIRrAhLgidX5bzRfoRk1+WtTBtwM9uQVXhDKDIZrv7L+jKw/4vPsqRnyLPwibcyZj41IcgBCCJxG
9T16uD0eSdgF8hQQCsBesFBwRXR7Pan+ZOxPuLwECAgM+FuQiCvoY/u5WHunLc7IAibXp7nke8Am
kIolmJ4RnEJK/CrI0KnH9Dm7bYOEjDQ0bjVOIzefOfZm/9wmZA9F7cBn+liHEd4gciH6LQfzRKDa
X/I4RecpGAo8FPAnnB+6t/PwOOnTaL/rMrQv0FRYA1D5C1+lPBEW8fV49EzRRk+eO9AVSDzVP+YK
CLSybbKrQ6oiW6caXnZA+PBGRtbwNVWqpwnQDc8LiH5e5HrB2NiPlIyqQR9VhdAwSewuJCt7WFT6
rLffiH1JOErNkUruIuG6A7+Pu6yF/ykDAcK+vUtMbxi+4seYk8SEhFLfTM3igudtECEALg9yyI3N
qxUyc/QgmngxcMLzH0IXYUlCQ53SF8dyIqIJxH1D/yWoXe3A5/IpC6G8r4S+ciJ0t234TR/2xsgw
ULOLcz++hpeox23GWnZnOyoxMAhCHVm0rWa8frBFelJx5KjYQwIEBKOWdc4Gak77rKgoj5/eb8hV
zQSBhH5PqJEuU3XJ7hNpxSkxOK2OxFGEQJmrtcAskJK1BhcErdVj7rn5+44k6GpkAieA+rXROZQP
P47+9z9GR3ewUxiCEdo+XaPoiVPXNV4Pq+w1PRddLIxQWIryT/jjiJ4cAdnIcgGQPSU0pW/uHBf1
jKO+BNYGxLcj6sqctOQKygS/DR9ef/d9A19fedi+OcciXm0/lBJyghGuifutBSCa9aJqSPrVEFZl
cx0qs0VLkS3nFs4TLf0iMRcFxNigw5iXOZeHg8klGXC013fV5rdT+ZKc9oByF2TGgIVo5OaYHumK
NCZ+mYFEoS0eRLrcycZFQUFQ19PqARKZpF3oBFATTZ2XH9bk1xBG7gx++XJqZNJXT5UO7+/eIOL8
SkLsuKzjJ2mYnX+qh3cyPTt/YM765f4Fua4zNjILIfs4BvipgC6fhBSO4ZCCb46i9o92FYTgXE7A
Fhfw1wc3exOmHJZlgP3qRrCHAfGNDdEyaEy0pqJCF5HT7e+Ihowfnclu8948ZzVSK+pMeysOvcdL
iFvP3KtLCgnhk7Irfj1WAKIDhKkaQYUHxpFoxKYxQMBe3D08fmyr/3jTkBUP8FlfYWKgxakOW2aD
ByOnwKd/Szkl5pJdZvAH415wwuKFIwzNARtpkmcvyIhzQbPDZ1gv9gDt8Ere5FKeoTc82hoESk0T
Nefi7BrLI8KBmq2U8JkR7winbbxX27Urz09TbXSbPmOi3YLHAuU3NgIZbiM1+S2asxFidmZwGVoL
6iX4LOs1wxV5GGmfQQBsiIJZkRbJUGnVEyODo01pWYJWZnIC7mX2T8k1xg8DMsH3P4froo0IOouB
xDOeRP58Xfz2miuNhc6tA/4XwNq9IC7dX1MOwr7Nnz3Bde7FJyO4qTeTDx2xACaDvy2h+6U2lnJe
Iorq+OsI2H8dqWsQSRK53N7fCnOntcr40O0zrURTXh2XiHjQ8za2Ad0ADgfRgZ2I0gph1RKWrQ+P
6yOpRn0n0+NX2CLOzruNnv2oa2ncz64t5JEy1JHokIil251KTG6wnuIYAwcy19RX66FInXl4tElH
lFF4Cs2aQDfItVgiEimBDpHerkT3AmlpXP9EhH3WWxlgrr/ocH+Mepv+5BMimo3RSUSgGzWSYyY4
biNQPfq4ZgZszsbouQ0mgK8P/wEtQ+qiOCxbLPL2b89tep1r9B/c5qAVZi9+XT3SSEt2WxRL0EYG
Yk08heCSoTG8B/2Q9gS/o1H44/27dTMuD7704Tf/ZaJV/JT+coLEI3DqU/jwyhTXadO3W7YFTsjs
4FvDBV4Bpb8Szqxwatne/qBlQqgqKTkI9kpEwpxTumIBxwaeEdHvg+sOFPaXadPHooWlS/UJROC8
4uzFL0fPeV65hEUX0Rc0ZAYiPeQnFjUVxQumOhukc4fCYC+TNo1Osnbxx73+JILc0V3Jbv9uYZb9
Ooa4YwsQ6OyWrrck1hHwKfF6sh8Giy2nVBG2umSTliaszExVN0rhUaXYpf/NIY7xGvS24yvbjSgu
hiHnYeP24durNO2M2SFYNIiE7MVSzoXBY6nxOlSnTxwBLlF1o5cBKXgf0iAVdB7gG4ADMlWWAgDY
nwdey/FJ80+m27tHAACaMh1Ufw92NhGPsx4OIPsqAIntMwD0IYxxdOJY2idt2NH7i1rm6GiShMq8
VGdkagpOB7OV1Ka3Aq8TXjR5e2T3AQ3Bfshc3UfTVBZHvIBTfCBtzNfG6gkNyxlOA/tDn0BeOJYE
ooNhT/fcWj1BOZLlBPOEonZcsnY8gUqFwYk80N72HAE9fJmvCBUpE+XmgN1wUdYMu9QnGPnHyK+9
pNL9K9meks0HGyh2YJGIKNKHH9osj84Zx9Q5vgDWDjz+qodwSiJN9kt410pCvqIP5ZLDmlXv1jBG
GUDIF41LaqhBm9Wco+nDfE1hs1oVsaI9uDj8m0MAWCxqc1yqmvOhagcwBTEMtjZ9+IWwlW21DM9n
Jo0vUDPGPNT3UtEzRkZjn5rgzvOJzwkii2M6Z4MD5QwXw1mfvfVOKt7gcfDUiYanDZ8X2S1hA5hx
5PGhHSK8QtKvWsbwnbLt5kCRmjBPmw4qE68ZtrLfXJwL3Tcodxn3Zg3mRw7XnJ3JCJxp7BdQ+abV
34H7q0fAaml3wb2yYwkE6JeOrj5uo+OcCNHmQHHV520T/XYkSgSHi30cnhj1OqLw8PpYvQMcwnEk
R5AG8PQx88Qrkd33UFqYb6yrzaYatRs+A4T513m3J2ykvca7LaJVYQyoCUSqetk/qGCz3hLCXYfF
Cvy5B0lAyw1BYJzBgw9R0Gh+26lxtA0EhKNyceJ0uKS/aoAANgF8HknzszMh2WKv5cfoMiYk5e+x
xCnDifDt4NU5nUG57IpgvcN5QxRMu440EucY/JPBvwCk5uHcDmyfbxxZm6MvIzcATvpMPgZp1nEN
5ja9r97TPg8i0hHyLMgYxiioWM9Vf/JYUr8B5aXZl0zq24rqyFNlBqAsis9e42vUciXYgwiUDd/D
b6KxU4Td7LqpNwDO7i/5JBojJDdBZT3w3eBCRerGRU3ZFYgfcr97cPt29n37GrpZn3einKgLiC6i
TargPpRIOMV0fCe09JF8FveZ4svR2i8bUf5eb855H7tmhE/fUXcVeYFc5uNQ81kz2fgl4q+kpDdq
DgDNQTW7uoOc4zfZO0kXwVrhkr/GV1eYu3zGwH44WPYJbPBb6uOWZrD+sIk/4yMHOZ4PGQa1xgmN
8TVqibu4wERxiyJM/uOghJwILflSgxqtSFZyuJdZV/iAgUEYq6PW+frjtaS2XVIWIFkTT7XSc4iS
oqDthm6wcq/73xdrcu2ZOdqY+LPSvN+Mw6FAeMVaoXBcTDmF5HrYjeQUntnVJ/RgoOqVxpSfrUa7
VpxJRiw7GZQW1AF9Z/JqMDkip4B+olpwpBWDTE+oCjnSl/AjYJYavuDE1ei7cjt7SzFmaca0N5Zp
TBDSkkfw9A0a0BqKdNI+P+Agl6lR59B1YZQO5OIZyfBNJRMHDmaavdXJdXu8Rbjl1zi5Pt6rRrAj
pBJ96B2oZp1mpC2cv+iSYzAHbTFWffZ4kKtZNW8jZvI9L1ifMIo7ZgBB1Nnwn120/tM58CVqpkD9
raff3XrzcFalt+1FhDmWyAKThlAFpPkYwrcGIAt5sRgsH/Pyaxkf73TZUglrPMdoPdhcoaRYXoD1
OuvA+p/hmeBg09v2SI5g3yJBDcEpUzvrvSDuxkdEODdW/8Ph4rc4zFEb893OUHodGkihwigWlSIc
MpERoPBDh/1Np1jUHBXUkPqbVcPsqv6t40ekJKeYUDnQYewONo4CMq/9S4RAlf8n19wFrp8qc2Ur
Xpi8veGK5h8CEdjFixMfR2p3dIpqjnkvHFNNVpOmTPSae/PBx8lfB7ktIz4teKTCzCh8HuIvezE+
mD/YTVR+JUZMpK9kO+jI2hCbEJFOkiX/ezgzw0ZIzdwNg8PW5u4BdInxdnhob4uXBxsKs+VzaNto
PmQme3wX6Ywnp4mJIhBeLu9z/iHyeLiaWDkD/LxvL7GN70nZI+xtiarxhy4F7fjIF/FClr/zOaOP
qmS39uRJeZjnIrPHcP5G3IVWmHlpaviLhcpRDYnJeEGzk7X4efpOtrOQYEowRHsyWREJYddwxA7Q
vkWLGNOSR+Mx/9ytVd9ZrUhsDvlTgyAb9hS4I/d6mLFlv61YSOV54h+O4CC11S8T5DlNV6iEzKAI
xtHRjpihChYMocy5xyX6ENiCWJ/06bDKv0IwYXL844R138KnPbfMtpzWfCYHSSgpzWXLKIHB27+w
UG0JJGB0wzV0u3nlCkLtwQwDWCbe51MkzyvJeVF8abN84IsUZekkiotVRdnex5eVvH1h2S4jJgf+
+lx8/0AvsjEjG2mAZPT8sfhA3kht+EG9Idgp7hbudhhT4O9YniPggAyaEo/DmfdqD4hb0YZQY9hj
+SatgYxRjvsUcThkWkD5MGPCqXsIX06uMudrkTxOTYZNyr3PH0I08edBQ34pSQuFsv1MYZp40cYc
6olhFg+AAYWBoBGlFbyRb67c5T07+4eeddjvxcWGbHbf/NNY+33LC+a8tLrZZx4QyXDp4XTvGfc7
lPmfiUmSik5Li7XgypkxWnKkdN3AiRsrjrmtucExTH859l4JhsDKzVkXPXPKa4yRS/FKv8d/f6Fr
iPFBzFSw4RX+XBxKqzXazUjw4toWlsPWWLcXvROYp8XBYKwECCWLp8xT2/GztHn9cFtgKoLPb+EF
FavpGjBeZ3q2gzVH3Ro31aISvVZvdHio2fowTEM1BPYyAyb69R/YSn/ZGyFEDJutQPMoV3UbhyCW
Wyo0f/YpEzEeij0i8aaoqJpC3ZFIUzL5hFa5UwHjfngekCGH5uy3kWBISBz5+H2SsaiTht1qs4oM
yHewPkIyHXMSFOqFRiQWLvEFmq6VZkQ1igiuKNOtePUuzdBsOZBw8GMSQaeMp3jhL05jRnAY4FWQ
JxMmw+rtngmj/VC+69ZL4xU8Rr8VZdQYnOuLBwukra3+wJf64ZVlHqMIYghY08oxwLtB62Gv4eF7
LugyQ6T6dSCbB0ePP3xjpH3DJrmnztb/rsQ/EE/H7lmLAwEFNtyPYIi3FYeUOjOa4o378o7l72lY
x15SlqFJQw2uDiVgE70QDkPo49vpBtNPPWNbOqvD6hqSNn8BUScBg52pJQCJRZ1iQlMKWhNoiEF2
TQD5Z1kquK0+6LXw/w82EujeMTr1FhXBoECwYMZrLTpVe/28fZLgVrvrZgFoQgMXx4XD40bjGWxW
tVRQOlL7QX3vZ9hikTAZs0qiG3C/1RkPKwzoTzy6Z0qr/vldb5Qrw9OHPFVUD/CgVrArJCwhDya+
oRYPAYAjfyseUF4wGuGjeCy5pZ//ejIa1JvEB7Ju1DCZMcx7TyaGY0A6MY7Ho2UoxFB4JnWnPduE
bZuVOMP1+Itr+iFE0SxuB5n5irgSKh/PnvwMPk/v0kNr5nR10kC0XOPXnfJtt2mIYxJ9G5orc/iU
ku9SPMzoFFD9AhG955y90UbbSGk+yMQEnRMQuo6nGIncjZ2IXBwOVsTnmxeWQgm5iP8wPO1FxA0Y
6yMWbNpnq+oWED4+BCgZ0jU/hJRoeUlJH+4JgvjKrfTXo/WHdeYFCcCACRj5CH88cIMTdta4Wqfa
GMrC4LCBUIvgkGbRLSfYG+0vBNIjIH6rwK7jdjtlfAxb8MNZf6SPPvPjqp2S5kZ6g/3Xj/VtFdUp
tYMK7+3feXzDFOkQQgYGztfgZHzER6yRJi9ZNFsyL/FzgQKLvu4e3GFA9rDwzmJamx6jGj7jubmP
6GqtGAiH5aKdnrxXAIlm6+RbcEK4YYoS/k4l+QYdMI2Rv1PgGRBe/oomSruHUQrOinQDNVJLNP3H
5cUiWnJ3DwczOpbZ48BJIXTRM4zwTCEdRInKh4twq2eMi0BH2SBIuMPJ34vI3otpC8h44H6xiL04
Cb9IJrrmp+A1uqD410ZD2pawHxNMl+Pbj7rJOzPmp0jKX9M1ckNKIFj+1jE7GBH0ZFpwpIbJh8bi
TFm8/CduWqTky7v3xjcMR8mqdYl4+NeK/c5k9rKv0BaiHRbMtgC2ua+86WUmqtTpuNoDO2CQm6n+
E3se2+GoHmMax2GBpANDgcIkRocpiDxCYwafxqPVLRQD0ppBfuD2OfEbNjjBnsTPQkqx6bI3yNiZ
rsEDF3Vvh2fZqRGz46KixQxAmPkhG3RYDiUfDJAwz9oai+A4jQkSIN3/h5V/ULk6wWlD5AAODiOr
Jz94nhOUTUliHq+HbAr4Ql/Yc7AUDbEp8wYcUS4/J9DwPqESaE+hzhwqC/nINQPm9AEPcWBY4+dB
WxEwjvMzIR0C8BegJdrJxkWL9+ZjIAJcOqUKwHjfWJiHNhHn7h4xsci7bkKh5KHuHbIpGUUZCkgT
lwnHBdUtUUu6xLR5Y0hQyES0yaJOW0TfRKyGA9eIy7iFpcVLgBbbM4BxYVmwfdAZ58izxirYUGFk
TpGQc3/BwVvfRNjuC5qHRY5iNg4TLpwVQRqIDAoBQR/noikG8O/wgqpEGmYbCMNOCJtpiM2oaEEY
hUQsqbcCL6TlIXmFH2BHUBWLlKVypYc0o8kYQGG56uCIlIOh9pFohwqWmIEPvxEoThmBLIzfgL0v
xKcdh0n2veDL0kmAIRjVlnNYWu66GeJlwjCZreKeT4Jl0EJm1Bvwz0LhdCnMVSaRezGVTIMAOIKi
Z17uOTm/bdDHOydv3myC0FjuzHiwvyjODWMvygaCQXR3QNIBwCj1cFqkvPNLG/TA12myYr8i2byF
4QJ7eqphvysom6CA5EtKAkZgkhZxr3xTlSOlio2FpZ4RxAiGfpe9nSbvyO165u9JMzltzKLKBzON
aVIYJjrnNkO/zXor2OxPcfOF0+8ZtUBtFtPU1SN1EopZ/RcMdfxYL5K40ZTmBjfwY3YKQIrEPk1U
m/BZVjNAWgYgUVLEE3op8IpQai2iswOEcFPG/J2JaEComA0RCBAgtICPJ/6aG7MjfZq5zgVgV3cU
iE/gFCE1e/46PYjwB3lBOekErYkY8M4rnloOFxebAg4U7zEGqnGd6UsDiO/0J3lQPaLa6ehErCtC
gtAiD2GEBWbjrQNWJl/LO/CEFoTf4Emi8K4gCzD6TbtAJ+MObQyK9Ia8ZXNySqrWmRFrsTIy4p15
vHlWgDtQvECyMwqLY/DVfe34ixnMP2lblcfTipqZLp2sc0jk8xomdYvGc1oMHsnzIK9u4CAgSwYP
9kRBFMuPGgCCYcPvbb8+9yPRV0LQA6oN5U61rxoTPsoiwRxIyYBpAa1/3/ZgoeJsOiDbPyWQwAhf
9nB/LBqodMCwe3DYWHn0rAHpkJIBfeswblTa0y4vCCtO6kP2XxKlbJIZrfzB53ZzdXmdC0ls8w/V
AsUf1jGJiJYyOk1LV5uDEa+HmFQqhiwcINWmnDTDSz65R8SxbH6LE9FQOhFJPlApl5OYIgIi6aqB
qS19+hFmzUwi6mU9NROcDR1xq3/vOWA6zqWRiqsqM6Byd81BK15cpTuPGHMe2TnifRH24s3VICiE
opMeCChaPkoIJ++oix4JtJazhzJKziMsvWRRCQ5cziHLIWRPzPsF3eJfEQi1bNEts7iLILB63A0C
tZ306R5uZ+gbB1fP0MFXBSB+JP0BuSOVdWyH4zsHBioJCdP5otwXchIheRGxZdiI8GLUYwYuBF1Z
O7lOPrMyENEAQL9tzGKSX4bYlOi/QvBZfKZAuAzRnynWyIUQ1yC4CrRpNRfbV0NhOeIO9n1nsCzd
WwFwxU9P6BVnxdJ/eHd3X/HOGlHPcDqCriVQDj0nfQgsCCCV+oHO65K56X5tzK8o+YVZ+Bn0czMc
dyh1CCjjaVXztXtGqLJmJfwhtu97OHgSQdsBwHnH+SV9BpREQdn6pvtetB5+dXBP3j/cQTMZ4b1C
YghcGarqzFgNwHOmetIjcJ40IawuB2pU6dDw1R2CdF8ePeNLyh4Q67S4UFuXS4pTknDAcrNvhGp7
z1MDvxWC/OMypqML3IYFV03593oIhkQ8WGc6d0KYTik1mWLFAW8lTOInZDV4BO/cudV/hJ3blqJc
tq1fpVpdb9rmfFhtr3WBgKLi+RTe2EINOSgIgiI8/f7IdVFZUdEyL6oq68/MPxBhzjHH6P3r9FcS
7jwdGqzNFaY9Gi+QQ2pcjPTSmLqp9BaryjWHNUOyYnA/SthfUI93/hfl9CJR16G/6VXnx6ruw0x0
WdRzhPHxxEx5KStnc9i353ibCzZS3/cHLx5q1HcnN5vUOcHzveeWYZH4a2I0YCaNuIZ6mZwqc/GA
LYm7iR/75u530EgMwQNkjAE1rrBiRHDlPL2G2NkM0iWjcSIG6hHe7dsX7whLyzxfh0tr3C5LiilK
KS+ZdE8xti6vA3nSW7jicQBTAh3fGMrjNpAHtM6ffJsMG96Y6mDR4qRBBfNEosGU0Ek3PLXIPBAb
eeooGb0Cmk6YVQjMw4q1lgeoWjbaJV1ZQDwQVWwMVp8brrAWVG+H3i1mqPv5ncdQHgF3sZstJ2H/
Pq27ZF0+DBrnGxbzps9Zk2aja83So3ZGupzvGBSd6qwbWcYMidkdJtnqiQOQhHNsGya9p84Bwaj7
9iGDGt4L9JDeOzPgYDyS+1fOFjqNHSxY18/7xQyEZdlBsCW69mIvDD1lHJ1oPrHqTVidWLhv2MCX
x+Yz5sSA1WDY/dRPNoQn4DGJjiPXkTp0+cWGShWBOamNEBIYFqJtf17ujKKccoI3AWXQupqBvd5Z
08RnmDp+fIYfj0XGLRCP92kyUjbhmU7864IKrmJppWEDLmHOEeNA2cxs100uzTk5khMIOk/AEdUl
Hugoqunn9vW92AZKp2YQisGr8A/MdICVHUu6S/FE49IjryFR+u4VRdef5oWSKIizcSt5TPVDa8Vc
CfLb8he2pQOZvdFPPbrC9rC+D5gMygH+NaiIpy7xbGXY0wOmEJFW7hN7GOiCLTNRoiwRctc+Qma1
PmvSSHkP77EHO9VSljXYGOI3cRZ/IehlesO5FFLjvKLM4kFhb5ubntXnuNWpQ9s1uBMswpovTlAZ
BlgJNzeVsu7MAH/eOVVK8oPYFj2+JQqqluahdOqm1IdJK/yK9UGpcNa5eMSuRhevM1QDpB89BbuO
gDqBZhUlLJEFgeG8GtQDOpQozSMlxaEdzFMIT3DFkHR53eh7pj6cNlmatzyu48MpXl39TmmIKWS0
RGSAXlYYt9NwE17eHq4MPBqduQDpACda0rWazsMVMg345z/+7//8v9P7v8Kv++x+a8J79o/smc7u
cVaV//1PSVT++Y/8f/+5f/7vf+qaruiapSqWLoqiKouizu+fPhdxFnZ//P9EzUs3tKK9rdNL+JkM
SxfFAtWjxMzMMR4DgXMkPCoyJRCKij7uFrNfTBoyom0JnlufwsAKAYJY85YvO7iaDGqaoNOsM12b
62DUlWN+rBhHolFCw0W478A4toT8fCVEx6R9OkkRrFNsFygpZ+KKmAgOxnf2U3rYuGo464UHSF/8
QySChAsgPKtZOCyMFPtk9aJT4t1kJMf0zYMHUAUZvfRJmK0bX2EqNHt/6TtxTHXIvNhaqnsNUBMR
yhyQT/I+GYfHJPjzLVUM46dbqommIlmaZBp6d8t/u6XZ434orrp6WyPigGNy4o3GdntSyU8I2qU1
lV11/9plbLTYrJohKgOkQ7SaJhqgNbaN6QOD+81TTle5/zjLGAFG1wEI6nzJ9jB7jR4RyXq3mTY2
tocPgoST8yNyTYi3F53qeaKQZ7el2ivQiqe9CPFgSNQ35zKXiWWR9S1jUCR+8/BY/nSgClkfpQ9D
R+UUo60eP1ZXvi3QHJ/S6Nlh/T/utWshHviKTubmFrvopBhCGidS1PaPlcq/03Qeq9uHuQlZxMic
CXueDMuMeHpli1csZ7gPld+vd++FtsCUdGfgjbIYozFcrJaGFhRAjnde6b2Q4wQm3SH8IU6yFD9y
EpCA4ceceM0l0UkLfqmfQz+KkdVB05pknwwU4c5Ss8/ew9uGXgT5xPySlXpJs5hUFCVozhT01ITt
+vXJaeMFc6efzetjvC1p34ZLhm3j6EvfqtgZD08i+A6r5ymeyScCIzKiMnfyjvP2k0Gm5j1X6k5j
lcyBdOebelfs+OMWWEp0qA3u2nO2YfJE2PNUoaaC5IGU3r9uFDoG4HnCFbBj+gfVjpldONP22ad2
0afRIhrd6ff7OeTZfFKzlQbZ1uggPtHEHKsnGNV29+A3Hpp1kFLPsYCgekPZSXdikExIQu8bgbC/
r8MxHQfEABNaDEw4PjlJPS6AHkqVTbWw7NeF8BUU40ZQM7ydM6aykI/DG5ilq5IGHWxYlIUJTtkl
lTdZ69ju5S2rrjLEBVK3TBESgDC9LIgnpDoutFk8tc75joecjtrzOTusTcSTDydaCSy7t+DB+GAp
rOIrpBbW5hI3H6h+ekHoQzDmaIR97/Sg2jVopx/EFrADM7vfNYvrwHgylu9cVM+LIttIj3Yvuvcv
96D4ljRq8mF994sZu1i5wtTpUw5sww9u8ZQxw+o6/fN7LUnWT++1aeqyoeuqaErSv7/X/LMsuSUP
HNyaXe0izmos1wvpJPd5bzds6lQD6FfFvtr66oXfUd1qh/kHWbs0rT7CSeaZGNUeXjm4jdvdfWJ1
LFH+9zZNXZNJmI8SypXmFYqsbCINQEzhuq2gh8CJo613x4NwpVgUXGlR00iCmwvCT52mgQrwaoT+
PkCL3gfaAskP8SoKzwrILtwTvu4h76lfe4B++3DQcsNhKRWgRsnTu0+3qkNPuY8NQk7v6QuocUkV
6wP1mUW4JvI1eaiJ/ef7qWp/uZ3yv9/OSo5udVIUt/Xz0UE14wUz+uuChlA3bb2YtXO/tGeLsxZ3
0o7wjCpTZVn5MVMHa3+dkRS0LOglerCumPr3ruPaa04x3DCa2siQTvfOVQANbkYhK3h/vnhF/M+L
12VZM0TL1ExTMr9dfPiMpJuhZvf1hsJurPbhKu4lm1SFcOgTqxIYpd3nDDokRgnB9ZIT9/lcDv98
EeqPF6GxzRi6ylajm/9+B0U1L0WrUjMuYik+bLEX1BORR2Xq0xT2T0ICJMP+wDMFEQ9G03A+mEfj
UbzZCCPGW11jpjciVeHPV6WoP92a366qe41+2/6UUBBeuaFk65G3R4q/eh+7hIt8qmxX/Zjj7IgU
PHYeMIT0S9bD3uUW3I/Vy70xGDYZ8v75cuSugPlW4Ojyvy7H6G7ib5djvtpSau7cJDUIpoF/+Hiq
cADeoz7S8dn4gwC1pbitR0uEDTTL/nIz1B/KK12mttItzTIor77djPe7iZJXLmVrHKmbXeCt8JR0
ToKvN8s4o2UMpr1o+ZX2ZrI/y+zxBBsQpkGRtgOod3vSGwxqey5OGPFe//IC6j/UKb9fm/TtzgiR
LJePWObx2QVvJ3hNj3tziCGk53NVeE1cpbKPqnsMSSpuI3ev4uilihuG9hebbtp7HVcF9FB/ceqP
JwRHImNj4I/+ALMSxdamhE5GUALKBb7YxWFyuXr6cR56g/nmz9+x8sNS8m+f5NvKHCmHq6THPHL1
fFPjprXsQ3/a+keevshZ+ebHYkbWJe6bh7ul/mDBGyaDNWpKVGy9Yiv5f74e+W/X8211uL9kUYms
7hUgacCyO+sH3mdmhvaX8IkvaEuVQr9zuI5s6+PCRP/PP1/7cWH411MnfatAr5H0qPSQp85cO91Z
VHLuEOm7vE07n0ojcIdhb0W0k23lrk++cUpGzFfbJ0p0/Cmgfoa+gNyRYIu8t4zcHod8rOeqQ/RX
Z+pbRvaSY0/vL2cR88eF47er7n7/tzf1bl7Ve6Nw1zYkfNAB3IsuKVOczgLox/YUMWuwQ3i1D3gm
73tKo2lrLxbZlsiIGYYqb0yF9KHafbDv/KX+KrRns5kLMpO8N5shx4Bz2SHQbOeCluI2eB5v65B+
4fzwhciP8Y6b28oFwwa6W6S2Z/kvBwO9ewr/YyX67fN1T81vn0+9FnpqaHwrNbMB7+pygRCfJzQL
V8+n48N/OKKfutt7xfH8xaKiH1x2rMav1/Ztf6FMmW0bhxmY8nSGh9HyuoR2ePs6Hwx7ML/Qf6Wx
RcsTkRIMMwJfzn9+qH7e8n67/G8nRSXWzTgquHw52P1qCseTgK+FGThPtv+lr/Qxr1c4Y9VSenT8
mW2ywdSMof7yoMg/L6qKJmqaIYmy9e3xzsVQvh6uPCiVR8iHOZymw9WbR0FadD3YtwuunkcUmRRN
3qT359sgqd2u+p9f479++rfH9Nq2b1Holk1hRHg5xAqq//O+9QmPk91pPLIoZXjrDHuH1sJBd77L
/I5I81ys5K+Y5GPICIt9SQ8TBqn/wpJh2O1y8/Kc2g08Vl/GsUNj8qU/IaSqs3fuioicJ126xGFE
XCHDaEIY7OfHE1VUC6l/a48Rzg4Hy5p5GW0jJnNzUkSHbjhrSeTu4eW8YcgaTj6lgFG+3RyXTPcg
SSbDJXLP1O591I4+pWM56Q41vPJ71uzBBQgWIq3pL84YGA6ad3ZFstF2boIjglWXDCluQudCLbnK
nT/fZuvnJfRfd/nby2K8bofno3tZRsAn7HvLMrq3vClpDvYdYKkxWpXrFS86nYbeNekvuirjPUC0
JZQ2m2vFVKyn52BPRieWfFJOxluD0TzuvJiQBFIYgWOwLMAonw2X2TzZc2eGiNxomXcDFYaaMz7j
3WQgClCGKe8md0a7m48xHhAMjFoJU9CzN8fYeQtYEWFUzvFn/PkuyD9v0f+6C9/euXeuvG9hxJOO
Mq4XLzAGDqbYbBezdjG7jqmheNgfvfUlnHLIOIOVGfz5AtQfzjycd0SaHLQydEv/dgGCESrJIeVr
qDyoItWYs793VLt29R18S4o6DTQhwD672MfzZElNQyyO1ev34QqqXrVPOygCkRP32RAxT0reE8sV
8bSONct6S3mL7as/Z7H982XrP22AiiJToYuqYejatxWieYltKuvd01Mxu3s7+8eZwji22U+m0mCF
O3Owyr3D5ngjkI8WpW/65ctXcRi2E6LFgu0Hqa88HBOkX5cua3IQMrLqUofiJc1a0x7E03Q5QFR3
idzlZT7/8/X/uMb8fv3f1phWqo067rbCdsrgsXTreTBqMTFEveNxFbpsBxW+Bp9sReV47y2+DmPr
czamW0E34AMDn13u8HvSM+cRf7tQn7vPQLMpmmrnv9zrH4ud36/125v6ekmNIaSshzn7a4riMdB7
vrega8jOLPozdHGN01tTPMyvsNH/th7L3b34vh7//vO/PaJh9Y6jR6hl67sbWHZwLPrPIKa0Xij8
583uJP2i7U8bl34h3c0gtfdMEmYvZyrYK78d2QuhN7ufZh+TyfA2dCckG53MdCHQhe+9t6uFevYJ
R7VZlwmRxCPSw1WGdapB9GBvP5h9ORTtTVcTdd4d1NybdPQgvh3IJGa6xS2gL4KUQTiftTM7dn+Z
zC/897DHmZwtM7PRbkx61CdoNy7gW1noK+f18edH6sfqShNFzezeBw6M316JQ3uv9Fx8pGt2HuwM
5aUcWitpCnqGkQSdUizJc20QDjVPITdcc95OuQbU78YuaywcrI3UB/w9qwbvEXkBVyIayASHw2JT
u6SESuf7t1uN2oFGXKNC9GaJ95pGrYP8TPWEeXURoelmwwQAFgEl6GWghitwPo1ZBJdc3XaJbIhw
/GQUT2nBcx8G2VyY/W1FM37avjVJVRRJ1yVJtL69WkKoPM3kHadrYaoCOKMd1TcgGZbDK9tMR2xq
PpEexDgu2NCRbpE9TQjsbXBFTsgTwNhq2LSurjMTJ2ZUdIsgfvce7DvA9I/ZyiAcmWaFw6MyFmey
izuZfsQe8Z0Fr6VZmQMFOgAdb1I7KQZQX2LzbFbamow6mx54PYWGgDyqUHsS02Z9LsY2+bOIE8ld
/CoQhgbgOP/8bGg/tbYM7olEtWMosqp86yS8wzZUDCW/rXNqlvGBHF8Uj/LZsIJ76qh4MtGQ8SUT
s/SZkK0y4t4YD0ciiAylGCjB5yoPzKwvYvijk0+IiLk0UBFTpxj9NJlryuyg9J8gMwlOZAKPpd0Y
h9yIKhrkYLKpgWjgdpRS/Dnkb7W8PSlWWqCfKMKmNRCzKZrIFzz0iJgmMXKiYULE1Y5etPAkRhhM
BUzPvja4lQ7N8OwULx+Pgb5gctjWziuQFxbNI4H+2uXg07IlBxfgRz9CWzg5wHUAiXaYNgfSgL9U
1FuM2x92UUx0WqPoARpXOrWVG8F3A1G4qxn31sNDOYvhzgTle5wqg+KxvBd9K+7TbCIgZAOXmq8T
TTHZJEy66s8GRpUwPWAE15GEPEOPpnvQTpePNxKUgr1U47zFXBVF0xsgJ6GzjiIwB8p3kAXFvN+W
rsw3wOCqnWah+8SEQPr6UhD2h6aH+4JRcQ1TbaEt88iJoX+i/DdgEdtMSHLmKAQgZy6gIsBeuy6P
ZwnFo6tJcSIpH8quJC/Q8nVa8LHzQtWVuSo8d2YNxGCgpMISSpK3Cfa4L94nGCnbq6eSr7dTSoJN
O1fU4fIMeyrqOPoZB7t6ecqQ8kuT10XTz8m0wdCxorErJ/4tAyAsjTJEzEuJQCCcOQBcgUdM027N
MRsY/iQlVOyz43ezB+BZ23m1oCkeEkPTTppqSMezHBZk3Dn5Fo5Ds4oPA/EJ5srRsMYvZZ+xqcHc
1+o9oDQRDnxdKgyU4Pai2eOxa2ap3g9hoJKK0uI3mmacgWfpsuSZid1W64guZeKQUtY+PP3gMZ9Q
f40rbmgkGGAjK2EAMay1XrqCep0sb8jWYEmWNvrQxk2/bkjmbp5u+C4h51nr55ju1xkyNohqwM8+
i0AtIB/aIVpyVtBdSkDyMmVPIV8ig4qEHa5fQtqd46s64InrvfWROTM3/AqlK+Ggi2frvVJYGLjO
7FR2ZL7lyxWHI6SECPks81HIyAiUlE0muPUUwauQb8TSuY2u6L0cVprXuppI6BgaF76QzKtxnxoI
YBGxzcJqAMWGYyoNeApe6IroIJGVAUdlcqf2Ilrylv3Y3pbvhWTySjucsUsMRlAZ0DLNWMIU9L6z
DHQgdYrZr9PelYYRzKZ9iGAUxgzaV7ddxHgv8T+vDH4nc2KepCPzLroTCtKuWcIDzIALDZIjF07D
OX9n4UEkBNP0NACiHQe7RZjOnAIlBSYQXF1oxRrgvoJ9OBlIvDKbdEPGJsrXc/x8+Dwsj88HM6cJ
LXPRV2Cc8EIQG7pOjglik9BGY4y2nL/aIExlpjZuP/VtfcPTiw41jpwamsnqwViPfithqMuaADP6
1YCU7/0cEhMWfdm5EVwzuTKUmzDm0TYqDdCwz4IWEgJK5GLmQNQvcYh8ZeTZ9h/PRb1K2ILXf17W
fyreDVqfoq6Lii7K0ret7iHElaA32nVt7vETJvJYIRbj2U8/i7urR8Pn4vq2c3lNSgZJU4DWKj63
qxBQ6osEohCqNRBXGk8Pl4zFcRcdr+FAPZPow7Og012PaC3ndHTxbwQNehoTScvdEfdGjGwXXIH2
8fiqw79sVj81dA1Z103RshRJ0c1v9V78kkPtJUvXNZxIYac37n1S9nM4s5C92FEIMsAK6rwjrwJ5
N2goKZ4F6mFakmXrofbXAE/FYPmjxP3z/f6pDWnIhiFJhqnJpmF9a6hqVfJqnmp5XWMVs4bh6I3P
8tAldyuDB6gZbh6hXedS6B/KPvQwkjZ4nfILK5yP/x751nXEKVtb8bihKMTsBPobSU32pUEeNv5y
HxWtK8y/Fc6GbNJEUUxZNyTjW29aOlyFu9bkzFc5KJhdKFe0ahjLKV62f+W2II5gEmImBpVpjNgs
Ys7O+uiQjkTLMc4g5O5b6gJtmmHRIkDsyAgiQibLY86tDu329CJMiBzo10YZMODp7IxPWzZJG+uM
QfxQDtYVAWA7EYTBvJqJOhaAjpNzY1tAVVAhpLrun9eh3A6yZlRIfkNagCfLfeGEk7VlrA0BWO1R
JijCUKAAEwE1EvsssXj7FX0YYmVl+4lOkUAgEldmnTwZDtG9d1PsJ1PocNnmjkK7LCW/b96AqU1n
7EBnaY/nRbrNtaOWMozuSbRb9gdzbAw0Vi3OwLIjye7t4BRIEomhw22bBiacTObc+OrEAeZQ/T7S
0JvokyLslfVAUfvqAR7fiQezuPUyeaVQ3ELVNlyWSEQLGEsgRj9uwxACmXY6aIs49UIYsSL7imMW
wQv5dL7SykX7ONZvT0GPHLQp8Y0ZVjjZ471V0Nez7Jq2diErSPikwMQ6EN68dJxvSo5na3hp6FIP
Pea4UhBW7nuOO8BvVKdleo2NAHFE7Igf8bD+yBevtQ4q4AoPsodlF0FHafqs2mAFIzwjg9ZyhWKW
niJibD5yjEuEySPztHo8w+81wfGzxwZhY9O1ZZPBFVSL6iBTY2KN8xcwFUlhoLhmPA1q2rlFBPhe
b6cmO6gBomCrJxbJ20VdheOENhlXJKPj+0px0wn2vQCBCzESm8FzVS8xKu7kc/QZ8yUb2I1sZJXl
TNvgkWI9F9DUoz/SZncyISiITAcu4cPq1RbuF2pzVgOUxfnNfV0H8ZMSn8zHCH4b+GJkI1vEcGre
hxvJyQ5bnTWIBbfRPEzIbG/CiWfOsmyTHN97cMetmjgJTMGTvFV8iqPEb0lQunuMx9nrSTOBdoMP
E41SiYkI8VXHDBgJDD3txhiwGV3P+uhtYlLA3vqGPNTlNydIb+kkklrP0VD2rAtHz5c2PAlr7RMJ
fOcF1dcoAa+kstZ/OV/LP3StDdkSTV0yVFOWzW/nxvLwqnTLjK7rcKKdgb6y/6UOr1VCBA98YjZY
z0T290lyGgudi/ZPXNXb51+Xq25Z/4/V6rfr+LaZqYkh6JqQkBuxRmZ8aNzorFtLkMHvabFJzgbq
x8Hj7uj0OVCP2OLMIG8NT3p4blaYUvzr+umw+punRgFeBkYGU/MEGTQy+L+Mf7RuvPP9UlXLEGWR
nUBV9G+XalV5ksjCDf2yX40Vq//EfzhAxqC9kPIYnlSN4s7SRivYWrSDmqhIY2JsH8fX8E3FOSGb
Jr26ykIa3ubovZH64eyn3BgbX9dzGnuCn+/BNNz2DUDjdbS+Z4MEEiJyOLQW5AbjZvjzxmZ0F/z9
A2kSSqZfVYT2a9702+RCeFQ0ecwkWUtT7j3Q+jViWIqvu8uJOSM4ead5Vu3l0xLG+htUnEMNlhIP
60hzw7U49J3vaxyKnNYIKoPUpHakUTcdm0Ct8KHQRgwE0jZoGRaeukAN6JMvQokcEzc3fjCPeqw1
Xw0wMgTZ1SGsYPCL59QQv9ppXCX3vuqCqE1I/KEn7+XJn2+A/GsW+h93QDY6pZwqW0jiuEO/3YGH
/lBeemnEfKUqcoWZNlVWYjbhkFfCrKFZcdEQcd168SfCyWJ+sDr6PF8xbIgmCAdvDz/vJfffON4K
IjgG7Tj32QHTIelzw5YXh6dhh0ck3OAO6Ajf0vTFUcWO52iAbpVdFX1C2mi0YhOgn/BLglWtHhyZ
OH08EIbPrGf/Ic7u1cKAAuYq+DkoPV6eDLX+I82JdoG6zNcDcyjx1E4UT4AXJ7Ti60FyNuitoYrX
ZqUvxdnNcJKGqE2CdbLFi7NI6upLDcsYw4IlM2GCQDlCeapDm32qhr6wkH2zWweEIcgU4YJtr5qz
akZA2nv4l3bS531ZqoMcEwouR1a0BgwUcRPEejjCF8aesPfCP9wJLwEemftboCN9vDk6My1CMwFa
+gfdPyxVD2v7nWM+hf3EPGUuf0BmcpFB1iH8vVd4V/7PF/poc8/+vY7mKLihxFZM/DFkwQ58fVmb
eFaQp07Fkgf1Cv/CXDTsFxnwgy74OxZwBCmfOFc0/KR2xAkTP9o4Ph2W1oUf+JcHy/zVWfn+YMnd
M2UYsizqv9aS3x4sS7Ksu3QvrusHy1IzyVWXuu9A2ow2yiUIGYMC/IC6eIqBacAdcW4QUHBEXAfy
dWg8QKgMzaCAfPAYFVpfRvhMRmQ54BfKCiMjil4LhCPHlWmbeTX+dSi+GM9QUh5sfR8D3XgNbuJI
yjqaenNJPqR6Jl9R6BaLGyptZiiXQ3aGFJ8THmXxKEZMvIpuE1cPIzAOT4IAmp4OVVyY1dkoYlek
z9AQYvBwCnTt0kcC9PWKaZce2biMe5rQi5DuQQyHpiyxNoyuuFqoEmNHKqYNcTeE3KFbzDkmHtwD
kctioEGgHtSCh1b0AY9/Zc5k0k2Z9DVe8uqp665wZBEghcPwDFwW0EcjR4rsBLWl5sbUnoKqQ5BB
7G+uC1oJwUGdxXuVoEIy1i1PQRz4vvCDCQml+9JE/ou/pnnp5jUugYI4N5bWWZl79afeDoruLjAJ
65W/Aq2i3WETbkBlHxg30pPaNhMQAM3avLBQNIzjOgwBPDWFPCM7/cIVqvr3iVw7wpYja3tJT9Ug
qrBfYChuKFYSuIpW4wpuRDEBoQNFOFllpldNc2ShM+XYTuJ1XHgkM1YEY0EV5GdUkJNt80yRjrkL
bl/jFqsWsTkJLpx2NWAq/nv+aIG2jcp6XqlBAosPLg09qsKXq74KDnSDbNCiw4AW1HkR83RJoZg0
+DV7T2GISLBKyVtEwsisZ5ZyS9/YoG7RgFMwfkrSNqkSu/6OrUyK0n1MqLHewGhaWwbm1vgGXRg6
ujzGN+9FlxhJ/7pYyQTO4xnmsE+cSdpPSBx6eE+5JyHrC1CoJxuKPY7aTxgWhCSWvcwiuzznrWxg
a3gCjr6gEfw67huHkfyRYXCrHHJ5LgXjh0txEgwygPhe4PLTfKQHex9GtGbuC8J8IsJqSVomqaz1
sIAWpCZWXnOdvjcH7LmGD0K2Zlmm80BKH2m9LfTtzwc5WDE37u5UkU3Xgub3naaBuHvf/TuuFdbj
G2l0LQaCuG8qyyJc3ph5aaCSdlI2LCyWtnnEfPrgRFv2db42w/So+zTIcCZc7zCfa7GfYsOMR2U5
fIByIfhLx2bXkzio4BcsVmGypq9Vv4eHZxBKI9TWIbnIODIpjPfaiAfxZfCCE0OZKYNKcfNyeQA4
0rmRezjIy8gRq+CJhh0HYUnLyBF/nWE0Ev9gZMYzlAelQvOX9FHQTzOQqXzkxyVKh2/6Yrh7NRfT
dMZBD0WNNW8ogyccpDLekjvJYTo2PL/6TEn+rej+OgpILrDG0MPWd1Z6El2ZD8Qf9Myt69zY5bv3
6qo5uYi6267PMGSSy3WW7KkvlA1J3urAhLnfuBrN+Y/6rEyqBb763Bi/CUmIyEEqh91eO+ZBvRUe
9X6kYSsxI4+ji/aVwNKFHAkGFACcV/FRaPyMBG7Rnp66wWhjpazjC7LDtu7IJexx4S6CLtAQ38Fe
Ja3fnLEm3OOHPuIkxFujjAwOGQs6HxlOPLn/xmv8GW05vT291wbPxAUANsNOdJxrmW1vkl+kNVNj
k+9s+MCZ8/YK3gbY23Qo0vdCeQyu+jxb865gl6BPYd5Ief7Vc/ce9KHxoWGUoZHESwAiQaCvyEn9
LTs1cGmc3bL98pVtPrsyb6rt7EuaGUy8TVfHXr29H1U2SWxVJHQxpBjh61Sw5VXjmMHilHMUPfDC
AA/SSznIxO5NGnXI9TMnHcqyiHggefyy8O7b0uELq9qVkDwmpU1gQQOWvGUeLsEyPNavZMZKgBej
Q5OpfSajIoTp26gCd4wDmaQSmnl4Byw+Mr1oIp54tvoIpaWaYcMk/GK3fe6er4FGMPS8WGXEN5DI
9PJgkjyxfek9jN9NP2MkdZTuY/E1Q5FacndGGwn7GyQk7wWGE08wh14c5eKkug4aERgrMb+FhqxW
/TASWB0RUBAsq6orjzl7cT7m7/DD2gJP5PNYgE+P0Do/SzdnELILWWKDZ2BNympISj3PT0rghi+s
BAQUFrRRNyX4jJEje9ri/fosZvetenAfBY1wpy1on4wlnQQLLlCy7ETroPxwt7vmJ7mHvEd75QPt
v5kMq/DTOib4sLp24ZPMcCT4Ui8hk2CIsDpfmmf5KzM6ex80ZAge7dO1jCNdjje/FjzmLiXJvxjm
+cO4TtGDgyq5DuiPWdFnSHojryjI/h4zWDUJlE7Q1eWqvJ4+X3yDN9bYqOWEb++AxUXpuDAZURDG
Vpd6Rsjgye22fmie75DnsbSvGAyAac6EGc8cJhxhgIuBHV/CCdj2qnOiuFcsLixM8v3cWMsQG+Jr
RQqBOql22hIJiZn5aMo069L1I3gq5B6ngsN1LCDpIPD9NefzZNSL52oHjIEd9HkYwYL/S2Wv/iCx
MBRd4agmWaYpSt1h7rcCTHvHhlimMU1SjEGhm3U35pTi/lTGlumr6VLnTENZS46W6NT19DXtqhhY
sQ+HrLFozXf6AihNVU+XOexf81EhuJ0hI4UXB5diLkMrICaFaOJywNQpzSe64Jp6x1PXHX0pJwB2
2amZU1d2jLG76VtJ75YP1PfwqfeubDB7LB3MVerrKAvHSu6wWlamHUnIfxwZuH3mMnujG3orQaW6
ESYB7PV0LeoAjmbd2olJK8w/kL9DY4Hq7OapVudUZgUXlD7b+gu7aAG2nDchAoxaEJBpuI+XV6w1
mJnzEiPfoddmfnWbs+vGC1nqM/u73nvSEbOIcMwYQ+AvQ32QD6LptXZlMCibfMTMJieVkUytNW1C
AD0Dk5bP6TGLtsI6Uj1tL58xBokwDYDiD3KYYFzFpA3Ar/IgLmEDse586FuaRHRfDHolc3mPrzA+
dcz46zC50NnRnev4vlIW6Rcg8BsH5XNCqCOnimXDQoRXY3wQRmLsKS8/AkpjuC8+Lz8KLMtcXGEK
RpLCf2e4NjlBiOzDHXkMoG1Ys+yCidRRHQWvdSYDArGfs5KA9gku4isO8mTAepKC5vRBvLzzcTGl
AcVFA6dpqX7svBPJkB+gZh53V2tcGWkCWl5jEH0qUYCZ8jbUEj/Td608RLb+oE6NYcWM8wezBGo0
ryrW7/ewTReV+Bcd3a9+9PezhyqpmkYzXVc05dujX8XZo8mzKllbUMCn5sPjIGsGnGe9EO1CuOGN
ZrDHN3DSmBBhBV5h6+D6F4XeHVgPmF5ku8VsuozDnrQVA/nTPNXdF2Ojfz+MXx3tgwGTk98dtv/O
BbYQJofEMX1xJnxViNOwmhFChzNqUZ6zzw5pf/cN6l1Ovh69TKwoz9VtQbrlisEqzIpe9pVP8Lt3
NCpoFMOrjB9UHSR7KKKcS+TjYcG2pflVcN/+eaVQfmzvq/TCdFPRJc0wu5Xkt5Xi+hJq8d3WyVoE
DMGAJKSwJnrKLrFTEhmYc9C8T4M77UUYQRpe1WcdqOvaIma894r6eezsDB5/wPSpZ25EcpbCjH7V
MOO8woildAzV1fAZJts33kTWnNBaZs0kyaa17NNXxCiJc42+JaCzcpgALC6HN8DgpGEBdn1OwDEz
FzzeAdHgenoRWzJimK01uwfpicQEq85TG1ocKQSv3XHFYIqYCjLi9cw2uCljWfNepV+yw2LUM10E
XparX/s0G15jadWOWJbCOzztfgFPgDEf6aoxX7erGV54uFipr2MB63gyKe3ucikV7pUsAdOJQA1L
DowpdX5bhbiiyJaYx2OGi3QN+JfKtXvAVZ/0TIHzqVdkY7kGHwos36HMNBbZNN+mQv8+fm0YP5xU
yiUeS5r84f8n7MyWVMW2tn1FRoD0p9IK2Pd5QpiNgIgi0snVfw8r/oi/1toVtc72jqrKNBXnHONt
B7Yy47oeXE7CN5i9vH3KNn7BKGhJ9WeJgSI17Px4m0u0tiNaI/drlR25vKEFe87xVfR1ox3bry50
WeTT+psUIbYwdhZp/07sAXnDG+MLVoGhMDoOBzokxYRpnIqPXWZjNYOPRaU8u284ctPaUghcI2kS
AeF+/KV384yPHMe0RnpJyim2iAignKk9YeY6S8KqXTFpISCgGXO45MyOwLklTT+3CwT2i7Jr+q3I
eMfmeKk3HKEUEWLsIdqSKvfB1GiPFHQpgQKhgnfdSnlTkdknYPUuiVmthbyCh4Gl81tBt2m1g8iA
zgmyUdvB7d7NZbgRn+GLSG1OKvJdey+CnwD95wfGc51vKBGM+GUT+meITyHDgd6MIbhOzBi5VrVh
paiveaPX+dXjJKGci2HHf47DK6GcR+AdAXcP3oojYU/GiW8p03dO3oW4TCTz/nF1R7Cnrc3LbW7U
JTp16Y2dbo5uZuyVxlAv9Svn7wvPcVFZf/lWKwN+/echiMQRXZSoy2PpF934j2919GpHhfYeX3ey
TOYXwbZ4Es0qcat23vThiEB+1itSp99+ZawEdgxYetZs0X59NKndcqMumkBCXXjow6p2r1+s68Sf
dkSG7NQ0oBJGJnxRmAAbaOS8Bi0EERrWDsQDFesbEQfsMHjaqeHthjk5jB/may4d35nPUoKMA3GH
QDuYyQ8wQihWEtvTFZy17ufjFRPXCKHfCUkWIJ5kWIgXGkhpCKYJW93wHWRNQdDAZftGTYw/kSwf
AOZVpls5/0KY7ojX7uhGdx/weIoJt80qBkf2Pl+3BHc30/wHur6SnTeLPMIk7rfpW+MNMUfjvXDm
/u5WtWzz1XoyJa/ZFNg0ORjvbrZqT6/dnb5dZn1giGA4/pg5mEOHE5P0qScBBvMrDk60DtP2B+1H
jE5oxdrecf6DLHzgRE2DxCnwMF5g0qTENXSulhLVQuRD6NwUp/DKz+exUZwH0hzy3Cj/pswZwVRq
sgRHbO/YHshkIXR0zFZmvb5UGu9CjTBcNtN9hI5vmXDzWenY4j1Qv9BDQHu2n7ByKs7xkQ/f3cHk
XPobdUGIh6QZ6WTxN/NIN+u7ycZ403zLUJKTtme/N3ntCpVbURQoW+8VeG30MQY+nQM0Vrz1vMGi
k4gOc++z90TibZ6m/hlT1z2aovUkBb65Eyc3vSZMmPcfMupYaqsLZ6FAoBZdbNCKAajG4/TG6Rdo
StBcYqLZx874DTbMb9j2uwos+jZ7yk6/TMc0CoE7EcL7pn/jh2qublMvHoeU043oPs3hb2gPL0zu
pV+O8FWPLiRFErWnwOgaZtYg0hvFrrYQT1q1aFNANrdAWsqT/A66s/ic3PZ3/3a1X/zAbV4M91FB
BMvnfTYONXAq8nyhYhGKnYbetkUmEcFx9Z/DYT0iHnAWa9Z7TTKl9C1zgaOSPNJuSbXy1YKBG4c3
EpxRoqgmr7NhffubX2b8LypnFJGypmqCIskIA3+/2fNH1uvKu77uXn5xP3FTVSisnub4B+giugY4
mJ/NVtKclv33Rw2lyJY1r9nnm9Hp/gj5KMC1hW3VQ4T2S2646vqXY0r8F9WiZiB2GMPBGYqs/yHQ
u9+rpMuuUbKDI5DJlqTydIYy6La4HpInNz00JtoXRD889Ddfgz7lyyP+ReDwr7vSP17FnwIHOUrE
XG4MXoXuQvXzcUPnqx/Jd1lMogscfbNQKfwCu6jdEVBrvon2+Q6ZZed2ZKAiMbGri0xv4WM2QomD
wq9boJhh6CeaOyK4+gJQo3FY7F+k90Bog8cKLAB9NicmGC40bRz59RchhKH/G71lyJoocQ2IAp6S
3z/+caKUwr2Xkp2KEEF04+sU337y3ogjojLtGO9sdCyvdnxuM68nt0yzRfoXck8lFJ9zBD0bWg7N
e1/qsctjo73nqFDgXEi1hgWBIXYbZX0XWBw+CSnGCd09Vs2YChLaCF7n6IObtea7ZMyJT6jj2VDH
GnktNTnMcMQCXd2qnlVvV7vtBSGkLJhtsHby1upz3NslzWib59NUGYpkxckq517bnTFpVyMSVvlC
t2A+/usVJq9BvZBzfD7HLirO+OY1xPCQwRvNBQIVHR5z8W11tS/cfGGv9SCFBpus+5RWEqu+hgnQ
aqKJQshTYosIOig6ue0gv+MLQVGvfKPRXk9z7ddzrhwMEOLUefV+x5HlPFovvc77yIpItyeXBS8J
qTthR8hY4sfdNO+IGBVgL1W/RBBL9wNSTiIRQC1fk7YZFo5at7g6a+LtGuZGW/SqaJpSupGu+6mO
JnE+7umZMDsCaaZcvtzaLz3gD5TFacygJ9uDLNGYJr1zk38ypEMEssWzPOlI3KRSFmQPiFskcTuh
xXhsoUVE5nsHPOU/A1Os7UafVEt65ExUPAnHWDxB3xLta75wtGU1nw3wGprGLfpLK9Gn736hEwaO
JvM1IW9B6oHFJ/WuI9mMMYygls1LnBKLw0pz+wA823XFiR84HKGqTSmvwtsz8qPHfBAeqxOkqPFQ
ZYGAkzXhdR9SHe6EMdwGPpBBId2LrMICkMuvCoqH6hDllRPQS5TPZwyGRqrAqRijzZkRMSJakBPP
uf42H0O4vHBB28NYPhAqWTi+HUYkygIZkeC4iiK7mjJbdCEBFvkatve5ElBEvz5r6KTWJUoj53rs
nNywyoSylz1QRy/M64tIrdWufwXX2yyqoT6h0+QF60PTXhrByrkR0smAWkjWiKqR44Nmlsauhv+I
q9ng6niECdYp1D5vokJah/AplbzZp30jW6gKuwJi3X+g7OrXN1KmlI8bKcCNn66SlKwaB8SmQ2/0
MNGTVGfJBfKv220ln0VycWidHylQYa3JIIJ8tabHmRSRwiOlB1g1XrX0dCjujdhA1iY9ZGSTfYgw
Jt2zzp309mUS3rklTpI8G5HrNn9tYBMEg0hZPmAHSkNSLV20kj1ODbSfJ0angjS8F5H8xaSYNxqS
0gkdVQthi0YUjSUbDTgtVyJiGx6WsKxDxAzIECPR4ga84+6gzpgOw+uUm7decnMWtw0msHENZgMe
ghSEQ6UsbH3bXJKW1lSLcSNjsbAF0ju98uaOG/OW8mmYBqpovv878TvfjGVixdn7d2Q+n/g5T0ei
2FpfE8TM8AUnbT4X7BqMPEkwCL243+ShD0JjPGU/FywQ2U3MKEWOpI+wNFpUvaeJs5zZI9K9Ed9d
7K8EdyTW9W7faQKW2ADpDJfsTvDA+0fs9MCM/Z7Bi/sroXeGMHIQ97lGNmJv3iqnPMv8M9EtDwbA
iErlHuVXwdBrCiz0U7Kz5h/CVgiIC1bnpSuQeoG2EzHmR0rZmylDKfmNQbwFI1nZWHDA6D5n2T5C
iQ+jOmSIqF/1tvtAZQq0WV9D0s88VEDQole33I1hCAeprkQM4dhwpdKpejNNBxTtuTX28fL1rR9S
9hjqeqDGkao+Jjk2HFZms4O41eGakBGxN5jxTpopbnqKQiJGgJqWLweByIMKCpxKPtL/MXgoqQz6
IGOb6JvR0BmTb7jNYQKklyPOovXIp06dAMul0lop5374KG3SABNLphmwdk/gJvy+qLTRvN7nMkPz
lOZHGeVtRu0WFG5IXHjJKIy2DeX9yghvK7YyMpx4iGQHbSr6i/v5Bs1VTq5z2XCbtbruXGQfHUn4
z5kGf4gWOQGX3DKtXxXnudUpKz32Pvkit9zSdjm9AMSHvmARwIycqxdvm3OHfNu+Eu0bw94i/58N
4mAeE9KYO4dzmGN7vGQFCMtdNqVoc5COyesb7aMcbkE5R8ymX+nXIr9d/TZmQyfqpT8Ln8K2AVGF
6AkEsmQ+oX601EQPTqE9U8O2WJc/OnUAJDelVvkDynal8DrywZ+eaC32hGHACzVALpsex8JCKZZX
wb6vkAKD14y2GYHCB/1tvWobh4IaEJfIkcRRQTwc9boYh/OhUYXylp6UZL9KTTT3Jcm6Z/lS5zbp
RAPm0Erft7kQREdopxHRwhyvcFpBNofl5oqybr645GZiUI4+KsVGvA/e/UZAHRFQW7+d6uY/Tshv
qyEb6az51T5KwVwB4yK7G5FtbamnZ/jYJCQy6hZUhuxl2+yrDZGNC1N2NInoR490OXlZshLOVZSJ
PwmPLRykVV6EI9MXCdBwfUDeU+5mNzO/UrsI0i1Nt6cGqdlH54MGR6fIg0WU+Vimo8aKQt2vEbNA
WtPDl4bplo1hheBbIwK0PZCmRcsQdF5DxaJEUStOD4OPCgTv53F1IOg0T7Tryk55SnuPfGTtukmS
BQFCQzCQYvKyMri8K/Wz5fl2GZ2pb4zF5au0IFNH9TmiEKAcxiH3nltd+cWzyzdnTHDpT31SLu9N
IkybfqrxadZsE9mhyVlao2XEvVKy1xVfxMuJ0mos70t4/tZRpOCpuUIcxkfeyBsNwxExV9DRwZN4
vWh6pfonsnpuBua7u/9Sbc5YnfoRwsIIQKKfFW1qYsuKjSQ8Ff8ysCoDLvs7ZIEjkx0AcZmKcET/
A7e9i5ryyos42WmvASNgyGEw7ZxmfLnxKGL1eCGkkRBstMc7Vq6vxw3LEucWZD4yMVSVyKtiJ4MV
GiCAaI9tQ6xstfEyEADobtbjLIHq1iYlMHDFmR7WJzmhgJTk4Cw0ogPYTCJA4ppNB4NTmHmHsNTq
5o+xjRo4lv+iqFP/V4SokU4myygNMSjxh/8+oVf3On088zbe4cKYllMlFHbqGfGU/wIdfK3KU7dR
wvIkejmNiuNpQdAaMx0Hms15ue5d7mWdLl3N11Out8LUljH3F3sbsenrYjam7moc0FxdgkapK34J
VRWAztz5SC9JDU5Wr6A/jYgY+2/4SVT/F37iL5PRi4u//kJl2E3+AT+pdV8zg97j3ZBcWYSJi5rD
JhF9UnnFAqinviRLWmZCA1h98rRV27Ag4IbGWKILpySBuhwBWF08ShzIFnl+FEsNS49XE/56px+N
QjdnSPPuHfB8rDZkE/dUr5HoFvOfFCg3Ns2nsBxAq+8iKKGg3IQkUdRii371XqKZoD/dQ59oglK7
g5CyJKMbTbJ1fqMrbmwilEndpaVxOSaPiNhP6wvJGvTVBHuLGVIx53UQTNAyASIUUoYkOj8bW3WQ
/NIRgmEf0Qzo4YmKSeYNwuUDeAE/25Kg/9HzL64fAel5D0oOEVRm1mgq2r9+zDyjzBQ57ac6J40X
x+IQkZyuXxTgYbTBtu3892el/u+ayEekGqKkKdAAsAC/f1Rxl2VG9XrEv8zYD7Ji0KDMWxvZ3Gc1
5Ey/7UU7rzA/iiEHOsHsJfZi6ojIVadc3C6wnuFHaYYJZihPqocSHwo0K2e0wYpkM1pRO0eifOto
/oOsJsWONq/QwIJc7E6tA5cWm+9D7f3Nay/+mwhNFyTDEGSeRVUR/mA2nmVuVL2R3HY8Og9ImKls
jhOPSEuZ8eY2we7e7m8onp12reZ+uRgDwrijTX/qj/TesNKgjWdBaam7Owgch5P2hxy6Y6Xawv4K
RkctmzLHXINXqBuCJ0c7sIBn7zC83juL3P/y3AmL1HC785USx9cKB+YD8C2ZLAWssMAvq6K2hyMM
MVIWGLLLctrSBsKVgFcQqQL6dNEmbM5AToYGf/2iUZkcORwqPvKVZ7/JGLrVCRr1aOSToTbAdd9C
P8e9JTGHsE7x8M0ykol+brFZb/S1NGyqnI9Oj3incysoaQTyYOmIrYVdMXLvsm2waX+N1w/GIPw1
S7wHLdjxFNwgQ2Y51NU8D7BZsNvpokPS+wPlUm/oQrnuNMV8k5jzNz3h/14NcHn/+CT/OChjPROv
XZzddr1s15rVjRYDA3/zgGUKjgBKrkl1RvA5xKlqOJlJrKa02APEHZwCpfVeSOs+Pgn0HbeDpCjv
ZllwXaTke+dnvQ6fP5r9/orwuoVkuid29oJhMGE0NWx7DIGy3d2spwWfgEFIBbvZyWhKHjZTEi0l
jxMGgIr4PorqwXRdbVoBg/r96bZjPFzAcfE4Iek95Eukz5P6ZrEpEAdWY1NCF/zf32f5X77QA/Gp
SYaow37K0h9+nbjv3ndFVrMdvlV0jkx04JKYLl/OiLg9uzkCCYx9mjlXT0xlzpVOcZ38A2PxRnC5
6peMhJ7IcCCaGQ3BmqPalOHQtkeHERoB0vrFr2in+o8V0aOnMkSrkXwDrAPY33EiocLZP25HtD16
xFDBg30kAPRc0vH1CG6hvI4Agnn2aAVBkbFJN9gmiAq6xgEZtFS0tWQ6eqzQ4DrgC+qsRSKFYMzB
XHAdAKU517sF3ccMmX+i64iviw4TD+GaByoDdT4bQs/heEAKseWi18WO8zCc8fr+MB8bJogUKm5C
BL0wH6+kE/Ar7MJGdfNAdTnhFjVtEz80md4XzzOz2dAVSuMsDNYWMRIO8x785ow4RZ4BejEeQkfc
tyI+wzmK0WRJ0UQFudCDZ2aUmg41nwTscgowm6cWEkp5T8I+gEQoHcesjaEyHsJ3waaqrbwzKkSm
k5xaTmw8RMI+WIvZE0lO4UB2tAUKKHXFJ3o99p+o764I3wIkBbf71ACEpwA+IPZI/kYmegTpYekH
5oGTQbvpq0O1ykTAtpGRXTGkkcZL0V7Vh7MhuWxV6BxnojZZ5/JEriyVJF0O7RNLIxY/eLKYvnB5
y1Aunxt24p3kP4f0pZGyUPRJkaGqoVfHxMgCkgXHEVTb17lhVQKdIPMPd1B/qFcIOx75MLARDChb
OvHRgIHmTXVvpz54YjHZwNEALHRBTC5EwmFHSwe6T1Apv2Mjxl2vUXghwb8yfcPVzp9fd5rPYQfJ
+J3JdDMg3qAwprD7wlbqOYPAG+kfqNR92f40ZHQ4fdgBZ929tADNAGGcPFYGK1Q8fQ9pnoNGi6CE
+LZMqgAqGIuTMS/skpOUodquvPTmcvt5lehiQMXYU5MnSMfVy3nz6L4sCbIZB1Bi6YIlgBQYZv6t
nYuP/qP6QclcrvhJT9Ty5ImvOLizb+Ont9tjcRsYLhR34qVexsaUE/5V+xqAJgnc0lr/fDSo3nlZ
qGXIeGpUExpynSlrkW2tvB509GcZ6fW0KIL/DQC/y9aJLLHHsf2TzRJIbfpIUSBoZlZaJJd39lXH
O83ga6YENJDQXLYzo5llBXyR+XoO9zbNRZmDCuyKPBI69eeNbhoC5Sc9jYspYInYecaexM7rgOqW
u4eEjv/r1g0eFP79ugUA+AFmfn2O5dmLWyGU5WmdOmjrkJIQC3/zr0RT67b8l+tC/NfrwhBlTCoK
8vPxnxe/ZFz7+k2kJRNWx5z4oCNlvJQZQmKzBIj57xP333gWbJv//9f9cTvVddM87iN+HTnLKPWQ
8U4Zas3HeowU09MgSRkspkO//RlSqfR1B4euSowtmmiK5GegxDZaxb+8LOl/BztVFzVNQoVv6CIq
/N8Huy65dqoOCbTrHIRd1bTeR0+z2kak2Z+fK2StHQW/xT6eGrqpkUS0LwdtBvDo0Hyx7Egass+I
4pjlkFv9NXFKHT6EP9c9EYuAYhAxOoTa/P7y+r6XUlFI0h0XN4seGwEY208uLQAIwLWLbb9l122Y
tE/EpMpoeTkTlbkUvIAwGlOYvajm05GHFwjSEQByP8yzU4Yd7XRHzjfhmKpRuNZWKXmtPAfY5A3X
ZJyN7Efm6EMN30eRPF089Zd80V8pJzArglX0UOTjAltCrDEYytUDykZGJa2ZQW0mYqCFf3l+hufj
z3cCBxqB1UNeta78MYG347GclvIo3j0YanyAde4U7VBUG5ENPADl1tZXlPJ+hSYCnkjDcQq0Csr8
fUdvONzNY5aHCsr8B+pEGbnt2/rLS/zfZwnf1z9e4vDP/7HPjXFKydUrinf5+VZvHkM0yDa62rgV
61Px8J9YGIiTeNsRqHugRsHQ3tt6SIPVNlQEx0AKBjUxEb//+3X9ijX5r7fuDwPTIyG9FgVnvFNw
IruxR8A34SUiHodhj+SqnqGbPYsTBmzC3oFDY/Ogfx8kn9oJTz4JJyDfk0RSTnu8Xt6LakHKhEt4
hvUrmMQkh9ZDoe58s4+CA+SWZBs+Q1SQW0mILZxv+XV5neoumhUKNsrZtzK5EF1A0cwEBWFtBk/2
Gm1Dk2o4dlX75W2AhJbPKZEY7itQ/vIxSf9y8v3+Of3xnVfzupdaRY93oOlbY5Fn3q2iu1106Ijt
sMcsxAXdjcS31M56bDdhtAMsSpaSU21FRyWreDRPPuVJ5tKK69yW8ZkOAXpIjYNg995jns4ZW/vv
7kh37DoFGKvJ44eKOZChfmGpFqZsgi6cxsbobNwX7yURJnjwh3C3fnB1AIQ+/N5iAmXoqaZdwFLF
e01WD3H2Km8j2CZyf1eFwHdaJA/IzphZs508TX38NBrraL4XzGZqbDQCaqspqv8liHU6S12Elli/
KruepjOsOocRn59kv1FcKjYaypfFrjam0GeoVVEFcxTivJ1IG3V+o41QJnF3PDSKjp0oMD7gnsnB
aHndNh6aBaxmQ6TR+Ls8pFP0TiK4poRgk0ov2UofTuIhCGWAmaAJsmBCyp2BKHqaO83qbp/I3QBT
VrFiED1Xf54jBjO7vAzCr7s3mjFPLe9B7FP0h3Srn70+M4fhe4dHnTpGbs7SNNa4/iePBeET/Api
YVaXZPCDYvawOa1OI9ugMhkIbCIAH6KLhy4jSVwYTF9WtmFbYyRuKRB5WK/3sI6I38pQrw7NNWim
+ZL05tsuqR8dSiw4/DzF6he4JUITVxodpuREWMoxn1yejgkgLQBIlOS8A7rTnWsVFnFLLAC6y+Ok
E+f+srvlyALZJxLNq44914p9ddsDznaw2h5ROh0a/GXd2EHa6/73qSD9K5RIVIEgCYbEHqT8cSNn
7U3ok6sc7zoSsVJG+Jf9idjE4+0xn7ZIJQXnBaWsPBsfQN7i0UBqbmHsc64zgr15463mWGFdI/2K
WkGbpIVjb7GUDASjscFWF9RDi7W6wpLEcBFRY4NW4mJsFL74aO7t1zByYDP4JGaFEf7zHhxSW/Fg
NVE/91PjqNIr8CDVWnKLM1oeG/OO1XjCKfuRIkvli/ClUfBIOppf0A2/aX8kghTTM2pj6BKPTchC
XMkwfLOqkJ/6miC0+uGbN0XIs225N9Rp6sY71cp93eUWW1J6NwWrIOrWJI1/nc6ShYp9iq9vEyjr
yEM897SKACVryKEI/W0OnckAv3xVWpwZNDxZiaf4mKigK4ZCnPHXgLmLrLPz3lUX6rE804S17Vei
K1swfcQh88VcAPsQYrqsSGJULhUPakg9x7Ld0NSqLUnGYkUj07GdiuYy89kkcHXRELWrFzxA1ITR
r2xhS6ELQyT2G7baHJ1Yt+f3dbESvF38/9rvqH7BLn7R+UbeApgavgQA+zZPPUNf4xIC7iguCmp9
q8yyqf7FLrRbH1AzUfRivYlfkmkdrr1jGkggV0PPG96R4GGVUI0RaKP+kZ5Z91R3xUj+DeSDFMpE
2OCPPNrZCUwsnXsYua3fL1IaslIyS9EshKqLxJCOEFC8dcspx0roVhYhmYurGxHHYiOn8pjOjk8v
mdXBDvvhYN3QfBAeSLYScz3xNMea9/4H4yOxlXWIeIK84Zf3398aURwuyz8v038igX9c8t31kT2i
d8FD48Zr6kdNzUK6fWz94YaLPQIXTOUIkW3ysW8alricyEoUjjAqmAYNs6I6oLTXnyISwEniHj+G
YOWKc5d91PtJzSp4zvRlGQib0Y7DWVlVYKhvWsVGs5anmQ9CZ3tv9jx5VBI+Pe4NlyI6L7VRWFgy
NY7R7Mq6os+1JduI1YDqdiYF846A0HSAtGnMdOJ5MSVxZ/O295F9n1Uf2fZGfRHo8hoYd3uzo78M
2vK/wfjMsEiIxhw2NGT8PhxVtXrT46cQk8XdLzo+dNrU+ZBfNoMaEwKVIWYZ6HTczmqZddr44AN+
gJ8REQGOgKhpSurpkVItt/qBVJ3S58Vjq00KMejvJDMAwPztJf96TX9+1iTFKcpY0MciWZi/v+Zr
NW7Lq1bB2nLnMTvNQKmQeBGo9CaOoWlWpRBgxO1fp4J4Cb5ziIYiX3lu5RFRTGaLEhYDCCwnn3Dn
PM/gcfn+Sh1UZCv5wvAacfNW0XYTyz9pjg+qSL+gykZX7Fu7riaSCVrMeXGZ8VBLlsSdQWVhRMUY
0VJ2TjfxUVoKXIKfLQRzdnihhwTo4/CCp3THpP6ftcfi1juEn0X4ThjXCLBi5DoQ41CfnzQwkDfy
CGLCoOnrLeCO7KsUklZQiKSOBCMkJ3yBdTev1miB+/ti4JcwFWFwE331PbuSeEurC5EuWLyIZrBR
qETUc944CVX6SBhDJqX0zX+FnlH/MPRFnXk64jqk2Ki2Z2NUMUSYmF3jdobXolievlbpCh9nLG/6
u9djiZrfC6uSp7d8JTOS0BXKnIEMJDohu6YkbNsRiafgbHwQJ4XJ/InVbQJ+qRIYw8WvYDdE/i7a
peIqGk+TVcsYzuSltEbuycJQVPNK8buVlgfvJTpw2CIkEpgNazfDR0qdWah9NARkTXCeQ3srtIwq
P2k11URX7ZcklXGCRzWpd9PWMrDijGGbyCMr6b1m9Jm1FD+0GLqcgrXIKeVZ1PqvBgNxY6NdqR9h
/pOuUOQGaP75Gh+ivYTbSIJABukAbQKrIRIrRmiDCTBgqQvzdR+UkFwZjny+F53Hx7KVMVtCjzXT
ePW0dIvINYe2FUSzeJoFytSpIJU8DLqI1Jt6Lp+Y9EYzTCZodj0C8NbEfdNqstYXuWRWezv7Zscd
ufiCijlqCQQNOtqjPepPiproa2xfiM8m17vFjwNNR0bgQMdXH8jvkaDz6gpgvxG1JUi7NAziCArW
GF3x50HJk3eEOVlxRrMny9Gi/6DPjtI4alwfYS0hIdFA3gwLKFI8ilibEaiSBzdekKOiEJ5BIxQs
uXIN8npe0/dO9IdiUTQ89u43S+SXrgjCHvwYZIdBm2DDDVFjRHzUUAQghDx7Mb3kCUFLuv367rtd
1ZzLS94e5Nh+fqHkeXGaKvbIRVBxVxDWOkyRFL8pE5nVgM+VMuv3sig2NfT0l17bYk5vTKU5Qhr2
kf3GXkizJI9HbEkfAiF51aBiLfZRmKGfYPbGddTiIlmguNOIWFPMFybLI7uXIJkIa7DATo2fN08c
mcXKRK0nKsBVOkHJn0YucYCwRti1CxPRaR1iEucJlH5uZwKSmHJjV+oH2ROJB8nHm2bInC8ZfIPF
H1742B575up2BnvNioXHxK+rSbJWqK3yUOcWPgVk0tcYUTpMXG1rkt3cHcRyDbEzw2m8TZ1UXmQP
jyYl2JEbFvLr8W937C/S6c+DV5OGWEqFXARI398PXjW+1a14hxnVEZHZd4qoiC6bRVN6z8E/Lt1X
EQ7o9+l6ep2lLyb1EqZ2/sJnh9zkcqVH7rrDmaDCByYx/Fq8F9DWlRaSesQ6FPA++CJ1JO6cG+KA
caujescF/9zBRsa09d3C6GM0rVkmUG4wwdoCjVgbVHX12+rp2TaRT48W2c3jGCtr+HBI9EmBt2vd
ui/0rhN6r52koTWTY1DX5zqXnGSXJL5xl42nhoR6wX08/EdB5a0/pEc2q+IRont+HkDdb8OJQ8+i
4XWLceo0M1xmFCwcyvlQolofn18ANn4cuQpL44S1JYxFPm2qcT/zL/rwPuUDzbtoB3EKmMZoQqhH
OIBuisNFkV5Ul9U0OZHdNJ/0Llq5ZNlOVrfZeC742bqGilbn6QJVIbEhxuLFEIiRYWAob3NjxysL
28MDhmQUxKvE0X3VHXmPQI4n1w+cp+ib6m3iixgfUBSg/Aetodfzh4U1QEWjhdeQS0VFteUa3xhW
M4gmgJrbrytixi8z1KlOj07uVl/8v5YgiLcteazU0C4LOgDiefWl70ahPr//0M47zz8RYzw9kZBP
BOiEeO8YNKcV57BNXv0aVjImf43oVn5atHvSUiEcach0sURnNNlhGxyEbCaiKP2jtZ8ft0U6a6bo
X35G/D9yHUu0+DAfmHv9DmjgNpXIAi8dJn4DupecHwdLDxolybkTK0v8V36Rvku6UGU/NbgJG2q6
pqhtQ5qSENf2JOO/P2szmhVbeU+MbFBxOsy6JVMCa2bki0Mshu42WyWQLDRByU6ooPmJExV8oosJ
hw0zzVQ401ZX3pWPhNNDsGmrxGP6th6fVxkjeDXryJzFS4PnAonmHNCuDsncJfRxnTlKaw76G7P6
6p2xGfuc2JXH7sPi5XPkMtMI/mOdbDJ88/1BtPiy6eYrSMLiR12r/nMm7MfL+2fq1XsGX8nkjK6g
fYAHbVps1ymPzIzAgQFqUg7XY/HNIblRgD40fETFMUHuv0XEjp+Bw2ldsYPAvxTDszSLg6fbBN1n
0k4gG+hVhJSjDtuJXCk3hf1r3dAmc11kACjI63Y67qb2S7NZ6MQ55nkBD/LNSd8YQpgepTa8PfyI
m0xGCkk0CpGVW8IfqCp7mdUh/SiCN6DKwnCwwiNc/IjC8Y5/XhV+Ik+zmFhwfap4+gmcBXvJItpn
s08Vl4vdfwr8SJaMTxJEmC+Y7eXF/SB+8qNzKJDeHy+NQD9RX0E5+vqNQzQkOsQI3r7kxGSlupHL
W4XsD1Jul9ST5wxDPpGmwW2hblHuxj/YdrkmyFueic51USw07IbHAkZWXY7WJVBPGZDsExNoTe7q
3AANfc31k7CjCx6Fl4kpzbtvSpEhomLrY0WdPqVJNnJSXtAOjUzHXfotMAUtXjOcQqB0Jx42LN8Y
Tsp8Wu7bz9tKPybgLhftA+2Z8LUjoHQnL8bLlzErb9b9oqyTC9yawHxOJ1njCiRRDP/7/rb0DVcY
CsEZSakgQxw/9FWRcMLDZrF6doP949XPSXeQka4+ymNlcFRLX1fhdL9u7t06pczlYfc83jncgME5
rDw3pEzIdOUCR3B6c+Qcy9SW971b49uZMqWhPsSNP/LHC/mETFsCkZA+kQ6jxk9XxieFG9kHr7Y/
ADtMH0ERKh70FmFKqz7kJ50eP8aae705JEcjuE81Wu9vTjGlk/WYo1uwYt1Ge7RWTbUFSDLzGV1g
Dp9Mt2bYWEob4dJsMEMPhaVMXyCLFPza0GhcNhI5sNL87YwunS9xJk007oYjxbNuQfDKTF88v4H5
ZkSWu4oPhuWJn+h1Nzhm7rPuiMIWmGx2dZ8baZ2cR+5r4d9sqMe3VVFnz3fczQDo2eTbL4GVPJm3
aMUpcRawFFPxpvywRvKN+EBqqrlkutQbQIqutYjOSwfrNJTiCBI80NajwmUoSYZ5WqBOc3R6ez2Z
LRdyoNLOLz9rtxyiBq6jYWKlD5TfPOgCc2y4Hko50gKv6+tnPNWX+NzzFa4z3iCekpfDpIIpDukH
w1SxTtZIshAQq0OxY+bEi2LfWtWsP9EiV1EEF4795wHP+qaajcKrXdmMoiSqEVLLO4cMrVo9D6rd
zVr6N49vL/3k6mw4FFwdr9d3SeVFcTZyi78V33BQzxRbOLYnKFEGR5cw9DANyaLhhmclQm0bGDMS
cjc6SM6n+EMChU4KD0NfIMGjdpN0iZ0z48iaCpHz+EYMXIsmwqTxhuMsIy2WFkBazr34NP5UPxuf
Vr3NMG5VnDzwgsVHbjVDobSASwEbw9Ni2jNm93mEpXeiEjGlB/cPoXEa93bpEH4u3tMhwqMi90TX
JlwByJdzK9uSVcuScfeJsCJL7P9IO68lR7Vt234REXjzipVF3uWLQkqlECAJJwnQ19/GOifurpU7
o/LhROy9TFWtlAHmHHOM3lvnrDxNhtzzo3rYAQzHxseTwCOW7RWtVwUDYGED1+4WX6OP5K1aoM9I
hpydFYK772DjaNPJM2HIqDKGMP5R017QHQSa8YYtfkrprIfsbw37PiHIwYOgZjXgR5erdnCfliOs
ggShNmmQbYCFAt/oUpYJCcwpAKAIF4E4Tyz7Mrb6+bjau8KpnhEY2xcWWj9ZdWKFIbjEpbTv3Uy/
5CpUNvQMlwpfDNUZJ0086PhKMA8eecMvpiNGwF+VqRbc4X5dOzHKtCKDlL9yPtj9vRSVf+j2MBTE
7y1ZsiyZ4rduT268nk+9fu9xQzK0gbpcgt98qW8oSUdT+Erj9aNrQ7xgZlPIaGxnd3g52fYlzvSK
83DECJkg3oYrLMWu+ljF99DSjuZj3b6Pf3+v5g/vVZclldmYKdJj+c50zZP4mZS6cCUMYb0Vnety
IgZcUQF53H37oC29xa+T0RWw/TpYopXClWrY+9N870b27QM9gd31imhe2jTwuykDxHLkat3kYDO6
rzf4H20+3cghUA7u5PlBrn1/Rp+bdiMiHmdAYYMOegG0x+X6bS4UrQOhf+7Nrs4vQxxJ1n4Yjf75
cc1vzRnxqtwsNTG7jzukDQR8DOuSgzP1aRuMaMOSUf+962EgfJohREcdD9Ldzmg1XuiCuOvUHlru
MDpze/lj7sTxa/QxMYZ9tunlZGyRePLxQoJSeLU4UOjyLNLNqeUn0UuuDxbUgjkmcyK7tR5L0bRz
yYDu+iwOouGOWyddg84fzWY83qfT+jK64Y9yH1f0KfXN224N6sgxUPRu3gT/jwf6Fbz54vvJlKcl
HbWcQR6fWbKIziWSqo0gO/nWkPgAz/PtwJHcAxsymmBmoa2NMVjo0LaVo4yO5SuAf1HZYxw/fDGl
a8m087skHfYgNoOlkNljrGo0r3t62odWa7iQYvKRWbulzGjQsnWa85X/UVQs8MJW8nljsgOcVxCn
D+ZBjERKqjysqDFT8omEtamvJy7FA93/tz0pBkcY3OeuF4X45RlUh5Le6JOJCPnP/PjKJGGC0xj1
zpRj7ZCzU39yNPyJ8BnPaY/daXF9PmFmsmfKaNyhp7jPcCIiyrMtBVtgj7RaIj0mj04uK687CMqg
ca/LMbgDZ2t8bmuxtx8YL3Q43MYnZFoB9bfbfPJ1jFhK7PsJTe2ED9raH3fF5u226zd4IL4UUuJf
9hH/RQfWEkDnFPbRGE5ie87siUeGSolJKP+ynDQvhyqC6/UasbDaE4Q0b6roZrhcpit0RPp0/hr2
M4dBKafKmKEAVafaTeubETzy7t24YtBMOSUJ/vjl+n41phipnOeM9Loi6FKN+D/PZfd3Nt9BRkY8
GQqmzdlgySrd4ZZvDGyooNvQ/3i5+Qg/LV5tewyiza7mR85ZX0d5xdsP8uE8+uDtMRehGjT7POKC
QyRC4Bsb3iUCamYtuErdGy8fMdFysXfwssnk4ifoixnw88kbjgoUeMkaCMHAWw16HB05O1Wbq2Pt
zmzcjnNbJqFpbwKKiqvtoXwCkYJflbea2A5RVUP+G2vaY36wukOLc95jx4OB6wexkxyRMPTfcX8z
Av/VxrYXas7ASRcLCI8ri1BkKjzZfoyRV/phPOX1n70ZWVSDciB5h/fZG02lDxSOHOvsqT6aU5dE
dt9+6C7tAGKf6KH7g8tQ4ljHcEIcnjktFcd7sOiFdmA4U1RfmPqGn6CB+bMh5wTJFt3QCnZToqNG
XhjSakJGbrOR+yMpeA92Htkl/AG2qqc92uFQx0Vj+uFuc1k3DGpGpG81gbNobTPchy31xnu8qvuH
HR20ENG0w9x/PEgMv5yHIXR+bPcOKtXRpn3aUyg0Ze/OS+0c7fDsh0k3CmY22UOddLc7KP5sV7h8
0Z/e0w29a8+Re63tIqA0+gtAy+Sdy64TMqyCspT6n0+fr2EyiqamHXoZQbL8HgAjf6MEO8ahtQsa
S3EYQqGc3U/0LkAoJLjFfqwWRLXwVvnJ0vQE3PMQSucQTqjmXpqePuRKagcV1Uj3M8B405CGJe8p
55H9GCTHabX7pObzQuZfnucNOv13bzXgO3/usBCh5PIrlwoPq5hnz1kf5lOECM79sBOCaJdOQwQF
DiFbLCGO21ssMnfw8nZ8lsKVr84Icrm9EknTCUdeFHy9DfuLa8kgixmbNA/4/rwDOq6VJzn/pO5U
o9CJ/G5/4j14Eavv+n6o3cGKbW3xJNnp/nW6bd45XRFHPba2euRe4bKzMAXRsnZNe8dHINaIQug6
7uGt6nqhDOcYU0KFsEtmqG69OGTT/ZA9kaHNZHFeALxd9FbObmR0fmh1STF8FnFekmd9kN3D7lE4
o8FggUK2u0uICboM0s4FL3DHD6JdWM4Oh5Fp26PYIcHU7l8WrAxkHor9aZckNHBidyHajneZe3zK
AOohuPmX8/UYBp/33ubtECtBS8t1eu187yVfvYGz656YzqQ2ps773IUH+RLQNdiNwKSNAm90k13u
6Jvbi90el96K3bU+P7WbBZcjpBh+wWKw9W14eIStu3t5oxHnRKEcAcEYQD4G1mzZm80Do1PECJ44
qM5kGDlC4Th2jsRxtIuX/Ap99tHD/kSo2kWCs9v0A94B6r1ROsrf4/zMEH8WGt1Xu6MpzWjWMe1B
aa96iFt74YCbWKQNt96nvgGSdAIDLwyJIAFhSHHdO+/nvXWPazUT2Y3vlLEOK1E14lvrbsrX2rQP
EevM+e7MIAD0er3CX5DXdJLE4SlrnVNqn1kibu657mWbGd/FKnRGSmCHq9UicgdB3Gdm0lk4BTZS
lgYSFFZcQX7aqeeKthe8BhjaXB5jb3CjQLI4wTjx232AJX0uoZs2HrKN0+3RRRcuImcATrMehQNz
OOiWy/XfK0X5x9JJhWOEnIrpv/xtFqfcbqVcFcltldpYXZ/2w8VvT0+QAugZLrubivxMzSNkLuuD
a78tJSdcLX4p4dT/FiAauvzHu/hWW8fx7Xata97FFtjok7Ev9cCSI1ZYjhoFWyEei4wxavjhs/uS
OTvf+4jpEWxUzNhAAnUxqh1yHsNdx9VSPJ6SbuVr5798XV0l+a0bzRs1VWhZqggJ+5tQIq8SxXqp
1nUVr9996XjdFR9plxKQURnNOcV1h+OAY8De6IA1mBDBtgNB+02w+WN9r1uijolDMcx/tIJ/yMvu
VvXSioa3UQfShsV5tJ8SlhB/3IfsJM+TMVXn9REd2d8/vfSPDenfHx/0OuJDRQSTACmje19/vO7r
2Twfb8HQlyUtbfvSZwiFk8d9C4NymYidR72pevm09draRSpVhe1ckux8bOneXfLNsEA7cBtWR2CB
SBnAFTOPQD0CIGJujLQJp7ln6xQU4hB/mX6SMsGJQg2fNL+TsdSHupCcFHpwaDQ0epXyAbA6/m78
/rSNCIxyjE/ZYxpjoUGXA8qfM621RRq8afF2o8AWFcmaTptZO2+wVwwCoYSJjvQBSCed0RG6H4sx
oEZKL1Vg6Ym/rpuEmQFNhC1XV3WNdJF9YtHm+HeFINB/Mf16k7pe+Wgog3xdTK3Os0DOHtMDYCxg
575enukj8TV798N98Oyr6DOMdRSzIar5bK+cTTiVHe43mwCRBKDyBZiJDIrh7VMhoGBwmd32zt8v
pPJfT73KTdOZ6AwV1JEifbuOSZo2e+laNEuGGlibGZXQq8YNwjmhpUXD2dB0stltTuWKmh5aA7Cc
5X55PeO5xo5jrdRlu7ttGUMh1arpsj1m2Fn2tkjByv9oq8S+mP2ySpDp2j1e3+4/CfmrZlqIlWTz
n/vzj/svj+uXcTUsnUa6uwcR/HY+FHLTSAP7LNsF3CC65kYDj/igU05aAZCK51k1aD8MNSY1oiea
3uN0WSj0ilGqbyEW3qe5ZAs3uwhAGjUjkNIq+mLmtIAmYkcR3cJkqh+8Thb6+faL1vSNVjtN3IsR
pEO4bwXXvoIY7qkv91FNEm4xfZbR+6DNDsSdKZWykJjGch7+zATvsXg/HY6Saw56dNyJ/sDFD/qP
8CtM6EyNS/sun41oDvDtTi8t7lmXKT/u0pBvcukR5qxN8nQtxQMzdzOoybUnnKF/AHd82HhQxPDd
kIfqibCcZV+g63T3mK1+3D/2JDdEC6HHxsVaEZIIhsyMdvf0xoVPR4/lyzwaEuiY4MVsnHl75hr0
9QD37EpfpnsDWwO1oaM/Q5jy4wJwL1bwCoQDIwmkCUjjQc/CJn+6+VJjTtmLDiI7/1cuhzlEgktw
i2ewJH1GCJK1qrpPi+GZm68GzmG5FsKANWPsXOgyiN7D+izvKPs7a1cRtIhVPlU665lj0SlnkH8s
aP+thQPSZbwOmsEB0XtGM/FA2cAYtlkCqjQDPhCKrz0lFkeuzjeGpZHQnY5CbJi2LgcZISXLmD1b
dmOc7lwshbkixv6+zCB0fwB8K+43RjVgtMhYhgwevRrSFlNWNNhoMmt+AngBsIvOeZ93XwIwpZr2
+L39oTRWhBMUOAts48iAFwD/AexWlnhQOS19EA/09ZWNleH8F0tKwe+n3X3YliuJqQQwRo5cJplr
yQPRQQdFSTAUKBP0oXvRNYBxyHAbLBtUuJuprSMZdoNavnLQer+YLAInYHUqxyULzdWt0GXRhV90
CgwxQMfHk2GKS8LdWHSvbs2vzRGV8zg12jG7eRVeJhG8yHC/QkbCvaCbIa13SV5fT+bq2XLJwX3S
1q78vF3U+RQ7Tgl+brBf0w64PJlFEQKatQyNvXgFp6hRRs8VLVqVxl0E1YuIJtNapEPF6MQWBiCw
eIXv4MscYVG/rpvcQyiNqz3FJfcaE9zGSMJMw/fw3QcIA3iSbgQWKJ5QoIVPyMkuw6OKzjpTD6ZA
t8zhv280elivSTJpAba8fIZQ+w6nnh9z09HGzGv49XQVI8Igbu8Yz7SRnvwjkOmlI2UGXvXNc4Ud
2iCryAcWrW+vaV9GBY/Mljf9wVmJTjc7DI/14bmTaSXsCmBiYLw1u4VIdkPj11zHGmpb1PRNh43H
d1vTI0HACtEoKAVXq1CLql860YrgbyYg8Tm2ApN+uyQrSMs9whJi+hps5lA0nJqZaz8/4UwQ5g1m
/tGeE3gPRkM0Mr8w8aUjwnk+cTsZRzxNUDkJvCMKoppFMxMNbwj0Bqcv+6F4aLZMoGvI603XlDJp
Ca4y5jHMXtnzgmYuTvA/SfqwXmroWxDfDYQVmhURrPkC/w3ijoRJQfg44+/bccIob95+0owhMcL9
geR4PZRiz9yqMoQF9z1AaPQeKsxyR0DBOhHIZf7g/I1G4Qs71bzo6v3XAXQETWcv4qi61CzWYbve
gXGkrdVYvsRcl2w8jDa4rDytXilMwnNX5rV8li6kjmfp8D8jkgPYwzbGL+aZZVBnfdj6TEC1u2e9
e88bEyYHz7749ut2KIhjIJmgCTN0UUa/vfv3Ia339jrvxm7ZIRpU+GDxwVsOABrzwH0BQglEpngo
rp5S+9aL3gmS4GQSjeqLC51NPQl68DhVs4SYAxbw5xCnl7qrOXQQjtETbp4IbAJnurffYmAiWGLN
iYkUJAa0e2R+nrFqoFSWTXfazHbkogCO1aTAEEZK2+du1VlizEBGHRKNH/j8/JfYSzLPaBD0XDLv
8mGtLdbI2KuQJ3OHmE4p9rU1oxPjMb9fF7worBD90yuo1RbmfvKiYirHUUXGY09vMNaWY+B3j9iB
i2iduZ2vLzfbRRNpW83rM9M41AD0s+WwRsfrPnTH2IlLYSekHrIeCWBkj0WDpJZb4pvg7R8OG4/A
ljLWj5ZuM3CpCJQIYNkYbvqCwa56CGoEYjxQlfX2Qs9AJgX9ggOq4N05Xlae1vY1Qpp4gitMi66w
ir541itYK+Co0KZOsyUh31i1Ipkf6ZTAYfCWDxl5ZP6+csyQVAELrhSjC+2T9EbUCdAP7y4SlnrS
DnUGjC7sZ5CWBdRE7mE8kITZSeNkxrVBK/6OKA48o29MWtMuLL9YgINpYDstEgIuncsI6kwzTImf
m4tABoQJDSJSARBPK1hxJ3Di5T2v8f7UcW2ONMWRFegFFNPymQYntMcX6yky60FarEVY+86b4A5O
kjEZqL0btBJiCTrJSYPUnbIHQuxtyGFD8C2GEfSEmyDbGUwx2UYQRH1w5gYk/EAf13FxSaZpCnyP
SKaC4hneNqTyan3gsXDV5W3mohMpdiY10+K2sLi1R/swcvNBi75d9gu/iueM0y5vO8t7zwmAjEx2
1UUZcrFJAyCsg72GUmIOfYdDzxPPi/2oxznCsFl9rBbwO1QsBmiO1hDzYxR5RIUelV3Sex7VQA8j
pG4zXOAFem7B1Y/NBOGkucq7SJq9bD8fuGTIDleheg3Q8KSAWlxxFC3UrbTmInAHZKKP6uO6NJ3O
1gSCY3tlgs3ucHfoTrBmMzBDd3ChucC9ywHg2r+Qx9mN/PY3v/x4zfa4S7ePp5tuc9AphMO38FPd
12Mgo2IoXHyr74Q6kO/x6ZXg+LvIEFc7NClUtAEDxzKH1OzfDzyD6fHaJ2sbgSXQsk7WHbsF3uKF
QbaLqzxd4/T3op7cw5+qY0vTiEOEC/Jf/EJdaxRtL5T6kpAJq1N+Khh6CO5ZcPeginqei9ZFcy0F
FwsVeYBrqoBVWI4LRJ/vaXampcYxoMSBovoJsGITwLKSwK7k3ykf0spvIq8i+oT2vUyEwQzrHrps
JhSUO9BpBSB4qPN6wvXY8e0JTiBHhu4e6KdocUNl1k3/n0e6psmqQJfQBBr6lGBP6Q2113suOD2n
etBk8/8ZVr7p2JMyBHCDJwI1yrbbtzqYtG0O4Oe+8mV37ONh4uyCOZOZ8ttnZqDtQaIOnoMaCwgx
HTjOgc1I+zHjQz0kp+GxTU6k2mijiGXCAvXHyWVQEGofNrgPl9kBGSovmIp90yL/diI1w0L3U4R/
9Spj2nD30ju5ssHFkeAQrvlRuHQoeLqcJqrQUUegS1ZEFgO/V9RJJQ8zzW1XOWxRZFCnPfInToOJ
Kx0bSGUP3AHTApIMHVbmPs/AvALc9B7WGCVN3B6r+vM9oVDndCZNCgI4Ob3iZMkRwFhHkcfsy+qU
thQL+Z0hioo/0lpF2VyTHPB0Fk0JW9vc0kBMvJc2Thb8J+8lKJh7xTAaZhsI9zGWOflLiOE1Oq93
qJN3mm60Asm+5GL0SGlWo83ZIJNsAWFiEdug89l/vXA/Ydph/R8bEyhw6lxhDaSLBMIJxwq6ZodJ
KW4SMH+UdvOkILYApGPnyKAAuqKlosPvoN4omDtasytAb5StQfZFWUdxToBJudNIViadSkY9BJsO
GF0+ug/R/2mLuPbiTu9oTnPLjyELAuPftF8m1qCH2qPgMl7+ndhBbKxp/7F8nOI7Qy32Clcfp4ci
fFzckrqPEANq2if8PWzEmG5gMjTDZxjHvVz0ubYSIqrgy0MQau4ulGxBWfscFxttTbEkc4m+nrUt
r7SNASHVFgaNsVUn9LyRDBP9wS/RpkDR9BywhO23FFFk7LK5wHQrFAccXU7tdFd9EtFEaozMmcia
m63SoT4lBPrKkvOCGo6+V5xwl90eXTtQGsSkG9kx9e9GnmRfnGfnsJ0uC3EBi8m6eQpopA5689H0
OKJjY7Y+csGLR9HLkzoOP0gRTHw4OQErtSd8LY0bedTEl7e7r5FDdI9VQNENd6vsBhAUvi80oOga
z9Db8psrfLw29Aryxb33YGQILA0dMJm6IJ8+EBVcNuIII0y1IPCXA2gEpur1QHH8qcGaIahaJ8ny
ukpLzONIZLXGEz8vZwJ9CV7i0nFw6ORRPErIvSn4SRazMJ50FN+yGqLeRuxNnW/MS+hoLkjkfMGd
DqoCKk7hkEusNC4VBV6a6j1Nl0wxBtaKIyBGbnj01pjcD/5NMX1GWmRKkUVx4se9Q7gX9x6CqhXk
OnxGdGn7+mOAzQe/PNfKOt8gbuZMYBHtc35W9BGPAQqwaz/2ALsjCJ5eRtAWlJPOPsqfIsIFu9id
1C3UdKWvTTlEwudDYNoVJM2WrPvMeXzJCepwlHbAm5i0VGD2hAa3fC+WPLPwGcnWkOUXQhdIIG7e
MHRerjVFNZmMrR6HZ5hY6PRu6KIdHQoUXSpOc8R+03pSoMM50YJ9FmKOycBujXqf75VKgLmKlzC/
C+8rRMLPeltIDk85/1UUWm7z8ewhxbQ4JPixe9uwk79mmu7D1Lna1hIhDg8s+F60VdyPxuE+pmqG
97hAhS1uVBx4vK8jr4td4bXDp8AmWOQDeZhb3iO84aQcq7GPWOa9Fkq/CVC77uknomPHz8Ba1hUv
t+Pl4T6VPjrbengdcH/pClZ5ipn3OGaGi4Rwo6PLvaUjcgXp1i04Trxn+6kZk4dmC1xqJbgrfYHv
RXa4fzmrUN+Jkq3Tp+Uc5yeh4d3PQL/gAJhTvvwWvkIAUI/qBSTdUEfQNEwYHWtjNrMS347opiAN
+tQ6XLB91X+sqMFj4jYc+hPJIWt8awZVYd8jdtqBXzN4YxLD9uQL+jAnFpyLlI7SpbqAWM8JmDUe
McGAwdRHxjtj4kyMdNV7iQ5PQh3UiNJpQfUSrtyywZrfg9B0QJFOX+eIWFHhFNurtCOP6b7yrsi9
ZKIiVq85LMB2Wy15FGIeUt2+0I09VWVfjFxhjrgrX+CruNWdu7SZJYtXn43JGkp79/IpHaE7GEek
YlKYdT4JSj1YqUNtSAe18sHkFVNtTnzbe2NBmOTPjpM7OnSXelH9LHxKZDROl39q0pE+LtZGt3xw
RQElQL8mT6YzDDD/4IC3TkhfDwRcBDzuHOKwBtAr73FC0A7sNCh1SwwS3KPXsTjSOY4sefZALdLP
DSHKQgjh1uf2IfKPjtJc/0xP9Bq4Lz5FjucbnEMsfru0b/CzLRZkz6DpQLLTWi77zIbgD3J5tMB8
0Yh2H0QJRjXenoAztjar+9VI4Wy/0E81j//nXvCZId5WCapC8mG5KnCKhxUWPrDFCuM7Ts5sZFvM
Ita8+KhpcOMOypBXvmFeUbH0cHS/48Ht4aSKKx5JbuOAvbt4teqIRw5RBcCSq2CLZIOjQml8Mvy8
Gtn3fRUdQUGmi3amIxzBTNEJ/sd0Wll6aCtbI5zBuB4W7y/p1KGx7BQWNHJ21KVbfpTy+U/Hb4MG
mYhMc55/FZPr6u+lp/xvR5dpUIsqaoclMHWRylP6Nr8R2+RSRtSlIYlFFDLom0TLk9OAzV7jcEUn
igjIJERNqeb9+919c8LlA6D3JqAy85t9L33+MqyQ/z1T+u/39M048HwaWd1e7uqi2TJnwFuObHib
gy/jMoVNj1YB53qbRgWWlOj0oPjndKCOaIL8Mq3Rf3sn34ZGspBmz1vbZmFZXj8fKO1a5TXI9+yC
Scv6cF9bnBke6YVbHoRPzC39EnapRhdpkNerd0zYPdz96OJlxcBUT49kFj8sbw9V4Gq5j8dKoI/X
aGw1NQX81QzJu00XDw6iBUdvPfMtAZ+hgCqXhMh3q6zfdeSq+BDud8jI0SCR2uEl0YZV/hEDVo7N
frHHm8DfNOpKxTQnmUopzZHqctVdIcocFVRgRSfWyFc6JdX9/fKf4NhLSKv/txtL/fbVGVV+S7Wm
5nnH7xhhV6P0KsbVR9dP9pSVMYjoyn5ew0egac59LK1oP4/j3+Ylcnf//mfu8F/3ktqR4/+YO7SC
eL21l3cW3lkyhWLWJG48j+hUSMlB0W6BL5Eb/biNGcI1t9bBZxe/GVGRjX65z0yd+FQVC897aOr0
ZZMMns10T/fu71+W1MEK/vIute8yuP393uYqX1YaXhT30RffOIZcRlskjdOypKcP3jACVQPPd/Ib
F0/+92j0f78jA66LiEmS0WD3FPzxHUn3SlHfj+Ie5k/6EBT9MVX/9QbJVUXhgMBM8erLzQPubJX7
fkk/j1usRBjcNFCsNX//mu6fF+eqJu5L/g2WKck/fjlgXYj3APVlWt+Wg6pSnkJdv+RQxcbuNUWf
h6E+3PYL6gs63m+JmQQumX5ZjFOh45qLZLPHMLHz24i+dv6y8ekl9778RNT2hM0szoE4NH5Dx98T
L72k8x76ydaC5AOOxBPQsMK5lvpk0hovdCgfjRbk7Ne3UFvQ4LpwMO8qURk172MWsVCCk7Df5MNr
Tpa4ueRgdrWefl074u46NLohJA4yGRQ5WCYxyADL42tDm4V3m0gLslV73eabU70P1JffBdJx/uON
JifRVh4TDaAGoxNLmojPYYxutg1iwvuu/XSSw+QaK6KflouqDjTZr2/L6D3KLsOoxm7mcpC5NE75
pGk63mc9rm+VDwCFY8hmxI32k3nTWDtJRIhBAEMb/PX3O/vXi/ft+Xsowl2rzec75Pr06w+lICGJ
8EyAp8GFKc6yPHN5kE+2tPny8Zup2DKamEwi0Tv63PYlIylMlb9IgqUft73/f09ZYvf7f9zyaSXE
z/x1KcNnMtCQ4lkoRt453YjH5IXl6XWlLIIL1UTowttfnnbjx10F9KumMog35e9ZEGKsZMVln+fh
k6IgivE9cOpMEoy2MYL0ysLzqpyTKyJ/Ms5mJfy3vBhcq0BINFIJnQR6OkfrXFjKjCYbqPu54GZy
5Nyl1L2mM0mwpgVjqPvsQc+dVky3w8jNak9xEcdf7S2CNkYmLgEejTq8EZvHEbIFfovX4S0ovezO
SeRZfjUXoDCdsewGEfLSzxWaw3nuV+R8xNWTWOeU+ccoSQZ1kvT0O/0DTYIov0fhaMAixWsRo+ls
cVORKq0lWVjAYZYoM1INBXLcIwveLs3oFyKr8vNy8Z9v99sd937nxuOWcsfJA/WMGpTNh4eXgCYG
Cemwqc8oVYlnb2WMDLOYqrYNynaUmSNG5tHXvsckwcSPp4UEyL1qJpFek41ahnfN7Eo7uGSrmO5h
fEWjqvf3h+UfEcZ/bQP/uTGs7qP9cVdqSdGq+/zRgn4VJmidkxfAAcy/RAxeAKBTyHsN4sxeNJO9
61IDkk8Glg/LDUIAvHpKxnIoI9kXcSkOmDBnpwa/H9QMMrtYy0RPxsBuBtX2Gbmsia/nGUiG7tMZ
jxmrI7G2XJOAKzSi1vgdeUkL8SeHEUlrmHkpTR6aWTA4gfihf7w6SF6rXkMQuOHJjK7oST2xm3aj
Z87AsDcxsohMz34RE/xbAfG/uxVBj8BOZTql3xlS10uL1dQoQIkrnEIJ4KqDh/Kh7o8STOq/X5Cf
V68OViUruqUAPvj3BUkuDe9C36sLeczc2bY6LTEeKz+y5wziHXw7E7gMDdolJpHuxa6hwGReNfjl
bfy0WmkikEtVgTIMfuHfb+P+fip7o+RttM6WFgHvBHXHZPnV3+g2nHvFW6zW4LB++aJ/rAv+fNlv
Z4Nb+lDiFn0+n14cvLB9h6+R0ZM9ATEm+SZbAuM+gdb7UBD61+D/9Jml76aNymia6nqvivBKyGnO
klTK5yLZFNhHk+vgWsjeTd9W9arIsRPP25LsZu3YxM9lnHzcjP0mS8g2BnrMhLfOfrkgkt7JbL4/
qZqoQZOQ0VXxT/++Im1FxZbFe2qScTVAJbJQJozakS7auF2kf+yowrDyhAU6pg9MuJ/M7N/dX4oz
R5r9h7GID9L23gcdTz91iQK8Ouhn/taux4/l85DNy6W+ZulCGVXMJVqGQ3WlHq7cZpyE5+ZB69AL
wkb9qj6EjXXswAIiDSV6qhyVZTp2K6jv/eT83L0RSnnVrj2pyHppk8wrv/5sZu/g4ZGdjX4cvyIr
30o+XRFf+XnYoHh9H5RztIum8oiBWNWPduXhtQafv6SgYGxJk1L+JA7grH8yRG/O6ha5x37y7tIx
McHTOFhGp6pv9sQl4LaB4t124gi6+Gk/pGM7JCo5tfPZzW972m7vyCHuWAxUKwiyjPeI8UE3dhkb
I2lXgJwxiIU4Aen95YQi/bSQ/HkNv622ZZNEcZQKeZgmdBvI76nhGDFCMQr/lc4q2muGS1D1vn65
Zdf9ABU7gyEiyyvj8kuS548HAHZHjXJAYq355/f/WPkL46m+zbuqL+6ftzWOEnovKhIdJPk+mNMu
7JAvNT0xhQHICiXi7w/bz1/Ff15e+VYOXWM9t+T0WoZ5q+2qwpqlB/HJDl1RKmiWp+x3dTt9aTTR
4Pg2ly4gnUwS/fOmKkNFW2py/dvK+1ON9McXonxb8uT4+kgeesHFicYydbPBTDhnsFFCLisVZu4J
+Nb2sjCJmKVrKSQVd/2xVCnlrlJgPWKv4DCQRTW+XiL65A+x/Wof579/bz92KuBuqqyS8AwV8dst
RGGVKGqqqYshK7OIVfoj9xmyOhRuDkvze70q7cX5fDJ/u2A/7gh/vPC30/X+0pjP5qIAJ+LEtn31
E/fRK7bKzAoysDq/fMqfztB/fErp27Uw9rd3FSV8SvlDm1xxvRTzepzOog8qDjQrUzvGhCmMn65F
sjbj9Fm7KTZl8tst8ePz+p/P/L1VdU3LRtcjDslgHSb5qcWCDSby+SFH/QJbaEfqKDtpQneQKACc
kX4rTF+Rb3Qt6oARN4RDDkGDaPP370fqqoD/2gx4aC2VA7RifO8xWLnCoTUx1IX5Ifn5zuhV43zD
uHDJsj1q/fRUDmDnLrIjXoTbbyvHj9+KTrIcx2NdNMTu9/9YOaxL81Cti3xfMjWYIKmSPbYGxe1I
UjHGf21QYGNmxOkJ/d+aKz9+7j9e+ttNWOaSVr6yMg+tR3CpgxRILgMOoLCQFGJXzn9dsH/7rN/K
sbdu5VFxlZFBoVNQnJrBHUYaHbGwDFa4GsAsSiqPMWx9C7p/iPutZlM6MHOFaPTaYkmuWpvMxjdi
SQs6in/LTkUW9wwFDDZyNAi/ff6iCX5+9Rt5xI9KWl/neAPGQegi2/g5wJOiCPQMCFyPn9gSir2K
1rTKY4TuGJtmRj+FrieGNw8JIKPQ4/0IN/JUsnPnXVpoCf4F7kTWDe7kU4UdFrcypD3OnCW/oFhu
okwQJ5cX/87uiPNqRy97Fxgrme5ebtMo599rGzWW7hqAl+FW3d3LxsTp+Z5HiGvu5Na7/EjmEY/u
RUlxxh8Ezkh5uTfATphhHg68pDDfqEuUgBvc9PEXHTp9Wu80c/F6Hl43j9EtMEeRDG1fY3KJHDY0
UHZP5MrJQ6ZHoi+j+IdqKPYKo1NFFeqXRmpaM9Tu8FN6+bUHwIZUIeXuphE6LyeJByijc0dC2UEr
K3cJgLLi4evusP8/C3LybBpJDMrLXzeUH1dM4iF5QC2e0X8e4j+ek0q+R2ma3CCqkSHQShwdjKOm
voO9OG7L0OwuX4zoXzT81qBDEUluaxn9fbFNQHiWFeTeTpkDMFy6HSvtI2dG+Msy8tM71EVJNQxN
M2XD+PYkc6YxXm2bcncLXMFJZJA9y4nOkdEslf+Et2LJ+rX1+NurfnuIjVy4KLc9r3rH1kowlm8B
oHOzqte618ZFSWXefvugPxXPf3xQs3tLf1yKWI6kfZSX92UN9g4utm/YNHwCpKaOOTEnjIWd6y8b
pvrjx1Qs2SAjkkHHPz6WP17zKZR7EEWljNju/3F2XkuNa9G6fiJVKYdb25IsY5smNeFGBTQoWTn7
6c83WeecTbtduGoXiwYMy5JmHHOMPwiBM/gpiYvufKW6c+Z2UA8w4aTGXvtxt0cJSL4LA4pwJPKw
tjMa5sXsoLWB1cVae0XowCJ5aCEstQIMNduYmSN/hgrbCkZQg4AZDukYP7tFtyqMC09yNnVlfnuS
k924zI96XY+TfveUvQL6SX+RvXmcn4jEX7PHC0PybE99u5b4/bdWi/NibAZZ1cGeg6J5OcbgJhkd
VJJ9uHTy4nN6qPxLfXX21P3tCU81TY9WH8X1VKt76xqAEOaNJsaFOAjknkPdCcym6tog+fSlhNIm
7EyslbE4x7sD62nmNrK/CSBeKuKBavqhsBq/1Afndj5TZyQ5eBpp/+C1ZI28WCYp+t3YeEBPNDvg
eDy+JkjbKrf23eFVjvw9oqEqwHWhkX85C/IV7ZwGHabuGNTsHOXfrPhoKHZqEX3e6S/WNZJPVEp9
3FZd5IHxVpNwEkBp50KwcTa39v2iJ4vFPEa9lrcsohGTFqvx8VEr7n9XyTYs9k4KLA+hgtj6c0zR
05fkxdAgw64hTQaH8JA7AAHbpUp5vz3c1ohD1O3mADDexm+NsyRV3giVp6mTFlrySey/0MrXA0jP
UH0YCSf9SPcvDO9zh4zvj3MSTxRaYlrtwEI0rLQVR/AlusUIdb7m8PVufr7WVxD4T38ZmqxYZBNs
7ZR/prZl1BfKUfTXuMFiFJgeOBzswEHepQc07lbtpiVOAaqFOh16nni5oKX4R9oDN+BMDzcCBDha
P9f9U4XrFaH3cwpdet6mr8Ju89bCWOsK7Qed8gHqAyT+jlTH11g59li5bobb9sJoOHtoJf/2/x7p
NBNX1YMSWimzQMRdKh6Jr5q1TnUhkQQj82gv0TvBzHDKXTND7W4P8gIMy8/terbA9/0mTpJUpjEf
DqnU63cKcgyAsH9Xv7AkfVQDdI1uiFmMffRA8/WeDZMUMfMNEmkYbclQOS6sCqY47f3QxcbJahnG
0ghni0IVgSBC0/KnjDCP4QLpGVAibF0kK3rw0qgAYB9FHvUIWt+fUGs4UhRZ2jboMldOcR3yIIXM
CDxh+K54fGNSQxpd8C9YAEDxBZ5J5PTeKyvQNBEyVTKmKEs2qOQZWKuKlFW0lKHiUBjIfBAbM4zh
ozDxSQ/+jDclHpCTT3iuCdrGCuMYfKkK3oCa1kvWXeigs6my7x10ckaG3NJIs9OS5MEtaN5XiDO6
teanqUcbaNFVCeqWBBWwFevGsm/y7Jed4b1+bxQvyGn2cKMS+Wnqrvr4sdbwGfFg5UQfLcLPFiEb
UDNwnW8HG4cx3AeBmMBUAf4FpUMwOlVf7924vLIKxFOfQ/Dk5rYaArMIzANQvvBKq7yZ8maz0fI3
8sm6/Q4OJFXWAImER3Sx7o2gPGKCvo+MS8vPuV3EkhWhTePgCf41nr7trnlDccTJmuM+hjxc7LGO
R+S9A8OLakCQdX4jkEHAi4A2g9EpPQtIruUaIHAujNyzM9nSyT7ZOt4M6mlwHDqZrJWDVO778Fet
7KR6kw/6lYWAPalEu3rAoPFqLp61FnAsNSYEPEezhE+ImnQ3uj/PaOVcORpSsYNBmwoq5WtAfWsW
RZ3CKI+64v6l3mTucfFrW670xz8/X+VsctvC58HWxYpM2fvv0AZQR9LEatns1XCblrD9gQmNqEOy
U/Wp25IwQqPVek6VDHgTQPn3FI1dlalFxZlUa4OmYN1f5dPHz/d17ul1y4GpS1IJDSDnZE+KVRPI
gnUgHu99VXix+zj/iNkL3Hc1faDf+fMFqSGcWbYQR5JVzh6Mwq/ff2vvoS1tNVZiQNSCBb3MoSUd
sPcC/bkKb65hAn8K7OMBNwTtXb1R/rSQRN/sm2mbvWTrGjvSRf1YPOERxX42f3JcAPDtpXcp+L1V
9puCEeQ/8CxdGcyvcepKPRN2XUgQht3oMf0lAVmDU7WID8sjMoYONmTBUAacNIkNwn4RhrggLymm
U4W3VNKxrolsGboAAElw9p1QdPKycAnLqvW7eBuqfiuvG7xLYxdze1CVGrshEou/8XO6znfGVgms
KzCqOF/hWh4ZQuLNWiMZx0XAIqa+gKQeV+LXwJ9RJHwZPjt7iQPS9Kn5zVX4TOl6DwYMds302/qd
PCXXtgtNZUupoSP+o063brbVPVJxOzSPwcHibIpcGBhXH64TLFzyzVBgKtZqkLpg7sD1tsvky7mj
AI2tCcpahQitMPR2+x5w9YaTNkrs8CkOrwbC0y/qNXS1CJGRP7BZnA0u1RF0MXCzpF5QsV5IOP/a
i5YCJxhsAocS8yFOJZYbGkv5D7qzGegE3AJghyApi7j+XQi6neIyiueBeQdyDhJMRr7qPXpvHspH
fn7UH3FsuEOucd3ibpgsc78l5Vd6B3/wmmDYHrakMoQgGKB6yISA8R7Ka/Pt+DGAd9sgbKbHQEsW
/f1wo20o3mxtjB7VvbkePbhuHhLDn/kn2PUHKv7qY/so/cKPhl0Mvmr8guiahYBgtMw1WBy0Nglx
mQJcIN8LHs8L/sfPBRzCTJCwJvgrHzBnJhTbBl3AU0kJesUODd1NvFVvs8/5Rr7VEbN5yx6dP/Vj
9DY8O39IPGh/1B0lJZ1NGlzowwGX+3oxPFCqpj6KUnnyaCiY90B9Tz/0x/x34zHgEwRZ36Q/7Z25
Bh48Iij5JEjVPMUtWgIEeD9P2a+E62mg8X3GnmypuTSGTd/rzV4y0DUMB1dqbqALFsY2mXaT/DBb
I0bWezsroA8BcfEuXF/9d8XQWUdMsVCxbnzFZN9WDLkYwnouyBlMpKh6ZwrsGAPjpNiVg/4eJU8R
tWcDtOogO9ejjoZvb1uvF+5BHDVO2gDbVZ28tCiLal/r6Ld76OXKUionafZa5xchWK73Tno18KZD
DQtGRXlDRT9W/CQMF7MD++hwDRgPU5vxtUOG+cLNnNnJdaoVwnsTbr5piwb7djNJXmVZHx5wE003
MMXRGLbqG7Qo0Ane1ejG4xOHIXqKbB9ifbLgoGrzgxHe4YvSXCn5BZulcykCoFI4ItrifKrKYsX/
djt1U+UHatoE5iuin1+OR5YeWevPdDG/XfJ0Or9hmY4l26apWpxE/77YnIZjVChlvVcb+6pU0f3E
5HxY6cVDCw10gMc+lruYWXShzc9kdHTrf657ulEmZpEqg1YX9+ievOQb4OfLx4f4Rlr9fJ1zUf3/
XMeW5RNsXnnUD52Smcq+8TCzfKFeG7IXYhJaLBLNy0gpC70vB5lRUKBuhzTyYVv8aZFUwiAFuhCw
GOgXb9PG+qSyuhV874PwgYjxSERkCgf5eWttoIKD/bY7fP+W0y2Yb1SkUc/6TQLV+KDYDVMQX10E
c69AbMt4dW6H5wrzXiBniRcKmebsUZn2+nzh8b9kZE7nmWVxZEWyBKzD6Tyziyo9JFGp7h2Er1tX
KADgfVBdjTso8+YfsFvTpuo/Z0yDHvNt37koWhebIt4g6tNamyL120sJROPc+mPRFeIkjefb6cEz
iqemKPVs3tefJpSWa/ulv1EfoM3D+mn98WX+qLorWPcdPWIsNd1vvTJCbEagYhidnKeRn7+l+t19
IsG6roFtp/jdwDhdNk89Gl+E3dATbA+jI3UN/QerNNlGXHXZRYj+g1ZDd8hE6xTYS/f883hDFePM
ykZkytJGHlgBnv33hDqEpp5bR+rSPWPLQI3Ca+elBp9Igf27jHUXY4cYpdxxNcA7mBdd9JqCdlLv
dTB209VxwhQGORX8ItBoaNgige98/WvP4HEWoKg7CsywHyAuCXnwJYn7zegXHm4JgNp5S197c97a
D0AFhA+A6vMP+xm1uegjeoi7BZrKO2QacPBVn4GJ679wZdzi6r6DCPbq3Jh3JR4A+bZyLbe5Sh4A
GwaSG+LDhfkPUl7gGjcHbgNvGn2FBrqF8FKN+ZThy95xg4m0P22SwNjk284FbI1vFHa0XhbAs3dr
Khw+hMEdFh7bylrZ1/EeEDj0kRKKYrJAQBhQ5RHlMwMqZ7qX/AdhyTwHGAdgowMczZu30TOhDfVi
IAsWIiqwiPE29cJ3aAOb9LbfVvtxWwcwA8pfptds6jv1Sr2CIg1kn10dekOxw8PbS/1ih4/OFZ4H
V86vdGffto/Off5WC61yBsaY4gO3uohoVs5tfGjA2Db2eQyeUzis1ZXt4GSse7V79HBx0wOinhta
+BdR3OI1RrgXug7s3wsrgSLSF/+sBP//wuCQ/h6XHNiS8NDLxb0GDgmNHlQFER3dyX8Q0FvuE6+/
UoKf58LZK/7/sxCqMn9fMTkY1dhqCor5st+NuAjtsvbCIVwc8/55qG+XONkqj11YmlF6/LpEAanw
4Mfai0kkU1/CDJ05Zn072IG1/vthskmq8lK3mn1a3aQgGGByGgOaKajNzKhCEH5rApjfPxwhY/aG
tlKA8/zcnucfFhlchHgIDk7PvNYwtZMpKeP+gB5CZn8KqKteBlI/rrKLGKkzx3idNdrkJCuqLuZJ
XDCMjZGZMuP0SQi5wAhylc1D6Jbrn5+JdPeZLkTUVzZtnWSKcXohQwszJ276bj+1rrmTKGO19cKC
qgw75JMDPdUZvM1YPcOOUrj9mmACquAfeT1OWyQ5es3rq6vhLmxf2tR1DrsGYRzzylKQ+14mr4Yq
VMwE3xX0DyfCg3PPApn2QR0BLHWgTOLcLL2rMOrGm0x90lBm7xtAgA4HVv12st5mHC2QQx7TP02/
pw/cI0fXFK6xPZNtO5J2SyJpY2oc5mqgpb+cylXVbRvuBmDiCrrfYajsIvZTDMjt/KqTc1/L0Kat
bubZQEpGDsYOzfFG2aQFGjD5vFUc52ZUh62A6ieTjmMv2xaGthX1kDaB65qyBWaZ20a1Vx60COsi
+cZAh1nT2Gn+SAdlJ0uIDg3zRzY7y0gB0SK/zVYVGFKIqIaEWIgGRfITCkvKLuEc0QbNHo5VddvM
lusQGRzqcfG7erCejQtrwtng9lt3WyfL0OyUSpgmRb2HSA5RiTwix9YKz0VuPVn2+B6nfq5dGmXn
NuXvVxXR6LeQ+mDbajMkSUcS+2OIDvhGfRjhcyzVqOslSIIYKGBTBzGHF05c9jTCbr+ZLiFxLj77
SWjQRHLfhmM6748WZAU6mNp+Zi4LcGEtEN0pfrLHfWFwU5fiwLOrvy1bhqxTPXec0+UrloqsT6Z+
3IfDtDxCpkltjrrGTd7rH45WXZUN5/0Q6Hp8Y4yHoJRAYY3BjMhbb16opZxIH35BgFla/udeTs6/
xZxoTV3Bbnfy0B+mGtOkXr0xQQ84NVkR0u8FOuNZ9nFMNCwg8bPuH/KZKu5UYKkNY1ItqEeRHq//
TAqk3uzZKd6qETk1KI4yQgLWvR45/4vF11ZkQEIsvaQ2T8at43RWK6dNs284LiTwsXoElWMkiEr0
8uxLaUQxEk73NTyRoTiwL5NJPElv9tVhQG1NbNYLMkp+twW+iwreLzTl3WZxc6FHlHM7y7fLmScP
l+vR2HVppCDE4A/tOgQdGAsvNNZHTVrp5AiPeL3Brz28pMmd0v5W7Kf+Dl/EnzcD9QsW/MNzfzH6
vs3TqpcMue+0bN86v+ahjxfMSLHFdlnvYhBzJE05qB9Wb4BPGv0SzwMj+jhG3aIe3wfygUlGlSpt
UK0cH5xmo+psXWiEZKmBVMNNiSa+lU8wvUfnXT/uCjKeSu3qB3RCa6pbztWUP0p42M87uTwuO/mX
Qzp1lNRnBRjSHF+zOJhNvk3An8gYUqr4zL102Uuoo4Y6U7WJBiQkjkHbV54SmfsRVXDDxMbFnP0B
Cis+emGE2Ge+zmHeVtGb3eBI9JTlH3mMmwbKWR0Vprb8aJLDpuOoWgosT0eGikJ1nRZ3SvqiHnFk
cJ4PBhUHc1i1NSnlKZJ9pNixF2h2WfNnPLpdPz4fesiez1YXrWVo2WaiY4SUPxbZbp7la4PK+4Ay
TQhDQSO3KYXbXkGJxDauRid/TqLbRlhjSb/UbgR/iS2e07JsToDlWwDSUYe6JAJbeav3FMlh2R3i
6kEd072paddWiKxGprOcO8U+n9s3vcgXKihYHQBMJZEHLDREHEE/KDdGUVDJ0WADGw781eZVUlHr
Yru7lw/tVu4QG208OcTER6tuH4sCBUcH8HODKIxECrfI1uox9TBX/y1ZIKUQGEwN8wOm7CKS0UDL
paBRbwQTLiug5FHxQBg361dpOrn5ONzMOuxqawisYoRKYnwtgFB2FjIekJCcpgTiZe9s++ndzI+/
u6TcD6bqZqG96eBKaOGHrDW+YzNJSld0hR7pnoFyH1JdeT69VMYRBxlImxDcyjLbFMq2rfC6AlRw
k+L1Pb3POp4REafaxssOqBAxiH+eVGe3PlVRdUBJsgYR4u+tL4/Lypy6ct63jMaBs5OcIe7JqXju
f/98JUUE9P/MXlUnkiNvpVjWyS7bJvYM8D9t9/180+RPGZjrHpAeBNHDYjHfO8WysZTdNPo/X/f8
hqKyWMrCH+I/9dRvq4aTlnNPYCHvYzJlDYf8iQJ2VRdLI/fa+kHqTc9smyvT/pTKZHUkrHLqAU0V
IsCoIdntJvN7XpCKUGW/NXxFDh+iAWnlhyi7cSy3PmLGnHg/3/T5NffbTZ8s8ap2jHolPaj7ob5p
wp2KIo/hq4oXhrexF80bEIKOcdVA0pl/R6p7dH6DWSPX8fNtfKUj/ukzjZAANg7B91fg8K3tkjJW
7cqo533nwcZkIQOEmiKcAiKlrX471/3vbJ1t8l2iu/yHoBOa2TPSZMEQ4p64FuLTKOi37riFsihB
VqSms0z7lYFSYZ4H1aWC17nsOWcfxTZ1heyKcZo4LGD11NlwrPYRegBtl7tD54fjQy59aHuzQout
xyqHpSDElZfykpNcGG3nb8DWZMcQ9Pv/1KC+tVhvtUSaNtm6HtxOjaDsZzojjZbfqPE+LTdJu1Ob
TWi9FOWrrD5c6C4xhf7pLttxTBRkydmeMg1KdrQZauO4N+clup0MY2pvSFTQXfgEwkcvjztN+S11
5DS1gBqVaT7U0RqL8zrxa84ciPxrv47Y5d5O6GoQEOscIAGbIlvpOZx9LuEizw+wb3d8Ms51OR81
M+6GvXACuU6UXRfMpodYzLqQV7FX1T7acwhcRD7lcunV7N1hXVPqG67F6QpZita8JppDMQJp+43h
LM232bm33VDbmfkFxQBxL6etSzbBUhTgYbpqnixggzIey8ROm/2BQGMkiUsNvUaH9PBgzc8/9+TZ
YfT9WieHgVmaRicMM2tf/EFwCR2bAd/tcGFCQsMbpbruSl/7yLH77C8dhs4t09+vfJLKGAepqrV4
tPaj7M/1r6z5FR54Ykx+RjxO4Bd7Ybe3Dr8s7e7nZz6H9tEd7HEUxwAhqGkne5E8TFlvxrK1V/Jr
Kx+8Ehjv9YHgzJzvJxKarfRragCaQaiNLUQna+ReyazUMlIqWNtGnLwNxVoiCbCo9NovNTaW+s6R
nwxNu7BtnkMY6I4q2yyJDAcC/7/3zcJSmkbpbGWPeJwCCN1aDaimorGRCZFXhIuadgkmHNlK0CqK
HHSvcucCN0AQmNyhrV1ads7NfOpBAGB1BAx0/SRGV+RG66bmaJExRc1u3h6BL4AmmzdRgpWfvDbx
k56ec+XCinO2gvD9uidzQpmsqlNja9qTWDnqax0qqmS+tPG6Qr65Wmn19aFDJXYt5FYJzsACYSZ8
3MThekaevfG1w3uMtalO8iVqmgvb19mQw9E4TSLIjkeUfXKWjOuqNiVNt/aT6ZfRBvGNyb5Ps92o
bPFoVadbk/Rwh6BvfmkWnT3NO2jny9TqdBM1778HSDNoTZNK7bjHW/bdUV3o2jgFG+U6j9fD4KEj
PMeb3iap8Bzhdhqvo800YOB2a1SAwVBOC8zAEnqwTPm89OLrhj4U0O0UpWbFlw9ej+8Ip19qGOQJ
iJohSj0ma5JZE4IFIGSzhbbmK4bCqOBRroQNKN8dkfEEcxEuU/QAct9W7uxkX783vzGF9vX0Xsc7
UFlqzSs6XaXuoqNkQLWM1+RdhgAiBdUFFAxNNlFEDIWu1T4vNykqA6BgyYtULrZzENer8Sp8UfBH
fKmdX0flbqaWgoBEeiVzqlCitaTvVVB0SHHM9o2uIEiFAUcx3VQfCBKV1KEuLC1i6fhn6TbIb1uq
qhEKnvRG11lpmdR9cl1roInN915+GrIHcOoLq9710l4b0OaxllL1bGCHB3AzpLqX57/jBqI0cbu6
LKWdUv3qpBG9DtUHX6aoTzbqe+Nz7uAJWlM5jC9sAl+w0ZO7NiCeETCbKMIT1vw9huaqKEZDbSZc
X40nPJTmYpUa2/HoAyfUruKnJsbGxYUAD8hGQUADLcEUzQFBIwF2omqgSh/JVtW6L1ePoBqm9MoZ
1uhnKRnGZ0uYG1XnIdiUQ+N/ASp4KcV/Loo1ZMdE9oN4n2j2ZJXMD5GTZ1AvRI5fO0LEzN0ehKOD
oKiObCVmr/1L6Jn1SwMaUIFvk8zNdiS2PWoRZ7FLGYRzcEXuh+1FFcu2clrKj4eonsJj1GBZvnNi
P0U70SGtUTwf8V+NQRhcGdY6D69soQKGBx/nRNXv03v5+K4o4wJg/koi31BKE1Qf7NmSD6tET4o9
wOBEh7hSyp40Z/h8gS5SPRl1bF1dqKpJaAyEA2jLBNc1f4ZO05q3nbyWVH2l8RbRvC5AbObFrd7u
DGs1+dMMaFP7bePgkGmoKm8OQH70FPfnlMAHblyEvAj+05F2G8cwxtNdrG+s7P3CxDkT87BnAn/Q
DJgr5Pr/HoKxMSSRFWssY9P+EN+iW0qduFc30uQiXzNUaNrdThoFtScwUFMRFCyxxqv5Gt3g+sOD
mACgp3WeLUdsnimvKTgRA+f8+S6/CB6nE0U1CPtlB1Nqbvfvu0zyULPLfEyuEY7/3VMSBXwNF9lc
GegkoAKGIy/VSXLpR2Fdlvgt2U1QgdSILQ9dOuwuJ8vrtQVc1PFZ/gMHC9VzkLWaazzoeN8+gW9C
IoxHGHFrTa4p7cjWIrrO3n5+kC8u7j8PQuwOPlIxLedUK8iZ6yiOUxFWYKTmgFjFnRjSVN4sEIaa
nhDwtI8uC1UxehqhuYFqIklPLNaXSExCXQkPXqPsFMk1cf45LrQvzFQz+yUK69hFXArfz52twYgD
0xH0RBApJxO8bfpDZgyWsndqgAui9pzDW4NXhJjSMyGbFq9ijF8AH2fsZasRDD565ejTkphBGHhA
e33JsZC2RY8aUIHGyiVdGB3nALAGelhILIAmQOfh5CaPiZFblSZL+wpfZs13it0cBY720HVwiAMz
vAVsHXYbYxKK2NAgkEcCEWb+L2qEDFHDtBSL/Ac1rb8HaZrmEagA1dw7JNUBNO+j7s9BkP7Ybkpl
b5GXoyaPgLlJUeb154F1LhwxTNECIIZkZKBOYuthipIiTw/SXoKrx/FoXDrGzmnZC6/G6zpdOtFG
usQosXmg08FMhVDEXlBZ/kGSteWoS3pVdsTIaIof8QRBHhQ/l/zj2EONkC6kxc9OHkrmQJwBalmc
0P5u4NyRxno0QLOgkTnUq2MN0AN5QM9oVuOItrNQuAXiACCyT1dF5UbSAnVTtEzHzEU0TEKZW1lG
DGHApTmFQbTxl60GHoZ0MjI8wnnj5175ms6nLUSt3WZttVRyvSe9Imm1nud9Ne8htM4PaFg1/dWh
34/avh52ZvLe2V7Xe0m46aPNnN+qOk6E1eLwho02MaAa3VrzdR8hF7cskmXWrstuYx02zrhuxjUa
n0kasKfW7bbrEMT2NPvVaNaRcoOWSpW66bBGXCoq1jaISgvDPss1gfWZS5l62+D+/Kj2uY2EEADk
CzLYgF9OJqHUKqo0RWOzp4OCWGu2GkoffTyDrNKux/ojlxAcpJRpZYWvqzfRYQYlX9x1APtNT0OH
UktklMdx4IkQqXhJ+2F1KOXdmOK3K3NyCLEtkY7YSNco3HDQAombqJh5oGVyWKi2tUqTbGUJU/mD
y4mdrMOyjGa3hc43RxhlSyMZNh05kV0xHlaxdWSFMBZGrqP9OkHombDX/EwmDdbuS6nvnPAjRYN8
12oPJk700UuEIE5Lsrd9kYkMlBAFIvtXHR98B0x0GsvbY/2uac+0DM60u6L5kCmziRKjLE3rqAMN
lPerdiy9ng3+QFlZAa0jz4f1hDbPAZlEZbgw+s5V/UySokREFjs7CbO/54thH5MoLo/xtVWwNBf+
jOhygSqE0e6mUIgOkeAHzawDQz1sSs6RRZKv5vyCptO5ozS3wTFNyN9Q6T+5jc6ppcSoNMylVxOw
plt0oRN5aR23duYeEq96ywBq3VP7S/EMXRSRZw9kRRHxv0LX6udReuaYgHAXdA1NAZCCNNDfLdKX
WjnbhQrtDd1x9IAAGy/7bXap4cVKfzLtCegNchwsySgQncyFfGgqLiLYdeSZMW1dsOXgrhk+XUyH
irY7vRKnUJFwVy2TzOjfD5Tl5ZiXrVXcIyG+MhZwfnEU7UBEIZh+aZsVy+vJtcALa6gUkC+28CL7
+1qUKmtJT2k8PLbWL0jGrDhxbOwFuBDzQibuHCzki58J8oTHwirr5FoyYXAppfZez+6ywxXwDidB
aIejD6meZJRx+TJQtGLnuVfydzu9JmZcGDVxHmKujPay6BCuvnTMPLfLso4LdK6lyrBcTnYghAxN
dTzS3ObNi7aahDuoBUQNHtalxhYdd9rYDCBFFnG5apyerDhKDC0hmbiS9m4hXnXwMKW4mTYw+r1m
Ga0uqpKcWcCFs55FAYdagKKdhC8KonaTxOy4b1ZP6ia8EYa+xNUL/7Gql+le9+42lypGYrqdPiRE
IV1BSo+M4Cka5EA7O03OJQFKevZGXR5RwLg/IOk8Uqha/CFgX37+vAKco95aFvZ9jkxd3cKp+++R
FR+BpVGyLO4x3qayrkIfgfmxGBHb0D0Tl83+UleemzfIFmgUWOhQ8xRjrdsdwgAGXclqEC932Bq7
GBItcMP2ogsrj3pmPSAOVkzUbCj4/UNUHaKjnjdaI+aoibWe+pG59U3scaxdSstHjPBiF10kHEpq
2OBX/4tHJbvLGqGLxkVX5yTeORwT8yhJVXEPe2NFJfylXL4jcx5MO3ntXHjWM5NRQMaoB1s4rYvv
/u5JRYkSxSSHwoAVhmov0eIDoSdW80ucdpFL/Huk2gTUJg8k5P2IdKkP/H0t53DMyknWx/vOk33V
lzfqpgo0jw/sx1u/9S3PYASjshyo/E7eHPiq812B73a2r4IqUCmgb6tA/tQ3woQ79KN1iGJDFYjv
NE92tfW0hou+dtxmbbkIEazNoFnLz2bQrTMfBwTEk3VwtJYbP4Ze/JiPi/SxpW97r35Kgt5rPqET
Z4HsoSr3tU44/mEve+ifuoYrEL28z0f5Ufqkr1PYVPE1ZN/aJ2dz62CdVngEOpD20Ebxp3X7EXuk
da+6dccd2dxDtwaigPj5AFEegYXN8Y132iBk7GFbvRvWIfeOtfU697NdtqMWGwbdVbLj9q/41dtw
RToS9PGwPl7Bh1uTolrjxeQi3/B/W832508yDFtazk8DnXZOA9Wf+YkEF22aBiOfql89UcDyUCn0
RW/Mt/BE/SbIuClueF36xzVngqtihU1mYPpxYLrRm+maLpotTyX/St5XL76IV6S1+YC9D681nvlw
eBJfsd3z2U5AngMjXgwYsudu5cm7ZJO44t3xBedBo5cwSDYT18IPnOaj/316358Bpcd8pjshKNiu
2yvJUwItKHl1vCp83Ak/eqh3ksff+MSPgRW06+wt9ouncRM+oDG7Nl0MQtjKudFyXbrIqj6KF2Nf
fLRXttuvjQCUVL8mr+Q3fu6VHlH0ZvaQh0R0TL4z3Cgg10ynOw8G3Y8y7uv4rN8XVyRK7qt16BkM
McCD/Cb01LsWiHfv6e/Q9DaOf8TcWvcmV2coieEEXUt/18B6C/dqGEEe7miMxcptv97GcOXnijF7
vK3WI4hygRc/fPaMPMufPWTzfQTaVtSGffmx8sFcr1FFCZygfmvXyNa3Vy0vxL4RtFcmbO91/zau
Kz9+GfC0xhgKI8X2urzLvHgj/u+CT/zGC96mX4u2xtYUz0+GQr/pvApSBU0lXjBRJ/nvq+wzWl6S
z5kREz0a9zV/IXr9v0/tvnSzR/FO0MC4k3bdX/Xr8Q1bcHpsXEvBiHtjzg0AGV+3b/yOK8ON4OoY
mfmlO2/EmoD80CfOEPMGRUGsWnUc1uhAKuu+dj/7sm8+hA+MacQmWB60d9OvYDYyxsfNTL/HAXaU
fJBU93WX6bgqVq1frPCIYmypboR4I79h8dD536vtIZCZGQ5uu3yBGcfQE5NDvDjTDuKV/LPzxg28
g3INgogWq4PZSwLIBvehhwOar/n1U0/Hkm3yBfXKnYln0J3yDX40+M7xw3fJV9wO9n3mibYfvx48
9k3XuCfD6tNxHwdeFT0mmqVeA1gLovW0xSONh2b0Btpz6VKOYSoW2zQQk08Mf+Ory2uaPfbD4yIG
ju/Q0gdfCuY1lU/8U1Cm/OoWD+SD6EN0wd5FO8202Nca6wOd4G1VP0KjWN/ke/MzWQN5cjWvuc9u
m6CjNbUV2SjWGWx1WKVld9iaX70lbq+Gps08A2REq0lr5S4OsPlidaG9RA9LgRhymVeuDq7Jv3x4
cNG8hldzj0O22/kpg1Tl4+gqrmgsY2PdNNBNIU1sxNKLThHThPP8neKzaMMCxyIdU1vW+YwlkTqQ
O21GT9lkQRaI78TMmd+zoPnM6DDkWpYSrees+w2ZPgacGFYYm6jL/9YuZy1G2P8bz/aDWNdMN3mk
iVdiBojRLhp5etaC+mvG/LeQgBDA6fRBTArt3n6o3k1XCcT/ICbQ11esRbAcZuAis8sVxRI2AJJC
oeWwEq0HWQo2RiDTBeKOxH2Jv1R9ZGjF6iwGYhoctqKH5I3mgSJhuxBrUxZojD6NrUnzxUpkuAAU
kNtiFVHvjpuc585ZbXqWJrF84T2xhhUSiG1VvNV/28N/o178LC4lXhOj394V24LpITbfQ+C8d+y6
to8n4FZng9Z5dfBCX0wjMZnE1ix+32zF5DN9dTMytOSNyabCk/GuSI+9iEEmJrnO18MWNzkeTmJS
icGockUxusW4/m/DEncixjmbCw1vBD2LyoHhwjK9UtwjH2JNFLu0xQppsFfngeXngRgBCv2f7nNm
3xGPbXGQQ1vfja7Fuh8z28R8YE/g2qLDxZ3Mm/xTbIZ0RbFF65Wm6LlVcUPitqqtioPg14IhZl+1
tW8i/LjqzzSIA+wK+aTexffyV7CCgZQXrbtg3Ee0OIAkNrXi6ykPtCabMm1WBIp3CMjDi5dEQ4uX
RKPRPLjvMXbqdfJYi3t8Ei0WB8pdz5ROrhNvvprXYmEVO1jLd7ZrBJLYgPlrlBTwPhNzceoX1ZNo
RtGoI0vZvDm+/7ewjRsQ3KI/xIcIBkwMeViCmRkxS+nIWBCvi4FX8Ky9i2c0P6u8s9gSvraCrxFU
sAw0NJhYgEUr0L8v4nLFu7gPWgieXv5Zf4pABI11sd5a1/YD3fo10FVWYV3cGxemm/mtcY1KB5NB
3EjI34k369755LuvgZAuxFZi4E8n+lF8iB1+eBfhJCMwqF8xz2XdNL/eWoxr8Rz/TSIxFsWEk9Zi
pEvXjOKtiCIV7yuwFEOZveNrEBObMkSxld2IoS8mQf85vbM1fk0AlmUxOr4GuVhKTHQP5c3/Iew8
m1PHmi38i6gih69bWUJkMOYLBbbJWQShX3+fBVM1cz1vnSnqcIwNSNrq3b16dZp6u06ZL661JUPT
rr5DaCkJdXU6ZD5ctzZFs2s+QqkYKZWjT3mwNh82TdKu9X1ihaXtpRGqvE93VHeafdA5R0e/ABDS
e7l7zZy7j45IdaHzfsfZl4LiH++TTEjC36pDwqWLqsdHR3ebIdToQi2sRB2z2tUp6vHs5ajgRv/o
o8vWDiHAzEp0XnuTm0Mp6KDKGeocTg10fX0oTK8DcQBQocQSMxdXMV3vU5K+vPk7SsaeL8Qlw7Rh
G75V3p2LfcomY/bkE1RchgTgERxQNlrrOyuvG/xWCuT2sWLacoLal/ajR0cs1BFnivrRZ7SP2Kao
rAsiemruZzu+uWBj09h4Wop1i/sd6nfMfX3fd70zqIa8g3ZIB3cNkOfvfILzAJ3KT6laFV5Xwyrn
8hYzxkNYNXft1/U599rUXyRUfz/o08k1XQMphaLDNGo75xVdqu/yGrcYnoM9E3soZQ3TBW0fvPrX
uSk4UfCmfmO4JLNLzkniZti7g19xDr6gp2AnxR+AGiGFKzLPSaExK23p3rfWZUEG9fDYYmhVv8Fp
A63xnC44XVOP3hP4TlWEduk/WicuUB4LPkq09ZZeiZGB4xVziKB2m5UeE2dwXWRo9aCccWmIkQdr
3kmIIFgHucmxifsP4pEOfmKHj0ERqysYzLyKZo3iU4Fqgegyn7vzZbg2DO4KGNWLizTlW6+4P3t8
mzpvwIQFteEJl4tzCOiH4194LDlg2W7MhAQohhwzfoqF2rWOHfAE4IpOChw2c+i37N69slu04SO+
zsx54VHAIiaUPHKCW9o3lCY18uTSaP8jl4s8zPk10vFyMZMlvW1HzyR1tTatM6f+trPLQO+Qv5gw
sLeGvcWhe52t4PobdpDozTlvXyt2je4RuXj4NiVd2089WLWziJQsW0pK6Gs60c06NNGCqoh7WYND
E+MSvvbdyzbI2K5bh2YBIKEtrS2bAJDRGMRu9wuZU23bWlsCoO+TRVm3mDf4+umCzpJk119/hZo6
NJnqJpMko6R9m33tgjNdHvlAga03ZdOU2WDl7tsOlCdCJ0IzOZ/mjyDUG9s7/9rMUtcXtKi23725
bUkHCwnQYLD5YDQh16n9+NIfOpwsQbl7+nqEFSSOFEaXmbMeJclb7+2kV4MydbHvey3hF3Rh+PGo
jKtEoSUOlFD3bqG/HPwlr/i7rzbRQooU13raJHkAYTl4fNKDMNo+jL7w5poz36HH1D35yJdz8hk/
jL8LgPyUZJd55p69t0EMkYBc4rq39Bt53ndmG66hEfD4hhyZTaln3XGdUxrSHsVZg8rWwZJnbeNq
mw4uFX6R8SZSkhg7uPRoTEpDKy/riXdIeOA5sH32SCVyjYRf/VxL/vHRI/DA9ZcpGtYV1oa8i29d
I4c6KjkWBKSCU1QPWEG6mHNJQGUdSyewRXB1Wg/qiiXAlG1vgyzcjLRRt2xb7aLy4OaKgt2jhtKF
wNQef1Wuix7ZC1AnN+v98tgsgKgyvvHBW95Oz2GRjLWoelXhw3J3V36FKXVlOuSX0ATSajV0gfQd
7YADOsUElMrjRmlj3Vxt9Nqw2JdWey+v9EQ9OFKTvcYRoZ1MUF+cgnOr5CYzqVLGP7i79jJcg2n3
qH7kKtY2OryQKErcq3zRggYEe1RxFCQEPS8L7r6FLGLThTqEucrg6Tq6nI9hXU6vDzydMkxFDcUq
L0hKEyQS53xhkA37TBYIyNrMYzJloPWQwV7xl3XrHqzQDKdIcpggtfiIn7pzPPz8S66rgTTaFZCO
7kCall5hoh60aFokuchfX/c7qA7Itw+WMQsSo/vmkk9pQab4xad5rnWYSzKQ9P4r08YkyDpiTg6h
qw2AgHICNQcZe36W7WJQ5OhLCLAy3ylSTGTY1SdOisQ3ECLpV0kl1Vg6kcRtzIrB81vUBloeqX3T
HLozJ8r/uXkafyBm40xnDUYRivA4YsmKLlUnMBYNUPmt2eDO38YrxgruA36DDNQuhu5njMHLAO01
LwnKvnxBQXtp8QsdvIt2ndniubBo024ef7HgwH/iF8qoSKT0L4OpkaxuZudmEUGroe9lV/N8molW
Xh5nOu8/I3zgh0/bEUKf+MRysp++jiEnQn5mziNN5yXtchgqbBPtSVEz7/WVNn+vVqXF3UJf0B8o
IABJo8l4+g2ryK8Yyhbe5CQ725CsWm/vwfqxK+snugW8CMfhcbx8OWNiCdIwDQuv4+SG2qIljqYj
Sm9QMzYseIenVZhoR2jVOSg6UiLAGNm9xyikFMP1Yg4nWbQBqKQSC/aO/GDtfe2th5svsW1l6zaz
xBXHtne2sCInGFcqcJDua3D41k9yWIoOVRKgGGEV4WDtEfkOIhdKgcDl27XN+XLlDkDYtyvHfhAF
A0Qj+sgWBFeBjEWoyIE8NRtthknzvxCZdt6OzYk1wOTxQpDvDr+S97K+CKcSRGMhWM5PY22oVVAr
wFnQ+9e7fgr/v92Pp7ePCv0ldk90jUBt6UsO6NK/D8RRpIOa2+B6Hq09DKnY+/ugYGsvA3jY97KV
TO1+XeO2hbEL1r7wHmwRjRsjxvd4KVtCNxrAEbAXIHjSUPiFVh9sudNrm743jDbw9KXF6BDNlpAG
fPuk8kX3Qf3r6eahFc/NSlgJS4szInyaJewL7ZH8CyNp1+TZNdoxDS9p6luOzVWLWkXU77GpWyjR
kJ6VwZPqb0yEu2QQH/SMBhxqR6L8GS2Eii/wUlZAxqXi7MeiT/QWyZN07PSvnxg0yUDoO6Ku65KZ
EZCRwJL7JaxVHujtxcFLDPUaHYKytjwGgL31mqwXC8I7pOPKCGBlUks0coNj6e1TX6b7pdwGqw+d
jVScmBvmFSC3AlCQ2kCpeqBVX/9AQkN0i2cXTXz01i9aeguoEiyQ0rs4ueHJOY5l1R7uffECdPws
gkhHyoRga7Tb0M2ZotdqQxH/1yhFIsRfyTEXtpe85x29PvbKTgJSO9gl3iN5ENa/DuQxvLH8OxYh
+Xk7Sgnuv6iDR1hqX903QzMdXsZ0W1/WLUgP3CMJcqlo4YvjHdGf48WPXcZkmgd7bNgSWSMO8KO9
KyUjaIG+5UamRKK5jTRw4uaLxGlMpCn4H8VOjlhtmHwJfnCPoat1z8/2Mki7zG/y024OFSIp0XPy
taYXCVnHdLSTCLCE3A6fPuyitTOPUgHeiHjvmwILOkbJu4cCDxdHR5YgSYByw7QrxJAQOKlJQC7+
6uMNhkVH8eGujrMHEOkn/BYMj+QvN8xqHJtMbMEO3TGxcvITKtyzG+cv2RMM0d8FcOjlKfZP9I0+
8H4jpQqYDFIm0dKXRRoeGaDIqereC5EIsgC19EPNK4T3RRmToyRkGCLtHy0fg1C1nkdMkWyF+MYq
liaPnyCvrIGFYVaUDndsMplVRxfcqbYLACh+8XQZhYUJ0inIntGAruiesU34Gmxr/YGKZq18LZYW
lqtxZhqdU/OKY5wg2rqw0pQioxsIvsc6f7L9UNXuGRfwjEWtYNewi2GKdeJbX4xokXMs2hWLZxSG
wlGMtiFnk1tJAYUEntsLBmao605jaBZcyGDlyxVKQF/SKNJF03YFUDp9XQwti/0j+mQtX3Os9RF6
07uE8bSAMs7CcjS4V0Dsvrjhxsmc5/Bgi/bKX/l5rGjVJVoAo1v1N84TW7ESHwJB8GZQRdAcfh7+
KnxgdWkE2034Lk4HSZR+0frqXpz5rQ5Y87gCoUvdrf1YLpZ2xNu27V6QRxpKgqqbg6iG6M3wxozI
op3OwB4BLh/LlTmPoAJ4qLKE99a1l7YqlsYZ75xb595lyLS7tzfOBeJZMZUTpIRIav20CtfAkYe/
hWd7vEIkdAkRQyXrI7QnmhbaBUeIBjiTCx8V1lBghf9p/eev22LzxVcqLJN90nUV/lKBD0IfhEWY
Q/eiryKFcBQFEZ2V8IbVjyJZcq7UWIc384HdD8Ga+IVdovz8FB8I3ChQIBrsSZSlEeQCpgYRUdnA
reig738Nvmfa49s4iv7pWScgIlVHeXAqoKGIbDriZ8y0u/m5gALJnceTQBN/pckyHKMA1IYozsbT
gnBhOcNblu2HsNX7uniPzj/3LW5cZ10m34LD7OI6XQM5Oi+4G+RQBkSnXrwdnJV+LOmUXutMrz5W
TT2FdGgtwcM/0xefN3RZMwTrzGfOUa7JMzXLsE7/NRLplUf1j2yKv2LU1N1qpBXN437Fw/e7XbGx
zhU2w7Nzpa0aSZFWrmCuNr1+3LylAWiJmZNXZQr22ZCWS4bAPNhbd4vybfKgOt7dfPF/Lv7YmWZj
eDBkHZKncLPr5mKW1sYM/aW96G/tcGUOVsOu2TfrP5IzCq9+pf+6CDrcMJqNlPTq77yXRrpeV2hT
lBJoXzXLXZkoOS7LnljRuhif3onXYndhSQfUNuLy0AOLELwgIoMIIt7XrZAprs+KPRVly1Tmdh6y
FiAGAJTBg4Br6vfT+Bk26HeqPuyidKsoegzctSmGTM6YmFJhwEtzD+tWclffFTg+2WBaeLzCCafm
cVFplzik+Ih6XGmnXyIWQJFBfsFMdkqEgsoXtEgPokI8X2E87ZZg5eBX4tfJd2s4hptvuAYa0L2x
IcfknQoAK1J8AWhCdMZiod+M+7VZgGWEcbDlSBZs4V78QM58y8BEPeAhA53zCT5F/Lw+q2sRuhUh
2uCSYVe4JqGFbCCWsGRXSAMoEdVOaCh2sG+4sdswYWmPYWXOHNme+MSCXYNqUUyStbC5EqgTeZb1
IaL9JAQuEvzGplMQjUghYdVN3PgmBjJnK89z2kiXnzJa94JGkBJTcFH+k/yoLd7UBq9JNuNpy67h
ack1C5gT7Uq1KYRAnyV2bVm7nM37UihSYlv3MNGX5dmHyXwXo692HpnnUkwbSNtX/ATNRtAsvHCL
G6+AYh54L/CPs71uQTBBQVV5qrQVlogqtqiro58u7cNYYbBzJF0hTK/AA6IIabSGNNpnliRVtG2j
TcoHtzOPNC750w6BwGmHzpUbUWvLoTg1kQeYrBfLy480u6Xyoi+s9vZElD2iDy6pEHpnlYj3ugbk
nr2Yn5dXTURfvjcYFrAqSC9X6vJK3IBYOeEar6GVTvjVwjdYTVC43EThaEUiq+BX+YF6TAPxqGto
xZXLr0/wimJP699L/Hh58XvcQyV/3CNkDikpIGf7EO9DJOzkbOG7/Ih9Fgi+Rhf/FDVmdxrDTf0T
hxcWu72BH2bwbSCrwT2cunvOGqf05XwqCeaOiyiK7cxzgecCR9MmT4aAavLp6al0J/2QqjpxsNTW
Rfs415LbKr5rChfGQBwh8zJJ4LhEy1A5Guk36Pij4CtfR6Gt6eLwee3Io6wQm0TSnTz7UT+V7Ou3
iGndsndsQDtHe0gsvQIzZwI5CDNEYhF0sHWL/q0vM4zYEQSXfteOUIAQEYCoFnOqhxJt3l5sA79W
2UN7uPo1rreuch0y4IjHmvPduZnOm/oUfGSwNm2KvTOpNrqWdUgGz49yUaigJgmn8DENtjgfdbEj
gFOhHbAN5TGgCHrV81Jc1j64A011C6Z+nltwcfDSmvIPt+r7ByrMAG5CJLQy7x+BbSXn4CSdOpHL
vU0XXucV/n6RFBtnx6s9qSeXbgqsEowUzaHo5boDtcK2BSBN5AZsRsKwOdoGgpx5pwiRFJL6zfO9
A+TTJs1VEWORDuJ/CnCAgGUnXTRiuWmSV9GLDaYAGUQVidqC+sH7IEsSRf6KyzONfc/5Qce4165Q
lM6rSDoLbSDcEnkokDUvBLUDljJubLgB/AhBrcJ8tBWZQ/Y8L0BG6JmTV50X5xdPX/f6UvvuFVkK
5QMc3fXOOrrUVb4U2ftNG44gUujUvb7SBnS0B+1rScIAzZ07lVnFOncEQnVGRTvPV5Uc4bsjWI/X
zXeIRVFhYeBzpwjkL44Vj6hB6tOIG9D+fsX6gnmL+Pf0jhgXvwrAb/kTcm610TJWX7RTjUV6cM/v
4WtNJ3coHHlfRSZKs8xSB/rAhrpOeT4vb1vrLRdUOQqvLcXGkpf7ppNwSF+hA8Fg3hVvX2pB3AMJ
UlEWvXkkAhNsZHnL0i1VCWf0VlD85kVVv4IQAwi+AX42TkAnNyLMIZI4cYskqcgHE2J+U8w31mbv
0ledaLdMrUCtYo4KKxDVI5/kzNZTUlQuINysu/i2LcK4sirKltrFN18oMQAEYjneQFU4TlZkRQ23
3dIuAIWP8uyd5adu957trS/YuvfhhfE5+tqLIDPPmxD4DP4T6hN83cWvb44BmM9I2PcACs7PV2Eu
yHVWzgYxK/pXLJ14PG46dm/nX61rr44fB6unjecWo70r7XL9r5TxVyXQnxDWr/r/5JJt9pfrNh3k
fAWpFUQRFQDewnwr26PQxxp6gjB0rXkRVWK6RKlBNCAskiXlp8iGvL30h3tYPFzq39mluaGMEEOo
vi5YHPExcsqfMujg4D/jxZLO9U/X8islfVNLludyaZMNH5YICqboRboOxsPbk4K9jc5WkCNMh+ak
Yu7zB4PRqzfL9sU5mNQ5terjkpWn37iz2Hjffz61380O3mj8byBb/LXMm3X5es8VD9kwqpl472dl
a2WdrRtRWefO5LedUS2KqZtzJx3ifEb0K0kswMp/ZMn+rsv56zzqefJkqQHJ/87aT2qP6rJ6rj25
1Q8rPpp2YtrpfFDAD6A04Wza85JPK3Vm2hv32t5O7pQJ+5m5T4EYa+rVnF2blmeZaZO6PDmP6FNH
XDtmdd1BEPTK39ud1alVKaBxGDfXOdP8iLHWQSVuOv7FWhmru/qhG2Mu9bYFq5aSBLBPrNJDPY8b
HbbUghEJH2Rg3X2Sf47uf9yF0q/c639d/a9s7+X5WDnviqtsuKHYkjYEpHZdBkzCrvSfeWu7KHxV
iRx+Vj7Ow9vyh/hDY3IHsFubqqG8dVPt1iaN7opWu4xuLdPMS2V05bxpfNLj4c/y8sog/rco/32f
fqVOn9anA9J8yoaFNgxzY9O8rOzLjVZF9qNq10llbfSSpFUotugqPD065cl2VmJOyt2ijJTxXnU6
BVxsZvkcZ0cuY378KadhVg5ghatMCV5Gz1Gt/nklg+vUT0uTI7mMcL6QtDvqOQuGdnbVknWtmmtp
cMjaxRztqKyMyeQaakQhVZQ70sa/XnCSj0Pq4UQvG24JDpI7dxvk7v+xGP/7ttHOoVyka1WZosn/
n269O+Rq2XZ9eXmBZOYQIm7SYMuJb7hrKCI8Fo4NattCxRK4gWRm5nl4WMhswC1tg5Vc/eDPt+hd
0Pive/SP0/pVLF1ItvRBqyQ6LUXQyDoElbJNgNCYxs4KvLYOqxa+GGco3rVKVO0dm1PyGAlW5E1g
t2ptBd9KaF75Scrr0/94pS6xEaAfMRHZUWBgYX5+gVeaiZILygZlzOIL0APbB0pjIFyD83uw5Ykq
4U1O78tpBqUyn48zfLTWrFXeEROcH+mswLQ8LgQiGT+E73B6MaXvXDxRkhlwUDBCRKGoQrhDcX3C
jVvYWP0S1XWaCaAcg+lXw0tHOUymQJaAyfJboQHgH/SW4Iois3CEMI01Aqo74KG+DKP++p/BfbxP
dN0TFjPlW/Q9RcKwim2l8JsljPEVICqvkKHThFmqjpKMirB1yh9AsxFwKfUfYTXWkuqhvzzvdvap
nMVckxwzfNBzVPost9502H/IRv1X5cVb0/xDNn5VCByW1d2mUD+mgwvkwoG1rntrojZa9yJeBRXI
r6yaJZGrMmkvJXzzAgyCIjtKZlHeTT0UIyDfTVBrqTtNFJVUmbjB79+ejXwwhcu23uEVgCDNvh7w
9PLT8Lle8TU5PFfaO4fKDlkerWlnhTaHr8d12Id0DUFscSBw2Yo4OyU76b6z/xWx4N8rOvd2uypz
hd6OS4vA0tJStr/cv3qQ/1Sw5OSnpJgrulphDCmhY7xMnfAFl1SxEV2A3Dr9zKQnbqocpTfFJ3Aj
hkBknpK/9VslX4OaRKU9/c1E6cabcO9WHoRWhelPXVp6iR/A5fAEwwDbgLIrP129c/va1ddDARxe
AF7wT5iNcbNvT4VvOJBeIzK6wkzdQsxEIH5z56uUW66AqxKPd3GDgGGtI66AtH3nGJXIHxFC0tbK
kaiS2lju109FklMOTTl7wqGvzDUIQ8gBnsVF6KzlRcHX4mUcuEql1FVfhQjIZVD8EIurJOIn/OCf
ZbL2P43fP0TyFzpKjufp8n67p8NbOI6ZyJTZCWW0VqWZXtFRheYhseMlZKyh7IqOFhZTuciapqFY
n1q6iBoR94cBPZ3O1K0Tym7nJspEYsKWMyvezXA7HhZ9fC1aCm+t6rxPU2FcqbwZ1mYAX7NYdY9t
iwESezv0uzuLtTR/vr5Xv6h/qWOaNDF3nUEZDCX9/1ailE/OUwrin0Nm5brReBL01j+XKK0Npnm3
TuZhCZyl7mJfIBN4FjOzrH532ttZNXtZsL4f+QEagharN6e890e5QTSd/fkM/7dR/8cZ/rJjx9tt
R2/wLB0WimaTaz+dfEqDT6dchYx9XEZAsKq7zbUAIYyPKPjFUaFZuHuHfZMRSWvTNkQiG5PkaD6X
nU0rCZiGEjCyIS5HdDVN+sh7WJxCzm6TuJE5++9yeTFN/FOrde8xaN2qVa2wEM+eeK5V9xkMu0tK
o2r/ATCrv7oAvBXfP67xl1Gsr4/J9VhJUwAmDU5M4gAyj8efh3NUmWhhML8GdEMwT6tmVsxdskkb
nkzOhvYRBuICbsPrlYPCxWK0JIWrQQfyOVscTH1My+te63m38vastrdp/2ZtoiETdSMrdDY9ywqf
zB3q30z3zzet/D+din9c0C9Nviof7vfy5SwrLxdImQLigEQekzIKnanHGfrwRNoifbhhYMTGNVq7
uWiLE/ZUAalGN2kqTtfAbB6bRN5Im/Q31n/UUJZePa7+tAt+7fJnuXjdncpP7fKLPS58lTAvFFon
5uaMU7ueTe6XwfroPRj5tBzMt6DHrb2hq6udB+dWmtfvQm5DKyRadLUqZWuT8+5EBIj5I6I0VogH
a9PbKTRJAw3PDGgCaSWM+j1Geejog3fN3KQW5TPrnmeslpe3lqwU8atSN6O9CkOang4eRyPiZnfP
Pw0iK63DR1b0n59ZzdRL9DWGxsvMfjiANTT5hGLpTYIOIsPQKo2PZnwnswdGPqXGz21XqNUsfOQ2
1srOOZePBwO+esur3blezPVpmkjNV4WmgWD9XFyk3jo8OBern/cXBKKs1dasTDnqP4NbkM+1r5kz
NbWK28otPj+3ZO0wz+XRbjnbAdNY+weGF5rPgjW7eyuz8G376IyZR8vsLxOhM2wmYUX9ot+v5uzC
kDEwW7vPxLXe0v7emnxrNI4bX/GtRYu7afcG02naVau9DknlaMdb0qjtbJwSAXZoeO1nU+PStWo8
HvXpX2Gm0eyZbxUzlxaAj2eEqr2WP+91Gpa2jplbIICQmGxGI4XZLeC4g+bVeL3sY+VSjlyzOqn1
gVO5cliM0+LjM7mbgoWv2Qx3Tj9v+nu7FX6em81wY6zdJI0tJ72YZov+x1PNRGMy26J1h7FqPgI1
xrFOBZ/W2xCcqrnSFPp66/vo2COaJCBg55FY1GPdniAqjPvdE0aAWOXKZk8nx0Q6l2DIOPLD1Jud
QIytjekv210GLS/dxblghueNm9e8+Z1zT4P6fFUxwyxlBCp8SDpt0lmuMqrUIqbhlsJmLmkSi0qc
Q+J+Nu+0ZHoyK/dA87u4bl740PcX3Zv5Dxfyf1tRJiOpnLVAe5VfOnyzqd8b2XGaDvLh06kQKjnY
IpBvPxsSY1UzSdoFxPHBVhwKHGUn3smtfUCNR4LsIsmlIgDpkLZKp03Isbr6ZDRSFfegfxuk0oaQ
heDC5edcB7vk/cNEjNMOZKD/xT9NP/RKFKQYpxO81Z/V3qtBx7/1yN/X+UuPZ8XjvnbeFrjOFxd0
onLmQto3pVSUoJFSAsWvtE4lla4B78pkKdtpVzFuZWEoTwXNx0AKVUBZF8BNLli+GLc3vSrcDipH
f6ogoELhR9X58yXUpOr+dAm/NPepfE+Xy+M1HR4dxgt44/EpiFfW4GwN3EIznozH69HTsgtujKfl
BqbTK3aCoGDaWKyTPZ2M81YbXD6YjMtEYWJmEmKEzxAj6cfSkJGTWbW6VTdJ4tO8etc7GeY7lUYX
c3Cs/pNaz25ExfqfL4n2GOXf/Y3+srB/35lfVNJ1WkseyaaRDZmqON41qxuf2G7IWD7mPcJk0Fw7
nKiU+GxuvTgeEa83j+74YqcFGw1a9SbuNmrX1O/iaIjZdrswlVZ3lPVH5S5Bki5u0tFM2vXZhOB4
GI/tixt1V/HG2o0jkO52bZ1zznhcMt3Fol80fn+x8iIS2cz44dyLfOkYauXIWaw68bjOhOgwqvXt
/Sxv0eaE2doM5mtHhy/QwUeFoHTKaRPrWtpU8UlDTBCvqIBBugzclUUj0nnj6lzgy5jfbuLo4hJB
7+IkM/6PucoYqhg3rjH4pry27aOMRhUUKYji1oI9G59s/2lIHmDMZOz3T5P+werW7EuZcPX39yjv
0dsgz+xIWxHxMfFxZiFxCsxR8ttE3xYN024nlktnT1qIG/LvvJW9Nrler273jlb9MzW9VRuhseOa
GW+ILbG+8TIioJ6+1vc4q5EeyG1ZmREFTLTKIEMG6AMtY7LmBAKqQstFl+7ok4cT21HV6T5Ay3mg
j7/sL5hFae1pUmb4bTHyu37a3lJyY7PS7opOOQTwPc6Nf4k1mLh7Y2+adsyyBZk/WFlo3twXx2xR
81TiqA/GYT3pDFL3EObWhHZjU+9uj6NoxPePnl40pnLeFNQFwZTG/OVpUdHDjF/mngHVCF2Ts8n9
HNFj/xE9ZZtOraFlLWhZ+zCA+qvpjnSpded7sV6ZvlWP+t1NzHboWy1sj1U0fTtasSDrFt3XTaEf
df1+0R4u1/YsneBzKaeg7tw21jcRWnv0XU3IV/EJlljD1LHCRSOYOif6txvmezGY/APZJvsA7MsA
+2W/W1hHtG+K892I1IRn0O/jQhKvvbiJQ9mb5KsO6rZApeMbuGhEj+SKGZ+aWF/uwzilkVxIhozV
HiQxGMU/G4ShhnQ8nRv36ELQhT1EMBhRh8lwaRnEOGy8BXfaW/dP1ikcrkIuQfLYoHfEed71Q8dp
NmLnc2osRNE/fhwjkkfYtKMC97FcDJWPQWoJZ1If3qjt5OIi37dIukgtjmR/WmHZ7xOr+B6dxtE4
/+QmUGLx2nBg6V5+1i6YI9FWuhZlJjdPTMmOyWAdYIHNtcHT3SaPoWZyRCoALPXh/fObLX+w9u1+
xE662BUDe1ijLmoU2XhxT7CBlbO738W4YkhdNU8ElZquqGH389FiF9fsEa2kncvFZ07Pk1O5FOxT
0exH14tPQuuotupEKyreywVnbdOf5eT16Qaas7dtjeA66bu7tGLiFDZO6Cw7reEiiQ4xSrN7cUer
JiHdBVXypmuF6SgcWgdrEX2nN+dkdy1Alz1kH3+zjzdmBDfAnjIbC7ka781h5dwcplfR/ssCb95M
frKnZ2PJMH0h6Pr4n1CgeRNyp49M2CKL5WA9zPfNOtkjOfSlNrXFFnED3w9nq96saKxLvDh4WN3w
OnKGt/6stpgV7fBg+VmOA/vIJgUDn3XTCk/dsFULHYtcJH9IlszJzMJFzu53u8+IKM69NcwbRppy
CoslGqjUIV/Ayof2qG85nxUyyWet2b3LJlmxMlOG2CJA7Ab2CdB7M8jgbYq08ra4yGRR9cbL3hGr
VFjbAC27vJhMtmjOUrTuLk2vOOj09pi69hzdxONmMGgTN7G2Ich6SP70025vrgwqMgc3bpfRvhfb
ZrqBOeZZu6ozjjMUiDKEGH1mDuBVaqXcAK0a17n3seu2n7gF8wEJJkQrzL0zP7iDDQrTtOugRCtg
BBZdOLKPYN6ePPZA9knSKlrrxEzKw1wea5oYd3K589LKgkFKL2WLJKTL9/zcncfx3Y7Rxu3xOHOZ
+nv1i9Z5dssHeYtmm7N4c+D/dOXE7XZQ76RmUPCDgGZu459GK+WrSX6dJ8x1pv2P2ZSc6so/W4zQ
RZQzc+vWPtaTnTsnrZoNgyR409GakUl22mwYdjiplE/W7EqJlSkmzcM5zlOGuqdPnFd8tnc3L0c0
q50o0yNN+9dKQhhkVFnbLFslJOK4uLV9dHXE/o5RYqjDk5oSPA8+06tcWjaP6AB3dkqmNEDGN/G0
12XqyE8XkRYOohcoMwI32pg3ncduhc6aJLMiWVrPSRln3zp9Li9WAR1/7A4GdxogmXlhFVVnjV2z
huXfJwYYfj21d7k4b61b2xl7n26exRPTTGlPhFlECMPnIPQ5pe734UHPeiT/NQrOnbTv3MT9JKha
6BGMFLYxccbnnf3AleUKbqbOKpouOn5xCPsvJuGysc8n57sLz2bCVdRfdM9sEK/0IC77REEwsTiP
OTs7o/3evqJxTjtrTDIaXiqVsk/DbZ7knfbODXpLzwRY4efpm2Zu5WWMAOP+lawTQ4crKByvPHXu
9jlrn8rfhzRKcQKIKJ67hSvZiKdBnsEke9R8yEfy1i1xL4wwyNdsRl8j0eRymyznXlN3U3Zoszmu
9TF13OpDLtxW3GeNDLlkQe0J3Ui2/iFoEHUxTES19tjs9OLncS7tca49pvvlhDHNmAjGuncxnWP4
/GnN2hGpSZyLvQq2K6vWr6CIMb1778FOp14ga9XVNJOqnqfoQt4NVqrJ1mKa6bE6zvUvS4+TYSYW
IkhjMsDqKG2XtEI4yU+TFVmOoxktR+PxhvGQ2LUNKR7YpOMMBcjNarSJ7BWHPN9tJs6QVHQcMXDF
mjBN8mguweTyOT/012yTssWqL/jNORysHfJ5evnPoHfE+OFaN3P6/NOgHnLzs5kLTrjtvTNnZw9W
dq/0sXbWZlBFLM9mIkzT6O8RlsmEN4GV6UMMtFYaQC/nNJyVXfzcW7keA2wdt50N2oPBimTCvPkp
V5uncpyjmQHIYm9dPkiYt2h3PFiNYQuM+PFDp2hNn4xEs+HMDnwFRR8F72ozticlQGbWfjsfg9w5
XSKseWdSG0+W5DvdvXbOTEdMeB1oct39wx20J9cmqmW7GMexO1+b6tE9EoxdE/pbQz5kiZX5J+ai
ba3nT40XZkVGRsMdlKY2+Tg0OqMD97SDcvto03N5juqjgyKhkG2znHPOs1WnShnK1p9e3OXZQuhA
XyxG5lNckizyD5vUrnXG/G/3erGpjSlZ+9F5lDEinpQaxng+IRy8gq5p93nruVnOGqxRWEsH37HN
DM82fcWxFTZNPV0qwurmaEHzr4c/U+Jw2Ht2Au2ikx8UexYR8NuyG9DiaEsCucVNtGTWzWdCTTK+
KzIAxt53MiBOkWlKSMquU8jFdyWEZgMGDDlo89pH5chnWSnrPqDaFpqOZbJrnHKGPIEjETda3nyw
iTZmACZ1MBVT++LvrWLQKcW3L5r0Pk2haq9W9KPzqI04hj3gs7/uMo+uzKoXPtAfj0CfZZoXVRMp
5UbT5qNTmVyZUudBOnUZuHyGk6hiBhEDp6WI8uLxcbL6db+175A0QxzX+Of2rU3np4OpdYlVlZPw
Y9NqzbIJvFbRGvL8BY3YovthbVE3u1adbsB28auKA2XWp3gFVbH2q2pemxxc6KTVx73GwiKnbHbr
FiMP9t4D9LeqzXvNujhNbP+h1ToqE3Yx7QFN8ib7gby5mMegaE7m0ZxVho8BgKPoOoeMVtdu6WI+
OxQb/zTig8ldjNMIW+GtTQbk5EKG9ALlepsv8n54dq2cx1xhNjErUOqmuwXdNLOjkz6aWYvKB6/Y
vjqV7nH8xaydNHU6DPkz6dyr2h/Nz7xrsi6DkcDzCf1QrcbkowlQaZWG9XmefsetRt2apa1w32Z+
F4GSftmvu9QBVL8OhkmsVF3d0o/yaVAkfHWHYnGyHKlcOL05CBzCcgwOsveDuskWnAOTG5Z2o2qX
SauiW4vFCEYm0IMyrfUPTDzat9VhtaDluJb612wD0jz3n/3ZlYkp5jCrm2p7R+4B+ceUAqlo54zv
lHq0r6cnZP7QJAJd3Ji7qW+cXO9n1b5GP8qgp+CIjPjh3g1JIWvSTS3tNsjeaZB88nV52Dd7ezcf
HDZh5DH7BdtAh9EP7jYD2+40j6Zp4bqDWKEATC7zltaV8ZP/R9KZNSmKRFH4FxkhiAqvmSzihguu
L4SWVQioKCKLv36+7ImemOio6ioVkrucc+65/H3IN/SerJwSpENCKePBXTZB/JGLRK5W1ByBeyT2
6tTG1U9PUyU8IXco3Jvtew/sGdSRMrF5eT+CNu2qxbbXvrsrmSUW08MhybgXL91+imZLA0S9iAbd
R9JlcoVM8CMCJjbP/PeDc7EH2eIWhbu4TRYDfkSBpG/vKgfbwdZScu784Ridxf3EQh5CCpGbpmao
AjOYR2qvWPNM19O4k+86O5PTRltzBgpvOBNW/bDog7h9vby+skMOssG4tfEAS1xTZkNyNXKaht3F
d6+NnH47pxfY1xLv/y2qb/E+X4aXCb2JKhKMMVaIASvPREOpeDzeT7Nh0P8hYZ3ygeigtFUvpLKW
4WmWKG6uSWrUvGu7ThLZ4R8S/3TZ32cULfH8XbiFNaPJSq92ZX9Y9ymaffnT1+WW4Dne5g5E2V+c
oxfBOupq2Jde7qLv/ScfMeepd2eYuuOXbFUoRa8n6L2AHBgGUtXuHgk0NFdgEPuv7godYZPbqF+R
w1nbq5265uENxSkJSawZdfBMXpG8spfquNkh7F7X311ks6nkY2uTJCZTWF871H9VLvlOnpUb1z7P
oqpNX15gbDSBnOZmzwLyA+L7rqPKNGo1l3vl1mypFk3wPSxfXXE/L/vqsk8n+2RO2JBvYi9sv0Z0
FTh0gDZgSiYoFHG7W1duCiyc0KsGxGr6P9zvKH2/ckDb6rCOiday9ZbDhxzMQVEmmULDjm7spLZb
rrsvsbJWqzSg3MPKe8x5Ian/Zr9kHHGlh5XPdVitz8dZTx2zoKU8vC/DTm6/Zj71w3UBxsFebZqF
nqt2qu9BeStb27f4LKF84NOi8cEUni6iU4owVxj/vyThs8RiOEENJV7H1NbOJTu+IY+HS0NzkQfW
oof9Oq0gugLvtXniLW93gEyftgJeoo4nuBt+SA4OsB6v3EDpdqlX/5RDhj1Aq/KU2x62ivjSHy30
2ROr5mAsI9WZK4iBHmyBFm8UB8Uvmh76XkEK+bDKZbMkiq8fmCYG61jj63fctr709anoLy7JrvUy
VY7pGXN3bkDlFPp3wIL4Yas5ioDz4fg0D3zpBQyVrI7oiLmozLjfBfPwFEBhnzWOb+mnrgGCweUB
xHHV11b+4jsXPpvo5TmbnFnmoasqnDK1lcez5XIJzZOBQv+9pS7+EqGzMc40gr65R9eLE8nm6jw3
Cb6OFywVkJMqiIxO5BgMR2cqJPAMxTOc3zQGMb0Xb4yEzjEdUngvvMN7etjVP6VzE7vAhTdK5PG6
oKjUI0dvHZ4/dxDhosOmBPl4+Ukqe+I1MmVDpkRcD7/CRXTGcA6kCJYXzDanjjemp10zESNzEBt9
tqVKxO5Cdkq5L6hw+TO34NBVANkOaUEv9egPEl58gvH0C4ux3CHsmc4l8iSlnn3K8pf9VJcn2mdJ
c9Esavr3yn08gloCsT1jPrXWQ1LH9wdU20NuWy2Gh7+nhAQ6ZQAOY7rrWkxAJ0FTFKRCyZ+BEsxc
AL3MC4H2g/sqqOfn53o4AdpbIeUR7tME8rMj+7dzFytVJSuQKCaq6X9DYCW2FVc8rsppBxShYRUM
a+i1ob9/+EfdCTMH8k2qapMTy1mxiKul8xqIF/sx8CWjg07t72h19351nxuQ+bvuhx6JVLV4jiqJ
UGZRjr1ismpGIQXU6ieqJEvsWTEkTHtRL7zpZ2+RiIWpiZ94GtPcTgd2849cw94YpTwlzCY5rngb
BqqNxcIg5y4o6M/H28J1w+EcPeJU8UYfe9oN3jaJM8fnZ9sNGFK8bo1QW/0O58hIqN3xVSeDZdB5
ifOvFvbpIBbtAoHuzixGxd05fBIx1+ShQmNpUKuEv1dN3m6z34iILFGqsM7za8cOrWXfTtBBXafh
ETsNMfzhzPfxGyKwHDvoFDfh/Zc7SU2hKtnUbUp6ALtV17L3pCOmf69Xri5vnFVAzI88Bm4IWM8f
M0xkMmVP/ZIE3nen03rom3B6FUXl+LBgLczutu0t2Zkj64WG7F22pY1eQO9Lc4rlxm3ywziiY2j2
l8ETRow0e/c41bY8zduE0mV8Ap0DcdYklC4CEuqqw40qPviy49B+mZ62ZMa4Eu2BoxPyTIG+z8KP
F65+jctCO35becvnH7v8O7AXs6hOr8Kv+vu3bTVBYgX36YBs2hdW61OQmhIst7RTfXtHe9gPeCCp
a1BQf2Q9tMvOGKd0v2+Jnj4digkiQGXX1t4UnDDkjGMqFYJQB6Fi26mxD7/NLqdiDMjaNB2tQxa+
YsUgydpMBm4/zvU9IlFzQfr8OImX/8H13WtbJZb6sa2vLjicEuQpUn+v8UykcIWsI1LAdPZ7h57N
5YAHE+AJr3V5VAD5p7LPNKSFOToydLEOFA50W7zowcLwsfbPs+AaHo/UVBsVnCqR4Sq0opeSHJjz
FzgKZk2Ul+Fd3gd08rL6umzAAiZANWfDstJwMN6rlBVl+Jk/GNUB2LrT7Twu59rp0mq9VA0CDJHw
dZuuvrJhDYB+exMyOnD/6HhM5ntEClhpGxd6b1UYqZoKy+m3C1MywxJs6G+pS0oXKK4DXgMESotK
ZLOoGV60ReniWPrnD5Ei1CZ+jHHdhN0DA/xVokl5hj5QVydG2S94nFgUxdCirYkz4A5pXF3K/EjC
XD3OJPih8H6rXSzApsOWtFKf3qvZMV7tWRdNuUTf3fhnjV4qojWfl135i2AHLxXN6UijhCKHu8ic
L+ieOyyhVSbf6ZvEOm+d++f8QP3kWxgqNeQZnEZaOSjc/s+NGV2s8InQdLTqEzHS+ld0ecZ0ttbG
t1Fs2nD9vd60RNxWqndcdGyrIz9ePUvtcJjJjiGLrovgQIncOpbo3tafLrvdOcRDcvetWRe9C6t1
YXNIMXdwISRek+RkenwiHYsHmEYaBfbviGRJX0n85DezUIuVRjZZNqUd2fjvZYedIxvjSVJefDyt
Y7dsB1BvR+OSGjTWtLsPtWW8pl8uRXA2nKM5TpR4S+vONQWx1abcM8uzzCPno1CeziPoB9vsb1sy
8zxPJWg0o5AJVlZIxhGmFNvDKxyPByOKhbqkSli/u2TAS1TATQBAq7nLvekdXzSq8jjZT5Y2EhUw
5xdbHZz1CBDYss25trhUh4GTXYOs621JQjk4BzcABCpmXFmaffbjUgUAxFEA9z4iAtoajPTlw8Jp
0HhKXmP/EkHiaCWlafhLcO7wnHCikn8HIGaTkNAPjH91WjubvZgnSBZ39IDMM6Wk0b/1Y0xuvrSW
/e3LFNuMw7dmtPUz6i1eJWps/5va11nyRTB0+03sVuijl5v+62zx+uJhv9oGqgDnZkpnlw5tpz/7
GnsMHHatO31+5eH+tiNRv0ctA4RiSqf4YPlRkFsz2jzd/4kuGAn/knjCATn/hT/EwhkI1c8/vb7u
Yr56dXod8ce1K5csdEADIdpMjovx/NHYsEoVir/eZj5Evi1IVg6c5BEEnRNj45eij0YvNfpUQp6N
7+vuOWGZMbfrj3rPA7+Ej0GkYYIJVfZ9fpw0sfPdP1UTZbDbYQHLi8pQbN+T5d/jdxk5tFC1Ysbo
BUFMtqTnKf35F2giWxyi9cHyWD6cyFNiyLns/977ow37mE8xjLeIUQGWclwtTygsTofWZQ9Vwc8q
HMD8yEN6ou9GrHE6lPOTNkt+nkv0gHxcGOWBxhaPw2B+0VcmW1c9uhqNkaahSGeZufy7shNKfaam
HSd2x+51ftPMpoZNjy1rJ+RTPlhoNCkMwcWsnWiHWKXDjD2bZd1ey/oMJtiZ8M2OvdpWqMhzfh21
4BepM8zoLCGhWDDWke+P2HTGBWuoRV9GBnaSCGf4FZanEWXG1pKVh+7wSLJvuk6O5yLOP/5tOxBV
38VKQI36U1RQDvRkNFEvs90N1i8g1If4QeMxQqgq+iUPu5KwdOQiGr3UtWUVEj8Ry025rGbM2PC4
iD/qeWbAFYFzm7W7v/xrX3LNuclRn/vjVr/jYsjhKOaITUQD0lH8I3OYxhbcyyc4eA3xJZ6Kx+tU
k5cDd3ljYwBTNo/PLD7XlIQ9r6P2zruKaMyRCQ7mS/g+aGMUEfAXvSklh+qdAbEf+62BdfA5g73t
KTH83wjqazRq/dM0nT/ELslp+/vj+XP8b7aMGf4Jb41V3EKNoDjzcg6slYlyQ2S1U3b82ebqw3wB
7QpvBd57XWB6AxikQk3VyNFo3Ypi81dPLpG8IEhdbhFUGPBu/FNwsVnsXqJfBlWDrSKF3d+7F55B
KFSrpvJXK+nW/7V7wG5HpclSsTUBPWRxE57iSGXZKU74/IAHR9tzH/0hKHMTnf4VzB/8H/JL1TlG
xwe1BqRUDfxZhOdmbZ1vdieybwGCuOOHHoMNqpZMLBrMz1L1qM8eoZlVtYllh2GtyBk2sbOwB+3X
GAoLLwqHHMh+kBQKK4PPus/epW327BVbfO8iBNdU0GUvcQCmLdFiZqxgg65zfi+rBdLK69VLSu7N
806Hf9caSeY2b+v4Nh4swX4fv511BTa9Bcr4LqiNMJv5o7LBGsT9Qhaeo9bOz0PIePYs+kgG2PeS
7Ya06ttyiwHO0gzwbbqD3bwicdKnyDHHsVxLzAdQ7TARH8vEVlIdU3cUIKhJaMcdckW7Mz4dgC81
WZ6Aev5/8C2YJIHMc/umpxJply8/qeVaAX7JwWF/3OM6My1RKZAt5zFA+CE6M0NQV3OyYX4Xptgc
nkJz5mqDGQcof6gI2cxZOyzmdF/pZqtcLslrexP3lDvoX5U6T4OJfvxDS+8NoDhpVCnxrde34ej2
DAd3b2jN4r5b99EuvDlq5Ut0NN5ptBiUp2eHxq8J+r1VbM67y0wxik7lfvFhcOq/LhBOgvAggzle
Q3SJnn+xegKl7escObRek7/1bZmOyWnn2H3trvkUEnYyU5Rm1xmMQbS3pV1eQcgb15x91xhPMKe3
ZI5PqgcE+nXAAAITpfY2RQ8Aebu9jG7j9Yg9BtoaWcFt+T/PPOkFW3MzUeKWTCyXa67MOnZHayX9
Jc3RHmeiM0qukq5UZQCwbPS2PCZk1X06XTK9OWctzMc/SR7BrVK1Qrn8car42xvhjaL5P/weffa9
ye17TNd9TvFn5v3PZsfeFKX1EXRmsFRXnk5U3OrJlpJZ0dw0vEOh7alV+3CWvPRrLIKiAwKj6hP6
9JXSKQwecxizmzSZyXep1Om3eCQiv4UF8O9UyEpQFrTzaAwbRek7QGIIqseOeYywK6ITLdEHnD3U
/zRmSei2j8wIbXk3k+vPp5DPEuUEjl8UlnRXYcPiPupMTXxi5G3pwH9LSueenavnN4dqfHvkqJeT
OLDCoqy9gElvg2e4HNDWNPJmV2swRcbxB/Phjl1wuUzX94EEuaEAVbMrN+aeGzqOsw6tdG9pBQzx
ZKfcb0Ab98Lw+cikmZ3aSnXenLVRLplxFtXlPDOAo952wW7keGlBhUEGITgL+1fngTZ4uO/RGKoo
daMMMEftoIL5fmFQvb7Xm3d39oE6Uvdv4L1wRLL7VnCl9OeStXLWZ2uAhiiapHjDmMjBLRrYhX++
L5gnhy8w4YWAp+t4ZmGwdBMvBsNehtJUxUwF1JN7ueKq38W/cFK4RtcxN0yZPWWzHxi8mlHQfr1P
dxOBPSuqyumXfVzOnpr69YeSZDBqfni8OYLQK8doqb6+fYnBHxqhBi5OR2rIT6IUUvrpu9gOKFcE
51Vpver5kQV8ATSVRrX/WwRhX4FnTq8E94cD4ojETpgfTSYeP/hCwb9/QI8BIdTpYPavO5h0Tamx
qnb0WNB/u4Te2uvsDHXt+S3fMxFaMe3PiZrgnr+n80i8ww+iDAgwp706Hf1w6BTuY5vjBnW1te/s
Ro3UOumpT7hGh2oOzwZcuaFPiWjFa9t0KQOZ8Ijv8rHFaqQ9vmMv5ydbIl2Vkbmj+a0sxWD/ZDjo
r4rW2d1lJWvSnae9cZdJ3GcQiasl75W8rcrbLkGrTM8FP1fb15VWb3SequjGBubCT7+5V7xk8Uns
j3FVc2z6vvP14TdKJ2Jr/EcMnrPP0C/IiuRvG5ohvL7lY7Q4HF4+IRQVi2yV2OgEU+F49OQsE47F
wngKkBhKTYej5d3xE6skXY/zG3/4JcUIbeT0Oxa7x+R3gJ59IkqncpKQOjgC0VksBpdKxL+scm0v
qRpudtAZF+K0voN/3UbzqkNtgAntkpAAJcgORWB0bnnUd3mMg2xiOMUalpQEv0djD/wP/0k34PuN
+DHAW2yfoIIlmOiNdyiCM4kZApD2CjyVqT+e8vAun8X6V/WH8ZHFGS9ZrcEmY+AuRBRF5anjyMHi
2wyFnqNoBQVqe6FR8YlTJK35+C1mM2VXTYvSRVSGTFQdrUTUv3cVxYqp9vNxZrS0/ncSBsHx6/bX
/xgH7gOfprS846xGEpviRcjHPAfEMYUrV9AM5rH1Su4Op+xweUg2Cnd3kLyLrTXi0cTTclGfwNF6
JrNUL3S3jTibH/taOB1iB6hThsjWchNUsm7dwC7IkoZRtrPzUBcIZkIa8xWzBrBIU9x3O63IQ0pT
MX8vGNBnmyV7In/oPwNmso8btk8gPfNz13zjieA4UQCvtIc7u0lLWs5vZwV4MJCIEkSGTpL5eE7f
NZUeFfyT4jeJ4acKBzWZmH6ejNMAAIQpmocKdQP+Gz+GvwIk8hVHHcxCVzwmu/e+FAuaetDDrwhX
JZHCxoAskd5KbW1RPAQym0UGnEj/twQ3CMvwOKB9zujWv7OHQn6SORT67C1aRUeo6poaU3xzm5tq
OuXE8F8gPHhspjsFsugsC6RrfAfP8/fp/DapTHFFfXpWurxylxdxNYrZWkgLiOIx1BfMjPeC588W
ePlYe4nlNFdRD3fFRxy7p2fYgACVZ2YBqJP3KRFuv68Im0NiF3Fv3es5LV1saQXJi7FiHzr+N56l
Z7WYlT5WQeMEIRugz3aP/Ar7M55oh4ntZtg+moi5/i6q3+4wxr3gPvhLWleBsWIQHS0MmHCuVExY
74cMml4dJJAcPfbf5RNlmgPF7boEtRXASkU6e82u6zB8yzPY2VbFxqjkudO3iGY5OGd3+GZ+0g11
6fsklU0QpnsACrGKFquHScsCM7EIQSXc9+zNvXjPeUqb8Kj8WlFhUVboLQWrklUVB7icojv/2oxh
6SqoI+C4IRbZI6GboE1QDJpx41/3P5JH+klYzr+SgYHwMbWVcEYBDFw5HoNsvqfKwEhkwjJTuIWg
B9wIdc8sEfmhsJM5RVk+hw/cqhdX2NITjU/P/trUdD9oW7ZZx8lQZTYQdDexP56Hk97orG/OkARg
D38NHuZkOlRQjaoio8bpBQScimprYSW2dqAPvUQRIbLK5XpNe9aKrGs/xpuEIRKPieHX+tmIsfUS
cj2KaKhjA9HUBcLLUA5bf7G7rFSfSwl9nV2UDJLPBfg7G7pnFsy+pNlSdgRDAO8OhkMmhP0DlYKa
JyJ9gU33ASBbxVBQbDXW5s32QtlS77aPCRcKrbexHCqS1qomDw1wB8okboIn+Ydl2pMBCgjYBVTE
oAzfjeqxUODW1HZl4y3rHYH/uVwj0VI/h1J4r/RACNMgWsRnq8SWJYjoB+RniXR3TRU623f/iMVc
UOixQh11IFQGzK5MSSPqa5fP/TC291EGZKvKjBL5YiYsNR5n0b+DXrRieamX22im/VA39uiRRkCP
jf1YfA056KwREoV0aVBCyDnmZiLfyKVVLjija7N4Gcn915n2Im6kmvCv9q8GIIgaKrhxd9CYzCx2
38IfNMKnZIBUwP0G9gKvK9yW+twoxNYj1k8LdqsW9us+AQr5ruF8R5OR7DWwOqoJj5wEVsoxk9Hw
M8rE40f5jd23GfBSoTaxZkCiLQHOocs6qbI5bgVqmPsWCQ8CyD82blbAg7fBKkIg5SYr5FXWR5Hq
wqQElIrY2lYPOB6ri2R9cET61PSAyLLtR2qYCNIsKN07OiqlLgfmiUYJblFAeoxYwUwPP7whfXYZ
FJL7PImv8goRdnOWBQNG+NNp1ShNJ6wbvSwRqgHhvd+ACn3yNBM4tN6X+ySFArIfTDKsk9xv2HJT
zwqeR1pYO7Gvjjrwj0xwgjkof19sAkXzsZOOnR6vrMF1vlTXdHLsJf0zd/oVnMrCF7F5eJEwuBKh
KeKQ5g5/RwQVDBLIxlMlR74eb/IesoDUkmMdbS6LHD8lKM9obO7S8SujryyWcp4sHDXzrgc97zC9
M8QNfNOcThluKDwvywqiGUUhiA3Spf18PDwN3PFHt09zzZJMDhlQhl/G6JruMb7wDoDi8AGwS2oR
MLIt6ox5BynK3d5ULyW5SRhuWtesX+RBBnTS8NAE7i85CBHPB2usKwf0M3fu4Ov7F1IKJnljp4Ci
fk5R7uG1QenHENeNoykfPDuA6uohIP7rDNfene/PgNUnta1TnMMtXu1nJZrCVhg8narbXE/ZCx3N
qMFIGEUAVQK6Eyx0tLHJMwbpp1H/2lU0LoxVxfYe59Fx4eImmJnK71rznxgeMRna2gPWt7IdVzNg
B988g+DTpNZEVhS3ltO7u3UGLM26D5Rn8AOBAuhdlwjtI4CFNkuOoeW6s8g7nsMYjfEuJOpC70Qz
FKzUZeE9cwpzHNNOMNrUUSaXCWGCqBlJMO08mjY9Ip0epJ1zG+8zmg7MA+hNeMAx0aBiH8TjUt+w
mTZJnaT719neO4KEnFUzM10U1VyL4b2xe/qKGKVPM0mseVtO+9zusM38GwATnVfl5qSmgWOpR+Hz
C8BWPskC/aHajP40Md52Wgras7X6pPO+HtRQew+sDx2951h4TfcWj/74hURLr0XZpSTP3WE++rwZ
dnOazxxwvchHFctGv3R2aBRrj/3f8fJ2ndJG8B54vu+sggYoHGt4CbH+BVdSPshw6CZmZr+uRFXg
1mrZDMIvxiyCyrQYuvcPw4fyOrk9p9Dwn1DDQLLrv2+ugalbZ9rFJ4B1WZ8R7/WNZoCodyMQXVZX
EjEt6jqfQWtTlsvBBT4PDsWaLCgHABZVSfHuz3O2bzsNzjBPTfYfowTNHA2Tyt3eFQO1YtPBTBqC
VyTQZY+O/YEiejlP3eENf/kVhamKLvwYoG2LdXh1r/X2AWQOwiJuuV0z4KoUS4klsMmZvnVxQGb0
oKkW3/voWcgTbWW2GHyYohQ7sJifAngD2N67oTljpi5eYcSU+AX/peOUmA06Unpef3mwUHN5WHLo
3iH6McQPUrSnU5fe7mBBu3q9BP44Rprk6R+g01T3QOo/NrBr5FhL3BVopx0xHcrfxV1GEHQAfZQu
OEAmG3AjVrkffD7Iq0cHxgfAOgBZ+dW2YON+9UVnsKTtySSHp1s4P/QUqPNdnMT5fi6/X0p/qovj
kVj7T9fC6CkeMXB2igAtIupb/sHsQ82jxfwPPWbQoSDxlUAzl7R8+BVAjg1XBCKblmmaMFikJHCH
eQ/rh/Ea8unqNLMx5kzpfLdrlplEyrXjxgIODjXpryzJBejNpt48+sn9KWKst7uwJH3WYiGmL9/Z
xdwJLoKDPZG3SjbmpY84w2l2VPAedYJ3NKTyfHv61xCKD5hJDVghfNdZLAa/Og3D+yayXTVHBfqp
6AKmWpwe6kTVVLuM5CjqUgeKVgeIfRl57fgeNteAkdKwCLHpFsdbVW/HdFKZs/J/2qB/dJQajcZj
69AokjNuNs5ns+HG839D9sOoKST1igTAf2Jbpm2PzECJIUWwfpzU8Gp3xBV/w5/PSx4r/73qJXaI
wkahq2EyCYredLgH2ACtQmIEwadmQxJaBbReXL/pLbVxSb9O4h2/cXigDrqKNFZsCple3s96IdWA
SuqsYybK5W0+6MFz6GK8Tuz7jeoFTx8TF5GJhjscio9tvWT5HISPR3v4pSHHFKVeodkZlpMEk6zz
e/M/P8xVUqiDIuwAHBp42AGvaOcsR8dBSt5nn2wRLzmo8DPQA6ldvRBl+eWOZSSu0msBM0TbCsnF
GsiYbaPVbrVYJa1HdfOcsKNi7XExOzxhFH3X97n/nUUvP63tCN6D3QL0PSnUr52wsaHjDch6SQDq
bDl3a9U32CZcTK9/RuEsHtAlDNTJpMOqdryPrWgRWegLmmAQ4EBs9/BHP8TywxzZojylUJ+1XVhz
cuoPZMlzfmq+4oS4cD9tpLnu+tAdeKY9CV02esn2IRd6qC0HApKR8Z9TX26GLwFXwuu2QTyl/0vp
FXKxM34YLvreBMyGRmp/MdUS6EPf4S9GYR8GPzdwlQY/leMrD/WhcnS+4+xHsHU6sB+gsvoomkbo
q262NaGcfBxQ/sZnJWjp/g2WGfi0AgzBYdXerMHXvxZ2B13AECsFgMkIbsDZQw1fw1sl3ls0JOdy
oYkSyAILQnPRWZkXA1ffruhqLprqdpWTq7ldFhq1h41ohvpcnT8cSaX+R7/1FhzoeJR1gzIMoMLf
M2TmYFXDkZoGN/9a0D3UHdCi7ykPZZeBoY6rHS4cUkoj1gRnIF2RfSlc5FFUxa9xuX7iSp2zAFc7
E384Opw9cziFbl8pWSpbK3ZcafSV9jw7nJzvH5Fzmkgrd4iNq5TubngOkyNCklT8KhVKpGKmUozO
W2bO59ylm/yxTm9aiRkh/wvg5GeQsBx6ZOxuJssR209yu61G3ZII/iZrMBvPnIb84ivMhEriDjHe
Wjb5KFaQXZyBtZQKYSWE4NWSjO9gfV3njS71Nj2raRnVabTL2V7LA3Dj2QDc4uE0dlOJ14o2H+kE
FX9Rux027oh7zNgP42Ev/lh4mvBAs3eEIJwfYWuCKkT4F8tbPdeBtcdMPNYnap0bg8zx8b3psE4I
XnZTDbyB6eAM0sgeagUXnJOJBQORuV98x1rtmLn/lNnAQ425VGqR/Yz7zJb5x3I4AUuFQf9bgzt+
JlE9H5ebEWppGoElTy0Dt4DeLLNpw0iTvXbckGidN3aFXQHTNQbFiMVJu41OsIxoZG7jpkv54Rdd
1LIqXiLdHW+G25jyRA5/N2Y5YRyvySbdXXQ9rFUEg8iSrx0mtJpjOvoQg/NkAhNB55Yt77eZASxs
57uoK41h+CFhvz9sLJsooHXm3h0f+Iu2UmSbBvUzHNSoAvqAo1mZfuzwIbFQmhJUcYHCcSod4WXA
qX5vZzTYc7dFsfAVGUJ3lKB+rdIr31fDGX26ycuS/qFdjx+0CiNrcYGU4CTZ9773YLU3s/GfHX3W
4OG3k9vvX9aRj98cRIvPtCxyqe/WGeK3Oqzhtdfwh8YkHzJziVMSWBeNLIblk0s6owXqiOXNYwCv
Z4g19PeNb95kJ8wn+pyWCHUMaD5NrD7OBiS145HjZok7ypKKSSQGavRWqjwH00P8E/lzXb7sl8MZ
yEBKhhbIKxhGLxF4GEATKGUc3XkxY3JrRVva2X1RzNj0qE/X+HqG5RiEUOaMUMN1xQA3jeCWBs/X
LjFE9Jq+I1pDHtYnE2/bMnyZ00/fft5WER85l5RgFsPBD91JP4uEOshyHwyCPPubPF7f2erxGb0y
u8EzgLUXHTlMmQTc5LnsNjLHDDqWJquK6wubeSj5Bj4J+/51Hh8vf09JUc0aGIUC95r7g2w+OAG2
0H621SKp/syubGqvn3jpJ7ib4WdBVRdHiBnQx8OKiHcSRpibEm8WX2BrwsAlxwoAjbiSIDFPgvt0
PO6DtRiBlXmvdykfNXsWmIzDA6krTGbrO14Gv/6l2eYHqo2JvoFJtp5bGeP+Vzbstdp/CqdlXo6R
MoSNGmWYrGrskhaDdvppAKVtOk561KydGpS2hl1UDundSEd3a12WXgfP0cnVsu9Bp7QTRZ+byGzk
e0qZyT5ySrtRckYIUbz31x5uLCjLxD2Td0r/dIZo5FE5ejbrYuwf2Ya2emtiYExbQOOcMQKK2Uf3
QN9wJ9tDxgyce2AUaxpuLCwZVpJvBmnRGPEQwAqU80F5cyNGRSNibng1nGfmZueHpzUihTJFTlG6
3+E+RUTeYZbFSym3b/MnDgiMypI0eWT/iWby27pvrIr+KsMgxlNLSdNxTmIj5QHUf40FLLoOKVtR
otuaNS5btyxbiWYOSqb7mrxN+13QSS4ez9ED0yOqAfRDQa35A83v6KSfz2P9el69brRGAKAL7TlL
y3ERBTdANtoK3Y4LdnSpqb0W6iPyh7p6HPQ+E/i3yrkeWXA4/1rMHNim4VZgiwWArE2W1dHy3Qbn
5wtDlp5b68AXhGNwl1gDdz02WGTom6peRn1vcD2UtZM+ZX55ojTXFu0tbOHKhyiolkiWjJsNxHR9
HXXoJMPG1bQJCaEvTBtoB/uUDvYXu1dmcDYx/gyw6q2doOynOaOX0tFE4tfAR8UCm09yt78ATGt6
565ltwPl15OP8blAEvJ2axCPbvGnGyHQTfsNWkopbnn8PleUaK+R9YJRsbN8WzfOndIRhVl16FDT
5fYwX8X4v33tij1ToHu8Y6EgwGVvsdXrKduE/e1jus8Ij1gYTF7ny4jZ/9le1zxSXTM1fnMYI5p0
h4jUXzwRFpzb1bUcUyD3XKta1BljVN+flADG/Ih+0hCPH7IUqlk/FlQBlOW1XQIyEcwRxeMcSGba
XaeQdO2xxZvCXCHaeY3qcQXGNDUn6MJ5UpFocNgwLedhejP3hUXKgxEG8Tq0o14jr0ttE4OAZLKf
UlhLHTZw3E6rVrz9J9demS9KczWkK+fnz90V7y+x2f3KfQ/06Y0k/JS3cc6oei0HahL8igh99+l6
1qX160Q9ENEuN6TBeoHG+0yz6YBa743upjm1E+3y2T2Pxurqf/co7ExWv3ZH4AvDRetZmhI4U7yz
xi6S2gQsmmbc7+DV/XNHavBEYGZbMB1kjJDBrh66rg07UcitE3JAK0lsnTUGMFD4Mw5xiweSOU5p
l4NmijeliWs9foTnq8a4xGuJfd1fSc+9zzCXY8uUP+Rcznu6QxpghvMt4i2l0JvVMWr8XF/epvmc
plr7j6Tz2lYU28LwEzEGKvGWKAiKmL1xbBPJgKKIPn1/q/r0qequ2klhsdacf5qRfH5gjZ7spm3w
oUJayuNrS79vIcgC2zHXbdIySiH+UO0tAVSx0LuISwcjPHSOsrlAq/Z/AXMB4AJxIbMJoNp8D8Gp
69skx9WmOMqYC8FC7HzDpWy9koJJnIkc/gYutPHjMlSjwUoyvLpn/dbt4SWYruIEVnXGKcJxAe3C
CWaIK/Q5v30Zvc00JySfCwa0eioVu6KxKoV9wYC8V6yysn99t4VBnBCHczZ8EBussJmlj4uo2srH
IuZTpBUZTN3wQcqx/XZ5ieak8SkwFUYZDSxIrIk8hUTwCg05YW/dczrTuWdhv7458LtdOx4wcK9y
0ZdiY2EYEmyiKocZMsBr5RUk75Y2YyopBRtAEeKVM1v67Z/3yr6A25R4i8J+YZO0cWXwAfOL6pjQ
gO9lWDLSDDXnkygU6WrLjJdzaRTwggjCIItrfWFMnwlGyUc6oC0OgCfR3ixb9AQUwNL+Pm4k977c
QcAFvzk5A5XgKIgpQCH9dXu0i1QV0WDEvfPkc78cmrhzNy0F0+RCwBSv9z5l8sL0Ovrue6fv0GCG
cCTN5L8SOOaGXpTLnlKD/GrrRf7fqjirUBiaQw4XjfJ0N21C9Xhb70AqYXUj7EMIo1bP3kgjzWNR
7Wxymvb0IJ+4RybZ7NpBqSyKOMMYgUSinL8Jbd5hPL47Pz18AcmWjkZm9Py1l9XV7h6xSozzC64w
ffvI03/V/Ak8dA9YCyaWhJ51pZgin2qTmRFF9q1wHp2D3lQdLPs15W8v0T6YeGi2liaB0i8fcNy8
LeTta11QrdRvu3hy6mpOy+XckVLHSwXGRBFaj54tSJZb/IaGgU1PaJzUUVP6lFPNmBrux8CAB5rD
xgaVBQ/l3IEoHcqI1Ptk/l3ezG3Kf45WOtePy/vQVRda5VU7j/CSyKzbDSIeV+vb7xKE3rueatI1
7vZ3O3i5fbZ7fEw5TbCrfO0HkibsQugykBoQZhwD2+ooOcdlI/De5/w78FuaGVcmrFNjl4bSeSXE
0CJmJ6Y8t1+QcyqzIG66LSXVKuP7DWwtzk8axi1L2GAEWM++Ix0uDVrlz1RNXp7KAkFb5rLfu6y+
N8Q+KJbMY+1SoYohClQgxNTjNJKJO8yHSHt2p4YZpbVvoHuB/bSfUH7kP5SL4jLkaj+QPk93Hwex
DuAUmCpm3WsZVO8US/11sGnZ3XSvA7Qp7JcM9MXtutoIWHqNzQ/AzaoVSCZ09veTcv6t1c9M/yJh
aj8+r/5NVAPdq18hijIbV13/RAXK1caDCviNZL43/NIZGohQpEmHSLTv9jMPgNVQ5xmGXdoKmiWm
RCHeJ6FrjtZn0sNy7gyOb9f0XpIt7Zl8CvsOsp60R9ZzX3EQDbQIeNCG1+PLPO+PJQZ0shYkp0eD
RTO9UUcYxp4JkqEvqg9KmQaPMmJ7HLQLOPR3BxiNATt7HqgKqfu7m93snwQ6PkN5r6XmBC1OSyNe
OMaOFKvPFLc7Bsjoth0I7VhvwlEpQd+v79WQp7VDNbWqDPClXmBygOSoOP9Mxqa8PjyQ1CvUdgqI
U0hPof1JtDtImePeNot5+9pZrC5imqBJ5vWkYuiGFmoETk1+OcdBcaJseSBEONO3CD+jeEYvFWdE
G9zDamG+zsDYtN2okS77J/c57Q0W1/h1C+Vd2uEHAvo5a5/ZFZLoZWsOZj6ZXMuRznSHRrFeja0O
gr4U/NSf1UL6qvENuspUgnZ1ZSCijox5ZPC0frXFHZbkZmP7GlDf3v/YnHcllbObLaRrkhvjfGdn
nX8v/Ppz6PdWHJK3v+YdPnqVXR0HBWeYv1sxkQzuMDEkSwYZf0xu2hHKuJYdJlnE5b8UPSQdOiuV
R/aH8BBUGzsiZy259aUtfQ4Fi1UeuDXAC2m+Wbjj8r72JHqX+rbd59RjW8Q65qLavmZFSmX6o8k+
fqlYStDZAfGAMT7y5woUHZS09CS8AxXywQFt8kQGneOk3uLY+2AJUcbFFB84UlV0EZVv7mwZEI2M
soEFUYnxp1KQCnoVT5AZFJvOdL8vN1NsUw56mSfKGdJx4KYlNwN/JZKi3fdubv33FkBJL77JgWb4
MBf9xJipYC/gT57KagnqOxfkPiXcncAdmcQj2nvjr2ic7tzek+fO1Yl5fdq3/ZNdnFbwHpUE5TYz
bBlSdyzyEIMA7+h6S/u7Yb6/RyrunQKy1AA2TzM6/26VniiefIIpxZikt8IYRbRjR8AixhqcjCTl
igNcfz7WCfWCr/SspP+yV9okgm5BUmSVY5y9AIEzH0Fw97VWV8lrbXzcYOwW+PfEiylbRO4K8Bc4
z8UBRUalRAw7+zNOq3vMq+fS+febHTEbLCNk5p38DUJU29i0iuj7dAGQGKBQ+2BbKD0mHbAD+0IH
ZkrJwXoAK99Fh4jT5+W+CKVd8v6kJHq5p9QL5vfwiffd2sZF+srdeMtSEwmwjY0mBfXFBdkayjvH
7DuYjyR8OkAF+hB1GAUQgQSa/6wdED5h4D99J8nqdk4S3U2wOqYUaoD/2bSqHH5ER2oAY8QbISuM
4+vfWmdUkhNvSWkjzYWACQinU2c9f06aPlEWSEFXrfGbAMMIcHhurvBbQq5wpEF+uSnPn1XcFgfT
7W+EFitjB+Y0SMgbuIwelXdIKYFOhX+CDHCxwdshfoITMIoVXneW255X2dd7ssfNV2O/5jDBtCBH
OEHsat1WIBSkJVYJA/Bu4BOOuPPtxUlWxttKWCFYzyNMwuKb2tNpscco8JCBzDnvcaZYxjCUzmMl
dwb2HxV5iHrO/CyADK5ipndnV0L6uzIuNka12rVOAegnXDyIXu5uMcAFD3vuM8ETAyDo88uVkBOs
MfirZ1ZA2Vg408hvp1+dE0MKAG0EWLUINhOy6F2d3GFbOdsodjVN+MF5Kn+oAHmWHVXGTvWjRM2t
+W/U7t8fBAEAvj6bVStS1dEM5XY3+2T2nl0BoBYy9n/5601Q+tLoiG1kJMY8kfaJuKZ7oWh4kmrp
KV/SWnZc3I/7ijpHZxr5ZVjhTeaWpyzwm1jdsDKRX2HnXptxotsHhVxvimeRYKQB9htIiVgsH8YC
+XLm+v5l5JO/1gnykt+quLJ5JKkt9MaKBIl2zV3fPSRpcPHQ8ShMOLMkg9/QtIHdFniwGtbXE+be
DZjVrY4P5svT3u5gDGlpnQp75Uf5zyYuoOSwtmVQTvf5V63h8b++ppK5e3MXMmujQiX2fjqKgumF
N4oV5DUxRxlShC977ogCQjqgb/VMDyWdOuQhbhaImPBQWByngGTbl4RlTdKHAgv0JjQEeNExUW+F
fuK2XmNkY77CwBYuUgA4qO/fd9y4ekfgvArmc+HYv57Rd+Gdwux3ATvukK8TIdQKtalt2Ko+kcgF
0j1olZlAJLd1ICQyD1efT7P3OF9wDo/U+Qui0joCNWZvK5RlJxsQlYoz2kGeienHfmucb9HzQatG
NNH9A76SB41KYtyEdly2nadHkYZmuEiOU9xbzgfpJKu+EAcv3hLcJxcO8JtFl92e2ix4VsD1eWWd
xeATNrzjHw8I+1Es/9C+mBt8K5itv8KyPVR2NtBATrw/2WwdAosbSmj+JTMMDbWw87Fmd9DejxaH
qursXnxnsApCxzIH5JNBfvfRoxmPps0Kk4xLCBuS+PEldcc5xqE25lWdmRNDgQTeolPO+BJKXBqT
NeG5QixmIFfmQwRIi0tK1hsRXqPlv6wkwvNoaNBAoz9bDl4QaqDesg1fgnjR4xcRhP1Izbhuv1fM
hAZbIn1qnqEoeNuUg7uFMn4oQX//nUEgoQu5kKZDc8vbQ3T2CyjiFFgfqthyopQjSswvRkj2uzuG
euv7cT++8BJ3o/0roCBCnoDL0mV0X+McTuQToAe8IZxjkJfIHmCX3PZg1oatSFtBVmEhkywPyqLB
OmcaVjVqZ4r7CDu+RfKNX8kroRPY3BHzw778oi7IWKkBNajZRyHMX8yzjJhJ8aeCCJ5sRMds5c52
K80MnwgmFw3GvCxcnVzYBloPl79oEFJcPVg6YzHHKjDTXPPfdYQt/fjmaMPfUtn1oplNm5GRchwz
ioc8NlxYRIXWXEihp+/gPEhf4/ag2fCyM6EGmPIZNOuBEbwApfk60Yd++DhlsUURzVaqrhms7DDb
zzZhvsg6AKWT1rc5cftT2f45daAQaMP0OsyhwlBJdvL8Of8RMcT/I+DlMnmRY7wu0mx4mRcoZuYX
kdtfAEVkaUFY3zlPvsKbhVKOXJDP+RKI8YtvlHUw4NnQIG/xd7gEP+8yF32DpSyRrL6CtyvG6NIx
gBqy6aMJAIsmA/P3TyR+QfFg1cFkrpOlMtkulx8cX4BabBKdh2QGoHxwUKbEgNodrJRrwBoA+9n3
UVsiyzIdoV6DSeav31yTHanfPM0BKAv6KhK5QGI2b2hjfcL4arI1cclTss7NoZw+GJHp05qQbDYu
9nqkxD2MjbSkBj1MvVaR0nynQGEqwWXSURljx6f4Z8Sey89xSRUj4G+Tj1/IlNBRfRkvSsdrfSOZ
Z7TEBuXMbOKY7dwnjEE8rzgvedKWHwCQn0eiMEzDDdbPPdcnYZU0A8l5xcDsuBBlFgp7E3owlob9
Hi2R1fAFcDA9jxsM6/WO9T1PCd7wkXZSR5oNfwWyh4DTE5kXsO5zwSr+YxTFwfZiNsPNuTh3v+Kg
BGQmUMCa08kM86kUsB1Jznf4jBke5WCLs/4eRLDnaZZsyuHfjChDBGlPb50nHZoBFPkcfcYUQKka
Z2MqaMbHcHOFnUOdKT7ytQ6Jo5gA2JyrP+zuE+wiO9BNzP5oN7+isWcdAQThrpKZ1IjCaU0j9VEZ
GiIRTt8fy0h0eaRfqKdQBAlvjTQfQB5t7qsGt6NkcfsHCTXsSFh/qvMNbTy2lrg540qIP8RGkOXg
Q6YaNGvAfu1BpQCjBX4/vU5iZMY7bHndcQsRJhYO4ZTDj/0jNqX1Oo3h6RKmeMIA2db4tttiqfjE
beTPQIt/2hDFXxm90eTZfFqBDQgB9QNQBy+6zOS8NYzI3XTIh7uPdj9LdIdzE88m9/LO+TQs2ecQ
QdTExJLjsqgX1QS8Z6QnAhW/8o7A7vBY3UiAJ1kEaxhSRR35L+Y9nWX0726dqfOdWeE1L04LwaD8
P45vZJA3xbBsYkTukUENS0BMFoJb9YGjawRJoFv2w5zCaKqLy5LOg8pWDSF56Qb08KG5/Yebn1qD
h9TZVdOvPs8RJejhlfFSlCKnl10cf4tLlSh3J3uE2S0uPBWxaoDqzQDL6e13VBos4IxIFilUYBJO
l8qh6+Woe1VLec8XKm8Y7ZZaSZ9yQtVkmfnmRhmBOPB2XpXL6/28Fn0gedlGYIqNjV2Cvap8Mge1
z7JHhgdIxE5G9U+Ck20yyQM6Duz0kpB0t/OrEVM8lL9mOUCqRW/aENhmD8hcqJfVnVhyLjM/qoxI
bOwxfZzAY6InNw26E87BEMwkG+rjnjaXwVSaSY5zE8KGqawg13okKje2+xGMyudU0MEOcSf97A//
HzdkvTlKf8Qex+tDHnav6V0ZN6J3TDzgRImzLzNs8AIBR96fdqZ5GNWug+mrmf6YL/N0jMZ7cpQ3
Xt2Nev1lfUeIVKwysvWc7vAgmoYDWydQwpYeTm8NqcHpZtIPQB8tG4Ch5UBZ9jvnuUEXQAK+DK3N
GsQGiNzgJmJ8gG9z+3m1zR9QyUjgCIcm7eMGrYfFllygmEPwlvsViaEwoneWAZEVWKHg33E7HEkv
ImyNXAHS3kc7xl0BBnK2Uew94wvsaAhEx7v/AA0S+62NiEa+tD7n6G6JPSc/3I68DDDVH0fjmQrr
F6B1URCrKsMGg1VpaQbZCzTJ2PZbvA8+JUYfIIyQy5Ty9tl6cCMgVbylDKPNL6Gl7/VwN/dpLz35
vWhu48HTVXvIIqVpgY34S6X1vKRGHy7Cvo74fm/dq98xyyxTA3A/TkbwHJAAbigC+gb92fF3BCIj
E+7UpJhE8IeBREm5k88hFGp2449bDWGMSKnCWIRmkdHM/ZE0CLqVTm3IAcbDAHC2NxLS9nQ1+DBc
K3zyVphG+3uHBniJBTX7wTjx95CDjvE0j6E0ux1JNVypjVuN0OS1eyN6fm3gBZqa6mN1CCkZ2EpK
KnlufFf/uZuzwGhzBkDjTHDo092U/cWbHCWqgw+hdXbTBrf7UC28rPaMIx2WyvyZdQ2Vj7A8t5ED
Gc9J8+bmkkFCpBDuBUoATNUEGPaAJZDW5GMyIODKyOpgB53ykfzhfP4ozRu/XxwyeC6mnL/8nNhl
WjNmPI7oqH4jPR1QMMp2S8H9DuAR5CNWECAZBEjIFKtQORmKaNJo1sCcerXPi723Q/0TafcFsjvz
ryM6UnM21SJjBwHsQ2RYQQh4n8cC6uJW2QGSusvOltTw1rPfb6e8B69rDAt+ZabvuMsWpbe7pFUX
Qm/0elhZEBf1tlqirrS/xxSOR8dQCKAT36QRKAt/YueomOAEoMO4S1JXakfqcfHxDr9/iHZskDXI
HKs8qCTe32OWhb079gMaMMJbHDQm6P+wDxDrdQsGQh4oWc8ZKflUajL12tfdfymrky9Bn5mYxOs+
12xM5+u5W8M1Zel1HBMfiSrMQ/8vTbYeeMMOqVaju1/uKFePmeFzJsBujAB6393hPIIpoOsjyoAX
k6w6209OVbxDvsGoPcR6UEwzPeV1ClgNGSOux7CbdfO+sBeBd4G47agtDF8/4OGMHi66/AnicGR0
HxFW8KErkMej2IkDzDqBx2S8b4gQEFRHuIGgpUEk+MPbb6YdHV3hNAzj2veQvaF7RDyNRAQ5hIsR
NN0hLZ5zJWX3u7yCfV8oBuvjO50E75NwSCNNnIuo6s+4nTBqVxh7xvvGr9j2ER6490VvVM4q/uPE
crRAL7UEd4+JIMkvpkySBUHSght/vRGgSb0q4f2IvQz8xLJrK4rA03r+ioMwvPz1D0IPhc7NLifl
RKrDYF6cDKwE48a7YkYOvpNmo8xRP8lHDS18btdDZnF84TiPOj4E3rlEJzB+hejsGDo6/RyUWUdT
jcLbQd2BMjZfStt7hCdP+zft8xWeTmQUpalPzx/wo4wIc19cr3SUvTwGd0bdirG5LDETl6NvDuho
WLo3gFkkXdfW1RzUW+YfcwiFBQ9lHfArr5nmsZz0DC9lpLFZEntDiBJIpX+qGFwao9lNEXc5GWRo
NOfqddZpIDRch5rEbvtUr/owG1xiHxjOvi9A00nD3bGaHkzPdADOByorvfJTIguVxHDS6yIo3AeW
WvRiQeqX+xq9Wb1PE2Xur7oQIIkABM3auI0jS57A4Yg9TMZ9otJJQzxEEQGCVfRuwofhX8kOwFW7
7jP6y70t2YuX1PQqhbgnJjFpM/KLRHYim9dqtRv28I8JSX0ZsFiF+UTnYIq993SPtI+hOwCMs8L6
nOb6CAwGPXeOdXTIA/0xGGJDm2b3IZAc9gFarQFVNUyb0LgKzakictauqUhKJ3xMsI880rF8906v
fQU76ey6ML2LWM+aOFLntW9HksL6KQwXNZzqKNlpPsBSynJHAtRW3AiynB5+lQ8F50uXC9rF4DsK
gbnoJwPMblEvVKfJw7lAeorvrCtDnpHgxDxaIaK1lRlBFN4pF+Aoqj3UAYSvyk5DkiwWsviEkJOf
E6dBMACVI+VP0FQ8mXvIUIjKISrudoSSmcWKUkuEVio8OSXptNUiJZLoYasQD6SJ2Xuxh+mgwKdB
yv5HHQAUN0lw7iGFwX3I+3lM4YKWk22f2BZhJH/cfJxMu5AzE10wrN7PgiR8oHtlY6Y1Z47G1Q5E
5vz8LYsUMeSdRErM1kTv7ueplF6xlApoGnX2yfiEki2ATdVO1fHnZp9SndWNzfpj4z/NFsYtOiE+
53Tai/kjgGAlGiHvMfD7jxGj26fgfzw6wAYGvwWBlmD2O9XD2k0Y7nvydTvSiKMIQ+prxnaOXWOi
rDu3Sp5LEWUfvfGZ5k4EVuk3Dovz0J93qe4qhd/fkJwFzgNDUDoiHNjrOXuSq+HLRTRYcGKTIBAq
cwU421sxRwPta4IK9iDje/w34zCzjOSUakcwPTo0NqjO+pQudzGttqT9cP3RXQscz5rUyX4+n1up
9XBEglcEYUmlJNMm6+4rsw5cl5Kbz23iy+8+O0qAcnZnF3aiTqPNg+9iJIDyju4e3GtkJSoA+N1H
aVyRWYw6UtoXgBYUNj4P8m3/gmmx2cX0ycF/tOwOu43YSafg9HumOXxc7hjwD0FS2+07vTkqtCyp
vU3OMwIxf/FKDPAu1TDmZjsIioXvi4M9BP3XHNyV/Bb7K123tQcg985LCv/OK++BddOQkqb0HU9w
vhPUa/oFmxlZ8P+yPGIypjk4iD22Y2LrHnaQz9LnXqJs4Va0oMMs537Py6bvD0h5NwQpZ4NuIWbA
0poxj9QVvc53mCHCH1FjcCdREzGr/eGw7fTX+BMQZdp/BO1Mxzi//6XdrPCPwTgYYwLF31AcYNgF
w2+o9sY9KmySfpbRCqQdwTRj2P5xD1Qlc6rwvmQFPjdh4FPUBw+Bxu3Eb1iiJUisYLMZq39/A/vj
SGKaz4OkL1oQClAjNDADMSQqkkyquAytsK0fPqQJ8+4xxJu4TFAEIW1nzzLX93Fcb/bNdk83wS3q
GRy9xt8gQq5soxdCpm9NiJhGIcY1QrtuOLUxRCMHiVzbT6TQPuVJMYYaD/hRqBgL5kB8GsADlGK4
NhmHY7MVKtUKIUtDEKZM7VJAlDzZWTnUUS7c7ZsC9na/R7BS94WE0Isgrm+P/PEIKwKKaKpiJLlT
zWHg+YYdSngF8n8VyInziDaxit+Q2ZwreTVXcSvlTltQ7KSmm/rvt3W7+hpnvH3Rnca5nN8KQEA9
ZREhomQXt35lsMJG0ziq/x3YK7nn6AaKZQLTG2+DVM9Z0deSpG0xBJYjKYqwJm8G9m9JbN+AZKDw
FxaRviCbdfneYBIu4mssZMQogCFeVjQc0OHEfYl3XE6ocaBWWwz0lrxj/8ZER8NZch5TWvQga26j
Nz2vI28k+yKWJXymOcdGhb1dmHfs+5Y5AJmlInsU/37Ec+JgHEhaf5IDFYuwb5QlFbcJcCRu+46K
19rZ3o593MHGiR+5oCwMPFoNqv1TCldLV0rR9e+6zpj9LCKG2KXeuniAaXzZiEaDEVJnEdjZYzgZ
ruKa7TKYvznhkUdjiXSbzIOgNLD+fsYcSYJX6lZQB0/TSdnK2NIQ6MDQsP8Td3ZEJMTUVwkVDZN0
4B3I+USQaVVTDks3XzO4zOVZCF7mpjLcf6fvHJPglGhJKmcOXhF1fIGrhahLbwDitp4WsWDwsqkw
Iknjl8BPO/90ysLceeAv4qAWDwG9baN4fXnK8yBMsYKgQx3epFAt3wW+ilGzoLb1SdAD2pr/5r8I
Pz0WTGHKvipAPM119KNvwSx7B1Vz6XzpIbdsOyz93VgJIYbfrg4s5NN4xtrV2VdDjkfCZPn1sCGt
gCzYmOB/eGIM51+18caN6CglsqxX9CQDnkR0Jxv1wZQ5hjAPW+oQywDkIV+ssO1j6LQCoVJ3ekNy
TSYVvn4bZIb0WK62R3LI7rzH5fzgupeQmu3o9BrBMov7gMGVGqBiORlkDr65eH2VB61caSiquaCG
SBefz/ck8DKM1c5fLoULwdkEu12wUYyT02uy13EziHltz74IK+ZAHij2+0xQO0I5tyS/RXApQHX/
kkOgCTD0Cuh2ciFGasmgn/OPuGSR6Nu42GvW9z+Yl+8SUDCl7rDxic0zLKKcBtyMsBiKKougFtDs
MvgK+DjG970l9PdPVF+dJ/5uAbbN8JvosZTY8rYy3432FkUZVRjVHAOsx88IgzZ7FNIqSD9fBalD
HoKIZUw7zf5EPcI4I0JBBLAckHJOneWXIqF/mHsF1oarKKaIiIPJz0LOHF7hIvc4RmiURcewc5hq
zOvOvV2AYk0MOsR5M2k5VSY8whxx1ZaPEQ8hqi6MCxZ1QDl70F92zKS7L3YbdkVw1ZkYOkvTQTU+
uszKCTNqLUnUXi5cPB6sR9xy6vXIw7GKVLy5yT5I+RTGCLB8xtpGvI6eOPFMqNEgpUX5eL7Jc7Kj
3ETZ8KCoOiScSg2Pn/Pxdt7DOREGk2anQWbJm9ewZiytOOcue3nT0hexThLc0SeNiAwlUChMfuPW
3nn42ygyE3lGcUgJuzBTroQD5qXbdwgcSnC34KFFd8NYXiQPV1JSuFwVKa1Xenyx3VwZG5WFgu0g
5t4TPjrRgiobRnTsnyvRG7Brv3WOkcnF+dcCDkmy0uyr++GZvZLBD5VkxH1fuNh/3oDZgzoRy53D
scTF4eP8m5pShFWLm2Tt4wHgyB9rEAD9QwlKHbZ1hoswrJmGtdBgoo4ApYLw+reQfd4IosSG7lPs
UIilaXBEY3OCSFKcW+1eVpn/HN5WdEnp95gFh53HhxqHwtvROV0aD4Odc2iJmL9GPd+YEfK26mDZ
n+7Hkw/G5Arm8scZ5LXud/2kLCBiWDvkuJoIUkVbbxHxthFhv3gZ9XhFeWVrJNsTsxiJ/+6FFM0Y
GF8uoolfSCbcZfly83FBZh2+nRqCYYCh2vT/xni8cFI6XxN1A0ce34f0EGv3RrniigXxxLZkv537
jsg9Vod8+PEdv3zKZgePJ9PtGOBBFgMGmEw1GPfQ9b0mOpsOqlt8R6DzMnLe5Yc9U7a1kAffnFSQ
Rm1UpPx7Kk3652fULMXDZ87gZy4Beu15HaH21tfIU+3nXDgI6aRAzFGbxcKz97FJ9Oam5n1LQz2K
5dBgUs/4gqqKo5FZU9IMbtfbTZ9R8Tc4QDVQ4kzerujvWqZZZWOiHSaMEwHRJzahWRYpHP1fxypp
I0b6utSybJfubsPxZWv2BJAFurL1SAeJaGOd5Yex2XABrgp9ps8gnK0jBHC9OE9HIDXkkNIQEbyL
O3BISMuHwEwC06Ay+JhkxUwoitMT1yI2t5mo6nlMfhaKYD4XAxnyWpHRDB+HwJyFB0RmI98T1dqE
HRLTCfxVL5DTWuDZI8kTHNUS/ft4ObrRh2B9nYm8zDkeChJMF1JCNhAY36lEPbd4ry6xindv1Wvd
nVv65JX4Wso46SO8gvB834dMq4ItV6bmTFC6GngeFxmF7bIOtiJ9upybPEuTD6FInJi6tSRLr+QV
j3Cosb0K9hKKc/pACwNF+u+xIZZsAuuN2KFzPMp+gtXfZBX0NrmvjEkp574O4OhMpLbQw4NAGdNa
Mz5ac4uVwTwG+4gUPhUDcyqH/E0mzzhMmkJEZfGdlmRLJMQ70Vv6ZWQsmnAAK8KP44wu+dz7ynCJ
5ncA3kYv5MHrPvvlsT/+YktyG2haOKEkR+QIMwTyB792zhkiB/EWIAFfzISx6OLzyy5jlQnX/fRW
8gJ6gercR8c8hjtSj1KkpIOkgVqBg11Or87dufJ1psOPIGQpKQEvYCl4xcdjlyBGoORgVFGFcQj2
lc2TbvYjSO8bM0vsHmkdLbNyf7MjmWM88kJZoI3ve+Z9zwfMwjaHxuKyfofK9uEyF5u+BjnJhCEQ
5HqyceBoVw8VNciOp0aU+SB/8LJGSBXPzIWb1x577GADkshuE32kDxVXxLG/OCIRXHtY+vcfYmlf
sxeVOn0SRVDSi5CZj0VW0Y0EJfHpBZDrcyYgtsfYOKPD5AiiT9htipCUfxHzREKSyOP/RfdUWu/8
MlFC7P0IuPjSMblFcLwcr6qnerRqFEDITTjK+GkOAKdDfrR7DyHUeQjZG8hPEuPXEZUScfPjEWW7
R4ZHORrugjnvZ6qOKIDFdxiMAEeKKZULF3LO81y4FD+usDOidPYxNJGcA6Swp4P185n4GEo/DmPq
UFccfjZjOMyx8FQ/h/3kJLAuDiYRQtxRblFrPXhN/FwCuYN/lfDIUUIFOBbAKBYOzb0QGGzZj4hx
BtnA7oxrM7wE/fCLbELbisOkjhSeCP7hzLrAaX9c0EnRRyv2fk+DyJgtipNQPFJzmgaqcIO6TQzU
yWfGhvSv0fwCSAJL5RV8UOxWFIPQtbRR8WMhXjBVJYVAeo9T4JBDQiYT6fIO8w44glo7eTJgfkcH
fTJAVRTSrjhtCd0Xs+wpSjiZQX8WnLiiL6DELDiZgUFQ7Q+R6IqrgZRwdVtV/tU3nOfedHdRPcxi
rqDhaE7TUoKQlNQy+BQPLICeFigbejUjuK2ee5ANapjc+e0pkSiTfv/UaXefJoc3wK8mvk4Jxgwv
3tsnAI/kHw15Re0JIrpmEyL+nGsNBWrtf17rkTawJruPB0tiCQB/FC4tPHcOTM3N6EMQwu0nAmjq
KOWNkNFHP2fgETkxJCgmAH0Cg67Grwi3/RKBBEfFJQCooKQEWX+7DMF8ecej6ZzP0FXYDovJBRb2
g+qCUxJiHzOnGTi53wyfgLrszz1kAqi+hrVJWM1g1vD9/oku1nlQDmyQiDy4kwJDshOzL+UptpGX
Zw6PvYQgl+MAWIsOjopEdM8UvAKZnCBggGAOZJ/J7fQcjvj7G/ZeYjfsD5/VeYr/Yk0hnPcGVMRk
xPzR+v/bAJ5zYPQRQLmLFjGhHFrufELgxxpjrbTwMhcLbS9Zt7lQVjjXtCWoWmz1Iv1IjgeR6UFB
s0RayjUmIBBT6nNVAYZGxSIVvuw7dxNjNji5aC8eJDkf2Z5j4lN1kb5H8WWTZcAJ+rXjV4TKg3ge
gFe8S0dUCYwXYGKkBcYquSwXqkGWHY3SHmIE/RFvaedzFpseGkjxZtVJ4xrsfFAslhaKn8Huhzok
YrqYymkihFYMuUS2NRQJtupMJK/fhy8Wyo7hDxFYb+uRvcI+LH/Rx4g5IZ2HLNd+HpDojX9HzRX5
PZBwiRBOMBdtoQcQgP+kF2zF+BHcb2oCRf9bJZ2HdpkbTYwHY5p1Rxyu1Ee8naG2ZXme27UwL6Df
ORBoSC8KgfPH3sTil9w5GCyb6oBIn56nhFRkbCLivQntA/v7P/EGBwS3+bfuMa4tJJ3rEjDzpEH9
wdgsEsw6Nn4uk7cU24l4Lbx5G6id9aJTEokBitRSDMfrIsIxaW9CrNnIFwXJB6Z8gScQ05h5YbbI
7MVsEuALYCBGyUOGlpFXxHZ9VCNkeENSFt39lYMDO2yorkAHDKp60fAIGzgOJnom1aN1hftmU/z/
laHowPdLARfDlSNDEblQ9E6CIWBEsojOAB1wRFJfTu7cA6iDrhXAfCd2qaHYQwiyQZnP+hJrjX2K
VXZn0JTgpviTQMrfYMUl21jpXbdC28qiFd+GjIMR6AnLB6BVvHfxhvci2ZEtga6JeSLtiqqN/4Cz
YNPdAqB8EENp1LKiNhSJuXx9KaSSA/BtYbEXpyBZk9YeoRRROB03dQD8UYx6bPvkzf2YNMNT/E/r
JvYpwRII8EHc2BbFElWxX84RiTGjXexV7O9+4G2XJBTzEeRxGjNPdT6Zuyu+/l9/1wXNmL1LXDsO
mAvDJbmOF2wda/T4iI3+PUfi+X//Dby9YjPsCjUyJS7WmkCy9vNJE8/3phhN9sEHz9wbSh+AaiLN
zEkZrPcDZ7d8j3H78VrZb5hYgIPNNnhyXzxShj3FGj7SEfbxGCIVA9yC5BArJA+KZeddgo7kLbEL
i7PsQgO7S+htYXtIMOEKYqKXXZooW43EccdfDOi4hRQJ5zQbWOt9wx0jA9a9mQZvqDIDMuA9MaBB
jGUmKQURFTa4IhVMC02AHBK3L3+hXjJAPJCIqJyXCeTjv6dZh9f50teZXHzmxk/udBvLpYgx5p8D
2xDpZ6+oVIXwDBybtJJe1HMyoCb7Nfssbk6+Ng0y/QFeOI6Zv7UpRgUKDcq1MU8LPH185+TnKeB0
2uvs6fbN4397iFlxVMmuUNT1z+KNDoYTRhJ13HbRE1CRcSfRVOFygbwieEoTFNI7/dZJhSae9/pZ
Plt72zm/3HnVdIy7WO6HPY8quyBcdv9xb6q7JfJeQ3EebPEpbX4RtjTXWF429aaZTphq7Yz4mSL7
DTaKDoTtjm2fWTXmmnPgkB8V1jryFD6FNb68Jfw0p+abcBz3KcnMNdoYdITUgbiR2giq9kx71reN
84CR9QM6qPVRhAoKXFkk80mHuuXYEYI/UDJqzw+/8vnXpkgfP4NnUAc92ovwP5bObElVLVvDT0QE
ooDewqRvBLG/MWxSVGwRG3z6+ubadWrHqjprZ6apzGaMf/xNH8EZDxyN1r/l2w+Nfce9Mr4ZmfyY
KT/kJmUubKcfuw8VlguM1oOqMmLNTuHbN3ETK1t9boTHkRyMq8gF+WsoEHgIygXVpaqsUtw0YKwN
YGNKEiHHFlKgr6Aem3ZoIMMNbRo1k8M8iEEyoBq2Dkcupo7bOpRnaJI5HfhoH6ncTiuPJpF1JF9P
kRcaJ0uZuxUhE50YDJgDryMQ2GegUofFO77IRbXK5a/6XJvQytfK0PAaSJKUGtji3QlslDxjPmUu
ZOayIAgWz1zhloVlR10yZqKNcnM/QD6JJwlv58BNIftTgEpk6JhWWefdMTKjDdM7rl03kbUlUOYS
Psg5M0gX/y+cdkkRGSQJ6di7yAZvWKSYYB8skSfdOWa5GzzaOD8qK6InxqB8DiFYOiBbc+FHYUi4
GxBDGcSLntu3StsBjLB9IRjr+/66JWVw7cDUsJmMjSi0OGIYUyFpYOAaEk+QPoJw4tOMkWyaM/oO
ZTSySu8Hu1dyWB63v1UikQHizeoq7pZEl6YITDklfjMI4I9L2KX4Bj7pRzfiURe99eEQXal7L25Z
ugwlzo2vqn5Hd2ABHNDI3jw248uQdFBaHqxUeSRfJWHtfqaXFNFtOqRGp1RtkF9owXbkcn9HlF2A
ufT2d9HFl5B+/SFDJoWkpSJinr+meundsYdmkwCpr4YrTxlWo+qQXBuHTtmcV+zig2AVwlSSE03q
fBY9LwsEfyOnoBsi9DvQ1/NwF5B+vA0X5cxgqouOdXYvPsmBGSQ+iEAZTPxhqtEiycyn5TvmPqKg
VD3Jgr+zVSTo0dpUFIWsBU2u6kGHA13fgjkHK16aS4YvkGcitBRbNhqS9Cl/KUBUI3/1bVb4DR9b
GL2ke5/HsEnpzyVYSBFxGxo5X3eklkHTX2iyQtW8N9yil/UzA/mjE4y/V0vqj3LKHTWA1frBz7Cf
d5DsY2kHMw7SYs7O5cQLUZhin9zxzuclssFLFRx2fTrzbnzYwQDjW9gsTJAYWbwFgCUY7HLJxuUu
MVGDzO/jFRmcql9dQg01jq2y8hddmI33oPr6bcrDZvIBG27ETlleruxS5l/Syb58/juPDuPvFpXb
Yw9p1Mh/CCoBcHQL08sfz/4y5QPAwRmJeFGCN/Heg/4SwaUkDJN5gfFN36Nu1zwIpmaBALzELr3Z
msU5Lqe1oJ3rhO82/Q/NWiXoDZ4whr9bvCulnek9uOBgCon8T46CJLVHQrvSr/Vm/3SK52MIflwl
lwnMpOMff2jgDLC2fbowTvw/6p43unHmntZqh8rWQJdHf4Yn9Kye9WlQu3K+Itu2ZoYXmUaFsvgy
7/77cb69o3rGgKSa6FQTkx4z5v7uljR++bfKsFVmCISPDmXckYEuWTf/akJy7aTi+5iP+oJJ+MG9
I3KZkFkK7+E2aWYPKVlDNf2mbPtuYAmQ++oguqJQI9jzXwspcXK6hYPbkf9OQq+uK5IoInABSIdK
KANAF1OaBMn+YceA05+IBYZB853RlVO2YE4SgYpb28G/KRgF5vCtWg9g1wB/JOBi+Ae15OqjwfQh
I69Kf3VlFlzR1erahCoXYgylYS/7zvjBz4nMw2wiJf2SlxqCViRKKotBGto35bDs6cv8vUHFt2Ly
/PVx0uBp4doobYr0mw8f4zFZZdqNrvuWYyg/6UpWECQ6qIo/omfhJSLQ/oMgWdkrJjwMtMafEURT
JM63/IucBoDkEUKyemIzcHcZwch+vVN7DPNuWBlQ5mkuOX6ooTgbaFnoW5ZoqnsHHxaPRg+m2xUT
VR71aPVzPiNmLg2GZddMZ6vgyUyTYeTd7QEuao6I9kKSKgubmwOelt9fdKklQdxG3eXllZdmUDJB
Zj7qnzbIKIfm8qDgg4WWHirTANx7rnaF+XBfCAbPDrZ73a/zeQRQ6QaYZVnHAGIDRls1JxzaN/BI
1cO4semEmOo1hHjT+M0J/f0lUHS+0ppPPwbPDu4aMsH0Cc7a2N27/Zg3x+AOWAJ6g/ElwzH37pxm
p9q619ZXDc3J7U68JURQX0E4/cSyqXYvGvD1tQp5sRqvCx7KPe96DNUxaGGUq52RctoafcbZxW+9
PDgP8kU07PHWq+GLG/jgdzo2s58yVeoAePot5lP+D6iK056+6jZFQ368iPoA0bJKZbst8edeouUS
bZzKiudEqfD7V7xyABr8PW6/cpjQ0ErCaHQGRdVBSAXHXR7Kb2FQwCHDphN6Or28mXeH5N4NVTRh
ZgzgDrduYEEGJxqgFNW+ngMTfLffAXeXW8/x4v2AD3U9Olq0f/BiD/Z8erKnBmQr2lewytv0imj4
Nkavfap9bPrpHjm6z23KT3r9AvMFENuGTziw4efi9NAb8WX3hFeusRi4Qmh1mjnJSgMGEv/Ovvsc
UvqDxz0IFfiYfCLIkE4hv4CG4eUlIu68bGGxSUU5kWvo6OG895JGGklAkG3zF4L7IY1wdSpU1e6A
nUso5RAjkRVQ8/XdP+T1FQ2CUqhEgZBwOv8EXw/fBW+A1wJzCyzd2PLW9SJ0MPD4FqAtJFQuOESK
R7DIe3q+OqvtD4KDZ7hctOI1XEW3Bb51qvVNOjwOz8Q4zq7zc34Na49En0wJpKXDIbz1rd6mGiK5
9pTxqe9AN5QhQC1IM1IKrN6YuqjW5OuFB6v2rp6S5Sv75rC+vIHhm0MN9web5kvCzScQoVOSv6DW
Aw4hoSpYPTDvQZJtOKzr0mbW6ZKhRZafqwgJvf+AvlGf/Gu0TlyqHzXQMXkFI16XfdFOm/iIHTWv
xZUsRRGHQMtJH4E7+xvQwlRrfRXy/yTyJof+K+5et5Z5urPrdPALGnjVsIqtLjFZPJC97n3Ebdxr
3XPaip4rAwB6W/ip7MZu/GH2B7/P643vTuldfQiiEte5JMrJ1js0+ibaEJOu5uVhwgZzllEkAKOt
O+gGrBvDeLKrHNjnjmFJst0XlecNC4cDIaSLCkXKsv67YaCBOZZ7+7gl+RYmgkT78nGvmnvSxVmT
EoT7gywIjD+cVWp+rDPH4UoYD0+n4NisRg9ot0IJjN5Qx5riJvZHWLp86OfkindLZn4JLvPPf2rf
PRaqj7xHDjz4l5p7RTdTYkWVn5KrZ0Jza6z82Hc1n/XZes+H84mwb3wgyFsOUCHjbIyiYgCQ06JK
BbYscQIDrvg7/eGNYqzsK5kqJ8C/29vFh0z+71I8Zzj4BgxUsifAIK3y2evCPuXzE4Rw/nS724g7
Ic23UNk9Nt+bq5vOqYfDDfY1r+ixUbjkUdrJv0ZR+Jz1ntEVzxPIQd7Nvea9qEm4EJNXgeeOGh98
JKMqMLOth0p+hiSPQuJgl7VQt2dcEoYVsacuDgYMBTltlaTrfZnoyVCK3x6hBmeLKWo1aYmtDvDu
gPzCqcpgD6IUxEkFLRCwVgMmT9ncI5XqOacJCXrD6xQttgdxIrB54rrXDVfFzz6kCzlQfDtKcm/i
8/TtnFPNVbzn+Cb6fatCK8nkp8Bb2mXF+89Ms/ZqdBHdr1WDTO8KHy4NGthg7dt+3/Ht8F/CdK8X
wxxn9hOupX+d4dYI7zkdwrNzEc8ddjdWyliTueiP78bz5xRdlInas/t0PubuYLrV4jk2OVhim8Ka
cPGfM6gC9O69N8nsro5leuNc8VfQvENneB7YfG91hOxIJYKrnvhO9adb7lSqg22HkebBUWqrv8Xf
J1j8TLyskrb0yNu4waGdruZ6eMxIL1cPTklpSEr4yf9NT0ydnDZWwmdwgHkRNsCqDvbw1iOYYHLr
qOKET5/o4sg26qBwTgsaNVkkMaEDD+5Kq7saOTJekhxJeKrhmU3q7tUrKpeEPEDoP1BNDqBp80Em
ViNkldOvN2UKTO0U3Q1LC3IKtGNJ/6dE6krmo4T2MSC2RpW9NSwE4HXP+xtRAlG2va3MS1Of0+5s
78N09jeixWT8/8e0hTY3qhUoQzbAHIMGsD8kl1CqYIpXSS/rie3VWvdcQuPoIvGdjggFJFb8IzxA
Os9Lr2l9TD7jSeNxHCC4MzOEFD7b7BNhME3ecQA7ndEXxyTqOO/oVqLgzYYT+bRVCxc370YMPOZ+
5ZAjIExjmk0v2ECVAezjVwLKc2qIE3MpEmQW4JMBUXtUgBAxMEGVZZ1Es2USyTbL4nQQ3kfVAms4
XEwWGCg+8Vrg9GITriDKDEnUNXl2WJXisjz6jE+jg38aYdjCaYjInOrHsHrkvZFCwlTNYngvFhPO
2FQG25sY13hs1fs9rTKzj/Gv/ezZ2Ikt7mmnG5oo3rsOV2dwHZVPUWW3MjoubmP1NOJDUi/2i3/G
qRqnPUxTPzEWI9O1KlgmiJYudhdTK6CvEOFJwKauRTUe5DC+vWcMM9AzIKkBIgh1zsge0hoZk7Tr
V+iHL5E6Jz+F0ql7MiBr0eckMb32IHSkg6l+wdbMPjDCmyseGX3HXSu4jTlq5J17TbG6tfgdjvYx
UygA4jSGmLj44tza0AST2/Xvy0/Ma4QelkSVuXz1+jJ+xvr+guSGOm1PNdbfDrzHWCMYz+RyMu9g
BeUO8dLUcO8yOid4BBjz7aXR7+IjFrr9icvFJdMwCPjCpbWgz2l0g+KePsf1CInhNe25qqhQS2Uq
n9bBx+Bd57HJn9XGlJvOcyfPzkd28F8wIe/Wb/0c8/VHNuJajdUYi3tkZBBTp4PpCi6eo8VtoE+M
PliGDiHcO1BNW2FJffK11Y9cm75PDkbScZNECB8rA/QTeBn6rVUnRZMA54nOVBUT/Wut5XuB3BPx
/te93jQ9M4qu1PTWOOkaTMaBCGJYpnfyr8wkKr9ePwbB8+Lez0HTl+vJXMOnOngoww6WVIkXoW07
Sp46Hac+B0ie/LBgFiXyyIypUfXhHBhXjoHNQmJDbgKLDyAYCHmeTH2UgXcPTSPvQTApUVzuLX93
shmxs/3CNP0Ih/rH505n4Tl2eHFDtuDZsdnOPzsMBws4KZpvp2RaKgaUkrO1oEJzQju82rkftSOf
tfWzjxUaQj8+BnG6OPjpGRrLLZ5lnRyTicaZUbtQ+fLOcdeBEAvDsjegqpC8fjznJ9nAful2pky3
sw55mTKC8cROrfPet4AbA70/bVseMYzfF2bLzXdiPIMGkOUq1lXXCnu6c2Yl93iuvKluZRXfScsJ
CqfGsdPHeHEbeIvezUo70zQlivPOqsUoC0sW+8GYxD+uSCDo+wOScnHCwEYwDuWG1XVqqHSive3T
m+iz1+4GoZNYDB9OzPeIyQdrGFjoZ6/vXxasXIYhEeqa1aJ3JQ/WPuNwfHwX5zr+ST4f3EnB1V4d
vZdaHDQ/PJ0h3IWcQgXBeG/7cLFSfU9OaHDMOiz645HtdqBOFEeYWlByhfH0acm50vjwaBcUlxUq
iwH8qpiy7B80GeC1giBl5TirnX9ZliwOD1sG6LdWbEBxYrgZEKItKUe4ptCD5aypS2a4hlvyoh2H
HcHbRDcmGq9oI3VDJ+DnE04FCLMQjAZey0KIt1woJnP0TnqEb4WuxjZTWTCa9g8i7WfOAwxUt54y
k4aR1AHscta33Wt8y/A6GElDEZKbJ+jDA1o1dvsleKKE2J7WqnsLLoEMr3oEr7gVz/HP6bPpB9M2
wJ50dBlX2Qo7To5AEgX9g6+xAc/+TfyL5FStAucyFr6eDbIVVJOBYKMeRXHywCZ5uJTqUy5uio7w
FJ6hcxibyr25j6ERYWgh3zqVbvTxkRGTuMFG+SY1z7a2qTT9d36ixse0ARk0ck0YOYMPBg0tGm/2
mCKKM/fyywrD1LBmHD/xN9Sd2uHw5ArgpAuv66/T4ZTjwudHon90+NO/FZzJtkJfAWZGp4S8nHs5
L4etdPB9cReCipA8cXY0Dv0mDSEtf8QaWzzMJCieuEr5OrqcPyXADoLuh9xJqtcTeOcnjHI2jawJ
XzGCGmjSkNRtLZh5szL7Os/YgJn2gsY2WN4dheKPXt7GjoxX+u0fQStOowWl1/g9rdcD1Dqroepi
9Rr0LT7Lmvd9n2g+mnDaIPnpIR90pfkFdnsoxbn8qe+gyFq5pMwc+Q8on3sOCZ11OHB5gNd0Nb9z
rH8YB/DZmF4V3C8Umh9Bx8CxpIqa6whXCL7+7CtETCpedy9pdezdH8GOQvZfUqCBCR6GJGNakwUn
Gz0j9fAPjdXX0cNzCqDLGhxQXFKPRbLqxFbUlkEjH9YVzBwOhtFac6snt68Zqu5iBny2BUwP8w/t
7JR1RFEiBpl8/houxX5FjCNkpoWKgRUfONbEk+vkAwJmALF6n6jlrb4yagMiCGaGdSQzE7Z/zPaT
9jzSw+dibzpShg+P1Cbd/mjrCV+ITe24b635XKv5ObznN7ex65Fc55q00ZGGAswZvDfl0O6Z6Wu4
vm7Ply0sBeM9abjGJqSZeLV3Dtll9opLvkFNlDVTPawa59e3sUVft27Xq+XZz3Ok4A7DsOcXD5Rc
nEerFd9HgC81ud+Lin0bnfK7HbYBhQEdpdFnhw5K2IOau37nsve9ol04YP8gONtfMJWa2CAr162Q
W7sv0S9mOg2hbaCTtLyXoOVgIT7j1/zuPOjgkwvjaViUA0TCVKdw/iWZdFT7ld1Ztuf19kSV1hxs
fl3l59P0HpBb8ITpqabr9TvtSeeU09fCJ5pOzR/spp1PaDgPSfs6I0t8RTw+dVb0UK1b5OSyWZJS
fMm+urH04wtBL5Y2RIXDHlFdlmOK2nyCMu/phuZUytPXKxZNy8Yv8oFu071ee1bR2xSfIbbcJ2uC
lbDVmVQCcXv49lJKy3VaQoTl6adXJ8zpP+U5EUoQZMKG1zCkOFa2HxKFy9vo7AdQHmHvMAqjhWK9
54ASN+GEDxARgoO5L40IrIudgTqhFat5+B6xL5o/auxhHpbCxzjA5KzzDX9CJcLh3ncnnEx4u/Q2
iBtd6H4+0bWp/U6xnCDHiUkIpc0H70mmC/OplkxrtEsZENR3eL3ieAMD4oXwmTiEIyxp+3n7WsfN
9bG8oJsZwfd4wMX4fVFUo47JYLgdXf82RFIpkQDCEfZ7XNCnlxbmBFTbFxIWu7yHmHHIDkZ2Mqbh
6IZTvjA1eXPqPUMZdsLfK1Sw9osUYkg3Mgqq5HBtvuOWvWWTCOxP79L2Xm39t9v/DudleoS+eF1B
Pz9kAnoPuTG/2wLOBwcrINPF+ZoTZNpYTTxys2gG1vRnerBFUG20QGy4h1o1lMOP9YaLjVM2o68e
EUNAbDeOLEACsNG+o0YSZkJG/cI4usfJO6w0Z//oc5g/AaVCZ0F5Ux4E9vnpok4ZwbUE0YJecYaw
iaAf7jA03vUd6JyK8H0aJK8oeLVdb0Sk+cBuPqBFcrmaMKtcX94SKTVBOrm5kwLzh4XCHXZd3u39
x28w37K7WSdoFvjygK3+C2J9+DSWWN3inM9S/TTS5PxdWT6GRHuQj51EFLWvQ5pTYw0yX40KjNNo
pp9BWnB3ggq5eSQfJwChIdTlThsRTO50FwhkspcVSWjs/rIl+9qUAhRWjaLGvnKy9nvNh7p5WN4n
rQXwRvmaFJJs/Xlb69CXt9RgwXow2Z54HkDvOeGBh7fxhXG9wFl59+o4xJDz/GGFSo+L4poUvRk5
4TouBYDCXMFdww7lpZH2saIV69+aquL0FYsOZWjvbYWdSaFurt6eTVicLNK7sVqmznHYkeyEkPJr
AhTC4PIeonNwJr9lmD4v8lwLaWzCvs/v3pRAhOAygIPscCXzn9zT3m4QEJcJFGhdIRLxLjBTLknf
dHrcbfkhp+S09kqw330X9PQWwOgnb6Ge7vB1+SCDt/ZkHy47PetfftUeIExZ5Ne8EuvGppsCX+Aw
61M0NdC97TS0fd4GQ0sFj5rc6Di7bpZPp1ijEi9cCpyRKlRaTPJ3mLrfnV0OKB2ScTed6khOGH29
zYCdnZ/sy+yEZQmgW4A5Syvk+gIuoAsAcafVXkS3WQ7+BW5gT/FkgvF8QDjNfz+o8xx9d7wG7Hay
n0/ex8KTgwV8gCWSn3CUef7hnohgA0j+T0WpRfzdq7N+3gQ3Iq+gqg6fhNVZPDa9lm80TKt4G/Yd
MHlZPDgnniwE0CEsy62eryrix/Eyn/BQWxcLuB92zEga2tuQaSmVYJN2DWpGDnquuSin0rI1xmdn
SNsxADWvLzlzvTen2jd7f6zpCuDOPnRnL+CVCErLy84H0ISxbJfPt/m7J2AManTOtdlpSTSLEQLo
Hby7zrvHKTG7TlaOkfbSl89biGDmwvo6U2dhfuDqGRgjFkQOS7oCaCS51jMi0l6YHFBJG3PUxGEF
xvCdkmRaiaogg566kt9l3hDXgRfJzgzgI5PnQGQEgYCUFuSlhz9ncnRVi1qrpcB9O2lhzA6wi3M5
wX85MCHeuG5LOfxjDcHkM0XrYsFLwsDu4a2YasOOvLqfo31a1Jn6j0HKJCZj4sfAu+PWMUYpBGmw
gIcJtEryAVWPiWdLc//XwHKLIWmPWCOBfKOC3JlNvSRpyms3AxiE3inHp1zb9NkTuRH1nuK3ND7Z
o1AJ02AxhG3fet7R6VnXySv6AVGJ8+RsR4b3nMqRtZw/QyGaEuK4ymH3aLUllII5LOHx3eI4Ldfz
h2TMS2Yw2YYNRTQCorTOuvEj12Ps4V48OWzoIuw1PxOYzOzn5WvyZc2j3ysJVjZRH8LzgQ6pzzdQ
OcCCiCCR0ht7fMdayX/lmCokb6z+sHVdS17NBhE3Qm1Id8y5f/PutstvKQc8LWojrOUY8TIOktuL
6YkcjktJM3KUpeRGSQm4DI/Rocz9E2R2tzXDM2B/mN25PmTwoqkkWFlM0+M2hEPeT3Uxh+z4xCFc
4SdA6oBd9eKMY0kfN5J7evcuw/1uB2+hnz9Ie9MtJg9TqJEMJJQhI32m8Mlj/2Xifw1gynhI16Z9
7w7lGhlVZnh9DxO9Y4pdmS9DlnH7DT+6xWvwj6QTSrIMjIK8zgALTPin8gkRJvMKcZSDDAZemr14
4RZ6zil7wUa0XmttL9/sI+djRAu2/qxXISHJfjmwofe08HbqMbMKmLtDFAHbcn0IDoi/cjy7EQ0y
CTxJYxPMrHrQt6VSgGP05GkprHuW3bhxG35PDes1aD0/XrkWxpLx13vb5w+Gdv0cEzTcoDzoinMI
jHeM0vniK5bOcKzWSCwgMkpfjMNCEoUrqOFSpQX1W4bUoOUZNTN05GjemX0myoi/ZlPZ9+gF0T/F
4kPSnc0RrGK7i7xw4PQzBvWV1wdeDcocx4wSFnTtg5+iY6qSo6fRImB4XdFRPUQ3f0OcxWZzy9WM
8IZGxqGiZY6SeQ965pf7o97GNvMptG077w2/zPXoURpHT3DUdW6ceeeoQuXted6CZhH/iS7WjlKl
eWdOsVgtcI59yGhdOePX+8jOHoyXNS2qvoFkmKgTSTuAM+8msrRz55LJNCDUAvob9hOQ9aEGXscy
zusruD9gjb3jOtZCFZATmpUJJwNuohYanDZyhocmIlXcG9ZZb/5DWGW6YjkqhVyIcE8gvUN3knkp
CiWeEr8wEuLJAkJgvdZ3/lGobQq1Hx4hS4gJG4D70Jwv0f3zehDHIPDB8Ubdz1tEpJaYEZxCAXyN
TSvOZFGdyZDWg+u+N8zOO7wbxscccez1AAO8L4RPUO6AQLGGXqq04ALlklI9wEQWCSz/eN5shdPG
DICbI3Bzm4wvIOB8xIyamfi4gJUpXHf/AKUXSv1fMETuIiJie5jc22M6kL9RhMMhXElsGA85ls8R
lxp8XYjfQ9iGYyXGOWmmjfqpuSBOxj8Oa8+YMZ3ymE4xE3quxHWikAJ7cmSXSBnl03SAxJVDhpB2
uW/4gNVUIfEW1AhSo6SoEAwH6wR5SKAU5vZ2gTES3LEFDqHmoYbr+GgIpYsJvjxTnaiiFpajTLBV
iie45D+KDqfr9elLChAjQQh/MP62kqwL1zgmaoEYSkynYb/1pir00e4RIiWIba61WHoImcIrHTO0
fIWsCYetqKR72RoTjLcpf+jy+W99LPEFiOBPnz/my2TczKQfzaYpEKr62AWKwRa/QGSWdcYv3cdG
iQgaMsm5D/MTMkC84IfnosTaF3MeQXCz94L5+9t0I8gibhWekK38MUt0R2iFFdgx2cVboXRh0vEF
pII7UrIPL3bGwMr7T4CIjlO6cZwRxko+HaHCoybraLB5r8PLB6vF3qKJUIYMu7Oub86e+fgC952J
oEdCaYT5Kxgf2kuT6oTALelzcRL3AlHgVq2g5b1kVjHMsMfakFNyKXh5i1UiVWnX4BScx3iKoa1n
JA7rD6KplDsYglBsSXgnWEwqZuVxzOkXyjPsHCvUAJA6+rkk80mRjrRp/KF1g5vY4yovkXHCUuGG
/wZ4YsWXUTvt7RGl2JiVHJEB2qe+PM7+QW8mZ5GSXpKOD8TtrsLLSEryB5KKmT741R+4GFdhOxmg
LploE3jez9HRP2KJIYXZ4PkpI0d5wNGG37bd5O6vfEMMCPMqPY0o77/qDw0ncQTQE9m63HcRNOHb
aHNx+HjuR2mW/RMQ9djWB5cjdnTxHn/QiP7k/YsZj7eSzCdURIlUWG76IAbYRIBkJGfBUs2kj/Fj
Mh4aeyOEdYfF5EhHySFZuI+lOkHOpFHtvAMMzSFRShWNfHOwf6Fr4M1OPs6ap8IQXWw4VUZDOJO9
hHubExDLKAjzUMI44oZQemE8pO8YErtjrO+u6TIs/fLQcWwScIMcbAiM7Ht3jAxnkgRzItboL3ok
1fLpPb+UW8iD/hHr60LKk6TWqfRbio5L2nXPmTY1Ybiu8A6Vh94AMqtkh8DPcWCDuMwEOFRrIQcr
T1FyU6i7bdcDfVjdgGW9iyuHSwO6lLPfpG+P2gBcwGDMsmhIpLUlJgYeFpLHjmuDeOPH2PovYjOH
oE8datfHbKpbc45HLgBJMYSFPk7msn+Rt64p6KmHZXHGQ3On40j4zy+CU+QDhVgLmfCy++f/WMVr
E4VsxFxAD7WDIHtqfmH2QiNVe3dP8ihMDrEH2INCp0yPS+E8hrLiTP3SlRpxSYlunQc2T13Ryk/4
4rxGn9Ev6JEHgdMA26I7Qxkc4YohB4xfLoByyZEw5gD+e/7VICggK+wMbKEIbBsOYvgyQIchrWZS
FWc4H0ROXZOPPwgYeNjKAl/PBT3OCuW/KG6gKUU7a8HHGj4lNQKUuxUFsyI+wJNFzBCyG1AT6awo
R/68WYorVFobyeenFZXnHQsLALLAphPgyKYB4Ug/uhKXZYbg9mf3f11pOABpxdUd944+UzLcQqiS
AfgZZIKJfkBJGYgDaD6HFd0Qf+dXQ2LZwJIUsWfAaofGRvP5eW4nOUXg5OApwMzuh0bjRWIzg5+V
04WCIGWLjOX8XA8w441oBWu3t6S82+OPhkZa6oTw3mTFSVGsibDTaNkRJGGWUetcUqkJ0mBfM+qV
9PQkmSeCOF+M8OhpyQIRNJUjXObGvfQBHrJ/k9nDp1DyrPH46zrNVvKjJM+pW5xi5FBSYSrHUadY
clK/cFJrcQo+9o7LhEIC16Dkun3ZA8xTT/HbnUYIN9FVSonowEfSg5Ri4L+3UV5gUCL0RA3YFwvN
ZxjB2KFYkM/4xuo9hTNim8HKLop1CmKKLRZw3lEAlAo7nf1Sb8FnDZJAF7ej6+aZ5dTNKxuVgfyN
rxnx3HhRQzaFp2VwCMta+5owJDCcvGC2i5ANgT19p7dY9zeE0z6DZ0B/noa8c2p05wZ/WBcaFbyc
nccZiQtI7QBu+YaOcxNylg0eR4iHfUiUXd9WUyoL7nWANVduJa5MurzFk60eP/9p8J90jpmScsp4
q4yaQx75xNFYWjHDIYeRt5fFpGdY6zUQjeqHVoxAX2bCkkJrws/xFvxIYAjcgjJF5MWCgdu/r5BX
AiUpJag23g4cRmL2jJFVX+OTAe1ipRvIP1RDYBu5UfATfUZTxcUXl+evIKfqw3MymaJ05Ht5RN2x
mva/LDV6V/Er6rmWo2ByL/MVRsxui1UPRieG6AtzhEkKOvnJU/qhVehzBmRDfpGxO7U1kZUDiwFF
nRRwmQHZh1BQZMMtXrO8qK2ZCa4MZm5r4j76TrtTpmEu022cRwl+s69gwj2+yHPAXNvoOJTb8eZ+
xvDHMdLu2vX6/uS7GeXTlDC+oLMddmpc1cz8QqcNxc39eiqUkS8/ucZHbNWmh/Q+/Yg3jmLpe6+6
iim+jCfH9zUTba9h/v6IsetBhi8Ja2kIgYN5asxiwHx1ED0gAS26Vg8xWLmWC1wLu/Mr5MOPxGJ4
v3DhjJHBH5ioodp+k1sFws7U0VK81VBJnsDPjTUas0JcXGIYtusMLxl+Plh8bpVBXRK37ABOtJAz
DEMOBLzWN3nbs+tfw8wvbP19D7oTtKZdS7YVEBWIIEFCMN9quhzVkn8VKJkaaf4vAeG3u+Pvx/5B
5Os4GqRo+HsLZYyTI4g5Bzv4SV96+TbsE2kqLItqWetgyV5ZoiK6Di5a/AxJ0UPYPe4UWoIjOwiF
1JQ14kRJo3pnGIEgLqAJNNLcOR8QRzAQfxDvwFFBO0dX+zYk+Y8z7oU5MqBb81eDaoOPlWykk7M/
JxD2LEB34Z/CPatkoWe9tOmBlkCres6kKTkdcqYHt+hGHyIZ9Jx25+A2rVJ+e/k3d9T9EacCU7J9
32ZWBYYBPoVrIShs6HgpSP/PTot8x9mUtxaw2Y4D2edbpuiUhnw64JXn+LlHMLqWckIpSux71boH
Y58TRkofdWFMpMZAcXcV18AF6wAHdxotWO3us9qvOZrH/w8+3nb/qS5wj9K905r5y6I39F7YbNy2
WwNOM/ZXAsMobHnSHuQeAnK7np48XWNs2hk0EdcakaI1DKRfR+n8ZR4cj9k7JBOI1c2EnCmJ9y96
Wgps0L2hmKOie3OmoDcIMCepbGwKyOO40B8haYLC78whyL6sciZbO5wkuZJLpy84G2CDMXTJu1BQ
utCfGLoy6QFqd0xeiyb1E/fmHH2A3oZJZ2O92CWAmOc0zjLuQdNj8OmtfPl605n0PXyIa0RoptCG
3wPTIIMO+093usuVf4y7Z+cd3lGBj9RALbTihzsJRT4ybzks+zMhJB64+bIOHdwfVnimvWKoeOIU
7Hrbu9OPmxAvrqA/ZMYF+dNt3cHfd9l4UNdpuU4AsjVCIRh/2CG0uZGQGQ3mgv4NN3+C/Lzz3IxZ
arsGFJfblgWCtYDplZsbV9Yh6XL3cPaPd5e+C/7HuQ4D0P/MoDEydGbk90IqjKRT8rNONpgj10yE
Jg1fZ2Eujm6N0QHwMuS6kIstxMzDpqJYOfn0EEgnkn8n7uKz4d737sl1+SoAfEFMJ+EnkL4D1fbh
DkJ9Cofluz5EdaqED5gD/jFbgAdSpx+97W9kiG0Va8N2yOHG2J6pLWyELoy6d/IPvLsub9yqETOM
6LtE8exTyjFs/PcCNHZKIElZlBtPBvnsyfvSpOIvOgR0oIwu2cZmwPI+br7ZIH4jrAMo3FDSUnbo
w37e2n06o/C4pid82YaD9/ZTYuhUmr1UAj7dYC5y23EWTnEZfliyfAQfuJDsxD6fiRp9k2r+Yih7
YqG93JaC1f6xZwVrhfni5CJILpCz+osIIcc8YBDcdj/+VdCZSse0W/AYfw1uplNEEK5hP4EkiysB
s0zqZ1wYoCHZ4e/ZsaF8HgVjnD7z0iYxfNgcXAAjyAo0VAERzMFhj/kt1Ek4lMwsBSbu/Y1qcQm0
wT/qlQkHlxRXOY5sHFKvYpNvklzbI3nH2AHCde8y7eReua9hYDkVBaf1HF5cUjkrjjkmS1cuxDN0
06evc7DOh8OxO4igojE4WdPTW13Uzav14eQ8QOnGXCTMFEp3vzMgqow62a637Bba8j4/AMTwiwwb
V0vLmfGzmL2C2ZPzyx3PkUicWYUIYG/OEb8hW5Fzv5N9nGlAqlaUyOOM9uB/RJ3XkuJIt4WfiAg8
4hZ5h5AQ9oYovPf+6f9v0XPiTMX09HQXFJIyd26zjNI2tTcauEeTDMOHP5okCjUaeg+zP58g/qhh
xoRT7TZAjZs8Fg8G98Ofuu+qtQYuydu9cKQO0w3ppGk4XfomJKrd3/pa2xvnATygt29j7avhOkcp
fWHyjgrJC53iIq4aV8cCTOBV20tAwN/OkQQZOAZzZM4HwDUcFimMO8Z1jOJ5w2M8AXTNFyrv2fVu
cX6xeiUiotrEsHn0FSqE8Tkt2XeGLgDjzfAB3+ochZ7JIqull4hpa8Gac2Z51AW8Ml+7h6l44cz4
Pcy9dMqRyIrRzgSkzls8eBSP1vBqwZQUU/cOWj0qDSnaABEK/wm4IirOBqg7S5GVOHZCbwKtOn9R
p+OEaqd3HTxP1nEKGwMdAwkcdg8/8Sg0z9QRfAI3HNn7gAkz4AUTX9GrXehNnI3pMg8ZVV6WomsB
lCFTWgI/82v9FYPHAonou/3JDdrO5L3tfbvhngUVZK+BIkIfphDVrEpHSWzBX6s3NSyvQYoDKbhS
zEjVXyjya9or4YhbQ+VyUM85kcp+mSEBKaWQXaRlVoMOcVoCUn7/KfW55OQ3pzxnih+u0bi7elvJ
+12nIv1/sfbOOswM2kb0GmF+3HkOwJkjkvIksbs5DX0nmgMnJC6Kb7dgZh0XXC2zkPsZSMdnKAgy
hJHCX6mNjCzLlXW3fAwfw43/RikddV8stszPsJaC3KNRNjwNvyebKS99F/akOrAl9+aU0ptTs8+h
lLSgmztPLosTOkQe7YX3H6cvmk4lxF3wNCq5u+hJI6y7e7Vo2L5e3R1D6qSWrts1Wul2I6j0bx3A
AZ6AHmd0AdfWmyNq9gJdIn8p5CCrSR0abbTur/tPdCGHb9MoR5ME+GYBBjl25RFRhKbdjGklOK91
3XlEZ7AoTcK+IEKrWXNhhHiiMian6UKj2vrGGAR3VYMCHAd1jeMcCOvdHOAqC2HVAXVAeCFvMuwq
mQ7lIpNjHnZFmf2owjATdx4qPTpYmvIcg/ciIAt6g/wrjBvpsb/OiHgOhE23OgN4LqgF6B4rZfnv
yPwow8iTwj5tOYJshcTrTTeUuiGqtsMTQMMaWhcAMGz0QMm9sbg36ZtqvsT2Uc5WSpi/j1UPpRZz
jvVGVPj7kH7/C5qe3gq7q1Zx2uUiD8nTpZQArWgGaZMfvHN69kCfrjCuds9LOddD/3FuvobDKiFL
dNy/SqRLiDdWITVCBDDPtpDEzVQXdhtSYd7tFpCqosGZXAL/4qXLfwd3pWNkYLGRWOL+iLfCjJZv
r9mR3Kag8DjN9DU8LiPbTJnyQstpRN/kbJ0oIy1YkcMnrZ0v/SG00MMS8TDQTJjr8RTnKX0iBadX
SP8CZNvmyZSzkk6QNlGdcoWKOVx1YFwICQTw37c90JtzomY5vLt3k8eETdYAJc7Znfq6W+2yxIpD
MCE1oNOGo7JC04ZoBCyphyzyA3bW0xxEptlVklHh7paSTyqi/Ccw4iM0FOYu4oDWL87HlT0Kg0lz
RKspoumxotxezvu1uyQvnqgC6RGpybDjzWqkA2UKZQHw0MpmjsAhDvQdqk6b7ANlbPyjRmpf7QFZ
PbALGdkD123YC3cU2cCO/j6ACKnTKjaw724VkA3Iyfb9j5W4/BBfLhZ4+Mj+C0xFqSP4rwnP92FV
yQI7nVLQYKvzgO8Bhxspbj0aFJMBCyB4RUUHjIBsSUCfgwOCkDMqOH3devri7ALwfaBllmtiYROD
pNqaQ+zExONI8XVXU0PbJAWFv/6h13ROvwbwV8BQUoywLy8XS5UkGOw/5Nc4ySZmWii0wOT3mBLQ
qIESfXc/xGawvcA036S7UbunKr53849wNZj3f3hUt+EMGwCrTqPx0Nuk6pfu3EpWz0ttQPl+BYEL
iQNHA1ZpsRWMjORm2RGZ0NntBUVK0ooJAGh3IzmtZhM+IM/vHPyV+te3VQjObfDgLDCPe8YR2hq9
Y9CetCBI4KH2whez9n8vq44UnYCY1NkDtwKuE57qvOo32tIOJwXvNTi94jp8GNvw31jo0PpAcJoO
mFXNEcabVsH4PL0qMl6IvNCb+LGHioALH2RBFO786BOAbwRy1D3ktO+RTWeH8DAFWkTifDTNdtG5
kPnd5krk6AQxUnsHp2iFv7y/+a0lwhsrTHDKp93g4GFH3zgXWGXkZ0F3SZSB3rVzKB7J/x/Rl57D
3wAFPFKwhttMhcIO2BiPFk48Va8eVt7cKjJgGm0khBCIzN7RZkAh+CIV4RFNDFaLYdczqsF5bVQa
7QYFx5ojXsk0iECByRDCMfzuRuDDqhkPo6AkFjGd/SegkQ2yFJy12m3mgd9CjQSgEB7ZZoZJuuYq
csKuzBuWupbUHIi1Xfn2J2rXIAkLtFyuM1jKTGXbtwCvJ9qqNHWZAFxo5Tm0Umm3Sy8JbM6MZMmQ
sBqCf5mRbXvNtwuFZMUa5sCg1D737lwcqgu0sNMmsh3DYn5yKvYRZdSyW3WMIWZrP8iwWkeoQcIV
GXBqabr56VTaDzgbYak94YTMi/7nGW6X37QZ18act6fZ0eNVfhnpQ5z5wC5Iyw3dWNInsEhH12hj
RbZ1rTCsx+ovbd350T2xVnsV8h33CZZNSduB1A5gGtbJThXrnXfC1vx2f5d1mm5jkpvu6ccAWwfA
EjoT7ny1Xc8qZ3BbqN5hRWKmJ/vpcKL0Q1A5pK24maNxklxeFhp73Wb07qiWo5TpULjFpD/OvqfG
agH/nC2loCb7T8tCCK5/sR+kijwUsb/wgwmaEZFvuY0qXY3mrxHyZn//ZhArD6vvcDt6oYb6ng2l
zrTvaNKJhBXAus2gEK1j9QSbec16n1vhoWnxlJ8y7LlMaaeFaIIUmRI8rf55OIzhqzZnRsB0RVI1
GzR3JCeDoAwMbfSPaUmdw/qI2dibdFLzlYN3JsRTJAQlMj/pUZCQJof+k/EtVlkdtJMZgmDhQmzj
flZaX0iq64jldgi3UdmleGOOVTTHTdR1rog4PS0gEWK7V1N5YwEX+WlmpG9ZoE3zDbCSKnJATdYf
CAIbAmqNdszd2dMWVmFdSfrlsXiryb7EHxUzNLTo9QQs7ZD7yeNeJUCKAHVYO6Y0yOxYEC3ANYwf
vGZD3c4dW4G2PkM40Ckq8SKkZtklJPZnk39KdG5IIu48LDtkxtFe54VuPVVBz7abgyb0ymkFScAv
62NnLed8n4VlBSpfsSA5OGqBccNh6+SF9LyND0yJE4oWN4YaFPeq56Hr1YBFpkwJLHbyJ7Bi6l4G
VpfFZWcrJLZXVeJirY1yFsZJKMoCEYBWCbl+e3UZ1sJqE1N/iuKzwbWj8vFGAfno1MGqIFQWYmOH
EtCsAKuv6GP4y9C3X4evg3K0//hgN9B6kUrSWweZQsjgct7JCaG1rVf8YSQeXm3iVEECkZN2JuS8
+aMBB//mzZtgyk9o8bc/eJjQ7p1e3c0soOrZwpWuBMJPA3oH5L+OG1ieA5WlWP+Vxltg2lezAF4H
XqLSx6a/1HylwGSC2nv50N7a0vGmg8v7IMvu/OE6PO9xFEoMhBi8N+c0H6lDC84SsD+1IcO3cH40
r+69d6TNaGTI2IylTYUKlT2mmqoDGqMJwT31b+GZdhSFahWwZh2BEdatBlhFd9UfzmWiwHcyWQEW
ugZWiuVV1MybEU2GuNoGoaVmuznE2C64sf+eTClONrtuz13IPpnQpseqVW0/R1Ua9B+Yy6Szl7A0
p/6lBlR+9GXXyDXiCcbh1F+vUZS9soGQwLkRXySQCTKOxVPNnowXBzA/Q6ry0Z16o2kVQeMyRvY+
9P3vlLDUzgZTkqpVYN9h5P1qgR88zxznxuJAoe3uV8DiQEV0r9F7bT0gGiIBsu5cEZnZwTHZoGqz
yurE4hmUdqm/gI0iQUUjFeEaTUD5BcUpJwf4MG3yMQXr4fvvEcgO1lcN1WTILssyYk0EEY8DXdqC
W2viL94QiFD5QyX6Rp+wM7gvB8ySn0zAcz2bSRon6DfwWL2AQqMWHPzAo2XBrfoJTD14yhfPAJkD
vYY2G9C7uNkxuGLuPIdjjMY/DjZREWESWiB/h+xrXedGH0PdB/wUEje+mDmKhT8ZG/Q2eBm9iwra
R/7QGQ4ff8iFMMtCBOo3xSlFrzYaXZ177pT72/mxUwA5VqIp1G4Orzk5G9X3OQMfqqHpw4erBvGX
VtHWMz/5YYYADVn/K9p1jFkzAHW9zhruAJFNG0LNbeh+gzUkjopbSbft1jkT+4yeO/WReXAuzpnl
XggQbXDXYdESRQ7l6uiS/1F0baFR/RVSRrf2m26Q297QF/hiU/zk60q1Wk+a8TfYYXSVUC5C7b32
SUxiZgz+JNn5OJxs8u3f13xMWhgSsatQdoKKtIIJUrFJ/m/YNs6KQFD+sGit1FpIBQOAVUd2lZ82
LVI5wOKjQnCAt/GlHhoZTcogHAXIFyFWBkcSDLJIykpS6UpwiSbdHVwdnhseACJC9b92wQWU2N/+
8ZczRia31iu/dV6+bsEtr5E0HIPXHFLdMxWB5TOdtMVdXeyYxiEQncC6p1pgnrbgNtCxsUh3t14J
Bmd8Tl/MZJ89Gn/v3hpsfAZZ1nyDlgAPouKCpv+zp4EqLEnmOneabijWA3dxumbQq9X5jLeuiokj
z4TpeIq0ufvKKRg2+TrbZhBdSIgvnUOn8kfgGvOUeexwxLPTfGU2g5O/bYveWbSekPbhTiTw7oIe
2bxzTq/cGGbK5H+05qQcQNBTJOIMcpZ8MPq3cM1JOWmDp5i0EnMMJG1Z6aj8AnYstioLYCJghYC7
ssW2ymOaSTUoL6WELBFjNgPe6cxitj1kCfxteiUJs5C3CXYwWlCFMfc2Vf0AiCpQc/QsKYkgqViX
aJUj7Tu7+UyCvLNBvC2xUlg/T1qPGH70aPCTvpPo2ijju7se4NjrYP9EocW8D5pkU/aLdh0jwRJd
kJWr/9YTaL6UTkjcMbluuNIOgGvIVZRigBZIGTAOdjbJ2i56uNceXWJYY/TyjjGwpi0OElPwBu3v
iLbfC+4zpJhiaoxr6BEgSpbeOdApTenygxT7ooelkYl0DwX5ftMD6FQzcQIq3mkK9Dgs1EyiI/dW
i6m3oQuLsbF7ZHI+fTyd5uiMqbu1j/m5fA94gy7r2HvDeh+Xp4XRqlue0tSgcf/i3Nm7NP9sHgCn
AI26gpP2Y1rx5FaQ4BFjhPtNZMeXhohJfP4DBrnxmE6jiaVknbOgr84pStAHHRiPtcMElPmOXS2a
xjatzSe45SHG/B1dvGvJ2U0N0Nid9TuodJ7P9DAo8b3YxMF0WGkKV89qI46rQn4ipZk/C6C/RBy7
4goS4FfJiL/HNYEALpdYTa8pegGQBDirFh+UNKsWTDxvhZPweGUx6uVuPN9mY7Gn+7k6W1CEWKoM
vF0kX5zPAHgEhL2P1T1wBMMvYIjLvEMIthr6OS8znRs9SU4W8VYWYG94QCiuvMTlI1q138MvaE2J
cC7Je40eMpjP0XG2YdKGsZdjoT0axmh/bP3N8omg2Hn4QbASg18OxOumxViwwdfh72qtMQgDPovE
S6sOn2wGQKpTGR7+Dm3y0nWOTFONnkf6snE8NldfE7AYjFzYP4wa97PSBIDhrs2WQdNtnwu2uAF+
iPgUOoSzYkByX04Py/q41O1PYBKQaMRDKbYIBV5J1JyAUoJKg0ouwVh1XCK9V8Y4AGwEz3tFpshH
SxG5kmYlHSmac+BbD8ikHKM1EjQ2Hwj7aa6KbjE1i6acjxZ0mC29bhSumSRx3AufUc9YHkoipQeh
Y/Fhhig3d9c+TysAYsOsZLulHQ0uoemTHjUiw2TLVBCbDvUJgeS6jS7QEydhWpc4heG4SfrRoEn9
n7gmSLvy+JWW/DV9d2Fd+lYfSS/pK44To1+1cQrArnNWSA4H2vhI8fHdZInemVhk76Zomj6cOVGJ
0QEgXKDxZMgQUlQrinIBCHZ0m27dvmEDdwwFCChEF281/UopstiGfd4q/ppGmFoIZElaTN+Pg8ik
JqJXTem2setAcb0qK3D+JAgSzqBMnm32QWNOdlUgZQi5D+RF/NEG57LBJYSOxjyB0ZzFd1AIeTQp
nUIOqDAMKQWGw0qrfwhP4ChwPKVacsDZoahzImHfurCKBgDWkZYC4wpgx6UFp+5hmKZQorw0nd/I
5fXO60jerSGkCh9Qi4cKXhVwaxp6nrqkP9YGt6TGsmUqYML6BvVJe7bF85lzqbwL+t4O3Aja/lJF
R37VBYCTCbtg2DBr4NYIQTTHCtz0unPKOc1GeH+wR3ySG6DYNakRFDTNMkwYGcQoKl3G1pTIOHTT
ZxD+Yrl11z0NHGiVig2kvunL7PNxhKk9iSTTVuNen0QjCG4XF8NQJGXSz5I8EGLo1l5cQkidWWdW
Ag4NcrtXkfxCnUqZTsUAwlbeBL1ayU/0bi/skQxQxwwhouNwC1a2O9nTvl0hH3Ml4d5GINgrScG7
zkByl/CTZwj8Vx4XQiM+U2rCUyUTBcjxoVdk7yMjXvW3NEVr1NuUnHSB6WIQUYf7CEyYu2EOTy7J
6DwFSOHR0Hg7pH7k2BwYICurH3vdWUEIHRZB8/WNGJHSANVlrpabwgvAIfyA63eLqRf6Lukn7c+X
9KapK+kWyHBaxvIGEIQYVc24ydYvEfabswp4dlDj+F4f2qTRxaUA+ACQ+v00XVLe/bRIcXAzkzgG
xhKdo1oSosYEwybdDCYLujcsea4CYwOEpcBy3ofvGdf9WILjRAsKcTnQnKTwwypyXRN+Xw524DCv
+XZU7xv9dz5BcLOMBvrENQJJ6TaH286+0xxywU/mjQzPKQIgBzw5MKuBdc0vfwjfffoYywaogwWo
DvJz7lFlSJGYHvrC25+jAlYIT+cYaXcYtFeQ6qKFomJcjw+WR5mQz4a0qlnNeo6uZE0pRRW1JLub
baNWFB0LqvzjUA1eaHRMCx9oKu7zJygQWVByjFsbbxdKE/PqX9qIiX6jCahk3cRGMgF/Lc4AOvWR
6oIxABC0pqSWdQQQciSe483AK7n7YPwtzLm8enBii7HQRT4CtW7FY2fDyF+iuRs3a/nONMnQIxEK
gJq7EaLXirjiJcAfKdlB9iB6S47ePSZnvAsOqqT06mRa4iWyeWy10FxhFkL+aND8tJGyYSrrfOaC
btU7zTZOSWvqYaRsK0gEQapefOJX9kAtZmMeAMX27/4XRCxlEOIQcw6vBxB0FgHmJswfN5RpXxQ5
aeMv72wFsieUx3RelW2EYtPqojn9kpFi+oKzGoLpeJ603E7pY1Jv3Fszl96vK432+oghGXLJtFkp
CLcO4th7zGGwT4MPA30HHPQeCLJcGORdL7yuRJse4JQr1psuYJOjE+DtppWX4GlcE3C9HtL/mKa9
u8+k/ge0FewbolL+Gj3Zb7TvcFlXQMsICiKbKS7RHWXTTZtruvXrmAxcERiO18CWE6oraUnK0Z6x
ORPq83wH4wXHqeXTnwT0nCoSx2PNSbxbeNKPTZ4FCrzC897ntWFliC84j1zQdgpbKB4brEJ0oHBQ
AiUWRpedj4j1B5oTIcs6WmdMqZLEIkHpz1kiyw9PWh2nJnFZEYO9MklX2SarBkrogP/yRhKernBz
YPXoHQ6sFmH+GEFR+JuxVjCCqLbwuBOaqHxGXnjEoQS5Sdan/iuNOFau3Wytwl2GHT3xQC049h1S
ubjYL2/ZsQP/auJWTdTmddu+yPuLLLPJdOdonGE4hNx3tGvzoQJFN0pwKgF0syvOk1uw4Y2lkdtg
ntJo6dbkXxRnhfmn3r4iV1+k7/dPSjlndCwBWNTNI1kKKJGN4zEYccDWXEdKw+DXG6jNysQHhTt+
QDumYwToG68qPqVfAvGJOA3PRf8+qJ/BB5MJE41AgxoYNMLQ+iiGH/pv2oVkHzxJojf4YH1AGpqn
PnGe1IiGFGnTB94++nd0OIkXL/Ku4RhY9L8fInl5JST7XF7zTqFFAjZmCsjJiU8f+PXgnFP89wvJ
RnF4na/axJcrAajQNQicRqpHIAG+klMn7H3ssUHU3GWP9uZolftPlt7fKzs7K9L4fil/d19ohKPL
jByGGuJlckr0KMj6kGKW5vXRvxKNT380UTwWDAG7XxnKlGYfrf21z1nNMkR5nRvy/bd68EFbrfBB
azpVovXOwwljP68uMbgu0cHz7j622/kD7tZbLQ1RkdDEpMBR81hVRsX5WnXQJG6TVamF0JxxK7Ti
Sq3HuH4yP/Q7vfvLAQ+fEnfOySEA/QnUm5ZquV9nrWMV8fUL6AN0a1ExLgym01iPXZZqCQfUlabZ
TpLtrM0btxJnpJkl8XuOUX7pX3n+DtgmYfjA7xEnjkQOVEcgC+J3eA4uC4Q11ZjcggrrIdT+C7MI
CudZa9HxIdfAMtjZO4RBxSzEV4h4e+9eYUTA5IgPdtMh4gpMD6OVcFRzxvvOyquBhi+zfLkD0Y2d
se9oOVC/oBV6xA9TGrB0JThF/q1JNJtZptMvUVIsn6LNqeLKQkAhrRoUYKqcMGvLZkxyvkzRBi7A
uo17DIG841XRsDM/T2gcC8BaV5aYC1cMopA1CRKPhak3osRr66AiY/jFmobHp8fxgxOEP8GCgE3A
VqD6QM4xVsmqeMrfmQ7vrOqB7isfhGkL8eQ5R3PRa3in4NzV/0srXP5IpOEKFEhr//6PcFxCff5N
nYvpxYVpU1LhjnLP6thtfMZ4IRPKSx6WGI7C9hqxajrHZyeX89WtlZDYP9zcX/jwusRi4Pz13jlG
ghUOAzG8sB+k5cy5wdjty/DDMjocNfElhq7gXmJEVvkzWQFgv2mJ44K0vrtO4InhnGJxAoQofSHg
2sTnnONSBg2ctcFpfO2icnqGpNs7BHyxBwj8xEwmFMMKrWsF2n8q+tLgLrNFpw0evDZbmUirX0Gd
E7z1GEjYnhjy5vm/k5y7ogeaIc1KKwNwSIZ/aqblVwoh+PxAikIs3xm7vznOYZP87Lgkm0EfiWcC
YQw3lhzENIMMzkQyNjI9ZhKtnHWbwy5BUYYdxDHAIrDrGM/q1yna2qZeJY1tEYR0DT/FbVNsGM5R
mwjjbTyFL13CeDrF0o//5vFYy3yMLj+/ElrpvbEm1h2ucDimdBui06xVRjNLN8AeY4haNIf8dTgc
//xsFZdZFtoMpK9fK+H5UueNp3jcis3F5/7dHy4AATCYaiu2DMAh5gVbJ8dJmW0vZqNWLNfOt8uz
gAvlcvOE2RB/z1vy8v//ynNUsnM/yXNRYLnynf37GeztXZBnOVw5lhbxgJ/tZ//Z1trZv8eEnSFx
gg+Ds4Jd80gsFBOcnEX+e4L85KnzJR/Rtzt5nmvtyB9hFfAw3TUJjf6G3+vR5rwrbrT0Qdiw8gP6
fRAlXvLt+X1qbHj85P8+/EIv+u+PG229debjQs2rWS+LWUaHjQ+dJzEX8ME6+HdbSr9PxoOeclN0
70QmXFtsBFg92KBjcwJnijDIoEaOcSwtTC5+1KQ32nI5C2hKePy9F/GYiKkr3Vv3ZMfARmQl+usn
Xsm1cxuSvZMfvAOpHi4bDk4AN2IAUTuawhQLPn2etFaR1hIOdOOx0gnE+Mu/FSInFxJGLQvtmqcv
WfI7v+oFnC/sIRbMMKH57sROPPy1OQyKWAvtvSKZM82TMfizeBwnBCYZUzY5rF+cm+MGCXiNU0Ae
Y2D4Jj0AKtTZouwLSEd52mc+QuPOXKHHf4a60eSEuARU5zDhVsEpbmYglweT6AJlF14Ew4C4SIeq
s+p96ZswZY8NZjXuDbJou5Ltp8VOhU0sxPCr07BrmZHXVq2rV4m3MC78b1q1zvh8IDRI+Kd37NVf
qAryQ5hO5QW7teqteuXOCyZM7xpOnil9S9Bh8HErTH7I94hLsHk7uwXcUKf4p7C3CoxRg599BYlQ
GgOpC+9T2p71UalkS7zwjbpd6zmV82LF0zM9IIa/UBpujPwcm8PFcSCP5bxqf9qigiEAbU3ySYQZ
rfMM7kEtBkvrzqCbyoMDejQMsmFIHgxk+BFotIFm05kpZSHa007RpJJ+gEm7gaKAvIXNqDjVcK75
ByN7FE9j7SSyFm1ZFH9tZUsiBsoIgRqVLBVaDfNmKmceHJFFD9NIlZdqHUHjxIuhSKpeI5dg/bHt
FWc+JlWTdhlekBAizVEEBIrxkn0PCn9H7xAZXUxsoRNLU+fuGR12gq/bsE74PeyTAsbkeGYlq95+
ID9GY7Rjogx/EY1uXO85J/iWDCdLGJoH84CywAVzl1OMAfw+OaS3DEkf/9FukI3AS0zXXPPB+2LZ
wUVBWb3jfOc2w1f7kl2yHWZPjfDsPDHiqEGX1GFCruVNlpcbh+e2o5sxfsBLFWNV93oe0hDxPnAJ
+vIm0WmuZa4DRoN6gZFQeyfpJiRXU2b2MqmYxMp7qu6bPPzN92AMZIzP5NUfvDugxzq79NiFBzo4
dhEft/bWGesFlQp62wrn/g77JEpVCr1NuzY8s2eD11It7GKg4dQG2PZLfPpGUiVbJXmVpD29huKf
kPe4vCCp3D71S8NNG4fUzR9krOQ5pG3Q7FYSnR5q8EGZ+tASuTp0WoUSEVyXt6J4ALcGziOlnadF
ISYXLG1WAIuFFaRTRiuqwOGmvIqAZN+gWBLXEL9EPgkN5GkDcdL2jc1GHmvf184ZgjlzYDhOV3Zz
GQLSqvfP7esFzgR3y/0U2XSxBdjyxvwp/+JSG2vZHWdxzb6g4wxZEcIB39BoG1apfcVGtNFeuc12
AThlJSNmL95TOOrILmQG5EmWkAe29TmYdBhCUNoG3xCcE/BXTvnR7uVvOWIWmevaDF9gaHRV6C2l
s4aImHNmRBME9l8UuT7UKKEfdKiQyLTgxJLKHOxpwuGqe7IKx0pK5EFdJe5OSbQuyM5LTOIKw4P9
QUb5zzFBO4vW8s/Tpkwclf5yMVDr5LaEpJxKTpFHYzOTpXwdQ/MVr5zu7NFHJphrK5nxEaEwJiyU
A0hDQhKvilfg0TDk2xw2eMF26h3R0n3fwdAsih3Lz33f9V1kgS2345L9+BzA/84teb2p8tdJuCC+
Mqu5Dgpsv5X9WPj59GaOy4xLO3KGk+wpYQWyECcR4UwtBDy00eBT8ibrWSV5N/dJM4+wMH0xYS/a
DzQTn+aOG8OI+Buy+Ek4f60WjGaxfyMz2oSkNSp8d/ERfW3+9OicqEkOdu6ToW1gWiOX5br4jTjy
7CRCwXMQ7DNV4wbMrK0rd7IkH3M8flvPEO6/asciIIYDiM8DnfY7ve5Sd/X1X8GJTUcQrXWL7rcL
DKUeT8b1WmvN8nNpKpZmWDBTaxbYCkgKIG4KApKImdbTJqiOZvc+u85AWKI7cL+73+Q+7N/oL6bY
Rcak4NGnVwQLCPSo++mdu7cYtjT3xkMrBaH/UyyBiGYGvTnC28zc8e/EYZuE98FzgE4EJwhccBwR
jA7GEPaL0gRyyc6/Oa8RRBOoFmyvx6jUrvtXPQBAbngLeJ/51bt79xAqunMxF4sZG4FbsWmB4QO2
6WZwbqirFdZ2bWAPLvxIG/c5Jo7WliEN0PLfWpOtFDT2DcxX5bcoO7DoVamwkp/IltxaL3eqSIiD
B+2eB3ED5iqw0xYdw3bJghQt31XcUrOPTfVOp5L1f9KhQUOnlH+pc19MiOcQqZfn/OeTJLQBQ49V
vRVLT4COrtwzUIRwZb66AihadVd/jUQ93zGkle43Oc5Qf4iOkaQ+rs6Zfj84uGbeiIAU/TBTBehX
2wiN+26Z6obzI3yGkw7ylph/yafiOiA/c67TAwXLabGjyz8CUjMBlEVca3iIvtRuoKIuxGQHDgNX
v0GFnPDwJ7QApNS+9BoccksstsQ3biSPpTz++PSbv01/099uhC6+DldL5hSVfO2joVRNOQ5WzGK7
peSNoElc8svZt3OC04rpBzYG3PElq4g+ZA8hpeg+pKlLc6uaMuL64gQwQaTh1zFJ6beSVZET4FaI
x9TLhRAePsj9odszYEahG9EOj1zoCQGBsNu8hpVsO/3Q1mdhfUb1+SQ/h7Ws3KkSL7Qsz8mFKemg
uMATHEF28UFDLBXZ+uCHFioS1ZGSakEdu3VanmQ2AbZQRIRsRhxorbJ5GobqaGxzrCJo03CocHQY
9GrX8ydtvTfdPPZ5G4EGerXKM6/+KkPJgA7tsDTETBeZ8G4j0bRt6wscxvZc+wXvZkOeYNwRzuEa
I0qFzziE2+iBW6kGPAxafOHCIRh2zqUQjmFtNLHnczBeJyxN1xHoRlvd/5/kFDBF+zu/kN11vl3A
0ligalwLMHTFaG0+D+n8UXnrrMQOjKBNGhZs8QVkvsA5uo8msfrSWghwVyJ9lY8dxW5ZoJXJLE4I
CJznstLSbaONyomhhgY1d0gBjC2lDs5DSqnMDcVv2tV3qp1KT7NuYkc9pUrpNIG53oObw6g9fgIl
v0FHAs2LS0WLNu6+RQSmMimy9esWvteuKwkYZED5czQq0Ejd/awy3y09yC0nRwastkjdRJ4/WPxw
teUXiRWdbvsklG11dA0bE2xM79NdvLZK7HMydbKfYqyLwOSUI3ZtJe4EoQoA/ldyPXojHwykmZqH
KKLgr+0b0U7nMAkQU0LmIJRWi2wGEpfR8uaH/yiBm65yASItSYlSHGjsRZyZ0MqwAdqkEQAQIOO2
yjOcGjC5nm18vULa9Ij/+gXgLCuaX8sb/IoHdToKHCYvN36AZ8ysd8qwnek4d9yWCw04qo0r4y+n
4DeAWshP5DsO8YoGBjic3xFPr4jWBxIe1hYMP9I2OLgNyBbbn7aUA15tFerj2KK1wPzi8hOSix2S
bQTIXduWH3mhD1eQsJmUU3WX5W0as0BJqKmQEUlWY41DgeON577iE3bsoD7Yw9ffdXq04PhgnYxS
042i9l81+nsAR0FzFdkR8PWQcSLEGp13cAbls6cXp4kTC1I0Uclc8QNmW9ibCOmjkfLB0Ulu9QhP
Icmk3oiStzo9UGW37D72GRJNwKRw/ySDhPadq3LdcpKfeH6GVTu0lKzRCGSNcBAjg7LgvmF+Yz2O
8GQWBL9kSnzAmI9cUGa4W+uzOATT6b8Oh/RNNCuRhrrekuOJBAVRjwNvCfSGfPjbWtxGxe6bOu1g
5kCx0OdxH5hWq3HOMHMgndOXx6QxHIZxnJA9cCKq40VXIKG34ACdAHkBoXEJQFA4GDDH1gfBTenA
M+z7rIgBgJ3DD+mups4A7skesAjty8SbIRyWGZLDcdcMeMug/mAS//5CdLU1rk0a5QMhNJAuKhMP
ZH13p9Mua6YC1uGIvNlFZvWKB8SJSGYk5ANZvQeGGizfpPdlvnW1PtRqMIUdghOhqw5/eIt9ScFB
9IBKDuQngOBX6wUV3rClIAqcDQsIifqApe5KXBeZASjF+J18XF3SKdwNTmEjn4Bk37q3UF8CY0gF
FwhL/PAmGec6OPI3JT4SQ425IWAkUesXFzk761gj6hMJirjfOUbTRBqRUXbwaBAxK7T+1WEXAvf7
c7AFYrOPqin4aKeOeIpWH5QaEiEAr+voOCy6QGhBrSrmUlx4oUAOd5pRleQJPhc1a5diA6C0BEl0
19Eqb9Vp0SthuzEQt5h/W3NQAI66BkRiXisytf5e/xcOi+191GcOb9d76J2JN00tPE+R51QZg+SY
yZMmfPNC4pZJFvcrkH75B6oTWx9RKd7SChEeA8DRwhfhZPeHFmrr6o6NY1HreKRXMc95KRpf7A6w
t5oOadSjXhv1JY4/DFmaIJ5VHOucm6rFRpcOFGRHxV/zl6PDQxL3UcAMybixMlhJGjCoY28w21nP
AU0zsZq4RKOw2qeXSZ9uPNS037IcpKYapkvW/Ws+KjVTzk4Qx6p6T+dILoPT/EEnSm3yKa3zc5cE
l+jFr7+pZikk9xzfdtiso3qE3QryVr+JVtFEmo/6aQg88tWn/o2eCfk5Cj9EVppVfAwdgrT4tGGb
hGp4c9Z7sFVO0MpJVQt0dTlk6Mrg49tjXmnfB/ewRAzjUKHHxdZXMXIiRLwZQBxs1FW7qNtY5L/k
YRJKq7XLvrBjZBA96fDu3AnoOgrJcl6h0JMmLzdgVn7AWOLcOwM8W5C6iOo6pxNJw1IhF/Oxhr3i
iABw20KrmoRkRhyMOnuVkgWONPV7O0q2pW9GKemtUmSFXGSteP1sY56G5fmdUTURivMPwy/OgYQp
r4v2HCm1mqM0DkJ13kFak6IjG+Qdu5L+U9UOJ611ZmqDrXW4pj/34J0rFAEOU0HM2Lbd03jbxZY2
rCNa0YmCHgIXLZvDp2nT46j7uI2RpLdt6VdbYplKnKVrmH0EPww+OkazC8TciaMcHcgyNcLyYoMd
d93655czGpHm81u7h7CoMoQPnHjowdxlOelSOL3IcfqIE3SLAScBb1OJ3myFByFBM8oXdSdhe0Qe
wlOjYxvShOQWGZ1N3JkpUhfsBvycGkqZEIVnYEfVn6EXzafamCsSkA3eul9Pz4T5DnX903zBkUF/
AyU5BCpbVJ28i9mRH0EEGNm5cD5xJjLolzCbWA53ggYYE7rkgEQeKI5giGO/R+X4Pqr3CBqAI6A5
WPGEeWH2VqMG1veqDShs2dR5aKIC6IhxpnMD0oZz6KIjCfZGaBvU4tTk6gLoABfzGBhZrfOAP3+E
gAMtA2hlFUjVOt7ytXEmbV6F5dSXY1JHxJetA6bvO4JaHpIqVnxweJw+wiUpK79aYe80Qv94iY5F
/x+ZoyGhMqGBSGTAbWEDPelRsYB1QMSMHb2UUqFgE6i8gGoQNOPlFjGBpelLX+iSVihCCBZ06ORj
q8NrG9c6jZHRFp0W0gBH2QSEzq9Jq+iCPaxZ7heIfQRd4lyjNZ0enUePmT4JOzOFfnOo5LsK7oIO
Hm9OzRLUurXkSMlFmtBPobyZc1G5z0Q2yHoC/98h6VF3+0+aXciwHKGj4EQHn3IYPwm8fcg2rWvv
04LpDsMB1fIudCeeJOcTx9hb51pKKt9C6KAJ2x/lI44lsYINTqMrz1HqQULLkXejtozo8FhIfhCL
3npcenF81QDELoXvR2U2FnKjAMe/SvXEo1hz1oFgBNyIyhFeK0ih81MktLCipzn/VbttcJkIrSKu
UEdhptYx7A1NKYt6iENn8AZli2Ae4NgDTDtqAK/YWkquBtT1Cvw1HxnwrER2Cr5kUAr+x0NPn99J
4mHLYluP18EDWyLnuqiDhkRzV/dkH3x7f6i+2+hB8CIKEmHnpE+ip0ZC4okTCydBdLRLKGDaLQCc
1r54rHnOiyYuyk9n04flAqieftHLBtzprIeSqPO/PpGmR2nhnTs1ZxNeUBfDKpn25sa7ApbYhQ2G
V35hw0QZ9AU+sKfsfyydV5Pi2BKEfxERePMqc+QQQkKY5oVo0XjTeNO/fr9kNibu3t2ZHpA5p05V
ZlbW09Nh9UKRUOnuGL7dUTT3apiJNrqrCHUN9LFKl3v66L8GO/GVIeAP2hdldVdmILai8rDRhTyi
VGY87X3UmU/FVYjrk1VbhbMS8T+CNbbyR+2Dgg4PtPeyzgrpUUajHmIOBED24Hnw9l3KvpqUh8f8
t1dFH0Vssf7wFX1D9LdoIO5I0/ualCo6GTUwFzSsrA9re0xfZSV/rExJTu54zFJWjmhR2I3WoBMA
EIoXb/eIvqL65jtO3d2Zc49KmQeJyas5ofNErmAATsEpVv4ZH1ukUfhooDKChXDpHMrrcW2ADE2j
4GmdoyHuo2Sdt0iikVi3fLgVVDuzc1Y99ZnJzKAnp9kwL6weSYjuIYqvln3DhaTu3lp+A3tQ1nwd
HyTTWmMcgIu5W/rl0K7dvTbdaVb76XTWTn34pnmAaLXzLgipzu4VG4SV/aDTEaeJQekxulEft53q
pv9oxJD5jVuvcvwgQAeO5HpJ4z7tZv9YAK47HSCj5s8fgGE+y8tfL/b/C+vRdvDwyfQf4/WglL3o
hKcTdCoWd5fWomfc8O9xi2ZMjjqUA8cBlaJ9A8wLjDXue7PunCpAUznn1FMbcgGBtMBanAc3eBfN
wKyjJoStg72hN5HS7WpYX4FqCnF4ZzsXtQiAWw/+1qaeg4VtqRRKPc7k+uCdyIPj4nK47aNNObqB
KYPwSVLO2Xbk0Metvzcz8khtcQxdHRmh9cZzOQjKx7Sx9+hr1TG42HMMMVVY5yFyV112OxDF2xED
3XySpeBx+lXfercbSBDGexU/n8GsfL3+HDiI4TXm+W85zjvjC5p8IvV7QbWEqAH36k8+RkZEFd3o
if9Tubx2TvSt9LgKZtx/C6HTZeFpciCo4OZBFVdJsWLq3rtrhhMxmmAV0ESePSyyj5lT/2mhlK/F
lQsTdywGr16tBS92CHoINmh78z4V/irGURaEp87dQFdjzsNY1xnj7KuL51DH9ooyihSN5+PevzZ2
Lda0jUMwno/H9IJgsLfp0+HxXQn7N2sM0opHz1ed8kxJJhfysmBNiS0Nq7L+VHLUpyj98cQ6EtCX
G4zI0Ed4FY4b3G3BUPub4am4jWG0vuSTKTgNIcKbI6kv3H5mtssxkdfO/hWESAdIb5QjgviLKGJW
HZ/3Sv8ABJoOn7touX9ZHfMxNGugG2NVwfg57Lw5idTTjE/+K1t1a1S+zE37Pj+tEu5jc9pBzaF7
dQSalBYrbztuuQdWDaB/d14NGPcwy5s5K/ivZ7khfKjnekEClgfDtWJ9zX6Uo7YxReJT3QeCH3ql
T7zCKumrctx3n/HQk9J3I77gmlHLZmZPQ7Pl8vx+EStVGAQyS0hGsUga3VxmDF3cde+B+9deMAY9
Jfhj0DM///NB+oWGvZz2mxkCDH+l6tjmhCnYmLtLB94xUPMXstI3fJwqEdYhHptFYQpJHwLoakg9
3GYT8FfZ5KIFcB+oDXDIdqruLcmplIuEPJa0hWlBnPorDbNGbBLSiEC1pMB2XwJCUgGDUdZpykXO
STrxpsCB5yDHkcEWTRXY9DbVLAYw+ibPaKJgqOE6GR98idUeKLj+CI70XTn4K9BCN6wl9K05DZIp
D0i4i6hBRll0ExCbR1RpGi43WnNX/gG5Oya3F//OCcFdTB3dqzQe0jM0Y7hjQNecJbnj1Qjh0frO
iB75B4UQ0d8MBK292hbEDbm7d42P9LqxPcNdujaVcWvmVIpK9BsfWc3YhfAnfMoec9hrvE+OkIO/
Kf6v/B7ej5RQWr6dqDqkDQRuF8lQhUNUCphWJFEk6gAFkhd+9Db/AYZiBYsNI+tEjRDReviuzBzx
U5gsYx7g4WvijTEIxgCEdtrNkA39QVSe/TG1yhF4CmlW2AWoojuZkczMB3booPfqyeOCJdaL+WxX
WRHMWxhwVeSQ4XzjjQFGVPVvO+vjo2K3fdmpnDEBAHTDT8diugjWkGGNv3EIjug97z3WDJe+4AsI
BDgDfvFnzB4ddLx7F3+Q5qBB8iF9f5lM8qaGBKzEl21qh+rw1T3C5hA1swqxqjx42PKP42JcaDo4
JqakxwgHVdLvu2AEkyiduaC0AN6DiFyWovzN6N4PsMDG4hAXXaAS/dOMy6UhteBpgh5Rn4nD8DD2
YrgLfUe/XcwCeE4AgU/8kf6wrDMXqwf5jPkXpjZtx8v6dxPACDOgPgZFYHmzyHvA9QBPKBrZI9Mt
CsGakby2jW/5HzsOlVbba4DztHD3tsgiNqgi49lHjMgC/OViXyAlj7nUzqtvMOLVUs6MsmkWtCN2
TwQw/4QIEshTov1FMw9gJMgoUxV1mEYOBEo16DeXVL/UjUrsMpmXdgZb9IAN/j3iB66RihWYAqfc
+2cZKSk/vWHecu2eXjaTYA8GgfHK8G+YfGDatRTg9XuzHGz9lwQOK/3k/8nL/LuJWwDEoWQJpTRP
RqR+A34QdEJqSnRqmQJNXHXJ6PdBY/4vikhBd4HOhPYpAHOryzK1Im8uLH+QMgF1e+KISGIe658j
QcOULE267gOfhwALRvyfig1d0kcPyzOiAAGJFLEsTwFpRQ2lc158vkSICxt+AqJPaaGagMefYD4n
EBHOF2S72sd4jKPiiKEONDF5DOCEO/9sKnCHkOOTQCCw8J6iYSShBdo5BUJuCkCRIIn516bFHSGQ
OVtINp+IpdX+UzGIY97gWog2IbBiUKeItmbey5ou393NGjVlwYhdAG0XaltRJUQdNDmPPldN6ceb
A2BUd5Tj7PNDVrX1UTHZsYlPAXq1e3a1k+ARSffzT4sBUiM0tBApivyHwzcHG/n1MvhYN/PqRLt6
n50A9xfnzFDPhMdwmEHtBZn+EgQVf5HaO+pEHXSQipsUCvyzQK+hP5Uwqe2UoL3Rt2F32bReyxcF
PY+zZm04qdfJH5HxkO7C3fQ3bfHvV5TG9E636GACcm0jrJO8ksQ54pnh3idVT4u5w43gRyY79Yzc
iePXjGhpt58Q1cRvtJHgbKxGPxpx/wE5qY5VL5hKAQ4rDJ/cAcjouO9HpjxcEn2pzNf29IWiYTpD
O1v+PvdO/VVk8sxr9Th4LVfeJ3wqJqw4xnC+E1o1TzBNMV7hC3G5e31b3RvUw26BpKSNMGUVyPDw
4goeaVokYG5v3O0ThpX51Zg7/xuDSzsJKleVxTBaV0itN0t+egtY0xOIYmzJWPLTaYxGP2ZmO4fQ
y+9k+v/cgKuhj0DLrc2wIqK8ILyYlNCYcB+IciB1sltEZFs7Qs6nT9orXl1eEJRBkG8HiF0NrLvF
4tz1kltfjBly7qAjVeE0//VAAQ2ypQC9yFlAo+i0ByyArAeuLcywP3V9o0OBRfsDfR10mNFEEr7o
6fkw51EZ0xZ/oNFdxAsGUqnsXdfpslRHO3OsoigFEKfUALbFXJdTvMqhfgq0MVaZqqjG/EIjFBhn
GdhD8LfIsJWAYNXS1POGLcuYAeTsOsQ/gAQ9lqxMGP281OM5rG0iCvMDeeSLBcceRkc9XGKtBUIs
KIJeKSPp5njhcT0Xt8F5WmIxblLBiXu0cS0facUmKnCcwAqjQtnYgXIEbuX5/oFkz75H+y4tTlV8
cHfwIMRRNGdlgvRj5d5WpCYnpxpfQDjY25wRMaGlUqBSPFLRbqy2cFwyGgWLFlr/f3qgPVyrCvE6
Yzc+yIqCmNgArNV58jiDE0TwYyu7G596+/h1zzZRDgzIUqZzgWphO5Hs88ZQ7R/SCOp0BoD8dW/B
lQYN6wTwRg6Hh7qYNg5XDudflS4fDaP0XFSDiE67DJYKnr3HgKMRofa1zE7ff2m6wSFTmKMBg5Ux
RUVPHntPPx+2chEWwOwkRxF0G08yGcm2CAvicYupIGgdf2uJjiRRmU2rgPzMYuYeJfynicmiXhVj
W2aKyqV7JqsIdNPtJSdlpgcl9vtRo/VyW+XAj9LoB3+8AYvK7O30Bz3g3aXPcKXSiu3IrucO0VFy
qVosK5p72GGcISsfzW5R4U3SI/Py/3AQXXgN11stGll2jMilmJbhXmAid96RPjLdmUOJqrwPLBLG
GllnwC7iMxTMaK+BHq8O0f6uSJFh9n3kPwg0UKEhNCpAazemQoPbl+JSx1bGtcaBOG0NNSh0Wknn
84xrzSx6tquTbW+TK6/vyS74uzFs+ycMoiBc3tagYdfBqDVmtI/AWf+nROVtmhN66slfwKWxZYQo
pHhjwi5ztK/dLwg+DMGoGuiGx1ABXNbbjlZUCwzvc2tx5+i0mTQV1OngqXil9Olg1GVXGK/4GH39
2a0G9k73wP0G9P7F2+ndsUiDTuOSPacED+dY/zWdk0/9SEpK/Sknvd+j3ZfWSoLIqI0wy+3DxM58
iVx5jj3+2iucK48zxdvV2XiK/rpPBDVu+0oHzYr2A8xyI/InKXeiBrBeTtSAdyHPWbsytJGHDSY6
Ys6DKgf+r1vpt0GEtOfYcKR4YpJXWWPyi4e1L5VD9V8aYtWHkr82+2Rx1pGScMZLzQuaeUzFide5
5jstaXu1doHy34cnL1+Ool+XjjpSheooctJwsPWBnYHn4mV47b+ILmt/uDGYOKoXQ80WO/cd7/zi
lE9pk0dFRMuhfeCyADBX+DFeGTdYnpfS/YgiDevDB1gfUyejWn/rQmPfk93gNNwOOeVetMLRNBxQ
dJzaVinbuQbJIakEwvNOL8GxjsTrzUZLyD85s7M8j33oDFDKnx+mlMiEIh3i9Z5OZqFyn58UF/Am
InnrSFu+8giaKgjOKDdpGJigyEV8wnBg4aV/Zt3nibLb/ikW4mmx4Stm3ezhFCi9qNRJeT8DRhqW
I03vr90ScYO2nzMcrQZxjaNY+nbtHgQBND/RMIO4MykQW8I2FBOebNmbxGwqVJntYLMgRtuedzXz
FklY0+lTQKimZSQGBxX5FQXnygKgROdJnvb7tLyG3jhxVseWdKpkWfRAImGT2T1CrtqHVNLYiyR2
3umH9kMIR6JE2oPf8Hj7Da2vukn6a87M6aQzqLNk6BKrkDLo4L0ySoDDYKLE5x+YLMOVZ9ie3kxz
yLG0G02ol8mFnADPYxFUOaUeE4W2n/B7R4dRYZWXaKQhO9znbW+WkgjMJdUTtcgVTykjJOFAC+jr
JFNELup2iw8Fv2eJXrn/XUOppW60GlLpwJrmMBYrv2gxtuGjhWI+guqPUnLhCK+HsxRI8844JRg5
iv1yeLzSxPgE5GYLocREEyUnsCAdRSv6xV6TCZrbwBuz1xeLoECQzSt6sgfK6SSeBkkGmIMKJCgN
+33Ly5KAp06zkJrW6Bv75vCGO0bnOUmqLpexw81Fj6xB9vW7sdsH0o771dxoi/s8yW81ZYocPXzX
NKnqn6LubTuQFJ9lKJAajatdUaJR9mbDLQI7SiZ2h8P0HVIfuiq7pRh8UPQqxs+wIjM7vTLekAPk
L67G9fjXXS07/ujYpdCX9PkI+7wOZoxRe8O7i88o0SJOazLt6LUviGPoY+JGZ4D7ubdGTOQ0IPi7
8NEPuCkImSqnTm2gjwJuls4Vu6UOjdlOTPoGIOXGSYAKudfeWqj0VL7Dda5cFmmB08L4MmB1mOZy
k1XoCMcGwi93qZFlDr4OS3jH3gn2zGXAF6Kd7Reko0Lvf3YMut3ZXat3zWe4z4WYXFKh4Rmd4DqG
5cdturbOeQ0vlN2XJjU8I0yJL/bw6216YdN/Jg2bv+Ix5nNlYzFSNg/NxnYvnDhX5MBGI2Z7uPvV
cGah5PsZUaKoWBNG4qbX6F7UeHYwENYQh9kLhlOyshKf+L1mLoVPutcJNmZnNPB737CwbEBfYmZ8
IlOR5eWJNSKR9esQaPi2LIxAxxqe+zX81r0zH7D/vFn+4J78mjYOoHwqHjTW8gGnMngxz9ZhLtug
08fnnbETg4HsMy8NRiYw0vQLkRKJehjyW4tnSY4tPu1/NJLbg0uor8WShg+7pG7b6rdilDAVt8mP
8Msvfc0yWfuOnjaRiwznTZztsKK0PyXXeINSMVlUprhof2C83DPEuNAyNcDcU+AF8yCXVUskTAe1
XzylbZxehBfEAMnH9Go7CAdgYRlliV/NiVnk5CvOzT5dbKauL8iXv9YhI+Y8uSeX8PIahGAS3S9c
TH6DTf6CtXDeMqZyePhva5PccGe5cUhhPoir2B4LPpWOAgUkRLti1ADdeYGYNdUMJAwmb4+F8psY
3V17KYo1l5JKM4ydpvnmobzNCxDxgnt5dXBnpJdo8d+gvjdfve/wiLTiz10xXXftY7KVt821f2Df
YPQFjC4EBZMffHWtPgj5nCqqnFe7GNFwodzvGZZgSy0AuepwHMLzfrejpvn8OTOuMeLWLAzeFFZc
g+/vcMg0a962DGqe41KwGSxTBniOKBgpSj7CiQYlSPREOPu0wYFq9PmfIEwxPMCUAAsDZuBB0Wlw
8YXRaaGkOywp02P6osO8zbJ5UqoB4goZY9D7Vxh+V5lvIkHUDVaO1c0smhKWMe0Vz1rjYOBtaZYn
z+W3peMu+0ecVvHzbHoncEPDjZI5HC3M2ETdcoDi5sCjoYQXVkNNL+fCNzuD2UKa4dk2f6N7jp3m
VVUKnq2ziE3Z8YCdBnw8X5Bi+CAtJsVElfELda89vYa1AAPn4EChGZ1NeL3yYXLVqbGReYdAdpfs
0K8bjDTNjWxjH1YZe3zUKHScHJrRzqnUGaplb4zWYeOLSvftVYJ3dodiGGL2AevL9J3xCYvS5Wik
epOWdhJoVq9jM7DSAYpTQewv1zysMpufF+tCamqnQm4O2HJHhrrivYa7og2oBC3BEZW0afidbnkZ
lQUkWttiMiQzY042hO7aRZYk2vYeMe1YlltyzMV6lGHQNVfhowq47DxGf6MLj37IXOu1X8MOqsnM
dJZgiPcqyDgrmTE2PpHURrzLmNhtyq34Zb20ga8FtTE3ZqdfoEzLXO2Z5/RN6OJQcghqn/XGxYKH
lYK9h98TKxS3i6e/fNNjRFoW47zOzX7G8By9AXPXfa7+HXHvuMixapgsigMHfvDY0+7tkJjnhmss
TFGWYq2dRkwM5NZGJJXgulCybTcqZ5wfPPYIntr5dE4wg421TOOnDDgw7fN5XScbvcH0SjS/9yvx
fVBuY1OHAGIwrDDT/UVzC28X+6UG0+HdA40Gv/woY1pDRI0hEUJVuYcPXXWMV7vidnhRpJQN3s9h
3CYSPGt+q78eznrn4vdqN7Achfu+VvQn+OsTiQ/zN55ZvHQMpR4eE+ffTN09Qs3fvCZaH3uNWxUO
9t0tx4nrftuM7b7YIIkIqSDGUYV/gEpR+MiI2QhKoVklVuOn3MO/4+c+XrUtjKfDcHAfs+OMzybB
yzRmUCeGaoQtDD7uNmMTofEMpUG05Ay42SuEWMPB2VzscxK2TYh5dHjgAHnFOG+tpIB0NaNafqgL
IlB0wASX19rmEqgonppjwiY/Y/6Eq74OLlyo2TT+ccdpxkUu1mGrL/HMq0GA/VlxdRss+ur4KwYo
A1nviOQaX2TwxwVrnGMQvR0HL5gq7xpblAB3GIRyIKgsUB/ez8U3acYjwW5v7a0ZGomvTDXudH+x
nCoZOdmov23dlYAYOehohP/qnRiCpT5QuU1CAoyC8O8Dn3cZX2uT5tKl4YwQC85H4j1WzEp3GlUw
k3r8pDvu7Kf/hBHSBXB3POTnuBXU2P+jUrQZO2dmjeNNZaVVYOHd8iFOnLjDwrHRXmuGJsnA3wTS
vBxeNuiX2ylg+8Ey0ymJskvvOWAOHfAP2gBauCOpaJCzDIo+AqLqNTIYwdEHhNjkXYASaVPAhyw2
oYOYBXyD4nFkrneT1p85pcEEp373unyZekrtz+WMKgEbafX9xquATN28l/EICqAXAZ1IUFgP9zi0
9RB/M70sBkhkfG6C7ancadv231ftxAvRaicwaCWX+kv1uC3TVJK/M+I/xDd9fA97wH2csv5SWgsW
D/oYxIWjM1tlVUTl1EFvsrWx26R9sR42cWuajG4GiU8HD9YU0x/61Bmi47HrSXCpKRLag/vSmF1c
C4qXpgk0RaDWcmMlHPCGXDJURHyhUlLm87pRLaEgY475BHWqRdde0qS4jeORpCeUNzGZfszIaj/C
BWJC8QDABRpp4VRtUYfAP4syTwyVsWPgpdVlRE1C3ozRAisj2Pc1m4/i22bIxakLl4KjKFHi62c5
4i/FcW7Ng8zwnLF2GFWX/CxvFEXwOyS60idDMJNuBtmQwzkF3s+AUlOQ9at/WE1kE303KwaDJH61
mDGEY3cyOUF0kNyDjht1HoPvYDeChQVCQYfrwZsR9TNN04ByCKgtcguXO+dzIV82duZRIercrlsu
Abc7X1M6gsFsTVLrTtVIOPPo9KZ7gh5FTAzgYdKWxXJ+Mh09HvlcNfh5SlLLM+tnho7D24aL2AaY
umDswk/Opo4BjvJWmTqeRyMEQQLkpYaVJRbotFBPB5W3ikH8iiJhWqxggXYTnk/l81gpR96hNL2S
UZ/w09GLerNiorT0xUs8u23A3/pHo8YT4V6NoYxi6cQ8Xn8U0/Xi5dgzOxNW2M6aZnMLnwTnh5dv
Eotr52ueI3qwlao+gul1VOED6KAdjWqBCIQtrmVvm73z0vAjY2AEQYgy48Rs1NcchJIa2POOFjMP
+HJsheXZJWuEwCMfvFlWgmhUGjLKth5GXi7EgAVB6NL5xQtRr+fGr7pJsAM/rrtyuFJbqPrWhJa1
Rdjd3ZgOLTMli0AcFAWoHwrVSHeK6gu5Mauchd+BUmDlK2qQJK84wqJ1MEEzyxUYzsez78RRXPyi
TaVrjIoKlLKLX4D351tjVj5a/AoqDUbjBvDoqEfo8c/6WaC2VAiStZMnNSc/4hsAYYomvaP7TNqe
lN9wcUDszhnVoUfgycUEr42+CDE4eKJn9dzvORVcuHEDqE2szckqHUBYtbVLUfHywSRQLRbiM9TM
iwQlMYbWZqgJWthdI6SkhD9sDBS8NxagnOVxGUjYh+rcCpgINxjAcm7pq2vaOf/3gNGAd8Kcmj2Q
WzjFd7O1wy6JVaNQIGtA7qNYG8ZULDY2efctDDo0tyW0WjF2CEz/6FwGcBBxcF3Q4urxwVD2+bQI
BJcKJ10jkTA50ANfwU3yFDOkK9wpvww3M43JZ50UgfwmzLJuj9rfsus+o5LGFlyBEX66yBgwOX35
H4IccBl8Z8rZFHHeO5EpzCL7w6eczMF295bruxaPg5eWjeUk7x3HbWc17LjXrdNkSqT7QA7adurA
OyX6ix7+ZkjfoccLmRHgiGA8rdxAHIJ/y0ioE+UoL9j0BFrFyWxM0mVVaAKk0QxzJTWb5VgeGCgq
wgnvE6zpFey/fjMxr0zvafbAPowBIKI/Pjn0qODBhhyyV5pl/nyDixbjCkgYSWY/Y7RS4ZNJUivU
fCCSX2NaM6bUYX9keRJO/zmFPE3iS3eVVUOh3lSQYdRiTEmUqq7TmYriYI8FIeDZqNJnWuAaQE7V
6KeUXg0AEwDaFRI4Fe+2hOJBAOsUeG7PspDnvYAY2a5ORA6yhAQz05KVy2QD+Mbr2gxHPbjggghc
2PQu2oAsyAvYWQLf3R695hIhRjEg4WMc11P2PZwUollWBsAP/Sic9/w0v193g8DtAmvwYMR8Im4g
bjsj1jXaGpf3KYE4LhxwiSh9mpbnsRRWnBrQH/kqxfxpwK4EneET8SxyIn/gQ++82B7o7DmBnTTS
H0QjVt6i40J4oUGBuGQh89NrMfw6xCi4CYeQd+rCVgj4izYE+g3U2j0+DmhMjZTH+5/TMYZ28boM
FyNq0AvOho/Y0XibSCChM5LltAGr3dGRSHi6g2CCR3MQs9YL9m/Be5Q0XvL3Qm2LOxdJAjHNstxv
zCv2CRBiQBDI0WbzouhRrSFRFv2xABoLisLQV2eKgKW7uPjE2ekV3gqxvDP5SYn93JGDA8POBYSE
BOhz1gLgmYIzlCfB06fzwGlZQsLEzBGifgG5eLVdMgi0HlxLh68jrkpjc2OV+izVKad2Vrf6AZSI
l3WpP2zKkSzgjqKATkl1tiDXdHCZsPgMNFg+m6fugaRtrMUcQIglZngUrSTmvkQZ81hjhM7kuXQv
Ew4IajEslt5jSuKhh6TmW0iQGSvvy+IJeHi8WgGIJPQ6TJHFz/IWOKIxhHn5uFxsHVzCLAKoLqOL
mXANZ7MnXdFr7oduDUh7MBaIlmxhda0uUhd4ioA+Ngkg0Qi2CcpjLT3eRI40pJ/9+XBbKLroDwff
nyPaJwLjmwKyXLdZ1KBMFs/BAJ/mV4+XK+orl6KA2MF5s4wcHiJFboJFBf3BcxpbGSnOqm1YE0NK
wprH2GRtxy+HdX2L8J2F8GLR4Z3ONiEDbGKG6ExpYACoJ0/j9TaJDxxMFhsn4SmWMwBCiUXk78Ox
KFE/Qd5Mb8LeR7GZ8sBQBvGUWC9ZP+Dt7AfEAHLsFIQZvWyIroesiMnCnDADfEOQnO0jFHN0yXF3
tDlhSzmIKFeiXU+QstUFM/RAZ4IpjU4TIfCQ32odsXhpJmaNCgufymeF88iQpq6I6n2PA4FzUTlx
NNGdCOBPSNf4sTosOxksWW5s+sHRZMEi63e7lhEjUPIdgHZM7Ee45MQ5r97BBZRGcTZO5rnWkPDM
6WqA6LkgNbqBe4crK0GkYWhZWBud2kkAY+RtYv5Wl0OJZe/2QZXs8Re/8+CjmJKKJI6NkIG1o+PJ
4O75t114HOzoe2TBszOxdhPzr/SFM7PB2okjBioAA+NkiTuuNo1vDzXOB7FK/BMZjkemR2v1sfb5
01Al7IDK3mWiTkrY3gZTU/B28eCAUxdM7ZCgRRIzEaK5GRiKDUEEwkgZ3UM/tXILrocoQfhgGZF5
alegzc2xQWFqCzvX8MyUKSjqFbyKRcAbYMnCeNB8ozzhGit/L4gGubdwx/wBRji8JIAd++Jh0+uA
C1Jghrarne1+2UiweGzfbhc1J13vnPo8Jn6P0BDHBBcuQtoN1oda7/oLKCTyHgeVLl/GVO0Lwl9/
OynKdCGJvNWBxcIkqgZwJwjfhlCiQ+KsbDTUEe6533o5hCiyxBfHLcLBacTDxkMwzkm80FIQvbzs
MSZbHBZTEHjOmGlAqGJF5ewJTmAMpcg/WS+uzRwjDjtiVlCgbGBxsZhYlDzZzxsiAAdcjH4SspOw
yALepKwJcuMZidtrrEjPwURTjaTGosw5Uq4EL4qnhGfN6vuYKoULgvvGXjAF6WK7iEF5KCqfDpLu
ljiU7KxkIwVaWBkaPxxFcBvh9Ltj0cDmHx7iTE/g6h3S/Bw+vaQKqaEGcSwEtHMq/JpiecWmizHR
5piyUc2xBAk44Mk8CPRArIszQWAaLBCiVuz+lSzWY19gt0BEDizW/8kaB5wZMRMzkcpgPhjwRAZ8
SMK75Nhge/KMyFM4CQxxXmtNogLqBx3ecoZSwLUyA1adkBvj+BknFBDk2CyOtnJSJFy8KUKJgEc+
DyENEYiTGicg5RgsVM0M4kU4nBzM+Mt5dB6rnlSPxUSCCPl+CTBMKWoYaHFnLABiKLfOfsDejC9Q
yV+IgiU/0Z7A9aLGmtTUymiU4gUMYs4hRALBPwnEE5I7YyHx+ZyiLBkpA55sOagmrxwqI+CQWSOt
xPbpRTbHQYpoGZ+oFo9XOUeNB6OkjEMih+gnc84CohZqmY2PfhWqNh5BF5IKqjBkcCH9pyQNE0Yy
ECV44KoNEjMxwZa2dLw8V6qXYnC7a/RT4nGTnoT7gfIVEMAlygSHqEkFwa5hG5gSjbA5Qpu1A+Xo
hm7WVonl2gM/tJgVjpQzuxo+d+OpVxo5gveWkBjmvM0LO/oZ19rpierkGXJ2zrrkL/msHzTGhSRN
nGcra3rLJcxF+7D+oU+CkhrLF9oNJMithyw+rTdpmMh5qULVltjgAnmhgmyX3CnHEKXlfViwmBxn
KaALdgQMZBRXod4jhzyhxOw0ojTFw4D4039gwq47sSEvQk5xj1tDDslvncj4qw77navOZPqVUTUi
QJ23HdZy2Vj0Np8d2tYWXrf/4kMoZLoYsjAD1itzyBABJXrgzCBqNbt9QgobnMrIY5Utbv58MR97
pSnGtXDFZeSnHFsSx6Lchx6k8+DFD5MGMAcCeoIjk04G5D5UkBLgYvsX1oisJ1NrY4NNHEBN0y8K
Sie82Iokbofcs55sK2J9xlP5n4nCpVn7rztt+cWZRffGvOhGA4xMAqlqp+fvGotvikeBBm2wYbBb
pfyW4yprNdRM+tJcnrdvRCsHzl7nh1OQ5R6vUBihh9lltHDU+PtYWDhqA75gx8l3b/MYF5CZh1Rb
vC71Fa9rZgMGwM55WoBOukSgmcbnnr6LRIJIcLFtB4PhtGw51M9YOKColuYyZ+dOyCrAfGgM7i9/
IPs4rcmU4gk7kMxuQHhKid1UCRIkqR/12JcjRJM2vAIEgeRPagGnkB1Lgrfp2SZfx6mD6khfzwFY
F2fM6sYpJimmJO7KPAX60RoVI13rcMc0oTkUIaR62MlkGbkzPB6zNO8BQ9KR6zJCkHSHIEBUiVXv
xGCoPvUO+4pTlstmyU4AnKYSKAg5wviN9YZ5V8YiUCGLNiGZcGxAbiMLpEa8WRkRzqOR0cOJhxRy
hylJy3DSsrkquO1iQUYYgHUeQPnCAfMfTMIjiXW4gaoX82GSn2GCwxwdvrrGfQe4uxreDtdFWUCt
GmVJkWByCG2IjQcFqu8caDs78kYIKAf1PAlbURDNDyEjqyhaz7GCrSmKPAmQ7U3JN8maV1OqShtj
oKcLfhSTN6Ua02WlhGDlHKRtiSJP6iMzngJ8TYkJqo5fa+tGzbNzO4UkoVKxlXro4/wgW7DJ2GsZ
BX9WKYKYh2tky8cHksIQ6vhvHX/YkukM4uydvFPC8EduSIQh3hbF7v/mANYSWkGvxUuHpGNNSpHZ
DKWcU8HBm4+TbP2BcsieDWCmRCaGU+13CETE71G6s61J8+4OiAKwI6sJTQrvYYLOEHk+xT2N4US/
1xjpFZZcagUD7a2G55bTSPBP2dDGBjosdUAbY2YGOVEeqjmxZBUS/S1+EfpJ1YUgZfDn03V0poB/
4d+k8q4AF4XYPUy3CbHNlZANT4JPaSZHF7UnfWT4HC+fNQUEkB/QjKorDQH+n+3NeO2c+D36uTkr
2Qjq1mkG8zaLGOwWaQ9tL4/ohdOTIIZGxIuPqcJR1lSoVfCNWnTHpDEuPToaqHSPZSao4UqPMTNV
ETgxUBTfQNfUMJ3hINnZtTazmTKSPPifIXVevz8H9pXnpRy0qF9V30xI3BnOjdPRAqlWv8Qtq8+J
tirC5trBvopUp9IjciLbGvM9glN36QnQ3202rRlG3e2jOzvb7aXMdt+j52jTdmjtvtPfMEPD1Xsv
ayDDa/z6/2jS2PUewAHfx6A2eSHre1t1NBLzNUY8vVO3k6zz86g06DDIS9MPMN59mQo6GLlqv9F0
ybiKics92hlxKMxpFGo6D6adMiEzqFt/wGG1VDo3boDWbun1dl69f/Npqgn2Mwd7vVtxZVaAteHd
ntzy+mf7oHOo9P2cb7/f5IdwpRQPgnPeH0hHJCbcmQtjE0tLsUJYqEl40ALwsENIvq+uVaPnu+Hu
GSzZ9uvgmPRsO5IzHHLNGUEuJzGFGgfadBLcnVZ6IYn8145zdcak1/zSAMyHnFdIto8YCdJJvvKY
GG5z5oPsEJWkouQFdlyOfYUwpeSAjejZPpkovXaInoY0P3kHLFIB8OQByftkpWpdkxAACGK71UaD
hAUuomP+6GODKxNumWlxChOa9G9w1t6G79GvR3Sgw44Nehtnn4ALn0jL9ce5W4Ap8VEQD20+4V/w
S9PmGVsfTE5c9kL4KH7R7LnkwecYaFc9L7KfQeqif924tbGYhxk1TdYkZ9EWlFhSlUcmJS5Hes4G
AI/lWJYRGBDTR1HJZcqnkR/j+EiiiY+QGAKuSfu06ITl4PtkQT+qKJNJhvgbaYN2I+HVLM8XvvMV
DiPSW3TBlfFeU7PSEzMmf3+6leVsfuyVJ6IRGund3GkeHH+hTWHC4jBc+suftQcpvYWifFtLaCCf
wsrn2ILwUuj/FJQRuxetRS/1bU6S+cfDBIiz6w6H399imEUpL+s3zVFKkAj4yqbkoQGFw4StFY4a
SAmLI3z0yd6Yi3fzju7evaHlgUmGPr0wTUc6hA2z/daLWe9aaCBm/UB7xl0jOmQ7tFKaVgaulPpj
Boi4FF91HzPjEX6KqYQ+Mxi4E29Dh9KWBhBxmeqW7qCQ6EDPyBdE4wvVKfz6WntSG+EdIhONaN3F
b2NeRki78tb3kNTk9GcOR3fdJCD0K3nDPwNCElGphUBk/9ny0vREFiquqUyLLJUWb0ABEa6AyCdz
ZAy7aWyvhuALQmggR0kxRm84lRcdHzdeHOjIlARLv/8wPOafUYv5RIzIQGf1RFOieWuiCVZMzN6x
heCL16lG6JThX5lEDvm6Mnt+CJIYzrXjnIs13d3bWA9M/w3D8nkE5ujx5ys+fOby2CyeHhU/60zS
IeYwMK+DZ8jf+LojT9iitNEM1iXktMQtK6fNcpTbv34paPA3BRmpT40BQp7GFTzgL4XQIa+jin7Q
NoM/DibjalBnsgkuZA+zDpr4wdzgS0Fvql5jcOMHz4wkacB6KgtTLwgTiJNGgqD0+gmXTcYx3OlV
1t+DZApeRr38DUyCsHK0ZepFB/T/Qn1UKN0RP8ClST9LvxGnak1uNdMpWVWDX3yNlsGe9ngxXLq2
B1o3NYtLgSfECEEr2woyk9OFox+ZN86Y2gwnOv/ptOcF8j8+WVNLfnwe5JJ2fdE78oKA0CJ9ALKE
d1LVHweO7Tsjdi9HwUiC8LYnV0PRwYBHOBD4vI1/C1sPQF9BLWc7qlQw6GNpyeudzQ2clyvoJMoB
lefovKfxDRnjIgMVquFYIiWngCDdiX61yMrqn5288qeqjDuR5ra9Aj5CtA4dMR7muE34kLMtJ1A9
Jz0pwwwVNLM8uQ7mmORA6PudAuU936wMFBsVoreMC9Htkx3uv4CdGHUgPgUd/RVQ5YqaGA/UNZag
NZjGycjxX55K6oqTtpr2QDYPVUyedu4LO27K2IqllmAyFfws6VT2Y8PURMzKEqkAWlyWhMdYTNkA
G1jhwaWPqENDmvVmxLMW9IW/J3JceLszG6sf6Dxe6cipqpkLWRUm7TwYsscOT1+eHdSrLUNfwNN7
kRHTPJ2BPpKbvqwaP/2FRRJZdw1KVONFRfkV9+F7SJCvk0+zoT8cErmRT246k0ybeT9aSUrUyfuj
JaoZESpMjmNxy1DncweUgqQ6vEAKcFJdMEoCBp+hubBkk+uZJa5amR5lSrS8xaf4mhwGvtIoSF7q
Gyp/tTrwkMj1ZWoC4xX7EcDFmbNR3Q8KTXevduQfVPXl7zqGaSj5gdcwjEVNDa0le6k2rQ0khL/h
PX5QEwLWQSF79OJ7j0+7F/Q9VBHVCC5bDC+mbciZFk/yfh/+dZLkG7czfqE65g7kZBWAOk1ZLFpp
FY7SilUT7KLeROYKBDcD4S3mCGxWuwX7EN5ExTjgesgJrpR8b2hWsvY+FZpkrCiCQTfD+Ek1tgYO
I523nl07wzQ7LXg9Z0ormCFkIFog/5F0ZkuKqlsQfiIjVAT1llEUFXH2xigtC3HCCaen7y/t6HN2
d1fXoPCzhly5Mnu0dslmY8OM/uUeUNvrVtF+Xn0gp5L43x1fj4Tb+cMtiEUvqnBWWRYLaP7ATwDQ
9Bt8oXxKWNP8ZVjPlWK5YpQlcjX6EiYaTgeGFGQ9cPSyQ7kARqz2hMETj+xfq82dAgJXn/X9IMgD
SBjjHwaF3ZD+VHvSXXXgfNkjopHG6r4DiMKwvQpj2KdDXZTUMIiYtod0nHZ2I3UCH9dgKsRDrpIf
hWavOaNiPcz39AAArysuLGXu6IZ/wlE1rVqLsmb4TXt19leaBXbBUzl4DGHo+5WxLj0MCRJ2tUp0
v4vsR48MnfgTx60GTy+PyR+nkdslwwUactSN9X3EL9Yu19XNkMUhgPpWdxvWuhf5IBNXkfFC8WFQ
arEPfZhtKZGhCJDSfwBp4AJ0Jp+hwWdiQMv5P0RPFnNIClr93KKvSeSm4xVFhD+tq/BvcXzI/kw7
nWCBtuZ7yiXnTW3NnxD29+vI8yL0zLP3RHLvClkn90R2RumrfVE+QBCR6RLPvomJGUI3NFmkah1M
NOS5D0DOOfs+TF4JaVrfH2mfGbmo9pfbXGFf+TioXjjlKy0bFTD18Ts7JinaISq9jt6xtVu/ew9u
1GpE+3KjsdAC4Qu/L67p+xvWm7OFNXlgAfHCFADH3t4TzjyeNXmDcCH8mUUkqlC0dyHvyz4IQVRk
ZrZxtcFlMuQiCrjSXjTQvNLyLbKKHFetguJy4r7/6DfZtXsCSK80naTmtaBiuXmXCpaye7PO2NhT
mb11Sz3pRB9AHi/j5t2mUSQ0UGN4I8VD7aNjkqJZVG9Vnbx4yRV0QC6sPXLZpENa4V85b5HAonus
pMLEqe8v2ExosJKMwV6iAwZxwkk7D6Zy0v4SmYJD7F9NaqYTROLjV3KFD2EO+hlVtTm2w+rYb/yZ
cKNGFUojQJbe9nefyGUGJZLRewJgFVd8bFRkinIdGSRnq229bUq2svP+SxNas+uWBCFvPLK5bJZU
oYFMgTChlUm9rN14oqiC1iht0yuApCeSwb8h8MV6Xfimxb2PdAUEPmDtgFp8vaUNdjgZoM64ubJU
uUD3BUcJfCWYkK2aqhWYZMD74h5+3PIk5ToKe+eIOSYhfsWU3tp8P4Fcm7VOv3r917ApMc9dbLV5
2+xWz/BOgfBD2CNhWOgOilWyAEsM7T4XRGJq+xaHsbcyIsDfFSJFjLj7z8RADfuZPBOJjq5WhBZd
c4ANMCfhU0S6fnP67qZ1Dmzelh/BVhGzGjO/3YBTfHWaO6p8+GV2UAFo1zbPpOnvdrx2gf9aCLu0
3yTxDwdCK5qqlpDudR9RBiGN9yLLvtXRKwaMptDtZqJNXaARLCuCzSlAZEEqKrNS9t0A9dTA7R00
Vejw7nBteUngKSq+8oFyVGmadfr3odb/6r42/6RpkHMeTCIhSuWtz+gOdK14K9+MvaoH8AQ1ZDv4
IARGMzI4tRjT/ip1amu60d7Ftx+oH1zvB269s68CHvA9vb+2dFVycfUWdZ13lQGCZkLCQpKO066k
WUroeKgjvUqXJCxDd2enTmDKeu3Btq63e549f/r1bnAlG9vrNITeQv8EiOyVxru/NZ32NAUKb9Lc
qpttAr8Re4BvcaN2XxcPjYVic3BLq0eDNwfYVSVvC+55YMOr06tjaP1V/5q8NVkUSAVv95slGZuO
PnpkPHzMZUZG6wlx4FDC+zqlhWky5AEQCfLuo2wjAxNulnOhKY34uip5MFHm4qfc2T9uVcPT271d
3Jr7GRiLs7cn2q4PbPt2722riqbqDmIssifzT5Ch7RU0x0ta/nJoGIjOGd1PUpqkQSOqhtspwMuI
NBeUbgDgDVr8fXc/pvtGvR/0IwHrTqOlv6G9xI8guLfA17mYcb5+JdaozMIdeAEqdQA4Tc9ghKBL
vwE5iOHWKGAzsFgx6h7pMOkgpd16Epc4Wzm69zwVarfDzRlDCcqlAJW5ocq8r6y+U7BLjYPAnquO
jBDc9fGGeOwlm7zLRZkiikGhGh+mDCuuiOSiq5d1GyGS0x0TzBhkmjk8qE3FyzbUjdzJBHn+mCUn
JHMIv09CwogQadmIxGOphodb4RkG+N0T6jz5EMlziq3VSnwL6so+ymJ/+c+Cwf5BI0hbAInRPXTs
be/pHykysS9AHC++NLztoXuDZlax72+vMt5D8aOJG1zrcP7D5OKEzPSeVCd+pbddVcOCrUs2HOxr
xRk99gSlEQAMEhTxkTPwwtAmY4OLVP0H+sJOrP/es/HTtLnanOwa7CiTGoXZwFSqV4Tm3h1cBRAN
UMfNz952GxxpXp3noHqkwKuNeAfCSHD7gNqwWAYmPc/Vp6/I/APMaWyR/dZALRHCv6Q9k95khdUe
qC63gkcmoB1AOIv71L/ws0mJVBz6Fg2nguoXDVjd3dLswiqGaaJ1NiYS9EG3bwCQ+syF64+4zamV
fvd2FYHI9z1c1MytPI4sHiNKY2JU6jEsYG+bo2LSAyE11rfw6ixsqoxGtzlsLF58mBC4kMnQmwaw
MkSVk2hXdVaIjSEK04LmqR0IMhMaBBAiAYnYmwFv2MkOnZ3gnBaACnezBX49bhqxQXZkOxwzKtry
Jtd2vQQbBI2Bdg6uUKZrOPJvj5k61VrwWVuDJ+QpXMcarI3LIappU7oJeZfWlnb3ePbdZ49khUsa
5bhAf/g3A9yBukBfwHJxHXbykREyt3Oa/dSonng3cIZZgKe0Q1oTkY5akE0eDLSlyPyJHhiRlT1S
APoIR95b+WLfgTNetlmlePtdMNQon5zq8Lo/+Et0R+y8VKU+pbaZUOYCvtscWP+WfNDjmfMJQQKK
B3MmDQzEipfRbsrAVtlJHNxreAISpgdPUDMwHdUB0ywpfxbFPgf9n7nd9xHg3Q8PDsoj+3dUYc3e
bNVqoBGsVzrZ9O7X0nsEpRjfrb6ZsQ6oLvpWJa1jRa+eJ7WrTwDKfIYQ9OSQdrdt64D3g7f9w183
BTtmzX2FaQlETPfTOrhPqMuZvXxghMdhbxI/EX4CfjWJ3VtIahVARz6FsjBksMd60RLyDqqZc1BD
g1E6rAFWlqcb5psFY1Bm9d/GwojuPCIf9KT3Y5rpCMcbO/4wtqHBUgfX/b/+/iLngRcSxmvjBrXh
8BHLt+Y4MEGa1J7UZ2p9kKPjFdM5M2H8Ty6js8+46+RC5ryHkntsN3FIM9E8/zCveUum4x41UY4l
vPJ3UJYt4m5pIqfHe7ib5W0hWQvpm/RrGxrlqnf+fUU4hezonaz2DmqIupHWYdTkhXxwE7lhyoIV
zs8HGIHZnjGrQZ2iVHn2DIZqT8rrbIGCHNYP3n7zAukXcaxDsJ9uKUWR7CDFUpCs1yL0xOFxs90y
zuSDCurwxz6BFRFrX2hnf3rL1mH6lP9MvrNfyePgxtMz9MtjND0hkgmxo30JPwhsvYBJ6o6cNGBK
u4REmgR0hrhFXK1mBflus7Pi7m2sPSMFII2xJrCihenuiAmBttr8W1asPlMyNHl5KHz3gsKbao/L
Yr8QNHOkhdi5T1Skh9eG/VhtIagfZZ3zlZBD4et+CZa/9eRaBsAWTPw/wPPmQaWtR+u+eiPkFDAK
OzDT3Y81jLkxVpaiGdojzEKSjaBwXhJ80cdKL+4w3O/tdIHsbFuHhswg2q5MKf7nQkYL680UPsvT
vcNBm6JSFl8OsGHgtEoJBa0gsvXNh06Cu87mSGqra0J5akE72oQvvh8/kyTNojuJCPq9vBMaYdZ9
LdGSgdjKV2iSRF+ZDc7s7wOiiCu3WzeptlRBsxguEOoRGaRt94SJvW9QokPPwB8gKa2bsoEm+EFH
v2rRtpiU+iYfqxfO58BQX52wTGMerjmD1AWOJu0gyBqSqLArIer2mBBnq4E1Pq21+Hujm6RdBx5a
On/o6oPOadtk0hw1tCO4/5PcshCIY+fWrvbeCdWWtFJz5E9K/pM2dwJJA69VWFQ2ILngwgm7eXyN
cCgMxjCBw5ubzuB+py5FX8J78EZBY0SBuukPlLtQqbkjRXCFQSV5GTC3xag+rYMDwIkFn7S6QqTQ
iGfRhbGjsIGtxpMaa56HkrdfMV6l7IQ6FE8LP05DtPykbYWo+2wN0oP3FmCbLjTr00ggt5YsZz4i
XBeIkixtkBOFMwN6OBgqmEPWe0loynOQ8WcQUpjDqnK+OCPVSciDIMl7oQcixn/dW1f4u9n1u/3A
zwhFIehF+qXJ2uO7SHlbXz3qi4G5WPo3Tlg9qDhjdja716DF2r3TezEqQimHWFnj0YOm4EonzEQd
sd4RN4tz7sQQlyx391f428nZM7vG2WmCudUds4u+sWMgUbVjjnUdP7qN6aVf/Y6Zzp6xa5uL6cH+
2bIOdvTZMHUeqLsbQbl/9lCvqTvseCOyyMh1WhvWuzU+EnPgQ0hB/dviQX9/hLlLvJle3Ff73b9e
7eXdqS+Kdb17mR3+ngckBGtUqwRSr2DBkacStlKcsa1vBs2rb6Ie9mO0y+uH1xx8JKkleZzTZNcj
X3h3iSjzrYlcSEUSbQ4siTAsR+TQTMzUfgOF2zGLhvM8/njNtpPHz6OPDIb5cU7J2222dz3L4D1V
9i3r3n54b/c+PYcAhKV+DURgzajcKAJtWFtkst97+MYi4A9UibO4nd9HxGLquK7G1F2G47rDZ6Tv
OCcpj58wBJrU7h1tIJ5HIISo6tVby4lUhSmD+AU4j4TvjqJmIpKVAG75xd68/E0tJxdUeY3U7aWo
BPqMO3g+uO7RhkHKugaPLKTB3n8NJxKO9L6/uzkviPuQ4Fpv8gKewOg9P/qycMgStZFV70jyuE3K
E3JKQA6GeY1QJJYZiPvyIMFG7jxxFEZAwMcTF/js3TuyzSyvWgwyojNQk4YsIECF83vraPELCdou
A6lOjemGvCyowpkANXpFWSpMxJNnG1MXVNYx0mBP5k6payFgwPP+U5nlPwhU4aJCgpRyCxC+//67
TBoDTd/KxJvbpPhDDfzERS31jz9XLi14O4ABTxHReMgp/6Ki6l3hK/2psBIoIFOudHAcXwJ8f+hN
VqRQHopXB34tXD6IlU8amPqUrx7SPfu3nrrA/9a+0Gd+ANs8WYSoD8ZVyn/Br4DMQwT5pq7xA6ss
GOSwtvaocdNSPul/GIYz2ehk3pMKQzkEcWrv1Gp6d3ZHWQ8+2erLKO25oilkiqNdeRK9OJRWRpnD
GLIiLpw+BQmLi9vsWizSaO2riUoK1idf4XF0Lsd78kXTo0f+OlhZBK4mY+1GhPsUHCZERgNxv9RM
KcfekROHPu2mG6nU8An6NGS5af7qPNd3IkkFhT+Yi2Zwc43gEmkaIIrDgYQH4qNpKoRxZSOxNri4
XGASIbQoOTDlarR5krdK/PxX3AU1akc+TuH0/dnooIGCkR4fXzXNZnLkRerZrdnMO52i5hGs6NoZ
aCO2assYqmBhPUohHmpKQhvFe4bFLoLCWPmxim6oTPY+KH5c3Jt/89l2cT9Y7j342NKXUCdimLwH
Kg/+hQBPoDxzLSndqFfuduGj4d6AJ6Gp9vTJHPflZGHhPtcMYi/uxZ33ol0VJyPnEh56sEsMLs/V
Mxn4I68Q1pjzzOvh0juuUneoQeu79ZwyYmTMuO1u2RXU8+AiaXUKWAB2iKUubAbn3Bbkf2BEu9WC
s3927uN8eA2O38Gt1reHDuNBFlTHb99k6dxgrttgJ9UMCveCvkwelmdG2yBwpb8NdAD0rQxNfIPD
4Bpc21XWalFXCJhC3lpNXhX6z47JtzwHO1ahD55eB15qUdV/+xWnGeRhA+EaEg7vTh4nDSik4Cyb
DNiUrSd0Kh+yRvX+Hy8IhKSkB5KPVn8P526P3ql+F4uuipd4vScFy0okf1ftdbw6eWC2znMkZYg2
nPwLuKnR2fWrF1JemedOzwqGAD6Yr7egUybuAvUxhIEcBi+GcrFiA84yX/IWsKTNFv3iPggNGGW4
TfbzwRIVV7NXDrOoWJe6R/jXf41haZFe3XpgzSpcvW2rzOZ+Hr2cesBOlM6aXUlCEAqzZ5XsVGUd
hBk8UExQvyX27oRXFlWRUMcGIZ9sCYcmgzw80MIYugZbhKm90sxxBP3QaJOhvdeAM0QBNsHOpX+D
znHjyhQQYtPuuXNqZUElMXsoGQPQME7vmZiUyQ6HqzL4yK6U5aKI4MzsYN9DkE9UOLPPpqzqDXEU
NAHIMZI4ysWXrh3c9oW3MduBg2b/DV61Z0KRIUQLeQSyG+hKUF28k7r7hBCwZ+DNYjaFnRQYZSnN
dNid/LUGHMHyKvM5tmGjlw4bCazN8Nn5EyNgwvJRp04WM5f9pXv+2bnTNTeQ2kwVBpQMHuGgAPjR
NsIVYhEg7wpTaxoosCNoHoNSssNYUUMm+bXmAdQatXkqwmqbskDxU4VpGgtz9AWAiysiBi6k/KlF
7wdLClQqEJD6H9ATcLP199TkK4Ytmn8cQcYPQa27BQVHjH7nXDpFh6dxa+/7rIAH5w1q6N2is0Vk
TgPlSoxWwM451dzjtBLnkBCC8/p5xv/qgb/TdvSdozOC4pJLvf8Q7n8O6L0gDgRDBwPpF/i3ZuPn
dcH8BCTDJAm27mjRH3aku89vGYIdA0XNQcUBXeWytP609nDhKq3KKqcKzNo8HNMzniTBDqoXlHD5
K43ybtZuTvcDwhWa0Kv9xpoTtW2E0vT07bsAjYDpEGwCujna34P/AB31kdM6d2AEPRhceh82u8F+
iLTl8N2v00pId6saVw3WPE4dgEP3NAXOgj+trSsPk4fdKgFzS5ILmi4ocbtmQnuLT6wYx4r88sHk
sW24tdFuRdweg2cGl6eDtPE6mN6hyefh2596RfR0dxNkR+DCnOzlsNY/T56+vDeNAYLIRxC1Mz83
7VoxQCWaaMy7B1rVTcnYlzYUUq55qu1zNp240WmrdKKSq8aWC7A+U0q8uXWUjdOqNpXnh8myb60V
FSVQ+/BKC0rFu5c+ZLbxYqGTGOXTw04/QRruo1p/N7l6oBSMgO01FaL9aKeUs6w/oke1gXccX9z1
Myb6Z6SqmDLXzqLPgE8uTeLS+NCxEFqZVGEXr88E8oBEUw2nSlV8274Ep8+kDcSn+OqMm0LAJLCp
2WRKqOVp1o/YBuKi5wBF9qjSKVJSk6TGCyKjFjJezlQvGmy4gMznOGMEEX4wz7gu2lT8529sfjmX
iCvc6+06ZbfiodpBME9Rrvipuq/gGRrVwGlf/N7+t9Jwej/eAbmLD6IKVUhFOaYR9k+PR2HYs/qi
y3K3vN7daU893vrBZr7Zh8mUu+Ku0eojyvDQwvTLOdngoNmo8M3uo52FS5hUs/rboSAvDAeFOP6L
GvDt7W97e4CPoOrDsUpR7vGWPKbRi/zrfzx+6zmIjAdOwm2HSb8hfbO0w4IDPFs2BDQhGXHmv9VD
CjidAmKjuedEkKwIA6HQeUBBYnaLafsd0WdWX2iS1Y7Yc6998no5eARj1/4T0ZvaDH2iyJvDKidj
+CVEIinoIbQmxy6DA/UVhRuwk5xsliWm+OyN2psoDT8BjSEzIpZk5nOE8uYsVkynb/+jq2GpVzm3
QIyvrYo6rTPRvRDejRQ3tQF9PTgC9DPW1ULi1EjN3ejYlaLoBgg5UUYbsY/J2YJoEiUBF0Pz4z4z
fFyoQY/BBEhW/PiLG/Bjo7Xa0wBKSoNVNuSEFU9Fil0xF9JI6h6u5IOuWZK2CUc7Ei/o/+KwZfrK
YpABFiyrrQWca/phTY9wGQwSPeDEFsq79TqWyMDDOXBFlnDTuOxxPqvxCKovRfCPMMDncnHn+NqK
1VBfqfvWNu1q9RV6VEiu03uryYFgDElX+9CNUOgM6uYJd1aZVt9Iv4spowjHLe/3GaoAcdlaN4Eh
rL0MC/oXMLD8vBk5OQyNGdwcXIgVVJVoZBFEuPQdpN42Co2cIUY1/f6KPwNuEwTXd1ifgY3vaJed
EOAUhMkSVo+o+DgBLEExUsbiZpNM7ch2hqw/UYW+kvqYiHBqyZmt8IVmorKj45dCxH3wcFPxoGio
xxzExr2m9rlVi4kooEgeCKikFFJCdAjcROGiNRfOp96tfmi9xS3jxaQDxH0JgQK89HtO+0ADQWbj
IsGf1FUSFZOhiZIsPghUqZt6mfvEfdlgaedeW/oXWQfQaxBoiCUv7vaVWReLMWwJUPpjfkOtjuDk
Y/iyGMKpBYVhoZUadnvwrtIux4xC6XvfZjNVCEIyxEdQw7kLJ9hXst5CO2avWOG4LDLqcVi6ZHBg
LnUSDRDCDI4wwALTNwXPm88jR5CSatZPD2Uh9suGX3FoeF0O+8ottMUkrPXx7JdntBH3LrFs1DYD
+cl9cY3uskXXHTFcwRugbTAskevCCcF9xYM4FuhhhfHG9HaQI/DKXJ7Ah1iwSTQw5K7HV5qb4NBh
Ssiji9seW4YpODLBhqef8TQ5TZecSJNwf/hfosuolYHKdElzKfhm1Ud+jjlnGYsRwBz1CtwembmX
HJ/5BIgTP5ObBVjfmJw5Z9U22wSsBcE3aItmY4LQM/tkvk0CiMp/FLfthRT15HRV6p+rdp3Jvg2M
JMZc0a6zaBKX/DpMSyNEfUSsK5U1IGaD1Ec2JxD/WG1C7raZzks/CA4y2jNHn+0aBJEgKXZkzfZb
iSWFLNIWExQ4qRJ2+EWtDvtzoAW4J9EFkSMHz0rmIEVb+z0NBxJnCsQ3Y3dhIEhCttGalkjCX/bb
xaRG+OVxz5jPr1S74cqE4/sjXt0CoQh1FGZBevUrXxQQdmi39dS2fPyO2xWc1WFFXBZM7wOxok4l
lqtEB1hxYdWaEQ4g/prTz7TGDb8gedkznN7TfXh16X/xKCL/RpNiOKU3o5L2klDvG6R41nfPRv/O
MMX2i0k+mDF+SmGmu/sPs+cG3KvD6DUSpeAD8UI7/s89Rb2VYty9ZUkuxI/aWRMBYnBhbTOiCluZ
jggnYcI+adhrc5DHxTCPi5jmzb7Mn9yr7ofcB93xjyKEmRc8GMQU3i4jTQ7kA2qbOp7UOb7s1Zdd
SNDlgHUaz+4OrKLu5E1A2KwSzAa/A2p81HAQ/JidYgBbc23V3fTQNtbHyYE74NZ/39wjk5lc8RW+
ObK9XfI1r+NGS5Lr2IBsCpZQYqQis9LJxO10wYq4RH8cRAoROieUKE7+qtlpTB4EHBSPm72XgSpm
EWyHtCP0t/6dw+EW45q3m93j/bFdTMw02PeaBzbvmSv6BaYQlNI1j/aEgRyDFNT+AwZqdbCtA6qR
3pvP1KF5B9ZYBnuSZEd/KIQpKhWUJwcTXRQSRTkA9KKl6Wbfjdu8V/fZBVI/0IdhQlvEPlODHeXR
rQTvlz6MeSFg1oneRxGKx+mKggksLt94+7uRuVYXhLMP2wRZT78/KyyXoMdIPmHMCR0ZpjSCKmy7
MHXct1Y4yE+VfTdK22uNNaZUjEs8NQ6r7WrHzBCiffj+5bfG1o4wTqHX26w3JGLSDsg+wM4BdPLE
ud1xnh7DA3SRGhNIlDZJaBDqiDKUJxtS4da3k4iND2R4wTMa7mHVdCoJ3AFWk+fkmFLXGER2xlFU
6sI+NKNaZh9JHi0l8BSl6waZb7s6tWIFuj2dGJCMW91AlmtlnQyLNGIRs38WYlCnkwMBCqiWjQWN
6TT8itejppwrHv9nh58DGOcnen7KPa3DiTKgRQPJ+S1gdsEAExdVOCTzKnaryTRBghENiHYOVAhv
VJ3qzGdL98UKX7z+Ku74cGRYvWQ1HQiTQSvrT2QebgR7WzgdGEDrfTsJprwcxMi8eUTC1IIjHilE
bQqi+kALfJYSL4/klHVLfg5jCiQ3qRT7fc2Udv0RjcLmWxzo8VoUFp7P2qcWRfmr/MBiK1zbEjjD
e7KAPdyvAzNciQTGLJ9kyD09sF16/52jrAfouEZByk2xbqPT9h47lGPEy5YMnbSexHkXyoMAI1J/
Q7wPAlSgkEPMV+ndzqd56w3bBIq3YNAcjTYzRo7RP3ZKLYt1T5Skkou8oON6iOyiv+9DOx+c5aBA
jMfqN8kx/r0b9qexyVs7he3fC78j2jeyeiXsOUUWRwU6ZkyvkF5noFsPK4htQ1jHcZN90uaoQnDk
X3GoQhLlF58zCFfQWloCpN6kLsJEyADYCE3K84rDJsCn5u7Gu81hU7AZZmIphiLT1S+1IHvDOd9x
Pc+j0qxKiBZ5mxV1MD/qTGo3Hb3VlzDKnV2SDsXlfH8Z9GAOcMT1gD+JBMzU8Sa9z25EbJ74FFyB
5heeuwimz7pbbT//vkv2pBoxpRfcM+kT5+wjLiig/69N6L91Ds4nYzuN0yT61pNbp2b77UByZCJD
y94tLwAD0FzVR5xmC1Uk9NLZ6iICwL4EP2ct7x1kUxQRR1j7ESmLP6TJMPQ08NWrsRUMSI2M6Y/m
PIotUpf6hP9l0C9UrgBM0EyV0a12tV1uWwN8awfvtoF9s/xET+v7vISccoOYXeKO60Rs8UdtYkgq
SdCXjwd44HNtICMUUHgPIQJoRK0ZaZCCuH1kf+sDfq+aTrOUFBFfrJ+wjoHERMPsHbslsE1akJCw
RempCh0MuEeTCryr/rMaCx2tY/SUUZbV6Gkt95U0IrZjR4eOBjP7sNF/eMdQIU91/82lrlpG585m
i9AJjXeoneK1Kt4m/yc7dq1+hrXVmbvW3UfocVtRPttS8X2Zfr7M12DUU4A19dmDtw/CGMm85YVB
oxpVJBjdHAVaDOx7paAenCfb3s11hizkVNiD2leZ/xxDGaoco2q/3i33bzN6bSzmaRON4MM28ysx
uq8E6tMP06Tl1v4MZD58pfOWDfGpdWcqCs1Iu0lYZrWwpQ+Ear7jG5Awzjelb/+hMoPJiOKzgG5Q
RrDojAbNips9redrdRGmkVDtlJqcgTCrc5R/rawNxi03D0bVmAszXhfiLR4oxTioPD5P4ZrQrG8I
Hq7nhUpIT4tgUWgcDCH109kyIwMkvIzVkZcM0fXBYicnm+90neq7iGmTjRvxg1V37XlV5/Cg0i7G
a1O803vCYUpe+WkfwDCQEMJXLaDWuE4pRtVv0iJhvAXGM8avo6c/6YVm2JBonwtuANuL+Dy1EjpB
8pImBv89vC4uS3PAl/h1useYSstHRBNV0GuC9Hfr7lyTV3B3xszmggZWP1LwBPkKcv/UHr66rFXa
LOAKlKja1KlaqVGtanw/LcMO+e5IUVS69BWQAORFUIxvl9pVv1d170DUPY36KkEW3Rh+vBiHCtY/
tW5zwVd4jsx13M/06UziuR2QIBlJqO2V2dMCvjbXWsMtuDgw1WA4AJLpGqbjhE6SMp/JZDhSYlbL
rbkzOsWFR9MpxE7tI9QwYd1LXx3eEi0z9PFD8CTG/DUbBE3XSvcb++lfmmegrP+xUPc480okMp5G
j7x7/qvRFZLGwau0LhbMe178YZAqC3WNm3E4WzNqPYC/70Ph8Ax7+YmQL6AjMD2hx+XnrMGYszBA
00TVB1ISHCDaRtEf9m2EpojDrvpwFRpCThKOGNy3hoocxpYx/4qiEwwuSFjil1K90Y9UIR9XGfXJ
XkiceEX4PWwr6quv8SXxnhyuACXKOvT09gy2GWJwiA42nFpKnlHi0a6U1n5MOo1tt9aT+ZBqv5cv
Ubz/3+xFqNSPUEf5IMZ/OeNNcofopycowjwa+qXZ3R6+moAMvT8BBHr49LjwpFBVUcCqm9Zh/gIm
XRqV73eDRElxoR9HDfpNGLlNj0PxwY3VHWbrQ5KZ+G7Yg8zPhqcuW1sMSbQQ9myliNpm+j87Wv/X
mKToPVH1ojTzcYuevC0AKfTK8i940X/SweivpEXwnP2AZfPu/ydebwbbWXYdNTjEzJJf1LLiaasH
Fxbzn8xM4Yr9GCbVZxdqHLPfEUQVvuTtrT5ie3zd6DUEafJBcWPhOX1JKME60dURTCDak1hExUDW
OLT21F5aAVFPz8uHtE+W45apo8xWButQUo3XmtCyfRqJQyKjDY2QK27dv480TW20BejoQurNq54V
3nbEDfqN2ECv3jr7716NLSj9gqTEI/ilO4gopy0VQQSrD/s/COKw0VchYx69W2BAINbfhBvxi3gn
OiOPL99htBlxIVHCIsdBvmmu8LzPXnYx3qGFsVLcpEz3oJlObxcOgEKsAETslgiPG62iimDNUQHx
2G/0Jxkm00y2eCmd2cWTpbDejfh7xYWfyl1idNuFTvo487Kw5NFTNJLEB3g3x4zT92VTaJ1VMC67
PIP7Hs75Cfy+MsWbiJ9VfNteGNWQteqtKmUndEHcl7WYujKmD2CXyTGBi759cNrLDFGhk5TQVSm6
b5zgjosPLzAnyWCGMpTdDyaE0J+F+Quj34A0Lf2aawEqYXYMIPjCMO1OyptiHd0q486YBhfX6DIx
5vmXANE36rVw0eQy6agmKGoI56w4r4lKfWV78NgQznWHSVa0JDWfvDrgW8si2M+frlfQdx/DuQHu
W/h3tsOvrVq4UWwS3kMPwFScpV0dffJjqwwmu3hBM2ckDkMHHpocnkNo2XBVPpQWdwoKJUkr3By5
v3hv751c++KXrrHifqaEar1vveRE/B4E5bAWZsrO9eLFQjQjn5tdK0oZENKN73CHLKL75E0+KVOO
V7yqT1lBx0D+aivli5eCqOHSLe9cC9sC77iBm/2hispBSOHKf9iGM1mUIxdces9PcOdpbn0iHgjG
nrvhcbH1j2OG+0jAjcsUtMMjsVhukmC+wn95vaSWOwaSL4Jh1Bh9knJMfB6DVK1ECGZgv818IEF8
gpCAAyQuzzERn++/S9hbH87XdM8LI0Z8T7fyBtng0VnGl7EYk6sTR9+cXpwy+resjKWtp4cTHCvv
tkFqZbbYJD+SmRQHBm+IJIsjjLUvqw8mh9PYPH7zJGu4yBa6x81FspGrZ1KJRJ8QKghgmLLC1aSY
1JnnIe7Uia7A4EAgnKC0zSIGI6UOD0M6YKMlS528e83QlTh2uSZUKz2wMu4WpL1Vhp94Sqpiu7BT
KdvFAvoAu2lqrGsoTNad0tUht+6m15YVU9UK9hXsk2yiOzNVLwKpJXZ9kd8gbESCmrVN/lWZGuZr
0xPQ/iKqBYghaCGPjl3WobDpAqh+cSO87Dq6qlXkCgRHohgDZ56rhYWwe3o7OX+9uCR2Fv/3UBU5
2/Y2b23PLqxSgA9eDIPMu31jg0+qDAjn3QbWjzLSaf5R+frmKSr7zcXVqzgUrfCw6FCXrUqAgwFn
VM41N95sy2AZcg5KOzKBAebUhoCE8DI5qmyRzE0axV9eqKjU/Ct+t5Roe2hv4rafSk7G5bV2PETE
okWDcSlvlKpBElkv+7za/dUw0EHJbrN5zhn+8UMZ9LFoALUT4wipmIDXw03m8Ud6PmDS1l5CQKwR
EtbzUwLn5PudpJNpgYvD2u7L3kqckQpP8qeF7E3+cjguQNEqP8Fb906xc98Af4s7SZAHHwYMpqxb
rtSl+6YaZbLnbnYUxwH0MvAU776ijOZoaU4sF0TAdyx4AcrjTRXfUq6nyqx98Flx6PRKV2xwUVVr
aSP83Khl5DX16nDVlnFzqjUZciPLa7Y1urZO+EvGTF2WUX1MTQT89z7R5BwYUXk7SBuUsZ+2xgCE
LiaSnbTmln+pIInTS+dRtwvwOX6QaCN36GhNwgEM45eznRg6JDUoazo1HDn+xjPm3Oa83L0db1fL
6K5XXw3zmbG45XbMBIDZ4QwxPX3qx6mBY0CQ4Icb3QfvUh63rzPmwXda7AWeSUTy/nJIuDrgxYRJ
A+QzjhhJ7A/eG/GvV7g7CuGbCyPFZ0yZ2s8C75TCz8LqurT4Nknh9WfXk/OSEbzXh79yYfMj3r9b
NLx3Hq8NYGCld17x2LHIH2xj1r00+gSMM052ibnp03/OanoBlaebjbL4SR4KmwO4MMz6nn5GD0gH
H+xDc9BcsKYCGMaiRGkMJ/jIvs/duazNWod20Lz41T70wKtdrGsFX1ofcH6iE2TJdcH61oyxmbVu
DvbhrSAZPFl/6eYQISkcIJsNrnwdOtlv77YuMX5YHPDhGadRFm0pjBnXHr371Wa6WOqK9GgNr9Bj
yO/oNCCagg5DzjYk5Y1pWxX3WZ2Uar7+jC8AZPY8ZibJLXoB5KFnfHRfoMgA82yc4UWbekYNXrvH
QGevzHKkyLv4xst7WC7XkXWcF+D9y9uyTH5xS+P3r6a8Uuc42eMjEg0/aexBqGGCWEKi7uFFSbhS
FaaNClW8PC4qW5CXdKAH5+wj/HCxGmRhqqxfAMUnnNSmy8ExFx9WIXlh9mW2nRxwpoCu2W0U2Lm0
L4bzNhxmI/jQGk4KcQioEIprlUNSm0FtwZCG+qJXae9L7UeDjgou2btwuMDnSeVt34B9q5h0cYM/
f/mtgcfXDc3jSG+jjs7/Ntkmlypgezqv+mb7Fj0mDeoEqoWPZ0IcsjXlZ4PQeYY9a3YJS0E2f0aX
+AHeZtnbZB/jkRKlNWc5q7exhIlOvevHqeb2z6718ip/VR+lF/c+qbGzPYOGuZyde5afAhq79b8l
viS5W9ZC9zHmAYKtdAe3Z0RUdXFoePa3nebBbnAiowrT7BPOJL3PJI/xk7A4araXjz6ehUWH5WMp
i4h/6jQ65+RwcksIrIAgThn2x8Tnp39DmeBgb3+YWh9+9Ixx1KHlhSemezRYdLz+5y8b7UMu/9uH
4xNOn27+nRJP690bf8TgK7D6mDj7Fl93h9pwmNzcNOI7ZHSiHI6XU1pwbm8zTjUHjT8+/yMVnOFi
/Xk7PEK3WWNY+ETxIZ9UOnag6fLsZDwpdqXufHrGotn0DpzPIXGyA3uI6cvJudM8sRATfOjymwjA
7hz2vs6dlNU8mL6KVSYR3uiVSTdWxKLZ3HL5+jrb2lvyDoPZnU25fO4wRSQWNJlxPmmqzYP3wErG
XoKGuLV+rb+FJ5E+iD2l8RSjMdDvWr++SAt60N1Pk2dw2ef8DktdNefiKHL2kK35YyyeRgGu0ruS
Z4D0Ba+2OeC/f1idhJxYc8BjWZ4dIZeAoH1PMEFg28urdso1v/D4hecJZzVnrNHlc+ABc2KXfb6i
YUePE8/XC9MG0OxKdWCtcWHxY9u/OMiK0kJ70SUq7cLz2XKe9Kd8a8Th9z9MOhG1PuEVydK9x1yC
uYHkdGVwVWuX1m8n+3m59yj/2f8U3PJejftEr7ADV0SENPlH0pktKcoFQfiJjFBUhFv2XZF2vTFc
GhU3xAXx6eernph/menpVoRz6lRlZWVKbjSkxhSvJ2Usfj7MfooFGUPgYsgp5Z2MNF6jEij5MaXR
cAHR0AlpRmsLicwdIEWuuTL2I2W02A7sHTqq2JlRXE+V4CmtHixv05K2oJTKYnYLO9TBZIv+W0nj
RE3bcPjnr/wcXaYX6RUi82F15OJh3v990ehB+qNHhxzMVPirYKu3Cg7YCjehNuHw6L+36LEs+weM
DWjZFIWFm0/c9UvBagtMJHrj7qiXYIoUq7Zqdxb3GRjyfrMbIDjTH5WF3VWjwnzXbm+sitUDjgP0
DYF5VRJY1BymVoVqfREBd0MzxwMh7Q6l6uqRDxLlQIfVuIv4P5DrcVqQ5/VpQfZiUTXRUryJUfOQ
z10CMQgVaDXB0Tdtu6C3cybSr1EfbzXhuonv2SNHAWNOu8965Kia4KU12FtHDYsJGMPIpjRisGa9
csGf2ylNqei7fTsF7l2oP6K2hkBkTEnIbgQxQHYKw9KH3eUR7yCL0VYTjpwYFnQxLUWdbCvWBTwK
hPnEnQAcbjwfAI9csKYknF7WJ5jSsh5Kfr2tVgZuIioDFZ7Og20vGMyb6XH8xUCIdxfu+M+vMbsa
CnYYjpjUAW/Oog/nCmR0uuLmgdjEnE10Y9LmZZVUbV2ik2astoTpW6QvZ2BAmw3rh0AFnqyk0loR
w2ixv4AYw2gtQxZnl6ciywzxEEiHyORyXWe/4DUMkCGG7yqUEu5Uti3R0qe/kSLZR7cQtUGo1t/o
E90fyPc/hPwMjiIjTnxkCngpxTEUoMEI786sKXjZB0A1UqNw6KDW/PRrjiE4nEc8l0cyavKwcaqj
zofYaW44GEOmKylWST8XHUAQiOwdhUZND3Lg9JQw68wIBk+nLwqKm0uwkZ7AZcxQtNPZSv9cIJ8H
NQsynbb0BeTJogIGatEgOuYeRv35JdGCcnQePSPsQreH0UfhJZ3jWCaRmQXkomS/rVw1bxj7E1o9
7SkhOgjoL7CYPhQK6NWX9/vwI1hHS0+gw4bm6uEfCYTPt81xKh2dkEr5OYxWwGVCVe/P9W3JOP4X
VEqxxOeu85JJUJ7ZaX0ip//7bcWZmKoHk/9/nM4qeEK+ME/Twu9uH/nxbLRX9vfJXKIMStIIraLv
nFAj3FAa9NTtLEJq3bSofCVtkYzzpe21b36g3HMYtcO2iwdMYw5eRllYVd98Q/ivrc+2Xbor2nBU
0Y/xirHXgXW8umeqeriKTKTe43tr9EFPkryjtk6aef2EygVIhBGgVXBXQ6xV3ErURJBQ6Jrd7b6P
D5j50QmUvYp4qZfxd4B4BC88J6QqgdAo1TMKsBh/yYblM5zh7Rrag9PSPsBINFonR4tvF5d+Mc6G
cUhTxdRkj1K+c04j5I7gL7jCGBop9R9157KFt4wg9WCv2YULSkC1GQCjHVuYZ8h5DzNLBzVtM7Fc
Ybxic4QJi6kYrkwYMuFvJGhfD164b+10j2urtaTFvrCOlQO1cz9VUL+Zvre1+Agyapu+O9FTN8Jv
1572s1uuFd4tZ8/c50ra0OUmwhRd89mzb+sVAZ0OvqhNDGvxfBOFRmkbb5WfJ3IcZ9OtJau7ae5C
4b75s/P6jVCfkO9l0wLJ5rrEip8xjJaaHOu8hmbDkExCXQFYSn98hQjlWDBiOPF4M9NYA50d/Ny9
m0e4Ijq3XTWu5l2UEI4GEpNAa2QQPd2o559UR4IQ766RQa/4aWcDF/KhG/8gv0sVjmkIrJGob+xE
lekJKbMJmBBrI1ol+mGNK9tPVHYZlYLCSnWn7sitkvsf7Z6nI4oYNFzQqTu2/G3NeoxpJr3NmTp8
54958YiaI1OH2yeaK1mRV7YylPReG9oYCoou650tBZOW1l4TEFG7Q+E7oBY4R43bYalfxdsAzs+e
Zrkg9bf5w6lH2y3NE/OYKx/7rodfYGiKBLRFWOi0hG8+iFQGBowmPYQYBeFggaQhQe2nj1zllGbO
1kBN5ON0IyDOIaam87kMy6G5yjeiyjJ/AwpDkODUHn6JJqhB3y1Euqnz4JmA0vxI84VY6NLjjmPk
1Vr+nm6nIMldTm0VqxMZMmbj8tmIxSvcYL6UlUCaX0A/Kl6vfIAt4bZK7XmZA8PQvQHtp5/zA9Wg
v2mB4UERYIpnH9MD8dBUu4L4CnTKXGo100bf2QqyGkOCY1DHx1F85BHyQPv5OVSZrmKmBtdLniBT
8gerpH6nYUON1ocpwTp/UehNW8C0+WDY3cq4zn58Wa++PgOtZCv6sM6FaqEQaw5W9yVajsi/EMHI
uMq30d0qlHW6sacnQzdVQ2t1MCwjXEIb8znfQzCsjH3euXsdgtL8crFXA3HDRJzpMt0nN4kPenYn
KuSS6swLvi6RsCCA3CvJc0R1Rp4Gic4FhkFniLXnk75ChS+xqdCvly8Lq0m2IquX+WOO9hOpx4BT
1HzhQvRc6BHYC8A/7e4SvZ1y/l10RrS+yVNehpIcXHrhZmeElN+ua2iTQfRd4I6L5lTb0H92iL6Z
t41urRJpGKwSajgcNbOJCMgxpc4Kk0YI+URI/kQccShwA6zNy7jll2aeFfi9lUYG6wejMAbBZDeJ
MHWY98JJpoTauHQPNk56V35AH02wX4PPrngHY8JtDoqbKY7ptg6TBptLQCMAA9C4kbRjyOh64Bt8
Nl55ZWIwLMwu0ahEoW5yDk7DVdL3dXFund7Dq8skZ8fHnsqpJliZBTibXYZHq3SPmerRsPWrhFrR
TvrmBMs7iZrQkqzWwsvTGiW86+TK9U9Vmt2amaZZ2sx6mAViECedFTbaafZgE4CC4rrJld422OsF
Jd7FGII2xlc1y99esoPREJ6GhOoSi7XSxHlwWf02kC4QyluZ1S8/WcY190UGGvKsomucvzaHGz53
+uikGS0UGouecVjuNBMxBJCQsJyc0TEQqgQi1dwpeS4vlsFdLElXtigVdv1UY1S8JWQKsxVNIcBX
/5d4Y14Z5mC9z6ERwHM5EvLuXrjbD73brIjTwlXHsvzEHNPMMf6LdK876o9eXniguzMW/kP6kpdW
EmUZMhy9vqF3/5/ijIEV0AByXCl3AN2/KUP1c7E+m+5wjQ4lWFBZoO3mQe7LQiJezcsJp2XHPc9D
rhN3KQloMEroabEqIVsg9OehbaakHS5JmCtZ2vEvoRwDfAbDXNcOJyKQZxfla1CgErSceREHwjab
jXr3LX3K8ds+jMtgDcdcmSvITJ7jbpfTtMR3ahAdN/khldtYOQyjYGG/h3eGDiRUC2Gd8DdiTsgW
+4wYDRYy6Y3MetqKsIib1Rj3fUnIQ3wG3aa0cQcMOK8eYbGsPZYIp9WcLaOCWXZYr0/a7nHjBYEd
TP6vBB1aZJ+ZK9GypFlHLOxZr5CzfHgcNrw9Q8Uuazy4OSt2KS01BRHF7/Y5H2Qfdu+TVNc91z7L
FqyPAS1h04mKoMYUJqGHAizqrUj4L1Pt69V9Zj3++olfZO0+TpsKQF3Zwveo5iyJ7rCd7un9DuEK
1WwwEg6zU/NEOlQ6ySpBEJHOaN/SqY36jJ3cPRw4kdTQLdbiOZVEhFExzCY1CHEeO/oxW9lweEZ7
khfoOrQro91pcyeFYcdwsySyvDYk9bRunN3A0mko2auJaN+3l2yg3QuaD8Qh9gwFQ2Fh9rl5yCCm
zFqnxa9EAUKZPViwNNgRI5XU/BbdZuLuKgaorR9IRBtckPfGhUEMv/sXTlo7ltOx72JhNy7cL+a7
ttw38Z9T8Zq8h4PdTqdbigAYDVZicKzjQwulKRFhUgWrzSuDoy4jaNkn6U4OYeM/09XsYl2Xl+xA
JKCy3JuDXy08e/3pd0lnA4JnbibRWmw5SxhWBxJJ4T4VccsqGTW9M0bOthpLlBVREflUKzuXceYj
bCZCqluaQePc/bbF3HSLUBe/qYxOBpGI2HsQ8UJs4YPFN4gCVE/slt+EtIUdBY1V8mCCbs6n9ggj
LMzKXIVCZSDQoYgyBjI1bkRC+Hxc6MU5ez3nynhGh0qOkWo26NFSQuwEGbbbm3m9Sac7YrmHWjDO
xy2rQLmBhUgWVYBViMeoNj6i8nrAP5VW9LAmvuDe7B7ZJcesQZWGdfvLoNLfdSlWfaBTdxn+UX05
EJ4mSOEoZwrQXARe2sM14T+Nm5LFEYcfKcKFl9Qd6uxR8pY7FfTdHmQvKnD/jAqcjqoyQmTrFT2h
A5oX7x/aky7jrTSHYLk45YGURuMghboKdMu+ZJCFXl3GRFdwQ1G4oFn9x6PhGwNGmNy7NFhp7bmI
kL/p+iJPQWeQDgsTuVSP0kpDzvOLTI7KDBJMd7SCmF1NYL2gP7Ea0YegK0PD7rTpd437lKbSGzVU
+h671+T+W9GbS07EzgSaV15su2BIhanQxewRt60VGKB7/il9SH3kWckDpBOWVwWmM5iLQMIzul9t
HSw10bcfcdKjoEI18mXfp2+awMgjvHKYpDnJEi8g+uRX/zsH2IFHTMnc+SsPB3TsqRbveyGSnndi
Ia+69+SObMjRW7FGxtWIuzpmYHwKExzFFxi3t7EoC7Tt865jVf496YIBkDde6KXvPcY44CqSbaNi
BmtvKpBRG2JYwwD2BWJrs5YWoJDpWvofWHLhQsgnKRhsrlum+kp8eshzwZ1FBhSxc0pTpEjIM68R
mRR8WwKLGJVT32R35HvJ8qHDSa4iI6tsX/M7Yne5x/wV1OkjYE4degK0AlEs7sMdQHHHfm6fziHq
7ikkgUO26EzQs6XjzZsKYw55LNr+GY9+c4zbnK5jFML7ONdOVPhMPYqpm6W8PW3B4mIjMWf8FZZT
LEQk6UQiY3JniPngdDaXiayxwYaxqeVteaAsn7UQZKavD++8nujoxxVzFNuBHJa9QAdWWJ6p/OFL
sJKFcnKGWicaoRQ/4ACt7WsN6gABfKxzel/QiQQd0cFn4ILCOPFgF55YljY6mxaaQ4r5/LmWiKsx
1Q3pgQw2oBFDIrXa0HiOvrFKTTM+Lb7rKlFxEqbNrRrftYZUTyi26WDmjNp+7bv/grfezS8XsTIP
eozwtp0C5ByE3fwsCRRw6U/mHUYbcxzOZdjbkO484A4eHQmIHmke52LDRG8Z675u8Qd1rJAFbxnG
10seIiRuW0uEIEqY3JEo+WRCR7xZOYbcw95cFQRH0YsmWWmRTL1/b07PE7FozdE8ukTR5afldkwN
ki5su6Mv02Dt7WMO5J31YxAn31g8xZyDGQ3mf/vw87oJELGwCfjQwSnSYC2jCWFK+6bIb/MSJg9L
sfIGS+Ocf8wHIVjQXvpKT4Rd/I9mluuHr20JjtZx97XrlWFeYCk31gQ409CDajw5eFDO8LZ+ouSA
xbYFSGQ9fJHBuNqtXPMqxs3aVu3TY4g6X3GUv7oDqLeeGUlcGSER5pSGQtLo0RmBLXDjj9HJXLwi
0bOBpkU3bE2LhRgQ7HeN1UoXABbWxz6OZDpeM+qD1Vas7sPRdPepuAc0oV9hp/bJVCUZbocACzP0
ivsciDd7JzRhVcY0BouMk6YwOQ/2kHVXycB/8DSuBGysiWMRgJbc5fx7dDjfWVZymopXqJp8F3c8
YWXDrdaVNQD3QYSBXAq01z1uCpJr1LsvmdyLSSY+qlif1aTNdutHcjH0nokBsmM570QLfO9cfxkE
h+fB4UXhY2R7B/lZKBuWpE1SH/GKmulNkKT/2IECFnmA2Md6RFVcZdVI9sGSsl9hv6C4WCVn91MQ
Myp8h5V4V7NIOVhT3o22WMnh18Gdvsvw/Hr2ERrbz9GtWT4fs1i30o75TBqfqxc3dPJFUjEOYfqy
cHFqBusPeNL3F2RPOyjNiFJZ86WUaaJ1dppWkZYCxIMRD4bHqeAcXZIqKM+czvKxCYmoZlgIpUKL
lsKsjd01Wu+ko+RGB2NSGmCt9J04j4Mu7O6325ZLlrUgI11Xb0szVwis9qRDJwwe0l+rGFSCRa7T
qqvoQ/Mtd+tWQy3tjr/A1h7k/YBWIQCC1Z18sWKeYRu+HVAK0YMOXsMPPa9+N1AUlhtNuXYxUbdg
LvYBvYWxHvQijQyBHyHlJpFhll/xEA7A+v2+Ob/T7mKVtHxZOjih84sAypqHS0tDVRpXkrs/hQti
dlImU3fMT/nKvFx384ajQPNeEVfWb2jy9YPjT89gPKsgY8F6oI3SArRO/vASKlDwYlUv+Q+i8yjY
a1SZLeuetcN9hg341VVI45lCCiUx4tb+BRCyH1YH7gd2F856K7qF/a51C++bgdVZtCx2wTc2C08g
7HourUWxYEesz3m7iM+QW2WN0cx4k1m57Eyo/PCff5LJi4U3090D1hUJFJzSb6x4N4sFTYTk4OAj
nIiqrNBP3ImVk/mmAEfUXmzLJwRNLpFbydMlSqRNptEQwou8/9uJhTVUxZPmwORU//cdZ+gw8H2s
E8kp0wbQhlTGyktz8kQ9Yc8vuUP/QXiNiKI4LVzeNUcS21VYZ3R1Q81jVUdN9CLt3JtEUqfP6qrp
jnTJ/8+o5FOOs1PYI1WMc7ehsiPJ2oQDu1irtDy5E9QGppfJx2BD0inyjthL8ORjfgfcsHckJ22R
3Ne4GsiyFx6mMBkZASDv1j2RXWkj4iT6E8LBZ9WTkrbQqdf9F1eBtTj/slX8DoWAZKJiLUABhuO9
buFIjw6zjOcMmBeDOMgKN7g7fJEyb3yIyfepKxD9J8iSwhI/eFATpjgYKkkHPvUM7yFzZy022z6T
qYk+LuiyEwkgpPF9q3H7lkyhCQ9RkE5GfFxB2HVAEOEfyjiPtID+d9BbbGkRrhZUpzFpUIThgC+J
AYqUnPxLlS+FluhXoTDjSLkrg0p4YJO40UEgKghAJBFEamXd4tyUOyeJd8GdO5vlRD7HDb+FmF+u
1IYaudCdPOhFUBXeKJXuPWxFfeQerc/wwgXR2mJGbpCdI1BGF2yL75eOnUBIZFfccLkNoqUllEuB
8IFn2SJczJTFEApgQhrli4F3Z9jwc8gwdrn0JxMRb4eg5snsFJIEdB7ofvwxF/soEArPHr4gtCsh
oP7JrJDubFBerbGUkqbEMdknyB/6A1JF6Up+gRzl7V8gcsDpOJI/HdVuiJA3ArjgDfEGLXa6m9J+
oDs0x1NApjPkEfSZwZJf4uQn7gsMOAp4WSEMjaw3rSBISShsCoFaJvlKdInLkYJorfDrN1wiGjBC
UX0w3bsPX8nJ+/4Nb4m5u0xpVKgnUL2mLWr5s0t5LLUeSyh/u9/4gzzVmlF9oAB9VE6aTXtD7fUY
at7HvQ3Z+Eknfrs9asf74hqcUFHRnMmH6Lu5FI4aauFz0oas3TGL4Oo+wi9Bz+exkPgCZ/h3r+8/
wgsI1Zkay5ysYMYZQTt8on9PAKkmLSslAOT5+ZeaEIow5zYeHLKZG/C11wxHjqxwb7MDjLEZK4mJ
nNX49Wf7zQ7gnV4c53Qh+gvutYxm6qNDLPoxL2Ck10xnA3HsxMBAky9yXgQACXQEeUOfas7rRyER
QTCG2q8IeuBm1aTiJmbKjBVLXAD4Kifl8sr2lAF/ZCztMr4g/BuKVtg1UD34FOSjBf/XZrxo/oL4
8bFPK1g5z3yLfCm99nNOe56mAAwR6/QzcA8JMioR8jNBuX7bp1EnaCzFOSerbTWt1tUdKoK1h4LK
SadB1+A+8e4C+UlD5eiAhuVtI0gMFxEDwCLs3jFDyQ/2ewICg/QgP0m4qO6GGUByWqMp7/uUwRNh
G6ikYys0F+wncn4yUGH3/DHtBFHWIwWljhCpRwRuocxBYnN/ZRxAQUhlC80Dj0gzN+2W28DWJ/4i
WCj523/CDlQQBs5EurBCtQbtBhGGqGxJ8ZBUmEHvR/zIYh6/gRRCpUeaO0LkQaTE1gm6CYuIF+IP
AdDZ0dzOSCy/yIhdcb92IzcJTA/zs9W4SJlwMDppj0OW6X06NhiRIsSQbN8BugGQGYMtTRs+yqg9
ekAIVamkv+4ALqeL6gDCRzWyMfBzDeggyNSg2PhhnkbIX3umhdNFsj4560lGivby96MLLWLd5WPd
GR+QxKrtQNtdcRdZGuOCvQkkETCOPUk6vxVYkSfn3BvQ5UwWIceggCxPzikE4JadmJ3G0hc7GcW7
WIDOqeIBQ3ASrcbER6AhHjHI7gHY5AzGQi4AZExoxwAFuz/OkPyu4TKDdCmly4l5uXZ4HLICJBoi
Gbg7I9GiR2I3I4g0ThNBpqxIStmS4xfHHs4fu1YkUfjZAcAWpJkTZCFvIEgWM3mATuzaTZZl5u4A
cWHHEUs3h7/WAUn51Qgmi3zNIWqnWqykJObYSDYm4KK8yI3MemUzByCQj4pMOx+J/VcYJA+She+t
VLPBbtPTrOPD+khuHAcr+O3eYCcZ+tlVmDwFyUZDixjy/xzhniC6pPuI59BpBLPnX8ltV8nfiS6H
LvmnlNj05DVbJy06WSfnRIySbIcdxKr74EzbRGtULNQ//AgCHUnYLRMvn4ZRhfOkNTpagNuSblEB
MlPI2aSOCWY/gsV72LuFKWHFV/9UHAXx4+24MT9STpTAJ5+gPX5hIRd5fZKTKju2jWlnb3V/zh+3
PYCLMacCVvoONiOceC3VVxl8u5r32aCwOsTIADVnUVBa4dTKdpgEQIvWtLKmKSe9T/rOQyUo8vwp
iAgEmv0ZNa6Kj3l72XZbXs2YnNxTRibPYPgkRALpdkelS6RQx/KHUwdsXgXXfHDeHkh1vTp9LgbR
nRO/4pTv7kqKYfuyaSfHzXMBS8WbagIN3+GprJIaPBMYlVh7yuhEwLHzFLBZFwCV0A3u9raZkCcQ
Ib2TAJy9JI28WGgE0lrpmseRxDJiGBAhs9Y0ccGIX6Y3VTjpSBLoWeGVXDlcN7nvaViTvlJBxiX/
lXqQdXr2JeEgB3PzP+klDgEqcPv6MdobEn9+Xe3+9LJQrAah6OidrIzgMupCgJi2rZefkC9LOnc2
pyD/jSnq7ycedoB7xmLvdZ09dNnkLmM/zbQ3lalGOE2gayuQKkQMmergJA8O/sG/9Jz5ze6hggar
yZx2fFHX2Vm95DYDViU/hGdjHiFBx2eGWRsaqc5+WPySto9aUQ/md81ubZHLqBM1Bm/bs6cE5+1z
BD5m0jfiVewuDkdyx1OBH8CvWWXG85fVcrIG9KVYIqzirOXSqeL+kbbuJDJUVB5yu5mOX7SRNmMA
8Aci7BtOGZpBSEGA30K4e+L3efmBCHZOvrBj3/R/HOH3z+4Roqu0Rek9MyFsMI+mML1A2Qp8Q/ot
8VB3EdD5rPu5CtEMYnsYnG8MqBtNdpPc4Mljfy8Hvy0wjPT1sILL4gDSZ5tfzn4WjqcgE8fxYaaY
N18GYrGEeDA1uKDNNZ8Jn1JKDG4AxIDOUDowDEL5d4QRUWIwPpMLi8W8DP/KGER3Sa8PE9kcnOc9
lgqLYiJI/yOY0gLtpdrZwpIW3tfhBzHzrYreFIqPTF3BNZMVBaVHBpUEslEd6lenUI2ga6sktxBb
bVMP7ruPezAoj4guwyZM7xtyDmPgf64mhY1YgRX0NcELRo+wS/YDak9VUQBT78Gl+ojI8YwdfTEY
3WetCPn5TI2PU2XJEvAJdy3oJHcy3K+DB19WkWkT9SVt4sj+2Ojk9AllaH5AMLGT9Z7fymI/E2gl
ZAE54PAoQ2JsUNKi/wIVAlEcbGBzf/01IQ2THsiPtRY4chmnrNmchsqs2Zz35iGtIIYCHfy2Z0Xa
C5+/T1fZnLIHJfqHzt8hUDzJkMq4bKhpaDIRLlfjw69KDHqBeMtA8wprGmgEtHHgCgF7nuHt3QER
FGKTsL4AgGF/NcElbzPwxNpnuQclnKgY8Jx/blf3O/9sT9PLBZpeIS5XBXmPDIlroVTUwEg9RlG6
QR09Obbp4k8/08tI2x7FmLYVQyFFha52OsHihchjF6WTTgqTGVrvLVop0w782xYTlmqo/r2eEG4H
RN3V7I1IoPx7TnveJ+ZTX64GPdLNlfl0aJo09Nzqd8/6kJshGaIijdYJC2FToTHYJi7WM8CbR/gK
ztHTEQ8PqBWhjg5f+uHEXMO5Qw/9M18tX7ni9pbqUo1hGIGSDx/QA9CAqE9eawhhjqqga7Zz1N7X
wnO6+syMsVxXcWcufTINWp/UH/oQoVxYi724F3+HdXDK91NeEJomLblH3kJnCDubR7Ca1OmXIerj
etVAJhKKJmdKyfg0wZ8ADrd9+BgY0+kRnmwufVdUpYRM1QXiBcKBcUmwllqJ+W7YnFJXytN8O3Mu
vL+t8znWPHOYWDgv2wXE6R816OW3ZPlzN33UgLEvsgAczSS7OIH58Pv5c6rw8mTUD6fN9CNGWaR1
KmDQAmYePfgvzLwq3//U4GzwKeC7LpKEyt4yLbFZxb5HmsOyuq+mWaaTxKajSo18DoKEfDqZeGbK
YPhlhiy7lQdMMxjBGr2t/JkfyIqZ7orgzriAOhBwM8Q51azjRgrE4TcZfarA9H04wulHuRtGDPki
dO+Tv/9ptofpm3GoVn5afJL74hufbWjRfJr9xWzPgX9GeE6CuSXnBE0/QXkh3ZJ5D7ucd0N1qGVH
xYD9z0eEvHuEddgg/ldHZ+/g3X5e/stvsvf4MYTBkFzHl9HZ04FCBsGBIkxwmCPjq261VDfaEWs9
skKhRpAiOmRlnvQYpWiXX2wucGvUYxP53YMjbs2Ok3JbSc5zQTD0H7wPMEGYDEbUbK8NXfvNfbZ6
OQJVUHMdYpFTeGx4ByJtRVZLyNVChNCGVCeLSY9qg7kaFBs4U+Fd5FRbuFSlnpdKRLpYWUa9shqT
dUocXw34H1dnerSXvXS3+45uYXus2v+b2lwy4tcc61I8YpcAQMITNk/5dd7NPsNpi07vzZv2wCr3
HI6fIUjBok0JzXMmUJJx7ljwNkfuwJJm7x34NctBXzbo+JxBvXrgrIImS++vQqsuO3As0dz7a6yD
SEyxYBI/9I8F5aaZPnRolmJ0Oycz6lu7VBAasrEpSw+AJO7jgQ7LoOZMQQFhrrE+1gKdtKcKlfsf
jUnkheEcTLtGuEMQEr1skemoGNyVXg7l+8/Vgj1KlR4jZS/TtsPW4pXjxSS+yHoG14/ukmQpMtir
BHNOCCFMydmlZ4IeQNGKrXksXbR4gzb2kQQGt6Of+wBRqmJeUwjZoiMkktvwzsQHSzYO1OClyHBA
Hh51GGbyyLw9EtheoiTPxYuIcWno/Iq5FTSWs9By7l4bXpaUmohQBG9QPbodbhW/aXWQbqQQCRaL
j8m4iIyP+LR+t1cvmi00gzEBSP9Q3j8UdIzgHaGTofbq8lcLqW2Ryk6i3vab9+ayc/VfDl3nShuT
5KZavnnqlhJJ4XQYU42li8P4+IOS1QMFI2pdG4Dvmd9lSKBxqI1GjaMO+yC/AjjPtlvS6MU9SpL2
j8DEdHef7p2pFoeJDGc/r7PBdPKNb9ZzXLP5uusn6aJgqIwOBGi6eJ1JsL6MTqMV4ybQfPjbL60V
Kvqu+5hLb+YIREz5OH/oTKSXtSVupSsjEUm7hJmP0XqdCOhnBgukFxQq/ToqofzICM/bTvgACf9f
2B0CGBRkzQVFbgGOfxg8WnkzbqAtoxpBMT5464mIUT3hC68r2ligsE2USGyDxdG2+FrX/tuILV9Q
wzaKuTTDpfriqzfLAxKQwi33nhNlc51I0cPGsEUqDMS+H9jaEDG82d1CznE2YyKQ8XYcfkWqD9Uz
PhB/YyfcFXlgb3u9vljqTHpmbKe43FMhFRS8FS9aBJS4eFZSvcIl6fu95NJzO6T1uyv8AraToG5g
Z8KXPfiN+xl1RtD/kA6BbY1XpkKrUXzRyPk49DP4I0nYHTaBAG0UOH4raoR4K9wv6jS4WMMT2LmI
x+z5MJ1gtb2SpRY0GOhitdEpFIo3Mj0zkS3TjDXmwFMWT7LosCIPY21IbsuqZsGQq61LI0gZf9Xd
xhHAgJ+j9WVLUd+yCDOwuICTIJQ5Txd42+xP14S6z287BBOypcg5jRrrnKxvZNciP9Dzt1FSk6G8
GFsr7Qt0Fu6nBVsIXhoBzu/WFueHYCcRQxmWnb/H7YiW2O8r038FeerY63p3tonvlPTgCL+KJ2UU
RLJh6Sq8rzdRLD49KFyMh/JMdCEUywStqQD/w4N9xuiWHmjJcP6BHtESl0cGIJfv8c3JBH1uo4jZ
d5MEPgVJNxrJTGCBO7RhxXCs7B0JysJQEWbXihPkZvM0AWLTkDi1xBKAQBWh0v928DA1pvC56JF1
eMww175ZTcyBeKjCkbhB7MVFgGI9tuC8txhdH8bUYdNp3wqh84NRD8QiHIy6XZG+vB0LUgn6RjFt
eMIcEwkhTojYjPbweZxj7ohEpczXS8zFtpDCwJPvxnlsjEQiskkIy1YR3isnky+IjAET+WRTWoAN
o5X9vbJjgLL6FANP+PAsTDpnQRMcpXJ/BXsoSwCezMrLrQgBj1eMuoiInyjDL+GgWlaYeRZvCwMf
naS4Mak3ROoIDugH7ysuJ0xji1mZOiBJglc/vovmslYZpE/Az8NjUl+sI/rxc3EaFKD4fy2uEpWP
EIAB1YXQJ7sXctawv6jDmnpbilg5+wAhEACCdnLwOa2ce/qkWDYHHEW2qC2LzACsCm7rl4sIY4gh
DrZqmIPpkPoBp5ELCvCnuYMzMx7AQ1kyQgQK3kIJ+TqClAGgjK/FSOf7KqHcgdW8vIEFSk9FxvLk
dB9LW6JHFehqyeEXpuH5l4ukIO/N0M7DuQlMGak5AEHZc1ST9JWY7bA4pZu0PgXlVtoLUvIADUlW
d7CxCM4mk4RBOkJqZfg+bq1IVmJux0C3UKCRiwUKfAif2QR8JL2ccAp97Ycv/aSESeIAgTshJPWY
/oY/gtLQlI1+O1hf7mR00uwSBtcEOkxJT5z+Xh+VRM0goQnQ7rHppOV/2SenC5liP/0GyWHdd/vB
yzoksy/+1AKoQtC3++tCkMovpkg5Xc8iFNhBpLGhY5nkpZWbEZu+MYUgnciEQzGYtL1A6rmLNZHm
V4FGmWFbeFZT8MH2dxLz7T4I3OAAXMmFCr7Dp6JrOLvC6oTHQZYDDoauiATc8rdA8IqAy6Xbpngr
S4V3DqRULmBlpRdAIyBE8jDPfMaebUasHVhwKRSGScsX7n6WS59KiKAnqGOeKfEQ/1R5JJYHOGt4
+WMDDfRMXnggC6OXcCPRkrUKWfEzLODB2SnDCwy27hB9iLrYIisBNAoOz+EHGsuAkCA5Eutf6CSi
igKmY8VXa8k+WtmsKJHQZk2yQOdPh5E2YgeKUlJdkMIMh+Kn1ZgxSc4VdUg2SxBaZGZpSJIlLRWG
MfhhBpddNSDBisnf5I9dSwtOnuhijMdir8o8DvR2+ibwWFBCdxjBx7YkJvsTsTXmaIYbJk3X1c99
LK4TsJiaIH4zZIqav3gylXOqVg3aVAfCl3fY2wOe1CVU4jO6L3FB15KuDfubU9GT77G6mDcwPXMx
9i+nTpkhAflrX4M+DekKYqN73HzAuOgX1ty7OzjmRoTIGN3cG7VktDrj1+x1clqn8ar46T5Z2ICf
xOtMjPuihWlmNBQpllNGv81JhKRDNJKlcEI47M6hRefiAvzEAWwtMXglWcezfQL4Oj67CctJyLHp
y6NEh961k5KTM5jCfk+fmgh0/hUFM8EXxXKiodfVBLo3/8D9EWs/wi9h3KLZmaGLeDM2DqJ5qFQi
iiBqOcyXULYRxrGBkr4aAjj6//6XoS2VVJvMNX6+a0zTnH0PGQ9YiKchXcA+PUnE/vnRI7Kr1nxK
nt/3d9PYKpEVo+aE36vYDgtoqjE6B/2cETd0Hz0cbfM6RZ+F508aDgE4njPvBPG3MCBT1wzcjNSk
u+M3rF8w0+8C7Djq7/o/2oPRGeNbGu0x/7nwBH5CaMavIKS+Wtnkycj+/7TaThfCzpeQCMzXennK
uDduRbinve3pozB5VeJlL3l4zcFRFe8OHNg2IHZ8CvuPx/ro2LSViaCwFV2dNyIx/ESdlncDZIrO
NEYmmfS1YAtwdCsP6pcqVsISDerjVRBVNrfd9nBab7I6A9SYaeGetnz48g+Qjmpmjakznw0D2N+0
Bylw7C91HtVxCa8QXadtRHQ9+a3S/DAcDKmfdg15HvGTnBvofE8uQywlGO8BLVd2A2gE8iW0yMew
iok8AG5XFiH2wRBDLLMG6berQEpZ1bmRnaDtRx9AmDDSC+aTmusJjT6AOlQEwPKPEO97vGCWe5/a
6NLOp13YpoP88yVcXNlwWHfxddDkK3069PTp42GvQL0pgHN3x/f+caVr2Id/397lmTZoK0LQEsZv
HbZGNzj/cD/oL15ptrTgFwBlMUJ1F84onUZtvHcEqGNOQ3oBM7ngTszhlPVf1vtjnPXoe2J4nY69
XU3am+r3TSZxsqsPt/9J+G/ltf9O79wrcmo6Xk+jQxXWgplch8LmAa+/ghsKQ6xgQoC2CIU7uB0X
AI57Nej3kCrzIB3+2ilJ4tRZ5dLqEQMLMbKYnKHqUrrSPS1/T8Mi4CN5L9Lamyn532F5EorrkiR4
Jgn/JdvT9YBZ9ImFKtX2lE0TSrFbMCggsw88RU7mvgqwxk/iffR0KbQ6v9pG+iVCAnnHNXiLAti7
fY6/UDqCwfq1g1VBbRTQ+OXs5v1h4dJP2TN/xPj662dAXcQA+suPVOcE2euLgsflRzTqGEqRzPpK
TVSMb76KPCGqZP389tPJ/7F0XkuKa9kW/SIiAAGCV3mHAOF5ITCJ9yDc158xqXPrdnVVdhYJ0tbe
a63pcMUYF736ouG/3XNYWWBtsJsdww2DY8KZNKQ+hkxKsNDn7E4KhHWYBKngG1pxb6bzht3iPUu+
mFWkqoPH6SbvAXeYIVLPfxxAOwYuVX/afR/JE6PNouvsl2GEvEJV7Jes7N1mDX+T3ROGQzlG9zD0
kPOT3FZzapBmbwHCpzqCqqHYJNeQ8RX055dzT4AM6TCRb8jWvRZw4+LuqsOZeXUxGK5nLIKdTZj2
1OoGhhUwbqdHStNNKtoYggDg6s7GNx3dFSQFq5gyTPg/tsBIL7TZl+ci3ABmdTG1BEL43V/yTp6d
p38DFTt3V8fWodPtRi4+9hiQArRBy1ZRv/cC8HVc4mMGZFieP20/uQ1eTj89OmJPcmlEBdy3eBMD
tscfvV1lP+Mbn/oBdtJZq4O3lu4CWCgajBNnjgnHOcTBiA5QNcYGeTjSM370j3PGolBP8WFdHumR
aBgBSkv09GJUPakvD3zf546/ftmpUCKlZBvYtLEMmfgwbEUTCEVcJaaxDtUPLaV9BAhnwwGVrdIN
f10si0+M4ZThsg/fUUU+G8ypLb6BEWZPrZSb0tScLDxQkN+xurQy1PBClaVHZGP3upRoJYhEu0zl
5ZdGWL8zWM/bWhXiFz3UGwXYmdFDg+DyFLyI8mIr6H/7b59FtB4xqIBGkJyda7sOWf2WCW15s8yQ
EuJmoJF0lU5y+HKKIywVnPHaHjOb3oe1BsPrF9/MHdMw/9nk0fMfTc7vTl7+oZbM/AsdPTsabV67
dx7Iwx6kEi47F9c8M2R7+BA2sHTgw4UQyHQZY1Y/G55gTTq3JlgdBVwlvcacgXWX2GBRYcRKwYCU
GfIdCnTuTjtEb6CRubuFgDkUM3T7tiigBNjOgUag1yymiHOZ9ZJH/fqFoHw9+SA/SVGnFX8j7jKx
QKuktfQefygqqBU6R8GQq0OfrlJ9StX5ARoEJBTZjiO8qwD+NQGyIy1r4X+0NWyhB5eSA5WOw9mv
sPDjbMDQQNIXBpZ4frJTAZ1cXfSXwNWDL/A03JsmAoywnAJ60qgAZOeBMa4dqVbheLFbaQ0BB7NE
RLwEQ+bH8WRFwbKqWXhgtG78fvOm2D6Bg74iLFVdmZZClYpMa9dTF0VqN5Hc9Rt/3ac1lItouXvP
JwzxqW+gNvQJNCPUVN8kSo9+n1O2Tmr+pUyzBfOKvlPCbZNeVLT0ij1RHNcxzQf/4scbcmlCVE46
ulK/q/hWMJwRKrkOZMFIQfVqzufSSxOdms7p2XAuPUBfaq3jMqbSygmnR8L17E7ZqyTLD2whKdG3
AZUtUgKaYNHp92mdMgnHHv5TQnUtrfaFITYVtGTv02ZBxs4yeja57cd0izxctssKSdf08jooeVNS
fBATntAffiD4w4NCwcgPJBBNDai5QQEOZWpVZJzoybHFcBRo/U6mUYsNFpoV3KayqFX8/ARxN1x+
hJUuhKsnrTZjTip+vck3eeWKb+eK8O8rSMrLERLxcOqXuMpvotl/cYuYWdCV8z/yj4iW7m3TS4iv
OuGBoMrwxP6xrkSGo4+1z0R//uzRc3+C8J6Eg3wwoV0mp/t3kWQogG+gSxjdm76l7htI/LlUilEi
Y/QQytjgBGFWzxD+F9hI/DhcMLsi9AUjGc8iQB2A84ykmPwAgwEnjnO7/LPLoNtAs6ZbJe9MOYs1
3CdmTT1U8uraD73PCuHaTJJ3LYY7SwYmmG6e+qhdD0G9iGs1uvY7JoVEzE3wzkXvz2r0zmgasOTj
o9Sj36zlorjaSoSmlsWEd5t03gev8WBBvfolNAYmq6kaNHDd29iVvhnkmNDptbk4Bf4wNxVhZ717
RNe5aAO4/CgmBtALgcSbux7jucFnhQfD7IsxQ9HO2YeR5n9I7yMCDm9jMqBYqSr+lbHe+2fvShgR
H73uGNmDBLUjHB4YSJyntlICqpwvzrWjpLk7b8rkdtVmGnIb3m78ZQTgrmPy6fG5lGoBy0JjrYCK
N0urNHyTEmKurQuJA/J1LM2ZbvCdJ94B4RR1BONEUsUyVzzb5BtjWUo9x8tgH+8QqNs593eOehU9
IDeu9aVXyO0nRmmhOULdj4DkzUGmRcJnHdBxxK1J7l/9HtpGjMq3LhP9pweqP4FsYND67uQ2wmok
8Ojj4lgAcPD10M64QJ8V32DqxT0GVjO7V8oz/yS+4xYHZ2BhQIAPfMZvi5BgGW5KelRhC6yafpn5
jLsjr8t5YC7uvejK6g1kJfgHkBV6xZW99cmmM+ya0ZuSjng62bed9V2+248x81WDLugcs+uxDVKh
29M/YgvQmu0gGjo0sDiNsHPr1yd7jitc2HA/LGJUbEN0IIXRf+N6yRRieDetGqootL/i8WznxWxX
gVNURb12pTOivzqDBB9BEgpJOZMkTt93jp87t5Jtmgh+e7m1nSPxI33ahAnaht85pyuAmdS/g2OV
xkjuaAULyR27BP73N3mkaT2rpde5uonlT5Mr6ixTYVR1QEH0iRw+YEPi4CO1g2Co1/uO78yv6Nmu
Q8ZmOwTp+JXoQJQYaeprazF+m3c5OoXrTI4UPDqah13C+0wbtvbYKoMFDgO4Q+yR90EJVgp755M7
AASLm4m2Ta4JoG/ZN4gk7SLWpqOtN80uYC1lK7g4LBC2rBG82ynaEfrZQ1LG7RpTAO/m6cIXoJLm
JLYzCkQUDW/4xT9hBv/Pd/yKvHjKwx+Vm59sIFudUyLv78sIhGxcZ4LO2V3ujGSOI/sOYUcXGLU3
JiA1yKiCdNdZc5tuMVup+CSScMq6jGdP5JZc3SvDHS3ZDZByqVVkIHBKNBSYTnZhqfVYkELQuq52
Ib6J6/SIrwb7HRGcA9w0Om8vRsTE3eaSM44CcdZfROzdheVI4LhaeyYJfjEj0BaCrsFnQW9FUQE8
8ExqEWYBg0+HNQjhlwuHfpijfxNqSFTOMHUNN0khfkUF8PxmXqUGuHGxRA3WKhH9N4+MllmyGmsm
AnhZ/D5hTqfrQppijE23r6rDNsaQbGKT/8DAe8XTVCORQtuh88S9vc/09adPBCikmlp14dF1/mmL
/2Gj9HZ6FenSKT6WK3neHkDK4P3wpS1VPVwlTTSL8Y+2pWrI+FVErAG6Y5HiUL9DO+dVxPKRBoDp
GvAGXQGGRlRMUFQnDHB20VNU2jstIxmyqAg+FLQ1ryteKyCT+pkd5dPDnonBopIY0YK77R3DBJyM
g1qpYauHS4BfT30ObEiHUeOqBq6yHXATxBZmBVQRhjDmWZ6DBrZEgMp8JFuEcDjwPfGZ9Hj9Gmqb
Xgfl59EDvndpt460Cw/6j5v9CbEdoLWaWv1U/Z013llMsaG0cBVosxH0q26lnm+WkTC8HErvIr5i
JSCbFP6h2K4wdim31YBcKNZUHZZjkEe+SjdCOh022rVFqjnIasmjgGjWa9ccZsER8IX4b51V1IdL
4Xz4RXBai1EyE9uBAZ3nQwfygDPaLjqHrLGajkD3Rm8XMtSJ2bHJmPcYGj7ZOCOTtFARFOAYICrI
jtCg41OnMrzthSU+/sjdsfdj0T3LAYkPZjTr9/PlGxVCeqlZs/69RavMCAJV6bZbYDbep/UroJSi
NuP+VYLKECmuDd0GzRitGzMAUT9zhADU7HKDEpIMHfwJ+xu3ppAxlkkRSWVYYssCttC2wmZHEY4J
vsEUfuMXcbnaUQQzu2MvDWvZP7qS0dbPv8/h6KEDb7R3ZW/dbTDawku03eD48wovCugXLi595jt8
DTchcNXWZgsng4+hXouQX9rkko/vdgNe5R6bzhPKM1pxjnzaOyo/36JdhpOTlCI1h8UF8W04YFx+
L5KYzQdlvpVk8q7FSVhGphjb450vGT03xcdM82FltXBL+vyfhEPEf3FUZTcOdHw1ZeTe/huaiO2r
kZT2T8mg+CZscB1A36nHC7whOWOZ2Xly9DTf8WO+xYgh2njZXxs4sD38O9rHZomaoHVpXd8WQTtd
cv+AZu3vHBESAbcmM+O8SZhtB1tGspn2EeXSybv6xrB3a50n5lyFRoELOZfl8T6q1d1PvzrHgbcw
712bGBofXSIVgzsMbgqN4+TefJdRbx4xtD5OPn8PRmgUq+AzxNmUYliT3EnKjaJVGeP5GeY0dcMC
9iRmRt4sJGRcNTHsycz0ym2yuRrF1meJ+guuuy8/zMasvCQV/T6eemZzuMAgxoex5GWWO+zTRXbR
XhNJUu0w39h+lAqAS+RnUevW4Yg4RHryOwRtGBtefpYc0XXrXbNzAPaQyTr89iHkGSl1Ck1JsmdE
nwC28+yPhcEk4+LiwB5T4xtKq/XyxTjxMEjG7u9xBW8lVhDjyOizuNy808diFeBFl9MKu8cRrn24
42new8+qYp3ILGZE+mfzA3mVIU+txRtABvlx+FEP7jmk83HDTxI0cKRiMdoAvenWu41mCewcT02Z
OTMbOlhpYyWV6AuFcDvvMSDRjrH32C9LzZO7H+3iDbQnp0ubz470g9a73d9WxXZmp6z49RLebBvJ
JCTdOzvGefwmiBNuzgbeThFuAjL1Cth+A7f9wkrO/RE4MkRIL7o1Nx3acY/u/ebbs1V0HT9SJrji
UeKlEG/iTaA/nbv00X4t1u4mVWB/Nh7PEJKl2JAyA5ht26Zv2JDR2d1AkG7SVs7K3IFRATrcLit6
qGFHb3vowhD8gHhz6SbYVGWE6tzpLKo0GUl1AsGp3qq3KhiiaPRQahouowwQZDgWT2lrLynxAfse
jwF6jUGbZylpD4/JYh2SA+UMb4MihwYDlgPU+zrXmGQLuPR+KXoTFuF/I2wEQwAzdzhOcDHtHXvT
Fn/d99xkoZvnNTr4PtJn8naHPjqBEnvsUNsHmTqAGrVAfIc+RAdfAOB+HPVvk0+3/+CUmGLR66f8
b1zKPxANkBW7nGjaDO2YPHDON8PPPUkSXL8YJjcXR9afCKG2ANeLNKtiMqQxt5tEtRj/7MEr7MN1
x7VTXnEJ7JKUzEaYGekDw3T3FHGW9ZFiBAHs8C4TNcZc19BNg1/mqQkfaLQLmU4AYON5TyHwiSG2
Qpms8wizGaFb66OSsSImuJHJlihzU69f4V1HebsWG8gBKMJd869KZ8dpGPEeISMwfxN9n1mXuFWa
h527T/xljjAhDTfvbmIoFzdEyog9JfY79mYGA/9Hmo7fLrMsWGVWyl5MDsTAlBJEH66KEmCxy5ic
OQVauM6TJ5CL9bGG3MHkxanIj1rtBu/o22FTRwiVMvd0GtmeyDVfuR3AOTTuWDmflYcg62R8IhfF
MS68bOR/CsHma0hG2MLbpp3VnWnYbthrH3PiDOpxG+2JhfCD6L0G3BmA8h82gTTkzcIZn+FvkobB
s8jnZHqkSqbkauMqgyzx0FSYxvld4u5oVZid2kHdi6gUoNaiD6m5ASyIbl0yigsMFPHMmYR1cQeh
YKOkoBcw2qo88gCC8Q3uXhflDIybMIhInp5wPjsd6kp5iSzF+S8wNnKCFaUix/B6IBbkhQp4PZC4
fz9cLqEIMHGvTJ0nJQ/EFp/Z/rPJfWaCDhB379ZZzoJtZZ+xsQ5Ux2gbzw6POw8f09BPuDfwkHUO
D68CRntyanADT04OE5W6vifd9hfNzS19Dyr8y4p0Qzz4KpSOS6hbvTt8YYwyejfMb5lsYqfCcJHN
ko28bmTr8OW9GJM+MNQt+xe260JT8pvKCOuhgUkQFBXRLlPcSDI0OneqQdaCDL4L9t8Rw/wwM1KE
Qml9WcNNAn/poeaaUs9gQt1Gv6Ot7N/eiL4LwOoS1b0i0oUKcSZX79E5e6WqA7d4hykLH9O/1ZMc
+lGjnc9NCMS4dJRk5iIiI7RarhEzXBCKR78+7N4YvE75IgV2C8GLhJmaD2pS/uMUpgz3nG4tAGnq
bBeVALibPYF6ksEyxpXgWIDubh88rFd0nohJGV7DsbnCqqx5994z3eFn5qzHSNR3QR7WvVQP/yss
Py2scJ8zqPN5UmUHXBCOhxswt6yczGb3ZNvWx/4k08WhZhnlaMMzNV3A3YFFxT5T8FGvcgReE5hn
MvE9wgSj0v5ZCl+T2YmyeBPsghI3C1k/LCuXsxFudqAZuu4qbrsamz87oLys9aAIT7fhLGMUmqgi
Lfr/ixM3uoBezNsmTBPse3pPDQ+PPnde4Gvgjm7VM5xJPttmm7ZUi7XOw3FqE2DrAWFx5UkpPKtp
OuNnR1qA3UHhTR3IQlcRKYYtvwb4kblNeCn6SSUywqA2bpbSRJi0y3J4MB2mPoMTSzDdMnGk9fPX
QZHHPKkusEUTZZjJBcyaPY+P0qmoYCC4DMQB+zLUqqwI/m59mFBNIOW4lVkVkzNH6QHMXtz5BDrK
byIqZF+6SMoeCB2f5vQPCWp6jwpPkNgLfIesnF1jIFY0UENTLkHHeTUseMWUsTHq3XpGDJjGwaY6
PqVJhe/xlYYZwwwK5wepXA/vk+0ph5gWODFoSG59u0bvitcAZ83qo+gqPgIGDTApZ5gGyNGWzwJO
DQj5QjBfZk54nZUhFaAlIXOvbFfPzBknDSYBmmSiPZWvIz6i1P14Sj5KsCSe/Hvon2JmxlV+4s0r
LZml4CF7DfaoR3AdEqCEaUFwPzs1Us/nNyg0Fzy9yhCzIUw8LP6A5VOBT81or4KDkQRftbODW5ZZ
+t/16Ey1z6N0tg9/qyWmXajfMQv24H/Pd1fr1KcjOOxdsOR1F1bfuNA+9PHGOaBhfFm3Go8dDmPF
4efp8QBGG2Q+l+Znru6gYL+Gm8mjYhVJ8/njW/njF47K3pluvcObcYWz64gkvy844q4BuQqZ8Fcr
OwI6wms44v/Kc6j1ZTq8Q2c3ATgmOosu4E08dvhd2wZUnz/QIP7/3t1FBX4IbWD170vp1y31+4UI
6bndYDrpH8ohR/cDTpX3xhQAx7tVNUorXkqa5DXctp+c/hL9+X/oGpXgZza/0WZG9duEpBZqT3OD
A/3jNLORjC2IMW2TJJQkAIxuwtlVDu9eg+L7b/GInlb7r0cEO8HiU6ce7giDtYyMSBM587ONkhAG
SzSsUl6GktmwJYjtvQvSXbZuFzpfLBs5FuWNINljQq2EUyTM1W+UY3ktOB4lSkbvOasi698EqrUp
doMzZJlgGl+pKs0ZQigIHlNYnjC0MYQqctzPjf5z8v17+3tQ2y1L3s3DMlbY2CWoqBViCSQyObAN
XceYrezDUzZ7u9QDuVMhxmGBlzwHx2UA5Bk9owcbGzVjcUTdeQzPPWo4gK2GevA8PLA3CliVdf4J
e92KvgV8lA31MnswiyAML7qkxgCs5+nusgod5NeteI+ZMTg/7UMgZlQVrJKGtft+oy++AfU/oP5C
IUB7Yu06h6hxhs357m9cGm+b4ufg4nDFqjD60/iJJKl15FqU4yM1JjYGxzGHjzry+AFMqrOcA1uV
1bVlvDmY7hwb4gQ02k8srY4UBcwl8rgj3rrAs5O/b0lyKUUl9mJzHkI0LCtJkbAAjSG1ZprurA5w
lPWi/Kwev0/yVs7bwKECkrTYt5sJnnvAcgggOcsHN0BHuLwU61eQLbpen2nHE+oZSevQL76YZoFa
coNPMyPa0gHNKGj5hn1bh8iXs4saOsWCFyhx3TMi2izYdPveFRD1yKkho407iDc3pooRjrjIBiTV
E43L0SshW4YLwkkL2R+IrnCyX6DLoOQeNmm3ClWnZl8G21TKFIsRlIPVKfsmsjL1S/kc56x+jqz7
Jx1tvxBAlYe8iGX2zKQOv2wFUeHafqfFZD3GPKLO8JwG2S6PTiwjijv3C1RDdbqTLrOZI8Uj1qyL
cG3t5WweKEfXDrvHFvG3iQBAwyew6aLFcpWrffFp3fGgpwKnMMKaHgdf4Dxy8+r2EwaFOsJ1CLrK
DXaGCROf9B5Se0N93cJxQH3lGGO8SzT6RBD5YqFsvUf/Drbb5amhu1AlXmOo7xirYxXFQsArfyp8
9icZCzSSp1kDu+8FpJrKol5xcWRNGke3vCAPoLY4kjN2pEnB16c4Wj+t0sd9rGr4Yt9CbEgoyu5u
rbXu0VbBIhs9V3TChugNLwf/t6TeBRNuNfDZfTnTLl35ZWXQVD2P7me0JZFLe8ieMFykF6Q7dE6D
A2W6fOQP1m1F4EVAhkJTS2czUz7Pg2VQJZ7v6xf6mFrvGafQOsJKr3SPiUlHO/VYWFjEEnLdpv1q
LwhZad7cU0C2z8TQxItXL/fMPpOV0GwWlyY72dVhL+BVDuk+QS5AaPfWTjQkU0zgMclH06DSvXvi
5k8TpDK8p8E2yb2F6ZLzZm+5TCzcYZWIwwXRhkn2JlFVAvMa3ipKmxmS8Bus/VNcQdBVd6qEqJQJ
18Co301mQ6AdouOcabIjh4NvmgY1/mK65N+AZ2Ul52qXdzxU5XFlXKIyyipjIysyNkpRE7s1B+71
7WgZTSxlTsNSVsoqYW1LnAemSvbCwCMZkkd9uW5eYJ5diCyp94y0POaVz2zrRz+rccGq7mZec/jH
aXEppe5mrqjIW/CHqpxUQYWiVHoa28S5YT0h/Pn5eFr0yE2Z/760g9R34as3k4gVOiVZcWEcTMUZ
PBmGZVuXKnvrl1Ilm2QEyFziLR+13rsF2ybuxCkJhu4tKI5lnr9t/nEObcnNq/D3bfOhiKFGpsMH
FMoj4VdGtyQnpQr1O81Jmdnc7Q8DpuAWv0oYgtVJorzFkNQbv+wpMhrXMhN7zOWMW4Gr3iYI7xcJ
dCXVHkM6XroK7S7GEhlIT4dcCEwWbCf8irDNIAQRUzEirMBw16DPXs/btfLONsDGd04+dHJNgadT
RpnUkJhhbOyGJ7YxY7gu3SVrm1iwin3N/gEsdyvvgO4BABJqFCnz7QCCV8Oj+bkUn5MMdn76oXvu
C02+NpnatS7d6vzomrFBABXwovsOpqEB9w6T9cCADuMQCO83cLPGBuHqK+htGk7JYzKGaxz5CJEG
Jd/HvDq4rLw1ZBsnTQITWCP5hhAaQdDxjvu4h4qEwdMbNeo+nlc9FeI14bE2iHyTq+Dcf+ls8uYA
uecvfFY038454wWAR4HhZ0DVRLBAAKeTm31zsPcDEAgqytU2La5kcM93AgB/HZX0BIEAwjIw5CJM
3k7r09SrCdNVcN/G+cNKBQOTAminUlXvBLJVmWJe7QMcErtE0GaJD1VxjwEBjcCsinbbOawWOvrm
N6aDZycM150Nu94f+UDzdYewuLVLItkcSJYRJbxZiATveMO/v/pcJlbBv+A8bpJsw9dECim5jFXB
XStgx0ong3WylqWSoK7YiBOVTbzk3t2MZFqY93O+xnghKsUGGzb+1LoVCvrj2/GsE2ORyCiln70D
fb5pm8uJ8TftBTBcGPoh7tItfQuLomZvLZ4iOJmqwrBQ/Lth/nyba2SxJlRSw4s66UvPIfMJpz5u
pIQAZqwGUqSAjplGu9nOQ/ssoDwjM4w9Jeud7TDkf2D4sen+nX2eMuUJHu3sqx+WwXXgFtAxX+1M
P5dwJ5/gNi7u2tqTwkYrzdhEn6upewVB2KXBjjck30FKLlk8bzsHIjLWjb2jDTrtsd0pJ6+npD1l
XCGnJG2Ku8cPJN8PSPxqE5TIGzs52OfRdkzmU7ovmfxcsNX/uDXixaGdONOo7JZ6xPs66wA2wMaG
3ryFLqKvbMYIcP1LzxzBasghdTDSd96JiBTrAHi6OcGTnpgBCJ5FWClSkbUqMDwQOkzqA5NNhmXA
QpLfuZaCYHel0HH22/OWoHqCodGmCfWXaSKjJOu2RAbBrwrP8TVqlWc8PYo1bLEqXwRJByVnLpbK
BAfB+ak9v2ckGqTr+E4u9p1//+ZmN7wWoPcSWUMC6dp+hjwN/KyRnlOgdJgnkxI8k5r97EExgbsz
A/mPP7znmt1TlN/L3/8CDA9sL+Swc1V6ypI8Ocz4pTGAWMMb3NiPLn/mzeVsSV9IQDDPf0kGeYer
yKeJPFgc77A4E5fkGLz8HHcF+1u3ijynyGf9O/bd9mZxJEPPwUu8MC/3K/2Ll2vL6mq7q2GhCJED
oV4pBnM4R3yJOqXJO2PxaAHdm6Tcb4ES2O0Yi/PO52xZPIa53yPhDNci3jobF0uG+ZuQl1vA+XHF
b+1GdUlc8EjVgNGscsLfGYNlRvYESSE3kD2OWIF2NbswvFNKIIf11FtzvuM86OzmOhAJxbUPwxN/
JrcY45hb/OWILFiH+SOoUorrSeNICe7kyaIJSf9unB8F+4CyYrimiYTXHHLq0BBxIPbxmeG5M6zS
xZ3Caw+haUDP5nFppI8h0MfUWbOFUrVwhPNkPmMOSAYm3pGnqErE7hraacEu4fTA79C2rTsdpnOr
W68/g+Pg0np0nxscH61Wza6ief/tu2ZwDPKsPLtm1zsEpEevMZLdA6F/VYl5Ok8UO7hSy2cqt38q
WnhzwWDw9A5A6sxMruhUr+4LTULnAJ1H0SpldNU4MY+wlyaAAzOJpLKhu5d+R1KWaSrthIQJH7vU
QDGNhruz6cGcI4qGwQZ8nmhfZScvuvTXkG2ugpyGJyIFq8B7BqSsS3i1poPdiIVzRSv6dY53nkqy
Q3l0DU4EMi1Cg4f/pPxMdk35ezayLbO5d7COCFhku2EvUuzm1q3C36km2ICF2+BdsW/L3bjsXsYc
tugziG3PMXJ9bK06+4a/PSPkqB3d1+fHE7wtzsGbgh49qMP9eu2cGgUHC8Of9uoX9thbDJpGwdW+
YC9A1PMzmI6n7eMfyXv3pqIWS7SH8ICkRyLqhF0M8phmHhsuHRa+vjh8mpCIYmawqbB56GQ/YsNt
t+YFLGZc2btyMkehDHSZc1Xs+aNFIABPyNG+zc1MUd3FcPOgvGnQe9cSlHbF1qLivPBBJLXJyMph
DmEX7JLilvK2par0DiH/aLWLIT5BhEQizKN8RR3ObxaZXSgKwY6mjFzxUGD4QxnM15ks1uM905N6
9rEwyxa7WzRu/AJ2zJIrMSm4qBH97rYFg7Vzb8E5h65pX7IZ4A2UZpKvIKWCXaNJxEtzODyGZWr0
F5k1kJ1nhj0r4LlxB0SPMJrH0QftntVx4oczWspBfwlIGyyXyKUatLGr/o0JiOad91AaVnGveYew
ByEqX3jjH+fF1LLooDnCAwGF6p346QZgCipX5reKKf0BIFs55gm0P2VVe3ZhVoC85A6Ao66SPQEa
McAc+s8CIN025JUYsAasC7Q/cBLEt654NXLTBMtWfcMnZ7rzaZX8N80sQARyLBfqMZYv2Nnz4uOL
TZcOLNN3edtuvw6zNZXkHeniye4yKq14Ze9xcu8MRgcy0NrSBDJVW3yURFdePBnKJOCSDWDIz6jQ
fEcv1LP5Qg3Rl4qd6rxdxkk0pX72TVeRtqqfb8EjVuI1IxmypJj83NySaa+TNWg1ESJWtsdONyN2
Ml7sbhZDoCnLHhHhAo1zMvSnTnuBcNcnwJFV846KixLaMQ1tGP27V+wZ+OZa67IiAJARNDhqQis+
5h8gzwqQyB9ZFqcIiyd0VpcYerpLf2VRz2eFwTdDH/rg+qEDdtdtNMNs4E83kg6U29jY+8zWKpBR
wirhg2hwAS7hMy1XSDeBscD/MLYS2du2sUERXxinRw0j1r/UgI7RQ22JaRMTCDvG6h4uivKl1dTb
ARSNZZ0vF6E+qdAdxTCnAGBh38jWSfekgFS0xPit28UTkdnw02NgqmeZA7s5GsitSEN6FBXdDlwi
sxUPOl0MUUs20xsN7nETgq2Br1ENIvJowhSz9fSKEBlQysttNV7D3cLKccUUQlwT/QXAh9HuFjdX
eSOaMrwisGDzh+GGPImCd4EBuTmWOe/pN+PlrSJnKlT5V3KBuA+rY+aca2J57DuSAw8j23CaMvfB
ABJnvDHkBxFvNkALjTbE/D5zT0EWa3l/bL0P1gE85F20Ft3PEOm7iDhc2w4UkE3nIiaI9ClnB1uI
diXZLiTuw38ow8WNW4+vA3jvdKQ/A+kwBgPG7XaWOHgh0IDOQgAE0KI7dLs8TdeAUWvBeUwO2YlH
pmjV5wyvbmCRQIMY2nMj7UsTHQebzRbBiNj+4I0Im0TJZ9oTKUd+ZzHZA3CK0p/vWBG6P0pyhhwF
aRSDsRk90tklLUKEkXBaSBNrLcEzeDR+CT/kDclDU1giSD6jfaZLF2vc+BBDCKEdIV9yGezYDDbp
MZS13QufLUnFz8m6Rzsf1bpgwU+bXh8MiW52bflmCohLm+s3XEqPBU8jhTSMC+uPGcARxaHv087+
6mCO/SYe6RTrFNT6V/tmRrOb7X3AKb/i8HhmW5u/hA8KHjwFmGMwo+2jhADGYTQpLVo84kjhvzDE
ksJg2w3wXLO7fcRV2Mp1gfk6DAKfXEJNB//5tiFUZQ8X6Ao9A5Z9lwtl2M+BG9kAviiSZYqwYmZv
xayyDwECwNV2t8FdKQJgrzALg5aP/bCDZViOL76NbQSZdIc+awdokGese5gcvUpcH36Bg2vAmJLd
oCh4gDtlUc55U2JgC1znc8HTE/ESpQjR6T8b3VLnVbKGj9XbxlSPYk/qVCZJG7AmwUkoZkmG5L9A
rbhfM91gRpBAXUfHJixSr81YDDeBTp/9/xVGfESAPLQz46gyxG5KgS7xcjCAsGctz8Cqq3KMnxEn
DZCohqlGGHQf/o9biToUiR5bBB9NuG2Zo0MTX8Ff42QmVwdmKb4ZyT6vysKX/HWYsHrGJXy6ny6H
i+wa0HTwbSw8Jpz+H8ofCDpThz0QRE1OuAEESEaBLN0ImWoQAWLjQoAxoAMu5nQj2eHhGAGCKGUH
zhDcMo1Doz76D91Pjr40SUVVgo/Sx7WFrcGFZoIGYXbuKbhVFBeJR06WBacEEQegDmKjhs+r+Rx1
Ur/MGOd2weUlHYl0h3/3t+PY8J1yfl9bvAwPXBRB84CfxwW3VgysbR7aLjvipaloFyC9gHeHls3p
a9uNGrAAsPCy7W0PiQgWKiZeYB2bFAUbdK6KUN20BuwMLCdZmiqRB06uBUrF/n1n12Ryy6wUv2kw
bJYXjEDcwrDM5HZBouYB50BFHa9NfBVV7ZxiQRQ6OHlBMGDXd4tsbyvKCaa4KxVj7OIxaSkjfjq/
YHi/qDmbX48CTiz4X3smOtrXaxUsD0xSf5GpPnYlzn1GMCOOQAmjCwixnAKq8Kj02IxtKKw1V640
0NJwVOf8YTcvYFu4xDbUwcUlI7MG468dB0UtzcGvEJ7uLI4lnral5vEbfKmVzzLghQsByxX7MABF
CJ5iv5I5FYv3y9EQIHsJAPzwCnQrnDPtOrQ4Li1RHOZ48wfj00XRfIdq4E8zBFctrN1fFkDarg9Z
+KoQiUZY5/yZm1DgSy4nADXfHWvSQju/o00EyfrI8O6fNeE0g9pI0Q3ST7RgE8qIJ+oPM/bmBQEG
hg3FueihQGwodTBq2ET8oTjfuJzoO06RXafIg4k2HDDsW3cBM9DKeK+b/+Yhbx4m8trY77xTdOic
oAV6nDqSYElqdaMyZfx+QBt4g0YEPOIV8Uxz763a8Nk8euAn61E5uD9Y9WQYAzSzB0irVYdSCWx+
cl9daFDf5pVkHUCl7egQHFzUfdQYzpR5AcPxwQbyCYP9OzN+Yux7ZXaWkovsLwd7AP/fxCX37EX9
tEzZs2/LK7Po1Bn0ReYKSBtqIGwESuhjUu3s6jZz7dy7UoiLRVTy5RZzZs97UBJjNoKXzBnxFgiY
QcX9U977VR9sw7+HsBYYvfuY8nko9/ZtuZG+HA4m6alULlVxAYObybnA43ihHpYCTbvsAdnZdnxd
Iox7o36zDhSYBF95Za4I5fZsNh3poEzTde82kGWa6QN5UZLXWwVm/7w5QBq5SeYjqDOE0t6IeG00
716xe3X2CZ/G26xMnW1KBH9drDYQJfCOin2c9rEdk9x/276H9961p6t0STfMGLFVbfgzfGauVAof
ZybH8IZfG+lKPgf4jPNVvMve1JIKCWBSb0GXebEHyleEWGmwt/Es7wGk8au/sfovzjUOF7aozkDb
B55dPGk0cNDUf1MSqVv0bL9sSQQMOL+VtI642WivqZGCMpNg9N6IovfYJITIa43xeViBXZPoha6c
jv1CspbZAPUToDOaVLg08KBqGb68c/GwZewr8jDtCxtRhwceX/4Gj8UWho4cfkWApn0qTjlacCjg
6vCcwPHZtnYT1m43WNoF3G3qHBGQmIGoOA0lweOopijsnMXtwe0UXKsLpY4SKAfNmUEJAlP88Md+
yR73ORuonqwdETjSPZ57bxfPsWsCTIPRq1NcJEzt20PTHybPqMHUhWWDZBoKmehJyssbDvdhnQgi
SG5VARms12d0dWo98GP1k/VuKfqdwuMnBnyvgEq2E+uY0IE9DcZSRsIwwrPSPt+soDs+sA/j6tit
zPvJmuDjZPbw33CI/AcRFZBg5nZHu+mTfEyNEzj4Oh0IAp85EQd/Hxw/fBQn8aZfh7GRr0pEwBH2
eU6nCOAXpdYpwQ7UE91eDnsPr+au5zdUAxTZaAiovqvOMa72zqa1HW5K3oMzIveQ7ZUFC5KA0X6x
K7HxnDo2HrtweTi+qPGx4/iNEwq/UV9WR9QL4DyNP/AjMH8FWYzqQ0O6xIIzIBpY8+2766yOjjGL
WANBGYYULYA8XTgD4OQPSIpzy1jdnSG08IEYl4SN4BQSWZtc8XOVs+quT73+gwdlMw1F3oYgEe/6
VZQlNAPj3d+ueadQUegvukUuW/hsld1RpcPIfeuSr3O2/0Bk6kzHz7Y5tcyyM5ksV8xtjtyKACIK
4XXWxHujFerxvjC10VTTMloDODcDnpUmgoKczoU7Qec97UMDSZUzSHQqLLzgAswmxyZFe/h/GsvN
vcmINKDtjGTODkhPhA3zguptS1lcbOVelrslZfztwOZTlmJqAi0URof2vGYfo8kx5bSn9DrQU6tY
yHl42Xz8AxBlm0/1Hd6bcJEZEhH0iSkDvt4h5z2uCL+8Gvu8ensl3jdWOoiyDkvoIdGFFo0U1lXu
xgOS1pYY1qgBvIVeeGiZUKQZeb7ALyQ/junAglrcaTgxA19AB9fjXHYc4A+nOjI46nuX1juW/qXZ
QB0D/wVIAp+xUYuZvjdBK4q/hmbZTGx/86e/HsiFJlzvh9VjnCMnNIlftitS66MKTmMPiJQIpggU
m07+Y+nMuhRFgij8izhHXOGVHRFBxKV48ZQbouKKCv76+aJ6pqa7q0pESDIjY7n3hhCnUE6804lY
yxhHBB1glOYoxue/T7vqcLAwa3qgaDh4iX7klDwdHPFlfzKY0sJw+tyvMsEcQUwkg2vR/bRa3sHw
nEcPms4JC0tUfITb2ZD5QDHePpCIOvtdZtA/cYuzXwiRjY9ohrSFFamJilygHIBgBdlvCV5rR/J5
JMl4Z9eBWyLSjO9NjYbl2Sed+N30oiNKVy2XLmkbYFR0ujyPepHwaZHRj2qn+EXKDUX6Zd8lkoZz
qrHO6YD2dujBSYs1BvZhnD4CFKLz8olEBbEbd330eyrX9vdFM2U+i0ZUhNGMAmCT/XvDxXyGHdVo
EB4801oZYhKsseWphOKrzT40cX6hpTLUp0fmKdEcfYge1mBaOdVGuq/RFhrZynI/oGhOxeHuI/oU
9cMKihol6NJuMdDAmFaZisrLaa6F/Yy+oW2qc/Rn3XdOziqjnfYeQcrrnuVCHw6f995yREEP/tV7
IbHEifif26s2xRwcEz2F6CdKQhSKD+0Lpnc+8VY73QylStpF+i9QiV5rYp1zCDzIBqHtoXhqBWDr
u31jh2Y9JDms73Qwum0GI6R5M/iWwy5CHnHOJu+UwN0ots2uZMvpoQcR7knO4u68cWiGq9/qTyax
lWEVj4jFQ7Ze3nWh1TnPYQukqjMgw2rzQd9Iq40+fvHB+FL2hqsXlvvDSJvxUQgbTCFYh49NM+Fu
GGKIUxOGA8oVUCOGl8YA3vNgHmEXT/sTLVtlnemB1Cu5540Woi61fyOGUi+7jUnXTgYOcNgBXTF6
hXZo+mPrG8qFp3GNR+Kqy+f8QhMC1puwq0QbIHcGvvDKkB2YjYYT0GY43m/uvmeEVFcPUYRHL4kg
ERN42uHVzOhqy+oWhAyySNhgfH5vOf/gH45+Jxhqqabg59PxuTtc1imlzCwnVxKESzLQnBMxEaPl
kx+jdkCteCFcM9pIFKKC2JicloWGe56JlXgaf5RLz88DaiMnLAQJe6q6xBMZLhPbi9TafSdCQ2ZO
UAkAZCRt/T6IFtaoqi7ZTFrEmcPpHsUDY2eMflEBIxDywJfiEgS/OH1D6tY8KtnMBsB15d4IXCgj
o3/hab/SOdbrCqAY22pypUD0Sg8JIklJOnt+0TIv8XNCdzDp0X2xBos32TxTTSnHDKnCsP19Kdug
J2X1h2iq8hxR9IbC1hoCUAQnKM2ymdpaponEaymKaET/BwtbQ691RA1Mhoa2e7iCtFk/pPA9W8A7
5jxwjs/n383boROibN7vzYDrR2tupE8P/mk/uFvtA/jJmobZyw4td3wFoA4Lv9xjP8jXQa1j9cjM
Yla13d70Qt9kFZbWx1JIluO0YoOWTLfBFMsQwlNmGb/ZLecPB70dl2vtZ61JV96OsROmolAjMdd7
URqXaghexnsjSNT2hG8vOiFp/vXeyxYmB3C0NKe/LQ+jCwRYUU4btl2d+H7YYY9WHrYWcq+VcycE
7FJCkTkiPuhqJwEiLMnZcXTF8PO5nLw3/UaKt2LjmrQnWE4W2Iut7EagyCdjypc1GnFCVNQyKdPQ
LMiSztnNUM6peO1QuG1QsIGeDltuAXqN3YTdVSCv2Ax2dIF/9gwRu1QCYKnnUX8iTPHHRhRm/8Cy
nSmXBsfycIXpJkpG5CZNk+yYCWKNRMLvcOp5AQWgs7+URgUgwPbe2GTSkqcYDwmwSacsrYBQm7fZ
KHvs8SdIXZCs8HAJt9J96R83vUiy6DlZZ+wOfDSLkHY1eE6wXvmZZU7+aWUurVCKNh+byuM7ZmKy
qCgEHqf+zfmEN2RAKY/yJaZBgLtdF9tDN8KCm3+dLUa22LewESLrTx8avHboDaMt0tXIARAU585e
WAcf4uXDbjolq6BvaYiW0FCX9P0Ut2A/1aFLcnUEu1bnQ6NgUeqai0PGmqJRAXp4IXfMoZK4lVEL
w4gGyqFDW2ihQi/nk/mA/NiLva8ktrchUbyG28lkgkSDJN4E7vywlpw4W/uSIHQcNv2BEc7xEjk4
QBKJwDuY48YEIXpOxNcT6NHU0aKrEXbtiFUWBKcvV6CZAPksFMP4bxkGaDkZHoRBM7TCNRgUEgPG
Msse8Zu2KgJthg5sbUVSUbSJJh5K1XyIpDMyzok6d811HXyOc9RRn4YClIe93JO6s3hPS2uyt8wA
tu9fW/Vo/QnTLAqzJakqT3R/TPSSMEdgZG+Gg4yhuNdkeMoxgGqBlmTr1uwz7vHSHRcFBbMU3JOP
jgRiV203vJsDOPpnJw1DEN2U46Guf73kEt1dv5hRCQQfYBChYlyTK0q3/ARdSirC8cN24WScXNCm
UrpY8BIQHSnfl66/8V2b2NTmvXiDDnMS1zBIQPJEqMw6PATabZhjgxQteAcalPsw6QwC9NHISMAu
JJsTCUkudCHUPg3/x9HHMOmHkRPeRnNSsSEfBlbjE1NwGgGeSG7T5+QzLhgphNZWQ904x/ry/gsw
6BizI4hgRMdaY59XLpIYlE1ZZIMpu1vK9jAZSHqXZ/2kGXiw3JKb3E/woNgNyGgxpjRhZvjIWlkh
c5AxZ6NJoMKNXReJN4dHjxkWdTEmFHOrFInJpaQTiQDoiiRFjYAnxiQnk4wSpY3dAQMf/Bmfqz0n
pbcNAp0yrshGsFOG7K0eYXeLlHCJ0Bhi1aTSDNi/0neKH2UOMZbEUqhTAu6KeLZhRl8J5MzCUKTp
Aqo0AVsrAo1+Ug0THrnMIyIVLou1QOV0QWaNy0Tub0JELfPDoc+nf3DYgH3OgQq3RbFaxjt0ekHf
JBHhG6mzxlBTKxUsQ5gJsL8co5sB2XzJ5GcR0WdCgOGiI+dRSpIpGWYpbjxwlDVKepPtFBUgXp9M
WNw68+7u8mnBjbHhk1CtkBTg9VdnulDFmYtV5q4Yd8uhayV1bfKEAVxL01eMtx+J+Cd5RcdJ086o
a1PvVUCIfdz+vPLZoucTHlnorB0rlGWNMB8KfZgUVEfR9szpDq9HmAOmFN/LkOC/BuE6fHDZrC40
J/BMsIU81LPP70VhUG7J8ZWxjBIuzR+ZFhcAs2AYrpwoRQaQUwWWZk88x8pRDQ1ZB6GfstoaIDCm
rDlRF2HGaSaDj/dlYUWtgD0KtAiODA9MDLQEtS87DDti8pYWKoMsKtwvsSTMu86mRSK1ZYMfCNGw
c/z7LOVhE2rwOKTydvFVR1QHDkSEKRMMmn4YVSpLQp6WmCmml0DpmTN/U5eRYFj8nWiIQP0Q9yR6
YuMopv0Feyr6IYArosK4TzpBiobq13KYRwiUcgVO6jNLkEzynTRiA8q+mEqO7YCECyUkBuVCZ1qA
RxThcUz5kuJM5GeMPeijp3FGUzTkZtaqgTMIbJKHnqaH6d3khOtU4HDnqU9ofrGuQ1DzufS1ylQu
gdSPPJl1yI0sHabb3eSBUMzgqcjDVa0QM8Cy4fRkm4F+uchm2yEm6MjAyuVZmQM8zEhMm79ACTo+
FoiLQ4gGB6MBVZBeZwwe6CTg6VK1xWvlVpnXc7YmYnYy9448Yh6FYJk+zG0eEzMDmCvLihm5RCYV
yyviKU9AXEnijkjGuaMkSX2HanLPpmy8U8wv0OPFiSLxClN8tDqLFzM299YhqC4B9zBL2IRkcvOx
4Jn4tISUU8LLpZ0yrmPweDyPhEcp4EQ+FLlbx9gNbJ6OYIIS3d5xl/Jk8IM40SoG8MFZFglPqbYc
H5wOaBBAPlxf7PqJHzkyQoZ74r543XcNEPsjrv0IeAb8RGCw0LhOZwUmNzHchbxJ0BXAQTeOITug
jDEQOJ5PMjLGLBgZp2gQRPeZ9CBmptiisfJ0z1FqJGe8c78AtYbVaQBdMREv7pa015biM7su1j1l
0gAUS0FyRelrlkbs3MRbXAd4LdBfDedjHrkohst8E/bh2wITpjucbC+aaQFhCI4F3kHbzli5OhsM
hUJzszEoDnHn8j5GM034x2EG8QQlL3F1ZbGp3IEL0GMhpUkGHjEeAGusG9FYWQoHiKjJifgKQwWb
bQVZmlB5pBmWy+MHsNYZEbUOGU4f2gjT1U+Bul3Hy9Biv5McBdsTDwi4GbfmOIli+xHJoRCX9f81
u8S+iGJmKNpOT5fhykRztLe5ES/QE/mIGcFgiMw80/FNHLcEJNoaCnymsq77/BfFEJyvB36rpBco
cIiDT+LD/FM14RuiC2o9hVGze0qTkbuN+18j4NXsZddjO0X6i3PNxRGSkOG+JyVSOxqMsWJO53Z2
iT7+omix9jCmojlQk2aUdI3kQySXUYn3T65FC1XCMFxt8iZERKK9pHhfZMby8Wl+3T8hQ/paCNtR
G/eJdQl3NML0fC7Jgwm5gL/AqetqJDiIqc6WNqOLyPINSOpmvsHgE18Au9IlOfHQDXRvvqRBRkUj
ERfDNUNXJKQbM1GKpEEOo4aQ7IHvTGoItZJiTOnyu32Qyqk3TxjbMA4xh6SINn0QYKSviYEG02bS
D7mDkXQO7LOLcYEL5YL89FD6xH6GaGQgtyDhFZHPgu400C2mpNCJIm5WDpiZtlyUTFV7KuCFPZQH
cA+r8TvMndmdpniTCvKqjCdFLOy46KXtqftQvf6dsUD2gwP8ahtBX4p5wtfYsviii8PEweePUvbR
2gJzGy3npPYujmKgMWJDJIYo+3tG1QS6R4tit0aXeKl8teEPHnAXcNVJJra96ZbefBYJNskLkEeW
5B3bY8CkrJenXwkd7mNtuBpq8xMYOWw7fcoLQ7J2kkEAB46tuRMRHzEWQMFin0VggjwGqMiMZZVJ
K12BnpAJjouTyMcSwFxJYmuI2EjzG2SJlvAm0x7+PcxCCyIgyE7iaeKarl2xMdSOyOw8J1GFjBZ7
3ZvgNCFFzXJpDWkzwFLF9yV2BMdXDi+RgMw6YAM2Xdl9gM2WoPqv7rpG14xsn3ljpRJACThbbH1P
2F7WTvnru8BtAdJ1Bdx4h3QQYzZrzAXL/kMsXRNfsWNji2pj90RKik3RmP+tGD4nR3OL49GBgqz1
Bd1AAjgF35BEXOlxhN0+WIPxzd4UYVwP6Y7AtzJOpUkRJ66NsAE0u4lPPiQNCt6AHibl7InRBG/P
biDXmiSQ7BlFDiSZZf1NgnKS+C6lcl5mb8pCMEs0ADbUjOPM25pNKDhln9nHLXN6UnTNhq48JAXp
6maMve2H/CIKRUvfiCkmlT4leD4lAu5qyaaHfi8jglQGCS1kg1hJgSSQlkCRN3gICHn9wXhli2Ln
I59CKCXZpTuM4eRt+mkFNlxBbINYw0ycm9Ogbq65tQUMB8gcCuKSZUX71Psi62v8Ia3J0xcMylPA
HWzOAiDJbZdA4SeGpiIIU2lpfjU/swKPJCJF8abTTKcAvHxOtSH58573TtGOgwLLCjTJqdMLE4Q8
3sZEhMfS2nvODg4n74OdbU7Wjh0x830jfdnRiRnyIJ/nqcY5YrgPVgp2OTyTfBIPnnbRhAkdEpdP
OurgGaFbhelrhph4ohZpeIQ5z9bIwpHBdUWRjNXF7Lix7ws4U1gEN1+07f7fyCSp/k5PQqW4Dwdg
2vtWAixTNNdxGsDTu7Ai+J7yA7vbC3djgGNzYfOSTG+YOrvawzsryNijLOKnmi/b75EQ++BIMl/6
O+7yYduvTZJyF5W5e89kZE4o+VF5AGc5zxC+InABs8MT/8vgY5SW7ymL3nq5nBhk6h8xAJr+lROo
6Dq9nQ5GjcN6znnbcSog91xFcE3ImPEJDu4xiUv/4R9+6hR8q8ccXll/ePU60McqgHfNSqQtiay5
vl+GRydaxTghziDx/ShbpyuffRhPFuAv/gVQT/MwfQJsDUl9oCO1vEwVfJ+kD6LzZg/A60tnmJYb
4jjewOpD3LLWR4c19edeEFHSVIDMnL8GP08MotuJnI0Jat6poogQ3hHOCoJxATIqu7U4ZCtcwD+3
jC6YqJcamNy4+VFMBUGEvi91wW6s2DfM4BeKDI7YrAtRxoBFg9Y9pBvkDTjyFlSLVQyTxjhBoQdv
zQIuoPtAZLEIww9CPvAP1rOLk0htitTixXoDtFcxWS3KS1T+xldkGkVBm8ZlqHUSBWCVkpvn94Lc
QEUBYCLXf5JWncComS/4cnAyoEScwnLHOEIFgUQlCcurK7hxmX6sdXD0bhnew3x2xU/9Y/gsimyF
483YGOUMq5Kyr8xx+vFHzVNIOxfwk8yan1YM5td6oORmQRJ97AcTzfh5w9KcUpA9ulIdRuWQLVdw
jgggCL30GORm/Uu+f3uN4dnRWpZs8QSJ6vTsNdP7z5dO9S3rtc3NF73mdffqK+FxjtIA+M6iC00e
mJrTcw93sxuB3N3w7biylVDQljVwtOXN3t1sPXzltpod98qsjewXA8IM9i8PI8ezWqoTfZb7XbKv
kT57OgqgmFG5vDUCtRxVVAJi3YbL/BE8vGK3Pma1eAdQT3rwA2SSf6QBga2wU+IUhuE3fU3IBktc
tJTaJZmfh6kXxpmGheSM7xPZNK+7o2YciXhljHvJwO6B9U6rRYPgKyQ0rEfa/ukzZVFXQrOB5uHL
av7F6LVAAzSow1LsIRd2sPuwcpJcAVGMBGw76EKSoZo4pRFAxVZ5NfvrL1vGwdAWNPK23+O2pbVt
XYBtfcjMOfRUqgPtdXdNLf2vcxmwQdRJXhHk6hu08JvZ2+GBBSVEyQMlXdiiM3AdfRATaMxalVki
Y0FZvfGQ2/Na2Rf+vJJKoxlBI9JUVHoDAYDkgDwigxhJ771eiqPqUnijXoNaIJazci4jPSrnZ7qt
iuIYmsJ4lIiPLXrbjsB8/AHEdo3S9TUYbBtk/SqjhxdQGR1Q3BXVjcMMUMKgZw7IM8LTfXmXkA6Q
YTFt1m1WZQuYjMKVcL9AbSaosFwjyNw+Q1OHj6EKHgGEC0pcD1wv2lk5CLmjvNABHTKYK2dDp0cr
pWIkLM66+cJeP61rDF8ZWN78Rt3h5cNoXS3zLXRmoAQ9gC2NpT2sp99Qyo0vYwUXeNlf0mxRmfT2
iG6AHd/QElh0rvubal79ykNFr2P+3atDvoem29/oboFOjoryTk6LtL8EG8o10qbhPNcphofqsIs9
gAlK87v7wzqXsD35zbuxC1KBSN8CtR5QQqDQ4BQ+S3IKxx05peuoBc10Ai66AYaCsvXkPL/sQTlk
NUn4IWhu+OadrI+eOQzEXqhOquHTuexXTIbpiu4/wFooLW3OYJTF1kBrHXdgg1BP71AZGrPJz/rW
BX6mu4oVYMdsXfyBpaFaSWwPxz7GlqgmRpIyghLS55XSPYUHZzCGOIL/iFmCunQw/AulY4j07mkG
gYh9TCxwx2MvtKpg5RcvC1x/i9I3EePwGD2Z+ZqhLz67a26mX5yPpjZVkky9xWt3GjazJ5rk4d29
TdvE+xM9aLM+eOZZz0N06+acmdhQEibK1R8gAvqiAkQqMivuTidQFbO36JKeBYtEItr5sPXhG/hf
lCfM76hj6Ysyu6OaSoHXu0XnKfuXc3agvIzzXR5iJwGev72eDfMyGSS4dGbFvndkUxUy2xqwQR/f
lpwmvEBoRx3vaGkQ2k7uwYLw0NoVw9fsPL1ElBnZH764Ba6a3byS0+gJ4/6FSfYx7hiRgalmufsB
xQ9/w9Ebq5hpF7MrxE1lYGg/NQuga1x3h+nxxHb32ZWMsBD6CDUH+FH3WWetLi5T6EVgAJ4zXTWV
p1nfvE9tHlXjAVsjPmy0XUMdB7ceo5/UIzqjwks8xKeLfcHzTQEA/NZU34nlJtfSurCxTYgGQUwU
Y6k+KS8c4Ta1+6ah6E6QRxGL+Iz4kUIoPxIUEv41k8pRp1RMv9FgpFIRAOq4gBoOD/9Ileb6j6EO
bs47TmSp/zV2c8+zwkE4B+Vs6YL3Cu7S9xuskkb5Inew3eZx1IINaugb1TklnSUX+vo9AGQ9WN15
zcPMPWHfdE1gI/57+xzLA+55vcUJPAg0IldZsG9CV6zJiIxGyuTUNkp6ZKHaEHwTPIbVqJcb8GiJ
5HJDh9Hi4K2RJIHhlM9kdz5EK/wOwo71KXvOPrMrASXXz/HBY3oE+Mv2qqWXIN4RMwQNrbJOa1wa
tpGXe52srlzdK4TR9Jz1TzZvfnJhJ/MDec97As6y4dDhW7ZR9qVDBOQZgmOYcM8xexHpuiNrVvN1
kyTI4SckqbFFmluS4ZBSjfcab9PSH9Ylvf/CaJ3jTG8HTm8EhIWCdOAsEQOgrCWlQVEwwfRG6JxQ
7KwdZVrujz6VpZuOBX8iJ0Cpv5iDSBjR73EBoIhuf1xLYxYjjE3h08ORYgHA2l9i3IelbjBs3qch
uAJOQb1OJeIH5rBBaJT8AZgPwWagMvMPZQBuY4g6Cx8m0p9nnivV5GHjIuDSp76sTik9/irejXRD
vv5M2mN9SwXtAoz2/dOXtlWzga9I+45EtxDrSuagMgCGTxRnvv94fftmfeMDeNmnAGHpH09q9TRF
FkUgkgryXTT8NDq/Itt0395vQNDAdtICD1EV4QIIeHxl5tMOmBiAp3/9du54kuvnusQlZb8aILNw
vVFyZuPOIzTQwY3OBF2+18b0n3BaNFVFbtE/7I6zD4mnuHe0++Mco0dr+VG+AO4w6l5tsAzrFe1J
gLKvz2BSW+aL8mws+sKItZKZkK22t0U5BuXHH2B5NCyKP4EIuhwnDeE6/H76k8902Hvuc4HeKL7a
lg12QOkOmnx8obtRLv3D0aiEsofoKMH85FAbDdDVI7s8qlovE0y75Ia6oY7n3QN9o24qitekrAls
8CEHC2YeIRtXSK7/jo+Z7+oLTunK18dtdO/8XLPf9N+ZQrwWPuwxgiqmeleIoRj+8CwKypOe7B1i
oj6zM8WGK7hQE4t8kTw0tl9Z9IIHk76/q6dnxGEGhEIDSD3YMojZYA7ZYX4+v5UPdMNQiNqxXN9R
20ZJfKQbyib3UPGxS1oHmnlyKZHHldwADcVQdZbMe+3TWOaDrPmHau0gfS4I+okV0zvRFZ9v939I
6hHtUHE+grIgp8kig6trFgQNGQVawFZo1bpg40jiTALJ+AwA0eRj3MWkJmtyz7hz4ryVdVvDwB9B
n2UsXii8K8uK6m1RIPatTe42CaAO1YDnXF+KzSrsl/uG3rhyWaZHB38dljc5mR0MXDYTBSrgZ6cS
zArnNSmp7pGpF6IpAlHskeLlt8KXm5CPJLoZBCdb9Z474Vzf1kSabErEEUQptXemoRgmxEtPQRN2
yEh8kovVgYm7mr/G7xi8WFL5h/iwwtaLPP5jRL5G+mgSi0RkKrRhD2IxxT23oU2epY7KpOdUcYvi
EzdETHckzxuRaHYQtXJKIz3hZaTp1wJsQe9cAG5c0PtLeFjaPlMEhieYJqljHcgak9UXhr8ylmH8
LiCLi7mVElPtveBFT0/ZdXeeSnJHWNTXEE56beQTDc7fgrO+1/UaK4qnLuKaCXsk8RIs2B0ySc59
VgyJkIZvr4Yk31tfInyIGzkRkipeL7hNTxNAOMM2XcI73GGHiL7FqtAmdHqarSPd6NONgsBZSYC9
BcxphENvUTF8RA08A1LQnfVtyofYj+iBMz8kEoPI2+I4uPrFsEOD7N31RMQq9MoVgfY5yifq4r1e
xVBo2W8OTs0yg7TPOnK6P7BoSWzPynD1gZ5PrLBm1Q3zDCbm9rG4kXIiJPyiTTCFJj95QxBF72lS
Du8C0yu5ilPW2vWZ2UfnNOzhDnXwwRTOT+zj9pgJwq5nj2todY8YxYWcGjIScC3HBDbNxxDqb5Hm
M50B/A6Mz9uWMB0IrXlZfH46YTu9LxGJ3CP5qSIodB19h8d57vcr8+Kxj1ZGuWz7UDaf5HXPYL+1
qLWEFQIXNOlw/HeoujcANF4Bw7gz1qy7YjQYUISvzDPzMVU1R0cYhOTNtFKxLCXc2Y9Zsg7qBY94
CvTwRuOSiRoM8CJ216x1h7psDtYvlwnFrAobaNlVZSqLEksgdG4Uj0ypmqCSwV84Rr4evKdgLn4v
hduunAMA8rig8rm+ZgjFenfkabciisDcXN8odamja9I32xjUn7d/HYtqA37u5MASxK1j6PJZh0LV
6yPBYE2rE4SiyXp0zOdy0XHfZNu548K/eAf2SQyku3JacH5eRrP5kAG3efm50TBWHWejTh7Qtdzi
AZ5e71tsv1XpPlEwsuphe1pgng+UqNDHbUWIq4wKsxoeV0BXJbcm/KwcfuTDO5lnKLzmrgz7cRGK
pohuSx/4Pt5796dRHfxPfFucS1+UE1ZW+Ze1/BIqi6I/CQ2ZJ2Q53gtc1zVyAAsSmQwfr6If8SWx
KcIQiE2snzN8LFH0QNdj0cELP+LzqutnqC7aV/MFopSZCXsYT0TDX62mze6LKD09UOznTij8ayEE
039rJ/+KnMTNWc1pNUC+hUBAY7ESje1eTN6L06YGEA88PTjSDx283Nt8/JzJLOMHYaqpFif3pDvv
HVx2DfLbXuGpI8XIA7omkgghuzWWspAIbxRelbbsR3rDisFwsQn62+BoW/M+1Ngt6OL2XMMSiuhA
yz78NOQMWr9tU6QXpLdEmzQ3EnlQoT9o4AxViAccqS+P2w9cBxK1XXLJv3Qg/r3W1hN1IxJH6TG+
pQ+0o7a93K1Ws5cadpFqR/eobdQ0zK7sU20hRXIuzV7jPEC1g/MCRAFn6UMHjjwosNxnfNEryhUi
Pnxw7rtyqPb8Jjyypd+45UdaJlXaY7HPm9eoq9jP34f/mV/HJ/KyCZ1ZT+PnHIEI1gQA+WGHTsS0
Mxksu/vVkB4I+yJpUXI/WxGW76+UxfI6UBGXPnpl8h6BZd9259fkXHnNnPT9tzO6s51La4tlH3f9
RrOOhkgWtfow88nWpllG/Zw2fh0Pnx3ZGN2QFugMVg/kc20xAuyPnZcJDFKxLz5wWvxYUJFOtg4j
HvM6zGhKSm3hmggypxjXo0x4+MuMXilmf3hK3n5BAwn5vuHKvmxQb0uabWhUGEjo7C+ADql2vVEc
NDILdboAlDn4OuIJztQ1b05EtY46Yob6hL55j65jUd+gjra5z8/pJYWvr460PY/0zsMlarrA9fHJ
GDNFzikI8ra92vf3NLY8o4U/JgoZSRuPJiTmvIAueuHFa13WDBm8RW/dabPxA2TcsGWwR1ACaVCR
YKxEKCW3fakiU9A9iVJOUIb6xS8+ZDrZV67eO3gEKDWsLKJoVibv5pz8aegsE1zDlGytAIGOlj4g
YOwzK+D8o/KCFouR5LOKRaxDb118MQ+UGzkJbgumFv8LL+9nkBQzAqEb7jN2N77O7iFROsGOfdYM
CWY7pIKrKD+aXc0awFh0jjF+lrQH6cF/dlq00iE2e/IlPSxIp5/Gyob6Z3pOQ/LOVCuUSF0W6N/d
8XktPA7l4ded+Wrysq9UpUmykV9Gy4OZC8nq5BGbXpBMhQ5El6YuMO9V2G+nh9KsX+4KXe6ng8s6
eFDO1Cn1bV6a+QXbOHkTKKVH3nuwT9fg8h0fePxf/8GZaSCEI4noAmugtGsKDM6tjZt3P3n5Lb5p
fvs6ptUtKhCd4+iQu8c6WDWmgvKAjiftFT3nVg21xly20YJqjOM1qjvm4JZeNfNAFhLQIU9b/eHc
2nOkfoIOfL42m6Hz3DPpLgHQp4GlhfrAf+u/4OQbutFW9K2l8IlKJSHA4WGtzoIrPT4sSrg0p7mZ
3w1F1g6aOkDiV+EHBjJljVVWzJ9cAUJgGWhTIL4b2iRUxFhfoOmrrCLbRAskQXuCBAc2uco4Cx91
HvEvv2qG+RyIvUDVq+V7yWl5yweU/p1DelMKspeOyYtAy/meDwB5Sg8T/u6R+ocejyfZM8CY8iql
3XzOt7zI3w/g3USawCSAst/RjrUPVI//3sGBvPsz5BdFI6fgzQ9Y4RjMv3P9/V5Od0b03+Un6sYf
sugcSKtdlZhfoO7nkVwU5aW/a5GjuLo5J+Z/PpN+EvI3ER2gTDhdjXxfLU97/vn/ZZ+LapPKkjd1
plwB7+E4uZTG0NvmaV+TvAB5jAQK8ej7bvE/GFh6tfCNYMNb3aBpwvOyldXxDSFO6PW6/XmYT5K+
xHNRfTP0t9kar37f3HDLzNfqtvqpozdctpZJ4FdHraRxOeyTG+1Q3SJnCjMMbm7HquhAguIq5PTK
ekiHDTlj/MX5pekLgGi343dJQbypZ9VxK2mRmaUuTOD4p/HB+a4SQVMFxCOJ6/hMt8rtd1pHPatY
FAud7i3tpFzQ1GVcX+gLjFJIXP/0UhqhuvQr7fmDVB81QHApb6v0ARtsP12qAvdggKDg0aXlJjyz
LhzP/ljZ9sc9dNmJKaW38TPQ7OtCSVsD40udOiEXLMcTCvt8xdfFIVRoP3GkGHdfyBcH9hNg/J6S
6tuB3/tZcbBmH8JD+IQmSrOwWe/nvj7OvkcLtWEIpvFxJi02pJ73QTuhm5ApG78WvCvpxEe60ACC
9Qfxi7Yl90Xn576o6eAXasl98aXlCh0Zej9yE7qPQmF8p/0tnS3ph6vB+tLGuqX4QkUDL2vRBxkZ
gn/n0mjzCSuMfBRUngB6dSw3sUWm1eyhBWdBPEBnER1XovaCNPFYGXUb6wGj9UeNFQe32u8Bo//G
7YFzcBX+QKLFFR/VL781bpIDjjCEiAZWLAn3rNq00WQQcJz0hX5Rj5Q2WeIioQl2wsQfwB4K0sQ8
41pBUkB2iJiDgI8IBUkvlbxTYaPEtVAX9/BKFCShytHxEVsD72ufI+Kkc3QNUbOC0UOt0S2R+aDU
JfvCl62FYD0k54XOWigqYcpYi/mOYhWlPInkzLdX4fuWf/W406ycITW2KGeKvYr5KUQSgGwyZXPI
WLEWn0JUyexTWPGmE/glPo5AhxCNv5AWyimwHCxl/A7EmcQpFBwPAe4pwyfE5ZHPlKI4qqajnq2O
H4FGwrqTUIfx3uiC4drSJeFBdlVEyfsW1E2NCJpuElA4yeaGmr/CXcdLtaKE2JSRTKkgWyXiBNWi
dEXuSmgLUif0aWJFkQ+pO5GVk2+lXlsIGCFHlIcYVXJyxIS8HfSEDB2h9XkK8Isaq0IgK7+QM8s4
SQAvDidUA85Wy4aeKEmJsBx6VVS0ezwUXGFEtCSDjANABZGceUDAw0eIeF3O+yS7QjmbqJ3ma+Rm
GCS2fbyCdJ0m8kGk2lG9Q+ANt5xw0hNXni0WiZ2u6PiBNCbo5oOk+v4XbhM+ocJEWIqynlXywPii
mqjYbWgaDj/M6uAENJ362ZshljjisdCAu4rcGUPFw9XiakFy6B1UhH0EG4z9aqQwLAlXBimFYQgk
ny5lzZwnrxFyKmY8GCs8dYVnmtDlIpFhL3ZkT32mDjf5JtYE+4WqFUfJEHNWfi3JAR4Adc92vNsx
Z8NdbfCToKLb8cCOc5cKHAA+iWZv/Kn4rLfHGah8MiMe8iOn/ivUESSd181PAQys/zevWgSHdOCN
Y0ru413fR3iIi70E75uLyEUTPx5BC8HpgUH19LYYkCPmJmgQwtcXJn3S9Ql+pULwCBgnauSXRd9/
BPWRy+lj0xfy265fUVgByigNQR4E93JtRQgVxf0i7vgBXeDdiN1ORP2gYHhZDpKvHLUuzsU0TqXg
LL9CM2vMCia1yHsGT2OzcuS9RShReHDzyB2mKtgFoGRjlC4Tsg9OJ6QOhNyTI2KanS+AdPmwfyPE
NXAVX14kgl05pWp1Mlk8K+fpNFET8Xm4muP7RnXZhk0pyPoErl1kiKkpcJtN/HX70+P+AemAKb+J
C91YAUvAg4Egtjnp4dclPoZNjTqOKxfYeklRt1xyOAh3X6LcTbnsFhYnLXHAWe4Qw6L7hlPy/wU2
CMkw0G5AsSFEbCvjuOf7JkbqzOXO+gi9kOK+WHwGD29gPH84B4PA0Yc1XSoyrocfGa0TNXAZReAd
Lj0SOiEpixsimzdPBZPwdY/7ViTf8+Q9Luj18x0r8ybm4TGDRk3UybjyO0H4fYMUqUh5yNSWkezS
N6ETMjL1cAX5FmyPf5irxOdait/u5D5NOGqI51rtlBSGPxZpksNZkiVKdpy/ln2KfqTb+9MuR/Pn
hIQ0r5/3tdmwx2zKUTmCwc6t9+zu9DtBlWnIk6CG/nIO86dzGqmuCn1gwnCqmTr5To77Pkd3pzyG
rsFbxhyQceiG64c9wyXJWXhOrUjNkEGKjvvc57K/bneqMieO+/O+icg7VEYT0am1MhlGBu07UXQy
DzeP68R1Am+WW88O6KVyqewYNAZmzM/yOo+BF3kMIA5Okh/haSlzFsaKlAT5unETd7HbX9Yg84xE
M+K1hfXvkb5+eJxdEhdScBSrgdwny0IQMg/vhUZ+/KpRpNHtVDBIAENcxRwkCRsOaJuBTUbWX7Fq
sDYYb/YKMwG24Pman8oxQf/Hp/qJECpbjOx4MVkR4cFhu9DAZFMARRJRbKOuGRDGSthfW4K4nG9p
wkeni9nNHP6KSDPqMcvmj3rCULAlA5nGF4XYw/ZhG9yA0xt3sTMijwua/+3d1j6SVguA/UlC/giM
mezfJwEyoYxG5IiN9/32j8/mKNnL/0g6r2XFkWYLPxERgDDSrUreG/wNARvvvYCn7y/p+M+Z6e7Z
DUKUqjJXLgPCKb/ktMYpkz22AM7aWP4U6l66caC+cnqASkk/KJ0mUUT8JGcGxefeZEB5548PTDq/
w2KX8uMQXoFrYArLWUQfCqgs543/hEo95wyWwS3ELrFjFb5cAR+bX8nJSIvIcQeK3+v5T7wRD845
9+XHwad7jM7kuDw4KZd/Ky9p9fv9Jz5ZD6xOASU57Hot/PJgwYtNZJrei30oXEAAeWfeAOqoE/+J
K6S19yYkVz5A3aYu3Tn9OizHj73JYjQYX+ho8Lsc9hm3E0BQtkexzM0QNsRxK4DsTW9zxwrwo2Ad
oTZ6A/5gRgmyvFHpXMa3UlCdgwtsefmoPNJ8XSeKAzBP8F7T7X0BnLgICHvy1qw2NCIfLm7kxPdB
OPm9VdyBTcdskH2oawthTFxAD9yKXzwl/ne2AGbCH5NSBiaRQPeVC7GH2bNZ+CZEQ2maZba846xe
cn1YJcq2D7SPW4Jht+AmqhlaSboQHv6oToyZOdyqJcw3+IewvDkS4QH2+4Qhm00T/dUDC7gLwrYs
S5QX8PczGx860YX0IRKrLalGpk2QmhIXOLXN8MhTCksOf1NgrYBfGQ5XRACts6iOb1EUnSOMEOwh
VhV6ya9oOp8kTEHGSQ+ri93CwAJ/Oa6MoarRr/tQq8grglvguL2f0rIHK+t3b7CJgtTlZjZJG620
bQ+3vvt0XnCu7tYVz7dv8t9qCm9Cl1Pkt0vzxPApMZMtZEi/BdATnOqqYGM+MKCa4Q+4lKzPfUxJ
yXdZOAUP3I2So7gMfSoFMfKQrYa9AZSUR5Az7I+DvoNRPoOidIzbOFTO4UuJE5ON32ZXEU5mS5QH
h4aCGW4Pk6H4aAczbjK/tWcRDR6OSyU3NEhmGiZxz0gMiwgPiRKb253wR5UvWUe4Bqq3O8M3XXfW
Snyt+IqQwPZ3Nn4wLptIzYdqteKYsyH6EOREqjIeJjrxU2ssAeXXnCluebLLs7VhgOn05Z1xFmN6
Hc4+sFfWCq90zFQ0uEdsR/wnfqQDW9lJDpK3jRWSWKeYNi+FalEyqE0Ut4Fmy7U4eKabZJDjK8jH
TUw+AHHtigQ9fML4qxGslXFEktXTwi3Mlt++7PFpNn6vdPzUa/kW/yUWzm1w9FkkNuICO+K+jeVX
GIbzouIAwvR42+MVu24tx/Ivsgmi+7P5g2tkb3u8spHbh1ktH+vcdy3AP8VNPuKFfxv8richiSzC
WcpmWa57YxvXrPHvVQlk3/buEW/eHImDniTdjbmiaIxH1cWM7Eis9qOxmfBLm2vBscSx+Une5Ozz
dYrHjBbYZE2dBl1XYdTizlzuAhIW7K6w8AK/jt72WAKOcJzquryovC4koa+SW7JLhjpha1wgb8Dn
tnlz/v6QG8HvdhhX/f4T789lmQpnLf6cjyEXSaYel7D3K2ts5LsZd6ERyGUm7svWU3xTElc33eSI
mY18Gj09DL6gJ9jVb2bMWP6Yx/A86umjsiA2MKKQTLeNmq6tbr71tbyBTjhtpuS16WU0nHovZWuT
b/EYbs7+gSr7YWkQIM7OA7X8sAtoAC1ii+bZub/dM8FHp0Trqs0Qj/SXmnp/Sxq4jGez2+8iBQX4
YFuSWYJ0KkKMpikpioZXFOhuOHmxtPbbRfNEgUztDL+Yc4bTgi7WwmV2Z25bJlhlB9o+iAX77tVl
lIcduIfgaJuLKznDgwvPtfREcMKT5dT3Kfz9nu9jHk+HQd/gnePvEN6j4i2kU+DYxcAaUQ3b7PPK
eXRLn2wR68nBup3MOc6jnJ6ciFaz/5mcA82TM41Rh1dLYNwwNmTLvqWc4zIUjkVZwnAaHeXkiMwO
ye1PcLVl1/7C/IWpTQ1LyzX/2DJsciBaxPHrhdOrnDEkILOn0xFLDxNzFwsukr0H03m2uMj1OUl2
UQipIRygh0NksizY3q/WZdVMh2NVKpOqdMhCrbk74oqCpphVBrPzgt97z+zptwf1Hpl1Z/fA9l3H
gZQZkU120Zot6JAMpWb/y1CvIGx7OaNb1FzhTst5uC7goPiiXbkzp0VYV/zVSzHyp2gk3r0DQ5RN
y4zQlEHsHSEHBxKzNz2UJcCWdBfOdasmCBqQJWWSQhCNG3Yydm2/aMwPzlws4MF9GbGL/cneXISr
ExGssNeZLwPRcxomD7pKbGaq1YuGNXkArQs4D7eSo/sD9+flIKqXZF1oSM4il3hXvWixXhXDfMbx
/HgDkSCMcQ6YL3PtE9PnAjUQ+jLDTKmKeimM+JrDBB9FJTcYxRzslRB/HwivHq8iAl2Ys3xIONww
h6kxiyV3jcxVdlObBW+6CmdA9gdiECL2fzEQFY4c0DnjKhai+7f1RvEk3YxkZUOpN0xY2pLb3QOZ
T6Gip7yHdfMtpIII94TaI+gLKgXqnrBicFCDfYXRzmhCxcTN1v5+eiNHtHFibMIkoKhBV5jUWJDy
C81By9hy+USo6JFUInb48tPiLAz2q1BXMvaSKQj0zTAGFKdARQVFnQPRnQ+NDMPFsmU0CJGOYnuA
y8OXl7xFEgdOi4VaX59sG8hvPqyY+JvpIBDI9+EvwSrcpEavu3hjUbkj0LmLq1sFTuF+H1arHei2
jgIo2S2natNv8MphrUd0J+Q/xvbwPvnyVQsOjJRFG6hOOECskxcWEzwAfn71bidBzPwaJnIboBa1
CEfWBIGhSIKRvuxbiHqq/IOahFJ8hBVSGczw50Mr07c89H+fPpIGiAlhLEI52NLzosj+ChjRKPeW
voMS1iqb8JtzpFuiNCZNxKOsUubTidT+bxdiCBCKMPcgikEUhs3JAEUvKkMwvuDab8vYfnhJd6n2
QDSW2QX3OhW2Vput7TvcBgWMLdmwxCUfMTeya9RlXEE6p2xevmA6CGJzpgnZVt5jDmbErgrJuC89
C7GpLvtm4WbLW0O1qV9/s1yAroypdQZ388nUgPtgyQrSCEtmG30C1zFKcpyJ1dl7Em++AzM2n1DC
1ozPRHXHwthkDOEYeHY3tjBpmHhKBvzWezL3Qp3sVInoCMw/CrkreZIaJUMiho92v895138ojr33
YLYLcbZVfak1xOEXf2LGjhw8h+S76sIcXLvvVccwh5e9180706Cb3yhCh38Ck6zdZu88+hlvYb2a
fDHKhcMaVU43hgzOX3Yu9oNJuRGfCbl0bMyG0U7DUuJxp8ZHfh12bHFBE8sCaOrYc7sPB98MXAMt
8rJvhG5v2DBY1/z0KDzbIc4JzAseztm2cp55TtfHSsx+3wEMWwhp9hHwOf5eON6yTJCBLR1uhmkd
V3f+BaTUSISEuORl9OP8H/20ll9aztCIh116V9Q9f24bC9MDh+zN3tKI89fsP9rUFr3/n9AN785W
CVLENNk3oDiJcbWWbF2GbhpCfCyDTXC0fb9YQoHyxe86y1rpXwabRY8Mm6n+XmXZSwFU/N04u8h5
AbahpcwK6ct818dNNOsqLVkCFGXLDNUlH+YmuGTHb4GLhHs+muQ4tBMDhwn67YtdT6s/PngzbV/U
4QD9oHFRBps2wNbFW4pR6zAquCxwIeRVsdaFycmyE2qAALjoKmTjRzhJWElKod7Jaokwf32zAKyD
53JvWaeGLbSojUV7Dvar6QIisgcKfKn7jzlcgiHHqACO5vJvHTX5Mlz5VDwjYoqPBgmx1NDkaDdZ
NzxyW/zAW1Y9exe7+Rcll4fIlVMfUow+5jB6mBl/gxd1H1jfqHYIIwZbUOoIjnnmI/CI3Qa0A7He
eOvmNXiXdZtGd65FMmbHiQE/Q0gzBohEiPwndSTgbhrUearYUBHIiXiykbL9opvyfcQj0TrWaOWl
y4Y8GhucUJz3nd5hWEMxdzebvs6xhATIzVxu62EIEhH+HBaAT30ul4aPMQ9OluANuRbC1r3mR++W
CRTO/IuSiMEgy8bTvHp8IZ/uhngDvl7HjX28/zdE74CEdlWbDSjhH3ca0s2Q7xnw8jIUKfISWB7M
F4hXz5b8gwEKSG17fg5oe9UcO30m/DChjupL7QJWNtJXN//iO73iAr8w2TTsDKCP59cviMdw3Szi
xDQjkmRdlqGZtcqpJ2hUdneGRM8OaSHETRjZDER1IcsneCZ/vKeGy+yYc9/0BbKG5kWkyFWhArZ+
OtpeIySjAfhiDuwSAE+QmvBh4CX2DvSRKSpApyJBWwgFL+sS4doykf2Xhtxhm2v9WAyN0C+yzHVx
BcxaXAI16sV80PqBfVMUyrGgA/XuMSuuZ+QjJMKP+eOREb1yZquEpFJKL4xhaOpstbGDPk2AqNpI
PfqBQ3O0NdtAmHaOA2HXorqKQdq5lXfKEoPd6oDFiNSPGzWBbzCFk0Bl+FG499F64YNQz6f9Vvx6
EuUMKbZtDWDZQmulpKZplZfjVy41G3YrHXfTkzLqgnMJIm4+QtxNhHXEM02QJ5X5EppPdAtZXkiT
Cj6IkAPdZctcNjGqTQgfAtPy10+hlImGSthqa9RTZINSuu8gwxE3cCnFIeArj8TXr842Ok44DhuF
cOkGSHW39gVkwCZA2EVIg71db9pwtdGp18QXDynbASI9zyBijULjLkBH2g1purEq1rymf74gg5dq
cQvkBFkDt5aOyzQd913O79EofiBWpLkvoOcxOuFBZY7QJFEby+su9L4jLTzEfLK1RcYwda5Wk9B4
ZFxacmD530J4ZQUHaK/Tq/t/EkRusOEJMNhVnzEQgNvx/zI5hBgb0a7ADIRNo6YLGQ3I3rjtvzyD
cO7OWN7oNhRZuUx7eoyXZJIhLcULYDDeT45r/5wzHmex7UNGcb5DXuSyEVLPpZNL9iw05wqqNV3t
xnsexqRKGpQS0uCICenqSAXI9Qke6PK+sdSB/nnJNsAjSp0gen843tSxHSVrlQJci3BNoJRFuwR8
JAChTPB6PCm2HILIO1l+MGDAR0C3wMjSXsH582DGg/n9HPyEecqOuypEEdDBY/8qavW3NWfnwyvi
/bMlgeT6csQbcUS9SKNEcxJiRgJtAcE7q5iJ43wiVwGbgHoNsyT8kVdPZqYDKkN7MGAUTWfgH8U0
vpRpaj5oL3iK6GjFMJleWjCWcnWQ11Q8Cvgr7eDgCkbniGuLjFXFwFqoP12KkTnwK83VdLwOuFxh
vejZpkShK+cDsCiUWQ6Gv6w1FpQY2ikgk05xDrLpyniU1hGTx5BgH74ZKLgCdjrnAMogo9MvDNsP
BjT35LG4LVq2puNL8lFp92XChD6giUx/clTK7ZRsjw/FeY9RGnqXI1Uce7jJwSrSGio4VlshDBye
pmeCcw51m7tftlrWK6yjBJRCeN7iIRS7mp/vzcQBgWTHqoozrKi8Hj9KjcyrhsmRgoNDJspgjWo9
nXfnOwT9kHuoujCIn7Qgm7e4Bus7OTuShIhjDfTx0PC3LdL9NnEn6TDKH08xYBOHm8kE+qnsnf41
9lmhWBHxxVojBH7lE1ihj25secPrH1XO5BI0UQ4tMBC2D/kDla+OgO1Y8o7RDePiTVDNbxD0cFbe
9XH4x8MsL6mgaQY4hK1DHwvS6O7tyDe4zgkdzVknrKr1nKJ/csPxoB7Uc/6Nhvhqt/JjJZZrDizr
oIZKGUrCGx4/o/s5iS3cNJOp/fIJdQCrlPS0lGn7ihTTC4niJxfBvFqpQJUt5lWkAR6tjwmHIisJ
Bow/SE1qGWZYP5wN5nsX1/OzI6tydVMsWzIXcHYJU9qCrlPNOh8pYUhFR85lY6wB7NsePbDMfGST
uqKWFnEwD0b6md2xloQTVMfJEfbSzheFuwXV7WVNKVNnEIfFFI2emtWT8lxtMnwvMI+BxExxJgty
mUX0GxREshcx7KVKY7en+RRx1Fm3twHsSvvx4OlfgigTK1SPaRNn2m9RStM4j9l0b1G16kJOStYY
MF0HQk3jtIHxk3xWR/IZDI5N4bPBU/r50Vq6XNZIc2AbkR1MPI4cUQJz0JTRDh2ipiT1VrboVevQ
ELBSs/7z3nG+w++Vbw1FPWxC8Y+TE8+lImWh8jp4WxxUS/5ia4IlwzuVvE1815CCaGI9OZagYtSC
P4NPmPgsl/d4435c7Fsj2DVw9CH3vdkmHUoDH/I5jjKcgaMnr3X2pjP83wZNV/aGK+yQ6xCPn2rY
4S8NxbgbTWCMOdfVVAClGDaqft1qkkVKK3fjIwiJn5aAlpN1L1cSjpibxDTyKVuqhfCRNXwOFznW
SYB0igWyoVbCm7sz7Pe/INYeuombJa3FYqChSVngC8WYDz/kvE4zyRq38GcfDPja5xMAEmoS3iy+
opmyckWGu73xknM0xt4+Mf/+pr2tC2V/WWT8l2TjgXMmkh6PXQQ9y39ft8uEHitYdf3BY3yCFWpr
qVHGB78xgiB6JF6OZt02mnAUDXiwmndFFnx1tfBzxpwRt55G3fS35M7uRckB0vYgUfUdvOaNk6+h
Kae1PBm9HQmfO+vD3Ns/dSGQ5jcsFd/uep8gQnLC9gIIwtHhYOJmdrEOt+Ht5r6Zz7RL/ZDdpn41
0xvpGmvifA9P+uxtukGLRIBrsD3Y7yuLe/riH3MYoJqQYUF8GkwIiejowkEfHgH4bvYdFO4LF3fr
gaF9TZBiYtPzk4k/ECx29nVcjiPYsVMXxu5Ah6xq6O5zgOrPeTTNDQmWL7Xpwd1bzy4jDiCtDAFs
rky2Z+q+atz8Lvljh1FtQiTrBsj+47jV1fqMzk1rX4P5lXyaavs0G2Dva9UZXvJT/xN2kmZxciE1
YRhrL7Zpc/iO9bmxVduae4DKtkMzB+vnAb9/H7bBDdrWquHHI/1rT+pxHbNi5sF1zH4KQMFtcU/m
uydjUJ7EJmSpecsc89YbzjjO0Nrbve3YxO16WNYfqoOdCOfeSOOPK6+6q8ULJylM5s0XZz/SdfOd
fFmeZg3u0uBTtAmFhdFBPzepghiHUSwCWue/kXjCnDtOG0/FQYrmhNxP4L1ZZYfVxSap2ajYNU9t
q5o/DWdDMDS1cuWdqZPJvcoqEy/rdUMdOmrQpbYgcWEXfo44JdVDrXeuos6kFXyIYMLUc1YzddRs
BNkJP9tbdvvk6dgPHZa0ecT+4PwNCtjoTXCooAVRnrhz8xKdzenVZLpHmFswYSPjYQ6g0V3QzgXV
NFxdMZFlCfi5hoyuDIwxMFMO3fCpSDWaUVe2THXNbpv4Zh487eKcdXO3bFIA9fK1bmIeyA8H15eZ
vGAqlJ15vSfydSBr8pLRstmbumdU/dPszScAz03OcE8wV2CvPFqkHqtx1607t1n7Y77pUFeE1R5O
6LK9092Zpk20aTboOy8UMP4x3MOsjZF0W6xJzDZn2T74BsDbqZ42bs4XsAH7cZchwtFn5XW9N9qX
nhE/GH40//CMea12JzD/ymo6MnerO00ncoveyxdtUIGVQUbqlL317xY6RqYUGB/RmphkYHxJs7Cd
wmTaMOPrmh2SKLA91rWJS6U3gmDackMrUObpwKTONR027snEYUDM5NyeMa54BS5NT7IxA/wSsWDz
EpsJzWUwTfmIZz4PKBBDGSCOTzpk2EcX6ZrL6O86IrqFYYXq31TASAPctE2I07Q0JjJPI4GWASbD
SkFVNMB6aUCJ+cQ14s2EbjNf6qCnAqLhxmXTRy4FW/D/lj98XgwP3zla5ptNHxmNA2+Do3a/46gy
zDdu/hR78biBxB5mP8YHTq1S6N6IRqdfsk90WRKaVIPWtxJPz527KjtQ9EqEcYd41YTUINASLpPY
Ejmlt8FiXnmG/0GEvkLJl+cYtIMd0xOl+1SSflaL6odgcuQgZY9Xqzog4sXKa72pLYxCRIrjxeIc
4ghE6nJlPs7kHV1RJ+6gFJ5hMmSe0Va7/trZIou9o8jjvOLcafuYwMJt3MUd8FTe7jmsGMmtkZPX
Fpj1moj94XFjJtT0ttQ4L3dnf+btirKbIoaPyJiGJ9flyeADr35O/h9OEsOvzM1kTWrJhtqbU6pG
SbjAz3kwwJ4cwaOY93Pg1ItVjs/PMxR/QEquOmnxbNBocEOQYYrybtamkqqhe+DHiW/BUtHT5C6S
+XHn9t2JsUDHmXd93RatXM7r5+S85Ly/iylxNwoJJFkM8F4g9YN9ZXgO+RdvXHNq3s3R6ZGCep1y
leKY5UrTcfZqjma2JoMFxy1K08vfq2FucZbd+BqesuK5ilOvomzEbmCw/uA/xfns1In4riFvpGFM
xUN2MZjaxPgA1PzwqaPKCgAL+mNzyPMUyWSdht70I5ACzPJBY4CbZFjyCc5sy17Fq+r2t+RljEVO
ojwmbrDfgXMFlxwMwIAGOhpMTP67FnWtx90ISTW4w2818Ipap9X8sjzFWLIGb7sWbLxrr+XUSLM5
2P9ji95NEkZOV2Jm6JaMim+9LKXMxoaVP1fndFWFK+47CV/oN1lVC0D0+8XGBV6Cth4vu1U0Koi7
reKbLcKDexx+s6u90BUx8wOOrt1/bjBOru4TmNzA/3JqH9TH48uJWb4UU/mKBIaTwvSqZl0m1/SC
U8WHWCvz1SdYhEeKGTYFFo8yMXasEdG7YtfJTfdgZLkcEGJym7NgLbi5lEE5jZ+YybIWFjuVt6Hh
Lk9LjKRYDat1eSD9Sqxon1CXmc3IT189FrbHDws6srM96L8VCV7eNFmdh4aVb+QF+T0lmrXiQst8
sQg/1FwDuQ4j68ALDgegvTl/YyNHo3WKWa+rlUWbeonLRY79v8+XtYsx8+Tbsry+J9M8dojy7tVZ
rjh/s0DbPZgScutDvDEH+Yr+tMo1TkMQoWBKhEoppR/7pHD3cQw3B0x1mBam1kQcF5nChJpPORj+
7OP4D6xbOwVDETlarWQl+j+vPvoxzOZ+rQKk/P0AV1wrBOKmC1ZSiCouj6KV8kvAILQ0DwvsC2dN
vNSx/ZQVzsyUcpigBbuNczp1LM8qZbygBCG86gUNzhVEHFTpgQkhEiqc+eU/iy3S0byJDgDNxKSG
tjTHzB5D0YrDKzgWLfRzFzSbd3poGebJHLPNeK1Ng3qPDSLNWLUPMErwAFFEfci71Eg4Pgf4ETHY
iWGaChKMCtSjABAkSZIjO4GOEyxiDoOdC/gOOHNN7yQEG+nHWUZMb4To+gbFwEHvQqN4To4fmo2n
/Rqd8bAGnsD9ChEBcQN1l2OdnoLsTvkaNnjTi8X8jh0C0QDGQjr28H8o3yvrPKul66JDBC6fGhN+
pk/f0Q5K2azO4diVeZq9A8OhSw3IaTj4+8EH8e42gfNP+4ARrXio14MWr45+5L7S/pihyVtjpdr4
TUbrqj16Nc32z8ZwDhcbqGvOXI4QJXqCB2gG+QOYEmO/t52dcMNtoeel/MG1kpQGdBG8RdxR1JIe
1TyN3sT4Q1zVVGhx5Tu4u06Xq+RGj+7MICLk9UDGDsvjlOHc9BzAfOJyGIp9XIuFDFAIk9ZnCloz
CUzlLtMZYpOXWJK1YFkMBXW4guZzRYNo1XCop04EOHravDaXFPNJoFsRVOq0AunMCC34WUHkz4/i
5t6PpB0ISMMEtkA9BdqCF5dEM9A1lmIbyHcDcih7I4ccdr7OyHlNGf2CHnUqLsBCm9NNN75gpdRc
zKVuVmf1QG08Epe0ybwzq9uVTWzx4EOg4ce+JkcslVgbsvXvotsfpvv9TfQtpwYnP7UcmkuKv7Dr
V94U0EGMbGsYRrfL30Mhxq8YSFv1CTwAxeyyvdi97O6CuSW/hsln62ylnEHHOVsTn5VsvKWgKZjk
6BgPGFYdt/3K1KlSnpZRo/ymmrB2k7p3eZu0jI+4GepeLVBJO7gNbgPzGwjPitJJ2C1jaFf28K3W
W5MWkyI92pnUazBWKudKOk5XRSbknw+SBS9QY6ZfEIqmwzYVDzwc0sRwgiThiSy4Ke1NbmT0u+6q
Te+6qmhwPTnhSaixOzZfyrlg4WE2NPm4HjsdFq0Ltjf2O3ghEvpDWCLVAs63ulowP6FukFCB1pD8
HfKfhOVl74CUWgX2PAS+aHgbKOKI/vb85M8pyC95O84TtbVWEmxqAWzLdtPGzYKGWrYl7hOhedbB
5qzEF5Se2eBsoNoif2BbesdSnSYwKRMTyg5cGkrFjDLP7jM5ULYk0vUpYgVE3GDYgOiX80CyEoUF
5ZUct2TS5AM+y8e7ia2ShOLNaLTfH3PMKFL9MvEkva5BklUbIlZQhzLVp5RtuwlzRdCjKKkFd5/Y
KyuASDULJNP0YwWBHIY/S6yDS+5aufLYSfNVGfTFKULO6NUKUAzAicNwVXKyYM23WolhU1OuUIo0
htUho6LFAsoD/9qbZc5pwrEixxr45wJ3danBrM+8Nt6XewsHSD5Am3slH5TSiXe+k4gRzxLyZMfM
2YZDivSxDWIw5rve4c9DimmCv5EHIYwTnKu7sAql9PuYz/mibS48TtG8PFpXZxaUWD+wX3Ic8kV7
7f6b4Wr/wwlb83lLoAebmzfmJolLy9HiaF9bwSs/eLtwujVrq7XqwircZxJnWjloIq0/SFSRsM1s
WCJMp5fM5xh2jyNIQ6QR9ks+xZZ7dHQeecmBr8ma+hWqFcuKgtUtSSkrVxz7TwICxbIft2Nxnef2
8oOsLY5+SkZvVe7YRXJKwYrNHh0n3zwfRBCTFX88oNrkoi8xBQb10KYvMKscDpQ3If9JFtFCMBuD
bwbsDzSQxFWpZoBELKHNjSvrqypnk6ybVn0kjDDFa5eSyjPA4iRHkkcERBPh7IgtFn0Uey2LPcXJ
tAv9Ku7gXM3sOTzB2F9bg0W+WYp7KOD5Ezwb+RRXjo39Ans10+hRxvMDRq/Nw7hgq/FqvqCkcvpT
wwgc3ubPwcUf2FndRC7EbuQOBrz1mzNcP/x+RnB37Frnzx+gfOaUuhEQLacpFFcxO6sz9Udhe8je
0RzouifotACQwjmdSzkC4+Pg1PAypOjmhRmj18oPkShugwwLMYk93YOzjWkqlYZYsjJlEHhQtNQt
hX+ETSx3TjQQA7CG9Z8wBb4o4OCHib2EIsRixfGC5zvn9Pn5bUT84YdTX47O9L5qVSZz4m8wZPz2
x6hUx29TiA3f8LnELBnsCKEQ83fLYP5DfQ7ur/a5CFREw8o842d2gzs2c0KcS+ZaiIMILhMA64mO
4eQeR1IE/twWcXmTfwviKfbaCLy5AZjbb2dNuVRO8rrduzPSY38vtx21nWAsyMS1wyznR1pDG4vi
n+Gpf1yCdonPo1A8uqFmHcan7JloFsOEHwMNtL6USXgb+vY2vzLvZjLLx2I48YIZLykkmBmSQ4l7
xwH7U6ymkdFf3WcsJCZs+/jRlgWN9gtbDD4G43pBizHwY9CBC6aYzoHTMHsAVY514t639NhGcsCF
1d8vb/PmDs771J8yPUsY/mEs4phLzF7FTKTgdxtkwn4D18kLYwdjiDcFnHJFzUfx8Sy2noMxggBs
fLdwkUC3P7DE8PxoO+ebgkiEVzN+gh/uJqe/TAkxAZkD0yFov/QMVKbZNMCB7YudJJXHHGOucyAG
FQ3rWuyRbU/Qocs8huHZDs+Bz1JmKxu1ZvGYfK0yxIF4Zdri6eZJfCibHPv4GNfrLSHPqFmEGSDY
EuaIMZwbEJKpQ5SBA3jAq2J6jZyacZ1wCDr+cpP62wB7gyN6I27CO1xC1eIbYdrJTe/1sLE29RlQ
PwNdiGPcf2p55resCkyhY1FxrbF/xv25E4hbKlxxPcDZJHv46YjceYsxNFcu6D4NpdjPCkOFtQ5b
naP4FFH9NCzKNYecpmbwS5p5o0ejSJR6yLX2ydd58z/YTjElG9bnvAm1lyvlPO+/t7vMy7nHfBe8
DLj4gNxogzGcVlpn2jz4VoGHl5hoa4S7yh4mdnjcPTnzhSDFpk7kqcIeWVFLxj/DdHpI9qZN7Kkg
ejokqNozgR42tv7gpMvxXfax6SMVTy9kS2UL4BKE+gGfMUdGwKKRmaMzYPsjIkMCbJw47fJV9ooM
7lzH7OaQqt1sjbk3vhrTYIJmXD7xqEmeHc0f0i4iO5UY/JNPS4S4HLG4T1GGVSZ0Zc7EljMm1XUd
mfYYg73S4sTFGMylyoUkpGJdrgucXRSTR6ADzs49TomUDU6uBiG0IDTW7qnXaBNDryO4IZHJqtGX
0L5Qp+9KRzzrWaOMcWlrcCoSNtV0vEsb3nWyz98cjg81hw7G54MD4jCCZYmtmUpr823OogLXYtUx
XBMPvIJtavmHnxEVIR5HHxgSzVLDjJZEG6y36gEg6HGllU2XnNWpK1OOh2ys8sU+MigEW8zsf2kZ
xCAtaUKZ+cKdOVf8cYHH+4P8pYaFNQkcTSzdKKjvA9xuMx69rXctLgu0GPIBWD+0nWJxIJMtoEyq
Km1g8t3RUmzDrpc6dKUf+/j1BhDzOKqRW7mPllmfV4Rk9wk1Zslc3FO8Ca5lq6bUjVRU6s+D3QnP
6T1teWdHjsmTW06HFA439za5xfUhSJVGMXIv1TPDsNKm3hMQi7/ZJKyz8tUFqnB2U1dy1DdkyIMp
1fnetw6VwkrxrDOL8UKCYXkycGBWLdCt1Oemz2t/dDkXhjDEVvBcABS7PCs8JoCW8gQcQC6wcyKU
F3CCOQ7sei7Yq8oE1rrqU0WoZGZTC5IITRFOXW4abjsImPgEUDshkVOHmlW0701Hyfge7bMmnQmA
e1JFn0j3mlFfaQCbc5ARrprXK0sGsI94R6aV183U6uh44g32CYG/1GprEX8IulNRYe15qMiyDEjH
zCsQBgFzFPzD1fGujJ61Qoxsg0J0LTnu6RPJGOPQl7oAls9viEWMmnAzGWTpdJFV0CJ/jEYswNiN
whQKFw3eaMcBe4nWs/qKDhlDEiGQbIDar79EIWZgDQy/mvklGoWjitKG1bc3weDIW2KIDENluzqG
b15yUeWNTPBENTYz8GG1+vUZA++7ILeNH6BMoTHWTM+I0EKTZPhwEKwXG8DmEVN1tspYcBC+E6u9
gP2JF1orwcfN8ohn4/mWj4afB9tG2MgEktnPj3O9+K7pvQS7YnP7hLynIF9rgot6tF4JJSVgJ/Pu
vXPwSu6ZYm2R6szaLCl0b3RQVKTv+O22B8ZgYzcjoOk6qw9tBmahcE2ANSETY0hPw5Ov8oUgrpUU
vBtXLFFxELLyO3n0eyT/lKfN6O1eutJzRWcSsnc2K/aY3lQTAj+Tc5by/q9u9ruz6VAbIFhzpqS2
k/8KqaUEKFLlyyXcNPoiYuh7fMnlxZUnpb8TAcmsaSlluGQTZ+PzQlMP9LGyC5qAQDpa8q6/RTzI
FbGmnQ869MYYkBWym9WBx2NhNaeNuwRCE8YqQargyW8iri+q0TLpz4KkQdA2A68DHqkMvb0KGb/m
bwGWMdKVg4UNaBAP7oEUolcPHJYOzVAAX7pqCLT39BaWEdULXQH20mRRgwpIu+DhO/kxF3nh9V40
/BmYHsFy5C4T8okLZsHMDDQwwLWeKwZiu9LO8GTIVdIZ0r1/XIGkQuGbsInjXvijK2O+wnKU/3+N
L9aGP7OxJuhTYlPygpCw+VJ79rE9ZOwtmjwQnEHbuQYf2IeUG6Yx5UCdgJWBs6Hg46Q+AkFhcM9U
Ge4DvqCLHfbX2JepEW44Mll8RwZ+bROrC0IjCMaZ+f6FWEZMDSWGaiLJKQgTUjJQHP+CAaC9x7KN
g3siXHUZCUthLCKxiTWSENRreOUZtHB5cB/jFpwTPBXWDzNkVgGObNXGJ1Z0eGLs6qL5x/zCFySp
I1YoIDNxrLuAISMHwx6uRic6RuedBCNDwIbibtJcXpmYnSgwv1CHoRUNX/NaASe9X0tuCB1hWyLv
a6BreLpGSG35DeW36KcofDUKdRA5KVT4Hx+jx3Ehpel7zjgc3ErEGUYiWm+phDV4LpzQHvUQ/uNz
A8fQ/wGc658HR7d8BkRO0Bx8goEFz4chF3DxzWRMNGxi9yzZ9siF+uyXNNM5zocgCHrBpKLkuXVp
/X5Hj8MA4ndKUGmwcGdTahe8lWj88Qtl8/TOF+sWt4a/mHMsGcLN0spZwCK5oOKiBJxW/EL0difr
iIzyWVCKg67BUir7L5e+nAB3lqAcRAueHMET5A9ooIirbWeMe2i/0XV6aKfoKhkHmUQPSw9KPDh/
aZd3WYPQC1j/T7poEpJICZEAY3mpUiU1F5qF9e3rHrxoCqmIUf/Be7AhkVD/9CUv+supA4fQz/y0
57r8VDbMbLQdjGFW37y+aGqmzgBGZvmU6TB3AaWiNWJ1KfQhirrR+GJ+/O3ojjX3mb2IYgnaDzno
aiEEQXiqv9ADuULZN+ugDtRKg27Jc0qNhUMzWXB6oQO5uV1cNepH3JufLOMWVpxmhYlru9RAh2lZ
vcEzuNFMctZWJAQ7p659IZ2a/Or+CTy/TXLi9Bi+mGm3IbBYjcoEcjMQxu3s85zheQKjA6ABS77w
NsJLRvJIzvZxvt8674bzvLpXWDvFF4AGnyX1pHqNKQWNXqc4uLUxj0p3ZxKhzvm5xxljXmMkDZl4
l71fXhMT0B7YIqGjjZt9+TMiKGd4m5xJQCexFVfTptucPJwdNqz4Vr+zZnHp2jue4tBYdHvfVnbG
O7pW3DdM0nccw7w4+6nXJDyS3rcKpnduIHadabdEYYJl8bcT1HDhDw9HXyMf6IsWf70OujtFG3jY
OTfIxWTCIN9d4rvUJLKxblI0PgcVaRfHJSynDw/+3lkPjE2kScbLh9bgbhMTSSbo2j23pWUCfH+e
ky97cgM1HfaVa2anbXjxBgEFAIR7BnbFhhpW7IgekD5ghWs3/Pkueq8Jw0O333XziO4HQ4PkgllE
fn1a9LF1xvZt62AE2zXeZIQ1oyfRkdf4UBga5XkXVIF1gvR78D+GfceHrXKe7JNpa9aEpniya/9o
Oq/lxLklCj8RVUKIoFvlQM74hiLYImch4OnPt5j/1NQEezBBYe/ulboYnFkW+kfkl8OL6fCzaH0+
tAgMTFFojFcLb/Hj6W7Bro89VB+3jVOGX611P083Y3wTKW7Y1Hb05f6zNqwREH7jMqeEaGcv9x5S
SAOF78JSH/EvF3gbHQtL3JHpKdAJA+RRNfI/SJKWzg7TWpHPdlRoteZxl27Rkqdz4pz8XXhmWyDc
lcBS1kfmib8ZY95A6wQj3T7tfavaeS8P+26dQZhuedfmdDdIsDkBzjZPK5AcQqSyxfwdlVnErwoI
2si0kluR/fSzjjFBIfFiuXhenYFq5R3BaVAhJAYGg0NyRnB0ifJBLbKIVX1ERpNc9uLincie9bMc
1nZ0ubOyiIib98XJ3lpI7Q6X0CLO4Ycw+CthEmX/+GjbhHAy+XK9P8YPUJyMO7mWB6C0b3yoNDYm
MSf+yW8ElNMsaY30fPUb0SHaoKTbjSrn7vEQNB/+84G70gweFPuPaQnzv4vV16++WMzeoHt3PPjk
3DxBXyiNhpRmVZdqwyQmesKxmLAcU1YUZPZb0HbrOyMODLSdPdjsZrEJpkb7MiVEEQDtHF/8+da3
udfP/rxItufm0wpRFt1Lkc1Sc46Iqyi6+XRTc57ta2cbQFlvfsnzcbfLxtk36lzRnYaxeu27x079
sJJZ9XwmEbFd/73UvB2fYO7UcDYxemIf3ZlMZIezG6pjcJy/z9icNq4ewerHeav6oidY5cG2hLGY
nahK7lbhHfpnOPd7enoFdyoMAqa505l2c/U/n+ERjC0qoWm8BhbDSd3EvIU5yRQU8VvvUfWqlLfI
lwp8xGX3/fGkIjhXfCB/GNGjFVc27E/s6Jmb1VsmHU0RPQGH3jGqEvDF8+CZe/mnuS+vyOV/Jw0y
GZmoACxCktKWoedW8MzdazU1W/nFvzJfskjqg3dSvDulbXNedy8r1DplMFd0j/vwTZJ4xTnfo7m9
KLWO8bMaNI9DjtB5Tvb+8kUlScfBhXZjezuW3DfKDTPYe9eTQ0dvTowIddE5QIwF+psM4C+EGZON
Bs5CLhsXKNg3qCgEBW7nBvD5EcUKJuLCe2K53aM/QW9F5gTSFuzRc/gNzhVO5kcos3OVuvizEMwr
7Ba4n22BDRNKGp750GKcUZ3iFSqahGYmIIyyTl1Cgnk760ArBLxl3o+uO8UyzflpvSO4YNopoppD
M0VTwc53opzde3r8l0NZtHUG8rSK3hGEgy2H7gJWWZ+D2kH4B/sUTJR0gI22xUZFArQ+qhQTO9+c
XFAPnkYlkqF2rcqM6BL2fWH1EENUuGg0uixPTRKhqGVLMUlRPN4GOyFTqnufgKDUY/7y2E+v0T1S
6FUlnrvXtNRUObhpzSFm1qo16ABZAvhB/ehM/8E7o9Tc812Gk+otfjFihiPUeQar3YDQufqbptHb
NIm+9uue2+jvRoffbHD6zYmZXdolJxvsflBrvSd0ADfydaGkShz/Umx8j3M2yIjCjxHK1CjcW+9J
acYD+cThiYABMmp1S9KQksfeQWdLKf9OQeRpQKlPbZgSFWLiNTjeCQURi1JkpWbEWR9xfbcuvUuS
d+8XOK1NdJxxEXhI67rHLmEx7qdVHllRbWmlCVbfpSiUDU9z6qFnSR/gBH9/wDWqZo4AB9RgdbeR
krm9oLWik/thq06uwUELV2V043XeMf+zSa8X52wE13VS9hng4M2nRfPSfjffjNC4mOHnAARmBLJ+
c90mxnRDcEIlLILVd9YSV8AXDEc7TvCL93AmlqOAAwJX2HRfiJcOYwrceIvOqgr8ugLUId2BarNG
kg6otOpkIEeM2/a32iO1tZVzk7BOkZKOyt+B6sshFYjE9SbHGBudpnDgcFMNl7kLPjc4VSP6gIF2
Weg+fvaI9+sKNiz31t53acD8j2+hS+tfYzM4DqvJhRTKAGqL+gZ12Jwti3TdGpENW4nW6m8c7LVO
NcyGR3JhCIzgczSbMws67+UemyvMU/5EupeJTzURfl2GT6e7Uu4NPo3FLyjWkI6Awd4kFpsW2Cmh
Cx5sgWv9qkOQU4IBTBwtA8/bFv1yA3cCBo/ThLEJ/nyIGysjF6bh4ROq9F9oDKI6dj4CvJgwEWBv
+h4cGeh94mwoe1mCEC8h2qVnoE02kTie/J3/QMuER/OSnNCJqBKnwUY3iwMRMomLhNUlMMD3vo29
eD+IHO/ebC9oeuGDUny9KCF0pQ0QhHultRQup56gRf4ewXCkVPn030KMxCmdoa2Zno3pFf5cQBJo
50S4jZQ33A3EdrACbTv01pfmpYUaDMFCDy0kyrAlRFbrDaVTW3J7+CIZr91dw2PAiMursMIeByOz
aTVd7oLJfcCN0hkV6/IiH0rO6Zf+quSCxJx4O3Th+vaYut+eERSe/NwnmgfONRfzm/N4jUlAyL03
43SOcTXkesZdOI+2kD8E+igHy8LXxGmw1pXWPNo391B0Dn4TsnzQ0ZVaT/9FD8LxbxtcqsRq+m3u
QI4TORajaC05vaIRyPufccChspuTmb/gPIyghdlYnGKqy3qGmQvoCp3gyRFr+CFMZBe1YdH4OtHZ
ZH3cBwM2U44DuRIWuH27LcJ4sACh4dT1vF6L84R/C3OvRmuD8oMojfm3P2vPRrjFWLhZztcQcAS3
pmOXfVanE92eVtK/8Q5MtQ52UAV5H77SThlcHIAstGnFL8FyuRyyThDyShM/HY+ZaZQFXBxwgh49
IVs0zC67EKN+tT2IvhY/+4f5V8IaCXbU2QegVFwSSufTcHS+I428iCTZAeugWHMw5nT6HfLojdV4
AZkCxyDVAinpRWyyAFpcrWrFcvhAPjXoN7qEtfBy0C+uVV6k8HkXJNgAi/PkcHFfuOPru7mjylGq
7fQEmcJfcGeYDxCVaF49cnHXbO8nemU2NR9ng8ZvjNlUPjjw8Z0Bxv20IF54Wn54XEI5M8XNIxqs
CJfAFvNQ8goUOYD476SCvZF+nlDCPbWeATSYgwaklfX2nIBNohJniCJgyc4bX3j5W3ooiDesrKkk
b7wlCu6HF5UpxE+R8QbUG3t3PrFPn5h6nwrRkPvlttLZPXvvYnWN3o8MMSKjkcqB2eeF7OazIKCV
3pBdFReIfyMgsT6s0KoxziIPPkihw0/VPXOTElhWmj7rPoUpVfx5QndaRVI2nBt0kzy8Aujw9GkF
5uB1VkiTeWXoWPwGNARRaiNRSwlRRiRyce6pTWOGTIA8wAldxKmcyrMT0RrylQYi5tGmVZ1ViJC8
KmiyCywH3Hn2zmV3i8uK/tFjg7XjKtcoFQIljWfP6LRLABPe+N8lps6aC4BzXBlgSqZN5chzcd9g
kCQ3s1rz0VRchhUq+hjuyYTHbIGDP7lU6O1BmkoaVv8iyiEw218tH1fbrXUZ/SF6DQ8tPvON5ooa
iWIITIJarOzTQ4grqqDHPasuAPK0JfqA/KFzRqV69hAu5lF5xsG3bPHOfGv+oSypDClNQOokdxNn
zKhT5RflPXYGMqvo84joAGlje2B0zi2FliMexEW3W/5hKE2wm5ggw1CRd8DJyQeeJPux6fa9KxQF
3BzJqV2brD9SRGKldzAMHVsmo29FMilOgZRlUbWpHY1F4dpOB5MnHAlDywHdXh5qE+6gHSs5XHws
UEjG/40Hacyf9xBmsB++XIx1ECEsBexK3i0gAqIHzsqSMpDIkKEqUomaLgo7FqOB6kk4xy+z7qXf
1cmTv3zKT2ESYXvSWRXwogJunK7BOpC2ciKJ3/U0cVXSKM4f0relwScFQzxjaFTssjhbrA2gkUDk
39ljWkamLB0VJTNw4xMzwrOi/qt8QXJAdO5bVoxozMsOClZWYcESO7wwSIqeZ3UDSmUmj0/KL4ZR
4ajcLijkdMnB4nn7CauYsFkufqI0hHDtaYqOgwShZxI9QoMtDMavN5YTSz+lA8VLSz4+/7nwZJLC
6RIoM1dD2GsFGTlMpOI5NBHXZooLbx+WQmGm3LyggiLWC84fqwycr6Zws6ohBYB1eGshHJ8j+QDR
TBdsxCaYNAuf5Ahf2thk8jNHcWATh1rr3f2UE6AD9vPzQ5QC8Ai/OLpMouTd6HbRi2nALQeAHwED
Pi6O7VpYg0zRe6GDYkIx1zJFB3rkObps4mI50Jk0UQPVB70/5ptyfcCJsIDaNGIHBuhex0/PYjzG
Z8sFd4qfzImQ+M3muou1Eh8YlPQIJHrQIftOUWTw7qZr8DlACfgQxPDgduV0i2LRQWT5BYb27pJH
ojzEHMugc9hmnWkOnhyd2oQApiWazMcKH6Otc5f1dNmRmmEzI6BeRvoOSTkJEK4IFzSgaHqZ+IlC
TpeSKBY3m8DshPs5q7Su1zVxtuk/gbf4kx3S4m2AFqncxbfJGFlksvz0Pckm9+QCn2Qz8S93Hpmv
GAa0cpBQQuynnEPN0LV6OsloV6Q86ejzlIEw9z9SmZDxJsxeh+RffAir0JADHG+4Ms+oRD4dnXfJ
WR8EwTTCf8fnQHL7M5i3yvyv2ID06RV/D42dgmNCMe6xD1cgnN6hyC8JU3SvKZ6Py5HrES1tKeBu
/M4RHuu7ksKUg2OfK48xymTAT60eeyBfvkiQ13usO6UBH9sI0+mTMz/l3kO/o2fXkcTg5imbRtNf
pCN8Ngv/0YSG4zRrTcoihf9Lt0qUvTL2VRyIdNPlyjFVBs6LE9QhYQ//JfHzifLuNX+UE45lyUlh
Nj0UYwjoeO6Cs60xUNxfehbRFVC5WKQRs0hLQohfRmBdNeoovB4ZqQQaYkWYOoAREGKDwS2PpjZ1
tBmCwgkHZjRPOao60d8btpXGmlpVvfvDbSO5o3Zj0J37VsjXG4ix2267i0M0eoXwWCj6Xe48XoIS
C7CZm+V4cv689TQ9xNUKTu7/ipHSwEhQSzEMygo/8Nzmhhsbb6No+OnPcskxV1E1TunSe2OdfU4H
KuRKZzuutZ6Bbp3KgDWcpBzOpVYrLS/seKritBD6lZz8bPSfMYYvpKDQnUh6PYAUThOneQVCeboT
LMNh8ctxMYdG2xRub4Mgj0uhcMcsfgU9w2AO0gyO4pusanPwAJyiyCR238IBWNor1fwNsqbt6Mhr
QQzOYAWxN1HYnSiVHqz+VUooRKI/BgrOkjsYlFGrhnm3vLCCGyzyOwszej2i4mzfiA5VJOkMq/qW
Gw9ABxjxNiOVJ+Y1rBLTzShu9wPFWUIOPLS3isw5FJEJldM6djbM1Ao4LXXUCxhWP+4hSoyLt714
z19IblQ+a2uZL3fPuPJoNX6uZL4bvWxxHTNCovCPxFFw4VZZIFeFfzK9KuFiF9/kFjVJdLGgm0nJ
urrvY3AzomuzSqBrXgqsCu3elZK+XqWpwTnPxYyyB+fmhuklD1Z8VqFnQPrMZ54yEgqvFm3IJbDv
KTC08Vu/e6XrDL3QeevuVvMuKOCB4oMOv3eGkCIYffSLL9Go+yfSw4kIqVItwajhMHTMc3BB8UTb
w62w/y0PP6im9k5sL9FNEXIA6k2KEjglGe0v5w7qN3v1Cdit9yt9y6uPFLlBH6S/kFKViIVmvivZ
FbV15UJ9UdekV/fpPnCmb8ZMq7mM29i9rsSs3fnAsDfVMJ9WNF+xd3DCq7dtNo3YHFrDbom+n1cA
BCuN7EVGTPCL7gtvGP3brEAcmXW33V17kcd3YkaANQB3JWGyZxgnss6jde+gXEVw6wIkH/FxBzm9
bjE4AOmW/piMik2Lxq/8t6D7jep/ZnAl4EsRdefm6+/tlX3C5g7gD2BbHp4lxK0JzjCoElKp4ZvQ
AYSbXwiUBrh2uZtDEGWDP7Cgi/toPRi2OaCDhu9+/byHeFv3DiYPd4aF7NzN3IrPXe8vABOzJ+jf
xzVWlXDbLLrbwg1Xj2RldPn0ztl2uka3Tp23op90H2/eHU/xAWmBcf6MD5EZvDDpbbauEZAJZAXW
2fHPAQ5DRo6Gdzo1lq+oHN49YS3NlclcRjc0OhxYf9UPIVmMC759ajf+PE0YzdviQGej/tWzOkXQ
9BE5GR1ePtwsLe/mmyvoB7fa3//uR1wF5Z0bExVHtRUT5ABqQ/wTXurfbrd5944xuuwxM2oZS9Ak
GcapJ4c2YFK38HirXAv0y+a6zvMVq+qP1dk3662ak08JQUxMp7140YMXgeALByCY6+BABvIhnTcN
eoUMpq4vUdpzGZ9HiIHICyFkdk/kJP93S7MWb68inAQ26+Z0C2CRVXcfdonpC1fhAW/wlnSVScjA
PYGwC0QpIAerT2K3Xm6FZWV63joXwKnHXzXUpNBqz1iVWtUQ/SrhijBH5ZArCKIiqId2T+BXY3qO
8y1Xi9TOL4QIi/bCdBLkVL/8Lru6umY4D29jI3guPvT3SppjmGRYHl/jB4cp5oIUcHDot6FnKYdn
TohLG71d05nNUCkDNZV5bfyJcjgOXf/DsNQG1VJYi0buo18BxrnQcSMYZzBqePP5fLPymLxD4iD3
3euwNq1UA98MlOnIfgTQ4LWTdhunA9AHpyiccSExVXcPuCVMGu0TXPM7ODiTT0KqMwHen8mm82Ad
WUkaSVySoj67E4Jb+HRMgt0xdpOkZgI9JNHTXUx46KrK3ctEnW9mPKX5KEvwnSw3nUZsaXLaPpTo
UsH1yMFQARyTelQlTkN591a8W95n3f4veTq/vyEvtqeyJ8HV+yXxOxVvzmiyDpbYDHGAX0Ku6Maa
ynQxiP9hsjS3PyRvX+H4zNYjA57R5lBcrR1vbqIso4b3+4guk/CRWhUWMb/hkcVd8+6FU6eR2rmb
P4KZyMEuZ4R27UDmyFfqs+rV28cW1nLCTgir4e8ufEywZV85eXnF2Ybf9eoeGJ1JPlUCd5P+aOLP
O9AJfi0oha8FgVHQ1z4y+hOY3bbLLOcb11Sjs4Pn5maZgfroAjuNN33UUcBWfBM1OgGnuBzCyapJ
xicqe1VqPQ/RHhUGcCYrpAv4kwU4GdCkYKzH1KnLyTc8ZPeZdwSVt6IT74KsS6fNWkUtlnq9v2TA
MpV3R9ETAZc/6RKcgvNU6TyuELcmy3K/2ayHDS6cDEYDvWiIvuoeXwHSGhQ2fiJpFtiMbGvYHEjJ
rbB20gm4o4LxllxkAsYajjtjqjLJZm3U7q7pDBAEASIDyvbPYOAb59mvo6VKasvLj/tEbXOFDJTx
DaMDy2D3QCNVmxxQLRjg6+zhkXuN6bAYGimygU6Dmc5n79IvhiBvAwRJeCP/EhZbkiyIohuQLoaO
4AVBKDRHIa/PEGXTBaFdr9SM3Fke6BYBKUeG9svE5pHJu+pFuM6AOxIsf2h7afIRiaPaQVQH1rHz
kTT1bpgeECrCqkgHD4Hpu/WZCIJAKgxjOXc5W6p1FWbAfY7REHXThPpP0RpZsKZYknjHRikm9Zca
GT04AMDDbCzFQSm4BbQcPrIeJ83oiF4BkiKCknNfE5UoRTBqjUCKdkhjlBiCjxCR1OaL7w4gjEb0
5YCE+NJ71Gd8BKZ1UMxHPXpeAGG8uXla6oohujE8lpYtqlEJcQCwJXYiNFswGB5+o3oM8HRDdMuE
b7xb/IMOhA4YjRIMBkYAev8/C2pDp27MIJXec3WnGl8uO7QyyOSm/LQaZlgblyPMTfwVnNCoNFvH
9j5SeU+fof5R2RW7+OYRdeGsCRRkd6VMPBHJIWnsJ8AEiJSUXhUFIxaul4fFTM6mS7OG0ZSWt0Oz
9J3FAf6hiVby0m2mZP44nyYYxzd/5O4byYdPQ6Dp7OfJwOEPhrxlOXjGhmZK+D/k3b2CtAH6uaUz
33SPzm6opA7kf7HFiYWtRzS8PjDZpILkSM62V6Dp3jnmrMj7iwZYY3BZb4nQW6sn81rojaTb55zx
4WlskSZQ59OwLAWxktnFJyL8lXWOPtYa3/tkdrUZ3pH8NrpDNeeEC0lGxIr4S64Rbfv53xivOUfa
JG6Seq/DuZlOs/4l/jl0rT+ZCd9MPZGNjH656tR+UJ3xFbBkrcXYIsloAVs+nVtgqa1lCNGNgpmJ
OLnhcmGZfatvtuHgvCeYAwxWVOn2jpNa22LES7nk1No52Q62V+ujMCZJvE0zw/warBlo/mwP70gb
Rwag7iGExMNZxbczHudTSA0zrwoFeJ58RXgYfJflV2h7FhqIwgFpQ4qjoec5A2jt2H549dm8zyyZ
31qf1yO6lJ+IKq/k8HsGkmxXZ8g9gQj7JBVUiHmhEy+h2acwYnjeZKv7//AdjMzXokh7X80oLm67
K8UigRBZcAn1Td1BSZFuBwa8/iYx0crDnLVPPsD9MdAXIuIMrxTOKE0jJ2HdnB1jTGwhpjQGQfe3
R/dOcOC0OsYcyRwaz/DINEiu3dEip0RlldwTRaK8J0OxEM9fZexAENeCXX8TmSxGLIIdQKTUhR28
hN6pN4jE4TQm907VtX8X+ZGthF0DtsAOszWBC0TUwoKJ8oMm+dd7UuUSwBBwIX5YECG1GAXZ/6CQ
hPqAlsAKRYMlQ9EWx/x9guy0WwfC+LbpJ5rODWrdzrt/9gGVsPJ+u2/1fAIZSin3d1QkbyDCZyAD
St25jtHdhSSp/nPD0HFqmrFae61sAGqgHWiXsnajBdbzWtnser13mI0fwTH9dP/KsNT1YR2XEJrX
Mn4B7IVYwr6Gr1Qztm6rPEHGxz0jcOoSVwd421MzY73eOZG3rnJ9yhx5jq6gCxoCDTpAIq+HzRfI
W8OIdN3hZ/S5QLkaU3xoT0yAgz/U9jdPXiHx6UV0T/k/IqAC2tt1PZbQEpBvcO4go/PY+yCfGILM
5pk8OUvIRlhl2d3EuouPBgc9+Bjfwj9ehWvVR9zZI3EXQkTwmDbTP1oLOhi+ImSKpe5Ny124LAiA
HsMWUkzQKQL+z2SkMtAGfcsA+bz7HHxALWCMx4TVIDzH70L0DtL7Ti3Z9o9tkA0UlkOCE1HbxwSV
4kHRFIKtz+JThKfgBpLMMwvqReou5OuMK/2AX6cDjoJ6fqEkEaGSoARoJ39wI1Y727Z8vQJrmAAM
Aof1E1Eo4OKbL65/d6jIMEUQ5Fq9+hc5euMr5rxypiSKZv4aopRFpcNDklrvgEmVK6XF9TX/5fIB
mGBXanL6UnRcf7n/AINgNbv7V6ZWp/NRFb49yhmW3iEVqrWLiwS+B3RVprQTx+PsZMgnMh/nKimO
Ddm1JoZ/4H7Efbzj4+a9J/cdN4eMOjW8G2F5mbdqZ/Ion11ANhKfbkDqLlFAGWjAtr/Lw8pqj4Ip
a12RPe2i66eV3fuva2wYYcakvseCuVS1U2LPo4YZ1TYBtFd5JsXRKd6Fm1ENgoRpfj7XAVUcb3C6
DY4QKzu/PiudkR/5n9keeTi28Iw52PHp0Wn41zy41hGUY+XNSJtkXh7KMMNDWJf1SXGusfMxXznW
am6DEE7fdMkD++6fGDuxD+6opW2q4HS/RKR1g7C8+LXRfJcYiHComkGeC/5G0odjGs/2Ac2ZFZhv
57rIbcICcwLvgHqIEX3413tQjImoqDmNXXywSEYgwGveO3O4szYD+uY9c3FcPFcH2zmtKoTzubvS
yny39n+vR3jfTV68W/BN5Kws1UfyNipQNQjgatWf4ow1nZkoBATB8w4ODf+x94s5dmCGaaFRL+OK
R2Yg8yfLaTYzWUAFS/jNA6zreIFIC/r62iwsf0e20R2fAy24TQlUuNmGCOUDiaPICVp7huA4efcW
nktuma1+tmPrv7Lold3rEY0kCfp8UBUjux61JUPWP/HLu5GWnVTx5TIE/eaVOg9GOzA+1mM+4Is0
XIDPivMZnBdWaCY5+Cm+bjvcdL8Z5ZXpZ1Dl7q4j6QT7JJFtYTEZq3lofl1/sqfeB2xV8ZPFiHYO
S3wVRyNPcWhumMyO5s5Fb1klkfBTcgvc4N0nd8bNL5fiF2stYVKgemSTIcHZ/Vpsq71dRnUI0Pom
zwOiDvGneYo+DGg7exAZd4jFs1Y9m/cf8u1XrWn87Kh+fj6zjNQq5DMbl5NoteG1XB4wh+luIxOo
defcweRZoPHzSVMJQf04tOFeXo8G+5/yjCUZuo2upm/Qb/0UnWP3iM4AXQVCxYuzg/JI3ukODiUs
/0pRtD5Ni110LJq3AMN7DfnNnvq20tlcWldgghthaDe0PI12rdqiFrhyvxDctoNAMH/u/s/tHfDW
69i9S04FjOqc1JHKWt6GpNJSmhkeysIK62i1Y5fTxxa2BtgLtICot2drDrKArIR5BuA5JVY12tce
c1zpAgHmbCZW5+1bTMGH25E4kZU9+NidD/DcbeNXs/AZ76anwN516qxbV4+BK4x/qLcOK1xO9el5
sWE8drvGREnODOGQrN0lfCHFp1XdB1Yd4/wtj2ro+VhvmXaLRqD88NaV9fmxceb3NtcU4+ZxYpzd
C6E+nWe7sfGflJTE9RlsrrXeUXzLd+tjSCzWJO7Vqn9F3jHM/XIt2mzbPIJfnaJt7DXdLLmnux8T
2Sv2c4QB1xhpsnOyvGt59GGqK5xh4dtPxNhz/2/PVbNvkb9VMCz9GRyvg3X5OSxtkZG6lIWl6LG6
+y/beTAVzyCOo+Zs9iPcVowvf/gv5NQRSRVlO8j36R6J3/IIXsJNPniAGZP7W3KvpAI+IF/DLev+
rzF6DAxCLJTK16k2X0MmFZP5HZwGJPaeybkg6YJaOG9/mlVEmWyDd/JBTffUPfaL8Wkoy9ay7HSW
gukvnLMXqP6V1kB7Jt5CcjVOBEKY2NTMvwZ8VQ3FuntssCftKu6ng74MgkQFBrg2iLci+gyGeF5s
57OHqxLpdk9qPyLtnigRqs741SnH52hXa1aGa0rcnjFR/H6tXZ49pHjnVquxDdHhFOQDcpfWRnca
t4z7Cgq4Vg8gkc9n744AbmiKxTf7HNqcgIHJZrSGuVOcvnJg9xjQaslueCPUFF8dQbdjprnSXWwd
OBtsLL1te7fx2Al4BJD9FacRgapnx+J+YqvF/kBQX+sEiQD039k12TVhbrD23Zwzg1NvhPy8ezkX
StlhYy16n5xcIKtVgXDpbRmsTdZE0TPCGpAuJRQ1ndOKO2RoaszXb4ZBtD9UCmNRDnfxa8U6ySqx
kMLBIp0Ph0fILGaXWguOXF5vK9yPaVPbu/UbterwFVeaT8LTHoDCTtHKf6qInAuYaQ766B7eHdN/
xgTbvQnAxQAc1HPSPu1OiQIk90UMklqCTPoKWB6Vu+DV0QEX8YB6f040PmqFK6ENYthFY9grDXzM
2cbmCSGkp5m5eK5NW/OkVDHxKag/2NIoZ3qKI1HTWUNMIE4x97dt7jsaPlFOcqPYwXdqFXtYToXw
8Il0Dm/NrP1trfo1knrGHESlIYo6x66OhIGsB0KG5d+EEKjwtBKQQLgWHAsyVN+tgmlO1eYJO16n
9TMljj2lLm3UaZMoOnyb3KF/KRCwhNhCPp3Us6MbGoSMiZdn/8HCb4UNDvyNyvpFSWaGtR/WpxhD
fbJpFpCXH4xnOGL2pILKwI8ihbexpT98ebAbJu+jzGKmuqiV+R9Si08BObnccUjSCXRFD+5TKZGX
zXwLXM/73nWkEcuauYA+PvupbpnNuPefTHr1zdES5kz0mLE4IN1LxDerZWeR+nsFG1qKec3jisv+
xDLKwP7CbchywvgLOtgiLDn14Ej04rOzT5/dx+DkUer6FK5FaI6L9q37j12EM25axM+o7cAC6trU
hcAM5ALfIOtEDwt3sTCv1CmIvwKmuEJ5y1nkzYFfEy1kuVcEFzLldGBVOSxcCD6MMZUxk8nvfSy3
OObxPfvfCvLOwqJlCeOPV17ugvIkH9UnZYZNfpZXIAMOSCLX/tunGRJprkYfkk0XIqIhuUc1cLKv
SOtgnyouXVdVSYah5WUwXFJrP28eZZ2Bv4EiTyIWAIYvPYg6wY2mPAnefyANkcM8GsCh2mn8ZOPG
KPvbQPI+ULWI8lOF3gi1qhF0ycxf6HbK7/4LyYCOn25rZcQYvqh+eRo/wZsKR2MsrhjDnvg/H+iU
7GbDFfedsxTIWKUkG7ZNHF1AAwwNE1gFmIFdOCXYNP2wdHyDSmgXJZqaM8h2wyJJ7Y+6B6wLca/8
bNhNIJbijEbpDsmGTIK2SGlXimgjA/f754lOnOowOLUurdLXY7cN+AolscKk+PeAnyef68D8WX1H
kRvqzIsY0VEbwSxcrEl3bUXPEHySNhvqiLLGL/HCqH15KmmhN8ggbyDamYvAm0cZTg3OZ8E27iC7
Hgz+yAsl3QvsgPwUCXelOQXu1COByQDUbuHl+6bUxqH/4U89XsPDNAxKhidek9/I94TY6znI/uVZ
2nOyDHNk4NSVYgv41kjOSqrbdns279De6+HPXzJfEuGL/15RkIGeROJww8M3xK8bZMQbfaMZVJlm
I2m53SuCUCkGtnuBJNlLXApVuIX1gc8D3PEg46AuGrxqBj6698jv4CMAv+xgcan2whp8VwPdQoVc
jQYfDSjHF35D3CaYjGgwUEz92iVgnw4eM9DtsRTCCnvM3BGyxa/s26bi0tH+Jw9H59VsIKBp+KWg
5m8nRzpjZHCloOFX4jN28yqA2RvFi65EI7yt9C+Z+oCovlcm2xLyCWQ5uq+Qwiw1FGh4CKoAeAYe
ZlA+GPwX1zWQw5ZbsM5cu2PbZpe/NJ/IruhncLYrT0wwgm54/amlRJqIBubg+kBiD6kz1AvLQqRx
LsIxBRhKH4nVh99QGO5hsAtwX4VMWOJ7JHeg75WwRIFf3Nl37vClhAbVIItuJMJScszDS1znSfWU
aqmlhtCtO0cCouUiIBEAIbDPXGBflMa/iZg2fzMMFQ5FzIXd34fbkaYz0l+k8CQ4emSgGpVIaajN
6OEYci9xFN5DT2HeLzEo3/wP/XluIUr+SqcwOt7uLj/F3NhNwETh0ZExfKLciNCI/sGNmf9iDi7j
EkX1nMXKeMw7RILFeB+GGjPO+DvNFpyC0b/+J319Z7JoDK8SmJF5s7HwnH7ml+h1GbMLhsmoxSNt
uAI0iFRnGO7R/Y42Hm08dF2Sm3WZihwSU0v/7vU3AfNxJ9J6HXnEL6yg1UVKQIbJKyLNPrS/M4/5
X5RzJT4yvBEjZc4j3uUV3TUkFSESKlx0iC/6y0JTAQb7ALjVWW6RE4GjUyK6D0SThspQ6zBjC66K
Z9XzioDSgdEjhldXwx55Wq5dBu7quEhHAvKslR2c9jvWiJ2G8TkosiQ/orpUsaFlc+oFXy0b20Kf
mJ+uhlbw05ojqZ+HMXWBW0nqLcYg1svlhrEBfp0Lb8kg+Ig/GJWkOILpbiiVzIstgb2GKpblnc+C
TA6p46arHXge6qJF46RkBF5ZV5vKkBfdhFJuplIfKeWWqxEYGV0szaPzwwsQOdZSkB5Rf9jstKOu
I0UBgGSN15peJJ/t3Td1d05J2OftBRzhMVj3FImdXk0bMdbOB0oxTFWjqgdWDtalbQK+DTs+ckMk
kAB1Vitdr2/BGJGvUq2wSq+jsYQoEo7xD2Z+DyRPkqbIDG8M0NKdrN+SNrENoVr8CvEQHHsehVEt
fbGeikXaoc7zyRuUMSKxooFB4FWSgNpCiW6gkkBgC9YxreBibvSBwTcjItEol/Tyb3eKxAnICWwU
Mz4FMSqIrKdzTkIF/L1yU/ji3KKcUOiNriOgh3DIiehwtirfcdIE7GBC5CrhRuAaIgRHUxg1wU0/
hkSF319fMc6ILZUJeYE87hAg/gLlY6nRXUf1AQzIhFMGp0SnLyZIYfLflctLY3dNNT2JRzCh7fKd
pMQD6a54WwlWWOzKJ4DDgweHwlvTelVN6wTn7P1qqrbriA7OhAK5dT/xs1tuUpNFebghrrDgTwZ/
LpeSyrWoyzSYAbmzLrClWBZenvJECyTKOgpGb4uQS8uxLilprkgnBjJEyElb8W/dtfF1/vx03qga
tXbvZlVml2iRVa0mlR6EDf8HZRDq3yoUfwy0WXo2pMw+L19anWIud7WCVqKC88XoBt0WKnuQBvJi
QN8omMgsYfGdh2/mnF1i86/FT0nj9aIXvDD/RS8H00MZCZtCfa57SYXlhVkam+F/tTu1E/ecCJel
9IjbdqkjPu75fT2akUi34pZcQISOB6C6O5n2NM+BtFz6JebpRVN5wBOvPuM1NW7chgbac3a15qkJ
DDU9xM8pWRD6aelQEYsCZMA9AQFIAsZ7AB7FFMgzq55XxQtoxX2o2Hnlt1wQsgO9KTZgIK0AG/Wk
xP5ecJlnASVYVzu9iptdKN8iUXwe8uzm2m4iIpfAvIE3qsGfNJhDLPipSc81pCuhFLhHZThzfr7a
VYlnZiDeeK/gdKh+QmXYUh9490nmXSEVyDL4BcmB/JnzvgkVw2qlkoryQXId2U2SxUJ2yoazWIwe
EBnI5GAIMcDBlCR8beOnoMSouKN2csJHbkH6HhIZzk+k7Ko4+kau8eJaV1DogvmryuXks3SeaGby
Vh4ir6Z4L0j/wSHy3aZZTNM3dtolUdtutakYG4Y5cWp1RdQBXUsdE5owoxVUfaBToQbxHwJrhgdi
/G/UDFAjOlNqIQhwYh3XjnBjWAj6ifiZHlEjlP4NMkKu3fsnpJnP2PJouTDb49TVHpr1tDNr62PX
RfbAnh0peUCLA7tnb8eW+TVNAeVveypASBTVPANgE/5krUhRJKbK0GIB6O31NzmXzB3mfqx4J5oT
9TtaK/AjEwSjdkY4SY2jwQ2FNRsgj180hAQaVQlY+kIvtGU5vw7B9wgSAFYP5kmx2DDfSPfpt4EM
9pEQNMt/DV4xLgiWPHIDTH+pGUIVjz/1C86C0U/cx9p32Hl+hNYo8ejDzSkmQUpN3VTaof4VZrem
3Xl49oBujrhTYTlPjR6gV1SnQ3uO65jgKPArXka9Ii/DiyBvRKA3/VcHfrzLsBhL9FkssshiarHW
ljr9jIJa1e0YEKT7P20tt+DVkUkPu/pa3TL2AugnsuJaZDxsqHh+vws91QAb/ws/DKIoyMGUqiCl
P2b0tU5Y2YCAvodVpk/fe/86x2t4gKyhIY10kD9eR71fFj0wpus463eJnlT9KaTvy9MqZSWEgrGu
lTg9WvF0cp7xe6yDVWaZrHCSXqhSJZV90nCw1zPfWXWqNLdaFiSz/X+Na4nU1rKI8DoA2OK//qtA
uVcM4HoJxZXEpwkcUgD/K4uZMsGmq/pUum8oBAzuBV23wAw9VuiajrbBOvSA1YbPRkV7+m7NpybF
gfpRATFaIfUQ5hN6X5hg6/RXXZkVSvLmkzinnDntQ88O7T47kJpki/uSjep/JJ3ZkqJYEIafyAgV
BLxlB0XctxujsCzcUBYB9enny56omO6aasuF5ZzMf8u7m0iB9LRogBPmJ3BE/j9g0uQTLkeEk8qR
6lFUS6Elx0/KG7HsyE+f/0t/OZh/soMcGHjdjI2wCeTIV2xwF2d+4ZVZFpiYJDuUaA5EAyt8HJgG
N4sMx5FyHuTVzoPXuEfsiYxPHozlDFNlsqGSmse8J51WRB4Ji89uK/ls5MhZ3VUR/hvjyaymBIiE
S3Xg1qSOzr4x7hXSgE9ssov2y2+5+6/7cqEyP4ha/IthDk/VBtT394XkohcTaNIFAUSpcpH7NbPK
X4HO4vPxTI7DzDgR6EdKhz4qGwwvBXou3WlILSno6UbZxXpxU24JJnY6OI5dNNdrigLEC5ERllcO
2pCL2u5tqghuH6SYJviMwNxt1hWLIw0onMLghD2U0nF8fjoNNevA3HzcyYsQUmyl2cZAPWnets2s
B2Cxeuy7L3Kt7rNyXhzM1+x++i60mT5m5M0bfyQJNwlMGpZvgoHurOr4RYgByAmeF0L1vnrwJ/5Y
Wt4Bj+ki2nzaCgOeMxROGC3cTjCc6rt6pO90SX5fISiYM4Zwej5hRGJfq0cVMbYS2I1EJmhHQyQv
acyfRF8SQwAsgHiHDFK7tJ6uuG1V9+w/JnqoG8iNvswNVhgh8IY46rt6SEJQ0AaNl4e91WuWz4pY
HeWhcjJwdPrlTP4r9/WiijWfsKOwWjxf1mFTn4nwMjby4CbS+LtafFNCu+4Ou5lu9UePfSEmEqLA
CMXBgGkQTE7mD+FMnSmxLZvqxsE9Q6iktrDT8jkYyRMfJnyxmAGUPJEMQF14SJlfUdcvCQZ/Rd/o
6g89GZTwchRGLKMv5NB5ZBZgs5SPj1Gbp/kQiTh9oGftTDneq26CDhtjc5uAviw6gWgvMG0yHaYd
KVM8//8fzg5O/VXtF6NrxOZ/AlyBqd0RYa7v0oUqqg8gno1klPO1wjgdc8q5onhYio8V6HxKXRIM
MaqK+1rfkcZ0PvEX0qLFfcX5oWo5C1H4D7FBUo6+ScyAAsnIeUevgeGI1Ig0vmC7FnRJBhDUCfmg
2OKRiGBBR1WAsgABS0W2BSYVNFDqhHaBfZvwDcp92iLZbkj94OvJ4i7j0aThWy5vvoK3KJnL6o8v
jd2Zn8Z0c/b6F2EUYJJIAxAgt/8Ajj/CaEkhlbc4u3oCdLCLsMPoSw5w/rZ03v7A0nJruJCa8UpF
+v4FAIc5qdmdie3p+GfsPswntKqa18uYbCo9Nr04IE6DEVkN0EP6TMzaXGayvX/5vt84JQkMWBYx
pVM6ESewG066uM92t9XlpMIXZ6Zk+mAgT/K+k6N0IGuF+Ygp023M254fsGNFvWTQUDW00FAG9cWT
xyza26jwPvBmXMCrz82rU6teAdiXD5MNjptV5ect1TywEPrfmEynLh6LUQHezL8Wpv6Sf4Po+qwq
pi4mg+S555t6lS8+HJGkkAimWTca+PqGkNHu6bMabnh4u6qjR1wu5AdPmAJIg+HmgYln0QK9PveE
VHU2bfScfVY5D3vOePiCbNGgpuShbaIdkVKIbocvdFTsKJmDvquNdCZRPkMgmnDAeLxnOKBlojaM
qaTciokaMvMn7ElpuMqY6Ag/SDGk8/cnOsMCtqdHnIWfVRtVFBPpSNL/hiRyMmhSUChap5itHiS9
AhiqovpUeYovm4RkJD7o8AHYaUTu038B5OxHDVXAgDhQtrzTa8EGNBnSksFwes9Q4HDaMz9zOD7+
C7teNxqOcpmp2Y0+k85G56EZ5ZfuNzEP5fOft830E0FoevBxI/m79eTnGZXjK+ZXdb+d6EzBYvol
WHSGkoS0L0cftQRctfvcbee5W+9RUWBMREoOlKXYjJXx+RfvsL7xuPsx8zPez420Vqq+IOPfejbP
lvlf4LL7SiunVzRcnRsfO+UlRh+awrtV7u5w5bf5uUMvGR/UWfwhy4KeGA3l5PM65q33nOcXW133
L9b7xZTgoIQObcKiQO9NjQtttq8mh+4+He3fBfdDtW7v/gUlMQ23YX/oMA07b8Ie9u3KzNnfjONN
B3dhF+z6V3V8uAVD8G2mt37dwWfUpCMDPSaezpf1Ig+HEqwTlWRNXZx+umSodnAbWgPW1FtwQaBH
0Ly6KzQqiEjt+k8IEoivF80p4L6VnYZUZHrq1cVEA+HDvUrTlo40+gFvqBIFS/55mBXTZxZm6Ba7
E6xNHd2/N55SYoSjxVvDwRFF+DFpr+vJMywXd+BPitYaOJToC/IrsGGAFFkGUvgVLO8a2QYyF51r
PJPu+xUwG+rz1wRcfBZ5RWkoAz+hOs9O8fPq24WMZyJFzB5RdDyQK1nfntmUW02zH+BriBuY8xiS
SSu6Qcq3skNPTYlHKUROHrY6KQ1v5LVWLrqUGgXGuKKwRKviQ3mWVJX3X33bF0LEe/RoU7iXGHM6
1K2NDuB3d3P3O86J8WNxqPPplWxHCjXhatuHl3VxWyIxClH++cTdkHXiUl/hhvXLAH2iBIL0oQHP
QUXpgGYJocXD6o2rH9XqplbzewNggY9GG/1e3PKp9poX6+tySCvX7Yc3Zrjf9+eD+cynDyClCkLj
gEGJrNqoP9NLxCqwuTWKB1vSXXpoSK5wKLS5TNDGEEpbPdXNGloIZpNenpufovGE/+DFJ0dq/qW0
o8RlL1nnU/FRyfDG6zgdLragbSXH1GoAiReQsimilQm3Kk7d3uR1t4eARmiXZgoHLBvdx9rPwTPQ
b9586Ke2YRX74lD7+oyLqPf0YAhx2rCLXI7r4boyUHsk8PcfgIKHat1A3lx9e2CJq+Z0R2sAgjhd
V++407XRLT1H/H1trQJI6Wprh7GukYuSJjjDzwCiLkTz69joP1o2YggWTda4t1AIk0WPXGBJZ4DO
KAO/o7pJ7X6GVFd9uQOq3wBemsRrIq6qzvjbs7u6DeteKGC7VJnFWkD1FtXH4sr0IrK5BzIDAHBx
q29xqMZ6PHi72/7B+apMQ0Dj3BBzBeah6vy+bpYBV2c6/2LLhcFXwDiQ2HBJqWjdcGTJEFUA/z6D
VhTrzR2J7bWPRMvpwA5eg8uPfncLxB/TrJnXJDQ31nOIynWfUvL2QV9qoBmEBF0I7Og6FrEFiRXM
SKDHgjUtLNyqN9JIShKTIPjTRP9HO5GrpgRkos2AUBu346LqIt5AtdMD3SRdGEDqe0S1bxmrkuWP
laJZsN3QybMdd+ZdBMefbYYgIt9paxkRjM4VWAOjia0inoRH9Ac7Ro4xhVRDyAqN9Zjd3aGT+we3
c8MoJZh4670oVCpPU8w3rZJBQBFo+plkpWjYTh/v9WE65FKaASOE+maYLVn66YoeY6yFUR2+oaxw
FYUfh4XdfcSX1nmjkWJCDcjkOQ8yMBsuOLIxnQ4Jayx5RKVM0TcwpugOVUODThsvy8y8eYbnGGyS
ALfihOXjtag8nUi/c0gJUBDnK0wDfMn+vqvXvS3io3qNfvDv/PIUOMHN4+kSmYlO+YC2vUw9ZkCe
f7vh52xV6wOzpe/kUNGv33xUJ72DmT3of/QRN33Q0rvNitm+T09Pj9+azWJ57NaUTAmLlBH2KQdq
eEpOKjobt0P4O+nkroa0XDLRGBlPQ4RLSgu/pIMpQSURq9aHeRY/m+fAOpDFByKEsAV/Hg6XE5E0
Zwwd+Di8J2OHmfgU35aschjJtO/kPenYtY929sPaap+D59X/1C7A2dsTpYLw9RJ9RJZo76ck+4rr
w83G9Hm4MLHZB4+5drd4+iGw3HgYqf+gMLQAU9VI3lgLGdWE48Stthc62NLUjqU+Ouj++afLqViz
ENBXVyZasifaJwFff7oZYjbOtLTHusnFrH0cNrnCzAkhRBtofbDoIqOtpvmeuWyzsTLrhRWj17tx
U2JNO3fNV3iD37AHLP7kUZx6HQT2urNJp3ewEOdOJJBmDiMZoNbBBU9gmX2UnPkOmBzCFyi1f+Ei
4BwCaGDuBJ5VGV+DfEhoaEOkIjT5MXI9kX4Ppih1XlTMrkaDCP3AsNCUwz0aogA75yEThBsKMN1l
Bxj4ChfZvovOGSJ1TB6q9V7qx3cAIg5CM73CnYNGw0IlbGoJjdZgh3KkOxfMFFGrd15cN0O28Jfd
8Q8PO1LsFEH47D3/+t2bOUwK8qPIhbtHkJ96oGIsyNFGAzAEFC/FPJ0TIF2aHRZ3wRquhv+Z0ey2
rFGgtOw/33EfcBkFAjuW3FVf1j1oJZne/JxdsJY8XHXFKdwxXpLCjqvXT2u7Yku7xwfDvr4sddUb
X3p+prs3cJTOIvV1/ShIdfceSg//LXOzgxLhh93mLjZ6GhuMZEagkVyCjPTmFhk6vWn3I1qpdt18
Ft11Ez/A7Rg93g30t3Pw6TwxRp0XHVGqolIfKweTaqcZZ/NqfZ3mAbsbKzHiJCgbI6QmHbVzMgMu
SGxE7NFZCCInwJGYGdR/uRLwIlQiSDznCNNY0hlFRKgMLXr0rFec4mWVO3/0vLmHy5LGcIBb6kSi
JVOYhH7p/Z6J5axgkft2uRyO3tJY0J9N8HUNavcZZV75wo/aA2x7U8MtWRkucxTNXxBZnRVX/7g6
LV8aodNsbO3mX3eH2WdWAlhrzm3CviVHiFuYWF42DjSfS643Lsd0wjYFzsITkJSA3YP+tJYZUISl
t2aX5Z+AnQaEj0IggOMrQ4OX64G/PZEXZqM/hKuh5iAjdRlTcXCfHMhfMvcSVLU30BhRvaVMBejv
07niGj99h2K3JQXgwApPF+pf9r3R1TAfSCGacTUB6DOIvu/uI4YhjtET9b9mzU6Pth9TJeaov/QS
IDDsjPbprICmKATMrkO/i6GJmZOgukSjS82x3Ete8dBc3k6MXwK4zvwOeFflC4zdnel8BIbeapBJ
6Umz9rXT3/cYGJWyFw5H/XU2B9WaPfdPREh9t3t1crIf0HFe3C8dpdfgdToHteHgOqZPDJ5hOqIo
Q0cJ1ukaM+S0eZAyhykDnZMogxeED5gfQjEiBhYEanIlnx1qigO1ox+/x2hlK3Y6rrbzog8Lrdj9
52hI/MY6HT3gJq8WpUUDJEmdQ2PFqFxn22GIBeQT0T74pT9/h9TK5ldci2xdULdokNuh84gfhnnH
sNqwow67zmMQarVw6uS60cXSL+8Lq/yilDbPqJYcGuyGzAcCYQZ2D3SVcapP7OpOMaNxRmQ84p59
tL+vrlmREMHujDwd/9HmUtsFAz1Vs+6clINFyiZhYIsc6FSbDBrqVwVsBrZXcWlBqp/H2dON4JG5
zx/uZIBd0A6Smyf3qfEx68NiMGCnmmYAJkjlFHqDtzPYXELG0EN7kviJrCQHjcCYh+rN0c9+i4IY
B3XH04ivQJ0aV2jGv0En6rvFL3vkADEIyWcIZyBL1dHFBrUj3RKjbLqsbCzZI/p8ZrxjMk4DmJrJ
wMINeY4riFx2DOtmOO0ZQzlza2n4vmTbOWz6F4SeqVM0wfDiDznY2DI/05fqDqJ2B16Yjh9J7Q5n
OSPAEd6jbueIhyk67pzE5vgw/k7yx7R3DW/BM1Ac4kfnnd/fjv1cDCd67iBvIVLcFcxOwreKAJz1
gKaQVx9OGI9pdU7D6DppgnwcdV7IHv83GTwdGUd2+WnAi29O2bN4wQcNDnPETsok9UrcS65RefeS
tJ13qMUV4k6gv6Jvpkyt+cmXj4CaFib/Oq1/Xkt47snwCFIct9eQi27eINCzzgt1Wl/tfkv3M+BW
v8htgqn2bJgdBHOErp4UjijXg68+3Q8jPAeKf4ck+2ImRU4c9nKHg0rqbUFyMRIXZLRpyGVZQNch
XWUDJ7EMtQ9l3N9gbbiHzR1Z5U1mvOSbbGXYhs12PZUdefMyp2ngTMIVZU8M/y9s1f/0gLAw5H4l
rtY4l9y9QySlVDCzw7Rtoudgqu109DqI/1lBRWjCm2tZmXiOmLtwwBLCdJnUFOkaXIBMRrdThm0X
oxuD4W9r5nrlTaD33DuhSlQ+oIW3apFzotTJu5UY5EqzWZFoCTM+5iTjdCVpFryD2/7KVoq+0Enf
y/M1/mKQwrQU5QutXJUNvixIQEOC67tXl4E/HEu3gQb42iRbt5uH+MsOH/s3w/GEQ08jbIVzzHr2
TjqQG0AJqKiw05XgLkn31HpxXYic6qfEaWqQ+gbMjy35ZuXAV+L9v8IvoKskI+2vYpnv7a5Esqmj
snDfaSyx2n/M9EhNErUI3UKHqi8fD0JoGhjw5zkADwJnG7Xrcve52dXpSwwshMDPE8RvepjQZVk5
0LmbzZ4rxv6CfXEyom5llYTnnB77gWqWQ+dLu/Ra9HLEbwCm312BP+BBCnUfACLhBQZ+f7WnhSWc
9JbUZDwBosZ6S4BYzBabX52K48Y5yDuk9pFOTz7XECaMUo4AJB2lKMk1haMhR9h/ufvZVy4+Xoo7
VhXChq3XCknrB1qNtDAqZCRUjd1n7BxTLDSnQkOWBSo6p47XNEtqK9TsfQJgV5/Ri1WCa+6BAQfm
ATEGMu2IcK7+7EMCCni2e0Z3SO30uaLlJiK5/rluL6B6Z1uJSvS2pN45RcxyF1Kf9M0NLvPRGRUg
giWm+9xmIHLz25wSmkIYTNC8Ez9QM9IDkIZutOsN/WyD9n3FzOV5t/ZS5KRmT9w39einz5Bahsq2
xCd9LdqM9Et7+rtoEEfGVxi6noXRjYZwCXVDjaJHJQK3TffUvaN/HZoKs7KxEynga0ZKDjRw35lR
8QXEE3K01L+xGdaDaV5pDD1B09RvfKNG5vc+XtvfC9dtze6pL6+HkdbnmF2XCmQBN9+9Z71GoLqD
RzoqhztKHYPVTneKNBwWm959+wF+fdWTlBcdrq9wN9q0P9icO8sst8gI6bCPZ55S047Q8VaaOyDJ
4W5S0Bic68XhGzxQYtNfayJYQgIyvk+5EUk6oYkmg9iMLujkFEuFgH0sR6qQfDIfRvvwB3Na1XBo
uvkOvstTRHRSCy7+lkXqH+RqP+LY+KGKAQBN2BKe4fLQBkmB/JwplxgCPt8wAXe5N2FG0O0SOq4P
XKIvztLqCkNYrLN7iI0C4Opi7l8N5GcZaJgJWXyyD83h0AThBPMb2ElvWU1QXkiX3dcpLkeFwPrb
cozcFT9EsuRY4ZD7XzBCIzsFLb6YyzOJBKeMqZTmnHoeD715WxEsMV+qpBrwI50YFvPAWCPWb14J
FfeDchtIkcGopTCERPJYVeZ8ZoOHi21WCMOGtwfqoYU0Fz80WMs9ElxqDuQD4QOZWXqxImhpjcYM
m4yVgsqisx6MnwxA4F40OUcHRDZeloEd0L65pNQBK/AQEnNAP5iejPUSHwPQMB/38DF7JWdrn6a4
uPa0zNtoS5i5mWfu4+Bp0gcnDIcKAXPpfoZAwciQ8x1grrMsTqn5Sgwd9jXes6GhPHwz1UGvLPfF
8XnEIIz2/K2LDC5YAguwHL/NKbkPp9fmZulOr7ROKr5yyYe4Jt3aoSk+qTvN7i91qzimzLEjn0kI
1wDBlBpMz0Q7eK/No2fNDwefVGsOPfT58rYvVtiUkJ0Eg9LSLnYTvj/WlJAJrABX88SIrWajzxvz
zVmxOkPrNHSCp4cYikouTIDdHPez7ltXpOa/XJjfYBlkKpK/5LHTrCVU/akgC8gmyKQhxsK7r7EN
M0NbyOc7wldziBMD+dZhygnP+byceHafZ0TJ9oDuNECKbVEColT8mtl+yaX2NSPa54di3158QFyE
NDs9X0QB/AbRFAgs4m/fNgjzNGP58WvE/g+KB4NdYXdZfonvgzu5mEhENAZ/gz2YK4ex3YHINNxg
PIjMOTvqMklQ1W0P+wgnyNOME/F8fiJMGfrkbeKGz6ep/14IfZX+33Xdj0zXQPQBIJ+bCUEYQb6Z
s4B1aUHjwzoBt42TZD4P7ub4EE881IcBPM3XLA/2qWNNy8w8Xj/mxqOF16BZG69dHJgv0BWd5wLM
SScJ901J2FWhjZnD4E2vXW+u7jAJDqL5/GOsDZs6F2yFCI3UzNlskbNgYi367pM71an544v0k12L
84RZT/G1eyK8m1pjC/VV3IJEQo1zikPSHXwVArtHuKEWcHr4nwm60PHN6vzohLTqjmYf3Mfo4t14
vcbvOJdInw8mQxKKNPs0nLxGZUKxcltlCGFvIXHD3ttP94KGiV4DwatDpf58wmsVQEJQ3zgdyE9i
6eaqoIyHtJFsOMaGwQYxEcNXoUwAXqB7kqGrjFkarCWnxYYHabnr5IEiT9CsWJxY3J8I5DJwcGSB
aEBYAVktkQCaVcQKhjIEo3LXQfUgOuEbmjmZCIh1JapW8Ghcs0xaeWKHIY7MTOBwQjJwRDsIfIPq
FDEfDA1LlNPbcKWgPOA6mxvBmzcsogq5KBIm4zo9c04sMxkvVITkr5M2PDVs1jfKuqHlyf9/pidn
M+YfgXWYNYZRvHU3m4ulTAaTk7okkZ8W3ctHfbCi5f9He36NMz6FCBXvC+YGwkOA+vuYQoCrord/
WxkBtOabz3RhtetGrJVOe5Ixfoix8OqsgAufpFFztKHeeiNlNBhBJD5n2QyQQWaQDCD7Cg9Moge7
ducWQtroKiPGICDZKJitQFXEkwsF08fTMESWoTq3EXkLDExmjLLIpDgIUmA56MHohEdZiAbsnz9E
FCDQdaItgaIbn3mfoiFZMvQRUAxpIwW8qJRAIDmOxo4ntJYiW0ZpyZlsV6L4AJb4lQckX0Y36iih
hOWTIw91TIA4IRBbUTWikOQuFRFP0k5kPZVH/NN2AolygckllgjtJi/cY80gvYZVWL7+Sa7lPbN0
IN5FDSRvnDUmX8CK8eahpc9WwElPKa+YocaB402mXAxyW5UjOVuvjYyeYSo78Ds/FjG1wHMX7+VD
YvTYVK0XAd3HcmOWuUP/O5DfF0E49flhJzeLXJH/FDf/Lq7C6yXcShwSlN7c4ii8udtUshvQbrOy
p3vqsTnbRiIiamPZwzMH1VHYIPoWizxpVZJh8LU00qyZS+bo1mfXm+so3GVIyxz9tTf9d7We+BYx
d0rTPZdjz6BKOSdMGsTuDiopCmekzK5JmBSxT4QHHRFWS5yW/NeNC2KtdpJ+hFFBMmF6fEnu0YAJ
9BoBPOQsIy34mIQnZLbjvLFG5OZOXCGhRGKTSi1WDrQvEuuPPiVCcYj9I8NpgjyBLIh6XI0P/I48
OcJjdUT3Ajrcp3cUp4US9re9MF2eJ85znJL6RQr+LCN0SQV5GndjmUzyDVNmP6i2NmYxswYcDJ2w
9P5Ulay3L4LPQJnoHLKS5zvEuND4rrB7ewh4N/fLj92kZstBjwD+j+AkHjvxdHrcMDAwCGQTPCzV
4EsBRCWKEPsA9zR42kgGmuTsMglEo6ZeEeBkJhzMAWtaIjnlHP6xav4Tap1drgY8JQNqJp2hRrhK
grmcHzEszCUlfSrmAFEx8jDMC+z3usN4zpWcTe94OmWeQeD53dwB8pk8rW51g2vS7jTwG6BDPk7t
toRjfVxQO4+DRn7SfS6eY4nMat2GvYfVfmyMSY8jje7DuBwpG24cFlYsYAw63iNZVZQ25jENVKKc
/HykEYer6U6ZNKMm6VAFyI7UMHgmEMlesVI2OWND0K5QyoQsNE+YhHKHBh4ZAfKIGfqS0CBXjOh6
lk+5jDoOQBcSMhEqN3EZx/Tv7Bz3RS8R4VQWlmfTqG2Ker3vMEMG/OgOuRMfCmacmNftDQAEJwLN
F9w+QB2xvNhKsIxdUGy9LnZ//WDmp4gWswlyLyr4d2Z1oRXxtVTM6crmUUmypag1ZZVHCW62c1Y/
oDnZ0fT5hQitj9sL85/6YnYiYCGSnEhAn3ydVRF8SFyD0QZCeTmdWbaU8KbPxYQZcl9Ou6U2Vaz7
T981CJv7Mfi8hnkmbkRyRfDmEyhW2eMcR76JJqoFbdpMya3j0DdOviYd6kdzS5kC/PqT5JGB9fYG
3AvM1CANUOGOa3Er3abnuXF8/DQMrN7J3T+tdt1A2asLYGdP8W7jfs8sYUqDdgt+RZjbkEvvErEm
vTE082K5iVML5RXvnYyTl8OAAevK/QeqGL5YW726NrvBd05wZDSUQoQLnKulP2WFsTrrljaRpS9M
scSh3Lg7SqSwc1Agav/i4euxDB+4kXEn2Xga/ikkucnb9G40kiNuPI91bPWd9+ZqMJh3g/OGKsSH
NzIaa/iwvzx1dXz4CkC4mWKJUqzntiAlrcdNfHD7cTfIto9Ruzu4rLXxhWQHPiLLgILV7i+jEeK0
I+Ukj2d2nvRYP7JA1pCKuSxn6/VHGkI2bl+eGj8gmawL7sDwO6NN5JN0ufnVAMrmkfxb2rm3dedA
yfylHMRpC6EeotRZ/L95ahCLNASvnlnPz7vPmukUI6YFhRqzQRTMdoyQst/MC8Huz0TK1yr3ShTE
0X3GpItYsrmvq3MEAqBOyPgcvxm3gyX1ShxTafdn6t7Y/xPYVg59EJh66r1wX6IzFU5XDV/jbAJW
S/CftO5w+/CKjlS6awzQ4mNtXKawRzp7nhjDZSuTJQqiBp25Pl1j4/e689basoF6xu6Nw6EODSfr
kkE/sJX4DTeiciMx49M09mcqN78OFbZPmC3dykpECNaQUJTC5o2jAVArWPTOqD95wz9VH+vy9/zY
Az3Ot01qK8fhEXw5JJsYH2F3o3GVLUj0HZI9AL6BcUKzUyqM2mwYRFLYBsxp0t//Oyi4sVFHAD4j
uxBEu/8vvkSCs3DfzX4FkWuO6Iw/q0TCgFXNLnEnsaWJgj3m29w+vAnMQWfh9FCd4R/gWUoAyLWy
he8Yoltm1d4TkULUMkXCXuTEooUlE8qYiSIXYwJACXgbbtg8uP7CwcE/mYPjefk99klmYfTUmDAX
SPdjd2ZEAzyNMz2mhZVAmGz+CoioENEKZDcpBwNCEjTilCk4rNjdzjBhr/PtYAGM0kL0Y3OoCWqx
I+niCf05oxoG4YkK0l+3FUwez04PZb6OhMJ4L/pkkAXacftXcu8kEVKsjTc8oSjPYrShVAoK2/tl
SsA8BsYXC0fXNlwDZeiiBaF6jn5bPAV+CJbwRaiKY9OeId3W/rLJA9efOuNzoubPYAtgv6dMLMwm
6RBiAHDhF4K8Mg9/T3wi0zcR7AZdvNCWWwVxQrs+y8M1MmgYL0TpCkmACbfiPPRtjgbAfElspJF0
XuF14LR/1HCHTXfej4DS3rvbBlit1nH/4/lXUWx4WaI5HT8nbmmwQ1wJNmcgvhbnESFpqCpJn8eJ
iUIxPtsxQde4Qcgcp0gDaCUpxFq3IYPPACHEyMiILOgy9DFYLoaij99yE5mVr4/PHoH0Fu9iqiDk
Iuv5sh7ESlyH8gv9VGz62qTwUSJNUGxMDc7zTpuQhT5HX6l5d/L4ckyhxvzh1SZTcLB28MyzxvsQ
z4WFxPqVoRMVDi/NeY4+HuIJAr86eEyqR6DNuZnecSUuiReJ3H3786eG4sFRQ0kUurLhrDvYDjIn
51tCOCvnPu7mVnc29DlgQ/+ANhuju4og48FLM1nk7AHoBl9gcNBN2hP//XT1XYH20H+TXgIcyowC
sc0PiI/Z9iNiGyTj+BvLuOADk+XrsJ29pzLtnXiyfeuLGXnaCW6xXEEgt19iBQooH+J7Cv8OmAj8
+csyAQaDyAVysGZhwah2xd/DrcKcE5yobOEkUwix/r+c9OPIsFbM/ft6bRAowGJOVd+M6x8tvC+R
dxEk/AgOs/rvSsPEdU+sAzb4jASSxxSKQWTZuruHLz/iiVgrFLgskopNp2EmpAgSrAlgBRXad9nT
Dr9M8WvBLxjUhhri9Utyhk1yBksBESaopPQjiP1pzLbBDs0+3XGazRCoA4m2ypMBWBzG0ggAwa+u
i9Sp0AUaP1gNHC51cSLgWmQUoLJQyfS5/YhNAGQb0vK66zvPGbcN3ncpQ6SNaT0AQTouaVWYoDx5
LC/z17j7px9rAytAj4IJLaCICusI5JHySx4oV7aaWrpPN3ssd71lPVHXPfs2GtJuiPieBzPOjm+o
0URb2fNf5EiiLPxQbIlt7utf3uZzBa7tA2HdF8y1d+ieI1j8EVyq+ExxhNKwIFAVbVyC8n+iQKC5
552CLo5jphDGgPTWk85s6iFsugUPnZWmdXseO23tntdMYlAiym2n+ztwKDYoNXVIcyMok84BzvbQ
kWPa+I1/OTHWEFLuCRMoUgL/hbyAh8vfqFDEcAtRmFe4erWgwtTlfKacBqABT8ZUXrzBfDCnIcNH
RJ29yyJ+M6G5o7EKzoviBDfspqKCCA4Ameq09NWgu1ODjtXH/zuA62V4Kb0eNqQNNX4pjAc6CMyF
y0S1rhSSWJNJCavI5Uikgb8SvuJBn303aYj1iAwxMs73S0gTrhEMuF8bGG50i/JE2sSL9S/tl2y5
tTRLA49S+2KByTi0qq6ykaZ1eqHJOxYAOK8QGUl4CbrHzZFM4gvNsaRWyMogEQ5inbpNPvDofYKY
JL4NcdtsS/9xOqXAOgYzVA3Aiot334D9ecyhc6h0andM0X+n+dBIOlap2j7uLSAOl7necC8ad5Ug
wey8QQs1z6ia3E4/BIGzHnS9rRtI54qEBDnww9U3nSRznowG8SiIlIcoC0nmocYvl9lc7gHu22yS
Bze2qO2amC0Wa1mBsSARtiDxWKzGBOIDnkvYhEYmvbhUxE05cO/T86/G2qdv70s260MGD6l67yNM
NUl1ouMwQpQLWiiuXVgRZ78HMwVQPebOfInKgxgNUVaAGhQ/olgnKg0VugTjY35dK7s1M1gkGk3C
GviSGHvOqri9aOaG2H3Y373nmnC+P8ReOb6qR4DY4YEw7mP1jhU+WUyHpFpRbozrPwX1Xsiq/BTA
abkX/FoMNQlGUt6XYAa051whHiY2MyZ4yhzdI8Tv6vz3/0SG0pM8UEZApGxMsiDXIjS9b6uwon50
MfVuO/F5WY6fpJHRvkMkhqCWpPGE9/FwwYADV8b7lKRcEAsV8iGvBKpehetnV5QZCDnTAnhj5GCC
oQrUIfbs/5OCKTCdYPkUyMMHQ3UBEm6elI3KKIk00iy2CP4rjo6gJKnTG8GergTAA5D6kvQ08KFe
WT78enVfFJHQGKBrQB79FVDgVkyzSsJqGwmiCFjLVHU57laLvZKcWRIRUvuXSo0x3LJx8oYxZlKA
yfRYQi+JkOWACFwBViZYhkCRrFEmgghmAFgGm6r1O9qz1AsGxAHGRc5+wgmVw8TNSete0tWWvvHL
MoJP8Bx35h1n6ABx9yEFMS29bJWOFSwGaoCAkm70DuI78waDeDjqvMzlJx+jerJLNvo3y+XyQDrz
4jNhsEgHuRyFHkPPK6YuIi25szUdzOZHsYjApCDAkdHrIxP44GmwjK99vTEM0lzUi2IXElPdzSyc
QOHiQwoi52yn2/15H2mFU5IlPlVrsh7gSo1JZymHQoajDEx3KXsHATTo9rHXX/8HdfqWqwET7rnA
cOoJ0bFPcE9xwKAmpqcNijln7E2B2+dQOMyqtltqACx7HN1t34rWv4wHZfIh43i2USIeAIFMEcAE
+4hHSVyHYDph38ZMhOHo7v39YnwNsHBIipCcNC5seeATwEgS0GRsYeu/YH+JWhM/CcQpHzB1b3G+
IucMWhuhHHchkpil/ltDO4POESdckFYCoIY0GOMoImpRy8PnozRZKkyClSn0jEsl21dXxLHKKTc8
8mjHB5hr6ZVYKLmSrt7lh7LAmFE5I5XWvE6cTb60OKJgHSwOezgV97buLGRluf0VAFDkHMi2ve5H
9EryifYRTCbwJCkNgsIO/DJGt0OY9fy11NEO+dSuwApdcXEL6wOoKVzTE30OjRquvERxowAM9Gy7
+LihBR3UeXwNkeg+Yb1k2IZgkw+7WaCzmYuHT/Iw8gVwLX4VohVgo1gXEUB9bfJ/hzghEcJi4O5y
G5HLsCZVCTkujXCwrZzsj80MsWA/RHNDEyMWQHS1CsurlEU9u4k7LFRvBI6MlQnQ/cu6i88y6jHX
V5VhF/JFUXzmdCIkPrMYyvCvROB04g8ETEWdvxoiB/kHls4TonXxEG5nLUuYurnYZMeiSsJaPO/P
pbHEGFpjE0RtuROlPisbiHScbLdSAD65ZNY2RY9F1OIYQfWHcE8VkrvZddGdTg0vETTOnQcQSayq
iLiId0Iszqfg7uMf4bpuVommipUAdD41q5OCLaT/QxIibTHi8PMUnwVo88eRSMYbb/c8NWb69Dy5
LZ/LIZDAemjgV1OB6tbqyMC8VdCQPODBaB9q9IwdBuN27IXzI+kxBNJk9qRquJ9gxjwBTdVY+Y+k
M1tSVMvC8BMZoaKgtwybSUQRxxsjnRBHBOenr29ZnXH6dFdlmgqbvdf61z8MHyQKwB1wfnbsjEvX
Fd+LRIGn7GUGuGeD/YyhJ2FjSiAWi+3Bx995NN9Wwzl4beuTItcDiCUqC3BoLrAOo3D6uy6IaUHY
gq7G4oediw2QW4xHZ9v4K345hnVFal5H/Rf8gXOEt/hqjzG8IVbSOY6OmNdsOcwXxybNkgC0+hTA
A4OgTEmCFwZt2Id3YA4AOIYAzgA/xapjH61pO1rDXxqQbMv5avSBQ3vfJLfcbiBWPG0XipVbTpbx
faKrJ8a/xIxiX5SvvvjjfgggH9B2evnsEGLrvj79ddj6e2X/lb77COsAYP7yQSe+k8qor9+7LMXI
F1gYAFn1c6Z6+7/WmjroA27FgYJN/DU3u3R18UMxddOie/C0NHHof/U6MEydj92a6esOW9UfV59W
Ag/ii9NwLv1sQJwAFJfwDarXRF7gH7y31YzFyp+ijJjPEmLUH+273cUZaH7t3UpvsAarPbpJVRGM
WEO/hkFA8FcI9mfrqjt5IrgHQTIvi3u0D0ajm2r2muwGP7OhPqcBX7AqFIfCywYhF71kR7U4LxU6
uJEI8IgrZ4nsPp64aeBYTqsFt8QejUm+dUYiPVwmpNXfvPv85rVJXJd7X6MLy+KCDUNcm3dAoN77
bR0Coj3h+exO+Mi79VWujpyvvGXv/vKR+dGPYtXONruH9SsUr1BP8K8O8Q4fQcm+o7D8hCNxYvp4
hHaMi+jy8ql1gjI6j1qr5mrJSKJkAEmNwrvEnABZ6Arrd3wObh6YHL/gxReO0J44Gt3HundTxwMG
THt2JLzgYYdt764eIsGQswRnTAuOm/UnCa8Ex85Jij2yuOk3/ezKYwcJfE6fWXlP/Nr67/kSah8X
gRhafhXqcx6tCj0hqXLqNNRXMBd5SouId0w7rodiN5WhYez6uydpLzggnAnwvalqc7WbdDaQf9DK
XhW+7DAN4SvgSeh4xWH9MYlbJtvmscrUrt3ipOzsVQWjy+xuNgeoBwXWiB88IS6uFwTzB27TEBgR
r7hnv4FbgKkNm3g+H7yX/bIzhLfYIRHwAgop6iq7Eehr5hov1CCcZTPxvGZREbEJWCxZsedeDWr4
7urJid+W395niQQjBx4rMHNvzjtvF+Z+jJAUutiuw6UUq/3zWpIN2gFi425QxU+XV638fquHIUQ7
KHPr+kSjq8/Og8fTZP+6krpQwa8PWTCPq11C9dnA3nrowDs95ADznMgXQ10LIJflQzWeDgSvxiGs
aSPWVkGye6+OWxhBBW/375bOnTydt1EBmWdmGARr/OEFDPBc4RA2Pnmj02KE9FaX9JnCenzt3U6v
AzwVltXBKPrpBju4Wjwu4VL2psNi2NSw0NrVkGrafGdQwpQnhcbiavZ6vRPBhpiQZnbPIY62L/bx
5CJ3BRHK7fGyY340m3UFrC3x2bU5KAxd8ZgA1uCeIJwe173g+zV5ZpohKBvRv1BROyZmaWhiPTiW
/ZAcSoAJMIvTRvxSsAAA0MCiktIAt8e2elnhmywB0JBxzfYE6Yj0FwVApJEngQTP/FI5OxgKGqZW
ObQS10aQT+gavoiGsK2SWbWCCStECuzz0gX7fmlj9eD7R6qGk71aceD9yYneoXiEeu7muwvZ57D8
v/UJEGc2Dc9gZN95e4NI9xTJMqErJVqHC9992+2r+8KHe3Q5ygd7hJsbJuBwY6bfUbNr13LOoYvR
q19tQJ6GyiseF2EiPuwWeSWSNy4GclmcKeL+uA2/7Nu7e1mwKxydHVQ+wmopC4tFzkNILiao6QU7
os8K/e5uZww2w6sXvqzTFW516J3Gw7Dh2+8qaGOxtKB8Fp5/uFyEb2gA5o3LRFxpGtbC6xRdzKwR
z/A2r1uoSVVa0V6kUWRLnZHZ3JlZhGL1YMerxWwGLjTDD3AZ4T4EPUr0ZB+6U4ubcViSbQoNaSjO
LUfTPqA2i0JyB5rhaDjZ9yZkmy6iRqpoVHHjm/MpHLFxwmE7OvYXlZnK3dA1Gn6faTWhpfyuKMxX
FMVPNdPdiI4MojgTZKbt4phJK7nGEYpJGP6fHXd2nGDvrloTqOImboGl6pTW5s5eaWFeQxWjaBRZ
A/621PzchVpwBA5hACmwAC85XL1p+qT2ms0quXDMu22gBiG+I3FV9DtUKlStAP8ARkx4k2S/SmiY
VlgQwNW0ANioslDSLVnPM/H6EDJgsrT9tBMo5cMWIVJnGaSgXQmmpRFpC+jEcN3ckRsHSrJ1ZXk+
EmXCEkl8lRG9sb14zJnOvQG0R/gkdTiQMGq3fptCF9r6Ikory69hIKl8bNYfkygmb1CMliAv9qmT
Qfgm5z+ei1oxfNPaQxAF48ApdBErJejTYlGCYppMQIjmrZGuDmdsiVuNRjNY+mqVi6+Ijiicif53
xXB7ce7HGHCySMSbLorg+/i+X+snnQ1xnny7uGiGdTH82JN4iBAF8HcXgRhH8IYgd/i4tgorIMA0
rbNJutSfJow2rii8pEX11xXsTdyZyjNvbFUMFFQvYUPA2EKEAnULFgvi2tZE3FrkDvFnd29LiJU1
AP9eejVAJsRDW1rt5L0Cp5qK9dzS5ldJo4Z2RQw9xKwJ3ztq3Wv7FwSKUNXE+RGdFKe2JBPOIsiX
C6xREgbBqEombKnAF2m6V6SN6T4RSUwZZkVXXoPphkODz3uRVkmkRJWj3xTzE94f8RjcMNaWVjpZ
O+x8/JlaCWW5BOm0ucxRxANc/RdyMh+QOW+8ALFdbnm4hD+34kND5+Hy+bjzWK67nw5yf1D3126S
j9sJ6AcXP77jniqvC99mizKA0+dl4vmmmN/QevHcRioVnzveZ5KSJpntBJ9hQjPU8XNG/o9Y6JWk
6XUMm8RLE+HgMC8c+GLERZgitFE+hxsXsUAYhFHDv0kS3lBlIRoBOZvd1zw9XA25Ur4PCOlwZ29c
nYD3YMjWPgNvWVI8Q1aAC4uGVVL3cDzQaJDPCe12urSFRSEY0ctpMaWZzYwR4JaOeBU/7jvHow9d
AGju5/5p3lmDLeAoOKCjd8OOrpRi5vA7YrjwxQH06gjbtoZ8t8VwzfkEMxKTNbmWccxDijTmyl50
82zWKHvlgpsum5cUBiwHKXQ8HuwwYnwVy4JLYYhlQL6gIPFVTHl39uxA+CbxODIsgQLOh2LLYkKi
meyjktqxO7iT13CCsISCmrEe4GKeLJ5UCua1Kc8Qzk9T7gn8BDKgBspP2ZVfhcWwiGe1GMjlk5zW
DhdxRi9LFwzutV9DKTrFX4/bs3qe6V/f6Dnz/pJzzBXK51MYQVqYNsc5MifetRAJjy4SCOI6KsBY
fj1MmaTDPJyuDVXHD50FhlFpKs5Aj6vbqtQrt/IifOqgPUn7pJZCCL3D+bP0IU7/TNdQHw/3Sw9O
KJ//Q1zsESIvpzOS2T39MQeTAxGMgRtqp6UrXWLF88SbpAM+qbdmHQ0emNfuLWLABTdFuIQ8FjEY
C/qhBtRa6C0b7JPYXtjs32CUL/i39MlQdUAxBY3UsVMw7wzBTg4ZA1dclQyG8p9Ir5WKkamOmZvW
/6LOZh+ngg6JuLwfbY3SjxLVvm8/DQmqJzTzaAUQaqwTfeQyIbEJag3kcUp8oqxaBC6R7DKiUtIs
izs7tO6MA+vwNGyNxgapLMn0xjaz2jwtmn1ow9hxiiSzKHw9ysgdsyxKedxFWcWzCCrFsY95ILXG
6I09QfoydWQYU+oxWkleanwIaVy/JFoZEMEYeYGfMebS0BjOd+d4Rxmxo9VZj8Q15nxzRljG2IEA
k/wxusJDQGWr8UYZy9DFNNn/rO8GbJan0QdUoigYEsn0mZJA851vwJR2L77lBJ7tdDeULwyliA96
rAS0YmqXPjKzW9FWX37pBuyVIQEC0IyktSpVyLlRhzP45aYrVY7Y6Yu7KabCcZ4IPwWIA0ob+J4f
R4QCCQCGIlmiUXej3H5MDb/g6PgZjIshH5MYwt8xN5QZgTyWIrr395T5GBCi+2c/eU4Tdt1FxI/h
FMtO8EJEegaDvQUcwKW/iuNqvFoZ7MCMUv3ZbH8FrLYnOGwrVbnp7/z0McXG8hoyRh3Z52yh2YuF
pmZCn+ZAgx3Nds72iZ8kBUh69vbwv0Fb1pfBYsHRNjv1bgJlmxo4Lg8nJ8E7FIpTrV/U4e96Prsg
W7lB04xX6h23a4wHfyjP2XmiImCKQsQd47pEn5MfHZ8xcobPJKQeSLeURGLCim+qff/ayZZCaYmL
6tE9NLD+5gDFrY2zjb0JjW0IxUcMDOCfA8y5zZ/+nLH2gWrrTu1nbMRWF7s89ADcaYpSLj4BM0PJ
9oJBDoQGkmgpdvGTPxGQr/nhTLytEHHIcmmbDNPFklYexbdNBVSMZCJ8nbC3T7reCbCBILEd649W
mSTupjvjr1s7bt9jR/zt7jzZS5Dy0WwBS7EO15zzKk1qHCkchVI6GFAjSnv2xsVT6ovSM9N4IfnS
8lP2pNYLwQ7FdxD+MTdNZs4UNJBMqMhiA5MG7jJ3Wiz1JRX4VRvcIN6o/UAM9BocUcz6wa/Fb2wZ
MJac8WcFe+uEtQH4xQsoqjcO1MUsYq6OOSMg389VhJmEcA+kVQH//VpRfQJWF0SAajI6WnTB+pi7
gpn6xNHwWtgSY78IasjSrYJwaPhDitQcfxKczXGKZXGjXk1ZnwuSuTfgOcPNRrLNGJsTk/tOF1Du
C1wsuYFkF2NyByQuTmJodNjcWW/U+Ia3YtvszmoctWnBSqbqIsaCQXjRe/N+rlCxFgajNTw8madh
9mfrg0sBrRH+ytdGZfB+qLJwc1j3626koZ42SUf9JjCVYDqex1LZHKnYWheZvm15y5Q1v0VOOcf/
TQSXZW4cEIKcnod8rjTuis3tfUpcYpKeOC4TglV7N0gLP7Rt/lfv9fvf3cs2YTSdzI7uD1CDbDr+
VktckmSZNhI7Q5XealEixVkmhYdPbby03bjtpX5HpMuQAwlKW9z6zKzwEGPJgvyuKdIr03eFmgNb
lG+jfg/baUhJRQiKmfdFXQDx3Vc8b6nPbDtuvsm2ulC+bVEtUkFBI7ZSNqmoyWdSPoZsnJa8oy0S
8rtaJxI/QCHWZRJwNgfLdm/ZKx+qTqgL06g6we1c2jtRuRYcQyamfdk4HtGqMwEaTpCcz/IEngs8
I/8wgCfnpO8V6//dgHZ0dmVHg6osVXeCffAo9cnb9ZC+XvutDtsl/Ba+OYFSV62nmcu9ChO6Fan8
2DxAxNmDI9jKPyKxHPtd53CFwooWj9EthTpswBvMH6d56r++bnVyKiy/zn0EMfeb13n72SE4t0It
m8D6JUqD3agRCle3CZG1eqRL4BR4ov78JHy6o9DwiBlN9qwLeo/x060dnSXWlAhQcQ0Dg3qT6Vta
FYQOwCG4+zoOuzen6bXCs8KBxl42+i8s8gilvDRdjE6unKmqu/swB2kCZBzBywqM+Ma5Gr9G5Og+
G9H74t5QZO0JK4aoNuj+rYtwy96aq6Q4DbnpjO90zpevWysxYKqP9UwpUh9oh+lyXn/5V/T/9+AL
rkpGD/TqzCvmlK0M9KWgzcNi8Lw75d5dNM929xo/e0ycc6fEGBQ6OG6qSxbZ6uMsC9Q+VZ8hRm2q
hTyTcBIHSRbVB02/QShOb1sDjnH1t7u9A4ExtYmfs8lplt1cmT3hrwc9bU/h9iFaJyA2herJGm68
E2jywcEMBDyU9t8dwc0SSttz3hgZpcMMD4vgj6JyN8iN+KpF6Vf9SiRn3ayfN1nehr57kkgM+ygs
OpuuVBZZWuRO+0sPe2Ua0Kbpwo+FJQ38gtFQbdZWD9zT5i0tWMJ/2fPJPn/VhfEtQ+IrzIhdR4Y/
HwvuHE49D3PysRA2YfusWsPOULxu28gTcvumK8gWPLJ+qoU8Ro0PpuUcpTRR94Z5KJ0TZcy6BqRH
FjH4AtIgTp7zyfvkVo1NjQ2MWnk2e+5FZd6mN2BnA/VTVBSQhTkpGpQHgkHQNiHok1nFRGx1xQV0
/zJpUmlQ8DBju4KfjSJAZvBtocREEMCgo1EFPGecd9QqbKS/AALrcHfYQ/IJ+y/VWMEh1SKQ45Dq
Ab6inT/xF23uCOWSnZ0J9QTAwjDZ+lGgKaVvGxh9TlZUHXWOZnV7W4q8NFSTG4Rf5GGTjqPhBNEu
vW6DqzA5NDPOGrG3PKT5ySvgcMUzfdiGDkVii9NFJnqD4jPxjJ8s8rG03gx8nMaIcRSV8wCQojNZ
GDP6gTQl3JaTpGIvZi9oQUDuQuIVCcVvN7NTrKus9DFOUmzb6vOEYdlRt/z4zUTsmgA/0oI8xv57
JQZJuZk/7fSxPagmVMwMbcfVpXFvJ8gzYG6vaqAb3KDou6bb4jYsUZfMIsiVbWZiYp+06PIY2MV8
1TVbNcqxPfrNJmcTPIYneArrIuMJewxBMTCW9FeIgAzMBS2Utw0bpcMk8659UB/MDxQhZFKhcJ6/
nAX4hrDug87Th6ziphRjWJnh2EHVogf1HVq3/GyTH/+gEXu9nSa7fYT9xc3M6eBkuURZAmxoR9Gr
rxbq9scpK+0njKpXIG7jDRWtjviIpQbqQTOFnM0lFfoyNRqT7woXGf9OoDzkOGjhL6xwdXZzoIUQ
JVG9GNcMFifkFVV0+BdCQ2nuHkmjByfLfDG4hlFS93G84irFLfy7kDvaDWolquIPUg6cLuWoUA3R
CGrIuxpTkVloe8pOtIoGr4JykFooqIORjliuFHvgrlxgO752MPdk0Km4MKBai0ISUngJs4BLyzPA
szNoJ0frDX2GY+aO9w5WFWdL3zCVa/rfgnKzfTT1Xl6TUVRd42RDvlCRI7zWviYTKqgy60FVgyj/
gCQNeeuM8H0psPvxak7XndwelAevAJuQQLT5qa2m72DqfkoISusmAzbW0P5rG0Qif2aNO8IhQ0ac
nRfLzrjaXMslNk51/mgJL2r5SNdt9i+4NPOWgkrtWA4qvoSPt8JbDrxPaoA82B4hVOv2uoVvFCOW
O+1sv8U95TYpCDl/z4mxuyQtMVlj8lW/g+DnmwPrpozm+A3s4egqraWK7nRdXdSnYb5ebkH65pYD
1u49dxyBfMwiTNhNfvow+j10WKiLXlHahU1PeXhGccJRazZf5haEqGHWxwLyzfTFTHEUE1D+QWoE
j+pqEWpgIQXoddB9BC8mxbdJv1+7kNz9nBywrZFfBwZoxiXsa0IPfLeyHVKYG3+Nt20BpntMsoaA
dR4GpP158dclaslsfdS8dD53932ydZI6mNgeW7i60Stk1BfY7HUEuKRui6g60SFkCB46jIqwW8Ja
gNzFU0oNrA8P7NMGz49WMIwZvlZvxMsdc7fzdl0fBknl4cLV/Ph7VuMIZsz6swP/7fJw3ykE7BIi
qQy/3/ahlAobIzIessxbsC/6EL8AnxwKQwr7BjPdr7vgbPGw3jjaOfxJEBRKhuAckmh8QJVn78e/
zK/fllfyJAnXmBwn8t0t3JMKh3aeEhs7TyFLthL8xTdQMb3uBjJUOCkbtoalXdxkvf5szdmHO5Bg
2Beta4esSZfKvJsh0kXk+8Cji5O09pCT7oDBOv/r1ANXL2Za8YJuWQOrMG/CpKg3xu371dzcnntR
5i+heVptfwO3k28DQKcqfyWr95Fn/2SAx96wx4figsmIrS5PceerzMW3aQrq3jCp23By7oLXrSse
t6dMt9zzbHua1sDqOgMfXSILdy8MKq0Xa2rBByAs6jevaJewXbn/S0zduTb4mWFlDTEYdsS3rwfY
r8WvBDmI1qW20WmCWQW8noDhCF8LY9i9eB1/yWWytsLuSbDuceHwvYUBLwJRUY5hG9Iwnxverewm
p4c4IKvUz4bJFkGslOFHoapV1nXB/nywO5hQ4/mpz3G0gIToi5IVZSB97YOSApvgB6QIX8QnwFEW
T/oRAdzFfm9a1vLLUX9KswRyBcdz3bo35VyUiE5Jariif5/QliOmx4lPnn5qPSDWbWsDzIpEwdT/
wA7flIZKLI+NStAyLWywwz4HWdiFwcPB2Zx8+kAEEeCCTAKojPZs1XYNHS+slD7SXl4U/9MzJ13E
dvNwG+bZkMd8iHhPtmXzUrk1iJ326vOFByTvVxCALJEWMEYQ+5PtJtsWNITBtuQt0uJLbWb+JEq9
tstONvCXNbn9foED1dxAJQlqbbDNFIyEhiD71LGANOZ91U24isx9bVfrM2RfuKTWFys29Pl2a6CZ
/L3hPUWs6Q8eL9PnNeDEOHGKnBcE4T6IU1A9M1m/YRbUxq7LRpys0UqZ+7+LiTat0iRzXZ/NzWnm
D14DdKwUEVYbEJ2pnkNpz7Y0ZVs7YhzO1XH8bTH15aKi8gOYvwYxj/Kecl97UExfgOqARThyewsF
b5GTC10pJ2gWpCB7JWi7ZqcvuKk0XYx9OIUeNTO5r+ixSq9dt8hikY/Pgso4o/yvJz8W3/5ULKhm
WZBTgQnu3vQbBldlOUixIhTBs+/W5/y3hmaWJQg+LUyszIw7LpUwrunpcgBhkE/w9MCAQYAuo7Qz
iakj5EoxMWS+5i43cq9uhAa2Xcyn+fRyqNeBVJEs17Gds4s7ZukfxPzp2eKp5ZlFg56sgLeW2Es4
9SecooykwbddVPYeGdO+f/buMCdzXTW/VrNjd/fuATum88KohmW2OtXGRhFXWkAvQujJZ3Stxx0S
X/OogkxxcQoIl3sn806fsLu3b8mPE1qZqMO6KEelWqiYYxvFLwcdXD+fsEHxDEF/BbldFoNvGbV2
jQ7WPiA31GnnJoTxoHXd1roY1bz+6s3h4oaVbel/31ODzRiAY6J//Scy0bPTgibR0AXhfdJeQ8VP
v/ZCgHTuLFp7ecikluSJ/hD2gpwG90TzI4jNucEiOCXHMlxu+aMAihl25RRL1NM0TjgC1QeChzGD
jB5ObSTvOutDFxR8HzAZjhg5Dhw2M7ZQWRJcZHw2B0wVmL2x1KARcN6w5TIyilUar2BoYkqDO66G
3ZqNFBiEbQiNGAX+AqfBm8uLyJ5FSNN1+/a2JfThCHUglZc4g4lTWBNR7N1/+iqC9J1kSbRPSeCL
MayofRQTKq3wdBgYmGKjnoMQfh1eiDT4RQsQSIAFZGei5HXioqBeg3AraQZVP/def3dfdaFZdQI8
pIRmy79E8fFxsHmVoI9O0Am6sy6Facno8PYn9LXCj5oYf3Ljgpf7pAqmnhPm3n6A+ZrzOttskhgR
QtQHM8JPVmynsO8MOJE/zn5wJ2kKMhoj+F7ZO/Zf+IxJpITGd/C/EyHEi23/w1k8wUqau2Ofe8YZ
U00khYR0XmQ2hX9CPY/TBlmzQdED28fKSJzdxKP/rYTmi54ISYTMPfZujc6FjFaSroX9KKMecncI
BOwMI4y/oNVrv6sFf4xFULdsjD1WYEjoLpxVDfmhbLhimfxl2HmGikaV6R4G+wGEvh2OZ9YBq83+
vScGG/cebp2SiTsBjpYpJul0Rm84Y9LCREAJsTIt7Bp6AwEvSxOH4Jj+l5JlNvkMQd1C+7NTnDGz
fY88Z/oMcdu/8d+tYZMNbgaao9usTUOYszKBgXbNw49ndKTabIkJmzYzC3rMNA8lMOYzET9+4T3f
Z1RT35utL5g/RfV+mdl2viuRp7T9g0WrLSEPNokSvGyGeS3zjhbMZkxFO1ZBs2g0bAbYAMN8hUwL
osum4oL99016QSOVLmlQRU/iHkS4wBlPLW2gvT3L6UI00D1sRxfIHBdz3YMUX5u0NPu0qzfMnjFs
uL32Ire+w8xlfNrpGc72AlNe8kIABu+mVlpmF6t+dj/EGRSinAJ76l7/eUPLQFjHGE3XugVB3Ijx
j43YWaBamjestAug3GhCKiYEgahrRuQo+qjQCVJo/S0kUHAmW4d8Fomgqo0iFmwP/0ubo2ib8mzP
PgHcgEhWAp4HWGJiz0AI0IJFVNLD04J4iNWFlcpQi35+M9xvn2tbnoQHqts/Bpazme3tzjC09JCS
ebPBtVQ9diK2wuBl8EAYsjDo/O1T2l6rqP4Hhgpq3tpxXkXqQ8zR0qcgYuen3FAP9ejVe3+OA0WB
sbQOQ7OE8hfjLzrcK4iIy/hlH8hhhwEMcEnZ9BnjoPRgatxAs06aAmNN+SmMKo5bjkz6uRri2C9R
C3zARt3EsKAJ7RMD2XJQjo5tm5HvfVU8VT4WSXzLp9SCgUlTf1g1Dxx623x7w3xPsBMMqqlZDwC8
bJFcvoZaMQz4YdHMfS3yd0xGJHUaXA4wxuBMThpWqma27T1WQzuEg3DFdRJv2CbZbIwt4KZg8q6F
R1Ip8fh2OPp66BHotiOO6gJklaGDA+91fANLeJLByScV/3GcItgi8r4mEXdMrj/jOqIe0R9LnUMn
4/q/5CjgKiQBp3l9Qn5wa4ILAp7kOTMbpEkds7ktRsvjACcWeHagX2yeWNRBD5d2BhSWyoWtmHGl
1JVyDMlr8saTfZwPL3GrZbaRlqZUtF2LihavYnBMaFaCW7wsWBwLfHRTNhor5nLQugOaE3jqDfMR
AzAIAQAbgFKMcmTqchzmQxVBj5jCg4cZIPRdthIW7gX/NRmCpMC1AZceMgMyEKorKhfadjxQgCeo
/Sjtn1yxNOdi8sbeq9v4sW2sqMebnAT7DfNLmNJ04zD89pEUupOFTV5A22SDtJkd0M5wyDGH4gIz
O5VTD7GSdYh5MLVViRcU80wqNNwqmI2RrKV5ze3FXi3kIxv8sMy4w9mCGTbqEsQ0nCCuNjWm2F1k
wyPH4HWbDSuA/gWPeBVp4Upirl4T9v+BqHMYKQ/b7KiglHjhB0Serb8ZG/4JJSPUAdznNEoA4rke
SZ10oxcz5xqTk2XwZUtyG7OCcFocVYM9usf3DDx++ApzxWRc84fQJjllPphlME1jl83UZqMPGaW1
KMzQ7XwQ1qS02szGty1uP/m0cvTjjSzyrdVrK04b9TerHwgOUYuqERVEU8G1JyYlrNF9+zHTE9BJ
tZI7U7NQ62M3IZlIOU/4FVdECepRhCC5g8LZgtm7g97DlmZ8Xvkdrz/HatB9ISbuFd6bHjDJFs8w
H3fm+mA7MN22a3Idk8TsfS3D/dhMUCo1uDut9YcDwOpA4T30IdG1S/7faZL7QAvqutaib/9m5/65
Bxm2d/nrItw0a+5Htd05A2aoeYgBqqdF/TQQKuHRRzKBLZiPSQNO3U82euZdH3vP/ogvlNWy29jP
YFfBhzacw7S1YTxxgoYhA0PsQ/0WhGNK/zYVEPYB1QW5l/giSLl7WLHpT/OtPm8NOnYn5aextqGL
oxu8rzgO0ONFNeeyQubRK8MrLmxT6uWxFpUwAOBRLrqMZ2EYYXTTdgogyt1hp0WHaX3Uwkfhgxpn
BJ3YHPDLwhtWQ/CldOs7fX9ttnc8Cp/OIVeAI+P31QNS++Apm5koRpYDhGBeG5b9WXIaLiOKLpmq
6Hzd7N7dMVy4lE0ADuvVu/HqkxYsP0AdqglsBQa32Xv4DHrntOzvEfYRTHrpX7F2QqBFK+W+h59B
1gMwV7Vtpwd0wilpWJddt8CJ8qN+r5KlhtsIziAmjSGs51kn7kAm1XYnim7rTtBK02zk1mMgAX+F
exl/vHPcQuIGS/YWt2loh7mSDBBjfqKNlfIZPSolkY5gQ5vDMI1yfu8qt0tMGsL8/gt+kbkK1gRQ
sZ+QxN2XbQTkFCA0tGu7Rw+fBP+NnYhhYZKCdxSOSHxJiGs7eLAK5Qdo8Puf3nv3dNCLODcWEBOb
Vtc89LGOxOw/utlrvAccFJikPvbm/b/SgvAAYR5lk6dZc35g0puP31Fm4aDAx8fN1jVYf9jxRJlf
56tFr0RDgh2UCTXmzKa5SOUA/zjsrAfF1sclbWOlIZ4n4tnggD5g4vSBGZxRTcS4Kye36QvPxP0i
G1VTY75HwN/pVyGJrAydu9j2HZEfRPchPFMYGsBF5bDZwz1P3fy6fVP19OBlayyX+d7K4z+m08au
RKefH5gBdI5lf2/+4fBxMd8BRwdLPIMjKyFZ7BmF0sSXB6jlCASzZ9QlxkvgVGOdtVyPC28waATi
c4L+8u8L771F09yNjKhlXlEdVnbWK+EWVU7ud6PuGP+DnLkEnxZDC+/ivYfZA16abjeJSun4LQZI
m3bTE8RSbD3nwKeHvVV4df8eGNENnG/IRCv3weT2NqsvS98O8Gdm3eY6Hx0KevDxHp5OjEzXFxeY
YExqndNCxxkfnPt4TwU3IH3IP7g3vASl/g4NpsHZnxEf/5rBkv33FdQIFSNWj+Scrp3FRZQzF2DR
0kpY+XzvNayq94YM3a8N5zr69oGYoEgu8IHFwRd83iY3sBjnsNTBJaL92BggO7I/U4k+buBr08CK
60u2r9sTLJITRrxaxLQzA3mxDYSerFe8KfCQiWuLu5OjeoWncLYlhrjq7ZPGfyeN2nCfyKBYONyk
IOfEA4/7c5ZSN3pbRdtc6zEWHQsAVS5k/5Bb1d0p+trk3sfBDH76du+UEqL8scU3RAeiPJnNtRa8
9va8wbLGL/2scgi4PJ42Vp2UiQdxAxWlFHTWFXSyO04dpC50ew3/AHPQbTDQwLRuaZXqPi8VBf6S
2Tw4NQJvbWNsapAs4HGfXFhFZyJ3tq1cNUNE3eFRlRCGUCZwXDcZa3KcIuZBqYipJZyasLA7Yx0Y
tjMMZ11veF4iMxg502nhvIApCSCjFL20eQgbsEuQE3avwXL+XmkeQBDPMMJzcUyBNYgbAY8cHBkU
Gsyw2AvcGug0x7+XHWzWGi91ZdrJaM4yFu3ojbu4hlNtaw7pxDtvQe66/W6y3Q56xHMAgWNjRA2D
nx7KLmhvEEVtOTglRw5g5dnbnlZF+BOIvhM53L5BN3pQsDxcRCd4i3OKmoRYuXMCTdioVcWbaMZL
r1K5f2Fl7Y5NUwxaaiITMthG/26kREH2D+5ONzr2vgGH6FA8cD9KDIz63LyXfeoj52mqBqZH8g+M
bIQFiIJ4ithnREhXRy6Sz++6eUxrw7qSM70Zt0Y3ZMByUnZ4JHHSccR0TP7NjIt0ROb3CBlDjLVc
+X+SuruHkYNP8g8BBdZFl477HihTjqHXGYtsKg3wUtIVfZFP8je2IKdCZSUEkFoQZT0dj5ScUrwJ
SogR4cE2sLmSIT+vLX5iEodKNYfIcwzNaTmXWhubH+xYuKP4DS29ryvPEIbiAToGtN80OzC9+FQi
Pb7OHuoyEeMbnoNGgKrJ/6PfsIXyfwia4QkzipPHIMHBVXNj8A3oemzDPfoihGLc7bCb+Z+1ODnJ
rxFDrD0ymffv17+x0Ud2fsYQp40MQ86YLO0ODyQDtGZLM9v8fcdX9ST1q21VvsQGlP1LUsM2SVdf
p0QmpHswC9ilSveMLATKPIelC7WfxLQuGDpKTAcQy4ZtRooVQd1YvZAthoRqH9S9Znir289hq1cG
mtPqVYOHv/d4S86r18Uyuua++afCV/qGRfMHEyy+i4A0I/hOyv57Iu9I/r7Bd2ksi5aqBS+/aZ/F
TSb4ENVetz89+Y6iTx2RNlE8SfJa5QcI8fhLWVPyJblv10GDTYZAD/Xy5c81NC8vv2TFQaZE3o5m
CaUXUQouHP8V5ylJch9GFZIRn2GZe6EUIL28r8MRmtfSisiy31+oLhILCTsVYW7HqhBB3JFZMi3H
fkM29OsK+mBfMsRepKVxZ9m0m2ELic3J6axKykVdXQcnSbar8EQJxFWsPnvY6Ojupks1i9eVNRp6
SBTC4Wg0uqq75TgH+X4+MDuvbvZc5Gg1h5XJnIY4n15OkAIdkgyPpMUpKAWTGxaVFQscUhGNOXJD
PPbEdIrcXjGIJkeUsTGmuKgrA9zY8AYAiYxxjYakMhL8mJojNPrEh1HFLdMcgyAdQX3N0eBF8xf3
EPpbJI9hBpX7SdA4o8axFLLyjIqSWofJzwjJpnLDLGFvLX4kAmmKsIEFlBNsV50R2GreERShwo1C
4kSuC4ywGEUMaZdQVNPpXHBhxDh2KjFdWsj30T5d4iqiLSeoFdNwLO34A6zxQLARWvMoSyDyl04L
5wZXYlwZsxJLdl4w9nePQ7kSDe/BOIURoZg76FwqaY6XrqBvXVyABEHDXsQXtj1m35PrTuLeT70X
pgN35Cc5Ey8MvkF1+Ta0DUL4ka8UJhx2fOIPiqfef1xatmHuDAPI/29IlOOCnl0p6qVP5+Slx5Ev
bgXsEnYdftyCDOacyQPF8oF/wDBxk7wxaEKCzreeqYXE9k4UirIzSuH35Mimeq/PO701V56y4Bnc
7KeVUxCWjhSjD5vTh6qaIoslxEtwImGFQBgDFdk3+eJ01Uzp3SmajuwfV1x1xG1PNFnzDrLMulrG
TwIO5XXkCJuyodNNNZUUEh3xaQNeN8e4U7OBHRASih5Rtn+eQVzZmILOygkaKur2D55iD1vOmdoY
dz/qZKYZKEcrRWidvdZ535xWVD3UsD//P6ZuU4hovBkSq+yXX0P2SWWFno3+1pHn5BBK2OMdoZfs
mQ8KlTc/tEbt/9848ctdF/tDSbPnuAAgEQGJPAfQ5zhV11PcXpMEHASCu7TXiIGlkZXh6QKU4h9N
57WkOJpE4SciAjkk3coL4aFwNwo8Ek4GI3j6/bInNnanu6drqopCv8k8eQzYtYySBcqXnSZNmZC2
8KnmIEaA9fWoiHATciAGT49fJxIJYIX5+DN89qV7aKHvl3BCUeshT0RudfHgdIlX0YBJnP+KmYJC
qdI4wTB14f7kf//eW1gwDjoylPSuxoUrd4H4qimYIv6ofRXMxeShye0pBD75L+S94qOsAxSwjjpl
PGVPP+CwhDshHU8l/GMATkyIdGua8acmkCRdQW8FrgdYYIYAPM3y48e++cBvKmi2BUMcS2I3FydJ
cKVfBKuF+5TFyvsh/4iVosW1pHTP1BM8s9Fo9AlG8tc8Qik6xQBkFaYY7XSlhas9zMso2MeYtH15
/Ro9XHtncIlJqSlmfo84HcoyZEQAujrbgtATKEvwkHCdHG0nQHe7S+ZLV0yj2l0dmjDq+LH8nTls
QDeE24rLNSHb+EwdyfMS7rr8pIIBCauF2SH7UhjPLBdMKolcgsuYTwlDoiEHIPqFSFiXwqqQ91rH
61TWFxul11prQLcgCvz9i1m97LZfWKCm9TipTR+GbJHTTuCdHP4mFm0aX6FLY9ilJ8UspmIn1azY
hjdGNlL5D9lgc/A85Vl+PHX5PkqrMcoH7SDDFhLve3ZRZ7f6BL2eNf0sb1TX1OD/qoWnf5/L7sSi
HBtEeZV08zFrYLgY8YI4KtwdfstSrUCW4jiQFw6sIudH2qNtn50XOptQrHLldBGzH7GVEUc9+XeB
9izgwlvI37Mv6Be4af67fGgnuTDkeAE3kR2sQnYSAxDySBfPSO4RY3BeUNz9Wy3ypW1ceVt+ZyVW
NVjgcNSReMg/EqOY/Xs2qg/raKPzawa3m3kasjdhqiv4U8i0SfhbIhEkPFjiBlQWLecmVwr+DVwX
4iDQGog2y57AAhFSO58kzJ+Sa0UsfJlOUQOy5mUmLV8Z3ACYWaKXlX9TGOFqX0dfmE9NL+2eGBWK
oWox+4JK/bzOsSIQ3gpb9p9xIndaRnj8tr4+fcaFjffa6OjEsGvCQ5IxST6SSOH/f2GxVvkFEo0s
/xQ9LO4gLhcQzunKmVGdOz6GMvMMMtIRSrPMIJaMUqKCxukS6NEUbsbFswv+aPxCIoDzbjks3KlC
mYOUXHLP3f8Omkfg0vfR4fsFZzlmGBWOpl1+V46DAX9TUAEinr4fqOoWOf4U1Hjoq1En8EBGYoSS
u1h2+ZRA3p6zzI0i0FhIDdBQmAJjFIAdhrhcWBOEj180sxIUb8Blt3uSBM+nRTk5qx/xA0BfStXU
LxcNw57FQ/E9vkZ7oP2z2QC5dMSB4DfaV57GqSWQq8c3/ziY8ug46/6g2pkz+B7EZrXwfmEgGdO+
RjaFC5xeOdIbcDWqlrjYwvrFriQC5u+3JkjOkofYh9NG8a+twUE6Jag34rVrSD46xdKtK1bLMBMW
Upvcg2IqV8e/vqIrwimbMml4WkNBcOToEzteWHB7PIkA5hlhUxGBWITWiIME9gglD//Fqx/TNnDx
IKgDUMaJCgrKjPABGWGcHID6nMqHKTnobwEPhM/6MxZkQFAdNdDQKX5cwibcmKzTcIhf0J2hBER1
XcontgtRIQxNWVjMLCFDchMhOAP2/foyxBxYXXXeWhIUiA2IIexMFrv7fGE1kQXkT6FyAdTDQs+Z
M6Gbdl1/kUZPZ/EJfFvApVuv5z/iVT0zeAy4Sfjlme4ElI0LayzmTPYQz595f+kOssLJUj7wmX2n
RfexsiK4xUFKtNc/dvEiTZqPX3AoTV9GSBohsuqTN0/6dPQC7fg3dGdBBR2En+HJoNcUlFxDH8Pi
WK5Bk3nccs+ChnX11HnTrdz93yaHbRdcu/n6NiwO2fS7vUwrsmkP7UX19yKfhs0ML4wGFJhGcf8w
qOyqi8s0+iZXKdWBBZGUQZoFhAzE5kO0URwnc1mT9P9YtZzE264vbQQSfVqFFpM19mwGu/VNL31U
dihdgcSm7e5vCQk325DRsCPeAcpVUIB67qqdukaDKv5y5fEMzFjE51E61nYvekAmda85yUYkxagb
mMDq/EeFd3zAsZtBMzCXMNLbFeft2TMG3C/kzQDqg1of06WeOeoy411hjAwMND/j8QgJzpaUGJuI
B8A+kN7fRJ/9Bj+49zqi1lSA5kvfwHz9Sft86jJYfHkZYU321qBZaC1+MUaAyNNiE+odsGg6rtiQ
O0iw4OCRPlaGl6MYBHbgc8LICe3YXNkjQb+QHLXeiJkeCWgM2/WGKAxRxJ1IsBM/KiZt5bZZaStj
lG3VyfcEbHPWPRqqjGLj65AmIeKMLzZQHjNaWA1TqF54Zl45aSvoAa2AwAO0mrekCdrMX+GZQ23u
pdSRmK4x++JtWWbJg3BjDpg+mEiV3LnWTvgVzdQRZMdTH3XOM3kRZkXO/EFZIPbh4lqfW26z0FcV
uXgfR8XwD+HAqM49fY/3akRi0ZJ8mHZwehL5h4OSj7XPQ4t0zreC+JfBp/DRsRELZzL1wcavCfXJ
TXGNj3uBek7DiN3J6gUdqfEhGltrxC6Mwt/L07za1d3y66ohkRX8sOSw1WzHCpZb7Z/mmD3AlZka
pYc+p0WnSVK0RG5ITEdJ9tagPrYHxkiJ0wOLlW+gzZD79NAA8h3K4xsdCrRDGo8j+R8YvvQ0jIBQ
jF9Qn7xHZZeTqn/qNRil1xNYMrc5fp7GEHbgvDj7RH1A6dhA9q4AmSDU9FIGgYhA8XBAxxc22K6m
kwe9kwQDETKM/2cR/9i102xj9rShdnUbxGfi5cXkM43tCaElANKdnBaysy9sr0OyIPI5MMcyBN26
Ijyb8JR4NlasYNUIfnQJK9SLpAvurjOeL3T38Vdkia1hRptguR0lNPCmZWQOpCnpx/joxJBbnyhg
oGH3z68uuUoTBpsfGcQ2i8nHxA8Lsh2MFUa9EJeG26bja973wJ4+TLChviYja6pqrr1cY2KKfGWa
YHbqqhPeVKLLCIq5TKfW9uykCf5VCSlu4Y2BOUIay+Xs1Xpaj6k1NPYMNsObPIJxhxkTmay7TxfH
zd4Jbu6m3lQ9rPw/f2S1JdaK1p5JjH9NSE0bVD2We0ZBgmMrpSxMkMLNaU8rDkZkanhvKZ4dXChW
Ll1lAu1qpxP0+lyhZmMgaE9zzgQurlG9aRYn/0lA2guvp69vB2UH+tdlzkfVbkFcyn10mSC+ZpJ/
8RjlGEmKioKvp02VGDXaB1Y9LpicKMAKhThB8H/5Gvt6wH2Yex8YQ33eSkboRmIus00HBxQi1VhI
T9upz+7raO/sgEnElwRythr1HOQ5vLRhcqrumdhCLcF6pN9hu7EoxKwS2BW3bm6znrp5jJkEpyMY
FBDLOvF1wdTsj5n9wNir5CiB+nDPnx1bY9M5Nc1KxKtuT+quNkNd+fs4lBq5YD7Xblr6RN2vqxA7
2JCbKGfouLfc65Jz7bnMBj9bTiDOoS9u2di27jiw2HkNl926NS0YY7yS/K8ECAZv4TUaLkWJObts
U3pDBDQ8hmFjOy8LYFW0HNahhg63+80ydJA/5w1AwU+x1DEKOvsplzffXw2eoUK6xcuzP9EjD7iv
6u1vxZH50ybv0sM5uKBoOioIVDgYLVj3/Dyt4AP18hmaJ9/AYY8qH9SVROoCRRrWFNB+qbQPv74x
73CMMlRiMr68Q0AtIIu4T2zY9/fDi2AXR2UfHL7dz5EnZapuSrYKmTEbHI8NYGkcaUhLhGBYuERD
5mePKlXHwWlzaRh5+gSq/DH91zjfSshPUDp5nKi23tPvGrJ8zUx8XrG+6rkO1h2cErQE+EMa7BUk
q1vrhJH5r/ae/P8ZtTcdCl3aEapVDNjwpuEqhdRJWCoTQQ6gG+rdcXVzYTZ/Nu99BSeYeSY61z0f
enBk1QkmuuLdx/1WcZbBzcFpD98gw+ugOEKTwm0WE4JOWEQ9vq7IhFhAchX3dokOG9vbJhV7RfrZ
3av7m/40MpHr+RfHFb73+B13juX8ThPwmWCM/C+fB9ofFzUkMI6JSkXFhrEDRQDzEhO/DzhD0FTQ
LtJHwK7EnIZAAlYYXr7ITFD2OgYDpQVq7QJrbVcjOHBvgTkd9L8aR8SZPlQZPR5hnJGnwAQUKGX+
xXSMZroOjLPPI2elfX9uu3RNJNuXuFWOMVnBk6+Dq3Z2pPklPXVo0Uzikj4wp3X3AnTJcdVBK3na
WBgYsT/OIW6/rFH/NPlsIGV84FmOsTdsZlgtXcS09fDEqHH96X9hihWzV4lQXHm5osLdSJIGm/86
fHQh4VlzRSXL6Y1+jm17d/UVjGY1x4oTxaT/AQ5LvTa38f4DMjFpFpmPxXifTU6ence3Pu/a/fee
KMYa1jDI1wPpj4Jo8hTp83dPd80F1XkXY9Pp3cv3V2RAT0ade0zdzp4Q5eqSWuPfdDKINAeNEpKn
eRlBUv5y7fKSuxabnSGzSwCZjT3kKbr3mh05xyONBG1EMNsOdm5o+HW/GCnRF4UIKSmRgodWy60P
WXLdw8IzoagPDX5wBm68GX3KHXIT5/ceBpvwefonxkifiBN0zAOAgxed/XvXGqjY+Z42yJSu2EWT
gzyFYR2gcYPW55gwQkga3rb4o/va0aYjhOJE7DGaa6jvmL5EOW6KW8tjzK9P+cD4JZwa2ONog3Rg
LyynyG10qtFz/6F/+XcymHyJwY8ipYSKiGPBNzRWt62KhpJU9j9qHxBVtcbDmOaXyhtyLDfX6RF+
cXDKUKV4nC6d8LxXMZ9mF8gFrCPwe4XUhB2aDAbVaCK8N8NmPow1G4doHfHnkvoZ/zImcRUaPe47
Zci5+fp6F71v7yFqusX6wqOqI/gVxEXqyZWltgZ8vy2ewbNnogy1e3X3TawmkcddLryJPb1s2uPn
8jFvEn1l+/ekpPyjYKIwsMbvHs8LjVhCOzE4TazwDM6Hx0B8wqB29yLwXomq5JqkszYRVY4Nfz96
bmE6DDlZMTDYwQD1lEmJueHoSVYs4QoRKb/RZ64fbQiiTxr2cgBCAQz+I35AnOBagycun9xVHGw4
ECVoUaim0PVogGpYNXtZX5lU0X1BjaMkZvTtZ8lnnWO42+ZpJZ1VI17FHS4CJ1+1ltKdFZRS0H/N
KENcVMBx/+PaTFfIgH6YKXifkb2+b77L8/yBBNnX97aPCQ2F1eWQd7pCbcfcaNFGOUWw4naWoeV0
MmCBjF7MyZjy38bG4o2tJgE7H77xFmizn625SyHIEUhJqBLjxrRXr4i8qranP5soAgaH4WknU6q6
d4vtdcNb1auZzmDfB6cl9Sq6iI6LxoDXKgoFM3qsaWrXl/Wbq54KWqKGzgSTex1aWyBNh4PFhjGe
Brx5hYbbc0qVBBsIqn0PaikLSwGroV/91s7z7Z5oJfCEtiKlPXgpuLpCvL5GWpO8mbA0CfWMgowK
Hk81/uK6PKPGBY337k8f7/WPdK8RFhlSRqf9N15OwsDCXeS5L0Yi1HK4eVSOM4qjtwc1FgNryJ5t
9woLDOMqcbdc/7A0sGF+vQj843Chq+yyRIXOvR5ODqjc0bsThwbVP+vjG5yJz8qw5DG8Z/e9ZLOu
2ejaZf3PQJ9KTQ/lcPiNlGlieDBhX1SWSdIJ8TV4e+v7noueg4gBIO58mEFFHEnCIszYlthajJC+
8prBaZfvmf43VOc8ZLgRJlgRJXL3VfcwSy9/eAjbhM7vTnMu9c76hkiQGxRLpiXWYUfgm2RpmBF7
fR1cWAFONuEqAXFt94ccqHAw+7ii8Bi2dyQm29sEwuSQUxHjZ6eeEG0VbQ2Y4y8Q6NJdw1Fe5zEk
UbwmPhP4JtBfCWBGG0bokvDwRbyKJoE3wqbdZ6Aj+rntlZ9VV+LPDXZYe4NbAtWpaxNQcfctCCSa
W6i8Ym4zctVjSqw8pmRL6D81roevu0QKihdBYv3NcX54xrhlccEmcMts1hXss2UftmXyQqNEqTLn
YPkNRcwPLxXLCcjFFO7z1waPq7I7NLbwItEzJJjrAAWIxdb3qIYw7LC9AjPMKbJGt425ZG2KgJLH
4N0GsJrx9bxhLADr5F9uBUclRilDagOLQBaHhYc2twHbyqF/gGPduRd4IXwWGve5yTW9vGNJICuN
7yITB6QjtlD+Osc1j4dRHzJhdqu8SVm07mMbKmUaByAaoznfGlY+0Rj1XGjUz1ifN3YUgKIw1g5u
mz7fi/AHiM+RtcZSY272cpdwUBaAEn9DzFmqHSvlJcZT8NyH4rXA9GAGFqBb3heHffClDjMse0HE
hkhxOLkegF24eeMgt5IBknL1JJFvd19wJiHhlHwndDp/AqspLY+MG8VJ59RyWZmovmn4Z3hbasgk
ig7KvYK1sNHYq03Zfxboq+zNT3LaMTHgoMeuffMx8FgoN1DoxTx7mZh12DZFWWpOdWR732HVhmhT
9DspVh7X8wTpXBVoZvTys9JVv1hFE3Le6Z+xq6QGM5kH3O0NRrIfrzyq4Fm4PRh7ZrmTToq9Yw5H
d87q4XHo8+v+3bN3a5LakVt4LY7l+z/7iAd4JW06IoxXd0w8OZ+CBRfKXpqueEuIKQNLN8FObw2y
DftK2c6260BOn9RIgH4M/nzvARO95MjhIXkaewiHjrl3aYtwhCqG4wCFlgtTNUAn3V+KxQ9dKeZi
//iw5HvxyECIv24SbKGywoYWMj17IbPcJaUxu6mDw+6WLPYQOQjO9j+o8dR0SK+hdN5YTRwM5ddB
0/XjBa3XlATbKl7LeXjmcFx+LhE49BtKXdCvlrI3+jh2iaqVK2Y9MyJYzwxGdMFU2dDby7XLq0z/
uLqFJBvAcf0tyr/Z908jDgxhqeIL+VqS4NYNSofznrKjwe8QMe0pGaoXZ0s12O6D0A/W+AstZXvh
kkbRluBzUR5IewPjzLGak/C1O/z8Z7xuqAXdIcNSEedJcs1sy09euqxdWTksM5uT7D0dil/xucZL
+DZY0zWtbYdDttyQUq95ygyPD89bshhSfz/nLaGHImIbf5kWJmduIYaFHKPNTiyCoCFR4ggKCmBW
oqS7ruC6ctEykahWmem26S80UXNzyXCvwaxGv0ZskMeZptk8Ab42Z8x7R5sv6kdowRsZdOUzXhvc
YJCTtt/pms6j5kd4zE38H2A75zPZCc0/e2N8zrhsEHMGxKmMUz/RYmhLnTEqdhzbhCjAe3PGnE4g
koz9JNcjWw0AegBNVA+Yact1l9a9y6WbFrvPG56B/v6Xeb8AlY/GyXeSjDPsKvtMFsD+RYrRpyak
4ktorDDxnmJ3yhjiuN8XXsLhOISFI441fWPKr//GqYiFaOIllQB/rWBNoc1qWlY7eu8lXn1eH7OS
U+X2iWOn+asfvjK7B8YWO4Y3RB5MtUCN4g9HzbPZpkjx929qZsSYeHSVh3+6cxIGkVdzgBvJlyX0
WJuUABznpChMr8OycUkwsJFucPebfnZA3A1xt5pwpdmGf7323gaam086QL7DM6HHs0UmyymMposV
HFMaJ+R60t4jLmKPDMsB0h6+xwiV9JxbGAnMRBj2gy3ACGvwb1a61bCyQEo4DKn6PlIzGQOzHp1f
e0q1ibUiSXSB2vHXbW3bVx+1uCaL1OTA1xazy194aE932hiyVJxy7DkfOhOoQBy00ES1db41wNEM
BnTX7W2pM0jFwte72GEl82O7u8naAX9Y9RaItAOsDxADYw8ga9rT8dGKYZKQFSt6FkpvjP732IiU
4fvu7rEfwj6AHGvMwUsuXODUDOt2Hv3jeCO6Sxwo1jTWjU6bFfCGA+tAZsAwfEHlulrnhLzD+j5z
dp13NLDNngLPDGhhM8aK38Xv0mu4zdkYRe2twc44syBqGnTNervf1wkAepBgA7gOYqD5eAjES2zR
OZDFlTucFeSvQUG/JCBm63QsB13/i98GjBBGgWRpsnQ+fzMuqjPiQOcM+Oi2Joe8dtMsvLVJiODq
Qo4gagQIzbBKftGNaKsL11wRtAzmkM3sutdIi2zP11z+qLBFSX2KrGMWQasHhcMyS3XFBEEiTtj3
8FdsaDk+rfNW5kClC1ueGSc3aRHgkfP4A2CEgDC94QLAkFKS2QJqfRq5R/cWGaSDyjz6R+wtNeRl
XQzFa3HyZoUAa/h8fFCNQD2AS2iJ1p0uognE1rw0np6zTJKx0LWSvTKSCpVNilNOjM1PZ99CdTEM
MKWE6zCxa0iHKSxQzDticBsGsPW4DocYadoLGYfSOdf4MFBQj4iXw7QSbQihZ34xkynJtppul14S
CS9K8puwiMoG51HRW3aQSjXfgDbwFxSn0BNDRybzGzkgpTic4dVR9Ejv4gPy3/CQqx5/uscfJaT2
kCSHx5y4jGNr+s+qjrr/qIe/INs8gccDfgFRoaNDOAPhDpdRVeYDXDZXHO4lSTXpRx4jwwRhWAB/
oeSdxzUoCDwGmPiqRfjaYTwi/5q6UZDIEUUhxm9cU+J4klrukLKVp8oR0KemB0kWeghqE2zh+jh8
Btgh8llJ7XtByxUXE6orMZhcDzE5m03iiekeeOQdRA6HQzyb9bF5FG4ofAiwPkolLmkeL4XuiYkk
2Igwe3aobPG1IOOlYIMtYcQwo+8MoU8w4THHzc3XwvNco8SM0RrE+lQJ79HzxmCfYhp5NEG25gSK
FgcifqY6Q290Q6L1lhHjW2JnziWrl1k4eZvOwZrZ+LaTWwc9+ny0N7cPTAC+AoAey3IN/f8+FbML
Qci3WlJNhShRTCUrlZuZSgbA7075j9EhJ9XPogN+CLXKVQ+AV8D5gIDCswx0JwxjqkO0aozj+apF
UPeVLfrYK1p6bPkW0pHW4zOc3j3gKD0kVAsXFzAvYblK6oB4n3nHZA6PxUHZcxo7+XbC+w4pKwmC
zD2Id8GPZRjQsbByE5xuAuqgieMTr0fgpaTeXEI6s2oLeSHJ1iYcqNLXD9WKTANAdTA1mi2OpRPI
JINNFqLX3twQRX7/ZK6c/V1zV28HUCHa/k330HfsdDBKurYAR4szjCSHQVMgO0ysk6tr8KxY+usA
Hfxt+Xbh/OYWvAyTsxDUB5eVyA6bm/eDxvutofXghN3Lbm5PM5ziFtYtWhu3jQTLJ5dQmOn2LYKs
vp+IpN6XUTVZq8EbOJwbcM8smaFF8f2Pb73alIxen4NBAU14A2XqOVbpt11Ml9xvUsN6W3+dadV1
byOwVE/Dsp7NiT6B9L1vkDaD81eSDnHvUDt+fosP2Xuc36PM7aQRtBgItnCHKX4ck6PibFBzffpK
NMmAKOHM7xq3hNHKHTnbtNqRDvfUxtLMV63o56etbrU5jRBPlC/eBQ2S8Xz17X1iG70IdLWSbei2
0N6FWv9Sd2/FuGfjpQDE4KazJ98ZY7T26p7UwYLQJaZHHogPI7t36rb1kUgFiOr5AGRQjEw/sA5e
yb54zyx3XvpWv+LH1Ne5mwu5QO46vJ43n7EdMWLDMLM+nkjKoMgST9UtjciD7M4qJjOczgkRDzQ1
qfBON8nrlWD6CY0jSLNYUix5uI4xAr4yoHJveX//NPhti97G7SpYPAByuPAsPk7er5NnGl3grO4Z
lrZmj4S0oWsnalnAPG9u1QcY4Qu/35Ku8A2/pSMtkBXaGCwMIVT+43ymK/1DRT3LUy4PtNYwfaNX
O6JVUVEcUeY+0Xb9G2xgRFEzWgJVa1CGuQ9UhAj2cGJ+evd8i/Dl6l+fYckk7nH8AYRm9O5SWNKC
bom4jkPDf9yHrau/w7OA5uM0t96IhlU9MIYmSmy128r+zs/u97U5x7hmZfTJaYlxC8dc4bxRvq6Q
iMBFgsyGV78eNeGPxPBLgNe+awUarNyHZGdEt3kJfChGx42XP/02/fNno6tdjVEgjHDTUxGP3cOn
1pOcQB40Qykrtstxlk5xaxow8wKKOT23XD+nn3vB5YgcRdhNmCxe1saugnqFEIxISB2ygSDiNIX3
GFrYx+bxnwinc1vTDwQL+6YGVb1sp36b71QTNwLJKF9cnxgV3uptu+7lxJjcjkrdPdXb8qh/YbU8
VL9VK4wsoowZNHzV0ztolbb35Gi53mlIoB48cYt8zEz2tlVm7uUxZ82p5J4inro8n2GuXYN2e6zY
WACwVChZlApAJkWH3gzu6fp5CR5ZbICoKVP5aP4dNc/Cv+FX/8DgSy3fnlUhxjuPau4FM911/moF
s/PTX/WKjXRnnE2/adF7qAP901NOu5/ZkFoGYnxDKpZBVathyLXg1zORyUKjEysEVLy/wBaq8ewZ
93bAVwAIVofGdfLgCV3PcxDdsrXstP9+XE0fuOPGOUAcTnPZ+oRW7YyTJ5NpTELe4P2viH8xP90X
hcN59n6uruddViDoxu9Wr5JbOb3SY2UFrhXa4I1+sgLdaDEbn6Tq8PyOPk8GJw1HJfkkr+CDlMy5
5F1iN0s9sEuu8Q8vFscoChDmm7RXjDU6kO68N20ccTggxVLSc7K6CPOxnNd6mIKJs18cZi6gbrfu
DVJGda61XEkULUHKXIsTmovniKIcn5iOc2ZUXA5QN86NG6Qx/Q+smJA0BnJU+ZTY1E6tXefIDwKN
YWngOMFpTXnnllisf5m5nymT160JKLCUnzBkYAdAVCjD9IuI5S5tDlmapDT1lO/kdeLmOK2sLNS4
k1XSL7/bH+WGAiuR0c9ZiwoK5E8Tft9Ri560z+/VibEYLDiz98Ggm6OaqWr5juwOavzznDnrV8HB
TY3Myw+WY3t0acU6On40ALc4PWMXBfdLjdWKY6SZFO1Zef/73eLK6P5enC1MrFI3rwfnKqkge9ke
v/7Oi3vComs9/I/0Ii/TNxmNuirkv45/AuOonIV5PV4/KGZIWGMqEGi3kNQIG9Qj7b/M7a/7Xf5S
/2bDG+B57jS6tpP5p3sl/M4cN2O3vE6K5+Z9OWbuB7VNPbgoweW+SaF16M6PaPB7dH1EH6Kvca2K
nnD0mq5F1jEIs20FJmTw0B7QDVxczEzMQYtBYZqNmEsfbo9Ahw8CRSzlsn+hzVN8/TlsuUyx+AJ/
ihFCzrp0qVjw0skD4T4yHFjEjO3SPKSWobai41MWD1RVYn14IuAdSbuHZF7vtnZrMWQDf8GG9hZi
APVExeTazJGpOL1mwiyC5w2xQHF/qYuOCJl/kdSI/1mZmJDTQTS8bPKPFy0kbjcbNd2YOe7C7pfF
WOMIh4raO41WG9LIpT//oqKH0PW36l16yGjKYGEpzqjUqDLdM0dpJwpbGxQ0T5R3kuZT8bVC3PBL
fLK7S47SbLCmF4jDhlkhw2M4RxB1qUs8RGdofym9r14DExlpgg0cS/c5WeFp0BhO71q6i45D9ap4
i3+BkubtQCk7Yu9OcCB/sN/wzLknPXnB3acbQQokwYEb20Vj9s9rS+RG4UKilRe8sg81ZDvGiYdg
vwOXZDQ6z++MpYR73i0DqI3RqHGyA5zdHSil12vjYbFenQfXdsSnM0cG7NKDJwApCezRnTPUdJW2
v4NO2+s5TGni0AT4B4pd1zTGlrtafJnAWaiC2tDTF6ripaCUpjtqx3ROKlNuhBKuuLX5CC/m6NyU
bm+h9cOwgWFSGpD5m2RyoEAJMUI7PBik38kkHynhz10N8EzrraDifkrvTdr2YMRnAUxomOksPYoe
KgqVXz9jAuJiL9GmnT/8cXfz0xl3CWSDnCYI+eltCk5CThv1yOwdK0yiREEBwRLZbrGYJZOd7C01
IpczdK/mH2Mu4XrThnGrJEPxM6ZjiOA8sTakv5zdOJ0os0QgUBAq5Khg5o46465ivwBgPNznQmFp
WYEIl08th5KrWDT4ViKWc5mcYYQAxIBDH03vSGwRcvdJBp7hamnP1pYfM7x3uGDdxnQ/CLenPRbW
2wiud8RC36AFfZwaAAUfNNLepYqLx6gkfvVRLT8cFZ3HLI1ylkgZW9OCAaWOsQS4W2ukm1FhBEUn
MaDKEGt2DW7qvFN3lTxinRJA8FvlWZzlWyhxNQQhbaS2kwPmt9jO9XwHP2yQWS+YmM/DTsQHV9ik
lM3gcAxs+iezd7ps8zrhsM360B3orL55qNtzHZE9Ao4/BmA/dinz2Fvfhibqle2l+T6+sRs44cEG
U9e3yXI/r1R7TttHtQoHNc6+IVyYLxn3dPc5LVX98ZtfD8ObxtWIuISiQhyPi/sD5hBcGjKt5VJ6
DVq+2nJ4wzkgeIEVgpsKfHH8ZrTtQ/ewRQqBKADxlvM7XrHJgyYoqUxqYHPFWdMFjSbTO1jdMKgf
8L0vIU8V9g9ZWjw5Bn/nKUmqjRFeGS6jq7l6bQT9FU/MfUMm7fBm0aS9noF1Cl5gdngFC8Xl3AQv
6BBw0yB/dPm785J++NQt4HU5Nlk8tIVcebzdUHFp/lw6MnytRqfvoFK6io4MhODL4KCORjmAJxR9
p72TAwwt+Owe8adjMScy64XQuHBu+z96GMCajkg2IecP82hw2X1ndZw658l5QPN87AxlbTBT+IKM
0VicNAjqYhfcJo8CAQiyEACaGdNQyctlqoExRO6O3pW7u1hhirMaZNsHI0Q8U7CzdrTJJNgGfQiz
2daOuIcFPKXEhguNq5EEDhw/EYKG1GNwtbrDhb5i2wJEmpHjjAg5yD6e1W8hQzmFrSmlPZ7UEg0A
uDTJIqP3nl3Y/3TVJhia4EM1I7LX+jW4j6i3GsY/GwVHUhIYoEIqF6p7hJ9H+FbOmQsMdj56YYSO
vVZ0QUyXICaeMWnkgoZY/M/dVssJk8pd0kJo7OPbn/T39O8zeMKY6rtDCXwlfKL7omMDBb1Gy1Kb
wY4QBBzqGdp4X9LYQFfIh2CGJig6E0PQ7K8SXowAcvFbZ/yiMFe71zEdCVjv8NW/jDHFYoNcgEiu
TxemhVUEZ6vL9xcF1HsLI5UlfQCE2+aeoUe8rCwyE5zezkOu+Pdi9jgha8tfjpkAge4JmIhb15ll
9x7r+HbgJstQ3SOdNken4T4xRtrLOymO0n+6L87aIaT5w00RXnz5CRDqYL3xdTGmAMQAM7nAFviu
ae3S7jNWEayNRFyA0ys2An+DfEJFBX6/u9HwIPBpYCyGOfEDBY/I/c66EDwo1U8t+Gemzttzhebt
dBaXoEYHEegtSMbnjlsw/nR0/U/hQlK3xkuE4nhJxAPUwYXToHH0VFKJKtoeT8MsgfBKAwIPbFDL
+9E8OyvkHry/vj3mM26qZ32DzWW/MWiwx2doI/T4eP67FppqqEwBoqwrCR3WJLsEGdJjtK/Qo9KQ
SDbkV22fkDwCyL7OaTpt3n3eOe+d+3g1GSM4T446ue9gwz096ugT892QaTvDSZlZvJhosppbo6pi
1KCSitoMmWieqSOpyLHC4eH6x0fpF6GlRVHF1KBl+ffGjV7bk8eHT96La2dBAtcPEvbFs3QIIccx
+wRTpWhqRX8demgdox2vLrotyGNe9eh1Ht1XwUCfPjYdXN3pBdiE1cabenfVbQ68j/ocDRjaULOr
5eG7FbWN9eU3qatp9g7UOjGhSuQD3fZUNaoBhuja6X9oL5hNI1e4RZaMmuvB81/OFKxi/erZp8nT
g/xmPMDjrMKhs0zRO4Bw/GxHL9xTq6evYXmbcLbekEp+o6aKMpMQMoUTh7vYjMx8/UDsbcYWF/lj
KBk8J8zrCJlV314i+5ElWzKhfnPgUGwYLaj87jMgJwP7nufmnHZNGmrzRCMD3tkJ4fJfVQ+DXRGj
kAlyG/SXVv/rCl5JNRo73GmLVUl1E2Kpvl2TGiqBnD4FHotbZmxb3X8PMaG0/xn2tJ1ZZVCGHCzN
4VA+VItDMwl31pRUs3jFCuyhYDL75DG+/V5vROXaM/vokLBDoAZdDHxcT33L6e3MP2ZMrjUTIbzI
6njjOVVzy4m3W0VcV4fxJPs7MH58Y5EcmoMJ1jjDmRR3WB4m/wnXWlfugQL7TLcHdXG1Ou3RxC1X
F5WOTAcRvbZD4Dike0YiFjCvwlnk80/tK3ConVPcC4vo8E6ckPcAwja2W5PnonFCKdYeu7AnIZaF
4y/EH5e0wjbspBHe5XBuMCFsIYlZKV2E3p2o8kczFSe1F2LUK8ueqCXrCAXRplr7IeLUYcUxl27H
tOhABbTf/O7+dilBErD60m4jM/62IRkcN1Sm9KGSckD0VodAWOB0GUr/Y0vQHPTXoj3wrPWN+oxR
RjpWgeE0/o6Z3b/52Z1EEd0Fa356SXuiDBOOWBB7BpY5EaNoQ17E5VDtTvgsJTjvZYgIe4V2910h
LgLFIouFSQ9MZCvsY4q2hcYpgla+IsPagplyfYloksEpWKA0+m7OkAj5T1hjLiJ0HOsLJNWXtBf9
EglT5gT9GvVEPt3rE8stdqQYzlnE83OINdM4OW3raG8jqX8EtyyYttmZQX4Yl4k9A+EYf/7H0pkt
KapsYfiJjFBR0dtMJgFRxAlvDIcScAAVEfHpz5e9T+w43XW6q2wFMnOtf/2DzG6C8bl3GgTGrUcB
IS5PESpNAQiZOKmUH2gZj7G1xRns7ePQzlXuNlS4JZcI2+gNl/bQKF+/rwHzUFQwx/hzxlUwN+5i
Ra6KDMPmEBIU959l02ajkb7kYAqOBS9Vr4tXmXJJZL5PWsJm82Ku4bgy4LEI3LsVrjYwamDAgyBo
wkG7yVjKbt5yGezjCgXe2zTNiI3LG0WM61fn1hgE3Qiw4PdN/2jjZcDsEkZJ4Y7n9szkx80Rou/B
1Nw7LjQ0sBLRmwNJFgfs5B/kGgKSy0sYvbZ1BFFZhpVz0mbnxIouZsQstjNDDkWoEa4jHNm1fGui
/gABQOv8x2VBDvT2MW90UUhw9mGnToJLXc763eBJAqHbzsbduwfFoHdx7mfYYsRF7jwYHhwdyJ6T
oIcnpPwl8962k2770PnVzvJS8+LKTAmOteAfwa0ZCTX2GBFBN93S3x6o/PDahwHqT2vNneKgqIh4
zJmfQ/CW1pRnvoM/QzFlefAo59m8s5uiM6BJ5pEjvjVsJM8hzx+ZUFRcnDEPtC/81yXcSK0bxU2A
acRkFZbB8fYRMDcgOfUfiwtTSGsI9dz4bQbJJG3W38tSf+JuXUy5d0RLaB9mhjinlcs5BSgKsH7h
vp1f7qR6mCHkI4yMfmVu29TGbBMtes5+l72Maa05VzJ3pje/j2Gze+nzQU1BS+WC8+zN6CFftKhs
KB6RFTBkZgiSMVJTAiyIbPcoBUKFy2rlqVGeac/w1oJ1/sZFDCw+JNfIJl+zBS1JhUkxZKV9UGk9
jTIfvL6YhNzndy0s4FzAJgLz6WEE8IKYqFcYqOJdag564fMln5w9g1XRjAvCIyDXjYuwnihvWJfC
CWE6St0/nPfzgonQ33u4GM56HywTXX1HJT5KybbpfZz+DqE/mRdlz8iTGDz/tmmZYOz/UB2UE3Mw
qNpOkVw3BhWXXdciYcuv3swhcjbbwlBDHn3+93BMEZPOVGMDoNTv9PxzYBaoZKV45jSMffoBhgrd
aICWDpqpXN8Bg9EE/1M5Xxf72g9oDWsjHm524j7bu20RJRFrP2oT78uMI5GkTzDdNwNaynDIKIO1
FSvx+p2a2cgZMj5XcTrPTubAcqmrZDOyzu11tW52eE1D9tEhyBnn19VMzRq3e1elbjoRRcpOdhOx
KpzGZovjI/iPIytUo3dhVmIAVda4YJHglP8xvEOYgDEj3Zp4Wm6gEkHz0kINzQcd7/WfDPSv8Q7d
weG1VUlUDLgI2jm4H9bwzmIEtHyEYNfhd4ibTl7Yy5z960Tc8vUD/1DIHdW12L2MHrYtJp4XBVOb
Bnq8FdxP+14hYqJ/VWKL30GyVxv32/ZSohAewOUyS9oXDAr/LldOND28d1WOMGIDTDTUyEobeGCc
V3eY4GRC/cLgLTHs1sq2+4ypd2/jq4c7ZR2d0RayOlDuzJW2cb6gI82o3XnkWnIxrULdYp9mZIwv
K1Ip75wva3ZeyL02I4bt5gbjBG6MZtQF4+Of/1jAKHxRnRsEcCvAgs36xyk3oRxXUrd/uYJMIJic
Elp2p5/YsJGoWbsy84RDEByeW8Zy5iK1vmKe2e2xbcYuutco/3N+E5dYWfgRNrJQNW6/TSEMFxCH
MnZ75u4umJppD301mbs0mGThsnJr+Z3wzgbDdaFHG46rTKwrq5nevPRwg3YNyYK2FaGmw4ATh42R
kaEKNHVnoUyUd2Nxe9olrZ7sfP2hUbeQv5k/nZFhSzm60crR0MOJO2UqEV1pajGEwmeszTxKFt59
ZPxmNYiMEfY/5un6WcHOK72wWSt3IhagZkRYlDiM87BzwF0lUP4lsLvf4hwqo5bmX3xUf/GJ802K
AyDy/tVtBnNbbqgytOe4/7XyfPoeuYhKNCxsGXrQQ6qMjknPBKwG3QFpEPPi47D6cdpRfF4OSJSu
5fJuIgi4kT3W4Y8yoUSsGrzP90LlThDQRxdqbjMHEAD3SIyByxUdaReC0UaFbMy+cPdRATkHvusF
p++tye/b1jBPKqmhwI9EZwbA22FJpdv6yTnHYRhCZOhOVtcVNdS5jecuNIETAPw2o1BhgUr1pndQ
yct1p2t2r8jYEDIh2SUth7cify93+l0gnjYxI+2oZ0zlw1O0MxpQcwBqpogXQHyvtkcVGQE0uShD
javABBymUibQkG3hmzAePm01vwx7OKZSYeGKTPzVYKV6Z8XeAf5RlhNQzxXJyChVjD38Tc59wng5
ppjZXvhn8PYQEMIO/JsPCyWUt6WgUuE3JhVkowrzTL1+odnThsvYbqP26h83g2r5jxi63cI7ZNUp
t5a/zLZnb9cWf5ATFgf4C7lPuiwGpdYCxSv69sNUY+hAegVVDqkX4108ntYB9uPwOn9iSuUIzWF8
B4qScyzAMQ5/M+TPjc9sSsVFTCbrhbW1AB8dAUbQlP+MzGw9MTm588lKjhL8IK7mFKajZjE35eRW
I38TyspTsZ+KcPqIQYowSlXejxlYCjTM5dQabSBlK8xjm8fvU/FTBPC2CTqm6qz0NJn2luBbBmyn
hgm6cslf/NYkbaJRclqomcxyjruqZCAL+JkzRTBfauaJhTbFc6EbNdqDDaQR+lbFP+xOmDrdNqsu
BUb/iAnqSlnCK3UXf0lpUAXTN/byRm8AxWnHGYxSiFBoOMLXgIdFncWwExXBA9thsmR5HrOA8uer
O+iJ3nbbVWy8VxeNE6LMR+nUTNIQKUEgQW1CL8BgDAEU0yCUI2r6BNgTgJXOntjyFTDXLJxHpqQx
WEx91BKcfj4Qq0gn+GOBMCSYggVc4WJc4QVlZvthYZeDn4y6pMpVF4rkNoO0pgRB4BZ3HqOdzaQY
CndBP801+BdI1Be7u/1rLHCi/b9hGcNmZdt8+v/b1KC8qhQGZmb/iFhQo4mWBb3hAZvy+5YXRYKG
Ay5dA0WKBvE9Y4nkBljzz2JRG7vdjPL86mw2rauyNyAibUw5rkp1KiGu24BbcNu5HyvFGjujA1YY
koJdijlnxD/WPdRx72kWjbyfoeWULIMRaAmKyYr9RvErv0rfrrJfcXyFCTl5dwzaaj1awVbjCNNE
sv53W/F4GM/7GJAdvjO44l1KWfXnE5jpaLj2D+JrGu7HLrQmtU2ZLADW+eDIJLfMcvlSsUAhM55P
YUWYzgtrbcyxjh41gNe0zbrB5OD9pPIfLU5qru/l8L/agpnn0ztVKnnZG0HtdpjuuyGGWUZf+XCj
Hxw9xLntOd5qw1lGSfuzLuaDZMlzNlXiY1mpH0mc3fz8WEbwNm4mpULu3hrjl8gchzRrHzwyGTwJ
dB867uBh7LzlyM2DmPN9SGuL4Vo86tigv3AshhVjogFzG9VLw1IpejTJ7WPMZMRcF1Sjlt/bxEHb
Bxnj3yvb4qRYx18cSuQLnRQoMitNtIGHVPrILnCi3cPMpimb9NTNTkGdmvvcZOdGz5/icmYPAHeN
fFJE7mVkuAEVGG3SrRFriE1rPN8E9rGnWWXFeAvgfJWbrsvVoQPxPJigN39VugMzjNLQWTHrvcgI
X4LakBgNhqcvRdabvQdY9YKlJ6z8SXTxGj9gfNQ47hIuocAdTx3hZWoGkA5I6tSWwEnKHzGXI5Xo
fQlbs/NOF8gfnpR6+ddGdu3lk3NinHq0KniNyFPUmjnkVueb1S/2LojE+qJzRJkOQYMm2a5l03FB
cx4C2CbrKTuK3EIb65wIl80nNWMJUTqj8ZlOh14YhZXBUzK80I2iEy/MvGckB3RpBzo6JKvlGuNx
iBpA7/YuAEN+TQDiQlrqPhjyE8WJ8oQ8X40z19k66afTiTIW/8IUds8ydegIlNITY4DAbAvJ57tb
fJya96CBb/HCsJKuDs82LPHKdcLvH77stOSShnQJdDcP9lHLQImi8r1x4AZApikzBgHtaIi9pXJ4
IgxHus65P6YUWD6WD9kF96xyAUZaxIncI9emaQ6eVsSdWnXaFs3/ObyY2B3J9z5wv9ugwt0twg/p
KvEwAbhj6/6DICqSIzwe7qCCCjsTMJh0HndW7/1rn/7MKjUCab7tKAP/+RlRKoZeoLtuYS1xKqE5
XjV3qPe0osVqFMHLbzmpfbpNHC4XzzMODmal8PHrOmRhRo9JCMN11JcVU+FFauvarG/sgCoRT9N5
euGAco6N2qi+fvu6aTfGK5tpSvNL0dtxwRZGA2c3eTJmEXBMtrcZqBrF6n2enrbTzMNseXnHNpuT
/hUdNEqfLecLmQpwDno3UoHYuaD1hJfx20KpuiuFB/1F9Haz59Wh6UUiKujUaZdJs+V2IJb6pzCn
3V8NtwOUc4mpEt/4rhUgOxAV6DznImKXUnT8f6foBEL7R1mkoIUArFEUotYUFEfZONV2ewkQ9wxe
pUMTTewe5dHbbYE1BdvPuAsHmU13s5nC7mYXZJ5GT0W+qiStswXlRfFsSKLA6lkfY4KB/OUF3XU3
EIcOU2yyNznFOUuV2ciHVzqQUYOLwVqNzBcazZJEsCRTmEHQ9EiRw/yJ932j8pPbih4oNyFb0el2
tQXKXt4VHCzoo7oB53hCYUmXkWMRCDAhMHwCirriVwmD/GWA27hyWMkASgWPdR3xpJxrQW+toUWg
MWG8gUZrPLfGkFspLia3sad3BLB2a9odkt6uIRu6T+G7t6y74BNcGX7TgQz/IRM4G1jbjEIRIojo
KCL/jey/6Sv6egwJsQmiCYAZR6UH+wXqd72sK3B8s4JBaHbWzz8GeHe7oYe6M+b4N26CKW2OYSsD
KGJfIZmO4U/xcGzmzseL+u635sxpvQ6MnsplR3wGVDUWCYq4+V3F9IuCHquDVFmNX6AqAkmPp5Qd
2sYAsmnclRa9cZ0hk+JGfU6ZjuLEnFyvjnbsDG2gbkJIEqdL9e3d+xR3FRjl0/xbwLXfjf+6mKDU
/nBBCI7R/hCe4qBJF0Uuj8MTHiVkE8zndxjuPM5oNjna4EJCE1eQHN0ePLIa7alzfk0IkjIyqJJr
uuY58d6aOHmdWoZ6Ne41Bqh+H/MVTs0Wz6Fx4En4RO0v1T064EPNwhrkZkdp3T6UR0Y6YzRImVKp
w3uiMFMe/DdqXfwnTCQG9fxxgCVw85KWlarEdSKDsOhJYFpb87s9/oNeQQZiGz7qHNYbqIhtLQ4H
i+qk5Z84fpX/EVAbq9RhC+YwO6s3fvpCRTfwUhzPr7SVdHwLSKloe9RuwTHJJSB7G1z2NJj3+/J0
6gWnRhvDtaBjnn5g7SlW/CuGfl1SQddXvCd+1Hp4G2CTD4P3LmGsqC67iY+QXSD3896zCVyWWi7m
SDi/9BH8oqjgFP84GKVjogg7MVdTqTPYrjjAe5xxKnrrBN5ZhypMY2JMpzjKL0bW4evzNqCggEh+
D+O7+6BC+JdCh3qub1CjOEPEFZPU5Et4csYJ6zqx7OYq7VLNic5vKIwonRytZ5wjqhScXWABQyqN
2k5b3I2ENGWcexu2LwoA6I2fnGavpOWne1S9EgsC66KnSvjzOH/Y/2+mq+1Rvwq3aBnRA1UdeINU
0ptBPr7ZfA7FfqhdbBpETg/yNsLX27hdbHRXIJbMXCa4hVzdbN9JTA+fDHDCnsu7WoxEX5MaBXzD
ozPqGq/xiGC0TQWJ3UfWyfcQGsQaZvKjSJxs59VuBjxX8gXSBzHZhSORVcDC8IJ75+y2rn5TWJhq
+waMAJK4ZAzaMH6mZsbxOoDtVzHDFLvUurWc0qmYkhoNlkG4ZjjPRhJw/bQ0IshfaCGaTZv8+Mp6
Yl/6NpBpv772vT8hNy1MTQhYicV3Ud80kRvmqhZo+auWQ4Py8ScbvnBacSPc95yp2cgfGdHryyna
9jjznXxoklVlOCG7GZqD6UbVxd5uHpY1D5/uRjvEEGBVSyxhF5DzZgjv/jILHAvTrxHWaqWMhi+7
+gQqBI7Ac67/9MsbQqch9kMnV2rguzTZYcdLfmjrNDgtZRajA1s9Bd8tttGn6mNn4K+Z/NG4PLD/
kD/8Xn/4cIjRGZ+oj63jlEsY0G39M9PEembGQFVvYOqaG490zGKDjpmbS0o3DKz5AkSQ6Vtqxu9V
QEN3F3ivY66C8p7JqHJDvrGw5/T9EJdmNg+t93LJqqCU0L7QaXAi1uTSfYeBuZvCYOqEth8TC7D8
TaCBxKa/+1pMXPMrrsjKyf0fMVsvTp9GQPFW5oq/2oCfBIUKzgKZyMdveFzHZWr4w0f4vnMwACu9
jPULJ9niD0LtItj35b63W36v49poMRLCdzdoerIFFeN+x9ixwzzlDJFphPWi0FLpm+7NxGVXzWJH
KkdefXBpxmvftgnlmsyPiW3H3Ur6vr3++xsqqYHNR8MbfDGy4xsOrua/Kmwn9hcHEqpcmq3wJ30S
gCNKpQ4jYLYxNgtMuxl/Om5MyfbUfH+fxQp4bBtBV/PboIb8B39WZIv4a/6eMrjom4BCTllnRW4X
S9tlNWNfYIqNw7CxfwnMLM31Aw56IJ3b0uk5t+3yTv3/k6/VfrfRz/sI/UXkukEyw9axF/mmguwc
GXpUQV4YLjuU7yZTP+Z0KdNfw6RvoHIEEJm6dyMw/eeGCImxP9gEy73TmkVLl0vKgyhhnPkmrxr/
cCgGDP5xbc1gKaNdEKkf9X0VhOnDdItLzPPl3VCoWs/HtNzuiRms8pk2sc2g6hrxusuI8cvdvbPP
TgYxhB7a7i+/9L0pTbvyJ/meDosKwxl52SjABnnmTJ1ExNfqKHCtbR83lhmxaItSmQ6BpnbmV7gu
yisScn1ldZkvdIzeEYz8wmgdn+Yg00Qwam+L1H7MG788IdVvJniCMj9l9RjwPWm/GJUY7DkbgOI5
nqN3EQw3bU5NMO/kg8iL+v8hlik3gwfVB8YUaXuqnQmD1laaa85Gy/U6zhbQ6lJJ2iUTLvbl6SU8
rwgF2nRdXAZlJz5x+yJuhbDbOEcsbRHfx6gJ5u7XVqeAoYZNq80/RM17W6rqymEYMVLVJI+V9KiU
jehry3hkm42v5sJQA5PZ12zQkpqPofHvOXricDuJrkZX0CP6yIY9zj4ufYtwpB8MTxFIThOHE4C+
iN7JkdJVDwdrmKPn9KnlKbGMh2Qb8+OZ8pK9HQhHVaQdH3x0z6MszIp5L56pMHLwH/WVgT7bj0tf
+OSPYRgehx/pf13fvLQdesylm8vWmG23eBp79xHs2blUE8n/vsGSpfXsGmgmMGNA5XZ+a2HwwI1F
MGpoIBJHs3bL0jquBs1vQK4q3G3QeYQh4vab7JzjYAEKzNxYEcWwX4aNxHHfD3jv8ON9yI877t4b
zphkwEZgnShmQbxmQd1nw00fpJBHB4fP0YS7bNaQ9kYT6PkzFfjOa/giSCSHKvMFOcyEDHxSFcaA
hIK/MflMXQiWvuCfBE7zGEaSz6i+mDWzI2mmijka0kvR4Kt+jakmxCsYo7CxksmccMFqSYrOTJiy
x53A4JUq5ofQZzG/LntIEMTxT7KCpBu9JhG9IrfcJJqFcrFqjRuq+6E1AgeD90VwonGfZFfzzv+X
3dnR3jk2URhkDG30YmZr4ZpMxPkAjSPXajCbw3O7VX/Dh5irUhiIFxQfMyI5zoh7v4qZPZjdiYwG
PfvrnYb+H3aQXVpAplzOD7TabtdKQdeG4kIAweGKYRjDLiqqf7KrAbHIYFoJ5FUXDUxO9iJffXpY
1A4pPsSFfIkfAaWMT0aTbrHA47R01z0Y87bJvT/GNfYgusqkLfwPTLir5X/hS6QooHmMf+yKwTvY
I1XZ4OuqdtRPMkGhObz4t9UAM+Y+JPM1mT88jwMGME+YHcJmG+e8Qq5A7cKe139h6lqkDwmNF9tY
v8XYXkDvUAT1XJiDFm/2+zp8ZOYPfHyUbzsJmWJ9WwH9bXXZjhLA7XmjsdNlS+pfnqx/QGOjZGpc
NRWv2RtDIvyxPrpM4TR4vGk3ZFlXwLrGCPl010jie+L9AI+aqHU39ku55B2pRJXGS7cZjR98b7p3
ADHGH2Mm8CPpZptHCE4ExrD/rUCK4oq/4AF3k45wX26QE1CR2vvCcDPrGkEO6Imd2ToRXWF8avEC
q5E3tCJWo4sTutiW0V9QpVOUc0J+nMyqOSrCFp05anEPLhHQQNvo7zscvOXiy9HzY9reTnHJRVw1
urrQWd5n/2m0Ixv6z0jmSluVrwkMNnrAM0Z/fjz+Ap6rN1S9cW9abigUAqjRiO/BExmPzHNHrK9j
oYaOfW5ZenVU1YDxLhC8eDJAgilll0g+dMzIpjNYsoo/253NYQLr5qw0EEoMohIQ8yv7jVzHDaM8
rTVjgWMZWHggOddFxyXnBelyltjrTl+MmDwrqoGiDzMKvT4NBoGtM+PBYWm4l8J+oObD5hXFV9EQ
ovErLcRXeOv3f1LjbJCfAkNQQ6eRaxsZnoYIPYhKk9/AzecBycHi3h8/qPYTdR2jaA8pzSUYgJSO
oPiwfex/ADPn50Ftwj+T8ktn+BO6cBMGwe0vcqkk9DNn1OVnfhmqWvFAkybHOSYj16kLN436lEKf
oJSCfwF2kO3cnH1OHogre/5QjWej9ptewrli6F3MX1+sp6TCnRIrxAkwlx3EdipIWKN/rBfXh4KB
UpfL3BDqQZfPkUB/AF5lYskHtW/jnRST7dSdr5itXS/hFZ7944Z1Y6KwuRoNg+yA3r2/1rWhx+9O
8MESuoYd1qptQ7/SMJy0AWHi8AoiZn9rTFI3kEDIMvuaHpDKrkeXoJTwnfGqNz+VLpMDwhFF5epY
dYjvcbX7KzyQbOTSzMjwpjEmObkzugSqKnFM1ogHpfc+XRI8g+ePl/NNTNgw2viERiuZYqGXuNhN
1GCCIffPfR8vPr4Eqw50JXml6yCakI+2ZpxMMLuySEAeQp+jRiswCRjw6dRLLKGwFkl0jt5LWCQh
7rx0cQA7vHsA/wL5Wj9K7rxjXhH0hmhJvFY873dSGe902IMa6Ppc6rCmxj0YF5Uc/iD/IBQhd53a
5657sBLaeD5hjKQsIkAZjWQOSkS3ThvH/mRuUzTL5vRyHHn9lkyJBIe+ietURwV7KgDt9YiRTaof
oSFj0qL4VvcVRhtQUYppRTkcYW6CPgTAvlwxQUUkd+YT/0DmsjMoFHMWht+rioR5+hVwM6g/eCQ4
+dH7WH3xgasKX4mssztMiy9TILlqWcTKcFn5a4YRisIKBcp758th5uBiSgL5Sc9sHoskrjv7NtoQ
MFi2JJ6TxvZoM5kV0WM5+rhlnAjvaXNo65YaJUCq6l5chgepXQutJbR4ENwPdOSfI3nUccuvANIL
PAAN3uPqjcIdKtv5BBpCtXNALgAG/3x5DDMeIxd2VcvRyUZ6mSkieKhdtUxgVqB8uu0f4GiEZ4gS
HZbXAKVczK9uhtUhanfBMMCKdzJMWDoX2bzUAz8IAPHn51QtnKEKaMqXUcFagor0Mdsw1o3vH/F/
uahOF/BYDMLmrFMVlKYKJnfdL6knYnO/VLuvwPIkBd6ywt4BMms168ug2wcwtJ6lAw5fbyhCBRMM
J2r3xt2PpdCJGvNnUAT1WWHRb9o3CCI0T9CUTUIOVbXNhBFKFqo4c1FM/v5UFQrzZD3nfLRVOHKM
cpbXpUWwZ+NeS8xLluOthTYForEczG7EIeGV3xbkB48Fv8Mj+gDZoJilZI9QHf/w21szq0XcrOxP
IHRTYQLUh6sVdivWlPwJQNbDX4of/HPNkJQZ6hLW4mu6KKFPiuHstS4wquc0Vwqa0kLK2bahnyqR
L2f83UjnO6gggyMsnhe15/dCfZMRxIZmFL8qjHjwVLQe4r7418JSoaqfg4b4HHP1IP52ICSW457l
1khJmSjiWQ6d9uZGjyXjAYxqmA3k8lvbYFy1SJe7eWtceVnETuicBg3sRIhyXOKwz87YnRMy8bbQ
MHP3RwjpeDAQGl3IevZ783Jo8QNsC30X34c0O9a5U7yDq0baHTDGNewWRlsj4Gr3YdzdOgHXJYZW
xT2MRi6spN628AaXEFvfbFp6t6+LqnV9KaxfA2jD+7j37XfLqTMWLRgFdP4BJ81oHPbp9p3bhLMb
QvWZq39tCx1bCazCiW0CV8qmPLDIY/Vqcf8dPgmaDN3XDV6s5LonUafwzxdo3tYuOAG8DM1TxW4M
pZMFcQIeWTJI0HjMORmLGY3R6K/AhwMVo3hDVOj5u8oF1GB8LxrO8MqAQIpL6Z0Pu9LaxDCZa/Pq
D78WqoEPYidggN50na8oyEqfwitGwBQMrH3ejKsSGuoYHeX14yF0JuA2i27md1JeCODqdEk8dR94
TZ9CTpenCaHNqLgEuJzT+j7USTCUdDQsQuQu58yC/kdeO0pZ3aYcXHcIZSH1tTAqSM1it7Cbqb2u
jNiUeFg7rTGgEQPDPFuNjFYffnqICFmf3UGT5eNiVDSdtsZIrxbN139/3ecHPjZsFqNeJzRsjfj+
kbcjcqYHtAFAWQJS9Q/RlWhxyvOnK/0m9qADna9Mvyal25mcoAS6MnI/IIGbq/aR3gHUCXdjHm4a
05fQlgNGbheO8DNPjtRqN3napxTZEi00j2En1hFI3FGf/Pw8dZKRRS6XykWKSp4SqotE3j5+6sHA
A6Q1BgM7G8F+0XuwzeQASChjvPXPpkRJK4rfOFk93nYTsuGt0DvTwnGc/fCtIJoFusMN6EORnxXG
rCnHEkWS5GjTOWi4F+zYHMxax9dTMfrOKuTcwxe/hFrBNkcY2JAXHTHZ/lmQF0DXgYvJJ2ayEOJx
PzBxg2gB+A0minHa46CxOclXjL+nL46Wlstch3OZ8c+I2f6UN8bgFwU1hKmh/fbvJdNmFVhPoaD4
CxKz6SGcyyXH8LRnD2ykBQxi5xXMennKj5+OzzliJEG3MXdbJvt/K5VYlOCU34/QMVPIqGpl9Y1Z
4FyeDId+SG9hLqNzQrUqQy41+DzvTfkW56oM2GJwRCqZOADeM7HXwX9wiwY1hYrRMNQWu3Mx/xnV
x5i+GSYyPgGIJ8KIive/OTpGXed/r8FRj2nfspyy0JaIjliJMjM8JfCgGCkuYQFEYCCYwbVXt1kS
jkOpmHsPTvgvav857MBgYFRxG8LpO0gmx/vmufm5qBkXQbnYV5lxj9GQTCMY0SEgMu/N7I8Zqb6w
0KzlwKRO+Pql93wHN2yA2VZG9znOKL/dmXqpOd6Sv5Q0rvclSMj/SxAfshY4y4x0NyLWCXhbKQwq
TqnRmGuFKxMlRC1/Nw5BfFqFPsP7AXDJhNqcus+MYy2xymFIeFOlNAtdiExs2dO28/574LtQTNuA
6FwJRCbYCVNAHXcQ94jINDTq+rbVd0fsROA2y3pIPOIOe/fHvPwIXOdduMDDNZtFS0QXnn9I58vR
T/aXS8xxIJcZO7X4XhxKCluDccicnPvR4plt+Rdl/4lS4i3d20AEiGe5FZiCPBW0ogDBJ2ZRp1Yb
OqHZ4uHmplIUQkmg7mok9DB8oZTRp6RexM82WrV8jUWnKqAIRIG5DJFuLqxkKEXsXWO0ylBwY4CZ
xru3KdFNcJuQbEM41FaGXWdlt/FW0AzI3GrhQdJWoSxQOrBH++K8hUcB88ZVnzWK6+seyJuTGYb0
Rd69FSQnbYOEgSHGXQlzCfsQGNcRhg6NBODoaWDveMMoCB40gg7KvCORfeKf3yGjWrNkjIf6iseW
Qhm+/HXJeabjdg2KhdryjTSKnbuXTRGccEJOc1nU51CPa4rofzuKsN65WLAWEorZLSxkytRsD2pq
e0YYOW8FBcGtACsAmN5X40SOVhzfXB2ep58Ih4H2MWmJqszilQt2g9RUkUDDt9fVlsh3foqKmnE7
sAft3IJEY8LB3NSEmfTlt86KvI6ApwaIgFb9iZYcqFL6GeAvQ5SXgt+SiNLuwj6+9zmzwNwq8YJt
dbWoqMGK78u5WNutEGAuvr7BFu7+ujPfWWvIpiulyGUlShpq3owim2OeuyFKR8cDgPQztd+215rM
ZjFoOyfGv/8Cd0nnPjJuS1xch96yRzuLypD+2FaoUmbgSUY9CkoL8uu337bKCmqFw40MUvG5Gi4M
EHN3xAR2WIigqxIir9NIAp0rBKV3HO3/XgeoeWk0Ry9y59t28IgvxI4uUKU8zgA1Ikc0L56b0kjv
ALrQOL+N6dc367JHUNyYRcnx/QWRiTtyScmK0yyfE7iXQ79UZOGXyftS2mPqM99vV8LPuJ5PuWdu
EZRjAFBgWiZQQLCaziSB1p2M8dFcn+tqxjgvYJkOP5Ccsa0HCtNlMjZbk37YmtTQ+xj+QW4AOdyr
O8j/NbUQQgyZPSl8VnkJhvwtoJ9ksylM5tTbfLZluukhjVBiKQfrFL5nZwlzb0Ly8V3XcW4t8ZxG
jK6obJ5jnZISxFgAQa3ROV7wVXoJxKwz5QnEqQLmB6q5XVwiSu1AD45lPMvPV5TRXDgIFq32pKzs
YWK+zoPEyM/ES4GAkx7ZQ/MjBn3ZpcfARgAM6YsIbA1WdX5goCFIPaIM5hTHJ5a5Vp96BakqopuE
GctgWsBRE0XtvSBy34BRA6YGr5UCxtYf5h3obEZoioA51PgGCrLi7sQP5kwMLcz03FMXScVDrlVW
zT1mZDB70j0bPjfK/AT7y9cwX7dxoNK0eKF1uqJLQiK1EPYAnp2uwJm49kGY4NCCKDDz2DcGU40k
pd5Gy869BM/wAqjTHGYvKyaJl3FQ20gd+E3qia3fdr15n/OzGXPvr8yaKcwTmbHE+iAeIMPl2Iy/
Z303qwxQG7PV8A3opNRIAYF7NDhgfULsqdtEhPGA19/olRN78A9bA17xRWdrm30dlOqVmwEcC8b6
4rfn23krkOgRSzJffebifC/GcGcS+0IWKLRZQpaG4EJc4nXfNZl0DA5DGrGdx8OtcHdcGWZ/KSkf
WDPuZn9/ulS+OUapRgMbpgZcjPr0YvJso89jKMJw5re69vlROOZ+gbMCgHTIgmzEo+AXCD+Upf3V
M7XpZmYxFlRH/Of+Hib//siNmdzNuOuL+cu0495GPfIdcwB5lKqSUykxzifd6KXWeTQGrmWDZd84
hc4PTNfAxp9zSga7I5ME9gR60taMYSuMtqViMg0SZeC+pMR+i1A18UoRkuFw5qV+2JsDyL5l/0TM
K+9R3uNIRnQbScQRBxPos4Td1DIUEIJSW3PAlK7EZlI5tbHX96q7vYEKg7O5Guz+03JN3vhS4hxh
0bZM21BklHQq9xHViBWQy5QKWLXXjm78M0UJHfKXQMHOZw/84YGMaOScKsTVogGLGEHcFR7UwMYe
coqlAB6KLaRjfmZgnyDBaTrjfDf/9aGnJZlFdc6JoUM0mXx7AGxOhKgRaSk4oRNGX2gdxb48JLSV
dEDU+6imGuf5cKEqZNEHxfXVbK6L/icuRlZazEsFytZh54raxya4ucmshjZRZV7yuxedW2QPk799
5xA1RjTlt1Avty2GK68/9SGfI6vd+O11hvTHS93WZTbAXQP9h/VQETskDmTTvLFhDSTsVnov4l5D
TMPgbDBT5I9f13s37vvqvSbDPvE8qJMcRd57pG7WPUA6eNmfW0BxUlRgldeYpg//KHYCVR3dgoAD
4lebPIXgRtP6BAVebSXsL102agacEH4EtK5olPFF92Es6VsKoyH2qgWGTZ44Kh2+0++c90E9Bs6I
cX5YZ+ieKcpkYSwj2ubnAWUan4YkLFpU4zF5swxhDL+ttE0AM6gUjCf4r1ZtDI7rHZskxwGaxIey
oug/FOI+S0g14kxSxwSnompReK1zRENlLy/OvptR9FFyh9D3c4iJO1SlZ6UGozD0a+vzm6gPjOpl
N62fExBdYOXeC8R/95bl5sP57b9hY7JNQVvnX/2BNgzmL4JGynH2szQXaQe8H4tIccbLsckojL1T
DRC2s6NKmZ8xb8eCTdHd/8fSmS2rqi1B9IuIsEHRV3oEBBEVeTFkqajYd6hff0a5T5y4d3dLRZiz
ZlVWZtY5BPhfpPEfya5egzgQfHjHhveygntfD+YXOQ5xrpwSGa2t32D0QgL/LmM6FLzzC2O3SFIk
7r+Mv/siJM7eONw+AWkK5w+d5MtwQC06IDAbHGwnZ3Uu8MhCs2YI0ht+/CdCKXPTVHTNq6QZyNTl
MR1j+vt/f48Lc/Y0lpf+ZQTyWjpEqF+Gb4GeITlyOsw4LQKLtIfwRBrFM4s2KmXh8e/eB7dShUxA
/20/lBbvJ1q/SzpF1gPibJWyzpFLZ12OGzlXrDq9JCi87e6B82B5jFW76rn8y3A57PlUsCRl5ljz
8C/SMI/i1KO9ytzyM4wBYqWx7Lq02zjU22GSHCpM9+BP6U4cvCwE3EOYEgv/RHR+O0Ng8UXUz2dD
uuWTAzdo0qKffksWL30pvRzNiBPtTN/rVHB6q0hQWGfHdEgjEscqxiiAYknmTm7mUvAQ7shOoQHf
U3pPLktO6BJETdK3Tf9sP1tsG42jT0dL0t8LA+J9tVU6rQ+rsw1PyrBlt0jKH9lrWq6OCIDolTxp
OGjm8Nslh41xPlX1SWcCYsJpRD/zabQ3yuDldDH9PZnFzn9DkbkcDbtmzOYLgn9T98qR43WgA1yZ
Gdhp6VvFmsP/MNROAkH4aF7g6wRHhulZzz7J15nu8jU+DbdYljYZ0G3eT1HjjRsEr2mkp775t0gT
TjE9KmkHQbLF2fINE/6N3U4PNt4BlpTTTOR268NHCAPHX8rGD+7Z7EErv2/xSPRqshcrDRQNmKp6
dYz3C2nUdmSM9+i2SCVIqGl1UGKNq54+hh8z5PBtZfMXJuro3O37N35B5Y9lFuLCO30CrIMUo/m0
v5pOb2dLLqRXbzi+OnwuLjd8QJIjr5a3RUw0R3JVYiNHC6q+uexf+oHcCggvv84N7hsG/UcJKHoH
3mPTOYKNH40JBR9UhdmOcGMQ/jcVAxSFI3X3G1dnvKf+vR0sPLgl2hC950RjF9MJZ9wxiG5dTtMh
HZ7SMDidSXUUx5g8YJvDb+7H46NN8hJQG0rz+Z7uxObgNmBO2mNycSrUdQ9j+WIdQE6KTqxWfa7v
iLvWfHK8mljc4e23RJcn63EXMVy94FikQEWTR4iblUHMJE/D2NxnTJc7YYoMsPOpjHr88QblypLC
IdqQR7WN4Zi595IhjAYPZ7KlB7U46i7Akihph5MTJGCYSO5w3mobc8DoB60wwtWIpbEzAsjLXIOA
6tyO3pc2IGfEXDwN1Ww4GEBtEvI3JoLU+txMTh5jc5iMvnvr2bQo+SegqhTyXefVNR7gVgdNThTB
qGhYextj+N0ICwDy0zsXo2OqdI4Md9MikYBaxFceDF5Ta2K4dx+UjVrfpRT70ecGW5cvW9m827Zi
XuKXmbhUDvGGJ3SPxmMug8YC3hjcokP+7jCa/vD2dvzCF8LGorW18Q2bYRm/g47OzzsupdQAuxxS
ffJhMAfgd2QppggsmE7gMqWRLh1HHIFjp6s6E1mHS3KjHYjJgMsaH0K/eQpeeBJjD0I7DDvATcOF
4H1J3g5TvQEbuCXn4orZgiFc9tsa3OQM7/5BNc8jauGqqUMSVIk0wHsj6WcoPh+fZcclDBi6NPwR
MIYEiIdS/+EmgYrhzQzlCuQeIpR+Q68j3ug3MF3BKu7oigQd+q54FYA5ImCUY5iO9/UQL2yoNc9B
PSKDAuFFZSHCadb+7smTpNMuMCKngK4SjMHyrpy5lwFwibvhzPFdY/wvbLoldf0KbNpoen6Y7eO8
h9tOgmXokE7OuNLh2Ql0wVtAqu/og0bwID0YGxtfQUpvt4AqYujA+cNsDKRbpiJHFXKd25U7wU25
u1ONHPH64W+bHgyufABk32d8+tYxyfya9onIyfbGQVB/ec/kEFP/lE7IeIlPWORdEYEVp7aeh9VS
ZgSqzk344B009d1j3D1bz5vfU7L7yX0DV1ydujnZ9qd7Jdl9AtwthKq6ORi7Ht9k8RiqJ0+aBe4I
XuGYdm1/DsyuQqszyn66GY03oFowOZ+z8enMGa2ckg1BJN7QClKfwyqCT7pQPRmgNYEbuB1srW43
PD/8W+VcoGYUN9hkHZYs3UC/ohPds8dq0QC8nRBG32iBFoSQDxm8oRYKAxS3uIxsxt/QWGqffy0O
ioOl9XIeRvkwRDh/SQhbG04qEC1mS6n6GLkL2Dx0IKs/HfBe4Af94CjWHxAVqbRIUWD8M0CLsLiZ
QpK/ur98mAS34Utbiprvau3gAl69stYv0CPcHSkmsexIlaZemUYNsAdlaH6MfzUMZeyAwg5HBylQ
7/wPZg0VCdr/cIA6gTnYAf1pG/MIIuvH5ODiiK/+BsMHqQk4XgOpgn2auJMB1Yz4fQ05wQfjLWEX
4wCKxiF8PNB5ghUpdRfYpAvsB3ZzAla7w4yA449ZK9F+Z/Zj4XGaObL6ENqsO3o29NF5NtpwJWeQ
AXbCyt2cRjxYF9o6jP38g40KtuV6Np2OYFkR6YgQEFoRNIW+T11FACTMOzQaRtgBCsr9qEcj5rtJ
onB1kaGKgAngxhUDC/EKgvmAFdXWROuXm9Me1QmxANCVi8QCS7qwGIfopfRn38ylYVjOA0kPVp4h
3mSmTDxgCJZ3Cr4lIz1cNL1Wgw3D4AbkNEyv0rHyvZh95llvDcaO4Vs0wg7iYBB9g5617xhTzH0e
e6qpMy+GmK8OMJjnnPWSC1US/T2PuQrMN+r8hSKm877uegHpn0HrNO0KvrnfC1/YJW3z29/LPsto
LOMOmpsiakOiSE4Bq9cPXySoNM67I4HOue18+Zy3o3obQJNEmbb1+HBCEuR+O8eOic5CM72Z09ec
hgjSKRREGn1zbgSaFIkM1dDMroCUpuq0/159GtAPusdJ3zWzashIlxRjO2BwF4/qxxj7Yu8YJrDM
o5ZxitGHioACkQMtSQDHvl4NQ59JlPxY5DGneq9jXX7ECNjrzdefWl8nZ+yi0J1g7sQkmawedbiY
quEAPnZiUcHczP1OnyK3YqmtYNJMQIwBnsbuwRl1hys1hL5PIXzWsRL3R27D3ea0agvN0zwaclvn
bHUxAzuY7YhGCJ91z23Tr6RvAeMiL7aU6YbtvbBn/o1kOeMOCSNOn2rc3rBhpWkfvFW/h9uxl0Kn
DDOK999IlMcce2fVwU89f6f4aVKJC9B7dKOk1Lc/VwEZLASnEl87zGw88D/HthE7MLCNp1Dgc35i
xBiaBbhrtQdQ7jMAePbG3xK5+qAcJCSRnq3olX/AvxtnRdJVGRR6e8hd3I1QnsMr04bxdvOHHQ0p
8kX3GCNt29sY+5FobyfJHe9SoM8m+3PvXs14DZUt9Q5/nsiik4SR3+3E29qpVztZKBajuMpBR0Ye
AuNKJgYzRUcrPoiL75MDWt1HVCc89ITuXlOzD20Pqp13De8Wi7qEh1GiQrZppv35+Ul8xnMIGVmu
uQXNI5BtVLJeDvFCtKmNURgybaDkS6X224uwNIOlaCEuScW+DYVOnoucEaDiqiNCo6fGzsYPnlIl
zXdJFKanJnfc68XcFqh1sxmVoLPm9hd9+wVpGWqofWLQHQ6CtMws1THd8TscbyQVsH/OTeFrp+dV
wlPlAzSAA0al0qeGGA8B3sJdRKIqTA2ZcaOdZUPZ1fqAX9Gb8cyIFNBQK6hNayYGwe780nC7R/s3
wqzPm1fXnIP5jScNZHLeD3A7O1urNsQGjt3ZiVJSaPDUVFRZwkJSajJpSJxSfKp0a0ivJiN8N3Wt
SZ5SW30w/Opk4ht+C/AdkXtYLjPbThNcQn+a3Nphd8KhFLWHiMHv/PcbEUyOI3SSg0fWAB5FG8zc
FSRGQDEXEfs1aT/vQarIrXySCTxOnMocIyP10WIxuOZprECzmJQBS4gZrShAUb02cVI3w2qWEcKf
NOA6f89NaD8d28y0gBGvWAlAVslkbRzuHt2ZJQ+v6UaIfGuLboIuE6hgG5+NZH1bGJ4XvlDMpjgk
fPZ60v7qMUtrkrz89Vuz9y33T41Zsx7TW3GXwsUFjO2jZzJuGBIQe5VG5Wd4zaFpdkxPRThohbRj
4GxwXnRJGZXA5FGyRvlIbuiHnhCcqgn5x4bqBNnZHFNupBzTM4eCjxheoqX5/SNu5KX7Zcu0zkaE
+/CqOA7+Z1XMj5gzclHe17MxDLm4NRaaXvIV8TM45glcEpcWFYNVlTqE7Dagvq5NSoSjhy/V2oOj
V/8bQfFlzAymT10znh2DHYIAJ3nryJij9xZY70X6JV3OqMk9um3FUGUxYgHA29ha3IpQrhLpUboT
0umH8oc3o8Ir+Y+mT8vIlaLI83bWQvT+CE4AevUwPdgMw6ks/IX0Mwnfij4SPTZMAZWVKo/vCM9d
csC+bmM6enZS507Q9vhDYecqZn2wWvtGcZsXb7OGU2w90k7AAcS+nV6L3xHL6bEnwSTaLpDDk2pn
e3Zvqee1lbHvfFC1XTahOxDivGzzaQoGOTpBXxrQMk9Nc3O+2+WJBFF28iXlTMKek3/ptEyGBODT
ACxDX4b/o9Zm1a+ri832dHpMx5NwsDeJy/CcEs1G8NdM6fnjZfBrHT9lMhRPyPkL4F3S/hoMUS7Q
FqFpdmdCg6HKTJWL189Q7Mvp1/RTzutLXLl2ehoXyuw03ts1EAIfnUbH0HvoztMMtMHcUvIg9jwO
DRRuQ1rok4vIlxjHXo0iANr8gOkFGTY3E4sDs8VJtLeSGnTEUE1Y7yRiYgeSehwvPMXBW2cW09Zg
1s9ihOyzP/yQNRvdncwWy3tOLpsJp322flr0ud/q6OSFXYMxMJVB3kksIvpoMVIrfscz5QWMAdnJ
9+eMw3ME8JkhdMbXvTpNXSnwz5wXPMsOLl34pNCjQqjCV8CVjcE9uPWAD4t66YVEHesgmoyDu95G
oudAOiynWWbnR5fFVY2uE/xE05+OKv90bKz4xocgZO5Gz/vtMTJg/RHz4DgMdjnnC5El7w3wS0c9
mdvancfcEGhbTDGY1fuwV4Y7+N7pL1ukk6QwdEJX7PUsxLApJ0Ck1/BssHWgFXaZF4VoTOqy6PBn
b3fWYlBrGQZQKNTaZtRDEFsNs0z0lp6Hr0SKFQSUhzKZikZt02pQiKNV06c+YifML2A/cHgRgU64
SAAO0vjk+iiOJFzIUUeeREPajPrg0RHx7T3zYtEKOF7hddfFLj9OGMypt4MfGbGQXI1V9YaKamMN
wMzqhbG5AGNv6mL1nW8ODti90aHnZMJ2g0wllEhIH1OE0dz6zk7fvvAaKd1XzGqirfwxpjcb0TL4
m3Bhf2o4btNo9BxMs7DN02EqBalSocxHUzmjwp4TYsbUslT2cksGS+TMwfi5jb2xtWxQwwLH0wyn
gTPMMwATiZ+QU+BHmniR2UylO9/05hg0HHo19fVGHa4UXD1552uX0X0UqqNH6NZQD80z04CK/rxF
ae76tXwHaddCYdXou/7Ydr9zhgiwhV1pM8i3Xdn1zmuXTL6kmO6YSPwbXfPyJ5TVjBFU3wwyDN6H
vFVbXFPCHYj30YLl0dF7Gl8w2yVHfVSOR9MjYms8hlmCNNIIASnLy8bJ9uvbKcaLvBhbH+a44OvP
yzMIopw0gANuM4Yg89GMh01OjIfXU2apfoztIX/ShsKGgRLCDOtNfkr5wxSJJwrqnb67TTsKU5YU
PGaT3/NWLVYQNSY9b8ISLeJycq7xH06sGfbw4L/OEeENqmscDPTgiiWNSpfesXDhWK4FFpSpP4l3
zzrWmpQSN46vmzLDJLwyK4ih2A3VTO5dg/Fa4XOpPUWuTMBMsy0Rj7QyIjbgJNEahDJYBwUvyWTa
PLHheAZPKhi35brI/VHU55WL/JIjVzyJHvgnO6Ip4kjjVdjH2PjXDN943LJc4Bd0bFTSEAtPbNTS
tWty7RSV8NVgxIjkX1kfLyR+JfXmisgFsRCUnf6dnaImvwP4mcifcYBhSzN6aiETqIBQT6XZhMZ4
zL8F60G/hmmXJrpsrDMXhJREWgSUbL9pO6Qiv4EQuDXiCXMmm1AszysY3Ug28NkwcQUq5JwRN4RR
2ppSOJyH9ZsN3IQQqb8DChhmyin0zm0EW+JeNMHldEmpT9oIQCRKtMPZ2KyeKIpyPFAiKs2e6cm8
vExhabTM3gbnTp0oGYaNDymrvQMH1rc2Wt67jinJHtGEXt44kaNfGnd7MbjMETvAa5ITd0AhiC4l
nq7MqVUYTTSgCL1jKdVm8lhCQMZhJsXELS0a1m96BqlKxRYqE+xJ5NzMqApZ4rwvcV0oK5Q+bZux
YJ8JBQyT1adsXjFaChHKk6JzOQtyd3/vtRhHfUZwPcy2zPBBrk9Wh7B9qhodcAUW1VYnL8ctWWTm
oFGA6b9nNiHtKB6crV9SBV5BnnLKPhwn7EAGGdCPdxgRyt1KqxFT9OY7/bOOKIvuG+zbSS4g2FyN
hNOTx5SnCBea+MvUVhhRc6WhXFzW/iO6XthcoTriIeXsMF+E1uyz3lp5IBOGEs8A7xxbImjcd0+G
gkSVW6TXCaOsxHGR5yxlPfFA5qVr0uK8BdflP1MYPpTUCWIJFZIeUT7lt4fFXA/uUstKP2cDk2us
ia4cG/YuERrQeUo2TRIqKWUSNk1xQUagkiyC9ZaQ4r2aHJj3iYe1XII3zsH6vPWH7B62RUpMEE+x
tLRa5JAlfGKxqaKg4QynwEjFaUUGbJL35xRzJJdrZ4Zre3eMipPEmGGxek3hzczdBlutpCLvWzsG
J4EhkAFUg7QceXonvJtrdi3V6UPQfloQujpfUDClSLpkUa4PBV6mPJYdoJNOPbZ+FLz6PaafCccP
Owi/MVlU/k7GBWxrkn5cWCnxHbGagY3+GYEwMPaQpEogF5gVO7QkknvinXSwF9PiTXxgq6VZ9rb9
Pvl4t+Xu8NhjFKqYhtKqxNsgM7WAuoKbqsMkKfAo21kleiu8/gg5hCGVsd3C1ZMbH/40DPF9AIiM
9Y1sQMxJpJWRpjcGGn1NqcQPvEpSla9NAJee9sc4sUvwrcjDjIXBRUmHXCnN695bQOQ6bg3Y6rKB
quHHKio/+l5MUBosrXSEyHCm2PD4FWRhz4DhtZ0QDHrAyViLAKPj5Rz/NOwKcW6soRi3Lg8LjiLj
KjmdtMGdoRPEN5mO0K25QS/3MZMqIsHfgUGlSNP+njaN2QF8CtBfhTGQ8G9oRgbtEUJMxtMQZ4AO
nLMhIwn50rHIczoY/sN9DxC/7RTR+nbFA5+uKPwjU0k6NBEBGBBUmobz/Otwjrzh07CRyei4t7zJ
emc08+1p1d3qs5v1TmLRkMEMh5gjLW1F5aqsPsnEYFllQ4vC5TVArLnUpsvXcniwDJgKG3DODRnH
NIBIIY4QCJAGx1yK++SbOD+vscQJaK68lsvgWdLNRrSV/wXDbjbnBaxClrSXzCxUkMHyGQzfzvVk
Lwdwj4ZW804ULuPaXCj2jVnWmlVO1t2S8UogefqtxykjZTjP/K9rvBUD/8i9WeJEop9mcSIulwxa
3LIjf8T6eSwu//xjspsk69L5m7GpEOvAWw6G9Gotx9ma3mncxCDjGNJyRlE663RgrFjxW9ORW+Hd
/keLFhvf51/pOZ4MKIubwz9KVz6KdP5o0HS7ZljDI0RM7ejNSrisijrn+YOv7Ebbrc5EiVgQneOo
1FWOHkTgzxH7HAO0pGcy7YI3JWxFRDHPW8SKAXYzL3Ukik5ShbCd4sPJ/R1+58o8dzlni7Ak8zyk
IUmoTPx4cswwXpY9vwZmSjBRcDGmlWMxu990ZsUxnkJ9GLHjMXfcKO5DcVCjhnWs5RDaDQym5XKy
I/eNB3R6cVEeJtuZY9H+MwCVDVZcwmVvxwT/Z452uLnjuxWtScqUVT54b3io+T07+cQkEGla+U2Q
o1fhFSpZy9WhK1nP+1bylfuM/fJxgoVjkJwNXVnGDDmM26FMsjvYRFCr44CAG7saSWgcMxKhImd6
uZ+5l0iLNEYqSAM+SdNCJhiHxQcYV8oKSWKtZHs38EvFHcrUuvRo+33upYRbScLvQHM7p9o7D5YJ
mkxmdogELmjjA5GhnUSg2ETD05FpBvKadOdSVVCJh1GR7iMnudsxPAXKPmmV6yydJDqz8BPuCmsO
uK1ij0MJbnizOygSOAfPVdGjjLFQJEZZeLQIu4Svtce57iXKFKhOZJL3YBZ4CcZ4pGg8uTY/Yqzh
L9V2q+e8mfQE16Bu6pBR3DXNEJN0wyiH5BsnG+U9uUbIYWoDR44oZkPp3wCWrTvWHzq/mkIZf2l1
/uYKSSELjhDcUZDeBkFnEHAQliT9w3N4X4vh8MIjz9rhIKXHDNXqDfLo6Xy5X7cZy3yPXjDe7md3
EyoJSx/pbVq5z2XTrJ0zUyORohMFCAOxUwUwopmfNrzA1GFjU2p/Z0mi6jqLCoswTFJJdoMDs1Yw
hxIezT2y+JvZwXdgZ0q7pgu1B+KAAsF/eBDR7tVkZT8KAqqupoKd/M+QDMgOq4mYvW6Lk0uLxBDn
AmgwLRVZIk6iyF3ozX5bo5Zt0Q8VBAK2ML6zUc+gE0PPlXHVRzOY94n36HUvw116mR4DyBAPFJHd
SXdhK2+qoV30Wvj1DrjEWTeb1gLeW727mD2v0wRA9kBhMDi8bCkydp3h9T1CfwQXs4HklFDlwAyA
6R8+10y3f7Wsk92H8PUZvThaXlF5YMoWvqsT8q9oT7ObJUOFcvLoBTAXDHRu1CU74kGjTaOgDVj0
X+O6gC38udt5sRdiLM+9SYKEYXrJB2nFHSu/ZvDF+2jaG0RSaLXxPNEo3gYdveJAW7id2+CiSAOj
Z3zjcrObAgQqlF1My/wMDm2j92Equ9vr4yqH1jFiUMvftBVyStKYgEKCYETOVpR9UGeZx8rYJW8E
swgVYLRISnzHKajRBF7qAaogzVo1OH/fik2rRfwMcxQLdANwuA0Oewv7Lznw35QRL4AvxDXMJLAx
7VFIRPKdpH1hOO11wfjhfWNzJAkgjkfXJfsB333cdBYyMplyrBD0WptRbhdR3thQA6VNljE1LL2Y
HlV0i0m+HjkPKXueM2KK/LXSTAavfeCt9gxyafzOmVicXQQWXiDDanpdq43tgeHjS9324P3dvybf
Dq0k9l7sb3YL4GByYJor4DylCulA13iOiv0YGeyX3cfugmceRexfDPadbdfVgi9Smz3j0UHLuAj7
2rUVjMM7QXoCVbCVmYopVfT9UnThJGpdbJZLU9+T13fs1pXrfsNcMEiUbuZH2lfEe5KgTRtFpz8d
lZHLg838xagXZjgFGwfQa/xYV1PtJD2kHIN2zgkZzYNFZc6bBlKCddffOr718xrxIm7k4OwElEry
SM6pV3wwo0+PcTxjMOqWEVHkpsf1GgaNzvkC4mXkLzoCDBsXlAkCpR4p0i+44qppehEg9loKPoxI
6dZcrSt5shml79XF3vPhNE17ehIBzrCkJD98Xy16GH3rQDQM2jsbZ88RfS/eDVdL6sGtZLzbv59k
bv+UAaByKDG0Y8+Pkk9SxeRUokDS4obbJbXHHynPSOdxhvf9kEyXEvNI+CCF6g/ZqZywQH+gmER+
T/egkGr5bGc4iRz/TRBfLUHeMG1EQL1to7pbNZkXhYig468Wi5pKR5qKT5l++yZHvV3IXzlM0FWx
gUybMzTKyg2lG4XPdS2nDeakyLEpN/YtUJTkPuwEd10mBJPjC3GJ4mZvgwra/lfGyVGyLeXY6wQF
Db+S4PvybzOpLYD6AAmRn/ZDbUzdA+cuQCMhKt0VzB6NPiqiu5EaMlSK6hEMfNU3V+2U9sum26B3
XdMdWV1dyAnj7gwR18j1qw3r8xIwfR1P1XrNZUShf7Mzk2oTliujdk/SGfVBgcj0B6G5Wn14J/g0
N+fjfvTVdj1CLsQ+0SJAmWpIJyZqtB1w6n0Kmm10CrQEZgg0caQhh6Ljl94wv0WH8doipWdIpjFF
M127CjZAaH1maKh9wDGxMopXqzZ9WkqK6MNd6fMG9KOxY3LgWhxGwlBFWWrQYsoQe0SfYZfgyqqH
L3t2pxvIldwIMCXaHUHOZvKlY7DaIEmC2nPKhaBTA5jQJOHMrfzXGNSUXrbFa9xuwsQ/4/Mypysu
TmThixbDSx6h2HXI2BBKF7rUHZ+lTH108tj4YSXkEywfMUr66VCUFETmOfiKlzyfwtTJEd3RMJS4
lE3B1EqYELwTAw4w/V3w3MPcROHuQgdTPPluqBH5eJwqX3Sr5RUM3UQL14FxA7uBi+9A5TIgyg9w
owMUyvOHB5ZTXIH5iMN3IQ8TBIjESBX7ewuuid6Pb4QvZiX0XWomUNCv2dzpmWJP6aRcQtPlgnwJ
zxE1HO2eguAMuQMSRUOMPnxA230Oe8lS4hJCz4dGf5a/6WpcuI6+ld5I1N+uFDsXtxc4EBdnWOAw
7jBxjmsmzxEwm1eLzc1md8iLSMDE2ABdyeBCCgPqcgpyEwYAG9Zp3Sgi2UmUp4IfXxg9TEbt2enZ
wWxDEpNUsAGFpSVaH3Y8NUJSPjAVt3hVFOYqimJ6XSThGJghGNTfvh3VR5MveAgyNNVCulYtQBRD
WuFAHeln9ZdIbYX/b9gHKKF5h9Senjj3xE4f8BBirkdzgcyHP12Riryym98P5lR+EBT3FeRwfbd6
8fmHyC70L00z9F/0w6macbyYE1XAHy7BG8AFe4gtj4JuTU/SEX2aHTyZ2QJeTbpAz6XllDd7f/WA
Uf3umzMTR3UAJZoqi47uMwP09Bh0hEpwouiGukRIYhrwn5g1XmBIGruWk997tB7VTatnsNwOqyvF
FojQVz+MQSIwD8xBwg9kcfG273a+49YSDMG4jrCO1rTBdXS0HnCCwboJWcfQaSkO45u9O5jfPjsO
POzNvb/WKu626Z88KY6A6V4uub0ldfzJfozfK0gCD7T6gE/0LujPGN5udFT15F/rGxcVYJM27SR9
P37N9KYUn4sYzi9FEtVhWhNYdl8ON2TsMxYRUxO6PKWGHGBgByitAYBI1t5MDDAqfAKdNGpZRU8W
QPT9FTnAUqVLHFVubig231PfcOEz6fscptZoegZdJprVFutlp9dUOT36FyrPlOwkC7+L6Ei3t2WG
zUyOQd2jhLyx1JHKkzsmD39NOgKgc+CAaupUFVgjO0IHaYJihB/WGA/fLgRCSKndaA4BT4BvdGSn
wmGmvUvrP2eUO2ccBZSKZ9hMNakdk2QHc6NOcLCnXCIdb3k0CjhszZ3DR6lwHTYaB+Kyr3c3rWlj
KRkKzSqzcv6AFWQ3Cvj6XG97up2Ctp5Q6PIdvT7zC2F3c9IlCVUzs+DZDLTmbOC2L7N/XYqhu/Gg
owNGd50I+rq+QgNghAtTCKhgMBLqQz5HJgnOqmMtc3G7ppQf0AzCikedVz4OvExcUC2mJTrarwx6
I9iwrH0y0cAzlvPXVOizWq5MY8okYBLaP7uB7s2cOSYAJfBpBmOqYffRqFM5TNp9i8Yp1mmguk1o
eEIcVYMBkiU1I+Bo4XvEEatZC/jjOrRFOLBPZklK1d8D01ZNxdAu1hlzI2pqwbm0rwlwTfbzxlH1
JqGYpomDNSSHNY83aQ//qpJhkC6pHvH1YtsMDWYimJlfEEPxXdsz2I01aEaqHKE0sPb7w7NTgYju
Etq2fJC4clInc9/iI7EHcdWa5yr9vjr03tLEBJxYLxiKeZpHFM1JCy15qQP/kVYJdg6pF6dKlriZ
eG3GfNE6pQm8zLtLRe9CPJUserowzEH1h40VbCi8GIlF9OsH+xZwQoUBuavdnBRsRd9C6sV+E9PH
Ps9KYsD2YeBTwDemULZhhL9ceuNmjGXaZDywiN99o2uieouriRBjAE1oP5MzSPRtdPXu9Oi2ezop
Pc25nRBG2DWcQSQX9DWpQbuecgfEcIF5SgiLwqc+mDnp7KIFfRh25RGrixH5G3bsRnd9q+koNn3Q
NS4jTuIL62X5QqOtUR5YAYZ47Di19tKFarZZA4pRlcZFYSfew4goEp0TOTEy/x23CQA0TORK6DNT
iNki4fEJ6PDEBoLEXoGL23bDwGUDUseKHCgM21tGXvIewKp3p9/EMwJf3OTJXE3+7sne4VYpX36l
+KBx0DAOcSH+/vQ12BX8h8O6l4lYOjwgNN3uuU90L7e1TrM99EnAhMwi2NuKqQNi5Mb5D979YfYB
uh3C+4NQAjlCs4udNEyasyM4QZchKS9pMGE5Z0FW4C7Vw8ptWTB6HbVjikVcp+sspuQypNr5ix52
olgsGtrFLki6QM1Jx5KKfesP4VYLltIMPCw2rIMOF+KOBqmQLPTwR0/XScTzT5A/luN0GQBAOkBd
MAguMeWM1/TfBOO0sT6Y98nZOBIiIPhASGfxwI8PdgbhO237h5YBTMLfC6vvruopqKGDmNdCt9Y3
hCjBfSaF+3r8MCEONkU/UecdDZgPG7El3nk6L+H2escRx38lGByBcK2ilN0zMId9Mv+yZmnUwnmf
D+r0YWDh59D+StLziDa2Qe1lc2wFUDG1AYZ9TPGIhYuV0i7YuYRd4CGAYlwq0oLHuAbJS/6YBxbo
MaX3YZwCJkLpiroD29tHyQM0Dyogd4hBZ7ojaCH/CMEk7d9MiB6pTdgLrFbArNa1DiuKyQUy1jCn
KpAwwuamA5iw9+0IPiKZg8LoNpxVdFhpD49qiB8DGD1zyu0YWgbmTUOQBOhknmydp8Ipixhopie2
XYTkRrkNfUegOcxXWUzhDiUkxCLuu5w/5KuUKH95foPEzE6gtdZdrT14MY+YVpQkyvgJhhEnktSM
gH3Shef0LszQbKMkm1IIkNcw2ttYmEmsTdYSrbnjmLvtNT2uM9qehKnji3rinndmW7PiVKcrSxjM
w5ZDNqVahX0HKO6ZiWhGSe08CFwEVDyAUzk16yGfUI6SO3OQgaJSDyqBw5lPTwSgdWsnUPAZtDlF
186hxS2yseFh80p5cKJWs22ZtbJOmsM184EUErpE3TsCjV0zx7EbIYAO7BIoAjSJOOD3vzJxcKAW
+5E7flkjfHXPrXVfDRGfCAxA8cvyTFik+OQyzU7yybPhfJ2PrXvMCAP6A7DMImCe9CPuMjtWuOQC
ZyAb3c56EzPja7w9cmp2QFvTqbsZxGDD6cpqw19h3g/9U+pK+nk5YTsvrvR0mgXlIcTPgDl7SW+V
eBqDnqhWdFj/5OSoKjYrl9zfZKQKnrpIU1Cci1KR5hsZllwDtzjR2Nlwi53TMtBPbrLmXjPfTB1w
OpwHFLJgz0f4iqCLN04ExXiw/B3N0JHbz+d3c644aGtYqGjCGUAtKcjebHNHDbGA3hoEe1bPmH4+
nRKKeiNvhFk/nZpwtwGCYBpQacoMR/T2B1JtYhD3nZac9ZJ0T96pNBTFZ+C1XfxoHyA/v7WLGlIQ
d7+9QKBiPFQyStof1uV3MZzctzHkxvMo9TDyAeZNmnnQD5XRvIGwBi0b6hO+3RfHusyalU75gl9J
TskzcaT5TC8cZ2PaA3NroIBeDqFNkz487biqAUVvbk/x1l0S0HOWJPsxd3Ib2Q8mmrxd8lwONOuA
qtS4+fca+NqhVcHxQ4eNxJk4QXSp7bcxv+OMjlzXOGyYZZU2gMVnwWNq3YZ4aYq0TM2eFAvGHZLx
GDCYCZOQUozzM2ze/P6HXdCoDY18y2fJ0D83XkU56MhUFCF3eNrJS8uOydHNorM6xf7BhCHI1iRF
OblLqXJlVr/tfchVT8gJvZf7KoB0PgpIPX36u3EOby8IvTVxmaXJrbxwWmO4xXfZlQZkvPvH6YDA
k/VB6ZAPwe0IDkELot7whIfAmZHwg1vf1lDIo7p8YRIy6Lbszs1ZVE71DsmMnrBZ784halU894ph
IrR91AlPv/PFB+VsPHn+uAOplbOA8oQyEWuD2mo//RO/IQ2+DnjSDdAiZVQzMaZHu1ZrxSdl1DVO
bfP9tfH1Knaavn+O+SlmWNJDsr8vo1ca1+3sRTNyP+iC+eo7aulViXs/B3/bViuz0BrwwLFXN+7J
res9mPfRSw7H6FFnl97qe5vXV39f2XxK9+xckS7fLHVdfFCZWg8GT6qUMe13zA8dPzCW4WTjEJl8
QCwXDHjZhce+D4Z7QkrTxR9q3JuWDYs/fcuY35z7Ro+Rw8qwKu3GK2lAeCv9a8+/07zF+d/LL12r
hePfBToS1vTE55vZqf3rYXxvjfr6PpZpQVC0s88IHim7fe1JPxgsDLLbI8gJAQx8CTmsIzYiQ1Jc
IVErVABHyhJOBIVGJzGg4LwGfV/FxLQEnhflMJJzYrU2q9m9N0+KixDw9ILxDMDvHnplLlHmFxZT
z9OIDT+8jzpB+AX/sXRmTapqSxD+RUSIisAr8yDirO2LIbatOIICir/+frXPjR33nn362IqwVq2q
rMws0qE/fa+D+fI/kAkoTcJpiKth41D+AS4tY3z6cLgTrmYCbb+Yp8aOw5fynbxqSuOv/R13APvJ
E3DWlCNQCMaPgZPHcC94ljDwhSObYQUH3Sm7e20Jc67vsj4+RoKNe//Dg/XNOmqR95ev3/tvfvT0
SprQBuhdgfDE9Cl2eQPTUmtf2W+6z9+7kl4Yshv0jllx8jsmy2L7teuPc6voQfqnH9hoiVEuz68C
s24Ud/pagcuJ4VRS9n6MAaZ1r5DHX1FNEPLw2DsPX49x+8zWOumoQnjwChhnaI2ZYxFA1plQwieE
u7U2y1F1yBSMLrThChAMxTSCdd1FU9Nm8I1/0ArTp/6FbUUlKUBC1qR3z1gChtZL8JGu9fpr9jQc
NkxwQa25RMRkJ8z/pAj+uqSpjAAVGmcX1ZrfeXr01JHYMKfjT/jFj5YcgGMKggoNSBoilCFZPaEc
pLcMSrLIINKnU9zOWKmwDDG3ovCXhIOJbDLIwXjBeyDHoS6CwDQn7zwQdvZbkgLzwUNUG+8oUSe8
ph6erPY9IzsjbjFjqoI2dSuHPFDNSxN6JO+lh48dcKlJfvldhfeGUGuE3ceiC71YgN1TSpW4OTt9
xOREc5Meg5QlhGlCfO0UWBYQR22Vw4x6iVGMhXcdpFpltW+XMqCzyKD41ZuPQfntKCtmWo2OrBm+
aXq6M68C7rjftdNLfIdc8oXEQe8whZW+SYzd3bttAKhUnWKPvJ6Kav6ZaSshl55h5vBLaTGrUGta
Fantq4xLEmIWLROFoXvI8HWaFungTwPyT2RkRwLzCIQUvPQyOc94uwfHfztKwOZoHJwo9+j5lyXx
v15wk0647VjFkYSrhOzwBZNoap9mJI1JwGMNwRRxXe1QVo6zx4i2E7q3rX/aonsfPo+xfhm+xRk5
aG9ODvlTVGAxJe1g+i7GVQ9uIk5SyFdMWjcyovMJ8wLlipCo58qUoWV26mE/Jr0cvSQ57G7oPog0
+BF/O96Z2TNHB5P2PzDX9VpFSTD/4Lyx7C+b8DaF73RyzuSNMkcJQmDamz2YZMrSjIRg/LbVGeD1
3zv+3doPiN84t4HVIEL5B/pTU7K2953CLtGG+GfB8Vo7YXPVCiIb3ZIJG2swLhpCGLHAN1m3EYzW
lbTAIKHYHUHVNE8xw4FNzUoyI7X1G6taK8vu4xqwYNR0nc16i+sWqZdkf8mRy0ukJw3je65CiF4r
qc7FDxIQ9iqZ/MW/ZkCqmDx2MLRw3WQqxQ4nG/Bc63e5hOnbeZJeVwgTMBiatKIonPz+k09JQ5+E
iaY/lBb1Shm6SakWcVhgbC553FoGU4kCqRqiEgIZJ5M00dt4yJLZqPwSVMZNkoXeh2KEnUTjhnjJ
qmeJIe0XeEImu+OszRCHIxUjRV8IoJal5VTzQDteu34xft7oD8MjtasPpTHtBYgwCABAPxuRIjE/
kdG+7DneNkNlchHC2yYT3m+7OENbhD88h38bZl5SU+0zJQFo2ZMhXrAZr+njvxOHKeUgK7yxPlsz
l5hjpeOSTOdMg2WOicZWV8H1qBM7MruTDP4GK6AXz284j1DtZUgk5mh5PDOuF9kbgr2UiqRiIMnT
XkYvrvXDSwAg8sdWAcLxpsbPdM5QAgE9pv7gl3fx5oyc46sAeqSQz6cXndUPPV/WRZdtlfGMp4AV
B9aDuTfZlKx6KXQE9tiq3uMxzIFtBF57beAn0JYClDmYL+ueHYA3ZPAGD6LDNt+G/n7sQofByVrw
ahggbr5RIWallH9TY0gm1nOQX6YCP6C32tHiuTL9CxyQYXb/aIJ0Z6T7yWJDRDaRNdm61IZU3lun
X4BCiihJkMXkwons5uWoRnmbJ68RXT0j+Ya9PqeJV+j+ow8xjECScsQKtkqgBBTUcODyTl6Lj5ni
k/hqLtOtr7gM/yxaDwH3oqShcfOaA7M5cB0Y+tjdvPK4/V0pi36Kg83dYGSOB3CEflFch3lewMqG
NOVYkfZUVogUVyfunmaHIQUNEMzHSxjcl1uMKAmnzzikjOJl2IQXAZ7fDLt3hwdz6sP1OQDEksII
FYfsgqHYlEiU6jlyVJYKAAwHfwipiO8zzV3rUEXj/3+9f5z1esfrYScBtPUtwatELtHZQHD33n6K
Bd1vCivsnmpbB+IRzULeptc65OCgcVRBQ4yjrRG4QShAHAk6ySt1uX1bk/Qgg2K/oh8K/Sd0whGQ
Bxah0yujX0hQvE2ipQmZGRgMSAYAq8djWpcupFKS7CqeMsDcZyvWwkTddP+utIaSWJuRFJHbzy8+
N4/aGAiMDcu7ocb5l3XxlanBgLIALXQ0UP+CIhrAGHYdCiuSeVizyEm+DhMYN/mI6J1wtD+pwCD6
yBHEFL2kmG+4cRXKdYVJth9k7aMuhRPwWh+uypRjMzhG1GdQGZE6eM2YLkUEL2xB3fxmN31H4yF1
OKyzLk3TM2wGmjiDMqCeO1v7E57CaLF5RI/Jv0xND0KGAHP+s2Oo9dGMId+2/jWX+qvA+WVQRGL8
0a3g4qRE40APw9cmBTL1oXUZlkyAcP0VCA/rK60/di/IEKTRU45Q+gwS+Oe05giPxPeulUonjEHA
lGnQblx/mI8BgvupP+4Dth4P6HuMB1AAMzx7UJuowebss3/tAs1i/hTB/cWxx3DzM44S84aB4QcV
6xwLKbvJbvwn6ITBgOsMJ9P5l1yRNuOalrzhJ2xQqq/vFKcTIKYwff5yNW1CWVbaWTnNJFvtZWxC
xfL9L8ViSgQQgu08H9Apu9NKACaBneVMD58JAA+j17MU9Nk6aMCoPBsI/oSZw1wSLVncIKupJ31q
STLm06nJXjyttsE9UAinAq3Q1Xg6KPScMsHs0Hl5LyIkOo6anj1Hq6sTcT8yTouQpNuXqAphENF8
7PrYEwf4nKEaJBXy+r7MrwZEH32CKsDeNnr7MEwDIyp3x2n7Z6aDiWde7ceA+anX8fbvMr2Mvuvz
EKPquTJUhrfsIUYDbAj/mpTBafj96U+eDrNp/X50DMy0w4C8W4iXXKCh0UTyZAKMdCVv3TDExr96
nNwjHGbtYkgVykjcO8WRzvjIgV9DHrk6A1yekV7bJ5kxjj/lrMd9p12C8q3LPzGYdBO6Cp7uN/z2
N9aZcSv6J1gDmHY4kLYgcB0ZOvJ1eRpHjqaz8wQZpdhzPszdxOr4r0aUfJyqzhtlRy5uX7grA9u6
f4snl991mfprjWVC1qoOdyZDoY7uXXwHh/1Fndw4wnucjypNubOnxnp8nJh2ZXfjH8PpkXF+gk/A
gQiw24MlzFFPpwwi9VJPOy35dYX0yNWd4EM1g3vLOP/rhV1foW81YmqndwVNfDpqmC87KG2vUiCe
AxOwufAHftfNJ4pLmczcdiMqOB2vs0/88Fv34+FBSZdcygzcV+Pb5jOr+LIJDAw6tohGKTp7lAoh
mmuS7mN4EPwHlxacLxDNsr+EJKMC3iJ14ctVw4rFhIiIHQvclZOPvaPLcss1gLnTQA/Q88DWHzfB
M1b5/jIl+utjCOYcI9ZtrAAjAwqw8vIJwB4vtyD6MQUWvgDESCwiOOZVSgsJTfCVaVtwwuK/cmGi
FYx8n03uVJyeHQDy/YfT3SS60AdiVJMtLSUoZQ6c1ECDQimnFTA2P8cjT7qfvl+5nDNdVobC4Wbw
W0feWcVz+cE7f2KCoX/0fwYOhkbhixrjEr1g1t0B47kWw/86TawCCz186MIx9OvoDVJZu0jjeJ+O
LQkeGT1XeHMvQX/ShaB18/eyUtTg6jFxwDbZn+COMvzWBlhlpq2j85qe9xT12WNUDcuR8WfalyFT
MsPay+FKvqg01Ni09cVp9AjLYYtVE1eYPsKav6+KpXUZ48Pj9RCQ8npI0KM7q/eIzTJZqm36D6Yh
cYfcwj/7OANYFx/eautUiydEZC35RuK0hhuYrRGZiTSjGUwHW08bb6nhvn2PCl8Pb7AOmMuF10Lp
DBy3h7AOUM3F7Dvmsxy8mxxxYKA5bne81jnhaWD6txCOsatPvpGZ9NM8/DDdRPSUR/6ofgXGGNWe
2F/v5xktCkeeL5gYUxVYe/SoamfH5ErvhxvCnwjPlsUPXF/+vHnOL+8Y4r/ALar5bHJWx7TP6Yl4
wsMjNRBZ+ZmnITjb2dn3AkZzsriOMhloRSVLj5ltQ42PbVgHfjWtQxouYEHYdrMkjhyi8qvUmqCo
L2ex3/WBxKcPm6YbXZsSDhlQCwmWs+VTuK/2WLHmFQewjd+Ay4u5/V/7gCQW4AVrcQLyahe1XuvR
27RWpf9iePNSI55fecPGPoCAUzgT3V8U8LSj2BgKS7pyVy++E+bWVJncoBKIgHTMHhMCeWBPd1pS
GkMRv/27T2O4GljYkMNBXS3xSTL5znyYj2SMWyLCn5c74JvSRkQh1rOWHw9Joj3X0msoMx4hRjvr
GgLOC+ZFn0+QjQvozC9KVQsJircBDHakQnvz03Xc9WYUa6SW9NwB1/mvpX93sND0tuOLP2DLd1GF
F64xY6AE3EZRf7w48y7cqjeB5MxzFDB4nyc0mcYv57o8L9/YW1JDYCT89Y4uDXgAOmeeEtdpyIc+
lF8nmxuwvWklPN0dT6RDmEBRCj3kwnpmSuwbz6l/S0RskhYd1oLCW26dPXQYa8wzsA8GS5aEhwNm
uGOQ3qGy9hdyQDiLhOZ/r6U7x75aXUjP+GQZkZz/912/TiaHCZ54Fnzpn5lIwmTtMpplfyBMkf1I
xfERxiP8GP5C9QYkLNtURSkgb6awyt+s35szBv3A0ApmvbWDhc9fP9wdwcv4NabQUUOiHuPTt0R3
Bm2CKTFikKUlRSdS0i+YBm/Z55fEInMALkyFDEjH8+CTfCq93G0CsXIlMwAb6bMB5OySEo4BiTwE
NgpcJZqJrsyKxc6W2MM6jG6JSiAVgW9JDwVWClwQaq+TBxBivf1jtA0rFptJnOFk4QIKjKwBv+29
8IyeOCTTh2OJyQ3aY9q6+2OQy78vfvPebD/VfoSV+4mq6DjshsZcG/Wm/R4l2Hb+jLe/HQWljDmi
gjyzDYJLcku+sRpbt40aUHZMSp+HEBWgNK9Fj6Hp0Wvxfrv1ooDw8Ezb5BG1SQHrjphAUL97Wvzy
cWyIjzFm1NNL0ITP+W16DIo5mchIg0jUDJtQDaQfuh1XqwE16M8l0UfHhQZ9/L7aDp9xZ9wfKyQT
3UgsiShh7DEudtbi4nOMcHzVfklrTR4jkwNicyRjYq4Oxwytciv7x3PisLsRqEwWG8eZwAgGK+JG
KiyaQ3YKVIjW/mVtsnpzWxIb2mB0bRl+B1nk4lN8wgbl0HZ6Tpa7+x8RB0PzJfLPFHZ41xW9Vusu
4bbw2F7cAQECnkA/wOR8grwxcgMBBZh+kZU+ZyoXMLAPqIX3O8x3uP7dk4FwXBqAJqEWZZmTB8jd
ONcgmHD9JKxtAuGO4+fNg4YYxa+dydso1TrOUJbs/CBFjnjhcMwLtHERror/sycfoLAE8lxivoFx
iWw8MEY8ulhZC1Yiv8SQAy51+OLE0XkB2BJ/0D1NNvvGymSBUzkSoiiEufYua4yUGn2mRGABHdjS
h8NcMMqGlRadrCHPzZPl0MdbRSxZJKRRx4gl7Z7hSP+YJlSP/YjNFJJOc6OpUmgw/QsJIqHjZr/Z
sWRBNMKDD76JcorWpE201umIyk4qSQ1Ov3wO6nedV3xd1WbOXOtc8EuTQA5/ioOF0ocSuZMyz+pG
Ltmm3dlpVcU5yciASIZgbFL75JUBtBdfY13Jerp7+mqAbA1/dvzmmcSOTysJHTvN4IlImiPshRQl
MxWr6vwq4YXryxnccJRJDnxv1LNOCaOBKBD904pFV4h/Eq22UZ7oLlab1g4jxTUqSRI4D4cej7ye
u03P0GX98bBPLtAtBMFYjsK+fwYwkUj+Q8qI5JXNQbVHgPdOrKgy6bN6njyjkneBxeAZP1seMIdu
4xk2U3qtp9cfUaC49PGIIVgzOxdm0lCfs+Q/tuHpIyMsgivJ0D57uT3QdwUuZUkwGzBQFhEFBx0B
jpXXxJ2fanW62D2k88TnU2S+hBLTcsqnvey10MkMU/6PnldNBGU52lfmrFstIbhvdanHBMimqUht
x2bpOO+F8EA+zB5zXx/7Qu+r/w60VYdVDpduMKIBXbqAErnbapyseWErHG4Kf+1iCwfO0IwGmtOa
KmbsP9f7pHdBJrJFCCGiWvM4bL/+oL543/B2i48Q/833qFfPchZLvm4AjvUt7TTvcQ2VLUkvb9zP
D/ci3F6c4j16l9OzST+rnrUJaNrXR2hgHEMle3ac43fSb1JP15PtN3pvhzdKsWt8x07hExjf+XtU
FyQEzM5gMqv9pH4kRzvNe1uv86Kd95ZOlgmR/zi/DpYDHEGfv9tr8NyG5yaqB96tGZ5z532LBmqo
lD/XX7VrmQzlKEelMlJPrlb777t7DK6g1W3cH3gVaUSXie4xmLUqZ2m7eW2+c6RV176tHjmOaDnF
ENTahLKjR1PT+bJxNc4+XXNrY21QXqnp13ldg8uUd/Pel3DQCR8FQ95GT/qq9d19qEBBSkozBzEX
9RX9kiJ89o/0K8MtIvXvTPPOHebMUEpwb09F+nZvxvqsT9U21uuogNKvpDB8ruRgpn+tAgP3Mau6
sENOd099+fQoWyxT3wSq6+LVi77O8zXfbA27W+J0rK8rddzTDiqChxK0/or2//Ih0j0nF4165d5x
393ILCeDx6ij+q/uvPcMv10Qius2UhXvaqaV4lVHt65g9X7WHRhJTVgwvxbJ898XchQL1+pCLT7h
7YzxGWH14YtzLX7xcJH8BTQsp4evH3YXgjeu48JxAsIM9sYMW6VXa79wUbSj2exXmf+W7hLlfUAR
lz7nGsmb5dENhdpC7oWBlDeBMryYBYDfCHBJMdBTx9Bbn2tlEMgkCckqX7S+4Kqma2ZHQMcCyUqw
gol7Vix+zHwoHOwpIHQANhQT6QWmBTJW0zWQMQfE+EpPFDSEmSOL8OKHSMHiVPyQEIiLN1CSegJJ
n/fE4iBncIt1iXABQYiTMPXJBGp7Or8OpQH+Bg937XxODiSKE55h9gQfNLqTjld4PEUUZICs9AFq
bg18TdoVbzJhMdQh917fUXo8vUmvx8+WxiJOsFoKrW3gS+YP3ogm9u13D+1GWCNTv2/5GGK7ZI0w
YebA4xggjQETE5yIcL+QNsd9Lk5JgJq80ltxGE3hRTlZ1y7EOeUC73z1+JDBgz1jHsR/BCVEG6bY
UywJvk97D/QGWlRC9CQESbuUnG23eY9IK2+jJU8Wz/7ZpLOhloA+TxO4jARk4uZThNOh3Tx/rj8g
/HLD/3VxYJ24sPvucxGogS/1MaOCHgSPBOCKzdjzgPol2+9PAEJnCTTatTCsoWunqPUly28nS0TE
YJ+uSC72sCZI9OkCbh30aWbHPQB4HWH5QFdMaQNuENPEG84iL+z2OfG/tIe5URzNtzUfTrMPgJUS
uLTXNByR45l8+n2MM9cZslRMfwbcI17D8RMyFMqGxPHA3j34eYKjHf3HWsZaT8caHDRlshpYymJ1
tWTMIciNsuzP934/Hf50scHfBsXNQpo21EYMnUQ0S26rTnB0xSqcLExobMYMctwYkqLfzXCFtvAM
djnF0aeSQLxn9uh8d7czf9WOxzA7+hryAsjtTNa+36DhqgwKscsHqAGwJzBE4z2FXBheZNWSZ3TO
CIdxzwdbpTCk9Tjnh/233dQgqtsf1oAc3tCfMT19W1VGEGHiCB3A5uvgpwOsrVOYCn0mn8Dw5NRF
xVypNgQwbrolPNSnShoEMuoqvFRSUJQ+7vNJ44ZTsF48NGYI+YDOV+//R5oFm59eatt2bLgQ8Og4
6d8wFuzyRkvwk9wmShXfZ9ezp3yHRQqCNNcV+6k4ZIEQnl2cbagbn+6zJcqWHm17foz2qA+uULof
+POAprAlULLlWUcNNTOkYde37yWE5lu0RTZs9Rp7c74OcyO+/gx2zdOtp+efV55sajSkCG3uJ2oY
vbHLPFAooXca5sEZ71Fs/f5x0lVmKgM3nR5EATN8Hb1uQYZ/V0cdeouWfnLvg1+lXsMIeFMvWz09
oFz8M/GjKqTIzOFb6z2qbB0phgx5e5xgoqLZqL3fc/KGIW1BxD168S9+OmrP7ouREjKx5AsBIY8f
xE4G/LAnvnR/elBGIWwAs4YZPFCa2zyklyVjP5QW1KiUrlGCrg4utP2WYSnFMKGFkUEvB/L/tyA2
RgtzDPqrBxT9uqG9ySjjNh6yIzJuY/z6sN8uXaqwcJyTALvDumutTn/jgwyE/27B21h2QI0Q6tml
quQ/kDolzsznDI6vAV6P4SU6p93P3HjDwKqv41vpkZx0vxG0nkuaYw5c7mofwYBqFegNr8jbOhj+
m8ENrR8eYae5ukUAC2t2D2Wn62qYa17M+FEtz3V4GizN509hUOfX+/bjKDmYjJqaZUoiYbJqceZt
ptV3VrycQRFzVn9xr3e7OJDrHELo8LtLoz8/kt6WaTPseU2vcNU6uvNv7LZy9OpNKsolIzgW8bXx
txy99knDi1Zluky1zksKYq/JpzSpwvOc6JhPtdvL7pfLPuSOtTLbJmd6IrNm/1iKghGNAXUPWhE8
oZKCELxNNHy5roHCKK/Wei3XBr57Tp/6W3oKdFfPgooMJvUWdV/yWkI7XkKcgM8zp83S7Csnrn46
o+qnn1RFUpjJS4sZNYMChVZE/YeumUEoqgNZsKn9AaJ9ABgdlqCaAan2nJas2v38asMPP69C0ouy
nopARgywdEr4AWEEatdEFtd7lF2g+4gX0L8xiA80lxVUIQiGjPkSoRNtI05Fuo/nVRutTZHgbCiX
tuRQLiwSYaHQ66BooCsrnCIOVUQek94MDqLtfD3WJn1jgWoDOJ9oizPStjNtLlOgB3q32ogTmk4s
Wx2SMyYCFBar6VyqJ1TRSjyXBJml70kPWgiwovpsVgSGWc+A3MYDIPAb/rqm8dA453k1LAAC1xoV
BOGEEcZIg0COSl71GqW3ws7os06lYSpKi16gEQ1pznXofEoXhe4A3Y4nk1kO7YjObJ+dQNpAsTfh
BOYpkFcAfkVLvWvjx3QZ0fN5RwnN7HWyXSw70X9QQFcMpWqXXAFm73sIfo967Yp1iYb8dQIVgaVD
w0RYqKJU0QMouF/HZHism2HamCbbSWszHwFWDutxk6UUFWARgXwXba8TR94qYPFDA4frpaQsSxIj
YZOkHSxhfkpeytlYdTntYXD9ZKLLEruC3hYMMpxTpTB+QQ4WhmuxiMTE5b9b/oEew3YHLkGmS9kA
FAIKQMnXLp/wpVC7yWdc4YYB31Oow4c69+2TyIwUfAQysg4RFGVmnGbVHGZv2ltxVmGeaF8OQDCW
nokRWxdQK00vrExQXGE7kFiAdKEk2nBWwTsj29m8dnTxow5Ya0LXymp3bOT6y/xOYi/ePwMrOe6W
6+0Bgw+isy5KS6jzI74s7ctPXDKCgq6ns4d2OdsbzHSVo1Vyj5y1RkHJgUBdK0YifcbkwVLD1wxD
UAzh6fVXFiOjj1R0nH8kr/UStp1HosURuh3/o+hwYd1DX3is4MfinZYiD4AmWVEDWMLUEGFfHrSj
3ouvc80RtQ6+6D7xyz1zswvATlQhZLLo+0mdZElmaCXYFzix24Szru29IQJjSIVlHm5kGBKcUhOy
wZYdc1L5PTrhhLWMm0VMxzZ5dZh3oB6jRCWZTssneEoe3KjQMbkZFW8Muzo2t26DAotwcZ3lLmUf
bjPS2qbfpFK9uQNRN5ikoTkdzQwPmdY9koSdRC12xEcTfjXHH/0s8YhAkvDveFBjjzVMU9ODXyPc
CzQy9Ce6EQySl+w1OHqI5VhnLAxpchItFJYc/MRLyYq5TV7QRZ0rxIzLgUdFdxbzIBY94XjeGdCE
NnZZ/2tzPT2H7ODusTFB0TwW3TUgqaXMJG/+hBwpsl+BCsKuxlpXSBTPM5AEji6XvS7YPA/gm4uQ
QwVjnTcZSTOmbvKvfXaZ3fyKwol3E8cPeVdcsvF4t40da//ZsM+895S/cnbUS83T0GnsqOkhSyE1
lQXE7ZdbRfoB00Icc8N955+DB7cvI4sVPCuHP7bVCYySfpV+CCMNbH+KqoJtgA4sgUETs6/Z/9Bo
lPXg7m80L7t+PLjq6CmcdzGcGz81MGZCN2968rZgKPTOWU/NrA9SJU9BDAdehIb1YAO49PTe9odC
SyagbSSNRysnmTURKMueId14eFZdTikdgDjh28yFywk3cmN6gElceRbOUWiQbX6wgzk2MqGVOSTS
aundMM+4JlOY3QyvhiFGPgqd+H2oZjRBOWPtjQ6TXkMqDGUsJmnhA0SDBsAszoFdmPghd3/AVd+C
rs1JBdKEg+ua14EH8tXIEsXV9nXEGgey+rUiIfNANwEHdfRwmjsFbvUtexAz14cuSzfd5/A2hJsK
n301vCAGp5mlKsPjECcdX+knpNVdhbVcNMubjPsM9A/knsGbSTh8W+iKH/JaA8q/1f+u0cmgA6IQ
IZNuT8GHDqQehUXH6RK+th5lCxd3kUVLI9DFFln31K2YNTi69x54MII1xUlRVOIioJJXwd0+uqYx
YfhsvoEpca1HCs3cr1P0gx4Y2MUvF9f2l7Adv9hmhyqbdn4O5g4HPhrM9K7tel8LfN64agern+8f
IjpmaSRXvbBM0EJ4pkdukGnfVwgA6a8GyqgJ0D/42iozDqagtrcB6biq2AUZN5Qd65oNnAfutmen
TccrMxmedmfaE7V9vHn1UD+H7ncyPlxIJ++cw5zFONuM23R/eyEyyO39iSEbyEgBw1DA2v3D8uVu
W/u7Xz/pDxUf78bA6d9bNpD5iFCDWRIb+EqYrt1A4cgpuQa6aV/GtPpHw8V58h8ZfdWIz8lZseEV
PVggVDSRujrC/tThtMFBbQdj3PPk4bDpsLYCDOXrXEbvU1AbbHP7jsT9rIXdY1gV0B5z++51DufT
UN16OW0pTcg/BbeSsReAgdtl8StHbYeaiR3IWa7MPt5n/XhBNiS1+fvPq5BeGrq6qB+dcxey9hmB
ov8dEtbeB4ooaARZm2grkEX5Wuxa+KzE4lAL+KQju9X9zCFCksLyYx3a7Ss5N2N9pDZOb3ROL3LS
8fBNVyecLKiTiShYzQE6n8gbIPJ6198m/IQMzqVZkl2YZeJ9VtI5Ppa8W7vLAw5oaIJZDYej4VQh
UQaYfidz7tRrMzj0hnLz8VsiV/cuwe3ocSg2hqX1AnDPr7YwoL/OOKtXBWMl/e246Id4MpTR+eU0
4+MpNK7jTtInxD4mijKv3iNiMyHYwCDhBbUKoK+af9SxrqSgfNr+0VrfmdnxHq6x6PjHpYopid0M
gdSG99nlcH/GBO0uHVWQ37YMzY+FxzVFNCYr7PasjPofx1hW8AYap55w5KonC5mToOLNihQPPB2Z
AbqF06wXg0G7VUxA2o7zRDJQjkSd3bsNxoeC0jdfHGmICK/WNmNMHkmXqd8INPRzf86eORr88JA+
tI0urukVPIs55ALCNAwKk3WB1+BOpQ9POPWWpvNCPizdNoi9ZGccG/wh9RVO5p2O3E16XIDgZEKJ
Mh3AepAL2zoDWkIa2/LGJRIJsKQefYMLgofXhG84/A47+GCLYxE9TdIKuMIS3JH9EXT48ht1BRpN
zAFWhiaioWM77XnzCMbQP4b8ZinasntIMYTIkFWJlzNFoe0LDHKEtTNACnpY1R5NgpwGDR5QH04I
8aJS7DnO2+DsVJ9cmAnqAEJgD4i/GZL94RLPgTcdZ0JlIMxQKof/IDFqbIoGvrJ0M3vcdImxlUzG
ig6CMLAhreuvSdO4hCdyssUVWSahvSmj9SFtJdppzn1+nX9pDcwBZh0en3SLaFIUcMJfPvxevyvl
NAmkPZUGpRzYYqZDUsSRmIqxAZmbfaDn7/fQr25DgCAuCANeIA0iNYcW4Jr0F8kOKhuOu3Lo51y2
8oCwgo+Jh7JoihYqyrF1vsf34EgksE3dxh8EtfLbG9BQVZ1O2vPb9XZ2Hr2HhtdMu84JFeq8Duu0
B5F12AG2gVsa9oCM/oxU41QLy7WyuA2/KP5rq13nIRoXX1m+nXZIF94vVxevS9cD9RwSSZgW0E4+
kCJWMG4aeyp0v4Z6iLYCd01GC3CaUp/ac9gJtl/sKnc/QIvNM1vmcKIauEs9j9KQ19Mss7czlSGK
THtyvv6T6oxPL0GZardyGu88TD84Qxh0WISNio0NVHPvNKT3sy//brsaL8uacX4gnzynfPTpMc2k
YG+vtfVj1PBwABqkDcNyKSGJMTyQIUTOcQGuxRlXLnoxWovs5ZvShoHTMzmlaI3YZI8DjXZ+OTTA
hyesPLJRGnBCln9IO4yHYgy//oPLxeSriYRSY7Cx5LG/8RNZIlHM8NRD1XngMSWDPQf+CfcwJumU
W+aS9dPTrlh2vFeINMDvekJhoUmouWp0gYRBI560J8NlFfWEDhT+YIDSlK7Y8Bi8/9qoS9kGUIPx
ndeEnaXpUfr0l9/h4ON8QtEyrfAzOPRhZPnnFMNn0qI3k3Yvv8Xu6xrBOerGOFLRIntiiiCOjQLL
gjXTFiODjLb4wgMY9FmPMiCtYdyX3ULLu4YD2D60WXXZZR7KrOAe53YVF3ETf87sRqLIW1TH8JGB
XV4gv7lLzsIpsaZcf/uHL/lc3Am3wXXef1pr7JcYcYFICyLf8e6QqMDv2sL+ebjmGquit99uh9c7
Wtz2E3YWR902jeh4dR9cWSp6a31+zONv67R8ouoBsIA7lgf6YN8KR9pQRwQYvFEl8NlXmC5lcvKk
PSijk/C6CIW/9K+q9g2Qz0tCo/tAUy3HRxlkkMP87Gmra/qc5TAikaF8VndiBEoOR+HYG4P6uAiA
6dVyXAu13deSTgr1IfpOGpYbbdwqUkdVMAifgbTWD/K6lEhvDSH1aP6ei0iFBrSvcF+EHOBjrAgV
iJYhbDP7Cw+khVPBFDVYER8ISw+4iHeG5+6EiUTGpU+aiN5xXBP6yJJ5A7wgxULAhBKhSHsXlsrN
LxOWF+GOdFDczKU9uR+Tc9HxHRfiw1d7zMQkGhzDMewjp0Er/LR/UJaNOT65C2TytN0NhxGojL2L
sQ4Qas0Z0qr0XA9J4eDmFd6WnIWggbTIhgNx62LEG7NIEFKQukyvcyEmajQvSJuspUrBpBB/QRWI
lJJTM5XEgt16A221CRtAqzyU8YtzCvx3IgWUDBHzM2406wf6IAykG20QAuyeOhe10qSNqEqG9+E1
LOAitj4p0ojADv3FgMKjCsms89Po0MiItbD5TjPqWfyDYLAwqshuY2PUvK3OtPK09PinOeYchGWU
bz5x382nbxxzVaf79LDyeu4NG3jbn3w8GQDDocvxI1QWJuuyfZF/+R2IHjiIxCSHXiZ874MUVGxi
aV8wCwI+HYOUOAJVjkpU/ZBHaSjT8BZ+Tw9427lFkLK+rEX4dxxUJ7vKdJdOAU6wOuurCAoVooRE
JdInX4+xHoKnR11Vuo2DwiW4j6thb5+P4LGSTDAC8+86pD/b2RjudmrYt1WRyAOC6GIhkrR/P8mb
4WZWcI7BUZ2SvvsZBoxQN88RPSV4dPj6Ysh0XzCGLZo8uQUDTNlaxjxeVEYbvmLF6Y7MoYnPdX+k
z1vO+RCaTIDlWfL0lWiGWI0bTdPinjw85kN4J//mMJ+N3kXBB5ytgSe8uyNTLcjS7W1s0PZbKAx0
uw0XBt2MXdfpMVaCWgcywtU12Btqcgqe9qJ1zsHNaZ1IXXScDyS+gQdrCifrYdd7DUtIOsf5adoj
4hKD+TRmG0E16jhA7v7L20M2ZA7b4hE2fu5dAMtpZTK9Qr76NSnwNbOL8B52omb/ASSn+2ovDfgo
FBJ/Fa5FL7dYq+Epqc60CR8QeVLF0cZnBrdub1Y+62TnqA0uKUO1Y4bKcCdPyck3Q3EqP02eyfXw
PBR88OeQe1e3556Zj60gs4OHygVUDHrcutzbAL0nO3DBdJpJDzxyz29iA3Fm5HmLjo6WcI9uP/yA
PWlwVm/6i2p8jLVAHbajbXQfN6EExMdoEBmRvtbXGOEDVLK9PX1IDwcstXWL3/4OhPwb5gGe3IhJ
oB6ebM6VQYlpbx73l9d9NSMmj8BywdSfY2HYkgfZ3V1NPJh3aJ6eQzz3Qn3dWdYMKnNP0TnqB9B+
7VP0tP9H0nktqY5kUfSLiJBB7lXe4G3BiwKoAoGQABmE+PpeeTtmprvm3qoCpFTmOfts8x03k5cP
53MQV7HxN8wwTelX5fwZK6PiicyB7Lj85zOp4mZxDxkQt8s00YhjsG/h0L/MvptBbJ1v3NvMfk9u
3kG3WQk+Y+V3UI1jloi+PL3YcFuYkLT2c3bvWA0/8zIR1VJq3w/YuDxGDXvDRBkxOMHG6hXJ42pe
zt/7Zq+Hz4ejcLDmOxmKL/th+WMygKJjIew5rOYZQ2LOTFbh0bhEdzppBMBEHP2RIE6klI4pDZje
cX11a/oj8khJkXGr8fMSKcdmXc6/mD6SI9y7gzMN/0z1zGN5cXQ6Y+SNcAfmj2k5TtWwA6F5ICp2
5VkLNLGQFq/wFtQMynk3PxYz80HwdEzvEVrY5F8WRM0wlTwO/JeX7q8bpMsCQdMS8CYII7St9UvU
692a9lL5w0tSPlYza8tkDJX0Yz9I3RZ3HuBEiMwEmWJesy9A0j6RNVx/m+2j35mIF7ORckMrTbwk
hOkM6H3NOFBa31mmP7dTB3fCzn5eMcZT+l8PxjBCNs2BPB0CtPA8c8Ix2rIvjGlW7Xxl5m5hkFDo
6BcH8N08sHyJSmBNp3YPm5TgcCqnpz2AvSWhdOoC3vzwLztlJ35ru9dpBYhby2kb+XG+HZN8HVTc
ZjGahxS70Qm9pALZnWt7IY7FlcZvPWpfPoBynki1TeHEv9csaPpoSjW4z5z9IozXZeqjwDT9STfq
iF/d/H5WtModZlPvJT/ZTyxeFqXywdwYGONYoJzqiIFg+Yt0rskCms93NPx6/Gb+voYwJwqhPKwD
0AM8Kdh5MhAtw7QFfWb+SXT3ToVEwPrEWA96qEOgSloBv3AE2nSM4AOBCSVo70VDaHnPxFjnkX2C
XAgBa5yPqbeowBiN2vBRKB+pTiqUF/kavmSICAL+5XFF7zO0Gf1fZ1ssSkYUaILQyayR8cIiDTku
7UMJzUsQmQXJCZT3zUiOynnYYU94+aPgokpZ48AHzTF1adT8mWmfcBSlHkBk61Xhdazgymt42oIa
PJiJ6lKjmaYBAgozXUgCEDDdmRQpHPOpDwHKcO7sYGR1eQP8xgVhdjYDl6fMxgsBWp1okv+qUCo5
zYe4IcAipBihIJ/wXHuWR62j85IDyIo5/rkWdZ7KWb/mnPfzQFgJJQ+cRKot5r0hZygui6LnoujF
F2krYIs3aQGCspVjLUZzLHoA0TfoOwAr2FlmVG2r44fil5YZ/4LkT3dTn7ACd/txlFPrZozu4hcz
/GqTLSQSEldqXKx6ipNNdaAJoP3q3J1ix53bRuIkwiTBA+rymqAKKtyQobVoHEkppr23w2M0GOMX
NYTOTHZDSETmmx+wvtQYTQDkm1zg3kKX1RIZNMN7uIVPpCuehn42Pl+5Xe4dFbfzWTdjtpN9Q+sa
lDGeDHYfWdh2rbIQwCXpI+wsggcRUg+CM3mNPgL6cDUYNwrCFNKwYBHZO5MIZ0rFtUKab+Hn9E6b
njrG5TOZU316IWSA9+QOpzJpGZRhg9F3obdhd7MJSkfFaLogT/l4qOIYDGJ6XQ/USCJtpJlg5FEE
tBHHAbjv+h9yZl19NYG5VpmMXwl9FXY9F6hxWx6WV2Ay9ObeQHElE3uai44OIB9hdnsJK20PAmy9
AgZMQzQsw+gi1iqcFmyiPlwN5LnhZytGDGUd3Bq2fiAbCvPOl/LfOxS9p4vdwFgeDX6s2/q50p9n
i/K0cmp6HaBH0x18fcb8xWsCUaBV9ncrNHVfGUw0ZVaphKvYdzEkyJPhMwHHKmDAtCP+aSUMGKRB
hP/HqLXEWpD8yXMiD5Y4Fncji1JUZRxJkRr1MsnV76EP7HTDrOPm/mEt1A3CnDIboZGSpNrsXgXf
q58VtK3KIOSypghDIOvuh3ivkKKBCHlEk7en7JL9jpAWnVD2R4jHrDm5cG4iOXvGJGeSSJ9BIH/9
Ag9o8aBMWLcKJTyuPKqTEjNCvTRN4Wdu6sp9nrUnffo27+wMdnNYu6x3BlyjB3DUz3detHProDGH
J8l0b43fEK+DEpDgArwbkQQN+xXIZF2X9i25/N4/LuYofesAjLZQQ8ygHMTtxjxzCWEJ3wywFq6b
kHa3JH0hnakYmbgYiKXQjOQQpy2gzDAPZTbVw+tFQ9BXiMXtln1kfmnhotnKyzf3QyIeUcDD0sQi
6ctD/oEtqc7kSXfzPhZlN92TNfnI3k0LhrM3ma+G95WcdtdiwPuZlnJ8Mx3diMyL+4bwDnXdiNLW
Bn7pf2vN0XrXIHuMoq+PJcVvxxDQkCwJRdVUTeBSPpftmCPywRCV+VYs9X76k5NusKmpXjdfT2Gr
eE41PbmuDPb63sYfOqrx7/96WFKOclQWqXfvHazkOvNPgi2aTQeT1H1CbJYxn8HxoBc+zm0ZtHLw
Mp1bHRJhVL1WFuIdwKI6fJXBfXV9wezzDKgEoGF1NCDT/SCPOK4VwUVjKFDP8/i9rcJup1/d+9Yo
ovs2h9tQxhAapGWqRw8jAqrhGX9V7nZX9P6Dc4T3/xp5zWWM7GQhCMX5yiISE2z6KpxTLWJwafKL
xfi6qEbDOTmKMFCuyN7AORA6yj+WGVwmTJm5cVkkT5Xb8nqNcC9mq+hINQnvuNCo7nt3oSZPF+Xf
DTqsXUzrKbnoPPy7Ak+BIv4yH1BckXLfuW8jqfPR+5HcqCA3kCkyxCejS+OV6USpcMZYcnE/E11i
a3GJ+LVWNxHChP7b7otE+0wgMbJmvn7WeLhWvO5xTUp3pBFSWKO8znBhMuD0w69VnGbGZFNh3Ijv
ZgeGP8mGblq6BZW+BLo3cPuw+VPC1/RLE+eFZhkR0RpqtK+ZnerxPfjcbNAtZb+xzGk5+vzkSqz0
Tl4GmuzqiLqqRUHzoMUlpy/GNEM6BCPo0MQcX7Lz/LuauKnCy2LYwdiG4zNjd3G46p+fgvB1THMN
QpKJnBK+TlcophNYsR9m/fX4OocTERoFOtTqveFYl7Lfx5rzMizQF6KrMBaYiEH4uDJqgocPjSHO
64kcwXYubCwRyFp/XH18BO7AuFXQJfUxIzbt7T9x3hnY2u6OK8YzbsMC/CXsGF3N0srR3G6+eZ0V
UCJgLNlljd4YxoIWc5cpa16uzCnFW7u7JqzzmZAgKB11obC8k6WRdUSGpvjXnlyoGTUtUy8fgILA
ij88ziF7YGtKFN/FJwzz4nLy4TWsRbfcYyCVjR+JNK9+suiLqxa9j4p0k0msPti017giuQXjHyYj
APcqh306e4wRwAwjZh5cLc1lQMUoA1MtT9sKoPsVKIof+Nc/tvdLnLn1nxwWsQV/izFxu0nn9yjf
dFoy3H+RmYSGbFeAv2bUEDgEsYvu6S65r6A5qovFi0Tnn2+gLIfLh+roy+ws7+VF1thDRhHUGAA4
jCSVuEFdUXrf9XBLBvDnFnxLp9k1HMekAkIkmnfxGwxh+kTWDqQX4Eff2YUWNcEhJsibKnXXMKdm
RHHQTypSs3+aNFdhGz59HP00MMSxzkQPe0sl6Y8d6TodLflwq2LGsr8ontGhTw8vWJbQtAGoA2JC
5qVleNE7i8Tg75iHK3wtecBKIKQ9D8wKD6XjcDQM+YOU1vmJKIynLUDt6aD1XA2Qr7rDhJfQqXeo
ppcN83H5p5cg65uTX2WcRcY01+3HwGtGDL1ZNTyihjyCz2uMhhTXKxYkDfjAUZ/+d9834R3GB+ky
NdnTfg9CaSvupNHmVXfsfj9ZNKhmWfLR/eekpy6aFC3Il3q4INBg0KbGje6/0qBrHJkuYpT/Fu+g
G45arLaeSXtJHikDQJsTrbzGuTG+vjN2JUWyBzAatYnVTN8YAmpBw/P4MUaQ5fCvd7XGpZ+jLdQe
qFy/w4nGDlh2Ueq1qcMf358jVeM5xwdrbOpzFbJ+Cjv+zYzZUxj/Lj6z4XXe/qNfPUffxw5L7+dg
jHuQhIm/wxT4ZkyFnffgnw7h41lxwbjCDPNZDfiTXPHXaJ0vkX0qeS1oO6REW6g3eGeeCWU9ge1d
7a/jezurGS2jnaK6j9iPHt4rY8OWBTfDfd/HLX7UbkO93EHIs+s/SJTI/aV3OJCc9Pc7DDLsq0Fy
5g0mHssXUZ17kz0kD1mUw7l2HYnFyY2vjl/msFDYrosmapAwG8hCnvTnlkuKquVaqt19F6UxapO6
+thz5+E34DatP0SH+cIylYVqOQ+kwrMPtCuKTz740y9M20xdCdojJydi+DvTMThlo4tuy/AySJMC
au5jbZTDwlmUkVxFMHcxvl2x21++MD09hNboM0yHPPZmVK2qnYLhtVvNrszR8ARJ7WFFsDtTCA9K
ElwWqrfBKfuV/frQecYU1J5SZBgrsTjiTsOxWAYMHCEh3xAxjmFC4LmMIYy2IvG12KozHWaMo0Vq
pO0EHPPht2fRZXM93oPnuFy/cPL460P15oL5lAhbU8NmpVh0owzu3fu6ByvL5vfxYCbQzPKvTYwd
DYExkxGhUV4tboEGAAdCwAxTc747Hdv28icbpX/dvKZ39hVk2Y2/rF3Uh53TiUMbOEvILgFmPUZt
RCEjFcHvvQ03yTCGTe3eHTTzm19OgOAFxNPC0jbQd4NX+fc1DQgugWSyO6AiwStROfow2fd5T28v
Y7AQtuENeW8XlkH2p09usGHtx1EgHB1bg8aT34U15HzkIozimgjkl6JymR+glAE2g13VB8m7TLTp
F3uvr4/y/gwmd0gD2KHLVRMNTsgS4NMhyA6UWToC9tOcNffGyRZbfEhfCxPiLfU51uvRZ0Tm14yx
QXJB8Z7GMN0W11DZoKmb3nDu+tIVKAdhrFczt3aQcCBEDc2gAVfLKD+FupvcJr/3VH5THn5GOkg3
sw6Im2zbKimBBTPFByTIayi75AujFFAIjAClAuQAo4fYKyIA5Qh/UhB/diVifDVidQE6pbAXKVFr
SnAEiB/vFgIKCKj0Zh+ISyS2PugT3TvvylCNkTEmr+kdvcQ9rKNqAYz2PchnELSRFXfo392XTznt
vidPAI5YT6RRPruuBmPJl9wyNv2KnJJudVvQ18NcjbVYdhYUREx3xDD0xFnr62imMD0u3HzGqLe2
T7sP2queTyhkeghR6CiaTY8edaYkOXn0RCD+sgQFrglTefXY9sgWWE4crUKeB+NdqPByIFDO+LMO
1jaIMAbzi0gm0ekzMZNsrojr4HZ07QCL8js0ZoBv9ZRhGgksw+0wkTfN/BYbxGj8Us0xIJQ26tuu
dM9CsIbojcMpSjeQ/WBBLD5Lbr02amYPmLqYJyxo9oZIuMNqdmF110JABLDEKuD74Gur4DS3XbmD
I0mmYsh30+2VO4jcs3ai+SwECWoyLmcoAECC7oyXb7+XhDfQrPQNv/LF6ftlDq1vUq4StgqQFnfl
zIwxrkA6ifi1ZLgsxsfS5v473HSHBxsjXA2mBwvZFexTzVc2fDW5JP1B8aTNazH4yUPVbzHgZaww
4QXRgzJ4A/PFlGvUiwW+EO9drEwgKagCIgXtB/MCJ4c+CXcA74LJd9TCbeYFGuS3grNVgcB5hOVd
nRsPBf3M7168ehog9Of/7vUzv56hLraAjlD/470GwsGzh7GCU/3TM456dJwY/8CM2eSLNEANtGIA
dBD63tcB/JnfWEU8rdCb4mJixilDRtm/Lkie4SfrTTa7McXgfeIvxjPPlvmj+oJlF2ez68I4VSME
Hq2HF0aMJ8ccm60G84lbBA1o1McZSTykBhAf8avuhEhmD/NPEOwEqn3HEYLJzBOKirJmZDMx8JgY
/FD5QrD1oJyDGZWEojEN+DjyMAQbpdRDPvBcQlUpYsI3YZfPXkWovyasL3qoznKsAc9TNf0yakGd
e5WIjYk4ZDQkZJB9qmmhTE3TRYj2XlVvp1OCu8r+cI+wAPzwwO6MdD1k8tN40P57RGiOQmNrul3j
W2bYKgEXAeK4Joi9QuNV8nLPh2i1mODn0aCJ83tYfjk4r4cczPEmz3qmCAX+fSfMst5MEZUANjab
p8zFpIW9/AxAUr08Z77Reu+hZ02vE2taHNCd8ehiCbr5SpMKOz1ememI+FSGbV7jh5nIQKQVjGls
SGu8VRd4QPcuwys4ZtckN5aVNqreJP3Y94urMVA0F5jW4p+HmyQ8M8knT1llWsg2lSWDwbTMD8Vw
ThUAigK3W/96OtDKHZ5U/HgEJS/e+IPMzT4ceyydJ+J6iGVfn3Vb8KrtcPU/cks/1uaRcFg78Ffg
rxgq7kyR7/hJOkL+bjhwlUc4h29QM/hECFmEnB080aaB7cNsA6BhXcbpY6e8xkW//HhSHX5TZPEt
VSFiFi89FUCYGK0w9SsD0xLzhPOAJTVi3Bx+VHa6O8h8x6okYASNRVIcKe/qRP5VKfYQe3EQDuAx
2dn+Q++U+4PzjYfg7ltlwO6m+OybJHkAomNgxC4eXzA/CRA/SJCBgUY4mZGDF8lpVob9TJcSQI0i
DdF266NGZh+Gn/tJSsuXS7jskKlpqzr7Okbu8xi62VbCYJIPAmLmK0y00eQtlajc6p1Dzg68MDUx
tkDeLD3W8P33CvD1U0/us/7cF96/ho3mCbjbpQmSt58tY9Yx1lXr11iQyq6xBjSDVPMlJuz/i1P3
SK1LXJ7/cYEnBYzVE9HYzOb9iyIyztUkTxiJGTa4pZDw46wzb1JxxrOJU+Z+RvSL62pp+QPu/81F
90FBUSSijqLMu3XRq0msXbZmiCs/bQlV6Y5A4ce55DfIwduXAqZSA6oZSkBIByKICs0ZJhyarxsu
9EDGpK/Ue8J6IUFqmEhUHNdAhetDPgvCb7pH4Qqoase88CRmuM73joGfbZ3go3eb54ohwdRgQv0+
IhI2fT2C7gjM/AgzsgBeXnuJzD4oUPjbGmdvO1dmT9Pvad4g6S5u1LwMc0jFomycEk1ApEOxJisB
q4IO19ykSaDXmW/BqUBbhUIZJ1XTUWdnOuoiIRh3kBi/jPFOpFeNGb1C0mKve+40nAaIMcR/GsYS
hxTKTkqSDiLx2nCNcnFOPUxvtag+DtwcVyA4s1xAmBkXm3SyMU0lXC0poMuqY/nXnNzH5tV/w0iF
c/AHqsGfzxjmuRSo3fb6DFmzoI4RbQ5nvYH7qCsZTA+DKne7JTVDwVMWa94zrA0Pjia1fln7Oo91
2E0ZoUXgBn2afHlLLtN402+gCkDVowy9oPzB2XHGHkhCMKeH/kgItcgOn34Luxv4C5wesPCFyqXw
qPWp4B/1STqzC8ijR2zwDsft/gFRjEPr41pT9jnsHmp+CkdNM+7JO4f1hWwemgvsGE92qcpKlCxA
CgNxbixhSAq3OE7wM+od9QcyHCtrzvUhy+NmRqI75QOqqM/+rViMnAijF4rpuIRpxBu00cgztGci
410lL9txUtLNflwRs7xhnx3GaouRF7UFo7r44UmLD5NHou5cgxNsGHeQGmDaFND9H3IkZ67U24/N
exD3tJ9Dn3SWdJ/Oq6id6Junf0SOB3WJy77Q6eYy0uVp0f6xh+PLxQbkKS8JHwKcp0H9/LWCNzHA
aDYuSaV55UpCBMx7FNZi95riuXIVXXIfrz+p+pU+h8sdZCRCa/Cqb7ZRkpJW4zZMI3gs4HYWStBv
2I2RQstXt7wCzX99nFnLt3OtHILTlffx3qyIsECXM4Q2rL6w7bSRKEOwrBcY5xrvgHOV40Eq4orq
De8qGHaLzzv4MJWhPn5joh7oHF5N2MoR+Pz7bUslObMTcXAcLBlX5EnD81lt3ilQNBLs8DpcZZcE
DauhuG/Sz3jQ7mHxTJQ8evZJg0wLKuzBAkVlo4BG8+8wZg1xw03Nf5qhAAGVYFgG7Bu0iHzMext/
YEnWnL1+U0fcS7l1GmxkECjAQzMd03AR73GeDxEjSDScbpFHr9pHDFUPPCC6JvMu2ESkh0od5dm4
eyQ1AXx1iO6JflP9SSHasi5SO786jwPdakYLVAYsdNCkLzZb7JAZIaceS6g986vA1pRmgQrMeM0f
xPkdVNgylOxWMLh4FWP3rA6vlE1UGbBOnowUaOxpqJ1P5VoDf9gh7vfqDZ0KumIeEYzI9umDjvey
BZYFZQZtZnbinN3nPPPmF5/+z39h4wjM0VHkEyyBvt6mtxSxMr/X6SsBN44V9k2B+WAu7LZH08PZ
O4bvFxGQS/6ADM9FfIdQMguHBwvtJPwDhX285zzg2YNfCgkL0B00ZMiBzrSVWtGkMf1MM3rPX3Yb
TAsgJbwcgxZ5wUAv+GJYr3jtgdntuFiABZwzLjffsCSnTFwX0Dj/Hl3B4DfK/nVzGg7MkRyJ81ty
iDrgEJtDpvdy7uGUfKVy8jl1Zx3A+vdF5fylA7wIB2dmTBaJYAHpaUhGoHDfsdC6+fdnXMzhaHrP
UabA3d4f6RBCBhsYZdGZbSFGwxoyfFQbH7+B/IL/GYRG85zpkaz/46Ix8uXhRd2IhmfWeW3mgC3q
3nvZmljD5Ijt8Gg50heNSG+5YovspSOCIrLlNR5MLG+4Il8cNsJOCHTFZBeq1ubjPD2MLjTcZ3GT
IraiQUtJJqgrOIdhQSyeSJjkHUJTciMYWATe3hyFmaw2vhI1BI9Gcz50+BS4sYZx1v47oQRePBNs
4pavKAvVzWMm+RUFO75BwUnqGNPKC27Itg5wp4IS9fGn+LlA0EJq4L5mVAi8F8EAJi4cRywGsgyx
4f4TVErqs31IExgc/BYuG6uJz81oWol6qGLXyj00cw7pn86lQgNBPFyhuQ28BaZqS/RSmJbRoPw8
N3iOOcOR7OGvCRl64DEbzdiSU1i3b36Qfd15MO0kjzOCDOtzkZ6OgpgBnh5vsGSCO9VEDx5/A+iR
9Z/43fXFxYMYx4BbfJkqZcScOpHSMb5Ry9SXJ7r7BwuNfRgAP3CFbYsYTL4YdDMDc9+L96RyLm6x
NWZ0CqB1zw2FtYnDUBW8+IA2ZBNfP0knQS0k5ZaqSdxIXDOZ5sb6qTx/IbESt87Vf9uj3Z23UfgX
p4SHvKip9DRbfTrtD/arO93uGBJ6zA5iHDkQz/pNbI7kRXkEav7AW17hcAfDD75fQVyysE3DIQzC
9fT1w02u3Q6XkOhE8hYzfPs2yeFhusM6fHvM6kd3e9R4GN9ArGmpY+9OWXhda3etB6G5a1CGBtbi
e/+pHyOQQ3os5bZ5WbwIIkK0EyVO4tAlOCpqZiiM3Ws/j97cKabg2tfLCH+jgWCFYNYDA22aY7bk
QaepIZObY6lxVLgppfhiAJmbh1tUKe/J0JfPrasF2SKf3Ws7TaeDbi3DZvthuIE+wDECU4hLMOon
69K3iOXE3w/fI9Pph4vhv6+HaEjS8bXxVBME1S0XKs/QooFprYOlyMBuFz8nFqx0lMXT5ejzmDsx
qYNWD4uP5tzpJlVE1z/Xlu05hbN+mbz9Lz6TPVaf++sZKJGKg2BZVz1hme5lv1Cb2cXnaFmDLhb5
eZQCYl/iILWjwllMhVZqPjknIYvZfo6ZTDXjjg2UAcHTaebNpFvKa5aBvXz+VXC4r7CN49viunrM
hj+1YqcWnAv8cJqD5PPBgjxi9Mgm0nMHeOAcxsEFKNDXAzAL+9EDwLyafAgXryZWTLERmQlQold6
sJEY/MblOosHkcCkIOQRLfE5dyPQ7UTyO9zjrNiKNefhWvF1JkHKu8yMOD2ZP3cCvNNp62sw+piW
zxQ/n6V3X+tt+qur4lpzHWHygfXUAMjiOHfua0GFNZdMY6mac4ZUYPOePh1OuxPQtgGFRA3UuYLM
9eJWsPc0bC6U3TPpmWdC/ccPgPYfsyVm0cBl5GKgGlIn1KIYJnxiaz9Rz8OfA+4fOhygCdBvAH9t
aJ/voJKCQfmlApyAToPQI1Pyb/YaN0JhGcjbeccsePxo293tqOIydU8QlLB9sO78KnlupZkSSVON
3eTL9gLf48BY2ed/boe/khG3wHr1jJN+dj8YwX0iZvC7y+wOwWajzrHFI7k8d7aMiPx2VfwOUURp
sfID14RrWi46xTXO3LghFlGMxtnAetxu7PJAtrTOzieubvYIZHiW8vi9Jy75OdEcPaQYOkCInCi+
acfw9kB7GfSDwC4fPnTsqI665XvcTqFg+49dtahHbIcZwlpN8WDBcXL3cIjoTd23cGjiOkNohg7E
zo6f2sgIJMh3lJjCfik0k9wXlMjBbLC7QQDd1hip105aBcoz1Ib2g2Ibq6aS123fDnFr30cwOGsb
CXoXZMBZubgtoNOnPzI0PsRDlXuj27qHDZ53Siw3I/gL+mdpzcUykOeMz6Upq6GiVmZvm6udW0Ss
78tMiy+z28TgyZPGtPIVwMhlXESFYg8oQIYeo7BedUb86wLvsHdaOv5Dc35C/DGjtnUqw1VOtwOY
KhCAx+CSCf/PC2e63qelu23e0Ac6cIHvXFp2OymSXsRJKI1j7K8tTkt2WXF1nqmnLPmMuqvtNSIe
OxLaqXZPMEXUclJ5HFooCyuBNVysgDf7pm0nkRHdF1TvIuBv+eJlhHzBdB56309z7vDCZHR6YfUY
SBc/SVpF15VYaA8Nybanxepr84q+iFCYm4uBoFHZXBNoxRNCBqOmF5GYxQjeQwOfdoqrNDRGOWCA
pJ+KzHtxpseNV2E3iVMmnA9sM++1L/f/brI1Z0jNrIW0a+nnfhjM2VOeGB1eyP8pD0/dvszUuK7D
XFBv095nwQqQmRsDrFJnHp/nfYbfZLh8B49/uWndf3/G1825YciwgYTB3OuUmZzWMipcoHNP6hLh
zfly69OFz+/cpEBiSoeCftYZIzhG/DfnRtvaEXCPfGAR2gAVnadc6LwKiE9ETmswRyKWixpwNS8r
+XydZWEx64fQs/qom7Kl/cBSFYZx3Yi3P9UCa3zhTD8T9he9dCwF5YAdmtmDCIwa4C4gejBR5sHc
4/WEm0q5lBNR7xIvn2MrqzsdLTj6IkzkBsn94d7yrQEoxaSL7X7BnWTCjNxGiLNgxYffI5ZgVAix
cFi74gsnJ3ALoZ5bfjtnXBM200pxvjD54ECKVwGp4dvc+1LequEjZlZxwGXkV5DT+zWmKbn7RQHz
htfgG6mD/QatomdMrmvK6Op4RfYC678BynS1CeRQeIhbpt+tCylHHVCFY3sCxpnGjwWormh2QaCo
UJAzcB158KwxCgkaZP6sxKdkfoe3V4WGtxgTltu4KsguQnL4GM51DMPrgjTstFPxL/7jxJ8tLsQm
7h7kuKE2qfAZNKfplJVH8NHsxfK9TT6gms5gzW5fpt5HiXT3g+IsXHyOvA0J1/tsCvsVdsMYA5oQ
1Zp8pOBAzIsr6hF6GsFEz+MQD5MGjcMIZ6zYPF2tKDOSIbL+IF0OQJDQeGH0KUiJW7G5iUw7Omxy
LYeoxYt1urOATQYiUmx4TdQiYqcOmnwlH4fwdBEdkOsmk90aXRB7IUoR7EQ5bAjxO35XtPz9BhRC
B12n3aTBHldYwr8oshAprC1ug4Sf5BXZVONxGFabF9IxIdtqMKAskeIQHbQVInoE5qyUP2A5n5HA
ARjtqyJZQ3r9Ax/LBQRCOEDlvBAf+Jl8h8m3WtwgXag24OKA0MgWF1T45Cc59xu/A61HlvVsHaZs
1rKm/kmn9JLMoftYxkh0CD+AHGJ6hkeS6QsJRgHGvcv0oDDAGoqyNnptIap3hDmX0NpQRXrvb7y+
YUrSj1NQPqfwb7hd1dvBCGGmiQGdrRu2VTr1Vp9Ax589jPhczl+K0y6rxXB0s6CTn3839FLKZlwA
6L3xwOaL3A7va/IMs7/buAbwsWHhO4xAs6BlcPmdJuOj6d6PoAeoMx8OZTT0q02xITOKKS0863np
QImyl3S0bajOGM4Cumxw2faf43zaBKpIggKbrWLeBcGtjUP7A4kuEKIF+Azgn5gdwRc902Djw/Jl
A44JTsKf4oHPM5u45t31xZOyJt8/ap82LvNAyGITjJIjIXlSIgHlyb/yriHKmQFp6bQIqpHme3rv
PL6h6FyHTDjAGOhc0dzFDIBC1I0IQdOgPdQbBpd0B9H99wJgdXpt8s3Lg7iNJfKC0xIUro0sKZSZ
+IIWoG4LXy3sT1jU08//9AwhTqFgtTeJcDJAhgIRuMIZCHqd3cO9f8NjH0SV855DOmKtIXjgI4Y8
Zp6EBqSN785trq7/GWraiNjwJNAPgq/HyOrwGWFCgmMWaMWXAtRpsISXf/Sg5gi0wHZHes9YKEPN
sIF7wjRMjIqYAQfvCF0MtRoHQf22OWdOz/DLhK5aDYHQ2O+XQyKaPBXXdGQHQBEPxlHP0WMDnwJ2
kvBYe4TmBJRCnQ2wT3bf+3Pn0KXxSW/xg+JIm3+dirErftNBt9Uwm+zPIFaPg8FMx+HIjV8vOjjW
O71/IEgs1lLHRVaoUeHyYDIJV1XQaEMldaA8gel9YDgJZyYlBqr+Pm2gTdoEXt6aiQnnB8xTn/Dn
SDMWJATzO4KndVSFjRtkmPmVW/edvpCph/GTNnh2CbaT3tY9PgXWItGHydZ04PQz8P3F4vhD3DZu
+hCd8NMkdwmCGp5AgiCOX4jYRkQobBGsABzAK4DjgBPExE+JL7wQbCDW5fQWDefJh6FaH+Mp+NOn
CAogUBKSM81GtQfR0dkY7kb8NLsKMiyhOupZv1ABOU4+/tvXRFS4GWDcQGhi8MB3gQeJ5Hee2HTO
LNOvRvnhCIkEYBuZIo8jXHbmMCh4OdGm/j5JfpdIZmbM73KA9woboBtMguuyBfb/hTRgb8Y9pEFP
iotDNXpGeHuwreEPoeP+ssc+gqgqhhP+e9RvoHOCEe3/ufQApzHDxhEBD2gHbgMcKe84lSV7hRUM
181i9qk4yS/oMzG2gmvFzaN9nRYT9MtIU5WgQveLWQ8fldSpI3HvPCKcBXlgeZRWJyO31bE61uC0
n8EF3reYHF5OjmWNmm+vBNL8+0t0A4HdsMPgqvGMYVeYqPR23+V1+095LEgkAgnSPeHas8kCDU+t
hXBGdTHlOmKOdAtUe1Mi8ZLOzzckTpx2xC49PV7nKzDVlb77kKzIZ7wjMwJ44TEUfePxaoswS3DN
4wWZmTB5uSwQ90Dzz/zCMTjVPuFMJxRGINAAa4SMk0QGXn6LhH+HtRSumxmM/rfzAZScD/YSumOI
kqcn/vsL2dGoe/kXetYo21zg40cDYBlgXLtiBY9mJGJgAzXz7pN89tlMYstd69PON8bIkJWf7EDV
FRSqgxjgzWKBC2wKk2cgnzUIDJcquafObcvs4AGBGVVfjickfNrehaqAbHKBEgCeNQMxJnyOOr86
kgT1AroYSW5Q2ibXM5UgfGl4Zyk8ecOl0OMyfX26aQ2jEU9HVQfMWZ6y0dOFLeg/Qgw5YTDss0gl
KOoLnjFnmA+Gs1cHfkqzdPeZHpWj7I247+0e90DwjCjrCTdls9TDOOzgwlyYTH9O35MQiPOfSYkp
h4xc+shDITZc9lHWkYh36LGtwy13e0FTOiSeAYyI7g39J3uescdg1o6v7nIyyrG9YFhHkQQ58ucR
WczIUCWIqVvJXhSBTK0ua3zFZ9QEA0jxMMlvAW58n62OnAQx+cep/Od/JJ3Xsqra1kafiCqSgLdK
FjGneWMZlgRFFATBpz9t7FN/qBP2WnMaGKP3L0boT95bAohASdFB8Z4C8EFWDHGo8QPPD7d6jsrF
m1B9ss1RbjklpGbi1uyFJ1UTL5VCDP6chLkMCuQrB7BqOte4PB/Ic7m+5ErcWtdc8vK9ghRoTNRr
t4JarA6fCt/J0JiRW5tqjk44lI/F9yWiuNIm+KLqwq/dOb/P4geNIOgYLLiaL6LD7ngcO55mYwlh
0e+GOCaI3S3eSCXDDxBzCv3+XvecnhnPf3Ki1ov9TChy9u87Qg4tqmZZN00BIO/2QF7pQHYPBxk/
foC77AwsgX37381z1Q484nv+gyyFNohheoP+XKTbtEE+lx30xlMUwbUoX8nX3F0c5ydCorjls7iI
G8gm0m/QfguoGXYIgS9uUoi1yWDRu0hrWU2RYmwUXjnE5QKYjW50lBfL97xEYqNOHnfvYew+afhY
fDyd8kuyh8lD1gJj+aj0kSQhZVARJDe++XQTrRh9Dj2/F9rHP2XV7T+gzi3HNe7ZaPBaDEB0kcx2
o0mOLN3kKvuW9mBNRMYBb6gzgB2IuCwCJSQ5IHqF3ORxDpET19cDa3eLU+RUrKXbM2atI6DPfvxV
eDxJ2VtabnaRI9SR5frhqLv0D5MLKKVyKq4InvlQuZifQEMWHYXMHDQzwHPha5N330m5QzYG/8ev
oOl2tpN8Wn6hFDbdcZtAT85UH7j5e02eYuiq4rqFT7E/qkfWgcKiDuCY2tXp/XNZMNPlR/ZZK9vt
Z6sig9aIxqWDtd0m4GBwNBXGHLLElo/TGxKvH4lqB4GkSAslfOFdwqDRzAVMDNj3u71wl7L6b3E1
qBwK/xe2cjQDsmaHNs5cCymhS6LtNHfqWeGCulUjDd0S9oCwc2rwUI40+3BClIgizhGoEao5DEDV
eANW2iLxSsa6b7ipr7qK899EPAKQyWNZlGSAdZrhJ7a0KGWEJM4psdMJ7yCfCuh4z/RVzAbfUeOD
TR3uPaebGQg3ae7csTczB3CBDJlHVO8ZqTil8+i7eOxlc9yEkl+5W2jGQzPKp3ps0JdhTNWF5Csr
nZhbC+VtEyorcn0PKbw7nwe0E6HaRIlRdsQ1G9yO/DxpYkx1Dz7NFhxGGhhTxggPgqXcVgx4Rw7P
7qLM6pBv1++aoiWyYfB5/TDzxY17kOtInJKYqX39jxSA9VWyr5wtrAKCWqHHpWLPCklGQ1EjcZU9
grqgn5U/I7j9yj3+Q5o4qicD+7fSZoIeH1x7rwkNCrCQXE7F+LbvmExZhux7NdoiWrmZsyTmRKAa
CFMx8Qogrg/yjK2FjBQ0tryOkBNH2WcxjBiNkCoqPKBRhJ3SCvJN2aMj59/d8jUP9/dWITZYkG5F
VkUavUmpSNfZSSZ/7HelGJnmnSKWaKuQw/dNONW/xDvLTrsW9Y73BZbMHnGnXYJHVh7r6QLJCKGn
IpeC7qO/5+qJv+SFkIt4LIKKUvdzpv+IeFUY5tUAvzM4whfvHH8JVv5kPCQ7rJ0JKVvUl46BEswE
kHOVaEikG8bQXYk6hcgcYojaWXXgeVwgfvL5D1Q8MWC/3EaIaQz3Me8CQxNsMrkUzBS8VPBoIQxt
TsBt+ypisZFm8HQJUYTI5WJMwdGR79zHtqZMkKH4Z38uDCAjCgmOqNHg0VTixe6x4qbrPYLgF7w+
1UIPrkZiA7JYo0Ao/gTZsoBpBd8xfV4IhyYjK7Ua94XO9PYIjosnjHfBpKKJq3XxipITH2W5FXkc
A0hDxNJAGkBr8X2qTdi3d6TY8R4S+EOgmv6Pr1eoo+UCQSEF6iF6vBCZgg0usxilyyMQOdTYHfrR
RNR0/FxyD/nYCA95EARRBSLjovNr+t3YcoS8zK7WSN34Rqh8r5njiFZ9n0i48fh6oZSYpNijP4c3
/TPEmQTgOQwfvafH3Zwe2IW5eiEpvXBfLYlM4VBGE6vHeCeKyes7UnlR6ZQn6LjhCYnMiH/5xnA/
CNgpWg3qM+NpIySXYwXvhAvyYoHoIeJAUo1vn2mZN4dYmwD5hOBNNf5pzPYMkANXS23UfsaNxY9N
IOUf4VOVb9LqEVnTAsZxQxYZN+wXYQBSYbsJJ1izECwOyAOS3wis5RvTNRcw+xqTI4lGF9CG/1T+
BOqG5kzi3pl1M8sxo9Ip+SoIoJgVlXdZ/D0E52H+ooRC7FG49zA5AWa1nPIkJJAIKP+7T7q1uhUB
i6c32i4ew2LLo0+2KcExEUT28r7khz8jBW6EGgSeVh62ghih5taPt7eN6oYi+9Kg5KvDdcbMx+vc
Uqdb4ZIx+MKS8wOBkdg/nHAkMokYDUFKAjiN5Dm0wzwVvY04BHiFpUNFmJioU3sGT1xOIdDGkQFn
KcVEiJDYNHCL5Y8A2CP7AlQUIYDilf3j/PaRrriEaCyxBI4ExarZx3mxEVEsSzKM5em5XGJiRoRk
gzozG66JLBG/hT7iK5vPYZz9FmmkynyLbgXBMXuYYFQnmWuLpk4FkyyyNoYrsXoGL77HiGhYo8Qq
us7GuwKMR7/piC4twjLygHUEybRBJPzgIiSXA9jKEC2I6eonEfyU/qdTpaOK81gIlcViUnv9ZgiM
2WCzl9iI9lseUlItATXJ1MbaWaOwPK9Fa0jHrkE8yWh/GysOGqjRlrvZnmYTLDtwvkPIaG+AnVr8
1UdSG11SnkVd5X1z7m8FAtBz4a/5yc75b9vwtotEKnELVGusL2PjDwLBMcn+eDtij8VTFMxErqHY
Y4QcSg5F7RpharftredxEPHFwCVUvYEGcExxEv1nTNm39lVkWzzH1wZlwv9XIJEnJLxSmfN3Nkdk
0uO15z1BKzp6TBPuEWn2YhAUuY1nwfH9sVQSEeGw23zoLVwjVYy12d+PJsRf8POV5WUH7rwuqMKs
PQogtfOZXJBXZHlTkePJl5ETdidTTCFaUKhxG8tzTwl3CNWddTkOyJufiWjGoY2owmDLznyeQL5t
PF8TUsFGM84Q21x1hDqAQ7o9GEu5a+3XYeg+7SV17itWhw6rEo8YHKsUEwffu8RvoUUbXShSa50l
qeAl5E0EFT7w6BYhY7HzEfi51HqDgHEWER4KKqMzwPM+E7civl2obMHUxnMWNnDbCOs72fo/e89T
dVLH+8runnwKpP2RO/YP0TPGJL4YqU2bs8uVvn94xhIC0QPNAQRiLQ0aYG0r+M4FXAy/MVY8iy4c
LkWepMJjyYAzpeSY1hsyU533RPfavcqBwVU2fZ7fEGyE9DDRztQgCxCut+M7kT7NifADCkmO5JMl
fMuECTRzxBOFCx/azIIoIXDdqfkqcOJrBFc/eBIHIr0D+djPb4CrKfhAP/Dy0ZoFZjg45FAkwzuj
ZIcPsmSgTKJ7YE53NWWWZDPyiyahCXrbjgdLcl+WjcdCM4K8RQggjds1pRQHJFWAqW45RVSAYWDg
ZqhJWGwJXUeaka8RaJAAo+ClT2cKHyXGHFy5qWjiTWdIy/Y986I5/kdhECc1CeCOxOOcUz6LFdih
ZYOXmUwTFGgGvktObV/0hNEr1gZP8VM19n9QbFSxQO7dbhiLH8Zfj/Ge0FKuU7Ehsl2rV0JnF1+h
/xwu1S+wy2vXAHe343fNS8zj9xWOZ1yvigBA1W+9IcyzPmlmFaA53l5HeNl7H8M7UDzD+CRWJ3iJ
oEArTOu5b/mH7/6Twka9TrVdT39+vTjScdc5n7jnsYBGHpLOGKiXwRTa5TmBdMHdYUykhXj3+bsR
VfHqsgjCxBFLLT+lwWBnipSAFfraiES+YvrxP5wPfCQW362WLkbWAOAKX13hNmTjFqaHcv91GxI7
HpOdCuGDdjY9vff5abj4kNd0vELB8S2wAlKxtoz8gPJsT6SKsFkYsxpKO1uDWUoBbsNAW+DR35I3
Qx6QiHpaF2sSl6CykDhIC/K6M2fAOkPVkxEMPPIylsU/MrfoZMJCzBod8vPR9FKzMxURRpwe5LOL
IgscPELxbzfQPab7ngqRzd+PM5J7TuXIeMlQOkd7cCRNtBzP/sD7OIKJ5eBZLMe0D06wqIOGMtBh
2xEzmIAlzl8qp+APRwjmPjgFkuU+cScI9ckbY9kNIHxZKJ4i1kP0BoyhG3c8YeM16a4MEkzu3AZw
6i9/WTiNN9tPgNU5FPDGit5CLr7ZP3rH1jTYKmBoIqIZi/bo8kUygAKF35XtbDSSFnO2N/6mo1/R
7IjkHSTM4L+FqNIECMzbsSSHXhzwP3u2vDj6/gc9BCtMoCCZG6PA5MsAQ8JHm0FlZRzA4hbHF868
xKpA7RH596IWgCIuAuH45EVZ8lpIdDq0LQLk/Td3QiSJ/Cc6LxXSiIHl3NlMOtKq5fl6j2YzZEQI
ewRZL/hUpgHvGHUEWVAm03IH880dNz1Y0lRUdohG0Scvd24uUJM45C1AZnP+8MqDmj9L6YYorZ7q
IQwltzSCPWSqFaODOIG3iX3FHpXE6k0MzXsGFiYKUHS+7CJbMHXhxkBUMDuQ6MjLf52XuUuMhj46
nJo5WDQgHvWG0Jjoi5qARdlNAJQeo5MFWU8qjrO5PcahJXoHY9oHO4bKZBxFHEJDvlX/LtGJwFJW
2X60Uca/m0jTqbzUeXjcsQ8Hzd54tWIPHj/8n8MAddkJ7RYpa2/yQvhrq5HIahLphxnBjx8g2Q+l
zLwrpDA++Sg4kMj90ClN1MICMRbRGShcRyFRUGR9c8pGGzHncmTwETXrbjtcHDAvjSPx8ahraSsH
v3F4W+Toc9/OpAMQJjBSWZXgcc8xtZSNCEY0wxYaG77R5PtWI7lOXeLOUMaRZxEjIPivbOOAVI8z
15wiNqUi8jjStqqtR+EXygNWa7wR0hYe2CdMxDg/qReOpNPAqzhY8lt+a+BNrii91eC3FApg7lWD
o590KqrG6vmP05Cv2VhfffFKTInEeY7kq0AyB8sn292OrBdH5xzCNHJRFl34ZU2eii+mtDAX2dzY
D8bHvQqU1Fxfyy5OfXH7aPFnwsmcbR686WHGji3SYXiiKAitWWuFUIOFNgM/r5A4UocjRkgeFzQy
ITKTKXc4wg1j/47QPegiyhDGnaRJBOmxvn8Hedze+Eyw60aQpDW1e2xeAXTS4ee0cQpVLDK2YlRe
tsU/zkm4Ps74HrgoCILP7QGRtTiieUI1YSBoixLvjeWfZY6TlIccm40YE7gZJywo6w/Zei+s/wgt
hn/o7/gwEB1ElBshEyLia9fvi+iAHoBcO2Aa7vu3nUF02B/BItOE81v0F3pWw8HD42poHVRNwp4Y
CxebEM/c17wYlODkZwbqoSMAtUS9MRqe2cU3H3/oPGkyfnMHESqMbG1/9FEpAJuLM4oED8Imjn/J
6bgoYrTEHKKxMoPN6+ZHjtNbKezzEpQicV3LZ/DetlERoyB3QUdYjHXgfDVkEaOMdcveaYT9jXiA
OWMC57J1y3xOqkgmfoEaBh6sqRhn+9icYLrlzwjKvZukuAqRBjJ0W+SJSrGMlxjd18fGy/t84/IR
2eL9pqOJvHW4niLpDzEg6Du4G6veLOfxBBlzWRqRViE/eV/klQnwlwohqHpQNdFPUG4UZgZzz/wT
c6ZMKj4w8GHuMy+9DTmTcdQiTcGy5aYsH/Q3y1hLewdfnOUpq+qSbY9shSG4EtUWQ/YSfHW8/sOQ
+emIlK6cfJlpdqn3RIcHOFmeQF6e1AicQA4utDpbC3AlOi5W/XJwPaK8gvyURwqPeTy8mtchWQ+j
yRd7YY5BfpQxF6xxSKSc91TE3vQFboZER3tXKfYTaElspTm98DwCEDuQZyQk7JP4T+Qhkqgwvauj
LGoO0MZk584/E+NgYkpl4T5LiWjDqUjYWsJcLXJ0ZdnkddBBnUgN++tm4ldKZkeH9dwMlAO/DX5f
YzlA+3jQcu+5ub1XMmE+xvLH+XH+tf5xSY6YhB/DBAn187+WIXzz+nsuakJHGmR2xQFZp45YIPj8
pxrlpuZuec2rOmBprcnBEHsvQHOpeOVN9bJ0LCNhqyc6rZyL4eG9Q6yIX4pd11fDinZkvmGb+7Ty
m8OwdHJeDxMpG3UXti+nb31ZJ2kVc/no2zq86uTfUXG5+4ZLOWfDe3DIYYiMVe5S+GimJaJTkZEQ
fsgwrDgF8U13uO9xh06OxKxuXP7Lvk4nTfhvSLEh1KZG1c12DIA1sJMBeW0/gBVCR8kchXcS7gsN
GBIwKMpY+rlVb8nkv50VMVtFiOMPAbmYKsTOMORm7FyCRGCsaX3mCKCftHIiwxZKF4t/P1zkKLgk
6EJVGIs0cC6DhgrZyfei850oDya4Lz1LFc80R37nlxtCJGDEuL1vPK9gFfBNTuoQM7ERUxf08D5n
0CgiBkIG+VrsmSHMInP3fN3Yh/TUIpUa/nG1nrpw+d7ikFxDgh9ZwcmbHdcReWrTBDMxiVRIfphm
fLT+A9ektfkTooDjq6mgDwd/dfUDmevZ6KIflqA1qwxTXoO0hFknep1lWqzvjgpKHucwDj/OE5aT
k9GP1BtQJbQI5wdYx41kELDWnUb2Rrs/LiAzY4ONpxcDITMjfDbX9JiEeixJMx0ZT0amXopXmk2L
wZ+Bt0F2oz0dLl57wAAMIQ54Riibm55+MKE6gVl6znMm4v3vqC3vkwdNvTw5PQEXL7e/Oy0x3ekq
x41lhm9MWx8C/fotCCaCmYc0NhAbEs6E6AXP01xl/1RnZfQmv5GS3fcFupCDn3vkhx8AEqxkUUTf
llyPuNbDjmX4JvPyucA0r9h33KkIsfEztQkoWAtYVBGT5VIJurWYO2OairICI9DokQrvPmik8YnA
A0nQBAcY+ga5AJjyBZCJ4fMKawFQLmosh2sD8vtJUdhxysnnIv9Au42Xd4z8y0nRYxHTgVLrYb9e
vsyeSWoileewEL45od6ITLvoP+z0BYsYvE8YUtIrCYwjiTMFciph7kV+DWx1FXoj8N4El9qYN697
2f2GqMcfwiT4VTqTOSL89ABoI8vBf7+94YGsan0sU9INKHHDo2Ohq8VCTGgW2iMRUDrkB2QBTqyK
6TNhJZUcUknSPWCxjrmgnmpEb1m2ypeeF/Scl6QeE8P1m6hcBG/+jzees5aUr8ZGNSmmfwKRvSeN
KlNylf3MqzNqZxliOIAoaZhgRgp5WwVkLOBf/cRFh/v0EX1D+a/03z7KWo4rqAjWbsN+s/Lu8zUP
hAnzHj4JAlGeMx5y0npByIlwgJBmjwS5egSDlRlhS6lcGH90ClysU/Dmwil78FqySy6vuekPfNrc
4weCUxFW0QEC7uSVPGO4YMaIKzKdM77jmByyMVtliAa5BXuj6A9qX1nkdJEEvL9YXRg1vnZ34nYF
ZICidkioT/66Xa/H1X9C3zas98ZMpkO1RNILsD/RGHInFA55yNR++Up+B/0131WiaRdGefZcGdhG
GONJi9c9sIhtYYkhJ8jJo+AA0rbdzQRHB+DaPgBcXmt5/0QXun5DK5LxNrc83ktgve41a1LsLt2a
D+KnjuuF5n8oL0ZcuylVl8fq/s+Ym8sHVkW6gttdwUrhkdCF0Eik7AMMHUljHj1/gSZ7xwS/g4w6
zmIh5cKnwWShYi8vlnnh0oD5YH/eEvy4UNjPBhR9VnRhum+e/yntIPKhn8uVY6yHcUsYj83/lkxh
UbmEYEEtsq1DE4cYKhyQN1g78LkOgam9EY3wdQgnI030h/e8DFedeh0a/v32vFjwFbvuS3hM+o+A
IZ1GCto1WXD5rBD6waahNPzrB4QIMEeAoVZcC60LwyCud3OlrR4fgkr+26u0fb55bNCngLan+cRI
RjWxUIE0t0pf5YGeqROSy2Z4v+YaJ/Ly7b5nORz8kShX7YX0dmQibwbb9QwhAHpT9AdaTq1aBaAE
wzOnTokuuR56gMA93Ue5+YRrLwOCffRmlih7tInfntEYsolkf1D68bcbWe/IwmoJNYGRlNqF15K0
TswqyAXTUZPjrEXWQUEzYXb97Z0GFXKfz1gkYg7Dex9Uh6Z0WjIFDEagD24heaVaNiV2FuwXrTX0
PyXxVwuN0+Ptf1bHOTltOy3uD+p6J7Gb6etqqTko3RCbM3QjtRhbBz1gPSxWRD5lsydxtF38JbFH
HfH/c2ZNUvLWJJtpMvVVqx7YBazLwsFlo8gGgGGUQq4vNs5LG2rAUHTgBqTbocsdTrB7DQEp/n6T
AsUHenzEvF/yH2q857IP1am7/KAMiyfuHBKDUFIdRJJht7UueWzMGEERLkTGmtORJ7w7f86sP9/v
GM9jhmr9CyQtMhtP6dBurkOk3/qsHo7Snnv5RtlgbDVsBf3+dZM2/G5IVQkFWDWXkq/09DnBsAsc
1vqgoCwn0885mybT70E1HC8+MjWBPilMjPdI1xyeexYUJNMp3O9w8UAdNyC2XYjXxvo10MPB5RkN
JFfwVHgILWt8/LFBsPdCpf4OhN1zIJKawPkFCMOFDd8NuvkgjSchGG52Bz0hgd20ce/dpbkMfwUN
oq31uN6Ztojmx9GcrquoqV0ViQsy+WZPQyqSqRQCn6XX8qx0zMAooXqrfZKAH+7btClx1cttAXiI
wBQ7+ux3KcgWR+5+qzHDED41PAY6ddYrA6yIxQcmvHUYa7u5mY5ExjSXYDSgfBlAuw3auUxQPRbN
IvwiOb3Sxrh8k/BAMCmBOLi+yfyBCrDifPrsye9lsVm+pKDYGUs09Fy1A3CNnkDimY4Ha4FXZTG8
Ep6Em9nRPWWPOfMnTQ0CTMpJiR14QBEuyX9eJ+yyFZ+mq8wkF2Jcm8seUjoor34sUtFUzERrs59X
l8Gapz1fyAxV6chP0OJy6TjDdJQ8J3tttCpJSmVNVPhVBF+FIlGUxuFCZJ6BMb9i2EXGE61nuWvB
BeJhYvD0SUAhRaNe1qcEAg5kplkqQ1hHZW/e3WZLgjIp6vAnJG3AdYLafQKmUNHphP2HztK3o8aa
4lobQryRwDsgsoWQ7t3/KGRBPAAfZqE0+kvAiJrxII8UiPWGTzyDpuYNHWMrGn8CXZgUByuDE7Be
MS0wZ0MCso/2fAE11HeJ11wSD+MT3At+q+hDOBvAH7+QMEmju2NBRW8zOR7mXMSXI5gEyA08lA3w
hvEQJJDbdTukf7cN0OzUUy4YC42RqFQEanv5YM1ERz+v0gViMIGA7WesEVyZjAoCH9kdoVUSPoJq
8VNtUh7hMTBP0pgKKgRQQWyJZ7FhxnX4ir5ThEzw5PI0mUizL2VpY0LQKmg8dJq2xIRD5DAUJD3D
s2Jjrb+m16bud15G2T5dplsy1hCfB7iFwPNYZd//DAqrqkmTeT0pOwfF/3aEzQU/QkKlZcZMRBuK
bIwbbfK+e3dCiY6TYWm/N2vqFenm3j0Rajh8tduAyoFqqhqYFs0dLxTROePhy36JzvVvEhjvSJ5y
wb9GdyXAg27+J9L+TEotVrSgzm0DP7zi5iheOL4JQK7GDz3IEWgTM4mR6nOyfOQ0KGM+CDryf8WK
5SswZgeLpaEhLDDctYADIc84Lm2WpFfE1xxiPuzWS6aLsVTMSwhSNJnC6JKRmDPkZCktiNmjR64G
7BzQ/6y73Atu78AgpDG2hMNV9CfU9MLc/8EJ/PyX6pArIeeX33CtwnAO/PZlCxsFSsE941w2IvjG
gBgKc1o+PKZNfpnixuV+FImLOrm7j7jsuWeHkdHEHzgK+OiQ8K5ipSDdbeh5N1AWM91zqDGMXqj6
9tgVS3y8IBgFn10SFnw5cDPwGfxsHqwKEkw6mBKP0ZNmzym+3BCGocTbye194lTDVkOy02Mm02PC
g3n3JEtAJURGLeFX9hJwMoUCWMpBOB01YabFgjTveOLrE+/GT9i5h3tBRFtfAaXzQCL1/hLP0zvY
PQEnqDlp189VV48H2B6QzUkUWnIObPhmjMrJcK7N28twJiKr+PypN+f3LlFsKMdFbv29rPDe2mkV
FojcMvJw0SRQ7cFFKUQMXy+5O8wEJr6OyjkyhGGDVchp/zCHoyg5SNTFvuNBCob9R8wmqXKRhB3i
ov/LLTEcSzseTr6nSnp+lCTIJHPleD7WLgHf/UZ2Hub1iU3/m+47A2xLs8sXCBCzPjX2hW3AEJen
/ErVuHQsMHu69T2ouap1OvgyEvT4NQ4vLfrKIvwDHQANdcg0fh8R2tOYmOAJh5F9kVaTmWzuD+Sc
J3UwAcJC2ohclOwlXIqJreFtVfyBalOyjnxwuCdxZKuTRAgJA/7OY4WmlG8V7ogP/U/vBUl/WJBI
WidSaSjZJcZpjNZ89Wo7pwFxKIIW2QlmH2yVj7GGfP0m6HCSIkpz0v1i/PF1NhbSRRxxH5AOYNoE
eWI9un9oLGvJlnN4xfWTspXqOhw4XRNq/YrrWpEBWPB1mi6vD2RLq9YS7v1q0R5PXbrUkYOg2+N+
FkbwH0yQLz+8mqkW2SIPyKv1KOBN+8kQHSTppL2YSoEi7omb7/mm8e3iS4RMuiNIOdCpuFEcRmoo
cO2/WWZ512OdpubE13VxzOSsqI65fFFWc8dki7oXxJR63coBieZLJHyPVjOj2q1I/WfpF19fKf0P
EiXKdTOf7OP3uGUrlbco0IvOZ8GEA7GzzTGbNFhQDMKw79M75ioi+M4lhCAoY/7yoUmUpz9YovKE
10N3yQhB2grwK8AqdtQ8/F4sPhG2QwNBuOFLb/fZ22+GAyK1loZNiHiQoSij0YUL3XI/fnWW87lE
FbBKCkmx1BQndRtmMWLmoeSkv8btlumNbZWTBdNnFmFiNm/a7X49HIAfIAQ7NMg0o6jsfz9o+3I0
3f+d66m6RvTtlkvkoALxgUCBjjac8D7aMzHBrT7pTGAOT0IVMzOZcaDz8CaoU84m6uh8LAOTFk4K
XIs5GZwr5yMpL20hbGLMto8lTQWkMBL6jF/hN358N8J0TMWSd5A2bZjzj3AQ/7AXtgvyexQ839n8
RTIJZ96Z0F09RctF0i9GvT7W376GHTHLogcBjSIXXjkNPnOO2SlpX0L5zjda6uL+ub0/JwoHzRRo
h10ZdPiOLKsQenyudDMwapPQ4hUVvr+VPLSp9L2k5L8yld9I53jNW2TSyHxBzui/ZtHI3NQStZrc
5MVi4Cfs6fxPHavOO2bPmzYG5cF7iaCKn3PX14oUJktRHj248G5LR/fKrkit0BJv87g36Rwl+43o
g34YP1PnR3j4iqmFJ+8ek99loqQY1o6F6xIxz2ueN95LQ5KPH1yuXEQOkJAUcuPT/izvx51NZoX6
mxZbnCK5Gqnowii3Pt/zsVA3PiJUZ8gals8h8ZACbW7IG/sFavd3zFeDzqXvuDP8nIkmYbi5Y55C
zsyf83LvpVPvMtGXGlywOil/YrejlIQrG0HsQaGVwO49Zg4G9tYl3mr0fvoSN4DQvN2H5GS9kTgo
3l24JqyHh4zteyt+TnGMW9PPEM5fmmqEQAMpAcO4W0orTqGnyPYosJ5KIXcUgiuDoLf7k3wh5Fn8
/kU8vRvuEFwfcJN7Z8rDvVOSUIypPWHah+OM829knujAOGsna9bPB3EGKpEClGI1xZraIpVZVQXc
2S+dHkH7gcAz74cpGt4sR8H68ppm/iRjktloSlxvz64o2jVAmr8esmRE2+inMWdb1FXP0NmqIHAP
KuaeUK+nR7Eb8u3p+0k7JMLwYElTVY5rTE5wa8Nz0YRFHRCMcPo9cMZWxJmRaGLZbHAGVkMECdlW
ugJ1q2djp37d5zMc6CQAuezCeIJ1yy3IZmgm5Z0u7RNFGq1GJcZINsO03ujmHxh6n0SUZzAGpuS7
n7OfbSjOq/cMbuVvUFoLE+YCqWv2HX2kJfiAXhKQicNxIlwl6k3fYIpEuDX5vtzvPZbUzQC7zGv5
A0zgpZCHhE6CjrJX0EMzyw61VES43S0swzRbv5fDetp/tncwxuFEE9E1HO6kbR7ojG+eq7zYZJ9L
RVcuCnHQ0XJZ6AcDGd/rZprL7+mDUoLN+o0HCuNcshhoUf/7G2TLfM41Kx+RWgi3FBsaP1AOtRlq
dp9P0H9DoO/UqbwoCN7wv+gPLrpHe28sT1GCEnTzCEvD/UTMgwLPraFlEuc9pZU38ZEkQq5+5qT4
kWHFM0TlNw8Y2HN1MUKWFCjVrXCGPOY1N+XIfIzb70RSI4XYSv9HJIiIWB3OMVORRg2XDdZ2+8Lv
A3z/PWdG4g8UEVKkHv5Nf8v+kP17/2vpeP5ECEYRkojxV08Bj1FMfva65FjqQmUzpj+diWdJuJYJ
KbRnTOApGhCRuRqqJP0p7iBSwNceDnAjh3i25OfC2G3Z+YDix8elXQshW7umxaSl7uIBbmcjIkdl
MEeg7B+Z6QoETCjdmEs840sN5hCPFfvQYw0l5Kpn4ccRck/yDBbWV9hg4ap/dhIbm/2UDUPoKbDD
7PkoMGREL8B0cHpy+ozJkP8AIH5hZHwi9+hIjPYrprc2VW351isee5r0nVT69UsECVD781/X0Hip
RYQJGb/Zk3WEyR1B5vslUvt00P+LiTkN8yPbDb3XRXXBImcVnnnhAJU42jhsEj5ihq33AnPT/XMG
QyYFvoEqJwMAVFzIOWp5ygGMg60mU5vYM6127qfm9qPAh0UYLLFiCApk+PSj/36NjxD3IY18I+OK
s9jnIG5fiwbt6yA8pm4O8crmOyWJ9k1CnVjPl/yh30WO6ZInz7wmiWTV07wXNKjf/qVeshsIh00z
QlJFiPhYmXF7aejQjtzR+oWgMPTCupMCH/hcI9tyy0DuUgiDFHQhzEdt9LiCYWbdSO5EznD39PlQ
yFFDb7LrfPVAge5dY+aUMaHCobqMRBBRXXBmNyBpKVbY1l5otui68g0y9cjdP0CwJyO0Zc0mr8l4
oqfB7mO+mA0x850rwSbGGdfeBh1K9L4yDxCS2Y5ToHHmlpCI6NfWIs27cvXPeBCjh0IvYOAThlPd
Nl9RmXJWiHHFB/1dYrhpELqfmcd+IpFg+uqX37m2gP/+NiOlF9xpxXvYOY8buRYNXv7UVsah4eZq
kPaoFEwPFm1bOS/cnco2vQ3qExObddMfyy9Zp0utF75oBqYiJdccsJPw6SlWZr65+eXZRwlFv/Al
SR/iD4bs481+PhY/9I1I4VDhlbGoa6fLyReV0HdC0KBFRSe48Ja/rowRO0jOx9DVVFS5JRshf8yy
Bzu0SZPitUnI/dV8/kptuE6aWc2aqm3eRK4j6UdfB0GhnYnNvH/wWGGV43lRifqsAuYPdTvAiY8p
+4dS6D3kJdJ54yr47VhYliX4IL8W0y2n9ro9U2PU7TBdbwg5sjqvx4HzCpKQw8aakyuESEU9omY5
SK19VyLGtgsNJG+sdSduPPC3jIx21PhoaJClPJyB7GRTqXEVpOW+Mvu4C3uR2SYEbJS9nHJIt9OZ
FVnROFYGq8oMwOE+nAD9qN1/41q0j/Sl24LIKPdFU54wytNjyZvNdMtU1yRho9vQpinXSGmbL4JF
b3LN8foCohsE+tc3db8CsDn267rYvqcwMdiydohjCAfaH88WxRJg96hBCNgBAf5X/tFS/odFoOVe
/IPKgNBBuWLxvnpgSuSVUi5Uq+4b3z8gR+rLbOaE9MHWyaPP+dO62R2lcc+VoEHV8M0jY+FN9hMn
SjYiD1En1GxRXUCIlbnMyQkgqdCBFWSzUhkT7w+T6OuIozY6YOdzlBHZwUWuuvK5eo9Wd/eFimzC
P4RWX40JBUdNlpgELBtEJUFcDPvr/TFRLMpNdp2GEhfdIDnuz4VFETLnQsfDX1P2NX+u2b2GkFfq
sqaVcQCoQCYOhjSX72t6NYAkMXHiFaON3lFx89LxJJGxgjcChR/rzm/AjDB+E+X09tinHoS5lOji
1U1eTNXyRJT/vXO0GqGagBnBnq0r0h/4Nc+ITCffwWGX/2ig0dFz/YdpaU1MWTqwEDUkolrbaRZW
SMJhtGJQ4Y52j6CZHvohwYLva49q8wm0+kQZTtQDGYykbnWze+5Ig/BX2srLyY2/O8iN8yEhGvV0
e+CjuyMePQ+XEics3/g5TMmn2L+OB4PnQicK1BocQ/kbPOkPGcRpMX0DnSXd4vWZ5G+Hf1HTzgr/
1ofScG2yomENvk/g2xnmk7BW9gWp0Y6CkJIeRDK3UrHBgXkAruzy/FCpTs8wRFrBnewAcC9zXpBz
kd8PSXb7aOeeu7eec0ySoIyo7uMO8qVEjIS0eaLZTOZsGj/Cj740SIz5BvJY/leqFEMN8gLVXUZK
hW6bgD9EovYhS6aHxPZ/JJ3ZsqpKFkW/iAgVFHilB0VRsH0hdKs0iqKooF9/R54bp6pu1am9bYDM
XGuu2VgjmkXieDEY+uL9NUXO9XWG7vvlEpkiDfwGvgF8PVwzjwwXAaYpJGADNvYdepfuXhSTMvWW
gvFJ7DFoEujkqR1GvCJsCBzNdRunAZ9iG1CBDgY93gXeGKwL8/q0m4fzIh1lCuRZIZG7729+t2l4
Mp/+A2e31XVTAtG+psUBzgiQLRNki3A7ka2OquFrSE9U0GjCcVxikI6JMe/LVJUtNpfMJxrxCr4e
1gG1V15noDdctZpkwBX0nEHMpYBDwnL+jf8Bkq9xXmPTOMSDzgORJEzrK8gX5SEjqWXYg8Xj6vgp
Qc+iSs8NZkRPln7ItzXM9kjfyTAcv1TOETAniA9CO8tO0UD8gk95gLkBZR96l52hpKQLEPflrUxx
ho0efwNt/1YxfoGyTCW+l3+mDQ/xDdEdus4LzLDBpW6pk6sGSQJWbObl3UTHRg3rjLX0tZ64wH5+
C5YceOYtHWchz9IIZv1S+/h54dR3emphMfKUWenNOI30d8Rq+h1wM3bktRbxqhjJwuvGGSe+Neth
tUHKlF2nfHr98JxhUMrMenzx8tYgnJpTA3HrRIVOvlCOevtXgdPAY6Yw3Y4IYoAPUO87zvICnIg4
CfOen5sLvooxhsIqOSvuhWxW7tQID45HHlQcIR6iKAUQtx0Zl8sxGzK/gieg0WuvU31yRZBsSlCF
IemQiPeJM1j6oJYD//GMavYshOfPbQ3kSx9wH7yNlwwPXQPSu66vH4ZRcvJFF8OAfl9unPZETOiH
ceRY23K3AUaowHBnw4KgXOM0Aoq4bASRJlGFBraHxhHQsXhg3diRu67ONZ6g/lJKx7Bvit+Gi9Fh
TLn4keyLH82jc3tRfmBcqzOpKXEOsop2XtwWVwrNd7nqv6Hr0W3dF2X8uhMytstaX9sK9egjVl5W
85rJmtPcsOIEch9GF/yKnStTdsUftPNSmT3L2UffFnnAOUj11d6dy5I9FDuWGWpjvFZAjecS0Uox
v8rpYtKapITVANBwDuFGADhJljDzsVgmbSK+k0nWOsnAFiowAdAUcLu4COD69FdeTkfyV3n6YQR3
j3CxZx1clFhVxI43Ghnln7bNlqyoFEMWEqLmPw/Lgzu8lZ/3cEWWNpMsZqucxR6mL6gZ+APiQjwA
FFMgnCl/FtoE02NXNbs5giPuH4R9LghCA5xS8JQJqJQJVIbSve2vbgslNeq5cMyX7S7U6wmWJWKT
9n6r9lgk9TRXzTbJGI6MxqN23INXktqyu/0glX/BOrztOqBGotcQu0M4YiKJw9qy6THVta9hsR7K
tsY1XD9Ip/3ePKWY0fk/EKDCnQ05d3vr72X2GU1TqsFbkhf4j537WGVhVyVbKo8d7h49KbhEknB3
graKDPVr1OpmiJmVjYcSLD+0pTqTZtqkpcAKot9UDtQOvg9jZ0974CoB9yNSeWbhTT5gYjTwCoMK
p1BOHpcqouztVSxiqPSoVimQRjeHOYtWHBQCz+AvupyLH/jaPN1+ehww71kyRoWqZcLyC1l9Ohqr
dbVpLPjywKoXBnP2ZVKhITz/0Lf8YTNSXu0RJBgxNBHREQz1kX1wICBl7yPnNY84ZPyNwje73hXj
hzvs2xAM53LokYnGTAvcY3p17wcSVPEwsv/llfCsLLvalIHZIQjAkw3+yeIlxlZKbeDccD10i/uS
zEEYcP2eTS44fQdAPJILimHcnZ26h6bjjTgJGWU1HbZ/N2nTDbzRaDLycd1+KNaX0qOk87kg1cxZ
lpcpdkGzF/XhB7OhYvyC7E/3L3/+KhzAL9AZdFNLqOTZ2VGydBPmg+1n+0OSjKfzeECiWlta5R2s
evqpg1ZapJL3pl+GmdWOzFfhMNQjdulmtoXQEsjCm0sllBB98Qc/C5iH17mee8XNLL9LvMyJVKX1
jiiFaPUbH6RIDb9H7maDPQa9TjN+MsXDusYoNuT8PLANgCgC6eAaVTB23+OMGHXMnaFZgdJvYSQ8
RlNcGKkf5LGeWs9Yeo2Fqg9piPHe9ofjrlsQtLaW2A3+sdJpl8qDykWtfGDsVzdhvdWHAfvhWmsp
Ady6b35vkywsIYb0jLxIHkqkEaI4mDHop1rhg66FN43OsFJ7ClPuGl/IFE4utELEQXDcOoQ2kZDr
oyUG30RA6X+3SP7xvSmMD4Yv526BH3yLoEu4DAKZqwuOZmI+cFvVAuBnnxYU94I1mwpZRnspXzwj
ed3bV3v5al72oPIXD+YN3H1fPyRgYc2JoZXsMYgak4qB64fktZCXav8avRfZ1+otOeUgZX8ON4Ev
a0eeBC4hDp4Pt5iDHUOLRtT0XOsQAMbi+aTF9fis/Ot2t2jpADBAjKl9f6pxwsADABFMGwbWRkH+
9SWHN/ltYApDcUDdMAjV4+djX37omJk2GgOBg31x08KKFL2KhzuT+xX/KJetcV9DJTuPP3X4hH+2
lMaZumUkp4RVao9CmkwFZ5qLilsm5kXCCEao34Qha+J0nu/4IwXhAQkpdwIBPBpSJMo/GGNUwejX
ktKiCBWGI5wBoT/zWSMnrGU5qBT+TBgf3PClZXiXbmENGN2BHuaxUyJGBbvkHSb8pYdVAlaSwBS4
aXG2JLSL2IoI4ak4OjD7+OB7aOS4IJKsAV3gYeM6NsMk+h9hH8QRFG1cUQLzsFnKBTIsZ9im4es8
J7sb/L7DJ04YMz5MbqPQiqi19WH2340LvmThPQxG6xU6e8ZzUJ+hnZZbZcVj6LzdAQ00qTfGOQ9i
DKOuO26UYniBvj3PFUpIKq/SJuzneH8746NF81qKEJ8QPxLSTUE6+VkJi3s4UeYF1IR2arAMPABX
SeR61uYjfrHOoAVhnZWPLJLOnHoZX90vtHFjDlpjzIdgLmF4GI5nYYhdDFoRWHFgvNwLAeCdJUtE
Mr/cYUdwhUdnZN7p3ljbMdX7zThXzs0OcBxiOAWdx7Q/8wK8w9zjRYKIlgGjHexb/YDJ+8MsjTcc
idGhZ5hkOdsc8vRODPecluLHCl74EZu3Hddc9SF4w+cYEtGOyB8RfEbahHL1wDg3TSlK9LY3u1+9
R88fYuHotl/Dktm1wCC3L+cNsyH8RVwhd36+mXM2b5gk4ZPcmXVtKopXm3caIY0sR/LEyIRmusx3
IafsPstag6zmZ4e3k2TJdGEkp31owfD3P3Qf7Pu2WE3w9dlAycNjKr3k4YAagoHZkJ/O/0rYPKP5
9eP9CkhTPqcLltapB9+rbxfrW+deVbt4QgqZP3D8mTDLrg44J011tCZuLzWH1aIusd40OyrT1qxv
kxLbCxbh9A3vi1V3Y1eEAV8CI9r3Szh8mRniTzT41H365JUuihuAq9v1T6MW52Lp795flliU9FFx
8e1ld9BEFw3rJZ4wsuKQE8KteRCBMy8HCBR8WDzQW3G4v1olfCui/LIKlghOgNFlOVgCUlVWHzw6
wkoelLEGurzPfnDlOyyhYDszw3mpnjRjKum3gMU3eJ0m78Gcv391vqtXil4xlcB1SXPgpPZ5UipH
ovfjAVItguU0FXOLqhdpQLsVnnXstYQAOq83tFIIRwNIWpenN8is5y0a9EhAwh+CgrssiPrzPg3z
xK/fpN4w3Uhl2PFsiCqwa/86mDdY38HVylWx5yjoADv3ziPII6fsAOJq5qFXbZtTdmbeS/YYiL7G
XTHrZAxTmOOQVTutbouGVri6HhRuTH9M7csBqH5OSJA+fiUhXKWaYTkrvlqx7Vwey1G9fF5DQdwk
fwdekoYihnwtRMGUwBVS0ZhdcE2dZKjD8Dpiq5HG99PM0DKPLocuDGPINKIh0JyEfWyn3CdZwL2B
6H29JMlbOgt/QloZfrT12CmZgoq6maMJLyyMx9hE42KXzxzHT587NsMIi0S4wz6YAog/tcKKRA+s
lh3f5yKheE/SbSIyAbhRYjOj8ecV08hBeReKzRbCsWCIUr0jaHeo1hNahAz3QvBXWvqk8/q44cyK
HTxX8EMTRu/zE72pevnOmAFegSFIaC2xc+bV8JRk+/6NOefQ545vZEN8J33S42jjghcisvkTL/PS
6h8oEHCsuM776+HduwLfchgygbnGtBFzGoOH6cteNUeuy4FNHg84G8kYk3IGVxwFjhBn/8aPkP8t
3oz5dSlwGOHPmNnXmNnHiR8as/p6hs+ndhJQTD6z3R9DzBZgMNckSfAu4L/yRuJC8B/qgcMGNewO
eCLk9e6mzpd24T2zdPncFG/g1Hw/Y1ZiB/EDvOJIEi6WtcYPY1LEb17googfa0K2Sr6NOAkfpvxx
WnCWXa14RX4ubBYSZDjxktd/2ccBTnNAKHfzIxyTakF4qGzdUVY/rIjN2WV8wIcIGhpwLCUwh+93
Wv41vCV5x76GjaHjJ+KDDQ+oJMOFznEq7rBs4WQmXL14H8aRh7AWwgZH9TiYoe2DlaJg4KIFyQET
Ah6OAN6Pw3rJncWsSw5Xa7CcZUSFTyj9owozUigs40QrzEOCrsg/aW2QheIlqiWowHRxCeTxm0Pm
xEniZoHPcS0ep4cgYVELNMZuuLkbM+4vItWqNSKUx5BAUVa+uSPdPy5o5rbRH/Gz0ff4991+W0Od
okSRIGNi+FM4C+I0RtyNyy6BQAu5h/8UDAZe32+W4LGsnHtYmQf/c0hYkZSxrRjvUNrQSdb2KbX4
O+YB1C4zv1pygzx+GVITYcs+C4bf40USFj/PgmIsBneU7TxDAt/PIOUjWUEo/OEhxuu/aBO+yGkB
SwwEfH1IV4fC2zGwOqiIUspYyG99XsWfgVmLV5zBNPj3vj4Pcs4aynZ9YltIVWRu3md2ByPlJAod
VrmCdZ1xO/QhiHjd4jvD/PQJIQJgXdat2+HGvnsSgkq2sEJsxjy+4rnnylN6Jali+cjEcmPBhwip
hOEfs/Tws5L57PwQfH9x73mcOFOR5XwD/FLWoCM4znJD0UAAk3kvhG9/TFDciQ3waqKj4eMUZu+J
JITq+S2mF6lx3+5HzEkMXbVoPluo5Fn47UOKWQK+a9LdpG41Hxe8f+ckDL/zKL1DOutQmNztHKcM
dVVX46w3Vh/j97bi7wdv74YBFM3lVU2q4cPqFwmwCdfiB16xrWD+e8q2kTxaryHRwOSlmT0W1HCX
W8x/+o/1xxthcOX3KJAI6QTnvoS9d6KDIn8RS76m9+eOiavxHUaAbt/7RC1m4LPPlFkVwR5mwqbB
XRfVYI7CmqeXZxVPGmpexPlj45Cyers1fEYhiy8dCQG32WDjCK7LWl2wL/scSeBJdtTz12tgfWdq
Y+9v1EQKzt5xgdEo1SDsJYPQUjFqYgPgEjIZUsf7Gt/Oz6JHoG0MlEo953mcOUC0fWjyWKGjvqDo
lCP5SFbCEgrrOMf9dH7OYo/tmaGUyI+i7j0KimtqnuPfJ2yu4Q/69RG3i3+AC1EZu9ckhGbKIjQX
bR9EYNE4byvCGFC0yFBq+bKQ47C5exibTTlZYfBJGUTC6f1Ag3FUFSvGnk7NfDi7aBF3tVtT3urb
+bw4gKiQ+ogxMZ+0NUzTtGnHG8lQjvLd/ns75GvZj8l0GnTT5+6LeBgs417BUhs3jfUivu7uilGA
PLkt9iPvTuxhNUOjPB9jGSKMdyQ8WuxAJdEJtviSLEGK5+84JuncOqutcRxG99Si1uL0oT/3Sjp0
2UcxqOaCDXSDYo1iFEkvVCx8ebLCF/9AI2vNjyP60pVeIPt6eOezN7XdwbGNfoz9RNiX9CZt9YV+
cBjA3aSJr3cRjzV+CJ2JYtSs0W8wsJ3050BhZiTpYzCRVPJvZHaS+nnzmOsuytQaYFMPVEL0FDDc
AWk4PSnA9VZHjMWgJ1z7vqMbIbUqhQA7N1tnO529lzyKH37c9zEWYWt82Mk1Lh38PDyx41ac6DVx
Aw+acEyIJTPxh9Ql1DDGlZ67z15JS8amL+Zw8EvYv1g5Peyban6XCpNU6L4xa9w3JYBIz+Ms5JgF
2AuwoQBOg42J7+BscTn5VBMZWV2QoLn4dIWCSARjk592mlMGa7OBydkTgOAjYKJ7sSH0Pk4NoZ18
i4pNl2kmlMtwI/wMZOFxIyKSRqrVdWPcv5OHIZKVwzSs4SX8FRCVApkHMWdOvoMJyTXBtwi2J8It
OPIWJFdG9t/GmIU94kG1nisTvUKSymxDI8LRg+JtYMwchRM4w9Aj4UwQ9UQitrzCaF0Hy6vNAx4E
1jcJvjYww5hfgMqEfXVOhcie+8Rbcfs5LLoxt0EUTP3Dg50CkIcHm39zxaf+jGyNCucFf8GBweWi
BrOS+8Xm9kDMBJ/2ymxCwozugNArpzeidl8MuzBGspgzwDjCwJnWgBY38w4X74BuldO97yXpw/BP
4ABiiXJmtRwwbPmosCjH4mye+FQv7kJsQTyEDIiwjSYajPkZLN0H0AVyZKBlLtrXgOTAaF5eZznf
ElfqJDMSYaZJ+fxAi5/ZC+oxjlSHZ0Np2SK0ZDG0J1sOgbN5s/evaYUUaCMxHcI4piGuBP4ANMjK
HmEeAZH365DUklPbvNyHYlfKondx+m/uRGdr1+0oW7HjP3NHkncQsbB8PXaac0FWY7lcTp5LEDgm
2IJ/Df2Vp4tapsB0BqcLpoxGut+E0KypdkUVfXM4/u7mCd1u3TfdBUUzjHsm2jPx/YWtXOqGJHcV
U+dKxy9bmDBy3VAdMuBbSDbY2wdlVIYZmpVQYeNdig03aYE9GHn5Gn8i1JscuzWuTW3f6UlCCkyZ
hTXLw0yEFDX7GZIxU8csLlfHHUPcIdE84GMMwy53auKq1xx+oZBdzTEOfU1g/282RAERYcTRnxD0
QREb9iv/6fFr4UmMiBtkrQIkQZE/eTuDmbqU4C0MA7GR8hjIvhLR/UAbW7CrYGHIG1J+G3BzEMVC
iVvAor0vGuFdVTqLz/rEM+rnKQIfwCYJ4accfgLUapARLOVt2t1qX3DQrjjtI8zz3bfzlZxeMUGs
KkPBtH7TK0l1t+BBoDREQUhoSqR85nI6Rv31fs0k3WJflBc9Dp6e02yL/umN00w2GepR/+F86I+a
SO0t+7h6tTC0lxkdmIomNrfSDzXZv0OXaouaVRNl6xgJhpGQB3/Q9jPkR1djd8Hk64eARooxDP7F
eMku3iA7PdfS3OZn7mZYbv1bF4vOwALjYpLeo/WNCWPFQXLDBGkAQyWeTF4rDYMJK/gn71KNmBBa
4jA4oYP9c8qocRho5F3ashAHozVZwUWGBAILlRBCco9PaIZYLhj4Z4+dPgxGg/g22P/gsZnsK6IE
T/prspp8wLqWXC485+aHJOnWDOWWwOinD7x01NOQuXBwQl/frWlKQBT9huK9Ol3j5DCwcfIhMWwU
7DB/kVmoELvqWHQuiWSeVLNx2s0Td8utejWmrbX+zcnl6ZtGYHZhQBuL/aH1Jaevir9GNqMLAi0B
mxqs4+Cx3aMv+lJzEGuDJanm7H+rPQxAbDCp755I+kaG3dtcyIuY9zYNhlB4EV2dSUedjyE8EicR
GtS88D5Ssefk47AEqI05q0BKLCWWli87LZYjASy0Vp+PN3RbEpmaAOtCZ8DerC4RDZOX1dhDArwv
njrvyDmDkvSdtiVkqGPPz7GWbIyFexsG3y0UGKnytXf4XDOdovUZMiwxT5y+UW0XeL9B1/NbInf1
aWNVd0jo/tX4DEgtccAPePRZ15mNE28bDhjHeIO90IrTy/0s58v+gqwH08EUcxca20Ua1QgLqbNd
tqcLmmjXNfDxfMRPvpCLhRGJfkINd50+V6AJk1Es/KfIW2fhKhZ7vy/2Lkcxv6vZcDLDmMNmUwP2
9T4HOjYfpyYi/hhhgXdaUYZC4N8d7zC3Y+/CZ04XRPGdIyo04ZvlCqF2xGgOK07VVDu7gNMGU42J
gHdaAEdQ3lOG0n6ahxlfhfORuETDGfCNqRUkfGuXhf09MSvAYwqgDjbniXBcmZLRBQGFI2JyClRL
YN00IhtCIo+Bk2Apvj5idRldHjFCZC0UpIvin7QwoumeCtCLr5r9NWJ7a/y5TBOEh8fD+mssWzZx
3sBhbf5VjbfhxbbtotWIfsFa1MM3tG7GtEqmwv4UH6XiZcYoXK0MTu7iGF/nlB6b2IyvppeH3pj0
cPBRa4ljqzBAwUllUp8n20sCfjjODWUdi/dCfGnUcMp23nuNxwhuKlRQ5s2lNt3FZ8mHVKnZAxyN
TIarILKfJWFesjklHBvY6VR2RnC1CZKSzzadzORpD3d/vzKMRuSLmwSlDOeMnJiw9U2bmd14ycz9
Ysbt+jyoDJLRQWitc7v2sr5JFEJjzM8oAg0ylCZbBr3rK0+KOC+nDe4T4728ZLGBpxLrfcMEgzQ9
gvaAKoV3LE4S/a2G+10Ei4qTA6rSkasDStzAMLL0u+NVTlDiXr5lvf7sevrGm43ZhTHVzyT91Fxd
jGbN82s5Wp97BkAwm6Vuzc0ALJIf4+paN7o/YObeuMgNLt/dWoIA/87TpekdV6+b82LqZ96F7esH
16anrWKbZgsz2Pn1FKO+Zd5WW6tvgP6VyPvbUdQsuANq4fj2R2sUzQdAch8bTHrOFgQHTjbOwKSB
h+MvMRPYgoikaKCThGJSyO0EHVoX6qkdxDRKOsELhywJk4AieGiEzmxG854k4ayFoUKBXEYoaH+Y
StY+AEfI7Aw/jpdz3TxLA92iXC0yVgbltqBlcSiZT+w2COTr4ZE4YjtwkIvAkRp/D7elFMEujof1
op9xWV7LuEaoWO/oCrjq78OcIcqqUcHbb3+1VSHEheP4ctTGze7W8SeOPHIOR0iF85B560Hg+ZI1
ePGPvrTildyB19CpcsFzm/yoznyFQ5TCSziNMK1E4FK6BsrC3OdtV9t6Ibk/bMZ0IkZXrcjuyW/4
lEnhe7Me4WkmfMNKk/71ArBbriPFem/gN6Y+eU2y+zpD+XIhV9NjXb1pnJFBYxMr73ov05zSpGyD
0gt4N1Iebqa+hcWrGo3o2ITAsz/DCxSBCAfrw/N4KFmZ9nL68CfbD8UBA5G/DN7iZVICC5Q2Cuzv
ywCBv51yQyxb5wwZd85FQ9AN6Qo7D8aZppgHHGkH+yaj8NqsRAb98kHXC8c3m8JMowd+gRgpmMON
nB/STdqrTWcHwukBiQT60ifEE7OvjrdBq3mjgSXBfYXhvgdE/t1sfgh/BK/3xqAqn1fa3+dmX5lZ
/ewW+m1uD2HoQCTmzws5v9m0dObr7U14MrGXPAI6HKrI7AT5UBSAwHugopmJeQJSQAFpJTis/18a
dgAL0H5g7SDgpMJW42oDeK2KqS4uhSrKyd72qlsRcTnxXwSuhlcXaWUTvKAItGKpMUxhumpkGxg3
THeM98CGUMtmpUdzkoEmjEHonDHBNs53dlmo+sx8bm66SG2o7XHMBM9jy3JhF4iML7sDN7hEKDpy
88ZehauJjWQg8EqqUwi85FF8tiqbf7LixrRGzK9MkYhN3wnxvNMBrGV3GixFRy9yBKREj849HkdO
OzaMzFxO4QXPiEedT2hqzb9sEk2mk4CnCc28O53Sio/+uI7r1Dmlx1PPp4Dsm1PNWfY8sRIyZrEI
2fkT7LciKcAmBRYh7mzODAdf6NX5PeZbZQ5RlwbDrwG+F3BWMN7Mw/LEUIdBoJsHn/Bp3hM5WEOr
BZIkRFkYdaUzGGDPlTlFZyPyHL5xHHy91puX5vmcG1OG5HyY5f7/nAcQigZgaPvAmZs8l/O5JaCD
F7fVknKpZUVcHI9DadpMeEBSvKZJgA7vvuoGWJKxTeOCOH2PzzEnBUcHweYGN+56YpCkTZm7liG/
InZJ5Ll82oE3WBwZ8GGRhobVRKPCdA/JIrUW3mJVYueEGk2azbonxvHSSnT/v2CS8VVy7+ohTpkX
M7YSf1Tb54tzNu8z6WEE3X7PMVRPn/vucfw1jtrzr71Zd7NfbH2Dy7JPomLzJ4vxTE8YmRGI+OmH
cO40Y39dKE4R8UskxLHLDJmuib9rPIXa+31In3P0/FnlqNgLjBUpTDfPfe4x2XmiBMT0/bUf3dgq
+uE0kMABESP3SbR29ZtbRcM8VDkvJHsY1CxhXKVwgHTyRXZs/CZ5NkYAHR5zHwfEkOL6aRTJ0F2z
CFvryUS4XHR29XGVzL2PUAIZMl8LfduFKLHjCLSmN53CZqu5BCsWfVFRDPA2o9+UioSivYjQuePE
zg3XWeo4CkgQqvwaC5YWxskgc3VYHprKJWo86XWQ7uPLO2jewUvepkPSj42Sc8finyRVI4Cppzq1
xkgwrnhe1fFNxTWChgMrNDZjWgQEDndEYTqXn3J69GbPHXyM6WNLxOAWxs1am3VabX61Q1rQeCXq
YP5kTojPGlZW3etJhFzcFAs5jdP7DMP81Aj01bQWsTfq1VqTWAn49XvTqU4ytFwvTDheCLNer8ld
O/BKtYzqE9d/W/q8ze3VsOVrPHRf7ZL52w9vmNzWQDAxYWm/DpyyCu+CAXF7uWGK/QQvA9su/C9k
7DmapNdGHmwlKnyFAT3XaApXRTZzJh3GZxE/Wud8u+Cns2oP84thbWoOb30sIlwPqga0j68kZwae
LNRYbDKQyRICvvE/QvNo6nm41382iQfEgNNlaFCuXgdZisjaJP2wF/acR+OzXafGbyUxCeGGX8h7
bnCV+8YXzIMfzoiNE9XZC+Gk2TPurIr6VDkx6GN3sSXNpvKj49E4iY0Gwxt9wiD7y6NPjW8GQR5Q
W3V3RyptsoxxtriZnFkx33P+I2ldAlegocSPoEe4Hta/gHlfJ+/G7wYwwIBnRO6DHHxXOugUYvxZ
e4kB564AKgys0Vd8PXSGIwuZSakvUCP13OFn3L8lGNVvBwvYS8RyqHO5C1LzCfk/xwJsQCXojNCX
4hvEe3BsuE4ftAjjCZPIXEsXBkWX1wQPB8JtGDIbN92D+swsCK6hl8sGAmJMfkBL4fHiOmLqXK0P
1Br0wWAPNJgTWIowYZ9J+URmh00QFTrlCZEABqXRXFGNI6WYxaiWB+h95p2Q26BOfBwa1XlyAknJ
nAp6GYPCVg65Bmea7bEKFNO3qNKIvbB3Fw8Ey3qRqG42pdWR8RmvpLHG5fXyuzP0K5XHoQfT3v9h
ecsGB5vCYnQCBO/YJvAtYj32evbiz3LZzthi53py9u7RU5QogTfPGnMuWYFpTwbJ1VhPyBOl3Suh
+RrwxwgnDO4TPKRg9BjvDWP0PcOuBQRFAWhpCWipaJpDdRaCjCSARZBIUKJiDBT5mDRC0mfW4gKC
Yzc5s7cKKTK4iq5H5gzlMiMqvzqdmDQwBWM+Uzr+4k9VgjXUdGtkFMBil9zF2nW3fMRLCcNew8MR
DSOPSpr0viGaGJwtXObWaC49bP0kZxTfjAkpik/O7GFvliFEM/K7LWtjIhgxbcT+8chauWyWP8RI
6LB1/wNdEeZcZX4zVyOw8seY0tTynY7DvNkfYE9LW477K2iyIQtv49+U+ZC67X7bHkQ9XAf1oFtE
uorcj1pk0inOkx2MrSsfjR+Zy9pDrMR+RdAkUgG4gV9j++DhAgLZTD+rD/EYJhmPhqQKvAjmoZ/C
ihNuYFGGrq/FcPeXOzLvivXC/eX+wV/K1/X6xH77vFsRRj50h3QR5t9H3qF9gRtxKE4FQ7mUgSJN
rsRIbIgjqXUqhfuDs2C+Ly8whDSUe/K20HQgI39akwkmhkgnMFIBoykU1oURUGcUW4Hb6Oz3kr1/
JEU9Qx2JkicrGGsdGALnIEracvM9I3V7u4CtnJAEh+XuofkZLfUZbTFiEBxqHdHGEERu1IS9ld6m
13cHP181Wh4wn+Z6JiFqsBjMDoZ410M+wKaP6tJ638cIn/7oEd6g0c8PyKNgbfT8AbaLKK5iYt0h
yK9wE7gJvloNHs3wlvaeQtpIwo0wGUfVr4CIO79JukpXrNclA/TOwIqv1BKIAUwV+xpQ0DP+jZ2+
4VjjbgaPJHfPSkqPN4YXxP6ENcxGCcJwVoF3izHn8G7dl4RfCavzcOAOjZWcHKsDhOeIomccx/P3
+jhaoLCdpCfUIDsmLdoXgP0fGgGnACXXwwwVYuaIAla4WrKF5VmxA7lkqiUx0C2NiLITf85h6V0b
0mGCmsoACamRlRNl9qWnM6+jTcaBRD3WLPrvvVvUGtQmVFGX4Eog1JCT0O4p9l3zh1BakNQ2GyRb
T4q8rDLfFk7Q2z7KN+w7cTtDEXcJVJyrns4AKEhnVJ33/G+zqd8gP/bgj//j+d2pzaRQju/Glodc
GbSsp25UI8jyuuAxoMTtYYOmMIzozzWFspwgv1nXDayaA3gAkbLub+9YcOrRute31D7EjVPbxpc0
GN3xRUB9zHgzQ79BHuQJjrxAP0mzUg6pjHeRVessxpeyidheMtXmImkvU9/TL2HUvc2Bu+h5sUxI
Rx4SLvN0k30WBeMdYJpEEB7fcxpj03drb41PJbZBWDaZPQEJsxLHaLTR0I8k45eavY89eoOlMgRl
XlGPSWEnzN5kcKqU9unGD/QcEMtTfYBQCaiUvDFR9E7D6eD4t7jDjBO0l9PpTzXXQH9rzNL+WO1r
hDKoqzAGWJ6yUDdfwWAWpQ7mDtikmItTNhH8nsnvi1XZC+wnguiJoyRv9/h45XeREka7/eVrKLme
QitAgW2qd9sFwAPuZ/jIgDa/+br9jWrvEzwxCbd7TVDSgn/9IZlCz8Xvtaz6kyzFqkxPkTtdF7jk
ZO1cqte3NTf+qUODtDh6RtZ3NHlKPLSfpEPhPsgvxgnyX/SBuDmI2xZ08lG6QxBBmIu0z5baTp5Q
1OA9sJ9LS2aO6Mr2sPC+3vzM+HKeLkBPYnARtmywL3DPylVotcz3ezv4eOp1M3pvuxv42DgVFDPm
PUnT+l0VIohHzucwEWPuw4hJ/TgJlso7bejsZo8AsE1o3NKbWWOQg2wvv87x1ERuodZrtQc4zMh0
YtsvE4QNdzCXIrD7Y/77sqREhhvRAqmdEWq2AuC4up4ZRMOdC8jOSFHpO5J90vB2OebPWNCW2vkF
OQk0NqMJEwXmYpaBLupjPka2W6QWw5MXI4pqaD1Q+RUOIiWWtWLlQCU9k2t1Q8SBwQ6yg48gUhg+
O9JLc76q/cgCRvEvXHcJSSxt3kcmo03sWJqC9+fsxTPX7xbyj/N1uGPCvBBUTsZtH0YXxozRGGEE
IGPQaBoWen0GVs5XuFvgLQtfGXVyiAlxY0w7lwHzJzTt94R50xZvpaU4R/DHnKyRshi4PG+Xsm2C
FXrH+mUdz/OeRzOpcZ4Ey+fNAnBMN9k7IPcdzPZjbDk+0gychTVVeEGP8iZzBrJPxXOGJyhq2HmG
UZul9A9f7POpM43gM+VltLuBljW8TlPjy/b/y7Ck/mNgNELFQwSji8HJN3MUREJPs4SM14kZY2t/
NOAn66Z46H/A82ETu2jfmNnoHCMPWjSqRzwT9BSmIhN6H9tDArzMdgk/RCSLVCaEkL8JHkBkJDB2
VkEhygIhK/cVhsnhgwPOTrgAPgxIskVnhVSAeOJGGYGEqhV2f8BXmxWaXriwHeFdGQbwlxV66sYD
bMxcxMiEqWBDzv6NAYPxzc3NbWB1ACz4veiaQYzxz6A0ZYIIoPP0fn2L4epudqNspbli1ixGvklo
XTdgDmB+sL5gckBbOD9P19O5NsvATMdL5ocAC3ExO0Pqt0LOyd395ewkQPWO2c+3mytX2UieMfrU
zJSHfnE5ztDdcDa8MALCugpV6ftm/8PtxWJKo0U0tMsL84UhdGtmeGapOXfKbWzVgsp0R29vgIts
ikuGjVydw0I6/U0GV3P92KimrgSjZ/AfSWe2pSiyheEnci1l9pYZRFTUdLhxOTI4Awr49P1F9eo+
p6sqK1OFIGLv/U+/PJj29p1KzO87qHuR3A+nQT4TrBwyyU8ETXvNcEzNaUD9R7LxNs2kf5qumrXC
4uYYYLYYqei3mQWwHl8mDwCB8+9mFHXuFTczk9SBuxiSfwqHx4B7BuEcphp6iimYH/R0cyuF44k6
ChI5TqIVYkpD8CqZ7HhO+AjnzeHyHjiz1J7/lkvchE9Wllubt37gyVHX3XAc106K6Bvvm858G/tf
4b/untr3qi7+/oKqGcnqqKyS1tr1thm+C1clYZZSDGa9fpgh1vra7wFJT06dM0usiXt9sdmkQ/Pd
Q3zD3lLW5w+Z97Af+ksVnOzDLUdMO/vhp6OTQoZRNfccOHJnYWfDLnD+JdVRFN1wsTL77EKB1KyA
0pvDcvJvS1osuu+4/3ThLqANKFWPXRE6JJbW/CgMWFrhYMoTAxYiQI6nJ68Swa4KByJgAB9hga2z
8QoeIFRC2xXkMsF5RGApoPp/xJ3axPCESw4m/7SA/mGdCYGQ2PS8AB+x/6lg7cgNrmckuoUtyJqw
L1DItKMJ+j3gZsyOVZKoplUx6oTWgZV1e/pgr7BF0VzflwujEXEBAdv/lgSPV5imvJagQ7SHt8U7
HYw+zVhEmMqjPhBtGJCEQCk4B8VHxFe4/GHqBAuwIg5HPqtgIBWCizji4SoLtxuD22Pj9fqGW2w/
7R2DEmo0ASJTVPk5yitKxGSYubCgmM0WcY8+S5PnQUKVGcDp47KD8cAhaakB0hAO/88HyYbI8ECv
61KIsvez20jYl3gNHFe+B+UeLE2aGrR5fDGmbqYe1jprnSZD85qkEOXxNHgYyPgJw6IdptLGd+CD
/14ZQWTB41jUidLpVfGA0bx6VRGDGt+F4zSLBb5Kz0+CXXD3MJJyenfeCW9FUuI3JxLqVjslXw/H
i4kuYpIIH1rs7EQTrRg2d5NzDj5m3EVdgA44R850BsETaw4YXqLk0CPoN8PU7N9A3wiE4TrBqt1t
xJCXZbXFzryYZOwaMIJLsDIl1hF7PvbDlGHAGxFt3KfbHuzE2+WMy1TP2Nytf4uXkTDjV+gDX3Y/
NiLyNMUL87X8zIQpPveShCso5AUA3Fdo67ZYfylHAqdkbgranYEpNhFMA5s+pME3miQ6++nchY0C
XqZmH6q2QEYQ7085JdJRg92z2cH1Y+EfFvBEx9s29WRxng6Im3QPOIexRqbbjkRac/0TBKIfWHTa
2gAuEHwQ8VAhGPZR1D3V2nsAlau8zVTsaWKV7NpQXKApo3AHcIHiaFvfzL5svW+uVgYA4+gXrwO+
UPx17m7ypGAGJSel9DbP1QTb2sZ+kXCZYmaKrmi4/VnUrDiEYqYD/zwh3NzWd46kB621YdOPxESw
fLCBBwNpxvAw/u4xeabBi2h/d7woAZFob/a9u6N0LgKmhxmzqf7IB6UdnUpgSAFPHskYriDdmOym
zMnQMLk7LfgcRZo7Hp1IGkQOQ6m5d5ly4AUbnfH3BwjNGlziSFnXfwj/PFoGAQsoCAqmv4en5MkO
7xHO/Agp2WBWF6u8w6LVGjLswTFKcHL6rIeeo8cZaR59eapMMR5G6EpI8JHynn8ZU1gbY52fbjcf
zAIvORfs9SCG0iBvmb8Hx58beFgwz97UtN8bprI/MyxDC40Dfrn+fBkONGb6M92+zEnHUO/25rbf
MG8ZN2+ibP65/L8BRPmseAR6psXIhb6pc+Hb7VYRiTaM+mCUXCDnUIuIcYkNO2I4UyBS4JXEBF87
aqW9Mekb4FxS+nNiPSbDdlJp/u9lrb6le5WtVURej/ngVS6IK2IBCzTHZvBHsoDqEVR5oxh7Y/pr
9ca4FtOtMUh/XcMVIffoHqzm2APbZnoyR4EVVSJz04t+ZdJroelakfgRG8GCbGNjhHPRtrbCn7PJ
F7xd9wgFRqJNK0WHQ1AOygGjbUnITKp1eWmtVLKfEcwn5OT2ypjzBuBlMqjQmKjG0eOy4hs7VstK
o0fG1YnCZud8XLnzs4sELoilBPONyla9H0EHjOZfFwljE1JgG5NBx/DxN7xhaX7QBYMQP7uGoiM7
qM796uLp0B1orHJ38GYXaxFfLFkYTU80DMJ++/Nw5XHlriyOdFGrSuuVvkVKRvNlToeUPebqSQEc
35w9n1/3Vl+wwr9f6Q68QlR8zoZVE2ZOaVmbLImiAbVDzbSFF8ChwcdAfp9CxIHnYewHWJDQy0jC
r+QL3wSl25Tn2AmtcDZSbWB7gQA2IxyUU9sqgcA35kpf0szxo2O6uc3KsRp/DmDIgtPi6wFj2KS/
7Xuf8G9ngUuU2/DmQ+z8JVNp8j6KUAnHhKz696LN1c2RX3phDGHD5DX9WS7DsWzhmQ6nO+w/btaf
71eAzix+IC7UodPbeBgwiqDZelohlBQe185d3TF/m0ShNZM4EoiGt6oRhTrf5cLe2QMa/G0YLPAo
RvfAscISqL/09g4LcQvLhytqzDc/CKjh7DPKbaEKilf1ZRP7F31xQl4+zt1T5evTmR/W4wxc8nKS
Ep40YJlnEAN8Wv5fO1WZz1HM2iUxrn8yN4A6bDSDK4CG27xP6329B5n8Vu47gA636Efpid93zIVs
/W5z9/FrZRRpRlOmYyQdshg38SvG8UWHXGCvjkf57h8HnhkckGgkyXHKZuGA48O8jtqQzcgCaL0t
L90IP8aRPXv6NkNs8DegAnnsOXvLv0hDuzrM5vEeNGyaRl9U37YHNjtx9nSKl8/qEsaWM+VpsJPX
QZyYfN0xnfn8c8C30Zu9sRyAOwt07vSAwkKHiQuEtorUMN0SrwGQ+BJFPZwMWL2ZuYxvcRR1E669
MnFi36InRdlkzy3gQngOMBpgbSz1t2nFcXSPImcP8sI957J23A5EaOEML0TrJAGa3az53WZfQakq
PTe5luwU2jQHqgenzS/8DNlCCSpxSB3Y4BcI9g0fj2EDgBAkqgRCDid+MqXmXiEo/vItyjwj04TS
3VjAcB3K2Bsq2Op6ENoWvMhEDHCL2IopcsGrRz6basxNqjk9KFJDaHgwXVoTTvgZLridfHpmolvw
mZtJTJKYSQIR+6Rq6WRgC9ZfEgDoR25gFveAXoT6215pBFObDLzY064LJyxp5wueCCdfWLBRfnN1
3mOzdLCfeZmsxIsPLQ1uFkDSKkLfy6YAeXbBc9mdIDl5DtwEdTGywnew9H1mfy97xwDKGcy56taG
aCJIJi/TOnEraWZnfwroRwCFnCeVXZ6pUUhSz9If2s/DHXorvIC+H3b2Plz6P417WoPamvTW5BPd
HKj/mW9GxSpyvo7FLCKcF9asWcH3+YCdvDx2Ee6QMXmY3Nnl/D7BKZo+OQeVMR3L87RT0p0+7sow
Yx6mxgyXDg/10CNRymIJ36zyAc96CAZNQg+A1D50NtN2xvfu55Z/89QAkrtjDIEr8rf30RmPIr23
RhU5WAxyGXcf148FFF+NZlUrBbtbJfxnzt0EbAbmlUb3xv0uc7v2LjzsUOCYUBCZXGWCugMyZwpc
VgPE5VcS/7lD6PnX++/6tK3VqNLhihRLBP2qdXksobs7tIKYj5NleR9NC+g0LsdbjBVkHy0dVovg
+yo1+UJ/eHssegCgkrfqgMLqfX940d/WI75Ob5I3+G2H8L9tIFOByj0GCuAXuHATyc9RXmJNPpHr
g4rdm2C5DxxwtOGFDCn4hAzrFY7pvp1u8lP9ScAx1WbZPi9VuXjRmVPq969LBUI1D0cEoCq5YJ9l
P7jiAokROb5QYf1HFUIOtbkEQwPggZrD9BjwzlJ3yAs/KaLZoGWehhXxIhOwFVwCI7nWYKThHUUd
tyY/sIfCBHpYNjvCLv4XGt0oXuYx1m2s2fNFeOqHU0TsY+zJCBxMz1O9TazwLL5uNrzpgm64vc6w
rZgakcoofrND9S3gFhojJMPpeMqZrRAEuGfIyjHcnbwrWxzXXA/3CoeY6RvJ3ArZhb6Og1V97HzW
0KxyZjMu7OMrTpzAHJimVDBMcEpTySyEC884lb36Po13E4fN5RpwUt7tEj+UWELGsl8NGfg0VLic
rl08RCTwobRapaV4qAGfcgBi3TYpZGHPZdAyJhK+bLdt/f7rMCfHq2VzkzfVa5OW3GBWxndP+Yd4
HU0kcLEH5XaADp/AxKofGz3myVhaT7oqqPc9r+HjY1M0wO7T6iLJ8Hcyj66Ws7xw2njY8RXp7htR
KQNqA6+OBbDHoI5449TMmaeCvi12MDaeArB/dhgzmRv96mtrkDNAfS0B5RJwdzIMn2xVOd18UOsj
9YkgEiyeKMPgGRkTZlxvaizTEsRgbmLfBQKluku7Vd84UF5IxP0wHP1hbn94DMafB17OXlxNgba4
Aq3TfbDvWhhDHE5MKds/QPLlJ9CwpFn5tAN/Eiv7vQkfcU81oaHIzzOQ+0473vS1ti5ufonFIcFi
fO6eNop1OiEBVGM7KUe8s6ty2R3bPdUUv3rJmwwyAwUswL1Kkji/MWDvvk/DF74x9kcBZrr59Wta
8avHLo4wIXLiPZUVk5oSFgNotUwiJrk/JMs8gYZfwiVxgEzQ4q3g6FRHfA4ssThdnCZ6aeyp3m1P
BSIKTUOmf6Q6pawHCsa4BG7o6+HBbZBpJmAFXO9Wka7hLPb5qZ0brcCziKOktmeEiFbYkxtSid6S
uaucFMNIrJPprHjB2zxK8yTagNDtShLWiofzYc4uayOpczuM/YQJUuVQ7/TdPm+7hDJAhuoFDoZ1
6wfcHg7S4md5peoqsqV7LEmeBGgD+K1WPvtXr0KawN+67ialTjckd+bu2JvhSMd2E+nXVS8dv/4i
QYuERJXFH0j+eYIQjBLLQfEL+0e3a2egje6pt2psbWjesHoN+HgO9+6H9yN/yfzwTm/ut074/ixe
tVyI+26iUr7RFj6JY6rQ1R/Lq/+FYGfDO5YLXJUxhAhKyM0lWhECUHZjDIj7a/Af/k7EUGcBj+QJ
MFr6g8bmIc9xoOXD8atmN+5X69wICmlGtoqCDeD7ur1pI+ZqtcM8++M9wOXE7cLUdprhq6ly4EIM
i4h/4wkn06GlgZJFMC/9Dm2vTgjJImV2jzgGMGY43jC818j0GGGBfO3c5sO3R4/HqKJZ/sCodlI1
6RFqMeFw5n0bXglvIM2SDd+CRS4Byvg/ShIbmjpLM+fdudgQvouIJq0D/eKKdCwHBrRFJNUc2NcV
/SqfVarWDTnE+KQxnEgeVGYdUd/47qyGVSQwOHC1ISqevwGvJ7fb9jEqUh44CryC0Np0v/peKEwY
oxO5ycaSjmus/Oz2RxRaRAUFFFNJ8EBHJYRgiA3kazX1+Phm1snI4vJkHWprWJXufD6EwvD05Tlv
LFUdNRHSJqsGLC/mujTpn2QCO5Sr2969K4kUwxD+t66sP1UI1I0aEagR390q/DX4wdsZBj4dFvMr
2QOxa441DjlkrJXusPOZTvZbJoTwLniAnSEafGw9FRc/Jf6EDrXDRuAr3isz0B5+udB0S+y1LESI
SBk/g6hLbQqb6uo+j9jbcrL0bh5/kBV+N7nLSSXFPynoN54m2xDdmk2OPqyxfshnuE++9EAkS1SO
ReIenlhKPmpqG3gMjAMlww+vTEZhYDWFt/vOALAHoMa1YITfDmCkz9ajhNR6wRBT/yleWmgE/3k6
1v5OBR+TM5f6ND2naA6+CeobPN4mxSwld2hnpfhq5e6VxzpgUyZ+ovVa2ZQJ2d7oi9z9jIpx2Vgy
4hrzt0lXnTeYanE/yV7bhm2POpbzfTfqdtZt3MF4ox2av5id8fisv4l8bqlnEkjZOT8wF1RiPGj0
c72txwYqxKGdjfscs9gRb/Qpw4bx1dQn6sJYVoTPqfN81Wm2HkF4Sw8kzdMo0Ij0ERQ6mkvDZUbL
zryo9iyl5GKcbN9Hbx/jBns2T0VDKrJA15Pc0d2HC2aJ987uxOCxD2n0r/DSw/UAY0Vd1HzSZsYz
wAftkdZFXH1/22FtTA/bR94obftJaddHQFn3E2JQMyp6zNfclqjW+e/UJVCgF/LpVTjN7LvJIn2B
dQNJfE7vZLSwga/wMA/1k5qNe23Vm/Jm6TC/3eaCF7zO1Kk/bS41PiB6kC2uf8pYDiqmcFLmPiHV
o/SW/XxSjkevM2S9mgjK5XOaTz9MS2QPaLy/fi8+UCxpZZVqSoEOLfkJFRQGj+K2woHXVag2Qkxt
MIPoX95/ONgSuzHH589PL59wmHPhNAIb4GED4NSbXtAgH553o8K7j3RBxxm4bUTLbF1/XsOkFrIX
VotMJH5Cy/fxmJeP0tEzrgDlYxz/xz9sGXOcGGBOCPsK1tUQLS3Wg0y6scCd6vg7DihgR5wqeg+/
Jd72d43/AsyyEtFa9zOxi2ZQuDsVclAy5R3GOYL2TTZZMIxv3A+2wLnBCF8/PigFT5B/iVyiDq8G
Vkl5bJj8ZMhoq9SeDTZ3guW8XYw9zZahV3MiLlmrYAIt88AD+spWyEs6ryA+JbnnMfCDjL5KeOaB
/GN75vBKyGmAtx7utWcatDOX31/h/8a37TXfFNuXqFWLmXagmw6v2OSbOF5mGHGZXTRUKWzUWeey
yWD8LhW0HMSzIYSAt4Lt/m6hEpNdFQiakE1BOcridIppXaJz0yTOW/iKHIe3OItpWLWJPjbySJp3
EzYZMGsQ8RcukL6BGR7X69Gz3mOc11cDwaRICAD66613ITg32+7sI5zMeDSb2evlSKf+RBP2mSM5
/CGjpGAT1CHqCOQ9oj98/NWcXgxKRE5qTkMuZF1YfUIkxfycERlkUx2/cGVe4wts/mbVmskbERP+
kDYGNHdF6ww+weGMDTKyudRJdCSA7zN5AnY+1hM1ptyg7WEY0G20hUKYGbqfBUFn44/L+UfzQxT6
x47h5QixOJuH4naR/PeDl9ki1uWPzAQKEHoYIyynA8hMuCqYzwQjKJuVclYowIuYESH8TP4BsmUG
mbnemULKORogBdJURMOjcIoEVINWhfeu2fi1BdclGaWjlj8FyB4p9n3NubLmjKEzHzp54aRR5cIL
c2pSRxa3lUa/ifLCxkjT7Y60Nj5XhdGkckq9wZ1aSJh1KScjQphlTraGt63MYIpFohxeg9WRl1+S
tfo97NhVRxr7OrwNzCQWgJgLqGcKsRhgFD9fJ525tq4zMWvPx4+VzrySMiVSFthlw95Q5g9ct0qy
84RUcLrzdYcIBpwGSHDDehO07IqfQY5hA9yJFynR8AKvhJNgXwhu/EJVxLO6Ii0ofGM6UZnYQA/n
a4pRIfnD8IIdVZh1fA/PsZAbiYjo1NnZvVgAYvyY0RMo6rPkh/jCqUsMhHY+RglkXSAq5S/Qf3nJ
MUkmnROgMsXma+AP/kFNAjNi27MOh3ahu1CD2ASEo4Bw6Fr3vXXr/gnXJDCjFMAYexurnny271m2
Zu4O3zQiP9X6LQZRvcD+hmn+Ahxr+yNeu7V/7jbD5AmQBBRrtLPTszLFCuIglmGFt5VXjwwuEYYv
uO/2YTn6inCUxJjw66tsTz4CX8TNPSSPPMGoCW306QijgDeI3LaIduXijgVBgb+NywH5puKt4ynh
gBZZJDYClvBWWPuUMDgh9OLbBOUdsJuQGX/drQtlTbZ/thQ2QrIL6gKYjxuomxMniDgUToKKbUUB
mw3k2E+5otdze+ByoT1FMEoNbx4ehICI3wpgEPOGYoJhxpi5Ew4nN26tCD2Ea0ZwO4sJbXJF6AOv
hBBS8EnQ/sKj8AJ3u2apHfhoDp6ViuUK9S/zd8AzmmYkWeB5L/SDNdYTgFJOcj4cUI55mIGA72Aj
w/rCQg0/H3fnZVOIMJa4XO9wwCf/LDFjxD2EJ1TInIUSWSQgD1CV6S4y2OhBSurHEdHS3HkL5sGX
g3zLByImLmAhToJp4x6ZRFpMxIl5Us7dkvhVkTXxmOocI7r5N+sY4+AsaLYI+zWu7x/DYd2caH+p
vyXh0H4nGJmYa82BG8EFIE8nGZrZVIHKyc58dbr9IMJqE/cvSndb4o8TFoF5FgpJhnLUES5VGEIi
8Rf+T7/mlSU4zJcl8w7ouPZd0CWygOh13gdM4H+BmDy17DBilwJDnp5FdDugJ5MnphDwILiyfE7n
7hw4ToFee3wMFrbNx674B3uIEFKtqbPiKGjmgxVaEvHAYuWDpY/u0gDNe055+JrTSA3ppICkecZ4
UWcJmVVsXUugbNnGpyYkvgoTlMUbKbMgXeN4vXMTgR4yPGbnJKiO0noJcIu6Waxzlu6EVfz/ZTB4
ONBarjXz2PI1bFsoAxyCtz2mopg7ESjFbk7sN6524pEXaxDrQ5KeFTTJeKd6X35oCArvPFh+qotD
PyploVNmy5O5pgfxnIgn6+d/uC60+gxdCRlxsEEfJGeorlCnlDl6R0vBtG7ggjCKLRzGAEUgWRlO
affDMetc+B8EerwahN5tVa4gSsict8dE8JIx/WeaBPWDV3PPWkBqb/JZc/jBsFhUsKQByDHRUwBq
Xx5FeR+3ru/pRelcwf4XUuPX90/ZIMJqqFLuYFir/tcHHs7HdTVC8wgzBORZ4dtUr8+fl8qEYxAF
maeRl36zsjvAQpscM9gVDRM2QexNe9s7mu1B9PoF8AJJx6ELgaK60yd9fV/q8xpXYq5Ii6XDdLjP
kYhWADqrl2Gt6Gmc1YuBbSFGxVdVHMZRsWN3g9tnesI4hDGKN0+JoCMU1HyCSw3GQ9AwXC/eLl6s
K/9puMWZefr811ofWBvbDOcQWDYpNOrLTHsyyH+NGe73FvAx8hFT5m/joa45AixHw0gb2icG77h/
z4rljxmeI/OSmwxOAtNPvxfhepHcgE3yybwI767iX7UD3G2F6QO5uPEQ4itEb06O/oQh2vfu3KPn
0JziTJzhYmy9solxOlekHhOZvYJNkc4SygwA95yK26TWKI6uznHVeLg1Y64kbJ4gW7A2lsHkO0Uc
x0OZQuaw+aJL9uqVDY7d5mpOjP0YfS1+bayjjMdeRKMT/RNPSMxikMvR/Z594OHd/S1RUVCUqu2B
K8AWgaa6z4BjjMsT9H2aiILlm8HVmwEBlo35OkqzZhBCoiWVnObEUSWgbFoTBUYGB1dr457C8Nk9
XfqHeVP/KypTdkemyCUPKXzbzXAKiaWyLjCf/j7WmMiujB1dhXrQMoYWH+BAXqggOEFmgPKPoQM+
5LDWhQHVlnLPr1E3ftnSh42bMiUNXpvJe7sQuwQiyF7MzoS90A7nL5DvnQ27BgpWPiNW1vucoZrc
t5PvXBR0HyQ4FqRQ97AQMnJgfc4kY5PgQlGb7mc2dCVhVgwncGScMbLC1sMgSJMTJs1CYRXEzsN2
xmks8PWc5E5inTkxn8IyNT/zyLDxQKtHZDxkpl5biqC1Ye/Nns56CQXZpVq+hP84PGxaEUgxHJf2
lbkaNUbXwIMgMZyD2j3wq1+IdZmwlhImSYsb+DQcHe4iktIDXkvUNQOzweyee87N/kq27N45EuFW
tvDT3i/OImH9UJ924ZBuSugqvi5g7A6uW7p/5SgBKgdxafTe4znipSO4Lqibz5/tcFRPX6d0pGdO
cyUZUZwmHDW1X4pF+GOy2tk32cFiQTaFQ4lbsyYfmFbnbosgxRIEozCbc2mumMC4v9UAIy3svT7b
lBSCq3Vorna1/FehYC/loXiE2V2OYIkkXODCxWNrRX2PAQrVf8Yz0PrAWhg95HzTbjoYHe4OM/hQ
YsPj03MTYHeXPwwT0Iu4r2k7ryxOeZ6dHnNzXMfESwGWC2Ds58MjR8H4oYjE3W4CnQj3CkwhkDsW
yB4pIiYkLwsq0YPlqdcmNcorw4PBEVXCUnh5aR2ZwZwScGDw76Ki4kYkxh8m+Dw+s8Lebd58+U3B
p/dF1eXdIOQKx2fvPc5F9od8gMW/QnteTPDuBk6Hm0Q08Zk0xCM00+POZ/eIcgC7ImJo+vrBFmEa
dtaUI8M8YwJngVhDhNhYBdRYMfztJlnS2I9YUp20G7Wf5INQSks0GjDwARBtXGvDTJptwBKHt/lX
gs+JwwGhQUtG+wopmQojzY1yhKTwZpoHvfsXGC98ETCsVI89BmnYBBkWiXT9oH9kJPdiTtm5TCwd
0NuX6rYUgGDwZCI/RswRf2G/9I2e24kmsobMJV3eyrG+zl+DRQvL8fU4ZcPV97PUSaNb9MrkSmLa
3dg/Cp9JVteb/Uj6YsY8lL2qFyj1uKRbJZX9uVT6xIqpQ1Klyy/nfs/Lv7MdLmxLWeeQXOkJGRUq
PMJvAAtd56/on8vn6zQFGdS2MeVM2VkQEwZaCGbwHfV7Z6VHRIWpIm+CjZ18D5T8/A9iEhGQLavy
fn5n1LDQ6tiT2XLQw2I35xZ46NUlN/rmNqwbjPpEtci+MevIEtvWPQvHc55syK6fG0xZK++set6e
2HgdoHqJYpZhB1lI0t+NEafVuutHHdb27WOtC2pFquOvDZXY+6IJl9lQHuPFnT2iEoTx61naVIPR
G0IXriTC/JwgCNHFPnMPGuMK44d0gQhvDYqQntCT5ZCIngtkfcYOFOZ2DdoLM23al+cZMULF80PL
DsG2A/Hv1npnXYvo+3nZuHMRwGKmT7dmqr8563hGWBpqHrScFDoZqiuXFIgcq0sLLjs9K6WdnZQ+
5BKeL8GsMXszcM9l+MLFYHlCZDZ4RjNko+EeBX6SfhAqVpXIPW6tbM9wk+S5VesY5m69gRIDacor
DIFHYQp/wRjm8uoQdLn91KGU9J7RKkfSwIA+wn9HM59RiZ82x5T9NPgtmh6mhhMMNvL3rB7MKhva
EhIgI7odzvmSMObvgXLMMBOM3szjitk0aA2IIMihWaAbHmswgd/mvD+aL41RGHfRhnED8+JBZ1U2
fKapFg0tqeeVpMJ7zJMZXs2B+O7+cwBL549CKawdjyEytJkrYxNnEL/xDFm9LisHb/t75oiwc1MM
KAYwi5qXOR10UPiF4mfgtUww+GgqKS/WXnZQ41sFG8htRnQRQQT8PFehEsAOx+zIesi8ws8ox5TF
C094xmS6REil06P4iZWc9GLmCbw3G3D0eV3m/FWY27v1fUf0a/KAEGZqht9ErbMrlhpRdwrGjYjL
Fkg/Mbnj/5AAra+SrawlLr3y91AZgv8EJQ5A4kVB8oFZpvB1hoNEqdgvvoBSgrsoMdyLhqzDDSN+
o5y9+r4E7EUybob3nECzEJzmdq9mvRFVOWNFvvbacAkLrBiM7wv2NnK4gGm/KtlXL7gLmozIl+HO
btKwD8hIb02CC2Sv2EvrRzZue9PBBeWsJehTtfd5O8cdgRqIqZgq6ynflkkeBjj48ceqboM2oZV5
8VzcbQ8+zcMBJu4AUIBmePPqEoweyUHUG7cMfLhDaM18dVuVdrjZZ1zdIlKl0KjWxuS2R2/qKS7m
MaOd85SDH2onmQ7ojTfwrH5OU8GBGZQuuA6QUTpNgUmtCMxG/lHaC2jr1nOAe4zUATm5V0554VtY
A8POAlIDLYN6+ATENkUmiLJON0r0G8OMdCi4e52v40yLJF4C98UIRsehAce8P1AcXfijP8kPvL/H
N2jDpfu9DPDHAPeC+YkRqfVTR4+/0oHBZrxtCYaY7uWK06+9UiiTwo/hKe9ABoZobLUDml1eo9sF
r8r3a4HWqdijlZOQn50bH4u9vTQbyLYxrpExrZ8PL/tC4UaHkAc/lCC0MtQkNCn9kZQoieEoMVN9
HreSHYJHNw/kLeVzi5yObZQnt3GL+LoofDR4WLAjcNBxpSEbC3uFB/RafDuDDlyXoYatrTbY/KoO
gBjBDfgDqEvZA7xhVX3UDLJLcZ+jnUAyrI8HW6BF+FXEiIGKjJT1Zq+QrpLeJhI04PvkCsXPsL/b
5kDwnMTon8JYDuhCHHIbHkeDWcm4IrnAbiPGyQXt3w1sgnks3OUlcNXdTOGzDccq+/PV4wT6CERO
WvfdDVTyb2o9IbqoIbPKmRGJviso7wFpqNUTAYR1nzEm+OG9pVh567w1+2GE2brxQOAWXxUyhNdL
vQx5rIbhNyr5Mdv2uiG5K9BCJuHVhQzvo35URR76zhNtswwzlLxdULwPhu9EBYtZu+BSXx0qVApR
zZKepHoH7VymapXOyll3qddp288pgSj0l3dITFBZw5eDG8rsO/BYr6zQ7AGo9U+hhiESR5v5PDJG
5CCVR1d59D6zNRLs+7LrA+XOoYS71ITffthN+li7geTCchUKJo62H4aWVrX5eSiR5k3pP1Q3VG6E
PDnf/rg75kEbEjhFn8VLQ++MRCCh56RwqmI4sjX5d6jo2EYebFewHt5vQKgEEPRGzkvA/g1AB8CM
wXBUM6fH8YOEndprgfwrxDadfL5nSUUtw5jkOu9t2e7fgKhg6GyGlTOY8WGRoQ3HgJSblmkmtUe2
Ikz7N2WAcemTTT4IjTkTVRdM0cqXeS94HkH1ij+Esbz8226moHcmeWo5WLbbsStXJqQ45hOTymXq
ISYVjFEADHd+M8VWfszJwHgWA2IchgmDQ4GmC6v84O4wm5cWekLXw1BVjdNthbgYb58CQY4gayOy
IIOiHEmfjbJDWmjVBybAHFh9xj4TdBUWx56vTPGvM1fl3WGT+HVszTzMeNcNYI5B02od7fhCVgqO
uxlAnn3QfLcPG44Kw+0mIMNvpeNuiBsxbhK06bbi0693BIiOnxP5Y98nWZjOi7OAXZdGAl9m/F5l
Y5pGQebDUn1UJk1wxfEFf4S43Q+5ibBnGMScXvEj1jBfAMXn3wHFLygXXSRGuTTMNI57PgU3B+bp
fnDhPyqsnpaEh8V90bcNNlKYTgVqpj9mQYwr34xqPmZ4XePGAYSkmoLFr0MTw0yNJ5MWcxc+CIys
g5aJGnO4R1hN25i8bKtevvAFwbo++tNi3VYX8qK/zQ8FiaK3c3UwHCLMLObqu0VX20SyPyw+3+kX
d5PUQ48jjoz+5ChyclmWgzCL88XQ09YSFRe7EpTfyYBobEGfcAnEGwnzopYeJ3wtiSzlRVDXY9Fx
xbVuXi6vLjMH1Ai4JglG52OZgYHwm8Ihxtp9TnHBwANN8X0micKhvxzfSXDHL2A2DDAbb0bYkTyW
xdYgJGIGS2y4Aa+rVkYCwmXAe1r1DzpBODA6BhZeA7A9BhaJpjkVeqofv38wW6IcVVQRyN5w1nCu
M16iuC8WJfeFFfQB2rKH2vHO9tDaKCKOLTNZnlIi/sYMPrIJCZVcsWck4QWPdwWrcnX9x8JPcqfC
1PdppbPv6DFnhhKzz9EJ32cyFTmATJDh99j6OAvSjI1ec5IdWO1Yuj7sN0BCOWLYhHO10Iz8DsyV
UW68EbEwCk/x+X2O61U6yyZfGP/N5uGTMQfLEr6ft+pjriScuGshgQBzwOrN16ls6eyJzswTLXxF
b3T6l34Iv/LYMZvleoViXT0NmuVH9HZILhUTYTZlqv0Go26eUX2Jx/6EoB3wNWQAUUrxTJWeL2ic
dnPpKFhU90CU4ukYN17POCrH3eTnyBbDGG9oQ17su3Ry3s95n/JNiQCvtvZVYMA+0MwIHxSHEJw2
7gU3b3YCzbT2EKxhNr4nQAIebOEbGbMiSQE24/W0JwjEe4WPPyhhD089pyRw3e2r4afpiOic66LW
17XDnshK/eBMbQRvvCz3usfvpWOr29eA3R72i6b7g59f/eL2gjSeIPBjW7rDmdGMMLF13sPJ7h1o
3znCq/r5h0xYFh4D0DUI1MgS7eoSTXhVpngxQrVHbpLDxOhbQxwp0eQgwfxAUVXN35ijXmVezhEB
oJqPpOt4EECg/nUxzgVu8R5LPNWIIsTyw7rgDXthC/+n1g4NuvP/aDqzJkWxIAr/IiIURfEVuKyC
4oLLi+FSgvuGov76+dKOmYru6ampVoR782aePOdkODXTTq+zfjtt4LwGuYdj3GKmsB5hzThRlUWd
dWZ8kx2ef/z1GgCe1dZzXAsczAeZo9ZYcBdIsHp6i4POfgwW4WL7WUqr8jxrqvfwjJ4ESECCMygy
qqhbXKyZPuA83Fu6Y0IBNr4uaM3okTGoITmO9n005A23HDJBI8yTIiAzaUyJucPLX0NgiVO6Cxsr
ZqEh6QW64AbZDOAKmuEzM7eVanky8IQB08vvFJdzWpJLeingJpMdjTAAm+BGKdBjfhmC2eCQ5YnW
K/ofXGZr6h4gXryEDb9DLrPH9Ncz5zvTlhvXI5XClkN678c+N4t4yG7ObuTug4bMqT0lDN6FD+TU
GAXzVHny2F671wLkeoFP7eOjLh+LIpbsqAjwu8dCi3dPKGlN+hY0dwhOfIpvT/eueIIgGB4QYnYu
EaczM7myA4wAKrdkN6gbqk4Wm71wjTbtPNGZQEjd7uWJUIcSMQh4gveXPqQUluJ0R5sT5o5zBrSq
xrQvMTMhnqlL1Om+6QtdvMMcTArfkGg3r0en9OwC6M1LvxWYm0W31X3+pIqYZAZmF840Ry6M1SGn
MNU4B05HyEAFSzdDI73NTUZMKYq2Jlzy3EE5Av2GI5XeLcNLGUkSY31lUJqCkgFIjBrIkDmd48XG
xJccYKsTQVBQjQn9YKvuGK6enZjZ9WMnhDvGy4hCipiGZwFtJ9A5Mlu5Mo76+8pkdtkuReX2jSi/
Wxig0c9Af8w0L5oW9NoYnzIw0D/CKirVcrJw1uyc3q7LbCU0GG2Mwf/qSTVji93cm1PbMHCU3LOv
/TreZvctiWhnAIfhS1Be8QZasnvLAEXgzFfvW+s+PdBlGn5MZMMjEc4PvsA3ZjWzru5Be77HxuXp
s9MvmttGktEMjEETuk+uzICBnED8NBxSZvTBBmqX/d1rhKU5PQe9WC9G+jM4T8T4AkYV5HJUcp7G
JNmz/2LQHt5hPKagZDRnW2GItbr72pUJheorgA8pktw55H3HSSG6HPawMFOnprMbAwJyLhcN//ES
GdwiQB1P59hrjW4aFgIeltEI5/BwZfYl8NEpZvTOilGSFQ2hCyA+qLZi1AMw9IM3ntVPduPBGKSw
olyEufaJ+P0JwzJ7O6+gAve7jX/DEWkwaX+Lt3v+Bp8F3nXvEFzsW1MVaDBdg/b8tVBANlRtpF+7
YjDpQDBpWnuoGNJ/IgLmiHdyKHGfPky097k/wWACyQ7ynWr9qf/ld7Ite48l1VCf0nGL3iuWzQtu
BL9fGEfCksDXlzb9XnH3zisTh28Hpa4OQx9S2hCVz4f5b0S/T3+/agbNDdEYb1Y8P9F9HuxjZngP
JBNXXIBfPg4wIdg5+s4vXWFNaQlzJ1wGX/E8WvjxNme7cRl1FPA1fpziI088T04xpI+xyDlBQzlO
636PTcWuHNBcA0wCUKJKBtjD4aDu3aA/FICr9NzUIugAZC5x0AMeR7YYS+u76RAe0jwA6oGiq6Vv
BXeH0e969xOUjFHj9wRTzcECIkbO6MzkzkEK4d6ckr82XQPuamPb2GJbO8U3Mvh0b1TTOKyA68gL
kopBV6UKTSE+A3Yd7IX7TSdPh2SNyceU15QF5lDvPaeIxxqpkfIE4UpTGsVF9lmDXDq7wBwSGg5d
ahaKgqye7gLtnMCdFqyoyPYEsDUSLSLLCVfYYZNCqOXcpjda6d5lyqRRIBIvD2globbG7vQlZhfS
V7t+7NuaIosZj9BatCynTmACmj4yuzzDEpz/10U7N+PjCsqN3i/9DpKR3FtscIiAbmcGVAyYf1MN
RAePzmjFYAEPTsQK5B4QuwHB3TljnFKn8y7NGZoX6S0EeH2h/qTtXW7uG8MtRzV+otFlVO0n2UVt
/0xH9zq8vbF6Jn1jzspp/F6dxhS2VB0ThK0wAOAR8QhhEdqQ/0oaYlyABxWFTiWr/s5Tgq2DDnLF
SmMW4b5ul88+sQ5sERxXcNsJo20l89N8XOhBfA+w+vkuwmSpfXT1gOlBgrkImDxbQWx7SK3TKiLu
z2uoLSFTGA7tTzxC9h13oVlkofg+7O3rDiMqaCq8MdyPUnCR5ontMQHfxlro8ghBH8l9wMoguJoN
G9hyUXfYuKjoihZiV0KMYZDLP092c92JNUxdbL2+/XKi73nyHKUdtGJge0m9xrQTh9pXMHII6vTf
QTd3nCo1p+wwhvAqgVzLGinvA/MWzKue0CY43BAxw4+k0/5QGm7Hb3tSfzkF0C1Z8ASJLaMYmFwT
XSsXw4a/om6JpzdjyvC4ONMAw9Ab3iQWnDv381KLDWYkoN+ooOl44RcO9eSWvDGTHR/SAwNAE0Om
eDllDV4+Yxq69WOK+htrb8zvaKOlXXPaGkK6mjJdWu3y4FjaZx2Vm2af4EnKLSQtqqPtacJOtjEJ
WdSiGtoJdJHqm0AnxrcIxSFMeMzfMYOfNFAiUjLtouZT3WDCCByqwRityA9PEpS07M0tZhOQvtET
G11G6CCICC0HA42vTefNv86P8cmxk8kxEhC65rzo7GPSgwKWQXWMAhM7aD6RMxPKAQ1vJT7gTw0/
qA7YXYM63W9hB3nN8tsIcPC+DxbXOD/PaG7AQ0YD0Zmj7YVJ++5MTHLrTjlGp6S13XxMq/zwRi2b
DBhDTRO3zrnkMm/XzIBeWgA28k0NXhfmdKBInK/MR0DkfFGYPIlGVrIJwA3M5E8OVOhOLOgwjlWG
wjDaWQxfZbe9mOT9N8A8xS6fWLWGbSY7pxSAgM8QelkVSE615RUkdHvOunvW7PINqsal1uPH1aqC
5ulkV91vdnh5yAGazayuqWeXz1pRopwwHPeM8H7Z3mr91ppJlRDbXyRg+M2RczUyyPhNrKQM9w63
De2T9c6oGlplZUGqRy+hv4cdLI8pKs5o9kGxyesp1MsQ9jpbR1yrXqgsIDkHtKN0Jl/M1BmrPsdc
71vgo2i44PKZ335xDBEtXB/u9eDvdoOmngH7g0Hr6xeWQd8AsJ9NBs/wG6BGuWEZiZB3DXu//Ch+
wqSpL/R1big3pal3McOCL1+bnrr37SeHFE3bM0Qfc6FlgmwqLb7oddteMWjj8J58GmDEKDBAHAiF
2/1iyF/edTx+f3JPuIKPem95TUAfvRjUPgmR4gT9EJs0JLEP61gPTiO6FwwJoF7+wGQd7UVYyodk
+SJJQIsgbQ5M9gbsc1DeRe8wumfHJRPB7OfRpUFHTagz6kOUBR/pAGLcymXvujc6hVhQNh3SgJJH
cOWL+g037n3C4QQNkhs95zxgn6Jh7iEpNECIw9qKjPs4P9qXqEIH7DV6dbpSrJrC0amVDOvxsVpz
yhHIAO+KeWwXZQwpec/d4k6+CP7qmmkVftJm/EnNMdYEEcTh89l+zeq4foZ3qKzeV0+Kyj4CgyC9
K8VnuJH7TKXLaSqZKSOFD/iWIVG+Ons67OPD+ERyjAat3S2GDz36snUY+8VBQCpYW/iXzh+4QyW9
kx1exTPwMj3ojGUcgASE68fPg0YIzRrRBbShyfpvvQYhfLoHDjbM4S6qhVDB+3rvD4e6vj5+7X1i
9sC69tmXnhD6yTxuSKeY9hqMufAwv6T34YU7t9UxkpvqVwBnV/M7Pp9VaHF1/037kKYYfiqndwhm
SWhCiXnRCO7tZsQhzmHB6cFW/mAh62Oi+j+WiIFWq1fV8X/0wNqRVpD/X9HdOPctkGpstiC5C4//
JeeNTpadq878ToxqdesAIXA2idcXYTqsyc2opkt1JkOrBBSVpRF8PzZKAvQMAtNT+8BigQ8tF8BA
M1SWHp2KTgjmCsqIyAE3l7ZfTVs9VnnBjJczbVULE7IFQD2dmAJ9Aj5nLvpOfIIKl/KhgaybTw+y
gac8JuJPdY2aUFPJ+xvzxSU2YBrLjvu33Xl/o+li2X78YkUUXjks2dNbKEP62/3Cx0RDeodBaO9i
4QvevFEZkafgux6VTGC6Cm+KyN7xhF37WCPAMC7qC0/eF1jdGECogQxV2DpENHgkQiE8eJxr7QHX
SFmky0PCwULmSXBNuBtafeHj0Vql17vvQQ3wT2NTs2gGs60jsp+KN4RgSroyOe5c0gFyTurBj2Pg
E6UNrpOc80QV5C+Y/flNa4Itbqjh2SBqYVhrQliF/HjwRKDP0j1G1YyGSkBWUeu3ycTqgx3b4jeO
4a7QKiMVAW66+jmDZm2eI0yq2hqkue2RZABz3hhXOCByoL4hBqAfOlGMN64U7Zle7xY6M4uZfmhE
WAF0ySug3YxMCmtiy10VW9jP2KT6yJciAZjpBjV79ZQ9cZ6QHBz+FviLRzBw3VdI836KHgPKsgg8
31CdqC5rMyYcM7w1eZHQ7xnfQ2Z1Nd375N1CmRY9/uA67AG+MF5cOBdmitfohBucsPPLvPnqkYQ8
D6zxEIACnogMKY++DGXAO88QD0qoLoML831xf0ixP5Qu98XdvUfUdAxNh5PkydWRx5GpUcJ1BiZ9
H+qLK/5Udav5itgs/dcHG9fn0a7o5kz1NR21UlG3g9pjaTmCGyG1d59ilel89chALgxT7wSPljSU
aVbRId7FuVfr1RDyAilPD/1HF6IEfUpQLzhWjS5WsK/XQAvLwQLPlrNT5D2g6rCkm4JU4TgvBteM
li4SxAaB5b6m4XBAmxOW7P4cR6VBM19qr/H+4Ofgaw4HV8PjhOfC6fdRUry/vkGHggejo+N8tJlV
SkOz1sFMlaYoE6whfQDD7QIGoaGNOmZN5FR0L9ppx4ga3is8RvC87xQlT/IHqz2v1kS43QijEFBG
0olGiCrsQVufDd2O9XWRcBBhmfxx9glnGj/MsYkG8bVtTo3wMjK2HD4kD3RyWXoFriaAPJp77iRH
fYQ2DM0zSjDNhQxC3klV9xq3D4CZnTl5Ltd9f6zIm3EdpFf74IJJxj6kdmOCg17Pvp0J8MCn5WPj
eX337syZnjQGRGGzXzCRsfpjOg3T4dydAR2rMpUG1dLjSLDqf18yxej99/IYAhpy5jbXaBC/2+MS
t4qvr0MtxmqKsRt0bbiN2h27Fl9fc3JDZmFA+e7SYxPxZEnW79kloLeGngkgoV810Zt4jW0TQtyU
248Ysb59o2u1zsk3e9OFN/3Su/Ref284RMPDmgWi2shOOd139PD7Baaa0KNVu+4dHs6hv8DSLEB7
igM76udjQl6wmJbifnJM8oXV5hrAzJjdu0OEBbNxZPbqB58uAJ2kNZYO7ZpXQe/U0vxLB7Tx7V3I
SLsFbQ6iuI4ZpP/S+g0Qa22yTwgWtA9gvdRH1XvYTsmHRoshR8JnyufVYtFgQkigSMVBneNR/rNy
6W7ts7uSIl/yxxQpQ8OrrU/dou6REfEtmj2IPXZBa/gK2zHr5WlN5NzReyWJCKGL9qUGw/VK7Q7s
xBA7OLYEoBEW/YgTIMOA+SCJ6wxwaqSmEzsmOFJU9w9Y0kKmPgd6iMWeI16bcLxTpkqBm79h5VAd
wvtl73820LRekE5A8GHmwp+CK8bUXXKY5CEUZQ+riQQQtKdxKkwkqp6XGM1ZYonydG7d2vqqPihS
8KMn6889vd9H1+c3Bp2vRb0FDggtWOFgk+BDlqe3MWih4LA0DjhthdQGIDQ50Yg42W0+gTk7jF8+
Pn8k9KRKdBX2MJz3TI0TNiLXbg9IcMOje+AlsDjtUV9HGsplGHLUmLtYIBIT0A0GDedW5aEsoP9K
mxMdAdod0S0wAEheEBU0OgXGZjF/7xQDXpWcjHf/0kaS03lSdSCec0qppCHParYGpoJ8BAymQ36I
Ycz6ZQGVChX7D7NfEA0UyjZEKc3uNx3Wmi/452UtT3PyB9f5JCxkfuJkSUum1ZfzbAcb+070wMRB
d2Fy/Hrtd09H1Mf4jA/mGVq/SEkGVjsXjwD3GNMdP9u4XIidPBOYm0wP867xYXhwqD2tys+HooE6
YEvQ9JmfNJSGF20t7EvoZ9GykmFzBtqrm//wzQRPfv8cn3rfcbWhXfFmCyy1sI1vw8srk7yyCr9N
NBtMGBRjsr9EoTnWHNq6FHqgHy1anfuQ8QFICGAJ8eoXsAaKrmTHbzgYtS1j09gUDIMbMMKCxTSA
EWsO9hebKTqeHp3H+krrX73zXy2qrIf/nZHiYtXqwxPd3PDGx3+RBBvLSGhPyKa9JnYMyBX69/jB
Sfq2TffUvwTGltKygXfFPSuXGPdS/GC6F6OYro/30Tfeh7lziZg77pkQfslohhfkdeP6znnLcHfT
k/6lmZxIUiDqQzhkzBEY8mNZ0qrJxJWMX7Af0FWAICtBiPbutfdCazXX1dcl3y+90gV6P1lFWuOQ
djvZE/QLsLgNGQnwH1rF4q+BfnELU5pfOAKMr9j3f8cY6VHSZuiaXHM4IVxUzrjCneK1RrACB8/e
cPLx0dFWQjntLUhVz1h6md6ZMuJpMZV7g6EdphI7J6OvkztUC5eoHezTir9cX1ehOQfcQsJHI22b
Z7ctDwKboXx5y64jonCge+dpPmmg+uw/VgVkYZVDMnOYW3I2nAM0IjxC76pC6Ieh2JAxmlZJ6zUq
/GQmlaWEAnF95uMG50yU3YhJ7fBu8QGvLFbKHufCYpWRMJqTM7N6w7OO6KNjCmHy+y3abOkm3z06
qYWFHVXSwajr/s/7g++JsnPvyRwRECbkFhiOd18OVBZnng8qOLeVAvZGaAMG7NZsY1qpSk1hBzqc
RU7p3tTHY30wdcYIZOyMESDn24gI8Yn2FImvd2RCUMUIe/kSjxrp+sql4+ryu3DKSyVd4Lt9DPfq
FR+cmtX0h3SS1Fh+kzErYjp0gqTUhFBT3BlxjkUnzUFw/PDmCitlEQFlgZwiyeXXxeHY498QuVzK
VFsL5ful3VDyM/JTzOMMYJU6BtCJttXd5VvhTIT/AlSCqzUeA7hwIzfSia58Nr9M5ECtevNN5rQz
zIcN3+F2VxZSV+bBI4UmoBSqUEzW9AtW1Ac7WnJBeuylB84e5MyewgiErLgdztrhN5Nv8PhnmNww
bWhZtxNR3c2EgziZYYgPte8WQL2yK6fLlIB+d5ZwT7bcP+4eiXRMzso9A+0BV6mrmtPGVuEywulZ
nXngLU5pCJsIZmQ1nNWX2T8ZMyWxOUZTSjbRa+dOvXfxTxOZWsJ4U6Jc7lb+goeW86fc6fS1mTwm
4DvGG7X7fMc5e/Jhd6JQ8GQuDnk0+482JBeC6a4eFUruFqGQNcH6Q6ij+VhrK0bDy3rk15UNtcez
f4OdPbdx597Hl6FM2Dk4oTxvFrUitsrNYxnslR/yf/n/Yjm12R5ZPQu+xHvoMmkmPo+AB9J2MtTN
Dg8Ehxv54bvHelLheLkcD3HelEXmM1MJ4UTDijP4qwdrynHhUHcih7m7tMDY0RmX6cEepoONDVK0
c8lPfysH+QYR1sEVwZ4VcB/06dvulzhChTwUO8QraYl5EutmuImykxVHm4P1xLHn7HHxQz/8jpmf
4JsQJWRC0Id9/N1SRvFQGeHC18caMmaJQNNSTEi1j5wE+7A1eWH0Igtcx2bm0Dfs5d6CJdHydQes
XS2w8kDQPpWZvuM6yJbM0xA26rP7cZTudoUjM1E+9ygizFgny+Es4TwhQ0V8hfOsKx+6iQcMX+Oj
V8SPyAgKr9F/n23cv1ZwNGOE0/O7t1jdCktngtVj+OyZ7q1/cU4OTm88v8JweD6y/0B0kIQKSUc8
hY72BrjQfYsdUOFdVmwlvntymQ7LVt6rMkbRj/ORd8RiqRqdnHHN5/V6zIGJWAQhp64P7vLxdY7r
OkwvTlu5ixqprMtQ3hLyyHnOkmFjnfoFlAMwxiJijLlqh+9M8CwGwrCrgz2JFSPQhE1VDF7ZBweX
9ra1Y//pXawOXTZZ9wWWCp7Fp5CVTCx10dUEne6N7cN1e+w8CSn4hNljiAopGxsPNmgrHvOA1Q7N
/3muR4SYb5wkMnJsAqeJBOZvBHXDJRckE0TW9nUQzpBt9dWMiWSqT2W/s9c4csxmyfLiyGsS11zu
M4gTyxnSz0AjFPEGLVvui9wjWZXhEofr7gwNBi/DGCD2PBCI3Rm11Lu/wSyOQT9+upAJbRJ1JQ49
hzBs6SQxsWGzj95e1bumb++GAVQJ/kzc9ffhoXdl5pS+2r6Z24Nbmqw98m4l94x7CcHUmuBHJqLY
O0wTQBRUdly+OFgt977OESOBnS1nKgLocMhZxSdFdcu6vEtOY43xKWMkD75ZSyNcDrFlE3U55CoS
MYmeqhlRo0NwgVIkEebI7iAcO1EMC4y+fZalqT8c1qzwxJyR0junsg5rsI32qVgzil8Zrm+h4vZ6
pIwe94cnZgHjdYJOv1pxAnf6w618Dym/kgyO2Ec4f05wTPLqeyti4Trs48rGydNGIyx8hof6hEbv
SYma+WEue7FmYejlRJETuzG28JEmFtkIFe/OETojDgCav+9CT2fnvfvgtYWVFQFzNjpdMVwgYoFL
hg3eRWIj5saRFuEhwkJzi6DkMH6qWti24N5DZ7gGdffrdnrHYB8cu2IADcFWmd5x1KQUgZ+R6MAt
02LEXeKVjeBL99Qu/uQTPSKJR3w3I5fpmnMylHYP0U1yDgCpw6Jf216Dj8J+J5i7SAXeZ1c8ACXw
MhJCEVE9ZuRpQe7uuNP7Od/kjMTKioVBRuh9HI7hI6R50DxSZcR0oTl5MyVEFrQQgsYvD0Mrnv+C
CFGH+ob4/YQHWScFeqDGA/UXz5on2fobaaOJKv6EyyRdZV6NAy6AgRS04+sW+E+6nGCH77BuiDXz
OZIZobINZLoPDyVRxOOt72/8dJM6Va9hvfoZB81wKL5ntmOzkCrFzdhI+hTO6h6umxZuWA5D4LY6
i2KvwqbFP2wgx2EYyjDUyQHq6LKQtu19WpZ8KILAweUGSea/xQVOh4PTf/gpgYFTkCWIY3aNeIJw
4DVv8pdkh3GoWeWcIMfAKt0v8ed4j6/z+/w2JLTBkHt5kAqcZY3MJLdhGVovb0yaQpNYVjNKRurE
to1ZJvb9+BHKJ0az9KMDS6KwwEydbglRASLWMxgD4DtHRbNfHX0467i9yQPiROdsKzho5UR/Uq08
/MIjtVERd+Wmrk7DyjgoU3ZICeuKzz4ehljMtT3Ou2WTN9wPZH2IxxkMLxsDQIn8QNkYay2Gwhj8
OXNt2yle9+6Tp2Mrf0gWQSjaEZq4sOXyynmaEA44QCU71dm3STK7ZnSETgEmi3BUKQVLiLt5UPJA
nuLowyN38fnEzpTT18Jrfzy21Yys6WsvesKK6/brDDTZxdTgVIQ4cjkmvhYiTO+JTorxvTiq2i2q
EmTJ1hujY6ZWk9xqOJfQHXG0n9i7sFeGz2GCyFpk1jtqE2L3KBh4fanUeSep1PkjHcGCaC8fXxLH
ZHxWw9Zqj2neTJI4GHQUHZ3U8Eom3hxkScOxRc6xNpQn9W2BAAUkV+r4k/0nA0Phu6j1+k1jX9b0
i6jJEegsl7BCWZpAoIhEP5wB/0K6bDEc7iV7JiVWL7Ie7i3yMc42DPuqAM8JzHObrhyPOguX4Ege
JMfzlmpBtQZF/PRJ1ZN9bCZkf9StmgMrLz43IVUWAAmOmXQkryL9EhInR6j6Vc+S9rpSc+yondtB
nWbCShsVXntUD0jHqCzkcrHuw8JTVryE/E7Am9qbzWaLnpJyWj4M20eyM/lkknUeiVZtpzVoSB7C
L1F7yzql/Mt751hSOUpywpCkjlKOs6S4DGZ2kHAYwWXVSqTqkNRSIhE0818FwfJSJ9lj3oHk9hg/
I94qLv4ksz/H2kzr54ff+9CzV98ZxQzRM+fFqZ04ECmjyXzP8dHrYMNjJkVsBHsPXxcS2wYK8psq
Xd2DRqZ7FMLpGTnUj4PmHgYNF9OrhMEnTodqWFtDOl14+1HZ3Q1o+nVfMBRRKjIUJymweyjRXEGf
99s7lideLSzJSiGyDytFGfZRH0hl16DKGu4jyaOdryuDPzVZqCshA99Hl8RgEE3uy49i3ER9zZrH
QbrO0l5A/xQBv8GBFMmUTrl0w6kHz7AiR68luABRB1b2yzXg6soJRRprGX2pdeTxHJGWLMgM5fj6
J8/HxtOa7ui6QK9CTItclvnAGf1vRScJpdjXbeHsg514jL5EzvExbqdX6xZo3iO4/4oXnUruVrdC
bPJ+URwTWNCQO2iM/+lDT7Q7sVgH0mZ9sJwlh5D4KFn01aJILpWwfU5dI2XS5q9AXgLfBvfksqkC
DEddyC9SXFJi3lz2RJN8Wr7O6kHmQ6HhymrC3y6SElqwADZYdI7xWmJ8Lh7tbi2SWYNkRk2SVflx
+apFLKjeMV2gIhVus1uzyFle4zNF7GI1HlOij98xihym1RLvmLr5+7D3AfOZyBKlZpOvfx/lbqEl
JJ6eB01XQNhH0A51F/j1xFl5wtbvGza8m5MHDOaGJ9dIGJNLg0N8AYAcaUNJNwBalXeaSoBpq52X
x23MYhj4TAQWvFuiiEyy5IUp56EemdjU2rAugFQP8JKItpiwYmog/2mkBLZrJgE1YWdGJPLytbAN
B88wS/PxFKaYO0V6fPEvvuF0/I+n+eIJgI+8XbqlK6AA0AJ2nEZfchAGRhMljD6zXPom2hSpOlhK
s8dEltcC5EzDwvLu6IA9RZeOHZUJDtwOwwX4rizWi3qE8q4vXht2b3DYGlitv9YthiNVYZP2RO+O
megixhUi1HAYGjaelDlwVVnwbyq8pveaNr36WtYsOV3DnQP743/xcnJmon0gbF7J1h4KdSWbhHX9
sWlLQN48d2vQdd8u33KyLCMdJ9smdgUUbTvq5HOMfLxaPSc5h9sQr1aOtHjL70QdUmJWB1FISlyJ
V/dfPi6BpSD1HEr+IPVrx2kDoLQdIzAIn0cqMhHzm3YaDXm/rGFtMkHxBGM5SpIKGbU5aDsPH4Rn
sxWlwq8qliJLI8a2Evllqo385Seb+IGAoYibCVOJ/91aFB7ySrxepyuvQyjzpBaWfJT2MHcNYhZ/
kTE3fB/AkQdc85Ab85Dlq3QlWhgOry7nQ+5st0O7m4TJ0I+iiAkjd2cqr9XoSaSQZ1DyMOXek9wS
HNbldN+tpei6vYqbLr/yrBWjyoNREteSfLJYUp5atQHj11SJj7Hz7Z8iU5WzxuiJ6/EeEIC6UrW7
5Qxxg7VpcH80v7FBJsEduKwemGGBRYBAaaQ5+XAxACp0cD+g/fXpk/dBTnejxW111ea30460m1wx
ZsnljoimWGmsLXOu8/FLt8VYOJNfLzeTxf9yJXeXZcj8l5uq9+TmVGERQO8OqlB2gNyklysLcN8t
Ydq3sDuphU2PGia9dnG+fZLgo+rCn0TWG20Yh2k0Htibe4c3wbI8BiTzWG/EJKzXLjKptOXBR8b2
w9V6nV59mkMCVPUpOA+FBbkRDmTSkpjTKh65+KN83aeqtsfgGNBW93aJFA/YJHmIdb1jMM0yPzoH
rjuVn4CbFjbTM2/z3NZOivFpBth+Nz4jPbkomN0HrvgUvUh+vSbKuE9c8lE1/7IVzPBNydLo1U4e
njdVO8zBSus+nekzxjNiLCBOJFf330lHe5rkLUeUjyJONdiP3zVrhB1K8DDYb/sAbgWYtyzDSu27
9fVuafSwAWArco7m/ts5QUkM9h3rFNEwTxnqzAKAGg4JCI8IA8ghPXFdILQ2Z1vL+fbo5/EUipGc
fmKJd3XeUKEJHcy86PhZOX2vnyHOzIwBLwhBkLEjrQvOJFgqtjH0A+YNCynrzhVJ3UI9cdNtcmBq
ET7jQLk48XJygLxjR0EFiXRYcoQrMyHMecU2ETTB6D8Bj08TQzDlLhaS6cs5DMDN3Q8jh9gpN3WK
9k3nMkEbF2MEgtF2SIABhvuBbKTIPnR+/xk1cLybNBe2o/0LniMTMUwLv/X4RZRYEQ6O404zOSNu
JHHifzBvi1YKWC3Bmg0b5L3clfjzHL5BXM9IhcCxOLMEXxTopiM8GU55iLqC1YHlHPm7R4/GBhHj
Hwq6iaI4xu+oQ0b9dpF+chdkx17YpDdfIof8NyxkKyMQRdN4ipOudw64X2yjOzdB8guJWxSqMR1m
7re8M9kG3ogkWj6wlP0dbjYkY8wk14ie+grI6A0ojj/0jiHsiwEzKGE2SRK4Z6YNlf0z4qTB8lAq
Gwa4/i4J22oOGa6daCXAtZwvEscFYFkoGia2ZJqSy8kFyUeG2cZul/+WL3Eherlv942KoXRkM3WG
ciJ0esUoTzpYES+LkTasT2tkPFOQRXmZHSPMWVDyJWmWQOxMHOQEA2YUJPSi5GpY67J0uR7Kruk0
nq/aPsRqa/UQZyDcMeAUP8UTqxdfABadlMx6K8cHcOY2d8mdU/pEGF17GgYmkpQLRirZLzgLyFoy
Rs8u/8E96skn3gCgSBYP/ZfcSEqC5XI5k4JSbO5RVbkPl40bNZ1+VyXMEtikKcNYk1kX7n1POIoT
JVmB7gvKMtxuswzPTxtBmjxygT+ZA2iLMxApLHgIB+Ztwhgz1p1JGbgdSi3ABYD2CljTUMqyghwb
+DVUKEq6ZLxsh8cBtF/Q1soR8A6AjM3q9EVTILxrSWto7Jk00T7Y8UrtTy+N6z9a9A6F/9xnigpz
K0hjqJJl3AjlswxGBwGifNpRh1MOS1oGbCUY7nbIuFlqUapiAcxkI0uBQZEwhnwQnFYLVZet96+f
sd0eOOk3AkKzFZQkxVJ+8FT+qLB5NsAgJI3/8HGpjimc5U6xXim0eARsqY2c+qkPOgxKgYlPhVO3
FGIPwCcQc78eSDokBw4iXCrUlnfvoi9itCxHhBwbAk1JN+ZLIwxMW85rqWxRGHF0yM+3PKlpa9QW
P97zzyhEqt4PuXldcEhOinjqpPjbjzEP/eWjpOT2mJYnOTGg2D/on0XqpBvwRa69TXJyA03OMeNL
wIN+AM+OqQC3laQS9eGvfODMMkMmzcA8a6pHAi8xOI9MT06x75QPw+FJ7H73PynHaq+iUzGVMEER
QT8GIVgXRvJSBIG1qLUqrGVrOt4+VtLJ4Ewnojx4Ia33JOKgAyLnK6ikIQmRSHx7LYX3B+HSIyDv
WfS64DDMxR41G6LeF8cEncfPsyLVpySFPe7cJhIPacrVViC9hFX+hIZHshJJcRZ3ecDo+VZyJn3C
B0AWMwJ7bSp/mp/6wHA2Wv+5agekUVTgFNVVGztVNWmOmsGFBA/BLLJYGn1u64nLgpHWMW+A04de
U1p50sRAMky9Ou6wcEPIrx8HhgZ8XzwuGtC40QuIEfiD9riIaeE1hp8pvJ8eTAihhx28N077fb2y
moRvmAN8dPuOhR8OhqW/G0NGZuYRrXgBGuA3FA9oCvoMDFcx+KzX9hbrGiQSV5Aj5s8hQ/3SQeDB
2K3IXB1VORBYnN7O6hjrF2wx3Ha/PYNErjH2ZNaZUZdDbcT9ne7DiwjUwKGQ2WF/bfBWzcGhH2OV
/ZX1sqerI5AAxq2/CPWhlcGAlCstFzO5IOzk3tPKwe9ut5SWZJ1qgePnapdzbtMjIsSJsSlRjjvW
2HxnZK3IGZljyd854XBFEshOlcTwvK6ACdYfPGkjSR07XX+z99hyqkvpA0mIXxI4PogcMTWQmTsQ
dKWGnHVlkDzGAla32/f6XrebzBKGkpBu0Y2b1YBHbwFlZqgYp8ho7iFWuVtJvA/EY758oAk8lsOx
PdxK44yCYcg/W+xUpeW6lR8mChBAIp/+1ja1h+HQ5kfFEvgHSXgSxjl1+fDyo8R3uK0OqAUhCaIC
/3I7gXxL5h/y5/62gJ5G5MmdPYgWP5f6DAiQnJymLzeYfynfTlM5oHnrIzdTUhk5AH+9TF53x0uR
bbAxjjFYi31l+ILkAxrYiiQ9WtdU5Bm0iB60lHLnsRLAiKYEZmVyOnNG/wMXf0+WeyIFDxW/wOw8
QBArf7vFcGCPgyDhCnSBhIWDT8DHhc194TY5pRNlnJHSfpUnnG4yyfA80sLsploMs5HlQSquJEGX
r5p32sLkzThLCxrZtKB/Zy0YOy+wkdKSqG3/oIxs+iTV5rd/Vd9TUWzSEpOhFBzZtANpZ0szUFqW
VBm8TaR7nGsfL8qiKEu3PK0GandOQIiwIVOtGZ8MqbVjo3FqQlJspKCCRxaNwIHSlluOE8ZjsJyk
AL9ak7o9IyjwApxowu9kBBq2mBrb1ISm0//7+w3q7IMzQoFZ919hd4KYQl6xz+wDxakmS5auXgu/
ciaDxPK/FHMaQOtcQoqipahC2x6mmJjJqcKnB07jrCFmS5pztCOOc+A8jjyWlMBx8iUlpXToBJzj
0ciZLSkrt5U1ymJJ+Zc0XbccA6kkNbLYjxxwm/8b0kKZydnXJB1+wvwhaf+kLHgJauFwmfzAahlz
peiZDlk/abSRPiSFpDONsjjmuZNxk6iRQve2rEW+9rFkgkxR5zjG2aaKpE/NeettWN/wgRPKz9Sn
GJf3Ig2kjYpHjZzn4W9cCT0m3w7tcYPUltEB9MkShprYPkeuH5O8TvmgkuD/skCCcPxY7cd7EFHZ
R7/wNFSMoALjbYF+CxjLnJYw9AXwBwhg0ciJ+3IEMXgoqV+e9HMyblibPEOg01RCg8M+T1nQAnam
rCSHig4FBFGO9Gg6JV3yWJ8Z20zu9p673QnkZHMzuskZT06e2XbLvdnw0qTKNHcsecEt3Scni/xt
7kow4UXYVoIHcC9Sn+ZFz3UpIXWpPH80jeyXCIPayvOnhbGnjUwvR1gL4/GVDAi/HRJLmBmetMfG
LF8SwHC7bYPcyobiA8g+NRPZVnLnMraYYBfyuMh62PP/sXRWS85bSxR+IlWZ4VZMBlnmG5c9BpkZ
nz7f0p8zJ8mgQbB396LWh1Z4lXlanfDud54LTiCKKMPmiVPwcegYLYTcmZTpnNZn/mC6PoVY6ITs
LNWVFB6cXq2gLIEcShZwwSCgDTyW3maasr6Ii9HpWm+ocA/8Rn4Qy0FDC4muGWoBXsmWh6Go8dZs
IHp1okyfPheiPbxz3ogX5TDzdKqNwb/5V+sbvflTgp64JHK5TMLSxZHI1yuBoqzBOfNKbUSqu81Z
OEb7Ba0Ry8yYs5MkXJIF0+YG+37/3r6ur6xVI0PmGqHk2uObYs9uXyNOKfFoXHsZ3qf8gdFtzewL
CRB8TSEqxJ6rv7fzGP/JcukLoub9Jes3BS2DfVjta71mnz3ZZTGk2uZJliy14FiYrwDETGpzFYvT
6cLdosUKyFc0F8ECU6+Voc5iwhuaV67jLGC1Y2SUnRzN2QBNk+QRWngpTXVAbThnqJArSxKWgO/f
gyLEaMWIGcQWcZtSPNNugDlyEWFlaEFiUVjePFoQToZfwbsAysx2WPLPEZzBv2UIzIp7nibs6zXj
EqIAfBhdrjhxE8LDqLA5SHVzS84ycG4ugaIPLJKBTHtINc0wnLAGgXWOqBtUUpGfNjFidpyGcwNv
ZDoOTeIyYy41qYV3ELxdAoibBUqqKHDdp1vDfg34rLSYAeJv/B8mJ5t4HMVPeIfBi1T3q9N8T0qc
Gfy3pKtjm2DUaPDgMvwuQAIJo9bFeu3MoiLR5xjM0LXhDKvgBySY88d+R57uX50cxpMJoX+8eest
dgPn1tolszavg+xz6MIKMqZDa9Z7jj4V84VezDLiI/QnU9vAwFOicE7kWMHkqux5prUi2WUM7rYH
5cFREipIsxuKEIxO2RwjEgNPEEIzuuFNSoFVYarCEp8CyRpnq0LZ5pBDAbFZN4tHH0/YK9ok3imd
bVwNrZ99vC1jPZCa4s/dIvg8ADfiodbMWDJyNoTjYm0L8S5R8pck/2tyZU81QzUw2piTmRBTU+BA
rWoxJpi0RCwi9CkmARcNMjQZJGttpoyxPG7CatmfEc89wFDhQNxdMQVYDKWesXoSPLu4vpxr3bnz
Fbsm1mEEtkQV4l7WC/jJNbfqdiEGGSs0GnkXh0JP5R1TX/iniCBG+HiTv8Xx4MC1oRKtxSXWF158
Ri6c0cbt7WbDbPSuWuTRX6JZLDNqDUsBNN2HkEaia2pszwT+KfDXIr9DX2CJoH/tyv2G/xBRRxMq
T1l7YTnCM2L2e0GuSe15iFKb03qrSiFRt3qrFaHQdPf3lrIfe72ummDqh10bif0T8J7BRUOxnwxo
/1rZ4rDABI0br9g7+SXoEL/YPkVUE4c8lk3dwFtqR8qCu63vqi/+EKv84mq4u3Xr176ha+jWsfTd
IsN5YPp4jKRN6cvaf5q8AjfodTdk+5l/cZ1RqsypeTmY7ALGOWoiE4NmIGCfhBLByDyD4loam8eQ
ZEVqHqgNS7wMqfxQnnIzSr9d6dTwQkFNbIAQuO4pe/YW0l5GdVgXHwO3jFJ06+VEdI5GXKIymcRt
uG/RPVgSQS+SY/B1xYScYZdRrHslXMqIufUkYoByjujvRz6QSey74rK8wpiYNJMhAfUDnb648Er0
fblWzNi3M/kq6JRJ3jR7HL56C6JkTHJYjfL4gJfpdjOPD4+vbkfvh3FVxsuHieE78oAYKMRI5jev
45mP0yke/d14vgHvxsHnTE4kgWtUa5SGXmxKg98+psgCB9IRlOhxOK//1sbLAFkVOITUBPalNYuO
3UKfeZjQW+q/+MdmnpKJQvCftotcQYt8vfbXRjdfGzMuy55fZErN0PPAREFxSddz8D/egD02395U
SFPV+QnFEIWRDxICTU64JO+HcL8Rwc132GyJTI/BDMr6xd1zol5ihiH6IspMnhSxfpEzi5wOuKjm
zuH8NTiRNLaEGGeYfxFKIEj8ISXe3opjxnmhGUC3oMYpNj2vZzpcS46gEGb3pfQN7Cj0g1QdYDGD
B+tdZl47r0EN8eaDd/OPFE6fLJLss5SMRNum+44Ugzu4xMxh26Pr1K6o9gr9YZakW3e9Vq9BFUJ1
g7yAdXnNsApUGVd+Bf1FgkgJ8RCANu0aQU82aJjQMSyzro6VqmBxuzOHkks/2riptJwwlIA1bMIC
fAoYwKh7/IgqhsokRQmypoAMqUiOlDgHOi4kJyqJNrwgZla4CTUtdTeCJRCWzPRT5vDphfprFXzL
jSojDm67xL6WJiq492YE3Nii86B2tyMKFLpHFCYIWKLWuAVKPmfiyBqq5d+HWphvqH8ztpydu87f
070U2oYrmaNNuVuwqFmrZkSKMtvknc3y09ksCJURarTh9sZQDUbi6o/5zaF+WYiOHnQXKD5ZNTsj
ECkzs0CAO2k1EihRxvL7PNDdaVHh8nnrCZEW5TWHGj1Qz+XFXtqpjWLDoSP6hQ4Xjj50uxO+g4lI
y4X6boC7bsWk76Hz5gKyBoNcXTFvz0m1BPDjinK4s4lMmB+7F1NXYLPF30sE0zgjedD3aJGYPHEg
jFFXPP8LekHHVdLK1WxNn87ZdN1O0F/1WJLhPhFYcwdMUHPw6DRxuiP4+wvXEOPpaAJ0faPW5NJB
qlu0GLal72ilApxpo0GZjHQbIO4kswgl+hApDgFARDhWQdWurEfSItZxKjMrjBy/LwFJm/6HpZTc
FZt1jGcvWnOOzcOpCOmxd8NsrpYJe3HCJJo4m1c9YUiaFIztDSWMwAuQigoWGF4tzUmbyZA+1Sol
NupAL6aJxO5XZbSsNCu6s5vItf4JdhBacW8juqE3Y4jKmAeSaMXElqo0JHLdiLSmpWiR1sl4XoXE
NVIWyjFeBayfHzjpV6hZH/cm0Xdgsi4TbMgYLQR4uf1Gn8EYpAjiWMNFc2yxUbcIqSW5HWCKncew
cJ34/X6ngzyhQypzkZpCadUkt5B+j2/R+bfJ3gjRxfRBeikpG5LIrEjdUwqHnC0ke3Qzm0kXMyqN
VQDMG85D6iLmUrJszrSK5QcmnsSjbv75JEaSdTMPSMl3eX26Tn1aQssK21jb/larl9+jhuDQTi7m
ZCQ6nLnXrH7q55lBiFZUUZ3ogX+cd8Rv8b9N78m3C3xuePyQTDT0mXoeRs+amg0sgEBwuipiFccY
DKX31hbd1fv83+si6cOHrVBXnwThxDi1weTC2l95ve+fuXx0Gb2ReiFeBZ2TzODmPdD2sCYOJH0/
SO/CaoUcMtyFr5WasZKfr7UifDL0CdKuipKWIA0VL44WFLmI8PkTymrpLrH60gP96+WkNKLUBouV
hB/QiJZo4zbaG5tmrM4iyJJJM8agKxosNSJ0/eq21LrTb9HKqJmnFneqABBLfVv9DR/gS1pwRbjA
SYgHZ2hRDjsUuwytQsqqcMpl8vRZDcssO2/hOH7ENuarfZTjRqyNQCTaLfXfQ0Gp0NmoTRD58IgC
jdWxkhBvCYjKwTrQdki0Da+dop5ehQmVdJDacbh58Ojba4Q+vMaGw5IrROirJxZ0dqVj1cKPZYg3
9fUPA3WnvD1aATpcnw2DjYol+2shBNUUDC2oth0t/20teiHsEXmnbA7C+YBdoF22Buyn7NeAKRzi
JxcIb3GdMlmWGbAepjIwyNGIytBxGKycszkCSvhYA1vzBmbWGqiAVZdZC650NxKrin4WyCCiYKrM
T0gBFEAFSAGNDqmFZQjZN6u0+EfBGFrrhXc3OKINNrkrtpDhzQZBYLfjA5ERQ1nMkiMe9+deAhbR
oR5f5pBNj2gQFnowWCQg2Mx5MFK2QUgKfPx7yg/EQB1XzIUxJEancmOnea6rXAGB5KzQa3w8ePWi
26QX+Pc5wBAd/QxhwVp8mc42WsV/OoVdUJeqVWQibxk2XOS2PpQM9ogvwS1+O3S1bGd6d5ccXQZT
4eRI/NGEDBFNLqoK/JznDZElBGWuVvLBysgmWCkYuwmrDtnw76/BY+hJ03S5BGxE6fYEA6HJh0fS
Ukpl2JVGWkyWxaVAuQC4gSnG/keIHtEY5/xfMf1xOYHLSFQBt8hRiKUY/oa7mLEZsD6N5OlkRFV7
dVRZiLlOAX4ijjw+fjTJh+A4F3UsGvLjQkuOJT4opxmRfroTdDy3xJDpemiaiwr9Ped+fQqy7onD
fQia6Xko/gipGkMTTHfaQSfZ77gLHYzOgjUVClKysaZ56N6CXZeLp8QoUBSSjHfwD11U0fzt+DOu
JCS9JTusT5DspeSfyqMOt9/wdObfzr6tA02IrXnHMnh0FFe/UywBwfX42HlPJevYfkvstm7kJ/BH
Bl7578C9iOffLf7V0TsQleaWQskoPq6uLZGphi/eC2ZUDyFsQ19eHa5KQR0EknP3ya30gEnTj7gO
YL1K6NQQduLHlJ/zERx73Ajzj91greM9cUghy6a3GMvTegqF5lxNuaB0CnZ9IuY+W240BBRUSJGQ
OfDVJZVWiaKLC0tCbR1WvQbdkmbCoHTWRwpE8At0Ztzcea1H6Y65sg/hherrxBJAEDXfYZNWKf5g
DO4PhxtlgRO2+Zb2haeryuRux13GgOublhNS81KcAr6IUhEv7BNgbrKwUGYKlhWix37AMq4V7pjD
YCxxWteRQ+YuDqEzaSpId+MCXLqI5DuI4Bj5fVmdCO88eQSlhCjl4YyZiwBUJKsCTVX+FAMYhnbs
mZ4ly5bkTgdsSOwp7CQUzY9VRcsZKId410PyaA0EicGQUP7nv87rY/vB4IHp5+jKAwatnT8dxyl3
blkcK8oUBlqyn7fnpItD0rLb6C2zPSVsYtYlVOfAJUrGqxFm/h2RocEc5SsB1NVQWSvH4BjsaSPL
Hu5iyqhiKFQXChjJrKrxlHfMHdu0vwuBfsIKsw9Siu/oCAjMFGp2jy3giloL2c4a9Fl6NgnhDa8Z
wllK06i2TP+VYnfACy+4RJf/EwHSzJF0qdaJpyzwW6orXkzYxm+Zs8TCy/WmKODY22GNfSo0Bs/i
MKIMHQHvU4x6rC64jXRQ6SpuAJ5qW7i+2H452dQY7BESv1IMcFXkJ5+SgWd4uyMeaPJyJsLEeQ00
LqKr3+Z1oYVKyllRo6neZP4jbCGSq+vkvVqViMfXZp9XDiiPpWokQx2bnVwiKrzy9PwjIktefzVX
PQoWqEkpTilU1bPOyf/Mi6k21VTwoXyh/mKt3LX8FGMLRbYVHvsOvIFhw4whNYhl1LggSeeX2LG1
/pYY3JhS7PFj+iXWX0oC4OA1Xw94koKNESCOPTwBg8H2j5tBT4x90x1wfNONS8jLDsX/8jkSQCyo
UKhuNbhqRPtjcmbvE/sG0p+AoZbNix0J+B0mmCV5AUvAxmET0VfDirDZ0EVWGQW1knhAFQG3koQD
nBgO6JLYPGTD9WANmAxSjqy60at2qwFQKqNMJ9olngsO/uqAfgCXKYpjagSsbBiWgQzyBjlXyuus
FvwvkDQ+mUONXZ/K6BwZ7lL8DuVTMpytSKmh4d9ZfAuVUzfDywrDUkxrrcr0HT5D9h1i2RPRDqUp
kCKqI7MUDkvM1qHHw+fOtsAa7t4QZN79+gQ5kpW1iMapB0LFeVFqx/FDguRm1D9cICCFJncKN4xV
ppfhXTTQ9TjPi0MuaX35Q3yOmAtpRZOhqySWcugp3Sg2bmMGlPjl/u/CbEyRi5DJO6xzVJbBCfv1
aSpe8ViAfqw5hWkx/UK2Z1550igID40UynldUIXGT3JvyWVvlqGFikGplSHkbrQRnMKjbIalZDat
oViTypHKD5fTaXVoYWdRMrFHAZzKIHFBd9z6rH6rq1txC1ILM2aWd2VMzhcVe6vLmXfeDGo9Xjmb
trSiHzRNM643tsStz4Tr3qlbNZiJpOkwmd10TqT27j2j16gSri07/tV6t8o2yaEVS3UQOSTdC6pK
VWyFkEHkR8dITySn/tgaz2FmvahgKKQgK0Hx4WCoAR5BgQLlM67TMwU1b1p1C2zoX4sziZ9mWUyL
6dUpJfX0S6h80iDo1HptHNUWd9J9mBuUNFNlzO6ICD4sC9RnrfNw0+YnSJtaXB8YrqmmJOI2TMbJ
EFlCqMXFZZAdupISU2ytz9NSBiHTV1qXuTpJNTto7ZMLiLwMCDjYR91yi1xLq5o8adpZBpyyM//Q
6c86TY8+nV60zAqsgPZs2GUOtnuNr/G2f8y77SILK02Oq4USSn23QknQbSo2vgXlsuk02idvnz4X
a87aGqckiyl7RAEIkBWdM3ckX0qdC5tEAmgv1c+DObrnzglfW8luMsX9jQcdjXihX+XN1MhKrNKR
P2ji1fVr7ayMMCcCRTVwPgpzepytF9npC72gLQsk6H9xgEHNPw2MABFC0UAtz4xaVmNqeME9rIL0
iME7BZSPtD3LPFDsGm6zf15UEQNKSMhNAo/EhS5+xXClpMLKR+Wo9UEkbk7FtsZ0yv3OgkpkrAoP
IbY7HBY8StM/3er4ySiNv1yZ4rWlxntbCZxtzn4X2v8Y8bfJgvI1sYDjMUf6xAqiPkIr2L//ig7W
fgLJKkutXlETr4MaF7VJWo2k/dqxwwBXabO7sd3JsHQhbIaJEaA1rLbaSbU15xWJz1Y1/18NQavC
5nKz1qzlAGPaSvWY8NXoG3JOSx1lnYxaU4ID2Tm0PooU3KCORuChfg0YTeUMl1wkyxbvUQ0mDWGb
nYwVQas56JWwK0hZ2hEM6jmlqp5GZXudVUR6aHnxYOxkl3dqEGqSI95HWrV5faqfbtrDKI709PlC
zbERk55rIGOxVUYkDouHR3dch3jK2FauI0Zd845wpnR1dJdqV6QI/kcT6/T9e221RLpyvqLmnHky
JDGjkqL5xm0uW4fGG+rnQ04TBGdew6ErB8PU7syR46pU2ZS33nxd4sVytLWNqAWf9biMuLpYtHLR
HccMC5DNh0nloFOKG0dvjZoPVlX1X72rLhyhFe4bvS0W0x9Xl3RVJAnGhrtdkGbp8FcgrXh4qQxh
fI9UBAhWxyrEBsBIqlwFYrwpWC8M/xC49s+lh3etPeAqyQs6ceptXUb/DFP8AWJErlC0J5QcAlH1
xuhydUMBHXBfsOgvP126KSjbf2IQnQR4yfTopv/kdxwoXVmUXPq4d16ebHDySMmnoVpP67psjKo0
dT1JKKqulVSHAEaVelVANy9RMyT/YlUZvAx2WX6PC4Z7T3iAoAfRjHlPr6tdH7qiibqhEC3F3P26
PwYhuQWALvomzlEy96n7VCq155M3S6OqfsraAUsdXLuKY8HIggl49+4FS5aAF6lsVLBI0L8E/uCy
B7fmvG7zkmP5j0eH7tTtq5OlN8T9y8e/lnxnFbvnUZljJ4yEG51LVLIfXSzg2vpC95BuEB2JBzK9
q3NFBCcA+F+fL7CgEm57u67BhQoWQCelgXWFHBMQ1iG0QWBCi1YLl70eTAdJC4zOIYumeR5TfIOj
ZT4xQ3aZ0vnQm5n1taDJrIdT2D34ZbT5ZWAwtTvP4L40wi8AG5mPQQlrJdevi6LPFbNMGQ7pUWyl
jDvwMWb7l9XBu2EiyTwmBiTnzrmj+QNZiA+ge2ndBihPP5Kfkq4iJItrK6obDJp3uFE0WRqXJ2Uu
jO/+F+/I0B2VovfyHR9quOg+hPINKgtqlGxQ+SIp/jETmN++rXjAvcn37zA1kydRxq/gwHQGUsAY
owhUhJXX3o/W2k0uJnPbweopIvb+7tr9ONnPudBstwqjJkNO6C4hDi/Ob3lH78Qma4CKHNcfaiS8
wl42KL6cDY7y8HRllEyhJNO6XdN0CmrQcu+0YB7Oywzvj7BgN1fnFEXYi+DF3o1uGf6TUdzneGOX
WCO5kRHz3TqsimRqYY9YEHYGVRq9YJqa1vvFJVvDd2/0GcnAVVtNNkVYPIZWMh/6MHhiP4krKA3i
R1QHfTy6D6k0OI5EHNpYSgfaS1S+7qL5trtjeg8jiUC2UY2VohuuzmYOgUNwkxGE5Okrh5KHvb2p
dXRwh3XDD7P+eEpAGGjzP3mVO07Hozuf1OkoduZkEzCCC2XnZFCL5iClQMWVgFtozkGy2IfeC7IE
uLQlxLt4RUbdMZKZV0F2Hc0g8XLWa2cRtlQ5MOjgan96j5AMV2u/YoZUj9mkxG/3PkWn1m0s9x5z
GHmt5fYB2h34WSMda1b/Ax0NtRrukcvXbVIIK6kxfAkfX1cJLDWvs7AEqgdo3kgfN/M+PqyN6Ykg
MCSMR8/Y+Y30TqBhDXiL7m9YZril9UB64WZkjeF6T8mLTKrTF8UW4rHIGPySSoeQK27c7s/a8Cau
kHUieAkRR8lreMxmYmq70yBLlihPFuE1Y00CWAcg5eE7Lrhbhjls+4/1NS6GTZSpW01zIHz1yagY
Prd5Reji4qer8eoFqIqTpjJhff2aRKnxRrcg4A1cgmzB0BSk8ZCXprdkEuETbIM6EBMzRDZ5t72F
hj/yD1lwJJgxDzp42y+GJjBcr91wG/7tZZ+c3EY8v06e/aIlp59jIT169QhwCXHtXOZE63L1TKBm
tKeMjticjx5h1cAxFonVoKOQ5bBmMWPOkYI/XTGzD+I3t7CwMEQTXgCovn72SSq2F3fRRyTkmeO1
xVL9zwT3/hOTrK2LkA9KyZ/acnJbuGVNIkmpdMTLikGZyS/xuZu33nl5aE+0dn34NcIPCXaY8+J9
G81QlGCSGAMKkcQCDo/D77JVEDNhbUYLymlttIpknN3HhU7RK3WwCKMieDN1ZdOvEo/VCPa8MXLV
w6z3jD9DkqQyX0vfGa7rTDqSdcrZmjcUOIy4W/sj1cmvT0s4xOut6x9pigSHvpwjlj5syJQZOTAB
m7shL/AZl1zmp1GgvuNLm5xcq4ntsOnNeJKyVUJMcg9OPZTHLq5334BX4c2bNayKfLbe9vW7eH2w
Ulby+/bjVLE11sMZ0KsFZSf58Dc++E/cmA3Seli/2Yo/3qf9I1G99dAwOPIyZKyFanc5KjgpL2El
fqdlIgPONnKijevDWDDCoXVyXsmLHAEqP3/nKJ+isthBJRd5TVTpq9f0QdFQiCojac8uK2RILbIl
upVI9mhKiQFL+huFPUMWZDeMMeQExPri2r9H2YrkldgAVS6jc736v249/qUX+sqMfrrclddOfro6
P6X7o5yqT7A/92vtJ3pYCtW2ZFfovqNjRwjUpw3N4u+mRtCcrJtd7TInfvgcwWNHXxpQ8DVZczY0
MF9epH5oTA6eSq99x8AKWOt9sBFN3lAMRvBdqPmBNkGzrndFa7zCpUaxX2av59Epz4Cl6TgwZVlg
CRTBT6s0/dIEV7uYmTYwF2e/1j5G5f7ZkdVSQHqZSIcmKrlCuxywPKb4CsE/8t6cmpFoQ+szKQb3
8I3DijwhYezVDu42PMmCDZguMGy0Miqsi/fZth/bqHzvGCf3Npacr+a8E4ritgT7iQGOgtQOgbc4
o2pXBI3RryJhvnjXUYMQGtlAVb8XJ+Xu1SdELdT5afZ5DZ3H3xFZGR3Pk0E9UqTFWYx7oPejKs88
nYUGjiN1VTXY6aUR1VDXyXPK8CaSoSQjGSzHH7vDqDIkzAbQxmPCdlprHYLGlIkgfGzbeO9kMpOB
u0ArfokFOjMSpNykywY6sBTiUUkwkvae0BUVFCLmLj6N95RUGmtEET0HBD/9HUc15+ZCGsgc8gzW
/Mm+R9YsqNMQaP9PTXqKoxKzWYF+sdwtdku9XPFW+YFe7EdqSYpBpYWZDowmOcSXMU23+wZW4ZWD
z6eH+PWHB+EJWfDFdagqvXoxQWkw8G/cT8M5psofQlgZZS20gj4Mf0SmKT3V2S+072GhzfgrO4tL
7aZ/xCLIlBJYhiQL5OM7xIpa+f0BCGwhBHkJuMF6RfjZxbdmvmKiwaw6E6mQ745xin/RuPGaSmTa
6tU2OQT/ssHE871aoKq6bQRz3HDJ1zvvXaAGiApa8wYpaLx3wmtVkhzlM4o7bk0BLA97lkDIuGW1
ybQch7iGzS2fd83bQvT2IMjiMKhPnkzl4uE4J2GzA6cE5FPDSFOdGHEBYGpQ7RrLRi8b0ARxpihP
uN38jLXjxjAFEmTom6pBkfvkNEZfV4DBuDO6fD/8/L3cYufTKQZo7rajY0TW3t18q6+sTXdxkx7i
7+ZiTfYlVeTWufu1XnFyjfaj1+TIJT6zKtjv2ueRHr6I86RXxg1tLOn0PZy+2BeIWLK4EhsF55fm
v8AssejLBXYcfclSuPr7RUXnUW6be7TFILOatWu94wjMCygRMzVCFWWvUbcT30TOHhrQJa0nPY5F
ChksJ9BbtXsFXwSuWzWZDHmiud+wyKCj3OO+8a6MLV+AYEwO4CNfnz/lsAKp/+aD5cutrD8QIZkz
JzVU8ymuwReRwxdO/IOQiPh+C+EBUyXdoiN10NZumzG5O03QV+3hPjjEGAJMbkHRNEVX/YLbGkc+
EdgCwIWeFx09pEAi6A71io+1BO84Mig2a2mzVfYQ1pl/FZR1qs66qwsCv0nX8eBGScpFP8ZALKdL
Ya+saflcPuYf4qDAc4hDUQQGs9rM8lyZKGzE4jZoMsVoiA3XvnWkWTIv4SVUzw+kqdWUg8qSLGjV
iC+5r+BgHRfSoqpZEmb7f63bDNSeCv3dkC4BRc6etnHRIysObS0uWeLvepeFG1heDTPwCPXBraW0
GHEPwlUFtbN18RtF/in5zwYNKi69SLbxil8BzyJL9hIS4eg+0zNRWmopURKcKS1KwG5qMAccy37Z
GbzaZ37Cx5BaHQheX33TLBL3L4FVmd1aiBwQYVyy38GApvxr75ecxkNP+jMFemkTn5f4/S9pDbmO
HrhMT5bv1dcO4LsTShiF6KAjoCTHAdyLdXYJvaGQV4YTeARlLb284GsdCR2lJWsTwudzREOrzYIU
Cr6x4zO2tR6W6gBkOMeI1YEqXOACAWv4/1znOG5HYCpqU5/8iZryt/UYH2J2p3E9/YyrDIM2wVI1
TerM0g1J2Uz3w0pS/Ju1mik/ZMXbBYx0xJL9DTF5QxKDrrLo74LrWpyq3NlPEhFltmPyYXjl36KJ
xa8LVgKUgeZXv6vreroQL6vUi/d6VjUNANYXVPKspQeUZ/QUv86sqs2OjGX1zgnP9NNp4mLbBZu2
2Fo9HzJZ9ygRtpagt8XLs04BD4jzu2CV/152g89K7E3/qHG9COwaL5ZK0ZYs43GB7Rl7eVJh5NYO
3/cdGKFh/f4uT2s2nU2/Ie0lz/Cj2xkq0Krk8cfaReDQFZtwO7DhPqEJToQlwHk3oQkMv4Ixf7ue
DQz/NBZaraXciMQQKOaB46soEU4Y94pqD4FF9f4LtgYRwbdH+XEcldr+FxCBGXzmg+kYdnFZDJqc
1l1coWJvfT0SswD8rlEBW0epd3ub/GbmHRmabEVfIRZHHldxk0A1bNwFVAxFd+NfECJUcNWfUHve
4w93+rNzZWE590/UjV/u4QL1HVlSAyqltD45YEoD4WsdBoXFe4QhdAfdt4O52SUlhLt4FTCxQfxt
aOpvNQuFYZMqZfDi60E23acYkDfoHlkkgT3QkHcLdN4oxtGz5v8vLBpyUGzS2swuVD3QaaJlEC2u
3qMbE1nPFj5DEpiQaPP3uESFGSmnkvsrS26rC2NMsBryDGDJjL+x3+S+pmALVIsgzGWDMi9fsmuL
28csYqZvXTu46iI4VwjQq9uIKKA7m6a5HZfi5hDBCjhuCrlA77clsLkcqr9SG3NCeYIXkinKJbe+
3ixpp30JxD788xqSD470jOTXU1tlPuJbWFRJoe6MmTjNd3w0k1mnwOS9o4YUoCia74NZWvhDHDz+
EgOdzUt/IgYYmmeTH6ZYFdbTA3fDcC0u90ySvvxP29AghplrpJW5M8TTaO06zBNMaagDiFqyFuEP
0LxdGWnMGAQaQl6zvUL9ZTKbo4k9p+7teJHb7pGeRO9ruzx3C7YRltjDLiHUcI8I3unBByt2OHMp
R9d68Mpe01cCaYz6fy3gwGpE+zHjI0uSiV7C9Mtl+rauw6xr/GWTrDtLjgi7O9W/S7y/sjbUKM2o
TAmdIF8go5Qsp7PBbFWYUqLiCR+xoZ8Bv7Avsi+ONpSFpMeyqFJpYFRtjeVi1eTOX1xkjAvzB0hw
286N9LmmyDsF9/Xt752AUS/Z5OXhF+aYxaBiT/djDd4LcCePixivPNCoz6AMnArgzYP76LogZqDL
jgM8HeOKo7yk+PswSAo2hfHfkBTNPuaTGlMJuptRyTPS5pMpJyZW2o+9hD3y+LrMIap1mtM9cxMY
X2hVv9Yk3FCPlSeVOujj5Oh9dpqFePJXJSa9k0Iz63/q5vVtNZjSxriJSbV3WTQukE52hZu+XZhs
W8yYXb2i2WTWvVU1cKthnj/WPqlQU7Zry1LABAxSxBlVlLUL48uwDq/TBhD4welWw8t80y91ytPu
Fzaiar2YcfBjMrG5BQML3mXzkxSxArBoda7MpLr+fTvPvxeVOrr8u1K1x0KcmBYwBjGajT/Onuvk
45Tw1pa9AmNV+t+gQjjazbt3Kv6B/xZbtVEtqvAi2dE+g8bit7okJE96PHmL7MF0b5dXJb/kX0iH
oJYgzbQyeoCJE7wCDs8w2Qp4tkxMmKxEQhFCxT4JlgWhnTnhAYfQRBDZER2HAYEglxtKpZj8PzYZ
pKIO0v0ytYuF5ltqhQdY8HME/xuewlt4opYoeUmBPbzsPJJzuu2wGLHRCjOXp1p3AWW1U1jsnMZo
NmqAZ94stdeVERisuqNphbHju6Thl1esKaRCDl6D19Wsje7s3B/i7q1iRbFbiLPFTjOcFQKVJamw
qI2ykJp6AJ/a2oL2j1C2aVbrpXVhgWUI7GhD10PJSzYGmGCnPvmC11rPkLX9LespUEtUW+5GPAv0
IQQfv8Y9GhwGLMktorkCOjiKJijFtoInsAlTJojzodBaPUcUqxDqiZ5lkxJeJuM+YaZwhF1hkOqr
t+LhswFwIvKGrUsz0FebrW4ar7eCPnW/1Cf08ASB89GhdaBGeyMd5LRxSgxkhIqUwPz4xJ4PR8IW
+HK/b7b1L7juuUt4YcwyyuEkLg2u/4LQ8kQ3xh00EPPflMyGC4QKkeuW/lwJMYgEHP/iNXiFfNMn
j4wD2AzOI1BeIpDocNCTHnmZaGEGhDdE4Jhvst/2kEqk0yKhJ8wMPTx5VCk6DybvEi/tXheYqMIX
iIsE7sDCujhLEUpQYjehFf2PW0ZXvosTrmmeYNstxZvJiRdX4mXvEoV+ggOBqbxHX9g1OiTM18y/
SJ+gwwaKCmZ+QcucEgVoHTsUhIiaHpxwTa4jYMvXinpMcSqifKF8hIIdS2h041J7dopM+b2EBX4F
81BbToWTUwM3LgLwcCmG7/QNF6/AwnKe3HZ2eTCY2z2Ob7r9mMQWAmGy4EyoLOPKEOdS3zP1+Ujx
2gw1y7myyFO8QFNm7TvXnzT41Ci9Wk8mRPHH2YpQKkhVhW+olls3IHw4Xb3nokmLzDXEWazqHm2d
mS2HrfhyjgWhn8M6DVejHHw+IZcEIZ2Y0fGjFjljq/uCo9ulIeDXld7JPPNT/2imHILJ3GH0FQ4K
F3lXe56G0L1dm+WAleG5UJ9BFayKWH4Colu6goY6awQ9+LCRjfWNWOIeOD9Re2ocKA0AkexUAlbG
kQLxo0ODv+PzKpI96oboOiLQlIg/SWDVcPL2Rtw0PB5PJk7mGgl2yVrIReQcRV3LaFlgmKtCYtBK
olNE16IeqGH5T8qP6O5zPOg8bSo5EV8PCo/e0xxSM9LXysjXtEv6EVwUTZIq/lTkKS94S2INOg4O
5mh58GpAJ9yLOgmqy5pLpZTSGgQycuLi9Gs8iqIJeTY9vc49a95KR4NNjoNNMCwrzIYbgre8pqPg
HmLBoNo6oYQi4XCAFHfJDU5sxYoNiN5oQCWVh/ZzC7niiVAD7C2oQu69D50Wgq+9y5cwNEQ+eYep
bB3KJ9Y++ztbad4u0tbYVypEuK3wszoyyb404sYGTtFCSa/GfYc+yq0tGpgEGaxA38LtYnBTctM2
UBfTWfrPBacMChaZQBQ9XMmfFcUinlDEOVcBx0/s7cGTsAi/JxeJCLvqpNZDTcRvXJXzoxQA5FDr
pa+MV1zE/CpLGA1WrqSm+uM8L1iIqKVXQHuwPzwyOpwN1y7oC6AItDvrIZlGbx+0QrE5ldaSA2gO
OCS4QN9woRx+5TwSoQOJxhpIdhsHSuz2PffHokEDExVHiToIbc13hGCczUDiiyxBQReh5WGPeM6Q
ThuTTQfBNHdKbUciixAc1u5Vo84p3nTYAQBRC6PL4IsKkUv1C0SybpN7V7dwObTT/FvqApJ0PZjr
VWDeocEVjdwgEJWtgbIfk4bvS32ZZk4NsT9nnG1vUOaLRnRnzVNEKnj6N/4CfhPMTeNgUOcqBlpa
SfSa4smJL2b4CV4/BjLwM4HgJSbOfW2Yl3A3ZxQOvAnDEIfNpB4KiuYPoCggAdU5M0CIM5wgj/lY
BXxuzPUJICzwWbGdg3OAbcBCNZmh/YHG+ZF825xe8YMU/rL5l8IaZSBxFDdnhv3v4ZQ9Um890Usk
fVFUwqMouuOL9UpDHIiLBejAx61h2rAeDVx9O3cfVpySs+irWq7htYHAhJh6usb0PX4zWc5ovZwb
jyQXHWNxWnKAXbGgKMLg6xqtLzTACVJOf1tGrVMOz0EB4H9DE8FsudwcWILOLcUWVAWARbe+Jnyx
W3MVvtiIaEjIyCAuHG0YNxLKIa8mXU7yoPI+hNe0DCPTegxIbB/cVgfqgAobpMH5QtTAAlGHtCtF
u4TmoSZXNotfC7r2smfZfQKT7LlDqTy4nGneFCNtAIqRXzpAMlTlKpcyn0VDszROLP2gMUe2zCfQ
kH2+IhjjxvqO0OnMGW/L7b9jimxIJV16uQZTnaD9AceY6wobzCd0ehQxmxTzAo4I/L8UWzQ2W7i1
l9P2zyjpwOazBJ1YwQ/5VhuNOI0146J5EMjpBdQzFjYMzEmI1Siep6zrFGqS7dKoQwscnAIOfnql
bMrjs5UDY7PvAfcvM4elLg8bZDnMb35qg+8IwlU4Mwh/sw9L4TzKZgHkX3l05OqsN22w7JtdYuBU
m/DR79d8ke9CXzwzH8GV6bZ3s9Upj0+kP1fCWrjpfYIyEiNFZRAsB8ahKSm4LhJy5jbtPTEcN/f2
B/OLog9HNodqugHYQTpwdipTMOFPt4F+7k6s2tXBOy6JHNgMFHbTnIIpjIG/i0V2m5tdgI+g6k/z
5MY/BnC//gAW7AZi9hnRbCS8AY280Yvj6cLCORcBQcxqXAVDeTNUHCiDHFPy43hpsJVH+7lupidC
HLP+oY8UAfxexgQmVjEJfIpqOdQcbgQ2Tp1BNQf7O3i2nqu905fraIcy7zxAbw/Fe/GDH7WNt5nu
cCvZU5eOfIDJCOmIe/WO/qm7Nbdmj8Ud+jhgbo5TjTiMdnIjYmVvTmeepO5F85zcE4YpHq17mwB7
q8DAk1tw6n7nx97+Z7ZKw0a49U/LJoCgReTrz951fwhGAppCfq3C2emWHAaShE9Y6mDj34LF1eqB
cnYkmEdnBACGBhE3x7n9CKruJ+AecY/J3ZSbF+n9Gj07M9Sb4xnpS0X3jTetu+ty9svuvWaeZeao
AsiiRry3H/2Zdx8+CI99z1+xlB39vRe0xlX7P5bObDlxbQmiX0QE8/CqWWKQmG1eCIOxEEKIUQi+
/qykT/ie2223AWlr7xqysrL6jHFh7sug+kRpsIazB17rrnIEG7N+Z4BI/jJGM3/WgWy52FSHdKS4
JWLLw2wKnyILu8tuP74QNOZO8cmrWjsqfUHBqGvNlDaueGWAFOaVums00+Bi9G/g2wrRJVhZ09CV
nPaMUWOWXAkB7w7I+/mLilRrWvQMibKRlAPRjVMmsV8zM2fs+31WBz1mSlNh5rFRTl+rhrUGPobI
eJ8et+1d9WbcI3gr9nUW98+sSjrKfmr0ETH1Gh5VUHOqJmlCBylIOipC6DTSWyBaVPWiYbR7VmeW
QfyqssEPVoszDib24dFRZ6CS9o0zrdZsSjy9CDuCl4oQp9sABlXg0yD/xISDE40Bkurk6MNCQSiJ
jAAZ2qhOSP2mEChKPKENIWwhy/dAjpYAYd3vOswKf62NPIK/yMgrHNQfsgIktD8MSx1gcUnjGSDT
shlzEINCRGoQLuenFXE+kfoTizaVLAdz8oiYSC0EXgNb30yMDhMYGGeigSbXuej65IvzbFrfFLsC
3BXfSmlxrJrh3VmvwPPZM087+VEzyYVziRxePKlSIXsix3UFLKWNo+0+FleqbNWARheiYwZUUmWl
zZaNx2dzV4issx70xH9DUXX3xpjvzCmIDEpWQdW6McNulEZZRJEbnQr/4feCihv/rmFZ/TwHJ1jt
rUXXOwWwUJBwIHGtS7hq3N4QekXVZbGrb0rCxzvisxJ+6FVYciU8exsHRN1i3X8xLo2ehTv51dl8
LVOLzwa0JgFEtVSEn65C4IxXQzyGDzymJre9AeGiBsjRZei1x2jWt/H8ufoJAsxdsFyANxOoCJU2
BKElOw7renVizOe0QRmRWBypRwZvrB4blCBCScbdCfHTsLl8TE8r/NQG6CY67IiCCcNrUXvvELuj
m9odPs0EYja9tm3b+xtTViUQJJt8GVLe3/drxDMMmrEzJPboRzdguybGCPoU5Vq/ltnpPJ1kk/us
oJEy6ny14P4O0DmPjdSrGefpPWwvfNpjM9c3dse+ZpLOrhoLeUBrLB5q/nnX6oDZQV8xj1OGhg2R
koiDi1kvTWkWJimj0LvW4wBRBlKF8DswwZ+qUzDCTjpvIHIjMJRJ4cI0usKMkJb807lYHfPSMBK3
BuJlt5DTMI/Lup8wxrGLSLfNZ7aRsvbj4BjGwZ2QPjiE0K3HDa777T+YxNAujdeu4d12j2GlylC0
tDTLZQ2Zk+M0W51oQZk2Ng2vsdSwtIb3pOOSlozxa3czi2l3gS1MvLi/DtqImhilT98U+nXAczxC
vwCtq2VmfaE2rA7y3i97w0y3zRsJja4PxMXM0QmkE6sx1vzjh8UA7vNC3bkVqqOwbo7M0qDzRJzn
51eMsoqd0gq93f/d0ZpI0NnojfYMUru5jU02vJiJzUy30ljjzh+MOE+CZIwmxpXgJDPem6IPjqax
a8vDdB11OW99hr+VxmVYM24swrAH6Es+Q2cGpYfFMeqhkrdYBwWu4rWo2plXszIUynsOA7np7zr+
cqMDxm5ZzT88QJvqr1H+PlZ3mJxhsjpMO3D+dlzPgZlvB4cZmlzMe+nHdK88kfDoHlxUQfhf/Wme
bnCbjOZ3rWPUGQ6DLeSBQx+kO500hxPgPrbND8TLAHLQk+so2xarPeHipkNEuIJ0zUyBm0WInsP+
KyGhvLFyaVQywBjsLgQSE0gMIYnO5JZx/ntskcY72m6euFUQpYJBHAwcjnqT5t2qMgTeq9hraw8x
NAR0pOgGSZV9iHoHsL1TGJOQhrVgk9opSmqM1L0CCfarTeO5a3lP95YasytASNjrH7brRXXIQ2/1
2VC7DDkQTsUr4pSMIT6NS/q80TaJkl8oUglTQjG/b/sxq/yhA/GrAtuJYdi/SFzebagy19GP4KwX
qZyHVOGbqBtOF8C8Jvw8LZjahMtCbqSeGZNXzKEi0RhsLBPkQ0Bmre+Mfne48jRO+E3nObiPYPRY
dd6S9J3sbXDsL5UB303mTBXQbYFwZme651X80+c0gSWaThIhPnCEf3kmTSYiPoNengF7VJPlRX/z
FhxMBf7qTp33XPL2qzPlakZR01pqXFkwZlltTnaHsgG97DmRf1ClXxeoM6XYQdgPgYUYlzR5ClCJ
VRUcAbfQVbfLa0kzE5Hzsmrg9yDmSpoWzg/vU86nf5lD9satflqvL9xp7uMMSEUKyhGNoLkVl41h
2eKxqX2O1jmKxuRl9hLyGzsfkFfjidrT+vTpXK+g6HDWNBYugQjIWHtJGTFvlPawh3NYEJ3kUnND
Q2X63DZc/UllA243DDHgUL+LuiWsPqM27k57q9e2s6rya4V5elmVu5N9xW5nvmY2vVXpmXdCkMn+
r4S0xDBIu/mNtPtl83xNe72qebiwkh0UV5iFDLgP1Au/MbWmf1SQE4vSvJtV6JZmgfpNdjC46/K1
pIr0utgPUjNEdLyEDeg/Z6/pHHtv2xerNhrET4NvbqE3rgx+Xmi0MCsVuiarcgRS/2vSz086zWM+
MazIuvUMdzQn8TbQOlzuF9Cejd0+xMJj6qWUg7pNNbxCp1jIvt0NgEDtjIfVhGDWGfPWMAHIabWk
7IW7+SHiYVmhB1C1VxMIq+zDH7FLsmlEFrD3Z97MnMczZddiCDIJEFupBsi1wZDHpQRFaNP7JqOF
mwmLT6lqjUWUwMgCoRecDWoFvNDNEYBoBJwZMnCb56bmFDHQv3mV/fNv044Me8Czi24Oqgi8BaxJ
LvblxAV8v5LABuWYIWkZDigmx8xQbiJ7abqauyNWEKRmIhmbjmgKkHBewq67GtYIcQAa+I9+T4jP
aMsP9xF/obBMkWjNb0uSQ7KDIY0bGjnirBpfn3Fc4WSzYlqY6OdfNOBC8+lo2tCQpp4HWcvX4rdr
LuoBNMKF1OLo/5hh2pGm5/fUD0wfz54K8QltDokOc94fZseohKJnSdOj9ckPUrhN6lVSO89QcbOK
2DQFh4noElz60V1Qj+bmyZc0vAKKj4fHawfSka0jWN516wyUoPZIFnR0LuNN2DG6Y11QORMLvBlk
PUZYEE7gGS5jpuGSMq2/kyBP7eKO/PfBSRhpA2kZdMZuAapOEYWYY4Pj2JylUECWtT7+mLoZ05bp
OKIAs9szYbTl6A2HjX68uuxK7+2dwtu85p3lkbLYzFZH58xmg6l3M19t87F7XYzGEm81PlinKUU6
9463z1c1Znnrt/H+4QkasoeXNLPgEpsPDc++zKVNkcEt8VupyazlDUndmHm+4THURTI8e9JD+cjd
+Ymx4qk3rDAeF0QXhM8QCtsoUTDBdNSboHpxIyp6eyFJ9AtqwHDDSCXFB7XlZIcVWe4mUsZSusmf
EiHyig2pZoDwhZMP4yDr2vE4pnRjpfP1N/Ncia4SAqujlYLjMPoZPt/8Nj85/5rMcgQ1WGFjtqny
gJjNSuvZ3jxYpeFGOaHYwTk5DxSy1n42jAknENyg+dejcG+hgPhir5lt3vvi3ty22SOFPH6fnEvQ
sM5OxyuizC6JZkEKmDLSZkLJpkHN/W0xLspXO5j6yhUJsZVmE8SUELkakc1YEFHoARsoSrwb0ZYV
R7sA8wmaJFUr0YY0Ix0xI2AlVE04px3X/EG7ErbvMtoh/PKNhIY0VKTpJGUzxry/vuh4lsTU05II
awO9F4lTaeAdPUj85OEjEFOiDtVyCbIAtZA14bzD9/abUTIv+ikJH0EMksjpJB8pK3799cLbIiNl
rJILa9KKhPjVg0NrOAoC90HzTw13epaaiPmAbfKiK/9tXZmtIhhC7fJvY9OnjQjD8Cafnu0tiB0C
UNZjnXeOtPr0UfyXsOnvoqC370U+LuF92u/sFRgG6aYYJsOXaa1WEkUpIXs0QTuq7nqIWkJQOhof
cIeZgu1ZrMdiUq2xA1/0NmFfCvUWhS9zQ0ZsQRpB2KCACaJKCcalB8D/QiB5dTNWPeO50GfDIeHt
4MyAzhS0MVKEdtQWf+MNCPy4XOGngorBqaE37mmrQFoIEEWyA+1xxwgztPjVdyjZiBa1ck16kKFj
b0uHm+nJyAjkdC+tRdBknp4AC5JF8kONhZH0qjQb6gHrEFDxXjSDOgSWL9kq4KKZgBeoZIAHxsTl
vY4sXIflV6cJugCs2ZclnrWkIS2TDWMCxYPBoJppQs5R24qGNVemB78XrseU2wcNhqTV+axmQMI/
qoRrt8lIHebQwmSPkkkbhKhB9gxqUl10YDotGoMOFim2mf+MXsFdyYaNMo5DpyyzlpMgCx7DU3ie
vnKzsbkNNSa65WUBs535FaZkezc3xgDAc4Bpjl/Syky4cnXNNAYNxrvnw2y+xyBKGedORL83cxP3
ynk6hW9E7trfzKKe0CHh9UbnJRE1f2xaNAjAgKLN0U9dMoFlNlz7fFlbwGqEcoBBMGkJ6PHHC86D
gYupTjyGWwFyIe7+raYo5uN8qnl7mxxYRDnoshSLJQyTW9ML/9oEyCX7pbWfBvgmGTbcFoeiAagj
HVpBOSwm+47TWcAeo+2+69Vs5htDErsCqlPCQ/ys9rPvP/19Xxzyt32aPGCVtx3CT9jh+q0aDQvk
nmp4lQRdMygGiQc2BTGCJWKYvR17Tbrhkv5tIhQsJm2p2+zTyZr+2JZDAla3m+BkDatG+PXdGLQG
NSvtP93cnKD7c8IUwQZxqf8wvpmZh2pleVnf3xLHaxp1H2G8MTyXyZU+/bPhznAbY3AT8k9Slx5N
IIfw5lbnrsv03MaiOugFmrSluFksuaffoHKpW2SUbKZChFcdNOkgVgmTsNMpFyes0oMIHQbdjUWi
ygCkASXR3zN+8uZrDG3NJi3nPaUfxBRJNtGdFkApbZQDGdn7rBy8fi6YqYZzYchTxs3nk1YLdYpD
VID7CX3ogR3KTddAI2oovqT0JDMNqi8vaunRPxBjf46evF5MzNhLvY7ThLWGSnwAiOG/CQtIoJlA
xacYcigsM5s4d49Ogw+4BD1njxeo/tBzzGCq14KFtlM7CW5uPpbp2GD78Nh0N9/Ma3j7TID+iHIY
mxq6j7S+k39E+1ACjhVqEru7sdXfpJVoTzrmbuJvNhsnNvCk5Iu7WRtlqIuLw+53WB2pUGpi2ig2
dluX8G4wk81C5AQru0lxk7lJC0Yfv2fNyPUv8oCoQ94uRBGais6oAXxV2MRHkmTzezVP7vlA2HHJ
zf30vcTZO2hBchphsdpcHu3I3zXz/nMbGERuK0bItRwFPfIR7EubW2fAnM5496nIAgErhqTnZjb3
OZvDEudMiih6i9hOwCZ22zr3u1YtJiltRqnbZD4xkljnJWf6vDxSw2DU8qgZnfunjTxo2796EqxM
3NPyAffY2iXmsZ9wfVLESs2tvVV5ps5JfdB+oAomAKkol6B4f3BOwdNgd9KW+XK+Wygz3iyxadXb
KM3C23fVp2nK2nbMc5+Lm125MGO/eTJmXtcau4hiDpr+lX+8ei3yVgsNTFogzXjeAIesGG0/GbZG
ietut8ycjWL3buyaYDaJG7uI03OJEwJutdWcGeNFI5/thKW1uvubFRiTAq+e3WMz8DIaXozapG0d
NsRbk5g3SMxlQd2rM+Qa1ShmuE04QnTxwIu5WGdvKzgqMTt80c3lN0NVCs/efnP2Tv23ywkJc0Cw
0XGZcF1nr/KmQaygkootFU1JK33acKnz8zKZN7+T+drfOxV2AY+zWBZe0e9NKrFRbPhJRA2gBJph
F0JXIY72Cg/QhjtEHdJWc1Eb7ho411cH1UjUPHXzasRaO+3B1Wv7d69nIyLasyfaqiU8qMLLXD5g
0vWJ/mwkApxs3usYe0cbZx+uOSyw4qSK5sJ564x6o6JPpGhO6KCKKpN8+PbA+9npNe/GbmxQLpDF
3OjczrQvJ1j7qOGup80QMiPLpOkDBfmxkqY37V9v9xU2hvGgPjUOfyePpLUzFIAVD0BpaCWiWkhZ
h5aq1C9J0zRyLWNC5z9BuYwiUjM4zDphJ6wHYq2uh7RR3FBipxNg0AtVRZJu+x2ZqTp5CAK6nkQp
GjV+3GTgktSpIY1xfnT0eij3uNyKm2HT4z6wmXmd1ZhH3t9/Iz9AfeNt7NgspHegIMKGpWtCBe49
bqG20JzC82KUGTliAUyY7QjS+QMduhKJV2ONgG0TteMj0fOFKD2x09VtiLxBgBFjzffThGG9V1RJ
4yF1IKnUFmzPzGTX8BD99Xc2v3MG2DR+i5SghWPOhpkrStsVnLJDpsCT431bm/cy53Nq3qXEj5MA
YSOxSIT8e6wET5zAhj5DRCF0fWv/3icLsCd7R0K6kNq4mpkWhNfUNns+OzfPIYDgMLG1Uq0lmAK2
6+He+Ek2v7CZWqTn1mWYu2xx++FWGQVAUJ94dRbyxso9KYCQSxxhavFLuZvYPTYb+rR9ApiwCE8E
WJmLRCtrwRMZHbe3XaO/rxkZudCa2vGN4TDH/jMqsRCIQrzUUey9mX6V/CGnbyLnhI9FKYJswswD
MpZxgQk5bCrETl1zT1+JctBryMdQg7uszk5rqRtmGFs2LqZvv8ajplJqdeisJM7x6LSx3xzHHFLJ
i084no3GIJ/U8TsFTl43VsMB3Ca3EZ9qIsCbmNEMTvTbudGQSOpSc1Ytr2EV/mVSDPZn4zFSmHH3
w9vwRBYGn4WMX22nPRrtSsIl6hiMfnArFFkRg8ISkxQsmF6ImzzxgbdRxnlrmsXsNroZn0jDPoLu
Z94lKH/fszOSs053cfqusVlVevKJAPFB7GwOojK1ozNbo1vWhe6Dqox01Auc6WtEbAMLZ9Ua7L86
XpUsz7gE3Z9L8BzVvBxZ4iKoTt8u6mkQs78oklJWJQOPqTM+Jzl9JkSUSb86fJOYQd5DQISlNKDA
W29v7RO18tEpi1kM6O2AVgarg1QBHvUpus5YJ7zs29sAUhTsv3BBQZlAHkFnO/Uekzs9Hs5hCxwe
FNOWR+5sH8nMm/OMXLag1QJHGe+KZXfQ9veUZGv+fqCp8cpNSAdGN7OzvIwvsGSmWXAb1vo98Pi3
dw7TIEKTm2/yuYKPjZz1pqRUyx4fN/qvOfVTEvAgcxujynxt7HIODU6H0iflZb9DYvQegLMGDxfV
6WxcXvHqxODuFeni0jiHWdAh66txfwrTgQcUFp+WYTvIg1PY2rB6mJ5+SKmD45GjPAmlgHN1J/pk
TejF6MdBWqL+LHBqFMV20wLeQBM6wkTg7WWcc3PYMhYdkmrAFKrxKAkBx2Sa9CO9OgpHnFhsQr/h
ZSvqFWEukPmyO3LU0nEavJlXO5McOz8wqPKBm2DQOewcUir0Q3gc2O3EBHZ5EpRtnm4xFQBw4hxl
AWgCiVKNtFPE5gkr51E/tvIgX2HZcKh73vllq3jRsPgUQrMzL03Zl0+Xhxl0+O9E/YrKNrrbhD4j
/+sr9zoGBkjnUPSw3NhQpF67iimP39foFAkH6Di1gaABNhyRVsMDtlLieJy9rbufj7pBsaZ1Qs0T
tN/xcDFy3EZpbks8URe0hfemhO9o4fgU6AsLqbWpk4KUG8xJaXJpqcK4ykfSxmiSe9cBuUBXsOTS
1l4DoYAm4WhX6iEBMlNT1g2qgI5vjTQR9Tay+7qZTpIJInK8MVp4dvf4CeJ6X5S3KVbWvpjOSl52
Zsbc2qUgxjc29yxpfAhajM6Qqh79HZLM4+ux4HV/rW2TmyOxsp2vJ6nrjfs/zNTZcYXdTScGPXzk
tJrVROLd4bKUiPd5jn/qMRRGmKWfSYLJH9p9LaM+fIfn7ZOWlLpLj8p5cB10ITYxybUbaEFbzjoQ
V2CAoCP1qNrg6ZZ+2n/7PSe1M7u9y4Nr2PKO0ADSIBuDl+FN83FKmHoihqfPz82CVj8fZ2SugukO
Dg/Zy3eHMCUARsweGQO01cFK5hTbulH3uxuh1F548Y5AgqHvirAhMTFcmZ+BhM/TXZs8KTauVcVD
pLC8yEe/lafy+a/flYPDs+R8X3itnFAmHaZDtgJyq5QJ+fWYFIejtLYUMhOEcbQ01xSRefBMm7ip
nwyb8IUJoK4ejPLTXRWlNiVG3DCK04qFTxtgHv5pQz2GgNLGu7pdWgx6CKa3RiTejVHH7s4IgXBJ
W9x7X9/UCFylSf76bQJzty2itN96VI3aFuVzgnUJZaPujiwCSsAI16CyNZ3bIN2lCTeMJgIWQ1EK
yQ5eeSQmCUvKQZTArTx0bMstU6pJzRMh9NmroyxQm6iTrU1t5hW1BxmMIjCs8Oa0hm+mQynUrRF7
3Rif/XAEcb9R6W6Hz893l6/Yb0+vxGXSTi4+c0nWXwc24e95dB+hJ4AQ3sH7qdMMoSYvSd0i2aMU
/yM/ImXZ+wLi+ycTrrhSH6S93EYq4MDhJKwq7S5Mec2D6rn68/xT2k/40yP1kqv8ISSDvOiun1sU
pBCxq4zjiMrcYZQjuNcbH37kTGH2U1yhlx2CVPGnWbYA/NAVVumgDAqmexOLetWaITWGIoCxD5YP
MEixQFmKvjpj/U03S4f8lMUZ31iQclzw7syOfxm83fVvPe3CFHRK885HPpz6w4BSrquKLpbNX++U
XfVPyNrzINrW2qNa8fODmJ4gANg15EE1ijcqTahnReLran+rQIrDgvE9bXVk9XsPHun8atqwtz7F
uRHEMWGa6xAPydcLgRII/ryEQfeIT0vzTunYwWDPtNGpvqHJIN1oFfpoRECXOhRip4Lyhr3Cl7uV
evq3PYgisJyCnaS8UUlEhyzpX1qq0zdhmzCRj8yPcgepARv6k4FQCnWU4W0hG3JjGutHWsJHftSG
t0zHa5JFpYOixc9Z4i9JDLCzWHqVrJeK8dFYWLQlwQ126mrrP8BXNXr937ugOE06VgO4xfHb18UJ
Kjl/ikfIR1+5DNpr+NvD0eJOwtWGQ9pVhqlXbTnvEZVLgGEF1xVK5yhVGFyZhPa53lA7Q6/UYIAt
ZfJ0QLnqIyC0hEHAlntajEeetYIW3UzazppuLJX8F6oyAoiBjkc/eg50KiIuwSkw76NE5UyVPCmL
wYihDXvxGjx8jRgAM6YSVoP7DuRnVJoUxkYCnZ9WZQysTMqqz7nb0Q5MDROK4eSM02O65Rywvh++
pGRsRDSOYXGMvpd+icqpAEziLpwexbZ/POQfac3RNgSOBq8PLA2+L70K0vqRXoAaRmmpgNrHL2W0
ekIGEn6FzL+uVTqOdGn97b29l0T5DNg7pILndoAHMHasJOAA4WwO+s15o1t3BIvRqUQaXo5SM/1B
iArAAJao11HM5EiahdN2vwpGhdyGWWFs5MWh7s5aScpNqwmWSehOh7WpoPLpnp0UHE6ECHAUvshq
HNIkpTFLaBAJ1l0WfUPFgcLCjdAU9hnDywVNS8i1SVGpdHJEF9RhS9MzwSxMAZDlp/KISOhVy8FD
V+0blJTGwCFQ02ruQ7BS/rsQzBEUKzF2cBQuwSfIKRQR+zCFBEFKJhwGV4Xf0+sa3j9wiLTnk/w9
56C4EPdoW6KGlNgn5zME5/Nv5Ik1VaxsiAJOBsru865E0Z+kkVCeyAyPH14k7yrlYhz7BrzQzsB6
Dg6jJUCFkzF+t/+Ag3Lk04nUnCf5hmTOkyDcKH5YhZOUGxBOC1bF6/g3Mi3UcU8gmYK9WLgP7nan
OyE8Tt/eAacDc5FgxxWdocRYJGPcC652b6n69M/R6r7fxI9Hkg4FRhXlrySWqNfgiuUT8YwfQ6J3
+ld5IoIMYZ4Q/slZrUH8Si93CQZAH/yCDwOm+gYWMeOd5NvTIWDJEA/MP5k5j50VYsG0Nifwa4JJ
p/0jCqRWdc+2gf34yaZUDgk5GR2weXKgbwKOyToieVbsoHEk61nsXr1zv/rNxFq+mHWIndPcFqzf
xxW3B0K4yaWIL5Q+U1V0zrlH+sI9a4WLSLgmG5PPP1rsSPKJT0liH769Rj8xPugnTy2lSLKaFJ4v
yxgb7D0HOzpBhwjXhmM/gh2wIlwfFVqW7e7d0ZP0QJLMV9RjiIziBnASgC5YTse+Yu3eSJs/ZZtJ
65FSGpslZ4lKhPCV6MtOp+bb3WakMQllvvDS5vhoq+0xKmt28MWczd6+jtWNyxYSzYQWQSOKdYu+
8IYStOQkC0QqxmZjpx6m4GjEVx26NtgRfNBOAZfSQwIDVga8CNyLYCohFuvxqIRaxLuKtm2fABDw
Yc9urEx2e3IwUh9WkjrOZ38pK1NvvUJtcZJu5oxZO2CSbGAhZZz2ICaLSQJWi995exRcnbewUGqa
2fgIYNo2U/a23kkfyH8grYzsIQHi8D3cJ4CPwyAh3ShYLLfdpEbLtWee4EiAQQojPHWhOsrGKrxY
gJmSW62GHj7NL33w5w/mxpOJZIBbJGcgRtvdcjm4dxkcYRuTmvFF4Q8m55vZ11S4ifATdkrTvPo9
qMIUvx3xFRHXBJ6iHE/FAbD8EFHnzEcdivxIZ5OAVs3P1Xe4EXYiD7BivolWR/k8GT8owKlQyxNm
CwUPhiZMW0tIZwAdJKP9ExXXxC6xSpzgccGRIg4G5+UmncMeCAxq1XHaIau2z6pY/4ve+csFvC9t
m93oumwinv2dDnsACKRWoChsuKX8giSO6Z6FArQtzdsX6F1tVVvdYUntGU1TBKe/8/+0KXzr2msN
S3oZ6Ga42bctRBh+cU2IMgCH9Zvf2AA4dpClSRdAI+/Lhno+rSpd0ZvDcUgaDEg7eVDvn529atiy
90soXvtlOY7BAUYM7T1Rfl0POvMY5OW7Q1dmY8VgiUvPuKFXhCIYYWojeDqdVWcV84sE3qOdqukp
5yoZQibL5im7AhNBQnJeXiW+xUc0Rjl9RQRwdGGks4e1X7yDKiUQ4kHmESHotG3O3qMYi8IMKjIU
suO39xx2+g2GH4WP1MhXrOebwhkodtvntjg7JbxvVD4BSkV9qdi9CV94bzVgUIn+W4dMJwEhg1DG
MVYOKwNOAcF6zI9kYDqx/wA8mAPWTMgNgINXmZBPcToZXKFM6KMFy5Ol0E7JBHq6saCh3pFo58sc
ztgx9NLCeQSfF67NnCPu9gpBsBkpw0rnVFHWPvd04nIxNPI7RzyIPGLKy/KtLBO8SvbVvV//vvev
fcJDpU7WhMoE+DMYx0jgpg5x5/MWswuWWkTVp725EG9i0/fkhuw8UIYmX49RTTEqPM8xCdxcbkY3
LAf3xjjIAev4y2or7KyNzt4/m9hiI+muwU95DLxM10oAq/Tq2HfvQYpB53pH2BIOOR+gA6WZIbof
7oP/CB9LLhfdXD5gJ4ff/QRYMBqUf8lf0vjGmdT1V80NRSLCaugxT8Q0KYexiUswYFldFEJYdWwY
Lg+np5IP5hc4icgBMjh8DcGtFZiYgDZjQh9uUTWwkoVn1ZGLxIEKb2DfnPsNlpF5VuwpT8Waf8ZH
rlQ1IlAPylOAT2JYEva48vyOJtu/gS0lhg8/FWSILUSRucWewlbqJDdtJPgx8EL6dQUUtcAYSm8C
kiZcuEeRowgeKLMJoT+SjtzxYQOwK3ZJCickxedgwA0QGarylgQeVLKCpgz0Q9UZ56cBzWB4lA1V
QusBeMAo4v9pHPjQlQhwBFcIcYI14T9crWnPOFNjLCx6LgoEoxkd8LTZviq1SxhHihlCJqm/X0Bv
kZbGDUsiQ0FA0qeoiLFdFYSDYjzQIuGqQHecKu7gFE0hrwjqxn3CfCGOeuNLoNNgn7GYRNIfDPPj
9mYNsDIWxn5Ad6WqraIcbz9kGxPGaLnYLGxYUf5nCsHU6iLZSlgyXuGvhiV440X/DihH4ZD8nU0O
NtQMWAuBxD1glyvtJJqiUSU8hZggooOmkkjaqT8E0eIRrQgD+zA3uAY0RfCRCmNkFxQ1JtBwqYUC
GL8pUeJAQsbLUIMEH+c43AlzUvIhhpdzEEFRlfR02TtsUMGBsadNIvCMd2eIx9Xvwj/LfgTHMUNU
yBycNEgdDZi/ewqFzUiORKxWJtJdPgiGzhU2wkmRPpSdOk5PU3gFH3/e5Aj5/gwex0a7cG+5UYe+
JcbOso0htgJ6qgwez1sY43jIjZkUsMBHIcxRC6TGZ0pGjzzxHgyUgUAFvVjkjCrs9rUJZQiUM5In
ESJRy0SLlCVilqBoYZxoT9WVeLhT7JES+emQK3iXz9Hl+hPwZDAlmA6lUX1CtMoEHSmsxSQoserx
Bpk5g0jXL+HAYkotni2FXkItoN8HOmdQtNBpU3uq9MSlWJIjT1bzgWwvXnPyRinqIzrmFWjNAOoA
IzLN3L8y48ZsRGp3vPUlqEUv6uTgorWAhsYy2yD4iyaV1FX3g6tTnTzxI3aD7kxpQtH7jSaTelgr
zssdL/KlGthRWLMXbRdBTzWRMNeS3ioNbBRvRZJ1areVRhpyLbtH0Kd7AobQmWMpNeCmPZP5xUrC
YT5qhjvRzj9Qjd2jFVGERET3OShxICw5Y6/LDpFVYXPuvNMb+9NCTKdJ1Q2D5Aw3Cvja/I74SC9w
WIm/7hknwhAW56sbSIBY4CyEHxgZ4JlvZ81wkhuGhWo090LPFqKcNY0AgDpCpyjy7dJ9RTDY490M
tfDyVBYsN51qXsf6zZGQ4RbpsZZWbeWjG9O/BZLyRUqG81Yy6wOOjCPsVwNdzgMSRnBZtHa4Hl2C
pslQq7H3M82fUdrYw26mfSonxbT9OXKiTzSc8gbUrSyk/pP08RPkJxiyrwpKZlY7qFPgaTkblF44
+HrPxrYyfbNyI6kwc7fmenz2O0ih3YzHQsB07avmKFDsunfapDrOawQtDmT+KyWfljLwEXkesBWL
QLHGe4sqobrRBitrNahaKa7mCzw2wfnjXGSGla7oCdfwsIqJZ5grl2alqE6oxNcRvB0DPUtHxxnI
NEQiYG3oaX6H0FRp9ZvvrqxVzdmoqyv24LMN9gz7pPvsbT0Xsmlv/wT2MVEW3+PDZSlVZFCiUS+5
ugofBMvTjgkfRicYYtRmzcuPPr+ckfACvgeHb0EBRMysqRgiyrIaXsujTnm0TjivfynkDAbL9OCU
/QslBriUpF3wL8MKNeo5YTD8C4Gm2tf0nwUNj8phy3sMaT1JzZJ4oO5cVh2vsqzTppCAmQ/vYfnb
3UHnxIOF70HWtZp/tzZcNrYINp7qwxeyxCGe5sxiUioNsvl1ozDhvNxXjRqbftSaEF7+3sqg3jLX
tAq55/Dx9M9dTMs6kheGW1JnHuruSWu0Ary8afWuxEfAxPJk9h0ZQYhGZEvQsnyqxIPqbxXcjx4u
ZJRuZrk232vi1d7ouoTfUcVfjrLhh7GSYtvHFJLOe8pNsGFTlbeGjcF+S4HTbMDY8npv5+1Xc/PU
NTLYvAFzWIe1TQbLqeNk9jM3n5+XgwdAzn3al3kR1n+alH4zmnaH1Lyi56pCUPcbQx1rqqUws69R
Piln1+jwe59dfTX9UD/4YqYNW/CNsluPvoeiZd9QS0rMQ5O+wj2SoNvH4gkhfXKMjhHUoO0j7xfg
XkzdBd7cWw2GnJE9XYbt3qhLkeZFq5tb7K2zf5p1/1Tjf9iVbYvOEkrtOGO51XSU/sSTq/9cVL6q
i/ssg5pUQrBUEUdpJzG9E6XzGrwtlXPzUWXLFXF8B4dfXgGloWZEZ3oLekgQ0Yoc3PwsagXIsoKy
juJvWkPs5hcAM13KLUbTaWAdYPNiDSGjG66nDbSy8OVQo5FN/VtzCL9qaJ1eadWt0ti7QRyKnqow
R8u0sTr2ieUg1legSIAGAI8jWysMgF0Se4/F421TMrUYoRUIusLQBA165tl0d69t1UMo/a+oCW8v
mdOH7XZuEqlp/3Z/OxMc2X25jsrlfnpUZfMO/y8Zn6ZU5U8URy9BbsAkfdIT/Pr0rdNFgU0hWVJ4
Mn9q4OxSyW4mwkKYQV/ekCwx4xUQAgKgQCE53gm8oAF9HwL24f4Dzqdoxvy0t9zOz8vpjdMZeP/x
Zx2KOf+kqY5QBVbly+hAHx7tR+RR/JTGicfDpK0CcSKOLKQVMsYpfRVDKhQBmddhMRDd78WI2Atc
8q+GVqyBMg9q0cUfb1qj0V494/z1TosFKHLiN9zvb3H7eSouJP/lGewYCB/BkDZqEC2DjoBpNkBp
uMsf8WwdxlHjT1hmjSIGo4VEXJTIF2JfgPLzXHIG1NFxoghu3vwLuoQNlwmQaoyBMRCcF1xpPCsY
pQcBzz1Ro7gM2tTjYCAblUUdAEjIv/Lm+jRnXwCdM0EXKJunRv2oY0fktX8qyTRDxhF76CbZ8JCa
1nukAYk9s4SrdFqSsc7b37DZKEb1yQe87i+UTrKh2K/PWvZhqV6K/bLaMHbXJRiGCT0J24P1EaWK
aGYnfpAwTHIVaEfJrk0oV8fMCKHignI6IBRSqYZB2cuFCRZHJlNB/zTC8PvbgHI9oJ1j4AKLRUt3
sAXQghxOcEtmN5CfoOV6AcacOtMxo+pSptXFk3D2D2WiYmivul2zTkDnY+7tjneeXtz9lEI3u0rV
CarTWB8xwJuw67F4BCSCLm8GBBWQSDIiGvCgA5NIcDzs2gD1a/tNlfgaYV1IJ2P0vuIh9cF+pqIx
AQqGae1yvq07pQOIpPMUqAHODI1wQwiwgCACPHoQtVo0kn2vZ13/9LaS+RUTTUEfoBtUfnyb5266
osmgAepEEB0qexUEl3mMsda0c/fixmOyT+uBZ6WmLsGxCJa/c3Y4zQ6RRJ1AH4+k0wPlDNyixXN9
U7yIh6f+YXNH0TMCMxsl89bZPnCNBeM3Py3adbuclntyjRvvClsBzfsIDAe3ZDXEXlWeDHaDd+/Q
eXhDBA43AqQL6leZMHd6tJ6Jos5zp3PxPG2oxwFOgqI7AHUeYv8NESEfHqf71DyE+ficmlBYcLph
HUmKlWDXvUl8uCaphqUDr6UzvwcAjYqPE2pbeLNP8gsRBIcT94HVrYSs619Fm3hKOYp4oQRF0MhE
IBAyDkLONqjB+TxH+CvrOe/0sT32ZQwp5PgN7wVGTZoZFWp/FOV84qQe+WLiCfCluk/nPyA5VpOK
u9rdI5YaEFyFX0rOUKkhP4z+oSRAJ9zFOsj+5UvvAW+EQ/qPpvPaUhxbgugXsRbevMoigYQQRsAL
C4/wnoKvnx2i53Knu5rCSMfkSRMRSb81YQ0OUBT3oRzCqfsAFyoK/8HZTEqts3+9GzuOYeoGSsCA
sLp/3AOJASXQj4xZowA4G28E/jXr9YXJPfXOXdFZvnnj1ntPGnXjBVakwJh8OLzoiYi951jELloL
MqYPqz7ed0lfKPtFuSe6zQ+ofJAWSgBxegC/crO/mnkfH5IqUgc7dsnOuZAKyfN9qX3rPckPKr6p
RsXxCSZtGvAxZMHJ47IwaxRb5iyrSRnvg0xr3ThDd8kx+MBrWrgRW2qRGIYSadUH3bPOzrYD6XbA
neJKyF+EGtM7MJ50Q++BQ2cUCoKWZw7DpvtoHubFJWAn8jPK/dTMSkDu74XvOfniFG2CafvSfJNQ
mpejKscwFX9lskH0RPR/B1suoEVWpiOqwkaRjo9J/QWlmCtj8UaC154D0sODNKD6H+4Dkpr8SR6N
AfCFct+RPsQZoi9sClDzmBlpOoIDFG1Qo6SVLKyxQxOGnrECwMZqlV150XzwOjz0tTyBP5KtZ+M2
6cXXvo2mJBLSmMQUbBi8Zv8L/n4zgRck+1G+OEdSFxcb+/ElOcKQZok9bEkjxMnDr2uYwHLLUbFk
lJc3YlqAmRCWKyF5nVtCc/ne1Eu7AkTEqsLCa/W2qEYF4gomZf/wkmSfgFal9ryCjckSD5RGajGo
X5mtI/4C9QkKHKSx5IiSrcPw8Re5suUjUVaQNBOJQoCweNGtDkjnlpZo8CQvosIQJtBstBrkawRP
JGVPEE7yiYoLSSBSCV93qtlg8DlpwTVTZieHvJNNYbiUU8bjIKWclVfmRZrrMadUC/hOdseAitI3
4x8Qbvcwp5xYFCmJ3KvWIdEhk5rPMfxFYDtKaZWa4gCpfaj8/iu7U1kfcE5L7H3FCCZ9FUXBprrR
IpYnMlHoMGGPE8mrJqKUCJSvDWlszhp/74Or5RHjxvwllEdwsbYEsFl/eFXmaRwA3kDpEYPxU5wK
/4rYGX2sGJaOv4smD+/1UjhirHQYUqyWnesLAM8Sdgh0yLpkRUrSYY0W0QOY0pS8iuIWRdNQ3Pt5
UEZzQeU4jri4FRsFc4nRlNG104kufOscOApVdhFuBrvewvjeqYQX2Gu1pNLqvMmUvgcy9GSrYEKy
HzlyBrsOFRuaH4MOIQxJ5PU/3VqzvqphbPDSnUqzQWD+AtfIQQEygEveRgpmSY9NiAUu4CVLQLT2
rcP4MFYLVxQpUDSjhxp9bNW4SIN/NiZlcF3QEklToAv2rwNtU6j+KQP18I5hoyOwbdVuLNGMRGAu
yY3RprhUzcuqAWf7TDyOFA3IhdUJNeJNZ99DDY3+M8UmYhTJjU6O1041eXSfnfDGAwXRdc5Nx0/v
AtQB/VVPSvtoRFlpBwIJ0m1FCeKjI4fQVia6sKsiqDA1a6hY5REOQC4qVVIFgd8CQXCngGBEqb9Z
owHsb4EUv0Y36cV8l8Wb+SRjop68ktlGC5Oy+MutZExpkTtyYFnqzS+TCucCkQJLkoNI95FVP7YQ
6EaIGF6y5HHbZThe+WGJWHpCf9PkZH2Ce0z6HN+GuvbZf8f3GNQm8Kpbn6wJ/73aqOWIEaHswU2V
KjniVfOxBP3PIlo1CB0zfgG5SxDcPbyS/erKFv56H4K0R1RiqeD8VKj7VFqE2643IauCPD4dd1Y/
OfAGwmBqtdlAYq6KDv4LY5wjtYQunEShoVBVrL8xaZU2ZM0b2u01tHfQ5a10pOL7BvoFuDodQlkl
ieOXOqUe+FXpor9GCOioAZVSSdqz0gtGmQe1XwC2fjVA6dx5bC0xr1AetpSonA6LMEuKROl5+x1O
qv59mIZ0jntbALrPRhUZ4sLoiNzKqU86mA6rF1JBFNU0RCqnqaFq2RS69AVuiWEotBvOdCgv7MJR
eCRfUJtTirWVlafmScrj2C0OGs6T0CaET4RXUSHgnL2HdbSK+gSjVToQrMnouxtYW2m8AZ5YM5bK
tzxgqSo3msJn4URQ01fK819rIr7XAZGXFAb/xYFESmJfKLN+n7PUyFOR9ME83/ATroHS7jU2omyA
DC8nKjOrQ++V9Pt3Mm0OYRZSXJ+OGOAVNxcQmniZ3oOiLzV3uYO6gUxElboU78uWXH+SAJ9xvV8K
M2JoKTwlolT8KFqLho1TcAAdQYPDpI/gA0TXCysRf4fPuAJFI/7ghDTQONyFd7pTIVP7Mhksiqrm
G/xGwX6Po9vHUn185Yz2a8knbYYo1HTu9CdZVLtZ02CqNLiZITVeaO0DDtV20afpsIMgFK12XeZr
/TjSMw+oPX9sl9vUqmA0v958iuByIxO0S50Cqc9WlWosbWYGErJBkIOtXCEdRcOanX2nEDku0xPF
OY22aDQMDgBHPDjNGOMbuanyx9gt8dQuyzNy38MSscL4I9Kwh7QRx4BTIrl3wbzNbwj/OeS7cxha
xHLrkrMgL3SDZofD/Zl8QsKL6NoqjO/+pwuNoFuXWli8DXhumeNQQyBgcllUuZjFob0Z1iT5XUR5
avFclwBys9oxK5Af6yTqgHo+zU18eUFG/I5u7aqfA5JFXYBEXwE/uNBHopjzABS7u2+lkNEIOuL8
+kheDRPN0AK0J6NM+x/yfyi1oHcnrA1du6za6kZTNXLKCFnj2gKAJjNAgpOOfXRs3gzpYezcdlwA
eudvv9q9r+mGDT//Zl1B44noSe511liwC6oUHdz88B1uyGLm5ofFbZxLCDn+CBZUbmeMvmVvP3ni
EP6xghXYXAXhEM3h3C2i7BOU7Vfn4tyBvHAiE3qA4AxKeeqE351Z3NlpgHcEcOeLkGZE2FEl6MqV
XWEEIB77eJw026FW8gn4EPeIWhuapSzaGwgV9myGKrYpW7OeW8/g6Ot1R5xWqiJUcamR54YHNlF5
TBJkMxB+4ocQSwWLgEBRp0yIiPBSIM+KXST6EvNp2i8RhZGEU8mhX4eKdB9XlynOdNlS5uC0Fpaw
MJk27847om1SkoKPURwuX0nFkL37SKoeoTDlDPlFCoS0uTlVcTFTu8RuE+/vaxBAAWTAUgB/YWKP
5LmMld5Sxy1BhIiofTO4UeApjzMyD6UV/BxKh2R0CN1iN4loSUD8/3PTVMxSReOU3FrUPxagRqbO
IqEeAvqNMjIOi8op8qfxgpQHiCGfGnFMQN7vq4moAjDQQVhIiAMySQSFUG76/T7xNrui6TUIuvke
UAZyWfWkSoY4K8QgZ4o+yi9DxWDa+p0+tSI5PlsOI9xFAnkuHuwPPPQYj9GlGASOnO9TPRkvmoq2
cAoZGIolVZpDDbFx8uTmxbHCa5AjWfmbX7a4YN6t/ABmy0y731Yce4uVF8cULeIjK4DQmcIPa3K/
EomKCwayJkdYt67qLNgtZmwL+UlTkJW6vWr0QOtm0/Vec+GDqf2AXGFcIU/VoU+p6lESFUs82DrT
kKOOrH9NiQgZd1WJ8Asxupe5sJQbV7y2xeLuoOLqoKd4s1GBQF0RROndSi5roBNtNKgx6bXgOaoF
UOSopD38hWxyihCFwI3CB4FFaZNa5iOBQ4FQJu1LUueZga6OK/AG5wGeAGTAMpm6+luoDoToe/Ip
GQxWJ3AhpM81MCRDmDiKd0tATlyykkIKgK6BipngsAE+s33AfBGmLMoW0FBQ0UCKKPspG6jJ1uuU
8xCMmgBHL1XZ/NIS7ufPWFGXE8AyBX20I3fGbVAm5OP0ifwXT0at5XDZGrUgoHc6rFs2pUGmhgvj
YsAHFRJVGRVUHE2AkOLJld+svZzJWiSgoGSn6yDopl5OmoE7iFdxtR1zKeA5hMwRkBVbCjNc6S9t
og0QEg4eJoqiYw12hfLuBTY8dWwq2cBACBer7VMzou4v3CsP1kCOePg3JADQTO4B8ujUKQVPxJV9
QVIoRwaMEEkyLRHeWWKvkj/SOKtMVgtZ8MRn5mpFxSErRPJEzq6B9/iB1QWz0heKACgacC3UjNXY
bnqdRh5EdyJIkor+5IrCPPtbP+uB0eD93DrDXsFv4CbIzFQ9+J26IK3EQ6I/94MccSjfpO/Sn2UP
iueC7G07QQrh1uT6uPcoYhexx7NZyYzERntt3tfoGn9QRzGVVaxBOoAfR/Z3QXLCEMSWu4/cBB2U
doZ2voOkLhNbLX5zH1GaBSvtY5TIK/r6Dc6WkYwzdHtGrtuFAMIN8LT0Dt/RUQxFlTEAWQAxD1sQ
9Oyt0bg9rvl/NGEoOqj08B9NHq19H6Azwu3K7d65BOD5ITLu9EB/zS4Zyhb+Hl4liG99oaRj9Lde
WDDPHj8Chf7awGnJL/P+tzWuGye4uGpNcPVm+fYMWK36iU8NH4D7zeQyOW2jnKtagbCrUzRg2o1g
rM/1EUejWz3qsHys2quTN7XtsyeRUwHGbRuVJNwExLrqhh/ygg/g7Z7v8/pZODjZNDNRT/UPGhf6
zSCjjJeofIa0u1m4bTq0o+CGtDcte8ivoqOUYcVx4UR/BYmu5Ldm0x6j1YrqkRqW+zZ0SljGdsmc
jflBuWgUY5223tNw68YiqZkuDW/CcNDr9dD136H1suay6HO+5TK6aySkmyal+6dljmdMBEKt4v0z
VtD6uddx4oJaXHGBto0yLlVnU/ckOdurJ5h/NjXS7kki7JwCf4G1QckDRGfgwMrfDIaT8adtRM5n
HHxG8c8eF51x23ABGrquofunfzsK9M2BH840B2lUB+vOpIWzA23kGEHauvXocsrVz2o+fAIVAsbj
Ngd8lKDJ49s9esT0eqbPsHA9oTnwGWp7vSYSkloUI3Cye901alNIFNOnVc0z6A+J3C5Dv242NcG+
6ffUawZ5aUQW6fpkVpCc59Hl7TMUgjiko6idhIjQIVJA4eBkk4PLsPo9SAXmBi5VpN6zFjKJTCdK
zb3eYDbzNUFa+CoMifsgzYAiusRoWiJuq2u9oEfxMZbd5dO0upYG2h6r/a0w9jRvsATY1iP50lDj
2m4nixeDzY7Fx8CuNvsqtQaqxCorRKEK6049EGJcZ+JAzKKBd9GtoxQCVRZoiNA1UtIAhsL/oRS2
RkHQ6Th9r88JfUn4u0Myn1SMRDXgQhkjNIkQBbFGFP8Dpx+TycPEN1c4RzbWRBZSZ4nCHoFsOhz4
2+xEiqGER5hSoVuw5DFmDFCrMFs6pcDaep7ruhiuqgAf/D8R3VzIfX6MjRgy8grjpEqHDpwH/hL1
Hx/gUi5IWD91y3UP6MaYLAc3qRqwbNQc94MumXb1J7MV+76WY0X7FA0YWhZimmaDausv2AliL8D6
bMD6BFBBl4A11Brmg0kI27aLESXocl27bZsh+yC1mj1/MAtNs6e2CfSpFuI9MzrMjzJPouLIUaME
tIrjBfhRXgsbrNts8olcZxK7GGaOV4wsN9IOMTDrnkAPXT4bu9l2227M7bI90Obq9WDkE1HR2HCA
1BYdTLA20v3SqhK15oLU9SLCceowcV5suOzCmG6w4V0M0AyqfLP/fRGsEu4Y8Nd4TNNJNpHS/u1k
nGCJNXAiAPBLjJQdHj1aRI5EwZ+RzIA5/aNHZELVX3SzbL9nrhmtZrNn0pl4JtOx46Nlq9vIzb1k
5hNJfI1R3PwNUmiD56MlZBWZzgEdbAa+mA3opZtZ/2Lu8kJZikvUTXKhjDPWFInOYpN+vaiM0BAS
8GfMmXhrPomrvVLB/iZT4gVyy6eW8VuMnO5isnD+Gx6A2WwdscxsRpTjG9eOgdephdDbLtyFP5bK
n97hK3pGdwx/Tnz2WlDAzXtSrcx100hGX1SccjbJ3xi2i56QJdTxxZ2yJtkPlJXkymiKSSVTsltw
vuOAiGOmMxtvFSeYrbuIYCHILdybGd5xM8AJBWddB0EvrwWw20Dp1jNlHrxWogtV1W54AzEAJjzv
D5Riuc8SpgAi9o4BMjiFLbtQ4JC6v11eERuC+AAHvCmvTBAqXZVW6M9ivwx5HRFUPXlolpLJPCEX
YRElUYS/w7cCunJjticjytjilq+Ai11sdcOtUB1QLVJJCq39iEGls2o2TE8nAxCXcSVjPD6GRp41
9gBHXzfdMKNYV0R5ymSbQ44HEnZhRAj0+P7UXQnLuoiEcitSPAVlgim5UL3GWTLRp/LlUsktzeMC
VWDryX8VqIwoqYhvJQ+KN1IxwPUjqUqoxmh15sJ93kG4iEVFOkWTRezQCGMAw8qVb3zZq0i3m2PM
YeNJhQETJ9cZgicP0SoISKBjnaw5ygmTIA0nDlBLzKFIhppoahkg1pkiaJQyyzKLJyHgjyZuljzr
SpjjdfKPBbWt46uSbye8YzBs5iMdbAZy/gQS0HDJN5OTrXyzYkDy3wGXDOyYd2gkrtYix++nhOPC
4+GLwsik9imAocommmJBwJTGBpECPI7YBN4hF8SqiCI5EOo8AYONhxrN0UYir9botKLlN/J5qJP/
8HmYi4Q9LudVvCx9tk6kG4g/XZpWrNxfrTS5lszk4vfpp3gz1sGndu30P+Ag3Blqn6R/7/5kETI5
Yant0pjGUgMLSvVYZXLBMV4SAAc63NFAIXvyY2BFBkgf8jTdz9UVTxr/6oI+pcGJGtkXWxiqjXrl
oEK5HNbNIb7BlOP+MOAliBM9AeAhq/emmxTpF5oMBJW3UXrjtZ1cusbQ4iM7FyQzmR32+An0UYKR
dSAprT4ZKUd+w6qD5puay4tVMoCoTcnvkH+F4Q0EGHEVyucfd0k7CyXJu3C9hXVDKdeugx/kg1B2
VNsu2k5mXzO4OogoMfTyFOQjXOj4InLXNpsWvnFCVwv75Z78K9ltDYf6JiBKD+LhL4C079DJhUlU
1ptWGnSLKGLIm3S60D0AuouEUqQ35mDHCUONP2flaTLCTfFPHYNyFeW7ogvDWKGv2VNm+X9i6M5I
Rwebafu0Ploh2HO/t1bTCWSu6zZ6CAZaxWQ45xs6TEAZ0xUWjZm6C0qYVO6ToIxMGvN+cdXngmGV
x5adCPzqoiniy3s+hVSc5iuEsyOgnt9DeqPquazuA7i6N6KMdr6TYIfRaRRjUgeaZCST0A4Hs55a
KEkgW90/KnTnEYNOvbDUjRFEEouKHgL8buPwjdxQxsOkCQEn1U8C6g/Pn75DlB3TE4qr4xCvQ5YB
PK42ToEvzCPiVMIzLGarEFIeaqb6bG5afNosEqDBDEuFBjNP2gvfE7pCxjTjpExRD9V1YGMdgnWR
MVWDE8lqXyYImzIdgFaytpx38phaMA0ayh/odnFvXukqgItRiJa1SKuwDqX9rJqPcKi0rWNBNe8g
mS3UvOlLR3MEZpjlyzPsb3qu6KHb13bLhoNGoDQTIAWo2GTSU6A0WK+R/GYVvo063XSoJhngM5ll
0sdP+q4KxJ2BWNlZSBvQZVa/Zu5ptEQjIy+PcrdWAu1TWOvsOS6SXjLaztwyb9E+UZAEMMrWwmM9
bhzSogBdM3XvXhaIhfT5frNJNCJsTy44+xpuR4uWW3DllUuXTMTOrKuGPowFby4rbPWD+bMF7D0t
Ut7krrvgdpdLnkcYrktDYLW7kS7Dcrhzh1xhlyls9nKIqdPpqHfiTbVs+PR92dYwM/OzpWWSFpTa
ovKdtNrasz14i3q19LK5Z2f79iAk7rJN2xyYxDKEQLiAvIEQ5sIe8teYOAIurgWbwb2qy08TF5J0
OlfPPu2t+bAHTbkQrMI6a7RkH3hSpuJnItTYg6eAEzj3TrWJhWT+1hpesurGdawxwfI1t8ER1hqV
QTV00aVL/YnVb/n2GLIxBUlSduhKqKKJcecBtkWV3htMhszMU9/HVeFw+x1xKYcy9Ag8fN5Hlufb
7HMYKkLYUQ9FbUa1bpx5QDMCcbvxahWTXO6IQqkqKYBQTk0do6uFvCkO30UUvcxIZwyugZKDyvfF
ETnRp8MOVGjm9ftobdEizwoaFHjAKXLETxAGVIRDL1bKWcJQC8v8MWtGIKwwaoAPK+DQ7hCHOM5E
egsByKcMsMSXqbqceWstsTvQ1EM8DwYjrhjXluIlqfbLZeGrC7QgcA7URgZJUHYolr1f+o0L5AaV
ARXnI6X2s/EidK6A2EQ4kGO06MM2liRmNJSYkj9DILZRDirlTJd+rnjxyWIhtYEaqkU4R/p2Mqpk
n5X+1PALnys/I8tuVS2XXyrVqmgr1gnNZSqTzcjJMVJIpquV7mdmv5BAGmE1ldVRd9xfNR3lDZHK
lV0XfJ/cFc6eHBU+CpkyFS+z5KvuTb6ucnFcPZcDyfDnBGvFQDPg5cpPKpOJ08ZnEFdN9TFFbwXz
8OcVkV+MyCyYlJElTf+h4pyF8r8TgMB9F4tZjYWXhO+HCevmLuZ7tIeA/sLJINzgGFDoIDfl7aTo
HuyQDwg2Xg3ZKnUHvq0bgWSXNbL/+6z6MCkU4NbIic2GQyKifxw420yFEPwq2tFVBKqL8PvRnyUD
kgf5+SY0uDCFpDBkQOk8w+bmOvMw1BrwQs/tOuLRySIZS2G4ohhVX1TlwlGvVxKJVJUiJp0diqCQ
wSYclUpCnWjqAyeenF7ywEwo/KT8c0anhL9+HWVr6AtrOetv9C/P0jEC4CDiDrrCwwd+CA0osMqU
hSWckjVD5QnpMV6TK4aYMwTPhOI3R4EMMyeO6Ues1pjlpTUmGvCRsEkBPSELa+e3luTz478vpAqt
EEmSWjU37Yv0L4s2sEn3IakESPLErBoucW2NJ65WAVkopchrAcBDElykYSPlEfO9MnXJV6YCwUxo
IxhJgpKDNbZDjCgaRPTmJBgtOn44IA+GqZYXJ+9tvZbB5Zg+LmRr/QF2V93P+JHA9o+M1kxvOJlL
+lAxWeq5tbVvbpGmjerfgGGUZSXZMzhAZx+USO9gYLvyVbJkkQ79B6aV4zM4Okfn2inTZln9t8rJ
Af/ziGHXIaPzcsMHYvz5N1GuvpbCK84f9hzZbU43tXHV6a6lrQtRTyBUSIcW0ts6j7fkvsYXouAb
4tqs9XqWYiD7Z4YzbmRgDqQnebR6g5784J2fZQWVjdjaxRbtN9yev765TWkSKFl4MBCp7AttUmpR
ICX1JvwmQmNwzbPMO2UZhSZYZzSWJGwGQSGl5kMSiDX1sEgFzWHAkVzqP12ZGRkzGWOFYYRvVBSU
d5o4gdXK8mycVy0rcJADT43i6glsXoAeFRDJ+MPTgq7DaVIFOQbyTSppdZTpbnMqBajkIdqiooFs
AoIJRBCKMXm8SDpn66LskTg90S2825VALiOnM5iJ1YBz4BfYfrMxO04IXTYOTU7oa23OQuJ/sK0o
m4H6QxgWRl1OdX9he4gKf8WyrP5H4CfbHZNZS4HTcIxxKyjrWX0heoBcgd/QhtCJ10GPAz+JpNqE
U0WlkD72TwZZsSbDJpylwNfBhOPlDOZqAHyI+qeweqKt6aWoMQfqHSGN20mnKmYYyFCm4A1Y8o8Q
Uo8UzeTY61eSOV8pZok6rYu8qEBWKAwkQSZ8yUS6vA14dzrilPNDIVj4JgEtgPvw3xxKxER8xyKy
odX1x74A9fjwSV+n6gotJbncPCemLIjOzhHmQ/tsKN6eEoiS44U3IqoaPLZ+XxG05lShJWc/N6cj
jxCwsxVOjEgYWJMLhR/RoA3OgE9tCN42AzlQZVnHks4SFYUkYqW5UOmQmHJMJYlhPvCRUqBTAVZR
uF4BDlnVx35/a37CuYcT4vURSCfnkUEi8FdUG/PIvBCSy1cRO1SHakTYqpT5h0QFPypVhOWn/GUu
tM50EuhPFP0Fn954gmlweBAHEM2WLcMjmbqj3ZTkC2/W2c6GBUYPRE0asaq71AOX4wSvR/ZZP9OG
yGr0RH1C2h2DXKNB/N0+tdWDewtvXJqnYJW7suy5nhhU+uSR2nNDRDGqwR1l+Dd6iQKwtMglohhC
mhxzoDgFRRCcObookruWSZziverRrfNVchqXS00gln9594cjPB0BZyXxB+CBsmNW31d+4+fEabNS
vdPyBb63bx7B9fByFiJ6ipaEoEQ5BdXEqpsCpRHpMB/UAPuVQeOqYcim+WoD9wnLfnn9RjWhZbWa
ViugmgzDEnJQG8gONKc8Eh9V/zp7ZMjdKx+6NVFY3sQsziNwIvGHHiha3dqwGJHB/gNsVIGq9EFL
VrCsffgCoS6uVxpuYjFRP+yaP08QaxHgilmqG9Xyh5WGNfARd5C6WtlFiCIfiKwS2BICSMQw7SEw
dCjYlfgKIIsLKcWR76FEmpUru7ucDAGrF6yPPK05OhXDTbMI6WvUCjiVjwYe5wiboRq6xk8OTy5m
9QucS//pWDZTMlWyntEqQeZUZTV2zq9WfwcMCKRAvhImGi1GbXpMDz6crK4zly5CB2Xrf5VT7AMv
YKtp67EnUKfDQOsDdM2pPecyyAX+tFCmnuQvtENFIrtio2TDdCXKLS0itx3SuEMBOd3Li3g55KtJ
g4pw8bAT1tqGI5ATmOJMcVTuLVSzxPHzK03dKtdny95DIsqE4aRMss1u4I9TJ4shVpCcWUCA4LIE
mr5fXvatBZKdMZG9zwCfuiah2IEMs3lVDlXeT0BjskrZNlVdSuc8jnOb6xCEavFT/lj8FHBVKG1Q
JSlTia/Z+TE5QJDEMjGaSqYOxFdDYcDdlukGiRrHUc1suzbOowqXqi3Ks5H+UsX+i+svunABvSBf
1r+BghG1/He7FF8mTh/BcckwhUjKhzY+m/r64MljRZLx0bNt1+P12DNNLQewNE+8/gqDBKRLQiyN
OPPicfvBlaSAvPsZEITIoj/P1kAG2eDNGmk+S5PGL7+w4CQzWYLldhg7SM+pF9+okdVs3ojN1LDk
Ivth3yEmX7EfVHxG0NJoxRVwGdrXUjiF0Hs3GZVJkPWq4AyhIqQstcQ1hbLZkz4UkEFyQdJ/Uoig
f7tUWcfUTHGDZ3YbtINQuBCp9Az+jveMkBZT6kmuEYU1GwQAi+xG/mfwA1/OOMw/DmwgrKsnjeGU
L8Jgk7StgAy2+YI8gtnyxDQr8jDl0ynxU4K3c2WGaryDVKfEaijhP2iuQNgBt6F/ILi1NFNOlWHf
OnHbaId8kB0atJNX0LJY3HAuwBFoK0B3ZruonBZAlBYxrdwVq1FjV4LdCmsXDfytl8507t44MRZg
4nRuYzvaLAQaJ3EcNzits0ocBxlNmwBWyYSKU4OGOwrahbZI5Y9MfDs72znU5lgTYaTTWKTzbUZt
EPESqwhT8+IJOynyIug5qLc3L2hZqsnRoIPTGj1QHpDfMJA64BuAOnVdOgr7gm5TuLMoLuKUoRWD
WYc5icMz78yVAA8mozuxFrYxB7tPivs1oGwid2qZUlcIWHQ85uL+p7GEVZU517LJFIo4qEXMEC1U
jiWkerBDGnTUJbMzWa9/DvEYQAhy+MhwB5O50uja7xojvTom5OjP53LIssEDzAJRJ/tNtDBih8Gl
TslHi4v6e4uMlwe8SWx0Wb0jWH2hjDJlTJ75lSE51XBrUUKAgirLjzYinRzqhEx6pE2pDND/kXNW
7g2waBFNNZMqkzKMNO8u+xzuj9GBhtIkzZ2fG8Tokjpw2fmEacS+CVx2KtoUoWH5UPs6GVQrs9Uc
E+iuhGiBIy+ykMweof6K0UG4xu4EjMo2msznBT5S3zwKHM9TpCU3Shwq/B2p9+Kys1ezicXLCEaj
l2M5jhe7yKTxHQrwteA0Ot4KME3nZzw0Mj9rhaQO4DAMKc7tpIg4poZgopNenCyWrXWJKsy9vH8d
nz9XZK8NgTfqQqya7VuF7BQG98dyA99oSxW+SGM4Haw/6vmmeQ8nLE35PuJoy31sWSMiiQn3KNdO
/UkUfVAhwcYxhyhWMatymc/d1O6QiFEqp12lvS4jrrYRmgytao0SjjVmETAWp21nMsE3Yn6soEWs
S5rc2tn7o53b+htY2QVKvCeISgfrUg1rkwPQFVIwB7uM5TDqMOAWzMQvPSH03K6HOBGnp7xMpHkm
2GW3yH4lZ0FGyFxU7NxQtl2HC0WNhnlIiBeAYaF2oDKNoD0kyESlUFSls15ZJIYd4070w/DXx7/c
zBMpaegDQNt4iYQpFVAJpCVJMoBzFNTxbsmJ4YLVWrIjoEsJXH7ThZNB3U9b5cUg6Awu4B0IN47/
o1NDmGR+zbrR5sRN5lJ0EzpTZczzSApYIitP0RoH2BmqtMYW4gXKcVXhgsBZAWmmU0DslmOA8fBY
rY4Dl2Thlikfc8Cp3vdnstrxrNvGBlG/BNSiaoAKXlWsHn8siszyIqjvktHlfzpccbCr4Br1CSQJ
IBCbG6nj+YBeuiVSMtuhbLOOhCKboehFqmEp8wCiUhNhrBysoZYEwvAYEJUt69KTmDpl6zBfeefB
jzACyrPBfUHFdCQxVLMBXGf3Ka8DZB1a2npvdh5c7GlTeD34OAyDJKkEtlP5FowmThzwPSwN8ls4
ZeqfI2fqF94q7NEzWjkacYWHWtMydL+foGJTkKYK6XkgYtnUWmasYh0Xmi+tf1kzxac6MDgGDPpY
8CfyJfXhnwffGw3rTUvddRp8gpiJgLqqsreYIlpAqxw9BhhE92lYswx9Uu4UulIXZIT4nN+AtCnT
/iZNFXtetem383SSqxsCNwn4leDmcbKTLCE9ss6y4GuyRvBHFEfQ3RTVYhWuKBTQEPRDqWxHHiSf
5Umq9P042aRWFgf74eq5M+0xqaPIr/xzr87JVr2I1hUmdRbqIkraqDoi+Uu8r6tDy4ys5nAmwwIt
RC6ZwFx5urip5PO2BLkaU6B3QX28UXccz2iRrTup40vAIQDiMOPub6BJtBCVCpBipWi+ey83+T2n
cuYb7iNgBcEHtbsXkVZzgmdeCgTBK0qKinyoclwfZ1zuoFLJgxHL8oUvllrKeqILJTqWJZjkP/RK
mW/+fXeNLn93cMesctVLFwjFFseql1/s6+i9eAE5yHbIrN4kt1WnZJXhWHClBKZCOISalxKNT9wg
mDbcYULnwl/FiXslHVln3coTFGxXC000fi0eWfaiyYFKOCen88WyjfXC39EscgIwVdYzLK4IaA7W
B0B1pCNX54dWJYkiG0WiAgwupReUPxi1Wkumm3605Ko2VvNCHosOOiNnwiIk8UF6hyXdcVpDAqLh
cvg2Awtpop3F7ux7jjUaLmukH1Vi0aGw7DZ98wc0TNowk4c6K8iGkdrqdbvNj2HRIZnL8PsdgmSy
RdDcOUo6pGY6QdBqNIdB4AlYZArojRpgAAi8heA8u927tIqR8tZTJ49jSSpx8YTCM7iO7qBGF43M
ChQwu4JUKOOknGMKk/eOku6FknrRu1B5r3oKQ5hlxNAAZesJ7BCATn2rgJ0UB47U6il+84RsvQwt
KEyJ9y6kcKOlwgJiXW6HSnCqsTuUf6AmbdHBZSfFNX+Rb9YkF8gvb0xECmjwor+LkG/cGRCmm3Fo
kh9GrTSmMw5dYtjqd29MX7pwbAOiSrCheN5kBS6GUJM3o0FtWB0cy7TCyiA1CvAyEKLWkiyAVqmM
9wtMD00hm2UHYc82JM2ufvuXUVX0e/2LrUG/d6m7KrebKcWy9kAxcz70gznnvZwk/gocVyZURQTw
a8aBppVctQpyAlz9/PiEXaekCzk9OvvxdJbcVGqTSnIZ6VyeAZbFP+FFbAkbGl4DmhZJXNWwDoJW
rnu/kqrVlY/xogQ5IvujMtCb7InE1EvG0jRtcjxgObVSUypcYAMHg1keE8IfRRoX3TtZwpbqp8pk
Qiasu8/Wct1TBZgJYJfJrhAeTw1K4KqoTvHKHpQnTsHZoW0PJiNi6w0gRbYu6qtQBWoOeBtk0pdi
pNo52F8pMXK8KgVQ93gNHAPk2Vgz+AUNtmcLurAqadqg5GCbpAI6c5xei5xOBtJD9YTzRwEY8oCc
q4ArrxkUddPf9Bs0EJE9k3Tynq2+rrnbGJsJ9IrIKS6jmnf2ygstCpNolLNDYcvHJE3reG6iZFjJ
Z7qtSlAKKnujNtmnxqezwYMLckHaRzLvZVTRtUGAI66t/2Zf+40/BE/80SxxdC8/GAxm9G0Vz8Zl
VmOtzqqd3bCE6O4Wlu7RawS5yW2NMsTDbnS3sztQ+eLTKPcK4Xv8jb/un/+9GS/W7CTFL+hVex8I
av1ad9N/p9xHRSqz/iX4kHiX7qxQqPm2jpYHDMIa/cZoZsjSoCJe8a6tAwCRkOQdtA8KZkh77AAS
V/zXsLLeR2d6P1KdoSNomemroPJQAEiRb56oje/sK62QKxSXpzY6Twk1+tY12QXQGzsXYJWrOsvd
3wXlsNFeP+wjIW+9jdzenIzFLo/EYqUmnT3Yzu6BVa3Luw0eqwMFmMHOf12NVwACzjkuz0suZUyZ
CVdMdIxD5zpArAqdiFNr2tS+/KKksWfkay56FG/EShoXs4rz/QFLWR0XGsauSDdvdczm/3uEKN/u
7mLlaDJSCot0poE4sYUMNZGkAnl/JBRwaGBd0VUAan77k0K7q1IoS/Hd0zDX23q5Hr3gqkaRU7L1
6tH2o3v27/THIW3gVCCIp6ibPuAFUBUqX2CTQGEfsdpoV3zsb4lPLMptRwC/F/OMaav2NyCVdf6h
MkAigkYvueYnvjmQvDr3o/VeX+BGe7v+g40RXsBxYXlxHPqFUYmAqL/rw0FdTNH1IBAt0kAzjS/0
noAICwXk0qzgJFb7NDqjerYzznWxtyEmNcJvfLfSfpUx48gvjiU1WlzdoukaHYDZblFq7+MRROz2
t0+osTER8H0O3kHdv8e78R5SH2RP78+pWKXxtdlo1oMDedoS+kkK+oeo19zVWeFiTUnnFwyqonHW
1OLpLFgZHUD/4Km+LQoNxETsZpUw5Fv+wtGU0y6UJyPCiNan1EQ2HpvtOaoEWE2yaWr3R/YM+BS6
nPw2C6+VZyn4bCez2pzVR2cvF1R734/5x64VxwQBTtQra+b2jJdLXpnY6G1sksOIjoCTPyRWKGXQ
FODKtZABZDZqi+L60j8spcr0RT8WovxgGkkCYaXMFYEAJgJNThSp3iGKmqiGL+CLw0NB7xd3GAWT
Vr39ARUen+bIEXCEEnEisFDu7HDBL0ZuhojOdcRuhqJWWDSextYrdK7NapzRidMOMCuOx/k1qbyN
I54IwJXhlvxA96YM+blV8qpxxcrT2uBh0RsI7REToDht+wBKt1qSRZSecoXKJippe2NZt+9Ndr91
bLVapJPaE4+6jZgoKsg4ndFQDY6Fe6lEGdQEWHhryHE1IdheKaOHzB8RdQWds9YQ36Rh0RpQMoXH
bKcxGNXux2xZFugPLoBfbeErPhoGMTgJRLJMmOsP2WaF8H/8ORrRblGIDXnGINKvQEvAk7xxfES1
ZVeNbtQEpGCGeBpAhYczrAfFrpTUdKCVke+TXJlKvAqk9wjGDS+84+VITu1u78y0IzxK94pM2t7o
boBzP5wLP5Y4/Yb0oBiBIBFODbibg7+Oxw41eItEnSqnOiDLgerDwh9Jqg6ytFcPa56wQVy4ZMXh
D2Bel7rkT6xJ2brX5tathhUv197CHIeUDNROpQfxxDs5IGdvQ52bhYETbkVfBbCUh3L8iLrQVkea
1cKoHqIj5Fzl9ZXEUvMNVAv9S3SVrq61G0s9YBfpzy3SUjB3GZRGbzo5tTeznTcNTu1K58Bx2dmx
ZZXDkgYbJa65pp62RZluN0wj5diFOVeCjxy0WSRroZqaCknKkGnXkVrBN+Y4Tm229mh4th/OlXFW
y5EHqb+tRznFPLeQqmRUdI8XFHs5KcAODpuQQ1gZQac/pwaIC4iwiz6p1DpOpLkM45FE+InbvhPp
ScOY3BoO+q2vpL6Y5CJBUSLBZ8eJCVrDXFvig9em9M5r/ap9bynkkjxhnecPYKu0lqfsGlhYOD7S
zHxIvBQpFkkZqORHO5QU6bkaCnk7j46iWLA8VZU/ZEtU7jsOpYxXQc9G0YKY3n/wfGv8dLc3M8n9
aW9pgZSE86qx5WqyCh7pUe09dPfYm29/zwUDQFdNjqHs5wM05agHUcFolQlb980Xcgf05vGmvjRX
6HGkSFQbRgv7ZnFw36h0aaV/yMkX3foEFWLv09WqU5iJA0SO7DP7IhpG5dM6z06oD9KdBY2XTbyJ
1cJ0xzN/9PbTIvqzYOh6uU4dRrMuFJqs//GvqBDqv6evvYSaNuIGafJxn/7Z3rWnA+QEoNmf0XjU
DSvj+3G1Q/Lup3vlqm4WZqZAj1TtsUKnpR+fcJAR9eoeRn+Ab9CJ/ItyMJo/3W+nPMGU8ZHTGYnj
yYcvq9vSlXyiSFAHu/ecK3Z+NvFp1zeAf2vWEZoFIewTq4FE5LbdoPeZUs70isG7FbCUHd3onLiz
qlt2v/RhvWUKBVX/hCySSmCyPJr3gnOt0vG1ToFO4oM0am5fOE+LR1QMj2Emlpgau34dGZW21Pvg
UiP9ULAkL/elJvYTB9Q2+bUOUrnwtiW2hI3v7JZk+NgzbBMypqT1ypLQ/WNf8Y1rtZ1hE7AatiQn
pS/YhJoQk1AB+QXWirWNHdzjDKhEAae5VQyq9n88nVeT4tqyhH8RERIgEK+yeO9fiMYJhBNWQr/+
fsnsc8/EnNnT0w1oSWtVVVZmFge4OHlMvBU5lv/eRtDpoEQE8EspA9xsUgQ7OgYH36DsPPgRlDxR
B+0uhANqA28Lwy92Ly2z//Of9ArEkNNavhfVPgy3d8BRxG7RYRiHJIl12y93MfusX/gAqz+cH/wM
SwmdvYUAfiIH8z+kN6VD/vm5HcCnaRih2TPCZJ5sCq0jNgMJz4p65S8v6spcoYizQrZ5W5wVCbtH
L4cNbF+Hpjat2iBGq7g+9kRZOPuVlsm8vPBFXL95EVmuqEQXjwoHmMSr4F5W8kdN6JnEEHV7Tx6I
CWCKqiN9RSwUlUQcBgdnVYXNVxiL2cPR4B5wBy3BCT10/j13z7rZx5Sq+8DIpouxKatRbbPSLLUa
xm/SZn6x37RKVRZTBzft7QvNHnyZOBQzMjkFOW1UhbnCHN8+zs4afYojzVdviQVmqFaEOhUW3/+l
AayBRrDtnn6lM53CquQtiEuE0Dk9blItR+G7Ahe69KMpHRoyTEesH8ZtHpKm3dExTHn3770Zqcl5
lrSfeyYn8QDqcf9ZRnG2AQ8/gdQb47ABa8oJITE2TKgcNxIagGbAtrWwtuWSThm4McFcyisioaAs
u1vziF1p/d9Td3D4kP9rptfGEMT5Hi2t1gYwbLYdTFmc1lxNHzYBWSqoNu1f5NT5z2L3HxYAQR/s
GsY9Og46IkzZ4ptACX+EGwIUjtL/+FXVoakZgkeQKPptWHhTSxzvxCdBikxjQmp+2+XY7+ezfJat
DyOmO/L9fRChVaAmGEM1UX/asDONVO48aAsY+1tAFkF+s2IsGBxEzL0lQcbmu/6YqQDVQCVJ6asU
8oAYgn/5Pl42BI01GEwHRxDYA82HumyqXzEIl7yY7aymqiRdBFu6Z9j0yJCa0vUZBu/f6EGVvrgF
wTs64nUW4+eB7SEnx8U3mCWO2TMD4xSJxUnCGlzN9nCoC/j5gxMitF5jRsz1luqS0LLVpGo9Bx3V
+gWmSCoeYIfjJGNBVMKtFOa5y0RfCc3UM/5B8KQEKq7/13ASdQlwnglVwvj5zTvxb9wbPSFrWFBi
NuArIbKAbrEaazpYdYASVnWw6iRVm0JjwPTLcJkUZ9Q5Cb9OuWmHuONdujKRqTTpFCYNeZIlnNPq
rtDEeIcMf/Y//SQw8ErDDMW/LuIYCkPOkC65xaRLocHC4/TJ7p07F8hq/stnMiAF1XijQ3Dp8JyA
IgDcY4T+a8xzF4VWq+esrEZXl7Eywph/rROyjDWXMBd1iJVVcsYnUhuIao6mmNIJthK/f3sGn006
aL++i5ZYFJAqdw7SkYAEFRGMCf4Bj7qVd3JpLlIrpuCAe+74upCPUpkGXETvM2fwqBbQ8NVA19t/
sBguM4RN+5mw0ZDjwUb4kEPzb+j4M5Ei2x8Xyu9vt4C8EVCgHanD2xAPi34YPSBdCH1WLhSXfWbv
iTkRYT8Q0qGnrw9m5rt/qMHC37KgvVFxVnOhGeEzgKWbSFkYz3T4XGuNm9Wb0UnDIxW/Wi2G9i54
DX2VoTaM5DuosPsKbPzv3LhMqXfe+8LoNn3vK4NsfuGQ4BjVWVFlQZbL9VXNdRBRRKWCclFIC51j
dJDHfKonrsWbG3ie6Lib/obmlLYBhoWdaBAz4xt/NC7798j+4FbYVbSMkHhxOhxPIQ71S3Mdj6hr
7xgIoK6KBuOAdblQkHR6HVGp2InKeJWBl6h3tZsE2F5asqjGF5savStHdrNRwXtZQ+G327oLmxEl
40CH5daD85Krxrno8M77SostryLrbO84KwSH0CIACed981gG5P/UZi1BuiK4wyUjZ53P1bDjqEet
0CjzhrdZYUslaDVUT+icHUGHtFt3NLNta7Jqjby6N23FhIcYmxYGUJDR3qYnBK9OiynurWcrpYBJ
2CTBwzns4s75V8Dsv0RI0QPVYigyHOnZsKaVAAQV0BNxX3leDZPpjRqcAWJFLE4RTy/AmA7OaD+g
ZtNMRoUqIlvO/scEd29zX1V74tFiQbthAB/m1h2FOJ1NZVb1y5ZYr2VyAhPJT8P3gKk+wxwTNLxR
GCuBzcoLvfbKw1eN45HzB++vE/cabzVoIDcMLy6/mXqI205hn84X7TUEpXWcYlhSxaG4U228kXhI
MXQMKrl3IRGYnXrxABJP51Tw7kE+mXR56rvkDKKPqn+CthYuo0jtICfHHbHJpobEhe7UOa80qcPu
w5soW64tiKfgMrenvDiGZreKC5djjytbnO3W5vAJIQZrQnucCHDPsFsdGv0nQiOCd7c0rD1BBtRe
VM8uCj8YcoFLaRSugswFqISDC4B1qWEwwFOgNDABJwS5GV/+52Qh7cA//r/QsIrz2QvhPHSlE37s
D93aoNtsguwSr20E2IfBKUHQQT+qVWhQmR2QxT/daISE7OZ+10hQRt91gaSTb7hO+Evr2iks5P2F
eDsgq+wYTraM5pfg5JXrk+iHS6vZVOu8N2en7UPmFqwtBLb8axZIc5cDvW52NCF2tofNhvcTBPwL
JUwtpRFP7JVaQX4JiW8O8BE+8Be1YBk3Egi0UWCFg7URvRoxn/9okQjQpuxiCKXTRce/OjsKBOrl
NOTOIaeOpLXb6ART0rDpc2Z8mU6fEXt+nxGa1GLhzHaK3P2XD2J6a/yae2UnXagTWiOED+EgcNYB
A9MkDPWIIaGne8B4NDqCs38tApGbyhgnS/orovoic1kJ+E0tsboFPV8aQNJqX2S/HqQUvxCYGa2s
dhptECbS+hLkIGtjT/PANTA9QkRHYk4ySF/H8bp+HzEHMHMfX9sh6osSrFAcD9VQYTcMPw4yjc6y
0wiGjc2Gpdgh7qWJikhFwhEijji4yk0F2UDFW3bQxoP90LbW6o1Fj+WsAx4Q14HTnOBG0f+EZauo
JPbCP2otkR8u1JL5C+hUhB4JIgBPDGsroX8KJySTOkPHzEDl5tBcpb+l9huDJ5gOzRvIxlVhURFw
jSffkgglSsWyR3Tjs++G/D85E0e4Mo7eei0KIiNLm6QcCsp3PsNayQriFjgO/5VtHjPQldP8BCKM
d5FmQs8j2sV6GVKhwlgcNND+w7vkcPaCxo7nisEwNPuwTOj6f9Cv6Gs0J1mn6ctrQKO51eth9aFc
I751ZzMbtw01ZS+UJBOaq2rdIH2nR8lAOg4S3V/T/6M1+xPnyRsim74bOZPxsHf2JGF4TRn6DRdO
t1TeKxpMb29rvtps4Q6Raky68gIspbk+fMzQrPIpGYvOBhIPQVy9X+y9IJRBFI+fMTCnCDXqqOm5
0mWjwuaC6d7xE3phyVC4hF2f3IDs9Bc7d9pWfVTy7JIO4CaSbBplNPTVD40Isejn4RWRYVYdQD06
inTv1P4TcMuH12sDh/r8J26RgLNvp8RUD8LZBXaQ6ryKr+q+heoTBAg+zlBF7s8zoTMnOgK7AcaB
BjLWFYRHVHCeAyATuBRLaDjw0JVv6cMgs/D1pzZlD3JPi/BTR7uoCIY4ALeKiTv6w8zgj/KQ+FQf
MB3h11LdDgbgmXw0p7VNHWrB/XbAByw5xVBz01FBAQuqHEUYQjjTCwvamac4/WUYRUyNkHpMWhJ9
OuW5IN5T9X31OIpNazdJ1GBurS/wc4A69SrVHxLaCQLyfJ7LhhOGs75oI6d/sqcxnvIk/HoZPdMH
aAvChQ5uj6dcxRsNLjKBFUQkluMoFgPCjzZOAjpm1NPEZQo0D6vAZsC/X9ksAs7Wy5xPpZEKpCBP
4XUBMC4fQPAbcGyP/XQn5QWIEDG81+mRbKD+QkTXGtDC+wF4wJUehRwhnLITszUWSe1poQjKSnLA
gLRZqE+RQ6IOaf1KUJW9JFI0tknnhNoexjpxfllQi8nfrbpq2elP4qg0hy0ojEsZ4BMA6g28ZQAq
gSQ6hTYIMO+rd9f7685JpFd0mis6kT/nEIxB+aW+tKJEYXKCbFYK++GQZNPmOSL/cTq/kzt0zAHs
gBnkDW0PkSA2/F0pDXb0fFV+g3fa0atgVVc7HKJa23WBwPVY6OoFBwthEolKOZbEcuJwHRhtIowv
6zHQBtTGcmBaPeFjCTF7eNH00MB2kxKdLG8qyFSjfsBJOE4FAvwIOkgQRE7C+5kiQL90vumh4vEX
9vur/3iGLhg2UF9AKD+gptBmk0GjYCbBKy+mgkwvrWgt9SjRwWl1gk7DCcLNql1moBjBSMZponOh
ZZF0AM7xZMxe+tfvZK1eHoZVSz2SrkkK9u6Q4lNFcIaLTEutOSymTIxCh1+gmw2dinPkZ2jcPCA7
VD2JXp6pavJ9E+uQACBPJbngYrAuJRwkgHHlyt9gFTFpEYIAp71OEfQQYgfAieJIR5GjYkLFpyhf
Eashj3Pkkfro/3oW/CM8qRlZPayh547pUvCCe2sCjxIL/NkIHXji/sv+75NzTzKJf+xucDrC0Ifm
Ox6VF//buWIci8Xe5DUaay2AaQyXaKlS9N+tEDVTXoVrjcfSiOgXnhIq9OTbLpqZiKP/fulvYoVW
ZwQnfRNLR0KbjHTnWFX+/k+mMW7wtkzV+c0uITzqX+Bu6A/+Ql9LI6b1y2TttRwYyLFpVbpRYzXJ
DSGi/Wh0kM90H0iPfZVDakGRFZA1s6Q9tdD1S3Gawkq38jr6rcrvjVT08jUqO1H3f+8OKMHSkxfk
6/9YWPq7flTNdy6cmlcvw1BBV7A2lojwvE40EvTJ9HjdQEHEAZPPMEkqfDlhLP9SWxl9CCV5tXCQ
wFiMHiWmgigjuQSeguHuVd9JXPpiBlqlXx3KqbqgvixPWzSpdlW1g0yIA9361CNo+7Yng0Js6qju
6e7zPjjcD/85BdN1pP4vUstBfsbzASGVvNZqIhqSPw3/PUtgMhO4ZQOuh5smae5zIkzhHz1I7WG6
Fay71l93WbfwH51I38V182iRn/8KTq2UpFAlxosK6tK662sKX4xq93fsA62NNqCodVw3p3gg4Hd7
BkWjnTQlZDS4V7oFXDelwEjBXj/HyuIKorWgRmEld3g5s4N0/4ZkXix7oMXRbtJgOUVMjchgH/EV
gB5egBvk8hn4RFQV8PT4f+E6P3UF1/5EJaGrYyNwpf/+S0+kpBFahzFvjlaAt8arXPeC1WH1ZX+i
G6dMRQR1TDV+g8cxLufz/D/Tk0+gRRzSDhAh+r+3Bf/j55Xo6xmp8XrKMfCIbDHOSkSYI18UhfSH
6FX5T9w5lRrxG+s7UDy+R55yXDNf0FWTz/xekH+GwKVHRY8dDwvZEP/Oi2tJb/zJY8B5xBvjb2f3
Kz9twe+h5Z/4EWo0IEJSnCEcei7lM9NdU9Z24U11YVpSoIc1GBT3/R6KekrXjaxbz4h2Mcv671Hi
7vzWjmMQfosYzzIGUQqm/Oxa15TmxBfTU4ZhEO0GlZEJgVnK2CN8pJ9tIlzNqnvCy5iwV2Y6xmVe
6jCB8PflCjpRNGW8oJZEi/ZbPHcjDPQZZIMn9M9/3ypnv+hHGsVIlLUlgnKxgkFZbffw43i6iBv4
bXMDZZiiK+baaXLn9SHMGFJKvHqlXJXSgG48Q9j7sroRcYv8pBpW4ZZUqay+gemWmibjQzQ/XDPJ
rTAaqzK6EbTf9PsfkpCJB6Zf4kVIAauJ4NUwhbFw4SU+vtkUh0fqYJiAKqne3hMqTgCZJ9BL3hnA
8m88unL2xZdRKtVQxM9ofP4zAgsXNSX0KZpccSZlq2cyokXjzS8NpVWQCb1bY9Uzv1Rr+rIN++sO
i0x+cJIpkzLAZFz19MK6LA1lz7kwCCiD67Rcg0KZBt+5Fdq9Qkd8zH/UxCcJi3gNyvCHFrrTD5k6
mubwwvT2ascGWmTei8a//RaALCRqlDrkI0x2CQqTYk/iO/2M7h6kHW59aZkNYTu20n7tL+9eZXB8
mFlI4KvcwE2VO1phaCj8S9h6Rj9ew0Yo84WklcT6N5CGC/eaOx5aWCqL47ka6xbfGP7xD0OTtygI
iGb96uxTQI0DE0dXEa2pDaWfIhyCh5aC3IsZKgETZP72VwMGHVHbFSn4wAxxixemLa1m1MrgKhy7
dth5coL91GKcKTpFRaA/k/+a0OaL05xuG/GV36Lyqtq7o6xTe1r0eMUikcVlCk+oHPNcQt/5EFOE
Meh3tRuzT/8lEJyTHRmsZa3PjLEgRMnjUue1Rku/O9Sjmlmogb8nNjZ0T1aEGXDiq1NCiv6IPxCK
ImnTdEAx9tWVqym7hbVN4FAWGzlSG6b4MNRGlpDiA8Ji9PBFveJqUHPjmc60gqsuwodtDvfxOqMS
OzYsHiagG+opgx+A3s2N1Xvx80fIL/CnOEurXYaYEiJ1ICnRGupGJb7eRvf6ySN56KZBHsJZFwQj
R72M7VimmlPCq6dWc0xE2o343LQ1PCwM5X0GOsOjQk3IAcxXoh8fR0/Hq2URdos8JZR1nFmc+Him
YtoL910zsmlr/CLKhaDHQBUWVUAdUeiXiD2530pgYSxQhSxPTUIS108JomyDA1F0fMOXuLFXm+mI
ZJjZtFSn8a+Zmu3y5MpAkl+y11wt8hlkdSYc5E5hLdGhHFwrxLQ7yVfFlQiAOKlIxtxFfJgVZWGs
3Mk7tW6cr1zJHVH9nTP+Q6NJNlIVHWkNBCWavscjyblW8YzetW6gUJCZQ427pSzmw+yhqo9XGS4J
5TFIDfM+qhgk55FT7L8iR1/XMfppibIIGMjQCqZR8DPiyhf73BKgMcs3ev0rviBfplRawyLwAXdq
9uFFCrAdI54upjhj83sbnPBeP6IjqTKGRENUGHCDAnpcm2FcqP6yFXxojYKNEFRQvKR30s1LPWG4
x6tx7Vu4w78az6HVfjoNpsip2QbKjd7iBW7Zt7omHGBUwwDmcc8WmMS+AFQlgjC5BDpvkaY+Fcgk
Lrgm4eYGRO3SWTl4BSY1dRFDtPPB8+knuDEJ/cxM90DCieH6rbkaM3V7nNc3szfMv4t7HWW4T8uI
thTidKbo0a4E/ibqAB6A6n842fvvzQVShrGv3vwzaLJbGmaGf8WDH+aZl0zfZw7dmuXYj/ptXgjt
OjPGihgQtJ9B6k0Og9XP4wVnGAyVYDk+0bpE/ZUT1w+DWn/lM6rgHGYTG6YvMwGA2Cx8SyeYiP8w
bww2I6zIYY6Hjx0zwkYafpXWy3XcooZQcelIF4dbjRIw+9/Zit76FV92jH5wCqoteHPkLJ1JBgDx
niUTgyVpFNfnSfHiNMtz4pl7DZ/r2Ld5Z6sfN3GwAlNtJ4Nv6xF+JnKx2YHBYitTCipg1Ov7y0lb
lxZ/nHdMk0j5MwnS1gE6KT5Bp951+YFp3Guf8EDIpllJc8eKBu57mX+IBlneK84rzqFb2dyI+uNn
FN5q1K6rbpkpT6uRlRecB5UdwzPL2zNcwtvByQv998r2DVijSIDheuIUy4Q2vAfKr6a9OeTLq9Ew
5eWRXfcvvuzmX6f0xUO/vHkWmi+NIdNgs/sg5LtmlxJO4K+SUzMHBTgaf8AUqBLhrX7d070DOTM+
1a+vdgZrKiJ1bFzJum+9e9u5Hzxeo3CoOMaj/kq9B0Dwo1GxQ/PbM2AG0KqiU25tYpJQy7+jLG/n
eafWuVDCWcC6ZazV8DybPqzgdtCnxRGhNCCzgOKQ903ob1FgtMxO0l31irS0U6/wrRfNGXOVG5Ht
inxn3INK1Y1W/vHslDZQ9ilzbrSEMYqEJXMbHOhra5nq/Dyih6/7Ou+TvYUcfZMNj9oLdtW/3NoJ
OsOLU0zd9L1goBZFmFyrz/b4agdvhtFhy4hpZSdN3deMMdmJIUrsPXVBtTm5AH3C2+7KqmFNN2Bk
yW3ChKTWKZUHKLoICMv7Apb9YTbs2+OIORxxd3jwKt85KpaPTWLU3yjIZFVnc0Nk+naygdnlnPli
WQdLmtFuRXTXJlgWRl2p86Cco7DkgpSxrhuf3ItIzwyndg/Lnwbdj0frTPJB8DiSlrLIxgaPFtfK
nYQrgTE7Ow2gmD5m12Pv28f31/Rjw3Wjhfn3KIYZpgCkGX3sRd1aU/Pw8NWc8KpRHOaYuBQmT2q3
aFKBdMFBWN9VaGeNz1//wAzxZPQkSfZAaiCiQrJlUJXfrE2xOTPqp8eg3MuHH5iORshZYfkcTjT3
Pi38w2mTEpJNDE2rpeZt+8dIlbzqJdxnJV5Gr9Sp1ZDIPtuXfvkS2AXvzTyt3tn13td6pbu1q46L
T1U6c883d5DO3utvK7Ia5+b12TcnN6NtWd5r9y43bkwksJ1v/VF2vpBYM+bneI8wQ71VJpumpeYX
AUl6Z5olnXPWGH2derIsFQPz2yx+gscpfKdBFHmnK2qGyQ1eYTNtPx9eYfAHLbzoJF33SnJgu7k9
WkXeBb4U6TChDoNdEoCKYxc9/2b5t1XvG7dr2AK83SKhFN7LY574KVYas8/6QDsZu0OMQY1R1ECP
/HfcvNvV8PJ2eVyMhbGN3i6T9PopzL35YYglSFN3+uoZ3KaddN2IJIIUCXLCQwO6bVC4UZxhwAb9
lcpitbXpPZ/GcI2Dc3OV+Cd6iRjIvAZ/aY9WGXjSC3XTisOX08Pp+g4fvwS5undulmdHr5A6J7RZ
ZSdHQ7lO3njtZSwZSP7+/HTix5TaIV9+LqNXaRxDsmmaf1eew9YV+kfz3n/8ZZVW1BgX/eX9Ly4i
9x7XujWmLV1nmBvF9QzBxpP+bTu5qVZ40yhi4GXRK85PlY3xDQ7dt0addjlt7jGGe8zd4ViqbJJX
OzfDU9aq3jfPe+f7aNxWnUqxfa207F65uoZu/nkNjY158aMLw7tLrs1Mm1rX+FAFvJrla4935cx7
WpvKqvl8Ah7WRsVa73PrXwnxRYcfpEwxB1Z4KPStQfns3ts6Yi7hY5/EMwvI8nIffF+MrDVDK9lc
q14Eqx0ZysaoaW7KEuUMZNfrl8X7OOazSss1SE0vptdZyjsmqiBzYN+RTX3tvzODcNzS4FViLx8n
z/Imr82sSxKUR1cUrbVObCxK8DiTTfKUqisqb2rXo0cRgkv5dWyA+KX9ExdI+3liNJ6QaFeu8fa/
lB9n2lQU4cfBDRJDIx/aY6RC4GddqkiYNQzbXcO7nlWhRDGOrF/uP2kIYz7KwBZV9DsOLDIt1ZgZ
mkyNShDKIgX+Y1HyNEDPqpPkAH82GkMAcKyF8UpsEkFF9xoBC48mcMQI8iWfxklYRAXRxOWNZg7G
iv8a3CMUK82zLxO4JhoaFPh19TA1I41wM6VtJ/taqTykOUImSN1q+x4SrNEA412ckRMcgwjqDsbi
XdoLUeDhTkazZCG2mdp2o30dGH3aGtDE/9KEhjTli/UrDx5Y/yOZCEqvg6+ROhbBCxNLTTbRB+Qa
pN4RaW2lbqLeTjKO8pwit11DuqQor2r08vmvciX4lpr5nk2Fqw9ffUxjmr6Aov5haFAs24RdpzJ/
ssRXPwOJODsaNGWw96bnevfTfW9fwwSkavpG2nJ0L9i8T3OzXoOVEgcW/CYmF9WCPK2TpMQUFCeP
jOHrxIPEze5OBEu/4iaTCBieJ5QUkTKNOxgRiR3Lcg1Szjh8mthCcRqWuRdAWLzo+gvS0THZ8zMS
GPw32i82z91NPk5s+Re6hHBeMVDsJe0zgxD5N+bNdKyDc/vynt5js8LxhZ9Lak5EjYNuHRn0w6me
grcR8hUGNyGyRI0TN5BQVML3vhd/HO9aC605ZkNoiirtEkYJWO5wPezA2f2K4rz1hRnRskT7jfwX
oyrnR5owkG/Oztt2MwhHeybcrF5D89SuWcNDHwObHBrxwzkNHxyMd2bWAid18qpTKqO0+6wZofQt
+FCb7A4T0vsHatvFaWaNVxPSGu+7rB2pkY/DO3dmjr0Nh6SzLbRf1dBoTV7DSoCZOlnmlwIc45ug
NraoCsDYTbd6DO9v4Oj6yvRbcefEjJitNb7Vb1QFxwZrVIYcdaGJskeM49x5ntocCK8latVodOhc
s7Dy9W7kmnVMzQzoAB+RWmwaFidkORZOPTBIMChrP7l2zO+aIPDu5a9yqpfDIrQKpD7p2lyc50f6
MZxqm2wD1ePwCktvRmQdnvWK5SCpwIuA2tkCPJ7Qr4ADCij2ar4QU41r7XPZsb8/UiHnvo0LKMqE
Wq/CBoEf5BxHWcUlXS6QSpYcc7HyM2IRI7QQGlZdbgnS9/I+6afD9wT/FFr2NObuF++1aubzU3eF
mNZdl4IHUSoo1Z9lgD4S6bAw/+KvcOUAnCagDkHZz8p1K/HyltM77TAF3n6qTgEaadkJGEMMq1Mc
H9KBUj8DyeJpgpdVYg90hVJQeNEx3J4nBK90vSrVv4bjVuPQjcSucHDqo36AKOLvoZUOD2H16GWJ
k9Ic3VUbh9irlr3KMI/9UqGRVf24U2tU+9snmRd+SMw8QlIl2uubMwyezzqO3FfHovPayphet3Pf
jMaiqJnVv+vL3TdaEH1RUAcXMm7QwxDuLAy+1P/MrnyagF4JAxEhix2ZiZ34JGwVgC4NPS2fvGeH
Fs/LCT7rNbmgefOusDrcR0LFGZhZrzCpkDAgtS06ZeRUF06RD3cg8u4kGk8vRX10np2L4WX7yH1z
b30ZhkmcZSxwz1z5xVUnvyECRmzcYxQyQtPnBvHpttKuZT6+Mbby8ah/B9Ji5MWhSyTNw6/JWVx8
hzGUf/DsTTIt3z1oFpVWBX9z940RBySRu1ssevgN2m60/TwhAze/zqV38EsnB8oL7p4m68bm+HLK
v4F9w/LsiiB9wtGWAQ053KQIonGMErNehdqsyX/5+NNeQTsMzFEhWNEIunnli1P+ejEk30GZJ1/7
Aw54oWcGH8agtB8QbJDUxONvM2FGosnkrZyd1F1RPg7h5TM3/Blma3NsFZ0cB4qNvUxR4RzalUkN
Zs1LvrsVaMhlh3tXnn3rLR78VvXlrVB4d7KSFJ8sv88h3GpW7KBJWWiDzgYXJl8NbNrPdLShlBnL
R40m/eEF8lKZZhrt2q6W3Nswhbl9uuOX+pmMPoO0UW6XW+UPeRDWzBgzAjXDV606vayODSmYa4JM
kSG5NrHtRvt+UyVuMDsDpaFljt/zBMHS4FQIgd2Pd2dXBNDAPhzs28jAAIqZ884cg8eIbsMI9B8l
1LXePjWOY6ElqfwnmSLdfE3K7b8zcy9WeGR8yfXd2pWH0gS8KjVXb3dRGHwf9dLAhM2Obs21SxrM
Yj7clD7ss39Cb4zrEoyO8DMzZ5bpJ4Q7lA4Mnu/fEYmlzA1u1v6gCb8DghIVAYlBVeoS77E1pqvw
mTuPxmGRbeW5Z/TiipMQLblfmwzfTJRYr7CSBbWllaPh/OVdQK4h+HKpaUDdDHl4GcjyyJl572Z4
WRv12GiETdrGQMTnUWVejsKke0XUAmmHh+9cPxKU322rQoDvZsXwjCDiOUhLXtZJRwdSN/ZWzb3m
ftK1djlayOHnj5ln+Lyx43aVO8lDtnRdSffaBgIzVoMZ3aPVsJQ4tf59ZKKdwUyicKrHw5tXBcO5
OoebS0vJwAGSb7/1cBT3yM2PPY783XsbDxPyiceXzOEJ7ts4Peskv/h/cO41y+14+eqUJmQN1Btx
t1itf1fNwzUE465q5iyb3AKhtHwTY/GkQ4DnwRRNflJec+KBAhyRAWO8RqlzoArngUbcdmiWyC2Z
nAg3yDMXhwlXN0rXH5zPCs55cultn4yQr6cgoGisEHS9vPs0GmbjHJlRcXgNi1cyJ3Nx9MozPmM3
ShyeH2lrfYg7MQapqVOMCCFU2h2udXQzvPzpNP8Wj7/cLc4PtIALNADwQ+h2y0Ecwdl5w+TBHZJK
BGyDeZMe1cXD4Z/sm9O10r/kz6CTf2rf3viW2iuSDh6ToPA4OSsxwAEtcGnitnAWPRuTdHvxyEyP
+DkfZyj0X8GqA41wwPUvo1OzvIwewR1aXnAHrIzZQ+H75uVYP5i+CavEuSOQvcGpQLAAycCpE00u
hNJq82X7cTEY4ITJJUruH2doNlbDLTbFsWsAEiiMst4soAOoBYi1g8kXkKbzhdExSNdXeohOgf5M
p5xzClQKXrMIvMSwip2S0Hvvy8M5sUDmRiNjdiKZ45jcF7x6awvVA3rZWjwSAfbwxeZVeLv6OLGP
OqO6m7w5k3fvxgoyNycGrAdUjc4rAy4rwznNSHDveBfES95kiCBOS0O3oMXL/OR5yn8j0niomkF1
x61LOlHAfB5pu5DBhAh5xSpp3VuFLUTMizMAaHs7tdvyZbk5BqYrKkZu4Z06O/+G+1p/+qzj4zI5
NEgHwQUZu3lCnQ/Wg3XHPeDwWfAQFy74ZWWg4cWeOHulHCD4u2C8FfVIP3fSsgZW0mNlItUVOJ6+
9bj3wTtqKC+b1xOSMrTBQ4cyXe4XyV5NnAf012Xp6x5slyj3aVYcSs/Fqnf9I+kkYu2LHs9qAQG9
e+Tp25g2WvtXlfq5+5UqvTTOp3DL7JYKBWNdT1t7Wa+TYVe6lxnW+LF7zYLUPTIIFS8u8twcfJRh
ogUQ7euYrNUE1oKcnzLLFJk67+FEsykpORotaiT3cvO2he0gJmt1rxYRiCx+MDr2Mk597QD87jl0
Tj1MWAOgF3mt29xjeCa9/aiyxug77jAwl8ntJw/5duIWZycIu2IRj+LdGf/RAuEURhUEFeQwZ9QI
zuPjonRbNwC3TgNZMRmQa5zXeFneX/vIFCB88L3l0NLMSTGYPx6ccf4PQfINaf/2njtFWqqOUdPo
ZBGnUhjFSMrbT8qtdqtUEc1mf8DlQ6pvXm2E6hFtL04GfzUnGXd4+xqTRGUyJ2a+HcZjE4nE3Cy5
y6+/zl/kqQ0+Lbypmxkm7Rf8jqRLFTDP5t7p4UwPYT3ewYoyHDJu3F6OfKPUtGm39+6UZiRa5BMe
MjETXjfyNavxRpda7EwpZUgIuAvT2gdzHw9202R0J8XbY+1P/29i2NjBH70Hcq705U5iP25qZoG2
5Yicq1lujeqH5ujwpiSt1wqcrOi0oEQxKAaHoDZAHw/ia/rbfB8/maItX+R74B7SonqrEIA9N2o9
C7lR/tsGhV4VaZb/IuVSbVkIu8/tHQgnv3g0PEWtQjndhELJSMAntAJa1QypN8RXCMZfKQBo4r3g
eUsTmcg0oTGMQur9g4y/ox0uJMYZ3tqPtrY7vjx2S6FbKcAXYaAchEsqAcX7fnGcLp7yRPq+Xaq3
xuFBjyVNOrD9Netrs2hmmZe+MCo+DB9MM9GgrRNDdiIX5/fQreOP4/uPaRdPkCagueZYFb0um21j
dsmUaNk4C2t/HLdXsMo6Fj2H0/gCJvlkIwKy4foxZiAEmNOdpjl1OgkjyniGFAj+5/T0Px/fqra/
LSiGue0n0Ji8DLR0dz0zTSJfFpqFqleD5uv/vRtyV6ZM9TjnOPC0eyicicVnN6OFijOWZ6NITqEr
3tiujl+eZ8Xmghj798DoHnOXre3e6mZzFjHApkaiVViSX/y+9wYgKOJx0TuRI+3Td/Oc+4vjAmeS
G4uRT5t/FR4N3Ool4vvQasraDAhYs13BFiYAuSEhpfWA8W7PF6BgeOucHWOTEexJANqUjeQ1F+/d
oKTdNNUMGVUIM75JXtalnnwgmyo4raId2KLYkxz/RIFzxt7O747ZNvxlumevnLolNgV6P506VXh8
QKdMAtkn0Lj6FKKJ7R+aeTF42W3whDdkbQ4z98ac6+N88lfYG0Xn3i/JxGT0XT92Kwhv9UK/0Jea
muG0pm9pCBmbEIj4GBa7t3qNEc5j6kTNWBisutTPWThZ0KMFVCJeMQbYj3vwZRp0mKAmgH2ilYT0
a1pNYKpb7IcX8HvvlfjQ0Ya9MS1H2pR01h4HDgtK+6QaVpBuMOEd9xw2MVSJMgT0C15magHHwA/u
ER8BF2eOzWNfYWadMiuyFUbVF/GBwuDBeeX+ASQLnskhTBt01TCjeY+7EjXWWYJwW+qvHshA9qO/
IyliCUCLtLD5Ojnl9R3uvguYzJEQnmAkXhni2yKNGqUavWAxEIW8Mjp6Hyow/00xQIKT1kL/2Z/w
SCiPomwpwa/kOJK30NtBx3edWoOQbPe7sSita2QxxTmz2vhhUvyOgs+LyVKH5vMY3D2jATfmAwDH
xXcbfSiSi1KzZINWerfx6zNcsAtKRUq4G/ID2+u++6Ni/TN4ud1D3drLGT7Cj4R7inB+DwPh65Gc
krg19oflrccwBvZtN4LkMOUZpAC4PToFcE2n+lrbnPghpjzwV8AhPs7iXujIFz6xPRwPPsPRdTAq
PzlJAZbCuMKrphrW0tunPA/bbWsV9Upvf4qwszbefu3gtra00jHd6bLE+9N8O/+SWIgAywPZ1z4E
yTi2EPu8IX7qCa5Q2lwbmAAw39cf2G4FJaqTCRaQMHcE4H2izmekgsbdQR5hTqlfNIavCMHql4A3
ty7NDwZlLuUAmXoyyCelk98sFjh6Ds5ltH+vK8OVf5plfeAuq/UJjOZlWsNMI+VQpI7MFln4J9zy
NSVpqZ5gwmS4MThHPKhQOl7X9Gtv6rLr8XzviK+gEpGbEvCx8BA5Ek2Lk6YORS86OYbZvmBRHJsX
aqjxqpF+uLEfWN9yaTvBibxFKHPs/fvqL2+504nnJS/Hb7aNArod4Y9Z9AMRLW8wOUX9tm4+vRhm
eKIcIDkbP1At0BHzygh7LDe81mfpvH0mlg4OXU4y2zmgAgi6ZXCFuxdacFRktgVfMxC5JF7AtRw/
wzGkK21Np1IIC4wMFvUKCgHzLEipqzDE0xAG8zfFyaSSNjP1j7HfuDgNk4g1fglRvkdNmmpMFN0Y
/Uobx1RGBgL+9mIvSCci9R0H9LDH1xHzvXLnsiQ1wPHDuX7g46bT5N1cQvpsjO8dgnrwaoMFfv6P
pjNbUhTbwvATEeGM3jKPAs56Y0g6C4o4ID59f8uKjjp9uquy0lTY7L3Wv/7BwA6AkuJqVl9i0dtH
fv86IS0XonYfIGpx3wux+TJcRfUQuQHvGBCsB7nQuwFNcEPaRrS6Q9YX3MrH/SBtz4txNs5AEIsx
74JQC2FXfhXoYwiHxxy2F3cAyBBXZru2BlqJ7xnW2TgOZKivBZZCUDiivHolYBCIgFtG8TAGDAZ7
2qorpdLAt24HPcUjmUqEz2gAYmmRi7QJUEgLf2GGQicWl1TWp8j5GlPuAGTBPtshlAG9mrKacHfi
3aDZZFrCy/58qYX4Ac90N/r4o1TWV1Pjb05E18pH+S3FzLBGTAt30AjRvv4YQeBaehGx1lY52crN
lKmSBJRjKm/nSUHGQA+ZfLsBN+hNjK12hTD15N/vrWhB8Y9hUqjfMB5AL1nl3npPLXkyMbHBMMVp
fHHWZ+nUZzgf/Uq3XOvDNDezCu5+9Ng1bnr10TpyXYWe5DCMDotUuHzC1MT6xh9o3NgVs6RszI43
kpWZGW9WB7Dte/tFU9vAAUR/IqtESCDSgvaka5SYH4hbQ8M7bbKjeeyaVFur47LB7lzCbepvGK48
RsCUb979+mPcRgqDoLe9xnzmaUZtnq/znwIk2TAAIuFHwtWlpqQBAb3I+HOKbL2AO6E9wYAA7ng3
qawbqBfG/cxBdmOkDnUURihNy2dEogpbRBvgtKWfuvqu43aW0IgiiSGpdun5L72thLdNjnulM6LG
WAfnYshzQpHzPngNvnetOedgOGVyMPxFqcb5AiRGNT8vizeh8Pi+ZYItQ+Ibfbd/TkeH3aD0qRXV
tQ4tG0BVPO1fpAEwRODo49bjlQp5g/ZObzE4EKkgf+zevRRv04NzOWhcJKNSzJWyKF1g6GJgD6gz
OsRX8dM0FY9d9BuIrry0BUVm+kpwKVkqWnT3WuwtJq1NfOPO2MK1X7GXbegcaERWkyhfCZesweP/
Uw0fhJCLiZeCYgi4WhTbjxsr7QOWOmaeSquiYo3BZ+Fqw+s18t0De9LLAL3RCDpNfDqYjTEcyi2y
XKpw+ImwuUojOMTPmVkHZ20ww8dAuenr9JTpbWiPxs2qTmBvLVhTLOmkbzWCS4xznVbMGK+HgbYZ
c5AMBHykBUZNiFiTZjoZ5ttmRvxj3xk/8OTs6b30YnjrPuOsy4L+HzCSwvVqv0n34ui+9Oxf/tLJ
ukQMTA9gBjq4EFI+m87AuCymKhVfh0FYe1+TRkGBSenwkKSIj2IOMcAYDqirX26f+rbAkA2rau/a
MN/JI+o4L3QoegcWJQDUfvtdAtSjXVPc/MIZTPyGOf2GnvrVTw8D+/SDuPQ14RG0+eCAELW7qcmS
3pTD7mExQCHdZtB71eiQOfBr6xAf4v6fxJRBp6wpqNQcF0k1EffIN0PIkDnx4qpwycR3j/O2ogo3
5sVjxJZDmiDFTFPvLeqvxTCtdj3n7iTO0wYjppE2cc4w/tFdvvsc1SS4UBNOrgkRhaKmnTNBpKa/
yZhQ5nEAZV/9OMJvDJQH9goKABGSqN5huf67uYBDoi+8QCfrCKuOn9EfIsXy6/hwNjtkSfAGm7CP
mvYppv5mXVIOXQpuxGExbiAP2ZFvJsMy8T+58FDN28wz0P7ipoKfgHbB7qalPwqKXFdxmm530t02
r/rs4QGM0GDvT5u3sbCaQUTa/Akp0SosgyJg+LzvjvER7S2GzdnmqXen49Km5ZTK6A440loVSK+u
LgcVlgEodxI/GecMVc9kAlNx+ozdLJqLjboRXdxD6ri7NaZo925MgLUB7ESm8Mjr9emV8ap6iBgj
Mky8Lb3BvglCf9IoAKfGtqqNl6qRqZXe5rTP1O7GwKnBx1rJ3R2eN+aQ/LAbE29C+iQyBg9NWoXf
1kJCPeUKDCRcMiFao0wDde7EWXomXeZtxlX8sAJlFdQ3uA/G8vhAmwkfhmn6nGXNKFfxNsTi3oLh
Ei0zdxMMdfOgy3g43T5Ln0EC6cokKoBZDYvRGqqcU1Fm1uwEXfMFqwwrNg3myrvQmcqTbw/coL3I
ViLEUwjVeaVJ0BVSR0nYkoY4DJu4azCiGSEsPGBu2ARzgScOyY8dZHLKtcnFHNnKeYEoGBq1FwQi
Hz1RAzP0feDdDwVOrH/bqhFALj3pLwVFbAXatDRN74es7Q+Fsc+8ZvjU27MnhGvLe68uC68J2mS8
E3OajV7QRGgytu1Z3iankg8lYbXnzKhp8lCst3v6F24N3llpbpQinctocLwlPAQ2sjYfF13qkmUz
AJu7WIL0gNlwk6gtZUyxb57NLHToTnIYlA2eanLJWNNaxazdunhUWAm7e8ShB7vH/QCXHDYvPPLN
66Q2V9AZCfWD3LfrDfT6odXIK7TLzayR5d3st1tO3u6jZymaVQ9RC1yStgPxHCX1XEhIAPvWLua0
xrn9pEIWZn9vT7K+o/yd8DCcNe66UuI7kdXjquF2KqOFRxZ6uH5pZaXRano4pTC3MF9sFwgWi4qq
36d3EEOyNzAMFf5CxSVr4HxsUOX9w9keChMsDpDVxgxghkDwuyh5yGqG0N6iy5ahURq/O/z7c7C7
FFNvoKSOJ05+tb5CI8hViFnBH8cdDCdyeGcMsi2Y1JSCm0WI0G3ghBEOF2Y3iMLrhGuHPRDu0dm+
QwNbZMIubehtBOWq1cox6u8H93P6xRNEe720675Zakqy9B4oUpv6EM1yThbaayqySQ4nU9uIMrLW
eFSJDGx7y9KESYZ4YjSibB7hCGuUjF131PIQ/y/QNgJtmHi5IdHDwhXH1WEZt7YvliZRQmT30W8n
Y30Ihz4Qv9+PQ/WBCDlHniNo0cHEfiJDPsGYPP24bceST2OaSoIar8yMTzJn7gJTeXU32ByFXYw5
noYgBmUbfQ7fpixOI/S6j0JnpYQKx6V151k0TipbhN4a5qlKOpKOQDHHzP+9pQDW1MVjJmhiSZ0m
Mq5VA6I3tn8l1Z4QkKtRpGgg+ZTKdDiIiycUojcgarhmbHfM8if8FamFB4vzNgRnNBInNxzczWYU
yVlHP8cNSow0FTlU079cxHEc3JRIOsKGm4CF+pvn2VEbwV37siIoLTjucTw55hZsh9WKljuMur7E
Rr3jNEe2efKjako16j8p+NpBpC4OX5H4XXFWeMNIsNSoicywWZKtI7u+SigZyydQNSX6lBDw1zXL
rdbxfvXB8PvGZu2T6145296wgZr85pHCquBQ1xj2M7uVGRUnEt/xhvvb50Gpehqch2zSxqcGLG7S
9/qvUbumFAaJshq6Cvhj+73pNiFzW452BxjTDz9yoVWUVHiU3SF+R1dkdBCzRRaQXtj28RvGpl7s
C7vj11HvRi+zg33akfJ8L5einNTDFKgFUw43ysYXDI3fcdQibHr4mr1mq4xb+t5yXXdQmcU6ToOz
pwHYwGq7JFKxYXxlDNZIenLgP0F7LNqtyZrswxMGpETsIg24vd0OfOcMwUdbPNJfld2IwYTYt527
vn5BWD6EUAc5aqLc6V9N9eGsyoBa3vYJgHO8PpyZkwSgjR0n6Y7ZLmoHAAvPBIf0Na/V0oYMNPfL
oTNO0IWq4DFEFpXGb35y0XBdk5X43pLnCEJ9R+fYxU3li1ro4t3fRhSSpNCN+vbqjgeghAnRe50+
skcY6vyyorFdE03AeILK1iLJR++wonmwsQ+BiGWU3YhryMUQBFp0hMcFOw1Tf/+LFPEXAoHgRHuu
rRVuQFBoDDYkPulJu6qhSuV1ps0jVZsf2AET1HJmiTik/hrCS99YtWk7+R4ifRgwyy/V4jfsaJ9t
mrJif9sZnFketoUhZjN44WMLw/0oovSFjUBTq8OU1wusNHIhz7sWZsjhrMVS4JdhLFhMBh4GKB8N
WT9RG5s8yWXr+hNRUtF7paNcOgmeN+6bJwHZqOcGekz7ZhP9I0qs3XUu6lJmVHwyrjNyEd4ZhhrA
CyJbYH1d6KqQgIzlu/iGAd8FI5W+lSE2rgVWtPZ4siW7h+aPn5v2N6m8logCMXxD09JMZY39rjX2
zlWIMyiAwh0GEeiJ3JR7DTbCFoMM1ZrQSvN30QRY4Us3QgPZSoEFlKj7ULTqO6QAohMQWdcb6wiz
XighDMw4892w4SGMX3yskFXx4KJHcpkZw+JsxBDu+CeuQZ8AphLAvuiAeaRrxgyr86RkV8eWRc4e
WtDVijOFPYYmmSIFVMlseSG5GhE4DtOOWkczHeEvidEdTrT0V0hxVmE2Cdl1eGl6MoZKKHdEb5zF
8t8q/yxyhNsSz7UIcY8g6gLjcQlWW0XYUn256spQyqKRK6pPZHcjOYcEHnjQXXNFOduQ4oXxyH56
I5AcEUnKbWLNOu6ErAYG9hhN1GYYvWxxEGVd3fb/TAN+P5argn+vxkkJzcoWuGwwfu2vwToznsz8
OCH6Oo5DUMq+MKdP2m3GZfo7xk3rBIXrnyFGrRsLzEwNkstgeEmumDo+YnUH/SdzeRXxdWwz7PxY
CtPG8ds6ILGxZlvqgFl7DCcsLAIRu3OVQ94iNTf7c391dF8QnrXm+Bzcj7rifKLTnhFSW6sZLBMu
BlkR30ik94AANK3y2X359H2jvwWGLtNfzjujFKSqp1DM0dop18OTYrjt3zxRxyB50SI4ayNYc2yB
7/ldcTqKs36bGcFH6aDBmr3itiNFaRmgD8GA7GiU6TM9Rp/5fXpfvScKINjyuVUhEBYgJ6rPQ/Ak
+KzpPEJUJGiW7yzXRvh1Oc38BkItEWCRVZuul2c2bbSvH7+C0Zay18zzJE9KdhVOVzRgskownfwj
ezMlPIaYw/E9nEDFGhGXFq9W2FDi1aPxue56eMF9YLbgWRlhhAjHT5ofBgn1cKD5Yob4taIf3wvY
4xhVHvsrfsRAG0i4M8ZTD6s7LGi+ulTbkqfY9B+YjhP04ZNIC8V0dJ9OkGHhILMT/KN90ApHLir9
PLx7snFO3pXGizAQBsJowV72YLSm1EEGROXdGAtPt7n/eqgywcccjKiDnOAsHt6mfU7vNOl7JWn4
4CX0j6MvFw78BrNwmjIQCTJ1GsNKLwhg66HsaxrrZe4d/Gb6TW/TAYgt24dqHtN6W6YVEpwuo+hi
/02+o4/3QPGELioqmTFijITVJU4eaYvJFYjma1kz4w4Yp81lP8zuY5jeg2GL3QQkeAq/mxBVo528
vePm4PKbntuotMeON3jHgJ5GEH0UPkw6rvv4gNd69ffMjFbbKOANbNuYtkFETfNdSzUbiouRgPmF
obfkUqEpOt/cU20fVlhr39ADY1Dy11uoPB4oqCCULi8LSBLfTecPk241GfAmkC2zgU0ZOY0G3pOv
5MEBgur+MHkE7/2b6dkimxWQUy/xc38AEPROE6Z2Zm/7IRcWlsWLNE8eEYZnHxr3jxl0bZPRX6Hp
d1cB1PhgOf8xO/iUk3whSlFxRarQlf4FjPCzNI6DBo7/w2HPgmqttzTmYh+i4bPVe3cf50Z/zkCR
rHL9QVwZJe6mIGqUPEEY7jhfNSy6WSj0dLyw0NlS+CK1OM28eMkzsBcm8NEswjE1s+TFHWEbTx8x
3ZZYTUFhY8rZZ5uq8fOtiJNitxwycMctDuyW0wcyKAsSS1xs+oQAjQ9PRy9dqaXawN6yU7DjS16l
nMcElcGQMzucyBF7/dvo28J0gIT8xG6vMlcGZWbucOBQy3KmAV9Br+b8okRocrLebeYIVBE5f5Li
Iyyvm4otz2nIqYPf891sRk9LXGbFBEMyc594fQItoEbEC53TRWwRCpq5hn6MKRlJj3rNxMtvzTvB
QLW9KDh+gG9wW4UHb4tlNAoHR/HF4bSr1Z7UsgsQOk5L4EGqSPLVLqDe4jgkn4HDh+kiLACBQ2YZ
+QXisvGA+CAfWBokUmUQgUbi5Q4Kj6RQrsm/coX9Azy+JPeX/+I7IEPA0Pvnhixja94n31QN8cGU
E552nspHjljTxfA65Nj7d9AB9NJdQPvhsIl+hT85oUDA+mWYD+XlxaNPDlsYg9gcSsColI613JLk
Y5yG54mkMgpbAbIbp6/4pcnfh96s/4xmKK6xSNFnYi3ytRah4w+MrS/3MmTnXISwymsa08TAOwcm
jiSfi48p/Yj41/g4VwtACMTl6GOyQl4asegHYwCSAmP7RzwHRASW28PNuqVgbLibLLiX3EFg7BcO
vrAN4RNA9fGZiTGl5uv+1hmTTok13VjfJ9jbjZ2xx1iQ4Bqq2sJmUEbLalTAOYajb3Ri0p0xUzt9
D8L0ktBk68XP+eea6r/07Tc+2vTND2/bg4UiTsM3/rjLxzjNZ3yyF1M1H+qHGK8wjGO4Ji7DWOpl
9vY2z9NKU912zO/gPCm4s+KIi3G4TXcmGq89l0iuwTGUfIIK5yyiVmpOCl5fvBX2oJdckJLLgIxQ
6zglkRqDGfgYXCPxEQIVdMTPZouRyhmbV/6y4uK+xWBJ6yRif/7SxPoPBrPTsmEVfayWhHChFvsa
1KcrvHagM52D7T5pa9Zj9O9RBbkP+MrPM0T1I6podSF1dIuKDMxqJqwdWTi/yDHy5WQRdyR7Di9g
boIUFm5E78DPg1gqWaGr8Ay4HUJQpIYeabaN1IXh3UQcV+BExqjMmToxNDEGOE8+WNri0MEGQqER
LQzDv6VJoeOIBDUU50MAq4XvjKdDTAUZNO/Hpc6+9zGXns5YVRubyyB+aoFm4vknm4HcJgp8sfHC
1WhEu079F4aTNKRV5n1F2IBNHtp6lrK3UKNIN0NhjEVItcNsgxmQVHpxjH3qTprtL5MK8Vfzrh4g
owsz62Xc2SyXm2UTYuI9+JgfE+4DlI1lH4zaDGyGOzJpotvJ7d3fHKxv7fAiUlze+cou02CMHNjn
g5E7CgKGzy7iC88MYqSCuAV2flcopdQf/vx3Do6YrEfvX3Uctl1Ku6f1+aPBbnkvHlz21O0CrlrI
Wto6IPiFPvZ0ZztDWfS7efUs/1XHslW8F7eZDNMUblmUyg4r+wqqeg+4ind3kzETwnfx45gw8PRT
KZdzprJiIiKBKBRhtAYczyT/jhnjVcjl38x00KBLfUxR3WbPpgFjW5TpvsyxeeT8wZIJgMXmgO/z
UcOOMmHeDiUEIpGYK/Pef197+RUIK4R1mRdc9Qypi4pd+hnyiXhxzWYLxwHvkEgc6IEKbpPipi4J
lfJEYJoPnbiNxBG2iVhR4kA+mVDLzKVBlxBoiOX04NRpYl2i6Nf0sINUntu9JR/AX7tAujmzKpEf
N2VgLSGv0jmyWcsoM0JSxZ8pKKkLqWaYMTsfPr3QMmgFbdw+vY8mF0Zhh5yOmPKtKaAlMpGJjYdB
Io61vAI9vSQnf51/s1UZip1o8uhJuLjylSNtG62yZIXJaUhnZX14exJDI6F14rYmtiTyX2Lc1Tfi
hgtJdy7jaoT/y75xmPYx8MALkpspUzTx/ujRmrfMpvEaPrc8Aa62MRmqrfECkGIRaRgVmXibit0F
BeuKmC35o3/+Dl2zHyAkZZQ9mkC31DTTswN6Ob53gFtkh16qdE44xn0RnxNr0Yr5f2LyBmjaFfku
y0otS7NhRZn2X7xjob9RZQ3MnxQe+8kDbgbgeFTB/8fZXf59+1IxVSxkBiDVZxpwkDj5RVvBHJ8P
+XOJIECUjwpQONBH6vAUtnNaFjBJLAWwRuAvqaNTeJgeLeyXfWmvDxj8CdcOnjr/wBFaRR3dIlL2
zyQ1aC4ApVgsQ5ayO1JVEpmE63I5Z2kMB6MBXbMY2JG9lYq70Ehsc07ahKM558CUhB5rItfItPlJ
J1zVfwnqkhV0MEfSCHwdaZ2kWT+P8ykrlNUgjhZH8fjxxaGHFRGypCq0QRILyBbaZOumf6eB5fmk
j5dBN/cRIgUiNEmV7QYdM+fX1yWxgU2QcGS6VSmFQERSKpIFOPOZwqb7q8Y4z2UoIL+kqpFS7MGr
iW2w7FdgOkwTzQKcAEGR2cVMQ04AxBvUHB9LjFN/nB2s9AiuEGsv6iYaokU7aiXvAYfLmuZpIafn
jIdXiguKpp+BrA8K86/MgL/F67QogD7WYfiiH5GSJfS3BuUVCagL1gyHjJQeXFHXjjlAzNuK/hLP
uBFu9WeD+AYJj26Y2MgJpWAiSLZ4P0jFJY5lRz2UPNMPQQQ9qhseZrgsEJ/xgxMa5EvumOCxYFxc
JTLKXvpiRQLaBDyoY9iBbY+gXvRnz1hWDCx0i6JwQemYSFW0iCxOLyAzgRCwjMIgii3CHE0scAtq
XTl0gFl6oEFHlooAWXLK7HBUFJ/Necw6kl3hsjqOLyyjzBr9vg5IKB6VcqfF5OS3E6+ow9lfASr0
h932xTZbzDCl5WSzx8uap5sVwct57BdLsZHiu9lFJLmTfYT6miW4E+sR2RRksxGbJTo0tiB2+JUY
TsmRLIbgaYfdjmNb9vXJP3KE7GTixSSeX/9yMcQmTJYYoJ0UpUIwKY0a+3e53bgiswobMgunyJA7
MuFeURqLTwo/RHApLolg1Vd534JhiZ8cCms+oxTe4gtNI87X6Ln4h+8UH1DmFYAC4DCvkRTVwrwg
BIEqjA3JanIZBIUUMHBAnsJK0hWyyctE0laZJT+G1AnuGzdfXOTXem90Mylpb2IID8VG8ry5YTKh
wF9SitCGByQDMimolrzqKpWF4E5GFOOcDQPeZirBvJOJa8IhCjQNngzhUKCDcnVkVfLc/up4zl25
I/imG3waHktBzkRkOhIbRG6S7pLfxJ36l7vdO+k126EGoIAkD6XAppcbXebbjJcZHTQnygI49xx/
Anniy5fWXYPK9jbXuDa/aGiCTtJLskkXGN69zFj3h33bra/Oc0kT9A2ebz5XtkYTh6vJJ4UGdLMh
bKDDYmDiveeHQF1VRH3fduc/RgFRNWzSkRPTZvR2T+ZgUJjfsDHNQ08vkZZfOZuIM5opMwWX1jlz
7zbMZ6CqAbNIdu4+kMASuBjaSw6TAZ7izbrOj4SJfvcNt49FKXg+qvOz7jYZo4HN+i+ytnDwUbnV
purcd8fIUvGYebKt44EAatWwTnj2FVbB3/oY9X4d1rl9nw38CTstyU4NbaKY2bxkGqGPODS2sM+i
XAWYuoUwuIBCOsZSxop1zKBd0T+ATE2O/WJ5cM5ofJmDjvMVqjX+SDGAoE49/SkoR1Mlrfrajt6l
fiDtJTzPGPQ2c2PgdYWSckVPi58xSPzbRuePDh2TiIehtZ46KWpQbtQp5Hvt1MJJJTh/9TUtV8to
msPB7gS5E+vtr41kokW5NM4AlHeQK2GpDnDgiU4Gk+6zj8bkEfyp0+KK/Ulwd4skt6CsFrBav129
Iq5CqVg5k+eFUJSbj+J3dRn35i+MSIqNun+qOiNYvbN4mthXkQIWX1mabkbiriQuHuLly2Vgh1dC
/rYhNmIaNXBR/kM10LPNupjcF5dmgF4/XlawQqMC5hlDy475Vo0PGQMRrIynjpcInBk9mz53XVjC
jAFzNx/Y/J0ufhFKXMxgeaJmP0M+eXqIlXhh7DK+151KdtZgmM2wQD5pytrsMWEqiMQxmt7rHj6/
YshxoQho7Ztft/WNe5DZEWedjki8m8t7zUL6QiDknjft/lW8CO7Bukje2EZl43W5eJ0h+iLAHXav
/v0cNGmi2/rlZVdoFpjqnoMjKNEV8Ce6cZo9sers68fb8MP4ScuwJbkuqwdbTnPShzjQ7fpEqDXp
5TM8Pvj+Z6kFnai2SMa1m/YHcGrx8Z7kpb+sj5dBcR2EvWgQPk0cQTBSE/fPp0ntxf9DJIFXIrbQ
JdSSXtSPJMiR8Rphjl84cl6OUrjYd5Nush5L8m7TLmsgKflBJ5zLlPBh0EhUljieMfvUWxB/o3by
8SqMweQVCfZjvarh1wPIcqvFyS1ZAzDzwjb5ZcdNoKqZ0WvOWg+vAd+kW6aKgsgDa2tF1YsasX+u
35nzUK0YWb5/GSdQlailWN+zA715BnOe93i6GIdqfF6bOTvkKcjKdPDYNNarkr0W7iSThRscdn4x
0yXUuVPH50ZybTnfYc5217Raa6cSsiaMzZqoraYuTD0iF+8o+Ug/lK6kR3433iZDyAVtqKciDBxf
N1jF7LFNA1+073+3nsMIul1BW3pat6d9Hswf98VfAROmGaAa7LX/smt8gO/2eW37h1nWbhBqfC21
fBBmOFwcpwWbmNvmPjcNHF+6X3c95jY8r/5j8X1Nef11g2K09N3DdG31cKwiE+AQYG9ItQrSTirD
w1ErYx31YGjuxdqhlahots6b22f+KtG12hkPgmrkjVi9bXudEWvxk5vPwbjD7omaq6G679IaIMMW
O7riNuwPNJSA979ekZxBDrL9/Gt/un7r/IG7IIkEb1Ju/tq2uM+gZ9DmEKhXH0jzSetgqmFpomi4
yKOkD6d7LPhpqOipTXMdPQKMwsujfiL98WHwrL50aB/iNBcLgQAdTwDAgEDqMiuxieUyARWd3cVb
Sq/VRKzKKLxOnPxfTBbw91u1okwcvezXHxcVQzhHzLtO+vwBCop5wR0iz3ADlin50ixGCwuKNSYV
PBI8NT1YZ8pU3Fna4QvdIz5Xpjo9BHegCBS5UNyRmJz0Zu2i8mIvPxnU6hy+aBQOwVzW3sLesdr4
XxXHsBsn36T5C/idkxoAmzL8gyPfhTXYm7g27ZD42RX7IG6MJaCvPczS/haxo0DS1On+Y+d+gZ1p
IHi4nNbN+qQYTeLxcu8Ybeo2DgXo/gbWOuDcg6F4OvY5HxlA2y3Kh+Vh+nMaNVGtYAY6bQE9VNoX
67wXyle7U2gMkPGiwMKRUfmc35N7nenPrj+4+wRqs59y55DqKHbhkJFdRypGriZMnzcfg2mYXqZ/
sRbnwTrqayq8967Hv+0ntJk6Ovf1atEEhF7lC3KQnfMMNRGhwqil+dXU6YskgSXHYG3+8cRNDkcd
W7YjcbpcC5PC7Y9hSgcodJhJsC0D/fTtDv/F3eYhUBGsPYhK7FhNs0UrT5iDA8nPKvUnDD5m0ar3
wDZikJwmBQrOTZstTlSbN5IUW2Nl2jE648642CtTQPb7Xx21OXaRlA4HmwMDMAwEltIHonwt4Cnc
k8ouo49i4HubwA33nuNGePJPPiGUuD9tWlfTovS/wFVmqA8CVJnZwH12zYp52wpBVf6AP0D+GK09
SxbyqmoIvYpjistx16Fh1X0HScDVeGOjfnjwLxbrmp5Lrya5dbNauHK9ojL5hodF379632mRwHva
tSBtJT3/MS5X3d1r3Nx9wunNkr/X8582uk5tA2BkvynI3AuaqJfViU4BjopN3CrJY190xoeg4Sob
8fYc2fM+BzOGXsYpFteNy6S2aqvr3QhB7Vsfu29V7i1+jhTvNSkfkCPlt61gUwdHvxW83BbqGSze
J0e/52Rmbj2hSSqELlod//2REsMU6Uof9KyB8fhTzz5m+U3UuIX7s09qZpf8Vrj9INzFyUHf/WTA
sFxCLQzWB/TKgJsiSkIFOjhrGaloEHm6eJ8lKNRp7KRJ3FMv4aq5Qd7gZasyPCeNeTnFTYF8WDtL
LlE+Pq4aYlUgURhliJwkqv2Wn0MPvYzL3QnpH4COA9+LQxnrMx31gviocDRMujtEOS3ngAHWvOXw
xaTlY8WEgEFGHbnVZoIy5VM5m4859JxKSwSUGjvTKTBiAuIKfxt9SubkS1Vktx8GNzxnD3STDWuN
9FQ+oQDWuK4A1MUNsDoVrZiia7g5iT9noYnA5ZfSLCMg+aMNdVsycAGhCB/bVskLWMRQCUQm6cPo
MI9ju8UqnadYdG6Q+7imKMeAqHU9mNsgIcAfw7cz2gHC1CTJHjfZjCqg1jCxm78pFz7YeMI/ZipE
dHxTR3OSjWDKmc4GEyGj8PpWvnxNvqYo01htEhPPu2QeJfYyyyFDo8oA0pSN95/3uPillmbTZmc+
uFgA/a5BR8Nz8mvzJmwGTRih/QSqfW1ODcJmbD+xKll6wwtREEF/PA+8tf5wXlxkfaOZyxiISOKn
BjpgyPDJu4WRBVWaEoYjlB9GKfQ06WfYGNjKgz7Tr7VGDPwcAxTR2YH2bthJYGZCRoUaCD3SmgrJ
S9i1HCp/9nI5nHLD/lnhCDrLnfKnHCl8yJ8d/cfDmgeyJ8iowLTzwpwHPFBLcNyvyS5rI4VxUCLL
QKLWQGOVnzAMixyWWaFDLZT1TXp6BSyZ2QIs9kgdA7e0C7sMj951mu2UeH+2+8M26gxnQHyb4JLk
3Onbhyditfs8s9HbER2IEJ0Iwfl6WAHpP4Dz8fR3vvEnluQexQJGQfAjXP1z0A87id/VeiEucDBS
Z8k35hlNgccXinPYHIYt7z4TYBsvFvzeuxpG+OvhCzKYwBqJoOGl5V/Rbqny3l0GCGudsB0Sk3dM
cbour5Sg3gZETbAJAmdHCGMP+Yfb5HF5+harkkswTmAZPphbIO7mw/CAz/9ljuIOAQ28mg+WwhNG
lkfMmksaECpchy8ceIZPFrMNdE9n+qGr7ZDgor04TfuWEpcQU9gr5NmmWcGB6DN9h9B1E1odnp4b
q/gASfadQMEt9K2Ma4jS1B++csXwTlsPa79KK37CMcmjFhaMkn1a6lfvPaxdCebrOTg6QKuBufu0
b0QylDo54psCERtS6z33iEy9NVsX7yWkUyNQBmXf1e4zCuPYOiEhP6EWjOjj8BTCwOQ6bc0lcRxP
BFP2mMKmybuboogt7b7/GSLZtG4Rena2uAN8d0ZdeKbU9MbLgtWypgulrmbXO5uPKLfgrMruS5/H
2Czuj06y4lYqJiO4PubRQ9G5RlckzWesUufdjiG+H1CkU4VZ06BAg749TjG2QaKV2V2qmPjlYE5D
kvb0Mi4Yxi47nA1ptoNffzT5aZfoHZYJVP8XUDRy6W0bfnwWDhQ7q7h5FLppBtakaCU+qQeuQoWT
DwgJbFScVPZnPOa4C82463InYMu4J+FMK9Z7KQkMzYp5Fv4C2BbkXL31UBJjEKex2sVrZv3VnsvS
6qwKHKjkHfdAP+1zxzik74rXapL9fjf941Td4kQz7ZvkL4YDHqQjLk5T1L6hpEEi0YfJ4ILegdqw
jBkPHixZRWe+fLRhTstAWM4hLAa2SX+kFpoyacfkVyJZ9Wsxplib8NRjaIcIQb9xi1zF3qgzSjZX
zeRQsROhH34MZp8zmVigDHw8tf3J4oIdrGI33Xh7nFkO0YEjZgqTGQPABgxx2HY84JABpFXnTuIP
wLVg2G7uuR9WMa0dfofNlt/c3YwuukPZowK8wYZSiYuPVu/vMJnnQetPtre2rUh/yFb/wDtyyaSL
DfupP+2L5RHZIpHUfa1LZrp5dvoWDxbjH1iVM38mOxeBFExIeHB/2er6nbEGegRmCKOPBjiuMBwA
aAToouizZY8mC6E7hDfSc3f4m2MVRcD96KJXy/awB/RfOn9zAqmYcY12R0sQdHixP1we1F2kqkS3
9HBqrbo6hXDOy+GUzx5AlyauvBK/4AL3/2BScAagRxFvTeppKrScNL0LVEeQgQc+y7AaHNiqhjAL
LPydmEqvujANel4HkIe/oIyrGqXdw6xBYG/gXF+ShCUwtxuFcKNw5SAAHMMHRuADilTJsPi6aSQo
5s0Tc+bL6jf6S7DwBc2ibbnt1gyB+nGu/41gi4PkQs/Bxn6HiSZACZ1MO5SKh/SaHcdVbOqOQ36M
Y+jYK8n+mCTGWGdZMOziod+2l+jn4SA7fltzOA7ObLCylxqgyw+TGSoWAr7P5I/TFrII9gpmUFlY
uWCDzrEmwx25ykC0FtlA3CkZrlkWecUJt5V4LL1G0C0bcg9eV5fhpuui+v1ogFyMHBKI6vC2uqMC
2NdmKrRt4RMvfOwerP2rr/21w4O7tl4W1SbYAqHv4hkAwS7S/sTnXZ0+Yfiw5SE3of2zGab24foC
w48kmEhWhGRZtdDmkBB2BBezO0ycsMHzcA7gOGlo4w2Ll+M7UGkh11J0eGx2hT4cOzrLlLNiyTg6
cUwaRUYlTMIdT6OFocWlOmq7uK3BY4WTITQ2nIG42XeI8QzBGcPL1Jv9fvH15CTHFRcbR6pkTARc
PMK0OelZIHt/Ar9otuQYMJj5WP3w6NLtkl8jPA0jFAD/ZUomqXz2lMXJwLdwHrSBTyQ8ML4Fo9MD
vY1GlmmO7YpC86hrloatAT+HfdlYUmfgdUA1MhrBgtNShuQfI7Iqxu9wCW20EbrpYSi/RORALB4R
Tda0wd5xZHCNmB9zzv0Y3z4ms8aPrzC+7sDu4ooD7QciSj28p3jkxBrnxn7PKRcyyTQxzrHOHPKh
YnC4jeXEajlkzQcBZt0yXcqiA0g98ykm8WbDMH+hXRlGvweLA3Q/42Jukz3VM/Xaj80wMOAthOcp
knbKggga1rALpZZjhb30EDm6h4U3Vdxyo3sXa1yyaG3iMrQ3DxetiybWS1qseXhKWHRo1GIYebAa
Kq03+ke36JtQDL/wEwU3yJhn84Odpy5vHhuglpyfxtQ0cV/T5uwgDFLQCyLhRAIcjv5UchvYmP5s
6LQ61uBM+HA+GQiEfoQ6xF+bjO6MU4T3ikbVPke5l6+YYeuj+Kmb9kQGKUxbp323O9JMqu3/WDqv
JcXRJQg/ERF4cysvIQkhhL0hgMZ7b55+v9RszNmzszPdDUi/ymRlZjVzXwJv1WOX1sYhEOr0SFbG
bcK7qVvoHmanwRWrKFSF9hC1QkJFDRPZpTkmJHxMjveWR1dwRsmkM67hnl/nns9gV5XMmVo0FkCt
ttZKpeMflSZvRJtCFCFhd+uyMXUo8avIKIPpEpOuZcNE2L7kwzMGqsx1DbRsi2a9yo6rB1DJDTv1
Cs05Jy98YZRA9+W2kFnQrKS3QSPAjGI8UzZDusXovbtzyWQEoL3DWxGs/EVVsrfoNjj1hhHYvcfH
MNcjeetAJujyBAY4verdn8ktN7cHcqtNlur1ZYSpeU2mkchkDpOjvTFxJWFh4t5GJttrIZ1ngJLm
gApxKyJwOJkmXaQbfv18ReWy2cib8uxjVTj9cFuJ/qdseoN9AvfqxUKibfxj4TBWMjCzNF+sule7
5Z0IfzfzWTS/3Q2OFRE4lPYXwYT9jHaYNsMFa7ostsb6Hy4LtmHrGnRQnYkLFjmYyjEm1HqU7Ikx
WHTqXRi97hluHWGzLOWvc3LYx5JtGaNdo98cuSsKjCB1beCM3mZvmP23xeEH83DHfWIx2r0ujRu0
Onpfw2Yn7r7Lft5M87kyfLqfkybQGg1NCfGHZ8z3YkKpwSXL5xg9OllpCC0AbifC5yWxkJ9DoXkz
e2vLpBQHp8v1MWUYgNAHn2HME6vtxkFA1ZAQM7msgTTvkEhwZDYCzEaAk4nkxGApyE4EcEBDpp9c
JOgfJ0amjJ6oTKOjnxhMWBkwMe6Db4pmCrkT6vJJ58JzRESEuWMPj6YPLKidM7mz/KOtiL8AnLbD
4XLJJzbrZE857q9tAKxkTJFr21xqU8apURO2WMfRdJ8FHyoKOqxEDL+j9+gy0LqshYuw92idbFVZ
kD90Vjm+xgxyDTsJFc7z1hpHIvObvf2jE/TrziXAdZiPaieGGl1jhrUcG7gR14GKmB5UpL82Wasd
mNgqXXhYVDPpPo2HWKvR29edpsM3jTdGfX4zTXJIGTKlYXXJhi1jHtGglPHycodupnhv8wUvmx3V
jnOdlRw4cBpT+gz7Q33nv39A7Xi5Q3z0IVfuE9rvkr3x4lkv6AkUsRAx0vwnLqv9Ci7bQVuWIiCb
/RY2ixy1Ju7q8N8HjsHF7QX9HUZhsQuPfWN2YAz4sNDFOp/4hHdNwn+Wc4Sa2IkK2rZsddJlGLIO
VX0+/bD+VXYK3bLDx1DRGAq9eeLbeg1RIdp8nqbxtcLdDNMWVk7WiO/F8Pz3iXceUDrOWxjGEEJO
tL67qIvB4rCRtP5IEum93Rhr/3grqcvziiJedigx+zzVGhHPgZVx0CDNrWjoAF5k7SfzMDIV/wel
i/xHTEQgPr97+htZidIWe+e25e2UlnAfwUOylkDtkTQwL8FhBnH0SYM4E52iVW5ks3NJnUh/2OfX
bfNqKz0f13aXtrgNB4/spqoBf06j2uG0uf42qotQY3HzGLr6FL38LiW55EEX5gendN9X7ECVziCd
x1+6DgrmRcIFE6WXCIDjWysrgVMchuv+1p5/B7IsQNaQ8RMIlLBVmmw8SaETiM4NAdmDgGLyN5CI
tNWjCL2Fctn1N1YKP7yz68Adw46AcTzEWxhCyg3EoinSPJY+tFuU3PWkxUaqppWKIgDBfso0mfo7
We5QuJlQWAKzp3sQYkNo3Cj1VYBvnGOftw8fiL0KEEoOnCQY484c04B4GmizAyQHDIPCF5T8i/8c
HNNXKDJrBSqnj2Gkv0mOrMIWJa3BQLq5crbemuJcHBrlLrFbIRHe4ZsxvEH/UWYy/bV3f8iL/Gus
76oyge909u2Gs+Wf+W9DDjn0YP/y/xnfDKfFJ9mxRIP0Msnn8UzjXToNn1fs+EkIyHbw6kBXGMo8
zfHaJANjJ2UnBQYU3Fiin32iWNMmecg65nAoCe/DfbirZ5uiFMntYCjETlBjYL9sGYRPeUpvg7qR
3B0ubTMnLCV7svgH8vlwAcDOTp0n6tNxAAWRVQbGAq47cbXqYDfDEOPk9mx7WLeGRJk+/skCSOgm
YVOBqaXY+CrrkS5RUlCCh7lzskGnJbbdzjkhPyBGumxJNEttFmqcMJsQFWLdhZIHVQMXBTzMiKu6
jZCHjDmGYIDWGduo8y1F+Rqg00BVAfLvLn3KPr9ian/EVfjHzRDXeIBBHZCIFmGODn4xIP/GWbq8
tB8erpQpVf3fxSv2AP2Awz2tit8jYle1YvIH2PYT2vGkFf4prpgLOebmJVx6coS30L9VA6fpMmV7
98kYDw3aP0oXFCMBDxcPgDrONRcDHhN0OOb5BokpQmbFO4Lks1yc2gUqNHYpszccgC+llP3AyrTd
mCmCbY4BMdUq86tKCeeZ3a/7t+qXCTaU1NgH3ADY5ekDr9KMgzErkELZbntiY7HALOAuJAkTsWGY
XOwE48tO6IaGgMqUTMqmqoBdIg5dDm9aKiyqFih4UlC9Iaznjy4DESZYPxz0ph2dA+K8tnvYYxey
KydXOZ15Mon2H/Ed8IR+g/g8acFr1YpPsI4d+GCbwnd1ABzBnK5HER/AbyZDfCzSDywq5wvo/oaM
zrwtFn1HejG6QixMiAsOUQWeDsQsTJ0nkypjtkSLOpmMMiTRElYmKNyzfypwUcxY6LKNWvEZOQnv
pNBB/wJtN6MsJoGLDvQxYH0YPnwyqIi8HFErpSFK0x9quGaXzzDPL4EaJVa8hgDwps3EUMvPxzGC
Q9sOuWA473P4xaULiNEmbR0nhQ6IxhkvZydpmJ9UhTYzPp7Vi+GyG23JMttKwKkK0ecSqJb0wAeY
g4RGTjwFBQVCPiYsOuMPLNoZedlOWJx35D5h9QPRcKmTtZ9AC2NTn7FAtMbb0lYqqmkCt2CHvMOz
49nVmcVjoczj0AwCkzyEkRr7bwyQwS96iUDS4nG4WJBqT+wpBjhwOz431plf2egnMhfXaTLRjEPs
ahYVOxMYZF8oWNCTHIAsSymdhAosZHSv3s6FnTxCYyMN6uTHoc+XsU8grlFXER86rI4lpwmkLFv9
HuIPRNGch2jEdh3yPSS1Gr/ewSh62qfwiyTsBUeadNPx1dXkd4TRrx2GcrwL9VxReI0iTiSStjzB
lUTOja4DMBTPvFOzoBrpSz+MvxchRvWrR1P+sKiQYWSzARWSH6R7KS2g6HbbbWpVOHLgGOpXydLc
XYZiXiDKPcFF57yO45A+HbAOJL7IuuZE5Yl6hYvYhB5Ua9OZE9CBd8i+pAU1FfQ6SVq1ln7qOzCH
z4COEYzsl0fRDB1ReRJG9xvVXZpf/A5kyzdwHz2klpryxLARW61gISfUMSQ0li4HhfqJWjrmqhC7
MJJRx8V+LYwlLKKEmtPuyMKkCDkcN1I4Os0uLHs4/9CNqcE97kH0s/jy7sX1VHFDvQHtA7cpOmbs
ebwDeI+ShYyibttbrVYIIMDcPRRinrXSDziMtFL4hnrvizfhJUTFQhwoQonkDNmQDql10C1A5Ub1
KBrdhAW9VA9pAaeaaGSB4x/41R60v+Yu4yjw1xCGcR6AXMzvUOyRN0zVWSAvYk93/3Q3JJMssXcX
Lmg4p1xIH0TxtQtzmWktI6wjC7CQHfNCfiQ7tvbUPnMcdu4ZPTYWY2Jjqg9Dmckb0ZNdiekEIASK
o1ZDJszIn85lubhaCRu79HMXYbjN6ArIDakeFiWOvMDBJdtbph1S1yRX77ThqXv4uKpKQ+rY5a1z
GazB017HXy6WBhQtrjof7WEN8FXs/v0VKJ9ReDAv4FxiSoCeFk4j61ghSa/7N6Jj1imb7FXliSFU
ZQnPgnKF0JtMRQTNTbSU40VquPZYXRKeGJQfd2ChrsT0XYtbyXcPxEZ3Vt2C85fDI90/BiVc1KiT
faDnzrVIjICAMRLCh1HN4n4iZNDCU5KhVuYtOG8ph1ZHGzZaAqqLcCC0IbHCYi2hkbCsnvq6NiaY
pEBtHIZjFL3bmvtwSVhO7HH05nNK/qt5DDrUlns0UA4u/qKBKtArEkGbphrkw6ZNi3i1jsXyV+bX
UvSLc+2KfUns6+bUDMYuPIEsLvMqw0MHzjlVLgvxQBq1fExiAHRLlF2IcGFfjsr2XHZaGQ8teuJt
9+ex0wQurhZhybPx7LfcQhdzHIculS0Xjpw/2YLDFsPx0S86PIBY5Fof2og+oPTHPsQUcT87BnfS
DAaKP3AhfRXry8nu4kBBRYChx03LC35GKEbPZHw8NcJFMg1pccGdbkZv0OLBwubBRuvB6oQ6/teg
j1Y7ElAglYp0Af0p3TM/dfwKeJDE3/04VjTJiBSuOFcLMoOf0ZnGeQCBMyjUlTipmqmCWWzNOrcH
8JDvLqvWualkJIPUJYxRahaaCCeDUwUOk48bY1KiHRghDwOlKQ4sydjm5CJVis/+jLZkteoF8Zin
gwdliItJbCs3JamRAXUjRCfh6nHpvO1mQEfOQwvRlO6ABNHgaeRd8qf8oTKZegqxLj5d0MhFhb2K
n24Vxr6mstoEyY0gD3MYeeNDSp6fuUuZgYbV0U9m+G8Lug++LABJY0hTFFYv6scvdotfBt8sbXxR
ULYinhIwWy7Cy2G2orDIuC+ic0xpi4ADXCDW3YCGemzHsKX5NJ2IVIjeBvCTq4IlGkfi6bgJ7H6g
uCUzb5yXKH2Y7uB+2AAXO0VfRverC+ONS/fT/zaNX/80uXSvnUc0drlCgHpWrY0fRskAapR2CM/0
HrRX5Ik81Xo8Kp4cbufqnbhVjKbvKHTGyvJcUXxbrZoN9o1VIVdf20aloWCVYqz6QmgMXGqo4+yr
NQ5tAG1Tyy5fXA6ZzsI8Z3SygLMdb0fS7zD9PrVv0JlUKQMmwdMQdwjKLKOSJdPuS7rzMLGFiaev
uAic9MmqynSc7r2JgWLY6LOJirdGobzPgIfMBRbWF7+4ahG6y+5du7s3ofaMI3k7MIPu0sSCZCNH
QakFexi+OlC2Av1gbTVIyjlYroHwGWyXlBKhgkNGIy1bjYQ3mX/RRykJRYMG39BVArWwFLYErMl1
ZnAjX7/NoltklqZHCL4C0y1LxQhsMv6gidsMqQ1FjvVjKPBCk363kdzzzU9k9x+K1hsrFMkXWVOk
qOnfkYTMvuj2HmwJRT8C6tHLoh4oEPQgmOCJMoL73HEmFimdR1c/tD4pTiRiosJRNSEaPcUvjdSd
819GstyEy1+ixJlE2C47GNKwE1yOffiWkGtLvqoChFGa/5Rt9KZBHc0pwzkSl3YIqzyYUkBzYIj1
VFcif5NXpah8oA+skf+x5uywOh1HdfuPTJhbpu/ZlgWApBvxcO5YhkiR/xaBHHYVo50PbSxJvP2w
RiQH1TzMEh1p6fgsoxEZAlNalolDIqHXtdrMXHErGU1GRC2M5LIzngekYRwLmEpICHlmLlHy5kjZ
pC7PUSna72ExIoC07IfB2Mege/qnBNWyF7PFQsTlQ8M75jgsV2KBpDGc9We2nvVFUicglkHRYnbS
K3/w+CpeDBugiEwJ+mMQxpiGiTET1TCLZyuuuiVtFyp7sV3A4mx4IVhT+YcJy5UR3xCziSUEnk+3
+LdosUhbdUVGbcdK095nyC5JQ0XuOeINaQrF/iWqdqIBRJdHuwkyvLEQ0vOR4cRTVNcIMyoOCce3
Icmd1udqcuk4KV97BPjgHvGwlLXfxaYXX7t3ZymqEeOE4Gn8uGv8zmxJFMnvWCF/Hhwi2zMt8LdB
G81JUKQcp9IJ4OcUXewi2s8Ax3FP13cy4NQUQTNu/mdqvOscOIGVjBt8ylUsBDacHnr3TY69KAZS
unZGCEXPw4OJSi2qQ+GQWpVBU/RgKQAg8PWGgydefQ9qWNx0A0ZK3141xES7HJZDfCXj0mwH5qUe
lllBm0qQ05tX3QcmPSo8OKRHQtwcaInon9W5oFc341BpOk+1hBM+iDNtwOLpJHla42SrRn6aOLfy
01hvWzWlC/aHtSghUGdzrRpF9lLghze45jgDoM7VdZQguOTUsRuXlY+OYY06PcvYaMrkgh3YyOHy
Z/7mqMpUtXFKnA4AVMN2ZbytcjzbTugoKf/kmv3Ju2YKIlKZHmFiGOJjibsxQK85HR/0+V9F00rT
rEbFs7NSvRADG75Bh4Mf++gpRrM8gzxNi6g+kzJrmXE4pi6w0/oI2gTYgt9O6i40smE2na/yhv3Z
uztXJuvaxMgcG3E20qcA9449bJoX0SxvIBgBHwyjBFv7Ahe75LJ6gheZ9oCD2N54WId3ezTtHmfl
AD99dOgVoxj/K+15vPFwZA4SXYXbICMdGtcwXC6Rk0p/h89m3ulIOEhmpD0dukueAj6JnyRQpLlK
7GMt/YwijGxIrMEQNrcIYmrUNONpGgdqrCIQtwheZYBmEbw27U90tKpzUNW3saHCEccKVOvti/FV
pgSb9Y69C5UJQAipyX5bBjWpHn6VkSBPYEuvNtRdoDqhL9GtjVyDquOBHAJHDyEB6JooNOX39Wg3
FDuBHWk8JCFSDar92w+vCa6K5aSFxITGm+03JaPY0RZiuCdgaE2w6CLMnEPOs+izAZHMB2IHMvC2
oKVC5h5quihPRnKnVgYjIb7j57n4x7hTzFD/hp0S+AfAFQndO7TLPdisXwjBJZddXp3n6Ong13C0
r9Ybur1YxW8HncGdxwG2qbhthb62v0IsNst/rD6G43q3GqxPIUTq6rHp0n1zVn5uI+dgSN57zb4h
lEoPM7qS/YLr0xcpUFPXJmCidTMrfSwz2d8Wc4tQREBspsgRs1EQSMK+TJwxcNORjLJGC2piW8E+
G275A+J1w23hE3HNdHFgnTFQggjpnjuMQ9cgTGyEMI99xobmIrTjYliEM/gFw8cD4oM6AM+JFdbT
4BdY39Gbvv2nz4WcAnJJw3kD+m8uqPma0h/HkFkp27EZp95Ttf5goxoPRYXSH5r/jQdJKjzUeN1y
oAHdlDmapFQX6APBe3bzKypCbxnYLzOhd1wGHD5uzXPduM8Of5esNQKLUvJrDuZ3szG8srXqSvxo
8bOegAHfoKiBXb175Lki5zb4YsKHUxtqLDWlSsgzx8YSFNukUld9ph5GnZTiLYzColkDTlfzSvnL
HbuHaq2GS6KaNLxcJ1YORSJJMofVKKmIiSHj6jzr9At2HeBdWttOBaWbKfAbzwWEYzwOXZ5efr28
JpKVAiFmbz4fvFQe8jToeMFxMe5EVt5ZUkPmDMsogfAGsy7Qft/q2uB/Kp8ky9+ED+eFXrKKORpg
DYtEOMHtF4uRm8HN37EiuYTJBV6wXCvcopgKA/H7Bj7SVEEYVBxj0N6Kw/5kqAXLI8uXS6GQ9rsN
7gDlL9/WV26fOC5i0ckHEAADQw/zzvugXmyXJ2dPbUw1LiAF+iXkPd7Vm05o8yLQM0ENvtyWuot/
BaSa8o1qYj+oUlgO6t1CT7FRq6VefIQH9dgtrKKIU8SvhJfklsjNSpfsh8ciiFGdC6WhBBb68ERe
kGfejiLo3fFBLe7qrPRKedEliwpl+yaFHwchkkWFuhzSJzpTTp77Rf8+v4xleiesTWmpGhQWu6TE
YHwLxWftNXn3x7QInztmntxcVRxcrN+za7z25oxYf9YNkyDKTcZnFF6cITurDZ/u231H2Om0cb2a
3M1nit0MongpG99Q2i90Y3Wz5czvE02ND1hjMTHuIPpllfsPV8LC7NIGrSLzd5AHhTUUrqiIFZw4
MS3K+yH6fvjaBwwNgR9cmrCaTR8miP420BhRq8cugyHqK/vsY9lu4Q/pnPmvr4V7i71rT9sH+5o8
MLx9M8iD80+wnL0A+z9mswfXZUtILfHDS25rQqdRdMq0dIoL8CiStfkMkeNgAnP3gRxocDbmy6+F
J5B3DjdvcjMUmlOGUEBD8nOnnpQhWvBehYIj8n+FN/2C6vAKFCppV3jW4D57ICJHOpNDeMUOSeyc
U1h1K4vt7G3+aEfuLCq72s3+gOV/9oV2Qk1jzXhCTfDxYwbE4NGxn6sXjQe1M81InSq60JN74Bte
FztB3jl4vvVeMiWtm5dkzVHm7b/892zrlSwuOcdI1uYaM+29In9aAXB0wG9uZgBjVVRAUU5a1htP
jmr8zCuhQRunj5Z3I2mDpJqfhcC2L60U0gBkoRz5Gi1/BQ/9el/uHBjf+pC36KCePM8VHyD04K47
MhGh0mtCoBxjx19es3jFwvCgTSfbbtf5AXhx0hK8/nUgeR9AkYjq+0ibr4M+ya6wU5pjaiGQJtg2
sCUTjVjf3nMIwRVYxIdwCzuF/avQhF871WZ00fRrrBxkmq5GUJYxhQ5CZFthhJJYhRgLBGi/NJfW
IK5OL6WtcKUy1xESnMZBDCfMf83LJWzhF/YZD9p62iSYpZcGLBZP7Dsm58aLJX6mgkSyySu8zx6M
BBvUjLenWegRPRTSNSxUsVxyHoAROIXUUOIdQKoeWMCdY7JGkQFGjaL85hQIPaCiAkOLDEUAO3W7
GxT0JczNwjerw4N93ECki18Z3eTza0D+uMH/ykHRc/ycHeM6Ru9F8z4gVhAIcCCinASrQvubtZgs
bjFR5rMLXNXWIXVGErpP3Vztz3wTEoR3DwaEsskWR/8O8fVj5cZrtswAREfMSkzdKFWVrIEE1vYH
7arSI30YHNZ/4YqLmXexmHDnhwhvQRY73sCSqc8BS9l7QLg4R/uoyaYDZz6hzUOgimcY7S/+AB9M
oMaLoUtk34zXHpac1id8ZJeE+SjdKJsGrWu/MgRu/JSgc5Xm7HxipgyTr0FpsxWEYFIY1WKUeQ1b
1UWBNws4iYCbeQ4spSEG0vBeoD051z4DJGffZTgn7l7VApDAHkOZNZL7CcZfDWtXhZ+xQ77FnsTm
1KkevHXEMl54Ses2mpprekqu6ZlfhbwdaDgNR/rrEgAhlQNadPKnkoGMK3Jxuq4m1bsgGXp3vRM1
37BwZMJInhdaKl8E0dVOvdrw3H33URgfcd/f4CLaO3ax2KvnTQvudMD1HTwnJ3fEPlXJznfJMd0l
NSwd9/T4iv7BjfWaWcnZx7XRITtkU5dktbpycKduY7RGQjT4smgPN950nx6Sh6/59+dF5cLfkVM4
JQ6R/JwW+fkUN+4GwrO2/+JMj92ZLtTk3EV8TqVyAHq/8O4etFTb9q337AM+zdWsUPo0+WNABb/h
FAfYpopRLEl8g8KBYuiSNDGj0jspYyp5AdLCkyafkD/j76xsHu5Wc/W1K4wzs/dslzyPAlu6dcLo
l9NcolFmB4Tu3sbyMdQ405+56wxFJ7M4hHPNA7VdocYRqzA9F6uBaSuj2GO/EWPVyxPd9Kd/p+Fu
6KbJDt9rLJeNRVpDb7UT2SYp+ouG3NdeF7MeFv+q1h40Nbm0K/E0Q/iMNMh+sPmCgNYcNwCg4BMj
XZMxoNgLWOpSrXnMsjc9GuUeA5slym/8UBCX88qygXuV8L07RlPajB3FFbv42EHCMeCQXO0DgNDd
fFApP2kUgT1rQj/DF55euoZlhl/TCXiVR2bpYL9lb+vGOr2Bo6tvnna57WYFUivpHowvJefIiwYG
iFUjZv2sacAgC5f8o1tL53smopAH6Lgo7cOtXWTstAcd/lK3bCg8vqvJfKEyO2nQw97ClzU/s6AX
aPPKCG2YzKmgXBYMwQzVVJvmCcQv7VRG2KMWIBY+nWZYigvmvEaXqoWuDLYh1iTVP/4cze7DfjrC
NMRhxnKVeAOAoxB8glpgAp8n+2jvJklyt/D7vtQM1qjz1kAWE6pclK0RTTDCR9uF4ESzVfeBfGn0
2MSYxTh4dzQBA2Gvd17Yecd9LRZkynj3qWPpLfCjg4FeiMZCH1jNxDpGeDY7F/int6Z8hudCdbEA
vH2ABOowJeovadH6Aet06HBAJlkNxgIAvJAkBUewwRAeBqRoUFcfuPlrDCtHGzaxmJJvyiBMlcMv
nXuT0XNw7RNe/TImNqWUc9gEqb3zdYs9+nRwW9Aijm6xD+TdXlTMxR6T1SYn6jKEYV5gnW8RVPKv
/teyN3Mkw3V/qAoGlsZiSQhOZQNztRY31NRX2NdWuZOcgG2RaS4LMdc5ASF+W8mCGEU/qCbpnF1Z
yjJ8BSwJhUk1ownDw8vuXmCXYcpVbXM5N/RRtErasVgegX2Xgg3+/Oi6oS+/F4AGhERe9nulfy3X
2cf0LLhHlAIVPh5vEsr0aUj74rInZt/neYJnseXN8Env6m54QvfRNaoNv/2Dc+fg4npLwHnnUVzD
+r2JFevW5LGU1hvJQcZOv0HV+eCA59RW7KjfJtIUlBrIeA+ovfd3DjhlqTznEYRWR6Vc/PW0fsEn
qPZewd0qdcH66BBpYaEQiZPGik1qSk024JoiykVlzbZcIPFwGz4dhO6bGKIZ7oYNmBa/vGKsuTVq
2SLbfVl4dsKZcJvcaUZxidvnNT7GCsnbrncBiEiTUWfC4AtUTkWi2MDQvsHODqLMOugALYRhJR1S
p+SOMeguBbDDe92/fNo8OoTr2eAJPrt29nCjg6C2ZEuYB9Y5KzqHmHuTd7whw/wrZLcauwxx/+PU
m18HbgDTgdhm1B9cnaIVm7CW+zOmRbHJXoXtH5hFNjU2bbbcodWgRo+RcZQNMY5CgNKYH1Dov4In
nQn1zOITuOOwFgAtnQz4guFwi06zaWyzdSIRBzq0D9Liae8DLkKAxV3crlqX/B/2Vg1ttrjeeXjd
BP7/ggARstC9RvkebGw2nvT7z+TDm7OhnboGich5/IFl2/7S59DKEKlgv7wlTJ4LdukaRcgXkjvO
4c5nU5fZJhWTFC0cDcKouXgMoABmN7piJkIG7CYxnM/cqV3Ky4gV1Qo+M7iRYL7YgtOZfGmsDHwO
QGW2GdtHURTyQG8R78WzCmpEwgTPTojr/mmmnpyRkvoRbDaY1tYds1vDr7zKnIcFx3Z3CkWCsNyl
QPd4mphZ18GcmWDzeRFCo6ZgEO8duYLOhSiAhK5goaDa9g59BHYODhGoc7x3ydw34XKVrrByGfbd
uWN3mqtnePYfTeBAKCZXX5zon4nlhMLl8Eb1NHXeCZefK7YYvq0QLHxnCQhfEDghdvEL0hlG+SMA
5pYJVxPUhYFnzM0dViJs4stOYqSOU3JGGipOchs9R6ixBhQtY4MTnsaw/1TzlJp4IfFXFDzLZdKC
rlIYvPBUvJlbqm7FnZ9bZ+81zvmLu3Oxa0AXPF282mfFPcn3rvWn7Z3XWqKBBc6obtCMwtDWHapp
+e+dWEqRYf9sLfMorL7WAx1cBdNRO47lPcrdEk7CEWOlpwwXaCMRnwjsQufa8IQytoC2QcB+8Gcv
aW1ZcRsMEvGAqi+pfChQgCBU7an6+2edBVzfMnDSP7FRTv/+yaR9R3dJA88oxLlZ6hA1opp26+4U
fmoRLyaIKXENfU/RPv39LJqUoHi0WL0A/wteQ8TopLChFH/OUH7Rj2P2y7z6iQc3UpgFcgAN0A1/
uaA/RdVvuo5hUZerG9IkChYFEaSJgTItGMIY/UgGBwzfQAPI1cwm+c+8pWDtKp3B6L760V8ww3+b
7d8ClkaRvvUOlt55EJC0IZPexap8aGsFej+sg19gyRavyTDO8myTwcLTrE5wkory0fsNf33IUhOH
4dSToRSlLqNLQx7CNHw5I9rJmBw7nVEUUexvABg2nXtEQKTAB0KA7rZgVAoizbzM4pJATkAjgjEW
LgdYv/e8shEwh/KYd/OKIzAsqZyWaQbAQpUBgDZ9Y+MDFOO85hI8EFdO6GqQK9mIZTlQJWmY4Ims
tHkGMlXIC67t0pw3gNu4g7fRi9HWhHcnsBKMl95DuGvW4RrmSDnUHD4BBlhrugpVmadhmqpf4nXB
EqEN9qlO/TOLuNbGcw2BpOM0l5r7HdNo7R3jO9iFfKJnTbfQe9pRq3PYWI3ON6hzvTnS9jQqsaTS
YXm5817Jqv6BrGsyYgg+nWxjHS+a7i/ehupKJ1cM6lldREHNoeQ7QIRmP5y67jSRWL34ly3dqspH
djiwrmLRoHXexvtZo7ON691GZx1fQsQGqMl0fKuuDnC1Wwz0Bi7he1WAEjXAhZOZI+2bXMi3M8mS
XtYmY+1BaVSpmO9Vs3sLb2hirAHUFXa2kNF+PdEbi4FwtI9zYtx6C8UQ7GhYjbef78ot7mnZvm5+
xaNSsi4sW5gUB2fotBqLPpErOdDxOEFc8wkfkKUNYwi7P+vHMjpWl9QDGpo/jQ07Jaytaf9TtaVV
FlZdA05imbnigOmqxqkwyvC7QzNGPUcxwqRfJEG2v3Ruvcb8rQWpDu1n0UIAIG4aZImUZGnOepQF
5oXScAXNyBQHQMeZ9SvuuX91M5gUQmuQ2hnXfDcdd6rEvA6hg0PVnwOuOtJHY3uQzg8UlzfiGwsI
gjodk93fFMCCy+6C9QXnplntQu0qeEeZlWPvAnf1jePur8SIdM5syUMlA3s7x5Sakx+2IO5roUJi
49+Dm8U2H6hcb1bRS+xSJhUxVihirfPCuhNmiiR5WM+C2uh7bixIWM/UQOy3LBRszbe0Lg8CnX0Z
Ul8yUsP8EYhzOymkmN1/vF/J3CzUzm4bYAZsZxAo2uCWPLJp8Iw1bNum39UUgOZtn5IHXS+PF7AC
M1e4wojbibLmLT6kIPw/E17w18InA21JmKQieDD/5Pmle/MZbZXZNKCNrmM3TM7mbdi06uFxZ7X+
b6PUzgs2qOmZxChyiQ2geKuM1WQ8+eJywTiOWpJU3Q3x08WkgXxZ5/fLDlYYeBAPIaFbF9w9ogtd
DGVso8+StlB4wUJFhdL6h8K2Zi/fNVicrRlrj2PwIojNzIGyEnOf4TJlJquprCYr4J3Ah25SHK9d
UdFxRfGAHgBI1nYFaY3DHEfjMUJ8F0xMRAr9bSHd9fiNhsn8KDbz4gC5pTNlUi2KydJNtpRLRcY7
Ui/oorCWiLpTt3edkTrPYXkUPlYqXb8O9S4pcswce7q2ygu6F6zNgEBoWcn/0IjhBxpybzVIKRTz
Uwy4kZOgrrUT9i1g5o7bYIoX7I+KSgaV6QfdGRwSsg/zByBlsilREm6LcjZMVfwQrpbdZytWlyoG
QYT2lZkBFcqVpStusyPrJ43MvzKwefC9bKZjbhEdYVDrRuajcVgzGM3w8B351MzKKE4RaZg3t69c
jr0snB6GG09moLxff+3ynny6Tw+OHpmGEbEHSCBLv0r7SqPFDlnme5UYgzalfxZcwVG6eJV0zSBS
2DWh/U26Y2CuKoabUUzo0D7cHW4uw5MGJQNCN/vtg0rHyJEPCPvXDp9kwXG0eFk5CGYKZyjxg7jh
iunTM7EXomwljLhcnFakeRoWMchBbMShjUnC1IMtGMS3JLR7gaSGsLqWvkvlbwz1xh5AJI50Q5jo
t2yauS1+9g34/V9Q7xMwdYyxfQeHDoY/y4RScNWbxgxEGXseghsBC1Ik7kD4NZjcWGo5MdN2MQXt
Z4U0q2QdBqg4GCE2TszonuMq8IjoJmKHUeRwMVscR7dK7faLH3RM9MsIO/u4qDgsbn7Zm/SaoDoy
gPd/GAVvZk8qrZtd61JUDusIJFq4iaG8d7RUqLD8uY81nkSyPR0aw7rBeLLc4usbE1r8J9GdOuVq
bQYy+mCJ3CuAX3le0xYDQLDSdAf7CC/8Km7CZwdyEaVQu9qjnKOe22CysUXSPRH0o7m7XvVzYPJw
2nlX6wXfwSl2PkGpxgSB1yn3KhH1Z1pJi3887M4+nPJVAaY8rCVo2E/MW+IP+d2oTKQU/lKecvXP
o9PXOn8cemqPU4G338aYYpoCavy7MDxYYw7UTa4WI+BvidPGAf10X1/EtcU372ujFryAJ0LRAbRk
nIDJzikoo8bdGY03JlNWa9c9DKkqXosLfiuc2CLdUHQo0j8zjrt504pVz6bhaVj1wT+b4NWXNhhF
0zeArA3OoY9z2PuE8WDd3y6r43KiR+OINV6FIw/MhYB5eBrW0lZMGMAhdrlGH8dPStYBS39OvbsL
EomDI+XqGkpbZjgM7UsBFDeDSFZ9G6gyWg2dkE4DT8NfG4j3Y1FtOkQHJwOLZhYZ4Q1ry1HYhRSv
WwfzC0bqeNu/5Oe6g/GsFjam7s81iMk3kIAIUWsDuEkSNZvSDP0l6hWOsAaYUqcjSpgg9vG1Cp3g
DSuDn0H0Stlv3kECNrLM1bd97HnoxUcRORjcugMpAdYuJJWomTDs91PAkyN0oWZWJS0kC+7f3an3
ntxe7l1lgqUUXLZ2gfQi7eQ30uiMl4YTcCviP4ZlMtegWoMuUGWhIJdkHU2z8l9hxki9zf2qtKzL
xd5AqIev6yabqclFv+3MWrruQy+omUW+XcuPuKV/xXFlbbA0Qh7GLbvGmjNiGf8tIl6VrqXiPlZM
pbpNFktfnRrEJzkP8wVlDCqPwEObHtIoICo6RI7XGmcrDbNeaHfe1jljpBZ+rfpim9Hb4K02YCzX
NLFsZG68ooutgvzChcHXzm8Fhav5BZ87pBXzKnH5Mbk1Mc9pBGyyP5ib+H6zeFaLFZPflILqAl8h
di8cukV8QZpOrV/D7wvLkSJeT69uHwBjza7CL8Unb0GQW8V+pEc86fGup2OAjSqPXio6gJABhNZD
V+YyO7wv8M9qIzmle5ZLEV6R/m9Wit4sdN/LZgpXE5hwrHKwW3Rx9mvygHVQu4LMYVi+xs+DBmEP
YGXWIf602bllmK+o3KaBR5v3gBpIc2P+Ou1Bt9uM0WkzP/5q5XUbdsO4BfbpvWZ3dvKtzauDNuAG
plfmcpTsL4TGJpXK279u7UdcnBr4T8UtUnHjxhV9W++QTRYnG9+vCD8XBzsUSAm3INjzwQ5LWBPW
qducP6hIoE5AN/V2wSZoVa37D41hZQxSXDFKPL3Y1mwmpM6HufNuxhWNwttn4/ykirUVNpYIsGY4
Yixv4HIVeypfFrIAsZ0tON92EQCZLRZAk6+1+ZqsFy+sS43K8jLpldtsJReocOxwJcW3uHxYfw3b
1Gx6+3FpVlnxg68dwZ9XrL9e3LW4wvJC70ITZNSwlKL71qi1ProAtO1iyovy6Piwd2ljtU+eLIPN
yNak7Ktf3hq3+H50vmHtZxbDN3cbXGk2BnRJyS4MRIwiww3sin9WM3hkzIH49hmk8MU+/YS0CdtU
k4lVzWkODn8iOt0HSKadW7L1HmGhU+/Sk0KppJcChC4YDVAaY98WY4IKn2hlj80WKPQNuRN85Rfo
9Y+vYKA/OpD/nB1jWApYrA0wiB7N4SCqjmSayjJgcO3zoAkL4Me2J/jkbk6OgPSnWoNGXK2iZm3Q
RioOPYOqDdZvEzoIR4zoncnb3iRXoyNNpNI/6BBAI+xcEuUak0TuIvgpbQKI22MGP4h3NLCboype
g1iU8/yZeAYBn2AuSmFMh2W1usjscfED75Xcydr9zSvsKqmalz9RKPy540wIeuq36KEmd7uJCkYG
0gadhvsfTee1pbi2LNEvYgwQ/lXeYIQveGHgvRDCCPj6PYM+59bd3X3KUEhaK1dmZEQk8K9JyK4A
MED3hH6p4chJ60jTqGB+Rj+WITX3keGIGHqzMalWKNwyaswsuN4RWb3tU7/pol4ki1qIVnpxKtBH
GbiFaz4lHWEcudML7A3B09db0ZmfNqLMe4xuAm8Aq9CkhKKjBF6X14dqUPVPvXubGSh+OsCHl3Ke
HupWdbYkv0soDf9KbgXglTjyyaKCxd9OC3+UQohi31bchgCgFPgacqF99hPnOyux9Ub8LooeIEnP
49zEp60HLgb2iWeYnw8EMrKrmctntBpoIafIzJ0vjn7RzWV8Z2Gb9MtjwC8ozYYNBmUWOJj6cxaZ
J9+zfQaumiZ2sVWtmTUZM/Jkc5TqaI9hQhW8e3BY731YpSCCU34ToYu2wN7fkcvSPD/Yt2ktYm+W
YZ+1kxkBiiH2o3NvjolAFwODwQjcjf43yj5x2M7htXtgTDwU1Rw7RPpny9H3ZKe9bdH/ts8OP1aM
snYxalBh8UPtS/czwWKumwGdTJ41D6c4Y5IgRmZKg3sM75hHNdyiiX3fG/o5c2+v3SO/4xiWRkad
dH+TJOFzTfczNfeYEdKILtpZ3Jzjhgqj0rhAgKlsGjXr+sYRkl4eRPXJ0cBF03zmzmd0nTUnudcE
/OMDEYW2EPTEXskvR3yPtJBVH7cKTjn8rh4ajgWdnfFt1q2NHDRMBow4b4vpTpHdq5LPX5zhs01C
T6aN3YJ/DWXDTQ3Vu0FdKkdvIFNKPqrykk/tgnwD96qH9ezdYT9fe4IXqpO7NYdTeWfKFkFn+xh+
iChFWpYVi6uh9Tnfal/VgFD60Lm2tXCPw7IIBRV21V+Erc3Y/UO8xnfc6FT/G6zIaIFgf4Td9Kg5
eFc/+znxCKYY+19xCVNQJonLyf5uLiFC0UN12rOSzdDt4anoHKJddPHfDzrQjL68ONfwy4HiP7rQ
b54Kka+YH8pVmn/tdJjOeUEhazSOqDs2/QeI+iam83awimx1UD+GFyKsKUwYZeiRi+FDIJAN1aSa
kuSdNJFQL8RA7S1MXK4BCzIkofeLJgchBOdba5T09iEnKM/J3bcvE5oi1D2W51AJlDtkpxY1UI09
AX4Je7cDi9pZfPBNoYvWAOum82bf6AI0zFEz2Juj6ge3J0zRYQ7iVgCh54UGmeg3oqEh7HI8fncb
DjA4hlGcSpfkR+gLFw70PK+1EuUbTxRwFMogBCTyveW0V4K4fXL0DTB5q3V6+eS5BMrt9+O6s3mj
ACfgM7zj7dMh4K1UrTuXBK8fGxCGQGzw8W0rIwSx88iDvSQi8aN/9nl4b5Kvxo5Khu7jhqp+NWl5
HRSDuwGQvRoHFfyC7NVzdUBsImGczBIptY4Vjm54j/7iJwn9NSHUfFQv6M7qIsYTQDJ5MVQmycgP
R7QJacLgGAF9WIzqi5XNOUVUT9w4L6BnMumeZiqNVcI7Qj2D1VpbiCcMr6Z/ATqgSvRrrVQOszzu
74TNyExxrQSoJcfY2B5Zw1Bh4N9oKBTj9miS9SvbF8KQ/p6Ebw5/AAWnW1iVDLrNp36CRDrPZI3U
hipCjs28y04g13ciLaz+JLAvwEZPJLrl7pyT5uWm1BJ8tGeGlazZX+x70Od866K07V4ZbJVgSgM8
McMfvn1Bjwt61X615mFj8QqgCcy+BUyubkW/FuKu2XxyBBtWYcWnxqhP+T/Nf0LyadL2d+B1qqf3
7he7KxJwFnOpx1MSyZGyQPwEONQsA7qZ4YiK+ocuMuxOGHsBdFzMy8+sHmn0VmUK89fa7NrF6Ze9
xOmO4gnh0UshT7VCmz+kPy/7z7yvoYtdmgF45EP5+gP4dgllnFZdElqEexh8B+utP1DiKhOKxSLE
ExRXvNw/e4MBS+TUZbXKlyZifnBwoMmH1hQSkCvej0iA2rwi4pcYHCrgWVLsn/ITkALiEIA8c4l/
PHlMc2azvA9m3UakBNeIx4MNGNnUTzJwhk/297XbJYQ6jLgDXOnOhPePqyQWNgeB+o0oPntSjdjj
f1TNNtaxvxu+C68WaQs3FAkQorGpChKjuxJqQ+G5ovQ8AEvM10ZuQq6wUq4kOIzqqkk35X5c6hNm
GDwESIprjYvisSU5DgG0t+4NCvaX94RpJkOrc7/RKfJjPwlmEUq/bXhj5CFHbPUmT+5NxHuTJqRo
LQuYxMOXE4S6888vEOBz/FzIBqxvcgQjfrJJtoImPv2kN/hJYr7LiNsjow8kijD6/tX/dg/jHPCc
GpbNDhPvr02AFVGyQpRu/lwYCJ1ED0n12UjMOE8nBy/PGRsfyYxp55U7jTUpJdjfz1UCOTr31pZy
duQPYOMVESN5Rw/QXES7t2045cjlAKnarBPKdJF/wAPgnZ+7c4GSitvomGDa1eP5r/MyA02muGZZ
2f55Q9twvaYzuKOU2DuXwWmgZfSzHY38caQpXXN0shpQRe5GIsWcVHF4zOU+N40NSiG8bQLPmZCk
UbVXW6nbJdPjwuEvoUT2yy2GSjAQSpScZddY5P0ifmN4UnJXUHKMv3RFmODFdCGkPJzodw9YlzV1
9QrAlh3+4C8IfbRVEMa+l9cNowgHYAUHCFADzTwoAd5mUbnf5JxicqEHLIMpMW2ClJhH66+IxfN9
dWjtuC1hCXMMEmC3hrJgdV8VTib/jyHd3vxi16ufKaUcQxkpaECYfHh8JYWDrK8ke9bot2ZXZ6fW
eWt0Sz3pAGHKXyrOk0oWVvnoXcEMbLC/t87V6BHyK/n5R0iC/uESTDzYd/YzVX+yOKT2PrQwPOfv
HaBGWHrZd0rxmn2fHrFgg0T/gljfGBzH5T3wpOcuGZXRfi93YS03+2c4Q7AWNBloPmwEsGRiyGVL
EAbrXorwN6nFQABvQK1pqW4GAOyQi3YhQyBGzAU0rzvrEIqHp063gUlQuzZ8gBuR93hG/AWzh2fX
jzdxhXdy4lzi833UDA5jd1HOtuHd0f9Y0xbEEciAcKrnB25SMpFXyVqFmUkURydm0YrlkkFuYiCY
w9rm7ENP77LSwSixWRrtTxynV4tMYoD0eKpvZsMDWDj9WnDLAa2dE5tEYBLoicV2eeYW7oqVoBhf
qyBsF9bG9mXtv3rQGOHxqcowifZLUgpv3sr8Inec+/ruY3XOqfeQnfu3apY+MCyY1wC9ulsK3wwn
MMX1QtuXAvEBLfZONHavPFmUkJQrsPcgex28utOE3w6Vl7KPeenWcVK+m7XhgS/B6OozVwnTbzxI
O1xfGyNv/wzLmUAUyLmEFWw9Iehb9SUkuBmPwGeNQ86HPxsxW7X9ncAu7DWBQSliSWAJHVE6hf6i
OwQk/DYB4qT3wsJSXJsrpCkM8BFF9NbSzzGdxKrb2NLhkWqFlRaE5dK2Hs67gJi1LnQT99B69/eT
zcFjNghHegHNmOpas0VGITiOHUcaKOK2NunXpgA+xmnwQmH0pvWukWfLoTKghFCiAWANCFoNeu3k
kuyh3H1tTwGOxPpt7x54I93xn//mDomZYX5WzdmNembbnKVbAyYxDwXOxd56QyajI2WWUcuN5n5z
dGMGgjc3LAYi4AdYnV3YJiY7ZgXwt0NP3OaXxSd98rNuMB2HZUVy0/90b39z/93LUrghjFf1vh3+
9ozBGfDp79Ot0tVBjQSqBs8CX/pdS1JWYw0MQ7gwhp/uL1S8PmwNQXoHL4uOS+gNdZPJK99O6r9o
K3bumGrBEKaEvXLtAK3C/dlDKTLWJNrsvA80HTngDCFhPcERnCrMXQzpbaoS92FumHDmcAjuRumS
AbSRMb1D9u0byBA+MrI3pgCpJ6/cN2Lgv5p9nlu8wLtuNoZqcKBJ1FHJ4LXJfF2zi2WgPcbEWC/e
k4PzaLnPDJgzcG7NvubWflkZvpEZWMXBPznuoUVmA0FijzklrKe5m/iXv8SPYdUnPk9RKCEW/kMt
uLL/YmMfS/yD0gu5iJsiaWs33SvvZ1hb5KyVTmX8DtL4PbzB2Oik66ZhJ3G63k+LcInTWDZ8WAOY
iGVKC1AfqDLmM6i51zgf3odYEAXP4aNTXjTco//uNPbeLffS8N1JwkdvXvOOYZlh9C8M3+eT8ggX
CeTv125RItqRYV6pNx+eYT6odNupag4cTG7AVyX81+fLJDxGD/TDVcpd4C5zAR2rYFN5CPrDJPyA
a2RuDkY4S4gG/rHIZE7mGmc/BPWWfAa3BnixYEM5pD0wyM4ACKz7w6mXeiT4N1r6kwPuZCT+EOh8
Wl9t6govpisJeYTJIPjCIQunwP0TSyQBe4W3Bx00pP8Armow1t3aBbUBiitB/HWr1KOfROXj57Dr
HqypGvSZC24z4LlEuBs8P0iM9LG6oqYvaeH9H8RNKTeMoAF5uYlk5MnsEIhSHCZ0HEDKbSnRdKZq
DJoKA3pEX6Z65pG/uAThCzXc6OwMdji9i7Q471A8bQnzTZ+xZPLIu0wkY5ajHOZ8YYf+xQtLOYwE
iH2BVy5aKXOLcHsloTMCihmpFSeTTTAs8T6xv1jC2VFfD5CPQcK8pQbW/JK3/TQcJhXfy5zI7+Hj
xqLSwS3ym4sK21rNO4BZkrFiF6P/nwAOMl0/46HyiB3/w7TPEVUgTZvJjSJLrUoc1oGMvT31J1CO
pGEwyl5yl4e3yUXA2Eh5+Nj9jra5X4ip/fScFxWXdszlZ+pSxZe+xSHI4S8mKlzfqaw0gaJw1GFa
BlXdA4IXHLY55E+6VQTI3rF/b2XjSyB7K3ArgDg37WBihz9W1RIuAkp7wJYF33K97YQa9ipLZAw7
JKaQ8plQC7MaSUYJCrXSSrF/JJ2Qwl/DGWU/SXE9WNAgXXA1gKjVsbqAhu9/JtC5ZNrmKzeGqfVH
6lsOmigrpMWWsqGIuJa0D7/lClKviUPLkQO32tfpfGryRBjC0XnQ+ySPwDWKrrf3pbQ5QVsCakBY
to8LlH7S7q5iCL0Ee3iA818rVs8NU1EjYCUohOI6hI6sjcUDfdAOaw6nADSSJzxNHhTUG427eNrZ
mCsRQA5q7sv1r8HjpiSjqav7fhp5Kw9mXZl50bTxOnD+ZuVZRS1iWLvevn+HKQVHTk3qV0anDsPc
BLLWaVh0hbM/+oKY3/Jq4CXoG4dMjIOXrXY8PUPQ5RCTvs5pKHoq4s6pfn3ZawyM7iGotiv2dZU6
hVGNNV3vS9wJz4NlvqrBtD2z6+hkOy8GxNF9LScI6N8RKdc7umG2ULBuoy/ZWwmrE3JndNHUpjpK
K8DVZRArqb7E7EFlae0ggezRnmvH6LsE1+bYwDMMKSY0qR5eAvmUeRgcsuh4aEvTTaJTizmK6ovV
FajYY37P15qId0hbM6Zhsotrq118TByDChoGMC1b0ZEVRD/YH/dQvyGFKaCPQezjYYycEndJUhUG
HQpQ+c4CIsTPCMcKwcee5JEZwbDEZBSo0E+g2R9vwCUXlnydLcIOAUNC6yEyN8556IFPHMv78eQ8
hixrAesDWdsFD4d5gB/ASfllyOaiGZ5i2RDDC2aRD/Z4nOdUc3p3VzRB/N1nNWNjo8m9Y0ycKMbG
AD9/UMUUz0sBvkdSuVE/YyOtcJZzMVC9aOtYI+Sgtr8uMOMXv2eE1WK9QF6z8cRZ9+CJSoyqc6Ec
l9d5dItuS1JLfl2D+q7LnFSMFCFCWZUJfSNs6iuR4b+YyyVfiS2jvTy4Shg0FwIw01HWRtwqwzwN
x3gvrjF/EgLmk6KJLhXQgBdiZJJXhfUJTZQ8jNTBnfLNZcuUy/dx0L0D7bEoNqC+uMgy7rkn4nSC
vHUAdhRi6AhgZmGQxETzkEgywDKvZY5gc9pEJ0y57AYMtTIwubMYpKOQuQ5Au9yQba85xDDNarHJ
4BkQAT/+4OFxRF7o8WeWP05gKmWefe5lo8F2jTKTUKso+QHxuoD7aoVsz+GgELBc5hH9rZFGh5wG
sEtBAjC3JA6Vg7vPn7HRrwZHrwZXKShNqc+rKLOaU6yRqfeDesp82wZ1CDqxHWEONseEVgEdGZT9
IdX6+6+8Oo2bA7nb1nCRYGBO7mTD/VTI6DeQ8pW+jVleyUYjJRW+++syQIuHsXfvAZcptZ8SnXKU
EXo1RkAzoh/04lgUC6ZEl+B2VtwOHczdGn8BP0EjcY4Nyz1PoRytaVQED9JeQcLMI+JUIAYUg9uf
siqSvUpcJPPn6K2hP8eyVKIBzU+AMn3HcqccwuXGuehBI3W/kHK+QvVZFTC4UoZwB9VfUcJGFXOT
TGrBCe2E6EY7KvrH5DAiY99tsomI7dkSRcOyEmT4MkJdJ1UjAjnVfiNI8KF1qP4nx8F9kzENhCIC
B5jJ9caJLydENawUZn62ubqas1ta3kaiJD4Zk3oIifT+bYN7KEnC0zMw55BVjH9rS4Ghd6PXoJ5H
QMhpgMQEOisR6TeGcQgCDcc17ZYjohAvwWB6l8yZM60tjc3PvETWYspB5AsMnQEkQxZCK7QFQbDE
esrM2wALFD2ERMAwDKiYyJ4EfCFetSarTRYN0eIJaLj/wuUctgszRklncDgQtrWZss4fUNJvQSum
oT+ECCUi8UGGiS9U+9i2UlME9PdLZhuUkvDpDfmy5JwbSiuLn567ASS+A0PILIqszJQpJe2f0QIi
xdnEOmkDTsCpQbq03ZudaebgYtpyViveQMGScyOsJnztSHnMKSk7IOIwgFVFy58kad8FIXSYuFjn
PObByYZhIiz9RruZ9LrcuhWtz4zxipcybIObRwkNCHLDF+bcApHrf4Mz0TKmIKDsu+35vIEbzDGo
eNUVrnEojVPD3KPZo6cIAWDXvlhgjgi91/gDfjlXNUFPUxHAwicxBDcqTJ7GwR9irACouqR4R4uV
ofCr9B4Y0+RhxXvCyGyX/tLWc2tsAVKBd2A1wh2CriUnP5SxYiRnaAV6778afM8vlgrD+/jBe4kT
gGLQXLiInGyorn6PGOYfNz51d72D2HRiyXymTbIGntl1BKUCCgN1DSfKjpP6xxeDj0dfouqUZ4Do
6E6gelnxarULku2X1EM2Ay++WO5xEkILC5u9Cp1l9Hf06eb+M7Go2HcBo3M0Au0nm8FQQFb1TA1o
g74w8Ixp3Dg2zQc50CfKFPDpGeDw9t1TWnkhISQn6Gmq4Hk8we/J+FN1G0w7z2AC+zPcd5ucdTQb
8RM+QD9jzBXNlS9uLRNZi05Ag6/ecgZgzmbchXD5KMfWn5gW+/gJHAdc+Wi9gozmTMl9taSVIxZc
wUm4b4L/4M3ezb/cohPLco/70gJqqjXtBhKsPgCDy0/0zphRPD1AU9BetxzxkPF29zXB+9CbQ9lJ
ZWnZmAoG2vyGcC/fZjqR6vEUAq2DOBBZgIXuiXhF11VlUGO01t0tjCnd0eIMjAE3wqt7r/FrkdAD
PayfGGWAuJARpIvdurTNgctq5mFdDSt4EGEZ0WAwx2FY2jZI1Bh+Rt5YCuu9LwnfM8APwlBzkglf
nXsrHOTYR1YY7f4MdlaFBqqORgEejV98zhYFshsS4MOwU6XQ4PHxvzV+as4BilWFbbjHiI2njQ1Q
XUK9niK6vBTZZW46xFkhm5vdYntpOPUloSPEychh2vilfex2G5tkujxAwyRWKXNBVyTVH6QdANq3
j784bp70veI9KjOxDZUt1+DOUCg0Lb7BQbUnVAE28IoMcxfLyILCIjh2Gqsb58HiO5vSXBFP/Uba
SAzyKt3KYDJdnB2SgvaI7GhxGeZ2oVcNy9aza7SUrgGpubR9f8OdeOfIdInIKEdcupBLBBQ0XWQs
APMa92G6+sTiq1WPAGRTtLlsYzryB3wIoGmzLJcvyBIFWgOzxO1mmBMXCerPkQuBlQYmZhWQnGW0
eccolTDL9W3qDjz0Garpm0/TANFzm+a9hT8mZzatgL0lM8iCPRpZ9XBUCGANWmukWt4fZhVegdHy
DQ7nhFl88MgvHbJZCYSVKA+uzAVMSSl60CvRV+LJ+OAEfC03TLZx5tM+R6JKxFNvz/m7d7lOwGtX
fY/LxE/a5H/kAWwtxq2QfV/pY8ls5Qpff9+ZxHHQbWtcBbO7zSVVOvpJFjtmKxQ+naZjlNwNCSqD
UrNuKUjpCnReVBR+umGEkT3vzxlDSArI9B3nGW0L5BWhEeUTshb8whh01ej36lhYMJugHBdcCrR1
7+pcM7M9bHZOEBrc2fpE2tRkQo7RuU6yI5mIvEz33mG5zpk9Ye9J5G5+aYD4ET4FYja+g7zcGRfD
psb2Gp4Ge6uAi/wRvKCF76e2T2hT+/DZIsMbJyv0uua2EIvojuPj3iugEQfqo3xkkFvv9SfzI5w4
ulXmC4BkEWBsf7RlTp8JQoIlC2ndxx9nlAM5BWn5991pPIv8V89HBOSu6atSARojrD5M+8zAAewe
n6RWFgAGk/VaYc/pMBiXwrvXIO2WqYFtj1CXngDLee9Z8A6GxC4co5r2k1UwOzBBuwDFBWbwwWxH
eA5EyVAvH8HxMhAGhgnK/WYAztwuaPJIa3YNfyzuqFfzKQEeLkuQMTC5FdEmpochZcehcyYdKXIX
qySUmsln9HAqcC4dlCRItMNjt143N7gYsalhodsMi4yyq12cytOBM60FIHlFiGt5tFsRdIkGVwMN
r3vMEsW7UM7KG2rnBd/SMGNJNdp712ytVPCQAtm18SNACt38ewelId4tFgT4YYIGvIzZG5hqi/CD
CHdRC28cA8D+rkzOFN1Rk/TQct2Uptr+4ja0KHyiaPaFSO1m6+Vthh44J1IOaha2DohwXpDOMe3g
Z8e9sEn4vUGwbvhZz/Af7dNga4//JOnlpc/WHTPDE/q9PdAk1AvqP+thXezXJvMqkOQ0vC1h+GDV
LmEkcdsaYRIU/NIHqP86nrfz7btVC/+1tQxnBt2fllFzKungkTdfQ98hcgOXgiOV+AmwMtsv7Ap0
83c+9KsGpHio14UQqBNyyy3WWLqdy8iJrsbR0JZpjeg7cJfLvVby7T4P5oSz2O3cMOt5ORCNm20I
JOrR+zkqcO6TcWFijc2fFRoFZWpVBPjtd27ubl5z/WRNM5v15OaYSVQ6H/Rvvl3usi8C9TLL5i3a
VgNmPtNsD1V31BiNw0q9O/sh64UKvIHGxYTAROfD3mFwQ7r5tpFaYcGBAS0da/MalYJxbkb7VtQL
Nab6QdpCYm5nkbPvQNlLvNHHLrKfATgg2cXSYT5brcqq6tVWsvpMO1wndUIXfGorbAb/mz7m84SE
qCxfunJcRV8C2SA378t6sEbHguyN2HyMx1tgLlaMak85XlT65TWBqRyU4nJABOiljNB72dUBjYa/
ZLUP9kFpVejChxO7jXyM2ozHHTT9Yi/6oiZ4mjknzSyDxbYfwuZkUPXwDyxiKUecJsMXaTQzluzN
Y6fv+UHX06BHxvFx6X+cCnr8vwj1BYyLfxMPVEs3WVDv7s0pei8XjFVDb8kqwaHOIBAHilZqb3w6
OnnEnDe/wjA6yvBTF5CX9FrsKLm5CLUAAqa43nXvy2REPGo4vINiSLS4Oii4xr0Gz4eRYWtYSWFC
H7xNU8+DK+YWMRVi1By/iIljzP4+8DyYJQokAPZA2GN19J7AcakX4UDCkdW/g3zOFx8vRc4iB0kG
YxNGyLjLZ0w7ml1kUDpIX3azC3eQiy7zq3d2kynI0DES706R3s6BQStmrzDN/fqUU+QOHenT0mRH
ew3OBzsNZdG8Kq/z5ZDKR5hZrJyC/40vLtmKGdiYQ+ynJRiMH8fYGsxgpSfVyjBio0fTCA/9AmS6
Ig/pg39JU6+JH0IlPAfH4IUES+4p1y1NJSkpPx82ovweKb0QtoDuL7O9WY4uM8b82CSJlFIHcwbU
hFFA1qIgH7zdj3Wn413D0qGCZYhsUboUbczw5Fvb/AbeFtmCKEkku/7Nq5JEgvqRfVWd4lTzA0iI
KUKwlJgwTN58UOBmkayN6GWQsqovqZyDIvEG1IgxfxlMRhZXEgINg2t7yDt6IyNT7fAIuntqUPq5
XYhZ8rOGFjDDzPv9x4wb/RROJ7xzHhQ2I4Oo0nuDo+L0pDUnpRt9fBzLCIcyuC3RtcYfaj/8w7Ez
Mw8fjGvu4XNHHFhzcOwm33VtdOfB7cyLEKgssV7Tpn+iiWD1Cgwvq0G9tA/bPb2yYD5jzwicgGQy
/nC84b6CQYvhEZkhzVovFj2pBY1Mhj3OO/sT8wqxTO8Wlwxq9XeJuWVdJgh05Qx7GJz2CnRMuwNU
gYwL9GMVyYqLwGZnpCNiS8H7ddknGmYHbjMImcDCyb+z17JlObawcQx320vFTf7e3RqmV4FccGRq
xTuvD0VbTsFGyNzUxlXe0GizO7lzP8x/uy4QkUFgvHOLYdWXG4s1w75m5x/8RhoBSrjvQWO8P5o2
Fcuw6j5hAkU3EX3G34DoH8jv43m18BsBDjiuXnSd/PfgSDPiZMP8NDaf9nG1/8MIRGjC4AjQ1QQ7
9cnQgpefcVjARJU7dd6mwGRx/rNolmM/OX31Zc5qoRohapOyJumJ4ziB3EopL/gGIIpNkvlu5Ysm
Jld1yuMzmxln0HHjN4eTHev60c979WO1o88QRJMeAKdjFtbx+WSS1q27Dzk1ixC+z5wT2zbiXqiJ
4jV8/Xx0CDOYdUxMBnyCO8uZfHVOeJzRK8elpm7exsnBPC1OnCo5azMLMrxS0qFEg9chM3Jgk54j
cJ+gsT5Q6F28RnDx0mUjuHGX2/TPkZqR+vZPcMvYRiNuT22KjEvfWu+/qNp+ZSyzsk8jvNbiR8m6
kpwA1jhMQaFJzbw+YRsyCLlxo7rn7k/+g+6gHO0HTBSc8Vr4DpIV0/Jk5N2zDQeXpJ8bp/JAAQfj
F9rAkGfJ/g+zJ7UqJEDEjbCWSAzYcE0Ooz11gKAj1eSQJX6jruXU12KSV1fzvArtQ4BexqsMVMJP
9I8JXa56O5775XYCeyPxD5DVjKDUT/3Er0BBIjmSxIdXc1d1J86cFSPKYXrzLXU1uvxNYbETNZ3S
qxhUguMynx4Bq/kKTSg1zADNSp0HK7tFX6Nf7nzxHH66pZ56TTL9oqnU4jVQO8grZDUfXuEvV63K
eufFpV6yVdO2iLvXzmOCCUcwAyEwLfY3NXvXhooAJUOAUdOKReNmFiOFRMGqq7/LU6vRSvFA9zxP
rdtikERzvVjnvYPkFK+KgyRK/P0SEWB5Z1ZSM8/xOM781D94cvBgFqH4Dg//5IEZ0WHQKlC5KO/L
k9fAvxO2gdugOGrE8C7E0nBYCnQofHDCmLYhj/1XUbEeVDcdQjQe7pusWya/CeQkqib4NTQtAABJ
XqmPBNiL+qfaGbYAAh8MFkXzxO2DkRR4I9CBJqwzSqcAN4RaC0Pz+0+eXGCt9ZnGtGVcMPowNWhE
s64AuhwsD2A6ZmaG67WoZAdbMZLlw/aAmig8hg9qPDEroPxAocMaQ//dwM3Uv+ThVJ1zVOW7BbQK
v2nil7OCJ5JFBk7AdRx7Zfp3wjSUqAG+QW2hta2PExY5OoJE6lPRDQwDNgZBg1/EDVDer4HUtFyh
EtEbslfFrjo+WqosRZwOUsj6jO/mOaDlZ7F+mPEi6JXysWqBFYAFbGKtE4RSYHY8NDq1lBmIEdkX
oJrwXoBaIyGxsm8CiQVNZWAaDTZhvb+3y4Vlvykyux+oINBho3WZMrhebx9zeV4G4sVElYbauBsx
5f/Z6Iq2QJnOz7AHfwcwti0dIsY8YIghF63BfeI7w3um8ySbKXDtoVwEGpCYKi0KjOHniw/lczEP
7zv3BVD3ZOe/3cMEmRtRESanAc/w6udQ68tu6gbnaOdkjEfNnVNYBXi44VeGHMScbyq90h+gcGrd
3jC9c1DoE1dyaIlYCiEbS8GSncqhTENeASiDvAdMQB2x8x/rN+ahkwLVZFeeeZAzpiXk/ZNabt02
J/+FTgTW8h2yEDo/hKuYNFUGunc7TSjpvgcIAd5OM/MeS9gjFWpMTiGssJwjpjts+49ZM8wpPC4K
uEwnzpdMZEqLlhXQsK8jspkYJQk3Evleu9HNYCmvSGn8/nGlDkC93yA0QtmgxQHLYlBfvtc1iwus
TiC1P6ntyNpgRC3ZzNi/YIdDu/tuOw30ix+RR4gMdfC/K6ysVwZHqjo5Ne3K2z7e7d3Bwl6r03xw
rMHdJLqCZLD6i5yOxtQY7tj4fUgBBehvL4um86NmZrjGOCj/7FOMijRefVE3+vS7rbRfoYhGK1Pt
AV16hX5z7wK34+/DrgStw/vZMnb0k2hSv8zvV2amf3fbPLXuhPI/Lu7bwSSxNDvPI2LUC2+xQwpX
GINsB1ffYebsvGxy6BU6xg94AzV1mHn26iTEYP7d6F6aJny6L3yQxKWmRhn6vTo8lHya0u9l7A4S
9wa4eeqUYJyiNGya5yRC47hreCgjD5W4MferbFLrXXJSip4CnNwBPuh8CvPReRmqOvlDgSm7HQOQ
doY0D+U6fQEYh7dRf+ek0xlQNctkDFZCmxgbI95Ik7MFS13GBLzMHSpWH+OvHg1wrqOxTrjj67r1
Icmg1zoAA/DPyxfgZV9lnSKFwZkgu0fOrTbIM1GjYn/73FUIGyfCC/Qqnz9ObFn5kaPwEROWOXMm
VGJsqH76aLF6Nfl00jqJl8M72dA6KLCOiwl/VDvkyTBJrJggQBhoaRiGMa0BWqsFRDJNO53IQhiX
ngEFPe1M4i9dC3lh6sDlLboGEXwDTg/Uu4HlcyBCcd4R2CEpyaDYLXR0mNRZ67jpcIriyB8l5OoF
FbKclq/w1Nr9Xoqxg4hfFAoF1/N1OLFCk4g8avXzW2QxfIaKxl8c3UBsOnj60P8OXEXT8mKnRe+3
CLwDwFnFq1OeRCnnu0JnhdCZ4X+s0Ek28zv59AahtELJXRkYPHOLHvARjSkXQJahkM3N2Yhjp56+
fQgOQSlEkwycTLrxZgCv5lDxuEhIh0aAUUO1k0RnPhAV7QI+WhAH0TC86pxtu3bGwC49N7o/8Srm
LZFU+WkR/gJnbMwF47Y23ZHY3ql4YAhS8ZSjGj5pGZDrmV7a1QJ/ZLaLel46V0DaLfFPnogPvh7b
IY/f/VLnBeVoWu1sdG4zNDkg24XaFRQ6PPFm5zdFhLjOS8Bvx2ULN2mB+YXOK9LhLVYlhtwc5G+f
84OThdakPk9vSf8hsLNprMwQzs7oSsA1hXEIuR/TLw1Dg3OA3pNjg8ejl9GfkGt1Bunw1Kfp6vVK
VGNUZeR6TB7wf2oaLA4JAVrSSvY2yj+JG36BdEH5g5IGrUYljgb9PQ0Ghm5N6/7q7LbP8AYArBkJ
d5JhZi/Mvq2CefGld+M3YZFNOcd60VEnduHqhp+SUgA1TGU4VOGDnImdUWXN7kZKtLIJ5wkTdDEj
Js0lPRKP/Hf+69hV0/Of9/k8RF6Gml8+ixpmUKZhqRNxz3eRbzRJKHRGExYgXy6pRnU9XCaRRCes
Dl6aIv/+Q37b4FDB+o4fLVg/JTC7DwKzdMXy2gdPVr4ghe1vNAXa1gWkIG/FLxKBT90tI1aVrN/P
zf5h7DTS8KpQmxWaPRm4UEGELlTY/26nPvM/h0jK5oiEE+CIh0Papru+t5YaaaGBgxpPIXkBJQgf
sCR5lR9njLoIa4mdmC0cfkyVE01TuXIKzImFHnulSzVheRt9YSKrowweGTpmxphfc66nyU7lrEUh
ovy+Yp+jD4brCigrMaUSNlHNbgzJ0pwdpp1GzCb1q3CKGDgMp7LegYPTn6+RbpPkyCQdJg0ddBzR
O9Q2fCZd1oLKlJcPajEBmhOAZBte5BS2t8MGrotdQvTdj8vt69+XnP7AZ+rWinfBF0RCQenSfv4p
tiDG/nuF560+JxZejT4Sk5VqsGJlMlD3Luibc5sZhbC9sagyXDpLUBkwO4NRpoUnEt0vrJG9z6Fq
F7uf7peYBTPor+p8e/Qj23cXrXO/D47Bh5Jz4sZws2Ea7b9x8FyG8h4OiPNE94xV8G9I4u97uUD0
EJwiMdSCUfViHkZySE4nxYJJ6BEp+0E2xPDJCZ1RAgJpN+taoM0vQeyLSnxwLuGTJL4Afwy4F9HY
Utz6pweiIrkcFPsDe+1Gr4ukY0KlwEdKaZ4O0gE6OnahkkpeOMJG1M09FYDgGoQ0KjB8nBGusjN0
gdQjLGJNrTiQbAN48e8aQmKyfNGz8dBoNxKqlCbHZdNJUDucyGwxrITHWO4omyfSIgJREn+elDqE
bU5A6PmDH/YLeb7s5X/0X9+wicnYgFQBVZmZwey6nHSvIbJfhYX4nBYxJDgv+5kv48M6KU6dyrMJ
7fsA3Uh5+3FZ571ykPGVjMNPRxTzn39HG1XceULBV4w/08YQgjW1BFA+CDktgRonfSWuxBoyrQIM
80iuGbJXhbBdiwv/YhSNQP1Lp58aSj+2Ok5RcaE/Dxq5lV6ZVYoPXWwGOU+r0MHaH/26TpHXJBkY
MKQpDcMSVAvo1Sq2ZZhad1FlYdeE21LrOj4wyoBQijua16V/YHsTp7W4rp2AyTVZdyijVA5YY0iC
Z00KPTi1LVSsiFiZjVB2QhF6ID7J06WE8yB3mbtx4TnDw6A4JbZj7k9/g9AKJb/DOXnheXhpwwV6
sIqcuAWiFGUTwe5kkYhTvBLffp4MR7dE/q+bHZsbt38FAIHdiUPlO3yF+w8k47lL5cxVE1AS3Gfw
M19eRloNtzIbqwZZRgmZjujzhPL398pyOKLjzYsd1xc/CDz6pi6kU94Kp+QbUiYBX5H66YFbgRNi
e5VAWaAZZbexgXBF+aiE7WC48SaQAhHhj6ukI2w8U/UoRv8EAijRRfJEDgeOcrbKDIdSkE0H8j6j
wo7w4I0xeI4Z6FQClXlEZEVReVbqPRGBb3YjMWJo8P6juZEbEzQROKB7QcxOniTjDxIXvqtXm0oF
YHrMgFkwX6Ezb12T1s4r0lSnku1A/EY98H50DPQtIxpSgyslc8Xkz3Jk4CSKmLQBivhya4xVwRyD
UhZ+gZIL7qcPogA0PcSOzjemz51PjlK+W6/4EBJuqk6JwEiFC2aDkODanu9CitCItzmuti6j/Egt
D5K6T8PalJQA1OELGqSDU2VNadKkIUx1igwfXiROOX4D/EkpByWseYZjcwiHhsP0MvnwiOJCOoNR
16jsP1FNqjneAPXMzUPucD0nLIdPPsT+VvZXYS5KfcXVyPKGhN2uvRx3xqTIj+XK+2ayI1n0zH5w
HNw8wF8OtrC7IRtlHeBSQRqGUNc+crcJUMLMOftwGviPpjNrTh1LgvAvUgSrBK/aJcQmwBheCEuW
2Vex//r5kjsdnp7u62uDkM6pU5WVmYVp9s+e+/VpTSNzr7J3cd8QX+USNmj9jOA9keSQjY/ReU2n
s9MPQ8y4lUWVx3nBiI4GHOwYOdL9Tu5wtuXh3uzmqv97MocDnsdEj2/OZlt41LdP9Ca4dFu/PBky
wmyOr5mfTGkOKh2AGbrgjFeig6PXEpo2bW+WFpltkkODFsBkeVKQEKf1T9299YjM1PadJ6DGMzyV
DrIANiNLWJwkASsXupJSXuBTSwnR5jxHvNuFkRZXIgmKEAZ17hWnxdh1CAvoGjZT0JMH21mmP+ZY
MVCHLMcw8745p+WwQiZIpMOVH0HwnVwEVhYQRWug5FJZSunQ3vysCMKvMvAascOY4NETbGFn39jI
WxYHFs7yK0djp5RIdlAtXAdEw2fiHemEjgpR2VUfbL1mKChK4Ofil6SO6zqgprjihiU/zmOw85W2
7VyIYKnmKCm4QfShi1jDuEgTOPTOMOlJDYwvGdpQorDyhGteQcwWbI02CYgQUqOnJNhIzRknK+7L
k2dHtJg7T49h0hyuVB5ajIJHSLc8zWWqI+5HaYwl0MtneBlcyaVrANZrPPeR4Pr0nl8nOlXyRrtA
AUVxzP/h3SE2cxXrIPw06dBhg+//jfb9Z3ftL0dLf9dl+Dc9gQWT2xYAgJa96sL1hjXBXBSZHDwA
x3AdIuAcLP4T/4FNWnde1LCXF8TrxBjSFaMbFxJMy7w2QvPCoixd7EM/5BwrENNmLySNfA8UNVz9
NefWhEIPlZIeLXMy7AGEXOy0B0fMXVsovpyIdLecPMF44RCZJMvYQnhdE+Qo03T7J+GtIL5RMAZn
RjMsOKIxf+HMQIjzbSbS3tTxr9URzYK1vPw4Ke76AWogdFZ7DnYEQcvx5uv1fbvg/gF8c8ItBAe3
7+1vzehaxrS9h7TvxaOF44T81w4wsUT9QAJD8INnyZFRDR7+8+Xh0q0J6+2Adjaozqpj4Q8d7uLG
Kd4UL2gzF9uIq3iDYNpqxEbQoJPHYPbtd80YH9idGTAEvZUDXqLnyXmfHp9UIotWAiAKhEOx411H
NyhmcLGAeDpYFqjTxebloN6GTD75tC/6u9GhX9INqtsATfyH+VMOqzilRXtmfTe/McNb7N1luggO
kNp9NYdWO/wYr/TnoMpZbft88B614QEenQitQOq+ulkwdXwGhMfXK6MM6WUwk3Y89mWFx1TZv11i
fZ9W3oJR3syHBMhKmjjKfp3j5RDnymVBza+aW9kv4Y1OGdw+OomiA7Exz0D34hw8HHNIo9jF0yom
dE+t3waMl9mdDurkwtSKbvt3ARYG4xDqAU3+7de6x8iD682x+qsxnUUT9v7bqZ2gY7B+vTOgSJ1P
Ze+eMXMWnjunzhGvntkq4hWcb1rav1WfkfUnRtQJX6zmPJTeE5twQuuY+DwV6wibBypqxivT7B4x
ECKyElpSVqLBWhXiPfHyw0Nds4yVcaO8Ml34l3AKiWL/h8NJcjWbqYHD/ooqSBoGMRX1yfUQzEBT
WEryZ+bIRyaaMEHEKnjJCHSIQL4EEDJ/kVv+Elc61B+mW+2tsmra7NV7/PGfGLNGazDkAKe0gVSn
uIUoE4BFMY4iq1OlLYG5EqA+oi99tSKBGPxGAxmNmKHNHggIg7AocHo010jRuq2ZCUePfk/PjGgn
RJUZSJgQAwbfz54YrwuB510GK/eeYRQ6Uu+MPJQyGGSIbioNG0Y6rr1XF40/unnl92rOKnsiyQEQ
YKDpEJh8y2ENj5CWb0+AgDK0N7hsbzEjG6Ig0Ohu3CUo70n22dNcd8FJy1X+Q9rVk8Pgn7q6SoUq
uy/opBqVpuYwTKEvjQYTFgAymRijj44Z4orE6dKkyMhTZauMbVE2kHHgZEdU+bgl40KYH1oUAU8y
nkLW+ALwgcU4+dD1qBaVJY9yFhh3qlYRE7hVqjtNeoGDyOIXpENjCtmhALZcoYgvIimvyQ/i6qrJ
VTpONIQcbxKOq3ZQj6sx3lf+FvCWaaoZEhCi+QMRRYvstckBzEE7rgxKnuJvvfeiXFh2MebCa/5j
qGb1kLRSrfFgOputM+bxcMipjMASeKgKhl4B6wZwActIMQxN/g4LgKOGCDPBNmIeJZwzeCwBxAyI
WbpFmSIR8gGCwNt/cxfZNBlwlK9glbFbLDaImvwCOajiCkACp6QA1bqkUvmU/KRrH9GMRRSVk7yg
iLMDrKEyqvUPkII9yMJTWst8QlYREDxuIw1EK4JYtCxpJsFBZMwAAZGuPA2mN1NwteIpyaMpxxdv
A9E9pq8C3fMZ34Djbrmc+HQvhSb+e0chkkIcF6RGSkepG8EA7QHWexzCqm6r2J286KrXYJFIlq5J
VikU62TFcCCd/w02LnAKFRIdI9SlRDyBkMI5wThZOpJWC9QYaKKIYJcqHGlogSKqKaJogo1FXECv
NrdTwNbPVWr2l+oFJTEyjNSYxrt3wgqb+mW0xrm+L+hEH3EP0qAsTI1r8CvyDWVXAqhIQNmLSqFQ
QUEXl6HWkSFuF3xE0Afw79voEF/IMrAyJYuouVXvFp2jc0KB1sgXN3t1dhDXPlASVjnjJYzad9m2
wB6MKfhDzo4q9nv3V+lX+rVxY7wIy5zhd9DOUdyxAxoM31vSfWfszcjs31DiMMhvplIQeQGdnQ6e
fjlQSu9scPnvgMoaFB0D84Sfwp2FeOiyygFJ0bKuu6pTesqq/6mgKqNKH+wcjf2j6u7rzr70jK7U
bzfM3C1owltyM2O+xU3zBlHLq+Q7y60t4nbXmCNYquT14QIQEOEjTt7HrX+7hSU0NI4GrvBHmB9/
xBixDi5w7baS/fep/LucgkcdjWQFCSZTLuzrZliClxBnPaPiga9C+MY1r3lx+Pbx4QBLYyMxfnLk
ceK5/PthRMWFE5Zmp0MWRBYBMXT47pIt7CBuLRwT3d0vqhfsLZYuHE7GecIkugQwAp5olj0zLEfV
bs3FvO02fmP83uTRjjGLZIRIO9gONvQPL1BQTZwi33F9XubWhGYW5f6SC4e5bBBi8PIMSpyRWMj6
rbeHPVP4bMMWe0X73IITfO+Wo0amN94z0L5ElQPpa/6PkbAnyWDEla7iPNjP7r2dt/fNbD+64tHW
yK4onszpbYUZFN8Oa2h4DPc2vWVLyKplWOutgvI/sSBEiM34+RkY+1vp4IKzxnSuxkdsdSaYfWJZ
l1x/1r8b9tt0hRN8MK3kzb/rD4lXvbsECLDgTtS8dU+lqqZVNRlv+aKjh9nRy6kxr+wV1wJ8xJR0
GAxJ+2be14VgzwGgY6Du7waEsnl/Ls8RDENJucYRRq5U35HGfQzYgGiVkCw5A9AO9UyML5C4e5zT
YY/Ew5RnpVrZ5Dp0ubZxebb3w2Z2C/ZDAyHvyjbuTCBTfmF1GhO8mvFsD8YgDVg44TZDh9Ob9++w
V3ww1TEnEVPGYZBLp5L2x3hdsDuQL/b7UAIzyBV4t4G6As2MGfgNWuYiHfnXStdZufb6PsyuNywy
ugU+9QvklOp4H1poR+FhfXjZWLZjhANB6Wgve+0RzJ3o6XcBMbiIl/fta+4fdjU4wwERycimQjDX
T78wY5DDGiwMLLUgL3ZlviyOXacWLCYQgPiBzgEhhyhjSziiUNZi0YDFrdI9B4D/3fe+DxiCY4qD
sRuubl0srvUzLafbjfzC97G4advQbPmBILXnEVc6NjTZXLoe0gK8h4VgSTsCoz0sGVOvMTl9dMac
BkAJn5YAiAPT+OYW0pc72drL+IT+fdCYLak4gREvMJvUeniHtD6BleJ9t1nvv4AzXbKhdbH4RdmO
SURt462LT0NwsU/pSWKJ0XwmFxHpG+RmM9gz7iHbQshVpiAQM3vT2l6CqqLfwRTwa8UJWIOyAhT+
zLZDwDMvASF7drE11QTemAZaCyAVEuJYulFyxUgwMB3ZzPjZTBsDsh/VpetJBRd/jgyEU+2j5vHU
iDSUqysfP6jVaIwcK1wXfLIGURXlH+FFHQSjgWqd0goK2t8b/U8lI/Faz0+AZb0aHYe2U8PJ1SeU
PjGmOX6JtyRCH/BGNb/RMUeYWJsea5Qta4jpv5rkIbJq57dThoejjxEE5Pxht/R4bON+GgV2YA+A
L9LjHSw+TZUCfogkHJgUdPQoNDkKNBRa3TKOzsXKl0osgpFVbDGbCKxW2sxgcFEf2peLHd1Pdb8k
YTAQ+O/AAxCL1Tn43+HObf0wihYmwYPxJDgjfg81RuCLixM1D3bYstfqWpAgD4F1NFxz6VS6UIog
6zsBDxjwTNIKXSDjJ2HVQA/nQI3Vdth2zai+twvy86DysIvGoCiw05HlOoavTzBr4idt9HG5q7DE
mLfxxZAocpLFgGR63b8dPGxSqLSP4Lu3R/hshdyPzRhSQwy7zdD0tf2t2Jb2C5rVH8i1dQuqVvLe
PKN3C64qhilueRtAsLPcO02yFXrNv6tFBrxdTd5/ixJ5p1XtikLVeDBD9fD3+t3RWQZH20RJq49O
ZXiNzxv7nK9JOTb28on3T3reuKxjPmhTXtoYRQlTpg9JysJWWsaXqQR4LfIYQBHKYEmuaSXR+fRJ
rTNtO+VociERP8fwDiy4QSGJDxbk3Bqy5aKGe/CUfOmetTZkd8XBjm14L9Dp6QosyTk/XSeUqZjU
Qp+TSuu7eiMgXlGDcB5SNz1DFE68F6UUdjTRaYTDLxwUehHs4CV4IewYvAr0dmpuyPsZbwv1w0Fa
qY9Yc+BjKY0Lgo8CngZStmKF/ksCkiuXRqTeA4myMe0VS2iDBoBUG4uu7WAm+E15vJo82CMwb+f0
d/ozR5VRE+XKhqzFGL6Sy0+zBSKwS83v1RfchVZ++tlhS0BnB1EXtiMGkyHoIjjcxRxt3imEPEEj
nkHcwZQKTYUEi4c0mZbruEXChvfKg4xLqINS9L2DiRUF5jJOVZ/uvXf0ZlbXcSI+zrsD7u/ymr36
ULwyqcMBP8DI5lWZmljKQHFOwnKdoo9Thb42UCO2ArQR+CdoDu9OrgFhd0C5aB3sLBtXajcomD7W
l7uD3GlK6EhkgQwsQzXKDULynufgvJu/M3nq/lsO4xp+rPaVBjYnAem3/gjuJ8Rvkq+jAd0PaiKS
7OUETgMSNQVsPjUfUGn9AaagamiuMkXuv57cM9oXKowJ9Cg02aEqZITiIb+kzO7TXOLBNqlQrhFD
FIDTfRL5IDmS/Jn2Bwrj6BRrve+jpSiZdWTnjIdx+v0nk+sxKR/YPpFZD8gYDnyEgwv8yh9rmyQK
jwD2jY+8GXGfvMo/psaATpR+vT0dGsB4WU0we/LLQN/5TIRTisIjllaFzdP0oEbQDoknvXZQJdSf
vmQrIZgKKQhoHgGSMB/nEWQ6GhHoQmbbIMinUywcni00bNTeAfScd2L54KB7AiVrRY3yT5TUw39P
37ZVsR8F8C7dZZBrB9cr9gkUHzSr6PJo4lQcyhHqD85IpuJ96Fi8nAXSwezW+er3wTzKZj/CxAik
3VlQrqQRgj5eWCAwNFBwKVXaTH/BK08o6773BAGgl65PHPHwRLo9E/yVROBlTKIijplGT+dTBLBi
TS/FN6ERnKf40aQIpSgCS9gJea3fnuB9tAinVhffhZe7CqveJb7Y93SFVv+JZv+VWCBpHvYXU1PW
FaET/0w05Ak1A4NYE8LTv8nTpLhXGXugScEI0gPNFx6cnjwCHoIuymDHm3izbdRi4szZ6/wxAq1j
+m8mS6jKrt2ozHFLhFoHb3PKfGYceOUJdKVmiysjKuhdQIFgo7Ebimf5DtO8iv9lWmfKuY1VE642
u+mJDOj31OFsuZHiEhxnWu4s+owwzV5333A/po1ocGUl7BOKSbfUjKJaxPyyj0ORtSuuL1mzwBxa
JrgQUU+F6+QAQCdInVqC6YcoKmDZgPWsWZyDT6N6GXHdwj4VtRAwE78X4TvQsLkcDy8KtPeQ29Nw
H4PThTuSL5IqYhF6mUX5wJzMyXOqLnGofFD+BWGjja/MjgLQa78jGm3QyeBqueubg2ZpjakRNdjm
r96lIKzO1QV4DRZrr0HzEb0aNfan/069OgVxesJP9BdjJsBF3JqWwSbCVegGAsYXhqgHbEHoeT5m
UPphIdP1jM5P+mBiWS7WNAyWwZse6Un1VGucc669h8YcTJckCmSEwQK4OkFE+Lbm1RjMmq+9++w1
6LCjgeGHmBkAqn4dxm9vFd4Yz6uO/JtN+PCTmRdzAODX7shvRg4rVZ4Ewz6nyQxZPXwKlT2j8O+r
GSEzHBkPZHnss1El1K/JzBPnpOgP+8RRzBswcMHhmSYcm8yq+MH7ttj7l/jHCPZXzwiarOf9ePt7
pORufNd50FGZlAlTrw4sc7lqopGTooRpahccGkz/p+LuB8Smg82CN9Cx1mMPe+tnQKs1CRKayIno
qqUvS1WNKWPVgk7RMKaxwUrJ5a9WpU0IUSQ/fhtqk9DcGTHBZvaD1oVcMcCiY4piBSdL+4gH1pW+
Q9u1ZmVn4VSJhiGeCt0Ngi2UK47mDT6yEbYQqkv1T7Vb9nfe5B/G8HKTGW9Y61cD3tDq6enBr9Zl
wvcKmyzc12yTcYmrKViAyVKqjUsSls3X7ktXZk2qjFlsjZjvwHy2zY+mYlLQ65t16N1MteMsBBb/
uVsyVv5erR0Tz4OHC7FQ8/GqVMD6TT1Kja442ZMjSgYJWw+ORc1baIYM6hr/3UcjWgXAsQ/fq+jC
uG3D12c9T1vo1pD98ZlX7HnJJcjKkMUytA7/C1ZFzaXMfU4a083wWkgsga0RhhlhLcPoGL9y/CW4
nWWnxB3kPnsPBKo1mXOzxaKYuEydhFSOioFD/cOF2Hbb9BzIPFcUC5CcPy7BBx934L33jJq+RuZS
qGpI2ZWjh3rsozp8Aerr+awzeU7gcjFDN+UY4xJHEoCMnp4YkrPh6elUQgp1ekaVUAM2sKrn05Dm
d3XxTxyMMLjfBL8sYhaW7hRG8DZD6Ta9I8tzw8xJnV85JJ0wSJidN8MndO38VD3WzwRgAouVhn9J
cS7GBfoVXhxsL7qT12hH7YAPUteINoVuI5YmnTtYwQpLpYp21wmjnCNKavZMAPEQc1/N6Wz3DAww
ny4lfActSaeDMASUxu0yuu0AUySDhhQygr5/AHGg83bNBKePoca9eocZNt/AeKiNaKHsw+sAjix2
YZiT8medVbJKR2IUaeJwDYvOOWjxfyMNmxGCs0/34KED700C6dOvt/CAGN0KREF1HoZgyINfcvrC
DKWW3LhbLKL382a2o75ZzoWlLycG4yxwlkzZAaIG6/HSJRxzGjJXguEp3EUiTNX7qXbRRmJ9LcuV
K9jcaDTUs9Tz0+K7ILw50gA0YvzNtKh19ImA2J7wSJbBarp1qFfEZ6S8Abh+dyxiiencugeGCB/n
1/51tGcFXSIEI+AH4HAMQ6IlSgEgcwMu6xKCTil+PPGoDGhDE1BwoGS+ROnnbc4Z/Zi+VNDB89Ob
vEOext6ruxWelJWLDLb+OuBPT+notXGsf0K8ZtIVkuJlT9+ng/Pi5tNlrXDX29RpOMCCAnAEw8hu
OHOULFLanY5slePLZrD9K9bXuw2aT4SPlz0I4rwH+4ia74oqTlaoNJD8KjVdill4txJc/VVysw1/
gy/MBYBI46KspJYa/rPOt9n42jOGf+G91SW6RHTXqMMlRzn4UH4ZHoxLSXfFQ9MZVe1xk9WCMLgH
PD0OfGybGAXLeSoevr69LVZ9qtLROv7cdFbIPqyhq+PCx+0c9d2Q8d19+cpYo1VUCSrBg5v1isFT
543551PCpLu6fPRDckGbjY3onz4zyQq3iTUKIvOFlT32vXW7wzfEMdS7wIb/bfoMGMCTwDvReVuG
dRCcJmV9DQcT7Rv1RjSy2uBiUM9G8/54g/lI/xpJ10seLXl+zcPvo+piF9V5AVjRGMNLVzfh322A
WJOOVa8JE+p2vgCEYj1X/TqKW8UzWiroAJewAecfVIlW+xDIvltOdi0y+dXJRadAY2K2LgBTqBGP
VYpINoTGjBD/ADksXCRA/zO6WUZEwwp3Ng/Zyqp0KG6eeMPBbQJZuNcpfkiGlg0IBa9b9JqVM/gH
LxDyuvlJaxBV0E1296jgoDgTV0FFxryB1CpL7tHZXp/tTVP+YbCkKkdxf0H6q079aoM1mPCCsJVV
wVD5a9sZuWRu2upAC3WnrUMTQLaRJT3F+e3BkJ53r0pR4NXfXAXSot5jEeKVd4jvzRhKGIg7clvG
fqekciII7MGN1vwDGQM6DXOWB/CNXuS8CLFEEUWhNr3DrgnX2x7EliWOpOxA52VEe/T3JHknOMmn
jtI8qqNgiaMpfUP6JeL0HqXfwjuOE+frRXcXwxMoCS4+G+Rfbe7fZWr1sGLje0Ah+l1SrZkK0AJO
Dcklqz2gbAvspNf7uUWzxAaHhFleczKCR1E0U3LND7u7BrMTgVTGZwJOEJkW1MQZ6K/52PRWYOzR
RxQvArAHisRgg2G+WB7ET0KxZgEyYP1IZ4kuyWmG9T6r+h8JUEFcrFpRhaF/x5j/6le0wtuQD7W5
mC0Y4FMMTYm57iCYIktrvri4h6pEtHrFixHGIWZ7vbsmOXngtvLhb3KTaAeRD6P7oniABbyMBrn8
OhUK+VFaPCSxiCvWdG1VUYvHepjWBvWXyyqlyuVO5bvpIrE8vcde4ANhQ32lVHU61U9kc6BRIfPq
uV4wFxmG+869obmxL5BznCf6fBS7W3usdUi6A8ollFIsaujAUWumR2pSpd0zSmKskkAOJkRhfk6t
VfVH6Zn6R/hyYDnQKWFaAwHyKnT8+NLNAC9M5ZDNI1Rdhg+3pvoKzdbUP/pufVhAkEr11d44BQqA
CgDkJRMVHpolzWJIawCJob7ULltyUu+xj0+fojypE0VBe+006Cfz0DvqRKv2Z32Qy8O7Q83FPSpA
YTMKfSjmuJzwCaUkRF4gnIimMCHCTcVxDp9Zu0QMa78onaHmsFd4tRdk1zVVAi6oh06QEo3xm6WF
xzLs5OAVDYaNmm5hF4aj/0EBFrEQx8y0SAXpFfBjMaMprmERFQVbwC2A+BqDiBBzIo/gL/TjRAbB
fm1tkwEsOVqA2KxfcV3iu/JY58WQ39kpD4Go9qHg0RMAqSkBAzlPDsTSTK1REVpBpdlB/D9tB/TQ
WtjqY+oxwCRQDb/2QLX5Y6p/CdRnQ2i5f4ae4gEAph5wxHqy/Pb1CpvZGWSrgtdD+1tUg3+UbCwy
E/xXKrg4SYqvtggjJHlv86OcXrG7gFY+q2XTZy7V0h6knGjqV+b0S/91LuX2KbUc6B9UPCpqio8n
LCMp6WYgJNRJKlypuoVpDLSkERJS56MS5Z5yZ0APuGNreDyxvP6JLaFCfwRCJ4jxPv0HDCt10sX8
k4zpcwMJQQBFKkKmwSrlkAAC2nGl3FsakWqQVO0IDnqe6UC7jN+kGVX/uSIHoU9NLFCIAlXhdUTO
4Ne4AcvwxX069tbhJZrT3qDVojfLeDCQMPbxG+ARbAnG1h2KFijuh9zPFWjp0DHviKoFHtIRXT/T
k7X8E0dek4N4M5jT0Xkn55Q5YuNd/zDagl6qNy2GmbaBULx/EvJ/UgF2oEcayDfZg5rfqb37L0QF
6EF2ZGOQ3uArwkFK2SxS91A3LfG01CIeEHPVc119iRCFyyQLM7c8tDKoS6j3c5JoNFfwDE7TbEyr
nIhBfwo5HrE6q5gEjfvU4MzlgP1dFuuJyPBVi4MAzgA2pmzfJp0Qtjq72NJSt07eddO/MGhrtsPZ
cNvhG9GDhd+pLONtzV9zjU9nh31nWPkymf8L2y5YZYBmG89i2BS+8qSoWQmnZ0hb5krSH74mYx0V
anicYfjMryvnsvdoAIMscLbWhzVGxjY7R4I8ZcPeZh7ZOjhW/SNihV+A2PKQmJVOG4PIo/swRNfF
HfMC/53DFDuVBqMrr8i9pAnvnue3AqAqqPFzOlDURXlnt+777K2YHM6Zu5mSKjxmrxmKKHKFNq4u
zq7OfeFBGFEFOAeeR8sX8wVtbIKX7t9DNWeEh8gRAQBMPJJhqXSubKYpwRJi9dXmCAf8GZhotlZT
GsMgRDSCP7Lb2gCEiGgJsUZeQmB3VTv1zG/0hMMH6cR1EzehwePPDPCDlI90ZzNFypMywg0pwz0E
wAfRR47aqdBCB4y4Mp4AhpdLciMNz2UKLx5jtU7zKINwc7ZrBoeysy6slg/Nf0EwJ/WpVqXOGqxG
Iveg1qlxXBCE0JXkpfv6po9+TESLB1nu1pEzN+yAvU1SXVAWUHqPthhHfTgeN/iAVtD6ftHyPT0w
fCmeo4EVbn8O16DfsPC5JZZcJ60wjyewKFwzue/tvIrhtXhP0OA5UqVEWMxIeLYkWJRxLPx3th/C
InbujDOLjO8X/XAUmWfMRDrnLpNHIQOVw33Mf0NtBD/nmUED5gHSkwdZ57j6DEOm7wN0GdIaEw3m
jeJdQlVlBzqO6SaAWSNDLnLEZcWdtJPkhdSMWyj3st6dLgcdDf6PBwX3g6GuY6YuMWb2OboFmJWP
xAVjfX1uY8H9Xhfg3Ozr64qW25PhR/ZuZE3HKXtaWnruHobhKxzfEoz9BhBK8Q3HL9xt/YL9IWOj
yRHQD9C/BsVUkTlnHa1Btu2Iw5GzRGOkaSNTHlw+mADGU3PaG89IORKjvDb44tUJ/Z94lyHGgG6l
ZGdNU3a0QG38HNb6JVgIEjZovitM01d7V7D31+Wv1V9gZ/a3An+5MwbqD+4+EGB0vrgXJheAoa0o
VgFVAmY1BQbx5l+BRJzsb2OMtsg+6CIADNIPig9/KLOTA33IfvnNngd3ZLsZX4LMmynrewDg3PjF
Qpy9fgiXkTFBdBNMuUmcKQ6dwAMTEW4+weB2ds85NENSuWUiybTxc5uh2LJh6jKcl+fRq+EOdnJa
cALEQWCO0BIX4h3ihU5kHelO8USJ5ju/3TF/bqk8yKjx3x+mIkcRGQHbigy3QzC5TxszxcfNwkVa
Q4rDCuMJ9zeMmGA1d7bDUx/Nys+eJ81DKZ3XRPy0I7muCVvL1QwO/BM69aOr32RcK5leWYAWcO4w
Rai4gPAMK8VroqNfjCY8/VZAFartTjj1PyZIjMl4vR0q9xXnJGfUtJqpF6ovBqON75FB034RLBiS
82DeAH6TFHqMwf2nTieL4mxRU8n4As7+N6X04d7of+AzHlWdTe8ikpG3Hr8wLYlQvRyTA3MYoUuM
xI1TYrzKLGcZ1cYXeMIkCjUYjLUr35HrZOnw+qKDt3/QOCKQEUlJdqPkEvCwcDcgm13HFjSNVYRK
fNjESctX1Y7XSTV6YWLGxOgLniv+DStVLFQxDHn2X+nXHc79hbkx678Hir7WZyoEhXG7v/3B8AIy
QQ1UDsJe0mgx0NtkBngFgXaAiSt1JpOnjU59XOsZidmrpFb0wHlqFO9dQKvDm2mE56gZP6BSl8x6
vH/hzfxBXkGoTsH15uIR2z9NHuFhYrjY6mBLS1t2Ex+Gp2ErLEmhQGtaFZz3nfCobXCZrDwwtgmO
QN0l42xXRXNWTleYGOFCW+tdwJElQAeSTtuDRwi3ZotgBjMwRkjLt1foqUF/OgOWC7b9g+ngAwzs
j6MUJvF4pXvNAXN3jtNWM77TAci22bljXpz6GNiyA2P2Fld6jN2G+fIAiYPb/XfNX7jzA4eDdDwH
MGQfNfkvpfVxg9/jMEUsefrGjKY2fPMmowMW4HjW9NtVqLK1eDVejWtooyCAxLXhFo84DhOsZxiJ
frTXPwggyofbYPLI/EbbrFsHgpyvv64n7HRb3QdOfJUefIGWZ6ZmbxPgerTxlrCy/d0cOKu/xQuL
O2vLrM9Ml1f7t44F+Zf8csAXuvSUMgYf/WKcgnucHJoXzt8VoNq52e2Exit2vhts55pjltEUNGe8
6QLcyYfuBKVB3MTvOS3n9JJBz6ARBSBHCPa73bDlWci/U7BTs/eLs+ohPgWg3e4fJnwWpwSkuV1c
m8J4ECd5kcqMirFD4Wfu0RvDKYDgrDk7T+/ovtImbXpg1qDS8tdU3sRXXqqdlGEDKcYEh4J6dANN
5qJXQYMjvNvmM08OwMqMnKNnPmpHWGEDt5osngpwsZyk1yOYVE3UvgRvKjjOxpt76+Crg+AKk+E2
E3jtSx3A6wjOh2FQr0LhO3nOGD5kyUzBOb4csx6ggqVzC8RTc19f+96tGuASw3O64Y6FWOnRuRnJ
lgFzXN3F2/8deRC4ZznNsIFhyuZvB4TO/FGErF80kxD5LFveEnr+wi0hJgJOoKCEfNx7HJPVaMlI
xM1oP1cht6ZfBnG4xbTXXcah9gIPuLPRnEals/hVGvUZqQcjhGLTBKIuWjNYhogB6uG284wW9JZD
sin7OCydsQ4umAaIR8qN95nlew/r+AsRC4vNiCHvSw21J1HdsA9r3mG0hjqQAXitBjKNRCzG3oMe
pMF72851ZIVQ2WZ43lCqUXD3M2ienBUBOVjUz6gvNAIFGxunpd9RCbYMK+D2trsINuPG1y09phbK
xXPQn2cA0Qe3CaJ5DCjXKPYe4M/7T76vQ2Y/3MZc1n5yzVQ2UzsuEpIMcAEoSxwAa/tBzxWogg8D
6iHnGxUK0RgW6j3pm6Yz3lLrb+eXEZkiTUD6bSA/QsNI0oCfNVxKvDZR/dk3fh/wmTl0DBMjL+jX
w1cX2gaEbOZVUk1mNacVZFV+l2llwEfrLvwWbo02iAREDDh7PB0IbO2qw+PsP9+M4FLbG62Kaw4Q
cn/AG6ngx9xNzKoHN5hE19811QPBnLmaRFa0ch2r80hfPWjZshNzmNd2T56f4pVqhymfP8pKVBeD
wwENSpYttRRpDVXdv5q3zUPZRdImzMEuEYVwvPJFgmMCPJLe8dXl7ZhF/5H23CDicDMEKFmEo4/X
VNbuUKuAhqoGfAJOvv07nt4qGQ37Tp4k5Iji7QVgjfJR5lL36O2uZozpGiyBVmGOfL88eVA2GEjQ
QJSgf4sUB60ubwVQEDAAoFlBhxyHS2j+ovZSFyYNDmHuNsceZ1GvnZ8i8c7vOJI2SPvGx6+PLK0v
v03x6xr4d0Ep8K6ErkdcQmB/0nG/u+uf/ZeJ1fHTl/pwhzHKLoKKHSsqg7MzpQsuV2uIbdZPI65+
v5lz1+T0e+P/uBoIG3997scJypG47yDCfJxBlb8WbFahYH7C1bsmFW6E1NtSQz5YYyyd/VBuD+qZ
KNPIuPEiLreCFsibvLCwxSABFZwgtoaoO1B75tcRrB1yKtf8obY14+8+gIeoQ9WpAvB429GdZw0q
hVEOK0PZOpemW4rlU+eEhkLfV3YLeedHD+zp6i3bvhWqgcM2C/cwAdl7cB14aSU4jQ8zX+BZRgrM
YgMp9ynyEUQe5OOVZV3yYCRvMiWAIa1f5wPtOXRK3huTAMAZVeFARkBjOn4+7bZ5BiKHabdPlLjx
TAEX7iC4UZSVTKph8QL5MOOwqwsUN12jYbfs+ltX/gVYVzXpPiAYdfkI3EL9+HEy1m/QVRJJ4R+Z
XMkf88Ax46M5KDhUmxTUOYVZTY2fBFzFP9SUe+mNMTZnoXzd7C53EXwCYyXGugHkFZiX+yzyJlxS
AX3pjjgnlcYlA8WCW8n1C1MVPsMwQ7aGTztNeA2CWZC6j/mDag+nICYQ4D4QlZTgyD8EpMJikN/Z
P7m2WCPK81XSFLh/4JxEsihxmFRYVBrknRLTyyZIYpAxowHBBmhBSQ4r+wiBziuVYHCZzDGkIepV
6i1kLcpZi4HBxf/7Xd4DYEgFgWozdIMDAeJA1qu+ajhaNJ/aBnBJ76ZyDvYu41GS/DFjIGbSG/1h
TNqhhw9pSdLamUl3WEx7StocQJ3qCNk49TbQIiQNua8wnRy1AKAKlBWXGkdqDwFi/Dpmqh75AZZT
OI1ApZ5MeqhIa8yOKV1jruYz4zEYEoIqirY0qip7RmscpxT4PU28up4xjM/8iGZO7SST20baTCk2
hcwgITGMTLQGguUaI8RsU5GxqoGUmFUExurp1/r14TayhqcvCCw+XtTf8njZopOU8nGAsTF3DqgI
+HpvT2c9TR4NJzPmaDGIyitnIoukWiPaurJ3KqLEhkffwlGrV+UyK34bw/kDLUZYBmJgpdxY8dJO
sCSBdKAMgu3BiSRO0F16eQvi4b4n/ZgEUxxr/ZXLthS8JP0JJ6BOHmA5wDZJrGmISOWkGzl7oOhs
UnKri0HhyHJh3CCAMjB561PBKxARM/AVCbDNm6bAplw6O1kbsukNRG83bTuFzC0ldUoZry0j5zBO
/2Ax42pYzJhga10OgsVo1tt4PYga2MxoAe9p/j2CpoR/UFBcuiZ0+p94q969SVP1ET/D0NrLFNs4
mLNYgeGi0GXbIVtiYVLqCjLglfh+kANHU3FxV6Hvkg5wd7Fd4PFuI+onjm9VehBK/TSXYRnjOGbU
S2hhOfSg4WkmHJBEuqaQlH5EmzZNprThg0Po0TWeaD4SEtWcqYQhLnX0TPAR+Chb4HISHrL5YQx3
mh4vlD31L7gbVfsRCGwEQlqTZ6w5hFNsMnClAtFAogE2UB0GALwPqAFLp+70RrAHYCxOc7aAmthf
xzzXTLAUgDMi+o0H6RODvoczH8OcJ7cDmdeRrKgMow/h77gCn5J3T8FpiI4hj4CNGsxgxtSdGduH
cUDcNDEfZA3oORPNeoaQ+fNzsiG9MCRQ5waPGc0OXvI80FT5Gj7/fVznaDRhDAKUYfv9U+TTowGq
jkgmUmB9gaQzgCfeSXLWpoPBt8IX6Q7tDM6MX4xxiPcfV4lrp7jGg1TeK9gX2egy6LZzZunDIG9M
BYUfI/ibq04bahoqXJguJitCwaYNsFLvNrssZdAkvjPREyMcDwZPZ4AdAHf3gzwSSbAXQpXntkiK
cw+5Cq9bjcUTZHKLJn/Vkp9k0ARuUzjI2QUb8Gemuc1BvecVaf3Tq13DUZyeB50ldKJ2Ag4vTHiK
Rb3JVVb8hI0/PSczIFt7Vo0p56MEgG/Tz76liuCwE/i1RNJXDA5276dmM1nmh7ET/N4lJCiPkTJ4
4yhn0Ah9MVkNbLuivL+hDfORpXRS71ameewniD6sVJyZuLQ3Y8cGqY64Dsknq00dKz4DLwpdTdSj
HXgDkWqcJClrUAZBhCoweN0hDmD2GL3TVcZeYAtdHIM3Sy3+QDy4Zu0UWF7xyExY8uGLI0K2D1DO
2Hcg91xaUQww7thxkxRwfBFJI2IDvh5ws5YcoFAeuVzlHm+OdW6GvF5XfJBpwh1tYq+sNTNLvIEu
SbZJ0Dt78lGCzgezigOOrkjE9XOEr75LmMhMXhAZkSBvAl4j5EZbPdPvg+1DW41w9bAnJgOg7h+K
bF39VbEJFO9FBSZUJ4AAV5yEe4tvj0jOwZQ/oOPtE6srXfU7MKHk5hwqmmegv+HVtcwUBPH6Qlso
wddpAjVr1alBkET9zPgIEHaiXj1MPwaFAen8BIOuQDTxB/yOZ8qtacHD+Wn5Ot8SrAlymME0z7/p
5uzp33K7QR+rAe8Hb9/DAgt4eBEKhmz7GtO4YzWw3uDZEtcYTCdeNZNhHI5oTubHYGPZeOfg8jFL
DQKSYMgBs92eGGfKCgzISA5TfJQTbFflPRIvgnPbU0CZ0QbylukTFICFXUhDsLp4NQ1eLAop+YSz
Kq9KI+Q7dvIZE8UTmgbBOE0JN2kKm9lJxxQ6EUkPxIcobXJYM6yIo9wlwu+xMWNtsJGWXQ7OnA+A
cRpn82w6TRnLnXycvai7Fn4rCThaJPQUuU4bgbeIPtVWIZt/pXMNCl/1tDJY4QGWiCmPWW5BF08a
yFVv+T+WzmxJcWQJol+EGSCxvSq1ow0hEPCCAQVi30GIr58T9Nya7mtTUwVIyoyM8HD3yHoDzWdy
Hi58RCyCK10fjkMamKJTlFtEOCNffRiAzKmT5tZU/IK4pmR17/Pzchq3IbNIrRjbY9nSYuOCmbPt
wdVuvgwequxlvCItetogx5I7IWDN2KuM8vJkfHXHkImbDMDBwYSNKUmRxRxWXhaWlxE9LWZU5w6P
VaIMoeoJWbZBIG3aXYiKrDKjNAjUMiqiQ9oA545XOIElXw2WOeeIGBuxXqeSAJW25nwwNoAcHkIk
DZy6ZsIzaAMZ1mMhlCPaH2IWSOtRRJDiL/AwV5hW4JxKfxebnYZzI6vcsWi2G90EByZzYNQmGLBY
aEKaHzS91RNuv+gy1zRuJGoJyUFOZnFUOuNhQreJX8SIAxWd9CSeJB/yPXwinHame/xSh1kN2KpG
BcYW4kTHe2Iqg9aPVcuOO/w23WtE3UMKewnZ3sxjIfqxJupJXcTh6Eg4oX42otuluGJA0pUChe4D
yi1pGAvHoYnUXp4x/UTORvJiOXsQR6fPfLfevaQh+XNN47ekWX5wiHNcz4Hpj82ShCNdY4kWYcCo
auv3nYRXoqBT/aVseElnYKHlUrhLeJXuBPUBs5cE+QZvoM2TOlYEi9ff4qF+N0j5CDqS0rJbCGhi
TaGZWZowf4BsQyCqg6nwRyBZhmcmqABHAFErWAw3bhTADpZJBzQuFitoJlIACMdC4jBbitsqCnUQ
MsoAoseXVtJ0imOlLHtJlWQiby9qwoSnzCDcEiVYHeLl18R6iU4igiyejFQG1AGhJJ6atCyFCXDM
ZRKpDKkydnDZAOjtGz9BRgFYsP8dMKLzlzNIuBD/ihCE6g4tJBnhwcf+1++RHquQRz6el7KN+RiQ
V2jBypGyyrkM2XlSsrGxOKYkO2f5YW9kRWo0hBiLN/YUfQdpNdCjlzL5yCKJGjLtbjhUTftjQU5v
YQUGcXfNCblV8j4GZHOHvSqxfEnt97ZFVl1HruClZE5krFc3mb7ZWdGC2L6zyf0wk+eZCX8Su/7F
AscQpBY4ZWKfKF4ppElkGlDBZfHThObrly4DSSB99wUKESejL9WjaNcokw0nQvgQsQTeHJyTrhFI
oKRmjYUXwdRR/osVYSWNsrMwN8OD2RQpy4OA+ItHb0wfuAJCGRHfsqKh644Hg4iokfA9YmAqd4tK
pqSB0A3EXa9RZ5wQ1CR+iTZRJh9U/G9xsAho8tJjyKoEWrktPs3XPv1P6aezStSK6A5t/mnl+pCB
uzPZ0eKOhrsjLfB/ebj8LTZxkokKfsElOokjR6yCNu2sSHP6UkpyzrCO//X8pbzlkWPFRQdxxyBq
NO40+IWqCOLOwLFfHsrxtF6TW1rC3hxZi/3JZGVwAHIMI9P+cTEpr2EeCIxRQQIkfycRZ804uWwK
CTgSGYWxfyVfMuBOYLQ5ZUJNHX4brecQ+caXmoxjO6J/BbByciiVsCUtKueAfcj6cDAfazR9uCU9
Rr3ldiIwYBOpRtffkk2stzkfE0HRGllIG7rNUNsan79bCiVlJh8K8lpGIx6TxKYjvZarqRO2TKoP
xWkyq3GpFBHiDHtF+SlHxcto0Ya4MI2DkRagFLwEBJP4sqmjw+1g2o0hrgx+2UUlxh9zR4iBJFY8
1LcvycpKTJfxlyWhkS6awI1y4mvmM/HSpDeQQCG1fjmtjUinxSsPaxo5iFEsNFcnukJ+y0ezDS+l
Yt6dqU/wdwGXZ3YjKkvr5jXtQi1GRx+ba2lqneCoHFMsFPAZxJQbx6J5wCKChSTHJkAmYheo1oMz
vDFmyUNJ2KoM6Q0fS/IJ2YGw/7gGQWnoC6+TJv2uHRlNG5JETosXjgkXeORvHJ8YOio4BPmM4YAY
iPsea+SXoskMOvAmIYEIskKJSFVYszKbnhi+/lsHlq/dTrnxE7iGMFFZS4WoFEk4XHzAJu1Yo0oY
Tk+ktcI/B+hmxKShT25B3jYo72DsM/lclFdC5ZE9cjPJ3LFaEhYK9Qd7F4b339/fXv3hmEIzhaMI
BUyTWajNHeqIKUoTG3qCnpEm9AWySZPVNFr4m4EedaG/+4sPmwfKQ9PoHE10F6G0kKWQJXl1yoKw
rCeSjsGIo+gJVtLCrj8pt44COj1d4gBKH0l03gY0IPwXxeAbgB5bJIYSQ6t+A9ptFUFHsF8GJXND
uoPZEo1rgW0aUOeF74g7hYCaMQ64chpASCPN5LWfUJX3i5e58pZAuEmcFk5a4wTCfbcytnJvcsQe
hSLH6YDgUA/YbNdfyi4Vb0R62WKo5165alqazO8LlNpYFoaAko3kiGAkh5MDknRZ1CPYps2K0dy8
jRomlQYpnkAEfNQLMmamkEweYIItQGzGurOIsP4K8CbwVgBr9AvUmWyfZxhrLUqiQyAjfsibRnSk
/pgvCr/e2EeCFvCufsuSKCk269nssph5idGNJeXhoJGJbYdIH3Qp7WVLifZHhsjJdGIO+8QR80ms
oex1KpGQnLSDGNBb9gSOTJ2VvMGV7GzF95Y2Ci2Hq+9JUeoEgD8O2lBF7ATNkjwI1sqyPi2fnNdS
cXX/oPrxYEEPrPlfj1DFoUoQuNKTBgtipEIqmgzSkJRXEG2M/K0bvUVvIeMI5tjTiRE7lUQDn+5Y
ilFxXhTQk+C4hHLFijjgaiHwZgf3yJP1RA/RmwjaKkkrtUus+Y/AoXHzkGPsZXY4HlIvnDHm0GL0
qmw5MeMXH5IvugGVc0BnYnFaLrq+YP46Bxd5TtQ1GNkISf5X9KxouSENQ44PeU6qK+HeO+lyDcgn
OFP2NozZEpGYlTASwKSZQ5Mf7vIQ1PeyoGH0WJR4wkjyLyaDWZYGsCbmiJOYCk16zJ3NmgKEdjia
41CSdwA2HctPUV52oPhrTpFpDmwglIszbVXH57DHwyvSQ/oOloW/BCymXzoUdJyi1kixEB/+5tuO
O6DOP6CQs596TYxThOcAys+fGH0nRc09Z8QnaF7mxbwQJFxYMDw2eSXiH8RajROIIMCwQ66bNotK
42Xq4YgA85iYIg6DjDZmA73wv6yxS4Q7+gEojpHbOst0LRAscCMWlfFlYcP+JeBJ379uURQ9DZ6w
VCFxGJZqXO8iypBODC0s4u21n8YI0dnnleIIFtxO6kaerBjKMMoPVslHKOlw+AFFuM34y0A4psHb
YcVkSU5CAgfGziQ2JJIb492ZrIWvKOXFyjvwBAKiHrWspONUSMJFufcRe79dx0mQU+H+CxDSkmYD
bRLpHc1Dke+0jGIsIWiZ3kzRJUlIT6FHs7UgjH9M/HdSVqYJOPDgqYh9sdDHMbej10jT6mqaLKrM
S7yO0R/05YkIviZwJqDgr5UAt8vqGfhaxEuaYid3yY1qMS9q1uHR6EosteRYvnKY9Vvm0JxgdsVs
q7338mtux5i9be7aLHu7a2SxUugDkfk6b+Ms0HOj76DLAJMR7boCAfnYk+WST9kFUtkuEfKxsYJ8
iofRChtxXCkA9yTSQ3x9g0OiXCFOrN5qO5ZZGjzGg7XeEY8NTwwLPR7CxOQyeLZU4V0oQOTM7HPO
otHzF0U5HMDXJQPiSVY4GGK7sVoDcOHKw+XRlUCnC4xHwetxRxq2LQpBSp6UnIEmkD2byIQddsOb
wUXcjibybqBFlgnCcfCeOGw70hHFSCNNBDIDByIuy7fmDmfJgzadJLcPxT2RMbsFwCoXkO4ML0m9
zEmkHE2EbjBQsoh1Fl4QWajxgEMpBKmu3uyxwFL+HHxCkZ8fCBK60Zkhm3zZ0AHxHuLw6+OmyDlG
+xTMjmOV9HJ04NSADSs239R1B7K7lHgKLo+Ye1Yc7U6ltl3JgXrGvmNe2fjhBecy0quKxfbxcYfy
6yjLyDGYF5dRbNKvIJ09EqMlc2pseOh384ahlUj48aoSwhfu8WzYpgfTrKc6aNDAi8Eg566ckQ+z
nAhERqFttoci6uYZAXd3OHku3sKSzCOujZiRysBykZOeJnukuup0VNvNnbnhKAG3XC1QD/NLeLR3
dZqUL+OO8Lh0PmkRoOw7959GhXHXFnHrtiLh0PBBp7di43QcyecQB7nbhOZKPUYQ2xhonBr1yVfV
Bj3nCiTT5h1bABoc3OKkuaV+qVDNCOGjO+hAg3pEIgOQVj/eXfmlrZ4NBcYIeauXFiMdmx5YgppR
oj4jvST6SaUkCpCSlA6WF3zBjM74nKYF1TayHgYgkNOgY72Y5xzN7DyD/K+H2tYGf2mKTxoRL0LV
asyBp0a9qAet9kvXl7erVcz6eyMPRWZPqpPzwKN/ozpC410nx6TcEFE7FBbeBXGB0yQ1+2smxyWv
nHYop9wrbiA14F9AgPo7PIx2MNFhsEElK8hT/Suwr61xjujdYGeV1/RNysPUPjk25+Oiv6ysj1lw
XtwiGMqcy2+0Ojv2zfWldl21ZZGgDEOONA9P42ZltbrOmWF5ahbDY0NKwRnwv9AIeQJO4LYr6snB
xSVB28wu0fKWxiQhgAn2dQjcJmucrdMZMYb9SVEHj1ymILBhxJFr3QOh/Rm7IbENWngwJNR8lOTQ
/kFTrme8GSorZLDvhKB4kjGg0nEyvEk7RPtnr3UIlhT6a/ojSbv0az3O9tfqi0y0x3iEHzFypnEA
nyjjM6Bzgr843NUZoJe2/1Z6ljfhCp7i18tYg0LmXqb1SU451U4TuBkJ9UjOXa9zZF9r6rVuU8gD
SHKyk2iWxq1AmawugxsNa3xz1aF0D3Sbf0b6lFvUcn2tw89vh79vlwfrvVxDA+ySwMoUV2mNVABg
Ozs7NlV2unIcUDG+TV2KxJM7q85WRS9Qxky01+c9ljLmNxB+Ip4yOLl0EIf1C+SJHdhEsJgG44t7
N6HzTE5ETK+u0cOzYQf0a+4E7R+9bxyEZia0xaM1fsvwVAmAtMNTCXn1hMFGxFs7xNER+R6N+kzQ
XSwE5x4M1JdN/ncdG6Cfj7Ny2jFYomEjloPp7tENYpvqMUSkMR1N/2p86RRk4Ab5SQNHrxNojc6G
nAp/zaQVIhVXlwsgGUuhivMnylcSXliI80lUG1yCHDdumjf4qYLCmUG1gu+4yC1UxF0xZPY8jdzR
WKdM6aBJqInV79bUTpKsWI086xIEli28GqBeZIT7s+ZhfOw1YPMB25JreOehB6O+Jscfh+yN5jwW
zgjLGAJ9vHJAQbEH9LuQXvJEd8aJcJwJzYESYXgZeNcrDjfs1PSkqjhBgIwfaI67xWMqTWJxXgOQ
0n+zphG6rXsSAJN1J+KOSmammEZCq4kjlFo/5kUEAwfagYBMIYaJAXIqQ1tqnG0tDJBB1b2iG5CH
CaoQfzyyjuoInQBY+V8T81Qj5bEFoXmf0GUxi4bc/c55YiDhSgl8HbyxWqaGd2p4W//ryW2p4QmH
oAGCiNynqH4kFBAS5pXSavbzYaGqRBQ52O7NvxCvDAyRzYnWYMSdTLuLIEjsY/I6Hri0gbiP52HW
5viFRSNMjcZq7zWd5qChmcUYT6jLGPY+EXwDS5BF1oi7FMxB5YwZnum4YTjDM9I4rQHvxVFhB76L
j+tVeXZ9qyazjCtdrx8ttV9iOKsPOc2+Gwb2nKycI5HMrTNaz892Uv3dtyQStAExr4Sj22tYwOY7
o/6Pm3KgEFie3PuQdbHDjBxj4eO0Pm7Su09LCG3cgQdsFiHK6X4dHiZm9v52N2OX3UxYpWQx2Jkm
pROHdRiHf7D2jjcDa6TxC/nm5DaeMLRRUpFaDP8KGKR2MT0N1jp3hhLrNcaf5EB3iz6LmeAPYERt
OzLYf8QxID/ugFZTDFE3zHMQLns2C2H9muaaQ5lK+CPKWzBG7sNKsnwSKYls8eynnm0OJhRCGH8x
8ZQlTAACZpPRKwgBOEpYeKIswVShLz8eYuv9d8v/+MiC+XteBVxmsFR4Q5rPZPm0Si5hmtbAt8gG
CcuK+HhykbIChwCEjeNDf9n2uw4TjknJ+RLvnr3X72yFe9nSE2YSgSXVr2rf4/EbM/1oxKRrQB+s
+SbRvv0Ma2UgiRGc7jzAKoe+wpUnXwsDrYNRZt59iiAE05z6EBxlLbF3KVkfI1GXjDM39wlqYzLt
cvNdyTGx5NaSZF/dOze3bl88si+0lJTPS5ILJ+WAxTTqmczCIp10w0el+qxUG1IWz+xr467GPTqR
kcnGQaBzINhg4EfpyzqEIGULrslZnGJ+z5RVF33YGl0HxGcobAomIk+RiebAyw22P+nFlPZKx9Xx
W+vfKnU3jwEwEul4zFiujDzeLAch8/0yaDBzfKUEzKwoDnKaBHfMHQEjMyJZ72vS79yN0mKW0Yxl
0THAlJK1Z7CTxlpyMMYdDP5MyfNJutGXrr3yRlAjt1OrHz9lxSdGBAHKhJ9R7QQZFtc86Wgi/yZ+
XhsKCb3dVmVKGyKaUWCGQNLsOsQhmLHGnMdkbzMN+ywVXymb3pQcW5Yk3r/7v8tObf9AqyWEjI9A
Nhv4jHejz06q2Rd3jiKTAZlHr8959dcssOL1NDz0J5MTCuF7NusJLCRXu2+Q17MQkXdB+fSZ5YuV
XA07L15scmHU7B/DDuFptZjfa080O/Qabno8e909mdkHGF9MYzlBr0iyzh5DwO/muDwh++ZcPJ7U
JKy5TwwcUpTm9G1j2IFO+NQVNcodxrn2NP/6FSsaAmBlNZjWOxxfrHpasdX36jzZ74wxU2WFqj5G
WAejReRABWO1ze+ZyoJID8H12BcepRd/2Va0/1oKqo42aPiO056K5J8cCAiKB8MZjaL8jT7Rs5f7
aTi7F/D2NRumHAxWb6xTO7FUHhy0JCL9Gln6+htdJo1KwccFxapTKOxz2RAIGGaEDSCxO3/dxuIq
MVt6qHmE0yBSJwrQ3vL1L7cQEgnzUzhzYIP+4g3TTJt+aGM4vII/spKyeEtHhhpiDQIiRwaEtMvX
CsffYan63Dy5qa8OsbJ/imbnhzlrufQoqGI4kIkXsR1TY/WvOGpUyA5doiM8bkpwye4a/dU+B/3F
H6vmLBRTQgvT3WK/leMzcPOgGFA0GOUuAs58TAhF2VIzeXUcFCjCM7H7/Qd1zcz303lPeIhNbBEJ
j4YDMZjrxX80gEZ0NPMkhZQX7jOmNHRGNyQ/Bi5ivx+1J2fsIZW9lNajyMPryEqwgXmR6rTAcugo
U/O3aK3hUtf32NowgHnnsxlnHwaQMWXjNU1E9LVyKEbAzfDtT+p/tNPFzgROVwPt6nEaY8aQ/gZD
YifzMnOnStY4/Y/uCjuMv9Nyw2Bp5hf6lrhTRdFdwf0+2HsDIkjPKancBM1A6sRboGfxXYQO7ugR
+93J1Zieb5hi8qEbAzo87Swloz5YpHTtwAoairloPoNTLZErDC+2b3UnDGwVB5TCPI4eD7UZ1vnX
CP8Obfwz+fhYThUzlAMAYhpcN1bE48E2HiJ6Xz8wCh7LWH9QumyH41GZ7s4+j268jHucPZ3nCP42
JHqnMkbvAXMRdNU6O91bdsRltHWHBVSxtKZSrQmPj7yYBtHcTqimz4avttZwgIn34IxByca/2VEJ
xeYCwOF1QVnxZTpR1WK1ShPhSOuo2xAfkskjqJqGJqYhkO6Y7LkqZiIYG4kZkrxPJRp5mmYP07Lm
Rqkr6zmmfl3lLctLtwQ4mFEsLszlmLHHvKcc1gdZ105ZzcltyyHUZBR40ml4nwUJbI/ZgmaBZfcX
+sdW4OvTxArUaHSwR03jmvYcvcov37zj1D/96XsD669FxwIMhaAOQlZOBC5DdeWAF9zHN8/yR/oS
JHoB8UCGkGNUn3eNbfrrmnXMix2xrhpzanBgZlhYwMJNQylZMV13ZN3exnR7U7izWD4DS26xxZrI
bwVYr6VtAGi2pLrOGaSULeVwQO2wC4TtsIAB6Pp3lltBSbTSGv4LijbGkuquMy3z9rHFVVrapdAO
PHj3HnUs3rys4w5+qJa60N7cJTC3fFRajotTic8D8K9+0y1k9sDH3IIRY9SgeoPj+DUBCGkdzeoI
8QHSYuUGaAX1m1nvxhAUnufkDR0S6mFhNduYXGkn1JzBm7oTy/vKaMDu2TMU3qs36UV1I212W1Xx
eed1UEHHLaYafxhoAcLwKsz6zX0yNhSayFPVUaDe/cPN+9Z9/umM9LZ13vuPj61htkvLEZp1YVIA
HiD1PZJDzUGXiezs2G98rM+gwg8I/vbR4h2uwGMNE1NkHWOJh/2yeVA17HBZiZNqQp/0lG3db1j1
GwM+bW/Ehm3NXlioAvqP5/GVPx9+FmoLvqDZQ1OPCewjrvC2uuHUb9yg/5uaVQY1ttHduTKQAHlQ
m8MPEgHIJ+ZFYT0/vhhGGDcGBSjUF6voD66D0ChY2MfovRGT5YN3Hrd8cRUWPdEuqTksEQIL7w1f
IxJOkfTS6v06zKQ6xnR1d+vXkUP1mGHf8rrpLsYQyH24hUnihh1Q2307Twcf29FuWLpX3HrqLrWb
jSNVeDDfUAVwW/l97a0Rn5UGAp0nsd6GgkRrGjpnsE33eCXJ1FVas+RFQcPZL1rOxethPSwTLK7/
jIGSTnIcdQuGVB/JEoltRo3SDoHp8MqRPiLmMEpahkUjgB+0nbo/D/UBkTEgAToq6k5phKMQHp1D
rPGdV/x0jhbmxMOzU8TUGYox6wys72E+JEqquVpwH2VkrCYzu+z6qsgwRJYJfiCk0qMEEgPRZjPb
XTqMeGTDOrrTAKPjDfvoT4PPDdzFn5bZtebWORRTpaN/sfFF/ntADm8bewyv3hh1dVdaZdyp+Sct
McRGSKnpDJZ5wNX9WLnUpcDm0AwbiLeRcIc4TM5YZT7jFIlBQ5l7Um9AMaBVxC59Yd91t/IPYxKx
eR48VkBpd8RlHtJo0ooP95CWNyQ4B1BxBPA1Z4LjN3pN7yD2bzYhHC8lp0BlqJx0XHiV5AgxUK64
NgqNW4KhjF0swDhxjtTC/QYpIAv+2iKxnnL6jK+Xfp1hX8gFn0dq//e4N6A7i4MTA0isQ9aezI/w
gAKMt3HuahkUyGT91yVpOMe4AHPNdcM10rqHaZvDMFR/sTi6u7OKHhla8SBaLN4DXCeQ0/UOEaYp
qK9QjfVx7z5uyHLIfetYbhsvsbiyz+vKZYA5JxIPaO+PbjczerdZ5XAHrFtEI4o+2pQsiAbMdqg9
f3n+WuOsxLHFAV5tVeQfbALINGKWwU/saAHSW7/zqkaJgqVcsCkRTqP2h75/sZY32krvoGG3Xgrg
cdIe/TWSa7i1Snge+OHuHQRZ1Ik1ILIbXntDGReP7evjpjqTti/JGPps/xOIIymWKpXIRnxRZIiq
RQcVHVS0aRooOluTWnwBxJho6F6tRg+URu+oC7ILlCVhY4jUzy8HenhjGvzH3m3aM94Q7yO/E4iS
5Gk34i1RhqVrjP/GmCDxJfZhJftJp0XJkKJfM1XcrzBDMutIAmtkbWNJkcSwTL4EX5W5V5JoSlf2
sGj6h4X82938rBiUK96QpIQoA6lBAWLJ0UneZYPIrzbBcn3ayo50uknE7X3QHNw2FYLOSp0Dudj2
gOM67QC0/H29NvBlW12pQ9DnpNfkGxz/sO1hVhndVFLXI+XYHmOe2e/m0S/q2RSAGHABpVI/iJge
+pyQn0TWJDKFNUgfxxJJrbgykLVTENN6Z15N7tj4cchzFWVRGR7NbIm/qOhSXo587eAC8Qdt9/+/
SNPw7u2zfXYPuCPjw6IxeSIe2Spp8j4BWDFpQ8JEA+IzLGgR2bzeP+rVfIqE/DTiaGV+Nz92SIuz
Se2+ZEvA8qIYbOpgO9hZc5lYsUCwEAnSLdpO38EVUdLVroFvGoFlkLSQXdI/EDMfCihx4RC6QY8N
LJzc4xYWDX0Hpj1d8RvDLWX9eTtVKk9P2CzMicFlp0XhBwPWfv/teF9QSF+GRQteUKAwtEkbBJal
dekcrHssybf05Uu4HcLsmH0BEsFFxFP8a4sWizIUJxIkZrhniUWb1Jm87hiyEAESbzwxkT7YHD1M
HdCgEshZweRe4msdUBk5JyrMeYQ8Fqvpnle5HEl8SXC9im8d6fEWM7kau77Mie1E9jZTPsWM/GaB
e5m60/R30WGhs+mkt40GgcoQAjzmNPApqM+ZNIq5zGV0GTFuZLofAin+8xZB6nSzEK3luoU+yC/T
ViDGLbv+i9vPwgQpYOuSd6hefBmXm2LRGurOwXiuNBTLfVnnk1Cs1LMv9LzrQ6H6jmSeZM96UtUt
Cc3v35wADbcDovU3LRg2AO7UUo27utA7QC/1cnF5kFAOuaVFJK40ujoySWAeNJmWC2TCd0Qj82n5
kJApSxg4VZ7VpWPtMSnKmZh+Qb+iZ7e9hYIRZvzOeT1NUuKd88F7CeZnN2Pm3o01/EzgsFwRQucY
85jktK+S5rLJr8G3huJ97x+XjIIhHp3VgyYTfZN5HzeCViH/1EsceXCe4P8bZy5Yo+eGWi56kuf+
Zsz3wAgt0E4h/X3AEgg8qcYNwGAZLAbIVljfzGvExfmZ6zXsreZUcLQRoNgzSfYMPnmyeiBPOJR1
HR5obSiqOuSW4sPtwKvbj6kQEUHp/pntJCs5q3VYuQ166g2Toc2FC7FSkCGqbSyRyYSEIoBlEeIS
kBAUCJV9yPYRTYhAKO46U60waKKVz3aCu+gk3mGUriGjrkChUpGLQtJdJdjDynguhAnN4SpJ1vcl
DAoHExVRMZFJS6PsCvsW+tmPCwc9xfMYfRPJzsq0gNYk+DIAFqvJ708A6s2JHWbABj8OmkK9QV+W
WQEXeIeNqO45lAbzuD6ZgrBjwjOPqZuogSgNeyMtRFRCBwsDpU/OOqfpdRvtLHDk5X14Z5C3iG6g
zcN/ogRHYwE9g9TE0pjM11i28tdMWBcwzYgKM8GASZUwnAvZ1HVpP/9TWHjCpud/Hso7j+DD+clg
HojLB1gs4mgD1GrNHgqQeIz0mDghgOJBGBl2hhe/jizoQ7gIZ0sRpQl9ToQK3w0JBPSBnMl5I8g5
DzEBtq08p/WAh5Ao4jSgO6zAmXRw+hhlywTKwHuQyIfvHlxfphXTwOQBzqF4QU9AZz2SMAWwwf21
G/Q0tlkDEK9uSYj/p0OEQ4NZ9FpYubTS1IVcmkrtATFbHK6DQC6UnxUsymPcIb6pOdNpc+dN6g1+
s06EFxnOdP/NZQN9C8icgS0AQQqqT1HNUFJer0ygwyLH6tI+lWTd8tXw5ZbMZ1PiNWsFAcDfKkWm
AlPZTEFeCbjgrm16ZtAtSxjKgVU3hZiVQFhpliRotLugZEMc33ln6dXyIg2ItG1Oha6Bc7KaIiMS
Q6ksZX/LwkOnG8NBD3laKUxxgjVGUvTMoXWi2PGShoPiR7in8IMF8RFJpSQoHfv7RJYJmyIGz9E4
OegOebiXyP1+2QlsXe4aTw+ci7+jBTYDlIhYxdzBD+rmnE0Q5MKIknaLHLrQQ3+yL/cm3aeuyR4x
HONnVgYBR1Ya7N6oa4J6p48SJYGF+Ap5FowPOOPU22rQVV1rMHRFaJcntfF0saeSLjOx+W3Hjx29
Kh1qjtDYaTZCUbtuhNqE920IObkBgMDHfUBFnEJNX2gi4aFg6um/iqVj/m0Gro8xvaFZ74iau0KT
VZpWm9a4uMlejRLo6uJ9N5oa7fEw2AwH7p/rukN1dEdzftE/4i5xV+6QD9ox5dUY06Us2MM1DulG
xA0Dmd5oDuSK6ZyxwHmALuubllMEM6scgi0s/zdPsjMoQMJwgmQ5Ouw1DdpDvkfmSGKj1sJVYOXg
QLIQxclPWChyrUIdAd3G1IGy3DhlbV+B1eBu7LpzKN4b5dd1yvTaJmqKgbG/myy+EBsCPr7Mfmnn
x8HWKONCTR9N454su+vugclkZ7OKPlljDi8jezgVPmzG+c503+WSzkFfh6HF9AL8sACjh8zoQJGQ
Yv0uq1A8+Xo21KbJgccynuH22SbLrTHl25CpIRfrjhNDdMr/XvAsTnnXwoK2P57Agrz9prTBOiWp
PJDAbtqQhPgNslMcaDiI37ZksyQirwgSp3NBSkPE3ENZ4l1RI7ZIl0TLffd2KT0GB+dYNiofS4oR
oRELfW51dwsslCw59MjYCU0AlZYHW9i7CpGlcHoY+AhFAtBV+MkMhhAqI6eYKD8EJ5F0ngC4jDHo
xPbyp/5jT/+jiov4k3CtyHYs4oo0XskEjIDcxzISUaXQ1mW01BMmM5sBmDKzlyGtd5HkIunhf/Mh
khzLEZEocjaqtmu+h0ODL+GSGRRN4VeKAkb4pLI+MNhzQfq7XrtkcMA7v+ByyUqxtzey4v2QL/tY
UzeE1pTQMdMXm1Yrr9aS5NEd1Eei/24ic26rXb9h0hZIMQZ0sQW1y/HdQ9zpHCJRmiA9lwze1weV
P5+dKbhwCNl7UAq64fGFUyu9RcII3kRPu221rQ2EahtbFbQG9t7HahiaFA+I3gueWdC9oAZSH0K+
ho5NLsu2pVhmFLO97ZgV9OsZG9zUHAiT583XhweS39jgQs3UGFtZrv6V7/DtEMa++EHheXW4u7CM
sJKDbcOJQlIGyUKOwxXsWk7RLfH/zCgrzgEfcYoPKnUFdOuyojGkFqIYDyCl3ZMQdIUlAok8Ldao
Cng6kt+yVmIS3l//0xPze5GeWrAOUHPxenJCcjDQrRB10wHYHsZdnrKcHnZttN8whdojLI23UWnP
4cG0rBy2ViCcXn7733iKn+X3hb66ABZ360KU23BrILtqlNlFUwZ2yfTOwlsldJT1hAhBf+QErVmK
bTYi7RxFCpPkCYgH/Jl0RQxHlQOYRRubR7KAMTQqlP+z9muTWAg13bmSU1Ml56xfMiebSkloZ5zg
nrcWdpzIk3U2B7RqmwOEvEAadJl3Ro5Kcd9n5U8RDPiCXQ8BO0fWNhUiageihoQv3Ovl9Bb8ni+L
sCYkPT4o8Y0DAyw6vIVv3FgscQMV8pYwVw9jjF36GF5NbNrTNh8mhcyPOk301B3OXtRS6QU6lVrn
H0ZcJGsoPE4BeQWxreT09YUtQ38r4nmBR9m8LyGfY0TmoYFO2gsYXnKgTDkyBNfabnLON8Faxe8Q
IsPDbAFbRJYabP7+XBVxvqCMCIianMbBio//T+8ArRnW11rPvtEVvAgIWXaw/pR7irMaWSMjXkFk
YBjLcUZCwroUPQxJEUnJhBl2ZmsAkCfUMtYEajrwbFGFJvjOuMyCnzZkkqOnMYomQbkCquBxTJiN
5S8giRGFFGr9hyVwFZ1Sm0bi2qDV+h0kjkhCyIITZH2yWyxiFGD8nVVgsYvUJ31ofJbmEKkCE5+G
+3Ezlg+3SqgUcNhkcK7FVDpPwy6aOaywa6GLXC22DiEPYzMtzB1A9dxRAwarTi10ZA7ANMniweqP
u2rcNydFFNq2IepCzreleJDINun+rb8sIN0UR3sY9IG1cIcuGDLevaBkO5IgeDbcSp4GDxsKOMmw
wfL5p+sStf3H2tk4BZHKJaj8DDLnlwdmucvoMQfwegm2oiuT4RP2dtmyiOuwwHgJR1SZQGjq1VLk
IK2o+9dtBwfnvpybrTm6jKd7zSmj/p59DXLo00UAi2NqkwLup1HPjhS+IhaSV9znPdTA3IsiSGQT
NRk2EHywKTthAiBmebC0V2e6BXLzGk49xgORiyLPXLXCewtpF2PNmUDTp8R6mvdev7uzQJiZD9l0
4ansMPlMVh2L6vGJlhWOHdqFYEddVgbiXoDhDheZAAkyhV5DQuMUUHBep1Q8a2uK/3h+Rdccelrt
NqzpIXXdEYoNw+h2ifai2HwzlGrS6k7h6t+wC9o3F9rZPR4nNFfuTMG6zd5d+/se388MLRL5eJWe
G4pWuFsY2KyhHA27DXsLJ4O4iY9SQh/et73Gdppmc9Qq6/sxxFBvS5UC/wbMoeV0dRwIUVYAoO2T
U6NQbd2sGv05/dFndCqkpr09TdpBq24rSPCJDGhHTCn3jy6gX+9rvdEOSRtCn5zRMgNBlhNSveJv
pAcYeF3dR9sTJPcC/Kv2oMvMt3tAO+rgK4sdPnZeu/jZtYhXz9n1o7q1DNuhj1fBaDSGuyf740rv
fFSHlEWpgon+CU7rsDI+a/Dq63rYoDwxPggp3nYRwwZ84PhVUons+s2O/axhDaW93MPFLMB9g8fF
HIz514cqjceXl5sTV9Kiae/WNdVsqRfNfvzAdae22F6HaNuqPfI51Cunt8uDuujR+SJSONV943HI
7W3BVrwKiXBeE4ehLZNedeh+cC9eHHBQDEko9gSXilF09n5MwpHFwCRiE/PFRKbtADACnMS9fm/J
ALvrHiv0rYJzbz4AzJ/WdutwENM+L7dqcohmaBiguuEpzXCpHmuqGzxebsLMElLTU7Bf5Aciz+x9
6rdCOcoWJ7O6O3sGxx2QjgLGY4FlXurGoKwbm7Jn3x0NJsKWPgWPZGtsmKyBRRYtUgXB58EWoX23
R6OGqTxbfHpl41zHxUsdmyQ8LszCJy36tJ3RNDuanVrwLInf1rcectS10SQc5LyHrVobryA/d3d9
sXEGcdnmXXCp93DPtcLuYGyue6BkoYmIZhOEydKhHaig3SDu3x7uYW5Ee6ampTRjpYNRo68wV03A
jf5Q8mc2iz2fTPdRAIllW5oHJgmrN2/4B22Kx4DzKNSLzoNs596vM6OWoEIme6dCoDl1OwJH06BC
Uk0UtWk6Hqh44xUgRGtQC6/cQ9Rojr5LW3XvLkN/nOe4DOpBwTrn0OLA+wzW607HYMiXCIK2C3Te
d5OsiF4cIti7m+KlNTerblTxqZmdduiqV2W9YI5bMAxhGT9WOybT8KvZaXx/WC9ydTp0YQuXOmDd
T/SmrH5tLpsdr4htFqwOjxjy10puc/Wnta2OZh1ELtbxTnPGiOhp509Gs+nk3zeTQQ6kbD83+l0L
gAa7NqBeLXhE4Qkv+e/Tb4gZT2cIewxk/e8ANIWH3KV/PsWQjGoUKHv3NLfQPmMPe3dL9Rvgcbs6
Z2B6q5bddvbL7aa1jGZPcHMfBWw2bXjvhcUnhipZqXDvdeLJfzSd2bKiWraGn8gIwQa4pW/ssb8h
bJYoiAiIgE9f38wdFXnqVNbO3Gu5YDZj/ONv2tJUcMuU1udq1m1Z1/RF/ALz+IkQiU21+WEvKmQ7
A80dkd0oipABjO9JJZASfoQjpHzAqSMMB2IZ66mi6s2mflovoSPrZjHTGHqe/k32Cc/9z6rQyLbg
cZGlhD+biYBGDmOlGmy752S8rG8aewupEA4RSpC85xLcSMVMKx3iHy99aDU3dbpN4FUFfFsh+hAm
SW2f56fEE4VeAgg7sTuZNuM5T2OvUa1a0Ad7KC95T79Lnm45bHHojIV6MAnjxio2MSsMs3yf8ciY
/Vy8J4iZ3yauZT/q18aTgMA4lNDqYw4LEbn6a5EdDoWTKv9qEj7x9t/keB6VhSVRS3GtkugAdXcj
nQX8TgcC5jOa898A3bKNrSvzlTu3RK5OErOmn9xJCFHV5U+wE5vGJeSwvyo2ys8c5G7VECn1bvjb
Gz5JYtfFpoR1xUfDoOQMvRH6cx8nQktyOea6dBYNwz4MF74r+agcONnyn1Wr1m7fbEB+jtj6FFap
2V26kIYuppqxNumaaZl7n9e+YfYwImWtfbt0uh0SLwwySTRRmQTUsdFyNNVYWRU4+Ll8HvAmpln1
dCx8dEaMrQAwU6CODWOX2ICcLafWRwYVnfVViyEU3w3l5m/o8mNX4t30MaFCIQXV0MpHZn58LGsc
hDrnh1fvGLtAVW/VJX5V9HtvH/O7hNHGG0q4mVK4C9+IsfDxSPHoxR6PGya3KmoFaFc4/vRtQPYt
YykuthuIubj1pPemgjsSfGFJve0I06/IDCW0bAy+zCaH6uGUtfkIE3pxdAmydV++uSM4t8iyrYL0
uyhV63UHlM9ZcADvMIRhR3YOvx8MZ3GYYMJdM0ZuXnp8IfKej9KREvRRF09m6jUTgGqI0eJDZUrc
FvBQNKEkjuJF+3MK4hQJR+qZWc9MzReAxjKxuJrr9BDTTX6MlJwZzgtiIvyOOStX+e/vs2m4hU0+
p6ElTsvD5L3PUubksVE6Obvy7ZPSg6AJr8RA5oGm+mxkzPKfXayZ5ZuDLZft2AIbOakfbwCr7WW+
mYIYb74inr6yoYAw755HOXeZxWfErgnnRsgGu4x4ZU4ep+bUf3naQth6YlPPgalXi1ffqL3sYQ6R
V1aLzccZuiXX8gAZfedytb0MYzOb4XGwE0DxQuwn5lhkJD6ODHW/lmcff7WDjOa7nmdsjnHs4jCR
0kgIoiNT1ydgKVR70EOkTY+gT9byQgQ4rFaERvxF3kjRSTRFpgDkwTxoQdvY2DvGs0Jjl5fT3629
ASLe7mNS4/mSk4QL80TG8JsctclOLq0B4qaR88UhQzhCdV9SkZf+8wfUNzJ+U8qlDwhT6Wgj4/31
lo95E0iFEe3vsKg1Y6Pq7xMU6Z/zpsIuA/pnRZDxmQZ8JAs3SCAXkfrFFFvoSBGcfh72immVI61q
IPSGjcpw24EA+QzFKRaIiQDekJB5xcHMwcOekPA2wgJAgOeiafSGVsGAz01X2epJBwm1Ehpq/LK4
XoiXYLbHaME9NqcMASCsAvvO5EU189WIwTSDemtQ0jQNiqlUum03ezzDvdnDyw8B2widFEPB3mJM
4zwDA0B1toYOKGSQqFYKr8cC/5r0KCuBWeO0v5rzVUsicL4kn7gMCH+zfobGdWSnLsgRbSplunHR
jh+rLXWqGoFZvEgOomVfxYSs/+cTwerDZZLeDzgNoaTXnleQh9HpqBC6+E3Jqf0x/+64PQpyYZYE
sIGFOmUh8yb/EQNAg3uZJ+V+6gwP6jU1vlQ4DHXoZksYChaU/WEP7BERKgZL/Bn8wqCAtMSa7HNL
UOpxugHUZKk52D0h/cPd/2vUCcGCeO/r8/WPOpZn4sDEzO1VQoFKo4MZ22vo3eflmduQwwAJ4A9i
2s8Ei3kHCyhF7DLDF4Au1DuMNPTiCPJOfknEQmHxrqKGM+5DdYiucfNhZmUPT2d1TAqdEY3MCCrk
QGfWIf/Ry0kuCMWKMmMt3UG9DLvAYdn4zlsqYdA+JssSjqIgTpyfIc0P9xhth5jzl7WlRSgHOpLU
oMiSoshPvBROorXTL5jZVARobdAaiQmfdz4etdrAxZLad0sJsN93Dklp6dfWFjdsYq9m7Wc62UfY
+AlhubLjCfGvctrz44Z8R9I7DzwR0HyCYhY/Rgd/qpfzTc+NkJsy3XeQdDn7H+Hk+v4BUxnRPn80
V/DoRF4ZnKfJQiypAjVhY9yEE/eIj6iHtDZhjQGoLnPwTFrOG/17d7tdAqBnP8aYDgNcP/+WNPGr
BLOBh5kHcDUfO+36dDhD8b5dfqZDIEIOiTvEeP1ujc8UXrjacpZMA0TYSAGoZ6BF1PjlQdh3FWYn
pa+ofsfhpXNvYuPTWkPGFHpNOb/8LHrwBWZYXzoiZous86dDRHi6r7GR+EyxAoa/4QYqjIMn1N/H
6niEbtLwKjWcYoKi0lPJyz72uZIRZ3yJIRqYCgY0NOm020b5Ru8YnWV5WswyDOJm7O1PBlglpZP6
lBXXobK/LxrrqcBtqqwKkB7KrhWpxlG7vDTnW3k1EjTYSwDri/fXyT92TjikrMdES0AHTFZyivV8
VK++TMyD9xzk1JAm1Yla9TMZsEn+GcQS71QFr6kwSShuyLFdOuN9SmCfMJk2pZ/9yezeXpOx8jey
1ftn3x9myUv62cObSqX3MFLkH79JttKArikyk+v41m1VglaQWl5T2BBwrjm1ntfB/rngL4wxpQYJ
nA39nJhxrKD73gMzncUXP08wdAG/CmfKo7D+VP0cZwbVj2S/2b49LFmhO2O4zviexzF2tMuwYygZ
OdThjOQBcnEQxU98lsM2vSTACZAestMHagO6U0hRfJqtVFnpiaV6N9RlQk6k3YNCVnrDZX7rKEsl
/XspSj3awCINlreQZgCI1XwjDl+x7la9vg3SwFyPNbHkXjKWEZom6iAgq5qMO+H0zLpzMFYJc9MP
2dZc8/QAolhxY3zXDi/jRvCiavMwUEdt6jP/gH5OuBNZvjvriOzDxI4hDewnjKOOhaTDL8whw/Q9
w10u4e3o11QIXFozOfBMVUem1Ee/umSV4qfsLd1w87I2xDz6IVwt2T74M/xXCFzQb8FyGgi+NqP/
gYnbngtMCcFd36KGqN3xSoHddl2KHwVWDWETeIjiUM1Kz1HtKsIY9Ao7ntLqKBhuuYuFNc+pIVTy
Mb/7H8MSEyjIuOy9kRnv8kBeDWfXZWjkdjOXpqr95pNswMeWZhBMjzYXyx1D4vaKeJKbTmhWkFeb
e3UjhYRnboTJLOxtRjLm1OSL8l6e/D+eP5SgJdSKwIXJACpw5N/q2K0m/P194CaG6xrhxoA7+jHC
6KNTuhhYEIDFC/A8nYyO2vELxQdtpphHiomkHzLt3C73fHkr3gqikDpNiEshLT7cQxkR8fOP02P2
gEzx4kCBrkd1qz/Jk8DsPGgsnmPPHegwM/R9wzgaXaDFp8uRD4ggtOzUEQzoLuGHsBwJ4GRypH08
09TcIIDmGjKSXG0+EBoByYONOCNvQWBSDuCslWImIItZccQ+hTpuQRQrVpmLYjL3pfWYMYgQgiXs
ABVnfTLO7Bp/y6MYOlHdmHASGuEJLWERnM8GsLfEmyfNjVT76gY0x/FDe2kKyjqfXOwyhBNjnyaI
8CqNI7S5DfYyUppkQfSAkN3nvnDNFJ8m8jUawX8/Mhh3tlnDPuegC/GbEvYghY5ydJkuKYBouLgP
hLfNQ4y/z+uBSUkiEP81Q2xqjLVgW6MBOYvg4hU577LMiA5O0oOK8k78ElIPFI5HzKxRGdo2s4vh
gkt/hW+1mOXBJQQtgJwoo8oDYdSsB5Mm0sPEHAu7SUJG6arGIxxLuO2vX0E9EpYjAsQX0H5qia+R
/f0ztULkKoDW31JytE2Jews+8qwcgFwxXQO8MYG+hO1TjskHZnvjBS6bQ4fiBr4LMSXAXjRAY2xq
DOEb4rxK54X+VSVZg1plsBNmOH+IK6kgQHuIDcymg389V9FYlC8RTvN3l+5RY8IOcRe21YWIcByr
jeFWQ/3F6LCZCtXL/Mns/sSrIO72Mry1ZnbqhZ3/gTRM8WoPFTHlqqzoOBLye3aU2P6ClyakFbxy
EQoEx+PC9YGLFuM13C1YOm+IXEdeFj4A8MTIlPG++32fq17mpgS48zBOeHmPE0uJifiaFyooVwr+
+0wwbwhmfng1Mxb26HbtZCF076wysR+ErcMZwkKsL/I8eCOWVl10gVxBtsRVhXsG4Dpn/YdhnqAH
PFZ1RnTU5/pEBDh94HNjnYcWI3pMf9IpPB24Ls4hvTOQImNLGAUfY9RD8AZE1YvSBQ9ABtqLNkL+
UIk5EEggAyM3Ztr9Pce8emGkBRmZIbC6xWUaunAelKBqkDEo4N9U9Bi3s+xe9n2/znkslHpU/3Sa
Cb20yNBA4TJXT4KPkB/X53tClfni3cZWGSDWF4PVwkNhbR8cBe8iqPufreLwJ1gxbM5rOHWrPzBB
IUDBTQnpHzjEvyYLAdeqR4lAy5BtfjqwgZjVKNBtCNOCubSCNXOILZGxLen9v88blXk57yj5qSqA
injomFtD6lkThLeKXPBOpTPeILh3KP6zFdIc4YMOy0TMdn1pOjM6gdrJdp3Zs8cCaSyuJUxb9SdO
8QMDZnxW7guzae03X0fyAf+Ry25FDl2Z+5pgglUH9Dm12U82D3boRYksoFw5ZOMogJFiM2rS6ceZ
8LAzRvkgjP8YIDC6HPaL/PUezFTBo4k+yTaY9TAjTjdN4iAcGTdGj06sWUa0YR8hIrwD6UD6G5zY
Wiii7weolGnwVHwgih/eG1RWZwV3OAG+VCOzcj40BOxcq5g2jTfY5UAE/x8FEOgIbCMs6TNhd5+g
oOO86oO3u/2hPqeofeFfx2/Ybme+gpOpHBlPMCwKZ/eows3S6cmetS9TNB2TRs8p2vGcn2cv/xwr
xnl86lpzvG09YVTebL4AEaUDGAWhhXyFabQmQ5rThCAtNgGbG8dGh5Buj0XbGYs35FfUca1q05xC
eowUUglat+mI9Hm9dLzwpTNWcEkgvf0vrqA0FEKKR94U+vhKfBjFTg7tw+STMa1kefp90mZ+kLI+
Xxu5OD+0YFCInVyfjrVgRa2annBA4v9afolWQJhoAkFSPMfGub2ei+XPhbjJVA/DpHb50UUEMgPb
pjY+N5KjO1u5G+M5E45ScnJEKFsCXVefk3Trf/xDnzlitSfLdQXpD44dtFCFMTTnzPXSh4+/FHj8
62c0sZOP4JtI2DxXe4mOGxHDLqbC88WEilBq97OkqSUx8U4xbYbPGMjlaRB0oeR2WLYG5EW77NPF
pZSySgDn6D3vyyJZBpEOPw0GVXDX8BWN9Pitw6YPIsAeffY5FbKp6snTrYZM9h7c0VRs0h9F1RmW
oRfEO7QUrY0SD6GH2ZzDX+r0dT5JMf8sc2yaY8rAp1W/zfDFIADRQGL2g6FLbzX1T0AUUW8a6SW1
gR4fBkYPenuLAXD/q5++eAAxit0iFHvqfc7X5btnHYa5fuompd6FmUnmxmsZ9pjJkMFi3KcooaDG
lQxrIKlc70P6F6O/Gm/GTA8c1bpvalLtzPwcBKLxI7OVUbTeXkjZgFb9wP8BpSBFDT0i+SC1ZEls
T/jjxOwY77/hDneqltlSRX1IWillSlnYVR2Ai+0KxafYCnnEGc8nDDMBG8XzZZnbrjs8pzRwPIdx
YQ13n2ku6Sg7Uls73BHgwfAZ/aUwMPdMuOHO6hjDRop+ex7DzZA+n/cQhKVxuy9jm+4wvD03DxuU
75bOO9R6evieykHIdoVgQoes957+D9rCDbZ+Utjp5c70421kZL6ZoKiAyH4c9oOWUpm8VjfaN5PO
RHmyecyTTRX0JqgliDUqjTKxBleZzB/QKXLgBma3apZtbRUd6LzHP21KI5lsK0a+3aoQzCW7JIdn
vKmsYkvCj1O596N24MSaESkdPo+de18SxM3xzsM58gDfx9xup0WYycbLf2BBssyJD3sGGRwjZtl0
rLHBE01f9vdFkyxPFBKwDjirDPSXJpbIA2K1w2lKPA8kFP8UXzn0vMzMwh8qM96PX83H7r3U67s+
4Ob4azxEJ/5msE30QqUJp6GVzx2MZZHo3CPynW+IwI3ga0PbDqyOee+pVxgn/Tu22Rd8v/RazrqJ
wtLcPh4mGNwwszVf86uFytDh9AbCg7gZOXcGBFSq19fL1ApDNus1Oy8S/z2+W9mXv2U9+OqFMZTN
L7+vzByPluubCoRA2JfZrOtFdtAgIvxsNkW2kMbw2jrIF+J/oIB7rVgzdyC+mfIifZ5GSZ5IpwLo
/q1nA3PA3GHRTbRbtWaT3YMM1NKowXZRrQ2Dpse31seylZFjbzXzHmjRhiUqnWJQyG2rGc366ap2
JCySJesNL5QrTk8T/Xca2/XDfJInZqoYuzBTdV8khjOsDR+2yuCaYwq13ccg4ivh2MEdEKCX0WyI
gGJXnUeLRsyh6l0616DwNXrbCJk+oPdTm7yXUTqPBxY7ZIiRFw4uJ9704+P2ESOdOLBeP0pDq+id
ZCx79eZb6E3lyqo3GO/lgRENEbbE+ByWy+dMpYPTP9gAIsnT/r2+DlYdV3qJ5397wxF8yZnXWzb4
5N340qPCGN9N+CYrbTv70UBC+gBe/U+sfpKwHNC/xwGELLNqHJYbZaSubHktMFJWkB7se3DKrg0A
6eHuNtcNdD4UL/2AZ7H88J5eZg/Pf3F+ct7YRFV5KrnhXTDi1sA2jkPfe9NNI9i6lu5iDNkZEtUA
xQJTzWp/IbeYX4zypqQQ1HpFb38bov8CVhECxG9jypIZ363Rz72P9d9vrvUWWv6XsQtln3O0ftqH
CFfGeFXb1ns7QpxS2pOqCTRYbBgEWXJKGkK/ZLiAmnE8bzhMiav+TV+K+bibDEr5A2cX4xnSY06c
DoxJN7Reqa9NyRacCDnSJ/gEK8oSDATIeW5XaAJ7W3YpVkrkVjLgE7xHOo5a0LvgNvzl+x2i3xgx
Uw3v9TUKPnrZmYDnjD7//svawUQB6ghdE0Qr2LqTx3U2AELQZbyfueIgX0DVyk3o+DGgNxDxbSC7
2DpTk8eAgtC1L+PJbuCouJRwxVwPA/+AcdsFTknWQM9bxDDSIpfHLthsaij5gkcqzyFwwMWWhW1+
722NDxSUHXwTyFPEU+Kf/m0nf8kZRP/tJJEhfkggPEFGDjAVa3Ugc8rs6MrHIEkOQLUWzgqP6YKR
zwV9OBK7SHW6Pa+xv8eNao45pAuP0VprQBRK5VH5cS3TGo52a4ZLdIrC8ZKPXIxdB6Idii65s+GX
iynB72blrFdBnVfgt9NfMvxU/dH+W5ov2RTKdZGdoiKLx7doE9dgGXFjtpK+Nad0k0AtWB5Ayxyb
FfYEGUEpcZDPSpLQUQv1Cq/5eb0x13TpMo/+lG5anp+80FLx+Ec/ZRMPBca/RGBELw+ESMm7fEmc
EkuMi8QffsxeWDTQQd+xMxCg6YsvUhj9yOJKdJo+cMf3gusNDVVnFZIzdKSBAR+Fu7n4TcVd3Xv+
g8DA9IHMQnnZEFvh4YPiTUeVJbMfwwqDJBB8UB4VYepaJrFqdvfYV3ejuA0z0IkeyDAjdEvqCF6z
QchgU0TIm9IXqEVyzWaDno/trgSQ8KVQx6ysT52gMmzv7du1ABGQgPHhmahn+h4wj6ZuJUiFPzuo
78a02HJejqyOXz97sK9vWBiQBcI8v0OYMrwBA5bl8ji+FX1XJbHNjDLr2O970WeSR2H5WPUwpK9X
arqLofehialQyRt9KHipO8ITRo/KSXE3tkTEaZPHOVZtjXXLqJoRsHn/Wi88GoxCQf1m/hYj2agS
V/sYAYYFx+/EPiuBINbew+/5TbXMKQwPNYWNtkAwQj7rUPsrGmoUoS4cr7XH8qNhQpbtX7iG0sBJ
t3dklZGgy1hya/8Sd8hlmnjv4vL+eRVpWvQbWTJ5bevOfnZH7XXlgMjkCQfIPfEkZM5WsgVwGqhh
+woKXnXpJlVsfTvhn/bDeI5/mRRCjpSUgu2HsrIJWgmZ1E/MPV495pupP+rcb7V6yLd7Z8kocRO/
aMIE3CSCWKgJJX47YkrqQOmQlnnlfxO3GZ2lpuac2aRN+OgdewiYVTzHeClP6xcB9QyMfJxCVot7
9r1FIctX+BIKXxqPeJUXnlJO1AyiuaTfb9norCrzX3btD8yyv07rZdl3xiSTZotW9jqYDM/Tr7We
X5xv1Gk/A62XKBQKN+s5ee31w2H1T8acQQToY+zwmY6GslHK8x9ZZeMxKmtqwsWoAktPzu8vUmEB
hs9kDFN6nvOTvT5Rp9Uh11av3v7S62+iyX3odBANX/5nSMcmDtlqlmt0yVRmFFLYdqj3rcR2eyGF
KDK8mB6XND2Xg3nSXvotMqavKw2PX1zaa7tNpwiMPrnfDqfxVEWCdb+MulX+XZcJDi9ialW1jvRh
VHafP7Tbl0jCJPOe6XRsNsBLRvFwRu8w7nkDSOWGBn59GR13zM3AtEChAZwWyaryKHc2I4rizvAZ
AN9SW/5AMXLJ/sl3o0Yf9NwOUldt3piEfIwxI5M75gNPyKFHKrs6NcJWtiviWs3y70cf0Bp+Yt0i
0VkwBm43GxWlhQgiZNqpRxZ+N8t+Z5CzXaXuuCN1lEUXvjuk4u49mYwh93j95RBBoQ9RpTFe1NJp
sozgpfQZ6ssjfPzsIvf7iv4TcsxxZ6YgVQQFW23Pk4FVntTLr4myFmWxZFccZgdy/S4K/+jZ6Mul
dliaKmdaBXban6FIXhGpyAuCwIWs83r/o4NxBNzO+oj7WCrYo+ja9vgTpu+GSn8Oz2k1WAy8/mxs
jbxabySrcr+kLsANMaIVoyK+OmmGDtt5wahmU0I9Od8xmACXdpYDfTtcNkblc0YE0UzQfclOETbF
2Fm4S81bKuZzyqXYGi6Zl2ECjQLgCufpbPl5i2dNBYccCPaGkI4Pd29jlJqqbNVzP/wwcjQRV2xy
+4Rc8EmwgAOHQlAZaLr4VtLfLXw6yysjuMraDxUzUxjyY2v5cOeACNXfHBg3yy0JLxxDI8wN2Fa5
fExNYmBgxNz15DremTxp3aJ5eKne4qzT0M7drX8zBlO7Jl90hpW/7UBjCGeD6oUubkas57WPbhHM
ujKSJBhx65ItGXFxK9taoXUdQrnwhpqJv0UKi0SZjLnavpRnA0iarLlpDNFCAtQJQjoXTlAk8WET
4KeBz7c5wFE5mdEy7uK3FbBGlbe+rHfhLUQQ7X4bQ6xqeK6i1dO8iOzGlBJJQuT+aQy0LPKuz0N6
2ApP3oCJ9WSKcsv4Tnxgimd6oJr+fmj7zfqkCrM2f2AZ1No3KeHr0ZMCmw/tgeGPNCOx6IaZrzQB
28IYGSeK4szrORtgdpgltLOcYowoyMJ8TTP6x5eI3yW0lNa38sHxhWT0sQL0vHvMQJhpkn5WH4fW
A6XGY/WYdX5rH6tZz6brwys/o10dGQSwLEQELS4eOCTMCntz6y1oVmkP86e5rWCj8nQoXSrjEX5y
Nrzjz9IFJUs3SdzvDKZdEPbPPDmxdJMp3W/yx2LMggC95hF9p76uMO0ZWvPj/uVNB/M9b+puBFQb
sDbNI8yuB7yor0sc+kJBSYywnoH/+k3W0Fq5gPJSBrAvtx8TS6n35LXGAuxjmjKzfW5MZlq9g/AL
ZUa/iq4swPUFJmF8lfex1/eS8whruieAxMkKGfng0/G2rktIK3er5xUfXTgvcErRg0JasVJPWORp
BOCZO0jEvv+0buAeeLyw27iuHdjqGRXvv2wwvEcvoOs/aluFaIdTyIzVrM/3v+f0BuhgtM7Mnwik
R2ii2ICmL/CXTpd/Zq9hGY7JPafG5OaFioI6TbDxSU99L+b9KeZWmGEMEfH0HeGE0Zt+wfOPKRqF
ceyc/P6606tUDK2eznUszhdrzMM4v6YCP2JZvd2wv+NP/1wgFn4jTrF2zg4MRxf8cwcod/pweKnL
xAhdYSXmdroX6zWjSz5EFyHdxNT2azTCYa/VUwiCm+pO5t4YBNEA6RWh3f+YJiLJwxGLiF4ELdrK
s4eWR/vAWOOf6/RvMscYgPoaHM9ysskQZxjgd2poNCyM36m8QPwnx4eb4NPXAKJD8QLRA3xSdQ2U
R/8bzRafzhTjDxaZKKmxHFvJaEgOkHYZkgC+Uw3BzI3IfBJWKrvR8idGZfpaZyBCgN5fAlBMW2tT
5c81pF/oQTH4/AeZ/kCpaVVRDajhAeR4FhvN1cfVI14DOguj7xb5hmyf/Hi/sRQa4kVJ0FCQM2hl
icRgQgW+QhddCEuPAlVVC7zTB2Jw1GyYh1C+PZBcay4MiMzipyOKU+CYq4U6GZpyCCzI0x5qOlwj
WqMdEs3Y2IgO9I7cDbmAtfj6BD/lTvW30gCLCFFZ4cbScgCAJtOgIrjBgs6SAgh+O4B9ZxTAEiKN
Sjg6Y+IO5x55nCAD4VbN9KQz72NfPmh4teBgM6VnROAxNFXiIMCmb7FwempswGedx6jOIShtZZY9
Yt6hna8r1JbCOJ3SxE8woRE8eyFqwX4XNr6+w0M/nKjzn39B+EMODdfOReh5mev+kO8We23a2Kqm
P09fa7fgrV3poWHyLwhBpB17BSkNHTDeRYFVlW3Gh8QWegug5sBDWeL0psP5QnjELdhXdrzwN/dl
b/E2qsVoc7Lw4vgnmij2Dxxn4OcgERExAiIwTHLRojH0pjHNoDlgpI3MSygJVFovRhRY3Su0pSNr
0V0uf2K9CLN9xZgc4oWG8QkpILudCJfAzWZEwCsPtMdAJ5lLZwgn5urvAiF4ACzwW0UTFEzrOboa
lKtIQxeXhch5elgrknKQDghH99ToFouR096EjwsKGZTgQRUoa7gjiDD9GVEw4ssJLDlBws+0OhIz
GYzshQ7pgJoFPQ4OVR+XlhWsG/CdJ1Wyc+ZDMN7VX4eQBX/feIETEs4yMDPB6mIjw8EFOygdT5D+
pAXR7JGOAPSTL8Ys5JKCTXdD2fwBtuHuuRHjXWQ0rMmnX89D6ER+4zXzKiynIHbc8izCTW8Bagdc
5jfB28ntN1dv3203AJ12bN/9l/OmWdRff2mYoIHJzdmMI5bEohHV5VtISg5YdLk9D3sca3PCcurL
wS3sPNHucgSq2KCKVIYHseGDRUdWArgAXmB25gEosWsV4X5/es1GUCyskXMAQTI2qZkc77o/SxiW
g8k8WVmgAjNnJXY7p7mu/ICaJAOzvgv3nzTlh6Sj4Jyl5J1b1kZ1jWoijFdohC3reUIclmzfN0p6
VvXLXex2LP3514JcaY14V2xc8VOYBZcmvJx1s8YCaSoeYMl369v8WER1iB/lBPgEqRIeCEx7XjIa
ZKQmjJKRuawlhp0V40ZmicLxgW2Kdz1ydou0UOeCfa038GnV9A+8gOe2s6sJT4M7TLaj+YfoNxH7
RUc1wKpfQoQrPCBAhtjSYF5AngOLfVz/00yjaB4Gb1C+W6dfuUOMMX5AtR7AzGBUYVKH8gz58CzF
8iSexL+kkYVIwFngPkbs3WKxmxj+5+gzGob55e9osZ/YKN2JP1zn+NZmHvIA7gd4o2JKV107E7xD
JOfRr+IuhM4ayd2D/McaTyCk+DrkV76pIFJ1+mnTMZcxaDqRi/DcvqcH2x7d73cqIDnS2AAB9BKL
IHmXfYS84UlWKPW1RxaAv2FyM8Z9anweM1acRiHM/tqILg/Ne+YBh1ayy5pd72l+I8uRsbYijCj9
WnlC7JWisQLTCeo/oYhKhZSm+HuTdWAxz4xE1NEfp8cCZKci9hR2Q1utuAPHWDM90KJjqipmDa/l
mI87tNnMJ4LfRGxpv7MVLGLs0bKqfJpEgBXNbAgfi4xBZMSN+zn3/tEto2uBxpT9AisgFbKv960D
c7o//T5moTX4kZb6BzXcIb3gxIT+2OAkPOj7Qyy7BOHxizybllg6PhJLnPyzvHVeoGCcq9rJEWJF
8VmhhIN9cqj8LF7JIec/mafqfeahPSLJc/wKSW2DQjsk9slLl+v10JomgPz7rIKrNk9dj/FxQjhh
bnx3GWwxrEKl2aXaW7xSME0mUcC3tBag/vifraOPk8jAdR8a/4W0WiCoLKbrUXCWT4odbQfuOe5M
4DQjxT4uELnkEnLDdtUSEje2Pr6TbHeHLypzLWPwqj/puNfvgp9v9XoFE5bKeP46WdzjUHfCl9Ho
0mFLcLvWLn7MAbhZmNFsqtyL3tDlEc7ClmaYg37XTBtbcwqUltkGHn/Ysm+CxxFSh5STavz9BBFW
GpzdGMs+YJRgjEyANFuTQLoMGqUQ64DgjbcQv+rtj0zpx7Yq7ac8+VbW14Qki/BiD/mnh87qn9Oo
slc0gUohltD8rO/cMYBhXoqDYRzeymlodOFGpaIgRqbsW60T0iYwGwt+IURUko+V0q2ttO/VOAIi
4lYR/X5kKms8c/PbC2/PStGfuT2e3TdaQ9MAsJ1YmA1ueG4DA8SoYTHQABphbC5pNAUvrL3sX7Ku
wmDWh6kX9T1qxQy0LJv9hEQ08RpjW9q5RT2BXMuudpJi3Qe7kQmAtY3+4FnNR8qm/TgBTB79zr1y
o6e2O6oGmFC0uqqh4SMLcjgS9qrt/qd6SjL5muB9SUkYdbXFjxmiDrxOkdl+HMH2Aqv4i/ASgMFG
p0znPgL9iIx/VDZaiwGubyZTTdcftGLb9QR7jWnePLZ75jI7bz+Hvcw5598VV0XbjgUeuKpIUTqe
v/P1+oFPsUUMyD+yamWUiFSEYxGkAtDCjua/w4lY8rTJVZ1pa74vPqwNpjTKvDeX3wsh18aWlbZE
dsBQOwMYsG/QqRS3Lb3vcApUUAClH/DyT62fFDxG0/u0pOQa+YrZUXwEb1w4gak86tbKGhCHUVmv
2BnVErI1+nY+usgnT0/3NWoyeE1fM5sJ+iB4Z7pqJ9BZBhNYH2iSiVsKnnN0J8e88QpE4+SvZYZH
4RnDt2etTptVfoFuPUnd8mFWK9JfOD++PtmLeOhTm4I/PZavwk0QGtH9YSshUbniRiBsYPqwtDRY
XWN/AOkx+pdWLoLNhwZLn78rxDE2tIVpy9xFgmuvIF4SpJIKJ/41U3hgAiQMNmCkU5oMnye1zoAX
ZxOIi9dlE8QwYYE8Svsfe4tVh38KfjNDK0dkLKqbsN58YUdPBzthIPU7E1aHRANajD5mGgFhAzCL
Hzi2mPkLNmuB3zDHUoAONsJj8AMx5Y+KekVmTt8TpiIMB7hvBZOGd2V5fy2GILWNOB6bUI0QOHaK
xyUlApujeRT+Ou45Zg1cKcc3ffzsq1ImKDJXXWX2Sf1kOJB56Rrggd7hcdX4+8bs1MPwDqiXCy4W
hdLpxKRoUVPZeQT6oaGLwt2HqrDlUQlZT2Lys640w9lxryJDHzkDf7fYrWKwa70Dlbvsa4sd+Z2Y
Cqg2Zrq35Njpsb0MWIpC6ERR+EBk1of9cTfgVBAN/pnfSYJCdciLL72v6v4mPVKUxsaZOoOzB/Op
0sOUgLkCcKa3Fva3HAOOfAQ3Rw8usnJTawi3CqYV5rWEivC8j1ziBwZuOyggdCLIoXghXBXkEYre
arFQcKfnCosQ4Re019pRSImzvTB84PzhTGIA85pX+IMNJiuStE/cENzuTHNBrgKYplRQESXYgbCs
yKgwUnQ3J+w8Uk+mtZhBhbaLCWNBvGjYiMwlcFahz2UEoq9Fhc8v1riYLBE5h+M4c2vzfyyd2ZKq
6BKFn8gIAVG4ZQYVEXG8MdSyEGdRFHz6/rJ2x+kTXd1du0oR/sxcuYZqKlOFFpx5Qx+/Y1+zY4Kg
BMuFj90b3DBdE06tip0SyN9RxXlN353Drn8OZbuQk8nG1Roou9PsHPKfnxzigzU/R3XLyVN8yTnh
EfVma36b4twiSlvU2p0TCV+58pBofVVoPkcPShBXaqmRcl2cLNLWn3tx2WlJNgEWdovrGtohi7SB
JAD93SJmyoOK3QHXPoGYFewJsZNIkJzwTWUlwm0awuUSRTgmv+LGxiKFlyPHceXW/z95Dxe3jz54
DMhp6ZnBwVfulvN3ZhdIKeAsBT3AMwjm1jO6O49+N1WWhs3JH3TdtX1F298eTKfXsWh0GiaFjxX8
wNXj2YaUZ3pieyQ0OpiBhCrcZveBRAG3KJHd5X2rsxiDq9izU7EVwY1D/NthJuISbsYG4ALGVUhv
8VCMtPhEzJYy1yB9ZVs4daTmXbARKydCdPpu+RCdA9/XSrNTVFspziACrSjOdvQNYGKy1txVOMB8
/V0OcsDlyPllUl8kn5hM662yRY0owQMmDhEyI8Btx/4t66GXEFqnJyUbdyOFPyunBCRRzFs5OWil
UMSIwRyCFGIehixshhIoxDZ/mJOdBsEteE3wg3q414kW9Ehn2Ze43Rm48VBmIFrv5cCEP0iC11/m
7VYesMuqiML97svF+ct/m/ZiUs4jXg+Ucxu5A+ooiHp79Se9dWDm2Gm5TS/DMNODXn/EfhPI4+Hz
8B8t/NnCvQo1iAHVSHB2ImSc+XFgRgktnVhqE4gQbKv0yVshKvNMTqV4+aLVl38GUKXjhDA6DDua
VexTIqB2ljuZAA7zcBrb02Ia679MpWAZjZjqW8uWv5zjCs0aTuxDWDKG59faSoA3cHolXOCeD7UL
zadBdg0nx+CzwBLE0iIYV1/MmeFWnFTnhfGlnCqnDHLAOb1kDDfAjuLJeskAQ52vixdy0mZmYNlv
xxFcmqhM6/jiXMdYHTND44o+E2z2MD7jXXrsILGzQE1bmQ1n/TtDufe2mUKNkXDALUAU3yJndIOY
ILg5t5HMsMrR0ZNn8Nga9ODOefVOH5O7P7m6SM2matCeX9k9p91YSy7zVuGLxyP6XPwqu+lTmNX4
wsBKQ6aMtg91ehVU82LUDsphE7xsRGIMDLgpcHSIrh6fWi3CMQTHWedY2NQLkEk1UK1q9IAOU6+I
efFPi5dvBAze3oNCbeGKOlHn92nwGU2r+RHf4Gefce1rM1UiS3E0G/9YMd94xdCKcJ5VrU3Hg+a7
cGPEcTTADsNoBMx8Zqg6LdQAYyjODWwvYJXYHDsJMBAW2pg1KfbOSrkrbnsCM4lnrQO5F7dbcQJ6
xl3OVO4mfLZyf4/9AULNPQ0yRFS8EEGAxcfsxgONYumJi2I3kcACZCJH67zFJcgixGz9Q6Ahpnw/
+fAo1D1x3qm5b+9tAmCAqmr8L8JWjJo2AL3iySazzjoAqJEcytAsYntpF6hL59F9wuN6T7ZiiCYL
8r+UWpoGHLYEMJRMshw3N8S6DmdCwkdPyNpIhmQwMDVLko/X9s6QcbKvu/nA/wA0Y/t16K8ZYwCy
cDLDIwf/lQaQHytePFFdF5QQpp6juW2POZXxmB4WKHENfnOkiKHySSbNv3+AFRAY/WlElkHWnlao
puCVY9J3fHulZFetmXWDeosmz9b+qL//0n3Z1kE0YSSfE497QRknLuq4HUw7o8MGTI6X2PVYuJ5d
lSn4kT0z/LWX8/MMXy1wgTdHHH6FktQsPiP5Xk1acshCqiSXUJDqwWAPg4PNs+zuPzTsaMvzyU8v
4++9ZR+BxJAefShpI9IaHH50Jki82zM+hxqt2pnThC4Qr547X99WCtyfrJp1fk8p+r7WWVxd8/Tt
PGeXDYrOUR4fIdqQ+9YGwaNUiAeqrOpf/BKx/Ry8PdluyO+qZWpCF65Sr7cMon/1+2Btie3ZVqDn
Eqf8zUTVJNabj6hLr7qS5Yeoc+rBqhtJu/9Xm1fX7J61EAGhBIvWEYBtr49jJ3t2FQVPe8YFXPa8
rd4HwXumdPPCjOtEhQga6KWoAAy8pMCmvl8Ixo8mkUohNJPOEZeYcg787bJgONudCT4Q12DtiZkk
9i6UcFZxYl0MbgRLCdAuINoRNiswJ8wCWeTg6rFktUwrVlNCUTCo0vDdS+dN9kIbv5NYTGbFVLY7
nWE31/7lot42rEalxNMejrY4NHhVWvmf4WconwxY2pcjzL5CmrDvtwjrysOcCLQ2pjMdkcaC3l6t
aRlFihvjcae7ICG8V2f/+cCNhfmZ5f6bKA4t7i5LnpAO8luKRKfjtPkLvUYrhO0Fvlp53aP7gCza
8nmIZQtwQR8upZo+xNnf0aqmvfQNVv2Aw93bjlKsNWQ9gL50FGL1V84hfjMlcbrAxKYPlOiDPMp6
bZSZ873WIaJb/el2XQl9AETFb0IwtdfFqQYYd1pvFlkvQde4hDaEMveym0L5g3qnXegJvdPXi7tI
z2DVtSlg0S/L6jsaTzYnuK6zNVzHj6/DJ9eTgnG1H5Oz+0yC6TReugLCsJNI+buocA6bQwySVbvw
ckHJTgta2Wgy5TR/hkzsolEughLsrZBkTu2Dw4UEox82xxnIlGBy2FCzZelg9YPvudKDEhxHLsjm
B0s+kZ7eg/ZEBwwtQNEqh2HkQpoaCwPsfjindCDXZXPEUaMMznMVbtbLms8vIZnJMFU5b0BfRwU0
V7UvK8mpnGJf2x+AX6uJAXYHCw0rDJwtdt0F/+er0//yomb0XHTgh3VGgJ7Ij8asJjoOOBCWKPui
y5lqpo++npihICy37WUuqRTH8MgE+93dBzDsR0QU5VCHegqbpy+DtOKRFqKPMHck3oZt+qyEoWaz
cV/MOHDg/3hEJuKphZSfEdndbqULRhdxmolXcpvy+hmj6oKd7bBbP9pjpsb10PBLorbs9fifcMNA
WIfng8cP7PqY1qIAGsEN97ZoP8icOtPk880SvIzZ1isp+k90ydYjunuv63D1QuEKD7SPFaORvJNH
Z9KSoeaChMEPkZ74bXaWR+e7FemCIpYQbHMw54JQjsQJF98Tq/x0+Hl6nwuA7S1e0dRkKGkzhWZS
Sh48NGw3GZLvFESVqgnINJejn3w85mRZ4dTzSrwYCKUh/gNWP1Nz134nt5Qm9IUugsplkBe2rngE
8C9tMfCyTrFOULbYbH5DPrE5W8mjJFDgtD64u4l/V1wJTBjEtFUbarOcWieM2ndSYl/93MXlYjSs
C4upMk/1hQzOp4BO1srWM6hzJOtcKeQIu8RVuVyujF8dHvputWWgnLOMS0dG9KaF3q2Gr0TGjQck
kTcp25qnDbYhURCQ5blSGAJDt0YkgPBhDm9O72eXofTV0scTA0L3/O0Ll74H5Mcy7IwPzSnsWsXF
vs6QyyfYf+IBx0zM82WVE8U6wrnn0+DTwuCaTr10RkwIlBhEaKIlOSetHf8i2IYigKZ40jQ4nDAv
SSw5eHv4M39xLJk+ECIgqhRmfZyUUpzixNnKtfY4C+7k1GdfC7RhI/t7sLl1wwoqwzQrTvLj2ITs
RxVnWh7B9HHeoxd7VfvEKoHDDMKBDA+8bDTSvHaLBVThPoYVm6kxjciKd6Pum471hR2Lrtdlf4jE
/cD9gNdAAbVPVScFnJTSfkhAG6ILpxVnCo2TNFsshDCWevefOisTJEITAlLljoMbFWRsOxFBhA31
jmP+B9YlO0EeXxBtIPi45SYJ06IdPyordstZBaXu94le3ZGczswbnrrW8I74TlgE8pB6ob8nQ6q3
2tFF8C3eO/Q40tM8Oo/aHFMpfRhnr0rtWigmAyZrXjka7pX9XlDLao+Mc/Ntn3A5oIot8lTzqriK
eUB7OE+6yIASuURfVlRyxU9RPvayWwRBM20veSsJbQt29ym8pjbUiBIRx6U3+DAFtywGy309l49R
tn4YNKPNC/a8d+XgtYrsyQL1bd3nbTydO+H9CkpkvLEBUOakQJmkLFiszv5JRrJMPfbRtPBZqkgG
wzbTVOsadBNSvVj8kWaK13XdZ4+sKRTwqmWVa7ye93WKb6vGagQiM0ktMJ97R+6kG85DiL3k0K92
HQtebqy4r3S65MY+JbK0MN2ozaboSyWhWPzeaeM3JSmfEAeMp00SjH0A1oGvjQqA0ow9Viu5QeDf
xbekTOMr1eRvvUJ3On8dbP+b7jrCg4XAS3eU5WPQpDdBxMyCTI7V1Us76oR3xyV7AEU6PJpizNQi
bwu12Ck6ewbCCkvbsrW8AJ417KzY1NLSnMqQUe68keWYeQpYFjhfvJOvbvm0NkudrO8OH6BtsE4U
Xhek6jLeVAOzh3HYcr3IcQJ5ZNWAGY8UZp8rM3BL8lY2F6YWxp4KXxlGP+V3TW56ia2v6ITXX2xW
J9158Av9vBf2S40KAJWltKfs1RP4wWz08FfoaT7nnDvgUqqeFtGlH2bU02TvcxPIFPzq728t+rM9
MYzIg/oPH2g047bgwRdv6FJkoDl50kdOeLxyXvPLkG2AowXGLzrxIvhmF/znOYWBmmW4OHrYqJEQ
JzdObdEk+Vzl3dd/HQPaLciFp6OLiKyLEVokr+WPMgJG7dcbPmyj5bAFG9AY0v5kp9rCmIgq7+D5
ihlQGK6XnWWF66XFYYDDOpWKZ0u4Vpx5a2t1idv2QRugof04VZV+HjPlD7PTCmt1etHsABBqC6ym
rD5w+/VDzgMBfocBBo90jqAVV2+Uhmmz5Ais/6pPtqX8cXivRvXPqB58JQ+usD49p9tYw9EjfY+M
GTCX/eR+OwWfGRxZtiKctKd+r2/MePhPqv84y7+A0PwYN7Fxs6mMNyXoiVvDBaiEcQ/IecCd8nZ5
HgAAkEblWAc8Qkh8Lcw2mYMBse4bkNPSnrTgSzHERkUSR+bDmrrLJVzwpK68lGutE6oB2XXeWs2F
lI2rcQseW4zTp7/bpSFRthM0lVScLYdDj748SVpT/DCo6zh2P4eU0w+TLSzII2koFj8KDD95OqeA
PRsuSpjYeDUNBRzmNTUdi+c/kP840MkvJCB810ZFD7z2gCZMv9MaYTF1Z0a+i9B/1StAVoU6vfiA
jkG6kagH+MeyC3pc/cfFOcMNkivaWmjvCG4OqBmC0d/nxRk2dkeUQWwsvl6RPgE9ENHGSNNYbCBj
Piem1fkF4ZUX2oZBx1Jl0mD9Png5Ci/tLp3RA22cSj65i4qQGynCqE7FE2OXc7ou3q0csb7dYd17
durG7Xz6rQt7xoHCG2lCFlww/WmyL+FOBxa21NGcCCGUMtbGrAYxOU75naeWLTPhTjXHXVxcQGrW
B1pZDoE12hpUOymy/gURpAGBqK++vyN9631PlvoF9EGa6h3rKE4ewD2ovf6xsb6o7FFxxGDnsTmW
JpnzCkjJvPQZuPC/QzkL2M4hZIkTMA+uv/b4+nf5HHAcLpEoWl3NPsS+S6ZqKhmzFBAmDllBMO6t
/UeXWD8rlCUkCBRvykoBYF0yY8HKKdbjcJv3aT/5xMVb/bCE400nYTXxiM9gy6aFeCuZdulX2hb1
H+RN2p6O+I5dkaBwtehIcBjTacosEbs/OGj50EApulZ+++XB6dILgryv35vWh79dniD9WWPG6rW/
/oZ1h4GuiIGR+bFMHoUzkoh5yMBC8SPjo+OZE1zmeABh/VjNL/jjrfkbAgnr7trgnyw+dNz4r9vd
PdjpAO7DK1zWAQHP7HUrEhHYi5DcTv/waRGXisHGckenv4Y5yQJKcqv5MKDFYQIojr9fI26tlhfT
f21q1iLKZloS8sYyI6bN9At2OyNJSBN87tCndkWiz4JU+GsOOiXEAtMJgtKWvfDAnUZYTO3hclzd
zYatM3B+xsNrl7/rET8bsZjbXSzdPf5EbihS0HbO6fwE1qT9WuF5rY7R2LI6e/b7XfEyeFheL/DS
Vppe5+ufvYo2Bf38YcLnqgWSOXKlg7VAhlJRerwCANBccfYce3WAaRpBFrZOg+53C+dtH8EEl+9Z
27n9NBgjw093DRKk7LJrQ6StWnD8WBsr9kSlwDUZL/j4SNigOxWOovGy6HAD8+QcUswDnWN/w671
a/f8uPztjduEFOKtSOwUTAkE3kRgKQxe8A53OxoS7tDs1K/89LZHF2yPTK81IvTEYxIgdU9zhgvo
kLcAP49e0vTP059+i4aK9owAJ44PbXB1MqYKoFvpOq8Tzt4Ryt7aQS6xxnbYfg/ywMQ7B689ewuo
jiymkeKVhpcxLt5FAM5BlABSfcG9oa6Okcj/DVgkkEAqHeFdgAPeAZ+RvvSvvMb6h4hFOIXsdi2U
3AwMkKeWNEZ7sH3iOi9izkjPe/iLGHDqOSAgnSpT/tn57J9DuHtUOI86hJbWLmSXTm09RTcAuzW+
rkuXPpxEJxRMT/Q1notgRoyI+T7ewB2JH//Dxo01EvORrOlptU/91eqYyE5oUbc8bdezctyhuOY7
HZswxkcscZC/sqruPQLJOEFXKosdVug3Vkt2FyssFqbv8LD8SwvS7A8G4NbKZNvMGC4OOEy1xhhY
qUZuj/N1mjzEISptH/02blK51QVyZhf24HWuE4gOJH6cMDvng2XgYybKh4nB2APh8+Zxrzp6z7rC
ARpxD4w8yjzjIys35u2cpYA+v7jHxTq3v7SCGgbVgCgd8vw6UAtZ0d7qQNGDZp8VK3avXD5cBiHK
4qK9ug35EcWeFwQPDq4ktnRMAySQfgNglRwHP+zKGTmxkG2YJ+kD2MptmYc0npiMhZ5C6Tx4Koxj
IizCQxsHQts0bWYSLjtHCfIAWFNuNQArhb1PKl5cHONmeYXYy8kiVgCgsLheHbhQcEh45uaKzLsy
8UINJREb9gGvtBWnfschNgTuj/n719O6Juud7Di7zubVAkoKkjW3pKn9m+tRCmIIQ4boASzZxvvy
630oiCPiVglGNq2F6r93C1bJwGKSUnGgA2lqILwvBzIT7Jbrwq0fsjRJ02KVhsxSXYguugK+jPlF
m0uPrh589gFd2Zg1hT0673Cx5cFStjdGTnqLB64NbzoyWxMn8jQFEQNGmWMtTvtpTM7ki/AFlwrD
L7u1wbWQuekbMPqCPvNrtsct0y6Q4Bz+akoLqNiJLJAAA/oN87/Sl21lx902nF8o6zgjwGGY/WQz
Yz9bwecIFPCN/bk57o4IOWCZwCoGU1fEiakEbj4xCIGlyGeedjETF+cDF5R62RAqJ9uXQbUwa3f+
jQhZpFIDeBLJZbXGJJGVTy9iPLEvHHXk27kR4tUObkXBvXZgRdJmP935smQlEX4Wr18VH3kSA889
ltty89fzC2029fHPuoxo5QMr7h6kKtLsbFeprelSgcujoBTRfm19Nv0TYguPvtsHUP/b8mIlvxMY
nTCKSRRf+OLmwJC9wu7rMS3abDxOr2DJ27j+kuNG9ybNzVw1UdvdGUSuF4slseufFOfSDZKyIZ2G
VrIUvtjNkeyQB8t42hDzO90RlDge8EepRG6rll0A/KzjHADlG8P+ZBfS9jQ4gEsXn3mopHtWdFjZ
2bqwhZVx8emfXr5+TdRnBIH4BcPr8XS7LU+9j8+XveKf6MC7Qd5g6lEZiGbtgpcJY/zsHHgav0Pw
4tbs+bFVPN7JpeNOf1ZBul/LduVNRghwKjALCP4B/gBhi8zrJmeh4Dc9D/d402Vt3/zSh7eHmHSE
Ft3s/I3UFBOPpPfo7058vOpC+f045dW1Y7OAHWo4mgFgyTTFsPXbjRFCvLBRlAvNGqiDdl8Zahjf
AycwLZ09XBS5QS1AiNKmj27RY2Dkj++7Yg8032CHtM+nfzMLyUrCbzvyLuC1s4lk3JSdL0cUU0A+
hLdWmo4G+hDsgKjb4fxtD3rjwZfW13qfnaThcMcp/Dwnf7VwkiIsXbUi3ARxFnQuvul1ZhsOU1n4
oMkAnkFNL6Edw/YCVhhQ181y6Vivs+WHmxk6rMmd3Z3MOb52gNUAA1TmM/RRmsxEaL8MWiFfD9g9
0p22B2xQLmG1Zr4cVHX/79uaxCda4CizHOmy5mzDK8mWUPl4T985B0B43BqM7QMQ2YCfV1sPLF+S
993mPuuN5/xJaCht7tTkswMbJtARVTjCCsVG/g9sPlTnhXfUnfsQzYCF8ljlyaMEnpmWHOTA8zvv
FpGo1V18H8LiMunJf+h58V/o/R7opX0Vlj2etoXFqI7eFAL321pqyOzIb6OjFumC+XHAk2m0MXAY
GpPTwSkv0r9tVMeGIwc/uD/B9g4NegMBGQeD/cdqbk5nbf+ydLSbrT2tfiAXV4mhWtMqyRfYddrH
ccu5jH5NemVr8sa4G+8DPMDww4M9oE/uDl37GzLYMxrCYBvJxgd4iHHReoKhE0X4adv4GIhi4cO0
5dUh/00JD7bAQrdoW1OaVz1sXayFPjKgh4k2nB3RgYMY2JDcSm35o7GgDwnpPYxp184cqefk4HaQ
Z+Gw7tf7o9vu/+KxAVGsg6NDVI43r3hNWkJh5zK/dEWErnFToOlI4WY+7K9hL+vNemc2cHhoggE5
kBZ+aV4NbzL5Oe5/j9FnjjirtzyF+HoingZryik10FrCLyykW3xcwp9bMw7qMsDjWV2Cfm04N0R3
OlQEWEWccHXzJ1P713l+Gez8MtRzv3ZaB0cMlLuYF6XPFNicYG66itvJveX4bYhlCnUafJECCyaq
0Ct2u7a2Fcd8MlZONuX9hu87LRitr5CXLwOGpeXpR8xaTX95iLkrAXTYoCNhGUdTl0UFN0OMMUFp
3bKBOX6XRP+0H44GL5wKQrQa2NUw5TUrUKxdBEFcGx5C0Erd3pfo1YDnKKu2RuURQkHIh4nHEmlE
IJqglLyykjQWD7kH+yAhgpywzQId9QnQ/Vg0w/R1dHH1nxyair3ddlE80QjT6rFiPhgYfbift0uv
nGVE5lRp721ve9578u2HdRDuaVX2ezLPLJyj9pk67W2FwfHNJBhh9/R8F4g3tqedfgSD2XWTe2nt
4vs5GoCNN0lKR5SeVgUie+egWNsWPDugIqaFjLAnlhYzDNJ++/iW/OXT9Rg0aNze2SXIHj5x3dmI
kWxhDPnO1kgDQ5VZ3KSn8k5Rdpvig3SU6u7hmHrPhOlddMEReiNZd74Hq9UrGYVMosLPgpsRfpLE
XT8YTA5XN6ZuV9g9OcuPx5FgDpnYWU3Xf8kb16eFqpzYVUI9WftaCSmkV2fovQ8udQELKjfda207
Kd2l1rDzZdkkInRVQzCVrDMOQRJvgLLpWOD9/XoQ9V2nhyMcWp3GO2Q9AA298hm6dDxywgUi8ZlY
HWqCdbB7adi4nkA4mJn1xeoVemWyXRPlhYYDe8clo3CM8xQfiXWFEMbiFQomgcUWYcYYi925Zd+l
z1jxguVJUyVtPparrAlvkXygFByM8EDn5E5pg2jY7xtiF3zYmB3oUbP2O0Pcse5feah/mLwM/E0Z
MV4oP+HtoJPVUyVf0mnV2zwqiCRn4AciuExrOhbiMlhH8sDkS9aPVcGcCIH6fhp+MNnY6+L7AKKX
KAouTubPDhtfCOGH/o6jXTo+qVw0IbgtSOzd5+R9C5pBoSVbXaxWXL+p3O6g69AdIdTuSiYgvxHH
NG8n3n4dzTFVyCiqBkx/nvv03qticO14hd0pKHSdH+jpb7ZM3UGP/ald9ojibpaUkzo92fxQCAOx
2pt9e8sXtGvTBh/H5S0oPvaDEb/STIunEhsWcXkz05PqherHAgF49Zt3ABoMHkq3jlkY0wtbeNYJ
d0ovgwvILw49Nkb7u3dpJ0aGGabNAnPn37e0/xlJz3V66blwkj9sw1m00NPnhitczCE6rYOHWD35
4oXRmlKGxsDhy6PUXV96NrqvL0kzWkyLIyfW04cxAyLDYQYZ0foqdLq834uVoCNbnrIBeo5kf50j
gJoDcaB/4a4VfqLe5k//HX8oj05sbpwUTuthgl3YCdiXlVcNaY7Dnd74eHdpTpSUfnQdrN9C9f+S
QXN1dqatH8f4Ft+8PXihX5fevz7BKklIgj51xnaan0IHkFz4vVKEVt/MnD/usPj8syF4Y8ZOgZm3
Fb9Ep/U+Zh2mW4btkN6H9xi+xMNrr2kkE3Za7GL+9g/QAcO0MCRVk8n5xkF41YJ9frP9qvY73QFc
xmtEvG5BiWEZT3Jsn4Y+Rd61Z2FfW7pYQNfsru/cOi2sKgEgUMPIXYKcgM+J3IRgvfb8Xs8GUOND
cD+w3epJRQJwBa/lJqMcbZGyxEekgTDbqYToYv7iUF0NLiFe1bM5fi3uMj79gP/ZTRbTyw8OMyJC
GntewQ9hwrRL2k6B9UkdpEWVWsPDHFJPlvUv2T/4bSVriZVIL9PU8ne3Fvid24OKJAivylGG4csd
hWzHw8nLBSxSt2JjeyY/BN1mT+2jd/7zOf+97lHeIj6FJP6wxjbMNItYiZ1rRSgASv7jh5WdpSSA
ux97DSoVCO50Hb+H2h5JehKbUfzQgUfdewqfRxkeEElPAv5cYBAg4D1AJT8wAQ6rOz/8iaToHmFu
dEAwHqA+iJePZsIMo3qPjCcuF+gqx6PJuo2A/MHNN+8JqApbWrdFD2sf7FUeAAOTMu18qW9YbxOd
MT4gnmdeZ5KdQLSjUO8prAy1P4kfkiSC4eigiaEo62Qu8CTgE+iO1jCw+pCa8rFs+F5XpAtrucdE
Vgr3m8cgZyiXFRD8RgRjvEnrmTML4C34EvIUuSaMFdkIrmnF0MeemawFPNwycsoYx+FowJeah6CH
yRqItOzzLLhF4tLyxdCaAG2EpE8jP89JCsHdRZR+cTVoc3bFenS/xyqI/AVuCQpDCFlb2DgM5Qia
dqxGGMltHBuZ1RfA3LR6OpWwStk946+rLBYa0eQIJ25ImE3rlkJa1rAw2hkfN8NjEas7zPsMrhjJ
z23LG0H3wV98wUnF+ho56V8ZPdsT5E3jR1BZ72U9mvWH98qXuNMDkIRFYeYrohEBD1am1ai+IKx3
3R2CDgxWKoGN7FjoKlUuzivJmv0IvBbaNfR+XYodO0ukrw6Ov1iU828b3ft6MH7B1jfAZwcsWULo
oTyYijUyfsm2himnYxtJ+Yc0Za8uBjCg1aoioiZYZo+Ohb99qXYOdYFgmRPEV/ocFbQlBZzhVMyu
WIY5CjTDgG11MaaDKOCzXr3PkPJKttLHa0jVBn4WZIOTM2NTUP+AI3k+W3WSKP9RGYqLtR01WAET
xISmt5zcRx9WtdmIPQTm27CfJGSYU4oaKGz07LyDvDu4HnxMHB0UrU/rov1hkkJQeDsf30TXjQzg
DcEb7tEZ2yQI+F1cs3GjsLPjA+/l3lz6u2OL+/c5TA+jPbaAOiv4g/OeU3IBWtyc9r7OmuljT071
a9RG7wWR7WPX8MK6bq1MqW7Zm+gd76YIgFrtXne/wBwr0/z1SF8dn3FnhOaLbYU2bL/7949MSZDH
sYHAKkL51UxWO9Xg9AyEr8/Bvs7JRO1OwGZ0ytMxyEMdrnobHehtIUJYeuADaeYUKkrV19d4luXk
ZMr8ODiltFbNZ8J4yMriaUyf+OeTjHM7ewfdK6Bs2XccORHWGWGhOuY3bDxM1mGutqLN8pCiXacJ
9ek3EnGTMiZIspx4YwQBu81fIx4zUDA++pw1pRJodpzz/O1kbY9WvpRpso7m/BEgCThHjCybzgAT
iIlYR+SevqSJbzw7nr6Gkb6BB8KQ3ifFDAEbDy1NBh2Tu4ccCUvLT7shdpe+qMI4eJFPgfm/rN8c
y4Gf53ZsgkOOMKRjXPVNw2vwgOPMyV3a9mIMKHGEaoz2mOUpe1GIDNySN9wj7zC/BO10IF+4perC
XQ73DwLJbaEMsPQEp41GesemA4SpxqpQkYUXEgpGXfwDwfCEVmJVkOa8R0qx3aqIJWbC7jtwKbEy
oAoE53VoXCK8ZjlkgFsrmgGayDV5gSHk7u1z1c7DriRrsDqKmMi1LTclgSGaYl+MgSfa7WIscNr4
uXpO4adqsHX0wmvdAgFcjj6OkwQof06u0Qoo0AQ6ixcoVDQ+zKN0dhTK7AK3Xwu59Z5OB+ADHcoQ
9FM97GDY+HrH/xLTDt8ItJ9EB9OhJbr36VzahBEu27oNqNokXRGYQFbeAIlH18kajYijx+0rwTOT
9g+rd7ZebFqUlA/v0foRIkIHjZY83PorqbT4vpaHhdu0q7nGOsTNqz0qMH3m3ELfAsmSrdUYW8ve
xW0Uh/AiCNhX92SGr3b46i2MZvIFIiDn8+ud0UmMrmdX0Z33ql5hsaNPcf5bdgYVg172Nu0jym0D
U8dn8sxojznvLRWnf7R3EJAQwbYJ7gABINSkAQ6gdsJa5nl8Qmq4eK9hF13KeKqqNhw7wKf7CrrG
fgy5XJzm+JbRMYgNqhTXkHvyePNfQBke+MTVjT5d/24ShMHjNcEID67BK1S5F3YVy2lYzS8l4Inb
v/1Ovzxh3VYbLuA0E6rRYmKqAPHdt0hC33h7atXg695+HsnUbAc27Gv91j8VqXt7vJHulJCnEe9Z
/MbL7hhscpoTxKcX3GJsOFbdcpybfCz2t8dZk+P1RxuUKMcIFphXNqjca2jRovOQDHnTtXYPxx98
f5d0OMsSoWI7e3gIyrK4F4F4HuLl/I3B55/D2MMhmBDjeuncoEYvqeL+OkhYxl1Ha8Rhgu0YJsBO
xBx7+tmcOSgsAVSP8XyO8gYK3YzvBh2iBp83enQMnmaAsGsBP82wJk+V99WdQyvRrE3Z5XCq4QBB
WoJaTEqnhFrRNJMyzkTICb2SODncSR++hgSxfXPpGG+4t+Bi6Pch3A1xGQFcv3otVCBBifObrdGs
UhYuZULx/ky1eWmMSedp9l8Wj210MM0UKB9eHbYDqHBojN4WGy59lKOotkyC2B2z7T0CrLLytTNu
OLcAEf98YnQ4yVTW1gz6rSSFUOkosO6wzzZ0BbDUXyiQao8Z2/XaWbVJfOGbcPxmuHaUHRt5cXpu
7XCtYqNLxT8ymRao977jb9fXgU7IEiLx2wZYyW58aR8QvewZiqdbDqyOzTKAbuCcvfBgZdLml9O5
0gUbmMRXKaS4nLe+bQ9HK0O2wmyiZkKm2noHnDJ/n+w/4ftKw4JBtPnHobh7tzuAsLO9uFyeRkYe
ygrb41NAJAO0QU7QXCbljPSlAjNsXELEL2OU5gKm/GE+gEcTndVQDXUDLR5m3CY3+C3IdMNDLsK2
GvyiQwsKQqHwDzrfdp1Uw7IFv1FeMgJUfiuzOHTr4Iguz2tWr8nlDFWS47f9CwmMQ3ngnelzUT3a
lRbRwc4M4STcsxJ2eXaL7yHSpUwpiaAL4Y+QE6FFCg3tgJwKnp073FMSwqpHkhv94tGv0jZ8sFfY
brn3ZXt2MP1zpuvu52u/f64J5JbOFM9xY1ZzuCAEMZwr98bDrcOD8DTqp6+0/tKkJDsFj1/elP60
7wwitxAt0uCdXFWsoPs4Dp9QbkHjuzsezC8mXJ7LAvzxOck0zP6dnk5U7xk5VfBYPTBUN+Ne45DK
eD6NMc/echtQwXBJB3FQtKCj0f3Z33GzM9QBe6ovePEjBOL/Rqfc/+JxKPOUwqd4cYoyaO+UCDf/
YvBcgmO0JyZEuKuT428WGDUD3QFR7Y/RG6jvwAjNHhEh77AktYBUpFq2UUcKFyTMNWEygoUc6wFV
g1UqwnG1SLrvMfPxda6g/UOL3TcwN8DFAmiExJ0hiPFtsS5cRkYGXIDzj1DCuwNN79PKbJ6qVXTs
7+ZGQIk6x54Jy1xaMUbcnF6i2Jq8mGbYwGZCpZhbUY/Uoghr1ItV+oxIodE/jZjNLpMy6g7ufWOA
gbSslV84kcedySeBropYvvkpj5MadPfgrX/wJ2upAWGXry8WicG99C9TGH6I861i80D233abWviQ
bPtObNYdnpsbK5npYwy81uqTrdlj5Z2GvoLvSdHn6QMw/AZr7Dwzdi3z93xrHJ3mmr7f2AFHF/87
r3BH+PpX7ITLaevhMkTwkGDZIORLYumQIQMwah5RczdbybobnW6+/dtcXGXx3BhR/QOjk/gbbdE7
28o6Oqg8/7e0E3FVgYUiqintcb5qRL1QHlyjCQGlzUzHzZW5OybgqgMQhdEEwzr8VcvY1YgpCYf2
LoMWNFUUTmDTrfBMnsMhq0dq4+Bw3I0VvM1uXje3ziSbPTD6nX+Bd4ElV1pyJKVvWRZ4/n5mFTxQ
XE9wE4PFDlJv9K/+GuzS6PjBox8dpmd6i6zV73PJWeOb3tongkVnfXSRvojnQnkwWn6DE8oym8Qo
ctvaFSAdhvOrk+F6+ZhH5PqOOzj8/0fSeS25yi1J+IkUIW9uWQuPEAgBom8UMg3y3j/9/qr3nDkT
85vdLcEyVZlZmQZQLGPTHBqzl/k5mXtxraOyfKU75AD88bPjopKud3R7p/mhNdhsHvjFWz/8Rtf+
1AHkKZZAgSGSvR7H1NNqVg6/4uyAtfKx0cVy+rJtqxgUh64ULvNHOGv2OH0LGZc8AugeDLM5s3CN
TTYTQBmELbUxIwRyAO8LNlFTb8Z4KA8bb/+Br2858C/E/zJH10Yj0jh6VExtjJvqxvn1e1o7bZqn
GND8dUlRoDapADHj+Tkn1LbXPqR73Dq6owb154Kl+zRGEGB8vFnljZ51Y3RAYcTjo2NEwsoEe3Mb
wepjBW+R9NcCnyLcTb9P7qcbPdL3LZGP2clnj9Haul9t1juW+F8HztcG3n911fVqW9edYqzpwnZg
YgzheczD6dXUtahND2HnoZp93YDMdY+MfssfuXioN99YYphbAAHeb4QXJZ3MBSJ55zefozYf0BNd
2Px605d5vRnTEj5QyENQtNTVPSE17uv2HAtnDsSHP+A5Mdybt76a3L1LeuAiBHzfks/xy030s57C
N/DzQDRAocAZ1MDaT4A7Rnu/1w/xvmjsvNdsfpvWKw3dTA5XU2/nXd4xjcEHV5MzUTWIo1rGvWu9
v+aLDJybs5vU4B2YlWNeatRNGJb7LKWKYe7vofAhmuzHl7UJr9XoWP0p59fGfONzwgB+cO9Yt6fx
WH3+8prg1qi9qZYYQ3rpZtDNcUQGJ3SbuH7Zm4559ignby3dtrZkQl71O8NgOXr5H+MZn092f1oJ
3N7jDQSwarUhOO7JDZkFXJxGt9UMFfqQZmLFoDJdCZlfPfs47nXZ4vfszmjOIHkTvAi/iy0E0xy7
B84//BZmhHsU8zOLwczhCdXg3dtUOMzW4T6g5eDeOLpzVPMWE2AOyxsF5YtD3aOxOADRUyZc7PcC
zJZhmHSHcJRY793vPl8vJMiOMnebrfPHC1SQ+PNd5e/NNmiHc/Wq1davFYia2WJg08zeLVbJK6fn
q1FMf0tq9Jzr92Tikh2cmL9ikBeDzeiwMxcsf4QSgL+fJdzYjkNwENZJduv8ZygBsgeazvtwdRBy
MmS4cT8jhC9P7A3mTOSMROKMMrc8Z2+zN4dfbvV0DQqXFoFSku/cQx2Dfunq11dQMp+bCZcZ2qqL
CM+5cjJFe6oB/INx4togjxQoEGcLNn53BbFbx35qM9mO1842rP1ey+aXodb3LNw2hk3rTD3VpfvY
kcX4ZSK/jYIABSRm8TjFmPfpmenvMm2SmGOUawxTgJI0IYjQpdluVX2tz966bt1me0xAXN/ufcwz
xkMzbvnsOucQhKBtjy6H0WAIAoq0EjSAnA/ANULFQdN/ZsDg5Fjq/Ue/++ryNG6EJzftY9O+X1S6
YZDBPkQzBH2knc3UdzX7qd3MH5Tu+lO27RP25ao1bYpPx53k1vBlcEdfaPjxS7ycVS0YROfh296t
jqY8IgwIIYp4UMOKrpCheyqW+oiV/JDogGX35jzWkD5EgOJ/gZdBiNO7AZkM0cz3PE02TEBAC4Ot
HnGExAGV6ZA6NTNemHY5u9qsnH08KN7A/szato2kU3zB3dpexWae3pfdlHqhnjfrur7s0zs9ojYX
0knW2MH6m4FKxFasDQKEug5iJvr+NoZtix1WBS0sup5n+Air+rGezmfVThj0UgehbSl0kNnkj+Rt
v4wqbxVX6/LBo2P1wH5AfeLzXr3ibliL2jgV1mduM99SEzWsilwLnP9ovl9IA3QHcnfYXpQZwrkp
V3Zj1GJzdDQg4OS5QYnL9OFF38Ef1Ctnjvf8th/wWlCiL6M7nv32VrWe+aw5a9yLUHwxzYrS5bvc
r50bcsK190TxiZXAPX+c3c30McKKvXZEj+B8CDdHhDEYisf3qlZutpzsyt5NsCxa8I8tBrO+/aTi
ryvrtGgiE5o5A+b3sa3SeJT3cMpngOPpXWakfQQIG7acbeIv3rEPmCmcjPs9uAP1PkVa8hnVwP1+
ZlG76KWt8hJtsePNaFnbVIDCFnAyIqggiZmj9mb2aD83iERy1Csygw/Ny0SxwskDy6W7/WAeB0vg
wAWv9Vxq7coTmzmsCMNgg4TpDmM3MAs+OT5i/VF71PFoLxsVtxJPu8R8kwiHuEWTx5j2uw1y3vAI
RZXQxFPALdB2+lySw8ukubca9je89oxXcXTQbkyryXp8wSPdSPfO23ubN9xDfvAvQAmkKY7qIX7O
ddRY1iYnkVU3nT4BVBKygO3jM97xZbC+Njbg6lN0FcZm2VEb4EBWWxOfsfeYehfOwIHQ3g054d7w
6bDmDNkC7xB5WjaT5mSz8WHdgWruV3bMZ9Swb6B6qM1Ifsfdo6UKMhp4XC/3W95V7WWszevPxx9E
tclrM8FBXzKVzNcuhq44Dtv5kSnuRjbINsv+4owlsL5Ju8L1aNZRWRBo0LRp8c89XblHqDlwstFs
0j0EfJGK/qrNHTy84BamdiklFJUM0aQLQPwTQwFcLRxDZ2c9auWQo8gECBu9li0eHRVpz2PiHJ2I
QRSBjyt1/DgZVypBpLOLylzQ/8w4gpeHhyJkgbQGmT7MmizjPeKpfXpYvKMm0lzvFQ8mhAEQWQvC
c6hbzbWJ8dOGpzK/K8iaF/EbzIEkSMdO0QMflIyfBJyl2Q7nGB6F67QVvwJQpOiOH7zxSPDM6nPr
F+jDT9gT3qaPpRmE577Gzs3xOLQ3Vry14yT2kJ7M9+OQQRmQ/pdRc5GdmfG38NmQ+PWA+0uCOMjB
AjAVv90kSUp58nb5xCbPfbaM2E/OqXaybOhvcUrGhocx575aXd5BzAxo3d/H2N6texA/fJFyQwbk
1kvThjlHDcYA6Pwx4Zs9qFB4lIgUiyNSAm+QpR7nciynB27pwxVhdPzlNm6enDV4VN/x5h9t2nkL
zdfrbtuIp+7z+dtOMPu7kE4Reo8k9cQFIOjZ3N1BtIxQ9qCQNJR5KOaQdcz4ZXlDiT7Pl2xwDvcH
JgRE4PnDw5yxq0dPTTVT0NMpnYmqj1dxv4e9YH2BxuN2U/HO4tBGH5NQXIM4f5zY76sMDSwaWSa1
F5mPn93HSSoLm2IceQcOVVeAVtPPys8C+A4ZHv+d0WwrJDMesDFKId4JRYVdAZ6d5O7DtpBlVgQy
8zQ/G6LUG/x0wdP7Mq0hD2NtylM9QtjVfVIYlNLY0BGPdw6AcfxMJ/cdn9FjMwGO5uk7RP+XzsRL
JzzPQ1DvOWughbOgmECGZv/BD8e1gFwIVClkQoWI2/R6GONSQi4iPhTuluMBN2WnDk6JDu4cFtzd
wQEtxOXqBKaaEydRBGTrmnfl3Y6GuvdUmvBCddzBz8rX+IYl6f1rpP85Qap340uxYHSYs21uDO9D
JiLs1MPOUQSIVEx8+l5B2MlwpEV0I1go6DoXOA2TcZMQwM3JQ57MmfvVxMNwndFC/MjZOa/rADVH
fv8gK+14uB2PWShvm98tTw8TMyIcxU/ws2ZCxiuYezhDkxcFD7zCco9fNycUKJwfTYbmmKSamWQH
skyQ43+wh2WDBysnQcrP2+ku6UX4vJ2ujwCOi+Cbtbmrrx7CtNRLt3hEmzhuMIcGUuzAjPJJFX8Q
5vxmEDo7Zy18nJIPjyJlyLVivIcpzAHP7tZQrH2n6hulmhG8k15WjtItN2YKwFH+VunkwnP8GJuk
9GqebNiHyzdLGCNw7naCd2EQmiz3vpPuLGfaACXFHg0u0ize6EkVThjGjsDK1jx9sqoPZ60ARIWz
P7gh5pJ1sjR5R8q55Y63W6ryguzalPMAidor9mMPNzSkQH8JlGSowhNTXzwMh18tu1Yncbmqkz4b
l45qQRgrnmUYlydMmRNYYh5m9+hinFzyF8w9Pi16fnW52M2jU918+XsVJpaSEoSxc6LZg/zjfFXi
IHxVR4RqYFEe7zOmVuHU+VCocnK6IachpSYpIbJlzgbelKa6Z3wt9hbnJOeNwxpAWgdaE5/O/I6j
nd1r1ELxkWOyv/BORVhD+pjnu76dc0J5qRdvLAdnYketGi5b4/j7Z5O8yoAsak79GE6/FlwnNGk3
Xk/wYG/aDI39DRt17VrN+i+45h/fzMHoAy2EnQ7eShHjKtnIEqJxfF/gAgLBPPzx6x81HVYbhS9e
ZzTUBDRNfw7j4fS5zMSSjR+LqZnx5Kf2Rn/kMLyquAMzbIXe6OsAzB5thl+mPydQdH4V0qq6d4L8
4oy+WmfdTbEKaEHH4Ip9QaggqQqkIh3J4TydvIQ9BhSqcTFqOgBHugUzIxbXYH1PcxBth68T72YG
n4taVu1PnP835VBS14yNXnW4JmQ1pFzm6cFiWv/FgI7xPbMz3j8sRvELh45krUhdrvxuuFLOvAeC
rjw2856zQ80/kOZX1cWy0qPIOTM7w+a+w+fiEpp0F15clnGFmA/pQeI9bVUVnCXGO5Qt9EmqJb3B
KLmy0Xse5+ozfDJmiIe1rNIyPjnaSdF+AioRS6TNc6gY6GXrb6Zeg3EAQ/Xm87XTY3kL6yPC5w4n
5hschqKu3XFZCk0dXlwsYjx8TPlIXHtHE3JCkKrLRXuzKb1BKIkleBDAExa7CL4yQGrOCcA2TXo0
/PCVr1GlsE0ODEq6JceeqRQKDl7B30tgjnOxbfv9/g/eyTsoH6PRNTzK2bVBRD0uFMBj2Ryvhqpr
NjBm5kMxO0qV8kXdSq4i8iQhhMRzAcGmOLIQNXFkYAApbNPAEjxMj17aPWCTUBQ4Gxio04v3zeLY
PNnhbIkawdzcnNA8nBiWZSaX6AdEE0OC7ZuTOxR0cjUbHyWEL3U118KpsvOuYa8PWBybzK0WQWDj
2wkZc/zoP62wGXJwOPu0GuEcAcLMQZDgsB7ezQJoAgn2zEKBAYNvwT+88WkcLWAoG8olm5P5COST
MFYqWZuO/67xx+U/Z1ulqHSLoPZjIoXniyoWAulgXGUMuXlMJan5dsxztnMYJXfMAM2EKSHIJmpp
OJ+g4QVLfrFNQqNiP/7+RnufmyEz7WC9gEk2n1m49j2aZwQvaScLYVa8AvdxfGVNzjvTKyiNYZa2
uLARgsvaLjJd9zCYX/VNKTd8DoThTysYDafax7mvxP9GOXgviWGD71PzcCohKC+dA2dUz84xV46i
FjKuLwE8JqmiSDD3IcvD0e0hP8LjmWVnCpzEcbp0tzL6KfpKv2f4j4rfpx+UOo7jediqevQP2cfG
qS12lJL1xkJEiarYoUnsPOgHfRTtXFzly9cz02+GmcMImuGZ2FFJOhGqVQAa/vsaUXvcbQ7luOOu
ZKOjx9ka5Vk5WWsVxx8HOxGHFcxF+Vms4rXtD2nHCeDVq5eRYIfGTcCxnU1n8deyepY19PfTlebr
UwnyZU6+k5jUQrwW9pkS94q+ye2HFyDdKBacXGNyhGuMmMyOx/GcbEbl6pSvpJyTQcCpXm3TmO+/
+6jzlJzd40RP9clZtahqEk+pQFyBGSTO8pBcAXawJpOiQxWoKQZPxtDvrY1VK8JisUrw1HPwL+eE
OEzeZZ5DM0bEwm7XVpRzmVAjx7H/jVbylTqauT2qw3LGC8FD1Ek9Fh2lbu8nxxa5bzzRR7CA+eQh
91hCLkX4nlP6v7jLk3LVo8hBs+Xoq6WHpAx7Q/9jZ37pY86ZtSi4/y4SPuCHlcU/Qf1wZdWJSRVU
b8qxOmgZshgqizVJ/BsXGUFf1JqOv6dAbBkdzVJzSgey2bsUFcKspxnl79jGtSrsWnMGPGCmHQUE
3qAe85gTUoViqJ4nYA5sqQwotU2gsD7m0rzJW75SFBjKJ8zASXjtDutM8878TEwLhgxO4zVBToWH
UoEKleqU3d6chp6+Of4Zfx72yMOc9io9zQ7MmUnBwAls9tjLnIfhPZy/cSsPu4wnqNh/eBk8IPkm
SOL5gQMnSyDk+Q3QK+IeRSmKfRAzgcqIYJjYIPh6SaFUjcrsBu3ArwPK/5nq7OGwYRGi8V044lhL
YtRg8yvpxNiD8EAt7zSh6vaOaen1Mg+tvyKjkfoHigK91Jr6qs0u+liIoN9xRJMTqs3SM4OOTXnc
qNtRN7B/2cQ7FQW2STkv8VtyzLPoYv9eOEwXNZFsuQUrqTymFa6UzZBH8HF4COyHsACVKmjDGYb/
YeCU0EyzloGYD1jUCCexY69w0Y9eBYfZGBWWgt8dG79dzXFBqRP3XIfZf1tiLML2NDBtjFBwF4Gm
9tBWW2MOOwQlrmtjrUOFFIZzjwMh3uRslOOYIjew7TFscBQZ7JqCzeOw72M60fQ5R9LvsZgIH3b8
mE+tCOAsKJnowuQa28g6kGUr8mcRqkHg0mBRTPPdKrogsAAzfbgV7Ryb4lSAMT3HDLlaA9RQxv6n
n0u0igTcDDQrGzQusI+AFt6XKebx2F2MWuDWY6Bb0Xp9hlwVIoF+5gxSoYoW1z5m2OV+RVmwZ9v5
XsFRby7XpW0E3IysdUk6iX1gMp/EC+UxmRPj/uLhEHe1eTsRD/0p6t27Ydp9ejVOpg5fjz9ICZJl
4s/jf5j4f1svlT0fspi1lm32rRlO7O0I5jE2fY5mfeIsUTSzBY2YKmuF4zfrFEPAaEQ2tgMPulYj
EMXQ4Qfvbu4zxTmRJtchdku/rLd6w1wRG849MsSOyPipK4sNdOtx0j4A34FuHvC48dkjShLxRxOg
RgOVgjlqNLkA/UBznIXcJEC0eHkrUn9RyeONzvDWBvEx873QZneAE8NleBHNI6o4IctvjPVZhmEU
f7slJW4zVLsICcRGhYbN+IGBws6YPKOfc/SyrfFFR2YAnwsowcw5e9GN7Pxc4pdNlYFyFKGJx/rg
lPJ9LH93YFIcnHKeszXsfRkEdSs0HQ/zwMTjlXHrsdP4juuYfufMUDJxKPQYnMvij09hb3eD5fju
/E0wHPi0Fa3n6KYmjVyWOv+UEDv8GOlX5mcPnuP8F+KiS8oHuREY5kGQ3iiRCLhU/HPZngwcE+oO
yCWTOfVFcqf03Dsej4Cu3SPskyYv5VogPdXg8xYq3D1M/gUc1nnjDD6noK9gA/5QjJd58NThPeO4
MS6ln33Gt3p6mqnVAc8+3TjRmcLeYaS7sWhlyk+D/7sbnX9owxit1gwLmawCxcx/2oniVS/IfEEX
pBEjqGa1Z404MoMmIMjRTJ/DTipmfD07CHpPTWZLwFmVJrsRG1dmRmn2+QuiUVats7HCxp6yYGvM
IXTmF05zBtGMUx4z8UM7N++SaU3zCN9qULqy7JtSuFWj+mKjvWMMriRsDgcV/hydONiGDHbf5a9M
EHvDocX1V7NfSg+gi5L7XcfJIek63y9SHligOf6OJZGO6ntFSUOUGoRbzUKKCJ4jbvjXrAALIP0K
pzLmdSPsVJ8xqwWm3wZFrmlWSXdB/q96xvebccFfTQbRm1TJ559E4iF6NsXlR+z2Zwl2++JCVrPl
sHqtLix3i8qAhKpezf4gk0HCRuFIDx7jKblAjbWjVEs78/u4QvXOE37a3N2cbeWqNlnhestM4sPs
q82CyIzVLQdVO2naDAq5iquuYGkwqctpHMoPZScDDJhBPwE6SXilcaOgCnxd6YhaERe4O9CUO/FZ
Ay7VHhhh4E6ecUqUf99mo7tjyVtis9fhTEe3T/AQ65jugsIKWRTnBvfFt+xT3pxLxrQDjj+rYFiO
qdSEkqSsuKO5hTlEhovtdK2GqHyGFKAIYmmnuuE7qm04v5oHh3Yw7sLXqmbb3hEthVE5Sw6TIooH
cOcSkPpNXm+rbXhf2SNnDjU9q1gaTpzALvBFxlu7RzHWM1mlVEgDXSbNxQvn564NSFVZqz4j4Orh
7+0P3Ty3AjEPjIaAgSGCN8NHBG5k3y5gT8QtX2BYeKeNIQuHkxooskb3Tk15/XmGGxrAC8oJ/R1y
BApAwArjx92hktRzTNNxSbgHT6MGzLRCcy7ZrmwJMlP5LXu6xLrP3+s74ke3W1FtQCqy0c8f19tC
0eArpdDbrwliFAnd/c0nmd2dSysCT+Vg+OirdyQLr8cP5ReSx4p9IOmA4XsIVytBx0TXzlmWjFCl
zYFTMc9zNdXtYG0F6523TIFNax4EG2K8EsQXxhGEeAbNQaqWSNU+mkzcDfI+CDEcCmj5mXvb0H3R
l10ymrcat0dtR9d6uzJxp5rTr2rQ+fX0W0FzPIgYNGaMZzZ0a63W87d6WLfpFgETgCX06rpcH/Az
vBXLtrs8kfyJ3rhxYPHjYkWMAwNbs4g5WXxiAPpdSG7wX0Y+4CGrk2G3R3CgVUTs1dbB8XVtxNTq
AH/bVDEhkJYn6ySYWYeVyXHdG14+EWpumfipGHnhEO9IoSx6RLBj/GEYOABgEnSc8WfKy94ENSe7
38gIm2P26YeQtVvZM7DuxkLPODH1uEMizb/wYuCpeBCJd6MHXBu1gsPh/rP3KNVfZ07Sv+xwKvtR
TOD0zOzgcDXcfcknUI+T3r2DrME5q2Bctr/0CwNATwY40QnjkvfQzDoAPu+Y3kxYjEkzmDdAtiU6
/HVHLfi9W4BoT4wDef+3p5wwvOqj1Rjew3bT4FU3SbsPbm2I1M/ahrDFGNEK/0SbpD6QxNwnawDf
aB42UihvP6CZPQ04yRt7586/Z3Plzvu1+akNG+X3PMKCEXjc3fmF3h5FTJ8PwRKAvWAOE84U+MPZ
Auww227WdRM6B8THOtRghsw30xBN+4UFo/y2ejAHuGUftVR/6t0pcICYuRvnrCAMa2jCFeXaYXJq
q3PDbajr0exxDMXYpl733smtfR0xb6QzwEHysR0P+upLPcw0eNM+4zg2rL/9HiYv3hPLhNeDLGpe
NfUj4Dxahev8JjY4mON0mRZgoZx2AZqEGo1UI6rad9W/OeqbFV0snB7kk43Oh+QcAhrNWTr86i/P
CR/Zpm5wLkavzori8hzVtm5tEK4Z6SqabS5/Pis3e8NsJvmVOu7Ln/uMmAdFPINU+m5TdVbCBLZp
Dwcbt0eCUoMF8x0y12TMkmpHhS8zgMZhgLZ9hm1A1GGmY82AgVSdMyK0+OvvSffaQ+Y29Xb0NlqL
MfNmvz2IQ2h/4Ab+JLPzAnQw+xr0jwSGrPr680JmjvZl2EW8hBrMH3S8mknljT7mpH7Zj70/p+8B
VRrlj7VpG2MGpIzqLcU8Rqobyvp68lc40lPQuBtmzg8XpNm+mvkbE53k75fyEZAX4bEhElVxW3yR
76XeTheakDQklgjMJJuTi4TNicJM2cyj/ba26hcdGcFXMybctpTnJ5g0Rg36FNcQo5Bk5tvY4JLy
S8045mMjOFX7liOT7wBRVJOMDcOviT6WKZ0RxGuAbQc27hfk3yJwW64Xp2l114xb3nH2ldL0wQQ7
FmQymPo1EFkz+WB0M6Z3NXXUCfMxYtLQl2ZkDPzNcYib94WWyML94Q0lK3NvlKeXoTtGoBsERUgH
8zG8NKRquwKr2BekxnazQNEvY4i8Z7BKGxc0V9LYfpnn4ekVAR0as4A2HQXkOPOMCikkJw+Wb0xD
MrR3zH9ppbBlxVQZCe3oQKyz2xrbYxn9mRxMVoj4tPO++M+1z5cZY/P4O/5iX4IwCOj4aSEXBSKW
R+KORSvfUznVpcZtYhxZEg7oGuMvxjskV4ztB4SgHzE8R+WN/8UpZZH8ds98ZVTHW95xb7xf4Cqb
R7SBnFSiQXzlZeKZyv6VrLq/hVQNf1F88L2xOmDz0jfLwMTZoSMgAgvfXW5hztAkbmwla4v8LSPA
tY/pLE311VBP59cI7IL1pihlKnhiNa4N9C+PAjE07RMsCARKX4EL/WFclS6xTuDQwjgWc/whVY2H
jy5vfBmNx/0XD0ZyscfwyxFvCLTwj0qk9vEUMM/WLhWMrGR7OvDY5BAAaKNZFwV0zQdTpvKAIzMw
vyOnJXsTodn/oTldkb+Iv5KOVUhm1ssCzVpzrjt+TzuUkiktvDTggHASXxLHzvwShQ3GpYA6OIwE
QaCmUBXkHs0vZCCIgguZgkYKgy8KQriEnt4tANhaSfYsYiz4Ui7i2ajw5iA6JSMqiSPdzZPELEJo
WWxBAZ5ypVzwklsOjs4uzHHayZpDXKNfyvc1QLhJxCCRWiCaCsIGY6iJj1tiU+1wdJVkw5KeEhUQ
uZQxgn+uVhlMp6tNaB9ApkD2ZgNQGpUq4tCIyANcFyZt5fcZPuGeHKxWMWWpSYoaCG9ho3uR0ku4
Y7B4yu0ErO5DFmkG3QKl4LeZwrM0TT+v3AH6EmSTApJi1fFvOcztF+MCx+G9Uew6K2Crhwmdjwmj
IJ7eM4ah2zuPjZ7vVsWsJfgHIw4wZOWgkNs6ShLw9BrSPTwwtHfHtvCL6Qbj3vMUjc2HP3imEOeC
bXUt7DgGtM2Yn73uwGrkmzECtmQm02ZE9U5N07Lz9Qag4TiGKwjf5d2kTlkyttQVMTFA3jKSmSJZ
8k8wzhydmgnS74U5JdM0AmTAv338ZnsRY3VcUAylbEZ2lKJzrAUxn1gpoAFB720WqwKMGmj435KV
GPOsYsc0Ra2VI4FT8wQCSbDFGOg3xEsg9IC+TYOsgN8dFJARGQDLaQJAlzieCmux0AG4RMTK88In
hMLW0Ilk/a5tza/uoEohzEUvyYoHw6YXZTGxTIih5fomkKWJI9Rfy48uVTPhfsD8U+VMGCJmIbL+
QBpoxCQl5wdjzL0Qvx1XDlo08V0Za4448RT/w7t7LATzcoTen5u5UKZXo7gLxOQ5+9+EeoHzSAjC
1YWJFOMzpsdzlAcVGyzPfnslBrw5uAMoIusiBuYTxDo5jRLwUmd1WBBJhM8+crMgxz8ajk5nVR7D
uIWqmO2VSavPz/eo5u62Z4YYViIGtscCLuCxwmHLNUULDkltUp+DMp4swKLfQ8oAMcaoBvYuKiSX
tURSTOM0pVcqConLI2IJZDEiAXBj1yhsOaJjl4mk370PlZE3p6YdEV0dcWG+c2425gX8mhILfioo
AzhtuXEDY0yo19gwjQKdY2PokegMcADXisv0NIpgQBiN5bHn1OMwIsG5bmOhONgOb0jEv+OaenO7
MpF8z2VIDEkrXhgTuCSeJEcFV4jrRkffGAtA05B8j4c9wYYU/xRyIJksozgL5KPI/Al3KbdWzjs2
ggtn6P5jsgoQ2GOHDcBngnjLcXXwae0eZDPRKQ9J1HKbcXa1Mg5Qj/vuIk5/nBfyflcXzshShdgS
MqqMiMIrddnR8nJM22YqwN7m4JwyArjH4h29u5i39oY7jpz9Wh3LfHsjJADT/xDo/m/Zp3XnCKQT
VyMHvt2MGNEb2wJccrMA31aBSaXFk7o6TLHnDyxhQQrRX6Bb7AfLgdl184KzbAuIxIrC4IyeRNxk
WszCp1zl3cnf/WkMX3sgaDTbLjc3vDuhaK77wBNjz4X8iz3ugLFDTTEGJgvKdDVSx6Hid1KBdfh7
GPPxJam0xFrPmvxiXGba5sXFqxZe5a4IQSZbdsXhyOjrzoJTNTN5WoxWh4ILterUlIwv4sFJjksU
AaFxMjoiyIm9xDTpfcCJ2Rf4vYJemBTDkAVY6rw58lsZVP926BA6wSnx0Hxl2Rid6ANgsOYncN1O
kRdxOZGvgFIkJXuevUHSAmC4gPmFHTGg7+LMMdOM/bsAmMU8hCm4DxPUKuxYtDMfPef0CKDXuLON
cR/Qj1wlB5eQjZSaiHT9s5NfpkyjjdAO8L+U9Zw05t8LWYIn2ztXlCpgP+xAxZ1zXu6MCp9V1Wix
vLh+VGEcGVw+8QY/8PfAH7w3jnaYCYRwNHmszu3VgPWC2sneZwMBAEgJbmfqLIY32w6KUxRJa07Y
i8WYPswXEBZXcq0AG6lNQJQsU2HIj9A9YKGb3Mu0jaxzJogAsmBDWNZbGNhzh6P6whSojlo/SwIv
Ifnsq/80XKbN6ILn7Cag+rk3M4EkQ94Fq4Or3osB3/hPAkfJQJbfdv/j/Uox2uE4CNUcDhbTXCJw
Hf92ONXBJgEYKDJQWVEQpLxEuOQcYXLOLS3Be+Rmj5L/pyQQkUR72ONvGF0GRoTQmHYlpExBPqOE
ImVZcWPfldyuCn8B3oIHDSYc4nvkY87HKqQ3RoRLXbTLIfiZ+jobTMqoejjQj0XSRLXPJUxGFkch
TE/AxgpoC6W0gCc0AVLxD61ZvCepvTyHPhj4hjA5mC3/Yn4jH24LHYmj/lAtMWdCdNoL8ak6Kj4y
c7rQpNRGgIN/IhkuXb7HBrNawk7Ih1AkH/wOqE6f/OIP/Z4sp6cn9XXIlXVCm1wH5n2hfrnaF4u7
HTOFIMihoWwx+xhjt4IGl6lwkH7G/XkJHNx5jjAdn8wEB02xgQLiZKHLWsAog4KY49y7MH09GZPD
FeGJC2GPtI3zZAjR0nSqhgH+QnU2G9mNjpFz72/IrKCy9nqLiikeRzyyt5h4IQ7nk3DrYL3edis7
2rl2ztJxFyRowUiww23UjRyT1YR2ak2ZhwnNmE4XQQ7GarZhuS2NY/qSyeslknbWFksBMoQyzhPE
6sDAcxgKbivN2nJcB2g1Ji0+Bn1DPh6Y9nqtIrloHHBCLa8NITUniRDDok2qrPJIFLujPkFHpR0E
pqBWUP7iT/cGIEJ2x9LH0FMUnBYS8Ghj9zWNhIvZzTqxuACfYjk2Of2IsV7fHeOuPNpUNFjM8E9/
FozqA+iPFqigoyHHHvODP43/ZmBLcHDOEho9oYwI+xB8SEvZKzI0cG1ChtDYsNL+llo7MQrUCOHB
KuNbXqIESDksZeXPEkmWRZE7jn77UYsem9euL0NmKulcuy6RTx2TTtwu4Ab//LPnOyyP034OezWI
eIw6fUwgKDIOJvO2lkxVenqKoIaRg9azwNnGuNbhLUczIHdiSl3BdKgZVS6cP+26fAsyHL49VjkD
x3Lp0NcwDKhxtDUwtBujH1bR07ODY4a3EDfmwM6pL+mZVOn4p63yHT0vsBMT5AGWN0kECV+T+dC0
39OOMVwHuEv3lgMMuoxeAn90Lzr61URWTXnJzZhy4tufIsIGpEUWOmu6Oz0E7M0XedcclP7W3fQV
A/+2cLv7KbCuUqnQLNSiXXYpej4kCXNvH4YhYkOfarShyI2jDco50uGEltjm2Dk0kdAogx9RfEiJ
oCj647gzQbxnxciD/CG0OvIltE1va5idTGf1J39s85v7rIKDz4X2hGaEOljRnBBU8152YD/OSxL3
IPchtaHY10a2GqzA3sDhYHKgUCBVuEqkPFnibtM9D5ukSYHo2a2rFfDoips+lkFecNnChTgK/FoY
ea7dl+CBMTIkNEqgwPzQjZWgpZOFdgbBfw69tHjwsCgqNxJFhEtXc3pyaR8VDuzMR3BXVlFg5PZH
YuuL6BvnPGnaUaQGSXvBOSRKjhcANacolAsFrafsN8v3Stlfxis/u6LEmvZtxmg74OjraAobyO7j
cua8vdLdQGShw/d4rMGLFoHqqW+lfAUEpPGXS071iiOFBwomuIK6hVagwX16cZfQQUbeF8k3ByDs
nCG4CR494z9qlzW2FUvGhvLUaSTfBD9nwbXvQwSrKC8nq/I4FA2Er6ev8k+qK8IsJ5H2pnRgw4G3
OTPgOpBuffgge9VHgRc33M8YhzlkKT8ogqXn7AX1n4t5hYCM0VLgOYBNKK+9S98N9npDeSf5OlJI
nvVMiSYO8mID/d87GhlVJskjRO0wvgmQNZvQYAhZKCPAf7AHSThGNb+Uz8rMauTyjaY1y49LiIdV
ha58a7bH2Ql0Xb+FSyZg7+rfazYdw+rlJ8e3UR5/Yw95aGW1nkCtRok4tk+Mywt8R70v0rf/6b5U
AhzcXCQc9mvILGDacI/5OoKnSx8RRDUz3tB/9TaFVk9ETGQx3rioC/HGgSU0LosY/uDv/+ceRikH
VHAFw+chXK0+tzInMWcfyAkxLhv374qnHePmz2r8q0/ryMSBPBk6O069mxZkkTEeHYAFK5YYiqHP
WfkbSX9FpMCg8yd7mUP+QHKmZqw0yuzx1H+zxE7oZHErwqG+HqKwMVKP462dAG/R1XB3wI5fYGq8
HMq3D+RbeCbCGhFfDPsxw2vo4Xk9JPni1sFBABnMLjMoqShWiJ79ean7dO1myIlj6EwOFWhCvqf8
A34lhhKsdUQNxkaSKbbobMqr3rqgMHed9VP/ZrIUlmeNZ986QNQCKtALdCwKH4BcH4krAjgktG10
ztTG5BGAVpBz8CJZ7KZh6LkUZH4pPIOPAK6g/4xFX4LcA62EoT/qvrxrojbuSLUzlNbGYDVDZ6gG
0QvutT/TNKKgCLTIjz5DBXWuuh/oo338j6Qz21KUWaLwE7mWIjjcksyIijiU3ri0VBRnBESfvr+o
7jrdp/8uSyHJjHHvHXkEbDTohFrPbGoklNnqZB3ElMThvAQA3nJWKFN8w9dE+HnQB0f5sjUQrnyO
FXdFGvm8ifowMSHKd38ZOoWLZ7InaUhO6l41sAyMcNAHM5qRhAwsNU1TsCk1JY7096GHNIKo18x7
J3MjI9U1SBCa83RUksXwqnBH7FKKWyQhqdUvrK7f6jIolFg9dbKz5aVJ++7c2IbcHqMlaYklxKbU
4invX9lIF046VDc+8onUJkTNILvYjZ5dzO5J9baPhOVOvc/V6Qnn00KpoWm14IQhJfJxA4NWggM0
u34OnklQ7iRXk6rQ35gIh8yWupImSIOZt0NioJTRgRUSD/YR/ExpLfXElbgQam4mKKcNSpcMedP5
IfTK0X/STsCFZ0QC9IWkD11zYEzKMYAEJho6Tki4DX8pt9qQDVXtCpj+AHyOvrFApa7gFRVWPceC
lePjM5yVbSu7Uz+qhzoV1Zc5owr0lNQRwNp+T9l3Ss0WyTQSUwpx1PJcPfmrKh4naFWo2dvbGX6b
Cpg420LZN9BgeAXCJ2gFBFRfm2dLHwbFM5PaE+h49In7K5zEQBFDvne5IKA7f3US4BLInuwJVegM
UjZqghoUdPQM03SMziiYWRZ1TxwkC4OtF4UskfssKSPpw92uJOPhVOTSt76DLs2hu80x/7mFkCbR
S6mQLIaMQwOatIqvl88sxwHFyS7eXQCDCPBcp3iFY58f/gxmtfuIyfMOJb0t+H9PDAFNOR+Hechq
BcIgvyv6tw+X4+FlQbHPjlASrrBYcSMSQpoPLj6BOYKGUUgXeKgPH+BgH9SfqGyxdDRzTeNuj0uH
A9x10S3g5riAEOYKeNXfD6gcu3CvZUjSYbVpGKZv91X4qKWwZztkN/ii60jwDk2qQW0oh2R0D93U
W6QpBvMCQfNSDARVS6+0W9NpZVdvbhOeyaOvysLeDI+YI0tjuhY9YTMt7TOtI8iIN6tprTs7kl2N
rP7boUg7ScqHNQMxsrh0rUuPYUmPeUYNBzgkFojUacZAh8LGZpqLF4MyvLExpL44nBjkN8VVkkIi
JxRQyX6RgaY0R9p0uFMYO+Dpg+HHAv4A2jd/uMSWhL0kUJTuZOlaKfQJKsLdeUsobXyYJHdPAehI
NMKxShhSY8Uhya5ksgEuX2Pi3BnGZtAEfEc+tiE9QRhFfRmFMbAN6Vg1ohOTbB/gMk2JRFG3m/jZ
aEoRnoCeJH4yQQh+QUH4CVanmJuD/QczDr1VujtXu4E0klnq0LJJVxcccolB4NQcqhnlc647Sihk
BJiWrzJctznqyubuvSl2sSBS8JT6PhW1jiKSkwkG5PMURyi1vhzsBpHS4vezI8UQ/WFm0I0NifsN
prf1vJqZNlqpqBmQ3N28vaRWkndQbVuAKZZG3Sx+RMk3GopHQ8PTqVRxDREEqkxGyqre0p9+t+X+
BIH6s5qSIDGMpi1KgVTl9i/nV96ax0E7DwFDzT9Sb4OdJ4U69OQpCQGwRHA0QkI+2Os0uOlWEev3
FXl7k+y8AxIpt11KrkMKHZJicSygNRwSqibg4rAoAxLFz835pRu40PxffyLtHSaymfXN3H7NWw8f
AjFUNbDGIvtkTh4LaU15AJOwETRfkJkYd1djgj3ci9/jUTD+kGsGuUGJhLTRoFgXdzOJLkj0BlSu
f4lJbEVZATQFkTZRGKQf6B/mku1X/g6Gy6E2EFQoyoNBAIPi8FxAPAX+EaBFRywgNUGpBALSG74A
HgA4I9pBqNZ1MZmpLX26PJRb8Vuez0Wh+jggGGUfUbJLTnQlZpvvfGi6Y9+X2ZKt6WhKZuuCcgc+
OJsBzCCwX3FRh/gnzC0SKPpavWhu0U4GOe8sC4bPUqTnNjw6Q+H8HfxArKCeCIbFXo/AX3m3CMgr
eUeb9BK9HGeFoorMIZZYkvRARG8IVbShtxO0zowfRNychJdiSdxJOUWFS0wWNoehvKuiFG7bXNHH
tGKqJUSO+8R7hdDdomzKSBD1E74CQpXdGqktCjMfnCChI6MrABkJTGA9OeCjaVZdpzwKYn+0kYiB
PsE87HvhM9y9AkJgQDXXiab+Gnk5IG1CcZJ67RvmCqeO7uIsjO9M+0Ky+dKykAIC6usCyGnAm/DB
zP5EAnlfvWQKxX/EGBFVJnf8Cu5evSSF8negaE5JcwvoJ6RzddlIuZzywSqJ4fFaIOT6GgOlNBol
4j7aAYcHcLvLMbLFMU5EH8/1ERgF/B6cGEpQU9Kl2IIiLvjQ3pFtRN8gn6vhbOY1fM/Th/TesVN8
CqjV8PZDs8154rBeW5Y0CAbjhYGkhrp55Otwi7y4Fsd23F/UHNQ1JQnODP2dM68m1GpMZc+KDC6j
M7bMibAgsPXoYaLIuSXIbbEneO97cLji5r48gvfips74iWpWuV28533cP9SoDE0G44tgxrjHAH+n
dmvbSu+W5KJybMGuNhOKQLaSlLQMtIggjzYdICg5Mh1vU/pUxgdjWKwLV9nQ9+gQkJiRqp7Ze7Hq
eMzyompNDsBuJkyYd0/EPT07xIEDABJs9WkZ5JvO79LVRsT1SwIbOq2gpjL1HfcHoOhl2xy9TUZh
DG1w2NWHYwCwZCyLcYmAfAntkiukMTRvTiwCbiCPh+XsNaL9NwB/P3Dp7QBf4cFDdiL5Znw4O/Y8
BKTkRNY73hWy3jk6esD8qdUDaMSvMbsQwAaMqN0uQxOXVNawdmQfAmGQAiyV/f6ano48YkU7E3MF
wBayE1ngVXdLEzRcSX7lUoC22fcb6LcUOmesMsl/xni9LsBfzUVzEKVuplQ6tD8Ph9wl26dq1VI7
Oj1nkO3PEZQJgkSAITw8nhMpKo84pWwqjADKNJTJoCWgEk6xMn7BacYP0nXqLDgbELVawOIIjxPK
Ogld4CTpOPwYXxxEkEE7SAd/NXWviIOw7JpsnxTuMF+MmOa2pQq960/jI28CAZ3TjY9NFTnzcvBG
mIravQkmTyXxfTEHUgveC4qiBeNoGeK+D/juJiJqfCDHTuQCikiIRsTZGi7hQ3aRINBC2xAlT9DB
AyYgDEjGaCmDImXPzYUlCrHbn/cH0OGHhPbj/3JBNMM8aiD2eyS1z9wF8+ke0p4QipJ0hEHCWUJ0
8cnIMR+9iQx1O1n5/nAAoJQAV7s73z2JVbYnbpdEsBqShwxI/WAXemz2OHd0Nr8X36IkQX8BujDB
SvIWh3LbSMBWwNZgMpL/2De5r+T0luQLvZAlMHbbmNAhVYRW1KphubB3zHGOFbLLpQ6LpMZeBx69
BC/ecZ+nq8td7uYAGEsW+W0GCruiOXefNRaRyJdo6Jl3kLgEqn9wevlkNONYt++BRjuBq7TlqErj
yBYnn5XgjWAERNDOuAjQl0JgJCnREKMPgs5CAA00vhc4IHHSyOrRUGcD6EcHSgv3EP+Va5LDizBX
8I/W+mXupEHKUC6FhWe7Q6eksmFQxYnm+U21ZdYieSZCRebdPi92R4D5VBi4zz7GZa6tDGx1yeZl
nzkfc0cGSvG9Y99pzkOBkc4n0T12RHrjXYw9p2NOnjH/O7g3mBi4NipLQCQvbgMvQcPyGNC3JCWV
TiqtW54i4WYwk1XE8CTgJMSp88+EY0w4+IOz8T2e42ZI41k4dXBqpNDw4QbmJUe35OzISMAdv9gD
88iJtiBmRs4I/Vdc8k8IJvcATACys81r4phzHe9AL1tJEAjI+Y+Jxn3ipEMqXSs6/Xe8FLhoAl5F
7Eo/ivsEQA8QnnoBKSGvjH5+eBmjtRB2lY+J+K9VFFoA/0ETHFgHg0JRzAQ1a8fVyULsDlzIjBFv
4Ndma6rb0DhgHpgCcRKSwmQipZUFnNaNms3YLaDw5nRAZPupmNIGxQFux7MOhNksFpgV0AkHAPjB
xZsRGoDfkuFrfA2HM/a+xHLyMjo0syEbfiMZK80x1pJSCSmPIAi5qFlCyjDbkGRj3LmEgUtVmOov
USh9Rnrpv66L1edxkF3tWIk53oeGF+YaX7nb3eHqYt1jUoHDga3mWQRO7oD6IceO9hTnhtY3PUzU
i8/gg/TC2o+hnyHfHdGtJSC32My7HbuA3wQoO+Ep7TLMMwcOg8sWYFuDysYsvzzqIEy84pVcB7Ou
WBSJRVoOZWZqcTt5uOQZMUUgEBsR3/zYfbMTSNRB02j4UafNjfq0lDWlvCU9pN38gmkWwgtPivK0
OT+IGcUh3khqUxbqP5vzDsst59pyq5BqnSMgFnkXdt5OG6KAyKk7nCjTil3mlua7L2Uh2Ki27Iad
dYgD3pXHxsXvQjasgb5A5SCtHpe2QOeFR8Izlr2ZcIzZ76BPuAuCeEHBs42PLsVmKrDcV99ENNoS
ngybVqYPhpzQEK8ZrRxHVPSh2kJ044nJ1nmD34RUJIfk/9NjoymS4jgJWX1MHztF9ozgEgjy/rIH
CGj8e0IOrDCnYgt43KwqliRaMfQgsrgn+MpgYTYCr5F35GUCRuJEOMwoXo1WUQSjzRvONnLnBIyR
XLP8jkZd0+IXx5vwgYqtJwdQHuNP0+UP/hL+cLGGv1Yv7+iCCrKoyHOeYnyiFXLWnS3jyZ4snKyG
LB+rAIusxDwc3adn+D1oWcOe3eNH5Yfl8MrZF48m2w2+tZxolpS/Eg6JQXkFODG2gQSr3KoBowsg
PK2bD/NWc1DctHh4EFRt2J/zuUHJWbYmZx4bxnLxghunYT6XrSmkD0wNMKUvlTJx9GwnTCK7Q77k
TcXnSnmajIKWHedFcOJARUCObsSaExIJ1CrBPbGl5KdAKjCbnW6LFJpISMWZbQL+TtURW/3mwFBw
Zw8BTIbotGuwq7k4biFhE7F8OxgmQF4SeQmIBSwNreQgkduKYyRB2c7cMTZG1gkElASKYLvo1ADs
BHwE0N+msM5pf4aZu+O6gLrZcD7ENsuKYWnhGLDc8nE31oyPlpWRy8NvcCWyDhclLHhxMHywLP0z
7Kn7AvCl9fJ4X2IDrpc44u8fqNJbhn+MXmFvuLb7HChA9azn33j2Lnvkb1nZfnx4G9k7u4XK+9Ft
jTv2FaelR3f7iUapUPY+6mVf/NJu/dYOxC0OxvlA+f/PIohlEG+2ZuBmFxr6m4O5JiOTQZwaEmoP
/zjOB9m0suS7LYfTJ1KjMrHl7yg2OWTl2bv5OZru5+Ft+rHF+Lztm38etn86udirj8r8XvREm+Zl
S6Db5Xdh3QZHn2ovRxR5erUTYqucx+TAHRGz0ebQFINaZY/Pf/iVW6Vd2oWlBY2RFsj2F3fO+ZQv
uWLt0HPlOum9lUHTfdrIs7AAzUB3m0FYY3j0GDIXrqup6O6spPQsd3XT+AOivcsgM47qCA1xBrLT
5OBmnS38fRhuvCc3aiPPWh5ZTvb6ytGVgymSFZBvyboW2Ncc0iptBHuOo+TbX+RXueH/VykrrcV/
zyWR+LGDRRWbevTFzhZOqSRS5ewaVro1rP7gyLY6RrIg0ncpiFV20rBgC+44+Mz7+XucBCPYYhky
+SKIYRO6a7uLLdRoddvGuDQ1gpNwDUbTAITq9/1LJMcydW7sopRoBe1gS9xZCMM6YOuCwrB24gh4
OnRgsFecdA4rm5fffAgtOsOXDdoe68Ojy6dYYqq1ocTEbYTU2YI5y0AayC2+bLH7T/sy+AQvnmAz
gEgNeG1e/bmCdawFN19DSPLmV+jConz9i5rb/GPziNqMV9TUdoXS65aog8c377hfpxcLQLhuWz0K
93SzwXg16KX37bMrOG1AV7S6weJuRyy/qN7KQCWEbrdbPMVfkSOlHiLVHF6zYk9bjoU5wAzgsmhq
wHFALYe/zjAZYnCQcKGChbvwOG+sPMLmK82N0NldRW1dvb+zzzP8MCCO+lXdd5iPlyXMghSlRfCv
o28ofebaawgkVjTHe7S93f3aGe8L8BbSsQd/RsmMVgfTIaU5fmIOtUxOFwBtGsgUtNTO+LPN5Miz
bXja/uGgeDs+qgcoYa+LA3ojsb8tXbT96OezeKsRKwOGeYWghHZlj+cD1l71XJwI6pcWmrLdI6e6
JbplecnpOReDi4/7RArJzHlE5PA/etNG6vjdhH2OtENqVVX08vqwzMCQEB388qDRfuFHsWn9zMYQ
Ej6zkbHqZN+JR4J8si5iXMGA0M1pqd7JYZPF64VEyEK9euxlayXoPDTZfLwa7JkZPyQlZ+NdZgRK
cOMwnTfyXoeIP8OlHIzx/NsWwWwoJ47OYBzYQxSP2Lu94a5DCLJDpBeO/HyOUknXAqN1eLhJIGMu
xDzTse1aRcvZ1XBZGI9jfVlBcz2RC7iS5Go2Ov4i/f4YND16c+dRhvQLbEPSavRDJMjHMGfR2u4x
Ksq+YRtEAaO5KpxrLuapxfBatqdzlz5a9Dk0VQGwBsN5/ZqrN6MHUjdqJCy0JXsJoVYp/q1n3xFq
ZHTRKS7t7rr/2malhSQWaVO8XnNt7SqiRWgl/ztLh0xzuLr4fgHP1NYtba2Os56do7lsNpAKHnsJ
Oed3fPcqcNvDTD1pXq5vFggsLpaBUtLyyzF+7vfsdJnAbTaSi19dyDqOmplyyBnl4afzGvf2Uy2P
7rtr1vixNREEVYhuvC6di8rfcZdRoTBJwjfTz12EeicYHWaZ0UuOPusxbgVZ2EG/dDvBX+uNLScx
WocEiY35wwhvYepj5YxERzLqr2t6k5LausMfQKLGsLn+CjFYt/uos0hr58zIbIiUIFXBkKmMCRZv
R3jjKCW1YAHyzYeqWLzOCB+MZBNtkhNYUrthqKqy8eN3Ljn7/KyZ4GA2XkvjGM67BfqzP9c5c69b
5k82/UHauVJvSoZMSSm8fEogimLwMJvKxNQXAYi6HvmRO19ZA2Q8eFmOAk9hv1Z/BZeu9YZ+WTrZ
abzT+5YM5KA+9qNJn12n80dJnkkyIAzlCbfHnKwOq3rzYr3Fznq3IEQitUc7nEpD6fy9pSDqethm
51BFlKNc6ay/NFx6iFIfdUWqa2b2Gq3XP0bH7kSMZn3EjdzOEHhcb7Rc7VJAXx9UcsO8DvAB7/kx
pbhH1EYs8aJrzikUZSUmxbaLEdFHuux3bSl2nW3ZbDQrGSN3OFwb8KEcOlF8hyNLK7GiGexRYuLl
BGMiNfbkvQgiwXZwZNnHEj41Sw4vsEJyj1tmNdG/t3bo9/Kqr0XQd2sBsbsxKs8FTSvSiPQlITEi
ZSEkg7ccfsInaom8zGBiA5PQ0Pu1M/WZwD4OmXWzmr8lRytmRKf/PdbpjrIzvWNgN9tOgQEAWUf/
NABxICVhDlPD0lBQtE+/t5gzXnVUjVFzhOz6BM7fDVCI5t/FUB1EqJ/KM74xeW+9xOsvD20gB07C
TzUsSlU32Wmp82e3uKGGT1iMSFFoLE8tijifo3P3eA4a1QjzfQHRoTJtoENIU7r7yTzCDaNvfn9f
BHGdqG6R6t0X0MUNmtnqzVXWAoOI6aDNmtLdq2IojXSqT+o+hcQBaVIxmFrrejRejnQ+3iktj46m
ChkABXATgdXFHwNqWRuOvWSwwHtEm3IEkNqhGkayTG0lOUFAo38XkpWVtwAFam+H1XgTXLYZ8Ttn
z/XUa3tlNBfN+q792sKT/TD4m6Xpt0Kaklxsf3xAqGPOcUJHFQ9oVd8Fw2NyvA4S6FeYAxuEIp+q
VfjGoIyP6jMrEZkf4Nn8Z8+KcO4I+gEZBa3E4C7TKnjADCz+UK8JJHPWJ5TRUvaDBsDkmFkZ9LFB
v40truQ0IgknNUjsKSELEIqMuOiTqQOClZSUUAzEiDUGqN7lQA+iEgLy1Fltb0Bl24vpFgnj27SB
IKrdm2/f3+D4w1wpn2lBTzATawapSyWkGTAMWVORSPlv73+jG0uwsWYvJmaVAE9aHkxBI6xmEPV9
I4HmVZT3a79lraJ00jejNpiE1Zpph19BHd3hUhFimLtieTVPBxARZ1IaTEodZJJTOaCUZ2SF7R01
vxi9g751lskR3zQoPaPAlXU4EmQQ+VvOHbW7W4rwGUYwE9YQOxhHDiMb6T6+qhl2lC2Kx322ObPq
IAoF77DrZ3s0LPbUCTEFCDZYXYjWqr2jXl5j9rK7yf4ULX9GS5cf0/jNB5fpc6MpxJS35fAcHhlA
x1qhv0lT6WQx0+xmPVd96emNzsw1iLftCh9prgBnhNtPrbYFRLI2VFQoVkQhovJL4ZcA6GQjD5s0
6RjHBkPn80LlCS/KRrToPiAN/Gc0HZUTegub1fvFNJ8Wyt7M3cOl9HVbv9odtzQcwG7QS6O3TWqx
yserqPEL4OJDqNrqzKQ6geaDOCVWLfMQwUBxFW+I4KrfPDCwSlOj9oAdCj0ByeHgAt2u5i6IPZ+R
hpsx/cawJ8MvCdXizGl5LYY8spGgXxyJJ+D10ahhsFAdwmFIGVhFBBoTgZ67DEa6rpATZg6R2TL9
9uAEK4GGkeDP5hTte6QQUfXDTMV8kA4bbA+nYBsy5DuUjctTISglkS1+SOwcnAPd/nJt7nDUscH9
UAT4MC+XSAt7AAjM6/sYuoIqHXpsGOz+8gjD4uH2tvo2n2V4PqwX0ul0Ys386BuibQWIAZhV0Jrn
ZiaCH5f4CwjG4zUPpXmYoXoWFOAQBFIyy5to1zkP2gbvcGdIPwRqAMFXZhsp06TR35a0ogHAQG8E
sJrf1gssyebkg6kbQA+hNFdaBkqJbRcZgULQyxA6UwtEpkY4z0+o7tkXUnXLZqaHNkyxR4Z6tm06
PBsAAnPhBz3M01SQWTCqD4h/vfxLc9RmJAtohTfl4qBou8+3261NFC2pzd2nm817NwOdsIGqO+Tv
HY0qo8ZACW6ZgmLeDVs3G6jPqYg1C9WMDuyvtQjrNTWFbxCU0hgv8wA73tkSaG6G5VUtH2gg9310
n38g3C7RRL4Pyu+4Br8ozYWbWcJKR9/jAT+EqQiL2SNe03qf3XdfOni0xTqkkU/1Gug9MOII4b2t
skFHCdbqGG0V6+kg2HC28ojai+At8HFoYBzShkqk6YAeVE8fMVL3g+mHWI7do2M3TxdhQZqKjhzF
pF4wuuYq9ciKP/ZxXFnEPWjRITx3Med92Ax32yD7RnfdNdrDLm+jSiPSiHS+kx55H47Y05Gqt0Ez
Nry13x8yUqPlPLbp/l1V5uMc96y8ANBwZZhlnEI5zOYgIOhwCyIsb9qBzU1moDezTSP6xr+wXGXs
WnPZzMCIQ4GRQ3WlKPawcJDMkiNdpm43eplYfBImutzWGXwyFF60GvmCmsPqaiESHOeE6QT0v+mA
k1h9veesuT/X3jnFDN1d/h3e1Jo8wpquH3+zFDmXL0xPPmqZdfIevntMvrBwQRPGftWWHvTbKp1Q
2kAk4hZ2XC3oc1D7yOjb6wBjR1RoFknbWl1Pyql2zC3vbn25g2kOXMv8+1wxC4OPis4bKYasvxHj
OLreret1zaNmIVxfW4xGKcpA3rEab8XatRbTRo/RZO3tCDvUMBmMS7XiixT5sBjrqvHD1BJ8V2Mt
cwVSfLhMluHSlro6h08Zt7fqMvptkqZm55BDS6+t/Jus3kNNBqdc0EDYta+qZdjcylxLnVHq4ahq
62OPsuUxI2/pHPpm66rweTW5fY54vqZ6T94yG2uHqlJk5AZzqJVxVi9V7Zq9UFdMilg2sH/uZaz3
VK9Lev/GEjcSBk40o9JuMzXTvj7VpTnW6I5RzHRSrzcnh40xiMEXyjhV9LMLU8vYMvQFcivZa0u9
9z7E8od10ZR2DsuHw5CrKWMYthmAJcBlTHnrIH6BvIThM/eJvQ9GIilnGi/LLGF4Qzn4mwYG6ziv
nHbbyyzRqXvtnxEvvzhP97y6PXgO5nd73WPWMfY8vz4yCgxZkFmU5YNRjiBlmEWGkUGno+C30fTb
AXtvsz6Z1SQLRdr1REZIfkU/sACFEIGISlLiwWc2IpMjPml7BxFmsJI2BZjs4aaKEcvrO/aAHu6U
pq8gOhigzNx0csmjIiFxmn3zSZbmdDjEPX/5qsxh4+UwrhyG7j1J9AdYEW2BpFXtXZt/lMwPhzJz
jJouOBYNYQI0zM8/rBV+DmmGPvy2YT30js9J4X4Nbshdh8DNAfrRcwFvQiNL1FRp7g5B0k2GCxSA
SSoutCfVizndh2V1oFEpAy6ROb9Zi1bM9wqIWYU3weW1F7J+6PNtexb/zVpTt+EA48P32m7PsDPK
ZBCxKXOw6KndsNmk+OLvD22UMaRN8FB5yGm8mvtGCYNj7U+gPPYyt8FnMM7GQeXavDJULxUO/Dlq
qD6lN/XAf2dMYrf2rb71+9nhYoCFIU/RBgXRYxRVvZl1wDiGs4YL1t5EAVHIckCywQPM2rRUQcHB
Qfvt/Czpoun0/QETLu098p4NDrvjmz537PI6TIBZbZgIpuoVICEcA6ET8ErQK7Nvmyns/GTjQO+p
6eRP3hgldP4shbEmYtXcDrClK2+HorbSHkCYyGGFvfGbA3ey93CxAfN4F2BnZqtr7t0Ls+qYpStI
o6oerN/YwBw0CBDJX/huv3aqDHi2gO3OLoKWfBYCE8MHfDmGnnh6Hp0qhZNLUTRUKEig80PWBX1s
0Xta2dxY4xZvc1tgF4CL3j74BaTLGkJdaMTihMV89ypcedp1g2py4ZFe6HgG3bMtnQfwutT5paq+
JopSj1QdXicHeWqpoFdklN87ORLBqZQtDWJUEZgntXsmT+bLuZTitZtHhge5UY9I6SgU9Al+GLFk
GkcbW5vGaHMgl1JRyX3Z6whEIieFxLqPsyJpiEb9cJQPQBaTPTRa5v2NtBa9Z/VhQtvwrxfU3KLs
ToxpflcfAXRQrU/KBRkrICuiHxoNz9EnqYcnhgwKrvA1/VjASHk28Vq3F60AsYvXgMkWDKEHgwUF
+lJbR43ZvlbW9BgKu2hERgYmh1kYuskAhZPf7ALzuxyaye+jCQKSHvuRoMYxUpybcVveLo4hsKjS
xhdQuvtcTGYfrNuUHkoMJVPCKhJEkUcx698PRfJcY2JgIMFsWhD1Ug+ENglsTXyjn4q6C2VHSovi
71LzltDuwtxvR49kKtN2971dr/RQs0C85e0sQPGBoHxO38RN/au9GHK806uc8LW5rkMJVYifoMkD
wVqPFmYVdO2xCyDwufqi8T3WKDdQ42zfrbXFvMOGzfRf9zzDwF4qCDdcD0cd3GFl19vUbHsvqu7g
UxV2PYXYi9DDmUo241icqrS3D+eWkRpRPFufFy3ntbnstr356DHC7+wxFB010dPd1X3I7Y2PyeQc
7XUCTpl5DawRrGApcwkBN+gtzhhzK2vh7ZbL39aHM9bumuBBOUoT4UlPp++o2h15tmbN8PF2uO1S
Y5U4vI3ENn8hejqROrChaBjotBS021hznwf6onjyC8PbEU6UKqB0HrocBbSV3LcNEkF+9rZb9X+Z
1ae6TtW2X+q5YjlWE+Z275k3MNZKEzuvP6Oiay2epYzZfCF9L+LSjIcefwnCNL9jffvWCYJjx9cx
3fCnxJddRuvxpGe9C9a88DCR8Iph1ZFIE2k8eejMedSctdWpPP9/OEXtO304WVKdnGmGr2uZRcO6
iMTedNJrYGu7L2awEWyK4j9JznMmo1ju8RdvZqL4wklf4ZoBpfIML1HP3z8WEAEhIxB1q8ETyuN7
7DJzfKJ3seMlpevTOK08Az/aczrgEMuoz2gD6IyWcYUKqC97NzWBsXpkMrhIXtzvg/OMaj5W/ZPu
GVH53wPDb4edGz33TKgk0SJ6xA9kTkEdCmUV5ELS+NafPipn3/5YQvo7kmpwZ9OvjIll43WWJ33I
k8rc+2W7R9ml8jqZLVDOiFEyv5fun1P/7eddUxuNHygz01adVuW8vgVuB+k9p9XGwIAChbiGUkjX
bI4n4+fd4V97Y8aDfsAcwiaj0t9ncoC6f39abe/0NM/v+JoNWQCRMek24QtminFPbcewO1aZ2W6G
LhejCgRWIyrxdx/a8HWKdO/DfOuYVb6Af3i44CdYiZowwGhO6wLELNGpat1xCtliLQOyU2Io8Fzc
pD2Bhl57xd1bL6vtpG6pe0Q2mhHKkpJ+Hxah06OPREd/bQG45TACbW2RqLde7ps0EkXpN0QlaWhY
U+7naDXvPJGLIFwZ1LdDEjPB4xMgM2RM9Y/KCDp1+CLuGDZywpOSeSMg6Tl6OXXm+wIwKtu9bHgX
CoI6y/O5DyZ7gvDpfnqfYRwqLz/HhdefoDBjcZJ1hJAY0k7Iyf3qCBQzlCEXnftzEaB+oKd2p8Fg
oW40+IVJqaUWMjNk/wBw2I99npF1OzEl0PQ7IqZSnEan2Zuxo5XXrLyr23guGkOSbY/pF6eAGWuc
yKC9OFqMUD3v85Oz9vMtkYkyJmMm8iCVcGDdZWTM8vxJ3hYGcj1an2a1MmLjAQn5cnhRLERhic/1
bn3r4X2WoLTvXfux0G5qv+Z3yj3gjexrdE9h/T9pg1jIFxuVc4GozX79mkzSQuVGtWXSUaODnWCH
r61LhZVqewWTW6DpYmgWbRK6TPfXGc+In6ipRpi8M1Oij8yf5V3u7vR8dtuLG8pHMln52KEhVEYy
nbYU8RsiJBGyaRgBafGJFC3rOb3brGcMGhujQhGo+qjHYZF3AdVn4v+AjVLilFaisaQ3DShXYhem
R4BE7WXmOSo8l2CIyGEpihVH+K1xy27ZtSTQRLQZoott+zluouMmW1oAXrrXpFvOOGOnGZ5BZWEz
vU8IHAWgLu1Kt1xcXKrQtuEztsfjo2t9qN381AE9J4Czk3WXng7Rc65uXXU+uQE6yCcQphkMv3zY
HDAKx+wt1g11fEma3aVb3bY6DgO3lvrLe2lILn2Vrf0SGMrJqtUvbQ1A0v+/OH+WcD5JO6zlcjH+
BeA9hu7LFGJBZR43osfBs4dqXJhQXDuEYxhDMgPS+0KCKJNAnT/lR6iXSoBcOt1VHZz8F8OqeDd+
pgGcXSDtKDAAyENszG/Ffy/eix/rkeDCWMaW3gpzTynbOjLVUypkWES+5P/v2GM2cmubOdMW+Yz0
DHkVr6t5B9jMHev/e40lsDzybqeZqEcVIaGyxLP+CKUjf8pGwoIVXhEWob4Upqy2TCODPiWdykFn
cFz0KtX018SecG6/zIpgPHRUBQ+uGuyeuVgO4LMC16YmFaO3MGBHcNNLIJRD0Fxw96H2I1OHJFFN
rUfIEx2WEnmOVoAis4taE+eQr4krKqVLhrtAKZUnIIvIK/4/FrjC/39UHtkHruVpSkAixNeezHKu
ZAgYxRLimBLJPMPF84NEhIQpPyUhOJEuapJvi+P85ToW8u5D5HKWKCXJtQoebQlOjBtY/I5bbguw
GdgeGKWUMMht+B/bHJQ8FFLgbWwMecD/L08+VjaS/EvpcMUv3ljwpHIbcv1fhdAIhS7eDa4Vn4Ks
zd+0WvmzJgVBUDJABVRBXCiCMTQBfvF6gZIBzS6Q+xDdSZMbBnwG0+9gjtlcA5ZZhAZ4MVRAAa+Q
gNIGoRBEQ5uWdg3WleY2GM8zzNW71bZrgPZM9x1CtRIa9Xhok+ABsLubqCZwWlo2KNPlcMCnSxzL
+i4WL6tizK+OvxTuPyEiHwVqTnByMBvQqSYDJjlACoBffyzkIbg+kY4Yylhw7kKesYneCTW+fgRA
DlPDHcEvZxssILH3bfdXVM3B0iE/pia/v1BJhCsBoBu0CLsKJTTkC30ghZP9GOz4YmC6pu+AB8Pc
E0kg5Yw6B2Ky7CNAvDZdfUBdHkA974AWZgy4SPq4YI7i+Q5YY5co7Qf8U4CYzxqQFj1EyoRD9PCY
tUTWAueH6unsK4ozBhaDquh59L0rgEWUshCdv5icc8kcl6x5IRilFDBZDCBJlITpVoEX5DlUOqVC
5iJ42QwQaxLT+7PtBfx1imJAJUVIgsfDCKNl13pkYDliOmmIXzJfYBYsn/4SErWkpzD4khk1LkU/
LuGhIi515JRA4iGLASPS7JrpF7OJoLtu7eLWiNi0A7STxj0PApLi+mcD00J6WVlwZoQo2G4D/rB0
x0sqJlFCWZey5irxNArA9Fap7qbEZvL/aDfu4NiDrIzpudB8jpOZ7n38bq1yvhK6hBaYJnrizGGg
ZaXO0pGn/+/N7uM2+HQGMgEC4KNr9YBPBjLw6D27QX6mIjvlAsCzEazc2LLV2e4I6Q1NDlBV2NLw
wBJSTH4omsLceLczvlJvRgBXdnj1cNoPLraWrO788xojw5Acqc+WC+S+Uo/KC+juUOMB9uEVCBuR
SVm0+p0Ps1w5JDJZonVmEDED+452CxVfwjKHCs2N8S4AC/5AWIWOF1wPgZ832Ec6CQtnnZoi/ePR
i9V5gDn7azEJWFJQZi0wP+vVmlIfwCj34Tfa1LpIY/vks0ADKAf+nOfzNdAXlTsgyqqMxaNpD/eW
4pvdgGmFvzxczE7t/FYclnI56bxG40lO4lOhhUvxqRFT+9cVU7lrMX72NzcXX93pRifMNYXYhb7E
daATST+VUmKH0J7IYpJ7IgaOHjzZ9xSo3fmn42U8nE41nJ1/ePYMDWyZx7ZDCan5Hehej1KuZM2F
m8PeQJ5mT48gV6+1U7iNY3A5+idgL/bn7XQfYD0yKnD75sPL638sndmyqky2hZ/ICERRuSVJQMAG
UWxuDLcuscMOFfXp65v+VSdin6rduASSzDnHHA3FHTNWZIrb7x9GYXYUIuvfGlOGBmG9dAiVDGpP
XEaRDhB8STo3wSognd0bt8I3zr0d1CEmAZWXr/cljwnr2vvRbUbfm8PTSTdMimEzEjINWTHhUT5x
U+49OQowJ5kvZ9hiFgTi+t9236izPQH/tyw493zh/EkSBzulLJKAKXtnlLsBoqEteDlUBsiR8HG5
pRx2bY5orGVpw4yabE02m7wcHR3nGX8ePCmf7pg8zsmyvf5mDyAZ54kxkIiJv3p1oA4O++XLB3ih
jS7mufqk4vmLUmCHOlb4g7LRdP7BDED/a7zUZxd1sAotWb3eQ9n17rfeveOeOMbv89oHeGl/Aeca
e/WEAPP3ec7w/LQ0q0AQLvZ23gPekh8WBeteRolwQUa8DN1Gl0/C56gxIP4RUi4IqyMMIPOqIvbD
22oxeA2BoJk2CZzceMEdghondKpohsJduN7LEQPfOc4riEbxD8a6YSOWcTiLzb8I/3Yj08M5lIU5
ZzvcESwOWJvt1MBUHgNgU+2Dd/df1aPanVK8UO+ORn5bracc4VpJqJSl7C1Da4QMfQzIADzj2DZ8
CQBCOckbvCLy/digc2qr0dEfLUX851e8OeqvhYVnMcG8kh55J9AaJapj9TGfwZHlaPLQXuHwVMU3
OXV+osx4CpwBKPII3nC4+CCwA0nLYL9kVzX+4TPb6d/IX+BG8qx4TxBEoJJ+nnDE0q+3yLTyzRfv
AcSjaCRwPWn0cCwFgdg3NdGZKdUHw31lMSvHDuL5xRHi0j30D6vpGa8I7IR4u8+Rz6s2HxXq9Q9y
WJtDEBYaJhWMZ230pjxAFgykfcIURBQkwmv/O/K7UhnS8BKnjquL2Nz4o3WMGufdJzgCemUC0lYb
cw7ueUT84+MQSX5C9g0o39ofMUrB912S1btEpl/Uka1CcFdnKgcTyB4vmkDWNckG2vLmwwYRs/Kn
07oriALwIoETBt0e0L6Lgih61bqWm0Ek3AvVszYWlmr+L+JWpg/FVxIxFh1FF8cYzIjOE7j/Qk0l
+4g3jrE37HDy5DiE0LVQV7CpzcVOlhrkGE/xf4ppy6ZS8OAkJWemUEMIyOScZ/zN9/QQNxOFByUl
pe3oKy2JDY3ky42mYRnRIf39AUeXVbgmIMaRq+H9Zxkir+GoUag0+lhx9WI4gVCexTGCWgpFyErr
oUEdD5JHvSiSjTQgA4CCCqEAjGkSWGiUuNtEKUD0WbyHhoHvwhK1GOcWc7nEzB2OzZTdQbPG4HEY
zh9fQtzxmbv7cKFzSGs4dZZy5NgM6OUVMyHKciHE1RxWPJJPV/dP2ZxKEekHLhpQaSuqo2UkFSHe
lhf9AV8EWhTpC30oVAIjF0PvOzdks4SPNN3uqkBYJcyAt2SE3kk1q0ho6oTl4Elg7YqX7ww+fKcu
udDTwbBaoDwl0g4vinhagvSIGXo4OS8oDjY4lWxETsJz7b+zPuokTmb+QMoZ9ALsyeewSkNyQD4v
p4ofgAZ+icf8nAxgXH+pF/R5S6pP02ESBSPy+u9FN+lXOOFwW4TMQy7FRE9Lz2c/DdO9a8/zlPuz
2dwiEsOz5ogqI5D0sDbC6fbIAHFwKttfYpkE9uT2vwuI+5AFeZVy7/OPp9x8Da8kp3K6g1XzcZiy
H/zWIXm+MospIkwpWCYRUpcgrSOHxf5zIzSIQhQGd3f3hCdgkhDMnuOa9cSuO8xNxc6fg9uEH9t2
G5awfnKn2RobC8udCc/n8SN7VJz/7T2Fp80BI0Y8CZoQzrkkpTTkxzib2QF9kTA0e8J5ffZ3HI4Q
aU6dgKFecBvZTtHv9awBVPQGZRZMT2cjDxuyTG2wWEA1MZFWwvB1LMZ77iV32kZc0GxzWYAPhjrf
oHPvnhpHZWpQx4KMvFe00uOWWnIkyxS6T0C8sqAs0gtYcEVHxS46E1B70vVbxOzkY9LPd4ir6l+6
0nGJOdP6nXA06r9zsMZSgG6o0SG9j3QAsT//8L9f0mDT6JRIyG7u9+Vi1nP8AONpSPdYN0G87eRR
Q1MXFIwq/QKlF9PtFnnVcA7ebHQ6Ja3syJI6ulSqV3XvLW157lhegIozYYTt8lJtWjAcuECzUeAQ
APZVwolipTXFnUQKaROhbNxISI1gkXHqMrNRTyGspWlOaY5xIhqj/xhdgYUZbJjiQM9aOUx+hmoo
gGci863HtpOPFj1T/xsbwL3uTi3g8zRDmUgIK53VglrioFD6ZAwsGIbi7KAiaQ4ymM+3m2LAun7q
Xo8Hza0f9hZGG/fh2wKM6NmzwPTbgblizPthyUGclJC1Pop9JNOvyYHjyAJA85H4Z7hwd/Bk2+W0
lW9tQbKwv0F8ZL/EwHKKJ1615tbbSTylrwJr80eteI1JDr22hrcbUAqleG6uwjlurB1sgsJjCVwV
kWdcjqlKTm2F4cgBEQPDiC9jL5MJoCrqw6a32/eoR1bhdzFBSwNplo1FSkh8nqYUN/+2bHmK7y1d
4RmQnmO7rXMm8d3bRCJKRnskWIEPA0SWkUaWhYsxOy2uAat4is6ZR0mLKsxJyTDyW84a+Pyb5HTN
Mqsz3E+K32OX3xeHyw6/FdYnKDggGQLLWykKLY4VtKfIueFqHq9adGWcJQQeo/tAZ3lDAsKML4BR
TzlDNa9QLLrsELRGDIQ8TtM6QpTiJZZcqE457N/hXX+YOim8M7EBj43hckwxgtvaxReDMYF9bQrH
hzO9xNOm8/NH7uI6F8eowoC7fr0LMpgbh/m8WvOZfXVGoenoP6Rp4DTNrs98xvJ/NrIpxUfucIan
HIv8+KH1pd7hJOFbo4GkCIbOXiB9C8pgk+wHZ44QdhZhnvYabg+SvWwesIwi2HyRgsMyWb1XLHMp
aZrOllOKD8ZDQDzPxaGBJ0KlAbdwz6FtUlHSh99dKHVrjunIpchUOr5T7zVCcIBQ1VzmzJyJoSKl
Z+f8OJecH/IakXeCe9BOS+bZfE5ATATYIeLNYPMZZdJKQhpyDGr55NBLOvAjMDgGCdFzPV138BPd
+3WCPrWSb7vlPc6djXIxUXypX4QXWS9wmrrQabN8Sw1yoBv9fTeM4cgXI6oKjdJbCmGHpg66JhQ6
kdYQxaFSzDkFpwEvRHaKsWfmIu8ydA8yX5RhPZnjhGuwnpmMs4JX0mrzRgfuRAkViQsWLfSGjA8C
27YiGxGZChR1zBI4+vQtnWz3EGalUd2v6TeqUqX8UMoMKDDERcgptOPC/zbW5nOmUIORl6fbS7pf
H+iYzSmd6OAAqMN8ky7VVcWcesjwtB8ftoBvlsML0WbyzuRojoEMBzpu0qu1OSTD+Omt23hgsHsh
Ue6AudJfA4EARUxW83yI3b//hU+NPPjX61NFcaA+c0ATM6LSs4H0liveZpQ7kSS0wYX9TPm6Dawq
ech00DiRiZAQproUhay9qDEunDobnJQfO3ROZM9uj+mVLSuXf5F7banaeGSszQo93/OEqIbiDyGN
S3AW4DC7MOXD8gOUUa8h44S3iUScWa2JCx8KdParNE3AgqkOgkOOR9fZvzLv5hvR3JNrw72u6Cmt
bF/C4R3TjjUVpk6pnBjyA5oBGiAAVF3AuaK6hur920cuG9Hozn/j3l1wQVTgTHRpuroYkjVrdRT+
G3IkCsDAgepOaAY+sg/yExouI+YflZpt42eCyco4KcinAeNl1l0TjMAXc2yCZ7jF0D13lJ6RTJ1N
uAMtv0pFGIuQusNjweV1BQcDGGYOts02GnG9HCbsX8jGlv1No8u5kkkq3OxBMgMyZXRKH/3wLiRp
9ohILuBIC3naZFCpYH+jgv6eR1DLg9Sq8d3uLQXOUUjSOc/RIY5bFmLrH1NGaSDrHWJRUOGBuvRE
tU6Ry5wL6d22mgrSblescdZEUoNyrtmbuJzd306ycBM8rhM0G0D1XBxvAP0vm0hIaYjpSdoWLn7r
gvKPDv4Ab0K6lKdDaPE3zaqmx7AtbifTC8MeQMIKWy6HodBolIfjSwhVMZS8A5tz48+BB9YE9YYV
gmUyA98phTs79KqR1TlbjYADs+Txt17wMEo5Fv6wJGIy5x3CxidsMBCB4Vg65QZfpM1jr3YB3fun
y/W/9QQT6CVGRiTOjPfMSjwCpIDGO9Jck0r+S+2oNhf3FIJEeWSkBNhd3KYosQzV2KMibr/F14PC
X8iTYTF/JRMK2pKjhS7q8FjskuofLwIPh//7JFHzgCNkzaMqJ3nH08jbEUnjxHN3dhHn3aSqRPWw
4FHB1jYcpPMmgw2Ov10AX3DVPxv6W8fJi6wDIeXMwbwBZdF9CCCg5XgWhSIAFI0Fewn92OSNsRJQ
GE5ksJFw6+GZigNfM7iuKMrMNS4vp5T1CBngVO89Y9uCtrjePe9qHh9WEM3d1skDTecsFdT0lNGi
w5/UrdltbIerJrG9QixFlnFhh7k2qAkghZRX1/zG0Fxm9R7clP63R8N3WACBmPoAaYoNcEAmJts1
FuPn5AbldWbJm/mmWeIprX7IEXCTE9pPSCdkizE4t7mmUooEIE2aEUgR0A70/Tmq9hKd1iH0w6+h
uXGY4DCdLPT6jaRU3e8eYgqvtqrZoOxUEG9FtpN4ydJkrmC4rMDF+x2ONoIdwfpkI17dqVXnNnMl
fkx4ZbrIo9gFuFX28a+Sb8qmASZ0leLSoKSopqJRElD30ccACn6R+J1h3Yxu1oqrMSr29AKB8zQh
8K+c5oOaa0ypef8UwXI4tTfhi8gwjjShFRfKaVKaGj+HoBqsiLfPS1dsoVfzO44Qq5ZHsmgHLImo
uskS9tIOaNYe5q7JXgR+ofR1BYqiJM+ZCtUDJUYhiQFubTr4la+XDB8ciib2S7z7eDQ/1hoxeyXa
Z7PH34dT3VsIVzEfCaGxRtKxc8mgcCvh5LR6yz+RzG3oPOHVHOhbLhxs1TQX4SFZo5cUxisHae5C
5U9S9h1OOl4ugOZuWGIasRTMB9rGORoe/jUR1kuNJUcc/qxQ4daxhswl/rGfDe5lsQ05qZqx+XqS
GEkLC3bA2Emw9wnO296RzxpeLbyXAO4G00aT4RxQ5R0XJaZSTyEf3y3vTaDSdP3tk6CAWQCzImwY
Y4zCOSj9+LrjT+P5ClcOGL9bDhvNXDiOaxPO1wJTYv9PgkrufCI88WIyGi5jx1EtVry87oLPB2kn
Er8RDiecSTt9OTmJ36KrxaSKIw+NzIajEmYvenTs5vCjdllePEaT3oO7lPIBHHGAJ+nyH5ure0a1
I2zwCkMyfmnxIM9Bu7vh9dkyCaV2QRXwU9K5tTk0f+B+rKg4SUl3DptTBDbbpNlHfzoGq2fr5u3B
6Sgs1pDF+m3e9dVLC9YkM8vbGpsVtUcO7PqV7eAUjGcPsVvMQg7kIYYsJ+ouvmeti9E3lwFq0fIm
wfan4MtdEZFuWFHhHqCOU7kLTjCQqpyNboYRWUE+M7ZR/pa/RuON5bhsYjoWxD79nfXIBlPBH5FR
XyjK6Fj4abg/bmRpiZZ6A+7D+bINAWU0ib+sAsL8tp02/0gMIQDXt2Lbw7ks9nhydygmuf7yQ426
w8rHPah6F39bj/KEKc7yT8QBs0ovdpuGVxsQEpnVHyoyk2c9FK31nXA3pjXIgD4BQ40HIfD7wdFr
0ozU6YR4da4eSRjNfybpplp8dGzFTeYR/H4ElfTtqjI51EWZsVxdsMBgD5Y1I4d+uve21KlZmTsZ
pZQ1FKh6mgr1XsbgmClut66cGDUgef4LFoWhBU3P9OYQ10FLxNH358glA8MAHYx4TQRtXPBoyKiR
47rPPJPYMkkNT1gqKA/GG7eCwPhHqU0RuwH33ADBXH1cw2RbTOP5+0cBtXyapzNnKq8Ir+8Wy+SW
Fo9d+meqzA2LOkyxxWIS5JRhQg+YJocJH1mkKXmFyElZn1sh3Jl0MPRDFN8dAuwgCOJAhPTWHsqa
kRtz92BXEdoSo0JR+6bPTkPZc3EWeQA9UHob6bdFXIXZgZTSFY6dfi0+vxJu2gttmNHxPlctP5DD
LeX/g4u95lkDvKXmbVBwbnHChtmvjPDVUFYdO1TT7yx4QC8cGt0M2CnfgeiO+3NqMyuMpwJb+fMy
XkGRMCi7V7AOWG68l7yNqoL95qetf1ycy6KnO0kaw817QO/V6y3ECG3RdhayYRoG2vzlxET0567C
Ep6LGAOLzotH9UFitztq9l+bxcpG+qRkH6bL/bzz7H8e0SnvpiUjsWtQVTLYa+CGSDZb6QOJnKnM
mNosaxSm1DxS+R7d/K65QP+TomA4Yzqt4ThKtSetRnrk6GXYcvdtOa1v3o3htfddvWoYrOjJL8Gj
sQvkr366q+Prd4xJWAE6iLZUlPxj5jPiuoZ18e9oyT6qvp7xVpl3VeDQxko11Re46jtHwZVzqxos
d69TpygNgCTB5viYiUhyt0VBrediZCnDO8hARTa5Gspkfg02RZHRL9yXODkBbLJQ3QAIE7mY23ae
bffU/QjSAqzieaM3yD78LA+Ge7T4es1//Aj1BJZYRtiqyxS+6MbH7iHvgY8wNxbLrcq9jMlevnkF
2zWV+zacNIAKSEyhJP3exbIopsCiWAcKwYXPIjSYYfYparpNw8Ok3rIcwBZ6YRgFZ0LAE04zg/ze
NfHlsHWEh9nuM/ZghNzwp1w22PhXazqKACD3xlUA8MqZIc5z9KBseziGYz/68/9jBEJGqALl4lUT
5oomqQJwi1IHAJuGDiNY3heKdjqMCNxS5EJRQk+N9+W0s/s5TDFMES8eUGv23FJeCItCdBPgWQKL
AJyGa5QYAV7c3/GF84mkK0lIBkf+zZVG9+NHtCdMafCk3EKF4B4BYYBM2/HlAOWWJvBBR1yFTDtv
BRIn0H6sSujuqbwJG+zDWie9sxulYvmmgRNJCzgUeii+tQL3biEJ8044dwjKIisCCoZK0FZfgwa4
rtjuRHLeI3ATuwSYksy/lU14DxVtiCHx9MVEFHwl5CiAAJDsgF0xeCrcPntZfN8CMUzYGTlIHQAF
TvGKsx74D4nkhfeG0p63maGguPuKm7iKuIZlclshKkOK9TNKesfgqIvFI8ZXG8vu7VbeECapvPXY
UpGnzbWTIAvBc4yn0jFoTwfI4RiH9V7ujCYYOIUkQxxG2fUnNWIDoJRL4OdBB3is2y7+cmA5NSeN
IqzjDFpmA3SP0E+XflyWyElLx7y15uTIArZBbE9t8qxiWMN7mavIYwIoFj/GHnOBJMpRhrHf48mM
1YYIFWvOa7yQLpxtFWm053KHoIJc9+K9wokuBk1WWjhv79vk4f++NLhNkDbpTN5+Q0ms4ern3XX2
sfH5ydMY2TnuaYcvBHszrASEJPQuKu+LQwaYZvVlxvj0i4ZXd1orho2A/5QotCrPzY6E4UnL9l49
MMVy+IlfGWws5rF4hK3fEn5cujjp82oRWDj/xEpib7F545TpzwvEWtT5soDrfShu/ncpgXmoP25q
9CfkGgfevyLPFVpICwtKBfinWFckNxNr4Taw1z+Th3Jn0M6HA7WQsD6NhcwjTSx7E84HG4glNOwa
j2V8OsVCI0nwFYRovumACEEyYGfQfp0qXvnyISGbFpts7uGgzwHFa0KLdWSa4hPzM2WgT4LxRPGo
BbhDd89GKiZewsVh9w2wwwKdDygdcMOcM94Gu8N1Nk35AwgSornDfghfb1wFiZWOOLG3dbwHPLpv
JS+ob/V88DBGf/3+iW+TMFzh5JMdE/kpw1R0j1GUBVuIIv2zdBsgorS/jP7YdwhrgS8k3xd+z5U2
Qza+FrM8QNUkcHngQtlno1Js0ec+xR/jOTepb3hxxFuIY76O9fMeoY9HOxtR01L6qnlnvcS5mZqd
H8BAjeU8QbegjYZq79Q077IXwLpL9mT3QVwA8tT+Lcch/W/ULf3xaDl/O63h6MdA5F1m7dMbmRFI
Ucja0L6tRt1D2vjHIDrFjkyKaRgMKe0b47yHA0r7huiK5Bg4AdIQZJrrCMMwvjvVyG+/ffW5RE4k
BnsfmhZy7PonnJsFJKbr5y3KsCCNZz2v7Q24/RjZIEQPFJ2tU3YxcJWgL9lP6/yC/yIbDQWd+NDM
uGXYWHbF/J4uKcJ3hhMLC48209hjMh7YHntKsepRhLgumzSvRZjegEu2bOxU6LDw854EFdEkSKW4
Of7b/DJsFFw70uDnF5oh02UPk0oZFTHeAkwWeymoo46hcmEcLIFTTHz/uuRrYRS8amdpWmCDAfja
RxigVx1vcgBXY/fjEOxM5ZPO4LW4XbJqWidncE+9fz334UXBltUIvOKvWjsiUbD30eDRYdVNJb0H
7Hbe/jirOnsj0X/ZXaiCDC4LQEIyiak3sFvrUWpDjekuHoh1syjlkJj0GWn0lxHW1jwTF+MF8XU5
oEj32iaOJ4X2yNbiOB4Oab9knE1SAU+iNpjtKRNvmlz7YGJQLgSKURsxtGC3WO5xUuIWd3cEkQpA
jIs2tSMtF8PZ1hrGIcxqaO0M0nnSJh4I9BlySv4Dn5+20ilDJOXC/bdBxJt3mgbI+ph6vfl2YvBB
GR/Q+6mQHVq8t27SV2Q3XR/88m4laQHvL4o5gPso8noiQC+SH7z1OeqbGjc1pcsbyWPkZhsTTyTm
pHNK5DRg0rsl8VocbfHqq0W49c9m19xn1ayM8BTPSHlOMNCHckl/Wrq+FbJt8t7j1esGvWiZQH7E
GopNOcNfgdkpqKQ0ke2rw5hELEIjC4TXQTez3ZqS56yR6pGzGe86kCbzITAEqjUnDWmfoLNR8Isd
8RO64wND8EmLBU/vkCZ8+mvOSXx32ODaifAghU5857xNiEhJer0malQMyLBdkJ5YAOQjkSABZrYs
ULZEyZGXH8XZDVGG0++TSC1hhDS6PkfrJuAm4NzLKFSA0HN3tniMF96s7WRtel2SbPn47zCTSJno
g6vIoTvbjUsdfVMIV1uRR7/+iIj0yfigzuPKxZYpmi1l3CYPaWMgcHAoLQJaBuFTfv6hLj2C+QHG
auChERddAz2GUUnHglO4hdIJSxS6iqwXISaH/yvdyRL1GnQp/rD8J4DfQ7aBiLdWIBauuw1RgCqE
A4xQhVVnNgGShxnh9aILmnb+/UJGC+JRdev30LRsasjTd0PjyeOSygGDOvJ0mMas4P9MYFWAqHIe
iLve4NVdUDIodyadmODxQkkQztHkNepDRYFv6cOpHB+1MxpCopw3qCexu2WCBjCLVYqUOSBET912
3AzYltoqTZd9wK0fhawcEk2oazxgwRsVW5nrZuVHYVkl4yo5fOb04nT0GKpug02Wo31zmYnKQ5XH
Lv6PM1wAuwPccClSmKDHxkioC9knfMz4m4zJNxyMPs0H9e1k7tfY+BTusfS0EQNzbKq9BAhAKrua
S6GEC0QG9YJ7M+lrKj1o2XcKfZl2SjPWxjJXPChXTU+d9BatY+hAn5UVJ50yLxf+IuJAdgx4D9nW
8dpkw5IsLkmdZsogLTpbG2USIeWAHwk5W3gIRL2z6XIMa97Z+hyvCa/mdRo+VAWcFPB6K14e+Tj8
ASKNYVbeHZdLqw8tyjGDllFZw62xBNfZ5HW1BUfBzx/mrdPBpRwLaLKKhJS+ZDoLqPthFPzOhJUh
vBirNwW+PPqwH4b3f2i8hkzwmnWKWcocTiEAFuHQtie+5k1daUTkwX5ACWCPtxk/nm3w6FJsaX0V
P5G9hW5QjPfLpW+4sNdqHY58hh0QDQ+jD6HTANN4TCVvlG3gaw2OaWghKzYnV/qWXSj1PJN0OlLv
WaU3SGT2AGol1JG3T8ElPSL1fFZElKknOnvLyfGB41yI6nP2TDyFyPMmt6fybxT4h8kWgxHGDgJ6
OWVdn/xSqDs5bkRqewR/UK2I+Qtx61PYNGrj3gImIEweJSJHCt6fRwvTK1a+qDxVvznjvaXHUBRv
IEP49nPs89WT81qMSIFZ/A+3ioj268j6cHVT5r30RG96rnzeV/5wXYNTZCvSb5+gj3PNHUw2GFjL
RCQBfQxSwsFXlfu4qeVg15/uKDF9qVIg10oqSoS/+vPDHnX3iK6l4E+JTEEteqLUoqRZUhT6QyH4
WhPmMK5gr7Kg6x94ODo21hKung+56XfMjYMKuQJNDjU9JiMLVN0negRjFM2aANUY0eEfN+a07W1k
NTQo374ZL5MUkaTWAkvcu4tjH8llBI6Dwbom0ntFcA3PCaOekiXppWyTvE4Dmjzaxq4UqLzcZNCA
zFJq+SNrRE6c9o2ZkFEl5VdoXskWQhBYc0C/gT0c3rsVJxHu9/CkhOnSGzQi/EMW2M4yRrUarpjf
zYpVx+dvz7Bnx4hx82QOur1AWGbdQuWPG+zuwqtDmdprSX8nqUl3j46j7ezGMoW9rqmo3u4y/P9V
ZQa8MFYENKArtJJTgof0FgYXxwudPvVqk+rmwbIgeBGGHFM/nqowzdiSFTeavK2hdXbXdy1dcc3n
lErJ2E3cLJNQHiaYYIHwxN4aY4kO019ND3AS8OsD9piB8RltMLY4+xHekKjuf7lfGMTf9PHu5FOD
gA4m0OjuoVvQW03ejEQkLQWqAoOY5Bdb+yMiYcnO3fsOeTAq0P1hM51OV0Ao28QFzsfoQfSKaLCW
sIyKFfaq73UlBUhzpBI8hXYfH370+Y+5+VVM9TF9gUOGetFktU54aiQzURFQTnkA0RxRZzpgzm0V
LwlcZeegpOQv4ZLk7qc8q3ODqzzNJCXsh/9g/raVlSh1a2/xWdl8jbNYoUU9qi9OK7WyGPq6h+Ax
orKjhoa2lhW8CMAU42SD6xRe0ZzNb4fIjZD6DBL1jLM5csHdOUP4rxyJSQ/bQZd+mxJGtobcjZp9
OiHOEKwKLk5WhkCMKZlRHDHAjVhMHr/qqV/4YESPOT+re5mC8p5w02C69xauvj3HxZwJBQsde0RF
bV+hmvPc2d0jNHl5xU/nBIb55Gik1fjA9SPtihaaAGUOSqq9xG7+AH5G+LzSNzkoqBxk7FdFpLNg
KOdiDJ7CMGbWbtMJUJ5uVQjUJt0hHcW2nKIewG0OYh9MQsCpg5du30+3gR7opjsjOz60gzLrnHXZ
w4ciNfvt+RVzdt2Migze8ne2xCvfjsE2cbxi+jTd1TmDutcc79dDjFH/s1SdS7gzvQ7w3sGn5lpe
fcjmRXb/em1LnxquNXiGjUGr9yJiCt5L/zvr9Jo9mtuszt4qKQvg2PumGOICGdlFTDGWP5hmu9O1
UbF33WZ7SK2I2ueoUZfs08xF3vxa+CaeTAjYrRFaA3Cxb7h/6NbAhFE6KO/dfHjbLE1IR0ETg7KT
2zB0re11ht+9V+6C9/QLIe0S5r1v06+f0c51XyGDO0SQrTMEpfA17cRXZNxZ2UXffmxAU6jNT/Q4
R79ueo08OKZYhIDOmjf/8/IOk9rBv7N49l771S0vgf0KDpyhpkeIRL0W7MFCiXiL4Ukfv0EtMkeH
Ce4NBcNEE7cAXO+avXq3Nrz3Ls2gYvtYXCd2/AzfoBnDYufVhiVX9Ox2vEdbNc40xo3EGFaQGt5+
kXfPdz9fGFh/H7yn6T0IR6t04+Z3YBJGJVv1qoqhi5uqtfeOttc++KgZ8P87m96L8qSjX+icnu73
6OckCJoaTcXh74F1r6kvGAgCjTYd5tbMIG7NoF4FjYPPdMJUxtSm5+1xQ+yW6hiQuY8d53v12h/f
Mr3P9EmjMinBJCuNgRSzw/n14zeDlqkxSbwjb+a7cvfdL3Zsb3W8Bhjpl8SCv5GT8leUjX4DuYEI
O5TZVI9F8+UBRSANAEmtcPFJ+aZ8ZDG4PBmNH2tu08YeTN8XLUw2DEYobqPb6h1wqDSZ2uI349Wf
asmuHb8HzRKfBdVKDuPH3v3O+K26a3vWwzl0sHHZjXlUTU66rrjM1YKWrkUvz05vmTX4MBF4TuEp
rfS6Re7jNXt8SMxujFDNvqYsKXAp7K7jHTAEXxoXmWzXRvZkjCH5twYdUzGGrQ0bY948drN7twHd
TrWzRqVvlffFS5fZXkBZ1s7QoIdkc0z2SRNl49V7sqamH1TmCXTv5uCM0OQ8YTB+qbkvC1aPc2V5
oGu46armYrF0gPFo8xDy9fWkv5b73QW25WJQZx31HoBuj4SgGpwXPLf7kU6kQusRoqS01DNueVcG
kPN7r5jKXGmK5QJCK2HfdrxbzT283BbGIKZ6cj3IAnkbMByEScc2jzljm7vtMhzAQ6Iy1RUnVexd
xXjRzW8u/2SJbOiuz7benfSe2eULFqN7gU5fupeGiCwbb/cMkpi7u5t3OIQnI1w2VR1m71N/vzJp
+LgE/Ol89cWBbq8eY8DTvaGxk2lmxQhEYT/aB4fhYdw4eUXpARmah+CFa8wxPGBsXHebJ33AVBaf
1+BWdBugbW+LvdK5QKzanJr0HGLmQEE7fCH08FtgoodFMFmyWpz6v4t6oC12Kgabfg1TR3SWj6vu
dE//igpjFtdmQDctYB6wKeB9utQHHBzw6TkEndSYnfrG7Pb1UHccAmgB9bdrwG1tAhIcbJUj0rmp
WqHr2zMWOx38BXVJYoLp3pGEtLzDw7u2vNdZGwjATbdggNKBseDzOw0jaNn+keCrfHax/ScTocGd
2u7rndEGHrt1Km/30gkIZnpa2jh5y/R+9i9oQ7Mm9B+XPOWPzsdHhlKl11obH6/9ZeMx28HVIncu
2JfB69u1ueR6+MFr4uPVmt7+6XdqXt4OlkevfggIPXw+/Gvhn/fTitX69q5N720AxWmzpcmatczg
WPeOb/+Yh/Yl7NS9qgqu2G7qYrT4V3zcHGtjtaucRzo+C6Im9g51UVqTvY2f20AUyjh7Osdep3L+
9j4jGVp1bJZ7XtfD86Bk8M48WUmR/SUdRmvKZwHOGD4xA6ZnE98aUCS9eg65kwmp2c4QMivZS4T4
foHwrhw5YIXfEJwYBP5XxSTAN6kF4LcfQ/jvg2ZNqg0QKjMAMGIjHcZtP3bWz/lwLrHdX91n5To2
lHU6ABI2JzI4uzL+vPcndtaH+AGLFnnLDo1qn2AYOBZUaPMvsYdziITUj6/EIovrE/M1eSHpgmo9
TM6mUyGakDvQnPMLcfCwULTNO+fYk78/gsrMIfHEmGoNrAD7I7l7Y6/Q/3JE3SOrcEbIhpn/0FAM
ZLTK9DxFVzRmLHT6226b/67QZrbQJzsa81fE7xE9J1kyJ2oWqD6Ek/Ytf072lbrCsMGll9Zb3HO3
pyQlUlzw3OeTG1GbALgyOWHTLaIptHx/SvwzY9bBDRqAaC9udImUxyvoLmFfinG/nPnvkf/3RlyO
tGGIQxJIEUy6On+v/19OIL8/+sz/qquzJr9YGnFIoxSf4Gp73N2GmGW2YxsTSwZdxynv83Ikyj36
Mf5YMALAcJe5XP7QrHtxSfrlwtIC4fXqQPCoTZqIsH14FwXq/RbA8Aezag9ObmcjkudRnuTOPyti
quiMkZBaozOOlu4TNtQVrvE03oGhwNiS9iyE+hqqbSSBzEKZAVyJ//6gmeW9o1oGSG5JXUenEoCK
cg2C5fujv9qo+zflX/Kf44DYKUo/T3Aeqn+62pkLcHkMGNIzZHfb82RjjMAvwCNw24+26WXAzYQz
sh7+vQMoL7aGfwLaznwB5SCQiZRcKYrLAGAni3htkLyBBAIF8DtITno4058mbtZRdNR0UB8ZEmHC
CJy4nDNzrDsMy7NNOa0C+uVgwkEC9nH/6yD9VPvBdlnQrolq8/fWiBN5kmS7OJq9PcCcJzU+M22o
uuRSyJF6RZ4QbcxjL9ss/2jl/8P9drxeBsSXr+rrCZRrYOfLtKNpvgokEpBrYfiKQIQ07QbE1bmi
zhepy+ZBZFACTMxUjiEr2Jpi9lXJRt6EtrRl9mL7hJPBLgxuVJ2pRPjAHwwITZm1jgHmlAzhzBN0
ZypyrkAzVE5ff9ITXQk8SZmIC7uRDE63g8QWwmLGoGW4/flDCwI861UZbhjOPlpwn458X9gez3CT
bMI8l2mYgAOXfwiGSOEY0e7Nak5vjF3lGH8dr7cBZYSYI8olfNt7iOkGNafOhnjzB5jDUaoLcSr7
jLgaJLxb7g0u7/TlH+frGeGh28sobbj3CjhKVo49tHGbFgdcMX6nScw4cMRYBiWAFwGHtYd0cfQs
BBEDySpBKFm0jD1EcjZ/yYrRzAJF9ZIc/8GN2YLqa/g7MYAlcI0x4D4rmCQB7MtOyULdG3hKzmfR
iQiRq/tNwVXbgGlmL0ue0WUM1Tt/wReBpNonWEE4OykEFNok5pK0dQGzqnu/74vaTjts5KwXwjHi
BiNVUWtJljJUD6HnMObe0iCZI4jnTu0GFrUVKhg01VJA2A9CNUEJeA7i7zQ7dEGHCt0p+k9w+oeb
G07xj0Vzo61ygMqsIfbJew9C095r4gXtplSaDK28T8p6pLnzT9hhYer4xs7ygdkgw0Z3/oLzVUcX
2D654oTUwYFlvmKcPblgAweOiMg3CFeCo0s45xQJFFke0AGinf4RFZ4G9wxTbIatQvg+/JkXlggN
vEyLbtMl7ikMrptOgW3dnznioqpP8Dp6y5t3rnmnh2/evEvTv2H5jJCzrdtnb4etzDLoFN37K/jm
AQ0L9XzZBITpLFVxCcoWppuh0eh2RrdGQAeSp/xSe/uHj3+vuu2Lkp/XwZjdfzDb+fjcoeUltGk3
Xh5sIByD4b6e+gcI3rW40W0MasjkWhhKjJdxPixfOHLYwSV7x63EjOhaz/r7d0wfLy0dYatfds8Z
vj7pMzyMjyPEy43/sXRmy4ojSRD9IsxAgJZX7SsgxP6CQQESIEAIxPb1c+L2WE3XdFdxQUiZkREe
7h6jnFmupLzH7DG/RKRrbSxdR88vgHCRdvmhY4YP9ayXkpWf9hBRipTai8r0g8Sl5788jZlX+vy1
722faBjvMFIsrpv/Qc89D9eUTtjcvlzu+GtKEkxC3Emu03sEKWoNH2FxNCwt99SUksG9Y+V+RA2z
ERJEGzCnbQsN9kzv3aRrKf2eP4U5Nc+eGwFoUJ/xcUYc5tLKAaLF+cNsAL+IShhiJ2IbTLB5RM+T
vYO5yMY8/qMOSQ8aCvtDXyjoEM9aJqgnFG8AsQ9seQgxhQOqT0J6Fl36avMicsnwHEAKIFeOPJmw
1h1xAnupfxmG2MXhz4dVCjHThf9HmmxKxj5Ak4cxs/3H/cbRJMosMvg9ZIVcN5nUliGWFOrWaQ9n
KtKk2ZpiB+jqSFExcEDpY+pLUdcC6wN5QkWHXSJJ1J6BWyhsmNXLHLWMINv661quo2naXx7oxjnC
bmT053Lff5B2oJ8aLuWYp0koElxLmAfRDDoFfALNVgCu6AtMn0hb0sdcupDgmIiPgDBpo4nsSsaW
Kf7heIXgwhvQgd3Q8BCej8RWCion/ncGBR8iTDxZHkgpNhcHrozIxiCBDGmKxsHAR0s30k/bg3RH
Dwu4j6ZPAIpoL1hh0ORmRcsEApv9hjiD/+lKiZ7g9twlpnNjcwGJJEOLuoR2aHj01umfTumg+EBW
WsX0AGkUCS6JwbGNiJXRWg+gLh98WDHvk830h/MqQXc360/ofE87TLtkZk/JZAECASMyK1S65IFk
ESwdG+nf708HwQZs0ENdp+BVCjzOmucN16seS+9b5oNHM77ADkAKfJaJdIS3yxYmZBiO7lfrH2Kl
JWOLa97Xx8Ii/dEOJHkDjCOTxRdlTsUC0+UcLAXeByXL5EDnS3u76Almc8iawDqwoGnB+MBfESeH
OPZ1cnDcv5kLTJ8kM3AJDnemE8NlzNZjgAw1fQUnqdLycSsr1mY5wq/0RcG5U5G3zPQkP6w1tync
9ZgIBEeBz+DsfbFtQtn5112FvVJB8yh5uW9LUW0Uf+T3hFvyOKzCAsoWWgnvHgk6Qo0Thj2zdvCc
X6Zl3zu9XAXnLpY0E3UpwTCri28unIQOSDJ4Ru2dVa91RorDmdmBXvFvmtXkZWSQldN5BZ+OS3yV
uWVfH9kcnQHOGQ5ZWDO4cvAgrPA5Dp+JJJeQQuiSgociA9u1Gkc6oGQb5NlC1c1KPgKYzj0N5s4J
pvufXl0Y0oe0b3cnuwg6bVvSMcBhVCrisgnSfLA1WEDOt40cxo+EC8hH4YdCy+YGrIu0isUsedWT
TQ/7Kv37JBEfS/LIctjRyMs3UDrW+4KBo7yUK9SBkiWxVNr8xoqG7RGGH2GnSPKQGnRQgPUkPT3a
AoCunp+gRrGCZP+PJ2zYb/RET/KZ58dbg6UtjZjBAcinO7D/TLXv6i28yz+L9eqIpIRaYJGDrjMo
tdg3fhuoyL7jse4biZZq4ZNaF3sN5G5Qei6uga4XcI8MArsrBfOsAAsxbOJ6Fo+Xivh+dN5IrI1p
OX/ic9sCLQgoJRWwp7ffgA2k+XTNiGbQoduQsKpEp1UFlGkIplSnICx5Y14Rb9DuEUNqJrRLRksc
teoxiaK+WC+gHls5q196x6nq7Nh0yKXnUL28jLQFMj/rBTt9V9L9iw0utQOaRrzkYwvl8vAIlkLe
4pb3OR1gaNki6IKdTc/kfMRoE6pexh7i2HAYS8Ljsg3wBn9KZTja3JZ0gWCKs2T+lFSS5GLDvLba
BUQNUr6eCR0I9R+yMkjgtCEg3UE/a9yRMmmYKk3PiY0w1ekxyFsXtLejF+n7gmsiyv/B8Y7Dbmf8
NLuYtJiEMAaXpUn5G5I8aWYH9LNF3U8pq3DC8Zy0B5nQjYO/13e6D/eYMSYxqpJ32P1377tPMLax
AWfZV3zke1csa3T3EXB+T34LEJk4f5p9zXnhFhgxb4TMhekV4fsLvb690MLWSE3fsQozJCw3hU8a
gMDtGl6gbESkC/Edb8bosVU1GXtyIr8gPOAKZ72Z6eE/glb6aKxWCowaExRenryigert33Iv53Mw
TEg7wWXTHd5mNyT9YCBj0pneEeSL/FfL8rv1ivVEYU3CHgIpKQHBtWHjlUDhVjltwfxFWj07xa2M
KzjPCEsXMVeng4UEGRJvnxRRjFO0pBgs8xEtTVg2r/BbuniAK1E5Dc9xE1ynT0DvwQ9KasixVfgg
peyFcqjScb3OSj9fAIBd/XxcZBVIIAnVkvxFTfVQgC3dfYFo+kWK+w0Q6xRyCQU7WvB7y2lvTtNi
TDZ23r08JTo8GeoA4bs/usHh5CtbjZePuyDlg+tAS2mBFT/rmXwLqOZaWKRNfHdJ4QHCWtlpygfi
yerfPiS8VkE3EU8Gv1gcx4+wP7o6HUy1MTAJO4tv1hpVszLUx9IfuJ2CO88LB9IefKWeq0TqQE3X
/AyPk/yKqTmtGGxzcoxLsrAGavJYCd5ziKEbjGISffYM8IAZ9VkwFbO1ZqdpxegSRg5jK8IQsaTn
30kxVQDZ+65K9MSIKfCMuD/8NZaBcW45aILjRHWbmAzSB35nbTzMPGae4iDPNCCBh8XvN5+xNTFj
RVBWcQ5FNEKI+iRw3WE56Q9LcJhSLjo1/DLkR7rBFxpixArHV3akDrAAguGGStlnwLOvva1GDQko
2s39cL5wOQIX93peBZEcc6oYQoOa/jCUMayG6fQ/x8i9NQbqndI96T5ryXBJATokxzzhV8AbXi3G
MjRhK1vX5h244up1Af409+r3uDyW1AlDus0TKYrCbfnu8DlWu2aOE9CcDoBZ6q4SdDTOKygAStfq
dLzjCOhQdwV2hP64w50Barduk+geh2XYBMjVtPCenPPgPFVZj2tcy4aX8Nm2O9H5BLbiYBR5aty1
3ycaHKEugYCwx7FK+3qs677Nbi0VMEYPeyiKjyPKmxvTJAK6C7DDO5X7xCn07bDWSPbZResEGOAh
M1vIkcLHDpziV4DO8P/d6W34nq/vXvvuofhS745Y9Q3xoaFDO6UK8L+ZEb5SruF8kn7LV3ffczoV
NANYF8zv6LhUPNQzNDBKGKy5BVKRd3EPRyLDz1MeT6mxCFUA1MgVf/uycskJzsM2R4p7SlEfYl6h
WkdKzFGRvpjI/CTs10nltSP08+To+ZASe0o950LiwkqbQIpATsbdtEVhJyJ24flJFKeWq6YoxhDY
7pkaJePFSWBzm2FR2MT6pBVrDYyAl319jmcSXf71PDTe5ntLmsuI2NZ/x281LfcwlYdobTx2q61G
Cj5U7S1G4XspO9vz3pagCAM/q1av/cWt0odoiNp+e86hZXMYciR+obtCRErxv9+fHCVCDnOGVfHw
ZQgKnU3n5X7+4QsB2S53+cGQVyO5s04fuxqIPSL9EatCBySSXDrO1DL6GEkR1ev0uYd2X4YXAoMh
qlAUrfKLi0i5eVO+2tXjsV3hXm7LVYFkj7vCCSzqF6EWUSkp83PGIScYjWQdYiFpwIiMaK4ynsTj
Y3iXr6+NQMl4AUl/yL/Jp0NlqPaimGpHYqjNRxA/npSHKu7m6pyA8xgyMmH72jNSPKqTv8/lDaqE
54yDGzgoCi2sPbZXjGqu+5Ytf84RGbVBBwy7M8rnjxDTmVnjKIdP/HBw7UzogYip5Hq+jhqCkDwZ
jKgOU+ZfDAqMRSmT0PfK4rD1wQdZFVNWGC2DNt3tzWucDyK8kKOjfYIKXK6O7isP+Doe8tYtn83t
VNDzXeBa0Gbx+HNWw6hc1RZKJJ4cA5zsdlRwK/mL9laebM0dosteIdtgfbGU2Hm1V0A+k0fB73tW
DP8mP8o70EtDdMPQlmIF1WVfedVKeJzKXIn4Wr3tGawIL1T7OhXKYhE87W/YW1Ft494ELY2yEpbu
sLvHWnqCxBkRkb4QtzR64z1qk9xm7o/KOLEiacXy6tyuKIQoX6ipURsMAZ9ddPnyyjJUI7RPPuVH
ScrJuC50oh2rILMmDeEFsuIMu7UT9hs/x58B4YKy3gNEU2aPG8Wr5BUxzmvzZ3rn3em7e9wxrEGZ
0EYYEXEkPqowi7lGxdYX37hPRlWlJeuvx4M+VnxSM0fVRqKPbYgR8MFZ6V33VOZsB8mTMYEHKOwG
rLmPbLBt6Z2SnAFYbEJuroA9hO7JZcd34EbLdZUy/w05BdQtZjjguMKN9JTBk9ABKfphNwvxixUP
KxZL+OGPfzPI7OymOmmNCA+sjXOmM+cHmGDFb12smSjE9O0LQ518yN4FeiMTs7Djt2QFiJqgtt7B
zW6y9ZzIt+JrEIjwqh2LNuK2Nfimrd1peiSIPUavwWX3DmATOKiWLW3HCKEttVImzEms5ig6OcDl
8f0VoLtmwnweIL31PyGWSS1K1uNcvQesAIs1zo0jhJ3A18HEeltCpc2ch5inRTpcOM/kOSWP5GnR
WiYRraw1Hcczlq43gjW58Zp5ZjKLUtSKCnB3Rf6MxhuGPwGHR/2dw8+iKMldnslWBdhjIjpRJsGs
fpi7IOV2h375OM/kCys5F69b+VzEIGTTEHbQ3uPeT49gUFBV4zDI/K7uqDUxRlUikZvnSgRX5lQJ
/KpWDM4juK0KGMU8YkK0+5yKDdKegIjnDH9N3tcj9BN9OoTWHkV7Sfq/Ht/41G7wQZwrt457ELVZ
QCRZfDlAGZ9jRZ7U8D0suUs0AFxmOLFejICAKMuH1QaRaG1+Npu2+ciwIwCdZN6FXU2esRgBynjD
ItEHDHiS2wVjtgWPHEGI98iAtHz2JlGYeBm1RjLol13BXdBG6wGfAPBoiM53eJ93lmRmphASG6ee
0MEVg69gmACHyDIQlYLOODX4hv9NC4Ls3gOYFhuhxro7gn78ShdsBcJMOakR4MO4dclAunRbHdrg
hPsXvynD/EjLR7PgkosJPCbKU7zIksJWA9J6LG7xqKOaMTyU9bMHit1/4pNLsoTIf6xDVNQYxU14
tV7IJEBl5YlOmbyY9qIenk4cKHaBeeCOJdBdUoyL3sdRbsLLZnPyhOifiF7AHO1f/mgkxm0+u9Tf
WJ7njS/gX/QS4XRSC7OKQ3/qmPx54Y7NEX6roNIwtOCohs7o3x6m5JV+3wCKMiad2DjinfJj8gB8
7vW0oPGcNAA5wpTkTEP5gNJEXGy9doCj2F/jC5kwLEAuKs3wCEVItpzT/MM1gnZHA0daWpLWbnbz
Ud5lbwue3e6P5J5R+n2s31dQSjzPaATxWryZrHGBC7A3fuG2egsGIfifoFQ+i5Yg0aF/0yFcdGiM
ol2KYeG2zsBo50lMIwxxA+A+zHu8YKaAX8LGQneHNNES6BTh48MHaaJmhfsIkQpkJpwxekyow6E+
Z0vz1xNWNr2WU/giq+FrEcGJ3TstgKkN8ecuPOy6tIgEvfi4RO+CWQOtMiOZ4/DlUH9Dp8cR1kAN
7gqVDh3LganfV5eWxkhwrpq2LKzUloHBly3USlqKrHDIUn5/lBY3rjNNq6mAsFwNNj3k6n/2I3Jm
AgNSl28BzdD/ZYNBPO+sEIcNuOWgKhZt/yqZ9rG1W4o1506QXc5PhvgRFFDWMABq8NFspxgvB4hO
+FOIQrXlyxKT4fVPmQ7UOzG7RJZQeMN859CSHfrjzfBY41dUHekDGTHkOUEHKt7TFp9TlEg4twsx
AeAR5MAfYB9XmviiM4pkSRwQ2UGZiBsb3on0hfTS5k66nMaNmdmcu85AXWD8TglGS+k9ZwKcqGJY
+HwMaOjUElZzMVuyaCXE+WDd9FkxxMUIY311nxfTG8E1gX+LVZvMZBVcycJpQYI0Ul1I2ghok2HH
xuCROeXUTjKOneHnx8FC2HyNBZcMxiCxf8o/odVMhBB8sQ2o6dDdp5konmhh2lyAiG1+oaxR8Kz7
0gK2jGbQxr+OWyxX0EE29CPtW/SNB5cLnUFQy2eClobMAX0M0Ac2UDfvZDNoIBjTAv3rUHFAcYaS
dJMN/D1uKtmEhbCL0DiYbtk1ty0T8Y0FKVYaCfel7GY5SaTjn7ds+lOO80W1z8LE0CQZQNngX36I
zKYoj3Ce+2vj7qVPydYnUWeRpJDmKRT5xazfwjpfmPr3d1OSxwZbBBqFMOB9WFS0UNFdRRrb3SIM
43cn3QAW9eE1Za0chylIoHz8x0KIyGNohRu9sDfCDW2TBmIvR0ZMKlljyQIRlT6c6kNvnzmfMB59
ERYQDMCZiFGkR3R6XIKgmDmykOlBcgMr4UIe0Fgh4+AElQ0tmKGsYJbPv6VD219IjRLLaN4S5xzT
Kb6EPum906cUNZmP7opoBocBOBmdhE/KgvkzRxOZAuRKcCuorJbIxsR3h+ntPkpUyxLvI3J0VEHS
HzyQZNEQAIAH5mWMIv52JByQIneH1gj+L34EMokMg0JoHNhcKVcX5SssZhoGDx7H92gjSKe3MIIW
OD5a0ryU2/n/u/of4OVY+hD2NAxg6XtfxY4TQBJd/9UF1WFnRlPrjNEMtHgvq7FFc/BHtmg0fEV+
JnaoEtRSnCtB6qHqTh2H4htF24BIebbVLTuDaOkBxfs1PNqWSqAmuuJbKfZcsZ7NISBs6K/QiP+D
zPF9IhZfvLeV60RQbRh90wcI/KWWvhOKYIPJAGLUC0s7FLuFtcUA1KsTbhzIJx6t/lc0Hp+2YgFP
xexdzZvCsTqgPAtZkYAVdMXhsDMdA8xktmDyosjBdhpSAovrn9dO/cV+XUzhdtI4ZTVGXDFBm6Sa
pytaciIFLveeOIbRi5l30eMIoya7WiQAOlIHLW4Ycce91pZSrXFYMJ2Oy3DMyhl7zFKCUCGGbCYy
S2jmYreVHtj0QF3WQPGlzSEVLctT0qQbRQi5H43eN1F3BnYq2pxHuFPFg4FXwECmL8LQ98WMC46h
ekKnDHToMAokmaXm4ZCbWzB9qS7CKelPY21KDAs2WXgeHsq9tNgpCUWJXMYMzXmZGCkvOLrgjdsO
wmHxWv/hRJ7jbI5pE3DiMvbg3vMVO3ILxG6Q41vOlAjuNUkPZ4wHRYhtg+owRrtGJc0BxOLl6XMx
m4G4ub/tH80vFR+OWdrye2ltfxYa4/xCpk54CIWYe87XRS9jjJQn56URWGTg6TU5+KWDmxkiqQWa
ZdRsiB0tGML+7p2bPtg9lES03HgKH8RXmFbbZyPG8aUqR2bfKmlgSI+emcPr6cu1V7onyjemN/sr
kmcIBOIk8LnbHMg77rA0mFhBTcecHg5Yg8gnhLofnkdTneNTFIcYYcCvxYwKDR7iIYQa3BnNeVOe
L7GRJzBW+CKy0Xk7/JDvmrinIVHAIw8e9mLh4ionE9o5IwrPTi0Sja5z8mvES7RvvrCv/vjxGVEO
NAIigY6CqfOA5s2RzjJI2X6hHCgWHrnCBPkcSHY9zk8eLjYaFAVMI4ZR8cVvKyTBR19/EMn9HZUw
BjzIFsA7pDoCpObcfdvYw5NE5iaErjkKjTWnFNlSdN8ivIKioCawCbo8L9vm0EqPNgGCeWeXERJU
9p2mWdDAOEOTqQOzCGu50bpt/xM/KdmPm4x6LJ1pk8g/IB+R5JP0wyapojuzKOPZTSg3kfJFcgHT
nHDH0IP2hKMxRd7zEBVZZNCe5SgFv9BJXjCeptOaZY8h+cfxRYfV0xLxRuxBjh5hgoi+/cvYkdjD
zG0ZP3ANJImVdSndS6HFLUmxNgrcrpBDADVZ7dK7RDAhPmroB6Rqgekp0FW9z2hL4VBBGY6j1KBk
5CUMrDs4K1COaazuHbtyPunD3WsO9n9zaoUecm1TtIWJ28DPK1w9+DDz0OoFMghm7c7b/+5Hfpgn
QwciBJ1CRM0U4phqgMyp2o7/eS8OwHKwPPnTjEab5JkiCpjNeBI8CxczhkR6Y9J6Js8hvcKrgOG4
C5hNO7xX6ZPxIOMfFA14X4gG+DJgEWssQjRGTTmk4pTuoDXSSVHdz8aa0jJi7siGBhWMLprghimj
3XCyZf1g/ezRs4sJNDlJdZCHsKwCRF84J6AdJqXBXQ/7/94/yIvWQGwXN1D8M/y2M9rqU6EfYgMB
A++lU9XcmONOdcFsZZbLcSTqO3gX0lCecpFkBMqYRg22MNRrMotts3Sus3h5Gutm90sIfv+LR639
SGS6nNYIZVkUUs2VVtWH6mH37SeNa1rL7Fie8QbOTT2z0GBXTuXsR4xUMscfamx8JlFA9wIQflfE
KTEConBq4xFHq5G5deKEeg4QgJK0cQNPHP1CEoqx2WW6zHwSYKXGoBwfVjp/tIZ+JTJokkaSODJh
aeP/wxWJeolGsyAmxDJWt0/8SgmRGYWpg7kyQuLxSLNGl9jjqDAcLNfg4vlYKvEMIUpS1kh13C/4
YbA5djbCga+X2IliDYMutLzxaQjjcbtKcFKAcIaG0EdPIBBHY/6Gs5063u0k26dFOk8RWJLBVsGC
+xQVU/LxWbKAUkxuKLLtZ/oaA4aIQ07GqYPcMMGmdWjTZOdczCBlTDMW5C6lnXZGJIkYByJBLyVN
1VibibqBA1ZOeiHcrmBSZnjjAvWjA0G1SOHhpTsE2xEZ9Ku2acudFNCgNbI/iqy0Te2CRBkIQPBc
jFo5acFABijtpCZvr9bTRdKr8e0j1ZRSDgoFRZasLqxnRBiD+HJKCagPMbj46+3JbXjIUWIhUwPG
PfjoBiE8hOid7k6UkkLu8NyDVkJIpK22XkhqKNyJrwAlutV7SAEoxm9XuAq8tIjzwyw5D6qLteJL
3/wjp+2DrKuV1jOV1Fg1VTbPMR790+08Qb5qY5I+8uacg/QsQevauqmxJdv2QNvQbIFwesF4SKhd
Yg3ZhxXB9ybh+TNya0gFrgkN+BtelnA/mPCCO8PL+g6ZmUOXyxWhOc1Cu/RJk5fdg4ABDjqjA9+C
NFlblp4ALRLUCrMZ4TVNVkVqXWLQw2+nWY/UfrDEV4rBhVSScM4wR6HQysj4lPEuxdMIpGAA9MIX
xYUKPs+E224/Rf188MFzcd70qEdk62PJ1SfvfhNxgYdICwZPZy40NuRmNNqhVoyzTDjFtIpDJNNi
Hc6XZazI08U4jaOissRfB28S/KXRxcMWoc6LEuWAzs4WLWnhcbKCTp68h9+K+U/D/1HQxyW2/DIE
ep1+rTOnpTDxKNZFiQxKf8DaC4YaIUmlhrrmUKE7eNJOdCh58XKu2t5eHwUo4T0oxmLDDKW1k/Bt
SX4hZPhRVOD2L3LDk/UiX0Om/vJe4ye8Ac5L/F4dCnE8Ke42zglAKi+TGUAcSmRMVNXodwtJHsj0
gRXfcEE5ZzjqxPgDBRuGLbqLdyCQbpmc9hbJU+1xVl4dvAAlmetR71+GX37Hh4ZOkecteRJZRkaP
OFjm3Hgm2KlgeloomRYJwmWylOhJwjADj4leNocDMUCz+2QVZLvUL8LXxcLngX8wZC+peYSTIURo
QVKjXmlzJlIdURpdhhi9C4x/4Gv8ZRcKEY3kh5g1Ip6a43IO98hxWL4kSbTQ+WDWB9noYXeQu/bn
pINziyZWNuj8W6Mdt4Nre1uMrXD+M+U+QQsUgiYixxdRBpbgPsPukXeiduJwbnCr3+H7RfbQGc6e
kDy6TL3kbh4obMpUB3JkVdMSM68r8f4s3uA49ivBSBNntr/KQs04fFnq5Il+KJuCsJTsdn9u6EdM
HDEMaAnmIUiv2GteIip1C5wIgEaEzmzZwbyPqBDE1bawTzCsP/gshCIDV8JYpumdjDpRiDGsVz8C
u/6jmk1J/U+OijMVlYC0m/Lt7oJsP+JVhKPFmy1JYANpEkutlbGg8BtsV5gZLLhdaYZwTlgSpE/c
DuGwcJiSE0IOvgbIfBYLthCUGXF7lRVJatRKyYJZA1RQgG/sWRoYQjwDwsReAIUxkSTUrMpRJvDV
G8xfCGPekgg6b7uc4ZlEH6pzjtIszEDIcGpiFORgNAIuxCMNXTRs938jMcO4WJoM8btY7dHocrVG
cpbKpUbQMPFQJWawvkOmwcLO9lGShP/26s7rOx5VFk4h8DCIrjz6FvCPzXErwBw7aNS+uqxt0c1y
ekhSDDCMkVwCRw2bMTZ41ETwgW+mXnOGkVXPWDWcHhloF4CSxYlr6W5u9YGRwcz5TixjNvUB0EZS
z49LFor+ImYBQfZnG8u8LRlXQGJLKcelSOcIyM0GRePGe2nacq//ZiB8GakNjkH+jCSVQiKEZMIc
8HZJpl/huYE8MaSqcjY1+4y38lBJ4fXJfeQLE1VYvac/HiC3iZoNOwg7jsXN/wEM2Rnj4djAY7eW
Id8jkyocghiyBGdzHWw2XyAjZw5uOSfFJZA42Qn8cfOmwQDsQBWAUeLMF3cNLAKGw+Dnm+4dST5u
wcgQHeot1lzjrAAdhqQPlykpBFh3z8H1AJPKJMpnnOinUdviuCWAtK58swHUbzELKLEwuKtkfsTp
krK/HxCJd/mBj5IJ3x/mfuqejYER5Rf+RtWGs4+XgqjM2pAEcYCKUbthRdItzO3KlaAwUxKhayse
cja5tAQiBY+Tp2wJr1CMJTDPRJHuo/O11A3MBs2iKu2bv6BlXnfJqsUbogzudOyrHAWbKkge5raZ
ToYJmidzcXcWlH9/jk0JAirD3F784eplr7SMr0hv/WLhpTBDWc6e3HEJP/e+Zvw2JGrQCREqA565
3K6JmMwkaAVAhNvj3UzmcIiR58egP9jFk4IlY9oAAywxgN6a1y1mnQAvAyC3G2pu9vlLfPDxhGS8
+bbrur3wSYf0nrwLsrqzwVQBBoor1qrTs5hhgF3+B5QgfMb615GB89ZpAgH+wF0uze17gG9r+MVh
12rzamNxGyBgblvHh7tO3xDXzJ9hXin4Pw0vUCmvzWbzmPXCohv3CEZARsEbUtN9oFgMK89haEBd
7dXu4+efurhIOX3Vf1vG0ypjbLHguvF+jGdaM6/tCmFU10BwKpvJLaRBdlMMbxowaM6ES/O6AGvn
2CTds1slD6GnhDnHorRHfov3275o9uc4rZT9lR7OcXoqIa7PuLEn/2s10HOCbnf3e0fdYXFdvj+r
pnZfi2/Yb7mLxmmHFQSjtGmNIA1oC95fCbWOLTenNTzBhr5rUfPjQx93DEBu7+nbOTUh8v633Ycx
Y34d5eq8cu5eC5fbw5dCiIkjD58UgrbjDv0s7RvrFWCvxbSBo0ytXfFIriPiskMFRg765tPyPv0d
hkk4JLUL5RR81sOPHpCDXOyWEl/14MTbcDOZqWu9Fp1hd0gjrGXj2/5l7G0FCwxfXYBSEDXn+eK5
AUrcocx8Fqc6+Lgsn6IYL0iUF3rB3+nS8DIMU/35qsc3M/6+ys9RrMdYvYSd+EmbDJJp8DIYrez/
frDu0M2Y1TpU6m3fvLfiM51YHEmJc+lr0bxt/v74HRZBGZR6wH8YGdeoTXktQvMH8wzitvc8xkek
fL0Q7OjkHLe0W6/uRz98YGnFz6VySlh9Gu2JtxIcWzEtXi3oMy8vJ/Onvksbx+jusfhoW+XT0Wpb
g6xVqvBLEIOpbIMToejL9m5jP0Y6bHVclmaf8Wc4pDuQhJJVGay/LGGPtf2xtYd/uzq6d8R3Qefq
bG34IpD/BvfboEN3jnzwWCCvODBwhIKBs2G1ug8MUfYzRqixZIbTxz3qFuv9bXeHGmN9AaXYlzWP
tKt7xJsSii+Pqbte3UpbKZ26GPWaFpYiYf9IFG0+Q9wHfs/k8Ric3qHaXdw/w7dw7fQLpYYGB8eW
bk8XE7mf5vX6aWW33/GvVXBsQ3xEIWndz0lFsy9e4+1A16BsgfwaOLloQW1XvXH7Nitz5x3ql+hc
WJdT2CqiVh22fPoe6E2RZP3rd2zB8dapwsp+O8dx26oKZ512PvPiOL7d4ZHd1cjInUcnvegWy7Rf
M0XNYFPrgdYfG+xM5jYXtMNRhLkKS+UfNzvJVaxb2E+iSgDLlS9CcxNLJIzcqcqi9YfTk4sgyz6K
o6gG6/vad+7VoOo7T90nijEQeqxYT/RHbrsIfiekjJ8d/5zcH+1N8zkiViFaNUTJw3WtV69/fZEg
A8cYEx2QQqGlTkqckVeRmNKK8WnFnN97UjTSkutYHyNU7b4ttRtIsSZdIAU48cd5wiBpHH/wxfa2
7a6HLhig1gyuuhmc7yZDc+tovQbZVjIFGz6GPv9MStX2tFo+kFpCO2dQgNPVfRrMa0+x3mj8vBPd
ZLv3HD/o0G8uGxR7f9/aJOBXNvPSe3HFlB6UiXltxxfkPhWk0dZcN1V2qPdGpeBrKjmzsZ+GjzXp
ir0Ui3XtSBoupSnurhQpqUqLcfl86ma+tu1v4ZKpPbZv8/xna/qalhAxcgoakQWHX9tgzipO3hta
JWt3hCAbZylsbzQMlTvOeH+Wwc/6zc3NKzOTXigikUeaL3gk5iTgL18RUyF1kGJbXeoncx8Ya2ts
as4oVhYK8+PNJUbnV+wmmZQlxHMxofp8yKk6XffZRTtjbaAlF36leMs/tLhHbo21IJZGGMCL0SnV
plIyFFMQrXMQdyvrbpMGXRbdrtcvJiR44vBZHQCb0IWCZKbMiIcWKCqsTVM4TQ5XG6t0W62Dp2bj
oksvUPngY+L1Pfy54PctY5KrHKLFskNO/XS61ADmuRXeaKvRwfqzzzeWNaPtmodZ5OF9XrwnXdIL
Kplub4DjBgPGLuT7huYozwG8FjwBKw83+vNz0Olbhv4xm9+WqbqaU8B7QICy/D1Jp3cMmZvCooKd
Sb1BIxP+G3hih4FFTB0O9HOijOWKTIKlGswua4ekVU1aJBidEfgC7JO7SDSPQ2Gm1ZB7X4C4rAN6
x/BFMkOLWfvCvqHtJfKY/h6jd5k6uHmCzPEAMHR9Gtamabu0RqT4gcAFeAGY/XlDU2BX/Ej2a3e9
4QByZH993M7XhTuMVRECR/OLTAmFwaIL8UCzf5R6zvfwshNObKXHRAT3ft3N7l/rXVs/RFZdnGAe
3aCkfvicPA2Dw8NJtSoqB8tYXmry8xadEJL0rALgy+MyrSu4Sudh7R1eSnSvbF4LhVw/wajqvoMz
HbQCHQVHcACrQ0Qubb6FEK8YU99iZBEEpKyaCu7eptdzth6fmQIlynl+SPJbb7/d82k+Q+HC4P/Q
OjmQ+mvoGGL8/IBMZNpi28bxbW+PZj+605iu1+jZC8D2yi6g5pifq6RQPas941D9miBoH/LOOyW5
wbvdadqMD0X4FVMVHtKeKg8DOiqwH1WiMelOGh7p06WNpeMjkJNHasyUQa+dVVVatFZdGGCmMeSY
8ug4uA/z/TGH5CamSsAGPQOdSMmHkNnpwTol/0J3AffjYcKX3WrR1a4rc3sdcaQ/FfsF2qb5L/K4
2tUA5dukgO/NSv2YW2Wv9G2jZalW85s+Db9ankHVvrbmD3N/VceL50LqZeyzln2Zi/fY5kPh5tC/
YVwoncbDEerk1scV/+ffmKat9+xgMmFMBFgpQZOQsn8yh33+pH4Rg8TBZQnR72NdazHoANhvO8+b
U+M0bD7ZMIrzARAfGIflSfE4YkO0+Z/aNMSQOjyOBsxd7DDd+vYGhCaGnHc1gEyTe9f3lG2dT+jn
rUU19DtT+4g5LyAuOx4AHLlL7X8NrFKU/Y2UEhuLymqqhNQ0USbdsW6r5N0W10xvPJGvcseTZIvl
JayE0cv8jWW80/KhmEuUAid6cbo/pcKqPtbh27GgCHHs4AiBPhAIAaIcfYvneFDj6Y7YD5cMghrD
3ZN/vxCiCjZDxMNuD9kmeqifCvO7GvR0//xzWwSiMzmVfYNrTb7TuTAHigHfyNehUJlOU0/WOPYH
53zE6FeavFBZmNTJzFPIyU4LYmMrYEPX0JNG5wqG6bQmnusEgkN5HhwyNgW6JKC9N5gCO1CLPxQd
p25WWt1lCzt5ZpW3Fnf/Q9nvlcfo1UxUJl2YbxJPlrnKaft1sPpTk/PXqtuRUgzvhZCx75WzPicn
CMjZybs8KPm6eXiAnfsb4xJUT1ERNZ/ZjzLs7vB7Kw/YjhUsA7TxcPl+BDZtpI3Enh0M9We2B7Vb
u7eLV9U+aWaJn4zzZq7joOksi0DRJWX7aQEWb7/gely9jIS80eigrY31TkpSdjRX35+zMgocac2H
yi7q2kwLyM080RsH9OkFMA3t58vkFf8VMf5bTroj493rB6+6hJNPMFxdJwnpJHk7jH69pPesrh6O
xtb8SYh4XdzLVUD1s2qSN1HQDSlgHuEVJhP46ddWUPtozvFKsqE6TdviLWb1wqDeMy/rTGknbRaL
WeFwYtZUW+vSbh1jcnSa2eavTtts5skv99oqEvQW6A0GBpBUw45htsnB1xnnjUxbgyI5u0jZcl/b
a6Tibxuv7XZAP7ZUsJkJNZR4wyOe6m0jgSvLbLhz+Dm8IF8HD8PrHpg9doEu/2/e94ye29O9+jeE
etK/2D1xx6Dworr5OrXTQsfWc2CnxlqzI7ysI70JsIe+24+OrWbsbBPzhZxUBelgdPwXoi1mfBkH
7se602CDNnsB93we2vR94NjAEiNO06X2OCJOCfLM357RJC6bHhJwA6eWDmRlbYqfyHPENyuNOhnF
sPvT+WL/I+nMllXlki38RESIouAtkx7FBvsbYyn2vaiAT7+/dEdFnTr1195rKcwmc+RoaGtqEN00
j0KeAlpLJ/u3Oh2jlxa+K6dFX3SkYj7S4Mwn36tqhg8+erm+5bEZ3j8hUrr6zj7CR6ZIHD/mQDNm
/+dCD2bchFVBH9AVpSPI4d3GOWDL9SVUSIvZw5X117cMKIfPenh7B5q7nJ/TYw8eXK0g66RdU8sW
xuiav3lOOVgIPd3Uwk5zTygffIxyuG5lOh1FYEFowPKD7WGH5Yq5X0iiqf+5EwZIriKf7+4a7zDX
yfJx6junVLnhXhmwu81vt0aX3sQgZdc91kcfls2NXWKGr0PIn7So4J1d7pL1Vt/AbfwG7cvmlrs5
n3yg+6/HKr96Dw3gqLmzT2anFVakCdyC4WFT2mdnpE/5x66Wk2P8jfXgUqp3EeRNJIV2eRk8FJ4x
i7fB3lIvivPCxfkg5HKCimhwAyBfsq3P4IvehEIAhXP2qveai3cevb3m4kxwC70txooolDwLW1r/
VVMGhmFt56J7rZdz/TAFHWo1teMMRWiA8b5d8b/zcXP0Hs1udYxxRjHQnXbv92h0kbPb2w0uYxN/
hvkBxaHDZh/8fFD4yHvvocIDsYtNBZX+SJLRA0Oom8rv3jfY34N3d7Sc5JjDBs/5Cs0ZniCco/Fr
hTgcZUcjGDU6GvmqrVHdJdCxQhfinoaMbtts3u6uDaUwPZAHSYCy035FZhnfLqJGOTRFVNFb+ndz
XUzQmL9cYiMferj8ogVXVbeNj5Oq1b2jV2xOi4dClHcp7UfFrz9RwaWsgB7lN1dSlzpc5nbSezzG
t644TeTIMV9I3MLWZbUj4mIj35rVRP/i7ErFtzw53+ltp9CZ+qi2jh550ZBzmQ7xiqYHbu5RczU6
QIWvoptaahISzCTEolP3OCQhqjKGvleOTuPG8bR4L/EAbBzDtxY9UX0t053exwT8dQqETsHl+lHv
dd+64jFTwUldUldDUdXgVLlsgSGG4ASoTTpv9kCBP8nH8HELvxOEu0/PD3cH0eKZjqyDejKwki6/
DDXoZl/KTqddpyhb0tQ3qcEui2aubg8+7v6ksHAxoSbgtUYajja8NCiE7c1RV3fmD9fwjq8DM73g
zDC3Kv2P7LljD4/ynX3Qgvohbn+xi0HMrXvVkjlMfW6FrzxuPvw3NmdvSH6KVoeY6dUOh496MbI+
4RVGHc+RSUSzazlnrq13aLrvVud+CbWCdqUVLIOcwKZRVRL9pU+a4HeXuKonZU09aBFa+KTGV1RE
wwYvFJJ6d/PhpzhsxvOqzJPdZWi13Mt7UG81nRNYNPSX/VqvubcHpwHFUxuvmOrVBTnfr6x21rwE
DTN915N73m8eU2M3rHT6xQbj8zOKX+IZ/bNFFtawAUtaspnMF4CgGejt9PrtMYI8qzmMnFtonD2E
UvXnYDlDl4AW7sFFjRbNbW532NtYDKYvODE1XcOYPPFLanofF3uH9tOrvCf9VpEiDVP1dqSfHWPH
yADugkA0LsMeOjfn3o6veXLR/MsjFKsjd98CyuAoYnziNmsjHcOsYue2WkHLHF8JxHm8dAJOE0vf
WMzDdOd52VD2LN0DBqS21k72rMMjegbSE59X12zQIl9O46LWbz/Wnx3BpERRHS/O85x+CjBZAOQ6
gWfVfcS19lX471jtHozZ9sBq/1VevTk8Jh/CPAhQ0fvnFvCiyXJ7zC/HIelzxsjIg6MZc615OSng
X5fL6WwSAFgLaV+5Nsvt8bon6M63DNd4RcVjRFNao2V62kQqvaL7nvC6Hsc0v/5dR51N3/NWH8Or
GgfEafurz0lr+csiznO3anCn1nfunlfowFGRJHQJK9O2UFAb0T5BAtZuxpdn2GnTc0F8vhL9gEfD
t98wOTG9J1K2V/SteiUi0Xb3CTZTxNoxfYEpXXuW3tnrfkvHhbbWHFpQU4qDd/5LeJ5WD9ZF+fQO
HKWX8I0pEb8d+sX1HJRmTN99+8in6bnTq5QGRLaYVIcNRa2anDKm1VAE8WpD2wNkx5QbDDcq6rYB
cMqtZWsLGlFY2NTL4Ku6Y/V2F4X4FOta/7udV4YLR5tTPuO8N+DovJy+Nn57ufONXvj+iGrmPToG
DYZVB8hZHqW49BDV9momx7tfh3psPMRRj/MXqc/gioALZM2gRsJsC/VCLtN+DFcZqWg02WDRfkEf
ewar/fQf3Bt4BJ69aqfC67zHcWmDoh74j0pVUWsBYP/tZwzT5tZF+HdXdBS89M0gxmsYB82akilJ
zpGNwdDVO9jdBfCxmjHHLOcFRcf760BcQ64a3LCKdxkCUqmjUWn3GYHepu3R80hPIToDOFxw0bc1
ZlCi89lqnYHGFIsKRbQDpfDC6D4LdZ6RAZYBBl2qDkTQ7XVHSox8x3GK0vIuaFgFZEENs/NOUqFn
OV1/ypAYAIDWHPpdPRi3S5W20G4g15OUIAhVJk28+lDVMv/BGmaam/YuV7Bk4bMj+4nzIGckSSFf
BccCuwbsOu6q3d+TgCNwxQqTBxnFoHBnPM2wb3vrH4fLt5/cJ4QOwNRWz/ii6B1vlBQnTPc4llta
8LvGLuAEe3u4dF7BEhu5TbsRNkiKeIB/7VwD0gZOAxFOsU/sW+yhTKRwJxzplm1gsu0NW0znv3Yj
DodFgzmkPzyNDf6q4vzX7fByk9KGcyP6QNDyuRbfb27PNvQs23rhmkmFG/U7qC/c/aQP8oyPGmUG
1+Pe0fk1pw18zc3h49Y1fib/mI//Pxp+uMy0r3B+Lt2de1qUUz4Ntzi0TiOUzBPwOxxKBuUmanku
Afe1HjV5DNnLB2HjA0+Rd/SHfaD9UFhGJASK09lweXcidGluWgqz/KWO8QvK7eev2PkyL7v0E1rC
KNllLe9PH0e3FBQINEjDtBkDQ1QrsTuXrL3L6E9YdaCZiIKI54Rzhy+E0FArzxzc4If+5VniknJc
XuB3mMoPb6xkC5gQZIqq0ujVmS+pPbHHxhp2G/mfChZwOmZIPn+vpTo9/+XOIXxIeoh3R5Fx4eDg
tOVhIlGBxoR3wRIAoAe/he4EFA/0LnlD2fwdKwB6/tPwdpq9aSaUIVjNWQ4c3mmH/mY+PVf2FNer
aJwGlOWQO8gOh7KSwq+U3oOhqLaQq+aEAGZz6d6Ud4nOztHZ8y/LMaHUtXT7ulcfGo0Bpyp6+QIz
b7sO7npXXJAnnorJcBtLFUr+gEEMBJ3rn2W/+AoY9fMXuGxYiRsrZPZwR7sg+SdT7a7wEFeVbje7
VOpvRRgJ42AGsY8V7vwq6sw5ybXBHXyAf44TmLzHaP6Ayn9R5R8E6o8valHhTyNbwNT8uAw0WPbi
BM+hC0OvrNQNBMkurJASYnvrYKeETp2HS+PVsveTFk+3oxKRtf+kEaKkyqBibaujR4oKTwcC+Vso
0/Prj4eSqHEAexTuqbCsHOLQ5WyphHn1S3lZgh4iQihWQn1wOe1YgtDuAdWXG4HR3zHGdtyq0Eeh
D8GB0xaWfUzGT5vgJEQp6/5hA6+Fj8+yFJ0BVM2luky32FwThps+FXpT0iwQAQa38NuKLblsGIEr
sa6eHC74wx8mpv08cIQy5mBYDn0HzgsAoBE0iXJVOyEFidEEIq9YYmIvmVFNr4TIjuvofD5QYNhJ
wNGJBd0BBRfoDa+ABhW2zBjL7OzKvHJEtDuJcw/4rvblKUyJEMjj2qE//AwAm85flXckgrYawawj
gJfj3MThuFCoZdKzW8CI2o06TLl3awXYkk6Yz0Do2NZiGJtqLlYmGJ/8HQP5xXWY7TBJm/aeWHhb
T8lJ4Ox/jmmJs8+cZy/8MlsyRsXG5AB8zF0An+EA9G9OsMJnNgZLySkLHkYhVLwq7BNG8nGjRNgr
wwhzFpsZErbR8BWADUnoYBGO51jm4EhvcTkgfoXrAORNEC8TCK17CUXgB0UMln76a7zhNMEFvnSm
+yHcXHTNHmPZGCIpT3/8B52sDvcKmkMbjgDtHPobkFLZ67xuKAoKZ4X0kaIV9tMris8cuxLYZVCl
U3QpwqRB+AiQDdvn5nLTVD46HvjPv9TUJHnUHRjO+xiPe3464sEr30DnppdPD7dIIEkYUARM43yw
OjGqDlB1HrFz23IcPLzItKATjAM4mr/YK8vGwkbce5hUsAsxvZUQwQArk6rTsNQ9iUgiFlUmIzdR
agHWfLDS4cNB7PkZwojIsc6BVznFkgxXNS6BAsHtUGfuUQ/K1zcZ/bg5HHHnAPl2MH9OkqSNSg36
mgYULjxLzP8gN6R8ANnVZYQZE6s4pMDCum3OB//D2JR4YQfGEIHEH6IFrgN8a+8cG9tiRaJ2onky
Qn+4TIWf8C3w70f9WazSnM3JQhI/dMGVDdiILaQHAxxz0iMUFxYyvprHBF0JSqrbz6UHTzcu3DHW
VAhU2Bduk5Ncse35SmPYYX91BsRMaDCQFhcUIuSOaN8Bu11m2hPhVta/DC2ACpnxdeVVTnIoSGMq
vzEXyx+k8yf3C7TB65B/29OS6Q7OPaxxoWpBcSP1CrSFkWsXRg4Rc+q+IFygS1QNEDKmLGRAoZIB
9myimrFupF9IQTRpYK07xBKuIuOGxZ62yK8LAP55IZwNxB/8XULXf+GL2hsOwSXUFEs9+9Fn0T67
UHsC0aiIpowhys7L3qoLF9tb0ZlQhvQeESkuvK+dt42eA8YQcPm1jLXOzOK2InaQz8BuzUgkRx0A
Ur9oBCvD5XJ05GtMMuHfwMGTICOh+ZLYRd0GTYQS+KLkj0CQ2aUcnmkDBQ5P4tBLH1gnENG5Kako
7wqpEAfzXbMlTTQyN5Imi8zh+sHwVkn1WnL4d/FEgmcvB+BY4tDkRLjg8bCEHHdzBTIjH4XaLUMz
xWOE7pWSzY7cU8DqPXRBwncTxdvRfXhcRIxeu2KuxFUBxXzYphJaG069h+N3H7R0yq2K72DuFF4L
fykfd+3gHmNCzt1riRoAIyDofKih2bGQQUrvCSmZSqFx5sMHk+zptRY8G2I8UKWkeLrLEBZELcbt
ffATP/58mtrBTJ4UdWMLZhz2iHjV8TwLdMSln2h+zfsbswqg0MHYI3W1xaxpwF/6DTmcfQiJp7s4
xHCYoCQVaoJeIxVfBzbXL3AQxnkAtZHVChsmtysG/mR68We7MEhZTfCJYXNOuHtY8O1Nch5yNAju
T15mJlximXe3CWrJUH3sf4f1vL6GtYuUTCReTUkKe1M7OBme8fxdufskdUDS56mfNT76oJhiRyqA
PNdplt9hv/to3qD2wuMcJuPmWL0xp+OcSDnJJ7MLmw3aEQzq1kLagIw7YVDOb3SY0zrsSwbZDTEl
fZKF3cV7dkBWlR17ugP721KQvPeGEBaf8C4AcVzAa6/we8e6WrVheh0pPDS2tTC+R1enZ/0t4F9W
Ck9NRRe+6lro0PjlJ/Iu2CaLapHD6MagiIcwCbZf6bVIEBnwwUTLSwIQukTSbOIZSimo0LuVc0rZ
pgj5Hae3V6uj0+OnuFxRmjQSMa94gp8nbdZf/uf1zg5zZ7xee6tFY9Ylk3P4INmgucd6yc+gqgH1
CT+rB37Eihy2+jco5OXeDkdAOxtG1rXNiB7gCa46Ep0FAkxEGww13/xVXFIVwzpeA1sPtFKCwWsR
3Ai2JafZbJZPvE+Yg4ViXAjqNhrRNDy68lzaAPRSI8WZg25JEk67vVz1ML+328mo580a6xuGP9B7
Fm2vPhZKJgpNFjFhpOd113Ni7mLUmChTMtRmuaulXwESJaXJA4NzdKd39MKdH9qazSju9PcgAIaT
Fj5ar/DBoUr7eAusmrvDuubh8cY6GM1NjjArWj7cFaSBn1kXytHS761CelAPyv7OFbVlYanLZPZh
WOYv2iAO/FJoezz4GIz83iRPdWEkSyyNcLN0jSvQvxZe1xCmuQVHdIATgq9aVEXCtLlN7gQCtQOy
GHgIXtQsWeHI/V/2Fe8yy1jofasdaxqFDTEIS9aQ9z53Kx0Eiik1DHPWG0ZaPH+gw+B5lDWgj09U
WoTSuPjcYCOHq0wxpb0YM/kVD4G6a+gKV/1tfcotx19cMawyXX0uWYu9rfhcWA9X/uNJfARnNTnn
pc8Uelp8HbK8mZDZvPMDTAj2H0nKHKIM6I9Jq0kdUe6ICIjzFY6grFdsZmorvElLJkcPJrpoUcca
AAGUE6b0DJWZ5beLEaVN20lPrQUHPLV+viSNj8E+VfpYsjZo0N8y0llW9kJ/+6YtA/NCSH7EELAm
Ovoc01dtBM/blLKDOCOjd2x6tVlB4VvFDdOBE2K4NzMApVsaLtKaPERhdFDIesW+AHIqSZA4Dc7a
vWavseYAaAdZQwuhjE4Zo8h9WJyYOvJdiG4/4hpBODxPtsLtquOg/OJdYN+xI2YJz4V6zV7KuXpc
GCtKfgJS0JzSjpR2Wu4UZqEUcTvPZCBnko3GL5eypuDJMsJWFNdthjmtpBpy181mp9wzQORgS8Un
5l72jYm5pLdBO1qyHM8jgTAuDlPFR8VUlDEfq7iOgas6QgrbYdlTBXdcw5oU/9pLyaNk2NXuLfdO
dbCZLLVS7OPzGVjjGwdIu0GBttabdqcOOfJNN0KOueBb/PGb1B0lRRI42U/9aUImJFO5xcTpXoMp
32r7NYcVH4x5jcvkRf3HYPjmAKW9ba7Lr4Ayb6wXetvmBzfTtw0dez+GTE4x8VQaMLY8tlIKXEME
yj9vQF7pBacvM6NyOHeDGqCVKuSVQAN5Ujm97O3+DTkYfz3j4HFoW67Zz192xiLKJXK8HVYg/eom
tqcpiQnEP2hcT+cNRcOPfKKNLNENllhQPMI9kGWlJheYbN/c5Vx5y+O/0O5SnTl1JKMrOfR46TiN
nKDjs8hDFt4asLhli6HbBCiPnpKnzLTUPmToE42OuSF1u7S3ZREe3e2Byg2mRgNBSfy+MXSmlGAF
3e8dfMvwocDoSb8pMWptUrMSCNWsov2iiNNWueTrunwA/HkdesbuO/w7zMaYq8E0ZHU+F1+wCnoD
vHz1k/89UffzbYGzKpCwTJ8/PZiib0U0xay97tb/ekWpGpzwN9/zqWbhWfwmV7qNJ5c1AbojphOh
G/wbqGxyjGEy2ICGxz1n1JiX8WrlMs8hpk1K9XT3aDvemg1O/2Se34dvvv9D/7KlhEueQ0o+Cqbu
tQt1ZPDT/S4Y3lFYnxu+PpHisnAk0f48mZqLmt4pZndoMoq1N0/aAAkjbnK5JynEdwrq/D6hEc8d
s3QvbIYJ7G/065jT6i1KG9aLf4NHRHsb8O8UcyMqPGrX/OfuSPfe0H3eUL9z66PELpALiCnSeAvc
PSDAcDiYvHcieQJnENCzpEyBK/QSXWjTfslM/S5emNj/bAYpG/nmJdEJX1yshowOXHiaDVQXwYRz
/031wHmqJi+PCxhTVHAX0s6KFQ2Y+qKcVcbDN8iMCWs1hZ8qQoCKYit99/k//FL6p5ix+ATZu6hj
0f0incikiZjBeIGv7cdZK2HDrOiLQG3TiD/AR4c1Q3tXdJjkF/BLGeOexAxaeqA9BkNXHlNjLN2S
5ASmkipEKyNe14jryU5V54fkG9DDsJFEJk2ZZVIDXqCImw36JjxaMGfqEhvgvNqsDjpyJ997kmlF
4UNCZkNAkRcPTTWRChn++cl/s64JZOcqerhtWiHSpKj0KV3TD5QQrtHYHjJTe6gLyQJ7Wgn3BIvt
gP1q1IS7sIR+hi1pkuju36GPTsricKEfNZE5ioa9/6TcvbnHp318eusDyPHDaQyAvO7kwJ7BacFx
OJ5YnUiKP0mkb7HVuAntcYDjScMuHyFHrc7QGl4GJ5hxk5Qo1FE2Fygn+4l8k2RrvXBECoy7k19t
zvTPYjklX+GPbI3kSRS2Q5sGS66Dh15oXh2sZ3D8qLcZ3ALAvoNnhVNK5eGZgALoqKoarQbNo2Jw
rzrC2mtUIaSZhGso+wALMQUg1dUHqtbSmYNEJuM69fbMfwEeYrD63brIap0bMTLRHwd7a82IimFl
a47IRXUAErZvCQhwWUJlT08h62I85MDnAvio24fCFhMLHqRdFxcKlJ/ScL5sfdE/+FrNbfOpaH3U
1qBsM0enS9jCoyWNods5+YrYnMr+Lu5Q4y7rdPmCXxntY4LCiWtg7XJEw1EBSZduyfyL9pfohnQe
H8QA/g/+bDAzmNfOxuQPzeYlr+OP00p275tOdks+kPiysQOa2Yt1EgR0YG0fBZ0iBZS3qhRK/jNL
Lz5CM27t1bXzEtCPdh3gLSWW6wyjBq1Ayz+RR0Bnv6ekMnmhCJbkDqEMeYiKQzYVSXiChqK5irM7
TGWKPgpUxPUsOszVXYBTbjd8jVG9EEFA7ys2VHxhhLv9VmY0QU01tdZBsKfzJEkxIPwPHCTJf7Ef
sdAkH/q1uSlNPBJcnt2Omg0QKt0eDZumqlVTupAvGiPuN5o7CYSDaYSzGR0cmhYNlEcbYZ0QYmaP
47BHEN/c7T9wJZjuk1M4nbOOJOyjNbujV/GPe5HWIDgLuAQoTaYB/7vkNQCCscvF06CBrgMjSmm+
sPRlVoKX7+oELDXAIkjz36hfyu2BgQMuQv7HtNdfLIz4sxEexiRi9CfIRSc5/PXSu7nIOGvIvMWx
hyd6VQ3O9w0pEphGTohiKOfYOqEwRSSLWJCSAB9zOCGYO9/UAOTqonP6fDhEAZQYmDUIlQDmlsz4
KcwLCG1spVq4brYdApE2ekJUoSgq0U/xM6y3R1coNXEzBGJ9eR9+VsGvy3dc7AKt4AokB5wVXPoC
vQMbw2j1GSEezzhUWGsB8EdNVk6Vcz4O4voiFufELMO9lYXGAkGH1R9aDOiJEGn4YJJIlQMgAYbJ
otflWMdAcPAmYkT09DSOeLMQqRFjPz+9NZ0Q35FePZrNrNKt1L7Osdns8WCon0HfNJ88epPPj1Gj
lDCkeQm9Hg2tR+ayK2Oa3qq3oHHgFuTHgxVI3G7C8BkkDFgaAPLMrhbTl6xuItgqe8sNH0McARm3
4aQivFlcp7k9TGRgeLJ3D15qrcaSBU1ODNpEKIFYDTTjFyq879ZCLs4MxcKI/vC2McLGXuIGI6rA
UhPA3nAOaq+rtU+qK7WHH8nxB0y+OQO1ulMM4sUoCK0t0Fs6VlM9Gb6mQ/sc+4Clbh3gFQBRbFsG
fFc6dMb53Eg4/pEKEG+3qQJyuCeU7YY95VTviIRtLr4uoEfCW2806IgntNStaHF/u72ygw+hQaMN
2C22GcLCXTKc5wdL20m+IDuY9vHE+Uibg96xRrWIsL+YgkS4DaHQHnpfqMppUIC8EoNH8cjWmTYK
kGTqR4CrE6E2gDzvzn3CguH0pKPh6tpsJZfhNVRXy/m7ATGn5y5VbibIM06fT3h7ChwW851J9hOV
d6uk+9NLxZNMPQCrY54SNTBY2aDRzxr2dS0wz8NSN+xVQKK/6QCnd7qxLXdT1sVD0tcLDgTWQZ12
/2fmyvcLxMB/Yo0dgPGdN6knM89Qi9FDHYj66Fl+xQJEki7oOnYG5GI8O/CkYUCydoPjZgCIM2uj
6qKsusF0UFKWsPgDrmh+OlsI3/puDLWBh/31ZmWPzY0Yz/BZqL+UW4CKN8cp//Fl+4OmbPmv3O47
y6bv49z1QVrpFQ5zrACxAVOfAeiQ2CSqM95m80bFIKzx9PangJvs7fjlFjugJ39Tcr4DsXIwt8mu
YLeGH0YDu5HPBj51bjk+ssRDgb1BRmnAPHnS5XNY1tR6aMDBMEn48TEkvoqWdh2GRwgxhx9xJsRa
BO8AAoNHMuP4cEcdrvw/J8f1+/sUQjLgyHCP+YTyQaTm43c2BoSNMYDDU2+AbQDVLDXSiinP0a2d
VCRy6vBmL6Olr61Nlt+AGrHoIBQWBgJ3FwICPBuceIY+jdt9N5HWbkUSJvv/ztq+rTjK+OFUgeKI
QvYO4F0bu2d3LhJoQ8egATerKqR+AyLF3hXvSw6FO+ViHyBJVj8yuqszgukTXqJ7r1eK4LBFN60d
sIyaZfgkyTXS4wvz8cXBko2wFT9T0eoORMCP1QVozMlmy8AkZPS5Ahbg0KEPg9NM0ZrFk4VXfcG4
+J0DKpm0oujmJOT9Z/GdETlUkV/ZvO90qQzZrEDPbs6Dvw08sCWMmEjFnpGFQGbFoEloBVeDCVWM
th55IHc7Ej4TGOAyBG/EbV/G9sgAe3DC9xtu812wNamGr2icAaQ5358LLFce1Eji3OVeudQLXD0m
MWHeK3SKCwSHMY5t23M3A2KQPG6wS7guyM7ZHcS3i0KaWv/nntBd6J3ebK8h7Db8SmA8KAk4bzmw
e7sPdVuMVpK/PKkNKcUHGCxBx9GYfHDw8FVrauF9OwIGOk27MLwJVhCcu2DeQtityWGfiV1QfcVP
ph4HwGSEwi4BDQDS5oEjyha/K9fq+MDGNEnzhgIQTYNJzb9QQDKkQIyC9QvNCljPg1dkj6M224Us
FVbwdqtlMYkOW+DFH3uDo8pHK540MdmIUo4ZOSohyrbt7tuHv7uHKqczk18ZYtTC7cc7xrZBelGx
U2tnhIbKvU047biq20QlQ3uQSsoEGeFfor+nforvOcvfkZqLkY2c5Aw0XNOfvj3GYgTb06th5Me7
RtwhMzvuD/D+N00aQ/EUm13KPs4PUjv4iQz5upxxGYYc4uvUonpLqymV+Ph8sXFuiS5rEkrwUaAx
4Z0Sqsu1i/0PpDg9JqGsS+QS+mWqgxeLikbpvgBDlgEafV4cUAfPJfcH5783nAvpfV8jMMc6cwwC
WoGxPwxgy5Y4KeBJMx+Lxpm6GrV1PPmuRRYNlJDQufF2wQl57xWaucWkLnYdC+8UCMWRLTfRKSvp
pPjKSC+2sgqQYpOHSXk/iqE6S5hHgGFzsM2wH5RhI2MoAeS9KumdolFuL9iQFxlP8liLqSjhv+AH
4Bth9u2zjBlE+7jw17uHFW9NIcdOeFhZxrwGQCV6eTVAPWaFbSZqDPxwzL0pkgrodQ7CbtmmLepN
kHXIORhu/3BGYrYgomd8PdMe7KOA+e0sxnvuEeFuM2ZwxkGZplQxe3h8gBwMr81HXLz8Dld3J8I7
AX9mQMWcxHDOGDIaf9dAN9U3gglspWHFSxF/v3YGzGlb9AyKqgpXDSaaW1J+YkCXKSwk9vTVhmdT
E4YUn5AKsuDLs/74rkVcW103+YPA4Jc4QqY6K3JB20YjidUuPvE/AIHsX5zVRf3CPy3rUD2uIrCB
I1S7QzGBZe9k+w25WxfaXXApyx4z8m4o5tdMcanwzmryuKuAHlvWBb/4jQbpXEaEjL0VljADsy9t
Swo5ieSdF20SHTic5+DcZbZtsHm3l5Xs3ALZMm/ie/PErpN5jPyBt+4y0Jap5FNjAInhfZM/2khl
J2GdgO9q+KGqlz4Dl7xGxCf7k2g//EpcDPxqNF4fNBIPEvjupY0D8t99mJw56V9qfn+oOQX9ayCG
aCBStthk5mxB3i0qQNzHnKk27hCyB+WOgQzzGKqRVGgz+FRJcAzgFmmHT5sJz7JBRcl7P2Io2ibo
sMUAzPXDZeegfAgp5J1EeCNTdMp8jmFegLsc1ckjkNFc/FoPaKBcwWqY3nlUSZhAyLP9akj9SQ78
LEAYO8Ome+jCYHHnSQpIAVPlkXHxEpWCxUitkzS2LraXTJanMELoDqb7lb+GHEhII7wyldKQDAfb
4MNMkJE/NZLscnyBfup+5tB84puC4Tu05nBTRqSEjMSL4O9C2QoqLSXR05vtiFqb0Ke3Q7hBeA8y
0lfJaS2lzBZ3Q6K9Sh/OJZQjl1s5IZTxid0dAHltGHPKcIwTnzFu0ADb983JA9/kJ9PRCabDJY5v
i8wA3dTBQAjrHwJdYP5FIFQcmenP09knQBGYhM6A553wiDenrokxqeG5eKvMCUuXCop0eRn3by2A
BbnBGc4+qa/wo127f7e3ja0NR/bf2SWFS/4AM4Qga47wgYgSnHL5hQnnsgA+U2YRWy5jscxS9nG1
ofgJZZ5TTkeN2JPJJr5QwJtj3ubWBA6yhVs1wPRsmioWwg7z2nkiY9htG4SeIhI3hxBGcBL8dYDu
PnDOXAqhhN+25ZznmznULpNzKJwQTFm+ObjUmJHhniMV1ggLSDo7/BwSMf2ZMorFos7WfVudvFhc
QLkpMH6CYNXv68O+sMVY5nFqBHhjsHd8mR1FRS/y+43hBsZ3KK9K0BTGGdwt8UsATSxQBhm4FH+b
Xg+DqIpW1u8wN2fWzz+mimPaC9bUF8shuGnhUHxsr9jgcTlgPePJIclQGY4kuNsUQySyBNmWPNhU
cWHIpYErC2zH+DCNUQD3RiGcfWRUcMVWXpeKHH5k39QoZm70Dy13gkyQQWLX4ayghi7Hx+jusxe4
R6gBbAeRMfJ5anvoG+gPmC8yNGPOFyyp485ydw/AjTAgZVL/DvLgm05kR/KwJKsCwmLFscpD2FGy
OVwshWJc1orOo1sM+YqYqCF/EMYir5L947Rcahnn5JE6xAx/t8XYlnA10tow4syeRzsTbibzagXp
yp3/SR6YEr+l7HSjbWNui63dD6ARApy8RbyTuedlLMwXBVhymApw4GghSAssyEmBlIiJlz8ABhnQ
yBY2VQMYD6i72d1pHgsRhZsY/2gYTlP53KHbQqnBIuzJFkP98vKMLsO6GVpyOBO+CA0PDlJGYVIZ
ALEYQHEv4fYqvjwx57eQJlBg8PEwS/lrpPvwR6PiHp7hUUOXEBH1iHnf4LSCqoQ3I9Qw/gXHdBBJ
yCrtCMw38Xfiq1IrDOTkQflH/83vJ/dUpr+zeLctonNXZLG1KevC4Kr3RqXd05kO1wfisQGaAtGp
+5OaconsidhmAEIJltNraT0qc0lN5EBlcI15kBqT+gmZpiRJEBe5FdtU0J6xga00QsLfZxFnNKxw
BDGjoBatzn+WjsZAC5xwfBIwowY3bZzBheCBBTQJkeJsE9chSGPMGPhWf42JbDDOd4pEvhoWzrEB
K4pNxkxf/ix8CDxmgTX9qn+OOZs5XkS7JOxKZh5cmk1mXlyou1zFEz0Vu99FA83oyEMmoiYTM0wl
sG1cYEuZGrim0e3Txc9k6Ar+Zpn8MOAlKbgK18CKS5IdLqxi1qVTDXCuqGOIQw8lPZ0LJV3OQqx6
e0AgFEx4OzPPo0qtMa5n3A+8GKdgJnyiQYrnzriEjo0oFld/zHV49ShWeobbbdvAOq3F7LonF7iC
dnDvpmSsQRqkNm7wfpeUOQj8iKBD1ceNBnSnu4x66aqoXiNscuy5X0ZSHNUw8+I3MHGIuYcHJ7YD
zT3iqtGEDcE4WiQ0opYRqrJwtLJMskhj48tRyRgSfpJ+gFWW4pwrMAmK73Jn10fi803YNMfuhDtz
18esRiwZKRfUhHnWQJ9/5gPI4N8JroUph/Z2As0FhR2em/Vhy+3OjqMZowvCtLjGNExIEfBBGN9O
EOsCS8D1YT6gepQovJLJ4zc4zQamPHvch4pwXPeuHIlSpRGF4ONECdvnu0YSyBwEzBa9m5dijW5P
66nvYoWtBtwi76CZgUpw+fPKeJkcomT33WFhPMO6gl9JRAsfkF8ppk+TN8F7Fyep5DF6gcwnKN45
0XG7ooigKKb2AEVWXzcPETD5MmbqMC9iaXJ6tmG7DQ4r6EVdnge3RBUCaU7FzZD7McW6Fw8ZKuq6
YEeTWKV03lsO+iSBaUKXzeOwxW0mh9bFhsDI2sKHreEmALJHG4vSBg5hNDVBALuczavKPp2tUL2u
TYVTrt01ONQB86BjcPy1A/ZOKipcihl6tSdnkIbN0y46wuNeo8EDmZtHUAwVwQMM8zhKJCwBnBa/
3hR4l4tGwYy2j1NfLCW5PoExHDnWOdFAue8DagNyLyj7MHe2ixW+vRpr+eNcwwUR6La50m254rlG
LsiP9KDn0VBlnMO82AuCU0GHzc5t2509rr6Mfk7ARLM2xelhyogJeIjSZgBYMMCqB5SdmfABJtNV
eupZCwIo5AfgI1p7yOo41q1PNCHummkelQuhFdGl0/Tv35AKDkPGr0s1e8M+9B6V0s+n9y6E2yub
+Q5DR9inoOGB2QugSX1VpJyAFXxUcnhHRDO5EScdBbUd7LsksbsE/cG6eDPHhGA/AB2uAGvpveyM
OuIxO2B9Dqo3pwN9p8l9+IJj/Qs91DxZAFeugOUmBqZ+jYmAEtgaEiVxqLLKmLo9Kaqlntoaw9sV
js3E7O2w6EPvRdsAykKTdNyxJ2GYLR1igd/SA3FlAPZxBCM7wpyNWzvjnoYiu71HvLpBpnP/E5j1
4geN4pxMGMEXeORM+aXQc3DwpKztQhKfV94RdNaFLU3DQxN1gyiScm4ToWlQwpjMJWx6sYgSgv/B
/eM+4FauURATJQRcB3kBMWO7cgglKG1M5TfXAFfTglq+wZ32aKhl+pAZkQHM6YNzcdY3ndrge/Jy
mQoWVEgqIXULWNszZglcWeGYOlm7E2spQt8gEiIbWBVn7T7cJdew3dt/PQx8gGlnppOnUJ8xFb84
fDSBFV78uxa3pnVZvIxLYLplDHT2iLLEiKULBQuSGop7a1jzrx1G0gcxtYMuy+rOo9qdcXfGQKLp
7LZ0ZnLk1LmB9qC2DV9rScJyLIBppNyX3G0XB/5Cl5NhcHMfLpS6QPA92oVG8+dtyTkP75Rl218P
T34LG4+TQp2KNIEjAQoeTxck0Mepi6FefcHXRz5OJ9gO8yADCotxz0we0NIUUNsgs/gQXvs9Ylih
nn+cIMxnuV9pXkDGgY/95Z5hVtYGI2Kc22RM6BizQx1+PdYUrKMPX3IntUAQjTFT76C33xwJW7L7
2mQnWwgpv3r6IC+DIgbFmTCzbpSeNbZk5shFBOMnEM0wqcn/SDqzJVWxJQw/ERGIgnDLLM5z6Y2h
2xIQlUkRffr+sjp2n9Pd1VUWw1q5cviH9lK6OFoWeFIQjIFRjp/i2yZ9qHj6ZEYmvZOWGpvNhJAF
qZcJo6AfTRCmDzcIlE038/ASoQqq+XGP9qZHpz8dz7wJ6x5q/TMRWwUa8AQDEg/LQmx/6JKBApwb
XcIjaYsmg2BroHEMUpmAGra3yobcmsIocomNl7edsDNBT6u8BHv0QRBwArdB8LXHpRSV9xMHGNGJ
ToRLj5JshzxocoWPPVV9BnUQ63lk26vmPxk2ESBtdO9+H2WgOAHinGKzwCPD3EKZ8bLiLbBvx+Gc
JpbyWbQF6qizHLtAy1ywEORkC0ZCZKqFc+500a9vIWT66wsB5czgn6AAWNpr0I0UIHoA/LNmyD7g
RTHAkNqypOCmwSd9SjnqLtBA8FBFd9d1qLpoMVywXWdW8HM/0vPchOhR3zCfkB8VNxQyezu4Db8B
mwbqzpRx9OVY2SJ4Fw65gBp+Efp4nLk9lDqlO3txj3QXbGRMcQYJyJG31lyngFqHOsCWIsjpqjwC
BI8J1uOx/x1OpwDgaJH9IE07RjZu2Jv0GY8TiTbjFyn2vFxNRtcjooEXFs0k0Aa2TR7G2XkbXyIs
IDxoMPCQDrw76i2eBACXJYcsBRvnnWg2ueypaG5M2hmIhrFJx02dxFw5cY1OFG2295b5/sR0pALM
TsqIXj8bDogyrXmRQfxFIxGQKBWAyCBisjzn8FyKqmHl2bxQHphzVUgKTAarIq7EIDtk0kDwk7rw
OqLoY2J2DTZ/KeN4I0+KJqZ0rdVgwxAEKXEo2rEH02o58PdTXgY/A4Vre2VOhb4mpTlxRIToLmdr
t5Tyhc7okWYmuS8aILZ1DDASmAjG4bJm7arLypM2KO+ZxsTrNEc0h4QPqV/JbZj760vmo4OfKZxn
JEeoCr+z+VxHjOktRgtyaWk7QmVYcnWg7l4n6AODl2YFkiXBYT6kXUGCxbwckimzOmQ4oDXI/i2R
AhhyU2+eBZgT+q4ek2D2c2IHoqnMeSlp1gHYK/hwgAnOKOWnpXexvK27M5SSzFo8GeAwEqhobbh/
jdTin7ReaYYRn2QyjwKtjCOWDduBkXz0nFBEQpUxgo2FucdbcneKROwRLDlLaFCFS1Nu7ZxvOSBa
AMALIqMX9k4XZhsIDOzQt0NbkPTYUQpbPcB5onGGRGKDlipdGKnAMmZfKbYlswttlI8tYqM8IcKj
zbIJ0CWFFSE4fEkrhadQue/LE6QuQy+5zveJVwlqKnSIMUgubNOusyXeMujn67MlnWIJG5663MK4
8ZDossM81O1hCbqOR4pmvMNpmSF0S3P9Mr+TFal7gZUBlHDuE4TC+L7ag5LTF+woqOX5/PGLoOoy
pGnDG6OH4OkRM1TJ4ZVAPHVYp9J2ZJh4IYcfBaNfxXmeFqkzQs9uFDkhTupMk6SrnERzbv0AQNL9
ua2oeIcbFgzdoD7IhwN3+Y9GMEKKnASccvPMpxQx7Io0jfCHaL3r9lGfdAgzSNNL4wCkHjQd0dWh
Hd51/dRDxsr17elfInUW45XNBsEbGE8USwwtGBF00JHg0dZ0tpWR4AGFcdIbSgXqEXNGnLO0EZiE
PH1MsFk8yXj4/wUBSgnx9Ak3OmgXgU7h7jInYEyAg/0ZIgxpmtGkoFj3dtQMS+qtgTIc+5q3d6kO
GK/0JmdJ/F+MNImt4o6ILK+UjTzyRvouc8YFDJpM77N4smT5s7o65FeuvFvPnPam/X33bycM5yUK
1sryr/Ix1xvzAPoZZIh97XvWaCM9HodVk57I4gaonNKvbwPEmuUk2p55kDLd/8nvLK8fE9ICFa7u
AjTKh2R09PYVViZKrjtjTVIpJfcSJK7LeOM1JZWClco8b8gk2hvp+x2dhe+OVpnjwf4s3a3joNYn
3g1LAaiIwOwj3Hquc2Zz8mpvY77u9ThMAAB9yJ3YvWHX+4hXwD/QKrSOeyMZI7FlgEaoJKGbzi5+
2kM2Jk1Jmry8TcI4pCjQLy9Xjo3wXTsUxr1lFdPyIskmNrO8Jq/TMnyuJWUZJ2tE2sSxiy6tOVwf
d7cjnVtOW8E3cZnsHcA2LtF/dpG2QgdAh+9xlIsxE2mRT3OA443dWW7FPd5F9pqO3JJxlYeZkC1p
oIWVGRf3wpQBTqi0skEkLhhubCmdpRJmScNgt1FTIpE97BL3t7vog0ekGKM/QMCFqWgba0F5nS8g
mTlYaSI+seIhl6cPJi0Jyi3Ggc5nwaeTfgIBPPYvaxga+qwcGovXEGzAkuO/K/6+tCcpUqUsfnky
oBxvaNXxIA8/L7cTjY7iLJ+vOIpEt+V8lzntRYhnckRRLuIELWis1wkjOzEmqdEusVxxDxkXg/QL
4jxe/IiXDJmrQgHI9164EAwryJXci8w3uOSGx4Y7GO/Jexx7/0bAoJwhCbE7j0RFFtXdM9bnnKv+
BYoDXSui78TO6a2zgvhz7gzSrZyO8eSD2y0L4Yi8Ruoc6TuOaTX9aGiz0E7nyAYyIH3Kq2gjnzuE
PShM0zOnKMOoXw7Ozi4/JQE7ACkd1oJz9+k9yK1Sd/8FaiIP0UUaXtTBP3tCjFQTPBcyeypGwDNU
zThIy0lCgKWFJ0M43IRIoHnfslrZVPvXhm1ljjfZEby0PaSHTFUftoQVGgTj64gYY62Yyy7gf3Oz
hMqwQIce+iEb87PQOXc6BIBzGdIBlMOS9Xn/f3rAiYKBSsD8+SzdQvZP9FdJQVOUbAPqXmiwipjx
yq8+S++CbItAfx1wJdJJ7u44xkgDnUOfAKo/uTmWxR9f8gybBFlqEMpiWklp4Jw50f5eoekxAXLO
/VXfZeGn7hCQNCzHlO51EoRU2C04ZoGqUrcIB69hziHUrsYafdfG1RdHqvAsvWpA3bVNKjxnzNKf
Q8q9B9xan8Gwl+vcQz3wAK84V5HT5tkzhOpOVD3qzBJY7ecPKMncjT//Ps2GbYUnkozRsUgEaRww
eL3Bb6G5LEQtohktIv5V4MdSejI7SGS+qZKydT06Y6HbXW24HfLWPyClCnzZ+6J4wM7Y4GzmEPdZ
NTJuqALUhBhLMThqf9fqCkQRvjOjHo66/D7736K12+EgMEZ4Iq2F9JtSV/8yCCf6iwgpost4nMqL
RKbQC3HEFre0ZkPSjVYTWBInMBtn5tnHiFYIKQMOQ23f42kno8cPYAVwvY1H0/2HBBjKCltMsj0Y
QGS0CUEPW0XeP8U5l/N7HedbcpUpnJfPBd3Kt8djoT9V4qqs06B5Pt05U0UEzoBy0CYFTsxoUhlw
KtPDhIRYep/oBqHoig6pKHlhqDmVgQ9sIuFl+FXA86YVxAGxF2M7OuUHb/PiJ5HNgiT09l4em0aS
l3pLJ4AGeMGPqJjvKhTUGvMgYh5UhpNYy35O5Das5XleUcAjd0Z36OcGokbsjCqH0PgJ6cyW+G36
yqDLUNRLxmS1oBRrOMU0XHkM2LPSe3rInBRgk8G3svjr8An0W9ifsGGAIoMJuBI3WFcQUpQBPgJz
Xn3ROs1vjvYNwiV4F9/2Te6AcEFh0E/Wcp49/evg6xuB37jgZmwL0xlH8z78+fripVkFKihGwZ5w
Ndw4OltjkMX8TKXZVj9sSTzurvk83b9eAyOJsXt/2EX0yS9LtJqDanV/LAG12hkSvsuve0UC+OG1
LuJtSMBzWfTTuX8wXPYN4kALOL6qgnp8c9+t3bG/q5I5/mtjBrCB2h9Ukb/6ItFcDdUvmE30svph
MUJyGcty51l7985cn/Z0UG2fCOQMjx39Z7QC/dZBWUYDSKpxJmYD7RD1v4MP7rbPxfc6KGV86j08
sf8UYoOuoA/x1Hzsl3W3AWvvGGFBemD3v2ISpwNulK6AEii3KC7gPhA2u06KNWXqPZgTa50Zh5Su
eI/+kBExDkZwgU1n+/552PobUDP6vCHYYQibIKWFBt6HMzbNfgBXPB2A92sq+HiJLTkNLh1kIiIi
qkzsLODrvF9zwfAcfTz091smwgxWCqdeipVzB8wq6d7dx343YG3JamHDatyOvHkRrEy8t0ncuHnf
/YMsjZuDgeRQ+on3POQF+g3g7vhg/j91YRQZNQQiHHWGJc5E7IwOvy1j3fP1lBn/H18no3T5d9j2
ZOIPOOC70JSgOCkqUbnxX7r7uW2ezazHQPNxqp/7rubpAMBhLCdLnWs71Z+gURcGyAg0dCz/CeQE
DaptmgXqJ8h7tEqgKSdl0Eeic9r7vS7fIH+qABUNrQ0z+JYnyrb4HXbK4DpFEMkAijfPX+4VwDHt
eVxn+lE3RTgkV90WIZsqQMbxo+EU5jaIHU5jesD6uhkDFjBCxvnFJ6jWqJ4g2Y7WSgRAAhOL8VX5
JQFj7Iry/7aHNtDwbc6zKQ3EDrB1XNqzDT9h9Zb9Akd2TCHD8jlsIZY0U/3tqY2vPX5ejV9qXoGg
cX/8tvy4ITHup2PjgN9sNnz3o7i3Lq/+cxwzKSmj3tfNvzBhv66e/fv0+3a/Ie1HGCw90EdkDSnt
XPuO2izQkAWgTmkHn8LlEt764EmUqVDN8eIcSblhUfhN4de9UP2MUBr9an5KomlGb9XV2wFLhux4
StBgFn1APS189GesLLpJJDPIFEMTMKWvylt5IoMSclaSuiliaAXA48oYNlqSk7Yvt3fqIP73ctNm
onB4qTVcq4Acaq50l7zsjNF5Lc1YfBfTUH0NjWGxr9j6BADNu+1FooUmmFCG6H2Q67thF42YqEvI
gHgzBY5S8YZaQUdeuCYOiWyIhMy7cP+kVA2cgkG8r8sd1mNdjmsWtlREPEMBoby4i3yQv2fNb9ZM
Lik36tynvdJDXNpaFZ2Cb+5tc5PYxwvU44GSRA3+5zxukdDUkBaB6acydSEoO8T093MY0+EumDe+
FEfXhnJvoLfYB/ynupl93+P727/Wa6UYJahTe9mytvzPa/KnFGtlw+9tlptR8g3kLhQHRA0/yyqs
1ryDAhU5N1NQXgLt1KC3lkRRUY4eafhoPavwceM+FZrPym1ZZvDf4gEtCjbQiX0dD1CW/YOiJ6BL
HRYIJvM6AEReKVL1o57mLW+tp5m8DOO6o+0LHo5cnawghe6MOSr0iyFiLsqmjQewL66ecpsV1qj8
jtSQ38nUzYRnJtnIwwAjSj7EGAKS9KTbrqSEP+SSzWdTfvbNrn9Ne1s1VBD78t5d7/2ki9XN3JcR
3JCZ6XZ+Mh2O1oBlhE5eEbKCiUZfMSZc9lFiqNa3JMr6kZ7Nbl3k90SPNb3uTMv/JqGFKqLqdjWW
+Dp9LrPrrvOGZ2a/jHHaW+edRdVMe5Z/aFHqWGkqw+Pefdj+GI/gjqaf5T2RtrsNH4+5Xi+ft1VN
KZNEFQV5d6honnXg3JwcMi/Pgke6K2itZ9nmW3paEh42DyOwalibg5fpFqn3erhJ5X3eXoGqMR2U
9nxQf4xPQGg7EOq770mjjzq1a2jjGAV25PHREKeN3p9kxeL1RQEtatiVWCL3OMFVN338q1COP8x1
K0ygjTLeSsdaATjt9fC6PtropaNbAVPL8vzU0S96eqUWGOjGPr0ekiJ3GMUIMHZEFy361BB3zXge
oyNaU0K90WOEthcxEEEqS7OxMdCQPudc/yIM46Djb95/Hz0GJu64rCiSu9RynbPWUshygnE6rFUT
jA08/9SHL4fAMft3qcwSD0BWTALtGUJbIc2uU/9MslNUe+sFR9vtnyFKXSHsihL5Tuv7RfKvfQ2s
8I7o0Uf1YOswPLWocpD0BzG/heCjdhL738Ma5iYaj0rQ9lnlqDY4tfWLJGODkyIDPA4mdJgcQ9Sa
2hBVSBYcwGUbWLHVC/EWUIax3XzdCgZw7ViAvCDkRd2FaJTuUudDN/zSVP6761h7AnO5IUEgqYbU
rfQ8xkzUSy7jazf6etXdrZHWR3hL8b4qngpLwgRSbN9j/+F17tFn1GpBYviaj3YJ0h0KonbMTPAH
gPQFGt8aXFs3LaZ6ZJFEXWv0yO1j0YxesZjyJa8R3fPjY8FUa/XEicYpGpfT9vHaV9aoNkDRx59N
IfK6BrnqJ/95dv22O5QD+o4ADqkHfiLPgUZ0uxIHkYWZPJ0yg+lkjr5vj8Pwur8WvhzmqtsD7WHk
gyUn0YHTinPKEujSE/9z1I91VI18Ha1NXHnfITFPSX6r4vipt0/OeU5ygflPUm2hdha9Yec2iTsL
IP6KHIZj8zBP4xl6WuVt/1GOT8PPqOd+btlAj/99ie8oAry9mofd2jXB93/mL6GhkETjOe5AkhSk
9F0ldGTEDQm2SVSjUD9FWa2Y09lxc+6a683dmk4oUDwTZAxQm4aPpDtEDB03cz126qfzhlm7TDUH
iaoX7A58ccZY0GZOKQQZmpqAJboQBJFL8qwbFU0SljMSiOfXLnftXryxuq1dzaEZf391Xsoc3NeY
xOraDswtp1uH+MVst2PXU97Wc8wd/pEg+L3GsBmrxFT5O/WDHLE0ABc6n3l3NTfnaf2ZZrXrGy0v
jdPTvUG7pXFEGoljlk8flCk1HfXSJ9+DBhXARfe5ij+cGfkZqlBj4i1/cTOQxHqnJCKRu845wShq
mN3TiWJquOo4hx+SRj6sgzQwNFZ+8d3VnffyxQlKJumTz+E3Ygy/5IO4iqDNVVJygJu+yyospzxa
0Pc5fELqC45WfqG2fQSUU2ECCEFUcDTXRJTlC6X0CTjWCDsscc583gyfICO4XOMU4HwHTYHjeyHv
DAeyfQ9XAd4YiZSxlSQ18ZKIHOE+JUF4BAm6bZxmkMUDE1+dLwjaNcwZmZZ2Lw1qsmzKPpvPxIls
lIIvdxIhTHcBRssz5ne8ltwUPD0WD1hmKAjtWKevN+zLYlA5+vq0D2uvF/QCgVDopNuoJnrlID6b
BEzELS6mbPMEDARD7Hb8x6bKfVlFfkuCfRNqcW+boZHPujrUjnbCn/T0Ob23hwU1P4TTXT4y6IAe
pjd0QgT+ks9I8VF8kGfzmnJW5KzkcWfNRammfJFKgislW8JCgaRGElasGQCl4o7nUEu0KZLGIp2S
/lOQCXnZ7Z5ECBidieTJELQD0zlTVkjAMrv7D9pb7f4ZSGCZX/82+x5gA5QBztQeS+4ZFDSPymlM
dx7rrdXHzWaq+0SGZGD6Oq+Xa9J4iVfKjgo9GK4udUnOyJHvlLmoD7n9AEIZcole747f3oFhq9vx
bqFURSzWmO4kzQMCIkxizdFl8V9p3o4Ntqzq/8ESrZ5tmIKZIzBw1dOqdfovCm8qnCDHAleLGLEi
OPmY9OfxrGCu10KZK3tOunuvPivd6dDz6/n1LN+BCUDD7eHdoZ9+7QK5WHneGDrIP33HsC32lGAu
i/S773qs3M64nGohv5loQbbzV0PThTEXfdpdLDrhXipBOYIOuKobumlO2nP0S0PnUHMPw2rOKtNs
3iRPn0kjdwRzFEmmztFAsT0lWKUMSWctyt+WU59vIVWZZvNXh2lP1ysxG8SenILXYQ+1Ewwy9KO1
uWFIYj85IQcKPBWu1gJYVGCnxyudE+zIJD/bwwSvhtSmSojP5cG+Y7m06ZYOf2VntOFxZmSJoCIh
q4p1xgvykRX48jTQCCi5gPcz/HovrtVrAvl29s6Io0NFOm7F34GKTEyfZ5TE0LB5jOwzFWyM3MGI
JRI7wHq5Tm1k+lyiNuocq4W1QbnK8D8DIwlUl6XkfAYs2699DVU4L3yfPAqnmfBtb7n8W/heNmMd
zCOXlu3k0TE9C2v53IZPZbPENLpCdnouoQYcScUO5Gt8+JelyXd25Zrkq59VAUkusYieSYim39cm
ql+HZoj3yHtw40vagcJeHcmT71E5uzSAgfDKEtJwlnB62MpCYATkZKHqGilIrc16owb8CpJPbMNm
wgdWC1Z5Isv8jube6L6zHizAv2fLozJ83nx30zk2lsPPfw42hHv2rXZ33rWoZciT/EdM57ynilJp
Jj1/i+g10KbGWfmtSK+RSMbPhm6v6dZNkN/9ax5cTVfHqbyea+zHZP5BzdkiVXWaW3h/hiqCiCuL
qI2tOgkfrhAwDml53J1egsKzfePeY581lQ1yZWq+gsqwre9eq1w+V+VoekUaQzQgPAO1mH5vkea3
G8zrM2twnxV2+z4aN79DL0jMVV7ZKP4MdRbcSyOGAxGzMuI+SqjxvHof2+J8j5lxNceaR8zNdMhu
ShRwmVY0Wdirf5rLLr47KOZeSwrVVfYKXjhi4UCCRAaoppdTY1ETBJNbuUnAfuklp93d61rMCt+A
LO0H0JlBjs3NDTqv9ykaR83uXMiG++lmW+0KfhT6vVG5GoXrP02daD05JSwa3ohhI7uwv3kc7jKG
VCsKe0/NQyWO7tmKpt85R2pFsePeQLSLehN4E4JA+fLzK5moGnDcl7EP+ICj4eCei54LG0SDL5Z/
OMtX6qKnDTItbNsJjUtpWXdQvO9Ez46bZsipKQhRvT5hert0QR/VmIirAb2gJ/rL080G+aTnv5aS
9T5rQJdYjqVNGgzj0+B6JUXNs0taT9LcPTx/8WrisnY0ELKv29/Nv4oQofhnrgo85yPUaexnfcHa
46myLrcVl4JpjkNgY0j+yP0zCFqEQ5yydqp8FPt6TF8afbE7E1SaUD02LJRfcAO/QpKktZuPmEfQ
uoaqAZwlXZJbEqe31RrlkTeUM/IYMOIhhau0XF4u9TLcpkuVRDjVXvpIu4/PTCgr8jM4rXDJUY93
maMgxFgGj55rmRuLSXI+jLlEIAZzGvl0P4Hc7UBDws68b5nNWMAqUZJkbmQ39ZQWaVx44IwYphBH
ZsIH2z5AqjhdA7UaO0HuB+pHwcU4L9RbUv6RIezl7bRTFSSEngYxQTofMmZA40EVcNI59360QI2E
XYydKD3rBK1mp613Qs+MgbOgeCHwu7bjDhODmTUc5PLGC+pMzT3DlIoybVB7166T9V3Y2p9Zvxgj
g3953GjK3uFfu+ZnqsdedfP74JbQHgY09awGNKTiQFH8LtAeyjROBjux1teEDnVq2HUJBe7hFl17
akY5cdk5INYOU/z4feNCAfUCuWG7ts0MRl0n/DKoQo6aFmx7IrpGedCnlVy4qXd1S1B3zgp3ORKi
zLlN2cqvj/TcatJ1zkPvUIw6qLqHxbJeL+i2pXuyPLruc5xOUDB2kv5YqYKi66njrAhIGY495N7c
GJbeS0TTu5xlvt6jOD2oOFLdsTxrhHNogfP3Gnq/t5ku8k1Y8mHltTcvqDpo7v4QZeGpRDketCR2
5BC9TkYP5Vr3itYsd6WcAOU/LZ9usa1zK/YpV53rv6kFy7WR9vYxYXqU8p5tX3MaUUcaF+hMwYxE
4Ae3tH84Tf3Z6zQW9g34lXGFU+xmjBdg6Yxk2b7TWrNjJIqSMKMFAX3PL9eralmOX2tU7PnGzOsY
KOuu3rHzWiTOHQ3+4x2vQLQJ7c+YkRubx0mY4Bwgr4HKoxR7YUuyUSl2fwDvvQs0s933wxtnnRCb
n8RDhGc11Uels5JWOZ+dktL7Ax6Ev/rAVW+3VAVQ07alGGVVnCFkqW4Sj9FVr2sPOXyBkZU3v2XZ
MJy6Pc5YreVz1GojiPNbOFIdP8MEhA4zfWfWO10Pxk2v8K6DZbgbUb093/MIw1M2PEC16heExLKE
bsDpvb4t0nO8Qx42b0h/QJc5S/YZ4w+3IhCQwVGImIpzvQ1pUBrodXgNhzPCIw5Hr5CxYT6RgzCW
ktGeSAndl0xv+zNISr/0f6qAAmENPQLTrtZLe7+6jpS+b358dP2lkEFv/HIfaP8+/7acATpltv0n
4Qus9GhOt1Yf5Gt/TRft3xXdmxmav2Q5m8fQOrKi3QoqVocU0dVRixhVm902df5ZLHE0k9N3hLI9
4410ljKmKYLqOSuuQKGeByI3XP/Fved+oI3Rojygg+v1eRukWzQc7uAR4Rp6ZeNlQbcMsjEPaN3Z
tvQf4k9gLUyes1P+pi93xXvkZxZ64ycmX0wjaq73L9rPpxj9L48vxm/vRhpPKYgkkbLA06INlcMf
q/oG/iI4IIjv7fe0f4xLBSe7TycY9CBSubKJ+oihbV5exxJshhJ7RYziNXaM19GVLksHA6KHR5cJ
OWcvy4PxV4n2GCz1bbEibPwUkMhPfoTn2W/s0yF4d6MebK9OsG+yNXZyAzojqvN0LUoOcbwRwCgM
aNTo0KBO7YcfV/Z0ny1KO3H8VTyfDu4hXlE34kB+/HmMvr7wfLXNfkr0Kt1TDRTL/mwOzxF8m55X
cbFv/IbA/Wx+YtNBhItbwDSBrE9sLi165M5tt29GxI6Pp4MDvjt7ZG2BD7LbIvL5ASmtu2eXq4ip
1PJj0z7Dxg9wonTCHBGvOuflfX8MY3iYY7qJTyLWA+LBqAV9jstE7van9T86RAH9H64ZAi4SvJrq
lJsH8crY7HmMGiaMNNXAAiGl1U6xg//zbSQ/RNHFjvEffDtDpEODZYvzNPrEwNjgLnK4nERcwN0Y
+zeZgmcth4cjgDnwMMQEmYs+//10/903BoTTFyylpkKiM7fLY47V5+MMYB+1ztYVN4p80VA9+Aad
VP6dRSAM4/iDdHm5P2Ex9JMu9vVC1AQgNOGmSXi982o+ov+2x3yWPyviIx1FXj6zNb+OBHHcnf7B
LgSwsTzPN4D1eTlLEQRsBXWDNTCDa9rFoBoBdemz7kCbbJSweC83b+RBGfbCYo9tQYx2VzTKUz4p
1NgtFFSeoIbeSMr8FP/69nX18n6Guit0YFBbG2brLxQvv+5+CCgyWb+ZUwFsAebvMfaHtV7Jy9iA
ojjffvoo244Y/HF02+r8KUQnfIlAiiDxyHB/wHddNPr1gLdSn18AL2HJ7PwqZchzAaLj4YAt7tIX
kU45UJQCMWRqDjo1SkDXD0GhHToaR9GpMk7vpbQnmM66TGepRAJjXbm9AjCSGo397mgqUhA977Q3
OxxtbKnP+Ds4odiUkUA4srtQcWfm/SKH3ADnh4gSL24rzUktR+Oe8bLSRfLhw/HrZXx7lbivw1JP
3G4cVHhceIpFB5STq5dQEQwU45SsnkgOPA5Qe50SgTCaCd0xPlDGsUu3y93rqa1eitGmclXVe1ms
fVvt23RwmayYTMwrJ2LgGVGougBqDRdnOQKW5aToho+2nxH43GbuNLBX9kCaTsbkjB/fB9tCw8lv
7rfgAHdhMfS6UNfJPvtp0IV6BPRjlm3zUA04X8cWIueyhfp2+89V942/7/v90utk0xatp/3pOeto
NsZRALoO85abvTsc32+W4XqVQgWEhPp2vieV2S6tKZwI6URPv3bysFf3/ee3EyrUpwxcO47Gt/xa
NX3nIPtVGKcjvfbwV83ysftqdk3HhCM9cQ5RMdD9OkAR676mMAxL0dHPx7dpO9R2z6iHKLs5U7wu
4oBOJ0yWqDDcZvh90pOn4mVTnuKojPKIibZN2x2uDp8ch1n4SFHK1P3r6nruEZwy/FpRSZnjFUh0
5uDG5+rUQ1fi9CFTtR/LPt3YSJlAIXgMDYiPpVMNaruZFYSw2r4HphAHvMTndfudLVfv94LWJWBG
7HIRZbm6zSkP2i1Sv55c2I0Lv/rNyZhxnIT1Gls7CVLe18VZY2ZEwj+Mj92X02BtffvpBTiMXg6B
NVX4g7B4RNwKQVvh7P4GTxlS2Fx/85PiGtt0mhCjQB9e6faptCnIH3PnUox19hbdI8c8pW4f/Lbk
5H9Aw2TwBvWCdx6nzWtiRg/3unoOrNN1arzxMoqDNDAHJg2lcbnmopedsHY6rnokpu5rm/dDGMdP
clCNNM/kYWeeJjdiN9verDphuug9hukIjfvS1YDuYU/rPQnzMxUkZUZeC8hhpM9BfA6KYYJ5xmGW
jjuxnbjVUPGYTrJbFW8Br/NAtmwt+hN8q7byuK3T6v579dthN2xmT8xm2x/l35PHLc++i9PS41zt
AEWYNitn/A1fuPo5paNwIhhO6jVhFX4Dy7sHqekx27kdXBMi+vgZPk7Ftk9CSOVEIbNgiuhV4T1I
ls9Q9/rOwW0YddGWG1fhY4izzYyntG5YhhAMAn1cQ1z62v/UQYsECcxbO01R4HcYc89Nm9yGXDzz
C8DCp5t79cXm47uaGheEQGgQDIDS9mO63KzhTXxqZ4JGHicYNJebeDHWfeVgp4Xjl+PuEGldjTyU
BCJxn3LwDj9/aj/IVnLyXyuXxKIXYVHb+krHLS8NDuNXilfYbBGHB+snh0hJljfLPYYpIQxiEU+a
U0y9QEJur2NB5B3o6eIc7Eh0R7hBGENwrhKODhkzhtHEocC3s4FHdIY8PCSk/30YSMSLE4EdQxIV
+Bl+8rArK8J4tAajRVk6B/I9H/INHBJzliKSetAaY78Gk8TwGgK/fSTzGkCOiIAO/pHm3CRKXfib
F7kCdHTAukJBH0Km6EMePe33EEsbV0scTHO1u5dOboifYa1+mMTuThgPgp7fTZgX05boRCZUWV7Q
tvGSSTfSAITQjJWOhWnvrEC0t0M+++eHRygx8u38/OzZhyKX27fJAShBUVCFWgNnAzGbIUrAmyFf
BLIJEpErJFNePoM1PaKA1FrUxynFVVB9UFD/tGDG4+F8OI8Et5b5KhRMZsXtb8WzBLfKd0b1AOFD
oLYcfRzlDa6INHs4bcFfORyUfI4u/CGBVdPuC7SxSiEtJExeoRo0vgERNDJwDm2naHpPtTF192Qz
3LT+EAUb9GsqBFDUwGA0sQZWxXp7Re3MBV90JlWAYVN6T7+7FODvpvQ2GlwyRO1j3rESWuF3uiFR
5Y+co2jHdFyL9Tgc8+BwjoWsJ3wjGg9TYdPEbmdHC9TrzBRfGYk0PoM9QJUAHGv+J4AvAXly4Hfh
LDpHwAIFawW1Ckb7sthu3HUGKAzNofmlYLQtfqmPAJBQIIkbKwrZNvrdzuVyRjkVQoDpkZvyi+gb
gJeSX1j5naUOizv3PnOV0SG4dBRVB3fmzrh8Y+SIPar3AXYU1z7HGuEhOzI5eQ/RbqwasVdXcYdq
h3DHKfk/3zCef7rOff1+LtL3uvNeotmkDZufrugGXZ0zsuVKiOn8AEKBs2H7dHfoTIFZy71zZwZG
DLT6039FZcWT/iFLAhNqzBOiImcIareD+/Ev5aMFQkfhWI3o1C3VqHG7PwVKtz0kVgr3O9sA0CDi
P3jMyyU0Hh1PEyYTQZe2NesHvO0c9ejOTIiKiJTBlwBli2QD1h/AUgVFfA1g62LGSTLG3roi03EJ
WdEHVj2hKPSo49wWtb8Jz5xnfZ6fBQBssc5Z5WCw3AvZVricTEQlg63bBgZuweAF+Z4P+w1kFlEQ
brZYxjB3Ez424H5ZFuSU4L7XBs11EyeIj9t4Jh/yvBSbTnQn/o8/fjJBH9bZ6mNjiU+M/fK7AcqY
iEXeR7XP9J8YC65oNtq+3PuoN2VMhQCktjR45z7Ynn/iAZVMeoAo9YDqj2FbxS+iW9Uwq6F7nu5y
vGCZjmBahQd1vDpMxVOKubAyz1edS3Xs/Rym+Sg56vcAc7IkTni8xwltcRylst11qLpH6Efm9suI
IvPRVQCJecjRf1RmsSj6oP/xe/39hNbgFcZLA8zY7g2D5R0iQYMCGwoxcFVPIMomwA/ZmwKwzyEF
OjJ8MP3u5lg57H1a9LIj7ssQa4fc0Uz7FlXIA7odWuhejySASWbuJvS6eggvMHbJ6JicZVZCJoCb
AxPWZnEN28n97HnFsYyDHTOJ9Ezz+T3obt4y5+oAogyZOBlfAbtQI7A7jXL7zEft1dV5wzuRiLWg
v/QxsA5S3bemkjtSA4EoBMtw24E+HFsvR6Gaqf613dF11vcPNOOXKgkZHOhpandHxpdOsfMgm+/Z
NRBMZiqVW+D3BHgwjENTTq/HoPsPKm1O7zeo/vWZUNxwdkgGULGhJTxAXTrpiaSZ/AcWJRI/WhBP
JBrqs96iRDhu1i1oqgnL4YWx5CpZP2G+IJ93vgHapMp40G4FiCxsWvU/ks5rSXFki6JfpAiEkHuV
N3gPL4qiKCQQRkIWvn5W9kTf6e47U0WBpMw8Z59tFtom2aSZl1+Mzej4nUuY4UBfgF4FkdMj3uW7
YgPclbsmzjYyTeS8BH1hAci4L9/50tX/XmjsOQCBWKYwboa0SkfCVB4FEWZV0th0CI64L4axaoy5
vAydIXUWIu4Wm+TPCRKPEjyMBRQhPEOYw8JWP5tzVfbumGZhgrFGwQ9yDJoDVvIhyZe8a2cBr9Wb
Npljb7hZiF7ADU7BmVSAd+Q2qDuE1SuCLQcaByYVePIxHD5JHH3aXJp/GP0exXBWujB9QamwERnF
795uVoMWNTjK8wXzQO05SXDxxpq9DpkIPu9+cZsMmOy1UfU+IICU/yBLCQ4YPsFgnS6xIkwvx1nw
HATa3mWourHB75+LTVTNp8y+rvAq4WZmS+0XOmhu+IQXvlB3IjrGYvCxHnlREjNPv02725po3Ec9
HaqRhC74EQ6+hxoW0JBW7ebmIG0cSw3RiUxGPyTbfuC+q9Fg5L/5r1+nyCEAeeiMjOGPpoQjZMpP
uE/A8OF35Nx5KmmDoXskZWxUf/qA24A05DNJwGA+z3nFRlaGJqVTu2mNk4F38Lfx82W7VrxnKB7Q
p5v/FOM3AIFs3XBlVPyaCCdSLlgy7NQ0JTwkxMMbiyyL7h8/wRYBs1AI52+iS39p1ZL3+JrZXVQB
VZu7JiP4emh/SZ36/Z71LnrfnLs+xk4cevoXHp3KGO1ZbCpjfSerrV1I8mqAB0Wy/74mehkU5BsD
dTOAIu0Weu5VcjvU77MG9++V+o6+TVDngLIZdvu05p8PgCUtR505Q045MGpPIlonMcbvzx+NHogR
Ltz0StKsr10DOhmVJ+9wRuuCCzdexIYc4Yew/Xo8+i1cmmkijVsTjWFNow1UBEV8MCIYfj6acAhn
0/7Ayoxvk2640dsg64Ih+a00WzM+26N0ocqqzDxaKcjhw17uQDpqE5GjWnf+4B4U3klm3PvFGKGx
IUfVzKEy4Huovv7rlGuRorsjcljcrvRZdskwWDB3gN9EOJ3WHvOR397APwp/dFugi9CWWEcGMA2v
DjF7xQbtcj+B+eCr26jVENP6OPd+nUczVWSehGNpeNQAjxc2ZEGNyXuB/wb9F0u0nJXVZGiG7VLb
we6movv+DWqG8+0fOC1k07pxmNZcIX6iwEBcHTAJWde/RPJgva6+w5QeFZKG6oKvATIMX1OCrEs5
wor8BXGMf/X6BncFI/d4RLlaVmPGVcOjPkR2TaI1SJlBMJwRkjJlNiXYgmomUEFtfdaOXL33KpWb
bmGikZEHAyFV9VlebRr9GyclIADd5NV5xmD5pndVp1c1fDOYwxhcm1In8jYB5uW3Y1yK85Uz9Pz5
+QxmjeDV29JJtoguhWYHyjgjD+dFB8gDD1/gD5/71qvBH/s67j5A5kACynsV5nQMwXvWrj4Iz63X
lyryORr3Kg0p4wCoXHRu6BXzSJ3VSWQg6AR9uaSGQyzu9R4M4Mh8POxOACHFzKcXTu/a1zq37PHt
Im/mn378UBnpsfnr56dk8exvlZy5TolhA8YQ2m8lg3al9bhgAvrY6lZH2wlfr7FepGIYk2vjiT0E
5n0C71lsyP9cD2DxPI9prxFwQAIhhh4johEXtw0YC8O/dCevsrHO3iU7/X5YLz9iVAxI60ORB97k
gwwJYTKt5g08qfnlj9eO7DuHvuKFXL1KiUv4L5L9lWzGKRkM2NM6lE7f9el+dY790MlbJtUMJzue
Yhs7imsePd/BcMG5/LjtHyNvqDDaxq3g4eiyc29xLC3pOqgMUMcERvzcaj1ucZFExVtHPZmrm96Y
3glHf+M0Z6dEWL9ckvuIiZPcBob8apR7OuZjjL14BoG7JKq5GyjA3Dht4HCrhff4bvssNPNz07hP
NpeL1fzS7I4UZ0eN1tSlQ/B0+pr1sIQ4TXmOvzP+cuscZXLXrRL1nATFz5fc3iIAeJ1Gg6GX9+G3
CDTNXvN/EMCsab9TK9/chNDChn44VNzvI9Z1mwsStdSU4PoVl5oYoWKLwgCHOgbSE7QvaoUIXR5N
6sL9jBy9nuoC7VSsp+wqX2u04kvLLn5jwopvOcDu17umMZp+5ukjUO1iMa6/wWs8/J0qndNKpGow
s4ds2nJMfVbC1dtWis2tc9NRYI4c/iIQ5ebzC5bXSJykuxSJC0kkgtZvBf01ahKcrItl9d3dau9O
k7a930PJ10Atkd9ybR4KhSyoQjrRG4/MeTb93FZiHbJdHmcs1NeyEciG/ArfTE1luzXXkm7JkOWe
gYxA5OU0VEOIETJ7OFMXY/W+er4uzPa/5koeTHj8mo9332J4/EvKIKMeUke08A5/BztFfFFG8GTD
KpmUeKNocVlOpGQ+RMRlFOtRFw8rt3YJYJyWVID2vNubeSRntgriYwoAZEgaa450HUmiHkkFtEwC
qtvKLicZ5E+4409aKhvW7hWLxDBPOG0V/3MclZYYVpg6IRvWXYtMlrTZj7nzIVuHXiDFDcu/8LFo
CVp9j+z34RHJfKWzbs+hEr8mQDuqad2VMDvdsTvJE8YeGGTsFOIPjW1zc7qR091inft2c6tOIDbD
1ZjS5yc9F6IlYC94390CUBi0lADbK57zdkUBbticrJPEG4ZfFCHPYCB7KiNn7oFv5O76VVo12O2u
emHU2iCN2PSLucYQVF4w9vpiT/9GInBRjnIhwiQbkO1yTVehL6SRCEPW3x6OJqke8HtP4wFrpJJm
zcjGvS0FGhWkdTQQn9tBGyxTQhYzIGHqfi9KIfFkBEl0DooNkdmuXTmwJnAyvppzazamaafQRZWZ
Uln+F7Hhtr707Q/PGB4ROMlXY/m6k29Ri0EOVcdtD5+3EcVz8JlrFN7zFKJcesgqzvrrXBr5xdVj
W8//kEK0rMg/DZxQWfVEyXU2GdpvBCIvB1xMPQ5vN7tMJnRzinic/Or39ftO+a4M5Bjc7Tat6PoI
TACyCJ8neGdI9KEsMe0mN7Y8FqfiPpGT+Gl4FbG7612PcSF44RSWzaiYafn4Ok+YwbdX99r4hTnt
6RPsHA9injGE1zN98gbWl53RukLxl0KuHMBhAf3SJMbvTAVHkTmkKYOkoQTqKxq2Ibc2Cft4LbK4
QbSfYUs7N5qUCZjgGyhn5FQ0bUSCSIwXp7k679BH8FMVgiiH6yHMbDOqi9+SGqgbXggNNXwwQS4u
t2V0VpfXybKcFPB7obJFqXtbvaj4deDsBDocfrvoLdp4TPDD6HdghCo3fw6tWQbD+86R9Ffepwqu
rf8t4ibxk3KmbL/bAu9EeM8G5Fibyq9pYdBALiJ8+9pE0scVO+P4AVBNtVe5g1leRZhdsnyNPQtE
f8+1hyc9EGSxHdrsQWyDcHmaLzWilS3vSwYRWiBlDF/qv662nDL46B5hNwlIYeOZVKTKPG7s/u2S
WQy/g+OSkptIl8eQqTH8NphMbu9HED0huCKTREX+2lVRXO85lfbbePX+S5aCREorybKzIYTMjx2W
tp27b/cTFf4F3hCtHlItcYNhmmHSDTGeI01eJIRDVwEg4CcPMw7TdUHPbun7ljZ9uV4/V+xCo7lG
OCsKrs4OebGK89X56NMSgu2Hhh1xmzOpx/chkkuPmdWjHht3x4Rsa7cSka3s2tI8X0HwvVCmMkwL
Lhum7gMscL4HyipdGGMBoY+hOTGU3O8ptpz20M8RwmYS3ag8/z7HycC+SzDBpgYOvpJjDF2EL0Ke
i3A6V31KDUMXdUyxl0qHerBIJm/anNAsFkyMqXYzaSJX7uiLi9yY5qP18imxNGB1dwqKyClA/FFm
qmts7lf1nxF/xtxM+q37lKKhu3vdO2SrKV8zgxENjNChV3r2/U+qZov7H9nPNskfwGf9YaT4b88M
0stAt2mwQR0xbH675uYqeUMNjxHQVBseOi1R/AnfhqNlThbY7y0+OQRGLq+kB4/Z0Jk/XcccJQWc
vdVziy1TGSaKW+3HiAEfH++N8IjupIAAjQOrzWXGa5eMq3jEQBHKxfmJ7EcEWmPh3Iu8KHSgxViY
VQfdDHkmuLOEniCIlZCkA7w0aCy1InpoEzR2+Mz0NuoH5pQcu+4QsrZQrm8KEKh8hjDvmcOSht1N
JPeG/nR0en3+crzw4T05tz64ZWG7wXx3UABDVsaxRCLz9etiqWfB+4jxqKZu9NvlpuwzRM2HL5oQ
40EtR3qQBz8Sw3bMENEiKhCPzJluTjl5B4Zv6OG1jwfmzwiYgJ1hEN0uXCrB3BvftmS4uo+Dm8ze
O5Fl3Nq+i5vhy7G10z1wpcU4b1AujPYGH2gIAdnZGbOOfM9LipmrYlv+q7NKxg2oyJ940eExkn1F
qnpEtz3+YiKG7cV17irb0YBTIoAu0c34CdZrv4PWgL8BGkdmiZCMcLqfnLyQ/cojHG4Ckoj+rouV
Jy5Mi4dkt2kIwzgrvFEVX2eEWPFk6XzvYhgQV4IvF8Xj2P4BZeRbTKfasXN8Pv+HPpGEx9Pu2ND1
c2YF4DVw+VbBCvPB6RCHjgDFCjI2YlY2b6wMUbb6WG3y8mDuK1jXaAbsGskkJBsd1emfrnlfzTO/
7Plh8YwGDFxgE2VAfV84UPedmqy4OCMdd2ni6kvYrra2lEPWGs0YY4HlYAf/fMEeDaYZFccNX/AZ
30z2UQGmFtjrfE6P0zXzBlMZYUGNVQtLXDQley2CMGhsv4Vz6lezYv3Aspz98xcB/ApT0oW55k1/
MX/srHg/8d5nc8/Qle8c+jECZc2NH9tJPFzyyDNY4bpBxIb1uku9GCfksTNhAItdPAc3eVswlyJ+
bPTa4UngQOOod1Co4XoAnVjpbkivNnG+K6bQQ1YwPYI1fWTM33DY+rEZ/BiTjN4H6L5zSJxLYQ9J
8BWRjyHBGT9/5ZWBiBOgsQIViWEc3lSsbgGaBovRRDiXj25Mx3QXraVkMXREcUl/MyEnAlPczq67
oDkhbM79mrGvlJMndHqz+WzQUF4gF/K9JFlW9opNNEpOOBMb1oqMeQyy50FBtLQZXuxUx+rv/oed
SQxmodol/vxxPmAN0lh25ErUKC2xXcAPcMYYCACHlw0XwfCUEeqKoBRxbLagAb8QQ524PdtrXGbe
cMkZfTi/sL8jQoJRP5gQKGIHcQSPpJOYcwVMdXAIw+SOcji30Sjy4bj1WNAc8FWNbLb7c4YNFV4W
wO5+djSQ/VuF4qEt0XP3AfkNDWO6usBIWuKRtAIiWV1L/MLwaY91HqIlVir+WT/gjMlQBtr8onF7
IHTBl1ytLg2sDBxVhWu0iB99Xnk7H9N725cIGQ9+GWqgE8zmbA6UCTzd//w1zmjElneeHDI4xAmN
UpSetG//uaxiPFX4V1A72wxB7AO8PxKqFt9Y3iYgSoyMTrzLFWA1yuVpAnsdZmiIMzZEkH8SUGCO
HjM0ZAwoT2e5w9IMITpKW3EPMNEE7b7cFo3pYRp3zjYlc74VDzw/52IsF8IrYCA83nECFzeQUpaX
IHyRoQjeFynDQGE/DIh94Q/hC49vKDwqCmthjFAsGKNBgkMME0E6I/fFsZF/ClVLRwoAZq1iQggs
aoZi+KXjCI/vC1GQ/44MScdCBg4rX8NUKzY1Jpoqwnxg+PwzxvJYenq68zDWJt+X/QnLRy6RGXLh
j2g+cz81F8PTa2aK9NsMbP7yogNwwRRGb2xIzxqfgDeDKnJ0Qg+inVBMTRhE3TcMOhlyvW11rQ1n
mJ/cmgmYk4EqzepbsmkW+sghM506AA05JsU83P/S61a3zaICRobKgYNf5qHKA7Iy7HywoeVl7zbe
iPks/R+/l6E+7pBCgoJGnnvBLzH+58m/Op8d6t96g0BsxMg2T8essYfBY8uQELDHWch99O0ITmHo
hbiLvt8J6ptzpgbF7HOAv8vb2uQqK1Jd69sNVyRCVAJNB4YVMDMTTfK0V3wn7Bse1JZsGeBuni8J
nja3WKUCZAVZqbqR3z+JYQ1gvkeqaXe8Xwsny3R25pnHWO3fp7nQGPMeZgvlkGG2IKhLAOQrWqWe
T7XSOww2vS+CRIa1aqDRkc0ihsMdcH8gTP1GASqHxh0krIh6YUItXzH9QElH44YjJT2UYERhoY4B
hkjM7hDhqagOoNunHtnZaDeYcInrJ9Ktuf7Lldj5eF4Rnzp3Ic8fSnZxJNdS8KWIr4OD/TldRFIe
xfFGiD5wF4SrWTQkcAAlIXW4RcPSRdQE6gZkwZgO72Wo12RBwTN7RcxBr7C+3yyzfFLp64rKV3Nx
nFlsnypGc66yxtFE51h91VA9Oq5b0Kj+pYrPSkhdms3xPVt+wPRvguhzm9zF10QCYojEbiZ8QVWH
6lNs8O52cETGpDCVOHPCi1mxGOorT76MQb9rwCy5emy0mSvU2Wyun7jDSuSKkR0P+mb7SiAMbMsX
/jEEWi0cvKeDiA092Ext2osDYh83YGAbnBOwTUjj4uc2AMzSGHzuK0N45Dl+Psevem64rwQTNGWA
JR7rTm3DbsfSZyMRImMGH/gAqvTpvNmFqs5TZyg2qnd6Vucy8O7IV8MyBsEXn4Cc2FqGGgCkiTdn
wrnkl+ZBCa/avx0Gs1AmJoAvK0wSYIcxouD6IGjnBtEN1vAuwmFAptygCBWUc8Y3Vn5UMBMotDQt
Aw5QvNaE+nmB7+0/ihjQAN/m33+eBNtMr4cfDJ0SSDc2m/hCRSL74pqSgjAXdpOTgJRFAunzN1xP
RKVPXpC0pC81GMXhzp0DTWGmKds2gr6LKrF58kyyFmRo+CIt4O0L1LE6XZhVUCdxgZ48qXf+WUgO
jQm+vIgrbWFVYzk8GpA5cKtkMFhy/qLGZMkVwxC9XRIqP/fvj4kCtlsiCnq24xtJkfamtldMCe3F
fSP2rHq6yNknAmOHxh9oDQKHmQXXxtrIip+pzIh1aILMPYQWlAk9jv6Emn+Wb0yc3cExfsVZu6iJ
zjDK1UDeMDnE033XWNs3trS2il5g8o8T2OGqO8TemZCpZC5spwwV1p08F6Mzp0g4rAHa6S9pPlos
eCsuQsqOwHw05VR+qWFxfOUHtgcg2OKI8YCK7l6bZvLATpl6wPE3nMccUeOEwSvwAWFPHByEkFar
SrZGLdohr0SoBkwFPfqxGyHHGTM3lT4MXotIi5/HsgTbN2Jeq6XguM44ZnAC+RC4O7me9PDp29VA
CDYr4FC0uWN2FdOnFcc9iERA5IeYFd43xlI98FFyw2O3G07JjuIagFhDoBiE+fS+RiEPL4CNPXVa
fO7PZCVP69DwhSlUHl1/sIFZGAuSbjM4hw8Xkgupf6/t4+e6fCyraXsuNfilnyuidPZHtw2f0DSu
SEwsEBumLyVDdbxw92VlFbV7q7EawN+AZGf6Zrj+YPpdaacY+EBxwwB5r4/cXHKvqH4U+/kOb8kE
1iYPvVWf1Gl20tbGeAAFpvFyjpYfwBZj1aC+hhIWfSP+y0g0eludS5DENC0wqNHcPbeYdca3k/wG
xlGRvZP34dxO2c60P2cTDBbFEpIfmCdC/p36oCvPfzhgNrt7BUpR0rHT4PWT/yg00xClqH4cbVnA
0g3wHZo1lwfvWYMrW+nxC38/pB2woyiyHy6X646SaV1dRl+sk/XZiIQqxSlmctDGJpGcEN4h2/Nk
Q/DLJ83N7fAe5hNvUlTLfyDynG2r6zEcjJzlaP7bwPXawl2b7aTjc6ssiq2+KB1NwF/o3a0vDKMc
BtzV/32FeFAEDXX4fQlO69KYhVAGZ7DZnPQIcJm6Qi7AR+utcgPGG+IEP0gjmHco+BkSGdu/JYHS
1hXBCFKJ5wEzHiX61u5zrngdbREpxPCL4T/D9oa3c+Zo4bRIbN15yh6sXqVmBQ2n1IwTtYU19M9p
rIS4TFLpGC3HnMEGoz+ClJ0OFhZZQXtje6ogMxP1exGk5yyE8pSecIsSZ1CFYQxULcpyTt+BtaBM
pKaS2Hw4bsiU8fFpujuMMgEifp/jZ7kQ/G4Q2TUwim1sZ+SbA5Acj8mWFsUuRvZzfvSqxRo6Omt5
Es5122+89kJehoFvHzmN88/5z0RyC9TIxUqcsAVL9nhkAV0ReSygJJzWDJ2u1mcCNXe1dwR//TQ5
kuMraGkcSJDOYDLtJ7M29Cb/EopigISzSEW6H2nNqJAdCtTLmSDqON8KgpCRR7DyGMkKcc9w8eTY
Xr9OZ85JamPxG2WQOG7xW8RFY8XZ/Jyw/0tj42staKC71CIpggOSAmIX85Pg1dQH3g2d1pkqH3pN
eeE3PLECkiXI47DP29cHl6vJXoZ7hrKJtPT4jL8DVSYT5S0Z9iIInEkzG4V371aIAcCsUPLASF1C
xuAy51ekRyN3ncEXGThr4eJ0XTA7CTMnId0eI546luwPSbKcqE5zm/6bLABRnNhe1KAfBfy554Ks
v+jlcI8EvMVKF05jbb8e8TZnqmCBiGnL8j5J6KFjDKXZ3NPLHgiMMVO1PXJD23kew3IPe8sKhfXY
8q89ET1XTkDzaVNB47B6kOxBZzPx4WIeWtwBvHsMIOksGSewqdwtzfm9+qRC7yRbWi7DZJ6C81eT
qrfWX17DuCEL0cJ38Pc5fyFKuLfGq62xIcAPNCaObpv2kgEzVGOY1hMR5BKqQLniybivj8eHy8ay
Wuutt2Z8kAeldYQOTWVm3RF8MWb0ub7mzOgcjK14CoDkgDkRe9lbb89Fr5ZHGclQAhfrEzHoZtLK
uNd5E/FgdYutcsbUFeYJ5TV1TYxcuToxlSYkSxGKL848fw0Ix00BbOaTDaxlH1D1716TjHlPX/B+
e2YmL1u/zXrZZmdgdprYYXhvpvKO3RiSNd/K3CF1vdnzADcRx0KWOLZ7WNd4SE1CYOXpUXZe0VqR
4VcD+LmCOoouAcUWBFRuR8XuIn6Z4geShfaeP88kvxk+Nz45MmCdeLzCjPVpcRd16w8+NnNp7qT6
5D3BnhYL73hiwsjUFrKps83GAVCJbG8HU2iUbEAwoNkB5keDNX/KsJdizG81ixkP7p5YLQnrZmty
0mPkaWw8Eu8wAUuyWKxrD9tNoCaLKWzq/vKYSNYdbkdQJ/YSpIKfrQSGxh/V39eaPYLZRN8LG2EY
tB8WbsZfBsdFGSxwx3IqhKAUGbHTuMdJEs3Wj0W41tFEBDC+6UqcuzPYnLKONBKOD0wtEX5yBdD1
tY5Q9K3LCVj69AYu0ViIJXsfr8jrPoL9IgrEBRrJs36GFXT7g8ZDu4i1B83g5Qzzngkx2wWVE2UT
1ejzL8MPxcZGzK7Z7G2Rz3IhAoqKQoVRRkCo9ut2e8ZE44H3s6HFoTF1ANWjS7O7wojF/sFDpZ3a
02ldeT9mtMFRwSMHkH8VMclKcO3FyRRJBL0bvaRH/RicQecMIZLl2YRNK0wdVBRkyOrpyigp09xe
2ZVM+XnzkXgWoqQ+n5Onc6aiK2UXUu9FCpGVFpB0/2W+VI6CFhZX7dYVrDkwa5DHKa6jVGoIMoR1
LTXTGbCFlcV6EHnMg0+oXMfwhf8JSm64nljXEzmCA1acOuMgcx6U5HeucRXENAFL4F2YYPhMMnUh
ABV5CXii1PuLcwWAVWFC4l5MkSiWcCoVgjGFMz3jiX9f6r+uHrw6LweVmbNDPyhGk2JFndms/xFc
6cGREj3hWFLd4t8LyhKpa0x2xySPITPmtWh7Gsiqq+xI6Y3euO7Xq9eMyYb7nAqXaN7F5VKe2OU7
kgPaidn7qPJmq2KyMB2ZvAaS3oQqObiIGIsP6A5HCNzL/8/R298/ai/QiGhBaVF4PooFr3n3RWhW
83Io9XFZ5sf19uGwwWVZJDxGb8seV3gE055CGFw9ZrjdQu+s7w40z8+8+90dbhAzheHM4RVaO5oj
ql3V/r3aO6IACDcO/4zw4TN9WgKkBr+cvcz+2ERdLs2mwLCTBpzDgDQvTaRMrkieeWBVgk0nD/GE
BtwUDSVOI1+gAYp1sMSUyR8Gd0/0glhiABy9hT8WOvp/3iY/8s/PBiwHP0i8UFFx1xyZhwvDhaEL
BmDRUPM7Gp9m9tOsDRAvJIxcdOwU0r25xTSBIxB8BqssJmtWViyBOhiiAMOItpZ8ca2dQ2WE4wYB
D5ZsgxoqoYfBS4BOveN9NTsNaAvdh8iMG+40Pg/kNoAX9eZwpmv4YlD8kDwjxx3ACB8f6vV1Baj0
IZeBy1Hm9jDupwMKBpghQDHZAsOKDVA7IRepAKPaScNDNB96DHqZCr65bZCErQETrs9OOXxiY/na
MQWAAnCfZlNjBlKe4tzUBKOpvNJD/IiOFYEotwW5EFzeF80yoHAXQieozlCVMMdmC+eSvObdbBin
+9rusdD+hHqUz4vloLVeaz16Lz/htbUx22rtQsHcDIa7tDUhyB0SL5EtNw/L+U3HFsn0k9+B9/za
eeYOfplAG419/6kvyUxfUNvr6P2pLainOUFmaFq1VXspQGAZNXoZM+2K2gMiG7gdWzee/GzkyGrr
+RduBzuJbqHnyRBSW088U2qnOGkci1f/S9fEmckWrQX5O2ipCIkb0JyqZhbmf9qYcIbadArsc0ac
OpCaDs8d41j+ZjDlgCKShvKJw/H68XWOKzwQgEte0V22VexG5jVzuxOqV+vjtXZ26YP6pE9ftdMd
0KfA5GVFoXZhu8hguZioVfftVzSAmEbHj5mBRfyuYL3W3N93D02RdY75qrAPgvt5UuU4Hbo8KWB5
n1M6Y4dQcSKA2rvQiLOrMEoZwXYaQ/tgr1dwFoUMqEX6XO1o/XgwUDU7/c2FikJ1OeD0PSHnGaMD
a2L0+rHCXNnLxuaYSQW1U5BtgPmA92h/lQMtC6+CkQBTmq83IAIALruwTOmnLQPhesnRk+wSVFzM
ulbYRVGAPE4UpbzH5y+FZP2ZaregfeLc5H+eMY1lBhgOo6h3ZdgfT3Svdg/VleaXH176fe83pf9W
50Pm/Ib3pUlK4rSGZF9LWF9QImcfrxiO1dUbWTLaNETgQQ6/w2Ji2XHsYUBdMrN1acuQajC5Leli
3WL/yDwMgl9uy+dAxxFCvGQ8ki97WtgftKys4yVzeEv2oCgB8aLbxULszc1AAcbwA/4bYo9H0C2v
QfO1q202V/YlFHc63x9pr/IG1iUV6cu0oTZUzq21y5+P7rRMEjPngfHp1RJWtOj1xsmCyU0d9uHg
bzCR2XMG0XvVs93s71f/ebjjy/B15Yf9nhvbz0/5U23LPFDQP6TOcyxjb8qsu0WZ0TBn+SAZnEkr
Hf8y04KF+d3nMNYvb9OqfyHUofCaVqdhyq4gxe2vtMrm6FY1uCBvB0Hw7M4k/KIthp2TTrXF4+ee
CF+B10+r2Fyex9RERNSMLPWkcNDOW0xde4d3dn062HyMExRnU2n1EHkVydGcod2jORb6GAaOfBjR
Gb/HtzMa1fPTe/gVEKqbXsdDLaSoolQH6vCTINupUwgPMDTanRzrwWeKPpgb89gC93AWd/YJHoVr
ritw0Dtgo9tuhTMyZFa3CTBDG06raLiAWNdwf4dYbYx8DZPp9FQfUFGPnCJOKOlB3xDk0W5h6wAR
AnjM79/Wc5uulQXkrLCOtcONTsBrpu14GD2mQ6bZrr6qEb8sWX/WDMMx/xVVRAbiYQZiWvdeRnMx
xhlDbVpWSTavLAkQ0mki5mx8XyoWUNPMIQX35hYqtoKd15FpbxGV6x6FoUvgIGoutt/8H17Izoax
ohjxTisN2SSFRvxU5xUsiCn6HDruN90Bu9A0h/qIxPqvbQNsuDml4ON9vNe239d7Sp78xP4eDXbo
M/F70kAO2w1FWjmTsSXyHyGsnZpSCr7Y2zOPCcwYHTdVGILNpCI8dfW9pOd8z0kzRFzReLdLlnlk
ZC2VeSmkOypAeekg+GUWQFm/hignMUznHu+LC/oQlLYQouBbi/rIoX9XDvCTI2Z2D7SLuVsf+bz3
SLFvU0VFiYWCcyOF2gjADa+4lz9I/cIywevw/f3anBUv7Hl0RueYAIylZPfFumDV44IjOxQZOrxD
FO6Chda6JfqKpHRMP5+/F9oJD+bO/3liZ4Oh1WYsXyQezuGaQTaD2mcxh3LFA+4rCygeGA72SAU0
8YTmCk6DVvrxlEUS3uM/zB6nSDd7ntld7nbbK7zSwrCaTTd9gxxNFe8OWtI65bS0/67hbfoiKqxT
XY5Jba9HzAhwpILYjis0rN2eTk8Y6D5RHJmc9ocS4Rg0g9w1O5i4G+lFeHtbCQemkiKSB9a5xZzT
E2aaoKIFrLYlF1PitlIzd2MsOZ1PXM4ewgmQf1b4Kb2cLwrBX0YcDWr/3h4NVjgC4dpEchH+WTqC
d8O+Au8jfGKwDM56D6ohVGv6oD9yr27uuWMQQcGB6eD3C1nQGRgQd+1sm44xOifU9YGujfuIk4sr
nc/D5SvWHYMC2XDhOFNjYmv03tw4oAqCWu9RzuSCBBgpvFE86bQa+pBO8R/7XJSuL9llSiobpFb4
3cqca8sPFEO//dNHwp1rXXrSgaKX/mb8AQQAHOXZTBgNqdsr87Shn1CTo3R+WcrdukGDhkSPj9nP
gGNeR9GDSdBP4UI/zWiNe6b2o0lquMP0DKY2YrVeYwXnSFg7vInGe0yq5zLdyASNcILG79l91rag
hHaK2Vvvt1C/O2S7debVEZ5L9NGJp04eYT5//I5wvRjgMC+HDaoRIFl+vMN5E0JTD8BuP/Ztq/tm
ZG5zB//MPzRgQWLdplBXsCqMDgKqgUPGLGUB1MAz6L63KlMKVkoZGvtmDPJL+70oKivDYq/2OZK8
gnAJUWskP7R7E0QGXfhF5jDci+WVzjYYWh9FdtXV40inXqCUfRD0Qgs8IvsUCQaOVGZ0Xb/p0m4u
NoXQmxZckeEcTBs6VTu57pUccVu/z3cY8il/wK8/LFmA9Suzrefi+jvydF/hlxplgYQTHO6rFNLV
mJ1vKU3NpcJCPyVs/D0bixleZ6T6SIsNNnmWGhX+AM7Ji4ysjtyAO1XT/4YWeADoc7GXHjikDwOo
VC61sV+75diEG0s54TYpZjVACZhlzSnKGUKySsDtWTz904HBId8Dedu7il8drjAxuRdexywSEv6I
7erq4viN49oLuq0ZsgjeLBT+x11AS4y/TPyYaOHIURa3p//idGLkzucSveDAl4HaN7SvKA1FfF26
h8zhaXA3vIGzuk1ajgjHiLu1GrX2dfzYU9e6TSg8/XmPeND/9JdvhJe0XSM+hmA3GUIdRNjGDeQM
aSIO0jNHOE4pwTDAVzL/lScjLNbqZZZaOUZilack05p0Y2lS36MqmUkP4Pcwa5aj12z4mukfV1Y9
tCzEVNff2RUDWaoiqD0fDx6w+cXV2pEHE7hROW4ad+sr4+XswuR6DJnzuq0WXzFAS9wvnaMepMzl
mWePuQwKnRu0oycOX474VIO10lsmTRkD9h2ZqtXpuup9PcJR0FePnfdjTJuAAp8MTQ6eg0brP6Va
pKyE3PlvUE9188EN2Hl148FSDxk+MadinxhLbHFMujbVSXPTbSGIDewS7NFjtERC6YaZzYBzcYlb
MZcpnZHqg5qwPBTCiI5qr7Ug2qTnR8iOh8ks3QVSu+dP3lom6pPtJ8T9D7YDaikGCQWXO5IjWg+o
ZgNvcGVCRp3NfNZ5rFt0oUOHq3X7GezfbHcGNHhbR52PUgfSiyCGyqo1+h3ti2m//Y+j89pSFI2i
8BOxFkq+lYwZU+kNq6yyAAFBEESevj/6YmZ6ursS/OGcfXaYABEl5iL/xtYsTSwBHiGQ7w+XjbEk
dg4BYMNZjVQbUfEi9SHM8f/xdJbu1TUPyE+3ULRcxa7opHAe9D/7OuQcl+z+0IU0ZNvSx/MyaK9J
gOdV8EZkuHp9P/2387SyZQ/rhjC2Ue8E1Qisap6HDxhH349VybGiwc03zMKdeDc8wqm5ppb0J9ml
k60/8IA5J0FSKYpwV2YceZbIEynN4bWOPlZ5pdqnRY9C9E7o1ICfsmYOeNTd3SyyZHi75ZiqS+9q
1bwDlHD3Nc34aYL0+x7wOKtbhKKYkEzrzvxFhoNIwhbz+cdNR61+0sPqxlfVw3SsYDlEYX20zS7i
uRaLlt6UC0a/VmM5lTn0qXue2WP8cjD0muvbgz3WXJsrPXfvwh8ZW5mJ+UbzB3oFe++qbSYoSbVR
OwWaxpSTNoQmodBm8V+CWJMOGP0WboAFHKDRKGkuzs7YCnFZWAumKjvhsWBEAeUCiR/wUkfTA8Es
Mp/z9JovSOPE/peeFVQAd4elRGDtV+RW+8dG5YgdfQXs+Bs9ISA0igW8Vf5eeDc+rNe+2gjw7Cjk
YV3tP0dRnTUrANbBLFKIh5t0sPt+jolutQI/LBRQshe8eFw8j8xR+JR57iS506Wj685dWjSCzVeU
arwWvPorpjipMcwzS8Vxkj0A3AYPmqgOh6ff3HcVPThNheZCge1yp+WA+rm/3ER3B9VDyMXn4Pfy
iZXQkURMCEbTD3AzAXZkrdk8to4OoOkXDU9Wc6g/6ev0et5qW+SKcA/613jzQP8J4h3HpbAZBTjL
J2gSpKFiFrxPqQPpkzS2uXCuL/zd6cpI7WkfAthBX1BFU2X1Ef5hWLSJrLxC9gMDivRcuhNOgSPl
ywJ9VKSVyop+Vv3YCAtWRc4HLdO2gZJCTc4Z/9+GOLo7cGwntuIK35H/QRCvuspcwYlizGL56x84
4i/bhnIx2ZxgeTyW1gusDYO9fFmSbdDqOP2MiB1xYSr8iFZZAucpPb4qwYeuu6WuEcEWKOXVBYFY
pfNJ9/kXfekLd2fQoBjrO8i9SnwoSOvCTN+BHFK33pNMII0Gef98+DTw5bWQ3bhCPY/atAB5lp1X
R0+HAmeKOMrrXsG8Wqgfc3r3nqIrrbsv+rEM38wiyPH3Ta3B6qMPajmvL0yUDebbZVoWFLWjL7Xa
Q+JUPOYabZXsxDDT4I7BBCquzZMim/LRnWgLSHUAZ+JkTJkmYUTA6hqTasVrdikGhS+Uw3iCJ7Q4
N1Xy2Igc9rDfJQtZ3AuBo8bn8DXh0gxeUp57cj7nE91lHGysu+dWNB8LeuWHuFG7b7GcT6exJaWz
ejPabOAhVxLROmNbVAdwno+8QqmSOxLleDj9zZaMGPTOruCwUGowUZxHPYi7iAnIxFwnqEVvzRTD
+Fnvte9lzLTVXbckrUCsou8SKYec7OmIuG29/clgPda4iOfFssZEh6aJCcZ/5WKKwXe2oDleW6r7
as0vnDCE2r6ni4mGP20T3BUTYWbG+06wQWottfRo+kAXULxq9011i3cBxKgCqiPkOKrUF5t2Lb09
wHOoWbAApyn8+SCtrFEpm7m1tim6VbF7fhb1Ha3a9vlaPa/wJ4ScHus+BoML+KyZ6ZF+XTOCbrQb
jP7uv9lKfiOjkznx9wVLbGNIN2eOu1U2cRu5gxEGYw3QHAI6HashOG91rq2duYPTVO8oaxZChb3o
i9VGXfXHTD/PFrq47Mv1vJgGUvwNviIzjJ/eCnHJsuuioJU+hG7Y2o/BheS+Pps29cdxFQmoU6+m
Wv1JeP0OEBAytlgHeH98yfexVY7AaOigX+lRKL6FAaHGKhdCBT42oADIlRFORs0d84H+eRktLifY
QC0UFMY9E3hHvLKX79CwM9vE2yiwBm0h1RcuIsUv8uXYZVSYOWN+K7uJvHn34QTUToXlVoQ51JNi
UWMextpxGaNx6d1tbArjkZEI4Q7n3QE2/PyVBh3mc9h4ePDOutx95KPDcvnYZskCirFobHNl57X3
c50S3bTIOkabpYSMFDO+t2tgBylaBoT9m8B4yb7Ts8YmiC58ZbhblCfEV2/p2Lb6qcUK9mljsz7k
dloHGSi38fUIE8PEdk80/BgN42DHnfuul7q46rvw2X1Fj4uYINCHGrrmR0uWsKHXGIm/R+3cZNl9
409rIbumglTiNbS1Z2NFo8dAu3nVm4jiJ+Wuh2Qrb6Haj4a53/3k0uQLg45PG0nnUFCe09Gq9vlw
jJ6+0XyyNXfggc0O8tmdqm/3gJo43CLF4/t+ME/S1qgzIozdtxEXKZ60g/00cAJDnWAaN0ykk/gk
n9pNOboMdxgtlv77umOwxXNpI6JlNXl10Dg0Mdu/6pBmXIB30QFmOnYX9VRi+8ioD+/Z95IiBdlk
i7MJFUsKfxVz5vC5g+StkWLf/0HFUjOzXz7RkRZezgAPc9ZkNUwgPDFFOAqi98Zou6B+011UiF1k
5/VVcifqHJyE9mQFwz36zMW9lh/jOkB4iwFxbMxKrtk0YTapXxhyGe+lrrjVZbggt/M8Apk+0tj7
x+dqsnz1lhytYzWU8p0GWCYxCpGzwxv6DdVobRoIyDy5gs0ZDuVclhY0YdRkKKgegm1c7vBCPw66
wJ7kOUt3OG4ZBMGKH8saqLiVDaMt0J9uqVwkZGgIoNC1o63GrrUG81Lc2MovoLXVtq/Q+BCqyXKo
ctsEz5kyCMFnKMZcPbHERbnBWJ/RSC3T4u9yGM/Md86tdaL3PkMMpvOu4Stjp0GjhNeHOhtlmFgQ
aQdCU5c5uUIhdkQZ4opRmFQZ1NaTMF505mkMXM+mFluJSkEBjyKXFWMMk5U05hRlpK31s9olspB4
LhhqsSN+fgwoem8vS53/kDTBV2/Pe14zJliQ4LrW+ot50uMPvOaWrJeYx++QZaD/gjMMp2sE3TiZ
CQ7447c9hG5ejdk/x3y+iXGPgF+NezeuBKOt/g6GNY6AhLpjCif80c7j8Y6dPfDA57vYlNHsm/c1
4EbSUBjbA3it/a30DPIs0Yrvs9F+4BtSuWq3shlATAX756rpcVDRncNzVE7hdNCtYnTyU78kPWNk
kn1rNPEhhJzfRHOem4rBBV0o1aND6MAlmf3BhE1HbySq69HQBtsBOlCNFpvO85cihyeDb0fP8SL4
EBizFPzmdEe1g64aSSliz2100/aWhkHbvuOiWN1xbuf1ZBaTzXe+bQiEv7dm9Fk8qjB64XFC3jHR
WubnjgKehTeGtJFulgXTVibS4PeBc4w4e5aeynUsPrxa8J6DBeeXEwgLXYVwFHGbTG4ZWOQLXgh/
rG31bCvdXWYV8ZrgW4B8eC4D6eum0XlG7EURjrMMVcqwBJX5UKk9dFvGW6UMmcKOfhFvTsDvyfv8
MbZPdfnAAgJLyTEag+NayuakziSg16kdn1EUYgP3MlVs2oiUaT4LkdqllWrz8Z+azFcc0h/uVfGB
bYM/wcnwZUXpepg4k1+++4w92TdBc/clnHaw19kY/Y4Sqm3DFmX2G2iozhZDbTV/LwPPVcBljR2L
uyAmdg4iDbwsOR2i7UPmMEGzA3sYVw5PwhamMeX2j/3KnZOTwFMtEMeLxVL7MAOxVfgXiSdLh/oT
PNvVmFjUXErZp9ZVo3kLabteS3uBThO0VvYHze5Yy5K4fd8B0dywcDskElZ8cB+Mx1KXCpSVyn8g
q/ku7eoKCDKkqZFn+5Cf4gLXyd+PHAWHIZcKIm2GiOgHDjcs6iA+jaWxhl9teQB0uMSXu9XCCMIL
GJ+5RPE5vaZ2m3iS4r65IMyknSM+xKrvEZ0p2wDV8qVcOmEGmyajUIvMH4hwxZeQu5vT/UiIVs1n
Q3TUMEsBtngrv8TIyEdOZHjiuIqXlCKg3hyUP002HsfGwx2SJR1dChHaahZNPx8386wLnlb1MX/q
+cx3FGfthGF8J6Mn+OBbPadxXOD4Gs66+e0mW2PE/PcOh06o3TgQ6euCmWzhqdZ0cwMZSNe3ip4W
W0RuK8pw+HMMtz4LtqvHBNkpTMqo6sTVKNwIqTjcpqXzQqpDoX54vtY812jjC083sm5tH0jtZqTa
1IZTyhByrkZk9rO8Mfdgy1tJdXFf63YKpFFnYjVQZCQYJ8bUFuRv5JN4smWSQ0GKicH8zosRZCYo
7S0LKFXTYD8gnHBxoS0x00sDA9AWNottQFxEPjXmhNMGsW9sHIFgEgVi+d3DcLPUN5ybTLchudgR
7yXb41D70Rbya912S1WYZQc+Gg8H+H53m0WhyxYfkPy+qTSsl8TGX9ygVnYzxTZ6jkck4qfNzzP+
+eCIheXkrP2CIAoAf+LFLCGLNYd9tNE3kcWMlVSPyr65b20RGraKmrtqVnhhMgbzhhVNtWTWtkaZ
NZsa2NsNmICgqFk8qGzhGS1K+aeygZ404ujcTSG4PwrlsIk6+wbdCi7UTPH2e7wh1uFUswXYjnXq
9LPXKQxRaJa3aENjAOax3YPd7Au7McXeZCHv+qddXjB5ToOGdufuEo2J6SCPFLHtvIeGwIvhIYBr
20Nll+At849mD/o5oy2RvFaY3V6YtFg5ex3mKda3/AiAZacMyDqS7aebwsmar9/8l8efOCNLDVaa
3vrs1MpuBRhlgs6WN/ELQinIzUhWkdUuY8NuD0Xl7NcVuPClT1YMyw/PC7twj8huNNuuYBrjYrLk
1ZEhQn9JmsaGUc8TN45ZA3PgcMUTswAeB7c9Gp2zXl8ISGKBw52MIeKZ2XR56Rofs2pgeghn9rBo
vyH91n7/ORnItkZ7RlFyHzTu2CFKFqzm78sYc8X0TFNd+omnLZBw11lNBnpKl0UfDp5M/KFdKz7x
f/soO+6huzJuZEELE2JEOCrJwnP2/mg40J3QfoOon8O92tlhiLg2nu31cw/Rx1Q0Fq5eOoItv/lV
NJkb2Zbvv7TgivE2VSr1fpM9rF61mY7o1pSInNmAT7J5N3yldSm8VBfOGCG0BBvj4Q+pAWa85f33
jfuC5g1X1/r6ahngWsoa4whzSO40IwTEaIxHOO0LxVGJg2eaKvLgxAdfCGOPOSy/uyWSLzt7Z2xO
bMPJu8jWZXaM38thvHq4G2J4BoJ+1idOPVgc0h8qLPpxKLnX/vS+1S8sGJi6ioepgezQYteTgkGt
YbiAOf2LM9N0PsEjYUNYBk5x1SoFy0zbK8aU9V4ki5aSc9uWnLus0wbVBrrZqZU0/lvENDZssBNi
l9mTRfdbMFShdC/gnuKF4fVa8KTloSxHf3LoGDaxD4R4MaVajEm14oax4tTTe9AL+iZz2L9R25BC
YA9Arfht+Q3pTGCiy/iUcFL8cdbgY8RjkqNTkobvB/ekq+MrRhopk0gFlfNKlJw7epvBLQe3yLn9
FjkbtyJoj4S0yazBQ7Ly8HyHx/xxndLN1yJKoLvTHCDmYcWKPTYnmKEsk3V/GjwYzpy0XD1vsm4e
sCEI3PhhgP1K3FIKMmZdhYnXZffAnfexqX57yRoWz5UyZ9b/DFTWBh0GEOkaEEhR3Mkc+3sOVm1q
y/g87dKtdFUwZmeA2RpkK9h3oHzJeuHNg9cRxoXQ6TpBAKM5Tx+nXrRKSKInBSN0p0T9GDnVujFs
RUW3DKg1a6gYBmbO06PAyJIsjh1YHV7OoXhD5Yw9lJueAPxUzcpCvHYeifuB/R1v4GXXnXnnXBct
9qKYuxL3wGepNfygFNzW61cmA0A0Ra5j+lUG4d066Z2JHgBpTAFpVOxzlp9+KeHMOsV+KVsb10jb
SMX23rgxjojdWiPLCMRzpCo89EBDLQnsYT/OE/VWdS64pFagb0Bp4PBG3uPFE220VXtGa/3eJJIP
gXIIi693SmjMbz7XAfOezdpoVvio52MRNjFx2I82BsZ8nk4Pbg9EyY3X451orRNLER7rG4Gane94
3RGAM1MG4jmWERgfg4e3hoFqZ1hi5EmrNuZgqNmtj48V98ETSITL+M3O1M/iw+k+aJF9A8cVvMAy
jTBX6A4J5vL5DsGuLNuvz6XD14WBSP7+ztk3YOkC0C2pGBxU9HfTo3GZXFLO2HnlMTUnoABC7gc/
k00fPBgVybbEJJQB80DwHQPO0ZdBgY0CkMac9eWK69HJVbR7LA2qWbHkbE8vhSuiV1XwHZ9TfUiJ
wxgeCOteevhTZGwgbmeInvdN3Fq314SLazqdT0AMF+yJ+mkXqrnvrtdiieVIsXRTZsjt6v1e4h2v
UUNlq8l1LA74Ulv+5YwTgcyN0AZgf4wLE63JfbYf/0kqiwQ9zFH02OPNUEZ+Su5L6E7qHrZVybrG
2mEjuLn3GZX4MugYW2bM6kQRypZ0Ya3VqkmkHLS+mKLQqZYkkBIT5tNMCefqhgmWcG6UdcFcRDnl
CUY2O2aKPeGv2CaQbgR3mTgKaQdPDp+uAOIclLr6QBcNVsGEjqi8gjQJ7ApcdwrrJoWtp37lA7kA
/cfWjdm0dbW/obcayXp2ePLb5slU+1PNDIh3u6LVbPsdlXJizs40i7b2uJUgkUMQMY7JnBjIMcNv
3rDUfdc6pXRq4QvhiAff+4qdVE8IF//Xeel0jpvWLMWFi+w8xS269WSR9RblK75ti+SJtXUFZcSh
9HqXjgwX7QyOCKgLGvgeRSh3nFzmlE5w1wt8nOB//zzVn2lMfADnE4HBkw1xQjkOduoso7g9AkXA
tI/tfFyMzIVFZ4XMNTYXH4whDvn8BfvJVxjS4eGAwre0tZHC0GJrz0BRmQk3KezpIFlubnZ3Zfrx
zB9WBR5yIewkKFUUP3eHeTat6gRtDmxNODIBJkIwISOvnxsQiXhUdPKFH0OTBdXi2OnXWu5OKUfe
YLnrQfgSEQZp0BnhhY6MF6K5gVXHsXlNo3LKshWUdIri9BbjU1EuWqYwWCvxpl/rZ7m4Y6al49kQ
SP3P875S+oUIfid8rImE+chZeniGAiQGkRb7ze5XQOcjaHs9YT5FL6RByhLa4wvpLGtw8gjuha8q
i4azKq01gp38VxOmj7WR+smxZNzI+5aa8NMEtA5qFJSal0/Oo8tn2uE5SdekrrEcIpWo100VonRX
bR6UcQ8bpqO4YLIbGoir6VPh4G4+sxUvB88WjjIZVZyFYGCFyc6LwgwcFToICiYdMsExjmZlN7pl
VIx54Cw4kvmx9DUMSKrbBz7/tJuFi8sLA9aWowJRDLa/cHkB3CXzfX4zQoVTTKgeVASGaJ+wupal
Q8ch4YMEGRmdDKRZzAgFWHK2yiD5bT47j/IUyRM2OjoTOpv93V0n4EOT0pJxxaFWRmR6E/ltToyP
W3G6YN6F4Q268/98SD4pN2uDpTflKKcShXEDhY8cN2YbDOusMmGUD7OAbuiODikd20ngWyx6ZIuj
uMJ/q3ViXO308ZtlgUAMzm7VqY294pAtWZ07lW6rOLBeOIREIIHEyRWchtyEclicDbAjBf/zi80P
+gRGUX/C8Z26EygH4mzN47WwBbPTpWDPOI5JQ7YGNlplcYVL2MepNgBGBGMX+mZk0RylBAwmAb0M
qAo88hJDFk+KzAkEe7pWpNR4EZE5WTrErXzOXeW+mGlgQ8rSxrwIwP9ES7w1VrSzAhYNwvht8ojT
Q+KUuBZZ5S22OQMikAIkWLPXTvMI1tB1i2uYCjn5HzLDiaxg/f0gvELlB6AMKGAvjhXWhF9Qu6wf
OxCW4sDT1M889XyHbThN/UYIiwPfN7sVHx+7Dz4/+V/l6b9Fh+s529/IbXEyE3+fXDDgIBANya2z
kw8A9AxbMmUp74ZV9KvY+Ccx+2ddaijIweIHzh0HzyexYcOhY/XYAzAj4JLx7wyBH5vnC9KuAtSC
VyPUK8XhXCLFi/+179/YRLVfybeQW7h3dc+fHovwb22rjnZQxmMzMDJ8fctTmsOH28q2QpvHwPrT
U4y6wqHQXTj/cHTrxISpBNNcu3C44Xv5l+rR7DXdg8l+fqpJoJHdBArF34QpcIAeLK+l0Zfqab0d
ka3iQO+CK4PvruGWoy/Hgvvhm7RWe/pFfsouenr8OQXmSVpNfeUCIOMTyTLPlrELuSIoN63hMu3n
mWB1JMNJZIJCfT/yrtmuNbMyjpB6Fq3bRRV2l3ZPyhuOUev8CK1wLX4VMMBwX97DVZk9YWMzo+fo
HfBd4cM/sHNaHwXuATQWQbcmEFcOLwe/pBmfr7fqxnkvcEX1ya++yLCPds3V2HegPg2EGKaHfFxy
KK9YIu2H9XT7/BPWkSvazRZTOyKgPPmPLuA+zi+pe0CsfQbO2QrfQi9y9a28FaFBc2R6xkLTjhkF
2wYqRvWj6jipYTs6UDfNP/yQ8LW3aBSjMxO2bMm9v6zWOoRpxOWbfpGt7j7asbm6erjZekrdyHwp
IJj5cVDOyRJAYTndInAafsAXY9KXvibrAmU2FrliOJCUNTjVPXw+bPmCYQR8sc4VgidrX3UwXeWX
YKCxwzixOxeiG5/0RxAV3mQnrYevJ5zkn2ntQH1VL+oBF9pp5SJpy9szT+VXDe+HZNten9cCU9sH
lpgMlhitxmsyxudsi58ayJfzzsYdHt41L0dzT2EGonNajabKlfn9cRrnwYAGflV6WUygL98JcLff
Pzi++bIjuBQAi+ZnQNuA4fpuaA+c2/ECN64nJolwl2WnyBw+fLrTbGWlkvUAaA8p/mFD/mbE2FAD
kLzmvFG+M0WDyTEaxrTw82FeVVsJC+v4nJ6JUJzXZMDcIFZA3WYurO2zE9Y4hJLwt5RxwHO/jHoC
epj547lA1wA++1lkO3qubevrVA5fIuxoC33NUgB1GGMemMlD94cRJWzSXUa0PZNh/CRucNNgjDD9
GZYjqwb3ceRIqpM2lpDDlJtlm8Rr19VlfLzlFfkzwPsDO3pIj3CU5nci60diqwpLBJRZwghqYhNJ
yBfnTL12/A14W5tHgGBlrfENleM3f2nXPZUgF2nERgNVsoouAILfkgJqQlzHY2ODBwZcOL4Qqkoe
ReXCJsO/044UO8F//eVPlo9tfaDWPAGHf/BB8OrYuwuhDhoqzJkZ5tv3b/FbUxZg5o3zaeQCbjPV
ajcCUeWTZbMnQ3GHUAObE7LqcUD28HtZT251UALFfb1WquE+sfWGXKWbryOBgboHlYjKAI0EY+EZ
ldhg/8WDpZzLK3g4pPg+D+N6jiduKzvvD0gcooKRxH5Hyt6dhV8GFRESHo+5gUJyL9LeKWS8allv
64B0FFNfsW5B7+/uZAk3bfU7htfkW/IjASAICMOBsrb67wLPlhVgHlZauO99jcZGbMcpa/25yHyo
+BuErkOY+um++0NpgR/yN2tCdDJYQ6KTh7AR7Ts83RnONptyLuxrBN/u9JozoNuxHHg578KMMFDV
LSMBJlxOSIHFEwRiKkZYmGuQm/ayK9RrPExUZSUpwVFYriW7+0tWNfdA/V1umk0KpzS1cbMibXcj
OjAbnBpfPqCszGwz7G6ImMVocob3Oc08CLIFD0j5ZZ2ZNNZ+DSEaeGNGbSavz3h8jdQi5CeN9fFf
bnH6JfETramwehHwsZV5VoSdl6sYr1KwZkgbmmVse3Br94PI6bmAl2MnFxizcHG7MPrSMm+8EDNv
BKD30pEp1arZ4G91+JxGA5IGvxqmqF8Jdf8DlotFczn5y36nC74XCz4aFkfv/zwOGcvM98ijqm/o
PYL3ItuzZiC3QfnxQQwex+5IYK5XXuE6mcp2+lXbuupDJqPFlNyVGuYuJX4K/xPyV8vwrdj1hw8c
Woi0zbXGS1enfmW8b94FT6WmwjuBX2McQDd2oO+SEVVz/p0gf6IOZoieKrAZEFgQGscOYEO0lRVP
cBRmYjsyDBk3cxV1x4RSEUrxy3uFRmxiaiBDtPqlPiAPFOHQ3/tlJzFsI3a9yy+ir2YvgYpgrf1G
UsSVAEt/dK0XT0y7zoo1apKe54eInwo8zY8nwPKf+ASMpN/KOlk8PZlD4Spe6QsrCBnALpVFE8id
wqzrfoNhpghopWDqbO8XlYPXqZcEML+WjLv6HMfkmfH3ChtiJ+lOJR2fBWacrxS1TH3jBSBhE97+
3bBfy5c8k+d1oB271Yu4od8yIXzBpq187jH/hVMIIwziV23u4GJeK/d57u2fePvwikW/7U2FG+mA
PaxZfhn2GCxvVpAOaawD6JUr1WzMbl7cqHW1UN7XNgtsr33fmUOYaezmBHa6Y94AcwZ98UYd1Vq0
ZKfK6wOoUjCLMWF02GIV7IOZYRum6MMpxyY/zA4kEtKT1qcaJxwoqrFPu7Ip/cah2SbWYgif0lyg
DEU0d8jm2bzfAeXxG1TrV1oBYIASsTQmmO2NECJMmqGzZfPiUl6SdbLWN/WJWjp9myn1I0MPIquN
eQlkPnHo/9Jbx5phjoCT+axaAwqCZ4I0pJfXSaVt9Yd542J7iVf/ZDpz5GP+IyRuE3bQX3mzK9Kq
SjwQIGMRHQLtDyhDHD9VPlpfWu/b89Aeej/CXmFd9maJNfdIyDGwBESeQ0wtcUbS4vWr/71+wc/q
8+j3GtG83AYGeCfhKlVkr2Lx4BgnIppCyRED5EuId9Q/UDQ9yOYpUP8dhG40OFhocLpHfDqA0oZg
eOkn8BrcZknHj6qdLaSPPrIGj/u32sdhucq8ekcpDySNtNwoxiAq1CV4MEzt7pqvy+179dq/+JKU
hThfUGiRWgue+0Hu8/9FJF+vHeAAFTzAw3NC5hQ9W4z5AhjVf/gWcAVVy2ACWRNgQECm6kxgtQFC
k4Zy94ef6JL7U7OB0BLw6uBDwYNiHsiIxCKEqACQjwPahZSRuleO7rzIjnH52nUb8VtHK8K1RRaD
lS+apxkBdnPESMh+Xn6N1W160X0jjLcYT88Jp5vlezFANQvhk73wnCt72M7LwUnOiKW+RKjDTnTE
234/oWK2QRsLr9oUFJginPgxHy9tF6+FsHuhfmWqauW7ljnRmcwl3Xwei/COHS6ZS7hRAC+wh54y
CM8sCopvecvgGnJtb0kL4yqO74NnTRpmvuZT9Pv8FyWwA8remyjPAWOYD8zfRHKx4+bqsQxzGcHR
ZE6HCTRpLIBv2mqcRsiEnO+k08sTvssv3IQru+eoPoA++s+QLze1s7kyf94kAskQbiEpU76I3YOd
8MtQjhZlsNojpifMd4EQ9b9EmuGbth4xydThW6k5bzZaOlMcZaFzBp3u/Ib38Hgjtnqrd++bcnoG
RmKTrnhEH9XM1D/N6b0C5eWyDD64I5vKwqAP8P6bGVtkR837U7ol2mx8QdvyAA46QRp6aZbKfPA7
PwsZM2c5WYvFth/7V5ZWHNzXBYMJ1FNB5ye48O5ghtzKW7OsnJePA/pjDwA2bw+PUciizNN53gWT
xdtl7KXTkRqO9AwYD9DuVzt+7LKz3rSMXmwzhxnD0e5OQSIXmVz0jn65SjYyfoAJawX6uE3IcWDA
YNdJjDPRuCxBGNRzw+Q/zDncThA/GC1nH+aeDubN456rHAVl26LQv54hnB6KcTOeEwj2HTfI7QuS
MxBv71pbNiELrAR7D88IMFjdZMvh1LjtioDIqd24VI0mKINLmtsJvIy26j+CB9ZcHnSg5tT+cMQ0
K2b1NVE30u5DsBXVJoMtkyBXDjPJi3orC8b0VL+bC+HEg6VMzkizZMi1zzy0Q6P8J9nhGwEcAgQO
8IAelTkgQMfrlOyYEpAIxyHY09ps7mf9D3GQ/UF8Fm3GuK94UX6JeDjNDfwpBPKBxMPEi0Z/l+7U
n6QTk4/HrtrJNgYmvrHGTnFMacs3zCmXkysm1ExKx3y4bp5b8YgHIyGU5tpggZqXy3Qprcqf+ym/
yudsOfKrOdtqYtjKFcMFomq+En7G0hXw7YZN7ajQxAmMgwjezQeGVkCrVrIhjDPZdL4BXZLUtFNx
mCAeOXSeho1Eun1YZUiY8H3HQK6fTzx8H8z4IG4M++6UW5RZQKG/zVZhRPPymPndWf1Hcamdysxt
AJTemCF7HzrJ3ptmbpavCG+Rkfjj6hICGOocOUBQO9YDabzh2xZ2AyPGxzqzFaioszJIA+CQu2M4
r337LX01R0BD3jUBBwuR8vjvwxmg4jhoMuFh+meY8gEDZ3Ud974M1FVjnTarBGikVWrrvcfyBiEC
3SJXE/4yyAQ3FXM3xUYo6iteIQXxStnlfuW//HbV17iCWyIl3Q4mKQ949OOMQ3oPLFA9pjSVQ9ry
KBiGmzIrCDpmfvNmPK8DBI8p57Ok5dK5fw3ww36Sn8ywY9WqzxjM8AAL7oweOHPLMapwfEAJ5ApZ
cjG0ugkHfP4413wj1eIeBSq+z8sEz2UXIrF6Kf8mP7i7fMfeM9CPHOKEFSOEzB3x9lm9NtBBSSJ2
9aX0A9aP+Xax6hwUhNMA4jaCVajoVC/HB3b4SGj3FZZIIAi0ObP7esr1H8C/BMmgYHKL4HkTVjCB
fBR6Ju4nXr9vR2MWDvSYSxZMD/YozFQymgs3tiXr4T/8qQ2N4bWTb/lumGth6QIjDIuOgMKc98ie
vFO/g6Yx1LaEH0jw04Noy+PVnbLHuKWkFxnYTHZW3RrLQ7/zBG7scosZN8kFW07jxyb7ztS5QcxD
65YhxtsWaC4QEH5SLnXk32tTmoCxDo7Ccee/NpIVU8FB1JHMEcR8WDck7SbNrSXcxM0U0yiCM4l9
X5Uu8xkrXQDa0zgJy9YZOGtn6Accbt9tc4bAYwOq+dM3lRvKa4o/Vlx0rnVM3aOFmF2NwpfTTVHC
sJW89O2Br4zMDw+pCSzQsXYRrtpJuzJSi7fphfuAIh4KyQ/hx8yhLBIDD80tGgOh11yZ1ZX9Hr52
0A0KDr8sMGBpc26NUD2zBupBciRL4AeatZ8JmANw9K9wxae+t3RaFE7H6XEyu0nBjc3lwB9ZUtzx
Sf6bhpcHNjcI40YnYitC5c7ABckIPDfWfWYmO87K/jSh1gQpaLmhP6wp7uD0QkXUXPJddNZW0ko7
6CRHLBBNhZMAmvlFt+LlT4dF34zk7pJP6k3mhVvBe4Cxbpckp8yKi/pHmbTvxx/s/vvhJ/ozdoXq
5OcBYdjgTCEKZC6u6w58S+K/Yp8TD3syUAKe4ZHRClA8mDMPqZRGf24YSyqoJ7FTOcfbY7pJbbC5
teiQ/c0PVjO2p2pk1+rnySlTLZHa16yuQsh9wrjQEVbx9s3IdpsF6gbBOq3B+ulCfUHvppmj3qvx
X8eXPaXaf6OEe4TU73T9h6lnBPURxSq1Fu0md+I+XY4H94D58oawdE5OZlszUsYJshxjWJlxolc2
Zsled2VuNInXaG4k1zDVzfiBTPmVMW40cVImOZKruerPaJgg4e38dkCwQ8HOLfVmpJAonkzugvdX
+SX/DmMHzZ/Ig8kfyd+EANFi+FSNsIQw2l+olsDpk9nRMe5nbB44etxqBBSMKaajKw+DueDtMi/v
YG5ElugbnG4DNVNp/ui7ZPWPpPNaUh3ZtugXEYEQ9jVTKe8RCHghoPAegXBf3yN3x+m4t0+f6l0g
pVlrrmm2K5DSRwoM8w4pDn0YPBx3bIUlVLInDsKFMWIKst0Lbr8DJHJENrSrI7oF8UpuNn1+ydA1
3WYd9zAZBJfhFpezTrxVy6bEuIJyBrAMYlCfTwoZwGbQF98XzVH7FVbJJTkMXyWJFXBbqiGcGVag
93Tx07euLcFE8BF2k2PYKj4gIOiYeYWg/FvRi1EXUMxDb6rbcZ/ffrJ6QZtFoYmSxKqcqfvP/nNg
/5avEkpJ+mlKVIw0PyCTVbS1t9gmMJ8X2jt7x0zCjPcj6npUo+4+moc7IEtatXnYTgf5dXTVxHVd
KFI4TvU9E7flq83lu+cVIwt02rh2XBYvUiUG8Xm9j5rpTZnYgdwpX1dAOPZCJxcSPMam6ttgKUw+
hmfv4X3UlZQ6aHhsWBQI+NtQOURPvetkk2h7Rg/OLX9DhHv6OPXhsd5yR28CxO35E+UmqAh/GXuP
qCzavwqeOPwG33Awzugy5Pu7jBlnk7TwxS/+ebMOld242zVZNASSnsPvxb5hRYc2/4L/36z1tPbr
62hu8aBPr3V/+o+jBmONiTQXB0v5LqMtMbkXWwftnkeH4WFIM2ANFLxF6BPu3bnZhCJsVYIyFqew
uUOZkV2SC9u/TZAvVvzdMRIShRlX9Mlaad/7uQxeGdXiYM7NPTDlMTctBNXw0RpsFIxYFFcVKdvp
C4sFo9j9nTN6qKNj5GbUSh7We9L4EO8idzvZ32MrQ5aQRAjEvOqwJBrGIlk1QLMXHZ0edSnIJt+i
GtJOmy6lToCR4aoXk7TAkUPD0lTzs3qz3fcS+6gtY8CcykumJECu7iFOJhfUtPhPfSQzA5aI5vXR
kRKLe8Kki/Wij9+WZ+ZV2U13kznrP6KJIVWWTpW9GMMNqjPAfshmsFxxPbxSwvTRqeKkQUvDhL8/
JmXnrT/n12Fed/z3Bx6WDKXxYhSnFCIa/DhuPmTypGpY8LHGu0Uv/y2fbo8RCtxLVbZX24gBnSLc
hbsHbRHrlBQG7sjavgVMvMAhWGTxJWgnc/c9nffGPSrOA7+ZsVvG1SXeJJg/qC0fDlWs2LtvxPJM
x3g5fHhyKugAaPSfKdMpkL3bgVy+4/g6xjPDP1l88AO2cx2KZMiCFnPy6CV/PqmKzOD5Y/QvuKSo
DZjaSjjQlO/0uqwS7kQGCS78z8FCE62WHHp2jRlEc4PLA96AxAKlBBNP3mPqDF4VXirWcwmvgecJ
TVjqzfLxPz7fEbUkWIx6HKzWlMpONyF06xQ7nHGY1u34WugRuMbO8u8FXXEO+azFpyHSTew0ebNn
LymkUGbuLEzYKDv0cmqNOuGev4OaoVEhfa784fHqgn3/ZD95c3qhbhH69zenTGt4+vr2Z1Sv3zcm
ewiguMr2OPl3k4f3Gp/TShgSTTMDB2br6DyvBbgqfzABYbzmnm/I22KLNyM/QltK537U7of8LT9R
A4QeAnP8YknorXf0r7LLzNVGwgzzFXSLX0kbDu0/gbjYgQ0A6+OrHhTy8j1m+M0h/R6DUPAwfmwO
KjkPpvyIuu8GsDvruM8h/o/gjMKg8cLNCwMWfSXo38d8iRsacpvcrmnW9LfSFBXNksQUydNfnZud
10p7MYTPwOyWxx90SoMe8+yc+amjhO3M1/jx/7ECMhoBgBP4OZ4Usg+bj3GHuvGJdnN29AGxlfXO
aY1ytg0aOioRfmU/dARyB2JJe2Mm/oZzCjhgwAq6IWgB6NEMlItTDVYo3ofYjDiA90koBnINr7pA
NE4OMJxcL3cedtoXr40TitTIL27oDJw3oz+4LiaPvztsiz9IFg0XHmSDCPvHM7xCDxez49M+Nzy4
bac/bFeh5J2Q4ppWp+RFUYbUyd6H43ezvGKQN2Q71ZTknV3cHQ/VupPykdRLodX4LGALoJgRITri
9Uusjbx0KlXCb4IyLdK6zZcwlgdmQRCAaMVaDKo5qkT1+0d9purH2tRgheXrq/Rs5h9B4nH7e/ma
wphhpdw6YaW0b7ba/ZtgcuxVVhje+vFgsUYaALJP888W1pxCER0XUUShyL7xGjz8j88ZUeEhAnHe
5VdZjP95mRwzJ2TMHVRlnv5AfMg7uwQuKNvtrD9k8SkBIt9KUwEBvFgc3en6QIuBoFy+lhqhMFpL
0L0on3sphO9ShC+SmvnWoOg1f0ONEvscNGKDePgrqshvibim4HvYrxFKCyDvKsJ4D7EZenLwdKYG
PiUzcqXFvViQx0acxRU+4NAdMRl5UCB8fSNiJgXLQC5gsmjMPEY7dcjJKykVjUNPbVXRKE0sM9dH
hwX+V3aRFk9oD+ldGWzdRPnn/HkUYDAxrRwTNefnq9/VGb1IXIiPLxnrw8DhtoPlBBpjAKcSlD79
tOWSrQb9nh1SmBRCbBDa2Vt73Wkp+w0KLunU8q7XxZhTrHmdnzruucAzggJ7ZtPZLXmsGKCK/Juk
9CSkXAwxvlyvL+W6p/5qu56EzQFiHwhxg1V9Cavgtk862F9jaPxWUHXIWcW2RODHaEo4VVQT1qHh
9HEtg3ulkYX5FAeYOyvF2tNVXqyX5idTpzjwHeDqaBAWfyDQQM01pxeZ45nYK+GMUKf+rBm+nS1r
ILo+5iG2bbIbyFXqPqbN2u027f18retJmXMqi5xtiP5S8pX2PlwMuIbbdlxhQaH/yyXhBcBIgfm0
2xdml2xIgppb7rzY9e09mlqOb7hPTR0mD+f7KtdUbSCtNb1O19d5SQU4ZPDY+c3fZNAU5tze77Ml
kwz4GWwPWB899TpFZ5j0L+8s12wpEE6o78H6iMbe2f2sNer8UE4P7k8do7x4OMVWfAhk2zHudQ73
Mt9jRYdVJ/adXjKzYS1PkgSWdItLezm7FPcczy/6Z23UyT8muF5v3B+NC3qlAyfQG8Nrqvtkhng8
Mq0XR7/oUPR1KN2SxAxgP4rixR24Zbi/zYj6gdc9kGcXYB+ejOlyiBfLWVXMLpojbtozxLhhB5um
mVH7HOHh0iCUGiqPTLYgreIe84n6srPPiTDxYOQxRuxYjSUM508xKBPDog1DM/bCQ10uaaJIdLur
BGxNDJCqyBmmabwJ9QWMI7RxIGcJtB6uDkPYUGLty8qEwsmSPfLITkHnRRIPvrS1LrMYTepPaFjg
vg884aIWpSQ4r5h99JkaX0WAev0sJvcFfllGAvisl/5Au5X++3rn/DcHjBhg/ICzUJJcUv53eiUu
tHZDTQ6eNnCsiF2xeuKG0ZOC04B1KwAJnR6OGPaTmJdFtIPTF98vzr/Pc+U3zC5PFu/tbL88aP94
n5UMZy58H7BuniftuXcVM8IAPxZd3f5pz7AQM7BstlAuYWdMyuKDQPTZEustVegZU6GZV1R6a23b
TMVBzh1tN4/lsHM+VqPht30+T8+tlbl0erBL8cze9xCAV7SLYc+JFcpW3YFbDAQQsL+QOoinfOX+
rysWI5Y46jIgZh1QALKoRkgSB3EfAn5XbLEgH1enIa5MvTdhgmOYcZpS5Yd9LcyzSrgxHzmdD3DU
6NdOPP+UqAbLHrL1PtdkGxEB+ViVfT3ZoGwwipDhDHzfxDSI34Vei8lwevbehvXmP3HcQhvnKADT
sgwvMDEE/kNp2/szoxQdKqJmzjjfISxa8qdjFBr+VQNrUIUQsuAGwSqXZ0cXZU0cz8ST0DMd9k07
TJdIeTSIth5w+ubM9KvrPaYodfwaVsdTzW2ahdkgbqV3rH7pYTDhs49pd9JMevkTo77SzPl5efWO
6UeP6eRzeSvn4a3sxbgIdS1YEroI63H7Ae7T8XgQ+F53QKbtTDf8NSZRqAHd5xLZzaE8EJn6ir6r
AZap/6jXDEsold/xsSk1mpo+k1uyzSr+9aweGYLz9upgqON1Sojws24KKt9Fr9Jkh8PMgQqKMVB8
895nCwrPDfZWgektPm6wx3sMnQuk7e0FVUx30R5xQaB/aR+tvmbnIWZzvrpNfVOrkGongZcZBZjI
2fc2LQXl2YNZDww30ewpOjUeDs0/JL/pE79GTCfx78tb6aFs4yFFkwNTD9ujDfYrJKK+hkjZoo9L
s1sxQKXxJD6sPXluBiNoXMBk0HJAiwvmiRzmPHjucj0caSw5GgDzXJhaOY1pG0VVQ6VIHih9yT79
O2+d7+T4cBmUW0YJ504ZckgIKeSGKh44l3Fv1hxuiXaH7kmzN4RneYhbfwTIY5lyJ01sG8IXg/NK
Jq59n+zKd1ozhwUFVpVqTrpJZ9YY96m31+SL+6B/zkAB+3eUmbG6e5jQ4FwOuuRvV8b4mNboMs70
6Nf0le9R2z+sHgUftDI008TKDk2qF+YHSW+9Q3kDRP/AXfM5bv3tFvevfehrf52OQ7a03RvgucNS
Z82SaIp8vZMho8UDEwXK3w6jva88Mh0eZHP7XxMGVO4ZMUkyWKIMJNcQ+qVL2SqgTz7+6G0HT3s/
2GlWKXz0K5TVg2UStlprNv2V6klrwbKDAa5LYz3AOiKAw2l+QtbePIVUikv0rXK+631fNc4CA3vI
AwQO8KJxhlMv+piW+n6dXwP/xD0oHZXB10fp0lse7lY1pA1gWEGdPpB6enYjjloAmfdbmcaet27b
b2dwu7T7XsPFpOD1Z14jI+kA7LHsKReSa8yc1WO+OHc+3oU58s8+jz9/OP/trA9tSI78if6yNfnO
moufpzNsmY+8hje8//MBSOsz0+qIERfQbRcga2iPTTCUi4NPA3kEONaD2EN4+y62mH/dca5jXD7a
TZiivD/Wa1WR0rnmotmcF8SUTgdhK25Hx3HL/4X98YuRHLxkzUPtxJCAITPZHA7lM8BNq/hdyWIO
PnT3N2Hs7Mp023W06ziXNtIV/pqjukB0x3kBvrBb8o5OSyi7ZByjFuRcwce7/xZbE4mozSboh724
v/p1CzxRDO0/9O84vAKKvCxo4rtNdxeDYACGGrcSMnbz47Snr5KyaJBX7rYhzAyMqJdBhFo9bOBh
3HdGZ6g3NEYDG94vjeueQQbn2160aInDDlNz8HeEbbGJbxlaITbNkp804M5RT71sBuccCJzm2DW5
B1PVDmMpk09P+XSzePEG9Xl4bPus4BHDNNzOqvhLcbuCyLppbZgt40JBSq4itz2ewTJsy7k/+zJR
sZIfqj6Mtuh26IKtJcx7/QEYcugqbXYEpQQ+OTDx+ka0lOh0PgL3tmqoCcusAWQxa1JesapiXf/j
L7uUyrCEmfOTg7D1GJtq5Ld5F8svff2U8oo2vn90OYUrr/PAg/yGD+kANYdXqx7FAQXETp3r8Kve
C6a5sriuqcIby1tSXJEPOru5qugVyzVzLTQAdDCUkk99fxt8HNAcfiF0V+c908pC/R9K7vD30HJW
8xs1wRZ+eSimn820ZZv+tGyMGNzcJycRL6726MMZimkhIRC1ETZ7izaei1Ao59L5a4z/2MsoIZBB
rg+W1vzSncddxEmSff7ixkGwToe3q9MctgrzNC95rZKzT/l8wry9zVvlyAW661LjJPc8GQiGoBo9
plgHLvk3F/6uC0ZMV5lQbnoFiss+3QsFSi8wy2VXRredavNSOzs1u7ydbXDBbAVQpMG9SFcHPgBo
Bk7gNnEsmmL9/z8gpDvM/EG3zvkkc5om0HnmzlDg5A1Gq3+l+L3eqHQpsOpxF98yprg7UHF4Fbqf
aeLZHIIIOSyJwNbD3lnLGVfg72q1HWYQT7B42uh0r/HNCjqMgZ/WFqyXRUx9x/eMuouf1ZQfjvG8
s3Uo3YqdzV5F6tcG5zhTXeLMpceERG6J9piKu4BdUDsF9rEs0JuFFuSszu4SKoL0GMnTQ/XUXnYi
M8Jhnoo6B77g+eK7jySbdizgDdW8Bzyz8ypICY8974OKqROmh1qNZS/7e3ATGoVkpjP+ZrNXgaJt
2V5cVkx1sNc0RdIoMeMlZwEYdQj1BHz74p0aQX0Nv22gXodDpIE5EzuIMSPgll6LNz1iaEgm2W+6
11I34etzRB/u0GzTNHxj3VA5Le+l1V2oo2mxoULAyBd5/ofS+AVWxDQYUe2WHwdVVa0LfBSGLQQW
QssAG4Pgg73uBSK6fOIf/1H3D8RzlzV06Hp1DqwwEKw+Ggd8RyjKafN+Ome1pSinqcG1btYHz3de
vrMtqAHBh1gXqNYJ+9BZH7wa00Lgql8EOIgGaLE2jX9wavPaPgXpusFPa9xEvNMSyl+oNHEcDJcd
ktNznn3+T+7MgdbCGEkG2uVp/AUlmDJS64HTLnKnBhijN5GPqFh+PEO3qnAbmJ6M6Nx8JqYFonZs
MaYozfl8OhTjzoOkueUVnx2P0cdDLAcAVp+hUWx72FS7Xfx+DiIZLBMDehKE8IutjYgfFlZNTXn7
pKePjUB5/Rq+z2nSW+K/rifXnavXfDNkAOLEpTkwAt2rvkfF5cIBBgPccG0B1EFdoHyUAKK1bL3S
DhbhuK+1KhJJbrLVjeBpu6RW0GV/PNxmjqbqN0O8as+nvDEIfTJBqY8piLB7HvjXa9GkrOpkb22w
PediRjlntYYvH3MZ+4O3NcAw1sjaZe+GLWvYk7yF1qpvOLPKSzjN9Imi0Ro8uy9gl3RyODYwQIoO
2tAJmg7YIpP+yuC4EfBjkKdo0Ahd3T6sLJ1oQk04iWb2bWow119QGYM3ReiKX0Ocw6C9/yzupbac
DSbNDYviyGQP/4KKuPvuxzuB+VrHGRcsp+5Lr18DSpcONtf3A8QfMMUCsFq/qH9HMQVePd2CqjUV
WcG2zWJ5YH//Eg48iIONwkEytKfL7E0Me3IJJ7OH0PjYul94Hiv/Rm83vtH06AMUS+V/aRajsyq2
bZE3byyMXnwq/+q/lGs69V4l7Tv9CucmnT7zimornDD2+66MOed70uFK4XTg0F4f7NzMOXmYNpcf
4XlnlQA0OHewt8uCjS3Jx8ZBjDrSP5V9U9zfGsSA96FRBs5cbxuma/75jg9FIcR1hXvtKOecfbCs
lbfWP8G2IeQEE4NG9Q/cXPZcvliOuz+FV84mQ4JmO6CYzCM4EjQ96E1FJ1vTevrL9l742yhRUsaE
zeQpUuAWdgU5Fx7IKJnNuKr5UwEGWuhjD1Qsd4xsG4ZnrzzKtSbGsSEdNQ1TnqnnAaOSQg5e7THp
YeLCt9FXPSp4cI/Ac4QS0oexecfP5jhk1StJYxqb0sdaNDBKjyM497wDUwD+tL+9VxKMtkAxLNVr
NhhjGQO1VNbLk9xId6TUIIu3MkbHJbYenz7/hwUJL28Loa4FmacPC4x18UiZcxJkZ+VeNYQkIfbc
OLIA2Bec46yDnruECqPydSdeF6wvjrrvBul9UjTinPuD5881w7+GWpfDb1lw9wHhlqcFYOB6vefr
ASG1vOawVKdYpXyEpWnx1fFO2NkeY4MSerKp/GkdxiGe++JPNCdlbT/C9KR/iJtmZxXFnUwSjrhu
QRPzmII8ckqxJookP1lenobK32ijy3jAGRHHU5aV3hacWVEhvJZXPizQaod6GAYEtIXco6rXV8Bl
qdcUY7pOuHyvvfzv49P5OvECu2ElnJRTUNdkCak94NccU3q25NxDx3D+KELPsj2FZVC+bXriafxZ
0DC6o+20L0IPpPiAUGQMzSS8nyV/om8opZy1Pqv1zNXIUsU7+BcOuNGYrBL5NcrXCtbtZRGD6UrL
Nb3xUJ6tOGxE5pdzvUPWxXPTF9OW5bsbC+XQUaw6004UXvFpGBzZdAjQrNHZcvW/bBEbfA/VT8Wu
a32SLH6zJ42R/yWzoRphThRcMN9qlngl/dbYM0kiI+Cms273XvOvPskwZ6lidxp71IYeq4WlGp9+
AlCFVeR8slJMB74UOfW2pgxR/ZCpxMakrvWZ/vFfeWBK75i4ThQL8olXqVL+xfenITSArsn8qJen
R8Cq9I9deRNhygBCx9ZcswIiAFuuJ9X0EDzlsBVstkPJAt8XU7/rcrRsCwdis3Y+oRmEg8A7uQUs
Z+A3CpPSA6osPzIMYxa7sQ75LgWTdmZGFIpM36hdD7ZYX4KUGTsITaXMGTVlxPnUWv0JGPbMX6d8
a8LRObIT1izr23SEU3DSvlJNw63v8JRy7l6hFm9vGrJDMV9NGDQIkHGfZakch9Xq2S3lCec9oSj1
2NtTVolnFLaX73lE8pnzbqFIOKYfK9cikWU8riZ9GWQKD2DmEmI6InqYE2LD0GNIIqUY4dCNmoK4
RUMqkYqiaMsELJJVXTjcAHOreO0E5yMeHTkfynsu83THCZWXLFEeK+VBFvudhQrnoRLzSR95booY
hmmBtI5iHBA648ofyNpwOxwOETWRnV1p2Qm5Xi5ibLKUItOmmUmA487WJgtIiLICa3i14tZexE/O
IVNtJ/hLPdkdrXDkZv0rKpVNNp5cij29n7XzrvbQraiSgxneF+KxeMRfwarXv2NFNHT0gI4Z7+Q9
ppg+s7H2YkYH/RKzd068l72EuefWa1KOoq+MziCmIM7BJz04dSCHTdF1/eeIuPRNNydNqFq/1nw8
f29VqJIk33ahv+s7y6Br5UTn4eufX0ZkYoK2Y17V1CZi8Ui61n3purGPhHmhH4+2ULawBt7KW7z4
OHKzCc49zKtM0qybkrs/6vAz85iS/Wj7Ju9qxLIlszyuMt9FYS3MFSIOaNSW5M3rECekmXp+y7OS
w+F3eXLmtM5qNTgIuZnHqEayDdum/Pms6r9bSXylHcsnucw2sP1DZKtT5A77ZeUQajzd+Zuz7b/i
Gq/d18zf224/RtRwgNwpQC45XjLSdIMo6juz2XsBZ33yswMrGPaD0XsufEzp3KAWk6DGQYlMogiz
kVHcDH3LClozktp6Vm/1Fi5BMyRq0G4f5SZox+ebGpPPNplHkxZJzv9CnFz3hBbI18m4fp246NOG
HDKDTMbGSJ6TzF3defkT7L/E1xljSot3nBxWzAZBd7fymKqeQ3UGSTwBKih7WYgVsXZkA+vfLKTe
EzoNnbcyZfYsTuMSqirax4ihkZ6sNsaAsDGmTGBbfVGizaHBtkPFo+MzZdCsQdcZr3mfyddH+Saz
PaklXCksWz2SxgGAMSruCuVLLXyZvcW1PDmbyvGfMXbOU+aIr80A/7ip8RWKzbO6UxOKT5qR0uNK
tFGXP1x6AfNBznG02clJ1PkD37cT/Dpc+5AgMnAYwkRv1ZRBK/v8IUJxXfdsSQr6mNMcqVuwL0Gt
1FcPFz5uYVgzq2OtCB0Kgi9of0TrHwW1zPhH2UFOgoi0v1lkNS5i3OPhSZRbi1q9f0ljyx9CX3mN
aTYVXt3nBbxAe4xPNquyqwIk1DrpbNLkPqvleN90SOLzv8VwmAH34HL75U2RB9Vhx5p2hDHN+PJn
eqR086I3KPSG1Wz4xSaUCMYjJlVIPDhoQkXTST5u4yBOjjuupRVc9XgE5Kawo2ie9eBOrLJBSkBt
TVRbl908z2DMMdyYaRNH+R0z/d+pyXgASV22QP1YoNlmR2Y6NkcC32PpDqxVVwHTK0KrvC8I209P
JKqCSUa6BZbTg4vYnPQEAyDsnnC5Fw9/fJCrgZfRUU9Iu3HgVM06ghAsls/mvhk3bCu7RBk5ASyU
yXvztLCJce9BRjRi02V7NmGfrBvWmwSy1tK4C9/vjH9q2sim9BM7yd3CzIEBUVi+AH1zp0/R0rYY
PndrEoIpEXX+oCPia+rLXcZrVzwxAur5iWMIwuNNL/ggiJFkT9z80XnoN/xnTmzzCnDRHUcAsRU8
QTWfq6f10VU7iTXsqWbc6YZ9dV2+xQ4BDYxyUaNaIZbts77z/mhYGPUGw8OBefIOF/zxYJsRpILU
VaLZIizta0lgXpyHfV8x9SibiePoqEQwdNR0xSUoDUeRYAD2A+1hxGyREHD9v61PAYMNNgfF1HT0
WfMQwlQNnHhkjrQzo+afSZd04FhQQv09qVxYJCiImWVL6Y6NpyTjbDjEcRR6V+QeyLi1h+2lxIKm
ybXXtBZXXK7lfYVuj7kTm3TH58MusiZa4LI4ESCCabl3UX2sqkBN7sNRbwyeHt4tYrJN4ZRql8fz
YIH2zcJe6P/roA4ygFUxxmXrJKKm3iYoJ2L+7sxTZdXbgcuVcp+SNbbOMqIQZ9+xAU5jjVecGLNu
U4weCYn1Y2NY+6bIvsum++B0/NNJ21ySeN3pVLlWORzhYBOjrpSSeAk3M0U7qqze0ABE+IOY1lS3
t8waHWm80f0iuN0QQ9wBgYDOkdfLjKF+x3of5XCfNNIz2+2w9TaA8+4GS2r2xI8xEyciWtxNI3VH
v1G7RHczqcSi8kcPRhKiN/ZrEIDpD3aKOq7eYV/b0k2/Vnsy5TGTrXflurimc7Th8UGMNjfH9bs2
0Wmv8T0sw2N4EuztmOw9rtZvgK423rlfazrtJ5fxU/WiixDcTyjGqEwflH2Se6+Hf4CdEasufZVe
+0noVzF1cU5HkZpRGWIJTzT0JSIbDpcrX28S3J0UqMfX8jlbv7iaA385h2iIvlcX6j9ZGvQuMlRT
ReXrq7j8W/fytZ5llRz5lJsHSomstfv/97LCOr6jIAjkTLV7tCVq1MURmjrh4D57VMCsht2MJ9df
chnKuMFKhv/nU5fTNlGFMZgsqSFGN8F3a4xKavy3pdlP3Juf2SKGr4HPqLvJGgX3IUfam8Ow6Y5a
XFkmptA0j7dxrIzUZSmwwod3Vi/qWUvF4YfPzz/dJ28Mun9vsbqNNsM+XR3Cwyu3y+8oFvE+RQQq
y5JMO2c6bVpcZUOi50cy/LspL+fmtFOMAk+8K//GQ9vbnLoExiOFFeThUfRw7oTOe5qHU0Ny18Ny
kpScK5LVCfbOXJ5zeWjrjG9cUkN1CbCeo3MxRE7f/qGDfdypc8VfqCoyHjN+BVPYE3UNgeU9K3sH
X5HVOMCV5MDyDAlAwTadKgWj7cyYBm/uVnk8RaYp6nKzGR5JaOTOB+C80sRy9us4oNWA4CD+tQ1W
kfVTbHBd55wmjYUKwrWCpnwrDZVexYRb6oD0iP9QmTy4OCUhDqP4APtSwHAZgNBygtWFSclqtV5y
6A5Xq7ua4KDpRyQoM7OPsQx6g6BOTt6bxgsAaQE1VvlcvKtBgVBrwD/9uvqt4wzYheu2+MT+Odlk
1OlcnwMxeftcKw/YoXCtbBwBwozn7bft7mTEDh9KFkge8y37CKLTbbJaAeBODmeZPItZ34ke3LoV
xQf1T00eJPWDfhLVX8PuK85vVPLkDQ231J1UnaRxdCj9YyC7eHG2RvqMHH49HH9RUkOQVSQf3pwN
lyx3AzP9yrCC1zRgS7FBUDMzoBa/EX4UdHyrk9NX44AKhSNv9vGW0aGAKePDwvCyzZCjV5PeYecx
HXwUVPSkdm4y3sGYQvdAZOyTHz8V8Dye9jVY6UoVW5/lnfObigKCEovt6jHypASYbleLZiipXP69
LT9qc7/3+YBE6BhcvtHNyjDQfX6Ei2/7IMURQPY66W3dmLJ0X45UH8XCfQIv6aPFb/JLVtuSSiS6
Lnpi3OcNd8R+yVmJnNZqWnFvUckL67PpVtHRauqNdpMb4mu2YqMOGR3NkOwNIjO5c+7WuK+szQjX
S8TKoFctsfiNYUwNiZ58B5xy/bw909Lr/epy8gkgykFojn++IcEOuWqtvexlc/HMnuSEvsvXx+kg
87wrE5NhBmfqw5Vk3zatBFIiU8mwh/3JxUWd4BwCxt/2lndteJUNyMla5CVkXawByF1pwTBMB+k3
6PhP/wvhnk4VGXgHfTYuPFTJkBAjnTY2yM4orcmic1EmRU1CPTK0yGXD7nl10Fd8a42UXPElYfbq
7ZryGzID97gHFAgjjcUP/AAPpwhxfYiJksuTUjQ2DbftdCiPe5BaPO1n0CW5bBtXZIhiOLE+xScq
ki7qcN4ZVXufA1NzkXQUCMaSdEkMA/3T6DTbre8lPtEz3Ko9xDKMyw6h7tXeZVWTlskW9l92w34E
7+CavLK2fYcLhyRg8vAaGZ7QYyzDkl/Ud3/ranRbn7HE8F9EngywRRBI1OXBPw65GG6iCW0UTfRl
ROBCHexRUd/84+QLPu2cMmhxhwwBOs7mPZoxGMZQQ2et8tqwni27RoGOTJn6oRIAU1tYs7cgvNv7
WnSDnU900wjuHSYd4p4CSQ8PeOk34RmkO6ZwtgkNZWvf8QeEkbJNe1lrgq2F+57b279qtv/rEymJ
3UEfhTn+FWGDfurLvAP80brP2dpHUE6r8smhmpltS7P8biCyUOvALRoWFWd6fPCcaw/ZAiZhddIM
6PfUOyF8UIzx+QdyXhFxZ2+LngNac56SI0kSFzGgDJqyk/+h0uTPjxpa2W4tIML0h7Qu27TNSeac
cIVe9RYEep1+zr5p8dcxwbKiPSdQlpZggZvOaS8fMJgpZ2nM4Pr4eGei0p4+vHIOQPrKwaPGRwi8
3dV58vFbf6/xwH8nMAc6TvuvfDJTBUqDbsyauzq/4OO203bxwsZWW3Oj1rdhN+UnustOOldkOA6n
LFN5I2QVuWYIagBZWGdHV9HiyOVLz8hrv2xl9Y8odHJ2zIAVZgvyUl6W8HMf9o/9WsnNdTlIR1to
kKoRxQzG9UHQjW8S3weUjXhXSkzqmVZT7elYJ68vtLyKstYIPiBFvN5L1rcXUEfdPjRqWPy0oW9g
658WDUnM/jDsvmE6clJvF4s4PgqOJ3o7g94WQI24tnRSLMbXW8ssjps+YCWHGCe8+kXmorEZcIjX
DKPcg3ty34k20nmRqvoNOc4wTzC4nx4kIx9Ib23bP9XAWJ6hCNMxmwisUYO/44useniBQvvErCWn
4UdjgaFfyqb38JPkFH+z2jEIYY4KhePE6kCYgQS26a8YzpO2pbbgevjXXTLMMZwaTfMOs9Qfo2yy
UHgJ3DfZXA3CHZ/idSSk781ZSZgQ2bQ3SYIVsXLcglbNklyRp7L42PT2+CtU/k/1JwfXiCCgNqat
sg2whSuanNe0OaYc3TkDjWlvVQctXLggAjN9nuLi0sW7YK6pHDtsAeJthFiKFidsY6ta+xdSDp+Y
pqlDjnsHSUF7eS6OSG5rn0qJTvQHx5LW/xS3Jof4gZNFHb4hYPXILhEsLDhmTee8+VJUfokmA1gf
z//6axSjDiSaTQVXBRcOaASQo5BXQQDLj1SCN+GA2nTD+6QzYyK3J70mMStikL4TSAxPwrNYFfjz
LOAukvvV/9vpWKO2YcF2qCCERA9gy5xisftH58Mh13EOZ2s/EE0dJvtN3lP47XgOf1PNOCJHaWu9
1N0zVN9mlTLRZHhuXeJ6RbLCk8jlz6I7waKtQWsQN5FjikZGG9Sd4NgESMpWYC/PdtbNhfoge6iC
KbTcg0+QLjFF/Bq8ch7FIZ4PTZ9rMtinFRFubY68p9Q5hTRnk6P2foVVZGYtTLigt4/MHJ3P8hfA
u7KvmFB107lbKYxOCOJ7uxxcL+faZ902xcLwzeiLWmLu7SODusQrWTO6PQDW54iCg+RQ5bCxu3bX
7rPizxb3O1DTIQRJU9x8H90b6Kguqhtppjsf78phD3C+wx9HJdgAJNF1M1be9n58CHFYAmho5wMP
M/3RINumV+YuNp5Iop2fy6tqkcjZsPl0QfM/ks5rWVUtC8NPRJWCiN6SkwQx31guEyaUJOrTn2/u
U9Vd3X1677UQZxjjH3/4Q/TpDGP6V6pfTnKYbl18OnMJEGNYe3z91eLCodtD7704r9En2t/Zb0FC
IJuJjEQlvPJUOyHNe7DwB4QRa6YCUksJhMGdoVDVY8hnwYrK2I/c296dhgEzS6uEaUQFRK4NsMXP
bqgeKVecM5c2RmqbAvSOD3piN19sghi4e/39EIYjNCsistwKkLkgTexJjOiPYd4WTE+xNT09A+fc
8WJRF1qDZQmKvy26EBm7KGHMJvSl68a4ZGPuQO871djVN9BpLMmIPHhb4ritURFQnLj8Zn4AYXd6
xXGpv3eksTuoIJxtRFa7RdGzxwgrhAnoKiLo1QouMRjdnhVnXmhRcZJyIG3Ox7yV3Io6+5e+Lc5v
Ik+3gKzYKm2eJvsKsP4yq83jM4W9AzlEvJ9z/HI4bzW8JxlOWwVZX0K5pnq8umy+XUreyFBm/odN
TL96qswtsrENEfSldwO3ViRq4+LGQNkarbczmUupotSS1l94dncN1ufd5Vyhreb4+mBC5UnC+MdU
8cfqc2f0ZgQ4/Em8tg/zgS/HhkUWiqOFckr8l6GEJFo9F9fZGNGa3k/uDoR8KJsneaUYvZCchCuz
I/vujGdffY6aF5yjToTTzBbzsSL8QeFAxc0TUUC8jnf/PRXM1LOzPewhqDrctY6MO6yNlQUIzlfT
O2JHOHVVTIJF+dIRVYxhJau+S2sLTpsp7hJR5X3xKOJmWvRBxmiAuCVwOjNPZgDwxngbkgk8EXuB
XaNVgYMxwiGg42ftrgHZ3kG3xDUTlzTcaXn+c0aqgquZKwnY75fQkriY7vnYsiFS2VpDATzZY7d2
a+5ONoyW9NdiwXCZe+xjfHAOUKX5u+Dh15uZ1gF7AXpbwgIy3hieEH8FNm35dUAMJQt6GHOtHhji
O3uoIyBKn2kv3mZU2nw6npB6dxwCseP7NJxqswwP/bffmvz9L8nBQ0tldYgYQ6BBGwbim+RaEbaO
WdlUxXSz0y9Zu8TOCEfRHogQhw9vjB1qsWHROfOpWsw+auD5m5mRPhF/+NBf4stZA1SQXOpmZcr+
yPn/ndOz8J7wcnCvmLLBq8yKVSnCpG5/eLfJmHLN8V8z8unYaSKCZpzWxWEqVOML2b1n97KUzi54
DQXm2UZxSjhry8GEN93+C387OY/0q18QkIM8jFWCfW3KcUVPxq8lIB1vGswEkKARZMe11Cz4TXgY
qSZkBth9bZojIbpUVLRgeghu7bEHLGilzNtl++2854WFLoPpkw/R+b6oGYtNFUqkfKOuyyU1l7EN
KiZzV/vHTK8Jtjayrb0GXoL/onVHK/+DGDRgLihmLZe4tAEZ787zr++pSG+i4BscakuLa4uQSTzG
JIefyFrt+V+qBQ04NS0shW3D4nBoeOf4nnKOO4jUOfnhaWjp2Kn0fRNgQ8Q39S9m3lG8GmmWbMnT
W8wmicgu5T5RBOwHjCObciBdzXFHof/+kAemf7OcAaF53ZT2wGZITFZddo/hWU9pVKwSerPQJbPD
c5cEK9GvGBUB1jxyMAhU/vwH3OfMSfZK7xov+OWz7Q5fv8MSij9EcYTq+BP2OZldsdR/ceur7Edg
hzsNqfLvj6T94w/HxYK1RBFH+9i3FDFtAp+HqFh4bMFe2JJeL/9d09JGns0q1sh6BfmtQ6wP7EtW
zElIIOcFEfliJ75o9oCwSkNW+9WBVKx6tz3BKGunl+DRM5BDt46yRH4WoAjmDZfLUoI3NnKGk/SD
xbj+sHFCGy1fE6AATMuAWcR/gZ9LPYVD+jhLIWMeSn56i6eHTFrXSsQe4iXm0ywghlXARnGHs6T4
6pFoyVdE+tAU8E3zpdNvg187J43gpMHO44aBCKdy7xUpYOjneKP00JIxLkkM9UTdTfMGRrx52Hjm
0lUGN440fK241ppDcaixprWaFCPlT/SwiSs1O/4J1l9gSjTLPVc5ioxqKVQ9sXLz4DV9iRuULfAK
5ZOqH3C2c3vh0C2m6uLjyMs2uNF9m1crVCd9Zxv36aV+OERRi3jtEiT49dJriiVBszNptUDhJz9M
+r4hGcHU73YREdppSgfQIjLpCQHjlGLIDmbLsabzRzOE46z09o8LPPgid1ShiotLlpxco6Mbgmy2
7NV03kh6bvvGGbCILhSwVlGQnqOzcKsprVyHVzpmD9i2I37lpyXySq4tis5R/Dn1whewqaKSoKWf
/4ZfIq1bTmQezASGQvi4Vq3GH89lAgHg1gyIMxWWWeXW5X8oegOlDDIs1A/NKE0J4Sn64JtDYoIQ
MhIHYcw1pKODRY6QEyYX+keMiJyHCf+8b8zF5dtMvnpwBS6TPGGqiIWAAKCHYBtDsoaXO8mUKJwY
vcKHgSiqf8Gcfz7VOlQcSEX2FojaBucz3MZS0zzC8x4ga2u815TqlFWPpAvZ32qFMFq0ZQPuF7gT
VEiU2rXNGCbtBevKQgYhekmHmzx7wAPZc6K9vxisYrtx3JolR50C0fM3I28Eudg5USzwz4C3T/PK
g1FhdxxT9As4nGFhWRjpzeZWxGMP86iB84VP+2H6QM8rsI0BODT70sbwl/Tnl//0xDYkkitciXKn
w6qnb3PNzYs9tyPTRM2BUA/G/nKGBMKxMO6eKmrSoHC4xo2BM8Y4spqQCmrZB3zo6IMVjkNxnouN
1DCKHTt8OSYwCdXD8MS+kuIH19XXGWf9rDcda5bSGf1kBNOU9nKON64OHIiUw+SGQgGrQxkPKWAi
UgCxYREUtW2k6JsqQUvB76mtvt0tCq/n3xMOEM1GD2xWOChwPM4G1Cy1PyY2A0ovfmI4SzC9pYLr
8VsdKcylKXgz1yntddCkwi9Pdokyq9kCCbiMRuI6/qjONX3RTPcXXfyev+a03VuLK1OOcui1K7KG
706NP+vgTA3IztZ4kcvPUQZampAbx+a/+6LI5knMR8wWArsx7tObggoUIlAXfqKaIA0LvMLfGiUv
l0aSa4Ag2mObXfYEPhPvt8svk8uBSxOahaghsYRQXiLxdjy5zB7Jbf2AJ7Mt3Pvkmg7cq4aaBqtM
ANidvMJeF/2jBm+QyfLqtRunP0Bk/EZve2XeREygXru8mW4zbAhiPM1barJ3ircGoCfyuYeMcKMk
T7dv3V1+BJTPTX/OxIv+bugOYb7rHZNs8gagoZOdK+Zx5wQ5Jt5GcKfyYECzIYC2s1UiTQkf65fP
Zbqs3dMQydFHSHVxexjaLVujO5zq4EnV+f3rlldDBrIS5/cvbvZarKzG+45Hp9lzkKB/7J5zPbsU
Sg1CW4mqwRyxPjSdhNr3/J2OkZiLVunuijRVYGsuc24NjmXz6uA3DT2UGdlji+29rnKpAvPxUXB5
wb81HfKNkzT02RLiqPfgqf+doeoGbQACVi8x7CQWqsz49ovNkEQoFRmE0fsrMPBi4AV6y3lEFgTC
yCh3ZOrAGaZm71AY4+EpQL8JXPZyL2RzfPQOZB9DRv4h1a7PJotlav9p31T/ON71MX80xK6lceHA
L0ZpDysRu3ZBmajAEU7Twt4y0tR9nIVwgiMwb+xyHLl0+p8JojsDA35Tmw7XhV0vSv34i+RY3mMe
R4VXZohLbSBWvjXex9VosDW/Ut0drrQ2SxKLZ7eEk72kscq98YLiQiIOEHtAksNRS2X4enKrf5g+
jWKCRcebt2YOagvPglDeY3uKOvl4HO5rUrq5bZ2Hh/XlcM9aMTr/slBjZH5oT3LvvDjMfwZ5EeMU
5MMrQP6LyfChizRqCq4oZ5cRLj5jlzxnrNjhahtXi9qugl725Yz7UvWXwTYCfeao43aCR2GSSsbC
E84CNC36ZSUaHDW5mNYXH3pQOCAiBctbdEw7bGYNyesbpNmDV4ujgMqcVuOe7qCZKeT4janibybY
VYIx6xRjzuMPgybzOxuEdw4r0D8Bd+bMpS7mNqK4gNs7zPo+bwYbkSa9xVsDL2hPTTQP6ar9m5zX
+GECfGK1Wvt0VkHrci5PaFkZTFzn5KhzOXXGd0Tlxpl1n78m7yMVKPk8IViYV/6xpIlps+AJMNDK
QIY4iSouOIrzIuyl99Vww/HHsPa244gxRxexE36s9iRPWaQkWbq9TT97900FCgOLbtFADI/5ewjl
Zv2sWf3GsF0+DrDP2euRxgIj+/DErArkp79Q8bAoTYVjzB1Pm1xo0c4k1IAFtmHPpiefj8KLU/0N
cPRMnxMG8qj9oJbjl3L2Pv4VfhlG++AzKzI0GTeLCXjBaBUJHFZQT+/jNBMqF0gAlCPhqM+FCGjG
fR29HABRlQYVX1zhxaL4JTYkMPp4j/QhEM+KJ98n83KomrioJypr4uztBPKPEepEyuAi/BRDIJL0
zDAO1zW82Bxo9c2pwc4FwHFH3Gia+bRKqCctZlQJA+7+zXxm9LL3+QCiC+G5Mw6EcvkFG6ChIc1e
ic6MR3NymRRDUvn14ly9L+/LXhEWyypQ8IwpkWZhwajT1hgDrzZVH+kZ4mRRKVRcENsp1XTyYoVS
ojhzaYGRHAUcIaITmiNWcc0JSZiby17FBlA0XIBvgE0bbSIGLfgzQ5ocLVH7AYb8LLx9HbBhqweN
vAh0zf1gx91yuYMZsVfiAp5i4a8/wBbVXA6gw6X58hWg9PY1bL0oSIRpKs0NLSE+sWhOaAKpDC/O
ZX52zl7fXwovnrdbgjScUwlEu+8AC2Kcb1CdYMxqqsTFgLJVKPipmqwztcWW+pmfxyypXWqz/Pi0
hhMNIskSNJWQbFsRkeJqUj7F+6CjT3rRey9PVA/rcIp4bwDKwIGNyRqMTaZmfzneFEuujadByDpZ
v/eX6PBGiNJZJgG4BDhZb1rNHx7ABw6N9Jv2xcPopLD66+2Ra4DS9HheKYsPF5QBwG/yz77LEU6M
J9z2bwkC2IBbkpsPnx2aosp+77fzJ4jXfBTvOr100bnR85yNxmrJfEZTxC3tgAZE14Wy+fA9f/7H
wQMK9s8eXtOAHmODm67xJlnGKN1fwhk8mN4BQXou8zDm2cknHkrhABp09JqUMRGrMsYlHKJ/W+YL
6a0JntkzY7IgPB9NCn9MnZvNewIRp0dMwxHvbQibl9wsVHuHSQICRvywwp8v2zf2rzFavXfsNrZm
497mYzRGA85N1GxE9+rw4h/Oc9LET+cmvmNj/rBzLpgLqAQZFqbBKUKieOv2IhrJGAPViRTWf9yw
wvd1aCnJ9UhZ9GVCO971nRfVwc9XUsScbwt2b+lqREccwQ9q4JIt+4VnpcDNkBLHHzYps0oCBpKP
Q0LsspnQeNooSHnSc/qYUylPRqZqcR7RZtLLjD3tKAZpr4lA/EDWOLdpylB7Ji/hZny2leSCLGz5
eXvKOr86QwRCnQHS0l+X0DE1wtz/kQbPsXyx70cOdVCNioN1Wf/L56Zevc4fS1Zm2ejPP2pYhhTe
5eZdmXGxn0Azr4i3jcHT77/d+5HQ1AfibmGLqNN+YTAFKGFuvafz1vfAsBSqQMsN5kBnagkLH/mH
dzFGHuJPUfTTAljNhtpehxUsQAUoxoSiykyTwq0pHFUQLTkj2h5RyI49st/ZUY1ZMJ8tECauIXtR
Zc5F7rn+mhek9NL13S2wCJwkXGGtBTp/+sHuZLji/ZLBpgdieDWEVXnptkE/URMsDcKc/48J4FSe
Aig5RHI7mIWDuWo+Zz0NUrv6Mt86m2cET4jd6+TLvOnJLydT3hwGVKIcWF8vgo9DQoPw7roHLeWf
MOfmWL2ZUYn90G0+4iAcAbHh6kq9saXFYnPzjLdEJsEVM8DObGcfp6KbUgCrkKObv3XtDxzZ306a
EFYcmAWqagS2Am42nkyA0WjLTrHHZ96kGc+ea9Gqq+ZtQQQJf7/9Z6b/JmxRJEq9FpzFJ5RILGze
ZKsf0pcj3pPSdy7eyxKWTKibvytRMX0sgHNXmmkQ1yFc2jSKDukrfxriBWwFgxNVPvgiCxjMYHZ1
Mzi8fjpyVe9lrMcbulGfwpWq9TeRTt/webgvygMeGUTYcPAkNTbqjGPeE5IH+Jdy9l8teQTf7Bmf
Y25Azhak82r0+htBpAZW44O7SCFVjLEfq4FwJWOzT4VHtmoAL8mcSEhDzCZQrXrfI9DT7eEYrr/+
cDyZfdJLqGKX/TZwuJ+8rIfzYXpY29IcTXQ4sD9WBrkQS1cC2nSuUgqXSfNPRzwBNdJ3oGDt/pb8
FiAqzOFCOR7FtxkJUKy3e3pekTIN3I2YerDK3TM+LjEqBtjLf637Dc4MBnGZnG3jZndLGGzZ7CXw
TQGXsYZD2li7cVhYHsqo0xtfK6Yc/PRFfzHgoqZG4FtixKvOodLJoRzyZbhUrlvSh/2iMvqLT1RN
6Aw+m+2+xwA+UE6vsVHOeqypMzXeedat8ulrN7LFrZQftfULKMGBtRf9mHujdenD2WsPSMigbLP5
6z/JfI9p4jEmnpbe+3QLlcn974bgBEPhd3zlRS8xGQ/VOc/I5jyewZtoq6mQ3i5BsrQ9qnHZa9h2
YMQY5TsViwI1IkNq2HqfCuMhoakDPCRxRdA2ynnjUi/E36Qhk5hz5k/hdEBRB78NpeqiDe8o6h4A
KaJMQB4NNYJVw4gGPk/nMoxrX2hZLPyvfIUodsg1zGLvVGGMi93a3IkD5PlH8QNv1X4hl8zyoP/j
k0O6jAjtJUuAIWTO2HyIOp7JjCXaqybqWDJ4GQB0iEKmtvHDYlIE4uOP/d2HCg2wh6IOeoF+KgMV
3IFaZgYDsM1E0FMZZKJJUXzk4v6yB4JyBTr8ArL8xBQFlkVld4bi4XBMzkkRnqPWoOnrJ9KhKuDX
QPk5sDqjPH0d6crOGV8OgCpkUg47ySSxfY2NnoEUGrbIF4Ym5fR0BJ6xnd8pleBUgHrhfCrkqxTd
Ro4zavh2ThhNOK21Yor80D+YaaDaiHC0T99H7NmmZH1wIeCmzmgSDC+mA/GGc9gH/ij6LhlpI7sW
QDbNCm0EJCn6HAmQI6OxZy1KrH+m7T/z7peEUjfRN3vhoXU7VXbJ570xMEJVqIuymIk0yWIsvOum
jvuLMrn7A0jywKmRZnJAQehSzbF3P+IGE5zNYq55isdA0cctfIXJN5K/HOQGq0hvw2eCtywmb0IH
fmGAFA+Jln8AB944JB+L2+4VkvHSBbcMzrCK/r5YPU7VqlCMXwbG0a0+Jw6zp8dku1UEs4cgvjJs
V1CIbxRA+x944YtKU0xAurj08ArLqFasy+EevdPrgi+iFaASqnfVUFSmwEUqYwcQNIBLtLIwfiG1
hFds+26GaiorcGnmrS2Lh2KucbhTTDi1cI+uzBAZoTCc4SE5lbaGFl4RNv6b+StDC1uDuL+qGUHE
2l72O5/457SQBW6QFhDBqvAyNi7Tu9dzJPfuwa2zzkuwnT/QPe93YDBDEMZPADN4+0wYtQKXfbGB
ZamQSEF19uUGEJuTxhT2UmuMs55TeFsQNRr2cIhTDJp25LM1k6cux5j/ysHoq56WgO3+g9Zz77b4
psSlJm0gJQxlMMFxmJnpUvhTcJyHeEjKadyfC0G1hvICe7mJHDBl4/TP/WcMlbcE4LpZzzWzROZ4
wp5S3fT9EX0lg09MDdzlJ70xLhTDjNK9Ajt38eNAGtWDMsFF4Gk2k9d8nDyX0kxdF4o9JDDTU9Kn
d592/D188mzMzPBpmY7C3lp4bQo+yW4EK2/I0LqMGQ/s3s7N3o1Y6sJLk/dxRnNAhToV9RUzUBAe
crPwbuaxeHrNzBpSVBgd+hlnWZBPYNNaklkvabJOr7CYvU2udN4MNAsPD6wNfQpN3bFeaqYW3ipd
8fKJ4uGHCYgZv3D20ZUM2H/9S1Q8+QGyIS8ZYw/Se8V0g8HHjE/JkUbbMXbnzxBbBosBjhjAWTnr
CkL0mxhZkwrV7UFyWogBLHCr24fGjSKCpvEFGhtKs3o5elmjSIym2NJw8yUy0Jhb4YBtNCj35qOb
0WVMcurO/lLgvMhaMQScwnb/a9c0yWpK/9EaZxha7XTMibnVPyS8XSylMOUtmYYA3oghcHsi8dJ5
9DA1iblArjA5qfp52nP8Zl6Mr2VZEQVngLtrQNf69WkxxpX/EZ84ee5TGRYA1oZhriEF1mW2FmEY
AW9nfOS4pIa/WAMSfh4m2UWmGALrn/l4oIPh4PjSEjy3Qwxe8vMW+SJffjlsNeZRCNw9rLUp116s
A0FHwtFnP7Bbj5OTJhE+bwP4UXslLjPEFSnWEtu/BDYqlQ1Xfz6tIo07ZaBfnNtxbAmgu794Iwhi
N5vMPWpM3Rhej8PrHM4sVhNQDmjFaGZvHukAjIBpsxh9uVhI4v5cuVvAP7yhP9NB/AxhllCUzoQ0
64p78RY0ePM+UhZPB9NBVP+dM6DluGS4JUahv9XQIWbevVBvKHj/C3xrBNSmr7aOhEgLDTGn62/9
Yj0+d9hoPQurjIrkS9WOsdaKcdh99t1hCHSJBk6OW0nnXo1qr5nF8WEPggHnUqR5BeJdZgATpsmN
wgAUejhmlNP3wBwn2kHq8ChhiPTYP+Lrpg3GjJaOAAqUc5PfZqTD3f4Krh1mqpl0ePxxX7Eyxx7n
seSR/kKjwJLEHn9rJ9x1wHJE9wKSavvaWvUimiu6HpsJEJWNmlC8e0/ObYge4/UlFrPMLdcTl9SF
F/11mpUclUzOGEsB+QJlaaY8LZwyq+A/UpxYRfhm+kFTx9nLafIzz6sqQlHChTGagv9Nvs6BWzcc
H9ROr/CmSX5cLxrel4PK4foCpB8C2XxOeG4YJVVo9FlcZrKtLWT74W2zSyN4VPsmYv2S+zRYjf02
gdIIYxtkXDTzNAx7agg8/ah20Oq909f0smrZbWYPQP0BY0Rc/F885HTxkeFkw3EnAW1OwRyDQvLZ
7lYzvdk5vkwsfKian4inbTq9BuOK4I9Peq6oTcRrwJA1xRcY364ouh7V9RdCRtzYHVcpaBrHrIUH
aja0ahe3EsJZwVHtd18fwaCaq0eZ9ghx2Je5WQPIW3JnMCaw3sE7kIkh4XJ7ZIgnODL5PSQ+gZVD
IK5joT552ILyNF6jDWRyr/BhHjA3XyKnykuFfqgKFxf6K+rrf9PZclEBbt9iCab/dvUNK7/ZwNv/
zJ827hhP57K5YrHpDL09raRLHzU5ZwwWzf5EwG50CGaXveANSBMyHWnURuzZYaAcP0/jCaBCQwUV
STHGbqpyNSrMyN/Th81Uo9q8jt3fv4SKEdguHrOnofuEZ8d5TRmPSghGgrYQsAmr35AybBUbU0ME
2MBBfmafhcxws/yDadzxJprJm7nL1foGylpZF07UAbublIgMsejdYBzdYWrCbqZ45gL5mXTnX319
EQ4cAu4VZ7fgkobncH21rAE8DQo7eBpEUMxJQuU25Lgu3LUgV5b0rM5jD/t/huSY8TJofqyt+bke
1LN0TK2B33KwXTA+ZuDxBWfOJxwY2XoIMTAPZJAJJrHvOV8vxbcFj8hQY3WFa1zaWeoeK/BRmlPv
p9Wq4ZWoc5eE2+nw1DPU7GWeqvSZFcfXpgtQdzI5w9cgIjVghYJteZ2vCNP2XhAgQw4PdebXZi7g
Pg3ewd2q/zgOm1VvWlt1cCfeUedVMpEkypXOlnOEkQbAB99PeqXLtPZnDEorURuwoD6WCNUa2L0n
ZII+lCVAK6bfHrRtH9qGmpYmc+M5EzFbIrEMXOj9d9ngGhncCNN1WLwcvuBThCXG+BZT0bHGOlzj
caLionCaUwkODJzuSd7dX3d0SiP7zZ+pgv1gv6VKkIMyKybX4/VfIiznkwQ1aRBx53KWPJcvzXr8
vbVwuw3k6QCvWfiXlV7sP2u2HZKj/MgceZwwejmznI+oQaDD17OWZttr1SlBuRQc10C2gQOA+ahd
rb7CvBUGJLwwwTYSEyghwsQzOANLBFxid22GXAZ3Z1eGnYduk0pNAr74RJd1F0MCo8Hj6qXloffS
lh8ScXVJ7GaxQI2P87HGJ14+RJy+NxDqUjGA1Qgl61B9APTBHkUeRDc9JKJrC+Gi4OuGLqBRYJ6Y
tE+v7gmrc0+ZQbFLB9h8PvXhabT5wORntrq6rB9xPpc5viMZG8EGlYp15uCmE+ht8FinyAmG0wbL
Ej6LQBsFcFrZ511/dU0U5iIP/zf7yaGa4cQJmMn0+2p0GqGpdm8Iew922ceBx86ArAvav+IIC/3t
DIFhHOoPuHP3eeXIJnU7KNLLp+9Zw2Mu5iD1YDxc05C061Dm0L669LGMdu3cb9GiUiADIrv5RAZb
YNQC1JtJF6IJ2TY9ZkMZTTzjaaP1y9N5V1YcqTeiy66hBvce2UUPwlYsO01uyifZV8kr2DpV2Fr9
7LnAK+i7wJgwa+xf8v7anf9USRT6+04ZWIf1jNKCYI5VvftaLae2Fo5DoX4AnINQ20G4CZTYcgEg
Dj2TIfMYDatQRtNl0YP0M449FEgGBEnLMFI3oO8smMyAVg+myFUQwKIj/yfSyEg1X3b6ienYSVt3
OuJPOhX4Sp2/6GlCW5YWTpb1j2jhSF5kBVCz6yMaNne8RhoXkuJKb6WnygHxEcxIgqDtXLKV2ROj
esU8oA5/oN37OFHEYBcVzT/tFMReOuUcicNxbEynn9qYzgbWgOGRiQWEO5tdLHwvLlixO9ueSQ5e
F0BvNOAolCOXq0Kv7ky5oOqP9LqaUPKFSyVNnIGHJb2HbA1tvwJJ+IVk7AKEj1HExcz8Kzw8w39t
MtQ3BpBX+E9pN2Duv8iDaN0shCRtPBFgpeHX8W3lpwg9Vq1lor7ShZKNpEc45EKgnQXp5BcHpmkg
ZsNHIAT8hYV4mz1maPvA/VDEGRUqsEyGX83F77p9zzSz4XKeB20Od3DkZlRFZoonwOSaoHY0V4dD
u9WNYCG5SI3f0CESQaIJJG6eRPo4KXdALgsWxbGPhkJoOvlyg2Ci6eZq4aJkl8n5450wr7yARCM0
D1LD3+3WHfsGkguw/QA9Cyyw+emrv4UaYzd/CpRkpJ/X5z0Xa6nPGXvgoYFgItq54ukwk3RMGMOB
a3AKW+gZEOKh03cDpLsN+CoRm9Ybge1Wn6u7nSiou9p9q3YH1TKaCxE5QFZ6AFzcC577icFkCvuD
v94TxPYh5QuNY+aORyxatAgmMAAaeZghLre+AWUMadrLXMgO/TdkaShDV2MhdNOXX/gAHGMujvwe
DZnmEGL0uBv7ZbjNCn2JoYj2tLgIjA6evLWEEc9Wx2xq9sIdBpqxj97rqgURoiMKZbz35kKrL8gU
I3AHGDXhKB7qNBfnkRNio75av3TeMr20C/vsyUdI706aMZUlzXSKf8g4gR/iMqry8ujH5MwAfeDZ
QM5a/cGLYeNZGX5k+onHZsgcjWQBaoeyBPA4Pik+w8Z54e6yzHVJ+pye+Pyv3ROe56FZjPBZE26n
Tj/Qj1rEuFLSl5RrkWu4Axk5Jo/F9AxvjI45KrYIwnXiw6KBSw1JG4cUag2MOe5/V7iH/KeOFNG2
9DfNW7xdImKNiijCmAE2XOZHFHjIUceTJftkzerfRfnUom7J0rQ3NVMBTelzsQvxaqDjz0jcJZNo
wjeIU4qPeaph8qXnHvW8vkBV3oInQU/VFys6FW+Cp8XhUBgIv8m1HKV9zi/AB2x/W298uLNQivkJ
MW4pw8lx0UyhYYc/BwkXNFfvj/h6dnACsteGc93o/qjZ4wwzibCBUlyg6mSR+i6QHb9ViBzrJWfX
ZaS7pzIb3GhVTnxZnG+YwHUpi1zLcpiJZB/Zq8pOg7SZRBEC0ctsOSDJ2P/1INJ/jBAtL6xAymZ/
/syQBLAenqZhhS+sCiy8HCIcVIS+FtfO6yKMRnuLx6lg4BkUIB9swMgcej4x4ZnivYOfz5xAl6Gp
OxYmMG6kO6NQnCMWKlEeXlSwSpKOPdeQ2bjgCBbsaXagsCxbCr5WkjT6kagIDDz+uU0xK/XKDvcY
gqwYtrDKu9iwhEUaExm8K7FWmuqXEMi+HFMyhT7GgTjYDtikyAaiUMdNRyJxnCgUAsEZHP8VwZYw
yk9nQkUnUNGlwtWxTVCsskuG6DztCop7KJJLIahU04Yzvle7LHSSVtRU2Mn0FGIBojsMZKyI7/5P
tfGNGFf2F9JxhNA9f2BG6w2hJNsCsqmIRXsbObaA6K3G4scQLQqAfTZVUObDeNfaTI8oD2tdo489
PGZdBSUVFs/1Z+RRdWK4E//wqdiiJ8DpwCWrhuCHKmDyBB/+bLzhf7QhZqq7jktdyBjFTYqYzgLz
lBDKjYA5dIJKaSrS9/Szo88+wxeMmq8+OJuJ4Lf2pzeRZEUsiwx5iDk4nH/sdWG43E+ABC2HH5I1
/H/4qE+zhP54E8Tr9IKrGLN+1PR58OMIqIz3L/6i/djjvscxrJJCuiNAxVRBC8h997n8Mowc74Ey
vU3e6AADQnAabF0lXDvvgZh2UDMz5hXDILCEyQ1OxLQDjltvQSwfOrH1UHwxCh4x7L/jIWj80qH5
RTicqNgQYZOwJOxzfWHy7r5hI3+WJKHZefbBTLon/DMJypQMBmShCExRGZofYdvDmciji/dYFZgf
S4sejGS2mXzI0aJH70UxBYWWsN6ASXOZcVt9JQxpmRL18XOBDBfcbawQT19LIbVBA7sEs4bGB4na
IjSEGYphjghTT+mUDDLQrvYIzylCNoBpiRdYjyM1aiAReTcsm39W8jBujPHvwSBDocMIJ2b20nks
K+zHKPSZ3zmtvWboMjSu6ADs6L6AmYHV+u04SvrCn/UVMAnvBQPXKaAe6ISkuo2LqoehECnH/1RB
ZPHQQTBEDue1S4mT4VNq/6N5iGEmwiwPliJ9GyW6EQ3dEdTIM9eRYHSiWgs6LARCErMykBSKPErH
eRkoMyrE1fdrDDatkUU3FKJsR4ASnhX7YPrCf6xbGLJJw7iZ3eRBbmmog8JuzXfO+hEcBdEgimHI
Db5tATKVPApjKXD8mpmo4m13mDFOoSfu0c7Mn0JD1SU34fgiRDRMUKy7v3Mad0hH+jakdHfzIB0A
b7wt7okJw7vChRFxMQl5q8Ct+fv0NX40CKG0G4DcDJWP5QwlwOaJJJQB6YCxtOffZmTG6r8/pscw
LkSiqCbsoIgQivc0X14L4UUOatRXovGWv+aYD8T8G62nYE9FyW9am0vWgaF6QCUHQWhF/jDRzNvV
cNF6iVpPvE6ZaBTVfybCRqCBSwrtbrtZXKPzgwiVSj8o8YKLcDNaQip3H2Bqrc5J0ffpvJdIga0L
YBd2Ckgcvo7Q+4wcieP0iwMtP8tHHsgvrmjKIIEwhHla28lzUS5k4wH4svgRN82oZzUyTqpxZdLS
BUgUEeUwA4JN8ZqI1dLrGQ0L7FSfausAL8daM9mERyiMW86IVlGTJj2egD90nZxC7m9t8mCmArc5
evzx5l8WsRjozYDW7nDYGDZaEprNazqMkJp9VpdFZw2Nbq7aGkaZwHvCT75etKxZpFMWxAxB7AJS
Y03sBNgtyAwlTjjShLRegHWwSZvJ/YTuiGcQU15t84oosmDtVMxrG9vARe5N3YijpAU82jA6b90L
Xwgtnbq+O4/gg1gApToyzTsMPA5Ng6MZ9kRwQcoy7TvXRQ+7mQXyPHBgqnnEeaIvyST4XjcbjBuv
EUw3IZ7Acue/sINmoz4AE/IdepdT33iGYnKppfTFacWrIjN5JJ4XZ6hPQlErzT4UGX/P3PZD5Fzf
Q7Prue3+9+BHgIxRjYY1nB5O2vtO8LnIJXIHkbqmxQJvjreUA31Y6C63w7yfCn4TA7plzipAUGRq
VDO9lNRbbCX9+LGTnStpnRAEz8BGlyWEndyBM+flFo6HLZJwRpqUi1DHHI0QdjVFQgG7CVbsw+O2
bGEOPuFHscKZSDNXcN40N9ZvDYnLGqQDBwiFgpdUMHwMemIOkQOqj/kF7BKW2yCAd4g6ZwAj3yF0
DbsReM3NPIfvgGiPObUGG0JyZb/cNZiCARShH4SL5Q4np12xk83f6X0S8HVBuQi4xEJG+NX+8W+U
FzeSHxFjZZTtkwFjojMZ0j04ngzjUCiwQe6xUC71pr9kOB9sFHJ/neFcdi6Rgsmuh6G8Yn8qU1r1
B0ZxuFfmPbeU1WPXQMKklLnbgEz/sXRey6piWxh+IqsMYLgl56io68Yyg4gJFeTp+5u7uvqi9+mz
VxBmGOMff5il3cwZHHre9XjXJEJfBByl95yL07i8iDGtrHtHJ5/PCfAJ6ZK7Q7kbrRl3m/QqgiEA
ZcA577t1KsOMp/+Mnu40gVhlSVwdWGVcrFxIJiuu4OducGICxKN9wEETTG8GE3Dn4KrcVbkF5r6D
23nItd3lDzQcEUrMKiNS2x4btCEgEMbLe2GvWTkkvGDziUqCud4RsHyKt5BSz4dLku1AQwVuOG0V
+nbjavfCPnK6/dWWUIBcoUq606eSZVyFbkU1MONUF7rni1GBXfVDCCcuWcFUa42JkTObRaWIIY1P
2l5WhftIy/ib3g5n9xPjGS1z/T+0xuy8+/YFJX/V7j+08dikemNz+AcjGZo1HLUwu5pvSaEdLdJJ
1K7Pu4ldQT0UghygPrj0vWiaiMHBkDSPj1nFDfqE3cAlyhpXuDbt5lUwWLWrtyfBznya5z/u4gHp
oj2R1ksQo9lqDyrE5GWf8dtFhtRnVjGAM6Z/RITAmxQSqK/gUe4X60O8n/UZ7uQko8328BsFI2kW
1FD6AZBiEMRuX4DGFt5jRVMg/QGowbTuA4a0YW6/8atZfVc0HY3WRybELBeopD3UyY31HNUD895o
UIqGjJCDqm8XmfQy7hDGH6QHvtcAvoP0OlKHaKXofmb9LJd06PfDPw6v+me1T4uteBsNFO2xH9CK
zMDx5L6svIGASTxd0lHQcXXQWpkhwinjvpvj/XaD9YM4RHLLhzXcYVxFxbSAyVjr4E05RKQrzcVq
jCHvZANIgkUBtgOcuEXaScp0V4NZHJHVuPJMvR2/ZEXYtdWFmxYooNoxYH197d8EA3cC5ukn1Ak0
RYCfjQYmdQ4n0WWsXuOHz5Rl+Yb8X6Nc5L3CDuYcWZxD6GGcIp+ZJhca+Byo5HMHiwoPj6nehbn3
uOgFLdYZqgHh4HxEfiIX0iC6wdwQPGMZ5tfhbfJa7B/YEB+IEcILkgoS6xQIFNnfTYd5DvUa3gaD
uiDlZFuhKCCOIpzYE/ulfVfkjPOxmBkfxiB9TMx+cbOsnTvV9dW5Mp+T9QHLwoFITz4nEXYvo6Mk
pOTgR050CSNkYnO+Bgz63kTnOHMf+5/zrDSClTFXUAaA/aDuXEuLm3nHJIhplSDmvnEyAKFvOAsg
mGERwd3GFmfo7L8WJR0zazRouWTEdFjQn0Hn0IXg/OVM2UU3Rtmf9BuMOXXmLSxKKGBHBEWTqfZ4
E7xkDrZTl5aGiVyNiShZaWiN7HxkDwgUiSa8LSw/+qQ1jwKsdseQszrkZT+gy3M0q/RpmHMv/wzo
bUS1TXFpnamDLdkOD6fboq2C98HSDEcMPmb+DKo8O5mT6x5y/UvD3YPvzJNk25z6M7smDodBC8Qs
wAUibiFEo/uZEhexsUjRMltnk0KGGK5eE62/yre/GZLA4aqIUEw8RPKP1SFVPl6Oo/UX1Uv0cci4
0btCuyNVdmahZEpXDXBbAvOrlTc3JlNEuF2APb7Yizt0IVaTXixhTMBTF1Sd5QzmPxMKa/Rkes7w
CiH5CAkfkrfxToIXq9URBMPN6moxANLwY7smNf4DEEkh7/jQKWjXytWNuAavd2ogGjy4bJ8WReMv
6da5Pw24SsHWFfbSzRysYZ6eh5po3qB1gX8Q+WmLunW4BOpkTgrIANVOY5gLL4Zipuc1cXvWPpz0
oPw6hhE0uesnzEGHufRmxeOUC5XboRMPFCECFGfWFAOD2sX0YYWv4WkCN/kaM1qywZ0Q1xFquzkJ
hRFvCRKA93M25sT4xA8kheh8e0YbcW4apKST0qNgqtESMf5PK8QX2VOzDvpZi8/ol7h10u6Avgaw
sVmTKC0YeRPfTohQC8fxocHasIRpSoPR/MSFL8kJHIpgBIBEjXzI+BEOEI0RSVQGdW0IecfLhihe
3LSB16Yjbwj2QpO4+sCvzHVMszPUl85Yl27W58cQTY6uPsMnmMk9Trh33C7A6w/ohhHedhGwPGEg
6DgvLsmDHB9ei2xFgNYDopq1z66/lFw4DTRLHb5HHYyHWNrxxozWmArr0WnfgjOvjNfhg18CF51T
t+/2DWdyJb41t2s0y+7hFZJdTuJ1o59v2ng7MhhWfeA+YVLaakRSLBvz2/Orp3qhmcpVUkPKSufk
RoczvFhlgATnq8oGU2aaASabtE0fDlYk9iS8k0X2MWRNAOYT/d2oDfjLm7pEOMncYXYD67WgejZ/
fgJwF8FjFPxkR2YC3rNYUz/Jl2GBMgh6mhBgxgFnTMHr5NWi5xpsKRQ6eK5FNAEYa+Yb0ssJ1xOj
3NFFrzrhGnE5Mk+Cqs/Bi8/k5GXdPKAxMZiB6IK+ZVMZABPXsQonuGLxSjznqdvhs9OaY8hAHTRl
WMG/OcIOfUzdSJlB+IwxniN7QtRIB4WYek3fVKOATaEJ6kPBDwK9SxZo+oAsrGB5dQd/hQ0JDQke
r1U7b3GIwczR2ZAIn9y2otSCd5FcTCCJF1zfHvG8NUmJ7+C+vsViFn+fj40fU/gpOlCc+JgqWoO4
Ccc4JcDS3tDOC05hj+EwtO+eODRGeue0Cd7x8RdiY0lNjRslZNn7FodPMFf6VNCY/vz91x3bP8m6
ChXMxUFjh8aDaRYdBf/QlPS8EzRWR5AFW79KuyE7VfAHxzSDiC7oomAyBDT/WCkLxp9Yw8wfDwzT
a6QIFfzdc9SsvjrlP4KviY5gBG8dQUllmJaKH7JJ4MTKsEGgLsFn4JKlOvdYZJQZyB14hYA4n3Am
jlpjkOD878ygCUP4W+duEyKDsekKwbhfR/prTi4kcXNJUuuDfPoxv4Obc3XEEbTokV7J+TmcKIvG
mMVF9FyPRiimZfuqbq8Beu5Cv6fxD1EybfNzToIgJMurxcCOMQ3ioGywgJMHzRJVpSftOp/ZKhr+
t18aHw4EMQzOdZoW/tjA2MRqRn8FVXS3NyFWLdC8KaIdqlucmwQ5c8uczv8u8q/GF77FrL2/u8Sw
91EbmWOWFOHknLJI80MIV0LAOtkW6xImgJMHmDWoNhKyisEP/kGADyxTvKCcWaFyMV7hiwNwWiUl
arOTXPAjDJVRnIr4I+G4xNzpMLEvR8huAHITzKcIU+MdQQrAqLGPIWRcAgnDjVHFCBUqbg+UfWRS
9bbKJX25wxRBELT0p7JxL/oLbuJDGGmtQQrog7VmT3A3pP7nul1gfdT/HTY6xwP5VJSDooh7HasU
54vhDqLWD85jYUBaffj38EV6lQlAVf7d7+po+Zvqz2ML6R5SIGjSrjzSgDcIH5B/vJCmSO6vZmKZ
H8WXw3Oq1Q9SP/h5Sxaw90Wh/QRgF9DBMP6QnlMRj6FOlkM8R/8omzjesQKkb2S0iY72Cr8d3tb4
awhMQyloJdABHOM+e2+IwnOC2PdpYb+6GmgTqzoKX1gpQVc9RWD41UrOxeY05JAcIAkvs37s9oz7
jmU80KqlsIt67IsUIc8Othyy0iNuZCtqMAQLFGbMJM9aIZSlI+bh11iogSZUAvq4MxCdqAUlGCNZ
V9pBybHxQxCnyr5mCABWPlEDyar2WE2FQwvHVSLcuoBeCLxmJ4E8WFeOLFgd3KrQA/me/CWZqfUZ
/axZVirw8BNaA3y4RRlynoN4LR9HoblRRi+9yNUhiaFIVHYfbkqkAQ6FHkBAwOOBDipImvKiBRxo
5nWKWQRlD8P5yZoyLUCSktCwQBwUGkNIsRqqbDQfIFAARn12OcWy8HCAYwA3eoz/e85kiho5uDP9
P5Q6k2KISwX4b7GacsPRFkPz3X2c6d8jnhyg80Ho+TGeIYq9oJelFRHKaagnTrsFzGbWOOFen3nx
E+ARIgNTT3Zs4JTwJlG8MMYgdo5FP4ZvjsTSBOwkD5n+W91gxLFF/G7dj/UiZ4YqXLQGi2b+NL6Y
lH0shnb7nh4JRuVXPS9Kc1nPJdg2EAD2pwMWcvM/vCJdnOi4Hc6asGMogrFDaeu87aEOYxRfDDgv
FAm4LyE2HVpxf8OAcePSZ7z93O+5X6wImfbPTld9SNrrgNWldzTy8F8rY81mp6zwR3F/L80hGvZQ
IAOLQop/w9sr1CE1NJK1NfcLqWuHysPBSBBe/NzkaDnzIvKdOJLhRfCO+kuhn7tkMx+7fhqqHnbd
cAKM4fxmjUxkOHMmHUs0+26ddn9i18GawhNshrMkYm6CXfmAqFGRpKEypZAnWX1eLQs4tiPA1Iuy
3Ap1+MXHLwJTGpHQrLMaRhgeTl1h3VPCTbsbGyynxss2ZOdc4CRgDYa+TvB7MHhZMF1XoeBkLWfS
N5CwOsWgDD5EinblH+RLGDuuGuotPhtjaLhIPScLKHvWFaceEy5kOss+uyc9HRqS5LybvtRp0DvM
PFihIMe1cRF5tuqYI1gYBQ+At9CIM94gsPXBr9pfQmUG23nqNSZNHVVLo9726NiUwhqiqYepY16d
0U0dMPXG95ozNrnT4bEHoaEV3hlhNioaEvRwKuBu68PYyvUhLE6aQIMOXGHEaQP/0RoutnS4PuUG
KDJZiuz8A8T4+CrYRUUiwjVbrcYl5Lvs6xNhZDILi+Q7l5ySM2C+YXFREsDSRM1tPxFUtf6wp1LZ
P2LYY3D/sYoBlLIleuNCv0bnoMwqwIwiHLVKuX9gwlGFG5BTGQvNmfXJZCpsjhwtuzPiHXP1wPzX
f/MZpJqBz7S79kZIChogtdpj2Kp+j3cDYA4NIhzxDl2dYPDmQDhYIZXZU7dQDxg8B+H7iA4mGmPx
DV5JmZZVfEe+5AOSJIz5i2WRApaCVuV/dAtObU/MgniL3O27VB7w6HvWzYbYwe2t51594g8UrHCK
8Qq4ejd7fOq5KbcTowEMuvV/Bs7xm2fUwj/BOSCuMJQE+Yb8AQJ03rEqlN5YIykQ35O3yQUe5iDj
nFbm/ae/4E8hB3CeCRk0bu0zw+vUt/fF4PvAgx1EL/Bi8nEMUnKZmIVvr7CmZrGl4HYx0KSt+ehv
kvR+EW1fgrFkSNodeaQEYmkEGj0tbA68Ee4vwGpapcMWCh5ECmzivjMJieTROhd/dAxOpPgLOEg7
F9/2ki/9oTGEEDCMgWJAPF4fe0QcHzqnG+5dVQYOVifvdJNhdoInjCSvP+R+AXZTC3FBMhREQAvs
hh9DOyQKWWmoh0qIS1NlBpMboYpAWXmlHSFGrbkBpIefxffcwII/J3DjoWJSLph8H5i2FuZ2q7M6
5UQCpmzw1YYPz62Hlk3J8vkUHNxwOyLVpytkFaPtA8x2Dk2XxcudegV2xG+SOZngCXKMExXFu3h1
cDIZ7GnvBCqN+YpWzP9MqEXPcDRDr/HOvpREB+6CTv0xiia0QdYamlAJn8GKGYT5hd9YRQOrpEQA
H53xnYBLiWod2ABaK3IroBVTwP3mPaeA9kCWl/OulfSOXXXWzMEcv5UDKMD6Nk9n6utaWGZe/Duk
8S1LACPMswGhv0enPlwSF4QJHMSBCSopilzaCqGM0yjrQYNobayZsjpf6Z1XEjDlzQArYdO+qAix
WyPvLRJ4XYETsbyglm0wummy1oBH/zn0nKkxrAX4+nNAs/3JvlHxoWQm8qGveRxz/x8hjZ+Di4RK
+blJ5MN3zekm48sBylfwwQ3tt5xFTJsEEsIUCrmTQ2k7BEvDcRDq6i8cyeSOoATniiOC+KMZ1d85
vr4Z5clYs4q5UWtOTOHsQPOSnAAS/mBtU1igEmkTWZex5MvxrsJlfMHocrOuTPJ95hOQhkWeMmBm
cioiJlhAUf+NuhPWNw4CPXOSQZc1y9Ub/4l1q6KPYz/QSxDHstEkfWZ8wxdPltVQ6sRhG6/1ZV1a
33SC0Tt89ZIJlQww/6MwEfrQ9cjkEpKOVJNEV5FyVZL1SySmgpk4prIGXCNsEljEKFoiGNhbxn9Y
1aojGOUuh5huP83jueFTAtJZW1p4IARvAw8MhBsOq1CM9JHhsE/eKNmZxTC99rqg3RXoyB7OAO/i
rM0gC3XZbbtn+I5H4HQuG5LT12UBXBw/2iWhuYH4yisMHz5pBS5N82qMLUmfbtCsCWp87L5u6d/w
nQuoLXDehOAqKcuNwiVY64j/FeE7ePhZ/MAL12EVcYZRhUFk/GD3bS/boD1K8LyhufVwXRtoQ5CR
pwlCCzWccROAWe5IdmNvdCk4a+A0a+IjDoh2bLfRXxFkdBWfADGaowREZIq5DdfW/KKeg9xmdMb0
SpGNGXUbvJYvki1R00mnFqdRFDlQkiRxy+M3KzQIff3QhS1dN6IUrR/0zYfXwng5Cf2KDCLZ4WCD
rUo4i2jgkGIIHR5jSqsD7bT7UU1peni502hGvgYcBrJncaNM1iXXhfEOoDQTymEMLFSC8y/85dpu
tKdX6O/oBy8dPx6ER7z8s/FKxGOcIpbeWLhBOcOVWJaFnhMPl4edO4MhQtgmFkDiIkGFM0DYV5dg
3AStY4JgvLZvkDajssR058zkHzLC8pIierCfXxS7PAnC3yCs33O3hSZJnDitco/S232iKRUK8C55
uBt7PN9wu36D7tjHa5Wm2wDIHp0NameCcu9zhik5eIsmW5+SoCwBg9ZayXz/HBO9eWEl4FShPhj5
j+dM7Z/4sdAB2xk3ok83BqKCO2EC8uzS463YIu4gYK5+EGXWmlJWmWak0kuMhR6WMM6t8Z0ccapV
FP/TQJxuPFmetmhTJXcaCP27bHp4p5K21FoAzIr4fHj9hQOzXu0n6mU7oLJclkQ1PnSUyYjrZRP3
XSEQAqg3mPNARceAQ33GNadDKaxuUJLxIz+AlJLVRwMyNn/ZAb01LJEdTPDjfSdoxk34KRRpXtgX
C7legutKH6ym9nKXE4+oPhpIccZyzbNCz1qLVWdCVwRIK/4+mMvUvnI02g+L6+Fu02dHg+3PLgyB
DowtXeadhuOQdwlQ+TjejlhvoIfU7kb0tio/PzEfNhCccrZzaiKSgLyvwutYM4qgsUy/RBqNqQX6
Pk07wHBHoGBPOClEG6xBMcDFbnnjC2wOVejX56vOIZGiVCo1Wgam+p1xD6Z4N1JgYbutz0iLZUZJ
jpA6jYmkzurtmQ+IpddWdurD2z+MbMBCHGE7Y1KoB6Gs/NmYqDHB0JfkX2I0hZCREQWFE1wdrYYS
YD2Y6/4iLAFogjA7VDrh4lf9K/2kuHBn3Ocv7lHSgYEjMTZiZxVwR95b/o2KK/crPPaBzuB2YEKn
IotSu1zdc/Dx3clmcJAZZ0iAcLoU3haIPg0aXHQM8KFhI1v424YoKamgq4zZ19XOXmYP5+7YOa8q
TVjyuH3kC0j0Kb6b09kq3RGA7tn9bQcGboIGZ3HPElT6m32oUnDVvkbujggU/24x56rWlZAo1pas
jc0MNc6RWnJ5FX0RdxUDU+A4YFF0MZJ5m4c4TYhIBTqipz51z8v+FuNyWtMzB/kMh7s3gg1EiSBs
FIeAewfxq10gWfzwkymHQNkbVgyquBSzRBPlK41yQ3UFqB5tkvyv/4QXcjsry/KuvnZ3r8F63YGZ
yCAlJy1icqhkTiDZOVOAzD8UAuCr6ulGs/yxpkwFRZwvRnjgkEhJmCUxpeGJ0pKhKAVAYeHzJbYM
7YgTDDNW6rrotWh9XFOR+uCjyIXyj10jTJsEpUSCne/1o2RmQBbg1Ut4/CGl29JzwxLx4CKhwQGW
0CqcqvuuuI34adUAj4GZ8KwQiB2iyBFwPqEOgjYzRJ5w8aFac844HxfFAi3mi7w5Thq2wx7XdEw9
Y4ybEmFNDS3e69AZZaA7Z6qowSGuIVugrYGGYbdM4e8WdQhWZFGHz9S8s0u84eV/k3QI9aeLTYY7
8ij6E6EexlvZ+ulvwNj4SQH6Mvha9UwTIsD9rHE2N0THgpFeAM8uNuk1oNiIhc/Ox5oo0ulJdS2G
KMSY/JaxTHEx3DJL0AVjaQIxDbAN4fVqejqzN2IMvmLkMhhTaSOPh8O4DF+3sDXrVFoO3TcuSjaT
HSZrT6vB4bQmDkz0iogLmOxhjr5BIlOF0yXOOBYbFUDtbbJFB9kPUPabPDCHFERfMVuW4VO0dIUb
tPu8ZzNfcGPjmki0ECAmmsar2ceUnJcnIG/qSZwIsXCMbkbxV2NqLh4ZAzvs4XBPjYbBlG6dn+i/
MZnpwb2d4at026fLO+cLdw9aqwVzstlaRsh7VvyPD80MAww+Nr0uGACCgyy/MVjJGmhBJT5HT3Ao
7rVDtRzMBxhGxTCG/i0eSqrHIcMS3GmWKCu1IRSfrEpILI1Liq7wkW7W1LgC2xwot/lkdT6x8EBe
Ix4oFCae2enmb5IShM5onLH5CRomYSb+awhx1g2ivu1bWT6FaR9sKHdIWyDI2jlumS/8mx8JPqwq
w3O8VVRZwhkST0Bts2NnP1PqD9JwDl/EGbLxMaXsOye7iDOQBclRxdjI+BZa/8a8/Y5dcrmfLp/p
cFeBzyNOAhCYpUPnbo3Cq3dRF7kwZkasD1HmrOTaUsj5hD6qYqLHaSzsjDAndwHcGPfPqMSAXwGA
ACInEX07BqmEqz1oI1/0iCDPGMTVSr6SITWAbtIeLJB3G2QmgQyvur9nWMFGEoonxASa35i8kSds
FOWAWuCL+R8oJn97Y47hYlt3RkM6RyxXDGSzN2CWONebbGpivxfF95DRPH0OynFdXr3tknTQkdY/
3fao44ya+RGCCi2FDYKHQ2syzBU7E6Nr0K5dYO6PaxwmTNojluyOpWVfDpLay/XrWhRcAPSZBIsq
kkg16ztTZ5i8e6QWYNVDtcoIDm1+vubCoSxCOG6jtLOHSb2EYRpVmkTBu+HNoaoXY84euFnL/cga
Rx59qE8D5J2cw8gVb/abUPHcEy2MRgvK/Y0hQTalKo1kWlrE+v8kpmiXlO9fTfTAdPXWMcJxc6ql
c5S7MwypCs0RxcRM1CKIFbUYLzksVjv/YV4XpTLhnxigecCKeynLl9VaV0ZorVL4wj3yZ8hZbp2A
Ck2+ChdFli087AZ2Cb842Rlz7miDcRZBkX0ckL7GOZnSocIrs+4AZOuzRnefMR4ExcS1loXBRxPe
mcbPvNqMOc/uJbrYw7gX1p24DzhHr1+0xLQhgvqkjrGkjs6i1f5NVHdmofZkKjZnMwNdg9NKCaxK
9tOZUfiNoJGZenlrP1DG2vz1DckuL9r9om/QX6m3XTXRwQJPHcchVMiGiwP+683tuBCHgoenT3cy
NoFd/FvR9yq4kjBLF9RiTKhKexLLMYTCqOd4k+QMf4tRJj4QarGQGDPgV6K+sYqnjRQJHXwboDM9
X4CahsFEXyMkAwADzbUFhwuf/jduMBw+VA3secjJQkI5r3ER4+oSB0BhvFXiDAxc3LBCaMyH8dOx
Ivb/ieJR0g98Md4aKhx+eA8gTHy+FQiJxR+g7X33NkD0FEw73KcpsQonaRdCecFoiG6hcUdRDiNi
IZSNX22C2gKWkYqxAiXSEERekVOI0BhbjPk16mXf7cCVYAWqN6yrOYGoGzCbSi/QUzrzMtamETo6
1mFj1bvGff+9UWQK9gfBRchJGCbDXCMMvKauVqguGQBiS1RwpPwDao3n8qHi8DQy4WMGAFCPbY/o
lqeBmR/CDdFtgwsZhToKcBymDsbCfU5jZyxe+mUJXLsqvZf1doWkvPPhdys1VBtq8I6a/Es2GR0B
B9jDeWOupU91rAOMLWYx7nJKp/g2L3E1xJZqysiuBURjrobZL040CEv/EUIhwgn5MtMDk7EWa/l3
oqrSqR/4xU1cG1G1ZYIdcSixuRHQH0YLGj6hUBMKSl1MqfWeKHh3zHcQvp1JUhFGUcShalegAbGx
3gBXXwBTiDM9MYsVblosKC78gjn6zHwHudtzcqoqbgrI2ThSvgwYcBKF5YdfFM4l4mhmiFQIM2MK
wdqmuuCN8TgLnigOqvDcUanzFp0LLFL9zcHHZDeh2GqYYlkXl58E5wZaBg6AZSjGUJBOsMrqz38e
tu6j9eWv55XsWdwsmH3jr2oSW6pN98LHXpQsrBusDXqhFLjaarCqlGzG4n2ZDms70L/x9rsl4xlF
RnTiujqhqCLZ1PUN0uD+fBKntOxWRhQbJEKdtTgT9sdUEoyX/zYVFqS1PTPXRZEg0mHcLHwJEKeL
+Mkbb+1lLhrUH8K77I0mGdEqFCjQOb2AcS/s+WfaaKQgiVuOfEK8dAdgYfNWnBMwA+BT0rcwIYML
B2PEoNhhAi18YhTvKCdf5bgh2JL40FNjHUipFFgTvzwr8Yo1DWNBRV+eEbwqHgtoTYQ019WFCaSQ
M1Pb2iuUsUJEtsrcEyi9ApPnpVJNnuAAxJZKgC+BojN9zq1t01sYaxXIgcF2Sg20DRCXcGK61tvo
oYLiCFBd962tGNwhirk6GxdrzcKIH1gkQwaLB4I9xHh3vbHWwSIllonyQ2XUSPj34rVIF1ODT0JV
SZ2LYx8ZMzdnFpGrhfhd/FIXfSG82JD7tQr4IAjh7nSCJ6urSy+ZixDcCBWRjpk8oqdiLFwkGLu0
PO/cg9Sk8xGf5DNYaSw4C6XidsaK+FYtfpgpqYinAzmaB2xl0LNg7Jy6SIa5jVmoRlUwhhEjNehA
HfODLkILCbCXcA3I2PbmdwMSBjSJBzVopxzAAd5OAxOO93e44fs3vy7HGtnkMz3ZMArpAjMhFcOp
juSZ2C3gB/8fFt0K3PgoSZ5IsbEtsws8ziRD92YqApm7T4pkVBuocQTQ4nn1QFt65wjlyB7evbec
lMo+Ks3j3jNRggVCtNUhYhmGsMn1bc2tH5LGsuAPvBYeYepsdd0cewpBxl+QhjpkwDgoza/Qvmmi
xWCkjg/AjeHMZ3mAu/tTbkeWicjJktUUljtJWfy5CZFOEtKGhBCNPnNDPUURxb9ZUBNypi2BtaWU
dPD3nVb1Biavac1wjKLE7XwxJrwY2IswQJHQnpufvxfBeVgAkOOgprTtPzR4MFxtkdkbW6eK1U7g
nGaNFH91nTd6g1TulQCDuHigMExociVFbnZgA7faHxCFy2vmQzPpGAlhIc157KRkdrALNidmGOxS
cvy21fynPaMBrnBNqFG59fU/319RNikxGb7OsCAilOrGsbQMcE9yViviuGOLLMGXswVzYEbDsefA
wxtsZxk7p6TCdvpm5gqN5kg5+L4v6cbA+HOFMZHCf03TG4e7lcdppaUQIkV7/Hya8SRiCb78U91X
4o1qnbhLTw3psUFxlOADbLQ8TRinMBTXW5e7S06OE7WIIJSJi2mQvGksAIvQGhDOwIiLbfsjC4Rr
Lqbgx+hVhNpVhzM6dTudrTGXMFNHp6sfEA3OMAcXYP28vulyYaWk2fFAHw6TggZKCeBUdLb3Ovz8
OnwjtyjBaJt0OrOgQAH4BkW5QDCggUN+bKdJHTYsx+GRY13MgWBvfOZ6IEOZIeWjR0luPFcj87qN
xnNzuSSBd4vMk6heMucOPYMOOHZPPU1EIXOmlj0l0lk6Ds/u0ECT4OK7urgofWHswM9Au17hH/eZ
wBOtXVoV7ihISdhmM9/+Kis/wxUKeujJclpEdDL48j857tPm1J1Sg0B1Sk/UlXF86ENQRvoMVIYF
tt/X8canHKHJW8nAGNOY0OM7EOZLg5lAZ8sNh4Jw/kGsZR5mlM2n26K/Y1rK9bw+sWrJit8z/dUe
ooftjtwKz4jxyAwNEREzgNHUxr2/C0UBBplzD+BOse9qYr7ZLtQL6RjzBBpi/Sy0+N8eEfQD37E+
L/MkPFaZI2g/04I8zuOBQtCdPGeB7nKqolTleomhK/FpBIW52k6U8BP8Nfrqa2QfNTun075ySrV4
5h1cprlqrLlZn9OcNao6otmSK349csQ0xlZsLd7Hd4GNxiY4lVw+4rCAk8xHTiFHMp3KyeB0U0b9
M1lLT/g+CglB7PZNFzmnz7Z5sCFiDooFwdSEoUZ1evqZcngX6XJUL2kZTdTcqJwnQsFXNt0PnAL4
67IjkF5fLNIUpUBjL5hDU6wLABKmVdLTWC/uz0F2bIGFp+VbtR74t/2UBX0or4U7iG2GTFRbk6BO
+58FKmVABuPE8UGSNCothMQiZ15kcxJvqbjZbfXh8OBoAx91nFPupOJc04OJuVYD4oksQCzCYEme
Ax7SFiO+7uMF13+6WDuw2MbaYaq6/ubPFVWPxoJIravOG+IgXCoBtzeXZ1ZjgoQk+mS1NERuioyb
zhREdaCnFKVDQMUgxqYERfXqCujsGDXTBZ6U8ndB/reGSKOKRERcMbjYcO4Al8Rh23MtVnoTorVF
6Zy+jvBxLeS71Mcw8QJUvKCEMMtcn0BHhM2uJu5H66RZovwB/RGziD/rxAqDtsz1ydV54AqEnvrC
4JULoNBUwlHZcTwsijTmqmxBESiKD5oFrisvHATulkVYQgxpSTBWrn6cm/KB7Gcb9Pl7TEVyKH48
jRUfuF44v0NKP46PBsHcVJX2nv5i2i0UYUQC/Q0uKpcoAcJ4wTgOHwaXc2jbETGgL9X5F3R6NodR
R4yAYvMXdb5cQUKtsiXdEVcAA5cN71lcQHAl/k975UYFWViu0Y9b7BUyMghBJ+la1uIYQGqESbpZ
Ri9YvcxYBw/lcOJ3X6jcu01k6ijtrfhJ+UAodko2jUGFVszRKHMJCKWuZ3YvdZ+8lzhOz0fsqItQ
Mp8oJSvIAqBGvHmVmsrBAA7xLLMxZn5iOmzCbofP5tTLD9lqX6TPpJrwiFhFh6yJ4UFcVRY2Iu9J
y3+23CEvlbOxYanF7mpVBBS7LJs4Zsty5MbXBWbbcYpRITJ9CrqluRwDIcXFCsScq5HKifg/yqsT
L5wUo8hCqELG3WqKV+7uEzKqgrx1GdGViruU8jbB+A/K0bw1xj9xwI6U7xqPCE4H0g7tieCJ4kGA
2lCIFXnEN4XyBL870pFC53QzrQyrAn9kMC4zxAo8neCwoYU59HODRSNgRIuekFOHiYgi7SWeJoWO
mlwgqkDCikxKoi25tFbOeZeyfzfCamCt8qAYzTncW0+Ctl3EOqVKFpHkLgKOTooZFjS2uyMEIfbZ
Of/ZSnLceHtx2pJ/7KBWULl7cYmISVGiCAy5xnLztWfH6PSw259KgjMuNNqVIyLHMhzCuc7Zthry
HFZDX4SbF5zHOY3mn0NFUmgY6qUscXiB0Pi7CIf5fiBhutfjbCBdaAWLlbNxomdoz6h1OMX6S8vS
Dux/dAis3yGevxfumUxbPbe82jHknaExMeVjX2MqH+hmZA5HzF2NaOndLCWpzOQJvkap8GVeQ79Z
LqA06rOXS5Abhqh9dZ9nV3eGBpCFQrjZ/uoeX7uEAUP0Tzl+o3fVqcSp19XAK9TjY3k8Rp5SsffZ
8ISzKold80032nEUwJTUCTbXFgB/LEfrsrDQjuqkcC89PfjMg3XfIBYdNiMycHeSjMktFvv4NwfB
DWmC9Mjk0rPNva5gcRMonkdPpHKT0XTwLqcWHZOtPCrltmwdpj+afext8dQIOOyHzDG2oAj1fLvW
AYkSxsoGRTE83hkLu0/ReHrwpjmasLhWVH0Nac60zXLRU49Hmt55ZCelQ86xzjHAmYk/OZYQgxS3
B96jMMzg7J8Zo6NEf4awfk9GcnHmt0087iVqh3dp/igWP8owOQjHA5TyZGTjmEDjuNmxFHS863Js
gbmJtx2GcUr4nf/d5s+AQnMFSTfm5wDpEiiaYrulbECEOaXQnHMY3EgpJpaujwtPP93zcigDwAIX
1onhDbWecsjY6ajfGv1v4/yViVG6ooDlJOMgNXwAMcN3s/i57FLBo5lwxolWjXdFD8tdpjv0OhZn
38pv9PByUf7IDsO0ieP6w7fv0e5xdAXwSJixVJHIbuzWB/xAhKrTz8Tvzmb2oRgqK5nKATuGrqSR
bdwDhYQPvuv7dfIH+cJ1hzjduhem0cjAvGk6FodC4FD1WTJ+kQ1PgDuEsXjgETwOXXk9BMjCgoPK
pFFXzQnjhint65lqackZGQSUvi+OWtiSmhD4bCmYuJslbk0WrgXioPl/f9RuWaZZJ7Dies4VzPQY
i8D5g0HJSBSFwqiCikBDZcucT/yi/A+NEvhCdj2553iOPK2DiIQnUnm8CnSRI9SG7QqaEnUV//xM
F44aCAIFiDOkTtistgzEeArpYvvxHO4J8RN4Jz+BGsagvWDNULQPUOpYYczGwJhachnSpdmwk73c
GsPjBltKTxBnMQ2imh97cgJ9Ei/ii8yIh7adFQl/D66jkkpD6mDGpTL8D5gTLu4ZKu9isXH5CJib
0Im8WCwxJxs1GUR+lyaG4n+9fK6gZVXgaoQ/6JUe3hUX6EOLT5x8LEkiZdoPqxJxmW9pJ/He/VXG
btLiiRezUFIq7thKaSvbxDMD+pYx4aRUYcKt57I4WXTa7mFaUyloKja9a3YtnaOoM1dYplKBuap1
56QUvyYiKdpt3Qen9RkAZf+RdF5bimNZEP0i1sIJ8yrvLcjwwsKkAOERAqSv732rp2dqqjqzSJCu
jokTJ8L81w9CeXaotRSb0TwKINNlxopANaeZL8Z+GTVZtB8UrKSX5Xssl3u20Di4ojSt/kp6HKKW
4j8tepiM5LfxW2uplC1PJtGqZJTIeaX8VyWLzCM+byOzjDHD090is7DCFiUDjDSVGsqTqnBkXS0k
lsWyDl9nsKqQeTcFoQ6yncAUb1hsEg8a04Qv2v11pa9xGEQC1+aLI6YJCo73lxRyhe0fgtq84PRj
P3wCCZeAvc8SVKRB0rPOoqQiGaC2i5mfJlR1eJ5reSWe9bu8XVVWT/2yXVdFg6Qh9SNyITdbilWc
oRJTyfyCg8cFPSLUQ2E3VHLvlKbecUFwoDjFup67hDjVgDpOIh78lqDbG+p+1h3saYn7iwx5x32k
2nMnFwQhn7MtMprOh/n3boVmDCQMjW42oT1IEtLwrmdotPjJ+6whbYDnhjjpEeO6/vabIAI8a/UH
UyBIIDjqDJXKPFQq2aR3kOPw5MKEUNCdVstEzKn4hR/pYz0JwsOPXdrabUMFzvfQHUInCtE0pMLh
PuKch1kZ8ilCJhi+HJS6MO0KWgbak0BoJWmQasYzqxjrtOx0HrLK97FqyYFf8VgyCFTfbMC7rCuD
hwk78YQTWd5pklrASIXynWb6R63J7MuEBhY5bKLvD/w/LU4+5XUeaKFB4bu4EsylD62wBoWQPSX1
rJs+uBrL4ZzAr4qOmvK5ifoF/ZSkdSJIlE7+gcD20xFbclKcnaL54t9NtR0PiPuk5PmUqKMPaYdR
mqUul08QG17EsDG/v6tQRDYgfB01FvIm8nIiQrxYDhU1mdw82O8Q+ozYXKE4RYQIuOEYkrExO2EL
gz0cZGyECBTqZFybxtlT8kr76WIEEbS6MI7EsVBuyvxZ9gbuWGgeSQmbyzBilaPgxVN9ITcbzpq9
mGqDBw/o09GL0c4Pe43kA+8E+7NeSPmaSgnd873KGngYeu/nE9x7wcuaMTL7kqEubg43grwOnvWQ
6dEVlHEiiZ7vJKawhBs0548Q3U02EqLKMB38qdh+OPDFuXjscRj6h+6ZtKoYkybiDNLDrZ3lo0aE
R5wW85u1sj0EnDAAP7Hbg00CVrQacdWO2odddbmhlmmhj5RTdX8AAm75E0JbaMgSd899lcry8vf6
qzko5CK2oWxaxTKinKPh5caTmNGVMkqMJqjjIU/CoYLRCfxzShJ6ZnF7vtuECt8/1nTEwj2VVyZo
zyBHH2PbT8xpCLPxZ9imc3VEvyhmAaJmJtkyeZelf2pGxFCuGDpF3CGVY7R6wtECYFOXOAkXikih
5TpWf5SSjVLPstHRJxx3DJ0fEHzpw2yR6SM+HvPusoc6ZCndAT8rdENhBIGWTtnF4cMA6kU1FSlc
9shkcPQHSNaDSPRzGTnmZ1MHct953sFceRLB3Z7KK7jUFCA0gAIxTskdIHOeCugqLQDkR0EOMn/n
mWEzQdNRYDIJtK0z2H/mcof8osIz8ckFN+Ox4+N7Xk/eerlaa05r9FcOC8JQQKN/AAP6wC0vJGzb
Rnqg39Rf9to+l2yk4x7JXOlrSyNtzOZ2NIKOPDe+SE9X5cij8cJgF2oEFHcxyRfdQ/K1/NcGuMrt
kMWEUw2VpNytX/ZodWfgiOVqjqfCYlJToVGIULUkOOZ0MHw9SC1jAM5HPAOEVy8mw26W2H72+0Ls
oDxHhu2ws5Ubnqr55qm//4DPcj6pC013wByZYrw+QD8bKMpyWSIhxcBB8X3cVgh8PPQiIlKFGrwY
odp/MsDajNLKYRkFpBQeeI6/5CqoKf4PGteBDr8HfMvGPZcscqSQB/uAxDJ1aiWKAErO5Id6LSts
3eo71AAzQI47CE9y8SMJXFLkc+HNhH+0FUfVwjrAXgBfxwwYqHTomUTkJzEq7vtCQUx2fSnLBv4X
sH5jgglzNkCVhOwWjE1L/VCGYIAnCOzRx/t1rNNoWWdkBvFZO5PvBHTgpEc3FS07r00LmJSPPwTT
0CmjmmGFC9CAmsd8rSANKpvpk4DX/pzNhgUf5HGLggVDriT8KFpPt2Cp66FcVqyAyNhJ+hupJIcf
FlnvoTDgFNnrR86izWwU12gKmo/xRXexF5QNxs49Wf57Cz0skJ8h1B/Wt8VjqyjcBTkE3OdLCdgX
P8VG1zWM4LgQEdKLN9a/0H8YdRN/qpV45Kk7TKdHYK9twfrk5EM103vsF1Ag/yDeRU+yRf2S84GV
RtScCreD6+hIVGQUADjzXvZzeVhS+3h3LY2OVNXOeCVyDAAAaHmlgZ1TNyobv0s3tijHfRKXcWw1
mvC+7it8UeWZvptUAR7jEEp/XocddGTUnJTTM0eglsVi1iH6IBf47CSiyh17zmptiEdViDfgLgkH
6OpQdwEIIiIKj5A6yNhT4Eu0TiiW8VO25BCw14b+hWVOlm4okcXwAKRhYM0ib0XHMGQ2JucvOBCs
ACDGImmrD0MMdQ4lf8LPG4q888QXSOLBvriidLmjUsjmFyl4oqJ2xWbOjmGXW/iVyQbeTO6j3r/L
inXgP5HSEQt8zPmWFKQTJrvJgeBrTnkIVELvUMaKj+1jiwM/tdE+4aMIacF8KntpSuduAm3wh1Ge
c705xct9WfKX2AFBQ8rihkegF8DMrpfPTbHWUDSQ/XnJxUv+zTluEMjNq065YnJ1vYnheSzisMOs
vFy4uV6ioHC9puBI2DA00+lixjjKjIQ7i6zwbKJgAjXxpDd7+G0QusWCj5jFJG9goU1xtwowGbhi
M+ZIb16LXipNV1PdW4ne0jGTt5cMGL+jo3Sn69Uwu2FsqRBEwJOojqK070dU8yB0Bg3Bz1tyjhxT
QhTv4U7l9FByd8DE/unkoX8PfdXVbNQWS+chKXuefYF1zLKEpXMbNX7eQbRP32L2wseYxIMlYi6N
iv4p9LBOeO0gZ6UgSIm6HFGTR50Fd7BGkZGpX88ZA7k/dBhAFL1BFF4Ql/Af5hc+AyX37m3vwE+Z
922YS4EkX6mh71fFZ8T1o6ihlUJtyojUDoUl+t87zmNXGc91sMi7yneBP1ETfx3TfCFFel4QvUnI
DCtoYpmi0nxYXaSRGmz6x7IyInEXhArd2jT+ev4PMh9MYBMbJ7eQ7M0Y47PJrhD1LgUucqSoAxMD
uf1QXYS3Bm+n3B+2QDeVxaYDKnO7uTwdyivEBh+ciC+XcYYzBOA1RZfJxp6yQeed+UQDlAja7I91
f4SRJmLUghL/UnyG1xozkdg620HbyYFsgZXcJno10f3N7a4RIRFdFhWh4iOW7UODheuT1yh9ijG2
ZEUmKSqhbzccoQcAURAegMqUantUnmc5gIAd/FRPCFxGINKVzYcgWzgHih7i1lMTjtmcj5lCd8ZW
xqbbUDiKMpaG1x7yfjViDDuA4JVCTZSNb/GI/6AiPDasflwXvk3HpWBESBy+fgCCRK++B0RoWbDm
GU97TkqQBcOjqHql2VcvwO5t3EPsFo6hVec1PbUY3LCUPA2vjudQaehnM6AzBYNonIjGh8khnbGR
XmbGYYDwy0t9QiYCxsvPGyIp3aXK+zzSXlCYY3jo8jCBDDO0cJWleB7FpINcxd8igVLwbohWIhhR
o9hLjWVfkgZXklPOliRTT2sQENDpASjOBtCamQ9dFjCz/0WtKTrFU9H/A8+i2YA83Waer7atf5KP
LP0pwWqNWTqeF/xlQFWka6b5HcEg5yG4jRUoOkzhPYAuhRqcvxPbP4iS2yZeKQr7yjxrGJQNrtox
YK1z/4eo8t9xrYRDa/fQbn0aVXjVwekEqUrgzBxSpvGc/KFjK3XIWtFRe17ZLtbB3rXsfVQ4gD00
eGR2jFoVgQwXKkEIyYGEeqUFP7ihBcpo1NS18t8UmgIPxsjn9/RxuwrxDWjlwfXP6KWxbM23FqBZ
HD5M/jrH+xCSZIeB627gGFl+IbtoQMq35A0A3pFXMWCXAdM1efcPF9yRfmlEect0buAlSscIzHnr
lLpotzhwFrgf/nUBVUBZ3ogDy2ujUcd3/C9RI+5YX1mNU29AfeqBJDHZociUFYXhL+I84lGJ9lWl
jTRmnS5mRhkUl2IJY3TzBXATXQLtq6ppwFIKn1QWipi+tvwmnAsQGDpPXbBP7y7+QIYlW7UsW+zB
uIybgEE/1ErWwhID8E/q8iKjlYGuyjC3jHCMkCIEs74cShqlwihyfQQaW3XTAme6MsB0bAV1X9Gt
GLhy1xnGJBFUfvcIvWin0QkzkiUgGLFlwbM2a9myOuBNAhRqwixfIv77lYckGNHajTOaKcaIGzpP
W0w8yPcee2z/Y16wx+meHZpeUFUx0fulG4zLNQXo5RIla7BJXEzUhxX8GOpjakqZ8GTO/gYwxJpL
t580rPL9jU4AnZOY3B8yKr0jEFDy9jfcN9HxoOKDDJO7evpPgf1T/yeClYcmyFB9Wcjs0Fk6ecRc
OVF5N9w6EE1PP8XieyDjiZIJuWq+H3Ce8kdVOQU81zzpmOwwB8M9gbgq5kIasw6bgP9aco94T5p2
FRLLhMjpAptODcE9JhQYV7ruOEFNF0gGE8di6Y9AQm7EUNg4wEimuRSlnqDFGYabZVT/cAjeXuVA
uiPei8ep+Krgst+AU+tmeG0zrqB+t0V2e2ZmiQbQk1BDnmG0T13PwNveJKBgtVOWlJKa0edN8NYU
k5YvSofkZIok0EROJGf9zsdkQinUb1eMUlh+Ec6p+oT9UY47vBtlflMIC0Bq0+CtDjnzJE4ubj5o
ZNqnXvIv3omARwEYUxCh076cWvTNT/whzCPgxMAIYTBdAPgVMjU8zddLRz0WQV0QPIWWSXbDULZo
Af7QcQ3ZF53J9mbJrNPc11P4+OyYFGRYGw4Ge8zkPJPZwdkiWb55NRD/jpVGf7wrCN6UwgJJSjjG
tVUZN5aUF2Ivkdy1xACke8q2T8tE+9+iDGuxe1D8AKAe4EtgsLpfuNARMi6Oby+/Mwg+iykQCKFn
aMX0KzyoklZwiROzBGFT0jYmJdhaQTYp6twldGcnqqGhrmlvjQSAZvGTZpjt3Mjl4ReS3kvlnCcX
uwR8ztUegQPSEEMy0AW6VBKef/E3qjn06bsuxp5046DVQ7HL/qCuQXWi3uvpKTUN4l1ieN6wHRQs
uUB0bieIVbwXnxafQlRPeDZ8A6ndPyUj6W84GIjLpcQpm6ENt0xUgiZzkiKr9ZCQpH0AWpkaou+5
mQntQmqQBDIOobCS/QNjMDU6UcbOIZ+if4okSznWzy7BRLeOBBNjKkYlmftiFMwOFTWQwpEsDgt3
EGUg8iaoysSHBkDMM4z3Vf7LhglOJA8FHTofrAKAsw+HuxCdzFmmrMVhGeiOlSblNJGF+PeViTfI
sMOt5uUYERCvPZzVLzr5DbsFLT1S4g8Z2Sk2bDhRapQqkAnFwiDp5xz1SWKAtYm/7PRXlzl5F/hX
c/u8EY2vcB42ojYxNaUTprNYzRjvlAdL4nI5gsvHajdoO1OIiLtmOvkTBkZw54ElyYL97SPqwDnv
mGLExLvvLM8jWnEk8frG28VazBrTt1EMfoT4Z7ExB8vWgrFtk5JzItGUomAY1Sz33R3e9Whx1UlD
BYhBB2+8tifoUuDjuetC3IiZPyPS4TnUECSh4KIH4LjwD8S+u8BxGJJsAPq63S8/Lu7lxOjtmPmN
mdDh9kHRo71Y2jlwtQ/M5lCfm+8ZtuGyMTTtgmTEStCLmTcK6bTGQpAJM02MLRqbdZFIolpWiW09
2KihtBJyqxUyDgyq6UfnVpSg76DcYKnwTNut4P0AAh29yuBwLud/frFuZOTTD0cVZeieIvx0XqUQ
4fbpbniKb3L0D5TgBTIpMsiAq5WnjxUriC0OdXak3ODQcl+otEZRVtCqJQo4PXcdbi7dPHmHodBF
ZboNF8Xs83TdLb9y/NqSbFfWIMMBPMQdefWkvIm440BwQqDLKxRiXABbE+HddV/gO/wgaACkOfS8
ckTiWfzhP+KIpWkXQOCZEpyEjMI5Ic6QolndfSN31lxYorI4VujGgm/z5DvTRQRvmB5B9yn1xJWe
JVR9Cg8bVyXQeM4EM8LcJxUS9doxzTiw4JUc1BvKGbuPYpD6dZGV41BQelzGeZSM6N1TxAjgZOLg
xE1yboiOqJbKQ4GPohnCmt2IwM5jnyjF1ZI5g2R0oG88Hzn+jO9DriT0bhTDcvSSAlGrUoiyAAGL
x6c0J69AjJixbqfxGwF2CoaQKL3ESaHzVfYniKEK+AxI3C9PaztlHcmClaHTSi3sAljG5jthtfnr
AIEPTeLxc08UJT0tJhm67voicpI7VsdW6+0YqjNavVpCLFzDMLCge9JY8WSAHCJ/He/E97pMLwn9
vZDsYLc6hJiIGwx1Xh04QtMINJsicbAy8ENwJ1jUoXMlM3wsrgtXQzXZ+JdqSet49jFiYe/OJsDv
4XZC62Ihdb50UccBZoiGPC43k+lHYmKknE0WsPFf8k6kB+Z/Ib80LO898QRWuSCisfaLjDrzznMk
XtMkW2oK4ZrkBdL17zVH/yIeJbSxXmGqSI4rE4bCV4v0yMiS0qLGzwZxOTB9ZakhsJ1x8n3S6h+F
49NbGPHvAI0lK/jWJS1vCShBCk00G76EuDFvn4jfjjliYM2UYTBXuZ8OlAgimZiXwRioNdGOw5Cz
IsG7zb3rxiPLpyDAQ+MMXfCoE+m3nkdtdipBAAVgDJAKGDgz9O2A43iVeKT0lZSvuP1ssMqrQ5zD
Ch5TOhDMGoKbfSnQFeFvsrsSza5ai0k6FBnR+mlOclwdVAo0FFAd1RODZv2qHeQq+LH9oFnBTXAw
P0eV7UPiHM1Xf1teDD4CoHg+x3JIYXoM9MT0pBYiOfuBJXAUxB8WlBhxEOgkCw/GNkjxnhTLI2Pu
x/4s7jmzqK80m2CiLFjPZWUOr4oWOWkPZbVRLumLW6LzpsUUl8WQOTwr7+fW6URhPfwQLfRgqAWr
Fywnoi/gVPpkHkr/qyJXr5+0xRj+J3yM67bnOjeiNctZyCawTq8TEalAF7Vfpzkev2QwTKtwfyR/
civJNE7e6avgqWwDhqSSfC9rbbzikUTx8ig75L6X1WIAhbp2ZXWQYQTm1enrVlxZ+TyliJ2sCE4X
kNLKAnSqn5S8jrjZUzwHMARo+TOl84VKRX7DHDTnaI2I1++9jf7V+JLQIqB5UhqfJwiCxcC0AoEF
zYz/uYqAjKq3PbCi4x5YRhP3pi0lvCnpjNYrdA+e5u++6Jl1q0owAKd6JSnPHkRqeIaPOWETfOGm
p/sbQk19KPf1j+2slLQ2ZH9yKKFJumbbtGKUOkXOcwyyA8rGKgGLbQqEQVEz7CdiPeAwsS9tDqRw
yuZojMLXB67hYqOJAm5oX68GYkkQSBteEmOwBrbUSD4gT63gi9agRPMDMuef70NLR4vugvhqzSLQ
F28ryGqMNKlAUdBjVK5I7Hj2lacoIpwc/m7woz9rD0oguQAeHJ05rfnE+KgiMaDhgOWUXDMJl7mJ
A72pZYlJxvqh/JCV2FUsa+J3wuBNF4yg5qW3/Jd1NYSdembK1EKSz+UVQV754OdIiU65xGtRQqgd
AzKLtaJrh7uVAAcedDtfBOfk2UlZrcZX9o/Wqd7Lzg4A6A+Kddk7MP6oW2V9YnjC4tx7prHBwkQa
tOmDz+WBOTvzydY4MtdpFZqgFv2CKSW/c93QAOi0WFflQ2OPZyl1GSAEACpF1kOQ85sxi6Gpg1Im
FY//gA6sT5YpG18C5EUMBMEURBV4m2PjkvOz7hqf5xBfOTWbK5voaf9mXC82FhW8DH0e2y7MAsK9
M//QWv6jDgiXnugUiGHRXjwfAM5Cy4S4Qb18UiOykv21fj6iPWY5WyslG/osAtGIHtn6ZHUySidz
7TKKT+Uh/qbvMOhthRfPuicHi1+lL6rkxy67cmLji993sAeVp7KYOtC7lID93RI6hLNFr+CE6EQn
X97Kdjur9RdyGjIfQLmM2WTDToeqCgzUe6PHj8jVinqRSbpUzBBOIAxDlSV4ZziYMoNM+zzT6Wwl
oiIGpfOgPfL4nnzGGyxGy+pHBEziLnVm1I152mUItw7apKmXN+XrYPRZWQXD39QGMWzlHWJCEQtl
vKObtboJeB8XM/bYtemuT+cmHi44aD2ePqr1EFOYEVQ7dGfBX6fQmwYaHTsMTpprben3RLsg+kpG
BjmUUV5LvB/ObyPJI4wEOJlX1DiU71jPx1F+GfKeW4nx9wTnNQFQIfB9cwlut90dtokw/IFiRycM
Wg72AqM3uhOUH2o+zavFBLf6Q0KA5gUu7hDTKUSrKAnZBP8yI5XZ1e5Z95ng8o/VnkuBcjdJX1wg
bCiwHq2PwdV5Izu3GO2uPSGzK+36X5XB8DQAQ5tMqcUv+Zuz+UHEiZWQsuxv7wcXqoRYB2D+ge9T
AjpxXJU2A9te+PhqYqcA/57aPK2V/R27d0yx5D0vMtMYZHZBb7SDhEciWZ5ezvXsPSis14/tF3kH
yUZA84akJqMLqUdihqPD3x4FMw0CDVytUa4HX19yX8Rgm0Ml18tFPMNqWuK6KpxLyGE2Dsh3pf0B
690K6c6istlH1Z/eBPwKgJwBVjRrdJbOSn6CIPiAT6xu0YlVULo5+dXXli/uttmh5u28vTthdNfP
mG9/zQZdVYxxbOFYLUoSlBRHxZdzorM4IUuEYDnjrVlU5lcVHf5GTDlm29cEFJjO1vspReFPoIYJ
gZikFKQAwLBkoyHDkmvUrja2NZDlgHyJr4hVxxeWzZjuCOxGECwE7Tzdt1hYSjKcgLd+h0lwWXEv
yOOidjypN6+kE7QRbPFFLzlXKWdP2z2sZGbblQOUkAm8VcxlkEjnxacFG7/cq+jnPbzpHqdqe75E
XsZhf4qhTGWgvMPiP+oVzKb/qfEgEc0uokP9itpyjx/B0r9+SoY+1JLtL8RBcXnKxqsBQko3tx8z
HWlhTvEhkD2BH370+FvhNJy7LeP/aYSHgdczhQrZ3KrwPWSn1Z6JXc5ReNbP4Z0xYd86eJ3/YZfq
u62zkX722GpjbwM1wpt1jo7WEVzKEw7BF03CCeJGG05z42DAiWfbSeXN2299Eq99HDCS124QTINn
OjEf6Zirg3wv3bP78NGIM16i960281XPX6O01PnTlVBOm+5PQecBZKEROUV8beZPoun+vkXiIFwn
x7haDcJ2i/Ajo+s30J879o/uBUWor0tTsw5G3sV8eUOzh2Z/QxOFYw06gtspap/f7ZBBAe+/Wh78
kyNljOx+uUTAS3iaD+Wkln8FKUB6yNP9ObvlM/tXXLOj1WU9PgUWwu4o+NrnuL+ZBwgoEwE2N6jW
wHW8kFCEvqAGMGEmzHr0amo8/ois/RjrHmavQQ39MR2EDw9tVAvKd5VeNq06YfkIM+LH3xA08rB4
4LIMQ3xmvuPzvopf+Puc8NNDEwEV1wb5VG+WtAXOWD8+V3TCrxihEqvDivMbopfhIgOyPIUjG/FO
UHHGs1HF1tnIRbGNRXVkYOGgjbcT7e1yRW0cjm3EQ1lDcmsE/TZTuOgJpuuNPMNn5kFj1NltXi/w
obYwPyYHZWP8BIfspUw5JoMIWS3P/5lnRqHOD9/uxsLoEhebBxeexTCWt07hm2Ktw65V/u0m0Shg
r9W7Y2V+Qhb6jEzaHR2bxrnrE3jSYljeOMPsrd/oz2/+U5+7QxtMpW8fF0ftFE5yqWSBHA/mbFCQ
lZwrCOzvj7H5dsQe3h/XCVHDJu95Y7XLbmwKLWtm4O+4hV8NKwahHvfkdNupf+PSwMBIh86LEceU
OS21D1YE86COxxpy+MY4e3toMT1ZsG9J4bgyTZIHGFKzGDrH1SiEPYeQk/f1qLTiA+nra92D0fKF
AOtsieR09NTQsbW+WFpc8VrHkJoFpreNcB3+0wgiOxdcwKWE1VTqe/7VNGjx5akMqBQ/2BTlurzs
L/t6giALhXBV3KMuq1xkmcvvRdg9Slgl7qjyMdJmJRIAccQh3LxWb+M75Nr9tH4+xLQGL1pk8eKW
SElYnuLWDiPivSsnwSTHupad2JCQK+oiOj2CH2vC1jUjKLDzTXZ7OuPgwRbJ/kUxh+b4QT4elTlX
Ekxkd10c7dZ5OGPrYzCeQQvCfXFjJ6wQwTEBdSgO3EZPnS4Qs9+1UVcMevJoT1V7XP6W18UTUvZX
HrAg+PdKX8upMRKjli7u4jNyQc5ze9qdAlELwjTuRRij2ADVrXOLeMfE7/1EP295xs9BP26ScT7O
f5u1X8UfBEuqTeN120eKLuJqZH2BFZnHouKG9yQisCdrjE0IzqXW1zt4L/QO+s4Xlc+1KdT7HpyM
j9csJkcVNY/snpHf2wwBblRu8fZcbxAoGcc965thCaIzcUOL52ZhvokSxq9obLoxZBkcseZZOVML
D3irdcZZxSLExOc51I+rWdxGn/DnDpAj7vE9/2xh8QFmPZsKeGA9Fv1N691CRLwhJzWcrLfRmid/
piCz5bDFx4LzUIgVSZaQHa8d9puzZ3bb/ULoZ1YrwDrW814evhj+l+GaKEqGMfI8PJIu28P2bfVD
U/f3d2SMMOcpOgRcW47G1enCH/h6L3jvpMV6OYyfAdsO7JOgJg2/3hrZBOiCS8A+NsqkEqoCeHNE
8wApbgjYQyqEPgnju7gsYV71Y3aAvbPVbisW1/fgxpU1EOIvUsgdzF55QzwYZ6glLInm52BU4IRt
gAP90t+SSbPxJKr+EUCpXiZet5MSXCyo+WfRdUO12XMosSRyJy7F8cAbLE9o2jJf1WcnFHM5kyf9
4VQxpJjlKJg7hBgbvTP/4dYTXu5dDFeHlHasQ/Vk94147iY+Sox/PbPLCSkAZGzvoi4aNC4JGtOe
vsrq84hVc4/3I6q7FJtZ1rZ7LlZScHaT3uKzJJoGN69N7nqDwUKfov4SjraSPltJhNKZU0N0ZpbO
7v9oN93dN2T2B0tCd7EbdFsKQVu2zlD+GFmP8Iee2tqpmeOwIG016D1cw7F7RJ8Cc5ynBevQZ0kF
kGeLw6ohmdeoZbwKu9hklWUC7NIisIK6oNlEB6JlHc3IA9CmvdmW00xTumyEQx8ZndHRicpBPLJY
QdkVWxkn0Jl5+NyO/WbLnkqTjWOO0TnBNxIajH30ZrbkCDK5pKL6juQp+4iIc3yRPB4a/AP/HNKZ
KYVjnxVjktSQhQVefx7Ok3kAbGv3IwrW3mK6v+S9fT8+Z9KIYDh3G/PNYgb7AF5r98zHgm0Ub4Dc
zLRoY7ia8bR4wg1By2BziairYD3RLP7CGQpUan8zRBnhJdMKUmTPGd9d1RerjDRvJOujyq9N2ZRd
AA2ixYtC7YFi8JWJTEnS5F/i6tmWEFYgjAJUDTbYIn02iIXDXKLQX/yCLriGVTpd/mLC15Hlk91x
0/PmjuQ8sllRJbdtlb2TJ9L/379ZcdyCY7Y77JegAXQpxPxROeUIMemfQQlcMGA9q2eMJrHCZd32
5/GwYUOCU7F4PuvgS//ARa+Dc4GTLt9+yn8ebJjlI3uXLdurnDj14ZyjQTaIPn4TIoyLezLGyiFf
9enQkle61gbhvBj6H/g4iPiO41H+4UE8+Af/5l2i/nboYCPvzUNphyzIZm5eFsImhJXO+Klf4VF9
t8/gkw7KIxljKSRgljNVyi6JpJ3y13KyRScqhJl/Ww5Ih7dkat6RhEaOJnpjFYz7W/7m90dGDX/8
gvFHUm/roHW5Gmt+8syfo0d1COhI7LfLd/TI1JWwvEbnYZgdlzPnEk92SMCdaag8sORqw2OI8494
hUsspXCQzEk+QdIxxbsC2eGgyZJ1IGlc9HohpZweFI4gDKOHDa60ZEZ5T3tERr9zv9lse8pREg7H
5XsxhgnotriAQNlN6FCWONfbs+zuXBYHv6OlypuZOtIP4nHtLV5kZ97yBLFeMv/cHXuHpPMQVGiS
yZbvwJpEnsePrA6q1WXFkOwSSQtpMYn6y+9YPqPKNdqdUACa755x6z3La9nRvyKzjJg//ma0Dei5
hbf4XlSO9PdN5pwM4j4UnPizOhcoJ+2P8Xq3zhHkrhf34pQ/Q3S2opE9Ce7hPDzSUY7CQzL2KxYn
vwH+1Hv0s/5OmyauKXiTEyhCPEjoc+16Ly3Pu/dft4S6coHNwgpz8lmtM+T6ePxOSR+BoxnnmOTH
hTS/9hzUqEnaxRvUGWG59+Lrf81n8F429mtxK+Zb/C3S2hNhnnPAoy96HNbNVk0m8ZFfuSDazjQi
0CzmtjzZhARb/lJIVH+3/LKXcoi8eZMeoyNBKqgo3e80twnwTBN1FMrRNa6KKjxHrdf4p/QQ93YX
rw5YBLJqNOieUb+8ppf8Ci7W2J/gFvbyyfIXtPEckBcB/XcMcwBxLAt4eJje41fxCtvlM+6jwje3
+nG1r4oPyqy7egNZ8Fa0L/mWP6HRYZlSzhhLpB22rYKmhVVHXxyo176JTgeZaD+DmYN1/FWGUdyR
7KYMtfxzMo7rzZkKyubKv/mEn933oYDrr6/mzH8yfDErgG+653orAZvF70UdPYSR9Us+2r/Vm2b4
vbqtDg0NaSNig1DTJNrba6+yjsXFmjmYxRPFt2csm/oGN+we3wPomU9tepeJ0Nvf8kmvRJLdD6Gp
U/xRUPWz94rORyrOydC9watEid4/Y5kecWNGRZsgmxLW9nqHJLTZ1+d2j6gUj+3urxeOsaYFi7MO
O4nd79sfn/m6mZWzcsTORmPi7YKOlPP+Q7KygMIrqollt+nZTKaI50ToAz+hzurysbhv1k6zYCUf
huljyYzfH6O7CC8uwiB9j/IUeyBE4qnbWJ/0sgKJeeW4r3nPbJDc/l5Rm3XetTxlQ5BlSNGUIsls
O8EGRZSOBir1BHNLykcINxAsmgUZxarhqvOa5w3zzhcLjLcVbVnaLHjOeguEmP0jaRMsNxo6lG15
g6rbOGuzdy6Z02Caf1xmsO+5/NqBCFE+eDN9bk34rSuy8d2kTqjCw0t5B++Q4DKGwF1Su6w3vxHV
sCn92z5gqvHa3b7MPsfeuRweFW7P2qiKq1mVVfKBPgNc+bemVmYcFp5rpb8aocX29nhIb8idv7aI
4g7eGEHccybYHVsXpbS5JqzGvCqVIHLoVBTiYVDg3jTqWOtS0UXtIQGBPKykAs98xiDR6vAtf+4K
xgjnmfgjmAKkDgltRs7kXanpFWdyi5ISoQHZ0Kc++Lv3xNYDrHLpb9wYHBYe1TV8hj3fQLZgZeML
sZ6/eNL4FWslhAtHE76Ovc+MGgEaAsuiCIXA+0AjtUC+jS//JrrUKSP4YQBOu2P8xnSWpZ2jMuqU
en8Hlad4+cnQIpCroSOUJIX/fsYq+i7SzZ11AmPvPVVKu4bWDpmxqQK4P2OEPVDRxbygKXbF0FZ5
HdXJUeHfvCD27CZS9CygtN9OSj1UJ40MdwMHc6jWT7oBFLufyuupTKgyGhwXcXa6wGWfy+hWwkHo
yBoX9QgejDwlJSV/ZKhe9Lg6CILG06iPcOX2hY7Y34XdGBx9ptjtqhJTj75SPVSJWpc9JcB41E55
JLhsB+XHBtxYrpp/N/cnT3DF5N6iGcxrvTGIVBq+lB0g5LPYwloM72fbLQEY+PM7QXJ5vJPKz+a1
4UhI6StCF3OU3vPJSD5ueT+Hp/wptQFSGpuJaNj7DEBQg2hlPvuHSS35DritHMwUEu2sUSo8FoDg
9/cd7eCjnB8VyiNIZNeHfCjaHctFeESxEfr26JqqVRV1f18U4dt8gtV7D5b8X2M+Vi97voLk+ku1
Gqus4Jm8osfy6A39i4cHjvFdIHyJZBF9mVkndXilKzguDuY9QPE0E8KQlTf2L7Zoqq4JTtQemXYU
jixEBP21/nUv/nw1CToMa1HmTW6bDkffMfpxd68uxBPS/4+k82pSFevC8C+ySlERb1slZ8F0Y5lB
BUGR4K+fZ5+p+sLMnJ7uVmGz1hs3uct4YTVBp1UqMdGnsVOeGl9aUsGqEWZII8EUkKpaUO3r3Gzy
wWgypErYypefeBCIzLAXRVBDapplrxcUq1ajwT2m9BBOX9k0hmTTrkLa5McVU/cLUOGn3/xE3+uv
KA/pWNEpGahIpe9t6Xc6xozG7i9QPK4Y6bNoNnwUTC5FyCPKIQrHbOnznIJptaShAYL44KYxCtjd
gCisl5cH9QXAAjctlR/u2+EN5bj6YdwpYoaoi+wOo6dfhqnLRouERcCDI3dEIl1mj83tw2OQ2bD7
bEsgZdH0+aVdi4pntue+/fG5zfFLmBxpyIVo+Y1BmVbNNdmOFrcD53tEQOE6szJkmgTX+jebhCqm
rg9AWG6yNeasmm+nCjhWZ9K6iLt16j70Hv0nPSs3xcz7Ie85YDTAPnAnQSaJUvdJ/5kSjgK4hcfh
cx2FzwunHUUQPZU4jWtmkRbpkTmOc4LB4n5hATbuIdvJcUD2J+G1oaK+g3p3XyRkK+XB5CDZNIih
PMwJvRz7E+NLRZC4a6KRB+p1qldlVK8eVFuzPb646DA0hbfotlW4XrgI7fyQu9WhML88PApnYOb6
aN44Y6u16E/VvxQ33cxUe9l5kMfIWr8GWXGs6bQpBFMHOM1KY65tX/bb8OZkl5G/3+7VsYvU1OKf
sbtJnChOG3w31eq5uosKtSdqulOFXPd0g8X0H5ebxfpqKWwcsp1eOmd6fHo5IbWx0vy1x69W6Mq2
stJt5lerW5SE9QEMCkN7nGC1FYpZEVLVMsuNt6k61Ir1/nxHVbpXX8HXKZiofNEvua4w2dJF3gs6
Ir32Hu0oRqlSIuZ9na9WeZlDRRx9QSKBpyJb504tbsI+WlO7JHmTBSOfhQLPzMEn97sx89jbIdyM
AobU7nEZ5It2JXbXvjmNPuYrfFgfHpW3f0hlp9e7OpjQGJFuybPeYaC3H365/BhPgGslRNgM22Ax
q4FvICHy+tp0M908SSTIvFK/hTJocBaBBzzFaVjCGuU7/svm6slawuOaqXE5MSq7O7z9Z6pN1sNj
QyH02OCBUjsAz3lQLvNAOgJ1W70N5MYLXk5xbpCC4TtqCHkltQyR+NN8iyYoi0L1iBbCoFLv58TP
DnkERnf3f6qiD1dUvwB1b+6hsuhriNxPIiyaHpsl7TJxtqydF1nbP2tIs/zPacQtoyXaI2xtESba
4wlPFpz+YBJVrqn1CJ8UE3DelouXSkQcWU/TVe1MDJGX21MTX+DzI2Rhbx/wQH0uamb+Brd+EzHX
ESKrkCp5UyFK3S8Ej8IZx4rm9PUzjndVPkimotEQZw8uvAMIiJbPeBKlYapn5gNvCQO6iKflHT59
Vs1qYDda3xpe9sTPjzZ4zZdsRYc2TgJGJ8gGABSg01mtt8cfF9oXAAD/cMyVIZqWPI4+gA6qPG3i
5iPCZenmS/VzgXyIXFXKhUukidSN+EMbuVhYrp7b0vzG8iwlgPS+61utnXsKXyGzZAFtL1qV8DSG
r7f7jMt1yTUM9r9kJKnhK1JKwSauZGBU6wVfVvgPmYA3bhSRC96sc8echvAd9s9Ec8pHQpUJIUv8
v0Pcm4idgdT1fqA7wwNLOfv47yKKab+HKlJWbz7Lr8cII0IiObMJwZBpZWMoxxOWnPecZLVWoper
N9NTnf69pb866jOS7x7wRgMbMuLSxM/e/LUbq4UjV+yJwDPZ8nmp7fb83XV4mJeDaM9rweHk9OPa
p7qFlhq2OuChHeC13lBDfgupENYLn9NZ60w6Quo/gqjtvfnj9aZUcNaRFHdaEQ/oU7+Li2EpeH4S
W4P3sjpX/iOUZlPg6fxchvfNZA24/wqTSFRI9kjNJvqQgYSeyZyg23e1GNvdYz5Y70nVJOKsVnse
k9XQI4ucETAl9vRJRHNl57gsHz6TYR6Q5Quf/F0VduXm4RfwEi3ujK06/LioGRxGASJdU2u0atw8
kii0ZEWj5N3LTRbYPxhXNdN6WN0ToFSLRG1vFHxX6SJX70ZK5/zbVh9han3CJq6N1pa3tXHTOdQS
b7D+ONJKtD0M7An1yrLTwVq19gtSrKDNp43fAZc3n5h0HWOgGGnkMa+ybR18WQZZ9tZISKzUas9t
lGxJEHdaNz3dNrcTFMVqolJ0jXlO1KLnbDHFrm9WxP5j3kzDN2SzCJsf2cT8wWhwGt1OIH4C7AXz
N2ha9ssdj49yxtHBdonCZNu5o0sb3RGBuJL2WnI2aE8bUQvMA6hn+ldET2O8Gq96GKkUl7axLdtN
cygDKZZY4EHElp2TuUxLZhWgAWBV+KBT4ZC7sJCx0wlMmDYPQP5w5Daqcu74WSeAWHij3esILAke
x26ITVjtLGYufEowTy8buCpmmPusebg3cHTl/EnGo7yZClzZQSvZD18wQaXRP5br25oYWp9IkIBu
ohkJtmc55Mb8kOc8RMWJ0uSMdIhBvcGrP9CkwR9PPabV0eZN+GVveeMxcWYYSqOSbrsJxkN5LtPU
sL0fnyty7qxmXZiTqOD3mc7RUlHYB0F7HJ5vbH9H1jmrOMo+kBzwOxLRdTpnM5g/tbsTy/aeC2M1
Nr/r5NIz6Dsl3zVx+3gQoLrztRL1YR0J9fVxMsdQ9hs+vmNPnfqUTGoDfepNBcQsiL7yCH0FxsH8
QcSn/ub9+InHaL4ehl+DCUUJ5fDG4/5mEIy9RSbgNRaIM7XanG5AR1tSq9RCBJ9THNdZGfptSQer
+5oj5Dqga+slybNW4xNAB9nCz6bUlNonzii8UDm1sbflnlNmpLP43p3v/L6eOCJ2lnxoWI6ExzXx
0SECL2TLPX/s/3yKd66QKn65YsMenhr35XbX2wpwX2CEMPBvoIW+3T91a2i3cGQXZjaPp2GL5Zhg
2OveqxllC3JgidmN4aWt9+m1KldjX1m8vLEHwW7XB14mM5ddrpmp/I83gaVfP+1Gp3F2AU4x8Xu6
Mtu7062AVwkM4g30ZAYseBmnB+9HvDlVwZKerGT/IQJT2tkQiTavBb6JTPPn9QvryikPF5TsGK2t
wEReY+5nT587CTDmHaVWn86VyXVKwsKIxpJmDtjL32ze4edc8DhAEW3Kq9xP/C//W3gyJGDv1Lkt
UdadyWlKtDgC/i78mnh0cRZM5g/Apt6ckHCt3fAKy1WPNmfe5mgCeH83O+okane6UuB+XsunWFEy
UE8IH4hlfsR5aH9cyjjQ933jT/z0wH8IiObJKa352q/15WnfHfaoA1q3PL98cFf/tpEsIhHoqM1j
qGLvSwcVKuhFO6/m3JJqaRW2MmOWVnR5XdM88SK5/O3z3miF17+MLRmUFUJs9ZrOpnQdeZnZErhA
K+5SPvBOFeeJJI6WJ2vZAfUdGN6af/wJM/eNLhB4dTNa9ANYIzBt4iAZhC/KBjVpLl4z2V0Czc04
qjujDsFBtY5GPLGLAC9pTOGLEWH4ou5LRt1fCBvQCyEOxcZrMRT2mJNbjXx7pqLHEgOIavoKS9YY
cvUZvs2vDpGrlrYIdiaDkk+9Ike6MaDBLYkBpSvRTNLAvqrIhX+ZoxkKIDatp/4g3r+1KY7ARJrS
v8DyrhUapKcxWkz03KNSadnjEpEYOkSz4x6ycExTgKIN1YI/vTH2ja7gMVqqv71h+idfG2Sbkjax
+TZLulnQLJeLZtXb3EIuAj4Z6s3UvtvDknln6yEBmU4qwNEPPX5sNs7Y7dHd1YS9dePet1WU+33u
vkabHssLmVO7yiBrIyQM3254mDWHr1MvqW9b0oe2lbjE5fDBU18+UpcIl/r/pC2ZoEy536wIsyBP
arIiJXlzB07LeEGvRbLIls2M9cHP/U5TFqBaROK8GCRFO9re6qgd7OlZOFE/LvVkqGxJowgUKgaH
vqyjCfnFDMV6B+j1CEEVh/bAfot2w2W7a9nG78Tg4+1HxFn4I1ml3JhHzrLy2iXZ8BTc/OyWATX3
J9CLWZjp0/BtJDxwrr9NS4Ow4j+91yrx75SiJcHTTN0R3NKBIelp93z4KG6ah5UtxjpSafr/xvO9
+Yq/3LdQnWgIEC0SMk9NgpMjzIUrpXiPnm4P1X0IFKfftx/37TO813OqgbZ386lRPbT9Gf1VaTZQ
+FOrjmrjTVtaYtbzu98c+vEruHv1mj93JH48v7O1R6fDAw6uAz7Mfem1UzupWxs/o8BGWms3dahO
mUwFMtja4xOyB3fCBi3rpZW5dTS0czDxZPONv7uS6r3q/Ap/USnWmr/JZnTNz7y1Y2me4kZfvRnI
wJTZOj7z76EjgRn6cdnQitR3GIvh94VYsQ+yc+JPvtcGoUTOnDPFtrImstr+HvML1B3M3jv+AP6P
Tt2mApQDxj7ULjUGa8baOsgBwicA+xGryiSAJL6vACAkuwgHh0EM5sDeuAHW8ArhLw5rGKAvFEtx
ecdVfGOZ2tOlW4SJRs0KSI04DUP2pWWtkVhuo8iMMpksjr8BnBpw595hBKY0wiut16qKXhQ4US4m
YNIdzn8PcPq3ya6tn8T5pjpNz8PzA0AUmIxAFY7tKV8oB3AjdDb3hn8I/HliCS3ufT5ooPsQe21w
kuxD2DmeyIylAM6kxIAMVgIf5N8ESG3zmZAG0WKlqC0BMhiyQMxIy0cU1v8jfIW/mKI/pYyauihS
a1D8Utdznw1QSlACxzfHrBzwLCbXK06iu09p5ugv3z1OQGVjtvcv8Bw8EAMX5AdFabcBQx+VvYD8
SOD2x3oHmKocJ8z0O/FFOw5VZso4896gGUTVIzCrwWskPsTRRxRTI74cUnCwfSGcw3q9pp0EmvPH
uqcYuTRvSgFkStkc9y2qTVBkuZth5FEA8rQNQgNTOn3xDyL2UWYZtAZugi1TISwXQVv14fUP/2uD
PUaNFXqZ21YiX2+LaRYlnXhgFjNQiQSIkYkc8JE062Ma3Q9NDznfHwC0TBrtZcj4sB1R/IkYiCEV
9v3tlieJepbXPIUCFd8+D+8W0Cl/y6h84q9krzIHmrxhEwSJpwaaSxThwn2Vbd6k1B4H4KH6gKvf
upmVNXEzQ/LAblInpRozNbotUcDhwEz0bi78K0BB3J/kh6mNOmXrBuZaFIsBgh56oRGzDxE+JXHf
xUi4kQIACv2OGmscYMOg74Hfb8V+Q9Q196FKri7h+yl75YsuiVRVNhT50NmDWM354ZzqzxGVqkpY
aN28Z1SzW8wv9lF5PKvMYip4pD6geRv3kUsTAYOPZKG0/ZDcFqWUT6DlkYLp8nNFDbDBp5qAtPC+
lci6qBm16ZGcozgN+jYLcsjcEElOz+/ZBFaG40tH7V1m37RuM+EQVGhSSaxuPjgygLqN0dlolf4t
bumcTzA9fyNWMC7NHx9JHWeEauxjXpjWnHpxssoMfig0NOHHlPMNF/BAYAWZOjaJHinVVJ0s944S
DDdMVuQz0DKMGr/TPgxIHc1cT3IQ6hnfwilMAk3XVFWyOjOj6CnkJZvgjkDJaLx82qhton8fNEBG
432Xj9ObT4bnJDgKpQ/mBJUgZUhefnj5Tz2NPnQ8fuz7VY7ex+8lc95oCeiJMHle+SmT813PVwLw
hRxug7EwaJRBZYmW7omZLkaLJ2jLTSMY5IUCDjhu0Wz3uGGzeI/e8e5OtcFib3w11oB5Z+QLVAdC
q7WiUJ46D8qL5yB7tEmUHmtMsDeHdmuPrvcot4Gp6aYYrNAq8FYPydsm8sPhBaJrwx2F5RSJnNua
r6iasZMYqU8zu4opgcchlXV2YdBpADL20TlCPRSLVrqqbFFIlPMAka5vbAqQe5imBmS00kXi4BOw
b8ZIHy5RT2jQ7No76gOWSLoSyObUk6+cteE+kF20hOHN52MvDm/4lMPP4Y32xZUVPVTWapFWxTxF
E7U9mPdUevt4YQ/97sPxoqGZgstiMp/M9+R7fI0BvXoQj24fFdLTT7YFP4VGKS6z17mgy/N7YK9W
S5fHpoaEjgkrEAkKvH/QbHyGW+4RdDmi5v1uTBWj16nyWB1vmK3XAG5uXs4Ax92K4XBq902hv1+Q
wcr0QWwI0sl5bt60BoVYCqjJc2iRUCcL3Ydjebx+xbRKnu9IiZrlCByoDFAu/7hyv/7IGngUo5Je
9nAHtnh8T+bAET6/p1Vui+CuA2ujvIDDz1QegRXWuxmBWTH9cTq3yLKwB3o9/xxphonRWLA/IoT8
Hhv6yybeUM032Qry/2dL1xIGtIfQ8m43R3Ib4qWi3oN7lPjv9G9nPdw74Az8X2k+LGQ9s0rbU9zC
lApikaPkYZhefs9C5fLhc2/cL5gqPCKf8nQJMZnDBhgkJRhDlVf0nal0dz4oZUU1dXggeBG0fK3y
wF4BckPUgH4Oeov0/D40qNRqEIbHIQ3Vd/SmBPiBvQe7zz2bJWcexXyf8qAEHyzY+QXMlCO4PbSr
9yqDsZjhQaO3fDEGVez5XEUYXp/095YG3anPMEdRRYWMlx3Yqum7Jgkfk/iTEii8h4xub2qVMjST
pQfOhpjnHomtpjbuvoIKp2dh2fVHXCIhlakHZfN2ZYSXyNYcQAuGyv2m1hTsgphhWOKGdraDC3fE
05GeEHdiIyv7+dn15WYr1ASIHX5mGh2yf1LnQuvpACY0dwxBfslu0Qsm6J/69l5051IDTJwxKPSM
scymKVEX6fCSBtFriJVEMinjXciov96rjvy3UKh1ENfUHLGM9iaycfXHEEWunEMrERtiYgw3qQBu
7Sm6mYyKyFNjK5uHT8csTc1Ddp0vNMnvzKDPxSitFJP3YdY6iClYFhEum+TnqpNT4n8OmVsYffyY
dOiyp3+htD4sMBPvBoQLbM4OWdgoy8CVYKhVVmtGq7CxMTQtnjbWCR9XLS3XKGvQLjMjmiCOB5qX
wOezaGomfBPhx+AqBsr9cq+O9BH+HSqHkmgMrlnTJswDioPp6VTc+h8LswI30CdkxzQlKJ7vNVkk
YUfhNa21c1Em1y37amUpHLBD0C7A79ldTXlgS54oyywJ9WSeUokg8hD26X3ubJFZT7+Oc0cMOTKz
JU+ZrZCW3KnwyOmqReYdsOzoijVgtu5jF71D7eTBeKbMP6hNgSXEqgnokQevaLhg+dwOnCHoNRcQ
hXfM9mHldTuYd8DRnzMEpd1bw3jPSo5O+4J29Ci7qMUGpz0c7hXWnRslJIsU+9Xdxyy0ySKKiXRQ
3OgGKrzn7SZi1miQ6k51WtiCHq+SqjlFf4jDNuPD7ownhd5vgjey6Bulfg07KHHuU1etK2uCI+zC
5gy1b27m9k45d3nuptvi0D9JJyRpb5dnezDiyTnhNOkOqAdpkUI/FbLUA/KTmkX6FgE/ZKnhYG5o
isq0WzBwB6Qm+6Mos4XgGcGLn3k4gjsLIOnvc6Q+0EwMTAPiNcw+xm3ZLFhzkCK9dK5mp2d8zZ/H
Y4CV9YnpWI+59DCuSCaswfV1eBovtV5l5yn6KLde9Xat2R4fUbugZtlVrK99P7yhnEY4VtjTCZwf
Q5Oi1Z0/LpLxMz+c/jfOfz49jcJTZikqBckPRSptonKaj9RpwDXF8wj5+Yy8JPQsqPbMAQ9lV1F7
DGCU+gBDEmvuTHzaeOwSA80SsJae9K91oHuU2I8bBPLDGLuQmLMhPxQOV825PIBO/2rGBJwBBEgM
eQ6PZ19OkJ46WtQWsgKjVvdmjYeycQYwEUhV7FHwmnMLcz4yhZB8YuEQ1Si5GJml++/2s9hABWtF
nPgM3TYKszkNxPMphyFTXXlgmdXALUTG3i36MEpH+WGKD5rK4JFOzOaC5YwnNVpxK1l8OQKw8jkZ
4R6tAT/DbSLKgrATdmFxmtjyLt/0g+76o6uzVcenZne3wRWpX+IpDLcFqv7Rf/brn1glBcUGVGQp
A38SNhlK3miOHxsgEip7i6ts9kcaoWkbqi8k6pt3LWMquO8ATJC69vV9KAHOjw162UD4mHURI6PP
jKbnnv00eMNQPgN73jx2vPndmc4n/gdNaceuco9ZncRdi3Y7cZ4x8c4OccKCZIStoIFjIXOFvSFd
xoLYj19koE1s7JsTaC3iJex8/mCibNaYgFAXfaw9SQ1QUYiIyJz0EiEg5G9oAo3ZwoB4VcUcwA72
7gtkucPJgp2toe6j+KuAr0OqqrnqmlOfzGSFsejj9W0OyutoUzJ0ITLVOCy56OtFArv8C75Mus/4
o0KczvtsuXczM1D07pJghCS2IGCGhlan2AkKa6L1tIoUe+rMPW4n5oU8nqAoA78jagBaGhnTCEiw
WO03JCYu2LAq8219sSgNtYElzzNjsniq37ikcPs5B83wB+5NG6IiyOyflsaoStd7AwvpjJi6OUvR
TSxI7ZWKEXqKf0Zv1tGgTkmgMQCGvS9f9gcBGG1W3E5DwOxnuOxpiiUTepwbFN0bolMQgJIHrWjy
Trips9M34vmjU6GNO6KN9ibDMGLC324qOtq4+Z4u4+2cMxulBYKyGXccJDode6AfDbZHxOaKA4a2
HuuPACormOh9Z2/2POR+R1Ibw9LfnyogvbcjJg8yaMN/ZyTVmXxz4rS4eohna9T22hgF1YOKTuPx
EhArHAGuZCsK7uwEPhPgOsiie8gLUDvIhZuHZJ48EnKYqL9j+t4oCMNbBkhcQtpyGvSc8Wx6Hon6
xwFEgOglrVeUB2k0g6J9eEWwj6jj6QBBxpwsYG/YeTBo7V7ekh098z5c37STkbSJP9gZQUyyEM47
R1rscTlj3oU/bTXx6E4sMYDCpR47MamFPzVZ0N1jQjXYIldaYGegIXhw0RVwyL3xf7zQO1FPRk84
e4cmAbVl2k9HggW1/fBIxHCS+RjxK+/JLCV8TCg5MC6bA+/pEF1sT8HJCoceVvQjeKzQwWXwVyT8
YWGoYrJWdbHBQNaZdLoCYo2tXK0XQyS56MzzgFzX5X6NxwJdLniahHR7TONsOvuBzYrL+19rYfBB
0QPzCy/hV1S3yrq8hN5fvmLKjM0bN7T45h9iBvpzfwDtc6Ohr3QS7znnZ6ri9xH4d0XQ7Zd3X2JM
lAxJHc/aRaJCUOk9AuCGM4HbwTIHafCNFXhiRgo6jzCMRbKV8RvgZEKD81v0+R3JOMX9iYMJgrgh
rpK+bAL3KDp2X0QqDDgRFQu+0iRGkHGjA51+cDYmdE6TteZy5DlPraUzfuBO3TSm1VmnMIBczEof
GXwPdmTr6Y3orJPWnImW+AAk4vHIs6IYNkaKxl9wqpL/hoS6s9CiVXF657Drr58xrt5F3853TCNM
HCMr3913+WUf3mY3Z7+98UbQ6ClSQjdTrzBeeh5DlLP7IdlaVxfUYjSjuTicfMSN3XWAWpYQpuVk
O1w+iM3eh3iRIeMsQrF/fIrgzN7oSJEvDkbJZJgf+P0j0mXsLKy95739u3L7Q+fAJOGsysLGfQIL
gl1BlxSjv0L8REhgJpKHBcvcj+FMSvaq7QOOhXPT5GS7fNECIIWYrqcVCww95RcE1Eipd+Vjxj5E
1iqH3dhPVy2pEJz+ScufNmD+iLiwqAyt0YXG7OladspD4VMHr+9RofbXb97IJ+3J3aH8oaxW8Kh9
/Du+jZN8TJfXt8ogjKP5LAn5bQfVLi8KuA222N5V5nbqzJbxCXNG/GSpgxfHhO81JB/AUyN47zQw
UmxisYSX3FKcejvcwOlEPeS7JlOZgvyocKZevpUv9fJzqa2USapeDxg/6ui+LfwazdjwWK+H7ntZ
o1Kp/CwYIFFDvsRRHkkcZnvE3fiFsFeU7kQfmVU0tR46UIFGX7zTxIJWE7bB51JmOX5YeztBbs36
lRjgQcYecrgfY03TIeEeYQ182ws/Tv+QnFnunhkY3l+H8Lq1vybUGM+UdvbeCe2jIJQey8EFpAZt
RmVU/kRvbSZCC1CyFP6VAl44t1uE62JmmkCrZUsutm4trLqU7u7XDQP9D5qcs1mwYIxtOAuFuFgG
DRBIACl3fVxHdaws3iAWPOg0mUhNRSv/LIxe1L8OLQB69QN/QwhBUNnjDTO6j3tYpfyOg4iJAiJm
tO7D6wEMuA82ZAyVbuWPjXSzt+qA+vNYtG6SdxoPjcSXtXnDSvTxp8jQIMZNMiDHes0/V9ZsArAr
uUESU9yRQk+MKkfCl3EH6z6weBk0cd/x+guYE6eLQQHEwEAIl0k2Id4/HCtmsn2ZE9w50ygTmZaJ
sQ8+IRzYZlzOE5FJ0HR/CMeRJe1NMGbGnH/el1hhUxmecqBkjmbhPtrHSriPB8vnBq+cFO53KZLn
/eW37Z25eYHBJaY9vnDTRkdIO1QvhTAv4n9APCtue5gE2NohgDTv0VcFjWbce5Ck9g+ZBs0Gk8b3
88dftdvR7rHi5v9twAJQ8tGi1oLNc25gIaxj1H7MBGI4YY1kcGOHDYbUxJEWMt3IIgRitt/hBl8z
I4GOv5EHAFDvWliwmKuKW3g0wfI3E+ML6r1KSHrh/ofIYu3JKt2iAy6C4jX7siCPxJ83BEnSQIOq
Pcy6PyCKZoyo+cMQd3wsYxgGvc9BsO4wfCPY7lCR0kpDHCayW/lPmVKxMwek+Caa1Jt9/Yb9dYVc
dchunCQLdKk/cOR8xp2r+HdVgMobzMYxPjw+DyoE6ngcS0feKBwnhNLyq1S3GXxyz+w5Ty/ZfOKM
x/OafxHNJRzkPWZJJL7sbxKWGwSuFJPhuSqjMVbWRmPymtM0ol6AV+bSduLUqwYPi6jIexnPVY+H
KC7oJTJK3IVTH1/KrKNr/GVMA4ayvfdc5XpKxiRo6YxKxO04vB8qDN65K+s/rb79JavPXFZJWeBh
WwQzmRO89HmuimcrXYTrgkf7De6tiAgkQcvWA4ytDnyR92TGxAztV6it3nOZEJISgqwzxXZUIfEW
huehmR/Bi9UKVo8NDEHe1MQYhdLyHnMOcP6LyXg52BDwMfVgpTYyR/0OSiE9cL78IAeEygE55my0
fJERRVTC6XctVrQCqONzBlTDgcX1v5sulbgjZWFJwIJktkZvWSC8ITrldlWc0Qwo0Ye4XhdQfpD8
4k5CwbGeUKyrPgy5nBOg9yR3m9OvnNVXacPfU5X3stE3TnfNZhi8gH4F2png8P7YcAWoGGB8f7gM
JEeu57dVGn41UI0rjHRD54Hwvw/mMifPd/U0OIOJxHpZ3Fn7sFsju7Yndr29rapNJcw7pfsK03C6
FOp5TI/ax05Cya4hp58LIUUax9gt57KXHFK72UyCH1TD1+6zPfV4l6fB2Bkta3OKSJhFJhgGDSg3
I+OMDxyf/o0osOciMW9Gz83XY7fzSQJGgUEyxaa081Wx6FOih5LGkZ/zyfcP5wS2iqmRaJ/ZLYDY
gjyfbrl9T+N5esw3ZFDvd/0ddgcMSMiYPHJzhH8g8X8bhakcm2WItSiuTrLTYK9W4h9eE0QFYAXj
6EefHxv1VgBfyeIfMAFykkK7ZfPMboNBIHvTGAUFhQ39tcBXkqCHTC1fJ+u7C6fnMKzthq7Ck8QC
MWCUxqxXCBeo8ClnVnOdLskL6sIUgSd3oQsDuG798tpdaT+GBTHh8tKQ/wM4xEuAzx3fFbgLEoAJ
cQkYHpQY98TtwEGZua9jvsN6lJ55tDFBDC9NpKxxHsBP1SFo7Q6uqg44iLjNUYRRqy1clgnAJXux
OT21S9ji+6YnYawpcBmf7gMK0PMzaSW4VRJjvnnBjeMNqBgHMF9E/O6gqPgMIihChMxU+H2QU0o0
6GGCWHMgQiDideCAxUqBk+t8d87zGSZXDnCmPI93JvnMWpIof5ygfwOyGhhzSP7Ae04Az3kSf6a4
0CHOqiubf048DTZtCtWxYe3XPGaHMRVj5ZlOOEzaNbDr6/w48zUfXzkSocHUZ47OFKCONgqiML93
vYfplurNZAGN82VHq2N4FaJThLA/ode45tG1xFLATSVxxoKsfrD2g11iPTw3UXmeXDHI7W8aoGsC
xwy6QV8JMibgiWzGYsf/Zlgkv7NyM0Wjzn352kD58eomiIhuCwl0JSV/jnN1+Pc1AK3tjusDN8Pv
r8/TaocDO5SO1Y66GPxLsDHUQPLs4I0UCUksEkKV3g9zlo8+3lISF8Ro/0KBJR2BcznIOd25fXls
s0cr1gsMOz2x1GJQPmRn8Xpc2CKsSk3wPv22rVDQLz/rFknfPqyCj1871QWIHjmRz7Pis+bzwpF9
VMIP4wPfU7KhttnVuyWj8abb/Dhn+UUVhzAcgM7h8ncaQOml7j3aj/+4hFtktdg/iZTh0ONZF+GU
4gpgBu4fCUxct94ozCLIt2i8wf4KMVWxgz6OrZfUonzlCEfdjub3WEw4ZDrAbPcYGsiOZ3Zmorsx
0VWFivYH5bPxOEBJ+kUg8+1xlz5m6PVYwn4OhEgVJhCjy5dophvGvBfDVXpCqTtiXB4dcxifHCY5
nm4xubHGYKf9R5PvEUNQu1gFNLg65NTA7913Kes8USxIsKDh0LePg9+1PBchBMLzQGDHfom2cEuH
qv3dDAm7cX/dH5kmqPMg2t7CBXLHDcpegXMPlz4zxK4+VuvkOAmH60E4DPrMQOGQKXHL1ZIw1TB5
8J81j8Ofe4sePmfKZrTeUx2yP8Il0dEyIfKiDsV70oq7XD7ClzOdJPJMqBEJ6oJ2fs05fNi52lVz
lnsz0dEH5YE3lLcH2cqcEy47ciZxSTI8EBDAUDCe5SPxeSXtrL28eFEgAlirCcsdcVCAz9VYcWYp
Ih0klEgE1tLgL/tnN8VNxcsd//64ywtSLP/9J4t7brWCoJY28mmM/mI3Qte9t/maXsCZMdyScpDi
K30s+Y27ECwKrV9yqYJmNJM3NU3XPJZxk5FtSZzVGn2zW3uTYxZWm6czWQ1XOH318fKxaqw0ktWh
U7HMvo78G6ehNybrbgKaDms32y8lr7ryKzT2ePvPyWlL4UtXSEsgDWbdoK0b8qBGfjpFokYlXzTh
Krv/PUCq8h0IuzmC4MD/0XAe8qwBecGBcJKwF+IRJHEwwlGLlqm+FoealQHVEEw3LvtZu+5xDtJp
YkyCEl0J2Fah7Q9TnxgULA7K8sNWgTqX+9u5GR2a4KxHjc7fj1CV71rAmsENksqoTh32kVHIO5at
SWLZB9xluS+tBkZzHPqSq0xn3VpyeE4gz+LIcHqn+7LARftYZ5TrnL7kUgfMqbjadrlXeVDUTFYd
OAke+etrhRfv5g4J1mPcyTfciorL2Nj63XFit0wGTO+s6TVh4MYAhxQtOQnycYZyjOhsQ0tixAoO
JU7TXdPNEKSAhdz++HWlHQ8w3kve0db/LQfEL6Fv7Tnf05cDlfCtbU4Q9DmfcCQ3LPMnVKxvctIS
Mf88apzZA5QZG6h9vhbDzzndcivjluHY05kTH3Tu/r34OlFjktHf/rxwn2PU5yXseqd+2F9znKKm
RJi75biU+QcpsXC7jz9p5uK8BAmBurd7O/kEJQNkh98+idFTwsMAsHgKyrVRMn+T5Y+AkhcZfsgo
kI4thYr/IonIJ1k+Mf9Apicz5TlDIMTNNli9ir83SZjkdKDJwF1VL96HDqFpo978qVmHNTDX4G9E
FZRBEbCG+QbPnY4xVS3+Ble8VM5rXho3LkZuB6QmtSvd1caAm64WiIRB1HgMr3kKyCRI9PnjjvQj
ZUnIMg9qFSoslHkv3eajl5GiEiy1EK7R9202RJNEk69RIvrAJcVIRtDhxCNeHlr3qTcRFRMjMAdW
ZASTPiFJ3CEiAgs25dSDHUB0YYiVPqfYiaDRBTo0jU0I7u8JhfR0YM60HjWDQ8YgLCL/kXRnTYlk
WxSAfxERzMMrOTCJioooL4SUyDzP/Pr7nb7RFV3dVgmYeXIPa6+1tv2i6pTfwCA9DqYvuDeO1o/d
D1tDs1pcisvJCoUz8OfXxWhkn+t/BYB+xKtVWtxFnudGUTBPHgTUECSHZinINnCvQBM3lEwLvbtx
azmV56spaDaPYC4Q7//P4+FMuhnk+aRFZv0yrOC4CiTfF1H03MyD5pdxoAzum2JifH69u6hpPr2n
2Zcb1Gwb5/hiFV9OBoZtMRt8l23uytG5WQBOQdecMGwUGTc59K9A1gqaw8HimlWySmqYAzQyQttw
v2NjVHEZWXNHw1z8OU/F6LwIpCiMcMBgffOwiImFX/YNautxW/nLJPUEmKoklMPYQ9Jk1vaBKvNJ
F9YoDx79APKe0lP6t/woYVEg2NV5k7YzXwWuE17saOJUawfLKsDTvXPA84Ak925OEdZFPKXutf7L
RCnKNwJSwZmgvcB3JiXwAQ/WIGw/wvIcpG47Iu42Ly8+KuGPnRKmgdH9s/y5ojmYxUfTxxPaFLbo
0ZSViGP7cyzXsS5vDDlMn5Pyz74evpeGJ7H3SJ/bFBOTQqv0fu2tS/Vc0GywE0OZ4dzrr3nbhmfA
rcyn/V/jj2dr0PAJU5Vx830aP2j4F3QV/0F7e9SLr8/5+9QLWGZraxbLp+8yJ9tRdIhpB3JfOKCf
YQlnlt1lNlm2K+MTjvonXx8UNiB7d9M9cs1jZAnoKbkmt9hqNJujMp3/56iw4WbiQqLN0bCNLKyx
mwlosYtvywRUiIoWmPT1UlJsFZ4pDq/pzzzmr/huvfP7NUV1SbL6QTuNS+01u/clirTUnfxTMqUU
KIOfJzbMihpTIPrcKPBD6sXX16rxOG8SRlET/RJjoXAS7sYiF6sSAPyAxyzrkPwgHIBrRBNwfLGQ
+10YDvL7s0f3dxMFbXI0qLYeYgYgfeeRty171b6bNSkuLwYat/pBfanwUVlkAm65cAqlHKQ5UzvY
ykXEmJpQ5eMV97mlHXxYgfVfCFbzNzhG3BN+Gut8QuEkRro7Mcigf3k3puWkQr3YWmFpQJEfdpHa
Tc4hqFvi6H9+4zWR0NzG8yydUjAtrNUrrnfsDo0Sm5Aj5CGT76D8AjkztJkoX7xT0ay8cW+traUN
K5FnXUOFRKzDD5glor8Bar2YLMtxpVNCiOlg3l5aV05va+yd12lASabpobE5RDMC6L2Givkd2bd9
XnMgNjSc7hslhR04o1Yf0RZsXdZ7acpRbzBNwPzJQKpFjTZwM6MtN9hDPB0P0ZQnULrvIiTe6c8d
u0+rgd+vdiI4hL/Gaqm+xd3r1F4zdmYdzZ+kuGrzGs8+eVS54wqctJBoplDA5bW3c7HBzjATK8Vg
8ncQ2D0uxt+hO1WHxMzm2o6kXw/+GYckb4lfNHvN2f+CzZd74QKTQK/fpKa7SdH29YzDIm44+qX4
QsE0f9TxCGe/m9/z2+xfhkMjD7Ikl04XEWOHmWWl/ZuCVtkoseO9Iq1NNhofv//CfCspmnL4Jt/y
AIdWe/n29lm3eU8wBz5RVK+9+ecuNi2mIOlS1S+GI4N6hK53Wpyf7OfMqUWn/M1iSsNx/jswiu1I
bOqQCTh+6yQfPeJt+2vfHJYu0bBzapRZJBbHdsCfhdBbhy3BiVqglasPGbQmDEDbU5BmERfajL+X
eaKqsEvHtIUeMKhitoN9kiXGAue3ggDiLCBLiI+f2sbtHk0yT1d0DAvX3wqYSY7Laz694cWxpXnb
xn//hemi2XZY+HP5nP7OIM67eP1ZKkQzsYSxZ1KxNSwjolAJXOJKOsIwyfY2T4enxXe1cU8u75c4
37v2im+BOE3yNDxbbaPae3ieV4yWgjfSobu7RR7MXVjIck9Of7ekJHQ/3sGr/z2JYeBy8IisnsLi
1itr8R8L5ZAF8TQ4Phb+5I4j/5dlGqJJNi4+ZdrobzUK9nguqskwN0/lLxXAm7Q4ihcTiZzCyiPI
BctyR3AS72eERoLIddM7tQoh8nhe6jNT4nlghzfuT2uLKhsbtXW1sa73sFCMqcj2OL9cM5HntXqM
NoY11SSPC7fAPgLLOemaIHGxRPByiK+tI9k6GjJl0al+AGyCINvAV14V81j1FpWetWZl26xFK0gy
SghDkfjwV37PtUFpnUtz2stwlynGg3CjeTlUgESiHoQquTQzCUb0eJoEPiU9lSd4Hh2SH1UV09Lg
o/lolIE9Whrvrfozy2CpuX8CyeHXFOs/QZp9sMCrX7Y3U2N9jSePzraxYFRQ/5bfehhA1tbCRD2H
6FTfIwu640t90C+HziMApS7bYNrNPR9ThMi3WzKoL9vn3j76N2qK+Jbv7JIwTOZTxGmhDnYJw+V/
UFsc9iXShuV8/LKuL4VokEEn2jb+wVHPvksvERcG62413iWK55r9iSqhUSuXi9ZX9tqH5rq7704T
mcbly3VJ8Z5OzVV6HFbGt/rTooMX7qcsfy/S065+7K17t/HmGB0GNFuBBghH7nFN+MymOc3OBQ1c
BckY4G3d0M1Cd3bKpv/XDZmWwi3ep+ogO4zEyfqoZST7vRhsOtkXnO12CEA1AAC3vhmD02v92Ui/
W4Mgbf8tbSRY/+6pBt023BViDPW/utWNTM4psnEMfzoeo+PgtEhWlcSms5dt8vlXQ/vdfP7DfXwN
Ju+DnzlruWMwUQyeXotJGPnRnmTrvzsZ5pp82rTWxNkn2BZcidhhzNRDaMokD3zizbvlOrOBjPEB
cbYbsWbsXvz/U/10rnNTpAJzMdnXcILXO1swb1L7xUmSyncRr14W6avBY/v51qsBNPHg4WLBWuPa
gMmntShMeqLX6msF/8HH0H5ij6iQfi6q12AjulYW/sGgvw7NUYwZ0d29s7FIX6kwgdXRdELoDrLY
T9Zdx/CYcUgqGBPWCrH79zT+Vl9rz6WkNIRdp5Pdy7ZRSx7PZeVV1bejSGnR9xZF9KexFvTv+/oa
CsUyq6vqM0Fk6ZwApLRbOdQnQRGGMo/tP6lXGgwpY9Pu71KCOemf73+1af0fsUb7NROVW9PGo33z
ZCI3RZvYNJNNiAfs0Mn8bJqBDAxDi1xNGzKRx4APVe8pMc96P8V43gpnyVReg1JI5ugIi1bPCp+/
TQK2ATzexQ2wlj4ND0r9O3u9R3/VJuAi9RnvPe17qSC4vd+ftkIH43W7gVCdo+f5NWJAtqs4TDcr
dRhZQIs6wZDtqvCr1WVuFA6dcqgHOeV5HO8vnvf/iroa1UopnnLMK6Wy5ua1SGl76SykqFv8WZHj
j+gWZnm0PUDVlYUPBf1bpW271ZtOqPhElV8/tUbtiiJFDMPDok05im+fojXMEbs3QeBRT/xuEW+I
K6pbNTt0baqXKJDUHRPbIyWKv1y8Yi0aGTh6FkTou28a5zoOY3vUG2cSko9ePtqkM4JbtW+S3pqg
3qf939lKL5OZjGbF9gSdGYIhNfegOJ4l5ecjSkem9ZVPMuXGuvkpwy3rJUKCMbP6WF0V5ScbRnzX
54pKcZr+l9HBPPVVGoRGZkyESF8ywDT+pMs1XFYdnP3frie8swxCO2J0jbq4arnWbhj+WfxlBhpb
v9QeJY/3YkNR6LYqthPGL5f3zHhEKlasbycX5SHLkWN32i9f6y+WdaDy1LfPxejcMFHfLCN+LiDG
cttkus2tN304e8toHVlNnc6VoKRBqGOQ7rBhEc/eFs2Zqe4uPn6GnXg1jVmYXN80tBsNL1+u+j5C
fUVs+wIjf5gxO2/jRfpCfZJLYSFpKZ03L0/5JByFUUtzEM0UthCsdZojaszjxh9ayzdSp9Zn0cp1
I0Us2/q6yRHnfRTKDvXeqv0bLm4hvbB7vX3s0mnigX4puXZYXvVaMjEhQR/9OEaZKP9xat6a18m6
aR9AkApxzI6EUtoj52v8aOqGneQtc8VTP7RtlACtErS6Jg2+eOItFw8l+DGYETSvjW3EuzpZSO5Y
bG5qvontg6vQ3UEJxzxnXvRYY27pnj1XpYOhd4jH6Z7wfLiyGIGbIF8xKKh6eAYq3o8zv7NW7f2X
TphmInjnGV02V0MRv0rWfvbuiLkTwwFFya7dH4SM+G0s1AQlXypJ8c245F0vaR+IOLHqccs2C8r1
6V+Ze2/j92d9YWNJfVuz0+0S0V9ZPM64T3rtZ6KBiKR0bJSKBMkzK+927DjOWFt7PfAmeGqrza0j
e6vVf7GPsIQQfW8ei9M/ZDk8D9+9JY3hWVMP5Dom8dP0yyLD3iZGJ5vvmlv6tls9hwYw0dK9FUh8
VS90tn57EE4UW2ryxbIxuzYfipD+ubObrLoFBtRXSQjaMTFAuaM4qqHQlzaRjCb8lX5vLyOnsbuN
PpwHxm7aMbqu5qgS5Z/LXZI+hKpqqJWja3+t24kMdbStbDZQBZhdSmHmKBZdVnpX/EvmyT2g8X2s
zGFVbCB67pDtvEAefZhgSbpoqPvAZSWPznfudfUVlmr8W6jzXA6c9X6oZjaIW7O+Ljvdqna6IDnG
XrLBNw781UyvgHoLwuVGiWsxCtqxy7Vu5LC22+Lr3qjRpcWjDtykbowz2jRL3wcUjOLbVq2cYfhE
glW/jTNvTmLYCLFNHoTgWOe9K426vSGXuGhVA6H1uCDd3+JZxEDoxuB/2lP8I7EDlkbPxgS+XUNn
b0P8SI/hz5NbS2RY92vPa5I1/syLeFsvdsNDdcnW7aAfn+KLa9jfxV8hjFM/dQpFjwHFBc3subFv
i6EpF0WGGob3KpUqtV6odE8EIstkBXo/1Svr+scjpd1rE8M5cy+jDwZh9eVRnDvEo4dn45HW0uVw
sYyqQjP/2O9aMhZd/sKyjS+P+PMothZYAMiklQ8+TF9uNjZtRaQ4d/eTaRuY8qIXT/E+r/U/j8eP
dlewsV0AQJYse8Jj7W2ID89uy6u4IftO7v0UY+yMXg0lDmx/b46LHOShzPzm3+6NjPE01YsrOk/2
UQHI8b3gwyBq27/h1rip2vgRub4dwPVlckRMkwRcmmNjFi2fx7ZENMqvXPU1zC8A8LDBhM76Gj2+
rQ4BBnDz4ol6illxJPuuvwE65fCfbYiiCnqVfm5wGee5BxVVAJE6xx2CRasOnlfJom/LZmv9B+HA
/AHa0Eq7TraAvt2IZj9q9VGf7ZLLYskyaoonYCzk9/aq6lAU19J1mwf3S665bIxzKR7I8JFeLNnN
NG+OUkA578Lu8uesZQu0MZCdELz+zPvqCkF48XQU6Qew6zLlDcvi0XD5POqt6A9AoMAQCkw2r3BM
2rhjR6ApGnCP3pajGDvDxP2VuvDTewqvOu7n0gfZcX3aHoezBvFAoQag2okY/KbKQQkjSzaPY4h7
qQWFkhJVZ8vx6IdJa1JLq3/WMF5/EBaQFMyuO1fWsQdeU1eFo/FY2TYex/eWWtDB8jQi4Gw/3g3u
tHrZAxSCcYuhXWRjchvUFi2HLNyiS0erHmrpDy9nj8g7h3pkRfYjddp4vYHtPSGWaugsSwbEijkn
b1OBIpwtINenRECykGpK6K53C2j4mGAaqqGtIfrtTNPOhrj4En/252TOdhNbAVd+3ibHP1znF5So
6M7+5ffAWrceXr96jgsOgozSuy6Dhv9ZCMKevDfV/9yFoh3AWGWPmHOKNSxMfc/9jUSOLz5t8skK
3HkQ9MtliAxt98mg1lrmgf42/cjvtQ46lPUJmejwXojRsvK5aDU0WR1kXrnwNkeRt5EG2P6xVjKj
vY5xlODKGQ6D+rio2Bjvo/nwQHk82HiVwD8eXuuaXaOkvZkyxMjtWNkv0g9P7API1D9pBg3dgLRc
iKYkDSgWiqdN+uis4k2r0HwIdyEgQDhbHRawjhJsLEFIqVcnxHZf82axv3vfN/BFYvXmwFzE/T41
Qu6Ztasu6K82lARlzg5sjxvKZcMjaGFBqLYUaK62vU0rHEU5kNJXdDXsfS1LmXHp6dFZ9jlmNWjG
K/XJt1u1q2N+7ZR8q/dpe9pbdx9iw+fjm+d/9Bc6K2kMuCOuZz4YwTesmunKLrBrWMjDetJbSm42
VqRH03ZWTWZvrqfcVBFNdRHvgbKz99pz/tWkPck1N/FBHflVjeA0PvP0GbLR79VetwPvsGrYVlwu
Ryx2YK/awL7ae3gXaUPcAVoUCtTw4SwVmuuED2X8+LaOM9gvGe9OfMzR868HQUXYJV/TDKOZMjlI
hd7nebuW4p20l+1HixWU9sE8uuZ+YAt0TqL8uyqgl52IYT3z/9m7mO2peih9IQ2eMixrxLJNvO/W
3qqv8+FlsG0fuzPH099rTIEQS5sIMsn9O5MY9DQcUA4QlpqrYo/JEO3dj7BV/OwTz+QxohD9cgnV
8mv4d7xt5FRONT4LwyWwVmKoio4yaVpO9oOKxzEERn80e2drtuj4r9wA6yvH+MUG8vnb5onTg7kX
lLEZgLViVIGKV5ogtNQ5LEUe/HOHgDT68nQw533ZdiHXkvPRYZE+Up409HLUb4NN6mrXLILJel52
/R116OesluK9zdLNeBuNH+n8778T0PH+R6ecPk0+4pYF94+XQ1fwAozhVal6HS7iTfx57My15AEe
NL60ZoD7lsfBhTPGHJR39Y1wGo9RGNoq53iv++1a7sf8TIpaRZyKqOBoz3ozUSO6JqwjN3z+RF6V
+5RWZp6L5MNCPZOC7/HQzzQG6y7U5KxJ8BSo4okqIkWvnVPu4+rFhtHHeMyX8kkFIzaPzGtW6fCO
7hkEY8fGSZBvuOh1lS1aGUOZCdWqpj0krVJ9yGbJ04JuU2x/7kI5auULCTDPkTaIkJsc06t6rrme
VMbb/rQcrRtUAoc0q6pbtgvjo+Wu5IXblyxq6gxk61y0bJz5CKYPYToDq0N23OFQHdLV00mBEuLi
9r0WB2+bGulVSVifdw4vJXWbOqhYz2LGxGOJpagdTP1sNPLqyZGycTj7ykedw94sL2esdcV/g4ea
2HH/qA9z9cxz+nnRRqGVu0DZRmivrij8QYj/vvmXMY1adE13WlX3+2U+zGiszLHUljEgpuhlQ2Fz
TrLJqPFlI1hg0d+ty1I+IeriqHRCZ/LFodUXRQ8xzy6BXKwAe3ermnzF7OLEVcjCa5W22Q4aA4aI
UJOrb6CC6pFSAEk29Rf7SQ4GQ9Ijt28yMZQ81cNvvmthHjDSnTgT6Wz6B+jmGH/zv/nD4BH/jp7v
Cv/XEdETouhdJyfEgqA753FVo/sEGVg0ssZAYUJegRkJ22npad1evWeew4EmxWqyEZuqa1rTuB+Q
rPdrc+HtrmFWXWmZYfVhvh+2ZERyNEHV2rDQi7tffd4k9YP7+3tx25cv1TdFmLhVNCOU1dykqw0J
YWTl+VThQh10DhSom/D7p+08ZmKnyX18tZHGdoZ9oipVfb6WmucJutKtzXOn8oHJEP8BW7Vb+pAS
K7ZTzPS5Mqp3nHLFMTs/JRaupE+1C74SjwJbWnT60OsXdKZQYbuZZnhu9zevokGMSd3qO4VkPuJi
6Jlf3qLh7+jtPIpPmncU2qTkvOUY4It40uN4O4atiWSMEop0WDeslmRDsyKeQ/x9nJYPZ16tHrgY
Kej0C80Ky/kSs6c5g+ltm0djaZDhWtEt5tPCoDQOQa+5eCnw+yikas7XfUfafn1gXfVk+O379MvT
YkKQ5tA4aOg6swaURetVrsWrS6vyulYguQfHxnjuMG3iHML8Bu1z/Z+rQx8VF6oqZlrWFTMQLnK3
pWQFNVgm+1qxsj3UdIUOm/P3eRvzbd3HQQip2ohk+zZtuoCxyTy4vA3fDZughn9Opp/vzZHZJgEZ
yLpr4divAqVuu+d/Bn1b2zuklHT9V/FpwINX9oT9SQqR/XsuqAUcCiZ0ill925fPfdSQf52nuCY2
YCayhSsAB+7muBZVvVC4J/P2f04VoYF5gAL2GiVxdtped31lumgMLyK9Uhph1ij3ufQ2k2SYBr+g
BGpXssGDd2FSS7x0jU7V9NS8v5Z/z2hEcfi5rZKDU48oXb+rBcqcdX/epzA0kWuW3hQaZsiMosJH
2jGDeVTrh/fFi5RpUR/n8ZuSgLVQnbNnVtoxY4rhH8/7aOihaFy+rkk+YXmoKbmJ7fv6urHrrAZq
wvZW/X5r3ScVThztCydYickcMciZ538bHaPWbpIPM+rugbb3ug+XtVXTRh02oSvMjbfddR+0rYV/
WQ69/R1G9mhUP0umz2xGcvkwY2wL0edPI4/mZQLjcu8vhExKgEb5e5aiadWzz6d4qMBg3TSPKvD3
aW8hJjrTKAgeqgI42g2mGdILrRv+VTUymHaL3yqR5Py8Lwf7qbXlIgu/sTeJSS5izhhndqOK7UDO
rO8fUrg7bPbPr8Jae3MbEGeqvNmXX1UjrfKHqwLksTbM6ssi8KBAWDHtHT2toR48bkFkKqsZzd9g
aZjayX2cDE3D4sXQpEMWETkzb3MpZ5vk38Sl1u0lLwWY/P5TSWVNQYnZbJOjqyOLWEgabKbUVkVn
dta9vylx5Oz2QtQaNS7vi7RqKrHrrCWT+TO7OmilNAQ+QtGosw3yPqO3gJQ9eObIJDyqlOPpSe5r
P5hFXGh/T/zLrkku3qXQZRVQ2Vau8K7QEQxLP30j8ybhuaqzR8gq+wnrqNeF6cfftly/4H1iZMtE
j2hvLMsykVdvz6rOgPwV28ef/ds92aJYj/hprdWH5DfnT6PxIo0c4yCp8BFl/8LCN2qYZbNm7eCt
M2XDYkrcu70zU1WzOFnv6yT7E8rbqcFC6/hdjddI0oPcR6aUnIcehyDKXv0WjMH0VRuk8AZLm8Xi
ZUWKt4+PxBi3JG+cbmANxCmmmf7hHq030VYMzwbKLRbh/WV2fL7u6lu9N68FAfca3RdcZlpbTuC2
z7mBs7RQbDyswEbIsUTDtsvb11ZJWGzsT/Fi2S1sk2o+wtYq9QqzCJFuOaoXTTV19Y5ZXEGmn9kX
GJXt/3WeG9eUZ+DFQjUXppLw717lovKtvQS8tfeNdbcc394uJKOaqwR98ywhr1UyaD6lhgV/duLd
iy/TTLTliWWRY2C4svior1sQdxb6NI6r3lzPfzXQo3JDyE139ttQ5Rp43juzi0GTd3x/5uLx34Tm
m9LUQo7K665xMEQbfcj0JjkLxn6B8UqYaHFqffVsR1oro9Jp38IkYsZSEGfGQrwi+/X0zPbtXp+/
suPBQAIAo71TqGI9tkvJRo++rheGhV6Qks/ZK1abHNJLERtcGseSRX1sxlqlv0Ky96ABRD+mH7k/
so9Sb2owwnb4mFrJNRIOcJQ4n6lXCRtnTaLJ5u3zkkxbYSZZaeFs5kNVkG0uv8p0p4GLtLIBRwFj
5m/GCWwoACeCTZU5YFyyhPpAGmnAUUfeBA9hCxGyG2jYw0b1/DDcOWKZMM5/XbKYYVPDUecVVQ2d
yGIpdxTAsu/mZfPTpJrmLH32ZAFpTPcQYTfH1OUK/u/oWc/39JjWuvev+asvPgiQP9lpJT4EPx9U
07ikvq8lyNHt6svqufpy+6s8Wtf8Ew7p7NG8wbaZjINSG8VW8TtPsTKoFg01OKvHjmlzyn3gn4bR
07GMSt2DA57aUtXLCKL7r83ggrVnb9B4apDxe+nl00Cp8fzSVWfjvRGYDfG/PjRfRv4Le53ss8N8
Xj5NT4lf9QINrP2T9/oFdPEfzXtL1pgLXojZSvO87+5X6bUQ3bavhbP9KtG00pw/Xh9cnwgXKpV0
i1/1ckOweqnGi5dT8/y9GaB6dvSlq3x0XbIxHsWb8bSviyjLiVtjNKHztxxnEJVnaZbd51jjiyHH
x2eP6Z+caO/mtagQT0Sm1v31mC7+zrc0U2jcv69IuwMpfTo56AgvSgUJikhUx2xta7/8MdMSjdps
QWD688R1o4rgkdQKpYSfp7+drNRkaCJc3Hbl9rTIvisuZ0K2U3EB/fYNpOu30d9Jpf8lK1PWZ3yo
xYtK4NYBoHVCQ6aEMAv9lvxLb+a+q7G8XltEGyQAJIlHDA/d3tu7WloYuwamoO/VV6SV7PcGzPxe
esS+3t1gKU+2QIx73+ulVVqlqPCWSR5mIHfIxq1VGeeq9dKTodj9kcx+/xu3Hee2vCkYVEijeDrx
8W/S9P5W3/+HABwbuQ/WcFbu/lS46PIekiL05jeXZPP+aDqRSf6lRECE5plyMrCz4Ijj9Ffrl/wg
wsCG+1GpzxIr5Wbe+vBcUqFcfqfNgqjQRmw9l6gzLqt0+nb/tKGX8+QOiaTYLbVmfdWyGp4Ri+1C
qtrnI6ByB50GRVW7s9b9jyWgzCmrdQtsXNGGhuBxbXFYiXhVD6MGGlLj9AWepNOyehr1rtYYh46K
XQrfK+Zaje34bBTD5ITZx1RhZ0AbejxY63dNwEQQjnBs0ClPXcLcwXWMP6HGfb+lGCREQRW/P9LS
+wGua4bf/VVjlwFuSf55E1nIK6j2i/Cw0M4+136zzwEhYt2vSIHqTO59J//H8FGq4yX8JpWrX6AR
z4hbq5TkNtu+I1hDlD9AAsHSqRFWiMJGk116tKd82Zhso9LTsfGgDJs3guKs+nHqTOEwApec3c41
nQILDfdEjPOEpYjlvdk/s47ifzn3/netOiXLz2K73CgPbX+AYE0nYgMnh12yZyMgpPLtK2GZ2jxb
TLcGIganEm1ahXO+8p3trTkUdPKv5RKQ+NHZ6QB/gaC0nRjqZq/9B+H5KD4M1CvgEuiMDs+Y5vlI
M5xL75+hBNnOo1CnQxG2VHYgT0SeLmpRtH22abvwlNfzDvRV13l0ZxEgj57bKHW5fxqLNFhy8p9M
Fy+Hzk7h3Kl+51+xV0nscGL+yvW38Q2r92N4+N59H6lUGreUbQn48m5tMBe7UeP04TI/7U0myve6
EIS2HyH3XtvhmpyfC2kes+wQ3/S/71Vj+E1qWTdy9ORuPxkC9Kv2w9ikhbgNkmhesQotzjP8p723
kzK99BDr4tpHGMwi7tG5Yi0ZxCyb2zbR5NP0Z9T14kVV11pDYc7+ny2qdecZnrAGsuR+76Ofaan9
QH26JEWdJQP2Y1NfZlWn97uOYbJhqH+r58kdi2HrkQkdsmXpexeAhc1XvqHCLRyTDNgI5XP3beq9
+CKC5a2lw0ErXLKQqHUOLcu6/owhKzlb1bNwVaSkrxI6EuIkQzsPO0V1rV6zcjTDztzCCBbQNtHb
7x2NjHQWMS9Ere6mcXnbZaN8R9+4aDyEGxKRjE14CpgF2qddkI1V2B9tol2b5BIooS2RWBL3BgAN
gQz6oooJaMfUvq5r5+zvqNBUY5X6FFUvqDRdr6wiWXdfw8YGKAT0zfrlx2+mmdVDtw/SbR4T4exh
qtqMBTZ7rTpULYMBEMi5Un8EzQPibTw174YQRtYHUfJl27d/JtDtzDu4vzaNA5iGQEG445As3+Y8
ek0CZI0pfOx2iNE8R38YnxWj8VGj8JSdLJS/TzujxGxyfc4GVpep4kNQ1qHVjL1KQXM7tVGuXe5a
WApmLeoeKoPRJ8zNfvMZzEPcJpH8y/5Uf4q1qPiI7vx0XH/lCp0IKBpfnqSCRy02ih7nmwFvWBW6
7Y2+173FsTcqfO+4wGaHo3y7Vvqt+KCeaBq+Fbs5L6D/Yfzl85/8yaG1OMQO39bX7eau1WcqM57F
ubqzWMvVa0xnTW5+jtTW5W7Zzt25lRTACA18LT4tYoiSZn7Fhqa//75Y3/YIy28LSjVDQiBJ2ATI
cndcevFzF/65shqCN+7ILeh2/u36t3kdfR6fsRnPprP7iEbK+08txBoB+mDj3/mxrqlvLEp3sQ5q
TZ8yO3QnAUqXL395yX9SKzT253mEmd8ccsG/vW0XuG58kAje7kF9VYWjU8Qd6sZSnltn2MwVcoCq
XB5SZpy+c1h9r/AWg+OCtsgk70tkHW2iff/8Y1Y//ysJtB/3YpCxHY4Retl2MkV4mdd5n7m0st2d
wgnN5zennRhfe9u/DDnmFyhirgLxlHa9bP7v7H+GFieE/4DIgwIyE9oIrWc1dF/az9W5nhkXvHtj
/XZfx4wCfwv/Hv8Kg9OLhWai9PD4o2DaD10QStYfPIUnFrM28rETMOjIfKGIs3x71ZZXOrKL1ZSu
9b6X/a496pvx4sXlybyfu4v3xcfiXaNHeeUnM217BXaizZ0G3I9/TmwbzHtxlER6tUulc347Dfb4
u/18//YRjDfy/WsXXD7v+b7TuPbmhy1OZr96btbX/dBPBm/qs3KNappeh7je1P31xjlx97r6uHw8
Bhhxm9LL4b3Y916FcQBizOm6wtRhfPxGrnvhqgAM/jz3ZlYxBT7LaZwbzN/4QDxd3ktjb3HsFz9r
X5t1SHZhkOssk4R+5oe54BfwWRvfuytroVRCBo/49/Pn3cts8P/PBEKDgrgC68lBnIFUjs+Z+v37
mKlfzQGVe5ByCIoqIwxRoDdFHiWPJ1sUziBov+1+9bFwvo8ck73fKnPTz4w1juXv6/AGic3+XHBp
AOsjdx+/x36ExAWb+AA69DF5H1LQMFMJpLQZDT3b4X5hU3985H9Ov1c7Dcqfh9ciux+Iz+dpUOmX
xWpjOjnKgMjDay5JHPami631ix/Z9yLdNWHZbh9V/y20G0EhJLkXDnX91PRjrrFS7vMuslikSxAX
z7sqgeDL+U/dZRzxsKmK4RfbUP+GP2C9FQKzvSCi/Qef5Flhfbgpi3+n9zxfgMl6uL3VbZG5hnLH
g1OC/QBsxtvhqVovyO4oPgDYYsDTjdO3kwxAeuKrjuhxYkPEfZjtl3+WU912XPyxIwmbcprUzfgy
kBAXxloJkim8nUu+LsWLa0wTi6Y/QU7YWc8jv3K+17zZqBdbTsNl1rhJDkie4MVpLLfOCdVpioyS
/1bXOlqG+cRS86u5vUabW5rHspcMjxabwMP3PVU7GdNUh1fP02lV6plPTwtwJAzgUTgfQcRaEIv+
akZuA1+1lGdyeSk9XSelU7ggc30y190JFnrWK4xXg5mYs1NPncZiyOzz+nV9XY3nE3yI0cfd8uLO
h9qouccYr5fGj49FzhKum952cp5GmYFH4N6/WcT8c5dLkmnTvsH3uYM5XmndX+fQHgiKC3vtHwLO
ux6KFBBVckQ1gL7Ls1j+hvg68D7hvT9iDOLc5j+zcIdlfzkBbS4tpT4Pc5cI0z38gT4rDBxzzfvP
4te6nB75e+c8fAwAPX+stdL5zxYC91oL59+zPwfwoBuKVB6an+ngcxFVzK99yUiMUySpwq4XVp38
5n4eIKXA8yMH46U/NCRQTfD1Eqh/OEgRcOefrpxe7Bhgh7kzu8s8Hf9AUW+LrwNTRAS5Sb4vWp57
cqZC59eFEZWVmeW/vHSGsmUbN/Ka6PyvSD6Me6anX0WQKOft9HLuu/Y74IAopUBQeZq5Xetr8Jr/
kA8wps+J/z3oVPzvI9z3+/f+61CqL/42mtn3+29mWHx3W73MIdxXL5R9vfe5PH2enyvb/47rLGI9
vZXm6ID/ZG5JcW/9mS2iLh9Nj6+8MbOO4+3z8Se4i94/1rxb8G6pPGZRgUbxPcdq9LPCLuKLqO/y
Rw24l+Ahd8EmWWl1mKiV/LqVInn4soqUdIdCJCPmiVCFN6UTXuSf6dqsFgSIKwkT64iuwqjNKNF4
+78MX6ok5j37av1KpPyx/J4SUgCeH0HZvZhH3p0AMU+JNxx9zXnpGCP9bkf1I1WUjhrs9Vv5QRM9
DKsDs7Hys9K7SlCIFL2Ktgo16jfbsskqPYvckOzD/JeRKiNFgoKtxMHvvz+bXSJnZtost5c/ypPt
NVYkzDCO7zJ7VOOMbOzXOq/rJPkH+PY9vrht+GhbBTz7UjzceAvrsqdEu6Z1m+TRSLP1EjcUvAN6
hUmBiHDgbUWLKtEAif0shlVnTHetN8DE/X2so91v9dM6FMH+8nJWbZUGnh9T+ct4PjSr3U4WmM6T
OYJaNO/p8o6q5OGskNTGt/eRmct1eO4tsLg+HVBDWQfll12RFgcLafmo7+C92vh9pLxTC7LgVvP5
97QWgVwVSDU/cqXj2ZmbTZTNRQAUpzCtLf/AgK+JTGtr1/jY9bFqm5aYKSaYg/gle+Ok/zeQdsLz
RrmHyCEvIgOY6ekfNk2nNf9LY3r/zQ231zADgU/cv4HX08njv7z0YVyxwrJ3doQO0OMOBumlBRIR
xgTCeaICp8oCQ7u8qobB1jt/X4/1PL8mkAS1DMAPWqQc20eCtx/lMAqPalDhJYvfzfcJAXXJ0gtg
kH4tmzc2p2v71ch/IHifNTDFa/VH7QBbM4e5vR/fSh1KALpnWwE+VMHtbQ+5LAyoO7awJvNmiY/S
qPf1eMqa/nfKnxc2w7V/uVAFZ//8S+HGtdNMQEhwDoUo6+IahS/qvrKnrFv4WredxPsfC4ouM9AB
87rQaHAg9mxVIwW1BOnoZCuxSBNqznVUKUSPQnitMokToNyDMlRhC4zbv90/RLvQj4Z6EotMTfxX
fL58z/8qv1vR5/eIdWSKqxzRHP5bOq0M/ObximWolzC/yNevvC4R+C5an6RQSk6tPDolQ7MHvDk5
kZZs4tNHVveSbzPFWFUbVXPxQ3P/eVe282UqNDww20VzlUkvJ2zw6evqzRKrv+pH7o3sLjf0QAOy
4ZWHPzLkdXjAK7x/pHfB9F8+FxZI3oAJyCK6o1k8/R9L97Xc2HVEAfSLUIUcXpFzzi8oBBI5g0hf
r3XHLlu2NCMOQeCePt27d5jR83LiTv3Gl2vsq1piuM5k/YKAj06MoJ5fQlor0b/YxcwBnyf6nz9e
Ve1Z6zL8o4ecktz89enhJzcI5ty3gC9N/0RMjuDqYIk/OiqzsSpCir8ufuxX5yqxl2sxQOXf2/YF
yJW80szcC314hLQK8WLEksyH8skmLthRgXHMg3HMNrexUNHTWMLDsHBhGWcM/Rj+KWF6AAtaVcVy
d8iMh4STBYBVvUzL9MzG0jav2Q9rw03+pVn65lIcaf5JmV8zd9rjm71O3tO4szLeIs0G/59CCg7l
v4MIRdU7mwr8+v3Sdrkdnwm3RlEftytw8iHsArG5rGbZcODl8dbCrITFDK/txNAtuXaCcZbHLJv2
amQg3n7Hs0n9C7OOSI4aj4mHiWybzsZtxZEE0Hk0slZCSJjQmURAjcXnMPuaf3Asz2yWL6W0UXqW
M2hl+p8u24C2qW31bfOnEp+dbMXsrbOZVWSX3/lubFP+2TcRC9HSGw3C9rGEsM+BMOQtJcp5whmw
8eT9OKvv/xnCv+p7TOJL9Q5ovvu7XVngi2xDG5X+Zr7hhMC3vX2WoZjq7NsuuAxTXs4i76H3IzGn
xpr46RPDWaYsKKX5KGEbxGuh6qnDtrScXJyDGONng+HKwrcdH7IllkmFao9TrUDfQzwY+QirkiP9
hdds+a0rMquksq6JZM0bxZ0THwrtp8XTkj7rQl95bt86a/Qf8s/Su40SuAUtSUxwqQ9TmeyNp8cy
bXnupnXZ4CV7Q+ppcE7H/v9F1kkJAJjsR7vRfLi96Z66j0ACKfxiBFM6jGMrvoD2KaVk0PmZCPI0
MQiBy7+xRkOQlTgis9AuZ3Llz8f5m47DGkWv0p6NNw6cgJbZKIx7gSxsKPW/lFeeDZ5rDC42QQJ4
5N8nHbYTs41HAlVRUllxvmlTR9858ZKg948uPXnzAzsL4t5NGI5MbLrPZNcGCdUCQKZ9neVcG+nV
N1w4/ToYu7m2N5GybcjxbdHfmpN2o8uQspxjzTSQXcH6pW65ucfOdLRn5Dr/zFA4oEKsNEYQ2+uY
TYTj/UHpW7hdjGqtV7tiZGItqJnhTIA46Lzfcn524/IXYykFp8wdWHAj5kRymrFQ8O0/p1xy9bKo
XO38onbO6BDJmeZ2o/ahRntT+jYvm1wcVJPIHgMIJHtCGmOyls/0IuQAwxAepSu4ruVSKrwXr/4X
rb3PvsQA5+bKqDv35ZUSYhL65Uf20QJqic79nfX2kEEPDxAbwE+UB95LrvlBnK2md/KhE5+mFx/L
usX7J+1m1cOj1nF3WDwxo0ZO7HuwnTjgTMlGyJBQtg5XUxTD6dOmI6BW6sh201+bLIeOM+6MPQke
1SIy2fbOCPgcpkuHQaLt8gCscQDNvUWC6X04yApISVRW7PIWif5sfiPipszXRaCAN+QILLVHIUjt
SgEUHlp6y2dRLv7CuadnymtvfgeMXz5Zn6daGB4dvQiNoh2pR0qXqI8wgwYBV1D5x/Kf6GOJ6aj4
hFaeSydLcSLc1YTtA9cmwxzE5u4Zdq10nAKQ+l2X0vjnwqBG/2Y6p6EhC//h51VUTviJpovpop1Z
+SJ/8zJ9lo7tPYeZR/OLQjgVG+yi6afQDH8Dn4n5Vd/cSShKbqJIIx0P1rHhZQaa1iCYd6lc6BfX
2T/Ev6CzMeFvp5qc2SQ0NwStFS6jc3jl0JneHpFcbBEdxH/MYK39IAL7Vo47s9VzsZ6aGCKddG+2
xNdnibhuP3+jPXdTtBcqOUhf24yap0L0yemXs9Jt4RLajTa/h+FXQTCXw9rdgjYgR/s3vu+7uy7W
XRJ3IOGXcxGCvHfQl945qO/Lywv7AEZvrfXovkDI4agx1ideh/kGiMOgrs/ebQpvTTaDAPrXNefe
5/JiEo7mIF4cSfbkiyTaYAzUzp7PQ+sBT/PZmAKYvcH5PGRpTwHgwQ088lle0Vz2uYwxdRCRs9jM
CS2dPpdg6R7pWYcnudbftMnk1yIkCFx/dSBBJX+cR5Jtef8zvfWsu+4/x1JRn2aPVtg3Xw2H/d5I
BJGJ1Xd7+/vsH/phHcb8u9Q2PdsvwJEuSyqv4Hp8hn56fm1mRrAKGN976fa7MrcV3dU6tb/6MPQz
VT6A47Q6yVsObQtH6eNKVHVgFLh4L6saO6NapKNBcI/7EfdBWs27aerar/zKe3CZUnM8p8mRL0Na
EnoypVjl26yugjr9pLsf5zQ0cYHEJu7IaO1XgFaVmfliM/iC9pTL2qP7bcDnIwO5Rx1iaqdhgXzq
ZOMDLYy15vDehfBBN/z7bIQmv9LyenIQ+YeclrGVa5n9QF3aaOB/5lC9Fvd+cvFthzsJya5ndlMW
XXsCosvPe37oesL3q2f3/fNsKBoxLUNnW/sbvjqpVaad6CXGZuTGt5LsyMb7cTDDDDzW1Y/t6Ij1
MArZKlMBM9Q+3XDHpiNkMtbf4qOoCO4tNEhp5N4Bn2gqkfvT6/+7ffaj2zjeUFqmh3XuGy3ypDoC
x/45cQlqVUYDM49tK/ETaayXUpuDTjAy3LJ1qYn0HYcaj8K9FzBjT1Uk8hgmkJKeVmzOPe7/9PCa
5tVzAoJ2vaoj4S6o1gDLtagW5wPmEAA7k51nJTl/DV+fLBDbA60AnqZqmN9WnoyayQGpVTT4B5hA
pPXUFoLzsbwdsYmnxhV5s9xxhdvsebdTwe7At0xNOIHYtS3Oo8Q4Vj4PUqPUcicVYfnl6nbR8sTa
jyCAJzPmIwjrbRwQ2IB1ErTTtXT3VU2Nt0Pl0AnDWLtjiJgM1MtL49B5DLY9e4FOlEpAi7v4hnKz
jrwyeHniUVrfimBsgZ5DWNaXnUS8uBVoBXM75Pz3Db3mN1/7s0fkgSXTCSXXfYpsJueAMw3i0ROl
07gdNIW3SA3IQhLmNfjw7VMYdkykiFqiHocZsK8TmhrhNwGoX4PXdFuNlRNl827kWjIVWoBHMdjw
6EbHgeV0++qWJQg/51XwpI/ngbeZM2arT5GGj/3lZ/33+TMNVlPumWLA9k9l3YNOSHQRgVf1eNO4
Bm7ngEy8T+to83cqS1pX82Qo+z3llKgkwmAv/A8XhTSBeCTZ87zQ6Phku7uGzIZt7jR3lu/HnBCE
aWI+i+bTIzPGYQhBeZqHhpfB4ydc515b+TDf1KzEy870PZi7NFomtlN/3/Un3zvXrqLjKQIov6+B
5CkknsjdPcvdPVQvMCDiUdBqeWS2i3iXJw7L+KCS+sUcyOjBv4e6dJu/4xyh+3hupV1jY2FqtVn2
HSdahijnFeMNE5J1NmPcN5wbP4+5nQHKJYC3idFpFFJDr7nv/APHBo4oVwQaY06etdTvbRgdX5qJ
301Nt3Hoal8izfjqsGDfXn7/7leB+GwQ+Xn1WFLc+5/xvVidlQEIi+ARjBT0ggG7d53ba/wQv5fp
dDb1Y5R7b3NGEJZNmSvtPTeaMHR0k3/+xpwcG0v8vkzwpr5/AczeZNQAL+zd3fnt6X0szGEc8KKM
bcv3r/nKHc35/tp+aIF9R2bUI9ND2pvZifx4RGKUHAbIcODeZ+UHpI1V/nld/6+Q6bTPi+Ah+aHP
ezKvXfOWRWR+B1NWfFvYG6jMTS7SR3PPFmGYGd6aQXzGdiXMXSjX72cVrQiOqvleD8CctATSRA7X
GFOtJieCHoZ0eYaX6AU8ftbLVy/KBnQRe2vfwug+p3JogJg5uotYZfhJwfQLZ2do5RNlIGBCjMLJ
3fN2xvr1mXlXFE1ntgyyvjZ8VuPSXO7jjcT0R/fcTlo0fXM6gOjk2wkNZqs4Ik+kQ4siFjs0eTcS
8+T4/avjZDgyZVdT095ptet//Wc32DHG5EOIbfX2xLUbDQGxfRkiAiWhlI316jI89o2mPpl3V++t
J06zMT8LhdjoMjc/qQnjrt8QbUbO7aUiQiGj3cy/Oe/miZg+f+MLp8+toOa/OoYJ3349+kA2SHIR
rSi0/00p58VMZH0ATjEYdlLdCQ7Tt/eYqJ9AN1Lb+IIZeiRH/IhMrLa/rLO1MbfSvqURUQD0YkHC
83by6d/YuSzPY8BA4d5PvfLPEunjgs2jj6XztzpOvsP48um91Sk95uaW2Xi9cjzSy/0TRCotrnVf
rgNDj9sw8iuOt6ONm93zlyDZkFtpa13fDI+VlNiAu0C1IM4j7dyOUvCx1V04ENvdJjrHbXBcXeZB
Z/YMYAgbl9AUBnBtb1K5vxWTmPp3HlhQi56iHLr2xcnwyh+k8epitXDjryttrBOee2dgzVc/diqA
3ZLeHL4B2zYKIMAtxRZqU7wu461XPtnLiDePDK8tV40+u35ahCfXZYjySQJ5/cIDP7x8LU0ddfvh
sQEs0uWGtP6JTT3H+GX7+m30LcVyljqBCdjt91l9Vj+tZ8rk9WmeWrcRnDpDk4cGU8Woqlxq6dZf
PimF58TJIbzEmPr5nsq7kfhfS4TcuuOx2YySbqXGpfSo+htn3Ih4+g16aAvWenXAZ1vYxbsapV4W
oERmvC7J6CjuFt+ufzsTuIDuhhFoNIzo4yHzVL8Y3f5xt/pWOfVKGghLdo3kDFKS9aqoiPzI1p14
/l5Jt4Q/DNm0tdDiwBOZMpoD5i5OZPZSzjTOFGtB5tesIY2kLiwA3/FSYvkvdIdUqHpkC+ASbETF
y9659Z5kUB7r+/7ZwLRmZi8IeXouY/Gy0mKoVQrlCzlWgrymks14EBuKXRnHUTrP90Ndqa4BvsfO
869gaPQyprz+eushV8zGupcBflyZDVtJ/yWyOpQX0h7TP/KBLP2CI0N36MZVgFTPCszplx1O226j
Gx7vuh+sKMjMt7f+xZryRpWGlg9uvXOwK3AOUS5MW+gfno8/vedKc6JUukqvYvAuHb35OhAhI2pu
odzT4/Jits8wVklMEQE5Gx5b3zlYxT2jqgADkZfeU8Ve5YywULFHh9RL7jUA/1oWDkZ2wk12Gmbm
aGDD7RNC7WPuajHiOnlltwFL7mDC+7faAgUkK5IleVhCHEZi9GpkifQXqdIMmZWWg7g8OlIA2Cvn
D9X4yPtdtV1v2F70DoNgVsDjZTphEaC/ZfjASOUYBK+28W8GkU7g9HEZRuufinrXklE40ngNMuWI
SUNajodpNl03lR9/lLpzE7Dyqofr69x9zGe7+h4KWpLBdRAPdSdgurAqyTA+fknfkNI+X9ce/VRP
JQhPFT1zqab3OqLe6236cHnLieSAItU1raJmzbSXaVQXXXNo67fBeRTSpJZfnSSvdP/Se/L4Nzdp
fW4/wLr4yMTUBD28Kim+yjPkull3JwELiFvi4USh+RTRl8Zx+4icSzZhfN8GV1aGyuEAmqJGo7xs
xiq+/a68r19GT6TvsMOHtIZIG+bUdyjwJZtmmvIqy+HRDhWGmqb8Qk7dt+TgTNf5ngyUzu5323iS
kCf728a7uxdqA1rld3TohIqE8+UrD0P2+9V1eeZAPrgi+PtWtGts1/REKNlPnfDoVD22pKwNd5qN
ZO1degqwiEo4c0QLV1aET2FA5/K59Smtu2w6VpylKqcGQjo6Omo5dXGstWbTEVluCvcKQpCMy3Pw
civoxhUZeAyCXiPCf8GvhlnpBFyZimH5HVhWHbG4crFOA3PYZpDghEHdVXotAhOmjL3Ae7kvHvv3
CtfSCu/m6nW0a8jXY9eurxGElyn3MqVnaS8TLtkIxNMJR19+S+mT7azzq1e2/JddBbZmu0aqEjih
OouYGc/6UZSTPe30WyGzF8C+bZ76qVZErpTpLQjpLqsQ4d8P0UCm5+gGX5Ec0kzDA3rPup1swNsb
flufRbB//jkNwtN3W4Tn8jpfl6PT25hA+W4UITE1az0L9ljaoxhzxG8AmjgjHtG3p1MftsyMyc2P
PFkxo3TgCRpPU+VI8tICcAe80qrZ1YEGV0ZR1+3lnVND+PbQ2z4SFgoeTDDKUfooRDqS80S/3zms
Hhosc0A6mMRObzSdAsu77892nKw5X31lI926/e6avFvvfSre8m4haI2JVqT7rcaF0Gem8fZmlKra
GdzHsF+mDp/FenLGaZy1+f21NHyHRC6iM4r8rjW+LUIOf4Xb0byQIQl7UBJELuMcvX3/vBQNu9qC
gTZNHYJ2dDzhd1Cm+1WhX66/VK79yI6+slOiAWOPq9SjwMC0ne4mWo+6+EIKNIxDDu+4n61H7iry
TnZVPs1bindla1/ZKVIvziqDl+cs1jzVLPHpzsSm1cQErYt/xY0sPbtGF91fMV60YFBk9i3c6kLp
lWdAxAr+2FMLirHKehFjnhXEOH0WiclzsvFNDk6MS0rOVahPDFqP1wLpoWCp+q4cxhDf80QKrsFb
Ll2MtVUxdYQjbTHRQKTfDRMdwH4jOBxB6M+u/u05NBhSKHc6yfGheWnOZIXio5e2raCNLv1B2+PM
dJWMeDdUY5luVl4ajteLaFPDzc1T2EIl0xCYmo+0/+/Szg1WYJAIHTKCBN38pnZpBmXzMNiPot3A
pvAiaytQliTyrHa1xK63ew0i6c3mpFLDw5Nbi5oqrC9eZRjZ3fVJKfKoR2rDH69Kvof0vLuGUIHy
ffgo3kf63na6uW5uu9HSfhQuq0elwGHQkrGQXlKV1oUKDhMyf560ffthQmJioqdVA6nwjb+NowGj
KwJYlrogirVDbefN+Ks7mJ4AzNoqO4Sg29uPHuOzJJJweS27HWy+Lidax9/nWAebWL5KlzpY5TRO
D9QLuZOoiJ0rEA+c+2ud7RyvEf/Jb+ZueDyIuYvhrSGqJ1rbxX7hQ4GhtcABr8F3YXbW/em8IF6b
hYb/08bZ+7kOEqNLa91NDtZDHqbWjjoL32Hzk3C8+xnjjaSOmmxIjewyiGyXO8AY5zp99OU8cOWo
hmuf3qmTmlxrLsD2axRgI10hwYBa/scploDrBYB1DCijDh6IrZrI5FlAVYoXaQSx35BnRsyeN0SE
dn3TeZZgT26z9mPJCRQ/ELefFHnqXQE+ZJbPXmoRq2MjoUZqUJDQ3LRYp+u5BsE+cAFS0uAEvYmR
omT5wo8J0G3G2O3zCbxIZH8T22LTtel6zC+//MDPYxbUg5BWFRtuCBgKVb2gjVAxUO45L+ZuEFmt
F8nuoyHeZ/rpbcRjyA5lr/lZRLMT1jb1R5Xh3IvXGNmM+DKuXHPXbbGUrsxWt3LgVBuvBw7GiQmW
EwN4nztUKEvhqJv8W8T8coRm49w+fbObUz5clz/XOd5KIPlqMp/hARfAg4UT20khq9MY3KEQDTK6
coaQ03Bbr+Oh59btSDXWhAN8Sx9w9XvwbHzqn2i+YC77HIrn+oMYyNo5VtjDdep7QMkl4Jv4Ct1U
HGkzSCxJ2diRl5W2pVn5nk9nOcg1wr1ZNJeZWsV+NUTJ4o56e9aNTbSL8h+m6yJi+nkElt8KBqR8
QEkKNg1w9/viHpBkn/9sBA8OI8MKi5n5lwvtrR482IdKtGqhWPh0dnVk1ey1DN9MNkO1FztgFJCO
2mkL3JsN4p3r8P4bh5UI7ajPqrdKkiHKuaa08NL493bQNISERfyJybu3z1h53+b1Xjk+JUKvc2ll
EgNPUGMvcJFjlRwpEDPJ7qG5SSiP0AR1/D4BwFdtC5kz7wqhyl8Qjjx4Lj+W4613/VHZNx94Ax67
f24J1U37KeuSqVc31Q938Xq1Bwlat10l/ivRo5ZCPQUYWfXLawCpRz3JtBH77mWWvbnxK8fCp5mw
0Ev0VqcOzEkM149sHnXFdNVzVeRNm3dTUrge+U2PQ9d289aVUw0MCIyuM2UnuBM3KHwC6gBzD+q4
i7jPTwE8lRKueCFS0rVwLBw/uxFsNWZ1GCZ032RVSYMJezg2UrOCHDqo8/J4LMQ7++Z+bizHQH3l
OvDcwBV0MPM+BG0EoL8X6R3qRLdUK3vlk79KCRD6yh0XpFCtDHklExoLLSa2RqBLXsPTuzGq23jB
VuMVuNmhEu98/7IYsMjAQk1i+ePIl3VWaZ2dB2kDkjEYMdENhADrOvn47/zkpjnNg3g/vi2EFLNp
UAlzZGdlw/hzHhGIcKrqKra9WdfiwODymJyx61i7sQ34YNvO5rX8vRowsgrf9uwHpWc9ivU/JUUr
X3iQZVFHy9UjWu8++DizUS5tNqSGw5O2ZCe1LVQXMeYw8YbmEKxeruy2T2O0+zZ8lbk7O/5PNtyJ
l+z0vss1DnruQHbiN2XQdV3TAVvowglYoPauHCfEiqKpsZnkBJK/ijtwUtYjG8fGJNPYViLVUJWf
aSnxQ1hW/jeMucvNUFtGhraIJ3tpAShT9k9e83X0MOHMD2s5f2HDJV9G8e7HfqzKmqa3rxNUebtI
PQaHf5FEXtsuj8Ykq+WRQw5x8G5jg6PeuPlgaN6LZOA3lQvJHsPTL40Oi8gCUhLlxPBLLYuMx5mm
eemHlqh3kpm5taJs+apq4GHBB+ztr1Q+3DnU3/TPcpxfZkzrolBPhn2CQOI+d6b+OG34YvfWPJUo
rNfZQ3vb3c6aMV5PXGVbx6GOo/ioP/MP2goNffC58aXytn4n2m70dBstTJrquUvHkaiHceD2hTMx
SHxwzj3okLzwcINTTXeNNiu28iLLcF3mqkG83Ikt/krMSPI3DWdrynLAtiZRYTibC0Dj5u83N0+O
MNNAeNwgbPCd3sms4MhqdUxrqVf2ar+jqHITS+YYU7l8LgNwQjWKWIS7rlTx3Ul2/y1v1r2H7h88
8PZz3M/54Z/SK1O5HZ8GCUkn8sVJrG27U3GTDgNT4r9sZgLD96dsGu9WTO/wD5eU0fDP4M46oX7k
dvQcuzzDVYharJUOBD6Yz/0Yb8H9T0p/dikkuaevS48yCy/brxJ9lzCkTT6zDMKUKRG8hdy8ZME2
v/VPweQJ0S/G8lgITn6EbwjR7t2scGqjh0WovG3PAzMYimVjaf0gtui8CCTTs+62FRiF3NwR/Mgx
nFKS00QC/V5wXKoPk669vHK55g67qcUFme/ZbKNGMBAy5MEcobCv8nERbs5+4jLMImPmOFbFOXZK
BRF6+Vg9jRNcZx9eEjFOm0VmdGR8wQUjr+TKJ91TnUsrb74r1xLXWcZZKcvi0rdu4VHONCn8BljN
r3ZAMyq+h8xpy5dR2qV4LpqVvjYMFgcdGaFFUuT7/G8eyIirp7r3BSnZLeB+ypBjpCx9rEoq11Se
MjlatRK6N8ONW//IzpBuUojxee4UGRaqGU7X+3LUttlrQI89lxKMDB+6tPK98wk8qbedK9eCbe3E
1yXUTXQTBQJUa7BKmBX9npSmdv1JtqU+ZpnyZd+5M345W+bGbbRn0jnicF6awfrr61hurQq2Z6uU
BVsqy3W2sjd7v2vnxnmQbt93eYDJe3Ty4xGDn7Al/dnH6QYQb0G0MKqhnupZS9GKSSo2jYmfPHSj
mGEoyqZoZOxHLrZIlaPzZzx3mKCpkJpIZk6srCtkuTD5uvTfq2d9qn1sRrKkZzkt9UtM5tuflWzF
ex+bjiqtp+tZsOVhsf5hORQLiOUyJy288TZgEejeON84wXHWbwAwPWCypBXFIn7UVZPAACzajJZS
vfA0JrIuwRV/RxZ/yN9Z6kSKUH6eJO88/t50O8VqPk6T9tl/fnuz/JONuGsxUOCtAuVjwpS/Tp+y
vffNaDVRzMc7ku4nqeK6rPflD70NugD1bxntPPiB2YmyTyEZrx7yqsrrnt14Hx+k+9aQpUg31UQj
CXVxq0+9XQ+N5GrXhP3fYyQUSNXeMFHaRJtjFs+Peqy+LR/6qeVrni7dg/O3LlxwFGr0ukxhpY62
7aT5CMaK9yaDUdTNd0U59tghgvQaPDe43FSczgc0VKfqijvm945FvMHDzkq49Sh+W8CBbytUixl7
Dg1mIPqYfff+Ezgh/BWeMom+re0oAA4rx9apICacZ4wbLy8scJjuvPHl094HUkE91ZpPT5iv6R+7
mJPAN4F9RAJt1cHidsYT4fNLgNMWVB1n5rjWHTJAXDd39dtSAxDru0FTRnqwGhdMfn4+KLvRBBsM
TQh8/ll+ilBdvIJ1/fmcOxA4PUGFDNzZYU1g68fGukFHXCrFatvphpryXY23k+1XG11CM0v8/Com
8z9EuAzShARJXt309uwIaF2aiXJE2Pv+h8YmOUn3T2XLuWjvKrz+ryIfw85H2xGTFPv+B+f3eQbX
zgMuYoHZNzoTd98OSrTZOR64xtvA3IbJpUCBbe7ehu7KE//Or5VjBSmDDlldujdnHHZb2+qGFvxS
eH6yMmAbyGlZu30etZ/m7M+IqmMMGNvlRP1c5QgSPOkiZOIaqMPqY+vRDKRW/5RVMWJmAch0zxzv
d/kP/+jnaN259W4t5VR7iNuWvWERrgs1s94a2f9RdA0q/GkOdLbJbuDh3mUIKy9mOLewZ/9FdDAl
AyU0CIGf7XYeG3O1KNAMbQuJWqLoUrh/+YHItCieEoWIi36pLN4qx/l+/l6i+KxLQjXzwWWAImgf
yBeAd1B5a0E+dQ3QGrobToPXKMoZewIACfp5F10lDhvfZOdxC8Zd7dkNwu0OHSt+w9MdboGcetZf
ShhEqfzxYofJay76zQXcelTnUB7MFUy/g9SzeAnlUmxqautprBwehH+2nJXN/1vmVfnkvfd4FdKJ
0jWUEwMis8LyfIwL34wqw6ncd59Tj6lKIjUOt3+DWSVhk9PSR6DuZMrHT/7R27KxmzrPmXTxr5Qq
zyyj2m4GJUMQ0zzcvOXjJSxeli7euGM13EAcz0k5/GPUeS1fgQUQvgmEwbJq6haJGrWMebivA+9N
zszw++lFGvdg63S85/E+723Tc3ZvwYsDO/9++ZnKuPxU/rCHTgW6d/5XmDjA3lP1cyljecaLOGFg
pSGTfD9YCyodkEgL3+F+kuFx0U79XqqPgWT6TsLaqW+nNLlzxGofKwpzArvZ9jZjNLRerLffi9uI
zzWM7FENr56B0H5fMXlbDOot7nJMHJd6kn3+2P7zWv/KifZzVS7lZzUGVav6BgD5ILgV6CfMrAjg
369i1c840on2Pu0nR5v6CX+2kM6/a0cyL9czcoft8bpyXoIVgXXwVQgeJdGn/Vnt68LqAs9xfq/c
fXDy3ALeaNBQmTi5opAmxnyWEX2POULMkRyT5powXHzMOBNlzkn5HPBuA8gvwhw2Hx/fK6mfdyE+
ln7zojZwSqm5tXif2izKTlYrX9W18ITat3ZlXV4eeE6bfhsehgGGx/+cKxQ8Bg8uUqAo/Sc8DQwL
xbQDYjGCAoRaCGymLcLdTQtZRaQdP4qXemNfpoXPZ6gOO1z+tdTt1++3+KzzFs44fMdyen6rbJk7
c29RpO21P5YZqtVXrnSRe1wpgyazQMUFzp5eZTtPR9DydFM95gevVeLnMf3Gil/YM82ULqe3K9hn
75ehgCIMq/3UVuHS8fdUOfXv869OPxftfDrIebKGupsfzFOntAF+0u9720BffpZkkzn44JO/2Xac
21SFJbJnihBXUqonaLP07dn6lw4FVHVk56IpMVd7FHE8UNLMsGR0WlUmJNCRlg2YQCU9GBApHyGS
t8Hdtpxah/XAYVewA14KNaoHZbzpk1znZs3jCGypa8zvlxAcNgHX+l16kciRa+tbUJe3SHahn0st
eWJQ9F2k86gp2OMp0UHp7GUAMAKR4vhKiK8gtcQRPD7B+l/piqBQD9DMyp/ahQeBeWtbPPycFz17
rk/RArgO0axag6UjgQEICRxGNU7BIPUToXS0s6me8QJghOV/r65quYxBwOTdvAuFPrJsKj2blmgm
zRF75uK1z6nEfggniMvJucjVmhn2c5uLzQ30hTDS/2+MPTrzeiurQP1NmGuatyE/X52GWO5TJOMK
0HTrKB7sbNEJcTWtPYapudfigoXnoTgNMPxmcfnj8fopk0sd849hNF5IdAKsO3j7z+ZWEc32uYyx
4XSN0O925dYaJP3moeC5C9LGKdvuAPFEHtMn2ZTi8indCKciy0M9HNDx5O3EJn81bkGpbBwTkF9X
WTxY51Z9AK/DRRxRXpvcLCpk7UVVLIiK4/LGWJ0ugse6shZf/LOZqRrM2SN+FgG7h88nYmFIYlSY
LP/dSVhF31uA5j5wWUcvaiaPziI7GfymTESLvlvtHgR1zZgphPMhjOsFkkz/5SYvPn6EUhCGH3gc
MY4z8+Phba0sGDONPBVNA3TDIWZrTgmNMAdrxDCStl7+Nj6BNWOdB7NordQ8AP8CjyVkLcXDoyH5
/scc+WA4b4/GtIbFLYvq6cOxwz8yxd/yzzq4gYczDl2o9m7fa6jvUaWC7AzX+SeQ/gM1MxWMuTLX
CR6kjITa8ghy53Lw1abvkuWvDJPAZTNUv4GmW6/qN3+pRz8aM8bDnDnOnXc5KfciUo45T7viZnlg
dLJ6tsMDMHT/W8lcOJmHcyv5dzzBO/dR4CaOM1umwtGJ74jYPo3UPrevXvbMWVO1jInl+HMhQF+4
ce/Sm02Ip0rUJ0WMxy/i5uZc28/R7A92Y5m2aJaV6DCZwxBoEaVHppoSziBXroaH7IIj2a2wGQc4
2voW3O1Pi5POdXBtUBiDQnDr6YHgZ/cStmbpRfnb+tYzxdlwNwElaCIH5z5kSAfhswwJ5gqUJyzy
ikEOAX7fuX/JNm209Tk6ViZaUgHCnjE/cSrP4LNE7ttP8+zKoybafydzj59bFY6q7WXlUFV53vg7
WNjPANNthOv7e/45hDAbzMwSm9Ilb1LZ5WxckI7BStdWbIDFQaKxwYS8LzyHxxziVgP8Ail41dKY
xo9m7OfeitZZIE3PrdMg1e4xwG1gMuYz51wgI9j3rM2wGxG6I2JzG4fqraGheGsbIfN3H4eWxfRj
I982dueTDbuCQUqvfkGVhC8O2jceOJHmI/Bbz39Lo3D+ecrPuOvYgPn6dO37zoLNUfa1E73JDex2
nVx5gXgDUtXvPJYpJEdH/IGA9ZlwwGpBhHN65PrxnL5CsFBr9/rzigJxj5QkBpfAvFu+YDvmflKi
JtbtWSSKXjjgsgbGlTcmGVE3Whzig6We21jDoeA3ngXwk8z0gK5xHUFg7uU/j1Oq6AP7V2/SOekz
syZfRavIdrJJOjPcZ1fxGpqX6LcmzmaPz3gvU2coEJxhr1A1Tt5ZnSPrUvJgGPdik4B5bDhhfF0l
IyhsW7QV6uJrccQ3dIbagccK24APADiTew3PmDxLKw7DkhSEwN9v296mK1c63gIC1CO3ehc9Vtmo
nfYTW+U64j4xWS+swCLH+scsnclexs/xoUJpWWbCieuTD5IK1oVvmXh5nQ03T5yHv63k4DRG7jwX
Oiy1ytcvMDXVPy4AQtZiTP9fF70XPVn+EjIr1SK8Zl257/HV6oj3i73JpU2lb1c/iTgAgHBLiOqu
ofNs+XfOv3drFbwMirnJsw5eUz8LMCldSbpwKQUpZb+PjkrpKO/1PenFdvxuEDFX7nJm7sUUPLzz
robH6Rb7jp3+J1I4cnJV+Ho22OhVclt2jdlNKtKhkCzOxrchDBMj/aZsboLMF4Tp7SLcTcl08aLn
UWsM0VnZybsbJAsg9QabY6KTSZwyhAgyFJCMj4vtYkeKnqImrX0SVb8hcHpTXMNnehmAhukNucoV
KLopAv0lhHswVkjlP7+cHqvXgolWJsedKd5f4VQ//+4wPwKSTeC+E2MPGMrFWB5zCe78lf66rEvM
Phpj0SFxCB6mtSiOxEqFTTd1muV7gclb5c9RKhmvyi+VR6jez6n0bjyCsIIQps0TjNeM9e9BdN13
ZTyoRlmdcwUs4+0SP7SffNRkL2EsHBe3oLRHS4nWt/jH4sO5KAQ7qp9YG8ICe1xDIFc3xrG2vjqz
xr6JsxuA026o6qzp+gxsSQLDtqAbtR/1E8viUIr2WOmNzqYRaaOCzjmei0W8j6rUcjmcTM3rprFO
F4+1oG58RpDOdS9R4QlXf86qkVs59eDJlzum8rF44XPLPlEyi9e5B4eq8Zjg5et1MOA7ngpWdtd5
bImrIE6MA4rjmyhCJpjoXep/PinY4jHwLtIt2YijaOyru96MxgNVMn9qZUbxePY8fTW2NbLVjXcj
MGreFyBOlQxIIJYnmuUxUwqCU3D6CmF788U3y8ISSLSrRKfbEfLIDlkrXYrkv+XH6NzAJGtHNlmg
mLckMEekvb2o4is+Coh9JQgnYLf4aIOsmiCGdDVRj5TxjdZTW+z6t8+m0FTsumX6lz/0d0Cch9VC
pBXq3bOp8tuK9dt/sE/3qbmMInloj62gbSySXPWPH4FmoPceBcaO+lquhcfSYXTXppTOgxC8rutf
DQwImYYVkOEEVBH1CQV6TTJI/IHlRKgVyc8CxMYOFJBKQJezGLX/NlMQHYNNg3jxaPWr1a7aqP4z
fMwdl08ti/9MYdae+1npr/lXespiCY11hkG6SlS8Ye5p0wavKZk6m3tpDLNKgE1EwQT3zmsaLzBb
JGuCjyGk6C2s1Yu8x6XXnAOPyZzjwgSIEzdruXRlV0wERmjrBuFmVoJGmUFCN1lR5hgg3TgjxTgt
p1rPeqg363ipweI+waJxVzS0dJil1oOMv3f/NDkU0RntIZgsQcDM9YEJFUCegxjp7TMAeFPFVDHt
GTiXXRTW6vWP7p+76bbTF9l6zE0hUe1YufjElxwdOxe1Ja/xyIyf/5F0XjuqY9safiIkcMS3OGdy
ukFQBIMJxgbb+On7m6t1dFrae69eVYCZc4w/Ug/JOKPxt1s3gsAwRxc++ElGedJcWe4IRZHIfnsF
2H8jbeD20nbda53hBKUcvSyc/zhy6T9C4JlxPvwI0mr4J8yIJkQJG3yKduHf/Hwp3quHd8UhRRo4
+hMXj69YjAjjlGjIsYUkluaDyhO1Cj0RyUUpFXBnZjFtUGsg+l+T3RTBDNFEPMX6+jFtAMVFqWPl
Ek2CD/k5V/+qMzC5BXaRbbjLUuDePO6IXP/4PLI7niBjpgSPBIsyJ9p7z9TFD/ouuTDyaY9HYsg4
isnDg4C1AcpXWYybU9CdCABZA+18jdwGlbpgEcn8xzfUzIhwhP5ARCYfd+aTmWmBVhqgBe/Uy6lA
KcTNwN3iQHVw5zAv/7ynqyUISUycrKw67Ih+G/HLfCIM0r1KoKKkKPrN/jNv3s5gDi7W+cCgqy5U
w3rG1TZAsfCzS78gvQMkTycVg0foOf7FQEFFWqcikxq6edn6rNbrHmnzfGKAKzNkTagMSuex6oWg
u2CYdxJTOb+YpWFCvQLTytck1BeQFJTdew5G/F+k/4m9k3MoaRICxEhV6nP6JGTAGuQeg7TBmIm4
U/o20PLE4EaK3599GWg64XQHKim8X8q6uyOK9wrEwdECSr1STgoOHeosiYda11Zn8ZVc8NVXo/vY
WCuMtdHuAhRNiird434R9cEtWNPbdQ4XDM5BqXRa/P1gEOhbcj8GX40y+pH4+piohzqUp9WmBoRJ
FLgAziPrLYIUsa2h3/9wbwMiP+y3n3m6q06+Qs5MQ2xmFZjHuDXOPd3c8fInu/nzcI2JTQ/53Z4f
TAzmW7O6oQC+VdhtRCRMcYECV4c+5THVWuqjfoTK7EjwBVXjKlUjnYwFLoCB1cQGApfdJJ+qnFVn
0XEE3+yw39/hpma8zR8QmaEJXotu4AUSQpOkxQLLDaslNGrxRWS1QczDUTFu9mKIIg1jsouFAoVv
FnoA0grllFb7/c5tpkzjZonEiceGW/PDoBMMK2z2VMe9iBPID0PSKYLCUtEp7d93a/h2mCK61snP
EGu0RLNpf01tAt8OrvqCZzV44/VZDotG1JtfXtzXEkqyvsCnQ6Lm+/tcvHqZ+4Iik2kGdqOuCfzO
WXjAsv0fNdXsFKRBqLO3vbwcAI7I8Q9IR494sapT6WbvQJ4b39N8r6f6jFNSTqVYlKMIdqxCZ6gt
rpQiYCZGkrxS6UEG5XoKIpqRpn9+GSYpSdgMTf40gQIPV9PNYfyJBDYJAT8tuJ/zM1elzK/Ttyue
7E8Kierq0+wgHTMr/pmZIXRhNzReWnj5q9JMZMU1Byqp0dtiwdnQCvVAvclF1Kdo8sZS0LPkTW7l
2CjQN1tLbUET8viLSQV8iC87jHsob1A1LZCZIR/Z5n9IdXcWfOBtJIh+eX6GHHPbAJnM/+KNJKMn
uo2/aN/zNbM1KZEFhm68EMjcwGzWgEtfX4netQlMgv1+iYe2ejjVHD3I13AV9ofzI8UtzZffSG+S
pV/oVCHgi34XkZmmqU6LHx9XP7dzM30xunSkYWgjJhsWaQy7MCcQHyRQgAk1hCZm0VF0uMzKWMxt
LwQ9d/uVNjM2IeOkeGDdZKe9iSEhxIBfsAd55WIRlXgPJjRKuwBoGGJ05ALxFQ0rvmWvyO1PTJc2
uUIElMzuSeXnLRCQxLYyHIEJANz8QmRQPnJH5hnOblueKtbXEbl5ZbBbIeQ7o2FHLAAsGxlBx/FM
ERW+AAf/dhZ0QAxshGhb+SGvqO8oEWm00HNaOkBJX3o8YuZro55l7Dxvn7hg/4VQ8TdjqQZ25vxZ
kCrCvMltRRPtqKZZ8zLDlAU++0axknlYFSi4JIr4xxDj6FSzNjPwsyuQX4X8HGmwhVj66aKqiWoe
qmZVLGg+FpnCXiA5fZTBxhnAbI/VBwj7MScQ0G/+WLGSMlCwqx3kEwXqlMX+y/Ab4TKIM1ZWrC6C
M+gfnv/KRPguxa37oqlecUhhED+L7jSuohu2XmP5gYDutJGO431MIsQEC5nov97tEcn+3BrNIUtG
kTvk769wasWw2izsZAn3eUoBM+1iisea557dJwCNC3Asyef+miOUCjE8/bTX9fw8HcTNPw3z8QqB
SmAju6xETVnGlnQh1JlnHxEIOPhupsx0t0QtQs0RVaz5vqFdhrZWjz9mgo+RHakfmflEAab/crAW
cbFbBdAvEoUYVadLKar5+WMnQKXSOzc8FI2DZHtNKEb4HbcD/+2/IhVGdwcs+nbUHJjq6+WH76E6
cLeje4qhuTkDRAjpELSVKOqgYcWlw8vnFiJvfNsESMOc10QcrbXDMotyBGZRJJ2K4lgK7klCzmxE
wQhAxDGkTAwwEZ7zG3+hTEE6er0M/VYR5LxS8PGPRawMSn/RCJNxwv/s+/gStlwBHDvuEIDHv3pf
d0BQbAn5POsON4sZDeJlsIKCudMe9fDoXPLUAzAQ79uAVPPMuZHwTkM0vzsy+0iMja2nJ8Pxyy3+
Ff62Vrmp087vrXVvAO/v/5Y6VFc1LTafeUbgEPju9uLh7+TkxdtcrB9L6ts88iPd7xlBudldlznJ
Nsi1BRCHXwRMvqZA8bkAwKF7oTt+nO0tpQvWykPqS0Q20ZXcpVskH7Fqii5aF2NVeosG/vUgbWlV
nn2XykQJyvnd2o3RCUgwaKf71am9Z0igljQuxUQNECevmsU1gLsvqQ3LbQLxFAuHhGkkD8EyP9OG
aZX1sRQugtKBcQVTwEthfsLMYffiZVdwzcMYTd0fHnCi1/Pw4w8YG5gt3qh3hOgJwrhF7pxt2QQN
7rAn+Pm/HhFgX1SBBSIw8eG+bOTiDkgDG8GUj3zgQF48P3YJkogdmEInZhIHD2M3e4fkwlusiSI9
98wt4aPhuH6dlrT0lZZPMI3ubIhhlR7zMVEYHg95c+C6MfzSRWhIZR6N4nyFXBmAmRKREHLmNYSe
uAIrfeEZ+zht0BwiDYCScFrnd0bGh1yjjkr0aDEqFDyepGg0I7X2GvTnqzrWPDLG/RcHORGi4NRY
Rm6Z175MzSsSLH0eYNGQ1Tm4w7zwr4gUj2Kr4vtrzziFeD8h8ifAdw6pnwD3XCqEDp/AaYBLsGSO
7t7TzgJOelgq4KyXcwfSocwUonWCcI3aRSkYgszwPBljDnrOx2FnITiluqBKiy1QyFe8C9IUlDTW
U5rsgB2EppmmoIkUw6FysfGaKq85PDl4GlRLxJuWuf0Tv/fFeZ66+J3CeHzorO8Jwf2A/w0wTsnN
XQhzgzR1l0gA7T1+bo/SESnpeBtO7OyC9kiuzg/JNE0tQAmG9SUaBP4D1A90rwomKB/o4pXR9VL5
QPvO2+OWxaQr9D8qdTVDO6MDUJrSUwt8Lb7mGI5JCkCpN+DfNa/727yXkokUyGN5dJsj69q5B0Lu
HfQ/REtQAdr80NYxKxmESdZRQx341uBmhRFI+ieyGeHP6yMoDAoJQpc6s5r2766MppWHjQtzikyj
faBGM3YBmORumwFSX1lg+8tWALakFi01xlEYK/F2KnFOXNptXEbrypawqBSnajWkARVcgTf/cSCc
h3YDcapIYFLxneNm50I0kmaIUxg5w5iFXeKQHFA6o001A6Ff4z3N3epnPZfAVhjYhFBST2UMK//m
K3LMnttnadbaaOjwsRPgECOpIsIeMSiLoCieVngRyHu0WXnGgJiXPpEVZ4mZ+U1dic+fUtKfIyRC
H5jUXoy36spn++R+ZztCA8YugR6Q/nBBsd3QKAAnOSrVYEicfFWgYAXHMpJWC5Y6aBHekWfwWBmo
0m/YTji+RQWvCW5LRZMMF2JEBeInlkfR38cZMzr+3OH2cW7/qCUfZ5FOguTyi3p1iwKgd99gYoer
gJKYX6c9RjYR6znghFtlM0zH1tBVVMhn3lxB/GBV9nCYDh3lgPEmfHnPP0TCBQk4QMZxRd1uwTYE
2heB3LOx8TSC9z9Pkgd7EaOqnWL64C9ny6SPzmxWomqeqMbFjs2TPeKFK6Eu4FwqmNQoO97nu5jt
CT3N5He+jz8w4a7xc5DuknnBQ4fg4Aw2ADAEg3dmz/hQIrv84dDGBt7r+yDAKneTSJ8jRKjbX0Bd
GZuWX6YQY8nk4xeNBWvdYFARKCgkKDMYaleFfcgYXeDdkcD8PQnkZvZZdhNo+CuSRbbSqLhb+cVW
0Yuz/CNSZXiMUOYhE64g3GlOolRlUU97rhzIpo0lr4uf0CekvIHXy0Czd1v8MJ6IQcAjg431Cw2B
mC4puN2YNYiaRpBa7sv9L+pXCOgtTTBjogyHucj8ktfLs8Jh3wIL8ECIEvmGTj/0HUPO4KDdvh3g
vPXXbyHYuDrQhktML6g6AEQfCDRO7/T7MTF+43VuShvfyC1uYI9RIxxx2dAVA7e+CwenepFth8kt
wFstizJFdnb3snlstGrCzFa0BOfZxlmsCnzy4Y13zkEEsUX+2ticnZInY/BiQiWT3VY8CdktFxis
HoJ0fKCSJTOANFb/j0oJHg7yR9ze/LUzSw4897aFnJt9Z1JtXv7U02OjdmamOT0YB5Gb1V2cLpYO
v87ijoJDDaBnHpbOMX3la9cKQzn16eUJ3g8THkRHC9XlYtbj8yIsaPVI+4bDf435bE5MjnVZq0Sa
OTV7MyDjknn0Unn6wP3R++4pKO+zoAx6roH8g9vlHsCRL1h/YTelWf+PnYBJmkMxgIAacMhC+AOI
I24Pdut+hgwYvH1gkj84LU7djYk0+eOYgNhILtHXMtxeUE7v0x1xWAP+DTlAEjnVp7tjtiI/RklJ
zNq3LglmDL7t8tWLK2mEPsRvp2+uOto+pr3FC5jlB2ejMvVZLS3Z3GbzbMVMRVWSZkmI/c77zRXw
jLUFb00k/yxlLKlmo5qq7mjzbqJv4ehZbuZ3rnJ8JUcVcZQeN38kCPyLRmvxNDiyiwqk76guhxkO
4veBLSw/EF0uWjiakPtRMA2wpGPJU3gKnMt8iNO7T/YXJgTrHnMhFQsG52BoXw+XFVcH7eIXLKUn
klvMjn+V5xtvaWn2WVoOsA9fvjKsi5snlyci6qkyJYwchUk+g2tnvCdggqykBbqL+wK/LfEm7ysZ
Qr9Zh3aBC/702tRw9DTS4NoXkW/yzWdpe+qWhnO8RTKDzETwJgilChg1D3gft53C7RBXB2abR3qn
PPJB6AxQB1NIUg1scksD7Dqv5T16FyCerBqzlw3v0U9Y5N9ei5OPqWrWafDPdGzdKOgtLaiKQ77q
OTQ3CjfKjnv9xsMlxMu8Vn1zdbABBgyl9gORPpQ5tO+CtJjL0SB81HwWwuyL1OZqSRGJFwuC0Aj2
mD+O7fLu9a1bAqTUwWiSJnHjeJrhwb2S58S2W6V9j4niIwIzZba16B2+D+wAm4eDe8EHYgL0P+k3
4S71OKndPbNeDMmfQzTzu8S1++brioOBSAjOLwlfum73STK4h8iGetRF90bloV7dZiDRLpG5pr5v
Zgw7Bm8pqZ3mCmYOXOCkv0WC5cUew6veHVWlW4VSmH0x/eyBDPire+hUEH7sprPV7ghkv0B0E2jk
MB6r6YO+MeI95qCloKbI2dxsTocHeHdmnSqrQXpCEB32DSUc2K+IExxVobr9ObTO4k9pl8r6Qfhc
I3A1g3Pd5OtFJzhTwqy3zFYd7UGjf5s7j3wGhfKXG66OiTgLCe5hAoSkFKPhv0j+D6stZ/cvarei
YpB9Qp59KKGTcBADXOizK07jglmOZAuIKjLbnrX9GTiNzDWIgWdkw+ZM5eTqflafw/NQICz++iOI
T/fmKAzjnG3ojEDFomHacz8c6Et2QzZCLkqSLrIE9JBsNr9qBLoMIM/ZctgtB6gtx99YZJETxo+Z
kKdqpkMWEEzQIvIn3H75sDNL8ikGcZt4EOZun7pDLotbCKIz0qzLYmgReO/ybo7qU+sOzD/Fvyyk
+fdPSz9LBCjwC1+XKqdT55JK6ZEP0/KJJw1gBL/Ib9vNB3OdLFX8pdTpUI/rf+Pu8F18jjQ1fFur
SW5w+zllXTWTPBvHXPOR25Ju8KohiqhaW6ihjhlgRX6NLSHRComPzuAsKpjAzmPuDgYOYaPWe/GN
K1conBsmLu+BxBTR9rOziJKTCOU7wFvUCHlXrZfNXjFdiabu5bpZpELHSujYzr9Mvjykix8SPVvl
v8DL4aO/3hWjG0VuAyHZCO8p0DJvNP1chJLzBuys65Zfkc55BlBoou+igdve02FtI2CXeS1OOc49
TDcy0eVvlN/VovNRU6PbADmv508Bpz8JX92ztjXbLrqREvWFWPtI9mD1o0dajd7TaiqH6KIrVLml
z1/I5Ekyy75a9lJ1Rono9BVQ9Sfya9FM/1Ec/fUOl/C1bxpLneXwkTKC8Hd41+2Bn9F185h2EAD4
brj+IcBghHr/gv4+lkaaAFaoGaGmGF25Khv23IF4dVE+7Qecb+SUw+aE2E3y6cPTw+fs4arJIJFj
piYdydcHrVFaoQaqz+X5tb6dG+d7FHBSdPWRA0PQJZ9VHbZeE+8snXKCUY1+foCLLeYx4PMnok3y
3XZSrYXcl2GUx2k4HyTqtlmDaDHbILsnRZsflB0qGU3Zw0cTqdCipfg7iy3azE1KIpJ7SCSK/zsa
6qQUSkbRLnc76/YPBCfpj1tKFEHTJZ+uk9oyFuVZj8HyEE7SxISCeLi+CUIWdbHP24IYnjaqXmEz
J1cER42ZcJZMnmhScV587Tai6o5vlGFWlrTW0sJuNrWZLYUJ6E2yBFn35sqwedZ0W0eORqDKNOMe
DMUlW9jGBK+ra4C0vv64X90hEafkrYKUH8qQYjpQ05eNIj3GaixoDYeAGr7rJFLxLF/AHl/CZEFa
x26GN5mpD8jQ/G7qoAs6jsiZ3orOMk2zv5T2boYRt/uOHSPsnYhkVPwPpGl90BM5URPdZBAw6ZfC
AvEJ+34JEJsOZ8po2jMR0n/SC53YBs+A7GALxXAHABARfE+TU+0pDa2F9B8o/oPvI2sRzPDFRjgO
p08gH31nNVeDBnlvKenFl/jJotaZv8ZCZB2U3nWR8iiMpteIb9+Q+aUlLeRtGcBlwwgV/gTNt2tM
lflKmHuEcNTZzTrqjNM3km5DQLHaTKXgpjMbgDbsIg4P5oc/N9MifVriUEPl2F9zS/7+dhxZkyIE
rVnQmKhYyvESkemw7P/hAhJNOFc61l9B9xnzXeAs4dNTrNr+A7ex76tPGSqypc1zzJzH7ACDkTF/
6aZysYqzSnt6a5evpbHlMXuSsOHSiKXgJddmjOljhEtklqLHHaNxve+JCNq35x1IIpAEzwjgIevi
lDQf8i1a6mPHn4SCrggHHtP23b2uxBVgBEhjh6CIX59c1YTM237KKGhftkP/t6lDPCnj2tsdn4xP
izzQcWHAiS8lGwDKU23ZZYzMEqIGIj6K49eR/vguuogQ48JWxpcTQk3jwrFLQ21SLbWAwD54/qFV
m4R++rx7fAe76QCvICpn7gy+J4pfYtXGmZQvsmw0f7SjbLbzC3y2j3m9hEA1a47zitLKO+WGMnNN
XP+sfOddEcatFb+X9GwWuNECk/1iJ3uDl0OaUKewo1hY99BtSNsfcRUEITxWVeYwyFxQmz89oE50
ExMQoYBUqwqH5fDQJur+PTaeGFEfMxLoUC3eFwhsGS2gb1Fqii1hoyWG38aiR5aprzr0NuQeaORZ
/EQfL/uC4SPVYHpDSQ/kbhYBg5qniA+poScCMS4WzylwNXF58pwT1v0enrmdF8jmwQ5eJXsBLyao
kIhrYFCY0XgRUIvMbMUUWY0Qcfe2fedFaBVZhDRuPeYoMoX6qrPrCbGi6Ll6cwN/12+KbX0wwxp+
txrMBRNt8QhRLr8QfjYec9ojHXqkEnexdiCmk1GWUKmbq3JpcSKz6Il0tgFbyZPMAJiEX/RmPAbc
sDTGo5wkkoLs2nzWIy7SSrRZsXxgXHz7kIyo+jEsMfh7iL3eB+A73nqSUnDEpY0Anysg2S0Oe/y8
4xydgA1S9EQqDPwobDsMU35tQPpiIQKMkLG0Icwo0Ux8meNXN+SXOzx6SGuwFjK7us2KzxO7jtXe
OTEt3KXeBeQfCPn/0vnGvy26jbohQcYT9gQ4IGZdK2cL9bF0gjfwsrMRtqzKYslykOMSzeagQ0S/
GJIzFV3nsnsPL4SxZCIyQ5uz0u+cFoOjWx4ypBLJyxDa+bDHgjTqdMKHrnApT4e4s6uAeJgt1YHL
HPkFrNhq0f1lfZvRdUHA6G5Thlfdbj5WH80Rv0iKl+qnWpcJ36gSJIVpa95DisLVcsyohGNPm14i
fVuzn2DBdTXeMHrTk12qF5xuPyKoI3wHz6nqMtx7nC382OiyYb13dZ0zLYGhWxsTJdX5AgNNT2q7
FmHb/TVbm+7el9WamyWj/+vqg2BcIxBUvmMAk2+aJ8UbjT1lzOL7jaCO4vZ0oaT60A8fbFzS4eP+
/OuR9be/frM2arypLx4XJWXXMFuiIsFzWhsNtUv+htvZEunPF7JncoitZwDPkPyiDy2pFotwLza2
oAxXAu8Zw1HkAiCjlEoJIR9MyrulJhpGB95yxrauCDLUrve0W5WHi9v3X0hh3FdDvzr6V1QdMS6F
LT24jB1U/XHwXOOrYhG+B4W2s7qbybmu2q/1d0Nw1kdMyYeKsbhFRFvMLkH59Bn+7FfwtIhirEvX
ILvQFAA8cgM6Ft9ufrcNxbvLNm02i+aEO+Vf9TC6pa8rjGXpv2IK3fsRcAHOxv+aB792gh2GAARC
pnzi/wE9dwHlbNq5PLbzZqofxLSMw8DNEV7yzq8oQMSbGIJdwg7QZu9SNEBST7v6VCZGrB91PPaF
5dzvRHonmJOU8twNZ1fFHmCm7KNaZq4lQoDAHCYG/4rjFq/ClkfvTSzJlK9Fs9Gof4wpAoSXEA7C
y6Sg4eki6tw0xRL3bTQ8wm881vcVSWUYNOcw33GxvE0RZ2OBRspPGkIw2MpT2hQBw1iz4LYyk06a
QqgsspRZjdqHUa7YfMY8ZWa5Kjx+coTVF3FU1PjkHUwZy2ljb856+v4J+yaK8sUTMtQ49klQYqrF
SmIRgjzkqJmRRh6QyMY0xpMeP6L+Ggj2C8/amffzh2fu7oFlDb5WiUsNypsBNrmMWYwE+0qjBirg
RCs9dnziHECh/9p9NQbkZaetuW85olmhKeKpAOWvM6FqMCyoI5flPbcW90SedCyyL9hoSM8d/iaP
X1UkaYJtEjA2pDPH7v9Th4dQCjcX8vThE5W2I4Ni+O/IJM25b5F02RwAn0MxnPUj7EATzuc7oQMN
GSuIXTman64xv4AQQhZaOcG9Fy48RylzM5OBM3You8l5Akso2I/bRafgZofqzpD/0AyLm4Ro+RVq
aeGkMNmmabmnYw3bS7a9xf1XAMZSQXAwtoLu9rwhe+Qb4SRt6eef93Bke58wqPyLdWSOukYZdTkN
0TOf83P/XGJI+DndmQ39ipUPruaC2bcHiyBDooPZYIjQg3yjMVMwgXqfJbGcRdISsHZFEGoi4RbU
LWqlVX16zX6H/oHEIX7v8nSfiMv5J/oU4Si39CyE6LBMSejHtcMz4NrEIxDDB1WYlhAZd2ttcuNW
vXl8uoABF7OcAJ/qywe4yoMRrf/H0UJkj7Tm2UEByk8AehbQP1Mai5SjpE8Spyk/jR5H8gACOUbD
bevLeqoHCigmRgGejJy4uW9a4bHEHojskSvg5iLD0r82GmL4C1B6VAIzmK42FfcYoAdSXSSETLj2
2+aSc2oHRfRtcZkpwvSgiNLar1kTnSslFwdx6DXldg+xbzklpZuf0vxMGj9DvXqDzkEkP5wRZOLU
lLuSNMw17eCFET3AznUMNAOjdEPqDr3YIhIT5AF4R1KdM3BNVMzd2Jijra41U1vhMMlNuRUTCO+s
5sBiWJAmRAdFr6hBNgHMK3ktBoZD5VU67j60vAqQNB/4MiPIgZ+x3sWIcd4s30wpujUg/kE3oY5Q
KzMOEHnB+0NIMOSdvunN5TlC4PzMLY8mZQCAL1l1JjwwQivFyZ+LwoqMRiwkIp3f/RV+a+3IJqmp
UXAxQLJkYRiYk8ZDuJDgCh4Fon1oBrG21ngjCmHse03k6H68HbWgja6Mqzu2M2o8xm/kqe+kYy1d
38b5aNaZgyUnR2dzBrkI8cu4xANs6W9TJtIzGnrUBawGwMhpGNKn99eRibbbGqm+VgL8nzgtUb0j
6VUzeqFHvBbM5n8KDwnSHLYq7GyoR8IamfLhbRNci7x54A8w8eN/6q/whcWZ+7ZrMuh2zPIQkt6Z
V5/gseHbiqL42IxaYD8sRHNYUfQ0nF987xCvdCg2JIR6rxXPmJBcZYDo4JMLQSIxluEqdBgPCYVB
kujjsphpIO3ogedo7A/IIEyiL+NfKs2avwx0jAjZ/WcLlrmqYBq77XWN5eAxIHKUeAmB6fnkAo5y
ltaN5NdmIoU7ZqKPjdeJumQcESxhMcEORNXkkBc/jIYly+SNDSmBFwDJxHoDmsR5ucljsHcCuXg6
0GcUNttbctnuNppPFTBjzpwYy2AQ/ODKiCJ8zJPgHnyYz0UcnEBld4RVMsD5yHMLBkT+cKT0RvE9
+sFjhfKxhdziBkGsRfcaeTsL+QDc4qGFY8Hwy5XkDyYMd49146jBg6icBFMmdjTK/nhNLzcPqriX
XGNXN1lOrrEwIjPnQSZzcBCSiHjjuxYRZx9RTI//T18hfIgRpfMIvm21P3JyehsH5gMkSwSc3w5M
iAB39dO7njpwAKJg+XGkfzi3E9TID1TYBISavUHaESvYtfnk28jQbj7MId1HjYmPGjQVdumNkxSb
n9gmPz9sevaTwL3OA6XP0AtOmCBZx6IfA8YKVINxiUK5/7t6qBC7D0b1+DNHhgzSPceSc51+xr+t
uurZQnqo/DVQqpj6A/YuVuaKJLzVc9UnRPow9I3pPdVXfYT/hnlDKMpjHlJuSPB6ICN0eeO+VXKh
i76l8sBmSWbM+m36M9ACIo9zvOStUwclw6wLhspZkwFkAAzcWXgS8g5IxyKy9l/PXsl2qrF36uSm
0V4MmCFt3rFx0FeX7WdVMqBbsGwMMpdh9AYJLtMXCIABdAo/kjIdnro5JiV9vUUXTHhJCFI2DOhB
RUpX+nnYPzUJ7Tl1dPO/tsSZ3P01SECQnRIwh/3CbP8QAaMPrrYd++CKRr7WyzFys6UmCC7RS7lC
MKkeXhMKdxGLP1c91lhwVTAB3jPYXPznowrwp/W+J96rx+S6rUODOAPva20oS7YqEkTt/rgT6vId
RHs7qhYlgTR+s3wgDUtydWRwENK+wdEs3mLaR/PgKtzNXcjbTkNiAnYOVctnoq7ksJx9J8W4Wj7J
xlfRXIs8s0RHdL1/d7boHB4uq4kKbF6OnxRMv1pPXSGvHALMDLzd8o0b+nmUI2yuV+HAF1YAmtJs
hLANUyT/BKWcACCDH68q9xVfA7bqhJn7GwOabpRxSRZlPUIOS2iBI2wBRCADll63/LYfMrzvopyq
wHkHcY3h/8An/sErtHwnha+nT58cOST6wW7TAfWKdABw/8qX8TYJ2wYzBXQZUUkYCdIr9izOQuJ+
Z5ruAuagu2MLar4wgqCBABEFn4Eg6/P1cFVMbnebQEwm84/ZR94UKwuNU/T4mqIEt17E3tLSxN3N
N6qxZGQ5zpZLqM+SDnGOAwYCm53cQNudgl6dBtw4EBcUhpNYQ0PVBXCfCwOBHsQz8vSjsr87mQW0
lG+LVGdeD1+jI5lLZJl7MunC6MdQpQifZTWHlL5svmN6qWfCSETxaXrzsR+ly21vtaOoaI377+Lu
UFlEYMIl1qYtMTl1qCdkmoXUDgXvfd+W4JM5nFrAWxGtkv29ghdQPlHZOc/gDw0hJTXgMjx2GZap
SCEfDfBqbPysIZ43tF+pOuW7CAQJ8oV3njo9kncWVcxKApTdELg/KmRvvmZQt2hxZmubUc2AUaSc
o4d22gOgEu8MDMIkWwJ5UbjSgCq92UKk/W9BDxdFyAw5pA+VX5d6CuPv49dpM+0IAJrzfkON/PXt
XwfbodtE0fIFxUMgMNTchUO4h3lE8rHIE3+sn2B09aFbfeN2JuwCDlkCkzqEPCHkxTi04qbpWxyl
Hl1seBNNI6wWg1ChMPG9pBej+1Mh9+NBSraW/PdBM17FcBcW+hcCpXh0bZwidGXfSRBj8iH0co8/
wwbvoTNLqLaGyTCR4v6EIeu+JlLRggonFtgGYVrUbs/HOas9PRlxOc7sr83jQuAASnIAeS5rRiN5
np8v59vF7jFvnftThkgVyF83f6BDIHp3mv9slmBcMnmAfYYrdyOM/lxJ5AheAoBxIOy7kOUJXz7q
MidHsOwBR3eHnPRleZo51QJsfkEQqPMJdJfh2iTeHEbsDwn87dDf5I0HujoYd/yT9EFLUEavrWzx
ROOFJXvlCbGFGzb4LbTTL24WPAcgeG+Neym4wt/3D9fJa2FAi6Z8rS/ibGoP4j9mI/Ug2gFyRqQF
pSoP1Ids0aANM0FbgILgV/kABxtYRwiPkRBZZTFdnZ87bZLd+rXMfOGeodSLPEWZzsn3SrM/6y5t
JiLK9Yfxe2dTaWEt7+4PYl23pFhinMrJEJP/OeH5uOZCtp1DKUuTN/KVmeZi5Yslu7GFilExP2lL
mOlBUfCxezce/T5TSzcRBBoXqZE5YDMPmJHVa6J/RgcoFcTevDmUjDhoZd77irgt2RFOGwmhVd8E
yNFIJdDJhrnkNqDRjLJdVzp9kbDDBGFhqUhnG7FrE9Xj1MjVyUPiktGWL/CBlKRI0vBbl5tx0dIf
xW5gNs6VmwJF8IvIdWvnTcHx8TnOyBn1FXyIPtljziltCAbg8dqXx537O+eJQoWLCbLuK1a2vEJw
ABr0hJfR/S4QWIeFJx3V6VBUBQJE1SF4E1NOhDjJfp92/jWGEeArX8LJPGAlpM3Or2KKab0OyozH
TTBvM8D6JFtqOC5dStTU4DKXJ5r1PzbeH4sOKIWd2iZygUjULBFKaJZaSqiBp9AmMMa5ABkCq1gw
Lb3jz0EZg5E5d6giXi/ok7k7VroNC+vK7kYnKpzYLDBhSGJ6tzFrwvkiV5NcjRYAvsddRMEFQ5yj
ACcbCRPlXJnJ8XB+IWqxnUhHHS09fb4AatjYvQEKZiOgvzn9jeW4GYN1QFkXdpZU1m2lJrB9ul1Z
WUKmRT5ycSkU9ubNSRq3hDysXnhRN/LmqrqoE1SKzzn+RdPpW2R+cFQQC0rbLvuzwMN/s75VRYjD
/leF0aNmlavLBNmsw9kLeqw7alJyT7LzOgdsZOf+hHJL0Ha+VvCUJlMbj6fziu+WtH8HBoZaQF7C
n5j3J9Al4X0A9NNNqBBDrMIK0YTE5HqCxQUAAhN2GYP94ZIDnRyeEkRZspK/8kAwDx+0Pv2NmbyF
Qupps8sD+1nwzLfzdw0qeBKqQuAdxjvYGHfn891xVCwcTJG6k5LdcabV3mG95ce0q9xWyfRAB4ZV
ElDXfYCPM44ixQehMBwmqHzyCL4xX6pfgnG8RCwqxgQJBove+RXYUX/MczecK3N6bT8sTl2sP5Pb
0Nx9Ry/sgdzKy5Z6v2QASCrfrSeaSUTt8TDC0oe3E1CMLKHhmH2WyS3OnBfWCKQ/PlnvqJPSa8LI
x/V+SaTzG08m7ZI2WjL8Bk+/AVhaV09GQMIZbG1eBxKIICQb34/nGSiVDHx+YZh1cvsBtonrlV2Z
eE6J7GDJMVyYnMn36vbT3pYp/QvyzS0jslwk8h5t0ltiQ6AL+xsmhwR4ZAchNbmTB3IZGajW6N9Q
l01qaERviNK4n/+DPY3lF6d3S+QbMScLqTITHscKvG0DRcBRvKITm6HchkQmWjlbPQ/8v/j0yU56
c50GndtNsXIsOL+FqfG6lQ+iG/jAGafcwmtM1ldmMbERP1XOiwg836uy4MUvSrKLixPUzlImOCSd
nRgc3/SznCpz6MqiXFPJXQ030SEP7uknfOBGUsZDBao0s1T+9Vgl1wAwFuW+OfxazckwRIEoyzoF
yfWBj/p94tsQD5I+1CJjrQ3vuBJRULXHcKKMK4coa48BylIiVh6o+fDp7mljsfZIZmkAkDi/FgYS
HRz+aFnGbMNoaoijlEJ4nXxIGeSIxIAFwLTI4HwGVDFRHojS/06ko8YAxGvtmf//QeJHYIV07J8I
csLLQARiP1DI8TpDskQAA+2SAFk+stdRc1YP932iHnQ8ZDEVNCM1rSbTVdH+R9J5LamqbWH4iahC
UIFbchIxa99QZlERAyjw9Puba9cJdfY6q7ttwhxj/OMPMSLV26JbfUYKLQlzLxrLkojdhogcUELo
JOwHxRufg3qVPnRx0oySlt/29hbEw9o2WTk7Z8wgQHoQdHkGKc2GNQSTb+AvLS7JpeB8V0dVWPYd
MCt6V4+VGt1OAwfNzWwVmSdlYMAc9QR9JdljxiBi2KKyLe42EZopHX0C6TR9umMoE1CWGUe8Iu6P
aRqcJuLNHbJV9/KAEMwgGHAa0/xhP6QHAM+sEsI6TvFsWmFpGkKgSzScQksmt970uqrxHwJf48k+
g2Ys2QJ4TCxwq5b437qFXc9R1ahbeY5/gfCuDwrde+BaP0NrHhS0rq9Rtvmu7ipS1h3+xEhfL6yV
P+yjWPCb7C3RHowZihSY6VBo/t7/Hinlh6NGE6hRjkXNsSDAKOfADWgIV7hi7C5fFzJIn1DAd0R0
AV/Og03mEcG+qLpjjUAcvrWBfdZLbKgjxk36en5TXqf1782MYGq4ehTOo3DOb8hh4Y++fKOkvFcd
/b7q63zAI9+XSol0mkheIXTmD9XM5o6f//jzaiW1DLK2NkUAmCopyCoHh/XGaV+yt9JfgcAK75UZ
tEPaHUxPXUzpcB8v7Bbpj7B6gaY7NiAJqB7L7KDklOOjwvIbG06WnhcD55fS6Y/v28rJMNu9+5/Z
ti9ghRQzKkSs1ntIkWhwRZi+fJbNgvB2szcwPcYD8BqaFLbcWGveJ5SlEAahOcSfhos1qr6oCFqB
GQONzzJLWNk0dm/eQiTqUFD3w97+GrceDMBdH6KN7kgVPNPrn/LPcL5QHF3YkEHS8x8LI/2Q3vWb
DGba+K2Y3Vo+5dN/1G9mX5zMQOxIpBd6841MjcB18Lseohj4cP6FwphzkGYJDVaGN7fVsMgjRG+j
Lavt7WsNMd7bd6gV5zo20AbaNS6WK4VZRLrbkWhQKIcUtQVRbBDhXtw7Hi6Af2oqi9Wzf25jrBza
Mvywst51A2Gur20IHzvPWJSRcjAraG5tdQmGCM/VsLEOHRzwLf97RT+CIcqxZGsHdd6CFNv5sg4B
RlH+a3NMEm446REEEzZj3YFgN7SuePd2s8FBisQ2dcO5RcgwXQ4CUnMBRPtJv1CVa5s9tS3NsV7j
AeXj8PktKJRGKiiNgLvq1RY3Dpt7nZOF0zeSovxt8uE43YyUP6mvFq4ncA114efAppiNwAhJhzD7
lOL7qNg9vEMfRiNN7dUB8aWbMGxW7D8WAJ095Exkl83IDKUxY9Ik+OQ+wkvBOFz6iJ60lBgJrCPU
sEooHy14FpEkiwu7OMTIzQ92cDcTspohooRnjNqPJwjS00QXmOik3nFLuLoSMp8dVz9LJNFbSS4q
RsBMHKXYz7CPkQ45+rYO2y3s/GVcz2XOUrb7qIFgjsKZAySGgMd1ADlHh5U5kv2ZfVi97cpNGWic
RPmM1aZTsHjkEst/vQ0Xda4jE+tH6nFxtqCGuyxP2O7UbJ4geS1wHUrByLFBMS8racGgK+8LOqST
IP3e/euEuA3aJnrvWT0uBMef4E0+/ZkMGtXRvL0B+ucMac2sFHn3QmUSQgCDfQo1EAokZI3Rg4qC
TjookTzfHIb4F15YHLeDqTz7hsRBxeVc7FvuSMsq/AEYAiodZaW6HJwUOMEs6Tn2KTfUJw6yNZwq
KI/XkzxmZdPf32I2OStlU5WcPbfFC1npEAOuTMCcgVAp8HKg5CNzkJNHmcIUP2Mde+EQ8HIGSjgY
OVN2djCSq/t026O80LdAY1bmD0ZPX9PYtFaFSS9drWA0c3ZqMM7xbZ9RAt5TJX6S/yLZ/QSaNc4i
1fLnslb/Onef/Q0KjR90S7v1pDhLQnKxBlBFBuEghJc5P9Pf/BIc/ELhQ443B/XsTbArisT3qTXE
LjpmO278sUMGayGRAbNhrA7+7i5M1PgC66h1WFN0DJ0siN+8RvB1wx+HtFdFXaJggvoNhzNpdJsT
LYS12XmATZG4FqSzkPlwC/IgT6VRCToNvOcwKC2ah99uukTVAKOBPB6l3U2LtZzmoz5n3ko5dGyI
gC/azVDUhzP0ITr8YaA5+6H9iIT/JcVJ4+gQOAytuOG0tBK/Yzu0FIiDPsUbd1oCXgKasMkDW457
el3XSDCx1KM64YkCnsBhSNZ9n+6ZvhCqGAV8/6WZ39JurdVJqsOtDfSgA720hkv4OJZh5SYC4ynd
dsGSovHY8TYTWFEJ3hasxbCTvKYl/gjo9uwspnKZc5WqE1RRzq4by764UcnDswFUWiQ6xCLc0c3I
BH0gs9hL+yH+oPwADEqhNCrCphpdiDHrsFaZdHss5BsM9l5ES4jS9jlRV1M0U7jW9iGIXOdDT2BN
QhOtMSn6wxapPw0A23vCvdyzMENGPqZg0qxgOKhagz0BTRBQcpMQdgk4J36kmvucCW5exTByxs30
HRjRD3NlAUWcnZuHI+8cfR4sDTnokxAcD5TAaEgdBr8yFpn/pp10ytGUiWfzWHX0Nu9SDLigHfRF
lHImjbtkFbUtTUHKwUvDbwTZG8HOO8ZvXuFNwdnLfWHBjViQanQAzFfFO/JYZdRMqJToeGf5Qk2y
A4xCIGML0gZBRX0zkPZfBtrz3+PrnglhIUeoL5CUG6j1N25cjKfHXGoMJ3zMivlSfdZAh0UoCO4k
WzwVWVAfJXbzHAbKHE4XVBsc5QSmYyQ5EU5ifnqvNFh+HxtmnzgJhf+dx9h0Gat4I2chKZRBh7Lz
4r6jKmSfk57DEtDEcKoQ5vCRzDqM3nhrTMaZa2SEA9TMbytu9/2e4NZZkCxYcICPYN0Cr3DaYNHK
WAsZkOAOV4261ZNlKtUW5rbCEwPBYYBMVErkyu6LbF6V53PBb36Z6ZCXrO8/3t0PASxCQQnYzRry
isF14+VM7wl0BHbdd5tViZJWPXhrT8AtBv6vzeqkTd87EqnorGMRATH0G9oZ06MRB3MO6yneyDhq
Y0sN4XguYo9YkvssKFFQQJHlf6hweRuffi3YV2EeY6iyee4MmtWHD+XQFkeuJSRnjIa80MCRP1uZ
s+NpAFpF6zpusGHDrGeZJ5n3TNHWHJsIB4dVub4hGuPc3unsitOa34zxcCdccJtpFvfn6p/gJtlc
/+MVMrNf73GsOOMawdB/J4sGsqhFImZK+87WBtFDIlEg8Dz5CrryCI8IBlNpWT1hsFgwJH9rbidS
Pu9skT9jbsBa/AJe1Nvh2Kht7wESxuGNqyirX7cxH/YcY6f0GzJwgz3/c7CGlUJeZ8Tag/ngx6OL
2NT6rKUJZzKJBhLUByGr2A5ITmHFREoHBS6DxdlNQI1g+ITVEsERT5tdTviM48LRQzXGkDdq5ljN
gX9pd6ethTXE8O289mzuzqP+hkcis6tICYTyRGTb1TRS7qrWGZBukvv0X/BQYBZdYJhct9CyVOCQ
lKmhm+z7B/3Qbt6UFXqpzW+jzMr1ZwOdHKLxMFaa5OnrBxDoUFYtAyYN3qmUTKH4ggkpc/IU1o6L
ymaGnNkiZPfEqdCf8Xtq1gfJ/z+o/B1lsbAKiIeHIaxmyu/byWyo7IOk3qgj7B/sC7Y+fdBREPLx
iwWWNv3/yb4hBu3gNHUel+h6Ev3qL4aaAMI8EThDixERN548i25e8n10ux13Xhbz8TMXbukTFKjy
Md4K3xH06sH0CE2fCa4DYOCp2UDehY/NhOcx/teoJHix+7b2BxN1rr2Z2gTLRyXZAWWC+Vh9LbYt
hHbgSkKrpIqPIAITxFtGoZGZM6he5UjDAKVE442rv9UHBXPk8Y/JOGbEgsyMXwDktfcS0M8Y8Ysx
xsENFtBUa+fpIHwutUkeX5cIRzhSrc5/jlkFCLkm2y+K/MXu2zJPgfeMBoAnRGZilnl1uCFspApP
E4/IMIAONuZGF/ht0xr7eEN72koAzCiuQ9kDqmEKrlYX97JmpWG/JXAN/kpU01Lg9B/wbDk9YHMU
7cFg36wh1HOiFx6bLWazaTPtPHmfz8HwYPPc4iEfS9gqCitmgXsBv7zY6t6dr6DkN0TprqE5kASS
b7WXfTuxR1LYLmALBVOTjoDxjhkTCy08QgZooJFXFidCBmjcUnWGrUkLsIAsBSCUIV+BOtK3ziE4
bt1zM9VmAP5tOOVklphP1qmUblhexE0chOKCDoPJeAdQdQNPJrt6ypfw+QMCZ+4r/qBPHMGKbyag
LIil1CwMEp7OO+pqNwORxTeqw90AX+i7pS96vF8Ak3GDIBKB8y0sRxzqVMH8yN7ffdkSSEEV9Qmu
Os/33Bav2XEuYn6wUKcFdCSWNB9q0IcR7I/WkONbAGSU8ofFCzl7QB3YS1NO+WbFQAxzFthQ12OI
fRXEOt0p8UmelBN04DDzalpCP/crrgnv0cZYf2AZpCSJe4ja/jllFR6EcpNGa3yzYCL7KB6gsJNl
bmth62J3D6ZdsJLQTxoZdOKj95KGR3AIXbn4mRpiF5Zr8McAvv4533SYBbBRyycSe2ZeVqdvbjqr
NkCReaZkMwDcUvGlhJpF63QxCws1sLlIvpTl52rPNv84jORYWDxSdDmqP0H8slGNfB3BSd0ZG7Rc
W8cYmBqbX9n77I0/mKcZveUX/2FGe15srNPXNYVamfc4FRhPqHkg7PoMDMCBw5Koqdh2dOM3tDNi
BmE2Lyp+cyitkuo21uZhLfBtZveN+rCw8zkgO2sr4VZyXSI95t71TiSpCtMPVHWkn7iYfabFAdwm
yaCKZLMz1tEvgGzFLsaAwhAxmlCaQKQRkSxwXOB9Eon53NfmAtDnCfGuOrEdYICEzDWw4v9hvO2N
pInBsUXpq27kygTL5pSUcJECPmJcJKYJRXtJ6rewsD0Jf+cBGywYzHSWnNwqrngi5UmafE8crJAJ
oZMsFmBSpDJ4AuO4sUzjCSBFWXiQ2mnj5IfbgaArJycnSXIvHvAGl+ZyUhP5QP/t7UlRIP1l4GHu
0opguxu+HW9XxrnpEbAl8Z7WFw4t9GxoUqwpGDQQF01gNKQv/xqzbxfGYexpESAOmX/RJ6GUJnYB
Tc5YnjLtzJ4LvE8Fox8GzNd5+AO2siijuY8sdZD5MFUoERjDGKqu81qzVwje5umKJxsKWPi+MqRt
fIQx9EUW4+RzrHQ4lwnOs2YX5LIQYCZdUtIroHB1K8I5BgELO74rktIFyk3uAzgBIynwOSKKmkOV
GFoZ5/6ccq9OWp6pcoyMO2j3EvnYIgIrt9FRzn+TpQhQkclCxGPtgkGChA80pjUboVhlOQJayP1g
Te6duBUiKwgAACpSG8kQgHIrm3cJ6yXQqtLG//SAy+++49GHhAdiMq/D7I6fCsJrB3Twvm3X29PQ
6Sc8xrCVnrfgsf2etrC+iaODom4LTQ57zHpTI+EExfDSqZPSw7o6GbrQ5HDwuEOGgwiDbrrvXuFn
Ta9TMous8wqPRZKeanOGHDBgcA+EUWyRvjZXp8bhAtKlzoM/dLR4e05xwA6fUx1c7G6xQyQMDtnw
ECxFgpGKcz9BF6XjzzrnvTRCfjysAwwPEHR9o685FfQkaWKQdc9aIzRS8lRQardmGILtI74GtLaH
3s+JXsvrHP/sqxCw8K2x03KWwEE4DKDJIooM1sLq4gtb4sbEGOJtOvUcN5l/rMICu8dv3FoH/DJY
meKAfBjg+aFYCNLt2RDZpYy/Od4Bwcc5cDc8pCKe1MNtqR9iPNee2FUvcIIAVAYlwhIvETS7hpdP
4mswUsQih9pE80vJem1F3Iew3CTyCYY+BjIBAIV1+bKrgnwU4nRmMYuw8r7P8R6AxfzDw4S57JKC
cWwxSlzriKYhA8BMlE/a25buIssmIxFVjI01e0FMlAmcQMJWub2UX46Fjy0EwM6PDaq2xgpK9m67
1jdS0vu8waw3JtcgOVXkAYv9S2suGdsof+xsYIpYS3Y/J+zIeusKZ5MfbNHMM8brNc4W/FBrHT32
zQbo4Wda0UfIdJVP5E8y+nTewCf2m7U/seAs+VIfHItN9sQgbq/01R7bx8iO5MQ3f/+imHlAkGXe
fZwNRgW3jYg2cyiJSM38MTrjgyLbOReeau/7FyjMtCmcvpx3ppCmDHjAXwAlge7zmuAxjh4eB/mr
V0anD/nBWHoBHOFRxMe5hyXXuzN/F087gXiqVgWeVZAnPISOTHxp8BGlho/9RNrhwBcQOuGr/112
S5S1k/4Khi4z1Md+pcBWoYKvxAoFsuwDaF4XErTsFdvPbcGPxz9HuDDVUd8ffni3coT6PFJR+0/7
zguKq0Y3O1xCifkPJuJjD4lKvgs1xwOZbWueYVpxOPmHIZ5N3abDbgMKq2C+GtgmAfsTfQtQvCtd
OQNlVz00aj97i27KztGW6aMaA3fqAnwI3mWw4O1vCanrmyLmGhnbJygPsUfbb9CKDdgNLgjiflAF
zBKTJoUIkOLBiSE6QXkbolE/qBgMm6wYvJBh6Xvrp4hxhnHEfrPBa6EWeV6uchD2n7TiXyhRpXWm
qkDKhOEyB3iXNu8RN6DhIM6cx57dDdZp7QybNOIDE1jldLrscLLGZUXQ5QFEdd2kg0eAYJZ47zPx
LPAMI/l89HJ1qHib8wYpx8I4Xmnj6RqZ5FxozpfordsdZlVANXOZB+IRom5hZsV9oEwVDDbFgYGJ
xBnxxnf5i9/TeqyvGnaFufvumz0dowWyqyMUT4df8P27RqDiAwi4Pe9BtRKqFTFhCL5hsoJHiBsA
JL0v9mLS5I6rlou4nbVWNn4uIcpbVSjcTpiqqZNyIJbNxkTysgpn2aj/9eTcqf4QOeF1A7LO9c76
3h09ma9AUh3AcAVVr3ektcIGHRDFzAMMUPty+1+TXkFeP8l0rFON5Qh6xgWGlSDySFFaDOq5o+jm
L2afoWRi+RbSrGCAZbacgxiwPbdfEHDxMm5Ohtd33wnGa6PBhArJpeOOeHDMgfCuPoHTpFxAV3jD
ighLtlE4vrxW2HF7V9NEXo4sBBy0xIoFzil/WhIvDKv8RcD7l73Xy8UqAsBiUnLRrtN8XuM1ipnI
CSrxc0oKBeV8RHEWfxceNPFX8MgLKl8PYcwPnGHUzus4G7fs61D7Ue1XHCpAfkKqzo5xgXkYbWF7
UCeCozCrIQryOOlWHjBHwlSx4aL2KfzrS/Lbo7UgpYOcFR9JoTIrBtaXViW6LmtXcyCbKpJwuJS/
RGAyJDx2eF3SY0HVCbsIJg8kF9CZVbmAr/obWoN8wz42S4sRi3rkKDqCcCR47G/bEQ69MkJbpCcO
WIgSasgrWUUJD1rWmZl9HtgN60bqC43V09aP/cotuoVaWK/pe/430lmVfcTLq09A8jj2y+2HB8Al
fp0OdtLQy+M3yUIvM3FHJN3AHBKg1KDeSmqodW4OiZMshPln8gq/QEco/SmY1JAz6/q3rTFYrIH+
qCEv7FqxBIOm87F7JMk9zPdYFagK852PtzFhZNhq+U/U1t38ghORx9c95/0Qo2jnZboDc80veMKE
G9Os71oke6zXnGBQyiw8KCqKk6fO+NTEXrlY40wUiINkX3g3v5pfD13t3cDWEnT1yolPlvs/AFVg
vAgD2uMrZLxEm8FCFAYtsDnsSRXo6T0rJqRL+TIQtFjXybMPqUqs5vCa+ILb8kVeBSAy6ltdXHs/
78wcmCAOCoGI8ea9z3q7gX+B23LQEKfjRQaTnWuIpv3nvZiLSMz6IDuH0xpQpvmO1zE+x5N3UGEm
fD4CNkFjOqBNeo/rCRRUtWLmMsvJHT9miCcDHyATFFgPmkjfglj0BWZXMCTCBu07iJyScqtznN7I
xGaVSoSBzZN3w4FJxakDB6O/C1vU9W/bHAYRf4H7eNR5tzwi1LzHgZ/1msB/woF++oTA1jBwgXNK
gucLGtnvuYJh5dwgYiX0rQPEqfRtlWk2rLm5moAKsbypduDg/BMDWWssnwwWA6vwPn/wkqVVj9Od
8x2XB4eDbKmFd2jpl6iYd2E2hmGxgPE0U3AnqKzsa4HZvSq7bDxsF/hGkGId2LiN/YchXsAojXPv
jSeGJwCMII+K6c0fbh/o+RCygc9CHaENurvcX6Gox/xcaO44O1eM3NYYp+Y5y3VzeMQgylLm3fTN
aq+y6tlT2Bma0hLtJrvnlBYgfbmPkbq9uZ8dV3zOL/8nMn5K3HhZsbAZUix8mYlS7pnTI3YaNxIs
kcW4b/Y1MCqkI8Mu5Vv2WVlRrV4rArE3mCPiq9+zVlhjHYcx8a9Dq4f04N8HJdoLWwgoNrDKWR71
xz0kqUiovedyoFnPk1jW4PeEsNxIt8wbdgVLHdymFvREPGQRFDNLrbaKv6WQgq9nhPNmAQuncWXP
DYdfAWm60GTjQEzhxF09kmKARVBc5to1sQqEytvGJkF7y09hXIaPNL5OQhLc1AT2hy0UAoqNeVs6
YRd6CQlecMr5Y6tNmHP4gsgFyMFaECpD4wNKoStdA1WuBHmio++XPCu0wsLNZzLd9CeOKbPcpVRC
n7+q/BWagMXzD9UPtFceGm0iUo9qUdtxsqIJpwbrYvdqsYMs/R6CJvSspA4mPWIrSkeK7uw1pZjM
j3/W99XmS8k/YoIZkmgzkg4DCFlg/z9BFht+zIiR+QKt70+ageVGAmc+J8h3Pg7CBu9n2j7jB0rE
n4NRZf0W7eWYrpJIGyymvp15gatK/GsRar3RCyYgkF3tvVFOgMtQlzrrTGPFKgksQ3Ja5AqKrT6X
2FuVcYn3JuAvZ00Of0t2gLAfK2HIKGwD0fRT28AZKZZYEV3xsXomypqNpzGSFp81Ilo8oPpsF5Nv
WOEI/HYAmDuGe+gCP1S9dk9j11AcebHv42IyB+MZAaN4cJOy+Vv1h5pjaFA4eEuKSeHMZccAL2NN
wx4zvRxujsYWAg/3mDOa7CufDbBbhjfIvrS/aC5hBPB/zIClRj9PjTCXPgximLA/eC8f+3j+A37l
SWiTznyuLuMChisFiuT54OLi7Iq9cwNMhJELbFcEj7aODBdOGesUsfQorRRSGK/y2fmBdPPwwASD
uIMgE+LdgoIHPwlaEt5LTKKwlS2aRcK3kow9lX7I/OHscuKrR7B6mO2B6Ug55OgAlTASnS9I2fha
MMKSAfuatLT+MHrkpx6NkTLeMzj8GdPCAb4/fnfF8UGyIaiUl0/OodgGY4KS3kaMKwBZVzeAbnI7
Khvu3z3iXGbZos/ZAzBUWbTX7ByvOgshgVwRcf9AU9hn7Q0ohbJli0Ob9Zj+QO2h25BUNJjcArTn
3ek6hW1abFKDStWgFMGhg9Twlpgp6PiQB1iGV5McplXOgvvjv3nmlSvf9fPPJ4+fdHGazamCOQMn
QaMFCXsQ2p5HSFqM7i4Ka4q7s781+LRZbAw2qjeYGhi2MjiMS7ekz74vOCoQ1nJ4Ls5uHc0q09en
6ob37+Ft8oAwNHr3jc6eGZ+A62jWOMBqFjVuYB3JX3F0KI10C9ZR5rQ1hNgGWxCwAsKmiOZcoLRF
l3mLi8DcgYe5n78X92XOySiaHXZRtsZxXnu4u/xLr+6czwxDtikMLMagmMoAzsQRRSoas/bVpEVm
q7x4zkovXREKjOXr3a/nzRIJToK9HKIfKajpZGP4IzyDNuhuCNkD6To5FhcHsV1hzuBGBdA1JpCu
0pzKsZX9hD6QZxFjVRDvYby6mK8oLOfCI5JgoxHuHgbhJRBGQyJJuV6tGXPH+eXrALsVMCAhgbI/
NEL/D4ZocfZUqD/EI2CWAJ6oWLj3jJA7HHrHN7yiRA+ISbV9JGeIbyKkSXWgtWBRVxPy9Y2VbjPu
A4Ko7KuAqOCmQHgRQ2v4C4r0bPc2WDRw9pU7/Ag7nMCujr4r9ndfoZFhyEGsiQmwwqxczJzkbKY3
6x+kdVPs8y3WuoD2ugnPgQD2JPPydESbwjpLAXinySm8fno7PnL3fLyNkLSwkdgohw/NrwQGzbWz
P5VdMWXCRPvFK5D9DeIVLydwFEifEnIwnDqPWBE+VqrmAuoWLrWTGCKEPn/9uTCt0k1KEwBmHVmx
tGUCJLLXIgnOHMwFZyOHalaCghNe5tN9sH4bJE/APXZ2mDfzJHgSxDtlT7nEsm+T+RtDNWdC+YN/
kgYrT3KOGXF6jUOYYFiOt97F5i6aG2TMoElXyvb+MbvM2M/YlROcwb+vYNYsj6MvLI7vjqz1aDAd
AiU0f5CgjCWwgshY5wTeCYoIG2pnu9qKoeVvuNqgCBvRf/UUp2gseSQPrWB8sX5e4SNUopG08cmH
Q0jZiq7+A7zy5ULCwC7HfBGulmFSrcSSx//Fm8sJFUKiNwnXhOIBprXigPNyumhxttK7A5a/iJeg
BBGJt307Mx6Fn+loC640a8QQY5NYO9TWZPPgvWR1xl8U2QsiAjAWtfriE5ctVOUNFK/HaLGqkrsw
LXWAV9eIOHuODvy3BrNzBvMZxwDsK5doF57c7NBYydNaQArDHVpDh70Ki+AfGhYltQum+iaSfXfF
HecfNE6aDsCbZhv+dUTlToADdyEpFg5Stmf08LFi4wz77NTDEzgWiQ6Xhmg47J2dBrY3w1sv3BDi
J4bm08vePxmzeF/Z4rKorF3SraCTSul1sqULYYXA6xzPHsdZzwphCa8EhJXoF17O8GyrhyvW1vfR
A1a9MSEWClkP6AUSxNb92DWjnmBwQG7k97IyvkYbQRqqopWwjAHjd068dmCpAp3AHkZPSqTOhq9M
L8JYMllM6NxsqF/E36WfWLTEYlGx5+mnuxoG3xWuPbDEj7xBlI/7kbuG6cjNhunJ9eKpTiDEANtf
ni4PlARmsbl5+y9rm85Ma/ueSOHXE2cQUAGSk4fDgWnRDM4RCXlPznEOCdSGPsdgd4zhfbLTdKfU
KGJEmNOQLgvIj6xPydlz9hFJC1Xm5hGdLXbCyW/HU2gCf3Laq97rn2/ZWhZTDsvTiHMOOpgZwiEL
00e0wgIuhIhGmQf9TiS2ox2TbxV9sVWU7de8TTXYEAPWildzi3Zvw9bcZexmqr64R0jxlblS2DFs
OU05IrZvc9/jh8g84DCm/RsfQFT9IwlpfJLOpI7uuX7cY94GsFEMc/yME7mzNpbVf/KgDKx0gFJh
BAtYLBE9SIq866w9gLfMfJzcrBVWO8KbDyEN1xGE2pzy1zpLvIe3IN01syd+THgk8c9Py4FZCZEZ
TNlMXxSqfc+KjwXi1DNmSjnq2qMaKli1J1g7O1ime/L8vcCikrctDaZHaOAI+FXKZo9zruUDQlhg
roieEKyZEaCNQyzYnTmIzORUjpG/mqluTml2eLUVt2L//dl0ngPc/4HVtUFRCjNqw0Aftbt+9MWX
Hct2C5OF74jeDHqhAvZFa2394t/cWF7Cny9yop9n1BzFEgdswrr+BRTicAIKj8qMa/adsno29dV3
Accv0lERMXajQ7AFGdywT2xaU1zkmQ5WuK05ogRdhEY5JKR6/wk1zhEeRBeVCq/8IV/etp+XJTK2
IKsiLCa1EAS/O4FGIr4vV5cw6RLYOOBC2B6CroGV82SeHgkUF0ecOC921O3yI5HhAisOLk/PBm9C
ecOneoK8ODrQ4/1IRgGNhAGJBDCZpdK/cAUjMNJ2J4zkYWkOgqdNxAhWvaySXZCHVrh94ypJhKPi
9Wa6NSQ/Cua5owW8z6PMKZ1qc3ahTHfElozz9McdwssG13s0Df9yQPEwZB2BxxK7Cy2FTun1EV1z
5jClBZhfxO386nSIsvlEfc/uiGL1X0tIWMEHduKFwqFa0kaOoMr/9VefeIBgGbokQaB4dWKGz0yM
m4vCQyvZ1Dy4ydehtURE0bOHOIK9mPxzf7jMfbycw/MSYhi7sT0cZpakBLrdiZW8LDhBWNTcrVlH
lu78hYNBRT/GZeYjTe5+Q1RXxs+VV5SEESawljS7WH/D0BiTAuS9bfy8RzU3BS6un0WfWR+zD/5W
5dqjzAMiwm0RgAN9ZEuWySMgcJF7xXxkEVHaENpxgYmKvf6+2/fGw9EXzTmbxd/hy8g1dAjcPAnr
ZHo2LisO8Wm9PE+r/2O2Q+EQgO+GxTzmkB7SMsibE0YeM5/W29eSKKEbRCKhxiQOKZEnmolhjCdo
5eTALXX4qUjgYMXB5iMzOSTfCWLXY/5mgGY/Uc1JLxsTSECs8G+Ov/rxnyfI3VqycuY/IviD3R7I
zOXQxNIYgCxSI3hMgNaYaX3tJQGGUwBXl2AP/kWD77X8/ce8ByQ1ZfCDXMqF2PL8h8MT25hZRVJa
HsGlwd20np2ifNq437keyg6p7Kz9DyeRPk7CJ79y5z6wmkYIayOOdc58FSCqc96WSwGbQU1cPuPh
wC2TelohSAGoQNSBxtNvLdZQUPZgx5kHGROHq9cLBHm8SmHqoSMi6mSJnYP/Amn33mt99AjOWNUj
3cNfpBM5tFxnDbvD5+YcKQuS2FhWEYA1+bKyk8Plz18ySGAgjkUZyi6cEIUeOvPYfwB2E+TEpH7e
UbDVg9iD1ocSJ+z92V4q3gF6vQVhyBeGXgOWdUDL2+0Bgaj94yDuUdofYLoXaNkfh994o3tDT8g7
a4gvw0kPLLLDwXydnQoR9+Nm29vuysvyxf+I3lgEtxN/e/GvEYmGNMIY1bq4rBKZopEyKtjc5bSz
l4fDz+FGISTRWSNjTog2Q8Mqvy/SdsgC5E05KV5H1p6jrS8QZLx8W+2Vf+beGe+E4j32xvymYfZR
rEAowA1kGjmVg23B+mUmhzeT45Wza4IFLjMGpGrBb4MdF/3MJcZEAWJm/URIkCNUoZpzpKeDNvmI
hRHPj1ypvo8rL/uEs2HquNKLHM96KcF5sA6aSToo3xxAsM+jIQzDT4g7zO2F5p+1KztW0dCtLylp
odaBbO1wh5os5ipjZPPeixPsxz/zd3FTmA8X4BuMRWcbphespx7kQVfw6N1sMQBpnt92cjIhcy+n
PUIBzaoPJNG/9ayPZmLKZsTsWurotzuzf2jv+NMsB/YhiogSxgCXbABWvbrVw8qEi1VHGJ09Rg0M
R1Cd1WtHNjhSdSJMVgWvr9eymHzwrGB/NiP/V0caH7yJE27DNrOvjEiQ6QxXgiTQT/InzB2e+SAf
jmTZrGr7QcvEiF4Ges/h55zLoFSc89WFgoi1UdWGhBv0P8LkJ+vs980eKC6rlGLcA5l7uipMC4YN
CvWXmDKbHl+/EfXkyHMDNabsqHRIqLrAAuBgll+U9taXbGDWbpzF8Hc5BvY5ihGkwI1Z/GFZSofS
IU/CKhNp2lZQPi50mDjsuJcHD74qzKPfWEMYU9FBvxjBmAEhWI+GOAx/QMpgkQhLklPm1pt/NG/I
LzOsJCxSsvwnRIw9DD8Ihmxuxb8w0uAeTQTsR+XHIag1gVwlZxU+metfjniyaKoIaeDeoziyLy8T
/owEN52OzqxooFXrhKaaSsOT1tl/rFVnKmX2MjmPWbIExLWYPGsUACIxYLBg5FcTwFeTDjycamlN
cYAx5zxoc4SGwiCpZtIDlpg/8dhY9NJyNxCPmUPIExRlzNlscTpliIo70GWqOkAAKiriJuGgHhhn
n6zch35mOFfmHFIsWUnTX7XCe6dDXzC6Zj5uMB3m2P/+rVWjGkQs4PTRcvub+ddqUyJSq5YfbZaD
V24elf0exlfWPAQIQTfp2z0kYciyNiQe/2TzikSCwbofqCLa5MJx1ofh2QTvoTMkv8+5Q3fXN1ll
g6eRxcLuCfXs8cxjXk2e01+snl4piCHu7a/xE0N6gLwz+18lfietYlOEB5jYnPr7mJa7nX+CHlKF
C7IKdrJCEMSVZzX8mQkOyQ1fKi2E1iccNwfeBT/3gr6CVyBmp0LRrGeULId2zCWf3mScelCqIcCz
1+ciUzr6/ucmInTxtqTTVLefw40gIj6Y96an4yaL2C9mdz4nUK95oK15BE/Yd+aktEFbiE8AMl1f
Mf9GAoHKmNHyuYc5xEI9ZPfG8c/GVTesA3krJNiuBO7xcmkpdsW4/Vj51VWiGKCAJojGmmlq3jm4
JPRpW59hkV784sMoI9vN8Xvc4pwJLc078+D/Zj2YQw4kur+nfcITFkbVEnMdGkN0ByZa9hNxjyRU
tFRgeE8vtOrQcP5+cFceQneI1AwBlcKtUxzV14BL7DUN4W9ydiX8vqvJG48sQekS9ACQGf6bTo/R
SV4rbg+awwVsEtdShY0wGPgGhwyn9uVpuTPEeyyYYY3VTO+87WfeYigRBD7JNr/WiAPvZ2ZrnDWE
3+2ZE4G/LqKJUZDgckd3w8WjtoTN/ra9EuBwFZyf91ogftVJgMU0SPT01wngDjt2Yj3TxhW/DGmj
j3giapYhsq/t/rLtLIxWNG64NKuoojXA7nV+W8qhKOcaVhi33SD97YpUPZEm5RL0bk8AFGGQPxca
GwWSu94jLDdve+zRRvjLcOMNe4atVMLkah+U0J+xPe+vRc2WbF3IpZhqo9qh6bQOuO0t88N3ymqW
3tdqPJ18Q4RGoQGc3v2x+eX0p0iIxcr3rxdKmQM4ahUsDFbIarjUyTdKAXc5ThH3XHyeMgYkfr6i
+XgV4YyW8WSlewU/4/84OrNlRdElCj+REaIgeCvzqDih3hjqVpxFEFGfvr6sOCf69Omuqq3wD5kr
19BPx3o4JZtvnC9f43bU5X4HkgEkYS3CU8F0a0ByAzqutRDnTuiJcfX1nn7HUjjBmWNhCsK4oz3I
ijC67R7OMehR4OmDK/0OfWkBkKlJOSruTZszmjGCya0St4l6IBXUcSSOVzBuHCJGx3CdsT5UMspl
1ik0HSKXkHOMc/z4iHH6OCr+LLS4ov57LSzP5pvg2/1QIOIhFYa21EVwHgkDZG0SltBaImoiSnJc
Z0VM86RT+VEMsLJLSt7DH2IDpuWcEejAuj42GqDADsZP5AIREwa4qqRCHKBjwPf/houUYEen1Ysr
AZgHTR5zpkVnga4R3c7ZxQw9JJwSCEH9zybgCcHnpCcHKMZF6vl1kSW/BX8XTFLYiDe2r0o7HVDq
BLosbvFLrWEqlv/PerQP1tMuKK+HUFm7Q8od5MvJXw1VltkyYwCHWEKGAsCDPE/MCb16e8GRKGyn
9GXOnFhFIFAh2IB0036Kdxd1j11E2oJW4yhk9w1SJJRgQ+zhve8E5ZzzJ2SXNrQd3SpRsMkluxHu
C9K+5BwZMxqMgLbG2hTY77k58XzE1c/Il3iYX06h9/g+6MZvgKsWPXM/BSaAKstDA2uoGG2JdxNA
tZDNceBE1ID1FksoH56JvT8GFFsHBu5paR2+lnI4TWn8GL7h5I9KjfZzgGo3Rzb8A7trh9BgbAze
jLjbF3F8f4hD1J/0Gn9Qqu4+spoLUO8c5wtgSQBRfFJghZ1RsGM51xtXFF3b04QXhU8jGVR//21R
4ItDIrVwywKdZeZp9rDpSQwmrlSEmIADwsI6ksdRB6d5j2DDmlBuInWdA3SuHecWoisFYTnY+Qml
3AMzlvJBUlU9D3HE4zIbAARaykR1C19IbyzDGe69vD+RzlKW5ZNrTOY15TvngF9kEKcd1VGjZQed
srr42Ve6+W4zOBCFhF48d3A7ogInnFpuPOTPbmvXQIL+OFIQIywOcTq3QLzrrLtUEwq9CB7dZfyG
QU5L5eoMmjmBRl8afSSZXfuJ2T0a9Td2/e0zkRTl/jVDLOqTKcs2WY/hwUKwFV47oBZqRkK+SFue
lW6+O6dHqoBBJ7vaz5EyW2etHsQXzFwC7M2JcxmyAMDvNAIJJGnvBEZhnTCNB165FeLcuzxZDbes
wWGKBjfVp5gMZfUWV+LwB8hID2SWoHXrHRNwyEdmXVhHhuR7ZJpfyqSUa54a6Ov2eN9BnjW0ZTpB
DEcST7ia6XJ+O+4IF4qVjW7QLWYtpxM/SfTBdKkewjlrUYhCWErl8iGlkdR7gO6ubExctfMoj4Wg
8vcBQmQVCsTCL+LZfr3TEKs+9lWyVsSbCTZMzzrNiJpwlOgIcxUxEdBH381+WBXkTARPVJoYISJP
gmsSvLcjmDUdj7EILHnkjkFpy+WNqQJx661pvaUPoToVJgG2cEwEwT0HrUEz//gYO0GRwXs6qUUb
qFOGvjACwTQdFmDOOfB0Lg6qUEyduJixTQJ1oD7s+3C6OlA70BGPQB8JL6OFIAKN7UIAH44Idvco
YpDzAe1Ez8dopYQM0qdqDZjjX4IL45eO40oG6M/bG4MPkGP2MD+T/Uu0o2RhcMKCxZIGsSaNQYwg
DUAeTAwHbUhQcBFa8M4v7hsMuhhTstOf7QgUYU/k+GzSHVwWcB5Wd7sffCPD6XhQXaEbmVdCgj7J
NTluTqQXkSI8yPccvGDuOpWy8+DYa3YEYMjDYnLRi9RJkzNu4x9DjbL69m2m2x3KwHPysRvgx1d6
sbixsae8jPD9PDHaKDh1ee0NaoG+nUU9Yn4MmAXaXEUqVCbMqxxaIryFnw4qsoAuRoaK5DteXXXM
DYizeEpxSZG6mTELsPt8TUBV+PoosnbCJZDAE9XDtaAMj0nJUGMBDUsL7mOJeSMJBk+IUQfwEbVv
9Py72kXMNB1qIHvSDD7BksEwAyTvO22HFB0dRtbkBWKhPaYpBY7vwZHljDc5KrrMuaYyhHhbmHSh
uXZ+qEA6Zm1qIvBuuCLUxLAPDbzbW6jGz4OaNuR2MWFHWAm0s5BcAkKdg5Lg8panDRtmjG9Jpi5o
FuEOn4HCSekD5OyMP6MXhmpWnrVod6SOQTiLH8CTaMRmc2WvM6lsAwecDi+HI7GJqOoiOPVbQFcq
dTnY0TjaLYxa6IDhyzPTH+AQxAXeHVVk853mqMzJpp3i64VAjRJplkPYQEBkK3y3dQOLSdhAFCkT
opynNQBJg0dpgXr5M60pbFxY4SMF3//j6IJB/YDpGP1EVKcNnlcrOtisY0PxFZoM8D6wAPjYLdHw
8almGBDdJ9y8mCWDe/Zm+aZklPzEeb2z7VsvhFzE5BYLDq5tf9TeXuOn1/JO8xyGLZAojBbA0n54
ga0PnUIfGA8b3927bt8B3hQbT/IKSBE4hNOXKTt6a6TV2RpEeaozboEXJQF/59liKHIq3oGx/A2U
bFVtdRz32bxfD1Y4WDyvlk/Co4bjjUXCfdzNA/zoIQo/2mPQANr8vCArdpCXQZvNu3pMOHff+3KP
h+/sBqFAsdGz3yj3O065F5E1Y08SfzZfHlhKsBiXHFwKyIruk1YK/21mS++ljosCxrBKfLqTJUb5
Xvl9HiUvkftok4utzIm2NzGQvcJ+hPxxTPLpY6p2Bt1Dx/rMbrxQi92r0f300ztANuJuS4iROIlM
Ia0C9r+Thi5mk0NTCWnqLn+wSeGLEu64Nvs8efHiTXvbeojriRIjEh++CFfHG310WQ/yZQsqJp+j
xIdujtWu352pITp91TPEt8BUmIA6/MDKL8dlz+pCmcDgbaxRSkyxCIaeM8LRlpE6VOZWENyWwPc2
uw+hOCKD975wSdp5z3BqgTSz12hu0xvkgNbhOm6GKoHow9f4cAzeMdD8GPonVTomxgqOZ6XN6Le8
QpxqrHxpYCRcQ92ug7JrGjxfKlSPTIXA4MxhlUAsyCet6T1GulBxsMZQ9Gsk/7g0p42Hlsb+HI6J
BAXKDICJN1ebTCvhGA9bw4f9IcVd4SS4CMz4suIrrUyb7Tk8x2gxEEFFP1AGPsOoGqmM5M584UGb
+Mhn2OZiwdlVqGgtXxLMrkE7+zIFs84eJvUQH/AvAkkGhaM5/nqYUPCYOdhYnBdcOE4WN08v+R+u
CWXvZVU9673s/70BECjOkzW+I3+30QciWA0v+oiDuPWaMS+2y60I/oBysBSPqa9JYjsNv1lvW7pQ
i96uioM0h8rb7W2/2ZqhRMtrOWuOgE4omVSw2bM1jxTnFeycqX1yEyQKFAm7eq/tdbKX2/xhNUzs
3bFinZMHDKYoPBQgEktqGsZ7w4cvLsenPyQGFhO73NzfON+ZdMK64sUDQC2phybPzGDo7unRPdKH
4MQQzs8A+bzFDzEpXLFczJS2mEaalUeu1rR01isMpD3stu/7q0unjM1qjnsXz6MS/1wNOfrbAjgs
LKZAGjtuU8y/FKcXSIQDHpCxgO7C06lhU6hOJ+o4180Hth6aokTFh0fESP3leky3vmLJE3R3G76Z
RzG0iRHHzwwO38JfwVC9T79gGjKF0oN8VCQQpkN5tdpSEM/r6D3qYbPtaVJ6Dtl5LaxNGJgDRQuG
wN9h6Wtre5nYgH3i58Hi6ANUnEPq1uyzf6WqAxYhjMZX0PnjAucsAd+GcLKc4YElxKVM4+NCpYa+
/xq8DxIP8ph9+hhWcmuzOUGjH85rBlMZbso1FXJPBTojMWTdUQ4fggOCp8iZQXAWhB3I4psa5UHn
f1K1slJSzcZUdCYqawzbmH7OUVmzc3PuIoxb7NYfgF2kT+jEOoDDfcL2gG7AulGzTe/jflBzsNnF
/EcW8mXUwiQYRcCmz4gU8/ZyTi8u9QPOelhJjbj2r0BUqgNLSUthig9JHfk/sCnc56S9XW/xGKfR
X0sVZLeWBgU3W2sdvtPnFOQu634Y0lPUwdFBRYRQdqRaKPmw1u5UWEhoWJnf0eEwwmYETc2VnVzU
UrVVbHdvm1J7wWpHUePTYWOs2QOquS06eEyNrtAt0CjTnv7vbcsn7TADeavnvWaFtycpgALrxdDo
r7ZGKHE7QOboSfBsh9DUikkYc7uzpwUL1fnNi+BrAMuQvQjwyayEQeIaoZ0alkELBtCGi8R7To72
huN38BlMSaqZ6XQ7AEV2uf/vClN5NOZP+8r06+RBrxab99EFldjNR0yFdSZWgUxO7zZLmDagmOGo
5ojNEyxTqXy7TOtv+Mh3HHmGrh4xZogKCwkHFDAWHZO8NJ9chmKGOWukw+LLX1whToiujZcQMh8s
95yZ/SUl/hVl4tdCyAkblK593I9f9jlZfp0NwmLACDR/4s++pUm1lXkPlABTptZYPmPPaR8HZQxQ
/vqwRQv3iKMdA7p9g14pz+jNc2ZLxImrGfUdqK++LGKuIyg9RFhysnOXgAybnfSGB6cuUPN5gH7+
MgUQdXiSSwl7sRVXyBQX+WHvGacKeMJ30Rf74kxe5RNdwM0p4SFojI1f5nlFsHlM4/5hEk8Zwyf+
hT9UyPr47kFdu2LsxP3FxCfAx5He2VGXOn468Iu+KO02MCIvjAv5HfwgfjeC2mpWDA2hD/M+UTVK
zgfG0Xi0VNNffKS/QhyGkgLlDIeFBGyGqAtoTT9E1+qI8dAKIojj8CcAnJkWVxkHkwjozmhCIHfZ
eiw0TFEedByMH/gH5nnCuqTtBqe/I/f/MXGXaT3dQqiGNJ/IE9wA+jZD/x/OjhfQY8bB2XUG6srz
x0XEp4UzSQS5uB1/j6k85wl6kHJ2jeuM+SyG/FAffla9ZUD18DC2QffnMUceP5xy1uHMyiEp9gmx
wBiQI7DeljNl3/L7YohETb5emzO4UBG0E2ZNSESY6KMh2a/BC8WbwyqZd6mWQe7e/gtDBIYEE8uZ
xvW3r/E/MxwVTwXDeq2tfrLGPwFCIydJKyESieUOD9vEL5H1Z6yZl1ErkUTqcukwPYXPbsnS/Qg1
IuZ5skil/ZzySfLgQ4Y3+t9TcHTwvDh9sG4c4Ubv8JZ6IV2MhxkjT0efAvDiLMRTorQXgSO0DTRU
+oh2BJxR3NQv7r7CFJADSKfhIw0+AafhhbF/gMzvLjCLs5GYyh4NkrZkZO9xgWF9hKmW2DU90YFV
PL++Oe7brCeY2Zr9hlQmZ6OgQ61Rm+5mvx7f4864ZxNHeCPnot6CPZlFfF6dICX2ON5zTk2hG1xT
hmvdJcmiFzos8ZVk3U0bDmjQk6QM8p0wK85jNOQ2ZTAPb0cElE1S0baXvCm8V4zTQ6IatvAawWVp
KJgTo7JZTwr7i5kOy0mDZQfnEzInxjE9kw/4AqiCSdcZvUOMzKu9lt3iMpNxUtsytjo6ogWnleCf
xpjNBdoLSQ38EitDbJaoaWArBzwt74mO5+VWI1G/9keXFkG8yMF1zgyOk67NxCjG2uo8O9oYYVSL
G8At3tFMMYRSid1NDAIggYa7yqoq6jQ8hpaSZ6PQZLigVQHKKWzT6K0gsOxwXsAqptiqcrxxPxH4
vadp2ZZMIkFmzgkR6FzCH1tekIzhvk4rRb1E5ALoGFwzmVNITUQbzcvmwlpd96iO71tOU+7G9qDL
1R43HmBatcQCZEg2gLPESz/ujnfLimirS8e+DO0d9vUN5qp5SpwJSwsmYIB4kZHy6Bh/lo/ti0/j
wpe9+a+AKHsykQyv62Jm48oOP7k5LHfgxQsILargepB2IDFhwsqmJq/2Qs+fR2uYpS2XbtOD01uB
PxSodIHzWMhrr7U5+dxJNqxe6OjCt0VdR/POjcnKZtWyO/UBgy0dO83RawbawMyVs5JHZX3SBw8c
dDBsAS4A04dVgAA36vM+Cdvy1C3UUhM5/K4fd83ktCPg2cTQEkC4pGABPF8nM7xMcKvgiQ94Zh5B
yIMm40oAbIdOP4M5tL9YGSFt5KvGp3iUoEfwPm+7yS4TG1AqB6lWOcrKLWRVzrWWf571xrSSBIo+
d6I+FloiagCISiZ8smuoMHcGYm25+uZEq2Y1OKOLzwXf/QHEIVdMJ+NEMWk+/6Ay2UqguCV0u1v0
Xbw5UnvEuesWtzVmSHxcYHjhrhUs1gBi939Kryi5n0OEbFnlC3jJ4DqiVlUgvHDDfFHIFegmXCo8
gGU+Nn6gHxy0DEwCYaNH4pnFe8QMyKB0RibtgivCfQT9detDqjLKUx/MLc4yxuDSwfeD607n68ml
jhiSmAQpzWECnAc7w/ps5c6SDQ/wmzN6KjwsEN7eniXnFDMYjyeKkSW2IOw66jYhyy77wc/O+N6x
ENRJMQF1Ylde4vc2n0FrNRMyYD7mn7ASmMb/PSeYd6IVecNPZNjOHGDtKC4PfDC6YTxgjjV7ybhz
r3octdyVxeAP6uvwHlNtcl6itNAjGIzy/EefuDvS/HP8GaHeOM4gOjM4og/4otZX8LW9JDIBxsWX
ELIargfcKMX5+BrDrquPzAwNNywWJkk6eOF3ViF76g8Ri/XSj0PfiMSuxlZEy1TGe/g2jZgpMF2o
AtJAgJDvmLv0x7/sapV8OZlInJKf1Z71nRsvhytv2EBvaL5oht3n2RfOhI6thzYgxv7DDKeYlrzQ
kaGTjXLaXGgvbG2hKRYOvBbR6GMIIlCL4iIqpuvgvPg5qpsjLxd3bLAdC0TzmVbjhvlFyfSihwYc
cswTXB2jw6S96TIGqb8DQwrNZqwSnAAZa/yEZbN2L6W5+I6BaWwlQtTNWx29/euu2aBGe031Rc40
wasJG1ApgMxnet19CWhAZwejjdX1AEwXhRiC74keNitB6zHrQ1MftmA1YSNHPReDZfKyzO0lUQbG
spWcrWewRvPXJOuDiDSmv8Ee9eniF+jgNWQRDowYV5Uf2Nqu5X1zAvFI0BkZGU/XzCFKLbWoGXd4
j1e274VG2TD/Dmf7wnxmnRjY77VNPMHdar+FKTXGKQz4FR5p1AueyXXZzAH3+N23pIcHCRkyhCbO
MbP/65gLWisQKlAwtz2mlHMowQVyB7Gwrn98spjC4Mc0UdgKnRSsfNQcHiezOdzGvPOXdX3TyR7x
7MEOXyREIEy00QonWIXFIUXHFROK8U+1+n/PUINRCAvNcG9jbGSogIethrgFMSm92SHEp+uKkgSa
EdDeKTzCMeC2clGrYJwyluyy3uiXYRZoX+ji0EEPKJN165v2YmFgvfnKXe8S6os6uTKr7ay605w5
019xp9zn+oJGUWdCYT9DyesO7oScvuAM9ZdQEmYyWpO1f3e+H0pIcSjr8dzawdk3ZviAFiAfEHM4
xAHGPegud1wiCXe3cYtj6YXHWQuSrrhM6n8HNJabnkPTJdgLVh2Y8HfANWq7z2YcFJMb67hHjsBv
pE1K+G3PCT0qLsFwf7IT9UZNuu/Zaie6hSwazvVluE7606dYRIqFQNs8eV1ihNTgPhIuUTZvTTB5
Yvu6iImsN5g+fibMPfOJ7p9wTkvwHuDvxHzDLQ6aS9Ye+dXv+LVvZ22mCMrOcNmD/BpCeWaAC0da
dHH9PkWbpgVCQQoHT+a2IqYVquRT5lJnS5K+yjMz9Jdzx2OmIjAGY9hqpsIQ1AZ//DFo2iBSZfqy
2kKb5GTqWri/3QIZ8OKuCovOkPKA9Z8QGIUTXg8hKowI2Ip0efVGdedQK5wvgXt0SxA2DpiSAv5c
ORnEnvubCrlCrht+8ryX6kQT8CfuW9Pcag8EbIM6KkA4hskcu9qoC8oBRwxfzQcMwxeRHbpinaF/
dUc4l/51fa5cWFbIkX6escSrDIS7gTzkH2vYKEg22KWEFprPeXW4PPGOJgcSVB0AVv/rQw/geLsk
P8ZvfEazOnQCdp6/DpoxMQak751STN2d2n1jMH4KO0R94CcaEHjyJU3vNYLpF+CY5+NdWI9viFzh
YbDXkBMwcmcHds364qm61TAuQcDcn+QJJv7X6Q8mx/IzwYb/Xbn1Cjy9M3sGOfRhMiHe0w4c4enP
v13JNhpcsfj4IbyUWaisGCzjeFvsVLtzNFWYQrrVO3ucdDCJOhyrfJY8XM+HEBIZKtPc0Of45S7f
/iZsIIRCkfjlUmZ4EtPVDtT4CNkH2jwbi69xdGo2TQKb7en9htglLqqA2uMGDo4KnSNghZ++zCuR
Hx9wxgz6yHcYkyYd2uLo6J+QPQF7OE2gpkZ6Vu11DBUVKsEbKuTT/gv1FpBhgbAGe3Wzk8BYZDrx
sUGXWhGAo5PvaCt72ZfGxL3PjIQtARZKqOpMH81FIFjP33j/AkWyLFiJVyosEmllE8AoYU+0+E+e
XDYf569wq8llcqaGlLKNITFje36CI5N0hs2jDuSMMylozNFBilupCigS3v9bB3OoUZ+s8t3hPcsX
79lx1bea4A9CEQsalRipZ1ArUaVClF1J+fKAh0SmO5u2Bgl9kt3B6SB9LMbZ89v0P60J6hc1G1Og
5Ak/iqOTZwmvmUHJm/EKxsbO0Vt3TV3koVqg7qC7SYOM3V7QiolB7a7e9m1UQ4zGKZRbBA7tTqXc
aDFm8sG7kLMdx+fkOC6Sx0ib8VJdArccoHvoCg6NOPCKAtCDzlSjmhJf35u1FLjkQ0sI4M/jcEun
SYkOntypHWGcr8cy1f5NjLg6sKxf1qHHg4creKXS+nJuHEd3oYE4qTJsocpTt2tmUqTLpaIiRTH6
/gyie1ghs6uwE/pyGUJAcKnFaZHM7qxt5aOu+9g18IX4UBOBxVlnHGegrpm0R6RRZK9BBuYz4Sxi
SoElgniTaEtp1AEOacEMNnB38MBJ8bvSHZ0L+ez33HLKnMLJh4ZJFsfCcDmqvvZ3VSclrJhAXGzO
/i2B/1z4pK8ESPths/hsElhJThcmHz4lUP0qyJ7vnZGSiKdiePPZ54t2eAwmyuxA/aoNoBdRQ/FN
Fy+M4CJ13h9caCrkp3bgb15NleQ0QkNSvIItVIM0o5R6DVZNl8EBi4aIuMXE4N1PIFSaR6zw+Qjs
XqBZlTECDPF1uo6JTJn8Fmiko/euhFoS/ZbwhaGu0a8zh3/+QWuzsy6zuk/829wDqDoDfVhEt3kH
0vdvgOadQgJnHbqA6mjeF1xWWMb8bDpBGZfeE+GuALt7IuDCwbCKGNn6o7M1xAbrP/APSX4dA0nA
dqOk21YsjFv4WmoQfKu5sviMWh75NRGcBPS2ZZhTeNa2CB1WBqDHSGb2D4bHjfMjWzF3niGUrAFj
OeJqbIQZiBIuBASfhsAuMAH0ZkBZLbyXb6bBB1Bj6NYeIYxL7EePkJT1KKd1euFfIUtOStFT+Ipe
EZxd8TXG4XZw22DTasRNmoJCgIQCZNtcYjxOfac7lXsWkFVk8YrVDo7+w/uNegxo/ZJS7JZ0a3ML
yvv/oOSwDSBcLBqNUksl94afADeDYGxeN26/CYHXRHpsZhlwuO8y3kNVXZBeXpPjhUoSNE188VuD
K1EWlcvv8SnL0x7w6hkSCZoKLBago7MOm8DAQwInMCPGjaLNz6jwr6gHnTXpf7f5mgnndYcj76hL
3Nwrkyi1m19HDyvisn4gPTMVGW9a1YZK/8yXann4G9urAuJ9O36mGpksktq+h4H4QI/aQ0KlYZTb
GtIqOCDD1AV4GFi7o1NwQPGqVyi9RorXZ1TbcFYRK2kt+CaOIjJm6j0C6tEU1fGXin77mG9bsNj6
4P/XCW6qBQRN7otZHpbDXwjqxQMetim/OafJPMATi2EtOmoCwRAcP13N62ZgWXATvBc+lYS/BOhL
faMJJAfEoJwhrjbE+xDbCz6SBOugI+wAN+CUyj9WZxX+eip+PC+6WjGBk4mu9UIrxlVezy5hwdz4
xzFXrU0Fso3diWG0j4spegEKBsUqhgqGAgwLPsMOLF567efJ0VXrhBYVi0KqD5/LlHE2oa9TMnsj
fjJwqKdyJgMzImzEBUPiJroe/ZU/Nvb1jF8GyQMBKcYnmkVGFQFzNtF1NG3XIaYVjDVFVQZ8z5Ak
VHDgU7b80uPkIkFG5ajGIfbN170kurPGYA9dA9Nwt1hBlzEX/cV3XpPJAreFkbHV25/Qh3CjsIGg
NJrM/qU3+G2PEFW6QFCwwkksnfC314f/VHmVbbtEwoh98XMjJRXVABQRVaxlBfnPjcEcc9wZ6Wqi
cPd3YNcmOb5KSB9pEqK7QRzrGkAqaOmonYI7PiVC+JfHQU4Au5P/dY0ROnq+83oumtjfYNufMMMc
q3N1Rpofp/ct4V9buf2JWAUeV/kQk4no17H00tKE9QX5M8ozZYQqifjaL6ndB9Tky5rgdeQ6NJVv
S8Gs9Ac/lNITYgNkLPhFkIs4vFaNS/zSnY3ZY2kwkgCYj7voKhwsP0fI3kPtIc+/S4/O5YnACrJF
3FlRIIfsBLYFyYfBlTwLA1qDTm3dR40z1wgiHKgJDI2KhhZfG8Al68uwAgGD89+l+QXhorSOFN3Y
RYZYo95cKSwbzqLTtu2yweH89Khf2SPUuBzUVHFzTP7ir3uN6gMV1nG6Xh1x38/tGsxlQkn5sfCu
8a7QD6a0r5hA49MMBIxbPpCsiHXv1LDVhrzTNkUnNTOw2xGDJS4WBxuKIeCZwrHPLsyKxeM7qG+2
PmlhkMe793pJld1nNxJOWY7Qmy7mWnOFnwISvT0XTpO1/gCMJiSYmw+HcNs9RKQ2z21Fq/WF/tFO
GdnQhxjpm3b16tbgbtK+2YsupeM+ZynTWXILFMgZeEnowWkrOMfb5qIXiEksUQL7Y8vsZqK5qTeP
DXbIlG4elV4DGvdeXuMmO7tP4v/gd8Mw5c8D1W75FFbsVGh4Vdb3RcSBliE80hFJ1aqxcfpSIQxp
R+jB2Qqa9xgX/nEqaQmFxhS3TzMCtcBwXilMFgAZwnZ5VWtG3x1iZRAMnPih4BmE4eHuA0nlzirV
wvtEHGqCDk7cl40Rs3G4oFFN0V+RgHgfPBofqbNXzz/sjju3Aacj8zf8RvkjjphXaxiOM5adVskX
QggM+/l1dByhjgGS+ZrXxRoGLWmj/Yk2VMSAkQsVitF6zIO/ahYviTma/JXDqGPTivJg0XcwiFaB
Byk6xn99qmOR+nziy+SO0kWzWAZSjNzRrOmcO+RZ4obN98ku+aTqiRe4VWPagwIOOyEjMFyUSOBa
tJ0KBuEhFRhPncMAe1v3HVO883+4uvvM/oDmeK2fQb3GuWnAFmzBVRTS5PlPAwM51HOUIu6aAAwT
IhN0pON/UtJLDr4uD+rFzL0Xc7yn2CcxcWHORcsElhCSZ/ZY1e4Lp6j/h1dsHB7jG0P2+bMn934f
302Mg5w72xdvJkn/7X15CoPvEZJptbmPkPUhMRPqp1NW9skwIZUep/2daLZ42kezq0iuLrIOjRzo
wlRKm8JJCO8V5+f2SEHB9NrGJwDZ+nPSo5jH4B5WxQwjNklLgZbOkJzwEjaGNuqMARpG3YahztlT
JBsCkRV3/3PeQNVuMpoa6owGvylrjmZHJEKID4AgPNbff6MXIyD8EuiCNQr9FxUWmbPXxWfYW+mR
Oj7Hxb6TVUQHELkty4EtNeFlnG2J/q0zhYf/V2/vM9AJoiYuTGVAy8N8CsMZgbFo1BGK0yExbIKm
ghiRedN63HiF4PdM4J8idlon7S38kzdyrs9ABXC1y0CRqW+kkS8lcmDOArhzF0iCd2De2rsB85KX
NOtlLR+8b9Kfar4wRDcyk/gkWMVxWLLbB9r+gnBjKORPkWOBObHF1PiHIPDjy10s42fIDTE6ORSY
VPsfINKYRDb74aA1RDqDDI8dRHg93uAPVhRPbPyaNPENOUCbzh76rL0GwYtgFKw0p149XPbrL/t4
eUxuGFLX6ZsDapszTwNeTx7zJ1gdUYFpy+G+iWWwTyQ3WxrhwnFKx3tD8HFYB3iH8+dw7n0GiKy5
VDE6qwlb55ZNG3rydrAgEHLYH5STJ1XRac+ts+XfnicG3IEPnekrvJCjjjob3rVJtXSDccOwedKB
gROpNBF69AbOKIcKOnmO/VHlQrR/2q+3c0kh3mOR2qEmfeM9DD+G+vREkzxRwvWIgSRJM4ymQmpd
7GqYgbONUIGucvR/WEMihevaRs9UZ+tA7DM5kJTtHTGDoLtSL4l5DnrsQHfewME+42GjsauL1eYL
rJ37sEpJm+IUm1wo8vFzhOlB9fa2+pmC0hgJNj/RXCP5+vr86z6My/S2+j1tRQ/UY/DC1WHi/LYG
rsOXlLQJLqAtH5GP1iRn9gtoDr7VEjoAlNHdNYAN1LSsOTLYorPhn/CY/zin+W9HF3YlNA68hSK/
5SiTF2dMG3CIYpsLkoOSRFudWbz3RZtJYbrTQYjK4aUm7MA6tTdfeq+FzuA9At3lRuQyBBN5Ax5A
qcfdjXFbdMrWs9tB2pxy9B5qIUl4sJ7T9j4PFQe8BRb7SZdPFmGndLh61wQN3JWJQ2EeN3eI+HeG
f0wEATplInpihs55AB0PLhokr4vfm5RH8zs8Zm9udvSFCDCoDNlpA6222C3C8qXKQi5Ii/SW27Cg
egnW28uQ7giHQRWZ8FFChk6TG4yB9ZEqhaFjHimuwTwJghzGJCAFG8h/eNze/GtCIGrYnvRjBkMm
dCg4BtQ1WZV9t21IWV27QjjIb33Fd6rGmUihKirdg4pkgmw0QJigP3/6fXJYj/MvjezHBb+p2lAA
ZBZ62T63XwSG8QeEBNIewoX7/rVH2IUXzwOst1VZX4oa78iQThhGP8y/tOBFYi7ZI552aKYf4V4E
zKsYXCvwubnVA2UBiIjG6bV67+e3hL1I9jwlxFWuOqLl3gPkzHM20v8rvAnW1CUch46eEtw71dEU
Ls9pjQQ+lrDfltdl5wxLfK/wQoUThywlVqesXPr107DZQqvdMu+mYaig59X6oI2nL/58NHMkuwbl
qCsCY4h3XHjnWfEgD70JujtOcYC636KRi0exEHQGHxxme24vpTO+zb//4UHV3OabgmcM9WVsuDk3
MMUi4XLJMRIvSyPVdr+FlI+fsAf9dvbJVuv4xbqntMariKsCL9+R8aTyRd0R/YYEyHcXzwTPclh2
ztsv/KYheZc6YgAG0CbDt3dAPyvGux33uugOb+Su8NOJf9WYN/Vh64CvBUeSfBzkwfjpYTcIWP2c
fL2KAhwYnORosumHFfBSwHGD+slin759eqIPyu6zD+lqqDZ859cSDDK6kjEFWIGrfBPlYOPQyfC6
4bKAeQREjxDVJXR2DPCTk4wVAkdZSFdZRPDC2lteqkHlIUi2pIK1EesgCT2o9PRcTmtcbcg8mqB+
3tak6qHs0gDHi7ad7X4hUoMjJHRogf55LGjhQdyZXgGsNUxOTgO3a3f3/T32fEBTCPWRjHenTZA/
acIf0BSAO1rL++zDYk1ZQEiuwH/uMwbFDm1nCPMZRLm9I99zTByxuSSrJWMOCXRFsYKzdjd9AbP0
g9f44vO7+Rz8Vhp2AqKcysbVeFU6eqT5yrI1raAg/R96pJwNzIo5gOIyZczdC19jAuo7eDFGZVAP
y0GG+w8cuurvOxkJ+42CpDQ7IqluGCl9ET3WHhloKYwKHJngOFE9YVxotiO8qRlAqmkRdVIZBXGv
4tkCKizI23XPmAr4pwxUHPs++54HSxS3Dp4qpQ2i2fnzKtigeSlQQSl7HAN9PBJB5s4hSeo+8sUY
qCwj8yvo4QZTisjC0UCm4A6tw9sQBqXJYQ0WD80R2Upr2vXbaZ8HcHVvDFpB0mXaSnoeU2geIIQN
C2z2vW+DPaO+hHBiPSCk3tP76oXsEOAQ2WSIsHz+EVf4MNWZfoJaT7qaBQkmYriHuVE1VCD4mGvi
sEXwi4KZG9FaHV1hGsdisC22/QhaYA6UAMZ3MdzHk6bripRRnkYmQmRGvHTwUGk8iMLCmQRo+5qt
RSMZxrJ4TsOHAdUF7kwiqRFqeGdVyaT3ZzGp9bBq9J5YJcWXpDtkPLRtOefp2W/Tqp+cdwYwEhNs
gpPVdYU9F2UO0ibn5uWr92AnJPqP38Lq6JHcfdDLUB0fZwTDgtNABCI8AO4dFllSVp4sNVPDjbvj
vHDWYaQSlVBjpI9+YytaV9xp3YNhLgV3PdtfFt0Dp1k4pbBrsFxmFMUHi+gGLxvcOHHzI6L7LlIQ
DXuYWZ1+E0LqEiKKhd3Gi8v+jnaxuuPWoOGCUW0ArpwT7hY0YS0QlA4688GVuA8Ck8Cxj17zd8Ya
n1BL/vpJzkFrCTfBhesbgrFxRtJAZAph1ggGyVxTRt3p1TRP0Qe5mDKoFkoKpU1dwAFIEI4LaxF6
tN/6+47Lnd7zHsyDGb/Sk0eXKTOQFAMaViE8rCGESjYBsSo+VqfWN8PlYXSOf3+tiNK+2uKIFran
8FYgimXnULY4+hYIBCxK90cle16dARtqDxQiyjkLImXy+9OmbXFqHfBfA1HMVF/i1QYu9+UzzNET
5TT8Kf8AhQlaphgSdl9nA76t2/jDhBXbnNELgd0GC1WMZA3gSk7eeXfSXnXGBa5RlIb4PH1xSH8z
jLsk6FudB3C9sJDaDhd3evJ/5hHVT229UU45Jx9XOsz1YQJJfjfgastjYOc+GSUiq/pSIOuevn0y
l7nvun7IGLtgLBOd5n2FARMTY+S/nE6fJWg9XSOFHrogsjLgt1Fpch8cTqEWfmfl5O0z+gvyzWvR
mzHsRQy/4CrHfoBGnabZldWfb/QdQ3l+3xrbS0as8J6hqsN6jSSkQoY4Iqd9Oxrcdl4xwwIwXtXW
dyW5fVcUfCeUhQ08+wWfryj9BSA2V3auW8zh6dcqjB0ISJk+n2ZOKUBeys9/HFqI+qe9APSLIDmF
yBUq/IBJIDhfa/ePpDNbUhSJwvATGaGAgrfu7PuiN4RLCbgjisrTz5c9ET0dPV1VtgKZec5//qWz
ar6icVCOw5HDVAu2qmDXY7O127wpXXuoSE7ItVk2f8NVF72ssUvBsMetF0joqTNHYEbKmKf9e6eH
vgDqyCVd3CeJQN1UGAk09lpyocxGN7Rj2p9P1bVZme8OR8mH+0BUZQOqO8Ku5+lJhOecp/0/lfHk
A1FZrsNoPOxxTggfIUS/zcUS+wHI7qS3+6FqweP+8ALhz+PxChrsgf4PFKo2nzNKhdlFL7Zn53TI
mR8i+cmE/xO9BRaPOMF5l523p7jU8HcbEHwLBwIYBX8V/BRlLDgYKR1GjuQwpsBhtZypPFIIUXiH
jEsWVO13u+eMdIHTYsHgVcBiPbJs2tXF7e0e6x/L/6SP932ast6KfdGB7oDv8HihLe80MACMF7Tn
B6K+MJfGgFKhg2NapYGKcHsXZ4MmmGOMLVOId0BZGtBenFcw+IVVsBJ5ZxUFzYZqYl4ZT/ZItGl4
7+JOCZyMZK/aEAigqy4zX4ZC+FiuNA8CjFsRlFDFmHJy4/tHZXo2OopqWL7LQfT5zN8cDQ2xSqDL
0vYacHXhL5yW18G0J0Bkq3VfoUymK5wkzD2BbWZQrRaM6wMea2puo3R3FwYRJEtt7kgE29WmcCTe
f7c6/wE4IrhKuMmPenVVBfcmH6H+hszSeje0wFcKtgZX0hFvLWfeQZlI+MayBWrMjTEhZa/V0Dnh
2Coe5XsCPDK9+jLT9XdSz4XhFNij6E4v1HtgVFgdnwlhRsEY1vbdIJRWYItsNzRChOq8LIG/aJyz
1bwNyykDJ9UUKWI9QuSI6p2N3fdRwIwN4UVwmSfK/KEDimLwHJ0FDgnDBxpqC9XgvOI5A1NA/Tqt
sEmAO4AajmIcf9W70+rMxZUfdeK/sRyOquSxYoLCMsIHZkZHuVTD8xWPHtxmjppdJMWWKTcj6mKF
5/aPqrJEQP7Ncsx53k6eQGlhhl1vec9sEpBPYP2TQCFznXgSsAMuzJZ/ZZht7tscCrGhckOaWGXr
Em6sY7PMTr3ZGIhURY+yqIHpuQXVXBkzsp+0Gp16DjTp5b15I6bv8zfU7btJJf/DzRoMjDnidVnc
vRcLDUEwXHJMqC6z7wWH3bBXz+ge2aZycCaiLGGAUfTBBgL0Ir8ZHu6KIwI5WCDhgYsfSplq0SMl
lazBEmnxoXJEDzD5GswKmedifia01vBpzRK1wXN+2b73/bALbim2Y80DqvSb1hjKOlIEHVv0c9zD
PpfBLxNfUboIVvYAM10cAMg7QSlDh0XPv6o8zgqym+EhMg4WEnnZIWG5I6ZzOtzUjAABQYFy9zKJ
y5BWERarxjOBJrrEuZdQt3xIXhJqcTpL6OXZ5GaODmiuyxmpURA1iyWRhXBzWJOQUVayCdJCIBw1
qPqb9ZGZzFGmDlOYe+xIhBo2oJGQmlBcv2cl8cHP5XAHeNNMGE2csb9rJiMW0JKo6VX1R0J99sa5
cozXuWz24xMsHVzR2OSv29IbI40a4pbYEEghNjU1+q6/7pCxDVSQeUd8B23hnI5FGINgibRETgHX
icIQ7GBKW7IncVm/7i6ZwKLkRUK9ycD2ZvUmgBLFChCb0Z/Q8s0r5+q8Ipp/jrYlAzKofAUPVhNX
JsMLFOtXU3JA1PHegM+Ri9G6IL0gT1ECcL4dNHN1PqCmKyZftOTst7VBNA2aZHbxL8fLaclfz3sZ
QBOYFLAfSX6bvo+HgKiRdqILvc7BnSABAA7QDP3Q+FyowpREaIx6pPmoaBueBmAs6ePYaDCghwnG
yY9LNIvmMy120k9k+IImVIRLhoP7tM8isIvFl65qkcMVAjtYoDiu6dIrHOW20A7+KcWoCEGRPwaP
u/qFcgjevesdFAdB+bPHIL7dC3KhZo9iap47k9oVdO8z6AfFFt0/VQ1JtTNgKfhLtBXWK7l7Qk/3
Wz3J82UEjvbmgVEgsnloq9+AR0aBOLmgEKc/Mso/AW3qonaArobQnO4RkIXT9zl/ZKDmba2ff5MS
I79lcZ3T7AzVpQbCls9ZuDWXsV40l9kQB6dKrxmqDayPX//0GzWKmrwo7UrvAatWnRRoD9qE7rSM
0ejRhT5i3JxQIjyWQC7wdpFcCLgDKFk/PCCxwqPFY6LR8d+C1iqMgqCxnOn+mLsvhuyVciZnGuAi
pmn0p+Le9zzhwisYwY/pixLqn2clgKi4GPdIhLtAADQkwySgg8CUHJbOb1oFsK6ecOaJlp6VuHfM
RUhUiTADuAj+O6Z5+VTaYMk2T4QjDiZrZOygx6H3J5+AzbqD6KWuCkJCvcYfmJWhYS48lRlRcTC+
wtNeYVLGIfHXTnYXUioZoYasVwnfyrNMgF8NrxwKRqBQe2mzmycldxLufkbLkPw9uaHt3qoUlUhW
3mJYyHh7MKsSSnvm0j5khmFIuf7mQ48nPypiijlktsPJK/vRSqxAm/XxYUxlDyD3C4odDyr62eGs
c4dUVqsegO5chkjBYIgWg3bwwIN6GixGv9n1PivIJyRo8muNISW8ZrCZCIBi7NUhdpMn/IKoI3F7
m2lLhrq2KMDV8CcbLAC8aw6MSA1JfFtQL9g4t9Ahjwm3UMXvBWTmuAm7PwWcrIAD2k+r8L1TI9C9
8w4bMHBDsGbUJ7xdgf0T5wJ9F3ybt8TaYIUwyoAQNZ7xPflYaIaR68IblO4zvh+4ian/YA7Yh4ZQ
+PrAoeQBlBz2ql6Epzvd8aFcMl4wi6wJn375nULBvmD9xS881FnDZPpSEyCHUSZinNefPIlKgSr0
EGAiAyKZOhPohYkAf8mAm/kAw5XDiZEkRTkz1z2C+yvRcSzEIEdx8U264ykZRdKacmZMu6Eu31Zr
AhGT8NglOOnMsBPx2hneFreANoSqoybbS07oTSzZvNt3qJZ4wDrwEhY/fXL2aPExJBmhExr5nPfQ
IAKmJkqq7bAJcHHFR2V5D4kjc2s0K41bHHJTsVhcp+1Hz03UkZRdw6W26NPjfo/QV+Bk3+y+w57K
lsd9woiYoy/mo13X1brPE3m4o9Q/Yh1PJC+uyag1fmalkx+J/r5yYYO6pdmzP9Yoy8OLKa3rrPOR
SfiS21+Dy6oBqaiuDDhPrUf0JfFRy5ajUbOqueafySgb+OirdNJLsVWEaEtQWmtIYS+mh5tdkksi
rXp+bzPenOkYw9Jm+k7gHJgQaIlky5iAwTOFPpfHndtDOfgAP8LHnGX+Xt3NkyC8KQGiuIBRz+tv
8IcZ5YHZrvIvHIZs0BLVylrS60xZM8jXh845Jjs3yq0iIkPefTkYCIFh3U34tMHJ1/YladrVH6nE
IaZh+pUI59Oxvwbh3jTi7q/PRrEZoiAtA/UxH62/SMlvq8J4mbSm6QXJynA+tpGhIhAEntJzjyO0
piCB9b/tmwN95CCpIliDufJodyaiTnGgiBnDjCG6asH2ZdMAD8W9OJYsbn8ZDTwcoS2W5wuSHl39
gYWA6Esz+bz7a/LZ4dYZvOIiGGeKoe1q9+YzO2ON9IMetL+nD1XGeP61QR19Mvg5RPViPhy9EcL2
LXJ0iL/4pI0rHxFcbdqlzIynZ2CQlD4N+fjbF3/qBs8lU14PXCnF9jyCKFV44uGTTM0+uyXWsuX2
TS5OGYCv4duFyObiAF0b1CTEWougXWqoq/dybj70qLAHE2y01/ajkJxFF2JfohoYWCwvRg2nbhyT
6LuQ4xY/lpM/XEMozjqrouWsnWv4xra24UG5h2OsjrVFZTfxC9zk4TeeZH1SzWkzlQe3TRT3Zoq4
ETUa43jJh4vB1aMqfjF0CAjefFEC8iK5w3PkM700724XI7ZBGx18zZMwIUEx2izuf+OAYg1PPQ6V
NGf59a3WPuk/Lsl3DSCOxuvBjEmogB44d+C74wAlzmWXCoVR/m1ZRciBGaO/PYRFqg73135BXdrA
9FgYcGq89wKzFAw9MJDo6Sy7+cUZz7+721G4fOhEA/LYMGy2hyFeqBjfXAzySrcn3AtwDBOExNPh
GuQGXBw89B47yMH2mPSGNqXfcWoBeGyKlCxWJiA+oX+mtGSA1AczKwNU6Xq7lWbr8RGPzj1iVzoV
0qF1rorRMOtF0d1Ht66ueHAWbxfhTO4MMgWBKGY/6ckf6D1zhOPIZ9YlL1uFhPNxmq0GcRxcHLqz
87QRTcJ1R1dPLXV1OyLpOf19kDWz59Ki7E/RPaC7gcjuvhZjl64HByS0wdbLUfzKUY7fBbzvbUUn
k09fLL4iYOfHAQd4BsoQgZpMm3+zxJfDJ+lyV4jlTyYz7g1I/c2bq48MXL12yxApfMyyNssDjY3y
4TPWNZUQOqwrr19Q7fvo8jA+O/5cZfVDR1bFVw/FGdivhAqzTJ7OyC0iPOqgqoeqSxME3Tv3L/Ew
0TASuAXSykdixtk3cjj9qiM7L4qexxYeRQPDb63ioRo3KRGCJG51G9xXgpwJJue5Egz9z/6t/3bl
392kSLzFbfbVr+QND3BiBQpTQ2mDvMIfHaHo/TuiSn+YYX16Wl+3j/jp301O5hsheblLWZ8J0sSb
Uhkycvn35myG3IrJBeaRJuocn5TR4O3Ux3MoFOXaahDmRhfiRbz6uEMP0JPCS57/FmRTU9KbwFjl
huEapQVedqqHoM+qHcVoLf6fWW94+yupGS8ixdPHqMAD9Kycrwse/CLIvLfqMoxv4apXMzW87QcH
5iDojFP4EBQHkCmriC2BHQurbG/kfKwTSD4OwJDGqeL87/yxO0dII1cYXVtSeEtaFPMEsOEvyPic
FyLKJjpHX1tM34cgkOtByPzyZ46yh9GEX9RGjA4YA3AfmQjsRiaGdzZ1IV5x63pHicO90shruyOu
zIO7WW3fqbTrDNRjeJpxgCzyv3J+DVXreqRo7++gBvmDQBVhYVCos2p9ETMCxyMCI7TmJUOOZn+O
HrG0v8yVjQp1drjorfHE01Y8E3dGj/eDZJ7g5uOyx57KeOGTQlKqkh72ERWcVyZU/mO2Qv+H6Qas
Y3x5qf0G4YOnoE5lXhtjh9U5LCkZuvUtwnqXzmUHeWO8r9mqh5QG8ZsaG07FET7tfPFJGihElKIX
+ASFr+Eef8ZLChMc+BT5VniBoZRQXbYUPG8WBPoZzP0t9R/I/pk9toJVfcIp7okrNAwWj3ZPDr9u
uYQlQWjAb4XhcwHwy89Yml/QH2HchhSa2af5MZiqQYISWtAho+MvKM7VHgbloh8oDko6eH4tsTP5
EvJNREBPn8BLvhFsrsF+A/MQYffl2EI2RIy10Q+gcjD1tY8yid5f/TznnGOEDCdzSl9CktEJoaHi
n7x+wjzOgtyGYKFAYXh+4i0gr6/pfS6xEcKPTM5m7l/LBSXqbTxR/BG2cd4p/B1xlHUfdo/4F9Kf
/aF5NQam6uYb3Has/rIkG2/xWlxJM7xD2ayMofm0ZO97Mv8ZZmD2QLfabOEVCnduyA/M6a4JDBv8
yo9gfnUCBFsFDf5rT0qKz+q6U73XWoOYy38MDhvsvHH+AbDN41uGJ55zTmHgfL3zDkA6k83aAA/6
u6Y1vpXYZ1PusOUUyIr5YNftv/MBmkAZ3fTvCl0UffqJC6/MyWvcclaARWfPjH+dncG6J9dEOcIL
wyvoZwDrs5F9PQmiMgvkWG0HIhlmxbfWYvalGTWlBY7H0FWqWeW+jY5LzEbVAfzVwS1SJ2zjTSL5
BQTF3gyGT2NW6cmqoDiOsSzAB2JuV9vPUYGC5hfHZ9btxaOp06NdJufjEFybzvcxlehMhY15sb0m
Iw/MDor1GSHJxyc8PH6kJ3Lte5tCf9FqOv1E8594uhdpvbyEdHi7zzQZzbsPmHHlS8A7l4WC89hD
8AIZ56DV0yWAKEyaTtY5aXdwsQgYKxcq5t7adpiptIdVoBltdN6+k07vY2A/zJ5uGVExWq1V+1D/
+dR7oMCeOVz3rDxmWz12NP0aErDOGuylgJ4MudYaACVlmsriNu/HJuFH1JAnxiRgO2Y4D8NXJey4
nVKkUhOQ7mRKkaKrDvZffmVV1t+YWIPmT05r/2t1uP2eDkj2Iz4oPHcTbiY8FBDfAyNoxCbNUXYv
HmniYeHDQvaAUzCogLh3FuxOaGT8wCe+LO4bweqEqVIn/NTo2DDhY0DF0k2GMCEYk9eJXE14YN+g
1hXMWTE6kDSRHsvfMFAvyxmz9xwVO9+D4Xz22J/Dp63Zkv0LZPfrgukG776YVSgbsrnqBCPzNcgN
jje7Mu4OEMj33OTNQ2/swv6RH5Ez36lWBRH30AVjyEKB4nW6dvxG6p5+ehjCwrHGwdmQg7ED5c2R
AXKjK9YXOLGB8H933W4cPHbA/Q5sFZNGVli5EErGgch2y+xjRWg3KQPTs8tw6ZMSej0x2UE+Sf+I
TCmlWgFc2Ywwsc5jvr/vPAxqDWcE8bMfjOKfD0mOJ7YLB4f6iNCp2+dwsH0+WjrCUSCF2ZhHXGbZ
0o4UOFyb0qKZr5KWQwXllrRB8VMkD2nSJNXxDAP1nFyP9ZGnkrcV5uvG/4pQUrGDd1gtDezLBqoj
B72FB2LEHGhs5Zsu0zYsPYYRsUKWXlT/NX4X1VsWESViaT2yxnl5w/0A6hVzNQ48D2C2n7x0whSL
LYt/BqkIqQUvcsfaG69EcB1ldzLlY734ACWl/P94rQj5asJDGw8XmKOtWcVMyxbMfB2wOtgz6Ekw
pkI4cpkWx45EU4KZuAwZfIdR0LMgEj6W7RaWCQbSzvDwsuXjBe0TN4M3dXMhPT2icXr24Ye/XCW+
HXp88hnuehd3SFo1RmiYAgyvEyEYsEksy1CI0Cg3l4kgfBBotWcI9jNmfFAe0rtzWuPQHqOjKX1t
PsVU+kR3e4sfMNK4E2m9l5hIMhVlDOp9BlOABpC5UTe5ojXh8Qf+YGZdCK4RnwC4BQLEjdqRVgxI
A3RE7VEe1xFf5MFC3N5PKZgvDKLzTOW+UIVUIcwXPl8jNq9hxL2HM2JzQy/QoQ4dWU9aBbr95VzN
nXfIcf7c4kJZcYArRilNsqwawTye/K5zKFWFtOS1nsaP1KKkH4g926Oq5sbBM7j5WB6GXAWJM360
GR3lkHHpJx0kD1rOtwVu4LNr58wftjdKCAYRg4wH4GOCLfBKXDDMjRPCFgse7WesmW9Kji3hSD5g
yn2nqLhh3uIyQkLw2f7TFo+zy7qXydQacHxoCmmgKYEttDPb24Hj88CGMQ5/AYq124x7+bYFPD2g
WhhSPf5vrwRJBMS3RwrXAQhzeGi0xQBxDd30ZwrAyFfEA88fkCiUi/IPf1YYGrTApz/AI34Wlm35
R/l2+gMdApcCEeD9jgBT4k86xf2NJhqXmnELExMz9h2lJve6W5e88kFz8MX0cdz6y3cfl9X+gEjL
0/fHS5xdyPXG8YmZ0mSU4mLTbYZ/9IdDyN/0RTeAXrSOk/Ef8SoljMv3RP3D0410rYYmEgIfTTiD
wWw8mnwwmhkTBviYFBgrQpdEHYMn96ElaAkweY0JHOgYPH2mASDe3BTsMd5T+bdAuFMh98a2l6AR
6JjorFAm4u5STRdPeHGYfHKgkXH3b16DqOQMbYSSpptCGRxtn8xPCDffvXjKSYXB9ojnmsgLSjRM
kP/65xkSUcYT8CMJgpJT6hKsLofapEegLGgulgOcm8xl/1RSSS5TpkZSzDRX+kMJAN7J8Ba/tZ1s
oofmAdhCFLzE6NBe+AYjC7lPkVUr0Jjw+YYdBC8Taj5Dxh7kBRwBJ9gu10O9hbLPxYMqGnZ8fVPJ
XBKuT/WPBDPcngBDmL3B4OJy0bS3YtqDqxmUt410paVWLDKhf2yz4nJzC8ZUD8pUuNtdpwiKKfQ3
g5pgSW4KCB+wH+bGJ/y3AWsHAimkITgRGioeKCaHnQLHRt2e1/Q9Gu1DezwFst3Pags8guVnQatY
9GawtyIoPDYe3ugNn0k+R4+OO1OdwMZdn81fQh3o9KLr4oWGgY33J46A4V7eK9MHJSR29RwW7yP5
LyUU5wKXFqYMrz2BLZREYF8eck7nxeb65Ui25YwN+rNkIpwowTut0/FqGNJgHtW0F3CutymJs8Kk
TXOGIDVNMrbUNaI/gHWW2h7CnAfTiEFTpmG0CvMN5c+FzI1+Nja0YOS/sqtLQ7+QQ+wEYMBR+bMr
XDxOObPFjwGWBMDSWB9kCN59Js6igu3bQGlL+jWjCM47qGc3/5y1IDk/q4zfO9QmwIic91Cz5ai3
RrAAyZ39fSP2gW/aP76swaG1yZO3NadcjamdGK4ueIo672G8UzG0suqo5Rg6u9wddoCPz2xjsIaX
ThZwdgmlNZgeuDxJW2cKmEeoeJwKECkLHJZ6ONKF/EY6LOZu3M7hhH1qvH8HgCNWl1Hqf3zxUvtn
JNkUCNzf+1YOsb6gudLovDvz7lBvd6zWbZex3cD2dERirHxAIqzF5+Tk5Zt6S30gbo9G2MI5lpZU
D/71T/OgpvV1RDwZtPYuG20oaccH+QCBNx3hBYX2b/ejCm4SxtIwKym/Fm12twd7ZTNmgbHw/hmn
rUaM6WB7Y3xLsBGm1L8Mlms89M7Hs/NwTzpvbOgVzh28RI1K+4R/asPrVvDNKw+7ms8MZbQHq4kU
oYv+tUREzk1EK+CPCEpZuUw0bRH8OArkUIsHuthj096qjq9QQTzqVY51yTkl/T202vhNhcBD9kWP
yOxpPqVFJZnB5XAqmBhT29Lirdu1HNY/aCFlooUMWbNLUgYXGIAf645VDtrXy1LddHNOWPyAN2R/
08RyF/Wh/VsjnsF5d7z+whpUNy2ZJbyFA1Ew0AkTno/Hnk4Y4cJr/3UbkZoeN/t3Br7pXsEvL1i2
feA4737BeN8ci/TqwrIFVOVEHB/KP84MjWztc6BgzXQ84+FqfoHcZo8Ij2IfoTWiCTQTqDGKUEnB
vtE2XDZXHD2UeGzKFluzjmKey/j0iDduowf0fjUZmaMdQsyQ2Dn9EUOi6QvspPJwAvgD96X5/QBU
UFABNbDVU4RDmEI5OpXcAowllCjRn+lg2QdLlNyBfwluBsr/XZ6yTpFSQCb0udMdrIIl4z5s4LgI
3YG/Ov2pBzhq12PnyhPzbShkTX0WQxz4MKfoI22pd+2STz0KkLuk153snVM5fK350Wqnwkf0VfNu
DMO30SPut91w/DsX65NAsfdP4StVuUf2Jx6jWoMoIdYExxbi9o9DXzOC4iMjkTgitnXP22fY54oT
jGwih9WvwdWkDFBN6W9kIJQmWfKIpcuutBr/HCMwU7PmmPVR4CfnyWK5I8TQJsTNgfMEmoDNWwqm
ML258upji+a6Z/FoUniJzZHKVe9W3aoCWekvc4cqtQjvq5GPGQJYQ6lDhV4Qf7vqzGeozN/21T6T
2Ez0+Qpncsh9F5tDilzLOr7hCcYxIMaYKgBitW2OanbfnrzKzffX6Is5RuFhzYryuUqQRYeDfZU8
MshoLjMNkXPR2sCNMSppHfzUu/k1/z1ilC/EQSGqlYyn3losJFRMhVk744UQoDJLn2nryiCHR8+d
n8FSWzHBgpn9tClUeh7e7MHQhTnC0B2S9R8qUBC6Ztt5WIMsbuQCd7ZGstHLIcACbhs5CwQXflwO
1xcaGBHJOv8/rIAhHBZHuBkLX12c8QUt8mRAPV1hRRLDMgIvgDP50B8L7pz93V3ji/uxNY/7vOzc
gpQzri8CQ/wz7uFleYeew5WdtXqNfR6gyHyIErgwzrZIRkfm6YKi4Ep+ozatFy+bK84z+GS+IMHn
hPOu0zXq5msh0h3ADeHJ40b3Nh/AED3OLfEAkMdpslltn9bDO+2/OtAVpG51toKvsConMHYVGybA
12Uv7tyOaEVglDw4p4RXBbJHVfje4RQsryFyH0/WQ7//VfXkm5LYTvkJ4R3GI0fUisZ3OUakCLKB
kp8d+PjKAM3J2Lwa8DJO4f1PdV6mgMug8YhC55FxJLyNH5YBx+uPg+CHUrpKqFnhFV6iMhpCYZbZ
iu/h0H8kjS6xNYNbzCCZwpuc48po46q1yTfVsbdQ/B7nXc9vqCe0DekfAB5RDl/hngJt2c+M3UJC
4cRyzzHqZ3hsNHa1uc7HEUx8Dlpc3MEhmV6ibMNyXAvbUqgH/CtSc6YzNjp3CtLoulOIeaQejr97
OIawMojbmTCBtnJwvl+A6lvaABiykX+mLCk043RWGqxQQBi3ivrYJ2hY0H5d8YacvkN3WgR8bOO5
+1LTnFO6ZF7Muc805kBjpn0SI5ahMdo/xNr5+3pjC2Lod41HuVX+Jp9153cBWoTpYM36hZbCJt2L
2CIHB3Y0DM+C2z6PYYEqPoJ2MO3PElhUDsH49zgdoX5nEsz3jW6rIU84cncMokryOvvYbFLPnzgk
4ZUi3+vWnExMxWgkRMO2r4JrTJd9jz94C108OS0jYEiOW+rT3Thq9/Ia6l+1M+/m8NDCvXcado1i
EdN7gFjLB/Gb163PxwuwBCN47vju9tcPMOv3kadFL++e3nfY43p0kkXKea6G430HCQcY3O0FaH3S
p8t2YZwWC7TqiAW6kLqAEi6m/LFU8LpiUyHKgll2sri77Vr78s7liA+clDoMjdVz+WZSw9cA3xFI
PXRB1INLkUrO1VcXPDCvrLfi5Hks3xPmPpX/0Ifis1OxXeMWPWI6hjoIQwKDNtpeVmZES92PR0cw
rS+zKdnt9tyUUthC5LjjrRm+bGi5O/xUWHZ8LE5g6iKi9pSkwKNmiD1PkzbJj8mzTMAT5DiaAM6I
gPQLoMgtDet9oR7vVDKAlTdsLW3avBLQ7GRRrzAHkAkF46T/4EEKvaU08B92q/Ur+R5rhraFfrbg
h1mczCvI0qDu+Ckwl0gKj2n3Jmcz6+Ecco56/uv40RWSJ68umew2JhY7nxKZnfX2xxnSO9Bn0nYN
1uET8HQU8PxAynn8AaMO1jyE/IKimW+rY/4HLoI102uZh789A4H1BW/SZ9JPIU3Qp3YQpAQnhq2H
2QMSQtjLgRjYAiJg4l47FKUqsqlhKPlPi46+zW6YaSoRuaVYIvlDIAvWUkJklhxpvIeMIkec7pm0
5AEP7/7972dDlHuKYozwRCTq6Pa5H0AGsKaQ8nKpYybLpFZxVT+79k+yGIvGjxigm9XSRj2XidL+
AeC8Vd3vPudE6vYqOFcfMyVoyNg0Q97YwbmFrV9uriZD6YVs/Zgh4qC2txWaABZ858JOR0ujxE+v
mylg8xCKwivO9fArY9g8+7dGJBbOQRH8F/bQt41r1tA8w5NGabyUwdDrv4cL3oxq8OSBhjBCtkeM
e38mYbL7W9TLfgj8lfk4bWzgWHtIc9NFH0yxwxNObhglIaEDS9WWfbHtmu/gZt3THlpoRB5e3+5v
C1OJhxZgBt4hA7CWdX+bY+gH+PAVAC24lXV1wDBR/GwhD8RK8PBrl9a/9B+bk6A2UQ1coyuVCwwc
p6Sl5pz8HIfYu8jgafK+2MrrfnriBBbGdm9Kql9wJ1BAQY9du09/gAqjOy+H61w4xTgS2zzhBH5t
tJ4aakvFvIOPMvpfnTzs7ajzmAabL71J6gDlnNGnIej0C0GcRYgq05AYt5Ang4Fz5Tzdi87Y1Ruu
R8bdr328/bF2pt5EG0v9geoLRvkX613GS76yHB0/26H13SMpSIs9/epayhjYRxikjtfwzdgZcC9A
HkFK1RRatf+vrseC+kFndtlomIqp5q5D386QM0UYnt0iCtCdvJb8DxXVybohPz32cCqrQ4JmkYgg
JPewOXFRBVi4wDkNNCdMrW2o2wGJBTaSXmpDdsbkm7TLy+YWs5syw3Q6XKJJTGXTbS3FZLS1ER5v
csi8ymVH+ALEfhkTXmf3CF94bnhj0uweJULR+5lqCFwvUfYdqM0vwOyK/YsOYU+MFmq89jNT2dOO
FWftlQxICTN97LMJwXtjXQSnnpGx6o5RgWEsBPXsubzOzlbDmLq18FNz6kRyGFsbjCXPESQdtzwi
aRxvvgAEDVIJSo89pINjFdV6sX9bIokD4ye+EbGY/s5wMQZ5DhosNPs+hglTGe3ge6VtWPnfbASL
F0MaGACCSSt2A6F9qKe0sidPWU4PWP2bA4/jjlwPZUHlXjC1pmoD46WvZbkQfE+DjyUKJJWRm69u
LpmSEAOaDckRCTg1RW749amXV/2kCkBL2QpwPN7zj4IZjfRxcKJsK2iOVVJIn2DpkBIIJrHkWbsi
vnJbBa17Ni9uYetj5xKeTXTmjAC+0St6ZRUmePiYX1b3BFHwxZNiml5eWsGdERkilmSr7m+QjJMc
jkqTYlUI+ZADFQYnykK/Tpr4A1v0ETbL+k+lMLwH6O1eEag2Gu+1bMGxIXeAT8bkeNPbEQ60LOxX
RBTHgarMgjlz5NTbUdKAQsFheVH2FAFMfcn4pCf75DWbxhHTc9SaDrRW53L42N9ISlr3xmQuB9uk
vDWgAiy1kFA5GB6tTVXi0dq/j/TpzP6fyQlPIR63sGK2hNQD5wXweu9izdj4GBa5AzwUwNfuQR1D
dme/yznnyynCBKgNSMKDYXYOevv7FjyHqYqr/QCFWrYorwwJ9OZXFbfpLYUSxcUXKg2QO1wpX1BX
1HSwr5f9NU6Eh68uB22KBKFGCtCaGJb4xV9/XidjuAOu0BzcSUYC5QXj5bjmaO3NRMPPale9IhuZ
GhJYyabUyzfkWkbcDyyVMhAQJncUWmxN5s1iKLN+GleWHbSkrRYwZ8cZJGIypsshwi3EBDcsj56A
Fr3kvS4xbnrt8FgRSNlnBzECNDH67mGPekDC0WkN8P07nrEnEJrQD8uWC78hlTYQ5N2vNZh9XbAa
5ghQJfkDyBXDXGQswSBSHdjhuDkxvID2hNOaq6af5BHxZAul3ynC0VbE8jK5ZbcX3kigsvSHDcZK
HNIiKDgbvJbCukjO+lO6SmQNSg4WgCXG/POdN0r2NjIbvrxGQAfs8cWPRfaZrLQ5AL8i2+2aETEc
4VtLqArsw8trJuuz9+5I/nZvCusKGvjdErCXcFrBexFNHK6e0yy7RLhPXXHfoPSihmcmAveXVm+A
Inz2BVIDkfxOwml/pyANx5qxNz3SnyG04+SZkQEZYAX8m151J+x5YficTNfz9LNP55+Z87MckOAF
AUJftOcGOiJYSKy2FSS66XTVLsni9EPS8Bzw0C0bxsphUjpnpRrOifwfkq3AkqeXyRILxvA2XZ1W
UzJq+bHX5Hig9vswJDgeLlhMI4SZ1f/41Lcc0Oeg6iE88Tl+s7phhL+Jj05uZyIvT5A+rUh20E2V
0WoGljC3dyJknj5+aduvGQ+pbiPzsmnB6aQmPv9IegQEJW6jOEJH9a+JmSV+7uAeaiXKxvxm5meK
daLscW0J0+aewZEdjnRKU9O222hhZ9SvdPR0dsek2h0OOCrkOyXteTPYtbRgJOaVGGGBJ1eIFZkr
zHE5Ieub+G2gpPskU8Map0qyTbEVWh0+K59Km54aO8bZirfD6InOdbbyK7I3MB0NAamJyD5NkaOR
hYY0dEVnjFyUq3i4muhzsYSjhXpPUEVAb4iYsqB0mvmnP5/Y2x8jKfH5GBc4vh+GsbjwJgwlCOtW
VgFjTk/lDP0ICwFL1QDscgBXIzPlcJZ9rd+cwEEBa9oqc4XpRpq7i3usR0RngbjPucgZQ47zBCGz
zY+qpMoh88C8ib4JVQt+AliytNLsg//rbJy9LJvFmOQbdSJzAjA8ZuQ+wrF8WmKUc5v/G0Ry3vQ0
6kgGbV/0BIg86DiY8UwpAYgrGhkbRI4G73OCYSxcy4nLXaH3FBN5xOI/3to5odaYgLpWCcbS/uH3
mL+/VkEp+W4wgmEkoIJkYfMyrQBIQMoY++IXOL293Dte2x2uh/Xd+EGxm15Oy6pyZZxS7S9Scwiv
QGyUy/Ls+Zn0qceXjHdfAACiVeuNrIcyG5WuBuGERwCeCy3GbfVFvJavSlv+Lg9MGT843agH6TT1
sb3AnDEgnY8WgUTZfEavwJquQ23amDkp5u2qBnhBSIhWqob0/n0xUjAbEIIhRUZNm8QAsRZ6uPHi
dlq+ioM0iDv6eJizXAC6Q8yO7qTl/UfSeS2rjjRL+ImIwJvbNvISCCEhdEMAWsJ7z9PP13tiTvxn
75m1MOru6qqszKwbJvEvd9Ae0Xu9kmLVWtPXie3zHcj2Pm/ScZl/USw/wChB9alJzqTFmqKHr76W
6xrlHf421R1d3z/pg3H3holTN6UOUxaYYSvqZxX3b35MfQkHW7DxqZl7jGlVzag3KX83jQDgproF
3SD5yjkPNAVVE+XTTw07wYSbZnLd+1v9ZfcI/NFaPwV8x321Bn7Hg6lOTxT3CAx2N8P1fIxE56I/
c3lZ1vR77fVHXQou9Em3jo15jTtxcTU60GKK17hcyKPku88gf7A3BkhiMKT7W4tj+hMuF2DdqNG+
e/u+cbbCbSx3fcFbA0Hii7bWk+57Qt43xBoMkzUxBJGEvHbRGBa7x/DndxGOCh40PqOygRAdgvSb
ion7TrxofIBla7zWkf3Kwcbqj+pQNZ2Nur2sMaPhqV5pO7uui/RKjF23vhttcIprXall4/pOob0Z
P9B7M0Hsx4+eGJ2GUjZt7lRfMYuE/xtEP7Ztl69uj+eqzQNr07K04GQPd2rSWwJdTfH1eZLPvqw/
91IXfxtrTFPUH9tHhmLxqNCiyT4Ngu0IWQqofE/vcFGnR4ruuHizaUQHEyY6dezsN1qRfVB3Xy13
B+8OG7zebIcGec9DeAAFqxrRgmknzLncRxMLtUhdtmURqpbImAyLyMPpYEFJSPb9cO+EKqw5lMGU
BtY5ntyFBUBk4SY1ebg4zzCFnTD3IxBefeydCd5E15cJpwQx7lU/zPv2EANUfEfhSonW8kWaTSyG
xcMf2Eks66WuyFvBOY5/PBGWNV4akS1LeRtOWjygO2YSCPB+F/XGi4lZHeZh89QxIpOdhj7xPeXH
h4hP/mR4Ambr/LH6j+W4yaw48Z47PW2Pe2BLLAPSXVbeN0/4MJy7rm2epKBV8xF/0PIlO90d/75q
IAf6jAWvGK2CrpgK4bowE8jP2Ajs4+VejvmYPutaH9kAM9M/fA/+xGSrXRZXjVtjivvJveBvE0Do
5QTscVfnXQ6oBDD3Hw/uYmTedWfxI/zH8V6P0ZI2Zy6uiEtWaC/J8XjHjzMWo/tO/I0fUzAYOG7+
36qjbXuy9cbjLX50bJBxHwRAfXfsU8xq4q3Hkzz+dXGxA/KEZlJg9ZM2fBz19YnJg8k5bC9q09dk
g9KU4T7GbOvcso9YBuAjvrZucIU6qnF2Twx+5fOxd7bhR9Rw4rQ+5kuOydPbLODkBRk1flwdbIEP
LdWFD4RDL15kS4Su/pC/15jMJiAo4e+LeQbeGPcFxt540WDRQ4mOjB9XfIoauHKbvtsB+eW6O9zx
WPzSuHqMvw0Pa4G+fWmq04QGd3PA9jP98QErO4I+ySVJa5ggPxdEp82wUYehgXXdHhMWjIwRf+gJ
7BL088z7sViFF5aW/rK3nBzYYIp6Aga1xW77ubBNdsp1a/IlaN2N2kbRt0Lnx6Sd0e8DBifqoMB9
xXKthbDmXm/KrA/75NvTmw5Iw94urOOv2IgKMMZxUnoxeEOyFPbkau81G2FgQddB+MJ+mgf7oLu3
RlCNecMW5FGesxzhJDWGl+m/X7o/YqY7dyezapH4EZD0uSfxqLtqOu9bXU9Rep7QfxbfBU8SxBht
HYe6uwAN6Ku6Xs4z8wUZAEhwuquCfcihuoebhOPGjIp3m/FKYNyTSfuv/bC2QH8n/OfxmsqKIzNm
5A2EAP+/Hj0i7Op5E2qMaADpSe3KZUu51meKphyas5xc9iR4HMHx3988WG2WNqGS6zy92rTn061Y
FvB7TMFo/Nd6OOAwSBIbh/4fH/gXAH+RhkCLKR61ENuEf3kN9h2Lesc6U6aakgqhO0LVs8fq8t74
MEwazgQcl7fZENk0alSi9RWLKFSSbLFDSQLEqccSrX6VPUNxYuQWP1B/647fIAFa4t/46eBO2sJR
6oxG8zVqG+4ERtbdmv7Wkt5Dv0rkSH002L+XHDQVudQBDtp2UcOdSV4/aMpolfeo5nCvgjyGKju6
CviWRKC+Gn98Fyjrp4orfpDLqyCDa4NWUI10aJ3x/35WPhxuSbhE0XiJ4sIbHrGMrFekzdQpxwXp
NMh8dqQK5bs8JFOgEXSzJ3l4z2gDxPB2/Lhu5/lmFGKGlvsE3Twvr7SAy4tSebj2l+DL0XpYKT/v
iRCXfExWvzLD1Y+AT9DHsBFLasx/ypJ5UrH/HfsxxLiTqGKEKWX5Ntyak6xKHGwlmvU7z/zlIM1q
yJIKzaYl7Gd1sEoAaJz9nroouJJwjHn4T7pWbZxMmhbLdhsuLy0aoPJI09N/AjQ+1AYJco/a44DV
Cfz5o4JGtV5hgN3U93WwVZc/SpkuZPIsPJDdFt/oaQ98ZFfUrhmuhleMtdiI4fAVzNF45vC7BkQf
q3gEan6RpvIDfRWYDOVvSdM4I1d3ALwrpop8+FI0RqtNyNwKhFCwhWCgt9XazFNm0C/ckSP5ehrz
kZ7Cq05/5myvc8+pSL+oDXd01RKwN1Pw4e34Ef/msSyZ33a0kt1fNYf0iBsp+k6OKRp7Y5JDjYUv
hnj9vM4erxdrU+Drgycel+T4EFJHeX1ncYnSi+dQhmDbhZvNhuUAGRqVtBSVebP1lJUizODUIfSi
g7ZadhYePKX5RSV1xxgYk+WPEtYweaUpNi3YOLOcMW4k4ojtEJg9S4eJR1w9/ioecXbImWdA0HrZ
YJMJ2+KAmYeMY4dm2z1JktiJ/fZd+I4T4edDRRqThY10lDCXB8itkmV8Mh//5PEBsAsXhMIFZsz6
jERGaC9pTnnRZk/ETiI9ptPgSjJryNP46yYXu3pO5zrGyEbyQ3HLjR0Pg7yLkE3B80LTJ9CNzKee
w39+OzRn6NRXjzQZqNqE59T3j7jR1MX1ZtdF0hSe9qLmViyYMSY3Ou4yF3Ze109R8eKXf6XaQMVx
CfzkU1VWB8zV+5/xHJWhKcXXin3P0+bBF7wd17NdtdEsiuo4bP3VWWV+GcIOBWoZczpLH5tLY4vZ
JLnSbGHjqpI+wvfQ+ywWG5y6kUxiR0M77nxxTic9i7wFbLI6HVgMWyCmlnF14JE5Rp6HgortAHog
bnb6ir17p6zxi+5sLbtzoRtSBzc98148nWtJb+XNE/I8rXUw7SZBULciyWM6/MWU51LDpKDKf4pp
xw4GRaewsSpaYGQmOW12rWmZr3y9CEAFfMnZyklrrxKnfdF09IENGLeYzzwvrhjtmVwkUj7kGRGM
0ZTjUfchU+FHnUSBOIjxb0k6dPBXfIq+kJAIU2Tk9qgRBfqjNb5rgY76QjO3CdLBADMZXMYEnyRh
YuXaSrymiJj7yNCeX18tXhlfLwimoy0+dtyvVdCztVdVcfZpkKwOOAaJ7Drp4joXC+R2e9UUacRc
PpnQzjBH9l2myYUDjKH6A+8Fa/7QjHtSPGb6+Opheym7+FfNolYWzbotOWtoJhF57ODwKypZF9F+
FKXP0WnMTk6qtcVWQdlwYFTVtFYc+BK7K95BN9CUyKPoJ5IQOvtWOfi3Z+gzhXEMr7EauBUPy/Mu
2FPNglo4rcWsnUeI2Gh4AnKODDOezi6LzlXqH8YYOB9E0dflg4KMMEcDm/K4NXv6HCFAKUUTEqhB
pz+eaXocsn5WehlH5jBhhP6TH5zJGKnF074ShRCW1qeMpyhYvhPDtKHPjd+qubbfCvXlmZ9vWhFF
hPQOcUXzqzrZTIA9pBVND4y3+G202WuCCViMuQkwTd0rQnPdv6NH+dt8pXe/q+skQnd56CLF2o5m
l8i84iKt98WHLfUWZf8mX3CR/g8ZJ91KU2LcYpGA1Que8U4kDlv+lb7sfc8+Ej5R5O70gDmne+4E
kLINqmjMmTBaaqIB75xl6687rfA0w0nPBG1zhRhBomYWVpNPXl/SYSZ07uwz+glzSvB4FZ9XWLG4
LBWx6lSkTY5b58ejHEhkVioCIIPvybFBsgmiz7T6n+YUoJlN4L+VIFz0gvdVgxHo3Ij21Wc+FMvj
/+xtSwYB60ZBIhazZ2B2L0jbSUzpE5gvPmBgUbweSe15fDzvpNkP29GCmb41NgRV8EijHkVaYZT9
7ombfcQEF2+BoSLiuUfofP3KfCEDGSHfhghxkHz/ZK3gGldOEwRe9BHoW/Ea0QjBxnQzsbgionjH
pHrj2nPhGnpOY2Jw1WF+g6zMQ9ro15vBZQlu9ExIJa9U57Oj+LaMwGGULlxExjqXfsUDo0X2NZxb
Q0TikJ2R7f/LHkouOXyOIu6wBlRbbp4Za16/JVV8Jj/h2d+63HsodrX5rFxK7Ky0RbbOgM39kJfm
Z5Yc2Xj/jCouyDrTSyGhMhHT3Avy0VZlsw+8cd/JlEv35iUmSPXNioJdfni5iphtbg4ckQnHdy+j
FMVpmaEpKn47leS1GMILHZUpYkMTPK7IJ2h5vqHSTPsn57wE6EFB/8RtD3OEnMl09gl/dOd+0Uyf
65DbDGYYC786o/sxr7/W4kniqJoNmRiru4S2DqzWtns+u/8+EUzX18W6YG900c0+vEXGEmnepzyR
24svTwc/re8KP+QHw1q3ZaOxHI/aQjPRz+P6SAmybUY7iwsIQVewmb5JVPPmYtsmpsIH427DRd2L
9i8J2Yg7h2uOswFAfIJ0QAsmTRzyOjPUhUupV3OB7p89sMcKU1xwyrdRll3gsMMCeLnOFQyTeEYL
VBvQuzUDIbsu+Z0G/iAcz6uoGLnMJMbhISxZDjYhQej15EG+/ZJ3uPp3pzKzGBhSLnwIAaATZkBr
3Gw6TswgHPYXP9sDHs8yP/xmGEmJO4P8QBxMFThgMgZfdKExn6thwi9Mc5WAmS0+J4VekpQjCPDC
64jp6K7WtJTM7bmnghLbJn9pwL9DV/e17htGCAZQDbLuTdOuwAqCu2nHzC99XU2D100EZ1dKz0C8
OK6IOCZtYesx7lVUFWdZ1nuixHM48SRT7GGz/IrFl5J9ZOKlDlbv0crGIubh/3XGwAO/sbY/Umgo
xaPduC/S+oTILjncmrvOPlR3xWfEPDTQI8TidjeY3sH0yaCecjbFEFXsom7eDLgZzU1N041LCScE
8dHvFnC+HniRdyB522gSMTw15EVwN0RNi3jLVGzo33nEhS4ddXUcIlUUfFcEkZ8kmK1Jn07ew06I
/uTWK3ycYY1wVigZTCTLXg1SwQykuFHi6S8OHJz1NANi9HsMcyMfNqlpdSpwnXC5u/hoG8LcRUBt
pMb2rk88dkAAIDpOaPZ4UesmZuQXBHaeLx0co1/BZFdBtsWY1GD0VPNAvDnAdk/kj5uD73RrmLUE
Jg4lmFEWH+uCKfdZg0nTd/1/3Rn6oMi0y+jh5AcGuQhUW7Y6Y/dEn2Vynvpl3Qawori3XKsmXcsC
nIIQc+I1fliVgeoPzW/vFz1KFEBzOkwY9FELvXjOD+zJaSgAs9v+j+FoELKhKh5kRs1hnsL+ZZXQ
auUvualHjsrKI6QYf3Vy+ru/WcvkqI4rMvo05T7WiGxJexeN0MPW8+veSEJpKAuPfC+NYLoFAakv
PrYDlmi3c6G2bnFaPK/aCgT0rEbfIUrtAbsA36Fgyqg9oGOxuunfQW0D5vbORu3hlI0SBBHR3aG2
IOtY8+BMb4iR35IbwSkN1Y8PSDL8HmI0ukwaIfkaFw/ob3qTi5nG8jOyiTd4I/Hnnh73XfIQDU3d
nlK/N+zgll0nMH5jIlxkD4rpWx0HbqcD+4Zz8U24cHVyJGs8k0hCI67uVFXVXO+okvZ7ScmCTzxa
DZvBotBVZvEFoQwbigFYmgfYx8L2om6rrG36KnRhzsIabgFgrCL0N8ENZzSs/fBNpFAzJuQMEcMT
aCswcQM43OnHcg4sCPwMMeA9gOV01rjjyXbsPzv8S0pRhtoULVVY9HaymCQm+RQUhHhXUtScda4K
0JJ2+nOHv6DYjd66x67Isx5TuAUQeB6Cg1A6NkWI/VGe3zU4yC3Y/nRYAAmwhXXI9ZK1SAuYMJ7x
0RipQMOLrWWY5uFw7wwnO4uiNVQ+LD029SHnR+lI8ur9jcyvCzomS8OKGTJtY0zjvwkb44MXgVG7
f0VxevGR4D8D+jsxK0FD10XXKjKEyLRQ8nX01J1PUu8z4q/F9u8E1mRZD5ddwHuQNyM0w4RuwpHD
qMw8k45S1IaVQwcLsTFZnplz8ZY+Fk0ib5Ixnf0HnlkAE3AaadGWlD6UtvJAw6TEXx9xIOLYt2xA
X2KINUt49yAnwmkpzOyZ5ZVxYSieUmBLcHHmW1iM/OjK+D6t6qb+rZ7LtaJm+VczJ8kp9honBZnq
67yX1UUmJx1RYXyiVJIUnKSP4oZ1xcsogw9vRu5CTUZ+aAbQ+T2VXXgUOFQxW5W0IumbFCh5TgcQ
muDOHxiQVbWXVexDizZcxRy5mN64/SJn2ei5Ha3UwxETgxeBbMGcm7g8m+Cf6unhS8A+RdHjLhbR
fBVFHARBvUnjbCNMCaEdDlkWYrTWvItlPQXgm4B1h6DiMiur9ZA68pV2rjgiFRXZEB+i5vvlKVVx
R+QhcpCLO8Q5fIkVEaRwVoc18vL87JDjDUwRvzkK7yYTs+rzpefd29J7xekve+PTsfgVTeEgaLn2
yYBMGlcxlkv4D0hstC8RdA5pvnZtQtwjsArIGkjiluCfRU3QdC0VLK/3UCbtJdd1a0aDbUdJe0id
pJVKfOkp2Wy8e+cB9o42t8l8hV2ZmtOU5gm/pwlvm8Q1VcZEnpKXcLxU6mkvXWn7RW0aNRVUEKre
A7dqQhG6dafc6ZpE1gBJMePoB6psmFYDqruSNPMvjlmlPCwG1mM4DE2ETRjo8C/jRXoD5/6IPjPf
MgAANcJbnr/md/nKt12UOLzDF1oepY2g9AzuSl8WbCSi342wt+lJD1tgSEYkSSdsdrBMpn4lIzHz
byj1VXxaZSTU/ItBSS8W1AC6EWOoH+PFbGbTHNdMSOvz2XEVJ+V5+iWgWEzM8jPeu73qi1lEMUog
vSqhKeB5EzrBWu6iaHHjUsbnnFUcJy/qZYC4XYq3Lf1f6Rh8I2h42h6NBprWBW+lF3Pf4XjSuQeh
yXAYFod/HoxPoZINA7PmUUWvxQ9poA+Hwz0d10lhNc6CKS1FSFQKDWK4BjKMgQBvFrNWsPXmp4sh
4K89hNenimZlDkNHcP0fff/fCpq0k343u6j8xhkdX7coDOwKrKkHImskJPG1mZN0l951tIieTbE4
cCgMdezrD0Y0zBmYCVcCLM1JkkVLk7NxT+VThBz6Rv270061+zvILXmpgMF440nKJuflCLSJPoPY
Aj2CQESUMiUYdR8dL2+Gh3AilYm1+ctMcoFo42PjvXMOfXvjPk9QA+ARyI0dcxmlrPNzIgn3cdm6
8LB0hfUT6gSQskbqoTrD8yMK2ivNk6d8Yt/O7HYS2LOv+ip9hQ4FnmDQe99HyeCU7IsqYeMursbH
x9b2nW/UzoPg5wV1I4xTb+vJrd7zdHq1vECO2jBK8WukgS7mV2VqwPWG7JWOwngwppsboM4LdlUD
DIFzMTOlocAMpKGPKE0lH8MKGAePNk8EgD2ALTIBQoAgH8H+oh691WV6Tci2qzppBauWYvVDZIpm
p0Wk+eiUaoAhcp7T41YUpU9rGn3+oQHMkb+JaPsitSWl5CqAFGtoE37R7Vjg5EZw+LO20Vd2aEAz
bJVLsUuzVF1egvuQTQSpiPsUTw9D3dhOS+aroydzTDnhX1Zx/DV4IeUI9sq4lrHHgJxhOIX0BWkf
QIKxUG6mQ17r4kJn/+XAjgNnELTMnRsW90X9qOgTeKcXMHjR3zuwfvC0EMYFl8QPlQADjtDZoXjT
dUYQBIe5IS0hsQPjgdOw5Rqdr8OXYv6e8Tb82iimIx/ILjFnik6n73dNglC76ez4xd687Lg4bYTb
DED8kPf1G1T+GZZnDTrNFNG23T26bSDTZefpPmFEIyVZcjb/QQu/MeqXtcLOhsKBK+vCUvBgEXr+
9bEU4w6KfyOTHnSYW2IC8gD3Mr7fY0LshxcLDYy2w7g2pge+03NF23obYwlID3Rn7YurbKP7FE/Q
aPqSl2eEVwHZD/3cD7PlGI8laMs+o2IzYt2Q8PbMA9pGXbNGTVnP2rD+eIwf/lH5g/EgLxhbreRN
tkL7TG6QYZyzHLELVsY/tcWry/bqirLrqKKeF80eDEec7jKWwr6ROuXmD5ssAKMCylpgbjVrdMXt
w2+cjyC9XNxAVIyKhsR0YwobLYLL3wl8mJC/Cw2CMpcgi6+zhTqjqnBGptbCQ3N8kRXIQ3Im8g7+
mMF3B6IEWt45lBOXBW80yECGWkSRpnV1NzSE7B/I5IsToTg8bwoMES2OszT61fRi45xfsnsWXvQL
kZJ2AJBxPyOLfScGRzZQgdmcKBfACAhA2TrLIfPNv+SET+kAtBhMuEqThae7q5+0t8FKMO5qzI0o
gnkCfLHWgb5lM9kUIOMGccjaRtfSU1yKFcUk/+EVLxZ6PZlxID8GLMKxyosggc4hcM7ztrBxKHsZ
ic56BM1rwl0FHMghh6q1n1Px7x7W66cXXYbM44s2+nnN4XT1nq1G1JXUjovzKHqbHNxjl+0VqUCS
9rIaIu/VPZgO+JfiO8QMYbR/i1EvpFrBS5LY0hRMvF9ceINLTevoFmNTgKJY8JAB5bj2IGzYUf0l
iNrBdA3HSEwJIS1vZlbjAaScEO9ZKwsAoIqdEgpAro6YHZIzSrIc0hWegEw7CycxQdTPz9lLhXOv
MFME85Cp3+zO3QT9FvmtJAPu5DmEAV6nq6+OaXIwMpo8BL/HckGlC3gLEEaI/FEPUb8TbnF9ArJe
PDu6JWl+eArEx4+5y2PaXbChWlZe8JLcz46k2NkSI+tNuWhb0XsI5FgB7KcVVQp3AjaV1LbPrQYz
93ErKcs+3a92iO1igmKUDeJjyi8PIaadbKE0jVrVRSzS5r+Oyj/sCSKQiGmzEFBh1vAp+PjUhJyk
lk5BZL7iSuX+HkIA9rHUDpHP+Cz1E86X2K0FUGkfXPe+l6Cp4I/3J/scxXhE7cPF45sC3HRFnpDa
iNQcVvK5cEBMhGmRETzh4jVmmd+a3IhuhsODowbFfez0uK0d2kQEvvaVsFSd9hrUI/Y7N7hXMc9G
eP+whhm4eeqRcxEIM771kMSAw+t1ZNTDKkBymSfbYXIGa46fU7b8gg2yAFncCTaQbvoc4Jj6gDXs
iBAbLoY26gGURwQO8jfp0qHWRY/Pa5v6Gun9GksFm7ipoH6/0e0Yil5Z49exVmPMZN7gHAAQvVQB
D5WsIGa+GQQxOp7FnpSE3qAw3rfnYrJ3ioLMISzWznB4jYmq7QyrdgsCxDmcNMSQ/3Iif6nVvMGc
8Y5o8jKE3EM6wWxJYCGYP+LatZ5796s7v+l1yyA8aHL196Jh9ZhPa/9fNVw5H9wa3ZjtfkTVz0vS
Uoa+AFGKJi6svdXDytr/8vh54fuw6WIyYz/mVmHJsHQ0/DuYDvwP1SMTj40qgrEdNp4K1rpl8/2I
yRpqA+RgCDevoTWBPEByB1uibPKlBoL2cL9aMswdHTmNzoibGFNl8rgBHw3uDZAaSvQ+Y6j09YYk
/UyJvbVre2PjseF9LiQsjWay302A9hBD4bnZA3o5veL5ZWqA5cPLFNutCNQOEiiQ6FvAw2dkTPqF
jNq3MNCli2VXGKbhJGfm5MBQfavH1RwuA3Zo4m7fT+g1oK0H2h8wBAK6NIHqRoRqpXWmba1NAbUf
Og61Z06DGpOjO4PrIQgxOPU6XraCyZNiKixCksGzpi6xoVTSnh4pk6hCq1gcR3cM80FBqcv6d4Xf
oTrOxQy8dGwiP5TYgCw6pcVi0tIvokMwJJHDIxDzii7y+yCKAb3iIyN2RVGHpFs23BLtDJ29FjPi
Oe+mYXCnYKOKJNgB6aSYCWzEJ5QenoN8SYcConxxa3N1y4p22SH+pM6WUE+F3nPL05uWKG0zoiHB
AmgXAi+9qvfWfE7DvzUNSnnzGBcRG7tW8mbyV9ov2BO3+J7Vfgg63wXDNaEHYQWmpIjB+IqvhbxC
k2RF4AMt5ry8J6uDpCTBVbhh4ItDXq7rglZ9BVzu/YonResFVQPlln3FPUCmjTTh0h2CcJf+L8GQ
CAGhhV0HbfA6qaQHEiE8Wg78YtSoDML4oaLCp2zxHlI7/Wv7E7AbfCIZkwxtGN7Ro7q6UHAldxo6
+nAHxF3PFjst39NYkhNGmrz4ujI9ytmCPommSYWFhEZaqE23A4oy5RJvDZZYAV82leckJ7tSHXbl
RZG4yJ3B4KDJQpUkA6WQiv91E3ber80oRvW9S6JU0ma8y7PkafNa0vvXZDKwdonWjY8abzTd1rWR
SjnJh7SC5+fEZMK7D4/RSx/AwRUIERVUh0gIOEVpAf5iiNA7O9tBvAC9qp5YcVoVAYy4eQCs2BNm
03ey2I9oO+OUCPsPahG5YJMneVTvkjNQnC5y0HD3Jxm1ecJqP/tOttjxcrOwf2hqXBOzzfDNLajD
zU0T8VfGVUuyzDeUDgNjHVfp4pftxAKQwIB8zyW3TaQBBhMjSbFJEC4gxZyU/9F/PrjJgPgmxDau
Lc9Zc0BtU8mCYQycXHXtEPymAFv9WQ3i1T/KxBNCS78a9hdwi4/j4aOsCQvFoqAogMDdX7SQn4Ot
QN9p+Cz9vMdXAPTgI3HyNk56XBEt7iQryyStB+nvx2fyuHVZgPY4RkFa4BzAgz3oSO7G5B99YHMU
+PT3OXkOlSvteQQLiqVBxN7QnKoelrAdqhq0nZVzkx4NY0Z8sEk4sDWDAb1CesEU3Czx2qIQ7bbx
AWefO0CxMqBlABZvcprTTdiBySxNHUQZyOPS+m0xFWwGGtSFokDe+pbVLaW1DrnLJLw31oXikruc
c3iTbR+887vEW/p+ood5dbzrEIQGxIO57dKEjwzvsVZy19j5g1vg9LTH/kXi3M+IANjShB046wao
zIviiodnTRS/jaLopkqoBvxFAQ4Ot4x8QHlpyLBwvNFlAmQjEz0aRDy/ZrzQYzRECiYHWws/vYkL
T9NcSEBAgwmjDCH2xPWIBIsfz3sro+VsyuWG6HdBfvCAP/aOkHIfLeZYSWa4BQ1GNcHIkzRmUIf8
y83ad95zJz+coYF6+hUxUG5n3ZPwuheHfIbGs0GGYvWOQwXs2s7wxTCfa3L0WlOyAOZEOoiVftZm
VFxgUonTg6v4MGvKglyB+Pu1u9r/ctVLygMqgw9jQ01npsT0mlOHvBEg0BQsVJTYaF9vIgNPhtR/
0X1y9kTr/hDoxHuNnaRymKvth23e4R94McRaizIUaFVZHYtqydCqblzJqkkyiqDRd0z8xrTnaKEv
6XOmjNo33qQP5JXgKN2dZE8RHpiebe4I035EaKxk8kwo+QgEDVpvqjarkoNHF83pwTqDvkHfFv4M
xy/uMrWScvf1ZSgVpvOqQ12Ccfd2mWW74B/BLgw/QYFCmBQoq/nZnqnQABD7JZcydiZGYfovsT54
JvN+pPylB1sb36nqEPbH2DJCGhE7n7SZj3r7IyQ0Fb3CiGqJKNKkU4Dhvio5WCcbgRuQ0yabBuAD
AAK3MV0mIAOqZBWT8fr7vsxBnWXZHOOWPoTJOwBsusOwW2sY0ezEYU0s8w+7Izfd1lpAyRQzgcOH
tHb9gTmTVInjWixN7U5lz6oZgP3mWohXQQOCsM3MCrpIlnsA9X9HON/gPCPqVwFL0syx6FF7Q95r
KXwnJm1dbDGkxoeEiSFUtN+MuRkB5GWsgAyogDnXCPEByz2PDXYPdjXsnNi+Lm8FCLpzQ4iirQG4
WJ9ipc7At9E3qz3ZEbsjHT8iYAu5kcXEH3YMFEGJoRlD2WmkBqeadVMN1wdpxhslJJkjRJ7QZZEC
fuBynmZX8b1bBfZK9FMlpqy9jw8kv6/xA9jpGJrjibRe0G9gFhyY3eQohTAFlgYKorS0LtYQYKRx
g2/NufsZBrBJ8JjRCHJCsHUJBmELliRkWQIJM3yp3m+AckwX1uAXFRNnTY0tS7oaBgGh45KRJsth
jvxrwzeUPp2r1xpA5I7XQwV6yofbNhm83L2J8GNlG/RK9wtylv00pmOeOJ8P/Z05LOS9Qse+VzQO
mf5GYKPYwXthTTgwVzAEtZt6ox7IO9yWPbps3+oo+BAsc1t/i56/RHhXd8xKkvQuv7ouBytyMeTs
mG0BbiJqscxiLedXuewEQCMPbDS++nm3IAmBIC/aP0kKW+Of5k8WuwnBbYvtBqg5Tg2htdyi/mCb
DcStqcIefGb++DywGWjEbPiex2v53QPs0SSBkGa1jaKmkwCe68+I7U0F/OOicYyNKSIQl+qp5jxB
wJocWAszwRH+iqqsLqyzgOQHtYh/iKy6HDg+M0JZD6sAb/n3mG8qY5bm3Wvg9W8gzrtnoK2b4Pkj
ssjI0Xu4JxVFOLTYSpyr3Mi9qSp+4PTj+2Igll2JpsGQwx/On4u0yfSBrGK+Jv5zafBLh4CHjew/
VgAVhq5HsPJbiH97wuoQZZH1oLAm2vKcwbqwg+uc0w76aPkjRthvUTN/bszQd/2gwjB+iY1u16d7
bmDTrAQgrNlr+XXhID4Jsgrgbzsu1rRRivwWPFTIoTcCemo21RGolRACIWHGbco1IntSnQs0QprS
JOyGpdFHMLdeln5cVdULhxY6G6jYHpmGtvNKkwSYwHhS5Ojbu2C63YuE4Z20RKPMIJqExMCe9uGB
slucN67UG49MiUSTUdciy9jSd4iAjD2AHP6TT3ePhGH03o1/KPGne6zbpxTPT6pLyoip4Z/Q+0n6
jgdfO4HWSMKM+cnARtDQ/NcaXjWNCynj3ncO03lyNO3nRTHs+fSV1Q61pyFa/5piM2M5WHdcRHke
tFV4IlkMBxcL1x/DN9kYe7OJsZmB7f6v1lg75lf6EHvxZ3fnW5eOdE0f8Mm2mp7JEqhl2Uf4KAaH
AaUnwObaL2D0/qvuMIZIuMiwhKVXjJnlmHG1D7092/ux8RjDgrKDdyqOE0+rRbc3jXo2+Q6OVYAy
ZbmD0WkxGdZvcf4uG32bLw5HuWkqXtJchLT1eOQYVnC4+vQE59Jglw8KryvioDOOtwP8hRgjrdRj
m8Xnju3Av6SPCCyAmfnuCHC+zbl98Is2F5PJ5DqQbskLASRJSm1DFzyk9WVclbR96PIi0Mg5jtCA
uQMYM9Mkn3UvhhrCORi+JmBGYc7Eknn44rquj14bTWuzFRMdMIrJz28uILqV5pnVdtwHtxennqJ5
QJmLMtrajhE5h3nb7hcAEy36S8d7do9MRQ0Pvs5Y9CX6ksnRYYgolQieI7rWFByh3VYNn+OJQWiP
sGKa0v25gAktZ7hlF2CNBwz7yOlYxnHWD2keXfsWZIHfrBmxFa/4HkG9qfvzk3dtDa9zv1xvrfUh
HDCCd03w2MKiI1cmj0ibCpILQ2Xp9THVsSm9Pd0Dp038t/gKS2bNrg0qSvcE2ltfn8gvIUE+LB8A
fdnYqqJQdJX3VCHT2IHCAPRdAIRglZBnzbFPywQ2NpNh5Pno3AXTgaCEsNnk1ik+tNsnRn9+U9+u
Mu0gA8cD4cVPxyQRco16W1ATETHuDgxvn2QtbC76D6ub7d4UzmRYpwkLsMjbPclr4Ph6sY+DEe7u
neB2ki9m92C82KN77z8hXOHE9UQpjjqPTK41MU1aKlwTvsjqmT/UsgfBvc0tRNiAtA391wFupKbe
du0nA8Ls21OhTIVewP8C5x/SHxoCUjuywJ4xGjkuLw/VIKqvYXGfL6rahTFxm4Tub6Aw6mCqr1gv
L/jdied9TNs7q5tQeqafRLD2QBn48CMKo7tzodqESUqJ6d8swBQTcDOo7lgw3YIvw+8wn2dIiZj/
zVN6KLg7oR7cTq/OkzoNEhkVa6ermwdancY8KWwwB/QV43VjShKYerUOtIjyPDWKqyUQApTjxxAf
0v8IO6/lxrklS79Kx7kexsCDmJieCxKGAK0oyt4wJJUIegM6gE8/3wJPR9dfU1MVLKokGmBjY5vM
lStX3qjb5Y5wo2YQuLAqt2ScIirR916QSbQagB1O94IBimJePZrOaGC6KQ3vsL9rV/0MftSwBXxO
OH4o2TlhcweRnk5I3Ks46ITff/jbNqnMl0sEzw+XLEgfH37MbIdCUN3ZA4SvedlivyfKJCikSWxK
O4aJvDqoBsL/LEj0QsbaiQXgcb0sCw9I7MwQlX+8sv63p1RSFnjJKUl5wJcmzIwLfXYTHGJRiiDP
3bj5WzhjD95YTCO0IpufVKOiqP0ybr4wE4PoMI1BRCvoYd/eklS29uzcbEEraeWgGFbnaY5SAtm8
8Q2yEx7ZVqa5vJHuXKvQI6XVd8JRdL8pImRgOycg8VSaFvPY+lyEOHRc0BuOZ/6If9Po/fjxSHGG
DeHrGTcOCsucvTOsusxcgNRbDdGgU8QpHt0FE3eHP8ApAGnh112n7ZytDJOvvXkEXRgYG1Idw3lX
/NJ9q0EFMciuKyKSsAnn7zis9JUXEhoAMab88VfnY2oDeHuxBbPqBkLaVGRl9wO4qxUcYfERpbqG
ycZqvbwUIPIRlDFiEVtcy1eY3sNz6MFXuaXzwdluo4GDZmHP38xbvetueI2NRuwVHTPzsfqvZJrA
K4csB4eV2tjEdTbCCFMPB9mAMl62B/mIcOh14sRQuKHmEYBc86kUDvf6YyA9e2n3M8dbL8ZrMtr7
rZHdj15ubJiU0aAQADg9LQOOqCxWFKMr9+UJD7sKbx8BpG/qo7McQv5tEUdvWcNeRGI0TjnB00+c
lNv7Lu4Iq2ZQTXHEBDd4Y8NkvFFBlPK67X/9x//8P//7q/xf+fcOdZwq323/Y3tG+mqxPR3/81+m
9a//2N9fTn/857+aTd8NPD9oBq5hBmbgWB7vf32MF9tcn/4fxfLS8La2sXhysTaXw8YLEZR91fqA
OUcFqcHfzub+5XT+P0+3LC6Gu1o3Fk8i4OSDaqak8WYfhewLnkzwKOAYpZ7YQALu8Iz+JgSumcqM
Vg/HTIXSjlSVNLvIcZAeFnTPifmyeyoZscPVE8I7i3fKyQ+pEfe16fiE/UkWjMjnS04Z2Y2g53NZ
L1jEQWt8ahXws93EewSgJGMjmj6iD4D30vZig9J3RWZGTs+LwVyJFjlz9FMwMt6nZG/O2xSOojyf
EatsuPcKR3U1ukW36DwpBu7TGpeAAiCsqgYLARXJX4wxRHqkaKZk9zeozEXMbPmXG2nZulN/upPN
f3btZne087N9KCeomCYFQv0GcjJW/SAMMakwM82h6i/p1SpZIt9qJWgRUhJh22u+H2brHpFUangT
AE72vTUqfg6afXpF3ygo4NroIFDDcS7cH8QrqHRZdPy2k64/0YsjB2xOyc5tTIJTvIq24To20Stc
x5fuCR6oTxf70ZHSyqvUThapmSDE0HGpodRMTx1UEJMgR5YlR+3KofAhLOLJLdl29ryhZ9Fppptk
ykn+/ejmGSVM+SJVFJKKlBIk+fLEjZyQBOR0H6GRxkHc6PB6jKm9leSp8QW1WfVrUJI/xpvX4+sZ
IgPiCqlPm4Kk4nbqCc/ry80ozPTv19zE5X1KqLC2uMmV+oq79FanVlgdMbm2EK2D9MwOikcy8aKK
4uqsOpFHVALB37c1pVgSSk5HAHzIldmpmyIKXf8k5IAiwzzhqxc0Tyk9kZhvbnro6MXbyItOMXyW
dNcxU335z7PRNX8zYppGYLlN07Qdxwv+OWLyW/OUN0p7yW5+Cj0qg0sRsUA5EMwcA7Nqmz0LmUNK
v8WUCE2WMQ5+O0/g6A0ghkPXKImmUTKYbYmUnxPZFnOEVqweOeWkHIk6BDTYZo85t/7ScuPPLff1
/k+rlnm+VLl5cMuJyyRHTCVZx4eEMhlskknOWNl+LlTro+PiODO+oC+TLPl9ZosxKYy+TRDO+4Tq
jtaJbtQO7FsdjiQ+d2YOuRM3q3Pldujm/q3bPa1xv07Un7rdd/7Z+Llrn1bbcrt4Cvt93KqYoByi
aTWYIw++0RqarTVUzx15zlSThRAbtR8wQsBoTR5vLw7FzS9tOLEolzw+PBPAJ5a+bbPJalPGS4RB
TXD3z33u/63ZvyzdzbwK/IXJ+rJjXBeMS4rksjJcsytrtSoUblOHWhJ5x6b05zHZvDM1O/tPJ93X
s98JzXc3Kjqa3JTjThffRYcCEMzZRUIFsvCsmQki7VJ63U0MUkIMGHjriBKKpC2cmWGaHT4/50nZ
wDz303N3npgp04M5JCHAP1+w+7u96uf79MuCWs7z1TkoD6sn9h0WQJx+Q0KgeA1KtSgByYg6Qm0F
dAH7mY+MaLhrB+1p7CE/2f4mcT4Zvci0+CpZJGFN3TLv0U6A48k8TzEznsiSC297rgURlid38uf2
B7+9YablBY7R9C3f+2WS7M6HjX85m+Vk/0pxmfhCvBZNfZjk6966N08RYK1/6trQ/03wQqh8U7Ho
y79fphez5T0ZiSbI9pX6wqwLiJ2yDJ86Z1bUnHsWvJ8pXeuEWr8RQ/2+dIsOk65eg28JqywFPG1W
TDbOhPvLVZezivXWzAxW0YKcSDexeey58wij8CmtrktWwjPCrzpzlfy5U2xNrv9n8rk2i57v27Zp
/TL5XC+oFrvlxgbiusXLtz1lP64hCvQnxCrB2AuP8KokL/GAkFSfBVCXUu95kbd9oCMjatqR64Wr
abYj8AzjBJjo0oaXYwM29lekNKR/bm/dnl/a6we21bRM120afn09P610y0XzYN+2rHSnmCKzSLdS
CJvyO5cO5ZkHPjuqzVzZKGBI8U95FgUiXX+bCvZvhtI/WqGp8lMrVufjbW+7TjnZIlpld3bJIjsm
Zkfz/NbR6rtgK9ZmrN33xt29EaUi65Bc7W0irvMVoiUROHbLqntmd/tLL/1mqvqBb3gm49ywmr/u
B4djeapWC7+cNBMqXadeBs+BWkpT6hihpErla41Z7etBcuyZkU8yqdo3/8vo+v3d+qkd2nF/6qe1
VTZu5vRcPj2j3kw0P/pEzSKINP0PcHRx4lidoTuD4uHF/uXsZvAbE/Af3SBj/6fTHxuNjX1ce+VE
Rppm8rSP2uawQpIZH7xHbaAz2oruEFuif0JmlUoryxTdMyQWWcr5/BoPt/lu8PkKUUZDFX6XvROW
nxYEPvDgPTQerYxYAVRrSv6tU2Aqiw9q8ZA1aWRV5j1QDZMCy+maY8uQVGly/bVnm8j5jhCvPSqD
Rqb3PG4ZMChHTfmPqo5sIdrMT8iY7DsXFhAka5IDlUab6Y693Y20fKBlyF5+izDSX8+9MxH2ICG5
N3azIzFNI16QwZRq9bH2Ezh0JNP6iZntEAqfD2TQbdKNRMNZfLQcITIfm1nj3U7KrMy0FC1gIcaL
9IbdKPtxSkPYo76wFnvbmZkFfYql9Vzs2CtfnA92JLlojTvHQf8c72A4ax+jQQSx/zzWm7+diz+N
MfufN9m45VbVZMQ/2YQGwYyoguhl52fqRoaX3nwEn6eiFDuRBMrV7SfLH1CABqRnUIKHgvKUrkh3
480YTbvMiKabkGJdVPjtM18mlK4OrWc480nrkp3jQzjathySc+xsPt6lFlp2PaO3OYYUKozt9sDE
TS9aZvRxE/MB4Q8keFqLtyUxbFLastUbgt1EJ0H1estW+OdOsH7thKZh+ZYZBK7nu45heb8s49fD
ybcOwWozcG+jHEfF2LX3l8wtCLyZ/ZW5DlcWBdqQTLugm+Db6W09Ww6Mqy9RTGP9VF6edjuimxfW
JiAPFhbyb9GkvLwvbUTTVsvOwp/8pcmmoTvz/6zlP925Xxq9Oxdl0582ygkUtqzRmfYbHW3Isp40
KVyC9Yx+JyMIthp4KNZCjCqQbnSpcM4ulNnQESo0XykkEU+RSGWJ6+n3CwMAJVReI3BKzXEPM0zv
epkMshMFax0q3vH7Q52FocnYTIr65S2HQICck6JRyOqpr5Wiwp8kPrhGIRMccrZlqhJfaiaUCvtR
pAtkeNO8g2R4b5oYvKvWOth/zQQt+/q3FfzIfGxl+7SB6jNVGLRMFLCXEesoelbG307BS1u8TFYT
9E+wLgYcBybgcDmxsuXEw/msZvqODEsvWQ2CIXIqLB74KEtqvDWGXCKXx3pPEXZip6QROXxROwDH
X/B5Gt0Yul8WYSwu99TTBa4GLnVmBgta2OSgDs3i9PrjbsKqY3RwqnwMdAHblKNoWarvBj+oMs01
6jr0lM9cf7CHpzwx6OQ9LSKq4fEmgQvAha8qc2mZMVPfUMOCfvL4n4viKHtdHKehkDytyBB/WSC+
qsUSEH/e1rqppZEYwbAECeMPFHRpVL288jIK1RzNmukI/3VEiqDRRw41+LjxKf2rG6MXmCm1md4Y
cmUoK3EnXGLHtHZBs3QzmhycUpa6XfteQbyaA907mYbq5lABlP42WOUd+lljF4VHDEot7toFzjOW
9ok6W63ZcFqNgT1not0XzGT9oi4qWKx0PnUJB5pQ6OFH3smR0730CoblZqChyUH4tCYIqYO0zEI3
SXeKgaKeU182GQMbDqFLo9CihtL9oUboA5onJjfAjrkC/WnDylC7gi/dBfXcgu9bTBaiUDDTeYmK
VKOdpHyR7e7Xx+Te0CJ9ZJ8iT/iqz1BtOCJbLh8XPc0BdGaU5rStb4XauqXF2v24SqaJbplGseai
2qThwBBiTs9H68mJoaQBdR8UuiyvorVAZFRxbzAXix4lrbZ1z+lCdUfVtbc1V6M5oKfFLdZwCZi3
e24c/8/bwTAfqA+ptpPtKMioQaQpzffZnT3gHgNHnU/TqTqEPrGmDqu2c72svVo7dkU6HhHv+/1f
cwAhRBgN/FYbD3zF/Gog85GpehIN1eVo0NGrKQDfOeIuSiNXSbJVDMHhhAM3JxzeKDrn4+dmG3mI
kn3NX6xDeLWetyDBs6CIl8+ow5pjdAUMUiriy0wbuPWlnVfIDPLGoDNCZrSZF7MNezFFUvoWjhm/
uMny40bVlPv2vJ6ZbNra4eXCyEmZonADboTbhmfjR0XXHSxfpvG+I88Vwag4T5yJE1KYMLJ47vFx
io4FqChQav2i1+XPgoTh3boVzlABRuWk1hvOLm/qsCcQLB7907LtpYBV+rJePSGaKzd4lVxUa2Qg
54qa6igEUlocZKvEpAYWW3xfPinngUgWKkSgVy441S4tI5SRMYTQUMWEMblEvWrFKNDwM0gcDCTp
OVj40bdnkGz+mG1S3BYfn4F8at5zYi+mHgGfCxIbzKs53PXUo96XDKbmlwyqA6ryt0jvB/LNM5tz
yXS6P+Szqe8rev82C5JCyQoBJ1ilyw/1vs2Hy6yYyRxrDivMcFli3Mn5wE68L91BM9lgMXGL6jPo
p84mH1GPKSoUtSnnArwhlkHz1HyEBz70tp1Z2B5OjH5XuB+XEYraQzTzMfhrcI/BoMtl92fgmNmU
Wsibnv+g926Zib1343kfDRohN57HVwGIAgkJxTBOFukZSZb5YDnW+SqadR9L2Ix0C7eA8wv+JbKJ
24M4ATfl9myQubFJLzXoaT3ecENsxPHt8IAtizga97+ZehOqN3KuY+0iWxw5SNbROiHNGjfu0AGL
imFVhTbGZ+PJoh1n2uRGZPzJkOXleIkJLNxSDdul5GzxN0j0ENVw0JMmd1fNgi6cyi8/4btVA2Fm
2/gMVrsEN0OdkIahc/hshjldoVt0jnOesmBv0X7s8Nvu3xMoT4sIHYferrek+w065sg8VCdjAKrs
XI3WUCqA898YqXTpeJGUnSnVa4QJ55m8VlnUJpPPZOSoeg8aIEFyIHC/CU8PuxGn/Tj2DpykilXl
SCNmk64pRlXRA5q9zkTgbp5Yj0gMMGs0nzTHBC9NY4HBNzWshhYw4vEh8n6gyr+xrCiHJbIA0qA2
eFa7N/g9bGlJhXvEssaSNsXf8DmP/A/zXWfUsQRRqOkLyh3XR+/ckuDpGPtAW/dPwAvtXHEArjgC
8i70VPvd5NC7/69rUJhKQEijr8tf0LWaRurQ5YBgE8CzPBqSSulQeHfgkXQreRlCvQSHFYjoQ92D
aXfswHAJ0mO3iWwHl/TqvFPnN5FlKdCZgdSfg9kLPd6BC9z/FwR96JikfOlvgUNC9u3hFcdv2Tuq
Sgq90jvTN3pWOHWgX8UX5YY4iovWWiNuxBT0Ang7dg4wcVBxpVouFcj614wIx4fO5IIUCsFpxKev
KslnAsBBDQFbzRR0/GnxQvD2FDefKPFNI+4PhPLjM9kSaP7DJa1bCPLxdX9zSTEj3TBQqc48naf/
BWhR8YZ6K0KNCiAuvUpVMiaP2idgUK2puLkyIygJAv+e4swwI62IGvJYsnaMuUdFonkK+w2OQKrc
do6CEH5ta8niE46gz+pbdujzMwBbMCI3LjHCZZ5s2SYFrS1T9SOA25vBt6U1vMXiKHt6X9EVfYIC
RzXcpo24toHZQ+8AHFRk4XLy4FGFp/HUKCf7rgEWDdOA6U50/0ohteV7kVA2nhlvxI134ahT4ikK
imzAh4LBplexM2jgaeqsUiKYNya31rpzbDzenVpBsy7TUSO9mOVpUI/0U3eTHIH7C+oc3RKTKWyw
WSw7hPCTbXRfUJx4hz4RYgqRzSvzDlOd0+hkwjk1mvWzRju1+WobuC/bLJfsR0tKNx3YpbTGG/xc
xS53QPaobAUL4w7mj8IozQixlfrAmnisSvtow9TISZND+inL2TvuS7n87vsp2Y1e7Qym0VOjr8m1
j3ZBHeHjShMzKpIdTNH7MnkY7WgMzNOQAgUf5SCQvUBDF+nh1XiU689KE7KTER8/0fsuChRcM324
Z18v2em1Bt2tjP3zgdXe5Ajl85oaC2vISGyJWQX6cEiLsVZ3s+59Njw2XsUijNCK5x3qWrEB529H
bqabrQfMf5JvMqqgayk+kHgrQ0dr4Yob6T+4SYkJxNacLFCwYHnpGa87PiUDSNupgmvaUwRZsFyj
BZwd2chMbqXiYIvUG5bcnAXF54RxOJBHeFHYR57KeALA+zpjcWVkzwQPzSHRc5Z/F+hsSduOvQsb
znKgq7IwD9aDA+uValrteVdXIGPiFum3a8+KzwD5u3DL7uh17KgEeEPENtqNqNDFUJgzqjz6oO6L
estCwKa9jipKfEM24amf2leXqnxDnx1/6DXqZ4XXifpx3jmklEAKNyOdb6uc4SMNu4Hy+TTlTRbC
kaqVh5R3NJCxYnjdiSnAUW/ZFrdUDRGkNMeIUIOu6bxzIsVHt8fkUjajIGnwcCnYoXe05VtxI/Fn
QXbksw4YLKLKIdO0S7GNrqoPFg+6VDXfCg9YaAKaXDZ4dlIsHCM+9taYFOeeZoYGCWN2pPnAzACu
MuFTM5pM9g1Oy03WNNoAOXnDRVpmfl/3S/uRLJblbDkzHqWpAkDV37Dd7mp49sBPwFrmePBQ0Vxd
qEvvnpJ9f42FoR1FyzJLbEy5doWG381HrfxB5ybsTyu2HqzFqTuRSUKZRWSwtBPYP/6Kzlu/oSOA
YDqGa1uOo6jkP8GtYGUW66I8lU/wK4mESWMUyt8UodAezNHtBADjDNGXtDJKEhLnH5Vh3llP8jFv
4KVdVWL+SOishbtBcvcY8tvz4WNOFdJ0Q1k+EHuom2SzUWoEkaQRudRVIzp+HKmK/OEWoTXTm89B
Mz0f4/k5O+wHyJciKDKzES9pYJ7jwVKDdrTFXXNmK3IYmgii07CrlRwAIRhqzVen8YiysLXJpmV7
bSHA6iAdTFAc/WaEmL9XbYXvGpgHV+W6DgaDsr3pzZ8RF2o+msm29YG+74eS6je94/UxX8fLDfbC
Hvb0R9QrW19ruAc76xsvwAwN2JZZDjYXI+FAfQMS5sSHJ+PzRzh4gaYCxS+OOM1bYxqttxj4c+Lu
jahJObT41j70EI5okpd7AZ1WYYXm1+IUiYKzCadfLENHUAJy8Kevy6Btk2F/JUUftbdzj8wuEvhJ
S6OoJavpipIt5cfih0+3shmcU1JuGdxpkM1vrdVoSg4KtjnCGlSgFkB4Q2xE36x6y7GJWOF2zOub
0Xq8+qE5SPo+pVA/tpiegItM8wVpvCwvb9EUyQC3jQ48jF1qFFIxdbAnbbnlSRe0fSFTjfy9PQIZ
6Xgewjpnz6qY0lWYtUPivbsOtNhNl/rSL9Rma8Q5dSOOrV3nuk/gdWF53EaHLgxpyd/bb+7IHpFP
gpU1jQKScntSgPkzLmj+JgpPlNEhFkWYRyP/n0O+MT0ct97aq3obSszf2nZ3v48aJE+aRRtCEzmn
V3h1wS7882ntv573l6lml9NtMd+6V/giiu7Bck6diBGOSXDDlhDpYhpXb+S4dQr8zmCw6u+A4Evc
FlnzepxwdGXVr7CFqHVdx4M2WTWworwD5EQR6AE1hgAMBNEQjMEDkskloFlYHLiabKJTHZ7cv8pq
NR+9dxk/hCEwxEFWgERehZII0RFWBPxHOYtsSpttTMX9qyw7bF2sJyO7xJTk26N2oxewnjABRZwg
j0amMPYTZhP7/zyzEGu5UPGoSFaYHha7u16HrlqzMrB4sUbVKTpO7RPoLzARkB88ODlOe0Jf63gb
m127Y0UK459YFskPxGyV2beKFt/2BkI7GMEnql+1my9D61b/5hE9lc0mjEELuKyY5bMsGdzPWA6z
TIxFKudiWhshdTw1Lh9kuPl4ctbjPQarfV2GlnwwmQtKfHe+tNPISJBvTbHZ19pLwyGSK6uz7V7F
xJFrsmHzRu+BXVEcJu1rd9RAe58cESO2Z/pMxd9BUrIVW6H8vGVGtLG7TyxI9JAHT+0d/bhP5t/U
2KwN73uwHvI91it8C5yFOXWqrvAiJ38eyqb/uylkGqbZdBTm9l1FC36Ke80bq63dsM7XifaxgiFx
Z3fLDSDMhUsjooICVMWrrGq9qvEhc1we4P1zjQ5Um0kR5y/Tp6CTP999QwP+h/Wu41ZgYdPEhdq0
porqNKUoUN5asbkKzJGD6U2EAZ2Ac+TaXzqL74C/DGAgShh8Vvx/4XU5/oJ9Lh3vh0YHABD8KM9u
BUV3kWw/ubeARrfxihrwgEr6sgsXypqUD1ik7OTlWI68/EYZMYJvdqxvspDkLRr4hgswA9ZARnuA
3yiuC+Skrn7zU/JY5pQldZGfI2aMf+in0+hKTPZax2cp+CTAoZ4qyEg2wiYu3N/Dtb+Gb2Adwjky
nYAYDnesDu/8dMP8/XLrB/OCyq9MK8GldnwdXEawxmKb9YQHU2sV6W9NsjWTTQ4J0W9oXyUQmdap
ZqpZJfQt/1ZPanbhitPX97G9Sg8ozWHz42LAK8QX0kPMLl5g22TKCeQ4v+07BsXqkwPS/XDN1i8e
B9YtqjE4XKrb544TK+h9f+YZdS2m3GFR0uAFrPoGpGzurAAI4w0mG+uo5rzac3gViiLSkW4M4kHw
G9bMIUCAzlJXW1+dYvqnrqLnmqGKKopZod/l8cjLkXEvX8nD8aJSJEd020LlKBfS3nDcqnuVF4y3
TRap3GytYsyE9/xTd1COMGIT2Hsy4uS0a3VkGUWZqDb8Fi/6tghQbgq/Zg7eIIf6TmubMwtsIAPq
N2PP4MFTlDFCgk5wgMhqtbPfKd9sVj8dbsfRtTDvIhHi9IlrdoclKI3OOilk6/amxgq0gAX31zFm
/oYi1jStpudbhuf5fm1p/jTE9qfb8nDO7ap3vQ2vJXlRMff3CCQMb/R7D/Pzmvx5GbJ+Q0L4xxl/
WYXy+bY0LqVZ9Y4IxBAnquxzeIHkcoBL7rfKIF6a7c0pyVHbP1Ilmb3sNkEk17PL1tZ+lX55Toks
NB+uvf1puC6TYPdx3mV/bqU4fb/EIP/RyF9ITY5xcoyqoltOdpt2Npy0YUa5FebbGDtj7/zFzLDs
/w8p4b9N+l+4I8Y0WO8Wc7tkrmvp3UWrmTZXgB+WVaFBGirP8j20ewqq0ce0neupXXcFT3jOMnVf
0cwvBXC0EruUegrJ3LUxQFZMuQUPYWwCFHyhEVkTvraYAUaMZKd2SDDNp2m86NXgYQrU0hKqIE6o
R3lRprSWGUp8jj5LylAbfa8thMeNkfPF0dhwGvFcTBaEeiXvbj+9ib4tvinQHzurZqtAQj213wr7
aEIdFldArnnFb4JHaCrOnABoGDO0S0DC+kVrmB/NiT/cWOr1+g1rjPewE3avU8pPbyKvbdMiBcoI
IilCp1ChQjD+cJmKQlHbQ6dYkRmwlAT9T0QAVRszWXw4GeCKyBvnigCv92ATE1IQ2sHSgS3CzzlU
dzgf10wQlKAoiCMZnN+vhQhwVG8GetNTuyYlLmfneZvSZ0SHsJTAzWoMMbWH/Lqm5Kr2W6o8A29h
twn3wojSL4op0fh78E+R3GqmgFkdFK5migvq8hQlFCCEcZ7sWS1YWciJlripwDrt4ALp1HJFq7Sf
KzSrQLZP2l7Ro4Z2ep3pYsRrUahdfaRn8Og8kHf3DguOUHSypQuXIIo6hBqrdjoZNSNludrxekQY
G3rsgSQsAEKdFKCYDtBgnXNADVgdlogpWW6w6cQeg2pAF8qGpG42I/j05fX1t+wRWR2NTt1fgpyn
fUUgFTNT9E4xPELghOaIp/PuUrHgfpWVZA9hzUCxoaioyIh3Uraur8FE0i07c1z9TZXqV1F3yFxi
mnFP6SzMWb1VN6A+CJ3S13Gb3HiQzx7W9gMBumlf864GS3uY1PqN7lAc8PX2qjukEaSAYI3VZQom
K+KsgCLdyZjTldx/qleFvMI0ksVlUiR1jw0m2uhmNn2SjaXRe+aO36OSChoraKiwfB1iTBYzYdBa
E9TlXDFXpas1hxVUpi2nbBKAZjgLW6VpFRwjnfbefjWIkcYY1Ji9uwsGXoH2LHF+AxYfPYC/eU1O
iOgDCl3uuQ2KmmpYaKwdgNSRWEMsbg/gK77FJS14EPSFv6uoAnFrbiAzDC8lHxNDVx+JXXGPhRcW
QfV8TLHbQc2C4rrX9C/D57HKKLCWugyget17ECNTgCiXkw/ItNIQ4dYw0l2G2pUrZjKyaVJTV40z
H9UhlN3u2BNt8YivamkVqG/h9zAle9MPgwwK9WHAOTUMHM4iG0E0S8nPnt7MoXr2nNEf1IY0H5uM
VoHtwueb/QZZRqkGsG6ePDRh8tMnDTW1YslKYXMA3Q4r8ejuevARSPCQwNKBtz2bxlsJ16NBRyU5
sALGpENR3Qu3V7PPHNaXxiClp8uAtETup67eZ8Yj05eho3wfecTCWevQ5kAic6iVC27ZhxYrLX8A
94wJKrprTaLBeohKf2+ImjJvdpwivm5HyCruCDr1AJlyMquob0yeaWt+6sMb8vtHXKQ8nqJWBR6L
XYWGCPwmI0LIi+R8cutJtva7qwUheug60OWNiO0975wmbnwYW1QTtusowzSbQj+A2Db24xU1aU+j
62AbGv1t7L6YHbNjkyexDZU9oawJuZabsqWtRoRPrE9ch0vXweiVUXl+g0zNdiJjUU6cUEDFt4UO
3w1HbSkeVmwdWeY7UBDZXvY1zVYblULnmxG5XN1V+2vhto+xNTzG6L6REwMNDoX8sEG+YnYOSZBC
Y3yBOGzLrNrXc/RVoNyKze1TFGrzagNaeYeOxNZ20XqZbV6/1kXLR+nRGC2SCvCp5Z3a43UrNUn1
RSG204jmFASbQ5Ueb5KUknZJ8xyRdGQu29QRm4bFqWUsW8nyc3EKK7vlDlYJdeDaIWCOS8Jk+J33
x8uXapFcFyObvMnG96X1Tb04dCZH80t8mcdL4yO4fO3MuLn5OJiPHM0Z5bu2sUyKl6UZna1Br9lb
ut01jo8TrdKRnTSCxxc5z6SGvYGgDU/TUfIFLs5m2qpAeL+kKXlrt3wSiM7t2+yKyiXaeNXQJwFv
ODHhuSvJ6JQtJpH/EDwA3RPKJWV/duwhmUnVbBhx2eD8I3gmg41EPAC7R+z4lnNpN+PDyAg/2tce
Qn7gZIcUE/Xao8+PoYkSCpgeenhMFUhMGCn+dYtsNjV201szvhQknXXXn86kvPUhJ5rvlsK8b+sX
w27tu6slZaPaZ9R1EJso4wtZBa/rFjlzKLKgU5ZALJiOypd1mEfIGxyiS9dDHA6Fsrc9SaKr1rVB
2awSMVoEVfk3Hh3tdj66wC+QPAy1TEwS95p2ez14Q2erXSsLQ6JrnS6hhHCXiTtBR6JAwCWwyENt
+MOb0XV/4DpsPptG2wvC5picBfTjUK5BTmQ0pQoNgh2oOoXk7J8gT6KrRXrDEqGhlOy73tv1K2gz
rBpGdF22xtVokRON3vT4g9zJ8FaCBG79EHJIeC5CNMXRDT8U4QUo9YVc237ygk0FGP8wRz8SiJib
qrmAOo7xNg+/J8fE7d0ovLYRBQpuK7yeMeT+bUiF3fjWPXw3qanRmuSRTUZm7H4ukZxoUGTu03ly
SJVB14ISa0vk7l9ie+CFzBWqnWHfh/F5PEcN4nSKqshq7ye3EArdAnqXlVFx+5pQ3PXUIq/9YfGQ
R+t9SL5159gfXp9sSnXxZrP1uXxVUttlhELWeEnOew5d7ACT0z6x35zYhagB376OPHTNQuNr+mhT
jKK1AXitIrIoX6ckJDrxch7np7AAeM3D6svIwxt1Ub7IWDjGJCaUbeI+FGpK3pYf87FTdq9hjuBY
i9IEbIbPhKJQjyUXrvk6pdBJm2F6gU1ClYAdSoW3tCLbuNc6k7AenvF6T0Cr4XnfbxyVEEGssd9y
foB9A7Yq19KNOMngHG4/3oKkZTKpGmTRh0ZP8C6ch/aIUGN8ea74dffDZBphHoYy5tvnNZqIl0hc
n12vBaPlGjfPFJUpqpb9ULaDfqPvDY/htNOct+D3wI5ozxFp+RDSfctIICUW+bgjKxk7mHBzdAiX
H+uPaPsRIUVpxYDGlcoZvJkHxBWAm6VuaYR+cqCueMuHdUGlnNszQSYaV4KDf+Rv3gJs+4TGKe00
YkJNa4gTh5GiowdiXSb/g5GFlycFikhrCf3vXVgOTOKnRAGJaOkzN9BqfX36taPIxY6cquNQT0Ud
Fam88Hn+qtHKTQ0BrKNLAmtCRyTrqnhwOtKra1DxvYHVvO3P35UUgFhUOgewAyoIz4iOK8jlxIRf
Q4WzysGZMyw5ghUeh/BPIguRKoVphZvrc2ewJn2WgqJEOUvaqZbqGPqMYgCKAQJOQOc5QCCqgUei
ljZaGWxMCioqkKqckWk87ShzzMSrkc9zh7hOeFLiN5Vd6i52SgLQ9eb3vYh272sUsm32xn28ypRb
xASLb3UaILsk6Z1gqC/CpNe8qm2S0BfPbWxEDoQPk08ukI91BdY12RPJJyTaLerJff+EqZGQxyFU
SEFrQuRgrPhj70JKWVlYHojOYQ0kV4xYNgnxnhqE3xRMJ1wzMwmYKkCnGJ7CtTvyDBQYVXhUHWTV
N09kjuaLOllgM/SN8JScIPsIhBZwen8YRPb34G8CpoXCrd834D0rcqAMcg29DoRtisXs+SaCay8a
NApkK6R3P4tS76ouJAGwJtEF9K0iWVKaweKYOpfRseoj6DXg2qzBig+PhMN2BefqA3rr1Oerw21C
+gbcAyU4ooLa2T4xjt751Le+rE8rKq5DM9qzTWz215GQdC4ydCiYweAUQUATQDHSRk3gEj2m7mG8
X7BpxG9dkaZoG8IAKVqO9VU5lF248TuvMYkohslTIeB1TwNtSyhTPaQrNRjyZL9DkxE15tpd9o9A
VwDOgEzzBIwTEMsfCeEU64VEaoBQJWLW3JV/Q/Y+uBeVWcjipOBADV9Ln0vQldAJ/abETdV9Abva
fN6zN/WymFrCsyjhtmOnKxRGFabBQw6Fcl0asVC11Uv98RpjUxsqTFKdQ+24/2zIGEeFAQln2e2i
zggTEV1mjt8jNE8WrLzg9at8P2F8cj+xel/lH+35KSv3gN2vmMe6TzGojjcgyttFW53LFiYvopCO
j1WNye286/PUuiH2USSXvqIjVNQh/1E1c7Z0pTqRbsStE85yn3iabo3BCRiECAg26hogU6i4ANEj
OIM8rlMsrJBiKLT8foF0LJdfvglLVJREHSs/RXmX3DTeaz6ZfDOf6TqFTwqpBB3sVOO6k/BN9H+N
YwJcK2H23NFtvzLMNQU0HcQQ1AokHp8AFFnIsor9Jxt2yz6aA7E3PjaoH7ACKWZCZL++59xr+EK4
hBMdkoKmlKrjEWiwdNY9o74bBwYTBZeBz4t4i7eodjaEYHaOWTU+dEOBmho1+gA3C6dRvhI/3wVx
yd3kckPe1mC8923QEzbLdUnSCPdNaKubIp/hFG16aMmgu9MBden6TQg+4+0vWVSO//sEhf+G6n4R
A8jdVWXnnlVO5uATREwAfpaQekX1zqvWGcjlnB2zDb1Eo7hTb07/CPIgEERDd/okvpJGYJXsv4QN
60o0vujBnq7pjkED+nFfxTfQNSNFosGLH5hRN5pY4/Llzq1dJJvEazdxBIGd+s0neY8KyeETzlNl
JgG08A69K8cYKGoTrfH5+AAIwZo+vWMvymWqQY8UQOYOvPCRFAd6CvihA8KpFhwiqhd/6XB6XU+h
CHqQ50TKO18Bl4HFX0Vi/ONgPnlPd1dWrLR7NofgDMEHYoldcLUuXSGHorE7TDd1qOCMzUwBqWm/
eK0y/GFdgDALJeNrVjbhxAmtkld7ApYRuiU0QiRwCScJH1kDmW2RSpDsVcNGS4hcjGcxO112RTvU
XqhdFKEEghkt55FEzVgLpWb2PEKsXLzfgU0QQYipgntCShUmEddAYaiTQpfd21jApoOhaDCrfOwF
zTtNlGZ0/jyzZ7DRMPPujCSBm4I+71lUoh1pp1UA4848E6dK/CT+f60pSMxQbajijR1gD2E6Edmq
Ic96exBbUhzbHXN6l2z6OYmHO3QAFHymnCiX5tShFpig7O11PIdt2U4Kgp/K8BKpWen9WhU48uTO
TT6yiRzgk7qQjJUt5pB4XfNyxKP1KeDDbi8kWZs9FFe29zs7qg7NfJmUQyd8JGvGfNDlyZS4YAvI
rBCp/Cg0Nz1/XSBUgS9TjJmlhsgSfDp57kVkiX/XCZ4WvbyXU/uuLaxYmPS0o8i7/Z4jhKBjbokO
C7Fed+Gn96yJ2Oiym0TLu8Bx0zlF+pJJph2xYDP6c8DA/k3EAEqO7zQJ1vmB+2usLr9uy1tZkm+m
AkGX1IpuveO47NkXqVJTonkK4/YQYvcVGMgfs5lP8UQUTmaUzpy3KGrzgMW7iWeIFz38uWV1WPeX
WMbPLbN/SXA+nk7TTRUclAknNWj0Cb8ar3B8mpny30q4BgfkRC5ovOJVD6ZJg5yNOB7DsHlBnOuj
IZLd/6XsTJsT5cJu/YusQmT8KuCsUWM05ouVEecBBNRff66F/Z63O0+fTp1KJd1JjCJs9r73uteQ
hbMBYRc49TZ7Ee7r1OPkmZZd9Pmc8L3Rx78P+u/yvVJWjuGK632ne6yP62PF2Gx2T9O8kUZZRKqD
nBZwTNsNJH/xQIpQ32BTsp/Ere3QogOxHa6JPYtsTAXPbWinx2D9TMD5yJ2tw3GzSbgmhfqESFwo
Oq8YxsO4I6wE1j+BmcBabKdQNvOYZKzgU/bqIrhp5wEbBybOjf0Ajyb9TQQ4mHXsZGQp9JNtw3+G
Ep2nmm34Dq4ztmMbzrdW0LmaZ/s4rhD9cZjH28cTdnwFOUno+ZspUyDsp0vXT8JzHlS7BkU8xO3R
pja9bl/TdViFlZNZj8eHNSQ8n1NEsIRr1/Nl/3CZxXE39l+W2/BqE3y+HtoAQivM4Xet7YUF6/TD
TVFVm+z3oVe+E4+bwfO5ltXSLOG37mJhX/x1eoqPg+t+WrAJqDxV7Zafg1SBG2SHBqTLzblpnPr+
NnTc1sUkOjFvFsjEcVYqtj8JtK2/HQ9n1HZMy6t51e+eEhvPjK0sMWuTZ4n32N/WG+EDtqVxZFmD
T2e+aWYVgAvQnHO97oXNRetdthKtZce7vseSj+PeRTRIq4VPIeb2cMUw6zr8dNq+EzXUevQMy4bq
VPMN8/tcct7vT27srv3B2ezZq2hT+cScKLxtnvPdYwUfWWfTz9Z+femP/33XVUVm+na9/nhhnb/f
rtcq9s/V1dXyBqeksaID5LbcRXtVa7gp7vPt5bq9g0gfN2ps9U/RKvmhsnL/H3e9VXOqVcd2asY3
q5VrdX+4VOgOP+HRFbh12sHhcbL92I09YOH1cDfIzbqruauGj53dqDwvSj1i7eFI8kwRNICrXxpF
Uy6ZdUrWWRODiR2RKXsC3S7tfHLrIY1065uE1BhE3XNibkkLqHtGW8K3JayP03FoZDWZjxY45eF8
XfPekgnSM5o+nf3xAYHaB+Fsq2v4sJy/veWLho/JC+5/RoS37yvG/TbSibiVvq6zyMBk9BpduQHr
Sdy8bBv0vTCNPB26eUjP4vll+VEQS9EveMSpjws0AW9Ah/RlSK+De8+0jNhN1qjFF16MuwgzqLRx
JaX1gRMhK11rmq1whPUbb6t6W1n3bRLm0Cx72G2QmZWOsJd1Os/9Lm7GH60v0sNwqQ6f5NeOnjdt
nse3FfOe1w2+ks/HzpPTeAVfAs5C1FxdBmcvsAlrrCfnt+X46jftCnNgko8h3FU6xMODYXph7pP5
GjFhJqjZkSsdp4ie0yFeENRmUWdx7Q4M7OKXyAkBdWEsB+s9WFXnMF92l90DDJUGnskwMUe7A3aq
caP1iAkcqO81NNF61i0PHHVA5lYlZgPMagRr0Y2G7QuBN1xodzY5V+uAHpPx2A9WgZfz5dxqjmMM
shWz18BZljt9M1Xuz66+2Da7ZrOP7JNR9OY2sBlehHGdsg1Oa8MEw97Wb+SJAtnPojmuV+Qgr1Y4
1TVeO8Ye//09HvEja7BIRImM9yQa+RPUJSOM+8gw5FRjkom3ZBEuKrMsGxfROiXNtXtEEp8Qu+Zf
Z9fF4HAJvc5x2TSDq/GAU2fGWrPqF69mkFSH1pcdMyyxXj/UQwxiD1EXIzpCPrrUFjYYF5xcuvtZ
s5I1a4sHIxvLz7o44VjbrFHiBQvnUH+5tN+OvLkt2b31E9exvQc1tMPT8rF6/coubfYB75ferb2f
m6vAxeFtnucB49FFVte6vl5fPWTBz0ka3sB61d/ftZKh6dRzJPArNOytYh9WeztAX5zZhvsh9i5o
sC9ty6lfdjiIeZ31HIKm8YrW3ojSweLrOKEHeKvfevmk/yLS8pE7izKEOXgFntv2sfLZGvXPRVgJ
KlRMlWARgqgvkH9VAmNuD8jXvc6psstISpda0T3MgEy7nyd2ge0V9KKeSxZPVAsK4l5xUr4BT0rV
dmQwEWLDzoRC1nuueRgy3eQ0IRneboLcr36YnG9BMgUKb+M1N1gNhdqbDUJYG4cJWV0To8HTEG3W
OkCkB+wzw9VHPhXgCvtX4gRIta/AfQE8XvJyqoH7RZ+iQpj5smtgB7ClZiAbqU1eZhs3eZjBBF4H
PMREkJe2U9jzdqc6NXsSj7BRoDkUCkStAQrFH4vnxfNlWilL2N0wmxwm3Bz5K9lkFXO0O0fuAov0
5D2GmEgbbpPxFs40644K4NjJl508iS5rF6lx7WMS5qFlTqp4Wg1s/CJegfBvA9Pp7qnvgZMghctM
WhFgI+UTKIeMQwbpzjKjC/ib4wN42Zr1KJ0A3Na4nY24izLkEBaPmyoWoZemcQ5uPm6l/iGoMoTJ
NAAIteFC16ICWsr5vdJZ1cKq8VDddtz4eXt59Sl07N1jmjdNTs66SyO4zhs0Gwvyyjw420UoMafy
a/EgpVjTudHXI0A18eVGD8Y03OpTcORScDFI1eFRHjYMWy6dEaYfAND0kVBJcIi3p69/L59/9zXx
/u/yVZKtfls+T+ftydrK16S7rAXPL648Z7HZayCrIQiueY6wWGVQBQQgtH5gEFX9v2oCfntxFRW/
vbhnn32/WCwuk0sGUpB1crI4QInEstBeXftmgAF20LSeX7Sbh2BisQVmL5dGa5uLvlgGlXdWG/zo
LtegAqS7DN1u8435sGkSQJwxKpNxAmuUlaraV+50cFq0KwSfDOwjPQXW1tFxKmFsSdop9ThQbtkV
WuGd6CParrquArSl6b3wNRf03NnjAM/SGWJRzpouBrHoAII87kIwHTfcUoRiNo8T7TkRdUbuyHcm
iGTs0p1pJ6+nLXBBBc/Sq22/pPtZv0obpP6v9rg+e+kdoLv21ELCBFnfCcbanKIP4WeiC99/T6Yx
ET3c48D8KFUszNuyoQUKraaBIEDp6sQTxaQKcpagnOu4iiPdCYNmkLx/DzSgpm+FGsxQ1/fZJ0BY
r9Xg7v15sQ1zk3upud4BgKAt7+ThtQPBiK6+yhv74RySuzWgXOIS00lFR/6MqcDp9TTF3zke49HU
oBC6mPXDa6KpWp7wsHiofcNrlLcvYcKpNAMr4LcV1pZp8bofbuequg6Dao8Z/sYU147demUTrKIK
K+4p3KEm9npU1Tk5FRgf+A90H/vL5023IPH10p1UWIg2oyo3hQsZrWhePzMmhuaKHdvhZTeq0eC/
EfS79eq7J4Lt4mhDyi8lT1SJGCEvm8/lY2Vgk4qKy/ottLD8HHqhR9YNFr8fe+Aw+2UjB+bWZTZ5
axONlgcy4Ns0rblX458qvaEiqJBobHPgAxwR+3m3emomGFCO6dPfZucz7LZdk9ddPrgI6iz+avO5
edr1+c2i7YRzgtcqXzG2/UOrR2N5bHM/b8Lnjxo9OINRcQgX9LbOwVMxAaqnernK9dbrLmYnyp+R
QRhlQrobfvMvtDf6bpM1huwkEjRWoBdInUOiiy79bJg3r9RdT9Zb8rLFAfXt+Ll+2b6cP69EvayZ
nV/wtKkjsMKkI1TMjIWn7mK8iDzMT0HyABUOpAi4rHNb+hBG90IvggSiM95bj1dec4eBsoIJ4weS
wI5PVivvk9FDIhJwFRm6m68FrlAHTLw6h/7ZwGmPgQFrBRAsJCd+EcXoahX1bO4VRu81aIUSFVFf
Nja0ikl36Z7JPl8AEOEhr1yStBuHGQGWDuQFKjcSJlg4CAjjYgckWqKLkx383CIqFXUHhEPkPnMm
+abWEpN+BWFpWPKuGuTe8BYsItMet0/07UaJOo8tiwBVRbftQvKM+vmLzu+OU+6HlZBz1/fpmp9m
MjDux7SQZ2prrGbGD9at3vet27cbs/rtxvStzcHeX7HYUudBYOedP6/bFEIOPCi7YUXC5pikcOTM
aeExtgGrRHl0JRz4sp53oH5AosyL9A0wm9xD+YEUCFxqQ3yRHWBleqc7Xh/A6mm696GgAApKeWDS
DlVbM+v6ZZ9G1GQfMkGld2MiOkA/Blt/+nFr/cOMVP1G63UW6eGWm6BMUxK1ChCbK4FplBGnYDWO
x/DIKdU3lGo+s0Vc3z7i+/eJRIsxXu8soydVQySfz43QQ6zJDcQWgJCAn+wZoTT/e+YsIYvflsnz
cVfYi2Nywa6QizKiU/64XSGTEcWvGoeeE66mwrmXbVU/hHMXgXsKD1/nsDH+HDNbkdhB1AI34JsC
dg0SM6BRsl1VTUX9ApDmvXjNNCJhQ99Og0iBjuiuEJfFk+z9wi053/TO0XzQc+rzgCwrNGlZOCDz
ANf4GvlMbCam3SvT+QLlwmJow2fEhnMX1g4PZ7MOZxr5nrHsV56zKVN0L8UXniSFTSs3Q3fbqLgt
88uE3bGBbofKbzl0vXb6WqPcvjWKrOdRWjdXqYp25xSk1jxGmhQ3XPpCPjZK7ERs+oTppEL3dhl5
1zoULghgU48Vg32A/6wNadIrolu4gWWyabMnHppEpniEH4QcQy0JSTJiiV722QqPL5ue84XXjVx6
2HGlwVsFYyRi/7qEYzXIWVDGtTaz1fB6Cf1nPPY3af3q0RqNkhXK8zVbizfsF3AUzsUihFp2CYsB
AXth1Qpw57d1UY6NG3ty5QY57J2soNZTVsolxPa/tZjCBNl084fsZTLeBcPhbJahT96LxpSa9RvM
iCWzU8H+NYUOc8OzK53EH6v5eZBybfyWk4a2VS8+DmwEJ/SQMWxNPredS63JWkC8XdQbD2NGOPvV
aewKgoiQPwRNMqLH45XWPWgv3uvxwwou+PXPcN6HL7MergHrRkZ0axdeaF7qbqPas3kfRcQbjBRi
0p98NuEBMEVmISXIhgX9IXu/UZ5txDTbQdspfSbTEGbWzKpvu9vLS7F/cCiXIdHA/8AGtU8aK/aN
tQAjcCKpr+GcvDW4WbKltSyz7qHfL57ge9Dgv8J/qqeE4rgh3KobTUN2j21QiQ+3c0FI8XomP03q
J1l4OHTJkxdcwqDyQDZfN660HCA3n6PtwFuKHmLTG6+XhuB258xmyXzOGMHBwY42xmDphZtrNz0+
IH1m0/nhkgcxXBL2N0kwycWhLW0hcISgToJCBJEmIdCBweQ3jxeiJoLl9YnDWFGVeliDO0BDZpN8
DwTytEsRZBFNd6ARShAweZuPYNSCv8lu5GNXD1GBdiKSqJ36bDwcf5KwHTzF4BabXe9SbXkIKClq
GkQZBp0vqFaj0YhbckrwlOzFDRZK+LiEwYg3e2lwi6ZecGUzMqq+A/wEeajsIKIqGwVMTGoybH2A
z8BznmmChSTryMSWmB0CNmC+hlYzDFtPQeuxhRizPmnXmRnhHzpc9oKd6xODfMcFpVPDNkK2qJxV
7WFZbBcPehP48FNtzGEm4pH+foEJd2NtZR80bzbbD4f6Q3v8noaIWqMrwDZEozRMIpZjPppRE3bg
+5AFtxd1+IvBE9slIvjScO7VZ9wlXAPIPUpp//r4wTDX/o45fl8xv2F+m7x2vWTH5e6JSpnp5Uai
xq51rNZ30XXgtrxXg+oBhOrTQPiKZfhAuslT5wBCxhlgX80bpSq/9vzOGouAoo1II0gG1decaeLj
0l+91+iwIPmqfp6JvXy5dreEZNFyaVbCn5B754f3Yn5rtWxtfxl72Wr3lKkch8zPNiYd7z/gsnb9
xmIKn7V56DCVzWpdu7V/PFKlNRfDW3f9iHKqv+tXxpunxXCB6JFLNFpNKiOrkQ/MFrUgEswwISb2
0FCBs0PkX2kmnby/f6F6U/SXbLYJKYsfF/S/jz/sL82/KoUs0wKY9aqOW3O+VTbH7clOLyvz1lux
DviIH5Jze2eBNhHDcSiiPXZN7nAhMc+uv3KYmly0GMkZqXPvSsP7bLa9St65LdhcuOPttYu9zGlw
y0/hme05JLRNxz567cJ44Zmu2GWzzNUup+FuuX+w141F9l5xmllmtSrOGP2vi3HVKVhsZxV8Szck
Qqxf/P2q40DiO03S89iMR5l9bVrw9C2na6TjM+Rnp3td9q0dwgKQXp+gnqRvoq5eU4PVjud6npPk
tKdkxFgwe3NO6x4Htc4DFMcVPBG99I0lMDXaNxs0CmLmyjbqxqK7oIkPBMMfLpHT770nf2kHG8fm
RsNiB22v8bamQ2o/p9dZcqE42rxa1pfhjnerIsztunOcWOdTIwONssC0bnWzVgWwWPA+j+vQP9Wi
W8F0DCjlkmrN+xsU8PUw1IU955PSsT84zFukeVWuu17Fpak/iO0xYqWVVQQH9Lxq9TRTCszFkGu3
8RuopZdsaPZYiSb4KgOE2pAJc4Ip45m9H6ZITPBAcuunS8DFyIho5B82Rbe0u7g8rjf4jpzG+xWL
3TG8bFjXL6+VfZNnzQyjmxFmkxmP1uLUdvdR5lTemZHNJA54Fxw078DdNfMlKyzckXM2tk/TzH/b
n3dEf1VJEKBKifj7G0reW/10Cl0KDPM9pduOeGFJqbOsV32jfkOyV+ybF3cdHtyXBJY4cYXFaHUi
xwzCf/2Y836sSnheD/dFdL559WX28O9teNX5C+aCmPZ/74lvRa+1O8T+enMuJpLzVGrQdMRqqiDt
FadFMto720G6IG0FJNsQgUJgzLmxmq3ZDqQj+QOL015rHSnvxWqvzcTdky1FdSbnqRr8BHH6wM1D
+H3oq1I2EPITJuydxxVPmyh/cAIzykZ7uA3osfriy2ubcWjGHW0yPPoDd19xOVZhSgCTbBldu9In
b+HRiVG3giu27Bz5LkF/Kf2kaJhGKE5aPtXuQvQHWS8d2K7IJZhlFpcO0SL0IQKCHD9EdNTfYOjy
qp+L5yfoTl4gUmai82SfIsaeAYLiQvH5iaVj/3RpvrWyrNRcJEvvWExEoBLN6i7fkmjHw2/Pfzeo
gqU8MPiUz5d0BWvOvtIYYBgDTkn3XfsCJh6j/SOunRNgwtwUT0oGJeCkCErljy+21Q9D6296wD+G
1rdlMS+27nW3OKH9lRCIUSNqi3jQVjP9ktimlKXA55HQRTQY6DAvIqzdyW1SDJ7nlcZlLvsSkaiE
Sumr1USSM2Rbz9jQx30kFU8Z42kPJ+Z+LvaNE4DMXbwvfXHKKJTIYoeVmOgdV0B1ec8dJqe2g48Q
IwpqijR916xeeRKDTEQNdNjrsj4VpcNC+e3gEegyDmXnJxBQ2mSI+aVk4wz1GZQmru/finkMPaTG
p7zlRHQ6FZQ4p2eeVL5FXASNQjCX0GM8iTqxjjSCK3N2vQi5M0hVopvFbxKrS9AiypBIVxXOQQ2q
oBhi4hyKJ6aLmILfIfxmfmZI6kP0Ntlyb5sl2bFlT/59jf/CGPn9Cn93446329WiumVBXS5DY2pC
/F8H6b5B961KvW/+0FT2/sNa83BHN2yjhqM7Tr3ffe69wzXzj8lmMZk+N0iN7XfZ2xLcR0epMen3
n19S+jLsn96IQA/5bbffmDQafYIjHwiObdNNa7LNCZ6i+Ww2gDAB7BZBkbhFrxSFbN8HKBCCQfA1
eAp/qBB1p/7elHY5cMtzrJrh4WBMCM+fWOeqdlts7PRMFc3EuDDrl2NYkLSZpHUTZ9tF8O+rYv4H
weHlfM9yLNconUY0sfwGEFyXN299KpxD75gQqmUwJeQrEgZZVqrPSVwL3DVtSDqVpjtFBmKsVsGN
yKZim9WPSRKsNkTGI6K+EHG0/EoqfrjOfxo3qrS+nxCfPr1XMxBte+63qS1fuNf46Ln5pAJkUg2z
r405ig3CTI/ea6VKkmdj81UhxpOAxE1reSQAC4bbg3+Y5OzJ6ZakEd7mxYzcXSWI4sVqrbDcAaih
ZQtIk4W3N2tooeBoxfWsvyKya550PyuHWbJvXwkKK4J81z0iyY6p+thzWtV6kEROteednlFJ3RR0
N7aIFomj9S0C97jGUXIKvEWzubNol8WBRRJuyyNxLhhkAKs4zMxrCA9olD3dbJo7BVwpmkq0FIIs
DxJExqcwrSBGVwzhD9fbqP0duvJ0cziG75Z3zm9X3Fsl3mWZXRUeIF3o9llJEJLrSUWoiVZKQsnu
SvvWFQVbIM6h2g6rQeXx2DtM2XOiIOEhaDihQ8rrt6SDDu7Ov/jbkW9HF0YqPC3/cnxHrIpJsFiT
mt7lPSvHXn2/GK1gMpYWsRIkixCg5ynFwUKmRJYFHELNSwGBGnI3vQtyLY742IMrgOe8J4Pl8o90
3Pr8pVFF06vX0Ku6D2Uh8i7K5T3tYtm+vBOYiNC2lFMmz6cvPaXaR3hBQ1NAX7ibovcUR/ROtdQT
SROrdy1+qdHZTE9fOCCz0mrV0osX/JwzoIde9TZ6/qMwNl5Db0MyZzFbS9Yq5xCKNidHFdIan8CM
P7mLmIFAqeZxE0b1SYtLykwJrwtUoTBredAWNzyZLNOh4sVKkqr03foFP+LQ9T4kGtUxQcCQUlLE
WF5E7+feJNv2lP8kvaZUlgan2gS2J5H7runWEltlXBhN+1GHp0JPxyDdblGqRbUUa8yIiCuWqomC
utKSYc8atqyeVI9UqZjSmwF4FF9Yq1PWudcqSp3ynvT1+I56FXDSeBG/nvXrPeusAbioN2guRXcv
skoDnS6ALnaSZK2qAGXhlz71HXkpzVu49oiheXb4tFBKYKSKiy3uu9/ynu6MeTkAiYN8J9vDmY92
0PThHGMteCH2Fj8onCkS7o+0g0ZWxS38c7dkK0Pl/lCRIX43RUb3ANek5WJgcYC8nN6Pd7cm5xWC
Og9QfYxQ9gJdW29abP3SMDPK5/pL0abB5rn7BFnrbe/f4fLzSruujokFnNcByIYFziN4vAQBYv3L
E8Hs35hueBWXd7wjfVU9uGVv12VX9GwMeFAlPMDrv1tdkkFJs1RSXX0gD8bZRsei55X8QaII+VqJ
x0vYiQ5Hvzj9ItXbkN4rJRFd2okUwYPUFHfYnywxTohqDR2YCN06pv27TjS2H9EVJaHehZqGLV/h
NmmXn90LEX2tYe2pF9O7pEChsZjibCp2uLjvePAMncijumIwXMd6S3odMd9V0+gyuO1Kz21vZiLK
e2NdICPmcupBScMapC1roMMi7aLCKddx6mSTxYnI+dTyGdhO5GOFI3tJmY9ooGhnw+vwGrqGqqcM
hBExkQA8QdGlpEcIJDsWcMqa6L/IZMtasHLBPFGNVUMfjzbRttgt7rFpLoB1Zze8b52P6ljuNNkc
3ZvqPxPicGWqf6XFNT5kuGVg55RQVcJ95uBqsuf5SLtJjftIx3mn0qvOTaxQQpXbXO9Yb8zkFqoR
KXA/fCkqyvHtt47PGswyXtFojWdgh3zPjQs9XreD7sr/SXQT3V8LwbqNrprpr6SNbQbxWP+Ti7os
eqDL8WkCXIsNow1brbdDZFU8ydZXaWx3W7D4RHcxb/EP9jiofNULunVv9MKxC+sul3VV5xI1y976
boAMAwsDD6f01Lm0tFijc1ZJvESJJk3Rnma0BqUCZe7buF14eyKtp5HC0xa3vKCelrgM+jTsJU7u
bWyhDSvmsubVFVo0dLp53gs56qG8vHURzq2bQsJWfbqgeDolmDPdrYRkziVLJ0s/paN1FyXYv4ja
MU5BNgE8tYFCrco+F8/siIOOoZPTXp/rIqbjBYV3mhyfzjwIHa0/kKuQTKBkE7VBoQ2DHak0z99n
K4HNxwIbV5HAtceQkzE4CORvxgg8fBcLcrhB/Ebfa5vhfMiozRwi8kUDe+zCM+/mqE55bYYWD44J
0VvP9t24t2+lJY1ff0x8bE9PFTc3JHfKUpzn9unM6ZjssS7EYg2Ed2L3vkK9cDey13KgWUC37mqm
6UQj6jxH59SRIoWbeKIxJ4EHv2M+1OonAYZGnHaq6zZLo5YrLVTbcj0xRzn2vhUmMqYs/a3uQb9l
9lczTd3KvsOCiw7ufbaRsgqbvoS1QQ/WeqFNNlMMr8fdfJ+RfjEVEBRp38j696KyR2UQC9aT/sx6
YeIvj9Uc+K14xp3Carh91vsrVyYmzoSl58o70PvDzxczkwM7VK3eem8+H5gaQTlJGvCPtDbiDQIJ
CRdbeWE4HbkEs+vEz8oCueCm6TnBquMxSHD64tzHiLU1kGCRVKartiyx2Rmi45YMwMYGZt8tZwgu
1G287VYHXLJuOW8wIrTdtKM9plGMe4zqT+9id9C3ad81FpfOpvdrvkIELHmCJAtG+/Tu30YWpH2j
rfGfcMMkreVMO9dzV4MQ8ysGsAa9xpAGhu4j/V63gAwINEAlt9DAvz9O41vPxGyHIUZpyEIGrvxg
pHNRrJA+LqWPs7weNCp0JqWIYilnZeei65MW7i9lGNMwcwtwEWLOBS+v6UEvg3Ea8yeHNJEwIuZw
JIngjuE2l95rBVtDZnmSb+rD799VIVjMNzc9aUPkoCv2jsQTqE+QcJQyDZ117gR9YBHEBdJJOoH5
3Y10eVobRYZ+LbKPKDSypaeV8QAFCBVo3NYCkWEMnuKaqEMwhw4HzZTQP7+R5Mf0mKdInG54isUd
ftDllsVF7B5AgD7kTR3wKjMElD9OruIINE/EfV2m5M3R0zFX6Pf8biB/OGYpxgEKnd6x2zbbhzWU
LPmVawykz8rx8ftXYAUxhCRaFbygfny1k2xL72AIQL1KHyUmehN8+J91QvdYCjgfDK2JXKVlN7cA
M5L4R8Qi2QofaoHk9Am6ekgRDyUzCntblNigrcjObx0RpeR4BAEJkmpPEmB9CmO6/w/RCtfC79eu
gYbtqi2rdRwPX3RZYr4TwenuXJx3cgxvdbGUxyTJTNpYf+lRunC66Dr22jGoId3VNdYP9OtjdO7o
muoP9EZAXJCe6ql1sSTh5RLib4qSRsAXuM875DCu3KWjh0nhu+oRJ4DO5kYwlPOQlxbJmx5X+t16
QNY0WuJIy+FfOvZIJ2fTzumVPejxHmF/uHDjTlCFiBVPDpxnzKEZNU6GLFpeHdd36on6plcbIVvn
BVbt9ZQ3MqqSYSB91F1UxDniSDV+d7ywR6qxDoZoK0QuHJNetILiXe7Xu155rjiHHJdOilhpWXnl
eb8cxkkHw3XQTFPVqOBV9Ien3soUz01qJ7TcIxkRA0QhaPZITJDrNJeyVzyrCpLV9opTv+RYfYZO
FT6cLvR+qosu3dWpZxIgQSjW6H6JmOwojjRnqTLS/ap7y36RjGnVS59lnHW/5PdjxqIaWsWvF9LV
cUd4VsOPLGc4zgsbaA5KJogSd+mN3Q9CZRo4Gj+3RxfJqjQGeOcjWerJR3s/1a2qgaablQcyR7IF
52LzIn3ogI8GQ08lg47MpKA7MlFqUJR3FM7ptD8eYP31C/i6mgx1g+9gY+2hCSjhhSa9ljir/DAi
4eAeyym5IjyVqHdpyN0g/p1k5PoqyNEmPON+d+rY9LCC8auj0HkB2H5JgadxFo8MKiLMN18keDYp
rCmeqYMHTnTXMFNUs1Yu+zJu1BZC66ZCMlU5//LsU81N5Q/DHHtIHz6NS1kl5bM7TPkL8f1Ujuvv
sPBrLV7/DUxA5PuO85Qkv//FJdRt/A2XOO+v+WLrmebE3cDO6BXIHh6y6Ya05NWUvhb2yhACXJn/
GMGt6zcOL86mBb/abeVvRhDPDlMjIgwJmU935wfbB1IcLaeRcnNZAXwIgB+aRtgyW0/ohC7vNaKt
9uFi5LhBMkngvU8dlp+kl9Ft620/i9l5fvriIDbX1gFSRX2JkYMVOB5pGHsov4/2YP9q1Wtdk7g1
wmQhU2B6EZxpWnHIy6C662Kd4T9d0bRcI3+xDm7gIefIvgUGydBJRD6kyVuBjn/uFP5rMl2RIG+G
fieLm9e8aYG4nwZGEuJ0vC1aVeLu3uxVGM9+OO1/axwYRtW2SCazcBr+hv/tDhvzvN54+BN64LHn
sU96tT1IrXC3enIXg7Radw9fNKFW1Z+QR/c/wB5+n7+/9LcLfjMSx7kdCvIj3+/AE2a52sGy1GvD
Qm5QmUjCNqIFlIJSVhGEqhZlWmd2uIDcWFRWnEUQHgWOAXd0zsrDAkF5B6FpJvxYdZfIaHl71VFp
rdJIGX4s6FQmCf6qVCczp10ZqESn8pIrBKvnwKIQu6eGyEFdRY+if1jqKWpukF/4u7L86G6eTALe
WRhxTNHWYNXEXkhWgKu+H3ye2SbIl5QSuozyYRPDYn7fUHi9uLnGfUaFCos8Ex9zdSQhKguxZlWt
RfL0F5P3bkRRMOdvfs14mhtYlJ4JPqLZpGBy+b0mUup3l593A1eX/TN6fTT7UmGDhwAVaKN3gqCB
kx6FGWlwpasekxPAG2gNcZxQfGmMFdz+Mk0Qf1r4nxh9cWv9oV3fBSHiBe9bbN1g6ikoo+wKshm1
2yM/XBFRcmwa9CjUq1BPTSbz6oXJ6VSmJzIJAVeWQ34c7mjBXVvQH/m67GStxaAylP8AUjTU4JrM
qObHyNt/6BPUan+Zdv4YhYJLf5t28vNykxxzS66zqt/VObFeANqYEcqNMLrvlzOYIbmXpa+cylSF
o4tnrmGrDTOQGx6DN2o3behUrzE+trPrnC3fm3UkwVzlcllUd4s9plNsxc4ttB5nRl/p/dvV/+4j
ZdPEQvi2DsrK+5N9waeokfQ0u7IX/lUxUvAuGFFaQ+LOEpMFNtAH2p5x58Ke+lC29dQyVYtPzaxt
OLFn6nhVWyf1/T7VgU1HNzi4cqhdAl5hwbPk1xs2J1duPe3joZ6MbVw1a3wuh6LvlCF6XtMhu075
QMhPGQqibN5J7GbphYlrLUWqFm3qsPEp9Pt+36Ii0Sp8bciBWsXmjkDIctyapaW0lNWMclprCgQ2
31WRwgyVxYo+TkvYavqPQqAVKUUUdANJtvMsqaqyF+RTraZliumMOrTIskQR9Qms8t5RrmCJortj
h0cJ7lGlXn2Nn63aYArKAUQ5h0KU7MmyAhPSfGFLWG5m7/tJEKqPHF7SpHRI/tU/y3iiBJuT08NR
aya4lDEgtF2eynef3PtX+BdCzNasv/rB/dd6CEQEgCoXY13sQhjm9/4cwpB7m05NO3CrXwv2iX/l
cqHj+fcqUDJ1vvVYaiwCtmugna7Bd/nzJtgv7GIdV7ZUylGIM+juRqslCa+cWsRQt4kVXerL6dnp
slZZ6xeaF0c8g67jfx+F8x+yqkePx0cMaZqoyj37G7/gUq1W9ovNZd874dkA/cF/ILn01X2usfrO
7R7yvpHxROuWjx0y593L4Yme1PHt+MYdc5wt5stTtPk01+H5bfXkyMtDMz20rmQawdZOoFevO2bX
O9d3D3n/8uR0rZkxS7g7NrSP6kcvio+hP18egj3Wrk9MYB1kOa2fem7/rXT+fJ+lLvS3KWddWMUx
uaKQy6kVbstBgZtassMHuMpqe3kxrM9VNspJtvOdU6NYhIfD/++q71VpiqK2rtaqNZdG0LdJr7JY
ZuvTcun27O06WCwwsdlCVChGFSd0zh3HPnVNGJcmNkC77FJ37Jd/X+mq4f+tHfzb4l/9dgT7JK+s
KxvjMrFwLdU8qraLekH0eN59zENh0fCpeVdLvmCB++IvyAh3Vpl34A7S9JC9tx0iiJVY7NNtUhRl
QrlY9mtKp0h1H+jD8PAVbZvSqdWulpa0d3Cz1tA6iH1j48Dcve/m7FvYE3wJI1i0EjkbamOiNRsn
KSbXRZtp9k3zKNNlZw1DBX0HOn1FGbgNdKhMv/uHE9bguAKzsZdrudG3mS2N8gOpD/e7DGpYpjHW
0f+cwbLsvqi9QoeJ5QQdCwog6BAC+DEKEZkm0AuYkcMDCiT9pGpVQd9A2MH+1z0gdLA1tYZkR7oZ
VBvZa43qyeVTTpPi5y0QG6nhRRsNq1XZ8pO49bQtO1pqr2lRk/UJJRVNO9mSql8lD9q4ZQG9wNnF
iUurzpn1yKcFzPJxX/cgS+B5qsWAdQJP3ROw2GqqnhWHhGuMILMbMdOKjBHMlpG84bOyuyE+Sbgs
dU9YKHlMniluTXJmQqqhSsSaqZBQPoPSzUSiqZB7pU9tSjLB+SzbAqsdAD2Zp6jLdW9/aUzpU14p
Glv/E7elklCg3P3f4ksNOHVGBIyr/SbNGMA/Dj9q9e3b1bBgwTSfhG/HHQzI+qyyoMMaDsKwXVZI
edNmXwL51AZUCKZGrkYtGBYIFui9VoXuvr/AfUndDbUvapM98OJ9dGphvSdaQKdX+1BPotZhPBWA
r4FMu623f/ZZaYRTXjmllHI8qazZ3Y+7CcvdMlvGTzr5Ogh2MuXpdwaYq5fmPMIneUYA0tKV/d4F
Kjtg57nPSTZbyw2s0XVfLR6RcRTxnlFLHFn4ffTHB3xWZHYPOlyWLg5lb9ysgX47E6FvqpeFr5gl
FEEmlfCk7F2eJiV2REENAlY+gVoD/RVkGAuKHMA3szk3GxmMirFQDa4ddY12iSDGvOMJKBHUAL+S
Jok8TwQiCDU9twSFCgATUE4Nwv+U2wl0gsWKnmwPXleZAn68XIDOc6ohnHB4AwLrBa/fAVS3b00q
r7isRMVQjRjBRGrGxOVrFSVYpNI8I2/RehAWIXyqhJU4xCrqagF2wkQTjqc20KFrr0DzQHBlWXWd
W4uPysAZtvGLHWwluFLxpk1D3lUGgKo1RaNUJZ3m7lOycDpVua3IVhkE540kVFPYGglLlz/3vQhX
Ax9ioNKbss7qCysNklPB6OUMXPZ0yj4zj8aQie9H1QdinQS7qo8LjM2opOc4kK+WtmKHsvuqWYg+
HLg65YnMzbAQ40a+D+qUm1BI/22oSuZQ2p9pFBoD2lD8XH2AQ9kt1KyNaVhj+aDWCueCgvmOJ2tb
JfDSmagFpivKbwaKndN5O2KTc50fW2vMh+7XdQVGLihUsRv4w5bVLxexRuzdmShWlFc9B6tZYHKG
kBxzuBoCxtVo017rDgMJ+tt2NY7kri4XeKAWsERBRNqNCSgSDKRA0BKA46rrZ8IXq83huZ6+10CI
qiMpPoXVC5+hcwIyozgVoYrC6ITUbdos6QXwkoDPDTgWRoh3FE77OA3j7J0d37uP0Q/xdO8lFwyU
Se6JZmOPRqMaVahnVS9fwIVURiu3XhWx0szcpt0ROXyv7RXbrVqkDD6aaGBxJh4uCjO7b8HSBxPf
RjRozwIzee3y03lQtAtuS2zNLgS4W9AXbVKYLDyYlDO2fc2/FCUqKmOOhZ9+A2ZOxZ72UgwOdZQW
r2P2LoMTmWyqt2XVd0CBKvhNFT5wKptBycf9jgWdDXMajjIfFe0lAVHKx1sPcv41wlMjx0FKm8Vd
o8DvUsdejeRQc8NtcjmWO9URuqXiLlIhjMB9NUwZhWnHk7S3H/udZcvhPJxAzlYTaV6Vl6cj0Vem
o47d2Q8w8p2UW9HGDZq5Vpi7HxaUOrqLZCyqW61vsJRhnf13IXQ3N/mj8v4TBPmuoNtkqVMcFnnB
KnAtjbPV9yrKKCO1mlTtwG2gCtAuU50Q/RRWwqeaJDSBaTYte0ZOq0mbev0y4Z5mK14LaElRQoDe
QkxR9eBRAhDmSlaRolQsShHz/5D2ps2Jqt0b7yeySmZ4y+A8i+MbSxMDoqgo4vDpz2/p/p+nY3cl
VedsdzrpdAxwc7PGa11XgFCCxYCxaDPlFALKgfATiGqTmHfJOkWCWAz7KwYSy0k7VWx3db8qJCt9
5qZEA6uXvZNnWTau1OWflXKKllJUf72k/C6FcXl65LPUa6VvcqELC/kePUoa5FISfSBjBpuW2GSx
vdLQkG9jFdyJ+JUbLRZ5LiSRlKq07AVqzcu0XnyV5nekjvgdz9K39MGOtGikUvJoxMtSOwVIya6s
SMKWwIb4mIk3ljxQyp1UHdYQ/ZHBEYZAFClqeGdpP9JXJL2TOgQhk/jz/OISsomsqThhsZQ6BlY8
6c+bxCn/S7bkz2D5LTGKjjfL0Q6JqGWAWQCxsFjf0U4VnJG0xyTmk6oYKZOIAywMMicolPieRG5O
l2ACAhh4AloUoYXP7jVCLjpcgsoSCNLrAxo6+hSE3ICECJsE6fTCJwH3khhcIikJHiXEhC2d98lX
Nqz0gpSS6OoO7krejpICv1MCGDkNieHlV0lkZg0lHJHviriA4JfkMM8Yf8NBIGx/npbEPa84NC6g
uxf2SDkWjWI5nPyrnLwEZ1zT+Rm/KZT85DchliqODBr9j9OHlLykIyuRkwR7VHoJrPn/de5G13Cv
ZBCvy2VdiOKENM+obKmEbBsSvmsTYj6GCwuKiBKfvYBeljDxU84XHMQrtEYssMJsHpTvFWZFpPkK
Xjzp2B+STrBd2b/ykhYiHXaer2NTdj6Glakk6VHkX7KZxbwz3fohBl66T2JgX+S58icGl78x7Fzf
kSDTczl9SdfgVT0RTU7RtJY3vbo68nzQhYGIh+NLDMPRQyljSsNFuro6FU95vqW1KPUkxsGh02MC
hWrp/6GlhciTgTkiJdSW2llVaYKi7jMcyvuEv5eWyZQm1VLlSm9f0haRGE+aTOWhtCEfA/laroeT
4uFDHBSqBbzOCUeaMq4P0FyuSppOpb7UboTwWJyFyItKCYfPWIlXp0TaTNJalIuVFpNAbg40rHCx
fF9+VjyzuFy5ZvH65ZnU2Iomk6DSc+HKxZqciQEfDRUlprQeAOP/KNEBlrYRIvT4X/HiT6mmvSfd
eOS2iEKewusvPMvt2YkV0/RqeMt0s6SHW35YbquccrIUdXIZHhC2BenYifuXC5U2ldxYqWKJNxe0
Cj9vSeGZM5YG77OYJ+CZHt3051lLBipCntTsCJalAfxq+kZcray6rJ8otYtS6KtELM5Odp+Uj18x
qqzIhpj4FmFnJVKSemWOioCgOxIpIm76UWNDisOf6Fb9F7E+M19QK1yi3HWpk8vbxQ+8LhdbzT1z
WEu5IDniq/cmSyodcblbAmOQs5DvSHnvtczs6C+Huy3LIQ5aytxyJeI10LNjMWkJjcSnPO/ZWDII
gTbQTeUcSmPxR6/uuhqKhDH9V9ZDGosAp66udOvkVOUqxVkppOEaNNB5qAYMizxdkZycxFVq5cTw
gy682ci+CtheOLSL/ktz+1hlRptQwAEIB+txe18lQXWehQkBIOKqPwT3YbaBrJiQgApOT+Agkp9K
oi6lRcQ4VE++lOTvmf4xq/6sOj5d0IZ4EpiM1PnUDoC2lngeioKEzsKTK+5d4nQxZqJ2I18/wSuB
+B+J32EGfToIBLnhb8uaSh3MnEh0SXwgr7tECDgzicpFfE9cHJ/bBsAZpFie8BmnBkOv/G4AmXAE
Vs7wEBH9l/txSzJtaf9JZVKggRLuP88xvDzr/+nXS2vGJG+UF2kpDTw5hOTq8o7tRBqR+oCaqLQK
BN7Hj+GG5RySqtZTerJsSDSAtTs3UrgrmlkASM9y85nY8leqKlcgaYoCMPDQ3FA5ODQdZv5BGQGV
/NkBG/pv1ao3DPqpdDGyRfkiDlhWn8ktWak7X8oZyZ+CmmPpn+m+IHr/zyeLGyzwQlJKkLKEeC75
nrSERduo3GBWnRq6UCXkOBImzWCIlWkckeYVKWhRF5Zn6intjGESO40mAy0F2db8rV08q0wyH8Ws
5ZPxXGZXhBdG5qpkHmoBTWrUsJnqqUXQBE3kJzWqVQr55aKadU51cWMiUiPUDelSCiNS0SdofDrD
Y+U4lN8pvOmCzxPbIFmUmEmDs7vQmn3W7yXPkR612M7dStK7EhA+MbtSLRBw36Iup3QA6nd7tiLE
w5LiMU/JwyhQs6hBXQkKFCktyA9haP+LQcVjSc4n177AiudkgnKIFzJJChFQn0iPhF/4UgIUOyXg
tc3TWsl7X55O4HaSfYo1e+aWHewYp8yK0iD2k4m8CWnGp8GTs3+1WuQNckA6N1IxkIxVPGlpfCZ+
lfMXaxVVmYQIsMMtskr8PlTy7RfI5ZXmbck4xWa9kIcvG3qqXWdCpfvycnAPEsxi0Zk4EkJ9oeGX
uR4BM0PTTRpHnxj/BjgMSCCdRBZa7gONEX4Wyn8hoGLjYGjlm+UK7F5kWTI4JNnUprJBD5TWmkzD
3WvSoXtxrTMBx7tlDi5HDl2+Zh7OPw/5jaRi566QuN9XtAefA0M7wLrnJw5PpIAkTZGCmcp35SwB
EgCuxVIKWzhlvY708cSKyeMuHzIGJ2DdZ28P7MHz0nBKfFvMCgiFlhgQGTfbTiRAj0E4i93cTaWg
Ji03CcRkl8rHgn3qTCWHgQVoh1HeBU6VYX5JKkW0QC4co831XlZSbxWzJYe0O3IKdgBoAnADuGvp
rjyBDq2suZncBxLRy+n8B+fmTQWTG5hDed8TXUGawO95kr47oUYSIWbvRQEvWAmJ1oX3XS5a6iDP
g3AlYv0lo6Qy8kvCYP411POWVL7NENmX039J5ROnWMW+kPAl2IeLjoN/SGlJcWX6TR8jFh1YVJoO
PFvqEPJhHl3ZpyT1EphJR07iF3HOUcr8E+6xtQs2FaZZd1U0RLl4QW2LP9hMBDOPIWSj0in7LQ16
tgT+TpVtXWFgiREp/a1lcDfu25LjWHcZyc6vw8etGd2CK+PubPLTnIHi18itt83bJRBxvwEWlH8v
KxiJsq6XTYcBmu9dsjQtdpb20ERR9jl+iDE3qzIRI3JeIsyGphvVMkGcHwKZ1wBWimc+NA1fPDrt
ZTaNrJDgQsV7A5IXFn7ZimwUcR+iqRah/EQOfqmW2/nwUHVfBtyuAxR+WjUQBSnl523jUtV8GzrX
mmT2BjmKSBGe6fbKS8jBpFgojkV+neCwT81jLZ0SQCH9C0pr9Eq9JREvf0C3IdG0xG1SKLF4LeDz
FH4MCVMlQELLom5PLYpJ8ipVdXquMv9aBrVS9qWAQ4XmuUUwKIJFEPOhQtDzaB+QahAzlg2TuYzA
xtWfXbTyF40wxArMiP3v5rwN7Bd2qbw3VVP6+NKUzwIQpEXFhjLsBQYRULtU9qXBUa7C2i5wBZmU
ERyqeGQRXktpWfzfQAuWTHF3UzFBYoRKLR74EDU40O2vOF8cjhNQYxQsx371Xz6FlolEqE+8ICBS
qTtKAHqsXeDNoICB+wolkFUJUFEAFa8jFc0N0G3pMaFUOxFfJL9D/pTfJn5eiuFyoySHkrsjqy+F
voRynMwvyyyzWLWXnZRAS2ylRJYyLwG/Lbjpn5f8nzHRHwv+FhMlTnEzd6pxbx0jPya1NN09AIb9
YMPQIIBHKCt+Ph6AJJ6vvwzA/46ovJk15WAuaFOXr6FEuzKqIC+JU0VFllqX+AW5o3uI79uULIS+
/9XiEay6yEYKChv1JvTDc7L0bLDD7sG3CgJP2GZIS8Be4nglCRGUo6Qhkl2DWWThqc1yA5jjQMKL
uEvijBsRikIn8NDmHpGHwhMpFV+BXD6oNknyRV2U4fAEkynTCiKtTDQMRVVWk2kNwbUIlP2XpVJl
8X9Yqndqju1BO52cqyJPgzSjXmKbUmihc3AGTkWlw6DaIibHRtJAzJl0iKSI83wS6CBewIqyaMiJ
tiDLk0jwAQVCtYCnUL77crqMVNJzjUOTugkwLcJNCbYigpMzOz2HEWsqX0hdX54S2d/ynNz6r2rI
szD+rGpIhCuZv43MXk2vSBkEw4LBeYE5JDWUOt8L9yHJY/ElfxfTJN+74ebF8hwHcKRghUQw5jXy
L62xX1bX+b4RhavZUbE0jmEbOqzlzhvxiWaX07Jx14yQJqxdzc6V+PN2reyGJYjmxnBMKCf/8mUO
Crh3Ao1svVxXv4AjQpADD9L4NIuHCXQ2hrugk+XlE83PY/9RRzRaaYKUBlKeuse7R0Oohj5bC9ak
AkE9r2QBMoO1D5bP7iawapA86P0CWM5lBLjxPr7teWsE5Fj304b00GqJD0NsIfp6uXufU/XN3QgB
N0QEVxcGeJdA4eYgeibOow3ebIE3T0/0dA53N/KTpoGunV8eaB8XL/Iv4eIjzd3dOhGlLJxtBI1Z
GsMHrjUWCpfBA/QYn6oxSNSGSvv21HfY31EFgthuNlFG2UxdaVAGX1vmjIHvZrxModti/ry7pyJr
DGj5MJ9WLZ8DEz0Kpf5gGBbVot0SbmR6V4v5Y8QsYAGZLRuSBm3kagH1eQ8+DS9uxANjlDSIa41b
NYmggXcftncOETiHSuorWu1GNhS2HMxMIYdySyVXg+73l1Fl+y1CYGPoOiPb8PfbChrmjFV/jxD2
m0xdGKVTKdQQ32Q2NYh7h7EyTaaxjjPSq0WFSapF22Iq8vYc/yh7NcenEe4hv+kf/UYRnJZlut4E
WD2jl4zi0WPmhNFK6Rpd7cNBnkwq+ou+Pc8gQGxvl9HgsNTvbmlo0t8+dJAubB8fIBwxP1UGCdJp
uVsKsn6BuUNor3LwTP/WIMGEwgrKNykFLxrX9haq6NqZtFLpl+hqX+gNXDvXdtJdzIg+GmVv2of4
c7Rh+M2N10pPI0cX9MW9X/iKIMC6lI4WdcVFlgCVOjGqDoyTZ6iVb/UDcw1mD40Oz3FzP4Iimqow
vKdp7dA/QrOcdw/V88E7j7L+Zk6WOksqp8kRCM92dGmrwtc5VioL7A+F48DugJVAFtAmsLr2wTK3
SmGpdTu62eSKXcrr0J9RMINLcPjwKWNhjWKS3HtwNl3QRB0Rcy57IqN6h9HtUS+5CPh5COUtrQrb
mA7spl3qWANrcMX8AOWiR31babVDY1PbUpw5+ZR9vV3lWAFxZzSViQMd4a2v1heoAWbtzehBV+JR
LcHXJvcfcb7mfYT8yoDuds/yoNMh4bxB4EazRdq6CF/uKgskNh++2bjfMSdRc989jNTeeUpplOZy
ZTPYDO7jY+8KMU33vA2cjsP4VVoD5zzfAuwAteInw7gStbWO+Ki8GSOdjNIF7q80TWbwwGUup+bG
w0XdGuwncMXmzZXmZ4ydkI4DWtzXNqSJdnPyLHAWfFr417ZV24UpOmmLugEYtoDhDYXJ4Nw+DhPO
0Kpta/CWJt1Tk422nTueDqcWZU0vrhza5zbFc6jGSb83nW0H1IoH7y47K6oVcMdRdaSARxLsH26e
1lxUdWhPnSCtZiO86chosjKCRdw04MskxQaiW8s+HlLKZWiKnVkBYuiBSaN1L7xhBy/zGK307b0H
+SoaBw4vgPv1rA1d0KZP6beVT9L2i9wjpryNIGsDtaqm07FnpwnFYe6QTFra9RjoTlK5TWjY944T
HiXkMiSBvCheNNR6FOUg1Vp0NojiwYHT5mHtaj3JzU9kzY+2MTr2d41D90pS+5yh5ekW9qphgl41
KWiQERMont6SOqMgXCAQqNzhjs/bMRJwsKxgEY8jYSzdVqIjZi6vqs0TfKXHdhKYNS2419UmZb1F
x+kdq5p3r9+bi0ECsQ2wtoEG2QwomSHYjYZoOJTQaTtVs+Ed5mKTeuaWeTocJO4VPgK1Vm7ZNW1p
Sc0catVNhSGCAIhcbTs7w3Ry7p6qFI2qh0/QmugcOvPL7D7bjuKuXXKdQTQqjUvteHmfMl9z8lA+
nUetu+IXwX5sfyhfhFWYoiKAAa8CM2zd+kqa4N4N093AWN3cVvTcXeZfsK35p8apj03f9fVmGe5U
4C4fWm87PNON3jdu7V1jBPOG6JSdYCm3uxSafQU1uny2AFBMr5PvD6+wYM8cRB7JbgiML83Pc+Nc
Q1XVjyp7qLGLThJcJzsPLCAhK6XD86TUu9aL8bVOfgJDHvMuvVJ1h4sItrwHlqrWtncabP1rE9W9
vomuK3p3VIWhRD9ATAZMrq0gKEIERa2SWgIoQiZTB3Q1KMOn4bl+rx8bKgp5m248skKrtVlpQ7VP
rEpSOOQkHLbGrZ1yAMoGRLGg086IsA514GAW9V8Uv+TuUkHeTTUix0ebW+dePIsRhCnsvidXCAR7
Gyo1R9xgFtzwMgJnA/brflKppvYaVeyADVrbrBhqrO/aZRBIcGy2GZmkSbbDBOrQYV8m8ejSvFdv
pE9ZQB+t//gghVq0x0KrbiJwG6BuSl7x+Pw5nHqjkXs6TaNsIY+h6ZrDIMLbHECRnx1VO5kLuIuQ
ujr5RjduQfEMqWD2daqrkP2BkHP8qCslo4t3baSuOc6hjbzWc/ZBxNAF/JmBhYku/AO0UIlU5zyr
GsPdWC54gOh/GY2tv4sqMWxbUP2ZaHWycKflccmIBbt7GLdPjLZSxuFhZUTm8FiVwsT7+UrV78MW
zyu1FLts2o6uWibwy+/hwcGK1bQET31IG9Q9V2PC5QuU0ZEAr6tbHxJYomCxoGl3w5ZwqGb/fAZv
EjV/n8HbuMcxz6Pb/cgZHH36EGSuVhBXNDIYmy5kR4VxXhTu7gtgyT8fWZW7+L+M5HVk1TBVknRD
LVvqW2i0OJwv13vKkUFZw+DN9ePGCEow3VFVuHJrPLNw3edjlccYe1tFbOaXvOh7yvrfOdhlKMQh
knE0862AUzocLWWzLZwQqhMoMD6Z1e5T+aiov8A6pB//17X+cZy3a91dSvZCVS5O6HTzLq559Vg7
11/T4V8O8g4K2F8fTim/OiExoTrW19eMEjrp0xVlsWUy+vn2vWnl/L10b9n+4Ro5R2vBJd3XZwi6
M1eCgBvTpnrPOHj5nHaOmkJd+f/lKjVFJIIkpkYo6vsjY0eRYxVm5oAT3n9azdKyNE8G+0AfWK2f
r/B7xvy6QE2zLRhgobgzrLfigrZPijjZ751Q1OyvQYnR6nJF/2VjyI1/3xh/HMR+u5qLpSn5I+Ug
90Y2Moeq/+j9fBWGbOG/jqCrWBkSEMfR33ZFsbufjFOcOBCpEaA1zyOlm652dWuljrMGYf4igq56
NzysN3Njxd8PvbwKlnltz45h1iCeE4LZrJthIA9dk6nCUj8L8yWVnbZZOTbMady8DLPurm+1SsPD
1423x5mbU9r4+UKU7zXs/+7HHxfytuHy7emq7O+xE26bWeYeCOKo9K62nyouFrxoGRmjX8yz8i/z
bBr6M32zlL8ckW1lm8POuNshFY/6aWY2dv4JFTurWgyQ9InbP1/hv4wR7KKqzX0qS0X7+842b1Z0
O0Y3OyQrq25rh1FWNysb35r9fJgnFfn7jvjzOG9Gb08Wa2XXqx2mEGBtCc63/VttMzo1tfa+htC2
a2mucnW12W9TBr9d4JsVzPfbh7XfcYGnegJ4GLw4ejJ3KpS/XOC/PAt6azo+RaMG/A6h2yzOsX7S
Nna4q9tkaWkHNl1vfYLsOKtnTMX9Or/xL1Px5wHfnrFDoe+SUprY4Wa8GUvL9VZJqXntm4pL45Ln
J6+CO0CW+LcA4p/38s8jvz0U2+S+cTYpl0qnoJf7DlmkU3lAom0Fs4u/DdMwadLka/y8wm+UYa9n
0UaeDTZczVD097KGriJTdigsK7wEqndpL3rOgPnb6sGz/UdzO499UCOghbRJVF/azUMFpSuXpIW8
I24vBidUfO/kPlaP+Os3M/Eve2drmqHqukFE5bw9RXaW25f7YmGhTqs2Sgg3HKo7H5Uud4JifF4t
iH5/Xoy3NtR/i/HHEd+epzRS9MU+Klmh6uVEqeSzlAzySZkeK6jYnsPs5W87TjbU+yP850W+PUkH
RT3q21tkh5RLPPoF6EJovzxFz9jnr2NYlDNNRVdN530oyVayuxrtzlZI2O0WzZj8eeeTpyBKhUwV
aRrJ7Uxuc2MHCOzeTlGsEmsCtXCVegZkrECGXAE4Q7pbSbsxBNpbOK6v3tUdiYyHSTWA6hXl2RJd
0H372uQrxD0gBguuqHuA6PgtePiXD8Gj/7/X9Pa4PPZGcYztkxVyEt4DKY5kuJ6obtGO/J83hfYP
18Foum2yeDoMju/slvYjvRfbcm6GWkVf58zkZMtdePmKpwAhmSHvH8MiTJmkKrmLlo6Y1NcBVOM0
RRVq38nBIOdVc5KPnFnSXwx+PrU3hsfnfuXZtR2TgNfRHOdtv+4YNivU29kMF22FghdVQtoVKbWi
IihTRTmO79NZQTVj4eUf98bjtzhV/atYruvfjv+2eXcXKz+bGsc/f9FSiIkzzmNKQKia7oakavrs
3mYMbjs90MCdm5WkyUBlHZGVe+3nhXgTK/lvIeAvLhskmvLpu8PNs7IDfXNmhv50Oq90K93u2et2
oWh0u2gcoh1Xr9TX9XrIlnYH9Wp1/TFwIQFFBRZyesg+GzWvX+M/OOO9keGNOp5X8/t7NrFf85s8
9P7nz2f8L1NDXPC/M35bOvsSFal2OJrh3QN9U88azuQ8YkhmE8bNrOW0z5RUyZnOvwRCT47RN1vw
7bhvDk4/Zvr1pB7McNps8x8r1Q1Znu684lM58P1me9qeV+Zp0O6Gqy4r94BwHw1KMuu925oFnQ7V
ggapJGvWkCXzGl7QYzGrgRs0WLZG/4ryb7P//3O93p73w2HjMFLIeV+840xqMT1EALWJ1np0FtOk
FjcFGYOOzi+H/dcO12zoU8sqw5Tsre8by9CyZHNwdmaoDJmSDpMhgByArAui6PtE0HE/H++fxkZX
LJMWVNlmXvYti1Ad9ZSnlm6ETUcIbVcrEx7bzDW9+QcG+HkTZh3+Y6NC/v+1wwL/xv3/TNfftwg7
06DPwRzpX52OJD3vS7H6oCPeFp0JJgyY/jvTsxJ4bd6UMYFyD4Y32qRxLe3KFBHJIW2fkfOL53q2
ff86FYI/5peRj3Weo6Z/jNOWy1qiwfZrhk+ZqART39y4gxsyIpZXnXRGw6/xzzfgucB/H9EsGwod
H4V56e83XIsTa3O6WGZIP3WcAmBDSbIlAyunX57EfxhPk/VVTRXy27Jh2W9by96V1K19KsphcXFR
rWH0eWB/oYMJtvQepAA20ykkYWYtYkD/EcAvQsEYKYjdNVh4Jbul5H76Swqr/+1UTckrdaniyHK/
PWQlSJXPcWw/whyMEFUU+osfKvpWzJo43iKDL6i6vVcfB39z8FJaTVAhmDObxhb0cnAkWiN9CrgM
3VHdPdOUU7wbOgTDzed5M9h+2rVdP7KhP/BvhndeJXNM3KIc/Hz/norC3++fhYQwbsByeGIJd77f
v8XJOcebyCpCFAxOhRet4W6B2e4Oa1Nw+bIbj6nT1Idx9457GuKp4/GDGjEKgFRA6Seu1AHViPUv
JyUHfT8px8SE6KalqDDzfj+pq3lRisfmVIRwvjz77kULDd7QbuR1ptH9EqOJMGMx5wS+gs/b3oV8
kSI+FvnnM3mD0oijtEyHk9AJZ2yho/5+JvHdVre7mDOBBGMTbAZpH7UHEGO34X0dU3gmsbq525sL
muy8NppJV/+8EQaOytM0LDp5/zhX+Be4UNZpN9q75RWjpDGtobJrHoNS71wb/RrpySn9tXi2ZSF1
baKH8E73fUl35nW/2BRhjrwGEj+xd0u9eAgvS9lxQbLd8QhLY1z6/K3govyjUMFqObqpgQoDEfA+
yX7MHqlVzuwLTqeoCMAEricCWuR3prAJBUTAzw+BKJ74EPYUwWYxxU1PXxBbDIcvhvogMxD91ILr
oW+wuh7EIJ4w+3EJovOLfkUNYm6/3AMximGjLIGmzZn0XV4QdCH+eW3x4RsNG6mYu7/sLBuj0ZIa
OAJPHkIl3qRXeD2jX55eHwR+BrNA7U3UidelDMwcgs9PAa/x2KapXyJrls+29+ut+juZkfWyMR74
TKzn2+4qPW5Ofj9mRajSDjfbSms/o+wE+V2wWccdnkQQAit4sm+jXysFhtimt21iY1B1ajuGbf1V
Hds5Zm4kpRzWgfkJCWDUIR/eeexw51Lv3rbZ2xP78zrTaCjMkVosPdxFiT0ezZO9S8fLoIlCBx1e
bkShbu5idjTcc/+GICTSQnAk6UHxdbK9FHWtUoXYdrPGYFcplp6YMAyd1RHEBqnOwSsY990L/fiO
XkQrebh6jyOgSau6aGkdu9v1YZqPTw9vPwZXYXwZo6JDXTcOkAXURsYynW1nxlcqzFyxF3e2zE1b
nvJ1/qSpUfTzOa5WhVNCd42jS6sIMw2XNITWpdyzdP9WclNZYXt+QN8YSzxcXN0tgl/r29QAGRFu
JzeuMTz1gJxYE6beAeW0Qa/4WVCMlA8kyZSe0z0MlO5iaXfU3L3mrjJbDHam90A3pY3CmMUpfRxH
ZwSGtyimeFpPL3sYgcMqQ8upVNM+4dEleL3p7s/W6/mo/3SP3/zT7fYwlFtUiCbhHoE3hDeD89ex
Bed4DWoGhPqcCvdER3/NAoC+henQHO6bH9Q764uQ/jetbgA9d/feS5bJhJZgvfCSThSiKtbWgqIt
vVinV5odR06PsYQmswrdQ1PtwCkh0OWs9vP1aH/7W1pjOhm5Av29RpXjuzU+HW+XbKOzZ3eap5yD
nVM190ERQ1dRrK6MhVMaN3pXsNnW8EyHGFggM2XbldJPBoBkYVdSgjOlqlNwGh3StsIkWxIcgchv
wvzyy7k+G1jva29ZIPdUKE7UsvqWYlmnxbV0srJbaM/1PpzugJzPTYTIa3iwOtJfHhAz+IUK1+6m
SOhdAzCqPnD/TjSyQ8b4/Qzoo4KOfR7cggIKSMHN6TCw7NuoE1aBAgF+zwOo2GCN+HmdzX+uM+V/
E/wOQcHTzv8RRp72mnW14t0tNIY+T0uEMB6ApN6GOZV13r0sgVdtkNRK3WRy7KI73DT9Y3PbyIe3
ya5ndVPmBK/gNBDwIpS4GN79A4RX2iuHmympCHzZdauRDe2mVX2MjTUS181zXeYmQmO0/UCLiQeS
J0nTXB1tig9mcFY/X6D6jCDe745toKJQVm3qFPbbTopt/XB/3G7lEIofjaFK44PnvzQEPAaczIPO
AmRRXR1u2rcmmmT16AtMX5NpyuzsXU+MNPEE89QHBpP5E/UrK7tXgrzKrYrY6BrSlcqjch8c14/P
BMCS3t9Nt52MJq6R++q8xPog3di4TS2E6hIUeaPmGavga1PI69kHLbuvuTcknihP0wQ3EV36PH8d
BsfuIw5AuuWtzfi+Bul0Hew+j12ltelvRvsuzNPoAlwGD+AsiEAUvUXPbMVAce44Lrt6QLsgdm+f
RYv+NVCj84gZmN1wn/l6Rtf7USktXNgn0NagMhFeuXDHUw9ub7/1bp+IXXaUJiiHvh6cQq1ZrE4G
OBokm9txz6ilazTPqpm7q6QjKDnL4heMIEE/BHN57hsw/hEUDTZeqaNNipUyz8FQXmDxjEIKeCCj
0Qk0AdajG0YIvdwtL60coN0BVNsV/TMEK9uP6R6T8/Dgn5wu8JGIGk/LrYc3PDWRq2PjnIH8DTYf
V99Z6lDMFsGdp+gGUesDPoBS4wi3M4NqHEqQ2Pt2UtvDiOTdFEAdcX8vExI9QN4U7qooqD+YGtn1
F80kqkSZrwBRmu6DrehPeXADJvP7UJ/YtXMrqQGEgMRdnTzW9/A0UtpsbMS/63vITrNwHyzgP0az
rafWkGuYowmYuznhl9MwHfexPnXycR4wlhLuCKg9wwfO//NOf2ZF3zc6om22rUgoDc/Rc576j0e5
2G+OSpapF5qGl70fkUbkZi2n7CNS7wCjKPmsFgz64IjDbTsP8+3qDj4ycxg38y8QFdPuedy72xPi
v0wXf6wc2PjVsWN5H8iHkGObSLTfmSop+w/ginEtAZWTyZMAqnJ9IQSFRMC6Nk8k5VD8BA5RxkdO
VVpBcc199DvLYY6Ql3+L2JYt++QVeGfQAPXxtf84+wxPZNH45zUReY+/gh+bqQmVHolpqLb6LqSS
OqfzLds+9HDb2das7mK0/cqn2/HhS/mIbA8axZJ7D4pWxCDfqaWhTgRYqyNM1XAnNvew1jsds78Y
qcxfA//FeOctqyIcplFV9WCTB/pn99SeASzoOLkG5f69r7fNaios1928RbA3Yri6Xu7lDa2D7pHS
TDun6eYLQF4v6SLm1qEH1kAmsHv7eICPNnpxqHaO9Wxwbe+6EbrWi5bREZ4ve1bqbNebQOkeD+6m
eQTYZdTiHoyRvXSlD5TZdly0ykut+5gmLYYfRlEb8r5e0rtUt6Nby/bhRyK1qYG5be6HyoBR2pFo
xdvtoiUXhAT2CH1u0D3QozA5YVWOvjJLm87QZtwQ2HRLaSm1aL74jIeXPvmQNSjgQzJpQUCfMl60
H93F3AHbBYN5MYU/cMpihUye1ndN9YPiejdb6yhmwOI0ANEEgz5XDceQA5e3NdDrFz9qX3tp79q6
TI1G3GEEoMHYF6NleMrGsRs19DpN0U3gDLZtwHfMnUDmjwFuHbupwDn7MDI1Gc5rMUDXzOrF5LgS
4N9utV91w3A9GAyqA9B2nltHiBSx4tUqpVgPAPVIvb6oSEWHrs7WK3lCYrtoYaBc+XrdlRwhCy6e
l5AbbN3xfD5fUTCVH1tHLiqvABBAE1nulP9LbKmzxxSFH0YIWEJr6IaJ3+1ODReENPhe27P8Umj5
j5mMWMm8gozOIIIBGYZMk1FHD84BUSeBmwk5HZKZPLuEn89fy6BX5QE1K9PtCBVniKHHFfhZgwPX
tFplgK1LKL3Dh0yjTN5Z+LkPoSxYV3fqULE8eB+iGZ5zaSVPhqpTmh0w3YFgFVzmw10hfXwTiApI
+LInqyLvLg8M3/IN3/Ygt3H3H0CScARjnL07nc+llBye3TDkWhGewv6vwRrOuxaXLNnU1Z02pywA
eoNj4Epu5tYjdyCLjRyYF7nT3Bek8CW4AlpF9x1Z+jNSwEyccoVrWWc6ByykiAAjLSwWDZS9O6fg
VSA3vvUWFbQduSQAqUM+fGcgHZzU0wbyXbmwGM2rvCnf23o9skDUcU+BfBaBagTOmfqhykAaCX1O
ZbZ3J4Urv3KCQLkNnK7olP2T24rc8OyFpI5MizPESacI5UVQTdIzkgT2tWNiPwFnyp3x19X1Ruzn
zv1Yo68Vrnu9j94EvdzWZLY8uh1BhbsFqa5ANwu2y+B1kVJdXq8/PtbHWuH2Wr2WmN+cmjxnduSl
VhaMDCA3Pemte63OEoZR4EPED+7yjpqsvBRvieL2Eswh6vUnyAtbwIK55T6kU6yC6a/lrsuJssQf
IhL7VJNtdBoNHmLSLigjQUsKHapwNxr1hafM0Bzxdx5CR1S5O51ZCyfH6wOBKC7RpPooOrUwJbqz
RmPYYPRQNFgj/2sYu6ODPxqlyLUvl0jOFnh4Ub6V9xhVCE569VBxw9tzHeWuulX26THoDUrunH0r
Sx37KSeOjC1HRLJ2gSrzCRwgVy5ir96nnBiQnEUAE6tfdlU3qUUe+p3PF0jBYE9DNqoAniSQtkLQ
1DzYzKIJQ5mo3cs/lvwS4d2Gz6+/y/f2DBrB0MqCxAEys8QLZWIZfqG7nEEdP5c7KB+Zj+Y3EzAm
o/oP6NH3NbtrsnXHpT7MBK2kv1s/+lbfASdLropSCcFCqef07NRVByi36EBJDx+bFsZNAp+Nexwf
enpzP8gqTkMNd51r67RE7RA4rd40a8yoDuO5QFzVptLOhtuu3SEQahQD/O2uD48h7mR26N4ZTb63
kkE8SJoQ1PeUNrMFo+MA9Uc4IU+U7OPxqbEfqUTpOXoS5Ez3idotDxlDaCntfO30WChmCM4TMKlC
UAcW5diIkfdZ8V3OXpkRJ/eLagJZHb+7nayP68UAiAyYuryCS0O3F96KWTZUawLvPE+02XblAPVc
TC7N2qOnDvLZz67f+Ls4huM3qHSahqUDP3orIl9zaxHt7SuOHxM1noIGwmgcQIPIZ0rlmA551mjf
ipX+YFfxgZqCnzOeJg+sgrJ37A6/9l5/4X3Ru+FV+7rThv76urif21/iN1XSxLf4TXcU4EtlcKEi
OPo95TVO15Jy2d308PBVTBXkvW5TBhsadadyQslEa9IxnKehWUtlormjMZOVtSg0/gYXVH47j7eS
7O4GPfZDzkNjYGOzPHQUgZCPUujh0V2ulBpZr/RLN0P7uzxm646hasyR0F1QDOf7tZ93xyi5FQnH
hJhGfAoeRYQKxQGIKYx9nHdvNimCiz+jzTPixgy/vq5uH6nunzfOGzeyFIK/nct7VTWJ7OPtpnIu
4+k4xdVUVuJsw+efaFY8twt+f+ute3uXEym7I3SbnxRav0Eg9H9t4j/WxZT0/Y+Yfr8plzb5mXMR
N9xM3fajQjiPSDlfMwKEZPk0DBNCEZy3dH/wNDcPPhqPfGk2az1N+fCr3/95ifR/bpH/3S7z/dky
lCiBPFcPp3O6pMweEAqJcSbOkcdJrLTNc/TRw8sFncZwNOzXvhbe59gMPi+05XZeUoUu+5fTeq7G
X0/QH6clLcs/Vut8vZZz9chpGcRrEmzIy3m+uizPQM6tHsYejmZXqf4/pJ3ZcuLatqZf5cS5J0pC
gKCiqi40BQIkGoFMd0OAaQWiE0KIp69v4LVjO0kfc7GTlbkybczU7Eb7j384WAEfTZHiyHar2Z6N
h163i1LkfZgxAUr6ZDX5Ve/7xbHolsXvy/h3Rd3LSZPd//a8O7pOng+RnLQrRpoYa9K3voLdJGee
XF5duj/1ttYEU0e+uba6om67YijImkegkTiQzbW/3YEBkufGHpXlFzVZYgsch7w02UAyotyXzFos
2ICByDI0JPiUgzooStZS/G7iNSjqL13d/vg4qfpevdmhn+8Wmb0iDUol3/OSxA3Dxy5fOZaNYCSd
4MWy5FjTwdoKlstl9xOJ2+vtVK+inF5zRWwZaGDff7PsBRGkfx2Tbw/xcqkucXjYb3c8BHeI5qiT
zvwhC1d5mtByRrAZl9iPyx52iQMdz3iGsMnZIm9Szu4enHi5uoBrxn6XYf75wn97tpebFcV7XTvD
Vh10sKNlk6kaev5/2SU14ixxYPLYHJ7nSKq73f9glRZ17HvK7ctqIbb5vVt5E+HMi/j9e8VonMmm
ke7Jv6gmY3050afCYNtMDmcHK58lutYj5XlIY2xONsl3Dct15Xb/fkt+2K0iaNE8CUtB0D+xv98u
SSFfSZLpfVsMso3KfV5cjarQ2u9D/JDNKpNF10rQb1cKxEFf5re+lIx1XssVgjzOAH6M4R8bEEN6
W+pb3lWQ/zSf72O9qtfzbWeW7jKW8/DoQUXDkd9n826A8p9SpZjLjLuWMECheYMrBSadN3DrH07D
H6v1oqyL0XSfrU+bIqC5tEohpB15uB7qbUDr70P3fZhXwMf6ct4n2YN5QGu8Cvvb4DOE6fP3tfoB
1MCWA7AnK2fkK4b2ct+u+/u9eC8WCwFJINscHZvH5YUqrjJMy7+P9AMiTUYqgyGAhdwsv5oVj8tx
yraYmHdI+DMxgrPgrXqONyZl2UQ4D34f8Cc77o8BX8QcwFY9d8Y2DnDSi9a8J9LEwW3Cu+v/p2O9
LKNWut3yh5SxpNt0zqLWc3mz0PxEy99pzZ/s5D/m9aLlK8cU7EsmYxHQRKHTZQsZid5eem2x192B
O8Yse6c2/oej8u8NfNHW11saX3O7SiHYe/DdtCifpPUNfpmdb/++c8YPMcs/Zijm1zeR98juxdsu
nLJzEniiYx2hnBjN2OsRTnCGjlctW+3mR7MPmOyd+av/YIr/MbiIl2+D7y/ZWQfmIybnBJgbC7wk
WjH7WK3eItdEEr2olT+GehGF2XoX5VPi2SDuxPDpBD0OKLGY6slavNu+vBzB3wZ7EYva5ZHkrmcW
lUAU1oeYhhOOD37FcDwmEjP7eCOHf9Kaf0zvRU6ed5Vd/nBgxIIzWqCixZkAuYZx97TvMOZwIKqp
3eY/NrTff2Nt/agICjqcPYD0Sl/MIt92Ur9Gp2MhKhXAoG57kHbkrWPt95P6Q4GUaMx/D/F6J66Z
qa3p6x7glYipHfSWSxIsfSyl30d6N5eXK1HJjofbnYbuOKU6TnyQy1R59PsQPzg1f8zl5eBnU/MR
7zWGKEwOBJ3D3u8f/0OhzdO6MAqlPFgMagr+vFiGfitOs51eCA7dQ0Dgm5DZFaYuMkfWofcWcPLz
bEB7/TPay2x28bWobSJGQ4ZMJlxjIo/E5PAAfp/Wj8YAs/nXOC93eL03irv9lnGu9pRWDTmorakY
V6vfR/lRKH0b5eXyRqXLdRNN84Vg2ytSenAM9hR6/2dDvNzWbXF7P4c5TcymqE2pfyOhhvz3Id6s
VeHV+9H301sUslYE1HtplSgyiOEKgNX/bJgXxR8ZQFhzYMaC7Yz8PFUhxYm5MrtF+/dhftyTIk1r
ymAeQMS+zGa/3d7NwiErBJfFDi6n6ZHqn/IbVfhujJepFM3TGu4xxkiqEbghG7baWflNwOfHXfk2
D1Ec38TkITzcL48i8a5kYOByql0QUqtAzKmZzX9fsZ/EZUkr0+lHp7jTLBovlzK5mXFo3M60WeiY
br65c1Mggx9QQnTIqS5DVwMh9WYFfwAKY2t+G/Plgl7SUHvszKNc0Audqi/UW3NPHzo4kx0ETtCf
9fXxHkozYonEmce/T1ku5ovW/WP0l4t7pydPbDxOHBJPQq139VAX2FF/H+Qn2xrnlAQvus6QIvM/
t1Cfbg6pZsaMYt9rCZk4AoeSkel1JTFBKCxfI6FhoZUG/+HIL6s7vebM7BhdxVpyJ3PChGQwdiTX
rpaHDQqeCjv0baj4B9n+x3RfFtU0td0+V2S60Qwitov17pw+/fm/du3ber7IwmJ0zHRzy6xwHcRU
msTYn18xKexsElISGiuTyJEpkiKyFm/W9Sfn5fsUX0uLDIIN29yNKYpdIcahRO3v9sPOkRYkXnN6
qMqbMd+sqvkia/RTfnePcwyZ+9TGp5n5RlG++/gXMaNdN9OpVnl+PKnIkvXOa5Az/suemS9uEQCI
7P7I+HxtcHcByzanb7noZAV+G+LF2otuuyQpyrEorYwhFAIk3IFCt845wJ+W9tYTKcgjv4wHxb9u
GBVdvNXXCMApXzkgtysandQBSd3yqkSziNwBFo+DR8+l/jR0jpDR56HmbFMrbYBwyBxjDFo9hG3y
srXSgR4g7TS1h0GGSiuSjt0jJJOmKk0ucRWk93RnreebpTk++LlmGpTrxYHmpvNKsPnIDzeT8zz1
eVdpsp5fwVCNtIuVhw5ooy5o1aOlg04NrdJMA3NKbTZQqFCVIOMhuT6/B4ZdhJELOURuFag9qcqt
2pIso+laYuUpyiGoz1e2qkAilDRy2UruKiKRqlnnpHHXVFxU25x1yVS8V6fUTsz6NnE2NFvlDq4t
GPm0Ee1WSRUe5nndOmVWPgZ101iDl798ZhtIqMljbVU+UdujlZvAlhtVr0CN8xY4J7OktFjFmnWD
MI0nsfOUBZSsuHtZHnXAq036yP8uLA3zhztgAsQx9IIprAav4d/bPiyfQm2ri1EqL7nYc2iarMmI
KLA7muBGUKQWW515XkkUPDi3ArLmUoZFwdqEVDDheUk3N4JOh/cmVZzG3hK8wWd3iQf5SRhZIqaS
DpF4B0Fyy48EnBBsag3ilvevCLpD9eaaL5NLSSSvIo/SgSxqbTn8PN8h/xQAUQgiRSxjfq+xfnxs
j6iGQAJAB/REDvLeeaPXlXD1loB7z3lgoziO51BHxxuC5fOvhLOXRJM/E9vrEjQgvijxZrxAJtgj
8H22t2gq3r+ErYoHv1pLbpRa3uu9r0B+hEIhPekAHdhTTuYRJr9B3Jh1C/0bAepP53P4BWLAjyWW
ROzDhUZErbDDm03KkS1JcjQ/DPXB91ar1aa67axOlGujEP1FYhXtwWK1IMJNjLvO1xKSionlT6vo
Lh9kvEGc3uDF1xbrmi+ZnFVfwkh9fwU0wJa2ydNepQh1ScUuRPz0XsG5wyMsUA3kGwaCrkmtPnGu
sMqdkYHJRDB6/6RWZFgrdgpYVGq2Fiv/XSTsp3QVadUSdleJU4c7/Kd5EAMm3qUiRx6fkDrmdKsU
Wyd6KEKPNMp9Gt4G5CGFHdzII2Bjtb6rLGdF5LjBcYOYPKjYrGqQu8LmtVcwfWYsWTNrQC/lhn4E
+ASsYapIipNyz0gf76zrUidXMNzuFMtBZv/3i/STfqZ9K7VRYtqRrXxRVdk6ue70EhNaU7xD45ES
LdRKKnFiyOu2rXJw9+E0psd6V6vFjX1z0xRWmUq3AjXU70/yU0Lnjyd5WVo9K5nTQsSTnEbxKh1k
7XhiXgHyqYQ6qLU64eHEyghVlqppUeU0dZmqJLW0BSyQhdHFPxWsqGylsdqxVKdqWnQ2kLTDLQ2C
KlXl+M3K/VDUX6ZgkQAsHrheph7qz6PwuFT0Y3la5iiAQ9v2NkFulLaL9EjYLdc++LTxlKbGmmW0
ijursAjhftQsUHuH+h3Io77c9fdHZRK7jVXpaJ/neZAbRJIoP3tjN+s/xauENagCKQt8m0A6/3zS
e3FTyJ0Puh5sgspI95JW6lyCqJfNqJOin5QBXsUIbp9l4MvYtmCI6U0WDYFkz8u9x7jQvgRpL55A
lndUyVJHpezsAqf6415/zNetrVfqFD6nnTygaJRETLnFNih1ppDIw1xYv4ER5OhfXL0Xf24GUWPf
M5pAlFx4SaCeiz0Kf7qlec4p24dO6hiw95VtaLaDzEONFFeb+qUaQgIv/bloIrYqgLPcU/sNJATo
WDNzypMEKGBcLVf3tOg6tHJ1GAbp3W6O43k8KMHIWm7T7HDO0hrBmzMre/xiVkCtoxkUk4p18cqu
szWN6e4cH3QJWslLFNAcXNkcZFcQ9AS/5nQpKB2PZx8fV0Tn1wtTXn79/jBPn//vh0FVGqVSqQJR
1p/bfLs81sbN5GFA3fE80LyPhCdrHhyVhbx30Co9QUbtqg8LzQOj5wcFAYI7OKi3qdH8E2jx1+OQ
oIC0ikq4QkWszG/O8OZWuazzu1gPogGhltHmZO0owEIrnVWK5dB+zLnSu6JNLY8QAJ/m21a0TD62
7fJkC3Xu53ZYaUSdEFamIV2LYslcP4hed/IwEaDmjdrDnk+bQPgAK3ZQxme7CyqT1T8/syJzdgLN
S08k4Ii9o1r2ul10HrAGB8xY23OokGJtslbizDEKdtUGxhloHiyFB/Wv/C9p7en0xTc7Yj8Qjuw9
+DBQj7KtZHTRlk7Vc7xrdfgEAAFTPCtyrWJGdJemcixJHqDbAKx9OXD8rXkhmeGR7Pwgld7sC6As
zwtswEXx7Yui5qw9HhNIbjcB3PGDH/0P/ipYOsL0/U111Z8JJk+Ae0L4K/0JKK4i1h011l0B9KG5
L9bHuXvyM0tzES7YuVQW0aR3TTRirW53C77ASfy+kLssZvtve/5yBPfZJiYleeE+zHf1nKV7hP2D
eUtTronil1cI+KEISF9yzHu16kOJCqhPIBEuoXTi6ZNJC4sJr/tIjw3Wna3m35OSggyVUr9tlRXm
j3/gm2x/HgoRKPiA8yI6KBqrmNZ6cixIjWUF2GWHmoc7iY9EHcuqwkAsHqqOosyLhupW8C5udXtX
VA9N5dc29WBaQdWLa7Vv6sg7Kk8W+iAsWXqmTitMXsLFxkq7WRGSemfRuHoJim1tT0HimswJzV/d
0fNF2mJJsixTXMWWpOlMwL2VJ55WUybgMQEtuD4rAG8du6zBfLilspe/PKk/7AwakP5BYdIAfGyI
c3xSO1AMGDYpPWHegcb0/A8RMoH9wxkFv1u5+OojbUwzt18X7yI/KEKztepG4ayDnI1V0b10dtDg
drCd8+Bl7wBM8gqMOH8Th/rrVbSoS3u614IyfhJDsE3cKYhQqpQn8juEkP+sQrCiJP49gilycIUv
HztYbOFPQb0KXHarnC4ZxrIVw/VJQTOFmWXr2JC3z8jNicxibeBVtoQSfMpZmlL8kT6/LCvF0bcK
dShU7Au0oDsbZmn75oecfK4UNqPgV36Xv0/4wOvhF4qfPLJOg0znxW3WNsdzGpamGmgvSczij3BU
19UarkELcXxE/IKlGjrdBuc7cLyhJ7kaD4TVrLniLFxtt+/3Z9W6L1fizdO9MJo/sWgwrJSEZoEo
q1l+MfT2m/P+8piaGuEleTZ3MOKi4cyQCHTE5BcmK0BKoHt8iHp/XxqqQ38QDN9HfzHu9sX8MYv3
GEt2ESEAtH1C+mqE4Q9cu5WploBBqCLiaAE19/RaVhXsEsIjQNTeLY7dGVz8HGEsapYcxN0aDj0a
gw4dEt/iLYmvJfhmvgpC1ubsaKMnvq8NMSkN/Kpf2EuAS5nVl9PmjfEPBE/m99u7Rttf+cggvEnR
4QMfYTRh16aK3spg4xDNnvfp8anV/urN1ujaD9GQMltDRqhYgqXPFLH6TVWu01Ny1s57SlwNFa/C
0WW4v6o9lfsldS9LpWsIknxnn+ijRVEzkh9/vFbikl4tbbCmNJnloB6wLo7kE9MsoNMnwHv8BNVM
ATgLyHsWNyhnXuPMXfjTIGVwaj+qs0PvYunqBtxbAOszKctpfvCnt1Z5LhAv6DS1OkAGabdBhxmQ
22UkuPwpcs9A6AJ6569dPWcVId7ealaO1Pbvp+hvA8cEzUosD+YEAy6e5/e/LdNpez9d9I2eBNqk
0nGTarGfrjbX6q1xCS6xvXOLXqFgAafnJOxtnK5pd+9uaOd3aB8Xj0GJqCNdWWfAoRXUsp6GXAIB
O50fkMvd3x/VEEX3hyx4PmrBwEXQTKqFXoyfbW5/ux9utyRwd4NSK48K8s4EHPb2vW5Q1aZOuspV
6XHsFSAEGxnEW47Wx6ldHBztVQr86eYVR2gt5Cl8yUkzHkJz7BXfpUK/IE+vzwkdPwYs1IngVl5O
3vm6SeNiEiUB8DWBBvIbPnyWNKaevaB2ch2OMI8f7P0/rxBZHlIAcdes+9WC5/lZ7wH9+FOsjAai
3hcLo4uSel4mAiZzqQvYU5gICQ+G1R5q7AMaQF5HShsihXXa7VJF0GF4V+LEKcUi3EApORGJMA+W
ohz2Aldc9pAJaQJNjg4ula8mNTpnPF/8a4xhR1jjTkEAR5+3UFoA1z4v0SZj7KI8uiOyP/puS+br
AnbzBW02knqbfPNqT27UuY1cd9EWu72d2XKALEzG4fjIV66wGU00l8tIb99UynnoIzcaLWDxJwPb
psRYYVXPZh6CKOnn0Vzw0sKdC957Qd8kCyHDsnzFwitPGPnRWrh+XAcVDl0Avdi427B6vcviFv8K
6nIiUUp4B3DskDF62WnD3JuHXMhOb7wQkgW9cxXTOAg6pHRhM6xPvRwEByXEKiEn7FliSI4zZMZU
ikisx/dXYRX8av9pf6RWU+yW7J2i+MuhenlK0SPfrrh+L8bxJuIpaTejoD3ESiDfjD19ofakDuOz
v3kzpPmUrn/fgX+vzMtdNR/363qbOybkUmnb95mqUQ7W+MlEJ/Y37a6xWo4Ke7ODGYom51iiqwcc
771a1wh8bTsn5dd94DMsEdbcyQFIfrFhYCc0d4Q9nzUWu6mTVbEAcQ4pZRJVw5Hj4zAF5ofa1jrY
Uo0VYxzJYYUbwRZASdCbHxlOzCs5MnmHc4n6kgKUDcuBHZNaFTtHpe4UC5VyfPFQ9PmzEkfuM8aZ
xCOJiI4wwsXs2HQ2HabDNTTc51WmaEdipV9nEgDrsalbaStqHmx5GCkLw61xZCfkAUXP0va9me8k
QMVHQs8RWXeaAslFEJA7HyXOU43at14I7n67tnIGVj9/+PhyIWsmJT/24GS7UkTW0WWHUV7UKBED
7WDQz4GBMw96LdB/oBlTu5gQhrd1d9/Bnodr32yNcZnECMyAXVMDNCNayR11+CTcLzqn2YSvkC7y
saIZCW0OparIGlJR1N4pD1oTdN0UNr0bACgxKoc7Iq9Yvo9aSlnzly8/6RF+7U7tHrie2eyEBdAF
GN2ZS8UfGOOhgw3RHnNlRN12Kcqyep0RBj8uDFOgmqo79PYQvA+R+Lyk0Ex4uYvWCJBtbaNqmNSq
0yDPJ7M/EhaVXRiMNiB4BgPInYui2IMgZ3EaTSvxDzWCwY25nBV+SI6IbKFIV2xpSqgcCg15B26+
nL3G3u4YdsXFl5InlqMhIQnu0zP2/CkFaOIjY5uKZwagniirmD0x76Eih5MYcCfMLjzoZuNRu9P4
0uTz5QfnpM6e1WsxxrwY9DQQYG3ENTv1g4NbbN1g/f9oIm7z9bybR2A+4+QNqTDQeZ+UY8hRAy1N
MHraJzTAPuj8EO1fSO3KSwq6SiwtHeb52+1iDWN76MURdPdR97iYHbuXh6V5cePc3dSLJUu13IU/
M5oeNXZ4mB/lnLpPtpCSONKZjyj2wgU7FVebD9W+g5XB9Z5jWzViaiQheuI7I3eAHfhRjRqwpg/I
omi4dhUKIFvs6agl++b7bnOGlYRvHiKTcEQsNMvdOShMW5dgNkY9oekcHkdWL9AdsCC9B9TJQUAs
YLvDAJVwN/QeDtHUlMURd6Wyrmd06NEse9UU3pFtDRfGXXcQFJT3k88YgfZCcLSwDQilI3bqmKT9
VV3C7j46c+DyRar7+b2HIHJPrVyF19oW58h/l1Q14Pz7wcL5rk9e0tWV8vG+zkSfuMgwiTixNotW
R/x07jT6ntOJ+04AwH9OmadFi+woH+DJaCXVmcylEIaIyREJs57ceb8cVDqwKUjxdDgIKOIT4U+U
ZUiNTNdDBw/vqvuUVtjm8soo80SNcx+e7+xyIx9K7jQtFATa7uA8bIgOSdAGeULk6ytdgtYT9U82
ugYc8l5vdIIJFHAWvTa7UoQph18uH9kWKfbocE3k9TUopsJg4NJvFGt7a+UJVt8bc6ySbdWRm4eu
kGYasCNyv0QYPl8St0BARCKkgudbnigGyQtJLonUFD+aYzWQ9dgCbPJiQF0OlUMsroRAOifUBBNF
KFdpIFwBICWyjewOkojqmLG0BWF6TENkzehij8hL9rcWUS+nF1viQt0fdlgrWDgyEv/CbwrmsM4R
99ItK+wj6uu61eCOCsElPZ/dDV+jVymUpZhpVHzSs2WjnFwVvoiNgqqBRz/YhQ9hz+O/p5N7tWsV
y7Ch49nSIjWYs3IS/Rix3KORz7RcV9SRFP0iK10Xg1GSPE99CrzBdWmwRBSFFE8f7VWxoqpsoU0E
jzDeM86GKqZVjFWTQI8A33ZnDg4tSRbRks1FppCce4aH4LQoDzbdktq1yTgRmmC3Sk2KnEQccjSl
Yl+eTsqTM5UgAwC2eCnRmTwdYXjqeoFGpbUT0esPQOk8Bt1GyDLBYuZn8yinCkSQWrg6jW1nS7Uv
hS55ojdr5RPZev4yG89Qg/icGWJoa4e+TXEM6bA1daXEKFz5wIysWjakUHKe64q1SH8lexG2OATy
t9XW9rc4YfVVnc/1BxyLp6JFGHCCJdWImSBnodGZi7RI6guiB767YJmTaqt2b2wWU59GQKh/DlBV
LBkxKGgQUXNB/SLEJCyCPCMy0l/hFLMNCapILPo1yOiAZWdlqSORsAH2q5+vEuuUwzj/uhCRaJDF
gHgj4QOs6dYIWlDZ8CtbSKemiUvRFkYkcUlR1CI1Jc7gM78FH5ioxQXxi4j7535xdB9cP1HcEgsi
KNTriAbllJFD7S0xWv818KBo8wmcn2cdpcTcpEGhKFmBeeTVhcJz2WGpeZJZSw17NKAtGOosFQLi
ZoqtTXsopP+dr2Vqhc3PZvKSP8Unnn30V/2y797tqN3i8ksIg9L9fv2gkL8sSIJd43OsiROs8JJz
jQLV6XViGhVG5GSLeY/mEbrjx0hMAA06HzEHxLVhdVHyrKVEPzKVNWHDZvUHPvlLl8u/a480xVbX
OvMOhklrVHKg4phMAgkvocmxiSyud4dwDo5LByOKZj1UrC+lyicQMSczz9BzmZKer/Lx0hzkbofd
uy1rwldhd5EFFsAT28ZMOHVbum7KZdBo71QBZtgJa+IEkul/xvYefIIpD1pWA/klcaU81fYcmOGh
XukZbuIwt2e4PMenlshFFOmGRNabvn5UoWM2EY0fQgFTJrEeNp5H0nakM/unBYtHU0qhdw3E1fMo
UCO0LDee01sCXS8JUeen2BzVXoQs3PGKkBGMSCkbVYMNSvg5LZKdFwt8IvY7QSU5DCYPIxOdpNXJ
CO4xz5Ht9vjA7pDThbxnEmLqRox+5FEJGGODJDXeNas4Y9obdT2vir8pEUlYxiyped+zB4+aSZyq
7DAM1+1hr53jZ5l+Vje+O0XyMl+Cmh3vRuLgrLiPQfcKrkzE2OcygI1czviT+YBrOufFuThbLbZ/
NDpBGYBFOfa6LAL5kE5Pat6HPflnT+7jHHNO+tLyE9xwDuo/Cak8gTPstQkygCNys7mRXyQuGp48
hhi861HmULamesNqe4Yh6Y0dyO6sz0jECtZlowtBGzaYFLF1nQYqjNE63EnWsEaek56bgdP7FDdc
vOWhs2ywailrVu5Mt1Am0JGPew88fQo9na7OjafBTjhUqku5aCWL1aa2fHyEBlWvzTc1GtB7pZSz
TTs/1DjsLlaYAtYQhTKX+3xoyN34ukNPDWp1qYDxvIYTKYfgoDSl94ZXiMzZNB0eATyEj/XotDRW
0LmhRRtD3TdauSV0TOoAt0ie+o8rnQPpli2t2IhuVEJM60c9dU6o0ahcraiAhQ7YIJqFswQsAr+e
N4yTJXgyLgc/AtCEQwcsm8sQs8VrHkxOmIAmaHiF8Ou3SQINxfqh3gQ3e9wW6oEIq0+r89uilcvH
DJdDhFDZyo827aMXRnbRGRYp48BKajyahkOBPm3qLpm6Nqf4RRo0AU/KQ2gP6TfGTBKa1LVySkvV
tgVP07b10KsVNq8EJISbKUQfwqwB31IVqwpBHTjYBRzR27NuXebHEf2yXIZ8eTh8/pxYURxOjtmX
yNaRSw/oq8BO4R3OoaOqCyOeWp5cTvq0A+DIHl6rzj9Sm7ViDzHavpRIh0OZOrH/qG/6D9PSe49m
BCUJPyPnu8D6TDjLouyI/IqphwrgEJ7q03HsnzoXnIh6dBaUxdTm1BVsZIOEhJ6uA1Ht7hLLSmw4
EWX0ABb6aghbWmX4JFl+ZtfocqrvPE4g9h7a5WtaJu91yVu42A3b3r57ojkemQ8IoBr0BqnGPvcO
1dhlA0WGlGxn+HlnSVv42uhoLJk6v4kWcOV4egItgkc6qw6H5+EiS4HJnindIL7BlMRlw3ZOxiV7
P4trGdIC8myv5/HZfc9yEDYVeEvN5oYOWlmjVKdhGGbSyhvGfdQ9bsfBP9E0oIRbA2eS7w8IY6He
AYVTN01t58IVgwtXQYplsSKIekt8p93O49OLvq+6C2pAEYQ0yfUSe9OmgTqN0vMemUY6e4HBaFOw
79AGTK3G49Su3sjErJoM0PzAoVEXPxG2iEvr6qCVVx+4fwIhytn9/sxQ7QwH4Vh1ScRV6/U2954b
IGwdXe9MWlOUYkSxDi5Sf6XIeT4tVM+zAARuOykg46Fv2oRYPj72H7mr/ZwHZ5ajJ4w6EiTBd32q
r9EAT0y+QKxGJMVkxHVL7fG2e6ei5ATihps1az7bplGtTRKmPTbwPNttnr/INQlh8sLawrPCzmfN
mjOyy4iUXUPRvqWbdMTmO8FnsqEpQ8Jjx83BGYZmQTdhCQBuOljcIyIAKLsT4ZIzVp0qJJi7qGis
KD5zgJPyUMeGsMgjmcYVZMSYftzYG3QSJLwZwpG1ptcazJo0uFuPrq2Se+4XbQP9LFpbJF+hmQy+
Agvr3s2OBwfc9C+QqzitOLImGWrTCdthW1cVZ9MbT60x8pd/wTGOvceSSrGvaUvh72DAOSKlhlEj
Bd4bTpfv0zKMOQlqayBGGn5mqY39mjHrZ1oTpXPEDZAIABxvQtvTmYh59HRcn58j1dd2/+SsfIo8
ozYYkwrpxSvEUqLrcK9l0zB8eBX8TfeRqIMn6GsJSklA5OvTCM7Ri41ObGMYEY+12NXBebl7CEJI
jtIWRWglr0uCkvCqSG7wwO0QE5ukKQ1Qv5KBNzoEYBkOYo6LuxAjFK5lyW9QcwoTRvXjwrEo7xSr
siDvyl1QH3j5a9Ilba9gYyBU66QTRX5nBJEv6qouTSIcvCRVUlSaTR65qsFtltEKDArGqmjNxyrf
KAUFy3A+86PZ0b45PB3N9jA8CYzBjQU2ThacS8qWSIW9WJXYtPh/o8ViJU4990vCVRyFxrYrZqnZ
jLpl/q+Tx1mjLuCSYZYwSGAfeMOnOtnZGjM4kBc9ONN25qZuNpSFIRrBomiADfIY/TPQfLPmmOZl
Gl3wuJTLo2omnjGgfRNMAGeUfuxxz6We3xezl1XirlDnRlDcG1tZg7B62M664pF2aV8xuJ+5TFsb
ReaDa5iJqkOG3VW1mpLHZi7bWn9GLMcD+NZZdwprZgtUQ44Qqb6n8Yv3m3IANfK5+AiExGleCH2q
FPY9DbrOfBQ6i9GoNe+NQuXiTvmjUWjfhhByra0BEo2YR6k6GITKbl2BeIb2ModSjhw6zVSRtXjr
jDkhTDi/Wj0UHf/IWSdohStEaUUlJYgkCfOua6AcmT+XYYH5zYP+Y1L6fNO0iQMT1ifka0haUkYv
29BMMQRah9yHcFVxaXCrEMgD1gO/h/fjyqX4DziKTHUB35CGlyqoIbIrtqirDZkVUQlwXw3kbgJp
ZL6TGjYRNQFzPhvvnfSLVqt8IncGbpllgAgDn4EUwpnOCkXLHmGqwBxFzkRWFdI54efiubYiHAdk
OVwaFAT0J8CMqaH1xDCU/I+8JCp2q13sFA8JT9LyWQEE+ZTIP+GV1kqQDoMBouJ5cKEz613OVr6T
1iw1JlRARWvMiWq62PZ4h5xkEdILveEysHTSLjhT9pYsEaJapHRrwhsXfaSFRMdQKrB8Hrlj3MGr
E3fESxWCeIFH0HaTwxtDAXRB4cmfJ8Az1af7ibYhSMEL6v7nTVqBM63YxDYFUrquES7HswES0Dk5
QksVkvImOFdfuPWZZHvamIttlNKwelK57sZP0bP0AiWgh82C/hYLby58aASv0eYxhswIAfLRz/OA
BKOPNtBUvFt6CxzZNR7s+Tz+Gxp5810+5wVqM9XuhQccD0lgMI7oA3EdeDzSaxKRxaCQvSYD0fpi
uyqPb/MNbuFXjjhSn/hSKAdi57MvUg+RQJJNqK/oLcP6sRFhlU40NZmMuHd+nQSQjxbgUpHdfZOH
eWZvX9IwwE+gHzd0uJagxv8z9XO5nNOkGBNQ3A2S9oGGWqNslm5V8UqcOB3EDmEeihy5GijE0XGR
eaBsiy44Qp86yF6hf68m/VsPzsq52Ug5AH6uA0o+6m9Hfrh8vANV/l3cbIKhgONdgDIaEFDJZH3L
VIXnYhhFxi4Jrp+3PMsedh+jXB2Y6bGapfbeE/rCwdo/Ymc3z5OK8LU6Edyn62YI3/VRbPICedYN
nnD3Mn64Ru86fNCTmGjVbO0W6zHUnu7ubhl0Kt7SkXeZptbZsEBb2rAlznNLg/iMfxkAhtz7emwl
uKrxUV3cK7RlGxCxJVyWWjpM6R/xgPwercqzLYBo0iIyy9sJSKLY3oKbgbUwbcBbXQiVRo6pdbXP
g2LtEZi4GWvCRxo8bxUCBOf5xTk0bxiDw5hbMFx3Nn5WP9FPulx7tJLG6aRoG09LlTedBUuy83+d
jH8vdekFv1rYUE17TTjqECc290FBIBmdqhHca+XmtAWSjPaux9m+mxKLJG/RbmSDXW/XjOop/YlN
d9o91GEBjz/vTdwm/9SOaP9CI99OEZVfaZn+bbBvk0uAphKem8GmnffkHfCQQ6oJCOs8L75LOkIt
8tOcIBWjfZ3gcvWXOa3DOH/RcxwfkvsDbbBZbMl/rLJJ2iqCpvBod5kHUvzADxqYR+vaNWF561c+
82RDBpf+rb+BR71V8m8hQItprzDcYHmu1ZR8yDykKMM9+tlq3+XynOFTTqVxUglc+cba4YzAUmob
5HFJDlANCWMOAV/SP3EdXAVY+wQAMCC32n5M33Vst5LiM9LZ7mKxDqWJWcsIV+StC1pHV3Qk2O+q
CbkoOG1R2GeVQekL2h1HSFfRLO3taEy9eJBHGt/ABnyeujhqR2pU3MfUjk/VHd2xlqFzMlTpYuWG
2eRWUsYHYEXQ8OtBRjMs0yrT+LxknTc0mDUWBQDIaJsh9L/mzDgqmNAxwEl/jh4HBTk65kQaKvjT
D5+PUAjcK12tfuzUVV3Z9TpYbL1qjsxPjnphmAfbvJ6YnwlxhB02aN4ZCMOkmHNhlXYL7Wigz0WF
nuk1AP8o/M37bnmRfZxGwuvcNjQhqy4Y1v5kU+p5nN0+9Xl0B/dvAc9J26RimcWyDGc8+D5Wj/5V
hjXVyfzpwaVBM/u4WWrRJhgiu+Y+rMLpfq6XJoZul9FKizyP0Ydz1Z1GVcAYLp+w6SD2YHstqaz7
8PP95GjRz9O0b5l8+IGqzyDy12sW+rBAnPj34NA5uHQFKGE05iwOxMOjAir7oOznfrGOn+ubFU7V
BRKlNuT3ELXfrax1xIoZ3IZFDJBhON9u6fTLPI8gvfnfo13xOVJso9G6LLVP+ml04Tjsal2jHT4x
7pcVGB1262BdCla5DkAfjAtO5hwyaZhhQ8Vzav1CaJVn8dLwouYusfe6omaCIEVGSg5e7Kv9QJ5Q
EUIS41rL09gxsfOE3OthbxepC6R6UTXVveKh+ai409je0ybs2Ag39cplUk7at6264F51KwfnHCk9
7+Sx0u1d91zL4X+EjdsDcAvTtrWjVchb+4eVjkIMiIq1y9tGWT1KVjROGuZDFfY1vgqRYsngofek
l9CukNk3K956BdX2wbsXbCrkEP0XaIhnBRyznHUn2BgcYA1lOYcRnYzuIEXTIA42VJFSP7bgtOuQ
93KhL5Silz4yU3qjmGOKy9bzZE7SAVzpf//X//p//+fz/r/Xy2P3S2L+1yEh97k9XOP/+9//g9Ap
lwSNXSnRe+ZPnbUxdht4HDZJcP889g7daxC39eAQnCkaW8YfnNvEj7hQlPzB5HioJp1cczt+wAn5
+NDmtx1sjjQjKL8tBvwLeCqqtPyvx6JTz5+PVdLuUXLUwiSg80h4Uxq03Cqe1qmNKQPvpAP4qfX4
LOIELMIqt3c6e7MsP4C1ynoljx6vFGAfeFXlh+n+mp50xj8FVxp5T3RuUWgfqN3g6nM3DvWMovT+
fXnzkS+PMbIl5x7n20/KccyRHpwjKxGJBD6r/HizZz+aRXmDX5BWVYpa+f+Tdl7LiWvRun4iVSki
6VaZDAaM7RtVOykghAAF4On3N+mzz2pjl7nYhdvt5dW2xNQMI/zhBlW6M8tO4UnWyzaQXcScifOw
LfKWTxYgkycjUIgYWu8lJlWLESvehEevCczwDIhvH8ijmPJhRxx+vqJ1SFbGlv/78F2RQ7fH8793
eIMs6jVdkUpVXGMYcYIWvvUVSvAUlr22PxXwEEFCEOUK0vsBmPA11fkQC8yJOTmTtrqYSGPNYw4U
Xw/eOk8jwm+Gdj+ezPX5O+Km26B2j7OdpyOb2g2lWXMnkv7p6YMqBBSroz4g35J1Ja1qzNyUGWDM
qMwIto41PC56d8jz6g/9cjCe/13mJrzdXZrG3ldGvXxUpumbBk9smMyTARDO3RxOZzu0bXf3Vj32
1vJr9VDuXJVY7CHBcCT3fn9g3+VDWG//3srNlFLOZXXJcFJeXpBbf+s2zmm4K9w9Z1P/MNlPO/LL
e+GyWMLf5sg/7/5mjkiZsdtZHZfcfmpvzZ/Nh70qhtKKi90z31O/gWmv706HdqIBEcWi6utukm4w
zq3SpFmeXeEYJNPfJh+nmSHaOJ13AaEHz53gB/lekvY7YyveyPc3+v+vbt3sZYlSnJW9xmKQhkVf
mtgT5KOfD0MVL2jz2Z6l4+2d6fvdberr+70FdicbrTPlI+83+TyHapj24VcuDgG5iI+Ye0jiFKZv
ugc6gMNV7gu6lhKiEz06+CAvM8Qb/oLrJyk5rpAzPka/j8l1Bf02JjdT/2Lsz0fzzJiY02p09uEh
I/SOgDmLuUTwvbcqRuo8e0CLXp3HLycaCS3FwTIw1lpUv2Zsee46C1OoA73nbKwhxF5FJ9SFh/E7
ZzKOFMe3ZnRGybaZHebGvMA9zwrqcbaQvd6UchxVmh0VwiLkMKbyhbZx1TnmYuf37tIpf57n/z3+
m6V1NuNDYkm8VVwb6C5LwBeOmPiZYyJALIXoSRBzBftpigM7Tjp3MiXtzty3bpZZWZ2rItlwwMuf
rXcZxbPtB7AsP8HTAn3uhTxr/c2sGCCdPFADcwYX3OVAYMetEY8/U7+O3f2d+fnjxtdTMKC3Tfz+
kET8uh6tRjrrvcw+kr3ls2qGDcwRc4Bqbbsa5CWVAiaNDGxpqPB752E6ljwNxt7vU/C6CG6n4L83
IQbun2y901scxC1uQnrqnQU/N4vUz968OTg2PevCq7uhajjaNC68M5YN5yBLcL9UomJKBiSZznHj
4B2qO2XlHRQ3odh68UyOtRytdXIsCIs9hPOTwQxmaqhhPCbDy985h6OTPSFP/Xzoufq6nZjUKtJP
7QVkMEW4V5WW9xqKI2gpNPwBJ8jOheb8TH4qX6pHomkaRMLdiiwdR8ItZa5zaLR+9vr76KjyT2eg
IB/otk4+ihf01+EhWrxglXhmeAB2I1gJqKrox7vw3PnVdpy2swytb2l4OI/ivkAXUERlVT6ILy1q
ShKjICAHaSBRddqy45DlHNYqdBw6Jb7tW/wzWJ0zmcgJPV9jYiMab1+16k235SU0zwXYj8U6X0Du
HgxE3w+VKShvYCo+wRcAmaXYSA2SAuEggYC+4OOqpUrHKModX3F9QZNbiX9AzUrUFgkfqZvmIRg6
XhT/ZjC8qHu4Qq5WIBxk0HeSR/IsviHKgWTIOCyrGK6Iqj/y6ySDtAAsLlCzTigqCiZWueqopHdX
AW+qt6IKTNGJM4WrJtNsKv4f8GB4bVwdZhJMCcGTIMnu+aIxsn1NXi+dU9GANaZF0tfrSdcEvz/V
a9h6O+dNVcH+1laQLb/lgzb2sU0vvea4fKS8S3Gb7C8gRZxdQch/IVCcCQAkJF80g/+igVOKzwI0
wYOFqDgZ0FkYrLr+qvRFg1oGCk5/5e/oiQ4Lw0oVuxveOTLUn/ZRk0gc2rIJIa13gwNvYx2vOVuq
l50vrUm7RxiLjOIBUeW8HgiU6I7C5CP7e7CDQPj7wF0H5tvA/XPxG0D4qTsn+VlcnIA72A3o/3rG
UIkMv6ZnR64YVYOeI3Oe3zsp7175BlRZtpWmNAln+WGUPDShFqghIf/R6cJiuCeupzv40E5iFPvv
edQrV1WX39612CP+3SJP5T7Odd61MoopEo+2Wy85ecqb5SbDmDaQDZBWc+vaV7de/n4aFQuNHfMF
37yRTO6No30BDVJ8pYjhWp8nGz9Nw+TgxoPmc2gutafssRjJkLUPLKgzUKjdn1R347OPLduRSu8Q
jZ4nw29sqpwxJZLM8raRtC6CYp2uyQnV5SHKaWEc/8ih/FKMLk8x/cLUvbxerGVuOsWwNR2hFhAV
s9dtyE9k4Wm9C7cfUKh0NABmUu7WQ+OBnVufVT4b7XtvZgdlIMri3Zs5z6jPekhxzuO3Hs4hw1p6
rMbloMZsAs/VRY0i01MvSKjEBhlFH94/+KBnnJHZKqJ0ID2j9pq6teSXiArRW6D8T23YCDvEee3B
ebGx6DjugzhxygGlEagDhidX/GZ8SBlzil7oic/LsQ5UijBudk/CS/0h1bYVG6EH6J+sr2tq8M9D
bi7bLpbQt1pKpaPScT04nfAUx2X2tX5VZ6c5JkIflGqKoY1/HP4Tb9k7hTZlLL+K8ttrkzhku7+v
N/2HVsaXm7oJmqpC258zXHGXGkoONCd5BKWD1eLpKR0ZXh2cZumoN877yaT7tJ/OPpy3IaaXz/U0
G9Sxm1qBDPxl521L16pdCW03CBIgQE6etROCBPXjcaaP2pU0M2faTJ1cFuadwOunLP3LW7g5QDep
qSWbXe+47OjK0yhS2FAFLv+E54o4+jgZ/bgPnsr+g1MYpw2aKa+xr4cHL4L9TasFIy+02xO8QBai
9/v7EGs/7Kc2/EuEiWUooLpyc3+xGR8NOWmPy4PidRhH0tMHNPcmMT7P3fgC0BasmNutcksUNPN3
Y3LMHPSxL2entdznnubmmYstZf0QU/EiqgGrb9y5SeWn1M1WUS+A3GfZNFZutiDd7ErrYpfcZcAK
x8FIDfM+iiS8LDyy4D34hLMDbAQvQwFR3oJtKl5FRCERYki+5GvXyMKYWEQXIjIR+Gidw1mAIvtW
/7DWn5PVNgSP57xtiDtm5LqCSTpYAXoAuCHAx6xqnBbFSxAcjX7ubhHvAERfuuA7iS6ISgSr7Fm0
tJvgiKEiISHcbJkt4Bxl0wVGNyzdGAkK41l73q23a62/j3Z3BcBxHWNTvtm0kZrGipWYjfpF7+bA
yJqtard7Rox4yzOuXUkB7bMGwqNNOB+p2EWW7HD7sGRHFQyjjM/lYvNCLZZ6MoTSbL552QGCeFFe
m8bbf+QUaT+kB2tGoTYBgTluh+3wwksbbgcVvNCVeJ1XNWC26wftAT7Mdbcy18ardn0Zr8cTbWYI
mT2MUfejemGvxY9hgxzrjkoipgjtKuvP4fnvq5lvDCgu5wl+4P32PRuqvomxF74lV4KLiE/+NjLT
a8DJbfMSgbcWHvzuqQsM/HDEy5omy1T4jQJonRupy9+S4Sh5356XZai/tZ/62+mz95bMigkp42gD
Si9U/JpoRoAjBGbk4AoYx35ZPGyXm+V2mT/s+1Koo4CjBw0buYQJTRHV88tK2XiX1WGA6Z9T+oeB
Nazm1Xy/aFf1ajPdLNJ5trBnpFiTdLwfovVMtd+Y6lS2tGmD+tfcgGxFCtyhY6KwN6Ur66FZg9MY
CmR4N6TSSDuDLglNIUphVJlt4Ci0WbDkU1/VV/kVkSCpT8MWrkgxTqZHujAzjUrOhMsClEoWySLj
NjbTXOCyxvqwGGgfOu0vUq0B4PM9ztKcQ+W4HNv9/KOLGkyaQDTwdxMdI+RzADn1/HtVC7Undpzf
Zu7NWm/SY7U7WszcHViDS2CFCoSnJEqiLNIftZFNZ1e8jFENIGosj1smUGJSHK6nJ9mrUb3sxgc+
7wfidelnw1MfkXrcvjGoGxz6VR8hI/62BicCR/G93WQ3yWfbyWZyIAqhEjGQETzqBmlfRCVFH/m3
QdU/9DlgeCmecJc+hkokXvvxZbgfi5cSoYETZQP2nok06ZHUqDPb1x40MPjCeUuEEjDmWHqK8BcT
IHoDRImA39vAKcFT0tMLRZOehQgb4/+9KG7Ez/ThCLT+94UpGNehRBghhZs45gRjPUDOAhOffJBJ
bbmSPTldzxd1ZnlIDMXLbJyNa8zrsvEh6vXrCMUh/mlmjsjJlvSADIgM8TDTJ+V8N7Utvx5fOGLH
4r9ELDOtx5i0H05gCTsBKNxNj4tqfsTaqZrbkHz5j9Nqv+itE+QfVmbS7722H8VLvarAUJ3cw2qH
k9Ru0YJVs4a9YXv9xcW8IW4eWjTU+Nf6a/Ei/pin5VFya2zm1CHtPnp0zGt2UBWEB9sDWGndiZEI
Gja8jsM9xPPdnTTD/HESIpikEhCxeyo3kX6e1HJbXpiEgvopGoAGdWohaiGyJWrVvMpAi+hWRrBl
r+xH4aTyIEqJwqRMwEz/QnQrAKsC6yUw0mC5q0iU3DhYcM6ZrDLO9YQ8BY4CWx4ZILtBJFi+Njbh
G84WkRPeFV34fjagMM9ZbxPmWdC7b1ZYZl2kfaIqKByPdH/30b6qz9KqQV7NemAvuVd7+gEQIS5n
IsmHLBpZ203d1ThoOC/1ZISbwmJknoNcd89/tHV1BK6hgLivnPRPvnU0WqNrerzH9e8hzrVj/nVD
+XL9Wy2mY1dvt5jJ7zgKT3jk9vNFDwx4NbEo/f1+KTFwv13ppphUtPZl3+i8051v9YL96kCcR5Fm
2t25zt23JJ7wP9G6dZErS71wIWloTONQmHgmAHFBht4p0v2gV8DgQQpHhULhiyva6J8rbXenfXU6
57ulMSwWFo+qdLqH9AkBHQFSTlza+IO3wyNd9jBbZs/1uHqpBsx1r/QhG9Kgy0/OsRYfuHjQOAt6
k+a196B14vz6ffR/aF98vdebeX2s83MTi3stkWhKVrBJ55cJYoDzJMjQMbkzNOo36RKTy6Howtjg
NWT3brITySysvKmSHUEp5/Vi/5kQ/j7oLxfbKTAUxjB+mrwkY31aDA+Pse3QRW8LR0vdjrb5APjN
nX6bIhbSt+n3zw3dxPJVE5t1suWGgMlCYXvLl9IiRTobC9cF2pH+vr+JHZyxiwkOqFj8/T783zNI
AnMNAx0d6buedt1S/5kpO7vbNIl83NMspQaoTuswuZtO/XwNu6eDrGI66jfzXkcHXtHs3R6hj3Zm
k42iZjK/92B/WMUGdTHZ7MmKgfjFzd5v6HlrsWHskXJMn7VJus5QLV1d3n8fLuV7SZ7xoqmMrLll
c6Gb96J0ylk16+0euwGNottSBnCUPnR9kqlybHq/X+3n9/TfxW7mannW8rqQiv0Scb1xDaGGWsPD
7s6K+PHp/POObuaffNlZeWxyETncPiiRNs6H93ZY7YdFJwReZBulFw6w21nW5rGVVlUqDubNHwk6
VjfZDPNFO9wQFPRtfzNWwjp3P4ph+fjn5B+ACUC27ihQSs+9icLRPYt9UjCYpac7vcwfmiwW8nom
gAVwfwr6dl935VaVz91ekg5L+LX7x+K9fDeDbEA6tR+fXrcfWkUeWg0vAmsPBnxiwSOCTDHPffUV
oDpw4Q3p4L1Q5nsXHvkgticd1XIh9qTf7IptbqaFJe1zYU4PMW+avkNQXmRo6fknIyqk+QUI9WYq
J276RBLX+9i8AKDZ+CUUDwhZPReyE869pL+hWvs64H9Y9KW/DSydGlbmFWRjENVUX00xaHc3Twqr
n2qB6jTTHtK/xhqT82JQNp49MyEuASy8h4W4SgZ+2fm+vsfbI37fXqpL2lb5EloAKDYbCHfmLpuH
+OJmpaeMqsAcNol7oTfzkE63J0c+OQdEJKmu1f3mwT6ihsBzqptJbFIqSC8oRBiT8rNN3YPkN61j
b/1LCC9jfqLQqEmuYkwlPKXjhXlgO42TUAJT1LpJ6W4blm/lkaDtaSzCA4HcCd4tONHEMvrVSnNA
VB7eEooqFzeZJJ6PwutQwNNQlJsW/mYRx+4phx26fs/eYP6eELI8Plah9KysNos7u5D6rcRmIUNE
gwe/EI2OwG0Tbh9rOTNZSZc1KBITysrF6T0i4HFZF9DdXTiQ9WsJhj1sfXdPfgHPxRpu6Yz46tHt
1tbhXq3n2wIHPIsQt8yuSIiK+MrXRWSmilmf7L204E7krb+NQB/ZFweBvbPmHFunN5J6Tg16TPiA
n+4JH307Qm+ufrP3S5bdlXVeSQsQEPBNAOdVqnPCmZYECZZdc2dbVoxvGzMXRHnGYC8DYoQ/3Ne3
m4I9sqxtay8EW0hwwq6qKZBrxQuvd1IO1T37Ik/8m3q8vnbhVdoSQs2yjwgaqjwhupHoGsGcEsJ4
FjwhoZIBta7x5KfRaDICyP2ncvzRGsS/YL0uSUBFFvOK3IFN1x161JVK3AAAtRGN+esf9lfa4BVO
HMnpFEYc1IWHB7ylS2d98EHWwTb8X89ouFIrQUpyNAomtUtnjBKSj/0vSHGKmteemqiiiAaYaIEJ
WT7BH8peLezKfz/svjeJwOyI/RfBQsO2zd7NoEqy1G2N0rAWjd+5xJ2REe1CE9NS2ChAeytab0vB
jlpsMGr+/drX5OnrViSuLTR1gWZZOJd8faDS6UIQlKvWAor7o8koH1FCWGKb+ozCmuDDHOgU3XOn
+F7Gvb7j/656k2Pt9VaKtQNXbahfJBEmORCMMCVHwUGCvH2m6rDDmrulotV5WUg9guenCr7DoPDl
V2N5L+D4vpC+DMP1Ef0TDSqFJh9tTKMWPADqcz1y4D9ANe+tn29B1Nf3fS0c/3OZfHOCMrDnMmiC
hRD0UCTLUIVM3J13b2u4BmS/PFn1JmDbG1pjGOAVWaq1IMm/WwMrLEdq+FJ4G5zaAdRwwAMv9dGk
ga8nmpDHvmAWQiuGKoJgRKhHv0831RZXvbkrAaFA+o7IQ/+2gZeXS93Td6mx8GDsSM7L2VeZ8oKz
L5gfMHdh77y8viyXAdwjRHZ8WD7MjNQL+6LYzYIOAqjIKFFhxfa6bMKAXUWY2fchR4lKFxIaLv9H
6H2ycfRhzrMPUH6iFyxoU1c2yQOcEWR0Rw4lqFnozBzKH6NR541O/nVr6oKRj6Cg4U6eJ/DzkUvK
3FBUaLtAAZc4OwbwcwuHtpIzE93+9ab/vIYCCtkU4RbhYo/UrWjfR58Qo2jG+3MJU0uxmcDggYIE
86RxHr05so0Dmv6f3jyixy4Yo4jOo3gxhEt01T72PIJBvuVBwB2+exDsYIjZfYEjEEo/Yg/uYHdZ
7iM2D9T7O8CUf7dllFMg647P/hh6ozBJ9oZe5C3c1OFD0I70SBAGP6N3705crYnA+eYZqwgmG8it
cyZis/F1T9lis0UyZJZLc7Gh+5tNqlHxDEjQBwK1W9WKS/C7W2ljbbJ3t4PtKguPo3KAtcS0fpA+
9fUC3XiMGOAOpOMzyiV3KizfiwQIiGqcVDJ+C5gvXOHF/67CsrlYFwCp2IpfpuZoOxS7EGBy9VFa
Nx9aAExkoPfth/0HN9rWHKWO9KgvzPluKbwiQNHDoAUJHVbzDQ0+AOWvzfq47kznsvh9vSgi0fk2
lP/d6nUj/edWE/VyQUhOK4l3rEEHAisJ0ZSGcEtR020off8fr3dTEqqLbVUc7R5YakrHuo8rUpQG
BruD5hfkIXfzo2/9vK+P4jar1M+lctgaXK/qEzrNoQNsXblvUyKukdgQbZP9qhoe0U1XAUpki3K1
W8euPMxXRKzW5PwaPxj3NukfzgJs12WbYiPmuiBdv05fwNXKXj6cSuoSp2XzshsnL9tVF3ah/VBD
8fTa+eEFWM0U4EvdePda29+LZWJIdFMIbnImEW99vbzBsjJyc18uk8dsovrZSzVEgGLSozPy+8P+
LqV7FdKlFETgIcvqtZ/9z+Sic2mibS4Xy/2kXvxV2RDW6X/rwxh1jNYhpH58n5862i4SxIu7NTD5
h70C7xOL0AP7NYULfn23W0U9100u5Uy4tA/D9ECfvEWH7xLEoUJwR2nSPZOXpKOSvjlMqfAUaEiB
Jd7FZ2e0idWoRpd9AF596Y2TZHgQwDwAEu3wtM6nxhrkDd2G2Ov1e329r896M0uot/latBmY7mmQ
9aVxb7pHLEAKKTn1tTDrG/xRp9moCwRN2RicwU8B8YzID8MdzvagpuAWFmPEmGZ7mkuQYEFkoivr
pdRCpOD3B6WIAPBmF4BMSLYui9wHysPXQdKszNruz5vNsjeoAmN6mB49haDoNGiCk29RgVfZZA8f
/8er3kxE2bbKpJG56imwp/s1tNfP3UPiV1GBfkcd1T7kF2RW70Acv5M7LDZnpiTpP1kG5bmvb1aN
tWNySXP6lYSfl+BcevVw+7A/OXXfRFXD0SZtBHaQDK96PIGDyRAfQBf3A6hhSE2CtH0/Vaj86s7v
43EtpH17Cj1whZbeM3FKuBkPs1cftZ2q58sjO+N2TP+L/hpUk4Z9SvGEGLqM7io4J1rTyRxcThdY
KO9gkwGA0vmz9crB6eTQX5eYM7/fGyfCD1NENQ1R0sSnQLktNFlbM+1O6XkD0CyJ9IEWdKEZ0ZiZ
VQBR22DHTtKMj+MMDdDdIJ/RMfTboTzLZsUDJdbzczHVIvV5OzbX23Hi0/VekUy20+OD9UdeHRYV
GgKW06ZOMzn16cCPy0ib9Gbwt8dxYA527yBU5BH85qE+z0foK/bbVb4PtI3XU1xgiYnlGHNEmAM0
xhZ6RE5sDzTXejv3z/TEmkj2N3hs0FT2mrOj0bjFfmqczg8f6cC+s79T4f0+VgaKxhR9DUrhYEW/
zjBF21p60e03iLMCyBhQB09dFf4gbCc443hY0Yq8oP1GSq9zDJ6C94LEjKz2Ab8td0PpawD2eCiI
HEAjwYBLyISVQBL0D1QGiLZjhNr1CdJcSGRhj4Nk44GpGcMcAVJGc1j1L/0KMIOBKoveR4c0Srkg
/dZQZ5siD0J0wwxp7EOXyzEUk1d2oEJTixAsvv6KDC0fjsaB9KqfGLvSA/z1bIzKJVioErgf4qOA
z2nXPpxAT4gWcOrp4O4QmUNpKnOQzug8MuIz8B50t8gBar9CFug8PYMDaQf5xT32jUEMyMZLo9Pj
bmGsjpZTPCrgCRSYB3z2YTqi36KCGEN1jaolCpDzfC4P5fXWq0CZ0pn3i/AcHV7asA4Pq4yN87Q6
gkPmoXcgA2ryC1gx4ypM5/EDvVM1SgLTy9YYHHjxQz7+fZGoPy0SWkPYbdkq0sHfyKpy0Ttsmg0r
uH1TB3q495HTG9h0pOqRSL31UNi3a5FQCkiCmgzoEzpk3wopawSbSYeZEAo9opwBr5QIHmSB0OZI
AmatK4eNL3rucUhv3okH1O7ow579GgmmNwA8COjGntDIoi0OkIoH7+azhslV9pVgO9n6O/Ap4JGp
YlVB3N+4VdTzNv4HVUuyYSEbJdGPT71NaHOgxSCxbADJJzcmUdr4G9eEANEFCZmKaN/GwZ7n27FR
w5Bwa59K/Sgjo0bh0zd8AkgfnpKB5IYcnPjTjbYjldOxGtLjBD+ckEScwQNR8quc4zJHicQkEzdA
1YujjiYVP5wPLEaBmgSQL5rA45xdLvOQxmM0aAN7n+LbnwsZpPG7EBkpQ+YF0tANf7qoWN3bBK9l
05sNGl96TTBmQAaSYH5d18emyXZdfKSP9LYhOGhJKy+sPcs/EUiYAdU5xuiIaNHJ04LXhzoCsMzk
z0IFy/KcyG4DrI3OWx+IcFQHgoGCmDXoRwnYswCznRDdk/p33VZ/2Lu/3PdNvhRvpa2cU8db9sZC
zk+mfAbH2eXq/ic8D6cabRwJCK3MvMwRRLWuqntxCIsYsSPhbyH7KD6POmaTNb8EPQSx4lkciXW9
9w6++HwMWnIHNOP7FWAQZuATdGhqzgCPcLjjnQOY9nsoiHWQ7vIJFWZ/09/M9OBAWLND7gTZFIgn
4L5F+x++FaCyO8vzhyjHELwKQlGLrdm+Ofj1+EBRPNvmS2tlBDo4E5Vk4MKNCaiJgQrNDJFdAm7Q
6hhtUsh2DQSMkju3YYhZ8m0W/XMbNynQ5qRluXwuclIuTnYYzXYk2H+7SY+FKb7D5lp6pajICdXo
x5NHH5XNGyeHwjHCE8Xn/BHqok9TddUE0jh2/lQDTj4Wo6gaUI6s0JKCHgIwH25P1EX3IBPaD2nj
l6G8SWEOh4NhJibvQQTR7BvIVyJE670ytTgbYraJI2rzBntA5faAwVtsGQiNBaX7rs7ZtbizQ/h+
5/l+L5Wj2//PwIqb/ifdMCw7ORUpz9d0YooVAKeRItGFdanab7ilk7tDRQ9nRiYYk15wFJLg3mK7
lr2+PV46XrR+DTHJbg7/eLPZVfkmEY/3TEjEHaD5PUdAVWAwnQSxSQJLKnJ1uAnO1xP+92FQrB/y
SwMKoUFhBBdPcKxfx+F47pX2LsnzJd46IMbE7v+3AnatnE+gLxGQIR7YMb1Ehbvjay0weMl+/JlE
NfJtyRBYN4h1xdNG8Gb7dO4inbAU7jaispqneUIsEQAvlXBRChPgww/ETwWWkUaJs4mOULqYzxQB
kX57e1sjvHvxEUNrEXuSg79qTKI0Dn3EBeQNVeHkKmE5rKIN6uxC825DeUC8UqTiPnA+WE8mf1bs
pLWQz+Cz5hYPQk5KVNEFhQTiMzvvmd3YdBAKSijnlhwfu0AFfaF6NI6gu+XRCcQZXm4K8lMXX8QZ
sid+W0ELL2eqnodCC0txz8GWNM2GpGTwohHFv1qtFoh9ciALtsrvj+074tziXBEIK82E4c3D+/rU
rKp3zopay5Yo/iJd+Jj0nPSdh7FARYLxZpCP7uHoXsKSxZ+FBXJUnwVU2Fk7T6hJ+hYbR3knMfyp
jk6PlHqqYMH3MBX5elNS11NOQGsyOKLt88snbRm/IoNm5+HxmO7+5NaL/QokNCIHMkAu4+U8g6VV
/kE+RV4ekNCovBbopBo0r9rz7yN2RTfcrrSeSWaPWy2U5GsZ7p/1Dpb8YtaHNgNLnk2ax3Ph07rN
iT0ypyLezUfxvEFX48iOiepAGTRPxVqdXgYgtltHJQifGmP9rYKxU0QmzvBQXueoyGnYUoVbBPpW
OYJBI2j8VRwl9Z1s71pmubl7IGDCHRN/TGykbvaJg1zvsUCX06VEay1AwgecZI7cmyO/4bOlPx2n
3Ws6hkego9pxj0rANsCT+3J521Tpxii0OzXNVPWbzbLq6RtN3dbKIj73D6BiL1GhjmJ5EBdhzWKC
o9fD5dA/oiiPfOgjNp5UNBJvT5YCAhDKsBoprb9tgzw8SQjnRNUuKGhtwN5iXbbuccIUqXEi43wn
OkVAZu+3sndCzG7nd9DgMjchfWwHNUsPoN+bCmAB6knu02jF/a6BbvHeA7hpOWc02HZBxTWRHWZD
slzD9GQiUWVSs8kavq30e5ip25AJQ9Qu6s1gn8DK0PaBsfPjcqQh+XkKNx33GGUoySPaeRyqLQ89
bDa+ofhKFpx3QSxFWRqpyUDSQwlha5XMrZ8n85M2KNXxHrdHIzoDfE37G0Cy5jg5hocTd+zSy1fw
KkVSmZP64ksa3qROit4Oe33iGrUHnUV7PC5tnO4lvCwjJQ817U5coYgJ8+2JqgoBqsFDpYLwda3q
dhrbpVUpC7ySaffbraMDNCXZA44Kv1Z1LNUxaRSzk+xc3bqzVTBx7lz/JiaANiHFe+OgLCpanGcx
f54acORGwJC0Sah3nn6G6ORtPgsyWPYwstRkUKnDropSM7L3XqG5u7N/0VwNWUOW6BHYO6hmC7ZR
z2lb16RIlnl8YRBnFp7+hy9TOyrtSKn7RubLvF876CEW1RvvNxPomEkzLZqZ3oyr3UBLp10zP2Zh
D3WYFGkS74jgX+xnRWAQkqSefWHte+lDigDefmxn/ZMOlCNITFb/IN8MLFA1Uj+XwwLHTgoyOqI+
nrkLbJvgLAsl2evUqIREKQ01OOVxUGmhguzs6TplNN+m+UgkjK5hHuooxm3E5/wc2o1fKkGz7f++
P17j2a8TwmYaWLZGTYkuyS0gj2BISzdKXS9a2+lR9WBC0Az8QH9HAq7IKf2CLzbrKzVcVikSYhv6
oAxD6vUst9JdC6ix5dW6CzUtkcXnEvYEq5OV2nhd4oJ35ENtPJMuu+4o9CoAXfMLVTeVvHIvllaB
ES19t89T4dif2bv0mR5wF+SZOvXRibml2JEz7/KSvOnkjii7AlMk8m3dneZdqI/Ezhbxi8rZYbkF
T4PICXl6vt+6hexqtrt9U1/NvcMK21tietdAogGzEF8BMBE+uH5V31lpV4jQbwN7s3X3YElfjKSq
EZdyFPhASOAAXz94l9TrIMM07vmFnYtpq548xjQ/eofW7fGfAqnhXnQ3fWPr2no7OG+tk8WO+Zi9
sTpdxJvi1FMufmq7JoOEr1rj6gdPM4K0hGHsVRyrE9RUOhpsuvi4W4W8bhPf3hxnqokZlyHaWF+3
kXZj1UYibeuFFTYT2N3jDe/tDct0jcwcQQi4TaAmCU5Qs66cEzZpWhgE+Xv+jg5a22K0xg+1i4xI
EIErzK/g8H1q8/YzfmvnvVf9dbfIh0irWSPjAVUC5DBf1DekFibNc7LUqdbYs/PrgWLUSlnZn7uZ
+UdZQakDOoVuV4u0TDfdvOH3nK9+Xy7Wt/QQgTFWCgQhrGqJ229inVi27OZkFPVC23voOBImJ/7R
ZE0PjKOvNOGlHkB517c++1mistxnKTrUtb8lQbs4zcHdyG53dM4IZ7SO+Uq4tm2mLTLXBjuLh2ZT
XnngyCSkvDa+qrOAotwKwPKgKaJwdixFx4nKDgRK5Jto3NfuNg8OYOrRnjh6MRq+fFH7xUTZesfU
R5PphEzHoNN9qHwJhPSz3zv6GifwxS1QtvowoGGSwaOvbTk9iqOVkzWAyuFoqv6eskmOvVoQkG3f
LYF+P4tsA9NnAhxbpxdv3EQXrV0c2ku3rxfyvENGAMGywj2jITWuF0Q5tdM976ALHV4P65pK5EM+
Oa0OLz1ksF7odpr3oAqwoX84m2RAccRZ3Na34LpMNP2g65W6OB57nlV8NpvI3I5l6WXbjqX9Ya23
pddtKYhcYPvJvUAzYt/M6EzG29CsYFPbgX5Z5Wa4bT0z7heaoyIH02qk5qz0+jDQ+XkwJUjRJIHY
BOVAG6mXP3Y5x201UE6z82HGUSZteJQf9bu5BWRQUxdMJ1lkCr00QmqTDIxphF0KmetlmUUGMUzE
d7CDQqAtCE9HETwlaIY/2MLRiOZUoPKoQV8QTjUTQ31oW2yBlj2sXrXUUSECRq95WqAkG7XTLCre
wN9MtsgwTQ7PifjVTUiAHHLf3QV4xKWPabDgUW+BMjzodIC4giT05Jt5/Z5BOOvGWj1HO/NZJqt2
29nJEz+zGSppKL5o+UfbHEDA4Znf5HBsox9BUDQkknxgr6h71CvTvaccnuXdQjuOIT7zvRRrbfps
VME5MY/jto7KuK9qwVYb7y5/tsm0KoO8DHZJIKN4gr6v7R4PE40s/zg+HyYtDLP2KSUbzMe9w0yp
o/Pxca8P2s1D1T1VxkhRJmnyaKnjntLfsOumTbSH/NwOGmsoK5HdhtvLH02ZbIy5Njqkw4s60w7P
cUK4GSW7xUYfWMfHIh0adnSK+60d1fxouSiNR+7wkvklkqunWWcR32YekkX8CgaPh5wMza1bmR9J
OyqRCY/7sTq+xGFvO0h2ApbZQdZHfX4/vOyn0n7aaGEFapfGTw9Pq9CoI1sf5f/D2Xktua1d3fqJ
UIUcbonATHZON6yOyDnj6f8Pve2zJaotVp0qW1u2dgtphbnGHEG8zcnKVbFAWsvm1kh2AjNY3RjI
fLvdmKxbYhIhVk6en66icFkxrNJdLh2HbiOq10n2ooZ7Qbjnx9t6MZFJRmgZV/Eh3/sHoVuK0nrg
Z6wVdxYWy7Z70+p9Hcb2UB67yROtJzMgpozkCwEMG/+1KVh2xpduPYkDnN16T/U1UVWo8j6r94PP
BL/mkopx06rXZvdWwwWqH/yGxXJVoz1IV2XjqcmaG+Jv4mF4US1fAWd8a8UI4P/xx3UPDF26DSE0
01IOVkq6byxvomwKvS5fdcWm6zxqdb3bKyaVFvrhyvQ00VYbW8MEi5rCsE/N7NaU0wMor6oIBdd1
aO5T/6XtD+lwVef7ikESXlv+U2u8d+b2pD2Es7tOj0W+cKzSg5gXy1hdJyg4CkcY7IhYFN3WKPZr
W8ht0o8jDfM1u/Rq7dhykoHfPKxYrQ0oBbQ8ILshLQXnrj0/dOvU0yePMqYtV5wF/Oa6+4whxjYr
TXAjcVULG1nYBMlKy5Yd7TxxlWqu0DvpnfQl48TbbmR/GWVuly1jmFSZe1LtZHRkCIXltsgcAZij
e6qxEwZYqewcolvodrC+B1dqvLB1xWYlAt9iTWCuRM2NKmQRvq2TyKh7U7p5VXRPSlanepV3S27W
SjaC5tW80bHaq/XqpOw6ZSPX14FhJ3zOZF2QecIiI3qd702mU2O+2KzFxs10zxBX2fAqWBiqNdmt
ABTJZUpbxBDz2yuwzxdm/OKjEFFdfg3ancrBsfaEyuvbpd5sMsFFUTo4Qe2VwibL2NGmVT4dumid
RetE3nCkCdhs6eJmX2bsmYNHwe63toakTzIWgBAP6QmfehuPwza1Q4y7OVdkbgL1j4QhojUzJ8jd
glYMnqLRTdqsT8SNEog3LXDOLR3qyoqQgc4JkqVYrATTqcJVWW2MadnwG1zA8mWTrIiZCNjSJC+K
WJbmK/CzfI6qsk3c7lmeO4evIHN0TJZ17ylU2hJTfBm+Y/44Km6puDU9EsUdLLcpPa4WlHgpemXP
7101dGVWOnxGLTdIDgaxBhIhNdlH9TQwH3HpVB3YTNQKiemG2CbQH2GmyJ5fuSax4ZUbGF6SOSdp
0SqLYnKqdFHBY4PzL7gJSlmGteXKwFrkUaEGB/bj1dDnG9zMsOE2a9hN+vNhdkIYDZo22v7kygfc
YQpcXODOYTg/brJ+FcnbfHL6fOWzXYaeWGwCf23qnJ49bODVVQMSLS0oPlp1LeS71OJ4hSHrsi42
ybjsQ69G2oyBD8QsOOKnmaHF2F21ssvLEGW3B0wqvG6fcgLEiQUWaxSttIQtkM5BSWrVahQdWXRa
tqi7ExPmozswFbYnfBmZnPVVAZrSIUBubmRPTb0SRTOWQjezTr+zv3LCZ+iEMQewI8ank+DDZhMq
O+FFv9LedE6HxXNBz+MY8eT4GOJz40P7dhnPjc5B7n5ktKH+dyvST5EAXHWrm9qjFVa9kJdgiOtp
vJty2lvTLefjCjp1tVbRcpduhXdIaxvXGI0miEFd61r5Ku/aOw18FDeNd30be9hMkmzh8UvmaqDK
eKE+MMk1GhgWTvnKw3CQIW0lW18DQ9qWRyAsAb9AYU6zbzbKjYU/OOpzelLG5lRXLP7rFkj6RZ9f
2AyAadOyFpw6trNglfOq90HiTMNCu2fl0OsVR7bc3GNQ24buSXBahnD72PU3GiaGWIEggQjdlGRs
ycVQwn9mBSyr48SRh1Yv9GfWdya/rRqsyVQB8guz96anJKC9+Yp/kOBwxGMpE3fa9BpLj0rtqe1y
ZFdDa146GYRCzZ0yVwxmAULC4gcrm0Yu3jqnRfyu02Lo3XJ60OKlcfoYpXcteRgGDoT4cg4gH8l7
WqOmFE+LGsFFLKGkFei+FpotSdIlcO+HIyLkqn8LznOSiQjLqsbLT74195i55YselM2z0GN7BmQA
f3btXaDJxjVoUN5OxVwNoosZoAkoKw6+iArFcEMndyS2bJbmz3gaXgUTDWCWy1XO79kyTZmacB/C
aDrBbB5fq9STvyr8XuJtCh61i8sngU5H6vr4V2yxrx1uUjvZnsg5KLtrGS0udsdr/kmDRF/VzzHQ
sz0YHl7FW43eE425zM32be5gyMQmsuboSWR1/Aa6Xtt4ebbb5HPcMtKapbhF04xulX7mlnHZLHuy
3sBMPI7j5mN/y7AQsTrGSGFmNHJeD+Xvf0l7xUdgYz4WLEMLv1jH1NQxniY4euu2qK0IUTAxn09c
pj6Kfv0QLCtPf4nW2h2grHqBHfStvv39+MuHs0RY8sCyBsq634+/pjmdJOHky7caKAR93BR5jl2D
Vw6MT5Y6uxVdKzlSFxSN/VYdG/pspQt7aAQErG2wRdFfae0hLW5GVN/+moOw3hxlTKBJd8L1GWM0
qonIU4KV2F9V47WhbGO65OW2VpxC8YLyFcT81F31KeXJbTNuJOECm+ebBv7nQyLKQuGiIQk4e0gp
Lfqy1QXpFvc9goCqRfuqvwbv2FyknzruxP6u+8pe/Wd1p/BREYtOvR1cYEt8s2D+vAlI2tC08ZM9
Z+bBdIp1pTel2+lYPvgcg4WD1NpFONtjxxBmdEfCtmJcdap7mlZycTVid1D7doKjgHltytsS7bLv
BINnPU5kmqE+L7wFO19PrbUJx+uCdjtZUZt8WIE/D8XKT8D+Vprsqj0MoU3IQFWXirpUhVUFkeGV
WkzQAcIcHw+pwtFZDJlmdy3bhD4vTfxJyy57nY1LtVreM5j13tNiZ94jzV1ebnxjryd3Y2MXhKJd
RV/lO/0FFsNuYz2oeNbdD5nT3bDw9tBfCT3DHOZCU+RP0Su4PqP3v2/13FfTipu0NWMNFJbVksYX
9A487wcb2VCO/IXISDwLns118wBKwF7P7l9ne5O8y+ICIvxnf4ZbQbiEZ4AqKzLy0d+nUpiIapFB
Jrud7bux6/sC2S2E10p7qOjMKa4Cati7xuN4z9aueILsBu8m1Ze2jGi/dW6gLi35SE3Xd1AojN1I
e1J0zS3bEqs9uxpUHyrR7j5XV3qDrhzopIdNHeEn83dsSPoTG/r9Uc6wdf/UKJYUMWHA/g94bMA2
q22o5pAUsfqyuxfSnAAe7/+/JomEOSvtLcuQJHXuef/S4wqVIS0H5FK3A/GfmC9AnAGbTaiS13Ww
982nKLo5aXR424ehUYhGkQHbKdABSgVdX8A/djQK/W8EErS8RawuLNGrU8yhr3sRcLSkTOB1t04O
EQtKV/ecDhtd3OZa4GTCTlbeJfG6No9WQRvN9c3lhL+LuVZg64BWqnZK+QBc0ThttgpyzyzcSPaU
aEklWsXbBr5TzLnZTmnHYhGhbAScZMrnyb+uCKEQD5zMTqGjFkdVW9POBPjMy+feXMkhP+iA+on6
pqcaY6knGPK9ya+1dmVpdtUwUC70YKX5M54vSb++7TMIUPWDqEFpLd3GD8lHzmH57kQwdXwF8/CA
79jfB9X/mB//ftszOpGZtUMdDlxtDi6gzeHbdecgOW2pba8LVp5gJcm0Ijz2mLZ39Wgpku4NM6tw
aFvRbjVxFvywQGuu0ltTXPQNW7InqqtpXDbxUqLaKZwhXob5Og5msJhPwrEg7L1adqVh+ffH+abS
//HycHSVdEm05s7m70M1M8Uo8mtx7iiiJU6h0tauny4m+gFMVRorohNuzdcR43QSV8y54Ino1mAg
jif3e/xRYuHM6itwfLd1fo0dAXy7cyj+5vSCS6Dgn1LPeXn65X7PUPyCTBK197nf6g54DXAKYF7G
0BGvyc5hMTJK12fbIJcA4iT+p9N81jfm1tkMo1IY8z9pRvSAPjQoQw/zq7+/0W+B9J9vFBUbpSQv
1DgjcmhmnFi9VUu3ElRWc5buVniFADm+yq8TMVpQH0jGkhbgHbW1kKCzIBWBURE6NUdwOKZw0eaj
kp1OTpZdmCzWT3OFOJf/3tz857+sTJVaFGld00DOv8It1Sw99tMuOhRIYi8xo7+JdX95EeebWjX0
Q6zVvAhc2QLsHhPPTDZGdd2Jh1A4lCBo7U6oVxoqXHKYQcxBR2gLV07AYTZwDTRLMYUYuQhugS8n
nEx6KqS0TW7WuILsqMD5qD/ItkicCu5Z6NDjoIk9ToBKCwRFKHSMF0TPRXHw9ZumOAzFgXAE+s1K
9VDWayFeCTQGlJ2CM3N5rZ/2cXGMlOsJ/Y/O3S1xO4wOjbwEGoJiwA6WEN5obtqJBJO90K9ZJwd2
POvCEPp54/r3K5lnG9cwpJEWlq10i8Lnjvwd0hTSlX9vYN5+S0ZQcag27Zv8GD6JNxcG749b5i9X
ln8fH3lQGVMs8s2M0jn1DjZ6dUr8g9sDOqg2DTHNXMScBUwvF1YCiW2lk2K75i+DiaSUdeJD7l5w
9O8QjNd2XLryeKGPJ//ZpZhXgP83hM2zFavN9VQPLIawRK0PI42+FixYoBT4rcOy05YsuXl79Olj
IT5ucfZcDoOTFTYnzah3gVtkUoeUVdDb6aUWivQHm+17efr35s6WpzqfPT803p+JQwoumd2ip4U0
OXXkWCR5Rbb+pKb7xLfT0h1YRC9thn8S2c5u4Kz0wD5GDuqAtwNWoCnMaqC+hXCi6U2AiJ1DNIYY
hlVV5Oof4RUYSveZEX0ZO4PmyJPT4uZ7qfP6J+/w7J7ONmg/l/XBFLgnOCoRnGjY4xgPszRO82pI
f1WsF3NZmXsUuzG9aVgdEIJOthw5fW8XUFeY9gSXIAin1wzE3c7wlnyikFxIg52AmuWrInL/Phn+
lNl937cFbVhEXoWU//fJME6KNOQR3IjUZEFytI77sPF+Fj+4paK0K31RVHYSO8ARf7+0PP/Vf66d
/176bBy1ZdpiN15Kt+LJnWDff3f0R/O7K31a0L/krUlwsef/2GHgFAilv29oBEygVQ0Wwa8wKy5t
IH/qXc5eytkAaycraE/aPP3aBYu2XC0CmiXfNI+5X546Qejqmcu2R79HgUdt2JnlNTM+tWgzO2+c
vnIswS1pjhK/hyEulHdIAeQJQAg4QoThMMDJnbNC7zEc//5ipf+xtv77Zs8Go6hEshFKzFCYP+Fk
Y8QqJXYlO7xT2iZa45a602pOjOqC+2fcgaVYy6peCaRnjB5dZa1a5xoMJk+gdY4lFLIn2ZbDec/K
xbUaryL+KuSgIBCTPQQucqVGhmPglFTKimOajtTZcWhDPwCerF06yIxmeCZhTaPGZmLM/zcd+7tc
tPU5bsmmciyUudShoPA5jaL0uus+ygpw12byUK3RtiedyKTEQZWZLQ2N/oxTgPh6suwIyWYI9lm7
q8SjWO1lYf59SJvrdOhhIpMypm8LDD2FK/10rM0Ve6YIncy06Yb4LV1nbyq9vF+G+no0Nx2iFYgi
2EcbNic5KhVGXC5zSrywDxrzWfNvs+Cs1ibVxiySirGWaxz66XysGzjVHyrxeScnZOo1riHz9MsB
Fpxhy7PZxjJR2XRsjlUaWo1oHVnL3LIz36EqHyzPCr0IVY/pjpIXanPdSL8qmxxw4QYwdVhwloG+
YmCSl7mq7JiQomUHdmRaOTnSV+GFCVfRSw3tQJx7FOx3dA1oDEnPJzyJ+L7kgK3Mqwku6jTZKbUM
Ea06FGrxwlj+Hzvhv0P5rNKkOy71YELfU9FCztM7FUSDE4MSN307w+nlRG/Gps2RsYQKC9LgYFKr
dqg4AL89vvQ37ZtJCuWlRcL8cY/WMHRVRfxbZfPszoYpM9tGgNVG7lvPrcgLMbBzwqXmvWhhlja1
cX+AlaSaDjMkDvZivq2GbRTvqnjXz50yMPNl5S+ZSL64ailCrMM0HZITIN5BK/e1fC3LczU5ykso
HHShtWJlElvdQnT1Zi5gtsqUlY5yi2wIOB4KeLlbW/hmH/ks0HMyecO2UrbLdvQK/HHaJb83TnTZ
lsJ4bMR9Nh2FaZXR+/QdHVoUxV7m0Cpgp6S70wxuCuBkrSJlmcCgB2tFHkHu1snrry8sWnPV9cc8
+OV1nlXtvTiNlhjk4Anvcu/ItVeDzvYLygmVWLaP+P0kQP26MPv+FM7MK/2/Vz3HGwcj7DQrZHgF
dOcQusARf6pfsw/xIbkzvzlFJIebX5YMZ7x9sd5wyVXedBQ25No2i+aNcdcRSO4vIiyZ99JGPaKT
PxFu2dzE7/SV9qSfLrEEH+6TaxkwenbZE99m29fwNn288ArnpeLPV6jLOkISVdelsw1V1/M0qmKW
fUV2kmqP+TpnxyR09NeucELfDgmNReYSOjGiJtxxWWrnVueFKft9mX9vAydjLKykOe0KAjTokHZe
2VeiWYVKmsJ+xhfnAZOqaXUF9eB1chs0PB8Xnvr3efifyxmSSEGqqDIUU97KL8e9tu1SdSzCFHEF
HfXl3ex1gWExDg+Evi4fLo3T39fr/1wOgThOmbJqwT3//XJy1KrYDkWnQ6e7nUyE7p6CU8TGI9iA
X9w2/SWE76fnm9/lvMgYpvIHHTtTTdNUiuyOvpDNEYAe8slrCRYvbJwwlEVw//cXegaX/POEsiGS
34qf5Nxr+P0JxxoAPjhV+mHM3TL4EsAPlfazYyeZLOs2q2svmDrHFLKlxLlDiu8yRpVUsnz5NMNf
OKAUERVTeJ3Ivp1V1Aqnh7AlLrgJ7I5ggrES9+PwGYQj4Ou+NYkZ7uNNYFQXJvcZkf2fB0E9rhho
XpC9nhMGsbkLYxOIkk0fhghmJNpDkNz35YMcwa9xx2Fj1IdqPHbNTiyf83Sn00mUkJiE3t9f6Znf
wH/uBBXF/P3Qsp9LbxJLG9T8FBiHcqTfKng9nAFBuM6bnSK85jRiWuEKYho2iccGWqLVPo0AKMYQ
LEzho5ScOizsysCnpm5XaXzMQwriQVsI/Y2AfwdhOHHoVfLT3+9a+n1J/u9dW4C7CiaL8jm40aaW
CnTLyBshes36adSXGFbNWkdjPS4vXG1eFs6XDYXGJBw4Fg7zXGaSGcGYkhEL+Y5OJBs5ih3jW0hO
wtGFJeoM4PznyUBLcQNllEOqPCvwY0Nouj4OhMNJSzdDswkKgkdp28bloez3zXgT4bIOMZje2sie
UOkfJ0MjSdCTlM8KA++KvLchEBdenenUaXdqfts3HxG4cDk9KeKmLvct3KPKIum4KNx8NNcmpmwZ
gVWy4ZRYJ+PM3yXrUaC8TZrFCOT499eJbe8P71Odj3RIfk1mwNk0zoz4lE4D0xMqxiaGyTd50S7Z
gShI3mnDjtbCXte87IqHpOrm+DV0y+S5CA7q4CQfnHKo7n3T4VHbw3iPMF47DEC48B+iLfgI7GqF
ztFbeK8zVFl173G3xXn/rb6etomD/x5+Xu0BPvvKurnKtsYhQMxAQjuA+VXgWbUdHcO9ejXrtFVX
2nLyXCt77uk5vY+cckNDFp/42e1BpGWAHQvBljFe+Kn9SMeWRDHpZEuml+7xJ662OAVTHJMS9JR2
2BUNhW3dc8JAAzo6pJ24p4VKbahsag/yE5ZnJIjZr7aysZYyjeGZ70zeQPcIDwxdqOwh2W44sjyL
NwTbogRL75JDhjinnOXkiwqPOw8M/LMgbI3hekvsJYLqLVDylmMhs0O4A9emmf+E5yBRI1/51nK4
0Dt0YwKSPurNxwj9YHL5u1aqE6/Fd9jmK+tZuNOeYcY4BGXus88Yr/oGoZhxhfGHS+ZI6mlA8Zzm
+OFxIaKzXjxXq2xxSO4hRZCOXryjMN4SHo1yF/2mg/ocXscjTW1OYMV9jOKMH5ZRX/JfUOU5fIem
poOyYdM+TdekB6yJp1lwPiU5djk+icfqK18D/R+/dNeY2x6+B3Ee5yr2drIvTCJumBnLamkRkDBe
h4/Ts3mTzgEKz/EtFRCKan5sT1Gy9j3G1B35Hk7hBGvI/k6ygdLoRgeoUsK1MS4oSYalZltLSgX2
N9wTPHkL/xL9XLcenJLotQftCXEgUfAdtUTvLzhroxTcyt+63NqlDOdYWWDEEOxZZ/EDd6yPmZd+
HS1v+3XqwOYgVY9J6IYBC4uxvmRq990ePl/Ifp14ZweDXlWmSUwK5QCpscEOoHJPYCv04kgW4cyN
TGRtYkggrAycEziIEwk0Q79zdLfRQohw6sxRYruiz2u6BqgDSDAmnr0b0yJRmT8c6JFsLJNilQo3
OQq2yoaWWegwUNYTfgkIPcpFRtMyX1XI56MNYTzlSrX2ibRsI1cT3TQ7htV+oFl5EvZT95Ih1Cth
WsIX0jzI3Kgc4E7pxabUlrwuDMrQV5huTTsTxCqZ77bDg4X5rW30+sLS9c1n/+MF4nuOLyCe5wBT
vxcgXRynojRE6TFqbxvzpexBGCdsFoeHaHyXqWJTY2fAiaJ1w9m2JLYCRKjQNvFwW2DCLzipsVTE
Y0aYOKSSbpeE+7Jc9cVabpGEwbW6hsNhml4lrAaLFJ8bQ/Ro5gX6IavufW3ta8eiW+nkwSlQXt9R
zYjWBacwbX6G82fEeRANLIWkpJ5z+tNKEMqpCimy7AYB1Ka4Uhzh0XjTHsOXclkdxX24be7MLxSx
tBkfONffzjswicv4I04b4Xqgvwvfit1Y9np4TDfZDREvi5S6N4LBw9w3noVZflrYOUaTzPkGwqdT
LS8VxD/t25jWzGagPI1+7qNY5ej44mbM7qCYs7TYmvdJsPbO2hSbS5f6/YDzz7Y9V/oihtKcb/T5
Vn4t9csqLqWG2rsw10WOs79TX1f9wZi2arbzi2eWsszCu9u2nuEvRtVO1VbFxe6XpP70yL/ex9lB
C5/eBumioB4sY9mCI6keGsSmojdnB/UK4ZcV74rKER85+x2nW3AwGY4eXqwQQAw7h7n2RiRWZosc
BqES+bZRLVVsFz4GAq0r1ygcgH5yVkTNOdFPbR0scY3YLuEkoOkjwFl10t2IPwUHOtMW2/mUzATB
TjkXFibMzZ4muqf2KH6AGGyIuhJCMFSPcJnJWxNhPq0SSJQ3OaifvDFVt8K/ifQdEXavCz25RUbM
ldhfIkj75bXxxoqCPADZIP4p5GIai/KdXRDmZgkrWVn4xPQQisei/e17M+6mmSs0fELCrE2v4R4i
uKrkHgJlR7gw8oQC/A+7rZb+ae7R94RHFjQr3fgdi10fsua4GO5QLqTAkNF6qtaxvhWIkY69jpy/
2IGkhSkzqSoISmjtpTK8xQtEoDOE+r/jDQ0vpmiiymr0+3hTlC4JAkIJjrNTvHnfjAeJiUXYe54f
WnElNI/w6+Pxbsi2qgybkD54uRIG0suXEiZy1qIWD6z6U3jQs9WF+u6n8g4Ds9nDHa6E8r3A/DIX
9DaepDzU9YMQo5mZ08pSnfw2slVRY2m1vwPr9waJtPhBPxYx06IQ3wSdBFMjNJtFFMZrvVM+wlNw
a7VwIenLt9pnOATrtMxvAzTUhdntdP419DIg2H7mWnnOuS5ge9BpP7ZwMPV6aUY6m65pq2pzVYja
hb3gpxlvovkScXbCfEo+Q4UMLQhPnIrjY2Vtsvg+tmi971sMrPEFu3Ap88K1voXJv7xRufNDqTP1
6jAwG6oIQVuYLqMRAJUoFuEu7xMovOG64AZq2JsCbyjHr6SEQ619Tj6Ig6x5JkzWXtmb1Fo04qss
sAXpfmQKD2AFbRM7cgunEsqKQIfF3PuQC2PpMzTXATDXazHkCEWR9VfkWdKPDPvqkMDQbimBFZTr
Ue9NtNmNk3Wr9rOu8ToJlK0EjRv8qY/rpRHhh6PDTwau1zqZhcPNcmr1SN8G4WddAPrD4xVnqYBp
3Prj4EamtE9S1FCVW5SZR5Ib/eWcfijMgwzjAx8SZImDUsOqZZGxRw1hFPe1cj9mpZe+Z/WLJsZr
OUEgx1v5+yD/aQJ+87TYImXKgfNKYBLHuLKkPL17wDbWPpb4O2BsmuLc1CywJ108+7a4uJ2Nii/R
LX9CsTC3RrAFvwkV/Pce8OtoqPJWUscpvlP3EckxOwvm601nn44BduNziOQFHOuH+Qydd+6qYhqg
cDL9fa0xez+CuxLSoZCRZqIAttNgaxbO39/oXHuelR2ShJUDb9M0wObOrmIVgq4OfdUd0mnP4U+X
XyIIf+U+Ka+66e7v1/oJf/ntYmeFcDDmp5OVc6Lf7qOr4xzFs+AU5h6gpC9uvy482Zl75PdiTRGC
gT4uVyaDZX7Bv3wwaxwk41SKcx3SYwwU4QyP0Ysd4Yf09+f6xj3+eIm/XOlsUYrq0DrVVqAdpCf1
IX0onpodqZlZuCyKBRKp9sbf4hcXX2u79mZ4Y43wX8a9tBXLRXvf3ekP5UuN80Qw5/Q1RFsfhjd+
x3lLv5XvZmwZCxLcNp/V2+Rh3OEt9oAsuXil38k/aXlmLMB3sKpgsyUQgD4rDpFzg7tvmOc2jaQH
4ZYhKx/MQ+nNaWb+G0xnuL3syM2Nyp80szq3fRsu2Gpe+gTnvMpMzSS90gGMNOxOvNwG0MJMS1xc
OmKd0eH+863BbRSNL42bzVkhKAEwGl2AUyh1CLZ1WOliLSbsIXQtrEujWP5hynANHH01EbtQ/Wxc
KYV5GqUQOBtVF96B9Hj+4yuG35d9MX3+x6uZcx4gzCoNY9DfR3GuTENoFCwDMCgbTKCIFn2JpYdU
cipp3Rf7GlZB6LXCRWHAD7vfTIgFLxU5l4DC/X5h4Mk86eQhxuWFyNrdbOGWH2isebqj4JmUwwR0
77GfuTSb1PkvPp9Nv15Y/f3CUtYGSu8HCThVtesfSKLt1ujvyI+kVY064Mq/MTwIzVcYYW0grju4
tG6rNw2kbhE2Sx3HovKIRmCtjGygSxZQFQu9YFNcC0782NBC8v4+/88IMP+MPrz0RHybMC3HmfT3
Oz7laqClQmsd4BM2xkvVL/30Ye4F1GT+WasqflSJRPedRt5a7UsZHsvp5sIt/PTSFFElORI0WWES
/H4LcSIHk5AyKPEu8SpMkHC3Ylfk/G4bRGtf+kjsfD98JToQDH+Twxfr7O8XVLJKUpOCI890hO0L
I6L8Sj6E1lbeTw/DW7ytPvobAy4Onc+X4Xh6GTfhwUQxn91nmDKAJV0lu+Epfj3ty4P6RT+f8gW2
xJQtxldcezrMCh6Gak4fDp6nNb219BOutYoqGCgDIThJkfoCQAXOOJQ+80O/PQHnJF/SQ7jGJXWv
rqeH+qp8Lm+Le4IgwCyJbX1XK0d+AqKVeswj5oQQ7B1xKqCE9WGc3WVvw02MpvWpvPN39V0PZkeO
po1t48F46PbVvUT6XYv24Jalk9MKKy2o4HgjXf39c/60Kyuz2kFH4Y87/NnXbENJHAQltg6RudJE
59QAyHow9yDjl8r679f6+Uv+crGz9SxtEymX0sbCBueoSVd0R2G7bfVwFxQPItx1UXxXsgvpuj+W
AoqugOmoCIwwLPh9+Ey1ZqBLZ3MeN4MDhuuyrqxPK3E9Hiu8Fgu7fqxXAyZsFx72p1Xtl+taZ1CS
0pD95We8Wd14ytV8oWITRgulhI4K28Nfi3hc6+Cp+7B20+ZayK8a5akhxHC65C/+A+Aj0cTDfYCl
g4PM2QQS0s4fIl+tDk29aYN9lKOo1D7xxnE0lJK6/0AqDiBAYGPMkutrTGts4KdLIUNn1KB/1i6N
4HVMYGch0XnDWxWyk4IZqHjQwa0zTIwhqAXwOyK/g2RChHfiKhN5H+M9guRoEBfBKJLR83Yq6ZM4
f/8634vG+dKPnzBaHzQYfwaz9aUWtkUfk+OTANUuOqogwYtI3whdkxBw3UaxjomFyOwlXxSfM3On
SLZIWwKFCAaDglMh3EAIRQcjtvN+hXMFiGtfe5LmaoJdQvDvoCF6mulJsP6nXd+vB8sJkOsOt/rw
2DVvaoSb1tYXr/TyLgJulmeWsmU6HWZrN5B+qi9Og5a41FTantBKFrW5gLIV3E/ksuCWBLBiOsCj
qsWZ0TVFdxxvsgbB/EoKt/Wws9pVfOnw/11z/O3Fne1A8zmBdpkYH6FsQFF7LXaYL5OvNe5hn2il
axJX1WPHgq2PDXGKyjPf5NdYg+4VJ3HypX5l4Iw5CTvpJdtWrn4Ljbxyk8Wuo12Cg8u+WjYvoDfS
otuzp72Jj8FL/xjtOXT32+ITgJGoT3AaDrvNJ8YpwUJ8HAEV7oPPS+uV8tPEYYiQvmaIQADnS0dL
YpaeqWV8PFVwj7S7kfedVdqiJoA3u459CiOvEzaGssthL5ZoCqfxY6RvNdx1w3s+ISQZkVwuDWLa
a7ogifmkDK+SsVVxdgiVh2lYm4weU7/xjWMsvQ2Cv5DTraE8/n20n1GZ/pl6hvmd7yVJ2HyeVVih
IKeIoML+YOGKd9WtVRRG3TZ5sw7owWBzIziAcKktswPSp35tYme3FFfaWu6c4Tm8ZOt3Rjz783bO
xlAX+kISS2O6E7/AbTHNaV/lL9guE1JhhtTwriMteBfeg4/gtARZfw4+YKZVT+ON9tx+4bp0M752
V8YbB5mKYFL9Tn6eDsg6X6br8Ukjr/nkZq/GV/hsS/vwmUDF0/t411yHz9lnGizYtz/MJ6taDK/N
dXVj3sm3xatx11/LdMZxHni8qD87o7r+8cD62fs3g0Cr9FinBSo56Vfz5L/W/Jo/lm/z76lAhqf2
q3tiJX73H8QbipbgJX8rnk4vCq8hQwfzFTwJj/J9d1Q/22s8vFDMvov3nAERskEaIukQCSppsBnC
//l0l2Jq9kxr1Aeq8ZE1L7JH+Tl7y97MD8lAH2EjcJVuksfsUY8W1mPx1uBQWj+17/LdkDgBipTF
9FW9mk/xx/QqfKXP/bG/NSEPjW8FyNNRebAextJFwvpweppexbvTI4ZE8hv0UnQ1ISI0OCNvM6b0
Gbxkn9UnfzpeKEV/2mGJfAeHhO0hwsL5fWevSno11cAwqokp55Fp0WY2JkBicgmN/aEElUWgwFmT
KcvGd1n+ywG/zLs4J+NUIHrEVd6NEqB9ma3jm+YWDrXVfnTVzq+cQ/FivrXJteFMpqseLhb/P1Te
v93FGagR9rJajBXtDhO798aZu+n14hOLOPgvtGMvGdr+VK7JAFCqSEwE/vvfy+MvT33SrTCQCDu7
a8gXe8EmADPIAmfRS+vB9+H8bE/57UJnHzJIwkEx9aTZp9lBHTEzzU7LrkNnhG1Hr+Gc19MDHIpl
ZOokrmEXQQ+wujvldKVV2HA9+QTsIiqeKKfPoFiNdA8yHRUQ8hsOSYJ5W6tOlDyVJBn3/SKO1IU2
XrfTbcE2xQnQzQi8MWTfGTvQ10ZfdyN1viau0P52ZnBdWMmy1GAydqvqdN+Um36MaHFcTcDxQU82
YmUbhBKb/8fZee02rm3b9osIMIdXUVQOlmXLsl4IB5k5Z379aawNXKxyFcrAxcbCLqxgWQxzjjlG
760L8ra3up3R7wVffcgSINDJW6Hf/r2Y/+0MyNWih06GpEL43berJadjb3oCt4X24PrKGYwn4clc
p1spt/FjgWj+qSM5/cQ/7g8fyQaiTb3QbwVkqCVVNoh5sovNZRGPTtTiPSuWpsmUnDl3in22Kpc/
fM2/vHN8O8awHPtoS34PDCjrXm7LihZePUdTiyQHApQt85z/1NL5Fk30a3VWJZHWHaRkiYysb5W6
HBpJGsVudVDlk0cGQ0Jf+UsLnkuFoX/OXMru6yUVc27eiZOFqikHJ4GxFmyfJNUWsgCYpNbmganc
4Y4peOHUABIjE8EhcoJqj2ZvPjD9aIRXKywZvCM746/S6oHh4J+Xg3WcPffgSH64hL9Ob99uHDfM
FKG4MURSf52N/vMGZ4Khcb4r0h0oNaLJpxx5gTkpzh6CM9o5eB4EDMJxkjFIC6gyE7oKsfWswJjs
kXVvzcqdtMhmdGDmpGNN7U0qgqu5jB6164RLbi4lJH1zKS30geUoeoR9DVyZdMA3yuZlvJ6SGrQP
mDrpOqWzAlT5mq7d0xQhOP0OUwDO7UhMITU3/8OwbKerKRzB2E9qGGuPo2Yunax9jyJ2ISASCZjI
w0v2HxEIP/SOsawdlOA2YakEJrVOeqmdBgp/w1rVIbjp4DZMYWsDusXp77c2umwa+FOY0xSAiNN/
hiqIbiGyKj5/+jP8HMjL7kyZ1Dev3XpY94eQAM6JiizufAQfNa9ZaeM9OE045dQ2D5D499U2/HFt
/Fu/UZtaY6gvkfAZxrfSQYgRrlVan+H0PsWab7vlPYucplsqGDqE7hnNgd/v++L538/OX155Qm+I
NOF0rKnqr9bZf56cqjR7PxWsX3urmGyq8TYUz3rgjOJeqSB7lT+san+TfvKBDPHJeGHk8msz+u0D
h1gXcjXeYZ18Ez6aN/9V/VInEYJ86c/DM2UKE+GpfvHf+i/z6n4guS95H9+S1+Y83qfKxKSA+6RH
Ev60Fk0F6ff3CNTzpLzlAIsw5PdKg7XDMxo3SXZM3TOgnR8VXLsbvwyti7fh2H8NJGgNc+3p3zfh
bzd/WuNRHLAG6tr3un3MDRznMUu9cs5mTwKpCSNxeKRm2j/GHf3lK+pTFCZDLwlx8Xctc5+6LpFn
UbxDYyPLp2mYqKlgOmAOZ/6XUW+y7uSpdy2CX53kzGHXVvXDM8Bc9S+LPr+Fpag0akyDL/77hTb6
vrZ0IW72LcW4mizLEtwWkgEBRYHM2cTktILbEH93TMss1JjF5YqNonhWDETlQE+ms7304LF1rQIo
B8ntZ6CCs1GmY2om2fqkszfVvYGHWUjIFmX035fVUqkwOgBrNZEgZIJj1o+Z0c2LTlj2SbZ1h3Ze
uaek13YaDZyC9riMfMtoViqyqEgDOQRTbRBZv3RCsLwAa2KxLSXdKVoLlc2lGaO3cqeDXg4ClgtY
iRpTTVDQobEyY5xEFRYZGBvV1yiNWxkjnJCWTof5oPgYUfoP6cqTllm0kfl5XmvOkyHYqvwXgcus
qeKgLfus3216YKpod2gdNR0fbn3VkXa53TA3jHujRk7t8UHKJso+g4rP0QlZidNDheNGHnBDlRC8
cHbq2UPc45SPVIiQ4XyUxI3vkg2f3YMQTLwGW3ySkCAeLlvFXgAInYkdsFnMolFvzJSYP7M6uSN9
cyk8jLCSrNSf+5q3QoULsPUxF/ZZcycok4sHiFp4qWRpZRhosQfIoQLRGb3CtKG71fMSFowr1I8l
3ZauuBfZUvB8tKCC3TK48sbEqSb/P+xtPQWgm+OBGWK4ClDyw2tf0SdXS0fpzr0MsfGrJElQbI+N
91Ebi1YGRCucSl3ciDp0N0Wn/Dv7eNjdaPqURa7Mw65YCCmGv2xV9ZYtmG+awXAPClYpN4u0u2jB
U02SN+rOcpfQ56lEZDnw2EbxQaXH7GMUagB6dqm0LACJm0jmUjLd+oicawNVjt4udFiPQewuVE9z
omWdnsZm0+9a6tS4o8bS+IPUFzMpeUOa5vgjeg93MfT+omhpGITV1m1pryBNiMfU9sPJw3KpXY6I
WAANRJuBLiwVIHvxyguxrfnhvJLCteyvu+iij44h1bcwVmdCyYzeQ6UYEgFXt06Zvlnm3gRbqR0l
2h70Qmwh8PYy2uI0eiwoWMSuchpTWBqCdamF5wGx0HBXcSFmmEfX0wM0ysIir5CEuRgUw9zxeFg6
On91eBGbewwwMFQuQXKoeu8BdTb3aJAuQkKKEWyg6YVuCvIGUAKHAnkKFa31cOmJ15nKybZCtBSL
6BX6d5X3YXITHnreli47BNWl07WZXGwTA7ETXxr946o2Vn2/la4RKRTxHIulgvHGmg3mIoiOEaLG
Y34atXlr7WCteS9ZNx+6uQhyqp+rCF/bjceNqx0Eyi1kY4WXx05DeDzzmgjbzs4IMWckeEFmL/U8
Ncx/vMQxczuHlS3PMdiXtV2CxMYpNi/PvCYG8STWojMBOc0Bg45r7IeWsChW41n1ZiWOfMVGCw1u
3vLfVBKDUIr3tD1Qes787CmML4JcYVJFjMD0SlDahdGsu/EWTqVrl87zMN1H7ZsJRlaKe8gjGNOS
a5WvXYvgLTHFvs37gOu8Hc9yxdHFR+Q775N4DkIbIeZo6+0ukNZxBDbaVLYYxDQcWD6Zqs26ETEN
9wSySBjQUrpKub4Ok2jnhiadZXiJ9HhpQSj6TWcRbBHqBJe6uwIbQXm+M+Q7Qjbb91M6Z1+GisKi
WLNiqPljXyICjSfLqj8vcZc3j613SVDoqq3ilGW2CK3PUYfAZyk7Kbl5VjfXB7TLMd6GkNOgZ0Cy
f48i1xHp9wRhskxwxfpNdQTiTTPhZAnv5tgeeoRu4yDPLJy2tchtZx0vwW/TMap8O+eFUox+M/ry
wc3aNRIKtgpx5oq3KJlIpj4kCZ7LLLFNaAvlmxDEa79PD2aaIwwsQL0hTu47O0kInioIozH2TXIZ
BwN5a0ajO0te9Ug91M01bUleqD968gKq4tBge5VZS4MSx8O6FbV10hmzvEPrF3VHnwvJsXzmyuRN
sfFZI4hYMLYGIsj2Rg9awSxntJc4wT/rblOV06le2hUEYZc5fe31kBR5UIG9Fe5Kom/UaNWM+fnM
RKPjcUDu0K/30zbIvuN++gNk+mBXN7sWO2E2vsB+3637DJeh2Dt+bjpu0G+zCh23cOaBkUzlRUxf
9eB9iG6aCbwlx4h7roULfRMDznyTPWTpZWjvHO9pF+fLIi0ALq4DgbDanGU8FOZG/yyoC8MHsubp
8453uiivboltvT8G6ITwM3cDvULNnxkiTF0P4V4PfVTH4kuvQEJfHgOfZk0NwsuYXrsCWNYO+XGh
XqgzeXo5T7IaKdVOpmWlA1pg8k1r4KDzI3XhpCbPjD6X8CkFni6rBkct3eLsrgzPxWfZKLPC2vTa
K6iUuftppruQijBJrrq2H3UCY1HPiCrnDFFbdFxojYa1G1mLUtqh8G1oL2iuf8wmjpe8kkve3JqD
jtstDdywKXaCskJFDvfJDF+7+Ar1bPrnAUiMMqQkk3g81EcRdp3qYkb12V7ZELQw3WiVtukdpl2O
rnCSk2hqgj9iLTSYZZ4nYI5yULjcJfY8SaRFgha5by/CDSSEbSj7iBcktHS2AGkvG8vKTWEC1ESH
IL8STkO086ODq9xKASI7k1JIhoFJzLt7yos716roPip6cLopntwBQDGMihSe84UWE5RmvEIEcKvH
HpO0OQFnSdO1aPSg+I8vasNj4m5dxbWL4UPyvyIKPAqXjr2zbdYFmjeJsqiDq9fL1xhsYGYELxzQ
SLQQuwDUb7staw7gARzDhbqmmWdH1VFiAShbcGMwBQKmNsMEUsvkpxavsuCk6qtIaZfq50HJf6Vi
VMAlww+/NudDs85G9jNd2YvKPEVAO9V3pHsjRD1Hnu+0tGlbyki9+ZLYOEgtZDyhPHYaExmIkC1Q
v5r9TJaQVNXXsaQOWvfEgeQELfj+FxdTyR8T1AbG81iNuzo5jDoeB2QOMc52oaEe61pgkxBYtGiT
ahPRdB8p5q4xjzWVb0dmEn75ToNhyvwyUgrs8Eh7qocQLa4H1FNKMlTJjC7KszWhZZmhoF05maG8
sroV8j2BZS0O73mr2a26EbxkXsrGxU0VUEvUHEY574z3uikxCcNBpb5hOc8RCKqgPkuDdhO5jGmM
ILgyCUqwnpRYBYkZ2sSr0FBbt8LwUVeeY/XjW2hhcIGymkDCj5phz5HTTvIENxzZZtFFTQRkoh+S
flKYbpXje1SzGxCu0rnY+jjjquIcCDn/qofkoZtVxrIEkJJqwypNash110H05zXFeQIMMwqcoWnt
1B0m39pB6s2zGHbrNJXsqhlsQTsZLrK+wNuI2Xshwp7N3yTrKamvkIRBalKH7LzQnOVs8JWhO4zI
7czI90oxLCtMWAlD+ShvZ3k77iTWt2EbGMc4E/H7SwfVIhnXans7dxGzJMlaFb/q7k6dqHNIKI1T
bdg6VYvBlqMbWCp8mClasY3a9EEXIg4cRERWVfkZGF8DpvdheJGU6lAlDPj85FUGn5D20PITuhnB
irBYhpaHrmdDAREQJMVWaN7zWpm5Vn72oetQSBQ+/0QjnyAx58CTZnWjYLhmlEYGdPgQK7DciRZJ
gEIoAFzxkA/pPc13uvGZhwzYlJdUREzSL8xqFaHs16RNbmVYKBFtt4/TAucjw5VhOVhB69T5m9aw
esDE7kVkPGP2GdOm1WJOXM09YtE3cGGyzwQB/OBgU02PGnw6ACXlSappUJn+TirSc2hGLwpggJBx
Tkf7RXgWPd5uCHex8uziE68lbZFV4QNMJ13Dv8PTnxtvBa+76u6EjMhgVdwGory00qtJocbHx+Nz
NexiIq/lx7iH3eYdKirlIi8/MfkusnBnVB+C29qiecfXvxeJEyjTW5peXfMeKffBXeniQ6LnjgaD
tWxuZMDicpj2A4TjfbEIpXxeyD1c7XaWRSjUMQtFFGNGt26ne+RdyVK0aT5PS0eibzK8fE2uPIh1
s1HdYy7tS8Va+W0J1Bq+gXAzCsw7SrfPERd5AmTcyolxv8lgN0P6H3XwpcvPySQ30Y7TIhrQJBdE
KGGiQEFY2T2ZCZitZH/nRQnQ/EtVs9phUPGfKv1mTQYlveTMBVGZnVBTAKmhBKzV98IHs5quhOoh
QCpcRqdhHFeFD72MOXllreL4kvfRIeuK5/ZZVLFQ0TmUwFUa0pH6I2qvUgueQdFARsEPwE40fQDX
iNF5AbHgoEUXqtV2OIXZhwx1wm3AbVB+T1Mc5sZtpewaYRnx0ng+ezCRKtEC9GeckNzW8jcjRpT5
h8IIeKp1grqgeimI1uKAnM0Td1x6bUnGw7PsMrFqvlyVSFiFEiJ9VWUOYZB7SooEEZMACQeuIe5C
mXrQ8Bd91837Ilv/0M35y/wGZ7zFoyhKOJy/d2MVPStHqaCbw/NQk5NJosUntJ1H6aTPvhj7/tQ9
+rOlA8eUOCswk8humVX/3kwRtcK3UrXOkA+Wu57/7ZuDQuokglEORI/A8Wb//oZ/Ng35QKzptJsZ
SxDz+/sHVjle0FznAwkb3IDqnb9mCw5y9r8/5S9zKQCZrB+TxX+SLE/f+z+tQmGMcq/LmuwJOP48
cOgBzphnzpkM/PB9pEn99Hvfz0AISZgx+Sc68qFvzdfUbJXRjPmkfJ6idEvRL3wARUHmhv/L+eFr
/e3DsHvA3prEnsSt/P61xEBmmpXwYVegbG98s9n6RVgKm/L/w8xEFpYOp8GS9Sla79vAwwg1AcMz
94nQi3hmXGU7WFEPXZkkz9f0s1QYw1h0avv076/4l0Ef5dIkurFMg/ber37nf+6cLOcj3Yu0RYm0
IlcNCKNQXFPq2abaiWbFyhEttZKEJartdK3QswgaQuQB+2MznrI9GupfvNC5CdyHg6hOJnPwJfox
wJ/YLpbWGGIOZhsjc2eAH6QWtP5ozKr+s5s9vVSROFPMs2BQavYvnfppnVy1pO9E29CgmDbixRiU
sxSIxag+BWSOuCWCnow9OF+nogJEElVoTqJjszaSo9Bt3JyYtx+eul92829Pnc4TRwyeIlvKH/6a
ljsG/TRrD0r4zHimPDXxWVdOQ3UDxjkriLn2zm51w+iRBPpcVV4El86o9pBgsKyf83yJ78OITrpK
+MlKRmfn38OSKAqygormLGgdbYcXgzW4SQYimo5duNHgtrK3xt456e9h9sMw4S/NfYNvZIoGmXuK
RB/990d7iEIeOWzoB6NaSskCfussld6L8lmungN570l7UdsO6jbMT7W+auRVBlLJhPT5HDZ3yV90
+XOQ32rrxRIeXMQMSXILtddIeYjqF3gOQwFYSHnp4h+e1+8rDYMzkf47HAoCcnXMGN/e/8qv1DLR
6klVPjhHz/ngmIli8PPfr8U3gpv562MmIxVTHhTQpvxNeU1rhJh7NYt2Y2HaJgya0JA+5EG201a7
hEyyKXEfIvpNYkq/Qbs1Qu+YlNxsX07le0td1MkHOJTFWdJIXfKHVQTMMB8DO/O6y+DfgjH58lRj
ppOyNrZrUbZwiQG16ej11m+u/nPw3be959dXUi0DM/IUHUVD//c7rupu4FN5JLspc1a03b28YdJH
iw4PdDP7jGY6/3cy7ctWm+HcP5fz4dc4EAuTjXlwtj8e358AqmCyxXo//UWfFwZJOl+MM8KDppDV
iETuZp9tUoRl8Tz8ZfNYkx1mT+J/PPPaErwr+6s6z5kJyldxMZBuimxvpm3yGSO+cCXvxLniyPP2
ABdv5hObwYCZM439ifE7/eHF/j65ny6KRUK2aWpYRXievl0UObJcKU6b9Elc6qfszdwYs2r2dEcH
7J6B97Dy2NpPRcf3GdIfH/ptsR9lrU2LWhgfgIp/eOnSuwT1rNnAC2UqW4EmIfhWJG9vsjv2QJQr
R0cFsRu+TOxXT0m+Vb9SdgOMSMaqGWbiV0VyCCUEnv8ro/H8E1AsvtLiRsQTTZA2susXqrf4MwHZ
u+RwTysp/BLX6buy5eyXPQrXgci9jTH91+Xr+Fhd3VX/2OT7+ku3OE5ukicQUsBBO66LNKcH2ApO
DQCTRg+ELUpJOAXxqr7wzz1aiYIj0yf9at/UXfAB7dWUZ9kxmkNeXBJaQoOVhrO84/wrnJB9Ebg1
d18IkJjOkHjzf9JK/Kri/rN6/3G9v1Vdso+jI5cM6SEbbKu4qt6+iTbuRrdvyckN5/KTWK6HgMQm
J8d5fU9/0Cr9bc2yFJkuG3INKpfvCbBmFiUhrH54CAeagdWeFgS9e/lqruhlWqt/L12/SoXv31bB
0MUszwTG/X08HQnuoGaDUe3FoTrITfieot0rs8IJkc4P0zQmUSJCYNRZWOl0KDks0W1WxZOfHmks
oBuxlgVDhKioV53S8Qr4vI00cYwBmE+8s8SzAKi+GotlF1M2t1O4kUkTJ2lUx5dfhWFYiczxEtoc
8lAsEbBbND1Ryqn5IiyI5xAPNLLA0dUUvwB/VQkQg0CEUPxhbBA6SsMjp4WieeVQC4NHqMDoAvMk
k8W0khnzo7nSPmnmNR6FWxMIK6/zV+QcOjLyzyIGk1usNZhDuYHigJPWmIo7IrdnWrOzoo+MfDfP
M23OJ4DCsWiLIbkS5k0W3xX5h5SGv77oVMMi0iC8b+ALfl9y3SZW4obqCsFMvob6iAuNrLQN/Ezg
D/++7Qhg+WF/3Pf/fNi3YlX2xXjUB55y4Ri6SygSjXl20y3QlrBbTpEFpAjZ8gpvtIjuJNqoFeKQ
MZuRFjikD1wS76WEmRUe4RtopZONq9Z6zI0V/0q/q4Jz+8SKFLH5rbRrjRunX/BcVP1bQQv3LYhe
RjYMfQtEf1zI5YdlAQDg2Rm2DHjOYrciq039MsLnjthI/VHfMFZJV1a4opMX0jAx5y5EStQCwDBU
TqBzU94JAfaZTQDij86Q95yPtyR7zbQPpZ2rD+NKCRZpNg/uON2lAXlpXL9DQWYAOcvunLpl4kTH
h6DaFMGBtsF6OtVni+AeU74au5TwGm3vigvhcVxxMB1Q2QaEFHL0JqNoHoDRZerkYLUS3WO/YWNb
hO9kZgRUdN1FoZPdb83g0XTJBKJ3SG46nOKONLuKxt+kTst2WjQb6XVag+1Ym+gBJXv3OFRr0qUs
IZ8lPNoqu71FdS8gFNvl7V4T7n641YdVLl/kcC3FN9Z+7SPfpbvoS3kq/VXZrfWXCrfwCGqDttJK
Mxxvjka2J7qKORK5rvJhFO8mjObPPiSZYKus20W6w6ydkW+7Mn+UNIl/KSyoif/fUy5PCoL/HCEC
IwysJmi0HSUtERbKU2AMbGJiyU3Ln9uFolYc4sNlWz1rAvqF0DZe48amnx5lzL2JqJt5JkHWsT1W
18QwFybtq6qkzoZqMHZQzuBz1cE5M2J+ffg96BAjcSOlSJIZugWicg7ycuH2rx1xvFEW2JXEStM3
Swqh16qXNz4VWQy0wAzeyHxCdk10BiABWP/tqXkwhfepdRNBXlSWkoBYmcFdgIx0KAYwIgTC6vqn
Ln4yaBnGknyjmuSO9DXVG9jCHYmpBERLyUbgtJQK2X3QWhx67HhNA7dUujcEnOlwe7WQ4BRpWBcG
fPYXV3EamrSrxr8o0iYa2FID+Usfi7lvaSyl42tJqucQSXZruE9aySSwC94V5la9ytPlp08x1oS0
zn6qiL61RH5tlv9z5nAKxYP07W7mcjWKpc6aVTnCOV9P1j9v680eingBJWjx+e9l66+LFr45zqDA
vgz926I1gls0PVHGDlYvhww5hYOiiYsZRz+c5X85fr8vj7pmapgZOaxBsvv9KW2aEE1tiDTZU9NV
L9zK0Zi7IJvqjQfrP6luHj0gmQG1Zj0X0BKNGqSad5Dkh6qEPpFv6Bl3Kfyo6qZjOhOAXaP1Mopw
Och3T7MIsOBtRejOuJmDAHAj+RF5wtaTH8LoRA01GFBIu1MgLtX0qy6w31ZOFW3ybh8RuDgSEFWc
Ygmy+8jMMkL91t9GrggvrosCpk2pw/MffEjatwbHr5ut67IIolGjXPjeHmrcYdSG2gxOerwJdwh5
PXGNoNqonJDZwC3eNdE6jZ9KDibMcPMF8iNBW0IU8RwKTLI5coEDzTkWH4fQEaMFSeQYZEZggOlc
RknRkTe2lHiLiZCqnsf9CITkzXtIN4SxW90TlibKBg5B23Ly8+0DZYVBI3j49zM2PUO/33nmZsAg
sY2gE6d99PudR6Bd+1JqeSfLXNafSDTSHXqMdIYFpPiJG/Et2GY6OP7+Yd/Op52fxLQaDe/kDce0
P4B9jeRlIm+oMA8m1C3E+smsShfWjWmqTKDjYyPNwrv5U2zHX2oPfhFDp5vEEYcj37eTjVqreihV
VfoE+HV9xXY+Y1Qzl3HbX/59eX8VlH9c3/980rfjTJW4kVuWMTrBOlh0QPTdMLCHCJSXfscFOlJp
IgxflDjqlLsXUQeQtGzdc6UEJY34peeI4fLoBfy5+5++TePUnWT6YzB1xePy2isKSwKleXrLoLlJ
2U0GRVGA5TBKSlATfRQhVdHZrxuYOclc0k5xEe9rX9uMTWPXImYTGX6FCx06RnbaLa2qn/fKfmhw
p4dMfwpiZQp21BhmfJeQsntz/cExi1Mt3XST3nn5hAdTl+5WUe9kN1tFrA9S+ZC57brt+JVMtEkR
fmQZKRKW0n9f4x/v5rcjDHnPdMFb7ma+GzbW7MgL6STr0Tn/sB7/kvP962Z+axgPVisOXqmQftMi
Cxsoo5E50YV/Y4BhFzUjaaux9Z4JsH/osdAxcQ0S4jVNu0uzTaygYWEyR7B8bt2n9DpTAJnO+KfT
nqNEmSfh0VR+EilOZfQfvzNKJDYRw5KQZv7+gvuKNkSCz4nSKwCzb8JCt/1E40hza7tlCbeEwQJK
l/vQnvKaeDbyfK0HIV/U2XsTMbr7aa/5y4GPdw+YsGWx2tBW+HYR/VQSU7HTpz3UQrnNJUL5/Pxz
N9z4c/v8/YO+HTDwhYZSMyrqzg1ArRM72OHKMqXsobHIGt2SbMHMMV0Fj3pcLk06BkFTz6R8OJRq
sxppzfY+LrmNVEZLmZTYTLzG4VNpyRuB4MhKfwr99lHgaDW2SMewZozGeRTnuYW+g2wmJUvWjV8v
dLNe1wSEegEBlyMV2Xjuwp0Pu7SoN1Z4N7zPPv8k+CX1P0UelljaG9VWJqM90Q7DNZBnYQ+MEDJZ
DxFZdqmdEPvEy9GNj5JBojGBf8q6QaInSm8tJwReNsdMLwETZ4AESjfTzNQZx8GBm7KSIGz9++2T
/6yJfr/M36qUovGIKwu4n3PywRAA5esadT5GL3iW9LzUo7GH10FNT7757MweCGnt378CPsY/HnLR
0hlUKaCGUYD/6lj+p8qupLKxikQNTr65TPOnLVXgkC8ptF3SamnFaA6pMwpKD9GBQS6h3Cd6x2sI
Cn0czWezP7bqY+KVDO72hJz0HUFVa1dd5E90iPxPVushWuGk9aIVjkSiJ3N1jk6J0bxUz30dupGd
W5sEQRy0fMj0NXmiC3PSwb0WqIfCdTTcQvc4ENlIYGS6pDMUknodnQPgdcVnZGwrnKbGFph5lB2K
r9HdGMUpLZ6G+NyOB7d+FK3DYCCs2Gb6VSn3OkgqF/Pjeah3gXXoofi5e9VAbkLOLLmFB288etnd
dR+grIEDy/StghFJcHo6FcImkdZ1uyzVC0kHBn0BxGO0l2CikRlQ2uXVQicITY/7CUAS/Ga5h9lU
kCqO3A72vsfpGb7euoGDT+oupWBtMwJZM1oIOHbCnsdkQwMusZVgPtyrvcwFBaQ9zNtmgfg433KI
5M2Dzj6kyBrtEaeT4HSP7mYax856aV6/pqozAaXMQwpwX3/kgjbKBmlfOyy4BwZ87HopJ45S7M10
6Up7t9757rMrb1ILOYGTHcKPKt5YwTNNGpI73buQgS9elTqQxoUrrflANTrXxrrA4kJ/sDi65nx6
Mghon7IEGO5w9CehEy+1I4ZO0c0yzxlDbNPMbWa1DBXZVvE0vEzPjQgFbkYeeeZfU6ZAyskKHpNk
SQBiruzKYVu9kQSRoaRTkI+tesOJSJsTHg2BXwwYvkrPw90HgsMQGgWtW9WzUtgE4krqt2r+wJlM
aad0FAVFa7lOEbESrlguKA5U4CNffrIAURQSfgA66FM+WOKWznnsbyqD+PCVJ+4S/ShHT1rwkJEL
ikYwe07klYLj5QltqY8eUlyj5DPMdSBvakTkyhkjMe0rIJvrBFFZuM3StfUKtlfyFqa10qxdSqw8
LpxwLt4URudTtEeik/PzJsv7QFpp5V4kh7rfp+JCTh1ffBCR+GBMZIyzzfwFeE/R5afOVGVVwa+F
Ko9DMCawfD3HGy4Fhyzel3hgiAUo56y/k0AJVYJYvnjqWleXNGqYEHWEfAmPYrYR+4+KhDeaEP6i
8umyLIgoarKlynNZLdun9HOgN0yHl4Nm9yCpK8IkBfrBnKgkZzSJtVsHPo6NbGXkU04bek3tRext
Udp63iZqVxWzOXXZqQeiJi3Sy93pKW6Doxh+MB+SQF8in0mvpFM2/LZDfZOql0C+1sg34yeUo1Xy
MZD5WzwCJBVgBPjvo/ygeFsZlIC5isWDtQjVt7Hatuqx6FYSsjeh3qoQmvCbk7Y7Lvj1pG7hMqSG
JN4c6vZBEewm2OTVUkULUiz4UdbU4rP9dtM9mgG30qZrM9AXkba6t0qGzZAvrO4rIobaWCJcJLWE
DQO0/VwnAbpbyrSgMBzQDyxn/EtS/cI9rYjOHmcFHUML8+ay+kg62js3XzqpxSq1HgLNRryi9c6Y
LAvFVsHqylDSWKI2brmqxAfgicWIXW2nxzZS886EJvFq5BcxPQ7yrmHtRWYWrF0AF9pWCjcq5yl3
U6aHIXkdpScr+YxIzMW2pS74g58uSR3mqGrzc0XshFASFYRSxKo50sSgcyxrHgaL6Jm1RvxftNq0
3RM15MQELY1zZo5g/sTKAXNKxnSHUh9Ui5u/FgOA4k2MCBBproW8rZQ8JpaoNr3OFikYxMDEuCtO
2q8SkVDNa6lnpyB76vXXVHwzNQ6kwlIqzjxElW7zcZGy4EKaqIKJsdHtxltn0cEjhdtEoLcYPmOS
cONFQIZLtMHPiTyHUYIF4NS4Gt0bZ0O4lYjJPCi2w8ZM16V6EOpjEj0l+r5RyDHZI/OPdKfrFm15
ML0tvaE02Lvhs2e6MyFYR+hiS51MmHLvlqeAzM5+5mEK5rs4pX/qZNutt1LynlmnTngtiAoeUDLW
L7IEALHY+eVORc+m7AvvQFx6IXIuXIg41cjGSRYp+jPUOKrt6Y4m7RMy61jEBqcQFqRLmisO5mI2
Tw0Mz5gabCtfKDFiUodr35AA99FO0evT221qS6VdeeoRDX7nvsoooJJTvFGHSyPuGuMo+GuroBtF
c8FfS0y8a+EcaHdDRwjWWdQ4OXv2baCP1eaXTN7V1WNfHXpeUhpNaGqqo2m8mdbeEzFCeo5gzAsE
dxy3EFyLUzi8y4Y1zmhJioDGpEUebkd/g46JBdBSzlL+1rlPrkps5bluj4kBB+6REqs+GWgREsRM
U5pI5x55lqYTfmCT8S4ni0Ei+/Do8qQAJhso3zYWdAz3UAb7BIsNbqFoo/BK1cswXOcopYkx//QU
nBH0dTeCvGnTec0IkhXcu6lQ1f2ThuJ6rflXI9lIDAyGZiMY28R6/z/S3mu5Ua1r2z4iqshhFwQo
B9ty2qFst43IScSj/y78bPzdWl3teusv1+rVwZYAwZxjjDsRtq2QIMCAAuEAO3Ngc1zkcQdP4tVR
3lp8n+V1sEH4InZk0m+63qWMaUt3CJAg/zA8ubVw+B6eGDMrgGxMqv1bzgag8XXsBDXHJKvcWs+H
+NfDE3LAyFmlxxkKDVfQmfx0LyIOKxdQNJc/sXtufQn/cwg3nc+11iepDTiE2WPtFXa5LR5L9wWy
ohs44/KH5vCWNPCft7vpayYlL65DQR0M9/0hfkAP6MRezc3kRlsEnYtZhukKMyZvet1j7WzileBh
DrFhR7RLn8CT04/Uo7+NsH7/FG5aIEnti0Ie0DgUkLaZ5l3bjZoQufXa6aWjPk/y2koYaPk/Ds/+
0uXN+duo8eEHIQc1byaKZT8lWGfRk5s71cff1tbczmE1sc2f+o/5Y7xtcEVFQdSoMaSEO/Bng1vm
camqkZlsc1W3rfkZZp4iSdhQyae6pW9L3AJ2jiC/RpChGemtykh9yJ+gFdnMU1OUg0byKeMnlGY9
sjXYoQwYZwJ3RUZRK7Iqjz8cMxKRvxw00kXkYyLsBYwY/zzoQakT6DTTdKpGno/iLVDW0mVTsuSK
CIAoUlUs5fST3NOFUpRktBxoLfR1o+6sXxIjlLx76a2FSkSobVG/vNe4pStnidDQ7Cwoh764M8c1
+G2e240/1fd9ewAOwEujGtZ1+9jhQSPF90O0UnvfXISQHpJNqYENPlzpEa7vmupDa3eSCz5tOBO2
8NcVW3kTERpTo9F+EBgA/dqeXFCLwH7TL6zrEHYYag7Lek2oFMTBNN7Tf07QennCWdghbwakMOXL
+oScMDuQpkRibBEQiOzNINiigXeL6kVH1M1+SSXjRcMWDtW/+8Vv0OX2lpF0aGuktpgyDMA/r35a
NhmTrjjYxbioKQmyN6MeltJ4H16ZcGUgaN0rQ20GZUmnLSeO3KwGL2cBV9SHNqEXYpcrgLC09uoN
yfTD8SFa+cvtIasQzohAUfE8vznAcmiS5KJFJBfH26zJVnqq0VGQNt+2D0EpuXUgeHPRn7bvUy6s
qrzflxkqdEKi5SJc1rVk45MGyvsomee0uGwawm0lnXDmittdpZXse903smI9DDqQoFD5E960yfih
a5hza/dKpLKnEQUnpoc8FXykBFVx3QgSnZUafDQ5nk9KshUMkFRitHuQxct18LqQMcU1XViltBlD
XKrgDcI8F5y439XZB9z2CnIr6mFHmPZJvx2M+O6SgV+LmhNq7SK9glTH4IfxM3pHLTZ8LO6div7x
GuVuikRNBDTvmRp1MGwH7KXN8JikbqWFRzVBZyg26FOoVUvq0F40iKtItxfdp7df4KWxqC/k/SYI
RKDWPsDuqH/hORoTVMxv36OY9sytWRjrVcyWOsdfdLlPnGkoL0Q8iiMEcwYcf7l8KAIkLj06uscr
pK/hVYXlTPSjruOdN84Cn32PRoppK47bh2C4rsbMXAka87epWVtIdAZHi67LsYEH0JbpOqFWwz/T
S82eMWB8FLGqNo2DqcmrrJOfjJzIILzJCRusqbQkBH491lLmzLG6irOjZ4PexOz8nDqVpRAauhdH
n2Ug+lzzEV4zhjB0qSRcKFSDjCsw9+lBLmqRzNy82o/X/k5FpSVd2zshmh5KqotOTNy5FRy9TNGW
OhIU5MVKEy2mkZBci2yQqL9XknQpoVYLzHNQHUJUwBNe62r0o+vmd0z67UP72zNxq/jWUrUaC8WK
Toa0BZ7HEGLwEpIHDfo7N3y3alf4yHDW4Q44EjIFAk8akPWkUqar1r3pDNNxbuzRPaseMklL2IXq
E16HCUzuK1J1RVkmTuQKJG2X57R+Suh54wWTDqUC71qnug8ali2Qw9GN9ThQhdtaXVwMt1P2Re1J
zdLCC6xci92qRGoXojOD8e+U7bEpHKPCSax9rQnt3l6BVuC7D4/XJ0N1oG0hKMBNalDO+fDadi5C
2UhAocjMctE26+kNTFTEspUZwMLQkQPP23UkucNZO47q51RskZqOBHAfRa8enfROuuyU0iMpXCq8
7J2TfB11juaAHkXcQ6dkKwlUP+Nu49TxXHfa1jdVsFo7wVXx2PmKa5wHGZ67051ic4NZCPe3SWA8
TRJl8nCuc5ZsG+mN4KQ/xRv9dXXGxAwukK6Smf0NVv42zMtHw6jKrpuO9QeoY/iUf0j34tryQqwQ
1RW2T2yIot286Afj1D6Ym5+Mi2Tjb7vz70dwU8pJ1nWsC8mYjsFZgMP/DG+jeWQiG90lb1h1btmS
UeLSbX7Uz8Kv5H2EdRNtondCSFrb5AbZxWftoQAZxQ0fEslJu89S+1nYRAfcxTfmUnzSVpdVqNv8
9fWleyFgJflKV1DYAsKdeTcQTnZacJ7ImRhVZo7VLFLEv9zhcz4uFlsMA8pfaHDRbUhs2LQd3fx3
zQTkYNOWkj9qwgFgxA6FbLTJ3ZG5mGx3D93Vx8bvEePjYHQTXuGjLmwJFRiFkDSnoHIM8ASMCHtA
u7/ToWG849JsWB7zi/HcDCjVbUYhrWDH75m0afv580BeJ3NZJrsboSLxSj4dB3rTdHQbzLnmnt56
LZimBetpX6MDzWzIduk7OaUq0nJ32kt7cWWXrWcezS2NTfdFVAIwmKLNQaYZWOGuxxD+04JRcNei
72qwDEtiH70FOauKm4X++Ax41tjBIo9pMCIcFOzL3fXNWjfH/FSfFUZ0gcO5HwIEt7bxhuKGB/SV
231ykBsVv+SluMGT1WEwFbl5ZtMv3yOKfpSwbmlXMG0kFHZ08PfVoT8Uq3iPyT1QG5fvRHYa1Q07
Boasox88yEfp1dyaiw77mHzV+voqXJn30ivjIB92S3FITxbsG1suyCqnPws6Mntt0UTKi97B5plL
T9Nn9IGHS853i7IbIsZ+1T4xc9m098Fd84TfZMr29XnZMZI2tJ+cSP9ShMwJYzIcXwoR/dZFBIl6
KccN1tGb0c2WvX/3RHQO/Kx/F2N/Q+9QmEC8ZZ5iiJJ+g5DWTZImWSvlD/06XlnPs3VSuLp+jcSz
/Jj3O7/WzR6iqaaMtRC8bpyGbroSXC4muZSVaVtfKz4mty2tkznEOAY81MFLoAquRn+UBV+FORDn
3OBJp72kaH1EofiBc/G3ZU7TJKxDkBdgZm/OuMpvy5yiGpdLISbhiUWOya8AC0c459YZsqqZ3wMj
yOUHTGR8KfRtodxdBTwq8f2NxVfqbIo2I/rhk9D/2y2i8/n/qk5t/vffjkivyZfQVXbYoVklDB0S
XxzWF3HBNOmyzsv1NCG0dXHqY7ZMfGexluHp9E/C6CStE7Z+0rk87ekBPwV2VBUgjYUkfk2haKmL
q3MJl2K3SACyF+PGfGripfERPgGijL7Wua10Ik3wUkEN2nfi/rLOKj/dNu8IHH6xEWWSU1XuiFM1
1C5GX+gU/30ffp/dzb0hkqOE36sJ3YMb/s+zV8J2MnN1vJwUUn1Z4abUw2yiT7Bb25JXYv7CwIcB
qCE6ebOps11gupaGPpi4mMU4+oMMqIQEluwPgBCy2XAgES6eYi3wAaoUexgdFsQi9lJ2U9EmLTau
PIZoOh4a1rqofa1nqrPE00IIV/AQh3HN6KmO/b57vLCPJz8Qb/93s9+e8O+73E0PGtWjYJlJSoof
3Cp8I8Jyf5Xzldz3WykZtwFliU6Nil3ashJrzGGZPZv7cEwMWutyPSKQHGPEmUQjR0WFmC9c0ztI
JHnTwKXwDi4WoTrC8IhK+4jPi1fp+tZEQmdcQQKTAgXkiKKOpj3Knibp7oKxbtw/yxbLeVsexcI4
X9VhZzHTSwICbGZgJL0e8yhwxDpYqLBwKnHXkuGRUMvUuLHr8LKn2quV+C6SRr/CuySO2kVNEVdo
wlkJzrJfRWTPqdvcXF8tJH7VMgrx9BAYYiIeHwnsk9LQ00nLClscJWgNe6KztfBZbPdqOdglUc9d
usnk3OlLZSFHlG/tc51/oPBiEL+/mCdciVxoAo44z+54SrvLg2QxAiEj2OjRuWSab5XmQjShtZWJ
3/XbtjmNmP2ULOhm8SyDe6mqtEBOtlY7oJMCHTkywY7Su8vWYu0zVY30aCFy6tlXx3w3QXEgucIW
Iv8iHKSVbv6K0VPKWEIImCR0xm4WU1YmUmAioKMqdqX2s8ZVXI7IB8OBD5poiruMpIVuRmuVpRst
OLDj51mFR4jgjKPOVIIKjMa+Cs6GtcXFwhdkrA04QrLN6k7d5MrzxIY8VoU3jG44t/6x4MnNc0JI
nzVsgtkfA0lIOKq+UWxRA2vXO0xp6GamKw6uF+pT4auYOufK59GZES6vxaLAUSHzgzSD+gZ+Em0w
QTD1xha69/CKK2oJLMZHZ6CPDMHPG/ljrJ9Gcj8lIoYy9WxiiCQaQNGqCRXRsM3gFUgf1whC6Mu9
jiwaHTuhPLLXIYXnM63KxwQGVBYeLDP25OoxTBocGO9F+VnXFYf73mPkxPoG38tQXBVBddYFjtLc
e1MVY5uhO5MULnUVoAbFUg99cVSMXYUICDB1bOt1meuccbEquCCqodsM/fs4JFymPMUx+DRPlQik
2DMOSQ1rOX9QQvMWxK+igS9MEmOPtLlwc2X75IA9hFuUzyHORlb8NExLk9k8XhNjtjPkyM0IQA/L
1RQOC7M+GcCyhVEvpdbk1nRoHXpsJGIImP9eTNW/kQJ+X1tuBhiadLGmJqblUiBwoeqPmH7zXGJW
sBII4Ypw0yPqad1tLl4xV3T4vxa7y4IPGNPXp2l/wax+8i+ql39V0oJJy3BqPMhN5n1CBtzFZUqX
Yef6bnW429iAC3H/wwQbx4j/FgvIXhWdhGiLRsS62aDHcRCQCsnhKYZXqkHa1XGX6O/Vic8N+4IT
3XywVkJfQl1v6XddR35n442tU9W7SsXpiHnkaMIsIREbC5Z1K+2KYiNPuHLu8OOJGo++QonOynMZ
GZtQfaFq7y1nCM+YSRPIOQTf1KHLFzzdattVudMd9TdJOJggg5HH/mI095ZMneChnROSXVrLdq85
kfXYWF+94eqFB3bdy951LVFUNG61BQ7q183l0fCnHDKln/rtu16sx2VgvGrlndLtAmGjxIyI4QZ9
tNqjkq7nOV/mCuVjcH9BjfgYLMlhxRVhnWA2OW078kivVK0Lpfzk9I9zUb4gy7jlyiCLw3uzrI6F
5h6LFc4lycJCim2iqyj9Yhc/9QtuZMW5gqjzIIv0IOH0iHaaWQoL1fjZGggH3SlcdqBDwMNy6U8U
2dNPaMF36Xe7Gyp4yYmiShmqijd3bJfLsh5ervEJzF47KAViossvuAcj8fB8TJhKGgs6JxyrGNKC
es+jysEXHvR9xoy/nMe0uK70X+WxYdb5GmoLcGVdxRBmGYaONhsqeGUNfmxPDVfEv5iesYcTGAGJ
ofzqcX9wMlzjrsxQ7ex5uou/4DqDK9V32a+gdfBJ2gIFVl69K4GXyYRNQK498t94c5r6CynerwjX
kXsqjIfx+njFB2BwoKeYYJlo1H/ywSVY6i9PCNod3MbR1GiafFO6i11j1MLVgIDP8yw6woF80xXh
Xd+SNKIoSD+l0ePf8Hax37MlooM14VQHAzcXGzWXj6P+YtqwpjnIsCj7hxN7mROsolPsXRYfpNOu
8y9MnfC6nNb0nd8emIinPVvwi5VpP01Osjr6T0emiU5nW+6HgC0n1m389PFcO+fR/sKiy+5t521r
2vt72nMHKsgGeNLG5Hw9HXC+2WNmRcBpa2tH0zGObIXOF259fHG1nfnnq+W/18e/NT2IwTVGu4oo
K0iR/iw2jSSts6KxCsyX9gyXTB7p8LK+ZisGq3i19MFKwCAwFH9Yl79FNf+5y39735uarxmDUm+z
Nj7B3SmPlled2s9sHQKW3LdMER7jJbPuTYpxtJ28aw//Pmv9+4b419vfPGRJdtHFTsJ/qHLxbF8A
AgMf25cHiHmg1g+9KzvlKry7POi+eYIB7s7ObIw70EsmLujhUlq0++khWyoYvwq2h9WZM6cf5/ew
zmMvPBU+a/WSAZpLoc1X4pb3xlO66Kkh3dQjtW3RvBYnDGaeEGiekLMg05zNXOdXmn9o/pWqys09
QHZXwstX5h6OV7MqdIRVNB9iY999PKk29xqgLndJbSMRsz8/sZWC+x0vQpdfD7yij7eDy153fqjW
mWt5yqI9kSD5AlfcVfnzbBC1SpZMc/IXzYNB+xi/NHfRkpnBGrbP+BYu+7frKvhittN//yH9hfcX
JqOzx+3BAteMKBVcEicxo0e/iIqKE3SwleKRq+z3hzmFOeNvuRqLGBXR/O+UKA5f+8Iflpl/8cyF
uZCPs8YI6N6enzXWKB+3FsdwrTsUUt+vCfXr+0IlzkfCi5I77c8vi2gL9SreIVw//J+IhmZi7QTH
xLH4ivia7XHxujox5OS75sMx3MF+qOyH7VbyFf/I4IP3nV8k5d0DJMtzVism8nzNClfIAfbshjt7
3+KIaYcPDM34/eRc7ua1QSfXdfa/fdPtpyeERPzW5KXmb0J+vBex0u354SNSYz4QUih4vTeANuSr
IQ/+/T7dl/zUm+7NP0o07B0rDMnt4SLFKZfVvl2a2exhuvga+amB2GXG7ovs1+ROaHGLIyJ+/h7b
PCc55D5+SLvciRYYyNtfxjHAUEJjhV4FyNqKTbWZ05xzlhjTFYhYTg6X0+UEwfN9NuYNHOMXbSVv
bC1m/s+x3wiL0MP8J2RMbyeHkYznEjdf8j/QBfu+/wIY5PDm/vnlZfBjToAzaVegLgvGct/f+7J9
arzt25tof/2a1cuY7vGrgQE7hlo4AF92TCx9GocFIUTzgbslCo233M6JBze/X5GenXVwvlrzZSAM
gv0ZlGYR23zby/wMEBK0wetrKfP+IYbE88JMQIN9Xu/3L+tfj1fvFxWUTXyzK75DfPQook8JL5O6
xTc0zqAPiTOTQHvr3x1z+23+A1g578+kk/eqd0xmPKgW4OigRXzJi7f5W57mI32pOQTz6R46Bynm
tAROs0LmxmVIDvPf0AnyOvMrhZxo6csbeQMT1dEwx5gF1Mz8iCibfkG22RsLLoYX3uc74Tifs7H4
aetU/8pNxiNZk+V5+b+VVqt93inXIEM7yFUBSwKHnDp118XB5mpg/0W5rksAeOYnrEmT0hl/0dnV
rAKN7Qw+t/4VPQ+smwUWhBbVkHJxazFYttZMJXdCnGuqWXuI45mSnFLUu3X3+WQyjNapEfJ+Qei1
KGX3WQ+OiYK6WCgFLGIIoBUUpslI9v07bH8L6s+/9wBZuh0roidX5nOe1eUk63yLRH6bMrXdRRbz
Wsy3zfqC33a2H7bz2jethl+UQuRdoM3OXKhojBYktPMxC5S4KrHGpgiARxE68+fPOOhBciVinclW
WXdQyLMVGDpLF94/WGgTZsNaw4oukXnHLuChavDmOCVUOpjBhst8pfqyPxzw73kqNs1G5qE46nup
t8EH241Oo0gs4GWn76n0eAxXSNGR9OzKXXQf7PHz0aDN3+n7YlMsdYR84jrwo6Xqtn7qVX5LDb+S
KX3vi8FJD8mpOUub7JTfF6fidGnt/FAe+jMM0vGscsD37TxWb87NrtmFpwe+dR2uIx/q3eKKA4Dq
VSuwglVAzmH7LJzV+2Sr4xL7mj1nz8JjjnL7PEvc+Z98338Yp8udsM7dmqT5dPf9dQ7vcQw91Gdx
AzcUnpYDBP9qJs60Qw7vDbvqkB26XXOQzqlm12tzmd1fXtNzfDbv9DsIb5zqnfRiPURP4l74IeJb
nseuv5cFN7fErSQgGbVWmbS0uJvUj+YxfQless7VqifMHg+MMWIoqo/yQW8O2i5KXmXIV8ZWxZPx
NJmP/749by108Hkx8bSRdHAnTZHw0PizMAsQ3jSFEpkbk0os0xEFMZ5Vpk9tfDdCGau7eBW0gz9B
RtWvEazCn9CnuQL741oQU0dYnYE9KdmjtCN/HsCVoOKL0qTTFsnnRXML5NsGCjkIFzNR4oezvX0W
UV7jeaHBXSJGFSrEzdkmXddgCFaNxyvwS0ezdoxacD0EIOFTQGPdqZDDf8q+/G6cb05RkvGSxOwJ
q2vz1qYoELqqRr4gnuXSQbTjKWRmYexyyjHDuG7B2STW7Td1XUEqYGNHBogJPqXWL1pOhPkmIg18
5FzrSevQJgHXM5XzUuEgyY5UHszHKx6K101d+ZLEJcT7G6DLFti5AImw2Y8cHOPSo4CzFK5uMrh+
vkZh34W+fDL3xXdDJR1AzmD7Nw5S7HGP0HXQXunaYhSxFGW7S+7QvZbuaLg1zS/TC9wTj63sSw+a
Bo/iITbX1JxQNjLhceyXHf0ajq/ihvRhHAR7YxlBE8cYZLDJI0Vvu5DJH3ZZYcgbra6bMYC4uyOD
aXzPT9o5ZtjzaphbcKAHLLH1D2aTGu7PybJDJ6bjfrvT5/kzGixbRT18IJuPhHH0qWyFWJ7quAWZ
s9xQ8CNQOXMh4FEnYzWxVonIwNBx2iGRjgKPodCQbCrN79oDn78Ge3ZhvcDS1nCo6N2ro2+1XXt1
QZxllNPwr6HyYceLOSpEwxqPY0DKkxS7l3Edr5nwQd9Q4fYp5946ddN6NhXdmXM+WHpOu+Wpvzr9
Ez11Wr/+6F9i3ranJINyn3GDKzhzz5ZYfz5KoRUZYZSIwBe7bJ8fTMFmml+RL1uxGA9PIJe7+U98
emRqJtTu4LfsQ3WzGLFpKc7xQdjnT+Y2s+xiGx5LxjlbeTunqK8H33y67nqGv5t8HR71Q71Rj+Eu
3KaP0Gi3IybBnr7Esyi655baxCQp2eQtDI6yEu8GljL7smO+uBa31b3FtgM0zHKzuWLjsh0OSD83
MSOGn0Za4m3ZgQLMUgyoT/i5qCBhNw27ZUS9JeVJuFMOkD2wQRXWo7xuH1VxVaVr6bl4ky32u521
bNfB7oK5/gJHbQ7WItcZuhR90j49TttphY5lh/QoOmlLY6m+BevYWvWPl2PFPrUnFitbIiS7T87R
TrrDTXofZ2tsyRghpY/R1ryf1vVju633peL3WxSR+uHyFWzBdemDT8ku3NWbYFkucS88zBSNwO63
0ZFEVx2m/F14BGAO7qUTE8JHyL8BV+0U77ns24hubD1gegTLlwoPtnJ74CZ/l35Ai/T/LtMS8TK4
ICko2URTvhkOKppclUlaDbuMTqyx554Ljy8HVQieddMzf71r7MNk3z1QbRf2+wo3xF8fn9vc3Tsf
W4rQexAmeqPMefLR0BASwqNv90uTqnc5l/89pfMOL1WbDoACldL166cI3e/N7M+F+I+TUG6Wf7WQ
yUsImmFHr0hBw2xkQ9P7LrDrOptf69Z+jJ31dv+VO+fe3qjrxzmXBYK6fSDI6bh92uKEwyQQtg1i
L/pwGu4ZvsW12c2/u72UKzCzfSM6Zcxv55ObS/C5iXI57cGdq3ZSAWh4ng378Xw+5c5X6XwFPweT
/HcxwGiEsAgRGzkodbe3vhTBgR/Vdtq+Sq0zgPycITVJ0yKmxQxY4L36k9zSVnKuP13m/9BJ5qeO
3RyfPHBuspHnQ/ut4g0bUe76MRx37ZrN5SB0vv4Wokp6rVI3/TDfKEnRV+Ad3+HZJexDV9tYKAIw
v/TCHc4fG/VBvLd25kHG0mibk1U9+NmBvYJwxRMz8b20Momoie4wDYczn79GC4w97XxPnuv1LV0O
e1juyUFN5ny5ReeHx8ve/CheANjvqg196RFHrXgn/F8JBN/njbZ8LmWweVFu1t8Ya+kGE9Fpoyh3
cQfhDbDzeMHjeIlNZnOKs/d/lzPz9OjP25mCyTSoZERSkQhA/PM6V6U41HqMgr1EgoYheOlLWI3m
8zxe11/H5f/93QCKCQg1DFKYbs+urhJjrFS5wBlgfR0YpVACGMVagBCilJInT5+x8Pnvt5T+exMD
GgCVEiJH8fQf/kIeW0kRKHGxTa9rLcp3mNEFZFXG7tCdL5q+HGneRAuDkGyX5/kChzmtPf37GLRb
WMTAhVGfSd2Y+nFD39JCcoiILY6hxZZ8uat5FlLLDWJlV5ToE09mUnyGvfhFErMTpOurhLlr60fd
q5waTlDgpiNUTh+uK/Q2g7KrgRB0cXQnGRd/+C6kY5TXz7w/a8zzDNx5hrI5zrrXJkruQlmFbIuH
O/8WSOfx6li4QLAHQBcmZyLsdK/RQty1wy3OMJ3+qmDfO507ipHU16BQy8lJzE9ykxFr2v7Qw0j/
3VpnWylRm3O5yKz9NgL47SFvJV2CIIx9Ftvk0aR09PLD5YBSbRuuwgd2p5W+hBXJrXj37w9kfopu
7vo/3vhmdYmvYh3nhUj4KKHrow8dFL+AqP3Jrkn+29vAVkFJzi2PzeOfD1c/pYYMNXoiamLd4jkc
+kievy0/1paJ3A3OlKSsY9P999l9r8u/n55JnN/MgcbUkGQwKPN/vu81nePjRLN9kH2RaK7AV9cp
rbu4hlT1pnjA5C5mSZ7sIpBinDD/avogC4w2IWTVS3VBRsNCX0X+/77qZfSZ+IZruNel5oovM3il
uaGxkg8EcH1lK0w+6Rb8YhG76JtooZtl7Od+e5jI01K92EU8Blt93MR+8Z48URrpr/0aobc7vVx8
5nvLH8OObh+5/10D9iyMYKhk9ZtiY7iqcntp2mxfzYLEKPSs2IIwxIOXcKg9Q7T+8xKeWX2kEvAp
fdXa+JdYpm7GCOLfn4f0n2ORZJO2kXhm1j7d0uf75Lf7fBjVPNSUKtgMBEoI6leSovOGDGpGaCgv
b4r22sj7+hJvk5A4wxjN0+UtzGTkgf7/zyO5vSpyY5hxeLEQiuLehf7eFLygITQO6mSa4oXh5P3n
aFGfZLVtqC2uXRSrIxKI//MAw8QoVMQqxkSFPtvLzYvDbxelqxtNaSP8pHBgoJw4TKieZjqgSX5t
fN8TXd3HTKFZ+wZBdorrC0YodqIQRR/hKlMgOs4ocieo6B81vqYke9j/vljG7Sox30IykhysWNlB
8Ov98wgnadAnUgthH3v9aRZYA0AnS3Na6dYebihINP5kuJ3J2JIJ63ILLQv7JNlwZAwanio3pTeH
dI4RM4lM3HTM2CvY9RuVOFbVT6+byyFhWBJj27rgnMCcN+mTxLy42TSM8/NlkpLSPVthVPIiVh5a
7NG2RfJabavQN9bER1+gx1QYDLnsGVJ7p+RuLDrtvVMgOV4PhUenaaFS38Qp9B/HoHMPf4xo/c9o
4vYy3dxTZR1MAiu5tC23woGWjPS0IvcH6wzZP8vJzChm+ze4RlwPdLaljPpwoT7myZYpBMTdkvip
e/75YiFOX6QXVwaCSLZ8E6YtabMkjexL7s4FjA4mHQ2JTVsV+8rSThlxuBi8/O+SJj0Ov17rKVSJ
Hj5sl8zdZqOHisEwEDXb9ZcCCsAmEz1ZfIQQelnoQlfxa5biD2zXYQfBWAiZi2bwYFbRi7HWgr2Q
rnvARc0N4HkDuHA+qqM9FtcTLCPDDls0nAcZt7Gd9hO58LY2+76wMusFxEsNwcvNhdUSQREIZ832
beYG/VkfyTHM13H5eVVf9P5ziH/YN/5Dr7x9w5viM81QdGH0mO1rTBzriUkFuHzBellILSRKEkGb
Aft3003U3B+Nwkuq10onp0clwyFC9IMjLSVNFKleWFYg/Od/P5FYHPLI3e5slHCWorFsMAy72bjr
tssmBDQlnrOtk9mPxv0VTBSGJyAL/CTiKq8rQgnoHwf6M+xJ7Pow95nQixYS6CeDctBO8D4b23o7
XhSO4F4AH2dIdAYeZ9wvXdCXgttdQPeMPVJERz3SbSPb0m3mfbBMsDsA6WsXgyvRpEU7/nWBLNRT
D6PXA5zNu17O4AffGvAZvPnt+BugavG9bd0ZDoWo5Hzdr79S53HG/Jt14IBWfX9d1kuR6Cgk6MvL
acbTQNmdf1/Hb17m7WWcjZwo/QFU6MX/XNnEsJeDa2MFD4+bOfJzDukkqvP5ugXUdkT3mV7WsF93
lf1a2MFuwtRj5iRMiwMX8/21woLm8EC6DmXAE7P2NekYi29qwejB7iTmndjOx2b1dkZ0C4ZUgxaN
9ua0+PdZoP37y91gECbJ6jIPFL7//bctJE/aAcGU1WG2S3XjmKd0Fe3DO2AK7LEysOvKvy7BW90S
5UDhir74WnuCVyxrT/av/GfuSrJNc2+ufLpN5c9gR86fMRldJX6yy/gv2eVA4ppHoJaveZrXbQyX
1cCL/G5JmPv8rfNftF78JnoW00JWZgyH8WJ90wBdcHd2CdpZaEBvGs62had8zvhdzu9oZamX6tfY
lZcLiLw/7fa39fX8PP9+fW7qDtVoU3W04nyvDZuhXcfX3VXYqMFdrL5GwdLAPHfAjdMpMDaMvU59
wr4Og6NJ/KHOl2/r4Pk4TMhiLA0qpdAtVhEa10m8aGb3QFGhDq8CjIQ36aHx2e1VAPQaexTS6HxW
6AsprpavkihgMEW2p5efWCTfNfftrc9YATI73ntz8/Hnrd+ESqBryZjtr/W0kmDVyFG50sk5LIbX
bhCxkX2ZiBPJsYaoI7KHpMTtus9LbW4uLH4yXCTc91L5IQtWUjmQPwVWnryyLs9rZC08xI1vCp8j
9t1N0DsoJm15/rnpsxryzWgkizGNf+iq/7Yqgn2oMwxjmTIx6X+eUwT12EisQtriDLevUBywN4JJ
i554JlVozhRNVmR73Vlfqoc3LiIN9BFW77ZH7PKMH8Z88l+2rT+O5mYX0TstE4VWbbeD/HkVdpkK
RTVxLQIcQ3SVFVaxMAMAFQRS57Vqi8iujfYR7meze2nLPUpJI1d+1HB7ZKsI5WGEWxo+wjipsDUL
JPrgp6lr5U/ryd8OXJ3RFZnJNynRN6viNEuPE+NyPYdfiH7UYI71m7wDAfebNneuUBFIxV2T2PJy
PZU7a6H/sP/+5XE1cFKfDcR1TZeNGxirwO7KbEwj3etK5AYMwoNylzMhEWBb5/0PMwl53ipvHoS5
sCWKQuVd/+MpJil6E5hFI0Evn2uy6WPO4V2rjxr2vPdXGGWCHay4eXhCS8dYG0jeAnxoINUV4UJc
thvx7t/r+d9u49+PSL2pt3tzqsjuvGT7CAJbUXgYZ15akESen5D90MhVT4hTF+qtj4MFFvh59qmz
ilxJY6PcyCZkmB/zWIMUblJM3BJx4E8JL99tyR+XTZIkS2LPwX4b6qNyW5SNtayMrTzuGf36AkI1
F37IilxKu2eKPbqGna4aaolhEx8SV9kmG+qOA7KZR3SMtN6zZ/NlAQLnxEcNo/uZX6RCmkJAJjAU
h0tFo127eGnZint9HVeIcrcBjvb78o6ZfvYSlra4Rcy4+KVAALsufn1hoPw2MuP8f4Sd147j2JZt
v4gAuelfKYkS5UOhsC9EuKT3nl/fg9m4wK3MRhVOVObJcKJotllrzjEBqa3i038+Fn/Nsss7xuFh
UExQlkSWf44uVihquVUG/xY9R88mMjEWRrt+T4ngkD3++y2g/LXlwjXFVL6wW+kTcGv+87VMo4zL
LsuMc0VoOjrHlhbjQQhXDvalsac96dt7NvwIcz16bvLk9dVuqP9jvvpL8cdeneeBWHoblSGB0H+M
YA3BM6YOgvUekmfenNlqiJ8RaMD5axO9hbPTXHk4xzO2uP+Crf++ff64vTjFVMNQ1dLVFn/siokm
bPNulOajP/ePGkLzDNZLaYQfMph+KX/XsBbGaf8FgRILrvxQgYgcDOHivHQC+6frGLJ0TNsIkH2S
QPuIDRdOSXN+ylTSWMYUgtd7HhiEwYE5QTpcdW3jjIO9iQTZsUmG3vq/NtJ/P9hLy5zpnz6aqumI
Xv95VdtGLbAdFNN1SLGfl1ezfjBo6kYwXqT0PY3YQt0Uy4HgZKte1nlB+g62HeWuWf0Kx88GD4Zu
4DkIT0rqzRgo/uOuW+bHP0+6xo4CvClgCflPdECkiWyI8366jtllIsOX/GHQOtVLEHjJjI4DCA/N
bGVrVW9z8Tl3F8FD+O/H8PdwvJwjc1kncecL/Xdj9v9bywpNknJJ7v2TcWqRdSY7xoITAP1HAEjF
O6XyVXCKcE8G14lcQgA6yKykY/Ayf//7gfwl4V/0DTqJ5LIuuPs5nH9erKazM2PqFflIuNBTmzQf
AYl/pXEKh2FVttom83nuQV7OClih8NJn0lp0ysGc/Z2G2yAp+r2pgdWI2jctGL6isT4qKsUR0cDa
Cr7VWn9VckqTUeGW7L/HaRdTgKpt7epH86ucTqcYuUGog2hQR3IO80+YmJu2TddzRjpTMD9FKF1a
JQIgmT7kevRhKi//fg6ok/4fd4ShUkAVwoZ38deKaswt7ugexZtUXPty3Kfl+wALFpx0+hUppGvq
P/VQbpQJV8lkujIy+8KHQzaAwlfZu9HnJdeigdOJJgYzRGrDRYGUNBG7ZPopcPGW/NRxLTc/+dTi
NUl2YXMaESxmLADia5yDWqvCQ20iHJDLTVgJKpcIOWv6usSJV8UuuITiKGgqxydrRG0wVatcj11d
/ZUTsgFbB24Y/Ho8yarabuap3NQNIkyB55kyEK4MCR1HaowbiSramMZuyVpDzt5sTIq09TBygIGw
ny1QFBqNmcXnLL706FjAJZ9m4DCsTGI2OETqGqR5s6gX7GXJj8V0GzWJ65Y+MM12PIZ2capEhMGo
QKiNh7picifO9JT71dpo4/UoKXt5rrFBv7dh9z1bK6C+o1Gsm2jajWQeJcDWLIh3oYTYBhI2sU0J
ccVz+cuoKNZMIIkFqKd8FYtVYss7laRQBXFtR3m6mk99gd7VseVsX5IB1eKzjhRcSvLZ6OqNrKt7
M78O+uek0jTOyV6a1JWkEYJX/FQapilcCEsepUTNLw9fpHEnCZ/5ut4ryhOdS0pRzzzaGyu7wUOI
h3jbKc89hAwb303YqW4js2BpARarrLSITKmDDgtTv9Oy9KxonAKzIZZ2vgYa6Dmp3+RV6GiuTNIy
toeOBoiq1/8la/i/hjxbJmRNE4J+3J8tgnBU/DhIAEB25CjMLYsMcvJGfVfMH4pZb5OCMGjuWKVy
dflS2KojaVQPi7VV/NeRLIP/n4OvrRAqJxQg6vafHchZ5HVBnYlVLymX6GgLjaIgt8O+LYCPRpsx
eJhyRDLSmwV96N8f9L9W/Ix1tOYElWiCTVB4/HOsU+qhiOe4pBP3HF+Tfez6+MbvJdKk/1ja/y8e
+4+3ydbMtIkFEtS7tT82F5Eyh6Ml6SzdlGPN1jbID2WzT1tUQ5j7nMp8HOnImG7DXjjKd0G2HU2v
Z1SBdBmT/L6CZZIZB2yZfOSo6jB0vSqvEFbj5J0I3iZnx/Tlo27qtqX1hHUsD5ApgcAkDZ1qiHQ0
sAugoQ/REJie3LmNf5dtV4vcbiANdLqV9rOiUi1eaEPrivlWmc8EAo3Mt3Z36v1djgJTY1u7gecy
vqb38jtDyGL7q+RJu4bxqnq1n5BUhS/iu8C8/Dm/EFuMF6gFxSDtAUNhjATTWnYrn0p5dIP5StPR
hKiJDBnITHEYxN20L4BYrTZ15GQ/JPsJYiI+gIYDPxngZGGt5vcoWlCUXfURMkoWu1D7qOsteZpD
/glzxNa3SXIIxhUf1W/xG7lqpe1CY9FrigvoyOhyb5Rdk5pOjkEsvubyZ0iMULHzlUOvAOVcBeVH
MW0THLHST6/uQK+m6QmEyYjKrL8LcyOYv5RPtIazvtWr2hHKQfKJP/qR8h3BNjrXURG7noAUCkBL
QwVQDFN6dVLrR9FvfJppsCJaYx/nXhSdbXA1eB3wS+PuxNZE8mhzNJBSt6tAWdsf4S+5YY8DTjXf
/468W80oQZ7yk78B3YW14EV9C4P9EDP2rqBe6URswV+ML2Je82HY99zaWMh/kXIRfC+RnPzCtVe0
NTm++jEijJrfLYhf23baNmnPYHrhjeJui5H7VhtNIwzeGd8MZNHkDD8JuD5g+9UnEZHR5zb5qwAr
qkNAOqYFxGD4oGv5vkhj8Ytu8pUUk8OztaD6jY41uACHBKq6534D0JH4ooN9zgGVDDh2V0ZxjBD4
MoPCZ7xgAcmpEOwCnF3Y+VkK4C+mUCAOiQEBFk3ffiQoA4OFtceCvFBo6y1hAoqMLtBT4E7nKyt6
bgqyxl0zugc9ieabzt/VMWFrK4GmMU/u7XwrWdSFxp4Pi+CfbnodpteGmY0itz++hi2xdMsl6unB
qCs+GoJ78dWmSNgsT+ExxcqGt1LCuGlgIubypSRtzysxv7BzttV9Rv+TbRzWaIrEzL2BdgzSY54/
siZQpY1NM4kuCGku8SNYzwmagX9RU2d8LiFhDuiIZELqLyXPiL9pUrdDtIAaMZQ9icJEVrMj2pfJ
TkNapDtxSPFJ3K3hcVC/p5o364Xzhawtwm4HPCAZ4FEQqQehwkBaERYavQ3QuUH8Mp5ANd0ZpCiY
tP8p44NpaQ5W8NZZIB63ivXsU+pG/aKfYc3m4GZnSOSkopvHWp1+hKZskwhIaH0IUAZh0ivcfNzj
RaylXcM2pVkid4+F8lSbm3XMNp82it1covZcgwWT5v/Yzf0fSznCStl30APWNZZz/xzjwxDRiznk
6smyVnrvpr/GX6yyUuH++1Ty98uIxZVmaFhfVSTRf9QFmizQihzX86nUsP2gqfO7B4Pzbl0LHLr/
/lrLXPHPuYSZhLYkBT/qRMC7//mWzGmWlbquW+wAcfou4D5ghEn3vkQb5j+KYn/PkNTBhCBMFMyI
Qp/2ny8VIExRILypJzhi1rPyGVpsPx3/AtRF+S/Rl/a3tFpQVqHhRcIsZWLlj3NII8xqo7YVB8sg
xVNH2xfiJETcnPfgVHP2qEm/tsp8ZwxIKUZiIDptU5YrlSLhUJzK8AFcgqOJazp8FMFXbz1MQASG
+DmRELMQIhtNl0SfiGppVhXhT8bDFNIFknMqfdHa6r7r+MsOf0XpfbYodBWslLt+++/XjmzPv4sc
vE1o/iaNC00lM/Of53SaCm0u43Y+YmhBdcziz7JAd1xNg4ePvc6YSw9+3R+CbklK0Z6kSzF8xKIF
iDQwNSVul4fb2R5WStSBQWGipoFFFh5QIjQOg54wgSReMYZXVY5Pp6o8dPGvLvyVKiFbtW6lDqBO
IQ6FHb1/SgzWst+qAv6LV+1EUppOrY/T1crdLmiGs2Ttiv6igyJVpY+hkt7p8MbCfs5H9SIVOoFU
wDmGmE5cfRfWY2c82EW1RUvBHkLs2NfeUjToUovsq5B2vmpgzR8QtC1JcXSw+3rqgCexLs7Ggxhw
QsfRsDE6Zderx3zuzkNgPwrrqurSqVxVsCgVIGz9obaRtqtOAKzJT8prOZZMsm/ZS2A0D2opHxgf
dyn6mi6FrVJFO7Zb11IevgMghrp2U1iuo4BAyb9SpF7GZtsjeQ98iMHcGgziOTVH3s4SFRIxzyj5
eND7yg1ESbj41czHrR1dDe3QqDIF1OBxBsMdgyQw9G6TER7GEYyQtrpX0X7IDY6z6CUCoqCJ/rGW
rVWv/ipG/0OVjEPaCAjH7Lhj/SMcYUfS7IX4ONvJ1kh+dOuD24S8V9gQR115TqeWrRJHolEXWtVD
lhN7gsIU67C4zxWETqvfoXpj68er4Rgg4b6US2grpyT7xi0g6mc/emiCU1PeAjq8gfaq2l8kEzul
xOaqwfc+BBu5oqFqvRptAKFrpTJV9uZ3mAMmEPUtNJLtHPTHxOhf9eGlna+JSYg4EIYBJ4FRPkqW
tC5QqmkqjsIGEma8W7jdPgEfh3mkCXJH5+joLSw17avDthXMZJZq27DEuzK+KjZbIZ0ZXIleSEh1
WD/KkrpNo/wpylEyGBDxs6M2kQ7CraVlyhYZG7pUwhQSaSPPrEgzG6SwDHM8fu275FBr5GIH7mC+
Kv7JhA4jJ+11jj6yOtpJOfCrQokOoI5WOYY56HONz06Pya/lv+VRm69tDVqGPHJcRNq4S22vY6W2
EL+KdkcB7SzJV80Oz6mfe1n7JeHXn+rzSFx5VX7Ss171had2jzWh9hKPgT7mm8yQ8crMmz6E4h/Z
0LNYyNDWnxeqA9FjVapiHKhJx5vhZgTXiGGNLUEkWG6aTKtpSVBNyQ7AxN5lUaUyKi+ojykiGUMz
kVN+qM4gn6qJZi3Pc9hDAQiQp8PG77+m/LuKMPn5IN+zs9roxN4YTg65hUaE0xs304CLzGqt1i6z
z+1bPlfAYWTjIQiTxyQy1yVBa6OMawzSjC1lu8SmpzoNW2D4MZaMpCh2uf/OKEZI/Xq2qnUb/+ot
/3kRKQ4Y8vqRNeQco71jC5oX0MpBmg4umjlvWJCa09ZODn1Hx93oeI+zNw2w/7qejQiCJGDu+nBH
ROQFKEPCgkVpuA8tIn5ItIi2c6Y8ZyJzrBKImvhhcxORA6IUYp1KGObsfUcUbGYfRPxSV0/hjJlw
8Ibkcbl/5aBf89DikHD1oiKU+nHuw00DBrTOP2DbgOd4snLfCxXthMDvVVR0TYFUA53JFeOhF82v
TImOwq7WNg6KONH3WdRssvKuZz81+b1RduUQ8wlDlCr/qu2v0vfs6ZclTjWVZZ0uYaKlhxFHs5Vs
sxpjKH6bUiYOhOrJFIt1vTwq9O7MZRUMDldCIETms/mNMh0yjbxuMusxiqNdqQ2eMoy7RFrSAwkT
kKpDYUfsI5EW5ArxhvEqZxknCMWIicIbdQ8qk99UGzt+Z6FvOhkZCdpgPvVKt2tm9S1Si63FcGYB
wovNY6mqB6vQD7n/oVgwbtWdAKi6gNrvpSGdwIc56A+HgQdrGN2i5+GVj1L4NGaSZ3LfRz54ORm4
Ki7gPiJ5BLaTCR0mRDyIHCfX5l0CFZAZz8jOJZzM0e/dSMEnjWumIMeMzO46nilVRdvCSE9Kg5Mw
9kbzy2ZkiGs4kDLJHYk3tF9y/hjZiaua9a2f1MNYv9ZDtG0CBarIS1oB9iUSIkpRNmR3fSA4sZlO
YwZZpD0APuMpY0jFv6ROm3q6NeRYhm2yDX3muAGNBP5/U9waKl9dfoyoHcvlk93zYPMUvebTOWcj
ougxSFSKWybSTNxNffYk6nZHGiKsCeWg6cFtJrajD6tPnDWXYd76ZeMEpCDNJiAPug5SjVNDtV8U
5DgQTJ+VnHwLi4uobCUVIQqSp1ZoR1a6avw4JddZad714qUWM5PUzinbcV1X6cpkIY4GltrZpfdN
EzgKRlnmlUDR1zKXJo+Co3DBqTj+iMjhMaPaZ1Wndo8C+Y0woLF+MfSj2Ubn2ggfxrJ6UsPumjQq
SHoe+8na1PxWXcev1m4toDp4zcIAcxVBbgElyIGwkdF2FRA8cUU5lW9OB22bt8OhT7OTBEW/IeIy
pTLs37vQ9sYxWzcQYWYKH1V57AV5jSRO9BstJyS+Tqg0thsy2xi/TYJmkGn10VpJ45UWQqmOyOFk
gKPuwgsbo7FN/LPCkicd071Vlscg2QYJN6E/PJsRkDV6T1bFLsEuTw3d16nl6ldIBGRHac6tpp80
jQiA5CwSpCDFJym25UUrb0PZXoZq17SvowKxJdhG6q1NaXnjTZxlcpJ1EnDCu5DYdy5Jtr7P6sTY
Ru10yUYvzc8kb3T05uOemIUzc32gjqviPIY+hYxLOryFpSvnz8xE8fhStOHVKAhI7kpXLJWihNTQ
jMGNDI74HNbhyqcSqzX0JktmKRnEpW3umtIdtd0Ufxnpp0DoaUzskKeHgRQfpnfarYnUbH31apE2
mZOjqka514t53wRAShpSGSoAjOqIjmGp+dJZigKKHgE2BeYS+0Dl6xr19bFgP1La0x0YbpC6WogB
r3lBazK181aDHxLrlP0JUGW9ngLKNvVyZ7aXsQFsUzyWOLcZ6vvBXKnlLykdWbY+mukhMjDJN+KW
3Kee6UcHrmmvk5qSu42cy0g2fihvwjB2E8nY1DqrDvC2UGXTgdEzoqpcHbNQ9dg5rWTd34+5uian
zVGhoqJLyALoGsrEORerke35LCA+oFRgfMLP2kfhEa0N/TisMEPAzh/ilrqpOC2RxN1iNDgqKUMn
CDEp6wT1xhA/cvmeSONBluqzxKnt4JfST5IFAVM5psivQH4VkNJt3uz0JiLtJzaSHe+rVanhrQjt
EERwzAZ27V7FnK47AOgQRhbreSZO7sp91s8nS3xLLShSk5ie8lUOR7ca8nOmATA1qP+rnoJGVZ0/
eryeuKCzlT5vKXC060DaAu9h5c7iXCueCi07lbL2ouS7LpV/hbZ81IdqPydip5H0y307RdGJAWKT
tyebc0fyrio/z/NZHlgIsBbNGTYz/URMHxt5pXmVVYz4WbqrAOm2wzWxLnABx0laswiFRzgXIAkN
pu6LeQmGz15yFZ4jC/koW5h+xI5pUPgwCUm1nDA4xOI5Da5FPm1VxsCChLH8adS84j2Pw402oXEv
KHKSGFI+x9Vunjo3SM6KBF2d7XHKYi1u7UM/6o/0uonMwbaPLGXhlKn20+L7wEdUDockIEGIUFX9
pbJ/UhEcx5pZk1RpEZCIBuK9VN+LmCtiY8Mj0MYq0aLqLHKZRNFsry39sQAPXIjXuR7XY/E6Iz+N
WIlH7ata4j9CuxqGvxa8W/Ba4Uch5RBSS/pMFZwJPV7NQKvqku0bW+AqZ4vz3Qd4e2MfgKw0rLvx
mjVIFSXAxuZBso8dyUoTUe3MiQQFksgsPU1slMyDqAkztpRVZ1NoYw3Rm+TcWBTmZoMtXv+UZ79a
32Y6I3BCVlYmicAhSeJWVO+jclhHI3EmvxICe/zkmLJMq/tPK/gYmx6K+CWJWMVm25Qpe1RMR+sB
XLCTKJ/GskQ4BVG7PqXF98j9VaT9sSH2I4gOphSDXGDRGmyH+lRE6TrDr2s22TZKQXXQ6xqg5+dS
R36Iu9wJU3ohO5U5/wyeTaPYG5EDrzdrLRSbzNbPapq7/cxlVDYDQSxgDalFDfNL3hXUR0WKAJD1
UL3tYPBNg73XGe1IJKS0BZmfVZvRhywR1eElXfrLynSwxQOXJu0bGpPKtrePVtjfiFhtZ309aPZu
QoOhN/siyjzb2luStiZad5PW6rdp+FsjYp1hDCdF8p/yh3Ee1iYPLsCNxL7SGHpjGeQOAEJ1Q3sE
NLgpZWOHT140u0yHzK73tOJRu5SkyZglEAc81BmO7l5neagVwHtTOV6VrGNTHYpfprk1yWENK58G
bGSUQCZpBneCVtERnyrN87eJXl3PD75mMJJ2Ny3FGt+ozAC4atmLVrV2FRA0Myk4DXK6tcqnWjpO
y/tVn1DUf48SQI0gXGULUHkTd0991B2NWPaMorhWSsLsr9OX5RizqiQbm+Az6jGoiNeGHx2kKTh1
I0lHFG4HoSPYBlqkIdxRJ+WkavFuJHF4eO0NEt2bkk6f5kZt82zr8aXTxdHvu3Wrbc0Bmy8+azWr
NxVI1WB4Y9A1MHyiCpHwJrTBK5quU138NCPV01HhKVNemgzEufRNbWjTcWtWzP28PFUeSriDcbKp
COjFl2QCN5/Oi8TA58hLpkeVB9raVM2jaQOQZBgqxq+8AGgk9Uj1sxUPx7LhvsqYfBFtH5WJSreZ
PSFpidh+1u8la5yUJzkmNMOx510+B+Dn30l8qyB6Fnq4L+D7kRJMkTlZlTqDoVp4/Uy9RO5PfXQX
CrEBUO1rMLZhSwEmVlyVwOugbx8JJl3XeNMjFlNlgAIZwJpNFs4crowGzkxgvdX10a6LgyXQldrm
ts6ucwPBucv331lpbpWBUOuZ8gDQSottnJoxefSIp5TpLdatA6qnRztuH+z2s/Ot98YgHSOxkLrr
CGHYJR9t6Kx2jWe1ys6WRZJAZl6KIiX+S7xopn8IwbzZys6y+utgT2ebAZR6GltLVhu8lpKKHaFD
29qEwDeFWOzjXSwRJlQ4Ket6lFebOnqLKJEo8bwOjNoxZH+fCAyZORfGp84zjIRkwCQlQxp/xo4h
eqMz2gam+BoylvBkuE0J67kpkdf63Hh1Z95Uk/7GwOAVsPqM9jaBdxMSE0NfwJHRXtj+1tIlIAni
HGDPGPwyZXkCasTY++Afx47wBzMjy52BauhAVW4IKt9RymRvwtJ0/ja4h2qKNEnZu3ZdrzSq3nLY
P1jRsY7MXWiLZ3kaT/SkRnUvkWiAnYVGUEJ1oc2StVnxm7U4XQczrHxFvdjySUdW6p/scZ10bHGx
cugpAbQGKBqoSn62G4tt3rzz50ArDbgHyeAhZTeVOIVMlU4T6e71pHptEr5uIJi5adecRThTr0rB
c9IrqkCkgxIdjcy9yUANlZE1gT9s+pn0JGvezkJfSSZVG4wt+Jo4odOy3rB7pJjVQ2fWRxWRZGOb
l0bOfxFhS5WH7eJjoHRIM1pACg0phjia0CttO/lbL1d9pK0su9vFpHmV5rAWE7Uoe9wiuYL9v7FD
N+doJFu8lUJ2YuNVUS4jJFM9fFBag9SIu1TzpPSfKAhcMyaAEPgMXRwn6Yu93t5y37omMjYA8Vqo
JB4wGkf2JbZMV8m//GFgvWNtewPW+dcwXgdlQ/hgmh2z9rmeSDRoX43xmGf2ro2fJQj/gzF6IxIX
DDXYlddTVqzZtRoVFC3YslwDnSqGJrxcPmhSsGkMHQD9qyKdRF8Qhgg0Z6CMRYsjDgFX0HYwitRV
Ju0gR/Jd67FpXmI1OXcEY5exwULA5sF89Jfim0TBm4KdYPTqQ2jKsCcNBq7BS8jJXCoZU94dJtJs
Iq1f9+lwjWQAYt+TCdYCwcQYfg35twbatlMQedsGy64A+4u1EcnNbIpNPAdr1eTHKygaakrZTCFg
c9yGZu+OZvI6sF7vp4Dlae2AB79r8YOaxh/TMOzylqqzADDMsLZ0GjFfQefbB8swIXR8PoSGqDT0
h2GkzfmwSKBbKMACroalvOBc0ilAYOyctYnW17c1PxghPeFAPedTz+gwr5Ncp5hMuZFC6+tUwLrs
BUk4ujPT5soDoNLz8kwrDz29PtlMN5F9IxyOZp2FyVKnrt/B8u85Dik1t7nC9jd7SKjTEUCseCb9
Qku4E87PrkQLTcKpbfFkykR/9hbVqGpVR6MbA/YcmLIam+d+iQtUTwYadil7GCukiZQ4Egrtfnyd
S/1iauVzv0ubYJfRdU7LpZJujY6dKOugLi4Zy+xQnGbgkl0QbUuz3+pwpAaWb3FkHtkvpXA/a03f
lDZxMsso86ZHdxNhXI0UY9m/GXJyziPpVPWkk9Ry/xKp/So0uydbCrd5HT/0xpdtSu6QtjybxNtO
YBIqm4aqdKutB8N3e1GyJmQ/NTM3yLE7NiTCs5wp4Ud0Gn0WFhy0me24Boj7ZOb9JSSjUKrkrSRZ
bheqGCHcT2V9cT9dcBXO5ROZmuMu//zkb1dyTgOSkfahkbmdtpGDwhXFKJtUx/W8u3e/e8vf/Bfg
vrnfIFUFzvKFGyVAUHf8i6/NDn9WK76VH+cn4jV/e8GGLwQO3xXwl8ePhWvnfgOHeeNzCGmdfuc5
o3Pja6Pj3ZxbtvL4Nv788Zzb8ocLO8K7ufyI53nVdvkq/+O1/fXdufMS/J8fl62fw1zhOHdePXI8
AA3LYd3vyzHePL58WI5/+aznLu/pzuEtP8MXednluPiywzfy4S6f+/16y6HxUssv4QfvpKG4sB52
8SV64CT9NiNxQijTAuL8/cPLS928m8e749Bv/Lmcq+UPfvvCLrxnWCh4AxzY/35qOTXLb1+IiigW
l3d2WxCH/KLl4PA0ud6t2C7vgn8gm0bLuwAQ75xZjsGLllPMm+Ht8jv5rbAo7vDEFvvU6MknKJAX
aoc3LjUfwQGDkLZ6P50K50RohkPvk23iKffAjxwWF01xks7kO5QvPz+cl95xbpANneWQHWm19Rw+
y+VyfjxpdeOfEu+Tt/tz++Fd/2Sr5QL+/HDhfn6gl25uXF9Oz5rT6Y47TitX3b3dOc0eR+ty6NXT
eJA2Dj+6vN1s5fCznueaL8bqdLm4+uF+WS6Y8vsk3X+fyh/vizuF2+gGtnH57uVnOV/cHPzi3/fQ
7ee2HOCNQ1suCPfqhuNbrg6vgnvM8eL17We7/DCPwuV23y53y23rgOXjngRZ7vyEXA8Oc/mhLf/x
G7nnf/+G33cJOvDlut6Wq8q38Zs3yz/53A1rzGq5hrw0D8H/+xk+zSc4Is9fHh+Po+PE3H64kZYL
t7yh3zc3N8i2WN1+n8zhIZPih4h0+rB9jAjMAOSN12zYjEgXxvgSt3TS8qNZsQvajOXF6B8a0OO5
XK3zttlKM6ko1GE7H6tGcLIyFALMYyRZq6zGwbLk7S0z1KNM96TXboMZH2t2dwNF6HkmQznLvQpy
LyExqzVpjfFGNzCfL2hoCRafQkEbTFOeyXsmz1h5buWR6cMkeypbq0Hh9CXFNwbCaYEhG1j55Jl5
Z7WUPgxynYqJobwB+ojuQx1/woqmTM26w7A9P2rdPFJPJe0OeTTXgqPS6fNleu4lfcrO8WIAyi+J
E6nYycdUVHN5H2es9puHtIsAsD+q5e23TiHEJFEjGmSNayD+l3EpR8Nand9nI1vVI1HMBIbVtn+e
01/mgHCwhjCJDGT8qBV5VbOfeBrInvXpn7V4YLKmWc/JY6eBXR0Iq+kGeXdjFbyt259B+0qXWuCM
VGaU6B3Vay0hhjJuDkOgP+cqOewdldqidP1u2YXdFcLnjVCsBpZScojzKHwEYZgEaB6pFif16FrS
+GmCjWMmffTn6cR3nmY/O8w1IhmpeBnYrdWxRN/tSy3qc9QnbgouLJL9tbE35ndpNtB+EvWnu8o8
bgbRrVp27jIxm8XcOqG1Q9E1ZBGkeVJFq6UydzZ1L09ugu2YRRWhan4I8DiO9LiWXtPU3FjFe4JA
1kpSP5PpNuN9Rt5AR4nSkB+uTe3WVKhGatWb52fDOqgI6EIWTKEToIDIvqQMFnqrkX/nr7oZZKrS
eklluRnVBZmlkG1cAYiLRNnqEqtelRgQ3StTdR2z0qvG3TDRr+1xnenTyaSKU7HrjieSexRiZuQX
9Kfcs6kX9PS0o8jpTnGMOpOM34CHI1Sro28oEXXCU2VYnqBlNSBhN8ZurRprM753vaxtVcrtRnxG
t7HJkRj1zWNJTbJmE1vEV4voip5NpGjEpmsfEoiS8fSQ20eN7LNo2FtdvDFp3srWeZSOKeKwPr5R
wD8GArVDT1VENXaVjnxJzlH/RAiAkD0UCYuXtP8e6wi8QMGl3/UU//OlPlee53ogz2fXNgfSLK4i
aq7gYbaBYh/FrJ/qSGUvAxKGFkqXz0dEtE86FqxE0W/2CE6EpzWoiHy0KRcs1a+l8jUb9Jcn2RGt
4GnPg0s6okFig1kVBD1zxyx1Ukg0/MZPtDJOQebPKOol9mJTxABKNFOpnWo5xdoLB5yU1kNch57f
YsykihqLjco/O7X9iHr10VbLkxYeAO+lJCzqDGFKsGS3Z1SutAPLKoDfcHM7nYtLDwqkis6CXQQL
TJyNu6HvRfmgFs/YAbdKW55S6O6zZJ8mvpuFNJFn8cYnmyCt27US9odCH12AACefGBJbmGe2SI9x
JVb2pN4DyKyVuWpIq08lNhoWsuVRufal+jwHizxhlWrsWieB5AogntoA18Efz7/1yHALiG5jT6Sl
29TJY0zmM1vxU4kYNDXCjT6Rw5C8arRXxOBvkqpxZXu6SOmnFb6hwot9/ckekOVM8BBIY6hF6XQy
CnOxHuf3ydp31BXbTCIOgRVkCW8rE9ekhjfWmepTIX/bZOMI0QHEP5FXbzDeqdFzQc2PimotsRbc
LKqtHutyhkBR/WyNAxC9aXoRZL2rNkPjj8XWfgmToBPstOFPUD/q/lcbq840vuiIVUvrUBGioePn
lDIHa4u75DR0xifBC2kJP5BlrP9ilymrb/uMp9IZ6D3qYh/aG+4gx5R5/4xW07RqFN8hrsiZ5vB/
CDuP5cS1BAw/kaqOsrQFIYINGAzYZqNyVM5ZTz+femYx09N1+4Z2G2yCkE7446LCLlJKMUXZOmM0
QdW8dgtPL+ChPq6sluKb6VkN8tUpAfItGLvrLF73Zrbq4WPYl402AWT0dEnU7TQ4EpEURbRXYZiZ
JeOm9Rra9wZXO9jdsh0IU29IV0vW8lQh/2Trhuw+1AlWTVmjT5/xd18St4Y+M6LO2/+KZHXZtafa
2iHWsBCXVMGp8tPzDMZ6AZ0O9rc3w5qcssMvJAIQYBp3FQkYgz9uhK4dBkrKu7v3ISZXGpDjseSy
PrMJebg+gRLzLK6sviHf6/CSIRVMdxWroHZHk3GcusN7+zRRSX8neTN0xs0cnuydf+qP+sN3Tcc6
eyvA6Gu0R2DcL37qDXm+0cJaRWv7wnYDuCvE4vAkPxWOtVT2OoPHEpGfA8cECXKEpFkG3z8/yfqk
rijXep/Iff4Ij/OTsF1dmReLxGbtzN8c7YygHvIzD92EZBj1rfreMcytQld6EpvUNT6ef0CviIlR
Poifz9a7K7DqpkHXvLiKBXnH/Os9sJWmAln0ykpivs1VZ+CsazWSiod9BdyqIwXtJvkWGPCf1AnM
aZeDsrLDaUfV48IP6adhiIoGdSXoQysM1/Kx2sS8UGqYfBYgmvkTMgGyyaWejTEFC4Hn7ROKMpsR
jDtvH6Pu5BOXMnJZxfQHGieJgwfYvomQySJzVYMK5Wy6l32igrXHRhv3NcplQXFJoUwfAfX0qtIf
bJV8ziDaawyfyQBvGicPhU2hMbxAUVmfokaQzlwowVglc3AZwzH/Y2qAeAiHfR5pYCKWk1Ay65vt
Gwkzi3FmRSK4L0xDUYEpH62ByTIOsNtcK+Wt8gZY3+FN7uVdTH+60YFc+ZHbz5rVGaPyEJ2O3apQ
ky1BzGcMCbWUbETSbmS2h9H0qku0rdWBmyQdUR2GS/QqTSX0IeXJyUIbJBMAX00r02QpNxfcswox
EIGFWr0GV1wUTPC6CRseohr51MbEnTC0WOwWLXpodHxppINZ+H7hiGj2Mp+l8lszj0Ua7ZLwR6rs
r7Yun2jivfTsRwVa6VjrN3raEMQ5UdLos6jttEvpm6AXTqpN9YJBc5Go6H2S5LsiFKSs7YdU02VI
CKBsVMUyF3gFzZR40aptk6sYIVF0l6jnlU1kSY6GvqTLwgCEbSFwWotIvgE6wZB3ZmHhFA/c0utd
SzlSChX4CMgrA+FLfYapwgLzJiTjtaOhGPpgqeWvtMdCMJVraZvW8O8FNSGIIgLitYdvNGmDTXGF
mh97X7DEHNBh1W7jf5kAcER9oTiWhGP136JDnFQb1q2aqi3kaGuuakF+nf4sjd1BQn+vkyUm1P41
fckyLH1qGp9L3m0cp/s6Opn0IfugMmaQvPpOqPuIqYBqInsTK9OqBoe19PShKoa3QhZuIshOYpHd
Iuf1SXuV9CeCUZVpWtlo0cdsE/SnhJyXVAL2zfJNWkCUtowOwLxjTHy6z3GPjK8wN5aD9+O3T0lK
WR3COVCMa0S30izOUUIw9LSDJR/BkoOHPlcfvBa4ZUhec8B/1VoFXbwYkTI0pXErUVLnomOnQuoG
Z0NMgKsKmJPmwTabwm0Yn3xWIzIFpii1RX0evK9R65H0qMhiVr5BMESYcQFQ6Rl3P4zrxNnWEaVr
EXzoKmIVY7EpIkHdkg6KiWVDf9WHUymSjd6jRC9fWZQp6quJfKSklGs7GgSRxGxH0gscp+lVT4OF
a6vIN/MpddODn4LN8bAtlW5bN3jDtPRgjE5dys+hEn/I0cM4Tj7TXskY3DHIxirkkXHNfPgJJ8FT
gLssTTAH02fVDx9SsKuHbzFJKAyN15bKlCl6GssJtSbXBXjahK2z1u4KK3MpQ/ePqIqhyuxNCHnk
5A09lqShjwn+MSLV7e8QEVSxnwp1GUKms9D7GMLpsRQnq/4lLkMSmjD3xKR49+kahY9tz5cOhw+K
yBTMmli35k9WsWqEVbTAaNS4FtfYuiDpUYNDHO3QxywiPiV51NdKpx3sUtsNuA+QRJQplK+mHSMv
36lesALqWmstlKSeBQXqtfBRsjWVCxL21btG7QlJ6qJXr5O4C4VPePrAE6bw+DSxhYhMQ5WBKDCu
RBavLMlwioDukHw4ZAhbJO9WSvbLpOv7IBof0CAs7YC9Ok8JpdYpy67a4vKicGwdt1WEzBBLHmEO
BqP+KHry2wh7QRzfJvLCaQKGYO/K556AC+vMQyzIPpqEPQnxVRWUNLtGKFUpc0hmsFA72GdrUu4l
WKGV+A+xUP7iqtL/37St/I/G+DcvfVOYUl4X9vRU4OB5zeMNYfdJuyraVYPdlhrsaRW9aSRLTSv0
1SUu4RT3IIuxRefRZ7pLpm3/WaQLe/8UMel+0FYqSNeF9ACFTZYjBC5L32+Cj5QYT+HKP67MkcXQ
qsadKrZR45KMVNvgsYyphyx6+mcVtaL/QW8vE8OtIBNXVAMh9f+KqIfMKKqmTdKD0rM/RJLiv+vm
VyixrIxbd2DZA0uuET8VVoBS/O+hVlRYZqVSl3Mes0+UdhrrJJk9Thdi4eyD13wk7WM6tMVXP4eN
jnu1ITCOVu2e5cP3VCYOuRpCOliTubRUljJNvFUy0iTVU91cJ8VeWJm9zCeqCwUejRal9I4w5U0h
nWoaS6WwWycViHdDOWEETUnsKuMk6ram2JRmzuLTkUsUZsG4GDJyBTatVm+mILvUEmB1zimsfpcD
4lR+QBIaC2BpYXYBNY/JQ/NsCvZ0ffIgW+1Ga5N12VFlJICAszX2AjZtjJ0hEOeYU3BQuiS9AaVX
huqSaOL5BZKKayW2VqRsJdXfZTU2IZ0e55x+oYIR2jAwbS2xq4BMUDKQRZjISLCB0kkrEm1wm0tD
eGzRbxOYMol901xzKDGpZ13yNUa3xHYgKQudcjBoH5yy2wmu0qQfZpKe7CzeTe2PThnwlNWuXkzr
PrrSsNVWIA6qMVtrtr1KaZkUv/e9Cfcx7kntaxsC4WBZ6+IamURkj0G4JYylJSikzs9pfS/9XQup
NiCpGspvOftuROjklvE8McUHYj1owN6bKNo1DDR+t7amJz0x0Mq9NeM161iyoEimNMrTuQz8Lz0f
N9oUO7CxNtGcM7ExR3ToaebiQMgs+SjhBDIoFa7W5Rg7ftidAzPYaNme+zsf+GfcM87Kxd7USd8B
jCtQVWXVNejuoh654uq7XGDgwQ9rBmS0xMEsH9nkidiP1puNfW0M1nnDjkItXDvcdxRWzRGGTYml
6YH7UEFoBf0Ui1KxnySJthy1RwiPZ5hSQz79b6tF4QhQIou9ypP2bL+zu7BPTcynTnz/4P/kMX5v
fVFQ2DB218C8tpaKrJFCw25v9kefTU8VzBoLExlKyZwirK0WuD7cVsVmoy6DW9c27rgZm7+EapJD
zpX9m/tF1lWhG4ZBhI/8a+j7L6e8XUZhRGm6eIpwrY5sZ1mfOrjRQ8KA3anFqI8W9gGlAdIepnLO
eK4sgzKWdK6pmJhOWMvbtK/RHz2eIKk0wG8kBewhltZZRJvmlUsyuhD29JKwr7ZdzuLguf0ujn57
H69R4TTNr/B6yl6gbFeAmzgYSbLT7hRAPUmP3pXBCECcTJAX80JiPwIlsEeEumCZry30LSpe1jVH
fJAecYHjQvsZMEmy0LzrH+XZfp3RMXvb2FubzDCxKQ/mQ4UmBAT0oroq/gWbHTIqZpyZiwwFwqEn
UZKak1ehL/Kb9gP7ctVf8tYx3m3mnp/pwkka7rytdDOv1penLpRtgIuD6tlxNbvCZfrq6ARcTvQ+
mVvpXfpmNVljDYx2gDJ0UqOFiMgN6hbppSdinwkPwTX1N6wjMJUxWNpcRh1mUjK6OdaktuaOBNZz
744V0RkmWC6yWirX5nreWS9yMg+e76BfrB7iPdde8YwM0WbtfzNuzfPwkRyro/KulUvvx3zIT+Fd
eUtepKt0Lx8fW5ZmOOSO+qlJ1/IJVpC66+lUI5G61xzb5/xFRue0igYnv/jaUjR43xfVoewWAmSR
vEacpN3scO6P7OxE/TzDlcOyu0s7dQewC+6K8gUZs0bXj+KWLM7wPkKhWctGcViLY4fym4XcbVKZ
4WkzR/pzBhKvi9AGDu2TTUdxomC+OdPknXZL+yYwdQN6uSP1DPli5YO7LKQ7ooeeWvQ38cUwqeCF
PNonmoERa7PSMehFQuwMbQP8SvSEo5DJQ8kNSrYHnzUN8JrlZh/lK9s89dCHT7iiqMcakVrTcbNA
bNqjPUJg3yxnZI3e93LDvj5EJ/rEJDD8mLv+kRtd6yW9BDdpb+6sB8xx+dF6rW7Ga3FQiFi0+J6D
YW6nNxVxPwgPxXj1Yfoaz8F3cK1c6lwQUbJCRLYlHgDX0dYRkcDc5j2UF1Ir40//mH/QGIpyJueD
IS+OrilO+BbNJDWz4IqEbK3queRvEZQkQv7FMKf+wTHHmEHuhKWbmmzZvznmCKPIDcNLxRN6Y/8c
whw8swrQduPN2/XnhsjRT4VLdJG8iXeyB+Jdt8E97TTTlmGYjXtXUk2LpXMxXtSVTTrRsjp3h/BV
fSNck0Pwz6sbYza6/d8QR060ORcOCEX8tnrrpymK2zQSj4H4UVXsMswp9XkkXKETTAtx4iD/dpKa
V8dkXfvLzu+dKBOrrBN7r/ruM2UnNLjyDNEpW88hvRvVgNLaQFgRUx4Ge0Qkbk8PrcW61McUOrIr
xROkkIFLb1vZOnIXbask3UYhPEy+VxIN/pcxjvhD0j3yaKchivStZtNSDUjqoyYh+hsTsJa9LV5/
BLasrN+N0EyeAaqKHDllwyz0zYjNJO6/E++OrfyfD9wfknsU2VBVihpImqMn6bcDp7ONVLQWl/1g
jISIaYRqODUyYhYymJM/CWebwzs6FIFBviWCZDcFlI3pb2xSgrbHJIhkgXiIf35VBHz86QM1CCbC
MiIDnPxe4BSViZymKi3RQeatuwD/fGePC32WNpYGM1U667Hs9KkI1dfskVktlcS99V9Bz+2NL9QF
ipmvNnuq+u98cLzOWxWjsVLC3p3ENwpJ3Bk3JQcZiGJXzisGvsPsnxxk65ynyHdvAUGHjNIdpBpb
1nq0l7rI16pPvIVfooDrgK0ueHn69FVEtFFMyRZlnJcCEwcpGvdBW6bDef7Pa46CQNJJB1OomG57
SX0ss2SJOrmfRjewuqsZCbz04a1LcE/FcAxmrbhpjvYKETZW3ZWRfafj1bdeiuyiKPGqQoqf98m+
nL1CqfRim/BrtRacdVSUxevcEx5DYjFnRtZnZVarxsyPPrEfrus6H/v5T/Bt9AeOe+S/O7dww52v
qqss9/f9MV+448rd8wN7d89Ne5c7528cl4xLbnP5Cf5z3Pww32js6ndrXNTTEiB4v+cn//PPXDIw
oGvgEcipLbb3+RG475hoj8EXD5QfuIWHb7bzo0KK3/mHF7q/2zNLzu/x76/nvru8vDvfzj/O1yMH
O/niq6rwVvaIKe6uvfA3PMhIQtgerl1Z3r0dIgttuZ8cnpY+Qx7yfuf++anYkvEEvFFG3wWaQZff
l3lmePo5tJN7jntpMb+YubziI1geOXQfPNmHywuBIQ+WrivDXvPc3OO6lFZ8uB9b/oYMw73MX48u
y6rl8X507xd2Hr8kIPOPH6m4mJ+EoWo5/z1Y3j/u3MKr5TtlBWQ7f7n/+s2P+ccpWzzKfFzcwnd3
ZX7Z/I6y+uCeenFX+Qz3/F1b/ufxbfc+N2kM2yN8frq5qI77wZ1ErC14oSEPZyxl/gyWH5eaV/Sh
IlSJ6abku3Axh5e6BWIO3oJBJQfvgx9yt0dumd8ab3D+O2wnBwBhx8X9dft2VoGgW5n1EbOCZXtB
PcDRgGn/9Sec/yymcGf+nl9DCcKPzYIPePgV0otZDTIz9DODz21w+Pw5s/zcMithSDmDsKcCgD+5
CQnHbhYVrPgRmPsLt0fOYhZ6/Pu3zvzi/NuIH349Xjp/QTCAjAL5Afee0VkgOkENMMxaGSYyRC9o
Rebn5Bl47XzDg/AAfPPvv/jcveYxEFSsF0sEGry5BSXt+bsUzasJFoMfASr6CIxwxN/1jWTbEYAA
dKO+FgHyMTq9poEWgm9VP0kkruPFTmfJdBdtykkw5Xtb75LUP4EqHhVqvNvoKc39szGOGM1w5ow9
XuB8XSgQKM3sBn0bRpqQTTptZTSd9kYMiLso6rUJF67wpdDdjMa5S74T0z9NPWcFq2NR0nT2VLQ/
dY4AuwciHTrrgKvWaipCJjQ8DwEqtSp8zMJ5g6pc00EcJ1MsO3ntNUSEaDNV6S1H/SViswW9kgQl
sr05gqP5mfQW9W+9msj2sdIHweqoMS3X7D97BYIEFf6iU2xswazbNOm1C3UGsexWdnN0tQ9nU7ko
rul5OlcaPSM+4RKRqm3IR30LdeCJomkePIClgUZ1Q4RLc2C1gsdsaXrBC0x9lTz3ikDCByLGxgO2
Kga7Jjgt2OQIACzyjkdqHpXosQH+UlUiy6N2QcoVmLa6BmrGJANJpHlbLfzOSpY+ZtQtonTAtKJQ
mVMTRWOITQicAEWCRVxWjnF5tHAYVwiVwgmAmAzGtFipPTtVr9fPfls9VCGaaeuHAkWmAJIPokE7
5C1rQDNEVsmY0KabrgAh92lCMBQnzOm2YWbT0+po2oVTDc0hAKbVcLmmQeja1kcbvrZ4v7Ix2JEK
9uwn/ckDS+1Tyri0zi2YjkwswNp9qh/liRhEfLhWTZ0zYVQ6HzmxTG91XGMKx77ryWC+YuP55JqM
E4tNf1v16lKR7dWUbye1OTQKca3ZZzbetmxyWaMiUbeNVWemNzS0rtwnqzj0r11NC5UECwj9aJzA
DZ0+h41MHa2H8qn83chcagItBZH0VMj4AUDfyrzHbUYuT4/WCqAqb9wo+ABvceOhfPaR30RDf8wt
9UuRWBLjko9xftKbBbNVQHAo+ejWfCp9Tigg8QtJyZHkDMwMMCjvFusY6siJicbvBHTdGPZTz4rg
y1ftVS7P1pVild5H5dngox4BlbupwVAmfWTw5yMe0oo0kVgElVvh+QxhqXMuuXTtYQJOvcc4Y/vc
sWwneUYV3rYGRzBK2p1xJSiQScFhCMvPviVz4IhpDw9DmN4kCPkRhiXS5isKkDv/GEtpIRK8ukqy
bU3osDofHxS7fdXFOdQ4zTFHGuzgE2J+NLl/wVG5aHpS50yxbcMpW2CsHkdXJs2rNK9aWzpoTp4i
BP2COH3DPorGWmIGhQXcd7vWbtBeshs0n/MQs/H0Cpv+K5VFZekiqY3rhRle6hyW5IX2IQcnKh0E
LR8rYT4EW1DZsGkCyZ1wVpLaNd9Ucep0xSeeYCV5atN3I9gZcUulG30Y7XjR4+dhxIUb9SCN8r5o
cfrhwxYq/ZpTcJ0atEg5PawxhpnM3oQ6x6iI0sdQFQ+eF6/rgIAga0QNRMRFTssaXjehc+mHmPR7
w8UU67aTuZIxTbGDFjG5PPm+WrWV7UY1kASpqAZZNrZKTe5YPg9xsvJAokVtc/VG3XqKEAkkOAwY
GJDUTzsjUtxwGF813OO5RfQEeLeplEc1lpZqedDL77TszyYhsYsmLM+VatzT6iJx3XbNwpTsDdf6
yaLfzACtUOchLjcPUwdxOfcHUtT5YhX6elTjtarg38R8H3lP+VgsQlC1UF/2Q+AIxMNjzTYxthYp
/pXCohId6y/mNkMFBhyxZAa7HlN0t5El0vTu8qxrmDsWFCDfcJ9XpETGP5qM6AF99UBwXRWVjy0K
aS+5y0a+7uR9ndMtT4wi0WKTba4Ks1ypHEh6XimdwNFzC6UIAP+kZs81l3wvgJPlyiX8cNsPLz7B
PIZks68PcTVXj15av0Mso/RlhyPfxx7HBNNPUWIGVB71lJQ5bJql3dMveJV8BmQSFSJ7bh6SFpr2
mkyvk+wkKiWKWror64NP2JUUU7/DYq3eFfk1YIqFUlJbOpYF5ddds22GyNHNcA1AyjX5NMLkmXAL
ykgqfVGsq+KKw30qmyP+zKVXvTBjHa3a3hmAAMnOj7lGqTpMLPCHqDuaPuyfp2700HcC+dZa0JGz
4ZDLSg+CY0sAmD1L22LzUW0D1wtktx45D0Fa5RGtRv6eR+bakzhhsH4qWnOwCs3FhYkaoTwOiIw7
Oz0KQvN6GGtiDg7U1ayE7a/aXjsEAQAHD5Pn8U7LX/wX0/scxYhnBlsPWsCGBCs/xLsyBwzW2wBV
aW9CkuvmrtKdRAATQC9bfom7D6lWD8mXSW7TEE8Fumf52CODfUvQAQ0CFwHuVEJr5BrdtfZnFNPZ
SDyXLO4lqgPuNMha8tRH3Wjf1IeisBHQQAok5TYNSXEPQ8B/7VKgj+u4vRDTRgRontNboq46DEtI
q4mZIm5pYeVABobtWAEygFB+zmw43xSIi1iwNOCtoXgvYb6s4GYM+KpxRQBib007WIagsVNKtS6U
AOqBMjEcKS1PIvoyoq+KDhCcV/rgOa2AlBmZIScF9dn42MQ2RBV7cpuOkQQnsELy2QRtKTGHSeRY
9KBzdJcH8rqvWKwYsCLTdw8RMJUMqESaGi07zALxHeCeCf1QMZUIkH4VtaEesGMDWa5QyHgEH4Qd
si70Kt34iM1uqcba0hi59FmHKHhXCM11C/VVS67FbKxEE+Mh+KgDf50VP5YXOm2sOo3RLQu24MJW
lgB0pbmtijNcFbZF1e29jylNwbU+e00QZxtympwsLpSUyzVJSFKHfmc9Iz3UpDSkfbpCxVUkT5qa
PpRlvI3qbpeiD1Kr8Dj6j7K58hHHlWdO1B8Tx0dHZrhF95Zua89tCYBZkzpil8nI5Q6EB3Qc5YjB
BKh7QCuxUrhBYz2WALhJXO3YN6te6XYQHIjW2nKReAjpG3R7BEOY/pNiAb9Fl1gdOfNhd8tM2age
ojnG3zDYVxI0LoYeoSTPJfSLD6MdwKsE8Oq+St92520Htb/Oci2DJIzcDM99jf8knVMnRlpHBnOg
1wWQyviy5HDT40edXzNcs66oD7LULIzSNXH5drhqfbDOirWMYcAogyz3I6qiSj6ZmIFTmbI30O6u
AA8XF1q0ka6yCgrlBVqXED+cVN/9+DJ49wTtWqNQVel51ykiIhKztmXu08Sk2Obx136dQa3AMuGr
q2HCWGJia6y1H10gcCJydw2ROnKdxyjSRm9Tw8OWrJ/kCoXd1O2nijxjUEoLaGpEjWJjvlbDlHfO
Jp8sg4Dl8BQTQurYMcAiACLLuo0lnvPkXODBRgHrWn2wa41wX8kmn4O59iFVSrlbtmO+TVLd8anP
6VPqaUsTLW7F76CqNeIvFDf4TePV1KRPdYtaVOH4NuIVTLbz1H+f7BMsWzatMlZSpYaHhGk9rbJF
nSCM04VrcD1PaoVwctxninZI63gj0CaO9Tav71S+pbDF6nOIgHV+RTrocxJv4/iepDIwFMwk66II
Kjvzs9XkE9hXOb2cO8SrLESoPjaE3FT1qu3MFxGy4DUrmCeJTQlZkfRI6TMPaNDDW0TPenfXUPrQ
KFs0p7RGk3xsbPnYwk7k06cF96/3ADrNMmOZJU/GztY57xkwx4ROcV5cESvLIkOE1BKz28kk8SkP
NWeNlCDE5RgIaT8MrMogwjosZ4rGltTmAhfjMk9t1HKQyEP32JMWZBYDZ6u3SwvUFHWBYZ4Bp1yb
zT2rfHC5YhPaBoQ9aAH6m47GUYsieXgDCwUW+V41Y3qti1WP6MioyAQgDLCpCQREuTxvFX3q0+xG
7OeVo8ciIU5m7UngKGXmDIX0qM7Tozpx0gtoaezgOJKq6DEjsVBHM9v7wdrUvgYLjQiH3Bsf9KRY
GhLpO1XuhvNxYj8XCTKWDclJEx40UB0fs5DGnEuU6RKzGvIXeI0p3LWUsAYE0i+b7F4N4RWE7FyV
3Sw9RSfNwK8l/b5j2BEki2hpxdGSj3WtE3xtOgMKCd4hSN17AZ40bdvivaQ5V34c3VI/gPgmw00H
VW1vU3dI273WoGqUiRlQCV9JBa5wPY+eh6YnJhGpiqKsQ5vVuKhInbOD4iGfXBL16/ReWltUjziv
PWyiUtzgoc5O0ligEmUjEbGT6t3curYRdmARrBRFdQQyGa0hzRiKiQybQVVxOLfLKn0U6CWCTGNN
TjUBs5YW3myb1BZ2BlVVHxhz5NH7lNgvt5XMlExIOb2yATyF1FL8lrLejT2XQGPHUsWq6aRlF+B6
Cko3D7+T2jo043db9mC32kMX8QiQZkH1EoyIPFO85BPnfwzRY+BnDsttByDQ6BFbX0Zlg1UbE0ra
BMwk2dYnx+Nbz+Aou1uTPWmoPyQbdthH9tRMJ5UPpEZPalPOmK88Y9Pq5A4L/SD8A3uYLbZ2sevI
F+mSdGeWxF1F5Gxk6QER94mlATZXWLLpLuM/iP3GzaNHvX0E11+3s2aiQ3dqwoAEtFF7wlzoVvjA
cIlL3Hos4vn4LbBM2PI9KM+zOb1Xm0VbtG9ejjKWky1GwKXGiHA/SyS6IbHG/bhJQWQ7Ujptm5+/
aeTrpHs49A6kws9T17ZfimLaz0OXb9/wQM4oQZ1TEhw/RGDJwmapQOaJ953CZ9lwBCagyggZGaLC
kc9m8Twk8IvKNpl7r1BR+5nitOFDr/DZPKOxm0+EnlphljAFGx69hugzmlXDMsYa3co8hYgaG3m+
AIG3GNYkhPjzLsCjSysZQgRumTuHVWTsJlChDNji/fUwbKvglvVbNcWpJlSaHlgi2bMGqr5qtb6u
ZboEz/hNuaS/zS9wgXf1035G525cBzgNy7ybSnTlIobF6hfowBmQl4FEMCnilSaHyG/lnYywzvQU
l1o7RNIpatJutZkqeTc7D0ixcQqoVWYu9m287sNEyEnBhGn3605XtpZWcDGgZkyZ9+R2lfkEtyAr
7JlHUVeeIBtEAx1XIJpYyRLmE7JAM0jAJtjUtb9qdIvDudGVmwUdWCckf4jwmJDUHRkYKam3FSqa
48ypdZi6QnxOiUAKPRKLQO5T3HQPfFYTHE1tIz5lCjLJ9A9J9+pH6uKIG3AMNXz27emg1SgXDJk3
EymPjaSc+gnDzVzNVtk4bcefdrA3Fc6RXmnO9K+sRprM5WZcjUPyYHf0pofaZqhtYl8KR4+q3RRK
K91qOe0W2UiaGpYMwCPCWqcj2ELMSiibsHY/JGq1ETarazzwNit2Q5UI1a0u1XCIDWWfaPJjrGA6
LDHcUJBDtAPkgv5amO8jGF6bfsUjgYAo0MbKcqqwQIQLzZ/f2k7dRjStl+Q5PqjtLhwZBcnDQ3mC
gNdUKszb8LYBCbQdzcoNWRkhKonmPHafto2xBz9KNWW3rNsWZXxJbPVkB6iKrQyPk4Q5/zTFOXog
cgPiF5O+Yx/du7Auk733xo2nbA2THUH2Bau2HwQisohe886ih3iAHVaee+M1q4/ZQAe9NdfV1FvR
A/HlmXHSKqSW0ZynWkC6iFObJS7YhWeWziAc/8cbeE2m9GJ2rE4R/Y8YRbC1DMps5sxxmTePnVes
Op5ZBTK1sE1UzHcGmUKlBlAoSdshGI6d9VO09NaDZFTVfVKKV7VhQzwymRNdMychVayIkRtKaDvU
YQM7N5ISz+zVND1nKzJhjLzkNRMnqSAFDPTuZCgAKbHcP+tMtF7eXeKKOdMOLv9Mksl/knUQh0lU
q2mg6dJ+K90IhOR5gFXqvv3xz9OWcq2D9ZhfqpvYaOZf+GD5T+oxQzcNm6YdS0NvBwH7XxqSTo4A
BKoenyqLgefCvqDYQUpKLh/uGXNtuc1d8rdcsgmld0/T3P4T/OU12P8fwa7I9CuomEVkdqK/7v+v
1+AnUZeqhUF04qF8l7eI58sGCUnyZP2QpTO9ej/FRWW7xb7nh2GiNtiIoTNfEDBzo5kXdopAuIGI
+W5JU7QxHQE0PEITFNZ74LBL8W5uonnsWRYvWJpUbat7TjwsG89REXogT16i3fIvFRLFd3YKLeAO
ShQa3zgEp+qjeE659B6mTYP3A2Czf5Ngedm6lwjvUdkt0c3CgNMkO9CljDZwiRuMNEKNV0lsXIwJ
0CknJyxInVlQYeBbC7mnCAFX/II5GbMzFi6SfLzlX86kWfr3O3tOj7YpaA635P9LddcSz+qtzhCP
Db16YXAn2GmTV27s8W7ZAYvmSNy3rBMPIU2bMpSesdAsJ+1vKb3yn3JebaqwhKnoaBV/75OKfe0/
ke+U2fgly4yOdjnOs2gN1RzgoMyWNp0G9qEwcRbUf2Gd9T9wzooQ1NdQnMfppf4WfKzZ6Qh2Ttpe
4mlbNdAJrGndXqhbZKHL+qdQ5mxWBTNLfDR/pb8C9LA51Frse2H1TRiPhtitGCcUscSrFbP965vQ
HWecRjLTy2eFWcpsrxPcdWTXFtHN4bHrlWswpBi6rhrZe01h3D2fwjFabS5aLR0blt4CxRAqTFxV
OAhngJ54GGmqz/jEcFOJdSHGp8yT2SiM5j1OC7crg5VhyBtNSv+Sy2/+IXIYeYVsCMU2VMMwf8s3
nuooNYPMnJ4me6Gd0h+yQY8kwT6m5/LQbMeb/ar8EAACgPekfw6f4Xu1zZ7MV2QZM/3bsa9+D94g
H8Stf58U6KZFeZic9qBuFoFTrWrHPKnrkQCDBfH93tE4pkiQMO9s40vAJYcSs1o0P9AC8rggWghU
k3at7g4GMF0HnOZ75YExPv1LJvYfUp0VtHOWoQuine3f2x+KCIPZSITXHh1cjxn0ZqDnuug/zXL6
/svF+IdR7n+e6reR1oYg69I5fhsV1j6827+S8AvMRcvoLG2ba/Bdb3pz4b/88/P+oXOIHYoma0Qp
Ibewf6kI/2t0JbGyzEtCXvb/Iuw8dx03szV9RQSYw1+JSVQOO/4hdiqSYs7h6ueRzwzGrmO4gLbd
XV2urUB+XOuNI3WbPOTcR1Eo5QTusDIp9gxPGCYo69Spqw7XwiaxP4o/3IDSX7Xuvx1EsmKQCi6i
StH+R8n4t9cg6fNEPzevYTnqvwAU2FKIE7oR1+f0l/a9IBnBxKiDHf2WbvsnypHS9/GnuKbb8nL/
Ml6IgEJjWb+zH4o/MuflebrNH3xh4HL+XcX6s4pItTZX3QsC/eqBxq463zpgIki96UY29gurJD/3
9e6PL6kteES5+SBcB9JSEXKj35ttayO6+UY/graqdrojpNZT6D7ZIosWDtFT5WhBcsoOVJg4wh4W
w/IQEblEgDjWWTpn23YlvRQ+RMZNe58u7Zt07jfjp1Ct9Eu9LQLIsW3zNL6UvnZSL9XP9ENMxY/y
plzVs3JUTtnPsDe390t8QZdEPW/xfPfzq/BmveEoe4n3wk4+qOfxV4Z76xKejSMGIlxftvVdvEYf
w6t8HnCbEsW5iz3sMdnTSGFg0N4Il9oXbIN7iEhU0vKLun2avP4KUeVF9ridt+hkccBd/nDdif92
b/39S/9NajYrC5jU0Mmn+qM6vedOHSQ6jt2NqbzcwfJKoq1Jd0wORf8rSU7x8EsezhNMMbeg2EPb
k7o7T762qz9Fj8BuVLiYv+5nXO2pJ3roQQkeJHjTl3+hDFbQCqa/sm/zWbsRmES4G8XYGRzkVnyJ
bNV77AXqWfWkKwiMYPFxYPD1uGwaso8d9IM/lBaQf8KcIG4n2iYWJ6nZmDBIgCu4mm2+8/Eq8xYX
krUF+akQe6WAcA/Qss8ZAZ6n6E19uI6JYSwnipcpu5164oZBPRkv5i89JgzlkTi67KV5zbS6gjF/
E8+yN86r4UvMtyWteTtw8hekg23zMqhXOoFCrzlKvg4wHGirkEH/Des5iTmru+D0R47GCGuN6GT4
baRhP/t8tNqNLDDMbM9tED8lPTyu9o7dFhvjiJfEEfmBO/LokoMVrurAUH04qwwPL8+5jw6MO/9p
54BVGdKZc9nGZlIlX8bdTmnbI/JqfGCyAb09RIOFDkXX+bgbaIsdaKdY4wc7KII3QjgWm5BsGT9/
qXhorvGYfcZoI0XCr7eGtMWY2G+lb55rPPnhcDb6RRn2ubDOXv/7SvzTdfibQSIUCyWJcg5ezF8M
jiLJC8OqONwv4Vb4gxtD/5fZXWaKpkxSpTVPUX77WUpmitDTKe1kv5ig0Q1AEIPjv1e7+IQMsXwm
mpC0hGf5I70Q5Cit2n25t9ZoLlbdGg3c2rwVL5qj28VWpU1X2ddfAxGbew0uVzokm12z7p4yB6+U
PQXmdUGefXnQkmuqoWwUBsVTeFmEVYJR1P/vT9H8l2FS1rAoKo8pTmZU/+emUJLJl5lVP27LiqF3
+Ci0TWbK2+ZhODN5a8OyzrQQOxZ2Lo0spWpA14AJFUJTUS65CSyIrpb8fJXPRWGh5LHk1TBgNQ5o
I3xVzMS552gNOiAmgK9eIs+4P+SI+UaNCFaE/lL8QcfDQFL/pBlkYHSBZnzRnbVLQGxZMNZ0e+2E
VIGZXM5JjDLEeupqKWjrmvEC9IbXFc2fzXzWu6BiGI/iL0k+C+mzMLTf5JzRH7MNk7vbludoAlVu
7IqwJin9DKveaxXx0IYkWxnGTo5Q1ZDKaLBdsDaUpEyaegpafGri6NziuJkjSih4l2HKkRDnf9B3
av/6bVgWGkqVcjrNfOx1f3+ijlIvS0nT70mZcO6Js+yoSjsJK/gmyiFW8bHdt+vcD4MMbRpshk1G
xi48WkHylh2sc86Etp4gjFetnZxgwf3kah6Q7qwk/oKhWjc20RMT9eLWd3hJbbFb89i0/zR/Gf82
FTGT/7/3Yf1WASHmmIkLMjz33UQrHnDEHk2ydd+p5XaC2sPmR3SGZpPsi9sAUORe7BfLzWp64DG0
rmWkDQf9qBzSch3eibRb1V4aJOe0BgBcl8SZTpvCjc6d3wWtazimXdHYidXEEd6bDLnp+n4AEzjg
S+P8RHkgPBDBVXWhqKZ7jjiGE5ydhCbgcqQoeBNPvhX7Im3nxIoxsejrLKItbD3GSFPs/77j/k0r
K5uWJEt/zY3mX3fk377jJFfaeKqRQOCLAIoobqRrKMc+6CH9z0zjeBGOXKLWQXrvAmsf3SSPkyJa
qTdtX/hGACeBP6B1H3p5OrcPsJqDStMFhzLmxFX5Jh9I2Eg/i1fxnQfNf7966fF4/33me1RIUq0G
DI8S+Z9XqCHKJR0MVnGhU01QfwnQkPkeiNVaNnm1H2SvQuqqfmh/GjxU/Z8HPo3BFm2FMpcUghX6
WozHPvi3zy2TpkWSlpJHPU86bWsmmxDZ4Edr2MQXkoCicQ/fN/hQ6NNiFe5z8NQgyT0TuoeiqvbY
wZdKzlSAWDtFsUPohuIL5ymNCORh48wy53VMSZBj1HvTOsgi8W24AbvLIp4SukYpEW5hdJEjuSVD
DAmloBe/4sUV5XMdHggwJ14dBAt5TC3tE2NLVL+k7AaSYGvan3bWI6JjI8ToVh4oBoikxg5l+kn5
WJsxms/VAXcnpbt4baAI38XJBvyIO6dA5Y2GL4EydDui2HXH7C+Uj3EwR+/dFXhE5LQybR2SUdoo
r8my4n3VlwWmv8OmuNbIJIQyQOv0BdOXSn5l+eDSuP2Q3ujSJrEI94UqdoBEdCJC6dSavLbcxdo+
JBBGw1J9SBFXgSDncKu1Ta1fQ7fFbnjF4UAjEJ3XqGa6O4D+I7WIOghO2Jozh7lixDm8SvHS1weC
zh9ALO+rWKeTPX5iotAXEhFdYranfTsT9MAsQZ+JqzQOSgdFJWF5JV5wyT34F4lgCVf6Yl9VCTev
0V06c0T2jaPh5Ee8wfl36n+pDF6ou96FC7eNEq45P8YRypQ2MI+eD2DCGt0xTKTCAu/xgEL+aA5r
8ghlhSJJYgKcRnV5o12yKQ24DP9ebDuDzCFb/iifpHf5uOSoLfZ1G4iTW6du2iJ0CcZ6Y8ybxNjI
0q62+YNaPNYqt2fskp091xuFqnpOw+WxZyQh+43bQJBT2GXyBhAZUBxnL70jghuIawWHJSUGpC8i
KyhpUXQyCdxhJX8nBMq36Jl83lVV4fin9czj0KMdSbt7oeQYgl8hPArXOHxCPUD+YkW+ANZ19+Zi
M8+PoIu0tAlOKgZH712AE4WYj7uTeSUqjAQYhWIJB8cD0PgjtzJz0Pl0JKstThl6JfSi4GD2bBmG
IU8PpJVL5JtItw6j87JR8YyxGMRORJvCCvkrgAwEJEexrK5rAJLWj/jSc2egQJMUSUQq2rqHKOb1
zDbgeIN0qaa25tT33ozzrtnopje2DmbI6BUzTgeDGa4NqGuSbrgWmG2/gRua0Wbxg06wZjKQoOxJ
5KB3gAcMace4tdYDVOqu3inPPA+UDyQhFdfHQ56wSr91nhXfo0zmxcp8jd+RYlDgotYbGenb6i5x
W6ymC3O+hGHGFk2vqw619kPUKVQobUoDVix+B81CeOxEqL5NSbbgCrKZoHW3mIPijDeTVAT9M7oW
770vf/ascwQHf3Yei9z0Ex4ou8DinzrGW+03BDqscrqTEHSSHIE0RyFiwEUDJj9MtuvHR/qDbuWz
CQj8oMyOr3SAwhG3RRTcK9oujkKyje+HXt2H7YH5POxO/EoU/8HMo/3Te/S/z+XfnghltxjjPLXS
NVTQSLs1nrvdqLm1Tn4M+caPc0ktHJIcw8ExuZ0jnyJTlBmwNKjkdErnEltDFjfb9wGH5QO/TYnR
jIKl9Dtu8QsXErZ8PmDCUOEbl9DheTc9svMJBPDT2TVRELBgktiRuoYCUksvgT8CaxWbptwN+km3
bhVdt2VQd9Qy/AkH+evJ8/+fif/3E1AkExT0Ue6t/DZDJ1PVSO14l64dAPFGhBvhGpXcqvUpJtBe
p1foErxgaiC/D/gZI0dlEwAWIhjGWtMBTkGXosEuuhk0JBpq1a1QoypczPYsOSz47WeGr/C+Qo0x
kgZKoibSJHQuuZ0+4U5NWWapZglp1XkCTpzlbTfvYmFr5BuJowyqf3HMBi+inXBYCwRTYK0EkqSE
YQ1DGdLA+h4WWIDXaWAckmjd43HN12JvC+SwQlUYn0zd/b5bbELqFtCQ/cxYtdjlSLYwEGDJ2bN5
xMQ5aMeQRFyWD25Fe7Qnr9pHeOFaX808Q1kVZGZEawL/86PwRkanJAJUwKaX18GhpAt263lxUjda
bHSM8PjF+3gcgumlOaIoM+0cdH97v0IK/fCjI6BZG/86dA1hNkxDhoMC0jig6cieOQX4VHt77qBY
3cj1sXLTJ7gGQCBrTnaj6114pmtIfYpnXNoHJmE2FA5iMina6A9ciPpPGPZ/XyG/gSaSopXqLKUw
UzAQCBFz18zt0bQh6slimLq1PK15hDVEaJNnF4yUCRYbDq9HLH1FD43NVFt/C4jgoRsrGozspMCx
h4LeZrqFmkDaRM6ySkYgU2Tp8KyEVOKZglXxvwdA/Z+j/f97KyawH0SWof7OY+mA5mI9h+LV8jEd
L1fdo+Q14SNTL3rp6IdGfFbxo7/K6zuFEj42THsmUw+MEkCZjGnI3i6oP8YLtzmuy+JAJy3+2yEP
2k3LBaemfFFrMMy3VtrKxXps31q6WTGT0nkCW0WpW3MkauQ5o4uGOKzV9CR+3on/c9sXqmk4V3gs
4FinweMPqLL0b2/doNlOswyJMGT9NwpPRaPXJ1UlQagxX+GhJ8saP9f6frXeiXUzpdX8xQomY0Ak
4uRPvI/6bwMwH7vE7G0axv9CITSl7bRJ5SIS1W0m79pob3SBLLKvox0O9OqkKDtqu0i/G8SDGrn0
z8jmTkOjnh4H9oaJity9LlwmxX/YoJMVKRahtWmjbREzuQdxuskt0ir3c3nUHoknw5NcnyeaO/Eo
ITrl70CxM2Hch3TaDd2xzfZkaqvj7r8vMfWfO8b/XGKGKiqGpjH1S8ZvTxQxq4hk1pn0kXYr3Trb
Jc94PTjwAJUmlbuapOD1I5eM5zYTATJKoi+ec1wXXwIjJy08WHMHZ8YhhhJgRlhMDd4aBoIaubu+
1c7EHyOnxyRNngs1BYTecySWhD5Q9vmnr81Q/u3tmAp0hGzKqqL+zsGkdShKSTGJV5I0Bb636qSF
xxq5yqFs3cryQsK/7ztKnfI7Kw1QHrE/vCyKJ2yL1nHS3EzK9daMAaWCg8hu8SOxfMCDZ75hgvJ5
ZjCpOyHyhp0GdV8d2T1UgUl227Zu/G0QzNX6+n3T+sIJDHIgFvenhotqjpSISGMwqq5p2B1qCdEd
dM+cbul0y3K0Q/jPz1VDmLMtP2GvoXA4Dt05CZRqU+jHlKyfzAHDzHSIsdOoHxQzsNL1Z/yaibbo
hm+GYKO8YzkAjdXJZAs9orYoa3iEYWH+J2OapByM/4jyfIpdCCJfaof3mnNa0zBDec73Yx+OHYaI
FJ+vzMRP3iKLE+IZrxjWLE6TvBahA4yA5o64cazlG/WpRSBK6YWmHb8297cH9ix4TewaFya5qbJz
i8pl0GAve2UwlUV7ISdTXktvyqYufDmnCc9J/IJfuROSbc8TgaorENUcK07lq3OAo4F2j+H2+QkS
wSOGp9GelWme1mAaxfeDw4hXCJMYPKnu8uppTQH9jeDxtl2pPaOiu2znaPPYXBgQW7thuSRsDzTi
c4IMZI+tDrMc9M90yeUIBGFIDvpn76NYg0G0w5kut0AMT111m0wv4aph8CWTfNxO1b7p0LMec2kf
ZyAuno6PBR1t6Ca53yuBST08g8Pjblgt3/K+h4yP7Prum6SHZmtId3ZGXfKyiHbGgDoqGgfafXiN
HJzjbKxy4ZSyR0xAYfq5afcgERnN3nwwBHp4D1i6pWQsGFipvzQTx/6aXJmUOWR6jDVVhzUAHaLf
IfNk6v/UUgcGEL7D1LyeBmsmxPeu2fBGaeJWWbMAIWdnavy82FYC4qtNiMQW+K5Y3dL+sYUygmAL
Iye+qWwarENM/GwRb4tlS4Z7L+1J2QjoOoPCV/jwSfui+EpiXcQs56ObMlHtSi6kRTJueOrKU2BM
O0MLMp40ukPxvQatHMHmro13y1ihBpw1+y6vKfBMxI1Gys7saOqjwrvqsQcdI/5g1LPE0c/kwyE5
dRDOayxoLL4EJRANHFF5Tvkz2hqn5EKeEPIjgMSBZ8sodsX1vbGLaG0xjnGzSWQ4EN3JllxJG9TK
4UtmrBOYPmzFayLVSCJ7lJegl2dg85CZqfedFTqkrA0sR+U6GdbZM/qsYdloy35sgwmRYI5EwKPS
0CzccgrowGklu8WrtEKQQUM1daBIGLlrhD1Rtkj7v5gylReyUzQ3wvA+bLT+0HMLxD6PlHr2lhcg
Ayb2eGWRs8MRMzvQ69MWy+Nwyb9ZHhN9g52QbJ9mOKKPjV7vJr2grkpKJGAFEfKGT4wDXgHE2PEI
UaeAiXPiEXZCcnLJte4z4im1F40bOgBZIcpibeBVw4JEJqVbSzZRcxOcEvpBEuYOyVPqkSVrUSFC
WoiyylWHVol0xwdjQhRtmaUJ0kczZxiEFTnMv+bDPQ/0YEc71hNKyvGXdOaVD666b2aIpC7Akk0S
rNBdEBCShhtJpxrdl4wDYAtWXLebipqDVWtRWU2WAmlHpgPqygFqOUQIT7jRJ5Acu269EnUoZV+P
DZS+ULxzkITkYwaUmbzjL+E7xqZEOpNCAuZP9IV8YrGcNHVzsGtHjrd974zfcb293/dZESgqPdle
au6JhhX1zb3ZmflZHk5y82L2p4LgP9EzLFxb4NquMr1kDcEwfnjfEARYzdsocmXJ4zamfCVptqVx
poPy0uavo3nWhn10P4pIhmKfq7IPbxMGG2tHOk/McxXD8RfzJ6nQYe4ySkyRq8yrEjkkr5Rix3eS
9nFmEGVnbmgzmEN0m/uxOUfzFUlnGz7CQ/TqyGWstzbBHQ1zyn5+iDQvZuhVmGWIroRfJGuNv6+6
K9b+5Dy/tS09tqdCPi/yWesuhDne86tjhiED2bWXTnNzU5OL3JybHurksMQbzBNxcc0kMmfoG6G3
4KCnOBlItrqq3bXkQo8CXaRMZ/M4Dl0mhgrTIP64gPMJZU9lnDqkgeZBkdyB5DaLuEogGVdk/6GJ
uXlJxQv03pydO+t5Gs6Lvgvb09Lt8VSVvVt/ppRQseEQkTZ7HANj7cndyRiDJfQJzCrTc6sc8/4P
67ms/NvYaKq6yWYKQ8MU8k/ctDOGlrjQHEsBhxEYxazfYnBMKoyIAqIwDwFU5LUiZUU4XpHs2XRr
hDUQ3mN5x6S6JC4PvAQ50Uju4C6r/KL1popk8yCNN8hF2wcAsZrxsD0W1IaobEy7WDXnoH0nnKMi
9QWNy5WI7sYMWqCk+6ugbUw+BHRp46ZebnLqESJKtiecfLqW4SVw6DDbO2O5JtGh1G8snzxeXkQy
jLk7uZtpAnGHbk/9WXMVLQczak3G2QfhoQiyqUakKK0mw3jbNeAghMSsSkgD8pHnNxHH7n7cN988
vOgVbU7zU/NWRFsoTkxPK0Wnb8gmKIN9TCjOxmfuj+j4Ldeor4bkPJICPzi1hPCRq66RpUwiReQi
QsGG4rTpBQK4xDu+1V/ZZmY0u/oKuXkvBO3iah8EadJAKdW7yssyr5v2Ih/X6KrGPq4/isUre/rH
vfbKTVB5eCgAI9Ut/0YvgXJ5lTce8aDqKZMQMcv7meKyp3ajd/7woeGhcckUL7INx0r0pn2IOWip
3QQ8N6A84u6ryJCbcgIQHLoz5ADxM+2LKgV8ruY1h3IzEYUK1cev8OSQPW05L8uZKj1d5ym8aRSX
DRrAtq+Bn7fQ1XXjUUr2UvwgYf4RdkjMrcGpXwjWYIFHxpyeGxd0kcIh6IkVEUPyYbjb86p+aTj4
3bz504JmPPix35EYUzc0kWnbNA3rN95JooqW5rtUvC5fMcfequ1cRY3tGG89UNrWMv30AYo3b/QO
MhPF5vtEYCbJZ0cMeBUZIsMpX5dB+VOex2oXUpf0E/XH0kud9Kl/Eg796JubzI3eAVsEHH/l2mL9
xuu2Kt8hqtJonf4w0lVOAjBPB4s6PpZDh6Wrj/zoXIPOngByqW0jKOELpRyIzTh5w8tSe6Af8tvi
V5885KT+l3mLzv3d40YEHmGdtKVPS/EzV4x+lmknyb71AXx6H2153PZ4o9LbV7/rflmzk6Ob6Q2/
+kWESd2vpfVXOW3DLyu3MVMKTwQ1SR9o2kpm8z0V3DiepuU24ETzS/Od1rTeDCTc29qTDh8Q76Yf
5Ori8hO2IDswi9vKq1+sNwvFqAqfhvzA+IbrrSJ//CRuuX5qnijkTrFRBfUVyz0XbLaOPvG0NuqX
Pr6bjQHP5vLvlWQMiOviEb2VYbPwhG0krjL60nZsn+DTHeoDtPXDHwSU/4rGmIZoqTDfMN7G48T8
O5OUzep0jxPx2t4DzdovV3LkybDcSKZH6DBt84ynJQYw5s/GlYgteapiB5cE+z7dyEeyDHHyPz7Z
9jLCYe4tKQirfVF9zYAQTLlgPLh8fobcG/s1atP+VoGZ/+FgV/8NjfjbuzB/u9aNXJBrbYzFaxe3
EAebwvRU1Y25QmKsYQ8S8RUkbIA3ktkR3QSDbeVp8TGRXKF0MC8w06lkF/YbZp/mpYcYqV6wyhwJ
urwD58SP6EvgsohoIZvUa8Il6JMwXWGLNCv8QXw/xKf/3vxRjf3bDWxKMgEGpirLf0nO/vbVLGgP
5NriTeWwHzTBadAjnoF3ggHYn8niokrx7suDPfM8Kr7jd8IsyCm0TK/U3BDI62vheBM3qeDAAj06
yk8LQiIbfctwbfAbfzJELHDRMATk5VEhRFKahrvZoTWsifGbsBa7DcHhyXkUPIU5AIode7C2vr/Q
UxBxR04BaIoCyDwF7AuL6Y7GTrw71XYigB5UgvjWTw6DO10Iil/js7hRAEild5g4TeX1j2y6khKl
giGW4soH5cEXSJac+BcFXNJk5lL2PnxCVZnYsuinr92XxwbyLiQ+ZBP9ckZhi98xRXKVtxiuHPqK
QUgzHk+Wc7I/NrXq5JFX7jjreQpICRQYSO66GviNzj3a6HrQDZuC8JRiU9HLDM+NQb5yc5iixsFt
DJavqnsi8zUKU8aAjoDlLUx8M/ejZjuS2D3sq/u24sQvXHhVA2cJDmGRDceO97Lbf8Jt9XdmABvO
YSx8fdxV4R+0K+gd/+1qQWWAxl3UUCL/Brwv+VTPVLotVy4BqQsaYa/1ngC8GO8zy4PgnUMH5Ag2
mBuZyQZ+FuaWTU0eeQajgHKHyRPfmx7UEfGKw5lDiOFwK7o1zmmGGeTU8aZGk/6afZGbSkb1i/jE
11zgGNlpO8aHST4tDLudAxyAEQeNLIkBwpFBkWGKjDA8JVXkWYJbsH88MoAxI606wheXV7ArRhNp
RxMiG9+irDGEFQrYx8radkESPCRFewpWuVSf0Bon39iF4ov+ed+aROpRYEFQSOKCgVMjiAA+PeBZ
u4UnXOnc3xXPGAXQh6LdVSz81Z4u2zHUWotzEY6M0DxbQmqHx49ekwP3fEzPag7uZBOSnsqQNyvs
bTDJIkZa4v8IPWQoY1tBfkcBWWpr5Ro2qjpE8goKTCcohLTib5gaAR8FPpcOTdS6A7F/4hAJYTtR
yxHAhYm8C3TgPBlcaD1+hSq7OmJN6aLl2P/JySLhYN12NicXTHIS+cMxzOzwV4HiBaxGgT1xWF0t
6JSaPckW4aOZhKRfQP45rhzkfmhnLAfdH+E+SW3T1rmwh5pQT16c+TjIImI1WiJF7DunI2+79e5E
uJSE/8Jj0F6A9gq00Hi+w07jJb/iepfIgjS8NrPBTgrKVBq3R5o6ODiJfGDDuQomyR21Pfzqf5+J
svyvDNsj20965IIiQ/ttgo+z3gxzXRCvxJDBplCuaQ04mbz7TFKiXaQuvBM2dOW+y5hOIsdsd10X
4FJCD0H4hWRsVEq2y2NXHttuJ5aH1rouyVNtHWrriqAhi+1UDtLqQOpYo+yUdFcN2MQf1xixKBrZ
aaqnpWcLRhgmPd0KiTsMOmfXy518GZho62xGm/bSi8ewOmQSvi36yMkMJTJgNezueMWIIs08ED4p
Bj52Y5J4NRp9Cb7HrAh5ZQsQq9JKghjkSSs4ZhpYhi9xe3UO2TKoL6LCwx9GsiTbJcWe6cMrRpwz
R5dj5fCDaHXsEGkTocgkNFOeitZp3uaFgywkfhjjHEpkAMzGdjcZm7uxqcZtlF6X4TrRfcJ74PZ7
HFrlbT6St1leM9YckrzXJpLVK4T0UHrNvM/kIyKxFtLV+GkyHkSeTp0uMUoYDXPudLqBfW2+cX3T
txFpDr2ND2L5kZ+Ndm5VfbSvlN/iDaHi4X6W4cxXoDqdz654rQ7NhVRRskWLKzddMq+Na+jNDpg2
gHYjPmINsw8GtJw/yJ8YvjXPVA9DcpT7PSENUneoymDiHCq2bNtpeEzSHdXChrQ3/YgEO2zJw8mK
79iiX8V5F6l++S2m61x+8HCleciKN806huWJNJyVkLzr+Y9uXrsar15g6ZtKeO/AVevilJjXuvzW
qpuurWR+byL6BmJZCTnFxjROYnaKp5OZnYphK3RnadlG02eu32T92i8UGu5bdRtZp9S4KtNJip7H
5pfcnHSK0eWDpfmDBrlwJpWaWb0JNJkYnL2M09vc6up5kg5K8zaJL2X4mi8fMcxgd1aik9G8zc2P
qN1SinnircWyFXtat1FN0oZ43vFEC/ADhskeX9pYcFafkvtezoOcSND8gXwrlh/n1E2vKWnn15Vs
ZyZ7ob3F8VaLoLWuC70y40VErW1u+2EXSug8NlR63+MtWYO4ozv916jdSCRAJiIOO3Q1LXn+ZgyH
8qRoz0vxbsJykZIjqTs80hUvvD1HzSkz6avcL/VxqB/vchCeEjWYoEUXjD0D31OA3LpJLxnY5bKl
WDHa8s9KPsXLVoi2oeyR4J82eKScmrfbbczM501ALtLYizK4a//iGhEqsUUM3pgHXUjdmctaVAFD
l14+7JTY0zM/74Busdp5S7eRWQsHkpgJaHUEzQEZBIiWn6FXCJ8h5pH3vOTuou7mPBjaPa3u9XGc
P/h5eXQ0dQomfNPYpvI+HXZxfMgVrlewoEsfn2WKBUh2bm+JdmujW4GxHCFDexPnjylhxNae2/lp
iT7n4TMcLmX9S+MZk9C1DG1OOQPMzibKNrxwa96qWHysDcUOfFKyEmQWUq99N9Aw5pfy/o6itvP5
nSaQ9W2iM6YP4m7TR483z39qyedNIMga1F0rbfhdMfFKEhIgD2oFoZReH7BiwtAjxuIaj/gh6o1W
SZ74c324I3WQmLbOlXQwMVoJTyHNz6avG1v+34xL1/IFyyOcHoO9SWBvQhy933LVxefU3IrK47/k
Ak9G4VBKR124miCj9490fsqGIBSPU7Q1xENOLz32X/IZ2v3UnmVe03LNokNBGA2rfLM3+AQo04o9
vCBozbgmELrTcWI82nu9mqtO3ov1QVCfTYLCRL+vtrxu3gyvRoNZIIFY2mj5O1UMek/pWLDwc01/
EY5ztcWMJ1ELLfHB2gWXz+JE8xPZzRkPCa5FvNL9Lmspxjx1uw5z3Adq/wmhZbbjtQr4ZXnRfE/i
kQO5Fg6JeuaH8YfWE1DTxqqOfIqReoaugp0ohwuvhj+xjm737nEFEThEJ4oBO1yfxGe67gSc2fR4
RChkfF4nf1jVgdEcIMB4L2a/66WNiqtSCfTWRQc3RFuCY8bmm/W/Nl9RonGictkY6rPKIy6VjiX/
wNawypvvKvys6rd7+Cn1ryHx/93ywsb6PIrvefxaaM99fSqbb97DOD0VnS+ar3MBROy2ZDX1Kaeh
jOidQtvlyte6UvVyVULepPUPj9R6ITEbwLckmtZ81bQfBQRJ4kR2wujxP5P4dYg+l+UFcoXkG6MP
luoYRwcZHSHxJOmT0PpDc+M7yEE0q2PGS+Rya/1O3ZnVoQif6vowCsg6LglXAV9e9jIkH4P6zBUR
q+u038mPajRM3K9z9Iru1Ep3fbyPhWMkHNqPMd0gWdTzqx4eeuXcqM+wlE1zmwuCdx+CAuRpo2XX
jVu8ZQ902o2QNn3DO2nfNdyL4k8UVSu2gJCMpnoYOz4PAmfZHSiYUiebB33BxkmTzS/CJSheAIsT
kAQQwm83DBjYzpOtXj0c2OxqZbTGHF2yfNPjsYqv/YhOeIWbvaB3QXbZmHBrdOomOuS8Sq82dwbV
gapdetqVuZZeGzlyhcGzBo+/G0OQESOnOzmElWSjstQ+zd6mDmKc1kJIZAhQxub+qd7JinJkvG0A
e3CB6JPG7ZBvHs9Yk41gIyuH2nAIZ+yHTT25TK3Vw/Dv6dHHIgV9cUT9t6gMSSTYBHWyu+deI/t9
QtH7bky2VNHKI3TG5VGKmxw3d+3drN8F8w2viZG98p8le1Uk546bqlkuQ42hmnTyq044VmGbujNV
njjglvdb3R9EDy2wcGrQkI2Bpm8i080uUEnimdQLwTjczYPRPSXxcy58FepeNJ4745Zav+7DtwCx
A/PTseahUMKwo7JMf+v3zykh1PrK0stv1a1f8fQVR29ZcuTVJulnHjLTPeSV5EkN3wqFhueEneNM
nMtqfKzJ1NREgITCL3l5NaunjE5rvKcFlr9h/BHitzL9isdfanpQ6LqPrpXyJCbfnfKkqtdGvGTa
ZqnoFf9Ro19m+25hbHuUwZzV+im6f4/1UzwyBfFX1V5V4FcNhmgWX3MTthgeek9CMI5hbsJQWBWD
aw6gOm6nBwUveamu9Xww1UupgIHhI4qLX3c5IG5uEoKaqrRuHfWeWd3E+/sg3cTxpZDeYulNEL27
ASVVN6+R/Kst3mZAXupfWJSq6JyLB0P009aOpAN7Rn+zlsDo7eUXw6qU+cmytahw1907iMUNZ0FN
TQnzH7RvCuWClttJ1B1hcIVynpMLIdeYVnUFPeReq04Ts9tqod2ex9PghdWbQhpofo04WCWwY8+4
RRO+CpIXD2F/EZoz0o+if01wXHIiLBkxRxsIiv9D2Jk0J26tYfgXqUrzsNUsxIwB2xuVoW0hkABN
aPj191HfTaZKFkk66TQGIZ3znXdsuqjZ0msDFsdh7EE/XeYXL9rt4doWSh8xjSIbvJMzxEhZssS7
MuGjUHq0JSAr6zy+UW7+tPAhaqqnb9B/q8T8QTydhM8UCpybTftis82VN+WrPWKDfV02iK9uWTCK
YaP7KibZzJncTSk5jy5c5e2s85xvJYIQ3iYLv+Uopst4XyNjGdy+9j/uolNmqERt6DZMtqDbcgNB
ShYDqgMbD78IRgjY7uehvqXhAEVU3QWKFAnUaBbQbCTmYPjyzNig2uQWKdSjnMcS+W+IgB3RccLY
BtrnkG/JB2vJNyQ0F1UlIZ6cLaFWyYQl/oDt/hpc0Suy1FihxOYJ9U2XmugqxewhraWcHnvbwJ2Q
eWQmoM3kiMJudWQ3YM8J5TnGV+s7+0jr6HVAiTivUATOdIF2a+xityTiBatbBL5OV8G6/qW2wRUV
xFo8kfRwUVDMUbVpY6uu64nZHUz7dciJ6jE8GWOr7KokFn6nbP5znLgDbQBwqkA/Q3xfECydb4Qv
sAOR1SuxoQKMtXx6HXCwt1GPXQ+Ki1IXpOIIp7aTqrdGhU2QGojSBBJ3sG6ZI7PLwJeMnlb7/Q9w
WrKDdbugTbO5xjfsZ3Dzn+kzqg4KEAoMbRlUNTb6Ofkg2C2SFKQq1mTomZDrTLCRecx1n2pIDtsX
3Heb6lNo5rKGGoCjYFgtYRXbJnqa01FdF2Z8/+RPaorfS+Qn0S2OpdwtxWU6xDe2X2HxesTGGPVI
8Dv3if4USEXDX8qRybjNkmEJJE4+SVbPhHGhCEzttELMIZ9B+WlG68kRRBKhQ32FvTQDRscwatIi
3vsD4E3hCubU+vD8kfKoEaOHOkdLeb1EQxU8PtpHVIDm+yUHM91HMA3Ze6FIxQqfd+xSbm0FZMKR
TSWTJnmba0CVnOGT5cBk2c4G1UnPrTA1Nkhf3VsqBMMbpgO2S8IGZJcsKHrU4ZZLAPoCJXl4R2WM
xmyYWNdpFdu2MMEUfjkCcDWJMwdr01rgWdwzEcID+ma4EvwGH4pfcIVarg0iCihtggGI5yM/rHLp
kYDQRfD9gh9ld+9CKqxIrpk4ez6R7EEANZaT92T3BXrt6Tk1NrZINLdKF3qYmk5DopKX4iFECYDg
ZWGSlHXzlJuLL0virSReC1BKXbur6iiW3JqMXTz0xIFw3yNmJC6FvIUJNKSj6oJEZEqPC9I6hjmt
hLC/b9t2/Xpwj4c0wJAmIee0Aexac1PoC82cFx+sE7dfNy2ilun+8HnzsNQcc2cSe0MfSePsYc66
mpsnEE3bJFOqAS2fPykLorUxp1LDvquzSYqoUvMcXTk2WJgxfBYbHIw8VAqqKvK1aHLkJEWlsgT3
Rlkyz2SgMYw+eJGIiowWimCSdfp3Vn6KSSCYPnnGWPkvBIilB7ydpuBe+IZnjJj6E+JlRszRc9mO
/ougN85con9n/SZsy231iFv+ximGXC4rLEqXNgIRNrxGIgC2GaISaZ8RyWLIHtHwtFMgBYFxAZKL
RxkWelD0ftZ6ughkF/AT6kckDSAHEXdw8nAvOcXFsNiQPnMxoyvHNxq/uxAl594vIaqDoXYQnPPo
ZmiIk4AIFz3UtRAt/51wDPK94MKyKTNDHqY4LlgDwAZ2SMiiktIQAVLT6yywYxAZABGOpmyes6IO
XnhEIXQ5bSmBQVQodA+dsE+Hd8SbzeCn+Jln6SNpPKT0nJsvsTQG/TijZI6Fy2C+hpmHHH1xaW2Z
JNoHvgcK4CbLV6nPyHXuTQcEfiJBLiA5VEwEcGHX2ufmJZ2HjFqQSgH9Sr6UQ1lf6TR9aSsCWgvC
crrZQwyyH8yeGP+ky2S+sVhU09/iEszsvTTJzzhlm4dmnW2Vs4TMhcz8df2TotEFa5011SQxBN1k
4+UOUg64Cp+IkICLFRfXC4gV0BINriysl9Lm3pJqn9HWrQDQSIAFVdLQK7mwrkiJ0Hywr19zr11T
3sjtgNK0oJNvxLgJNUe7KmFLLrITOSMe2G5/jcpE3LLBgnPm2azmS0s5KXC9/WbY3Ch+3gEnQQ98
UXDl9jfCTBgJpwKV5zXQTwwMA55ahjlW2oQucftOpLQSlwCwygxBPnhxT9fILMUxrXuY3R9+vrlj
AFiq7zWYcDu7t3MF+VhrG7V/+8UPEwv4i4UsLvGBqOw5OoByOH5yCbCUwEgzF2DjELZkBBQktE8L
IEqMXNmgrClzH5cH+7f0iLk74cT5ArmbAJ6nzrY37sISjTtWcNWuUVsSqWqbN+f+dBKTOkybsBvG
LnL2CKVWOFxMk5XTkxkKSSlM2iSagukslnoab91ir+7IYxdpyEwmQTF/jGIdlMrFOaX9sEVDOJEm
suCYp9e+koEAqVuMTI4MEgUQIVQ40TD8XX+ErJ/icyr7bZ6+hJZixb/1z7n2RKazUOTY6BbSLdYr
fAte2vlX3YUjJfey5Dk2Z3K3bpS4M2Yvooa15YAq8zKjME1XQzOdsypjXxTUJT0lj/5w7Rbqa81/
l25rXl+1NmIJBhoVSSAR5ZlEjGX3bPF8bckEba/bHkC4DUSOzsI0CF3QFTypx4D3ievf6GElrHWB
nEpHV73mHhPtUckbnZaGxaWZU4+c8FSNywYb5geGGra5fG6knJ+IGXOHxQtpNDD/NLvmHLtnFMEz
VrVWMGIaH/oYcVVaLu5SwI1NdGZmBmMFPAx0YyPEquuwf8S0qIpGmI64QVdKTWLzWkE5VG3YkRlV
NClscPTxsvhHXLYvJY3IFUWYRMEbF60n4bTYaDcoDoxQAFAzDfgE2EdY9s/41oZwnYbBj4osiafF
Q/5AjqHkUaceoKC7iNObBwRmRR523dMVZsansBjNSUBdov2mSGTyAHF+QEkZMCMZybITl+Pdk76o
edVQe9y8ltmRmBN07dQpATa/3LSmYZAOyug6uRQQOhc8SFSZ2fiLeKwQiQ3EAV8Dw/B4siU0Bon7
aGKJY9NjS5mZbm3UDkPPzGK3es3EfP6SQmYTjhsZ8dv1QhFXrKlYBohWSy+UvlEcH7HfJUBW6vyV
z0zlQGFQJq5VdFTD6gol9aQfOcQLbgGSP5Y3M+Lqy4hJpQhLkx722lLQ1xdrrr2Ia+fW9GsITk5o
vVO08TVlOVwTq5ogfVWuh0u6M/MN27L+nL3MuUnb+W3Z9BtdXxi3tdGuLsaa5Mib+tU/OAQAB89q
fcGmhTqGyE7aPxHBtGWI1iThNi/Ji5xnkNUCNSvOJWZL4myQXeJhBDKIHsmmS+d1/ia1q+qxvd+W
Y7epxy3043SgUaN7P+sJP5C+aWvnfQoZriD3ZcAebDtllRSRqkTP4f3yetNJiO7mY7GSrBmkQbe/
vgOuiiOnJwSKCJ1gnBEnORg+L4UDzZzP0LGlL2w/OF2m0JsrJRsf2s/lqL5dtpxXuPgUgTEJcMxp
GLna0Gq9f6eJJOsfyVARi6wimpplin/RA2RqIjWF+RR3l/l7NxNWynt7IDKLQHaitSh6wUpKdi32
z063ofVaTjco5lnbCqdFCQ9xCeSCp8IWmXAyh97i/wf+XFlj+dOqg+mIw6ZRufCCDy4CFwSNH8rF
yp+cs5VLjN3AAE0KKLdrbb8IlUcKhO0A2Ih6G/gxSvvQy1T2hZ8GonRxKE8vTKQ4qAygfiYSFC5r
4nqgpEjjo84abwutGPwWew3aHGAxmKP7DlwvYZFmqPr9hgGIMzCiJ3RqvbyFqgeovTCWxhYhzpwq
0xWYnHBooCtam/zbngLCH21RzAkCy21yPPrKBvKgjG4KDCL2A/emw7iTXOzH+4VOic4lw+pBFAFh
HVQr/36R+kP4rn7a8/1gBN2ZEx7+UPgn9LzIFRnuIBKJg+Swk0A4Y+g2Ju0oi6FAaVUG6TUNJ0Pl
Ngc4VzkNMMzyJ2Dsa9lmQGen4RfMC2AB2GnxWfILwhWp9OTwwDmVrZmjE0dpzns0vdG7xlCIvpTY
xdSy2ZcGHYGZjRWt2qcr1PZu/h9CGmW6pf4st7I0k0AMkgoILNB/W7b/oNaQaF/Un9dbs2PsUStk
SmSho9azKaf6/9cL6ELr9qpW/I4a+w0YzhuXkjISiY9OvimYDPFvQwwnlr6bjZ3uyDkZtv/+aPxN
AUlSmqZIigp3KltE0v3FT/IYHkJtqkO1g0SCvd4V8e1IhOaX/NOstTgNbx7BkbG1vayKAI3XHjnX
XZ9l1vQcWxzgtqViJyvAIcwKnc3zXH3nsg/CTJvlVDiHy/bf37Hx52wzkvtE0TTRJummRoOCpf+F
8VXamnpJ5VXsLlEeXdecKALldGEsm1TWK9VRZ3SJKg7hqj8WOSFvrxW+QCXuw1twC9QIqJ1ou2B/
p1LZET6qfbbzyLZ7mzoLLz40u+lH2ffzaLM3uskqsWfot4K7Qzj9BaPq7PU97F5bYOZVtmtFGxiB
weiYrpQP9bYgmPS/ZD9/u5H+/3ktXRVVTTSpheVG+8ONJN6LcTDvDcpdw0n28ib9Gn5eHLowgKwN
n0hOPwkQ5ftamO+Q62khaxZROegvg5K6WOSc185ePWYMiLtyQXzGptwoxx4F55GZL2CLJJDluiv3
zxWBOfDiNoXy9uXnCCbEUOdonkob2JqIDa2x+/jJzVBRKo1Yo7D70yu2nNYXFnnhVgcZXeczLALU
fUWgurpLf6vuoxuk0YjoEP+5ZB6nBYYTev9lIfRDM7pmkGAcZRCFIuMgicz1GnNy6o7gcBnKCJ9/
QUM3SSQN+0VO5R07oE2iIF4BpvE2Abh2gNX136Y+BoL6ZKzBO+72f9x4+j+5eU3anRVRoalMUv6S
QGIJ5kO8l+a4QwynmdF19ElXRXiV9F7x4MjiXKlGReYG6l2hpqWkAreDh4qKZuJ+B6ufAKgOHoqN
Gx7rztZca07WLLSNNCJ5D4tbhPJcw2FWbYwb9SCzJ8yOsMY08sJIzdTWRQhqcPooeAE9bW4xCR4S
HR7ThXrka5ZY9HC6sD0RkoKrkIbOoMJSc+pXmGAu0yGFBChcMonq6xtqAwjsFt6zEBm/NDmqIX9w
xGTYrPHRUvRgv2LICOnIieNrdOsNOQLFImftfHrtIukd0slwZ2Y5HQ+u8knuVTrLyyCZDBEwO6iz
jtqcLANai5gJlOMYsdFeMo+NtDAAGJj5qZJx7ittPu29e+ScpUOLKO3unJETViQaQaaCUvXcVpHQ
eya34xaVGA/r6/htOSDMnwbZ4PL5Tk2AOIfLhrzAZkVQwwMBDsGv1LWyZIEEkZBJkiYNAXCYVIi6
z23ziJkokfeAYvFzWG4ZQ57L22U6gU6ROwvtF+ILdt3rfBgiIhc46/Aien3sxyArqQWANLNL6PSQ
iFwgQjBvLCn9AW9vSlK5nbIPTg+GQuvvF/7fDp6PlGqbkNZEdirG+Z/LQdm8BntcJgghOkePyoXY
Q9ahkUIezogQtE9b44v8RaD8i/xOZuXgBKaPyS3DvXS00hWODESzsXp1CXNMJrheSGyrWki/xdqT
9kCAK1IM5gDccpvnx5NEvnTBdyIjIppunAEosbT1qysjweeaLPEU46EkP/S1LhdssasHOTB4AeHC
0FG78GMXzMCH5n38NaIZCChPxH5+pp4hvuDDX3YUHNgvv1hi4O2+uS1O/U8e0/sqTPp32KZU8XmT
l1+Pdov/W549QgE7oxmJpd8emottHuQ8enBItovwSStPcxwb+3z7JgXE7Fbmj3X27/OU/mzgVsaF
9/xX0zi8a25RQXA6vkhi5Sm88WmowTKIncbjnsOthkmJBiPUZdfCB42dEFxbhBGeEXawRZQdGGSG
vffEqFMHYvPNF+5rkq3Vgw2nMAWKjOcnoRikR39ycOa7p7Gh5d449+/a+yvCwkaeZT/hH8ipkyAj
h14LIeouO7lFeSxpPrPSDI1XQZwCuOY23VM9fjROr6Nw0FNPwKWDhacP0hmiLJB7orsBxSLp1Jv2
XfZu1JTZln9vot6K2LRf2R5HpC7OGL1J+XilSz5faSEU8kaJZm/78t7XbsvaLppeSrRPFyCFivGF
TVB1F4ySx32hmbCYsTYnGE3Y0tfNI9Pcg/zA37Sf3jszk5UUY9DZ6xkFOjjw9ASQpHYJiZiiJqrp
pn50M74CTIyXVRWikhIjfH+nKX+HMg5X3La62x51v6dkDezJln2TAhfowNkVaWfCDvFY6/kKDFOB
U9neTjAxH5xKTVIO7gEh8qOXH9R33hpzaudaM94UtAKz4FkjzrV1ZJ8I9fk4E6rl5cAIma2vX7RY
gcLls/G7BQX7bVcBxYAv6YMic/tPuGqUWy5y7WkBAAdAk7Qu/WcgTxJRfjQrB3vU9av6Ykd0mIlh
VsivVE/8nwiz3SaFOeFhVzhQ1G7zBVqA5XyqS5jyPUmvaUn4iIm/kG5hfkCIzueeFgB7ykDj0Wea
TVnIYcIjKzjLk+8LWAd85/XVEoaOKR/Z/BdXWmxCRFdyzDlw/GyGj3adh4Rs/OZo4Bgm67v0dcP1
hSqH9CjgY+cCyIq+2h4/eXevEmAvAO3gao8HXu2V04wWSIeE2YGXguWlbnJXdVxRT/vOO3A0L/Ea
IvQQFWvRhastAObSogM44QifvHORpGSHkRzA/Eb7enDOl2jtxbP2c99cqSYF/HJH2FxmQ5I+b8wD
C9zXmFQa8Fjy/amms2kWRODWl2HTuMjnCUMmpwyIEH31DkxcpKGbEg8OQ37SrXSqhB0dGMHem9Bm
NxcbE5forb96QvQ4AdriVbLUJQuA01wDpPNWNL68hkesdVXB0aBfmCYAtEgMGEE3vawi7GhOBMyz
n8lIL4r/GBxk+R+Pn38YHKbB4g8jHG1idT+8dHQPUzeFJz+dKrOfic2iGYNx7LAXNW+sxsR5t1/l
4fcoriCFokf8yySO/8ec3WJcGsg6kZpyzrnjcqV4nPQvrwJqNrcDJ7Xsi7grzMTGUTkhh+PxS4kd
h/2gDKBYSNv+JDhjXCw4fYJLlMHwkVqH9LZ8xvAc91BqfVLo7SluZNkkGC135EiMs3HJrsyqPdKh
JEwd3ojdyIYn9MUdncbh9sSETdYavVMu7DQb122B7uAtj81fmEEroln6CMnB1USSQEzJtNtYR7Nz
GBBKBnOen8kZ6VGtemL3SjcyJkZg3FvAPmE+51h/MaWqb+07spCKmAObSpcnewk63HzJ2VTlgPIz
dHj43OvqfMPe/pEurD3nRU6BxoGkyhHPD/L2ykmED11fYeCoV7mFkRHnL72BXqlFDdky8UXbgfxb
H+QynfjrOP2zWOHggqPoHW6oBdkrpm+4w1FAqsGq5lnMXNkv8kokQhbgdkyvphHKs15Qbg6/iRIC
pgcLpbqSLmGGsNGrUYjyOlxhjxxem3GbCRYbyF4U+Xkspg9e97mH0YGdgZAk9Y18jy06zH+fZ/8v
Af/zEdUgkwXdLLCIJJq/m7P/cFt24uV6TUoLiXjiSfoeB/F4Zj8hmAVPfPeV4au3pp2T242tWkT/
lURsMJMA8sTuZgreNGBAMpcOKTOAkf1el8KBeL4phRxZGK2Z37xKFg7gUYwStvA+OD1n884VvXQp
etYKSr/fsboSxcX2mz2wbjG3JRj/XYA5y2580l8n7dMUsZzSvOEg4iE8B1iGwVr8osUYQEa6LK+Y
zEaXdCX/Eohw9MENqEbHqbYY5AU+uwR/R1AbTrFFAYHOidkZ9WGS+tiZptvN/X2j8QjOuO9aWP00
IhU++8Tye0MlSBe612uAZdymNNIwi7xg/Sz/IcekaAmEe22QtuxovSpJEiD/g+fUo7+Oa8mxXcbQ
w15rTcs95PH1y1jSM34UPuE1H2/FJcDuWxOQY1cblj/1BOrOFsLphrD0Co1xN2X37scDFO+EnACt
Upm2Kc5aUOA2hx2cvikG7aaatHi8yVeILp0BfbiE+AnzVXOaes21EKVL7vNFgC3Vo6deFiw9Dw9n
PDCIYlvnCs2YCEflIRtfyLAtiaNRpJDCW3KknFaCDrImZHnhkdZJ4+U3ae6w+3CcAcE80Bs6qN3d
4rP77FEQ0EFPFdGb/JauIaj2zx5lh/2ksR63GF2XgDKsgjDK7kDe2AnMbSktXt/COnn5ZDDuinO/
n16OVUVwTsX3ldMlBNr9qDIWE1n3fT2OM9l//BpIt0mh+ZUtkPVY+iKSW31CgqTyu1Tc3KNGDNXE
U+Sh3FsmjtvwiuwP7sa0MbyW5MghX6cBUz20b9KCLV1wszPcvgRfxVdoY7R9Ltmb2ae2/aFeMwgR
uqXfIPwnRAQtnHfHjDI5fdPblkIbnIv4Zod2mcnE3Dd7dB+dD0py9bQP4TEtAcgmeOAJwu54zGEF
WWfwI3DCIEFf9hptx1m28LsYYkTXsJfOMqYBVD3IEtLPapEaAf+hGd/EcjbxrWoMUWuNAcn6d/PY
77sV/W015o28OFj5L/Qm0n9gE7L65/DX/6eRWBKZh/St6ypp83/e2OT0Yg5aL467fkWqDRVeFp4Q
HtBx3hIfCA4KxLrgER3pW7PvyqG288iEZn83znKQk/oaiLnLkpPdXVaVAQs1TJ0epD3PT/apoVF5
TqcE4zQssUT8tAe2Ez3gM9FSSzrfsESC2xd78jDUW5Aw0l04vNpm1FhuxzQaCZ9Y/9DhUbK44RjJ
2eZAuprxOwYzjZI1ywVyqBVb8WvNA8ruxlSKjPiof9w+s/Dh1afhaPBY+sZuGKCPSZazr2+vNf4X
DuAgGmagEGKFgU92tFUPvO6Ux37FE8aZiUzvGMRPPpDdMWnqVhWH3K1yemKDJ5gFttsxvzvcuuQx
AZz+sB1yWrJAWU5PXBUa3hNCLVldvnA4dWfEDriSDygfeJNXxvND8yP7Z/T9U+chkyeff0sUaKjE
OC/Lc/ZGRGM1e+2hTBG58tnpPJAEzzjw3/u7+9oAgeIsx7Anv08OfCfxBTBfli2SqG1a1l8xQhMN
sc2KAKWrxybHLnSfIQs8y4yZuQNLDTXJJWVRA71l8cNmMPDQkNrx8Crd7flI6PO7DYQiqsdOCx6W
353KmLWN5y7XnR4Lje4gt2d4hW5U1vtS8cST9vHq7csGnmp4TPzQv+992j/euDLFCKokGZb6V9hT
aIUxrweUqKgKz2jAwfr7FU+nvFRI4Fjj52MYjhToenCuOiJx8J30LqJFWVQwQyvE0rkXhdE4KDbs
BcN6W7ypFGpCH3xAuYJFX+3Gu5JNccFy4Bm3CDpusCLo4ekhH4jgnCgz0S6O//7JlH/4ZIpIvqws
EUFqqPJfHsn6ql/FanyMu5YIVYjD1BW/OO5zzO8qW0DOO1EXKmd43BXc7iB979VOfwO2lxjvWQEn
CyxeIchrlj80bJpO8baDrwn14L+/V/mf4n9w7VC+oImsIuZf43+0Ia1kw+TNEv+TWM413ZpZ+EQb
SETkWaIG8N0AaWBOw9ej4o5v1kNhE/Dt5mmocsBiy3lPx1WPdMFwH1+YvmqyHG3pPYULAWRMGW0n
CbwGsYdOa9wzJbBZYt7PhjDXPbTeVRPdrU/WnT4m1E0ybVadMXzRnA7fMoZWNbd6VC3RpfXLO9GB
XqG6Kml90CknI2w3QGDshiSRsSEi1eX4TCTbsTxjGUfS9zUuiQqxvnhc2za6f00Crq9h3v8QwpFS
phpOFEtGVIfdhfoxiTlRKZtHZLKGoxyBKoLl5ySEcMmztmLEgrDkHgPAQpF0B0tFKYcqkEzFTfve
zgckwDG5cGhwvutTRbHt6rHjdnywyzx4GfbIMw1m1Yyz82+yHl1MxUEe9iTfEiD5/NHbMEU95KZ7
DDFANdzSICcuKg3YTwrpbkg0HNA7p+SCncimEO0m7recdHkHb8qUdm/fw8fDoaFg2dJ2DUAF7rnj
c1kLdCuOQT8IAdjEIaDf4IbD+UcJBUdhNKO3dw6DvFO3ZrdzSJNHa4g+Bh82xupuBi/4uKLMDizz
mzlLYV3H+73FeMrHtqkvoxqgeO4E4pXAQuof0mzz9/I/jJX/8HzB64gyPUUWSb+y9hc4PqMHbjSy
stmlhQv37F0gcfDgTvRm+PgidpeQXBOSfqTfkJRXTvOQefSkMeKQTFeHVrrAFwjfOCGdTB6rO9M+
E+evCijL/fcH7B/25z+/2clS/IcJP7l296c+8GaHCey906NAeijp3CCQ1e914Llm0+FQlma74buH
w3m6MuEw5b7+Rsp0Nn7Sc7tud/L8saZVboH16JuYjGqGUvLxkdQhR6ycsJpZtvv3d/43XkqnFOmP
l/kveXLpy0qM0Xg2u4QyQPYgorAmPjUvJhqNzTStHMDqDqSTUwVqdvjjknzSCT1OWjfdULF4qL4a
8ugxkHCOnqOa6LijzFAD7t4zRJmnhLwr3QGpZXNSnv+xuGky1/bPp6vpE+iibljkAeLD/fO17/I0
bbr+AQF4jcYqrPAcP2KgTkJF8nb2RJcANonk7rWyVHJnZyY1M/rswvl8mA2dV3LXMyOiH9WQltr4
7m4tjtstBZMb5M0MOh0a+MmN3mxfm9dntXluCqaHBzO/ncSkusfVxsw0RHaBProjdAzJqN1/BHzi
JP7bxzQg1YmkI7dbVZW/hl6XnS6LL1UYdmycPRmSot+8JxuLPZCD65L7jeGKnHiGPPHrHa155T2H
mMOXFoJk979ANSqounwHTLmmkBiCAp9MtlR/qvnww6wovQN1lIfHktwwxvmKJBJ8eFhbZ5Be5waE
9YagMMiWbGvkrdi04zH/grd6PJuEqPk34ql9o1yQ39UemJOj/j0hQI7yDKzL3DZg74yppQMmtWS6
w7AMaDuaxE84Mp6hXuEf17dLy69vZk3myiex2gqJ2AXfwWMpkOzd7Tjy1lvL2Le4441AnAmxah27
HJkxtWvbRju1QyT49ESig9Ne0Yis5Rt9X7NFH9JiO+ZURSgvQVOkRMDhh+WBprdNsbzPSw3YByz7
+vFC4/pFgMHrfOM8fbxEzzeiokUYo9XELmcOOl4S680Zrc9Hdjl2+PbyltX7ux5p5WwkrNkRBaou
OLm+YijAoxZzrauPltY6rNVwdhi1M1gdyb5tOFu5I7MnqzHxy51DQjLo0kn+xarwaTy8/Cc/mMxK
4esItt3EZ4bS9DuP6cho3IEAL9ImQ+rFjoR5jCE+jWmXZH8Ms/2VlNQyeli28VnODedqcnqd9oM8
FpbKaXw5+Y7WKmIaFjhWnjGw0zM2MGZT484O9q2vlWVz1H9ZV0dec0Ct93SLwp70R+VYfTDtrNim
at4zjnT9Iz81p+uRT/ec9jekVHUE0IlgbECt1rnagllZ29Ka8EOn9WvTonLkwZrdP9OdlaHZBOzh
rvzme+kni4A12XWEuERxNEykN0b+JuiIq3bHJZkMm3SXXwNgMS+Pcw6tB2MjInmwidfKshi40Rv8
cZl+91sYKDjT4k3ZjMtxhgyCM2UsbpF74N9yrSnSGYqop6jgOkf1h+LLXDUHI/FAWumi5Pe6M/b3
zthn5YKzCz+tgiCq5pcTF/smBPxIEhQqHp56dtNDbalz4BmXbL2JL/9qQi5SE+dx9sY3cOQLI1Gs
RmFfe1YAkk4OBEfc8g3IzZo9D6QA4oI/ycTHtv7N+gX+npwrj++NYfGNqb/huWsdwO0t+zkbu9F7
tC16BO4Rt0k5JLQYqbb7ZpLmY4lv5+aOBA6rA7KgFGt4e0TcDJEZNySnJa681HH5bOpYiPWA6dCv
d2z3tYE8v5pBfG+nlGjqoy+LdCeteWF6EeDBy4CgPJZGQHu+qkxynoG+hJdFXbICrOdXJGN2MQwy
WNslBu+/6C7rP9zylC4NjeyCUnA7Elb3Bb2MLpmYIvWc+PoHuXW9ioGIk9HzQK5QDP43MFSTv4c4
AF3MOp9zSkcVhWjZRZGWnUmgZVJrvgeOjYtJm4wWDGs2bAGSSuFN3IKHenAgIUd/5MYxuA5XRyBe
XZiNG4HipsxuIzE2COV1FJYv4jr18H5OcP9fXfiS180j60bFeejKp3SnRN3AMeY+o4zSM7f/viNL
2rTl/mVDg/o2LFNROGFI0l9OFlL1vDyN5NlDge2E4uOp/BKun3fyxs0Ld+n4KVbnQoS52d5RHFnC
V4XgWpUXlvb9Ygm/PF9k+Gq2mJIBbS7lfnXN5jnVONU80985MIvC0lD2Ax0AaflVoFilsZgIqdIf
DDSbu6b/1VMVg7ajioUOT+6qzQ6jsroTssQxqp/dm7UpRGmKFry0G2mf3rcdXm6WndsFSVGBK3Hx
yNcEIZK+lbIjyf7rdNc/Waiafi4nW+XpkYxK91w5zKw6HsvdVV2o5oLUcxE2a0CIC/51zosdTgFD
XExTufTBNEvkdvpE9oi9f6OReyPj2mZFYAucdcPxmb5nDZr2WZVuFGFXUJfF2ta1cVfNTCsskSDe
oYKpPp/d1bguCdSfMuvaF4wyyvfIymG+Q0lf3ogRRdlIfBTyv9eC2PrngjRzjmX34tRBMT9AGi8Z
yU6cXhiQ1Wz1SrbcLBLlROpCKsDGwoFWgJJ2MVeSYoFaqmx5w6UgzRMlkB77J11Z+sd/3DjW35On
6AYyRXKBERj9A84sFBLtzPd+hx25cJ5vd2i1QHuHglVntyUxZeRi2LUzhp85J238cC4Vz1jOnMeG
pGeE6vb1kHntBtNLUC5QUEpvF2eSNqAd83K3XEyULl9oIJ2Qk34Xew3BQu4SyhlkdHBN0ZeLcnZf
6evcbdakRilhEjFUztGp3P0rqljaYkg1y2acq2zLubjFxuIAuL/vDJ/8cEJAbpQ3LLBg0hVDuAjR
39IEAWtxAbihBU2Me+JFPdpLj0n37yRXCroPgjRNiRJa+3Kkt+jnFkk/FjlTe2xBhS+SNbFiN7oe
OAH29IM7HZoqzUdQntmvA3kddG3K5zrSgBRt7UOkGB6KHFMJCThXV9/SsNke0ZiyQzFmgTAKds4q
tBBj5P/pqn16l4BSA69FLyBNyeK4RfxiZbio16lsZnfePPdtXMa3zEeDDTVBNhnHRrK+IMLJcFmb
V+f62S+qgHSKgMb3IWbV0RRi2+BsL7PE0379x50CQvG3NcbQaEW1qK7UTP45DdV/OLAIt6uZqF0/
7PqSSeZ07S/+nU0els68sRNVyGC4z6XPghiLrP4laWVkIWgqjhqLTY5eSS3ufmdx5FLJ41UZ1FLi
RG8ffXpQGB5Wmsn9IH4XNeI0rELS9cPAKEJ3Ma1gevajyPicGDXqqaEDIKCCwR+moxLR6quy+yjF
F2ZSDJYoCl/wCBVTuqwjmGTmpnUQlYvhWzcLpIcTdTP5UfXZM9kohHiKqULilFAFojJl4aF5vOFd
o2VE9XSkWp3CFEh7R/VlXnRHBgAFcREfuwJO9HolT6oO6pEBHoWZ8VPcvgcMQq1Rh7feUxWSqaaD
OAmhqsSsoVEu+rpvyuonL8iZTwIdWrOA0iY8BoowqTmbJkCAnJh6kIYWmV5SLZPhq1Y3d9S6VMQ2
JupEca6WP2LNkwW58Iz1Hu2oWIGvC/3imnCGxJiZBXwhl+RzTEgkwMLAOCNUzrV+k9VNI0L/Nmf5
NRdf2yZvbSIdkmEv0GHRo3Ov/Lz6UB+7G1JsBOJq3Ofzu0Fu5LgbavzXD6Sc+iHrgURwXI7+WuiY
zAABGN8gbzj5WFYgwxiJu36MZbjsnriWoC1hvx92BYiJr+J+lKjqKLN3zcQHH5t3kGJXgWYxtnKx
M2vAE2xGFWLYh6c0b1ekSs8MY3bjWzDh3FBKAi7Mml2iLIQWvG3LbHP/HWxh5SrWrPfLB/ELiv7T
PFc970t+xkoTSsZ2uEWtNEl+aaa7YT8lBIAFzEAlRANsFmSP3TUlnriMxWIpsxIQ+sWXBN6mfYvQ
w8qg2e1rW9NaB4ZesFISD0+ihqLzjd2i++PTkNZsrxjttXx//ejxgUvwLTK8R2WyATPNtil/YfHJ
58Wwlwl2UCu+yQuegGREfc8foN/lf4Sd127j6NZtn4gAc7gVg3K2ZMs3hCPFHMT89Gew/gPsbneh
CvCu3VW2JYrhC2vNOaa5jrt3malG8+AeFNo3NMjoFiLip3opvhrBLsSbH4XzQbml8rZDO48Ty+Qj
nyJ/KfZvIgHGKthFfI7wfB8IZw49JiN0Xh2SaKzHbXl7pKSbWi8gC0z0YiOiXC/oL3fObcoG8IkH
eEwuD8P3gJMU2P5HT1eeEuPTKm6Jhe80eeYRhfLNJpCyYCqsq8deZP9YIPLFTonnz+nwy/ekgY33
U4DndRnS2foyQ4esCMFln4guJ76IywCGMKYFBB/WGYq0JkP4QyHCwEw/F9UJpihaoJ9GtMf7rFMc
td4f0iIq97KFagX45CZVrclwJb1VXzw5PFbjnuR0WXpOpiJ/5nQ1UAs7/4h8J+i3+k0rzngkx10S
eiwiyfigWAHdwpjFOD5vAvN5iInSZfWOBid8TZpD2Sx6dc+xp+iADwDYQKbVDMmN1y9ovAq1a5GT
rdogQIPuiUU5RnvqdPh2MLgPzyasoJEublQc/IeGC4yiJuf8rkJTi/AAC+U81KjcM4Wk1UtGVkgb
ATq32GvVgFB9QVtU/buUftZytCFFGAvdUWALWmnrMitm5JaHz3Qd2l187skVDZclQheJGEmTtCjJ
Y7qR9EM7ztPIu3eLNnJZpSCQSoWN4C+zYRcJW7jZIEbDAWE7hdOFcg65pIDCdQgRNp1bwIa02Ekd
6zUHk5V00Ay8y0yBhNJMmpConLQqvrjBvThR37wG+vGdQg7Nfvcx7kHk0VWYBPVU4ulh0KkZvPvW
lzeoc/pv2VhCt07WozRnU3NH7DQF84T3y4P4JF0kHXm8QWsWVAI48EtRluZODzedkfDpkEQxOHaY
1Cc43kcOBKiWb3H0sJvStP3Y04NLc2c5CWk1vOTV0wiIknprUb8JFRgMGNTaWra2tb5mw0WIEqkt
SUk4tEkIcHgxBuhKm1Z5QtmO2iGUv/tiJyosOVYkPSSk/qTzhsVlnQHzcVrHUL6puJSsYu+nIroE
+Ora4unxoKB7ZAJEXJ7dKtwfjHqOOqCwR+c8N160bM/ZFulYTsUE3rp7Rk1nSA69rIHbF3F9Sp6G
B0grxNmKoBVTP6mjATlKTr+XVNuilq5M6oXwOULGtkcMR4I4scUsx2s7YzWBXaE56cmKYQmhO5pl
Ir7YqrPYY3uOsFOYMPbSnlehbzZ+QcqrAtfS3GgjfLK9FtDGIpXxoVd7qEXi4lqBPqFD8cVD1CAy
HZaP6FWq38zHCidql9MG164+KOpsn1Xv+si9EcJAx5aEhjP5bvUVVofcfH+wH/GT1iuFbZUiMd4V
jw0ykvjhEiwlyU9smm/SRv6WC5gPDKVd71XWRaduoHaXXDkqyjdCBKVuVuGDZWP+XeFulpEo5QU3
xz4q0RUgzbT25rCw6jn3U8HqE9gbhi5iR9aadbhX61KhpURFSVexk8N26EC8KzqSclyZRZVQ7MC4
wbrLx6FooJJE8NKLjESSO+C8qvKDPFD04qzSG7lfFJnmIqkIaLMRxzNnDDs1jxiBnpHGaUS20XW8
KzdLfhLR/DYGorht0K+78CIM4CAAcyqYxyAuPIRVXt7YuPriRwcAv76zIzIhjtevjfbWxNLmPhxN
Afli06MjeMFxGxPVmcyj0kvZNif0wwWLoRNmNXrZdtjq5eqezDtxE7AJzqFG0gbIQzsI3/OW/ktK
GxDhT+yF1b7DFVvQIVOlgcw++on6VWbdpt+FGd7g3PiKkZZyO5G3FRK6keOqTS8htR+okLW078bn
ippvQGnBZw3Q8f9K+vzQtMWA59JnVmpN3zPDN52Hy+gUFhLbQF8Ev4xVLSNwjJVx8J9a/bnrvzJr
00MhBvKKnclnWagPX2M5zvLx2iZXvQE0vnvsc5pJHxFZVhbaWcN0E4UuzkfVALSChsVqgriludHf
muBVj26RuJLh1PWtk8mUDvRd0bME/VRwrN91OADKGlOyORmmevwMmddnZ1+tZiGuHPXBwmORoLDR
6CKl5zI4jOw7UUqrI2qFVl6q8aYDUJAsFDS8I49MwTqqmRTI4THQL5heMh26l6d0W7QJgvSiBCzr
dWpjSL4D8aPF9ZxE8RHLrymQJp0L9OeffFIeAhpBMUtudqe16FSvmgGhIIB/fc55UCPUj9Jwy+Wd
FrF+YvMihQGoq7uXROiEsLIIGSbWkiEBK6L67IdgPIxplYUxRhsR55mHqr8Jhom8EkF7txpQLNc1
C7POrRvcmtibeo71vlL7L628GKrhVcVblL0L1D0BlSdQIlPGlgDWfQkk20KHr1TNbMTZXr+aLMkN
jkTJ3/Nsi8M3Elt8CPDnhq982s74R5VlVaBtKvNZCp4RjFnG2ugnFeIwYm9iPtr3SBHij5p8OaAc
BoNsfKhofyjaGdzMptk/Ik98p5nzYDfKZmzsth24SRkYg6EzTbO2Qyu1jctVioSemanlf1R/ixTJ
avbyQP+ZZe8g8qLqq01YHi7T8rntllI2eBUGWOy0o6MgXkyOSYh6UWpQ3mI2GzcGNGakkH4xadbN
RUXrjb5+/dzEN5FiR7EwkTBLPqD1cyFA+iYyIzgypqB9o8qGPHRTPedLDDcuz6vzgKqEy/xcMXFS
SQdbWq1wvho7WdiWPpzCrZGdkbTqB+ql0eOLtwDlYEF7XwoEgyYHbJiyusf/MyD1AZsyqs8jRKvx
zBoMaOoYkCYCcZyK0YlYSzvQiQq02b1lHDQCqV2t7qiaC3ASYhe/Q+oqV4uM2/6m/s1KZP1ut0mW
jqxpZLGzTfrRy6ubJh+ztBjOKkHljJfJPGYRUdDzvycX6bFFMG5aG6n/HlWs/N3W186P5CPo9mQH
DSNUo2e1Rd40hSyQW33KPmGYiUTQIi25plyEoJhLWFpqknL7SaQl6zuCGaO7N5iTwV8Qzn11FRjC
RVwNxU0P3yBRVCY3VWahrATLrdoUmsxsXyB/hibXH+AoSAnKkxVt3YaSQzpP75M3fCx3RgehhETE
awLl6YLeJ3l5oKqpYy8Gx90cKt1G13QPj1HyqxTZwix3sIH76hWQ+VQwEt1KWscJhfkR0VPy7nds
Plhq/Xmbb/ymMyaZOgXGqcdnSOJPNG1y9+PQUoeztjff4nhNjQ/VDnShdhlu2RKoMnPEjNO/TXuM
wW5wAUCVXKPMpRAunskxmZjj7F5zzoQniU6Ljsh0ibmc0XkWdjoKcMYcKCHo6Ez+2VhFF/nZIisY
o1pE/tWKE5tNpdz4rK9jVHtOBdNm7q/ZPHV7VJjvtGOyaknTLqQ+HTEXz+8ERxpu86wq+z+fj9/c
hmioNBEpJmIHVTen2/QfRY9cDPsyseT+3KUujacwXkSPJV5S9q8Te580mUP7hAMIFGEwLBNaekDn
x1XC5Ekmp+h0ohspLiE6FkrSSf01y5Esjs499BQsbRH6Gacsl8BK2VLEEUlwzv+vTRUzHKA14hA3
JMuFIaGCBuxKFDLdmsoL61vq45CbP5H52/KCStRdnc4ZYZQNGCA3KFbRF/trOnrgQfWt/K5i2qJY
HWOvBKy8FPAa80XmIjTUYa6ry7FDaeyg0CwuJkpYsEqT9meDf9rq+UhL//GX242gwf8UlcCZWwbs
e5WTLMo/fFumKRoCLOT+DEG4wZxl0WuEPBqpVzF5xmulfhfVUzqljSAWDV5q9Zo8jqpyvLP9Z+IJ
4RFKe/CUCoQAfYlCNE53GvOndRSe+2KRqBcoUCld23g3lWF80J/nbiT+dGs0a35DDFdGtuVPfpWA
QtTNUrPOPIEgeusoJ7vsvkm6HeVp0qUM66bTzCGbxMDyEcEwlsjF2UvxNgg3ZuDCioE6QHpIKx/J
6eqF50kyUlD6Xkmpoxgv7du9PATijtzBMf8elacdAINSQ5d8Vb4bcRePZ1aKrBT42aK/aOLeJCjR
v/DvonoF7qKBW/RJNGi470+dv0ccQmyKbK5KapbN+mFsx+4mJe9GByJne48+muhJV+cSz0YLE/Wp
NTYyt0xwi7W5FKzUx5rUVVHbmrmTp7Rsygs3TJSfYKfH8ZMIjgDrIT0a5cy9JT52f3m4fnYtftkn
DctSTYWAOFP90bVQkk7Wi6JMz/mp2anXdtnhYw1eLcQr6Re4CGACaNSyqcpboG4xkY+j5qUkPKDw
eZXPtCzw7KzCpb4ZDtYxO2lXqKgf9bFYZSuk6ps7slBrWVyqbbVNjtXlm7UGnkfAEdsHFXpxYb7j
GN1GX4+1uRvek62Eb1W8yNRnk62xfLikXFMPz55QaGizwIv3woGoqVWdz+S5sIHB5YZ7+I/naCV4
3bN2+PMJ+o/S4ucJ+jEao5HLk/u9mvy0AhVz84DH85y+MgLrBzJClumKOsbccH3ah/lW2LU0VKtF
9pytiktA4f2dVht7cXWXL2hFCBNCqwO5hV2TaLO/HOyvR/WfPaifBzs96v8YKmujHKNSyNNztAnW
Gk2jS/gK+JBwifKrf6Zn/Z5wtodle0RMWHyF7+bWtCVXcSmHruN3SkZ/PnvSz7Hl1wHREcMVquqy
LP5QeSRNauSdFaZn8uW8eMXWHIWua66zFS3HtfIX4LVkilMAwz/PAJOmqhNyqIsab0ucx7/PQBvE
STd2cXv268sgL/V0EYfLu/mmgTkc0BCpbkTGfTGlMDxOUnG8qy76BCu9AcgOq3ejfDHy7ZB++iOa
guzSiasuXVv6kiYl2T6muAoBNWprXzwGAeHliAaABO8VYQUMkyLwGJ3U9uSrt44aJROSkXpq8S2/
kawYCfsOR+KQHzJ/K9cnv7jCqoazXcub4n6CQD80G4C8lEtNaVnpLjtSM1z1xj4t3sv0OhhsVbEq
yaeCDKjypLBtbM6KdcyprDfJroqQmWJym8UJuZq0NLCCvCqliwJPWWd7mkX7EogFbZzEi11pIQiQ
Q9p9yyo80pZQqN4j0QmMgw5Po7/VfHccPvvSLcYNgTsPoEnDplIXWbuLfNC7Z82f6Im9tm/jfRNf
g26bGK9i+Bk9nuuR3BCOYAM1Q8yJTbnV4klTLqP/5PPUaHuZNbl/bfojtMZa/JC7bdvupP7aPgCV
P/XxfrSOZn+Mi41+XxUgPIJNoKybOxkEK1Ved912BJhvrPjq2S74TxF9cHUhaXshOZr5Sdd2+bhi
g5SAUUm3Wr02AKA8KrCeyyre8xUka+CdCoZIUIoyUv9FOTxZ+TKLbmVC0+94z7bSyCzwikuBU6Ll
cIOvHAovKkovBeAtbL3FJh5Xj36mqYuQJmRMkWeZdIcg2bHI5Vt+vB6reYlcYPogvbY0WGt1B/++
0MaNxvYu1XeNtWkPiLJEfDeEEYJT7LyKixcra5/znsAN3PA6RjWf0o3gxeNZAMPFyWV3XCyKkvrR
wu9QTa0rNjPFJmEPl21rbZmGK96VI2nASpJ9tC+VdSI8hXf2ThiqYbsguN0F5Yn3CXt+nHYJH+sw
JAdBXZTs7dnoJoeoWZvtPjGQ4q1afd8pa9zQKEHJUcfiQAG7gMTXOPyjUSyoT464rxsnktkSuCr1
fASH6H96aCyOxoaLiCiyWLl8+rwgCi+YQpsM6cTtyyrNhM2HkNXCcOpGPil6mNRAZ835RaNwasF5
sKvGcg3FcMpudGJSFaEekWnne4jz+EVfc+6oClj20ZjhfS2Xd+EtyIWEjM4tHlokptuVbFt0R3+9
BX/1TZftFOeX8jvJaWRHgz4SbKKr2s7jZHCwGMyncht2BdPNIq8olvzAks+Y9gsZQdq4CjiBUK5w
NtAqBaXGm2IMpMYj2JwEPhGpkHypnBZ4j61DklBUEWmPy2tKy+II+WgcLaZefozvUvwmTwIJIklW
FSrWcnK2x66F4QkT4i8rDv7y6fViB/eYLr2YNMfUmWxtRHobOMheafYjXFdnvDKJkYRMdlwyzeHt
ZHbedGo5md0hTObDhVodMX0EPfCaAcyH2EGAiUeNl+JT4j5gGTDd3wwhrQOwGH20olMuh9RnUwnt
QRThdpPYrTlTD+XXgXN30KHm/Tl7vCyKBfpcvCC3AGePw+FPvtVQ17HcoHdrajA4vyerMvBcV/7S
kTRN3U2X+4D9zL10CKDgMLnkDHKcnSiYbgKdd+YuhJjEfcm78QMZV33Gv3PF+OAUFumTf7C+5KNz
zHdjzp2CC4g7Yjp7NAliAg8pVU/fVb9wS3OF+OKj8HbcCPyUErHoX3Awv77mAyp9jPXqwEg7gv51
aALwIbn3cFxwf/KAcGqw8HH5+MBkfCTY8DkdvLFMDdOF0xsj+Sg33LecUHbBRB0gL2M7/U6/ZpRt
zyro9iuL4WJ+vZfkIGEKwAqETJ4unzkTExd15wRGxiuJlYUb58aeljZA9GK+KSESexpPDkItQsMo
IxvzJLNDjTYhVVCbDq4FoQcFBCkWmd3whIDso0NDAxTjHtymeDo3NGU5jXwGk3uKrGvOM4M7pUrg
aMjzLECXC642A2P0gS6BTJzp6iIJmCzX0wfkz5RuAfuuyjbL2Tv3COFuvAhfbPvbyqUmxCfgzqpu
VeXSWc2R7PQ84LMGWyLeOAXrhN1/FjfegN+iWJUUeC5tCYhs7dWf5nVIXLpFU2KNU9H2kpYhfVbE
HmhAI0wJ08+XATmmM37lV613JuM9CW1MVjDcqdcjiOeDY79ENTj9ruJIqDEAMpDkaTr0xXCJK3QN
CQYgslF3t17zBlloeOOVmwfnc9ZvFETwdJRndb3kX+9UPt6o5Rspum67/vSvCDv9b/3a08GlwOPW
h8epOVWf6lt0qz9Jd/Fw/zVoQs8cIa1W6wNiVExzOtxyoXhMGBqpNnOOB1u90GLG/FM8jhFO1OzG
+WLgw7og3l84D7jMNW0uMEcWS1yvBOayEOBZkJjr72cFUWRH5uWM6B+NSRqa7i6V8HfhHiYmdUfW
Ca4wbU5rs4NLoi9UdPzf1Kv1fb3ON6jFxmuAgPKpwGC/ay+RzbO78GfRilZFdskXw2KEHztjhH6O
tvBaLznVOhxCLoWX/LP+frCPTOl0EzcX3Oj+aG+sYsz38UunbYmWrXAoNU/YK7KkiLDHvTP5kvW1
dU1vrKj1tR/SYgxfYP9gNXsCuv7FT5fNrAHNx46FVqe5os8ycgSMYjyohFvQPiMTMqWN4hGKKmUu
sBVMKJhNLAD7ElU5quqzVp+V5T5CHEjlcxZQUUm9zCQTwQHcC4aVYiX9IAiEmAPoNMAhBBuMcxxT
XXponsrP8KV/pY5CBx4rFVVCnEf1sd/ew1Xpe53iChIRCvtihGmqVs4Up6e4FA4h+2XbiaI8UpV0
ZNkxNK+Q54ODUI56TQ8aRSFXcM7Fuoc2LwrCkDenbf6A1U+lJ55CRUISUlnxofh/6vfYWyIkrFRz
af6Vdv9hPFk3rkBszpDnDrPo2H9N9neUr+qiFt1u9BRpzuEa1MGJSDhSIC5vGnuFwLZLnDlY0EBX
Nk55z9nVnOIea3TptVPISD5X64UB+yo4KUfEG0CJYUsCIUQt08dumW7SQ32CJCwx0uPhpG9NIdmM
PFT0/IcN04BKMN9kF41NEOJpIHpcBYEhXHeCTwR9pjlryD3xmnTN3jo3Z8P7WaBsxaxJdfQdAVtM
pgd+jSuJKvLgpcpVSNCwDpg7BletFmK1DOhoYyUfPKrD9D9oLPQEgSOGVZizgT0z0RL2SdmFUBL6
nEvoazINbf7EtD+oH3kJ6WRGPxIjl4ZflidH9aR0jtazhqxZg7DxdPSpoGnxAvN85mtIXfr9BKzS
yOf4Gix2AY/HS2kguVboYdR6v8x19E91+Z30tMnaVILWGT3R5uhM/5xlwi7V+slyxOHdyhJxNPVp
lQGHkRF4R8skZuehq+lrpTx0xLp17yNhIIBzdM9UJzZ2Tpbsfc59P2BJDiYoBZ3hvFg8tGXP1bS8
tnMRPQBgx8/dd4t6IA13XrCqJLMHn6+x0ogv05jtgYeBNtzKdy8uSU7bqsriMUF1V1ProDwVyrq+
nxENRZhVptym0n0INlVwUIWwM2VgmSRBTiMvsIzpyeOZUkjemcp5JF67sNLo5cBUnqmay+OHocJ7
LNJre0OiT824wCbujJiNp0bDRKS25ZoEb2888UA+yB8+jNlb13o5jnNp6oOHIm3Ycyw+pcMip26H
1yRy+VZWXO4yzxeLumlwUadEAqjRDACuzwKAZ7mdsMr0DHB0AIkM8Fxx93eolK6yhuPVB5S7qIYL
Kc0pLXRGMkTCeJoqOz6EB3GDQG2iMZLky4Id+NHg4KdlyHqKTJojiFdPI53V+xbCc2W89Jk7mAvE
PCq3ZbVQY88CB16aFwHvHT1b0yMBCwqxicSRlRCQaEC2zNa/iA1KxhpofZcJYYHTf5+pwjtW6JEB
JjpZgzFLHtcU2X7pJqZT5PPOeq/UW0wMx6mrF3QtBn+W1B4AVIZH5D7g5tFKRKxSGHSjPeTKKgeY
RCidurOWSrsd9UPNlo0dhHBT4mvWLQYB9ZtbUt5rtkl7bKo1Sej+3TOn+OX1pBRX50W7TPq5mtJI
XsvMcvEj4d7fUYQu2aVCQQUVDfyDQDtiynKnQO9DUT8HvysL65YNRk/hlrGb9L5Z/FHe6PZYtBho
D/Cggcm4Yyma0SDFAT0A1GYhd/EnxAFaFH6T9XU90c8VVF2svuuJdTLNEvBle1s2UUIgqTrjPiNT
/stk9YLK/6W8GW8WFQucqNAH2E5arpFPLySw4N/zOuiV+EFmQkrnLQtyotPqfSR8EfHUz2o4YwA4
mBC5X++fidlsm7UkLCwICNGuzuH8TNw0C8+DgGLCRjDF09ecxy00d58NM7ozO6dhjaKA3mCHMc8x
Ndr3C1L3ZKLFfe7TWfExHia2XE4K9gyrDmmLKAaIUZVR4oPENohpQ87qjbxK5OBQDUyCpdCXzCj3
hHg6ob+wA1tqGJZmlDWTCYPM0DglduJrRcCsgUHKYDww4UBOnPGKEx/1YcsS6oiNqsL02aGRNHnq
BFvn0WKljFdwmPfINadgO48bqab1xwaNEZwsYz4NRhw6uJBxI8AtOyucZ/giGg+pugnzkQkLHafb
6CtSBLmhlGahVSxi5iRrhjn7yJmC5Nwm+4BumQTlt2awR2+8BAPdJfvwpWOCIgw7F3D5ulzCKP3Q
6/M0/LAXhj1xX1XVBWC19qWv4S8OxfR0R+Xgwagev7Uv1g00FAPL0+hDhkt/X+zMhVnNkbVPeN7H
c6rNA+JPgaaQP8CuCxE+Vr8YYIvHECLQgQqBfzMwopyi7+qiNQUZaiBXhP0ULDLgrHTg6XEyf0lu
Qw0YKQacj9aDSMYMCyCD9RMl9pHioWQriAmsaTUDl2V4p2/wUBfq8/DOUxrdVxr/2Xqc0GxAZ8Aq
h+fIn6zBDHeqOu/7eWLLvHjoRQ1bNxC9iKMcWv++Dez6U/iF64BCzNwKHh0YTOd744VItW1yaRbK
UidKjYzGudm7MMqzb9K4gDMxLbYzpB3NSh+mRQZGIfQYHApbnHTLKApVmbEEy6xGR4qZBr835aIt
PVdWHLQ/pQtnNBrnrOws01U6l8d62glAbFvVtKapfo1v6BbgXqOX4ZmrexY3ZAB9FECQPewy/QLi
t5/aNK1R++eRp3A++qU8cYzIuUP04DXNIfVH1GS2/l7BAG8Q9kACRw1n9/dlTByxcB3viwcrW5AL
xabGJjW5zDaMXT18bn2TihddmYPhSdJbpOzkkyauSyg7p78US//rTaZ2aVn6VCwlgNj4Ubu0ZPnu
97rWnLFbsdci3lDybcOw6zfK6TE+RLcT7T+/p/Ib8TneOxnSiU7+t/4TciJ1sRDch7Y53yUnTUHw
T9CcEsBc6tCQBvoRUztgBokg+eOgmaOmEyvXzICzz6gc1jiiCKqVZtEuXWqYadj1wESST/QI2EKi
WELNhIJA5F5wHsNfDJza1IH+Ue3l6HXCYDXonJAv/13tFdU2wHNXNOf2g+IuDm4LfzHgNcvRzvFp
Cm/y4NzxNZUlArvGsN5Te7cHGNwMWBoFLJuE1QdkOPRSr6rTftNXosSP1GT1WAYfpSfMox1LwzeW
LSw4WAdzJZiDGOb+b/SOLgCU4DSxrpC88G8UGkn6b6ytpf26NBL8CFH8ZTv5R0m/keWHKqh+faYg
WzOs2SbbnG8cNfg+sYUYzcwZVmBKalQDo52DdCHjCgNyxcTQfsiMH8hLXthMUoRm/8PGhXEc5/Q0
2gFanCpKVK8op6CgvFfzlP1+4ZIaNOcv/q2V7JAHvliFDOiFm5PjOQ2A3sQnkT0Yez2CM2ZgmFzo
/dnqDOieeHOnZVENcyEjGIEh12UxV5F70OOXZtN4IZAcVwfCpKLC7vMLyowxiEm8+yRIAR1S/IEh
O/5gMQKvgwm6rKeJH9yLLM4Ywpj2aJ+AjUadgssI4kWKnZ/5km01Lqhulr9XGlt1KjaIUVjbz7rj
Xx6c318XQ7EMGTSQKv9otaSq/ujEyqhptTD6IYLP37R9eC1pms5QmbNr78+YJjqmss/wNX+Vn7QT
5eaQLfQnjlvCNwA+q8/167RNhP9J2XqKN0D5kVCye/7z0Vo/+zCTlkDXJUMzJswz8oJ/PyiJEhmZ
muF0LkECQnAji29C9GF2juH3qe6QIqJdjCrGfQJXSTKYBKH8lSROKENgpgZPjFeaRN1tIi3j+hwb
W5zsaU4H3opUFiS+HeBxh7HLQCFBGC3ZIaxlORsLk87oTLhQ7+ZLlKYAbGz7WuKgzRNe79Q4QOUv
Ed4hDAacm7EfIPt42g9gfbUb1DRnsIVUv7AJAkqGRQmNWXLgcg2K3Q2ejBJSdh6QnnHNk8R8p1fB
ehAlp42PEdkMOzB8a6zl8RSAjPnzyf3tGPrPk/ujga4ofpwGWlGfx4SkCJuSQIMsEAaZLaEuf7g8
i+E382O+8jcS/QQAF2Rnc+8zscPXJADJZkuZfSdAS5CWNlTTZ6RJY29D6zofUXxQaPAXYO/5jz8f
u/q7EfSfx/5jBBVSodMGI6vPd0yNFnVnVvATpLxNvP5OJXCiaKN01ZDSUrvC03mN3xJHRoliPiEM
R+gFhkHE8w7/kItJ6GlDaXviAXHxkO3ThEcLzclXvlHiCRR6epuVBU8BCiiwUMbszx9I/k0D8F93
+vT9f4yXet8ao9riK08jBClLHMMAZYm1VxkgGtfEwAJtVfT0jRXP6AQm3+YvKLe8pz6xDA71lcQW
6Q2KH09otUu2rJn/coS/HTn+9yxaP6b5rG96NK3cLrBop5GagQ9zzlk44TIdbuJn+dGAB3+8tMxo
L+qmZJVn3IjQe7AzF2bhcxX95Zz9hjMyjQ6ahKPI0kXV+tHjNrMyKO+ZyOjw/bh2bzCTvrTn5iuj
BVijr538zWIHZM54hYOSP/VvzWd31hELzlg5jh/MuyRPc58yfezrV6RET38+Zfrv79L/HeCPwVZF
ntoFsVSf8wR7oh0QkAvyPLVFWmupraW2ZU413qkiOq0FZx6u+uSJK41ihCIKcuqY6cFF8hmxf6dF
gPLws642zYfPc4jVmXvbmpWwEr5dNpS4WmFWMXpwD6Dl46/SW4166lbe4pfuzBaRTR/rclJi0OAX
JaLpmfLFTMUmki0NZjQj/MtdY/3+vobsbVq6Zf6HRnfP75HeDQPzDd5iwkkw7cLgwWcFm4tihYly
jcdrMu73wHuDycLBc8saLvtEtE/4KTxhtSSJe/Z/Ze3Kn1WhE31SYc5xkPyqUiPe5VwKtHNQlaG9
ZCs3TtN+0X+MkU3BjokLozMCVkTPwYeICoeRHqXQjHPA+aBY8ykl03lEh8NwzvZgyp4BR/FYMDo3
LzW9CXYNoF9RUrFfo26hMEXY/XeB4XCYUmwCXo9+AbYUlicf7KI5p0lvP+A0shaJ7YQNTOsJwEMk
Fwse6zB2smwFfcuptb+Mjv/RU/yaNg1Z1FUsmtP//3swsR5a2ZkKJ10onebanao9NEbw4Q2X/PVB
3/ddescKOWnAkFSjpmaGe6tO7aV+bTkpCFtNKpy2wjq4/ssNIf+SX/5z8ftTW/FjpOvEsOgREKN0
vj6oRx0V1JczmcuDK+tDhQA22gDHRPTekK8oR1J5JL6gnUWf2QHyj6MfNaAL2YaUzrmPqYC0htfs
iTVliwced/wmO3Tb/l045cfeKdeCJ8/zVbqlmfbNrI4LBYLEfPwwKbqwX2Gw4t0ZM33ySKZAiOSD
FgReUKiZ2IkrSLZTzdQhNg3/bU2GmMlO35We6rN4ac8sEpbUx3esnqbjQ9B3bl7jY/sZ3VhNGew2
v+lJIT2lR9NA2PnFaQKe2H3zifVvGQkus+hoP767b/gtbF84EH6woFIQujz+4KrAKT920WF0Jl0a
QWEz9YtmI00z2oDoyJANV3A7UV2A2Ha1NSmF88cSOTgeg8/D46U/Cq/DC7Nysau/h5f6jW1p8CIv
Hnvj2k/LWkRzdDKMN7Lj9ZY66VSY8MHJ1FOBEDxZcKNma+FbxTPBQdPix9GCJeS7fSP9kG4IM+lT
/CFd4g9MsLxafCvp2C3qb+2ULei0UFj8DMpl/KJduk/y4cRF+9XQtnyBQHDwp65Mu01eSYsSUGsW
W32B7XJdLsaD6arvCJIA3rE/2hECQfeA4xvf0k+GPotKNlpGIMmPlfjBP4gvIzjkFN5DtbpwnJRZ
qdLRAupf75VNKl90jD9IJ2TAq2cq9zflKxwIbLphYezu8/T9vs0XmLfX+eIvM8Fv9Wr/ExRJPyZP
NavLTDAQFFEZ/Uh39yU2NfY4m/4pOwxA2IVldPGP7VOM/XFNXnn3SmuyNyf0XUkblzrUO6KU+IiO
wNiFl/aZzvO8JXriU3Sag7QlOcet3PKppDhafuaevAt3FtgDdhO74Sm9JQuEkOo7a/T62J3Nd2TZ
FBvEZ+H25w/6a+P98+mGHMiWT8Lpy+jz76En0tlggP5Kzyx1V8IHYmfI1jzAxZKoItc4t0xkN3nH
7TOr1uaBYqYdzgmPeyG1eCbN60WwxVM1I0LkWdpS4FWu9Ez/Nj7+XMpMQ9A/D/LH6vFRMTHXHQdJ
zeRK+2hOegqclOAIK2V1RxSLeNarLq7E/ftGH4gFgkMu5l8OQ5ku+p/O1Y+RMFYfYluL02E4tHOw
NAbc6fNhKzk1q24bZ+NBWCnublkeu11zgtvR79RNsww+ZWeY0Zn8y8XT/nJefqoqqzjItD4S0zO8
P8+cv8Jo3w80t3D0A83Z1o5sM4At0F573YdwIZnMlcAEUxO3v0gXWJSwRzIA9hy6toJxMUPGdCjX
F57DJffkAiWaHS2hzGBab2/l+vGs/W16+blj/L9La1A+IaVFNHTl3/cfxZZYDa0+PV/1lb/KHNRD
X8AiBBc/8w4VkENCRerI71QtdzlY+2j75wdA//1F/d8BTGvCfyzkC0OtUzXnHMpb7Ry+WXvthdU7
W0rppWKXwo7OosjpZuwlYR1VbFPsyPGfanyiVAE+FapOFKNyTIYO1SsqVi4wHZAvDOr0ufChs/Ws
rjXNohnJVZ+jZVMl7acyN7Gm+bNyQ0zxQXEha91yPcyB7Nmak7t//pTG78YzS9VkRTKJmKHq9+9P
mdeWlqnWFF9iw1TasWRNDmiNAMHjNKUXNokZBrd2ulXj4qSCBmssmNvLU+pGDgXh40ghknj5mWFb
r/U1X9KPX6DWQGcK2WOOLR1+DDjfa+7VFywOwhTm8wIKZRGfV9SD7ORZdcZVtAtt37k7G9nBwu9W
q+gkrKL1FdQHo7h/+vOn/jVK/3hgLVGRKGlRjJCsn5960LviMQiM4rmLiqQ5yS77i8en+Vwf6Uv/
5c2gNf+srHIz836qphuTkwB2wr/PcpsrSs8VSM4j0jD8XJLTDfaVs8zWpcRVAAXSYKfr1oErhssu
oinm1sayF7wm2wn9LlJdidXduYXV89EANIBfING5twPfFYy50Hu16hpMkaqn+i7XrTLnebwgb4T7
FTQNDz2OW0+EWUoylEGXm9aeHaZw252wd2Ief2wqxG2B+VZtk/DWiVpKrpP7/3i6s+XElWYLwE9E
BPNwC5IYjAHTGBvfEOymzTzPPP35yv7jxPZ2YyGVSqUasjJXrpXdtAiPz/ItAJTiTsghLl3rhStE
Tr1cji4khkTwtuApcVE55Zd0OUpxSG6S81neQJLefORzrdW6eVBORaQWO2CDOvxWjuulld/GTruf
KTDEVLGKoo/Pmtzz1Tmoj0id358bx0ERO5FMdQ4W8iGV+vLcQCaw2LQupARwbplvC3Gu3JjP60U6
jNv4otOe48s2dmS2q+Mc2OzqvxdeigmkTX6BE6bm84KOYAAy4TEsJh62jBHoWCsB96UpwAcMUfmf
/2Tss9FgOaDKOEx+vl6X6kspqS9gQ8V/h9YdbdA6ko202ddBx1L7xqPSvr0XAmd6gepPOkjClyzU
NikHorHRGttw6X9oPLA1XtDxKobS2zKdfpCLpayMvLgAGkp4kWKGsKMNX+tYmLD7ge3yhcj3sGlZ
KdiuU+N17LgPjvi2coh/YXPzDPwelbIEUA+mEUTQhcCHzgSV+y0EwArNA8XpNdKoGLoPbhH4DGTM
ByhFH+7LgKC7BWUVsbwEIg1wbCcnC0X/PS7+gzlbEiAG7EPIWYk3iz83vsVoVgxoNPgrzZUrNHh/
D/dYhkbxH17v5d/VvnaqCEhF20MDx0w6grwCYHPvHuXlJjqxKFcfi+w8r/X1tdXdgCfwxaJMg5sT
o7g3y4dq9tCHFsMe/ugoLzOvpp/1E9WfuFt4mX/Sm6kU62PQUkIGW97Zznb3Cv2mqjull8Mbhd5C
dAN8JT1Wscu/vgcky+FWXDSg3I6jMsZ8gF3Os897Oin/Uz6ajCI+5XR82aAtFLvAyRElp2xTkllx
0Sj/O2eqWfCee3zYtmCgsrn6JfeKIWA774y3H+dxc7d8TaN92ErFreFz2Bfa+VlSOTfwtC/nnasM
Uuwguzow9uYI9iL/uVosvzxk0joB64WcUnrAolybd6wDtEc2jew9ypzlg1BPeMmRVlz1r5nOTMrD
tVZZv29y8vQ7F7Ttl/hUgd74M9v9QaBwDSwuyVaDb4zHRub6uZgRYUzmmDsyzbKBh4Il08DCkaLA
eOgeru3N4eVp8J5eu7lr/Urjd5Lb1ODH8U3A6s7AhghQ74qUB6/F29/sjobeUlLd+v0+2/XvqwId
jLd8OfWFUb413qJMoJ18YECGvZbg4nlev5eP8TZDnuf0Nsu/SaxS6Tuqgn+PPDq165JPJCry82+j
Q/95etvN0bod5v+tKmgBJIHrhvvbJ8IPdVzk3iqncnOTwQiBQQ8AbvOhavVNH0XQfT/ybAYZ/oA9
xc7VvbowNRODpSoy74AazqlYZLewaxmifVRm71CBAhKL6vYid/ilkm/DbbL2N+vWcpWM0cid24fU
n3J+cD/ViwHP1CikyXiLCYvmvxQhjrrY+gOXXuHf+PofYF1l0R/vyHZGsH+P3CCrK82ozRWfs9ie
GaPVuVUpfhflEcxSNrePF2DQ9XT8/ZigtZAGZbupLdJFSLxDJ5OY4KulqshILfzOJCRpqsLC1f/+
uzeFSZrSPIcVTIrc5rWK77BzVM2M1viUz0BFTfwN9XPbBp4RkOZUrnzCsFbtcMjxYF1SojhB5wtq
rpV10e9l4UYUnvy1+9+/p47gae+/L05wt8JbMp+WwAbz+RG2oKzXwrt1LE6X2y+zd06W6yZTrBfR
0FTeMyaLzbhjWUhLbjrjRUzzD6dklvDrQiumSo1MFtjuWBgWYels/jbPHEH3t8fs7YFcY/Y2l1Z3
ih/wqNnNx/b6Mtu95Jm86zrt77KFbweH0cVOk7dWwqOSNyq95K6tcfYtTTgST+xpRulY2nf7KJni
sW6UkVSEJSx7v3Wyx85NlheL+BkgsPspp0X2G0Ea+6gwN71UZVG9mDHKQ9TaHALAfsEXdnmzaFyb
qw7PBV6X78sCFDyiNYloXdTGOBa1KsQUL3PzeDlFWrOZJTNgKt3A5n86ezm3vZJvp2WfMfYHHSDj
ZlxoeIDdHpRnGzt4Ji7NFaGL7PoEGy6dQ18UYNMn/cTNwfWLLYdPrchm6Og7BuG4dRvy0+CLQA/D
s1eo1HkyFYiXaHas7Uc2gHo9FCv0D8bSEHc6k7bsF9p8mzq5xjoMczbGaMQoOffvg41lFswOa18x
CT2Dd1OP0aVnjWf73Fz5fegA+fdWnUV/008PA6+cEjf9cWvX3/X3g8pnjqRm/zF88A0/huo/VWLl
cz+4TS6TVf/ejpywH+Cp6eN2mxx90oqXybZ36mx7+x4yA22cS2Dao0ec1g3lf0e5JJek4yepi3kN
I1iS8X269jL8reTPmCCBYWp21TbVzSTHpiS7jsz25q5DOKt9bz+ja/ParCTP9q6/aMwapaSUbHua
ej/YD3TQ+Yhd8piA6E7Xo3MvPVnIkR8R5vCumEh+6yqPyXJqm+jV5vhvdsHX5OgTrHoqauowBicv
k8eJUwv8dt07N3+7gpfuO2eyb3zNtaoLKXQ+Smur+ejc7Hb5CZrEa7551YNimSZzl0vx53YcLUPX
+UuPUMwsS9GZG60heOggEvwV9h8ANLicbDUpPJMCygv7fW+cN5oX7BmkS1XOEY+giHDqAvgnxB/9
VoqDPjsn9Tn+Xk5JjAxTn5v+umfPNFj1j4NdZ9bYdcLn/WA205apT49xb4fwP9+5yo20gwLWU9V0
e9+qDldfaJJp8Xs9DcMCltybE8aavWi+lTxsAF3YHIqkPFj8D8aGYOLvD8f8E3zaieVvD7icpoep
eSjg3g7dY9Y4dMIUmR6uVXjbq1R13PU0re8cm24PPtPzKGbXoRZy9/RwPxh/pz5vE2W4zW3imR8/
D8/SXU89lxN959z13+uATboO2FTSpvlhBinA0/RoWt+lOuntn3t70QgjYj5d9cutcrrB+S7nZkl/
LciXH5qL/rG56Sv02AzLXK7wL3MshJFa/M5vvL5MA/GxUHdUEXaiaM1llOUpRAQrUlog2SaDuHrP
9HKpbgVDdDrJT1Ldy/fGiDlO0dFML53bxCi0rPDwhzoPym9nqZnn5rGd+pP5VIHBdvSYaAs+ToQf
HJwXQ2DRL3UfrW1zO5DM+dMXBe6MxcJPEKQEOMhZPcUJATwQnLbz2mmYL9fOVGFMMETGtoHHZrtJ
sumuly9esDyJt0ZPWwSt/BTUDYPDJKpz3mCi58AVIUro2anAVU5NQjZqre6u9Ztpb/YyXNgm6K/M
i2Ye06Qx6vxU6nXbYzA9KPKeEnRlPM+a3cPy6A4fE1w3Nh9hRjYjLUKRqiB8EV535e9msh44pCY2
QED+u765f1Op3Tr7JI0AMZCjPjTqfKpGOO11RVgIvUMVgCoRLBkqp778lJS5bIY9WVxjaveia4Sz
zrEHoA3gT/IxORPCQs44foI6Fgfr4Ocz3TH77xA10QHSoNzsWYwykRemN4fno/3dsDsySPPD/RS7
prmimJCymNyese64zrc1cFjAKdcEsTrlum96Im0hP6STHZ++U13V3PQPfPB3oEg8Fzi+E5/J/GhG
tdPRhHpUwkGD3rsIigaqbPoSLHpYgsrf+yn7SM0yyWnoC4MnRI562cmzefyT+igPPZ1t3qqfQUMt
j6G1ipkOABsjE4S1hs65SodY8HbA+Owvo2ujjPwE8CTilzEdHJ41v73CE2NAwLdSl5tvO7ucHtu5
v5U/W/P2f5m2SloNnMZHj7X8RBOiElY8mgR+b51/rVnTKKR4kHK6aW1RX5U9S6O3EO0o2ceh1XQw
DGGbL31id+h4ZL3LCUrTIJr+VI7KWjk5dpn8BJWs7Wbc7+32VMPS9ttcapi2htuDwgwgcfrWQof+
DJqjc25Lp6qP63Y8h06+JZRScqWb/VZULQ+5Vtgve2UDYQaKITa1QRaKJNN8UDKrnXu3zqHzPEa7
TrFFpV2XOUWrbYTWUJcw9HX8IEttImOyLOSGzKdZTjWjGq5/eG2TS5zoeJ7qcOh5026tAumhO+nQ
u85pKJHyy+aqrkn3vRVCLys4YoY2XqZjW3fXnsaI/uueOK+6u6+1Ht0+/923y7x6knZKL+KjPjfv
p3jR2Q70ZLcxqrSoh9ROevJyatO+Ny+FSVdcCeaL5cENZ9BDwzsHKtv8d9eZTVVJ/iv/VqzfTNeY
YSjLV6EHALKIuXx6usfwMrGweDLJSpdOehge8C7RSWhtHX2RfK5l+6lGvl6uJ3rayOS0ncrzMbhV
x6QnQORmk59JDpfkuFxL/aUxEPrlEcAdvAmTcF+3XPc0tIZzAy2h/z4pOw29IFxd+wFN2Yb01GtV
Y5oUpOteaszjpNC2rlOx7+z6qz5IFSktjfE7D6iARZYpwCRTLweX09NEGc/Zy9Ym9EU/G9/CNMBL
iU29LREoMxi31EB9LumG2mWHKTVgAvLdGLI0oX4itaaefOllvm67WWjkeZiMf1+5z7fJdZA/VlGj
AF3eI5a8XYLFVjyJvwiVuBahfdPPTyRrJrLUE9GybGsztOBsm8yzay19af8ON2+Xq2l7DQaJluqY
/JhIxdjcaje3nBIFxS5W+TRlXx8vysfn5bcp4tG5/rkqLdVdTZY967rOMx9ZMTuAq0n5jXzQJ2R8
R4NiCDMKxy1T86EFct7TU7bNS1z8unwfhsueZzLBrjJNvSkFKfSssdpDe1JJ/mnt/LplgnCa97vx
xJWaFmLso9j6PA5Ok3QclDyZcm0vz8sa4gSo/Dm2cU2D7A8grqce2hB1pXLLtgDym6RwPV4MCM/z
e/z/f1smfH7Vll8a1oner7PYfMHy20Zhf2apaJJYsnFNhxBh4j2ZndRx09+GEfo78RtjSlGYTmdA
q7912J/KVAUf/Di55A3/nObZHTfaXO5CL8n5jIHeuStZRCfu4CukDjCusryd4DSv22kmdxtbf+4B
zY6bwEVXZpBBpNkcaKGh1xOWUN5xMQWXmHlDUkL40R6G4eQ4VSstrwuz8x7DA2tZIuvLrpVr2+DC
LmFY6M/PTRd6WoZV4mLFeQCHxutW8XsPhGHjI4aPr/B3SpiEmdTNDzLy7ISsYJlU1yW6lDNskyx1
bsyE/XV3eoX6gRFq6vut8fyCI4tpZ+PQGr+C2dUNIISUGSN1UJ7cB/b5LFI3SX1CUVujauayPnt/
aNnTpAaKe3uDhhpDVdaPypBWudbcwF0z55hZYk77+JmiqKJrN9d5D2Hiw+ywiTxqeGka/mdO9AB6
iSn/iCHe8PmdXTeB4e+3OQ6d5dRcrJcWh9fuoSYFIspHNJiZthtT3ueswz286pjzXaBCfivaq9EB
LGn8PPlg1jlszPk+DLsfw9s+86d9NJEpxjdqwWWs64WevLOWq7qeFr65IFIJPerelrplB6Y3uSzY
KIylH0Mq2PUn0CiwUA+k+vkVLoPqVVLIz1B3sUf3UrxaM7aaOZ65tFSKtqCvgvfq50zzGbORK0hn
SP1lQ2ks5ypVvRxzhVv67fPvcfNO+XsW2k857quPFC6tX8tR7cn2+kojOk/P1jRMRDaj0aLnaAQd
1wnM+xSJz3nkuBYcqA/1AJE/0aqeq9Wk0l23qUP82EMmHy4FS9Y1YoUx1LSQCnokBpy7/jaLujto
TmIh7K91tLROe2xs9H4MzbCOEi2y//qx+3ynRksTxSnSMcPO5AXCdhbsFO12muCRtKr/zM0szjDa
uL8NNK0bwjxcBPrDvsnMUgM3VomwWbdusYEYNARzrHzFIa+ogLYNWM+ikqpgaguOBu/TTxiDMB4/
a543YrZavJQa4A6CRUBS46ouXxzOP6/N4vemY7XUyc1POgunAONK+z64Mya3jhPvzbSoKYGOv49c
izTzEiPkdtk/pTr3y2dqP8rAVBflbCWZv4jp+2IIYf6V33qO2TXlFgvcBMESCFMnM9C6VmnOZx0v
+rFppYeUSTBs+suXdhTeoQa6NwsvmYY05+ADAF4pANrTAgwL44l+78nSdy7EVC5/PtpPsCesB5wj
Xqpm0u6PbN3k6M/1un0ph3drFTEfKiXsgC4tdRRB8VCVT/0lt+xfJoVPm+J1suzpqisISzriUkkl
gs5oasSlYl8LulOoS6b5mGgto+t3V8tiYVivW4XECFn2it/utj7K7DnawVNZkrf2qASThj9riTpP
PzqnulseABUd07gOc+XxZz7MpcnJEmNoZgkEo93afM1k+/4sjeVvOwUEzovgTHoAvxqdqyuURbpT
zrwKmexMJSmZvZo5ffp7mYS/b7xus5cNMM7P/xgRtbPWckBfGAfrIVOpjw/T4vx1oaLHZb98KwVD
7jp+19zzdTostqUCoNOlndl3jwOzXCo1caE+fG3bqaX23ZCviIHak3Cx6L/p+7tHwvz8lamE/vxj
ccabDVKE19IYt2JAlpnsvcVbCn1icMFYnCt2Nz/m125Xv1/rmWeSz9Zzs/8g0SiPOeLphB3MirK1
0x5mEaclUTKwkVoKLwVqr2CCiILhl5F6x8EDhDu8Th9xlznsW/u7XPs8PQ8OnV0HeTHj7xqZHEp/
IZu3fEr3pmSUKpr8CFHs60rXmcfHdbKe1Yn/DoLv8j39/ni/cIZ+oad43b6Mk+N3pp7t5SMpaN/L
zv07/fdOrT7sUtGu1lZIZcRVRrN89Bgh566gPN/W5tEccBArxasoCBzi8u/5D18QboBLdPu3/nPd
t9by0FZ1LnGkPetuGrVGOQSuUifpU5LfqiJYa4Lxd7TWtRBuOgdqhyumgX+PcEi+vkjTVXwGv4m0
/JCIL3Q2/wwhoS/QNbwTSATcPluJfVGGHgqEE1gobjlWr1bfNNL56uHtwmV0aoQdrbhkIJUOSAob
NotYfHifvW0lcdF0+Q+bxCZdu/Zm1R4A1eg0QOofoQPAqxAo6o5dz3n5EuApLBOhofzkPi14EtrT
PV2CVhF4lAWglZ/wd4pb71rI+3uL1j8E1OTQLLUvhoL1c5ls6nzi9hdBnbJ6bCb75nxwwYiJTiva
dAZ/+c+quch4LCXAmY1yz9v4ctf6Fs4CBHgUIubSJV8V2qgkKxPOokWLvHZoGyu1GVejR6mIrlo3
B4JYuXFy6d+e7xgRUBCsilHBGpaLjshPBqCTpz6HutCPEFuhWkn/KZ0bCwokaDjgAvdNORb7XFQe
7jFLbCUpJAXC4hIcJvkWEqFhppkZlfQJWJCwL0Y2AKgyZmZWb6+B4C7Kxl1exXolTokPrBg3Fr0p
T2ljGx2bNppv2yTzcv9v8U8optw81DMv1AcSbkHRg1qhjoCiOk/oMFyIzsVSyLTkqoV8p5qxG+XA
TpbtXDfdsjwOTp11Qtfosorv4L632nh0bPzt7BLb7+6hfWFCJaBrbUmSjwYm7FTt+i5prr0Y3YeU
axaDBX1zy/73/BE/utkwMJP0tHptkcIZnOZYBIDDj9/nBxrakCmyH8c3c+1rjrZpsXEaLdq0BK0z
ZXGeYeE1NazkW7tPEtXo9HaR8pa7KLeTnx/PltFltLRC0OiWOHKOxIH2j1q2uV/WbpdmfrDYmbSq
qX9jjfMDNSyZEhCxbfFE1rLyLKmEVPGsSt9+jMgizT9yj8jP4l4/naM8ItNNc3dtbq4Qe1GJaTpY
Lro3AOhiW7B5Wa/Aeu2weh0Ldtrb/iZXFhV8vuwpKy+jbF7ktHrN1Mgh+wEnPP98xpfmz/Wlo2kp
XswustJqZZTlUiwPev0+E3CHWcTn8Cu0TjJBL1kSDhFxH64LHCDxRsoivCucXTlxn8o4nLb6pxQK
VOVrPCfvwwRG9SLf5FYL35MeLrWL17jYTHVWF1oN0QIH2DJVm+FnwUq6ZJuaaZTsrwOC6UxIjtrh
KZEZuJO3ALwqEo32Inx2RPXDt2PelqCJ509XucQJp11NwY5TbdwUUQBIHg2JQx5BVZyzDJlX/KdV
skqhU/5cKJvIZxucDX5jP9J8wvHwG9u8+mxLLdRla1wQ+WoTdyAcacbNMFucarlMCOyvvvYYquhZ
4bImSESM+o7NxAIWqnQohhv5jLwO9+M8RPfDjOrgoRDhr8KfqSSXONm1D8+IXEpe7gGpk81mrfJ0
Dr7vxkWOZaZG68EPINfVoPQUaClSQepR6hS+oMu7pQL0ZgdkHVLNnLf7Kpfjpybn0hAJkL2Mxwjp
xg8WwZSO/YgyLxQAnioH4VCdo4CSysh4Mcn+B5CAggYjjEWAkvTuyzXOWBKYlXv8S2zD8VqDanyQ
dynWtJVu4SUvXs8v3aORPm/uWudcVHoBdZ0Lvvw8SC7fgPIeZz7d+rqPlK4Q1ffh9zeEpJOx+qxM
kEI3PxxFWaS4t4BSmB9juAZ/aqgynDOykP9u7yrmqfxWCtItKFtNI9lOiXTEv8pcU8KXr+SBMx9c
hwd0QFGuLcaTjJsOeuuLFpaf/L/9n/WfzDh0y937LD7DEVgO32/vy+RfOhHGT/Ak92ip/du8LXHZ
NJ4vz/+2XRQ4yz+Xf15cUXQ4FQiiFkTF8JyZ8E91e4P1H9iPy9f1T+k/fGHWUlALdEjgGnnYqP9K
Dd7xQ1L4mH8S/5ljG6h6uAPGKMl3002fmyS5/Ht+lKgTvKgTJGySfi19YEaSmNcK5GonAj0JuMXi
xYb7o1JCJxNWI3QFSCimx6Z99J+7UMa8xvTsbl6hPaJ5d/GlR3pFbOBdTOoukqscF2uDdQT4Wb0n
z6an2CZz9BbVMrPjZc6tmbGsJtvprY656XqIt8m2xldZPXf3qYhNsYjvcU+Qu7odDIBCGyAL9Mly
sdUeA1H+XkP1pYVYDPiugEBW64hl4CvPi0mp8rKg36qT4ZGCN2FZpd83rabn08xZVAivFIW4d05v
3uDo0Fr+WXeFNS54Ei09n6c6100R4CI5n+oUnm/zJsAHBq3Zo5m9NzBjzfLEdSTB4OYOxGAsGUmJ
2UULxY/T9jLR4VYQ+KOEQhh0jXQMYBYdz28AoftNbnaAyqCN8i360tGx91g0wH8QieGEcpBV46b4
tDzzEffK1+IRaoGT6Dxvi5ns4E+kYVujx0LrORpJXrTFHiipLCceAdg6CMjnWTSj/bqPzYnHKbvp
PYnKI8V+1iFWGADze7J6vD528Z7oeCVafjpMYEQiBaKedOENCMWjBWgMW6tUnxcCxik7b6qtPF/m
zK1/OtZuB3QITV/mZ93N7gPAZof/2dIpYFSMjrc6KOB9yh19HIG60Nu6J1egwHyreOveC+37EXV2
NVUOaU52mcUJ8RlyFDuCHttgt+RFsOdtdE3BODFQHDzGp3RcCZxJ8UXcpI8Tar9Njru3Wbb7X96R
fOs6ZWkbtyPllBd2v5ilrs8X15124C7Vci4pNRqHtxTvKmGqdHKbJbxv0nCeV/znkScW2dcoGsDF
aGjwGJVnlC/q6KcE57OkZJiWcUGIkMHB3aLOxHu4jC8xoILh5byIbY+F6aFOxuCy2pVmd05YV4cG
YA30gYE1raDUX9QTBPa17ERox0v8V3zWg7nYq7zcp/BjSq5IfcgkXXC6SeFl93ZBcVd94hEPWwou
J5Xh4SwAz1UD5mcWFScBr3aJObkLbT2FOxOVFsBBmjM+Vw+PmbXjOPYOP9Yjjiuv8D797xY6BweW
LrDM9fDFe2meqoQa5RKTzBF5cR1PWqXG7lQ3U7T3hZ2rPMxPUPLH/oJIuhehn/RJ7+nSL/8rl18q
PL1FFp1/H+dEmXBzttxZCFahKnQFLGB5P4zJYzhYnizl8C8seFWy3KWf63a7+LyIytAqXNbUEnpK
Fx+y7tVvHTs1pajUT/Dh0FeeJ86/M2zvP8X8J8hEpB3xFuHPpq0H9AVBqhDREI4sFNrFfwbTIdt0
wIOxptUOUrlrcuopxWegMAJnh36hjUNsa+9/bnLn9l22AHjJfDy+NF1+gq7M3s+7MC63l0aajU7l
iR+Td6AUopn6zL35+Cq0UWvdp9ep2Kktuw4oIQyjfdu4PvVVymXjoTjQXgBPHxYQmpw3bV4rW6NL
n2GuA1c2iS2pptYAUslY8MaJySz9Ov9bHPKmhz484lyCWm19Hg0psahz85Srr8QbubzESjkEy5F4
pPFkgODDmYZRW+Sp7tq1KtIEIlZyn78YozjV44PFyGOF0rlzdIehkrxQ80dAd/KQriNv4/Fluipy
D62jezNseE9oMxB+hhfs96NjkhNmGJ7eIBU9tKmjWA4bmksfvE2bmGD048oLBGTlw/QDTmhCsniW
/6mVPaSbZNp65/qv3a6J+D0zwEgIXPlmMbd3XL0xaxg7RzC3eeuEOweRv1ZO1t3dKyRelHutvFde
s38fSYFeFyWyWur1DKKSi+/9LRMeoRZzdo/HvHauRKiz50zQb+tzB2D7YqMucdYsmKteS+yz2sYE
tWmmzT5RIBq4JNlbfbfFhxJtS1wgQQ7Vq5OP+LmgBap7iK58Gspvlcm1VQEGPUSPv6Wvwls+K32Z
Q6Z2OmLPqGY/pQjnbCJuKEp4mIUQRePodIUkmJm4jCG/rp0uQH3R/ltWjMRQ+cVNvDUDGTbLDg3Q
DHkM+lP5uAK9LDBYdKvs3wVHW5eUOTmzOXx+mRWCd6qKwEa+csb5l1r2L63EBSf/LG4fxx8EjDbz
KM2hd0zczt2D9s3tBQvSQ9fg3bpFt89iub5eAbRiWpauKOt5ua1vHknqq/wnn4m2ZUQs0Uxw+5jc
ZaIzh9ztiGdcpw/HtcUtj4BG36HaFU5Ol6kBxeMZ849waZfforSpS9zN0vHoFuoHmdebWMWIY61A
ODbx+ZuyaoF477gnP1uBGPql9fGLzmY0MGrucpLIp5mELYaHYzTHlexLEKpxvL8hmq9V8hQnEhdl
K1xB/A21+bZOJ0qyd+YW7ebRg5IO1NbNjg9hDkdY0FbXyhUM05toSZcI+b9YCt9KKTqEV+pA6Zgg
+L8I9gqvnZCMxMrbZaNFIX5w4didUoZHnHaKr5voEbym6mqw2Tu87ubxFmCZMkYAi71JOV///HkV
rcEWRigpOJwhksOP0+7cpaRsn1255mrkz9saX03kYOqIPSrSv/COhe7EB4hThqjOtr7iTILzVogY
JySFvE2xj5t2jzWGM7UWMVstUaxUs3mGi64qf11WZ5TyIsv0yaq93ay+PiVKGSM32lVxZaU2Vu74
tusqTqEqQQQp/5dwi3b4rbArsJOrpxNTj/g2q5+1ImWrG7xrfOMGVXOcZcdoyaf39vx2KiWF36Oa
TAbn+NiUwbYKzxN+yoKCXhCVaU5c83IhniOZmscOFkrhx4bYDWaiXqJ28vZla3DRiJF5DF5+yeCY
64QFuApzI2eiYfetP3128lgsV+L7PGTru8tmw3brq4mSvZ5T+5Zq7dfE65vHcsHa/Hkl+INWrVxL
62xTSdsPEYF0EwnaAImE0bojAqfdLZ1g79+5dSuH2gQ2Qyy+kMjDQ4J1/OHvOoDZ6ZuJyj18n24s
pmX118d9wWZZNWcocM7r1vYZb7lHDe51suMkPZyaN6Lckyf18qOpy+5uHu/gVTHUzy6t0u1SOwrr
aP5Ua1bsh346fkWdcy0wlerndJOHZD/u5G7v63En8+S0DFnHBeMdp/Sif5PYR8eTPNozJNLvBSqO
b9d975JqeZmF0iM65wan9u7xoY0cXAg7zOreqnEyR7P2ucu1seAfckOv/CAbzFxD1YvBtA09aoyw
JXsJoySz+tiekjRH3+5ltnpX4CP/72M0qsUCGrV65x17ZLWHVaQad/ZVCs7vu2arc4/njeNEYmdc
HxF4HtE7Iib/SNA/XOm7yhEi3hkcScowdjonCSaF1qgzOrUPzXv80VHWtjoaSbqsrgap+roz+nhE
NW7QNu9HffKxRb6yG2Bc6uF1jIvVW1TrtONlh2cyHncztfyngEZ1glyuNuJQjNptFVwqbTsptJ61
dll1T+1Cq1JfDOx7lbruWJuqEz451xya++rHM/7AZ8XZ35P110E6KGVmNNLPo9Qb7stqa1w9d+y6
o7Im2Fc7rXpnVKvW6v5tTz48zEcLZ2fVlrP2MWqX/+IDr4XcOx07btXd6x4bLPG+2qq39tWRC0ed
TrUzucZnX73LIK/Wj9Vl9dI+CspVYyXKpo3G1Y9Lu+QKHun+pZ2rvT/jzoS2r/Pf2++GSrXSMiBb
88YjCo+cjiYfSA+0k1Jj3o6qrzO11rLadpN01Gl1PLt6MKGiPx3EPrVWPVOrfXif7UlcnXRqCm51
ltVeaxO14vePcdUF9/hYHS2r1XOtfa3Xs9VJrTV673Ty2ilT6yhU+bXO0eUdv73Q97IMO/g3IHzp
0AJ33+UEXqLaVsguurVvTZO/LNp9v8WJo2I756YHtTqxwCq/a431UR1t/nbe2+da3Glpa1x45DOx
cN7lsWQaa+m+mPPoTGJ4W9HztG1ORbtCg6xeFpsWB011d0kqxbh0793P9Xy5sxl/HLPtYvr1uXwv
W/Ny7cqxUSi9S5vPHJpoxZ67wRxMI9cvZD6QPq1XSbnwNj4PT/nXa/bjVGgtd++bzCS3+m9+jtaX
10PmfYk0Yw90ULJ1OF2+nxWTu360v4r24NL+W0jJwcq8n5cveXoPYFbnqJhrZjPn6nY3yW0RUNki
HiocwWzgm7Cg7ckiz1A73vHmlqpBduYv6hbecxRvgzKPZIELn4qUWeBDJnzFd+P1a24p+JBPSeN4
mKlKlLxwTYuD5CsMkD3kKcFxEel5hidmX6TghXxlxWdV7GUls6xPJZPTSw7f+v3fTKLsbdVNo/hB
Z4NDYT8ppD/3q95jPFp1d5u3+bz1TsjA5en/MJUu7wy1ajHDMqxhrUPQl6dvxxcYvPxBPDxdSXwV
/mQrcnfx2XV9f5w30OPtcQxyMAhSvyt8HzlBCYtUTRbYnZeOmcoDpDtxHLK9eUJ2NXwAkm79PIu1
PAcrd9c4CmxgmKy5VvOYvxrnf2Kc6Lf/IDfVtu6R58XM00ULbAGo1bYzzrxQ5yN3I/dhOTA7oasr
Q3hVEjXBWLoq1mf7xobqBafXM2iWj081nBfhfD7wPKYlBhQRYFmD7uOY9jjPmioVbsWfU47dSsE4
DT2BUo+rQLHpokWXjNUucBAuTCsnJLKhPs8df1ucTZOJiNKZ2oPdTchxFRfR1OOk/LioeyCwjw9o
wP+4wPWabHMIqd054lcf66+zoJEoldmAcJbQALIrTZ6qefQdN8+uScpdDVEqAO0RVtcJuT05M03A
yZl5/7p+vXygVFVQntOUWxGZnB+p8T+t7SJN7R7af3xNPN5KUg5eLDxR3MbFmi7h+Q/78KiKd/L5
gt3TM58aNG1mmOtNvsriLMTlPQ4MiZ5zf4s1hCMqiApyqVEPsYu9P9I4jmtCJz8voVzHdSLl0vve
8lihjNMhNIwYxZlMZ+3O+Sp97CSnPXzW1qF9cUf8iM9jJSxjEwYE3KPDAxUITa8belE6ShiYs6Y/
NYsfFKZ/cnj0Oe25yIm9ia/pjOtOybuSAiaBA0HSDX18rcA1LV1Mr1bpVTT/obbbcBYh0n620URW
cNxhikTaznUFf2+cu1yC8ji535H3M6yrlX2yF/ZBvD6maBcvuOvOH3hz5d9jy93aHJVf77du6d64
neoS/TYNyfkPPuJFjCi3dc42x97+IpbRel1K/U7uXIrnZMFpYdeEKXbeOZf0gU52XM/wTG2Sp+g8
J8vkfE4wgN6ILksjEEuzzeTy4ZzINFYoAAHqBVXkN8EdAReMsPlcpibgUjkiqz5PCwVHe+g3kPmF
0Vk92ngKetnFrgkMRsvgTjFxCBgA4gb2r80iLoOLnqIT3ILMnuh+D2chUSjCRm6S9bpp4i8TDIF7
Z6hwqTEirbWVoFOFSYFMM5pWZCSr0QqcCpZKWbAVYJW9sSA7R4HNNJiiUOK1tuvtOJme8cEm/Zns
+2rzaJcwNgCQAt+AhuzqRYQ8o9O+usE4HtKH49VoN0X3fBYQ5W+ft0vFzp3b+ivVKzVT7XT/UhLy
qaYW845tJQtwgVhawgAA1meh+DmfPOEkwemDPcDqPLXX7JL7pABZXEyWu/q5mGQ3KJBdM+cICsAB
vCzI2F6IlWWG+3My5kqTNlkEt/8hqxayL7/khvlz/Jxc75FkmWpq1dRyGGoWYwSZ4XlyxWrl+5nu
iviH1IUI15hWytugNtIv/LmtTIulsXSF72RoCbrbK53esFSsDiMXeDWV75PgO48F/DWr7ZTci1VS
yi92JSza8/A+zGera4H6dWPOv+DcMqd7TDvsDoIECzN6Dsu2h9DetgHphrKPuVbRRrXW2wy2QY3t
1o7Ln5VWFk8sq4Xxfi2atNgcmMOBsCRfC+5Id0HXBIzU2g5tAzNHY4aRSbfJnm4GxPyM7TYY9sVj
5OZFcfZnYDKnnGhHkLu/t32xIQqM2xC41g4BFQfsky0ZGxUoUB6PILO9Mo/Mz2ZhrxYFig6JrYKv
nK9QRfvJz8Xaar8/99JLKmUXFh2FZ23kuOXgJmEVQXPxyUO02/XAZDFHmILYmzkUgNs+Fz27jEU+
0As7I1TZM9mM6J3Y8txzLMpg32oTzJNpZyxxqRzhSkeU7OGnt4GtYZSrZoaYeMZd2/HlZDs5wPhz
pBZixYzHXU/lIcs/TaKYJ1QvdEnY9oUfilfjyvsJmG5bz9iwaq2w9wtf5f+PpjNrUhULgvAvIgIF
RF7ZwV0UlxfDFcWdXX79fKdvTExHT99eFA5nqcrMylKGZGtcNEMm4ey0INdh6D77Gwommq2R/+gD
fiaTd3PNhVOTF1KNz5Ohw9ZfesUwMJy8JTOCZCllyyCDR1mDaIdfIN9kwBh+RFhXe3P9+zEvwZ2T
UfKrDAm3rX2mHarIHq6E9pwC5a74A6kGV0TXPcZVpZLw9BYvx4WTP/KH/JQraElxkfaiEqeu+u+f
fOYWeEuuDON662FFb5uhRM8Saxfunvtm4SkAC4B0IDLoOSl5AMSRJzwGrNoZTkaFexbW9yjwGbC/
YWNQ+WV+xJsyNOSMfM0LZn9PmL/loXM7rI6WpdGkToHw6dJf99cYHqP9ZXvKxDU3zhttG0DIU6S/
H9n/om6qRQbMK3Fdu+OL9TpoljcCZFDC4yvGLg7mPVkAh5AFkX7//To3+ZrjJw9t1N9+hh9wBfAX
NG0AmtbOihDnIcCXRvweX/x6c0b9jnqLOpMOKnIesUnESCgpDGK4MJYZD8hoJ/2HyxzhZtNyzmiT
MrbKbQBA8uHGsHeUg91uhHs12yB4BAgH2x6YR4HnFAK9wuGDLAiHvn/pPWtXvIo0Il0l1ec3Wdtk
pHyzennNZ0p6y+98yMf/4AbepcM84OoQkLJZfoWvFHruy3uRk1/ijClgGtCflAuBTgDooTkDygTM
6PC0EdaAlPEAtzkAbaAtWTGU17wBYFFNaRLbFagsmRZSJsSSXDcCSomGLBYQCjdZIKwkMYErqfHG
Qy4FZCUAHF7vOv6CPWuuzAB1aB3ukN136YSNIDAXd8T3a1TzVAEADCBGI7XH+qdr8/H6Q1sQUZCW
91WHl++u2Vt5mKBXxQV4MEXqp5MdYvAcElGtnsJ59ut38SSC7AlUv4mRYHm7SPHkoKeYyrz1kuAV
AyDxLKQWm07gY4FUAWtxCtEIj1XBmmEVkarU/WAju11XCh8OVJb1szRDKKSuwOoc8Qw+k0u3qf9O
WkfWeaaujk2CBM1pyZxxs2d82uP9yr0eufDrnEfDsuQhPg2P0WcIBSyHuAyMEcyVBIk6GrTtmcnA
gzfxTz4zRFww4yYDHWTCY8xofT4PBVDB4DMnKHgFzhEj6ACaPZg6V7YnF7Cqd+QhqBQMjiqhM+HP
3gvOX1qMYy+FxyIPgU7aufgAugWSy+iujk6RqQTSl7nAdo/PNH/+oXHae9xP9jwO/R72JRfjMj64
7H/YCKAJ92KE30Bd/1xmyWtO+GsbU94zAPeeGSNsmnpRypD93QaNLkBUwKVKyoZHYIRcb4oWjgIB
TaB03DgoJxcEHAhgC5wproa5nQUs0WNt35Rh+XB7qtOlEx4bXOZyPyCyfQRlBVXJNd4fAqi8glgx
87g/ymIYi4yuuP5DcxkD3kAsiJ/44L7rPygNcZvhsU7BL5nafJtL4sUYKf4UtJF//rsw/snC5JEB
PfE0eAcgQl6JS6I8mmfHAwEo5PssT3qQ8liZWmxdLdpikM4LOFlLXWruMEnAWxlaAFneEPSWe2I8
xDpgmug+l8NQJYt/3+Mpg51yfXz+crl/Y8cvsgDFbH5E6t9fKPgc/X2TecI48FN+h1dgWAChv7RN
nTAkTcerLmKjBEv7w5kBgjNKlkoPUB7cnonBXfIS3DpvySTp6r6s+8DUFe9XWveSLgM2a5SJJkDp
HbBpwBvQd4NZBGQNfM0rCNw78UDHQcS7Ry6sSAMFMO4BZk8ZAW9BuEn8xJRfC19TWhtmPi/Py4C3
MwNIzb+6/6IsF61XG/CqCfgguGmKlaVPNwuYgKzjcRW7PEwRfClWil6MPSXzK5H0+rQGfxRzPr9Y
bLoPgwCd0TDtYmiMck1nBV5uF92DCqMrEmbncbnuM07Hdpojf8S1D3TGoCCZ/RnbA7qm2A8jUoDO
rnR3gi0RgD6t1KsdXRpc6A6M6Avxbb5x1e0bJMvP+mIC/PfxBiEB6aZQkhYZWMbmYS65O974QZLo
loV3Zy+EW3kGTEPaG0Q0Dt1LEI2WEhKaxvTnSFFZcxJThEIUj4gU9TW4MNJmEgEgPwTzXRHJ3hcw
BWIK40BCWjAlWOBXCegArVlpUB05FUI1AkJcldiB+0XIDsmHghqMl2b7Yh7zwUaJ9SPrHESVX3qR
yIC3kALEzEHOKY4kDrV/H2LPgx0W0bwJtC3ekFfmHfjMnIBWOvKuECNEauyLcBEiwCc+5uNZhpy6
3AsffMELihilGfA6hHDcHbC1fCOON4g3bnZFKoZRY0WQb/I+vGfOYKC07no3WeWeEbAgwHPZ5GnT
KyLDH53TBKrNSnxQCAcIxH7QDUHeOxc2oSJmA+O3X8qCrVlPAy6dL/jMsah7GokLmlrwNXIxHhJU
LrsckDlBM6ETXpma+AzRwbTma9Bm6KcrYe5VjN8nd3OiKsKiHxETK5SVfVIufEUExQegunbR8LxF
7GgS/ld0FAegN1vZlz40ig3o2kwcxU0QhBJrEcrTsKfa86eMHeEpQ/MaP8qhdvncLP1yO/ET/r5o
HT7zbvycU4AQn+nxXXQhTdZtzFCSxchw/D0zpVW9zTvzaLkEfpHwmS/4LDz6ePX7yUAKOIa9iciR
X4PWxzwFO5Qi/ouLEbs+fDyrhV31hq6ICPR9zQrptzwvTyohYDakcUSiWTneFLjUF2a1zOAQ7qJr
AFjTR6VhBRCeeaWh2Ec0z0glqkWtn2G3m0zC3s0YdsftpHTeVL1rgwwAjQ4KyOgkS/mzsmkH1QB3
wi42JVbBn70atzurKeWj+kzjOBv/wt6ogDOlq8TKmD7d1KkHO9pEY4Zu5gh65r/51cO3HHdZ3p4O
K52UE8psKtoVIAAw1Xm/Ot1fgX7qiB5joy9CcbjYF/GKdTu00x+eGc4j5diA59/0sKlANYHdDgpE
xmX57ViN7uS62c3ARczvAS8tZef/Pp4qXkqjfI5LQW/VEW24swRwh2TPe2cmbktNx75dvhfsTum4
jek5tca78y2mtSRbaOHp6GonePxP8p9ZJ6Oaz5eSc4YIZtLf4mpNYZvW9+4xFWHUTsG+tv518UL9
bqM3s/uYgUnOk8atiEbGuncPpJk+w4QajQL1F+mJsgrKJ+8koAHlFQUVIKT3P/dNETPJELMfepHU
cNLbUlASyJbNsy8XP5zaQA4gfd0O3YiP771+lCbponsp0Cc37PYiHNf4W3jZCUOwLuN0iszGbfGl
7oLmjvMdaJB9j1OrwTquwqNBoT5g4H4p3aXKe0VDKxuHHIcuG8YU88V0hAb70q6x/rCe5wd+Ciom
czMwMPnmArcmk3SkmCXj4wjxsTp7DWsrZNuUPMSxE8xbH14PzRlCifOXrMHwO5H84Pi2OkeV7XRB
OS91Kb3LfVzKh8pRXawqizHLhMg7qDyax45vU4pCEOo60XX2GF29z/r7NC9QB3E9JNHapiGGiV+8
IpE3z1Lv4dEb2FROJIIQwMErGBh233k7+hFTDFqOuEn8GhbQswT2Xuv+vLd/Pcd0WpwXJ4pF6NIV
dsOU9ORICyUp4YZbWxvkM+SxxLBM3feqj7QTcpuTD9O9cQc7tM1nKS4Cfm5VWphUxwp+iP3Vy+rP
64Hs76kFsmSze3ihZowSu9PuMzRIM5nvYa7IXyLT4L7LP6Lw6uOC2XFAPz7UjQOj1FhvyiuYI/oT
mvUQCAsIY5FM84CWN6imUU6P+oTXPZ6DVfpJVNPVDA/dzJPs/tyYdv1rKE1Z+dO3j6fTpB5cPWnA
4rJ+g2cU3SdQl7StsWS3CDVvNyHVdBEnzsHqBq/Zz6TCYJ7YmC0M/2iXagy0uzRsfOHQCFLn4oIE
ckn9I5en05j54YBkZ1YxbjxliUnGENQun3zCZA1KCax8d9Pwq/pcxsgIfgNainVXALMMjnpI7Myl
5Q/uGyMpQA0NFGaTJ3nV+mNf2KRM6isnt0iHk3J+njbpepUY63SG7GdoUNxp7ijP74aaOWuWMBXj
Hced9/KIcobJ/IEyYdRjNoiK8dqh4RD9Dlg3/Rl6cHN/n6a+jPJk9BqlTGHNomZ0RBw7gUanod4V
4yRKAdcv2LLz1208sHO6hoa0jDZrWo0zQLuo68KhWYkLsGFfTaBC5rLL6zD36OrJGrhUI/RCJqj3
BON7l3DCvWEtCiXkN6M0vLkdetkVLC2VR46MV8St+8yD+UBrSrNsyVSCdvrADvszqgvyNPo+AywX
iGZYbihEVSox3VtNLJlZ5eYDV40RFLAcJTW3IaROQa1ERAhIFEbU9LiI5ORqJ9N0TjLOmU3GjBx+
XU67rnpkRUKPbbW73T9kgNiCPzA5V6BMBDNL/mo9I8M2hv3tDGiNuYMUBwyzMeVVMtk5nQn77uzr
YjfFGLBXZCbbk994zVL5ozYeIUjq170BfC8lfCgRCTnl4nZ6zQvCHp8Y2ZFG5FukQvXqwxxFtscT
4qRx04AnGkh+vOy6hJnxffpdAPitv0G+AHcb0JFm9PX7ThLReOBI50yHx49olrl6HRMj0BbY6bq5
rY/uQyBwE33WhCoL6+n+BmmYCLRBC9HOifY0Jpv+4gexTB2jVeLv2VnSe+YdwWFgnAlvyprwSs6H
imlwue/v411I8YqwQB5S3cSOjxfAY0Gd7YkepGfVv7tUc4y1GdT7vAxuR7r82jurDmc/pkF38PKY
x4uXd6MTDdsAPZcd9rjeSMa3YXazixEqUFtGqkMvAlwriyGve0E4abV+OtkF8ua8ri9suFNtagQ3
++lKoIPUnyxZ6c0ZhiX9mgrtgag5GOQO9mCV+QgsLAa5h6cjT0R9BXPheaJ1/KS7yqwhJJFN4aJz
dR8RInBt9fVuo+dZ3ejLnq1BZedD8ODfohrhwE8ZxqAY7ZUQ/awLf2MCMM7AioImfp+oRQpfZ32j
n5TTb274fkelSM18sq5pUwWS6n/Zpyw50EfGTBDsCoEPhRGULjGTftFrns07ltdivFBviV788msi
acfaq2HfGBgwmSOMv4Xz5JW+kXR5xbeSXjMFzdM1h0KbS+fSWoF0gJyafvzeVCdb6UW6I82fXu/E
746UeTNTPN3zqsNtBMth4Ywg5o8gwzRrWPjIzV5+d0I60j0KcQG42WsOy/DdvKcKhodm7ef+S0Bi
+kjZgoFx5MeQGrDVIeKAC+VvMYnkbDch3ntPyVWie2nuBrSE2RNPqi4MQccxyIZ5AxZAXDBwdIvr
+Zgw2yTrs3ZGDjMmdJUpOnKK7W2NhTMazQ2sQxZmW83qHzkpTrqjhJVH3yRKtNYv4Lf7kZuoT8xv
3qtx9Ljn9tcsNkDAx5hiDh/aMkB4MU8HedRgr2Z2LlXcPzIdVLeav1E8D77Trl0IS9PqfKPqhgJb
4ApENqrbbps7vUfeUS0jrxaNNWE5X6N8VfrlVLmorg4Z6lX7atSceaKMVI9iDPBIk8htVQ81i/0R
4th5zfs+S69Yljg7+RoMHi4xYGT87ElXFisd1JN6cl+3ox56ew4YrQTCo2gBhbJ5l+0OghtRpAG9
tK0rF9bxjtGhdJE2NX46M/pp+9n4tX+N2/htp066xV2/9o2gYJMHFmn+2IYrBBN2Q3H7nd52QR/d
ZMSrS4bivQbpRY1Euq4DFAp//kFGxcxLsHjZVqLug0tAKxnBuhJ2KTpqak+Dy6fMjutDU/jX6Adu
0Kh9fjGlcBC9Ih3CYEVwStvkFM7dnHJyT+zPx9IeFN1a/crrw3+jdX9MPo9B9Vs0ZyIItn8IyQxq
cak1yOosegJCtxd0LrGaxoxElyx4ac5lRPoz9Y9qFWw0Buofm5XXOSuMVOp+thzQGleH3vP8Tliu
9COEh/HpSvCOYGk5YerDFW0ALUAJ2tFKTpNVOuQkBbCkn8iD09+AjcEgfkg2SaoGrYIiYVC7BHeg
qIJ6s3iKFXzUiVQpuaGvt5o906pjMkd7gy8tM2DAKQOAraT5/CShc4XicFioksXkDW4L52c//B6a
HUp2GrbGDWiTw2zc8h+EuF9YrDAAmKDnEtBGxYhGroIfFw1wgGl7g2rG8VYjFR8mx3b7dr8TmOan
2x8ws55oZSKGgYapc/1CfvfwWQW8Dm7ubMFW/4AMgIO/OWsWSqRFE6P88IsRr83dn54nGMBsTntA
DJjp3of+FQIZstugu2Vhfs5Ee29Xj6s9pBgUG9SjSqk7ncmYERQpL8tpOVV9DgDKK8UCSbo0TMPJ
bQoagryyXoMAIOrsT8iJhQ6KzZpij8YmW0fo4X8Yoc8+Dxgxy5hlMSk6yC8aPFJ0AAJBLnHIx7Cc
bEa3tbLnLkFtxs2YdrPtSF2pPnKS42vONj3HgOfMmbFn5ZFpok5wOYrkoRQia5vCuoSZ14wk7+ob
3I9st+fnhHafJIK4Sn+Icvps1g/C0+sMSUSUB1dfnHvFEqJwyD0eYPbJyKdQ5J9Rfyzjdq+6+GI6
+RTp6+BDJE+o6GTEGej2P6GWx71g599G1Nx9yJgoSF7fA+VH5AkUgPZnkQA4F7GMn8+MzPmN6Uj8
mCO0Q4bGYQ4BVAYNaitIEgr4mTSwi/57cT/J4m1Fdo1H7h5+WMxJqjfBcuxykc0evhQykBxvTNme
+2G/krkVXGMFjfCcft08eglCsIrB79XjY8/hGUPx/CGUbPC7NUxlsf8N60iJC+yVnpTHWdUe7CGZ
MhVAUd8mHCvDezVn8Gr7NfEJ0BDlg4Rt+dXA3dRBogTpBUsI9glx2qIt79s/qOirM26xZQecAsFZ
gBJ/h6r7QwnFiwB1gWdw8USg5HZwUbbqnUjdNu+gDY09fLsJA04jVJQovnH+DSFmGB6gpHpIWG+p
28SOZDvbM9BSSNu/0W6u4/O8Q2cF4V6RrVlKzEX3vFgIrIo9uiabUjlCImI+D/XkpppD/xXOb5MM
8zViY7XvAYyCHHOmAC2DwYNQSWkAaCTYsj9ZJ4+0t+ae4BOgFgXuC4IFk9O3kSgxm2HNBO/pwX/c
fhF8Q+8Iogmg+9GAdVxIDgkgFeBcKCdtmCDgtf53BEMh4CPcvDTKvUX3JmSmyCqF1PHvm0Bp/A4w
F1gc+Bw/hS3iO4JqBYwiHWG9kSIh0fwDDPuiUyGnRXJixwOz++Y+IDSMIrsfbUdUKpkY0HWd+7BL
LNR+seZm4JaL3Zgb4zJ4WZSp/IiucIS5GrmHvSKe8PcPy1hQzjoD8OcGi5f3icGRuTW4DOSzIOT/
XgpwDnhcAOkUHWNxAAmCGSJZy9WpGDuiP0wH0OFComJkg3yv5yJw4+n9iKahz2hq3rpMftEcXdC5
91M+NeJyehctV9g2ALeADE874mdecdwdJlyVaLqUjTlDxxQtgZFuXvQnH3f2Jey6k9j6tHgEFFYP
QMys1xiyZURSaaoT9H6Xmy37Yz3kTB6Wro5QEE4wJ75mXdi/YVdDZfhC2XAhHPIlb5V4zyEAIKE9
KlMgV6gaCHF8fXAJuAiG8UT2Vex1j5+zBuDXwAIVAflxj8hGyqAdsZfWlIZZKu3PLWa30A68cVqy
UGahqRwj2GebgLTidR9jgZvvOUSYaK+xtlf2AG0lDzoDngwAwwvzGYBziAwNPfFnz496a2aYYHcD
pixSDbBe5nA1BllluLouLaqFiosD+inYMhhSRrpFbg/mABIJeosnKYoX6u4onRFzD43j85ScjAv3
RG5q7o5cMaQvu5Bg77nj24YHItBKs2GA52ja0DLgMkEJlo1uZQqwe990STJrO5sTvY33GgakFPi4
IKfqUFnKNM7xcZF4Lo74tE/vx+eG8VIujA633jvmuwlfpnOyQGYJ6rMxUSNDwjEugOTwNaN1bT5J
tz03ObEguOOHxoFtFzNSKQPFAeSjRTBLSxE2VjpJ8xmdDCECAhguFNUNJ+wJnQ8tcYN3KVY/YR0D
NmTj/C1+/s7pLW/soYAhAJt/aC2yHm7CCDvcnhjaDkSUyYCBPBseJnigwkJqxBkAZJCJcJYTlAqc
1jSgyPeJgSsjN8Ofv+YimqSsDDSfnbAavRXRgIk3B0k4bDJq6qjF5aQn6CLKvFNLi6k0KFKQjmkm
Wqv+tWHnMpdEufROIDLredl5/Ox5n8baEDeIiOSgIBpDiBWhMUPq9REiR5kUgVVnU8Z27rv8NShq
aueTXeEcBRbUwFKQz9/tV/jtUhXfccjceJ3fCm+Gszrg5z8fRVe77HNm023JSwNYL0FbSKEe3772
7nClVLRjMnOLxNr3V4QeQkjnVR7/oz6Gyv0xrdK649H9ApSlRQB53adDdwA5vK+aYxcz+joQqn+/
PfPQ+X2K54gbBdzRxfmfjKGKIVneQ4SGVFxtCDSZDsW8f+z7ht2JpAGdFvcyqgVGGuHGkpGSNgRE
WWXLd05Y3SMGFC5euFOThX/iT8zKTaa08Kun9+FjRR3u9jumOKmY4HCRUZv6G1NshiC1Yv6zAdnJ
vA2uk+uBP4HUYP7BfcHQPxeZVW27PjnKboDsKhByCP+7oDkydmrUlgSs4HaE43agN9btWD2YGORX
BGsHMKrdmGg+EQvHrUu2GqE8t7vDPHpH380vGuaAORaBXjZv9iLOI7A/SZRMUw0AtjPn0T35G+pl
cPw1+6vbpOUJajHyB7JSxVH7Zt9/jYHShuwGeog0DLX9XNujDLwfCXmB/7W4nrRfUx7kOTycifzD
AAgRqzL32eE0QEVqzzayEdSQPDgsLr6navw+8VR4GErcjIvZh4AclU3YWXZXNJVGWA22ms13h86Z
IL+6+TT+7Q7pSXDS9rsVjy+PlLN2zrbl5Hb8zHaHdrlbKUv4RT1WYlZjVC44+24slXRWDnZjaZNt
P/P7lI3rdmLBXv12z4qiRXmY7ftrscA51xbsWOxhj3GyQdHNZvpipTEXQCCYUleVNtSQRCZqYwlh
Mkgu/+6Naz/d1lE+fInQgx0LZPM7vI3SyWtSTPohZqSAK8Iq7blU5g+ijVV1oCJa3eywJXgcdPL3
flDh0NEE2Jz5txk11Y1P6oa5ZO61wc2HZz7QpCL4TXKSS3GcXQf68nUhsOZo2U2aS0Zkm2wY0ia+
8rCgWtZUtg4lgsfGIUy6nZrYCOth45TDfd8tiFlxURgCQw2/bhLxVPzkD05iNnq/IBu3DnoIHyiX
+fQMmhBJhTfZzdKgXd+5Hlpa2x2sUH6O4hrUYSbh01MDDCK8HUYctXf3FZwbFVfC8fsFU01Oj0Ik
vex8edKLmCB7dfI+fo/9CL0NEczzPhTEIQ/MEAVKLIwP1YYWA0r+gGKElvF4Va3Z5aG0AEKPhCyc
ZURG/D2BCRIXTkF0RwI72B1LutvQ2WlaXaAeGTOgCnbeZPqJYSXhnx97TkPekDOUvRhtA3oB5DTY
5BDF/3CRsz+4Sv0R+2h2YCOTEym2+ANia1BiJjLuW2T5GJEho8PUb/6iyJzSVqpxgN0QBiHErEiH
AU1Izlhpez3mcGKGVvPkiI4VWSmvgcSqA+kpSPcBgU3yErJFzgM2LV6PxwnuhhyVSioCh1gJb9P3
goM6O6N3JYN7L2Dr3gtRuXMTDCLBn5AH8d6M3YVbvqNpJU6qPLYVNFuPObVs8DktIhisiAbMDtqm
cYYiTcEgDoEnWQoGkJQgY98ttEZC/EcAwUDxBVFIFnfXnRCNEUwoQ88751F5eIsO7eYTsNjHxeRG
PQHV6xcum3vvjG60sJ3wCG6bYs6esbOZLaG8vIctdtU5bttvDwHPLHWzaWf49PVBMsgxtoXkgrMy
jt9Z5XeDXkSvmgshjfEawIgTlBMfP/YkmtEnvudCOQE3nRdh539JBkEWOQLrWblw5jLM3AecJ8PM
ytf4AvKT7oWcLEC5JGlsL3DFW52jCJOWVblWox0uRahDnsR1rdcbauOctBvr8ol6ykf3MIHyXVfT
fvzXoQ1LcnZ/W9nKaxjhD8EXHwgY/0h1VBfIMVD4kInVxpLQEFqeMWHiop8jzhNBHEMKEIcUCmSN
72NWS70PumBKGBKrg76dHS87ywfGGrpSoO8cZKt6wDkJOiXfkc6bMDS0FX9sRe5PsQB5/eGO+v1w
R4BfmD/Z5FiEMtNPsI894oba4rNBZP0konRFV/QdBnPO7eX/GKWFjtE/XhYvCwqzc9JqrBAFvM/B
kRyZpwLEi6/73pF5yPXWkmdQpofF5InCZEwSrqVZnhudqWFjP4OODh4pMbVxeujMy81jRftk+UXl
G2J4k7JXw7CFVw0jzD8N0SFWOl9XxpIgG9ecKw+fKltTGTfY+yTA1SR+eCQA42BggHCNVJgqTBFw
PhfyMC8sreEv7NsDIQjmKPaP6ncYVvS62eUH8wryjUf4CwE+eYuNNLxLfTiFyISFGG0K0z6H7sxQ
Mxy3SNipr0GzDn5X9+loJ0ItQh7CFjAeTikBOAL8vwQcxLnJIaUTssumHijB2+9vSyQnP2E4qpL/
INBm0+RQY63ZBkQkYe7eGGAeQTkyBiipraO17zuFqGDHnsX+B32z31/esR69D/ArkCj0nFQBN849
MPcDgVdLi5Yr4kzzvq627+ixBbEcPm6mTrEdej+k36S5SNoN832hBdKJicQUAsdsAL9pOTFJ3BRA
Bn8JxlSjZa9E1Iz8HKiaJEyw5SV2o6XJMki4gMyU4u5J/pg0tbxeXthtHj+wWiewtMfhs9ptEuc+
U1Y47CorA7lehEbhb1PUL80elDgNX1t1dR22xySmM8+qGGVbwszBc8E2bYyMLTtJdkHMpB4N57PB
fv9SIscl41rLgg3L49uAmt5RO27nyry7eZ6/WxpOUxyFI5nhoVkn7M7AiN7Txzwbk2epHI3XLamv
3xDMTQpxyaXbWdVLKsFvJIZEOQQlnCbob9mZflDOuM1xP+zYh3L7g+fkXjfdPY8Kz5EvEPX52ZiK
KDMR/aYwzDoCV5O6AGYmVku7GsgxYnbqV/46efM11/XEzkDkTTr6D7bprIemuXVqnBHFEZ767ynq
C+pZ3ZrdVj4qGvCz+fLViQDHqGlEokScqliEkuzsCK7Z5TmPWgJQgl0c8PfGmaqrUbqtZugzOkTb
F+nCHsjuzmbIucoW9dgTQHCuikJvHNCvFmXaOQrP3YhK8X/bFhsTJy27P6wpVP/PRGjKycRRg+5F
Rk2C7OuOenZRT96TbIkgkynVHXdH+JWGnWEjehOYzfIz+g368850593Z3LF3GKle4+LUQoGOaCRI
9mEQlf6Bw2RPBbA0VSxfRz3QYLF7MDYwZDiJAO/UTrc3omZKlLUgrVAF3ZIwwoX4AsL/2qDtciit
IU4rV33iuoWyeR5+s5K9wpOE3dArMg7SoYhwrMHYRFq9Q77iQZaNWHx9zAFY7fT4WegIZi4UjWFJ
gI+FupRZJyCgZFySmQFNUVLFMx83h3xZBd8DW+qfRTxdAL/7yjUuMHF9dOi4Y6JvsQHAmQFEyrsD
O4RxpkKFMgM2XibbXaxc2oi0AiY/1Va62M2aNQzkY/GZkyp1E293zGKWDCAko4OQ5olbGnH7kjMv
KmZVQ6kACi0bvoyxyEl9aLR+FaubMfDzwfOAXpbFS25DCnVknr+mb+TUG5xN0ck0oAycPpy4nFnE
yMwgBL0kz+Tp6BFERQw5Cz4mwm3iit8gU3/LSjHAA6dFpK/++pymk3bQWSXbHaFtPtJyS5JNgycD
LE83QoaXvRIiYYWdDsOcb6HCCmD3lT43ZJM+pC1XG5dxz2ujzkQeq2Nlagxl725uUXRg7q3GxQit
BcCtYETJi7zOvH/Sxyg2nQ8VsSwY2C+AcrfYUpFVIoUYyWIKNcvm3GePFAzGZ8tj+BJ/r0iYCQB+
K/kAojt4nWsuGAthSBpK3dCejL4TjjpGMdMskswvNJXG2GGnT/y3N5DvAcxd9OONWol974IXXyyt
8f5kXNnPK5yFxK0/lw/7c5rIIxkPRWOFoYR8visuDVhw+VGXzCh1+TjlACUIr+CkSKX+DFyhm4lR
gM6JN+cd+Pd9Q30u6AJbOLGoAYJnXo/5tvvnRsQUxkmGlNh5jnfM3+h34NlLJ6wkCDLQlBEpx/hv
LpARfFi6fIfZFSAl4oFjR9DBUpB+w9YDWIr1zJTLzOJ4v3S3yeoGdUNIwZYcJXOVyp41gMCdPuHt
hV2p3BQsFhba/rnmKN5NaNZoE0shrpRmGJbGqEIp2hDBtAizxYaBxpvZtadGxdBMkgMCRSY5yRdF
SpQF9VAB3wP+We1/onLA2JK2sZP/oz0gJbZsoo9ZGelxZ99B5ADD8gg/HtYN42rRLL7z2wCLaRex
Rrni4GKF3Rk0iq2On+1u9Vu8kKtByFFJEBnx7cQyhLw6w9uf86Gx7EaP/ff0CvUz9A7HKekrG6xx
ISpb3kQGeR3fwaQ7HsyWJQDk1GGTctkWAsNpsPwDM1YNeOYMGhjqYNPOK3TfP0vlAoWw1KK1Lf0w
2i1nAFsqd5z3HODpPlQUNRO7oMtIzCs6W8LvsJ81IuKCGPztbOgW6e3eaObDIuexUCy7Eg/meixG
FJVOal+y8bO0JXegBLCFjmTjM4JIjC6RXjK5jlgT+pCusDYgzFyBdieLvY442t/0yNWHOe2kl53T
bWcpizK1vofrFi1FARlEXON0Dp0DK3m3KQ60VdyBe7TjL/KTw2NABNDMuidIbXlDjktMAL5BeZLf
twsfIzhb4VLS7XVrbDgkwI4R2PGB3EsiqhRbpJ565Q5HF+xsBfVItk0+IX8c/Qh+wqyT9919Ocd3
Muqs0onqpBtjLU3qEE/8wfugc1kgFZ1RxlHzCcEDBs+NFkN2n64DWlGPKKflTvhIP27Wd+TVb3Xd
3iP5IA/wgIGFI3RadJbvTXeYzcEQOUS/G0redoP3CRAvn7JV822SLwSY1G9TkIQwBykE9DlRk/MI
x4iSXGLygHyeX3oveus356K8AEhYJKfmokCnfxpb8phJvNTVf8TZnqyMMxWUhBwMwAIEUKd9ygY6
WxcIRTmVF9B5RJPAYkwD4j42dDCxd4s/PeiDRE202damPmUyVLQVx+jxdD9Iw87UAP1GBTPlE5uY
NH1G/E9fJKvr8rGk3d1SwjWSvoloxcDXiPTT5RvhTACCltjyIIn4wz7wBuVy4WPG/nhACzWjJhF6
BVYM7VZkTBHZ1Cst4KFmZ2lDD2R48Nf5sZQ2TDg3sYm9A9EO5D1u18ZQqOykUT18nkp4n3zaHZDP
cFjdXKVy+GM0f8PvAEWbh7XmUl5dZ5gwsC5fy3pQ+7cJ3CQPMkUpkMF4gt93rYiNnSOx0mxQT7Z2
Ck01Aaa9J6RAqM6ubKJolkkARRhfYtoHSFu78gLEldGGcmAf4nE8N9WecAd6J/3zQIGJIzwSNRxu
+Iixvpnye7s1jFZ/DQSB4vY1hgjTw09MjZORu2RwCK9BvFFga1hhdL08oqiZX43fMIWpJSPkU8Pc
SVY6LSt2S7HgCGaAFMb0MfaUCbo367HV7JptfBeLXlBkUCN98/OZ/hNB82HDaH8VU7KA8DGMWAAi
BPpMnSQIfrr8THPOh66TmwsCK0SdCNDVo7DvIOqbP6fvwKCd99++jIAUl57TFxUIog6XainBbDyc
/kA7t0tqerVYcb6T7kBbdvGy5cfUWDvEW9UynfEUfoMOckUiqGUG3dr41E7/Ivjh3aCM8IYBECkX
eBWH3UG1vdJl0smD5Y1N5xbjYWBlnurzx2hEaqpevJK4iOxjXZ+K7ZdrkSH5wCjednOuziBVucUs
K1fMOASR49S5uS0bREgYCPE6i59mfHN5/oRVn9ljlrzWlGCX2FJGCrnaB7Fo/XWKJbkvsqo3gBTc
Br52XYdgEahbuTuUTVOaTnk09cxVjRPc7Inn5M3PmT3MJwQi1ZKrqAg3McV8mXUkceYTNMgIwRry
H5pYwssiltq8IzqQcouDZ5xf0D2BPFnds+pgWoU9LZ9PWAxjIT2jJ+pFSL+wRnXlsOcVNoacdhqg
4LcJ4dj8UufjkT9zQA/vYyB7bKCS2c7+Tc+AYCj8lLV6tXZbPLeHOT3OwaotUCvQZ0gDXrJ1b/PK
nuEPK5SQXmpVtmHWS+WEgos9j753o8Z5DwEqVBv9jaXNrpzVmxdgvKVN8exBS1QOHzGTJxl+fGP+
pBLfJ7eDYws+88orJyQD2EF2l/mIPGTYW6ibm7eiSt4HXmf1yYfeQfA95RBxILAehYsB4CSWPobV
6Zm/4LZJOKd3Dhy1HpK/iBje+05/FVR/OhCAJWSQ13iYmqgTjVpZigT6fme/G5BY3Y/RnEByUjmJ
eCabp2tQIc8URCyy5gKYEddQpwHJLsTYvO99zsDsIaepEaIVA/623tF7Ui0N7BdJrsLuiv0wCdn/
RAtkmrq4at/FPEBLne+qU5NouUVNucFAH2br3fa26iNzo9p4T5B8nz/3HFO500dggo5tKihsUA3r
u+95kq+RDOJoWQWomd1m2pv/x9l5LTeOZWv6VTr6ehADbyZmzgVJOHojipJuGHIJSwCEB59+Pqj6
RClVmlTEdHdkV5aqkgSwsfda//oNQIq8j06IzSfV5EG2qZILbAIZztjGhPUDcYitgy8y99iDnasf
rotfrritFxHnogvqwtsxLKFBMZ0Yk47twA+2GGwVPB7CjKEr8UQegUjzZbDUKOfd2g73AN8QgELb
ZKhQvPAc5VH2EbwJIkHgQO4M+6RfITA781X2ByAQjkEGqePsrH/HUuLEygw/XmoOhBUcItoy8sym
iVO9RA5VdbvCHXZRvzMpiufNhr6kPlKrGFDm8be4XtGfjfSchsWx4H2j4uKHjxt+f8FvAxvgI4Mr
fiDB8Z/D8TmfjPGtRug2K6ZGDymFLjCdfxxlgUDBF8M9TOe0gOLVlj3rcSYvIBJDiLVm6kt0YFBx
2bCFLOoj3y7eQUCyHsvjZcOX8UbqRjbnr4vR5GH852B9FXQPRCVNwWVoBla1W8zb43jAMOPlJP5I
kmc8B2bE1IAhlzt4I5G885X3ofYglrpMNxxTttt3/VTspBWVa2wPHvCM9M6Eq13BAWauHNvs9iO+
edt8lF8BRBXCmXhFYA97zSleZW7okmB44KVzLDtyEWavxhoTVMrR77H4dUu2/FHDFK6Ro41cPSA/
Nk5rDmhMu3jHTDRgjw/3z9yV0Y2qBk3fYo2DGYOT7ttn6dfII9Ud9OOzHHahE+9xUVjA8IXLz+wv
9MI9+9qhdhmYohkeuVMmua+TguMkLFH6jmSHzkf09hZbo21B389Q85+BfmFZKA6QGMCl9t7d3Z77
dhbSC821kdvJMc5Ly+iL5nDL0Vmvb0+NDNQ9zQomYNXGfJEXCaoIF7b1q4DC6MngRYV/S7DugXN/
KDA3WYwIABgM+8ALKeAWkr/x97w+XM+jclRAg1ag7Uoya4NpuYNAsgjHA4VjQTzBAI6YcEUO9iZg
TxNzcmRJAJtkENEpfih0MJRFNWvzujFIi+cwhX02C8C2e9UTvWZBhy9BVOiP2bw6IArhQesn0LTs
SBcGP522ZHzgip9RZEqcU3iD2j3rL54nY81OC3qAYteyK91n84G3k+W8A06EqbZA4UBdmdBNoSjc
ZC7707S7K9fcBFdccC8UG0rKEWNBu1jV02fwrgO7NnoDaCizasGNcJW3jDfUwqiBKbO7Q7joQ4OG
j7ehumYxXVYR28nFfzyebYNvqS5A+pySCpDVP8KZxju8ezufYS7uRMDDBxGpAOdi7FX+xVE5oVjd
Pu9pPm1Ur4TmiAcN40yUL3iY9OsCaSVAvot1uE8zbk5KNgJEGTc8m05lMwsOFK6DN/LEQYJEr36i
KFQhb8/gyLCcuYgFv7Ajs/eMmGdil+/koNE08CeWq+RA2gL0afAPXnZADJC2BS+0a/jhTvzolBg7
Tyo/XCRQlwsO2cshnd6zmy9rmiVzb8AYfqH+jA6ha3nnEScv3sGxzpRExN4nvyBnStML7A82E2qR
O3PNkiYS7YFy0bfuoHk44/EvLwLnehIcDSJoekRExK6nM/NZAcdQ5BaFE8N+Zxl+tJX0nwrqv6n0
TqnCWTXujSXOkA7UwniH3wtleHUKXYjpw5z2Hc6fQ+7HY7NlR2RyAEGBk471FzD4ZddfmOyaRH2z
Z4JYvvOE+BzuCJqDQ3y8Aoow86DmpaehubhS8DKx4Vc0K8O4scEgkJlB9lixznIuRpgaKt4GWIpM
YqBgLmVx48nxhw945DIzkDz2Y7BmMPQzFKNoRttKowOLilLehZd7ZDbd5TPu3bmw09CLcSi/2jHJ
3qR806ci+8AFaQ9iyes5fmke7tOFO5K4CZapuNyY46ABnC/mGIEFDZj+HO8opVfS25nzj2bLnMx5
URVK4nrEvsBvKPNGF6YDlGCKfpXJprU1P1rO7HiDEI5LPccMhUYCzWkKWNhB3D3PClaiMPoNebAg
McHhTICXSy+qvmQwB/1mUdFJsFxovDnbOC4cEAYn9AC0babvM8vtljSdG9m7OjShHv89hXPm8Lzq
l80vvpk4QjK0ttYj7Aiar/M6OfBt6VpehlPnnffjGSeyrcA29NNjdTrvY9fc8yvMQ2yJeizlZxTi
3L6YATbThXpiAoKivWBhFrgArbkoitrIciIIAsWci8IqideQZYUkiJYPSyZsa5kFwcXFXBzTozMR
ZG7OI9aNEbxFlGG13i13RAlJI84/rmCQAula/LXiqfmM36pXlzsp81sYCq3DAyD42ECN3U0ZINGW
og3hjwJxzE8tP5kp2wE//zfyHvjwhTb+H/MoIHihQANlvGlv+UJ6lPeXhb7vWTQnblRCkECOE7Nz
EyYhsvh9iyoPtdvHJ7GmelpNrHSZ4RCcy6eevdAVhNeMWT02PAAqmPcOOJIwVb4ra2L++GKzXvBj
w05rTD+cNLaNzrVEp8EVguTzbNrgLKeMP0Xbd+mW//7X//yv//3a/6/gHducdAjy7F9ZQxcVZXX1
f/6ty//+V/HX3/bf+K1miKIlibohy7qq6aKp8/PX532UBfzT0v8YqksZmUVwObR3mIa7HER3LUOA
cnIleHIEXsENe4yiMTVAogcWbrKQRyt/ggFabgZYKg65j/1LCfZ8tJ4l9xzSW5bPOfDZfTtMGPqO
Qs5yqr9gxMSOwwaW7mDBb8In9iOfioIarjnli3DJPmeXx+GFLix8CjbG9s8Xy3V9d7WKoau6KomS
Ypm/X20oanodFnV6UMyVhNqhJeH6oLfHG6wliI2pWygcATMSM6XG5dE2yLgo22i2sC8j5Tr3JMkx
FIYcbmt4IR4vyVIJbbJ0gmEa3ggNPUnW7lYdEvWgnfGhd9p+KebLvtlWArwz/yw4BeP2Sn/FgUG9
rRX9QZAfxaXOoAcfUWh0sW9ZG+G2LcXtBU0wfOHSNxpbi9davDg3jmwtVORohBngkdwtdE5AdS3U
a13wTcjQVIbJXJVmKKsp8ax3PLxMeKj0bfdImrR6a+HWHriovlGxn+UpIngVw4fUY3Cvm36m43c1
ViUDxzVlkTqrFK/DOr2FSc3Ts394IrL2zRMxRVWWNUVRVcMSf38ilaSnQZ5eErpi7Em8As+BeE+C
UFJuFZwS4TGEY9oZiQDNWnltL04Dmb/ySVLDRvk2LFLyiC/eGV8AcrPeM80zaNNYrwNmBIuOcyB2
4of+7JMaJwxQsEnTdYzQkSz4v36JYgFZjbC5tnu5WRIvRtQzSTMbYu5jAogoCDu/ZFwd66seAFxX
4U2cWuUpD7fnehUyZTDu4pcWo3jYT+Hk+loLSw2NJhbGot8/dZovJK4J0YxgOAN5k9fiPR3ZqBHK
cspp0wOk4iQmLk0RPb8jXCfaEbZDOIyT3UElZn2pvSNmyCGRxu+asiitZYQsS/PlEQoYufbgyJSS
kr6WUePknmrMNWKYOztDpMxjb9+pNwe3DOf6vragRkz//AQt6bsHKKk8PlnTLEsaH/CnDeSSlNal
EIPkYFD3SbuztEuH9cUgGG55tg6X26YVtymuRNjcrRvqh8ycyIQ5SCtLWWqmFyl8t7VW30ks58Jp
s4fzEthd7afo5uV6Jr9JFtHIZNwLwiKuDmqHZHxZpS9i80jX2WH1Fnh9PlPfpHYWv1xfAe/PgWtA
C06dgJnmNtz1zPug468vxJhtRYkMLYb40x4pe3mnBLtYXpEVw628lBTxt9EJU4wdqfcia86RGjMq
GAdOdrpHRWFgBHPb1bfd1VxVxqog7hoGWdRu2fD/fGdV5Yc7+2VrLlTz3IWNFR+KB26XCrWTop8J
oonlBO4ANDMfqbjWtN0O78JaQ9wyb3A/zCknppWG8hyXkinzcCymz7QH6RQKUYTFV/A4oo3GfNSa
wY45gUMKTMDeaZ3qHXAF/ol/vhRJ//ZadEsTTVMxFMMcj6FPq6Tvq1hRszI+aAQgSctGdDXStSnu
br48TMvXGjgHEm8zEfWF2L9FNz8m+GnJxCp8jWRf68dIue45oG3kmRaLAtDZsZhUlOBg+5vliuEq
UXaY/hOPwtDOpDI5OwyjsMoRYIIzPWIWgEWBNBvm4UOyO6MACXmRZhesH+kL0J+RhThv4EvSmNEb
of/DLFF3qwLuLYV7CaNMXzB9LeF8S1jGzOEiWLUb4N/JxKVxGX6x9xAHouqIm8c8HgKB2qvbFmM+
EOdmjKhr3eKDwv9gisJqt6M70HTe+jNMevjl664bSQYAvu31Pqi8vMbchFbQhaiTo+iCCgW9HwNu
IBWqyUd6faleYjTRPNVs9vBs+gUWY8GjuaCLrsZnz0xLZBrLN7SmGA/Sk4I1VWDwRD/id/IkDTjT
zZBmGzdHxqUUogWMLc2JnmWsYuJlTX+jZgxz4BU0EGculQ/5LMMW3kJeTLMS7DJ59efl8v3KN2RL
VU1JkiVj3HM+rRZpkPVbj/3HIX3Dsp9xo7ynJ7XuyJiUf+mXMaIUV/xYpMQiIxEPO24vIiEcD7Bp
nac0EkcFSgb9Kuf0Hlu3PbcremsCN34Z+Y6w6aBUM3BLdzCt0Cc9ZDvl8c8XIY21xNfKyvx0EV+W
vEAeVabWeXwwMfEPLJUoWPjtaP+VW4+iCOGH1a9ys9hYmoGptOwn4+TthmOTmu3jBGQmLiL8cBeZ
lKz//N2Uf76Okihqki5pqiYaimj8foPzJOgaOZBBog7Gi2pCX0DNthR1EIglW4hoLgkUKAijipwQ
Y85HNhSZJeLWT7fO51QpAl8jsyxxG+KVSldqNvQuTK4g3yMZ5jjy/7++sKmaBkWbKn6smE8rImqS
vFduQ3QYmqXePQsvonUvdfBeGO5eGm2a42lpxm/X4S5lBIdZpsLLDlWpWZXN2iR38FelHTXiXUdJ
N41XB56HULFkXqHF9z1/Qss23ne7kAAH8LDK+/MFSOMd/X01cMd1yZIVhVpb+VrnGNlVi82OCyAS
fJ9tksFND5feE3EcOW31B2q16wbkJxje6PzMHw5pVbO++3iTIsuSJU3Wvha+adOexbPWRAfQNtwz
vMJPGzuArodychJBfQhhkEbdpu62N2unM+yEfM2wkWjOyONk6eiCZbuhtQZzN+aX67JIxyzDoF+F
ZyeC+F9cZ3H+FD7EBGCZ9rnzSqDYdKYF24a0ipHLj9/ZGJgzQEwKlt070V0iA1ZsXS2nQE2J7bwf
osk3H8lVUzDtZSVNGAm/dLTFIB3dzihs4tcqnipZjDe3hqtyjOiQG4ixjKNjdzDsRvD01m+BRfi6
zYz7KwYHaWGdKmPKZRbYZiSvV1pgRkf6Ooq8APTqWCKtbjZavBmKJelbQfQuQ6DWfBLGKpC5bleU
p3BD6JqIf3W3uwZe2Dpnw76kLyUXAO0K33vz7WaNhMJrdG+1b3Lr833Hf5gUuMgZyqeLaVfXSQiU
qcLe8Uhm4pWCJbTijeuO8LVorFjmDFwpTq6uGCDRcKpkm1UHLjsa/YMhU8KTVjdF5t9Mh0w5bjVE
NpXsrHeCHQn1UmTuvU0gUn+X9JCXZsHgYeIDT/ApN4mI5NHevIC1LjF+0Pt5R1i45uaMpgbyLQ8p
FMbbg8whpEljuJ30AnafWO9F8qBXmxJZijbnFbKeulnvxjvAaOAnU58LwRw3X0W4B+Vo+vvzS1O5
FBkgMpoyP8MgM0fKb6hA8O7vQfBVvEtxegWzjTKnQVKyY5wlniC7MMBia3zGANfg+IIT7jaL7LJR
44esWYnkFY2yPoZLhuTEKDHoVMgzex89O5hGh28wmxhQXABNVN+Uj7gVt6GHt7TMCtoAPlw3WAjr
JzxDVrgOB+hkM7hMo7aoeBpBJcMZCQ8w0WCzLnpthsiXrQ3wENisfNCsieCdiXUxQHf9op+L+MkA
OuCuc57ByWcWLpVHtRi1tT0+Tugfw3m2Elof1456WjyBmDBUHJ3RYYWB1/0qCfl5qt+VZgOMwrxa
ZFAVE3QM85cok2mvTaHEBtq846hXQNhmElAiAEXI43qx/ALpN5Aek6LXm+DnBlGw3mAgEVmIkAMG
8pBn9bi3gZmNT8qIFm0w505l4Ryb8tvtAZDpbM3KeNFAD5mVgQfHSH6BvEkYDNMs1hRnfsswdR6w
EABrsqn2xrA/iB4leRHj5V0drpdVzBvpSLc5VXRK8hc8bmmae9ojzT6YqVU9VTwRVL0N+ZTwEOvn
eJQgNVtMtLsXoJqC/cGzYpv7qULXyAoH3IiTpQY5BzLxgJMqlOe8tNKehSYzzqcrDDQUNnMJnNw4
pR7kUmwhLisTEBxKZMBuVeyyyIt7rxJfW5Ap7ANyP0yZLGouNuosjkGjPXPa+FWVvR/hBvWbTVcx
JI5ZUTI0TfrS2+Zteb1UspKw6Zazl2BiTPd4TEzGOVmJH074U5X9TTMtiZapy6JIM60oX6vsQOqT
MMroGGJMPyJGGy4dVmh5ssWAwrmhLL3TkBrX0xdyx3rFhk9KjmDxmKDwUpwMif+hAvN1Of9VgQAv
J1P9qFjK+jbnOTGXAANlysNqpjRgf4i3JeRPFgw+FnTAkmTTdpi+EszMOX1e8VKignpGSIncTbuS
/r5Azgl3Cm7JwPhiL97Reug4d18plMeph17YKlLqXQUtyq82Irg4M64EyN3uhOlIjClWcOjqI6gr
vXO/HgekkJDkU74xnq+jVRMORBTtOPSgcJxGHsNlDG4Y7n3M8DzU/oMHp8pNV+PSu6ygCCQauWvj
jBZYV4hGxUAIEhlMfqgAvj2DLdPSFV0RTRbEl+UQ5kOQVZ0ZH1REV7iLZVNyr1RSG0M/ZPprLdV8
L5QYHG7bs3NjzB2cBMzuUEVdibNZ87yoeC1jRUrXuVhY4kmr/eziyIy51qV2Dz4h6wAlvoJdssBO
NkEXApIMEVxg1wUnZhwJS5bJDeMhrO5PCnlI8swIZ1I4HiS5ujZue+0lShYFLNd8X1ok9dgB/O7U
IaOqqpzsTlrmc8PL52PZugkPN8bavGaQXcDNt23uZ4WnqM8i4APngjAppHoyUkP0sQWB6ID9CB5u
zRxBiURz1jtAIdezG0pe3+67A3Q4NCNQoovcjvoOLG4no3rMntJun2VzzA14PtI2zOZhb+OVM7qu
m5aTEb3VbYPCZ5qaKosoWxVIxYxpV7po6pUA4M5v2Xm1UxQslW4KXwqk92JMBsa3UJOStRTO2afE
F0ZLtPwpln1YFGuEGk35TFFbXUsXflaebOSBwIEHK5hFp6D6oUyTPqrAr1WiZVGPy7Ipi9JHT/Gp
zB2yNO8CUYkP9MNFOEsrr8GjAI7+dSJ2Y0AaTxjzrRLDdUjSDxCC+RtK5Sm1J+k24GX31B118EnU
kNgSaphqogUCkmJ+ubmGbiziUGvnkEQLEgFGdpX2ADR0yR6Yh+qIzKsVGg9OwK72IYSnxjTcGQSh
Lpr55b5Ynl0kjuoaJ9TtUCw0CcoIcoH8BL0I5m9zkvzq5okQXnG4RKwd7K7WNH4VOofiMBERlCwC
ZX4t1rfiUUNp/ZaKhwjLCeBPbMMVjqalGB6oPGtjY/aMtxjBIdYT2yXhetqAzINhwNnRCuoyIJBF
mW4QN0pwCILFwGAeOy3kXCgnEttQ/Zq2Fr82hjQvKrq4gQHorsBNwfJydamBS2lOiAmo6oQQzBkh
MoXJKRY9MV6UzTY3lm1JyqPfDaPdAEN0LfVu4hNseDK8WNl5shgSR67sTtoiPzfKrXZZS5dtB1TH
HoqyqWfGu+pDPwmO6WV9PdP4uYXhtMHGDLaV6LTnZRUucRbpTduzeF/E0D1LW9l4E2s/TzdDt7UG
NyjdnLLu9gDp43xKCi8qifji5vxwepjj9vPPtacD0QDkmQwG+PmntVdV116RzlLMJEBZClhLoFbV
dx9qg+ioalMQppfez23h7by3kCghNUqe+1fo2QWhXpjYr/hLdrTSS7bWE515MB/G9FlIwFQVwMlz
cWTROuhsTlowKZgckC8TskVN4IoIBj4APCrhmEOsPMQnE1TkEV4rjmWAnK/Ro/GMoIah+7bYDeYK
nQuJDlrnD6dk5FOkiSvhn/IYTwv3zxu3NiKYf7oxX9CIm6qWspXK8aF6okKPnoR1sWkfhGU1l5zG
1f3CIvmCqncab8INXKhtB69oKzi3GX/vesxXycqYKitO5c2VhmePzxAkVCZuLnQHRuka/c0qh6Hx
XmIPcdmMIz1WUO6n7/F7Q0xz+NM+88+hD3WC9fej/gJNSOdebTtZjw+DC1Hcw5N9N2aaY+sJzWbT
LP58A//atv50B0c44tPSCodbGucNSyvEfZ5n7WCNupfvs2Ji4LilPiZuMM/uuvmF6ROWLffaq74r
fckLIbp7wxw2zX297FYBkbxnnwjQZ5kh66z3MfF41DkhGPBNknlGYQCZT3Xru+BgPCZ74KpSmEqL
iCLSj6fYq77yoDAk3Ddu9Y6KAkaasRF36Ciqp2jOLOu2uHhjX3QvvhM3HQMJJy5RXtLO3DBQGS1b
E1+qHKzhyWFA00tjM1qXIHhJn3VMle+V5/KY7jFAkHA+uhHy7qsajlw4AfrlExolegm4Rowwz+vc
zuIflqr6Hcrw+cGOFemnG13rlaYZEUt1WNeH7phtxHcL9AwSyVzmVRwSnvV1B0RaLzJlDohKu4ka
IER9geHhCZu+AyrRYbRlkDCkqQ5I/esnbP3gTe6h77A1EkVhNwXqYri9xTREzG1LP0BnyvdbkQX+
J8uWTsn0+2UovSALQT3wxtyh+7Besa6c62txd52PadLBIgfIXJv3hqMec54edsTBHQbT0WPFkTQy
aqRjsYvnxeyHhfxdQW/xn//+XuPt/3R7I0vtG9Fsx/eG40yHubAJxYmG3KPfI/KjLaOpghsc/TAK
kMx/gonjG/v3J38ZXMpSUQrNmQcbPLfB4nZ2KvhaNZYckFqc3lzV9YozlEkKAawFnsRvCa4niHYZ
7WPdingTSk5JQ+8OxbozFiaaClgWmPTKk1ydK7xOVOqCm43Km/oBYkf4OmDb4aTQ/OplqUyC6ygR
bAJHwIJ/K0DmJ+e+dq7qbID40U8a6CNEBPEX0AI8AIkRK6ZXgDyaraAsJ519JV2HuJ98Kr9hsjIy
L0kHo+O9uYq4r25z5L6w+kuXbO443QGGko8DfD2yEEsefKhuOsMeOrt8Gd6S8BkPmyyF+mdjFwLS
oSxLAyveGdk0CVJvBPrv6pqGeIS7IBBeZ1jT53dnC7qkJ5mz6KkDaXnscJY41nTzvNrYtILCKXYr
2gWgkEbsjweHRbsrgMbwwlYQztqqbqftpjCUqXLDI3gTB8u027bEEsKaGc4+BCu1vmPel2Y1ytMZ
3Xp0Q2Y0ywg4kHwRarFpY5qAuoohE64HJhV04cFtTqA2435HkhBcRuAvBpe9XUMT1l2ggxFohZZt
LWECn80doIaBZZ3u9skacsQg4aL/U8PyzWYiiTIjcZF61PhrTX5a7edWta6qVDOz2Qy/oAIvxwJQ
PJizFsLyK6g53l+ww7yfdjFJ/wat/O2Tx59/+mQpFTqt7Pv4oFOV3vwgogCeKtGk2QkP5kvdzpQ7
y2M2NOhTti60qCGyh1fxPowQwk7ZwBWMKTF2oYIlUxhRQTDTJS/Ck+m207Cso/C6vDbVsb0stdjp
IRJDALsb5QavRY3b96Stp8ng1VcPfDTHhgkvlusiZGl0DiHsanrfX21ePOEMLMRAH+2wSHTbeWrk
HnzkALEWICdYTeYF0iKFUJEOTBABTdaJDj556IfRyE08/JUcgA8+jgBnB80l3gGY5bdwq5kIrYm+
IGB8ERgevv0YCqCS18gTYJZ58Wh+WOTQsfi3WC4ZNwV2KmeiPva293AaDTKtwiXtEWNL1tflpX8e
xyD0enewo6rCZ6ukjYJWxK8wdRgvZ+dlzPia1WtsU2sJVysvPOZTOL/RowOvAJnAaYJUAE/1Oikl
rFTmdQDkBMNtqmTT9O6yJuBP1ibKrO3nUutDXIJcpYMW6PN4nE4CmNn96yhr036qa35YN19B9jRt
hUwLy/hQvmqYQj0qo1+ePfZSvB3hZYVitXyRFBDs0Xz+nBwDLFHNSe/CYvrzUSH/cywufV7CH2Pz
T0t46GpRuQx8FfXJCvAx+ZWEqxhOCRHD1npAlAGcsYIToj6mYJqCgwitLV9JLiouJ+3+cvrz19F/
+jpfKr7bJUrlpObkkhgA4MdAwmY3Mw4syWcGqvJz9w4Wj/3c8rJnS+7xA0kno5paMSYRKmQHFYyK
YzEZYUCPj/R2LgqA8rF6t6TpPtBm4Am4ya2LRTIdBUMB1PaHTHatX1eVd80hTUtEK5nNcqQRcBth
c8452xmwLqS3P1/qB+HgS7H5253/UmwqvSlqQt19wCxxsI4vO0Nj8IAWjnJd8G6F3c5bjmpD8tTw
MUQTHr7++StoP93tL2VYaCi3slK426JrIYclgqP0wZfMdchxVtkcSdlb9VQucLKq/GTevlXHbGts
hj2C3wu6AX0aiZRoOq//Xfpi2PKDsGNu7mFHsa98RrfXR2LooH3EC5ArYFsHFd2CvUM8oCTvfzgI
5G/KMe6ooSoyxwGjqy939HJL8tiMOAhEV7RNNJGr6klZyO/G6Xa6AKtuxBkwzkDzDotqJNYC0cFT
+PNN/WYoPL5Rf3+LLzdVV2OpChuGwv2r0S+UTURCFt03MgCj2qXWa5AfSiYI7Gyr4ToLHwrn8n5m
IJktGqSk5bQvpqno6hs0jbDy9cjp6UWZ9QTYFNa5y0QCvdVVmUH2lvfGO+KQch6qo62lLM7+fC3/
jwXy97WMLeen3aGLwkKQhCo+GAhqsZHtnLpyBTILb3PGaderk8LaxqSqn13gZFSw4Kc6Rfvb+T4E
55/RL8N9aV9wpNGLTV8sKNNz0cErAleuUp0HOL5xH2QGDnBNVTuDsb41MfxD44AMl567n0jtpitG
vZMiQBfy8R/4oe1Tv6lZf3tgX6r4oVaiqG+4yORZvjc/pNrpnfFqvTZuvCmwWVlBySb8aE5AvR1u
e7/32tEZOJ3TIiHYHMtARD3yUkVrZ5CS6HPk90usKFaMVfpJ99IAELkSRjd3wp2O9XNw+OE5fX+g
/P2cvhT8uhZKfTGw5sRd4LXL6xrNYPMsRZPiPIn2F7yl/YpftkBSwONUGiY2pJGdgcAVC0VddrAX
KChusyuyH9VD5E/K6Jt5uD3L8kzCCRKLRnli4pGwwhgE2omB6qGfWb8EcRU/G/kitaY8SR7XyH9G
D4eqgLFKu2IahYrwTGqTI/y0gUrfb19/X/WXZqPqE/EsqbzvMFyVA2FRSPEHRx/s/u6Md9Zr8DLY
5RtzRxNTt2E2knTw82ew0DnqO3NW4XRGAULvDr9o226GtXGe1WRDyeOIzPxFW02ppI/kAaah2AtA
QkIigoU9CkaBEQ2DkuDR0qejYIJeZo817W5048Wy9oiL5rSUwTVdZqnJdIIBO215yTRpqnhQufHR
IdRBvVe867FY1IDao/8EphacSmR/UMQbR/hjjELIqnwQMkcaHRrrPRayKtKXC9Yri3wdrUW43isk
E5h99DaqskMNYY8K/6QWPwBv+rfbKyMB3aC/k+l4f98M+uuZic6FbhfktD9vKoxRCe974uVnzgar
vJxd2XOxPkrJnJxlEfR6W12R6MGPr5iwYGLKwaBM8tS+KA5wG697885wvjxUq9a7LPVNg28H8l6s
VobRj8pg5dHMf/wPKyIaJx1F6YfHH2swxXGektZnaGO+8gwiFL2VC7+eJFG8ZX54xb5B1yTx76v/
wAI+bYXnNEwMI6bWZxbwcAttGS3PMEmU+YBFEVl0yZJnymsXeA3c1IvDmCPatQscFp5w1yPdK2Jz
H/NxSm3FPNi5udoaDRICrqni4lBPFECJeEZaYZT8XO71hQJ5W9zg9UjlN0R2+5Q8aFcGzRQ3f740
pnw8uX+UIp+ubfz5p2vrio5XacQxOiBmYS0GOzGZ1wiJUaYxGIWOQD3C+DUgawMEmiwUuJ849xWb
Bj9aXFRDt70ttORoEnOPLw+xNkSqplAoVjdxGU7jxrvUTpkui8obfrFQcFComazjk9Y8XFLQeDyO
YXBMxXssfgJ67ZW2DI6QXiL6DGvC8WhEPj5GsoVowVeLnZXANZjCjlR59T8sz0jXI6usLjDm8BOQ
FdzMMOUwGMxeASLuYa6V+06xLeDPJ7A9qPYIMezMU1Zw2O/q3Xg+w0a9OioebsECFkDJ80w8czgQ
phpLHuDtD/f994PHNEdGuyoZcFE1C6rLBxfn022/SaopJFKd3bVOhyVcucx/wWAL9meXm27BEJw1
6N1pa6LZ2RZ+wGq+VEsfnw7xXDENXmioVdKXaskgMDyPI6tcycNTlj11JiN6atDgKQDosJyg35V4
FqlvBB2eN2nyrkQoGK/M98/Gk5K6lXL84XaM5+zfq/A/X8g0LEVULVXSjC+HmFUpVqGHdX5XzNoZ
anab1muDFcUEbsR0cEbnHXSF+g8csy9N/H8+1pIUHbY9O5v25WPLsoDE11aX5VlbFJV/HX0rQInQ
ICxaYdfiammh5kxKLIYTQhAC9Jrp2VZR+ZH+pnd3ZtPYfa46WmTncTlpKrgkY/IG5D29Q9XHvxyZ
d7QSgXqM6Lfr8L5L5leIBSaLs61Xgoz7Kc5LVvZUG5hjs4FDDVHoW8fvYp2RIxvbC8ZNdZzTrO5v
FTUS46OwN6i/s4VC+2shArzQJwbHDMKn+taYb5oKF4GxkXhF2R6lcM/RxpfgMTVrGc7NGVJCgMFE
ZP1Ai5Tkbx4kogXVEEdCgaR+OSj0VFabplZY14yqUGWgt0ZLwRyBc3PU32U/7M3q73vzX4/QUhVY
d5ZhadDWft+/hrNxayLhEuyi/DXGNO+VIwgwsfkleEmM786YCXKGCDopHm5O+nbmRvR3FVky3S/6
giBeyNDz1MYTrNm1x08yxWyu56Gucd6YImeE3k3QFCquGErN2YHOmqWz1kTsYCOLMSPvhzfh9/34
P9ejGbIimYZqQkf+/XqqIk3zYLhmd9T0rH+Oj2k7ORGE5HY/7UHf3jpDtAzeN1GW9C8f1XSDUV6C
1toNcwBJbXLp7AGZUe88o+4mciWZzC4LHCref7jE34uJj0uUJSYwmqjz2fJX3CEZYJ02PeT7SHSB
w3pzZ0b3OsMKkhwxzY3by0+LZFwEX7YXebyfqgxV11I+FEafdtugaTSlvamXZagKK7EzZ1lSzqte
mEv542BiupCKXm+8BzHnVeVW5GzHvIGRK3euRLraePbSPfbWXa+5ifA+tLumc1P8xGpWyJiaSWL6
8BTf31SITzW2hNqDQgaLcam3AyqhbpjGpMhfY3HeFfO8HAXixWMjmc5PTds3j1RWVE21dEsyVXb2
L6sni3LhkqcMR+UZlkcdXvuSH4qnsVfHldZutaVZItoh+HmDIoshdipCL3chyISbBNhbcphJSyC/
muL3+lzD+UomCKmeqRg18PoSfaTYumxDXIb5co4fadbM65z8ICFAhsKUmowjTbjPxRns/Vg/NB0+
78acxAoUdyGRat2k2/2woL55Z2Qoq7BuWc2SLH/ZxnOjjPqhDeRlkUS+eJlbOGk1q7jXZ43Fwl7W
l1eQje6HdWz83nn9tY4/f+yXHkTogi47X9R2iQ9mh4O12jwr4Xrg5sXTC7LA633bgZTkv+pqng/g
s4obW8f/y9l5LbWRtl37iLqqc9iVOiiDAImw0yUwdM65j/6/mvk25mVcdtU/jJkB20idnnDfa10r
mpkKLs100Wr2ucq+ZArQxq95sUKxdmkJJdu1EemELd333DOia955QnbuNcREJXesw2cmHG3u7aD5
CgYKlg2hi1HtmEgmVPanKrXNELVEI9PRsNjh4VxNPZH7c3oT6kuMrzJLbSX/UgKJqvNnznYWz6aI
RXLgVXqcLX7+ZiJOq/yPhjIqm3IhPJvTYar3BIVmMHwisHAq+QqEGbFjksZzD/vuz9dVWa7bz8d2
ccLJom7SZBN/TCaTVovqXOoqbHhl1yoHBSREZroooWUV3of2JWrtdQkvHHAzTmq+abrD3O6HxZtX
we/PkdQIkZuZjO3W6PqjdY2DZlt3PuRxuzSEXSgIXq8uxii2wxK+QWDmftxuKjndy8pLCiluSmK3
6Jkz++tfDm+pBv08PNWQdZmJS1TMn77GeFSmWBWt6hTM2wRmbdVI5Lky5hdgLs5jvBe4b4o9yYTG
YiNqL72106EkR8dpNrATnEN6+SEejgk8BRGcscibfZ8KwJVgmNp7Vd9a81FhV9gVZP11H0r2kf9N
p/+9VvzvUegsJy2ZraH+4ynIu7CSh0HKn7Caw0dDcHEXrD6yg0QSI1FIf521fjeWY8JTLXRqpqjL
ywrkX2O5X5RClZZ1/hRvScJdM2LbEeKF58mGybFL/jJJ/vCOfT/kyjJXsV5XJIMu0/++nF7EVWm1
enoQxWPQXMaoeY6620jaAou59BgrsV1xTwZYaxr1LYG9OJI0MM0zJFh00OXoLss9v/RK4iUzVn3h
/EkyJBOkk5osNaG41Vt+W9C01UA4b0vrAntjOeAiYtPDTe0zkPcAaxTxi+Gjxf4UT4Q4QOjVptMo
Ij5SsBH4noXJpkkBv2mQWzPyZ9qTSnOK+conulRb+JZde+iVctvEH6ivKmMrg7Dtk/vlYScoetxb
8a9HVC9U9eAqhAIdkrY9cA/xJMJuNo/6yH9bT6JGKZvrIEI7j4I6yYpd1XN0qeUYImHUs/LcTxMu
aIQSRecpVIIasJh/eXx+cyPw2LBlEFVRV//j1xLloR0GZRqAhGemza5TCfb6Z79dNFaAtr+qT8Da
3YodeAQl3NhEO3WreOR9ZFsSjlk017PTYai4NTDrhvek2BiRVwp/uYHY0/33MdfExXaoy2xuLOvH
7JT6U6tORYaV0DXSOxNU+QoIW36u3kbrHATPU3XjczdufJNo7qfOQzOWGSdQh7hLBf/cVA+i4kap
Q/2VpjWTh3ypjaNIR0P3fARGljuNr3p1Y+ITXsdyg49RUG9VdVOQYQXbLP7Vpk+Il3BbxTRtF12Y
M6KgECDWV89+a4eg4QA2ACuXb1Vxy9/V2J7ZmGKihzrNDenvKVZMUMM629waqpdQpGWX1uz8X4UC
5tAGYduBHAphnle2qG3IpZizkz64C65AZ80E48EIiW2YdgMuM2Yyzf5VvVckTtJ58YLuERH7zBGb
9yJW1Gjjsz55ZC1xylNvuMMFqNOq9BS4Iop1wLUPByh7xl742H6FG2F6arQb/cOi3OqUMN/oGs4y
UeQHxFcN9RdhryO1RyiMUO3dFN+z9CzcjwXVsr1iHOj3Rdpdjs72rEFg6I9qeiyofECKm0L0W9hK
9rK+80+Tv8cjRYcQnRsO/oLFYP2MNY3vTNOBCFy+Y+QPWgl8SvPG2CucP9/z2m+mDFbNisJGR1ZQ
Ty/rv38NfoVatprcZvpBSBsWE+eY4OypvEnaoUIBKPe4jfJTp+QkTwRbFhFQMIIDvIvQfJ/k8an2
x/uJ0oreTHbTVZ4e5xtLQdLv31cUshOV1EEUVp2BBHo2NwpYzTb8MkIDmNe1wtFpqBhkP8f+Tizw
sPowpJXIlYcXZRJdOTky+8Dgr4fc8WlI4OZBFzujfC+eCuq0AvZsCfujFfxVfPKbde//nJcfdfyo
FQxDzlTx2A1vpvEoTgTbz7suvlrUvlFqj3S1NCQkI8o9qXxsWOnECSxo6y8L8H8qoT+mQw2rsfld
2FH/kc/+6woNiZ+OY1DAY0cQrl8CSjiViFGEsT5HhsK6Ty97LADc0ROxiKCOFWmtck0Y5bwANasS
q06d3M2MwEopepG5l0JSVxVq1pGx7+HAqvoic/8Ilv5xLXK3GkwsMC7QhAdmfx/rGRWa9L6oZfgc
ojOb2q4aqDwPT0EDujqa7xpYjniU8qQ7dziNazi4CYR1ERNplV9i1CAV9Y5YRWVVbgXFfBoj9N1z
fl8jXe4yA9cmoBuj2M0x4cfCXpLeO4BCQQI3LLacuMM9Umr6TCXlOJTQDBl1xeRsjSQnIAC2qHyH
ZxSJTjGSIZTr0E4QcZkU0tvn2YjdriJGudtJuNx0lDIGTCRCo8W3kjpGEJ1DSimWicijJbSSjNNJ
e5LIvelMcVtCptbwplslEYstQdiw8CBZzBW2bUr9+F6Vydyro0pYzJu86ANyxPcwRWPdxrBgd/58
N4jqMY7T+6reNvV2Qu2dmFsp2WXfn/l/EXKo5N/XOUFjqbIxYEuJpKioZ6EJ0bVvO7+3ZfWzxawz
RyAzudtS/62pmDxTEJbQU/KGjRSF1sactnoCjqKndxbT8a3z8KmcGNQ7SHZQXgZ9Kbj1xWJOA5pw
l8bbokUtgmIqpZY5bedYcdUlajqDcMMFFJPKDc0ab7gtJZSzrPigvAZsBlouWwuaTw1MkO5v5E1B
jpY5kzrGtGB+qMHBPVMkAEuZnqn5+dlLL++FGfDV6DvjkhpGYLdcDXuhvYtECHa6dkzE5BUUYYXA
UMHb0lsnNhdBN3syly7s36zKPync45FIV1mYjjHXWu49K/uMEhYRefjYyt3drE9H+TnPCOKkJrHy
TcJX9GltKEhQmFn+PIYqvym9asjXFcZR2CKqtawr/vWExsOIhDgbSUfSeBAZEFL1PS6qVRET/DWw
lfH3OecHoRf1AN5MdldDd/VbYFW94AZdfGsD4imgBpvG0SwSLzbvS7Ax5Zw/Rj4RfpiDEsOLYNeF
GDjGOd52CjfDs8k+UWs/Um6LwrwYEWTlYiOSZPGXA/zdJMFaVZdUGXOv9nPBoajS0GtaYB6y+SiF
JNkJzf1S2jBq0VN0pGUFJKDWOsntNenZ2TN+aCL+Mykmm7VCHT+9lRD7U42b6NIJr5M+b5rkLZaL
jzkkpBvNFdPM2dIHHHilG1FHY656HGcIexidahOAaV08/vmo5N9eNpb7pkR1UVKM5aj/ddm0Qunk
Ag7HMZ9PQs/SX7TuBrMn3GqtxvGHYohIsbW9OqGBC4gtz7SNMrNUQaSXDaorF4wMKfOC0GcvZlv/
SiaCPGWvJSHOZFBtSZVPSZrV4ff1u0A2Hv5/3r+hi7JmqrJqqj+mqK6NWJFPVXYosD+QgvReh85I
fUBs35YC74y6cZIggWJwwSEH2FN/ZYhiu+4zqBSwHxXTWnJFY3gA2l2KBzE9SuOulNxcQvPk/fnt
ar9bXStss9j1gkqQv8VD/zrdY1VHwRQ2w3EEsJMT+JW1iHDoc80dOOG1AmE8bpw+eCiqAc6huhGM
j2Z4L1rmOryJphCDHbM2UQRyg4yIxSThm+Fm1I7N2G7ngDQP/C3h0mhJr2V5aI11mdo6mNP4JYq+
YlnhpkJ8045eEmJJC5ADCOWD2A/bRLhZdbVp6/A+CE/6hNYMSgN0gTwcHhmNZLmE14dyAmvwn8+K
/LtHS8OSrnMNLYhEP9ZfedGNqTwU4wHct+aqDu1h6sUFSrLqaKL8jB39SfG6+NBA9sMrjcnTwIcA
ZQwqnbhPOvfPb+g3FRK0j7IpYsTRKLf/2HyLhRWI0tDKB2aAHqulYOMIEYaL9dca2+8K7ZququyC
TSr7/ynG1N1UmmZSk+xJsWVA7VFJx1j/DLuzWX4Z7W5Z4bCE8dVj0VfOEEOqKjdL60Rvr5UmUta6
hSoYCCAN1MOUIifaEkkIxVC9QDlJDENHOo22HYMval4RzccZWkQuXML8YkKrydLpPSVZrpUI6UIo
Y/pfmcnfUERvAhBBFb8zWZQ0b5Z2pCyUqZltgWiVmsu0CogKxVozF45S8mfGc268jYhRyLTNztno
yeGu9FmRzZee+DJ24lqxa2jkLMucRLQcTmqM2YSUZnzRIqT6xryM3bWj5JX5XxSBReOid2exuHTg
To2r0kC5HTwVwYVGMFi4C1lJN1hFh+TY806jRXDYoHg+J8MCS+9QLWKR60DSWGuzfYohWKZeXtxE
GMIBhrOwdEqAHTFuqjGM14F8lnpPx8yiDbvaZKVytMa3EZcQI7bfr7F0L0sRaoVN6CTU8dTmKDED
iNVRpzJgwE1Ag0PuATKu5bcbi0Db5S9gf8dJVlCSFOULxcw/362/6w5h2rEUiQlY1TX1xxhOD32U
TDyhB6YY6qKG/plXu2U1p4osf0hdxUClsTSe2zejvPzlxZcB9ufKHMGIjquRyvh/NAxRLwI4KGhN
qefWfpLvt9DonivbGfa/pt0CY/xbqUoXfzdc8HKaqlsWzY6fHZYwFrUh1bT0wEJmPdvBHmISwV+K
i3BkicqIoBvTdmcoER0qsevRRiuDRcSFbPxWfsDSgRe3qjaCG3ryQ7OA2tz5ERa4zUrMm1/ml9HV
Pd1TPoJTD/1aWWHLd6F2Oyju3eUzoXJEEEK93NSfgWsC0waTvJp4NcNlD3AuXfOW27io1kyjfMDS
tRVbplWgXyU72fOogz+eaVK3hzcsuA46WS+6kS81f0y73pXPsjesUa/aqPmLvbk+x9612pw7Zdut
7KR3WVIc/DVYfCoJ62pPqAcfBnGGtLXtAK6kZYNY9lC7Pli2dR8Qyuc73TNLXI8256ImKgHVEsez
FV6hd8AOXL7qANbCJ+QHCPx1Mtju+FFLKCkfWBHXVFL4JT/M9xK7XaekPO6gPlkhfKaljA9+zcB8
MrcZn/2D+Cq+4ubiu/Rs4QIvv5t5wkPoZp5/n30GDkJ3FyOFGziBwyrRhdvkhPbyVXHEqlqsM8Di
uHH4FexQ2Nvte3b0KUz6r9n6SdpXa2lF6Bef3xFQOwJMY0TIfJZsDE3rinwRCMbqWjn8cxFIq4Ar
Ma4+5ads/clQuFI2jDrrhkv09gLjAdC5ZFcPEveUtbJWnUMGE+1CWI/b0EW3y3GQs+iMG9I/t+YT
DrB3kvIc3U44tuQS24mT89KiM92W163vl4venJY3pNg5uO3YDTlOzsAFTJXt2xwtWibY7Ztozb51
PZ8+Pz9eLzBUAbJSeiXYiLAC1DtrqE78ap4wPNgzaaWTHT/A6j/g5V9DOvKYp1eHfg3xdo26hC9I
69hVNJhyNk/ilWQE2+tc0uOu8bVzuw/5rnPHc+l0bkUJqHGnO80xsJA4WBUdyauBSMJDcSi9eMl2
epnc5YXGtf7YOoQIuaSmr3tncifXOCMjoTVsN3wkBzJGPSYfvvN6u9zC1QXq/Yo0MKLMl59GzAJ/
lL9pUyZbq4d6l9mX/o0y3Hp6RKpDzjSyk7V2FXYKgG1oCLwsi2hyLcgkOLcOWA8XyBpfT/TOypNw
HulvLudAX0VblcPHYsH/m5yCV6Ky3HoFCOn7A9MSwGneUv1/X/KouLjDuM7LPSyuwWXYMLK5ywun
4DMtpFcgtF76DXxeOMn/PAmlXTngCo6NI5/htjJ44NOkPbU8ITyZPD0WzwsfAB/4SHky/wZ2kX7T
7tUMLP8UaGQVzcuP+qeRmYOZlml3Gluv7nYAkvynMKYcZDnkI8caqTa3Pw/1v93i/fslfyyL/KgX
usSS8yeq8e6MCeOGBu2A7neN1BQxwuRi+eahMg/K0QCSnsILpkuyEj02DKfR3cNwxiv8eBPvbo+/
/vzmfmhOvzsKGvpuSni0+UVoQf+7kcnEVorSQpDusct8TbfUfgtGHOKfMjo4hmGyml7rQ4waMNsI
h67Z+6G7SCkp2zK6J/vUHajcYG5imVNxQk/VhTQlzNXYWxU7QbdNiuG9gjDNBVugaDY2anZxIEee
9B6AAJ7Z+z8fEW/8v1OrzgpUNwEIMbF+s5z+tVlIOj1r07gbkHxBaZFiT8bdXyQbKzAwM/vkQYT3
OnCAVgfg2ZbXka6VYUKTYiqgPp+O7TqzOjpdMDYUi530vG5J9oB6mIiXYaLMSMVZrL4mStiNDs+E
NDQ5fMxT2RNLnFF9ZAssHYY8Y+c2Hbu8J8+dSQWpBneaU1sxBdrwPjRGW0Xfo9UYUsw5fDAM6wnM
1DqypI4gwfyso2AznBmjwYTsOY2fSmnR/OD6QvWufBqWrVNUESREAvwcVZLtOXu17jIdzKhBanv5
lWUBuCmAMUn1kEXMMmPj5eQzdaz3QpQk+vhiwO4UwUbK037EHWeJL3JIEsld1XW7QqCrO0trarzr
JsmJE4bwif4gztFMUteaQKOUT4ZnlZh6GtMeqOxYcDEorcYYvvyeyn07XfpKPNeAWbT4a86U4wj1
LU/bc47OrooOsw58fOMvMn4w45V4Pxv6RhvoSN86RH6TD1gYP/o8098xh0MpASjRX+bSR4J0MaSX
nip5Uhx8xUQNSEeLQkARvAuU9Yu43U7syFsd3tXiO5RhK9GCbfsnmSqYmpFZKL2ImiN1yEAlp6dT
iQQ3x7sRxBopOqdW+uD7xiJISChZdMapUmJXR88XiM+Nf+a1KTOxUq1eYighis/ikWgtA7qOOPhO
y7mSzbeZzvRwMfFO1SAENK4OSLq5/0BvhXRd9EqJ0GS/Z1F8EqqXaaQvCqsyhY3+EmRvJMyr4Wm0
4Jw1W306xPHVl+9KvCBWdlC1uzL80onbqBEBXTE5CI0bTHs5hNUmvgzttM9l16hNQugnJwRL1vqP
kbRwmfwVf5qqWadoQFdRJ+VPf34Spd+scZftoIlCjd2gof8oMhh+N8qSOEoHmWL90l9Uwlsc8QC4
Zfc1GAejPfUmNWbr3sg9iqJ5tm9mLHx/0/hYv2l6sRzmX9GgO8c//zvIlYlf1206oxnHb1lXxFyx
GcL3kaGgwnC2btnb4aBd+wPY1zG0l9qApTIDqSzPRtgj1Ds042AxwtXJVg4J1SWrtI64RkM/g32n
/VCE3ggzJCkN4BJwmAgAzX1eKScwKyG6i1YdAOz8aJUieanJQN3uoQzuJ/m5pOAzw0+Ciok1Nwsf
VIkw2TzYJD3CYhMwjwn8HZRPU2EEk46yDkqE/BkfuIf0WUSw+bkHjUUqOD3epGlL4XPQ2z3nn/bj
o2/IuxAfeUdFu0NWKukUEnscwRqa8Joe8Niw31iVY/KZd2DHaZX5RQBsoMwwubG9Y80qTutOQVwe
via0Ni31hIk5YyQUxIOvyjuliy9qIG/8ILlrVVrH6v+Hko8yG5t9VDUKe7ZlWv/3mN7jUtLqpnjq
1oMjsWqWtw9ofVYXYF2bP9+23030/92aYduB6WDp0BRV5Sd2pu/jjIqhSBerjdxeudfLj3CK3UmE
687QWtHESUH0+AY2JdlyQyNAwFH/imXxagTiukT50LD/ELGujW0IuMfaGlK9liQ2T8NghwXSoya/
i/rimT5oVBwi4M55vWewtq2k3oTadJcz8kVR4igYfI0UKUgxu+LUe/iC+22ag8syV+iA4+ZzXHJe
0hPJg7Wm2wGI7XCfueUM42dRK6M+mQryACzTLpX61Bg5RePR9mG1Z5iSTZI/wsJYW1ZyhbArRcoB
lcBFwos7KZdcYStfB3+p5v1mDYYrSqJtKMqA9/SfArg+CUIzFgx02ySLtrRK12W/a6JdzpoIaUE/
XOiG/vmiIv74z6qAFzU1NtzL1vc/PMEuqnzR6CLgBextPfErqJAgNK9B+qskBYGVtnkY4isw6th3
Eyd5i4YlMc1Z+CbDtgOUX70GtLYEBwGEKN3Vv3wip/SH0WYPjXQZy7MqeaUM0OPS4rLKvKnCRnFU
LHoda193VeMFomo8ePEj9ZZmbV4xYwEKF9BY3SmaUyXb0dwKMWFVzZdFnZjxuMeGGx/D1AV4iXdG
onIpOOKx8gCvBBjKIDVMm0T4KhHGqUvs237cq8OmQnml9fdMSJFpa+2wqhbzz+ywsZP0O/ae+xEf
7knMH2RMfv0x7jFYUgc6jvV+kE8zRPzPQVgJWbquPDV32KF9tfWBlrxU73Mcu8KmnGgsP8rO4tWc
2bELqAJsf6PDpaoZH/aayK5JY3uyh1yyoL5d8dfQ7Nra7eqNBiiO9g8yoWeDZXdkUW9mTlzTwd7m
DF2/8uAcVOlusDu2co2rcOzAIgojWA3Ggz7fh5Cflb2QbBtY6qa2CVu3ocbZujHhzf0RCDRn6jkD
nb4m0LNw9flDI5eudJjurBxg59YyD5ho8t0YH7GyScahUjfIclvjoGNmToioiGEHqQjwqYPXS/6B
Je3n2OFfrbV1/QiaydSO9PU70db3yUeusC6cbNIME5KONDDuBFXcM6elJyN8jARvOtAP7z1xxeTu
59sx3GgsqqYD3De8vkV2hFtTf6iTw+5HxfM5HlR8yhmg/T8/Cbrxmy2QoSCz1WVqx9BMf8yG0dhy
b0t1eSqt49I8muNqm2DvXeqZJhQZRcv3Ylp7UR25UonDO7iVrIkt1qtdY93PAiIaRBgKSmaZca6V
vtgzKYW2DbA3dSwF9ew0m+wT2l1Chy3v6/ugZwVQpq9TgmBvmgg1mNd1xx69qQ6qzwaTGS80mjv6
hrdFay4XvjMg98iw3LQycQ14Wypw0nn+2kQwjcb2QQ14OGfzLlax+rHuskbd7TN4G3QFInYpUTgc
DJU6mviW956kwFCRz5idd5IGmvwcNSGpUFQyRNoD9KvNVPAaIdpEhI5FFFoFWTrR03Y4COSOBjyC
hE551rxViKj84UwpuGWsGjB/+HpnD63mZoq0aaLga1BRLI79XqCIu/RUxi55XA4aT3MHTi2qriI3
V28ClYIT1vj6aRyqa6ognCuz8WgEpIT05DcWb0be3wttwG2GhiEkF6OqKOhaZw06g5X5WynGIo68
pGi5aYdsMw/xcpRNTny65ZVqAIXsqKiQKMajLnzmxKQF4GlRWEbqRUeZJc80qlvGgUXEL9GqZT6y
KsjkMJY2EYKEGOsUKoFOyu70ujpoLIhmBaIwmXTcOC3yYRLr5PNiO7Ca2RuLTYzoTImpZoblVqYR
ECDI1Ar5iGRzatjp+MBUEvnLj0CZC2wTTYpqukU6cFgA/NN5y7O609NwPeeiE0JkNGNlKxHTir4r
ySNHmKVtYtUrauV+De1nvjcnaVeLqBlCqFKRudVZ2xSUzdOUWgw4oHmpJaMwCpN8Cxw1Y9cBOzQf
sw2eh0z0L0I4vsT+QIIN9p/2aiClZsVIwhnwIf5/OW2SjBnU31YjsIDgLdfjuxrwp1LR++4uCUvb
GU4oh9gqopMWtVsX805p+MmFVyo0WxTfKcjS6DvtluZJSl7XtFKnQ5QbniKDEE8IdLEpiCPOYmHV
O8C7zrWImACSVnQzAwxBKVly6Lqo05nzya/1R3k8Cz2LrfpNKfs95HJ8FxTxdfkiMJovlWuNNM5W
1Z/QQInWeOhVAQcTkDaMvE1HMGKk7xpomamqHXmEG2ioBg+aXiIVxK7AVe51ky0uwSNyvm9acT/P
7Ew5UoOEtWEEWDfl6wTarS5hUYV45//f89qM9Vo2U3tAUNhwsg2aKpUQrOpE/2XJmOXF1yG/iRDM
peBK+0Ok1E94ibc8Z5FsrKWhOqpQ5pfjoHsSAfsYVzEKH43WQXipgyV79iw2n0X4NaU8KzT4+3Dc
Z+FjQSJCvDzAwL+Xv6gmolOzTkUmr4GxK5AGqkG6jdVdJYVOwzM8WicdYmAqpfejWhxHiWolGL/l
qvYxWY8txNFlzRfyQ9Juh2wZqgj2boYfi5ShmxaM+9y4tbj1Q6wutcV4thg9W2B/bkc5pexR9SP+
/hY+yMmLztuLVfIGx/hdy2tQcLQTx0tYq+xy0Qq1VMkzkGGlN4uUx1svEiXIu6Idjuo2VCn0yr07
A9aLZM1uinOqCahceFixODYaoZjAm81faUy6zmacZ3skA9accDajnqAHOHdOqwrEtIEqVG5Lx4V+
lU1rKqeR1baXeSqcqaWnXWTuFHpLQ0xadN11s6EdJubntDftcALOLtzTIlPpVI8CZLJ6ss0uo+N+
P1RPWak/WzWYWcdfmLY8sFXRP4wB5oUc52kSbGoQ/RQIzIaCX+2wTTyxC2zakRfSkGV0q6L4aOlp
VZKxsoIHq6P8axDv2BJ4Z2X7CX1AhNo67PLHlBU0XgYLDnydgxuZ8FRo0kFsbip4nqih+Lk8FMBY
lJr8IR6MhgmanPQyZ/UWguAEIM95m2kMavJd4YePVfcWNNqur6qVKHfspZBNnP1ccmL1EjBOmHDW
s+QzIGNZT4RlrqsTA21idR5g6MRZCUFkXRCXKuFxwB1YEapTPEjkFmWVf9+RNxGUSOGIaUjozObJ
tc8nxEFUXYMLkQBYM6r1MOHrNEirlqXMGaNhOzJWBTektwHzZ5lql2XeXB7ZTngR0ofMMA5lfZEa
Eb4z8Z0KzAaRqgkmSZbETsbIW4flme3/ds50Mn9QaEe7RP+cKFchmo/pdxspV4ScUeDRHKHGXapz
k01skDujB9/MezZHN5ihxTfZJiZQHB0vxF+6Q8qDIjMr9ABmIrTe8ilnEFaofJmjYUvBsNaHvT+J
F+7YBgETjwxuqZNaoNhBm4fYGWZP4iH2kWCzWNyLy5lZXt3UkQGJy5I32Mytvy4E4/Ddzq0w8aNi
WSxrCXSwhrFepQtkZJ5J0Fhcyg/1dMmMt2YEu6MQVE9mAN1KBrZ4wtG4RAny5yMKfGMq7Dm+XKBq
HeW/xKh+Wr4dy19TpxzY0gFCHdCgskZrHM3q7UoUPC0j8tGctwXgMqSlTbWLsso1Q4utWkJqwUBs
k3pL0urUE60StVshRQzbs/CVCCvsgMWjqseplwToVxjg0ir20DxRwmIZn21Y9lIHw7cCSDxAMN21
mJllyxErL640SkGMinA1a/+T3eD7MtQxgfah8Jet02+KJwYmHpJmsGbiAvtRvm6VpIuTHFtxFGPg
iXZGcpYZrlta51KGgPasqH8p4Urq75aovCTihkUbhULlx3ZfrsLIKHFgDuvmasLxkVfVAzkL0Ymt
xIHKGLHBEW27BVnbH8B3WyvjLj4waEAZBFYLLtrGZ8vvUKZ2YHEa9C3zT9ZqK3Q3tOaWNLaODkd/
67aFyw7Jqalxs5jdGu64yW12yGeoL5veTWVkc6vmKrnFjsGEMhySEOdTOGJOPSXHkBxrSHgbYEU5
5CqKcpIzPzeXjG3Rm+EqGwqKUNgwkjIArPDheOGa7aUXeO2mfYYVdKEN5D82LL8h8X2wT6BRhPti
23+BJ4F5cG1+GTviPdEcTgek4VuCLenutNduO23TwsGpg4uLeuwaBOJf9gryd63jf2shtMBlfB+L
jZLN+o92SSTLQ5UIw3huX/wUlvFpIi4RE5dJm5DGD+vY4QHoKpL3XECGRmRyu2WJwoDHxqkgbg3d
GRVY/VPbM/pUxzD0VIcKUYnTDiUjrA7yKL1uD9BcZcloF6cMiLmeblPjVzE8xDQDazteEGKe2bpa
sdVAjN3aLZKGFm4m/TPCLgl3jPc8caBOMSAIpsdnlXgDKgsnBqkaD/yRmBFlH1aOMdkT1fNPxCmE
5Wimu22gYfu2isrR4MGEl7YayKhF/MitNoMpzF6kzoX3HtQbn04doGDKawrtMgABbETnE8Xx9A74
fGWxkGVDsQVAIfG4ApPGZEuk4YqogBwF5DVxxffmnSJ6tZdPS26aTULcjnq7QC6nU5cu20uBjhjJ
msBrNzcGoOcHedt8YF9ppW3X7mKK4To3ABTm0Jnehw0u0ER6WIJOpC3oBgWxOvC1V53wx3BbGvf+
Xm028xsN6VNIVIkdgcB/4c5ixqdtobA0i+343Dw2FeFQjkqUV4fM6VEkxEo/Bsomi9zh7jazaHpR
1juoaTj0NA/MwEl2hU/0GyOr0gIhvrJwuo3d9Lww971MvI9B9ZD0xjLfvJBtJuySO2LgxuxOGk/F
pngkdfJQmZth23qsCJNyx/5YZKe9ooxVf8m4rSmr+WyZ2UDMFyLrig1z8RmzsLBKX/68KUae9N/6
kAQInEw3JCFUpb+T0P5VYWxjqZyn0UwPsNowu2Io2LRbQp8ZQaSPpcdp8V3NpXXnLgKERdLAVOP1
bkNDnxjSN6QER5YyyA9aJA/IHezlp4jrt3/ao4T2oC8w+AWtfqUQKrzIMNBjr5sVdGKCoDV6ngw1
o02F0y1uFGBWyMX5GDyEbt/NecsVvlUPy+v/87oMXIx0jaN64nkkx1NF5i++0dXk3fwCfkIjnphA
fr7ykT6x8OOPdvzh0dZ3CsBV0VnEH8UD2wzEFMsPWFqzjUPS9gciof3S5tV4S+2Bhv6GUjQp06Hd
eBJeYOx8V3h6rvVoPJJ36Uxev8gbBLd4Xrq5aH1sc39buurLqEuu6wblBwiBlJ+56Dh6RlkL7DYI
xO/DwZx0XU4cxZHvk6t7ppeTtczX8srnC4ZolahmfYexYmfyDXm3aE5ahlZrQ2GY85qtfnXfoadR
ztMVPXacU4OLsPRXJU6lwGUEy8V3Kddwkr6T7ZlOyvXX1xUcFG9L9/7pastrKEgrZTtwPRe9DNUP
3mbNZVpesHe/O91c7WE9fyyHEj0sd0Z9OE6cGZ52W0IA8bTcAYuoQuUihBC/LcdC86Cc+Iwmon/2
bQtIq7VoJNb817FQRURr82AwwEg7civhtGD852Mp2QWfRHTSLHh/11xaS+vlXq1Wb59PT+/8Q6Vt
QRSsPj+enzVHQztC7ObqQ3M+7nveC7lLiEqSNZMVZyPZxS60Z34cLMuVtlmuqGKr1+WmW87SxGEP
iDGkwzJ5LXcr6Mwn05uY2NDorBTX5C5aDg2dkF1wJxC+txW/pO9HROJ3JXe4QvdBU6Rz+mY7eWCA
QdGDCYBHY3k4KHA5gEoo6Es8AybTJB6t06JCsV5myAv+bpGTZCvCKVfX63V//rW52kvHSOIiHmvy
1MP7RSU0OBj8ecf/3FMZKes4HpCULBKXbOeic7HcZF99P2fvAudtBsgtr/0dV+VEzOQh4dYmn5KD
QfiaI4hSuH7J5oi0eMPzO2asMrjCVHG5kJq8ykBj+N7yAC0HtNSAeXz/H2fnsdw21rXrK0IVcpgS
iZmiKFGUJihFBCJn4Or/B/4m3e6udp1TcpRpEtjYYYU33Ibr5OI5vVveic88vEHZ4Rvxmof1OO/T
h3kvv+MeToy8udMEWoBNpac+kyX6iEz44wUNwFN7ylz4n1xCf2p4d2FFJuMC88N6hS+4CZqngItZ
XlFsOVmcD7SgHMlDbNwO/PIJ6bR3xas34Tp+RLKBdV3LLLHlES44h9UA6Evja7m6chM+ktepPDpC
d0QJobyjfQ7iY8GfQOFkZdDut4UdDSTXPKdPy1piU1pu8GN5bh9UAXxkpbaIsdiJPy9GoQuya+AL
y3T0prAWWL6xGE93a9QLnGUTWCK09devJQeqCzWrwZUZW0qiyzq1U6c7LENSXlIvZb5lLkETltmc
aqvUad7w/fS03fKa5TkDeD0v30m98rK8qrxoH9oL0guu9CK9VH73XPmVn3rSTtoht1r5pIzRKt5S
r/OV9X0bb5UPKnH+zJ/vJHK28YHu8fKv+YU/ZOeUqUS9ZI11Dct6ek6d5c2n7+VCuVT+Pj0ru/99
lzLVr4tdLicGq3XnIhoyFTS8+IlTNKis0S786pk+3LyWPrgYD51BIFXzuvDRU0IlFyOZdbZVdvet
tDOwwj3dz+kF44ACdWyK4xGWJLyWrwXpBY7MrcCFVT5BDDY5BTdxP1eHmXZAJNvZmcvmMtoTo8XI
BaCt+GvKz18DuytfiWC8ygc/5nOcR17/Mn6Yr0C3AFuxTbExmY7BzoE9m41XClbllVM52gGdnA0J
IF9ED8flXyun87ARAGoke5ZvgVtqeGXjoNfmLkimDiWZ3m74tdhA0vJAhjjKdTGmporpDCcsIE+L
kBS+Ke79RvjrApb3RK/aAOPOH1VPcSVc3SmqHiUMu0VekLuVBwxK3vePmh3tlvfidw4qr3jQMCaW
MEUPbelA7IIWWbCiD/K0uGD/76t/l3lzYxt/yV781b6P2OwIfoRVt+qRkLuip/l4n9wGr/Mkehq1
29w6774x/GyjfwLPumrbmnYtykmWb/KN/N3gP0wed4yiMLc9efKneZm88lrtU/BVk+e79if8pIcF
iwUViZ+yl+ElXx7EHd43G1gFBzo22IJNuxIlZ2GDMxRW9/FpWKf8qTyUeMDi2YC6Qf19x7+YknmG
O3bO4IDYWUFJZ2jwfANtiW0IzuFwfJ1f38OFXEJ2GxvnNebDvH75k+Drnu51m2YjuYrbbXRP4RWk
HevwtcUa7Lq87XiFUolb+OgWjJfgq4gIL2PF41kkv9r3+SrypCw//ppdBo5HA2TBA7zEJytoEvAb
jwl/2OX6yL1wRXcTdwHsLRC9ALDaAmELeYns1ADalsGZwLxxhtGWXqerwSF4Z7rgz3McThi5u/oL
SAzPfOxW591XauO7zPtS5Tgu77RcnugVm2WmTTxGyw8+4WFuLL/bV5tqs2iq/G8SlI/je/yK1/zX
crVMFA+rFeCDC1wwfpo88VZelweu+K2L4QprYXpA8oavBe+n+cdlOmtb89Pyqw0MrWWoJOZkzE64
xGB8cUCAjF2xAeIKLWzghnv1ofaXh1f76rojHK486xvgvF95BSNiYhNOoOyocFJLXgdWwa0uLXBG
MgWf7i2vAQfIPS+b6RJRDr/O6J60dwlQYCzw1a2+ALISCKF3+Vb6P+vtmjG6LOkGfmUOQTUKoyma
xBE/geW+mS+t3/sFH04KAwrIE1kIDctl2pvMEGsrbFmRjvVrzdLeQi1ixYVfq9fFvz5hMo3vpjcw
hYan5W/Su+wM0A+WKWBduweO0Hgl8CxEz2DqjO7sFg/yr51g2oxHnsfNADtp+bA0nyY+e7lE5XuI
8L1ennnIUlsm2fKzZUNpHFakYxwWFGV6xEIHu3vYbE6zW0+rNQHDZbsdXTCN5q8olLIVEDQs6RmF
5YRbZhlgb845y2Hx2RCGGGHdW049jis7fBkfvhi33P7qeMNfIMjlXMw50P6QgvxrAgI1SUYv1DKM
30W4dEkekqydAZdaeEh7+jvWYrLimpf+B6zS2tIeDOe/P1JewH2/Z/fwzgzQkJKii8ZvpR0oMVlf
SXykMnlpvREIeVV3lG1wc+b7uAkArQGHgtuP19UrONcRL16edrvQL13xaTT3QvOHa1L+RT4FdKah
APXQdIx/ln//Sx6W5/GQNYk2wX7eaQLJ+q74SVpSlDsnEHRT1AfLdVh8IGVdDOsCqWDa6NkWxVdI
GyZlKf7dQ+mV2mETeCGY0w/5Q4Et/jknfyiPUIz6lwE0JFmBi8IF/0+X+y8XO4wQPoeKZDfaC/OR
4neGTjspAsgPqhvUIsBIUpQj8Kc2zJ6HLhwlK6okKDCqi6I8RnhaAybLMVBgmJ0IK/gv5DQq3AMJ
wYDE3Z0KhjcYRacRXA1LheAYoHoYuT0xqbr8QFU/Ln0aFMJLD2rn0WhQ9lvpLAGmb7+KayfkRwwP
DVTbwo1XgYNQt3kQP2WC/g/KFvToKT8qL9l3vqMcJZybGyxQ/VJfEQCZXZW6U3pu5Z24BjY3Ef9/
w68dzFU4AKFY3V8pWJXj4kEPmbTG+5s8nXOOvaq2G2mlvHf4ed5tDav3DwVP+Sc62yl0YWslkQe/
aM8V8sb58oY9zXPaczg043azyHg6wtns7Oqpod7xJwrGPx8eABRE73RxaYJjAfb3mdYM0iQIjZ4/
YXv1qG+fWiRCmk1rn/+wypZV9PdVBvJk0dVToK9Bv/htRitTHszaLDf7vF5nx5Yq5trc8ptG2E/8
ma/6nVT68pOk0ZNYVTccG4E9/KCJvmnfgmMFSyJco4jwBw6gtBRR/+u6lg3pL5NXB+l2zyI1f9LQ
iiyoTA7uiT66G26Wgzbdht4fBuKfwNxlIJDUYzBQx/8lgPeXD8zTPNAABkxn6PoFHZfGJRXCeA7T
SOvjfqjxYz6HhKIk9zLSVymbfYnxyYAz3apoF18BGmzYWjtB8wcu0D+Za7KoolUFTBGsIvJ7fx+K
CUyDXApZDiSRvsQbHCradTCPITT9f4yBBu4JRjgcHOuXpsJfxqAaZ3SU2OH2/WeCpirp26vygREL
yz38/p6P+cd4tt7Gn/JdubZn8wNZaO21+Ui+rS/j6b+vRf0lRfX7DNBUEd9gTbJ4Kr/ddtbpCeBl
bTzPnqVfk2g37guagvMpbAgohEMXnSXQyjhYaBTi8jd5BMUxR04/jJ7JS/J0H6pPQorF+lUG4LxK
2GBkT9e3UeeYGX6ez4zgWLsqkpLF0VoDySmLRzOjcGpTJwwzuizXQPOT7CNo6JJT+yRnTI6l4ZqS
i4ehkC9uPiBwFOoJSrjqYNvcQc6sh+JTa7aUoakMy9IarDab7Bet2jsNru6pU4+A95rwIt535JEH
BEtwJ231kwGbO32ayWmGTcLHxa6YPRikNTL1YklbW/Mn5UzLcpAiU5b2+Koy3egSYp5OLYJS9d0T
Mr/Udoa07TVUZj20c+76Q46xQIsuVn6+q09qeUzES2FAn8J9lfwqxWBbvUxsfgIk69wJ+w/Az/X4
YElHFBC1wIEb09h95eq6Pb1FFvdMxU27oapQKecmOHbpOiT37Se8mw4qmANx44kY67yDosmi7UhT
08JUEwXBVzlcDzEePm5ibvtgI1BY73AE8ZP6oveYiqxM5FiOCQQV05mfOH4C2uxy/hi2p0WEpfQ1
7EktB6Q0VFtstDecHMaxO0jZszycdNOt06cqW8dvOtB67SVgghxzErh4D0x7jF8GMALzAeyF8mP1
z0TZ1gUdwzvMXYld3gQwtlW7jTJ+yqATMBjVbasDZYF6gngrOH7S0zBgRZvDQrTlbo87tYBxyxq1
BO3+iENUSKV18BQEOSdHvGiG08A4EBEFWamfOqLkkTtgcJK5JtJ329m+PyXH8GEOz4rkyyj0pqX9
TGzeXcDhIlFkA1FQKA3FnvYcILJ4JEN8rqbvUMIBPvKN8b2caepshksAkWpwF9c78VFIAmcqJOTo
aOfkXhuD0tsoIkIInQ/2AdMHt6Uy5hag7SiWo6T+3qf0K451RYzLd7VtS+pimy/qC4JN95aQdVbc
8GR0bk2BIHPZ9uPcnbYtRzUi3w209ui7wX+A6g8zgwoi0f0LV6Pen1DoRXZs1S1bZXzK1aMEDqOi
cziuxPFqYClDS8zcJfAJsrcszlalutXe+3NU2s2FTiWORWuCJaNCMNRWo0fBcETEJ6l4anhc+2r3
Qt6cUdgi4Z++ywmsx7Ht18FR6BCQ0DHH28cWSCZiLTptQrXm10ZcSYUnrlP1olNpurRYKVbWJo6d
IX0lnBewBKIdk7DEwd31Gx0p3rE9JXhX0gMAqLzSE28Ij7MBmwJwyHOITO5VmU7GWai9ketUbZjW
2aKVQHeDLKN8ledLvY2Ng5Ach2z137vlv0iLYe2iKsCPUWkQ0TX8+xkhNanRtxaMzdoRLsKaqJMq
KGzVT/UkerTk/vB5/2y7IjQnwVHCnsoy9N9j8ywvZ2OQm0XJDB33VUW/8GWpoP/hrpZD/vcjABig
iaYYbFSQ1b/d1ZghBatzV5W7VDtXyhGZnNWWlhqOJf/9WfKfPmsJSP5y9olBp0V9WUznOxHXsYRU
pzittBoOsun27U6BVbgEsq723pxqxZue0OdXd9gF53gSdkBb/nDz8r9FgH+9+d8eKUCrbGrGBB8o
a6uVZwkhFisGs28Rksc0KcMSWMKifENLMq7RC2l2v6TFgk1eP0fqRUWXaRQ28iDS7f9D2AgP+V8f
jaUgEioZKnKhfx+usoLfP01yexCx3Qnawcs6EZ8Ii5o7iHDsHfxi1k5B92jCOOoQ1u2KcpdOkVNG
+suIYHWSm+tKKVj62yg9K4BHtOcsWU8gEBJAW52+K8HPBsp5kJ4j4SqUb0L5bBHmDzKyitdMZyQQ
rR/UtyLYFam8HpVPY74pdOND89z0aFuUG0uCxAk+uSzqVUxakOvohj3noEAQbnKDed0pvhVH77OS
IUJV0NKjNmzEzmzSxA9OYb0fQ78sqR7zn0e668tuNx6rkOUFCl1UTfjigFVkDbsGzApNAYHFw4B9
5kRFYX6boFB/VcKnLO87k6IS2k+hcspW8/gSG/4c0+8/sk9Ym344Bxn4Zje1AJZikmVr43NTbeJ+
y7+H7S6E/pOz95pHCwf2yjr28yWG7tDhRKItYDBT+lJnZPnZ9HpdezEEdnJXmCSbyBIIT4Hrj/Yy
6LCHRor2AGLNiiZ/tlg24vSeiNd8gbybDrgkYX6QB2XVqLiLY3Q1kSmV0rHVeTK0adWCQlJiOmEh
b1Mwn/fA3PTyuov4mHlviPhfANTE4kTAOg3yIPiYoDPtzNym07Nq+oNwTjnJQcZW8XNSPkh42pX0
J/AdCn4s89Vg62T8CkC4yXvXElr3tzx6l+H5Fe2jqJ275JYsZz8ooThz05pJkH2bhR9HP1l5BLDh
xU3sxuJz0jwpqbjK5hjhR2gOoLfygYtkg8bluLukgP6a/mhxLj4OUOUoL+spEpbDd5ZTEaa/Fb/2
5IjoaSK1xKTWPLCEdkoXui+AifcBpdxdDPP5Yy7pwzWbRMYcWqONYAIvji1HiqenOaptrWvsMfk0
amIdJJfZLHDtNkWm6bsMkHNqui89j1e6MvnobKMXr9o5MNqwfTeMj6hANUM+tt0NpOBdvwEVXQ3x
zaLpoZzzu0DsNfhFx5NVTlFylY3z8phFXBmkvNiKRcRlUYsKeFx1u07NeTVllOlGf1A2UX0buudZ
SjzQlHulFnFmvbSVsq1UR7dwL2j2SA+dK0Wj+lK76dMQU/8rn6aBTqT4FlhQRhgdTJeVCFOre4CV
b3upAiw8O5nJcGuz433GlDcGB/+m4hyc0TjH+yI3pH0kql7eJg/jiCQcEEElEh7kPoMWd6kmgvGy
dsax86wwglVyC+rjQHyiQY1F/z1T7yhSPEkLBnXxjmfdSodKoyhHstLU4G9kpD7p+Saa6kvDdyQx
TwTtDBtapvkfZ9uJyd5RIW5uQ3+gzlAL+wIYs2Fsx3E/w0NMwptOti9Cp2nrEB0fOk5q4KKcjcl5
elW7badSDAwQyiG2bKL8YYZ/0IE6lXrat8mvmZ3cAegDUFPqr5EryCEfR+tp+BzT8Upe7hbCQQ/e
Wtoeovk9s5+U1X5WzllP5zU4ICYpSacenVxFuGQWwe+uDExbrwc7YeGjM2ndP0u2QeDIoWKXgl0q
4MWGayK8WNi7yi1A0kct/5AswanCY214LcTCpthnCa4FBbVs5FybGoBr1UHNctppXg0oYaTpbcxY
CsUeIsPMahc7xUb00wYljVrVd9PeMsKinKLrkDky7z4Ze/RG/Tq76clDUXyUEulz3YFMhPNtwazG
WE2H/ggNNwbCEpz66QwJsAmvuNR6Vf6mMGl0g27M6EUxzf/0LRD3eXm0jMuoKsC5NuGyCNECysW3
qNw1KZ1gjt5ntb8NdW5XM0kOBSWh32QIvjafr9Mqay+BfhaV99D6VGqYDPrzMP7kRgXUBBw83Iag
fR+aGAGwB6k6GA1iQiLCGtPFyl6b8bvTqbnD9ddwV/M17iDqblpNZxEjkSl5E3ti8i5fyfVN17OV
VEGDKzcRZLe4w5sL5NFNNX6xO3tIl11VrxSwMfPw+jNUFNEj0FEpwjibERLU0K9jUVxXKpVMp4hy
vJDcES9XMb+W9FtmvLvG7DYN+M0Gpzg0Vve75t1HBFBAqX8WPYbMvcOUlUhG6GKYn0p+Scgdxwn4
ouKIihtDoJMtrIju1nqK3kf1MnPYAgQfxYPYwM1ipy7BrpbdZgQuOgmwr8ptY510Jtq2Ke8+pNIq
exwD4Ar6OVeoWisLQNAXjMHH4LpDj2moHkJcK7Pox2wVH9zWIZKvlXhaNk5TxqbpHlx01I7aJty1
i5da+0Yb1bSFqrbnpWHEtqZI2NBfxNDJxIh6HUr/xVMU3sbkKQJWG2H+oHI4pJeJoZf60cHqMpV/
RBGllg5sXKNxRv/I2Tafd3NouVKUOyKwJ2PaGdO+Quduwt4uai+s/mFOjlPc+3e52oiNr2vrWjyZ
ReIYerxTOCmTNmbHMFZ7FdtLqf42KmE3Y12DEn5DK9PIKIG+sBsLFto3FuyCuXRC3Lv76AkMulO2
Cn6yj2kFWtiG2Az3GdAwknA6ObFeoPYqE6hUj0oYukJee+VAJzodbvkA2MtQiPJGKA7KVmrCTTK8
mxqRS46eZUpj3/QMvbZT1kY+sEsiG9mBWQ/rmzGfR7Cvo6LuEveO6BMnPF63eAL2zdoIP4f5w1CO
onGRh2tafhX0jGZ3EOiBIZStQRoxonTd5z8iJYHqzq7X3G1xkDY5KSE0hVinNQyu1uAM603sS15S
HWYHlL1VBPwpOQ0ghTvQhlP0aZogsOTHcMjsBkMcdNynCu51hHo9SrvxgswNn6z7U27GOzF/1Rqi
mSlwEQsnq/rKkXRJJwIpyhFUdLqILSWmtaRADB3CtyYGTpM8c/FjAySKFzfBM/tnJ6FBrbYr8i4U
foT2i2Wfd8Fagj6lE8EZ9x90XOUEHQO5dNib2hwogQnDMIHmhlO1tG9iCgfALQKSRcjQsdrbMQFO
RuAgcSVmcxD0cxwWtg58vQq24vRSm8dWfBV0+tHypS/BPZMskFemPXodydoMUC6JCtvSae0Mb5r0
HIg38z2cMERVn0XEPg0TBxVSw4FbnpfQDufj+lbDtx/rCWnOOxqS6AHSb6lG9y7D9r8uh8CYByT9
tTsREQ/6vgyoVyOj1Yrbme1My2mGGlB+Nsbkjda3kOzTdBdBAzBlt8rxuFA5JteTqdt6n1HjRwgx
jxAhe7iHN9S2lfiqUGOaVyodwfyzKhY1MgmuAT2Dej+biHvpvS1lF6k+TpTKe7CEyxhXIoBSrCeH
rPBMqvLw1Ssq/xKqT5FJhwzf+R4DPz8B/z0aQNMiPxN8s+zgy38J7XubBxSvIOwOqxEvsfw7Tq65
Th8xfLei7AT6X1SvjQTuraS3lu6KbFeimtsam7p8VvMHaNWYi+xLNmqJji6RkeEOFC8saztH3LZ0
+e/88ZfbxD9yVQT1NcNEWN+Uf88f8y7U5VhqD5g228YS8lCGympjlfcDgo5vKh7qvdx4IuiW4RaN
Lzk+PxTYD4sCw/VetqB0X00JHHi+uydPpoEEcXsIsN+8iyRyIZj9Bb8unLuY2g38QG1A+HjbyVBt
NjLpjkKtS1Ekzg5AL+V71Iku6Q9P82VKrzPclUCHi/Cktp1bUtYSWP6o0y/nyhLsRJJq84zuhN5K
Aclv2OpD6kd3RCpEuAKKMxvGTpVrezCw26igTmUn1WjtPkFMaMQCJ+3WIZrbFVmRIm5xVtgqqHqn
IeDoUHXE2GQqikcr/y7Qdh2Mj1k9l0YPrNlP9WOgx3aZUbqZIOkN0SmXcIWYMGSpncKI7f9+VL85
oi2yIlQv/vKofsusxzw2tXBJ9VtwIjTjuXtO9oC46X+IjQsY1//+SP1fqwt/+cjfaI3KnIYGpxaz
Q3iJwyd0yoZ90vT7jqhfLSavkfC9Rt0LBim+K80d+5SSx9h9xsIFSQJmLLpjWFLQy7qbK0v7Hhpx
U9xl2BenJZiVrAE6zHvdfCcjFF/qXFnNHhGth/HWl599dCuSyQvDo6T12EvgqEhC24zgWQ4ytHis
acc0dgwD163kSR5RFzBl744+irS48M6anWoXdchXKVuKANv/nuLuFa8C6l4Ru+AfRuvfmlI6qoH4
VCDVCA3078UFwr1J6kUoZHdhH9XE+b2ta1iVVmeNxLwcd31KNeA8GE4nHab80uJ6tseKc6rxTvbT
2WOlBBHGXDam2NAB7tEFRQll2okWvhzraRFfX43riRB92Gc60gAUvdnI4A9/WypmEg8ItVMEdKWf
4onSqJS/3F8h/8iDJx042zCIx8OQaj/0mU0kuEb/HI6X9FrJACBMR23XA6ShXd9v2j+5+PzqtP+2
z8CaVVWU4dhkJPO3wosh9UNVpDB30HokIsYTd5FpSUI7oFUhLf5paJ/E5bnJnheOoBUf1ASgH52S
NvkOBXmbCN///bgUZZm9f70mUwIaIFroH1hw13X5tyaiSeesjGC2PKXg+mhTuIEXH9oP4Ries28k
2t8oj8tI2yJf5eFqCbZQR5YEPX1bvhOaYUTOmbZqL/c10sr76tpc55t5nn66q7od99AesGNaZb76
YBylo3hqt+1W3Jj7cic+BE/Q1/RX+aFEqGlDxfOQnmhQS5w41arYanta3PjsJZYP8gS0KPxbkGzR
Cbr2hAsu/1ezyfvR4KywOkcQ4Xk6xOvuGEJH5ziRMYZUPMsD+mffz+PLHZXaykeOeTaBxWWHFHzl
CABUtAE/A7jzCoyRFnWzu1uDmpN2oWsclaOg+Eljh9/CY+Nru+qM8kJ+Kg7zOrPLnbzBd2AffI1r
KgmOdWzX+U7m2PuI35SX+7Y7I1x0RLjmS/4xPqHgi9NqcoNtv4FyD3s9cx8z+7Pz1Mu4DfcF+5mf
XxFAJXmg0F7jVc49Q/H7Ak8PBV3wFYBetYPW8oKoT/FazFz1E1sVoJGfwhk0fNWRszgB6GE0/y07
AzYNT3AgSbC77shUy30T4CYDuSIVYgQWdKVpaxurXMmEV8jAq4gEUqtDbqx23edhfV6E7VCqW6Bj
XHUO1ig61BRjBvxY7fY1T1zaBzFATPruJ+sSHztg3l/VLkbGaC09CGtSeWnTbKWH4mN+rXa07EPB
WSLSlxkvHbxqd9EWNd3FAXVloKmNHNkj3JqfbsubHlLQawk9mJfkTAL0ONBXQiQQAr3pWptpXR/w
HmJnS0jjAeHI+2GPdeWG/AKJaGBl6RrIEaSKl+TQfQivFGAwxeXX9Dt0YM0RqJMiyMSsf6hK/15n
Z2HBLxJl9OvhNoG++ftGKBhFlGlKlh6zRXWHZxKtpQo1GgyTokPQXIL/V5XUXx+IAIVhUNQFEPDb
SrbCZph7jQ8cpgNHOOrOs36WqxNa1f+9aYBm+OemQcOCxjaONQiniL+dwpE8ZWWnWtJDg+yWuQlR
zoYialwsmCrVFW0gM3P12rsLD8LIbFa/RLSVNY/KfIlNcpO+WB2U462eH7V6q427VNgGlGE3+ZN+
38Q0JVE5Ab+XXir1hsWGDJ2eEhk92U2lexy784O2ieYb32dBmY2XXRFmZo4QujUuldRsHVynb6W5
IL35oKhf0esbCTc5Nqp2bg47C1dsaMvZ+zS+1eKD0bozRVZXhygCqBEfPDQSoHxOL9QStYa2NNJO
3qxsqLDImcN+B+J1fgkQzGsP0UtKNN6dUBVICKbaeVoNoETn/EDjtaKDBPkKkBypwsdUrrKNNT4v
YCfJSQWcg+tLphHF2DP4Zo0SensYtM9hj99QS+niDKahfbOKnQw7odl0mzvb7RC/h6DDbQn7UGBn
oU+XVfIDcG/BHhGv2fA4IwHdCecQT6t9bANig5wB3QT6u4eXKKbMmj+r20Q6VdTfjhXsgvOdAiqc
4Kcqcl20/eipcTPoE6mMG9ojNsCn0KPTWZe7ilakfrtLNTd5DNon4Vke90P7IGDrXZ9MrBjOd2QH
JZ9CCZCdpN6Lq0LdSJPfvfz3TOSsEv9tnf11Lv4Wnk3tIFd4FiaP4Y/TOqBfiCfydh2nGxWvh5g+
/mpAZ38zo/koPsio0dN0Qai2nG5WdNX0Tf85IS3oU6vItItRrtsUSXE4jz227GK2S5PnXNoLMPJD
v+oeS/ULIJbO8XyfT0K81zP6S47xxNPPHof6UZCvWuiPtIhX5huxYrALlQ3FCNwgaGWST/a5V96i
6JE4R932kADv9t3/NAHBQxdWH8oOFfPFwM9S7EjGZHalZq50a43PsXgFRQKG71eeB+Mh3OFvNWf2
fVHEpX3QHBKA0FcYO4WrYs4lkRWchD2JF8xUN8XKFmmFpZrwZnQ+HQCx2U+g0oWDACIG/xgIsMAT
0JjB2Uc+aUv6XyPBXdolEnvC6CfztghAbHgiEuk31uho+jqw7ehB4kSUMe2i1MUCk+lsnUKcbTd4
+1R5CDZh5ROZwudaKdbBQDAPXX+nBzn7IciP4jean3gS4Pe0oV9Pv2l3J+EajF0G+KMTfePJpPrp
BpVnLI1laEvUx2Ex+1QMHGP02QbuxYN63w6P5hMiSeZDvDOfWVASUNQzaKAW30h6G9Fjgd9AgWBR
7VJVIYf9MenzzGts5NThmQRPveYScgwrgS4IIniovhr9S416nPBZHaEW9puO4IiqK2x02a43Kh1h
B/ViRFuaxLPWqrYDfzSNbggkYCtQ3yup57XqNa7suVyhYhwcSgRnaDsBkU6eGxg75MjeTGXSMfML
/l42/g0UA0QITxhNqeIaNR/GjUs0f0AOCMlbGb81V5A90UXzzBylnhWCsikzvMyBC89kBJBoMbCB
VvjWEwjIvkZf5DGlNAjChnbnGlNhdReerO4g4xNIegjbbBA36uDEP4W4mi+5ucF5CW+Uzp3Bzvow
j66y7ONWkHF76s7aawEqYneHChPEu047VKlT7pnSXX3VUrumqgfbA+eayUUBUTM+gKV10wbWsztB
BzHWabACsVh+ihQjgd/zBO9bWXT7/pCHm2zXG1A8dcnGYgbXRsxVvoxT8Ha/X3QERBS6hF71wpZS
gcu8dSYW0uzeM/CUc6V5E2XbNU2Prj1Sw1ZGr8A5lFmYT5cOPzXRE4LvBgVMFLWtlyI/GheBFh+M
PKYh84p7XEHkDtDHQyG3BVkzH0Xr2EgAuJaq6iED+PDI6Oa37gPEBq7BGl71gJl/kuCd4p4FZoS6
hdIumr0Nylgo818z4MadB/kd1hGLEbGFVW/B8ALqD0TCWEAYbkehE/1xpymPjXhi/gd+H1N4ANiw
0QB/O3Fso882qq6ifMYUfIKDBSde3nIfJsbkncc+M0jtqo7uK87kON2q1FVBeJLnw2vdkLMjPlbY
BddAjQuAigpOJc/e7uDmUEYNt/OLJYJwXaOrEjfekDqW/KXI3632iFhDaW1MfKVqCnqLao5rwAnJ
tsUMQ1l/xDUCNn/JdIDlSC+nyP3kCaaWG6brZQfDlRKK/zkl8uXshfaShnuyRFB64jXMHE+d1glg
fdHWc4cTmLj3HdPpPFkB3RPWifPINgJ/Jto3oss+PU7XTImRNHGU+ik1yZD2WvJcsoDZZ5rwhjyW
Ero14JdkpR4hCwf4xmtrdCUNF3EYXdpB7s+22FHFrH2qmt8o0Nz7PaXd4ZlLWzSp5HeTfRuEq8Ad
zpziK8FOGN74W6PG32qnRNgBb5X7p9k8F2gsIlu+Zu0CWdVqGLrZoZ0/A2wJxeAq5bcxAnLgzSuv
uh8XQG2xqU0cBFaZvLvDJ6ess1CbbUpCI5ot8exTUbJjfGUrZwov2STaYf6RnWEdqXBaoBAL5uMY
L01xEL/gjzKXwYzkYB3odrkoBbZPlQG9FMG2kpkBOxydLnBhUecym6gNoFNDlA/BSHqw7kzYBgIB
+hKEqF7Qht5sfMblzhzeLXOTGI+mVrBIe4r4WLO943WugDJFH+TOlqyC8tR3QuiLVDxNBfc+ebQF
qu4peiq5r7eUjL7bbrLTNvJqMu2BGRIpaD/1mmOcJEjqBdRicLw0vDsK0518Rm5FgZdMg5n3qRWB
lvKey/THMHVC4eU2iYe0ucm85XbEtsP4SEg2pH1K2wE2WgNiaXAMOuQWkprre/kzs5Rb2qLStuBQ
wNHhB7TgE6WY2Sk3KpQCpsWc7BGIUmuc7L5jdhKm3wSns6YUN4YI7L1a0p5+JYvsNUD4qLe7+oO0
eClBQxrXOdMaw1FGCm9gpBFntGVhP9T0lT+fkWuL9xz74lYNXkyBfj1UAc6xCMDAkLxgcwI2uVxV
craIu8XjGjWPexJ6o3gdP5tko1y0+wAvn4PpiCSVXYs/zXauIb23P43h0VYdEAUp4aYmtvhYFZiC
Pgzarh6pSNoZLWwMeyAoBAf0RivQG3gTeZG+p89hAmE0AC+swquaf0nQHkyEqEDsaNT1Tgms98oz
yxfUISpj1cFFi/dooBCYGOazMF401Kg4dQiKwiIipRTSJ8hj2UZ+JRBFFuf5/zg6j93GsSwMPxEB
5rCVxKCcZak2hCNzznz6/tTALGa6PVW2Rd57zh+j8hRSbslF2Mz2Y3iQdIAPXYcbOav61Z/tXrMt
4GdYKKtEIbrA9HzGV9uQ106CNAkl/t5H07VMk3vPCUYhBTLLiJR5xUn5APed7KavtqTLfNkrO2KY
+ERPzcUkE4OLicKfcZNat0xylBkAfJFsx3X5YgwYZpo5+LdehRvlUa6jmUzcQxzaJtf7OmSUZlNQ
f1hqqjJGQtLaAuIGeuuHbQjWSk1OaKIBgH129Lv/21VEuBcezcy1ckHWYZQLZVhmhMtTK3JR91So
Eb5YcxE+CkreEJmQZw4lAxODKw+JRIsKg+h7FeHyOTjw5BvIHfB5UWTwVE4FwgNGaxCLp+IYgxPE
6wbsfSM0HpwCQaBWbVtHiHFulSsBIvj9J30FSzWc8F/o+xmD5nysTU9156tyKyN0uRuVwuUzwQal
Rmo9p2XbeEHzBZHYHkpSKAyGd6wHR4JzBfxfCKa+OZvpl1iIXCFcBE4IFGrP1wCZ5kq6mvGmxca/
0EsXh35avH8rk5cVrgZqCbQyb9i4J30NwSOjToUiXuSn7EL2wzv6FGPjrU3JFN4IiAwCFnOUAeCY
xvvSljFXsm8NxKVtp6V4ZvLbyYRx+JcoufHEjgnjHNthj+HwXTTqFmDQp0xjCdmWv134UupNgf60
v0L8MsOW7VE6RR+cScG80rDdJDZ9LzcC32Llh50hqB88Wq3vkrZCEA6jZKJ4qulIhJoVmO21DqLf
McxHXAA+26ASJBOWD4Ycco/DU01OAvNN40GowxpIv+Biu0rcVAdwqffnYWvQbekJ0VJnfnS9vxAv
Wu/RHoyI2aAti1Qq9BgfirTTCJPM3I64VH5n7ejIoltDPCJHSbOF9aOat3R+CsUe2YWRE0rkyA8+
n8NgvELS3QkAIDsR8a+47CDoTlrHdbwgmxaFEcHZbKDE/y4SdS0iXT6ovOri53g06egk0+rDIpFj
J4wbmLI8xfmvgpNhh4tcptm38xYzDMfLO2yh0c9JeGQ2JGBvYXmzxPpM/hy0OTPBq1Z23d/7Z8GE
XCM1WwjbovD0AzvKsB2892+PzZhZCztef+3qbT+6sD7T2QSfm19Mmw1iYUlwBbAlTIP10sCBjc7E
+h27Wx2daBCdjccMfAUw3LBuu3171JPnEp7MqjlTQ4f/X7osPrhCsv4B5R/4MFv5m2nKs4shX2MJ
VUW7nEVsX/5lKj5KQv66g9J7xXYCMpp39Z0oHyY3fbRVbF6XsXISGqT2mEh8umc7nhH1MzgyNjEt
EVE3T47gdcTVEfbwVbPb7VkVcH99p97deqW4+8wtzdLolwa8ynQboPllSCRjc9FLj+kyYO9PVz5K
tmqVfGIW176JhYLPt6NPlSw4/Hky/JLbAhSSD/ur4NP+CJzwTiz+riIYQbI5FITWbYxXs6G8jSQX
CMczi028wZJ+aBax6TDxjfSqMmXY1Tk61/j7icsuHX+tEXzDKGPzcoqzbdjsC0suRzqU8T1rTOcX
9g/4pOhA2Cj/oqh+QmSlwRUYBruniXLmBCKH7jk5DlfjT7vTanFvR9fCeGtrrCL9SiqxbKzUva4C
YdjTI9oiV5aZejZkfWGa4RlFzElhhHJMNLzgVrhCw4yOxiRpf0+GFYOzmtoUsuL5UIp/vLpGeXwT
9Z/in9W5AbHU1cFY8GTX1n4ujrgj+Jq6tcNd4pPJYl51fNbdUqg9KIYGwo5TfuRhD2zlhODK8lYP
BE/dRELgKRY2cZAtTaLChTW1mRwIOrWb7TYOveoji27sPAqtwKqdVutSRn62iBAlaSTWO6jauMwQ
Mas+t8BSMdww3xGyCzRLZ3bPcQcIGXJnLCLJRjPZB99B+XEueDtkhqBLl6816UeOnyrOYBL+Jbv6
eKOgvDYSW0uHSCFbx+MmtxBO8tIJF4UgKvJJ1WID/x1aD7o6G4SALMxfnD+n7EMQ1hXChj+dRMTu
NRm3iZea9UUOHUNy5mRcWj8T5SWn4KpqrkkKhEDDZLevTEeIThPyyThFN096iEBItVsUK7BUgbc5
I4QmL+8+wUZTdQ2sF98XF4Au3plxeEv5tGdSv8D0jdKp0FEEiJ31M+d4DOJ8zZjb4D/WwmlQvHLc
WL2XtFsfLEUgttAJyC0+JxhI2a2DG0h5Oq+bnUmsyt0SEHmJzQeKTv4tfYLU9Tl+tlaLFaG34/d0
LpMVyeGKIzSMPWuRvcnuSrdftW9sMGRlnT2zuwie+C+j22XYBvShwGCQ0UEOyEC2J6p09mcOaM32
f5kWtzLD/IoDRbkZSCxZJF2ahrfE5t25Fg15+y485DkYmTfXz2zyWn05lg6CqMAxCGOoVj5ZatHK
0ht3qOAk/L++IMHmZhm2TBADaZtRfBvjg3owoQriZVG5UmyX8TZCP6wEP+1w1vxfzrWZFBbTGSQO
5nTY98kXzrl22NfiRscCt0/t8hyUGzB+4oAge0txmanrFXH9qoGoZalXrvg15F7A8FfER37ePF6l
v9ETRZ524gOpKLz0m5PJJrJCsYBk1+DKKtDS7X2brFutfQUc0xpBguGx0oaVfoe74lelMVz+pZgh
sNCvqy2XR5vT1xGTmUJWUuexCSTxehjBRL78GWEkWEqqnqL4WpU1qBgyiukZDmdrpebroDt13Skj
k3FZDyhPoDIJNHnbJdxsWDV8FtN7bRBzmyWwAboottJzyP6Ii6oewXgHk+ifEtbtjfHUqH8dgV1w
Iukl2OiBYOP5GZCGOu9D69ir9lA+9HhtHDkzuuaC0AzqNPvLJlsz71n1kIghEQ9BYcNjNvpWRXyj
LsuTWFxzVCGgkYErS3udFGcOLs13o3jPPx0uBcQHkMWqJzsxKVyldX3CcQdys5eVvh3MJwrZnLCQ
6lxbGJSQ6gfEOBCNSJkSlQ3yYtQeBNKOTn5SZ45Slxxc65b+DvmaV7BK9o2+mr/jdsWqMWC/KG9s
kqI9PmWeNYUYU6dQ8QSaGMjbI9LHwR1ZXD7MZpdIG7Cftl9mnzl2znDdQ3GjUOsgZ69N/2/4843l
s5d+kFPiLbuCzJUEpy33Ja5TqnR0ZOu89Oh7mRyZUZxMOMygW5TQaIuveo24pL+NEoqzVfwDHLGp
uK0QBhZHFVzcFD4kw2NWJY0tQWD+blKV1kC3tNpeFc5+PNieAQginQDbkHWXDNesBj/D7BnjttZ/
mK3zWxsSHfienMPpEPMcF9jh02V7T0hwuZd7TEj6CgBTvpfXr2yPA0sm0Ai/Scs1v+HThJBmoWjH
LfwjD0FpXSw+GnA6INmC5LAu3M/qjwwVTXZQS/yDDQQFsCytgR2RVqiZ28ItPee1tYz2nIefPS4T
gsT2kWDnIYwiU/Ff8kmHg7RiVgzJrvjTyBayRky0bFPNs1d+kF+iGI2Ej6a78LhRWknkNza1PiF1
9FMIbLaDJsod0oPkv0G6DZtRoH72CeZBTTMVitHwiAC/ZehBfg7tQnL4RP5ftBCtqzEdUvDb/BC1
u1TfZe/yyFMYXXiHuLVYlkX1WOIP5Zwgfze6DkzcMyctHFv8O6cXQb0Mf+qDFZaw73e66xl4GVoW
AIUgKq86yxeDHPEvC9q0sY3sGB2UXTycDGfbcXCaBV2BgmdMcPIIkek2IufNclKND7sEKH3KrnUk
BusNevXGX6Kc28yBN11UZ4FPKXGTe8k5uM2KZb8FJFDdDg+aQW7iS2caSd4+kJOVe9mdXBQJ8a43
EGxunEYEfATHxtoxFF6t5oojYzuYpq2dUfpLrlSRcb+tok1rfZvBTQu25ujJColGG14T6GmB7RhL
eKzA8+i84qsY/92TnvIB9RmyOo10/Cx9BCkkiQ1YZUgnZLbin9A+eX5rTNH1Ok53bUj5HJFTrbWY
d/2NmUMmlSLx5Gmpz8uclYqpPIdFWwjfA5ldmldUBJsvvgKP5y1kYMP1vRCuRN1lj4KvRakuX+Bz
/Q3j45f0AdS1hYplVcJjqf/1P6Nsd8ERqQi98Xm0qnl2OyCwYhNYy3cCPWXZJkcXz0hywBuQ62ty
ZuivsFsy9UQ+WFfOL1ZhV9gl556wKxFCyl8g1F9mp+J/XnXr9yx/eNATrwY0eSUNZVaE4yoTmk9g
yP0U3sO5sXX6fwZxK10si1HoIxVfBGk2veHE2r9Jwcv2YWLeKrSTzq2Fez104NraaWXYgrE0G1fU
PTG9ECUfJV+4WTiIAAMYhUCZTVIrub/y1HB1kzRrAL162rVfAPv+9CykrcgfHBMyvpxiV6MqaBL+
JO6/SWlWYg/QjkuacGJrvqj8rwpaLDX+Ve7ArB4hOozJi1a2YreKk+ysIikwE3oQPwL5iWFTXJkP
WIIc3N66Ah6IgGjQBNfERU6x0D6ULb8X08M42aUcVW4u29xw9yDyymvwD0CrFI4hAjsADI5Lo10z
k5Qkof047Wlcc03kNbJ+twIh30wZyoRHOV8rgo2MXz3yCDQNu4VBdRJr7pFbRo480kvl5GBM3+P7
A3d6eILw2eOntRxl+mbSy3g3kmVOIPsB6eK7dPH3LaJoSLqWj7q6oNTNhcaIynuwMZCP50uYB45J
xJm9hCJvlcRfwRrnxVsNQtN1tCH6sGNSxDtaIBshInml6W5AFnBAmuQunnYil1K86BCWvWas2RA2
SnPoUVvwJqvrBs+2cUujY0xA4OC2W0u6S/oG20neA0Mtgj0fdJg9lX0L+vAlkJh7kl/my/JXSrZv
4gfNIqUdvughFL38hw3q0UReJu+TLQi1jzWmJx7Y7iTyQqhGs8jwgMd0p1PpzR+EJQiUmElLUKPh
VenemHuxujdS1xKevnPKiJEhFo8zMSM+DOVZZ/728zp8FE9j3/Yuab78RMSvbeetf4LzRrWtroTu
MCPsRpFi40okUX3RbgeW5GbhluSZr8ZtDJDgkN3JAISKpehWobY3b8ZeodCbVbf9bMxj9Rw4xshU
swkHdai5zljRXqWn+cQ0IbwuDhxdveQGxJzdIrfbs36YDx09IKEr5EvKa3/aNMxxHolVwg0qe9zq
xKAGGxm9xUvubGWP1Shq3VayzVWCQRghJMP/257BN2eUbtqsxUd1ARkbyRWH0f0gFFa4WFRAke7E
LRedivpfqxxB1BPlY758G9AKerRqhnPwG0WU0UU2JAMgHo+guZEowjryC2lGHpTkHUN/9Z13UjaJ
2qvhKSDU0AvQNA/8eLFGkvM1vH9b5q2IaSa30y0FN3myz8LVwEOh+LumuJf0E2koZI86yzCyTUSZ
updQy7ir1XUOGHCJdBD/deGy/PGf6pc2ghlE5wcdci6+nw+7aFcl+mEvPJR08tKB0Xe/s+xhcuYz
o2KoaVdSs+2VYzlftHyVQMMHEDDmKyCKKnLUU/2VgXhJ7aFheplwVL1fIEx+GS+GKO2CvbC84JAD
cLf0G7hzhCAGAfaqtbaq+GiMdWLYKvgdnSrVvm4WWeJM4LpT/mrNg8HojhLdsK60rCdIaz750oge
rS/9NJe2jwcHdptCRIBqVSWtYy3NL47fulyq/ZaPWNLO6HVj9pr+pqaXniWaEOWS5Q05R+pvcQwt
tK9BdmaGLmase6wfh0skHcNbG90V1QbhSj7F5bE8kecC5WT+Fu1ROURLt/guhHc+Va78K9vPyPdq
4zZO+3JeVwXKALd6iR+pCxxtdj9YjKMnodsaE0DqmOj41rNoy3jzUanSUgMb5P+rviVs7SL6hWSH
TGL6EdlWMJHeJmuTdBDy51FZBy7KiorDazyXucf4WRerCDv4WRnZ5rnQe6g9QkpTW74Rr4xdLRbP
fopDDW6br+C0QkORBCjWtT3OOsMZML5hYLJrRi46T0wAsoXJh0BexIWhDwI75ZD4Lna0OWqaiyYN
WlpZNt9IcvNpiRddkQjXne26BnMyPFElNItYoe6Cx6fTfzvtl2syrH+sMzKN20AfvX7Ndo20yujY
nU+V5Sr0k1C1iAaao5yWklawl9amJxmZiL50sDWyHRM068yHLAguvmZ5Xl0xAshwtov+YCIeuGj0
aLyXtvxZUrWyN5ITiUNATpP+MOo767Gtw1G3Tl/YGenq+1h6Vc1Z5DjJrr52SQheOxWi01WcSwo/
DFksLlxbvlpm38awz64qFNhRWbaXJEO0XW0Q4isgEBTCkQR7mN8ZxKgetAP5sf1luqUkN5FRf2mT
tQSGU90q/dvEeuMrVCgAsmv+RwuDsoGa1GE3i1NmridWLw3Dijhs1W+1fIm0FPgbJcSMhrisfODa
JjWITxMfmB3d+tzOJa/bheVDlHd1uplJZsJesU21c6ARIOYT/Iv7KEStB4ul1cgcprVe7lOMqtxA
0MOnFm6YnM38p5TWmf9JuRXhUlKw15kGBIfHtxBXaEpxv7eYNaI5xa1JeuR8DNnmwB2M5qvQv99a
LxHHq0prhhuCmhMkVCMB+i50tyMh5y3/cMm6F6ihadOF3RnfGk+YoPNUoj5R4TVosilqTG5Xsu6Q
4CcB/Jfq1HnlkRQhcs4ufGey9nHt+Bybyd8U7QAyIZkBLb+VyY5+yo1AETQGp3c5qVScUpk0Utbj
sLxW+B5/Ep52GVSnTPEwajGvY3gEqRBfBnjkew8gEazl3sSd6mS8LGbuxOOOtOOqAY+cVnhtcm2f
fhjdIzZvGUdhqG+sDlLss6OPoiE+klNORmFS7HpyON7hf7XOPtjxPYD+KkiledNlLjFwox6pZvBL
3xBztRa8ejzTDcN2q+EwarYd2UQTL+//g4d5+43GJ+ip8RnIi/rwqW6br5A8pmzPKXZfVO1GVXfa
uAjDa4JvcBI5DvNzlJ8BcxHcr2RgDcT5jkp+3YzX7CciEG2BqFKQb0G7wUmivLPfl4O68l/sh+8z
ciH8pZbdn9FivcQfzDR82P07hAGjIVEGkxMj0MRUln4GAzFXLMR6uRMOrJh7PCbWZyd871gPgA5d
/SkQjA/6h17GoRSepAsjp+dlO3rGZcLxgOqRcoOUxGsKEXYaIWHtfaxOimVrQK7irjupztAvSDZE
C1LtQgP3yY4auaZzrX2VvaTYM7gIMeUgwPnT6H+YT8ixKvVo+R6yivEqmUfZpyuE8egTeqmqP+IN
0SkKaYD5Qyk/C0RmxOZxo/G9RW5DosR5Uo9p6AkaGMzBWqO2b7ZDacfQHIRBjhuWbapV6oCAWOJZ
538pkWgIWKJ/hH5I3DAQPqjlXAZYGVPQoV2biccayXwYCvf6NVoOIoXpYfq2lb2/ucG4RYUnE+FH
anBwGPsVkRZFRH3aR1RTP57u6e+uyFNhCpregS7rSHJ7w620DYkXIiKs0hbCrWA8pOKuK/sfPd6M
sk7z40+QkPSRLoL0d+TCJaDYOEyq05rwE/EJ9gOYAwLXDVqONIhM0wmR1aMVoeIEme2GbMGXfx+B
IgCrENaWJCijiV4DOrTWpe1vYeFAs0CeVto/RSwRl2ClOJJhk8a2WJIbhmMUxS4WS/a6FWwRIni3
IfBYtocj7R1hsMCGi7GSX4fqJZYzXRl/I8DZRbxHbtnLV/QW3fRNjnV31WqnuZGLiHwHeQfCvWqX
exo5vsi4woYv2zZH1XKy5AZ49tbcropkZ2lOnUKwnGxcjHG+TnWaQb7M5CBgQKY6m5EuXkndAW1j
4v8qxnlSANtWQnmQ/vJ4I6Urzhhxh8QFcDt0wUaN9KQNr6xcWJTeRvt8PiYzcZXWXcEdpQCMIaIa
V7XmpH/6iull12OpQlKxC+VNAQ3PaeYGN9XfN/B4cOgR25sXK2uzt+VreVDZYU9Z50aTY23amZez
2li/prkOiy2Gi4ZMoGVbfigmzed586eo7L/Cgm9fxBN9GmlvGt0y0O2kuNXZ1lL+5R9U9kofE+II
Vl2mM1rp2DLGGCfpcCA/pw0ZIEllrSZXuIzN1hQ8NB+RWynXnoHul2Vb8/BsF4lj0GJb/VOVqzXF
9IW8LbG7DgEM2PuXxlaBz34VsmLXXw2MK6cqEZixzXsTvu/0lqtGoLxvSTSaaBwNdfXXXw684A3c
uAQy7BFezoq+0etbb88YiS4Sw1VzinmW3PGCLjyr+KnsWGCqHT8sVA4HVFLSMrgSvCsBo/z5Dnt7
XHjhXxLa0VqoD52j/A0RzPKGn00VLmAr/gmQnVWD+kfIvmshMj9A7vug6QCRnfwlZ/txIvmBkE/B
JcFtclG8gYaLUIyVa6znYjcMj7Ff55JDC+lIYEQGXvIg6xeBJj/uQlmkd/AkuNRMXqIpjNDyk3cf
bAl0g6sEudKwii2bmv0d+n85nPTrwOrw8mtvUi9dcteKg5FcJ4ZGAFgs1Uhd04ZVm7R+PbjiVW47
Zmc4eoJ0Azh/BRNg9Pu1ZvGo6hN1IEz7Mv3dsjPsjcpO1XuMk6r45wd/ypYP9NNHAAxoFiCzoRQd
i/Ln3BHOTSIGfJmuHpqBrcKzIqeOoXcPb1ZacqkaEdW9icWPcuwn+jmD0ZR4HiQJMEK7AeiT71j9
hwU4v67nD1baUvs3vgGddK+RRy7hcVkpAA6l03wTYi/XHj11c7nMENt3N53ilQMmRUKO2R72lX4w
3v4vbBpA8gKZVG/glR/xXZvwEmUoaLrljjRaCdkSFY8I/Mcbh9GkxztJNr7iJDFUi/irGRehvpnm
adI/WJMxfKQxRPiiIC1YfwkKc9S9HiF7G8dCAUdrBK27XPxrUKPQ8rr/jz2JQNPpHzIdJbj0hkc7
GtycQFsB4DrSwnQDNKsKO3hIkOBGcue3kibxQq4I+ZeYibD11IAneEkMEeILgpHgnAFhJO1himhJ
aRla/Jv+AI6TB1wc+i7tOEzcDDlTFGKW7xQUj7XrqLzeHBXxnj1j0lL8TJQjlEPwIQD+UPCCPXQ6
EUaGQc2WfjIF+mE1/4Cwb/mrKa1vT3Ab2+7RJJ5YY2LaN78+wemkyGzpJ57Z1qv0ZLKup7Y6n4HO
GoQo3QL4Bx0dqRJWeJGDvVgvuC1RwSo7a2LIIP6ZvifiBDRacMA6Mxxgc7uReEzc3N/E5ie6fWNR
Xpuz4Ux2SqgtFXmNpys3gRzIkz4xIGLOZlvqdlX+l/sLXzzyj9AIZgFy7P2sPN7yR7gw8+rzRyHV
IPto6rF6elDuMLwVgsv8b/pDEytL5xi91iYMsIbbxk5hJtBX/Lbf6HDjoNKkMoDPKR22squaB3gE
M/aC5CMfrqlBPiaaE8GeykPAIjNlm2Qr864UIzd7Np2nGWUmuymv4zCs248MnekbXa/21tfb8yTb
ponuB5MigMpdpF2vRHuy7Ekj6n6x9UTNsf7yWR99ijzIqTlTyvwBGCkXZDpVtkR2VI5QNtmi5+HN
4lHribBREZN9YLL12yNOx5BzhW0Oi/QIPbdKW9pPpqegbbRmy8XoS9umgIVbBhvgPM7tjlKk6G/Q
kYdo+2IfBWuy8xdFx+Mi8Hc9xp/mPgxets/cgF759pD9tuathZwFW8z2N8entNE4NPtc9sSYg8nR
qNRSZhKZ2atV+HgKb7idcHqt+/dUR4bKwF5Rxh8aK2O5f3XPmT2AyuvMlll69OIWrdlbx2Y3sqLj
ylY20XrXEMgt/5axx3/RojVfrAKic/8Le8UVJg+d0E2aPf9a7Mpk0wNB1H8z04FPzaAF/Y1dM/Zy
3+7fo+fbx7Og7pkbOLBwf2NVwatsYryw55aKh3qto7eb2WsC4t+fymizzksy8uCOW61DPpGCDDh+
+S9RIZAINydejKhFUtD/5fPKuMuTo+/4daTb3i71VXOLi22a0GmyT2X0gW+XBaJENhROX/MOrChZ
27k4EGKGpJlsnmT30RHBW8JW5UUNKrkzrxliWJ+Va11pX6V5NQHd7eLdbDoT8gb81/pkGSC8wCtF
ENimWb2zS6K7kQaLaqXDu8fXGmpW1sN7pvuu0fmOzu3y9pQFrl/wu5518FkJMxc4aIDTdiFykIQU
9Siy3RixHZGXLg73CWF8DeMZD0DsTHg4oejQ7ZJgZaUJrc/Fbe5/2oI2BEP2UiRsVnNSxGVk2AGt
XOGk7JsXcIF0/mDQKdpNhJFJm9e+8VVW3/rbeIF+hyE+DPYTijOJX2vMstPIByG8lUxdqoWt86D3
11K86ei4ww7bjPHQwISbgAnWcnzrx5eA1oZdrqz98BHmDK4kEKUehejzVz1+Y2c3JTwjx/XAqhWR
iYXIFaJt2nAXSeBsLSClgyIiOSCQbYkPRLAn28fgDHrf7dtTuBIfGPD4xRvo/woBh2CLdGPdffaU
nlAMEI2r7q3w5lPDDrMKNgQO5k7jZpvUAZgOPOsbYYY2XeWNRki7sqAw5xuyAVfBZTymo9vDjry3
XwL7FvjzqGXYqhR64AhAVGAuaSV7cjVj4TmkPCqOob59hJE9uDKbefCpnpuNrniF7UGmDo/2yJbJ
N7PlJSUyg89mkXdu2yJVX9SIDtfFk2wMBlGNZG7xBtZGQ547bYueeWgjgOT69doMD/qaPqAQvTOC
e6IjquAIGMaANaIQIs/yFGIEFGioBcziryP9aJ4QMMTUQ8TPnFzvrzR4NMomVWm6EKk9PCJUlxzp
1iU2c0v7gycjeP/MxR5IZEb+RljLls1h+CBigfIq7ifJIcvH2AaH8F01h0lz+oNJIuUP+aHhUhz8
zkHgwWQ+/e2QTOy51iO20vjZ75SU13uHJI02oPfNvYifWbDJXCKCHQu2Ml5kW2lNLyWjE6zfuELz
LvXbUCV8vLNp+mGeZsHnxKfFJkNH+Pb/Sav49GXgHV+RBshOTwX8d2djHICGzOgLLbb67M3PCptE
G//L0Dsu+LOh03xuzo6sWOqok41YOxbNQUTn+Jt0Pkjqr6LjR+ALSvEgZWQAf06PXoN0HI5i6Sga
ZTLDT2CTTQnSfi74E0QvYiwIVyPbkbKb6oNeHyLGIGI9mUfwXC/5y1vBYbXL+ZQP8OcTdSTTMt/x
X3vdLlvERotyF/JqQ/X5B5gblE/FX+9Q3ti3z2H+V3LJd9zIJc/lyJ4TvM3L5rTqhvs+wHRIb5Xf
7HgwG1wR/5JLbX4pfUfd007lVV3W0U6KEJJxdAQoqaUT7HKpQasihZ1xavOjo25oA7t/4VloCezh
q4P8d6+ZrhJdQsgb/zPjuoRuSqlkyJzI3EZc1+IaPdlfui7MpYqFKz9UHJnWM/whaImg6+BdHTMu
9J38Az7DE9mFXiqsAmJ6ZERZgP9sl0eCSrsMTdWHobUL9Z6blwI0sbtn5wABO8b22u7CDwHtZDe8
U8YoDCmPEY7DO7gX2VEC2jgy/1DCTvOpU36VbBuTMfkv6z+Gk8mKHrkKCQkCdxFrnEekTX7IRVcG
LqqvsAlc0Gq7GtnBshgpx8qaLqO+8Q1bHzdsjXkKl85jH38BekfRj/SlwouFXumvutitSY6aC+Tz
Xvyl6sA4u5qZqvqOaVos+aVmqt3nj1EUCaBYzDxpRWP3zUUnD386mAo50gw7OLE5z96p5OM/K/2T
XN51A71tqg92R1QsKgbN3wH9ZhCPQUIvTJg4UX8jYEXpfqtxg36iK3YzujKdpTx7Cwy2ZblWfBdL
lD5li/ol9E4wbcwIzJGzrXP046w/U4hvclmevQ/Ws+JOCKlKfPezwCTnT6W3lTXyNAieDgY87qj1
3up0fNYugWHDfqgW6xpOgMyqFDWB7MqBMyQnEBIQRTQNgQQab8fhPzrP2moD6aXQsulUdzm8DhBL
JEBZAG2EfMomkgU3rI/wiMF2IDlv/GypZy4CTBmKWyf5nixRjJNLcyblIASP8Tl4kFnQO4i9vUEr
KhGAFDArb9iPcl/fatpPJdeOxvDvd3c59aZ0IwHtqxw4LGrJh19/mVCRyS75bLnNpQ7Ph7wpSVL7
hxZg+ntfo8AzaOlCJCcSlsbGwUvUShyXQKdK8DlaaB6mY4W5DWA97pVtUyOhgWoXzwNYL9YVHS6c
Q3thIuXTDbJo2J3Gfi/3iK+RHJejujVAV7F3pqccH9q5wcaC1kMmMZ3RsuSVzm1RcvUSkd5heshY
stKdr3M13GOLQGPPHN6/tUgQl7RuJtm2rjcVXWaDAD04PE0q6kv5gAaoU1gdVoQB9CDoAe1yG3k5
JWvd+L/5TjtGxaP5Sw75Gv1pfczjTzO31XzVXylkBaJAEIOGbYJoRJhEMsmM7mOvtkdY/N00O6W+
TfMfMF5MND7q+Vnx0u7kd5BmzGokUWVsDAgyjRd8C98nOTx8pi9YtHLySNbYQiISgezpx+LZ0FkH
K5g6GFJTgQSaV/opLcdltkpOZfXXikfabZvdLLlCf0fnKsORrmt92z/ygfV6GaB1kuU/ujKhBSwm
G2leR/Guhs8KQYdidED5KYeTmyW2B+5NYHrsNDmJzl8iBV4pYKZ8ZEzTLuWXOroBnLy6yn6LCjHV
rzmeVVKXZeb3lKYxvCTphZl06Nf1ly5cSJojiRJdqAqnHu7zT4CvDCZ+FPeg83XGJ0DhJ4Jfeoe/
B8ijgNGK3IJwyzdg8fumcYgpAgMiM6v4PcDa9UDkrbQhGBJSKeQcH91oPxWIeZx6C7hQjzvd+tF9
J/8T9vGnzm3SfcWH/ACABaJrSlzXo6OLIJfyFVWD4fpbcb7E/5ofEyMIqNnik1b7kHzLha/bJDA0
v2iWFmm9BJ9cl+92xzf7UTNqHETmMyzwLypE83qbkScwbuQ1WU3XsqSvnO0P79qhA7c0VqqwkQZj
GSNrl856vabjfhw/a+UcVoGjlRLm0IWqoITeq99lETgNPPGEYOVjM6D2LmFMMs5cSXvWenStqWP2
GbsadXZ0PEFmcSM+BwVT6xpTcyY+ZckZWfLPp5UsfEugkmysIRBZk32NtMGPX2njWvErQHv+azmx
6JAvQX+RF5zDa0i09Dr7j6MzW1JU2cLwExEByHjLjOI8142hVheDCCgg4NPvjx1xLnacru5ySDJX
/uP8xyjZwnxiFua3/ihwz5apf6VOyjirG0kkJc16zHUXVppiFcv4LW4AQq94qp1ZgzyA1mXXVJi8
cSW7/cxsVw2mgf2lOw//Uuon1zWWKYoCg8vvY1SI3J/FBm5dstN9bf6TRP91MuEQoabzMVIvhNyT
2r1BVBjCyZVUuSPrvIlt/Z/gSHDSUOpEMoGq3S79sRq5tddl2aHIGDxL+SCGbKbyssdpNXJqDIzZ
dgKp8Tw1deVo0sPnMSNqbZvWJ7W5DsusCGi7hb6soIcmPaodxJ7UU1TYaxsowb+UpVJMFHSWiwRj
KbkitrZEyqe4D6aYDPAl2fMfNfgw4rBQf/rJsBw8RGfvcd1DIEGtMuXUmsJYZOfi3uj8B6aV8DHE
9jdZcpr08Au4SZimNgLq2WZvLuLxc+dJG7/Q8Qhk/udhKViKBp0DGoxEg7xXzobpU0is9+eXIgfY
yOxzGGB/gOewzjHo4k8CtkmaP8RF+leeSSLtTCjE0wURA4SyLLgBFfGcIK4Puxmb5Ifr51LAi1CU
/KqcJkgp+hAv/prpe2FvJHtCFq1JdgRsKYoFCGFeHh7dByjhXy7thBjUy+UgVucTDBQlX3uWnxpk
3HhTslsaT6sbKdyENaCcyCd7NSdO4aZvvrqlq9OWhDqMFunuC98T42u0DMcf+GDaufJeTlLTVjHF
a4HKuMFGDXBaB4U0lYV1ykzTa2fEBR/F/1hhPJxUHQDipNcrmHJtvDeYroLROeWLdtLXWiOs1P6u
FdjXS7l7lAUyaQcaK54bQtgjFUbyBhBY5Osk28FUPdslAb7lP5mLzd5E886yNF/H7Htr9QiUHUfw
xOkxT1ST8Jsu+4An6jh57IYiypUQ/lxkGaEvVqkCsZDFlKEhU5JEGZEWEUtuuPzDJY1Z/bJ9OZNF
lo0inTQ5IHtI51W7wrZwoYRwM2BBAgZQHL7al0iqCTWibTZTVspueC7Bi8g7MbG8WXGoL+gISaP8
YF7xQmNmCDwkPdx8QWu61/oZ0oalUw9u/XtSlfWeLQllsd9/ixfKM+HAqWBQB50RemDr6N+TPScs
kfLk7w9c9YnVHL9sAmvITRV+Eu105YDW99miliFe/ppFhn5rWdYOc59OPsWMSfc9Qw1gJ1d22AZR
ytrA1e42X9sHus8Xewo1HCtbTPCChcKB8ykO0b9tK+As/3I8cHvGvs2RySbd92S8zOqUO5IHXi/T
tx4ex4DgNPrSr3si7Q7TFB6uRY/cwYGNt7mWJHOyy4ftxNY4JapF846GpcU5Jo0tAUX+V4EN2SWH
MGn/IInQ9+4qkdYvtO9r2Lp69ptCCHjvafXEtE/t7DSGU8AHSvMjAKQYMlleon52VzXaq3IL9o9c
H1bevb1zTORW49oRRCasq2uuq3j9SGc6+rilrjtn8qtsgnvOMTSvg1anRitjH5+DN8jOgxAPylcg
wevNxVjq6Zo407nKudtwZR8VLqxVlDtisVTthYhgg1BXmG5IAwIzbR1h7Au+iZ9yOJu/diSkIRQQ
ccGf4hceNMtCk3KxA+BzZpvzNsqu5jBXAXU+5iI6DxA3rNi+8IEh2f9UMjzcBOfIiZCczuAeDbz6
IYbFwpqKQx9qllx/vh19FKdYmuEr1JTKtEJ74F/6vKd77xfhEPGxDzJXIXG8ipZuEXw93KV4OpbI
hicXV0P5gq/+liHaA/Yh5spT8QjcqOAMP8FG7n0tZH/QETNBAvIRxGPylITF5jLlVibf7SvVNEoT
Miw/zZBITlgNShkJreYGjRkRZyTNdDwSNCWhJivf5HF7RvRdQNZfANvX1duKBDQcI6xJd4HXld4A
gEYaH4bXBcIacWn21j/ziNpM35D1+4QvP4DjGSH2FiVsbm3nE7bHHJO6+6bx6JM7tG2gonyjxDIb
tZsX69z7E1j0lhLeV3Bxn+eG8XrzxXK5hPGOfwnEmH83kEVsKtcVORCZK/1cEEGGpuvH++KIiEk9
ljYLGQSXqiVs7CStaN4TNHQyR1xlRI/wVXgEh4JDMWbKO0Wgb4gEFut9e/jtufaIMKPPLESoUfPi
1wDYSJ/aMQflEVUW9dX4/NGVLiDkVEYuhGyqT0zrnf6b99fl20x7ygbRQAnzi2UvCt1O3Lfh4m/i
MKQgWtwCADUs09aJ5+9rvcvXl40xVj9hd+uTwLg/f5F+2PW2nb0hfPkFLlm2rTjNET9uZccF2dd9
CJhr8ZhGSm4LPr4hW9PDdMezxYSJH5zZTs8d1AOx7OVsorhinmHbWoCemDhqTk4CJKcP7bdfAFvh
8lN9EEyWarbodcQ44OqRTOyz35Ps7VGAN4TPVVoHyXiFQsqhgtY5CYJuw6dZGibM4HZp0R1xsal6
5Lp50aIP74ctahi1ZQRe6gRU2I/JRn/NGJqbQGhWmXT9NHueF90eWvfZ7p79jM9RC/L1m2JNV02m
CI1MhSG/t3twIwDFNpKwmdhyMJCB4A44DBpieqfGqNkkn23PG77smNKSZfVntFZ2XWiDt8g36v69
Rpz0OvOkwbWhGJCmItQnZVfjFdJlAy8+ziviq+HqD+jfk4vC1WnBsa90QK0IlV7IjKFEyAO2086G
AAC3KsjjsbgYsn18uWHIO6s+6RuEZ4FhkDiiLoA8KM9GOaT4tI5QwsJWp0JJ34gHGJc9OgzBb1vn
XQQ4DFvH/OO6n6JZYU9Fj83Dk53eyrJRKxxmIedRLfxDD//49yI6gFw00oAm80dESibyHQmsGkYA
acGZQxBSQWUgJfGEItg9Qi++DMYroGSWM30jk7eXYk9Wif8mlwcrMR91oa7eBCfXXisfOnyxY2hD
KP6WUdlCXng1orTty2udNBSl7VNZsb0jjBSneFGANG66Tf6ajWnts0DTK4GJOOXJuA+hnVnUlnD5
QHS7Y/rk6tZ6LThE0Bwkl20qeY+ccHVA0E3YmJDNNfKre5dlXJobWIiBvTbo5xU7U5At5NhB7PSk
tFPycnHH35ywOX8bbxg8bjK8UcZPhX0tSebVgcue7lwau1BOTGt2LwWvHZob9GjWsLrAzXUwN36y
TQn8QnAi2DICCgjrTRwOsVvg0AqQEKnZSUp3fGHcKUxE3Nl4ZNITOnLLYGjg5N5CjohuRllBdP/L
8LnxclMkg8LLsWue9OsFGSXCI8p+GJ74K4giEtNecVXhMkqyTPAp2diMz3Rc2HcQ2WCAQS2xEzsc
h/3gxD8MG5Co0B2vKX8QG1RVT7Y98hlzttHCBnZ9J5/F5Rc1zvlpkxn3QLzFqYsgwypwMS1bFh/4
MVCqckoWYCTXX6IMiF8anMvSxHBKxltIf+KtHlDh2OY59WAWLFp8Yhf3nLU1XAo8M6yuotVQLVmm
1t0XCc1myAJFcWG+UBXXkU799B6Mm233Y8O1p+TDOdLP2426nO759o5QQhmnGGQrtT4FvmPdMQFx
bedaUhwijV9GZcJ3fgKbovHwwUC2NjXcBbjjI4gicz2ZCtgX/DeqwIbB6UukHmz1x5FnoL8+zakY
d65EBWD1VqcKENpOfXmM7e5j34+mVAd1TvRkBDgYCC09jYggPXqw7kAI1h0Vl8Smw5wtkfO7783z
VnpqYpdexhaFQtkx2ekrspbdYtr8QA09o+cJK55yjlfahIQkazJjD5qsIcdMEvKsLsQ4QPby7FF5
0OIZlkHDk2O6RB9fh+xcnLYZHz6zr+7TjokmKbzMgDwmlX2Zmeem4XPQZlD40JScvOMRZXA/eQUD
PTykDjqIBV7Wr7x51TNhOhHch4lwy85n6kaQ0b7a+p5ekJYDirwzR3VR2ZGxYhHj14bfab/OPMPZ
KA6GNA9zxeSX+zYZTB4BSY5ATw/OVeJqkUohrFykeLM9bS2i0TtUU1JqmOAImtgiA1GW8g564/hE
S44CF9YlcbPm9gjNJ9RkIIaVi5qEkozr8Jvhxb8iUeZ6O4ORsizUuaqlP50aJwFMVJ6d+ulLc59e
gUIc2Wnxb1JMs40Ok4GU0Ic8hdMNe+yyCIxDck0QZHMkXxFp+ilaR4JnEl/+NTKoZP6AT40U7YTs
GGZ6jDblVcdROdNA72gmMW3kDcmS0ch8zLsz6xWJSr2tfJhbbjuLbM6EDJS7vHDQkQf7neZXEC1F
skS+kMoX3+HIxFvfq0Lx5OjVtIp/2pFtNRBq7g3cQv5aRwzjGJ2IU+jOFXoJa9o0Zn77Y/ThC2tu
gNeTaDw78UDztx4M2qjLcSqMK0oJEUiCoZJRyYWZeGAEgNBO/vdHXX+yoDJYHcWGXYirsKUIIfdc
jYpH/qI/CBvkcdgE/kTnJTjfPhD+ITXKRGsj4YOPCvrJRg/gbfgFvYK4twNObw+JU7tkliaHANzB
66Ecel4K6q/Sfg8hEk0OKhLOx7B5MBcPHCCSptUPJq794BlbTh/gwf4PaFVFmwIGYMtv99tegbo4
SOAfoIpJa1WJnCTB1ppoKCEtGnwhWVc4qUZldOevjANYz6JhgSAzRZA04mPEgVgyMQesNs/tou+h
mfIHzu42ls2X90g8vTcavwCqjm60YcVeRHoL5VteXNgIvqAKAdx9cvIYZa/1qjT454GEOw+2iAwR
P7GOZK+Mx+WpLSL27ddA42vnfUgx5QWgHY4DPmSBgYsZJ9ccMuvwueNNHpAobV+fOSdod/Hb3lyk
2l059ajhPOPOBMXu5Qs/Omx5Y8AJELMxAwQxRdbZFpMxAw0wmASsZfyNbQbMqmRWYEJFNIHukKcP
UTm5RdJVb71vhCmJLDxGaphmH5+Y8z4WgACAKIRoINIU/00W1ecglMenwMAArSt2o0L/gqqhQgjV
2uT8IQw7v/vlAPmDiJGEMb13n09U8mBmc8rRwA+hAEEe2FUZLtKIc9d/vU7Db+eMBSDfZU20wbok
Y8GwI+AQwwOxofGKn8M/YPx7Gii5RiRTwCSISqc+MT4CEleIs0nNl+naUBZ5Oe1Wn78E+Hyw8oop
kkHrhYtNx+hj1bROE6FtySDQJrcFH5/QjPY3IxANC95Cc94I4D2mfYFC4T+tIhaLq6mjyHYyCT/T
Dtajc3gMoPOFf40b/z4Vir713p5wRPFamNIuwVhhSYvymi9f9LK3TYhTMqt3yg4lBoYXyxwPHt2P
oJgIcOfSCoBKPohOfXaLCgrXunUcVgnzB6mHkG9dCBK0KrmkFhH7wgPTCXmPOOpUXkQPLnL6gJXS
OkTkQmobePhcnBVs3Do3Pqe9x5GE04CNCiTkc8ShEpYfl9vatnai3n5FEsrhZBKAKwAeM5zo/ArG
ZpL/WNrKFKw4hTIT8Q/upZyAuZAxP+kjpl6++a+f2mDIiQeI+oDZklygzIQSbFyOE5sD4o1oROtm
fAe8z4zP6E1j0tsB7p0QlQDLK866FyQanJnixSPh+HKa7/y7+Nji7wsoDKTrE3Jz0yKkFNw+zfln
muVbXuN3rVH1YgnXZ+xeUEvoIbwYcxO7SioE3+SMB/MzM1aitsICVnrMQEi2IRHxgKSxH9GZp+OW
4ootHHggH/saTtgVGIVI1b0STf/mmcVGxWua6VfEMFRdz1n/NBTsqevwqRpZDBfv62pbEJ1hJYGl
EgvyQeSIWIhPgSqPuc58PEcycWTHxaDDUhpNLlPpb3h6LjsFq/HtENLNTRgYLXsEdOu97jSmiBSg
J944ynNP+zHVE6IcMEPxFwLvoUcK6kY4OcKC6Q18UT8Zo2kjFsuSQ5YOOZvdZIMaHx+ZYNrCPx65
gk+VowakgaLCLJ5DKpag/mRxEauFIAPBBGpx5oV45BHKdEyv5kHrGdKrP+HwwgXC3U6agReom2/i
Fcq8pl4EpQNZBpE0LGvBu7RWDs3MSYKMJqZQIi4Zgz5IhnjXSHljI+Q2YHecoBU0GLNQYuMPQBj0
ATnGicmGDyOKk6E99LjIwPnbK96/nGgQbk8liMcFn6PDFVrL3Hfw9dkHe+0EGKlylWZnw9cvOWyp
/UF52t3uOJyYoHpkNh15j+2dmwMHSkm4GSYqUTqgjE2In/wDrZbvpA3iw+QHZuweTF+vk3BFOl7Z
o4wVAyhQwkX6H4zZAnxwP+LGJ/x0yi9Xftjbv+JYfTwC9DecDLxvv/iL6xMn8/PrmbyINATmKpjV
D5gjVrj92N/l+zhVsC83Ptea7x+1i/IpO6g/0k+XX+XfEcJF4vrZIdR5EZaZRg/yoIGzi8DAIGFe
Pwn4xMOvvg4dG5O5DP6lo2WVxrZjTqPaJDNixQezSm764jENCyxrLmF15igUdbCsMSDgS6RZEMsD
3RBbDAhdoIZoIJg8z9X+7aPp5mWpU+xAPwwZH060yxTSAV8v3jssyufxYstMwYV6efndJEd6H34g
yLn2T8ev+c6kV5P1CkwLTAL5pvqsvOFUE4fi4+/dv5JAAf64/HL9RLbBKqWY827cqr2sTbXNwESa
7hj/+MdYYZeX0xczUuddmRggTmuQ2oGUPCs59tPLUh/RVeZXap2bKZoikLSltosfnPu6S+vdQgXn
icAjqTs/vXbZTJTdIaR0XvhLDKTum9HfRIMb97F6E3MzBiy5cJ0F2kW1lMxYoqo05YkvzBkK4OZi
I60ysKEQZrJicfGQgm0kfzXzLtkhlw2ABo5eEo9fLmF1N/awp0q/gf1d0JbJXZJFPfv33UjpUSb5
M+MOtMFDOX/Ny83TZRbxxRU6uYESB+JwwHC4RFpH8TSCs1Bhs/xHYu7em2T0Oa8xW1RxkxA2cAOo
19Ac/5yijv4VT3xG46fOwmWARiS4Kf24inr8Qj4UWtfhlgupIhQQkEd4Nk2G+z8wP45Ec7AFIarN
K8818ryBfwWNOHMtDp9kwUHQaxyCy3LAVzWri803thgD64jHQNooyopBmzFLRcHpXpavFU6tCSP4
GrJAFH6zo7LTf7Q7dq7vH9wrfylBHcub8rI/9mvGa1pdUNNXyIIZZgG7lJ9i1nrcTlJ9A4hXrdGW
bHNfCeQI/xGhBOfL06MZjJkwmU2m2LQ4nYlTRI4ARMeC2Tzs1ThcaQEXaWP1nCovYoPKn8/sH7pO
1PTj+AT039notuVwWOk/aLpBGuqH9wJRbxEP0/EywnbNlxwU6zvlcOoIz2VPODYVWpOW6JmfbNnc
yI9nfsdnyvkn3iMB2PHAEoHS8PASoj4OscbWd3qUUN1pbxfxB3WyiAO/igfcO8BhuKiLJa6gyl1a
XEbFOGSQtuM30klA56cn2aA39gMp4BQhCbhUunvuPosc38e0i9LQWOVL0kTnL+Rp/2IKwM55vtZW
I1Yx7qcPjk+ezq+xQ4V9bs/GlrCB1x1wSxb8z4Bfk7kSBIT107Kc/MlP8kYrBr6Lo53RiLU9J36A
kHtqnVmRLtqOZClwYjMC0att+ONnHd/xCXjN00nJODBDnuO2pjgO7gX5lp8cebyhRsRVSi7YuIFq
URMw+ODNXqVhgYJjz/FD6x67Ft8INwv/FckTF9ULN38F9v5Su8IfjWYvvOt7M1Q29JmoO/XcjhAE
ilDIPRjpv3T1LM+g00zzScCEOpozIlTnlbKrE/fBx0oKsnMxftMzuwDJSdsGJhYmY/M9AKYstKeX
P8mrcvNFicFpxIt4Ly9UEmt20Zr8FMnp600x9iVb2u9TmqmL7zoDSUJBJgHeAiECYEWNPAfq7o1F
LEcgomUbcg5D5Gc86yCZgq8F4o27cunUt+KnmFab/usyZcc7CIHkMCLX8IAG6I++aUdES/X5uDGr
Nn/AR1goxt2VcDsUtYXTy/6jWvbfpdhMyfAuaJcCo7xLl0XM0c2GftezI4M6GwT7D5JkLnvsdhJH
DjI9w++wwHNIvQNhH3+O/CfaI/YAqIoUPK6x5Y5UVPO3gJghLpL4HIlEKboZh9PzMfHZBsmPkRcq
jEn2h7+JMysLYw6ca8o966xOtRMdQWUUgUA2RDtK2fyTrb/CqbhJpAvUi7af9tgRbnXs8LIgGTLH
zHZm0lnCJHzsLxd8m04nIL14g3/yaiGveISOKd4YjyHMSW855XDWVlhla5N78zjg0jdfLjClm0Kk
GdTG2VTq8bGcF2TRpQ/QJJun3bDQCAFY6KQ+KwO5PtwBA/HxA3+DGFbN5pLvA+FZMN7QePOLHjxW
+lRSuSrUT0ZOhjeQdTttQmo/WHY5Mzla4hT+TqJdUtkwrlCIKHzZmSDKNX76U/7r/5Ck9KQZZHhR
zYXM8cMPjB8f2y4HsPHChc0tisek2HVYqpVy/eimeUlcwKJfk7mtbVUfsaCXqN5F4v18cNmYxzRk
CdLAbjNBd0wIbTHe2IDEmj8Qdv7FvrnqKNA+z4Eb1FJ8nTC758YWfdMQb5K3B+7JILphwao/ur64
yLY/LGMwa/gGIJY34sHUEWEeGd3jKJXh1PYmsm/uK+I5o4DPK8UZ2nCQAC5tce0YTCfvk3mJvioZ
3bjueeDjKdYVZQd98gme3bpFdDM43WpYVlxkekIZE2rWro93iCaPDqGIDuUKYmSmvad3SPdO3bRk
kfUen1UFOIAC9y4vjdTN1Wmin1tzWjQRTz4djDkhGOAbYDfc8KXNv2pk2NWNskIGgFpAPCuZYAnF
IZ7842H9fKmqWnFNZO798HJRs4x7mkq0DlNCAKrOQUqyDhbQDPFXAA78baCrfXmXg07dG4r3tkAc
uP6Qbn/gMRavbNZ8R2ilTn21XxJpILw3GEDIRBwQt47zP4w2BpsXoWpkjV25MjXVoeGHpD/u4L30
ts2U++t4oA7epFiUrIb4dcqBURKs4jPSOMdMOBhQ5OowNd/H8dGfOF3BtVXV4+p+Ef9i1sLwiGKD
1YVuiAybjlHfQU9CJQEuDntYCgUqCIvvGaSIahtuI5NiljOskOMHtoYOnI/61KZk0nNu/HC1B+9M
V4OTaR7GSjKjSZxjRQ/KP+HzcBP9gyd8IQ0W9p1Fuy3wYZ44wYQF59fHjRDHXyI+cxmWhaSNH/Ph
0CubomUQo7T3ZDyqdVjyv5D7xwZo5RlfOZfZBEc05Y31A+csEV6Mtfm1d+uxZNPk3cn+O/dBpNKc
VDrSA18ztfClKQgsYV493iwCsS6MG1ZFMR7HTz7Vr6V8A/NqtwrZO8QCx6E8e3hbXSdGUiKDAYju
QgyrMZ105GwsjZtpIlWAQFGZ7ag1WfIva+L92a8uZvB8n7udTNJT9psrs+nDM8gwMjFD8PXDXqY8
pldTnPsTrrnH8WTzmkU/326Nm9CdeeMcTw9EfrT8wi0r4yfL/RM3NzQYDOP7DzpHtTr9biIzJpFh
jGLPwkadcQFsOYhH+kiaTwznk/yJ33+diA2LC8hl5MKSzy2luPPvyRQu6HZFUgX+h4rkXoY3n2uy
eMoxlKeu0i1e9I13Z574LybUnK0lwttGxiBGKUtRbimGbxYF2r/mKPPFf//p36sIAlzvJCLWaOgb
795EMuG41504p6jUzb5hh2aykn2JUK3PVRfnpg9Ucklaa7rISNa+ePIlbNZEo6gLmUrg9wqfHqbU
L0RO6/DtmD6b+uRvIB8Mpxphfqr9WKLJdMbmtHByfSxNZybxHT832kaanETF7poQC+gy+a4vjyv4
vNJsPxlIOgupc5U4UvOwrw8IPmqIT+NhG8/11IwRMW3FKnx+ZpUxUw2ialjNUGwchmgNaqdgpOT/
GWnrZ1lxPRZR43znesOVK3bbE7f9stqZxaIdvFcdqv/+GtWeZXtiiPHgo64jx/+pHxr5PAyLJ6ku
B/VP/dfs2QeQ5BKvscITUhyFy6xVVmqZuk3xq8h/TXaUk0182eflv+kFyrOj5EGHvrkgsXTaC8lp
YZO75koKe9hpGoeRlAwW+BUJlZTivle56LZL0cpd1m/hBxoZ0Guy8dSwDh6ehuxpA5WbCa6KFINV
Ta8Pn3jrsWe72IBw9kz0E3QckEkA5ouwgcqSSIBn3GOyr236OQk8I5O17/dlva7IhiLjAQc3eaTP
2rqzMddRqweM2vn1gpX2QvMOnh1/wOgc2zALOP7xBmprAlMTc9Ro9BeivACyfYy+ZTXNu6kTbyX3
jNQA7oz1KjsCYnpuldV80jnljq+qRUjOfRNaHi7fCD5XLg5U7+Cf68j0F/FU/OCa4ONDPL/FnU2k
Suk9t5OSCzICCUdHafWvuSzG5FUApOf5Q+b0O5jgkCEiS2cDMZ5AkLHz8eRR9WC9dUpREAXWq8eN
dVkjru63reKxQEkOrMRZmh0HE77ZHmD2wLTwf9XoBkAc1UBXx/YgTNf5hu7rvFx9MF980HamY40t
chTx3tDkPr5Hk0BRdHTQdYQ5OySz5icmmorwcv5wQBdMDPk/fsXbqdBDAd8tP8/gbxJ+VI7R8UKF
JIKtjB9Eulf4cKj+QhSuX8KW+kW2pwwwgwu0WaFges9RPX/S1zQ0kxMMyWYEz1+UyLMBsysIpDi7
7Bvnh5uxYR+IhoTjmYzWMze9VZCXUQ0CU6w+KA6v3A+mJYK9ABOuTrIrP6atO0AzVKOp11RRN2PG
nqkEa6fLnPxYc6aGecLKxisH8gCbwLradzdTdbL5QWjX9YyRuF5dHzSuulAL4eePjyXZC55DgyNh
oPTYFf8Iz6RxavkuKOD4H+lK0Ak/g9x94uyxuFJq0xLcTl2lCmDsd5NXGxqh25m8yCHoV51l4pF+
+6qjDSQqYOLBBELCQ0ZGzQo7CgnCa/BS+P0lJj23IunX72bSJzCJUwnMf61TwOt+fARtAJzzj6Of
uwBr87zdxRd03hZ00wyysQADZVYLDJm0gT2E7QEahWrmBANN6pnIkkIjXSYT6kAWQ5DedbTMLMVR
CUO2GNKtBJtAhfYXNF/xDcJQ8CEoy4xodr5Y2hmJubJ4LI/MmMtP4whnZFEx+bIqgVdsWQ0ouacL
FsHz5Dl0Ofni9IGPlV2BGbXsIRW6HpQrTikxodqGYSn9GF+BCyElpky10hNVe8iy+6djoGhwjKAg
txj/KO0AOYUuTj/vAjnx4Iy/4eeLGDIYxV5cTcko9XK6iEqPnQORX8zrDFBdH3V4HhiXuJ/pfucg
Xs0Y5A769Wme31STbvZdKN6FnzSJuKF1qstSfiVk90fo7mjL8Ai3Vp805CAXdp5eaYTcuEQs1TME
jXW7hcHSEPghMr1XE0+7SSb5DSCC9T07ANc+dozESeMpwpJDIcaNovljT+ibHDbqQYBMEUF+Agmi
xBbSGdWTOaD3hAHMxdDLA1Pdid3MaFmZtkF9o97j7TWoFjF8aPUsI7eKONwYrKPfJQ98gsQ+zAyw
QCpiEK8oYweLuieF5wEwVIdJACjBFzPr+MWIXCfTDjaLrOTzI4liCTvCSZm/XDqso88nSjSkI8xh
cDRT4ayDcOdsCDwwhf1dFSe6Ybj568TGC/S18Sd61DcOuxQibhbxw5OjMkaHjLeXcWXVij7drTFg
EpsJpGmorhLqJ8eumVNGmaDN3yRUDaQUOS77J1vDHaRSOoiXVdERfsEDcJlqPBvlryqiEYHMjtdK
eXyJ6+fl2DVXDevL8x8+CMWvouwR1dxNjLnMHsp8vTJlu2EuYUX+PPNtf5k2/VFUMZ7Ys5EGfnt4
WxseMHXFC4i9fE/KxEuZp9pUziQLyQa4gGIEgrCQHeJL6Hxo2ArXAgKJiaMslLkK6fX121ls2CQa
WvKCXX74eMKHLnCwvyGspL8U96dJDr3mmpP7m6y7OChJbjc3xnevudJqUCNmW0SUqBpmhS+/EEHq
pHIl8TQnTasnsJe2bukQ/7XjBzElU2M4EoSbQFwTm0FJHk67n7r5R0U2YfB5jNmZmo3F+0Fcxaps
CRsZosknTDESimN7nQKuxbrnvTaPFS4z0g6a0vuQUWO+flo0Kwoq2+/UEYhv8UnMrWMGuGStQIvW
ZC9yw48vuwKFJKOOtMAby+kbw0vOMjowGNoT0pdXKHrQ9ZSs13+Piq/QrVUfTdinXaLLSNsVO4Op
LCoS08iF5IO+q51j/o3OXgRr5ZJ3qqCtB26uuoB/8EW2yzDZ62wqgFNEqP6U2vyNoZFm9yRSP+FQ
TnsmNIQS5TUjiQGhF1G13eQ6HHNUL0wSceLrSAiheLAUYSV5bYWw+dcpe5m3/KV70RQCodq/6q2a
39RGsb4o5N/7mHFG6zjp0AXDlmD7G6Yl2jJ8mmZQUFRAhkvltKsU/zzvw5PIFQO/5aWrcxYMHZQ/
BUgLxonwQpyJ7fSrLpvCk8Se3AMag0h1c/5SeuMZQ8q0Y+AWW/9xYkKub4wZYkmYc7qVa07gm9Es
inJjxr/plk2qnpU3GVqZc6HqQ8Rtz8+qIgSy/P4a/eGhBtma9g9l+xTvBdpIHTWmMzx2SX6X8nvy
ZIjZ1d/f7If2IOYK+KljQBs6LHXlfCZeKXF44E8gyXqyfn/PcYvJ+XPrpTmXScmv26kmoCBet2VA
242wHKWAGBuPYk7HwxXRFwuAFm39Xx1MgObGFg7T4VTlgeMc4PGgUa8jxprrpZOIqKDNWyPTchbI
T+xCofSDHEklGrW2ihpuW9Z+UaX06Oq5flhoU+szNGLTREa5BhZ4tE4/G+0QY1Ic4IZMrsfI0aJ2
vLhfjHYOFC/a5f951/6nbxG9ENOby6FSY/f0S57mDhNWiCCygYtx08wrszWb6Hqiu2YkwkbPEs1O
/mmLsdSLj7b75dGpv8xSoz6G6BB1xbGKnOYDv3LBD3fg4UtCdlM2Um40L1QXiORmTTtTEhwK12xV
hZgrE1cj+dC0UfKqM4MQVTrRflUsiD6NN6aFb9vm+t+fUuqZQSycLzHNtUWdBrdOq0dftzLj4FJO
1VWWLcrX9pdIc07kVuZV7gbRzcYohP7UiYGMoNovEWO04+RJdMWkxdzlT5B9x9y1Ge9kTypRWrsx
wU8Tt5s/5sYZ41bc4uymF+RUF/6HIogcFTCBzuDhDtcmFRCfhtWFgix19QkvD5+SAyAMNIjbauyE
eF+CJ9nFU5z6V3pRlOBDQD7FWM9i1pNvV7s14zN9Kx0hsigSm+7IKfGoN5wDqIsazLVjdUzBnUFq
A+lXh2TH9IqsIb29VJp7XuJvg6oLhNUs9uIEa8ET5xNJ8ADifB/Mg7asjnUHj1ObR/gbqmu7LOYi
YtHyqi0CKbmXRfhBSEmcJRqcv+JUJBtjspsAetZoKKZxtqWEJxF+2m9ASIqaXnv9l8SSG07p5rcb
fvJ0/xJBP2aXbBtjD82WFdtTd0B+xfxJTNME/THKGght+IaCi39IlQr3TBCiiXthj4A6oYyVLGMl
YpkwFWQB2pzKIzYQ4jgFVw5QFkp8hyjOI74F8kMkrDD6SswOk8m+WxQg3qSS0CPC15Hsy2ODmDNB
v+E+bvw9EE0HVBDG9Q194OLspA235woH9VF48j/K++6yMlZX1OaRNgeKAOPhR8m2RUQB1jCDgvDE
1003rUu/T9hUTRf7W76uH6g8uZdazjAbr9UkF0CCZfuMu/ab/N01K0DsxmGbOyYfcq6uPoI14+oS
Y6be6xPMDFZ1L2cTeFtWs3yxJ+I/tGucQ1wG/PalcSfyKGmJvz+Eg8i+kERZ7nVrrivE/D+oTduR
1fwo2Frt9qY6Ev6S1X+UnceS29i2pl/lxBk3ouHNjb49gCfobZI5YTANYehAEP7p+4PupCSdkKIn
VaXKqiQIbOy91vpdhaW5S5mC2VNmL1FzPTDWpnx04BnGONoNuQCN6By1MeFn2sN/tfNCkWxTOgmK
q5jTo4yF+J66WlWnVMEqmhScwd2WTUWoR9epiaE/lQ5ZFDgWXSNrRy3c2CE9J897jfV/xYBrKs/S
epvwAZvSdVX0kdO74WXTryoyfBWiLaboBKdBgqF6zZzExXL3wda51KiKendDIig8l3Sa4GmqOl3r
ojC9+dw11KeXmW8uDWxTYba9AhKhjirsIYp7GqoUviNfxqrfCJpjncQzTably+16pO4syEtPKru+
mF5Owt3eCT4RKtz6UJhnnxdCjPEdD8138x2OFlVwzpJCEWZXELSpgAF1LviCBMn3OJv2B8VmT1Kn
alCM6i8xXx0xIv1+6QuNXKEr9i9RngGSuKU6ISIRe5DH7lGuXruKILgN1vNKvlRwRwJGudGm4+JO
5BoDRDTFQT+XMrc+oFggi2t6q48+dDk928cURSkpzCyfJsLfoFo0SyukQWbeFYzJlFCBBXJPf47b
/B0/t9eJdB0MnVCLB9rCfPpCE3QkRuB1Tp1pS58NbPTdfSBbBKxuYhQ0QoQL7tokP2SHY6RGvCsq
aB5VruELJCJKcMXBVYEW9W1/nIrBHboW5t9LKrdjNr0cx8M6acrt6yMHks+OZ7nCDu390nwaBJLQ
opDcM7vH53Z75GT3O5KEWmhqHlVnlc1TjXmck77IaOCcxEGDMg0/mAVRg8huEd0baHEgt78xp6Vj
Dc1yXelRam6Uck7UzEXcPIV9SsXGjJq64pmhXuJY86CyPq1Di8L0QT017bQpaAb1JefK9RW9Pijb
yAeBCDNzSUaAxY2OTdyzLtZ97xOY07vWMM3n6PAJ5XjQrz89HHisxZ1OhI7CPs5yc6IlXO714yJj
CnPZ4yuQIak/+utiyrdrhq50obJF5rwedNtdsSqmbTKip6VfV4dSzf2CNq5jq/2dX2a7OzpZSuZr
zTERLtldsPrTZwr5RSggQO2wXHTj2eMxbst9BsURnA0KILpEQi7A1VdyN8KQCVmwo5nudapC8aXF
j6BxDr1O7baIUzTmunu0urTLrTLOY/pn94ttkjAGvIVPShX2BZJ7J4HniEZjX4yMz25F88+Ie8Jp
zCyHEztLGDV6MPHZQOoAnbvMli/5D8PlLcVoWoIAS0AL+Bj2K14bs6rYsl/IP9CddFAwYX8psw5G
ibSP64UYlSNtLz3o/hUQsQpPLqJiCGrBB4Nf16CE3kgZ55/ADkpE0yOdkrqIT7kCe0bGTgPk1M/N
YIzrFAFPr+j2GOdQX0jflcMWEmhKXzW4bwifuDRd+0VjkYJ9f02by0hjnNr7Km0ScCLeyvvkSEQY
ScakMKSr8hjlVCa6a03i2meoo4Y0zk7Ly2qcOHy4sVTazRcT2KqfEByjCSN6FwVUKn4OobUPzxzs
DmMeGpP4ZHYsfOPpqlFqzMQzWQPPMwcXHb3F3HuH8L3/IgG2I24GHwF8TO+fl10F327C/v1N38Ey
JxREdIiasR9kOAfvvo+ZGML3F1B5tNHh347GPBbcvfsJ0yaBo4b5z4vqe6lsOPKkL5iZ9339mD+4
PXURYAynlcEFr+mRQsK3z8F6W8XhpuStCMmzg/tDm04cgHguJkf+IE0satcufO6uEsmNbk0DhQWg
bWCRM5OBVXfpiQCPgvib55gRTtAOBzu9tBgZ8MkG8wo5IhxEqaCDOgRJsY+gL4DQiT9E68MJWgia
h8B9T4qKCf+smTwZ9DfgOvDCgAOYyZtA6q7YgfnPb1lkxF53nykCNHYGxrAuCauUtXGJhQFBCE85
FB9Rx6hWDvgmmJ6qJAEy4byUq3yyFyraGQI15F0PEWpzrCY+DkDU8w3tvHvfqhKiPGzjnIFowi56
ofWGmsqMJmdzdjjh03VFceQ890bhXw5JpGwyhosURFCEicsZS+qsW2aje+UwlQYedzGpz8rogTWa
4eE/WQL2hca6JwgVgMtDO3x/Lz5jrI0L3AYIEVnLoDbMWd/hcwQpOG9A2tvAkxmJhHwYs4KuFy00
iCfsMYJ1kKnfoLOW7jhUBGYoqG5w0hy6eIZTzw+cLEM2At7F4zuOeKTQGeifmSYyraolDKX9MomO
zZzJcnV0hv04Dqt21XUMSCiEhrwYXPbh7WAmmIGN0cOOns/gWGJV4hbfBUBVSP7mE32+jVpygsKc
KXC35IhVjaFQy6K7Tv0D1x1yTlt5HZtjwI8eyqgRGQdZ0JqMwV0Fw5cl2TJ0I++s/MQMjOfouetS
zFOsT2IYcf7ipbJxSWdtYoMQIWnBhie2YD2PEtzLqKeGmgEzB+sVUX11jqtikWdbc2VNcqSF/Pct
317AE0yFmSNDAMMn15AhDtYwwwPDvCCIxQM72wt6SQN6wBTCVkZ0q4S2PsALPGzaJMoptvQZZhWG
231gBs2UPvPJ8cU9aSj/VDQkE3b9aqcOpQ3FXZyibFrjLEjdk8XjnEF0xdQQXuAoO2TzjuEO+SRN
Q/IQPZV3/8Lsqw9TWmvYiuQL2uy4N3DnO44Kfnq6t371mghjC1iW0eRzqsyZNfESNY6KVNJvE498
2pWIZbG0uIhD1DQnD44wpmSfjz9UJGS5M1KDB92xwF6y1z5DMV/fTTz4A2lNVmVDgtwgaehLeOBO
UYQ3RrKtMuHLUWv0qC2Td3KaXPUWijeXYg3rGHYWKfhB/u+g/ra825i9YEYVUPw+BUf7wtGHsvl5
G7lfDZx1l3MKtBAIsAzu+ACRbbN72Me7+zqXDDWReNH+IEQd6us0fzta+BzxOF11jB1KM15ad7/C
CQI3Eyc+M5sFVLQOO37ekIDOSbGETWe4zCzIy8rICprwakhzick6wC5EBRgSIlEp6jswFeY6ZJ11
SihVCL5pbn22eUaA2gHbqipKkeSlJGlzskDRuo+ThWD7gzPPywPHYfvXfIngGeaaLCRjJK6wfeK4
ZxB38VUlFNs5T1+5YePglplfbLCLsj6gS8FnqcLL8olX0kYSTlXH8ydiw7vuk35PncS+IhGD41hr
CfjKDPgtWDwKbHaEAvEUGDGwGySmdyRSg5SC56gndIxaPXGwE4ROykRvZSySbsiAFJM501TuL+0o
TxfMsHoTqwUrG1U91uu+dIgfIUMdKiaqNv2yh4rTIcSbUnwnjYf2MmO+lQ7JX0xeqw9e+MqTGqfY
8m42QxFR1iEQRQyHfFDmebLlvt7OTN+NO568nJbDrKR/vtNcn/MgXacU3BcOFTv1xY3QnBhMWvHU
kKO75/J/1d0GsYfiEd/DTFxDCaSjSyd42B7yq+DU5r6weeJvTSejRQ9hzFtfMP8POPaae8SXdY+r
K85DawlKM+8Afn+lC9DJL8EaItmCzSpe7ZPAtE+qPWmjZI7eFNTl5BSOnh0A25pATg5dDWgW8ePn
MNrtQGaHDG5mNliqXVCRjmhJx09PcMUZA9NI3eJ79FiBN3ETvBHSiWop4jSDvATXLVofiyovZChC
WbwU0KO8XBXG3uGIido43VsLvDHpMc/vP86wdMZwA7eYB46uV/tjWo/k7xRcZscb/k7udt1ueIyD
PNm/zIWL93qLuRQ/A2qw7CmuM7AZOqf3U3WJD7KDMuXIKNGnnBWjbpni7AdZWD4kQzT4SIynzHVf
2bpTpxLEcJDQ6/aljQTsKoFtbi7U1ud9lLSjfnFkPo/CfyQCf+FFy1x9zLvKAGfawDDigui5L9FQ
Z0nMqTZHUAtoTp/9ZWyRnY2BqHvF3e8VQl68dWMwnGuLeYRTvOuYOyDkWyTBWeJgkSCLk3OKT3qh
rJgjkYOufnVRh8caGWEEbn0+b9/E58Yvn72ZXid5htwv/lioDvnL5ccK5jTeuI+wV0Y5dV0SjRpC
nKCEFbO2mBLDIyt+Q0N+gFdMW3EiHEgjaUrFPwKD9nE1HR2jhnczti8f7IA6ln77dq50ixJk9YOX
gKhU3k7zGvDNGUWBckPdvNndSnl5R1hjyOgBa+wuwrJ+6MbeaSMKfIaRYmwV2pbvyljccudD9J5Q
G7AiBt5x6zlFI7WNjHd8P6rkeWO54OHCbULbDWuJtkyDpbMBJwB5J0LCBauWGKXxs+M2xvobWHl0
3KZnC6OMT2piVsR19ISZjFDBgo8+pluHQIZdIDyvN3gAJrmskEhWiuIUI8w83+4utrnHnYB87OEz
mVFCxfSV8f2gXSbE41TvOlZvmk8KZk8cA3l9WEdTNM17jihUuIhMMWhiG4+4C3ikpUMduyeLrBrM
WCEYhIApREwspacrvmOUhyyGe4u/Yra5yuc7rNSO6pFjsbMJt6xTkortHqwsSYBMOe7dtnLkU6+u
uujGC3VKJvh3M5jRahohh4LS1k9XzJgHNwzIKzkz4d3VetO0cV9tLU6U0thwq48Y9DBoceXHZAR1
BlYU5NEG6iXczguInOBQ9diE6lyNaYzPThNI+LiGc6SJoyJsFtcT2k7gB48dvVdckywBn9H6UcK5
zRcLi3Btzk0Hi8MTDHV0r9z2BY54xQSzE1h0dOmoTI/zK0urZ2decKhSE7UI5FT8m26BXJ9aIZJ7
EAostYgnZoJMrFe+w4sRl1/M5Y7TiqKQuov0vif2W48xlTG5ZJQ+wnPE+aZjIYjtLCf+c5rDkTP0
8Il9Lz/YCiEva77nNEG8OGGPBtOzH6Elz8wZVT0emzQulzV1WV0tE9U7muu4SGFCbp/lArymo0tu
F8VgcDa/3kVfMDDfiKRkJ6TkwIJjVoPikQOxwDdv3rq+BIC1t1LqqlsGd8sH+8G7jihLfhkMhytR
0XAR/SuCKY0AwTdC43pYAyX0n73hyqbf1bvjAw/3QX2pfSu726g/esnpPjMhQF1s0IM66NmhbTKW
a596AeAlReA/hsBANGsCos8EGGJHzIQX2kDs4mtjOFHiNdR2D49irGu38JpG8nth7Dh+brGrEnJb
OFAnaiKxLwvcLeiEdI4a0idg3qg0TDLqriFhUkVZGySy2+yYSBvzJ3YU3PFRjigyyBGy4z+f+Arq
UqZk6EYhcxluuWfbkhi/wI1FmFWGaBuNHfT5sTa/iCFDH2bjhEb2VejKSzzXQCNlE0uhKAYTei20
L/EyHQb7R5+N0V3X4Mi80hQsoeI4t68qXB6dfsD5octHKolUq+M1IsCeY5RCxBE+mWTV5vZhrpU1
hbzVI3C3xeNeqZZFFWa19wV5aX6BXTNM6Ztq25NKR8yJOWOgzJlbf9ffRwefZoWAcyIibOtQd5GE
kaVxwJj6Hh2d8XX7aHcA7hnP7YCCKv0E6aL5ilHMv9DxB9VHef2goqGn5Zk9xoW4Y8IiXenhT+pe
TlaIwhS4BSBLTPdit6HUwXRKJCCAcTTk5aRy5ZkxSTAxv+E6ORNXKEdpjClP6mPYLcnfYJXLDpui
KYACo8byoVtxrGGdyDatvUYYPqvVKk9OGqxktqVk+6LcBmqwquEwFTByID2qdoB2sNZf5P1Mufoq
2Q7zWsGEw6FvfD3e7vR6lFi08seVqMFf8QGI4BoHtzPbV3qCcHU2PoW5GI3Zwo3t1ZrrxYSLO14D
GeoznQlfcRmaupsnK7q422VP52QdutDJtzgqQpDK3RCLcAMp6re4FMuVmI00hvsJ0esbqqVhWZ8v
PrDUERdBtAM9Hqxv8HggZNXsSpRAwORZGTRIuTcP80CBJ8CkbnHWJ72gmBMCzV2lkrySBuZI7bhu
goenfYF9vRR87V6zjK2EmhJcFTtU5lYsagBZiwLfp41Hjome54TJN70sRSc95dj0VKoD9STUE+CL
F2bfJCVZXNhgIkuzUvU8BtC0iXSjapwCY3ZXspzsYn8lSoqSQ3GJdYNxlM/RM98IUua/YJA5a5ba
VzWmgxXHMH7dc19OaYs+ngXmVNOO3BuX00VDRDzqOo5l+jLKJDgHvPMFYH8N+xuqJbE3bufIS8bl
MhpwIqqV+cUECyMP4cBGpYzu5tyawNu+4V9NP0oYY+ZZeDkwx64j604zROXjdG8a6DJWqZcJtWI5
oYAhaZe/PhruIDOEASpgZ6ZDvjFXaiaFdVaUmSyHEtOz/FFSuo0KA1bxdhg+ipQmS5T0F/++VLYx
0NDjfPu8yv6dp9ywSKY8KJVjnuHInCK22BggWppPCjKIxwM2NofhXpknwCXdNGa3NM8a5xh1O0qB
ZNEZhwKa+VdTDKGS9ylvo0msMU5LR1Bf3FZjlkUN9BpZ6obD6+49Vac4dQDbGrTA9ZFICOBasMPM
cUnhwFKGbxU+5+2TudlCz8PHfGBLQL04Z1gRIvqnWDDPZhp1pPSqX+b0icW25XagBBs4cimqGewW
1gYAiBZHYciWkUVVPEmrJX4qUEAyPP3Q+uCjGvIq4C/iMPM2virkWSnYBaxI8ix8NcymFVrXetpL
XzhOGCMmUHnw0BhRJH6prik6oZjc6MY8alkS5et4lPqog9JxV84MNuWsCzh7rOtKOpRwutIcNyce
vZ0mWXj9Fi/Laz55ZcBsLnL2TwRkMS0KXlIYmkMNTJBBvB2xTv/QL5DheK8IOFXeoRDlzQhMudED
vV5o9VRKL8M5BQlfI9sV8iXrU1ilCgqYHEHAiIvn7BrGiphPNuOH5WqQa7xKm2TkYrqMxZikvok+
EkYugNdMIWTRKafGiRCnLwUw5fOVuPIndMPm5amfrbAwAWoxJKGB5HV67qV8amHHkDjlc2Migczi
WZ0goQ4LiKbQ9d+H8WjppuuLi0uAMbW0t7oNGZuZhm8QCsKs6BLGbISLNIVvw8zG1Z52kUyVb0Kd
HptnMu+B8UiZhzG8434ZaD+GcnrRGnTSjKIH0A24DTDPAW2TfJoZ9k1Ee1MmbFVyUCEBMAY3lqyG
WAYSgw5Qg08h16TQvNUznbebX7Tt2hXjt5tyqij7tAXgZZrO1fqsVQMV3hfIeF5w87GCgJt7iD8o
Gl8R24GcHiqcSLq9zq4SYpl1TQkzYPQUmYadSD7zigo+PmnTbAq3OWeT5QobZpcXOQQyPFI9rntr
pesRe6wRZVGJJ+s9NDbHFTEVEjymCFJyxP0+nugl0zcgRAbwWxNFnmt+EJ+OkGV3ZxQ+hgdRaRHe
urkLGA+If5wNCMqHNCInGvA9wxLf9JsxPn1ZFmXvwoIAhbsyK24tFiwxADiyYHYOynvUcJfb3lLf
DAogIQt6vAHIRs/HlcWTbV1tCw+JFq7bKVfQPZ+TUiXGlWC92GEc0NhW+O9//e//+38+2/+Kvx+L
x7WLH/d/3SvSRtN7+frvfxvWv/+V/8+/Hn39979N05QU1ZBUxTJlxVQkS+Tnn6dVeo/5r6X/9Wwv
utlbRrlkQnqdIATCYg2pTrkne7NMYMkiZy8DhcCzkHkDJKNiyqZAUDGTygSrssF1maR5Hf3QC/d3
auEAajQzJFxIlqq6EfJDj7Oshknf4E6JrRa+SAPDHlokWBPefmYZZBjX4tCZLY4THRkl3j1H6L03
2qUx8eI2OinthJH8I6xwFCP2bJLvjiHy/sr6NjAIwQmk3nbaquX3Xso99BGOVgYT9eHPN0sy/nKz
5F9u1ut5uxyz/rVsaKDQEuE6crDYXbb4kWC5DffeNsjL7ag77X6KhPuuOX++BNn8j5dgmIoqS7Kk
icPz/Mfz6ivznohqTJ7EmXCQAvu01FfMlcg05eOOYePIYLAELt2jTDvIaxZcR3DX52UvaW4PqAUR
gYwaZTEwcIiGzD6lrz9foan/+QqlX1eU/jILXeyyAa9sCk4Ct4f3CzEYzBzclBDjPfS1Yt8Za0Ct
HsmFObL813TELIsTt3h7QSeNI5FKPa2XLcy8XIuOE6xcnxlx5mQIQLFnCwZFJ/sAK2/MCG972EM4
R4mD/dK98MkNALYpAOnY2kYlVGhcRjz9jbl/9YiSqSltMxx8OeLGpW+hqLhCLzra6ip3KZAYel4+
zGzKdAMWOMwqGCD6LHYzHA0lvx4CimYQclGHS6/5n++eOiyhn95HTbMMRdQlw9I0SdF+WWKVJeqv
uhCajbk8LsXzfQKkFs92mX2qve3FNsmIsOMVXIFRauOp8k5QEWrdQDq3HtTVkCGXy9AgiJGe4mDv
V5PbSHPO1V+WofS3y1R+XoZJernHVq09NiR0nZk++pvvxreWyer0l+WkaL/eEFNVJFk2dVPUdUMW
h+X2jwVf6HJ8e7advNm5lv0+3YnBeDr1FZflYqz00XfLNMixHS8K19Zh2dlIL87u+M9PRf7t6w4X
oSmGJbFHyqqu/nIRhfXqnlUpb6b7ae/OfT+4OJ+Ftzh4NEDLEOz4Lx84/MKfloGpqoqiGbrOB0qi
+csHivmjucqaLm2E8fhhD+Qafy7Zm9he6e4iQFB+8EpnHS53f/nc//BFDdEQTVEWRU0WJennLyqm
gnq8WrW8udjuvJhvkvkquNrBZDaLGCEhzjib3vIvd1f67QwyVWv4opxBsmZK5i87RiH0rdbG8nVD
ATrBc9f6fMwYbYaCcw+RHcLwRECBRBFaB5i7+Ze1rP62q/PxhigbmmHpqiwrv2ypRmtclCrm4RLk
7TVwk7aF62apvXfNYOqzxtAbERAR26OVvQoWyBh3E28m2573ib1NcEAtNTt4kbPcKfb//+P456Wp
vzwOoSMERr+kyoY1T3KYPUJ/+x1MbG+2DRMvdP/2KOThF/6y7vhAXbIUSzFF1vrPz797Ns8usxJl
k7tjuG4j8r5t/+n4QR+8kZ/nFXa4/tui+/1Y5QGYqihZuiUZuqH/8qFipV9ubSPUGyTt9oZUJPfD
8pCGB5UfUb8jpDh6f9vB5P+wr/z0ob/sYK/8VYhJJsqbLthPDf89tf1R4o6CIuTBznCzjRx65/Ff
6i11WMu/3mBTUyxVpPLiHRsW4z+2s2stdbKVZspmt5/CKwAeNeyG6JD33hXsES94ay/kUYDAc+Kx
p30Btdohqu+Ts12P//a4f5zFP1+NRtknm5Khabppyb9srle+//Pak6pEr+09HXwoSTmhLL7+5R2T
fitb+M6GykfwhEWJl/znr92qMSbf2aPbPD2W8giXVbZvL5jwrTp7vPzLa/NbCTLcYUPRDWXYRalv
f/60q6QWeWVK3Wa8f3l7f3p3fT5xxUxyLI6Ct8Mh7Bi/LZcgKv6fP9rQftvMhoJaNYfdZNi9fy3Q
rKumPczrRVzgIM3gZKTMYcpid3pqVupWPMPPLPbHb5jyybZF8GuDNAwgEVbJhQ0/A3wraceMX9rJ
I1BmLcnKPuNM6bM6y4ZbEMf20b2Jhn2foqqADDzJRrk1h8NQQbP5H3UVmrczQgQmKy/CtUrAIjv+
KGHgajbNrvr+PLeDIGzNYKDnYcOSlVAbA23jMGK3g0Lk+C6tGYtYhceoGtLK48zUEyYL88g5qAYs
EGT2D3wHdlwoQ9w7ePE7YHpR25fWhdkDPNu9BgJFNaVPbw7HBVgpPERm/Mz14235UYfUa7geLdAA
w0KWEDO+W29wFlXsa+A4DwkzTN9jnK8JE7EcWEr3r+5HKk6L0A0HGlubdDsQuvQM0SQTfNRzzHDn
6amcPFaCZd/O2QQkF54V1JILMgqQw9QW1tX5eImUbpjI7CmuGFy2BaYdAxnA+ESg1jOfO6QWNjs+
hCToXZAdCQbC0L2fgObcosyF97cs7/DwmYDhZeCS7mJCD3hiIwW+YL8ovtEDlKsycYHOAR0ws+Sn
3cNRUPYzqEunUBpEPGJ2V+DqLZ52uCnXkqcPIA3iV+4Z1IfB+5QmqGnsb9LoaclVQmfQqSEtywnV
YcxtAzfgvcHKufgFFGWLqFNbg2ui2/cNzAXzfAsfS7p5LCy4/dDe8X1pQeWf2/qDq7ZwM+rQTK2w
iSCiEqbF+XIosEAmauME1Z10CNoazuDbETGbEaHRw3Tx6eA5QR61gBVi4SMUxaHZwvbihsY0nkB2
+3xZ2LlUgG5Y6otud50olNEbpaNkLcIncz4DSyk8q41tH8h8HYhbiMAEG8U43kglvJSS2S7qevz7
x1iZYcBLGHABW5T8QmDfxs5ZqCGzIwktuAF4OhihXfsh5+ae+gZsERiJuXeTxyXS1dbR+fdk6wnk
Dw22f/XR5Z/TyyyNlLcOm9yxgh5ryQ3OjWmyF25O8aUDj5Zed3r1WKNAl3BrV5PQxxI7ExLq9JIC
EyIFcTSUwCCy5DZVjoSNMWG9s9vzxCMvaHzerC2OVhk4EiYxvFKU8Bj739zjmnuLHlnDYfkV4krQ
Cl4C/MzIEc0kz/G67nGG6qBWEpjk4bQixwG6cKsb2uErSVs81Z4BrmBfoIFgoQVPZY/XHmYeIpz0
Tf3RS4N1a4zvEKSDA7mCx4313t7g/tj6Zy2OlLN+cy4H3JeFQPMUiCioALCkA9DJbXEuk566yUmW
ec9gZcY4XPHYXJm/spCYsGAVW4Lb2dgIlGDMeJLqPAebVHqck1N4YO93r3gvlyaemBilAhPCR0+w
cgEZIZLaIakokaY1/+2C2LucKexU/YC5edUdxrkJJnPjnLTw8X1ZfjPk09ZMvqCoAAmx3TzG8RyA
qdimgjuQJg7MbZjIYEMNM8YivLHcGxP8D59TeSp8lVNixub9gf8R4JJ8M8at5BMDUeh4QfLtMIFF
ejgAkAPagQqP340LPvzHEmRZEwKFAToITeMBsTFXbniFwGqWzbr5kr7LJU0o+/IHPwQIGzB4xFof
yuKBlNR+fogf5luNA+8YnUM9vcJ7dyQkxPj81B47MqRXxDj81kHqIUDZGZKdNTjRX4i4ldMdZgvt
M15ZFUeDm7VgBg53bLCK033iy2cN9Ci4+JBwPjHVl2DHmGe0VMq7MuUNIuVABE3bmJ+U0MYuhWK8
aXesNSxxeqxyFvXODMEF0ZM/JBsBEpSk+1bAAxCTJqASZDVvImjBA1N4jggWMws+B7TgXpI1FSa4
hNnacGzAmZPPgNqEtolX94k5Cyg0Ptpu8QnkLX1xEHHjk29BxunNRj0nB9dskhru7dx/cSLiTX0h
jdO+fTK/ySJhw0wqCfLgGiEHn6Lv3ugQQFBTv0Y064OhU+sa/NByVNZv68qTrHAkBp08g0WONw/I
zTqHAsBj8bgtuJsgjkd1pQXcS4gH+bs8RuTM53L32xnkuaNpx3tpy5eGIecazEefNn+N1ZGgYNaD
Zp8bDrcW2cFE9rtJRpKUfd3m2z+XEcpv9dJQRVCTyZYlqwr/8HMF83pI0kO0mmzJSGepYpUdBzDO
mBHuATLvmifY7t1Pl8fDZSsvpOXrgPuVuGgWyrs+19dtwDshTooI44NzM9Hn8j5hsMxQ4Ac96M/X
+lv7JKmySgmpWQglLdrkny+V6l2Wn3cjnkHRuqXTKSbF5S1gEvrnj/nRev5Uq/7yOb/cEiM+3vJX
xefwlmfIVVq29bQPbi2uTlPVHN0UNyXutBIOf/5g2RxagV8/mWGMqamaTsmu/fIN67Y3zSy/NOuU
cuKKTMOmDsupQs5QnvVLWL186GdwSe4LaNRwY8CymYoA8cO3xQCVI2pjbFjyZu1SsFAf6ed8A3Ei
n5TozPZAhoEeFBOdrG4XkR2FAdUPhEsO5bOyuLyZ79Qv8E+g4t6gL2DSc/VNDlO6sxWUlKVIVUDp
Uc6rHVWOdHVQA+yeO+wBvjLQn2/IoQv5RAXD8Aimxl5EqMNcF18tDKQG7hzWSUEPdtrgikF2BLHf
A8cS0hX0HQvFG1NpCDGc0mcox+bjh80fZs9sXEivwQFqj/FchQ3juTinWIlp4wJpHFRjGBCb+pyf
yGoIiFciVgHatJuhLh8rYy5ZGQsrNigSNzC9ZfSPA/HFr7FCoFzlNp/VNW7svL4GddyQYIJZI4cj
m1tO2yS50DVgU1Z75b3gCMIdav5CIYiROEo9kgZkXMEaF/fE/HTcMzOOPVJC+Bh+i2FAnvM4jzA6
N/kwPMQ55DkfrB/eFKD1a6z6sDDksywNnJQYD++JuDllNMDcG5jGfnzcPuTVdfv8MLcWmAvKV4Z1
b+iwiYuDKQtbeV4tBoYGHOhPqG5srtg91N/GAdwhWVbr/ruEQoe1xPp2KJZli4LUlt+wUAM4YsNh
b8E0BhmjvJc/i5PIpUDTP7PT52fMds7Xt+tbsjq+mUi9bfGN80N8Q/nPcwDk5GYRTdYMVJP6U50S
tFu9HT9wFFBOoD3xF57qnNLsC+y4LYUPHrwc7PHfRhi/TRR4bU1NNEz+ppjarw2v9cR7rO9bJlnh
DkaZ7WO+4YzwwgsmgXdZRFsndP/8wv7e1UqMrkyaL8nSDMn4MVL8R499sTrtaYjWZfa4RncrsMpR
m3ZwKadS965oODw9ME/8S8/5YzD78yahyfSckq7IDNBocn/eBhs9e1p6LsSzFyTVIwHVK7PbQtI1
1HXNRnXEx4BuI89qvxDrw01vV0XbgajUaC2s4eQTCQLQ4FcKOGWzVaQd6U2w7y8VnmXTPpeB2uKx
Dh5tCo+1oVXz8hJeIa60Gc1E4zzu7y+OtJtJP/VSbri+aWGhpuN7TXNibXTxga3gO+WjhNsrCoFu
JIqL+MnbU701WEeo8ujPj+HHGfXbHbFERVVEZjqa+Mu2edVvD8HSzMvMoPspbEZ7Ucukv5t2g+ft
k4YHX71DPjam0jLFGvM4f0yMqeZJK9KcXHTNnrBTcYGqGXViPLwjkdHDEs39ImHGg60XVZEQikEX
Nfydmf7MOtyXw4vzdfn481f5/TTm2VqKYViiJoo4Wv/8bInuNh96k982r3M1w2GLTQzpzmfd/OVl
UX5/WTSGQqIOrmMZhq79MvZNjF66pc8SFRIpNsrXI8ExHsbdoEk9qDHuPtNXtrCKoO4npjkx02nV
jgTKj/u7pAViOivkg6x/KbfB7L6Ml2J+IMXuJZzAE25sEVKLsaf5l5Uv/TarZjL+z4v+5WCukmMq
VaUZY0vsifl93T2Ci5oTeqk7+AU1WF8SFyhCslJb545su+5lIgC8Pz8i/XdI4sdlGJosW6qmKuov
yy15ZUKhGul1NtArJyg4RQ8SiMZBCT8fcYi1SL6vW4j3DDRS3GcQ7/o08er2sjKAkc7dLtm3hDmn
q8fudlKX7ZyEtkfDwASYl9GC8pVjL7NHpuQWwbAEaW+j69xcmEiwul32dYtkB1b2uJpV2wamxnWW
pMGrmjxxRSHF8rEimeoS3RGlv9MkQsxUKOu/0C+iR0ih7kB6kwOdiKr9Dcw86BPgKweaaKIiJQkT
SKrKRiCi2QxztNUtynZkWU7VE9yESm+SxsviMiGIt8XkhfHHyxflZfFE3xhw0tcGPrY+ZGh+ofJ1
RIKHEM0mrpUDXwyTgkiRMSJrtJ0MfrDBeBtakoNABBdeDG41unrq+DFXx0RlO5iuoM02V4KPBg4A
pBtjQhvb4SuiBYnySRcoc6p7BhLQBOe3HRaBo84TBw2G9anuGF5cv25huTbGWAvMr2B/PAdoR67h
UwQFmq8u8IQiIsqFcX7iXI436mdDaeCSz7a8eJJdMphGtOV0TuvDBQ/MqB7NIRJ7TAC8ErQE+3ao
dHjW70kuXKF/ceGPGXYavmbpWINuZpdvGShSNSObwDPCwY82m0thOr6MtbCf9KPXtJoW82SOGWCU
H24I4sLX930NJM62JcD/mt1DdV47gmc5pCwyp/KoSW1sQxfE8zJHjcENaJBt3YYlxZ/xjHCliKpE
HNE4WzGiDpv4O1Yh1gLzR2SMiXUM777gvFzoVv+PsvPscVTLuvAvQiKHr0SDc6r0BVXEGDDGmGD/
+nnoV3qny1Vqa2Y0d1rVfRsHOGefvdd61mY4Ik/B0iUfnPeAsjD47g8DZamFP0zP7cpm7VbIugDu
asNB3EJDBwzQxSUSxAsSzcfGrJrGgc5FaJy5vfO+eNPGqZd6cZivwdHzujcUR/PruJiSQY11w6EV
FaPRRCxEl2DoCU1OD+Y8n0kP+lP8fo14u0yfMuI1lSXEZHnNflNG5dIgQJwTNfm6awCzCq2+t/Mb
cV9jleQdaJcexrttvWVgnYwyjDGoDaapz7aDt7efIKEOCufgw8OZ9Zs23G9IyYYajaY1uvqHUHWu
7vhhLnKAtSuPMKpZ6ulsESZpeQPgV3SxRIVlgCB0JJDg0wcQZpkM1s9nEIGPhERAaEzp4BGNchI8
wHXXw4AF2rWvNJ7ay1D81e/WSi0d0h27z+YZc4kvL8R1955/KStxAW7IY5zqS0tliUfhi24I5ai5
OI5I8IPNwcvIHw6j7PPCSP7VXHdP0uwA3NSWLi4g2jOLEFPo3lVe97CnKSINsOnjqh4JJJMXfist
e/qs+HKEIYhpW6gfckqIihEQB6smXl17CfQHfKscLd5puYG0lV0rBDNGUaHDeqMBo0FtOXu6HqT6
PM8fpP0D0EFgxpKKEZ8mwY7HzGhhqhXSIB+6JuiJ/IM+M67E004qPdSvE7lbqJcH8EcELXFIoiv8
UChAGmyKU+Cost8AHnqqKDE594Lfea4XdCuqRUu1wtGZxE1pFx1xk3ReUXkVGC3k24XdwVUlG8qW
7h3Ofp7NNEVSKfg0ixLDEG92zK7pOiVtdTYfKTqQr51ZjSegS9RJ9lLlaYVB7fRigCmlGuLMo2FB
N+OwVHnmrgMGRuo2pxTVrGN9FtgdSpI1/r0xsQv9HAnwGnWZl2kMAwH95jVaWW/Ep31VbC7cbtXi
wJajLo/i4177TNTxSWE/OtDPwI5zPXXk4aE82tF62n+cDhst20pN0OH8RO2cmkdbah+lgTIMHZF6
vxr0p1duAc5liAubYpyUD0M8+g47dZgmz5207Q8r+TwTBArOZdbOTGF6ObpZS4i1027BA2nlxBRX
RfdxtFYlq/8RRF4DkCQMT9KihZarPZ3z1Y58FEwkOvk6HOa6PNxZUV/AA49KbdPLK/n0ml6jliqj
U8ea+rlLXnOVdqTyeSk+Dum2uLy0PA41gWxiu1KTjdZEh+s4ReyOrhrNQh0gYmFAQO4LOVG5upXI
XSPjzM+0xyzn1+Or5VsaProoO5CMPtC5+VJLu3ntCbAO+ftOdci2B5EEXTmZUi2Wfvr6cNlHeOoY
qyhP6jLDvqMAoD2vyq/y9Yp9GSPy66D4R2t8NsOTMDWXReokkLedjCZ4RFj9AX+5FSjYJZFMT/KN
+MVIhxnIIQnUpUCux0zq14wRxCucOFJs4HQDtRPMedZw76PpLp+F3YpTtcn2r8ScDXu/TqZ0TEzv
oi9bBjDVaMemrQZashXFJeJxuV8VFAl75qHYwq2v+rE5z8CxKYAHLLfvgpbQyzS8dsSDr2iM7rHX
8IFn5QeN0vSIWH4lmNOeHqJW8oUysBjE+x2uUvNZQla5xiHCW8P+QMHQ0Wi2EEUucWIJoE2EdJad
ZQYKHAnTOYOmhjEAyz2BBalzkskmW4kYrPs1Ri/tFGFxSU08flAUSD4OKmng0mBY4J8aBEdt2b/T
Jqei4QOjd96ZM2glFV+PRZTbAvKYwkF3zqyKT6KVH3V5kL3lGBWgfwHVNx1Vp/O+2bdr5fx8sFYA
qQAq8MNu/5iUs0aYEP5+gt2yNx/003jXB8rZuXIhtKtQ6Wr6kXZ6dRT/2MM+/zqFmLn4Ee+I3hpX
ODGHu87phlRf3Ca9hf4+uIrkpnCWzthad8eN9B6rT0eDwxpW5NxmW50qw1OWrIzel+TPun+5HMZG
HEnAruEDMySh4yMkr8b+pa2WSf2Wc/hSlxgTaEO3k/wpnQnp5DTZ0cyYaHMaqyfuj3QE9gwLcOlc
P/WMU4+xbCanl/LIDzk6btJ9RNQ5CzkYwjx2TXqyUavOY9oUxZYo52JYAieCMObAebFYWYRPYpyr
I2F0FXiDN02fZjjVIUKoC/6Khj0AjwfcwGahMYJ+q2WfrfyM7LMML1hu8OwcOJEyFsY2hPftVdow
OWF/7xoCLEzOjzKwnIObsUa5ZOmSXZa/qdZD8bJnIvbZ0MmnTmqXvJwze2U7ojLmsWagk+ojEkkZ
ehm7+S6fouxq+wmFFROasnw9qSNLoSt0ptxiZlIUdgPhhbrJp5eG2js6zSXCehQqrGOUZYHZMyDU
5ipcZn2a4C/3VOFTMgEx4HXjT+ndSFXG6mnLP4uXXnlrj9C/J9oIDEriCGbEqYo/Y/Qka9LZ0oK2
dkR8UlfprSO5V+Lne/G9Wu7aWXV8HYwsTk3TpPWL+EHsNvGBRvt11crb5jzn+VGu9KDh5eNMAds0
2+Es1OqvfBgHKcWoPzwAnj+f3jr4z7HHWVwRJkK9EsP0AjcHP5RyeEDBxizQdKuOQaovg8mj5WU8
XHn2odLSy+M35x2DGIGvkiqGrlCOsp9FpAlJYM09aLpkyx4f6YCfcTCLDo22U/8mMZkq28fMWqWb
40sXxj4Nu8fryiJhldSmQXZHao3lxun4eFrrKHAFmuaYHzXYvhMZ6xCzy4o2O2ESaaBIW9366mMA
t+/7/TKm1dU9EbQ1KSB3z/oVTbZWjBojVAghrqMhauE06gX2suRVTFwQ+4013c3S5/PDlTQhP19I
qgfwbBYDQ3GQ8gHluuggDV1p2VGrXjzA3kzUEJ4TF1EbYSIT+6Di35Ginbws2URTFjXcgfyBfq10
bjcphKhT36/JdP9wjZQl/UCpfhP2UXZi7WKfpQ1B7oCfhVSIdboVqCmPU15ysts2KLEpeHlJ+GZB
Gp6d/DAie+LIq8GLw6rSRURcVt0Y0jf1+Pk01uIngeu0pCcs1W3x0j7KC+E0M5xdyw67AGSdFa8H
RMO6/LgjGCYel4etoqDFX/JrK5mrH8TVVtXLHtg5TubCwxhI8ObluLzqbn/+MnGwyg4FbpFEjOaE
FyaoQxKzMN4RQ49hiLBGhCXdVDP9Hfey6NHfXcvxVP5giCwOckirZhZM2abiom+nR/guHe5owLcP
F1CA+6wAMEelLT4JjIsM7uJee+2vn2a2uMbPdecx9i70BY8y8+wrucXlhNaEVALSSiYHCTD8LkJu
z6rRmJ5SBYSJX5WRdhjt6EK1aLVlEKudusjNDYZA+TxNJf8sMqeSfCIdyvQDpScLVU4iPclw6hBN
MK10J8ZGTbBqch5OIMoHa9gFEtN5oQ0dV8BpBIZpSKrhWS6vPQXxs0ksehfuYlcBqhkcrrgobdIn
dpiizu6R0d+ZOtg36ZuYs/wAfA0i2iA0zXjMxEh5OTL4FtHBY0LtXoaEBTwsLd+EEDDHzdDwH6c7
AiiqJmgUj/Bzui46UNN+SPqzPhnQ0VlmzGuSXI1XKR3xk07xrhQwTyDgKW6oc3pIrWRXEBpKewdO
4iSrIih52Ry8k+Zf54w+v2QW+hMDU5QB9gkCLTK5kuaGky/bZUE/CMH1sMwqB6IKzeyFbAyLq9JP
BCyiPgA9lVsMN+EJSgDjE7wF/jCURXJf+/Caek5H1vATCnlk/U+4TMgw4f4V8BSQO5Ex6x6mlcom
BSzweITufrRlEjVpsXvnCdRLFp9RBWON8/0C+D7TkDB5V+i5G8Nr4bTR4vBXBhXEfi6GEq4f6gKw
u7T+1Ke053ApkLEoTcEI5l2YMQvpvaEwJVsdwUpNXIKvv5zesY6B1ewhS+ghyQJJ9YgR/PSOZL2P
5+1A8eZX2aQDISxBG5nL0x4WC0QT0Pc0VntCWqluM8ocO+XRc7LH5pGufA200dG2EmzH8W7FiqBE
8oZlBZRvRboZqpkn7hKVUcOIJjnNXOodwhdezo/SLjBaDHN2rfnYj5nXYJOuiY0EN8CK+3ESXOB7
+/npWVpxvOM5JkfRIJCggfgZXqTQGJNNwBl+T5Y4YSMYdrNRymJMWxfRBQsOC0RCWo08Mg4ztQMs
gsNp1ZQ4IHMu8NrsZkW9qbSJkI9E6tBkbPbjnTztkoUA+14DSABy1+NWyMTHizjjNgSJe31Qn57P
tX9OfKP9g1VVmSh5uFe6sDW5d+xmLTyXb9L6OJEBBV1jv1hdvjC0PavSrDyGUoxCPyjTN44QOhc5
vJjqpB2Q8xMLhBrPdwEmwdXkqXjFvEMFqi6TbCVZDojyTPQleMeMc1sIer4mM+UaEoN2yzNVHf+6
PE3q6aWeGrWvoJ3Zt29MX7L47bhjigkdy2DWfYRJygrKMelcPAr5Y3VZ87Jx3BCsAHe80cKYPopE
73RzRK9Q1wEA/eoZzp3sIHPh/i5AmX7o7+ed4zUbTi0ICPbk+RC/cZh29drSiUDYaMlXpQc7i2Ji
UycTxZqcjAW0Z4OBElUQIxMghIQ6KcH19NBrviaFFrkua+4Txsz6GIDwSXcgw/Dkw7Gnw+b1kS57
9dv+oS59ZkwoIBATVEDB4/WFb93AwMJjIoCsmHRk0UN1tyeTyfNkhgYXXWI0i5zZCG2iM+I/S3c5
Gu8dCNn2ePgHhRFGQlQzNuVIeHGwJNjjsWazWtmAGtzGHn+MR8vR8uvLfGNkZG/hakfgAjo3P/ki
7azKDYAzOwH/O3uPB9tzIidac6l1Z48s9wPnkZCvjtZUMOb9nkYBeqJuaiaTK2xW6IaRMBRfpG2Z
5dNe3eSXVxW92idBWIX4eIyfVO6Ga8qaehC8nMlTWpiUkixfs0PDV4c4Sqpfi8Ocrwd42BkKAhOO
mirANQjmuDwK2krH7SJhjgbFlRSI0i7PVhlY0khiA6/dRntv27BkS1Axb8ba06XdivtpsluaD0rt
7qrnIlnG7WuHEmpfJFgI8B7WS+0cFf1SZz/NCrKf4PppoBHFPQlwTeelg8SBXh8v78AyfEIUJZTA
2pVZel7l3AcHftIRZip95aLkCqlpKyCM5GHmR9/nYJGVSEGpsm4IsmQnzUPavYjppjygysFNKFac
e42JPlBLDPLk4Yl9HFDGqf3BLtEq5PzLF2YoMn++yZZS9p7Sj1Ek5GLEDgj7xTl7kJXtYZiI87XS
wdPMp8JcYvHgLq5Pb+DN88Nzp+G0T+jRETbSvbfq4z57b06BoS84NGl7gC4beU/5OmryWZ2HUklO
9ZIDpYjRnIaDvF+2+POuTxqoSQ2WCbXOB6glgbzCw35BJwvbs3kgouRx3zyX6bM6eAfj5522PmYL
8zLad8vyBO2S3kXyaSSfqA6tdtxKX8lllfGN/bvz8lvbRZVkSzdMBKeMG75PbVrldLpqtQyemWZx
QoKnXb2TV3ECU22r9Z2LKb9NQVQ6UDqqfVExb41Ux2tTNWbCnBOfsuIM4l7Vmc6rZe2suNM2hOCV
jk1Qp+c9cyrb2zMrIgcLPyV+8HuC+t+aYqouiYakWli6biUZeV0X16ze5Wu4ImaQvx9Fe0fgGXNs
5Iqg77SP7s4Q6JcJmfL3FW8+69gSCy22knyNDAiARbFNuWlnDK/vzsikn3oTbZD0YsZQEcn8UFAD
DCmKZH+V0MS7L6ozLwMMIIFjju7bIaRfPkjNxGbF3JobyFBuBn+G2VbHc1zShmMrZBLnmC57Ac3q
2WR9Cv59uyq/XMzUdEVFhq1YGsrl7/dr1zZSqek4eVuR81oSqx/KmTVgtysnpyp3LRkPgkQAlKFu
pwecEDHBrZbJtBe2FAN8obkGHbXVDpiWavrJscJ2RXO8S92q7zEk6tNrc55IFUEKqCXifTw+6JeN
qjz0OqZIstw7xAH/fk+/iHb47P56Tzetz1Q3YkU4yuWc7oss+z0hjR3EDSd5pv+GyGrn//uC8g99
/fBlWTzx8p9xrXVzQeUi843V+YXHcDqd7hx/Y6/eg4nnvO7tEdvfncv99p0x9Of+4LFn6njznVWy
rpWGcERp/jCe1/aG1KPPFfqQ0SRgj07d5VJa3LvmjwdgULebImokxZJERbuxywharyuXBgsBAXPM
Q57QHPnzt3CVBoskeJR4s8VGchzZHo0+HvTtv9/xz0cCGZSsDg8EV5YR2X+/Sw/CVeyK1ABitIEH
gQfrNKYd7F5cwMJ2PTY2d673Y10dLoW8TGcqLnPRG12FqJ0tYydiURiSKjhwMspqx3R9PCt4PQfE
9927ZWXewDfZws0Fh9//Wz1Sd7WOQa/k4z2GbfjGcZCSSAZYByLgzjMvD0Ppf13s5v7JxVZMBKPg
/hkb9hSHz2bT26GNONOZeJMZ28PXGIvznfco3/tQb54S2dxfZS0eLjstuezBZXrghCRTexiZovXO
Hi2Xy4c73+SP/fjmg70Z0PemtjfOAh6QsYuDbxUSCGp4mG3WI1e5+5D8+i1yhyoykj3MbDfvUEys
xoQJesFn8wIkbsMwdsXXiHXq9XXkuB+7O9+k9psMAnOLpHM9xEfajylPcsnjfddlm8bT6QutEAfo
XjFrCewMC6+EuWnXTJTbzWVaTyEWicTNRHUytFCKK8A+x3w9fMBvQnBKqBYD2wWiT8SEBgiH+kn6
4644hERW1F/dF+YLzj+095VViky8oY6GGAiqrp8z0E9eWxDW7BlSeP3oyNKbnFxlDVYUPVImEgg0
bMvNyAhLL3bMVTEnyNhW3gFhwzhAiYAnCoL6g7EWI14+wCiWmJ7ZyqpZFaSaAUVwdXDxaxqd9EGl
o5d8mos6qKaCd47U0HDQl3l0mO1iozKQLgOgYV7lcr5BcjStfbpwgRzWSBXpiu1H4oe6OPi79ZAB
r8MpIvQetD76A4wrUbFFwU6/mWZ1hte1CTCUBD0Nh9Tb+YM4qHf+hJwnsGbWXHvbMGBaCLM00M+O
EhB1dXzghRADPPzhNNSmgkMj4joCGAXUz8kieYsu3zFtaTtIG3oSBOlSkvbrYLjnOOJZ0whbwhvZ
RjYYmyfty8jtfNU+YGeQkTU7+qgP9l6+3UKGwh/xZSyBWRBz/XTmDILie8yOS3yewyBiRJa1X+Ly
2RpTmo1G7u0e45Fub1FVOyDEGXeEtG3PX/mrEhhTzkA+0NWQWFYHuB5DdXoTDWrFJyWQnCiBNSbb
Jq9190hbjyyCGlPKGNbFpFmIrujvHrIw27QP5BAFOihF24qaOfgVDnIZ42MhoE/aPuReN6a7FFT4
hU/2V+URJ/RphcpiW4Y4jBx5umzm3ceFT6QI8PEIXjxqnohq85Cvh8zu32mkgj+EwGB8jLYLDROA
/9yhIlnr76ov8sWB3LmM8mmUz04DkZo8rWrEedR5Zn7FOyNZB4Ryvuyn4kQILu45YIbMx8/xwNHd
55iWUoeyRLHXtGCifMnxSh7rI1hFI+KO+de1j3PD/70afCzM3QBanfwWmCcQCod4pNEx2Hn7IH7t
ME7RLqfzOQLo5HZhN3kEV+k0vH4y9nhVuRMRfkmaBREjXu8zIToPXw0BfV9YExC7MEPmr4fW6uzx
XhE1QFbcMp4Scio62kaYpI/SfO98mSNA5zxX9OyBkD01NimvvuXW3jGsVmp0iYT1acID5cVbSubL
Un952HnlwvqKnzSnQsE9QEHvrvu/6MssWcRkS3FE1aIPS/Rfe5tq7c1rfqY6enLn6GU24eoTdy/F
0XoonvfOv1d89ZdizMK/rOi6Rc1CRfb9cpmsKZmaWsWMOSCDWp0yAb7D8giSEhpB7XRbemdME0D8
ySb5ITY47r3AUdnflyNa18w/8q/uiUN5SUMPwh3TXJ3JAWQ3T5F9kGLnbOCEE/8CS0RsyR11CRsh
s+nfb+S3qpJ3IGFQ5r9Iy2626YvW77t2qCqnU3euO/NwFeLCnp2d0YWt8k6B99MPjYj0/0o7EyO2
eltiNcddZ6m6qK4wIY9gT3Wv0pP62X2e345vQMXgu0NOhV7LYQSbmGhD+hXuvGNJ/FGZIJw1JRkH
pSYb3DE3u3VR7Y+m1JbxVBjzFHm0bdoQHRGTz+XVvbzSSkYHt7OVx7ojNxFGHPqe9pFhlGX65yEI
3iUvOvssCMsCNIo5zKbpAAadITpnmtP4LHlX3EnIMRZ07z8NcJZzmIG03Vh2t+ku0sDnTIl/RuDS
TYhLOhuYezzmMZDBmU7RS53rWFbm0hQN82VSEwKXRyXqIGW7G6a0ttA5wmK3pUfrWkemcU4xHiJ5
+QWOG5wtxkbYlKlvMkIhE2BrLK7MOZ6hsl6GS+z1BQoS2K+YVhZ3exO/HIwMDnqypKu0DDTVuCni
qyYuRSlWxXFxYZqkER6qT9XdmNEiIvGS9lNqTOsqqP/3ewtbiaRrGFQpjiisbx7JpBCSWjocNie/
8dRoDubXQezvmu7CY3/zUCbZr0JwulNx/qLJNgzZIJQS3THOFuOmqj6l2a5UmnIICaA4APJfH+ii
T7t0LFFCNErpNjp3OlifO4/uz87E9wvfPLpxZ2i5KRYYJSM8hQRD5JtipjyZS2TQYexW02ILFmh5
QeeV0v1M8FNdwubDWhDnMCvufPzGj7ObhBBeMwxT4mPQ5dsFWC6uJTbsszip8UnJGshOMP/1iQA2
S6ZhzUG+oNeMjE142Vvb4VdpGentSyUta2q+9liMVAOu5pVdp9sWCVTO3etRJcYa/UAXG+OSvCK6
lApDwBY4+4lJ1TYmhvGUXyZqpCAiOu9BG6Id3yO4qYGuJy9mQ1suGymYQADPjE5ZFp6PA/g9IbLc
hEtXPdJPhabI0HevUYDG18AskBYCBjopUCQL5ORgPq8aveBukmOvlWgfG+ajCpFxx+s9tCbsdO35
QGRy02LtUwLu88lOQjAYMyw4YrvQ9sRyFyBqLvccPMrPfcgy8J8bqmLSmzNuT+l1LR3bVlP2c1l8
LsynU4MlDTHqGSba3ni1CH8ysHCaPUsp3ubepE4l/65n3HUpyBXWUGE3ia+XtKpBUZxAk5F3Zu4B
4GUUTrRo6/c8G1/NOQEPhPzV6vTfN/EvZwsL2ZhiIZdnG+U0/P2plU/qPo+vxQHciogUErj4yAzT
gNgVSrp8uw/01b+v+POEKP19ReXWxq4rtaGmcV7OdKYyxyrMORoYF+wM+ucFBNbRKMZyY6Izou6q
d6FkPsP+HBzFsQp1DyEQCPkL019AhZKOFETKQMFnJA+gvJMvvffvl/unkvh2jv7+cv8sP38VNvsy
FqxYOuUbXiaqRbYpw7IprPA84ZI6I5ptnGKVetoMC8+kX+Zv7Vv6KS/kDwnu7QK70JW0D/vwpswQ
vpabk74u5t0j1isOZAbWjTvrofyzEvv2+f7ZH/5+wXqTp1JR55vjE5Txze6j+epRp108Sh6fyGmc
SBwhysHcC97K00f7T+Xj3x+aPLRq/vWh3azJSSeZ7bkWwEPGL7JJrh3Ptx7jcT37ZeKr6dGfyxmm
+61xmEoIWk77Iugg4+dkf8s5hDkOA0UcHvRFUojTDG96+QZa7dR3SBbu1a7a758YzzCAGF3S/yyt
f31iyvFwVeRqJyyZyW4GWAEC72a5b2dxEmbLtHSE2aF/V7oPtXph3HSmDLmsyIVX3eTiR12I2I7E
WGZGTzIgt2nTYjyWwsTVUNeR41y65+WQAfqAbXXcpYiM7Bi94bNCia5MFYISK0Qn4b+/gl9KveE2
+O+buinIxdy4HLKGUs98wRnYT/JJ/QW72SDmEuaevQOCkDuNzMkxy53iXR/rgxHh3y9C/dGY+fPw
/P+LuOXvpDrwJasQ4mUTyah17MJr1y2yvSW0z6q25wLBP8G18FV8iQ9+sY0Zda/OJWsC4hnER1d5
xHp0cIRP1f5jXkf/UgU55CmizbyZ7iMpAtZ2Hl8gbp2zMcNNsgQEIm4AWqy6uzXOL8u9RU2lsNRr
QO3Um9VSPRaZIhaD58V+M8MsmMC5N8J7N+TP3t3wsbGXgxqRwdbcTlmsQ30pWxJPNrtQjgipc3A6
zSE8d7gQDu7eP45Aj4FEyMLdqxJZgejSCgp443d63tKvz7EuAXEZ2CrQor7vDqa0N9rqwguhb8TU
qa8dYUU6l/3M4zkX6ULnARCde3vSUDjdrh6GadIKZUNVdeumsOp3nXgUOvy4aDKO+60UT3XCpo9V
pJgwBp7LEzhOJ1eIPXbre7OSP5/tj4tbDGW4NSVJ/cN0+msx0K/ZARMV2GgNyXxbM9gSPw1xP0A9
pIwzAxTCeMEtmcXFI65ELLWEWE5zfX9n4/nTbP/XC7n57C+VdG61c441rCBZCMMRrGY8ukxD34CQ
Z71jEmxMoyqbXkVHOD/olSsxl8ctIAYnMmJVf7Ct4oY4oYoIajMY7pTCP06LIa76xMaJX58BPhvD
yVcwfNAXwYm+dyUc66V/RF+JmJ9IGRE44zA45t3fWR5+PE6ypemYuE1OKZIOHur77aVfLqK006Rs
ptZoBI9Z8n6oe7/X4rURx49q87nvKt+CoiEPwc1dEeQZdujYqvxUI4ZY+FDLPMibmKq2R1pC/vxO
J/0jIczKovFSxRPhpTKayV4uH66MyskAFCO1Z9iG0LxqiKJBsaFA+zyaAsqdLAagma/3megWKSDP
oYbcg+7997v+Oc/lXTOFg7OoUq4rtw/VTs2Vo5b3CXOHeIkAbK6MsQctOcBMq2kLaI9NYSkFsU8c
8qSPyvDqnafHaTpP1vU4nukrFfq1PGuicvTvVyYP2/K3W46FzVTZAClnRSrCm1vumu6PihIPffQn
RlySDZnMRsWJnNmZTEZ0sNgxbP3OjS7/2CR40Nl2uQFkiyX1lkiww8VmdPJR2sgv46djOAWq9HYd
hdbRCwXnU/MmtpM4EXaGnjkQkgdwyO69CcKPd64CzeIOtEwaJCJH5+93opbkWpaparchamZUr/Ad
OcHVaTbH6BQs73zKPxZVrkXvg4MSI2b1x5xrHyuXPG/NbsMmSIlPK4ajgexcN7AqA4lGO14+mjFr
RKw40ouQ2NHQfLsQU3dZHR2AJHcewz9dn29fuwqilVk0bx09g35rMC67fWdelKQDzdb79J3tHYd2
YbpqtkmkhxU9dtXG0h1lzsk7BUfnCp19mYdfPHIog77K9TGg80EUz12418+vBe+NDE2NvoIK4eum
iDF063AsZL4W0DPOORwaCu+Nu4OF/HXvU/jZN6Fr8te1/nTq/lr4jUSW1b5lb6d/ETH+jxesEa4R
nZ07VdHPQefNlW6qiEt1bYrE5PPGte6jYPKCzo2qBcFQwwN259v9uaENV4N9x+l0oFz+OS/89b66
9iJI3V4bbu2L14fENC/haIwY6weosbf0m7Fa3rnFhxbe9zvq+zWH7/Wva4rFRamtQzVIVh6mY4aP
GPM3VxvJuh2cmMxZgRONlurs3toq/+iCqKytJk8xpFOT8lf5fuF8d6yFPjP6jTtMAuebkq/xE4rp
5NH2IhRpFxvFWWMv5Ts1y08nFl0AYJpUDMogC/rjIf7rHWtHPRcyWW0YQaaA4VaPif3p7101nD6t
2G8WqTM62Gsqp4Qgt9TdBc8Hx1sboensw+W9M+DPe/nPq/nTiIO5yNf//WPoD60gtHvpwHeO/Q4z
6AIj34Zi9V4j/udJ7+ZKN4343LoW8Ukv0MzsJ0BulvAGdw7Yfrhj0xAwB0DJevNa+Q4xEvdwDD9b
CVx8qB6G59bgjhtuw78+9GssnZVYKofbDNZ7gGJh+jK3PyHWvLfOs+hH6y/WpPHdsvhH3TJcF4Iu
5bk6UHVvPt62NCqzvST9BsGqq9LjzDnYnwlCu3cS+FkrcCWFutvkjmb6e/tF7ixFU+ortxV31TR3
PRLJ7CixpzxMi73tHdx3yXn40DzvQC86dp50zznbUWc/3Nkg/zSyvj3RNy/k5nuujmJfFye+5xPW
2idG+/PpJiynZAj5oeCtzsNzHcxMe6tOHBIrRh+mN77zGqRfb2sFDpCoItdg2HTzIvJrpWaNmUsb
BJt+5zwZ9svLvJ3zYSTLcOeTkORdx7m7SUdvbBcMJYmCsefH57nFRAj7UqSNzjHRz1iJE+7PAkrd
p+razEC9V9nFX0iogx1Zn05/dWYa+tTl18f4+vHhDsOYrWxvy+cZRt93DNTPDA8QNDBwsBnddY87
b/2KZhmnrcvY8YtPALCY5nxAtv9ag7An84akxgat7L+X2p+MWZrewGVNnTOjIet/RG1/PQMpvlJV
yw/ShljGJ5JFT8h2nMy+fgx43xeWwIA+VMDEAx1GFRB3FIZMyINn07aj9XlL+yIi78zmLBA6o7Fw
py39c6/TUPRQUELoNEWTevf7I1oeAJsfD/Kw1+EtinKM9/iQnCOfU+an63sPzC9Lwrfr3XYcqnhX
iFal94MUBIsE6NVNvAh5ah6D56h014iNEUDf/Rr+rO/fn4+/r8tw7fv77C6xKKRZP+yystOuEy8J
UEjaiOdH7K93SuYfFTMfKtMO4FiaxT53O/1UC/OSazsKiIuD5DdagEqiLP7fd/Gby9x8d3J5Oe+6
M/RcOsMTDGsjwcbH6CQM1qBTPQevu4hM8hFz+yB+g//lM8UO7jz0v2wwIE8NZSDgmEB3bsuyWOzF
/KKyAhLvaX+Miyh2Q7J5vMfResWqt7RsN7rYk3XiPt/hgnEg40u7/VJpBVh4q2VL/KG8PVddrQgK
5ScOQnf3IUdiQMEOAxWWBc3d4CkdWT6+SjwkwDEmbe1mF/eCFaSbXbzRadpOEx9t8ErzjxT3EuNk
UJ3TLFrQOYxo6DMNALXpqKhIPAU6B4lp3UvFwyvzqODWjxRshJwJHy1vkUW65p4XXW2f1yf0cNDC
NR8Z+gI+mJeNh1ixNtRG1lviMXmXOLtAt6GSJ/4bDbtnbo6PPWujuD3MU+QWDmg7FzGMCdThDKBB
GaeFnT9nXjuyMMsRGUJKVfFs9TA6cA5NkgDfqJ2/Vy+smIOOQfIuT7IvRIyOHMGpPnukegAKHG2F
+hrGMj4mfXINpChGGjzILoyFuWre6JIiV9EniFC4wHWK5ILjQ7UWR9iRDtu9RxzFJAtrpDgDWRQN
DjIOF8fKe+WmyDZeU1dBsfFYIwvxYooaPEpHDwahW0zPNl53m6ieZ52UqhFS6G7Nsr5SnyTv4B0i
0c2hL59plyUbWt/L4wgMLksRP/vMOcLEU2JDfJUYj9P04KGBhXQYCdNBaBQv+MtHn/2oDN7NOdbJ
IPVaLBQXn5ga9zjtRtbmEJxR89mviJYwWAzP5IVNwFwRSvkpuIjZw2J+GRV8ZvHTsPqBNwm6JfeS
OFOe6zditBIArl4FUFIcg5X0dwGgHkR68WoXMCpoWEkItiKVthtztak8IrCXAzlp3WBJ/OG16ytj
cXkTUbAcl/3n8DfI5INihmS78+8V27/UBCqP5H8fj5vT2bFWjP0h+1N+1cCXh6LgDRLGaGM+f57G
kEtmC2DTk/1sRtCMvU3dL/ejfcatdbfeHTR3Px9UTRVVJHmonIff/2sTlBQQPQcl7ja4/WIOsKsL
H8zBQd9DFEvjgh+rR0f33zvvr1vb0KaVJEiKlP03y2NS66ba1KwOLAVOu7myLK2QGMn/4exMe9VF
trb/iUgAAeEtM87Tnnxj9iiKoiAO8OmfX9k56S2azXP3+XdOOn2GsoqqVavWugaKscfhvuGefxAH
dQokFMypT2g8iWu5z2JrWafNgedp3+rizxwt1wgyOOnw/EQY2cE2Af0Gdwg2CUJMdozYyt5zJPdQ
2CrURKRC1nbTCtxbhiAf+fs31VbAzAEMF0frQj7WF4LjJV7mrh9obmBDsHPs78DzIPS57y4padiQ
Wmgiy7796IwuZC+oDMgC1nL70aVqd1E0aXGaKcPkHQCJc3Xz87bB9xyXNfcQ4Njtzk/hqWtAdcIR
vXN2Z+AlCVcvrefEhRwXIG5sH3sCYJZzHrdg9Krg7afR3uX+ImGbkJxhB0BZmbvs9qfKO3l3Wcvb
M13Wsye90gG2dY9HQwSyxDuEf29Mseq1daF6jp+FJtNdvcuSL2qVaHLOYVA7i8Dqfr4dZ7uGvX/F
Rt+NYYG7QggPHFG9clslhq7v13x5l5xzvrOH23A4sUEPpYU92nSDZdQbeNNO6vyQBkNVx0eavOu5
sbhxnwnpbWKQKfP8M0AT1ULQSleV9mGtk+71Xy/uUO8hts+ziG/6ngr4b8OeezAcb3wNFgVtf6NV
jzOtLE10aBuiHnWa4cDuUBr1UAnw//6C9z1cXpUGX9AwmFcLlPrtftmd2kqWmxrTQmjLfX0dAt8G
UfcSeKcfr+O4DTvmvlkoxqPXAXCPHSNrtaOUJ+tVuduwjDyNeMYP55H9vQEe4nrn6fS53ZMnjbye
+2LzdUzUXTWgBzJ76HaO7XJVpLGxEsmVluPvB6UygKzcX7gjxRthFYzRDCLyuG1lPh6+oC3/XuT7
wljtB9Si1+qU7+Jqy9NEDUoHKeQO8QL1rsL+RJx9vJ3GHmCpxX+I41waEBwMtO1IZ2s1C9lMjCTb
KOrM7SOCGl7cD6gkkT3RvcAr8IfI7ffcgQ7wFTZk0vcNJTHfXyOLePrrkmxpi0LaHJhv6SyCU9QO
d4NqJmOY6APF1iitFi/L4PCKUGIQT9jYdvZkkPPhQC2ea77aXU6l0fuZd7I1KvqIc/UgZgDz3nlp
b987A3JN/OO0oEbdlGncN0QFwF8nBddQOgJ5X1s0yZTLFTHvNOtrY1kXkjHrCPiCCKKkhrP0ByGC
ZXDpIgXmvjxt+hBtu2jVNx2TuzAufgb9SM4klfI7+OS6VIysMvTTDDkZ9+JqzsfWOfvQReC8N+2T
Vj2K18aqHQ/FSvT2Xr7yf2jGrCbzg01yFWEP9OK9HaI4dHjKNkzwvnzKoKraxp/FRJTSqFMNN/Il
MVsXGkCY9PT9g4OQ24TrMwo+ba/XcRx8LTbOtAx/mpCp9xFPjEyzFyAfAZbn7e3mTLa6VCk0WDkW
/Y+DE1XCEwcKBxUWdNXtabfhBruHDdYGrK1vASyl2Bwg42xtBG76yMYCMLCPCA7+HWbus2QxEG0t
0eyzFMWsxfL1sX04pLI48JTN5iQgbd7RQ8WfW/6MytWMLzrCkUUKBhcw7EDW5/jvNB3+e8B07VeI
7fbr8FtmWRSqldLawyUFm6mVR8IKzCWhHtSGlF1462fDfnuDAv6z/oa1EZ1td4oTFPBtyN1/rwnW
Rw92N1wvTbmaqWB+dftzsrNyzs9tDbCou+gXPTPg7dXblqpToMkHDLmPgrQt9+fQT/xNvxK5a+Eq
eCD4p9kxkOyjJ5IKIKVdJC6esP6OxIsPoEi4DkDP97QxLvKu9nSJZO/Zis7drc9/GRhkHKGHgrIj
Kh0uuki+NT17tLwoSyHhbHfB77jqD2ZvOJV/INtot6I9oo+AfiLUDUEGJS+iFiCR324DfYI4VYja
E+7Gdto1qfZPTu6xQ/sZfcHCR3s7t6XBB66Bzpn7Lembe17kW2/Z+UAgZmZ9Qcj2TfqZe9cI2q8y
ap3hyh4hHYoIzyS1JwcnHWXgxJwiTEPxqgZH6ax6PF471jvqO1rUGhQdAweNrLcvccYwpznyhQCM
39CGmCKggirdYqRAO+hYKx5GkMKhp4j/AQ/cr91IdRGIHi66dLzh4sDV+sqfLao6eid9bnV2M6wa
klHmZ8Odijyn1IbZAWax9bz8QtoI8c8dnrHPZQ+LBL/deELvsi2xZ8ETg4GBK2tptU2iSpJ6TJNq
N8zlF3k9jXkstxf2+eKp+IGcTPdwNpEapKYaowuZ9HLIyMsdjTvzVVnzT7OhgZUD0NEVFNG4BcqQ
h+cKtcJ1MlP0/lkvUaNCWvAwL7bdRHrfwUyKNXtl/KTZt5SNrH3PQHWgiI7maLcfJaDZdBQVu+ii
ndv+UfVkEyfn8JTN2ryy25+73bCNpcKCyscZga58/50guHfJvlT1e4tNQO5dkBuCop7LDnpIRzM8
pM4JwdE4XGSueeogU3S2Iv6h0L4hD0u6e0xAjpN0O8Di4QCWNB63zk/GoluK99yztpihy6TAW0GY
qjW1zJcWmiXK0VbMbrrv5cW8lXV1Y9Tm/WsWHSDS69OQ/M9RwNAtL8PTInVUrcFn8FqQu3kaiK9m
ASilmS9ADrVIXqKqVfAAUWfwDre2Px/60WQEdXRhOyhLNDTT7wG4jAZqAVoz6D2lbdQy14u+PulJ
SXTdu+68/yHhKXGxZ9yTQdDrmZ89+ozxfLqdlnB3iGQN74H7cjPDkwhY8MXp0Bj1sm9u5Nu2tOHC
RCYDyAQluEgJJ5O292IrHXI5J1xOv5rJwWJW9TXmQoHRDVuDlr12Gz7hs5YZqg1EczOYA9T4mJA/
rsgM9shqTC0u6a+G7PE+XRczRYVA5D181ytU7NcFsjfKU7pYcIG4/V1nRn2bBFFQSd+XfNVj92us
N57/R5OEEoy8pWySlNQ+bXkxytQyUY5AlD5CJM013JbzlNOi+fs2un8IXKf270C1G1pLzdPhcrJO
fETZQe5yFW5coZVr2lqv8N7AX9Ba+3vMK1v87gv+mlwto1WTZctcSpVKMo6iMewUmwqGjAN9RtPi
RFF3toG0QpnHnozkiEzo4g2WDvzZxM2daWfwZtPR0cNDXwmxDxTGcnji2O+9g/s2cDqCZos78cvP
uON5du87kNAXgMU96tlvA6+TAmrA0gRT9HyufIt21demP274fg+PJqr8VMgwgoMGVHubLzGjy5cq
U3T7ru+n/kyR7clkGdjozUxpmYlOTPhEP37sfjX2gcT63a0vQhUWXpdEoqs78a/tet6sCXIr0udr
JusPJ6s+JTHuaXIttG7+ATPBtKNV9veXfZjJgrfgqUVc4hFfgxLtzq3zfiMTEo6dLvMmlxXOmp89
O7URvKHX3+TleA9RF/sXRQ6SSDptUMhvo0GRWotUagvY1ur59VXtbO1XwOpnp/J5NESzb2P02fZG
L+b0BUjRyaFL6+GNQGWGXCn4aqwKPgxOv35O7dzqS3Nzaa8JybTg5n04bTP7Mwg63lNnSj++YbUf
JZK/5147u5QHt/r+xGCoMrhDIEL2cAhqjdBEFejd0x3HWfqNo4rM4253USiBlU21BA7i7YqfMmt7
1jNGLXwgBy2XRkwW0IGekMwLzINQN4K2qnZZZCsaj/+e9H31TXzwX8PXT5bS2h1OrYWoein+0KLr
8aZ3Ey/iyUTtFRvCw8kmWmzCjhqSAgI8OXfHC6/hSri2luurYDB7SwW+aeIodLsK+vKUbg7mP282
5FL4AQFhynE6K7+pQvXwov01Vn2Pl3tlax0vXD8C6mFN+30ep5CsBL9a3EMeDez1ZPA0HY+t8O/V
fvgo/j10bT9v9NaqMhVxoB2ONJe8wptpGQAryruT0cgj4IZTKeIC/GoY+dHmJoxwvxvgmnSztsAA
uqTDTkgNXIMYGKol7jZ02q43b+/t3Ht3pu5YrRpC2CNPTf3XuPUyQLkwtIWVXxdbhDBgoNIgAOJh
957G5qRhGz0MmL9Hq62vnEmLXNfE09TtD89BNLF4j753eM0BGWo4Oo1Tq8WLS6GDrjcYrAwAuQ5n
ax9YmriTnFPQGJ3umSUcVM4GXQrIvbTra5FZqw5ZtW6Rwpw9noSoISKgoH9iH+HDcSGleUM2a9HZ
giDKP6otfsRn94kO6ZDSI/kygpTRydP8zNfCylNf0XHsVTAJ9124bfaTSGnbI2imXf7OPwMu+Xv7
Xd1s6uebAr8CXlVgDerb77TKtzTeRSbfb33246h7cudz0GSDD3/jsxcDu5oEvZP3tvx6w/rIQwdn
imn1uAnj8vDw//oh9f0on1fl4ojR8szt9nmTg+qLJhMEN8h40MKZuky98RoXG+F28nTawK2Ijg3p
5zUG/0ogcqPYXbJEZVfyBLZf5Q5G2YpLoVZzX1CvMwk4DkI4/+clvx21tj3NyrrsW7kY9eS3sWcn
2sROFM0CfD2d4LPXK10SugpsiUenXCCtznYXI66mYyLO3F+zF5Hp1+zP5X5hosguasWy87FwNVuI
izXDB5tWWbsdZxWrUPmXzLdlv1IeGwoKPJMLvJ7ikMdOp25DwnA1a/lrZrXEe3U4r7Pd5Z8RqXFS
UiWohltQLS0yaZLt0ack3FK/X16cQcez7aLz4vGM5Ar9WQcbB6GHNuonOIymDeftwTa//fi1l7MZ
r9uStKKhKbqEB7pLW2duDVt+29+A0lj03l6yXgvsNSTyqEU5ZuU3nbR7hJ3oL9M8pMyOB7xh1L67
pB2rdZzwEy7u8d1gUVbIlzjFJHcadtiD9yTiXRR1hJOySoGwNtk8M1rFGes7dpjRWYbrVytxWl08
B7DS2KB7gnZNRGLDHaBRFi0myMU6fx+2h+tNEV+oLmAfjR7C7eaTK+mIFgFyV3GPnfAxRCfAniwB
BF61KaeLyXgl202V7kdLrOkWdRFwcarJwLej7k7/k51qT00qmbRdbKnf6rxT9mnYUNc3eW2v/xoK
vsHtUCtLKZblkcsOTY7UjzTO1d5+CvWooQxyD4UgRQEHi0kG3PM2VILbgXJZyoU/9wmU38faHWLM
FIieO1vUxWuz4bs9SH9vR6ttnSLX5Wypcavmvjk3gpavPeuquwrzkQ4pFxKFBPou91qd/eD0nk52
URKVYJNUf+dyjWKJhxovfl9/76b7HmptDWoNBXmVVBkC5ih5vPofM0JJNOq9kQxzIzatwD0YRKSE
3MuiH0ZbrA58PuyWiEIWvG6Xz6dPYM9zODMCXx8FvbfFcCAlfOkn52fc9KZ/dGRuBq4t/eVcFnp6
4UOXDvbSdE0xQ3IXb21cDV0DBSLFWYiWrYv+r9vm3kz4+wW1+r/X+kGN8Xb+tbWWUilNlrvr6/4Z
3JE/n/k8BKhuDN5Fv+Lv0R60imASCDENcjnBDKzFifMpPrXUooVmKdhOERTRrCI9WzWykMTRr5/X
3wPVjtHmsku21emfTJiXe3Syqdh4NMFEhvMf3um306p9yx06gFV2FTLT7T6VAl/g9T+Fyt+T47jj
PV2JhoV8uG/bxAg0zgBmyLpIB36lFat8lcL544xIYVcgR8A1RBvfn3erYffVCPqv3XF3PE1gClBP
fRXudM5z8rPlyUctoz8cgl3Gid4OomhF1k4NcjueXbi2v89wIXkI7rsBjty2YYQvPe+tRfF3Gn51
j85zfw+sQQr/0S8ufJS68TH0xl+h47wDhe5txDX/Ujkvu9ee7HuDU+DYgxZpyACFrpWPrnFj0Hzw
7hFEUoDRFkRXzP9qRYSqtM6ZWfG115bN04dtPOMFj5CrOg0QywvDhuW/53khHkdFzBDPSVpv9cp8
tjcPunZmQCChaFhe+X2TycqZ8MTTAtf/8IN9CHjHI0g6PzQNBOzd/Wo8vWJj1bb5ze+ond7LTt6c
c0ls8+ITqxyKrmR+vj1JwwqhwJceStGeaQ+ewum04aJ6lHXoClKPOCGSdBj1rP4oVSv9JNqgLn3m
PkJVogHLhEVx6qcpcDwKUzej1bb7VjfPipUy2tGRA0FtRN2psO0AUWNk63pPoduQVT0IIBwtmisQ
OGlH1Okip0K9JOtif6EuhRw/3E2I4kuMLRvOsdiZdx8QbQGDAqdMA6KWwlRptkINNStn6asuqF0R
DCsqjHy0N75a06QevKLZtzBlxZ4FBiLX9kthGFtrna8us52n+PuVW2I0mLt7nS7ttnK48L9j7BFz
zbH8c7+EkO7HQ3O26R6XbrVA7zLrXZ4uiYfhNqpOwtYMT/VhO+Dd/AK2SOjHYG4KwuWJHmjeOfV3
Eipt3UXb3gQNCyd+6d3C/ZpJ7cgXp1ReJgkbgu3wCjeDTY/UiicCVdNOf/CCQxgNHSABNcInt3aX
JK2ThoI3xTlCS5/gDqAiGo3grMCldcbdxvfyo6n9Hq92m6Ckui8LcbISOmHz4TCmNjfLnNnk02ZX
dNwzQu9bAnvDXnyUkSBYBpeaDiAF2XqOe77874x1xQOS9xzl3+RpEuiD0Qg6JQ82WxIYksbDfX/W
qA6g3Szkm0Gu1GncqSLtNjyV1Nlz38UuDcx/CwFESs+V84bSV+9NcbyO/kQrJqVGcdXM/Xs3PQhm
/AIYaCbEH1k4pLPbft2meZoW7TRZV9RniGSCmAH2NRGdT2/QmY7P3Y2TdZv21f13vh1Uux3UMKVN
keYMyrYafsyqcD1EAfUbDIkIo52tT8J7xgngaDdJXDXOt7alD+dNlmxUMd/XVyEtK65Lecqwnc6Y
KrsgI/+XFcYFUDyFkXmvY3eUze7UWqbbSmxqX+QfdD3Di80SeyB1wjOftml9xUe7DRGsLy7T7TZ3
JJCh2p1haKtkVxxzmfWdmwa7KufbRihJjjzv9AwcCgEsVSiSN032QTn/duTadjrhyKNA/0+HiTwn
TcPtB8dya+NcUEvFcA97FMNTjUgSOgqJaS/l50WB4HxRuSuo+VKxRZEia+DgPHgt3/6o2jfXy8MR
sQSolsowHuF/20+7L1mkwu1rRCVdZdDvl94ETy4gqcip3W7tpJVtdEO60gtpoc2TsG90fMPxt9+k
m5V40CX0dgQQ7mc1DDtP773imXbH9OfHcsPmiCqm9tfPqU1dPkuqsT7C7Ds73blKKciPYHshOv4Z
iN5W50LBuiRzbMghHuSlYsn/XYZaJJcW2vZY7MB2i6fVx3Doz4JPj7vdoWkYdhtGu95Df81SxJtf
QWyVJ5fUaCGASRHmda4A4ih/ZOf4bNl+PoJwBtXJnsveesQLhebeLKKDiwHKsHfakLZPwFhc6C0q
mMsEA+8C08SZLtGB/dk4YRMG4kGj9XZlatf3BQjdybDYIM/0DuZCAx5sVn+WDyvbnxAEqQ2PXmCT
DvZ2R+kLsWt6j/HT8zj3GwLTfQp9+0tqGdhub+wXW5m9Ae5d/hkCssmCGe9FsrDeoQd8SNzzwgEi
LIOGoRu2Zb0Yb5VxWeZtApRo12jY/Iaz2LUnC9/utQPqHYAoP9zxsbGx/qDAcjPnOt9jweumSErm
XECq46r3d86EB7KNg82007Qvm06BVYvD66zMVenEaM9E/g8/4ulpOUiRiEqw3QTPbIn/tz9OQf0q
T4xjtowlFvUoWM19H7YgpZUNR2/y2XsBwMGlw+Cdol/ae+dn02/sNd7ni6xuGz0eYAtIodSTbGC/
re2h3FAMtYAO6HY3AqnoLPsne9P9fOH4e5j1fDXddg/n/WvU2ok67BarUjIYFUzmJ5c6Vzr0ERzd
me3AoZvbdIYfQMlv51k7OetyJS2K7bbFyXGRKvBnuz6sra9FOPJemGRsd9yf7lfcJOf0eD/9O9Nr
kelXnDvmnFgT6R+iuTCQALQzoZARQEvmnDZK4j+otNxM83qv/hquVaQlHkRMswy4yyrfnfugjoWe
D3xPe7Tt0UnkmR+GxqDpmzbspDp5pTBOx5b0zwqLLuHWuVB6qZgriZqoSR7WztfmtSEq3Q/K65Bi
KJQkQSapq8+m+1O83l04QAKIN4f3TTUL+grX9TttMrDMDePdp8Ho3AKDI02giH/XKGntze1RPSQt
9K5p4QaiLWqj90FTNDLcoLe3uZhw24KWvf//uDXvmXc0DoCe8OoxBe/fquUGUtU2JQlwiogXZl+o
NaXucLbsTIjDtM8GJVC5dxAovAIaOxiaaBvcBqvbwWsJwjZWT3FhbcjDXb8vIiNQiO/JbELRm75s
QO25AwqRf/2MYXy23ecmNYoHL4HbX1BLGvTYKhOpWPELKGT52LNPgs9AdG0Y8qspSD3IC2kO8bzU
VbDIPAZqQUpPAEPsSkYjKspOX0CagM+bZ3JCpTv7wNf15KheRZI4AyVhU3nM3wcddUWHtozQh4Cb
HnbjzAYI2tgJuLuNwRYYon2FghMv/asuza9zvkTlcXnUkwo3Ct/9gP0myqGicHx+G21se8ywFj3i
NQ/hpnN+9wBm6DYMYPCgMPStO+htghu6nGhCEoQzkPfwJOYQwFOLGPgFZ2ZH79MpP3ke1eTDUvSp
m37C3fUhfgLAGNgVLfCw9Uu6ldKOkHZXqNncDPrDahbNhGcTbIqnwhGqM03Z8b0iS23I2ivpgvRP
lSB/PetuKVxewUATyZlcuhRYAvvC+RPpKX+IdiTMX+1I6h2FK1jTe+3+ENR+Se25YuWVXGo5v8R9
7Wf20J5NYnfC7mO9Q3LgcUOmfs/ZsCD7Isio6Miktc127dhX9KTWEEIFnpNcPHY+ll0E2kajl14H
qicOtVghTBsGvcfriEGRSaOaiUAZghe3z4NW0UaW70qXG57EAbOj7x4Xl0t5fOk3BPVrd/smsInB
eOizpZgIKPbbwc7xeWdqLXGYqDDMuUJI6icRWnQXW/wR0gjfoiejBC/fQXsgOO4g28GgjLlhjqi7
HkLT0xF3MrFywP6bfwZNa0otZvw1fv77Bnq8Miw3et8U9S259vmrUs1P7fb15NPejb4nALR67/yW
JqLkfeoilgVSmPAn4KozastirFpSJUFSvVoJEXC51IPoU3SmqFuG4f+9lHg7Xlvc9b9iWk6Jabmv
mFkXimS/RVEtsltCwWb7JNoVdtA5zZ/C8PDxlWGO9fey3tcTGRwJPNjTcBiIqbW8/8D2WBdli6jm
8siDsUWVdkJfRKBSqOx10C3LmtL/hyvMgMo/9H4K3bcz5gQUB9gprPDOfqUbs3OWHvS3F/rHzjn8
aeoE3TcmxCSFuCwFYih3dZiHslwgSV4dGU88Nv4BwXCHvgzIGLisGs7VwzWFnAFFAy4zxdraB1Uu
LWmJcC6v1W5f67x+qO8CwgV78wWjl8H2rQMFikSl4YTc49eY4+9ha59SP+cbXVlQvevzVPUpU3Z3
gXjUxPQKA7rzhGhRvpmuRL1g/HO0pV6jU8l9Il77EbX7wlAqpTDFjwBE1qeBiU01Rf+AbIXBKeOJ
/Kxh4g8/7++J17bTyiqOknlKqdHCUp3zeemWkphwI4nySCOX8tGdeLPQtSCd63TjzY0Yj0xUUBjE
sRkOZ+QCpIM94TfmdSjNoDktKvFN++s+IWWNhWEdnQ6EpkDt3R6fWIutIlXE+CTC/Y9Z6vJ6pjsM
suv6J/jmySOq0+H0Z+9M+Qtcdvj8s3R/GvsuDxIyC/9IDpYmiwNd+y3b8+m8Xbf++S0+pduhaFPP
Akxd3t7DJ8F5YOjuV0PUuqsaW21aH8CpSANpzMm1XXY+WGsjSQ6AT1yKZcMheamwJQugWmxo55fX
gnzDmOLU3t6WjCmeWwgV0FGtJ1/qMeG6LHShxvbqVhRJKM4JHAiXotdpeVM8Ct2GIe/zvdsha9M8
tQFsbVKGJPlaI63ILvNRM9PsF4yMaT2Om8RpH2xt9F0wM4HMRqap1Hkk+1g7XBSJJLffjUd9asIx
oBdRhhVvnXKE1NKl02N7V6Bf6Zon7lSg8yCalZOGud+9OPnEND+BC1yV3q4w9V+3orrJtSJeGsxd
8IjXoz6aGxCDqPhRCD2IE7Z1n8Yrt/vVeCGLB079S8MpI/WDSIOLSC1+Z9aCGg1d9Wtvzwgse972
h0M7+pSjVp9m0xNFP4FzIpgdm6L4gzQX6zuUPUDLqWj7XLFnv+ZdtLOtcpRzQTwDosALJ5qkXch9
3mBK+wXf6IaWw32Vl4X+PWDtBEurU5EWSwVFPdcM0i0AWNUbbtCXoc45+cYgHpLFJwUUkM8D7z3u
eoCeD92fpZ8+wYtviOX3eNXar6nF1oVetjcpjj6zaoiwX5FTIBdrz0/RByjckBODGVFodh7c3oBa
x9QahUiyIbs1yPzQ+fn6L4cQThdCIQqylPdiDJkpZ4kuHl0xTO2+3yc/ov3jUd+xqTs8kRI2bUBd
LHltA5J3Qpej0UlPrJ5AmEKGLktYBHKy+VD1lhlssi6HsDOxeYK0nWAV4WaO0pTEPeN1KAK8np19
r3RgdHdF97UzAFD8tOHKlUYE/0Pjb3y0T29+Yy3bKMt1qZzPuAcLuJLrz/3IHxnRiMyRmycM4bA3
Bf0HARjhIzxbBPUVGG2tCrJon3a5Wgl8vsulhwgmEd9ykOGkznZGkaKRkvngCdi+GbFWCVkcEEne
m8wRntnHUGAKgskL0rpI2dLsCBtbcvfVWmpbgkVHboz0Bl6ttzf75aRrF2l1EU32K+MHX5DYjUYQ
6uyBbE9/rOgn/NIm44ZYe1/auB22trKnxCAOVQVPXVeUTSsSKORhKGUmwSTF/2DlkL/BtZWF1mr2
gQkYMijNW+rhB4biSzWetBmI2O3sgeCfjhx+casP4TtlziQSGkAorO7psY8bc5cHWYTFMNhHYdBm
3q12jhGUFRsbmc87J8TT8oDMxvYdDKgUO+PGi+UeoMzn/T1gbZ3zA30PbccERaK6wso0wZWxh8KI
nQaW2wS9vj5Ua2GEapWJpgCiYeg51tIHM8v2O+vI/BKqMbnbTxGbX3SGiI1QOgFAEVHHQuyB/1D8
4Wkk2BdXhoD5Zrbs7wWFAKI/NDeQTh1ZKL9iPplBe3nn2GlD+80b4AYd20Wf6+Bsx0HDbaDelV7F
gv2aQe1uWlqt5KxbmcyOEA9jfhwl/UngvYs0bxpSYvv7JDy6DG8GrF0/qbkwTWFzxlu8P6cpxVEY
RxQaPAdyO4BfnqmpYFz2Oh3c9FxwJ9MNmM12w+94GAh4OBp8N7i1sA1vj0J8jrfK/hyLBhlJvur5
a385n5BtjmhkOB3BCudrnPEoaMxAHjwvWPRfY9d2abWxQCCk9Bb2LiaA9mL+evSE/g95kOFs3Gi2
DSby20moEXXN2Sh4IRdV3XDduXAZpsFPm7jY+KvuaYlsBYH7QfqM1FS+3ke/8qJUMxJZPh1EsUo8
4iN6Z5OJzXPLe2FBnJDw0FQbud994uBgFcAjC/CfUfsIya6MKUSx+0T7O3WJD0f/AlB2EDpfX41l
p/sgfDta7bI5LeP2abEi6+yy3iCFj5MI3YEIBnlgv4DN9XIbClQnHk/htppO01ETk7kNFgxPaZ12
EtAfIuLtjtvlysJYHTXWty/gRj4gx/bgm08dGDPRiuWKFRDZsdJ0rd9HYTEwWs6wHBQN8eTbgTWp
yI1DfLwmvB9EHCMqwm/xXUnuNsHP1/NXI5zg/qK5HbI2V2WxMQs2lDxDkgjTk9hHGTaYMOI0hkhu
r7+pUki98O/Y8qAsROEeFgwoOqiRuO3cTvS4lM1M04EMPmeeaGH54AXtCUwnP0CI6B1yW7fxQfcg
hbkdtJamGUWStzYZx4Y9LADl39Jg8o32GiRexAqJH00yyv9AEGs76WaetWtndzLNS3Xh2GxtCpqW
jUwhzcI9UdNa+ZVIYy+EcRHKzR2lv+9V8G30AkR3R4AqAPRdbGuDesG+IAH5HomXzxMJftFPXARn
fw67UNzNX/nafv766XjpYGF3VBflEW6gkh36k3Ibucfuz1QoxiP7TXD4+bqkjra0Ac1J/he2Mk63
ad4PipqsNPV00AQgFKnd337e6lJolrw6gUAVaHOwO+SnlKHayJRQksApuvnjPtjHN0PWrkd1eclX
B0kWF3wZ4ERMO2oCMURQ8oUyigAU/Jc9/GuStZBYZsd4uTu0CYndV4EQnC3HuM+LWhv1rqcrP5P7
sGHQB3FYgbsBRkulJkDr63Zl0Vm/FBUmYQKbwroS95d9CkwUi0EbNb33rhLt/25fnnqyImprAMop
bMHUq31H4xwvl8sjAkyb18ywpdLPYcS+H0vvtHEWEBR3zznifz2rZ4xbQg1rMccjYGqMV1iITpfE
kvl2snxqDfYfWiQPW335FU0mokzr4GwhYuBT/3HO6KSmw/Xw0tUiyfTbXWyouuvM0xfu4WmTYw4e
GJK9NRwNhzdcwQ72YZR8llVPN709vXfJaRkO1pmYBF4Gq5adHNzl3jatYHlyjqPWs2LYudaQk9Ry
o/8tjHCDoxMHCav2GVaFlcirqlxPV+9gxU92BRkK6htCtIpdIkvd6lE92GWOhk0wVgRZ/yh57aOT
fu1azhrg7HP8rqLcjHCLYaeZg4WVshssY5e/yVT7gNjU6PIMPL2caQ2h90rdvv+m//702rbdSqvt
Xl6cENVa9867kW6EkvK8VqE2bfyq9A/7T5xfDd1PJb9ceGqBu3ky15JwZ/gLDMMUT9E8ZmzGzlby
0jxEkSsl/doN1qhbp4ESB3mvvXwyX5Sip1SOcnZAfWxNjLc68VeBVYbkZpWnLL32a276+sJuq24+
xSg3jy6G28buR3Utyh1DNfUO34vCOaDFndkXw6/2njqND8K90FKCYtNZ5JFqDTfIqOHXroxVrL3y
ZFrsRjvz6YhEWz428lcTRewkLBPAKOtIgZu2+95nz/uLm3z8fTZrVMj/bQrh3UcVWDjR3J7NcqNt
klS9rKfnSfsjezr0V2MJWv95pr3EY/ml1aR9fa1A3n/KfwespQvxRqcVqB3W08twdXbNidG/LOxW
L0MmfO/gBbzob5OONMq8aqT2pcJBmuzwnCAeVKAftH+Tn5Kloz5Z3Tbfyk7DBCvBwfLo7Vpu0tuN
y36re3LigRx7yjNHKl05B381h2yx3NpLTNt0D0u2/OswXqy89nj3dsFuvfCK9/J1f3YvWqSM8Qhu
m+jRZ0PTw87+5G1n6meC6GKUTuJuPj98NH2Ea5H9rzWp5TPx6igVy4LtXXzuo91ggfXpU9lRn4sT
GtUrX9fsVIi7Sn71uR0wC2QY2M2xW75l7rlfpbac2AUyfJndLuxNbG93Dn6UFB8WPRm/8BftTR7J
01bsbxQPWbfneIcQKWCP40z1q5d8unuKB3vsLjsGUv/SeD/A/+J7N0SrYVzu3OzN7FaaHS+dtZN/
baK4L39sp/mTuRQ4AXOyqOxjKbgLof6svDXsTxGU/lqaWk1h09pm2bosWJrXEwr2B/t4sdW2p0Yj
wo6FMuBwn1DScJV9Q7jkYvp76Dpy9GieKqmw+Cp5y1EPfrUIVvtg0eoksrOGpVF45tKXL26h2Ifc
2WfuMXHNyskLB+N3vBVyyS40J67cCsqp6eotJ39N2k6C+2rmp3q0bXW3VbBHK+PS2x/9xaq70YKt
4raUzrrCxjGUzWhTeak2KxbezrJXlzBb4BTotStnXTr7pWNOThR5eOHL9kb1ZRRwz2FlAYDvHrZz
tjae2adRrk3b6+42Fq6IC9lW3uSxdXBlPBUmiRGUkrN/arXsVWlvsTzJvP3i+TBKty7mMEp/15V/
9L2/1cL01D8jPlV5G9lXoWhxntRoC0lpqgvj6uCCo4bkxmq0M7zs7Jc4QljhuXAWhWdsesfck+WG
7wMB/dH34ckB00r4G9XbaGq+3fPeSbkUFHcnj7PFaGFOK/OpNOzd7ls9PR1R+dAnB2m0lPvFoq+t
w4XlxUZolYPD6Uk1p6Vu61OlHCUYJafdo/4qH3r8ezt9swg7W9QRUcQ8J5GqBrkyaOHhkMVusfEX
T0rsyqWHZ0/6ag64JzdSR9c9bYuhBIaIqZ8u5ikClEa42H0pi/ci70sbNBg7ihmV6VRWglhzdvuu
pYxaUkflAq2EJKRExW7d3+NmwUWcO9bWt3DEuLgGDHFej5mzbXdLbaa1yEb2w3bez8lEVPCKpTo+
SB5/VfLojNtzXHY1HLFbzxvupdirpHc9ny1wfmBPFKcA0Thddo3VV3oeYdPRzp0TDrZyaGm9XeYv
uQqS97YyMeJOidyoHplJ94yZtBqHUnt+1qfH/Gl5iQ7JQNUGpDq73XusDRfWJD6mvmG6u41nxGGm
+mbbk+IZBSB7QfgyL4ONOajkt0LpLA+v1vrFaH9s98NLjmGFERrKs7JFMI4LwPi00p/1sXdGWIZL
uHwpDr58iM66Z+Rj8xggO6nsv1df6n6YKKOE6ZTyQGnNDgavEiJeIvWl/8fZdS03jizLL0IEvHnt
hqX3pPSCIEUR3nt8/U1o95wz4ijEiBsaaWd3JQFodFdXZ2VlSvMs2IXuKoUOKTOD2KVY2i27lOpd
4JI4ctQQ8ptCoo9lZIyiROtxyXAHJp2H0M7M12PmkUbEmePGDUfu2nCrPtt76NCD5YiiS+Ksi97y
VodRMgu5Pc0sj8E6VsxO9zaR7PTLUjOk8cAJZt3qAUOVnBS1kTRGDI8R39Fg6gNrys7suJ2ozDpV
AeW0oj5bUUhHwzj6wHM0RRGH0b16z7IQlJX2SXlWal1Mbb+0NRixKbqXmfIiubc+TKC/MkYFNqI9
FXM78RZDRQuWCOFNTizVXTG5WSTLyNW1ePd7jH4CnP7NIWB4yKGqjiagZ3oGhPV5V/aZYM9bEqdz
MWWxanyaDYa87R4CyfjZWDq+ZPhvzEeyw0pQPoqHPOvPqgP79OHSmRnsar0lYlnkhKwTZwhY2HeZ
bX+SP3IWyhqpxb+4bek7cPH3bT+dvrqID+pMcYN9XTi1eBdlnROoQoJEl9xlk29i9camj6a+qfzM
H89ud3T5WdxSGRKp1yajYmYOMamsBIEeirl6FJueZkkQzeXhXE7kyqju9SkWtmNlqoOpBCVp1Zyq
iu26y3RcV6PpIqNES+pHtIG+LbLKNxcKBCXhwhfBEjrFPwZLFeqCqEeBF/eU5xVK13o8k4R7cTuq
Vh8iJpNugC1AvmZbYzT5kSiHJDU62IrN1JJoC+HIFbo4QpZ8mGsPyH3IBivOoQkLB/lildguNoMK
jsrDIgpJbWUwUIHg7yPdjYIhFHot0EYyy3s4miIEwBqD6SiCgHdrC0dzZ6o4DR6UYzlkLz7lp/Dp
55NHvdpaOEQELS3u8cx3SqQ5iR6rOKrNEDHdfOX1enkIkCkmuvIRJ5SPSXjxpoZaWZhhZ5KhyrIp
EypiJWS0hBIwQ2WYueOQ3Rn1PPRp/ShLM+BJDRIsT8JrOGdhZQMRjpXokiojXaorCPAn1aPJxfUJ
0nF0VvAV+CgaDmumSviN5BEsS7abc8dxjggqosoOXXUYHFU4acJESD24JhPrHafLnt5dBvxa31Bu
yPf9RM9KB81oPFSg5/UsaA1+rfkUj62eY4+22/EY+YTJZvxmt1Ag82sksZmidt/pWQV3XQB5akiD
/aiQ3KXjtkDvhUw4yewjJ2st6Tr4hK1puQyGRc3NRRFJkqF0tLjljN1OWtK/R4Cv3v+/sjQ0of1n
dj0l9bzSeGnHZFOWxogGm1qMRvDKWslQ45kcz0rlgx/hx5TB70XkaLEMjnB+Tks9DA1GIOpAOmxO
gxk1C8E32nWATFYx4QmJ+LVNgrkfOKqgx7AoQ5pVOhyUwCGdgubCjiQYQ0gI+0jwaYoc+Sa/cQOJ
eL2Apdk1X5VAYt+ULQNTK40GrDmmegMj8HCZhVR+8DiHwTh340Oa+VSpZvHBNrSeMYMe2x7A+Xnd
EPfDlwmvEle2cCboSWyoUPrBJPsU30qOsk6fmzUqLUv/HUZOA0vynqYiKcMXoyz8HLD+N8pPx4RI
ab22EMtwn15Gz4ANdvFwt/KV76FEhFusIdSNoboLPmm9BZPpJW4FqWFrwvd7DCn7IT2Uk7eu0bFS
GB6rV9CELgy8j2D/+3wA4+RFuHlK2/NEzP0wwilv8HFpIq5415hgB6Vy2HaRSieZXw6CJXmbulin
rOknZpcZYrvzIaO37YBVw3S0g2o0xL/TTTBO1t8ptuMtIxsKLJWvWf5Zao5Xm1Vm9CaO6gVSIzhj
ZJbcKSRsL2qxSQOjyQyU63zYAuNw5OezlDMKjbgpGVSrEhaaSGKP5DIZB+KjSpI+oBAe1EYUXCt5
x0DISZ6XIwSuKS8+RGbGuHukGchZ3HJbYb5ByBunIZzg+WWd7ivI23Rrmb9hz1bglaGdItGRal1p
bSU/irCl08wq2aTAfcaZkNulbKiFweQLqXM43J67KHtbhQuaYHZwHfScMphlONa9Sp2fiMP/2fn+
O5G+NvQ/ajFaxUupkONQFUFcQLWGrXDvAY6VRH24NSlKIsH9MdFTeBe3NEgNf8Mjxb2rImE/cwQm
FJXDmOQn4Boa+kZGtMwYCH7ITGm9YAdaFFRA8qfHGxEnNNA++AM3k6H7hrWFNfzBdLqLgHaVDASE
Jsax1MKb9gbThW5MRHByat/C1pYrkjKvdkJx2ul+iVXP5IxQSzgm5zE1o3TuaSt3XLoAvypbgVKh
ZFRwqZNMWTS5aiYNZqDRJFz6t5CHFzHTmk2je58KNMCQhMr+lEdWsaMqc0Yy2GbB+9ssQhbhtCyR
R9LDrsmzitjmKr0NjNTTe7CRSsuvqdfT7pONdCTJRU9U3oTJXaUaXE7xWyvWhkNWEVkc8IjcaHCO
8ygLJ8pWl3I9ks6ZajCI+yCRhE4ozwXOUk3+LGG3igxOIl60CGAgFtnYRIWI9CIJO6MpLVGFyvus
kmldz5XEwAsJMyOA3qqCDUnejfUixjOwmyyheD2Jq4+dU/A06ZZyOAf+1E8ni2QfXbobj9jozSvX
KjpLE0yhAZS5w56VwffNpZ5PmWyNqFrSooWhl85/9NcRJ0tmLma6L1Ols+rUFARdEYyqOZbVGuir
K1iItkgfG4iq1VY36vKgy4lTdItX4enFFJii1x/zX2E8plWm+c9ps3wB5IhqaHhYcTvs9e46f4W8
PvGB/l1v8DqFphj8AbBPfr9e6ddSgvYTbI8JDQ9BSMV3qdD7lnjpPqhIsW/xZQ0d9IV41S4hTzDW
Fyw9JiNyQdkT2skPAkP7/ThX38S3cTWWJhubwru85xvCf6SPfot5M2UqcKBoiYwUXEO1O0MZJUGs
Y+ggrwM4I8IcgqG/D+ZThervh3tKo0efGVO2jsO9BH/Ix3DyJDP+zPUWkPC1PbR2c+GmBGVwkMPA
/kaY9UCgeFtxXmyPTwWcv2/kCd9Oc75XcxEprndSNKKtww10AROKdBVel4dYT3A4bJGqE4wNWxk4
qL3xt/yzOL8YkB8DzB9v+ynVVgePc6sYbztWHQ7dqbNglWEDi4jrcDveM7CMS1syOgE4ZQTs8ygj
Yu6ZrfLoV6I9OU++ImM+aSX8PTRP+Rn81FHR5DE0APaL66hZGg6Z6/o8biPHXyF3HGEsuatPopkv
Jef38Zi2+r/i7R/D8ZS1sFGRZIyAa2ezsTXrW/1AkXY4Jxx9pbgh/XjIAfMTuuJohQDd4Ps6k1zG
G9QEl4o5vRSNqtPlTg/hBwWzLvYrhTOiB45Y3ilY+ZthltSEbZFWouRBlWn2yjFhAxp+hDzt+kPD
m40IZIhi1NrC8OE6cmx9gDOGBk1Ng593FR0kirSUv8CnI+P1pqFVg73MEf2dy5j8pT0JgKs1M4ea
H3hYr3byn/OsP574KbJ4qGN6mj/N+ZEmj2iXvLd7+QqkUC9gwinS/pVx/Pda3n9m0v+G+Gm1d15T
+k2J1S7CoARmniIcP6zcydHL7+vApZtTdMXRrwM0it17M6xkTpdiPTi0AwlV6vOzHPBlQGt4XOg+
XF1T0jOw2HwRlbgnh/u/b/QpGuRMJXtslAO95VD+Yy6wStGCRQYk4Sg0pM+WimsWnY4DQAOvAQU6
xUhEcCBklFtY4lRcZw43LnrJLjUb584mPgPmVP1tJJFRXnOxXqGyqFLxzvlmdm0UUkCi7dGVJLI7
j5QXlDI0fjrglm/NFudQcc/ZDFSGPMLxFOLJOLupMFCBZIp/TrYMlXjixbrPWE239lrY+yhwgIXq
U7bEyTLAAc8eRId/U2ud3XADHR/RG+zfwpKED+ldhOwJkEBM4VCvZzks0o6KQBKBAlSJkFrLHyI2
lb0W6pViSD6NcRRq6egvk7tsxw8Aa1VoFRnpE91d+9m8i01NW9WjMYIorpg++HvKspDXbj6TGIIE
CeiVGh/4/oRSmTh8uDVPgo8QzkQR8TMqiKsxvXKMIwrW78Hk53rVHxP+KbiWHdt7vooJP+7lR/ym
FEYGicMM9Tq9REkDMCbyZ7gXvUJQvhqp/g5j/5v4TyE0D4c47H1MfGEfF5chnMWuHVdGIc+r6Yyw
YuX5yMy8RMem3fUEgF8DBBbwrUYFb87GTiaYbWnlN/jtAOIfgEeLPgonZ28A5LhqvaUXLvhhE4sm
nIS7xulFK3R1waXqJT0qBRGu3gUl47JbegxlcIiHNQMatlMK5a/fB/mJq/X32nkK2Xk5MHUoYO0A
yOs1K+DhUCmbBYnE2Sgb4mj1QEAkXetPgUi6iwZuGfArSN7GdqdZLtRKWaMudihRaJ5dpCTjiJa9
WuE/R6Kpl11B9xtIXt+DfSL4vDekPvaVByqHPOAEAJ5QYFFortLegmLi76Py1MH476hMvZYQnUCz
zJdh4R9ZY96pMQ7CwAu5dXwI5sUuSfU+hda8t5Te65m/Awar2uNRPsfvwv33iys/JRVTJ+sk/Ctz
4LF/f9qh62GI6LbBXiiNTCIMT3uN5MgushXCSDbSCpbRgZ66IB6s2BOUZbt0qt67KG1Y0bEOaWPm
IR0zoxBQXNq28G5LTRXK4CiXSggZRBCsFMaSZsvOUuArjS27H2G/65GcIJtKjDLRUdWWVQc28eAA
sHajHRnmLJo8PCOkQBdQ+FqglOQnO+XguzbqSWJiR77ZhBRATts4XGNE8tRarVYkFFaAHEXeKXLK
rl4M1ndezT9v6s/BepoafSHFUiV3wd6Fca1gDOoqjM28oXFDFQgY84sunfs+7tgq8V9US94W/Ay9
Cj6DXmgciZlZr4fwHFcdD9XjJVPZrHiQpFNcH3p/xWnvwSy1+0cDBDE1sH5ZAH+jcRRL/eixK8jy
YZQqwE/AeKWKKKXZqVaNIn+1i4aVxlo8zsHR5NfNN7MYtteIxgJqM6AQkK5yhAFBbDbYZa1rh5oh
kv//mclwwgUTE143E2Xw+2QafWEUgiZE5cyzOE/3wPjkZ22gKyrMhISbMjjSQD0o+o907AGMDXvs
Ft4r562fEkP0BvHwFUX/Gf+MQogADFm1w3rK9Q6mdIuRuA9gQ5cWJ7LMGp2moC5CvL+J5v4+oKI7
kwdzolKU+gAnvXGJUM84fWv8Pnt+XOd/3tcTz6/XvCZvOC3YM3Zj1B/VI180FYrjzVFb4XxVz+EW
/0hhHaK2yGNfXPynqPbnxZ9S2KTPRxbCzNOgDCNy9PHM7YDPv7Nn5hUU8qTi888yQdqPNhA08rLS
Mz92GIegzNWvB5WgnQbTAORwgJRNISM1ajTtorqihnYHu0BaMIYqUOEhPYCu9paAeI/SGfFPAKro
eK3uwwv2rjJFtOcNlwdvDFZMKsyCnlU7S55zeaFHxBtN9hTJJDlJ8Dfcq9t8XxwzmhjurNxo8/Qe
m6jQSoZmMQ+AV8vG8jIjv9d36QwSRAo8GNkWF9IiNNQDo1Fu1SBHGjQiXjjjihlPUSyHUyFA+8IM
SqvZhyAvigQn5fIdfuwAc6GF0a/FbQoP10LH1/jS2SV1P8YTnAQhGP1iDkyp6S9PLj8tzyJS0iHo
8ORw58M6CLaK4dq9RxQLHAJYxQqbWg/qV0FB+WnqQTABAt0ihH6h0fE9KkDHT5EjvsYWE02ZcQwD
Rk9XYx2lmlHc4XQ/wo7p4sp6VZLswT68eTgpmEP7fwZIByHtjbHzBQ9zZAQw+JPzRJUIv1WXCLLq
ctSIHxAWEe6EhWyx22jVO+FdhvbErEIFx4lWsO+1I5FUNHe0fakXK+kcXtSr9854pOqtprXL8ca+
8R31Zq5Ee3gFWWoN8XblI7EBo2lTm6P8pu49Q50NS/xUsHTXqsMb6VrOibzo551IxjMTUskIrx2q
qkDFBR3w8zxcofb4qe2wEXIlQW2mfwBJA5YCypvAWsy7qIGfR4wsAELk4zIQZcWRb8NspSU3U01k
Bdepgmf1M+9Q6Ql4sAXEVIANC6Aj+AQ4mDKiGmKiLqMBO90qo8XPlY6wen4a38W5Iuoq8j4kkQSJ
PiAwMYc2Q2rljd6/SYDQR/hfYe/8fa49icX8GwP++9L/0tz3azZUUr/BS8e0PuDl4SAJ8emA8qPR
BTQFF6E2RJzdRNoCfy/g8OmjCnaGgooK7JjAkTWFE8JK/ABIri1RlikOda+DKlGCywDrzRBJEhTQ
akfzaLfmE1RujMiU9N+fg/t58qKvAKkg/P6ee4989NnyLYvJ2xh9YYSTgVyjC9QddRx6Xl1N+CnB
AOPkP1f7ups/UkE21PKizjFq6SVB2HigZixirvs0v4x7qYbYPAuEVvf3QoanJz0HZTLQsSSDAyjr
ksbHuqIIpME902t4euogV2mb34fkS/7jrzDyx00+7WNVGHae1mJI5PfJkFC7aaQSifeeVzSuSYPq
2XbaTU0J7CUjcgIYpwZmMx9zwoLqfZcNAdm0k6IDfPv7nX0x5X+7s6dNDrbe2chOk2786API8IS6
ZkTYcx7X/Ki9Ant/ogkhuZi6xDQVufMTEJBwicj5Ay7Gx3r7IW8Heuvn8UOj/m3UdFTuYd0BZxL0
RfXr+hXdUfpxpkzomsxrgozO7O9BVehckeuSCsnEPFiJD+QRsCi51nug3zWggmjFws1duRS7/iDP
GB48USKiCr9DPWD0oPuMjGdESk0SmOE2kINWSbRAdNKWCChqAF8fSEkiM09X6i1dapskounMM3O9
MQYLR/XfX9zP0eKPp3naIryukJS6wtMAM6tjipnOwv8poJM51Ef2GW2rngSRrqCqgFK+Lux6BZ2I
vNOZ3ibT8yNPGJn6Rg/ZexHQsHgPwbco0KCcXt25ItNkjWowCCMsQZ0gql4cGfkfN9b/3f5z3isO
BackchHsE4lUj/4Q6t07SCox4fo5dwCvS+9jnZvBzjhBok/TE3ICcFTN8QgH2jqjL822p4n+vBAE
Fi0l2HQ5Tv46iP8RR7I+FsI86xG1ru4AvDxe3LPz1MCtXiOwulDxv2crDTtTYfp71SekRqABB9so
rxxUxR/8Ig1sbgmiWm8N8+hVMvrUJPzP7vDn/T3N3r4rFTFQcH/hApwNqXQ8lJkrW1Z0gQVrzu6H
swsmEmJehn4PQ2FmCZAC0qKApOjga/IFBfVo4rqtxBHkadQ0sK+MLa12Ze2UHAHLbSqA7NJNfXd7
OqwkkYL/Fn+gRpbPMfyiXu3CDSMg3/Pe07fqhAX8aMGjuqd3zixx4r0LcLVfeYj3K/y2uKZgtIGU
qDFY0noAuG0xUdJmvikZwCBBv2gSbOkPid96Ih3zFVPfpERPJk43REhbHOiYNYOXgaP8CYCG583x
v8XRfAiqXgrWWJjSaWgpW+lDa2mZVYNxydlFO488PR0cNd0OAtDXuR87ONWFLOpsQHtIs9Hefl+N
P1ZeIN0FbF2Ftwrsib7HFjEovYqrp12oNxVYpMp6UiKu25UVuyCOU36TZ7OsozJreiEcm6mkUCQ1
wqM7ZygrupTpLHV8ESOedE+nOYObmRpW0eutwUbuCaGLci6PoL7h7/ne4BwU+LR1kJBC1bvKxCui
vOPCFaracYmBrRAMPJknnd2m5u+j8wM0DlUsQYAGBeihUFx52v54JXKrfpDEXaXki7FIl2LF611U
QekOfBzE/TYW7cLjFyhOmEUIm3HRfZGVfGXq39c36CwQEZrMhmSo8T2NhcilfeklsotzP+rD7kJg
trK7iQLaFVRqzS4/Mi2g3Ry+6+K7y++Z+rPOhYcGOsKY2TzKhUyGjjrwgUdXJH2lQLMafKhGIzLS
aR+pdoXeFDbF/15VVW1wqK7DMSilDaNXuc7Ls8ydB9G2Cfd5JO1KmQ4JSXsrjW5+dgyTNxll6gjG
XM2bWz/at85fd7kuYcpoOgPvdP7c8HYtL+TgVQrwQyyGPTNEnaCAA0F89bkfVI75IVKZUd2VZuzk
TrITYWyfGMmW/+TsnqeZ1WRmhC1hmxVg/qNzw0b2MkBr1YYd4S6Ageh4Q7OKgcNqd+UgLFIa6GmB
0BtqEWEOQZ3ezg33TdY9B7zYc5TRaCnrqpOewVPYIJjo+b5EiywQzGWk6UVE2KPU0tJR7HST6r7p
n3EIdJiHuFBm/lw7yWdkRsjXwxVoCqgDyQtxjfL+AuSwI7atWtS9vaKHBWhOFKVwUILUCjgPQjNr
t1YokdAoTCjint0dWtm6OToeziiFgVEaR1baT0V6jcFbtTPNbCSLax3xBTD2tcE9zcdJkgRScRNP
EzYV3yNGpHielJcVt0OjjMpaAgRD3HWar7VgJ5RbX7MbzwzmCKMqBOFUI+kpU1ijaCnVZ4BOlqrl
iJQ+UtmsxnPIOxFP2dZM053IHkV+zTAv1s/fCBGACR7gEMQSefUv0mKOrYcLOI3dDawjC9uOAa6u
0WIEF9dgiuOonl7EjGk9fh+fSdKMkwRBQOMwvnwfn4AL+t4fcUEJOoh1Os95bGpYYm6nUCy80bdc
z/Yj4Mw7wKWh1uFU1yBjKVZi+AIe+/HZ/3crz+hYHFaBq0IZYJflIal8J/MCUgloO9gxvjNoZs04
vz/8TxdE4zD6QRG6OcgkfX921w/KMspCdscHZ0m8y54zsOgxcB1WO8ZoO9FeGQj+UJVGTIRVOhIf
SNPCD+P7FWMh51M+Dthd255znDQFIJ0JN9jM2j15W4w0XnaZGjyHBp383rPAs8G+7C6d+/b7o/9w
IIFVFsBQtKjDJEZ4hva1RC2hVKAi7WatUrr3wU0A3uKGVt3fFKQGYmAI9aCLxf73Cz/J5UybpYKG
SE6dHBQ44a+ubT/IINcklO2OQwTzDA11a5RRGRNQSQvZcOFD+UB+xBpZRDiWFJ+ZxUDHswWJc5Xh
XMvbAWdmKOkBaxd11B+UqkPLAcjmgK9HlDZdneMn/4Olwlh5aJSh4XE0Xsatk+RGktppukj5s1+/
WLg/HMchSAmdX8gvTQ7f8tOr5Zk8bQqIV+wSt6URiyyJAe1yI/sgCqmM6cIIlKOdf/h9OH+8LFzU
pyodh21fezrrcWwk+bLXNrsUuaXP9+j/sjge/KKNP7xHoOziRSrti4XzQ6kZsRSKbijOIHhA7uL7
PC59RpJkcGAOyDMcbS6fmMvwXm0zkYC6hSIt2Ic6N9du0dyztZWPPSSl406h0nZYhB4JQfHRCHL4
esvfIrweEWcomr4L0GcGQSGk+Cqnr97QVK/8HuqQkcCgCFoMUGQGe//7TYtaDdmEQKsOwkXZVzPX
qpbeTH4TQKRd8G+dCcbXUt1pB83+/R2J4u8Xfl5rKtMwnl+6FeyRQDjTo5lgK3NgzjaO57Zrl1Am
gwuOjQYSPdQTo4A9Yj1X4bJVLNC54gwWb3V2sOlnyaJzxDlvaXt3OWzZ1WCLaAz//W6fNFi+Fih8
VCCoBrVipNrPR0beVxgoamOYfB6lUFT420Voac6wHRsC7rl/B2fQXaLYn5saGJ/gPzQ28ybvQouB
njZPwPwRr8M1fUM/TnFVj4BWOIchwrk9i86wmZKR6kM8yGifZ/fiIflUIMOcOCgB54ZqT6TxA44S
Ms7DANZcmI/5el7QodR5cPHQCfhQCjB3shfgO4LvT29JgEXRJNKnQPPg+/TIm1LzA6mvDuy2vgxW
sMoXzD51gEcDu3MptkSrm03i/gNqZYMxeY2r78VpOsmxM8FMLGHlmhEyJFEfQoLDCAc0FjB7TUp/
wg29dzQlrsV1PY/m0Yq7dCcgY0AKxi23HVfp2Z25swaS6PFucOpl5riopy+Hq/pI37oloiFwYpEh
6CABqnYeHeGGtkcUAw7KWsCkiPbFGRQANAjzu3RRrcaDmkEOg2t1/sDvhW0FBbrokO5UO96683ir
zt1zekyPlU/Ec7/Ml+XRN6K9P5M20sZbp5/uup/F83IXzxhHpZWhGr6lLXgLbGTAFzfe5Axxwdvd
rT7Wx3JZ7HkdRPD66O0rm3sF7H0dG57XLgADDUUzlPGwcz29nCzqYplpq4O4DFGUiam/AWUYmOOp
pGjjT9GMCQgegr4CQX1TR8EXhnmwINMVvZjLRmYMW7hd4jUmc3HJrVH3AcsY0BTscR7u0V+Ilk+X
vNWiGJQZHUUJUEe7OkH7mikaxaxGHiySlqEsormkD35MZX4O/nNP0GQR6xJL1DfsnxGD3Ro8eAp+
ItgwrT7GegY2FfSLBpxH8YsrCvA4/6JWxbmd+sjvSZ3rOMT7HMG/apqZbMGh4XMT36UJdsmSpsPk
QWRAafc2RlSZ42RU4GAEyBp0ItmsKx0dxcDRomvfUOmSQQpX/AD5byJe5BR0rhZ+HCFB6+wmj/V4
pOi4kqGKn5EW3K+KdCjrXtUPl5s621HwA7UrjGcFOopLomybD/UDfUoJysdgAql0aIk7r4+FTwBv
ccA2DHAzJu5sa1SAU9HUNVgelAEYgh1vuOWg6QDdukUT5IvzAdgR+FEg/+1nC1MuCI7WBGg7Wq+R
gaKdIcf2QPjzcAtuNfLAM/4tQd1DJQw48uhRj2jcU/wGGe3Rn+W7CPYLdr1JXIAwKFHsmEN65Ofx
p7euztUZVKvkXODHXgm7/6No9DQncZaDFTOyddhyfB3H/4Cy+lKEmhzfNtCygBh1AUVVDrguCE8G
R25QdSfQ/M5oRhmKJW8BgGYMoERf8rYR/fzcbDYfm3NMzi1FtofiYqNvWqihRhZ64NHqzNCpuGPh
j+WcJ6HUfz5B74TD0KbQ8dPwp0Cj3QqdGPbn5u3t6pOHS0+qcb8/AhNKKRAdEcgdnQL2HaZ71hby
KRDEQusSph25b++ucYfc6mq1emy3p0tCTvP9YxKBnQQsL5fH9F0+uUtkUsdOILeV4aFuDLll5HQ6
RQQiZJfL5TRpJ01qdul/P1yoGiIVI/cXW5P4wxauQFYDkqYsdifkGN/DgBoznBhIYXPAERi9wOBh
7MRszugD7rS0WOLPctyEp9/vuDhquPio9QEt5f1HuogXEp4APb9Y2NOzKJABlPCp4HtawMetjoBC
xRkLQcmEVAb6Yb+e2LWm704IICf8E088UPyBvhT+ffqQYILKfTSGbKnW9LuXvc7TL8cJDUj/+xIN
ggto1E0GFOvDGm4EECGBN9rap2sMpmSu3yHLnzp4msqzWSpbk8YZ2C7QOmMNkS7fMbduNwgWQlfL
PKzNaa6ZUOPhT+/rSep0nWDCHdCEBLs3XEsfUfq4+RTE+C/LuWkWTcLKjAGkGio1n77ZE+C+EBHy
8LmDlDX50iaEeDv+IEDpoA7fIIwrU3wNSPqlT5ybNw4Xw967T/eCXdByX9FmCaYenuuGp/p3ykM9
B39Hbz7qYlA/g/8SHeGUPl3F3aBDwP5H83eaxoE1ecVudrudrH98WrAi2ATWZrOCUOQCIcySSU/P
jZ5FRtEaaFOZmCXXbguphMGIO6c+jehBzGGl9IafOG8+oPg50kWjnzfnj48I624SFwbaM5vUuqfn
nW5iupXp74xRnstzZEUW1HxwL7Ch3JyxFgGBIPlcuOYI+5dpParw2XHxMa3Ilnyiv2WHX44Ii7tD
T/miM8FWoBw95jDT9g0Wlug84QlolzvfFs0rVE7I9DnSFL7E00eFXkkcow1UPHGt0UKYHrf//MLJ
meBcPiZ7AhQbydtbteiNVYfqIgTtYFpo4suszVHxo1VhoUMLSkIQ2arpEe0T5nTd6frQX4HQLbJu
/D0zWZLOfCzkkFyPJQF9klzfMMZvqxV+aMZBPPBNmK3ergJdXXGxEc7JV4SSafVDMYQEJlSYH5CP
nP5Ma7ybe/qAFkkGEggoLguU0af/CEOvycgCS3E+aXVDcL+bPsldXt0f9w6rFEiL6eGjs+/NXIQi
C1aqp2s6Vur8dEqmpYX+YnxMqw3FgFkOlh25ZMZUIUnIfV7NNUc1YsvFJ6JTiMEO9Adr+8ZA9ow+
xYHH3kavG902sOx5TCrS2/v0GMA/v2IUUljEpSlZgEspcrkpcQipSgEzmLKBUHa/azransCvxKYo
gj6G9/KKbSixUy75vHXIwuRgp8I4QfxS9Plj6xDTPFXCRKgPyyn84AkTMn+HCtMUcC7zE/SaoZ+M
EZljXO7QXZ/j79CmagwE6cvpMo0XvmEy5oUA/uWil/pFn9w1L3Camawu1+9TDME4TgL5ECO+TBE9
I6OO4IN1erul+vs7vkcDl+H9hniyfn+/gPNGnDVCwcHDokUgwH62hrSms5v8Yw+fu91hB3V0LNvd
19KAQjuxYEiNNfv5+WlBCO3TsTClLQuCWLvdJwN0Eg0fk8r1pMeJn3E+yefnJM75CeHV3QZiWfh5
tI0bHxpkJTef03p1NLrbWJ+bXUQ/LHzX9Ft6spk2UfX/ODvTHrW1Jlr/IiQPYJuvng3YzEPzBTU9
eALjAU/8+vu4j67uSfLqRLqK0hk6AWPvvatq1VqrzKc7OFgzmMm9mF9fhMHU2Gx4Ywf77tXwhZcc
RnF9DYcex9qDs4dfNv+ETpy7uJqf7+FTN8wCYmIBYzGdxTBHevE27E18i/mtvtAbIzguhh349vaz
FSHFsI2xcCJcYuDF/BiGK+z3++12WEff34RQsFDCr/s5MRmkwlK6sAx1dfWz8pyRBxGE3YHrdq/j
c1vq+4Ctt5/tMWad/fzCaKsZU4kkfT/DjT14G2Ye8+oYFKbmjN23HtbzJ5uL/8FRgyX+xfhcHyJn
vTa239s1o3V4P/Obd231n39KSztljDZUSHzwPm9Ora8PXNl8+IvDgc3B74nta6L7AT/exGBI4hDY
a4IaQ6B4ueEPxjox1n8BHv8Zv/r7HmDpiyoienlwkP01lrd9HUXRI34yneZUG5GHhMC5eYqTgY03
i24hLsK5uFDJv1871RZNyaoCySKdc8cGuDHLefh5xuPxn1BeWcNOYswNJwdReNge//fbpyFIDyFd
cDCyYwsNu2kI/odoUdHAGzKFsZPyVykzyCX/wHcKq7DmT3s0PwzTyB8WO7Aebg/MHqMAkQou74du
mXByfIJrDzmQxr0eTjFcz4dUQrQF6hPRBMfzcEXhB5nxz9fhExAjr1dyArgv1rnDq1K2h9wBbIur
VvXG5KMMf5F7sI0OgnEeov7g3H+WbTor1rDLY3fIEvgTr1YYQ+o52jznz3k5z3Hp6ls99PN57qL0
GGYsmyrhClLhdmw2Bsnjx9cX/gPEws1OZCusbj9bY9iCw25xFp3BnJyfePiBXyaT1wQ7WCyGhBWB
6uANRIyi5PBiet2lVZmFedN51Y8PQiSiI5cervGlmF/abjgGsN0yGnf4KiU6Jo3s9a8V01pUi30O
1m2upsYXBH3iPl0NA/mgMV4WpsDPEq348BZPC0sBR7AfnmDDumnN1pw6GPuyLYcIiHGSJe+RtSvz
zhn+iObQmPBTgDxJqTNyRo5kj5yXdV91Vm++CKmQCWa0u5cw+35iORQEUgqqFv4LIuHV8NpDyPwn
sN7N1E7Oqd1Fbuk8trkT2wQ1og2SgItVu4nzzw/xrXIjR/2smG2NLDKYeKo3/E3kjOz/zoixd/8f
kQQsi4lqUyz+5clv/epWUOvoVSvVroBUIeLgElRACDdD6v16Vs0qYvRC3I5jb7yG9JrSPlor6ewk
w5PGQuPEl6cXteR45Zv0Hoe2gh4C3EbvA8GYsuCGiVGD8WEHI/XivbB9uy1xRJwxTomtmhohe8MZ
BcXTjOiulguNPtYHWE49NpU3nFIETpXrxa5s6IckDPnIimK4/Buiaw16e2ECskeTWgVecSe4isnG
7SCh5BPN0cXq8TAb/jRequvxsj/V7byCT8anWw72ABMbtSZJD9UhpMSY+D88DtWbeDI/Hu5Q96OV
XorbnBA7coVz72QneXvZy6vczBtL2fTSssA7SK+mq2hsYhj0d+rxjwbr14OOGhETCvpQOC0yDOjX
g05R0vJVNgBLEAo7uL7aDLeFIpAvuibPE6hTgEezCELffdYI5hQTSbb8JBiDM5VOmQ3wwOO2uu/l
Ix272zYa7cb77LKe2uP3giPmS8XHqrUGXS366cKqENzUrRvmtoLDOnotnq7bv0Wklc0MX4QDD2AK
s31xoa/a6GKlg6l/FHa/aBfF53TWLm9nXJHMgwIbb7qbmLggcbrx1gapyPfnN2OcPcguQCvYhVlD
zkd+BcQFCgMPZwhWpUGP273zK3pysuGnAemLvUgncaa40vFuS8ebFc0k2KtLCvj7UsVc4Fz2vmK3
xMdt4tKx/rHm+Pn1dp8nr/WroJGrp0+SwNb952dmRMy14qAzP3HjGjI5S7FG9tPmcaNTcEec4Mo+
rAyNjl74NcIa7G8yGQYP/bEFeb64PTJPZKA7/W4oV6WvMtIuVUUgG7mTJbDpbVGa9aw1nmbmlV7s
Pr2nd1sVQQEep0MgfXqXWTw0dd3WaZ3aEV0YvRYr2hb1oaxCNmrX+8JpvzLyr8weSiioO2QywyA/
SqaPjCP49j6chlMcMjzJnnKuvSwBkR5rmB/D8Uez205c+ZBv6t3LqviJhx/p/8NM+KrYpCDD0+FY
M3lWjuSSSc9at+LHw/3rUfVHt421/8N6h/nOdILfb1PWt/k4b6QXommjqeRZhZJEyIMYPlU62tz7
maLKThPSge4OTM7FJmU9aj5U5YYbimS3qjt+dV/4A/z3CTqcj79sTq4K/iQG7tDyx8IPRfhfmbg2
KbNX0ib9Zlxvngr9p/ZDgzYQ43l2/Wu35n/dgrGkcVgPE+H5+utJUL2EafcajbpNeenwAknM+qHZ
YzkQxq1R56IvS74mXP/7A/4RIIYPiOJhMOdHia0MsPe/PmBZR12bPXjPS7ssNWTsh/IZ1KVsNJe/
pHR/e6ffErpRnWhq9VS7TVhvLuQs0UeUWWK1v7w2//2R/tczY9QLANCY/uU/Nnb/+khKLbVMupO6
zRMPMvhV0J777lSN/HT8fiHS//e7/SSivy+Rf7/dby22Um3G/U1pu039vPbYysndd59J5gDWgua3
X8kNKQuN8hji/C0jMXm9zBGuD712VtudVq9usAqSLvYSMXSSVtNbZKQPsUTY9v+xmP99pcNJ9a8b
k5e1WrRICDYS3m7Q9YWRNdFGelEbOeDEXfiLNFb6o4xlbf37/YYV8a/3uxVF3arSq9tUdA6U3Mrq
fqG89lp2+eqYvXfRrEdX0E2P9K7DproHPOdWqCJprYIxn+yw1aNROi9e1XYSj5wi/ttS+bPP/dsl
/rblRKWLuuom/LP8uwQSAeZDZ/amEQoKMmm/Vb8AupXK+cuqGVqgf6waGmkC45pVDH8H+va/7k0i
xspTEh/dRr68T3CwHA39zzzDcaTMvpobzB9xi1+b9PriJoxecwnPqFSLztNwtr7QagiEh5cjWP34
7+v6X0cQIxKhh6myOJ4qvy2RLE/aQr3fuk0z8svRezfZZ8oslQ8Kl4i90GT6l0NBGl7wt/tAt1Ac
yGATETv8394wTacK078i7kOV+E3MuNExwlyaW22JQR5GJP0tNzPiGfyhXDS6MbyiEFus5PSALDTk
NqN9omr6uC1wKcPUSh0ZNdi/uI+LFHKY6sWq+pce6P/a8jw1mUuWlYmgToaH+6+HF6r3hxYpVbu5
1ItYMCaKk86KB2e0/hJ0JzvKfgr4dFqECwT3FxOP49GDSRONH9sFw+qK438/tD+J7TJ92H9dz2+H
eDsdp1rzbNqNeJLpFNXGC0cy/SbrMEdf1MEvt2xXZON4pIBcxfCydnlwpNF0pdizGjx2SiehLgAB
zj3tL8fxjy7pt0f8y9X9dvBH/b2p0oirO2g+7GbcJu0+dZVHkNFBivUHTPzjvXMnuVu3VriODFw7
+wcg6N25XR8jfbxt4PispUW4egGhuNIpcb+horqpXdMVBl1s1tqJREUyovULwhgNc+0DG1wSQhAe
iCIo3Um4MFxCdkKH6S+94Z+2wp8fkA0jykRuxjr/uhxKQc5v95jlUPRDjwln9pLG+M0qDjV8T7xU
QJkFix5ethWvilGERvn2eM3Q7OwuSP3nD28V0fICml5d3p6Z+1RtCaMTquIdPFlaYeFS5VPmxsMb
61+ZW8CCjAyoVu02mbFlRiDMMLfbQ5ga8fUva+unof9fn+63+mQyYjhg25ftBqserHiCqob9iAdL
auWxWcDQRv4Sk6/UenHGHaJ+OQJzlYH2L1SJJTZBoOjFF8zNnPqzwGTbjGcX98EMkNGysZMdZpXX
6XF8uGM5gDWZo3LQvXcLGp8PTPWmR+EQBpqTnDqWJjqrUM+o3DcNM9GbXQRCjE8UrrPUpBEEimRf
GxJ23TWeFTTAi3VDr+RlNOmmPl9i45HdLTynGsW5f7XI5Hun9iX+756u+euOPMt4zUsXDCHXRzcX
+dIEli5udhOzvaoHOItfuP1ZuFcZnZVnit4coKtMZsrd0DT3ubkc++OYbOMaIBEyK15NNcugeOss
2adnex8aq63Xz29ug4GW/XRuAxly6jTH4zEJbpt2GS8rF8AQ+6LVU0+C7r3Z1MiLaUUDdHztcW/m
L8AwQFg+n+vHMttr6xNI3dChZVlotgqgsbiDpGPOj8i4WiUodzccCp01WsEDx2TTyumJd4OIGdep
uUrjqbDSzL9XTkzNHihU7XZFwRYaoUYxEEE4yL8gtePqZTNLIrfVtxRDMUB3tIHzRvjLdkJh92dM
4MD4f/vpt+O109rpfTJ6cpwtc6irKK7QlfoPRQ/n7X6Kl0ZAB3xsxO+ak+8eLBt/bNUH7dy/l8ti
T/f77qpjQ9gj4PpocxvLivaxScbuJZm3VL4s3HloUQMLlMKP2my4wQ8vooZN9fzhPa9haGQjA4vt
9kuO7cGdbH0bGbFmId+Y02Tadma9Ts/PyfLeY/OoR0vq6PsipnsruqAldLeANvDIguyP5OkaNSjJ
ZJSTt7XUOWmnTwEcrUsCgUMYm8JbYk/xEvh5FRR76mPWXMcr+ZpfnyDydGRPd2fVWDjhjxcCEJkJ
mQKF8MNjPYZERPj7/v7uyZZUWBmppE7dLI+HlrjcWLlkZ1aPuVC7xdTTgF6LO7Q+WobbEh8WEca7
gVFlDW/aaIKR2S1HnrgfmZ8iERgceoN9Awp2Z7SKMRdHEfQ18qTN9K2exblZcfquodetR/NwC5Tm
iUYOBQbJqPo5Mu/cVkt6mdr8mwMKECE3k9s8xrmrL52uddkoEb2kluIytFVQ7+ZMtaNPh6ad8RhW
3mrqJEPPFoUM8pTJctI7ebqarlIzYW5PatZPoHV+KyZmD9b2l3ay+Kf+k7A6TJEWJCxcZYac/Hqu
ywXD0bXbvd0Ixm1FC3fgCZ7ud7OJLKr4krRwHWZArfSGF10JIyTaVnq4QfTP6W287A7MVjbxXzcF
6GQ3hLEY+tqZbGoAsJagmWKMSq4z0uk8R13Tq0ecOqEzyk+ogPtuW9CNnISLprCaba44Srmvbwch
XxAhHYge5bYo903e6WjqimQez5i3MLJ6TMyCKrSibN64t3lTLbSlMPWnWoAda8y9d8Nd+onjpnDq
a+ct4uSeMG/1HQpHRo5357f5QT7cbdqJHB/xTtHz94HzLQkmHEtCNtJ0bV4LNtagGlKhKrGzVMdK
Tbg+zyzI4RDZSxCN7D0nnWII1/rK1Q1Um8oIFR8WX7PPUqe6mGo8r/LZI2n1rsWLYInOMzNEL5mF
2L94irTP4UksImggMI+wqdGTvdZ8d4lDW5BtxlCCIzDqy7yc7kCtfxvQ/j8j349SgTYEnEDxt7ie
jZMc9vOt3URwOKaQdYx4A2/tS+IEUc8NxMS7X4Ijko72+DTqA0NW70lhX0SEdYnV6sQUus9emalM
MnxYUwz8/zs6/1zCr8GZDglKPnQdUNj/KN87pcxu4k2pN6HgUWNO6qCStglknkSxb+mBJvA9Of3l
Pf+sr3lPBUq0Ct1qAqj867aY3tT+0k5kqKxxsbyNK6eeQutHZtp+phpN/agkL4Pn2R7qS22/UBWz
tiZ5Dyt83mhTPX14VTv+S04u/llIUD3AcYWlLg7qsd8eVosOtqjC7InJiil1U0+gYKoVwVBHNoDD
qMgx6ThJ1ODPdGzIGZjyFAe09mb1kfNXrvqfVvkYsDPsdALqzux1SoRf75F4exXFVEyem7CUyVi6
8OMlkxCqzeKlXsxSqr3pS1vJeewW04a/z62iLIxHc3FFuf7bIhni5W+LhE8/kI4nEGOA2X69mGmp
XcIqHR4YDaTxe+7BhkJ1xDY3nujE9L+sj+Gz/fZ29BrQF2mMVRlmhv/6dmnTSl3alc+NgMUd3lbC
ohu7IuodLCoyd/qOQ+YdFqP8nq0TaE1/a5/Lf6YPpA7/ev/fjm0IvlGKm8dzg99QD5P2sqx6OnQx
+sDFBWPYp9Fd5dcmSd76kFPHE0WDyPyELJTuRP8iWc9NajOARvR7wdS6QyV8RvVHfbGJN9PY/O+7
xcz2P2turleilhzjFj6B+P7b/bpNO0Wo78+NVi4e/VlLXClaThTrhlsWMrna7IMesoNgx/ubjYOy
IS8zj6opjvxzSYoaW9PXQmrdXDDDe3BbTi+6PeTfkmFL2AvWhvBu43Hn+WnmCHuRsDTx2u+cgQw1
tpvmE7uyFS/YE7M6dzxrGOUAy2ubh9Y4SG0cfMcP8qmgmhWHxO8mQRR6cuKkx3tudthINPXymZiX
r2lqy3ZtYIsPljN2mlzHTPWJvzEGAaFRnXuapxMLefMDQxmPwRCYSfcdIj2DtkaHzwY2jXtxhyq8
ctKgtDvz7kNtVG1ZBSFPX+jBYf/iMlcZ6gqNlKTzkWoGMxgi7Kds8M0h7qzxL5OxI5dmGC5YF14n
2Y3mCZomb+RFSKpb437oB75f/qXs69jO6U/42WwcZMHD7OeP64M6LXVGrdUOkiMcEk3f678zFFml
wQuMX0uls4aXZnnJrcP9EdrveDTP+pl2MQuiZOs/m6UA1/Fi4nEbHpIdHR0ge4Xy2ihbW5gEhO++
eh9T40BurvYthnoVKHY0k81aMWzWKrk2hTF56qFEXESOq3jhDFXxSjbFK/6/ypc9/XjQ/LbBZW60
rmS7g9Lj+4DmFfWmbEeZHb3JH1GuP/YT5iUYjWzE1u0Yz2U7DDpqxTlmJkNvprSbz4zRiAGpVmnz
ICjEWD6vQZA9Kk3tAGlb3IHCxOkgZH4dx6vXDHqSFc/pOe9Ta2rfttrqOUdOtpDdx4zctv0q9rwM
05/wySAmUlBsoa4GRTj8fvQcpABT0cDRFTMAtcJecBCpse/0kLqqHi52QreOpNm+AHSd8IzcgIna
4UbCsFI1K5wXsCoHC4NMBRHxjSyiptDCxA6GlULzUoOonZ3qOfenvZL4MuxDuqJZG+a0KJvw2Jz6
b21WbSpfexvh8vLUtVVzva9hTa9KTMmJ5d+XWbac4oOaMQooPfd7isWKrnnynr1T+wXCaeJHx+c1
3l/eIGAP0rn9c9ntBsOYZMfiL2M9P+G9DHV7tKmcqW1Hq5vXQaB4G8/Ryfm5U3tW7HFfoPO/rMlM
XMdQb7fCKQvygKNgzpUr1Atv0Lfl3W2hrV9w4L+r7+miYOpMu2W61Lw/knCpOxKjZelX22J138FM
0gBKOr89QrWtruAEt3Myq5bZhgwu9frTbd6voKKX19d1AlkWqhn2eZim8j5YQLvTc3lIc70C1GLI
DM4dJDi0//1JNySKL5h+il6jX8f/EavaKVki2xOBsvYhnO6QFQc3nJa//m7gxOMX+Z29ZwHDvU7t
nCyxbWzQGBp24yuGrF3qjI83/3nGtC+s9fs2PGVnROYUsbdFeoi/H4AAkc+tgFgejA79UjrdV1Sl
oS6/kSTyEmxxih+iGWzi6ae6KD+4/TIuPpE5HKQfGWeHVxykjZqTU8aH0aK6tqiEYFi93bxihsHh
ovkQzt0K8TkpaH3t2FctPNIbxE281hfC5rYX4VuodgLFEHPCnyEx39jfFN/a+XXK+BfJmo7it/bd
fxeBdNC+KqotqqZr/yatxCsjrz11hhnATJ0Lb9m8W083ID/llSas/NIlhmB8FX64V95iV93JwyMX
VwJ7X76mbuEW23SpBFxTtIfGYuVLv/SmXuMXy/v2EvTOs9VF0Z68Rfv6Gq0zX/EZtJGtyc7zc7TG
ViPWUIHreKckgJVHNn59nU4M2lovztlcv1/vx9atjdF2BP4M6XrXeHaJB7IpHNGmsJQ9xNKncFOx
5U2+czmcmWTh+a2lHXwRk4WWMZ4XCCfZStoLOODU7sCameqZ2cxRAi3yvWoK2PayzO4BYWIuw2+5
8un2lZ36yxClm3KO7Wqb7SfekPAX7/B74LEAXvq3nbYWGC62fHmFw+gm21ZmMpRmK96EKhR4bQUP
6IN0Sta7RTwABMEjYJLbLN3ktubcct1v308+IUpXOh06A5f12Hf6VTB8KPYoa+Eb6BiTmf0RCiCs
mYfPWDSPrTV/Ut2Jds3BwfzHywEHdl09ge6N9xU0Tw9drn6HHrSW3rVCL93x9gGVx7fR/4OOPSDZ
c2BDr+FuWPI1XFc+YxEYJ6cn9niHXWry1NsVHG9xsKfG7BpoBe4hU9rW+buyCK0755k9uLjq48Nj
Yt7fOSUZVtvNwJUw4DpUu9F6zzF6WNWLBITqYQwuyZM51ovxvO45qSlSMvfh7SkPxd5sZuHnER1C
utu1NjiWCJHf7+bEUcEYQR2sDi+ofEwcUPHwNPky3j2lPaXj7O4+vsJ5c7yHOgIL25eM6TwOl1df
MA7fIgZZOejVk1mGJH46BY9OijdRLdnrRYsFpxlIZiAggEDAqfRUILub99r2M9YvTtCHDHJyxw28
mFe7BzjFEFsdhH7i4vLGA38u2C4onzdxQKVRO4VztRWnDoaoUOk9PtqAPGbEv4dKqnNNFJlaoK0p
3fcN8t2tiMij0S1cvfXeDWGvmtKA37mArWqrK1dWQWhCVnGYBIWBolE6YmYke+k82soQ9eBTtbOp
Sfag+BMzxjNgLhHh7cfDPPA5mHEHy4LRoB41fsZ15WMjeYN9tS9hx6j78PxC73/lJpM0zMYGLplE
csTV5DzDgLLk2p4urryJYCUM3jkttLP4YU0W4Rovx+yauaoDAni8mQTPu6/sXiqZ/HDva5zHduz/
SwBG286lgMC5i4OYG0oaoR2Yn+W+SCBWIz+GrIViNz9elqvOxft8kX1e1gIPnXE0ubeU4R0w23SN
KgUsgrYmpIDQCyU7v7a9A4K7gX9zkJeHZ+IcHlemszAxUQErgHzin7Wxni/jr8yMO33JcprdYGXG
lukJ0ESYYkrNbCRIWfCwu5gfwyLJghUDBYLxG9FTGlj2M+aM8PH45+QYeH3qHwlQlsmnbD5GS9U2
bRnK0WYwo7twML/mwzSgxga9Y7KRnh9jX/qUZwKdjYuLSz/juECbibvYLLEtTE9ai/YUen1oyaZd
W1SrrrSJPCJB5GF9r8ff2WJsdVfEbFu45WP9ytl2fc1H2M9dUdkUm2W5TYPYjdfCwwbN0JurGlS4
J6cWxa7GAwfaMFSYYQOZOwkA7z4q5GoDSDsRna3FpSW6cXt/bozgzXljc31jVV6buTuaQChXjfFI
lzzxjDEtsQ6SxmW5fznhbDp/bEgzmNagDC7n6SLckUHhr/kwYZi/1hVQLy/c2rFVcVin4ZIrx4H5
WOMUCIWZGXljR86hDx4eB9aw843TwMd4TeZkPeYop1hwZygwD32Z2KjZ23U3v8/Cc/glwhR3OB4a
8/JO1FTVRWJEPCRAzcYVTz0M5WTV3W2b4ZFPSW8WI7Kyb8HITTZZZhxoSEEqZZiangactc6rNC+b
ekaIZnYNuRK4uNUtJi56QSMnkbpSgjydPCjskTeBwAcZZeTMYlNAlWHqroIDbOW2s3CTD/yZJQfr
BT2Xqg9xSeU1Pgd0lxHxDwRMEssqM0svE3XTHs9KnHpO4kkVdaqjVKdBwOkarUg+z8mumo12eb7c
MZ3JoCZp31X7p4EmUTty4vCpGgnoETsJd8QZPEvdO7RzYYbN/9QEBSON9IWg/SZ/7JEW8NFJmyYH
anv5OwMAgOtfm9t8/U67rQCJ59B6WhITXjRDsEdcDydmvH2YVrFYaavQegXAvtm3Urq1PZ7qieBK
piXfdPgDtdel1uiNqUIntENoD1rz6fTHAbYTTE72bH+3LV7yvq3ASb9qotu+OsK3Ww2ZSyBuqQLA
A9eJ1S8M1ad4tImmTORWbpDmIouL0PQP1VFsA/DZYTln5+lbakN5XJOncp0wHFYFxMZDe0g8JNpv
VA2631vRIjTx6t0pBnu2tKfmYXjOS6rPdT1nfir/lSte3RF2IQmMWDvqImYyrfs0cZo58Rov+7mj
6EldH7fdC2ISnPTKZfte4+2E+qRCBr9NofBu+oDCiCOgXnOoRg509fZrYvuoBNQFVl0PDlqg5BYR
mA+EN7aepwPNFcznjc/JktL46k9OnWwo+Yp6Au0q4efi4DPB7Lh3VUVvzxQUA1Acwz/zCfkM2Qwe
3gVjokiHQlq/8HFnhTNZ3IPqzJH1+CKbOBBK6OxcRCvSg+k+XJUz4QjMlH5ehrmRaWrcG/s2Mfcx
hMTUeLyYStBNDHiGhfX5tHlS7EK4YWNrvF9OzBJu3cyq6YSgeLHy9e1cLwG3NJj2YzCNIRakfnKx
ntxsfMv2HyHEikHLUr7MXLOLj85wJkHjTmDlJR6OPpVuTKhdgYBNA6t7iTVb2J3F9xcwYM0XzS8P
QNUrzdal17aUgnaOKS3hcLrLjGoJ1OqNIIkNqhZ6DdnNUbCUR4psmb39Wt9DB8NhBQEGlbP8Qf4V
jJ3qUJ/9c32GHprYCZ1ayVI8pOCSrCur0Z4+NNKAcN/Mkncm0B552cafzspDSzBeTo6dS9yzojn9
dEQ8H+EOlecM7rKzpykxdqlR9rgRIMMpQ9KhWbHYE9l9TAMOU9wM+bQ0jAajFIuhUdkG5sDMgh1c
XhmqxX3VjWJhaa9N7tdDy1jcb6erp4HfkgyB+9jQMt7HhsqB+dmv1PXoW9MZeuY5PfvkDlJN4F5j
fikcGb3Ht76mJja7lHZQ8pa5Ph7KHdGgK/UFQfPBlB140TRmHHokMtMHDd3oYbsujfIw3WMARNeI
D//NkXHbCAtlbgVRyrxtyM2DPJTbzXx3YwhnermbnGI3ITUFLJE5JLGcRMZWkEr16+lyOWRHJKYV
x97Tvjgdisxtc61AeSZBvI6WpGUXM3NHsssQgh8zzdhMP4ptuFU2GfslNNkse2PCdDQDAyVGRS7h
7DTXl/M8QIU+TsnVDEc6EcjRdm4fW0nXYU2vcq5wOfZud0z04Iw0fOFpFWRe1nSTubegc6xVteCo
uQXqAUInkx2RQF2H9fXIoYVm798/N8y5XZmYKAYkHfm8WDB3h7hJjvzVHJ6oqUaL9ghDkacg2Cz8
HawPY0I77CgwMUbP92zB9djgYEi/63nY60w2IfCTW8/enxYLKHEYooaB3CrawjRdpE79BTuCdZa4
4iaB+jxit+F9ioucfXNQC7pDfsxAEbzrkErO2qPujk/JNTaI7po+e1KCWpZzX+AC6UW6ERTbLDUz
8k6eGhXVPLLejRc4G85bvd0dhWVNUbo3gvQkaHrCgEgL1YjodFaztm7B049yG9PL15bwZ1z0EcXy
DtiM5AafI31gQPCZOBuyPeXKMRlOum6vu739UX01T/1i3wJumW7cd/EH5juhYa3YP3YWkBshxJ54
ozdM5RYkTqqRBDm1fb1T5tG5HWE3MGzxfW/XNq/EbCNt4CO0EQNajMvRIQJV23joxzyIxrVNjsVx
tJTMGf9D86d0l1eAUYScYOxPzXeDMVHBxUNuoM+mq5tlkBK9324o94fNB0ePidWElXQrW+qh9Jmz
BDfebpdYzqIhgzzD1KfMea2Ea3qK1uBq8k5az2nJoPJY1Kgo7ueRznIo4VlECAw1fzxjWB0pbeP1
FsVjY2pG9DUhyyCJWxHtmTjyGLZN87G0AfKuP9kNwIqROdV37wjfsQqmZC9fT90/pxZzzT/JtE2A
VMG5GLIuzDSLo0dcTs05HIbKnaDYr85VwFRJ31ZIV2je9Qh8U+tihpSrPhDl5Xyhf20mXFO3RHIS
2DYLSvmK19OGKllC2vny0jUukwQsZKacXxVse8Aj8ZoakUbBanovmqUvu9JpOMVkqLc5YbYnzDMG
11SPtMhT3SYHQpsWGukW7Ov4ggjkd4chvj++Ufm48w4nKXKAsWXfA8GvGMZQcEg0JmiA4LwW+A4Y
zarYP8lwmGL+AzzacVCyQd8S3GMLp1zG64vH97EBxF5tuonPTEUA1zNwYzdKyocr/4GRo8aL4sV/
LlQv96O9+IFfDVgNNSKJv3Oo3jm2yHwHEPK2F4JwycN0r9R5rX/v9NYhQsQWHf1RRTluPw6wmuw7
HpHLhn+lONx+XZ0/UVEY9mgJuZLi7ZysR50zAMS2+hl5AM6QAap9MeP05Qp9noK84k6gJAHAaHZD
eTyjVFE/frTri61m95TjWASApbBgZDszx4fl/f0AIwAw07Zf3EgO/ZCjhFlmNvFXwEAGQIK85YCf
2AX9z5rZVr5icRI7Cc4BHeB2ySYxcC+2qBC9oWYD0R6VXrLqAW2NC6eiEX/KcDJO6ZImPgLZhWwI
lKdD7H14j48vRecv5gJiFY+K1NyjTeHm4XthofJcyqvX55PkX6ppokdbhKMOCFpnCd7IL1b1sb9O
3rgFJObrbMe0RHNs33et+7A0tE30J+fRhoIWxAAeQ+ZKdmpnX1rARyVyMukVlPi5gQBeGeIKO9cN
fdxYNOjtWhyRD5uY6qOHWtbgJINTMhe5BZfVAHPJy75jpCE8p9tWnUeQHWKrWYUb5hE/ACrOkA/C
D4ADjDty441KhSFi+iEz9oCLWBjALwJhBpCn50HNFp9vc+z3u1l2KDsdmkF1FdxLIH7e/JyZfx+U
/PTMjc5PAhwZEIHEJC27R+XxHaxnrUp1PybBG8A7AZE3xTWAUka6Jnq6bLchvr7BcNBt73NOEG7Y
cEZNCiNcZd9kK/GXwPTE2+YFmHrHmTnBkli0UvPJwRIcIXHEFheci1ZH8cr5QiPm9PJglpIbf4gA
SeQAR/LjeePfvubahmyrs+tD5eDk1jR2O2gANrddsZG+XsfrxQOL5YCOSit2gX+iLTUhKSO7oTgw
UbbQPyJTDBhSYKnf0Qz3ZkKNJTFaRbJY7FhTwNMxNdx+EAc/4QWaF1067RHybDB8WLAqVx2sIYTG
fJSFAsYmm+Q7qpuiUoeMh/wZ+KmCQShsOQvmqLT0ekHT9NjCO3vjBo3W+Hug9VINEA4CL2AH/8yH
5ubXgfZdbJLlk3wj9f8PYee15Cx3resrogoQ8VQkCZRjt05UrQ5kgQCRrn49/Cfby9vldeKy2/21
EEzmHONN481KYlNbcJtPIQPEP7pltTeJ8mbK3dRvwCvQCFroQDzAyn3im58dpygjh1wAK+RzfHkd
WIlirrDFIKG9Ye9lVeCqvzvK9f2YcsEWSm1pAXP63NypYRgcbTV8D5+VIwEmUKgMbncSKEiEPTNU
vTwIXSrDY3WhXmS7pGaZT6ITdIWi+1yofu+Bm78CmkWEMnBd9lSedPboc0MRtUy1eXJWbRQobxKe
HfW3nB6IuH4hZDmwWhTyrMGbganXost0VMYZEwbbLqjwHEqX7/Cz+FR9Pvwc4cKY2sP5d//41ifp
BbqwQ740eEnPiLSG4NxO4g6CLnx2AC6MCjwl6XNJPmvBQx8ifkD3/U2KMAkMCu02r1BZWLg8zoYn
YzeZwOSHgm/6aSk0YuXyzb0ziOrhViSLgpHDTmF4+ln3rJ3L0tuYh13czj/99MioXrYFxY5le8eh
xsa+wx/3IfCY7zaOoX3v3beYla6vY/fId9IBIB5Eg9qBeAOakVWygaTRgyeL5Tr9oWSjonpHMEFY
bj//nra7nXyfNEXCygfv2agwGg7qPmiKgmE/QNZszFfj8VqSMX9UVlMCraX6XhuYgQF2t7rvqoDj
Wre0eXJgqbWb7/ILfoP2CazuA4QxaCyGBiDCUx4ZQkHhSPufODGqk7Vs4zZjo2GBIVthXbf0i/gE
8bEHT5IV2V2fLAwUyF7Mvj/jv1Ky8vJDjJwfKvNHbVLidrGr4XGqEDhSD1Ggnhk+NJ+kKU9H8HK7
uTw9gFDyZgLUVstigkSxAk5qoSszlpbMSV+mc2MT4sovlqH7ymxMSQxRxI/GUcrzXSekDenk3009
NHRdq4DA2LQdsvgw5WC8PenlgIvC41SjsHH8UqXU17AJYD4+u332q5/E9u9SrsLDRdiVPTfRnLQ4
CJaLeRRoD04vxE1fMTsZRYzmYVd+aOcZhis8QzwF9SjwTJcZhiDYHnoFfT4D/Ai30cpghNMDQRbn
uf0iSfKzzKbDMFm9vujDzv+AGzQp2XLgpITaKax2zb10GxuO4fkFTgWWSshTvTR4Rh8s5mJOAxM+
9G/AeE8Ek35QSix6BFX6MWYU9Vw9ZR7xnSQQvS98Y+r4XeTAczTMu3eb38xCehOwYCIuMj12V/20
j91sP2BtFnbZftoIERBBc08Nee+c08oBSp2z3KGmeUv3Q9CHlmK6cr7mmdMQQ5GWq0a1S4Z/HuTL
tKVTOAQXxnJMhzAYtJ2dSrAd3KG1TcrNpm7tJv0MiRm5khEU0sjcXWSC73E+THs8R2tOj+cafrGn
xIDtXoyBuiDAFzIT4xteLrQMdugrmtUd+lX1nmLLI7jcx+zaUAGlX8aNkTeeeWaAiVX9cOzqjH9g
YMAlr77b2nlQJuOkHC2Gdb8Ba1ltnffK7YD5M4QYqR8vkvjHreiEm2SFLbWFubnlvzX+gmnqQXho
qDs0O/llEQoriAl6z6m1XvJuEXlJ4A5kpAPygQqZsmPeZdTOaNlm1y3SvLPMoaCgWbXifeYKyACf
c8ZuJsWiSz3RXJGYJFJuXSHKcrpZvo+DgpJTCJBowyNYlHfbU7b5eksxtjI81BxkLFnxAkgV4JIy
CjOiBzFxvv9k/E6KQM0td+2WmwlhYr32KvUFihegsY8SKKHz7l5pR5Rl8l/0UUS+6U66bI7Z+4QE
QrBfyfjYzjYcrbzz3rSNmZvXuY9gYWRGg17QLKN846PmmXdRfMaL2cTghEQA2JpXT5GE45K1K7hU
n+Tr+lxJv9CvhfX9/o54cr/ThZsLgjI8ZS/+FYuMgpWwsP24IOQ84W2HQ2jZUeIN1k5aAx2cVDnn
a1BJGzEwlAYRakvN0XzFYSqVEx4G7h1M+4KYZ3AocfCfx1cECGqRGKWhxA6dmC5EGy0YB/lPqZjz
62Rkc8iPt6/4+AWuKAx5gNqSwkVy9VX3uLwvLRUdN3qC2V1dxmsoXR+wfRbgkMdQS3I0VDtkIsqL
SBILZetLsXnsAQpajyZtE2Fh75zyQ2T2AU/TBhUjpqnbUz2/L5XpmkwhsaAaaMSo9PR/7ujzW50/
0C9uY+5Rv3vrgKiZn63lvzdt6SXZPYr1A8cFfDeikFlPYRgh21Y48im3Pjj7hg2gv4rPcsvvqbaw
bBkWNscUuhCO1fKBSHg9/IQkoDBaY+I0T++H4OLfv4hnMmjcmkHmex5czDqCUXXNYAxmDOj2UNxe
FBzOKCc8tnfFeoKDtr7u4W+fVDqSK+9hwKB4qFMGsuqroP7lRUYWCEm+HRhS595Vt1wRKbZnzrQv
zPWH+S2zGfImPj+MtbSEyT8896UNQMsaG1nd9fa9fBNfwnFn/1RcJ9kBOW1lR126wzVuOPRlPbkp
7OVvn3GDN0B9j6AzkMr2G67VxV9tEC34kBbxJg/S0QYEpwPSyCFzBLtgDq+37a/UlRrpDsB2zE63
olNcgS2O6J2nZ/N2wIbZMjsqtCifthJWUA3xQfachaGfKdsXWIUWHvtj3A1/HJ6fBWSObEnUNKOd
BTCdk2zfFW9g48WfBA8c8p2kj58nNM1uotYSRPjz7Ietad0c26B2Oc1hZDtP/0aj50un2cdsmU3m
2A0Hhcb5Jv7Vc2zMaoABgY/cDadhcYnRICJNMGxzq4K1MYW8xCVhkeOcnWlw0fITmwak4Dab+7Xl
wU18GFrlair0hwB02kb6g1BiLQPkcBAHjEKg6ptLINTupf+M9KVcOITFMZW5/PhR8qDbkyGmHcyd
+tPMeNquVgfQxkIgqtw+46zRSO4Tqutuj64AXJWU9y/NYXgicPOTzQwoBQ5a219Cu/oeXRlWSoUQ
EDz9E2mz0rocQgmYU+cgo06PXNC4e5dWPbBQzIX+DXsxQ5Vs5RvlUu9TEpMndc+tYy5Qs5jht99o
RGM4Y1DcJOQWgTkfcRFcpvM2Bfy41b/RZ4oarrBnA/QmwyfcUfM1QO9igRb+1VvIY168teBNDNHV
GfiJGMjWuCm3BsVyYecqbCdcjf+UHZmKuPIwQiCJatdiuJDGgywFRCebAE4UJU8y5dyUput1Rj2M
VlZZCOkpSdycrsx/Iw72ZgCVsT/8agMUOpKpo0Ze0HlyVV7rM4Jl3X+UWGto/f9x1DwRqYhhPReu
4mtuEBga+72+bu77ewWs7lXvYOjXIj733s3HU6wEo+H3tUf+VOZo4Dj6usVLnVWOiQ0pXpCkCMmW
X56orjhlmm2d/EqlLZ4FY/4yHT3Bl+Zh4psT3hEiAJjyuTPnVt8MBM/Ave+KK1jIUNlA3VP8vIuN
v6HihyPiXJ1OxGnr4UVuqDyZ/rlqYV0QjZDaV3sSbDDpFzw7wscWUgD3SxeCnYk/8AWnjx69nKvT
9NUdSDjfT7PUB3yTBGrqmLKd/Dyhvw3q7mbLBYND73V8Kq37Os8CukiocQxrZ2OJNydQP2Yrcc1M
od8YPl063XPbdBnDzE25Uo8iGXnknP3YI3zcbeoKrg0TTn0rd+xrfncR5ibAzPSBUPWFn7jdZ/O4
d9apX3znXkx/lsLQdcpcJSSL/eDRhdbsH79FjhoOIUg/sfXFPsSDilxP89979ufEkzh0HwIXxy4C
jVntuhtIy5u7nMlW/fv2Rshrlna+eZBysnlTyx/Zs2oiHVAc+u/1fcWJADJ5aU4FlEpvqXd+Hh9I
juGRErS6r1Fz3TpKTzv7VBcIyHqRHaiB/MSJy0SSNGh275tK1sy4iNeULZg/PtDgUQ9oW1Rya+PC
YAUkpfaO6gT97jhn2eHNQYyDtMgquSlsdhPoc0PYNlvp5HzZz5OEIgjfyn16xh7OfqKOHx0Pi1fM
y7aIItkJhzUOqDgYs22MUgBCXMWSss9Geycc2NLt+MwxtKzQcN0/dfY+LosigYoHGcq6WKc37vhU
UfFH5o04JUg2xJkE2BR5dbWdciov8gn4CJx72M6jv4YFcxIbe/cUmcvMv+SJ+MaKRAVkKRsIaZzC
2XbLzFaKG+JxzuZVm7knQiK2B7hxTvdy0cMpal72Qy/H/e16OkYD+OCt7UoBPQxbDu+vRinIUgaT
3JYQ3iCWhPIjE5B38V5dsBremL3CBQhQfVC/qS7BaCC06WMZV1W68le2e7TXEAVN7LxurGPvte/G
eQ34JNtvhJ/FX3zol+GwmCw9gcDudZPPsnMKffDSDeFoiwTjEhPmC4tX/pHeXm/GIDhDapO8ui/d
et1fBwA4YQ70zSZXwvE3x+SbtcMes65vVFa/8Vk9jFfqVFZzSq3FxjU+nsdbTQk1WUEJ5LzvuKc5
1lBWPb7mdlF8C4dnAJLuEp52WmEQ7TKrBCIM7dlaOaUQYB421nCZXCT/9S1YyZbNEuhTf2Tthpqf
BaKdCN/JLZWJJ0EFSdB7mfzxLC2dAuyDMUqKDjnOJf3AF9aMmMEpljniNTkzsOz0opfwjGt7Q/6e
QZN/NLJPRBsi4b2K9dxWB/a+WyfN30zjkdFDlE7b7MrSiey2X+mbPPSBYaqJL/ru8HR4qFLkcEHw
6LuzUkQ8EiqMiY+c9ghtZyT0XBGR2rw3eFNU1shVsTisdgD2Dq8+ss+7cnwSiXnvFrJypEsYmAEG
dkaCoGY9A5SF5mECfnoOTAIqhqP4uDPNislp1t2VyRRGayYE7GxsjRF48B3t//5urLrYD+NFmu1m
DIjFM4WYrbFhj++/ij/r3BQaUKVBvSQsVGS7Vh7MPtj6SER5dOWKl6ZYYeg7Z5v7fZFS1IDn/7XD
JOhQjqJAiusyBBdm2g9U8u+snkQk9MK8ehxuYBERbzDzRWwNAc0WpBl/1+Qmd1I2ITeB7j9l2zYH
XSeo94MdWr/jCv0HbAe4TK1E941jwWNYyYktXKINI5LYnO7cx5glB5x9AX2gAit/Qr/grGInVPw8
KL4i8lysgpVSsrffj9hHiyXhTr933UtQx7TAtwuGNaiD/ewuGtOPwz9skiNFMDAYBjfqZnhq5rpE
ds+vddYAiIhuVnWphodNce6Qc+ACvWBvfS5nq7pbd8RkxwwxAzv5Zz9WHAxLyVa3xI/sdYQZIFYz
87vBSQMGUCyS74pCJ1wUxCct7zuEt0igOT5nwFqTx7D23w9jz1adbaMYw1KxmpP/xIS70RvifXEo
Ds+311n4bBGRUyISFkNC7S8iYq2xf9PEnmk+HUyTbiXtImEQwj6YrcaW2bBek7k1KnYGofvgtiNA
Puq8bHvAvsehPautavL0WNIpOnIYxIcI5MZNdG+SxHK6EowiYB2Z9yquyHfrGBVhT4QNyzxWrTUd
idTgQY2ZmE0tjfKk7e5wD/AMUb6IY4AQvoBMvyzUNGZG6spyvIh4ceua5k+Ll2ma22+yg+uWMzOl
CKiKKHYa5dVYxox3a1BlTEjMoi2ZH0OoOze2dyKWQQWzqrQ3yezWikChd6ef1wBjiXuYx5KCG/Ah
UCUWmnMXFoMg7HqdVhEwUUjfrolrvo+elsxHAYUnAK9UwtXzMNSNRbaULY41yGWcHbX0uZvV+eoa
x048k9y6QM4LdjswMrAASu6nrCg6NxDFsGcaUESvIimumc7guupxqZF4PKigeUP4Xo9K8CK9qI07
b/aWrTLci2w8Yy0HIpD32ADjqZ+jQobry8+TQInExazgCH734zoan6fGYNYhnW0vTbIcBdXEJUPL
pFaH/o6CNMN48OSm8MpHyGh0P5dvpqBY8uyjy5F6IrmLczo44XwX6t3z5Wu1eUgK5iKSG5Uyyjrk
PX5l9FrKJETHA4knuO9QJIY4Rsqnk9LQSujmKMe6iAMOgIY7/dTO0xMPW2iFe4yL4C+UQ1fWBfoR
2UqVrTg+7QSJc5RG25Fps7z8yivIK5F1qyy65yHthM9qLIOizUOnzaRF0uJ3VNavO0zBUOVnLeer
Cbsn3+AOTgSdlNujQuXb0wvx0M3x8BbevtBpS+E89uxALdxNwfgIVN0apUS+4evWzfalFkSM90AC
JdW6hEloHvEVsoUm70LehFaIfqIWjWzV2UnKQR9zI6txkcnlfhwNzNfxHuh2+vFTr+zGvCbTpMHu
K86leWPYaSS7RlLspFxzqvi974vMbRVx0xigDcp3SY9yZyC7YuzlAoVsg/yvPMf5YM9MyR/11sdE
/ZMzH62pgl1eI9WXvRBoSeFD9cwqBqYmmRD2bX0OARrrLl1PdXcjYEFtdSun2Lrz6+ZbC+c9m5h2
eYZMnBGIrCKSRXu1vnBPnbSZHdtpOoIp5SdhePlGba4EDVQxu89F0KYdw6ySFjnLDAhbTfcvdoNa
xHEMy103++mdKbNwIRuoslt9YXZUohJTCyQNHsRonpZRrNXmrDLzoZ2dnvtGJpApDq0IXkytZP85
fFlqBcWUH7X+OKaYAGAKUQbJTB2ORkvYS6np5WrppTLV8lPYRnrxy0RsVyGZJBfQUArKXEdv2eLI
eRPUwXylq5lBKLyGj5ns6SO+5BcQZ8gwdb3d5cpSn6TyLPACyrTgkGh4kcz766iF7z0Lb9PXCBCZ
FjaGLz9uOGf0XVE1Tgl6iGaEqO/xLoKzzQIcAXlFHSIkjs4LISpWE576st4JWoc+rhPvjPPhdBi/
zQKhsu6pL2l+52RWFjK2HCRhNYb81YCsujyISoN2jd3OfIJBS+GX0NTf5KNuTKlxAYtNxjCN90Ws
iYGCaCsfY38Kg1J6pxCoB2ZnbZIrywxm59zV2Vc4bZ+IFVX0WhnTQF6MqY17t9KSLwPUukr+KkPb
hK9Fq7VuJPzKmIgAJReI6IO/YG/XV/haxe7bpV08Zsu/LnK7uS3m8/ixH1hTJQrCIEps/cc4aJuO
twxCmMHejd1IpOIGUzcvrKSG1LkLVKl5ytiaBzpA/k5hB+pO/+nmgPr6bqZaxkAUfTslOWxe8tls
l/WVrBC9XYPIpIKlCYGE4mCPNB6CYu7/aY+abAWUCq1bQFcSeIy0Xyvs4g6g4WahH7auQUQs9KXK
w6GBCv3ZTpXcSRcB8mMF5mx++YEAKzEgPmTDNXsv+sVykM73eWF3c1xiwOs5CW5Q2r/y3pTmGXNo
0T/8CqtsLex4BCv6Dmmv7j/P+ie5+t28DhDFH3puygnvhPN3j0/cDNMmycq0Z4zIW9eSYxyKB7Js
hzHkjGlf4ml2SGAbC5eLlxFxYg4KUHeUZCgE9UIuMbAX0HpOaEPOV/uWjAMq2XVJpCYN1Rvei9T4
8vy+Jh6bJLTJURg/prvgIc5sSYxfin/P3fvCeYRwZnYpPnGYc4+AMfXPf8aJkBFHzAYa2sS+/JPG
eOYi+iY9TFd0J8ERlwi3qgiGvYr7bnDufyRWfOHs187CahKzM8UKi6+xBpAxPJVzYv735TMyHAhv
G9s+cZGW8enhMBpsWZobc+8KBZjucNgwXsHj2WXnjjsDDInACajUYEec0kpgRuCpiWpeV1wuoQyJ
gxgmteXrWYJrAMun3HaNB3wsyqJAuT59yCFl0Z9nlOL0oiQfboTShc8w4N8dDvp58+sXwAL8u6jH
C4Jr6yM7vHa9BwxjOAClJw3Lj58y2JrpEWhIoPrQdF28ximWlByBFrTo2V5Ob0yZKgKBMuaJezRb
GqhvVH8UlibRc+9FjOeg+c2pUKaoaA037vwJzRUvJnGsaJ1Mco0miITWgF2zP5kuXcFr/2JXcQp9
cwKrAhPCVZViu6LHZCAZymKb302+VZq1cepG6RXO7zOQL+1hEMKHiSi6sAveesVVPX2tosSz+LlQ
MIPAnVbxHu4QrXxIDO8iwi2BYrUl+NkZKFyYse6xc5G0zqQHR2jnD8x064kDJ3v1FYAPLlh+JxDc
8iYSKW+shtFmUlnk+PiwFud4ChqlVjgmQcQqO8bbNyqoiz6XsVmsMJ5QcnIS459ot68Dqa+bdqcu
JlwCDcpk19AXfDMyySfkhI+nf52tZGAxAmmZjHeSnXV6IEveuh+SKWdGn7vtdo1kG4SbJG/oTPe+
mZXzvYgYj/KI7HCID2ZJoRmz+/NZdnvD+mSAY6CNduv1m35aWHbNYttKpiXa8kfxiYov//HLdQFF
AYC+VdYIgx1hnZEATl4qxP2f5Wz28vwPObJkHfh/DioEKtx99yM5DnQtLb6fgkr3u/CYoF/85I8/
fTkwAtIf1uPvnxYgNmIIxW/iINWYuciVaIwm7j+1i23KjWMXFw/GucGQ6nZW/sUhJe8FYq9iGxuf
dwa1fV/rRRC/GcGiHMxlDNBp2rL3XE0swDDPL+13QUtkEcC6RnJu6DYQIeQ1BpQ9SZM2o+Uo9y+6
7/Mafs3+XvwoePpPL1ubJ50cmID5TOon06E4x9F4h3/aGnqANFJGXWAj8h+IhEbb7S5bl4M7xqhr
MayLGeX5ngMZLwoMB8zLfA0j31XH+CguSsTAvLAHEO+PaqXPg6eF6i+C6uf0k4lL3+cnZLh/FNbv
H2ldb4tt4k8AtacdlM1w0M7morj+cWQoBwRGB2aS338ZTPSpszPACcPRP1r0Ckhyv/M/4aiVkLWl
y9QN8QmlfBHibx0gd06WDXEx7dJg0FB9M5dYB7vPiG2P36Tqr8LlUHzwGNs9ReFL9QxikNkJuMX0
8Ujp5fV9kwjzMvQTYTmewwuLvpq0ea1mcRw/VXs2bS5Wljl9uB0mD5cX4/xgegi/if+Pi20QauA6
wFGz4XzZhdZ7JZ664Lk03dn3+zHbmhBRcE2pbTBT8LWFLifSgEoxRe6hWtb0t+wSal9FtDq7oLC8
Sbu2CDH2e6q2abWNbE6XVO0tw5xyoPLPvLHu+ZlaeUqaJbhn5oTi4bWNoBTvlvbgiyK2uN8tmQbz
3Jorg3Y8nx9V6YPvpaL5GKFdhCAldXXEjvpkc9qjDamYY45Cim+t/qLpxr3mmdmOUYZPbVOCwMg7
M79azRftHr/IqNEiXav19kXKJ8oB6vh+iXLTTGHe9S8Rwt1MCHYeDngX5bW+ZaUTizIldPXwNefa
ST5gzaf7nqjd3Nzqq3Jdky+E28d68vDcWehonAQDbQiOLvL42aY52v/uG42yGMJzKQjz8LsIV+ql
vXVBv3s6pmGpX/2f0lwLA3kZv48KnCWXWB0nR7ZT2GLDpTxpDeYVG8FDx76/pDiRmFdM7lZovQid
cErV5glp5n7AqMI9N9qNY3ekuhFrKNrig/+YuJjSJZoLtchitgtLe5JBv1H4vh+KJ2OlEIBqWGjF
Q9qyVKaTI/FmP0/sn1/CMvuo+HPsH//I141/cIqjsBT3CpNk6HIIC2UbrI8RBN9RkoNqX7FBEzvF
1KX39iWuZjEQ5exs4J6nk8NHNPxlCohKxDuyHgfvBWt3lEN0J69VpO+k0O9OiramTBKZ2Y6yV3Yp
Z7nIdl08oL+pu5ASCQGDKqcslNnj6aCx9ysKKh3xCClB9mQvz14VugGgmzesNBLkSwS2rU4W8qEJ
GIWpXu/YO9ld1VxcSjvsjrccAd4bgQJznVhj6IxKenMaVStnoue0zirCqcH7CmKNMx8h+zJ1hcR7
78hHYUbYY/JXcdBzgPMIEeKTvaxFgF99bhUNc/yeE5G6lde8WRqIThhUrtzuasqrWy5wTSMCwasp
BdKapzFDd0Z+HeUFohJqeoPRj/b7NNVFylR1dIiKkl3JgmxsiDWJ5hDedsG2kUV+elV1kiAYAGYL
dKUEv0/t6iXR1WUCE5O95M/37E8cVnnJTFB4f53XauB96e/V5yhLl2rQdScpv8bMLWgc1mFW2aB6
6E0wfFJwJU52E+WzJn89B3arLWcENBnqA8uoAtQaQvT7ilEIhr//PcJB/v+TTfX/FeDwb/kahtaV
ddMXzcFkuk+BqLALXrrdnF57mHidquNQyvBKy5HiGmx4TKwe6EbmNqzJF7vLdlyt09kv74coWL3A
kT0Bc/9HLMfsP8ZyyP8vZuLfUrUGEyRI7l/NAa2CK33jbgLIg3QB9EwMFxVErHDP59HGZC4sIdzr
bvm+0joTG4yTU7fSbfzIjb2Osaj6SLFxTBsKL2wzZ1f673f0P91QU1Y0Q2TOmkaMyP9OxHjLaq2r
qV5NQaV5aAKIBap5bYZ1TOP+3z9KmtI1/j2t5F8/a7qWf8lyfM30Jn0OfJbArPXkq8t9A8fKu3c1
svnJHhYfQ/R/TDKVZfE/fKqs/Usky789jM4IjfczkwmmQdwTwVQjs6kN9JyY8qTQKQiwPiP89c1l
tMRbbvr6aWS+zidK2belfjeTpM960n3sobqnE2G2RGmqsSenl1t+BgkiW84VYhqSVN7XCED+0uCN
W0n2BAUHew6WnttoZtZQHL/wOnhAqZfSZaP+4K6cFgdFQq26xKgUfzVTfJEBIXMSVs0nVDdFP/48
aI5HY7UXci1hCfFBY5590vTxhk9m9IAKLDuZ2/7jwh+etCXQ+Z/Fvn9MHguCCxZndqKQqxmQv6br
3Ncpz9n4SUTMN8KHsB23wlZ11YUOYQ2VJt0mTpCSFpoIit8SzxCRzEIl7mKMnUi1SPOBguOLiKhk
oCD2b5RQk+uRfJSnhzuAcoEaciplkvPFJFIUYR47B3cWF2Buo+xJcHJAcEHjW4NhgWHAvCWNwxib
ClcyU52QqtJEIkqjnsYp+d3jmJbhCJZCsQA5euWEFmb5lpHBrbSZ+L7EVdHiuu/Rn0GUooGqjh0g
vgyVP+4H04GnqLF0w8Cxh6NZG35DoGTeuRmEHx84kr7hGao9dru4XwoP/tdTXYzjirTMSITlVb7N
CfHyMl6UFVyHQ5+A0twomYeB7Z0UATei0FbSH5G+QMx2GfM3YTnTGMKu2ooQvY9xgcuAtgjHOmfq
louD8CWnA95OPGPXgjOMShu2tUhtfAYlQBP9ZMr3CjOGtFoV1lrI7n8IPhF0/iJ8VSAsD1L3ssor
TWRfDjIQBbK4dJAVJBiQIcKsyG2P0vWmC58Nmgd0DY62006zdb4a/6oNaOVbRpFAP8eeVVxQedT7
J9T3Bx7C9qO0KcPfh1aDtyYZTYuOikXJ2UIFGWvovHr0pCsiFeRU6OJ/qfrP0HTv1gZtTZRHATED
vf26weo/xHDZJG5Z+QYjiILM9EX+UrZNqAFgARJ1idgAFQ1CBxFUQplLiFFB5HGIc6zDU6SOSrei
krJ6Im86u6No3Mg9GZ9PlQiuHZRMup6NEzulIJ+FJQI0PMGevIwVkO9SVbYFZWtNcAAJyDVJrTby
qIYyWHZgSbk5LyTm6TRgEHalA9InVpbXDKP/ZBC0ZojNp2QHS9p0sGOgIXheHmUwbLNLqdtCabW5
0w6OFFnykXZ4QLS4M5m3FYSpE5KmBxQgWQ0efWoHqBHm9t2tiMYWVbNkhb85npTIlWmC/rHXt+Br
+/5rPMfHqdN7XemljevrRwu979kK4DQHhdzjaI8llMKAnX1PB3xBtlJTbNcWPnDoYCLjvkoXnqMm
EsqUHNP8LOtjPXht9yemqMGAR7LNYNB799QkKHkRr/mptoGdngGo3ELkM7BfiIwpNB/cA9YU5jNo
BQQr73O5TW/lEYEy2PyM62im9ko/G41tbmJPZbDQzNvR3zOqrfMHTyOl4L2YULGp6Z19p4dqR1Yr
xERKEjWKe/Tkb6IhkexO95vR7JNDRaDQnNe/cEpnBoTriwhHGSw1hJy2QXUCr0Z+hVnb6nPdCydz
Xma4xxXOeHsAy5HmcflIiD9a9YLd7FLTgQqj58LWYRK1M7DdPcuPtFrJ/eJWvNwpuGL4rLVPWIUU
n3iKxbllrTkaNP4atyp2y9dhhqLJRmdIYPJsMwk5aO6ZvxuhhjzHmaPgdBt9gitfsT+ihlS+Mt2v
HooYsGIrpAUlpahXUQMaLhR28tVOLmpoLXYpArHcod+8VqUjfwzEKFS/ut09DNUrtvHMSUC33DCn
d4L/Z2bunhikUFmY/enTtJ83MhG26dYfu4NeX3D9zXwJarikhF5sjOvTCw1cOhaRyVgqb7QfEVJk
8ZoNqORlGDzNFTExpCdIIe/MykTn3z8JJrFGwTHEnWp9qwwoxJSyZYilhg3vBR79mqSIXuuIK917
ygiKLUHEsFS7r5Xu8ErzXizCmw6Rm1liZT9B3JmYB2PFSTNYr2J+VT5qkA08Jgq1jk8hLWTLcPeO
D6/oS787WrWstECHgYDj7v2RRWZKbh67DVjLmlanbe1I8cf2cHdzBuAuVR//XP9FoOxtUhozrNIf
mMLGe5QSyo7w4GSG15y5OfgLgMeA6pECEAb8ciX6KhymeLPT7WuL+3Rp2M0DY1jecaSy7zkzR/n2
ODg8RllP7ixUHHPGQfCvpEu4vQcv0L8JPTW+0bbjnoxPKpUdpGSLYwndqEV6UnNCWIgeD7EScQhC
PL9FO7EDV5HXOV/+s/e+Uril5/xc/fJKR+A3JXo5SuwEL/v83m5AbmgHyl9093QehS3siEUkkSj/
LJYammzo+KDekkAKcwEE+cLjYLgo7p9TGA2YmUQuK6TDpHqT1hUCuamXoJAH6M4JQV6k3x35l7/v
bbFMAvVrCjqSzi0WR6Z9VHb/p/pRwGTaHXPk8snM3GAM6aFYkNUgCASywFtiTJAIiDW1DCd+N/tC
TS+q64IQFh6GR2XATdcIJHCTTe7eDwVedUs7mYNdeMMPu+0ux4E/2dmayQjNWj3ft90Kw4FlZvMz
VksVt/qmcO8OBh8U0ZP0ejLVpm8g6o/ia1JWYisDYzqBfs1bQhKZQ/N0CPlNAm6R+JGuWqfCLerL
9P4SCWIWV8fffnq9K0/1SWkLxz7D/hLb/eav+sgi+9EQ6gp4iz9dXoMGdNuElChjUYFbTGJ/CeAN
pHZufqs5p8u8sadvirmz9IVFgdUNExGWXE5eXuK1vIl+EdZguaDE/MH7yd2cRnmeqwub+5EelH+O
0c/+w4FGdgF7wR/CuDlpB+tyM/nYgNgRr0aH0G7XyZrEgdAucRzQCdHVosGPSHyzXosaS3YioqO/
Y7MPOvSSrCAr/AP1LD5z2W9c4+4UzPzxsMdDgH6rDIDBe4R08iD37v0YId3O7d1rpT7/BN3a3W1y
AfyZZleX+kcBQSeOlk2v9rojgbd5hYXptSTWSiEpeC5j+sJQU+1xv/9qrrAvEei5zM+ehrrN/HYd
gp3Y+C8n+PzuSX+Rc44/X5xzss3JsEy+5KPqoY+E+WeZ16f71vwtvyDyXjj3wm18+WEkt/f0omou
RzaeGpQ7/vT3xGs6HqrfhqKWHY3dYQiw9jryt3QBu2f0K6eyJwaxS+ru8o7M6Tr+D2nn2dyqlqXh
X0QVOXyVCMrJsmT7C2U5CBBBgIi/fh5OT9WcI7vsmpmqvre7bmgQbPZe611v2NDWBt6pd4XF4IvR
2fEKpy1qMBtNAW28q5+aSYQZUGc/Ri/51HDAbfhC5QtfOl3FoAmOzyNYOVN+FjC5k20qGUL7+Epb
zsvtQw9NhHyS2D42iMaU+SDXBOBGiEICFJq6zJ+akwaGN/eTkWyKdQGSFQ8ifvNJ0oUNPcY9HzEQ
BgNB0XVIF7e3dmOl4wp2/74s7QrDqoNBH4N3DJ7UiGAHeRImMYPUDB9CO3f8bT/Mcg6922G/PNKQ
bOKOBtNgYtntxow9YX1b4wjeuv0DoxJ0X4Ck+N2QUziXwIGYVdtrdSYvGUa8RwR1DxFuwv7mEuJ6
kI7Np8DCHei90OE8FX8rluPJ9PDJS3MMcIQdBV07v0CAQ/07TBAQSVqOynfpmOyOb8agESRgfWDd
jRsyjKDGrs5vg8pWh8EmuYqN+6X64mN0FWMnUoujdfeKyvSFud1TayPmG4hRWASjngGiJn2u4chd
4J8xzpe83gxSeLOCVQ0hBlQZYtZOZ7zNHA3H5A3wwRS8ESpMQcabuYyw1hLW2UePwz5c/RGU+3gK
xDdjV0Mw/KTPQDABEz3cgZbr1n7B1uUVBfVDAUOPq51PsoG0IAaARggC79SCAAP62JJ8+Uj3iCrm
A9UQfgOLcHV7U6YGZ4Z7nii5TVfRcBnUGSMQN84xCwk2ci20PeAHwiZqBn0/2Fj/hiItd7GNx+wl
XSgjeBEYlS2olJCIuag4BkLyMKE7r3VynIwH4CO27EHiMY8ujqpOA379+lx4+py6YIJz53+WiLEP
B30RAqUtpyR/FVQ0HMYb8WgWugf8FJMJooZ9YV92wtzaPEar/2z92DaVMIkGlxIsiL1kbU05x85v
wvSAPG6YcZWC3UzyxjUu0CyGc0k9MafDr6t7CHbsi2NrwuGWb0xEw9P01XTxl5WWsJkpWHd4bNyc
gQeJH5D3aNA04xzPJr6h5DypOBfvoLWwBqTLmJ6QcReeRw8Jp4DvaSUfAr0s1mHd0sA16aFZtVgD
roDBGTeOrsnElG0C7QxgbUoIFAlj9rhJgMVty5GMaoLkU2PDfV+XjNuhdZ5pAseYjgS0nOt2lW6f
b94ARYKCnyGZA4bynYcJikFmN/a53pjZxDx2Jxl89nWoT9YpNiFk4SJpZFZBz/ws7i9PxL1rHkO1
yi5g1kDWFmzd9Y8Cvlrp7py4pluWHv8KtrOb/jVUKOrYTHDOuPiuanKCjilP5DlDg3I/mDYlHrqu
WUdLSbEHYDduTsWuWAI3sWKeGRDC3pi0SCIfzuvhbVPFIJ4xXw6UBxomQcn8OrhMU3rEzm3F2Sxy
CzXM+VEq4ynE/rfD25H8N/H0LtZA1zNlfRs+jf7pROMCsanAyYeZhObK0E16vKKa0g32V2K4D7k5
WFPKy/bNKp3LLkboBXCKVGtUZR5UNAtSGcQRLCtTxmrgIUSfC884ps+ppsbznDGzGzn8qhF9YsFL
2Vu5B//vQpmOhPizPXQUJOq4H4LbRxbBl9CsaUIpx4yJyEe5vyx6UPzY1QTHoPR9YfsBgWOezepc
Q92iyLFBO1mjmW09c05SA8+ZzmnxxA+cnoIqI9QNKhl2DLB7tMUVNR3z0mB6Wde8J3jy9fhCDXAM
6tkgUnNO5Wtu4VPqyl7yHCizlFA8dSxwTHHik/TmdcRhT2G7UZxk79qnvNA+AwpO5BNYQ1jnsT+/
rgCsBe/y1AS24kWr7F3wNGQy+F1R1byXm+AFSWpvW4bDjgqsrDNtaw/5POpmGSDCNp7JRyrlBG+1
Zn2dnftFY7lUy0xrdMawxSj9mBkzfT2INtUjIcYSC+QJO1ZxX5TvcT8KdkLhYk5py90hh6xRMlj9
KDeyq4ec7c8Urs0pN0cRWewgGZzqAt9NuuX/+bq7vOcuKyo/ZZITbVXccHS8Z7QYbxIkBAxxKeb2
LN/Y7WdwqotiJHnyG5p9diRxUsHgRcX5caD+bMHltbG0JuWss+Y5gSwQDhQknyKDmzHHEb+7MUbh
sX1WV6JES9qug0d68ccMw75RcioHq89oeeAwZat6TLf1tscFyLSlZczQhlKXa5E4ieDhlD2ks5s1
PuNeucsY72O3CcKsc5xftxyWwp5z+2c4VfsO2LQ0An1k0VI00ov/hVMvtd5VUplUu2DPV0TNzd7v
1tkUTd+xP5YfSENo6JGmI+orvWx5xQnvPULm56+zy2JyO9RsYrjgVAjMmsnlyIRbKqYEve0ZszOv
GmpnVO7bYcCjQ2vuTjrup/nk558hq4NJ9B0sLP/9O+6CocKzbPZ+HVe7YiGh6ZPHJpPnA5olYhgx
Ae6QSuaDvO2lXqfmpHop9mvhaHrNLseSfxKsVVuQwLJIn5ieGfVWB1iW9R6rBpC/VwODQrfGxRKp
YQbXYLDFsBjadeNgodN5UCLbCDYpqErHeqsMG8ASB+g9rSr5lrvKgRzDkPZJmoYHCxbnW7EROHKj
B3Prb6DOb5k7uwgHBvlfvNaJkBqBNI3itwxPI0SNDHKwBiimF20kWAAg8ElWdHczkF+Ysch4xyfU
11BeA1wLyAvvxjKpjpS2u46CU9imE1JQneKgP7zVuI5prkEZOrR004CfMGOfTh4CnOg5BvAlWA79
6sAPXZeLcIrkwlU6hyr5/G5sGfM4WC0PWnYYxMWMtE/sajBinuTrcvPHZQzZPDVnSplkvAE7TsIj
pdKWwPB3g/PgTFNEFdFhdAtn5oyPUquP9MllY05gAB/OTz3lyMBp6o4JE152gXxTvNIkvjX2a/SC
6albv/JvAxDok1fRfazgJ0QTy+um+cIfWDeEIjwf9C3QxW+W9cZ3nvWWqeuaZZqqrFh3zt+6bpZy
Wym3Hfz0WBoVFLT6B+d9vspQsTAmxR5uqd/cW4gu3hGeMnMO8mw8hZRn++hJftU/cQCL2Kpjxvgu
RcItX1tPWu+me/mAgVq5a1DzaE60aXYNfKsrYknCRUcSRaweLJEKpSnWZuMzYqSNDCiF0dE+dhXU
5c0aVnPBGQLvjtOJZCZOEobIsDh8bMUGWQhrpJ7fTuZzxOibjxJTcLhYmodgIGXj7xwL39fYVvfG
EhKtMIs/pKkeQgWYRI8BgVODcJhgETq/8wbkcRgdMM3MsHuAb4xTwOMwurQwa9Bm1TtPyOtdclGH
vtyRXuWnwdoGrwvkUHPJSV/pULa8rAHUyPbmRBm8JRmhAM4FDmAEcyp5xQvH6Sx8uEQuPB3MmarS
vhSedWgbh1G4gfIG+T1waj+zEM4YXusv5HytFKu+H2VwCsKHSJyVD5yV5iTBSvW3zAl1GPzc7TuK
iGc+gzpVlch2+Hf/VOu+lbK8v+36IfJzz8taXo/G4Lw1bCqv5SP7Jix0gRd2vB1F8o2JK9KBNccW
PUTlpTPsH272kEAtPdeGh38UY5s57LYcKuyETyGhNQ+8n/fL72+b1ErWsGUpDLb+ve0kU1IhCBku
lgUQhz6vmHPqA234cckMRplgnE4cRI/y1kSG/JBi14VML3grq4nBjCP+lPCIh5ikvt8OWI2pT8FL
dJmajO/pIM5vQMbKO8YJJb5oM/gcaCP0FBrAz79C+m4sR3SAKKqGKItkF9w9fSOWxDKR6tuO3RYz
BuweC1xAx2Apit195rP03VonO8SST/U+2anOZSbhVCQfmNfuTNhy0wF18Q7A08igQenzj/jYbdQp
yv0kds4fkbsH540fmAFIRyQhA5AdsnuOrUfIM6+4tM+aleXkNXx5OwHtpKYizEmxm3m/ocPBZs3l
C3m+fVA2FEtxL6CvBnGDq0i1M729UBDBTBGgMz7wPanHkj+hacO8GP07KCI8Eh7lh3z6+cnJ4veh
C0QYyJal6kTm/LsA9CIp5T653Xa4XKF/ph4vKuxmBp8AXC52THroKpl8OMz7EL0pk3CnHm4P8TPa
LpjL15mCcpSb5bnJj4Ht77Mx2cc4PXl0w48EGePedGYnH58G6Tf0n6OCjSnYJL6GeEDiRj4t0aEh
wozXTMjQLa/YpNRPeA4BGA3uBysIWhVV7MUWjuFL8TCMsZ4p94cwDJLOt0i1c+fcos/MHvupRKW8
b17Uq5tAgIO994yJy+Wx+0BO67VHzux5UI4zHVe8HAlVx0zJ6y7uB2GDGkpER3nJFo3bbiGmC1vu
0THXnJxT+veR/ow2BhvMuTaLJtrn9ezWXvEh68ArBtx0ZCKBV9cLmsr64qB8IDmDHHL1JO55fSku
Ju0SUxpSNaB9bIRNtuGjJrQg2D2G6xyXkhZguAYHR7zg7xBA8wPnzREiD5G/+3ANjtn61ghkuQQG
5lkCk6NAajnfNJRNmHiD8cJBgV+Ipi2yKUyr4ihjfvP886Ih3fqbze7vpI4vi0bRfCPjc+tJwEIw
9ZrD8CQkAh4FhFWIxcCZPBZETAfwgin3yj6OdXTpoEZC8T2IypHzheOWAShNdj01nuiZh4YNji6u
IAyo1sUbc75LCSCUHRJsIw63hTVvT8a8P91I9XqpPFgaERa2KdHho5qmkU5gJ1D5TAzWJkpcBroP
2gLP5FO0L3yXXAzYunSsm/M7fNpV1a/A4JzWuSzyfUTbpSzBAt3OpYG1sXGsXPEp2IXvcIA5ssD0
oSDyojjUpjJUvjUnEy3fFVrhxR7MjZ7rF5XeeLASgUdFNzfPtWlAKwvsdx6Dlmogij+/Cvmbclch
c9ggPoeDRxTvGBdGmohhmacFHHz3LAWTIOlxO2egHzE7MkXIHjWWw9fOItKgjWaFGs1krHsqB9aE
mkDCuZaeVndDU2l6vtCOFc3YFHr3oCrrup72MKl/ueOv4bKGacgmjQZCCk1RhlSVv3gbgS50YWZl
+e7aN0yyGPL2NPx5ji++AlaFkvWaRlPNClYyiEanvGnXkPh2gg80vGRz326R3ubpU4RPJDEbg9Tg
1zTVb9a3aRiWwTluKJwnd/fIUzLzTLzlO627YO2nIhaYCRcqd6v55QV+k8n095X0u/M37YP0LAhl
vmvV2G0z2RFjJzzXE+PcwJT4SPJfooSlbxYMNSvLRZJVy4Th8u/jL/sw7I1Ove4a/xifV11C29oy
N2FAaaXMlzGKCXGa81EmX8G+Gr6K+gVy4C+r4JsnTDC3rlu6bCmKYd7tIFEX+nVAROzukjdktey6
7ANW25nuuines8INq9eLur0YBNC0Pv77ti5V81svx3aql3zqFiWKP020XRe83K4h8ee6CSxlElkH
qKDaXdv8lgj/pxa6K/EgHInUeLLO6v3TQv+1cqWwMossueB1J7i0t30mT+PAgKyDclBDgtDNLXNi
wRgoAKVujGcVpve3pVo25EZXHxUk1HN4fgv8YyRJOAEzQw6dGk68canGijSX+9RVOYeEK7MczJOD
5PrLavsubIvuXhRNReW8t9S77lgJlETpVVIVY/1U14QHDCNkuGv9QYYtqkGxIBoLBVMwqsEus50u
kg7BoD/tay8Pf7kbeXjJ9w+UWtlSRDp2UTPuFoFaxJlllVa6i5q5NiCpxtQKOa8wUC1x18Z0RpL8
SYFoUmjWIQwGU0HSXLxWRIKjimXfcrX8EGBmTRNWnYt1gi7s54X6Hc3MUhVLJWRdtSDh3eEiZ02y
6qCNcaymueQDUXsame4NNScYOWwK3OOJANSEXwrzb/aFfy5796Li9hZHgXjJdiYXutYz0pw1TKCv
6O1iTAOpn37+nd9ezxBZFhpsQlO+u95Vv/JrNDXd+Xz9prrNE8ULlZVE+1SmuiPIx5+vJ317QVMV
TV0Vh03gbou9CNqtrAMdtSqK0YrZtcEoVCynYSu6g+JRToiIRXvdW1MLCNEAVh68/JbSFSD/8qTl
uadn6eKXuxp2v/sVqUmmquqSaliWcXdXbX5uu7NWp7uweDWFwFGl6yQRSJnyXzl2fPm6ogNxDVX7
5XUPq+iH65p3u3IlnsMkSqp0V+PATbjdSKVWZMFb6G2s7pcz4JuiwRRVSZMVTZEslZTMf8+AUELx
KkhmtmsB7ShbCVugY7u6hrkNgQS0+iOsn1t1GsanGptp1QuEeVuu4t5pP0ym1CppMtLcV4SdHD9J
4S85stJXwuu/t3e3FqU4VMJUPV93g3Q3bdqRiedBVsL2Nmu34FOPgmLSXLsX8s0ZEKsVPR26AD9N
PpWi+y2E7887//fdmKKumJpB5LxpfNkzWbvVEIKe7ihRIzfzzi9QlZIJGTD7eK+58buyQDnc4Zi3
hd2OY+pBe7gxllM25QwEcAe5et4/MwnVd0RpOuWnhsr2WXv3P5K5/woSMWlG7zGmRD1imZt9Gnw3
MUCZ0DapCLhInxkPvSzuYWN4b6Nnybv+sQTDo8VTUaStBfx/CahpRsVEf8bM0y2myxYfMqBtikAY
eDjJ3uaZJ00S5AfY3i+zLW6seL4omNXLM8pskDwanMvU2jJ6x/Fb3hfzs4e3xAq7RyY7g/2ouqCP
pzcCAvDQqlsOIzr9hCk+853LGrY0rhadPX4NN5onLG/ERlW2/nDTRqE1mmFouSw+xDmQP0RrdQI4
6V3WAzioe9ln/1BOUq9+ZBb1kj5Wk8L9+bv+/h0C2BmGrMmaeF9uwEW+3iqJ73oOI2aJfzV6yDl8
gIU5E51ucKc7yK+ox6CWlcvBjM8g1aCB0EX+lY1Uz6UrdZPZ1Hud0gHP8D5zMK2fqiN1zRhrBAA3
D8fP9cg7b4gXmwCSqm4xyyACta/lplqX0/y5mpYbBpsft6UBvwWfnKm2sTCmin/ZS745Vk2JY3X4
tYoME/vu806qRNM0P83AdDBrIc7zTDOePvqXQ0PKR90E4wDsoVHJxNGFsdwyP2OwdOsErxBf0vaV
go/hzZlmoIFxofQ3h71p9fMb+br9D/eoSaJiiJz91h1gk0RKGbcK98jR3+MbwH47uAwk/pRa8/fT
9Ov+SsNBgKRI0KilmfeXCySrCKqY08YaqWPQ89JD0+XELiTh1NZ9nKq3D4zeHfyGwI46DNCgXNrN
CsrAa2wjlwefbzV0T8prhogam/x6om7g3Q9ByGt0IXZsjquK8nlUYv4M/IT1XUEje8Yqj25esItH
YQMNLWGI64QP8hwkDLxat1GDgZ+PBkaeOTk/xYxBQzsAHRpGWfK8Y6ZAyza/PCCixkLs/efXwM//
ZrclFVZje+NdyPo9AliHl6xS1S7dkQjyiT7Ryw+I9AfvOGOUO5Dg3HiK79weQIiQoU6fA0vijGhC
ZYIN4N5gFfQGeeKRF7WzZsvEC5LrZvBVZDJ/1KY87IEyXP5hGWvU6RfIcbALuhuGjNC8A3MaP5oq
2AdJGlNabTQ6gL/RjswABGmQhm1i3uCqWFCnSof/5ci7fGK9q8ibJui2mjnqGmZncPcIUGNiP1We
sUc8YqvWeSXSYia9tk/ik+CWePcFG33cQRoRx6KDq7zNH67qMdiwwTOfKoJHStjXa/kK19cT3jGI
35cTA3MWJ5iKM8j6TJiLBXmwi3Z6dffYRcUkS8PP3nEFxDyMznDilPjE049mMnA85EeUshYufjFb
CTgjv0qG2+GPoUpNyklGVsVU5MEH7/AZiLAiyWwRg4hUr09PzWxQvKKShtPk4XvuwbZ+NrsWykO0
rHHmPErP1oSB04RCdCWXkObHxRTJCv6PCBXfrk+qpzzF03iKu6bpRe/qrOmXCK6WGG34rXMj9obb
CqeSzJhl3guj/mGYbVL6HEvSxZkrmQ7+/vjCsisLE3DIEQDeUyTZMJWm/ge/Yu6jbcCfZKZvkxEk
wefIC2G+BFOCMljLW3iGKkb28kmcM+pBhU8C+Ylqj3AI/jOGTXhxCw99EoNCTPLWmEnYMqNd4gdZ
/fmEJwItcU6KM7dFRiRcCXxcoIlArCJ1mn4FX2GoqxIuRA8Xt5Fx9W6X9e7CP44zuG9XRyaxOzgS
7aCc3oaw3RFEwaYjbIJ563WJyz48bxfr3DGjhbUy3NblAQUeV3BKZrmDkBvGHAT5QYE5BBcw1eL6
MKA8c6lt6Amm2IaCSeL0M9hPmWk6qZCU+QWiU3VMdfBJRMmi4cAjqmBRzoJp/WQxzFNAwuAKI62O
NheK7bEyh8IGViaPsQtidx5XSw7sZT0p3mPMPKpuWZvJIzx5IGQmKogEgwGq5Zk6GCpuyOlb6Y7B
FJ+In8EGX3SiKSa7/JPEm2B05OZExb8rzPoYOPJs8fGFS3jKxyfe63M1lgldExbqMl0E+4azUbL7
aWqLTCEx88JKnLlnq3iBDGpezONmgG3ITCL5ti8/UXVgm4sbDFUHPPZxA4DL3miMS4zAEx0QNdpr
c0hSA3ZL2wnXHP8OXA2w2MW23B9imRzmCysEZI6KlyVZgESj6xhVw8ocF+Bw5HvaYMzwaSlY1M3w
t0pbB3+G6IP5YwNcmDKgzr3MC2BT9GOQt9GbtaoppDCPgm03GCGeoWliZv1cpM0oUeJ1GT5YbP83
sqWY9mojqOy2j8ljtESowJ2kdvM4ZBfKiOGb0RvR6qOAx/GhjjwTan9RPhRnqP7KZRIHN4TaE5WZ
v5h+YKbJhBwcNx4Issx0Ig+fJMQfK8R2lH5hDcsUOxF8jsc3Pp1hicVQwzqHAouVg3T3GasFOHVo
W3EbXN9g0cw6YpQyPsB+iLTPbUFm2jaS7PqdR0lgOeDeCKYcNneMvMeMJMYgo3BsEV2o1sGUbHzI
YJWM+WL4+yanz5AlhJc3tLZFMHlmc3nFoBV6TvtYjMUFhut4L1/hM54H+q6J2NI8Seg6Bs+rwewQ
icSF2tRc9+NHMpkWpn5ex6a9MyFzYgc7ppCgOtSf0OIgKsVuH137oVkke2gSSPKDOcwB/LsR4G8H
XYK6F1RoUzWYZYpQCMLD2xFy/gRquB08fOBKgg6VqARzCDjkU+OnBI6wz4/UOEyk2SwVmAov2CHY
BByb0HUhsTmy180kWMFITDGNPWUnY8orgVplTVMdItO7kB67LJhH/Rj/SScafk+wi0tSwHAc9eDA
b6smWvrvfUeyDgKowmFO4DQoaZ/J9RqJG/rYwXFvJCzlp6Fq7xHl48hpQxfD//PsxktIJD5ESc40
vs9qBFs2NOwnGagKdpGxHsqxWz8pV+d+VL1G70ym+Fc38TOhWnD5qUvS/fBBGhPlmPAJmGtj4Me7
/hN2Q81eOlzeVVf5hF+UT3WSeA8Kbj4pJMIWs4WyQwYVTc6qLXV2wvcSzmkwtZ2KTR/baTrVVqVJ
H1GaU1KUAzdYx6dGwl/Fyp67AEHqdTV0pOrZM4nIgLZTvarGtIdCLdq3FTxlXgLVjo2WX3jngJe0
gTyIGR2+K9gvwHxPSRW386N+WwlIvuYMuyy8FuBprm12b/jYEIPEiao++r0bFStJ1gjgWV4W5TPa
smeLRADONofZrgNOTAhvhk3e7UOE+cqEe0n9hV3AsC3Hj7DyDRxvX2TcBvI1p4En4g77LGDTNdXd
yzsBnUtWnisTNa1OVKR7MGaHzZ84jXCH4dwYBMQ5fwqcV05+PLtw6CybrxMWJ173PRbugHndhArO
ST1jw4kGY5vxLG0YR/W88/EPGBS//Khu3kAClnCuGt3Y9tKRnQcLP5en6hOTPs1j0CR1fEP61Hex
FKMC6h3Yh5PgxcJLxHdibN1gS5i/kBi+K8BN2VBlUdN1RdbuCvD4pnVtqOnJLkVmF1a7jH4MGFK+
GVgRLq9omn6uNOWv0Ir5B1hhSKto2peKv1IKn88rT3dXlnVy0MNlKPqz4lY7Lfqg2Nr6EV6LzE3b
7OIZEWDP9aDhWqg3Lds1oYgIthSw4DMqj96vJj/fnvQVi+T2dMkwRUVkDno/QVbPWSmGtwgs0vR6
9ZC2sltcW7sSPpMA30PDDmiiGj6xUEXk9wvkoQ9P+w5jkEzL0gwAVXSz9/2p2VW5KUVKglgB9v7F
HBt9NL8EypLX4qeXTYJfUsAiPV8FLNgtyoQWpr8Z18vgNoRWAORb1NaDg5lGMquKXRZvkL82vVZs
mgDRsWjaGew5U9QWXe70QbBK9MdEeri2BxNmWiJWkzQkfR3+bgf3W5Knpeb0OmZkJLlZuFsWuIAx
KSjTbkxlFj5LZrfAzG6wQdMv2jY3V0V80gkXvUg3Mu1FL+N3ZBDrI4YIoVbYc5OBeZGAWoAz//L6
vo6xTcni1YEmWyJshuHv/4XN570Atm3JyY7ptdEreEc+BgSjlzjSUywoKyM7hsySAY90HlLZn36+
vvzd8vn7+nefU5lLaRqnXB9vNTHCojyd59WLqhyjkgqBKAqUbhjiAeMaobzTGQhTi2Z0OlcoxLjo
hTNR94LypCOohTX68919A/vzdCTd0DTT1EE/hrv/6+mIkX9LqibnYyePEs4uJjbR+dBcVrGFzeiA
WjXH4ePXoT43pxamHo05bPFc/GXX+Tr24UYAfUUDogag+h2+2klaHeW3jBzgaleGMylCqZicujj9
/13nz2b01w8OwOz8Vo6Tnew3kOGI5ENlwNPNtF8erfp1nGnKjLFkBTRD5093L76pcymvjHO8a9HX
9WM5cUScQvBT9Xe38yNvPywI2cUlcwnIbamTFEEQ0XCMjAQOPGxBNK8+YoXai48lmkB0Ny3eXOMS
LWScTxR9KRnzSjgZUv6gZG4gV3beHmroiSjtCDR1VMxMf1kt34AlsqmZsiQbEqCnMSAGfz28pO8Y
z7VX0rez5/LycNMpT26FHRs7I3C4ZZwRMugzVe6qPj5ZqGcqBrXkdOHm2vxyM98cU4qoD5RUboWb
GRbUX/cSnVnSYtsluxj3r6vHN52TTc7g5Zw7WX78+Zeb3yxPZugQ+mRR1ETJGu7mr6sVRe+bF0mJ
dkPbTLGoSNRGI7mf3FClPFxezyf4WPpLdoDeryFmfEPTQ27hGYqZneFs/CFfMaxyNTJXJFsuCJNA
ztutYOnhY9qt/qT7xe0ionpqF9I2oXhBEVm51Oc8ZPgGbu7WH8QIop6anQlrA5e3VkY/uizSg/Ep
1h5BBtRo6JME+HkSFFsXsz9PJusU9uRwtQakAlzhjc8ZMCrcQO5E81/Z12YPFYSC5udHpn2zWGBA
6qLCrqJZ8v3WclNvZ/wmZSQnwF7b4s1/TJ+s0LmQaogI9q0hS66EyrdCf686Jssbqifn2DzdJC9W
MhCDxI/msZ/3OKaxMcEzuthT8xmeXMU/jK1OB8CPEYitFzYsBxOtRoZkbU9jKTI4VkYSVGocsZIL
tECHxM3slB3p6n7+mep3K0OmUoJjwfn8hSfXiE0UymEa7jqglnQhexg4HKKFQIywulXW1YzGyxsU
Vea2AR37w9b0kqVJGLBAH1ScGjReuKAcMcOeXfAzf8r3Pf5VxaraY2ZF3evjRfzzTcvf7E2qbCgm
JAvF5Gu+mypd5OqSXGsx3EFHLpWtkPjw9ikbsp1Qz+LhHGSXKeHhY7RYoP9ARhZBzBTfzyWo/mAi
wUDIon/zIy/Tf5lCSd/fHZCjZXFqM2H592NTb9faaswu3GmYdZIYcCFBzTvHh9rctgiZwqXJHRpU
fD8/FWU47O5qLSacIrizyS73hTJzYUfx06DFa5ww1nqfLuIPVXP1z25VH0MB6t9lYoLaLCKSbp+x
c2h3YeDoI4qw57BcWh9n5hcow+jod8QemkTH/HyD0jeVsqqocIt5ayZP5+7BmMy+Sl/3g50pq4g/
Sswwl1mzvQHOXXPAYlppknMvvyzx74oELmsxAVb04Y+7rVaM04R+4MyXrO0wtWarlZOLe6nW5uVg
DKFExcoPo9F+ltT1OEugcQ6rB0Hmzz9/KAHuX4+iydTiiqKz5d8dqGGXB7cs4NfL0JNYESyNqz7z
rdfCNEdCvujEXy747Q83LE5xHrmhmvcL8Sqqoq+3CnE4nCtFH21qM51bueFJ2CSm6msm1uO2AuiF
5CFFTE4e/BgmIZy0KMJ+DbeKn5/A1wWgitCsDIm3oSl8H3ePILXkW19d0/MupxvAUuG6onaIUfar
qb24UUbUvzyCL7vbcEEqf0O0OPMl8e6CZ79LoTdxwZswuwrM4R2OmstvQ+4/1d0/r/buMneFhaLl
YXtOEtg+8kxKt110EMyjHq0uEPnoRHTY8H2Gbm+mlI9JQ2gmnBSfTlCF4hlQaPAwgv0vz/rLLnR3
T/er/qL211bjntQUTaeCj1jMcbkqpNddqszKenXzQdTM7c+X/e6B0+rRcVIIS7I13NVfhUYaJr5c
37iqUt0I5aGdy+HgO1Yu/dJZfu1r+X1/X2nYDf+6ksxPKxojPEO3W5WEhmcYoWU7RSLhM1r1V9KK
tkUHJA6DUv2lnPo6yFdFDc9nhd/Hf/EZ/XvtUAFlSIPY3/JtceJYOKtouBti5p1gKZAT7SwOB46G
aVCG4pOsZA2q7/W3g0a531HubuPuYbea0RZFEPo4JA98q9k1fqXOyGqnIqY0uJ0sVE0AZfX508AW
67dXLf92+bs3EPdqVBUNT6G4AvqkIUOzJJZcIajH9QAK509FuI/6cKRp5bTrViZ1UHrlJKw21+7x
xmzKnJ7Txwyp9016MTppRu3783L8skosY8A+QB9EXYOMd9+Xia1gJW1nBru2W7HdiKYT9wsJqzsa
klae1f1zGsywgJHl11+ufP907q5836kZlaxEls6pQ40iZS9XTHtqqAytQJmCqh2tbOV1mHJ26qLk
aZW3XwbRX8qQPzdgMogGBoORen/sqdBRha4x0BeZq/JybDKnoOmiI70IXikfVAYQoB/G/5bg9eey
fBeqCgmW1vzu27gGtdSfLSXYabdZam2r+GQBmsveDSJzoPzyJd53UcPFhi5V0SzD4AUPRfxfm4AV
BqLVtHKwKwj8IkqwIFhjdiONKJ4F7W+Emfv66v5id+XLrbqKWXRpgl2PRWe1E3s6Xu3z4tMoQS9T
gc1B0I3mlSeb679dfPglfx8xfy4Oj82QLIhstOT//tIk0foqaG5UD9GDAqWwIpuCZL4kd3OszlMF
KzHp4WYiCpICmFUYkN3wHkw8jdzXHhOV9vB/WN8ytBNVAd+DfHC3+RSl1hlVzw1diqtb3LZFe2Bh
BanTZEvZf1WDOaUNKBDftEnH8/PV72up/zyN/7n43daT35LyZhllMJAXDeXAe+8gMedziFMY1XfN
bz92+DH3Tx++NMuZjwm21N31lPQCburnyLTDY1J81sorM8LblVy382tdHBSq5Who9H5jtA2Fw5fr
QssFW4I6BnP737deJYnsBwanTFyQTcSDBKp9/vlRfinKhmep/M817il616BrikhRqZHUoUwSWEqU
yHxEIsrolFxAfflrafrdah6+WRGGP1z0e3FOKcdm4Nc1xQmT5M4BTeJ6fuW1nffzr5P/LUhMk8JP
1AfjRi5mSsofZOSvHaJTiloQr+dmqSLhjgY6Wf8onXM3EjxFQ3RH3Hz+JIFqZLHiaSmOcOKnhfkM
sxNhyO3UjlpYED0D/4XYOLSZqwS7nAAxmemymdo/3+7dy/jv29WGZwL9jvu+e+GmVhh+bJTpHsXk
5kT+2whaIpYl2//DdUyNSwzPZNir/11Ymd4VaX67Yvnru5LmdOqDhJBTqbHbX+rlVAGAuxDJ8vNV
//1q//w4SGqSKKk67Zhq3G2grR756bWJ8oVMlpbfPEbG0gcw1puZiexH0Yi1zX6pkb675ND2DQo6
Y8Cx//2dhhqdm3NTXHYlHj8DRuMrowIS7qKbICH5+efBJ/7nc/3PD/z7and7Yi348lkRztjcXqJn
X+1wxNsIRG3GEox06eMaCg+VsjTr20JOhFWK0Y+GWXZ27aZlR7Cyoiyb6ENWXtp8C1f8vzg7r924
tWyLfhEB5vBaxVA5SCqlF0K2Jeac+fV3UKeBe6w2LKBb6HZoycVikZt7rTXnmIqgP1sw84MGnm9V
3TGlZJSV3olUEdPAytrcDPpHCcBH3QqZSJLsJ89rn/wlCV+ONPa2aITnJO+eZ8iXWoHZKpwOdVas
p/5aQWtL4v6U1++hAqgByqsx33qkJEN77Jgdj6+NpDHuo8csXAL5IkepvUSN+NEr7QKxqwiJIiFl
G8vxTvKzVzoP54wIA2K74u7NHz3dOPQtVroBsY2Ze5m1xN9sovjnqByFcWIqo3o6kV/tLYPmGmHu
KjkmMZOORvLeVYSA1SQtMkcIOHgTaATmb6sfHMFQGO4g02RYHjOHFejyDHG8Kdel/jQuqgVerZGX
PFcINJjS9IQ5cPTem8NqwDxnpsdKf1XgvFucR2jGGfPMGh0CmMsahF6FGbLzpU0v8Wao4IYII2uu
HsxQsQ11eos0xAfz5ESjcReR5FnMbukj5hp3woS4QPC9iHrL5z0Js/7NNSb/6YKmfQLMYAHR0l/6
/YJWFTk3g67SsAaferly81+RZW0UP/TSKThK0zaGjaep+16JbEnMPJ01KvGh2osLZ4I3RPavTz4O
FEbpLPhkGUf3w1AdVJZASchPPQ4vKd7LpHpL2v3fbxD8W3+4QZYDVymfWJaNZdP8r9W4V1JlKAY5
PQBK3pKU7EguQmMEJ8iDEOY13KOAxLzWJQrNSZHw1lu8/O4iaNPOJHTzZxGdgOwQ/7Wpt8UpuoMz
CBzuEj/AnRXOYDgBzIcL8/5qnP2juDOv3QcSvxG1H1jON3UHW8kj8tlbBIuBK6Cg02zUbLvaDb3l
9z7oWoRxKN6KjUKi8aIlKjafai3wZqSCuECGzkwy1s3KQMqyiFlQ1zmokMgDwUz7DmHQXuQ1prew
+BvEluKj5lIdouAh8MvjDe8KL3YJCvSyV2WTu52n7fG9bzEPbgmS2BibGh/qsGD7N9G+/WUAZ9Dc
dju9aS5MhOFtORPZqdzWh/JAYs82R8qYb5dztx/WjwIMgpphP8O4M8nZyAeWc90gmxptxLGczQLM
0BI3pnBuYT5wRgW8+iRNl1Ci2D0S3IrNea8uUQ8Ih0TwSNVK5ONRECsiKF2ztuyEjtNKl5iAMKfl
JZWLdVgSnOHm22S1ob5CceCw+VyHNpROF9LHNlvfFeuHH0sgY7iW+MzRxu2703yAUWQrdnPV32Cm
cpQiJwsJK6dZ4xCAUyLZGm1kfA+zXbwtJxYMBvqlxFE2nUfWs6M6JTjKtcYf23Nuawco3fbyJSJE
G9CJGTYfC2J0h9BPyFLL13k5xhqJGcBK75//QsYbHEj5/CBIGaiaIkRGwyVug2QZFGB3F+89WLEq
2jlXwXRE1cZBLgdCCBlfqR27Z0QS58iBW8qPLNd19fkVu5isCfJM3fjzqsdQv2jPnOi6/NjyT3JM
KCnn1cPrcrJZyPmbwVv+jdS2sFJzo2REUza3lARIftwmENX9538xqN4rWFDBax0zZzoupy/DQ5o5
jWc8IWfjO2MAUvyG98Tz1qYZig3c0Q7Lt4Ew4k1o+wnr8iJz8+2M4L8EAzxOfgcqOH8mPdM2TuR5
40H1bR6ly19CbHXG1Z33gJmCRLqi3+jLuK9HL3XxmA78tBycsyQGStdoTdjlVWOVXZWgTkEdwJTE
EHVGmbV6enEcOGxu7URbZJu76hBcEOlPK4H0qbNwhXwYn3BO0i5QdumpO2i75iCh6ofZucsOCSiP
ZDvvhCPGgSskvYPqok7fyq7Bd0AEcju+8FR64RPADzwAOAIIyiZRmBDADvW/eC951aHgZwSStQ3P
WBIyPX1bb3AGbJWd5Qke/JBr7lRud4ZC7mbbFzZNO6R4iM5givRed996yxfYu+UXMHVkjoQ7GIVe
DXNfJlYAQhdJCCvtDTc5YkXHhAVlusFLuEk3uYMKdCBTCGqmi2x9Vd8x3kLcMyDv6bazg1dr12y7
fvX5y7bZkmaHabvhkI2dTED5QfBUd+an+ePn++fdsPnYtW+iXd7NjvIh838LaI1EF/Eiai6+bjps
wgmdV+08WWjEJtfBTYzIHxcKuMinnrcib8Z3dV8fw920sOsHzB/5MT8SPyOh941ccR/vENI9t6//
nIHMLdz6FSk054rfIYO1XlCqOpmb8afYaW8Jv0tfCVvxiDqEQjYv+jdgl/A/7ZzlmQAcltYlyYJ0
12WpRfjLxAwpFPKhdXxjj+IJGJ+98n3axATNLP8skU18dff//FpAoYTX7MiILEVABQv6jM88wGES
eBgdXD5b3NpPI70zXCLFoShW4y7YNm6prTDOO5KXbAng8Mg/8boHTjZntwCEALAIeGIKYLC0RxcK
NHeojMmF43N8ByE1ywribEiOywe+HBrxG9sJZtwKmBMk8j3KK87hxnTE0/J2YKHwdKltQGqb5duX
06fzCQCQc8RNAldvebswdmF1caHBPUw4CEY20wbqJd+e4Pjm7rNvfNCTbXmzIyG3yj0fKB6CWR54
iMo9cTNthC0IzK2JZBNFJn9XsrJzQMtfI/zliP7+1P9TTaOLsopEn6IGNf6XPfigJbNCwTEcJOOW
11cMpHr1Sswf5INbQYy89sqW9396TQNkCbN1Tde+bDQScZLHvDIhIkHA4umjOGPvGiVptsexdRvN
Ew337y/5h0KTYbFoMYBbOsJf222dGLd5I1kEkDHxRkxQNLteOjK6/fvLfOk9f9YYvA4oFmA8Kq7d
LxvAqcnJYIyXioYorOfhlL37jU3eJcLXHcLWY+5NK6wC37zq7w2Q/7yqKsnM7bDW0d//feMWqJNe
a7VEyqXbd2uAdIhvjWP+GN7Fq4//6bVotjC3wdOif/nsJAZHfVFV+cMC4axwi12WKpiNHTzMb15q
mf/8f3/lP29LkzRrceyrsvSlf4hbZ0rGrJgu/cSVchBnD8q1aTiRaquV7ZcPmNeLbdsdppZA0Gj9
95f/0yUj4bw2iJRE26Uvu+V/7Yb9Ih8l4nPlQ1CtuSvaDMvCTQi+KYGNzxvs67tEEYn2j5J/kZP9
/jphmA3hJJvqIQPIpE7GqREEb1BNe5iijSH8oI74URAl3aWnfCBWEp64eTYFJ6is7ei3jgFe1CJg
sixIBRZlEFUhAunoWpJwEPUHrnzkn8F2nHOGh8OxpwlXj1jZYWktXnADGid7ekTiIVHeBYWIYZKW
eSejltXZyQikvEiAPsZXHS5YnqDpGwg9yz5EBGNKSvvc8AoYT4FJFqiJZ09objlsUJjko5/tayV7
SmejQprySyoQ3A/hthrGbUMyOhuNYYzszn9uUlwHsuIOLRwckEC6tQ67y4hiMAFcZ4aYLlLglPtS
r3mP9bbzP4yJqOYSB/7warJuDxIJckm1noCbIHYy4KEVpF/I1FGKOF9bqEfRIoQzzkreQdmcXoIQ
ObFfdU+98BoH45ZZJbG+FkaZa0ChHjKNVxS4SSOavqIhaQ5vCY4Qnz6qhRhX7Z+khhNhst1qIrCE
2xTuWCS9i/1DkyLDlm8TQMsA/Lm+Sluik1K7IH5u1NtryVHWBS1pKTgFcGHiYldy7GpBSIdQ2pp4
9POj0E1UrxcDEqWFSyuLCTYFL2XOm04FxFoTy8kFWZrVe59M4GZbLyt4QHanSLtK5s+pfq8kPBXp
DW1gRhwAMBtDXuUvPZDzS0GOIyaMQ2Ot0181/h7UY6NdAg6jAnmrH4ZonV4mfiM+YtIbZgff0cF4
Tn+Zu/lAYQcP+FKd+gOQuROtqfSluMOiIfycqRibN/1RJ5kElM15Buqwa4h6q1dcwoFJinKymap1
nq1rwurO+UP8MMAxjaA3CU9iD8/EQNvAhX0mwaqKN5O4E0k7lLoHIqNa4T2BI9JmUPzNgyAhyyXy
oIo8acLn5b8vaTojkRw+TNVEh1jT/GzxZnTXUf2hw01pUvYupHIUNY4VPfGSESYcXccoGg4zHSc+
RJhOTtlcpjy3rYbYO5U0uRByEwicOc8dn9Twckq8eoLXkw9eJG8TlbS8gQ1SYe0GiXpUCXdqeJ+Z
fbbqpWgVSVzXFRkWXUDzTsWVRjwc8pZYCw4S0/ycgt8I8COYI3RLsT0rGOF8pd7rZFgTpOv2Qb1P
NGWj69gJVHaxvrYWIOsjjAC6HRuWJxLXGhiXMpix9LXGS+0jizMCbyY0sTZjtwX3PAWY64bwRZzl
9dgSf6Ls4qLeCXimVGqbpWeq7TSVKJgSsYc6Uo04WfaBK3qt9uomiDNekbCqmQyJWiKgWiKfOL4J
mIMSYkhVPKVyv4rN50EELqSyn20M2O46+en9MUubWwOEJ5HfWQhBrUB6ICc3kPV7omFx40WuqsYn
y79P/P5l0EAbjETyQmiJ+dhG6XWacU/xnbEpn6oUjBlJzV0JPzDdiuqmYoDb6hDB9HtTAZwF4Uhn
mesrEi+woczcohggAnh+mKsM8GdJNh5Hrn2BMGQBhmhXy25v4LHxjYxFY0KdFJQ4HISraKYr9N+o
InU3NGxtvKmNx/WFmBfkVqeflGwrjMDSVYHx6eCJUMm0Nj7EMKlDnGy4pEsuhDgX1mXxM4bfWBKm
IfgSqGjJFsKyXOkoMTW2pioWCJ8G10BJBlZPGTYTO8g+lTfRkN+GUPDkUiQlI98YXbgtxPQwNs1z
n5ZOIYNGi6HpjAINPXlZhbpBuDema9u8xkXykMy9PVTw3DOS9khyEIvxl4FNR0Bz28oPSocPjQdB
G3k91UOG5HuwLI8EY0E8WDPQG2U7sPSGA4jp7Dmk9a4W8kWY4CUyGhiJSQlI1tC66VlVOxLDtFWO
eiUgx6drDOwNgKqbV717nMr3QE3cdDTsEtpHNdMzlOSDQgadhhpVJEN41ChQ1coVs3Vfy+l6qhXu
RJ4mgU9Znrdg0+/6wkLuDb02HDZmGW8GVSEKnKwGUs8sY9yYRJXMuXJKptCN++GUEiuRxfVVBkFo
5mykI+MQaVBQ11FFJdzTYurpukkiwaSexBaqaCpb4l1YKtt3IgCXJ0yr8fSVpDexInojYyTRvszk
RlSDSHlyT9PP44JbJ8Et4kkh5+T8BLg2R/LlcF8VP8EadcZ1RsKJ+TE0xlUpAO7l7jFQiMt6dJL7
zquDet3zZI5pmloEZVshiG0k9mGKUGKgIZPKmFaeu2hcJ6GKVA3KuQHVEu1l2Kb7KOWQ5X2n/FCC
D9U07RpBTUCASaErdHmJCi3dOEMgCjQfV4rOQ7KbMNiOiDYfa+Ngqkx60m3U0/gxDkZgrggWsjOZ
sLq5f+gK/TJ20WGuVpmh3ZuAmDtj3uUYASu4kRPjzUogfhPoOTxMRKFqoKxDjQia4dqYr5HChy3G
h+WAzfQ5nUUnjbpdM89YWAK6uumUoC+jbdHjRuvbB3Nylcy6H2ATqcbriOyr1seHSlWuBWHWYb0X
82VEVLlNDgG0eB5HorWRzcSyRq5rxwiBbJD8uSwOAGY9YzgOn/Hf1WOEHVos601RU8Yz7u+C+Djn
0IbP8Qg0h+ASU7z2NJlCc19FWI+z5669D8bC1eJfc9BcGrPZRGQ/1xmkdQuBKcMYhY9GR1YiiSUa
F7xWfsj+xB21U2KgsjAhHQlL2ETXbI2oOjRwsZnt2YH2TXH1+9D9n03zIt9SZHOB23ydURF630rK
UM9Hk8R3IXzLkzttPPjRITB54CXPf98kfwrNv+xeDUaULJqo0JEvf9mjp7KgVn7dJofa4nlfFDtD
57o0ES9FhA7yK+OEkWyZQiMKIUo9lGzomn59u4/+84FYqKcthQ07csLft9GCzJPJyOb4EHaMYse3
ZXvTrNXqJjbvZUMEj3Zd5lj9TAwWE5WQxPbgm9roD6d+UbFIsiIaFmC0LwMmX4/nVg+t6agMJB+R
HjnEP+r4LLeWHcJra7T5uwrpD4WfiXDcXNQcmqF+LcYKQWqjqivyB3h0JLVv5tX7C32J/Nuq7w+l
GKhGCGrUtlR4n3KWfxVDlphSpgR5cZLatTDifYuI2KTDVCZbqf+Ihp1BL0PbZniqSul5JpXDar65
sL+wez6v7N+O4UtBloXBVEnxkJ8SaSfQLWhNaBd+4y7sqyn4gDDhaQp9VWSLjZ229FDHoy/NmLyI
krtRLyDd/uYTV/70ASCXRdRL94S5yZfirev6uBCKJDkEcfviz28icw6xmc7iQE+2fvdj+rtpzdaj
XJtGv66SxwaL5xzTg8LxGclgeiVqhTnYPaVo6/ExPfBgd8YAO/KcSGs1tFjhCdCNjxaRQbwBX1Ld
SE2+GW1/6lt/v4+ZNCPZpjUCbUr8BHb+6wNW4jIOxLguj5r8qCB7hCJm13jkJREVsgp2Qaxs12/F
V9G6jXiOBYyMpMYJNRUYO9Am7ncFLL+G4LxaD5w0/TB06PVYCjVSCPrceMkkwvQExXDL/kUqD2WF
9iVDoDfYvfnBifj7wvRJE/r6hiyMhgy0GPrirvt9PVC7QUurOZovVb4nuzAnNVGgpmJWy1LgaGTl
tI4oOLCVOord+tmYzzA24OSb9ZaNvkQ6uuoImltdlMz2rU1GBE3/6+8H+bkifDlIC//CAn1iaMjj
+veDzFJTmkRxLCF0TgQpj6vOJIaOfZkj5dkmAVacHroS0/j8rA7tuVebs64SN0LZoJkkMk2nsSbp
htTNFtgxYxDDjoQDhb/BXkXTz5V8aE3rSUjEYyyrG1EGJBCMgtMp75lPYb2VTAJFGsmZLHZ3qEHh
egYmLOBGhBrXPgk9EyJz2gb+4C0fptI8jvK+AteHcvC7LtbyZn8/GdAk8YVip2OJodz+/WTo2ZxX
pS+LF2nc5y9sJ9VtgHrLJbWZbYxQgAqntPnOY/HfizavCgzOgEiFl0T88gAbhpEz1EX6sRdxpM83
VScFtnD8+jqTWcj5+PtH/od+K6/Hf0zYJ0Byvi7ZlabAQgy64uHRv+YXkNiQCooHsJ3fPBv+MIvm
hSx4W1xeoNU+BaL/uqNFNTOHSg7LIxts3aocK74bm00iXeN2WyCVgnZWpYVTDdMxo89QcD8O7Pha
YnOMlv54DRw7UZ3OYFLZM/ma4JBOd5lyw1pMMsxE76VOf8JZfMz98JuDV76YSJbF/vej/3L7BtYY
j2JewgnJ8QGYWKgpeuB1Sk5BfToNzbEhv6lWSN5jlRK1azKTYZUfYuxpOsScdjffF0Oz01NaLUuK
gKofZo3b/RA2uisZx4A5aq6htCeAQ/5Buy1mq57pS5piuP7RM8mOs7V1b93r1yUzR/RixhvinWUv
OIi39CgcyFNqV9J2AKrBPBkHOEAfhgvNHqThSiGDW7kArQGqIDvRXmZI2W/7rQpfYzhR9UmH5lTc
LeNP8bF+EJ6DTbTxdzQ2mE3sHw17D02FLAFSh1aM/zbN+sfZ9ACSrXwvvGQnyWUYT0wCk1vbWkse
caqQL/LVARXv6umpOM6biNkrA8aN5f4YH6xsHQA5Vh+B1GL1Xw5Ddqa3diszRW1O4DaY6sYXoFTL
1HldrI7Ltwh0b2gX2MOj5AIAoLEsr1+P3drGJw12fjxkp+KE/9B69j2EFXe4OB4kl+wkyGROe4Cu
wf+l8Bd9v2q50h+7x4JMo5k8gYWuuJqUW0tsc0kBWSyArvkhp5LotQ8agt6cLUWYfumN6DnuECtH
oY3q64fA1aiisJGt0M0b/+r1DDSNBH1SKdpFpm8sI3JEmnsRzRtdGR71In7qKgISUTsmFqD3qHHV
QfQ6Eszq5EGSmcF1aTdS7UD+QFciDukBuuemqaIffdhdheJJGcs7hbZSyrZOliLPypIrAvejnOYY
nzvWUoLmFZ4npvo0xJSslANtL+3mMjz5sqO2BFMvaG2qDznjTqPX0yO8LMZgY7T0XBPyIUPki7l6
lGJASOVjj/jrFE8Es8fdSu7FY52mzyOpz7mIoy6p1yQkqWAGAk+xhsPYUUaxUpptvtNKKIXkI6SB
tCuzzZK2A6Terxb0DcamAkC4mAgHWQKnYZu5RCICE5GJTiHNnb8vd59GvK+LOuZfWcW+ZmlIvX5f
1P3MVKwMifChVrmHx4D4dCj+PR1BDbu50jHZVuola4jamoayOT6NOnu44ZCSauCGGUyeBARLNXE5
GKtEO3aV+s2SrC5L/JdjxH/JHtoyWf/B6f9+jAO1Xz/0gka6COifJN3EU4Ush5gj8aNsKVtrdejp
1zHApWnly0TopPZxxmkZU32GvnKr0+yoBo9aa5K9Ue9MPpqBVlpKELLKFN6YVkPJvETvr0Zer0fA
sYb2AoT0lhG/1Mmp09e/OjlfAgt16a5uW3eGz+8jiO/MdMNSjteSsp2LpK9fg452E12gv39SX9Il
PldcVcLwKusmI7n/sk0kQFFjI/VRofMhIZMIfrUVEi5NIvIgXwlZgWFvF6ePtQD/JwKvE3h+AwMV
5HzQb3WCFad7A6EPOjLJQxm3GpWbQWc5PhEtPM6HjFQ349Wg+8pqNPy09GPUPo4TbCqDp3x7mLOD
wMC4SLQtqc4te/gMQDcdlmDed5yYWbu3jH2fn9IxZEx7ULJfdfXIHSrptpE+R2xaG2uT5CdITFOa
rSX1PPH4Eq4d359Xp6Z8qIoIrOeqYxc0RpegoUIrfhZ0ruIc63T2TW38+YT9el0xUMWNsjgcgPf+
fl2Fqt9SIKXJnewZtJAV1LtrUdxY6romIct41RJAS1sEf/7LxYfOaNrhRGP/w0xvSyMngTJNfuo3
j9Y/bUAwkuId1zRcZ+rXPecQBrgf5pLoypReUmtrHZv0/iFptpZC0PcpY6tHUNTfry5GrX+4yf79
sl8e6OVQtYk+C9lpNo9yVZ01q12rcG5UpBskn3ZdtBdlJCgFErKA0fxoebV5mwJ0R+zJiTTpMLnr
yH/CenhosaUVkrEqNaBJyuhF2msD2UxNWGXT1DOmaS2Wkz1pohMUgFtiaPASWkV4PuVHkM1PnQJR
U0RSVDS3mMk9V8RML7iJYlvJP3rVywZ1l1U93cCZHGKnqiZbmAmsSXL0Mbcmt9ZNhdKKPMJYDNfP
TM6XMnQgPdIabDGK0F15YR0QV3yTaCqpLYwDU94IwVvTZnRIiWCcCWNtdj69iVyjeTxcQzM514yd
Ohk4c7szFahUhriRo+tYxpBzcldXo01J4jfvU9ZZyWeqlGoX6OFTWwJ9z96STl/1wnWRtC51p574
bO5asrQNWycLa6jeo5wWc0T+U8od4JOF4kc0aBNlGzFMaAsgH8RgV/pFUoDXccpFUiJUeFf4cnWD
JFB6wyN6VXEq9vLU2ZP1KFOx+HLDPGZe1x0xLX67rxN65XQll1eayAvImtcx4gZopbUVHAYCpsdy
NxJOMqZXq74un7jaIHjqiU1rxLVm3VJp9loSdaMadFArbwcLEBy3xejfJIKx5noz46mSg83SELcM
wF7qUVZwVvF5Qx30SlaVpfGUs4PLz0kmenJwS3WiYUWeI2WxnRnPKG+5VrmldR2nXxPGT2wbCl74
9shhCa8h+hL9XUjVjaa9GMLFGMmmYGuRTY5YwSa1kq08zqAj30s+prbF+C7TjOUMWbPyElDFBTOO
C0JHB7/gcayolyYMbFV+B47rmY1JAn0KWB6Ck4x4KNftUSViqb61Wn3vW609sAjqQI16Xd1TSqyz
jJMlkm2JqnE6G/W0VjXjNQ3Ny4x/sFCI2UyCl2LM7EqkSZtBHIXwNbW7MmfpNuSXoXnOpqxfVRO7
oyR64+3FtB20pfoUXyX0ebXyAlpiXcamI/v8lr5zi+it/iGFN1kFyydUztSONp6m1SxK+4nxWcLz
rWjkbWQOW6lrvXkC3T6uMK4fpWxXDsdWI9qunBm7IO4uDZY20Wbgfk2U2QnL8Ag+UZZvoAO0ZFN3
cP2ANFYI2FROoSBANstI7EGV1Yl8/gmRQuq8EivNLbn+xyb6bC4qUcEWgSTD6lbC8wv60dYkJEAA
3Ht60MvZDoFklN9Zf5YNzH8t8jpje/p+BNp8PgT+VWb5ddWMBqv/cRAfxuBSoxfQGSN80Idd8fwR
sPek5nfA6D8upjRqqFypk42vzY2c53gsJQPzBKBcPUNvDziwxUauuY/PE4KxNIe1Qkhi8SNW9vVS
6okEfCDY+vuy/sXG9s+mgV2DqqKQoMo0vzQwmiSaA9/322PfXNN+W5IwmS9o/6vM3F6M3zok5nV9
6FA0fvPKy8Pz63lfXAqLd0DDsbDIN/513qUy1SqMH9qxjVj5trVE2jqEiw4BRFz8SpciUbxkMmJj
7Vqb3zzaeWt/enk0PhKKG9rfXz+BCFi90kyzdgzNYI9NICmbU6Q/d91Bzn8G9WMpw9sYfvQx4IjU
dGfB30oCyLoGHqei/xxpwljGIWXNnfMXM3vQ8wj01C2nO6hV0JbIpEL8ntBes1DsBUgt+ATb6G1B
u5iPIfNjs4cZOr8xbnaCngzSjNaRxfTOYEuFxXslHAoeLUbjCaQqVBbYMNYEgcsh7qm2Wkq7dNeQ
E6lYVJhtuE+mCOG5xuRHOsT6u0gOQqwfTXhwETnms8mKfe4na6UReWys/bBczfOp91EBzrcpfeRx
vFZH1lzlZvk/au3Vx9+qq4SZDgVbPICzDUtnimw3Q0xOcnQzvVc9Ya38UWmRXeCg4oG5kjumPyOT
p+TVqK5q9xFrd13JuKzTIEmFd1bX7cRxOzMRzA1PjxwrezYjqvWYYU4/e5DSP/K63iTc9IkvsFK/
hygN8pdQuPWlvMlGlAbWIQkeAEhqrF6LpKWQGE+h4833YkAm2UgiVqxth5kYXrpvQGlW0QQaXf8R
agtjrbBldhd5/jwJ9QlyJoNV31hNwEEKs3ZHQHJNOj8pYNjotroE3RDgU23SpjuFyy61RwocyuuE
QXAo4P2dxq01B2uTCrTNmbqnNZJk8k5Ldtoms1O8GSv/ru8QzqCnLiu7hM1WxncDoxX6lKlWrzVu
sIlnrVWPdpQRzdMxXs2SdxHHiFmO2zxTHYMNn1Ez74wiW0M5Il98yiuEDGaabKwyugva1Evzk99k
bpv9yumlxzClBCNw+mJXkPPjS88gixuG6F2y06VdVxGwU9xApEnyhPktWIk0roXmwoPAB9pV1vla
le/N8JcsnY0F4ydta/1VjTV3YNc0BPPFbwhg9hFIYrNP2eU3iWpz8QTGVvTVdWxdLR+Ng/XKLaVr
5z7xou4QZJdZfw/LbYlSwniygovcv2VE7RhYL+voZFHo5u2+sm4NBZSlraseaY/02jECRN07PCY9
jZTqRFcdOOabpL6mTb1uVDCB+HfkxtYSvCSZtDYjBKfj46i+Ly3xMNwPySPSJFNFQAoaTusPEtnh
CeLO4rQaCAgZhNfkYtAWnzNHiVt7qrutiMCKgWVBuKLUVbshKHdGwjR1rl4YJJ3jJrIFM/BKtMi4
5ValuexjX3ARCUiLVEZWLc7GOiFgkWgmozz1k3/QyauYNXPlNfktkj8EtDVjnW0RYRjdNhw0nvtA
i0TElT+nGOVK+mJVjIgp803l1hjnXHqd80dLdeXmWSPbVWcwzhR07ed0RUhg3cWonKpGsqemd5tJ
vQuBC8UEMxsKjrSOz5qtUBi9DIIbDNmmtpqrannWuO3n56T7mBg9xtpJ7u7rBDiiMxNPJUSOXkOy
ze8SgYfWoLHpIR82fPMFf1UFrA8pIyUVnCwQn04npQymEClxTi4/J9zsBXdHX5MXrREudfbpWqSF
wmKEr7NtN0Im79Me10ljXZWJSLBCcfooPhCdgwup2/bsNNoZ6CkiiFH9rBROUvFYYMWvVNhFFkHv
LcXXcOA8JZnmCsQcZs2bmhFISi0bl4TVGLkb6RD2M1j4pTchuFCUtTUOm0BHvupD6kV+1GHXEImI
z0kJ8X9obJXl5JJbyE+Y4TdhvV5iTrTxThoOMRTKMQX6bdWOtrhk9Xavza+xQoekDleJ7nRohlqm
xq3W3kbaRcMUrqIYNR5EkjhM7wS4pm32ZAjiKhtYv8L0QUedrCS7OQf/KP6Mjcae6fT7hbTu6bFo
he+S/lxbKHDkkVDgpCZ3BVJwl96DMncoGB6E6XXyz6IJZD9DICjkH7TPt5GyDHAZ1kTPOqqreiCu
trb22fIP+8KlxYfZkhmo1uqDMuLmUQdv7MYHvesdic2JnhLxLtV2VIVbKkBLbNEUEG+UxRiCSZZv
UWoH6P4zcZ+Kwlqayo0oCXsZRlVR6+4kP1DOwtijzwhIuY7BmxNtWcbXGRdX/WKEYJXryp3TDy2R
HMgq646wtmjZKWvpwcgVUlwYG+rKPkQ4gslvVRAnGcBVgT4DIhOi2cWYT34Nil9ba9SbVrYZs+dp
wnFFaDaKkjy8SHXjJlNAmRwd0NWwEvwcU04AISExoFGpu7SmvsoJsfZbJAH1w6gbb4YFb9IT9wMi
HNl0UwRqJlfX7AtrMQy98Rl+d7yPzc2o/YKbSUBWs5cSZjOBgJIA3ldkXKdR8Pwh3WusJFnN4qLL
Do3mTkRe6DMu/Ajmd6EzV9UD9/XUaTRIBlcTTooSr6sOQ3rAg9hUkCkhfqyry9gOr9II02V6CJNT
A9+3QBU9Yy+b8me/IdCabnvX70ZixhGukdG1dGaQtmucNIsuFw10EWoGtU5Wy6tKIWDN2hvCpo3J
6y53Re2hy2qZo+jeRO9sdEKW3GlNCGbXr6nWBt9rLhC7fZe9i9iucFjQAX2N+pXPk/EnZX8+2ir7
eJn1Chp3TMC9wDXv1NHPcNex3T5jh31GpKqCYP5QHglxfiDZlQPSe4DCJNyhU4GOjNKmqu1THa2r
X6g7KWjMPZr6+bKoCklxVbfSsGnEnxUgKgtbbbutOdp6TByLZsOsFl7aadeAjoKKDNMfzA2dyVnL
NxLflgwj2LVnMSShFzcMwlu5ao95ax2K0fqmhfKnLiViZETCMr0biBlfNryKNhUq6qj/4+y8duPW
snX9RASYw22RLFYulax8Q0i2zJwzn35/9D7otsuC62ADq3vB3ZaY5xzjH3845uH7KH5L9Z0ZH1Qk
n8ktr6qvugvwWpGpjC6BzS6l92+ldRLoZS+MYXwYJK9tH6bxVaYmm6Ciebr2JN0a7COY/6qYhmq9
6J0XX4orbMgqQ3nMOk26SCyE4aMZPUfq1sLU+63sVjMpvCBA4dqInQ7+bEGG+AZMSJycgGQSaytK
G02k8vF8ExElqLczYIQ2rIvqkHf7KtxU8R2sziCmP1wRwVjTwYYbEQ9q8wCdk0lngWymWmH6zLFY
sOMOy07H8tc6fBFjQyBkDSQqb0x8l3E6RumEMKxZk1laf6hn5Y31Nf6GMD1dW+yWrzGR75Nt4oTN
3lM4zWDLA5/Xdn6QMMGIbBFC7eA2iWPgEW+6GTWN5nSfM8HvXNIjg4y6xaVzpU1uR0CL4Qqi3cRO
jd01/+27eoDPqAe23Mo76gwK1GUSpq3rZAMLQ6DPZbYwuOziKcIYZQUzLZ08E+s/JDanOmPYsEqf
kdWycrE85O2q4s6+csIhFs6YbJWraEnOTh7yzOFXQ6xTcIamKQmoMVf83+ETo2XTo701G7e0bNie
Jt+F4jEpZl1Cg/g2QSDF7Edy+KK7JUQcbwzJaWnHQruGNUdSQAa1az0PkLlX2qMRe63hqiqIy05X
NlmxVbu1H2201qZqYDFqU3a+FZQIgtWj0q1KW2O41EISdJJ5u/wRP37Ji35SMAdYm5Iqarj8SolQ
0R+4Oi1/jyQZLiHgEjCUXrWBw+ScXPeqcsXCudGfLu/sdX+qqQb4qsE3JJlLA/nbRySHfq4NRpkd
5OIpz9+EQd2mEvkU2ltffeKDC7ney4EvxfwypJeg+hh4826cwxdLhkZSGIZt5O6BTVydgzX7VE5B
HB/wqKg7ZnadB5goKvQaJorq5q2v7bwziJYn8wzb7DbY5uY7yU9WEhB79PDv0/m1Ql3dkj9OZ1l3
frslsUr+olJU4p3/JD4Wg0tUtfrke+B4Gj61Jbqv98m/KzJHpp5QXQjkocEjnwBHzW0Mp+dhEk56
eISC/f0nRIZkyRvtSjsyy9XYklMhV8xvKAvOowW98q13VFceHqJP9OsCE4y7SnUHhaqeuppIVIvP
DMK03FUrUYbWRNRrTmtTjo+jcjHmtxpvy9ohJwWfFOJUhyfM9f99R8g6+fst+f2WXPOHEpNqxcr8
+FIyKlU9a3EwfynQQu4YS9/hkT2/NMWvcQxpLy5vbFN504V40pG/jncnDpvq1vzUPdzaE+Z4Tv4s
kQW+Y1Hga62sp2LYCB/YCgnAB6LkGc1mrB7MHQWPNLykjRON75m115+q3JnFU16em5hvpdmIdqbv
JflpFFKm7nbxPqG68+nCV8YeHCGdfgxoCYutYq7j0iWsy7yjpkqVd1IB4L0OsJ/IWSEnyj+Pboy3
U/heZW+i8jPEsLTM1kF/EUjpDTbWeJ83pzC5hPmdvp3TY/8RZB/QTpP+GKPcfS47cnGz/Dykdosr
5zcKx4RtiVIW/g6MUy8LNoIFhX41EAGlYP/p4W4mgblXJNpwGZsqP6fWM85bGjNaHyUKpN1dFsO7
4hYhiH0Nnw04WHg+rQL1Xn5I23u1B3QlnhLC9zY/RdtBPnVrTX0R3tUt8IxFfNMZrFwTvR7Sarzj
L/PrB6fBHJ4pr3AvoincafMuUUhhXTXqAUZvO+5o7mKLWahjDJdivmfmxHJG1/2ycAgq96WuIUbT
CNv6dLRiTy620jmhrZ/vpLX8nuwxa3OEh25ykvg8iOiSvum7MeI9JXxgkxbncEv9UzgVMkXgYnMn
ON9kfTdd+Cq6yQ5JfS4dmPq81m9Nu++Lw6ysKQ8n7a2ASxttzRPKx9IrzhKi38dEXNE95zZiz7J9
VVNmWJugX1Ov0ugorLHIyLO9OB2eBkJeUcCEGFBADvQwJX1uE2/5mr5H61RZ18DlzGKEA7hT9q6Q
F7PKyc55pQjLuT8kF48GW/++apYQW+kRJ/FDb520n0ayhFMY26y9y8qdhYe9DYwS6TdmwF9NxbRF
0oapLKI2CLR/rk3WoNUzTOniYUIPHqOnpvZz0Rt4t4DLr9ZkXIqwV8DAdkl2+/NAcpXn8xQYBbWJ
R89XYOVCljJVjPz478Xl60v675GurYNGiYFMQurmoSfoxvdMQrWNXUlzjZdAu05wAlBvbHp/S+ZU
6Fv/uTbzapBuyHUTVKNeMOilW3nM+6eivpTJjWf1BbWPw1gmLjUWxTDw75+3UBH7wmiNSb4jZ2w7
v4wRNJSKWujgsw/0WMM/DK9huIZpXBQHKhzs/CGXDALvG2oqin5lK8kn+V6kptzeuOlflLIadDKJ
KRInh6vRn+cmCnSKgQZ8G28l50yCOYEZtBNkCsU3+oEvn68BZU2FfY3P4TVtQZ7McSq1IT4wK6Sa
xdiR+eVOJnmq3bXx51Duury6cdAvWgNoazQf8AMglf3az37bwruwiouoBlhBFEk1ARotmgcx+uAF
npldxbfocldG578GDOhMISUs9FoIklf8EdHQslBJzfQAZ6IMGUOuont69IhllgWTZo4sr55p6Srp
uHp8NO1gXDVoEIId3ZzXa5j5uaP/rYG8NZ46gjpskxGqFyD8fyPx5zJaZ/UynpH9SMGGxnARDRo3
9vmvH9VvV7EUi7/dttryI+LxlAhW0T2wO07rZvloYQqS7nBEy4y3WbjxIv4Ki74utkyVu4YfGqva
9YCi5hOJsha5Rh1NpxTnS5FmHOO9jBFat1vYTnAwt2oChQl9HjPjgfcnGIAbo3cAmoJZCsJB+T2f
tG0V/gxw6JlPKpq8lMbplRkC88bPukGXqg6vakWMjFU4AkJJvyUEHdwlGNhJBkq8CFw/WcmV4qgx
0+wEDaXyibHRNH4aCyNf0732frHyUXt4AMawoR5O0EsJE64RaPDazMAkKHXqfDf3t8Z3y7p+dZt0
TcJ5GHqGxjt9tZbIk6w3cRChQzzQZa22gYsu1p7WzEfJQbmxOHx5MNYtuOKijLXX1cEAX3JBNtP8
gat2EL5/YCuFt0bRY+dQraMbq/GVw/Cvb4fNjBkV0mns3PRlK/rtrTP6ZKap4HBw7c71Nnxl4rGE
iX4C1lAL2c2Dvy/tW4TaK1fP/3dYFr/lwOym12tEO/qiLhccdrqIu2pVebB5MPPoHALWbtoXfLHl
sDRgdciai4+0dnVLJRhZAoln4xFV/krdqdl0X8TBIS2FO8vEvpjoDTN6S9PxTlU/oPquDaEhIkfe
17aq30iW/uoz1+H5qAqRKips4qvPvOjDvO80XqbFdgJ2jdeunk1CGa0bT/arVZGZowRtnMZOQ939
55OVQuyqZ7OXj8J05+vfguRZImVDfpnQF0IDn6BbBvVBl44N03LDeKyVBjXMi2b+iE2DL+6YAUIm
xXs2DjAi3WUMpk+XQdmpaME0662gMVTEnZ++pjBdgvCppjCNanmrwB6xBgLWMpghReFoPlFiJrTX
5Onf38qvD+/6w4QNLv8y5YbGf/VgjVFTg7ieMWQDT7DMzymWLqoG6zMa7CD/1sK+UxiLwvm09Xph
ddR2RzTBpHz3maXRa26tASvV8BTHnKpurOThZOFjzl3yB4vgiPrGIg8E98Va8vspL///b9/bVGOl
AXCvXiCINMJCg8s73OUYWxI3At67AMlwvkaw39CRc1eh0ldtUMX5wd9Np7Z2//cviM1aHxxFdUV4
ggVzxVX3SVgXMFMFWxDE9Z6/AZ7B32DkFzImppO670aAEDuGjncCyu285jhG2/o8b/3dAOfNtFvF
fpruAYSglSX77FI9akhv8+19XDoMEESWBjrqxhaUDV5sbKOL8xqWvGdEzEVk9w9B4QIb0DTi2NVM
LgNANd+fp8WXiNF2mq9U4R5pPNEgQ+eohjsx+6n3cbYNtX2HFldaM1y1cK4KNzCHUBH18mNaQrNa
xd+yd52YYHAkqLyAfOViVBc1bqjvATplfKDoqswHAZnvTscDBhu5fs2vEqO7yTiUezo7/i2O3tA/
zKrHUHIua7AVm5/jNGJxNQavgnLO4pMOtBU3+6I/AqiVj+mAUHjr5/fgb325m6cDfJ8I09TKzQkT
hPuS7MHqMoYExo7/RQnXfvcArodZX5W4ZbSOMc9B96YdFdLSKy8atq2OcyOb4WbWvZ6A00+869rG
i8EJ9bNBdK92NgdIRUcTHz6VuO0DT4KLByTE3JMRaveqgDVip6beGcQdmtAa1pXmIJfleqDlxJ66
reF/xS4y1qDeriryhwD9UYpmqzwmNNZOPur8Po09FkE5JD7MHvr1DDmL8LeSQL4Vg0t+SIBiNp/A
DGvLnU13Is4CYRzfeOJE5HnI7mCuQPcqqOCmXYVelWEBaA/4pjEsJelIZlTnjtEipa3nbQ1t1AC0
odNdevXwnaCQHt4qngDinRq6luQxGgHC05fzzMYTSCQpB4ruqLBFwAIgNvt7AZcpZauxAiGqn9wh
cIdqY0YuaEJfr+vmfpFbPVga8mwbiniF3FzaJqhhIOrqNo6CYgmBeGvgKvCEfV5vE8RjQqPuPABE
BAOm76A/qglXDJ0JH75yP+vrAecxBngJ0W64JAbTAUMMFg0d4tEng12I0QXb2KfBq8uMGT9Bwtmd
KT1OlYctJvBhlG97FQW2JxEIy673wcREzLcWib3KZprvq/TCCUL3tcIfc+8CBJjRWZD2pABW5nrs
3FBeEYiaN26CWqmFHHdpx7UFMeIYtx6M9lgB+zobujvoTp6s+fgF09MzluBV1axMnJeajYVklqCw
etvoe1bs8ZV2G2rdRBprjNniTrYceMTJ4LT5mnlVGp9wKvZTpM97QTlNxa6Fk9JvkApJo1MIC3qh
CBupO/aoKHgfdpOPZzwTaRtQGCQ3g7kurU1oceFZ1h1eNDBm8kcDzRu0PSdtKG4ZcDRE4flmLg5E
1HHloLjL0O0TWDf6ASBtkeBn4E22jDzhDemXnLhGmXkRoZn4RuDauFJ+6G/ZOyvpcuM+0MxVZ+wA
JDwjzbWaXEZh0zR7IG84F3J3AsJMR2TxtkLWno6ritNS709rrlyLHDwVdJFXAs4ltFCbXuLfe9dX
rCi25//uXVeFV+8XcCRwJX4gvmh7RnPtfF/ghGp9C+H9goXEgeAf0SCJMpjCnzuOoZoGQdnFcKzy
4KLgodtK2NljFQKVF89rXD2HW8blX/DdFv0n2S7g2kuz/+chMy31C1yPqxPfFzwgtgKiq4vE0ZoV
XCArc+b/g8oVq11NpkinQKfZveqp5W7S8tEAmyGZ9edHv1rs4cJ7BvJYkP37yf2q0K6rDgtzXwXP
ZTqn6wyMXveTeRY5FOnka/Dmd/GJJLk1kUGJXTniWvvJAJH58uopPyw5xd025jRuVrVf3uTfTuOq
+NHCyGwlmdOoHWzwHQwy999Ht9uW/5eOZGEtUqovmMq1WjyEwSMw/c0foDkQGIz2iWTbV3+FoP42
YLFUpX/dXBOiJCZVioJw+c9XpwlLrRnbqnhoXOG79LJfGi64YbbizT/ze3n1498P88tyHMev/xzv
qkqetSLM4m4qHpBjYa8YrpfUVoXozPTWbfzyef12pKvn1Vi51cdaWWCKpdr0kOmK7Ffn/4Nv+YWJ
MQQ2CeIj7yjZZNctpF7V+Ia0yFeZPLG3ynCg0LZng+tbcNgLQlhj/BWS6RL3+jprCflWsZohA5aZ
5VBdhi5F+IrR55gcVS3biSLId8vmDTcsgRuQY1PgMzxQUC2lu7ms7K5JVoJZ2YBMSVvcoaZXfD6B
5tKi+5JgAjdJ8qwq9UUQREdHYZXCWZQNkslAEAajBXqnhUdDqs3taezEI+JRobf2dXuZwHQG7eKr
9CM5PpwWzSibhyhN7okrf0FRM4Fa6/VrgiMMzvVa0juI4RFv8IPQaeLucaF4m4WJ085GT5k6Evac
tndV9qgFytroC5t0RDpAEATpU5IvC8vBWrjJorQ1sDxO0bGrvH/9kV/vhxgccubGXHhJMLmEFNDE
26lCREsfb9PifewN12I3yqQB+bN4kJPUJSOCEBWCjqEBWgHj5RT3FMqMGOZIiffP7MdOgMiNdTHH
FxToteqX4Ct+ArhJbYqNBvYRm/0B+JySjtQ2pf2WTvhBNeo2LxWvF9NzKeP0GuEZESVreSy8Qbx0
u1aG3kLjEzbmxeBZ3/h+vvhel10MQZC+tLS/zO5+62faVjXQtwf5Q7+WF2UiJriETy92i+YarGit
3Fh9lVsHvNpbkrhoGqFjNSKmfN1tWieCtwHd3VbW0op4VqRrq8qxXOHUrl5rkqHfAQCd4lFwSer+
XrtLYuBKPbXYU1qbGzdD+Xvx+uNmXG21auNXVtFyM/TjuIZkueo3vlNjT0lxeBSIpb9xvGUxvFos
IXcTKbGAG2y0V5ueNXRajflaAVakesX78M4RV9BzqLu83L0luP0KtPnjcFdjiTwWg7ytwK3r9fFX
/joWgiWOr0g3cE3+97WpX93L365NvQJ1rSnzyzSUF59yfSvCRxP078Kwi9pD02HbIefbzsLRU6IR
jO6xCpsqC+2AZXfCN1RiHeMxKwndpCG8O+1W0SLewsBr/N4pNJeoxTsFsmLrdvAltCHYpoScgoeu
hry0ux4DsZiOpUuIPUxe65luCGO7XnwRsQmIoG/p0y26/hfbw+839xec89uHBCbEZDrj5jKRxsb3
E8MwmzTB9Y3UpV9g+D/emV+bx2/HiVChKX4jMSDGbx1rzdr183087WXxKLSb3Pwey7C39kiisdtJ
OjsgYJzp4OAp/jNMDvIdMXqb3orW1a0PDG6wR6WTU5Amx5fhluxS+lWd/n265ISAlaFluKYn4Lc1
yLWoypdcOhBhOT2Z7/F36ZkWFyyheKadorg3fkAi7l/KF+aFVbwU640BZ54RFn5kmFmtoNJ+Jm8B
mE9ua5lNOyQ/lkR35zbEgQoCcHIS0qOOCRNTyeQ0GzvMRuF8ipHXNC7DMGz7Gkgq5PQuLkorUcUM
W4/Juf/ut2dN3w3lI014rmwzUingmTAhDB0p2bBtxpIH9wBDLSi3nIEZeyFyz4IfdyEazclyQuWz
AZ2Oxw2s3LORQBFz6IWe5cDOpRVIRhat0CpFlZNCwtUWBo4R2BEh7vJeIotOW9qfNEZRbENjyd5b
XMrwZ7Jwwl/TOUKuoUcnns0EnkgheXtxtZYG2nqnZ9oh7iPZ9alFIL6Ytr5TPaNcTG6TeEEDStNt
ojWj11hduFULxfM+q9eQbrjV/FPH2FO5U3ZroVeW1fKvRy8Raili2CORqPFnKSgWulTVujahZ8L9
e4f1lRgfTRBHhGEkrzGurr/3qCnwBcPceN4wW5Isb9D3CciXcBZTgmUO5C1vZnsgSV7Yq7oL45Va
RX4c9Ff4VYj2Zn2ZtFggGOyljwGC/OclyHZlPrUYujnCk0GLuKokxz8XOInyGI6HYNvCDCoYAPsS
MMQGUkgMz4JXq9ik9b5kOBy/dj1SOR9uVv5sxPeh/zEKhIvjOMMGLWNf7Z8bLOHE5kC4U4J7yyEd
jgsRq/JoomMVOvCP8kU7+0yw7s1PqK/WdM86NfI0Y6iViFa3Tb9JEncaLwrsYyjWvrLTgCskT/iW
YouMIaTgNvJuRG7ijN/m2gMbGnoaebR+jpXvjHA9xXswvSm98yPEXygr3AhPcas+NtWdpUMa8E9G
TEWCazLejWI4uuVgOb2ILBD9Jex/Ra03Y/Qo+Lug+BGQcE9APQ4AOFUq6X2tnKzYTTF3ViEupcFG
ydcG1u10+yGdYf84jvsuPM5oL/AThFnRdAuXPvym8ISGh0nat/6+FR8D+UdUb8tsK1tHQd0P6w76
GRe/Deet5HX6Y4WGWLGHNezZglAup6rdIjmLsl2L5xrndkxMpfY+aXda916ROPoiNhjBk3oRVaRd
9yIi1w+NWei4lT5SCNbNnpxk5Mqpte7wMYnPTb8tIFwUaxOTf+Wobvt2JX9TgqMiwno+iJqbED0Z
AExe8Owp3zNzo0zM0taLW/IWBD1TNlDz5WcJyDTy0I3X43ZUPBzEFyHMazbt2/CiBphfUUYX+NQr
l1E+VjJDYSt56s1D/RhmsPCS1zF87nlGRXNBEVAPqH0SVN9bc5M4/M10OCfdFk643SwRCSVikOGY
nYNuHxqs0vacnUyEdhCj0XXUAMUYq/KcIfQMyidLlTW+SRhh++9zfkKCUShPsrnFbRyKnbwVZE9K
oKE7I0bqzbeheGspmj9A1KJyU3UYC2zTtwq3ds0uqm9j+Sgoz3ryIEfrOtqI+8UBu8G8qFv/u1b4
ujBhfqXJBNPggXi1UjS1NMfD7EtHpX/B3Wt4GprvkvgcTTuBmF61tAlubMGrF83gvw/9FRiwZP38
59BX/aolT2KrNXTh0rl/6Uk0SEi3YMCy17DhWMY7ka2fzUPx8gwX5u1AHe7eLAOXzvHvhfK/57CU
Ur9t6aOSR7mfyP1x0ni3BzxMUTuQ4+hGDet0/ygNJWKd0yLgSKIGHDW2Jdiw6fwY5DdGyl+NZP64
H1ddbjHK0xCr3I9hFxMqQZAHOmQSIlbfvweAB0CNq89gi3uweVZ23oDReeoO+9j792O5+UZcdQnI
thNDAPWiMob08ZJvH75H28ZRdqN7C1/7CkIAW6NAUTGk0SRz6Vh+u/3oLlJBmoAsBnt8MVYPTAR2
g1OC/Ny4qF/D2L8eNNM8S6fiAXm66i+aqYsY4ovyhUAvMi7gPmKLj+jmEBDQg2sp5FjGHZc+Qku9
UJXrFl6LXaQu7iEkx/BHvVzjTIvXTdzbuJYaz9Qlreymr0C+8JYn9HkXiJT8SRn2AR1dvQlJeyDQ
YskMsCtqYvT3DxkI4k8EN4yE/ncqof8Ek1WZCwG2XhrcE1cBqbQVnAGkT25NgiAjifIbv6h8GeFr
423zPaFTZdD03Ixb/D4o58SEQAvUdLviE1067Tys34b31SnRfOl4ZaJjYd1f+c8guCg8mENm8QrX
wscS+DzGcdJtXqXJZpMYnOEHMAG8f7iZ4RMzMU61OaIXLvf8hvA+ZaK1Hw5ZA0PaQ9zCxEJEXGyt
xLP8En0D2WeKKZvs1u5geaa8DAIU4a5J1+AdnBpK8wqf0e8EZi9c5gCVBPAKrMiV8hkwZ/CXOUGe
OLjX6MI+RZcIDK7i5+JoPU4BbvlIJn0Pry++sSJRGP29HCyZYKJCRjH/aFedU69ITa/WkskeTv/N
CljkT4p/rHG2XP5UZ/nJTEY4VybqHFAoGJQRH2mIkFqZT9bi2hc/qmJ2DsnZ7WeYkMC4xkRMPLVj
qACGa29qwCxh2JUwFoHm9V/kEa27WMAgIfhOCPxjdJbTNIemuce7TC4jFFCLgP9nImdelh7l3DyJ
VOoWHMtWfBIXrwmNOZKHdYJgvEXzI34JmvQksIO2G0nFfYaqR4V80lniRilKOylmN9LTUzGV64jo
MTI6i7B1efGmUHGjElUG4j2oLU4mpbD+mQsHMK7wLIj6t15HX2JE2wqtQNV0WzmLzhE+c8aIGMv8
qWJf2yXWuzT4l0ZjWh58+sS0KOcxlmy/Tc9ZkSOy7ZhugrlAfZ99w4YL0yqPw1RvZKayesT4cyq/
QUnYtgWs7jpi+5WbXWxWG8VwArwgcqaGhYnqCQpLUQuUJxdBYmgJllbr4Sabfz5mJdnS9SP0BSQO
ynoR3UMOF+E8Fmj3fdkRkO8LQvXTXPR+CS7M/HCgiAzsB0fH2mTI3io/OWTwnZefsBiK5U2/Vzhk
aMiPauAqjXXu5iCHuS9vJoQ9gaa4sUAhEk+nEjOUKLks7CAzopvB/kYQcIAePtFf4Zs4rKCPr0TS
yH3I0MtDx/Lh1gb/RSvwxyt9tcGjo5azoZ6qUwaOkrxFYHvq6B+wi34uadjl6GemDqtJ/qyK/C5m
oiggJvbRa6RNvOMUDdxpbizGX31l2KcS7EhjCrHkatM124VyIkp4xsxvYoSDZG5LEJPH0ZbbXYPh
Er4CxWhH4XQD9dH+HuhoJHbCRULmgw+PeoX6dEKOF9tc6xfRe0nupcNsrvRPVlw8sxN7wG3KC1+G
Y+NJ+xE3XZ6N4Yqv+b5yEEFBkGONxM9CRmngGq780K2zAwkzOP2uksPrY/R9fqyPCIt5z5DtRT7W
1JhXsfytWyIV7pUfTBDvRCbMp2Yv3xoc/VLx/LnDkSsmG/oiYFrWsKtrs9JUjft2zJCbSdT4Ae6G
y5o1NFCb4+RZZKPIu2IjaYSb9TiAvdf0NoainfWU8LgCcxH1zQBcFrLL8nNahF92YdmyDg1Z+6TR
8FEnTs+4g2bdz4bBtoTJG2l6CFSYR6zSLHdNYWNizIUnbTzha6YLXtn1e7+2CD3IXFkMz5lgIblJ
bBLmt6UlvuvgsDOldBjxbUiFV4aGV4qsBSL258ZdEhXuxGYrzSI5lXh9z2/LZ6NAOpzCt5byveCD
ynMckCruqfjTxBIZXe+I/e8CN6vBuK/T7U4YLm0PXMCvw7x9jW91HkR0Iz/rSER9k9PXdxAK6Ezr
XS0+VemEasVDLkMEQVc9LfD9grc3QkEr8W4BGltje64KfZeyBuunToDXI/FpB+0mC/NtGwMj97CO
e+iPBTZ2abFn2kASwUGTwhu41FdID49+cQBbbC5V1byqpMUwnYOuN5vj1NwraD3kxsfggxkB20Ye
3BXatybp7gdjH1obQSGRTCle4qE5S6WwLRXi04TBNfr6se/kbS50B0qydT5gDuMXF1VAyuK/xMV7
A2t/Ugzk4l7sy8CAw5rkb68MCCcohc1seVWAr4tm3oMlZJ34KWEvaJhOOmFtA3pD31cVNapt1aQm
Mdc6yYpkYPnGen6uw+qiyyEzbJKB9GcdA4MUBW9fvqd9c8qD8A6C7kqJcezLtwomWNagosrHIa/0
12BHat7DrRmYygJeitrL2MRbw0gupr4JQuqT5A1T6ki4NDUz+fIeVtujkmFB3QvseL4dCpU3owM3
G8HpAEBqqDNliDHNiHGlIr5UE5UOJG8EVqrwJpv5oRcR1JfSpSH+Ww6Rj+exvm6rdjMqxWuEEpS+
n3fDEYNsI8bRJYhei/rehLxTJ+leNt8GvMkVKr+SM646474tcoRium1Fd3PZnv1i3lhh6ZRB/9aU
+W6g9DMqhc8tozN9K2QUFA8kE+NamC+JyOoyGdqMTb4KZopphkVNBZdBnfHAmg5RTFWJFrM3bmCv
Xy2olsWwDBaxKmPL/GcB3+UE0EbmRIcER1w6+sMFs2Icn9D0QJD+977xNzmat9yiLCMfdgl/vOqP
ujlt1Apz6WMFCzECylIqz5qPEVCBzC1YJldidaMb0pcO5GpVpTehOREtk5xg8Wr7jOtQH7KKsFar
7k4Cw8CBZtjvjss19iw/yqcalPZcU3FHuzqSP5ZekjEZWaUroVrWJ0ASbK9k+SL5rVPhxYPQGMTL
U6H+WcPnkOwoMqt8J2JOP2OFgXOT0O9aNbTJxFGg9g5UJx0fHDkvdtLgednA4zEpYF469akGSo3S
Nzg+jJIA2QTXj0ob1rPqvybV5GK0QT9S2RElTZ3e91Fh/5yHB3Z1OHQIt3hZIkS9inWLyv7VfsTY
G32raRgK7NGrx+Ubaq8h/k7u2UvOPouOrdvSHux3gK866qsAa4DNTVLu3w29hmEOoDfB6Bq6vKsX
stZUMh/qXjl2Aq6hwnPGB8B3vurIrDaTxiWrB3cWvknRUTVENYS/hlCsau1GqfFrenf94vx+Ilet
bZOEg4BJrXoMVTz5RRv512zUHp4XxE9QHYzfIpxhEkpURXjOx20tbHVmjZi9uv/+bL4w9v7zllw9
iECV+kAdhfheB1qXd21DdCg2zclI+GLyqCsurQppJae4vSdRd8RwSvOg8fz7LH497r/uB9FgJloD
ypRrTm2ZZro68UXc99au/S6UFw2d4CR6+tPg0UbDDRddWmFCReBklnf49W0qB3bbQm1+mCVPllYp
UrXqGfNKFcoqLKjmpZvWNB1sOSvCgMJTc4abVtUenlixit/PCld8IfJuWlr+mg7+62KuMBKlCEag
I8baCcCc9pnxBP33GhWkTtAFDGFBI/mmRMkrfa9z6IXxz3osDj64doDaWCiwK1QZc7MjJlgh5PBf
5uJFSUTe1e+z8dn7lBG4SiQHHKzfLJxjZToVrQiefIzWfD9bXPl2Yp6vBuj+N5EoSV4Khn9d3zVa
Uua5hri2PPpZatcSlMpycs3C2CSkbaTDz4HAJRk/PjyN4oy0nhln0buM5QnhII5AAfLgIiITRVK2
pXC0kjMCCMHPSQuVJsqqF0ZnovkMM4JSBScOM8HPD2GR9jLrZCjlgCGztml86gQFw5ssO6hTf9DK
+WlEIVcmDxgV7yrr0wiw/tdaFBcqpGUiFct+Mwnh97b/mTXm9/pjcYUZrWxNqgSpAdHezOv9IJJE
CmeybwN34h1MAXwsy3KZouEdabxa0+TJoB15HxxKI1oLAX4uF41vRvDMlAwMTKUE4XMsT3XxrR+g
FcC7Dz5k67HPePsMC4kroS1D4BU9sUGXSXytY6KGMYKuLP84qqcZFqLffWb1faDit4GWQzknYnWY
0mSrDzJ27h8mHolEJtltDA85Cy5ZiGYwxtEwfuqVU0O7aGK8C6aTKokXm/m71tHCBgX/+UlpS+Ny
s2tbVs6/3wmV+DvoCuivrt6JfCbCpg0M+UgVvZbRiycEIaTSN0xfvQgmo9g/5M29YfK9xs0mtdBD
8vD+vYr88rP9+yTAa9XFOoF//VlvzAR3q8a8kIGnbKOlIzNmPm+oJB+isIMBrYY/WV1XciE7Jt6+
kHob6uFMJxfpLZkPugKQG1gXNb1RJ1DWfHV74OyR7LyQr66Nzsu5KkSSioxLNK8aKLbyCkIkXjKN
tqqB6upzy5xnxvSGgfrOghlebADmtvOzwFM+fIiIxR0L15hd7q9wldGmpwLe54d1h5RaJ2q33Mgf
i13UFv2piIUjMcR8ksE6v9POAxb2l/jYo7ifulV50EnzNPbSYv20FXfhaxruLXKk4ITKronFLvE2
uApMO6NnOuZOrDTmMTG28bzVmsOUr2WoVTogwA5Fiz863WUGrFSh0xJRtEqqO1hMZOHiUEgG566E
j4wfdf0wk/dGMAfROjG6vIkh8NqqVzj8tOkxaHFeZai2Y1cm6uquzdxCvBN/FG/m9hOa8tDZ0Q8N
qMaz+kcyEYRd7aEHxxTjnpAAs9wqEk50dn8aUQSvzI/wTXD0GrXq8JxfoAwzKLOQ5cIcsucf3UbG
2WQ9YCW+NVZ73QvwCr7D+ROsN2gP8UHfM6KvNxTII7jkQ+2l8t4CxsNM8mQV65greGExl4q76QGT
sHrX/w9pZ9rbqrJt7V9kCTCm+VpFa8AtcffFSmIb973B9q+/DznSPVkkb6yrV0dr76W9zkpBMWvW
7MYYLkJT+ih/Q9s5MpiMlzTI6g+ZD5Yn70xeF2kXmX3UNtHWtximaDHPzu4HaJ2eXB0mzP2Lso7x
c+aBS/2buVWyfZoQ+fG8vRnd56ELURoBJ7XVc6ivgyfaIMBdm6dy5JCy8Lajfs3aM/p/RakGtodN
tKJx2QC7LSlJHvzrx/ljOrsVYrswLBSCLRAeB7D/GyrSIyi77HAzfs6fRXIrOpeptzrBkRGjWH+J
jpBftXfkToVoqmq0RXNpXbLgobvTVgsBkzaqRX+7gF+mW/5988ooja1Ns9rOzukWpue6C7it5qmj
fCrsNgZv9lV6z+NcLSEhK9om71OGxeWqWRK5gFvwzB3dRSJzqvLNR4oQ8CnIF4zQqUjJIvhb81cj
CgyrTVLnft6L5soxO5dXDfovX/nDjf336331Rb71PXTrOFUO062ZbBliOO9q7nmr8OvCBDaMKeTZ
WWb4lylKx2c0NaB9fyCf/hwoq4Z7yycnreHaRPkQIO2PHLpro7dZ3pzlykYFGUk60zus/ce5pUIe
gDKWkt6oNa8z6vLr4K5lzevz7NUbkBMwEfE4tlSuDGjXjQfwmUcWPtWJufysa4PGBc3t++DC1mXg
W2qMftwtAIlZcrxBgZaFWhblxDuH+pqZOdtTzmDTGXhEZRIiEQ4h+tP225UszcwZKF+21CVUYJkD
XRr1GWHnKWyeJ2OF07q711PvVKuhl/UiQf0xLF4idw0dERBSOKROv3Qcvm01gKGpetHP21iFEJl+
NoOBKOuQZMFtSOKUZQw0TKa77t9WWl6G3z9wZdUqrvZ2XNVQrNptY/K+y75JRAPvMVmZcXiRFP9I
s75Wguew1MW1bOvHFOGmUG+IIVqt45lWPECajq75ufZZkjNPjQHLXk34+qhekZCvgGWZEKv931/W
UpHbYPC4ZAyt+CLQqSjYHSH1vyKzt0qOsPCBnLnApLT4e6EfkMvyZb+vVDn723y7s9a5UvYmjSZz
U9HGPUjoszxbjqm/R7c+DvqFw/nRpy53ldn/BhVr+rN6vRLs7/NdDWaDo5KO6E4n3kqEoaA3J6dx
DAms7HfNsDtovNjTH93gr1UbJp1KyuQwJlReVd1oq+vleuLwypFTuMmHl4Yod09jX8hmUPCPswhm
5qtlq4b7tayhMqAP/AAKgEq9g1HJZ+10VtQ0UvyGoPvrJe294yF2fxeip4RD/ynd952zFsEtenFo
foCqq4uXacm3s/psrHLzlLPTUXJ3Jl47DO8BQhsi1WWSx+0JD5LCrLf0ej3T9d1Y8ZruVTaBQrn9
phG0WmOITZtj9032F1tZSqh3u13kQtLDi5z6a4Ty+/muPmmlzHA5P5/PvXpQMMQkSRCglukpYXq2
W1pHzZ1nfkfp+4ypt97e+kc4Pvay25XOMinAMzBm0I9ememXfs9fj1QJjUHpLmvPvH5LGUWSaVJq
l2ySedtqJUrS7snM7c1PTqvX6srjG7w2YoZiNuVh3wxfEZz98LnV3alUHLbZRT2bK/2WXlE92TqU
GeSw0VQEA4Cv4u5qVvKfpWDnpsKEB6wClLfm6Yl62vHBhxglyeQjTMNe79P1W+5UBDJzui+K7V8t
op/b/N8FK97gTPvQLjZWwZTGbaGfBaSLe0B36cXfNVcT7STqsbW4z8zogqgXA4dILcRniFmYnH8E
QH+vzbypQsLfhQ4H1t9lRE2I5m7vbvpb4LOhLZYh2mCmO4Vgf40KHKP1LoAvig2m8+i9cKjVmmp1
+0p38O3EbaeWXb8dT4904HkfqaDFL1wh3wI5s+QrapYfVYXqYpV7YjnNL89V1rillg/MKG1HECcj
dFNnxGUX07SR7tWvi1Zz3321tPrqPSvetLgb2gYOmkfqJBxTlUM6vwpftCQhejd4YSO/3xhUupQG
94VKsfrfXVVho1htGoWaDiDwEY53ke1w6fk7uZMMNeG2Wm8ymO0+Xqz7/3jL/65b8Z/5/qxs8uyu
ps7Ie7iTXRB2xPgpW5rQRNMJBn8bz9fF9+MoEMWiTAktgVINPerW5V47qFxRG3Fxd2J0d5IP1SHa
Znt3MryNdSxYdIDp++O4uRZczsHCni32SXf27Pz9ML/vORMbJX0Kg0RaxSNP1wdagUgFwTDUbkP6
ID6mXNdp5lKmcoLWUY6iqeguBs1XjvcHZujLrFGW121FAcZhVL52oe+f1nPFrkfOaHQQE+7LFDTU
XfRQTAWGIsLUjLzeRorYPaUtefD6i6w9WyYgRwWXaDd6dT2Zpa//8WW+PVLFELJCrRmamvNIucdo
Hbbg7Z02HyUTafpxnAHO5Rh45Z3g645wW2az9dbsw2C76Oe+dNk0U3b8ntWZ96YeEUdrKfpaFEhX
TAO161ui1Qr6hYi6d3hoX/A8/O5ivz195VPC2XaprxoPJQUeCwqQKSwxGmwWtOkFs4GmsHyPugqn
+NjvHWRP7KPhlr21PmMY0GUcX+JYF757FFOB6TcDGLZeRCq/W5tlcdTgoiDqrQwKPc3bWj1eFSW9
NDF8y29PGIotP7XQQj82fdetuzLg+nkRn/3qx76tW7G17apmnI5KdufIQXECFA7RyxA9wvDv0/R7
MPFtnYoBHZfLx+5QlB4sIr7RpZeCvBcbNw0Pfq+ntoQ/dOVZSKiv/KW7qDndS9B1Xrntr0NbtWPO
MyI/tA3qhl1x20do00/75/XBfKCTmMJr47nFZ8e/MXLhy5YTBIY7+/vVf3WiZqmPx/S8gmpk5dWN
4/mYoVr4SEdJmh5k6PtIvslWfxHNXr2f+lu0XZqPDuCQao5d+ZxTK9vq2olraZS0IdQiregJP5bB
Et58OXtxPWjlT6vupgWhCUVKRDvVrz//dtmblnpEH5E3c0aqE+Iae74Vq61O3Gr1u2oJ9z2+MFec
YLldPxZFkJHhKKiSlOorPjT7aRZbLv0Dx+PGdZiVY+NOGE7AmfBbCA086G9lsm63u5kzG63c6Ojs
iAzolvJndiuGVDCZRSNVtCMmEYNJTfpee+qMghEYn4voMp2MKGDaSw9v7dkiavc6Owk5lSikdxMj
M0yXjjejU5DYYuf2YlgJBXN74h4QqCfX4CDnPcUnah+1B7M6+8Ll0b465uzoLH0exF2+zUwefS8H
UTj/mEPigC9tiF4moEBzp1IN2TtZCwp3HdLekJY/aQNMdOCwDz6woEz0qORI2IEomzKM5+e8WRcJ
KgethaZ3dbJg6/R60FK0c6KgTzUYEBoxKCF7+6ijisEtE4PR2ZnMdZ9G4qgxqjsqSoYP90ORKgnI
KJw7xL4XmUIFwRYHI5uNkWyv87GTk/Tm3sRWuN1o4igiijK2ZVATSRBMZdyFFvHoYNoq/9VoXkTv
wRj2ivbbRPVOX1VmGnNytJQQDLqKLHyyMYqdLNMd9T4e/K4mwZy6TyQa1c4+PogBqhex4loyob5E
FRLfWBPp0Oafk5X4NHxAdiKNnojTlfqKie3YzmTpznR6xHEL0cZMxGvR2zpzNgt5xLXT5od0YSZ2
omRh+QAPnA/w8I4S3mXHEp2n1N1uuanQH2Bfvjds3cUch8GOD/2Tc3H2QvUvDrjGlVjJnWjHca83
nCdcKNyDO0j5J74/2YjZQfT8pDuZHMjsu5PkIIiDk+SGRQySdu5cXDihiVGNZvQxddse6HUAAL6R
RCrClYWEEdJlvtbNAo93r7E3VEDdAx8k+vDDKIHv3dUlm831xd+dpP5e+C0emZ0OsG85OklDjAha
ZNac430yEbXbWP9WtjO3JmGzavbm8H+KhBRZOAPG9EjibqLNYIJ7891mPZgnS2eUIlfI3oFpNIiC
oB73Qv4d8o0wfhrx7XCUUcvIRbiHrApZRnfKjFvW8Xaum8leK3W7LWl4b+6i0/flvHB6DfExt4Rw
RPyRCTFG0ZLfHaSfgtr3sUSEM+nxO3PH73nC2cmo6zlReBds5VKSw8/4qjPFHXtuOI4f+O847CX8
/WaP3pgISyFOnWn3i2g7E0w3mA3u4SqqO72jEA/H9Z7iy6JPGPy80zOEmgRr8RYWk5APKP1ezH3P
YL5fCKfWieGPcdb9XLyvm7BxieTUpf/BfrN/441TOJpI1aAerdx4674Vgml6uH3EuN8cSPBOEjUW
b1FmJ8GWc30Uw/cFwp+SYrCzFe9FYIatDqhYn8ECXuENwUB+uioXn60g85bN3sH3+wts0N2SRRWi
xUZ3lmLY7IL39FpP3NC6r/Z08TGkYM5m5dGY7oTr4yl6Hch3BLvROoRQc6MpdAUhGpd8AaSGcoT0
AxYHnYc7M1wSpb1sBcGoO0TIT8StBvwCBmWHB39vgW34aA7ww8J3arvOVF5F+AkiXd5d2zHluBDu
BfaMkiSNzrTE4THHF78NpBxwABxAwmIcyal7ChrhZuAWgpLT+Cj9Tz5Y8hTDoNVj0rX3mZM3Xvi+
Fw+SIjxN/xL0a7LR24oFUvBiEeR8os/cfScUPoXc3v0TbtMkgrOdBku/DwaFbJVPPWZ4TSzeZt5i
6ta8heU2P8e9i5yPcc+GaDIW7bb6eB737Sl7nRSxEPE+5YVOYpi7mOPnG6wcQr6jOedFi0NkQa7q
s3jcbC2gHcdpnUR/vBZzlzzAAVicOa0x2GvRGecCCxgqIoyPczhrcdRv4olUrUihNQhaDzbQao0X
ddG2w0kk+T+6K294enu2Yn/43iNCHpDKtyYlLcFBRLaY1cSoEPD6NFPOxJR9rDmnqO2lA/DF1H8o
VwSjlcAln6LgHIitvxHugp4qcatozfGq4YPfdJtdt4GbOQlf90K/qTijaPy+aPJWLZ44Hrf5Vh7j
m8JvQogiWpAeYsQ7btUbBijGi1afNsaFKyXFvzktV5bNMR6GsV/BJ+3yOPMlTigXpKhH8dazZavb
i8fpu3Bn75RaAWaADDu/8caO285E022fkri0ZhkFFFrqsh++e+Xf9R9iFvNt2a5uycqpBFvff4/S
pRi9M+ggiyBoLp33eDFn0Twor8N5sybHfNN+p+YMvdRg8zIxnCyd4V34SyfeSz6PkDCENIWHu3oT
sdeb9333PS7EbBRyfRxFXBb7lqJbl2knZCBAAFQXyQBUgfSBWdf9/k0s4FynasmJ6Q5hLRKjCOI+
OR7LeBwU8t1yn+2FhRPvM64NiQ+HAnsIBvFWBFaZTMiA42aKj+6sIbrHMhkZf4KrEC3aj/wgYGBO
R3H5u+9pOp94xUh+Dtt8tf3gKmIC1bPXoiD0ceLTR7bTPft6a4ZegyTZajbd/lWkDZHuvihCOMwY
mwv4Xtp8+hDnFm2Juc9u+xi2benfxXDBmmeX4ieoa+HksiYBEDiQF3Gg2A2nv/S5kkSCeJbs1eQx
2Egl/OQ+eO/P39wuA+iSs+8QQwXzPodj6/ejlSd15+TMO/3Bex2n2Du7ucBNjGgRu+8Kp6U/hZ2F
iVbi7vfWAgp6KptTdy/rYmJT9hTJoxcYwus1g7MU/UXHt2VcnjLq5eOQ8H0IA7dcQH8y67tLKoPa
uEN1kKv5HS5y2cTvLFpdZtzwDO9BV8adZpfjbjojOJKxePLp0lvxg7ncVhiK4pWeLY4Xn80Qhn1n
5bvAKxs8F6VWFLIw6qf4fIigc+e+6vlxfy+jJXHY8cPFLUHTyXljt2+y+ZTgrphnxc3LYfrx6c6b
3UGz/AnLdg3Pcg9EETnnxOJ5qDjjz1vd0ZLjkvoeVupmhBYfBx4Sox0vBTHjwpV+cMQhLd7LB+Yh
cZpjuZYjzqNzc5pxty6coLyTN+IDZBF3xY6b0hTsAyGbHMzSezCZcNPZY6fMwHYiUmQSQgTmOPBd
wTrn18KzgxX4AN613kzjnji+TMR+AGPKGgdzfP8bxVdS8lVDz263guLyaDLqE88YbhI54eAjmHyM
0xM+TE62zlhH2PokJ3cR9eQd/gbuWXaFSGEjWyAJ5EK43B519xFtEwyL6b+dxPPQbwUQjEOajxUx
jznGf6d0Rllv/pGDUJ9hPtWCOfLrz78lPnutPl3nUFlywEajyQU3sva8kMawmCSjKB9TOx5RIKEo
CJcxMVG69vZtdh57vgdhuFZE5ypc1/Sf7jtVc0X0+11os0v/aV0kpyBzFvQaBi9S0d8Ttm/PXak1
M11r12sWXQYtGVG4/BBhr95SQrwh1Zep231R0Hu5XqUaTLdpdT3VyfrZp2SylCmdLhP36LaaTXKF
l3XS6vRwaVU2gAPYpwDf/ajZ5ZeSgefCd4F0kdv44SZ4CGLmPjKxLd+lOrtp9+XOa/a38lUl5QdG
vrq4jtF8M4ra5nFHn5fFqTKVvYPkg8wPbHWa3hIyKYLca9SDEZCCON6/2SyVLx5iP+kTmmzli9z8
11rq962otEzWqrmsH22e5uGPSDsm7QuXbpfUsdYKbfcudklP2O5nWeeiqdRkeMN561JgUk03emF2
5YtXTwuqNCbFVJJ2uwqVRAt9RS+JSuoofAFS+bVsBrM4EjSmQuH4q275bc8L7dnIr/ZeSQeJM2nr
7p4biIj3040bXwVI6KWd7iH4+/hr5TH58ULfVq3s7eWo1B/3fU3BrJ02U5kphc+Q4SV/SB3ThSpk
5/T7Cxsafszs77V/DN9+Wdm3tStHONNODP4VTFwzWUtyA06wVafmsEks5/MdKG8L7FNo8Jm9vxeu
/1Z3+b7VlbN8uO0e6K7jOwbUlsLeKulxP3XLGE/Ett8iK465b+WiEN3IfjXt+0O/8+u1bfixoZUr
9Tsrq++uj8d6M52WrYFRWRSni5ymU1KEDXTF/ka64/EbLeR+ESy6hvv3q2u/uXtG9v938UqfCcSK
vjms+d5lZzal+kPJhobs0KVgGXD/g8MaLP0XJ/h32/62aqVWWWSno36wnzRfyLTppj3x1hsJqxIx
/JuUlEhhMbrJv9+1/ltND9iP0rBgKGzAVfivFzsZl8Z111g+Up2KgNYsBxTKmsSzjCR7HcMZ3sjJ
Gr4r5cHpS6LxaDZ48Qjl3f/jeH17hMq3LsyDdbtdeYSIWjG3RniS6SbywilMPFwfrH1wSEDKKLAf
aHyC7uLV3pdL/PUIlS++2eyt9XK3pN9RC7i7nl5S45Jv3wX3lwtLdOGMSXRkny5G4Lx4/eok3n9M
/b9foPLdzWy5v0C1xtDCJPm49+H/wcxJ5MUxGPrD1iqNDa8pA2XYBVtE6j54yZ31wgbsajOiZt2e
MM3f053IelmUiQYpxXVLRp85ygsX/ttFhS5BA/Dkf7x4xZnqxWparB4crigZUZXT3I+9A7EHoXd6
kiHls7NLUWsMyWGTIozguGVeNyhbfq8++i/H/J8nqZj+7m6srkgUlj1di5JiuyZ0N8TsQ/8Y+LHb
Onk7kgMS0dkr2ojfOtkA7SD+N/hf3VKrsYN21zgQl/Ksr50QJ0PQ6LJkkw/NgpQd/jYy9RcDZ0Fm
njU436HqqBjZVj3cNsfiP8fcSUUeCT4ycUA/eBkE/mLP35eqYuBXu7vF6PuVs5RQoA0PyTzUhXD3
9LPwYYzTvPqOv9xUGhSZjFSozHQDJvvXhR3s1bpYT7MHgdjFJZNIPr7CTpLmmMYLswhd59WSv4Q4
LFkKXyi2Aq6r8v0ul+L4eN64ng4u+dREdTz6iEbMFbEXLo3QoEuE94p/Ty8NsuKlNOaqmNNjSJxL
sZJENTa0lo5Xi6NDT3YULWOCTgrhpEfoS1NIfAZMYEB30ust+2UfCKf9EItauHjbuv3+qk0xKcOa
X/jvX435+2NVNsPaM/DfuPBYIycnyyDo57Ik7I1j2Wx2A2f3Yvd/ay6WygVEBTAtQMFX2Yc7Eg31
XYPdHzzIjemfcn4n2FraoDpAybgz9bgzibnReY36riRcYXrAeZl+/Po9vj1H5cVtu0Dxtviy9FE7
aStvZb6zkR1X4rze0AqWeK+g+yIkrP9yX2rQS9CDMzW9oVfPcl40Trm5nd5pw8ErILz7TKVg8ona
t/T1NoXcpyQwcxYBmTxdCGdNdv/yCDDNV7FGDF8DtVnXFJO5xoZVubYbR+VxzzJVb51Pzq7YiSVE
B9lIy+7wgzC1cJhr2ylk5tHVDKbPQJ2mFp9nmSprf78ECJx/5Ke0oT6YkofyqzFcadGh0TluktPx
faNHtUd/V2tlkGPop0HjBMQ43mzD4zW620F+bULWN91F9frQvCZTpVuHNOnRP8MyvwLf8t5goPjy
ebt62+OopsY3wAIQscBRhYS64q3P7gnqOSWCklMDjmT4NpRsh+ik3YXa8G5Xny6a0r3cgvoOJLac
3kJ4zkFe75H1cqlH7U5Jfuggi2vY/urY1a0wX5ZsVJrSeiDx9oQaCiTrwMjnht6G+mN7QIChWdL2
HUKlEeQa8Dh2KYu2y/CqRY+8WSpsb0AKNZ9ZMyv87Ni+K8kNbQwrvcE7flP8oznOtOFD8TZZ+bgH
xG4b3kadT/Ng6aCmrdYyhoMTY/XGz9Ioj+vhmlsN8g1w6IqvagmLndedmjpE//IW1h7MqXdreWJs
29mhCy8df2Oz6T6tGDL1B/IDag9Fr6k15j/qZmJt0Z8IdCNd2r0Xd1Ppn7+7tdKQIFNAdMams8zQ
wL/+e/M0rdVWuVhRca57NVQrV/UV5CzYiNa8LQ3PtK6udihxAfuJtuvp9tO/nga6chb3zSW0Nazt
YOx7+iVBwe3vZ/uavak8G0OsuHqMHJ7VqqMvbs/ntuAaiA7Q7B8LdO73x+BeAI/FGqa+CZlIbkIe
iJ0v0fA9QjS4fGr+yVwmx4Y09s3VdnGEMHO6gdsEC1SnkILMbR0IgcJBhev/oAE3gmDxPjw8O6YK
v25fqbvnPD4fBybSczUUxYMHWj47NzNiJnohYUGSFME9ze7tNwiWd65HtPa2OSTyVzgOT/7G6u1O
N+d5qCeKDi/F0i+l/lABl09r41knRVh868cj/Huz1F88ArK0FkDpBpOUfM5/P+T6erLvmbYyY9gd
IDmqPZ7eagv/7+0hIGdhhv2y7U2zd1jN1PubukKHw3INY+fDrvD3k/zAV/IUlg3QDNFaBtsBVP37
JAoAt1zTlkqsrhQgzE8352wrSrBBFHiNoHkOH4cyzO5JtumU7of+e+EvTThdMmH2LIr1GwtcRAFF
TtY+GhoIBnte5GZzumQ0bF8C4g9gjoRZ6+Q35gwetRhyHb3VuFrt7Z3pktV+clW9vdl4tcfVoNUm
4EA0qGEiYVM63sphqV2ntyU8DpsWw4hyfUmKC/xKRuZtN+nmyKHtWOoccrqTgiHtu1to82BuhaHy
7w02f3xq+GE1RlyIJzWkkqrTcle4EYyioW9SFe4/AE2fjfZBEbln7ByHji0YNJvZh8DcxMll4IzC
xmdS6x8GjfbabuO+d+9Rrs/hs9llom3N7/o72Uf4OL5bddHbmzQIHCOsrQI0wbXG7Fzr3GXzLs8D
VyqoRxvhpib1HOweVJ80qh5wRY2UNDuKfct+hrDmbJCMDWCuahuN4HZGgFviPmDm/HsXfl6BKlzf
2DnUY/xLqdLBbK64huftUaSwOzTrTPbTDiB7nTYBiaW1viYRInZrTKucR4WrMfVwI14DISXV4B5t
4GxGIpKiDgT2rhGbycN7f9DLw1N4mgfLKqVik19rlyHfFk2obpau0ieRdD7oH4CgwSgjadh+vCoK
/CiAIFfHC1HsVlVIzCEE+ff4nFZPE+CwAV+ge403TGZAvynOzJOYwUneo4JOa0dvW23bVxwlWCf3
DqPHs1PZN/p7h9VqbP/1JFRiGvVS1A7Bqn+fxLzfzks1tzJARoh/exCTiuVaXJAPqbf1/dsz6673
Dy8/CfP49vfSX7Nh/7j+chPKMadyXYM55n+XXtq1/fl8bKjdGuo355Wo902adoU8f2oA9p7eE7AK
2ryKD+QcyuPTFFUHZwU7zzS6M12zKnlnL8kdKlEtgT5SAdFNT5BODSgn9DPBXcEIdfdusPpuvTuQ
xaVT9IoJWg2l1PTNK67OFr6sLz+jMDKSu/enU8reYO0Hecvxa46dO8QHBziSgyOYwpKc7ZTWoScB
I+4YuoPCTnEL4By66K5e8y5LB/607UVsOvd3DU1f4C81OHtRm/kCXb4ZcX4Wj0/oQ98PU1BbQjv7
+WTdPaFbQkPpVaVNLffwxx6TyHB0yv5Q1U+vpsvG+b6twTdaNspzchi6wNQ8YBd/NWb7I2wuTYkC
F46LA0vqUCk82LWpeTFy/dDW4JE2xKqRGnf8B2T6zA8haWe6Z46x5V9d5e5dauFz5TENmgNGfT5K
hW5QUMU6OOehQc7xBATrEslmQUPzLqazecRIa9cQs9ZfOBkk1n/ZJBRP1QYyEAq6HuUZ+Vb0fu5u
eoFcwKE93c1qNvBEY7Y5DpZwx90v4z3HgSQBDlomOoG2aLZsZGv4hPuHvP1s3OPDaueeLzRYd9Bi
4lxsXWg1PIfNUNJhlZiEtMaxt9Lq7nO1dw6nM1HlpqU2tuiKTZ3GnWa+xp1NRArz183uXVafag5i
RlfEgwgVvTxU1GfKee9bTB2eagDzoDK0EOXZNoLjYXRQVWHs6nJl2oD1GzQ3t7ZzNsY16MGReNvk
C3XdKqaw6N8g6rNJHlpmDpX6nlE9w62tOru7hmbw/gah1j1Yo8n6fLRVy83QjVz212e45LaeYV2g
cqG7cotsDqVeCk8Tudd3JMX6Th7WJVcyBCIcklw/hg1kAdTZjdC8sGaXc/rQaQsTAj/QT18uZ5ft
2tta+7facr4ygE+uHpBCr1rZaRqc7Zu3hB0cITf7eoQ9j0Gi5fxcH+rGKM/mAPSKizCUpQ+GX6yR
Xlkju/hcHrzjqglZv7hfgLWrdNNtAfp//4Q/bgmFvtrf1bcvDOdHXl4aPLzmFr0x7qZGtS6ymz61
QrWAtkSJk9z81AtD/7MjXNLifllNfhF0/agxVdarYhYbG+uYQzlU1mESR3E9Ea6kH4+pab2qMf2M
73g1cn8OMrcT8V1Z0fx2JGq7y+WYneur9tII9g1w3opvw8rwiHeNqFCTOzH1uXOjOpAjGiYe79Az
P7Imkr6oHB9OrSxD78ira0I1w+NOblYIpj3fpsuZpQ0Pq7fd/tG6o26k1eP8BO63luyzlA94haUg
U1/ecT/yn/JlNJOSDukPGIDKRbO9qAd1vwZDc3Kj0QTQWu8C6kGCQbvQNHX+vtZ+jCfzlSzNpnum
QUZBjFwpWhwbNR2S421pFQkDH5KSheF8lR5XziIa/L3aj44wLUlicPQ0yaIQgaw27K456kCXi34H
28BoYEqxM/RzWuGtJgiWdfKqKatXi4/V9cq49ZthPC5WrT5d2ax39aLn6OQWkvoQ/dAPmAtlMrq4
iUh7Q2Y2NuF4R8316C4Hhrgvxm6zCQrwxW7/Eknx/gQvME7ZUAealUvnvJ8eN8qR9x80xGBXVmsS
ytwiNBmsotIdtyj40kFzXhV8f994k5F3jR54vVEVZTrsSWUyq3EnhBvRnG6H8zn9BEqCfYCEL0Ft
P8M0XpPvq1n8oqxdyfzIE05ZdjHh+nfRAgn2Y6RImkgpUlE/de9MDuXy4m3CRpcZUWqSmYP6PPMa
h2Bx7mpMgMWd1lWuvKkLDQjDN/CbMwf5Mqz91ThotHDSLIMaeKXPcbezpza9mqUxJh4DyFIf11xf
iFhKmnpEd6/M8ZfDxr58W7Hip54navL2tjTHZERadA+9ssxfQL38DoDr77P2o5X3ZfuWDtjBoOuO
Msy/tq+ugckfbGxtFJVIKl2mjNpRECUySAETdXwShmvrfRr1+0EwW/uzlxtcvs6/4Vz5uv99gopv
aeyvSrHfYXQjnMtJZNHHhWsHKE3Lrb/Trg1eXDk/8B1fr0yyT3EGqWn4XP595Uw5ahfrzv4mJYbm
Y8OgeSjGpzgexmMpy67Rq+GGX25V3vHbkhUPk93Ujao/jfKTepBOYUZvDFbEU/HGUQ66wW74otyt
/rqr3HQKNTJAqlURsLVe6DvtOs0JkqdNVfQ+mTpQGR/7P3elyt0EAVvK1jZw1dW0L5/Wrvu7Xr4a
54Mpp57ldDo+J8QNOI6L6JW9/Ho8SuUVDqOKMn2jUkI2iunudpxaeYqEDiSdnulBOsJYb5TRdJ16
x+HQQAACiFAtRNnw1fv+ErAgu1xWrEg+6mCxKss/ieKMVbl8A8TzEkIzNJRs+u5scN3VnJ139O3O
4+Plhf+bH/q+biW9hotvlZ3ueEsQaYyNHUoMguUxjPO3Q/gxRFF+z7K0Sj2O80Fd7t/TYR5za3cF
NYuuTfEeLZlYRlzc2bmrJlQsEIQzm3R3LY25U8h2ROGdGXi8MS4ONVp7K18me+Xp/9c7fOGG6oCi
dAgPzIoz3BP32lDaFakdIB0VMC8c2e4w/qxLhXHIqfv32/9iXEw0UJkizik/bpXu0V5mVA7qcD2c
PRQrQ508pfMEWMKovU/U3sxdw8tm14Hm5OA3/j8Xr3gJjdmoKyTZGkcJ7Q5J6D3XUx9iAcCEQfTw
/17uFz9YvmsD8t6SMhGKy8qXvjx1tMSVcrmRZ4NzC6E+wO+K8TsX/uLVvfZLdFFOi7CzDY28HXGg
f9errYspZS/Wc0aAc9KtAy6AqI5xcoIo51W4/0sU9e9yldfb7Va6eT48ytfzQACRyzzFtMOMxKeI
mxBliY3Xx9cHTMO+2Nifgc2/K1eO0P0xfWjbZbmxERmfaCchYylMAe+/ZnIWVCleHdqfzoEVkSmn
fs0R+UFura926zKk0HAOSd4Hr7jspz6fkiGYQBuWqpqLV7fory8JUzP9c02naF75mhb9JaO+Ll8y
SbyUwpVkeDGnZ+/K5lIwptp9WY3RygNQdQbkPEwHQoxKd6V6c1M9Pq218pMmScPbtaZ+m+wA7FVP
dzque31vnrxgwTQfM/N/f9Ov4Yo/lq6i6+/Fsa6eDPWQ1oLcQSG5dZF5cA0gMvMMTw+WzVeSGPrP
MhdNCAMyFNWos81aJfBUrmaRq3sCz5uMRpsWsybAlJgNjlIKcBPsmG4giojEEUCCOrG7pXkNIwnc
Anu/iIqPxTlhzk4HABW83I2f0QWUcyXRKGmKzmVcGse3jGn1qE8Ptdu5SAe19jFV43ArdK9gxE97
Zdm/mZlBRYLZH0IZUKT/rnSy7sX2nmNmMNIkCWSugn75vHRSYEZA9/dfNeh/ueAJC1lKIykxWLHi
N67nhnq+HXItHXmJB6gqH+pjJgNKIEkGL9fy7X84O6/d5pksXV+RAFGMOmWmcrIs+4RwZJTEoHz1
85R7NsaihY/o3QFo4Ee7RLJq1QpvaNlZfyv5+/Ua0WLf3SZab39gU1NzQZEV6DE2s/W0pMj7/Pdi
D2Mwt7tOGKZHTbS4f52H83VXdw8sthZ4wWlKHgHeHOa49ZTAj/Bb+zvi19+fGxUdLJq0PVnRBAn4
fsFTsa2jpJOfV9VHtta898iJvB0iq4bt6GNpfrMQHIFLUbapnT04sKpCFfsDNJDBfDQSh94tP2kG
afBqWAWycOjD0iYLnnvUktIT6Ia2hPvRg+LNjKMmItEyzZn7B1UPu+LA4CtaGbvJURogmdy9zNP+
S7/nn19U2ZNlL6kwILMxOEmPdobcSjrbpitUOv/9jf/uJx6clVQx9dOoq+5/SKF2oyxNI7RiLMmd
asHRDsGjteXBfyB55Il3yzTeb1JutW6JtSwAnrEygHKEYhJ1jWfM0MCDWrkIPFom5uQt46ACp5pv
nwEijofr1rTpb4jglwBt6QJ/o4b9aYX/Ckb7SL3pYc0Dr3/Mh8fZOIOh94Tyj6/O/v1uf9RFmtv5
91qN89MzTlV56LJW6VR26RxoWaZuDDmKHW2OigUSmy0R8FElR89NQ19EtOD+A6n59XjKseyWypUl
a0GRho+rw8A6Q9vBv27178d7kBKCqEDXrU+7Q1Uwy77fO2FG9zm60A2wyVxgRsRoMJggWzznBdzf
ACxeW7jt/XTzGq/UgIbBJIcqFYuMxkZK+7HSO2ccVGX3sa/M9VU1C/r9Pds9OtF3zyt65uFkQj/X
faQWfXVzRnfybRcwb9Fd42SHIHZkq5a88JWuePScKGNwEzdGYG/l1tan8sfFLhc7dJE1p76ZfR7s
e7pm/IJV37X3wlwu/7ytClAQb9vBbdhZFKmlBPVhyoy/6Fi04guI3AtJZqJ5sw8YHj/nH/J7bJVv
QE6Okhvn88su2D5tB9e3cpA9eceveHrSwQTEeB5N4zNdf1oq0uttEj3Jw6+EoYeJWjuKuf23k4U9
JaO5DMFytzrRgV6U9mXOJA5WyDnxDofZ9qu06teIwaArSZ42lby0MtPpe+jJsJxwUHXVCrZtb1rT
mcJwInWxj5Rh/BfMxS7zZ+YT8px5Xe8AtGuevpcMBbtm5ac6Hc1r7srzctN/03kuXOgufh/GXomT
xBFcEw1PGbUphNy96i1fSOtyhhgqNwV1Z8HUivE9I8rPrQtoi0Fcx90ZGJA6CuNe1UH57/mWW/FI
i6fIol7KzfayqK+2+qnPoLVkU9Q8kQp1L476pN6cvZ1BkWOIzdz99fyMFGYMxMmSbs5hoT1PDsBo
vs43G9VP6esbR9kVUxHtaZfMtHqYIs/qVhjfHJwy4aua0dYy/BDMin/BIWS4nSp+hIkoothuYh9U
ezvt5IH0VIK16/btSLKMhVY4aG9GU/mlYBBUeEmrQtmjZhtltdqXu30cUxBquj9e2OIcr1VEq2s4
Hl5zyIsYnpivRTDeCAWDzVbQULdmOgJNXo1ewdTX7JvEwQzRDAp3hQSd9+E5x1XPdhwnCUajfTBC
II+6TfcJvzfTPX4FcC2cqz0AOjuBlPk8ggYMSVEQzT6g0Bfm2+RNGi9jmro02K5o6gwo9iDK2XM0
4xjzOCfzgwnM1SWfnFT0p6CugiGvEZdtuakeRVMg3fQZ4GsofRpV9+/jFN5CFLvrM4SNsyO5BloZ
Gv3fHuq8Vse7Bqkz/3eAe1DfCxA5oYb70aBnpdyvmOyqc7kzSFyPkO3rdXyyomH3qUQjC9c75xz0
XHZQUH+iQtCy9E++3oxzyDn2ZRlZULZBI7bm4SndVQn5/CsKL+PUDaABMeb6Bms7bOutP8jz4GYI
TzEgP1yKeuOe2p6Kq6KJEUJm2hvNs13XXS2g4bA36mDg222X1INq5W5Bo1EO1lmpbC8n0bSGGD6D
CGEfnZOofmUcgTZHp/5O4NNuOn2U49GmGB/fpMSc6ojrDKvpykQSSmhCmA6TY9qje8gczooAnNII
VmyuHwGOXS7z8cCyHDoxdeSMvMmEJtCnxWE4f+zQIXAM14F37Yxww4Psc3bhEEbWxOmCLTKTWWTF
fs9+GtifVFTD28dGOlqvt9Er5K9337Ymu509mezMU+YDqxEw5O957H22TrdEkdrcB78+TRNSsN/r
5wtONII4MRwr3/uJSw27WESeNwJ9nS6EetQyWrZ1+sUX/7OsYgi1QtHsbxLs9nqk9DECEbCjcsKE
BTkMw205XX9LVjaB+I/MfY5EVaNYU8Nc7WAOcFnlTM/yZTzdITJ4dGaD5+N7qtg31fr3gj/N1j8P
xZCMpgfDmV5z11XZ6Zb1QzEpGxJGhYIO2MjIlOHPhkEwc0ad+csAECZsO3c5R/qmpS3wh89JFgwC
hUEdGBF4pT+Qt1/JGb5taj/OiegMDG2B536fChovy7NxR+iNWBEzWcT+9j66UVbqW5A3Wt7Cz1iu
+RY45TppFABKGDL3QU2+qCc8XPgRAOkV6/Vka5525SoZXwI0yGFuUDCLoQ5HirQcCbafyU59Jhy8
IN1g1dOSOvpz/zz/Liz/yZnUicnROfDLmU1k0AQ/KUWXn//+eJIoRJo/W5ASROJOod1scORaGV7K
Dp10oeNXmuhqVI7EoK+tH/cAMEQtpDL5V2jqslRjW2Z7qUiMrDyDMUD+yT4EhB3mycWk58pOy532
4JjdrdUIvCdZjiv52otXcaC60UDyYr8ftLw48T0bL441ZL3fpXErBoX33zvqX7dRklARCJWbnY3M
M7MPbu3CPHiHpwLloH8v+KCVyviqp3J7SbSk/rSioALucroKotbTURCBL73y1MWMPgURqzKXNA7k
2ZEP17byg2bM/cqNDOHWT6TqLIaDU+1rFazASgpetOU8PfndbstjPtwnghSkScxBaW41zlHZ7Re3
k8KIRUw88hcVkS7UDszYvzLWSQdtSNCfv9f8jj0Qk7JMRKab2bgzu/tbdgN+xp25NV/hA6GlxYQ5
QL0CHgzTXtUaIPPccuweNFF5pb9Wbeyea3QKRTBj/PkaDQ/BO+NloWdoWoL4s0QPow/Rm0vy33uI
7sCDXft73Ub+008LXWXgTyfITQOMMT+3ToFe2cW9DnqveuJdvaslpJj2T6DXJUdCemiRfV0pMmDv
KkjxGOhUaNb2K5yFtpI6nUmIKdaL7ihLZVo4/UmM5Gkxu4DgHcdoH92sInJxIkSOfz9IbWAF6HYk
ny8rqBKcltJWPc2tBtGsZytDrBiC2EutmDJkMjNm0DdD82Dlrz27DiRnu9L2puSQJlNX5SBW8VR/
Ye5lXze4yYxK97x0JCxzQYYYDMwzN99btS8FJ/sw6lOInmzcc8xqTmHjHy19Wq63E9X8RtTk5faa
Mv4Qf7g7MOYVlo17sHWW8RTiRYm8huagFI9inV19tRUkD65Ppj5gcn8CCZTCRrDKOv+v9Whv9CnJ
d/0mkESzr3x4mX84LxP2AWRKIW/F4L9lP/xtUxH5NYHEIv3/S5KQunlSKwltVtGJ7FqhBwMPeIsg
Ik0Ea7alP/egtXG/XmN20CvUq3a8HkWb1Z0Cp1lUXdNjUC34uZjt8EU//7+mBncP2ThreXIpevu+
lK80zxjcRrItQ7xJrISmnOTsXeCQbRHzwfG+f87GNz0iZKp3jjxnZpKKo2eeiElBbHOIPmajkSMg
DvkYNnrLC1b+tuFYGFgubXMBgf4hIv5KhfTjQT5q23OPviPAFaDfKy033zWUqOjKzC/PCJA9Reas
D9VNItmndp1Uk4GUc14iy0cT3M6Ar1uhDtKH6VHLz3tQEd3/vMZ7yfPyLF9L0fne6OZraU7RJ4Cp
PbJeAJk8tWQBras1gl0X09PjpWA12xZ81mCxe6eQQfP2iYwqtLbPbSOZ3t9sSjwfeTDaz1gG/nye
X6+/PBTYP4vpagHLk1FRgP4XKrsjakyEY9b/Pr0PUAL3qzWurpNyOcddidM7tt1psRS6lnSwQhsa
tEON6Ux8Ojz0E76j5XfKpNxuWf9vEcU8iBkUhtkA1YC53KdAZzUtc0UFkAhsdDN2OyZKD4jifaH6
/EzN5yfut992hT0Ilz8EdCjDAu8Cg+V+0WPRO2C7DFaVFXEFYFCD5VZqfSXWiDQB/iTBck7bbKYj
4HgrzJaX/kddA+AlzElR5oipoK40QtghLfKdUtWSgJ54Y/c6mdZP6PI4FnyPwcRAM2YUjZxnuMRX
QVyNnlteuki27vOV+/UbR6h/yXtFXmRXJC6EPwPCjhwhPjZNI0F5Xw7bTtHfO+J+wcYpkstrFMkp
DzxEXeH19TLqWe9b36WtuVCdGU87E3LLIb2/pU8Xhbf+7yf+2Ub/eOImLT29dvZG/8YPWG/cnrPC
eG6ZGsglLiqfm0P4cMDJoweM0gKvgPSgLWw9aFiR6hs99EzoG4GbaOy5q77N+/0D71xoFU0hqS8Y
nzkk3chLU5f9+3kfZKSMjHASY3gE3FGWRQ73K4hg4xufzxWrbWhAjkkGXJpxXBuQg50B+G/k3Fsv
rD8fWdFEOwxxYIYcf80/tEOYIwFF4LI38kb/AOMeuEAAxSxJ18FbYmuBXOkbxumKuSzFEftetz33
n53NbFJGaazX7wNngOxx/9za7XLddbeEaxU1ACGkQhbEUN3BdsRidNVykP/GapajFu3Cygebh9nK
/XJ5HeqXtBa3Q88auzc/8BDwJoQ4A4sCfN0ftd4OYpvcbWTKNgHxlLiemcX2G4nIbV/t4l4BcuJo
IYIkpHaBEgjTCs7vJPVpQ7arS4nN0lxTsGZAzvJZe81yKsagWy101pQF3R6Q+vtqoc0AlaZL/vtM
J1seCEw3OAUYR6a/7k7yTcuG/nMrYqHD8YH0jnkeLeZGyNrttlV5ytlcfX/zqqBBS6/coy9UrSek
mG2n9W/yxXKCOtEXjVeabGKv/zo/3VMShQcxy8/MNQxP5yo6r8Hi62OWWKrzgWI8ghaQ+9u+799p
rFgYJAZ9tz7WPX8wrUUv1/OS+1g4kihWIKQlpkjiBNnXHrO1YIG+gPV0+UFMcEUZ1vybK7Itx/q7
y/gVOF6JmgJcWRM/rseRFnblC/saJdKxmwk6B545mqmJSwoZpPlQCv77Lwz4iEKC7gRl68/M5dcr
T3ZKrOg70k5hHSR8NriXg4N5dLmYwCEhJfHvBf/ewoy9Bbtbot9Gr1NrbKmsB0AkLnUhVdJFenBY
g5V3f3Swbz7CokikUCDScB7Rp4iRbkOpz29tIovzen+2+BEi90Ewnn816V39c3zYK0kki2sB3LZw
JlgJ/wucPg4DvBQGgwFCEtxH89YX/jdW3i/duJGMMDuqRc0LFyoaSC+aOCRB0aC2OCGelzr+8rMt
D/hTWohX/utpG9fS7ZKetYPWoXa7WmOkFANUvYIZrCQwt8hmIJfRjo58EDnu1mxeCcmhyndiTRtb
qDHnibjhWYwFYgFJbzs5D1czdDja4vgoTTRd39gm0e7M9xxuppkvYjOaIKQYqDj59F7n839v4r/V
sHijv9ZrvNH4etBv+5xNDH0I1U9njKYSG4hZC5DM2B9EIEDttkUf7By9i4c64itAq2h53UdHFcuS
s1HEMuHh6CCXhVOKi+TMM8BIic/YVvL/zd6AhXTJlTEfgG3+ZwhGrXTsRV3Wg0cTB5R94ykdtqAY
hqjTBhzSmdN1HbpdvvXtzz8r979/yXfrN9LX6HIErXnr/+cCBASKQLBvBEzsiYbMXHPrGyXe9g7A
33v3/rEbl9Ap7cq41mtCY3LLXHWD7STgnNhaXGfICvOqHYRtmOp+D5n5tjyyeKRGXPr9yEbjE1PB
VLeox9p0H1DhRyU68qduMcUgCxqhsw9enHAjtI4AabacoT+qh4Is9utzN6fJcjc+S9mBtQHBdq3p
KxcvNjKwl6hPvtWWa+BvqtxYTcSsX/cODdRM6ognFWO8V8V5Z7ayII+jCpPEilaEdBLiSc5nyyt+
ECqAv4IgwL6ja5Bb3S+sFTX6mRHxd4w+gCtkq7CotZAfhx00X7cNl/5iFnhOoIK0xcHxic7O/XJK
ta+ORsncEBtN8zjHEhQLiO56W1lfyH9PitqcIWVjvoG5WFbmCIH3p8Q9A07a2hnCzda/n/4vt7/x
cxqJbKUhZRXFMgB9GwCH20U0iOenEWv31zmS0P9e7m8f52c5A3QZeiDMkBqXvaHfDmHcEzfPmJcN
HIoY6YG+cmTa5XZrHve3r8J6FF9oxwj+AY2N+7ednnalqu3IV4dCj/VHVRHZYC9QJ97zMyCsgbhg
O4FQl2vzb/pbh7E0MDMQCmKC21TUkQu5uCYl47gtSKSzF5xt2dq17d6/Qz/xgL9WaQSnc7c6Rpf+
db8C6rqz6dfgWbSz9JbT+TPybMahX8s0WXu5nEepXl721DtHxxhgokElqSFY3gWqtDx4bXFPnIJ/
rSeuvl/RQCu39XWn4C4rUqKwtHbu13M98uofjwuFbLAOPi7WW4EuoTzr26mDiLPTslfFXvzXb2hE
pLKfwB0R2N6rN+ZSn76uUBTGOikwUAo8I3nOvp0U5BNH86Ra65bVH+Rovz9sM4Mp9/u8DGuJfMme
ImXMvNkxF6P/pQMsscv5bIn3yqNASC+MOSj1DiGxsZXU87aTHGiaULSjoYDW64X8O/z838YB6Pix
ALxQwcNerd+Zvpeu84KgPOSEIVJ7fYwJ2j7Bo58EGgDJCJUcrvtzvH9tg36sZ/vw8kMO65hXfDIQ
/RV45zCo/IP5luE5I3w8zu89OpRtG+Dh2VK4E/5jeQQk4X4TVlVPiXcnVRjV5sEu6OGQMwunx1Hb
Zn9QfCBo/n/rNF58FSbdm9aFpwQi//U84QqCjUAUFn3fOhA2g0gLISP/7x32txVG6Pi17M/j/3q5
ZzW+9PLDT2ykb0LDV0gFWMKL9XvYsrd+coXmWVJ6ZI5gYOnT9BtnKcmqk3FWufU6w2StOWpAQSsx
WDwtuw7CXK9xANbRAy+IUYA2yEB3urVTwkQ+OvtJPkMNd54uaw9xjQJJfRtviRpS4ixebFfyuniL
3wAwdYPMYyQyUAvn4uuTGK19ZAhvTvpWBnpuYvsuzfojfA68zE3H2/fUK7y93bXlQdIzhW+JNkGj
qfYvLVZ4Dy+93w/fvISSa05pIF700OUK+pFYBS8hOkWmD1WrzdPxBxf0r7fdSGnivtI55LqI1k7o
7RcI4TCs3Y+601HtOoA4F9qiNX97lKn+fshGXlNqlXJKS0XcEFBkPQSUlutwHvk7vGN1dzuI3ZBs
2ft61ge6J0STdt5hnjOobdnV4tn+9eyNhKYnJ7dTJ2WnDc+OPCoHR+bYTKeDnpnZ1bwYLP+93oPe
Ixrr4LMAkChCibGxHgpuWylTkOi27XHEoEhoOTjOhckUPLx2atrDhI3eKn6dGHXTpmlkUIdUlotQ
IiS+HmLz5mv0ZgRt3y68/KnNmFcS12zzZf5erBEB9V0VXaHP77mGpR8PYFzfrMLsmZ2gjZ/1qNfH
i/y/B2tEwe2eLDxBt4++9dUS2s+ivQjzgYkMINue+UZ3goYu876WL/hox/ynqcmkj5ZuIzaddlTu
cp3QK4B5B2sTuRoYcJxP0aNHzsZqrawe3O0AB+np0VuE4t3cM+H+2EmvV76hDikgt1FbMsBPoDuW
YkvW8nQPrlDmW9BRifYGt3vj6Q4UInGy5VYfuva70DPnEgOcglPoN/OVljj/aMOAPKYDL5P28u/G
R1RuYda59oH86LC59xNhS4VupNuD7NWWkz7K7X+t9YeY083rCo9R3uImlu1peTNPs2wQT7WZuiic
l4rUsPPZsSeVinR6GZwmmg/m6DkfR3g/yUHLa/6bsBpdnRmPApEdNVatEf5OnatU9RMSVpEa80mf
wpQM+eRHnnxyO04xHCk+spHwv4fRFL1Vq2defW1SswO8lp/y94vf/5RGRMoj+cwATHzx19UUNPsM
F1jrDbWJeVtH5kFZACEMsDlcGo4Oss/3GdLlLOXbYhufiQ9dNjLGTpU/QyWvMmEUtHVKHzQkWI2D
w1amqYdo9/1qSnGKe6cQxFPX0hFkXStv0VAyP553k/3nfra1u0Nk2GbXtjnxg412v27j/j5kURdE
KEUrsHpLCLm8Y1AeJGPva0aQIDjRnsACAW+uli/5N/zyoUjHBYtHUHoaX1JVdkcO9lWERPcdfIWA
NB8c1hQd07Z98+Dsim2BaAlwPcplvXl25X3UDcvisjoA/ErdcIa/ku8gkOVJs38/2IMmiJjqANSj
wSShWdP4ksXxeIqjAyFXtNToQbslcV44S0T01tCfL3zQvk5qTjCg8pd6IFwX/v0TxMPc32z8Alow
GmI5usz+vd9L0j5PkTHjYa/zcg33CBaY7hkfLdnBg0yMZQzwgQDDIJI35WBiAvJRTolRw8TfD7IB
hkq0dPBz6/24qsUDPShbYvCDi9RAFRTJSNy8sWrtNmrn3bGTaNUulWnpCEsenZ6lQHRItgmGWh4r
5uhoO3SkLSLksKWW+QswVe4Xb3zZc50WaZ5rJ75sh3/DzbSR9wltoXNR4MWW2eEisttuuQelGsuK
I8I7RqFFEzHxdy1z6eh5JsCQDJzfQGbzimUeUdjh/nvfPEjmGX/STILJDE73Twdrd+vp20rf/QAI
NtBA8EsIFjqzBQaCEe4YbfI6P4iE5k6FPiho4QqwhWYbtoyL3vFscLNkZm9wQgNUwn+leAZPWU9x
tvz34z2M6Jx+cgUaosSARhBQ1VxPEMwSmN2zc8LRU/KLoYaxpmSd8F8PnTYh+YcvFD66aJEhPf0f
7+Ffny4Kk6ib749XgFbYA7vjAMgkkc55voCEgVrz7wd8kK+jMfNruUYwNzraoSNdEHrLmG6iFvsD
1sWmYPL0ZNm+3Wae/GAyxHrCZkPSRChoctSuZAXp/loL9+v3njOFhYgmiABKgstkSfZM/Zy32kQ/
KBPEskyNkSMBv9YEC4S786nQazL3wlbB6MNrdD7OtvWEO1LLC32Q+aAh0RXamIBOmPHdH71IoY3Q
4RE58Ruq+tetD5BpAcPTA+ZCwo4oCBPbz7Yi9/G+IayiwsyB7P6A7H/tm1zODjCVMcJerxmNAHoV
WNsvSkzRl3Mm/73cCpFNZ8SH+ifgC4SS7p8zvOaREZ6w+R4CFqPb6tJu4FMKMA+Ix8FyPm+LalxI
/M3m2RcsZTRH6cz9IThSO0jGOdSLaWcIDaf3nWGSulBKK6Iei015mMumGts93e6rTpU4R7QEN8mX
DiJEHZGKAtreaOPjWsWDtqTvbQTqwVRHl6DvVoGy7j6dQEx/afjMdO2tap/wv4yCM1mqe/R20y3a
eIYre1vv8hwNykE46A3wyp7fDgSF2nCQdkStaX+xSsPJDvZ2hgRvbW0Vs1RtCZ/K0pSfVTQ/h9F8
+7QfGEt5HWGhPb5W9m7R3cgTeMA6g8pR/B2OTgezHJzXvdLqriMNntvtebfaT6SuyR/MesMud4ls
ZSdrrznydtDvLOVy1q399Gqjrq7jhHrzrstkFQWd19tb8qKvLxh1wWDF73Zx+VZRvkvsVLOvZ1S6
ve1x0tsPLqmzTy3pQ92kP5zow9HKMAD97s6LxKxGuy/B9K3M8+bibafaRBkjsKyM5RflvZOa4ROi
r/3301Te7KAZ9xBKNfOZFBhPytXZviV+HKAz3HE7Q2nW8UPRG4DFbIXuaViP8yVVymTr7z5OZ1NN
bTQN/I6MarElB5eX+uTGCBCPQxcD0+hsdT/UrX1ZYz5+s1XsTmvTgAm4SEPzPL5GdokrWWldD9bt
ZnXSoMjwFs4m+X4kdy5mef6Kk88oazv1Ikz+2Zn4MHL2AIzCmrk/Dcrpoh0KibAmC0WevTC5W5C2
jUiGRbuSolkYK/ottfpfUDSMOwbeHHh61F005+6X1YtMKjsCWCbkTQWDF+lyJjtHR8VTk96hQJCg
qOmS6XTezrOzBHt3coXAaPulM7d34+/4KbU+/x0CHxUmd7+qkUzK2U6qT1uq3qvF3L8/rDHQFCmP
Yl6A31PbT8Wgoh62xt4HX0HuGWAL0SUWA8VG7E2u4MOz1AA742Ip+zoFgiYSLZREKzDYkd1K0HuU
aN2t2PgA51t0OZyEnBlK2m6G5f1XYZ6DPaIj/36nj+7pu4Ua7zQ+drfbOOdLb2yJpIfyJ6BH8qwL
hsG3P2yrBx5dmGAaeJmgRahom9eJUVb9ayoy9avVdTLn4H/1SSI17Kfwfm/Zxq2LNb4bUJjiqhW8
xa3ZWyO/H3jwYUIoNgZmV22r6f9BgjRO693DNb5aFdL3ikMkvo8WtbNfBN1B9KZ4HYQSz1b2hpDy
ed3Bzygcn0AG73gHKr1jtc/ZVl2E0d+3Tu+NAGdczVNwC4wB1PqrEw2ThYJy+sf+O8Kg3Q3nCqIR
eQBFeYe8s3WqHa1ykZy+3CadKjAyv5O7nduku11e4DDcrP2bHHlGGpw2l4N3+7htlIHOe6hdFOaP
pXXc2jV0htxNV0ltHidEu6fDLNecQ+jl/Y+SAB/b9RuxV9qgJ14TBHOzhxb+yePPGLrd+z4hqy5x
C3a/twsuzePbuRtIKBDvhygFlHsvLcyka6GXndzMbm7SRDqMLntT0+14JWPA/J1Wdq8y9Q/l+8pv
6lsFFSuHWTfDgfbNb9xOdorFP5a84zrzT7M+IhR9jytaj53aIFxbfVTlP/JVdlrUC4Quhuev087M
kMw3z0/loEaG4YWZxhU9+Mo6ceWl8Ke2tuwqb92x/n4J0tnhZOafxwnDjzpDzBWxb2l0hmx2XSeQ
vesnlPi3g3CtP5cgYhiNfqnPEhbsX8WyHF98NLxvw3PsV5hpiEt7dc7sa2bnx6Fxdra9jZwBbCyG
0ajuWygKdZ3z5IqFAsLlGdrgVn3DucIuy1G+4+fwP3uRFSV+qNpVEZwvphEv32W0ZYFtX4KodI83
L7t5SuxfCnsrD9Weo6pB92L10du+rc/naVnxN83uGmMiBU8Su/RrpzPNMFRI+I7Xsw2NfH+D1BW+
bjO/v+xMEQ02vo+GrRj2eb19025Impv7t2yxF2Q07Ws/r8f1k2E4l515fY13SPtjrgK4wtCs/CPj
+74nw4ygzI2rjmRIciXkoQv0IUwfLKZF5ta5EWVqUvPM49P5kBV7duRvnf57grP5icGj4qSfl2D/
qg7ZLb2vzOmOT5+7GYfiEqPabm7ZoTuns+kfLXg6CVfR+DjGGcaLhsp3BUVW5t6HXIq7QHecYZut
pKYQNKk1a5dZZeFW4UrBorxrJ9DfIut2HKYfmWp2nxDx/dpNe6VZSWYc2duLw2tXnzEewI+bX+t2
Npw4/aOe5DJeKYu489RhC3+zn8kA+Uecii7DtcQq18fv8LXjl75KAmOdSU/2COgndM76QcYtGg6Y
3NDbRzJkHHt4FdmhJTznr4N4FXoG3WmezttO9pNqtMahm/fsVJsjBhgakeMyrVzFM8DDpnBmL67G
XyCZJDXHk8QJx90BbvbWblTBCpzsZpr3vfNySzW3oGz6s04QOnGwX+sfemewnSj4c0Sov8hDUqxh
iWUDurISf783z4N8lb7obkRVcwIQxSMegn1lyWS1gh8FHx+1KGSw+iYGRvALo25wwcUaWXJnv+5/
xJ9XvOJjFO2nVXDggCkWfEb/Zie1iynBIXZU4pSpD+E2j6rZaZRMOkuSOp/QWNlHwzJizn09SSYn
0p7bxHs9ba7fpNls4JE0uo3i2ZXGQ2eWjjUnWh+tk1uN9hOkI06eMFlnsrnGZdtKPG1VPcPqXx5f
O5KQPsV54vVI1jA8DHUrQqpZwWz24mOqtIxUU/nKhh1z95mvZPhg9RveUwMso+xeUI7loQEuLXF6
hn017NOoP00Dfdr9VjeKh7KSX2NQcnK7A1ZHQrb+3gXVqHSUcbEh292wISgTO1PFixMT6Wfn6FTM
u0GckcYmk2IlYu1GdVVfFBHhp7yQtyiH0iIcMWal120bs8y5JDbOCOVkFxy4SbJJicInieqUiaB3
cJNJLv7MZVlCnestO7xzdUgVExdMfInRH3hnedu3s4W80GAvfgUjQswMQDYWfNZ8+n500oCzJeE4
n1B6jSsb191x/W2wq06u+Jgab7WHVEE6zRyYqiF7wN2vq6C2pCHeM7a8Sp7j4Hx1pA2CRuJtQFEN
+lN1w17KIIVi98HrUqe9q7MbhfOuJfBZsZtYvemCemajcOAYLjNrVsfGMrS3Y7LyQb0JXQPpt76b
vuzsm38zd7PdkjCF1J38ni475s0NRfWgeTeanBk0aBW3YPQzV7cJrgfP/F+Zk6RvMoBReaLNDgBd
XtOzm2I8w38kEw+jMHOwVJOJGLp17jvXiy/zOSqHGym72jGKM7HH/dWv5+WEYIccyJk4NEmDetBb
pB1Obi7eanU29w6naKC6xUu9KFaEXWWAQZNTe/Lzdn4Z8nVmW68kSCVmZ2vVC+W7fjuNdmjUXk0s
4ORlRcZNAvEJ+Zbv0xtkExmXN7Oe15SKupOBkM/Z08Zap/83M+a3j8rtTS6z8mrVPLcfTbTKVLyj
v/dTaMIy5jw9Rx+WEcGs9iSy+N0oDeDPWgLokepcMubuO7OYqWRPvZf8+TbRHYOCNobhzFPK/I+9
Z9g7v/44DfL3ZBxPMzjKHwqg1JydRr1rmBoV7o5DtHNjd/fcn0CwO16snOl4kL5cVummjqxieZ1I
oZktip7NRZxurd73bbT1M1+NHQPdKKcI8k/07zR9WNdQa4yrxQusSCDeOlOuAXHe4lHIPe1RF/Wt
jvW+T5C/zwPuuEVI7ERkayAiRcgNIfvoQ01Czu+ZCrleVKt8RRYVW+oHWcf+jfB1Y+4KtMslUYgG
Xcwrhrfn7UAaVXiQrEhVjmRIAbvUVd8v7/2Fwl7z5eede3nOvDCQhiq2rifAJO+41sjoZl3M3XSP
DJYZfQmly+1T+aW+c7no7nF9s/cDfVh9KtCps0n0dsqtNEhXl+ASEI5HOzfH6cnbDW/IZl7h3V43
sL4nlR8F6fchtqrK1EZyZaniV+zH2Vwd9hxaEqm5H3RqjmbpsbHzwk4Ia5Y6jkaJF9vHMWLAlrLs
LZWVOuEjB/z0s1N/7WJTfadhIfVdHS89LPw+JM2pZFs9eee9p/aDiLOZj+qbQzpqzA9u9Iya6Kaz
zE9mON+N4tFZTIos6cgVEwdHIKSxYtahrU16VPPZmr/6qk7F7lWcehy+HL/K13pRvq2VSZd8VHZF
AzRb31wyBxDPu+C65h/v7OM64eAYXjhABq2MhMNQIOxzgYXZiIGZfJ9h4cabi60ySond99iKl8lA
KGtncOnfVY5Pn1xcB0Ucu+m79hLN94PT6kyKqI4U9lgXiN0lEOA38m/i3Q5FitSdxZNZP6Klfpxc
tpaQCiXG0dvTN5l/5NxILnn1dkKCcgrCnK1zsQ0SOkxaRgUQxGKGmyITARJWX/JXROfhF0pdJldr
OKi99GU/IOleaFwkq3psfKlD7ihz9pG/5AS3jxu3sT7JIkv2jxOSw5s53ns7u7fWN9og8cuLU8wu
IxHiFc6JmAcq9Isks1yf367r7ht1xzLzDU+yVe5awzsFxzm1ha/ZB1MnnlfTcnE4+HNSHPM22h0Z
HvC3h/LQu7qL0lsgJeTMEkeU1prF42Uip1O+wwE3X4H0Jn5JuGTpw2zuxRPyAsfg1dQcgjMwI6Vw
5fdofvzqalY6DYOwwEWQyNsd8/2i4YmmGOkruimLcIDJ34IPN986hxV10UcRChiSc+Y1lgNe/E8W
YglAxIWhTr3gxZHufW3JV80YqrA0Okz7hV0yLvSS/yHszJYcRbcs/Spldd1YixnauuuCGSQ0j34j
c/kAEiAhQELS0/f3xykry4zjlmFp56RlhLsQ/7CHtddeOypvvM1lPHhXR9r6Pn0sH4tmp2Wujf/Z
h4QXy/yzGfXfdXyempxp5HacfbjOvKf79Ishunnux921fXh4/nn6im/pNUzXtnPGKxxaQsyMeTq/
mjbPzlexKifX8Ogfo2njM6fMnZfBni757OS2M2ZhNcyDYG59luARl4PVbfWKr+MHMMEJ/S4Sqaev
Hd1BSn61fIy4uoHG1pgJu1PMrgjgneB7Xh0bpUbIJ3F+DKV9qA+f76oX6swUMaj5jI9482YQNNPL
3AK3qtxyd/9sJpeHo9asmXm4JjUv94IW1L/LHuNDo9cotfD7bKrMc8FJhGKIQsDHN7t7L48rsTgB
SB6QtcloZawDG0chhlUZTvP+UeGVDcsr3rNo8H4Lj7Nr8qazjLiVNaH2gg2tnOMwi7CXmeQf17VH
JhRJQbG23kgxn0hMjJXvZ4K5wBQYydbiGxzalWf4TxcTQA+jSUsQpmpnfFWTbMIHV6aLJ+bscdcS
03JMTjEX4zTFE66Z2QanrooIRVFCEDFNyT1GK1FDleOAbzoyphfti81+fDnoRMhEp5NqPOB0Pyi4
XF3G1qHIiCkb9SLujbrNklPumbh/H1iRWFdxmZnI15xwNNLMJ2JwmG00JK1N5aEcvOJJ7h5eS0Jr
FvsyZ/Idb3Dl1to4aBrMgw7z8GKLP+5EJHe668RwOYW/Is2gA0n8MGeZYKYZYnEY4mJglFCxd3ue
ytK6RdSHZzp5Tl7+C+zaU+E7/voiV1cPhMpeRaSDTsGMs44hEHHPkSi8WdgbMd/ejJTVfXIQujAF
I6lIkMAbJEaAq1HBAf0XhibsGytPLErs9fbEn4hflHEpWDwamG/+dX4g4UXpkW/L0/JA6XmwOSdr
dB5rsl6s8o2viGBDB33po4n2XjfBo/KCJ75+5h8U3luEO4wvilqnm1xnt9BkgVSO4WuYB+qGdP1E
l2eGTMoRXMgWppx/PwjbHv4D48jvgQakd/JIxP0x7ASBrKG5ZaoBnyOAl1d8YEnFxXfz5XEOBM/G
suE7KnvuLWz5/7sneE9sXB9egZMpv/3PPwMoUR0Gnzm6Il0JSGtZGJmvJVg2Oct0xcWCN7gd54eP
CXs8E1aLFIwZiBJPJcnFIPI/X5yKLNiTpYCcO7d5P1Z8/PTg/WDzy4XfzvQN/05URnmLk8P3XjGf
ydnTvCU5B/FMgl/XHO+JjqsZoAfF3gvvSDAKSaLAnnCi3NemJSJ6Bazir/PEungFNOIOaJTXZZ1E
QM2kPY4k0/mCl2tsjyKZm5fEpoe99/GcfACPu/sZBxKT28UtCXq1snis5WVphwEQtUlr23tQc4lJ
hOFH7hSbdwtFYJF7RtJiKJjOvdR4fL9iSZfPtIqe6ZVDyT9sXevfAxV5GXFH8OTD0+SF523dbtIs
bmn1hTgOgRXOlkFVq73X+nYkbosQyJV4nD6WfOgLPseSt7m7xDdp72m0JvG3cJYZR8aO1JQbydrH
5UZQAFpkSW1eQFoT5OGre98ioxGZjE6m8vDuy8E7BpcsP4uZ4yqOaY6nBB+BciJOdU6wdOIUEykE
va+5h27B5ecEMEbC60fnF9fxwbli36DN8whqBsdUfFFxYBj0tnzG4HmhTq9Yx7W5ppeZMPh3Xzzh
nlL5oGVB9WuGApnx3s1DGxrXCtjGUZbn6MGyo5uKOM9xYnqvneUrQrZgmDtErmgky4gJZrlTrlpy
Wc35kN2V4RG688eweMMqKEMFsi8Ds8WtFFB5zW/WSAbZXknf9j4Qa/QMQLIHDpklz2b2HZXoO999
z49CsMw8GHPxjckVEkgFpy5haqFzTu34FomssHext46+NqKaTyT8Qxql8OCe8hZ7mxc5jswZ93dd
c6VT8TT820fxCRvYE/t3pdwmrnoeDKYNiVEh9jPHiAFmHQquGjXVo3cOmZnN99+zGuJSnVLbk+hK
oCz3602ad5mvzFaNmcjEGbK4O5aHGpPbYph6vk/+dXNsj1mHbCtc5OQxM9g8IbnMrdjsWQMqTsqG
l5wfPcmzxrnfUP5n2OtMdh+uOBMi8uRacfgMHnHhZOc8hqxo2mxMjpy4ATLLTIDN3ZH4E427owRa
wMIgU8VQgzTz9v7eBdchT6yh3Fjza9STJF8OQuqPUX5cbXHWXkGDWMOARTWiht/kBRxtYaeAwmJg
i7snpIKbALC0Yq0hp2ZB7jMWU2JB0HwX+7Yfl+Fp9XT2VCrEYW6cxlXQQ2YV+JFfDyIZP7n69MyO
mTvb06cM96TO8ORlxclj1CaPXjEOlKUYZa4yFMdD9K8OeNGbl03b0WONSCVfD3le573hAG6OC5NP
bPh95ciD+9GNNttHwhFkvS6pNJcQjPVeB8Sx7huJSc5Os7FZ4j2dse8Zlp5aL6q+aZlwyjxpafJt
m6/zVxacVqZLfsad5H4JzWB8hV+EHb8osWfwzjnaHM+DxMHo+Ac36ok7hRUeSuAOwnSeQtZOfG4B
ZKDh8kwQn949HigiLjMUI7KAbpeQOqGTs132FMVgFpOqPiPS3dNKHKKce9t6Bvutz1pM6nXUevtl
gQyazWvkfhaIQ7r3T+kZIraF/RQe7chLXr3riMDNeUcQlNsn84GSJ1g7q8voyLfmP1yxwDKipzWL
fcXeCtcjjPcr0Rx1TErpKnzCxVsxv51DeYvfbxzyx38fdfHvzvlQxxIJ+957DBGlmO9HDX2cJ2A+
Gis5vi//Mb4GEsQIfVdsWOFghdJY/Jpd2d4+aL2Sb63R8aH27K0xfN88Zg2zggpe/RlYfN86RPaI
o5Pq0ydjBsekFEFNrwAaZr6NZU/vHIDC64eVV3nNvAqQRnb5STnWEC1DaueUFpvn/DLMgofm7Ida
ZAQvX3pjob7v/Bh6S7dYGB057gL1o3QvICFAqk7jn9fvLFLvSkujQQBux6zqLL6MpBD4xPm26TjI
fRPQI49VJ0EwEbv0HF6H6CY7eyz1VOMY3/3bdr84v9drzvZlhPX3OYhARq+927VDase+scC3zPkj
i79Wkz4YTDpsQpcODhAhMcPAICbFRy24erdgzDcFk6NLij0FFkZHcbBlIDe2/yWiGb/4AsOT5h+I
paIarWbRSnY/iJRDaW0sqYsgsMXh+FDDk0PdwNe9BeNucV3AT85+zk4Th7s7u+V9uR5PQMbLQYpv
i1OE4Xs/lsFzWzXeQEWSUh3fApPatu53yTOQwn7SvHEMaT4RZr3y/Kv3Cq3Pu7szvBqWDKAMBsov
h23wEFJmelgAKCPJLEjF+crEGa8v2GCLd+uwEK1nhk9vp/vFyHwTEYHkktvH2czyyDQFGdkpw28l
MPirMwPDXlwM0wfG9y+fnVstsCKBCBhf4THEZCZSSIcJ1wu5eHAAOQCSjPZjyAfOmdUolrASvM/O
0z8qqOLXyWNVosBhDZ/x9Ndkhg/ku4M6IQgNOmfJoF/3kTy3xbKYnstYYYLxkd8nJ08AAypHSGvT
0fT5LbyszH7gE/D+D79dqskgUJP7en9xdjFskNsM8JTYJDkvpLE1FZet2PWjxvKQFf+02bTPG1J7
R075ayomMBpD5NXB/pVEBiwF4vqUvCYpk8eqC2ERDD8B2dZVrLKK+axxrqNr/Axk7KcwLmiJif2J
BiL2yDl2d+fBzZYTgwsXnoIuUmJ5JicDMO5iIsXq9Byek8FwwLr2W64bWQ3RzrfpFvx0c3asmlhb
mI7aGQl3uMmjIzdoco2vwWVy/vLraM+Gfx2TCoGRK3OPC7cCSQpmpiOwl/V3SWTCihPLRnvHmFgO
YcpU3f0r9So9JZUpqyVaFWS9MwBvD05AaF61R97JMQunGF1G7Yg2W5qBxspC5dA840d4nfbxy91T
v0B3ApT7QwFcpN+IsQvncTFVLbeNz36TKCNjaAXXz5xZiYlBTpKIoeCXxfWK5CGihfSp5YE9B1b9
ymbFqm5dgyOO3VhWQefev7LJ+OWqs554o4rNNKOG4cv+7gusBzGscCQxe+eeYmWDm6cFYB8wVEU8
hpK8Ix4npn6zMzcGihGJofIatvzcbXrmDyCXDh8cu0vwjG6RvZzl7MMpdQlxbJhA7iW+LQfoxMOR
9/I0f4TSCFF5pzojb/8M7KSDwj5/hLTXxU+KptHm8vGcYmbo+OvSe9rN3+UQMzhaZcC6yttjGllO
C6xTu+asxv3a3kulkSq5Bad1ofBdmTicIEW3eobNN5ExPaNmSKWAqKByPpHNn1KpcZ90ZCWNL9zx
7psozl1n421yJFU34xc6+clz8gpv6EeeRB84pQHoloQheMHRY9pRbQLc9l5BF3OQlVHnwhMnOmm+
H74gguYp0sno7z98ZVSHAFlE1TFE/TBL0ZIJS/a29AtcI8qQJD0S25mPj1MpoW3I7cYl7g7KLIKw
2MszPv2xon6NJkklwklSrLfTW7kqDXy5Ra4KhBY83c9uXHhd2DM9YypqWRpqfav9WI/LsPI4j2+L
6T4uVkB6fU/gcHamYDcJeY1PAYN3W0j+h0+YNc6HhZctnrRukXhYBFTcumjg4Qsx7w0+vQxvXFIU
N1MlOulOGeVjLEAZdXOMp/ctJVZQBGvAQDfC4FB/BmbQD1lixJt8foul8IUhb3GtNCZ4yjBzyzkb
ie9XJnefgduuRZ0kuU309ZOd6t16BOxe3V0FJeilsdW/G8DwxEw0XPDNGYTa0z2ub34O+jHK0yMy
xFFXcCrp06RAvSlXMJKed2YHHD1WcsBjRYpzCR8RRhcrLeJI7vbwJozq3sEG++dERc8fJ3/dDJxi
N9rzbR90K34L6ArrRivZ+MY3fjrm7uRsrnzK+5kBes8w4/DD+rF3RkYDxk5KhVQ3gqckW9YbY+RT
sL1E9+r05BdQhKzxcVHOBqg66p4dZRTOrsjsGPQnMgp7KAVUUPqIC7a6Yh37QMZP5EEd3QI52ZVu
sTHGTUAZ7bOPCVy9C859wJZjyKOrTFS/X+Q9WUxi+VDIRjwWH83FxtcsZZJ4FHInInU6u3I8eBuO
lY+M+NGgNNr6BXnQJbCIFg1o8weO2tieHgNjOBgeC4La62dL9rXCCyaKo3BAVFdDmKKNjl47NaJ8
WPpER+NyTlTsW5mQN37Dni+a9XXJMIuwpyOFkJwQ+8Rq6l6yM8PMNV5kMzPj0Mww0C1hqRXppEFq
om1vR6dcP3L8f9N7Zu1eGThwjT+eGF66cO7D+8bQKXOqvyYTKV4T2kjpCbdJILZ++HZSvw+YQru0
EwAa4hBqnGTQxUyO7htcAjO+CbtqYIzP18pc4xi8OsG/BJye0+xcOMbmMqm869E3k3zcbk/rjtDj
wiITPJKdKPgqNXe1bX1EWgEb6thjzduQZab58Ap8+E5x7W0wJJcBdQBMHt3i6u60z+C41LZFfPW+
SAcsz3RP63z8EK312JJLPPDcMtE2teGaO2Mux6+FNDqlg6G1OW4vn9W0fpeaADv30eIXq/R6darU
JK6xHAknDgi26jDa76ekIP57co4poaTGUiOEzJFPufskpmF9OBIs7ydP28lGakigNIKPqPPkPQZI
hOuPNVbKnb/AEIi/dFcndx+/gH07rJVC4Fg6NWm6SKFrt1wpkRY1V36uHdXrEpUyjWBDdwdsS7Oq
gvczcXHnC+mHytMgcjKI7Uh8YnpV7pEff4ixPE/2o2J4ABG4Z4KEiUZ81ScZIqsm0mNztECaNdiG
2Nqexx2iFUttIr0ZE/a59dBy2jxQtMhnOsv4cDXSFAMp6GPAVJHt/kMlvQOBOIbIqKvEZNePLH4R
JV92WnBnATPaX6CqMoxUxQyD5Ql7Lvs1fQ7EHBkzWU0Ol0VOjB/f7bfN2rUE/SiqQJ7W5+i8YaSp
U/pdylYv+5GyxdH3Hw/dOUNFSW4nPpNMj1xi1xLXYHDK8XH51PyBFbIKl8tEJzcG9+ds/Zrnoltj
VXcyjtLe77TgxYSXMriUQZZ7NhX8UXlKXiBolKtp9Oo8DeXfxfwyy4bNFO4P5q7hJFDf16kwqhFa
iMfkCMS6ksHEqH5e4Qhd0u5Q+CqjiopQH/e1I4/pZxvl0SXQS4dokDkbnp2K0Jl1ULxrPNgOPiys
9xluQuPvF4AcPk82OSSrEsYu16gdMddFehKAVFsT5LB37fGl8M8THegrA7m8pAoDY1pXGl8Zi5Ml
D0hEyEZ7/XYOCvj9WCqrM5B81yIlLcJqM7zFt6kAGBQsyqhIq1UXaZx4QmRPOXDEaMi4eJeFvWZq
BKysb6nybKgUaK7Ps8/9RPl45e7p6d/wl1Q2CueSTzsqBADP5+BEhrvJVgVHg178U3BbmYL7rJ4B
63KCx6tXKZiOuRm073wKf6IzuAIeFpg4l8n0qWeHCggT5jqCSQzQLh108DRSpFCwe0BEfC3uIvjF
o4/5a3TS3D1DgKI6AJ/F9e9CCjvgpyU2+uhXv3DHh3+D+FiBLxBWVMSStzgDAJ9WZKrSenCLa9PR
pix89XVaHBnJDWYtS96ATQWhBy4Mr+BwTGD9NKOB5Q0yt5mevDuIsB30ab0T0B85+chMpn14mx+p
aAxhI8E9OE/2nj7nO0OYot6wU4fUSg2A5XughAKgLQNKY3Vs4oux49QF7S18GHNLXLdQPary9xEl
6yf4631zo6yjb4y1PqQ0TP8clmP+HA+oSBP1li9Hw2qS7zYMED8TvlehfCAdBeE4Lx7R3TFnDQ34
BZI1pQXsrnGBRb8n/idoOaT30DhYQTXNph1NkHV09fKxnrzW9/H9LY/UBFNxoYozqW7ua3arnUwO
5DFupAfUO+jjDNbG3rP9cyRz9ZmHOLKG/ag8CiP8Id09PA0//BqEXMe9jCszRrYoNANzCjKAtaji
lmD37quzLMYUgOWAjnvlWvt4JHV0j6CWS2ONPqGTEByXx6QG4QDsI0vrTVc5NQd7MMI7AZyFxGni
qFnCCL8Vk849j3sQV8W5I1ACnF2uCgg4oyZkiPoYGxq0dwy+EWkbK3gJOKUgtzBoAEmN6AWLzi2W
5MeL8hEfIW8DThMjP3Ywwak0LIqJQjo8fZD0w8Pfe3sAyOnAY7RTonh64Y2Zdt2F+MAnUYAyhq81
4yjKN697I42BcqCQr8CzDwbbavl414LmSgCffGrhdT3UxfdtJ7bhEpVhfAE9aJxa644dW2SKakCp
LIBeM7VjqGHUmYaEQ65IEP12wTOPkywAIISH1RCaXDfHjZYCaGG9LcrSguiSwvYYStM6VK9QMp0m
5VoLxCTuvtQVnzE7E69K0fo46Q+Q6w/9wGkJ01y8BAkdreyFBybjX0WhAiziojin90HQTk+IC1Af
7F1I92fqsmvOsb14hjoIwDMypyXlh2Efnd46JiEWsf10q9GDIcMkkCRM+KZyzqtjKimvrHin7wtv
KjgTB5WkioIaZLioY6bhVz58R+E+rojIy40OEMFIrUA7lNGFYOSyIOzyn8mJTFSbDci5WKfpg3Hr
3ufdgwUEnS4LLgteC52DsAVoP2OiBeQyCODnP5wSX3mZ7vSkXpup4VnxYGqPbcb1wNxkltdgQwz7
mmOvmDn7WhlRRoWLoOGB4o6UtKg1ceeeXvuZ4YcIkyCNMqmUvCLgcM4fZP9UhBJlInKbJ3EgXgFc
5LZUv88Vv1vSMmsmpzF35p5koUGXRHSOcLHTfbRjtYLu6xSNKXXTf+ESMN1x2eXXmQTa5QrdPIk8
SC2cev5Y66a3hz5BsyEQM7U1mTIvnq/2jRH3+QEMPm5aV5ddyCMah4EIBEZqJIn02t1vnoQAogYn
2gMpZKcMHngXN4qjxLF7jrLpc2unQjKiTIhe8uQ6kVCQUMMX2va7JymwBapaO3qignWcVoNId+V1
DmKe6AmNH+T9Z3I47XCjkVWwGuveMahKCRESSgYByU6Qp9JUJdWmdkF0wFz3LizDy/B4OKUnSBqw
OCpfhYWcvV95IJDd9jHtKUjcfeXkKk9iThmgmlRZP4bmkticqHxRBSpyeCAocPK4Y5lHphE/fcEO
pDacyuCq6XNTTLItAe6FVJj8bXRmBAP1zktCqqJxKePHRAct2F02p1SK7yvV78ZgROT1lwPzU5nq
Rc4CpO+ay1s0iM6+7nYpJy0jPbBPQugkoshz5nTyRxqwscg6jUM7wVuztMTNHAnCRCqvoWGLqFED
kyEKVEfyN/bSmPQfBOY3kkz5654OQDgFCA8HJT0umi8iLjBWt48FbkWJovmySc3dbqt74NwxMPv8
nJBXEQAT6e7JJXnSJT5RV/FYKlhcrQdcasaPHsiwj5ToGpRzaXYZyTM8gJ3yC8SutldR+5AoB3Tw
srWwBsrMfbjG8SXuA8ZXlIspfJDpg+nBJWUr8inGr5pYH93rKAiV4TXK8H8AhqTvUHnwiuBGUNx5
okh0ajp/wDlIUlM2n1j/Sh2F3SXbqikmtTSPtDAiHx4e1b1umHfnfeqw+crRa2GO9Fjgy0VGMit4
X70P+1zz1UhzX4G6eE2kETUCctgTaQm/Cl/r8otsiMBbqg1ffrEceDeIkEObeeiAZUCSBW+WRy1M
g1tUIYmKheGc12G2va+u+PrhcSqymBu1F24G0XnvdaICMtei7/W2EEpq6ZoWphjxgej4DqVxOXgr
DuquJyMLm8K7E9VMTMwQAHpgJuplOMjCF+CMsRjEpr+Pu4FjTKHSrY5g5gUBzyM5hrZ/d+VExUia
U4MjK03l3slnpDEklobzgQXoHRRyyZrMjLDrg/glthMJdDippqIUYSbXUT8CPSwCVJuc8/waGBvW
mMbLZ3J8f032rjDNqQlig0cMq4unPdnuivfLKEJlGGw9JnfNE7glFKYnzcretSTdj8lplL1X64fs
nUbVEIb/En2FjXQWwFJS+u/a1mrAck7kT9qWcJk0u4hXdTjO13pI+WxMOxh1vcSjXUjU9PX0GdxG
FFPBVhXvkeqW98B1gftQovi+flpRA325A3KCNH2niPAJbHRzc06GUOvrYUFNF5/6+zn55lgknjh1
wsv2654SXUg2kA7GJlhQsbhCgIusoI1XCv0fQdkF1+nZxwHONdAxdkiouwwicNG0BU948hr9gYJT
LL4pZVfYccyQfP9V1Zhk7tRkVAHY9oNs8xR1IeMcd5ftA/9P7XJizfMsgl3uuwDpHRqSIDzzIjZk
QjeG8mAfQVKoQwJSKHhaYK972i87ohpBmcHRUrYTyK/GZEmLapY+NT/1JQTyhTakNiSGxVH5iE5p
7SlhNoZ858lpi3rjpxHObgvh5a3ZekAFh7fi3tWjOoahMpTgk+azGzMj8WBWYG3cDEyTaBpAFe/q
NdB1DB8wmgCo94xJobqvRBRUmi9p10bcYqY9otLf07o8uwLf9LQfOraKiTr5p2GJITpDIu8c7LHE
fN3OvUzEQaSBaSmvunH3ns8vo1tADVULYYwTQNSJtYFo5zeRBmRB6k/TBmmy0DSZUPQaZmFJ7Kwe
qq8qpIT+Ln7m9KZsXriv6Do8fZ3TB3yzt5fh6oD4z6APnp7u1m/Cvw0JeHIEdVZn/7U+tt4l3lND
FQC8NuKdY7L441LOXelNn4kwtpmjY5WDNsvAENzfMgJaD86RGgpLVTMEw54ONh03riW2x0R1DOTJ
prjlNrYCOT1FfKZfPx1Sv2ad7W5HBvWUb+0CqDkGNRF1u9wX3bqy//Jlfq5yByNKcdAvht04w3XO
eyoKN2jwc4OF+1QABkBE7uGrDSorkgmD62EvpUcKavVQIyaBjTEIZIhkJrzLYADzlQSRghq95OPL
0kTKuvnub+5x2sainENYM6L3cijqerXzaqgHXKYNpL73PicogmIQnmIsjnN5DWv6F16fqEGvFazd
N+7lg6x2aocqjf/geOFjJcVUPDCsyX5M4TxYtVTJ6NY9BvYU0NbpvsncqEQPUF4+GHN6fpwVeYH/
jBWw1bgdqZgKPCKVuQ0xrD3VY/jwI/BPjqgSsDVUZHyG1c+YLHRKzZjC4W2oxzcAKzykxmRWY/WC
93SANE0ePHCu8FXG5rIJ7vQa/NI4qxlQ1INgyoFKLU6mikwTaAeMfGaVKqjxEWfpNHsOaQ9dALYC
ftc0EdB1RaoFedxdZRNcO6iqcqgCko+0BK/VcSRSSj7GDutrM5FmyDZRiuvprhJ8akEFyJ1FzxsX
k1Xnw3gGH6ao+OKccgZcDtbu6JXpWA53wpXG5vL1ed7SQeDuk2b0xB1pY316wjpuiHe0zNGXLSTI
twr7zICjw95VxqX7dFwqQkaAVzpCEyn98ab2GeNHjDoT8JziMehB0CcUhj0BvpIVvrPwC+VAUHOe
NcllaibMleKbCqpJfaXQPFfJ0+Z3yF1cbk/eZQRDKibZWHK4nY4hdDUEFi72kRIlp9ppQmgoJiHU
8aDHZFcxpkmeEo2FZFns83lWTSj6UQqqFkDe43bapccJf3tgEjIALQFZmVaT+0oM073EQEn1mg8+
ibF+dkp01G47LowiXDFhMec2EVChiLo86wO+CtwajAXZ6y1+xhqH2x59vhOMg3qfHFoQ6LBgeJV3
mcDtoHkp1CJ7rVlOOePQ1WkfWb5MCFJQFpNi/AEhOXKAtNyEOEr3UriL93YkEw5xrglAbv55ucaH
2lNjPGjg7kgxVjwRb9Ie1FhdgsdTgcJ2YNnJVSeEmtdhBfSaSpTCLFTeKU7Qtb+f69NfPstrk+f8
zjkmMYPFtG1KVyOMiyBzTPTY8K2xSdQ3zg420yKH549q+NpxKAyO9SW4Wkv+WH6E4N3vEH5evSui
kO7rInzR3peCLqjgS9oUKm2qUfziC7ZHnnBxi0ljTNsDX9CaW8SHrUtihGE3dddGXslyat0jGpJX
p5lEREd6KihFECUm5zfdNS1QAhRzeauRPZI+z+nqumwA04XWq1gObmPxop/NOQN1pTcuLxUJYst5
/mV+Xg77SvCXBoeLd5rrBB86ESg5JAwLGDKxDbuA/NSvRzDwn4k0tD/bjcpq6IsTIaLEzWtml0Vj
+YC6c6KYQx/xCMm7sAm0Y8jT64EGcVzzTfEHwxsvQ+W4/UOnqfKDhNDfOj9/a6PVpVJ+ySoKTSbm
5kyvTod/Taxf+pmENeSieEVKHhblEFL0PwqK/CSexBcw0PpBtUn+N2Gspttb0lnM5lhbjLl5a50Y
Jt/KEfNZHyhcyn5yiV02Zbb3o/Wf1Dd+UPlBY0hXjQHCKbSpC32Fj/f58Zy1/+8/5f+l1qe7VWf0
2ULUm2tUmDaXHSNu//M//vd//d+Px//Jvi7Tf7XR/sf5Vk0vx3PH76k/rTFz3xgqb6FAY5uiS/sv
Txk0hS4pAxQwKEjcPWtF6l86Q9ppNT+IEQEDrK+2Qpji8U04aRfOx4jCoetG3j9/kR83+69f5LfX
1a7WTbtpaJs03jrNp2/IhDvTUbi7xP47OrX//DT5p8VlGgmjpg06tZmX+vfX7p59/dSfCGKQY9GP
JiajLef7iD11ESTvnT/oGv3YZa8J0Txa/zUk7X6THKjvhTy4y7wd44ZN6qvBoUo+RlTNGUm8WjCi
6Z/fTxGf93vTNLqOKG/o9IOr5m+rqb6sXL7XNMwibNJ56VJmFMYU8hKqrO+MHVv/8+N+Xk4x3QXZ
HQTCjd+WMzczpVYKlvPmbr03+KdfDMxxUH/9s/6g+Ob/9mYaUnUDNCsHDN/4+85Zyu1sFLVO50H8
oree5jqogvp8M4ANWFJL/qOO5I9HRajuMHCJaSa/v9vrpp0788Skr2HqIW/79YGQPHpJaKbgW/55
HZUf9GhURp8jz6Sgz2T8OkZ/uY2KLGn9XvkluINwPcM0ED+9+19Q5schgo495Kjo+5Swgebonx8t
iy36fV11m/nrQg0CSfnftvBWX+tT++SEbrdcPS220Gtm+6Li8PmHJwmz/fuTjAEyzbLMZFCMzt93
sBpctcJoOCy9m5IhLq8ORBHgnHDHQG/X+4Oq10/bZ6CRzzhCtMyY0Pz3p6mXyy3T7r8kqAbucfii
FHAC2f+TOrwuZA/+7a2ELrzF2CwZpeC/P2ffSorZtaxfF6zTt5TZM2k6PObkiDpRUusPpejVgSxv
PSbGpUuk4irqYV/lgU5owfWmFXeDZUVW16Xs/fk5i57OzKqpZQ//sCI/GiMEslSG8qB+pGi/LUmx
r/pzW2PzvaB1qJiFyEWIzT67i9L9o469/pPQBwpZBspcmi3j0/6+MoyvO/f2ANWxcrt9BFv6qBMm
E909ZjAFS2ovjygmGD3EgHy90x2c+dEdkb5sYO3ANmBM5RgBEiZkuIsLITdihVYOLnZy/2DEDCHv
9m87aKg204tNTJktXOVfLt9ZaitlryH/1tFqkNGpoAIHEgLRDUBLND0k8FZDlWiRP7L4D9EkAImR
LmiY9QBQw4ruQXNsQ5N7ATN/SHN7rOwkOMuw+gOhyGGHe8CbEzSP/A0YSHDTBEAI25uiA9WH0X78
h7v2k7VEZvF/3uk3STtVuTCjvSGIsMJ896IEtNkdYZjQwRYpzh+c6o9O568P++0KoIOmNfcLGz3c
CjG0s7eMPz5GoDyuO/ij9K38Y8TAoUJiSgyjYFDC3/frWKPrqfTlg4jhHMueOZS9W2itjSd4N+0c
8JCeKeIKtLo/Z3ev8LPkQJPrda7T1tKPe/rTYAUc6JAyaIMapLQf3uYQOEb5RN0IBdQ3S6KPQrvS
tG2KLIMmlG7ZMNOdTqdQkNFV0TYNv55i9+wYUVql2AXIYboqBF3wnDtMOmXae/r68S6os/buuiAw
R4EYyu8AjlBFEO+QYQwoalNDEBBvWuzgMQ8zaE4gT0/oEmPtI6NWcIpegli5QQc6c7sZZehid/oq
FtkOCs3hn4+N+sOVFYGRrTAFD61S/berkFeNmmdmhYUQU5YOTLqo3OUSYyHsFgQHEFMzhJq9Y2Yb
ikmzIZjBP38F+YeTyzwTVSHyRX+OkWZ/310l35/qV4HIpZ47Fn7iHEh0n9N+f46KZelDEv6T/Lby
gwH42yN/U7Y5ZcqgkzPOr+qsxdRaEcjEc8TgiJkYS7f4k7K8/OMy/+Udf7OM16puM6PiHZWQGPSa
HsMMBAga0y0aXv50O3+ILf72dsIt/8W8lUbPKA6Zt/OGb9vJYZ57RIVLJLj3AaJLfhJ9kwl//iHw
/fkk/eUVf3P2dt4O9o3CU9fpKQY1flCQQth3CnoWGlAIpqH5Bj/HAGzxImmE7tMnTMc/HCb1h3BY
wwURehPDMVlS7Pxf3t1+WF1Vmq/HskJ64rSksADXjE7X+6aLCs1TAI7IjC90yuwj/5QkaGxsIkpO
lhaS09f/n7Mz7W1Wy7b1L0IC038FbNw7dpz2C0ryJthgGmMwmF9/n5U6VycmVri3dm1tlVS132VW
M9sxx1hQccvdf32SorcsGD/LsE2YTm0NptXrn3U8hGF0Ug8qyRdMIvxntILyWIwUzeFf56+e07iV
0F4t2LnhVnZum9KU0lXZjFrLH6SzQThSjkOZjgTQ93ocnMfygaoQZD7BuJT9S+kHA+/cgnDSaaAy
1KNOjrpvCU6/eUvrOhxL++E56Lmsys2nCDk9uwJLm6x2Xn862Efl3oIT1STCByASu3MxqrMfxZ7s
9Dj+W1E37NemTbZkaoiSdY6hNrSTtguEli+yqiITpEMzIjCJ3buP4RzmSVQlQDcwPtBzL28F3Vcr
CyP4415qqWU2zR7yNTHuJaYZxZBdAmonfaLCwHgQ3SoqpH3kjMpNW0BQoMimrWNgO/egPFT743Fg
ZFsmhY/+yR8MGaF0t4D/QND7TFH0UZTdvHkwX8uC2ROO8e8z+PGleyiLyzhhjz0MK7sspNfM8WTy
IU98SKHd9fEpGd0zC7TuW/qmCULzEz9mIHhqyZ3Hv8/T4nBpKhmyzcWzDLxZfovHJwdXhiCL83GH
WqEQw3HkuTF6uBfzYKlQz+o7bGFfO+ElKl3/+zM6t6y1pDjSG8JL4kbHuhNl7AsV9b/d5k2TgmoU
gn4wCQtdyusbJQftzsqOwsoTYzNrMl/Ii9EEU4va+3BqP057bcotJ0YUBruopqPb2w3D0gA2RbI9
GCDAjrdM2B0dZsRHtJ54RmK6mgr9HoCymKUDOCOm5ah993z2Td9tYtoHBAyQ2ZudQz408eCs1nGz
Ff1mOCgezZH5tB+HG8GixvSqjACdGKZVnlLIsWS41iCBaTzAFOPjxmKAHzSwPoRBabeNH4sRjdr7
41c0yYbZTIGO6PT4zV8MasamgLw+Dj1pZP47jeFzY7xczPsXK30U7FxwPfnW8I11NdQoTWQP+jjf
e0lKxF0N4bO9y73zs/LxmJZDnXnKKROar9Ho4w6o3j3a6eAklY1xF9wdVmfBUoBcFeGiTctVG9bA
2qDhWApJlABmBEHHC9lS6O+JxIDavAghhmbzLcZQzR4AY2/3EG+NT6NqROdMNOJ242Ry3rl2A85A
9PuMd0C41n28JZw8vxUbQDmgDyFJmQI9HohpikftI6XfFdIhE5gXumsQcu08Af0ZAPWnMX2Zl8ta
sIcg0uKBY/kXVK7t17TENvmUiaCZDrHCC13iCMxhsaRfL2Y3Ru1LRdOhoTsbgazPYbuZMkA2Oizb
L4UOxGBWz6SttbG3bd5jdb/davclor6AxoMoWP2qrOqJfTIMk/z3URp7z+lEiFv7SPIOhzRhpqlI
hXvu562UG2Hr/12y488gOg6k8sKS1P9eV6Mtysf+hMz27b7uq/0pIjj/6/M6xl3TEJusGoy76gz8
Z5qXzkdK/wxsSc9G3v4qyNo1HRbPAUWWa2ODuFUUNWe+arYQsicHbwssdP4ynd5/zXqc9M1Y2fqx
ViclURvEuncVYn+azyzbWoy8xmAgQAMCobK9Phd505D+XK9jUE6whR4s8W2qQ+qHz3p9H3FoB5Bt
tF/dqYuB/duIKbei1J9LdjyEVVZZdCr4RMYdAS5/AuOYFhQL+hZSb7kipD5oLiDvTl2ss5d2dE4G
rS6k3b2zN6Pg/u2S31tntWq91cFb+WiBvxhiGMEBuT6kRP0liuJ9rnlwozinQQFLwUyFIP53KVAN
5Cg7S813VDBqJui2PUG1svkoHXISocZ6T2sl9+9DhqvHvbIRN6MSG8UXDXpqmHnVTnbSWHKmpCmH
DAUvPKJQpaC4O9oq4w0i3XcWAGzK8/RWR/fr8bo3/L/hOXVZo7sjKwOkm7uFUKNVztVBrC6q5sj3
wMw3HG0+nsphOeSCiW/vle+5seM/1/yu4fyIwywlPwTF4fuLIQJ3EOZA5YZTJpGfriP/399X+ru2
17FFaJ8ja4A2h8Exd8KRFHW4pN59F89XXC5nIw0nyvxIN4IqH9gkjC01hHtEQWaVMwaEtq6eekWS
RBr960fQ4ZIFS78mm500Wz+jyFj/Jwd9PVLDUJz3YLoaMaqBbPTLcnne0PNZ/z+o7/7abGIwKupo
dHC5SWU69tEeZIdaKe0G+ziieZgt4FW5jzynQoCRzg+APqqZMnALF0zTV9XnCb6zpKsPF+sjWccv
sA1EnjvvHPGmQG2bnUyFzINZ+n0CzfXTZqOMJxt76KMS9SC6l/f3X+nDGhXE9WOfpfntavkF1Og0
Eyb4bzGYaw9RlWV4kKVQlAS9BZKpDCvAO4+A3BCc1c4RKvDrv6/c4Ndpd5bsuL/QPMuVblbKNty5
tGxEJX6y+dBhEMmGvr8n3RClht3inyB62featL7lO5etPe2zSrP5YuJvnOLryaXCvg0mPpUWZDcJ
whNvfL8bjmd6T5ChCpfUPe6fm919bOdKSRUrEAVRoUdvO+ixY1Em0L8k7mZjMLUhKj3LdAhwZf1F
SevfsV/3maZx93doaItw4fAw9Hlgpb4+dEjclVRui2wVFCPo7FTTVwAqnABNBLDEDSBHUwdeCfhb
Mv5pUMgcwUZcwuE5D/wwOXqD8q2F2Hiwe07bz3Z70dep+XnSdeeyb5zBbpzD+5mC0LRWuU4l3biX
zgvj5Gvx0ZEZHZGyFz1gcqaIHOUM2ikbTBN7qUrprARIX+mvhwPF/Ivh6Sr0HCZQQQuczUEaHvPL
6gKgKwgTf7DbFpbf1DMqR7BjuadL5qbWV3gc2tGsUUf5bmobw9MgdxuQYgDDMqfQQczaoHX2EBsC
tEFEDQqUz+wyV7N5yFSrvKwZR9hH/w5gR5qTK4dM9cfHobJjlkllzIIBvyRxEwMG5YPiHy8xw1d3
NnzHn+cjpHMZgO8Y1q5kbpXPuQUQvXhX5QyWQGZtaohFGJM5F7OLAfptx0AlvCnAfyLGPk0GoZt7
rZq1yvrc3GUqdCYBdBonyPzIk4xPFe7M4klBcKAxcyc9RY6WwH5qnNwmX5bmy+nybGifuwhcHtiv
qIaspXqWi9DV9htkQ1zpog4rMxq1HO6lbbw6fkt3YtRZI2uwBuCbrbXdQtZzud8x2JzfRRbjNoxj
FpGXas/hbqMdtzboWnkeCHY8m6CHIYljM7PEbLcRgVyHlu5ebu6lAYUq7SEvIH+oHiDad6poE2hM
MsX3irzKGOUbRPODfc8wmx0yMXYhB8rfy/KxqME4HIH5aqlr1wdHqt8sSFsOs7qdle22xwz9eow8
AkFrr8rIbaD41bW9JR2LnSi3UnSwHeiaVG/kfPj18xOi62hg4W/+G5ExqmW4OCFsIHS6rx/ezgxO
UVCy5ow6B4yPw1HpgFibW0AqWbOnmvhdJbqyN+ITfyzXiVdTbX/a7TSWq11vBDsQJbNPfThf25N/
PUb9lyMVK5kDWQGkYlBB6sRpRWKlVh1SKL/4+zekos0hQ10wW/Sc2S3D9WMZveuv8yaL1EsIVk3b
HJFbZTQl31jSGEWQA5zaYA9Bdr+X4INNr4YXDWFA2DVOjlpvWoZAlxEsEUyt8ZwhwdIczR4pjdyT
JXw3Pn7tOl0ZlFwMOP+tzo80ESE/XGp2HekMgF0OHRr1g+DVFRBih4N/hcZxNYGR+eg6kw+0yObL
KdNNztjF52d0UD5L5+nFnM6H8EjAOj4aUowaOm/u+p/tefdTdzl/qkdQC9GN74P53AoITQJtoiFL
FrCmjneuz0jIVwYCXwum4+6otaIL8k3vhYaKO/HzsT+cX7yl/nBPY2nnAJE9rGHLGcMD8g8GkJ57
dQu4YgphI22gqjrqcZ2LFRZy2uyCpt5mQ+vBeD2N2UxCNYg9J82mQamGaVWmBfYIYPRmmDeKsEJf
/RuYQE+ii2Q5VQOU+cxDiwDGd3AGMR7sVyCu/I8Pn5qz4LT6shAD6l1ZbPL1FaLhoGv0/kUNRFY7
h3DQEstM9vuW/M/yX19Xot39CajtiXB8OBVx2X70Rb7XVwK9UWm3AX2oqNZx/iI8uDZQTaPuU/AA
yDs+k09TcZ7A3gi4zAHjNXXv74Hw9TXZBrc+9ueanWgkTndJXmffH0uaa842KHTd3fEsXmhLO66I
gsTISY8pEea9u8UktSrKYAol567FGpzCwGq1tKV8kDgcMGIELs0d38cYLxnG663D3ijGsLf/u2LX
eIXF/nBubK4T4zMjwZs4cUq2Fm/jsq3/haTU9XId/1YnfHeTJ6oINsEqoSa3gSGExH3+NHfHEdCG
3ttzc0+BYAGkQz1H7t4eZR8pkarEQux2hO7Dntk7f0PVDjA2is3jf/0ilrfuDpYBrAyCj1S4Onfn
fPi/KyYOHIcZQ9WrfDQZBRPHR+J8LpK4JcoXi52z7i0PqNqNK/Rz8U44b1ptqmSX7wPlCoEaQkam
IZKHfs/9ZKM15nk150l0T+hXEGsxrvLv0Xjoucm/i0XAANDqEshFCuuy+Jk/KgZBHLdxHfB+mtUM
uSKB2ql8rvKnxsC4/1R/zEmo6BhNv+ARCwWioecH3DiEgZCCtADm8BO61mofhqGc2HRJH8/w0jzT
PJrQnvOZLlaWnEG8XbpjUJVby6173MONIqCNkbIVSzEHGglNp2xL16oGmBqiUTQ7Q3Q7Wm03TIbd
MWsO2RhB3OPj399668yvFhR78WOzL6GxL40mUrbagiuHjdweP7coaggAhh+7+vAOjw1Szh0GDHzS
jkWp4b5y1JdeYajf307blXaZaCax9WTv1z9FsookC3S2/dmjW7fZ+0RdwF7wTDXIpSOHnQ3//vrf
AKLrJbuhTRpIx6SyWLIcYTJXk0/o9Z4+lm+Uhxif61UA/uWAWY6uu22ZAOEs9Buvv9BuL4Um7wO8
EfS0MCSILBnWIEKgcb9DELH3lUOg7EaDTMbdgnzE714vVu6rsFFKjJfQNV2gpkgxpoCDwHcZmru/
X3899l3eX+9GVN6IEYnRCTJ+t7XxwXqki/hiJsQ+ETnL4DucfH76c9+dTnF8obemCvL3If7GWrCs
gRq5aKjLQvnz+kPjQ92odiV2deDPFpb/DBP9qvZRHVY2d/MLdGDLl6k1jng/IOf7Y4xfXkInwCC2
1AA24oP0rtnUzeJYhtgrRNaQ5t1m7iaScYQhyO5wNF7rXnv39yffuLcsqchILKIpRzjVWbI921qc
abt264nutkSJkRD7G7j4gJHo2+Fv5P/1VbpernNv0zjVd4rMcrPF8yt5F0fbzIBx0sqmhUWbdWy/
9K/6+wIrqrAEJJembSGYfX2usiGZrEns5vE2WbXF/bLm0GVIhPLp2vuvvtPQDAB+aC0DKu/cJDkx
rfKix+32UTg/sKLQYU4+n7C+L8t7Ntb0Hntr8r8fDV9pGGB4B0CF+M7OVybnQVSVYftdQxspHoqu
gTe5O0MKRemMeBFwrrB/O3/82HOLbm7wj6U7wcalzNSLcmRpTZgI+hHbSDxaJ58pS3zscvogRk16
kvjvsLB7mX5+cOfuakm0T4MTVqKaHiHpen5mnzd3n5vPSTOmS5lA/Sd4uT8FYf1GxM30ZYb30+/q
IaN1zGdB5AcyhlmgHkty81kxd4PXt2nPaN06Yr3Lsp1eKKK9yJua0Ohm9P5OFDSooDwqk153Ly5U
Zy8MmfM3Sa5JQwxhWn5438zcG6dM5QQWz2Rkk3Dob5iZ8F+Yjxu767XcB9b41QDCMFMgsnWCWYTE
u8iUtj4c4nMgK9tH2j87+Li3k09H1GjdKW/KJabrKRHfqsdTMmB2QlcoyBu/gJ2tVBmHkyVvZ4+i
6UdAQ0gJ6tB/WU7F7ep9w799LK71x4Li0v/Y0oL232VQigUxGTDW+5N4PXIMj+mQKXH7bnj/VYnW
otETS/wuk+jXC3f8bW5f6vaAEuNDsB+jHUH0xqxbYHrRVp4+a7krqZvZ6/HtFZWPrUC1ohTrkPBL
j3cnDx7H+en5Tlkic/Q5AK99Hhq6m2QjM0V9zN3EBhCtjTWfM3q/ZGJozyMYnpiy3DlMfT7U9/wX
wGreOFzJgScbiy/GSuFHhtS+6qtZ/QrPdYt6n4LBAiqH2m7HLKfH8lweT4GMkSRFeRV2UmDXN+zx
HCKA5fKNwFyQLAd9oIbf2TxL42NpqtFiwu91lrZSXdLTuvrO5kejLR35Cec7QR96OAVDybzguNdA
/05zWZQ3o1FXZa5J/77hPy6UulPzMNRFjZM6zZZ+IlGpQ9HChhGlcvps8o0XymoqTSzdBo34Hez8
WC1v010ZyQd2l7GtZwprWwQvMYNDZpi5vlPvi8v1tx8wbq6pa0KMXnTGu4l8mdmBmURiTfSYzh8g
OIL1bKE7g1d8wvPi/cTYBEU8fWi6T4dHwZVNA9ffjkavzzq64BMB0P54OrtPOc0R5wVumMly7K2j
+Qwv3ec/blkUtFvxlejKAyawOw8cDVcNbWmLYMQbLZL1NvEnd8UYJ4GnPJIW/+s7EuGBr400QBo0
Y3XbQM0ay3ltUc7hLiyshv4e1XySJCE48ExeSlY4+fg8wcCH1iXsScPpejz79/fR/MYrcPlQeReT
LKIK0UWZVQdJM446H6uytsiGR2JsZbdC2RhlNYF385nudkQFM/NcwMwtpCjMDvT8jN9+ipIlTQWU
7nl3Wjc1KyOj3AcFTXz8lIDkQ1nvfACRpaQFnsie9AfVt1YcaLqoo4l6Vnd+UU41Oa7EmOjMenhc
fPdUJ2B9EOp5IeJ0+z7wdwwv6v02MD6boj8jhddnfNAjszgdRJ1wh5AUAEaklsheNp93zGoMh6Cz
e++xuDada6WTN9AoJ3UAEdKJg4LAtk8MVJLqk7Pg/RvmHRaZO8ncT/8DnfRlMX1oFvcpXvKrd39/
16GBSPxYvfvmLSOI87wUk8YzKOE8DM1k4wyFkMISX+L2pYa3jpMqLKgTpjywop2Pbc2daV7EBBht
eWX0OlKcyQS+zZQBWNqCUMSaDCX9fWm/vUF3g0GJiaIzE6lY1esz3V0aIykvItiBOs2EOYW7qw0n
kCJutyt1JD8yhDsULSTNY/KLROZNRc5p+yA79ww99g4miCv018/plLU0Sdu3h4P4OVjN50AMYIA/
MmcYeKEJtIldzOg3OiX+iGZU4ylC9AUpN2osTHlaXDbyVFsGv3q9J215MRtpxzk8U9IEjSMeMn16
AVGAVxTMUZ8Bu3XwlE41A7gVSPfuUHmVh1FjqqVAfi1AW7Gabw4pvz+AxFhLo7+P/Obn/VxNBIc/
vGcrFVkdWLIMwMkTU0TJAr568XEu7+hr7fW4hlsACCYGwBzQJ8RY6R3XEEU7Cg8Xvs57FqONdCQJ
SUK4IInWzOWGSIFYnuRlHUJ+DMfd+p/p/Tc7bOv0fAmvDXLlzr0aJOca+W9GeJ+fi/kr8I/JxmSe
kbL/G5Ulb93XzPkNbxfoKlYji2DOT/8OhH9s8kCJCfdDLjJDJPfQN6Gix2iidHAXo5TBLfGu757m
9jrcplB+vNTeyxtDpuPeQVvthtHmWgE9B+UvfFPntPND0nKZY3mbe4UnKsXvK3JI8aQmnAOZu7H9
uMNZiOa3+Q8SRUH0PJ+O7w9uX2v6RupocQ1sYhLb4pp3cWf7UA53bXK+8FvoiS7gPx1x0X2Kp/MH
qnv/Re7OetxkXURtiqZ1HvK+OhyL5FTIFEf48mfeMm+L6og7f4G9oHZ63dWNh8xUs0olxhSpcfch
240SBLl8JEgk7MrJ2Sd3MDMMyRvH68DtudTfcU3HWBpM4TEhQ0OLNkgn0i/NeGfJO1Pe4hi3B8zU
Sl5MaNsiribJJMqOZDqbyJv4m/n8xX0oGOT2eeqNA4wTLaDl8I75sh18+PAwijHjGZNe5H2wgy3X
91AegchaMxgcC/aknt9+o1qGk1OoIClcTpn63LUR2gVFmCpBJG8B7S9GqkchgZMx3eHL3H1wMQbe
uscO/W45AkHTZHpGBghz0J0d96qEZXYoQegIYOcinyxoWYhe/J5NeXmqvWHhTEVy3wt9u5Fs/8Qb
Wp1199q5ii2BN8TDBmuG/IgNHWfJMPXcP08JJsTT6/lY/YYjvVq0czd0vcz14z4jw9/NcaWVuyDX
XineSh9vS8vZELTNBV56J/p0/IjxZhPGzubsPPnzJebAehdMQRfMcf2NAu2LdW4EdoR0JCgyASwV
vU4sWbfnMrBzUHEzMiCSKWP6SjVJlHfEBOLdPJm8QAoO+5JLxtCzuNK3eCfoac7g/gcZN+FRpCg4
pAkEKnTZ38Zwvv3tbYWJ6b5Ri5o+Q1b4drPr/PZH7dzIcKhsYZWezr7+/sNvBaiMyNERopZDef/b
+P/wMoW0a6JcFwbu+dV23gXax58rsPLRe+s1buKe/vqUH4t1jkzLSq1olJJYHEeyqhcIpKqYmUQg
V7jPuK/7e9jn7uPRxfnqPTNxYTurm9QzSPopIZkkttcGw0wl8NHyToDCn1EznEyIBYc+VurB++r9
1BtOEwNBqkOqb9FC6FyQ6pxHln4i08GOr5KhyOWAJ/jYJvee+omorv59krfsIfBMggYxWm0DTb7+
PDENKKUyVXW6QivKNqHzqVajTzwzjgpXpd+pSHFe/L+XvRWb0WcDCkeKxad2XYhecWdNiWVBLJkC
LzDZsvT5ndCMJhi4CBEWCqU7dMI8QeM468veb91hilUUdgUcmjxevKAfdzgMK+OoDM4DUGTcYgb5
J/QXOVkBw/7yenLY3tU6wajSGtZJK2tWAx33+j1Vyuv/fvwAbMK+9W7FgVCPaBq4P+4TPfvrrzuU
1WBwolIoukKyS8gjCthwGjxQz//OKRw4BxRGOfajZDSm7Or86zvkW2EXICpmmTFCojrTebigZI2o
rUG9zABef+czIF6O3ksBRsFb942036oF2oABwTwzPUHW3ok4L1ZRcdk0EfrCzwUruAvIeoi0D4+n
d39/21fCH5rEgOkHqsE9vt7fyEwjPQugrYmdRzhy3t+F+LeFqpM7ydE5pvK5+QDJRAC2g3MPsLOg
w5ueVvTGuMx/v6YbpVd+DCZK5ZyhVOn+GD27RGYpiQRe5FV0rheAzCe8JOZW/PlbAbIessbJcdwX
Tf02jtcLC3v24w2lemCFDRaNch8F0dfGewUP/EzmvvX/gzcSIejDkTk6WkSPPV998wh+fHXnejEv
c6ZWK6ZJPGKqd1Fvw4nfQWAg8rop1VgBq+1t0/y20dff3LHRBzXZXcwBm/04Y1neFevpQ8X3ly6o
I8HI1/Od4juuPRAL0sZmNov6HpX1602WBrtCahoK6wBrn3lHuCDRUAacN5aJ7/viRvXWBxomQEga
5tQUtc7VrkqlltWIdwT1sTPydu5xnd+3zhbMien6Di2O4QNok1k2cr/GVBjJZ6reK33jozUDy6Ex
pK3KRM/XH61K5rEOQg6X3ud/yPZWmw2DaLRdiZcFVOH/f5cpMGI+NEbAaCl0DKba2uFA/y4y4pCE
hX6fjPzJE/UJwD1037ye9W7cXtZjdyHXIh/pAiMO5+xo7ES3b6ZRbVowDgMJHI+WXUYlbgqnvjoE
SMVITM/Cv9MCMkSgU5aqCIqPrt+LdudSM+v2u824oD+03WwGL6JLwwA6hRgmf1Al6Gtj3PBHrEpW
bAMDgfapm3eVu0O7L1RKmsIXLEbvypj4BpcPCdEGQkGO1XWhVfGZhRHwud7jFXFM5xHpBFQ2Y4WK
Dala53hjcycHutGSlwg4pOEiui7a6QRXLgqdZH6EV17vV984ZHrVNt1VXhNtsU42dIx3bHRoizCn
oPQwWryz2/QVOeQNRFBTvAUUHx+fYuKOrnK8Eoy1Bzd5Rwpv1XPuN541VXSFKydmPdmI6xfVqqew
OR5FzC64mJQnSsp3tM653IxXjGqHmbue4PLbwXc3/eeSXcsVR/tMNylLCNHG5kPYE4i+ismrhGTP
2XlHXchhBgwogeZBkC2IhFqYl5HPNlYC0r+cvsFr+1W9V0RI+mTdsyO/EwvQUD92RNyZH95LFKCt
sMpbykLPz4tFPN5TJOSAqEoCbJi/LJGPJLcQSMa+R3jDcV4t3YlVgvZihvr+2H6bt4GL2xR+exvc
fRL+Ai4RBUJGPtdCLvg/lGB/f/s3nLx7NKSHFAotSoVQQ1x/u3ba2bLV0jfLhjIKrkA98jnEuWvo
ywE2AkcDXxi7HwXaFjR1bHD4d4xZjAWGeCkcnQgYe0zijRjZhgHQVonHVQYzuwWLPM0t68QAo3Do
srsy3BWzgehjzKdvU6ImvWe9G7OBrGfBAkSWw8y61bmeShMGVSbWe0Ts/nmRbKAyX44Ey9PRe3Ig
QYDtd/jwwMcSsvV1QG6Uw6nTgqMV46A00boZeqZUIIsCTgAg62n4PHpVqU47PhATMaJDdQRK6f/m
izlwqlEqzhWioetT3ydBZBjVRYG3m7wg8MWUscKlj6dUInB1l8lyafv/D5ygt0JU6i44chIumRC9
s9dHmHZKPeHCawvuGlYgZLJ68k2eu5+8+Ir7wq2iCtz30MQbvrrnQHhs3ByoR5sRRLlTBAuiJI7M
iiIYqi6Ynx18KwKdDiu+wEwz6PLyIHqzXo9t6dIuCOiFDIaHqRzKv6L0d73ToRQocUGau6jg8Tmv
kmnkwco8SqC5WPQV/TsPR4ARBCSBYiYejqas2TlWLrnUBtIp3EQWkmYnFqrrUaM/HE7lYoAUW2Es
SpOEyEQWCTof+Zg6pxoK6Oy1OReT/BL6VoZwdfqaGT0cptcm9vcv6zgdK9mFeXgqw018ce3TsCrc
5DItZei0/eTYs5YwWf971P+zFhEybWLm5+FJvt7yWioLpQjjcBMiMXbwy3TcDKYBNNV9H3Vzv02F
xplF4od/71hvq9DCttEOrLSfnPfIKJzdEH6bfXBEK+9VUS6uZExbza9qtzi/yYRyh8cyNhleMhPN
4yflTGT+bdCvHcp/Pv7nT+p8vJUH9kWWk3Aj2W9yMpXzt5N1V6ZLI2Rs6byKcsn5e8Fbu012YDFI
D8yDSPJ6t+m2XJowtqR13i5ZSj/OtHKat2z75u+FvhH93XP9uVLnDulBkatBqUtr3fLNkKH5/SY+
M5gLdT9KutU6MY5ejoBKhL5Aow+5YBEcYVp9GdpW4R5Uzb2sjBo12fjg7vVxaqaeuVNG2Xla77Sh
XUJIY7aeHD0lMmLO0XNxTl0N0aFwuqsTF/DwLMv7crrrIPx/juvH7nXMQ5zGSl7GmrT+/hLEdktp
muW+uEGSjvBlglo6YBE7ngSnwVApK/eAFmy5pOzq6OWDZa9qfbW/bJpoJgUbWT1w0VLX0is3bj7+
3v/rGPb3TxUW9keUZKamEcKbI63rwTQqnoLKtxDBavy/V/nOd7qnjOtn+E4M3ildEMJRa2pYHg/s
iAZ5ULmxTy7HKxcrUkRk8Ya1+dn0Vai+CyOdRU18L5yhtGVA8HRezfES6nWq28G6be+yi2dqd0qw
0NWlhsxNcH9Gqbpe7qphUbkmetfaOjyNdgg68n+Kdqh5GKP6+GqfjdGlCL3wDFF/5tVy7Sj5kB+d
1e4RYSE0hOTKw9rliM6WzeIAT1702SDGXH60iVeFmx3Dq+ZSPx8cM0VSRHLtzOefljbmMVVyj6Xo
uKbvAzXFqB8E5CaxVjfzNAbH045YK1hniX/Y++cc5XLU/y7FeRwpL3o8Gdiv2u7o1YPT5O9D/i6W
d/ebGUdxvoKC+duw/rhLbZAfpEpKg3WernIzWhzTYFTaPEAD8CccuDl0VEUoxIeaWRsmrpqi+6Vt
NHUN/d/QKuZF8hDk1SS2g/FxF6IOaWCAkC11mnDgG7HYuqe8/bBdPT66lvlQV3s/VgN/sC9HDQPs
urpuUzRd1XBkn19UNvpS287+iGTAJfeOmT28VGc3QnIwS9dVszpLSApZj4ldj+Lc3ER2NAx3eo8p
7fAb/udEfmxLNzneN5aSNRexLaF34NYNpPFEGqwGyGAiF2LOqnKdD56ytudl3zDhVHlUMUJtgsDp
kmE3Z7vKd2kUrGXZl3R2vliFO81Rbfi7pJ5ArG+tThwWq1kjxeo+WIfSMjhEzrFdBsF7dBjuzj22
9eZuEtHTmIKHDsB4ZylBSwcs8BSsI8s/aO5eXaT2WjGmteQrtVcjLW6hr5l5Sl8c1ily/Occiech
2GeSiMS/U7TS0rChxMQ5ai3UEIif6FPJfB2oG/U8qu2hrE4zK/MHcu7kGuFC4WrRnWatkKhD3UqF
AqCGi7iAciHxQiSNEH9PqCDL+tdZR/I52I3S2t2fH1Cp0fw2aHqu4Y0QAsyRTVwDzpRBL/G//3ic
0aG8aM1pYK/T6PV0ZqA9eK7rF015yvabKDe8QZ8X/BUckvXQdAInAXyXimPHs9CFrQ+7FidYahs1
PXn/iQ7Psivcsx333ItffkwAFckraUTAPUQ55vrzWjuS2gSEyHpfvw2adSjPpPLdyoueXdQNEY9c
GTnxWciEGLRexd+dz0obVW5yq5DWCgePGg3xSlhLTnFGL0x9lI5HN0pHivRuXY7Y3/1EytcX/Tm8
nBDw+qjPhlPuZ6F99InNZ7WF1FJ+mZrpQmtfmxOU6NIiPH2VKK6HlZMq92aZuBdKShrSmumQMCJI
ZkYFe7oyTc9TNXiLm8oZIGqqL3ftQ31Ak6nW+DHI/gSak8aPg9P7KZ1q6fAymKbqzqmy5VkqXd18
h2vlbK2VFLIOFISTz7KZakWBRiZKIMGHQhYBZayFMto61VdZjPhVs1AtIjNisjM1nDPy0mrgGPUb
+ZnTIheSQuMR1h+ynToRFCrJCjKQAL9nVwo/Bx8EfWyDUm9d3hG3mmffPsuL/D4pG9dI4pFur6gQ
uPt97CXyu1Gh/GegH9fyATtXJQIfjOHvGjbVEcfcjg6tNhJhUVgflrb0UAC4L4NkGOyhwgtRXMXt
tksOiXzhmB2QvIS1BKns2o8zYH/8nGM8PqTuGdJfvfnaGUjW14tBKc3yUVi/RbI9wvp4zWUZy5ID
d8t7W6ZenC4yw3TU08GLbYLVCF7GsBpmGmJs1uQcQ72nNCNxYgfj/Xh5s7K34yH1KjbM1hcSoWCR
FcMWVbSEX8FhRuFS0Xd+s7t40JvDO/N54M8tGhjvZiQerb4gzXPs6NlukGk81mNVPayVZr88Ws1I
AYusZ5NTTDB7CXw9hvE0MxxVg08czes4Glk26eIR/tHoiT8qsXR+V+NIGrCxHYd2pq2SXNz9xbcK
dMZq9OdUWMr1jZw1w2OWzi/RGFYcT1Z3Y/KOaqBOWsWeXTJzWGnZ9Ky+pYHWOKsmDmFNzsdBjEr6
AP5Js3JDROxE4K7n95ZE2042uTOTE3c73pc+JybniDbbj5YGMUuAVqc6FIcwCE9Dfm2QXLyLLY0P
GTyb5ms4WKg5hDoPCRGTrKd358JYFQ2wpMBAinSfeiq6ODoSCkoxHwTVnBS0zd9qCblVCxnoMhxf
SCBaGxnXrHZOHHrCYYTKaVqYyKZLsqugeX9pndwK8chQvBdPNtq+CEn/M5qTXxwKhyivstZx4Ea6
stAJ5gMUHouFXE3rUB/D6OcclX+Gvjllp2HC50SJMYzNBi4j7PsXUvV2G/pJiwq9smgGE9M9JYaX
2+tqP5PC5k5Jpnks+UyvjuL9cZK3lVc95dgGKzq5WW45dtF6JWqEmWdDanppTv/IkAZfZPZR/RZe
ZDdi//ZnEVdA+akeh0U65SUFMvycyv35lK8iVP7swSt2oS1Wmr7QkV+L/Uqapro5KiPeeLxSDsWI
Z3NsHvPcPUpIQdWL1NIn5qB0ZbRxC3FTYsvb64WnBW8GEbG2sycH7vN+sHMkQnvgxjOrQD1Bet0d
h6mK1GKsOLaZuedSco2GvPXiVemmqAyE1RnE4d+prTftHPhSMsMkUeyfyvu1qb6Bh4TMa4ndd9JK
GRrJYCs1UBrlj+npMTfgpi4Wp2BARMgj5e7WEYSltuwm8bKwn3QZhGTyrhRQW0sPl9ZYx+brzrQp
ltwfMRiSghArj0JTwnkIgSp1Jocds9W9fxIq1Q0GTbWGmf2WNIVj7CI3jQznkjmNPDTCtwvT2sku
cfeYswGystL5xIsZxepGR5jd3G0re2PWiVM3xVSqzcdm/2wd4XI6Hldm9qbl92zyIf5UsvPYzLG3
quDQasZ1Vs6RaEFAHpYX03QrWZtICR7UWteq6SmHfG5rTwTWByUfDw7DMh3xB8WoZCeR/X84O9Pd
uLFkWz8RAc7DX5I5KjNlStZg/yFkl815nvn096NP39MSnUeJ7kIBVQZkkdzkjh2xYq0Vbptsirh/
sKJwHzNExmDiSCv/w1Fh8R7YxAn+TZXS23FebGtcbNVZduv5qVa8sla2mSy5eu2JTGk1PCtQ7Jib
MInoUHgONdOua93fNhhl8dG0BtPb0iPZrU1K3eqviuHN3ZvPdXqdAZMsaG4w2U25WGyssSbpD3HA
Uvdp+BvhhauEKaOci+VHfP+cYW+lJkwElBlw3TBDsYpwkVVJ56XfaXchjCTKsyR+T7MfECPsOlTc
5f33qXxXYuyUTkdJjXZti9Fy8BaYhhuFPxN9cMDyHFWpHLVqN3XwOw0Mp9YknkffWwuk00yuyXC8
Sj/7Eo8qtu7nZZH0V3K8ZAxYGSzIFTjeuva1csyT8obal4x1YhB8oRwN/zAR/YT+KA+GLUfeRARm
BEr5W0uYhUiIGavfWeYV0o006dq94EKP7nEROkGY+JgmZW2lpUFj+B7ZmJ8/pOE9eraQs1X5D/nu
pMsL6r3Mc7CQz4D8rxKleoiKWdF83yNrifrv+ig7tWBuU4mOR/GmTMx380O3SDZp15NOMzleWBLj
mpTY8vpferhr1NoGH2F4XhR3u8/fyrWFeH93C4TzLh0OkjAo+kLwvWHcAF36yQaMqzVdXN8+v9CK
uPL3OqxQCGlosk4LWQdfHFxx8h2yLhX4Ss4Dl+KhEc5AhmmCTd0DQVmznsXwHkjGnhpmkRAca/nx
xh3pV5JluOMyXifkypB3Vq9GS+uWdqbIqwE3VpRxk/iiU0TWLjPhRrL/9EQ6hFlxFKqj1kcPiviP
vNQz47lTsYzfJzNZTUQwP6Pa3tR6dVk+4yXraS39R9wPh7kYt774Q0r0Q0LCYfmT00d3tXAeZ82O
JPRsDLvtLuX8UOVHC1w7HJi0LX/tRn4/R/6gM+GyMM+loN9VAgDs3HgkjMlyxmxL4a4j9IQpUAIP
QG6sSPl2aBhNmLabQQ//4U6BE6dpPBiNuItJovueMSbDaz3sAomZnFOzNxmhqAZ78g3byqMjCYli
tXvFf63DdCP4d0ZU7wf/Z2vOdt8dM2LDkDWHIkk4gx98koeu+DmPipuqv8OCDvD4ZVmEJQ0turOs
FUfA4TIQnFoRD53Z35ck5FHWc+gzq71900b5edREikCM98bxkALdV4Vxl/1sy+G3VfLL5xm4X9ho
07cilD34BIXdJC+5/IUEipOZx+Bk58tppe95xBzbggyAGdQp9hbmsAHKAyMiAbcV6X4K36pc3FLr
zbib+ZmnKNlG4K/H1A9Vx/wDEkVlrvaa1mzUMt8ViXQeWvCQOrkz0uww1Bvc9uIwshEBnum3uSRI
StgdzFI4pcnoqnm5H2rFkZvzRHqLA8b2xme7xKZ15bW0tlHDaUsRvopdE2aJfT/UvpdRohBU5uE5
0RyN6Zj2gKDddyvpBph2rYRFq00nTwW3hKfzMUhMghjMwwDWADhK1CZIcEFyLYDwm6DxX/U54ZIO
GiJb0Ds6Pitcozekcqq1FNyufSAD0uNLnuNoGD2QhcnyG1yDG6XstQhocgYwJAQJB127jw9X9aI0
ab5meXHvsC0UagliUaQ+tf7D52/u6qMtDTpshejJrpVPeGgIjTmpljcM32X1sbFM0rNNWoB3ny2B
0eDJDbH93yDRspjvrrh6tlEbNDOQZ2tZTKooktAgxmyNnd//IJsUrFOTns2H0jBuHfbKlY8UzIOP
BaHXIk76uKrqGGXVUE2Wl1G20TmxmtkNE3xG91q+izqPooRCHfgjf7JuvdFrYR32jUlcNxZNwupz
nWu9FNVhOT0D5r8qaGP9pzwmA45f//MX+v5CyyK8Ozz7KozLBltYD+hcajdB+syZVmd2Elzm0eMI
+/xyt55rdVylZqIVDXCzNwZLPUFgU6NNe+sqV75SHWwMKRG+HBb9848P1fazGE0hGxBER45+U540
3Z79Z4W/k+4CavP5Q/2xX1iFMzRjYFYoyDQa5ytAzmx9qTNj8NlObzagmvaM96won0tFuxS53LpN
4PWxuKt91Vl2fyMCYY80GDl6KhIpuZFtuN2OWRKxjcHWwSSKtHTLMrrUFC9V60WkzVli90p8bONj
P+39yDiqXXdB5c7vSO2cSLrU6sNAtTFFS2yrA59DujnqOb5uIHVazs1dFJ9hit3wuCQkApvXiJKN
32/bWruRLl2JSsjgl0kNqOItgu/HtyBIWVZKqm9R+z3T2K6ae15BZnlTeIMxpS4Z3nr9kRujcULE
hf/H6koSr0RWY2JERWYaRpNL3hWa/Sbv461RpycMgdOkOGLr6lY6OJ0424lqOJXlb9Vy2InjU6t3
D2NQPAa9p80gKlLgRlZqz1nrztJOyZ+17jkgm5r4NVMsk/o6iYwtRCBuAutJ1zaNodh8c44MtJE3
uQvTe9NLdxSnU/WYFg9yw/jz6NfnH96171xaiJ9kf4yu/CNoerd5DVCEYhraP5vXYM76LhMe4nxT
J/b46+apdmXrLj5C0LBkc5msvFrkWYhAz+olHE4bAEw2FdgH2+nzR/q7vQj6+/4yqwjRYhrrC3rP
CTNuyM44rjMTug8lFoCK6J/FIHejIbT/m8uSkCAExOfrL1N/zAHKKDFr+g/+EZTVqoWtilO0cE4L
GWDDnZTDqN8a3nolKUGwgoBEW8B8ZCsfd0iuKmUEQ9nykvgxUrdVrT4q+bkP66+VWduzFO5866jl
mGOrNUm8tBPDt6IFgkEu0DX6lh6A48fnG0tx5dyj04TcgmBGsfcHNn/3VSGErXs/6ixP7yN32vhp
S79V2/ujT1ee5L84BjWlD17eS1JaR+2lVLXdjZu4FjyWrxppDbSNv0K4PC4dmoxoMfYvC1GGpx1r
cdPWsWO1BWUn3tg51cxuyERbNAVHzrCQUP1dQ1cmIHG/xSVZqQP/FH+QcTFAtRiKytSUFY+i4R9z
bGfTy2SCQ6O7o4Ej+4gD952qBc4CwKqNZC+wmFDutTZx8jw5lUDMQ3Snt/mXrh7csfrhJ7ILOiAC
Fcvgq4UUE+8HJ8lC1Vn+5/OFXGk7/nXbNG9I2CRy0nWzKPMtrZvG0fT6ar90GEzwGyq2CPyyrufd
zyZ9MIlkWgwGE1dOXz/Tva+GxCVoRQpFI2hcdrcg5TdubPm410F76Sr968bW3hRzmZVqArfRE6wj
m46kvCgAEARnqkZHGgZH0oMtVaWU7S3J4+yqYUWxIUV9p/YUetMxiAOnApYeMSNImuDGDa6mrf3/
lUMLSlD4Y5LycXdaQiLV8HBNT892Rf6bPjWFIZ0rR0vPAl2BjPl7m4Wrsh/6bf5r6G/kSn8kXX+v
EMxPtpcBZ2gVCvVwTHMt49XF/SOZDEEXDN8QdgN4PyAgxTLTERfKhTYkT1SON5Pv1Xiu/1kCrCQX
O0DMFhnT9XEJpiQW5arHBb7FRSlps42m+vaYCrbBJ6P0UFzM3QLmy1SiWty6S/LRUlu1UBX6/AKS
dkC9rimbiV1Kp+epUc/zramDV6IonVBku1DJ4Detq5+8GwQGO2eGp+p30+hMyYbI7c+XPDiEt9gv
V8LSh2utagI5rcuS2SjGwouojLuh2KgA5YN4+W96rgY5JYRfGtQo/5Y7eReF9a5XJqgGhhfkR0n7
HU/PanjHiasQa8zq8fPNCLXz79344XKrBzPiSPYrjQeTxey+rkRnkr1eo5tIO2L4mVtvUYn5ArBQ
l1/qtANrfZGsbWG91uNg58pz/FXSfyYk8wbDb8vixRq+06ZrAWzlwe5kemutBfj8WmaSay1/ZRwc
vaaLnjV3deVijQj8cWLOpVulj7W1twpyNv1tAbFIjsfkoQBgEZmBlp4g7dCI6ZkzYLxUVrOLAbfi
0dZr027pu0tz5Gj5XT7J921/MUqII8Nh1Hq7Sc392PhuJ0iukO3EOXGC7K0UDCcsBGfoky/RcMhp
9BTCTlFze85fxqkDu9a/mNBdjPIpMFNQFt1RKADpZwoB4yIMEcitdrDs3JRNvbPa+zhK7b7ih8+p
GG3rqee5gUQTJxK8YqrtNP3ZCXdTyllRnOLpqCnQXQxrPze/yG5vRLErKSJwPvp5Rqgvne5VfVen
ZRFlAOUk4dxv4IrtWdG3OS8S/lBnAaDfIldc3SLvrriKWkM4z1NZWroHCyhvPHnct9EhbX7Ckvr8
o726799daKkK3u0QpRPmQRsE3YvlU1ychfkh0H72BVv/IbvFgPjjx7aKxR/WccmO312sNppJ7AVz
uVjiFCDe8cSEceHgl6HdC3dmErk1SG+hlve56EaR7gh1fTQYUVHmJ1FqnF68KHQh+/Ywc2SZgmJr
1lezpnEVq3apNHZV5d99+T6tvwlhuekYG6JUwls9PvV9ZlvW65z/GIvqzRLrsxrpR83Ez7IsdmZJ
cSd86UvGd4zkGV/zMrNzdBsdCXQUbv/zNYcSRs2BGEHHxuvjMjRdItdamxoegxB1/bEpTmUHri06
swDCdSssXft4sYNZZu1CPZHX2lhxak2pn/l46+bQGoE9JBtZvQzCYZbJwiDp5bfIstKSxa3fMyUV
4yRQp1I3rr7exAioQHq+Xp133DDORr3oxY+43knmRQCB0h8jyq32RgX7N1EZq19sYMi5+S9U3dXn
FfiBMil1aHkCPchQ/5VI7dcZr3/bL9v7rPneQAUJIcnip+1OMBWnMNvHpZM2X/Cw3XR+9ZDBwMxS
k2E9sXUjhiwXX68Jr8AywKLofq3pZ4VSZQFmkIbHcQcbhwYcSLWc3djOt66yOoGsOkXKSPfNIxMk
7QMHhtJ3s4q9utJkNIDPwIrocFcrXYpBlGstSVVCX1cH5lf6Bf9X3boHZW/mnSLnLdQK+T4yd1nt
xXO/T+pjHP8OJ6+gis8nBpkn/q+huimMvvbxwXqSFpteGeRv9fFlGAiKY1oZEJIkR9Q82gf24D/H
1gu92UqybKGBY/EmmM+f72rp2tqjsKcERXIi8ds/bmt9qIdWyEaDIqE9iIrXththRE+6qzOJg8Ky
M0qqunoRJx1yhe+E1pehqjdKKbppfANNu7bp39/LKufU09KomVFgwC9ujpr+K1Je5KSwA33J+Wdb
NuBf30CqVh5If/Jc0iw8X4A2QLXXhXjSaOPUCzFhDX5TBFco6xZ6TGBP8uSqx4oSPEwyR2JEKt9l
B3400Dsv6Y5LRen0Y3fOInWXMZ0ol+ONZLR2W+3DsXWUMfrato8jPOVWeYvhQzELwi0CCTtiYXRN
PfslCJDFoJDR8e/uIC0erVC7F8v9GDhMmSI/aMu3z1/3an7ivx4Xs2/opIhLoRZ/fN1Q7zQtCSMe
N8wvwzg6vYWF2fKay5/T+JSUvaswwEnclInplNJkN9HRzH40/V1n6dvOFE7hlGzDnkxPF09SBbWg
/N1pszNZwbbxOzvW6ktmlHewzz6/9Ws1ESMB//fW1dUBlPd+lpkqb8oXv3UkcQs9K6h2Wf5cYUth
emVfbcwq209ybedwxca625hwpD6/jWtgALeBseLi/mb95Wapy1AU9ZyTKRih+SQUqpBA4/gtlMOD
0hi/4rp+C4V2b8Cys/rfoRk/VlaxH2c0k8zfGrsHf6Jjnj6kZfVSbQGBDk3mBX51MuTKRiRFF09r
bt31kuytA/n7u16F2EDz1UnRyZiE7N7oNVcdk80oanthFFyOYbscXjM4WcFe6tpd+nuGDCnlzAae
hE1Ro9kQzwHUGCJQncnfJBjycuwCUX++ttdfsaEtYZA8Ax+wj18n8m5FnvUEAsp0Gepng/MmlJK7
zl8ok6NNc98sxA3CjG0yTdj7Vlvg/pMGQebGjVxdrnc3sopEXY/02yypiXJIYMpXPz7whmuxsgfL
slGiTAmNKG4h8AtHA5C6SfG4mo3QbDNpwtLjpxRcLYXgNzBheWFJMDjLtyXORz7ysXkQ9dnNmWPH
SRzHsPnaGw//x8Hmr2/l35deD3WQWqPM4oGEt++YmqUHqUvZVGbFqVka4VCVqjl9VbT2WC1yiWUp
GBlJtzpkYmMnXmI4eP5subM6OiLAXTwrtlDN9NEMO7dOIi3KG29r5Xb2r6hmMrET9wUaD+uTPQ5N
2P/gGEQ1xasMvu7McBBTQ+YqwbumrWoOX6wu6+35p+mXX5fYUQqQCdRq2NWFsGfKkS020R6GbOuk
s/6YlcrGMg5676btLm/ho+/MeN91wUs0xgft1WJgoWUdp1rfKhIetkHhlsPLAphWMATgEJftXo4y
t4aNmTXPejHbYYXDtDDuZ03y2mE8xWgdFMMZxYEaMHppuYWpyFzB8mnKCG/QSJhlsy+T7miOG4VE
RAh+BoYBCNNtg+CJBp1e3fmy5nQCNYb/E3jYhU5syskZVswecttcqY+ViFbCekFCsVUJVFShD1Kn
7nCpO0XGjOOvv4cxq85vjdK4o2lL07Ml5ttMLe2si8n1GieIT01b2Qs3EINPOWAUu/8WhvdK02+g
hVXVuS60+3zXZZUtJM9o6ZLguyq1DPhrueCvlIYLb8cVekxEtfhYxuGTYngCxVAxKPD/OTuz8YIb
jt1H2pdc05y+opoX5vNo1YdY0u57uGGmJS80XLuKkgfBZPA5rEYtljZRIh2JCD55il9SA1rVn+2Z
V5aznLhauhE76ZRX0d5QoIYVzKRJn8rc2jUQRkZ4cwvPwjqnufpzDvqDGQh05DJbtzI3LxLbzA+D
0j1Fvfo1zdQvTa4ck/mfUBS3SiG7enZO6taRrIdb3/S1gE2mikEkY7/0NU+iQUGaKY2qexpT4wu6
evDLrCLfVFVmh0X1RajpQ4EBtjQJO2HiuVBvQueZ+uSgs6JsYPLb9HDjtv7oJlfBAYLDstPw/pAM
ZZWo+lldtVLtc5BUmj02sN7rY9XFB0kmPk/BT7OcnuOpGflcpLOcvWDp+KQpU8ypxuib+XdvWDup
I3sK5oMsKIfqEhjNJUj6g240JyFK2XOtjUyZxELYlBlCs1o/SFbq5M2I4KpP75Ip2sRhd6dL0UYI
7lQ4VwNtVYPPe0qnpxn+fF+Ju66oNi0UYTkuXS3U/xHpdjI19ByEky221j9SC7eSE6btaztuup1C
xtN2L3PY27W1ncfnOIUQPSmI/PJMud/qcvPUBDNwvW7Hevxdmum0Tce6qRxLkPdl6/8e5J0mV44R
fK/rdpOG+W62YLV2CR0DadfqA/oJ6wmmftZaOTMHfVdLNA8TwEvfZK8TwwqbSr+T4n/6JjyrSujK
0B4aJuoFyB2FJ0HS3aKov/RE1uUE0OjLdAGqSWjKJWdkBD1UeDXT6DQE/VZXnK4x4ZLX3vRoNP62
C62tHEE4taT7IixfDZ3Jm6r2qM/lGaJeYT6IjSv75Kasyp+b4VmUlpJIyk7LbcAYd6Uy2VZgvAIZ
FicQZmgbXUVSp57GgP4nMSLzD6I/2RYPK5f8sZkP1Tg51baV21MvlE5h7OY0O2W5Z7aSA9pw9EXw
vkxzSj9nWKxMaj1CMQ3shERShHSsUW2YL0phfhlKtH3FpOIePzQMOsWKo3gwFiy89beKPXY0ygdk
aEqzDazOE4rh8qTlj51Kf6NUvmYFuoocjfmcXNQ82aG824QKfPpa2aNUMm0zGQl8MRE90h5v7J0r
SQW1PviJYVqKhtD945EuCDic9q0GwNAYkJZtFeV5jxKCNRrTk9i/SPHjFD5AFWrEbNfK4Y3y6loB
DFDO3HRYo8ZC6fx4A1LiG7MPicij+ZSf2uJ+rs5CbR6S5LdFohwhpzC7Td8SUaqJffGWh5VtTEe/
D49ZoLmd3dy6pSWRWocTOn1012g0LJZ6H28pE5qyrfWYk1tgkzD0gV6VBUOfBh+J6KznrpAcysbu
p93Nvt6V0ncRlNLSZnIMpdBqOeqhpyasqLkj2BG9MwX7EkVAfCOpvXoVGh2o3UToPPryVbyDD5uq
jociDimwuyNO+DaCd9P4njTO51/XFeyVN2v+qUkMAN916lzRNkUxQ77ImxOOUJFH7Wh2u5udoStF
+ocLLW/03fNgcoVHQcKFKGxp0S+tqWnXUgJ3uyR3aNt+/lzXGB7m0gxh7JdGq9xYvSWrTOdcU7je
FGW7vpXIFaBHwpTsyRdGYdt0EGzdjNB8tPy7oj83/TnqVBtdXFQ9GNBDh6cg0OGTHwbhn0qQ0ZFY
sJ2ao1Bm7tgLdtUcjBlL01g6tI15jOhkUM5XOIyL2yrfRuO2TXdh6eivMlxm4pkrFdlWiRBalDdi
xPIw6+0A/APPWlcQ2605vX1oqEUtFuBtqBJ3gG6xftQPgnT+rxjNy8jhZdSLaP3NILFKZcoGpf1T
EUbdg5ATdhSvNH8tmUUDRVTqt532A56WQh6bQjUXG2/Es0Aot4IbKze2ybWCh52o4/yE7Bny2yo6
RrUVDFWQ6d4s5odmwozIiu2mepOth0yuHxLUGciBmCSxudnau8Y0NPFJVoyFvEljerV5ym4oet1C
WILEJO53anqw6m9i/JwLgx1ZT5V2skY3Uu/n8Faxda379uHSq+3U+Gajl72se0b7YqCAiq2tpuwM
TMFp1gR64ZSGZOvTrfTyCm+Ky8I/wT4OssWaG2CkGGEhYNM9i9ZYAO/J6uWtkGiuElh2UH2ji6UA
q4C2K/Wwn8zExfUUOezgxKV0wxTkWkR5dy9rOgCG+olqpZPuZfNGTu/UpHQ7ZFhF9FQUr100OSPJ
0o2osrzR9UZbzJ7x2ZKh763tQSSSP8UY+fo14z7K2y9CkSPtRYjlZflRjlo7psWdDjvg/+IpqhcG
9iEKoz8JI8gAah5S7eqfyWHSzimx7iSxBSlFVxWNTjfsMoSfVv82FjpiccNJOnmjaMnetEIOs38s
MdvOcbCnOMn6gyLfKYO4sQLrRrJ+7eR5/4yrszWFIy/3Qq17aXUfFgh9XFpk/U0q07XLsG/+2AWw
g9bKGD6iyQiXzTMK44Z4s2nNH7o8bZc8uYsoyijIjBgkFZnVrLi+z3Cn6WmqzEPYf88oAj9/tddC
KOwl8hvM7KAhrQqUWtQSU599zRNaRFXiL8BXo35QwZBx++FUeP78ctc+3mX8GN0RFa7BmieRpXlT
TGhDvKK4wMFGTYGvzFDtU79xEohUxcvn17saMHSIIWRxLLm8HgiWZdxMFhSUDZy/yaPmv2FK0lYt
QMLGqJ7bnAz4JhX76qJySMDZ4cCgKP146E9jmlTFkOtelzyiQY70dAdfWNM7m4SVI8Kqfy3FR3Af
pBqf9l5vj0q6ExeAoK2OCkSiz1fhWrZDl46ZaBhkISdYHRaKMAa5ntaa51v9rgiQQkMGUAKiGdDT
jVipX4uVhoZpP3bIC/d99fBmr8txFHMxeVDdpWeUldUmJBUY1f5basSbavhZ6B2q2/jVnBxxhsNg
Met9eFXcGTBag59WtSnqz5/Ka1fcRaycjJM+pPlFWisqOJGUm1z0svCpHlTEEHeyf5wS0/YDSFo/
RuCf8iI1T2l6HLQfUuZO02M7sdDfp3aftIeM+n9ItENfRchc9hVUgrqQXNno3egACPRjcRhqKHN9
RXukNlgUKLpTBqXDH7ZNTNkZ9PdTcSOuX/1Ul2G88iJQwKl02TvvUkWrqOOk76lwYXNSGGL54Cxi
Z6h7JMGjVdmxfOd3Xz7/NK4mEu+uunbqEEqQe7/NNc8YL9tqepKHPbLbbka04y9t+t8psNRS4n1+
3T8Z9vpIMfAF5zTFcOCvAQ/0chptYt6UxwZRZ2jb6HXnTT3Fd40ubyV1dqKKZhI0twKoLei/J11C
W8BFOFxLZ7huZWVukv4xNK19GAMy+Xtdah5D0G19/KFPhSNDTbX4xFtocnW5HTvjv3ljdMA1WoGL
/mEdPLMiLzIzKzXPzL6U9XlKLiMABh+gv9DTz5bqhk1+Yy9fY9uZC9NzQZU4R9b+b5ZRtqrJu/FK
RGpIv9Jhnw3DTivR2Pse8vSh24z9AyyJTVT0p0SD86fALoLy/vkr/D/uZKmP/9hTrx+/iKE8hnGg
eqUq73mHsdA9wcba9eiRE8wb4vQOwDMQGNwidHeVxohpczgLBdgKotjPb0a+crLwDphqCrcNE8y1
ECTplTEXU0Px+qVdaNGWjR0z2rcqDeI5cqup2ogVUxiU8iihisdazfZn/0nBpAIVaqE9LFiLYsWO
qAiYuS3ZJGdgdlSrBFDIWwAdNet3SHqcmB1x86S6df/Kx93ftqNUNTVuPuhL4FWHBlpBzsM39n6m
ErCM6Mbru3XB1cmfyoIUF6mleIrsxP6b0mMhE98Z6rmRLynJCMfx569IWh5hteV5RfgRg0fii7U+
GXAuUiZ1lrA+6h4kDdGAgbE3UH9mWjYugIuuGruBiljcaWDf8S5sB/fGPSxP9dc9gJwwOlpd8NjV
MoskuGmZtZAnrAtUUVTvqKC/DtVTFNTbWRVpHnlD+dqk3khv0YK4Vse7G/dw5ThGKvXve1itfMme
EQq6RYtzUKy/jcKdGjNKj1hPLSNJ33z/UMkvXbDTqgjbgU0hmVsJ6EsPt5P4duNm5BsLshzn704d
sVeMofWpobX4u9Uc4CoZE1qgHxgLUfD3/qtQbNNfo/XrxnWXnOOzF7FKt+VyVttaBk7CqkmFYccg
PPmOzbUsw9w/BZ1XFuKNt38lNfmw8MuLef+s0TAOlcHLj7tDOXynlLDCG+fpldTvwyVW2U+xSAHH
omQ5I7DTDC3afZ8AyPmvanfhJX6+ilf3MOOolvavhYRy9SVFSWrOVQ/LjM1bFTvxmTVsmy/UwsaX
Tr71qSjX1g+NNAGWLutCwfq4fiZgM37YdFlQbb7Wk+RKuXCI/RaHt9gp6+Ggwi6A56f7uLgobhUr
cEOxPR6+t4qKFPlkwvHs/Xwb07KXpEuET0TRTM9y5lahtJEYqDm1z1M/bOQo2Eyi5ujWRcs7e45P
lQq9vLGDsCIxSB+K+lkL6SgLFzmGK6LBulFjBA3RwSpelwqdrAm7NSrKsXuJUuGiq9NGiqDiJCfB
CvaqHzsjxhKzZjniNG0a8141IcpTosa/axG6Dj9QDictd+WEgwEosiAhC9vTiMdLSkNN77V9cKin
8qiAuA5Ix3pW3voqhg/JLNmKKT+P6rcSS6a+bXdi0rhWHbljhlMMipBx/FF+MxZFWrfP5aqy0TZ7
A6Lt/Ecvfu1Ty8nkhpL6SWt+qu1+GKffOhabqNrULHVTsPdY+pbXz2nxI5KfhngmOdUOhTgdel+9
t3D2wyB8J+ixp48/BxY2DFV3YToGjXkRpw2fZsuYopQoE/nfEjJnCD1h/zShGOrn4kHFCOc//1bR
nuElRvGn06f7+PGUNKpoJndgCMJWCU7wBftsw7/Wc6bhW/P0+dX0K5AFszXZFYz0ga31p0x5t9dh
KhtDFVKDpfVh1k5YCGGlufe1RdhB9zqF98wArzrd5jESft1AZ/gE9kHa/a0wTLdEfBLn3wa5dHWM
vfvs1Af5oVC2U/Tbr5pNk7ZvOVIQIfWSbNxklrYz2qexOeUEbKXHd7uIXYzSoUAITsBRMha8PdTs
uHRgTEj3Lx5PZpygN9zXnVtATjWHxJax4msNZlSOu8g80pjfUTJjn1U4Ug3PiAbg9Nsv8GHCTt2M
bhxMV6CJD0u2CslmFQ5dHFQ0PJpTnZ4NbGlU2xIOn7+ZaxHy/YtZRcgMmztx9nkx7Io6WFBbVapg
rG/gxGu3ZNjXnCgQq1FeSNjoLkfux6+OVCRoYZfr3iB+g229FXJtl4gFHwA9YvnU4NgnwCPK/6lH
SNi07ONzPXuBTuQCyFMSN9f/i7xLZewSWmXGJDDt4+MdJc1QSYkGzhSZFywn8KuspdkRo+9KdfcH
vSxvvNZrhwQELBmb7AU7XQskRhkjokiwNJi6f5DiFihpIPF6EGrfNeqLItwSCV47J95fcfWI+Sj1
NTUnNaWOQZnklcbWH2+Ek2sfK3oPehwA4DLIxsdl7Oqhqsoe4Grsdnl3hwuR9jSYN1LW6w/y74us
HsQUu3zQ8/9ZOijqjfoTUvN/vh3eP8fy9t7FKd/HxAquj7Yc4RLkBS7jh1/IQpv4wepv7L0bz7Pu
GnSAVXFWs2gotdAbROHDTfBrWfd1XvfuedadtaSr2lnsWbLIuiOzBd1tgp1K9EUD8PnKka7fuNaS
275bu0QccHFMWDtERpo6u7oWuNUAgBwKJ4zvtiH9a6MYd/rkoXxkmBFjrfVHiMUUd6ZLFg514Rsb
UO2CTZtaTxo2djP2e4Nui8Ow97F+mjCu7b/5xpfYb7ZRZjmpvkFLjuOq7o8vU+v/EtLJk42nEX1I
OuEWjTtLVIz3CoYiCxWfbNHxFdNpQMmN4iVTfzWg3SUdi0YPmS45O3F8nzb+vlErN4seRvFbHIVO
losYTDXwajDuW/ijNUhiv02H4Rhkoqe3ItAwVDoZy8Vcq512phM/h/FG6BZ5/NucnXsQAVQ9Mn4F
cQ315qvuK8cp+ra0qceq3io+48hQ4kQoQXXhu26mDgtql7inZFG4SWH1iJgd4mBWTCQsSrSRJsNe
1NzLj8b1E0vraF/H2Nawi8Nnahdd4ubQ5Tul20VYhwWnqjlL3Skgf0m3BpIgE0DJFpNdL22EXyaZ
Yb3YpsrSZUloJks9wHSA+PTN+H+cXddy7LaW/SJWMYdXgLlzq7sVXlgKLeac+fWzKN87VlMqdc2U
q+xzjm2BBIGNjb1X0KC01RQOAzR/qqVWkMCPqJmgLgdVXSSNYlrqU/WisJdEe4POW51DH85z4DRM
+RiaXemZx4mdspumeJ60ZjOlrxmUaEWf032QheMqo3HcIzktLbl4z/LK8euK8A3wUJjOMzfoIwuk
Z/wOlcLGo3MqJTePfy/fXzcKCqQg4qGFCe3g28WrRF2jNGyNUjhEi5NjGeyxUYLq3Hp3DpzfNj0c
QnHfhuAJmsOLIMalg9BPPAYK2gNG0ZR9L9yjZcw/Y7nrv4+xiGJK3WHkFEVflmnBYQLlLFRABd+l
gMypJJECEpcJ9cRDhgXPYRFL8mruIs+rqfTHB3Va8Uia/p7h32qbMN743zf/qrh+iw+a6IdxruGp
ONUpAqNBdTny35UW9Q0jrA1AfkKtMO5GWeG3Twv6BxgqvCSj3r5IOnqoRVRQmRcPncoTNIe3Y9Ci
wYOkEOmvKFh5C6mrCiA8rgBUv3QhFg0UVOEUguYwoe0puwLsOiETVhkQWSL3KGKacu89ADmPE0Kz
yxK7RX0x+CgB2RNSlTKgweNo0nx0+NnerR8hZz7zmxTv486c/lYvQLcISic8KGXQObtdtkPP+JAN
EsRDJQCJMxldvhvSkx8EJDS0F1nbdBVq8hOFRN3fI/924H8feF7m3z5mJ7dpGngYGBsZCwnkJlBX
75/48/MvVzLacjwIBIAT/uA1RWISjHwpiZDRaUg8FnTSzoHwJoEEGU5ntX8pRaD4AcmsVSdsQghj
AejNo9KLS6SWARPHvPfM0yjXh2KE5qJg+tVLl7T7HiKwiXbgRoetIe+Iq+DUe/qQixCNFUF6K17T
SQRDcsNOhR1HwUbr+w1ginruQccvqhGNHBGbZ8I1zwOELw50Fgi4cPQQGTXgB4/dcOg8cD97Dvpj
AHvezaV/K9mA3Qx+EwAm6GwtljWoySNXRwOulhkEB/lnH9gzpJGpehF8xDAViDTFTP17qnq/xRZw
qwFIhgQEHH7m3fbtw/cK0HdJluCLpJafW1p65qoj7gvScMKV4e9F9ltNG7CgfwdbBMuIjcKsH2Os
L9z8IKMb1YAhd5C1Hw+zEqSvYZ8lvlNgXyJ7gl8ExY3eFuPxIIr3AP5f6djtWsR1GT7rogqgB9Lc
xcNoXiRq4+ALBwY6pCWurmhfhryso2eay2+hdpkKKCsI1bbDhmMq0YzQBUGlQO0PaJAwEL95bICs
jsFQ4kbWVKGpWWbggPY47wZoobIOgCkAqZRodo3SPXmMnzdweLHh8q3gjgPLmK/s7dt3E6VRwokA
TESs6Ghjea8siigBhNrGr/6yWFuyZI3FnWMVKis3Oxgy2IBo4KwDYw0NEuAG5+f6Ni7PKHKNSZlO
F8ZuzCeAk3KCArOxi10I2eVgC8E2dHIYwtMJHUfi27tmH+FC3dDiWbz4nA07tcwqPII/h61XQ6C0
q0smoE/bKSTDele6O5S1Tsz22kOjyLQyePZWdLrCo2NtPOdORmJnnQcw/0LT8tkNUnLWQrcimmuE
HkmddTMazAZikPtnBU5QnfWQXGEMDk3g58/ATTYPmfsQ6vb5/Fo6W1dd9U534MlIcB0fwS4jBTzG
FUjQIr6fLn9vgEVO/c/sydAHgmwnJ88f7nb2CuBrij5PhF3iwCPCQVHchMqyzsDwDVwbewDSBkiu
I7NmbYBgDfkSrLMTurvaLjy2lkzhCeNE+2DdW4rZn0G0fcZZe1BGnSMNbgOkjgj/kD8xx2CXOrIt
Qyoo0L334dK57d57F2i9lm2g9zENrSNZgpEY/Sow+JX/IOwTeo+EfRtc/vO6s0ci3hUwiKXcndry
ctTmk7/mOrgttDSPoD9osNkB5dq7+kvSbWLwz2iAp88+kDj/YaZ0O7liiCrYVEzTCkpPI1vaAqo/
CoRYZ0KcJqfnAFyjQcBkAlqqDc7kx2bdpOuxEcwwUk9R6m8bX3SD7NmTQaMGWkSNz4xme/kDvNeA
8WXXBS4OSPQUgNqnIqFoJEBitodMFv6c9889AOVdN+5mjRAun6BQ2dPEUx+1dHyGBqs7oMLYSbkV
SWjaQxeR9RRrLHmHr2uLzxWTCbV9B9wnq+p1fihBeaug2nVP8+T2rP/PPIFkOFPuoNuqLE4adqrV
NoeZ3WoAXQYA1wQgW6BNoeH892pf9Nz/GQggNlS0Z2VQICRuP0jst3PdRIhO/hZVvkBX1+oODmnD
WTv9PdKCF/+fkYAJQVgCGQB10NuRArbuZRGs1TVuRhWIjPjHwHzg76hPMnjLQvwAzAogmIhWkymJ
FVQ6nzRo/vI6/h5xVIR272i0cHCDnu4EEksvRyQUUFzUWW1ToXaVdFfozTujtoPsL3Sgpl6H6ArD
GSlQLlNoVBW0HTQwYmQg6p+mV8jrjE4GBr5WHMd7qrsL7uTPF15czpkceqh5Uk9wVGc/G7zgadDN
N9FwBnJtSKmve7RpyfRpbHN9tiXMNjBdrcy/p/237Y2eI0S44J48t/xuZ13pNRnwdylcK9IRciuA
HNACQQzrOz/muOz+P0abze8ARwV++asB+u3kadhpYMBxHdbx5HSyURWuWtplrTOQyL/XRVwkB//M
L+qaEg+DQR77bZEPhw1fpkyXSyf9Aq/Vj2rdG/pT+rnawOn1CM895WVd8yTZGjQi1L7n9vrLxIow
oVMAfMAlADTs24llshC2D2Hvr4GeTllohEO8rwp3CW8poNIoTGb9PbULmt3X62JACZc59I4VtLxu
B4SgZzJpMDhcQ0mnLgG0qPQKlY74UpctEuvQjvNj3EovLKQOIPEDHdEMyXsOr3exTh8TS6tBNJNG
qHTvfd+nfgNvnruy17+kHjcPuUjY1AnVghB3obUMYFOxxYoL432dlmDmzHqtExKgUIF9GcSn/56e
Be77P9ODajKkFcHNRjS7nR5Rjps46PLpFBMdqr0l3aQJeeLM+tUEKcE2kfGQwLzCAFOwHp/Fd8Pa
H/2XIxYK3DBfw2c31vnSeLB7+3DPMxYYTgz+bx7734dDbwFtH0hNLu/Dgl+WU1aUw24AWvaSON2D
B1e/M5/jVkT61/oYvBeiPSQHzMssWsNBTUKfbK58mNo9fEPE50R0vMjq7OkgBBSiHxLtzTYE454o
VhFSxRoOMKeSE6pZ4ju0QsBBF3U0BRUK5yedZ0gt0bqzGwhS1WAMUWz9et/bqOXhDEZdiEQlqUCg
IIkxSCCy0ewlMzhD+BRNwZAfIfsIIZsI7BlaiTqK2oD24LdTo8MiywfBNNwzMLy5litUn+TwEL+F
EfUmor74KOOBCnRENLjehSX/kk7MqQSH+6UAJPhSbjxQWDZh6njYzVJ/3Imvj/CiQEWgjd8Z9Vnm
t0MJAaC8gBvVPhIhgxI+1BIUWffAi99Zf7+tfAXJPoIf5F9+ZDZpJXjqCFDgSbMl8gRhSP1FpG/C
irN98ha8vx2HVbIbiE/2494SdzJ51qwtxOA2EXlg7fERFBuanJEE17ai36kcoKvyywJEw2G2AIeP
jfzl5fktMGcw6YqSkhN3AO8lexCwWnhhfKJ6oTUG9kkKtxGBxqPeNMiV6AR2GjQoiQdbEWg5CQAC
wsYCwkR6EqBuZA4PrEwk3mg6s4CQJdq0raGdYKvQuemVv4LzHBY0UEk9oFpslZKuSjp4F+HoBhz1
c8pC5/9F3GdvY0kaOHjQqTI9kE2fMoh522pgJeMGctVS4A6JEfuQyCRqiLIpZTbqo/+A7tWwQeUI
0fY1g5w4aXbNG9xfZsQwWvGoDRNtLZUkX3kv4ytIedoK6xarMX8EZb4/jp+CRuRCz3B9kGmI6DkQ
2NGE++JVuyoHARUnp3nIYeqzg4igFFK5NPIGhFzUqki3ARjkBaQOeA74z1BEGGIkzNSvKVveCfm/
HTEqUkDQG3DtRx52G9IiKG0plZSyuwwMNdZt0k00gTnHwe1zk6Nl9vcKXtz8/wlS2EgzjeSLTLIY
bqhFro2a0V+HyaPvNu0Wx1nrXbrxM/4y+AQ7qCtReoKxmmqoyaEbnv5+AhQzflmmKrxOsI04SF0u
rwf1ME1i3IXTaRWmBjCoBu8ZaGlg+PzUFBveYrG3skqHZ5YKt0iI29BGXwUwPoLgMdyEveuhti/s
i0R4a/UCuB3ZdY5pltZpIN1qICcgB/QTQ3ZeRTY7J9Gdq785QtGC7MyXCRyC+acAeEEzB4hTfb7x
kjfJRj7hgCFNitUewrDve41ejzk1zd2L8v5UGitt7b1eWmIH1w94OyM0kxaMgE1CVSrphQ434Kfx
E8bs2cP8k+C6vF/HIdlbxNOvhQdhAnqyGHqEa68DH/Gj756UI8TQwKfAH+1K4h93JpoqcDGOz8dT
apvxC5ylj0eYaHgf+B8HPJu58y5Aj8jkZXJm998J/7vnpHTvCbqsA2gxkNhK6QAqIQVFc2WFuKV7
u+1zRYAXDOFfhpzakFzjURhhYS7rjnUKHjDM204BuUdHUgWxEgcnS0mu1+wNttHvsEp1H6uRPFp7
/qMh646KZHJhq5jD67vWYVdjWushdCojusAJkXLb3LOhi70O4qew0QUgJWn51EBHBRRCkzsgRECv
8AAxo040e7Oef/vYmioudu9oDEoExxPJKnNwH1ko/bd0PVFY4b4WJLDPEEY2IqOLQdal54fItSEd
hzJBZh3ULc632k6bLbS0PKMarIQBoGQ9oPbT2i0QCaZ24qHgtE1Xwx6EOEiwROQiCHpuSB+ruDXZ
Y6YdC5CSCXsAkqE1PsQtwsb/TZ/wvzvw3+W/yGjlKvWYpB/YVTji0ITXggqhj1ckc2hSZtKd/f5b
oUOcW8e4jUMMEf6Nt+GlksOiQS8pPEdr7UGbncon8lTDpAFGXmQweben+So3oFHnv/IuZ+L9E6c3
OidDapKuGjNxsI36V2FdYnGVEQH+lirU38gO2JE4C9RdYUjWYKBl5bJkDRistkGYH6hPK+s1u4hm
Y7AfGRFoo1Jo3dgePTOHM4Rh7L8Dy1cecJN/qaiSsSigzpRKSH0vWk18II9jiSLCabV6ircvWNBy
SXem43RkbW2fu5CWKeXJg726c/LKc9C8HRliHNALQgMbKbu2xB50ipcxcjZFW1+FYINcQ+Ma7kOe
g85wjgZr4sqGCqczJU50qZl0Pm1RT31hmxexEonToZzJRYXRPTJesq1UD35hLKqyiaVyMQ9Yc6Sr
3IM0HMG42EXinAHyPsmSnlQT6+RTYI+ZmamhWYN9r4rTLgG3vJAT0LYGdIL6jSI9a22zG7Mnn892
7BDrkpAfa3+kYpBuefZ1qFLqC4E1dUbqraq6fhO0z1IqIGsE9JToMaheATeFJm0SDRBDGGkQ6aPy
3OaVzsX41GXg/P0xua8Oy3JO5+NQnBswPFgWtwu3juS+zSo+2EIIlbalAOEC9M+g51lcUN8iDYyK
+vY8V3dV8WkS4EMXpIaA+fRYbZ8r3FEVARLUgDEq0UKR4Fcp6dygHqEdg2KCqIscvOk0kLYgnJdl
Tpxumergg06K3F4fIsUMyo72qbaH+vpjPVROH4q6FqR7ZeSuQi3vym7cYNIejl0P2QgxBI5pIGIj
PQ8BzG2EdYjf8qVPWwj6hXCXKIvnVrVC2RZyV2Z9pBwnBGxFfo5EFCwGsOuBpZSTl/mrjehptxEJ
2PRU4LhKVBPN6FUMu6PeSZi1gsCJPK3Nz1WZbjn2TeTblZaWb02X7uNMhimyp8N56RyLOIJgqUrE
86xGkF9i8Dv66IXvJZ1vxPMYA4ndQHswdse0emPbwC676CkaRT1HtVPlHlGZB078QYXVS6SdSvkZ
HqcZ2iCffXTmWuAOi5ymHEflsXRE2KxA3RgeXmm5SxJ0ccB6afjBkcFrBwcs0jSjilToQUH4Kp7k
FZQ6LC3hLOKP0bZQE4thSwjJAMAG0EKLlDKeFCdQgo8xr81S5mCemdqBmJvgJO1lpTDHaHoWhPpY
VJIOeBwFuqGODrP2Dw/u3QTNrCTE5ajNj5PU7zQWaWG95zNIfiRK7/SwZ26yAiCo2lA9o+6g7NHJ
AjhrBQDRRY/Pva0Yq8qAuoHcChANZlCsYdrSIy+CfxwrFWYQZ3qjgeN3r8ry49aDKpooSgCZ8CJM
C5YUZ78vGIDnxmAdsycU573wynYbWKLF7MedrfYjH5tHQvtF5FlOxHjzv/92bah5thhxyQqgx/+o
oMBdbZPwWVAZwnKP6bRv8iucpDyk1TOQnTv/Pfqii4zjcDH6olgse0rGSZkX7OQAl4/6quGjsaAh
8LM06xcQAtj1pjAVBa1JTzOGgdMD7hEtyhYGCKq/46C4qwAE0kfgRk0SDCBhtgk6UwtpnRFOaIEH
hdyg2tfc+j3oRL2Juo2Uf46MTOr2qchT+G0+iuw5F++1huZHX4QwUPEQwGB2AI+wJQo/Kf0ukJsi
2LH5BSgNjoUs565M3byDLtDcVt63zKbOkfNkc8Kdx3eqsb+ciGjNg1MANoICJP6yUie1UpePHOZ2
RCyffY7qUAbKGNJLImSyA1eJX8oevp/wI4zimMrAIIcytEZwFMyBQ43CGRSiF/xzwb3AaBnl1ZzO
q32Yzixf3sG6/fK4wC+CLAXfKnRkcL++XYgpIzdVm2gDbterzWaDk7tZhRaxiEHOZ2rbh487B/fX
5er2C92OuFj6AuNz9ciow6muyFOnwyprok1gvLycTuQo6vvYeQS8GmrFFHXcggyvydGltv73Fvj9
vXEjQokTWoMQuL99bzkbGEDw8BR4a9aYMxbnKJLHyng0qGvrny35kO6M+TO6iJyMv7DzUcXglgKj
qKoOddX54ZrhujMoVhHalMBScGh6S3e6D78MBfwPXg6geQXaAou3yyDYzApc4W37/L0sP9LA9loH
MlhUEB/+nsiFVNwcS1CXhEUwSiC4WyriYgGVASTGJLUPUa7dcEjxAx6tuCwXT2PQ2YCwWIUAx8v2
rYiKtRDUh76DZ+TEg0sPRea/n+VnSohHQTF+VgNEciMuklFGkqeIHfAoQ2UkPu5p3hqOmxQc2PlS
D8YV8PV/j/izy4O3n1su4FUiiqNgfbuMYh6Ma6Hgme2goBysjVY7brjADJX3DD5FrNZT0G/z+E6U
+6oqLfYQamHoRKOHBTbsUpRO4Jkg1pKSRdqNdIbgDuuchrfj0VqjXwyZfkrtjB5WEf37dX92XlQ0
OyRUghHh2Fks9/Z1G4B38FnncXVs3I3ngoNrn6zs7SoZ+2eVuLnu2p+2ZxwgUni4Ezl+VG0wOBoD
ULwC/Vfml7C2pK+UCgSCfAvRSTDYBg8p+rULNn2BKsadI5L7ZQfdDLaIUmGbs7nQlvk6rX0DpsRw
VZ09GwJTBQ+4DggMjgCnDw34+4hpayjAQoJkhkcJRQUCwN29BsCC1fq1zwBTQaeJxS0LfJzFSutE
pgYANh9Ol5ToqLzvzInspPVJQBk02p04VDg0am0L8uAOJUyLyQO179bb5wvAct19e4glTaeIk7EB
g3o4jSMp1kCcUcW+IkMmE5rpk4Fz7fV+kf9HjX/+7jMlFepr0KJcDtqUlVC1U4oDw5hMkaqOrMM1
Vo+Ipt8DNP7sBS3GWizwkelYyCdillerF9Sx4LNKjtf32jQIPdtU0/WPu4rDvy7rb6+3CKB1B2k/
PsDrsbTedvtipxU6TnyC+31gA8AlmwXVVQj+vtz9nLewq/+uqX9ndlGoAJC4b6E52582ih2Y6dW3
mmP/CEPF/0eWcfMJFxfLJvejWMaZi9OWvZ6cxr5ac3uIooIxx6qefH7Ixztn4Fff+8di/SrBoLGH
SLl4uwjV2DjrguH0hEIfTHUtUVfJYPV2bbP3RHPE3zbGFzpxhrYA4XIbGMuGh87EyPYnzxKviika
ORndxBR15gC/eDt+j++cdfyvW3EuKCPFhDPJsvGgSKBGC3M80DcidZx4czI10yEdXRvrLatTmm3s
Q0TvZjE/q9nzFvk28CIQBXIMtY8UMQA2nTxQ1iiwso50yFaNQiDhbRQEYn0rL7vzwr8HwH/HXTIM
ykITO9Yr2NMFi4huXgT9VNJTDsQ50kbnuH8kBmsabkMfRgK5IPSkrNW9pv+va0qZBU2QXbHoSi3i
A5xcI4mfsKYkwlJBB4lbD0+iWZFDf/j7rF1oIf2zOb8PtYgLKQMRAI31hxOzg1PmWdWTR5Wwer/S
dOFZvXOy/5I6Kerc8EfhEoJ0Sx0POWdL1m+wfhWCppOuoOCICqR9l9g/H5uLPTkrC4hIFwVcOZZ9
CABM6qrwvH7GfLW03ErQXdZjY5+8BugvXir3nsDQl7vGXyMudmaQ50o8Bhixd/leFzTLt5WncQuD
8Dy24BYuWh0qFzJNTFRUxugyca/iR5MCRiLCX0iH/8q52qS6ZuFX7minOizLE+PhMxRIc65inRH1
5EVzXKGnfU3FjTcQWNGgAYYFiGqFy6mX4R4m/tdZBJJ01kFB+VVeLI2JgS6q0uFrwZl9W6Berl+n
LWC7o46WHMgHz+md1Osn8hE0YKDK/nfERTrkgVVSiSNmsXoKL53eBTqk+1mDI/1e2Xim/CzugW+r
jOy124aszujM/oMx7+yIX3Kym4eYg/C3oskYZXBVLIX+dOEpRyDYQQIDi4i8wXyKPfvOM7eZYtKS
O8P+sjeQ2QOQwuHShmW7WEFVy2UTXMH6U+QAJWXNI2vo2+Q0BASAO4zY/ZEh0VBvbUCl7gw+f8rl
8kUrQRXR/0bVRp2zh2/v7LFt3ECOv4bI70bMPiE/N3Wbktvg8hgz10ZK9E7YyP01uxd/vtiCf428
iPNAAcmRmqiohK14Cxx60hubTQdwq2dtaqBcTceCQP17ZawNoFQrsu0MxTKMaMUSSj8/DvfwlL+d
eJDKhz7lbIIBvuXigcqkVHGPw3co9JEyJKeBmemqLq9FIuIQAArB34g6EB6ksIDGOHEORNI2jIli
y51o+dsZ+P1RllcRBjphcVpM/cn/LBzREFjimJWNiiEYtca2uELR815t8pc7H0gDOHgRpVE4hBT5
7UooJjaJwm7iTpWub5DSzFcAH1n/e2PAPQCpP3Vd/bDinDsr8GeSeDvuItjEQLhKVTHORwNuexsf
mGQg1U3PuIfG/7nPMNCstDJPLcqwixijhEBYKB4yGn7DtERBm5V94HfP/J1E4pcz/HacRRjRpkLO
+VrgVgUXWm25TYPMHHMQrXkjg6dghgAvy1coIBpCmt4R9vnydbjdVRCuknl+LlDOOL7FbE5tGYo1
xOlOT8y7b0PZL3gCog96t6/DWk4IB+wZuoWSwb7Lp9IKaPCc6Sc0gdDIhVGAjfXtVlsoC0jdDqgq
tDukgVRb1UxefPPeB/mluiHDXAHVQbQxceNfoqviPhaqev4ilc7sfPukoCyXnnCz/3uJ/fzwGAbI
BAHeiLMN5+KDDFPF+5WEYcqKgJ9Ia7MwOLq9lwr8PD4wzMwt4ude5Y/uFpMwY5ZlcnDi3bfkQX7P
Te1OO/RnTo76xAz5hgoBj1LU/O+/BesO6OJBDepm16PpDVXhNGANiGFDuv3vCfslN7wdaH7VbwOp
SjPFwyQEJ3VTrJt15VSO5wiWt/P3klv936tNKjQ5YYAgQHwNv1ys2R4HAdeLpYCTgLFTEjlPOXkx
Od08MhdEvP3a4E3XftAj637FYY5qt/sFqTZEgdFdQj0dpafbN00EqMn1Cjeu0D2Hnld7HUqDgxI1
/BfK8JgghctICBbrnQn+GfTmYVGehBsPTl9lEYuKrFPqSCjZzaAPDgfsiEbbtTin3vdG+rkqQcH5
R4qa0yD2uVgzYgjlRTEK+I2y643goztB61L3dHbPv3vv/bo0RRvsDf3e8f5zz2FYlErh1CzLKBQv
khpBzqpx9IdxlacrBgIds3ZwE0IaaQfIQKrs7qv3/fyQMiqkECZA92n2cbv9kHHDjV4VFIBgfIk8
p9EKNsl3Yff8L+sFjCYoWQMlPRcpF+9VRr3WcGornC76hiGmefKJdYwp6jc8cW1fX905TX5pJMwa
3gAnoovCY8ks3quQqhaq9J04NxI2wYx9mNvTZP9uUHqm8S6xPleXO6vzZ5yZfVmAu5hBr8hKF6tT
idE+ZOuKxZUb+jC5At8iKBVu+H40Ql6w4RQyW01MXQMZFvCEFDWjBQiEMZ/YNRCos3bv30/027Sj
8I7kDCJEcAxe3utgZYSYxFfAgTxtkJg4gT4Q5/EZcxCQh4N9rxT8SxMJwA/AfsGl1BAYlszjVCu7
IGwwXksvm5VG2Mv4unGIZa05dw06rPHs+tRGJeDzcNDvTP8v7VPI0oEJBg1O1ADgxX27lNOeLQGN
7dqdN9px6PaRpRQ2RPGgWws780D8TIPHynvmRbiyitBekF7G3FSmt1B8HMPVwNvTtAl4K+n0Ut70
POyd16A3VoMdAJeZH8topzCfRfyuhrsRmOXOCCKr5O+cVT9x3RDt4MH9m9/iq6J8+xZeXPm9OObt
To6JLJH0URBo9DSTqAUqvkBP4FM9AkaRrwDpVQrCux2sH3gCyUMInfDdZupgZAIlJqvPKBy3ykYP
Lhxwnt5bC/Y1kGMwC7MgP1uMyIll09vCE31WEEiJqpp/L79fsipQaYBOR6RW8ErLE4ofx74ErqLZ
cQ8V3Itl2FMggwJOT9R7oEBGV2Y+cjgpwbW6M+RoJXDGUFhqD4wp5a8+3vKJr2wcKxrAr6Iz5nZd
GABrxc2qzpwhBofKB0hNwjeDkCpUcwioAeW9Y/2XFB+VFwjFfQUUMD0Wx3oeMKXQ9jV2UWOuniZz
Ex55uhvQmyQx6noj2sOk2G5f77ZD5xX7/ZRFRQYXfOSkwPl/SX7drgXssjjPfXTOsurQ9FZfvXjC
VQOrJd20ovX3x/pRY58Hk1CPBYFeBM1kqQsqyFUutoGUrpnWYuOQ5uD9FsDbdyzQL8VnBitXlX9q
QZ4jcneoapmoAuCGdQZgPGvDdwTAn30jPsvtQFoW+pNBZigSY0SpeudRf+x0nB/QZEdXHOqPKodi
6+28+LiVyzHwRfuA01MAV+VjIn/Wgpvg5tsAYAPHoKMQUd89wntHhT0kbFggbmdU2nbKPgMYCNmA
U1Sxk/XneD8Nr4W6SiSSXNX6VVkXneFRGcLy3kq5p7gEVO+Pbwq3cYjzAMmCZBTCWLfPHowAZXlh
wB48f8PnBpAIARBZp5RzM/VcG0mIahU8a4B/hgA2nFhclOVIyTreJqqe8gHpVrZKZxKZBLImVLk9
I3sK4boC2A3gm/zn0MH3hgDwXQWW1tKsNfjJ5WPic84IRGMrmX6x9fOPLieVBMj7SKLY9MRHqXAj
FhxNMb7IbE1BEotjeBchx+q1S9dsQUqgwGJpQMrxQLTKjQ5Ngwhaux8qcEHME+fKklGfYggdNFRd
ldixUBmzIlRnpGMtGd0RaD7OkEmTgF2hEQHAIml8ee4uXbmXUgMCoVqA+NsS/knWdtJojPxaUnSB
HSjT65lxLnG79XQ+1Bm+gMvx3vOA1/x7E/zccNKs0ITbiIxWNb/kwqoDi+TTK2Hn4m1g0jzibaNp
olniiuK5Te8JNf24MGAhc9CFQxbPgYoqaoviwZiOoxhqdbweGivAp4BUtV+fG3kDFR3FD2gtXWF3
UvSbAN/071ddZprz0DBPBztRwhaSlMXQUlR3pQzO5dyVL1Eu4132s1hBPiYLYHcX39myc8Y83wlu
o9lM5podOGBFBsb9/ETfbkewUGm0kqvzE29pdmdiiZafA0Q5Rtq9ixZLkWG/Dx/RU7Eb3mKj3yYf
gzMj00EhIvJzYHKwXYQd0rFC5j8ARI32kTHZAPRZWMuYPMkcL4pZOOoB4homFKINb1PpnoFsyxF2
k5kfgaF2W2M0BJ03niQnoq0hu5weujUdjcjJgAYedKiUa0/QBgMYngEQpj80770xvrJUIoKDGpfL
u2NmyKmuujPluTjJNNKTmlaPgJ8fILBlsHsPiGDJUAuSTfrwWMME7xG1bImh3UP0FICS8lHg7oLd
Z6mHCoh51MRcSBEZkt04o4tO9YXRfb2lkXMBNBouIq6gw8RxdWrWUC608k3ywNn9i/aWu56LB+ZQ
eGo3sZ0aA1GMSL+yu/TJ30yoh8o0p+/AiqLzZb5PzgnyJxQcdzL/QMlIVkKu+y5gmNSz5IO/xate
UlhoRQRAwfkBFZs1qrXo4v3N9hCh7lGeY8z7dXKhu2Shxg1MOwDstFip6x7K2iu5p9mjALfED28d
bqC3woCapdFAb6/TSo1IuikeBmRdszQQuHHVW/cGyR0W0hYbzOK6hW4fWAue7q+vMAK31TX7UKEC
8ai98vvJ0owYHQCg42vKoENwjvCkyO90/GhHYql6Au+Bo0g3QkN47DLSC6s4MRjJlqA4k1tAmUNS
Av2NEEKUROmId0ld8GkgRmr1SLIQlCDB2hjasFKhsiJQr9f9xA5jx5+MQjsXKGO2FsydygT/mcv6
m16lXUsnETx5DXhjC24gYkATuLaP5mzk1T9M7yzn1imo1YbUWOBbgNHRPbUQK2ohoun0oH8XUNg0
2QqCUzqYHmCTZjkpU6QWTi6aSUtxDUQD4WHWktxxqgUPvzRyKgGdDKD5afjKfqaDjjPwNfhgL/JF
BMGncrkTqtN1bsE2Q9Pmw6CeaJ8ZhQh1S0N1W3hAwZDrHbZbOetkvA7bozK2s8CYWhisYvEV4A6b
yOKxslQ3OSEREGpYi+l5D4brnG4VHclfwVYK5HqeFi+7NuXBm5yqAZ+GtrOAgRG0VuJtwFzxgXJV
nHZy1PzChGs5ssvY1WKTg6NmS/Ea8MFL6zXeWYCapnwuMDZrtqOOoy4G9wkpLYjDgwUAH2Sp5C3q
N/8w9IprZPwPSWfWpKi2ROFfZASoTK/MIOJsWfVCqF2FyDwp8uvvx7lxTnR0VznAZu8cVq5cGRuM
RPbQoLI7SruF0dO5EBmVEX9zw4YaSt+MkNWf1CjM3IQVab/9yGh4geZpwSzI1gl6VXRUPKyI1/7r
mG07fUdPS0sBf780P/o52rXWP/rf9cUfU7dTPT90aLSTTaygNpsvi18Z5SE2U4rMRUB7DZtgtknc
lwmMcKj4Wslgm9THiqaPDt9OieKjq8Zw73DG5p/qHp5Ga802wn7YlFbNRC+7OnVIIsycrqbyR/0G
foWqp0Ee0MBivF3w7KeTHIqfbpd+d9cZ3Wn23Ow90stk+5WtKgv5CXtcv9Yzs141JtPWViW6Dv1K
+VeZ+fn9JzjjQQ6lma6GzBWxBIesh/4Xnu22eOqK3Z+L4+eH9+m9VWzzcOmIm4+jeYxWM6ogWosH
dV1QgWk8SS8tOMprBgMLYXMZ6AJf/hXHZeFkx6Q2ODNjbE1ddomX/kWcSTRjoafTJKC/njDYbbCk
zq6CVzAeGVaoOnHYY3rA6iwpqPf9/nOiu1FZegmsAcjtyCmhLhEb1SYz6zUHzyqRo2DCJDUIpK3/
Ioenty8J2l8mHuOW6D9MX3TUEG00P/tmHL3ZeDR0mgyG4Itn9tsQjOpfBLxbGoolht7swFLMNiLN
tAwc07Mz4mRGS/NH7pROyXsU/dY69IKYS6zp3KqNdF2eYhyTE3uiTyPdd/H12UbH7kv8EhgpMDfw
6YoRnYdIR/o1EiazA7isRoe+hnzqtpLd9E7TmIhyf4sMVy0cNBnyK0dPg+ybG7NNFm0KbOmfhP9U
THZOXBsidF4alQwttuKQa+bkjZc4LDwO6+yAqXoxsVs1nr2zdCrFxQo9UfJJUUdd8dJEOxTFpoys
BA8Umy9UjCZ5mNUrtt4fhrJAHLy0D2OxSTHDVHiIrAVYfKb0TQLK/7TH0mjUCnofmV3s0yuYwSCh
eZamss5eeDQpijPGdRuzb7qR7MUGmf7jx6nurwsZbnqmmY1kVwhl8LRVsomwdo8Ae6dsVbgL+L3v
whBgzmHArMFeNYZkHGb2tFXQyN1p4IDnChVgXbtHu/w83McNk453WfBx8tviXx4Zivnw5o68ZhVL
C7px70v38fI8jhd6QZdEAEsrOy6pNQ9fsdWn+tOu6KGD4Duuhlt9Wv4K6zFojmmoUGHsDbTSJTqG
TDxFxsi8Vc9VXIaFIWETL73P+tGpIN3TMN0n7sfK5hjJ918WPL3Wwiwm5+ai7j4E6ZelQ4O0tJmG
X1jIp+nx5uG0fvo26z8ewWQxcju3tYBulvSPsTrvv+fx87f0k6u6HkR9jnZsZqC1Vtzn+0cg+Kqz
oAaE/L4urGKz9aUNc3Y82Tr3t15/2TTSy3ocDjZqhd7iu3bnYe9q/yRo/4dhuwyXofgP8TtbwNKo
xtuIQ/rHwsR+6wu98JL90hk3TaBtPr7mKsHD0zbanZGs3O1iE+PcNhJ6LffHVrQFf06zgKG5qoWp
CPkwX15LJuaqdSsjtz83+dbinDtj/FFXs216QDzReHudk5iPU2d/2IDo71PgVIJ6Fdstk1dp8N/N
PDmkv0C2mDjmy67qPq1/A/fFUM3tJAHN6MJtFcwRJkz3osnQE5vxyKeHObVoyXqkOxAM6vXLFVeP
Q37KUKqrzOFGI4dWeMXMyEzaWtdDUIaoqdAJJP9pvdOf42sTEAwxJW3qpwMqqd34K/6S5sa0jIsK
FYupS6ygGgsUfTiXIbEir0w3kxDS3Cj99pTsWkKs7EhqsxE3M3fup6H8Nz6sFOX9hLPy9mn4yPQ0
zLbCWnUQSce2sne955ok3Hxu++tgy055jd2X117jUF2/d/Qk2CiZ3LPtG/F8A33lYDEdfFpGP1Oj
Mzvkde+5GixvZmOC5R+6R4eNdBTpqdktXc1D6TDVRU/7hy6vE7NjGe6JgYQw69L4AOh1m9NKKRgv
pvcsje4o/y0wMDV7EYZ45Iw2ocBjm+8Hr/RLljYKFiH990uv/86fpkDTqWg+v5dW4tI487jn7lLW
56NVJqRWtsgEvsZ8LM59dlAJEYhDAuA6twjoz6btpv+DuoxcUGY2LXIm7lDtiBIGJngKTis48Qcs
aSX/IJ7q039vIE25XDNDyov+yJ5HK49tkDPUxj8QRF76srGJQ3ABVuEkqfHY4VDtkq0GZ6I6Ilnl
vXAChOfITFBXnyxCZn4s2enu8k5e48UfNNomYRny7PzcHczHUXYQ4vCXYWcLRscmKH/RknY7Nz9p
+7lXrNQFbbTVKvb5QRj7s/18q+xnii5+vb5Y0clXmYlFMvPKaY+lUy1QgAQm3gsWZkG9derJhZX+
vYALOPeym4yv2THt+4jrW9I7pep1Y+Avm4in7Czqo9Ibb8HrkVjnaM51TdsQmBb1Oqt3c/GIkPSo
6StZWi0zs3+6eWO/JVph7Xh0e5qpEu9T38BLlcRUyR++GROga7TdLdyeXnbNZmrs2114pZUF4uVh
SICK50j6whLRU6HnvliTYPW/2+3Tlr4+63RV7mU/hQ07pzn3ab48urQuLJhTHetzeh3vSmrjaFq4
A+gYfEzl32PSu9IcAUumbJcUtk54IL4fTfOMYMst7RkltSxUrouriI99WMwczhFSZIYOk1n7Fxym
fdvRxERpiqmd+tsW8BEXKRQOFYtMsTSY7fJtuRXX6QaC0HOtIvjV0Q8bGa1Lm9H5o2LHBAJxWtH+
erK91sZy9iSujalldiLbxYikrI0+vZYGJGD8RWlMpqhylL4be+Yq+tMcSVg5QaZmfTa5URtEVF5l
oxBOrve2SGadwY3XSpiTzrE/nOVbj46IqjKF2YQ7k5mdl64KGwc0c9Vv5qz5D4ODJ1gl+yYPlnfR
Hx3Z1PYgpsmu3OHYA87TatpE+HDrxRWkFG6RAjEHMz6nvN0nWJp7ZKjQu5bnvmXUkV7vml5fXkc2
IxPmqDOhP5j63cJY9JOWBQPJ5j8MWElxxsgTRAQFBgF7xggnEpO/LDfSAVVEQqec2aRM1fY95BS0
pTGbEgRDEH5kwe1y+xYRAbJJEXjiRAve7B49DKz8UK+F1O/L7VI8lggNLsvzPDPVn+SzUWT3odKO
gdCiPpvmPOsiwm5MARjdByJh7y+Z2DpfzXdvX2wsJDg+O5W2dcmYufTQ2+2KUVFhT185ITVqLBd1
jf93M6Oz+9wSN3Io0/vOozAewXy93PcrJjlS12tXPX9Wu8aJseB4dLvwpjrg0kCTnd1JR9VHB5Hp
cXmCP27onh4lQ2WwDJor4ir5wqIOmzeM3WMdAedNmLRamvypcGnbpx/bijn54Ofvxy2s6ELfKg5j
vqvxa4Ir/pJqnlE5Ue2nleGHcfghtjv5QwTAeFjCfylMbzD321atSNFpcmBigSFfXqOxtD9ebsem
5GkmX2TOf4ikkJtYk64RkK1bjucboWk935fXLHj/tTVstYcxuKlVEBK/jrKPso+pmMUpMt47XCPn
mr7J5JfQ3b8RGhvaOj7ObSSeM/131OXr+4zkvs72CRTj9cVYCgz9FueW6EtAWPqrAu0iG8OK0JmN
WRB3oXzZ2Zp5akjUIOcZzFJgjXO4ean91xuyM+e8xDuUiFmXYUOLevhhDsQk2GXmRmXDxHZTR3Lb
teSmbnuViKF5ouBILUUBereubzwn6s9OBLL02WXEHDNTtiozCRW+BZ7j5X0W7c6ch+XXzCzWT7KF
JGwtDY5cYTy8JGy83EKvA1RVJDqqUcrpBmxS5ijHeagEGvEaD/3y3NOJj8t42eIFc4sa8nv2hT6n
jWCX9eJBix5PwW24y8YU/PYM5Cti3aHIkgcQNBBbnR4/iCjrj2O8Z/60+TC100vfLGxig8pr9f3b
HlHi+GuAdzR9dhjtx7aIHQatsujKDzLSoCuPXhdXqSXZoj1FbZMDK2zBAhj7oMpwnnz7TG82D0P2
pwGiAOXmpzLEg7jFSa7muvExJ8KSaDxWIroszEgIzofBqdbMByNJ0tAWkvQ/VHtQZYPKVfwyQcES
fAR9ps2TYaZSxhoYH6N0x5crAZU9oF2nFm3TWF9qNsSzpNVTagZk47RkvPmt4TNvtROf5KBy0fuA
wkfYeVV3bHk9+kaRwEA/wZ72JIFEpy+g34t/FeoKmv38NwMBvBHUQjPT0AdiapiXsCDAUooL5mYl
4G8swegCvBnqZmDTTLQsS928fJROCChtZdU6sT+lbOBqD7PDP7CVlVWxmRERVv4cYt02tRT7s16W
5H4iwVGs339vsFXBEVN/mwQ8qrkxJ3gEmRoEXcQMR0wzW31IxpqART+2xtOeGvieDQ8MpqItMt8O
ymsZivrMqO+PGxZfXxTEimgImwquX3GRXDFRE7MyrwxB43cs5CR8MTfwtMO9+BAMNizKwx5yfWa1
+nPLNGjS1oe9WEk2YBC3BzIJAtjxiSgiXZVLAfmuXi0wYq1Rr4k39Ew1Ss9BCQPF7xUZttOtlt/q
NwhbC7q5tJjuoqzEoL+KFwb9fiMeuB1teY2dtykOOKhk6PP1BwP1QSkBISq+7G0h20LRHTQOpK0J
bqXD5Biim/t8cyfX8yn5sQ6xk5Jok08yygTK4NOsRDaSwBZeJW51HAPF7U/PzQynHB8+IC29fkOX
Q7BoS5zdc5WWaIq4VtXRIO6AzqXXTnHJ+b5oWrcXNoQ1TJ3sVIHqj14b4sCLo9J47Z/6M96naFCy
wa84b/YsTDhXhJsN4yn+MO8T4pp9q359jVubCMQArNHn9hXsGnIrYKWTeaSQ4CSk39f4LFuS16w1
zCZHE7LIgGJLuQJgQUxdf21ia+nRG+5rOH9Uv9muEqIIOOO3T1KnYAtGT4ytKjnxz0HxIFwVlyf5
C5owJnA2/2mH/Nqfu5exFs3RJCb0JRtT9/Cai7QhAn9bQDYEuhw1qwuYx4pw5hP1imQ1IxtUw9kR
IrRVmDQKv08dDGV21hfSLUSD7OgCSQMDS2PVbrtCm8RDGdXQgj/Zbow/RBac3jrUx5jQuLQaZwYy
Pdh83xQgv774SABGviUyGKGjmJTQvcGEr26Prmp2PnUpJ3VGh7idd/T43cyLr9PFSbZEJjZB5gun
t/cA6uvGk53Cm1K3ci3eQEuutxbGSIy+tJH5D+vfyPMAkPBTfNybDYZHsTNb2xNHH+fXetSZDsEy
I6bjkgQRf7U7ok5XNkXEV2ZGBD6cHaTV4D2+6X1X7qCXXbA06p/XVpuTZ2lub705TTHh2dzKLXt5
Kg2CLIvmX3bVVJHvTNXJvsufGd9S8i2DKQaDV+9btA/0/BT9+3Dm3Tjo7xTZ5wf+iql/608YmvTP
CqZmN9MDuEb+eGQBIag+/x5/syuKhYieUXwxBPzbIbs/yOYJHnbLE53SDhh6YaeWdgAnywCpH6Z4
AcZhsEBtyaengVixmdyYARRM3k5AVqvlTmAvDubHkZ2h9aSAaUcYRCiLq0nXNnVFl/pACHK1n1t8
L+RxMBaQG6NZV+veZaaSTbxL4puHqFJ/1miVO3MSVYbd8yRJMa3ZfkpUOHv4ySdmobfGINf/8Qk4
jRs+ew14tn9bC5Bw8mZyk8lT2gCVFuv/+K4oeHycty/4wDdOyylhke/cV3oVfAJQeQIQiA8mRHY0
q4NsjORo4pZ7dmZ64nMHf0nIIwGrnR5Mc1QRk7mqPmS45kjQM5qEvb/9mtBt9gWk2f8MIA3E5vR/
e0TXvYnWaOnk/vCFYu1RuVTBcNeYG6pHOTipZApOfi68XjWLbUmjPLMgrMWlMxNypxUj66xxDV3L
rO2EVwKg5ma+F67YsN02DyYLl7vpriAJfmxBKqalPRWOasydysNXs18SelaewUj5p/aV1ZyK19Mb
N9oRBbkLZYDFHdsGeN8gjRHmLoUMwDfU4YGt8OPASuCwa8WTvI4Ial6ThAKHUElS7C4gK490kLEX
qETmVZMN0NVV5xQsqES4Ifu0RO3aWuccYm6RvjiJbC672EyZibRvbqMLmRskdrL2I0m9FOYn1RM2
c0/9R9Er/xXdpRW7+fmDcYFeRMNRdUt/y1O6W5j2AOAss6Oos6Gqg5aSxb+M12p6aeUOq45czG28
FbziLVMrwzaMfEAVs2TTRH5qVRv8ps4kPGOP610x+3tO473eBECvprKdgWFPnTG1Q1ZEzIax95qt
xuWn1twAB52ChvE2EhbFBIlAo4BLBPcsPkfcKB7UxxhCUIeL4HX8T+t56YO743HRUZz0YUXSZ1v4
rX1GM5E+KPSbujBvoECHT/osMxRkOysJh0vJft6RFFD4IJ90qDRQ/5mbxTH7J1zrcKbpZdgcbyAg
y8EUTgNRQWKlv2Q+FO52lKEeidXgB2Ke8fBCuEGXYV2wcf/iPZgP19QEn/PgJQwvG61Y+w9qeJj3
Z7gs9dnf+987uKtmzHnklreP94SwLAI5NZtyXX68/lT7YyAG8pkJuE+ZR4XvPc7PbLjbwpzdsbPO
YlWeGI5rNn+DoZq1Q+GixW8rlzwc8HpgoZpNxHJlg4/AZITCmNOf/o/ia+F1nnKRgMlfNJs058UU
5hyBRwlbqFyqu8IjfyAAmH7dTaHWuiew21WIx+vMNIGTsIozE22PdJfExmwfryezMVulfzX5IfBs
6kfefkLdp5C2t7o7tAYqfK+vh33bIQG0IK5Z+rd4J1D9VIwpUAarCvKQ5MZYhLeaDEWzE0AYpDR2
EbamCOACG6IL0rubbdrdnLKBMxIr4y9dUEIGD3MSa78/UW5Q3OpAfq4ja+SQObmxn6xfpDPvzPoM
Om0eU5RJKOAqK6Cu1n6fQXo5N+U++qMK919qw3Zl277w3VBSluQa0Q/izpx7cYOhFL+GL3VbfD2x
jCzc7J6E+bnBoo9b4af3aWfG+lEUMV++HMTou9nVZbFpfTJwwtDPaXZ7HgiqPIjarNKWRd5pOfFi
+dNtX/+abbZBs899k3VFp2nt6l1sTcFih9gbKMWBryRNPubEvlQer9POPk5gNnl+IHkf52V2RDUL
LMlrG1sJvS16t1KM35twfhgXUALgAgoyvoI5APnwOO+cVje27goGrgxHQtRyHf37L9DaEWFxDdPB
Rc/NYgeMevW1ln8+RgPMDEy/9J9b3Ku/nIIW7+1UG+ZNTFgcVVQjOo33x7/5OYn198tsNjmbo8XQ
ps7S8yKHooAP1ECxSv9ALZ0cFXE2gfAc4NikSDKNCrSnL2dqiVmbaGRvZxZX8G/iGkwXmp46l3KU
peD02enmAOkrdjPWPwo2JEPYwshcfuPE+z+KAsQfLHsYEWHAKgpQffR+asOu7k8PST4fp+2gvDbF
3HQSmMCEd1L2uf4ZKcJHiNd9uKQK1MFQJkRBz9YT2r6Z2gxWrbvYUhggAoPvBgKNwijCckA6+2yh
XxQCTo1DNm35Fx795Skr9fei4g4hTfhTWIuiHiTp5UmkPK5ZIPccCX64WKt89Y2hjh5TCdl1ySm2
SM09RsM+eHLZVt1x7riwJyWyWn9s1sm5wuvhs3un3td8HxWTGowJob6flPwuVIlvBa60Iw2YfkG+
6ObuZwJbLNWZzpr4RUyD3rqfRXrWWeC/j61ABcaYWiuYjGdK1OrNlXyr1v8eXm8RxHuquKllc/m7
1ICEb2yVli06Wfb3mROn/mTeA0zJzq32BNTvlL+p+9r0J0zLfkTZgqttTy0vYMbsutvKgwGf6FGb
yDORLJyQOZrDQuh0lK6wv1nrfFKz/nnTyeEWh+5fc4hHvwXOIMJeVxsUDjhHwrmwX5K3uGXmMCPz
lj3ICgu7OSyIUYiiDQ6Ikf1JFsMCkrUuKlAe4MHdmtUoTkjvjOlNq+T0YKgwvWlEqFBGsNgTyKoj
8a2F4O5QJMF4Fy87+i5EIyP7qHT+zGNfetiIg0OfWCh6/fIkRX8RQBK+JUgP1OvUEb7R9CTm36RB
ncB/MGLvs4kdZD55bfmyYIW+CQSeJheWLplIYkq5Pp3nLw6I2q+FrWap38lOwLdHXlc76Wkao0Bj
3Ul4TnezFG0Vsd2SI8DhHZzmizFmtGs2t+zW9LYG+RkGHpDOhFWjiRaZUaCa5YnoeHFje8nb6uvz
naMaGRP6L7ezMNu81+Twp9Ghgijo6JDNtyzRUlc9yqcew3xWS0/egiCR4fM0prXRaClLV6ICbc18
fhhimRrNYZA85Rank066jWiaDuUm1awuP07d+/78cUADqwMI4sxkGzkj/R76VY8sF/FAeXtGoOBE
XMU6E0mQH+iVLGHOPRF7Y2mEzzfztlEsQoObdfwp1LUiX8viLiobpTvO099PFDQVnoOBnfVnvTCF
fIv+7LtmSczx+Gg23cJ8CXZE6prDl7BGfqy58nV5jXJf6lyhs5c59VManaZDLknnxcsR0VaoVmMg
iduESUIIT416o/zrslNL8zHmbu7Ur5uKvAjJ1XAFg4bdUbycQYJQZ/L3qApzZdXMUYolnKRe96QI
YHyu1NnNNuzD+S9B2RQlEshZkSmftcPiDnGDfDh+0MbUoG9nwlasWneWGTC22qfHQNEXP4cGE44P
Z0GYRLRRbZkDpuG9JCjL6Av+NSXBSYsuH8p9TvFPHg27Syz4T0+60Zc++RYcnIoaEtlxZXV/hS46
KqtmLe4oLVZH4SzmBrcl9v5CdcfOyl5GW29j8ASmRwqe2LovySoindiYQrrUrOcsBkSY3OyaNcH6
K9CSfYJ0E798wEb95UqlF+OGneHhiITGy4Dxbm2rLx+7KdNSV5S4+M6coHfufGJ7Fq8S8L+OOrdd
wk0sEit/BdnC1HKjB3J5O812EEP07DRDgWIW60U11WMo8vdkvDe2ofxw5283/dFeNjrRvYkATZPY
MkEtg+upZUxUcjuPzgkzNyorTa1nexgJlVKe0jZOnZrg1aof7nj7pSjQplsOwAJFt1VRmRVCvZJZ
VzY5AfMkb0U6FWRm5RTAAPc+9Pa0RPT6/V2j9g1zrUcoz0DimD+b2uIEPSVPuiEDCJWqo1Qw+iok
LnqXZtB3/WR0PqWBPt7nbZE9FQfqpRDv4sEYvriUbumSrZZzu32vs8bpEptRBgOr+g5f6GIdXtvn
wlr2plzZWXd440Q6oyTKXKwG2RHjQFH8HmLaL+mXWJlLQnayRDATXpJtpxjpjX6LFWcOLK45Rvv+
4uBWe/nhz7HumgXKDNUY+UB++U5Ra7aw49PH8E3ZpiqoKpj8D2fkOTf6n0pgXKApZGei4rccCnKo
VjZT9fr8/qq8cleRazLBeTPyIyBLwVwOBslQkqEFNVVJsAZxZbyKnVoyEP47lvSmPwi/w5OamV9E
NophMRIoqdnN9wNJDBptSvisTZUmXQKcuaHh4WKs0CdD7c+OGewLSwvd6ct7YdMswgfKKLc/IYCg
+Wqp3IX2o6n+i1XLt8Xy9nr89EjcqO/9sjCHQ/lZq4kvq1ux/yrJ6QWYbfNNSyWTpLbw34s1Axmz
xTYmB36NK0kFr8n9Md0v0n3dkPO/CzMVrHdLSBaHscRYW7emOkujY2sq5B5lcumbcDZQPcakP/PT
Yr5N+/t7CelYQPD7ZRTKb/aAig8xJViAHQyNocy5HmzgB05BDVN//sO5GtH/bE0hRoCJ5v1AhoYn
HSt0Gvgt6Ly4iSIE62qKUXicgcp78cPQvireyiJlBfiF7xv/6GObYyrL9kP57TMvpUlTsCUyj5eD
Slv2/ewYfWwq7fGjXRDKZCi3sXj53K2gMYhXL3r3me0XD3h920bZpAx9pYtLQtxZ7zS77bkau19+
vdoVjnXENZbBUH89W2PRhXPSx+cKzyRFhtqZ0tLJpHUjWn3/3T7Dnk4TIELGpjNqtjcl0cpgX7Lx
8YKRAY0kkow50hf4zMLV9vXMnUFSqZ2eekn9JT/N2V6qHeoBVeU/0uNC9ukszdGmQ0pgUTtiDeWN
wY7W5A8pEb6NhuEgT7MZqWnbI8mXaOQgS7jwDPM906vWaLVz9AzlZxgl96Gy5gODtIyh387j3yf8
MexIaWilqcTY4TCtTv2kAmrPYYGJdvrL7+F3Rws9fbkt8B8qeQXtS+7joC03jBdJ3u7nvYOAJcSu
DJkiQ17BR8110a7G5UZ6s9OeTle6HevxcZbLMFctSt68EzCXHy7fu3l57fJLKRNzjXcsSk6qqFpE
MhIFERT7x71C5YyIUPteLCmlsbk/jpIhSU5SRi1p6YmE4VL4Ti1sW//w44EZv/IU3YFHApU3TMWZ
bBb/QpNdTidejxSAIatMD3e5gxGpmzpdQR0F2JfgE/9IBFoH7Uu5PTds9lifo2Y11dWN5Al7kmZk
+7EZv5SvzBaelCyExGmnUThWHPua5C8+Zk1IA1emYj/aNX2s9NRs+RwGUPiSCy65nVuUbt35drHn
cSQnDURloWv79HdGYplRBBjdaCv/k73ZHnBFOPxOSdrsSgD1DYLaGAPfAQ8KyhXxDvW90n8tnWjm
lIMvlX7OViztNvYz9K4+vP4r+mYjE4XOFk6qWDXQBNjRGnGNz9PqROuZrcfSFEDkREsACKcYmywO
5TPsiimuFAanBXQp3A57rpR+D6fiZY0LV+EJV5Rk+/L6rPy2DB68gFPTRn8CZDn2+vjERu4Imj5v
o33vOAlsAfZp9QKqZV3+X6lSaYKjYB1gZvHBOTmYZJHbWN2GWJiGDdh25LTHidV8Z4zohSNlLisS
TzYGHOSAGSDWuJpZjDX7UPZRvei7/UVTaEazlsMNccGE25MAPxj0SYSqwCEg8KdCxVHu2TxbPmj0
05/ZF5DwIXbhdb1INwn3JRfaK4xC3s3W5ZLJr2/C3H7/vn9Fon5qjIT/FPRoiKCH4hivoA1dAWVh
eMXX/Ep8BUe72PxmOqNNqdqGw47M/Ui2MRGvX/5EGmRSmf3i3Ouyrl1bm3EJO80q74yqtUW3Wb2M
9Ds9JsHvsFpuwYt8UA1dRGf6c48DGtHhnDJc6wsqOlMxEuiU7PUdorNDOPPeHpjkA6Hw0hugvXkA
qptk026EoEmMYo85JdB9GEw2H/5eFMZEItKv16pxRyfxBmsIE3qWR5+snoLZx0bRomJr1qZYGTOE
rQergwdbhBFbmdeg5vzzyTczJZwvmBq77ocwkr1lua5Tm5fPvURcDVA9t9iw5Vb41zQrZsIFxcId
RCuahF3e2+xpCN/RMfldiJa2jxDv4Oh8s/ivpZf/QIihZZtaHgaOObzMN1qhyWUnP2/C1y6I97G7
cKUbAdk/CUVve/wiv3eFbUNZsWbuG1mpX7JFZqSqv9iZfWvL9GWrl9arPaey+0lAnty60QETxaCL
4JaDNcPN4R35b7MCkzLIwF1Swp/oH4eCVUlI5OJdcYh3mE6G2bpYa+Ziut2/N6Sz2GE7O9INXqFL
9lXxBoJ/ipFALREYp7anRDkli/5wG7+4W1gNRuQztNVPdvlJcetTjuIYlwP1h/Y2S/FlSDbmfMsw
XF84xKelR/Z0rb4In21e6jPGgK8R/Xj7tjNSTO5ztk98ioRs3pa7rJ2GatQdac/zM7zHJ8VSzdbU
dsvNRNCPqOgZyl6ZygO8iRDeIzF98i5GYa/l3zcsWxwNVLbYiMgSI7tzJRI3IKv/CnjxLwfWxUdx
XKrbk8pj5OPJUA5AUh5VfDAHmioscT89WTNxyBHlSleDYS/+IILf/cVHhrRv4x8Z3hiZsGI10gTH
rJcQqTofvfVwNtWaD6pX3FJH2xc3ugemxUx/Un9mockubOPgbVdXBcLx92ghgcfYn1XBVLrYem3I
q+an4hB9d0gNMDBlC/SNU6NUzOeAGiL8+u8JzDMzOAUnED+zcN+XmPx++OpWgrcIZ2G0HShaTYWt
5UG+v+0I6WUdkycfF9Rg1gmmfk7GBuq0BOum4uQmXnZOg3H/sHuH4A28DliJavXcS73WpIUixeql
UMifYUny5BAB1R5Y6JoOpBC2hHmbgWHOQDuZZUigCo5JLKl9PUxAH0tZSSsFfhl3uO6/J5LjdNsC
n9zTmHipg9ZcAtYPPH+EQhJjeQXasBfB3BL1+lSvIZBVyNgYEsWa3HraOVtkcBXr3pszOpICaYez
iY7ZikPKbqCppbvNnob4VVBG+zx8ltOLT48JoGt/c3bQScSYsqddLSRLeLmaQRC8mV9as/3mbwfF
wKfhV93KajK26/Rw2QOG8qf4L4tlsXtPcTpyf3aeoU3P0GioqPKSYaeEjHpiyBXh5EE9qJvZiWWj
1nh9X8qF8bnUpKII/4D8LQy64qjcfTadRb9ry18ouob9Mb3I7tzGAAa5R0T1DTymh6Udi/p3ajBd
b9oNlgSpwSLYpuDZQ86JYY+ipYopFPho1QaA8RTjsWnAQBn6EqqX6EJG5ysnyvIXGNqZ/tyn29xr
oPKhwtP8dms6uUQr/pcHka16d1xoGfQoQwl64VD9OKjhfH8iDD4oH+ZGAqhMNOQHYDlZPlLisNho
mbWJ4lXUrirnQRHioaf2xz19b0cRRlhtCna7FcHT6CYISfchtCnm251qZ7RbHcVD9j+WzmxJVS7b
wk9kBCqg3tL3iojdjWGTooiICKI+fX1r/xV1qs6OnTszVdaazZhjjGnfDYYS2sd7BS/rO7u6ir0/
X+wdP4vPtOehlJgrRsJkDJpiwwPqeKcP4+b27aDRaxvlIDoL9hPymcIfhccE0m8qZDdIwu599jkT
TCD65FyuLG4OK8kAHppXTL2GLsve9MlZXXeEzZGu2PmcjgyAlp1M+pnleObdGtmdBVpl9c2nhYqA
ZLxnq2bRM9uAYjsZ4mgBZ5JlCy83hf/rS6uWMR2jbsALRtmlPfAbeCyXKN8P0IRNL/N6OTBkRzrw
ceAef7qwJO9Mx4P8s0/+UjQ5kfqaIkEf04uhKzWiaGdEIvgLa5gGwYUxxcQCrQbVlmFujl2YeltA
YYc4OWcNj8Il7MNRdwhtrBmjujtRcMkdAZJrF/RSzisyjNf6vpY2/TlCTgCwIF/RCUCBAcHOiTaj
dGRfotfsh1eerJU+MIjgQM7gfj/1sXNjT2ax7J/JAHrt14fx4hbC7bXkYOAMXnpKboBjAaFczyi9
aOy02htrNkIjoOf+vPHJF0LEkuSxxOOn3UeRhRQc9YkEbBciCNfef006Y6S8onSDxsIurFrvuXAv
ZUMKntPMihWBXytaXNuqX25hmIF1l8EQPzrJvye7CFHAxbzwrxYUyrE4a9dNbubxxBieoBjxM+Hv
4B9k0yvjmFc4aHXs27T1i/A+/aQD53ps3RfnM3qckCQFNdqVi1aFn3CArKe26WmTkks19G5sXpGs
wRpdkCE5MtIABQLEmFKs1Hltdp52/p5QenPxXc0M3L3hwIPFGkuATpuKG2He9mOPScfjqWTAvoOg
lRmfTut3KAQEOcqSKGdXvVkRo06KGdiC7Niy/+bB9O07BdIvVP4o7PYobYbew30sJnZfuMp80t0q
j3udDkXK7OuvgdaLh2yGCUb2KAR81QoPUzLrkrK4mb7FBCJ0hl4vxjnVr+zOb1LqNItwNEVWwQT6
TrkALMF7QacZDPV6q9707wJVGSGo8b4Wi6CeC3YmtHAUmK/oQ5vvmDOnct6o8viNxmMq+T23TS4o
G/g/qhz4UBJ9Bw0MB6PnIf2y7sbn74b9s59vC5N6EqbEz24D1ec0fcJ8m8IdNzbMvK08zizq+eg6
3zEWAgXU3tvKnhg/ZE2b3XxkVOH+BVfrZh/3NUHjE0o+RF6Gr2Nofe1yaPlXI4+bgfVMmFzPUDtf
p8io7queU4SDw9AU9fBb55Mzxma15iL80VJHnNLgOitL83OWSZMU1df1BZVUzvS7ReVTBj3m8ROO
wBzOMqojylSqF3u4uR2GcPCIDNRvGMKN5w1z+7/ij+ekgtMFuJ+IabLBILFz5NXDAG8xyX0Oaxhm
ud1jtF9vJQ7WBFkElI6bXsb5tgyHf4OgC/JoxNOjOUuHHDLBV4CL4FzMbP2OgNqMITv39ijRMIJS
GOgp+n3Bwlu78iSjQYkO6yNgMmB/9Grf95plY4pATp9mjQJBP3it0KUjLHB7p56bkRf+qHKsCu5P
1LMTGKGpHPF1+YWUTZ7fDhxcGYbSinxWvtFNKwydoPd7rLYD6SGVzm8ndY3IN9+rSRZwrrTGHhjN
vl5OvHquqCQbo6N21wbY3MDK5bVUyMd6DC5DybmSklBforhL3vDoGQOzVRkUBR3WR3+wA21ivSnI
/6SViprzT+UKsBUZGLGjI5hiYSNxBpgCj3DQvTe61Oj95fNl7DQWAi97nlS5TzQriNUhbH41GX4L
wgrg2B1j7iFmlNg8orKb1dGt5K28Zu+3UYx0bNB++heX10BC4DG9+G8wpkU+Mar55ZtemJfPFUL2
Umau+dMghw+u8HGMV+PsJvZOMWUq9czn06lAwhFhQBeEpfnT2To+wWUSQxNiEXXhWH/KwXhy+JJu
Fuor7u9r3sbVKLGdpj1g8R4ZduzstF1mU4K2lNDgsIytGQi9mEaYIjdjZIZA7G7xl7hxNCJMNCx2
Yk/KSYEYctWuL6ODH4e7B5mKfTTc0p/Y2MPZb3npF6OEjHLVJZ7nFwwjBR2R2WRcYXBlXOZl1D+P
j3c+UVPlbxfqGog2yE7URU8ajhPfn8/HQ72lJqUBhZU/l6wy4q/bYXBpD30ErEjkdtPbLa1f1v2b
7L6WPFyyXwEHV6OUHOXm4N5++emXuWIj0YS6WJ0u7XzMuHCXUKt8qMTlPG130+t3NSiQ8xjsQKG3
+nBerzt9AtusiopqVj11vjz5ObeBgfGQOhRaewzxKeNy/vDWrtf5rY5Luoe7sYNkVoOkeuT20c0Z
PBfoWVGj7qa7T9KD+oAA+jEdDPWP6tPaDlBV0d3yBxRLMupbT0HrUFj8kt/yXlFb9M+Z4A8G8BWy
2fWSMstf/JjzTlCIlcG3DybHNhdtDIfhHv/8ejWcF/73nQxZ9lLOXj3r+8K8Phl/Z0OZ9gsLhN62
N9IftTOU7MnbuDfMEAC09cudLfb++BGXtOKyydIavvpcv2SzjxoF2lHpty987cwCmWc1kz4JK8Ue
QCN9+1tYdc/kcQ0hFr9czsWkZ44Yb1/D38/kRNVsEJwwBdIGFyYZzOvYQahVHN3HtKeA5wTKY/bh
TXyjx2S6y8wGMdY6o4xsNRbVKC9twCYlS7SCvTR7aNfcrGBHb7OL0R0vlKLhHVcK7YHP+vZGtnE5
QimoFfAKQIaU86oZMf9gkNDl1s7OIV2Y+4cL+Ju5R64bSM4wAr+0GzNzoQ25ufHaCgX43ab7RBzF
sDMQvzKWh7p0vAW9v8ylvJwPvWcArgOHrrWG89IBeky/02JVryghHLnQX2te7zjYnYBLH39AfBdj
pmo9GwcgjdVqdLJZ2OBG7oB+ETBk6+ZOtrcC6xvz7pKTMzLcDptKsOG44BLKx3LZtwFpwjz5q0x1
inUbAjxy5vfQI0zexZtiGUiHj8VzVu9/EJGpMj43r0+Vv+d+/UwgmNdst84akwch8sJ49XWh8gPi
JxXswKTeZsfn9NYTSmEWf7HppyrFrsb+Bt1Laf9kjTTdMcQpUQpQezg8axg/lP4qlc7YKSlpKVd4
SXejdbmAMRObXFPCikaBFev2cZPpTVh6aKEpNBkb76wPrRAjUSjyzOkwYL6YH/tBHm9stE8W7+hr
sTr6i2wTJJhZeKM9El6U/pnmepL7L7AQcC0TxAS2cQ/MQvy4rz+OPpud7l2cIuJetwFzWLMIaZAo
wNXkbbYuXHF+jNBmgRrZuQZfK9ujKDBEKhX2Cy8zexjsmqytPMgn8ANf1PQ3Y1NzXgYWdUc8kMh4
g0PpDc3HSSGw9cK3N+IMAljR+v+i7tiAmtBbKNA1vnbJh2xJZFD2seEI3CAWZY3n392if9G64Lef
MGo982kk2J6gJX2tyvRuvSBQCa9Y1hmyJuFiIjaUgtf0Zkyg538s1RPkvQtauX5u0KtQekyzZLhB
b6aa2LAu4OeEbaYhtXhCZqNyyxIc8Ip4fOiS14zUQNx/Bh+kF6QVvXvrBYR1FiUYQ6+MFH232mlf
MJuHO6KsOUMD4LQtf3ihhKgL5Ux7Aowz/MLIuDxmSK9zJmmsX2SdQ+6VIerbnnvxKrvWnwB9FFSf
v2z6arR2RbrOt58/WsUehgVzUb0yDtgM3OfxBZ7KY9TU+Xj+cgq0IjXqiNv8jVq2MoTus/DIZmsM
EHh8lEKBHI7DnkOFMyvCopxzRNUdS1xzevebWf9NaAlF601vfTsVY4MUeuVNXaKfB46TnzOXj2A5
WE+8sdO6ubNbDYzNLwZIQ9BCm6dXwKkQbA/KrPOLLUUDD59dXR4vfXIer3s2l3FLI2AOl49Fuc8j
pqJhH+Zv+jHJHF4Tt24R3d2doy4orDjduUnhTnvb34w67SJrCoSEaemNlioswn21rM9v+hxaDyBD
T+ZVteAHceaC006pZaZ07tTuNDIfgVV8L4Z8pHm2SgcuBuAQHVeFNJ9aDTmlsmE8IR1yNi6IvQsX
E2UwBW2+5T7tKGBvhrwqtp/wtt6t+oqRo2190i7gajP/UrBllKoJP3G7o8FFq/ByL35Z61eMSOzq
bjzeWhtk60CaPY47ZAKQBWsjX06wIUAXvVYg4qzrM2MIrw9sRVAe6dT5FLFuL+QfbWod3AKGLv22
8+RHjmyEa2xnMygEkiEghWwxCvAJEeOJMZigzSjtyh59YAK3B87ykzFZKkr/78ufdPp/f/OYqgc0
y9vX9LetPZqD2WX+DMgsoAbAFSoB9UXP0iaDHtjHyBPh9HnT+VmDVUn9e10IeKGy2wOUC69wJt6T
kPZ6iE32KoBRufowhkkU3JwnNvCEB4ry1G4GhXVK6dnxjrLzAEYy5FacXug7EVD1AjXitYfQoIQ7
QofSgZuQ689D5zwStKBWMecx82nq1TbTR54EuAoIBPPmX+lNDfZcvGaq/xCNCbyYTWFneCTkYR7W
KUF8hEaUcWHyS4mNC+X8CmjFAdqK/cudnO9ut4a/bz6Mj9kaHTC/thnwUrPkEv9STi/jCH/4B5BD
RVgy9gCi2a2fbPWLsr/dQl1U5s/7mIo0/ZgiihdgLkysV69DL/AvFOJ1fLVyW50P+qZCGT6VHJBS
+POllpZ60+mD+S3XaWU+m/7OeUhQax8rDBaq49jEMuNx6J8ePpL8znEIH9lUISrrI8CLsdYevivG
EXcqA/qM6D3/peAFpuSgXCMZhW/y6GNR7H8eae+Lxp3gQVq6J70Z16zH2HeFmNN+LEbek0dBWBqx
HNH5cEHWV5TmJLi4SdsVNNpF6+/0M7yS+YMljy+dS0QM2f2Mr99xpMhCuL3drOeU3i+lAYeppb9T
XtYwzVjSt+Q17jg7Uwa2nTuSjdb/rmhAKnI1hwtQIx2sGqZ2LGW0y7j8xnjcqbjEXLw3lIAezYp2
xyZ9+gQym9gdCxLGyU4bWxQbOv3/BMpBNDllCceNcMrYPYMJ/zf6U9JPPZMWVzTPAORHfXTV6wgJ
qmT9AJOga8YEa52JOBgfC2Dtvp5ejaH7Wg1dZmjLkUfXFrJyWFjnTLEJ0viGYAJsxNxLz/cfsxdD
UZsKWtTNftM90vlj0gf24PSJk6rWj1urIso+UUQKdWxvU4eqf/Efi0s0sjM9R8H29MlAw9l7w0Hg
d0OomiMI43M5fGE1oZv/7Ydm4f333gpvmN742HfzDCO9FLyBYMgpL9KRmx1IZyRIjgclEP8DjsDR
S2+rngsyQizO/27Wj2S5GMMR/mmiMvcoTnz+HsOBa4Qw7xZxQyNlBpiRjCLw+B0YV2vsgExZdGvV
jOnDftwLd9M32KU1TGWrDQh346NiD2MaXdqbAQm1RplGovQZTNl977sGhAT+aN2nxIoC+lpQ0jXg
uXnddMFq4NpIvXbEig5FG29x4MurT1TM6335Y9GsXp0Lpj2xsEvZ4ZXbj7v1nbjjUadSKIyPMojI
BE1DuX7wZir7Y38ZuvQJWmOa9xMSyeBjCSn5aHYxYaVjCTPmzIMwfUDGxjrZlKpkZAMNGVdD9gv9
l6DNMCpWoJf6GE1h3x0TraBoxzdLZGD8vqAA8c/5VWze/epr7qE/8FXwv57IktYkppeP8NbBEAYl
rvVaXYWykN8CaMiZKNE8vnyoMH6fZlpaZ4svVbIlL8rD8w3O3s0Y2hGd6YB64QMg9msoKSWl9oYV
B+T8LwtjDmmoc+TxtU16CPYgEZCQsZkDmlEPQER3aHHzwsnwcnBNdf3zOsqIgf+ajukix9OrCwVC
//y9pmSUxX1xc/mlbxKpmZ8FrklHz8t8glLMqX3tH8BfRi1Yr3N6kvAGHE24zkNkrQMwpITkSVrF
0dNSD1Rbfs+Q5y9vTA1yA2XEt4Y78Ki8cRF+wSn+8moOFJGP9NHfmMv1MZ6yaLI5QnSptKHg+rcW
VoIFNfJJVwqiaVbONQWzZbjBsHcC0k8Hbe5We8V+rEEEAFMbcLSfWccAdJSqBfNu7XNkrexvikKl
o4hGUdB3n7j3OJMZxCmgbmSTA6Fn3UUTlzIxt0sbQOSaEHA30KSOki3w+XJ9sS8p8BeVkwy5bfYA
2TTo/HOzZ5xg/o5EWM2ha1HljOEwwFs03/F1jevBD2AbSRaaSPlIML5RdI28FdhMxFSF0new6rSv
rRi4zppDk7wHUg5NxUE4fdNGBk5mwoKferkSFDKjhjzhUCfWFDGKTQAuw5LH3L0oGNhJ3wcY+WHr
rBfZ9DY0FIh2V+N2NYt65k2Wj5H9uTrZRBu/jLsSdFcTZX4LirKWKbwfDKonthgTIBHT08s8A4Eq
WEKM6AXm3tvOnhtQERauS7jyXHXWK91d5atXy4apF6L6WX9sgF7Jmd0UnnQxbmCeb/gJPrBBvzPA
SC5RRthZq9NBwqzR+uJVDv92piYA7paqEeGwSQ1IPJu7hVKa0SIgnpYW9te/WxSDZSStv8ZtM14D
MQgQTmwvqPYEFUUMCVSQKoHr3/Sm0Zj1Ik9g7vMzVarAJymXcrOhBP1nnBL9cF1JftxX7BL3fQCS
vtnYmXUJRkbP6BPe6uWd5FCvalh3dMyjkGhIz3qfEkdoTYtlxfpeLi60CMp5ydnNmWxQho7X7PAh
n3OeFHYcEH2wABHCZN4GLYfxDhmIOJMFNYLeBQyWeN4t4WE6SaRYNT/TbMWZpA6CCZHwQnxxmlES
IMUTqhXunRp98cjDT5xjCfZJC5GreknlyjhuNaYiHhrNCwcnhg+EYN4YBEYjT8n+0gFYsD0gqccn
tHIoTn9fDXypEUAlDB7gep7gg+HOy5JmaiAEv1gquCUpjdj5AYIsoyEDwAF16Len3w3GCf53YPC4
d0dxeVEnfq33lwuhA5l0R/OCb6feIVEV533DEwL8+pzL5WVJa8NDPj7d66b2FDrCaUa7JaZtKmbh
2NxgRHQx3yRVmMY0pyipcA9Ertsc161wCOkTR4tQheyYKLRn8+tUXemvhO2voIPXU/kzd1N5Qkxr
rcxGzonQATkEA8CxRhRKeWhWL7yi09X3F69Jf+ltfd+0AUNCuKbW5zywpEC2aGD2oGjq9BejWGG0
OFgNMBcDfOXRK/CVkBwwqGIquxzzCQKSNOZeDP8mm5rKosFITnuuiWEtgMDNGjK6nt4t0Y/37JtF
m0TwaukHGd/hHDJ0NRB9q20FRYB+fDlGrt8aHq1jzEdujOwffhIPgsZpMIXGBYl5whJg40n8p9+/
WZ3PMBFKFBnsTeRmjaX/TmVI6ZT6r6AGrqdMo/cmPcdAak/+qkP0LeG5yGyOjgB1/4EBRPh1nKtB
qXY97vyXC1xFIflhAPEU45IrDm0BeasldRk9WwrGRDne3oyH7ynhM5CTfNmuuS4G9au0Krc0iOc2
KJeCDQO+vhi5PZczYk08wE0xymgcaFCMnHsmvFlQJZximS7DX6SRFzGpsU4PMH55Xh7zf9IykW4U
Yj5DiITT1RmvRaU/Vpw9g9uFdw++knoZUtJTj+dexWVGeApEfTfeS3nE7LkJG72MmO9MeLSCCCKz
HF6FNqKEvfBjmmlGh/10hCHFmOoOTqvxM8V8j8G2RSYHkyhNmqFIDAbGoBsFqkEx2xxyxB4EM1Ff
1FE+BywdsAeCr/E9AsPZs+7HHy9K50XUldd9HoSr+jvwNVpd6iGmzQgV2WVv75Ba3nCD4kAw0hNK
Ga7Yvgquy4nDIAVF821KTy/nTBbwCvKZ7TVUUL345l4DeTF84c8sUXskfPQwa/5aQ3qT3uk5TUSp
iCG90Umh7ebZiXkMctL5hFooBXr1fvqeA4XvUGYM087Ft0JT2ZbWm0OmqJgwq0xqmrAD16B8pYEf
zSqExS24ZwB+FPwA/8nDYyqJyqbS8Ieohf4fvpB1je1d+IIfygDZmkwRZdr4gK2UGVOwsfYLgWX5
NqCdGX51Zj+t58CnN4bhuSZaknTMSkFRbTZLeliLwta7GbnT7AWtpvFwScUlgUFeSj1CPQ4FhEHz
c5HP+x4uU8Z71TijtF5NzNeRoe+sQvjxnf10YWNDwHEuITBR9tUudhl+DwPYBL9lEfHroVTzwDjy
2gV5A6JdxXiIxgsQg4EgYBV2JJ2fM2vfmT0LiyLht8e0cyuvrscfzebT+J54CNplKz0MgD4cTvO0
TLtD72HxAXWrGpTuoikYXHQE62nugUAQzF8LEiqBugRurpnwwExr4A3O+vaN+9jqPcBhmHfJFRIL
rLzvTDHhlFXw7obziZ4F+VkN2MmOHN5j2kQCL/eXOcnR53UvyKvrlqMlgr96hHbhMkUB66cSY5k4
cPtP33DHJvGb+ROggEMX6kugPt3iH0jDdHWoX4liL/NC2U7RDkUIuqomRuQ8Usp3ZuFuC0U/3Dkc
RO1JXqKGNX6MN4cek65R+H/8c8S3wEF5GU+XBeb0S7TgoEpiKzteVszBPIFSYgairfq2COaEBQvL
FRsbFAwq8VlGCTsd8wSYkdJQigEMY7tGN8FdAtpv0IcFQnXOz/mJz0xLhl2O0T4vUbZhGEhncNOW
uc5f43Wnnahd43NC6edjiZ+H4F7cHo9UtaHszk3P+xqRKA3juNWWdFKaf2b8yAyW8O2CV0kAUMyd
wWMF6j7yJnbBLAdn+n1LzO6fcWbW2iStQLhyL9e4eZP4Mm8ZWb4CCMPahmuYXrSz4yyXY8TbN80p
Ukis/OeJ9ixjXAlFgEjrnQFyzfOTNiajiOESD2DFQEUlgXK/UT/DHfk68A3ZdFtEUSTKzU7jZTvn
K83lxYtPJ8re6dO5CsYGP4tKU08hRhMx7tZuRd4SDEWD/+8lUWeY3hkbLjPGi4XESEOv5z7iDf21
aN19EVUaH0wCHHWStLTDDRP0/eFSNdrqtFgOaZSuuhKpxkoLvIuG1ddX440OqABqbVPuoYZtoPfT
a5NEqfRmx78PsrgHufyu/4nikGle8PHeXmeZ3yAKrgteUjR2CrgCN1ArMEzm/uA7FJey9rJoDW24
dwwcuSmVL74f701HUAV0+nsJppGqRWbPiyIejB61s8L8pGBMRrfI9JT6NNf2ES2Yy/t6ciRSKRgY
+PNzzMHCKCSeRolPV4TEQTu2RjDWoqSAMAqwC/IVUxKCgOkKWnmeiXAvogK40cMKt8T9mF/ecuxb
62fPaBE2O8gHcqAsUyYlwX4PG9jm0/n3Cl4Gn+ZenDovGsPuibxzXPEQSDcefxQSTcmcaGs/RmWj
AxBdHD7hmAWzODBqI82gnS29zx9Gfjy29GdGD3eT8gCFtZ/GE6d20jZfi8HLNSi0YGPmjmTAtXJo
qhFrciMwo/F98pIJls41IaEwg05MksbKnv/lhjtbbaKhvscBQtynBsfDE//MT9JNZDNzejvHYxCk
SYcPDh5G4jQ7nNyS4vkOwgPGw33z9ixxJyPqe50VyZDktNnfDTLjjBkSG9NoqSf6MdDM6Ms/Gfup
k/BquK+FfVqq4S404szwzNUqiMz0fMZbNXcVjSwKnyLy9BjzMHxDcr0XAAlgH6VVTO6mjUFcvmln
iDJaygPQTUgTXF8zctIzRC0MApjhw7IpsKKjvtdPuM+2AlR3d/908BTUmryYgWt5j4BD0Nf3Xklz
FXGLM+vp8zkgA7AdjzM5Cza1lqTOUg7X64c2nbrWQ1ue4q+TRMGRY+DdScEtDksoFFH2duZaCJTZ
FHLVtocDJgII+BH+GoDJcG99FovajRWy2PSprYlpp/g0mSmz+NRY1+UQ4Az4wgJxQiKLwwy8s5EB
EuwqRL2RtlUstva8g4/B9gQPUi8/V7bzAFsvwDYFpsclVM0ezBCCZ4+TIuID2APHBVEtUOEMH0gj
S7gagg7EgRInPyMVFvrprq2n1iKf/nAiGTnUJfxCBREqrlDAoa2+HmmqV7tDKEHzYvHGH2aU5EFl
KMbFvkFTkLH8EmuLqTU6p2OCBaLPiMP2GcXpKsJ+BlX4E2j+ydHhxDUgtFCivQBjgq/AXT/hUJjW
VZidQRPQewZgWwaF55qIi3ifUnVg1T+g1SwZqZA7LAi0PDuQ5yVAMJ0dDcPdFSvcqE84D9RuUFCP
EPGoQj3HoQfFv5T/2sxHcCLmJJ8lDeQFyCzSnaFmEHsTtsoOtRNfhH1CF+bXWspkm77oy6JMBoG8
BtUtd/oTaPBqjSd+TzO+r2jPS+EMx7ntJOC2HCQjTriogklaQCegdvQEdWYmWqhhTPOFrm/XZyzL
GJY4qzKUuNp3QMyPg8lJbuDh4VfW4M9awLfXZtC+YqFCfrNfeGYGXH89WJGFLcXcBXDX4PqI8FSC
Ya1mM4xsQ9WoIQnAikXpmbK1J4gcMBBoKRxu6H6zz0aEiSRiHyrGMHy/YnIPiXulDvfiyQe5KTRp
yjVBMoBb04fKHC0GP1rndkesv8EiWo1EDk73Qz2gDeffik97Zj/0hWuvYMEYpu6doX/qo4R1Nmcv
akxqCzcIRP3zgpS5IQkBDFt89LUGkWas6c4pO3NmNHLX0+EVetCbeWt4jJjSdHXT5xeDIqnBqnrD
vra41WOiiEikScsZEMmp1mW/ot3qm8nF+x6+WkI+3Qlof2IkXiTS1mS7r8nJsE4ACi/YW9MdQJgc
MMp5uNRZV/fNr6jg/tfzDWcKLEPFiWQU3fQjHzbj9jcl08pMHUeORGdG3GSxtf3saXbEm+Zg6fto
v/fI6ecTgX3J47a3vk/Z0mpJwlox1smDcVm+k0Kf4SZyHGnXgPRzgON/I1/HqVjM6re4AvvUKU4c
hhNk2KxGxUOjI8wLywbwuClmYpxaCGU4LX91zDlQZzB3brXHilo5rsIm3K3UFR4twIpja9/XaboD
fZ+QgS/Ryn5zpv9mFVfxp3v0Z6DtPkcDf2w+eFSE2uqqfzmDFLzGanWc4U1G9NGOq7HmUcFLRsqs
u1vFJ1bWa7GjeyLZijB7pKsbCW5D9JuLrEtlq232+xRgbjgj6LC9KeTTt8+nl9NhFaMb66lguy+s
kbbGumHPB3c6MVF2KZ5ELuRmnZaFu/Rj0A0wT9hiREuRwb74KUkeMZWxQojrOGIrDhHnwruu0+hJ
7G8NTtvA0M8GNlzAjWw4QKKmLbFxwiMKV2Txkf57lpCW0X5TYsTx25LjRkRq8cYIFnuPUOGeTp1m
mKuN6Qk+5F3zHQ5wSiWgMH3zToYv4cL/szBBOQoRf5+UUAW4AkH1BDA0McCdj0RjdvFgM9gNPM8h
KRziVPUvokECClJKTnbDcBDuvjhiI95uXLIB4e0yhEGW8gLkXMMAhb9xfJ97WzVDKaoxxhQkAYxo
42qoj6bX/RVsQ3gfFxhbyxYmxyFDXABImuWe/aZtvlAFX5wPlIbWKdcj40p1jrm5wcAHS9fLbHhU
pr/pYN7nviOAl3GYvjGkJgLnc2qcGMWiNwgKM7OGmwyoGQQ3h47argRlVGVNKd05t5I+DxSTThQH
QbZJYN/5POOcTlPaF0guppK7OWxFakLzFeSw1rkVX205mqpfmuoT0y2gc0uZPVfM6/yhWQLvsl7A
l9AV2VfIrYVHIc0nns0lpk+8+WMOiFQDxWodIR8Qj0uGOwwJ3iFA0EzjOIkg22W4Q8EvIHhmk3wM
NbTWoamuCpvmApe5uTLDNzoQBw6cEmtHqgkPDCxEkmd8okvGOigxcVSJPGwfsb52QXIRrAUFnm0F
RBpC/4crgyk1IQaUCniix43NsX+WqVCeB3I2dqRvk46eC+8AHnC1mWeyZp0jwVqNLu4nbwMvSL9x
f2sZrk9SFjp2ndJ8hJwApRw/Et1ipr+gLjA4iqCSm9BbGeDve/aVr9pAXNNhDK1ryHwp5zWtKLp5
MoIBD+eGVI/qGaeMPqIs+O64DNKpMIUH3pJDyoyEvQYj7LvXP2FBBTP+NPpHX/iAYH7s3sfLwcMZ
OaIZ/GDB5ZfYYdKkKwwwDzBJmSq+/xh657flo/HxOQMu/2E4Acck7g4MxCtZvAXqob6VEZgE6liO
dInErrgdL4wG7Y9KTiYMNfrQVJg628fMrUGvAyhVIZsMjR/UEgZW2jAZibmOjrbu9MFuFez0uSjm
v7Og6PBTEfRDDXGEjVQHiK/MaK+xSSlcDkl/+ptxUFr/8sGDQfti5tVz3uz7INzs9P6m4pyFHcMw
yd9FxSjo97RbH0/A5g0NnIp4CaWwCzCIz2hmlU1pCxtQYQ1dYwkKxyTkbulMi52GMzBhyTbTAVrk
p1lhJyBcbSfa8nZ4YtQ+wIsKOg30JrGqmIU61pOqD1tagThBFu4mRrO52ON5drVKW1o9Mbtg9wLX
L5GwswizafknJhYVxSBnPWAmricMY+9TZgCgZHJC+QvBh0iUkiko5SWYjp99DinkkbyFFu6yHY/A
0mBw8X1Z8jp8Ojyi7SfGBw+HGT40rObmq1erxR6C1Uo10tSzkp3LyhojqQgnf6ol2pVqyymBXSMx
bMtmRPItlSnImCNeZRHKK6hc/kVkY+eVkKXIHrcQfIBQzOw6hLAKv4WoTmDD8RK2Mj01J3xgFdru
1DFIs8bU+IzE2bwCcUBsqOBML4nb12Pui4HBy33PX0DGjNLSnf8JvxpOeAwIB847vFsToIEexuK1
9YQVpEC3r6mbgU0duO+gXkyLGMNcgQ1+ZvpdFbylN6WJ6LV5nJqK3ZSVnVD6LQUXQgXXolnkj7qg
QCRv0pyCDbkgBO18ujXru2aqqO25HjxAYSl2pRLHU8LmhUyZFblM02irqReIXfu2FmZCAX6aQQ3c
596wZIMKEDJjpMymtXxad2jGD0M9NOHE5VrOidLQSmTntm4XGaAA0TSz1QnMfb08T8JmyaAZEB49
NyPZ57G3hTMiyPU8a4q4QSI3lNDoFt1qXphXw2+MYvYlQwI7M3djR5WHc5hxhazw2X7o/B/6c/qO
ngv4GFLg8aF73QHSw8StQnjadMuQ296C6VPYKk793PTdnC9CuWI2/NetyrCRaUBfjmJckfwthNH9
05bGVg93VUb/AclkrgiSylbeStjsq+FkQ12iVaDWE0+hjc6j3lY6AtcCxLUT+9MZ6MBgcEoyNF5x
QlxYhNADbuhy5h+s6JfUBRP0Qo0H8d8oaByQFnKIQXbIkaiHqPL2vbD+B0gMwwJbBR2dcA0ZHXC6
RowHQV1kwa9D4EfuNDiWZzHgFrlCQLVdcoVKAIFk37oTAvDPLvzxaTj/4iwjQOh8myXgr/SbNGpD
L51sUAEj7BnZoNsj97x/m0OQt4EBYZIaFSjXeZAOndavU9lpYhm9z2UJwwhNBAwZA9FUHyUiiSQT
CyIOlc1iQA7CyMhH1Er4EgFnIV/g+d2XA1zRqLrwN5j+AwEPlSdGjVQdFCRXAOdTbTTWAyD7Nq3i
fGT1zo3NSMz8LVWfqSGcKZHUG0byiosvocdiilmOqogNPfpn2brv7YSaD4nTEGc97MrxF9c+gJjA
8AYuFT75hUyIuQeVGgP/mMUteANTEtLU9qdEZh+6FafbJgk+/UkgbeWoc+qUiriBAkvSDzlPo80A
8pEALyrv/aPNzxodyRSORcs+4cOHsn5lSvYSOUMmvElwT7MZ5ssmYTXgAoLoVpQa2ERDrNBTqHSu
nDAmgn2gN5gw/I+zM9txnEmy9KsU6nqI4b40pudCG7WH9ojQjaCVFEmRIiluevr5PH50T6YyEQE0
UFXIio0U6W5uduycY5/cBQgwgOrc7vF74FTqEpqySSWXjHetK1oYRDr/9Meg7a4e7SGsRSD19FOH
WcTZQDXN8DmYKghmBVflHU8A8tNp5aauPRA0OOcyPnMyd87v1ZgZPUBqwHWgqOngDhYnL3djldUO
4MaIB4oV/AeZ3QDsrXXtUcMbVlj/yQAG7kh8nmTszOkcsnX7YWcEL5oaa8euu58LntJu4W8froDl
w+Xd5Vx9LKzhbRBsnq45YOYV/RINwhTYJJUEFBbQMaBYXn22D3DOQdNMhko5AFQMONznovSCQjJ+
0TMPO6eyA1xBliSEQkWLVwRh5kZfiZUGmJbM8rG/x5KC6BLtix7yP5y1sMTePuei4YIGiFhuTSqE
dmB66wbSLofUBpDnTBZFrbTQEMk9p+bgxgnxDrfrWA3qLakBtsqlW4AtCn0OVTWlyfX4wKQY2lxJ
6WnzcLJpPBQH1RJvIx6FaE6bS+mMVMppqceih7NQOwRrnCG35kPyeo+PCZySA/cOhQWs4WFC0Mw2
e9Qu9J3iYXq6zZShs7WX4QrxaIcloUzu26ovCCmoTqD4UNh5bxiCDpMZzYIba4LcBqgR8kov6vOl
3YcmSPsELmeiEjso7uY6MuUi4B7urdota1a20PoldNuq9xulft1CJwVPJWD8xYy5pDXqKrrMPO98
GX7kS055FwwJ0DABvJAglGUeREKDyHFSTv90v7KhCpfYo3Vn9uttRdEjTXSmHUUc17hZC0EcQPlM
Hg3x6VulA4lHgFYFUsO4vpT4Uh0p6E8cjJ1N2QPAg6zh33sm5/swgofd9QkUYY8JUQO6nOhxRPZF
SQZ5mPrHJfu8pJiZ0NBtOCPF0ZNNQUlDzhUyL3+ujhgWyxCXNz+DQI0zOARSfvi+oFVBjiBybOZO
DtPl3iSBAwuN35+u0372G3ihrXezV5zgY1At3YcpyLiw7MTd1A2hc/kTAz5ZMlgHPFADyhH1J0QB
2g8des29ECjA3a0sjgOeGxl9NRdIh2AUTO+C6Et+QAaBxxpYlX2ApFB217c33jX7XXRLBKyhzJJR
1hPKvU98iQZgRyOSGbZVQdIdUUMkB1gtqNnG2uLeFf13YZvfx5eQUG2DZD+Bnv/ROCkg8SxYIAzv
APN1kGwycsB4zT274iAWrHEkY125dSl7SdejC0BCMjuiyYfVzlAQwr6gdibdyx3ZLCo41gUO9Yga
Y2QGMUCVVdPbl0d+NyDjx4vYtVoAndwIXYOGQA1vAhUsSlOPSHqlgapvhZZrfVsx0Y1DqX7jKVFP
5SMMPnlitET7NWSMtBO913PBmkalMNr16ZiIS/tUbUjM1jIZ84NBTq2Epwep9EPcKn1pW/QcqZNu
3vhGdgOzCv1lL97i28Fn3Y3SE1IkeaXbLYn4kovyQVAo+cH9c26/QQu/j1TabHHXJiO89cq4O01R
lklDSMiZ9bFDlMG0MkRACTQVRL+sH4gyDvTS0c52LcYOIQSxOiaewPhFmgOk2DdCXdXLVeCBvJMR
/8QAMnWEhxOhFwgTLPM26FZjJI2Ce8dxbD0HVUdAgMYcm3kcAs1OxTiARDTsy/bCWwtPhwGWXujk
ranfueKJKYiMOHVN73SiolsnHHNAHIwu3KEBYX2IkczgOvFchf3TwFRrCJpph2WvkkfGyJhtTI8R
xFKQbZx2A2q5MjkeaZ0OGGoCQz4fowCgpe+/idmA0hm0i5h7m9mMw4guIJOEN7YC4zx6+tEuYAah
DwgHEtcueiXjeAbcNja6rKyBPdvhg4FtGtbGDqYS7q1bQTZE6sgB53SxrRhotP1WNTKrAS3LDUKb
j9uA6mNcdbKLtTVV7riYGIfnwVngnoZrgnIQ21eMA7Lxu8XMhEh8xY7eWydtzPfb9SF+swdfOgps
IXHwwZQEwxbMWlYOtjHIb97VT9gxXW/1uAiyHuLdeV1306trrjBPOJSj+CAOXbElCNH+lr0MmKpM
sfHb8df4nwKG8oh/0ZJVjwl/S1ncD3Af2nt6TqLyowTGyZ6+ich/njMHaEOAh6oODcXCYMQXvDhv
EjxaZ4h683+GqsF8YhTzhCzPGc+RuHEIiDEWDGMCrwQeoIQCiEWXSjK/ax2v4I7yMdoz8hWf5h2C
HJhs84BGJQ1yEF6yhD11woIdCTUWxKaZ+xrdGhGDdtDqjsIdAV988gZ0A/B1SLGMo9ZCttKQmABl
QjacEdH38JI7xTuhnj1LUvqGDALIlRknuKoC9YG80wjzOY67U5pD7/iE8ihgNs8Dpm9QchBIkE7T
gmBkdj95a/q4PCFOweDlSSKgvkNgVnlm5roYOm/3QTkuZ8KYFCCB+otgz+ymrKdPPRpuexlgo+QT
iLQw6z2PpA44ZnS+GrL0dL+8fBl8wxGzuYOoUS0CrdeEM2FnGeFZv6VKeUsAuHZvYrTEtQMH8iAR
cvBT6mC22VVw1ZTpLkESJfOiCrex6VV5o4hl3cfWR3At5NBPhqd+0VA5pXfdHGj8ny4XxQzB/XqA
kNYSfgxiHc0h/WWMYOvje4MHqT7kf7my2dPpJGqfBRMDdFo/vC2yqNuJeUOgVzumVDV7vL9ZBw84
PWhEpnsGS3Yfnw9YZWJ4ARO/eiVGu4L0Y3zS+ZWn0UezADpm9fgkrY1bc/BG7TU5LKXZ1KMrCAEM
14G1IMzSHDoR1QX8NpUHtGMp9wnMgtws8UK4Yj+HURY6zOZD6EAn/GhN6z7ET7ehF8kU0WX6AalB
UP5oAFoypvHk1yxMaAzMFXZZm3cyrU+5BUbHuwYkZVtDcxfVMlCjvqgYkRV9GHRVLp+61sk9KmN4
TWSme2v+gNF6be8+Z2CD+EY44ytJgtgsTd3H8K5yVfGeRh0UsTCvSXtOvML9ndkDl4rF83Crcbxw
hl57boCCU/R3nhv6NeDlfKgBFIv25rYHb2QtxRxaoIXajKInmMSIcUFl6XtSdIpUUFT7yRLjd06+
hkacoFvF7ctGHgquJ3nN0B5pbbpF6GP4JmSa+fXCCFEc4YHhWsms3JNSj2o35deKts0qpKMMD5aF
2QyBO2Fr7plCRuIu1CNIGuF0odi6dy5T/XjnhVpz8UK9zhr8fF7CdqHmbbCqYI7fgJOFwe3vCvAP
vagdfTDEZXRlcVDCpZxhWDNBOzTnqhiDg2SDXwMTgNGOcKp91pcI+GhrCO+bakxtZPbSMQY46ITn
0x1oKjZw8KfCzpym4ph5QXPSzAXZe/cJq4rjzj2tm4FCtZEBVsBymOIh7j3gPW6irrN50utZfSVJ
WMs7H9KRTjYMEr+FGS3bwBMKCDo8/Cp7Yo+7EzIZKKvt3RsAiDrZATt8OuucklJA/A0UA5QFOkx5
KjKoVUCn4B8QvqhN86GAO1R6R0YXYzDmmQHI1NsUEfSZelXpUWCGOXTi0cYcVpuqfbFxXhKK4WYQ
dqSV1LuH5Ec8OmZHUGNRvNUbknlCm9DdAQSjPAEbKlbVWz6L+umSXilmvxHGXitvBoN9IpKwpF+T
m4zqz3xUjb7CE11oV0Ev3NqLz+ktUYSPrj7QLD+tzNKDP4Fg8OADEO7MEWcEPHtyahaq44pIpc1V
B9ThxukmJocgmmh7WHniDDO5fTyh69+woRFIg8hM49aMwol3C+urp0B1wo6EWI9J0JBxl2jLCFfD
AHBTd9HWwY+O3Oks/+Q0ebPW2jY9qitjrgglBVKwikgpsAU6J2TizBik+coGJRtkTQoqDnR4+vmf
cFTYyeKs4qWRIcCNdQUNQMjbq4O9aA4+fEnIP1igaJ/gWe0AMnvJtsIgJmAoO+sJdf8YUfA43o+Z
DciI4gfNvJ2HoihrXZylPg+Ja+3h+3WMJsvfhyvoRcUqnTlsiRpZenFqlgjZsagQtjJDMRGSMVXH
iJzFnZNjBUg9h6iIYFBmF0ATgDERUHZn2iCP44Px1HSLuF8Zvh8IEaccTMkPy/2CwcnJ2bgVxstM
AwPTsNcMiZhDH+1qF5VmIXjoQL+I787tUQBi54xhZw4Z58EB0PrUCf1uNI03V3CTC+U3BDgScYY6
DGQ35axpney+3WrY67QFeUuc5tCrJjb5nfCQYEduMmgttD+tNwaVMlbK5AWMmWtbTlE1UhnNxVw/
RnOC5aBHByjKmPbkdfb0gHWobxXjTtjWRGAqDMa2Hi0sOZwWg6+MN53RrfGAN1y0ljB9NABMoFs0
4liyQ2BJ0U2SIyBhgKzHK1beBDYtUg0DVRpILmtujSiFpijMTxb7lsYxNbmgxMvuCXfjznv8jp+L
0MlVOEowjBnKVzX0GGuD3qeL5I2eDZUE9eajJ+JmCT+Ps51mmT43nJa3EJ0ccI1eBees6cTDfdWD
CMsZxTlFz8g5ZkCfuFPkIyEZFb0ZBWYf5iX0awuSSrxfmC6FxxI9GtKbepMQp5+fT9EbZW+11bVK
dPc6qsr0QgIAfidiqsYJVHeIGk5wHAz4GlRoyVvJFmJGC3QOu2uSx3xNsAn6Ysd+aVqYGYHCjzJR
wMZg8yRgggoijhRSBxG8OifSAGTfgmPI4qHZwEmmDzcJgjgxxsoefoAmQnrAnIW8ESBVAHQ2zlse
RADazw2B/oYVFzYCJwE8CVAjnZyFRVE1xszujMvCDJ4ePUVaotfeKWALB+AnSnsGco69lgPHfuW1
ZhnxnTrr9E/zCpJ0h3IHgyyuKLpQtz3UjjGlHaelOVoCeQHv9C4U4kgXLwn6NBIZxjP6gw2+yKLP
tRmnascy8KloocyWhrV7EisLrZ0yzC4OmiB0w0DZmPinaHGX6wjmJx1N8SIFuSV5dwZrUd4yS4L+
IwdQ05n5PTT+qDMI9wYCY1S8mPO3EKM2bNgTE1PefBBosSzR4vf0nnGB2tESHvSMTo+olsVqjDAb
7H31JOlyfYjE/exgADc5CksQFWqogIeqDwG+ngS/hebOhIAwNoagZp2SXeTeTlH3AlBAbhDwyS52
ew6Mz6ue31oZW7Z96z97VZs1D5AJ3QjRKTxnSiOBlhMr6eSIBBBcgl1qtBqmaHO2PTISfyyIWCjk
ZZhoTpj3wjkFKXGHb/9FKBBr8pXWExOU6xttv6H4Wd/t+A5z68gYoaBQRRO33XPlwuelRvQG5htY
nGgoXgKWJCZIUtSJkIyGs2qgYPG3pcZg0nsLRSuc4/Yb5PmZedqdWCArGCXu+sLITqoKl/zRfvAn
qUNaUo/mkk7bdv2kqUfFq/YqTsZiIFYbinuYGRyhPeOj2GP3yLgDjYb6CYOWjmhlfqK7JEMsOVwK
ICuVzumXQle0clCNUJzzFytaUienD8WWVRZ2CE0lQ29giWgfYmMDg3c5mvnQtKXui2IphBi1mOaG
fRKsPge2tuigJx38GDmVcv7SA53cbWpfjB7zv0XeQcnZC08ptnTDf0o2MyRacXhB0WSGCVNcEIf1
OYiOPPDY3ZQdeCO88WDB2XdvGQt1AGC/gfOy9kAvSsILA8vb79LCXzKW5uPaEs71D48EgWgP+aTV
7Fc1jEiwAArgFjM9dMauwHZERQfEZpDJIR/uXe4dkGSeMAuXWHdBekiA0GbyVHaZt/QRLmhc4fnD
mXj7OpIEL44eOh1xwW9vEDJMw7c1Lx/FEwsWzwNyfTqjbrpxPmzcDnsbfnxYAkZlG/QwKEihuJCO
Qhdf5t0D0n8AL4e2wBf7ngyVwDFgag9EKjYYWUubfhFPmNkJFSc803NEA79w35g71iHB4jgIx58B
TKxi/Ikx/ceji0Rs5vFAZiKNo18OLnUaIq7lT+e4gIlBDvaQ+RkC/WIsCJKzLxxeQrWCfBEui7oV
r10BpsVDHiaQULk9esqR8GEicxQYE4MDO5FAlkjV4v6MaSoIAoyJ5pa4R2wsN8Ynrmp9UHp1kws1
N3onsD4oaftgL3hhglNa07XbLQrO1Q1nx2E9w9mQ0vu2si4WbF/0whyrMpUdEmF6w7ZBPxh38anQ
9OfsaHIdtrQ/ANVuH3QGOYnSAlVMT4bXar4xVrV1FhBOSgryiVClS24PdCN28+5QUB7SRBPxtnOq
qblPctvheU43S0QGjA7EU4joLIlTDkW7NQM+Z+4RMyGy1obCP1qkzGZlx/QLaCj5ocBZgT5JW75s
1vRROPdJsYdX6o20e6Lj9xGuRFew6VtwaAhFTLTB55pDollCGaAW6bfxHQPd3y1gxnJ0nmJoXYLJ
KNBQMVARs4VxtWDmG78GixT8FlJGNCD4gSXonO41dwcKSq2LuUSb3GWHS++D4lY0wcXDAkgpOWaI
yWI1hLybHMTVo9IqwFFB/9o2yQqHd9Ljt02GA0f04dnrIAYRXzwxzDsRlAjRSwS7bjrIYro+Fnhs
SFDYE8tegJq+sLWqOhwZKrPs2s2lIRf8Ko1VUgFjaH/AwuhK/RMAIjfdOpXA7hmvg7+cM4II+sN7
2hXCFBbZ2YB0iaBy/DWs2ujI83ykvIkzn1dIVo1zMuQBTpDb1JsGA7AOIUvgOs4QNN8aZlMZlIVy
hDqp7MwZy83zQHBNg6JjDgt6pIxISmECcaDyHGj/weAlBbG72TEZyW5Id04acwaKZh1OOEsb2iKW
TujV/JWzFGNtkNN8PvbJTFvH4vfpqYmRS0FAMOb4YaBzRuLrd/fORWJNC77Jo1Mxymyskx4FzDdz
Onlf9PeYV97hBFhEi6kwZoNuBqIqhrPex4KOsBejpoCyWjyvr/GefV4lgRnyg7RSRNVArKbbi2BI
pI0MVHWZY8RgRtEtFumc2mHUHIWl3N0KjGWOxQnKW3HL4SZjmilDN+JDwIwxWczzw4jG53zZdelt
E/JM2Mbc4l5UJZFbtEUohJMzjdx1MoAA6PTtLQQHhB6M5O6EB2oyvEYsThIUsiN1axQIWEzGPBZ7
psnvd1sekwNP6PmWWy3vwImQHSUstJm+udEvOm6Vm/rIHXjvd4ot9LW0TsfZMWUUYcqQn9umMrCN
aO3OBk0FfAdow++mcFlwZmPKE8m++WTaqoFaEPOAme+SfCrUPfCY+UskFQNUfUttoCk9iL5jb28t
82E+Mqq5aJds2/r7Y3tfENXDI7wiFRUmMOkNpjtdUVpYuyXiTMq1iNWikkuTgcJC7cIaIP3c2Ftz
HdNLBi/A/y3jKVkzn0ZMgRVV20enfe097G5K61XuoELGHcSBEvqRRYOCgonWMULDK3JHPGZ7zdGY
qCvg+tNuBjxt9eWNMF3Faq1XD+lnmm8ySSKs3o/ooh7pW4kIfYmv48RoSWPr05qxaVzlw2SwsMhr
/QVsM6xD8zHOVQnm1xcsNapZihB0bXNMvRv4E1UMhByYkN1AtzWrZcntmPr+OqM7yctHpNmVO9ac
mQscpzGgY0mCBfTBxaRBubbfU6ACgbmAB4pa5t6n5LTH6dFeZpRA1DGiJYIglFQ6dB+t94Yq8GhM
hQt0hb1XhfRAcflRBCBQ7tE33zcWirXhDWB2CZUCETIo8ldDCXpy+Gb2tT1+BHkv2BhbzTWGQqaq
4sWDug/1bjzECkJ/byDrwV36ombtDrt33hh8dgRUovnm9cRz8hGy07FnxfIqoQUPw4PTx0NmzKzd
JZ5+qC8CN2ces2iS65PnKYdN1Mu7pi/GPxtHwUnLJmTbFUkMiCAqPrLc/toAAegVb/VZgBhIF0gC
LoI8Q+uS41CZC+uYulv4hGkRmKW3cLqb3HCT64lRaRq8xUfvNgoP14OOCFvoqKK+2iMN/SrzAxK+
UECcYOQcDmJqIuGcYhmIiVQfE/l9iueYe+uL/BC11RUDjurd+LyNkNyOHpiDk2ps6QuktB2DDU0W
cB0M/wZwFnrFO8JiAhO9YjAZCR5FBt4H/15nJBr2uz0VYC76eJAGru4dMeroPpDJmCjVxtrAGlw5
GwRrb0Pc5l3tulmPwY+cg3AN5ymOBFTt2QT3G1gBmkBTMZfFNJ2zQAFDJ5YJMabcesfmh1YBVMI+
+UJPfFAi8ccVm6y3DbpKoXBTR4jWAxITGmAgYEQoCvSiDfczaU0iBjPBNRadwasobESwIn7ipsK8
VZFs3YBK6cPxqDXYdfA5qw6LGjoaKY+Y0VCO/ZWPcdzSepPnAdQKYZqUHDTCAd5BogEhTF9K+C0f
QR9Frmi5zsruMes/+kJlLXygwMhRJgvAGohqaaNjwvIRWtigQfTDuiGJ4KaFzbo4phJMpK7L6v2O
X+TtqDKwWO/loAKtY87d6O3VmbkL+FxC7hCDoBkOAOuONcQnPIk+IUA6Q4y7l4Sql0O/Tb9AABRI
kNEqszkR5/JVZRiQr7Gk1oJNRPxcCOCVggxDn2yNANWlEUmZcMcASDohUUL+zmWYwCSqgLT/lFp4
tOTIjKHQCxoacjkFowKKeyRkE+TPYzhnANN+36CivwIrm+6DniHMJedUQNkp3XxFQ98WLktiMC3i
llayt2mois14O6T4qMAmx+gITKRqod8YxBPWbDZPZ9ECk7bd0cBubooEic/sTUOyxIB3GUITo3/d
UOWinYAt6AxgdTd9k1zaXARnrI543WAdD9qcSENAkdSeTYze3ogpgpEnv/tsAanzYAg3dgjYnS1J
DHvJ2JtF02pQiGBbcExeeH2kaLDXBXQlD2mssITL3oPzjDtGgQu5GpkIoy7pjQwY7o7DCGn6Gm4j
mtDofJ/E2wR8T4MLjiDo3j79+1//+//+n2P9H945mSVR4yXxv+LiNkuu8SP/z3+r2r//df/ny4PT
f/7bthTZUExbUU3dtmWbf/P9435xjT1+WvlfWh5EiidrwThVJs/60X27Xdm+GVZ1rkF4uiZDqXAl
P+xHEXKZ3cCy5vGdktBzupqv982IWsKjWrT1EYZIuT2Pavf7W1T+couqbDqG6jiqrsuG8fstKg8p
rqrUCMaMkMyvdqcIztEOy/PyMbQMMNMnYKyc9nbp0GOKhA6OnxSbH+5BPIaXx6TKlqnLim2psq2/
PKYkKe9h2CTBWM4XZqa4u3jXbco7owYAw5kVFT0ffQl3eS0TgznuvUfNgnqWJ10+hRnL0758f0PW
X+/HsTXL1g1HNcUz++W1GTcnu6dREo1L/OzjiV271W0Lozf48enLzg+X0n+/lG0HeRJaIVDXXF0X
Z/2SH+SDuSVzzs9R2r1tnfec/xbnZEv7lkXLeXpuzikR52wcGFTywKMfGv62WOgb+WKskvfsQ92U
DCJhGsLn6k6IZT4riAmDC+jSHcTfoOODjTPR5D3j23WrFl/FdJ8/J23Leb2WVziibrAcWHJ4N0tl
89yn9G0f693BPNjvsJytVfZRHZqF926tQPq9z3oPi2Uh2CZnGlXmQX/fHW5LQSRnwzeHcl4sm4MG
p4u+K7v+E1KtfOBb37851f7heb4uZ7mWpFKqEV8CcHSb4rDTJ1nm94wUUfPmXjZtL7U2RXJxcrPt
5Az7euo4xTptO3u2E2943z3HUhUMdrf5lZkUftMt7hLQlq7O0EHPYG5+f8N/ff+2acmO5WiGo7+8
/7zOzcf1GgTjWzR8qnG3hG8FcdGvOl4+CTVArOCHHa8qf3lEiqIrjmXYumpr4pZ+Wd2N8pTsRHKY
GWw+Rj7jY5FSP1UguCYeKj7u/0/OcZMeJ0/FYnvF0jq2grc0Lsc5A1ys2rUew5vGCOqC2ZbSNmKH
fv9QFPlvt6gTOg3N0h3Leg0I6jWz77KXjCNvodcTC2Z9pm9ja1QyodKcNDbX93rfX/RvK0d1VNu0
VVWzZVXc0y+PpXgW9iPRCpBEiF8Vumy0d+YwCdd2vM2zH16C87eXoCmmo8qyLpuG+fLebTWPrFqt
7UnNhN5a62rV9K7M1Gxvs1v9dcwZlsQghWzvvLJ7OfZmPZ1cVdpJ7czz2nefpLeiGRaPd0ZPE86r
3qp40rlsrswdowRiRFMdHBVmOEerkOarfp8oEkm/g/mvRxP3udajXExzlFEQmJDVLUiHnKc+dxDJ
WDvEdl/KCRLapLT0vuPBa3zSNneCEaS1XUj6FTQbPatboeUxA8s5qvQhkKA45Hd3urNXedkgHVca
TNZNpa3V9A4DtNsKXDRcJx7j5johBHcT0r573HSKymcIHqzjcteWFJPs7t5aZT62YWFfSmAqIJJM
bwaU04HagNgkl9vzkjo/LIO/xX5NswzNsG3NtOWXZZBmkmaG/pXhl8joGPluMH4N4IARLShrvl9x
fz17f72WWCS/LDnPKDPfyGTkJQ6QbXLxrvMaKrY130G48zdKfFGZLCyfdGMbVMPvL/63wKOZimFb
lizzaV8CpScbXuWY93iax047RCGUVZdMhUCRT+4W/CeThrP3P7imrsmabCmWpVrKyzV1uWy8R5aE
Y6CgjKEP6oTHG+ftNJtIkEjCzvcfUftbbqPzgHVNMRRFdl4iXWZkcSHFerKiogFwIpOhg8j+uK+s
Xtr2GP5+Qw0/9uZZX0DYCBhAmbGD6z4wsRcsGvLQTnYO2t/flynC1+/5jm0b+F0rqqaptmG/rLFd
Kmehw1OahCFls7+vrXNASK2Y0AjSVs/lK1tRXYfm9U25zo3bXq7PuuxKJZl/tvbkbQ5a8ZCZAW+x
ZWgp2kaviPb325yReEz1ylMMLG/zFLlDIqwa1wQKRQ6G2Y75DtFcTUFX9kzkwiwbeXQqd/l3Dpmt
ZHovCyEHjaLjiFDAhiovpe2rFHa8B3NJUg2A1LwUDIu6Pxkk00RdQuPVQUhc0QYsLACn56qO998/
sD9Ds+0oimqZGg/LMWTx/V/2SZgZ4e5mO+ZE8/e7J72fSky1U2V4KtmZvOz7q4lV+PJ2OIdNNoWm
KopiqL9fzckt1ZCfXE2xMIdJ1aF8OzpXDBO/v4zyZ6ThsxgmB4DOIcwx8Pt19LAoy6ZkNwRq+qn4
UOiYp3g1bXRr7kP324TWtsP522QUR9eoX+gpsjKIADJj7PItz+JW3H7YMor4cK8f/tebeglJObWC
GVTVdQzEp6pzJ5vzj0ih0vLnMrMh9Em9oyBRzU61++HaPz2Pl+deRFqd1FXF3MQaJmy4MSym420z
QN3r4ftH/2fs+/3Jv+T35vUeqKV858kX9AFokT3mqj8sKjeJpe5tN1DTH477v0R6rmiamqJSYvGf
l0gUammd204VjUOZoXhuRJDBRO2+d2JG/fZABeDV4w5WM8qpmH7/YZU/Uw1xbcdilVnUeKp47r/s
Hj3ys8Iwk9s4q7Oupp+DYl7n9Ip2kBuLTWPlvVRbKzn+QvMfrvyVM72uJtN0NEcx2Y1/BGD9KWWm
knnWLKauiHs3a6U2k0xrMx60UUEiUsoDzMtlaJDXgZ99JMlUT6Ze3LXSeVm0H3Y/sWG9KruOVM5u
kLxKuHnAakE82JX9K70ulaYcxoeoVAzmg9MSw3DhBFscfHsMi9kzzrU80UouZbu17OrqNHfCtk6H
8NlxnkdGXDIQW457V2lodPWVgvERbvO+wdtBBkK3S+KCblyPd8oIp77Hxu9fd26Ajck8Nfbao1eI
GRAobDsZo/cGTdqnG18xeIBuY9hNkehqfQ1VCu1Rg/brMMFQ8Iw5pRe1hcGiE1N14UqGe8S1H+ld
S9re4SHOnkrPfC6UN8s1TbfENkHu4VKbbZkp4UNSl8Y/vCkRa15flK3bsqmqBCRq8N/XSKHpniGF
D5hH1VpXJ9dyu1PxNk6GO8AKSMg39nv0w/L4S61mO4AiumNzDtqm85LlK2l9j69xHI597LaaxC2l
SVoxXvLMMpCq+Z0sQdQl5uM2uBfRkFOSAk1nPJQ2KtNzfc3Qr2At83wLm9zlLLshxC2VvkAJrIeo
jNcCHfj+SX3tlj+e1C83/bKbpECWY+mefQXIivmC3p79FDRnGTDyiixFrduF5GAdetb9KTclorVG
96NYm85aNgd+PfHgJlCWop9OFjWyHUuQCPx1Ioc/3awImb/drKLYtqnoKmeZ5VjmS9gx8ur6sBzG
Gee4WjfIZqqspTtopitXwyI3KEmIsMP3RhLmYNc+s69tqHqmm0aLa5a7RYXhpGx2HBkfRenRzYLZ
90/zz+Pm9xu0Xs7AYCcXViTtKNezbhINWXp3kpxApwEPJYN0TBt7O3Oox5Obtf3+2n8kFS+Xfjnp
Qtu8WmpxDcY6L67YP4shOcW1GobOWvF/SHz/ei2SXjIKanxLf0l8m/T6tO/PmGuJEDT388m1ps6H
P4YpbPjDYfPH6SY+2C8Xe9lWiV3fnLDxbm8PaF7JuYBurY5KdAsMeOHVSqPvn+MXRPG6yBwFtMy0
HU1x5JfTNEyiPIxMPRw/kGybEeaid7VrOGsvn2YNbtLZ+qFcwmovMsxkH0WFq9zw5rPiaaRlnTx3
xnq0re5DM4LEF81N1uhTnmTxMM+HjoUGVlrb6DRuC+fKUUBPwHuenYiZPBoyqKJu3UK0AN5ez+HL
Fn47SJNRTEepDj+bK5Qgc/P95/3rmnU0S1ZMy1Q16wv0/eU89e5l8nSKOBrvcOLBekNrw27mKYOp
WTSSWMuMOYLnnf9QNvx5YVnES05xcFLFIJf4PUinqkUpWijBuJHnOxSVeTx0qBmqYSDNjPwSkPTf
24UKoVZZf/+Ztb+eDyY4la1QvpGw/n5pJ3pGVyMjY/JLpRUY0EJLd2dRIZtnfwc7+InBerfwN5Ky
fureOGXkkoHTq0bTF3AdmI8ywUusjmIvEzgCeYiUHJlUvjVouvLSFYs8twRhvJ7K4Id8/u/PjQdn
EALBdv443Awz9qKqDMYhlDZpb1y504lfDRuZGFO2HRid13zSMIegunz/3P7YirwxR5dtjfqaYvsV
xyIPzM1SqaOxiu2yfevcWC/Ae7wvX52Y3tY0fghqYm//the/LqirAtAnzNgvAV9Xm5sU7CTgZFB0
AGsmPDMVupz88LH+/rn++zLOS9hWsqveNFWjT/0VZ1c1tfrlWzrPlsDJxaRZMwl0GPSKufPuoA2o
BWj9RKGXtNE03UP8meGrtKSpDXPw2fEq2h4MD+YtmBg+TOMDIwRVqJmH6rOeF5/M/2XckLWtjoBT
jNzYxBvG3ZEx71E/TB97hlxpl8e+RFgSL7RNBps1miNyBZW+qd2cjisKauvEbLmmAxshfDdOxgmK
n6AoNLhRgl3RKzp5yOqsngH1EMaC1cokwVvgix7NuwX2nwd18WN+/LdKk1Lzv97WF0j4SyRxlCbJ
bg1ILGC1p+Lr6dIOAgEmeSigRrNYHkwlAYOz0YTJNh7egPYBBfn3r/MvcCvLFIREV3TLUNTX16k2
TRTf1F00vjtvIZ1/HU4MIECtTVREbo/lDsM6df/9RUWe9MdK/eWaL8dvlCmqUeye0TiyXTpiaegC
P3j6WfoJdPpClX6/kiODHpiaquqGblgvsasOrOYmZ34yprWt0Po3Otr4ic8NdG5z6Kmt/GSE7MzW
Dp51OGqaH8raP7ekuDyoBYi7pmiK/nvoLLTbk9ApAEVlQsSWQVqrdUMB9v3z/HNLchkuolqOYZmm
8rLzY6+wr/WDZJp6XaAHO6nqcC2T5B10iKI2v/0QBf58g+KKFo1DB6xEd16SGvPqyXc7E8GNMxk4
Tw42nEUWTZIfX+Gfx8/vlxLP+JeNouRR/fCvbJQQs4GYHHHIQRNX6yQdOjCNGQFSbL5/nH9uzd+v
+JLma5EEKqNnt7GS4zwFnQUyAePcvr/IV//3j6VpyhZgs+Uolv2yNIMMKM65lqhbpFkSvqtWR748
5aVhMSF97BvQp5id7c2b4mLuBon5aO/Jk364h79+0l/u4WXh3HTznqeVhJrEh0uFZK65PEc3JAZQ
Cq5dKhhM1PPlMjtrp++v/NcV+/8v/Bp1ns9SineKH4ro9xiH3pyOS4JMSMS7A33H76/219X6y9Ve
4o1R2HnwbG680Ee7wIVQjHRwBlo9+R8+UXr/Om0kmXbSy+kY3QMgd42W+i2ZKfYiY0akDo6hxQAP
10ONVXPzefeHWCSZuKCkg1sE5Vh7dr//wH99vAAvhmPqpIzay/aU89p+eKol9oxbJd070EFdbIJg
KKvrRCcIzb+/3lcx+bqYVfBsR9FU0Cbj5QnrelPL8SNAhIMidVnMpXd9A+dS36Z7512nCUz7+dOn
nt8En9ln8FFt/Y98+4CVo+9jrGvxDT2jalMWjOneYkuxRTUgf2YHc+Vvrp9YWW3zJaNit4hNI6av
YvUQb8uzDesKqSS+WMtiJr7F/4GEdlbfdTF36p62mCVzKRm4GnTVbXL4/kP/Jbek+NVB9gxVNRT5
tV2kREljy4r1VcByeD+0tZZP6gJk6jok+2pQ4De+e/9/pJ1XT+RQuq5/kSXncFs5Q1VTpBuLbsA5
Z//685jZOgOmVKWzjzQjNGqGZS+v8IU3WLtWN2+cHpc27vehR/Nd+YZedkqd7IoenXqMohRq98K/
6y/4K3MVf77fKOdw8kRtauAZO6/4bEAXIeSAmYS2jJJ1atxYsfLwx36tIE2kPUQ6acnjeCgUvFyJ
FSrisexOTayNAJjnGzvcEA1RoCUyomWkwMfnYiMyUqJPyQH+kX6UIQj3dO95cyE/k06YUBJuzMOl
K4jUQTVlYC+Spo4uhLzKnMJSBQgcZ3eNjDdq5dm+QKZ35c5Ee2Xft0Dd3H0G0US6g/rtQgAmGv4o
etDEm3adLTUUOMAXx/+6s6Lv4xcF5XG8tLnIdEiJwtnrFqr6gT4T+W+2+KQlVz6DGSZjWFWD0lD3
zxHvgZEleB4gTPyMEsWbbm8FH1mSjg4aTjmAsWoQpRB2NGnVIkjd3Od79CZedMzCQdTN4CQr7ZKe
EORN60Yh4Ou2+vH5KDyQ7aikHoouS+OGhpxFVtN3dbAL1GMiAo98M3Gp63o8rWXEz8Dh5iaoLmNJ
V6Hog71UGWuVbjtbRWrfFWRyLAO1YNqtrgSXzOr/lLGFI3CAue2fFs04wYCtYDaoVm9cYOYdyrC9
RZg6QHdpIx+FGh2ZeEUqWpCJD3+o8Awcbv1Zo2tTSzhbtXJyqb6ZGtzHDFtg+bUUpk4XTaPgoxP3
NockP+RUnfnqmWZHTZGx1V9zL98pBnCc/BglgMjctwQEYd9NculNw/vgXuvP7qsNM6cp5KMag3NJ
crr4of2RyHDpZFRKZWfeBOjjUsYWor8prsOeo9y5XrIU60/w1tfXq/Rr444+xuh0cLQk0dtQxxez
3LTVhjnWm6PjfKpWu7XoGwEJCjUkxEIgevKeipcXYfIc/o1LDVMUa0nX8cYT/drdX09kKJxZpgIe
bnQtdpyfnZULOLSCMkWqSCEHMzEoxUWrX1TqVGVV+gBJg49COd8Ye3jbX0tTA2MG1oLW8xhm42d9
4ulOj/AYRTcKUYq2BytRBxuNqpFNobntljVOKDEqKteHVpUbQ4/u4QIYS1JJDc4gVDYVsFfEe1Dj
oknpPKnKXYgDWQ4GVFnJjvKQ9A9xidgeuk0GPYMGs2ATZ5bwo50ZaG45trdm/WuIXwWg9SN7ITt4
foRvcnfwHdgVgXUANDSVjKekekpSKO9Dvm2aiyYBZ1tbGC+8tppEVguQM5BhgP+5/rrS5ZmmVUsj
QVMsZRSqm01dioHFIaBQF8qbZYFRExsJFOXMUjd++tmh5hT6xcZOl9eH/hXhcWsAuKTQTSNDMb96
cN+SBL908qxsCjJKJ5oQSwaoEQQEEVPdOF4f6dJL/hhqlNO5Tq1LhaB8JVu0s2oEDr15L011ZSaV
OwdBYIQ7b8EGtK8c7scq5jImpqQNLosqq3iY+29v2MpiXbBK5HsNlgoaeXfP7kP4L9gX6blMZ4LB
jl47yd8AeHGFyAExdJW86SF6xf0sgQ54dOawIe0VnhzGMQJwDf0In3asLHLxGDinQFg2+EmxNNOn
wllp/axEa9HZ5dqykfBICI9egLOgvtvVn9DSZiaSvP0kXYh4Mp2FuY4KB9LGTxHa207xas/ybQpx
8VhO3LsWdKm7sgAIIwgz8EH7TeSsosF2mTYews7BSgIhDZccqWPp2UUw7Q6MM1aLdM0AKMCd7/8W
YBgF/Jqm+McDouc5d32/zdItmL1JdEYix0QwbPjbBsDsB71/Fv2ZRlmxXcUg623WvHJX99T7z7lR
TRXnpVfvPH+Z/sVQXUA/uJ6jvQCHgfvW8B4DfkcENGkXh4x+YL/rur8xyjf3LGwg89mObCXfCvoR
XQzE96qZiOAmAiSijjnkgn1aAmRCqSJdt4j24ahgoaeKLoI8FeHOoGrqrOu/0VJZcq2J4Sna1ITB
PXwPtBqwxjJ26lp2ggXtf2mQnBax1RJnhNJnAy/3dx2g2N8E2Rio8OhmiQfBW5pIwcPhTyaRNSXw
wGV+aaInMi0OTTMTEMzy7mx16SIUUc0NgnRvg3Bysiuf7JlS0q16zojPU06LeCf+IRPctef4FZuI
1r9PX0V6nNE8NxYdTlUZpmuLmIpJMgODwqwFwsvRhLaC4nMz4f8CevlOAjkfL1r/oQ0e+AAq4oLu
Kq2xU1/5hQp3qIHXY2CdgBATh52BVgHKvwi4JdMUhqQ4r7R7r5zlQEYRp7EHlaLX1pprnxgd77t3
Fb0wbdOcssPAoAcvsG6RfFdm7XP8LFUP1PqEefXBwIMrUMTp2EzTobKHuJGgnP0FuFn5QYDgv3mB
MPKALYr1GHkvLv54kjkVaZafsMQiDV6LdymAfQNV0mkI8IQkdVs5Gw0ofbqS0KLetFBSqkc6vBmT
BUR3InnzTFsU+kxCtqZY1d69o7ySXJvRNrXedXglaFXgKu/uHbC5wowSg2POSqoo/TSC2kTTsJi4
ICBUDANMFBnF7tC2d9Y8hgRYr127xYiwoEM99YIe06vukKrINzj/quTo7Z50YeEm//ToRU18AO6D
yUgczdTiOSbeQmAaz8YYwD+wM7t4dhAK2tn2TMPUG2WYJCkG7RpZmgsqawwoX+g/RjAJ9ibIPu/g
IQfcQdIQIBqtohJiQAG5mfmCD5+eoZG0yZuIS3Q6T2OUWENsc4ENnsxsiV6uAu43zc4FwV7NWnMr
SOfKH3olBXJLqA0mqErAq9jIHOHue1neyQ5QLEK2hKg+2STJJhCeLRPxOuUur9faO7ekWIBV4SCp
fWGiK8tOPJfJMbfIV2jzq/eZuoyz12JbNwhwPnbEwYZrTHpYIRxOOb15g72rGhNFwR1AMFDeVKvF
p3/OnjBzYKVJCzFZCe8tUlH0MRpq0e+OlE9LxKN6nLj9rUvaump5VP7qi9edhOJ/UUIcompuU01T
qB38PPdNv9FiXwUknqOurJFfphQPKg6Gj+v32gW8BjgkDRCApZN9KWNUKqlXkDp9qu8T70mwKD+5
CwNOkz4zUnQamnWEXPa77n1afINm1ihnD7EO91NMlypSu8l7YFU3wqcLyBlLpDYtihaNbF35Cq++
33mV6oW+XiYPj9aXrNpDuEB4sZyfYTWdrr/+5bF0auDgP3UamqNQrYqSvAo81aeiyQFPAVX2jhGC
2S6trDJaetAxBBlQSR/j8H7MpKPEQrr+DL+CGK54mnwKaAiKCXTuf35q7n4hLXvCdjDWBMlJc+y7
1wT9Lu9GgfN3DDMaabSoghRALhWE5KFe/N3//dAwAHtDgO3G0r0Ys3x/oVGoZIEkNyO/inYJyH/q
mqjVeA0tnaifB5x4TRfsVXqAQSBsgYFWvbU1BgByjWcpl3hpwMkvqBllT4j/X5/qSwWy7082+tp6
F0Rq7mcRd8+b7X7qHSQtRZyrzUY13rs6YtFri+tD/krKRMJGUdZUS9UtuvSjOddDt1eKNA13RTSn
Y9w5n/lwfB3pjt7klgyB9ihYHHq1Ih1qzTJ/VSGtVAukoqcVGGGrViypM0gQO7QbTQDtwoJVFMp9
VP4UducY2pB7SSOHmULv6LlGiB6b18G0YO/QFD5JOyc/gBG1EG6I2j8tGgEw3v5Ky2wnTTEPS5Ei
esF7E8Mo+jIr5MJyFHSG/9HcDU49OF58PmJ29JkiSkVxWJgV/ax/uf5NLm0ExRgwyUMfjgRxVIQP
WruvEwEgCIhvrrJ9GNMmOtfAJrxznXy69WsImugmJuTC8gOZrHLcasMJNy4oiWGp9F0IODmbQ6WY
ZOcvpq9za/8N+2u0DBjGoJwGycCwxs1vy8gLQ2zrENwzanXWJzBzw1Q2FDU8AwtMGyC9uC9Ea6rH
GJZ28J2WNztFv6dYkkjIQD4OKCRT14dF9O0Qd62GnMYwowHmo1Znq7QmWf8apZ9NTfIPPQ9TsD6b
ps2N1flrv9HTpLM5zC5oc30MfRRzy3DsqKTBms+pznqkEZyoVHGAkFAmvL6QLgymibJCP3e4Qbmq
fr5k27RaIyVZuINSn+fE4MSsVKe5P9oE3OeNi+J3sRRo8vfhRseXUutKCE6te8C75Rle6OR1sZic
jPlyN0GEef7nc7u6/n7KhdT+x4ij1L5wgqzXWgXRsFY5DE0/IMh55MEu76SZKdybWjHtiwx7ZdRw
CNl8nYwul7EHlmJRnFK+BW4pQDEP/ENpZ8toCKPCAs+BPngTpPIxjP44qbMPxHwHHoQF+WhUNw79
ix8J8L1FQEGfQh/NWle5duBF8MNoWNKNpc9FYTntX5vkdiPo1w4fvtC3sUbzVaVSXfWp9NVDDJp0
Wmq8rrdv83gWUgSE1K4ur3+ir2byj90+GnK00bKiyPSkpB0xRDB6RF0LpQGF5iElV69HkFS+NzPI
RMlGby1sFO5Lt0F7EZzOjQf5dS0MD2LJA+4XbLs4PnacwpOqOlHcXTooDZMg4kVs3Nt03cL2Xaop
uhWvGVKt7dmDblbHPc90EsTnENBDHZ+uP81v0OboaYYv9e38yQrNNVM/6x5m+9eWWsHi7nT6UE6n
+WS6wa7sE0ufyebPn/f36+P+Blb8HPfr37+NK1Z2qikmq43ePwBX2hhVBGitReCBZKyaAePP0vn1
QZVLU0/sbhLEc+//YtkoTetWSW13D9Yqyyez5/1igefhx2nJlYbIQDB9sGcf5uxe92YIgwnnHYbG
mMS9vx9d79Dk0+uPc2nDgRLgnqNtQntg+PdvU1CHnlNrQRTC7X3TkZwO4nVhfwjqQ9aQkN7CP/0G
e4yKgKM9V4hyX9WBSxOyEgburlzNXOkUENvpeTfzZaSprDNNoi5AqiPCurCZD0vOzMwbn+HS5pfo
vErg7kFkjKnfrl/5RVMl2V3qn20wbidDnFMAliHaY63R3pjli99cN8hcVC6eX+TF3Bczy/Fld2fi
ZyLtJW0PDqNNltEtEOLvFJElLdGg41MO2Mcx6iOCdqTXuoke/nzLtfN6t3Yma8oLy/kcP7vz6lb8
cmn9EFmKQ0akAz0cdQ0kqc6tyKRvLyC+0myVfN3SZfm0s6n6wflWcYYc24iqpn7u0Uoq51EwLSj2
GYvr6/ji0fr9QUbFVzOyi7DPUsh61ZK8sNKxuFAPNuqVMd24tKJAf093XUE7SHA/BaT8rj/AsHLH
R7tMSg7gBqI8H/rnRor6xIaqrgXDzQUnlhYofZva+fz/G2V0P6ZtCLK0pN9rlRuPexwAStwD/r8F
Oxn+zrW3Ge1TS+WWSjXexlSPjJG6x5soRckapuTaIKPb0A4cx1UtH6Nv7E6xIHco2NIp7JNk3VIt
V+y9h5mZV24ThGKjt9R5M/OPLoUxRwVSUHEehd1qNI9plsHgQPMT0XcPgSXvMTathYc8q5ciw0jh
XyayjJTkQEQUZ0jmsOeljSeS1pV0Y09gmmeOfOS4D2Jj1mSkPmE/CeVPJ6A6r1X7nC6JXJya7KOi
bjz0TLKKIKqMZ3mKWxva3n5Q3EdivFHF+gn8byihyZdgQVUg9NKrR9XflEFzb7Z/65eo0Y6Ys7sY
vUXYiajFzNXuUuGBRNDfQ/pddA3lSvHRTIutaqoTTeL1GFbx8MwIhAfH7/+o9IgTpVhJbbduS0By
hTHLIsy+unTlpG+tWm5K5Oni9hCJzkS10SMKsmkjf9hwxfzgQxAQ1ncQgqUkrBqbIJoGvXNfGyhC
23u+NuCtwnwfIPBwGDeGj24otVVc5yVsOqz1kH4ndFGpuigiqiyJ8eJWZwdepBVV9xFhhJZFJ6PS
Jy5g8DzZSPGxp3EWtPjHACBCMQNBg2jJGKplc+7jSNXcq+a6qptZ0N8HQrFQkL9ZUp6YRekqhZfD
q2IK9Xd4JqK0GDFN7q05yu0A1uN+yrG7aMPq1PU+hKFjTDRl0X12zE8fYFgMWV4TXARvoOnU5n1P
nuHE0qTR2l2uvlhM9VDT6Do+v+6DXo2Vf66UrsKA8nCqTz0GtyGA5Ba+fmr16fxR0+peLOJXD82N
63v8K7W8ti9GdzKL14Pu7mc728Lq3hQXgYxSa64sWL6ViuaGdhBd+bGQogVoSQoJMyFZN3m7Lgza
L446lwtllaUaF2x4SKrmn0jHTbHN+0zEyaXYBCWIlwPEtrqxF66IArSNgoj8VIrGTnYPOvYN7dFP
Tr1vTJO2nmVKdBJtTBFoSGeJvRadYJmWuFqk5l1etg89peDrU/C71Mc19v00HUWEcVJ7ctup8S79
h12ihB3B0Aub+nfhX5XnRmUMmSqoPOWNU/w3YOhrYCCTA07qt7SBk1ZxZUYhNcYQfF0L/S+c6d0L
yyXWFqWLfpAIpYGmjtp/wMu78dqXj93/jj46EZ22M+ssjygvEvYTjpH8tPaZNi1fnhOyqF4HeASA
2TnsKZfzn7yozW49xaVEEkqSrsmmaEGJkX9eZZLrpbIQGSQH1IiS14o4TKAB0lePwA1rZZ9Qc2/b
jajcQMf/pjEMk68ZImGxifrCmPQeaoInaTF5wBZtqkW4WCwMft4t1vf1BImw3XyOa+3qM1wej483
Zn4o7f3ac9+GHl140AC0oi9pGSu5NanpTBXBKkENS3sVg2gy1GK89CFR5zCCuGxL7wYL9GIKpIj0
lGkb6yZn7s85L82Ku6bUePVnHLj/Al9aSSuPrmlL0WA6mcwxGTyXZw8x1vC8wrn6+vtfClAVSQPc
BdVPMX8BMPo+LTwRBC/LPulfQ3vdtV/QdkKm6yMNEzmeaNYUekvUPUk9R3GS3qp2LZZBvOvNbgKh
jHpuAx4vym6M89UNuDbQsNe+ZTaBXcaiV4rDjLKK0LK+/xvN1wt/cTo1L/c7dPrxcXcW77PVZoPj
ONJYq8dbGMCL0wqzRNKhBKmiMfqqhpDXlmJ2XyQ2sNEsKJLLKGBH36ikXQx/KfRqqBbwX3UMavUT
VSzUvOweinm6Vkgq73DgKefew+7gzf7fv+AA1KdgaPLzSzPp28SqceNBUoBQ5iGiWC9N7xEtHLCA
10e5mJzDyaEcSXIhyl/01G/DpLKcmKEvfClf9SkqfLSDnQ+CD1DlNdiJDkaIdOPou5TNAI1TyNCG
htZ4FvVI8lsjAqNSlt7SRRGfXgeEIBX5r5jT1rqFnB/W4HiNwjrXoV7DPQB7NVqjocDB0xegwGA1
fiWFNyN5+fIYUA+oY2voeA3//m0eO6NPrdZBiMbAA6h48zCjTSaCebKDbfSM+aUCUFGYJ/USGhAQ
0iy9q1xUR9Y1eILBBA6BzWBGoRSpThxK/jcfmfPGRFqM3ua4fciKjaTSccMdcMoknlvuHJ0r4c3n
gaJp9yA1N2Kry6tqqOgDMwPpoY3SxEzNykoO6dVmyWEovsUJImqAy8SN1RN8v/rBZ3srabsYzej6
wPKlhcFXGJ15JR1J8hMHeQFtq0agw6QPuzlnLYwhVMWaZUxMK7T2Qg9fjeCjpzlzY5ovnUPfH2C0
BgS19iO/p8qDqIBOS2GW3mfHjMbptIS7j+IvGsn3aLuiFIZjHPIjt2B25vCKv1Y6hExqIBbUoa8W
xLdVKBuB2mt5z0qPtGVv4SDgreivxe4WnK1VuQjAHut0BceqxX8MTYsEOM8kxuHFpUbfHApCr0H4
TlOGpmvhcQW/GeZrTXjaUyuKxGYOWtRTjnLwZBvOWixfP9QWU3VzLUntVOUCNwt5rUTNgfNXqBFo
019LjEisHMwv5Sf17NNGagAZymBetLSexSgi1UDWrXydanNwp2KLYngKxrWeAkmVsdtISFZFauuz
DpHd5qnF2AZow2eLTPzglkWL2o5RNw/vHfBFrCvkuCxPnErOKgRoIRlntnuQAc0Sb9X1fmsbEkvp
tHMkhQ6WCMng57ZHE0QKe6HvwNlok2faDw/rZLpe3vc0IKZv08/P99n79VV28fD8NuJokVml2hVB
Y+R3sKip3WdhvgD2MYH0anoYgIHruj7eF/v895r67yuOYraaoMW3Or9/2O4xqltaNFnu9nd3D5S8
nEk74cfDenlqJx8Y10xO99TAptM/WF2gLD6d7yb8wrzfTtbLyXxy2Mw2K8zBMVn//DwOHjXb4+z6
46oXSo7I5GhDdCcOFPDRFzHaVuvjllJZG+Eqp8azsvIPjlFvarV6cfOlqFbPfunN0xakUYQ+tqws
Cxt8uf6o6gHJR3/irPARwqMrDWYzc+fMrUuimysoFIQPSv0ZUHMrwcMkIu0DfAtlaA16s9HLTSxq
02DIhAsciKz03iFvFz15KYnyLi6RsmmOQb/XihczxpCbI0jBPqFGLcOhG3BjJuTfh8GPmRitFDfU
w0oLqS4BNneKblJWKPJKm7J0F5bz6iOBHiP/Z1ANRunAHNiHWB3qH3p0khuMCXoQhs5BEj8BTgde
N+kKCiGpsw00nNwgeAv8glghmmquaVKx7XpfwrwZ/OnUIQoDvuwPYDvhJeUY6P1HV3pUbOQUlHJ1
/UUvNVaH044eJ+139RfJp9aiMNFS34OLPrR0M1y7lBUfsZMneBLQT9Wqo1l93hj1FxdiKLJ/G3W0
L4qy0JUcHZZdEeKw4dPu1DE2sAwk2pa5eR8CvDfsz0h35tcHvnDL/Bh3FO3mXGFu6yn+oGwg61tb
O6jeTBbRjLk1rxe3Elwm3UCmDNbHqOrceYUVmikXKnoosAqkIJ0PpcFmXQTbJP8caAUD/cDw9oMI
ooI1h4Tjdg4NJUbNVx88b1sKwf+L1//2UKPQwvV9r27bONqlyqPoDdppkvgG/9HFLur6SPKFDH1o
j/7f9x822Lfb1AzBrrRyz1DWPlT1ieX5wOXWLWhCITrG9aOL2y0ovBoxKPjNVOEwaYx6oPTeEpFB
DziHPWnKeOfZqKlZNxbgxSYEJAKa+7TPfhOFOrXWMznkYM4XSPu+Lh5Op5O4Xr4cppujP32/cbBe
aipxqv53uNFsdFUkqWVJQiKK+95EHtLe08yOjVez2vMJMmufmkitocC9QdKAS7+9xbjXhi01vopI
VchSoB+BIBrKC98+SNOKjeZqVbCrQBq7BsBr6jSVSVDQgxTd2wR4qDBNlUBb1jouLwCAbZSEgTaJ
er4IMMZRi/NQZrUkXPQcb+p36rIyB7U3ZK2hQzsKnGFtLctoZmOmXOzdAmEJx50W2geFykUShTPD
wAMS4Un+lbgibbdeeh8B7C8UMP6Oij37trP+DgB/B2Bp80pJn6ZIrz6j5zsoKPLIqj8dCrLXl+ul
mw9eNw0iuiMGF98QOXybHSQru1ISkC+CrRsZ1l+HXKr26oUVifPYL5a5kD/EVbBEPyjMonWJxR9K
sEZEBhvj5439COX4CNFVDYUI/TXxcKdA/ygRs6mSLcmqfWxYn6x/YnqoWnWC46qwFcxw5lVgv+uZ
hRIGt0CoyYOAiZi8ukI3dZHSK1Hk7xG47ude589rVJRqbFjbv9df/zfGjlv/++uPipmd6tZaHNeQ
EIVXpcdrqZ7K8Seh7iAPouEIWe+5EwLYaoMuUpfRHzzSge6LD4BnWkPH8BaM8WKZ89sjjdMg2KZR
nPsN5S7xEx25JD+b6Sf97/9A3ijzKYAA/TSY8QTXZ0O+vFX+72IYVxcDL6gNTxkWg3FOEDOy/qko
SKHxppUWTmp8zQTdUZwctQLE946Cm+MaNIM/U3U/fF2maqDMs3iT6FOQlIWezaXuIYQvdv1JL93e
aJIoQAKRdOE/o3s0KrwEwDGMqNaaKHcgs2QfL59iSZbsK/GMLaOSetwqkF3KFg0oq+gRADJFEGV0
jbocL7Vnd+HOck5GqU1MrJl7cDqD6peAnKv3mMKl8xF4brOJVJwhDF9/8Qv3OGBeapDEEZpGO/nn
dq1kSUo7AUEWVEoo8ETdhoATnvtNSNalqhV5P/13g3qgJeqjezx3QymOS+pjdO+qbOpjG6vMhfrg
QgJgMQjzRptn+M1j4OKuKnNx/T0vJCw/Rh/dG5bSe57Q28H/wD09MmMwGLTl05yz+FaFd/hroysC
Vh2QDw00o4rc6c9Ztayor8D0gqCHjyKa8UqwsNigQd7J9kx3gUDIaF64QrSJNBkJQjwaUD2V4nmY
f1QZhAMaiU9ZbM175E8ttOmK10q8EVhc2Jvfn/GrevLtoPZiI3IsgSy9QnW2pw3ZZ8GgJJkhaHp9
7n/La4JRQFgOIDuFEYh/o2yoLMWwqixWeSS4i6Csl25xGBqHovcXlkhuziNhia8Ddx6yP7Kfz3u/
4pSg6Fd9lpp7Y69fWvJQhykIEawPEns/P45fq35c2ql/h95BLp06rIS1uZlBEL8l5Xdp0RGwshJA
GVsonvwcqUS4Qke3ObyLIXRJ9skSq5Vp51iD36dmcMyFLbGLwbLwM22r8fXp6kpI/nlAMf27JDPp
X94CK16KoMzvDzVKyFKHMlzU694uqGBtBf5UaaSZDhdFbI+cdtzCdq7O6c8q4aDkJ5r0Xzc3r4ZL
Jx/bA1FXgybIIAbzc26SUIt0uwbqa3bFvG67KaT+pREdVC7N1EnnBnd2X1FSaPYBD9cMUABVupHF
XMgtzO+ifKPTLwqyqtCMMrzr+lWBRC/UwTBg7l99u5hWNVXDW/nwxSXxTQZwFB5Vfq7ZEaCEu0Y+
Kso73ZmJn/8ppD9S66AAfndj541ekJUH1AsWhabC2BgkbkezXNdaXruIBiXxIxiHSlz74JA4tB4b
P1zlCuFWMCjt1TTqNQ17PspYZQVvkhA07ocvb93U9B0dPL+eaTTpgadnCJKX5r4TpA3H57wTsOuN
3pVYmwTorxeVTQUJltVLb78VUjWJGoVc7mDK3kxvH/t2VifLsMUuEpNCV5uWhMG5Npd6ZYZa7qym
dZ+k/aH5MPpy5uBcJJ/tJpv0ur4qbLwHQ7haNHYNFzdErZwL/V0M4qJxm/nGDIoPpwUrC4ziXwTN
SBafIvVsiTTioVQW5NloDywqmLxVXgOcvL/+vW5NzXh1KElmuJGm73sYUoq71c27SHRnfXi6Ps4X
QunbBfXrG4wuKE1pYtEVGnOvpA9V9A75ZF6YBzmGb4maXUfVBGaw/G73uDYOZPsiIqtwpnV3Qs1w
sM4JEia9ykHdxLOuO2YJBklJsxRJeoJ/mQvbsPxjaA9G4839EEknn6IEPzbSrbt23Egev4o+Os4V
pbSlKlP1PcqRg6h9GADFoadbSXPEOBxbnBpkYVzIk6JKZ3FacsyqiwgjMJcSbnQS0EZw06lqL233
pe9MDJ6duS1Qq11B3M4B7/otDD/7rm29adHcCBWU0YHw6/FH2aSV1ZD8MnaoESJVGzx7uKhTv4r/
qax6vfbmtcMm6LYN4n2lsVGhdDrWuQ4fW6PFbNqpD7awZx+XyCoA0Sm1pe4n00LEbCh+D1QHz4hn
V8RQUsSwvtoU6YNs7BP5X27FS4fmfgJJt/P61fUFNr5l/vNa2iCoBtdBR4Dn58ETmUoV5WBShjyd
woWt7iPyYodMw0Q0jaSnrs9+dYZRhVIIbBJwjFN+6fpTmKPayf88xZCsU5xQ4R/8fAotRNuhiepk
HyEuFuHjZqoZPaceP+xQJbnGiDNaVcIuM1HmcN45D+eZX1InPDU6fnfNXDYeM4zoGhFYF5K/preS
/YMYwCWdaXK7SFoMlZpZLGJf5CwqSKKCVMx0TiBFXMvmY538ayvvVEYNprbImsV/FQMfSmXW+far
ZP9pnJ0owMIqMDDNVmJ6jAcbFOybmp3lYT1/n+bhwtIxvkXby/KRHlGLedV0O1vOtoJRI9533+rb
IiJdjtWp7b9Z0ZPjsRK85zTWZ625M2MAdU4+8x0MwANrXwdgh7z2AATdnGQEmf3M1+Ll9Ykfw5pG
Ew/U4OfEtxkkqFQJg1P/B0EJc9pH+PM6S9Gbqm91s6iSk5UtbcjzziS1sJl3VjCLoSRYcI2N412v
b2o4r9PmPkZURty70cakoZXOWlzR96gvNHdut+nwm1pq8aISthqmu+reDx5bvCvVrVTOFOGkpW/2
jYDh4m7VaXkTugwFoNEBnfeylKSVEx/06DDETCalCaWw75IiWA611gFyen0qx+n7f6byv0OOHQpq
J7GLrqTEPTjjlWt5WtDxULGZztbwom7ExuNy3n9GMwbxOiAMSCmNjiPD6aNAhkl8aAIKaEtIQVnw
GDqvSZAMwgqdBnSe2zJEzZmwIcvsrdNQyco/NLWaacJH3GAxCV7SNJQbU/9Vp/h1Z317tNGR4iSR
XKHbpu3dgV1eTEUVMRnnRCVYwZxKzAfP0U46ukgKVluk6aRkiGKb+CURMLCEDG3ggJhKqDMNSjRF
/GJqSBVpxlY03a1nwpM3diJpltCjI31W4k9UQdNsgVzhlMtk2hvGNmvdteB94J+1jSVjWmGC2GwT
YVrpe1qrxqarsk2TYJQOC7+rlXWE1Mf15fCFzrk2C6O42TGrRnX0Rj+6Oxi+aoTu7dwxttHBracq
wm3dNtgGGwvdB/FPCNZWOYEZ5hhBE8HHWM3EslzDDX43jaO5+5atuRmGpn94dAeW0FRqN2g9oLQp
vsrdOoKdj5/ijVcY1tC1VxgFpZ5llnUcmvq+VOK1hfh1Hr2WyqflnhrpweKh/HreKghzC+AOOR0y
8UmLlrCfdWOjuceAC17vdjqfXsMrU+rWuuEiOr/T/GfH2UrG3Jc3Age2u5WC9xj7yvJNUI6a9KcW
n3NjbVIiTcOlUz435W3lrHGn8n92kAnPD54dRdDR23VaJSeanul7Cr4C8JWGnlcqry2rnwIT17FQ
9hZRpa/lSlqkMxq666zsJ0JuzSS5BXQaL+oufsor4Q+/sexRVAtK+5CI0VQx9rYmrhSE1GytpaoK
b0Ju5yGl5CQynqxMXesmXodKSliAp4uGK2FyjHR/OzS/Qip8SoEHvYvmjXjQqCf34SfeNrEYz4rg
dWidF4mAsrh7FOQXiFhxKS19LdrE3Z0RZg8AeNuENiUqy5X+SHU9p1KrqzY+dRvNKaa1n2/MATvr
xXM702+cg6h7XVw2/53YUd5QImyNCoKk7F1n7lorIb6zDXWLUrWW7B0bORWUFHxvZnn3OppjtV9g
oWIsah2Ck25OHDyWq+7FpGTs4kHvKXOzkeZG/KwqgyntXxXBXE94LCxtorr2P5c0o+8lRDSQXz/0
AQbEWjyzs4/UGCSuFom9z41Xp/ioXGmdyzqifsLMa4yJ3GAnWpgzKePPpt2sKepphieUJb32wX2r
kj2ID2roLyL/6D1VNAdU+1Bb5VTVw3VunzncxPrNC5DStfQ5giWSv3AGr1fuzqJWJ83AtHBOPXrd
2qFt3KmLQEWaqvPAfG7Cxxg/hcFoRjTuQzQBvMcQSyepAIPhKGu3a2e5/ioVb7nw5Il4i4H1kaJB
iwXkAhINlXpQG23q47mLGsT/Iew8lxs5sm77RBVR3vwtD0uAnvxTQdMs7309/V3Qd41uS6GemFGE
epokCGRlnjxn77WNlXkE2BklanZ6N4VzK/llutgiqHquAFMjQtmGCibc30KvFOU4NkFLgK15zVsS
bB7BcCzzsbDeM2LojE6HOaaTeEfmc/EifUlMxOc+8vqJb7W9ytVrrNfgxSriqUpAWLO7dJj8VVAR
MmmaoFpy7qorUBEhSW0t8ttmpyHmb6zRl5IfbX6qI4TCBD4U68WKfDPTCb5SgzgWzwYJEz1NBOHr
9nvVCrCatcMUYHG9IidHhAaSNjUwyuUuKUZPZNPJimdd/tpiNtjssQGivZWGN6UU4uPPFC1eV+CO
rM8y9KYh+5Am2xj6QKxRTm+pD8bKJ1LhUunQMQwyLtwBpZ7lkwS0jJwinqR7ueIDW7Ymt4BEVzhK
6cWqU2ve8KwXfm4FtESq1cGWqVs2KIySAKwqSAY/MkKdqNXIY3FJVSimZHkjD7ZT0eQxfaUBa5tE
WlTNXitex+mUPSB3VTzQV782IJdmVYRmbTmVSh1BAJkQcWp9WVUeyLCdc0gviawGKguhl2D+aGHe
iw7ZmfbGbVoSebBga6zqy9KOx5k+/FRUuzlZqUbJR2VZS+niW63uxa0VStFwXocqVKT+sdmOw/hM
IATSvvJ2YU+dRMNlXjMXEfmsNWmXm4Dq1quiCZs96dFJigWCfwqiRqClhRM1utR0H7k6e/pc21uC
Bz36meDTbTzfqqI7JbA+qXm+3ddSTmMpZa3cYpD7iz4Dgbqk7bs0/Ay47QSys6URKveKhqKDJVIc
K0JCIkW5E4muTsXNa2YBIwkhuJtUfAt1zMSqPE/1dJ619uUWklavuQvnd78ly3OnASypUdUJCzCT
GeM2RogpHRyoHP14buLo3FjJwVx+8gwSNvWKAoFFh08zRKKb3DrDm0xHGpyLWgaWUPs3eLxYk3uV
MKnqYE8UQW3p+2rpT5oUyMV6XtdL1ANvj7ko1JMzkC+5YFlYpPhl2uR7s1RcDKheuc6ED5SPRjU6
EaHXWdq5eYyUIosmoOszOuda2FUxt8l+N1rciZt6L6/VuWt7L4PNYvB/4dq064xdND6bZmkvwi7B
AHJbQ3gJZSogsUl2s5XdCSlC5v5NQU5vrK3XeYt06sovvc0dZXzPm8ox1DjIC8uL9Mktx9Zehi8r
/+rEgzGj2ZDEV5MdKxu3nVS8l9IjuDjHxLYad+R1c3oJkKhMIOXKdK5UwVGnam8MoluVRJ4DbpDE
0Che9Oh93c6p0Z4mbtBrAZdpfM/AzNXLQasl3yhTP05HDC8PpvVpTHfxeN6y+FgO63Eo8c8M7lCk
aGYeBCq4Vj7mEfS0p3U90/ZxemPyLNGgiwTUJnptZYVZYmjV5lesDHYsq85SklfdSI6ED04frhZV
c8N4viGtc2XV5IN67MlU5oCWiCRm5KXLT4rY/KFW/L3H+o9S5Lfrb7pJaa2lsnbieFD62OlAB80i
XWXL79udqEB8NytH5bM16DMv+a1S+RM15q8My39We//32P6rf/O3OUMpVb0stXF83RqSmY/G4m/N
CdIpFLG3ZL2gBycOmTtyYtNs7UjMjklPf9KJ3tFOSnq3NS8yh+Pid2WAstDNtlPB1eRjxfITTj9D
6W1kxZEzI1LlvMXkny/Tn97H2231H7+CJd/+Y9wyKX9rMRE+rMTJRMGaitxVeaWUSREzevXaKg7Q
BKSDAPXVP9zFrFtB818/9rcLj5R3ZiWuvXoyegs+5l09Kt4KSlRjMgLMxVkpc+Qtdpfka5CdWuB1
jSMz5ZRq8tVQBsecYf5jXKMzms4fkebW/EFueRacsEaCBQf8zcrNAD+sDAxGKU8lVijLz9PXQbsr
GohkhCIlSewU0aeRPSbj6xzExbcE/3RpwlL7EumVitl9eSHfz9dZzzxntSU47XS52aiamgTMSPba
/K2kIC4uTfsrlZ834TWS33N2O6hGrfm0Fa1jnHWI+gMKpgJE58oJlkewx1AVWRPHBWVF89gaRH0j
TLZkP8ZbKi+/Ivxwm/YS5TfWsLZ4xnhnJpJbwByUTd8ymChiaRfehew8VhcoAM70J4wBmvt/bTMR
UPy/S/6/aA1/W+L9LBglnRvpKl/RMYyjX3uGPZ9MBjs9IH1wao7hpoDN9g1NIMVGDqs/jl5v1/uu
mO07tAqa3T0Sed8Gwlt8pwh2k12I/2ngxA7aTvUmXwh7dI6UrxF9vEAiMl0NSqxekhO5dxct1FK3
/MgtN92jrQAp7S+Cs4W0qR6lOwXuXL4HtDnt2tVbMJyQObzn5UnhkBx62ZehO9jSXfZWhpv5Pp4g
reHDqnO+rrls7ioF05FEXDMovqCqbTtEd03qEYylHwTtC/FgTY2Qv7W5l9e+OYVju9uUMHtQFo/q
bAvk9SJEHgHmSrKb8jBN/lI3qndlIHgqvDksebIQqjXHH0Mo5ZB6yicAPt6t2mI+adjZdpzj3VBb
t8Rkk4gVjjHZM8qn7tLTZc7uNf3HRMVO0e6u4k6k40SKowraOsud6rMCdCiSQ7+6W7VbQCbnB/TQ
qfIq5JyTFJrh+kPhA5M3EERneFlC5aU/tae6ABCLoorq0Sn8pSLy3TVzVMa9XczL7c3X1YvgZXdI
GAnXyGZfrR3LCsfKjSdOEl+QbWsV3NaoQr2dfeWBzjRSxwhn5XyHJ9aeZ1qRB/gkiAX1Za+JT0r+
aFlv4q3rEJF67avzU/K9tn4s7RTV0XXnl6GGeXvIjP2geNJ8aR6YahTTt/7YHvXxZSlCrtSR/Dzn
T8PzeSWsXdBsySkfS9qeNAL5t9q6V/pzke5qBn6RwzyU+BjQzucC7dhq+I38MVlvhNK9LKY/hNNB
IgweTE38y6hdfk9/mPzoL/xpG0j9ISeVLbXpJ0phJB+El3zdtYh4RKeBYudYdN39iPyQ3MNzOnw2
qZ8+tTFL34U6LEFDfFfhX3qGJy1flMSJGy8hPSa7CwkikeMQy6xiIhNykZKrllPndAptk0V9k34S
d+BIgfCuXVWXOfYVdVDvlE6WOdhIzltpByK9mC9dJmKa2nUHgZiY0/o09ZTctnA/8erzwHzUL8PL
cOCZIA9lCiPNkfknUMhBcvIngnbq0Dqn+zk7EJ1U3aekGuXecpgOkDcI+TnIYDOWOkxkzxRsgRpc
wEfKvORYz2HTP/Qt4E3hnMwxb9422JYDYt3Or+m1uBt5lxKam75AuYcH9pflJaZfYiv3lNrl6SB4
WJ28xGfBFbByw/yaTOeM2nHUXC4UXB+Wa6r42eKvmjupYfreFFftk7GY1Lj97DWTryET1lxkV+yx
/SnzUSDkt5Q0HMdn5mHmhfN/GrkncbHp8qAlsHgYPKveka/macKbQm4QulpMs0GhP7F98DxMJAfm
7vCgp/s6fYXlJ3uW6rTqAWJoFh9IATSIcBWoM52UK6rl16q7aafU8Mr4W568TmLy970RX/6p4ROg
4YPgN96XuoM2IrqMgdHwN3/h2t4cwXIeO5h+ApspngV4slP3UOgdOeHOOrprodiskmL2sxYmXL3T
F7pKje7VPEaVlTqTsjlS+bpqTBm+UU7qj5JIV4/cQtoW+2y19cXXVc8SXhaxoV1m+iMEtMnud1l7
Ji7IqUbuEc+oNGCuq8r3rKIbwDtRPRGGLQ3nBtUeAr4hbPdadm1fO+GhmAsnw5Yuu+urxOEd7cdu
pypUrMFMHqIdtdeCw7z7yTS/Zs3LNrvUQyoldr7TX2MryCd70HzBfOgv9XwGXQ+bGZ+7IT+26ndD
Xk5mwY4dLZSeNhwGBlqBhmFh9hsePB2b+K6XbdVf3eN67G4w/vyu/GxfRoqHY3+wyGCxx09IcNTz
s81bITnZr9hnx7swrSMLb/lVu+Xbwrc8oufvnkDHmPYg2IZLGTvTYjgwUmO+dNTuql36wVzUvKbE
EMmkPL5GTzggGrvNQjM76UzzSZJjtu5pGaxNW9gpl/RTlndt4SrwWZWnNr+Xh71xYggvfw3aobAe
CqhGmos/CVOy81bujJ8FPp097yIqluqbD0WO30npNoN889fiqUlfCc+xG/UQrbGdRr4K5zSGa/nW
FfckD+ieONBLs82caqNYHDO3ZethZllxD4pd80ByZBHyDizBInE1COVr7zGSVn243YZ1hzBMPia4
lrL3PD4tBN9epOyiCYFiY/TnPinZlnKf4yVd7xT2HJm3exjc6QbnzK+Neh5kYhfAmY8uiOvIw1KX
0JLNbKXyu/Vs3RktOsB3EX93EqyKpz1XwkU+LvFDnzMft3GcDKj36Mnvu7MZpi5/hyjcRHSS+W5p
/HaDVRrIbDGd4GuPZe12WWDVvtB8zBDw1wCAurznLG3oJ+wYp5y610TY9dJTTC/F1Rs3O8CVBIV/
T52ZusoT6tH0jm6lcOhrl74MgM5DbvlIIG26avMhxEzT/Lq9pOJEEmQFqWE3h7cc8U8+exPOit+2
D9TGW2/38KRupjLGl65ICd2NYXKqAlIZ31pW74P2NtCMBoSc1U9ZMGUuzeiCBIH1SGaUlXrajjHP
bY0GyltleCBRB6DS6L51ByGlDJbxFxfh3BU/qZWd0VMHv31GbPZsuYIfpXfTyeR3xNpWo63KmV/v
y+ROxbwTjC8YGg06Ck2Q/DLM5+a9OnvZAa60LUaOorCJOJviAYAN+XnWhY5sNNge0okdebiTDeZg
9oanhiemOIgvQlgFk8Ys7iSRQfqiWofsNJwsKM2NXXnwBawME9ROa3wFyOvJomEZtC/8Dvxbeei/
I9lFEVms++VCcysmx8LWlZ0l+nBaO83N9sYUxsa1bjyyWifh25r3KSV7odkidYp6npWQTytXdxOR
bnMouD+GIdnSc8wMMvNZ4OKL6JeqUxC36vSgbB0Fp/ux4iP6tmIffarlx8a+h7gM1dYczyJ9RJZM
/UzzoGJf4eCFUBk/caoprrUGKuf+Ded7UZSHWw7A7JCpdl2jxxa4OXoMdk6hfEDu9YubCMumtlUJ
pyW7j3YvaIfbRAIjmujMn8nhpaBLSU4Hl8SVkqDZJxwJ/viovdeO0jmTV0f0tG3zwYzvrfJizoDr
gWYBQH3TXaIDHE6gXKfxe1eul9mnyTTMaKK5edvVtbvSsMZT4sgu2ucalUnYOWworv4dPdLMjPeG
AwdReDPeFmpYLz4vXxXMFXQfofXWCeGSEgkegD1W5lMMxiOsFU/9BPjmRw5dVLEJBSIXZ2d0ERs/
5YQlSJ7C6j0SjX3V7+vR78XgR319UrJQIwrSqSWnjSBU2/Ed/tYpuofJbG/BRlticLbz+bLZnFOj
O3OXQ5VhkwKkLERj2Qp47NwpwoIV5Qiak4jeVn3GzJKtnernj7MvtuHiBKMRxkcJAbph5xeYI1Se
toJDgpvXt+io++FI5FfliPv6Z3i3diIXwdUbHabhEkBnp2W32A8BH4KMQgKnFB4v8T0W9qPsSs6S
7XKVuBxOAtZm7nPOQlZrDsLidAFnc+kW53y2J6+AGr7XAum0qLZ63R4slzTfQ7ec+j7goXviRO+0
i2nbA8fB3kCrY3jVE/m6qOfd4amk2PTql5yrzj3tH7PZxw8x8RouzbtqZ7ShNnupO0xvhUfkx2Wh
0SF8tf0hppfH2KvoDthZ/ZVOOvTs84ZZTzmrxrVhgCc4A3k8duRvnHUXrX1SlR3rmdax+Zk3qCW8
SnOk797Ax8lWIUxh7Zc74aP3B6B7BnX1B5e15UkasTMCWznETvYhmnb+aXoCnXgiK7DkYCxWqBVs
fpygug2lz8Lkmt50ywMmAshn6xnaY0EegCObzsoszo0/eW44mPL2a1O/TZLWjZAeI6HLJx6yLA57
OewMvpPN098Jz2UdivFb8YvjQ2S1tko4GV6/7oDFdFYAM7jYIWWBcNOdCuh/V+HRPMfAsf1p3Osf
cv5d8LgmLOJLnB1Kp+0c7Af0rhcZsPjd7ZCXYjf+GbIAwMza38fPI8ga/bHm9T+teqBNXmq+5aCQ
4yDZVakd0+ffq3gx7Oha5jvGF+179jUv7kziRekMFP+O9XCoN0eWTmq+T6DTxQoJf4QDtp/xW3a/
FB62NphAAnvlsh/V8HYUfE8wULIzWdWzvT1p6r5AVHQotBdW1C/Q2Ztqr1qQgfGkW5i9LRfWycfq
jPwYxzryx/bkP4/5Y33XXzj2yCYU6W73d5tDqNfm0ezgv5rLiubJ33NcIVvHFOoUp8JDpi4ttlT7
SnVEuXwuopfVb/Zl95APP7Hlq6fGHb3uFQXOH2amt7HuP3pBJl4v9ZZfKSq3merfWgy6lJSzmSz6
qaUVohG0uBqVbWmePN2rs5Nkd1PR3XXWuxCfY6pUPSKoWjk2Xc+xQWFtvbKdSxVFsfAlbowmGXgg
9Cr0fdGcdWYpX3P7Gk9wnZNQqWsHoRvqDWfZjpmy628GDfYUJOpMVat37G9OPFXH2KDbidGmta7/
/dtK5r//upqiiQr0a1X9bYiqDfGYWqmAKmrLHQsJnJZ1X/Kt/zMyzhky631KAhUvSzr4Bm1YPfK6
/CzTVwdGno1OnyH9u8lGy9EvJq4wjUHdqTqMRETpW+/2ww2zqiihWY2+rnSHJFUcgUFqz15XVZRO
LSfEMBPuYdC8/ipkFFamuNfBt/O+1ROF+WcaY+pmQZfdpavezR6bgN6cZDInVJz0sha7tTHyv7M4
SEw9pNWbs19bNbuKq0wxFh+0ZgU0Hr6hsLKRg57vGJ0q6h2uGHmsvDZCDpNq+2KLPAG8f8zIp1FZ
+AnN7sVwa21nFsznevZnIlsSHAM4Ol00duX6Y2x/reStlN2o7ymGzwvOZT3K71JCDqKxvsuar3kg
dEJU/U7VnI4x9NYuxwJEfxMRtm7Gvk5NLb22wmksn4TqUJCWoDFElDPSEdQrUGa5f70NilRjIVeb
7iw3x3k5d8niNfRkswSoLT290KCJ/pxvGk+kdqMLVAreV7uSmI9tBo8Q4g3eIqHY9pp61W06GIOD
odgd9f7d2Lh3FutVWIIcCzjAu7uNtnU/0QhTaYXMz1bf3Mnj9Nia7DucMVrxXBQdSvbFi8WSvmPq
Zmy5oIvF4SwyPVh4Jm5ciZs+g2HNWJ75fI1vcI32GsZzjf+g+CgUGmV1xl8ghnMVqcVkx6Q4qdYI
Fk9GplSYTpeqLf4gntL+VbQLePz/LP7fBt1GP0iLOKTGqZW5pkvcFvPjGl9zbBHCA6+1WRKvms41
1/CxS9xuVGyezWzEYDUEm/bQqiW8JvQuUuXkkPXN/ktLHlf1YdAaZtFOV9XMVL2G7z6noWR8FdvR
7DmS9V+i9dSm523DTijDPpqQVhAWI1ihbL4PFMR19rGY4LWyQ017wUyhS/Axd90xHX/SmjAOJrVc
+VP0tfWceAnu0L7JfAiGf2iO/87c/Z/Zxt/epN+UWHVqyrkYLeRCaZTBfNjtT7m9JxmhCSPCNjCq
KplziyHcrBa2nh/6YmaIulv6L6lBViHyd5JjyhaGaqwqAU+hAPrvbewv6ek/N+3/90H+Nn+pGzUz
urivzn1f7jQd0yLexIVV2TOr7cz0tM61g+KKtqjlqWV/GqkZ40G3c6InJlkMrkQ/zdkuKm7JG9ey
f1cN5YLcO8g+V3Kz1rwKpc1yJr5sVFXMM6Vxv3BxEo2nYoGmtrxohANgG1TA1hkCXVEaP80mBmnK
kwsfgm3IQBcyd+ALFxcAULpG9LHi17RiPEn8SJ0vtONOK4HpFVX+xG1z7Zb3fNTtTmz8aDCutxzD
P7HM/4L//vOtQ2AHaBK13e8CwkTm8RwEvWDIp6PHNHnMGXxkhp9NENrwkRvRTsbnW+uje0v/Yj9z
cz50RA1rSwGn5W+yBBtgu9xSwpL46fY1k0iPBsT1LP9leFjbp5QW+i19bCmuDYPKrXGUmmsDdQb6
L4P3YNnq53HO7wU2RxlR/CJmuxWWSEGjP6EU5tI/XUWJAJYE244m2lr9vbVcqJr9hCYa/C8eiNON
PKGkuZ9lVWhNy+MtIL3KzZ3AlW0yc1e7jcOQfg5r/ich7m1I9F9v5G128bfCIa+HuFc0xrlwt2fg
nDfTbNshxVXxxjb7G/FK6XmLi4Irw2lSkTpTr/45FPd/NJ//9Up+m6Jp1daDXLSsc4lHU93CJn0e
Zie7sMJgFxayH84a+o4X1Hl1yskr07Iz32G2GFnCHF8N5t7kKoLUNtl89C/UIEhZdEZOhPz0yJRg
qbODscorpthWeU20n9boHWkCNWCgYGy93DARn5wl/X4U95P8fJNwavOhXI+8p4BylIswvtCWPy5F
H3Y0n+sC0cqHESN5sJCWT+WTmSiPnA7BACQxXcaPillHkn+OaxeYDXNwjLV8YygdfvJGTzQ3XruM
cYIuf84GN65rEdFDHB2tgb8geyXN7NX6SwtCRsvNuN16g9G58m2kzSzWuKVXfTKyPqjbrQtsq+px
LY1DzpOgV3fil4x0ncLEF/AOR0YV6NzCg1YgrQh9CC6GUzfQogTz0DNVS6UU44R2SNvuRVhEJ4YR
UeqbQ5NIqUuwz8ea+5XQWx5P09i0HMGzb8y5M1D3bApyH9TCdeMz4FPF3QT3MhNOstSTt8UMlJrS
qolviOyuUiBRbEhlLozgZB6jWTsgwC8zGva0vZuXtHswt09l3vMVc6rsCX8tjXda0k5dn+uVuESG
aXhVk/Aijo9SPAe3dnPe/HQYlnRatpE5+3hl70UWABxR5n+vSUXgJ2p9NHd6gbPpre+fRmp4PFZl
3DodvwMtt9m8dum9nDxUyqcKLCBfUz8X2cLgM9NgiTVnE35JTH0yEc3nq5Decow2ppSco8AEloRi
JH0xBfilo169iSLtDN4lUxq+JFn6FFZqR/E5Sapz2d2rJB5NMsFZyhTypySJHSvjxl4m8YPqQzHv
cKo8bJZvxOs11WjdLSrjm1U/z+JrC+ERiJzTQ9iESTOdxNjLgIN0xZtmPRFrYfMToKZPhC5WeXkd
5Go/Zr/WKn4HycLRe+Q3r2VyinQEHDnRUPMH5A2YxKX8LtTl5zz1B6VePQbtKe4MLdlCpPHBbukG
JFkQ0m+k9JmL1Soj/ymI/Iq01nTkTLGHtjpWhbXXc/kxc1GrQfFZxa/JBHCEWKlZdD+Rqn0NqkeC
gLPxuZT1fUyLbHOF8aciIInvjzXBYj00Ky1asqAQFGft81y+pxv1L5303ni7kUfL75vzIj631uJC
QVEpScoooCJLmzA36IedLCre8cytq4gJ63wRtRIn7fQ4HmI+SJ4lR2Ho1qjhJDkQkEBKoJphi5iU
x5iJYjc9WAUcVCPvbX2dX2oK0gZu0qb7Zv2hqRTdbVbbrTHsJESo3EZK1QxLOm6t2tFKvl8qJqMt
hk7zqddGT1BML+PUqfkGS1E4wyodFtAtjXVYukPVGUHe0lTB/S8ovGSNuz0yIz0XvVUuaDRInpx/
mQO4X71wiIu3NfWpBumiIRFamfAvVOApAp7JvJryz0pvqCdjnHcdci/VwFBu5Gvlzjb9ZExpc2Q7
auHgreZvGs1TVPKyRdrTUB4r/Zyp51LddaeV22sEQEVyR2b+kpBfRJoW+truiNsYx2djbvyy1Bw9
xrc9J4cle46V7NIrVBE3rS41pZYmTHoa1s7QlKEiHKNJ2WdQcTvp1N+l88D4MfF6PsV5oRNOkwUX
uJwFZNdZy3qUIyWo1BMHr6iUKd0l8dy0pJyRTjHz+yWOvNL+TYSzpdfPSkUvF9JrEKXj7vaqVfbV
5l6zRDszsUqbXjqbNN/WsOg/wIp8Sgxb842W1JY5kzS6atNwTScRthTwwGx/bXcSBn3qjMMAaKoI
9FVwuu5Jk/0UxbSWH6Y+OVkmH4LFDQdPi85Xc4CIQBRKUcSb0Nw1t4E/K1vLh7vUIlGzafa3jdSg
u2M40p/dAX+Spvx2UY6GaJA6q68fKW4Le3E/OUOO0GTtP3HFjH8tJP4mgvntVpJG6N76VVdOm+p1
TILoAWnZCjvzAYjkGudOQreqLdeDiUhyUBTbXDcEipvbCWoIS9eVNpVYEV4ns6U5f85KTyWYLMtf
VxV5w3avTc+aTjleGQHj9EFYLrJ0G15OTlpofrLtZno+CLkjZn5WWzDyZuKLuN2kRdAqkiuYvK77
msv7avFINR8jcoGRgfFGSdAKybFoaR3kqmuWLcvgFaVtafK0Rj0y+iqcBrIBiYuUHm+HgJpGxOhU
CRtvOjLVjo/5jQjQAtHrcmTa43uPQE9r/pSN/pft+h9V0t/e5t/uNW0zKtYqqvopaWSMUZnTJecE
nUHecwo/zuPryijoT2lj/27X+n8/9XeRljULVqpaunnOBD6B0dYMkMtCdELLwQ0CRvC3VX+3ecOI
U+HBUINsfiNYbtDXPzS6pH/V0gALtVSZbFhsIv9/vVq2qRx1fVOdpeRDmDQ7IbtUIBU2mq8Y9icm
OWX1TnWd1n+AiGr/JreSJfkm2yfz+h/xSRDUhrKoBsxiSIXL7WkW22BkgDEnDR1GXJhIDQVWliyN
D4NEoKNg7rqEASE07bi2aAaMSCBZzX4pPujZ4yw+KOmznBPVlpzVWGGCX8T6PlVRh8qTA+PGybPn
Igvn6K67kbFM1+K2tmlTKAqZay7HDGwM82bLGLGlUV1xLTHE5mJK5XlbUxwQUMGmNtAjQOoo4pcS
TdENyYQXZi4ZtQhz8i1azEj++177r+7RW54IcDNy8IzfsR5rFSn1Zvb1SZrH/YyANSX8UCBPsZ1K
Z8sQLVgWAqLG7xbjF9aB3Ux1PUptsLAVqgZYLh5Mpb2CY6irxwmtSIdKLW8N3+pg6GjmpyVxysie
UlmhMve0lLpgJBJT74K6kJyYYw39z5+W3r/tcH//tX5bevEymXKdigKlKHNC9EdmiQQVLa44cbhl
QOdLKghjj3MOX/FbxINomAKHzJ82Ad7If2uA/v213F7r369t+dxlwmpRXquvGsZowYBKz/xYXmnY
3UQczUERB07Ws0Z+c14cZBUoIp4PGgqG16SZJ8u8tBERR4oUR18DQyPKB5/vloDIM79nWhHrpAdV
pgWJPAad/C0vcAq5qXLorYx5F/2yxlnIqsa5FxGTufykuUTON5Y8JjPWilqIoSlO7FJnDM35O2iM
vYXXLUOVPO/jEZksWPFb4TitT5Xibyj+uRP1m2An2XM/RW6NvTu3GEGiYi87BLMwGVMzf1Oo20vr
se/p6cq2yAB2CKU4eZ77L31EeZYeyhlF1MsSf6wt/ahuPFrzV0dTLP3SxdXR5V+rWV0zdQrhgtoy
ZoytHxyd0MnmaGEqXKmvNZwZWvyaM9w15SuOmaxv/YmaoPpVih/VtypC0RqflpywdtrBPaw+YYE4
z6iSt7nGJNDBLCCQdaM4UTnx0unHFEx3mgoUZntpPovZy4yrU6fDqy/XDtmXEb0uYu7W4902fU3l
a0Oxpmn73OhdAf608UFUHExMriqScZBUHIU1EzRUZWn1QTe+4rDqZR75tDxM03Nu4sXBl2B1+LeT
Z8W6GtW7yKBQXdEDGQLTOVM+FdRolvZl9pqXDRzcw31mbH5ZcL8WThY2afGt4Kky4rdBGmw5Wvyh
aq8j5TSuOQJypzAzJLJlDV+NX1ch8W7dYrpBe3V5nRvcyYxwu+yICdgfag2G4ZcyPZd8eWLRQOJS
uim7tPmo68+I1SVwdDcpA5lut01ckfc9dgBdehakjzJbEDoobqytp16RQTu9QUUXtWux0kbuq6s5
m283SCfU/nlB+csii+hE1yd9fpaq0c5o2dbae9Z+dEygBZqPyyV9rcpnQnj8GfOCXl/a8XMtZDul
TX+bHFTqyvi622tg+rTlJJR9oOHflZOfsUOQo/doMlqiRXG4mFJyn2KzneQfozzFCwHHzfOWoThM
Nb/UkRUO9cvUHcT8Vgs/kt1wbqNfJpsHr9LR27CxGKzldCetzVXblSkLWHs6uBNLOh6wMTzmcdCw
u0jgGFKsrIahujLGvAjTrtEuboRFQ1Q5okdMENKW+MOtFaV8Y6CgYDnNyKNEDRECEuA6Hjxk6E7c
v0o817U2/iDz7/jGZnKR4uGgkeLYKKhGN9/oa+aOP5roWWj9Kx7omUzlNuiz/8XZm+22rWzhuk9E
gF2xuZVIUa0tWZa7GyJ2bPZ9z6ffH3OAg0yvIMHewEpWkGSGEsmqGuMff1NvG/NNFpB9ePEMqXUt
I3/MHn3tqZc65FDwAtJt1sxey9itoLjTDMbr8Zq42Vyj2LaEp0/FVqvrjRJsLN/8ac5QMbPx0BaH
TBmJIQtOtKqPWnDJ0K4VM0MQNfgZd2If1Y/SmLiZGvMD2L1hpCOG56qDiQElvEyewwR2ohXAAQSd
s0UQOE0WMMZbJifRD1nS3/CB2de5vBZgcaLdDXL7o4kRnEfCDTuiskeSbB8GpF82U9R5/KnUzyVh
q3qXnPIavKPfaJ35UEsaGboqCR8F3SLOCKm0weD5kOYNhDP9sY82pVae9EJ9NDgB4YZnqxnDDRQz
Wsc35xZbBbU/gCpD4zymVPBPFRuN8jYVp3uZLlktfvD7avsS41Cmi6+R9sZGtRk28SHOglU2xU4f
nKLs1vBVfon5R7gh7ejIqKF0MOQQaHF+loJXu/+o6a9M1BJB9SIT2d2r+4GaVzXfYlT/Lfh4pDz0
7VszNI7Sp+u7qZAwpnmfcupxmJcRNqAkWrHGnoIYaW3+FqQysbrHsgw2Q8ieRytr2O1Kab5Ei2h2
IXphAIFYCm5CYdYL4LGLeG3MQHdwTHc7DckGsjvIKgmCuKk7GOKkKPcqbX+qvKQRxJoApMV/UAH2
EMpJsbaxuuiLDQ/MaKXSf2MURR7O4hQSaEcl3pmqhTUqASCvMSBCDRs0k4z1r1A7016F6WW2r1qv
rkvyjGdO9LkiZ7zTd3P+ArRnRhKcOGOdQ4zTGPZWk2fYydoPxofAxnmr0g5hkUBAR+hjT4Q0PE0L
WyEaPPr/ftDcWUq9YQo4C8jXFNqP0X4tknOtasCr0WsGpVGRq71SXZNqXMvB59TFtzioH8JhEyVo
wniDLWbi2X4UI34zJMbDehlV+abUEdnvlae35AtJqxa+hq8APgZPRQb3tgaCK8yV1r1YGDrLASSQ
hbuSeApqsB5PWbzgznoxeiZloRbnuwAJtNyPr61xb9XDuWmJq2+hCmjGs5nElwawotsHFTWFfzUk
Fgflb57gxlyeUvklqJ+i9mmAITw3W7N4qW698p4zIBo4SkL/MoHNUCEycZ6PMwB8FXNeAU4Y2YuP
Vm+e/bWRenKH9yBOIL2X++lW4g8makDf/9S1j1rfpFnolJm9sWPjVVr5UPuagURvcDoJCw+kNhLq
FcsOT2a9rcMnI3wxq4FsJ7AQbGUpUUnyohEPWi/IzrVAMSm3nr5Q1YvT1PEKoLvFrfcgG4OracHJ
735qSctrXJyToF9n7aU3xabrm/s6/2g6PHjrtZVnd/xTjiaqVR7yGnc6cxpxrPV+zeJwkEpxQLGR
Z/tEa59NU1sxziFNhk6Yg77ir8tdv7fFuBHJ+FM39FXYJwdh9LegRp9H3DXajLUOYKw2R6gYrfRD
maJbKb2PQwXtwCmY61aNDYsUXHl4J8XDDYb2FteVI/vVdtHTmPHCVrXdkoN1kCJHTqSTmL3OSO5b
yoCMFPMq1uC+43OT/bAZCqYFtlr6RRX828q+E4fagBgfRp5WyI91NR7CUtpFNmY3Y7TRFkYAlnQB
yFgFOFvGuqMxjhWV7Njdqy6lb355BQQb4DANk9N1RzM428E569uVqHzPznSEehENJEIvHyQIi+wE
fxU7JRQI2CgwER+Q3C4JV1KW8NE73zpyJPgYJNaofyyIFQVSeuU2BeDrNGEMzaPGXwvE76F97SBX
qoa66S3tTklm16f7Umrr0LGEaxqRRtjVusW4YBhe4yE6a4iz5swGRkPzTNNf5jKyCoLX/ZF4CtN6
DXzrYHXlrQn9raEOX1aeb6ZE2QUa/VclbjFDht4g8Amdqh7oXh+IE8qPrYmzd6/ZcItMCfjT95Cg
oHAMDKZqBswpGQ47GwUxB44xF54uP9ojfKZYR3sMFViX17Oa34UdyezZLzJYSQQuLS8cv3w09jEY
5gDHXkLLrWQ4dljsO2jfoS3NA7lAvu6NObRrItzZZqbaBD642Eq+kwTeBnDsJ6y0CjVw2valhcdn
yRnLkqp1YFrezlscYBy7ks7CBPwLUoOzPL3TAv1ezcQ5nrp93Ftr2Z8HXKKqnZHsQCofx2SQHYTp
kPLV2wAHVF0rE1tBpVmHcO4KkB75qIwdItlsp9gNWT7dtlCrLzljGp9rx7Y274UwNnhSP47EMaGd
pkLrT30FzyZ4am6mTQU+dy91kTISeSsH40emBG5hsD7kty7N3ElZuEo3tZsRN5qHllj7LeZd17xH
1BcU0NBGlFG5Nw3qXZpA1YRONKfDweiRHgr70rOJtSzGeqVbXwrrVq79tc84I5PxTukusk7vhc4q
NnAximTUfNNaB5HJrbukOGbBvgpvxWNYHpAcZpLmiMlZjo/aWCTEwtoMpGYPinmW8Utq+h55J0Dp
DB3RHm4l2/lQwQw+yfqnFbxFcoIGw9/K2FTIMiSMIjoJs32a4U3XU+pZswQV+VaXPpB++qCODNz1
YP5KkpkrpqvZLw6tz51Sk7XECDKTdpKebKK4hfWkIo1VYMCFFZ2jCq+L/UgbfmQpLIZUeA0M7dzO
MScMPND6tyFjFMrj8OscXPkLK+0sG90BQ2EVAXGXQimbQsdqA6TKYhNY5XN/NP3qsNjbRq2yHcP8
0mXBM5rVY6/bTwJ+gZXiU9RTFprcyK60HFHkjr04qKgQsFv0nYRtsR12XbgA9tQgubYK8kV6n7p9
uiv7ElCgotSOT9RExzyayaOCw6bqjl+me1W+jndTE8ORrLZGxMGDU0QhY0SVFq9wMuv8MLYsyif3
iEnPyjt+6KvVh/fsrVafXrT+OB/5vWjnHVfnY7t6TlfPz6tn7/jcbPj5ePaez8fz89FbfspXXr+G
X3k86qt05Xquvop2aKPX5+PHrz/w+KN+/eydK4e/lpVEGqmVg1ZFvfKu+aYXf8lXpvcP6jnxpAfL
+SR8zMlX/r28Ub4kr3tsdvO6cVAdHALcXrzxACUa5Vd7BeJuTsl+3gYrsCrPXkdrPmvrmt7sVhvy
vtbTiu12kSrej5+ZA/V+FR+k/WL+ke26jqNpHUwb9Yonj3X8KHgfHyixIjCZD7OnMXGmn8ob9iZa
g/Xayv4xaPyk/yT7nWrOnHFlXXH6qrwY8TJO0VnUxlEA3BQuQmb/mB+Ey1/GsWOVQW0kSY5a0sdZ
RR5A54sOxumLHwe7Jd+Kl1+L8bKB6Ay0dalmKu6aqTBsJ5mD14z1Tch8C1lMIKGeOOcIinRUA2OZ
7P08LJgBzAfdD8k0g7Un/wxlvrx2Kmfl3gyaQwcRhUCWx2jW1r08HXToL0r6rHT1Wu/URZyswF8R
3S0b5G3na07WvxZIboa23VjVuDPg9atiWJU9HJLCdmRUaBaDVSujKMM/zEREEANPjERm17TZSTuv
R/ZXxdD2mP5ScgEY5BuVQWM0nhQ/2hgtkrNc87Rxfs1wskjJ3E3nztP9bB92F8EymEjuqOBWdQSi
OhoUvsUKN0DSURjjepRQ6k8keSyMsVh2Gec1IRw0PpTw33L87XBks2E/RMgF1AoRGX7TSL6skXAv
bjR97DD/XKoOhqF9n+8SqOeydFeU6iGYLGcCnW/BG0IcQbUQ0mtce5H1tfhTk+W0NzS42snN4nw2
5XozzqjX64+uPS13tsusdVxkTl0f6iZcLwcNM72IPxmUhUM/r9riCy9+CYcR+67m9k3+hiIJmniE
3WB5ihCj2bLvzp18ssaE/HeGXIOHO6FXDSZCpMwbcmPXRVeKWsev1Xurp1tGPYmVJah9E7Ox9tmx
Hf0jtuiN1K9krd8sdX5ohM9dHrnNLC6qlHBPtY2C62w/qZ5QvnxwmMVBJLI6/qUtihShbIB0CuL4
UhFhduQfC8TGfTPsTDh0xhC4nUElPaAsBRr02e9HCZl1ctcGP6F5t5vF6quOnmx69ip6BgdZzYyC
q0ViFzwmDPd1xk0q9YUODZ846rrn4DEcv32Y0efOtGSJ7CWQvAI44CFqurmUHybddLUAKz3glaWc
a0FGTGRHerBvoCPGgn9s2dm1EJb9DqF31MFgy55SzV7je8fRg6sDlatmJWtdYmds1nV315cfoAJc
x5MgAFRAfnr/0Ew3QzZ2dc2nZOShQIsd5hebOreiKodEpaZ46VzHmdq9ucuNk0Ay76PvgTk24C1a
6BfffMqDDx1diXJdvJXFqTVesMJo8zO/CEitbEkegiidWac4nxgfvdnGNYzxSBt0Z5wJaKZIVLsX
wfjTpvTL1ZPUw+OYEWBLHkNBRhDcT2xAbIHDhg9JEJ1T7iF+pao74ziRU0LIqHvsd+xe8t7ppodR
XHUokFbwI0hgRcg+GbVR8xpWitNUy3GiHRKFiBjir9udaTtm+piBBaUwTrnFqT4cS/U1TZ4nEBZx
bWd8FdBA45klQ25stWOYEFgBv6wrjrHxmE+ckWwNMqJF7BN8gJS6+JyQ3kUDsi/FYKhUOKZo3HZQ
tuH4PiLkXsriOfcikyhE+70wnjjEN1MBi4tel7SQ+4xZjJqdsFhUaNDqXWEDP00IdNSDmTsahA/e
yhVVY1f8SExOg7p91GtUuibh394EzjerL5bIPk2GS0xNUQikBCf4CHjFpsR+M+c51xM2RWaCZYOG
TYw3j291jym38VMaMWRDZy9XGZu7Cib8I2TvKMNFhR2wYGSM+f11QVveM6BTaIngH5gRHsggoe3N
MF/lkX2vj5yc5QqOOFUd6lD8UOZ5HXHvv7IKy4zMOIfp/QBfJoqSyyy99jB39aceJXHo32wainFQ
VpbRuTmUk0WZ34HdIdeSBPQME6ojR9Ri3FPk2W5ZLhK6BcxeJlj3cxHRlt5l4Fip4UZwCJ9bfl1O
9yPCUFVq19ydMblGERsoBdZcXisjdArOQF9/XtiRePRMcbHRI+g4CUMqVipAnCiwlh6TAwr3Ln6C
k4Pdh7r2Qwvi3eBgrAp37KChzFQBcmJkfJ19zw0Iuzs7/sELO9LRhw0WJRzTTXxX+1fIxcJwTOMQ
suGUxSFCyIJcMMiZgcpAgB9a9WjRRmTtxywNm+Vxq+lIXfs1+Se7z6nzNPTK6Nymt5ww3LKeD1ZS
nzV4okIUN5gi8vwlUVMHUIPUnSX7MG2fctDYsrBgB9XwPL4KbJ4Ged7PDZSq2bibGKaTiWo1jGtr
ceNveXWDpSr9Ek7SdHYM7QfK6ulalw9+BL10/OyqX/hSDeILQ7lfKL8JtYKutY5UsoljPV13dO/R
IsPcxqX9IlMMh0Jyq8ymceqxQrEuuto6EGNOwcKaI92M4Jea12tCWBWWn1IcH1v7CifvoHG0paMB
o4FzZH6Z5Nc27KCUM8AgGreECRezDWdlviYddb04/9T4ZvqpsWkiY51A3mksjlRmVyQ8lXmwm5MW
wtSnNWIvkEnu1G6t4GDzVqS9D3+aajOpyPLUcNlBHjPuaj1wamxQlLp29L5GeQr2Hc9IXzug1tZR
A2gCIuQkmc9mkH4WU7STy2nt+/l+MC3XMKeLbODx5Fuwyrq1JWx+YIQBizGPLWQ0BRjVwDxDL3G0
7WiV6fTL7CPGwSFVNpXRM6Dna9U9ejYo3Wa9g0XxKOxXW9uafPGWEmqwZEfHe8fkjFCxCJhfTJVK
20RvDNBvVY9lb2LG5qMBC/ZDy5vPAFhkYIMA92PoqEDZ8xwxzWwwHv1ayOFigpydyeD6ZxgwJDXs
IS/pP1uxh8hH+ttwr6g+RnQww2iO4gnHH6vnvDfbOz0vHSmC0aauYuVnGb4xHtSjU4ZydDShZEna
werTUz/6hzlK3bzKmc5ijFnSc74rw1FbOLT9M/sKfspMOwhgIhd3xZPfBEQNN7D4MXA8SMF6jmZP
ErI3Nk8xq2OeOleT33LkTTDG112augodUGlP28r4OelPeFxcMdsqomhnVICYcv4QNuF5XMbFYbtw
sE38OREHSo6cJwcpuWIkcyyllxpP1xAmYX2MF/rUXUG/k+annI8fN4faZGVmhCCX7EqBFO5DOP32
lG8FCO5A0RlaLWQ/PlwdgF7tFmSp0Cz8HDC3mtm5JXDJKWNnqEA03SmpN9BopuRt6KnVmgl3U8sd
XpR0WmG/tCSG+EWzobFHN16hzn4eOs0JlztH+9vg9uQ3b6kUb+E8oeAxSEczQlYLr+4CO8ip2Pd0
lw1Ir6L+mPvPVinfTQbbVaqeAj1zlFLcz/K+VMfLwphVrfpIxWhO9/5ApQ7FHtLtu9Up1FlYfM8Z
tNQ3O0EOKF3KIvPqyXSHItr5+Zs/O4nhaU2CgwnFB9dQ7fDix6VrSIqnRYWnANtqFA5ScmjzQ8bL
OBuw4QmSTPtT0B4NsFertu+16harGD3CrtoEPiIKx5gcdp0+rt7K5Ixd3k7CHMTALQoWZ7LOAiyp
4UovaVSWHGyTTGwV3JHlPvE6OtKiUgG5dWMdoPgbBlpYZGCcoPo87IbR/zI6JLLYQ4x46kfhklVk
L46uu7Qwj2OOTa8l7xZ38zxLMEdhGYnq1BGi1PkqbQg/gDZt5lAMTxXPpg4i/NcUDjbskqKuIb0Y
ydKfh2/BawZDNrdU5qZJ/yCwCvT74qomqTtN4S7kkRgKKCxcVcYo2SU1s7eiQxRc1XTtENqKeK8L
v1vJVbITkQ9i0DzJY3esjF2YZnu50jc51Z+P7ikwb0aH3gZF7XAbA86LRAXLLTw5vYlaXOYOoDvu
cSaWMQlNt0OR7NR0fsggJ4bqoVk4FJxZCXZMJb2dBayy8Kfm/jTU03ECWZPnDflg77hrbQu8afo4
NleBRqmDSfxyfLrjjIgxkajPesw65Lc4H9ZKHT5WSJTKtvWKnRXf1OC2+JlnyGFoPzC/9QSHgMRd
S5KMmu5dHslntZNdGPch/zQGGiNDD3vatQ95dWj00fW5OhEYTUZR8kROLi7oExD0ON4a9bNBl21U
pHwFlQSJE8fZ7tS2FxiaIeuLYIMfAwNzyyv0GXR2yNC51fFrGECft5SDCJMnPefVl8KAyXWHblWF
WNTHvpNPoDgJLWWuNXf6eI0wbJ6jcidhbKD1deOUS8rggLaC3r7KnrX+TR/Al/B7GXkdxGOLIlET
yZNJwotdQWqdAOzi0ZU5xkztXnQRbWs0rAvd3gkJya8VSoEj0sWGB/4GpEBA6ipCXh87mb1IoVQe
UDTgrGr1t2mYHgMDnMAYerbBuD0qk7Euu/5WtvGD0YgXqlLMv9nMhZqf4jn8CHI1pIF+qyiHZ7Tx
NN8z9GvGBI1/LmLVayU8Fsv3cDzVandNC+VXqSAZGTha8jKHyQYVy11QaZBH0Xkk8zEqm5c0gH9Q
2m6GZl87jgaKZftOE/beHLaQ9yYMAegWXLxE0WaFX33xFozRByjpbkISWQr5Xq/kU772ixfZYBYh
BwemUKhWvoi3Rw7UItKuXMs/MMLx0u7RgkYuOma4fXQYfAEaJyMCDxAfz7Y7MvndErn5hFVR+IkQ
Zhb+yrIH0DKGkQjx2hGPMHgZ+I4apcdU2sDGwfZ9NzSfivilSg0MNSFSzKsfzDEHHV1wQuo6TI+G
baSfLwPvoQz8LkT6nor5suBnk0pSuDm6Y96vwyrwoNp4yKFgV1fPCYdhVM3boZaO9EaoywKc80Gi
WN8ZDdXCWAn6u7T2N7wjGPhZE55lsn817eIrpXwsSGRd6gsdo/vKv3QWH2s6Wnx0ASeC0Y5OSzWh
Nh4oveu0XKfRfDYiJpflgC7qqSziczkON0ncFRmOO2kApXXEQoQLR/NI3NOxb0rOEu5idlCgjhTK
2wjrL2bwwpm2qorGVYAPRBl+KlO7q3Aw6KfnbqKY80dMMCYKMiGdFuGOhGk0rEw83J6ywNjoxove
owKq4AnZjZsp0i1BleZXeBS0eu4GUZsi/n6ep7uEplWHfWKwPzK0hoyy4eE0ylb1n6uJLxurGzAr
Ej/1O54cnlTxtPXjW1VfAuOHr7i0ao450kCoT3ISemGioqSbLkIDVAWcrZYdqQ1cpdecUceUATOQ
vLEfEk77Eo+AbCg9ggRxJ6G/u/rJvFWl8oytySWcm/cgtJ24aVyjMVzD+tlP5gqij9P7dwMe/Avr
MellnKNKF1P3Xm8ORbu3zRdFb5wwaZwBCawl1IOdTBv6SGCq2Cl5cRAUFxp9Ie9ghStObfXOMLsn
II5ov1QZY1pu0timl7HuR8ixNlLAPA3dzLZ3AQ2bzO0rFfM+sAbXR2tvoJ4NfOg9J02hOlwbyAet
9hzjfoSSN2alwi2HLDq2O1t6GRm1mu/NkjTcvygGxHrGGNbwEcGDm/VLbJarwfdyFdkq1TwQcY7F
TI8G8CVh+dREZObIeoR6tQtjFUyfdvoQJYkT9hd+H1TDHcoOSgOYJ/XJUsEvzoMG/AYxIP2IgeL8
kj4DiyBD2zLYzOQ30S3CSxo4/HJG8WrkCDab1pMgrgjUcypqh7F/AKzIEGgkAGdVOh5bsmB1gCIx
XQyAcJ0SrH4bacKTtMI3gXbfogruJmfs6G16jbH/zzh40fIrCBG8lbGYj9P8ampQU9R1lwDw9iCF
yD2EzY4J7Jl3mKYWXsToIwB6GcNxB9aT19s58VFlLxq2u0U+opVOljCBU05lCBIQrvsaE7gehvuG
1K81ZbakjO+FjsNA/q94kV82/t/Zqr/T1L65Ucs+6KG6cIzsyinVzzybXKOMQO/fJ8R4eBzwUCYK
+FixNzkTHn0qNyaSFRCmlp65KUEmKF2g8UJiVzkFh6tW8B7qkM6it0g/4fm6lugBJ0rNlKya2sK0
xV8zHVWjuyz+KqFHDWZ/VaJqI6E0VCMTX1G8mBIk9eABo/yQTKdoWE4xRJSQ8UuASR9KhNiYfXPV
S/MaQMMJh+xcitpLXBuyN+oIiEE30PAJlLQSM+fLvjbvihhvJhguEyBOhmNpGhcuHdQ61iHCyNEm
AJTFllOHip3AwMtvuq44sW/s+vSAP2BrAdTG5AGfQ+kz5r/Tuy9LJdIVBDS5XZOsusvzwJ3gLMOo
dKccpksir9P8s2Rs6G86Khq7eTDo2xaa899Zncq/6I/fqORd37PzDnN2Vxk4AJ7yap+RRGAfSoGM
gmZ7E1Q4Y7qhgufbMZf+oXr9lfH+v68SCb+yDKVUkb+xL/sYGFuJ9fRoZHeQSQCNAcwYppNRfjfp
j4zWcP09KuwSXm0i2Ft1j2m2RdnAPCX1z1AQB2Wdn6Qclu1+OIyvf789fya9qrByDRK9NP17loQ6
GKz/JJIvrE8QuuS5/YiP9c7Ym/eK47+WzzW9AxDfnv1PxoP8WX1Uf9Ipshh1d94D+TrRlQFtSKPu
VO/ZVwMB7F8xZ9+jtn7JYtX//1P+T/CCjOOrr4+tOBmyh+IJFYWPiwcy4uaHqm1a8VnKRw18q2it
B2uC2Lag//llRJxeh+VeRU719/v259fqt0/0TYA4k0cPFTgmCoJzQvW0DcYZ+KMl4DAIKRZbegCI
fXoz//E+/0lFbcmapQpDsU3SY//LoJXFXJm5Mud3ErBENb8RlioEc823JW8SGZHxLwL59+zHX/f+
9yt+4+xOrZ1FDEXiY9UiC4SKMrs9HbYkk8SMBEvJL22Nb9nalM4aE5kyzjzfeFKH1OUJtEyc9DkG
OvwHr/2PLrC/f6xve3QriZK7I6unsWY8E95M9YsexSkhU4t5SS5NVnjrB3g1ttJiJnON+93f34Fl
5/h9abOYFdsQuk26IqGg3/0xJ5DYou2M+Egdq48nxLZjwP++/n4V8f2J/7qMqWoGX4a5vPFNoaLm
eh1x+QggAx+x/CGFjtQ2+8LQf1YaEHGADcwAPRf0Yp7UTUEzFUJraCoYidgeNeToDvkuQ5XNnF6y
HSgIJgpJOaHkbbEtgJIWfEzdtM7Kk9ETx109p9Zj0bwha13POHWrjPEtnF5oOyi0FOK4y35dstLB
TnIGdGpqHmpON048XGo3CXwEndWwyBxm2LUmLGU6/NA+p5OyTRXaf1RbTXYixsf9+736rnX4/26V
IMHdRmhh/9qMf6OXB9NAcBMkgiMvpckGOtVuZ+/w5Vpn/wrh+eNTsW1Lt9FVKOL7w8cRovERDCRH
s9230Z1era3yxiqYqpMvOeR4/F9/M1VWZFJYYWAaxi+ly2/fTItjgfO6FB8XradCeQ3nutgXKEiW
FPR/XOsPL7Yqkzlisn5szTa/La2ga/yurYfwKMoLw9tcxcRcSCvC2WtZe8jCa2Oe5+QHrHUIUI6s
eT7aSXg/WbZve6+mk7daxUOXWdDdxWREtmjhYsLodK3GMlO9ayPBoJ1qAqFc+2RBGYvPyzBiCQdN
x7OPmbPGpoFiZpvq0w5/KCLbYl3eRMZnjsx6rgGJQ6+OLAfZjA7du9YeJ6DxAAvjCiZRkcsP7ISa
1h5qGw2KVGzr9CFE15Mzk8MTwSG78exjgifEqznal7FTSKCY951RPZjFRswAaxjLJtne9hccnBmd
3/8jMeR/REG8rqpMgqSiKRbp6tq3ld13eTgm3ZQcGXFrxEfaTGcJHgg+NXEJ/FNjd56G0iD7V7y6
tRwSv+9cMvl5lil4dcmF1fRface/vU2xBZdF1+Ly1E3TpvtKE+zxmIUwtTH1+mIXFORMgGoDl9MC
hqJmbDs5YGRqvkt5sR/VTzlst4OB1VgIqBfBYIb6mGLrMhfWQ0wDq+efmqFjfzg9kG+zpwDe1Ec7
xVkU21jI0CLCwTF5V8xlj3rsYKVWRuPJZuza7fw6juZO+D5uhU3wQ0A1ZQLA0ClLD7VQ9wXzbF95
maf+KkXzs62Kz3igNvK3lYXBEZkGvm4eMoP5Q844fxL3foYZ7DwfYb7tWmPa2BAN+kTdl6P2GpX1
IxQKt/EHFJt4Hg3ocBRn0n0kJrGXElSw0QD+VMQcT39fZ39MJfrtMYhvcVIitscKeF4/YQOLXS/0
UGCIlnOM0Wp66FHR2sapQbUH7bWxPYB2hr807nPPR0Yci6NA8vj3z/RHod7vn+l7fVFGoV1UlTiZ
U+lWlFHJvB9mSDra3rf3ZfKRWT/pY/9+1T/qgmxiS00DpZpuaN+uaitdYEAjME7GAqMMuy55EWHq
yEbj+tARZwNL7I4RRIr/FiNAIgR7t9Ivmt7iqQ3nL3zpJE8tGgSQR2JEKtlYay2ij4m+e7rp2X3f
qw7RcjtVfW+pUCMQIGO+6sFtwEvTzo8dWR6LyohfyoL2Vt00tKWaf50BhHv/a+j+FZn5p6dPIasp
iqrIqibr356+0WR619m5eVLUo1IM98h+73K8gKNaX0uon2ikVPYeDJdOqfSi0if45ldgMddmKAXB
wg3IG9YqGuFJBt5X/nHi/KnA+s/n+1bhmpM6dnqGZDO2b5lWX+vBK6b9wEBzUHEkYVSM1oL9FN9n
sYt0BNP/Kj0XUei3beo/n+DbWyHMXpuIIk7vbO2T0PQqfegBZSGQoly0/lFm/anFICdat9kSbZ3d
bzkUf9sTUTggadHn9G5Juh9my+Hka0qydKgjcGgYsecLkB7A7ZOUyzJiEgxSlA4JfwHtxzyE2cPf
F4X6vcRgl/7PJ/p2PGTFWJbpkJjnCofC+h3IOkyPggNi2spUtbsW5b910YYPEvSGeGWuAQ30e0yt
mJcaH9IMUuMxuiZdoIaN5mE1Alu++4cTi7k0sN8f0hKyTVWimQrBw/+9bwBudRtEQ3Ohe5wDLygP
85I+usmqTRUS/bOxK3dWwZvWeQv32FMhD3D6AhdsgPH1mMOZfc/F6lh/yvioDNIGt37NrS3KIIOh
suxU5QbKI0GdGEeHXxa0EIkA120VOTosLskJJ0eAp6mbhd99lSAiEi8oLaVfiGFDu4GKFRdewq3A
KqhaFz8hadYjXioOhw7bTKBvJ32HY28gHQL1FgFJB3uAzL8/zz+12pzfFmnRJEfa/1NWmbZalvbM
nQp3cCAokLfWiYzaY/ZQM4DYlI/5TwKo4hVIm2feqWd9J9x+j3Rw/mLaeYzO9Q97yebD0ZQGh5nN
Px6lWNbT90epKqopG4L5gP6909AmU0plY2wu2OmTbqgFsEqg7LkB9LV+Pfhui5d0soFm1vOLBktq
umt3gNCD6xwWb8xZgcTg861l1BeSE9/LZ+gokn9MlE3T7xY1g124CZ7QEJ3Mbcf3nHH/2lN+ICX2
sBdlOp+PrmVvOKKXi/cbTCMZsyAN+fvTWJbz9+9KJb0ofekUKKv/+9qSRmsxxbGzJSHeT0hDYoqR
vglSPP8frmPrFjUezaL9vcaDhDwKTeI6cI2hZzJN47W0h8vfr/I/peSyV/A9FNRBwpKNX7vbb7uX
ptmlakMVOWIvw2UWvmicXGLpTA4ps9zAf22hOv79ourSB3y7h4ZMtyUMykiF4/u/97CrFWSlIs0f
SDo2ObFKgjActIpafl88L6w5YENoV68ECGXWLiLnuHyEhI/tyqQBinrpsABeQM+4u8FE/fun+9Mt
MWRL6Lpm8f+2srztv90Ss56HXLdCFJwYhLT7glqmaPDN8kS30aV7WS0cuqhA/gdA86cKyqCkNsT/
4ew8d1rJ0rZ9RCVVDn+dbWxDASb9KbHZUDnnOvr3Kro/fbhAWD2trZ6tGYZKaz3rCXcwxDGR+jxX
v1xX8MugQ13A33fVehT7CQpQrsPc9W0qtgJezThUTy75T3+mSF8/BsWhpesq+byhGPTyJsc1aZKm
Zkn0+bhiru304VSnH6MuVpUbf3TGpppbr1GOXwdB8Yg4jobHnY/ojGq9WQi5hb2+NMG+xRoizu8q
riMWormVyk5VD8WoJjlP3lK6gF6prEPkxcfCKoram98/2/cSnscwqHPZgCrQuMlXM0M/dFzYV/us
XnMCp+FSt05U1Jz5v19oGgDG98Xml8aOiiipxmTxpqXeKF4pYRjPGAN/h9ba0USfhe37f70OXZux
MSGK2hj6p4EmEEQxUxAWymjQBQlaZGuSKuB7F1yBv613skgCtyoTz/ibok8kNmIVeKSua+l9tZJ3
ykqfDzOMdJ6GZTC7EG3k6Zn/eSndFEWag4ZiftaXX5a4Y1Gsh2LmHiUOpL6Q1mkWQM1NVrHlvOkV
fdj0o2HSBROuaIxtKAjYihmrhg6/f4q0Q1giQExG4qJ0Vz2ZUQ9XD+27WrwQA6YJ5PQ+x+f4cp+N
7PeBKapIxwwvHFBYxYCcYMCR5jvY5r9/55/ePy/e1DU2IIWMOFm5cqVGUoko0l4aArg8qyB6kZq1
gTqyB22sHZGx6Du4j64bXAo500yR5+SLk4ONm0ali3/+nG0ph041pOHYHdIzXBDoy3bOSdHL1afI
yDDcNbhd0AV3m3jTIc8oKXDQjwZumWXYLzVknBoE+FXXvHD8fSr4noclWZZwjmX8IZFey9NtxhTL
CjWnvx+ulZly/WTMXlbSbLtFtmjtr5uZs4quHv3t4/75OJ/f3f21gzWSZMvwv68EA51C67OlZX3r
n0Up6hY+s7k9qJdxI3LkA/gZu558FIhIF9bCmPROnvrscpOnbnTd8M1yiPcgHVzFHpwVCMoIX17l
QZTn3bt8qZqUvoczmbgvaZYiaihLThuEUJektEYFau8R0mlWs8yHJdJ/FGcCJMQTGr4LtUUCsQMm
mrA8mnZRgeFRqhTnCQXXjYvpwU8vwQSup1oafURtWuAqcttCg8v6+4eHp2GVzq757rfWfL1sF8ej
OJtvLoWl7++AMpp2rEqapdFHmERAT840hAzcANcZQIEKrWoXNqg9KlwMUBA7KMeK9wq/YW5BApJx
jlQeshhmWXlKWzuq0SJsxF0/2rbQQz8CqFnQ2ra6dNlD74VPf2FzTPMnTgXarIomaQwQLHna9RCL
OLFgJdCuLm3qS2ydrfLl95X4rcvwefIYmkZiyKBCm2ZBnVuEgpmH4X6Qi1mp25D1mSbbQ9+jU0yv
y2R0RwYWQqNVhSt6/KH7ogN9oS/a4zPgJidOXqR3gCRLFyLm96NeYeyomArUbUqi6edSWYJCXXAy
ouGZw74LDp9f5bpxLjRare/nAFdiUzAwU8YYMNmORRsYVdzV+pH4WLb5pk/Xvfvhk+yPUpkVEo9Z
h7JFj8ozs6JRWVNpgmUoKRjEGvdMllAmzPxF5CGiYtIqdehBMOQsB/hmaHJhXjCKJQpo0LUGHgV6
tQ9RTpNBEw042itkmj46j2WF6UySgUdcCuAsBehITZesTLOfW76JD+yNot+aIyoc8bfcTzZBE1z5
+mMX3UuSeRylXtGstZAKzfp3DjKpfXDaFiR2uuzyEqfDHpcEUCmtMaoqiA4l+KEqYeDjwATSYLhG
DmWZk7XpCrU59hfgSIyGnpdWrPKggsgDvF6OM9JA7ACqg6dYT3KYbBv8erICf8c4ZcaJBJ8+2Ka0
a0JMrcA4+QjDubJtGBxyqEeEVNZiJc8TQBwX6xx5zGLPA6siIS1Lh4aGgyJr45b6cqKXyPQknZLp
RwQ1vfIgFtbNdWNB0MwAp4K3So+1CVx9aQ2vDf60Uncywve5VGHWAtEz9qMtQ8lWv7DLvvXKxl3G
7cjjKcef6eBJr4UKwZ4k3JcEeU2lZJUOtbo2/EPRHiL5o1YOSR0vBHiaAW+8ToPN7/v8h9Ankfhp
FDwKJfznEPHLe9EzR29Z+aAKZER61AUz0Qo5QMwlfr/OZ7yYfICzmcUkxhqVXiZmo8Z7Edo12qRN
cRBqOOPz7pG5kG+soA4MGZobFx7wh2DBIWIR2jnfVOYl5x9eVUVUQXTd34PTkuGKDvKJwkAqTxcr
qR+ChYx4B8NjCwyQKE6SqTAZLKMUlM+KHbS+isfZnXnfeIeLJchPzwTtihPS1C2ZWvH8mRCVlPRe
UT4rRaSxey6FmatfAsC51O6Qx+xz+t0kXD5ZG7QJeIXn16obqHaKR62OivPooj5smAGXOZIGBiSC
9Yh6a2Ak4x6AEvwyAM6RoH3fr2Mwv6UNDQMtE4GdfQmf8+PbNli3KiUYujXjO/qycLW4q8K84R1o
ljVH9nWEN9ftuiZdBtLZqtv/Yf2yTcDiWCLvfjrbLCPfSeUEKL1DK9LbjUb0Wb4LaP2bCPHr74V5
gwc8zE8XoeYL1x7X6PQb0GtSVAXwxhjEzp+19jsl1xJkcFVoqsJSRSm0RUvCpretothdxqsGyyUa
fgiYzGL5QlL602pDdVzG6ZPGhPWZQX55040iULehPrEHPMBq86NRljRn+15sRv30nF+vNPmmSSMG
cWXSjOK4haCLpqFPdzDaqfIhByEvia+gB4CLIA0ohpekFr+1zYnFjFRZ5rxnEqxpI99Vu6hQ8xib
I3WJrYBhgKUaHAaIZDzgcIecBNhY1ODeNdT01SOovpBT33TpUkXSAVUWZaV1BaS646jA0sL2Y8Zh
unsB46gmesBUWUnrZZ23F9bHjx/oy41PXptYDY4rOiKEUmCaAG28HSUag2/z0vxX/eEUPXtFkyAe
qo6b1GLg70fZApqTdo8aswH5GYTt2gw3Tu1v9MpjlTa3/TLrkiOqGseijRc+zXvsPro4W8P8plk8
94V+bsJS75/VGGVvODWjzrwjBQdG87VeLcZEIKOzHwsnFdklI/LsEIbyoMP+Tk6SXh7LwTqOtBT3
Yvn5U3ThWAabQ5Y99mDPd1zvSdpQiOOaxyiHeAd6lm0OTEfqbAga/8P+/nq1SQfAC2sR6w8xoNe7
lk+RAQ+CuOK3G6UHJDkXjAary3UK0LsLR/Weq9+v/w1r+LnyZYsWoMxJCUTs/Gklv43lwuSM9FEQ
Qwhv6Uc1enndTgj6uYcWXkvRF/sguPE4aJCjqGUETG4sNNqtewDYQvUnNd+h0xTIJBggPhpPWeEp
uDSZgRn0Tz18/izSVT2/VAr99KFUwpIi6uTnij6GlC/BSSgVrE0cOdhnjBWcvcOOa4MlMUIFUn2x
KT8erNNA/PVqk0Bc+Sk8Xd+J91SHpPY0A7rRmkLcxeyBWn/JXP/C3ta/n7+aafFJCEvUe5wA5w8Y
N0FvlboW7kPVBrMXGDZ8NA2teTTXV1JKAdSsJIy/23XIFkrDjYJCLDqjauAw9WTWKhswhv2rhBM7
uwk8aGvqSVAZDVPHU1gYI5sK+W2PGsGuc/5AWkZfrsjetd2QmLAS0W9ArZFxOKivsl3rtQ4ViTFY
exJh3oALl0C1O164KdsPCwuHLHwAB5PAwekg2Pi1Lfp/Eg94yGuqgbRXg2v036PkklGMbH5vHIzv
CgQXEw1yMHXyeUQZUoAqJRFiuSLDfm2fK90p9ivEV61VqOJu2Ar2+G78dwrsRavi4iXlW/RQdgmU
RG9jlu2m7FV0lfU9pLiGAaAhC1sJOnxnluvIvdXzB384GbwCenSo8veygFmOAygfezsXY3H6NakO
d8iETiR+FBUig7qA9gsbo0L7gd5Zj2ROGNmRBE0V1kEcCn9DFLBkF1l686YNHjCodWcNmPtAfh2n
yAU+TirUS5XycdS5r6TqSqph4X7I/huAehTA/YM3vCeZD98rnRu5tm315xZLgxJ3Aj+56nEua2Qw
/dDBB6rzdDzBUA0af3oQH1VXWOHRBGMBdShk3Sp37SPuH8MUVxgCBaG8zmD4jIXkkIjLylRRZqMG
jnZFZQMyQXDTbvtrFZJffNRVahUDLcVbCddhKrl4eGvrN9OFEN/s3ORDMsj0AbqhF9zQWWHqJMkn
znayKpPFaKrY4wWvCenNoDF/zec+vP2ghP2vbxLYK+xqVruQaNssSJYh3kWYJd1E9UavrfVoglIz
KxLo1CIxbuIwMr66iNeoI8AdKwY6IuuavkQaXKFfNqs6dPk5oHPACAJlT893rh1rLiGPWZuQ+WsF
0hgK+pklInDkri0U3UdS2giQHNd3WcPfi6MN9WHZGIdeZhBbcK6FYnhdQBGTAopnSYeqUL0JCR7N
Qo6Gkqvuq1wmg45vVMU9NhqUtgBvbkhCqIFg2Rs19VLGg4lGYMVwpskUTIlM2ED6MpBDu8AZ1sva
jU9JDnQ0MsAeSFDOP+2rX2vXwlNL31SQJlLLf3JHdqvZ7Vq3p6oc/hS9v3luE/eQmsgOdPq6r+IN
rDyg/ChojpWmk8NPQtdvEyMIqqI0Nlqg0IdfVBQbiZmT8mDZRQ9MQkRkxHRge5NRzTXSi4KOB3qF
W53uIEW0gC5Mo8e7IsPb0UX7ipC0U4WdIe8secff3XonELqI8NtRBL+vm3kBRNvtPkBvozJ6siSk
8it0IpyNxtwgAzFYSOgnYSLuPcOzz6srpwPi0+B8ETewoVhBivmh1q+NYGuisEyN6sK06RuMW2Io
I8k6fjwkjPzHJNRUWhu4VV+lY6oaIs6HHk01S7P1aK8TOx8AmS3cME18wFAABIKQUFnfiO3D7yf3
9/NIA6amjKBV0E90A88PB7wTnKBV3Oiu8JGTmjnsghUCwQN2nGq2/v1aP8wpuBiTYiwWkD7XPk+q
L0etVNS95XtedKe81dack+W2xZ0TuViEcWf6cXj+/XrfpsTjKyYfV0XNVCysjyZHe+12JrMpZbCb
Gw03hmWNDs5MBxdMvjfTVsk1Pu+68KajDREtEXbuNvGdsKgfvXfLv0GQkGnShUpI+p5tnN/S5Ku3
ZYOqgR4muGYSBku8f0GEcpqMMXBAS8RkYxDbKUSDRa16SHwcPHZDJlSrENk7zlC6Dr3hLH5/VT80
V7ivsRXKVE2TQSecrwM8q8y6T3zvbnjyPzqIkoCqYHNHCzS0jnCO6moWPf1+zZ+WHp+Frgp2hQYL
4vySnKax78IxPcYx/h1zWV+JGmPhZVzYOsibi/2j80aVPmJOx8djAZrUwCjin18vHxwTQe5Gtjl+
tRJLD+05s0atqFWeuouuWyInGEFsc2tcudvbLMVRx9m0AIYtkJC/P7tynmj8czNArCzRYGIug805
vxnZq8K4c1qG9DCpZNBLYfJAOFg4IfAJkis//HAUxKK8YWkiAR0H5k2fRHcjxV1oD2kPac3aaPmD
F9xVil3Bj4RrvmjRmU3jK89AvFTBMuW2q7t5kyHYE5ar35/gc3z2/zPZf59AVg2+HB/Q+sQcfdnM
uC92huPmsh3Gf4VMhYu8KZy/dPxRYB6P18BXARS+ZoZ1pUXFBmf7SLKualq3TfGQtsaaIzeEK1x2
PewzVDJSO0bWQqpuBUrhsLowhpuMqf7f/dKGIu4A3ZsOSUU9qyvDL2XO2Nc+RRENhU3ReED+xG+S
RYsH4aAOkHdP4/sqRdrc6j5Is4UEZVH0pEu3M2bd314fc0GAGoZChBp3x5fXh/iJWdCtkO2s2DAg
9lL8NmhnAwVcVjgRm3l6EyUoORbvYgdCF03ipt1aqB70w3D/+6ecABD/fTUqUDrGZSMIcdw5X+6l
cPRYEwRdtotCXY7+ELUqYEiuoMQ/XIWDRW8ZwPSxRTgFsnTH+4m1UZCmwHMBmdKcwxX9ows3dV62
/HtTukVzjl9iGJ+R9MtNsTk63wIKaltMLqNllO/GNKxjhVe4KdXCwaRHIiN/FHcPYnn8/ermGIe/
fR5mNhKnI/egTeK05nr1IGsVkCYde9EYyxq4j3F05+jesXFwlFa0TdHdGZUBdK8iq0AjhSI71Ji1
SzstZR5D079F/NdqkfaokGV8a3UTsvarVwtPrYaIqnytVjXWDUi3xxvftWadXs7SaJd5zV7FtyHJ
vC34QQY2kWdRMZMbaLeGSU6uvTfgC0sLQJ72biLIUos3RbD1SCY7N9s2rQxpFSYyFL4W+JzwUWJw
G+QwaYhtsrmt9Q9JTJcDDq/d9eDtAkleBGTOHkdlAWM5XZd0f0qVur3Y8VOhgksUOGTBQr8CoRCI
FYWF7Mh7CpqZMvJalSPmUhdD9nm36N81QAuFREk0iNmTkK24jgczOpNtNX/oOBEVHLH1bu3ATmhe
MukAiBLzxbnWXcpUzo/pfy7MYfh5YKCeMA0WSppFltMAt+3lndwdAqAUTf+RNzQilHanhBb597Ve
7czgVWpe6gRCOeZFgjtK6tz49VG7xOb88cCAh2XRr5fGk3ryKgYh61srUCTbr+HAi8h7x+hiolic
+ytMqFxk9VoFDXRlvZUwIO9LdRdGENxNOKZIPOKzAMsDDYj8SdOKBUjAtMC7a3jRNDxmb6vkNvNv
UfmskNVpK2n7+3Yyfjju5PEfKCeqaPB+zyOMUtSJqDZUu3GyFqDSD1gNPKHs5ov0ZdHnQYUIBYVs
nekou6wtf6Wxzw1QI1l2EOHxVdeSd53FB8djHTwEwX3Y73z9aIYrD1J5hjLEexkt62GXhhm+Uchr
D1juLlv9r9zeyaa3aBnIS/6jWhxyeanTWe1xi7EQodMpZhUXCT5kwcJVzEBaUbGgtMDm+38tOrM6
yjvDDq2Y5iA1z7K5g1GrZMe62aXdB3bc0GcydPITPFnqC8vwPEP6XIW8M2YmJOemqliTzk3ZaEaR
odVs++KLTmLo5UtGyIN4YINqfFwW2u/faYIg/PeKTMZ5Rs3QaYCcfyfUpRvcgQPJhq9kWKd07MRF
do4gaWFTmLky6Ibg0kV/OAplxRJ1FdFB02B9n19U9gREdpNQtOvwLkKJQUxL7B6WPG0CCblEQFlL
3nQPmgSFYrEraaUnjkvZfKEWmiAW/nl6jX84bETZ4iWc30jghq2VBrFh55gJQt2ZRf6tK2Dr6MhI
+LySN/aScyq8gBb1deoyfEYPiwnTom2xpEVXoMlcTOHX2NZLvfDfSod/7467GsncmgQP9/zumr6L
B92gfeebdybS9JnoPwYd1OcMJwlWh2LYxnCSeqTQMefo5IYeOgpH6OJHsNqkHKMlYPFu41w4qT/R
NJOzkngEk4TWkUySPcllh6h2Kw2rABv1OXXZ1Igp7Ec4kEzXdoHhnLXBbEC3pbfoprmJX/BTusIX
oUVgnF5evqAnKKC/NINm9BFu/XsS8Xmw5MBpVy2GIRtc9lx9edpcWOo/5BcKd02+AzwFmfLJXWsY
gwUNIG27FHcBqYyJ2b1wK6lXcb3GJq2M7Fg/BQjKohL/+6V/Sp3PLj2JhqoQ1GqWc2lSm5Lzq8Xr
wxiGbQ+1qgufM1echS4q+MyBUPh0rG73aDDMMjjd+YmYTpSDrUDkKqtER61BoXLSh4VfrgNk9S0O
oaE2LmBWfwhFX295Shhz0IiJggyzOKFEYm0tOzluAhvUsJp+7dAXLZXX31/ST6EIjCwAVhDyIjnA
5MDrC9cSzdRHwqTaBdZfRxCvm/QNu3APOHMmLmLMHrQqvlCY/XDwK4ZqAN42ZIZ4UxBw4lW+lUOJ
HpvzxKAaRbr8ATxpaNlRc2EdTLAbnzv67GKT/oTfwXaLKy7GVLbMH4o9MnoWTRHkTuNNq96m/q2P
RcE81y/Miy495STQJWWcBwGhxq6EQ6N/cGB2eGXWOxOVLke/sHTGFtIkPDDsloBG6JTgVPzncUvo
ukIIWkmxyYiD2i4QrCG5xKA27S4E8J8WKaN8kOggqxnFTq5U+K0W+A3vUww2vEetXIfpLcuUfJHq
MuovPNgEEvTv9zNISwE/g9sQJ3WTXBZ5Y8idYoN4DSN/lefZVvaTVZHaeLn0eE+H6M+M3xJSMDJg
HOAkHgo6ZNYpQIWqEIHq+Asf6y3DDUDnXzhZf3ofJtBTOBjEZpgS528eARzLiINWtcvw0W9edKqS
8Vggbx2pbHqx8KwLX+ATzDH92HRzTE5yk207fSW5AwDLGyrVDlHMlUH71ZjV5ohuVhilmM7OM7uP
PBodlbDrTYJ56OHYJEv7oH2FzVYjF4gQ9N4F9SEmEvJs1q1VBq9CX62KVlyFlBm/h5mf8moSK7gk
46GvAxM+f0fI6UcKAlHKmOmr0BvFoF6F9GQqSTvKJNWppC3DvPRnXeGfvMrguMLhliwlF/zdkFfz
OuPvhrHqa6TwmtdQQy3BgSV4RQU5hweQL0yt5O595AnUAQHrndIaq06Ab/T7o/wUMcePDCkaJL6l
q5Nwgi6dYjjgLGzmpK58MCy7DRDBb64kuOThAyE6vrS3f1hhXHIM0MB7dIwEz99e2zeao8UJgcRY
F+YfCuOQRdb3R5pSybAuTfv3Z5yAuj+3HFgz+H4mUlu08yaRS9OjQEwdU7LdIlj3tMfmUZoc5Wzs
mLpPjVUdB0uee77WsPrQHEXXqK2XHgr6fgEo0F0a4s5Ulj7qEBDQO+RYyypbpoXwkaofQv1CTPZm
It3POpFgvWZX8WA9lyppUzvvNHRxcfH6/ZEmrdfPR+Kc46vRChLpTY7x80ujozXbtnYyVbZjI1wl
QrnVynCXu6ENJ6ZLqEM0HAv0dmd8Mhb9XatdimNjnJpsWh1cm6WL4OShikwWTk0aFMsqrTFaTbNo
+EDDcKn7JQX+KB/sQF6ql06dYJ7N9qTNWEsIIVCgJfQ2qEZyYw3SYiUx3h89ctLSv0/Mh9F0vPKv
qsxBokKZXT6qf1rvZ7c9WQtWpyh5qtMdQIy3bYC2qsx70K1XSU9oV7evFZDIi0twMsX453vJKlw3
lr2iE+fOvxeLMuWl6JId1rfoJi6GQkF4bymwjFAz8W6zsF615qHknPsfVorMITr26eiaT2NV0bpB
4NCMYhgMV7W+xZxApKGTkUxrf/g32hyzf3ZdUV5KjH5KVtjgNB9U5qcg/ieBUg4B1TcGsAWzfdX9
J08+jlFPxttBVap56Gyr8Ihw5gAOADIzbjqXcpYf8gj2PX843y2VIu38vYdJxBhbE0RbqudFe4wd
rJFeUP1wvI3V/aU7zsR74em3afOqJjdljxMB+sHvafxaFGtVQc/2oKt3/DQ0Uze/AR4mtzjGmVsJ
1ZToT8j/9gB7JQ4OmCmr+n7wtwKSE/E9iOpZ25uzDvMOJVvSg0E6LOj3mraLg33HzMjbROmt1G3a
8pDoV5WOw9zO1f6K6l6hlm30VVrRhVsMzl6TQFngTbEtk4OlPBbtxgs/pOq6ws9b+mP2Pnrv21oY
VYQw2jrSKkzrdwnzv/IUSLgFc9i0BrPbXeI/tNndhQX2UyBQoXOKYxt4XN3nrzgfwhLfc0W0gazj
kpDQaqU/vSZr81F6E7o/AXb3/q2AAB3nnCe+VJxm3VpN3i7cyLiYphEJ0DxsGapwbufbYlMDemEd
3xrpn+yqiE81R5nRvLlrs7CL6uRY97Ewr4c/v1/4p9IMLKiORgm9Kt7BeOB9CcYiX8BV/Va0q0Db
m2q6zpJs4zVztXkRwz8KQO9SYu/hNTYqaoIGmWnFI+/HaB4cPBRVEWY3Cq2jdoMDzKkS3gcE9HLU
pN3x8LeEjRYki99vejJU/CcisTFljcyLzHeKrxSzpGsVnH7tQu4WBrmJH4BdQFuR6tVKXoL6aGKw
jmQ68vWl/zoqJuTWS9Dv1HRHUo580vy/3xFcbsCm1oithWVy/hqdwlJTt0XbDQ/jxh2FP/dVdkgQ
vBTXcrMtgSOoK7k65LXdhbuEDLViBLJM023e/L1wL/IPgYOIAckdRA+jqs8U8Ms3HcTQDAKKasaK
69a1ccGLzL+K96ehweVf+9617z6PZqetuE6U96qwu2aXl6esOWY3noqPyIY5XZBeN9Ge2kLJl2nz
rCF0LCVPWt3NGg3DjPwqKe6N4aaV16Fmh0wq2lShg78x0QYw7kz/rWybWStTrlfPvvQuIk4boH1e
0mG0mr/tAIwdsf7e7HDHejW868K/D5wbS1947YvpvZVIz0T9Q4zinfmmIgrR4qFjMAfBWjh71bq9
otk603SvPObyA7XjgN2ThCiy5B2i+MYqHqocOIb6rJHftMZbYd61xcbBe7XbuN0qGmwhfLM4PRtu
scOBVz+G2imUlzQc6gQZVJx71r3QzqLwT1/deO8NqOy0+6shPazpwcICKlOm6ULXX4pwmWESJqCG
YGUntTx2wl9RUWjkIY6OZ4+6a+rrrn1u+L+4IPh1P/vEuv7+2cdTeBJBDBXFAwZ9ACyMabesbgTZ
cN1ysCFCG828TG5rGeOvpZsvyUp+v9ZPKRx8VJQ7JF2mdzBd7jE9pjyT48FmMOv5mEA4r7m/ER4r
cgAmtBRcvoWlDDOi/EIP4YcE3ByBu5AvoHEhhna+0UyLuRQ2uoMdtFdkBJFlixLCibcAnDuU3K3b
3590Aqn4DDUmWBUYzCgAKuKnfumXvSQGfUjZixI9kbDDwKBYVPLnH/RRzRnqtaIyGzKgaMxN5+49
rJPKgl6Aje2sjeftvfuKPSq4J9JpBia/39wPn9wEu8d3QBTNhIp4/i4G1QDjlJcd2+91wFcCbKW2
a5WPXl/7zYVCd0Ls+nwRn4ItBp1rNDan7SmEk8N6kKrWNvJFgovJJv2DtRVyug0qBOSif6zH/gUE
mPpStbMC1663Rp71J4IziquJME8RKcT7Bl3dp2D00waIQgd3Vj0yehVuQYQxcuakQd3fQezFnEHZ
ajv8DWfyM65iCJjhXXjS01n36rkz84mJBvFFJTOidH2I/6J1rRyAaiKLyHoMaKi/Mrxyn8QGKz16
1jNsbUnXHzBSq16Cl+QdMSLjL1QuZn7DKb/LTpIy8w66O/MfmbEa9+G18tw88wMhdst34qz+o9z/
/vmY6X3fs7QpRvkP3q9OE+H8A5aeK7iuE7d2Ys1MppHFAoX7hXFtvoCc5zSlHIlujKfmPtxpG3/2
R9lg/3S03pKb+iG+jW/bW+XKeTAfeMnKU3XfXKen4R6dzlf+i+C5f+hfX9Lb4T6nspG2zhq1Jrt9
QNqYss82/2bYD2N/On4IfHY6gvGTD+NOoWSf45iGS604Tknp5yxAZQDJqpY9dBbMmsCuWjPVg2o3
x3cVtRdGB/zbdWaej/7fnGQccBn+rDHpgjOvBn7NQg4WejtnqsEIlWXQbmkCk9JIdHBxOcYXrtsh
B8PbbkZ/j5kszlAlAZJUZ/NAADIyKw2+WChikHrh9P5hHwEHYx4zUlkpNib7SGkxQ00UrbF1GlgN
JlBzt9hkr86jwwz892/+WbKch2kZdLw8ksdIYIwpSbsXmGQ4DWGaCa8KEL+CJe2AZWVcbrbBlZrd
IZc9MsRxOuWrAgmlHQ+JMgwzxJFiZ1V51irVMblj3ZoFDnrBKsuUmSCD5oZiEFu3lYTBkwWQ1Hhs
syfEOeY0Q/y+ecRvZOUXOeV+uu9xpYgXVno0811v5LcQMy/GjIme6RgzQPpA76KpDdqC7vL5+vaM
HFWltu3t0GJ/i8cmaK516UnvjnLessD7XTH0207842bgNHH+0Ab5UPkQogIc9Nr4Hrn+LTMN7OHr
8EIS+f2jIxDxqUaBYgk3KJ/fW5VjvKFFVmeL4pYsisEMOMn2JOfpKkHy7n8AQKH2wxALYUlIUd8A
Fo7jKKaUhq1dNTkaP2iAusNCA1U7XtjUnXnbizdJLK5kHAMU7H4RnZWhKtWlxWECaFbckeUK3bCJ
MFlzhbmKi4wlPBpisC3VYmkJJQo0INQT57ZN8PVhm2XKJcrPJ7l9sn5pfpFlMJNjdvmZe345D7HL
FSLFTDvbaK9wKkf9UyIiOGPu41/jQyOROQ4KU+Y15onm0khfY8L975voh44EO0dTWVncwvfpupGV
il43xM0cJyO2awyrvHnOoNcnIPcxfC6wdQT07CrbC1f+nlqfXXmKShCT1vKNgCv35V7xxHlqssHM
F0cmz1yCzASi5m1xwfOCbKV33QIdgVmmXA0CVGPdWUaXhHE/07rp9wBNSzsevQVJmnYpTByJor6V
WlvAtblINWwOh1neA2nqCe6NYfMOMhNEfFOe6uhpKMq9gZidpt7yCw+dhDSEoqIri1dS8+QW0gpj
1rCQb3sdJDv2TDFm31YjHkr6AZ7ibtywWTr+X6dQ31PF3wVOtqjE29KSV+YC69Y7PB32SY79UHmL
/IKDMSg6mwO/rPGehuyY7SJM1VycD/Sme+pci+1NCgHKT5aUK0BIB6/BZqlMrwrxbQhbmoFPCb4r
DZ4KYugufJwVS2dlqqPdyrBtkVKwRiSIo7xQim5gBK2TsTda5DeSgnBcLC7c2LoqBmOX+dU6Rn0m
F41bRMrXv6+Mz1bB9EOodBMNEWmSkRh8Hk+S3B/kTPUa2+CIA5y7LQQL49sl5RkN8Xu9tdX42Nav
BsgpNFJyfaHIb6Usoo4Eq4DV2wpYCpBDeumpZ1gQDiWijHibJMPCy/R57/mbPN3rhS0NdC0tvJIG
V1tigfKUREsGNlvVY4rLaPL3B5OUMaWePBlgDPRTdYs+2LeUu0/MofEVobEd6GVC+pygNzcQaSC1
LwOsqvLyTetkbpSyBmhx6KxoRxW+uAxo3jCLAGd9rRvoIJSLEqGzHll69M0E97myNs5DX0dryXeP
Wp5eicFzLdyDzXFAvIWdMY+QXHTxl8maWaZROMa3ZvhRkIUYCKVX2rLv3JXZnkD7GyX2lQJpx7PF
uDhyITUZGPyAYUudmYy6/ljA5k5FYXTyO22Oq+My9v4GRsvEHis9Af6k268F/Tnw8oUEBi0P2NbG
ImJrxFA6mgY2b/cmtPwavL9V119IlUzaM+ac+AOK+cq8VlAC7IxozQplz6nuNhneBF/bGdk6aDC1
4VT2a2/T186W3RGGJyV5RHQ+da7KXLsL7zOBrhuqbArYNCd9blH4MoUV2qmlmS5yjZzKtA1+s9LL
G7knyTZQL4iWvokDdfah6A2tmz8dd0p3mzIbOJQhzJ3uJpeehPQhTmF61E8xhFg5PGUO9IQ2PFiJ
d6FzOeGFfp77lAgjLQ51R0tSJ+c+qA1cCGS/sgUBpDsYPw3l9JQ3ikhISRlNd7AwXinfcD1b1jjv
qSKe5wm8MHxUct9fRZwktYMxHaKKXl2CwSm3VSOtXTLOqBz2lYw3pHiyxAcj7raqdSEz/yE3OLv/
SUKInosUilZQ2YXwYpgbp+gX8LVV79Z1Tyqp+e87zBpDw/cNhqKYzHGmI1B6HjrqUg0HuBwNM543
Jn93TezsFNG/8a19ga+Yg84u7qs3uYANYp3thbK4tiTk36RgVRM56ypa9xSj/t7UTwWJN968IHjB
cQRrTKogj2CHEyw1jqOCIocRsdqZeC2TbGv0WezEoKUerxO8K12tWCqxuVTVYRV0MDhRj4Pl9ZIo
5nMuVgvVKzBcwtRbKecqwmRYWKzSfOmZUFRfKoJxDqTfEimCkSFO8mNkNmtwnnJfr9JkWKbHzMJh
Q+13FiqDnisvWM//x9mZ7Latbd36iQiwLroURVW2ZFmWHbtD2EnMuq759P/HZOOeWDYs4DYOchrZ
IUUurjXnmKOIs4ec0NlWVhcj4/giIVesR0CMfWSMZCcLV2P1Xog/zQzh7OiWhOXVy9MgFraOLbIk
NotoM38Tcm7senaPEDOoprjSIvwxD7x8RyzsmVOP4dQngK9NZDXqCw1gOF+lVLMqLpLZvCsfFRnV
kq4uzEw91dVNTAuXUqhpMpnPu5IDaN4yakFfNEW6b1twofI8ZV5p58J4VGiP2IYscaXljxk2GngO
7vX0rgs5RJAAp5umfy74bjyz2HVA/nJ7BS7UvtreaT1RjUBqmmXcH1efl4VDFUhFe/Tzu8YqVnP6
Z2PWAmRxPDzt3jVH+vwJPiDYfBK7vf5Et94H5YKwsT+ncUPGna4kN1BT2SOtcRnra1WIncLTfie1
m9U4vSo3k6UgfwL/9EQnSkGLt4mqUzwUi2o46gkJkMPDhHWZVFCiBO+yvMxD9M74XbJ+55BVBATL
mk7TL9gWVSNZGyTNWpK36FZp0l/7KNUvPkoUNJSXUDg/szhqScsZDmXtsQ91V2vF3WSOdpAHbhL5
K1JXnbR/00t9NUgkf6W2HoBvRKe0x99J7RwKwslXmaG3S3LzoIndye1eEPV12e2yLlkFOYiGeBIt
N5FhuKc3iiqviE3dl9CdS8O1OLH40NaIuKCgl9u+O9SrHhjDCFT6PFQ9jUJThNMdrLNaRR9JnBBT
VRmPGKLAy3QhjNOCJPheX2nehE1T67Rduy1dLV3iCYf6A1GfT5hc+8uy9qO/bzGuAjlpzIMgHMue
MEh7FEfHMDZy+ZaMKD3xHCdxh+OqFH8aFGCGcaiDTQqduzNvRU5MySPDPKS1B5wBDyNoNtc6bOck
pGmGuc+CK5iU9uUrAovCDYYgAv1iepNGqSyVAtaFQfjWBAcl3QvXjMO/OAnM2XwPFwkg208Mm0mv
jXisjOZYTy9W8aMol0p3bkxoEuUSSOL7g+ALyYZsgtsjj4OXgVnTvCb/aa7C0hzSOOrbY0LgZpC6
MgG5SriOibj0HlMklya+yHpxprq0gmmFsHoh+nPoREDHfA3j/WJfsKj5FBiDM9XnEmn1kW53vpQ0
xxhVhndUPWVhJo5RbQeCX7S9IRRO4Cnr+Qa6VHuprpkyf/HocXFlJMVzh+B0Of40m06zGtIRjn7x
mIzgXDJZaTz9UHqaT5rvH736xVpCCYarEJQEjKsu15I+RYmcaVZ9ZFX3MbnrTUW6Xk2RSWBZpC11
/AwqFSuphuRVD3eWkp9vbVPzhyzlt2Y+rfS2cCfDZxQ2nfOSeKqcWKfI+N3kj14y7g21+dV7r6Hw
pjfTGhbcIkuM5aTuyUWKJMYHxybZaFpNhhiRa+z4EsFlnnxX0kx5krpJihdGc7ZvBlc6ly9aWsuA
ZQ+FCeEHnIyPi64HYc4Ss6qPTb1hrK/Tg3j1cxrsZPFak/QVesB1VNYTnOvZe/TjtdCVMULrlRop
t44QEkE0HjlRb5PP4NK++7XvpNreJ+So8CBY8FisYCNjZJxdJWHP0/OLA/3DrVxsHoPWVzXQen3U
2ICtccUm6ibqG4VQWWgb3HYXegG+Ie+k9vn7tfb1U0Brzzdlzl4ZFzPXDBlZrktM5RvjHAp7iU0b
bzOfNCPrbbBczXwWmLMa/TlXkmVp3BLsZ11Z73/mup9+/v/u4Q80/c9W46W6D7NCqiHuiY+BRJoi
Vvz+64w0sRfcNX59Y3HKTJlm066hwesx1ZAWHsc/zGv1LSrmZUnDg89h+bMUH7RUW0aGslCCaBVP
P7GlOcj1tNb6p07DaVskI6cUIsYoISUdni6jsqynh0RElVD6yy6Y3ElW6LLytU76QhyXxHcWOCPZ
EWQcGXDYbLKVQTQc0cy+7q8lpk19sgA+xLm/iB0JfYDvYznpT24nDgupQhAEEjV0uUP+Y9QlKLzE
gyG2y17dJxi4e3JHVQrWXZJgVRHqJ3AokkYZEP3aj8HCs8zlwPxAHe+/XwDz0vr07Gf5GebRM4g2
77z/PPvGSlDp5mV9lHRaHOwx05UaCDjcX1lof86LzxeaJ2WQdIxPnixBLwT9mMQ1w1xx1wRvYd24
iaYfJu1FDQ3eyU2nrUlpPhds5iUsPXqDcPTdMpVtbfo5Gc9+TP3KICeydEwNznP52vMGsZglrfln
DtQRGxZCdNI/8YVP/GhPxYLRBgjTMlJMN/+d479ileUiOKVE9HUbyaMASUCN5M5J2n3AMAFSxE/B
k58mnwmWCcOCjY/QBYNdPgUCUqt0L/XSNuuxx7DuC+wCFZTKLYbzw7Ng3jGLtGuOwKbG0gkzA2vC
/IUidrZirIJq0aFmzSX+gl8SQYy58vdv8wtaFqM3FWtecH0FHvVFt1goSpuVSlfT7b5o1UapH4p2
cFoAsyqKHb8iPoSLW1Aorlx43ic+vV4iscDZMf1ENvNxHVWGibZ8NKojIeE1DZVYnUXOnqrbiD6U
DIsqGeG/0e29/kiR1wgcMMlPD3sCKzyJ7R70mzVwTcTzRffPnBTCoqiDS3JuXzyPpA2JqlKLap5E
e4Bx8EId1PG3XVHtI6ld94xSfQO3qKOKTqIjTlMryFeJnLIwSb8MlybOVRVAFkeRjdEa00TrIKE5
mgtnPlpqkB5/wSctKrZp1y3Dtv7x/ZPVPn+h86gXvFaG78afFz9BqyWvK0OxOs69xxy6OHiZ65Fd
6LMB6SXyJ8a7RbMeh5fB/yVXCEL1Q5W2i9zQ3CE6i315kmCmSWl5jv1fTRkvE/jBCVqVGBIwzdLS
SleJfJ5xmjqDKFHWjulA57AHuJiwvpa1dp/w8G4CHzMIdkcdU41egavJgKKvCZfW+1MkSgyApo2p
tQtYDB5RKvlvLUXwbxwsxkcRDzPm29SvooLzA/i49D4+oIsjTG4UEWtCqTp61j60RAcGuKTtrAkt
jErnGl2pUT6vdC7HxGHmLc8+NRdUOF3tSOfIqtkzJV2WrGMr39Aot6SFWjixkH98tRj/XBbNlzRV
GbIBDnaXg7raqo3RMLPqaNb3ZTPdQLRf5BWhwop4yrzwyg/88nlC7oTRxExKvqT5Wn4nDFqIE0Aa
n6Zh15ZnnzN52vjNbXONJf/FWG4u6qlyYd9CLrwc5ecU1fqQBBX0V6C2+CZhkEH7F3Q/AKfBdmgK
9+28mWahLbpNKYHYYskQb6yqtoWocLQBbGPz/Tf3hbhgviud5kfSeYiX22hCMrxopEZ5NK193WJy
Dkglm3e5sQfh1KfFXCZCThp3nbATh91okcTrUjxXeKDVDe4xHv6r2j66dop+dWNsBPBf53fDQXqx
1oPUA4Ub4/KYNJYbIHDIFQiRlTtjN/O4RwWlAjq6AdchAb4OWoLmWZbZVqEEUZoI+37ZLTgOJmkn
EvHRXRtl/iVffPgc6ZOgUyvk6cgyCqILDKdTim4iWrygvEJd4YCLJMQZkepULtJ19TzGdmfa497S
Xg3p3keoTfxYsyH6KM2XKo4LE+rsJdoiBdIV8jl5qRB03joelmo+Yx+bWUT23HTEbi8yEPwQIIf4
XNjadsqcK8LYzhl7suJ2BiyvaNFQcoEfZeQZkhBGRCEmM87MVA6XJQSLs0/B95S9ZU/WOXmt9jlD
T7qsh6J042oJ8atCEqvfRQJcBQS6W51IOW1vRoc4Bw7jebtCyOSRIG4n/dXWDioGP1hBOgBWAh+K
pHUBGNG4o+LkUPH6Jf9qMCylmY4F6rYgbRy+O5SUknBvYimu1NZ/POD/9zZMot7mTgrSEP8XqcUn
wrSnRWSegWrVeB0eFcQ4CNkkou0YQtg8QhSJg7eKUre5SYVlUju3defo42r41fFX5BvpJkzXxlM5
PFAyETfUIDdz/Zb3sm3iJ6366U9PKam/+Tt5tfKqv8kf8ETq0Je4Ze+O5hYzLStk2OVk0dv3X+kF
8+vvb8MvRUT+CLQvXxqGaRap8pkVE7J7Vipw1zcx3SJcxSMZI++ou0/gh+uL5NoS/7gbf77sRamT
Jp6Wd54cz46aGDaiyMOzjrTMsrqyEV94Q3y+0nwn/xTnvpeZY1966d7y72frMC8kEBuHZoTSdetB
SAoXgl/udIrTaXzJMHQmbjOXh+XYwV8g1DMn8vz7h/6FoywMeD5xSGggMpjYfrwnNFdSEiTl+LBr
nNtbt7YfVo29ojhY7ren9XH3+P31Lvi1/z0DUpNwLqVH/esa988ziBut87wUO/nY/nFb2g+b+41q
r/b77ZqLfX8tZX5zlx8LKloOd5UrkbT78bdFellEFvFAe0V6H2rzBiy50wmVgv4QqAONwA6D56Df
YojdJssxXvXDthQ2hXrrNQ+19U6Z5WBZ1lmOYZ6KNLTnpE6hukPxz7ws7TQ7bkjeTghCZC7ISIz0
bVIIcrFyrvySj4DZ36fGPj9PvICS4JR8/CV+IE+qxU/Yk4KjJ+LJ0OMNqnLCyod2i0dMCWYqk84E
t2jaJOoPM3wM20Osncbo0SK+k7DhRcyoSQ3uxtgd0wUDG3U8mSBwsG4LDWs3ITt76TGJsZKazldN
kv9qTD+9DPxHGEpDTkJ88PEn8N2PuR4F2T4SUVZgxSV029mlaeDxNiEOTUFyx7qwxTnQ1sU/ZjlV
wjIci3vBUJdKOVCm4tuVBetJW/q5Tzfebflkx5iTBC+8FKsQekNMxkL+XqyQb5y9Dl3j4ksfU2eQ
zikQm8NfG6hELC97aAzM4VDWVBouZU20mN1aorinIPd3c/ZAmeRA3QVizje5omgg5pL1IsOnMXFH
aOTJweHwEIXtLfZHzqBIG92s6Xx00ihGhqtMMbABY0pfY8yOHTA2hXWSLv2E7MxmH2nBgmGtY8LE
yxBhBUH0s5h86Gqd3SmTbeg+jpLmUitE24jI8uwo5/uNoq3S8TUY8b0TxfZJISfCxKJE1MVN1vcP
naU/y8T2hiHbPm1BDmtUwNkeDDck+UBFftsrWLznqK8aJ8zxwjXROJvpVi+iddYfC+t2fj51aeAA
OyKezZ8KnkGUdq46pj9aMX7VIsMt6o2K0ewYufNql4zKlimiaIW3ZPSKpYltiz30eIyyl8Wet6EX
WsQSZsU8HfwJJ8VYQXz1p+xRYffrM8xAovvRNFclpnOYA1i8vwmqZU56Ud2Vq2r87csvEZDQbDWI
tZsgTQsVcXwdpEszeVM1BtOk+mnRNoHTIQ3WyuCfMCv9UbW8daOArI8bMTAdUm/sRMWg81y1o9tw
SpODvS3TwSa8oU7uk05fBYr8YHaRm0XFpk5eh2yTKwoDufxYkELcWu8lJKQIa0VTyfazKeSQvEup
teiRyYVeuy6YlPY/KhOaFc+gE5HsZ+RpvbdhdU6a2W+hF7HU61ZN6EraEa5FG4QbnzwRf3RjFgZO
fWnbL7zwgEPQjYarIqFu2FnyAOGRBXtp0bT3nqo5vsLdaYDD0qOoMTBJV4VHrJ4AydJsthotDVaA
Wcz/pGoXq9FSyngyqbOVtU2cHTsdQ9uqfBU4iUhZj8J0FdIpIxaJykfIgh6OcrODoCedYV3YeFQd
20UHm9YsVqa2K6xDmwTbwFDuPN5HG5Mdh7EIDnysJEsn0I/MYV1dx66O0UQS/y4y66R2gtPkHoYr
20Kpt2UGSI2v5CBZz7H3jpw5ka1fbTC8EUq5Bkk8ACM/pGN+wNd7aBun9WXV9obuICoetjvY8wTx
0otK4CdhOW8uc05Xjw8QjH79xYyGVcIndmVD/thU/bchMxaaBctkhF1i+oRBGGEmR+o+lI49e6Y6
Cds+SY4NZinYbvbda5Fo59nkRsSOVdN8N43ERee/T9B+h/LctMEDRq9iHT0K3vNQPuvqNmvg/XeU
BSP561NNfVysK2W4mReY6C+lPNpOsKC7+WMp9LOmPUORYg6wHaJrp/RHBPvzz7uoVHAizUa1pRST
byuZ422Z6CRPOhUjiBQ4dInWCp7V98/0y0dqIZSS0SrRiF8cEOwuVmVp8EcJTOaKYX32YPiBk6A1
Y318f7ELnt/fX0h7yniCoQHF1nw3/9QhdIBFHEdGctPlEJ7IMscN+6WpVhjPDI+k/tBiHGH9X7mq
zL96eQj+e9WLikQKc6MU1MG7n05Ga2c36av3GJ0mzD7AaQlw9w9XLjgXBt9c8FK2Tl6yGPhmjOEY
yt4U/6lxQT7zQq7Pg5G6dVSePOW3P/2ufNnNADTTsrGD/pou94KN/t/TVhGgYQahzEnZH5+2n2LU
pZZ6coM0V+7v5WTTAQzMAfeEDMLoh7207vQX5saoxhhzPZQqnrAUWLXJHAxeQ+Cx/a4iDGO/f0Dy
VzUi4hYDep0Er+hSpBZhxKubsRXfKPGLFz1VwiGXDo2+6iFrQ9AfHR1xDqbLY3+rPkzTMcvdFqf1
/m5SmbH8gCHabgbSZJnpWA6lxve3dwEA//fgaIow70AbgVr044MLsjZWiBLG36VZDBhIz34+rXkz
pmsS6FqeoYKVfXXNkPBijPT3sgBGMGF1QDHQqo+XLbqySfPK9/ZEnETmqqVMs9bUmYiWi3qRt7dC
uksmWnUXgiDb/fUctq8qXq6v6qR6gpJd8ryGJJQEscBpG1sNH/V/ZrwkccNpDENNuy0Ig6oHHI6Z
tRgZ8oa0cq9GiHzZq5CxAEeDN8AeMd/jP3uEZIbSMNQ4scMPpPKr7ib/bmoSjLGWpBgTusAekY4A
ytMLTWpNiGqxnaplwoSoPF9ZCF+tU1IooZUDYilw3z7eS4ABmd+nXbwXe9OJxhEN7LiOZcaXYbSQ
1N9mkazT8NEIxBtmzEz0x5tMG1gzjRsaxys3cwHz/V0fTPCxW0RugMn3xT6mj6kkaA2uYUUcPgpd
CNMwpgjBY745D220iDDeHUJ8nPt3BRZjoewN1HjxrBHuVmZT31WViALBXEd+9Vx7ylMDu3WuWwVi
tItGtN9bcdwEo4SzqLajOYeMA6WwuZ3PQll8H5pyLVftmscu6IzZVC5ZYJVeUgUrj7NxtGU6nMNJ
VToJTnsZEkE/wFAw6WAUwPxKRBtP66597BlOaupZDAqihpJo0Q7dGgnFFNyrDakKG7kgY4PwpfA2
jYuj1EOT4Xju2uqu0cSzjswiVwwEyvDUs9+VMj2gXlv4SeOKcKM9JxdwSs5NVwffy6tqO5bVduEP
0J9Kyzuplh1jI63gH5iPOcTqgcXU4eLBnzFAPmXgiFFkBQpIYfE0r7U5h8GrT1QWCzM+e6G2x07d
ifTk0OuZ22X6pqcRSXG/8Tt9MUclQXTcheOwptBae3ZNfWhrSfnjypL46nudkSkECOCZyF0+rk9s
Sswyms2Pg4fuhhe/MO6hakWPi2qhCTZIJRvY95f8ql5Avw9/BpoOYrWLM6Wr476N/DC5oQWmlsTo
lcJYy1Z1tTJpeb+/GMQUfsDlSYrVMvlMuoLx3uVUOx6sSBxywAQ2ed5JMuyUJNxgY27L1aPllytJ
JR5FxIKfyZPys1KN1eC99vldW9z1KV6ydJRJ4S8i/Q0EKISn2pXrTnANc1op4Apqc9NjGe2tCq1c
lMJpNHZ68UvLD43h2ZkoORWVd3jOczo4VYOmvlX0tQBJrNhiEmPLgWFbGXOLaCXt++bW9N4rRoWM
JfXY2owQcn0DHwlolD4bOH/6dLvpZDi5wThaY+rxGtFmhAUm4r1qxxmiGkxBzkqMuX72nqXvUQcN
H2fzkam30BFuorPWVVsU8HdXVob6I9IUtwMJGaFXRsMLpRsBPD2dCGzuBVujSLePyL2Msk3V4jZQ
rmLy1PRwggJYoh5aXs3yuGDOz/sUEh4Cp8DXIcCi6vi4KrNJirxJFKz9RFqOtzTNhSTZGPj7r+W0
iF/0lxhRKX6IdnTKz4DNSm0nb9FbjTjgVW8W1lGB1nxXo7k8E+aD3BfSgHTnH4B/iN68J3v3yjKb
b+jjKoMBioUxmr053+myLB08xUNoy2fUOaVtPI0ks6xU2zoOS+FYJ4vcEW3hFzye/kpl+sei7dOF
8Sw3FZUgaE27+H6VuI5JtiuVI5kBrzTD6S2KurIjrMFh/Q03ITAxQhO2RNsot2m8E8qDei4OVWNP
nVMRA0Tdtn0O7o1pId02xZtHYqqtPo1rbRY/+qdo3RMnL9n1oeUnhCWBVLbT7oyCIuvax/rVU8TT
YEbIYfDB3/v42pso8Yxek/yTuPJ3ICHeBlJiepM6p3YXvcSHepc/6Uvtysub/9XLR4g4A1ob7w8d
3sWhGCteDZKqhTdzTnWxAromB0zoz3MW1PfL5I8X0DeXuhxaVlKdiX3VQ/rFv0EDG0us1FGm3ypf
6wx/0ZhnZEhjmERK3lxAKylGw/1rBb12LCxaZipHf2DedQQ1glxxL8fRDbbXC4VjFG7qIY1RgpU7
tSN0YKoatgh5SQLuNiQf4WeihE5ukq8xoFJvRtiZwq4cYw0vvTlNurnrJ209Ywqyf57BxVJ67cdb
M1xPbA1FNRtPKEuZQbcZJ64iaJtxZAJnKBuhOqvay/cPS/rcAxHj+7/3chnlnQumx8SkyvZkECSo
ARKEDX+SLsTutggPcnhX+MFmLudIbmnOpXrtBj6fjfMNQHSkmDVJDrv4tnD7kwehV7x78Ygor3y1
3OzkPWfrkePfs72n5Ha6u/Kb57X2eYH875IXG1831n7i5S1RhukyYFQ3jgddzDdp9DMjz6SoHyV4
Llin0XFhgDq/ul7Y4RJta2XKpIwiW8H05erC/aKf4VHA9ILRgjoLavjHLzNkRusnRcq7kI8AwBl+
D3DR8tdKulVJDfKIV7kWmnehi/17CBBdQBOBGT+6/nl9/FPGE0Kjt2LYjrOxlqQstPHUymTF/U4A
shoF5F5xOJ9JzSjYskSH0tLKt9LokCDWqG7D50HCinAXJq6cPYjlj9RcVZrbKcckWyntWyGty/q2
loB1bPEtWWlQL/3IbuNmOT3rOJ6S+nFtDnihGfj8my6WVGuiLBbFYjqSJRJ0zFGd4C4lD+YQ3WVE
nE431fOPyamjjfiORcj84/j+IseDypStMPqagxJmFwGreHzOMIUpF1C6nfgnE9Ia7/udVVzZsghK
/2JJzvbTKtQ0FVfBi55SL4ZyGMZxmkeXjYN7qk5fvcRh/4wOEONXs3iUzJ8pqZAlNSPKqmEzZk52
R/y1lLBjOVQ0mau+8wpT01HJLzF+mNNLVT7I70kHFd2elEVzgDdmrKMNC3qrY17mEhBdEDyC9IFR
cLfxULKvYsmJo7tBXsMnKV3PiG37GUJMJm6mZDti6ZKYDmXNPOHFcuR3Zeyi8OgJt8OcvroOhW0k
0xY/SCvjPlx6taMeBuk2ax7NXc58VLGW8U8h3hs5PM+1ZC0wnmxPkIzG+zC97Q0kR04yNxVERg0r
P79iQfbVp89kGIbRHF4NvPVxuSuD3KjpRBaElbhNxdxwpYk2dtU4Z8gBNvzXDtvPhTH1wj/Xu/ik
hS5I/Carw5tKfAzlWyZOng4ijhd0pR/D+pYsPOQE76N2ldN+7crzvvvPh91Pfah0TaEcOydTHCBK
RvDJQtnC3UJrpDrN8/e7KkPDL9bwv7/1YithGiLlpex5+0yGROLgniUFK7LiG3Kn1yOCu3AxQtDQ
zn105zF2eDPvWoiH+oa34OfLulrEKazfk6y4fX8Afew7Z8B7yd+YmC30z0lzUqFFTO1TWe0lOAeh
f5DKg4EuKpVolvep+jxoS2Qjh0qVHA9Ihjjfs2TFB7nHZSGXtxW48whvRaCmLuQKb7MGt4NtC8Ju
beJy1yZrSCa1eJDGkyU7RnwD+BWMp6h8yGuX3CmjW/XBbW3gxAyxwpFYQsqiNPnoUI840g+D9qYE
AFl13iZN16m5A7qyjeqhS86+sEe4OPKfT1glbftyQVuTTS72JgTnKpItkiOJuJH8OhffdelZImZI
WwIKdNWyT3ZWu4tFfEZ2ura3oGYMjzN1D+qFtg8MHDf1g9CcNM8R5V2Gy3kl3iOYtsfwl2biYbXK
8e2IStJOocQVy2C8gSsf8tz1eqsPp97fVdIhHGncNqa/j2ScIPw3pLV8kCxRYwsZVAvfjfhXMDrK
YAfsIenZgFaSDneD1YFC7jMTMVwLlU7c+LPf687Qd4W8ghg8SHjqLsWCDQhp3MqLbhRxI/t7X7uR
ujc1IcJvR75SURAG+VRjqVivU+scB6+Cf5t5J7n5wbhL8PZxsIuSpeoTeWa/M/c7Y2IWGYtI2bWz
UoLxnSMKbJbbEb2cvyHhWW23UXEnTBt2qnGrRc5QuMaw0axl3+5U2ZmnotrOaDcm5mwEcRS7gjsL
R1grSCi1n0r6W4rXwnhoQPKijNElIihB6YjteiuLI2p3u9feMgDkaqnVDG/LlaGhXdoNw1rM1310
SHDE9JyR+gKiVNC4zKrmwdFSeZ3ildZvCIHLPTcZbpvkzjS3he5UpauSV2ttJpSDjGtLp0CrOz2k
5m3Zr8r0ITUOM6+GFijkXIM2rU9P7MAdfN1uSRRkkR4aBUtfRBWPQsjAUnwTpsIO8x9FfzsMEHCc
QOJHLQ3fDVrHQlzWIeZ9CapNZB3i+iY0kUec65Yp0XjfRXf4LxbjagSymZAdL1Rl4xVb/EIQBF8J
Mr+w//t7eEPOh5Sg4+n0if+XV2OHsVkX32T0/WGD0rCbB5wJA2KmgQUJcdWDJd6G0TMAkCH8/n4X
+wKMZ8OeSQSYdc+AxkVt6OdZaRRyTZi8eRtYZ1LcyM6dM9lMQVqw1S9H7UhpPKjiQsj93fzKc/8V
jKAVjXUpzBZsja1avtsO6jWX3S832H/u7aJzy6I2qUelkI6G76Bjczqn2JivRmP7Np2mhF43O5Am
Fxzq3E1+ZeaG3cgrbuRuOXi7VeIWra0yUdkIuFsQMiAtPQ31r70RzSUa6R2NvGdLDnj9k1LvQC+U
Ha1M5+FU8BA9TOIpudO3WNTBc+rPkbDC/RV8yXe8l+aXEbgmAORZlGyeVWtsMDrP9QX2Ir0zumga
vH04Pg3Z0gTDYbcoxZMXuRUu5HZmQWCwZf0R+nnDIdW7mE760y892zA+lUq2GxVxO4ilnY0Fkn2I
We3m+9f+J+DjsiX457UbF6dlV0h92ahqSFzmbaWld7I/OD7maqLB5cV3pePz7XwnUkinax8DmSwd
BkGMqx0A10msNwLfdFd4d6ZyLDiQ1Fi8IRR4QjlaZ4bj/4zR5nrSfoZxa8qhFMCCGNmoWOObVxvt
bQPZTIwe/RDPRZgWhbgtkcKUtbgYzGPU+Ytc9rZtLm4aFcrT8BpLmzrc+sCb7SQR2xQuEv+FmWCl
vjAl1upxNUlrI2vdUmGqXu75w5vR+EFFwpk6U4ODVvSoEVunswVO9HxEpt0JY+JkElR+Y1yPhuIA
922H6jwr4POsWHi6vA5l2sMowwSBH4yHVKi9GD1yCvgB4jTD12yvV/CXC7Pn//YEDGNlkZQepHpz
VfdPLZOZkTki2xuPFk6Rsm3KK+lBBMA9QoT0kM/YYUxkr6Pnbrfz+4WSLkf5rj8l0zY+ZbCHdwgq
0+kKovF10a79v9tCEPDxtjQELPo0CcaeEYhA3N84vgzxaw+EAMIhQnYKAAyhtzq4CKwGPq4KkpUG
Qp6WpNJNmi15byLFElmahfHSE2FYiOqK6FQlbteRei7T0PG84L6yMlegF4MwU4eDA9JPMLECX50Z
LXZRlOM0Z1lAw5Yh9PaJ+c7dmdSkKaTWvHim8Sswii3dWqiuSGRfSL7ujiGDGCwaFODznGFR/0u1
1oOGyQTMrvxXEBOWYuvGWtXvpfw0YpIx4T2lv80z+HfPhNiedo9/RjqZY4j1DRHbWf46oGyIEepb
9FKyltmZ/zrWb/P8YwZ+O8b7kyFg6P8TQg8lxAnEcKp/T82LTBR5ND4DyCDds6tgtOc+WwjeSYz8
/lOXvkKi/nlrf8Z7/ywmT0x6jp94PEabTgIfX8SDM+5hyWYHiMWigQmELVs2fU3uxD/Kctteawrm
zeTTZgNvWFVh1JvSpRFzEad9wmrLb/r0N/ZjUWxusqZedQKJ03i7TdpW62LFTjBVAX/gIUPT+P95
CCAMAA3MCOBYf1y6XsVkrPHRjoNuMSKAUmAkMZGsOw+eSOAdSxBd7oP5t+m/+PB6ZvPELr5TknEV
cxRfuZ25Dbp8IjoqCx6HISE6vejYO38olXGALyTLx5nvphT9jg9AM46QaRZqTYI7CJnhhDSM6Whd
eyF/aP7fXf/iZK2nCABfyKejujIxWtiq8VNgbogREg7Yddnk0fbDWlChAz1k6uPw4OtPvrgN5up6
MSZbSpQptDPtV3Tnr3HSk7DXZXJhYqinHoqnuN8Yol0doh/t3jgMwb1m2a5hC+NJspiA6Y/pUhLv
i2CXzoT7IylFcbCtNUfKXwQ7Xk/4BWEsBfXKeCtw6ktvM6p7nCQst5KwvNngjnxmlKGc8tyN29sc
CjhkN+WgFas+c4EYg8fKXOg//2zcNnYeheGA8P/CKMSvnZEh4NI6+oGTPIYbMP0JM27/wdrWD9mu
dqLXJj4V8TrYE5KULdMHMDAKH7PamD8nc5EYu4TMMMXpmxOeRP7PylpWKwFPe5u03y07jLaqE3f8
gV9gtVfTRX0QWUgkD68M9gAM53K3fJiWS1hb1h6UA8KUneAtskt0J9chm9psGCD9hwIzz/zG3GsP
uNHVi3HnE4tMaAsmtIco/hmwMLXbbIUXMhYzw1xCMwx1vDddXvrpUUxuY8GhsCAzeDgK+IXeg7qC
QAW//f4uiu7wWOJNK8qVU+LCxefv2fXv0r44uyJdEJRRaMajdJrcFuIhrqXx8/Rm7TPFRjep9ogf
HX3Y9L9jaRdVMEwc2HA+s1iOucf5V0gLWhuJuf5Gbe/C7nedoWOmeLBxjJfX33+KX+yOErmpwIEI
+yE9XzTxtRgIgug3FHbeuUlvZeMR7NcSIAC2y++vhC/N568e+0xVwt1IQrB2Sa+Gwy0loTUkNzV2
g724av+PsvNqilvr0vAvUpVyuJXUETpBgw03KoMb5Zz16+cRM/WN3VDumRNc52CDQu+w9rve0MHH
pMyI2Fdh3E1rb/YWTo4eptldvNMiYSn6D723C6f9SOcc7J3fFqlglh0SeXgBm2nMF7B86wGpwroZ
N0q60UMO5PmvmCNE6la44jCzBsrYwX/qg02oLBWVDiH2CWK4lotxHUKoryiaQtOZ9YTEvbJRvgaw
njz8e9LHGnPNkTDqIlrW49mU7yLjVWB19OfVmw6gf5b7F9/DHSiAmmbAUefQkDyYvUma06mj2dhS
qacTadXZu1pvfSN7toZgU48/FS1Y+c12rGNHMveDmp5bIUMixO76FIbumC77tHc9a5OIi7zDnxCn
WwNbGfUJ9yjbItLT0xL4ke8zKVKFF4a7Lj67W4H06XJVE9GZYgjkzYtMb3XLYM5C6xcduZPYSno7
WTx6lRuWOEtDAu78c5vhIAimp6YrAVvsAOau2M1HoV+Bdawox9TITY2tFr9XU+So2rqpxhXekrCA
h+IJKYmnrtO8BCXsMtSnoojFf1VyovKPco3mRWtYHmdGbWR64q1Ffd7CrtZ0+NQqwwvJO/GXV2t6
2JeoyNQpuSdwA91CPU0/BcwyElrNueCGI+79tbfRkOT8e1xf2UB/zng2VVr9OowpAheuZnySd51o
cHq9HzkkGsjLVaTbc79Zlz/gJdL6NWHlzHWb2KK/zH/BlxnJiSgqXq9BavjFL06Gtx/d0G1RsMaU
cibUMxX9NOWQSkP733f8TUeQfVfDB0mBTPVFBDeIZV2RAxXNb8rH02jY5sJT5t+AXr/hxSC0++My
V0drJakRkcpich9CdZlZ6Rb0+s8A8+wDAxx3bryH0WxndynyH4aW72YVAdGLtJ6UxDyMcPOkrsaw
Ur4xVj49La7GCo8P+k6aCbyu6wNGHZSZlxmFsA9pCrB7FFsl26WLxNpQkJjeUTF2qQkpx9tN0zFO
ansSXpnrxLZi1vJiiUs9p3giyENw/XCJRXJgYGf60On3Jgp9kMz0xzT8ns+IJJiH8lppTnn8rNU/
WGIV68WsX6X4XJetPagbcTRWqfzbRK+KdVPp/+qtgxY/tuGd4S089bdpwWYhZ+BX2m1b+O+l/gER
UBvPgnmvmW6aHsbpTug38n2puFOK9/q6GW59ll+HDKaamkweL6Es9HOvJpdslHLvyeDaw6ZpTlIz
uHVq/WwsZVGljQPrZ0nWiBPICfzRrUkpz86lk0uDNLtlMkQ3dtkrxT1zjr8UnDE/QysAj67mXOGV
Xeq3xF2L4k4envTuNe4GjESeelW1Swviez1h+Q5VPENeV11w0icAdbgXpMwR+xwquoqJ3jGH520S
gduynGkRblM0VRJxwgmmsAfwXp8/ppfRVmxezdJadMAXiQA2N3TUP7uiuuhtvGrzbFUEpzpQlyS7
dXq0LTFVVo3fYt8DE1206Fk14avQQEQsE8GSyoaC0vIpx0JfUed8+j45kYTm6LE95atMFGwFBXaB
5X+26+C4aNlH2RY4MOLuWr4ShOQkQChak2ONfuqy4cb0+Mp4nN+uQljB7LJo6p/n8z+OTG0YwYtl
obuTJ85Gnr+pPH9ZDIGT4z/K/jJw8OU+Z/YVoJ2n4VoMpV1Az5ERgP7vxWr+JP+aqtwLsAPQnKHM
TndXRwXR6+RQUMqEvoJDRhwnF4jJD1V7ZKC17Fv/vpqsfHM5HE9JmGIfQQom8/t/PLo5iUZamtp0
vnN/7g6hvYmfHuLVpbFtB1mWsEEcbtd3Ny/7pTTiKTXV0miMk//Ci//7sn2dFo0ituleFHJQuMTt
LbxZ2vQDSi5o75MCV0GtG9dLPKQ8HPtHoiDlp9aPUe77pxLbsBa3D78+pX6wJox8GYHshNZhasWT
j6pkQuNf9KRPXOah8++XduvmrxZ6VPaBCH88Jc6ZEGVhN44rtrgqXRTSrjVP/76YPH8C1wPij1d1
nd3rhynkEikfznd8QJJ9Rmdhr47IiXJ7sXXWa8H9fSqjG1PiKyTFjIAfb/AZmUyNaz5LULZa3KdY
iyqPHP1a00Ft4L1OP5Nzu2/Qtw5OITkRjZzMmR5KfNtlm6Yy00WMnbBxRHaJixLdKKm/excqRFg4
eNC5cB65Gq0lsbxiKWf555uPYIXW2RYgGow1oTabyDgjn6NAIJTmGIHAkJQdgRkkoCvKcFrM9Hhv
xfsc0lGkG49Gn6wsK3hsAvnGev2VdsLwFunB4rXFnX45ZmhmPCRJFxj7ZHoUqnXnYnoukZ7Q7oiX
bquNMJzMAv+FNXk12c0YhS+HnPnq8LlYQWZI8Zqu6FmNiVl3XO7TCn6Cj5dgHqw7Zkgc4JbhkeE1
lwBGtLWaaQf5x8kicuZrjGDJPmlMrFFof/17GH8lf3zek0E4LQFdEDKuZvxQN1KgmRWIzOwd0mzL
4GNWycGSatKaY+vOiv8vnJPvX8X/XvZqI++SIQ40Upz2ITzGiRxwjqQDvHWJMVBI4yYjFYBjouMp
mVPQ9zRImVEQlrd1h+VQ+giJaUQ79++X8c0CMjtO/OddXO3mUiCUegEMvx/h0YcqGlJcTNsQtQML
V9mj2boxcb69IJeT0GDidHEtwehmkqRshelMqJ/bxuO2Qzca0BtdqcaNBesrAMknjVSdpUMEfUPw
8ffa7qU+4r8oSfYa+zui6mr2YPRXEj2nCZNCglninWLgGMspMNp6HP+7uSNi/Bb8bWfeIuZ9Lcvn
28FJB7c9QuEs8WrgSYQ3SlOR4hU5p8EhNzQcs6EaEjbMAYBsg7jXbiVink6MTEJgIvemyK8Izsui
BP5P7yJQ338PgM8XfrWoEz2M0biMfIwJcQVDtBjkBomO7/KkEdjrU23hxSo220nCXrXYBL2xCT15
geW5hyWwSGNrYo+Erk4ujQKTYCBdsd9IY3AOCLAYu4K3/F6WkptmP8cmPWpRvc316VxK01YxcA6a
9LvcEOwRjOHfj/LdBJNUqgf2CojRn0bifxQQgm7V6ajnyR7g3Uhe/WALzDv5pzS9Na6+HHhZNWQk
3RRFGN5/4XyjABYGpYWqGEtzh06omcBMn/RXWwKqbi36+P+H0+53V1U0MGRMMChUPlnGfzyf36ix
2qboQASGSIawtdjNqZWNBk3Oe5GVlT+clM9GxEx41l8pYa3+iS+ysk3yllBRe7ol0ftaI8poqKHr
0scl1evalmMwBhGJjhnfc3qDYJPzeZNZ3VAb5aAjt6nUVwaS8/FjzsRhJwPDVk06yH9P6V7RBG8Q
M2+vsVS2gwyLY9F1+ypuZ32gMPyWAtykqd3fNY4LBsDQ1Aq2PiuX2xsm0N9srTIGEQQHYi44Z2Nd
reizT4kXiGp0r4qrKPqVs7fn+Q9Afg4tBgeyZHiowY8CQIkMuHHK+dR+/XvMA9l/Kcq4DDWzhn0C
VfpnWf3HqFCyOi8HDT5HrNFfCus7xVzp0yYs85YuOmkJnFmQwWag1BH4Fr6a+RPaBDUNzipFoy7g
ICYuJME75qH8UNQ+br3mQsY/pPM614wRsXKwMxXKrFr5/FdXBBxIxK1aogymcwHElRXHdI2DF9zF
8+wj4XHM7uWTH14UmIH02Rpc9iYwtGwOyemmvSKI9xrIauvf5fUrK10Y37c1KpbE29clqTiDtRAV
cpJr/zRZ4K/5LGB+yP0NS/bM68juFOXFmJ5qXHw0z3emGpuWLoI4soqbl8gw6AzimkNkSAYRJsdy
WhI3VfKRLLPCpY8rPCi4vXqOmtGkowEEkG9r/Mec4mLzRf13INr80+FMwu/Udn9MxvcmJCcAx/vp
SAZxUsSLepTeRkmgkVbG9sBcq+RsLZHL5UmQ1z3C0TQ3Ki6RYCz0FL1wuY0SyzbI4aNoQzadk2EC
w6bt4ruM3AH6c/MhYWg5m6IoL8E2mmHR5YNdl6PTBIPtxU8z+qgH5ZLTq1K+BnFLX0u4G3G1oYrs
Ojxxko8Id10h1l28FCo6zWG2k+li6iL+wtOwUKBcSmijAvLGwbmMAi+m2CZBWKwFFEz1ot56TOXO
1w27ZtjeGLPzlvL3loPbkMKuA1DNPFavTi29pPaGqQrBoZHv8VOsvUc4uCYB4GE+z90WdnIloUud
VujK8UXUvPDGrve1Cvn7Dq5nrl5oOZGWM3/jkmSkMxy5bmi85/EZJOnG49662Pz7f8zQXk2VqVWE
6F6Xtm2iI8N+HcCldcWDhpUscxO9mYU1gmTrWP6Y/cXwPvLxwcrq+8KQF6H6VCUP/76nb29JozBC
OUfI2Ge/4I9bGjyjrrXBIMIPSlqGrfOznv5K21URP3vd87+v9ZWtCAcU9OA/F7uqMTN9TEKhUtoz
zux2i11T4n5I9vJwH9kPD4m9fPPcdyxn18/70bYXhXPriP9NGfjXDVxvUprkmbkWtuF9Vp2ghuq4
8yGskxt5rv7ZNeCKmggBsXwnvI+mFb58OKzXT6nxqt3sB88155fBT5zznI1EDahfvY3RyBWWgAHq
mDW4E+Z4RbWT/OdKW8WXTMb10dgQyalxj3mmuXX/8e9P4xuEiZdh8KnjtYPxnyb/PRpbVSsQjzIa
B0gOgSKeKcQNpLtVau4trj/rq8yZwhzs8nIb09rAMMGHNBDifPXve/l2FP5xK1fleS9OndRMAtBm
O4tZpTR2gJbowlvhcyKs/n2xr3S3eRha2Ffi1UmD6tMf+Y8xHwy5HqsNV4vbXxEAuOTt+oEMKeUA
Z6vFT3xE8z2nqCfIrSKnb2/Mg29KJUTn5pzDigEzJfffL16pBl0ge6nYe8ChRbpGeWaPWn/o5IGw
4adBJSTFeLnx0PMPvR5tCIdRC+qAx+wpf1+0lTJBi32tPaf222TnTroiO8gu3hJ7n+3G9Y4+7C1f
eUDC7y5KijK8QpVHvq6Les0jhyuS/LN5yveAHM8E327lU/WTxOvHcTtu4+dx6+2Mg7gt7q2Dvh02
0yZed4d0zXK3lp8NmEeJ7W3rPUaPa2Udvw4/vE28K+6MJyKhdsq2eQ6P/rH4lW/is/cenyGNbZQt
3qxHa+UfaZ1vogdtq2ylrXqwduJhOiV3xVrbh7vhh781SeSyzU2xztb10luG99LK2nmHfNNvuif/
YB29vfdQ/9AflKO1ztfaxtyXP4ajd+lP08FaC0t9H+yEDTYw1aq9ZRf17TjR5/PF7JxM0urfH1km
F01aRWVKwquNyECM12q6qENHo5GqEtKNnchMk8B7uyoQxTmWB2HI9c3FKKzpEiY/sg9PsiPitvgf
zIFE6D7EqVBjOKOOca0z9GtIRqG20fWd3y/19lh1Zz93/z30PoktX4beH89xNd4HNY8bOFvJvvoZ
akvIV96p/wWrInmsLy3exC9CY9MjxpmPX0eqJcLFfxsdSzMC6k8lZINyD7KsTbofyhgsyTvIV+FS
NhZhvMB1hn+Gu3oJH6w9TvAZWyhOdonBHGXSQ1RSxsH/d2lFDK/qfXwm90+ZdWl2AwcTE2je5FEi
5+YHxzUVOUTvkDBguRKmslgBS7a6IC0R1t7kkvGZkQ1km4fpSXhJf/z7Tf13z+TLq6IbRowcke3m
5wb2x9KU+mldNnJfcKDOVsDIjl8QE+Jh+58f8PJJhF9KyCFmeko5WQnJuJg7AkURQFpnmuCJqiUk
IjgpEufqvtB+q/JOQWuj1buuJsLaRDs0Fqsat/OoOCn+c4RvhHUKYc1kQkw3QZ2ZkqpULWth2JTy
SGnr7wDMX1rl1NNor8qDPCibtM5XDUotwIoL26YCmX8qd/nwih2Te7KGzimbS6xsreJlfojOWPlt
urAuCTlHIppj+Z3qdcChME01p0bL6r9i+rCiRu0xwOzExKVLAw1D0c4q3aJ+/MjimQvtjN6dUm2N
znBl2NhFT5UEnKgEUMvhRXr6UQ4/KPeP3fgjAYBu1GxjkPTQUdYT28dEgLSYHEdMeWQtWmnp6EAr
yPXWzYH+iqfIoFBOtgShi1aJx426jECV50JcljkYmARz0OISEOZmLea3FOddBnsGZqDMOGZQxhAi
t2OAQRGNQ6lSbQGKe+ovM9JqaEhBI8xRRCo+B7MngxgNkx8NucEgzkph08l7RL9bobYWg3Cqqh3Z
zzMS6Op+sgxky7WIgtI5iDWc3NKPoN5h8UNuuO7oTX4chqPv+0sDtiBuNXKIpYnhjn7zAIpH0NMy
M9PV3GDz8xwbrfY+VjonMF47sUOTgyLAkJdSJe5o2NJOcnTs/WS5dSdMiEPClaORdSXX3fFZI0Fw
QnLAoBojrK3icumPhVODeff0wWpIMtm0K3mI1IfTVJLiF0drTcXpWoJ1g6hpmNxBf4U2PZZPXbXy
x35RqemdGepuX73qlbTtuo4ws/yYRxX2JtrSy7HHH5m/o7fOVMys+hcTvgXUz2IQNpZ/jPuDLOKW
gJuXIGClLROUN7pNT1YXR5cgO7UdOqyEPUAP1wChyzHSsHvlR2gjCjkYWEJ9X3NCDqZ4kdXBqsoe
h2TdjR506/LeyBaR7m9loVvEZGRpD1Xv3bMf4rLgdtVryRrj+TNZt3PTfFh7KFoIyUZHY5zkUN54
OYSw9uL5+B4HAIqM6tKeO5lx8ioO8uM8L6oqXHNA5AeKpbpENNCPF6i/DH+FW0qi9i3FDkJICIUx
kWcUI1gwtNZh2MwjK+QHStllvvskhztOT9NTMDkoVxaTOsNgsL1gJTTSBlYQICfaixSj4UHuo8MI
gHhQsAZIFW2VwOfcnN/DfkKhU15UAEGMeOw6fjW616rGbowler7hQXqdo1HyPrjjz1WERpSqt4KU
KueAgRh5jd456oJVi3SFpXcWXNA8xWJ3Gc3rTd+vhOAyA9k5b4/WhO2HCoef/ZBuBLFysiG908dx
ARxa9ruY7JyUydJBRU/4MAbpGI5zyJy5V+bhA6eI4p7OCh+E4LY6QhJfcGc3Lk6t0USQXLJSgk3r
pbZ/nMUvfbWE+YCbrcRqj2R47viacL7bCR5g+hOoxy50tJglbrt+gRTDIJ4tJ7ng4g8Yt0HPyZJx
rSbkBhUCbWHhUYVpFiXBspPoE7bCfTPuWhpjPgwErdvg9mGL3kur70QFjSGyzEl8lYh9tVh9GvWl
60n+045BMy7A8pCkRG6BLmWmZQVqvQxN8zEWgE7qxG2wq6W0vcPOrcwzh/gkzIRS11DDTVTe0ApT
In5Xw/2xJV0fWsV0BMKn39mSOG7NzztGuzTc+fVTol+UTvk57zZWgvVjKO3iOF31rGEy8TjKJc4W
AvCHDixTR5iZB7/04iIHxT6V4oVYxm4ZmYtqoNgixG5e7+AjNvFrmUvrIJ+d4E6zC0nATJrabTNR
DF7iOSBqjjsHxeik91GzNibDs/C6RV++k0BwL6SF5jSpv4twASy1n6XcMv5wayVhybjz9RepNiUk
sBz84h0s9Shye/SqWYLyX+vuTP8nhobNhGiAzO3ykGH5w7di7uFARiVsqP8tsdKSyl11IK9QVBO+
xm8pwGzWMxSSgsDHH0m0NqYlZuiGMS8WdlPA2ESwGy+LmcjdYzD92FKI0+4rt1L/oeVrtVuksWuG
TspBfNyY6QK8UKAZVa3G1yqC0eaKHd3ko8CPmxNT3eigjcu0wWYFSsoytBYTOavjI0rVAhlaUmwK
wa0FTK1gffanofedbCyXKaQBzbMec9REGaLQiME6JKca1M3vkBb7OABGmW0Sf6A5cvQq8Odzr1zK
5rCmSbANSYCPtfqNHkEQO0PtYBDBhE/vWNt05mliuT0S1lKC47mVIaD4IZlf9a8gLpZiQNwlCTIE
ubkxLQ+Z8Zyr8lKQ0zvc3Ew6XkzfTv0pBr9zv9iaGqspHo2g9xqsjQrTtzpJHn38UbllUZ/WCtVK
X5BSz5PMeYiSyUTOlrIw3msak78X62Vg5vusQ/jauKS/RPSpq99q+KCOVmCn6m/y7zD6KcDqxnAV
wD8ZQ1z3KU1oABViiEQmd6Qiw+1+IL4kWlg4CTRUsCcjHMizZezwJkttNyoKpSa8zSF0fSSEGOMZ
wm+rfgVXG8uT5Ed0hFeer8+FQKM8wV+JtJ9Hy0vu5OSpEjeoUz9X8FkuCUF5Euy62s1bQGr476OC
Q3I2py4KCHqT16R9mhrdtYRuTUi8W7XtxhPJrGKfTbxjSorJfOUBM5dwO7uqzr6JUoBCr3agIChG
uCk92i/+oS2aBfQPrOyrJcEcCq5NbP5ezmo77vAGzHIJUnGxpH0SUj9AsJGCbemR/gX+Ow6XKd1n
ImTMfp8ZR7X+ldd3w65uHouOwEUnaFwI/zh2CYNlWzVQrIGIbdLtLgwuaUV+s28ghqHLKCSLzJj9
WD9GrfuVmNJZzQjH7E1GLDRUkAoFUV4x1G9yWh4nLVh3knonlv2vLkwXJAESqKe6Ej9Gj0+spUQy
3wIsZ0zkuj6H3UiXjAaeaerXR7JGKM2wi9M9HToqMIO6tb+kzYBX6wvbr9K94jc55DhlSk83zga3
Ln11ihLMUa8SubT2cOPwvWCZDGbB3oFw7YLMl2rh+e8B0jjAaURBkNyAVOzA3NL9yqO7LjrHFHDx
XR2/0WLuvB+x8gxfE93cU+Rh/nevC295tZWn+7pfapyf22Mfni0fJDRzqmA+ZiKJZPesb0jspG8f
DO4mkIhE4KB2BcEOYWKJmSEG98awB5STw5OfPHfgol55hryBNWwZOwrkhFt45HeoE8ZQumoBT8zx
yn+fr0clb+oS8cVdmC3oQMcmvVZtBfea6MvbJCpJ+e56JF/SLqRlNTun/309SWmLSlUHkBCMNacU
Geg6xf4Eq2G4GOGC2Drc7YbyZ5bBysC1oSnypRWQw3EstEVq3In6Mgpa2/qhWuBEC69/yf0fYvA4
HiTx3nwq6lUKVcJb+emeIzKbiyW8EbZhZ+pDPR3U5iHu3rzhRfa3da5upXzheb+EueyZYXbsN3D0
V8J6U6KpKJ59yZUppkwMdKOnUH/w9LU8+xNbT+yqEW6/pu/elzRR2vvGW9CLEZWFbu3oBlXRjwAb
a2lVS3dkcWIcKuXrUiVCbE8be0D52/wSSMUNN0W71HCoiw+J77YR3lJrhNJoN+pF9xFNhyq/hM16
SJ5Nwj8xvTfXhbDAcVwn+93K7iRsfcRFnbuGwHtx82yNaDE3znGAp2S4bIhQqzllRKi4kXfk3nmE
qN1R9TKSzXRfVm+iiKZyI7UnX99WKUVMD8EvONbpZSJVWyNBV7qV4/dd2xIIjsAYenUwX6/J/lZC
zFyYZdYeziuCwsR7GtBCBPdisMZqVAo3ffoaqxQx22HaDhpJNmtd3vx7LfmuV6hKeClaKp6KivFF
cpul5qSmtdDtqAHctOodVXqxYo64Eic/jDAmIMlAVhcD9r+xRPwf7sd6tp98kyUcX0ndOrfKts5Y
/9v3UhPWHtLdmPPOqfP5XBN507gyRiR+e0mjkQx4mwNoOB/gOs9pfIM03mIhTulBRUZIFxtvTbz6
YoHIxhdDDzaGd7CE6bmJHxr2WwEyV9hVsA7OOYe8PBjfoshyBRkv2q57kNr9iLlQEaxIgFroDYRP
wBHNFYEFjIyNZng1aJ7lhWbDcVz6ebxUw2fNW82GKzhnD2O/Dkx/mbcNCRsVy9xDzsYe9/eW2K+t
SNmiSPU81PWiix5cHnoHp5VU/GD3yfRdKwu2anJofJhDCk1EC7WqOjjBuTWHFWyKMXnnMASaJSVr
jXSISpEdX5vAbdDoIYARc1RWJuw5MKZCX4reTpIPatKtdQwFpeU0zYqM5358arWKmOB3OTmGs0ah
J3SikGmZvc9e71mWOKWwC4PapRntFmK3LK2lYin3ubdKsS5Prbc4pU7i2DDyOapjhu0KJpY/B7JP
hmJvKZFTCxM5YQOijHNfvBqR7ig1qinehpex/hP7F/NtWC0ujTbAUoZCEmlYaGnPxIXavfHbFF5o
BbOkjO7IsU7ShI0PibfSjOONMfy1fULrEPYM7i2mBQNjbof/AZUVZeyNATD6nhV+bhrIrEt9lM/x
DKhxQZRwwbTws9aEy0BbtkDWe+MOvq7ntBEkHIJgIuhwP+aN7c87kJVYqQS6/jV2AMBGgvCke+IC
JSwIPvq0TFt1+QeW09Il47CknpTxJTdeJe+e+uTf9/IVKqaZge2gKorEJ2Af+/etRJHYmY03UCFV
WxHtBRbFxVOazbHbcNg4k//7cl/diumb/Hm9q0OhV1q5l8VZdn4WnWlDXuvlh2cjmrzBeZ93xL/L
LVXBfU5WFd3CnOCaBE2UWyr2oUCZbPwGc7TT4ud0qwP6TZMCSAvplQJ3w6QVd/UxqhOBx6yVn9ZU
bT6japH1VPgIa0GD6ycglNlSrFUDJ1X12d66//+77M0yiD9u4ar/FYb92IeGGN8L1MVcPfH3Fufm
wNsBsnlC71JoGtpr7XM2rE4K7hlDSFAxFA1puPXRfu3ZqIYInR+bW5wK8b7+eyj1Agu2kPA6RK9Z
ehWtwSmjcARiws7eBMGK21MMKXA+AHiqcqjTpxxUqI5vir2/+fQN5DFYDStzPscn4eWP+aUmVQ+l
pcvO6m50ajtym8dw4dtwUGxzLawqO3P8G72Kb+YRUAfF/WdX9kueW1fVYucRZnHfilsgbwDuqP6g
FQn7McdRM7L/PY907btnhAIpW/DUeMxrTnMeG+aoabJH1d2ia/FQSC4M7z2iE2HgYBv7u6JOFo0P
XgSLuVBl2xdrOHjGwTMe4wHDed/fGvWBmbLIsAnpF4Hf3jUeB37jbvI8XPcnRxHijUe43Kjhj8xJ
0NJ2bIbA8hL+YzC0woVkHw61fXh9lZ1dd2hXRJQuwfTtwL2Y7gOkk905cleF/UQ8ov3LtBe2ZL+9
tav6JNn5FnTRoVxctHuQaP47tFkRzrVzPgcu6M/mgVOJez6UO5IOliHfel4u3w7Li72abEKU3NA+
B84bV3h4EBYPgXsmiOkw3KVO6hh706WnteVQbZvu8VLcEeXuFGu8N/YUGTZtQMdamFzm3XDef1jO
cYVR4KL5ITid0yxWgGo2j8A3YcZ0Ge6mO8yn2oFHC1EHSzYtxa26yFxEvT+aAzsjEqT+9Q1BMZrR
pbow1sAb9nSm97aYaE7SoSpespf5KdMF37wI5ydYggvY2fJNsIlitEVn97rcPFwwrMHkg3Tbdfkq
fT4ocXd2d3cJt5NdOvUq5Fd/gR6f1zL/HS4mbhDfAh6WtzasaWU53R0h606zJiOF7z4/NIDnb/Wl
XJ3Dbe6QuYdQdzvc5ZdpHW5xM+WPDXdEiS4/u7zOw0O+4l3wldwBN7HTlW9fwGTSlbmZf3A6v5fU
WT3EzsMlcH0uHbh8YMRa2/7icjnaAT+J/d9NVxDquFfJ3gzwNeY/6/MAGCI5iZu4b+d08RbyaZ75
q3YO2vpt/nLCd4c8X82vKm+Lq294jE24iBhh5zNBwvzf5yV9Jne4OC8z9823Vxv7YcPVlndr927p
5ja67LeDvDCWb6Xt37HBurT47On+DUdNmtf3WfsjiDV6mhJaJ1oRATh9CYkph1JMDy/H5wkmagUA
hAVymnNSzhT5V4LYuQLnFVldy201FrRqHlVArmKkV2YYSytnmetNvEBmttRCNhsXiIXimBDC7sDh
RBRfLRbiErBGmhutnm4bNOUMMPeaFPdiiHgp5GF5JYAMbINIxi8OyyhBuo+Lo5YAao0DAZ7kvanH
Kfw1I6HGRkUyqei0PYt3ZZ74+IfIgMWCaqBgJA594HMLRTAwAGa5cTVPwoxkZQ4WiV9Tfq9SudWE
UTC/5B/bkAK5e28L8McQ7EkUFqqYrXvRremxadOKvOulF1i2T/OzBOzupTPgIifOtFi12FEZCtVw
wGBr7isZ0VO1wT3awPnIeMdAYQfnn3yo+9F/txofm2faNVULnGv8ZGFIpX2TlW7VGCSy0LgB0deG
eOsTVJpOBIXhxByL2UIVlum9B0BZpM0CJ9q3LluZ+U+8eW2p0JGzN8sslE+d4cQJl4nu8IEt+g+v
r502gPBqyYvMVM4qrntZ6R0abdz20eCUIjV/L6zCEJ23Ybp9nDzmGYYwIuHD4eSt1BytfCE+dMU+
TzjcFMkuCCx5VXlYhHmEXEy0K6cgBRdoVn1NHrDuhuFebNfiMlTn4CD0+FmLGxolYPFTKlP6ztoK
+cXSfFBoMSdQ1lLq9lGhBjXz5eyc3IXPEqFmTS2etAm8fzbtZ+NPlGhT1KxwcotT6VAuK0yH5Aw+
krbJSDltyXOtAAx6cyGhZI0ISU/RfJX9u68dOlgBBAgRtRY+jjRR/71Ryd90ATSsrecyRSTsTbwq
+PxsMJqgwqMp7p/ASpoGeeH0NPofYwxxnySi3jLXEhzk4Y0KxROeyKqYTSu69iURsCnmXj1cDieV
yFv6+/++u+/KUTilHGZFACTubq5p/qgUdHIzRo9UiTnOAT494YububvofyDvq1M0genJIgCmu3EC
+DysX9Wn8IioUPAQpVC51kFFYRUKYyRieRYnu2gafxaYCMu05kWToHSsTQZOmHFOKumAeK8QQChY
h+l7eAVBSywIsaEdCv8hGCA8NcG9ZUxYWbPOJ8ce03lx2FjapdTEdSusAg+q6Nw+Z80233K/Rccr
7UeCKMqkxSGMxlfH4m+QiqcBGgGKCEK/CJMMw+9gydRL9ZXVr8k4cFrOcnL6UxjPU9kRKwEhD+5I
oefA8ZuqN12NUEFx/FFl7ykEk6DGvIo8eMUsHTm4lQjyzTnur3d4VW+OKLW9tpDHUygAgS1Ssq/S
JX3cNF/iKMhigiOPpu+tCI+2G9XeN4REsD8V7htKDGIVri3b8wovhJq19T7D9X4UT2TbL0LSegJc
DtTCQBqs2U2cuWJG4MOUH1pxI2Uns4cZrbv09OesqFG+5GwgSU1ybgaQ1ivLtGOUG9JHgodb11I5
IyG9pTu7ou9h00Za3SzKFFUZ9Rlnvr/HvFylWSpVXXkSa4VlSH/EQOpn3CARGU6eOh2TyVu3wO6R
Bd53jKWaWZhA2OgJDgm0G29Sulog/ud25ghZTqAQ4D8L3T+moPZfnJ3Xbtxouq6viABzOGWoLMkl
qSSVTgiVAnPOvPr90LNnL7tsWNgLaPT0dMsi+ccvvCHxtQGjpPKo1u91iBzKhP57/EpegyVIjzuE
4s3gmJIxcrpec6QIA81C4g42N+lggcTJOM/pa4HQiFCK1LO7OCN6lFsn7/dVOTo1UKVGK12dA3MM
XaMqdiPQjqiVdzp1CQ3DqiyXXsWJmQGSUiROWol0XrMNrqaOQmtXbsNjOr+nUbsqgYmpGA3D12yD
oxKHu8w/5bfh+Iptd8CFm4whoGv0ZlAtVGJ6I8gd6skdBUalR+lqAL8+ef6TYhaOWHde2EAunhBW
wU6hCtbVTFCrwNSRED+kEBsZxYtufMYyEvrrJrxToCsK3UVmEIRAoCfu6Pp7m6l8ZLFOkYdSo+om
rMsno7yEnPx4HA+w2BMk57RYoFjGXKIPW4lY1enYViUIHbJvOs3h4vfEXHWap1TOTonZeaLur/rW
G/FTDqxjqFTrPAyedIpBvROCo4Nmrat3A/X2bw7l31ObP1fE1ca2pKiTrSSojuBOyiImIsJwKjoL
Eo2j7IiZjaCuelzStK+BunAehrbfNnbSfddf+L1M85/30ABaWrgpoyP/k8f+y8rMDC2s0lgoj1aA
nXZPL820UUlNMH/HYVfqvvSwc0q8YH31U5VHUCLoy0uIYZuIRsYO6ln0c8NvRmcpyPzPzfHfl4K7
gwC3pWBl+/vu7fywtUjPymVwBlOhmHcOTacjg6sS63/zLForIlh62CnXSgu9KkipLGrlUVPvUyta
JiGOt2rzOBbf5c9/Hev/9yjjWp4tUpWAWpleHqPunnDBwb+4tm778MWgbR9+p854Jfvxf0eRTpwK
mhaL5z/5A4Vs0Bssj0P5EVstop7TKlb8dTW2G3o+d53ebMRWug9RKFCQU4tn2HUVuQD1hERxIOjZ
uOZhaXhKe1ziFWxl6QSV+IqZrkRzk6a2l0vlKcL1/Jvd8fu1999Xh91vGZZqUG75fQFY6jAUgsQC
aCnjzsEpRb8S0LKTyYqXyfuemuxy4Ij55C2roiilrYrK2zdvsSyzP5ah9D9vcbVH4diKcIJ5i6Q9
RFN7bKqvdgDxjsOVSP6f0gU31mX6Xhd4wf//aaD8ZwjohICChsomQkD4fQj8SEzjoujKY2qdWmvj
E7xywDW9/N1X/h688iCWBlIJSH0DosV/9So8XED/ijbyeQQDeBNd4uoc5q2jQaz0MX+Qb+roowUl
EuXfNFp+Lyf958G0FBQsYdjqzPPvXxjrtWgNvdgcixlBJKrohnURxHckmEMJZSC0u63wm0f+sQP5
1l8feRUWGKk0j5EwN8dk8kZ8krVHyzoH5kmbYX6d/7185D8W8fIwjJ+pmTG4SJP8/n2CpSudAqLi
WAmHvhvX3RC4ZeNy5+eAG0WB9lxmeGUuILZFckUzP4tKRwGwoZTekLxmIWquaHlUOfZ2kg1/yh3b
idPZ+CZS/+O4vXrRZaJ+uQNA4Ue+KLTNMVfppGpO/CIMZNPdZda+eZL0Ow3v/875/4zJNdFdimS5
1ZW+OcaNV1idp3D9mkcfB4twb9Gnwa1w/g5p/+dB+Pv3/YzOfvm+VFc7YJ18n5lsaXQQAPnh1uox
En8fN+H0HtUisJwA5XdabF7Zb8t4bYonqbnjvpVLD+HcpPQaTFCgXqj+QfkxGngsfjM2y2ny22lz
9ZZXGz6S5EIi2G+OgYlZ1DZLMTeQX1r0cP+9Lq+M0v47B7BDYfZDI7+uHMP1T3pVLxu869E5r5VD
nIlriHA6+O0IJJ/cnU0Bx1TZWovYIWToaEsvURxTepXsMNtPPmKiofVdN+NvqxBeNUAHBFUXyePf
V6GS1YlVNFlz7OX6sw36FUYgbh0LXjc/FoR5SwNykR3UU8MLY3WFE2fbD/uCtMMHaauoF18DP1Yc
G5UfElvgYlgPh9EGWqABKrbqYuCu77iyzuOrgEd0Mq2E+pKASpUtSpTkn4TFk/wRBRe/H+wsVpyC
qIy4sNOGN2E2j2NT0ZaO7hvjQZJijFAbt2jfWLqR3D7APx+gR4k0QOfgI2SXSmhv/3vu/nZ+/TJG
1waDvazUhNd5c9R8WLKluaxeoySJQPtplgO3Vb6JD9Vl1K9XpUEcZtBH1OERX81KHuXJUKUyWENP
eY9uLagn/k3sqseBsiAMMOq/FonKtvpSNt29+FX2dnFvXYZP0zE+ICU0n/Jj8+7LzkgWSDzbLTIo
JJCwsRHzBur+MBR28Vj9kPBc/rpF3hlj7BLL0m92189o5x8fol91RBMxjIus4kPSgI69nTyVW9QL
qG9WXofiYYLGIWewTZENuQtA3JGJPZ5bIkVXuQqV2szNM7eBnvFgHBGndFJH3JneMR1o3tuAFjui
JXTj0EyytR8zHe918jCoWx3Oa+/h+vfvhXBF0/rPJv6JzlFwGAc0c3W5yHrAjHUdTD3T0aiIkhYB
XrT2Fca/vWP4vQPSd3gufRb/dzfb306qX599tSb8QIyqdODZXbr18UcWmc+AiiEciG++8m+xyS9P
ui4hlUJq9DluQEcjuxuhANQ61A0J8b/60GDdKO/L4iC3Mqzkb9iof9totNWWtqOk4IFyFRRpMiff
OM8s+/GOJARAURjdJeoiuQh3+n/zsAX2AtQEFZ9r4uUc5tJEo5XKINjp1Ev5oFhcyz74n1OgbP89
pn87ZpGN0sGSLVfATxzWL5ehDPBEV8BBHMNunUTHXDn10ODVi9F/86C/3jNgaKBGYEmKVtdV+Fw1
YZ5IHf7herKdEBODSRQlOElF8IWArhkl0FNxxmZZujVNGrbyDz0270WyiSBI7oQOxdUKMlux+vcA
/HXrWCp3DP1sFTTAVXLRjiJ8PJmTQI2BRmwHsOKh5skgouJkU0QUEPZwVOIF0mmsC/8b4tpfx/+X
p1+Nih/OVlfnek2wdZ8gmk8FO6HRwGz/bx4FlRENY01TsfK5BoFkgiYHYEbrY9uukSEVzJViImjM
AffNN/1MRq4OVx6jkLAjIIPyxtWJUEWKr6h1UR8z6Rw2mILraML5u3HVbCrzseeG6Lm9wwZFcMDI
ujjAUcMS9gGc9JJnRHav5IS9lIfjdQXVsqtO3Oc463mkgYvypy20sEPi6Uur7qvYX3/7CYAM/7zp
fv2G67s1EHR9ascUBEEjY1LfI3uwCrT2OQ7fci2xEXHxfNrFUle52XDRWBvD/BiJvmtN+vtUoSAO
K5grI68sSHpHdaweehR7SN9QN02kYqlT/fwZKnfLL8xagL/SaRyTzUAxGfAoPJCQYIM70n+qlPit
V2d+MqYzvdfF6jBSStPIFGh9zP1K0IeTpZYbfn9T33YytvW9aUB/wRjeBBLaU9/rktARIlwf1UcD
adkQDV8BoZrCEr1Bqm9rik3ZpHzo8bTPAnamhNsYRR2zHjw/MRAR89r+RS/3/FI3R8HNCJt7Q4J+
WvKpSJf24LKSVEYgAcN52GKUMINWwrCURq5Ml3E0Vn1hbsUy3qlAMqwwc8yMtod5tACWxtiegAYE
KO3D74GPNFFFj5ttJuteZV1C8XFk4RRGvR4HxNib09xhoxnGa6V/aAU4LNEdQi30TlJBXIdgM8X4
kLfVFxk7ombWvRQ3t42JWixVHW1+s4xFAo3GgIS51riOBNDsUu0EAPtM8UPQH5Yi2xz0+x4YulTe
zhBKLJx/ns1OtiuIhYDsdpmK1aP4buL6udRHWtAnWu5J5eIUQVrRj6tZf8kKHYkfBmMQ3otag75Z
eq3e26Jy76/EhLi+7b24J2Yr0MNXqeGG1NVap5J/pNptZiC22h/7YnHDOZTBi8IpMYPLT6m0Rhh0
9kDCudPhS2HJKa/LbJ3I0VpGRhedta7CpxyZ6lZbKA6vUtU7Ig6Y5r3RQpUodpYfbDq0NUQ5o6II
AWAwcGsG5qmuZCooprAwJX+kPFKTo431Q6tz+CGmp32LLPrLFQu2w5IosLAZEaD6Pd5vy8Aa5Uyu
jjQ5tjL2qnqrHYWYzMo6KYRVGH2fJFQX0NHElVK7K6YERt60kvphZXbGMbAiO8lQCVGsb8pPP2+A
P44zYHNgqiTEB0Tl91dDtSWv5whSgtAhMGD52XNXDSt6uzSoYrHao+IGZ9N0ldjcoMJpq6K6raxz
xX5KBbjEaWGXQcTqiNYiBhnmsQVjlwXbBh5ag7i2oQhIrss7q6ocra6RtFe8JQntm8gbBFAGGPO0
/srCTsq/zUrkmv0EUmW5aosnAVaCQJIG5y8xoF42IBnAJqYjTk6Q+hpj3ppj/4P6rDQhfy7KXhW/
Kt2tb3EoNMAuC9mr8wAfTwkmCPQToIqDNrkqtfdE90CoriRmX8qUmylH+RtzNNG8aCZab9gukRNV
35eglvH813hfRVtI/Q5SNogVzBpYOT1Cb9QhdehEFe02g2eOOctjHpEr52JOwTkNoYfI8zeBwd9W
JIRR2s+LASGRy+/TXumN3hhSXR0NNm2FJ1YWepYMslad1+jLOhWHtDr1ayDYmfE5dC95wGuqKUDe
BnhDvg0mms3Dd/HKcnlej87SRSUmQcmJDPn312Ky+rb1M1ZjdApDzUFGGrIoSGEqn7lIHhLLj3M9
em0Z7sS6tKWg38YlDK22tFUGL85rHEdReUwAWMxwo/49bEvA8ufrKXAEFp1i+Wf7+ZeA0iq7pFIU
Xk/X9+p8FIa7KTh9ez9fQcN/JjycE//zmKvyyFBNedJWPIa41TA3ItGkwoE1Do0rPEn65NbAH6bg
1se+O8LwpPLqKrXH+J26zb8/WNL/kpYQ49DyJ3pUUAi5iuF0OOdz6w/MSOuoqo3hUQsSI0QWw2Yl
gOe2LkHq9ipyvcBtqKTZ4x1cZ9VCN9DRJc80V2Ww4SazIjcHn5+uMDieM3osNhY/9EShpAHbQWIO
wHWKYRi4Y3BW/ABJN0k08BbJVRosMpxadmkKw+iUnhcKS4xq5b6VPKP04EYSjWAKrPcbGFDks5AN
MqJaBNZnt72o1LmeZTSqhP1MShuusGUqo1UAG7G/4Z9ryWsLbOXs7qf20yL/BGfcByFDm81RJA8U
mi2fxW38FN83W/LeOnEbfoFrFCu/9CbJg5sF5KNAElpl0zjCuEZ6Cl6w1Xv4/NBCgOA4SQ6CV/w8
wADgRoQ8GSlW706KF3SbQMFYAhIUfF2nesysNeR2eA5TiKg+lg0eVQOK1CUIu/qgRms/chWosKGb
QEVMbdO04W13JU62dsJmoJ50bCToMmsKeGHsQaSd4dQVkANXlG2y8puL5D+y09ebA703MNhLI8Ow
rtL0FNW3OcHKCbG3dd+tFbi1qmOBDsPnISeEsCH7sjWL0oHrxfKJaqeMPP6TxH/q3EFzQ4wS+5XK
0JWequLdjEP7Ynw69w58oA4vesvTU9zRoL+5/HEldHlQGbpW4M2Kow60iX9KQ3B2VVxCsGKdnEYC
XHnZsXIqbA6KWrDuhsErS3ccVkq7H+QVXdyACXpKoa2qTl/so9bzjY1FcXJfads5gaxt05NGnZGL
GQ2cetxCKxAiJ4igGeD65hhPaM7n8roiuwq9EeQAlSoK2M544ugK8TJj+9q0aaPSW/75jNk55seD
XaquomDu4WjnrrXNi0DfF9ur2VNGd6CPDHe5c8PeTR5qeTs9Bv5Klxwr2HC1QWFOvxMj+lkb+mMW
ZctCGlYiO75ukrLdhbCWC5q1E+5XW2UirLXjQy3sXFPalYAfA1fAoQd1t4rRcitj2T1IoRsox/Vb
WdpnyW0SbIORVubGLA+QWYfYZqkuVbF0I1tbaAgloXC+rgI3gPSk2PKj/xgcWo+qUiI5JbWo1u3h
okBah6ahbttx3RrexE1+tyz1Z3X6CPQb4/Gbw245V//4dpPmEB0MPLqvz7p2Go1Q96vqWFoXFc1n
sz9XRu+K0CEhv9cgEgRxE8H6LprWm7iG/v38v6TLoDdUgFUSIheg3H+//IbQTzXkO6qlNzFmJVJM
26FAzeBBNc//ftJVAkgdXFOWFrCqg/JZ5FCv9ipK/rKvtkN0CON77K8mFmJcPzfIxmMM4ujDDnVI
lQA+NcCRZXYZQQyRH/T2O0Fx+fdM9M8XucqmDUGzEqEJ/duRGpd5Zyo3WXugwmcnPU7e/aGT9wm8
H3XL3wf/Kx0P8ggK2X+bxRsM//QAcZZt3d4iGqIqB1kadioAk3+P1u9ByX/fcdGzhCdl/tGitxSQ
14qVhXdyiktx9Wj0QC33svFUyuc63wnflRgA2P9lIeqLDJskWqr0B/o8LxW6A3JCQzQ7z/JnGqZu
PT4YICyLm1rc6/5hsB7gfnb6KlVPvXwxjR/4lM6Evdn2R4e0uHTBeXVKtzDERa9sN3mzqYuzr65M
HIgOiyEexRgVxHD8VSN3RE+BkK48aOqmSMHr9D/mem10P4pxp4hvJfDY0pV6WxXQ13DJodifUb6h
OT4oO19ztWpnlJsgQY0WL6MdxsMV1Kph16rbcfgCQ93g2WIAjaJSa6eyg8tsq3gJxEOI50TtxapT
kaJYw96xwK8ilWI4A/X2z7TYikiFFOT4q8DyilcEPemWAHODgJS4ODspCFciVjNjG7Um3eAuaZRV
2TqIRudYZ/4w/HM/+/YCHAoz0pr5IsibZCDAhckPjR/Ln1U+rKTSJZwBkKiYS11cDfkgF7Qw+Nws
3IUxpyBjSUbhYIQBB0KOoTW5Mnggw07aO9SHUJvk1XyQPfy8jgOgQ/ipatw1ADU3ExxlcDu6CwOR
8IYBqh3iWx5F4wCXOmyCC463jSHb9fyggfH+gIimwz43PY5S5F76Z+AqBnHW7Jj+ra6cI4LxwkuC
Fd3dtN0oweKg25CtJVsY0rV8qCXXyG3gV9ElevvPzZiC1EcuXQMitPwiRbZz304/lMMAriq0YyIg
juBpK9W72tr0EXoaIN9ZRCSnOnBAazMBozLWJhGWus1riHbrWACD5fH2PmWrYj3TwG9AYZH17wJ2
R7tNLDcp8fOxQy4zE/ihKxI5Yv2sAkB0+0dtpQcOg8saa7kCB6enK4ElnO9WGopWzkRMOXmoK5iq
hzN9oHlFs1HKH0Poauqq1vYwSA11Jc3boNli2wE/VMjXKvlqdGPpZKyocayxo1qYgkDlQVfqTgsN
HsGf/kfW3Uba2tR3friypL0w7lRtrTCXKEm1K1M4xd07KaSUrpPARUxKbTc1LuCqPd/oL7Jlo96o
mFSHHAgypoVNj6Mry/9dmijVEgJo6Jq8A3KmUpMQlIAxgwlv1/vOeGIBEpL4DwQdcbBqcxfdpIf5
s9TcCEy8jh2RI16AsKNDFSaAzlGmczHCbIaDEq3xtW3Zv6jEJBjErYCBKk8BMLjOMaA4dgg8OBLz
rFHjddoEzKRNoSFvuc0cWbSjctOUJMLIz3uICg7mzqRWA9/TCyEISnD0US1a6dMqCNeMm2wgeeN0
JqhnR0N0ZHQKY+3PqwmLMfGumB+s8EYVdmOzKjKHfuSs8wexIF4R1PbKqke2MHGyCsj6Xoo2vQVJ
E2EGR7qZlb2U7ilDqzBDDbboXho3yAQPKK8ZO0S3iZx5XUAE47zGrbRG20HaW/DqsZi6M14os9Gd
w7jdd6AUG56FUoLsIbxifYohhE8b6QW0iCi8qgfq7i89GrwWm5BQ24nfcAhF5GhEcaZ3usPUeEDy
VXp2b8JuaI9z5IyvvB0LiN8CrXE0vQS9sdeU2G9wKE5MFepXdnGZFY++uYg4BsxX4k2nes4P40vx
ZZ78Y3SRA9zCpgstV4LF7lHQVmaz0SZHfzRNfN+RZovg3yIasknMHQGnfBujXVyQRDi427wEEwBw
t4AW1IHg5/C6revTgA5qBQIwufPng48xMwq+5nwvQ0NNjulPAVkIpeZt1ByQC9E670zU78TChmi2
09FK8zTSNdCrk7aRs2NAMClNPScAuSZMDhkGarwPhU+x/6jFp39fqFfhx38S3IXyzPWmA1k1rm59
BGrFdsxz0EZP2ov1grRW0CM5iVqOnT4xF+0nIyl2qzp2v5ME/yk1eB3k/fLs604BKjYqvI2sPPbv
ygMQiUVPDMcz8EDhuliKf272WNwtSzAjN3X4V03icklk467Ntsmwz/zlgkOpg5HK12QGRg7ZhOHC
L/pe8FGheTaMtSCs2+RH953BlbIUZv54fSiKFs0csi3xKkicpUwTZ2Eoj8s1PAGXLG2gipnlUAHh
IybNzRblJ1JmuzmPzW3N4cvdWq0TYWOITv0lF5CUt8GAeZljdHfdXQvzJlkX6roQ16ayLpRNLH7T
NJH/UvXidQF3qSq+KuJ1aBvNijylHdXesg9XKpe9AtQ3Qt1EofwnUDSYa3SCwLwqE6cgqspt7VlV
6nRY2kg9wGl4bIm/KpfeGZwatRk9jON6yHjFdwjmvy0Q+rCGJP8UopCNq2Jt7me1mVsyixMtEfGm
FH8E+IGNLqo6U3qrhogkruD5oM1Qz7dm8iBLJDJg9JxmcEhn9JymgtdNq6rbVdRtzRbjOgC2VDwc
5MS6Ge7NPa6CyYF6NR4gEDcM95v99ZdFAn0VFMMiQ468wPLff6lT1WVKy2JmjdfKB8QX04AqytU+
Ugef/FUeHuJqONB3ncKZLi+H8Iv0HRLp55ReLVRMJKgYwcSQ8dW4KhwllbWQSkUgmaOX+ruiXlFM
nW7KRyIOYpAQXTKgwBTzaXw1hwxlmWxd+V4zeXLlRKDXayj0riyvOyQsZIzRXOjkIlnltBNJGqWV
qbiJ/Czm2EbvTY7f8LO0VpDgiMiEkzQtfi/zU6cdUPdgZ9jic/dD7JzmnaKOuq3fpnYj+lvZem+a
x0BxURZvOXTb76ZCEv9SQWMg6KtDfyKh/rmjf5kMgJuCJYhjeWy+kPwTEId6qj/ic/NkIIMD7ia8
gWOFt+k5PZtPYWlT/tKfsIsuji2e3+1LBPP2sd4aewJw2uU1cCk3flnirSf5k2Kc+Fk+tA/to444
al9uCCmJW5tXpDIxJKICEpsYnoqLnqZm2uMHxp/DW/sRnoX36I0p4XHiW3ruP1LUsYCT3+XP46V8
TB+RNTgMp/RjfIHVoO6CJ3G96AOMKA/8ELFqaw99b5tPwjNLn8gbTSdC9uK2myG7UI5yTM0OKjDG
KMUgHED/wqZP1oOeCXFdRle3c3T6RbM97PQb87V/r98ziPsEwa3NZQQaK4TAqNojhf/n9KbYqzfR
U3DfbsfHhvARWQ4Yl74dn6V3f93elXfNSdlHn/1lbG1gUDDx0/fmvjv2z8UpfjG/RN1mcNmQ1p1/
0xZ2t8Ot+0D5f7xD75yKHlKUNnryz+N7jCzjF6ONHjriqpoM03N6k2kUhK5ibisYeKEzvkuQFSJb
rBwa+3rFUrYDqhq9jdEgZkPv0nvylBFZfEW4pGLiakcvxmf2HsV2wL3LZyJwPduU9gx4gp/Je7yP
zmxH7mCuYCq+wyOu4ZeM2Be0nmRLn9jWfQzysqwnGeV8T3nC0fIkYiMp2cNd88Hv1El0zuLj8Jh9
9PchZSSdDpdNkKYHe50BhRLIsGA4XVNesvvCM96ah4X4+Kke8NPddV/Se44I6mQbZ/3SnuLP6ELY
oL52X9VbeCbR0j8zen33JfiGt4DXR5/qmbWavouRA9qzwrtyPxfwlv4znm3qhIqTv2tnZnXBDB0V
yio88LUDbXcXH+dz9Rx/druRxbh0iDqaREhN0hEjFqQUZ1cb9EkjJzov1+0TOq2MnvK2jA+DAJeJ
sJEwrVrqbRRIs/N4k27CV+uRhTS/x2gkkuryRRXN7KWkXNzH7/KnSdih33DtAIaY37vn/lN/1i/p
57BLboeUcoftn4JnTcIE21ZvhR/tmqDvVOzHVXwQtkjSn/IbZZseurf6bn6OTqSRybG4Z4lQoE72
5htEQBGeyYk2z/3kCR5KTTl7UmD6luvX4SAoH1le5YdyKS/BqX2eBkf8aC+QklFrwqMDTm1jay8h
q/AWHkL6MT2xdiF3hS/5ln04P+ivxjvKtPxbSUahbSm9N19NtRTigQBKj6TdKjRFOKNnYgOOg/QM
mwypsGV7IEJC2IA8CnYhVeQkwBEApT0o524/3vn1ygwdZOzGH8Vz8iy9hO/5R80q+lICr5psHs/w
ah8gLKh3X+pDds8TGd1lW33RRoxfxM/udWClvNbSskgMagf0z6n4lrbJjGzlN+UleMt/NDey6vYX
4N7zhVe0LvGDQUedZtw6Cd3uPX4uL9pzdqg3JE+1uBxpoKepw9xx8jGmMDiNl+R+uOVrESEJc1s/
U4xUP9BsUF6rl/F+UF39o1Js8ZzeKXvh3vzokZtXVihdbpSd9CW+F0zJh/xR8v4sEL4N/D2Ne8cn
18SkffqZ4xkuLg+jtjIg7t4uSQOgP+4jBbtopIfs8r4+hvfjF0VO5VX4LIDK4TqNsy7SmwbtDNuk
4P1JY0F+FE78M666n/VFuu3eoe8gealT7QIj+BL0Np45i4P7B+0I7VV91EtsQtwINWLD9h9pU0yU
DQo7fzMP/E+5R18prp7RLfS3Mc0yDrGuW0uAFiSnA7yIEB1/RzpXddUWbTxqD05P6ji7/nm8CCUY
4BUKhKHsJYNnomMau9qMtMNh7G+XjfwUPDVvIkvlVGEYynH8MDxJ7xjYsUlZpN1rxYVwivb5By17
zkwOAag1repAOeYSWHrKlo3JyGVsHOOCeXYcIlS744piIbJv4IZQJNE5fYRNhBq57uDbgumqT4I1
L+UCiFWs4QGet+SQKESjg/L3mSI+VQL+YuXoAzn3UojJOhfNP9aHhZFHA5rRpnTCDKS42Wt2d15a
mCSFTBFKRJPDLE8peTJoB8YfWMIy1yA1h0eSaf8yPdDCNnRHOIPIne4Tzl0NVp+t8Z0YglA5Aj81
2cGERQB0NabaoYJPgsiBmnS29lY29rik5GSZ/VN9H79hlcRCLAdaXcgBOSIj+NE9xl75SnO6/qzI
ME/DRb4XHqu7+ha02rp+A4Y5sMlTcPFww8G02DGHdX0fnVtInkhjTmApWGmugBElgr/nGp0vDo/3
/Bi8mNwkODV+1cprNq/U2u0Eyng33Ko6KPtAPIxo5yJGoxkcVgRDJNMjyoED6l5giLGBRpeZbg1+
uaQ6/S75YeUePDgq30bnNjFCSTas5tyiorHi7kJYEWkoy5mfECyNOCxzV3krwrVAI+Stv5/fyjd+
pfVKmsfGYXvRBjABRL2Sc8M5nX0PZUJGr/8k9xx45htlnQbfYvIEFh9woARjMDt7EG/NlPoSd8xy
FL1Nb8adelPNwE+XS0h945SxiEHe6jNRD0KJi1biolJkC5efumnW3v8yCruhsrmcWfW7PtvURaiw
gMineweFH82i7Cu6T3bjc/Oq8JTQ8d+i5+zZOOg34Wd3ibfFkxVYm/hm1m10R2dbIPJp7LC2Zc56
SGwApG3qTNrncmU98Urr/IlNXr1Md3iprzLTLky707bwA/vXkUJVQYGie5ieYZpbyx/CcBwU2Qkb
vBfhjWWrvU6xTRAvn9OH+bn19JV20z/rZ+OGsoY1sVWWv8QX4YSNyad5sI4qWgsriPxUVyrCu5Fd
hiIh4mceQn64jPin7InVViIvBUjLmSuask5b2aJoo0fAMjcOERXV0qWAstzcF4pNNEakz/oo7/OT
cKDs89yvcVndUCHZpEfphglV3iqSUQ4iqDUnED6DbT3+O8NR/tKJB9VpIbYEgMEALfB7hpPE6B+X
SVUexdcoY7N7KccwZzSyn7jFcri8j4WNPFZgTyeQz5AMUdel8jwCWX4mmcwv08cMLhvEQ+imtF1H
F+4hW4r4i0Aqo8nFKDzHp3+/tyz+pclDHiDjvwgmEx7XVWrWItQVR5JUHFPJ1UvkItm7uM27IlWs
W20vDg4QMTQJLN8WDvEndT+jcmmZd8nWSg6+uBkornacsTZOABw8JRqaRLuSLZeuqa3JYUzko9t1
50MmcBILIMy6Srcl9WXwJa0DkY2lDB+Z7augCFlsp36lEEHmHkGLP3g/BQU9pdygcZQ3a0GlXEzK
iKXSXRUcYfCi85VSxhKoyK2oUZfZaYhvwqn1csXrwWPj2/ykk7Zlu0LZzcgINgvtVIlc0oM6WqFR
LScuaTto9NBfxdYqpmktuC3W5XTlS8/sURamqudSOY2ACwRujgS/ttPg+fIzI/aACMze+v2zpjDH
7IcBMQQo0MS3X3HwMj7J3VqvN8BFII1zpOcENwjIfNblim48kgpSA3qAGq6rxe4c7EQaD1RVBcqa
RwPkz4zqugQgbS8Kuy45RJFXNS7fJxiujrPXfFuw9YJ1jhbIgE3ViuJ8gwIRreeCV3GDZiMgxpBj
42n3J1N2FZ/WFiVIHnGUh1UN2p4WhEkrxksqbyhdjowxWuoDs7JKmnVpOKieN5QGOB7IyD5BFTTP
JiAAjAkB5o+ECo6M8n3mweE3ax7ksG2BP5k0WGigc8mfB8udxdW/V+/f4MQG2by16ELpmHksi/uX
VDY3hkHPQ6E4zubJpHYf0YdvEIcsypMmnXVz0xknVP7CWPPytKB7/11lQ1+2x3VVwQA9Dk1Q0kXp
5/b65Q3iaRA1AfmMYyRuVRiSpVZ6mfKo7oocl0ri8thwrYLrdbqf4+TQ67OTdaKLEj9yHOFazmbH
si7oaqwNdtw0vhYASCh+FCHhUiN5EafcoMu32GySnpHj7avwaSF2L9WoBW2ZtCVrP1hNnBtjInPT
nxccqaTtC5V4UUruu0Cgdo7ZfdfulDKlWW8+1izqzoRVaWBwZrkTiES5UA8p59NCL820AWdy+ZXl
IC8IzkDfFsV816Zk9Na3XE/rp6PQ9Sj+enpe1V/9JPIrOeX0rEo2ww7fG1ynTNAkgoepACZv+n15
03fuZNgo9lvGWrFsKAmL5pHCpFOhIZmYqeChucQHbkbs2JApJdC03C51sRzwEf0HVAOU4yfwYaCr
r7kkUO893mQ/lEO1I7MWHhKkq5utxi4nwGFM7jnCd3W0xFgDvjuDqw/uJHiNuLHgimPoi22hqyeb
FFxx4PHGdbtL0l2MVMy7T6AOYVtxoq8ZcWFagx9z6pTGpiCBI0rpHBzjcsObx11C0xApgHE95Bs5
uUnJ6FqOJLgVhMprlMSppEbVqtTXZE49gEXLycARp1spQq0DIQ+UYJDxoOnlAcOR1HXWOaFEm/qm
V+9KZaM2d5OwLuuVZTjQauIZXJ0bmktOQHZDU6O1CXGpzZALZcw3rI6E7MaNA7cGZP1CWYZGoP4p
ce5w2gYu10RXrdVulf8fws5jN3J1O9v34rEJMIeBJ8VQrCiVVIoTQqHFnDOv3g/7B364dYRuGzbO
PujdKhXJj2u9ESKpXeVEjChkr3FpanaLOzSEPYQjEDSfiMgOSIh9BERyn4F4PXY7obwRFSQdD1DC
/eSmh4g4hbUHgbSRtT0ZsU4q+VQZmPUbSSSTusvog1lTjlwA2SB3FLbyxtEDgoa8GMBzdlF5MxZZ
zz2vXN7ztTNVmxmk7Va+SB/tY3ue7qUn9lUYWd5X4rJLYO+28eg0jVNySfcEucJZMSJS10fxHZmg
oenJii/AqzwJod1YtkVLh+XJcLCJl/aHOr2xkAWVXoeACXFQ71DiuM4Zss1jmxYbmccr2oAjFJz3
8mZ9+7+NzJigEdfXVvcGoMfGBjozbwm1rrG4zG7+VXpJu0HHTZo5d2slOeMMm+qCWWmAFDpnMHeR
a5UefgIj9JbqUBDMkNzFwVaK92PsBNZuQr827lRjn5nH2YzhgV+yIbufmTzr6CUwW2gB1bPSbrua
PqyGfCoY4hF1ctqw3TXwsirYhnENEK2TvZ3ON3l9mCjuCFmYzNbcW0XuVwnhqXHFYE0BRCrczhW3
UL6VZIJIn6kdjWMywWIgNX5FKSFK9qkL2P/ZSQzruaBVaj2VAwzvcsJS1im8NlizSJYtzABu+V2I
jngkZeGpMd608i0Jv6q+dlfLfi/QxsVtJyb3+BbRXT6k8mGN2GiHygtgyvr+I8il7TATtovnbJIg
CrF1Ksh9U3GbJsnRhEFTDMmZ1C8VhGVo7seBsOAFpjDGUEUmWJO548ReOTDbAbvpN5W5SS3pMatN
tFym4FpFGLACCV7LF9kj7dKsfLPw/BFjQKivW8y7QPNHnUvYK8/WMiGGt6Ph3UALbwHGGculZVuM
e9RzDzXiX/UI62OE02ffdY4kg5UWXkrGi0ikrVPdNjd5/tjWDzSOb601SB9cqzUpFWh3UnAZNF9l
9uK7gDdvxNuU9m+wo2zLlZCqcRMsANPLdkTkGCX3qqjc0I2Q5Yj96Hmzlvqmbv12mLYU2AJohhw5
VXIr0hSKJQsB4kBLAf05QXZtE1Lf6rNOnnqSy9uR6siccO4o3prFU5tO7qzz/CvnNOiQ+0fOPFeu
1CI0OK6pWmoZHVINDNcYoruEGFxISKqdVc5D5hiISEJnW5/OSOnKM51ELqNgzIzBReex5DXYu/O5
KdmnqnedyvuY20ADPGpzaVf0hGJdhWx0pTne98YhZW3Ulg/UJAMh0AP3t2Et2HEucd35S6s4ql74
k8aSobMdEwJV5m7W+PwHxE83C9K+tgidWY39fr52kEIL2otkuis7wYlFJvmEUOeR9FoZdaQGB16S
3L80jVvkxR3BIuA2TF0ELOnFfS6h2AFoU4trXFvIJoF0wuuYujAf+nzuUaDNCoyjlDLi1sBU2xar
RUS/XYT31uJ57UitqPOLrsbeCP7E+WoZb7rGtkHqftkTIxfSnvk2MFcblP5E4TFMKyfFyV4T+LLg
dxAz871Q0JdALhfzTCha7wuMbxkqgRDIImKCUjin6mBxQ5y+A8YYnZ07MY4MUqtVJAIbWWRGQp6J
WFnQVeY0hqKDCS9TGb1K1B3NC2JAruo6aQg4S+ZesDluXGj1EkRsCUm5aC/rXyJjbZaUjOBxQoFh
uEV25p5kb2y9SL0KUralED8oJH4TabdNBVKbp/QtsSNxDtkhXWEh/azp7KxGJ5mjbAkMR+ifjNHg
maMWpVX9cJadmoc9e0FkBNASuURbHDQw466WPeiMpLqKzFeLejbSye8L04vmC+ESPKlKAaMz89IB
BDL0HXVhvPhagpOQ4gAwkc7RpaKr84BogW7T2AOmExjyNo5wpnCEyzQXmLz63cgXqbV/Fm9HCglk
uO0Nu3D+kb/I9+JnylCCfBRRClziNRAd/hDwWoUC5hktCqqkeJ95E+mY4R1yTvGYKNvEdFSa8lAx
ow5G6fuyhHjMHIzbTPbapXGljK4Hl1uzT71B3GaaZ4m7dj6M1i6x7Cb1g4zXwoaobfQEJNKZm7By
GIyoGgfXAMQHqklxjz1QXoZ1h3HTcAi/mxtWI9fgbp83HQ0eb+BUeLMSum9WfYkrh3DWcKgusgsS
q1AwmIIXAVSyHZh2iwSXMwuVwYr7N+flrYyhKDcz4WEvpoxOGMcUE8bmAQDC5AiaPNYPvBnzwvCC
pJq6W/xDLE6OaG0UIi5pSGLs0jZrQQiYiOqKsoMmF0jzyTrobwDL/ZoAzjHLnal/Fuf0uT4W7x2j
Dx5qcIHXiIcJRQeCUHLN/XXOQjm1L0W3yb1Y3hK9AtEyaC47bsKV6wk4BN3yluFhHugLbui6ZTcN
14eOFzvnGdce9hgCABQMI1NEfZxLURbdFXjPAGEREKHvRQ3D95cHG/Ca+Hk04T9sjRzfVyPc6ZIt
v6cvxpcuA8IaF+EN2PBWWnDGO5Q48Lqlngi8V38erzJoPBndv3E58lRZHUnoRQtMgOrARMFltXDP
EAqJjwzvEU1h5FrY+Oe5VfgDICgZKP52JGefG/p1RkCA7uYradn9nDMwWn4FQykKt2Ld+whPhcmd
4cCbG5YrqXD19xmDJUOc7s/P8g3oNVVBVr7lDiM4aiqQpDi1ue0RwK1+McY7JPfb/qF8td5xOHGT
K2teoC08mY8IoRiVMeghMhKJ0OJI3ZSNE8FoQb2E2/iqdtuJ93fE+AoB6zYIUTKC23l926Zia/vx
hswOHakW8xg1Pzb3FB1ZPCBkpKc9FWmMb1B19hi9GuCxPe5P7n7W9o3yS/eD+VDIp7B3e8Ux9vxB
8M/lvrgCG4PfMCV0OO6YfRG2QS4RksoqPzrkiKP4Jpcz0HgfOOx0AyFdbHrQXVxkxho8LeCimWMS
A/5e/Ooe6k/wnJpkESa6ZL0DTGHFtMLU1qh9KhHIMH3aUeNwPOkPncJpQwqvPWWkRPF7ey0gU+R0
iJuoCYRwIkcLkxn/+MUdy/ohzJ5CeNPswnc2YJvQ/ZAMJMm8zTwks9195ARQfmKRz3no0Z5zxPCk
vIuvsKExjG/DH1WuAMhAweU9p6dBJw5iuQ/jkYMLqKr8oJp0YdPkXqSLFEZwhjumIpXwTptnOCHt
g9l2sFf1fwHmbQs1qD8oOu5BhysAPMmfjAMS0L2CZNw1UG+zGA7sA8egAHxrrHSFeh9+1oSyTrgm
mEpshOYY3gn97Hgn8vg2bkUFJYsSdkBpEz8x6IivIr3qm+5DPimfqJ/4DiHOhhdeJeJ5uU/fDJRV
sNjd+kgrpj+vBYKrW2Tq3fBR8CfW6AlTy6b+YokowSfxfX1GrwCjPAkc3Si0crBz2Z47GwpwjN1s
3oGOgNnwBLMB6JXDbYiVecUur8NbgwOTSwCm/MqjKJ0A3A1WXWmLxQnqFHG1qfpZuOuf2BNBgTBn
9LEnvotP+EHRxtUyB6CDp0P5SD65QgFhuNhQXmKAXo1v2F2AZm1eUiTrx6NXUVGq7YBUrRd+Ya98
TA8znOWyUR+be/EXStUIIJehR4Lah3CfiehomfahI6fPBHyJRs7n+ReZueIvaPjiE83tsGkp/K1t
xPbRZ/tWw1r0G27s9DF+067tUzRvpdAnj1Ri85aI4XenHn+pHUXO+FVi3uUM5fRsHF7QJvcwiFz4
PJ4TKswG8CW7t1Cr4KXzUhH9IHoMO4u5nBkSOfJqwUo3BQI28mq5LtA9rP9968EIpWzqr8uLpdk9
urxfM2NihVHNnkK3M7crdTg6sJDrM5F5DAix6bDi8jSXbnRkT12h5dD2DQQ978Z98MVf3Hwaqc2I
z+eBGA0e0qc5Xxf5gl6tYUOV3HN6sN6zDw3BDJstZkRAgIZvgrVefOsJvFOhmckn8aoXlA7NO98z
91vDr/A5XOs7qEewNehQdjnkRffZDQ9RRAxYt0GSkGHpeJX139JkyPR05WmfkJfwhWdE6HKouyEb
gUn7JPeZ3dIexoXmYKAB/o7Py8LSfQaP/KDHeRUA2LTQHcNzte+Afshl31CVBDcklrS7ra+HoHKG
adVgQmhkk4vucq2o4JYuXbibfj0EMyY15EWgiDjCdXtKKXNdqScuSi/vkXCjGwE/4R4LGCV5i+Cl
XFwAEPGi7GKP6kT0DL+gqIyb9WCx7KBw2zerB5V0+UWYP0dmB0IAFuSzvEiYhqiJsUXQGDSd1ErC
9VLFJ69vB9UuKdaw9deI6VeGRkdpuEEdgp3/JXjM8UO4/FkuHUq0jlGv3wqQorwg32RxJ9efM+M0
IQ/A6sFWo76DYUk4oelRWTGoQuM3dptf4jW+19nPIpfb0nybf/Vv5SOXH0655aJNIOBr4Wv0MaP1
JnAER09sV/dc7Pp1LRPpMI0gD97UmhNGfsx4AbTwe9nns5m7inhEutYQ7cLJELqKDjy3KxD2HoeP
8ka2DOpHLjzzH9QLVB7iwPKte2734qrajDsbBT5nDO4fFFuC6QY1G9i2HL3A8rqH7HV5IJaUN8kA
XyLZ5VPx0b417LDIsmUHvl9iSZGpR1t/bsnX/Ry88tRA5jHb5pxA0QaZFq8yyYXG0T9cmMDTS/eo
3pTP2LtU/OIbCnD8+dd8ll+6L4UUUrg2JFHJ+iKrP82Dddt+mef8nikx/+TkZvxLIMoyT6GPYnKk
HCzmJQamBqyOKKZwRxpdyJkswa42JvCc2zzhYe8h/VuPUZKc5dTy6dVR5Y/W8g2UkWDngRPxBhaI
NtgS1JwtLhv0ILqJ4s3NVin9PGL6513g1QkVAfQKnazUX0S/XJ6sbDfEl7l94jMxxjClsXhWcKEW
mlkkYKtvqmyu08xcdpsUv3QE7KI/YyQTd4px6PI9AumyJrViPfMXpEZO/lmQVUWIF3e3zvC7pbq2
HtkJPJnf2zoH8M54lmo7je+m+SbgRVpl9/lOC1fCLO92HWkd5lY2dhHvhPZUq8fI55XJLN6tI63P
l8zn52taXnnDSjw2LaAvARM+xx/UTJJudcypBjuVS8IqgPzgdNZD1Fym+dCLGBu2Mt9mupuibbfc
Q41012zxRsvmnljJGMtNgn2qeujyG2XDmUjb7DrEiTvmr5bxgdzYZStS1DbaJuwdtHvjSNYqeKav
h7jKWdoXs4dUhtkH7jKTvVXIyx1MjC8oJVqwEOQMAtRZ3ta7l1nyrnCDe+hgCXV2Cw66XWOzA+iM
QyHRNegxSGt7FDXs0xnr4KVJaYNi+CWr2Bk75jUvh4NFO+ODP7C1sNIgXo92LBAALyjPZenIgrIW
NY0eTUw9DkxaWSgInDjmnDR9Eaxjr1N/d4xKdzVvj7zOt7FCfgY5U8w4YGFb3ss69q/Qp75GYFhl
gr7thZO13MA1myYN2FQTO0MNOLDL0n/pVb8FAv9WKBs6Den6qk4mdeibEVmNrFg1rAH1InQuA1Kw
WwBLClvvQZI4XAb1CzUdxg5pPlqV37SHlLpQZNnjaSFwOn8cNPw0XlVvqd1GjjD/CkZn3fPn7UTP
Mgj7Kk7wMbx0pZ8y2HNXL0d5vOHISOKtUNP7cxsohyHY9tnTQvWkjm/QkSUKG35Fwk0WHengjYcP
TTxWL2AkhnhXVTuTPnPhMUamWj9wVCbpDcWUHOKYQwIZa9VjEJ/Et9yEXX+O64NFEjRl5v2Z2qIB
PaTpNNFWQlVD13Fnt3fdbbccTGBRaYW3VcXtAPexQWQOAccD0WjtDTuDJfsl+KiLzlhMzmP7mk+7
gn7sxUGWERAJX60iGeBcLByknTcY/5bzkOyAilgfgyddey3721R5KPobk4rLlsZfjEy/19TB60ym
RkeY3dHcLfSfdn6QY46gW+qAkEx9l0uX4k69xbR5GOZtoFKea7NnF9lOpu9Ie2zkEz+boXeQtiOk
Ky0P2BD7fdBduvGGiAp6EKvwviZROL3BeDHBipqvteZXzTnoiOiwdToUoEeVKxU+nX7PGznJbjkR
B+08ZI+cSUF21FgmMpg4T2936UcJCLRuTAyaA6ITjir8679wJgSMBcbtbOxT2Z3C3difixNeYf09
o6VHciRY+oruDE60frlrCrDke9yARbJt5m0jH8rmnko+KX1stPvS2Fv/DJP+0+v2/+57GvBEyuZ1
uozkb/LyIoNTHQyxvJg1yxf28/msd8eW5UqfX8f4Iqg3i3lvTG9C8atW+i1wQBOfhPS2K97m+XMM
X/5OOaq/Be3fuSoCjNDVmnwwcir+6w/OMR2GLtenvLwkVBhN4t3vUGNK8caF9xYsSGgeMrD+OUXI
FxO2r8n4BpdTgWLWoOyEUElSbMBodTyOhIfQlxg5dIKeBNjUQJxPDTzI+i/o5rM6zPsavhlfHiQP
d5EBZJGi+Jqlw6ghUQKL0XrxUI4Zjwi9IMOhWj7QOcMDQEjJ6rZntIqAShXjK8vezOxDYLEnai1E
3xXgwq7Fh4q6RZAqemB2wWNpPs8jpAnB1FN4Vq1kDSzKqnKbrhudIZ+7hqQ7eP1sfpHL56J6EMDt
xhPgfqa+l9jew25rWDiZRjB3CysHqeMEy9jDeE617KhSnjsCIFjiA826rjlu+lyxJflBTTqwHgNo
DGUw8SuRGRDTOeDIfujgB4LyU13fmxK8/SFDO64O3WOq8LXCCBHGABYx3LXUwQYpSqESxxt4iqTv
CFTNQ/6llMkmBwBIP+JSdWT403YFu8VnBjA+OMEJER4iQ7nqqA/S0cJZyAuJeHsL7Vpv7RQ98wsF
y7qGagw8XprMF5kTOENGEKgjRj2UxdFy7aBzQvM9Nxnf25ec9ThYdR79uWKD7mtcZAkzM/S0Oaan
BcfDnEYnIcDcCnccxFACAtjpFLEJ62kAHAw4UHeAlVsBGIT64c0Ku6p40goiOrS0u00TGi2w+2kp
yowg2GPu3EpZ4bCbke8dYLNvyFOqaFsLunFnJAT3t1htbs3oJeVtbsXzvkFMrZXPrZk7LyGEWEfw
i8zUPlEk09PDwarXRDdSW/pzcTfXy85IC8rfAHKj1Fm6c1EybonnUZJOucF5Beyq0RcMKNVAFPSo
EPSqvlU4mNEcZa0rqu/0NLGAAPw0MIRXWsq9RVIY84RdUwJCt8q2yNHNzZCVjZriLMfPIspsycsX
tDVC33Iy96LBECwNbC8imS/35Jfms/VFaGixilfiGZGJDgYtOg2Lc2IwERDEI3S5sBnzBrDhKUas
3e9gR5APWOVLqV1NsOMWWO5SQnUkBP7ApOg8BWSlGv15AIYnU4fqFJ4u0FEyckv9yyJToLMEl29U
WM5RwMJhCDY5VTqDKRNXLNd+kuK8MdjPxxIAtAPCgCBcKftyHYYkX6u+VISFAzK2AnSAiNRY2IOR
ryh6qWQQvlj5sZo3AiY43p9xtUmYyNRm2oofmUrA2Lg8ramZ3fIWirwyEJUEaOBXqkV6WkUE63cS
SUe5nTZmcF3psxZwBcdDU94WwScGPpGHpKMmLuNgquK7sV54kYHpTJcsAipX+WL0BkA+mVFyJPgF
8cihBlcUx5Jqh9gwmc6GOav3ed45arg4lifm1TlL2qu61L6k4d0WyOpxRCAoAHYhqryVFcrnp4R7
Rea/1cPam7iZA0quI/UazTdyeFdb7zwoBdQMMJlGnhcHgRJNu/VRX/+OJKyAsAFUeGjoZoip9u0G
NII5+gGthgzED6yCx9A9kguyzbf1ZlZ0RQMGcXf//fUg/fh6QOAg4ZY2DJFuuD9fDwPFAO1gYiUb
E3+ULhEiXR1xfXOWh2NqwHLtOmUnmS/Bpwm4J/gd65nmDN1Op0ime+rzc5XdmNYxy2+UkNb3GoH0
faw/TSWeUvJU/ZXbowaAJJFmGxMgRfNQfiJbBPCAfpc63OcjQkkbhQ9hPgUizKeFysPsLol3beGR
qKkqsKcYsG1kqGT5yJorDrA4kAJuek9USj37Yn4whF2CsdE4GsgDJgqItrGXzFtaTWGUBDDB27Hf
N9x4yqEwnjrtviBXS/Cb6ToHPbTEi8jTY1THEm119ZK2p0I/i/peipGE7fBqx6ZXpAdVBm2hnLv6
R06M8oOszRQ1iSQnnfaM/8jfQ8MzxdLUlBc8HWzs83k5BKVHBAcABUf7KhvpuFWgJW3J504BtXul
z5U99wlvnV56Te/RYDJwkABQKV427YbqTh9vO+Ugq2S/bjsyTM7gKGw5f7+HtHWC+DZh8Nmx0jFc
yLTHfFM1zfNMIplZ8tm3+h5ZqICHw14oCAvPSbsljop3q2buEtmhA2XhzuadQwNvTImNjRJdJ6/K
J2HZV28CT6rhZG34JRS0hQZZscGxDA6JmpVngpmR+F5ATH3Aw+Z0pSuzbSpuo3jAlEL0hc80fmo+
EKFF/7hC0g+KyT9+y2+KSb1q0mlhtLjE3Z1c/aqxole7abmjNi4qvhJp11MDcWhvYEKJG8m1mzQ9
/f2LJojxx28a7Ziqrd4065v4cYKc1jOVWQ6MH1NAuWrD1yIPfA12/bhwqtEi+cKkpZORgy+ATJ0Z
n/qKtqHQLY7NJ8EArcFLHkj4IWsd2OoQQB4cghok/HWjg0x7bak5CNRKVSBMDn7XAoNSy2SFaJts
Ho8RYO6OY7EthP3gMPiMgRuRVtOyw9sT0pr1bY8KcDVVmJdkv5ysW4F21Q0/HL8SOhIQNcRlSnAC
ouIvXNAvjRyzq/Y0fh+/2KAabA+6K6/3vCO/yaCaWyXcNv0eY8vQbzG5WPwj6DywAjRXDHbgQB1g
aFJg5Gqof1KMbBOOvFg/DA3jN2g5MeJrA9kcKKPWYCOS1sR747VHN8xweibVF5OVeMLewe43E4Zw
DQkuXDvdN/LD/Bo8ttD+pi2me/B7dOsgCgMiLsBawGbIU7S65UH6APNEMQMGmH3w2QKs7VRUZZ5Q
O3zXuuivpSvhttMIC7dLZPCdXXLzUvmEVrHnDHpmM0ZrPZ7gUSGYIfs14DLfeEfJArwKn80iLUF/
nfXrCI4AYgW2jjQi28TdniURQbuMHOFr+moeY8w7/COgNhYyuvEgM4/ple1w4evJ7DBy6ASWb4pH
fBTozMud+mwFT4H5ECYPKDFhxyQew9yFGJQzxOV2lTkWEnXOmnex2qB4ehFfKGAixXMpdgx1Jvph
RCZA47AvqBvQQeFRXzkJqnQd7GdHdT+x6NgIVvtXfiW63trBZyjFe5Cm2wa7F/AuCmvBBlqef6kg
kHhXUEPlJ+WifNU5RWFu8og+tf7AwiF9VW9wtDVbA2kBWBUA35HVyltQOMSAkEDgP4WNE0FNVwbH
jBh9HJbNzHJHhfcsWggAg9s4P8Y1y4KLWh9teQHSMF2F0pMSF5EjT0L4IkYkRDnt57SdtvJzijuK
7CiQqMUWWo9MGxN/KpY6mEuExXSadUfe8ZgmWd+BIQecpNx6mAtLby0wWxztSGDD9DR/6jfLY3w7
fySP8Es9tzWMaEpUEN+2i668JFDO3Fujy+pMeFYprNCnLKMP3FW/mnrDfxe0dgolS84FQ7Jmh1QV
osRcoBJcdF4LiO3vfzVHtKavWt6z3tuwjNMbJ2iC5AGXwG1lUurnSIsNKUwWU7e4Fo2p5ool8PGD
xieUIYT8gCl+5BCGK+Jn81ON278fdD+hR6aIKh2ZLClxivntjSIxdRZTHpWX+Su/w2FlwjhzkOGH
WradjmfcVyyvAV4nz4FtaxWN5M2uZqwrq+dkOgXNlh0frGBWfTDNafSBC/AlBG//+KA/Hsj/54N+
eylEvTpYpRjgFTHtpRI3ixL6Q/UcjyVWnES6KY3kIpUNIgMOtwUeJrPeYh4KNIQUGWjqXpRrJ4HY
Ndik5UBC48Jz2pXiazbr/kiVSYTQRW0IiiTdUwb9Fshz/fsvIf2gCTYJEpB1UVnLPdRvCMEQmVaU
WLxVKgcyiZcKGx8aSF6llx6ZG3JJWjRhBzfSP9T82g/WXlNSsOHrImGAtIv8OXzK2hJPkpDyTmVX
piS13kHlioWTTycOAGAwUz7gyAfvhY1bdUXDthq3enbbdfeG8VrJ77H0bKRXBHBV7kJPEqOhC/ug
udS5JzDznFB9muoWZiFObYPDJd4TQiYYh8Y8TJlbV74+H8vSX0xCu/dEScsk7iSHQvD//h3L6vqr
fB+SJOLAyMWyNFHRvt0pjaosUSUJxQVBnKts0vPizHboGz6NvxtiUVyyXSlip/Q6Ix/wnff5Nn2V
DiTZHgqsufVrelEOVyT81/IOX5fDhHRuVqpSuOmO5Tm51bfIfmxjw5JB22e4eced5Spec0s0YHMb
L1ugg/g1cyCMtopvQAiqvwpcfPFeOkg+jIBDZZKdeOgBXNVN/fiQ+vjyg31+Z+7hEOGCcadhZsvw
NmOsvC3fxBPtWLfxXbXT96siCC3ymhcH6NO8W3eIHAzm5iNDKiYrOiM2LvSgLTvGIzrVjWI/iEeU
5TvTY6f1osN4nY/JXX+0tjDje47zxjUu0nb2SifxTY8Is3Pmkmaz6U4db1rCz/eiA/0E8bHpb2gJ
dxs7dyhPfEBGuDw0e9ln8N2n9/ENVLfp637t8f89xtCNZiOtdEkO4j+j5HWRkD7DSGzODxTN2zje
XMWlLfiiPZDC8pbid+E0nzay72O83s4+x+i48UPH2oU32QNWkU3vI1h0LRZJvAbhzbgJnYS5J/vH
GPp7H/uP+0jF+m9YuknVwreHdWk6XQ9ajkbkydC3OHQ5FKrCU+GzREfkOlLbCKOLT2zPHAD2w2sn
5C10r52KO4koCBAPEi5AYDSbBo+/3+fKj0/0//l433B/hPhSqFl8PCg55M1d6pGilCOkwHbIGxQM
m7Tk3LMsj5YiaWarcWqSyRKXjyjtMafF6vowdpOrKPuQV9MaL+vMVwQFiBrQJ//j8/401VP2/v+/
zm8T9awMQxzPSXkZkBa0x6a+Ru0OxbyUHWsYPJ3gOlcm+rgkNtCjggcIh3JIoikYn6DgKpKsW5fM
ICAESbTZ9JFoCj2yT1sYXDQ9kkLMNR13EFBu2vGa/Uei6k8vIJnaK1UBj1jP0j9P0CYIckHN2uLS
QNGBlu/KGaswOtXZh3hcd9q/f2HaT1+YrBkGKSQQO8S4/vkDtXGgGKosiwsKbTS1k4U2HoCPQzeN
T4aMEqiCfBjy2yTCs1+psZONuSv3L8OqpjCYwQnsiNFmYchV2OzT9qggsi0YBRt2A8BlSUUlo14t
cb5rSWRLZqZoggSk9rCGDWc0/kkIImpIbWlWkDnBiRA80L6HHFP5r2X0IPcLpqycSIo1cRzJtcDj
MJdPpERSXnQ3s3dqw41c+RH/9/fv58frgXxOVgggtCzj2/UolmCYBaJ5LiUpAdmvNbVfI6RTfqjC
xW2inQhf9/efuM5C3w8EmUIIzRJF0SRO+s8LEnZ1ZWZSUlwUskqM56DiSZugrQxkIru//6ifcocs
hehDnEsKUJH6/enOlrrs66q4tHvtoxHeJuOOPDOBwYooOAOfBnDFXaW9MKnyMUiV/8fP/+HmszRd
p2ZN4n+I2Pzzd7UUc8nzussvUqTh5iC/kCLXRQbPjp+gN6bxbEUvtdxcWlh06nkWzVtyXv8LFWX/
mF1+8nJZGkQPUZNMqdQZ/PlZ2mQOl7TlswhSBF/OO6W4jOk2T3/h8qm2EpLhya9ZvyoKklrT+8dX
8cNltzSL4hZamUjb+R4BpbfzoqNfzi809s3aNVu91RYCiQxGKetwZhYRE3LjkRJ1XkTtOcvPU5fR
UXHtm96RW8ew2uvfP5Pyw4xjQYHpsqniz+Q2+fMrybIgmrQ8zC/cGtkoPvRwBTx5Zh6+kSWP/t2Z
ZHPbmTeD8dHAiVbeRKFHLz9XSYfkF/6Au1YJVVcRq2OBwLOsZDTkKUBe5WgycsQuuRUkkN83egn2
8AN//wXk9Zp9e5ZoLlJoIFEMbjLt2zyK4HxaiGHKmIRp7KHDyU3Z7loXx1Srwz3g3q9Pwjm4xkfr
pG21L8j7mo0S0yKrvLWNmDf+/pGkn66zbkIlQikCD36fG81Iq7Sgk7P18eYWH8heryDz0+gchZ8z
ZLI0mielRyVN/EK2bDkN2IeMD5rqAMMzgqP//oHMH97wFN2QbYuLELjvN6D88XYXF2H7P/8l/bcy
SepsTVO2xjs1Ifvufaa5YDOGjLDCjwGxKztEBJiiNGXv8YVqq8Hi01yHis/cCKs1g/0acR2aCzvE
gCTbTcE2fNRKXwbwJB6PPqzFqRirWn/MvEo8RWBGKvK/nQkvbsG1ez3V9epxxi+rObrm8rvq2q5m
f+dPdr48eAQRxPlqwZe+zvW7iqryfb6kX/Pe+MgqDxkVeJPQ4fvhFS0ojoikQPUIUIJKpNU3QihI
nrTwjxNMXs//P+8w0tkpCuB/TcXQtW/vhyhbJLleYi5nH3l60jk6GIcUGt5qNBqX3RCeJeuiUT4t
mVd658buTiNdLBavMikKQ1P6ZfSoB8GtqaV8r7/YoPwGy8IIVff3Cy1J6+P6/bNKCrsKPLao/Ecg
9ZIqmHG6Ob2oLQuLfoiG7jUiEEoEtOlJOQ2z/K74lIzklGk48SPEdhGGvJrbUyhFm85Qwg4YOGfk
v0STxcK5g1sr+lXnyx+PaZAlstKAEWtiygUo213/ihCzhBSdk2dvFPxc8EPBH8Aj9OqVIaLEw5Cr
svtLymGfuhNRTpOJ9ZIfyWGNJO06yRHGA8lbaP2lkxRtmya/zlbkq4Xm9cl2wswxSPiB5OA2iF/1
DyGM7B6IfT0sB+xcZvrWU0EUGxMETniIyGmKh/tqz1QXIRVcm2xnSCkuSpSat+oCMaQSwKQwbFci
/rnwpohxZ84XQuhRHpKLajLWyrO6Va3wmM3oueRml/DBBYSjYbi27EDMYeZYUG4gtGua0xDIbhnJ
/oytVM6QlhGi1xxXOhDmYY7yW90c/9He9kMiABIBhcu8xo/Lkv7t3UqBQQs/NqSX6Sb2FVLwNjU2
5Q2/Ko9srxLxkhGsczuBxhDH8J5viRp9Hu6qc0IsRXu7rlvie/uUgGV8lu9wcs0vY+2MsZt/EQ4/
3pgy066o6BbJaOq3h0ictCzqsia7lPqhVg4ZTBytQlwWjVjN3aQ8x1O4SYynsQTdRMr89wdD/s8T
UBIJ91asdebWgC/+fM1ZVhXN0qSmiPGO7TQc8JTHAGYVUUMszKstUMAnP4vQIPrOkq/Z+N4Kp1HR
UROzUsCztTgIu12JgvSf1ZA/8BQEcBushihQZM6Yb19O0+WKwOQA7rSGOpDPaOa7UD+0GSCKCtuC
gZvZW7Zqh0hoY42g4kZOPjEjVNX7378p6T8HAj4LGRNMp3RRUPvw5zc1Tr1hSYGcXGqyvyljWIUb
i+WpDQEqGJ5EFIvDwfxXbdbvpefbwUUdPYcWZxYbyveReGmDuc2iNrkwIUZ4O3nf3xJYZCm7kMqN
2U7FUxhNx4YgByhgJXfrYL6dWDml7tag97tINafC+qKpsp/0s61YD2srpCxXoI/VNcr7xzoKt+lv
F5aBSbvAqRlVNSUBPJ3/8uz/MAJIGoSPpsl0zMj0K/75LRp5pppxOiVUntzHIdrC8kZHFR2Tk0um
dgdRg8SG5pZg3TTz5aTOh1YekM2+yNjmDSv9x875Q1sbN77CzilyeWVR/HZUxMmSR4X6v5ydaVPi
XNSufxFVmUjI14yEQcVZv1DaakhCIGQmv/5ci37f0908Hqk6RamIMXtn7zXvte613qyA0NwoV1gf
opwMc7jZ7aOxfV9bXwXrZVe30lukONhh0l/tcEzVDUVK6mNjFBcSDiff6FUAMlVrrOkTyTk8o3rV
OlaTnWWNbihyae0wnnDsO+esJtuRIOjsftn75QQ9Ru7tvFgRHK+BoL0hz5Ni8AaUXyI5qscBZdzc
HosbzqPAdx5sukc5x8diHYKDM+u98tomr4AzmNnhmYYJC0T4FBjYmUHEbOOZd9p9OR3dAkpL66yH
mioqK9RIgPGL1a/N9a9+JZVGnJuVUTUJt285R0MgoVI/uQvjnPwUKTyhGLrbzPHjtwBT9d72ltrl
S7v3XxeVVQKHXQeHgiXTzpy4dbnbTihyHrNZ5P3Vi4N+T2DZV8cl5hTlzaA4xHkEYH/R0EBBj6n7
AeCEc6iRr5m3Xb0JtmZwMXPOPLO9bUWfTMiXQ1yQqaZyCv4vlW+P1QZtiJqk6zhBaAmKJs77u+pQ
FEk4c+ddv1fO/eB8ftLrx/2MeUPKoPNpu0+K83B19Tb7IrmZ8GfurHZECRNv49xlwYa49eJl7Tzs
3EeOfHyuPTpfH5cEnZD8XyLnfPbnnsPYsLNibPRG+Bxh8TiZf98z8cp5T73bSdQ6nyP39uaG8IXz
eXv7+Zm5i50T7t3e4SH49vl5C+iVe7Pxbsl38Ubu59qTP/TOG9OlpNh5XH3cxd6X7a14/5GGa5d4
I18fHx8gEbnzxpl/PJYeP+WDRzqzubG3+lrx387qYeMcnVVzQRGey9n/PLQoyr9cgZI8G6vrOx7a
cuhWxX6R6OQenFdixfLGpd7dVZ1bREEI7Jsz0zz/jQM/h/lIIJcn+XkfDFEoP22DmLR/zSg1Bn13
OLANZC85rx4TuQb0zwHE23kXKvr1tHNupIlg4twU/ufN00spk/l6eHhonEfLud47zywwv8behbmd
Wy3/Wa0zvjOUMhmGmrltF8WCKqXrMQhvkUVR5PwDzAbl9ee1uDjemUhszWq3b2R3KsAbyZ12Jzeg
AQJh+2uSg+fmAo50wTcEQebC+p8FRfSqyI/7kjFl/d9lmUH15HVLgv2J3NMAAC9IhOoYr/UsZxJS
2ORwggHjcgwf0l7Xl09I0edf38fOx9hZ9t6r/AfoUx6UZjk9OtyGtEgL8Z8VV3H58yswRk7mPBM0
QAIoruUYM4oFeRGedN+vOU11ds4CEestFrRlXAB0G+bRy+C+kFzgLCbOr9p5etk5nPzy9fIEEJTz
AnYgJxf8EXaFVEr3rff58Ep1VfflivvtTlcrAVqAgwUgLmC3WeJ9fTXOHYD7V8KtHNHzktn9vMO2
UMxP1H6mh4dJOxppOyhqLsvzTsUpAlPePu+do5vLYuTOIym4zoe8Y+0eSTE4MR7ZA6dVph+zdz/y
W3mSBZxB4SNChzptR7tb3Oycp6eDdwPTbJ3wF6VXDjU57hU8oziz0p3BJKdtHtgrEbxwTuZ9bd2P
x9Xd188P+/9gbVPXDDqH4UOfCZutMSJxzoK0KEx1AChzqLzx76/fPxGVg+Pc3AOnxKe9c3MDgoH/
RvmZWzp3nCgEX19sysb5iL2t+6g7j48fH6tLgXjzzCv4H/b+M78z0TPOk7LPMjbjUXE5rnfe7w9u
7t7fUnzvoLlYZjmVk5XK/V30Stqve5L/Ny+UprGub9TZu5Tw0reG19ZFXCPMv6jQQocBk+h93fFM
Vw8XxTg227d09GfqZ5JJre21MqxZWjk9jG+FsYDAgskosHSeISZhOqwkfhPGCl5BJeBKmG4caKeL
n+V/5SWc23vgyQQU/nnPQ9AHCGG5Fj71nwcPYywiPYqPhGnlNkKIya0QL5n+LJYs0y2q8oUAIasB
252+tY+D/3IF873YIbnSLkxJJXMkn6ydF+fKdJ7gSbqrOE8sZem88P3qpfd7/3QXKr4gZrieOh/e
ym1mL29aMAofrnbuz7Sqf8+Yfxb0TPQ2aXk4xmINUBVKHpBh+zH6D/QbGptRydi7Jbn3PC2pV2OO
gXOMGI6OypCQ0671xg92SICEjg8bpsu/mC5lTWSFjGZaQF/BXer9PF/7LMj4H9o9E9vVUWlaLWe+
VPl7r6IxkdLhb/EtFEtY2UuDe8qV4TwAjPhALpGX6tyLzMmc1dcHoub5/X3rEZpxrKuM7+HnZzsX
efJ5+3Z0QOoMMb5OxEy5c8iXSw6N+4C0zIXUH2DXLHggGUvMtxVs+wXEn3P3kGPM7dxLMsX+nmdt
yyT9YTyhQxGM8Ze5YBv7xCQcjkxBV4jeqKFMDIejK/yJwnmHc38/5/uAgHVvP3+FIKI4t2J6Cjdf
v3PE4Nz/tlErDL6j/wqEKtYPKg+YiAAyfblCa0CMD7X7wPkykuj399R5eHuApzmGZjESb0UXdkSo
dfPxccH2+J7B/zznmew0m3089LTEDam5LSfOMAU7dCtQleQL/UxK4+9J/89QZ2JwcxhGqUJeTIjy
IRlbVJGwtnzPnVfLmQMN7J1MxL2zRAjYzvvGC28WpoPuFc7cOk/AODw9yboJa7NALBhZfO6lRbk0
Vfn7X7uvDXmbJ6OaqhNXdyo/XSRXnS+ZFaoHrAmvjav5gLbMVU/hZ+U2y/2MPHTeUW3sqdNAnafe
JkiD2N+QN7H2QPV2qdzzQFZwQBXyVPeID4ccu1o7qqvzIinwFqQaN3ZpzePSz/u6dGtXczSHIBLR
v9ij07MDxltU837kUXAarP1LygrUfLEN/ms7/N99Og8qFBvdzMY6Mt9YqncUJrqdW/LdXHZuG5Qe
Zx5L9Xq4JqdjUfnyN4DQ/DQCos4FPdMbe6QP8knl157FvEly9OS/KEbmJ0FPt5oVnk7RutyhDdrA
uqv89jm+Al8xjN+GX0bYBjIe8CxBzcjPYwbTQvLPrmMcGYAdT7ckj/GueObM95pkbT49+Nx8tv6k
n1ZEQTHXs2Bu+aytZBBtxZHNY+31AbU7YVM6WmiEfSCzlIYy8qc22EQUy4Zr0OtB4Z+BQu6Pr+WK
FmUFsiVr37mA70ZptI2AxuKr59Z9EL8lb3RYDBofGz5iCL4ANrzrmX/FZw1Txtr+Ig16hSABDvX0
armpvIbnHUMx9My6O87G12Bk8U+Vr/7aRkcGlBtWX8WiRiPsFluWXf6fLtHBZLmJAPtcdK4sVO01
/o6/AvrhiyXc+OtXWTn6ei1/b8jvv1nXnIkwXVloUOsYueGObDi/p5FJJSLdAQGt7yhFDNavW1ZD
pjr8ktUp8MD9TcTmsUQykjIzQ2NGDbJn8qA04ZgNgRlivj8O3J2cvBlxdf5mrlovvpI5ygJqs3LR
saQyC1koeRqg7wL9lyxaHxweVX62XD0EwLJzHxlBxuswkuBGrjdmGrDyZkgTB+5lhu1C/nKEUy3u
Yswm4RCsyTw3ZrJyJCQzq84X96KIKGC8WqqBvOoFFVIBSQMBeRoMBeRW0DGM9ZzeNI9y6dGPp+QU
3rfROEimI6eNRAiQ7hrQLWFABlAaFsTTeKoHqrcNQND2dnx6eFwe/cmM7CufLlhhPOUo8BbMb59G
TdxpWAweVbhkVJFE69Cfmas0l889FV6qI4VRqSOnixe14vxugH8gg8VTSfNKb448yuCVkfzcX9X8
lPtNZuSP+aTZ8zxkbpmOHqQ3ZdR7PcOV9+uQ87MonvZefpVdyed6kF/R2C0qIuuZx+eK/rQ+vbdm
RUHceZZ9UQPtax3+HvT3kvQMI89cRiVTbbk7/3ef3QLdzyfmFzjoRGw4wouMLzVoFz3rf/TFkVNc
gl2sDiUTcuN2ISvEND8mX3Wkg93NYm9vyOWL1jOdBR8HVIMFh1vaT/H4VgCcL0uyu1nP5HeNxevC
yaP8VfWwO/mEzCIfKLoZV3kZX12oekWw+UUCIXl0G1e+07iBojUHge4PURfqC1KluWjMbtD6NNjP
jgh1kHoDa77z7Cd9ThOF6X5F+6KHQ3gIqawPh+kwBUTNo2rXq0IqWq4pFyZcs9LfcWd9dcoRhNeE
TXhY7Vek4foyFy4O9GkVZgBhyY3UaTwTnfH7ShKxeQ1zYCN9GYQDUgys1BNFQgteflLGGFRhy0nb
Mn/NZqJwqIDhqwvBe+K8lBexSBK/GI7nYiig9/wqTPgdDFxwEx+4p5fNhvke15s/zJJVNjuE4C6s
yNZnfBl3mFL8GI58kq0DoOTRbjJ3XJdQng3MCI6CuKM+ZUIQfcINUm93nc1YL25B0XkoGnCYx75M
X65hCNaTVCgeW+ajTkVlbtmiBpdtxyqyjlSwkOrI1eocsBxvPJdlk3GqkA5SfhGQpShXMoYsZOLr
8zRQp+Udd+b+ooYtshbBvYtwBMMt10suZcZnXP/EtU/VcpjLEnMls0lkZN7Lo8uDTx4zv5/mp7my
ZpC44cvcMevkFhVTlanIlGRiPPRpzfW5UBUtaWHhAhkgtkA8I+WSf82XySpftlP7KlluPCrsvGJe
Tm2fhg1TGjC4lruPKq91OeZbNoG9rLwKxIom4NTap+3eovJIecS+zCK6RDtK0HldAARjqATkNQaH
BWEGzIYR+ZHJzT7SAnkB5YQGPClcf+9zLo4iJ80oPPj0+UHDpBEYHXRIioM0jAPbo5oeBa1fg+Dq
aIHCi3YxHp14MUMwXYIjGZHMyRPzZfAlPxJQEx8kMx8AA+5DxqMX33Fm5HN4c70NU7TvJuRuAVnm
JHeq/sHTQ7LhPfKQfAq8vITnolaVe/cud55SlYpZpHgUEUxl3CzYEs0kfxJtNcEUGrsTtDxB8QCz
ZFo+0J2bO9G8MqRu0R+xGkdmV3la0DEKwP8+KelgfBiexSgGK5dBz8TgvbUvJsrYo6qVmVtePh8t
dEcsCHpTujQoRPeUwcbnCcndBGXa77zGqx15eoVdUQKQDeHL2Bfi5kiBeZAtOlOmGzI95Z7Uzrvc
3bciAHww6IoQG35Ks4zZwacw10+DV0BjUL3ACLFJ8ioDmUA+l9+Vq98bJ5YX6FknY4ZEhUB1f/Xs
QY6zqrpWyBP6pS/vD1HtWwSuTmvAsyo8PyA2+FCgDpL9SrolphhZ4+ERq5ZSK/SlFnKahaWEuQV9
yLAHH4s32oSrrZt4OaNVHqtm42Mpzoj/T12Q34iVxAS0qDqcgj/iAWQVqeycFXasTOaGvyjSgH4T
ZpNFB49Dah+gA3BQQPISbBGvwbQtwpz1HXnN0wTGg0l9iud4/P076bGM0TlfcVBNU1Jqdz5Hc8yG
sgRIjy1lqSElN/PGLtEnSikxn+kgjJnMg75dxe6KWma3mxZhys5NAskAFm4YRZJcbIcDycI091xm
fLbDvdqFNB+GygGXnO9C+0UoTFKxRwsKNII8yDxwFvhORjDP0i7rFY1zGbxjeiPuwYyhRFrZ+Ot5
7co+ANzmsOsn+mtdc7Gdk6UeLkWDo0tYVVmQfTS4V5J/TKkV90iuRyAMxUFHT6YRv8ceZ/snW5ey
Tzi5DRISnhP4VWZThpvZyQG42qySAHcghNbkOocUlXACFQpXy6z3QUweM2Oww6lQgF/ClfKXrW+Q
+5xOT3wd0Rgb90ODt+2w9TWPZMyAFFfsRLG9hpNVZiA91ldr14R/4ArGlJmSPAlXCk+dZAh3T31q
L1wtAEqKVu7glUy76SgasUcyPm4N9Ah4o0uTkDDjPS09+ZScb09omm7mIRvNXcolfyFqCrwnz2N7
W77kFSMZgDL2KPCcAl49zQivUg0R9OyDxW5wQDc7BnlE33LCPFSNQqXy0t10WpPFrXhmQINTt7qm
igZ6hte5czdPw+5JVk7Wb0fYhYZUXEs6tEe3bujXvAbpyM8CADqmqU/5D2urLNrH7Eburct1nu6P
4UYy1UMJJQv9U1yEBMQJnNpsO7GpcB8ij/i9notssl0TBzFeGje0XEGaTDy+33CA6OYBePasGLuH
RJXnB8KVT4QKtg+yh6k/k1sCdsk/5SH9Z2B7xBwidM+NQZwiQoOJgaACIAlBSbzdtW/jGeCWtzGI
kaKERmHvGyIAUCA2DCVsbPuAA8wSF6MjyBHWtX8jvMCsGQq4MJ6Eblt+tmDelLMzdjsHYZttzNm8
BNIrIIQcxQQswgyoOJafv0NaQBvDUBYky+Yi2i1vlSKNAYbzk4CzH9aXAozpHtqqeTSyY93jkwYd
pLMCmQPtehnioFyyUyuhqoThEk8+l3cj1iQNwfyBMuF/tBCUgRwEQwQNt0EisI/sGxWNkemt7wyP
XAw/C0nMduknxYMAyYjLLlId4E+0ITXwPBxmXrC9Jqk4lCUbh6zBwvKp7/PyKHHNaMLSjx7AQEKS
yA4hRaAoY4rshcJlD4Gmhhq1gGNU5CALxV5W1xsf6g5EpsqiIWWm1CEQHBjYAEDMiBTJptDvnv+X
e1PLANWOaQgD0Jt7hOYHaLgINW8zHYVjKJ/yuqghAkr9VQjky70BrVPVwCZ00KfoWkA5g2oBQALb
LtKBCoiPsWtMZfXIx0M3lHhM+IIEGIBCmotWoyNOREtbNphs9WAEkVWsIGsGLdRoRS2gyoz7IUe4
Qg48hMuwVNCWwn/H6IEnBnxmLnsnlCtSMwvoncuz26wFkgSpJmt1mgejERWcK0QHDWQUsILsHTI4
1EWCwI9I2hCtwzPJk4IswYqJnhbapDPQaa2NYLTk2aEB0YSTX8gVP48s2MJyfwFJgAwGKWtWYX5Z
4SGyQlpHcDkahxe4XF7xSGsk/ioSu4KpO4wYBBQ3ADANsyyLRL2J8dYFYFeyGNVLE1SowjximVaH
yJ6NMII4A2KT2OBAHoZKr5NJsb8BzxRFQQcYfA/OvyjiFqPSwh6t71QPrFiMBVKvMP3XGI62cC/G
jPK8BiZqxGxlGWQeBgapytcG00QIhxJH+HAQgw0DZITBcSCtFgckyP3jEuQb3ieYTmLx4vUEOVau
7lEKiQE7cixsb9nghs3ruRNki2Em9xKGFJEoG4CJyFNI/Eqem7w3D5N4tsM9EHlDSxG2okdcQCiu
WONApnKC3UM+LVsHqyDsMRQgxC5oYakSTc8ZPvY9LT3Ex5ptgrWXhfVU2BPEQ9fCdJZ7st7MiuI/
F4cIrwCWRUoJ8+YujMj1NVKsw4gd3D2nepOTg0VMjnc0VcKNwcmatqh9g082uO3ARTCm7kmIT+Qk
Zj1VmOK/sPbMguIYfA1xgvTpwNptgok3TKtligDXsUzIXZSVhugAiY0wE70RUhPJGYK754xCif8d
YUorlNnLs9C3GTdCnFw8R6jNZlwEEfM3oQqR6tAc606WM88JYLQfR2MoxbgzETVUNGK4iqlEmxNE
ITmxsCn1nRipqDSUvFAGRisrjKnN/oh/Q6N1GBLMIZwIYZDUx75yUXgI4JL7HTFGRJ2eTKpAJDTQ
K95Likw2sD/AdQ6LUHQ2sotaLAheBD62Qg1/0ZDF19D0aSivEbK2WIp+FslM7RTaErJx6kdgLGEi
gqGBEEf/RTjUp6UFMpEmWNxF5TtaGm4X/csLySYB0jGSK50D1AX5/eZpIXDh7CPzoe0EAWSJe3FW
Eoq3wGI806+XrWCuXAV6rj88Il0dGYlcY6RSOkUqvyme9UVVjjdmsQA3hHGP2LeYaA+wUwh8Kuwd
3yeRbJ0wG0IDgqWknM0+4t/g+7Ft7dQSWTgFyy8AkJL4x0BIgfpuiIVGATi64hJbbKwNqRIxnkJi
QS+lzxwF4WLrcDn1+X6BodAhSBF6iE4R5Xq4jlpXhwvEaw44dOG+4sWLc1/c4RZf09/t5ChvYXCD
+LQGO+tTuUJcaolCiPsveg1blLmIt1rgOHPaiDOuehOiKTHmqUrMTJFAk0tAikgWIUA8JiC5OcEQ
vwUQLZhgjb7DJ4WID+KvnTwNsY1EpouXSLEzGTXKQkO/CGa4eAgm41IHIQ+Bz1fAAkBxirUn2sOj
CBFK2aGdxWugA8GV6Wk34htaIf22uE+OPhV/R3ZBBHCC3yGSfXNrhzU6TcLrFmQvgfb1Nfaa1yyS
GzxZRJd82iMsD9HayT/AC4l00WUYKFnQzE3sDQoNAsLrWMhiOU9u7ci+iQOsC+h+w3MBi3edMcsa
2trDfDJytzigQIixoX1OKgL9ZyF6aueX5WrX8UK4WWSHSBY6KuoLzbdPK9gQmCClCq9NgiS7UxCJ
TGh2iKDNsmAPcRS48hTVugcEB7FEEANhLQGO9kYEFqG/R4Xolx4ovoQFaaQiAsyRkErqJXymyX4S
iMmWMSeJGGkIAXBaCVshKENEoT/yE8RU56W3GG03+/uSZ6PmTpwTdnKEVYVdjhgtZyqcJisoAoXk
Qf7z9wFHj7CVxCRwIhCLBNGCzQ35/S4dCQhCEgAl4qcRB5FQn0RvASjlKfdLG9ohJxx+EjUrXvsR
r72Dc4SL4J4XiX/J2hDMJJIsMdbxXPgFVxmqlMOGEn6fhCqRYzlYpgxjPdPe+khn6QqYhKBacFgl
LBpnljMgUh+I2sni4HASYuABCHE9aGzhALEMPBySGScPQykoEQc0cw33EAyQ99OYbdYCiNozTgZc
h/BAOmJUgBjrb2+NQEeI0ewDoUjQBpm/v1cQDYBFzHCIr7EvXKJKbKEYuqDgkq4wOTHaJERssWw1
IVh6GRCcJTiJ9kxkSSW4xFeKXgRslk2FldlYcMzQXDUOppCdyPRDdESoKSykysZRwopZicvkFvNk
SV3E7/AHd0ScoUlpgeGNb0WX8hveAdFClzr6cBdtCFyhJbBD1ogDsRok/GixeQTpiS9rEvnGxjhp
NuwRBCTRMboXoNfkCSVvhHs9xrds1UIESUGsW+J+DeF4DjUgVgPi2HkawXzwLSGw/k2cbN6L3ofM
IXtIR0E87YSo8EGItBKkEOKyuEbO1CDfBZE7YtxyKECon9wCCfkjEBEOnK85K/phOusodu7JCYz9
SEOgBfyKoc/qHkSMcawgpMShhWvOdhy2rHFlcRigHSAkWXEhxgP6U6hCTE0Jvf3+6hEl6gzRRB3y
byUgNk1FKI7uMxySR2PO5Ac02eCbCRQk6kdMZ1FMmLFe/GziihLAwsXl00V7RfOCW9xJ6EpUF6rP
68OS61GZmNOiPlO/RWDtpa2ZROXY5LlGhEp0ZoffgR0PEdIyiH+msRDqQ7SkGJ77k/4lZxk9nt+J
DhdPiUpQgKZxTBRsAEIIuEfx9foUjIivJUgm54ub5e8QWRpaXjU9PMkKSSDB9sY3a5yqNcY7UOf8
LjbIbxcVZ+FKQougvxDA028kNCC/852w2GGac5dqqr6MgtECyF/S8IhciDFDYz75N7nUBz6Td/L7
JhQjR2ILNT9FHq9P0TX6+bxYkXF7mEuszbgCejocR9V0i4VClgAPIs+7nREDIeIkL3pbEr8RewUM
vTosVjkubXVHQArLPMdIkKAUCekI++2sDEFOkSVFobEbWEUsGzYRioHJkKfh7+eXcnCt7/Pk/py+
niXGl4d+U+sHTsnnoMyRRpD496RNSOqBZMFQZ+bcksrkvXO049yG5J49kX8bkINwShj9/CQz6+3h
lBijOG+kVJ6SF3PnrnAf3j6f3srw64NEC7K0vr6+iLFdTHe9NP+zZN0RKJHlpuHovCQEKiFnOYSV
4JUc2iK0OfLjYBYpQAIQ3Mzx0L1wO57LdLwQw2KHbd4sxVAC5Rj3Es8hEIt/c9XDjeCNY4yJSy6G
jHgZnBFci7+xuRYp12NmIHFhOmERCcoAKeX2obz/zUl9OJO3QgNilUosgfgefmZMpCpmY4VUUyJc
8u7nFAggr/45W59IdZyt6sBhWZqlUh16lljQ5UWTbes8Wxgp+Pvamq4O9v5ey7o9LYWB8imlYwCJ
U+pK0cPj8bXtOO8yJtNU+6pUgvjPZhNHu5qs1eypsvSoGNMuZAT+/jCZa10frDsz2NpkV6TltOrC
rbkBz+JGab/qpAEy8SqulseR/jgCajHuiCa3YWZsr82Ogtxj/LVLQqCVs+ILUE2/2eDZgmm9jW81
NWy0VQ6MXkO2vLrHPTSu4uZNzZiB8VVQ8Z4ZzVzNju5Yqk27ntL949RSMdLMlVnP4uLgjFJMC90K
bGOW2A/jgSPhBnxu81MF9N/aWkHb2EF7xKayESk5zZXCdYqd2LPpLQq7MQEVJ4pLgcMwBg1e+zrm
/WKtrtoNZ3xgd+gqHVt53h3hEJAt8oMSbDP8eZJpLVpwbLuHpl5qsUJ3OkI/JoJlxKEzi8XHegM+
WHtoPZWep6ONsjSAU6LxYZSn1UyvgF0D3yg1ydkAgyQd8P2H6n3dYGixY/tyE5j3Fu3ZeZKsWAIC
mlSjsNYfmuSqioFeHHHKx9+OakMP73K2BnhB2b9makmr8JVprHq6OOW3LX39su4lz4gC0mS8nK6b
r436qOTGdJy+TSBio5+uaXpPmQPYQZwudCuZSwd0k5ooy8zWvTZurxMzCQsARu0DYaEaLPtwUtM1
Z/SUjp6qfJn1tzvgOXNjacdv2fCuagAWZL7R2N5+oPJR0oDSx0m5Smn/UdWKY3QzUoRojUab6H3+
uG7isM0ov9+YwEvRD2Bj0abk1W63txNrqqqgGFMNqN01oGUpHdn6lFEqk6vtQ2FY4CFiLbG8GphS
xobeFZREG8ljl3dB1e6CfZbfrI+HWQdESN7jspoUcJngpuXjMOZaJma1E29rmJ41+jQ0Mn7Bsaj0
h9G+etz1nFfYuHsNULG1QrcsYxZrVHTaNFGpV5W53O1ICOzMVxtk2th+OeJ2AiU8aUCO4kghba9H
ysGtE7CHAajcgJ7FRiVxCTCPfp30u9eBRa9HSwp6gHdd9u1K2WYefftq3PXx1WiYTqjdsBWC/BxB
NVeq8qWMl9WWPL6G8kwLQP0xrVTNqbmO9DWncyZn2xtg2qhEq0jD3kK24FVu82a6LVfadvReAw5h
KcrUGm/8n2WR+m+az39F0VkmoprUZlu2Rr4YF/gYm7dOfa3BYQRVaZTRzm3ZdGFR0HkLAmPDEqKn
FP4hSfagFvw8lX9zDP93JhRXk8ErEIdnuXZKDU7gblcBsoX7n/gQunAbXHlcxxfyGS8NdZbulqvV
WI0n+3Sx3852hxkVyKb9sMYT3V+oztb+1YP/faizbDer25X9Li6zxS5+21gkkme+ktJ4AXqfBBOz
fKmPh8VoUi9UYOsLddkB5AlTqNZjMiRXek2kncIfirxjOnpfquD9N+vvfydnWzoYWoAEqGeTy0fd
ZrJr6nxRketAaxvEQWqJoN7ybt1eSKfTvtd6f4Y7I7V01HZFrOyzRWEDq0pOUeXfJSR4DtHwvG5v
e2sJ4GAP9BztErwMZU6aw9ivB9+iDM+gJxmSH9jvcDy6VJbwb5rn/ywECCmsgU39nHKmjxvLoiyB
0uSFVdPFLqrvKhyMQZqWJeYte7WZp5egBP4tsvqfIakNneiqwMsoQqK//lTJkwRpj0tlB9+pjxPB
hTYe94xn0zj6UC53RYia/pm/1G+pfgyUqw0khP3bKvlryHWbFbtSr7A6lNBGpPXFrNke3xIwPwsM
BbQUDfvqkv4cGFpJO1NpuGmCCqF/lel7mVyC1vlW8gApBjCoCa7L5JwJtw1Cpcv2ixEIynRTB6Td
/EyMhwtP/e3e/jXM2d7uLL3OwJ/OFshSrKkR6HUqPYzhQkyQKnmrj5wVoNfy5uvnkb/d4b8GPiN3
+8gmAHhB2Dn7OgBQZXj73ULZvhm/cnIPugs0/C0v/zWaMN9fm1vYh8LcGHoiq2n0y7G10jjJTpaN
+brtL4x1EsV/ckP/h3j/Gky29q/BjlleH5tjki1y2sgi0iwF/KaAtiel5Q2PA6jll4hFv/R8Z/xi
7NWCgu91tthjjuTH+y1dZMCdBsSNpIQxpnx7dLSSZOyeGM+RvGDOoi2kLOgJBS2CDhMasAGnOQBp
ud43mLnAhh23HggQe5tQb5ct+oMOtJs/yZ5pTuEpG6L9x4+U6n0aRFXxw6CHE72jweO9ClSJyb1+
JpdLDyh//2tNGzrHKru43i568gXqZRpPXLX9yjk9oNy/SRY/j3ZxC88cNIp+K7VK6HiPtk3qR4U+
UGPw85Jlmvn2TW/MrUtU8634+UM09pm20TbGvj7WWnq9BUe2udYFgwyk5mCjXqj1PUOH/A952mfk
mR3ter3Rj/T0sGhZgXuoWc0XLZd1neaqygAg4J72h8CLxOmNrv22bovhNWlJ/twcZ/uGUE5KdD99
xPqwRuBcHwh/iWtDcor5iY7eJLiFreZc2BQRCT/w1akM4y8aMAy1zKohJjX5dQdaBEifpdt85p9j
IWSHLpTAW2fPWxKpiktDy+r/NPQZ+dmZUR6V/TFdHJUlo2qb2cHCn+tDw8DTqmjaF4dltzyOZ1vr
Yr34t1aSCbQEiA1APZ6XbmmKva2H0RbLwHo7pOQxVatdvtoNuMHq6mhTv5qv2I2fV/t7egSbE8vZ
NvRzrGS9aO161EKPLUnK5AKRVW9Oyy3g2ResTSG3/y7tn4HORHO1U/bpZDiggchOSSiCI4ZHu2Pa
E/5/PJCFMTEBykRVTzDcf1FPtl4nhVGNk8WuCTXQdTazkuL6zUo5XJD/2rdL99dI5zq1qHSz7MyM
dPU+3900ycy0xjibsPSmWcXrxWBUzqSjoTotXvPhGXwWWg4RUlYt71gQ2BkTOKxeTaIEVqJER41j
eDCU1xyM49/rJsGDA77yzc/r862EBZhON4DksvEx/pWwaWKanZlaNMreheBA00NVIdKfS9fx40X4
rW/5CdRUC9uORkYnGfXXZpSAehmKomcLbe0X1CzQ4vBR5dRoNzO37pjGXAU9Lj2aKPz8jNq3IuTP
uPqZF1WPKrUukiJbrGOSbMrkQT+Q0AO+lk6Jb7OY1GtPadRp3YUdIElVbnpjcFOrw6tpfzU9aIVj
bdofLUCaNN8a5zNDLx8G06CX3jLrPn+e7LdKSFPUMYEwsD8IhP27I4c+60xD2+SLzcchzufYZPvE
ojfEg74Nx1tyzPCIafp4YVTjO4YE9sMGlA1EW/18jdpsFGNJWNuFOphU2hGf2HAGql6p4B030GLW
Ej6jafVeJ5e538/oFDE9tMa8pKkqf3MK4iQtGFCZRvJtTz/S6r4fntbj5xG25KglXXxwD3kyt3Pb
SXWyOWgKrypvdg0u8hioE5LC0LjGZ0X7u5Sgx8ZV6tcUJAo7fgVV0SsOM4ItjUk+//6ty4dPQIT9
uJtuKpoLNK9Z+VQNgKoT5EsBT0c2qzk4wQ+Hg+UU3TJLFDffve72b0ZdeDBkMCqOoVEtW6MMzWZl
2AB/EU2rZ3Y7TAudeBwqnxC6qsjISdKg/fb0vH8YgLUmGDAmzmHZVNjRYdWCPwGNcLo6VIhU7raz
44RovLochK270CqONBgg9FY394T76PzC6SBRnFHPAYrFPeiGkpRJ1OWclFdA8kzIrMobbzLqV0VC
/g5hz6ElZ6uab4FyOlh0kASeve0Wdvs6KUiTZI9soGr0Ecl09XYJEHZXXosRn9LLWwXDOYXXDnoB
knyxLEwtyvKVrq4mMUfJoyv2Pkz2kT0ooXrgfEYpnja7JtombaBa1/1o0l6gtm8jAH8T25mbo9cb
1QTIMhG7rlgTU2ljt1VIZiUIZLCSCuAHk4OrrUfzRCGEO5mEvTnbgK7Mco6L+kZLqAoBLx47EFim
6GdmOMMq+m0rAQQkHanGikWHiX9Z0J70ZgUe5X5htBrA+W4z8QedY1CqT1uQsrS6p8X6MZiktDSf
JdgCW4vUW/W1326nCUn3ROVyenekJrIb5Nj1Qb1gF39r+ZsTU/ArgbaxDVFGf0lSNdvtmqxGolk5
42DPj3pB+7JA+Xy1NWlJnodDjNLbR/vmM9ZJuqW1Vt6RObGlEbRlSAA2piMj2O9EaVWIMWnfxrtj
lCnwZkyrkHBtkToNHLCWO4fhsQC/zBg+NvQsJaaoxfm0zEmhOJLw149QGscLm3DWtuH3Jph45DrY
b6bxH1hBQMIra+iIjBzp/Fet75L1nZosms4zUsGa5ZnT7bKc3KX6qhmu1qOAdoI6wRqA2Lczoo4X
aEJjRc8Nlr+nc0YTZt4WhZJ26cIcTK+jNWZqP2hHkhmJTIl5BgNjjMZX8aQMun7WxqZz22bp/Jjb
fjX+NAbOWydAtyoUwdIXbBii/nDJrf9OhoORp5umTbzmP3SbNwWYpsY4XXTKzKanzvC6zTpvM6Jf
Z09vw8eRsYwnvcc20+/oAW1rGA9rmOrIOcDPywXI4rfrxTykuYlqmGfrpYy3Sp0ezfK6mY3IRwDZ
uKNb+SntICHjQQ65O46yOKzngErqNmhrTBrAJFpHAnpRLSWfRopNpNglX0pBiuT1SCFLOZVsEORe
FabAfvPb+ia93tz9H87ObLdxJEvDT0SA+3JL7bJkW86Uy9YN4aq0ue87n36+yB5020zBAgoYDKo6
uzPEYDDixH/+hfAU/tuCxNfQoA7W/0B930H13wiHBkHLNVa0U6CxhlCMBcnDoR9WQJkR1GT+x4v2
JXsTPERIHW66Hu+SC9TiU7I3n4I9/V+I95mga//lPdn32i7+S5Azf2GXIP4c6vam29j0rT/gz9I6
Vt0PVejw2y1N011zQKH3I4AEkdP6RQMCz14+magFs523QBFBV1bacZwdlZ32E8bnZrxRoF6rTzHX
/e8LEQv805YxWJPq+aOSHnT1BJQM0FVNF480y+EGvjtzuvrPl2spGp6feLyCWotl+mkkSUlbTOS0
6KAmK0v9wFyLvkFoXLRq38lMiHLhcJWxrtdJibaaZ+4znJl2fB6DCxXw9yvx2mPTUcRz09J1W/9d
bn36MWbq62aKXf5haPcaX4J4bnlnsfMR+fn9UFfBxM9jzdZ8PEWKr4f0DRqYjH2y8rV9RNIpTXzZ
WajJhny8MdhP8P2Imu/lgCAvnLx7lPs5ikAnvXHnv1pKUkQ6Mjp9rFnnpSSC8izytJYXoZ4k0teN
cmU55HodrYaklEagKCoJxDdmQTzlfKfEyxZ7XdtWdOP3LH2a8UEvaqsv9eigWGclOnfy2hje45aA
Mcok6ZFtR4K8GoQ3zkRVu/aqMaDl/zgtTM2elfl12lbF1Gk0S+RNmnHZSu8t/+LQSnTkYkVFT2Te
sZHfA8rJOtsP1l63D0UR7qLBvBuzey/ZW9b4IqlYp4KGEMOkKDDqsDpLbKSQ2HwRVvhD11+TgPqk
JwthXcLGmn62I4Uim6mrl1gGbtuRBf9GZm5ItAqEMUThpHUp7mCBtK5TeLPKXq62evwUJd2+0JG0
4uVa4jlcG8nGImDdI6GtzbulSiVh5P2raY8LfnFEqeF15sYPT9SsYSs9KDnNwPpE+FysolpwdPF8
opJKktOk46nSrZT8IqmHQMJq1PURiKO1IN8bm8MOK407zd6CM9fjiYYpnu4uYVoDXHUyh8JkqdFh
h8yHTGJYS+2GXQMEgltSyvLhX0wRyYf/WqWdDfQHwamuNnKFH72wpo/0szS+i6/NdxtpVfsbkMcQ
6Yy95G6pGzsjeW5MezFGkApMbVkV76m/96LDkN73QUGm3ql69s2nSgsXBdkyCtaB5lNCKyB2zkO5
92RnlZTJQss+SEtWUKNFe2JbqnczOyn1c4NoSz6ksCesxzTaVyVZw8jF4BtGexDgVPSXxzttAtXH
ba+qHtV6J1m6GxApVFXqanIg7NiLro5dhegtHREnabaE8wWIIp0NtqgGDzLcxeWWXc7O6eqvTf9i
WWz+6cUwYN0FT+OQreKkoH78pRtQg2qiaWAuV8TX6ORLqPKpiaEHluOyluKdrcd7iL1AIOLespKH
hzQ9eQPhbi0xQfLR85604cDTew1Z6PxnRaec0hSGE36htvrR6K89mDptC5dzXWHeB13ZquDBTW08
Ov3pxnd+DaD6/LnNdrsoqk0OlCY6BM0qdpZlcp+ajx1z5R199bG3T23z8f2QVz9wk9Q9zaIdav2+
VnzaWZLcV3wzi6ODDgNBJQn9yEMGyi4bbx1h1xAD+9NIs2eztGKssZCmLUR0FA2gfhONGEOjb60v
AiZA7EGQBp9Ile0lwsuGvrixnWnXCk4SBm3uQZoqk+rz9RT1Jh50sIvx513q+s/dkkCpHa5A64cd
mtnNe7h5bNyVqywgaO/h+7/u9z96oh6/n/Hf7c75Zs4Jji0/9SQXDu3rrygmdZArW4ofWu+x1NCR
KgRKgLs6dAAN+B4VIWmevQoCWIX1j1S5VdKKv/+P8THytg1hikrx8nX8tHHaLMQUWLRjMz7aBjhG
99u1amJFJv692kz5KoS6EhQ0sariudRu/YZrC92hkYJ7NzAZ2OjX3yCBGk1ZGWcHj8qy3cjp3lTu
tAxHyjPZzFN5Jjn8+2n/c6Fj1gUG4+BdagrD3K8jhp6vZJPOSTZVq5SFXpDDvlH1d/bv7wf688bw
daDZItOswCtzLYoO3rm9tx/Dn8ON+L0ry5gRLJl3x1o2lN+WKp++WYI2gtq2pOyQNdqytn84tlsY
D6rwqy7/DiZM9WhS9dEvKVRcKXu2GpLd9QdFWsY2tb9HgtIIJba+T1tCSn8VOlxj5yxVZ9+kjFIO
vSmDvwiPUAy4fJznaohTU3jjMmr8sQrFQ1iWyf83oanNVmEXGtyZHBrTnIJWjv/o5nbV/Of3zhgs
ModbPS9fFheqzxMV6GPs1Bb9w4/mn047jMmWXEeODUj8kG1haCNGef/+9c+yKUSp/mXQeXXcGL46
ZFKZHsoC7tcPy3vQqlNd3I3JKoeaTrY6ZC9Jvfjqs27vAAWksL6x116bWwVXXF0j9F5A0F+fu4vy
TG59Lta29JjAZ3TOaXljiD9BbgDVT0OIn/Bpamur0M2mYWqL5oU0Qwm/hPgCydBwVl6zvjGl196j
YmgauaQAF8SLfB2s93VISjWXcM3esVVYzb6g2MpE9whXZc5xGytwv9+X1Y1N40qLj8c0AdcNDa9q
Y348jopfNtbIiUHQCEY0R3lx5C68+4mX6vv7+OoeVqvmabvv3WSzPT3/m8f+NPjsxMw81RsnSpgD
1EwT7QQ+MNZLrx01iIBIWGvYYskFpqVxq0t39bHhjXI64b+uss18nfCiKXR7SOnSedJjSj1snnqD
WKrsDFVtJQiAtrmTrbdwiLcVoWyOiscJ1z/CWTeqpq4KedfSGVKGs0I4Q0i5RvmV1FzAPVAC8VeU
e7hdmXnLEv0KwkVCwKcfPjtbI11tkkHyNXEjj8MX2o0PUo46jYuglHaxKyptQ96O6jv2w5AUKYo9
jUDJ6ino8js5HRC5Ds9RrC9p0f+L1ykOOwoPmaN/7lZdWH4zeoEgnhHOiQAJvKLA3hvAdTfYiwyB
E+cv7I3i1sDXtoPPA8+OvqT1GqceuD3qNFoma1p31TJRV70fLpO0XIPA0y7SBHJOFTzAMRR3WSnj
/kEZ9m8mwRaJRBYxIvLvF/hp3/CUPhwVSQ4hZx3JXR2RpvPw/ARYMpXdLzmRqf+49RSOs/x+7GsH
M9Z6uvbbrV+fVwCTk/UmgP1v5gM3v9ABN3F2gg35/ThXT4DPA82OnUweqqlMoQKpaLDkGopoiLVV
7C/08N1u/MdBI7jVOgRpBbqKH0lWrgVd2XSSrVbewGqu7dMEBDDjIJgQz2b7dBcocsxXHh5MDxE8
jGbQfrFbxjy2ZbxCy73x8H+W+apMx9GiyqK4g+j2desIQ7+x0xSkCsSgwnKj26fctAWvOuJA5PIK
faczXwXET0gllvE5JKUb96hrtZ4uygq6/Dpu9bPzYjD03OvBSg9ApGa2ktKT3B0hozvwDb9/3Ksj
cS6RWCFs8efftNERpxjLgtVTrUaycrnMh/Hfan0aeLbvh7qCxTCzn8aafcZRl+ql7OTjz2r5/FIc
RixkH+5eHPf4gCJht9ttlPt/2n8QJG7+Mlabxdt+u/XXxutp+/3vuNJp4ncYtP5h1NsETM6qC93I
O7/U+R3Py+Vlh6bNfbcW7mq1WHwIy+8bo11bwLptmvANTBJBtNkh6CtjLJm9WE/tGyBNNphr03iN
ZKJmOIfCotulvr20UuhFCqx+eU+MKCyxvWyDFGncrELgephGTvuDwm0ll2jM1eHQJr4rLj1y/Zb1
QD9YnN8iflzB65moTz9d/fopSJZvtl4fYlyobDRnUxE6U+qE0uk4goQglXZ4FE1ZmKxuQgREwkaY
jPYqZZXWWbbM4+eaDTgZLpH2qgG+JSAxNp29yFn4wynTUeEk6pZY5sLOF2aMYTL7jD3yPyG3cNjR
nJV5+BgpL8GukfFqZkdHGlwDnHBAGqlsquSp9QdXE70qqSYpuqTr9GHiLSYjcBiOUmGsMejmX2S6
vx2kNRA//RZ5+Tft5uuF9Os8zQ5tRW5tkiXU+DC1e0q6wUL9Cys8KFdwC+UUnwXrMbTstSy/fb+4
rpYLn9/QbCmbY4dqYehYXLS8SXDOVUQcWAxkaFnrc04oaQoloZIeYukdypQ7QWngfgrY6rO1Q9a1
hhpS661d5eaMiKPs0yk5pGk3qjFUHgNhuPEmh0dp+hhQDuIho6LTcl5Ma2/euiJfOyA/z8Zsg+kS
uSoN+JaCuDvmqzESaHYRb76f9N/RUt+9bvHFf3o4rXHilGw/WNAs5mM7KafAUeGtmsvJxyUpFUhc
sA5zNP2dfzSmbINeIArRqlanpskW4OSgv+RiDe0O1UvY7zsdK4SAL2g61oAZXXdmvzdrymTTXhfG
sbGmQ9+OxB0LuhImb3wBUnBSjSNyo4xPYlSB/tJk2+uLWIkeE1kkcOLUIk17aWp3fY0MzyfMPRqR
HoUAuXSTaANnNza76++dZEPwOEXWEZR8nZpBTbKq6YfwUNnoBEY3k860H0mOfAYEpNiX65NOX/82
8Ci2ovk7MSwVrhApgqY9J6mR9SQNUhbHh046+eqJ+CCkQoP1XvZHasOyK12BgaqEMJk3P/9rY5sc
nYIbx3EyhzPGwdBqx5GiQ1avUJIJMiKAAAIxAXxGoL72GqYZZbEU3Tpdrh0uJmNajgDk9N/v49NS
HL2k6qYaqjoDZBRHYJ+AkEGyQbVzU6QhXt58jjnCuMQSLUJ1MivFnKBTy9Hiyiwat8pmqk8gUJxF
bhbfqPivjgTcYSjA/FR9s4NnQGnjZLWaHUZ1X8bPQ/ucoq+i3tW1Gx/zzGH8P2iHSXgLEZC2QWk9
eyhJ6SerrozfDaKRMyqO90p5aeKI2JrYTSdr4ZWIwvyT6XNwawjlckGzTNxMOTPVhqBL0EvIbNgH
wQp0RtFe405dC4y/aWjpTdKC/54gpwwovwz2aaEaoeUABen7jekKMCtW4f+eZbbrNr5ZmKE2gFDT
tFmW8GZwO0fQOSzSkAjpzUCEpLQobmXxiYp4ti4QZ1La0F/TqSFnh9CUVr6e2iBhtBQrupy/aOV2
xeOrg5LevwHbXNniv4w1e129GnmNnPUkfzhHjlq+MCaX/tX3M3nriWYTWSn0qtG4Behc9oKLRGOL
ZchgEwWK6p+puL4f8Mp3/OWxZvvmCNEOlpefPBAElTOEehzju07dOdU/cfj6/VhXPq4vY82OL8kZ
x8K3u/SgBW8S8hY+4pF+ppycb37H1+ZRIWfWEG0CGEmzeVRCyYN+W0I+UTZN8eApmSt2Rj4sGX8C
/47w7O+fTRFrbb4WhUaLUG8OA+LS+PNPGyIXRM2G1h4dZPkI0qYSmC7KUZoztneZ4JD9p9tcTYU4
hLo0WzbB8/e/Qb8iW/76Hc7eptpCllftNj7YFekpvfmUUcl2eCFrKFa5t3ITsLoACpUk02DMuFVW
y7SiVRF0bnsypfeaIEace2j5tZdeJVYNPydqjSwWe22yrcxTHowbL3a2RV662vQ+JbRC/b8iytvC
qg4hY0amto89+VH8hjSieo/OQbpu7K1CwvH9ONKUVMaVpNtr3X+OKn9tpm8WTgmyffTyN5QVqj+I
fjf37bTGzAwlL+QQ3bgM2C6lzSN3EhUhAPivGgkwTztpcbphn6Dt+cFWu6QtJmUXLUgOJiJhQKxB
IytMP9KdJRZwGWPpwl8FskUc6SbXaYTXdNSNpZo8Rx0fdTS4HSultIOjlujw6YJF37Hvyo9BUi98
+SLTd5V7e5lNOJKydRcjkECzz/FrgDVpdIsRF2ZtmRuYHWnvhrxhX8oi0bvLe3NjGE/c7Wm/1skK
YfcImoZJNwGovTtgDajwtCto2KXxlHMzsdtmPRnjrqMXofcuNzYpwyfcsu9SA39lCSJakruDdDGh
cbBddBlUxeA+iYhl9V6qWMTbDksbEndaulOPRE9+CtMJ3Bm/8Qb/if7NIOZ9yh6MyFrnGUq+GFdD
G82h+RiR+65ECxUxRTyiuA1gSHKNHD1jLdv4MIbaLlJcuUpdA3IsXBqvvoQZsCZrzVYvEwxKy9uh
kmFOstx4HqpsEZLsKgn5HIcCfJ1Fb0EnQL0MfhWTlpFJ3Dp9cmSTw5ST33qMR0jrXrjP6mEXUsIJ
3EPT4LVtW7IPKx7Oy9SL4JcGEt12YNMyPdsOjncxzqtokZz+DKpINjwuwtJjYPUuFLjMVi5Q39Ls
Zeq3/nSXefd9T8BSfbSrY5V/tOWxjFuXiGhiAdWnFNmFmayrXALaMx7NwVoGjQ31bjONmGNH0HC1
s5C8y+iUi25vpTKMy3cLboba624K4XYKX/X8qY3e8/piNDUR7/el+hwSH5J3+7h6LYIjXMGKk1uc
Yv1FMY7AL6X5syaxhX6vYVJGhxtImDvdI6ySiGXm+ghNqQg+ZPwAyhIHUzzx+7NEQa5Z2LpEyqLy
kmUv94t6eE5M6Sio+w6Jzj5UYe7HOhYF4h+dlESX6tQ7UIthNYf+ptZg35N356gX6gVPOSMsCXJp
icoD2bifnSNi5VqInkKZL2YyPRnja+rfVz6NUJgKb3qCn6BKhJhPPOx0UfBzTI55+tF1uCHigxCo
eFkhsjU7FF89t2S9v0sgY/ce61FwcYMPPnUlChZYI6Q9iTpnX1taKlmNWJ/Wl3GMXb+5FxfzoPLu
Jo+vzSl+isUJnb6V5XVmHSXprPNhyGzAjQNbVsPLqVgVsJAMjHrQnckKbtnYGMjDuc7g4PW4Ycj7
Hol/4zyFNudGcBeQtTFs8nw5dMfKgYEPmexSA5OoFebHBYEfdg8phBI/hlU2LTODYAhVXwcwZrgt
CRi/B2+IwUpy+121d0qGQZY28dW95/0pqI+gEsDeUL65atnjVixZKGlTfpeq0VFvsw1kskWfH420
2/sd/vV8wSEX6WGEEhMgXMapEIGucRZNBY0Jdvx6kSfmSoE77a9Du95Z1GTxmC/G/F0qRScoCZ8R
c+acEArJiUqOzQUMxQZnmMxf98Z50Ak2M4gwJKCYF4GoysnCA8h34rC6eq59OPd2q8A6NFiZ6bQ9
g+e4Rg+FaTU3glpWdnBNUFjiHgCHfBoONnohTQsWrScHLphmWA/LqlaPchMsbKNYmCP6ttHV2Paa
odzRwI9syoTqZOfVY6jWPyd/vHFx/H1Hmp3blK62grZY9Ljt2ZGJcqB2hhbAwOMdGrj0wKexoHar
DyS2s1McKchL0HXMJPsVGsUqP+ppTLbve2A+JIm2bL1LC57GaZVHwZ3pHSNMStS/O/66nk3w3EgB
TeANhGC5WdTS0irOZnVHDPr3h7+oL/54Dm5IMN1k+BFzjL6NFb3rBVytDihKNtx3b/bnlT/5D5QX
poEg2iTL3J5fsiviVntUs9kh1k8pve/izcRrYKpxaWMGfM4P5HhZzDW/XpRj4wqbiu+f8kpdxy+w
4REagNTK7wLoU5XVEKuspHXO4RQQ1JqveBNRvq8Mtkjp0UtPyb+ojyEPqooNg9RxwFK/lnVZXvaj
LCgffDCUJpQWlP2yuQuGI6jev3i4T2PNANuiyej+4LCA/Anqwb7BkWQa3lGYsDPHQJy3ySRXF82n
EWfXXW3E90NxivQwnqgAm4C4drcp3AyKG14ewaJ4DmqXWgsNBxIT5VYM9NW3aRvkVeu6oclzCVaB
nU5S+lCowKA5JMp4VdwV8c555z7Q3WzNXl29jOU42CmILtrXVxlEpdPoBV0sn80Jz0bAq3Gv4IrJ
Va5ZjdPeSF+K8WEq770fFW5xBUYQKyLOJfPRnzCJdcwf+lNu3crgvH55/vS7ZiBu4Ksxgi969BW+
KGzmLcBxRT+xbWXMhrCSjM/RdDJB0NIcvpFxo891RWBCzDKeCraKLNG2zNm1rKw0S+4GvikFTSB6
nK2jZKtakpdJoOE/ADiuHUV9LjBC7z0CibCND0hxx1qPVg1/XlVHjmsjyraoele9rN346K/drSCj
CM6XzmuDg/T1zWmFLUFSYYYEh7vZ94npVunZaT9MAYJYJ6nBkVI5ChpiTfd8Au7IDOPWrxCjzHdY
W2H1yIBtjj7nwMkaJjeNqiSHVNkzfB58KBDyrC1g91Svi/ZvzfjpxPm/2BQ+jyq+oU87nhw3YzjI
8u9nB19MoJnV7SWn6eBAYabjkOKX8P0+dBXch+qH5k+Q/XAC+zpmN2Wq0jai9akS0L5Xi8eohs2E
GZd2hLGrbcswc2V/Y+qLDM4jBpNYE8sPo3+43eK4tkdA4Ia/r5rcrc3ZTb6epCIqler3rJtYYdkS
tpAVdoXOrg9PWh8tHeNBt1djJmM94nA+YyzGLQ53vXZ0R6yuNI0kG+MG5HXluo8aUqONB/iJN8bs
o1VzlkOLA8/Bp9T1J7JiJO3Ga1DFNP+x4AyZK6sCrszB+/U1VFVjKIlqxAdys5QP7L6sZqtg0UyN
pcaVm5lnw7hUhrcYsq2qP+INguwx13OSCF2OqLLbN85LRZlO6XZjhYhj74+fRocYBYdN8WTOkLfW
ifzUTrzkIZx2eNcs+tZeytN+lNeBh3pO8daU+zlqnu/HvTolfHrMhwEfkXPj65Skjl1XTBR0fkjW
JkZTPtcDveeb50WPk7kNYqIr6P3VuKEYvrln74KkPOFVX06U1YgQxVX01MrvginroPtsyuEGpnZ1
RwV0wjVFx83lj3Otl5N8lL1w+vn8cjyu1ztscsgJxuJzi/+8Sxz0j/RvixiR7yfnCrxGp1cGetJE
zrw52yWh5nfSaNAN6JxiQx83VT+AhE1LWBZ9P9KVsgEfAAByik2Bsc1qZrvUIn+QU06M+gTABYX9
pheF+KxnC4w+jqZS66mA47+n+NO2VySaVjQlpUHj7KDVZsYmUo9Gcf4XD/JplNlGZ1HpG4XMKJ10
RHMw+aepu7FRXFuyoEr0pCh06E/NK0gniG25VyHCPZvHl+XlYf3gu5vd+PjoTvvXcbnanqYf3z/V
tfNS+BfKioGGGsbubM9EX94XshcnD6p5h6BiGn/48qaOHtXhWEl3erhsenWB9EWhBxtL4aK6dRm5
9vYU2JPcRyzG12dL0dYjyTRKQBNvXBk0xYs9U2s7P79/zmtkO54TZQ+CZlSG5mwdTmE4tGCe8QHi
dz/tM7vaeEqBYZ22hOznaSu8/uRxr5u7tiu5lf/M6AyyWjPpI0fikCw9Es5Ct4qWqnIfnVK9AdJ8
mQKSdMLnoLqx2K58n/AkFE3l86TYmi/pQJ1kjNKK/DDZb2r2wcW/zQjXUqDW3ap1r6jeVMbiloTk
jZNjPjNDGGW+VYJGS/1flQVuIu8K+5yHx8FeJ9rODp4NYBrdOqdoFKVVpZxa5dHLH+JhXd5qjl9/
7v/9lll92TeyE5oKH5kZu3jZgOxSsnXBkU7h9+vh2v30y1PPaqXUtLMcWDsRXm6lAm/prBq0grvn
tMPdVttoBDqG+xTzILykLLwFvx//ty3BfNPi1XItRW0IvXw2foJnl2TJaXKwB4Ju1JMO/oP/pbjI
NcW07KRXvzhZQOVGBg6JJCuHS43JZWa/j+OmiYkBaLBTjQghJLaIP/x/3opHJ4hE4p8Qw8rxXDgC
uoEZfqPeuLarf/r1843Kq4dylCw+WsPyXQf8eIzfJG7y30/StYbT51FmW0OpjeY0Fl56kO3CZS3Y
wjs0EIRumsc65pvfD3d98f33leizHX6UQqfw2I8eouLUE7LTb2LvQ3X+rtqH7wdSr+15nx9M+1qa
TN1gDmZXh4ep/GnBgfWHB8d4CsqThdZMHzdhdR9YXKzHjTLdocPOqr940TYJZcpjUB50Z5uGbxk+
N3VqAzdqro0TjdUs1Vty6KtvQLENNB1007n6ff2hulIYWWlF2YFPRLSoLNRmUEGMbIN0STKtG8DU
9b1IoyKxuEoAo8x2aWfQxyxA13GoS/LF8bYAxBfXGAUANQfIbsy/ACRV69wJ9MG5547usiLonCSF
/JbSE8D48/uXdXUKoDjaGu133PZmi9CXrCqm9ZgcqnpPY4bzKU5TFyUF9Fkjfft+MEO8+T+2BUvm
2gh5F4Buti0YI/Qgu6FNXaebio7WqJ8MoipwskhH8muc5dAi+pbVRTTSkUuLRZWufVlfTtZTCaQ2
0l3xx2VgJm4iO3dlEeEo8EAnR89k1zMiV2okOigPnkxxO+DYS2yz90tQyEvi9Pi82Ex6Y1V16D7l
U270b1aYu0nRuYmjPaRE+DC0ZdJb6ukM4s7Aiqsn4zcH0Iji/dj87Ktb28AVOTAn1P8mZa6PlX09
BiVuwoOt7IEsKVPw+aSY7IHU4ShU4+lm2XqNXvxlzNlrLyL0nZ4fcHtomBhrPSLas2mP4pfV4dbQ
4OZdh/IWc8tBHjGXe1c77UMTpL8hWX6/KK7dsdEggVrIYgFC+v36FUY6HimT2G2RvuIu4hTH1rm3
8gdaeJHtaiWmDQVOE/uUCL9829Hp4qIZwKkgAoUUqu7GPnl9bj79ntlGWYV6w/0B8RVQjo8xr4UX
jC5foHtX5lEvL/QU6dAhhLXpfU0EdqanmwDo9QOcih9wmZoFTPDrpIRTil1THKYPvvZzMDeKfF82
f8sLPE2GZ36AUkZuNr5lwY/k1k3gGoEM7pgQpwu0wf69i326cDgO1SMqN0rWnusiIan9kU2xVT5y
XCmTs9qZi55W323at3jRf+wOnwae7Q6yZIurIqhvaqWLAR5laituRcMP3rur9ZbrmZLoYToVWupb
heK1jRA8S5dVS+N6MpfHN0mX+2EzhQcMRGhbxjGqAtSzxPkl/sKCfv79qr92Gn8eTvycT5MsRVKi
Ox20DPwPIoyKRtL8aN99PwgH2ZUp1RQdPyTTAMOab7i15LReZLKWE806TsOPUcZCsPsnRLRiF/3+
t6zawTRFeS6godCh9qb4mPpPI63MKk12onHJP8LkiNsPqPi6JG/kQt0bCt1J8+I70kNoEKgE9pn5
T/VAPovPe8KXqdXJCWz2NhStdiMluK1EMiRmc2lI9RrGQJQtpmZVl2utXNnBtgvFN2aWz/Cz02Gr
Vvd1vU7lY0Rm+rhuwqcXHOnsrd/d9cFGCnZe76+G6kVOgd+6aRf7sBwIi+kVV4cvkYyuI/3wNQXr
NtTqrev42RZ/WLDcdfGSOC5w5USMg+f23aawkzu/+5H3z6Z97yjkh6Btz6fgnvadHP9sTRvmyIjV
LBkFheX2uHnaau/mzavo6cqoQAudnjy+lLh9Yt49TeXaISGupVFb1eUSsPRNHVo3HKu1gnlTr5Le
h53b4J3DDMr/4O/i+ASJo8zD/VjtZRJXpH2MR7dVn1LDhD6qLys4J7HZuIr6S+fgRIi66ID3THID
wvtJQQGknTk/NK12NTl6slLC2MYfiXKp/BfJWGbYgDvdX4kBxZ1jXg9eBt9YmMm94ecwB3LU8Y+h
6badivn6a+vdGdXL4OyS7kek//L8VzRcoG9N9RoEf1fdsaSTnpIC2D3bveTqA5GsIIyN5eb+zxKi
uNXYbls/ehj658rWHsgL2PS8ahWM0v9ljBllz4evP9BCT+jVp/B1e+NHGEUbGiGwu0IMefS9oNIE
fPq5NcAv0E5lutbkQySfioEkd4d+fRIuaGnCub6UlrTqu5NQHI/sIS50nTJxSnecylU0/kgL2Heq
sfQpBELfpkUu4y+HxY5dPwN3jNLFirGwmp6gV7q9JcM4rB/j4Gcizhn9TcdsIR4Ppbxpy2ppRrvE
X2mvqYrRVOVK9aVVYOOvuZToxrElMC5aDWQLWnvAVvOYaz9DuqKEK1cbK2OJbLJfkio00sgIsnTj
W0Sr3EnOBi1TTs6Ocgj453zXhAW/Lzr5xFd51b1XIPOR27spxAMDJnuJ5jbTpk2Vt4+deYFii2B0
J8GWjCbNxXVAcLzQQkMmMuE2ONNRMU5mQlxFse/zN5h7umEvmpRDFv8sjlTH6eBwXFTDXAy2tvEb
EijsD2gAD6VCeqwnb/B9AinB/kLeV1V9V0m48jU0HaiWrAL15EBKJqSVFLO0FGZF75Wn2o627VDi
J/EcMw7EqhKqe4GYtuel+pCP4trt9fHiOD8YramIyhG7fQXVikdpI/jV/d+0NKIuWNDbr4MXXcsf
E9rqofLcQenwlWkZp/YmSMnQsYuF12IZ0kRL6mw3c4x1Fr5UdQjYsfAlt/KWRcTZshyexnSByUoB
EcFf1gV9sF/m+AtaA2+xrtZZsKz3oMcq4UnGaqjfun43il2DvruuPnJ/jpgPuBTdnfA/gw5mYH7e
FRuH+wwlqncXB+9dLf8My+QvQFC00hwjUMBa4gHo6ltS82DDJ4MYZVrSwtAj0fffBM64icwe7wbS
nA3nn0Smt+ztG2kLA1boTdJ4fNTKfBdFbHH5Iix4+bAT6qRfUSjq8ckKWGi2DeWK0EP1rPb+UpJo
4JXRrq/WUYVg2bjQ6l9X2IgIGFiCVZPIvqBtgdYCVe/N4m4Y+IjbDX+sh7sRTMRbKeaOhoJT7/ja
ICuF/pr4BJZsim2VN26BlcJoFzYHe3zQLwmBss66rPZ2QSitvM+KOzgbug6/8W4gScp8LdCE/FXc
t8FSDYstx1/WN+vK2ecVWZ1/YdQCqA9lsVfivQZ1PJLCzfeH45U4ARUICiY169XA2Xx2G8vUtPIM
4UEqddBvGu1Av3Shln/33ZsgGLMtdAHcDisTy3XSLl6bPqfxuWTahTvX97/mavmhImYU1h00H2dF
cO6bfQPEHB1gjzW4LnIPpOgSKwTCSSbd1BfeGm9WX055mFd1boYHL3seMVK3G+Mk+W9q/oxcRVhu
tiHF/qSscv9tsqW7wT+NVrzs2lzcSeAX8KV8PwNXKyK6BJqONaCDLuxrRaTnRaMbHdcA6gXG5yZq
NwL9uclfFn/RvMzU/jfQXNnXGhWObJDBHvJk2ZU/YWcDBRfEZ01bueMDvQGHXJtpnkjFrF+HnT2n
wwaGOWrwqVDEQLlFZl5zJKPXPdKhukmavla7qwLtFhIcE3+H2d3F0mun1DN0MXRm8ZnTkLigEYZG
BzeEE8BM8NqEUn9LyX+tc8+4UM/p9GgUmjOc3fCdJk00lpMk4SP021S0JxRh21lINqk496bnnotb
VOMrU/tl1NkXXKGEsMawjQ5Cyk8wYSUcYPA5kqbNzSvzlVWjkoVkG9yLoNxYM/qLqhZ602ppdkBI
JBk7itV+wJwUlr+iUgRebvZ9rs/ppxFnWwIN3V5twDoO1KE4XZftupH+gSY7JKfGuUOeseBRw3pD
EfX9l3gNkeBZDZWACRp3ijPbHCoQmojwGNBj7ZfxoHlE7HR7ITSJii2xM9N7eQucvDK7Cn0h7Omw
1gaIm41Y4yGUFQ3Oo2A67ghZFUoilqd9dLYgZQue+I1HvDogDFH2fwOPgnljyBxlH4vEIH3IBokj
kIIttt0sQthtbjDxokTlxT6tzfZvunsuX7YLLNcUBA2rewh+rYmjwTjccrq/dl2jlfzfXzVb0HYz
Rb5meFDXiH3VPkwykIAHwYbZDZE+8BOohGLjEMiX25w20TGe74u6hYpKQTRm4YL9dQOe9P/j7Dx3
G9eybvtEBJjDX1LZlmXZltMfQrZl5pz59HfQjQ/tUgsWcNGN09V1XMW0w9przTVmV4VdLcW7aMLg
JRy3ipj+enJt1XALtyGPntxmrQ/4bvb91gdcCitvcfUlXNoHWL7IBk28ASCq/95G5mUhWnlyhC3G
trhz0s6DFLTb+frqyhiYFsP/eeBfVzp7YL3qGgqrlGMUQL71Uvc7fGXAJ61HTNfDlWgdWaZH/PSu
tatdekTO6vTIIadToaj++4ihFuTlIGXhLgo3hrVDTRdOGEaiQf8aaF2+NKR+X2taQ38lGhpXqqIx
Q9im1dgOey9RjZlT9DzE6374tjhipJwMRSAK9lDQj9Dd69IbCESVTGmy5TSqpPgbhZXdV6emoJJ+
+PsjXHwV1IfY8Kd/6GfLakOeRfDzOLuNs84Oxj1ab4OepYGT97WUy6UpP5Wi/u9SZ+tpaVpFGbRm
fBvhpDbNKyZVCq9WGSYbuz3a7h4Tp78f75IAQvp90bMNuWlrrW0gUt8SKRNpBNh/tCWmZ4izaAtI
jXeh+Y59yXaTt04ZFxpTT4bLN2nz42y0pbZCBr2VpBdV9Jf4oP19excrEqAg0RVIErHJudGFMGCY
lYt6uBNyxUnMxo71BynfBv7eR/3o0rMmmLs6fOqDnWHSPQ7bpKdjRHSNZdCS3ajtNLhSkbiYD/59
T+d7AWgzvVYE1Im66JTBsZCHeV3Rz50SqcXVovIwQaFrSNDSFW0HVYUb7YqbcjE9pnwQ1sPc1fFZ
HPMrm8bFAURhCyEL4kBi9X+nEr0tY6qH9JgDPQvDI/YBtb4Fc0YTBV0AV7fhC9ENe/B/L3c2dFyz
L4NiyPLbsZNmlXkvdc9aRVOtT9Vie5Wtd3EiIjCBcsWeD2P734dr8WloUcD+h+gm3hlazHmZXri7
qz2Sl5/rv1c6e42iWo9iJZFOwjPS8O5oEuakQyiDYho64ZUBfu2xzl6iicuePLgNcI0aLTpQwDV4
8GA8ICfW2djrEENdkJlojMNT52FwZ+qT3UPFUfuqq9jFygISEHi3SCcRb5+txX1VCqUeVfFUbwxi
CgfImjWKvsHdHYmKRFs7od149zTGaMvWl68VWqYXe77f/b78NL5/bQVp3kXC2NGpTIpDeXXjR7rz
YvXg6xKOAlsF7VhhNU56ZYW/+LlxsMAZBeQH2KJ/ryp0GRkqN8xuGzw5iWGo7OVpYcMxG7WNFgVX
jlsXJ+l/L3eOTlMrXxlbjWNkWG8Q53MmIHAyek7v05nAvcaquXw5NPHIs8AQnnd/kzuLxjz00E0Z
Sw5cFInYwVgTqOLTT3L1FHJ5wcaJ7f+udzaeIcPVqTnI9EqzUyCEhIRA8e6H94G/Y5PjHACpjYFV
1NUKaFtt4QdNOj6gVgUUaep7Ttor5wXMOi+MLB1nNMonkjqR8v79xrWeFnWHPeuDe/CfsH4XiFnX
Y2C3ge1VmAAbw6KcqrRL0VH3/L7ezYJjcqSRrvVnZB/vX9tXnExv4faSdaqHm+iuEeZbUtPyJLbN
bO0xuRtJp79h/CCx/Ns4pN7hP44rwrG+zZulvlkkpCHTUXIm182+LGZDki8qcolkpqRyV2ok+wSE
/OJNmx+G4dOTPsZqV2g3abW3oM4J0VHT6RaxAwz1Pqr4UxHeLGNTxPeqca9ZeyV9xVxSKuZqNAv6
rSXPtWTfHDosxZq7rFulJsk5e9gGpfMkPKSrZqGsKOP368IZcfru4STizOl04T2WqO1bV71js4YW
RsI3nsa/8UYJELyEdvL+BIqiOZGqXJikI+cmrs2YBOM0uAi1deyTH1+lyNVAUUA6xmfat0esqWQn
xZ1+S2EsOVQHicrpi0Ipt4ycCq/PG/WJ2uEsfhu25WOwsZRV91bcykDdPTQIs1x2ItrrvwfhGaVO
deq2Ustvtx/KC6wKPqED190vZt2pfFReYsEptXVZzGOQxXdIX4vbcEdnHZbvm+i9eofFu7HuqGmQ
VtVm47paoj3T3zKc5BfusltyrzFm85tiqQu21i7EE1LZbI+VAXobXlbqzvqXYD6+1JjtkPfs3ni5
k+0B7pKrZNPuwgXKQfGxxcY9uknwzZJupZsGdridbEryjsPGGB8oHgcn2Cv0x+QSr0tapg/ho7xW
dyfG1JNyWzi07pBd78eZ0tyNNxGVhI92Vb7E+qZB0A9ARFjH362jvVMlyVHNlot83PXJrBfmFDie
JCA7t+3eePYcyXMCUh+2tbeQL9k5BtjKJ0ye3lZF5unMe9z4q8fupQ9p7nD8vflAdaVzYEfOOxul
nvwAYvpeuq8L2334mmE1zft2INR/WXCw7XBb3a+kNaKFG/Mh1Z0cA+hN9mTiUWwnj+aDvAyX4tLb
GU/x9jujeSJcpqrtvhaLEMyMk5l2tFDt0yeEsBfxpqRfMXLKU/OIh3BIFeIj3qs1bOc1lOPRg3YP
RcNO4aeA6++ambep7Fd/Gxa2WQNesIWVYjt9hA27QnPMu6/QLWunm8OjtZI/GpQ9s9yO7o/BItad
aFE60pacKUncflkei4VvR76d7YYXU7ytRyfiaCKtNfOm9Rb9aHvN3MArIpu35B+RC5Hyj28Zx7p0
n7l2RJnQWlrpnF8fqy+92Xj+smmXFp7v/kwlgO7tqpqVz4SyyVO8F5/CbbgJnrq1vDLW4krb0Elb
H2Le7AF6q63s8xtheYS2PTNvrCVos9vNZJku2sUtf8+gzYNPDj8Hf6uuSuShe4EmkMOwOLaHQ/Y1
nmj9yuwQ5X8689JFTXElhvhy6OvnbFGXdzS3KlQlirtsvLGEefYFL1QonBIDdOqn1TZ+sKR1QOQ/
MzbtNx/ps/Dt/p0SGevgDHTKU3XvKXOshstltdOUhXsTKHYkzoaV1M69ndat6dJObZdTwqFIbfzR
1QcXmxlbvMkWlKDs9tu7l+1GcIbI8T615CV6zB7jfelgS9jbprWgh8u3GWHasCncWRpN46beCvxF
t0q7Eozb9ODlm/wg3pjGPtyO95JiC9hwryivQFUJ3BkG5N/NqllZV7IhP4jR83jl965yllRU9EwY
dS+j/dlYuuoir1YUy+lnL6h8yslng90LE9zz2GPM/UCF06yytc7iHt11xbFKQlsT6OrcNEBqFbSW
9TzH9ce7ZSljQYgnG2qnhW7CScdq8nscbmGET1IhwQUq3QMPqYaZ6OYLHaMlWuM2Ro+xnNIuZP9K
0PKjLvjrUc8yApqZl0Jae2QXO3/W+ncuhU0q0DUugGnE7oExumUt3dGnvFXRp7VX0AvRa6xSTFex
XwwEZf535HwpcP798s9iVSOOa1MS8febuuknLJ2Go8pP8zJLWnQlTL/gtytDCeXUhxMGgdR5ZFx7
Y5tnZAFvh0YB7d9VDnZ3c5OtTei8XeHlsySKIBzi353h6CS8Tz7XHcvClCwopTm1f4HqVOSqc5QV
MxqFnLpxHQkcddhrD4VirOLQuHa4v/yOQB9qoC5gnJ6dVF298AzkQj8tkaXWrbp0hJcg+XYtu58S
mUxRgcYJE9/dYPCy7CH/o+Wjh3uyrbVKEWLa6BhYaJstKYhKtiUfT/ep2S1jgkrlckpImLWxrjL/
SuPCxVM2Y5bKF9AYChNnI85s60iWjIKM6zCPNJXF/66h2b90eneWwc2MVHGOpWJlbXxjImrKEoTJ
aKkb+1jEjzd87ghu/h5ylzLegHIpXvy4K4rnB+xKlPNcd4FSj/4DZ5MyhwCRKpt6Nz6LJD6p5SMF
xdigYrcxvStXvxTJ69TeZAXdEyjGs4+pFokWZyVs+bpxOvbFRtmTeG1ZwrvwKIu3ZXrN2vvSyUg3
EcFbFP0smk//jZq9MJNwrpDCqRCVYQPi3QXyDY1D6DeAtv/9bi9dy5guRW2IIP1/2pSAnVhFDLSH
yup0CO6XHLqHgqOK03vllYlxaV5guIKUihmN0vXsyKdmvhQHjZhOzJlEzafGRLfcs1xdzZH8GCGe
L5wGQirKhuC3/sebGj0N+PuYglcpHI0OL9z8mVcZJwsrfTdkJO/dvRA6tbbwjVc3dXrFBUHROZpw
gxeXjUFVuhCUYIZhGG3TnNs8wt+k2SXqI2oJ/D/xkH/OR5v5KmoPAclwVzDnvVg5pmTYinfUYbLQ
IV+5M5hvo3wjeQGxLRfq38oCKx08IDyapaMrxdKLjS00qCLaBVZsogX8d+zkbI5WEw4ZvoDyqaya
lYpbokvxwuvqeyXdT6s1OkEBdYXUVSWZ9OqJHFmlXDndX5yzv2/kbBBbQzQWhev9wHhVPV1lqIAs
lMroS3idZkzbS/1cJjikQIVgCPw9rC9NWpOeIlrS6cTHTfTf16DXRipFGjI6yubVgH/X3vsRV9zn
/k+zX6Ff2amu1sbOyhO+X0O+V/of5ezUJgx6nipFTyGQx43id5CXXXzlosr0Es9G+T8FubPztaWn
Ul1mCTkUDvhxLcwywJtRvkozCDJKOqfINQuCx7wu5xkyCivZq50KDChdTx7iRki/coZHpi475CoT
rVik3KxhebM8rxD/rQNQnmJ6n+ToLdPargORkCIqn8z26hp/4YtRDGfmgDWlwHhefdekpBXVcaTM
L0MM1ckpY7taku0eP6sORosTpc8tVsgv7iqVUW0P+zg/Fu4dPgPivvevLIuX8incjkUxBkUASd3z
ASTU6O+qFh+EKFgCTlyrGb5nur/IiAHhy0l4LpeSiQG3ez9Kwk2o4EcW5SwgJw0tVf8ZZsFyarX+
e1xfShX+vq/zukhYtlo4arRIdeEmi4OVK+2lsvyI/WYqI7BHt+oyTqPnpgzvjHFYedUqoqTx/4NB
/uc+zqa3Sfq0K+pJJwJAz99AfUL6hJuQmy+vPPEUzf/PGP/vl9DPM1tepXmtSXtzSo/PZHVNBFDh
fJ0R9PHI5XACOdHQkRYlzaYNSpuZliV7TxzsxszXf9/NxZtht0TSgCZY+bGu/ZUqDTSM111ZpVYk
bZjhKpAZiKAt8d3f16HIPa3UZ89NX6KmTU3mFL5/6Ii/LiUAvZeVnKxsJLebybKQcr/GIdEPRGju
5dwt0Ly681DpnCQ0N7ILg9qnqaoZbTKqgzbM6CSapTip5jG4QbasZIDeI55Q6PRafSMH9Yp6fYzu
IxROalHsvEhHEGtAuVGWkyIXVJU8Kk7fqQsTIPBIBRQr2RmV0Y+YUqCbeYvU1GHVhiKNctRk8HmM
UIeq4M6S1trF5V6G5uWn0IL0dxDpq9hY1DpAoJIR6WEIKKezAWslM3kM4MZPJjGyl+/jfpi0DXXO
v0Wm6cJIUQ2HoC9EcVDg+jQBtAC28jOGJsxpVVBcZUej5yacEl4SyKj3sNmXmrJpMyqVeET5XbEV
im2NHWZmR9CPp/ZwA9oQIUipKnNUi8a0XFMrMjtAax7dcGh6R1Kosvk9tupaKHNUThW8NgSDBh7m
SU9LBHmJkWdxkQpO1Kl+2wi8wzAH5CTcCHFI/elNCI9ZisROjIg3HtoycegNvonRryuiv86HWiGV
B3koEm6mWq+ByTsJjlTdihC23NDOONLAzpLHaDWI8czA2lRr0veWCKTI+126M/x0HUj5SiL/hhx/
otX6enWno+50xWYbD8lc79LndMIugWcXmuxJgMpDKcNidFQVLl/yg6Gma8lclcONWh06pIO9dkhq
TsFt7+TMMW9YdQOojRg4EZ8wFw4JPQ4DmRn0yg1QV7d9KDIEyTnuUgcT1NSoPt2pCLKRlHNm4KaU
RFkMmL8wX2tldFyDMoe47SFYo7MV4YF5CQ6mJ69f+yEgd5CO3lbw4xUeoVr1lfBXIjHr43YG5n0U
wfexpQ/GsY++tXicZb2yyoRw1qXHZBuhmW+sEfqbgHiQBCPlsqw9/vTDx7XDotVJ8brD2hDAncUY
jt84W4xIuBOqqyGwLJn1w8StKxtOwaTDF/cSORwX7ekQpSs/3fplAShreFBC63bCG0wBDmcDMMMq
6RSd5Em6jeuN52aHWIPQJYKHwYpgPNb1z8KVdxa+FXtzYyXiJijINLt0uWQHoYFU5Ro3UQqIL3ie
Ji+bMmsscEjHwzXJx9qgP3UM1XHREMvVqrBIEaJw8RhPcM/uGtswHuOdNmKXTYZsEGejLC/p1+Dq
g4gTEjNrEuIWQzrXq02nTmJTQIA8H6/WREeeyOmNnLvfaEqguYHYG9d1fYAbPYuD1zwLfpTGWUw2
m3ZB4F05dsY+yHN0eXEHvIwWrem3POzVRf2RjhLb57WiP55AVppEnr7dWuRDPZpGaORauqg7LW+n
qx8DQ09Qk6ekX2pld4cvHQrsGVA44m6kl0VivMgAsqqG9HTGwFbVhSzEb+iVKekYInrusUUDnByl
3Fuo2dZjnemrwOmE4i409sUQzyKLTSL9DtGdudGBGdOQu5nm9/TkjVXeCiUwPN5oGREBbXoz3KSk
gweqBGH9MMi3LAkokAThsaMBsZSypc9PRMKTDs8xhsnGWSHsl7XVz9igWGHAOtaABPmGDDwKQhN6
hYoTZwAZkCODJHopcZYsHivLsFv1rddM8pop5uVvVFmDCF19OW+EfCZl/SJq8pkbljjPm/z1xaqi
+QgR/HTvYR06HnxJgSZBAsIUUg148yF5V0NxJWiol5WImTPghsHqJyT3fsfQV2MS3uWDi7Nwob5P
zJSow2ZVQJGgkS21YJZlzUzpUHvh/j2NXh26nkg4lMxJ/PR6vE5U+OHDe8mmEXSkfou50NOzMCwr
+JLusGndcIV9QV5ivNtqNCycRrKnltLdVuJzbNULKoQ7qlaS+Y6Jkddos0YnLg2xwwMCyWjV831Q
bdU8XCUgddIAQxOaFbI1jbJOFykzn99xVZjO8NMsheAxeJ6Cr3A8pMRrE5ubTpDptfeUEdre3JWj
S9GX9ojkEITGXOYMKHkyAMonndFhNluNEo6ZzOJeA27nROMjRTODsozg4R2cO35zCOolYBu8GAvM
XyavR0XFkiPajElme6J/T9kvE0Q79MOFIGD6kkGWa61ZnZWrEftu6dAR1U7zDjDZhtoa7THGjQuc
P9Uq6PT9Usf8t9MTmDJfSvI1CtaKc9+LWWx0IJFdAj3PSrdCaq0spOqW72/NwVi5cbvr2eYKZsJQ
dog0Qjh4/ofXLEPaX8r6KAo2Om0lX7X9PXS2HHSl5B7z6JDlOtlqUppv4mdW7at6Hctrf5wDe1Pf
GLyaGFKSoKVD3UyTW9TogxqesgzfnUDHc0Z0tJh2kSScufHwLvnlrFTAwSmIMHN3NzTGoyhkq2Sk
w70gE0sKC34klKRRexOLt5GijoSMuEHwg7EmlYiDW76hONzUYEDVEJB2oeHgibF60t+mZb+ycEq3
SNpOS2scv7XjnZS9pdi3jrXpqDKDUJXsoaJYENHq8Aw4Gln/R8GsEN1lYuwE9o8mRso+fKWsfanR
2qowLgYIi5YGyT0aFtF9TCJfSoIb1xppME1RpYO6G3Ni+8Cmy92mmZ00GGJ2M2dX8KE4R8t8IkCN
kp1Zwi08hc7Ht5hoAlEbqNsJQw16vgZhFc6a3JznXoe6Hs0RpW+9ijZ0PSKZfxnd/UeVtciRGpk6
fDwXKoPFlVzQuCjbYqOM3bqSAZuGmlNJrmP58SwZXFvFNbPPsKXPH30KDwjYwTfQupm0dtR0971c
OiA9nM5pkOeTGoVblA001owSR0ZwMXlJeWNflvVcsJvhYCjxQh+CG8XA19C4EYonV14a7f3QW7eZ
D4+sX5hWOtlDLCTrFPX+fTYoGNEntqSnjqt6rJ0rk6UwK+SF6PazglccahRQetRkhbY0M+aIce8n
s5YibgoUT8m0RYWhp+QJDyN1jRpJYZnSCtS8anH8amRUlcwIJL//3IbCciipy+jZuh2zlVGR7Zfi
1TAYdtlzkCx1bHT3Haf+3BdXtYQrR1auDYyK0hCp0OSq6r605Uat7oLKX/nUbBDDEHxkG9IKT3H0
YfVwbztlbk2ytwdB+0jj3VAsslzcVsqyNut56NL48Ihsq1PvKkDzCuABP5Chgr112ovk72TxsYfr
4CV4l2qo6XwDV/Z0Q0U+0vG/KJJ5khHnSow5M3DSloS+h2FBQAuauGtNd96n9AdRogfRO3n9GN0i
HSh/w/Yy9VffAv+q3aEN6XjrKrQStaodufIPUa/ZoSvM+w58JvVJgsuM/qGEjZn0VvNE4d9NpZlR
BZtSUCmuba3wSLBGpw7ibAJ7ijuScjvNr5CCQlUfzGgpmeSxm3BW67cq/5MMX133Zbav9bCMgdQW
8pMg7dx6qTQBuhGXn01XovjRSq9aszIaALg0oaT1vdQvO0a2wKGjlLCm6hbsRZ1nS4/VBrvjParL
4KW/lx6zj/JkHcPv/iHBoOFJfJQfxUfhAGV13+/Vx5RtK7ClwQ5cuz+WR+WbJe5pPOgv9b49jt/d
/bBjfBvf0rPxXD5Yz+2+PzT3zJz2WD94n91j9tY9dU8J3Kiv/qhOvvA2QF/cCPgJaS7Tc3r03rpH
9yN4HU/qh/mS8QaI5g7No3Zq7run4Uk6BK/KoXijtc/8wA3mUJ+CN9bsQ35KT+VJePMxgTnVD91T
8FYfmyftuXp0X8L39MTIHEO7+OAf5av06J+6DxIgxXf/lL3T8U0YSfX7pXytPtQHVHbWV/GBRQ21
+A+6/6aa65f1ZeW28ia9dXvp0/9iah7Ug3xo9uJ3OFdX3Gx/IjMuf4SnEYDyZ/fdQyINbGIA4XP4
Hr7HjF/0n+5re2yPqKulb14UD0rn4Et/Ml/Ygoyn4CX/HB7qt/zVe65ZdagDtzZ/9lMGtwaRF4Ls
h/5hvDXH9IvSW/cuHsST9dLuhA+Z+8m/TD4jULSUFxKlPIfwRaK1v+cb76Lv4rvkE3FrIWtwScA7
3Z31iSSkD+zoyAlGm/6P+t19czHaq+Ivgz9AsMfq/BkdYbMKr+63xEIhY7lm84v4aVUu5ZVTn3I6
G7BF+OBtsUMnL8U3UbHxGd67y+bIT/Lf6igEdvjmfsfVLP4K3wLCoudh+pdgd9nhP/J3qvmWHXyO
B5eXor8Yoe0elM96Jtz4y+k/dCm9lq8afZ4lAuUuINzDXkAz7wQaSFJYAoWhPZJn5dRK/9UgYzCv
v3fNs6q7JJPD++mIX8BsMxq2VRZpsb4x3QZF4zyaOCc9uyIwHo/Jm1Y0bQTmXDX2GPBYGgoWgnNl
cB36h2hbQ4YeNWSjODPToJS8mBxGYB6P4r5L3lya8Qwfz7D62yOOBimQT/TucD5F1bhmsmQXn12n
rWI2t1RvCPi3ubTPIQoXhFLED0JE7Z0XmXUkbjmLELAnWbOazq5l8+61xsyKNxCQJ02RnxczF2q+
VFRzgYiyBEKtVlsiR7KldDYX87Q1CfjSJbE5FACCvWATA3IEpSgW5lbgeJaCIKNMMB2+u2I/6qqt
Y/ONL/Skp0i+Fe1JpBzqh/lMjRHB+4RHJZj+fUpFkMZh4uMpzeyP3WzqpA7Se43SOfWNGI2vlC91
qIx9tJmY6eYmjr90qWWvCh3FNOZu3kxg5i5vHM1lAy8AsfSzhKWuat9TsNsIRUa+pNGdguSBFh54
75mBQ3azNQvxIWrKz2FBWzSoNZpgnmKFhS2cj14yI7zkfCi66qOnE5V6+6mdnDacshdhLhULXjky
ZG/IftZ9iKqAgiUz2WQ0kCZBMdey745DmcJJWrRTJSUpOswDNDkx+YmUfbyKt57rzsrhECvMKRUM
MWdHM6mWUwWvsKg9HBRUxz6bmJkl27LQn0X/RQ7XUv9I9se3czQWPeGXiB06IANBOU0gxeng1Q9L
urpdCAymtpjQspPFHF+M3RanucHGPTzmVU8+RqJyrYh0IQX3T17sLNFumvjGqmWJTHSYw5OHcYka
f8oo/Z2Bu1Sr+p1+O0utS4MiiH5DEU4c3jnF1c29P+54ZFOa/30hlOZXMn1negZt8MUuVAxKJWgX
ZiSRfINjGCgoaS+4C7b/QqZIRlsJh5g19IspCUFf2bJiWAfVZ/pU5c8J4rbEo8vziE2FfkiVRVod
O3Ulhw6tgsJCHlcjyaf4vdZOAiFrH71hm07apsY0THbc+q4i9Ah9CjXWiySnjqKjv2LhQVZo85pD
YztBA6kk2KIgzyov2lg4F7X433IUCDx8N+VD68PaXGlCtzDCveZj7KD1a60n8+jdmu0zTcuOWVaL
RkJnls00uZ6PpAVK632qrrmDsSF50qPUyUOZpEw0qydUN+VIdG9TY++gmEv6+MV4nXKuyDE+Iyfv
9yzQApbm/LzQHfIQ0KUfvUp0rU9ZoclaiBSjIxCHC4p6P7YEjGQnJs7ZZMzO6oFqoshVgvUHz0dU
XjgFIXFHHq8L1Xez7J5YsFi0o9x9pTGv9cJPqAprQ/C3RaC8yhlHqGbvBf3cZLYGKArqnvCLpGVN
ONR3dLx6s8mN1+PsbF7Jjl+bDNMo/pUk1gSIVFEH7dHUASD81CppILjmbnlRhvJ7MpyJPkzBrDi6
4TZH/1FUPBfGhE7H/mdJtcF0QZMDg2Oys2hhJCWhxCPwaI5mcpfSJ//3dLk2Wc4KM26HsKcQYfFa
YeWEwbwbn0DDd828Z1UlP6hf06DoV1aCn0T9r3cs40mYmrEe3bKZqFU0a1rkb8V0VrzrrSehq2yR
LMTYsG81jui/5ep3RIF7sjsnvy75m7CUFhURdd/m3PEXHt7k5Y4C5YyFkSk30w9XGnJRxObWNxrs
XCwmTeqO3nha3/AgNuxChK8sG8spdTVlaOqgupE9jqz5rCmyaXMIgCJM4z8J7qe0tGtWyB3Rw00K
1vKZhGGPECq2AK433120cWtvMap8wAI2Pxu1olXPxYJzNymd3KnGZvH3Z7ukM8AEDCawPlkdi2cD
Vcec1WBuUDhJ57kAd+Lbr+7+o70WSvP/Z+3+dbGz4ZoZ9ZD4Oh2SmM2xXmJxRgY1CCj/X3PT+6m3
/U+VBtW+DIpnIhaeVae8bBQSvNTxdSqetYBTG4YrFnqDgtySmAkcv1tQF9lDLtabZsuqq3QcOQ3D
iZH3TE/eR80aQKHd1CwYwd3022PwgaBtbFnBOIRRgCWbI3wFVbzknY0lBqv3iWtbJhHmCprKQwR9
Qds3KCAJwxddtsjGVxFwofvd6+88uVZlDnmxsSgnSg5OjWVU4A+cvvkFBJQ2XmoteVxpbaTFY6iN
V0pmF5FFOig1qmU4edFC+O8apVd53iqFiqIIBgScYKDiS3orprX+p3txygOr6QQ7DDJeWrH8e+Rd
lETokgjsETM2OD5nkoiAbkSpCwkYaJYFXUafLj0WXJr2ijai06ve5pjnUD3DMIOuCwsh3d93cGkB
QQSPLZuiaTSxnu3vYQvyLRMJJaKxmQxo8HmQw3dSXnF7RRBwUXWhy5jdmQxJ6vZnUUurpAnTT0D2
Ym1U4j1gCSIq9Un0AdAr/alIs3npJGnhPP79mJem+O9rnz1m6SWhnqQlYgT6kuWpKszuQCPW0Gy6
/Mq1rj7o2aBq28YrxwSAkdI/4o4i0pEGKU8D3DNhRJ4Dd1dQ4KhI89DN8/dzXoSq/n7Qs+Wl9xtZ
7JoJcy62W8XcZem4aQHvaEmxDhT1xhSRxR+FEM8PYUl04bcTowOHFPKvnokWvLXmGlPfL3PqsmRj
y52XmWiJ0P5KZGDR/fZkgnJbqq7d++VvZExmcIgaSOX8Oxc9WfClsjbCW0s/aK0DAEAQpHv8Q6Zc
OALMK6v+RZaGTvcLPu+QGxT1bEx0UTUEhmfRBpNpd+4+dHcwtPzyxZMXAsd/04Ujs4xKa2Y22Yxu
q/+oZDRNuLII/Uzy83UaExNojpJEI8p5E3OqyqWhlySRo/EweGuL4/tAN3O/imevbn2MghU0oCq4
86UN5dZKOXnybT82pNHnAiFcrNz9PYguhTHoWiEiTP3MGFr/+yEoClTBOEJHxywv58hEiG0K0yGS
FVoK9lJ/ZWW4fD0UlJAYoEz+yD5/BTF1hdtIqyPrjE3kLHu80fn2ACc4Uef+/qq73I8Q4n/e96TY
/M/1zhfduuvkDGJghv7O2MUcYCr/GIXzMs9BJVkzFa1hHe2idjdpY+M2WecormXAO17FN5CcqY4H
YEwNUQtQfq09gYYU2h1Zyfz04e9vYU4v+/xmTVUB+DmJdXHs/PdjCLGsR1lVhreUVkedbIiZbiPO
Q5wYTiXBfNYldqB7C7kDIFlv6LmcYIi9QVsGRaZJjaAjzACoVKTa2moOffWQNFvqrUrbL/IaHylK
t24i3JXW0hOARaXjnOZusgQSezILpdEmq1aBE+5KJ7eQbKWyOOipt51Kx5RKScZ1vY+YRgMipmgw
MF3DLYgKGMVRzmA6NRksqaTqFLWPU/1NTPf4iM0EjKBdkjTYNjtSgjlZTSNUvOFPTZwat0A/rHmL
xDVB/+ySxALtHM+0cT/VyUaLphqXikmqGZO++jDVFlOLo1KPcD5yEs5O4CCgpW3LIZ/Xcr76+6P8
qFz/+Cjm2VIVu0VeiwN8FKtaZsnN1JiNxr8ySLy233G6Nu54wWW2Zxzr2m2Cm1NXrS3OvRFNVWgo
SND430ZzRWB5aR4xTgAwaqCjEVn+O1QKsehLvcBolTgW+AVSBjY5EhDspmxygXFl2l5ar39f7kxm
pWRET+KQYHBA5w0+We171k2aWak6ENL//cYvzoJfj3YWyiogmakts0RC/q7aNy9blLgWS/WV7VO9
9kzKv69QFHwxTvoYSx1xDxmujeaiqcwnNyS9owGmKWZJi+7cjF446u8qgBO6i7jFeNShTRZ70CcL
E6xfkC37JlhEfQE97SQrJXRWkRKVvPCZKKwvgzFMoAjCvLxSbvlMQ3HQBrQ0NWL8Nwy2VsaoPmbU
IWtaAJognysRZamuIyGiLRsdwiAFe+k4XnMxuvaizzJYRtsVopf70a1kHBDPYEQwaWDh/vz9PS/C
tk34Cez2pE5pLP73RVdBoiMygeEbFM/Inns9czRSGHeki+LxJfRuIrGnAF1TCqscADIB078fVSwa
MzLQwzxvD8G6Un0qvWqDeEW6oQaeF/GNEOUbYV3giChhJCOjL5nc1v6++0vIItxCsbNRMSMy1XMY
xpgUoxmXVXhrKOTHUQAtVdKVCA3RDCUa2b9TPWzYHq5cdprA/7Ps/LrsNHp/bZRyrCda15CMM2mX
ym680Glhw1H7hHtCOyk9c9ccbS8Oh19XPNt92rRJjf/H2Xn1Rs22XfsXWXIvu65Tk0kP2bEgJO69
+9d/h3k2vpsBEelVBAoQxmOPfZXzXOtY4UbiqAfLjpQUdiwAtqdt2vv3ucnbE/zHuW1ZJKjiRST4
VzeEHuf6LMRwrTVgcAIUNjJK4H3irOuTHbCPdGQGEfHP4ELvd+XcH0jiS4a7Omu9rVoeh9Q5+rc2
Dv1h/tDq71k8fuV42p7+f73Hq+s/Q8Ycw3LbrelubwUiDT+onvIxfcEBpaqnFu+P9lS/LV+tVf82
sls4lbks+LXFa9eFNCd9uehRcWtk/vZs9p4leZN+GvpXpASDsvv3h/FXhbGITn+rikg6S6XfbzSp
l+NSqkm90OzX8+3tHufq++nbwXHu7r6YRP6y/2QVJir4IFgAQxj4/UitzLhepvBsMsCtstPnt+n8
rlOQ+nJVq23z0dWn99uhrrZleVvoZPKSqwHBhmIJOqyfm55b5XbCfmGArRsX+qVitN/UoxnZlpG1
uEOBGyGuHUH1+KkogyMb3ZiVT8dqMHad4pjWbaV8jOFl+17+pLPMN0PzODWPafiABg7tX9+gnSoe
6IRJ8L1DHWEg4sSK9vb01s2QXBUSPmNXyrVDLlz4ySVk7fD470/1LzcR509yqGxRD/ojh6uywkqU
4yi7jetbM+NUKG0k8G4Ne9ED7qEWNeS/j/iX0UMG6EbCPJB27Q/CWq7KuZgZCWbI+J61tLeSM1TG
d9VXKLe/3kT/Oc7VJxsRMCsUwpLe9mh2ElC0+mOcnddCdXL9i73R33aNv53T1aNRkX2aSRPHKuKz
pf4sqcfnBvjHDstleSwFnAh0KGY6wc0QBkl2SouYiOIIqSdl2ekLvymYq7/c1f+l510t+iY5Vhuo
88lpMqo7MSVZOaHE0ZxKTfea7CFM9rEBRnhj86t4C79vSumtD6dXvV3AKQsV+tnzM8tyKbuRYnjy
t/Og3g+RL5AiaEw/M/E1r1/SFxKyFOtJxkFd+Hp1nIs3RcUpiFXIt2R3QLwkfijTzgD7KT7r0rtK
VSEU1J2h3yMr3AjVFJXL9WVCypTLCBF3kWR3s+UmNcG5MXhdSoEDE0Ad4fFo1eMyasdUNFyhf5S0
bhdl673Sl3YUa3Y97nrBOrQqpmHWYKtZOaJa7sw8v1D7N7YebVgHEnGuQn3MLfEkmMSoMkNkJsHK
JHyM90aJFtZEGFrsEjwbLQHA1CFLWiPYoQI0zyuNW0qXEtxnnRzVhKefduuGft3avFubWlrW3RJ9
juJhVeqDxIdrKhLMquc80Q9tuuvFb5sDsWQ0YSy9X9qdUcFhbkRHqTZ9aTYhTgwfrLd5fFpM5Vad
12cLlzzpV5ByQw8mCFdaw7LFnpPelTUe6xHEMI1xQombfFMUfjXy/2WJ8RuM8WpRL0jhEmtaXG17
iHYKQlOEd/CxKsghoju5Rj8pgJU25C/Wg8avIsd/Rmdzg5luce+EYPH9H0WQqqzLWC1lrBSvtVu7
vS8H2XfxEO+Nh3S/HPI9PvnX2YU17C+e7Cze5DFj7MM3rM1BedKD2S/36kE8KO/bz0ff033xqQa8
QmLLgbCrX+W33m88VO2vrGF28y3KzkAN5E0cwd/zIshqArp4vM74SpaAV8CHvov3ncfwyMHkoIWv
K/jrxXTk+zQIPeOb6aHKdRpv9rcvMwAjGeR7PSj3ZjB8yofZV95hs/npZXtplS89GPnJ1VdeB29E
ltF5LScbn1pOuvF6t3cJ8XkO70YXiKLH23mVfNFTXOAZ3tDYDW3VQ+qvuyZYd5GH290zXeOGghyd
Tr4AUzsEC9upSwnlIfNYPLuyB0vTB0v3owmqIPLyW+4fMgD4iv0myDwYGz6/+C883b7gCJ5+0V3d
hTv96yW53c84G+BRyHuBA6DJfUq8Jkj4ebLR3e0r9+tbcmMdIMYOmgi3OrM7Y1q9sbzthd7ZvUCz
eDnp7vAt/tFStHDEbyQd89XbawDuwxkP4B92ytty29uX0ba80L0veKlgb9/PL6mbPqQ+hsH9aG//
WDjqRaL5fWjcxq09zVPdzk8/Cd4Iam/wGxex7sngqJlTHtFxcAkir+N9b2daeMpJOimu7pQufga3
eoo83uw9Ikg3fFTuecv8T3W7Bp7hyLeDL921HmOY17iDX3vyg+YttwNRJ1h7Sey4qO506VJ7+1/y
Rbxsp2U55sV0eT1XvwCod7iuvOXZ/hCc/eOPW9VRvR+qI3qiZ/jbl+ar3vxIse9ntFOfNV9yQSz4
ilsCZekCZbc8lb7067twPx/H48xXuF+PdM/5LjoUIMXMvb4HiL8Pv/G9u51NN9nM8FGg7ttdwu+G
1x4zR91HAfnrCIa3V1mP0hEqyaHkHcC4j51iZ/iAaM7JITvUvw5v/UgO0V1zTgWnQp4BaKP2S/5L
coBBQp3pUJ3j2/+9j+2dUVWGGLPvf+C+3usu2E9X87T79CUJDC7h5C+vRiC/WsHsJT/rm/omcsRH
2Qb76m5fhS/vKMjdtW8Ff5LOlLnc/t74rni51xFt6jmF2wfqS+GnXuH3T+Ju2S0/lh+E4AR5MOxS
fnV8YTHFSLK39sMu/sj5p/gjdAzXdI7ive7Bww6M/QRTYZee8/NyLM+baG1fn8UjjBJhHx+W47Kr
g8zvgz5AcM3hS299G+8QS5YeW0veL+WBi+zOnAE8Kie5APvh/dJld1W/2YevFH6Chl/KQQhkf/TQ
BI4eiTGuwg/VOKAweHjT7XCbe32wnQ4Ul2D7fdlZexzjxl7ba24cVDvdmy9qZtMufIHV4h1Nx2V2
fDR+wtMh/dpNfjAkcU7KXr3X3G2gGrkjXW0fOnx5IeSWcmOb8OpsIzwkEC801bz//ZlU3dv6rj1s
lx+wjVv5dbBdVi5EVHKF0Hzk5KHvMUqdwbsECCKH48ARdY/1zSPslmDZyS8xKJLM3y4VTGgHfvu5
4NNMPezJbuqJu5jD4aLy+Pz4DAveDD9/i3/nOBytffeDQBxrH3qsy9nc0hD2Qi8PkCh6kd+9pBBj
kN9/ta2+WkL9mnp0ShCyprHdgaz9+x6kafWkoeI9k9J7yLHGFp7wmqH0wGOlw1i/6Z+Xxyz76qhX
25E/jno105aKHpOQOJSPRF96KyPRPeJBH32r+/Pfq/BfjbXrqRVQhbhRajdA6dX5LSxClJmojZOI
Bam3RnfMKx/fM+kHiWcmdOK0zldySFcLw1j8GlN2KrT7Ae1uiH5PwJTUdNCvVuVilBOBQ42Hvd2Z
JaznQCLb76agu/9+z39dDuiwfOUN60eU5NV7Ng3BXOWsEC/KgzXYNdCoGwKnYhT8rvWYfrB4u29P
7b7ch/fxOfnenkRU5cdCdsaPbofiUovdmB6StB8fWcuNsU1ehPXDoLHVuRrBt9+2HtctA/RjuZPu
ov2SO8steueH4V19yEY7fG8uPJmy6jR78b1773hmbyvN02Hsk6R7ol02t3ZyMV+o6baEXKE6AbrO
XfNk3v/7WsjKVnS7+gCxywPhg3gpQSfY/v0/dR9hViwt1nrxIr/Re9Aqm7JTxtK98KT3snUxBTbP
+Hm+S4QR6Xac2ulPhLSsKGLkjjSNnbVw+osK94tF589V9oYPXCcdFADg+LGLnLX73stuo9v1pb3V
PzL8UHT4HpnB29I2/PmnRm0pcgocSw5Sr/xd/VCOBrXK2Kb/f6PO7jyi5kYVK4Cnae54U4XpcGxh
sAU6/9/F582e6CEZLh8AElg+oiqmEz4TEE5PAENRSFZPQ+WLWJXJ+gBD0thkWHyyXpcLD8eX8N4+
Gj9w4DDdQhhBrlJS/JNQWdqIQuxQdqYLscrxi4a+8F1ZHPE1+gkFobkMj7IrEvxR2fFNazrlc87X
ADXxqSxc88GoHfY7sJdWVtz4JbBlkDaJ6mSxqdVGCuG08KIsYVMtakhqBXRTe5hS9IMMHem2ckAJ
Gz7g0PPQX4fI1+3xvGJGAr9c2R2KCi7J5EpEf/BBhJ71Jktu/1k/D4+K6WhOcWu2DkFB8QfNfZUI
lI/1SfvQviOaIym7QSz8me17b74hBrepbZ0VEfcAih32JDQKQ1vyyjf9R/ukKwzNMSIcmjUot4vV
1WriRuyU40t2tNg1VwBhcgyvkXNwtJ/rTwwpw4qRyKFBACCi1h3jm/hVY1e62lRsQ91v9+/V/ryc
M6Fol6Z8RF/hnSX7o3MHN7a/lIL9Uiv88aCQ3asRRwDXXb4qVy5TtmrN1MNhzswdaJh5RJco5YHc
3iwSz2vNrmwpQoJBmPI3DNH4FqLxHQjoyiRQXsiFawM7WqTsgZzfKpnqKk10H4ufdL1cDT9Uu4hP
MepOEdaVjmx3nC6inHMzJRQCu5OhgzlV811hye+9Fbqo6p7ZWsrkHNNKU2T23cJHEarkjuzE2m/V
NyPVcEGy8O02OcygqH6yyoE8BnECKi6K2Wx1O6orNjZfYb400wjhDRZZ8j7pJtrI2bGEcVMTkCLS
fqzW9FMNo72iIqs/FOHzlkglv2nIsIbYj5ufhHftWnY6kbHL2UD8+r2cTgpUWDXEAFV0OwhjAs6Q
1ZPwwbXVB/lZSvJh1Qrwz/G+iHE2T7tR7HYFFgkjfBhg0IWdxlZ4cntMUtUy3llp4UV5RqqRicTJ
KcbOJr3MFmNGJNS3a50fNQW1aEeySHkuwn0pncP3bKvBkeqiWAur09pd80Canwwj2qOApu08tm9D
/zmt7DewpGXFXW6MzhBtHXoKrwXFH2G8K3GM9vFzSQ5ITPhbxSEWMuHkE01mbwelqaWlTWsQ4kWF
+n3A/BiiDf73mP23W94SNfIMaOzTktGuxC6iZnZ1JGnlY3Rj2T/QG+9Hj9BvR/nqQFc1tu3ZsjCS
EgnC1pnJfatZ/2duqLvFSLqIA82+iH9cYGNn3YenNSCqOvGblzKI3C9JD1elxP8dFAY4Yg1NVnTr
au2ioSadcQCuF4DH94JN8wUteBA+Wp4URI/e+Fz4E6tXYx+f26/O+Bqf8+vgFunVNAm20LPrYHXS
YdKmUOP5rPSaS17Sz3YcsIyKEXRc018bkx4Z3WS5w13YDMOLrrS+kZQ3KbrxUH/QyfxCBLOySEiV
zI8k4WFIMizlnYfPjFvzJinCIIPA2VMa6/GEiKqNzxZVKSpZSbAZFRzz1/ek02ylvpbiMO4HY7bF
8MMaC4/yIB47ERTE5Kj6u3ZokEf2ieTp4yeMhi9qJ3/7MP57Pa5K6NNA6EKyAKEg+25IUCRrKK/P
efdG/x0rwZeitevu9x8fwFUJNE9FsxhKfWKke1+ayY8S66h0r+PYekl+A6Zu4SlrxA5EGFgz43tK
4a1W3ib5o4xm+7seHXWNnaNB8Tl+/+K5uyoF897A9WrcmuD4QbOrV4+DoiS1UYWtfArPExaE+LvE
6GTWn8nBIOOqDnBTEEwzdj5hw6wFbUzW+MK/1oD9OeXxPqBJ0SbkRkVZ+vtjaeRRm+OtrB5JlvuU
3MR+n9zlFB6fvzjfbRz5fcbTRMRLFiR0mWxq/epJ7JpsNtph7U7rYON2QvJ8QEGeHLTQYQ9usUrS
bdXH2yGKrAu+WKX/5VHcjm4w7MACE//IiTFMKa2VfunPKvFlkyq+gu09a0l4VIXxbKwZeXJ0F6qb
taJoSYoUT+QiUfpJPhWVh1F+G5C6I/Rwp8XdzHxUTwfJHtGhaTLCFXOyW6AQS/GZJh+R4XZC4Sza
w5i9ro3iyRb7ZiRKWQvdZUoCQROCtkyDJvmhN6EAIQHsR6084y2B+XkREmM3JPHRZN6PvmrQXbcF
ft13m3QYKpoBNNq6WnmsEhmQxkTMHLdeM7WOQhBqrDrsLA9CFbsz7f7b2ILq1dxHmkRFWXUMrANC
w1Llq3viz/0sez0IW7SzKKiSbfP7vdfoMHgm5JaPLI39+bS6lr/a7/lN8q1wp6/mnz+3scRlK2ye
wSASGaRdDQZDJufDnAzDSWx/pFApk/G2mvfy+iQVu4LiE1EOiLgVml3rVzvoX8Lsq5t/m11Vrjpr
PZBIv5/oaPSt3ErjdNLCt65+ngmP21Zaayo6OGPKVAs2bEwd3YzAMwCow5Gb2vxc4ZtrysOiDfQA
W59Kt9Q7cVW6bU6ZW3iD/1C3T1RaGuygW/Igm5UaDcfWIkQWYSEHbNU62PoZcv9GtNi6EVR5pbpM
cUkjpNQj4gbYlcW130uGS0K4gLZYIh4CR7G7QX57IC4dxIHpQPHfUg8TaZShjo/no8RNMhsfRnWQ
sasxaKrRc4vIa60u4/TGAvO25bFOI19cjjAEIDNOiCdYIE3iuk9N40bbNPsZUxTEG97xUpmbBFts
mRaQe23EFoCOBmgdHLuJZTk6PwRqQB1vBPaVagIbKl8g7H32BRviXnc2ynrRgcVVZxYyGyQjIUBA
JZbpe4ui9YsR7S8j5wabRwGqgBekJ/z7h6qFgz4qk7zdveYhdh7vZ0f1qcZ9MXZd+0a2J1aF8yda
KsFa8CSvRug2NSxBy2fx0uIYbe/O+YXy1oiL6DhdxgO0Vhz2/R6gTXv/NA/7/8tZYlvhOWUARUjy
+1mOq6HA9mm36k/p3sYUsL+R2kg974vj/GV+4Cz//3Gu1qGNFI9DEZnjKQU7fiDYcPrEoWrghU4D
ENW7ufCWKFjfSIrHV/jFwf8yEKlEl6Dn4Bklf+LqJNUsK7OQ8IAzaKCx34igdk/KnqppTqj7pPK4
gwKygppFBt65K78cnP5yL7H0BvZgiAoCW/3qXqIljCJLqLJ7/U0Plg9EjkdKNzfrU/Hj36f6P3Xy
9Vj033O9utCKOvGYTCMgENA4dbGPzGFfpftOrL6ZOpQJN0w+cjaQFqggbYZtRZWB+3KX04sRU0ID
O/FHVNImxtNWricu19AIJJUg9nrNqvXQiJCUEwSTK44b8mfbAkAHEZkGVJ218ERxCZRCtGswVNJi
+djWfYkaylSapZ2iFxKnNhik1kfH6q8Qzhmb2JkyMcHNiKw3EYIPTmTclMvNoL1mGtA0nUr5nLlZ
9c4K4ElSiJaetFsJXJWSExfJfgv/n6je1R0L5OLZSi5VPNtVm3mFUv1AW+qG7CJTyhX1rLipTKZu
9TbFq59k0q6maFR1oReJ44OUZ8cVk3+udH6YBziOb5qGWgetc78X9YO+rDcld4gqz/tMle7SXrLF
tnUh3AO+Ybh1F+piCjWqCs4RktSyyIkBSUjnmcgnTaRXAbhJCqVYhaWkGIGYaa+1Yh36XKe3TELs
hNK48sTuIY4/IURHNJYi1uvzTLa48LakqpNJApASLZgnik5kRmwwAeyDz3FPbm6WOp0ZUjzolLs1
hVnCe5m+TyELmUUJiQteAZ/Nze1YKpe12KpxEnL83vSJMDy2Clm3LckWjXiC5GfLGURVCkggrbxk
l1Cjm3BsN91HxEKpmTFEQrpe2VYAp9CYIkLL2ivisKvE4lZNgKyTjtRN/UlQraeqYh1MlEIUU6CD
PXwv8xGnOuVUXdkvDQTi9VL14UnG9shNWYls5pTn3oT+0q1EekrQa7mLE5EWqVbdyRbLylNOKpMO
Dy2KelAR7xpB9sLIrisb3JBGZA1KwVrxcACoMqkCVq+hqBFAhoCyZQWuCwMxTjeRoUPGYaLWX8nu
9lY5JRYdOo0V5iDV+Si1o6DcT5LB7cyCvZ3cynzIFlaQw1y6fUa+Dle+1/mw29Ejq8NTNBa8+Kq3
6yLFN+ooHbpifaAiFlQIOFMJ02myG1Zlp8ZUPymLgccCaGO8ZdHPRJJtA6LxDL9iZcO3xO8Ltc9C
X98kaNo95Iqwkh8742VanvqBprwhc+SXuaQ4nsv+yt3SksMp0xep5Oa9rQSqrsXF1AV3FUZHUm+l
R4GFSSsCE5mXvXUjD3Yw5RSphdGtEYdoXf+tGDpqlfGDFrWBvgpOOpxUZH55MbqZ2TtzKbCDiTyp
oLequSLL6qygYGkeMoJ5dWn1JoCUXSh5WUIzMe7u6jonbK9z9ZE6t1l6SsHCOBqflFRhqIEql2N3
N09xkjmzBc8oF+0ueV7W1GlC9tO3iqHcxHpEjTh/UPr3OjQJCRDfRCV6bypocQ3xECjEPWve1w3+
8vKRFRgcndQ3lHMt91C0apss3U3ogRz2nH7vRMkpxNSPO85j6g7m+lontK1DgulX9mri4rUmH0K5
bxbY0xG0ASKYkxraPVQP875vnjrpfVtEz9SGWJmln7jcTkpa7ayF7quFz9wcwSHn7rrkZ2Es7M7w
Oi6VEC/3YVranVUHIRe9lwggKKvDsi1wNge6Wo4OkiWAo+QBGORg1BO6+mI3qApyH/xRg3kom+5c
h/lxiABQxThrEbZ50riRYBwBQCCSRRxt/UmPNlY9XYZFFJy4R5fT0+DX7pXECsq6fUirLEhFyq+6
ctsU5qkvJB6x4ikrFsrJIDNj6Ge8DudyHrWUJjbA/AiR+XAY5OhsaNIxCiFw4FXuURVU31dEc5ZW
HyWRnkWU2EWCFVqXaQzWxIEM2g7p2WGI7idAjB1We6kQ/AQiDCtTPyyro1ikTzW4LZWkgq2I0Q/L
o2ERmg2jH63YcZqAoYSyZ+mk+0UfkprvtbQ5WPiwk7WgTxjf9crjPKJ9l3UKjFawzmnQtqd1Fm2o
+IiBQhuxkpdB85sNpq+4yEl/Sd846ietK9uSrUs6t0GcY40a1m9St5ng4Mcjlo7HmzKjb88EazJu
1nNM5MLDSr4KxhhZKveteaMhS8LA4VmL5ufpo7QMvh5XF4lI9swE8IN8NKfanQ7g4z4L1kAl8x8D
3fTQ4JDaYEPj8qZt3fKl31uFdaci7JKVk1a/x9zJ3N8pE2gi3Bn4QmKq9VXR4lHqXVN5ysbPRlj2
rYrUoojvWuRGknnGreB15XhnRhq29y3Ovb1o1rDXCvre+CUW0FMP1EidEuiMqHpN8q4p4b2eiX4/
K/4ke2L9MBBfLWI+UtnPysPDUr4mEed7R1L4sEdZ7oCItMmX2aMSYnlvKwft0J3oODgDOomDdRAO
mhM5st07pffESvoQ8uMGP0UlxBy4urb+ykPq1fZ36Vne2u9ufRfbIow5W92ZPis2P6r5f9NJCBjf
bdR8dK/ZyNhPpK7zzeqZ/LVyMG2A/7x481P3GeV5xZt0t725+gaql2MdFN7G8LC1+Yc93lJcTvtp
D46Ovy7cJ1CdRwhQtPYZhW5rh7hoOs208e3BpqNkGwh0DH5P971LXyiAy2aDNzsPNl0a//U58Uvn
U+MHnwV/sCdbPmZu7NGYtj8LP7Y5pZ24MWfkXeWTMsIZjggMqEQse5IjeLfc6XvVpteMfZlOOQ1H
m4A2XmHiu61lvZ0NWA1a/9G3+NeZtfcR5/UkHCi++DwZ9nak2iF6w8Hd73JNV+/pgCyBs6H9bcMC
8j9pwdwyw6/IQxAd8axeant9DvmlOPUNuelAR0jXijLeoUwzroGFtZZOAnHThM/NhCD3vs52twLy
hy5sN9Arn/LHsH7VIzr76TFXEsCc6IVIqamTiw7CR271oxR+pGBstGi3htZJS3ugnEkQjhPKuNXR
US5SosyIyPn38vjaZ/trs/Xf1fHVZgvXd1RmGtud0Ucc5d6uCHgIEXMhm7uJ/9XGQ/7Luv+/Gw/z
ajGexbESF5AiHqVb9FTu5CFe8EqHJbLNROpVgXZDK/chfKBWyX3yxcn+wv5e7QW26h/2Bkk3NQyv
v2/uesrC2TgM43mSH7mmUINopGREJFDtkggEiKxyWxZlk+JRA8hz1Zalcxqd5CVox49Bq12ZdBOI
lt7G+tmYJoI/p/cxJNVHlh8x5qsM0IEvAV0K3eK+DycEj7dGmvlWRs06ejaq0qlZt4hNbkdttBNp
5WTDKaOiZgCAVw4wO9oOAoCgB2Q/yOBv9OGkCe8N2TJW7NA2ChNsZCShz8LtpAt2Np6m5a7nDiwS
thv1B3SzaBVtfT4IVkE9JUKnCL+23dbjL2bJ40+41CEGwIoECsxObub+YDgZWtOIkSs+T00CfI2b
jlGmuMyg/lbhR2wpnmDQupY1RxJXIpzgNEmhZ1JC6tgWtK8InBkGd2s02SXwk7g3D0L9bMzcTrPs
KfX9pNZeJL3E2Y0R3df1SSWYBNy+2/MkibV00kX23LBHyNMGAHaSxfd8jNwc9VZlkbvypFjUESnT
KehghIJ1OCssyXgpljkwZO04o0Fdk3d9OfWcaz4/MT2s2V7tX8WycDYUeRPN/oIIvJRfO92dEJma
Xie9QOOiuJmMB2Px0uVcTNVOKF+KVXAhxvg5gNUv7sO/bL9hM4s6DVFSMimp/H4bLnpWqFYr0Rp6
x6YQdPYHWaV3QKoZn/KvDvaXR47QBJm2K2EUiqRcPXKjErKDjDmYRo/3Vx/KeUkuqf3z3yf1ywdy
/Wz99zhXJ2Us1SSt8qCeBKRCUv3IsuUkdvlNPBhuY8koVWS71V7EPPek7Q42a7LZ5Ae0DUrF2leS
uR8Cc9nwen4SU6ymJsv2uEL5NeCpqD/i9X0s71IRjGWoQUtS7HCS3ZXNQNhdzPKjUghSGGo/0wR7
1A/FqhHAhl5JQ/yR5h/a/PwY7aPlpoZhnLE2LMTw0gyxK4fRbQogOA9FaItMw7SRau6PVnhJyskV
VcmV4v06PtajmyavIePFVjdti24/mKtP2KS4EZFJVisTNGW0rCO4fVqJ/BozaqH8HypUGkQCSqsS
YR/ydUxBV1SVIghV+VjZoofa03n5Vh9i5tt/f6C/YtZ/+0BlSdUkDaMxdH2Jau7vdyn+ubnKmkU6
JzLCdABdMdqLeA7KW73vbwG7HIeabLmu8XDnUWeQGMgIMgPa1aWyq6y9G6+5Y86po2IWYvZMWtdI
Xo3B9BuMoBUiGKUCfGjOO3jRbnPsVQEGIyie4VKoit1I2cHs2GouX53aNQjAxHb226ldPRNJKa1S
vmbVo4yq+FVBY3uZnexx9mIWLP++jH/OsNTeUbBJcBw2qZBxdaxFAXpfNtWCYd5fBSjMjxkNUVhf
RqCpsJhR93g9UqVN8gn7599H3wrtv32GhDUgMAOhIhsY2K/zr9VVTRtZAfUDJwaMsBXdQNRtmREM
t9JJN2uDfx/vGku1rSe2oqYORoKJHk3U7zeNMi9aY6zlcoljak8Y4mRYWCQV+0n+QgqT3UvOGJ20
uQH7dmDfgcu4WM6kE7XowJbNwmmcotRt2RmMTjI+KMvjlgTZvfb5i87P5w9D5KmSZBvrjoy3KfXl
4jxWp7jbah0eaQrev89oWxJcXcFfdnRFV9EgqvLVsKbmcyLWa7ee2XrSx0W8YWR3/ZYD5nydKs0q
5I/D6bLFgsxkqJYtnPC/X79WgDmVJ8jrwmynWjdDc1kIH94KihnS8tqZL8ZjnAYUFLOBGEzmdBBX
HRoLP/9JpWTO8WV6IYjODzqL+ecSrM0uQXdPn6LIHvpVcZsQUOl+WPbsNTFpfMQF6iKv+p6Bj0CR
bx4rjFEfsfpcoDzNb2OEZXdEbopiIEPyA3w4BqTftP6Uf0LGkQ8Dk0oqnEkudStCCHuw5SRULc54
HMa7BBReBaYrPS4Y1ZN9ddLo3UvWyzosvgHg/Yc1nVTJlzHgwpnUVWxI31qDqM2RUZRKjGMgnL1f
P2VMLoHKbmPwl/SI/o1HRb+oipf2LDU+o+EcCj5c/8b4Gb6yoJnmo4KrZH5NJHThiMhU67uq3Jtm
ENfsg+0I+lV6UhNWeO15Qal3J9WfAsTbzicVeo2cpn1JgdijAeeDYNciHNIbkRFr9fThuBwBkSbz
JxBzJDpblB/1OIMgghPr1iFI5M8cw3Bc/CT+qXZz+SicDPS6obzrphQ92w5ETxZ/4YKU/2yxQ83A
+MrDh3H3DzyEBtV5EeSqudHPKA8tCVS7zZ7C/DRe+WTTb+Wtcg8bgFIhKUZ0e5v3mGSIxsG5392m
UAapnQrI15xmA1/++zH6i+6GgCFdlHmMNAO0x1VLsAqFbJQS+u5MC6P99oi4+3VyW/vzi+P85SLQ
eSTgBjmmLlnXzAoVxJqeKzq5uRpVOjH3x7GDefQZiY/UNri/u1Ox65d74OYGq34zqvbVWrj4XkgL
ZfEwf2EE+9XU/X0A0f/7hn5tif6jA+rbZkrkbtbOPfpKVXkFDhKSu4oIDsJ7KEcO7L4ShNakZbDm
z6PwzdDetoaitt5kKMVXgt6XV1NPguJcCSz7Zckz+wF+NAugXPZ6+rggzLpY/zY3T/2a82yXfh7h
umimXdJmPyRJoJj01Sr21/z/x4mBhGFmIXsHefbvQxWo4UUQoP3dSAvc4oSGrpzcGephYN+OdsvS
KVXCwdDDT/bClnzR+jRYdbwiiv5KI9Ptx+b7yFoMipIWJf6gSl4iU9ZYeyiho/bFOvja2M7MZOi6
QlmUiclgHL+amWQzS6IMQ/IpXRTXNHxZlF1NwkHVO5m4S3PsMCBxl/ZDIX+zjURnpJCcJR/d+Lhm
D7H2TS3fWpgB0mmtqFAbnZcAqA4V9olZG/QERI7jm1ajmaUeEn2FLtoWW79f7N/f/dXOdYqsqTMN
Jd3itiVKpTMixydWx8Mtq37AhJ+CuOcuAEfFkEP/999PlfGnmIDDbwtBVruk2v0aev5zE2Pz0+VG
ydY7OX4RtSNkGLueSi+RDvLkZsKN5c+kgupOj5vF8uOH9EfUvLY9il/ksebN8tPw7iW4kfOpmwN0
hlUfDO/LJTI8lO0pySWFTFeMXEj9rv9RL6eYCv+j2J5nWhzZW8U81+duV/rTe3tDOEr8U2qe0HBJ
LMNlP2PQXfA7rmS20iVxBDZuxfeGQF3j24hV6H6BK54eZ+mBWIdxxH6SfMWn+MvwtiVNIgMHO4HK
5FpWmE5pszCblI/n/8fZeS41rq3r+opUpRz+SnK2sU2GPyqico7W1e9HrLNrNYbCdXYz5+yeNCBp
aIQvvAFLjkO4SOw1vk4H/UI08jNyBbeEwZQh4/jOJnfOxreyTm4iDwgJJSbIPSqEJsw9bPJwMsdL
ueMXAeH7rONqk9c6lkKEI/rZpt0VSQCAVGx2I1KCvdeuQk2mRJDVq1MjXHmTw2QCk4XqAERpRSQ8
Az+mVf3KCk4ovAP/hKPtz3QBxVfEZgpPIU/xHzFooJZAaVCCnW/4btUtBsPYjzkUVSNaRzBhaX/O
G/BKfvkK31AGl8u7BtbWgvMzQZDq4b0gP6cQ7/LoyqeA3IFaQxDRtrJmhsmkqFNPpqiCHo4ZBPvW
bzewnunSVdsiKjaxJ12lELtTks3eXMHA3hCTLZKxAPChfOiiltmaos37kspp9jlKx9ZLd5FEsbzB
slRJN6VXoba+tLoOTesnH6OhuqpmFUAF2KIrESveMnumQXKdq9RFwxqXiEMsC3ZSrSJZXFxYn1+e
pt/flG6avKMJe2nQVz9rqBsZzarWOImHxF8MFI4if3HCVKh8kLNt99omm8yVtoZlp95Bm7Tp1bkA
9PYZ5lDd3MAVgj9sQaZU1yomDMUOZVBlq3+c+pUkO36wkpZ4XZzCRb47KZu+3BShmxMaLdOlpLz6
yDNd68GuM15zJNV88aUqjnl1zX81AcPm4GA+q4YDbkWxtdsILoFBh85NWieEeAlg3o1u43FV1olT
NEvU9f36unjLHntMvaObKtsa3qcRXonwol1kuatwKQzraFi2Fkflg4o3QridFFSt1/RKa51I2TJB
RH1jjuGXhG238dIFKbnl3ZUvKi0avrxaxvlGEdaKtfSCm05w/dMySPc+Gv3QCsvYjepbPX3Txb03
Pusjpy78CjQXqWW5UnUbInnt0z5t7Ty7Ocm7+lokq+rr+wqA7eikV0Iv2S3ShbhGYhJDlK46AnCe
zF8IokSLnodM1KVCf8REWUz3O9cY2RbltfhZL0LnI0K4yHrwmd8FW+AUpsr3nvTpS/eGDjkL2ZmW
fnGBuxXFaJsix5WSQi88xQuo15o5D9gT/A8NU6MPNASxnsfC5PRh1Q8Yx4/L4VWXNqM5Vx7KYdn3
tzHtOh2/aH5SsujDtQIXQYjvpGIfXltUs8VPiwjylKkOvriTXHCPqjk8u8+Bs76NrIXs9W7dKOgz
4m2jkTh8UgfFZyaxXui+M6vW4xw1XCTuUHOPJyQuBh8K23pOP7XX5iIlUAAnM1wZ1Bl5TJt9kDxm
2qy9R1orQeMkBKFaFDul3zRVb7eIycZFgvm15OjoTb3Wd+JM2As0HCwbJnh7lwMfteWneCs+Dr3b
tyh3o5AF7AJizRzpGjzZS6pIsqPfAqkYbrhomC3UY/6ZYlaV2mI7b6GrIg9R2I0wt4Q5mVZIkyCY
+/tirZr2+FGUdvgg0PcPV4MK9QotYXeguZ3bI5xUMAHVXN3JzbVHTb19icWnBpk+taClStTX5rMx
3Opq5BgmEDMmtiHkTmn0R9IqnYJsiGfPCEfnnrmxwc4nP7mhv1ZSCdMZuqCzVFil4gYdi9MwT9LF
Kb9NM+x3Siy11WYeNS/lYGC521BbDeYtAQ3Q/CJe4/GyEPTxit7xSPQV9htLXPQdVTW+pB4PBkVY
f9fOQ3MvHU0VWinmW8XOU6/xEUJQQ2hegmqOyZVMW0ZfK+UC3DdanC+4SaSUdW9ysHYHy5o13oH8
TRAOg3CoUFbula2J8ruxDIQDKQdtcRZEz16vxQ+msRziZV+5fomqu3Q0xMVpTpGwuYZqo1J1trvM
Q6Isp6U+uEFTLisVNWdtM45LSZsryrqn7ygOHIZiC2yYOZEG1zRag+FORShVDMBH9HjO0F3uaB6b
OW81WhnRzYBMvQhGltzP81/QqIiEWQa7I2eJas11uZ2AGvRsjGeFkr0ubSv1sa33NZZkkZoyfx31
vlrt9LUoPJT3mbfvn33N9Ye1US4SvHEpgG7T2kFzah/fRCOWT3YsOP783VjF4b5dl0iiDQ9F/6CS
rIFLva8X5qowbPV2TGBamitZfxzntHYhZEB0P3jRDDsNb7eR14L+CiQxT8AzDrfpOgkXsT9vpZ2M
U0HnX3nKE5CAekbV8tZb+eo1ulVv4zy+0tQZCyVRmHi7Vj+atMrBOxCHzwX4eXPy90/hrYCHfKN3
WO0t5Gjd0bvq1oq3o/Fsix19kMrWT06A8ybj/vhViYRdnMvvBbCF7i7hBPYsKLTMm3eSgaB6E827
pLsTvG3EFhS4LRzSbdTAFCcZbxZm9KxFFIjhOmL/IYi7VpHQ4R4QsdurmThTzVcf5LFRHKzyPi2e
WGl6JVPDoLOhvcn7BBi7epAedDxAXPDOIHqNqwJJqmILGzLFRDfEPgXlTWDfvR0/T7mgf1oQMAz6
pmLX6pPn2NvXNOfGZU7ZQYBxIK2xLVEQqot3RnmDlpFQ3wgwdpfVJ1VrfydjAhL0blRcxWQOnlME
h7qEFGvRG6UZTEv7lJQujXe/emrFw4NVvhLXIqRo2TjbhdHCNxeFMFPVe5WmRLYJsFYdD5Skm6uR
Q+Q2B0OW8oTjuBrX/uQHh5NfSiThDLNo2R1RTxfzlUnoW+wJSzQV9T50ze6SaCEEm+iDYrbf06DC
GkR4hYJZjmj03SUlQlwxa2SYlfS8oA+BLI0qUJXaS6/cWR2LDBcBkBGnV1lb9QKYwEWTO711qx1w
d6FbMwq2iFpeP2vTbb81/F2kHGe+9yqYG7+5sVaysqRmHznBAtN7nwyhwKpnjhOQhvoCrVrrWvKW
CY4glfIg9XYXLYacMn+yiz4EaeP5JXQu0078fTtuDeyohiWGDEQN1fjYRRtVS+wYE4jeVvYhOCb/
Lod8RwRB0X4I75PquTePBDmAVvoRn4hDIW+07CWJ55339nfg9bO6SwmPOoOGafsEMVen7ss/iZGe
VHmdRX51Nfl56VI8s6zbNP4ghTfbo1Z8yEzayQfOiD9yC9JydLxwA1NB8EfgB6DcouxKmfcrc/vn
Bk5+HmpaWP7nBowAd7gI/W7IRQYoF16zlQ9OBUgrCTEhFF8GooULd/AzN5yG4L93cFayxAgoCgMR
Vd0CwcpJy0UejkNyxHcHiUMSUqSDrdHgILj++8I/a9vfr3sW8ib62FZS31dXBvgTHekDC10c9Clh
ppUapj/eU3JJyPHXIsJUW5p6yKCUz6WSqzYN0UtSxmNpPViICiRwHraWNkvXJp3YXfFAdypoUJVo
sRE59BPpa7RDYU6/I4bP2wAI8f3XvNuAZPCcobBraRY07t8D88ukpCRj6joFeMWy4Lp8n5RdmESj
FFXDDr/GtRpApxS2VvBiBCjq7pRTB5cWqCTRF8C+WQcdRaOY/H+5B0uh1ge+mP+evR3CG09FMzi7
nZRVIOzPVfRJ4JdGV1R+nEurQPk5Cacq1H8vd1aManERSYsx6ndp4G0rHVI4lHotLewY1fAM6OJJ
mE78zBYbRPPFYNOYbIF9cFXjXtOZ1rzxkFZolKsSPwbq36mOtwSAnLpcWtDtQ2umllhg3sojXj9g
raJrDeRhC0E603e5cZOx/1LetJP0EcpFm16JsfwFfg28Yy/eyhxays6k7lrLtTuARTz5ULSDR8Ly
iM6Har1r+ZWU3QSEdpIr+q8WRCE1fDM1p5vaJiE4oArvpNMxjK/UkD+16qyQEJ6j/p8HG796TKVo
RmnNA2nZaRWb9o3sfZgdQhbmm1EDWwBLN8ogNoN12z37cWODw+gfBROdnR6YXIab0FxHfMRgRsR7
AWAqvW9bE7tNF90qGUKQOajbdgJcQlUgFsCFD7UcIAm9+mYWmhNb+y5cJr7ppj3kTSxijblIFAPq
0BbSNwI1kqRqeBvGZ0CSXcnBNRxGy1tbKapvUNgr86EBhKuTy3doN16Ykr/NER3oh4TmwqQPebZR
JVkfBaFU5LeVK82tx9ouncPohO8aBZS/L/VLbXQq18F9YVNmUqpnKzCD1JGBcA+3aqat20iYG9Zd
+5xAXbEgIiPjG/cwYIsFTI+2xqG1buZG/KnFLE3oILrfgnN1PewwowEEOQwBdZX3n63QXBiTn3vo
97LiWY83iqtYF+sAk6ejuq5urXkmOWO2lt+k9unvIZGmPuf3g+r7pc76oF06FoZR0YqkkdagD4qI
aZBhiW6Duw/aY4oMUo6n8WRLRVBWfHBsKInhXLiLXwp132/jbKOoR23086Qejw0oUXNhapANlxkZ
JwpRMaAB288XVDYNf2Yp24aOo+RvxNFWi23gb72V+DQSsNPa2dXNPo6vqtcMiSPPIesKsGpOXJP2
JEevduxpxQHgkx2SzdM+AZDfQrTYerV7Eq4bMHQmupl2SJ1MnSnPIbAnyTWTl+ahTV4yvqVxUYgb
Z14zIzjEvKGZeXvfP/gqjq1zBAzMvUoeWFYrxBAGdT21ojZVdxvtAE5YYPJTceWPOFCvVXmlEpTj
FBQtuuje4NDJ17kK+hibahz9jqhi6taTYl2L0W3C8bXnXJJumkfrJgBK/fZZxHOcDrXDJabPFw3s
+5QAAUOzU8bogK6QcrYg496MrPjUIFSc7dvmVSBe7VECsU6IvA0fUgdeL9oDbCrjA9pIiDqaK+BS
mXCjAgu10hu/2vEpooza36rRnNK4Gq4SYYXgglwtJGnz9+T5Bb0GZEylukuoR9Bnnq1qtHFhsAVt
fGWl+xr1U500RcbRu9lZ/ceiOl3TK0HKgBRTuqVvPG+pmdyIOfbh6bGvdGfir8kPf9+U8WNZWaol
g2ajS42dyPlZL0lNklS+F08dfvwpSjJF8Kuq9ixrx7+vpP56KcWA2D1p8aj62eNHhqIHIRVeuKDQ
DByMfcQFJSEsW43bCBVOqnPv/Qdd5SKzlWbWIT4I7LtfVTiaZHgVOl50VylHK1jWwYLDAGMggDZ2
9BLkaAnaAMtAcNX5oukOnYpCB8DP0xoTy/a0VYt1XkxdU/GBIgkKiX8/2i+7AqOooncqwRA18WT5
HjH5vhpUJ03GmGp4luUjO7OCjAinlR8haVwgp+hq/aWezo/NFxSKrAALQWlZ0STzLHdI4j4woH7E
236YwXXE5MOv74ic4R6i4T7DJxiGYa+943IXYYCDww5MITTkQ+25bEbKcfWFoO3cpOILFyOjRqSI
km5wS2d31ItRYCqaMB599dEv7oN6ZcLkb1cnhCR6wtVVASYUDhT1RaB8bHMqClyGC127GWftbSgf
6pZit9Mq7vgRitemR9//mBY3f7+uXwcO0XHSLeit4nmzBSB8cwqmfcMcd3l2T+F+2iQQWosItq07
xufv6331Br9tVNOb+u8F9bNgVoyj0EsG73QUTyA21z2lXrs/0nyC6FK5kT+jwFyO+zhZKo9NM0tb
okOMX/HBhq65KIabgDKMfN8imBOv+8W+Py1iHQU/7xYjWNufSztBA6hdvlFoS8ujESIyO68nN+Hd
WC6KxBUBcVf09ZYEh7G8jW/LYdN4M3RyPOgQffQCkdwCWY712cy8SpysEh02QmDK/l5SLuQX2vS4
Z8NBviuZJp0ohSk8vZ9/ck502E0598fyylfnU76HSAv1RyqWBlQSV2mdCqAEwj6I/FBgzFwjmVPJ
UDw7BERuOXk598xZVCyxDgEWAvyjIq7M7OqJcBPYLO7uk6iPI/uzLZ6wVbwUm2UBQ2ecncyljppv
vRrEZWouNciKoosYvGzNS2OtU3IzZ4N0YVn8ZKQC4YJIL+o8MGeVeBYlGVKWxGUvlVdoJ1H2pi/s
5Y7iuZz75Aa4CJb4s1R2C078GbAhOAp639WlDrY07a8/hn2CLYsTrdpUzyKosLeQq1Wa/LZ3ROc5
cXPnDXiNHc/f/57uPznzsoTDiKxq6D8TJp/rrp3a2hJbDyCJYtwhpbJWHnuTIg4NZyQy26thxNj7
ihpdrr2XLfwDnyC1umyi9nOZ03pEx8SUDWCOAB6/TzMxTEoja4zySqiOsbJDfDXlOLH7ZtecFDBH
H38/9k/sGrAReYLp6cTuHHBn55sf+nord6K+yySahg9ehvSgfLoOjUdcaxUVVTGzW3plY5t4BCrY
hY+qvBQUeZHic6qYzxmwsKSFPWe1+7burtLwXiUQE+he4pKArABCkpQqDFi2jdfMYWtRHRnrDyNI
jrovLmvtw/IfKmcs7wa13xtIaV14wh/oMp5wAiPylJB+pXNIZ5DC7unTwTrQGUBEFZgmLuJXvYFQ
mB2ieFBRZ3Xja1qoZmU/8sRttApgxSyVqwHFkOLWmu7MzdKFupfrR1r0bmBuWIJ1u6FTqtBxihYU
/wBxZxexjD/Cj+nmJzkLHkDnJZ2twkKRLdHzRGUHQc2RPepqKPmOyAxNejEXTpifqB30lgzNZA0w
86jvnZ2EVZl7ZuqL8iGwbBRoka7DVZjWVb/TqPCettJGmFk4agYOqFiZcDC88/ZhO6PQhuX9h3aI
OagL14L4iNTY1lzkFBAWBTZrUCuK0gG08fL599v9GcRwz4SCOnof4L/kH0ijsEsjMxmSLRFMOOwk
bYdPkljuQMiVeGkibBBcEt3+eRIgbiKiIqZZIKR+tJ0hF9S53vURXLKYar9hm1lN13ntjwZ5jTjz
Sig5ENrpIZ6ShG4Mbcfy7u/n/mVeKExofiFkTt3rbF6Uiurp+YDnA+0JWuBAc9wpVlLuUJr++0rS
9KO+78A8Lmoq2GMgFPXDHAPIVSGZsZqDpZedeX2Mj/Rx7QdlNlBbsTcXBTB/7vigd5DMQaXN5Jd6
9miWmNQJNQsi7oAmAN3TFskI+Y6A0GjuaSRgnaxJqxaixt8P+tuQskEgvmAYU7ZzNvv1WDISAUfU
bdYuSn8/Si81x7l3+3+Q4+F4AcoCM0ETiSfO99zJlndo+gJrnM+Y1nGDEioiuODFhUNWLE6sFGRg
/364KcP//hLxCwSjMwmwUME9H9QxSfI2KgwMLcIZ9ReerOh3eJT+fZVzqwZiac4uLgIuaEJen++1
PVYZWlnF2TaVQaeIFUJWdxIaHX3RIHVuIP6LfrmU7L/Uzdk0xqPI35pqtDfo9LYgEVD40KJLUK7p
0Dx/+n9vaxqdf2I3iqjwr4pTvJWzz16GQKMc9fb9//fZSSBQGtV1EOeTM8bZvG3VatD6kqQ0wGqc
3PxEc7V+ZjdKh3UBxO+pfgLSW7t+fCdnki3Kdy3a+DEiKN6FI+8nYOrsVqbx+Od5E9QE6jZW8lu0
Ue3dTnbYx23DgSc5u7T/Tknit6HlUmwK2HOAz0LXYtos/7lUXSuDbw4o/ice9c1Vm1mOjJ4D9KV2
wbMPDQoGK228Ky4JC/0IlKYLT4IlaB/+sohiKxNQNGPjRy5neE/qhYwmDE5F5s34bDXqhfWj/Nj0
p8vhBzORl6jdnJdtsJYVvKCKE2zoXqMKbUxE7/PXGoyTYNwaQ2JXpmHX9R0CsvTVkeK28sVJKg5e
IxAjA/if0hRUv3S0H9JSXFjk2VqxbTgqheS1jKw5sLOlf3rvIb7LiEKGjaPdn1phrnjZhWX6YzlM
z4JwK0fYFOieU7HkTM+BH47K1MSB7oJ0Aj38S+XgH2HXdBEaMdOK0CgLnwWWhdAmIXOm2Gsw628T
Oqcg7+mEYhh1se/y44jix1PCIH3/yld+BM0YoTRET6zv9MbL3ihg+sE6HhYJaYoFMxlCYXFC8259
Y0WHILr/e+X/LHxT9BYneC0EN0rt56lhLomp1VdRdg2IRcxnKEEMDYx1YFKhTf9CvlPgEndL3UKN
Qdwg1luB2iyXI/IT1arUV8ycqFtShayzy5uB9svg/Ht3X54d/6xQxWq7KEGcYauThnr9iz6GCBUi
AYoBp9WJuyI16OKmsK8jz630fdz2rhBBv/AVzJiREgQS1EsIY0Nb4YSqKP75xr3aI2SMGkK0oHLD
qawpkImGHm9R5rmagih7ljjcJBgxdQI8lKabqaQLrQCI2unztP2EmiPHU60MMf9sJhe8Kpoo1DPr
UNkh6OiYAbDHIJjnnrH0MBurldE5Je0FrPrPDPP72zvfwWQl1aQGA4utjv4L1Talf/TpQZnXmXel
oFNbAD1CjebSpP1xInNZyRBVisBQXoh4vm+cHcow5kmRU1g8O5z5GMtJePQShvqXpT5V2+iIUrOw
MPb9fpWYMYyqPM8mB41Tt0MKrBsulPR+WehMFTIHDn8CxHOuJSYmJk4oWKVUwUwo1x3Gk+lCggri
xY+9dPf3WvuZpjNsJEQ8EvG3QmL3/YF6M4nrSGM2WwjeoyWsfeSttAEksEiPMvzYYh+BkpAXpr9I
ih6xGn/Td1e9JV3YQ3/WxacbmbJ0C2Ek7mMKJ/9ZVpFnqIIecMa2jrXp8dwQ7BWv0UZeX8X+onbL
lTk/ToYc7fLCGPyIVM8ufVaKInIMTa9OvJ1Y3pfQlyvNxI3TcpTCWBRQRPUTzgstMNbyI9RhUjTb
yphZqC1rHodOci8Zlwbjtz3mn8E4B2QMhVFVWW9EW68iA1Q/66Ca4Z2O1GUmtI5yAuuO7+dksykp
ALm20ELcSHsW2oUi39EEFEGMFDL92+qYgZTvgFFN8se5esGU8tfNED1mXZcoo1JeOZs+uWFFAccV
1o2EpvoM5Riwc+Fcs+6afpERfU8afYgj4xAU4puYqtpiUizWqL+T1eW9Mcs6jRrCZGr6UeDPI2pP
QXAls0NgEGvVCJ+jf4REHwxZDQWcIv3MUB9G1XOCg7T4nQcYCwnBMTX4kVSNsRlVAgU35HKuRW+F
IKykZDaahYNz4wk4Uhwoa5H9UYnhaUmfMcTJmwvT6bc94t8xOZvJRo94TOzJ+a1iG/branDpB87Q
PbK35lKhTZwt/r7gbxsGMQEVmYnvp3yVIf5ZOYKmdkgt43Bfo+vSL07RvYBNUn2hfv2zgMkq4RWr
CtVykYLtWQCSdggfVqqU3/qfEx4w2IrO62gL+K/4u3EB+jG07zLHvBB7/7ov/HvZKWD+5+msIo9V
Ic2xGZO3kQkoypprFKp7dGdOnO9SXkAGze1umJDqr70JBBerzZP2LofxMs0EWpmIw3x6zBTqfn+P
/Bc96SxaZ5/mQCCSxV7uq1/9z83JUeMJhu/pVz7kCfTvzfr9JJpTtKTpzbIr4LNI0ABHxKgRwzIP
Ob5G0szzUxxvqflPfJ/gRm0P2Ri5uroIUWQoUaAJPvQe3QZofn/f78+K1BTgG4ph6Bb5GyK63wcz
0gQlOuHGi8TEupee2462LyUVSGSqnC/U8SUBVTIUSJDkGEFJFVBnoKZl5prSQ2eGLr2kqHqVhG1B
RmICj1PQSZqS3/YZGXgn1migggA2ER6Sb1G1kZsryLy7McaCJng3+EFikTpWf/z7uX7myd+fyzir
NcRZIpmtgR9c4l8TBxXmh9g8CwkmYsVKQiHC19H0UhYUR3MVl95yXSQh8laZG3aBo9eLi3f020ir
CmkriD5iabiU30faF/IyVrw+2cJQOR0QLM21DJQO27KBuKg2YIj2PA5XTRU+BALxYgRsO77PdW3R
IfipAGSniRfTy5B6ejPtUxGryxbcE5atLbg8ENhPTXst1sKxogiLojy2pELbzCGkL7Afnkzg0ovB
wrTWzqY79XwIkejPckafF1rqoY+9qkooR6AoVx3hMQfDZwc/R6ho4+n1nPsY1BJVrBcVEMiFl3zp
6tPf/7PY/DY4iUlPq7Mrj4S1HBhCeqRdTeZH+54zAO/SYqRYeWF//VkTVWhUQ1/iVeKvAh7n+4Wj
RELXMFDLKSJDlKRB6xjyREs55j/q0tCmEGO68LS/nCKqTgVAliyVmXQuM2MYphDGuR5sBwyD8Dgb
6YupxZdcbUs8X6yTcYeMLIVKrMnx71ahrqsotFSXbuSXTJ00nWQdgKpECeps3x+9MONRM2j4E6aG
yanKO89SFrpcTIbkfaIvtYjOLaDxUzg4p4z+W3f/92h8JVXnMw98ApwplQj/BxJQNNG+NbLydLvb
WLiWRqvH+X5+uwAVTe0UsTQ7dVagzj4Ge3HYIsn0md19Limdb5fH+KZYHN0LO86v63vaRNn8dXL/
83Sjj0+9oKU+hobWTvX9Ld6CW7FtDk0pzmTw74IA3h557N50ZaHfVn0wRyg4bfx5jrVJhQZvOlE0
0hdyvT7facDteaeeFeHfgwsVPFY/ovxdiftsbFdNBC5CBRiNOYWnVtumLL6iomLgxxvesg2UC0Tw
Xx4QgvWk+GKoFFc54L5Pej21KjmFMUxiwF6kfDTQ7hp1Zqpzqla2TqNYLyQcHMq5KHWgCiCud0+Z
/qmj1RFToBG0RdDea9U8ApLfYKA5hFh0BOhswTUmJiM1i9KXyZyjhO/lea9Fd09DjWoXr1SCSQQZ
qFpoSeFemEpfr+b7XPoPolUmUzQUyv7fn6zKgjYRFODuqObCJsIqIEkdMFwWGi2tYy50euCtM6Q4
DaBUBFLTpe6Q3ov0nenSvoA4t1D66t2iBR+J0bc9kpN8QkHULPxW0CacqSh6kX+ONiKr4icwULhk
bTYryRmzxVS8gq1WYzqJRcbcGuf1OPW1T/f9VQThC3FSqM4T1WtCW0JAn5ac73AMdO8KdpigyaAL
PhEyNx7cYqd6B+PU3OTX5kdo2ImI6qcribaBQtyxPY7bZiMVLhF0ICM2QS1h2X8IRG3KLC7nhTdX
/ZWwTxYVzoUqFpncBzJWuV3ed3Nxp94LZDmQKwhYBGhBs0yAXmfrvXMS7AiNPXTn6c7jjvZQbNJV
vWIvWKBTCUR2nn3GB+1FwI9suAv32Qy5iy1YNH2TXcHpnd77E4yxUiJss1GRBeeEf89JcTS60VAW
3ofSMfchlW80tJajbrfvp1U5xypt7996T+mdhEOiOcwj06m4Y/QgdbfDpAznN4vwxU1gYIGsMNzU
svUSvt08GR0FAt/J5uw3TQhOAOtcyUQiDx+RGQwYAK+S5RKglfm87WbG8+nNuqsRrwttkiiqOkAK
kKXHEa+PXIYh2otPsD4YhIlHB0xipRzl91Pv+EBdjC3Ny+bBwnANRyEsKot1GG9CCE6gLECw8k05
6I3kSnvOQK0xCou6XxYeRugu3yldS+t8a6IXNIetk+KlhI73W3Z/Ohh886t3e3o7vRVX3g3Ufh8a
+Z1+UBZwU7f6Vty3T/o23IW34bZaio9ZNe9Odocs+i1IqeK6uwIPwTx9NG+sF+7/RDs8cstuJpUL
FCe5M6u8CUO3uENijzBv094oTyZSdAfpDqVE/UF4Eh/MV/SSRBu5o5SmHUWpB+m96hGDsRO4Jr4b
fmrvpKc4FAlIpGF0hyDfQ32ojtGmeLYO4isqdkfhXYDNmTke+mWv0oHcGk2S8b1PbSw3Bu6pXCiN
q6I1wfhCVt4POw029pfdAWzeR3I+rbeFJ19dcmPxFvGmydYWMUmbUwgNR74PSydvdCuYHNAajXVf
Inxgq69xRkppD3cdMEEidNPmH0q30t6whXeCMTZi4WlQbRDLFQ6ZPVBIW3uHBG7IDqq4e//+dC1e
y+vTWrz2rlGgb9fesZrrz0PrsEOkD/3Rf23evI/T9UgISFwfERZDlJ1+ooeQMdoVjY043LjzNtLO
fFB5ACBv8qahEAgJvkWbc4biMn8OYtcXHGgoxd2AMamwxYUKSRUs6HHfQYSnduBB+9xfYINpnPDB
t8ot6nEU3/yH5AO2ZH5zWurXf2+kPxkCU2mWeOh/99GzZMKkw1dDm0i3EV7ApAmhY5k2mD4RtkiE
UFpnp7U76VjSk+kuuVP8bFdQcRBFjR4q/Qpyr++beNcOuLQosHCBb/XTycIKzhwCoihAy59Ipfcu
HBw/0+x/r4gE4PcrDoZyEmtFpZ9ZHcV0TY3RmrQ/3rKL2czP0O/7lc4irqT0EDOreLaUZ2Pd1tlB
jW4sOh6nqJ0P3kS7InMpmeSO1t6Z/EU/kCkEFyqRf48xcKHvT9ynbS70oRBPIaivQR/+KlF3xJ3C
QRTd/mKEPz3Y2cmMyBQJE40obMyNswvmoVcGfD6aHrwQXO9kzAcaOhiZW8mavnGCPZt1nQmXGjhf
gi4/LkyXmkooNWSm0/cnNf00V9JCPN1uHp93+9WKguOb7VxdOUt8Of9eNmf6kTodHPprMvY1NIoo
5Z7P3Kwcu7LWOnXRgewAYv31cXIMflcXkwzq9KHZj2jr2LcYyr4dYgcpCOiY9tvk0/uQ2Ifrzr5+
22b20/omc961rx9x/3ks7O2Dad/A3J+9nOwLMfgZ0vr/3TjoCDAyKABK56o4hXoStEGu1UWjOCd2
MAzKCFz8WYP1NWIiiOCBuGP5066RHMxBVNiPNRQhm4gQM0ABgC7W3ahFtw7nWU1TiS49lnhg6PUL
ueKXTdR/X+iPez2HsWRhbGGP0aqwhqaPDcRoG6/lwX2eRhjKNbwNqPJOZw8kELeosLqN/cYwb+2n
t4cDfr4zcorFx0fqPLHZMqChO4mJHlv0au/fA/susD/fe/sTF2n+kt/+niVnLeefD3C2B4RDm3dD
h/hzWTotLW/kM51g3j8a62BZWvN6n3z8fcWLQ3a2+Ho1C72TwhXhrTuC/YqrIBTbCZtCVpU7U6LF
OIX4Ke8lW1mG9p4vQSp5qgJeC7NDhnptZN98Fs7NJO4bu2vRvkP39+4Ge9/FzU2I6u7x+P4OSdx+
ZxD/vn0Eg75tHj9HbMpj/ykPJFkgGqHA9MTmYG7OylnLv+Vs3A9YcqMH7k6u3zUm3BnGoj1Ef3Vt
sgbB/d5jwT1HBGmPJOssuYmPVMSW+cJzAxypx2WCMTORESbT+WLAeBmrKQI3nQlzwki7dJE95f86
gLjg3hZonrr6tj8Us2rWrA1nOHIuzrCNcKDIzfzd9BX/64xtOf6uWqJpjZVzzPW6ZXiHcbcTL2A/
ObjpIaP75Z2NWTV+nPw5dNDAWBhff5o+Y3zdB7bVePJSIYfTS7zp1jN50To9fnTmTHAZ+AUqd0ss
kncYmzuoMyy1J5Bc9iSfC12cD7RV5w0Is2mMylnhUtXDZzmf4fKAufAJv+Ycm8rSrV1jV7tolMw6
Z3DylYjgMYrmCJQVi0lMWeBak4lvPRvn3XyyUffdyfEdH3fs0nknDlYNM9M2dhQQsEqmGO9qKFeD
DOIn9RuWlOW+f949DdiL+zaTKpj2MwiR028n+/hpuTWtXUCzGD1b7uSJPN1hvzRcnWuxPJfTZydD
5ITYCJMLKMQIzdE3mv7v70l3huX6OefOkuRA8bxO9lgzMI+lcB72s3A31ggIFOR+swZTVfw3Y/eT
Ru7fV0aT5cJ0PwuATlUHEHXaIJDLczWXTBFTZcSx3+9PzisrM7fv73vnvnDfY3tzH7NbpXwBfzCZ
GPf30+nyGrKuOWJGe1/y9WgB8THatwKLmmVNc8lOXMor08r3Z7eUAabNIJhf03fHuR3Oo8MOybF0
2D4wqwln7QfdZv4mfEpwDh+Ht8N0cB0Ob2/bwwO/DocHtG34eOj4ooM3z5YH3Z4+DtjL/Q9h57Xk
OK506ydShBxlbgEC9JSj7I1CKnnv3dOfL1U7Tuzpf8f01FR1SSVRJAhkrly5kKmdFL97Y5IXvGN8
jU9YlJrC/tJ7Vw15pxwurvCQA5bxjD/gPvWDQ4z7HeYGM6SDbeF6qd7AnFm0tqpXwjluFS5HvTVX
7aicjXrI7ivplnk7m210i+0GmsiYF17cHrOXbtuOKyaK94mpEot/NT1+b/VmlLjnpfypd7Nb+bCZ
lBNvzf52f//X7QXhsj2ZbHa59kcSycnt95TrOsntvWC7NpZUPuP9s8b01FxsBdJRkqJ51hvFDZnd
xcSB7vrLWVT/CQH/M8H/6zQEFP+XUd3WXqvD8sJGrxMngTKVD/qmYDkpSjYbMRdvPTgEb12wBUun
K4MNwa6eSHu9sSm0qcWyIljDfq6Ngy1dGoqfYGcPLttesalb/lpyq1SMoPoRz5y9FddK2T27Nle9
o6D3htdv3A2WeO89/JV9+ZsGtBfN7ivu76g8sJi0uGAG0bUe6/iizmOB7rsomQyBrvsy7OW1T/qz
v4x0pc/z282csLtVvfKJRMnLlbAi8voXVnRpCUvdM76iYJ+GBn+cb4Ha5i++34bWCFiSmz25lK2P
Tm6pIf5ECpHvgod1uBvYT+3w15qhXIBXpCQ9tYDCC13jc97T3ceOEdt9t2f3aYlDAznTm0cfRdp5
sjkGAbBYWFkRWzpvbiwAgFF6NOjWxXjmKddb9wq0q6eTnqZwDQXr61TZl/bykGYudJNLaU+7J+iD
btLSvZ19yv6RnvKoPriqm8vOjkBuIeWTsBc3mgIc3aIVq07NFRagWHc0N4xUDtt9c4v4ghq94OXK
x2ZILxZOrqrr+mIqNBdgUSJXwd6v/sK9V2We/x8g918T8A9kXsyft/v6iwn41GXq7FL/K7jj2Q9x
qcEWEa7kqfEqaof3ofUS58B2MDwD7UaYe+wgckvWsVvziTb4cqpQMGP2eNc19ZG2LCVyVl4xeFp8
cyLerayQrTN+D+N4pGLMHb/+0lADlAuve5QpcY/4xyp+htYS+Jy/iWYhkP/9gv/s51451danx0tQ
tpULZBJagS3sB7RlJuAvhJGVdzfbnkCbiocwPM0zQfPG4WI/br7n2AKOvRBTJUpfmsuoyuNbAMyh
spZfxtvLH4omWeltVHKzvbl3t6zEQ0NW3Y5Sxldv5x7cHSO3De/8zrPurnPr3L1Lh4bIyc5SO0me
4/Vnbx1SDsoXpLTpoC8CudCOWCyU2f4H69AxmxnPd3gxL8b9bq+MNk2yFNRcK9+QGVfnC6ykq2Yt
dwiMU1Z36/Bo6+09uVMy6eo636ybnFlxTqAyzoMztfQ84nexAoLMcnySYCz5RjmqmNembG96Z+gN
Q5U7wQS/yGFpVyGdoPR98ItprtxvcqKtqr754+DsHb1dh128HGft3Xw5hytrZRcuOxSVx06AZrq5
4dbeuRbxh+yytb+IZONRUtHbMIPeAykp9LYfYgja+kC0ChI6uRQ2me5YnxTCaYHTggPHe/o1Q58T
sJl854g+2SAmK9BeQHWyeu9fDPvWL3tHJCMT4QHSoqour5JpAhcNwls3WPuaimRWWgSDgjDbVT59
oyvMX/FgF+YwV29KhmrKnKWs9Td2hE6mljJXYgSrJC+BkF8YubQE/O7bZTOvefPvmxt4421394Ub
krdjajF3dcCeGE/5QNqhuzugJ23TMRoCx6h52dz3x9oJxnpv0cQxSeTmCkD+nSKkEpgYN8y1GGkM
oWbjJNBuzPFqnDyl2RAAIf9wq8NnlAtWhtthIA7tLiQJys3Js51J3nt3q9R/emNk2ZHyhcoyBS9A
Tlne4w41oZim9RSTEIhZoLQGZwPstkdckDyzTARg13W5WXNLqRgOQE97HOwB6fJzHLwishi4LDEu
4rTqZoxLky82bmOqxVh/XIS0PM+0MjQJZhwh9pkMN03FUAHI3KINJpxn5Jw5Rg53szcnW2FqSwQm
0Ors5i1dUX2B2Qe+f0H9tQ/7DWCRQIcd2ziPG81JCFatTKyxTPPvuJXbK2CCTP2qe+4DnxlPMdZj
Xc1qGPZc9jtpecy0lJ/XqGaKbThLHJk8V+G9+4hXa3EE/w4zkBj/xej9Ee0uH+UcGiysvMxhmeUV
IrOLW/HqRG8fZvoHdDH2iuAL+YtDKE/bC6xY3pAQ88ZeXr9NGfSwsTmG+kdMTYXwSQzQMrhb9Omd
J4v0w2xZf8fhzpzceegkVeE79kAElu8F409agMWMZgCDWObuUThLlhiO5OVXuD84bvdIw28BE3m3
+F1EW0v1Vuh3OtFjBmqYNVpMunlCERld3AUm59/HjE1EfxmzP+L1lXMbf1ZHEKKs+KvJe2IhJHoT
1yBfiIPN/usixINfXPpWhLQWxGcKBtgEv+7kwQWWBoLcxt4l4HLdAhOXJrZ6zwCsQV458/Cr7S3Y
C7k105yBZeGyXEOx2jIcVQ8rxwSVRXd3cyOBBDme2wd3FjPDrmmjYAtEh0xH7u9TV7yNxOCdNzvA
H1+U9WSh71kagvU/QnJd3f5BTeBZupO8m7Lhia8D0UQcQ4qrXPuo5xTA9prtb2zMUzxz9l7q56Ze
YUV9A47mDxkWxXEOKn7beMjvhCo8qKjJhGjhTmjQI59HaRkJDWCNVU+CJWqyQYLsVeTw7FsihJmM
LdzG3u0sFndeMHjyd4cgazbb6U0I+tqyMEmkYcDoMGdLHpW0GLmVe+3CEXgFph7eh6Uni3D3N5z0
B4X5f5D6n8U7n+Xb47V+Xn4DBrHad6FBEokOxWk4P6B3c2LQ6TYxob4zC6cAQCoBBORniRtO1hWu
iT5chpyDLuPer1/L9iLTRiBoPvwrIGoZrlhoR8gQoIK9egCAkRAkWwC7TJk1RMkKICBOWmiTFdBh
zWTa2I0tREcPOG/XIznC+T9fK2yr2N4cX3uqvue+n0WNRb6uc3nVkS+xzLw7xNGHQskI+KAqHnD4
ig8RkPIFAjwj8AULjA1+ehJUrPgWOHPnLDco8cRKs0lYKJfoBXRZmldEWIItp3Abn7ayHwINPt2V
TxQi6PfTV42VhaDh75xpuvUE5ORY71A+bpllIeCDJYEl/3WqLyzKyUiYhrV3txlw2iPEAAyI7XDo
NUXPLAsTOnvhB16W5DOLVqYa+A/sRxdMvsra8clsfUGb3B2BD3KHK2aHxyOVji+h2htHPGAIhMoq
65ssZYveEQt2w+KheqLyqYQ56yZWi0AEIavNNakpCAigbRZ1ZHAfYw5MJzvW6AUcswrJNn0dE7Xi
+DBiHnYicnYPbKLMNDkHIBD/CijemEObVt8EDhJuvbm+Pb7/HOGrXcops0TeWMSdd/IczuPFWW+A
PbU2nojQRfwTOWvCF/HX4k0x5vjfl84zWlUPD4jXF3jytkW743MF8kgEWgPWSbDCONuLkuukFQZA
bCvoGHILiZde+jXQs4QQDqMiZlKw9QbvVoMsQrFKmHhRF6/GAIBZOGOBaOwQlvDaq7uUiQXTnAg3
SFKDKMQHVCHEDj2KW3oXwNMNDCMzQJDQBegli5xuYtxrulsG++zFe85c3d1WvW32MF0Tv3Qf7gQG
pKyamLPmPO6f3WZdew8FBU2nQUV9IazTUUHZkBB46xGd0EbyxIhGU4oMALTKDyzk18hh5/pvC18y
SWmvqro7E1Ky0F0coMIWi51uQY4cdKc7mXS73S9RMhNItlg81U5fo5ZQHgMy0QpGd4myk94eKpMz
gCqqK8r1abGKYvdms17dx6PgLWTKMl/8JSICbBuDBudq35gQcZu/4EFACKAvKwWSr/z9EktZxZwK
ZIRhxEKegyroc83U2INbxV/BqzHZyOEyfUjku2+iLoE5NSaOuPI9c1OiNob8O0kosSs4W996dabY
ibhXmJG0yHyXOclGd+alUABnHsuEBkdZ1FtgGurfY7wFrQpZKqSKeG25/8xYnFaF4JeT/wvBwsbj
/+HF2a9QY1dyBe3un9t68oWcc1vtD2XPHfRY7Qq7rPMhtTQZRMlcuNFTR1fDrlSzV674JUkU8etd
93jYc1Q0GDzcZDASN2bPyiZuTlnXjhpHlbzcxNqpbSQN+JVRI7li46+shilPjhr8KSMghMyD4PcC
MYcv8aJQLPIsGFesYvsF7ydPLI0YXZmVxHmusIKFKCAjEH4iaEQxll/DS/RYUJaOvVEDfY0JmEO8
6qMO9IUTgtHKf1P+5YGQilnmBZlzU0EWZEsTcKilClYUJmjzye2gPc/peZtCVsioMdEKp9+ej7HL
2Gy1DEHgnD+Pvsfe4enJdiMVoKg43SPJ0S7RA6znNZRzG3Wajk+qirpmT4Eo+UnJjxyjiQZABXiF
JmfTBs9jeYK9VnZec9uS/SALx/8kOdqwnZ439xSPxu6Yk6PzmJrXzZyTCpSH+qwNldCGDfXa7Wbz
7BKx/qg50aunLC/h7UKQcsptrlIGH3SPaA17p4J2wGEZcrh/cVEC/XndHo/YztrNdrsNxmEwqAb4
UhRg3nFrqLRFp6utWtN1gikzvXYPnUsDQRxV3bekubg369Gnv/eWc6Qly5pZ0r8Ztcackr5USNo1
cu1LlA8oT0qqgvojZJEj6twd2fdRAgiCCaJPNA4efgmDUKVqDE4TaIwiqKjyjXJzN60Na2xOTLaI
KOjlTiaBIp/p60FHU7qfqg1g7gCVP+f9h0V/H1PyFonisXmhqYyiRFmBsR9VJ0v9ogjGVTm9U3hL
8vTjLFr5uXXH/GyxNbpMk1SKSndpRXdJn+jtYGouZux/NCju5Ob8Wvfwc8Bhj/WzhYLkQU2Uj1ul
5yE3mAJ5FU1JDRrh3iqSdEQhUpgjptITtheynDbBPSTEae+6562+rtA9q80ir1DwQLBt1PZNMSlK
/7nPgL4NtzamXaL0JZkuku8XYmKv9gRYYbR23+tx5jtFx8tup6sJS5Ft0G9Td6UTZhqmFwy0o8Ow
GxYptcK1d81ST/RYpXE6VFr7rZ12Z1HvrqPoSwBANPtJD8Ma3TEIEgJjrH2Wf+RGru/OXCAroJW/
9GZitCLslo5cN/m1Fu7AhajyWy0cPJnKk5ZsC5/fuWhtTKrDjhu1oqjl9lx3MBgko1EyxTi0gyxr
2GTUGI2wI8lZYWKoU+2N3iZBza4rId7ore8GnyGgYAX7iTNOviy7gHyMU88FQounJaEtv9xsj3OV
MxeYLThDEPYqWAW8TvA0vSoFk0cD5PE4GoHiksbAzP0+kFdd3Gcob+slJXGMtArlcLzuLVSgkPw9
TKkkROQE+P/7LINZUu6s12NkxrpVbgs7gUeMZovWjE7RuMFWPjppf28lVxm6huE56cp0pfS+ccLj
dHySDB1uOf/sG4yj11l0GE/K2EtqahXmXL8lMXjLfyr+5+B1HFfrkFCo0/JH0sVPftyjBX9aPKOW
JESrvGmBW55R5F3OhycXS9f1NffmY/jJfJjJhIiiaMCt9lvRrPeXomR/SHl+g4f/9kJ/xJJ7qlad
6yW8kND5wCMYPOSF0CXsuCFQvv8le0WxxP/l9ursb0c9y169/B/Zq/3Z2RURwpa9ZZpfOD/1xhNY
hVuHheKDy/qR1Sa7nyVorltEQUTEd5CfVzZDRqdOndVUY3lTV0CXplgFSrFT+o/WQ939fNmiP5jU
/znqbXebIEq4RetunkK/VcVPHEKOrZP/eYT8jQKrJX5u1GtJqRKVmxSb9PugSxQNaidOVT2iyvCz
V+zIptz4PqhSfTWjBRWzmVtPC/hBIcyDRCc5CJJZdVLidGcOtMlK5xKndXur+4DmQXW1bJ4pPYMa
guqE8xNtBals/Fzsmo59TtZthKhlJKhn9x1SNbqKYWzc7G2DzVHrxXJBLX1aaNMib71YHdVykR8t
F6efC7XulmLpsHeVdJWUKHG+URfC63aBbdLR9mFXW4Tqatcdt9Ga0YwqP112ilf2GjCpN61rjba1
xSnP8xs2781EppHu9+f25znjt81ftowV/xfXw+bi/3/rZWr8V0qpvN+hKHvQteEEv/PWT3Mly4js
GRcorAKNc4HiS2xUnUz2Eqz378RJ9Z969u9cr9PjAmkz5Xdlc8Y/Pz//KX5u992vTgCo9IAWp1eY
diI6Fxw6fDUKPkUdcMHCRe7UfJusoPgKSETuXWJ5vQ6RA/slXwJm8eCUOAXAOzDD5H3Vy6tYKoqR
jdgoFBCPZAtM3WNflkQvNawO7N1Wr1on73GmQurlrFjcufjs/63wR/l/rDGEOlKOCM2OlFD454XS
VrzweV4hiHAEdTU62aeXIH+5uQMo+mC+cgNBzrVGrAVhlpTf6aTUxaKvsR+9xX108E9/yZiX/qmi
+8/o/9dJ/ZExv93O59vrwkkJ20IF2KTaeLgjhEMIckYF4om6SiwCLDOZvGNtSt7dEtbUvU06DHWn
9RfD97st+I/80j8G6Q9DdLjfatfjh/PJIxW6oBF5a6ch7Poqq3h5ytjT18ys4mN0DdFLDCrJxeZb
j5/9wqFBrabXJHE6ZZikKfXs7JeGDsC8QJhz9sW9fToEIAqnMJvRPa59NMhFdWKzL38gvEEgwhDh
PkgvUFFC+IObisG4wnOsLKGhhC2SKZlfohXb3jP04Nn8mFA4LN3q5tiF8SJKNj8PDadFroPch+/t
pkAu1NwQ4T/yGfJ18g/R1a6Z0xVVAMT9gE5JuiQ/8nYHqlQd/Kr+EbtPCXR9tTR9CIQAzwdllwJ0
ZEFK7bo+9Jdfut5pV1PJxxS8fNDfLG4hN4pcWch1oKR6cIx4+HS/GXzIPBi9r2jt7PbRNQeUfyLn
D0UnNB+UHkq2op1005oaItJmawtGIG8pS69M2Gm1eo6SZPvJ7QnOuBq4N5L8s1dTsvkXeAA4cLCR
noEFHhZgQUgpUgcBCxUC/XeIGbcD0FNC8pYVQMMeeLFBLREiwHFfjVUcvUOOAoK42FXwDB+D84Li
e/AdaN3DTQxAZDccoIbMTLjRtGxuSk5mE7/DUuMKvKHiLqS6EOt8cInJXVKzdOh440ZNTfzFHVCS
b63pUwWoVLoQIsfmyr/k0MAMtwFZF+71MRhKMPt0P+HTVhPhEOEBgqXyRARDSkfww1+8cUnW3L+t
gT8sMtrH/KYkhsJRdAHhUnu9JAmOHhIvIsi7WaYEmDALO1UIqdTmmSMN6CWUNtpt/bt1ZlPV387m
D+XD4U39pcP9XPYECILsuPmOcnu9XiRoV3Ae9XbCHgDvKUMtUNJNeDQAUrr8SHqDYusXdjJJJFZm
75+87AK6BUTxX+57nISQm6clgnYUUFm+kiQB3SZ2VNQfYmgrWNe6I5AvG3Qkwk4wpcK/JKOB/b64
ZK8p+HjbpvGwdwjOvWK4C5bpi5Qd8VJ6/hLwEtVzrpjZ1zeqv8XS7f5l6UVycVfBlvJg5Ra5bOaS
QOUNuXkSvpJI48Th7QUAt85mPDpzIFGzyLwF1655HjLfouZBshPvYsLeGJQ9oK6qV2gwzcNdfAQU
F+HuBqug7m+Y/7sy2YLTYBfXO1i8BO22pNGdRk32VR1i0QfQWYkj5MNVIJN/PBKMvpzsYnRcrLAt
m0OecKpQ9w+4yHGyIpkgL5flcF7AO48AMasASxqiLaC4mbftlRpyFxDyB7uYiCGvV9kpqIGSGuy2
YcfJccKTi1Vzn+4y+ovQUffZI6R1i/oVE8n6uLCt/woK6mA/9B7HRCbrFuUt/SsUr9CjqCNiEto+
SZu7fVVoV7ijCnjz3d2xK1I/i7Zw1aX1yj3sLF0QPWGZc+bWD6i6Fjh7YRzNSDXnRPztNvE+4XgA
KYAGkl95qIKAuF/tb0HlEtGJ0rySnaHVE8Rq2VYgHruT7tYlWiBXgePfu2FnUmRPNLI4IeMk6jrA
ui07K7q65QkBh00270SIeV4aG1we/mpbPE8yE6uRkFHQjvRnNBtvsViRkdWVgZDGX3ozoUNrJPKn
vI1rEAaVJu3J+/gR0ubqZ6/XZ/BKRqofKedaZaJ0dQx0IVfC/iNDK0/hF/wlzXApqQ9xo4Rj3kCz
1PAKJ5PrPrjyNUSGjAueJo7DtyImO2LhRPFEkLJAIT08+JINquJWjEEbK/oySTPTGEutPJRViRRk
7q/OBDwMQzj8kWRM2JHkeQ0oHnS2KGlXWMbdCIZYpZLiKYClHvpIJqeeXqJ1kicC92p0RFh2Ye2T
F0285miIXjBVYyoCwUlAxJPtJ1VqmjeTbpQ/W0HlCutYd/NTEPAS6NyBCT0lXfzm2muLCkTed0N/
+RMbesp1cs2dd56+/bcKhYgWNDdBXz0m4Uw234ikDEAaURlVj9O38tPhQ4s8AW6j5s6bMR2c9PzQ
F0HdNBH6LhnRP8NtE4i0AJDRfrQNqVKakY8YMGWT4wgC7KrGHnK9NeQNG4LQnpK0OKpTUFeZAlT2
l/jgE9SyKBuu7jZ4/jzMsKAnfkRA/nDBHXd0KMLjVgCXy04+omC4L/Fq9wgjH5bxq93OJH1btY+b
dBXEhfv5YTk49IsnRecvpl88QbhLNexmvbmiCF1rN9qM8j7VUUkNrFT6DN4BO99A6NwbUV0BL0jS
rL2fE1lTdjGq+GMmtGQjLF61ZHp3nR5lf9WuJ3w0m0IUWIPuHWSCEOK4nhqufCI3kq/UZlK0EOMn
yj1wMHI2ZETh3h5a8Piw/C84dMn9FcmYw5vkXfqgcV/G0Pw3NE8EiHa4Z9w/ZF3qXj2U2UXgyn7Q
jy9TvGnGsDMVewo3anjqeaW0yEIj1+Stu5LVWsOHlk09qkbUzoiQ/epP9EU2l0jofMExQvDvmV3F
gurT6DUeikiCO8Cg5YVMUeEkjUEqsO835GZDPomRsCd98RCNM5uEhF/bDnYikim+8gtcOZR32icP
Gd9QOZCcdEIRUAwdpt7bNTvlIZJFgCRwSKq23wwHvw+Gzf7H++l7yCV/2pLdhmRk56gmb4AILkB+
ifay33e8XVogw0LBXOF5/CU8xNL6uhoa1X74GaSsDbyYjwdugLqEg9q7rjtNEsgX9ASgV3G7oscl
YmG6Cyu+tpRaajGxJpMLs8LVZBi4FwUdv8zQmLbqkq31J6nxGK8YcvZLypps5XKW3BPO9uW32zW3
CcoUnHlmVjfj1+LDLS4QeTzdlKFxGRA4w6Qv82buebLzoW+G/X5cCvtlye82mXgV1UdgKrr0q240
Nq7cSrQZhDVwrKI5haMFDAfwrB7DEkMyz70mtCtnBbPFEuVbcDZn9+ATxOTPWZwPCGmxJiK76EO0
rlxRvrfbG0tbL1hp0UcVIofJRRu0hF2MWr74NyHtqTG0kp3ktEicr4ROl1egL3n4mFn+eICTJRfa
4lcsGfQuN1R7gSjoYpg4rEprA8acteCZwHriKTqSNNMwRisERMy2ItU/Db2iLFkjoeqFm5fyIkFj
KkAFyw6b7XHdSzPHE2y5FcMHJDX/sitT9V+MdL9pirbGoBfCDuaSwlPfZSXPSU6pya6Tg+KGQXrc
FOy7mC+Gy3zwupDkjbxZSjdItQ2XqMYKEZpn2awS2JHsriibKQ0I1XdVtfYEynt/b/Y+TV3JZDYE
QD3NdkHJGKK9OvsIMlYrVDe1yzlCyb0qjpKsEsQuueCbnOp0MFCwch3S7wd0M7TrZlWH0GUi0W29
eSXqSTwje72prIX8MRwrPxSL3dmSYurqdChwtevPoFQ9wB7tV6JXUCVX2iDfIDEUl0XnVzIWjRdp
DrwhKmgaBXCRRbLM/2HD1QbwwUYAnTWe7SkFvKaMdRuOvo3+VLXJX1w1mLGIuG5KBX1SjyRcElSs
Ia+KVQqXB70bhil+TiK2ZYDT9L8XgNAhxVYy7E1iupdYMBzJdiSz9GA5jGS4+V1yOJLZvgN75Nlg
2WL+RZKAlxfiF8Xhv8T9P3wW+s7aTJIbZGcaU1qI6rMSseBUotCNy1/a2XSP7294QfzRP3E8zVT7
bfllrFQwbXwgSaYcL5PkuKhRSb5wrYIjSGfIHhH5wGnGuSiq/CImn8IvUSLxyQlPD3zG+ZvKbJPm
MIadIcTEPhOZlDQ3Mew6Wiynl109ydWzv8Se9a7DkHqwnythR1qXZGWuDYFAxrBMs5IPVyPJpetI
hMFiZrh3QQa1D7GRZXtmZ44rLSOjkjxV4J38G5pzxSqWN5y1LfkH1ABOJJUcX0x07j5tZvmSm06v
Ht71YI2zPVzRcYzJMD00aXaqma6ydyjj0tlGSjLod/015xQgkJ06V3WyYCkrstO3IRNn8ZoH4t+P
5ipZG6/YBqreKug2NwjBkpt5P+SSWMQmWzPVSq6lyQOgCn8JDVvwTwJ3k/3OCO+Uncl0FXwG/7sM
A5JoDLW8M7Ow9Rljx/llTOKCmvJH+U74bhzczHJi/JZROYHMk3zZjGOvFem5Jb9nhJm8lySiJxoO
MWqk7DI5tqxMSfwV+LSzHkjZcP7CO0nIcd9ZDVNqqTBuDOI3szeVg085mUuHt19JOGackeVM5GRk
pBsZJ8pMmWY8kx3kT0GDjAP/cAowQIoM2px7EwTtjKygGDiLleaMg4ATx9hV9MiSqJhOrQ0YTa6L
BlF1lWFR8ROcVoBVVSTYxUKSsfTb2LI5Rl7yamJw+G6xl8l9iemUZYHEjJU+zZoPk2u5ez9r0tEO
+zAX0b2kBe2uIeJWsRBbCTh82UaGYo+frE9GAzvwiXgHybaRwwZ59g4xg/ySe5bRkWxptpVbGP2K
aQKWDVvXOT9ZR90tAmX0Mg0G2MOEynBPuSQr/NiUFCvgDXkAc40DIagRI4tinsnLRrzppcN+LBb8
1j+rxp03VyNewIvu3sE92XNYcvfhO6l/dcJYKCKD/KTOlKSpn6qF0xOZWy6IDO9KbkmBmSwL4oqT
E1UQ0npR9nCGMpxobpjtU1n0v2rhbSiman6LcDVSFqq9T74bFvsavcZOPe06OAOpPzqdnMBDLfp5
JOOk9COaK4Dmkk1AS+BcPTzbySV8wXdA8qtno+juETWeZyUNEIwmY0iSMUvqpaGShKkKct/Zj3k9
ISCKDTdJ0kGDpT/lNpCcnWOVceONoOhqA+YxcUrSy9G4vUmYmkA1Gmx/aTSyebPtmfdJzVkHTDgm
+HeOtzOxLUxLxiSQlcOPwu+jjAp1sigwHszgrCHPNnjA1GpzEJBFLn3480DAiDEm/Cb9QOMpfiw1
YXiBa9VpCJrqdjcgWnHCoEdoVz0pYOsKiIMOKuVVoRG8yImbCd9pV4cEmpJJNGloBHYt8mB+SOWO
Tnmj4lqYJfO5h6BdxUbxzhCQDZoPO+T7DA5okhaQEwQFfQ6QQD+DSToReZCkOwWTb/yKLZlPj5E6
Z90x2GyV9qlv+lXoVNi0gPiPHZIkVP0TiRccXhWDWorEHt6ikw/72LuBY4nnUKOALy9ec+tV2Mzq
pJUm4h7gzzgAC95R7bw05CdQKbsENI7sDVDKuSMmH/IDbh1Cspy5+JcImtPxci3ZFcTOfJWmV5hD
mEyxLWtMOYvRxzAC7tu/S/6dsB/VbIavGHFos4SSCt/JgpGwjDDNF+t6YnWJVmrpP035omSPAR20
Qsq4GAy+2UZko5pkqYNCPLqy8ZH6YyxpClZ4VSSoFdwFzpEgyjSZ+dkzeac7PkEW5joqTqgpgv9E
X2dHNCDlZNgkQyEO2KURplQltXDtvw07OwRYUFNjuOVNNB3Wp+zjvuJTJvtq6irfk700x/a2/Tbs
r43X/joSB0Pr4cU5faP1PKpb9ohH1E0AP8nbMTj8gbofXHn9G1DegqIebQZFnlz6j0D2AOxNtY+x
Qc+Pka5zwCe6wMPMseOwas8IDYKyfk4orwpvvfbPKbwYXWo5hT18l2Suima04qpe7jgs8hMVblhC
qSvEA4ON1cNKcQpCwkwpP5JTBfc0y/eSUTIquY1a78yNQ3Rga+EK0z0Fj8S7puATLvoS1MKlLzsa
kBmF7w/yo4/7iF9xjj3hXCGXHSaO9I0dh7vZJZAdDg5OBUxWuol7gvrwX/Gx/XGnFK1loR7DBvs8
kcaNQ6ZDjB9iW0RdPdxxq6iTESg6wHKW2I6UN4l4HdGhCP3RFosn/oozqMon1tUhIG3h2OkhKyBH
lSj+EchMerG5ht7zbFSpkXkBkArEWfIFWQrfKHyesHvJtl1GtPxxl/53wmlgcNJ4Jtii5Gk2TdaB
HiRYEzQcak808U6uChVQb2xOXdlLWw9awl2SPSE7v1fJ1Y9AzSWmyy3ONWoeG2CgIN4G7i6aYRy6
2BdkiCniOjaUf8Kq99GFncIKgZs32JFlk1oDw31zUlRFsN/OJxSl+bg9E/wXECrum293FdHJQR+b
7AB3K3bffMZlLEVugTSXxXgitn31rlnYWdpwSFzueXGtUUEVg6zTC0alLxo6Byd1tkT8K9Pye3lY
5zd7e6S94xNdsujPqMjzUONWvXM3UJJVLqYssCZPopXXPoVEbeRDatIQol5gS6YfJho7FkEY83gY
e23uHAhj9IiLukEb5naAlQCpfQEOtv7de/E5h4BNfRcrXH1LdsVyPtDbHcQJrEq2remSyN1Ye+YK
ESns8KjRoMcFJ0gPc3RYvZbk7P3WYBM8eNegRQhCWZdmeA3K9hrcg/2s+LWmcBXpPaiGYl8nsosC
6uCi0+7KnBvwhETVHiW8ELShgxSlKMMDX7i2eT/cmTz7y+EOJIkor9RHRG8oSfLK57C6G8L+9AYi
Gx23Vk3EGF/9ROsZQdJ5bwVfJRy5CCscVSWzNSC899nQG/5+0i68eeO+mPxbC/e0a3/Mrn1qQ/ik
1RAzCzcTgtkXSCaStwZeMq7JLSZXjx0LlykEOuqJVVJLqy4haoergAfq4r6uwQcReC5EGO6m4s2p
OoNzm8h0KqFXPQ4hb9xLu2bvWYW1GlYshRBNPn4H6Yv4luomkD2y16QGyZOihclLZZVEdIjrtEqZ
b5bZx+Ya+8mADWC61elMSL8S1zphrjU8027b+1COhgyT7GU7kVLsluCQrsFwSctGECKJReH4uB3I
ckg9MXFkrdNQj6D5p0mhQshUZm8VlssxtZg5yRY5iIchHyShSWfj+USmIVebt7BPizOZLZgocv72
yt6+2HT0opayxRQuuILOt4Dfd/UM4CMThgbreraBCBVZCakdneLW+pwdrE+TJNoqlfwcKKestIgz
Nwh/ahoSc9Uq9hnKU4jHPuGZayoVIu2imR02nJimkAkXZodsA+ws2HtDVCwbwS/d1sbjSLKrbFBv
yKxAAqsGb8Sab6hd4W8j2E7SYEczuMQJGNsmrVnej162RM8gHTmkCtwZM90fmx7B2Y4b86sbEfkN
+baECYeMZYFd4d6nsF5QYKhQOxBHaCd02T5RH5+AHp5j4njI8K+bFNpVRvu56Gx25BBurpxRFaoA
iye56br/DDfsMpX82zdfDpEO/1xE/NTixrMO4GrTIaYtiJHugcPOyByJNjyiyKI6Ym7QWumKZVeG
enT3aINF3SVdOxc+SSK6j9cHDVw7bqeOVa9/Lfonfptju4DHuQTn9KyO7WP6yBDMx5KnLlgS1gIM
xEiUtYgIJOg8Ncllt1+B7PqRfdR3L9e/e++RE9UjSg2gwaRqn7v1HfoBuY8OgdOXaeC9S79ods1r
ijcbftw16EI2Ysg2FyAIvvuRjaYS4jpEiAUiLcefcjjiHLqCQgdI6JxHfeKdt0jdTyfU+1TiKUzv
OOERIhlIGpx9Yx9m1y4y8tahs4Y5uHefbMLzrmWFksbsX2gg7uQDznDVRLPJHrbqVVNOHwbIf+W0
bA6U9EupX+0fQ7YMdtah0wdVdaRLcam/5fXX7jWpThGLClkmunv3Cjm2Rp0vHAbJB4PIkLOTWHGT
h5eQTQTCkhBN6EuDHX320rkmEmI40THEnUuAI5+b3TFmAIqqT2noTr3PDgCJckbH1rn1TiRi2ZEQ
2ptjuHMv8AWcAk0B1zxC1Djfh1dveuTC2AgwfxKlHBNBi+ekBLe1DiF9KJtG6a1IXnFmbGjWw331
5YjPtmx3lB0OYMDIia6tg6XvcefpnRrnFu3JIsaC+Oqe7G76nry7d270u8v1dBz/1jjYUnQf3ROG
lIhTDiVw4u4V52UmyZR7w2SQkZKY8to6UoIC7SpXdsb7n1tyvUAxPh2wxgF484mJtW/RJZE7REiy
NaWIjkB+qX9gV8TB3sDZPgpPYj8+vOK40Nzdd3LjZKHiYEVeHeZNqwr4leoPn+wVTIFGzSeUF1sA
hqimaJ6inukj+JT1OLxljgWa3ALAmntPG6X4AMIkN4qfZBGMCJ8FqjVkdgKEbiyCxtQWwuk+rPaL
IeL1yK2dPNTsJ0+1oRWPMfGUsAqivFXgdWUL9DdR57NIeLkX01If/oX9l+twOULoS43U/8fZeS03
rnRZ+lU6+noQA28mpueCFrQSRVEl6QahkkRYwhH+6edLVkcfFaWQ4v9PnapS0SANMhPbrL2W+D/c
WFtRx1u5OJgE8lWJSJlPgd9vS4RsbGGF3xKO7qb2Yz+Jb894OMkdR+9DjA95XkDTSJkWuDZsGgoF
eTgp02rr8KyDw5LntsmTWyfZcF5wyPtj9Fbvvcd2DzscJ1c+qheYck+QIE628gSyOhG5nhrjhHyG
PIlckZewZwpXcniewR/IkzS/E58yOHxkbKbIDdwXhUpATDGUWUltKMf8BVIDvKVbY6MQu25ntzD0
zqIH4eQ80UvxWKvXxlJgQdB74BGjjCV49s4LkUcRfmM2S3EDq41IR9xiXNAN+s5PBwFhJUwvyFhc
cgHCccR64A91dACCir/HwxmQ4VIE25bFvrjZL92LmyjsQgKpRF7Fd8hJjnieJDzSuCQpY/AYO/HN
/YGTnqwGZsrlEbSjqXJswGyEVVmOO3zV/Ri7AEJjPiLcz2AEtBL7pcSw4AnFx3gyUQ7AT3yCKpJd
NhNRW4ZFHQcYTBcrZaMSJQBDmyzhbUt3DQnQ06zguvSJbjfzZEkJFp83V3SEz47zpb7SXfOXaAvW
vkkjLsEHzsHI/t1skEtwM3KzzSbbp8vsxvyNcPTmRPm9iB+rbrcRVybJBIOh/Vv0EwksHmKYMeJZ
C1hsJ7p2momviNhzc/B+0wrFnMllCphmAQOrNiJaHSuj5jmbNfN0WfEtcVmGcInvR0wNALGdAIuB
8HFFsw3nHN/lph3Mlb7KZjZfaeZiRrqN7jZ8neTXLqUhYUqWvAM91lRngKic0gx26I2C4yEMLy4+
/fMEFOao6TZ30eXm5EtROVSO7ZXNvRDZNlElBKHA8lBdDFKaYe7ynbg1ZBMNlnsxM12bntlEbMS/
ycn9KaI832rsA3yDSeJzp41xvzBnLypIPnsmXo1wKPI71uq98CWIc2AMGGPha7BAt2TRJwWfY1WW
/BLXftGmfI0rLLFBWYBbRuONRKKdlUvGkCwIeGpiFNr4IOqoROBCfFOgy6U5F7604o1eCJKMn7Tx
eDuhQkogalm02EswrOLEUCaCAbglufny8sKrOdd4Cdzly0CoJSfisrQf19NfT/Xk12mB1ShKTEiY
jqa3a3x+MOi/IB+hnB1qE4I8a36P1kRoUmAA2+2S/cZS4haIVSF8QLYcw5qOOTzG0ycQ31Ni7uzy
X/WEUIYIbBD3EWkA0TLhqXI0VteMoMTIHI8JEh1YPly2ZLA2DkA2YUfzH0bo5Z7y8pKZEG6BsOnH
B/5jkVNmyTu4oFxgfNjzIbFu2PPiZfEDry6Z4QOBN9M9LPf8dBi7nAQHsRlKcXxMlu5yz04+sM8u
y4ptLHZ2PsZyvRwQe1bRXh6JyD47m3V8ZPCko/d7XgU9vYcGg4vu+fx+T6YwGJUbXhSG2B4HNZiK
z1FjOQZXLbaUOBnECQNY3RWHBs3txxN1Jda0O+br9I+WxYe4HA2PzN+gt+URazoY8cJhzE/jgxgh
E89EcZxlkwNHHe/AuSFmj08yfwTlLvdKvHEisTnmmBJnhTjZGL04s4DrX47LCZfgUtwLcQ5wvo6X
7E1cM7qKp8ZwGd8R5rixOzlOVul4RR6Pn1yB3tqRinVB4vODuxtPsJ75mbcF8Jvf/HOy87FpKTDA
TRMAcv64/I0i6xwEqTMRCRFvKq6x2lEP9Sb8rjdxuUnwTo3aHXX9Av52FHVN0r32tHMnkzFeavb7
7YJJp+CLBl1eEy3T6HGyO4rGd5jSNM2VaeLtknSEaYkGeW9CCSwDcnd7XmIMdNvnDfFJ0Wt+phcr
LkxdgktjO37zP6Oe7Fe84vP2kUFzKS7Ci3TYEt0SvwC182lQknydK7nHyZ5XXPrjipfEZEkg4qWF
aMxnakSBHkNPxpfGjzXjOOLl7FzAlqLQrQWOT4QkJOst+nbk6+mcP/Bj+9WRIggwuAD4UwrE9sej
oHA7BtzAlJXGb27ZEZAO6Vb3iOvC+xz0R15L53wRyD+BVooF9jvekSZkJV032B1dUQrw5xUGwSUu
Px8JEdAIinRz+uinI7w3cprCHRIkaURtxRfFomFfcClRmSF2yJHkGD2i1oCusKNI/eKy5BRKulxX
/LqUcsSz43EvXrn0Y88dyvH5XTai+CsQD3Lo7cfBswcbs+qP3edI39P+nrVIJ/h0S8u9uMKRSaSf
NMwgL1OyP0rEYcWPYvqWPOzFlO4Z0Z95wROlP3yTrhzl32L2wsmYoY6pvNPpIJStpGrn5SacsJln
sKlGS1EpDzXNTXnISXHemN5E55lHIJ96p2nSMU9got8FPDrdpJvguT2P83efCXK5CYLLgk10ZNAT
RrBjvdFzpu24E94tLxGOEa/jm++YaTHP3D2yjfT7cne43bzCNURkhDkXIxc3R4yKq4mhBVMGtN+N
uTH8+Md13fOKuBt4vXyTP5fcJGEI7AUGggPC5KwU5wUQahEBEaevzuRzwHC8ibOJyeGbe04F+kXo
jq3RuqzhHcte7CRvy6bhDrD4WD4TVwRc/pwK1J6LbcCufwOMMT7yJ0iqjTgbxASIHcJn2U3FKppz
pRV70uLvN7Flg82Ez9d8g5/GK/El9ra4MNvYfRPbmwvbd2879o8gteGdt2QOzxWQJ5fS9rn4vNjW
TPXkv3c83xBnxVl8nDbeVm+iSpYSojcan9DfyRtvsX+PO4IDb2dXuoePbyUoQFx35XJFLsQ+X71x
0O24BIDz1RsFOgYQlBXQk//8j//9//7va/d//Pfs9g+Q9T/S+nSbhWl1/q//VEX1yid8K7oFSLTZ
Qmz6il2ij4qzLJeRDlS7e3VKgr3JfY5Frk50Qm7hJGnGOeBua0TO4zTu40N7GjcDCaYCNmx1Ahvw
9x0yfuqQeP/15S5E6fS//lP5XzYKYWrYxaKCmpqPG3mszRriJKidjeO7blIuynv0qkmo6FPSsq/g
tTH4HSANF3cBFE8OfOBS4kshNECf+DYHe0SoCv1rnvqXJcpT5PteK18Ubghhpv+Zxqt6AivwIcQ/
0WvoJDDEls6vexlCVtcxRjlArfaHWVK+BAJ/aE+8/2GW6iZIoqGlvcdHGYgPyVsCzJgAP9QA/Lg8
rkoAjMovjCxjeVjqKEZSYxQk424PdmB7TgkHwueXup42zryRcDPONxEVuoQFYC0/1O4Pc/zTyriC
Ytdm7TRxyJhD6mBcGUDg2HN1faIcsYHxCQBj/DTP6hcUWw4VWjpyjDDv6tdye/k5NsMyZPwFxu0o
aEcycDoSfsMoShEnFtvDJzRBzqEevXPH5ccOLpviFmlKijb1dOSlG/0xoZp2mmC4T76fki8LRv7p
nX5Fu1xQHC2rEuVCLTKu84z88ysMz9Em+WG5qWL5fjolPjR0dUoYtnJKkxPTQNg/X4SEnMJReKc/
lDeEyQ7ljf2I5+Oqj/l2ONo36bu+6ni0BT8A4A3lq9uhKai9In6K/OuFIOzDsofDtDtnsalRVS8Y
XQTWW3C26NTZN9TENxMBHP9DBNYveX+Zg/48wxsFVydUBsgeHkS9fS7YnqixqseUM8ALpZDcM4j2
iCCSIEUAA745TYNHkRRtt8NCnfIKGUqRbjttRRZUX9ZEXm0q6JsZvybJ5ToiZaWBsxChNqJ2hPiM
VU08MSA0ZbgGoTGDpCpEHAT64mm1Bw4D+YYIjok/FTeZ5DCskkegfplA2u8IChHxrgjR/aHbEAAL
OP+WGbVWHSlaAYIB1XQh5zgTmhTfFMgcgZXV3PiZamcBtktFeTjMJIKK7A/6LiBdwQV+ixASaNCZ
8iuEfJAPin9A6QEANNifKL6J5xJU6iN/A376QKoKAIQE1Zc9EQSBUA2CueB0XUBERkpAVOlYU0GS
56/5iXcE0ZjFJ9NV6oY8Njx4ggZKN+QFpTN7hB5QsIsXIq6jzQXoS4Cbq6m20/Ag/7AOac9/qHSA
115e8dcNuFqIbHaQoMEsYq6pzAHaPVFvBG+g+NIwFxcrIb1oeUCIHAdQ0bkJZFiQZ/XQURg70gfP
+dSBxgrmyIae8YfoIPyINC4ovOqJthSMiDAGQrglE5oXfGW8sy7WPbyJ2WJ4EDExKBRISmWECC6J
qlm1yXgCzXv3DxNVAkQaFpw5grWcAvD1XzwVwaOQzp2FKH/1oXmQFoLeUJTCCkNOcI/w0/hSHjtx
FoLNC4udTwfPAWwo4lOOdLHO+PJCmIP1b3GR6BmexJnPVwR1BzU3rHbYFmdip2gjffdnd+DyLgSD
BLzw5PkE669gkhDsJiY7BbIHanVE1wSZVu+2qxYr0eEXnboVPEWiMwKQ3GKRgSJftC5Q9kV0wLfC
E3MWyUYYTNHGeRJXoR/bdgUK+wATBn9e2OWmJMnuKC0Gxw9mXnxm6oHRFjht8YrHu9ScMwJGdQ8l
GmQoIZyNInHn30TQTRiwDWqj789ThHs+HXSQnDsQ2JsaCmCOccXpmYVNV/eORiEHW8FoVmrqSsHK
Cm4jz81OE6mcnNJ9gqpFrvsIMbhd5ZrayhwalKxU4rfLlIR8Pk7MEXWvFRVqUBEAkDSXRTTX62kk
TVN5fIYH5LzvQRPpc8lzS7a4RVAQOY9opMCh7M8La1FyU8z10C/aYOpBmUn4m2hbt1KthVJTHOOG
/X3n1aPK2Q3y2pMXAYQyFFsb+rsJZ17iyvbKkA65eiuHmzh4lPqVf1q078S9lXbm+NtK3uuxqyKA
UboSQpLy3JPnjT5JqFhIpwZFIO0m7Wa+PzOGWVpOlCfqswoCu9os6qZah4DiPGesOb5L3b/34cRG
60AbBRDBUModrero1YypQke2Nd+cyYpHM6Nd1M4sy1yjfjo1x57I36kNIEG/bftJRTPwmQGXUOea
t0tPRJ/UR0m+s5plc5udb7v+YWBB2LNB/d0N72frNmw3tffgx9vKfuJ/1UTbdGakq9zfZOHB0WeJ
tcrOG7lfhae1nhwCZ6V7jGdaKpuwWkhIRK3Q5XL8+6rchjZyFOKVUyUodVCcOJ83gTzX000DvRnQ
iGyu4pNF46qbG8pKllaSvu1PuzBCl3F58n4wvrS/WcxQb5bRElXRlmJFUp1pXBmVfqCenEzyk7UM
DyBKJUNvTcpqJykHratHanrjOFAAaZsiyNDASlCx2aBzgACBbvSjTCErwCHoW24IR1yw9HMgU1Av
Z6jH3AdGMZEsMCnyzhH6LUSsg24TpEB/J2cF9Lnxk0Ti32QuYjAaAok6OrQUulJhfG1CDJGR13qT
3sPdhCklU5dwOJ5WDz/s4L8N48/NXLsPZhXWfdym98ONchO+mPPfPB7n4XpNuluwGKU/mEbK36bR
5wavblJ7stq8tBmXYI1uQeD6PGSAhuB7Fq44TL8f4N8H1J/m0BLV0GZCfsq6pkCt/TxMU6k/CZHd
6Dw3SUt6Cy//oZVr0cDL3cIjdNB0Q1NXVq6mUauyOnRKplGfY13mYwvI0NwguQjBGXWtMJWauO7h
7Oz+xKus2H/b+WKIFsQHmqk5tqFA/HN1BieV3HlpcU7XZjfp3tAjfBoW+ku71daCSXxS3g7gxlQM
suIuu6vu81v5wZtL1MR5MFhpsxLsk8bfIkMs8ykP15EfHcSaMM3ApN2RR+Qq2rrfgkI7j/qtIHhL
Xk1sMe+hLWZoevcgt4qlsMuIEGG9aZTmCGi7+C2QTzjBo9dbmaj3pVCA4Hu71shywXF6K3iSZWi4
oFICTLuoHjL4raBOTgimD0Awyq2AdBwtdNy3zVaD2ntc3BoPwQrOsxdRxCZSZ8HKJwhrcMl6oa6R
fXrySAgTpoaLgQQGoj4kXfj7FxKfxFl1V3fTJX+uVOpoRE6CyDTl9eqKstpdQASHKNleBIJEtEkE
a/JNfCP/Eqwe+bjaiPcJ0Bo/qWoqn88w9rsos7dUHdV0R1j0Hyx2w3QSzz6xPZSbdC3wA1TYvZOn
JFEgzROC4smPvMh/83Jf1o+FPLSJHKuFHuNlfX1oUtHbU2mc1XiNEGKG4CUGl3LgmORgTONp6b1/
vyOVzyebZWmm2IxI3LNhrnzkzhbkggp7BeJYsG3n8WuNtYj01Oz7hozPZ5toyFTFA8HkALhqSO6L
KtKTuNu0qJxbQ3qnFd3KQdWzfpfPL7nl39htOO67DD31mZnylMPFUIFI8sALKtW1UAFslX3QS0i/
nxByw4OpYLJLhnkNI4hR3Q6UmcbrtoQrz5cnXTmMJaoJPKUdY1pgtEwsksP5g6VtDEWdKFK20PRi
2snpROOipuGPnG4hW7tOe83L5/wEIZn+OqS1e/biqZqUEwf9YT/+4QzW/o6+/LnjmolkjGJZsmJe
Pyhjp3O0vKuytZpubdzuuUngET7dbBS72UaxoLyaeosz5aHtrzNjQeudlNtv43nYeliyq/CpfLee
dNhzoEqCFKsdde3IqH7w1q+CKf/dTTxX5Bh1aLsvQZ2PCzMvlcKPldMazbw+GWmvHVv6DTjE7oQc
9cx7bY7Sc/Siv1Yv3qv5GrzHv5wn/ff3q+hKquZPL3SZHqCbKShmrjg+vKGzpTrp2POVNS6rx0BZ
J2c3Rqpbgz7Nx7EDTdqWzwrlwFUejM+WM7IyQDMlVAUAczIM0t4Ekdot2h4D9TYMIgy3barMhjB1
dWLXRt+NagI0qv2TQqH61WbTFdm2NdRWVUW+6r2UV20ktUW1cSoQFyeYIyTqRnpSmx25HXV60l5l
rR2p2bNZkjTsHpX2XabM1goeM29jy/uu+F1g9/X99Pt5vQoB/plXU2H5OY5mW5+stcYv7KiROeke
hlno3gvf/Bc8X+Qyvm9I+2QCXIxBcaCiQWkpF26TD8so1MvCt3zD2cYEpcoQiRD7rS3hXelfcmPR
WK91c5cN8wxwDPyX8VNwIuUaJUsEWaXY9dV1C2KSOG8xi8qxdl4PBDtOz3aZj3R97RDczUCsRrdh
PcwieZfoFDsWuwD9xO/Hof4dvWLCxDhMzXBMjjXNVsQ4P4wj8SIztobW3mZg2Jt52D6d4tUJj9Dx
R323jpV5ZrJPtkmINFJZjnTtV9iOG39Enw2iBw2iW1MLzxBc4TDv4pXVJkJ4K2/vw3TxfWe/eKYg
Yi20vdF7xSq6OnpNz7Eb28DssoGQnkd+NEfeVDvmz/gthvzDQf/VEwVVUYMz3nZUBLSvbGXbMopB
lsz03gJUhJ0znsOyD2Dl7V8flOHwH7aWbOFo/H0Dcs23q8FPGdSwic1RLLtNPQ3Od2HyHN4U2Q9T
iJj2X871nx1iydAbaYqNPp19NYl+7lmFN0T1Jlb7eSc9S6mxcHJnogcU+mgqe/T8YjUAYyyYUyt3
kH53wYvqEDdto3GUqYtUf20KGG+MYFIKIb0CqrXsoeyjabNWVnlvzmLDW2MijxAm9UPAZFY0zuTn
uIfnXnno1H15grQkAEhhIKyiqMu6hzsrh7sEaH2VjtQ4nqdNMbftcGZS2lMSE6Es1Y77UYSSp69Z
s1M9H6j30G6c2luE4THk3DPPZCfZNfa4SOHnNGDshEUzs8dDqGyUup/2KiyD8qivgfVFEJ1zejZA
uTPoASptbe9qr3Fl3542IWXsp2ajSCBPGmQQW9IyPp4vzwX8UaMNlxbBiSG2F3Y/DoYBwgplr2TZ
pNYo/PYpkrODCUzHY7tFgLICLkMtkdXPY3ooVaA+eCw28Af6cGc5/u/ENpeNlYwLfVcP5czRQYYU
G5VopgA+jqu3PiS9YsBwGyA+idHrwO2LIqVnMxiTihfjQWU2Eh+qDYLf9sHqDhmoQu0UuokNoX6N
Dlo69YqbwC+ZRuRvTghmkOsNPMqYzV1hHwrnPWpfLGsl19vAv28b5By9313u/7I9f6WXj51f3Gf+
pG/eK/9O9mHHbZEl6AEHQzeIQxI+xbjyGYVQUbqx4mqCsfYUnc0bxW4JPagTR58HMjQeyt7zNhJS
MLdNA7lIAH+E8d6FQC3OqIzjIEhMYIvRjquoFYtTCnIsVtGOVlwzASQkhTsZUg5NpwsOzl7ngMXH
ij8z/KpHfCG0R1UCRyKSl9L53SpuS4OsItFi+yY+sbp0QDkdil/NaRTy6EqRRXLUxyx8NWVqUqke
zY4F4ClPykdVDTNLvogTonYe4o3xUVXKqZNRA2dIs0r61eaUGDHVMadlmicYeUC/fbLK8JIlhnGn
nbZaAf1ecXPO7ysUXItwqmbnSRlqU58wX/56rvTRKbjTh3e1ykdG8pDnx0yFojM6So65sp1pDjRB
mhjqLo6oyoFZDiO395gvDZfFz92u7qZxMvOSuzivR05rT+XAm52SlQFvShnwgHoJ422Q2WSvH87W
LzOET8l+DcznQsGZg5XjjjN7XGoAIdNmEjjTFj0D6Nmk9CmO7odzOmphIrWH/VA89LCyxNlUdcLx
uc1mmWGOM/+5yMv7OiUNn7+n7U0DEM3pNOjw1oVFuU9970eI2IQ/ZSmv8m9/jjJbQahQ13DD7Usc
8cOz62R7jX52uovgZZAetOClRQZMez+F5qR2FmG6KaodDgfCjJJ50P+NaAo5EKS+HWHEYVBeRR2k
oUwlPxe3g0IpUWX52oH0cVz3+yfEF0YNzr+CurlNsoXnxFUc4FTXbdW3dbo2uOsSeV9lY7BxrRn+
VKTel97etjmPfzBxvgiqiGZ1xyHxBvnv9fBMbajyQuUB+NA9xltR44Rc7ui1nWG61Ivd94M0PtuU
tIbZZskYxSKL+/dz0LelIRjM02mNEaU/yMcG7+oV20MjZHD5P3o6P3vmuH+HOhfPoX3S751n05+e
H72Z+tpTfZCMPE6UBxTJfw27+K29Gd6rd+XgPPT789787TydflWPMPg0o34nQ6n6buIqvRn334/k
4gH+k6e7mFTMGqpYli2bRLevrOO0z3T/dBrAD0PJFEUvklcsYoIm/hbUfLU4JbedQ/ZO0cqx7uSP
uQJfkKWSPXVWrQOPrN7xyAGVWMV7y7dXmYVf0thED8213sZPZX/+wSf6vJEMTcFXxJTHczO0a9et
yGNTNeQ8Xtdna+SUOz9ACvp3lVMrVj/IBO3yYR6qCbLXC6ndRdG2TO6+n7QvzFBDI86K+4jGqXbt
UThtqvtprYfrM+h5+zZAAqabs3VFKDV8+L6tzyaQGOI/jV0svw/nRjVEqZI1ubGry5FJuhDmoVn0
COq8GOX9JHXj9cmft+sc2gXICKpR4PxkdevXRtilBxpmgqE6Bjndvxd7pHRNI9f5Rc6Vynd4nF7f
YVSZixoTUNA7e/r2I8jkk+GHXi2OimGwv3DT1StLv3NqqbUGLViTZDi1yF6bDwq3Vkt3nfksl+Fa
a+z7DC6sPPvlucW5ID4Rj/p8qchHv1r52cLDRDyfNkLO1/QWaosJft4Wtj9TTY55ApTf36fPrvrf
Pb6E5j/cp7iv89iyJWcr9wvZfzxV66Zw8SpsZWl0KyNZJ+GT1PCkDe9tIgzZSu73kfdryLbDaRlo
sJNupeoGIs3v+/U5nCb6RWqK6BZepqJfxUbjOko0LCr/xiiEp+czn8MSmD9U3/CuUlYbP8vNHE8v
zt0svjeNH2SPv7yTxIUVAvkGS+jqgAl1qbPUrg7XebOsStJFCN7ueMj1PzV08f6ujjLLMhz4ThWC
FPr1mmmbVs+rqA5usvBX1RUzWdk56vvZJLBrrhKYWE+6iEPIU6yOEuVcW38LT/7Wlg42m+n7ab+C
gVzOVYuVi6K2jCwxx8TfmybVCykNtDLhXKVGNTDWjtoQSczGsq+PpSZcSlk3USNjKjeYuKxp1Rzb
SgQvLRgZeWP7z+1QQKwd3DZFu4pP8jRzNkHv3VhJtQtq/9ay+pHh14vU+CmLpHxyXcWSwVCRVbKa
svop6qT5UixbcXjTdmgmREc/AT7hO4vaUjamD9KyoLgI4XeqaL3dSV/0w11YU3/jU5cDruTsIwrV
ehhYpx/cXE0YD59uMVFTDVuGWP/1Ux4fxA+9ypG2p/KuNF7lyOV8MIuHQS1HcubDxbc+x7+UiNzN
Lhj2irwNzZmljPEJbOk5LV7NPB+dZUQs9GxkSNAkwPWrEOpHmSybdoF7jsa5vvf0xan+oe9fLk/y
WYaMlw4axbwywFTwKVndxcGNp80s/c2z+4nULPt4ZUYWZvLvngxARI0o+RkJx204hP5K6TaK//79
0vxsoXF7P3bk6jzHaJMLQ0mlbUaFDepd8CmjOBYxJ/MAVTN54cPi4f3wzPxsoF1aJRKimOhd483/
vSGCgQdMExj+jXc6skEtwiJR7I1LeG1inm3UCqhPIS5uYj1yGMnBvzf9/7R/ZbJlQWsP56aztwVF
ysPMKw5J7Y9yquib5o0unNIxQ/fAYHEKNulLpW2ldJ3LP6Rov9xcJMiwUrkLCvrsf8/DoJ8CJ/dO
0tY7rTiSFX0SoduCBAoyXEi1K3MbFgzlENS3bb0opXVub9VozVrwzHmq/jArX+10YS9fHu7CAvy7
M5XaS13QheE6qpZ+eWt7xcRgZwTZNtdXlvSeZb++X3xfPQ0+Nnh1LNZa7ZtKo0jbEvGW4abSb3SB
ArjJm6fvG/p6nglRyY6K4ismzN9Di9XKaSNdWC0b2Eh8+G9eBQUSFRIAS75v63OIWdzLD21d3dPS
78si1pJwraq7UIUWLJdmQQVjQ3OsCALVREIVlQPpYLXFvCTYoyVzyyG8UYXjKtz6OfX2uToNHX/G
P7/v3BfGKn0zZd1QdZJc+tVuD+pmiIaBGVezB324kdGU9RZBenTeC+mntS3m9Pp4/tjW1d09l6oc
hzhoW5WwqgH/OyKizkFNpua5H3kqCJLsiDjdqKmOJvs/QAPppNxFh+9H/OUaswkTa4pps+GveiFX
9qCGkSptDXwtc9Uh/2KuU+vRPP8w3ovtdDVetjDuhqE7OlHXqzNt8ExFaY3U29r9poBiIH9I/HnU
rkzkdPNd3xz6clQ3hzzOiBvtAu2O9zp/jjGoGA8ZAmLmUjoBJ1lpVHlZEJqba25OBldH5NYqjuQJ
1/F0U9l7KZs6xlLVJ4Ox4aQiNtcbLiEuSd4A46hxOptqTXA7Kp/b+qjF3Q/mraKKdfJprAajJDfL
QXGtiGbaSTt41jlZp/5Li5CQIk/fPYAgp7ocT1rClH5yHjXBXWMfhhO10TWCpWQZsmlbnkbnYl2U
B+GjyZk2CrV+So53dgIpqJ5IFUGOpY7TArowrZx3AokUPcTqsRuoEsXBbMiMgt1TN+cArQjCmMRj
kQbZaRJlg2TfBkKzirHpkqOB30fKE1xFpB8wNZusH9lizyVIKoP+konKZksVT6I5Q77myFuVMLaV
tTjpW9N+qZ2RpG9smmiaQxO95201s8JNUChT/bzpbVC5lGsauat2D0O78GzkrYp0UgFoau2dfoYi
qdJ+p+gRqNCgVUsFLQTCOpi7nKR+BS4gfvfKnRa+a15PFaMz9qphhNOY2e92fMCBZP+3Gpm+fqc4
a19hgCWEDepu8J9L+c1OqVMPibFFqmtTcZugzWO/5+fTgu75GYHKCBZc8tdExVLCfP/yxiKCZRgg
PBRdIbn395GqSGZpOmmfrK1qaSaoKbTHRnlmmhjf9y2p4ml8vdpULGdkNEQ2w746UQ0zkwgdJFAw
y3OfZI8/92DMDFFZOxM/nxTqjVdP1Nb1zhMH5JYEYIuijLYU4V1de4kNAM5zI/1BYOpitX/ulkPV
A1kJHRDz3zOQ6P1QWxEz4Jfvhhc+Dq3xS6U4lxjtwosgdglSgg4Pw5AunfRB+KddRC06Nx5T75wd
hyabpNF5XEn9SO82+QDqqjyWcX9riLWTwytRH8PTnZTki0qGLRjvNTydiNEv1HQXN/V5opHMxzMw
g3Ithcb0lEBiS67VVuNlF2XTUwhYOYp3Y0O6Fev7pL132dQUWyyJZ5rJkyYltAziL0Hyw3O/v28X
lM/1BGky56GIdBJVunrqDoGaDo3RBetamSvNnBs7i2jJDFbnYFrat0P0oFi3afZyYuN/3/YXx75N
ppwgJ4FrojJXq7Op0kZygp54SLLkTGqR3S0CUIebtN1935Kwij4P8n9auhjYH1z9PHGac1d78dpD
ohycL1qyOeb79PtWvtwDhLpswnMOoi6Xuf7QTJRbtZrJRIxDCo7zuVhNqdJMbPUZEzqI7gD21T0I
tXpr1bdmu/SKe5UHjUkmXXrSMvhqQWWIA0EJfsrEfkZ7kYn90LdL3z/0rTcqszb6NuCZM7bSTZa9
RBCB2yrUHZU8jmqQ02jNWA+5vFAkN2lhOwYTicxUG2HqmqEr1ecfHlFfudy2ZspAOgg+q58UOpzB
17xYlS/GrKzNM8sed3EF7iR/0sxnJwoWSj9KspWZbqhKJHXmSa441YuNx0NEt49JezDKfqJnSz8a
DuLJouXyNJHmDg+EOKnn39/gLywz+ktshvVqOMbFY/owh205tFIHam49BHddvfRR44XXwzlgFuXN
D4vpy81hyaT/dVxnbNW/D67CSaWmzeRUbI6o3tkUWwzPTARj/X5QX3mXuOf/tHTl5hahnxu6mQQ3
jfG7qDDuzw8x3OHeourgXexWwqtFOVx+/Dfa1Yl06bKJ1Ue++O8RlrIfFKoyhGulGkvOKN5iesTP
PaWaDWmu8yZ31jr29fetfjWtHxq9OAYfbuEpHWQltOtEhCl9+TkvlnW49YhEYg1839LnDL/APtgy
cRlTB8RhXo3Pj/LOawmzrJsI+Du4XVhmbIgwS7BdO1tfZtJ9Yf5wM79wDz+2aV3Zt7bnnVVfqRKx
QpnOEyfQYCzZMKH5bhGvNB9+GOSX8/nPIK2r52vgBEbslQxSRNYhYKnHYFIC/xYDKJUOhA+900ua
TzO2Ztc/nyu0OIMlekstQKTvu/Ll5rQxclhQCkKSV25Tb8dqo9V6ti6DKQdcl0AfDg+H8dR54EpS
5YfD6yt31dYIkupoDGFfX091r/rnLk4Ub4sWVfBIHCtWFmk1VopfsY4jgJ6OumgLF2RO3a1afdHK
v2VjU2uur89t7QdVqS9vg2yTYgEN6TgXQNiHZV1EkX9KxG2opA2DN4Dn+TuOJZ7e//os6wqGngUG
D+myq0WtD5HfVq0XrNNamAtRMcVoz4dnDEpHmn/f1leZFPtjY2K1fxiVldVtl5RE6Hty0BSFKJuC
ECzeaLw0i0UEy6DmWsaSgIRaTvCl8I/9+vbfm9x/xnyNx24BZaqJVgdrqUSK4cG3Hphc9nCIBfjD
iLVPeUpxaKgCjk1yTyHz+/eQQcE4TnjWwvVp6Fda9pwq+047krPq1eVwdibcULZWO9xLeX0rDfVT
1VMVl9frMwWZJ8Mfn3RnZyC+VjcvBckl7STddFifBO9tr92fIqQt2Itt+WDYxivLhsKvB7vJ7ivt
gMXbZFQC+S5DDAgAyBoy2OLJY6BdPrzWJbJsVTchjQqK5jQVnmGRbyPUNgiZF9Yu75YeLytAMRBh
MEEcOANyMEOyKo2Rb8Q3p/7/c3amPY1jW7j+RZY8D19jOxNJIECg4ItFVYHnefavv4/pq3upEBHp
HB2d01J3tWN7e++13vUOXD59KBi7KjsvR+Kb+8u53dJfm4LAI3QWDShE2z9lpQXVgUg5iiNlSlbR
Ta5ldjm++/yr2Twb/QMETIhJlBEQTWATpu2V0XSKHr0LXWYLYTFKsemR5J2oTahMPmcZaXni8xhz
Gt9mH5nSsiyeGshATbidh6N6TR94atilKfL9kdWV7cOyX4phteaR0REzHO/Fo+SPC1noNq2ov/lG
aOuh5PiC5xgC88138o07Yjckyk3B0a/xAi729aoiU4fArzI5zP5dIm3canqlxAUtDaaRKaQdjVKy
bd3SDx9gkNwIQYqpY6djsTYcasYnhmqsM6tf4sbrC38Kod5KpvQU6jT2YrH3xd+jbtxb2eCWaR4j
/UzfrizrS3szwlpmg4wjNfmzEPzyIY9JoerTwBAQcCmuVKfsQjukm9JDAsbihT9iHGmc9PRNtU6h
ejJ56XPpWUg6jJNj0eNAOFw5KS8W62hVLFMEPgckOXuMghZprT6V4W6AyRqpGLeK06ugbQAuInMZ
Ks8JNXFSYsTQPfn1XmUxAhP0KeT6eiXkbzOV2Njp1/eAueM6b1Ygvv4/7ufZQcZoPyzSso92jXFS
y2UwrJLezj+iWxiJlvCrFP4auPKnDiQZk6gh68rB9qko/un6Zx1hWspqO3ZaDm7EVwH5SS7FjabO
SI4F81y7qUx1KSN2G5viUVeip6AZ7xjPbZRhuDHK4rWN3kupAOzgEXVV++j1WF1no5vmxLPJllvG
hkMp7zavvhI9hgWSWIHsGH3aBz7GvtJ07BvYV/5dMkqkQXrvIcj7FOobn8Z0Cn//vDjPj05JYvw4
r0p4n1B6z6n9pS/oeVwa0U7AnC7bDsWsrvLwneuunNHfWu3PK9HtgsdQpFjnLZg5RL4iRw0vVvoI
qRp8acPG3g/bQEUZJw/2KLyCNSVR6l5lE51/gfO1Zfg2VAe02oxz/t00mJ5ZgjYpBLlZJ6k++vWJ
GmGEgCaFH2p8pfS99Ei/Xuzs3LaEQLE6yeRzx/grc+twayIixVfCc35+d9+oJZ+3BR1mnk+xI55z
dichVbKm8hNyJJ3OWPP+hAp5lrrtpj+M5zrDcIvyoOZrOcGUFJATjOHnn/AJx3/9XP77CXRQCBNQ
J5xPCftaKwtJCeJdPVm3sdDZQZpzWI2r0AAIVAExgyhbdW1yGwayO4o48siKG01kdQ8S5O6pc0T/
bytWi2nmDIqN7UngUzneaWhQJ/E4ROmzx2gJlNyl9LMtgNhRxchM1pymlJY+wZtJcZBHrAhkBRc2
HbBUMe+MIlm3ZHr74603SW4NdCUY8T6urinJLr5uBuhzrCjn0vmgUAmqWhAS2DU0cqxrhBgt2kpp
JsZdedby2db4+ay/XOms25BNv/bLSsl28Vi6QfCWDAVM3WEtGO3arwRyFHiiw8RzMvVVUBGWZdKT
9KXrz6rcInTVYqHD1W0q6sjQePZKwRnKOaYbq/cZmHfzBg/+O3UkdSDLHIs/LoS73MBmcmCcnodu
NXbLeR9qrMDt9WadT9NNLA4fPRJchcrqyh2fI1fndzw/kS8npywXnSmOcrgzSyIL2IBr86Zsi42R
Ex4qNAHwdbS2ktHtynoVxf2Jp59VI0CI7tlGkLlCorGwPjgDEfM2S5URREkAOoh78ITgOCCHoR85
2QxbLlsn7NDE5d0pIdYR/G8IT0kME7oTbv3sQyxXYhwdYZRvWg15nYh7uvYS5dUy00hOKyXbv1bs
fGsB5vtXYDbI88yTovjsMCImua4kGX0s1eIuyrKNIv6hdIMSzkeugLbT3lZy6looBJJ1WhLb1X1E
1L9lQSHqr39+HRe3cAWOpKhTOsjiZ/n+5XX0k6x5iicku+aPgjuFuG5qh02nBgn6m3xE0r6oMWSL
r2BBnzj9+R7z9bJnq8BsAjUI+q7cWZUr1/clrMzxOav2BpMGDDB7VzBe1fZW9x8s66VJNzVGoNi4
BtCdlVOJj06w1lUn+/C6lUaoV/neWCDh91q4jyJ+/GGSfoXeSyn+Dq1HCoqMXKHmykq+tJC/3sIZ
yhT3XqFGvhbNZIrA+NN073yPCzm6/fkNfaIqPz2qs+rJK/W4sOo4pXrykACQN+2d6ubU+jXimVWh
rUS4/ML9KN8IGKPi0i/hQ+yvksbpYrcIcptWRpGdrLIWkUIwZXhUQzD/GCWuv9B3EX6nauWqIlO7
xslr/2gF5CTjL4Lj7Bg7qn5o0z+G7GrrvljmAXabvd3gZpvadQrqfNNaH71G/oLwrlfbUX1vzfwh
aYVF36UOA99S3086s6kC+L/ydyr+Ai1DuU5fmPKwCqVsq2kt3r7bVrvy5L4hxPOnpoozpAHVxaAk
/neriYM29zNfjHY6mys3mDRbmqpSOkrB20xCg3sDy0V77QUdGYJoC+nKY9oxNa9CMA/Mfn6RlwoW
FQoa/zE1QpzPfo3uq7lZ5Gk0A0sR+Tukxgx2TJgd6sT+WmU2nxvni0ZFtQ4KzaxM+0bxUAQx5QXE
u6I4+qMLxSXQ96lOfiLWIdKK4b+XHufO8+d7/EZD+HzkX657ViiVEoLGmPJl58fEpVSOMDyk9VIh
cw0jccrgd9SWcnBQvS1zzinaKPrNVC+7N3W6kREER1dK/4u7LWUwHDhZnBuQs48UdLRtJjmPdqDb
OI458zBYv7HqX2y2zGfntr42T5XeL7Jkm06KnXX5Sl0Y5vQKhf7K07m8IBUVlIkBNhrxs1+jGWPU
jGWNWNWwC3PV9zTTSwE7adE2xL1x8rS7SLipfivHNrU1DGGouapVn13Z9M1zTObzLX35HWdbigyh
VxeUJt7FKZ4fDIitMLLFdNuPYA2dcDMhnhG7fcipM+UuNDEeCy5a0Eki+W1SGDouhPSIsYNgrgz1
lL8nvrSr+gmiA49tz9ySbljMl2Ndr5kbWvUrtYic1C4PWa9qvCxOCf9SHQwTAEQFIUFZ4tKFypmw
tPoTf0X3HCb26HnOGCLyi2ldK/HJz3InlrbyTAUHf45Hu1X2Qh05Yhgsq9R4GTEjVM0nPXpWprvI
YOCHiMTH8BZh1CjeuSAI+GxbsgN2XFOhpsarBvgTNh5LFT/C/ApQ8B/L8tuXiIuEgQBUFmHq/7sJ
aX4SSGWbRNAqXBlx1S/6hyG1TZOQFeAd3UcQQqAFuDYmTRhf4xtETsG01BSbWbPg3UI9hkIQSpvw
3njQD4jc4tuo31fjNkMzfZD38rGNN81jc1c9WndpemsMdvEqQsM+Kbor3yN0UJQF+uUourGUuyqC
82kDk6WTPT7V9+mhuCtku88xNleIqtwbxMGt4nf/Nfut3hGNuIhv/N/SXwWbl36RN4v6OXzwDr7T
UBWPT528DJ9q0ebUznxHe7B+Z/QC+kraqaf2hO4gxjPKXCCSTJJHhfSdV/9euvU+LBPxgZ2TshXf
GSOGUPU9xn0T9viVo59AmUS36/Frt0VIGvIpeJzuvHvzON1JL8IdPiYKiQKSPQhrjjX10B9/Ge3C
JC0BZHW+Fz1aeXeDehu2Tnabmm4r3GNq7zmTfKvfBQ/mvGIO6T7Tt8GDdkiQ873kJJJKbhHbwkG5
Z0kKT/G+PEX5ugle1JcGNznSbS1bUxizO/JLj6fBsbs3H3DIMbDEeRqT++Z3VDje3+k+vUsf69a2
Ars7VFgaGzvr0Zt+C3trPn1X7bC1RDt4Fm9R9gXa0rdWxVt2DxlUu48e1HGFYVscbAX1NgqXPUK/
u/Sk3ZSn7k7EzbxelvgQHfzbftwIt8mLEi3bE6Z2hbVUo0P0rHvLmoU0LXG3IRjjAGtHui8bmrJt
F9ktXhjHxDyCQZsL5ejdVm+lgsU4gU+3In6b+751xVv/UTNs5SgcozU21EcifY3NcKdiY/cQh1QN
9e+BBI0hXRkr+Y+xt8CQKM2AnZ6L5+kmeshKciRLxIfArE4lOJGwSrd65LTawSShqV8OPRU9ijjv
JkSAZbqqehBfULY/dugQI7sqn8eI2ac93Cf5Vs9YvLZ0LOo7g1qR242wBlYWwqE+Cff5SeMJtE7c
r5vnIcSMx/ZetPvpXrxlA1MT1qbTdjfRkzXe8gCqwvZ2Wbc0DvLf4rkSlYX+UBzKu+IIJNc+40bk
NQvhjtVHff7kS066K+/GByJyDCeFn7iIVXs4VHul28xOQLfSi/iHlVDbJqr831pkj3j+2CLRMHv9
sXpu8XyXiHJa5pPbPZIycBvFcHDs7DlK9owljfDWk+2RfAKMJo7BvWhskmqZSKsqsEOElAW0YAx0
FogriUnGLs/KHSJPLVePHaV05RN6N0hXoZOKhD8teXad5IbCuid73l97cI2HxTitgl8d5mgd6tAF
h09jLeiphV8qSdmGsYyJGDKXAFxdu5yUfYuwTnfQp9Fg4wKY/BKcybf735Jmmwf2lxKVg1OgxB7X
lYiBuIy/Wr0QqzVSQSaDFpSi394N6z9/CG/FW2MrIG4LltKD9TA9lL8NvN6iX+xJqv6axU4u2Uhn
K38L4Tbz1014o4hA6AeL5jayeTqiGyKmElgwavIr9lRtlRoEpoz9nuZtkxQcJJwpib/mz4nHql2r
Ry+wi3FpVesGayeYxadeXNQP2T1vr8W5aVgU8aoT7uvcof9oI3sSFhwgP9dCnzv7t53fYhQMFjdD
23MD8aW1GuUmF4VRSyGivKZqtxTKbaRJO4ZM82nawXsuG1D1WlxYyTbnG2ACU3JO6ayKKz9FmSuL
n37LGTac1GrSIkBJd1plObEe2dhfbAIfXzSTQ3BIbInk+ixg20ie9OHYCPluppKV5XOlKtCDSQkT
RM5c/Ox4lGYR85FyYmCBNRG7iXtCH06MNlq7QBeqKYs8DVZDSMYFzllw9fnU4ZA0003j4a1XfMDC
hnU6HNBobQs08X1CUlpobevqEJnDQ8mCzIPozeyLda9iU5P6TofGtIIYXIuRI7QYpUubgl5VHo6y
de+v5jGLUvxt4mrh9cRfFIktcl4JzYDwc1js49ayEyW6VyNgswAnF1jXkoGSiZEKFYcyYh9HSdL4
nMNM6yHO+WoM1VF3Gta7zkbSxMRw5PlMj5DEt1bA4y39CH0iIQAkggR7shjqHss6AVyp1JVfP3jB
iy+7vYZbznTyIRaGUE5LWViq+gkEXqb6FOtj3HJM4DQSJ65RkrVXwmLxGjdUFb5d9Z55gYLaQW+I
wIpNx6eHG5k1y4KIhefTTK5JDXYFTZj5gSJmWOPwXmLQo8f5FXDyEiwGE87CG0cX+b+z8lVJLbOp
UouZbEAsm+v5W0b/TCmBUX5er58KzfPlqhmMVWBxSMY3wwwzisU+mHr5Lq0W4cHcKniVOgJbrPZc
vyeyW5hE1iikKcdHE9mxgM10sm8FBmX37wW+/NDvbvsF06DgpYoP1l+2PCrGX8TevPmOL22b12pZ
utZTficSq6VsehVt6I0ALuTIR+OhXEKQ3HhvXYvQZKWrG13bZ9NWf45MV6dalK58n5dawy+3ey6w
U/xoNKSWB8sMGvDF4BVrZAoZToaGvytPPz/di6/RYN49s+Q09bw31MemD3UpDndjdmD6x5sEsdf5
fmr9f2lDdVAl2AQSV/qkHHzdAsuhysUOxi4UBhN/Qpm123uEZmNxjKcfFJX/q4iLhitL6BsJaO5x
Zh8ujHDxowBv+3f3bSpLsSZLj2dezMywhY8XGUdv/ly8D766+cOJW9KRrmFb31Q251c++0wSK2Uk
YuJQob9O0ruID9f4Hh+77FdUZHabhbZQyaxkXAuSlU4h3vrzKUC7fM0I+Jw7898PMdBM6joGtJ9S
pi9Pv+27eAwFBkFxweluNIwl17xqaINMrQY7p6T/n1AObKX+3zXPbj5tS3QnIgCA4d8zG515wMzQ
IaFzxl3trr7ZAp3f4VkjK+ksZXUC4ekaTNH1w5BwzOq3anafxgfQMTMnAA2Gcus/8ku05hDE90m7
TDJSGOs7S11beP+Id0n1PkDjNWZDFjccPoxgrWThMvCDhUSd9PPn902GdP6jzzpCsxSCpIp5RC2j
yKafWVv0tLApDYj3dHXqfiAVa/IHzt1tUV35+i9/GIqhQVPEyQba378fRqX0cG7CPtkFAUa+/hvI
CGCgoqyMaV+UxT6tjnAyuuma0OcTaznf1JknKSKCWlxKxbOXVU9mlctSHFMBCeBB074Wiq2S4Vkb
kq5n0VAwoBDRGwRVttI4o/Mb2LSLDMeHkQGrGni2JDzJYrCCh3rg/Fuo1WAHHUTn2ZOKqkMZpGUV
4oLV/e0aMkAbMkh8/Ci8TWfB2KbSkrTpoFn1sTWGpYd8sWJQGZr+LXYZq7rHnLYzltbUX3nmn7rP
81s3NHAPwwD5++4O6Omd7yl5vmtTsuS6P9zLXvXw+xXiXTAtc9ywdQS4SfFcC8QlaStJym1jKhwf
I8AEn8tZgzDV79JwTDr87rE0hUXdYkMCiZu/ZQ7B5udVeulI+vqLz1aJwHeFLZTOmEJe1cY440AG
zrqfdJLgKp3i0k5loOyAjMrC0M+J04FSK5mv80moXmFzFkAR1SnMuqldauLfwTzqVrPw0pcZP4IM
hm6pwYTPIK6pXs3qB3108quE1YuPQAeqQ9ErquI5diinQ56EmpLsBjxMqmOj7zlApvEViYTXPf38
uOdv/myB4I2Hx5A1S/JQDZ19lEmoR5pRcmaAw0cuo2Xj2ol44RkzpEcmxswcPvc5yyaVCr3ByxT3
D5IFh70ODOWBCbiUGVLzen2SPR+w325JNeejHxo+jIR/bykKIlWb5MY/jLwrLSB69dOKV7S1AoGI
h6mEXK0j69BDoezibgEkeWUNX+rAYAYwBFDA3XVdP/sJtFj1lAaqsvPVX4O3D2rBFVPG1VK9rzmH
W4xuGuVWMTDG0uW1KjFfEfH0Ji2imF5+fsGXBm3Yg2JGxNBP4nSfq7Ivh3HXjXKN02G1Q0G0lOiS
aZjaEYNh3kD+BAGQtc07FyLvVKqGfeXqFxDff64+r/UvV5cVZCGxDAtvVsJlbgBqVg9uVbi1cNvv
KlIirxd/l4YB/1x0XpFfLtr6jWd23aQccxqcX1XlMHwOicjrnVpb5jiUa7/oOpV42fhO9QeEFIfd
xKEDG/4Ah3Z/il9jaRepTatmcrwLi8QEyliwhTK6SQmUK5Yd5z1RZNYy1Zw0WE/tQWnvVIMBtzsA
6ilOyuPlRlN3IEiuWMh3fYRCiTZ1SXngB+vqt9evFN2JbpL79E9vLnAiYkSlgh5g+Q1WjNU4doLt
2sQ3QXInqK6g0eB3lqMQKXcvl84EPbBemCEblM34iAmZ3y4GghGRjhUu8hPVczxs1Zmj+rZBykd0
I+89ptd4IJk7Nd8E06p5nxjU1baE0bC2kA27150kchJQMXOpZDNAERFOLWyCzqXUiZ+V4IpI8+L2
YDCaQumhYWV7vkLKLtdrWtWZ8wAhk2kAVQFbkVoc6fJmGdjPS/KbWwVlkDKL6DEvwRhYOyeuowzB
YiP08/ux2ZXCbjLXgrwbi/ekvO3SU0ETqx7Mv6GxGWPRtYZTq95nxU1l2GV3KLNj4r/j6ZVlV47q
SzMaRZ3FVZQq0KfOt0lZziyhnOgbfKJUQ46bFSxSFR6q1b9TylYRESLpm9euEtZolW1DsKeqfWXG
wYPrqtefn9Klt/L115y/FVPAL4SGYv416FyoFqFzdU+t8Ca3d8mVdu3CgccBAeMF+z6oP+fKKbMu
QrmLi2Qn1LNNM/JGNghefq2cPPXKtS4/Z/oEkXnofOif35knNYFXSMh35KNU4ydxRD+pBgdJPsEw
8uqZdJfXrxXayuEUZVhv+x8eutLw3equ7Y6XTl/8QXRcqSysAc45yuZQFVaSFMEOp5TEf00bfwku
7JBODzp/i2tUT6a28p6EmKZ47kyt1f+H96xzTnL0y+h5z2uNwVOEuuv1bNeCRFir2rLLnlxL1xcW
lF1afg2bNC+AAMrXC54V45ZnpEmTTuG9Xi6hy3Q47PHfpei5EeG9PdEw9sDW2ax8rCkIEkHIhAnh
Rzab4dkauQx/jF8DvqpP1i0zRGz8sdYtmV3hUkjcan7T8L/ZqlBtwmbGt+62+a1ulFflyPGrgvaO
ThTY41/1cWITbBbyi/5iqk7zO3wP3/N9u4cnfusPi3vsBKl09ZzsnPBV2zGqw7YuIpD3lUMBWgFe
ctAUoKXxDyKAa/fiy0jWKrGuu+Q+3Ix/5BZ5MEQhl7lfLy2sNxmL3X35p8CtI7GnlNm7k/cPuu/U
JEaP7PR22SJ6XDTr4Vh8eNaiKHGIwAMY9BPiti2YtiG4eNXjM1xzz9PSD10LCRon1lv9KCWY0i3G
wMkYa2tLAxFJ4MSBK6uAVrbfbC2MS+p7Q1vkgVtD5jgIEZQfexRtMFDIdv5vQhpwYZn6BSMI4MSJ
BEthwV+UlpMYLg8PqtNN+Dy8TPxTL7hfExP4ojz6mGfTwETueJxdIBGhxotkz9BG5PfDIrwNjZdY
XoOP/7xFXdo1vq6ksyJLVPF216oh3IkfiHLhGzM5ppYJcbtJrtAwL15KJmDAwrLWoqj7t6CotaoK
5BST7Lp4GqB6IpS2hlcaVmjpV+vlS40y3nGGJPM9si2co3JGBrIlMhLfzSy1Docxtl4U0llBYByT
ETiQkGozuK24f/78SC+xQP+59BktMBK8XlJDaAuTiXI1c6X8VQbZRn3UZFuz2HP84KAvqu99vq+r
VfK/9ApQZsAGLdoFzsF/H3RaBUM2lnqwI2rBDHRiGz6ACY34KDN6tCiLruJGl1inij4L2T7hOvnc
nDAKxSiva5HzoCW7m6QOP8T+Uc2cljiTKNE2oNIZLC5CyzEQLWMd1QZuXNB2OrJcIv3kcVRYyxq0
J/V9vtZQusWmQO2IzRSGDaiLO0uZdyYh2FKZr33zY4qIL+lWAa83n/62FglLZu7okBc02PI+H6YQ
woDA5LEZ4OxY4gb5cG/K13hKc3N33il9vfWzp60W/E1cM9JdWiluZ6ZUlBLUpFcs3YAKT2r/XEjG
QjdIJDYduk/WmxDgud8/q9e+sEv1BoWPRCGIyA9O4L8vPujFMkwzkGjkdpCUYFeUBKoQf6xvpOEk
XwP6LwEjio4Yc9Z9zOFYZ/K+EEPMMG6M8TFe3OyX++Vj4kTLx81Kd+7GW8xSGvthDSZETOK1+vPi
XoI9sqQbiPuh+v57p1XUClLoZ5913jz14eNmAVHtzO/4GvfrUoHxX3WBaTHY11l7b9RhNzUmZo1Q
8nMfbcvqqur1m4pmrqd1C8IbJRxl1XnhCoJg6NlUyLumdCCg3kixaMOzdSGPeILAgeB0ebYpJuVe
SYSdMDaHUu6WQyQ5uZAgAcluwoqjtirWhpSsqip9aIz8cTKZipQwZnPR+XmTu7jqv/ze+QV97Q7V
jh3W6pJdUbtavWfgMfkoY67VmZc6X5jcYJ3MH3TzXLQapWqs+2FS4AWpOlZ+i8VUVWPAe8cBncMz
SReNf4Xp900oO78K4CxAcMZXTH/PGt/awx4hRvC8S8xVktkATKu+OwoVNinWZp7nxVhv+sW1U+Pi
reoobfCpxnzAPPt4c68f9CQzilvpVzlBvFnA58hzMloZnQ7vZn2lg7sEZM9olUHmCbM6pJr/vsEI
VnLfqVp60DHunCbkelLCOfwX82ngZLPPXFErXwqCWIZVN8W/KFx+XkKXvmFkErO3nQTH8Rw1EyYO
DWPimERLqXU27LO2X1Ev07AY7ZWFdGm5YiHIKQORVKRx/fdm5xSLMJbNZNdLK9gtLFdN2kAn/fmO
Lg2PUOPTgbMZUnuco2Zj5cmFJnnRbF26sOgyA0bu+MgzJKD5iwFFKa+oeMZuQOlynCntEKFlSB5o
5q78lvn9nZ9LFoUW5g8sYqik/96yGlfMJAcf8mSDjUaxQvaiyCeQYK09iZ8K7F47XW15LyJlXy97
towDULuGZZze+uBiVHn6dAqAH+RqnEX0EhoRSvvEphQjxuPKLV/aqL9ee/77XzYlUfSFQqswffGi
YuN1JYBPvWzFLZzr2c1D93CVIK0SBMCsKee9fM2J4Wmbq6Oti9jl119yVhQMgiBOsRjj09TYwIYL
Q/5gAYjDyWeYWY+nrLbVmbM8vWlKNQtNA+sOAsnPz+MiSAN/GAhi1hSS4XT2PDKzz62MVR88GvHS
P8wHBp85ruWwPWYwLkiPIhKUauNXTpxDBVnAs1rVf/XnIHZV68qZcZbpafJByAreP7NihliDbwPl
Skh6q8SzjMJ4L5qFnQbh3kMpwdS8E14Kup8YcnsSaTgbcZBphSNbtwpeYGPGwAQUZ6LHCzFb0op3
mQKv1WnWUti//ZUnd/EMQD+kiFhBYFb1+WS/rCRdrtthEmvjwPvj3U3tliIexJ2dcR7oTIz4rh92
l7r6rxc9m74WclxIcvDfRYWOajjbStpRU0+hDIGBQkA/gbIgAYghCrJpF8TuTGm27oRjjTPJz4vn
kw/ybf9AoIfVOHYR3+jOeC3KftWn5kFT7rXhQRw2uZQuOSAMFdOxY8WwlllPl2EowM5doO2WSjth
0QRevUphr/kwFa1io7ZvkKYM6NsGMYO1Ch5rfZTx0xQONrcTwO5vSryIxXJr4OkDSqdywA46uai/
puIA+x/x0IJkvknc1BJRASnLQ1DcsNjieS6XxHkSPSkeBhzqhL1HAuF7sJIEcNA2dM380EwH2d/r
4ktoHpvkT9X1V5b1pXMMjoI4V22YPZwf3BHwk1JbU7xrWpsGuoEQRC0Kc5phV46k+Of3cvFq6K1Z
mpQouGH++033/lAoBb6Et7JBdBhgCs1FhdFrsoLd+/OlLu9is3kzJxoE6HNUOQ/CIUt77VP0AAND
DrY9LYVGnRm6mKXRWWi0erSwTb0FCGQ6IU/X9L8X7/fLbzg7uZM2zA2r4KiOWfEhyof+2BkmeZEr
wd9KdbP8+Z4/lafflj1uh2i7aKTwrP73+eZNLI5GDO8PgJMkiZORRMguZpeku5LRA1KFpaLAQqyf
xwZuN3CCYr75yYB/9BPE+xJ/WG1CNnEqpK2EXXNQmIsShYLorRNNhDgIw/Wxue31hxhJuSyiUst3
AQkoxu8igc6p74XxFavnGto9Y+SyWSt0yz2j4tgj5wHGWm2RO861ZaHYWB0xnvD7/Ohequ5bDAvw
fsNn709MCsl8rfFa3XipxyQ+BwWEyurTznGV1pJCThTKVN8/giok3g1DlgCULdzi2tcYV870zzL0
+/v4/9c7W++tLLYGqUP5I+trK9vJnb5VHO0GScwyJXV3XMZ3h2RNnNaBeBFHuLIcpM81fnZ9mjIZ
RyACoOb5yr/rwfCIDfEKIoN6qmRdciUq5ZA596CdaAJgut+kMBVFD+9Bpl2SPYl0B2m8VPGPM4hm
zXIRlRAyTjZxzhAd4lI1/K3iW+oxL3+zpj3cmlB459i04XO1WBHkwUeVzRAjrLfZSoHqHD3lQYJl
VKwLD/p1cmwywlggYs3ngF/V6wSlaTvuR7gxHn+u1GiOzOFGTFwhEcnc+Khwg9Nya6vq0DdEHHlg
aPewQcNKX0t1tDaspRf4izoXMItOFlJR78vkXu08uxafOLjJUn0jDMYO9GWSeCSwE1/TomBTMSY3
k9s21X+3jW5bMTEywriRk70SHTSxgHJ/T98cmwS0+3AkmBS7BRymvC8cQflT1ao7JpLdwpNWOPwp
Guy85MnMUtHU9TUSX9vXytS40oNChkoshO40tA5lHZyDY1oaEIuL5wxuOETidDGRk91GHIhvo96S
RfOnFhGWMxRZW8s23IfFnVCCJAOJhzOAS/mTUozn0p+4dFHdTe1a0K+Fpn/aDn1bRDR2zO8RM6mf
YOXXckITuiIZ9Wgn+a7v60trdpTo0zXjCj2hwzKOfWg+RkPkpPWw0QJrK0qji6MYoWicteG0EKWW
WcKeEsAvJFQhwqKRb3EGgPyUNdJq9Da68V5L+dozAczT2Q9m9hvJWscS7jknR+BzP132IrNiWOH8
ycJQiYd5Z3bNaTVLV8PZP0U0oGsyk6VMnouc2qD5nNRFJxhOD5AfCYyxOvFDqMF01GMBNUwtJrvw
yc/6nVgkhrMOlbDdRoEGChEsYZc2MV/GNWTgEmCCUxfTHgvfXPgQZ99lnbd+FOtS/og7uqNki+4B
Gww7W0+GDeV/Z2yLrby2HLbBG2FZrsldXzVLgviu7E8XWg6OfOACGJKYIGtnLYcx6HmV4D4zGxkA
QqGUSstrndwFZEAVMV3DI3b2hTg3OSpKUxaUPol3YrTJs3WtL0LLVYetGLnAevCjee4/n4L/uZ19
W7Ffrnn2eEtxKCwriniU+ItGYnXvt6GNGU0SiQs/l9zArHbNQ2m5cfmUZ0/JRNw9voHZk+C1O6XU
SL566spyWaT5tkww6kg6px9hTIfg0QguCvPErpBqtY33Q5A0N1G9ojfXW3UjM5PNKxxZTcKup2hp
kYxozlnDjyRXLbhYoPq/UwtVIh1BpdDD2o082GZLWnhxtLBfbfedry9mYajsGYgwoGZkOBH9arR3
0FcL4sBUu/s+CxYlnpu5NmBPxPQL4YfUdXZEptL8MxOfXVJ/EzHXEcZ3ppxSRrgrH4U1zVIeNqfI
hPr5Phd8YZStvYEOC7g9jekoJfMObSowcD0eB8QgZPfYOQw5pbfWSo2UsTyG6dtYnloRHgSqoEFi
LKcuxxh1niE/zd1hruo2XpGwTQU3D8rF/EtE5FEWDyPV/4gtM+403HTR9FjlEPhzwl753ZG4CkMI
X8IvDicCWxao421TbwGfyabEkT+SsCoP3QamBLaQijk4pK8s9P63RzkZLct3HdM0y8Aso/zLL6uk
P33+20uydaVHtxb+oClaoUZ8t+DVy1OxbNiDAx8r4gCaRZnbvbmSGWwx36GDSRPPVZMJUFNey+HH
qHIfc/eEoe686RTpx2BqS6lmHE/oVd1RPvn9QvU1BBWoyDRz5XnEtPRHnWhVekUDFm4sLmn0t6MV
LdS/Gey7Hr7GhMfa/yHtPXvb1to27V9EgL18pagu2ZaLHPsL4SQye+/89XOsvO/Mk2gLNgZz4wb2
3kmcRS6ucpWzgBqsdlqFlom211tEez7szFjUiFymWbY2EatoimVvvg/IxU9j6kHdr2dz1VEcaEDR
BHPqNW27GmlamOm7w5yFGsANEGt5fXHgXiHMYA6XJnsxEd9RnffaP7ApCBg9tc02Zv1WY08+Z2bs
5gYmhuD/BhnD3uyOLJ0oYJmE6hqPWBZiOpx0Czfartmq/bwa2tcyw4+qf+8i/Zx1s2cofITh5KOU
0EYfDZ8kan+FirRS9Wbn4OfQTT41whMPanFal0iBC7/MrpBZrri3K1shHqGrDypSQZUcrcVw4ood
IT8MGyP9WeNEPFiKp+PIOtFG5lv0DTdz8kHVbpGAcY6sxku7YkMvg5TbmE9Nf4FgbecpPmzZUgl+
5DL2JMyPHL4CokhDeDzY6/ILWQn8FvtE0PAjza8aA17CCo07SR+6VSAs2OV+0YZnqRlXC5+G8Mjj
SNgaiUAfZmcWON8cpJZIoK8PNeBbnKLovCLhcJVgDzDxW6OhkC+2twM2WJw/HFQzZNio+6jro2Iu
c1kFK0Rziix0liy0wSbKN5BRov0cL8dmN8WbY92TleLbEybvev/uo6psGm+W81LUmZdbH+Jn6w6e
XwZe3G5WgY0boPOextOiUCCvDRfo1GOChxtx3mjhd5+cHCidIbzrmhqNc2eWp2rKl4FQQecO5qJu
pyMibV7HIUGdNGveMdaQmnAxIu2dByV5bosihUV9xAAWL9xQL5qBQ1T1k1r5DGG13lFj35bM8NeX
xZ+r9j/Tisoy2QA2syBQ/g2RyzrvzVqdrLvcomYdYU7lV1AFwtdsatct1taz8zPo1L0KTIL4DLe5
1Jmx6YW9LMiC8hmVwNymEboqtR71VOc46QB522aVIGqfdp9hkm8pXI4KCU3NAd24Ij4ZG+2ghvj6
zcKSDg6lq/eLKPpZhhmggNGFbhTNq1rH/feuYVvWfrMa8o+6lXZGHazEjubwz+sHH29DYt2B3p2W
z8+dLp/DVHVZSfv2PCFHceyecNGWqFWsteGEZg5xEWiy4NkZqe9G0Yb0lNdF8mYtQ27WLH+dogBU
EXKnwMK+nm5FVFD/M90kXyxiaru0tv+dbj932t6WDDKiNacmYeLCeY1XcBJdspMzYo+h233ziW9B
9VkcFMRMuEM2/qn/jhmqoVXW2AAedVZpy900Amsbxp+yHnihLSoQ0KLaQ6o5tG73tr1zPvAwYbEX
q5ipi99S4y0D5w0pKKKPy0WyaH40LYsk3sRCKpA+g2GA29AfvpktMRvXswVAEsymrhM6Xc9Wivlx
XfoCGWcJpSmVnUjxNQR9EjZPAGiJoIAEUTT6etwbDQcDdD5mQgpCc5TfrybM1jOLSjSlaCoEfiKU
eckIXXopX49zI/4UdSfBTicM1bSrOC209bgO5opIpdtRGpHSHXfG10Pc6hSB8BLJC10NA+7Rv+8y
WpNjpFGOucjwAqiO7FO3ziIzkIjSAFI4ydLKPhg3zGYyhe+Gv1EB+nt482q9O35r21SNaaq0L1pu
u7YPSdpfVOHstbNnzy3K/9CV5cbr2fKOM+EqBA519rJRAKMR8B6/dWP8Uzq/WlY8lPDhobtCInL1
fUFd9INSEHntf3hHOt/Pz9vHx8vFXb8t7ha7p8/TqXO/cYu4uaSweaYFTZVJv0aZTUHQ90Aq8sMw
giJdm9GZO54i2Ndf+1bTgMqXyKssAHUYIv77ta1RqmorgZWTzEfRGhTtdX96pqGVRgghzy8D+7Xw
+4Nv9YuOaKmN042KobKw8TO1EI2IJ/5ft3h3piehP1m+fP2I7CBxpVxNv2jQ6rTlceigy/XvQ85V
IM/qaJh3tv2UQC00Jh9neY0kN5Np+3TaPpYDLKe9yprd2Qp/hYDPzNDxiuKuwtCjJdbXNGkREJoI
eGilWMKC0O3U8LEIgkOpGJtYq1YYsPQhZuSqCl4NLyvSBIdLbNSHRaj9VoHBGZX5Ks/po5NigRgP
i7LKH6ys/i2m7o+/RN3tRmn0yGEkbSW0+3085EysUv2jVr1N5T7MhmU6IRAuYxLvVNsJqzkuRQVd
EcRmPRXJiQmVDx+iai5X2wpVgU5LXqfuJXPuwtATes4ogHL1gWKGpLdvaqQnUPgYhFJAbZLJwDaf
ZyytCWtm895w0t9G9TxY2rrDnNeWuMXKLD8S9i9r6O5Zf59n1toIkoNB9TO2wJCi7Ii6bZs4B547
6z4HaAEyJPNgziHyEB8XsB5l80j0NyWoqrYNUh6zmzvmwiJNmDTSxuiUh5RkTOIryd9kznhftR+2
wGQLOw1IIMDvxA876kQh+ULrBbLxSKwp9Fx1HAja9sWvKqBxhWeIIk7x0bfGCjG+RUMclQbRqq4n
Im9kTwNRkFbso5LdkQXkpDdwidNqPnBC4o8woRQscBz6S6qjfWAE2wTEm5a+VuHw0qT5EvKW8DwQ
iO7xV6H6K1uTnutaP+qwWRto9hVI3uFZDmkr7LLwYY4gyB0GtMeCtYPBiXos/EOYLiz/3ty18l0Q
nkb/Hkk+ZtxVh/dO6xF0ChcZoWOqERYBGhJrVAVQj7764FjPYf4Ca0XPPsiXmbuIOLRLEV5q3n9q
if0YAMMMMQGZCnGzrC1WkGBSpYWE9B9eMv075xZlgqNOFCjFb6Tb6XiHkqP4odi8SACxCdiBJcJn
n4psJZFBAHSIIFKPGFyljvCHy9n/uhsh3esjI9HYr0n1E6VIr/bfk/hVmvfReNC0J/rIgw7KyaCn
CERrr/MD2YBvS/uh1btRe9Kix3l+kqZmHQUWWPH2Rx6l22gqH8gRVb5cFu7QxZr1eWkgCoyv9CpI
J2KxEdXqX1m16qiWS132OzQ+6YB1yrGpqHiKo2g4if5REwI2NZHVo+NS2r4nkuTJZjWo9Vr9LY/5
S94NsLuBfjbpVs62chxt8tj5YWV4xVDY5Dli4afC9ka/IpgITop1U+Zepq5JU+TmEWkXuiAIENPs
Ijtxa91fUgn3aGaJo7EqTVFrSKJzOEA/pCwGb4wVhJuwZi7abGmTAAHsjLwaxY0i+ECtTndo4EAt
1+idldOlofw2co/Z90pBrQC0Z2P3R8xh22AtUTRVo/YkkkpxhFVmvxPUUBOTZJVS59CXXppqC4QV
kVOwmKx41ceF20acWZFNda5ZW1SfW9CrVEFMBJWFIkDP3qhHWzhK9Rm1v12YQYGYLhLeKAS5DidQ
lyseXBxv6mgdq7GrUjhoUnORxArmNHeVcKcfjRXWeN4k2/gQ/XJSf2EqaLnkFHWMJaDtldlpbp2W
myQLyYm3wwx55wXYR688dGNGT56MzOBkdbYg9jPpXJc/MmUzpUtfogf4JgefJOvC9oSSBcLHEyrq
ub3r+zvMu6t5QonjTY/3vYKJkkGlBAX9sN5WyllZz91HGqiuqh6WJfn4yhxLTLR1auvJIqR7Fgft
xqB5ltnJvoAZEsTNbswpXZE+582r1YbIVIx3ABnEB+FYmTmgfWZ40vGjtrRVpOIRTQrbb5WgdWO2
l7gzp9Z3U8rMaiPqU3dKjlFgdFcXuVtxnE26jJPQs9o+jsZjXk13s6C9Qlxpk84zTfoLlU95DJJh
ims3difavNRf054Sj/QZWSSHuGbb/a8xUBelWuwidHCzN906xRi8itS2cJ78QcMdO+O4CqD/HUdZ
NI7RExYuSHKKsg9PGTuZx6Ke8n1sb2X5qCDO7zS0CCqoXUxiFhLmCweQj1j9BEjaIDqTdKsWRWk2
Qsphxt/ZDEdMRQzzIhAuVg3kz0eGhVhwwGA8+4z1fFtLuxS17dIO9j0OlXa1b3R1UXFTjZm1MlBM
HbtDq6GKMqAWrSl+5oYqeO1q9nR5WkY5JaYk30y2uk/pfqO61FiqoKDnaG4rjb3ucLkc4GK3ifQs
6K+F1UEcxhrNWfa9Bm1H2aDN4Cpc+E4fvym0cAo5WRQWVvBg41NrF8A9jTQfnHgf/srslZ/USzG9
ttpsBwfLb8XD1mitlCgtYwusrepW9QY0ZdXQq1JjXRkX07w4Sr0y5V/VxK1CCw9AazCT9wwqIKDz
WD+AJ6geg4F20oucvdg4NWKPixNv6Q4d6jSsS6lCqQUxDj0OPSP4TFtY0N1rND5oMI7H/jGcn83g
nbse3fBFb74Z5sPsf+asL5nIa7z0Ug2caCGnxylaycmzPIaurD6EJs2TcNmhFJILihS/SNuFElzC
rVHHFysKkaZgi3UPjd1wp4UneSC1DrGjb6vVZBbHBBBeT8ZdtdZZyZr13CCVk7VeBgY37ycw9rC8
nN+V9Fp0lIrReqGImA7cFviLUSBHRKBJz7Z/NwTDDkTsQpCYhQ+pM5f4H1NEUZ5D/x5Z2K0svSKx
FoYLGZiK3PL1282QrrsUe6+1ShwQtJ4DON9op2WhPKcNZc6aFD54reETzFN/mNqHyZawsve9OKuW
kv4UoTjmo6zT60gWcn6HxLStqtC3BI01IIAzyqgdOfTR4Ks0vavMT63zaSovknaXjwqaW9i+jNVW
GJWV+qc+v8yIg3D6DyhSCQ+wFpJPMORu4zY6gHPoZkH1Erj92P8RqR/pzdIvWPgVRIDgN3K6QfRu
pSt53qTzqsqpLCHXlKXwEwzsbijOVZ9Ux3uwHUIZ3zFQ0UTlDL0QXekJd/Zqqqx6JJr0KX+CgsOf
HWLkubhmEgiSVFr1JHbt/j6dzsH0LAcwOf19jSzkKFSJpx2BRdfIKKGIrw5nRXeFsBNKVDl3ORDr
MXpu9WOazgtL40w0SrdSYmhxj1Xm1eM+j8fX3KYyni9sfnZun+ph9DjjqUbwJv4UE3GiGNM/z5bk
yknH+UsHI0iR5bcf/axzezfInUMVqgslbpd5m31mjXk38aAqte5YiEilCqqcbGmahwp7KpmL7QTm
NCVIqGKqXaScKuewFkrHtlPfdd/xsrJ9DsvKTdT3KD3nHAqq1u2pprIRWrV/HQDWuhVd0kS6ODrL
3EnosyM0NMwwKhUPPmm4simZIbWuFb5nGO1DkTsrW6lcRUJ1hl1RxL/slq33ZkH3NKH29XO6GLLk
ueIGUaVh2+YJRmISqk13Nc+dWZu+emi2dYGj1p3tb2LK0wQTVKyMiz69ptUhVDdWixHu4NYFtBAU
BBTyWdv0XeFCFyKNJht05JxtG1+CKqHNdmn8X1leLugMr+KwW42VvYtLewc7bDkW5YrIVp2rt0BF
fm8qP+I2WkmqsahM/2FojY0Z8sHBJFRzvUwssHDbrt5q83bM54WR0IIEmyBxRUjAUEOZO85MtpJz
cMwHXa2Xc5MejR0FAJVOD8JZhWWt5Uaha0ENU829fJxWwDvXtiwt5oGUy5HO+hOgW5xXEMnSlspQ
3oUNkB81iF9M7SH1m0ON9E2APx1GZW5PSzgIS88KwSC1514r7hTbWToZ/T5bP2lGvytJK4h7lp0q
LRojXY0WCPSzrKJa1mj0qEhOG3XR6UhgGQFKdkj9B86L/LvxEvW3H81bXapfbA6gEapC2/f7tP+o
6WC0zIpsbaiHRa7Gado797kF1CKUm6WpzNQmEy+LZM+lzOBiQuJ1drgkDFhJsblUHHR+esS6/Etb
kxAi9T0IWmitkEPS87I2ExPv9/pSHfRljwRP3mvLTEg4UdzQByRtpOTVnmtXnart3Em7okRbLp/J
KcdVE4/7QtF2kS0dmy6+k2dtL2u/fT3zJHTHUNomS30ax/ew+1mbUG514qMOuc40FFJJ0fwK88nk
bLG7g6yIfo3boR6TVaeu5QHhpXR7onmk793Jf3bMu0R+DdEfjPxVlCKWb/3WxjeusBg9s6Eh49cv
EeArxMzQxVjD0dU/NTm7r9PhEwmXu1TO0EaJw3XYBcuuW+Sc6+EaX3U4iXZMHyoM6Wb+7ul9VFrh
zdYPib9qCNZZ3KPz8CvTOXetx9y8a/OfafEKZzOWLj54QM2/zDS3guSeO9CpQjJEFDEo/ehztZp9
8lYC4z5sF5iGhmvfMiNXgdOm0O23SmMfWeRDjr/ohlB2LUN6GZV4F0NznlPtmYlfzWq9CiR7mfkS
DaIV2t6eOScLmTOPV0GxxcuNZJVFqRcR3hc0BBKw++GoLlAtJWR7Qto64bbHKzr9ndkaWB8uwfiS
1yQE8z5LX5LiKGF/SIQWmCbqbT5N5HEbFPZ2QnqxQO3MOPv9uLZrr+1+CvA5MH6hfOOADh9+FuAk
hThnBlLyadaCRWKldBuA3IIHC9V0K8A/1XyZJWmpEhjL816TbHZ87mI1giwlGnO14jmZsfQrYKqQ
1BzpEhhg6jOgHjsNuaugZttQyUnfkOU8mUfnqXfQ+nJLD+/jmRKL+lqaC8TEdCHtuRjjpfWQoPdm
LdVwFRo/RwMnrd5ZjD+Cx3rbHmhTaj+aKafJ9Knq7zaLUp+2hnpO2K9UizF5Pdn1r5AaAboNPrWc
XimXiz7c4tqikVJV3L9NQpoXrCwpwPzwafQ3eRDQWdMWY+PfzTmGyPpdPR7bEXWkczOi7zXor232
WkOSpEuH0S16mMVa8SEMqvYSOVUvItcPUJazmncHGHzZNC+i3uOMJq6KvIMaarxUwiRFnpVCb5J/
6qTNPsGF0RnAHq1VKjtLG6UTAzU/LArH8MlvkoVvfU4m/+A6ypEgmxkz8DvIoW9Tfk4kqkJkTy2A
siK/yGQKvlVC24p30YfGpkV4zk0o8kd6BseDo7FF15FQB9M3Nt9nU5xjn5Q/sxd2qRLkZW6JSqnU
MT3QoJgfKmSjcVcHl9Z6qLJT26Lyz+Kpih+z9iQ5F43CVfvsSwXZ+nmaSQXTR6kaXGJ/DtkPw//w
/adGP9bJVk0oJ52xIRV/2r+bht86fe3a/6ZwLip3/6nsCYUZdERsbFAEGOIvqEw0VhmlmoL9bq0V
/ZI2a+5Imrt69shlIvqEXxcTb4BuQXeJOiKODXA5rjobZBJWEE2YQwzJbtY+A6Ssh/WE+c63cOz/
WHQpmOL+PdRVHV2zOpt6GkNhqUxNQNtKFirn9J1j875EK29IjozdsbrJUhayeT9GNSHxhTOvHOKt
UJDBmaZHz+X/bQquatlFKY1oAgJgLfQ3CGNa/WTXG6W+zNSjvh7pFqIUNDrIDTTrMaK7Jp1ItS0P
lQ0rc5KP1LChRP5RimkRTdqR3wtEAKhSin9aeek1TAD4heg7i8Gb2CEYmjpSKtQkwaP/u8ZS3Qzg
JATzs4WRgusd31erbe9ShdCf1+vl8u5lsTn9DtfaN29/S8dR/3vcq4kOapM+mjDkxLEGNQ072yXm
a6SDeveKFMk/b3xS9CWb7DTQ3gTlib+ieofysZmDSEEPz0u1ncoBHfmL4ieXO2E6mQByetEPmM3o
evbx+usvdmt7/P3IV4V22ljhOI7T/xa3Y3kAbKY4+i3J7ta+h0xoC007GsnX+xAgnqxTEkaesNmF
wUuGLtDUn1gMDEa4oFEP+/rNbjFV+BqY09FfsHFcEn3Wv06auJ5lVbL4GmZ1DvzD0NucnvkK1QRE
IkXXaChJ7t66ngwuPH89+C1Y6z+Di77eX4MjcIcZY2VDT45OWvjx/wGotdJ7tmlKo1LBW9OcbKZ1
Zz5gaUeXrUdmFGkb0NfQHfjt70kPt1ql4PxhSKkIGcnaVaNtUg1Sdr74IfksgDYLoJDrZK70AaQQ
rEn6Dt3u62n4g7i4Pu11DgM6TjiZ0m/6dxqUeq7mNnPiR0D9VnmUT5qJmYdrEWBpBwdFkXlbzdti
M+AX92i/xstCc5HM7T0uWarrXGc0ZY728Bz7z4a+OUsEeSsDhOkbsKoEZKV0H4LODRbSo0YXY6H/
SpIPkvbgLZSEcKwwQ2xSe8uZCnJrOIzDsv7OOlW90aPV/3rJa8i0rzZtE8rQZA33/OPorcLFdhuv
1o+p5f5a7l42m9+R7P7+rmd/Sz0fN0jsAwC7ML58hXapR90eIU3jJBV8+PkZEoawW7ej84STQIX5
ClajULJkqiJCIAbOHUwx2ThW0vO3Chm3CDVQOOmYKqBghafBvx967sJ8BFCHoCOtmHwtzv7s2FsU
xlyETyvnlAff3Gp/Wt//WVt/DXn1/pVwoR/iOHqkX5p8RHf6Z3EHGEUON8WLGuzwkh+N+yne+w3h
KGKDBwQ8HIc0xp13B3znmk2trrVzD6TQrZ6eRNBNQEfdWxp2Sv5CqdfX15QHAp9j95te761jl3NQ
NU0HkR1MJ/+dLvJoBeGtIjtMwYkqjdmBYd71wee3SpvaLTSJAO7g62uhXHJ97vptjyldHgdkavlC
K8kG1w0Vx0oJ1nb4YGfPBWZZAf8VUypPqpy6NnK20knqtFU2PwVVRlvuUKdbfQZa3P4oB8oRgG3k
Byc3toCZPFyICHaQP4LZA8g8LrGD+gyYesSavj5Obt0hGJnhpgSNFtb91RdPmxgmXKWC7yr3krlu
KskNCWba3RjaXues5+8Efm4uazgQChKdqmGa19/JKFV1zCn7HEYiRoulIzCawoUZVDewCLGvQJfI
3zHvb48LDxzcMRZfxjUkWIWR0tF9zg/ALcp+V9Hw6zjDgJQicScsUAS3xP9WiOzWBJugjmBkszK5
Of9dlomqD2WbJbUQ1ROisPldncn7sOwwQD1P8Rk3GQ2BdIe2gKScnPmj718cADBQHKbwfdqY31Hz
bwkR6Yj+EDIYOhHl9bky9RBujMouD1EY4EhquhqXVtSVeD9J2yhSdvTZBD7RAYcFVqJVNHIx9CUc
32uyZKH4jujFD9Hz1yvxjzjd9eGDrgqaQAhRwQ272sCmUvlWC6H/EErK1qirrTGczYhpIU+LqndD
ne4LJ9lLo7OQ6V4MsUD/0hCBxhC8wCjbQ3vZB5W2ybRwGyoaSCkOS9tZ9RSxFHVbycUnWZEya+uY
6HBUlD3y1gtTTXdpjgUIepMBnimfoAGPPrVrqURZg95TjvM7PBJtonSRAytG4bXcTYmzi/1Pk4Zt
Z9DXarvVvk5GtHbbg5TjTp/Ue3TAP8ZJCLgNgP0l6CV+WnpaAPa3F+TNcDrUVHiDb31Xbh2FpmCJ
azr/AL3575qz+kiJwgz0Efo0o3WR47UwJakv38pZ3AwI/x7pKiazkQ6bnDaMDwMidziU0JBVgjMw
ZtSj8BQC249gS0AmzyX5zXLhHf6zWv56x6skNIwMM2urOj/46Y4WsqgKR8tp+CbovBkR/P2CYqr/
CjodPTWi1NBCMZURqBdIjRtBR1Hg0o5UXMM83aSV7QE9XqJTMwP/1/lXufmYiJlmH88R0Mxfv/oN
dJf4rv/n817lRE05KX1lBflBmgsvSuSDMOk2zwk1Schae3zTvh7vD+Dvq7m+CjmdkWpR2kbpoSoe
CmCek3Xw8/uCXLcGR4LlieT12c94+OZEuHlk//Wi17bNmWQoXSEkY+P4xQY1U+qGF4W03hJnLVXC
opvGGqYmQ/nNrXgz6f575KtTGwBVqQezkh2UatPgHBJblIg3kv/S9g+a9awgIiJ04mzY4ZBnsMVA
oy/1v1l8Ygl/Me1/EF1/rb3CmbR+kONcKHoDSpHKNa7Vc//NRvrmsLiOAMgkSmWeNKyOqe1NL53x
wJuhe/ttunr74vmfdXudPUY4WTOlqFcUYFmrHlbIU2xtAEHqzSfbq2rV/TxeBJ4gc14sRJesmFZY
bK1i400zK1dCd+DrlX3zcv7ria6OLyNQJBPZW2R4o8yr1sO0AzMNRrou7wQK31devh7vZg5raprN
/YvfKKDEf4+TNsQ9d6jBBu4hK1JGwW1o9Vh5h8Pb3XK38fbflepub6G/BrxayHNXK7lT6NV9aL1U
w4dlPdJ9bOEqPuV0yhLpxXa+2bWamLT/LNu/hry6x51WoRaIuNQBvuFA0bmwStfSf1WK/TqDFxeA
QBP7qSE41kN7l2bK0xCXByssqbNHUNC3WIhsQhQIa6PZaWG5nfriXsEKlDitUOoNuGfWpsCN4Cq8
zX1pa2QfchW+RhmIasBabb/u2+8w5H9S+f+8FgGTxv9EfHIVKaOjWzgRlhnP2BMtoBgsV+9bCkwu
on3S4vIwy4uHB2W9fivd5W6Xrz9xWi/dc/v29Qq6WRFFpgpdFo0QCTT7vyuoSwIUSkplej4Pix/H
+3t3u17r3tJdhu6T9/ubwUSg8N93tkQwZlHzuYZKR75WzVLecdP4xwDel65se+OIm5ETAB1y209H
2Zkj1tF3c/dejIdvhr/F4qPOAfsT4Co53dW7DqGPMahtRodq2SjYbvTHBqw+aspVv4YOgXum9/WI
N8/C/xnQuNqe6NNnNv2X6AAvJae/Ve5M5yVQH77XCr55h9t4ihgyiaR8jdDOMsNIQ43VdPaopDp3
lwexbJ68ze969fU73ZIQAfT7P0Nd7ce2S3wgG9r07O2P783ieZute/fyoG5f3bfFZnJ/Y/L9+7vC
7c2ZtEkwgF6DVfvDjvjr7spkxShmTYkEyRMc4pKpHGR1PRaiXPLNC948xf9nrOtDdTIALWKCN8Fr
3Wfuj+jux/3PVeCuL5ThDsjJu4fl3e5ps2n21va8Kb6Jjm6ODmnBogIIrPpaXYKcshWlcRwgyzs5
yDwEF0Ap6D4yLV40IMIyfve+t3alpThsS8ZEGObqgxaBYUWoq4UHDaHgkZOuMHu3UTD9GkGBQIb3
KRMQMAyktxZazEkJh/uUD39sH02lX8bDsJK9eELJEaCKH5UgAS7g/mt87b7+Njcm5y9kvCFfbajR
CLqiCm0M0ztYq7BCq52QFaIxG3KhQ6lGx+frEW9srH9GvLrwLNUvzEyWM+HAMijvkE3LP5q+CSi1
7ynVN06of0a7+hRpp1dG2CaC0/DjPXJX20d/tV4e3ha0QzAP/Gap3eIxMRylHyGsjhLZVeQ/p1Ml
DWmBJldG6oE2VH4KTAPsCJZy7TvLTijtoIskJGYsiaoRSFUr+r8PS/95iKtT2Y8Ce/ZT6vA1Bo3+
FkGaTFjbfFunUG+9rm6RwCKeQYUdDf9/7zpwjbpjgYg8ZBgNa+kKaJmFClUIzoNmu4pOOYZQoEuT
CXCI+Uewqo9ij2KpcIiCNDrYWCZBKpSy/pE8UXAMqexG1oA+RAVzgF6h/54rmP7SJy8GIED2yUqE
hADgT6QlDH7AQooTy90Fzc2pg+4MW8M64aw7NyeH4nDBtUiDakkrTpotL0FNYoC/NaAqLCiMXfGp
58CmQHk2tb0zpcv/rwEgyA5lDhUtuoj3sdoYcYrR1YrguRn0LenHIgalrwYvErapUXeiIpbXJ2Nc
j6CTuZYS/5StgJ3I8kdTnkEgl0CnjSbEXCMUyGwiao5a9LPC+cIcNQVMX543nYGmQS/gZ8TsyBVc
q+GUdZNrg2KPh3I5q/ky1y7ICLrczG4pBDpEPyCfvExfKvWequ7o0EAbj+i1IS1636JQxGNYDZUU
q1nn0BSrLN0AdIsRyA12lKsFG52yHoYNQkO8AvqRRRY4esHTXKiwBxIkgJvi5E+/Vfxqs94Fwi0Z
MwJb+qJu6/3Q/OrxVDArBebHQ+JjG2cYWLuDg4bBGainTp2XJh8CA6tMfetNHASHX5YUbzJ+XzMb
bNk+QQ+5+NtbYylaqTl03RnO8zTWgLODpd+fgqC7y4GLBJysNh3FiYaWhqIqxwhFDURVQKiCdcL+
07f2yXDsmvdh0Lxu2MPtGik+Zzg/P+a+Kz2xZAN8G41loT+n02tSPuTCZ7EeXAuUiJh3ez7mYKLF
qSumjP0MHFGSKywSPqdIxj1V3puAKxuY4WaDuFOOByLkGqGkb+P/Ma35xia6fMAoAo2/u1iF2aPG
apIF35IPnjejVwEgYTUPAhDXneYiQRCBjYPoK+VPt1AvvvkQACDq5G2ob2D4xQ2gBzA8GJMIiKN0
HmUK1MiylifZJjdr3pNhF8rvGBN6OQr12Uz5sPpjNQM60xamIRpbMxqXjfkkQfqWlJcYK4Gimpf4
21MAk0WiWXTTzpHkbWfXruBXCAH+4dRBURD7RoARq9h0Ra/bCawVu0+4atNxMcqT72jwwcd9aUAY
5w8Ib92h/RT/6ZdrvFRKK4QbhGUkm0zsdIyZ2CkRVTy/aB+gJZuYx4ZLuQQnrMModrBUW+g4Y0WI
H5h2veLvyIOd1ryQTzT5pbF9xBbZNOapbk8V44iNwnaUGGjWsfWknMsrxrmAI5TVTjAn+/WABAjK
R2jWCRo33xWrZXkN+x35RthGKvuTnRmq8hLCkvgM6kns+Sp7AaQU5J8xB1SICq6gXunNC2AxKB/i
Vtda26McAApdiOP1OGQKwHg2QmfuzUXeSA9qJYRmyi0Hjgz5l4UCE/oeVgBrS2jAYhE6KEQLoCMs
1jlv5Q8Cz/2pxsD9dX0zmKUnJKdhr/GoUha+AKlbV9K8GEMffWbnSUAtaLhSfMrhWeTWuwMwfupU
ZE3NNxkYfpt5PLWQMhSkE787ktM/q9aD8CfMJvyHANX3A4DTd8GHgzAfsD1jCe2RLvLk+IyXOydE
uOhUAFoYi0WDB5FS8sXKSFiLADukt4SNYcFuysrjCPZZQ5l8yN5LkFVqb3nY3GCdKm7HYIGCI19G
itQDgGEs0t/A9U8IXpBWVPN7b8LMkt+ZAeZKTDyuggA4Bc1lhsBhwp5WkI5Xqf3BX9vb5Werv8NS
FYVPTLYlUDZVukW9vtgNwOQQBTB7Gd1sT62MFeVANm9vBPw81sb1uFClxptNbMkypNwYgm9BGQb1
0gm4GoWYSgfIuWv5ayyoYn/erKLmtcu5MoJs2kioImBWgcRAW2b7WRmWLDzZx9+jXFIu8Rtz0Y3g
6yrDM4O1cGwck50RaKuS46Cxf2N4uOE32NZWe7YxM54pUwIdoPCTMCDbW0+R4AbONhULG7SaVq2V
5jNC1AgJiaYB/hihYuIvOeTRn1NjbrLg7ECiR9usDD6CIobDTGCZI/8OVQYsAq1SYZAGQSd8RrfE
Hi6Tv1Liz5iNOk7dtgKU0VSAXHL1yM4zh12B1jihYhFXKyMsl5ODCS50xOZBQQ9Btl4G28QUyfEo
IfXwP4i0W50VlJibKsK/1XwXZttYfXIalmIBM7lBWoiZiui8+SESZXhuCOQSEttw0D0BpjHiHXFp
H18i7Hyxbpf4HLhjknSvKAt64WMDC85hbbx3k7NqlfsCODGtmxx3XzYOTIYQzQwAt7iF13h6vw/W
RchqN3m1aFj5QksIKRPxhAn3cD5YG8ALo0I7MMgfS+UENc0lXrfVzwoQK+0GwRbqWDsizALXof8v
0s5rKY4mW9tX1BHlzWl7T2MaAScVSEB57+vq95No7xgoddDxzz860aAvyDJZK5d5jbVBBFMg+3jU
URMgGITcAt85HatQRXBIqC+o9JegF5CV6UCZRUrA/GnQdM4knnKxkqnEmGQT8krAhzkmz6V6LtCE
8fxsybQgCt/Fc7EiLK1ZHSYg5UwQWssIuJ8SL0vnNiukl5hJlYc4ZRDMkUcRR49g4hGhdD2dRcOd
0giGjAL7DUprFzySmoUvfbjz88e8TDeEPdXultSInxB9YllXQ7f4KDExd3o6q5jXyDBGK+KHuByx
90SEBHKX2f7KVOFvTG3041DmnWGhkQrpF1tfcoN6CIMAvkUGzrs65+5ZiKHLcPaI2klW7l1jXcUr
QgBZc1zcsnmNzsQd9114JApZJijiyD+ZaE28dyYlMzwqBHdESxIqxrwy+C1EDPfs8HtFIqgX8cqr
0rPYVr5W3JgaSJBNe8hhOoQpY1Wcw00jXun1mXOOT00YynYItwNip3xkUvVnkA5BPvBdz403qiR9
eKHbNMwjDvpXr1zK0WLot1IltBK70BZAAODqEIcyXqmJiQNCCm6+4G5okeE7Nw3i10aaLGK7Ropj
Jrd/ItVY1SbiGvCESjLlUNVPFvt7EoefmyOBBRUaByk+KMwFe0x8XInN1CdrPEGAucyxyCHvBdqa
ktmsh+CmmGD0QzIac64N+FopWxs5KaMihHGu19Er94SNiJvq8z46V7UDeF+FI/XcksWyy+los9XE
wV1P1ZazjPOYzzXqoBLEtxnzvBcJqbyes8Y66EG6DcqNHAPAL8gv41uhFhwTvcBliGAlWym85mQZ
FfcJxwTHMcFcm+D02b0Gb0irZAacRm0jtDA0f+F1Jp/qS8agCgqSiJmEzsIObhRFW4Kfl812LpwP
UIWfNI9ZSgtaM+dwpvcq/BcByFDPhFXxXdbNOwAjvnZB7w4mp9B477tkIVIFCm8DflHSu+ueegxn
NRUHjwo645ZXlc4rFUB8Ed6b1ONyGh2slGqG/yjSljjB4H+AiGQYuQiliKHnu+zj3FWeOcdF+DAr
cOk8nL6zptjjDWjhbPmnVlfWOqEfWbiaLPGxAYz0cAyHZYJAj+6hS2WjC8WxHfKmCGViA7d6N8WU
jQ0A0VVkYO/0vyul/cVUXhkUgKQRVrvxSSi7QJKBWdVQ0Bv8ip3n37sprt3hiQvPtENi+mSt/ibN
e5HMIlQ6BZIR6dGDMewRsoHl+FCcK8jblDwytsk4JB513Dx4FejBLRlUwpl2yB3p/S5hWPr1zq3X
A1No7xi6W09bEjN11Mnak+ZCIp+F0YeONJ+lY3SJDkxxwNBZ5MR80ALnzSzSJzZbPcq3sEQqEr8U
wLjZ3hCU2IBN5B1EvNSooZrYmKtwZOr2JIgZZQIvwT8SXWAAs/9zvVwS3p5Ftmk56QLvSDa4327R
1wwSFdJpsyc9A4lHlBeVIQdlSMafcLsNjnCfjQ/KdJK/ooDujX5NBdjflFahOqvwlylf/Cq+E1WI
Cguj76HfWifyn5ZsjEsVQRwVjSXRY1JLs3ooUJNAG685G70LA3HVeyuRECeWvgki2PbxawGlrgtS
RtftXIHBZZvdvBYZR31QSS/d2N2gl0Tjqpaear2EkppNKUX4dibNM3zmEiJuAOsdbS3r3b7Riw3F
KBTUoyjBOdbhnHsZSujCGaq6xZxDxBTwU2xH6nTYJ48pqjs9K3b5GTRZ/JxZrzkKX4wDNHWFkgj5
slDC4IxBzNiyBYCV0zyYRLAFzzaBR1QItVatIiiMZfYhm+wAACMhVRGM2T4EhGYec+13YRZLXo44
A4N4hRmak7xUqGWh+jRhj0tQCIjvmZvO1sfY9JHd2Q4BHsSwmLXDJFe2DYEX5A+VjPkpO0VpC8hv
nbDHBis5FP028t5/blldUgv51ucYdVSUGtVLPU3DPR6h7HtOUtqlnEtkrLE816Vt7i3ALiIWS3j/
ee1Lqhxf1v6nQ8d75WAFyw/LHvz2tLyLX+IDMbtYcKxWNzaA+Dv77N2Fb/neWManYtWsulV6M7y3
G2sXkPVWUxx7fr6qy50fATTWUPDDW2DUV/OyIFMmuN7vtfyRWtFRXuyGKJ5sObBJ31rl3aS0IzdE
Et5uw7V2DS50oXGp8ZplRaJ3LsFI+956grDb16FRRQJ1Hfa4kChnPvGQ9gqnMFlVoeRX7vmSe6Bm
kiEqiKZi36CPOpf6YGWm3EvMBsvF0/L3ZnO3Wpmz/XQ2y2brjytNPPVSg54OIkYkio4W5NhKoFH9
XOswZH9IF7unZGMyjjQefz9sNu/a6c6c/dmbt+Wc0D897a3pYnZrz2/b3ccumMmn7vnamPJC05Z2
pqVBKECjWRt7RXa+45WJB5IZPzLabvgasPtbhDeTUkSQnzfXp+rLeKplogWl49EJGGzcVhzqJuvr
tsd/Ua7RB9hCmh/gaqqPaXXfF7u6oHsebYb+3gPbBwkujg+dQz/gqDI5zSZ7P1PmmXJXOM9VeixD
uvwooj1RJLrRMh0UONQr2DW1Cd0nW2V6MFfKg1+vlOQ2pzGE6J91L/OpEegl6K2T+L8Zm329v1E4
cbIITKlVB/ua4jp/pEvA4UW2QoVNZYPW2+wqiOASVIGXR14Esg/vntH3qk1S6OBFj6YSaq0lgwbh
7mlQSF55dZdGH1/XEf/+ZawkR0VZ2Ohq7n0z3aVtudarW1zk1i75m2vGyyqO12l8X/OjdrJQo2Ql
pbuslI85PE0rT3ZSH87Mhv+4juaTiirNgxdUSy9Fqc9rqo5QSk9qpUB4T5aJLt3WDUxFLBjcyJrV
mXtA8WbWcfKbQ7iuE2kmfu4HijeNu6ViIjDQtUfuGzoejKfk6efbvxSUEJVCUEyCdQPU6PvdS3pR
AuxCzgjibJ3gyzdvw2PAiUlxHS3kfvXzchcjksWIiZEDvjX/WMkYVemi9mn0DyCww8UmXd2tssWe
SfP6/pbkYnZldHNxUkkUQJtWQzvaNEYbN9Mkpy9tjQio4o50+M04xdqEs9VpsT9v1x8fO+vKeOpS
ELRlnBU+Xao1TWzrL9sJcZtQkhsNBoX/yqn7NyMHsUYX8edHefGI/7qSuJIvK2VgbE2zilGiyo65
vMlvJ6/VY6QsKKZ+0x3UjMcaecdrU9iLtB1mk5r44An1n6Hwy7JdFAweGCKBo4+nh8ONNls+uIvN
qpruV+ZqcX4FdKJu3n6+2Ysol6+rjr5SPS2rhMkww+1i/mhOD8ubDafZcDddLHiPnCRX1tN5eOOA
/nU98e9f7jKNpACoOfummD8d1Cco59Ple4vqyuZd2kxnU1pu9+HN+na981ZXUOeKiGz/rA3dRzGx
PgJ/PrrXOMxShKLFqS1IURt3encXzk6r6eI4m92ig7+4suDFLSvkOEnVFFuzRlkCrWQ7SaoQbGdy
oBUPy4V8f4JuVX1lzHwROiTkk/9vpVFMRz/PMNECYSV7ajDZQl6EdJ+DGanUkgai6CUtf36TF+GW
X9ccgWxqyy+qWrXiPRohZN70ZBl04qAg/7ZOcD8Qo8mgz6PVxT/8AfUpw/68csZczD1tQ1JISBDv
g131fTeVZeoWUtP89SKkURm0W0R3Au2cdrRVaB/ScyIHFTbi0AyEiviV/fy5Z/7ZU1+uYDT3DLu0
7CE7BXshFs5Iamk6LwO2z1CeRCcPgSG6KC+xg3QWsir0wyjQxHiCY7509RUVt0nlhLXSzEK3A4R7
SjHp6fF2ANTvwKuOYO6klENIn8GqJzbMPBuvQWarEZrA1YcwrKCGlpTwkzyNDn9bo7DLJMJ9a8xF
Fl7JRi/lfzb+i2joiUg8ln5UXWFYUXPDotmGVmKG4A71h2hwKtm1JOLiF/RlsdEpkzh2lPQa/LwU
WaT2AGaCWy3aQ3zN8vfKQuPjOrbtYTDMFCJgccvXKr4eVhKa8Fc1LS8CVhmTyygsonOKz8n3TWsA
suj8EqiU5xyMCnWuAa0boB2PiDlXHRMY573JTkINB4WugqxIFJT/zcf75RpGH28f4E/jxY6/75Gk
LU7oOdBgcvQVog5o4iX0W/RyWPMFid1J06mK1mW8V1GI1eY/X8pnwfDvF/SfxzGKyqFc15O0jgRy
AGkpTKTpsfFZFOypoSsQtrqFRNi35xCRqVtP69jtZ5SjRI+5pWNqV29O8xRrCRohZPHluyoLP0wq
ZNDszrMYJP58wZeDrSnpJFkge7AQ+v7+5NZ3pdznCyDw0XchZy/7aK6YWIJ6CxpwCV9rEV1zxrl8
UhNwQaSiUwuP9Puy3oATrKQRb02ECSypPLrO0UaYrZSRTXYHpBuwmnI+6KoV1avQzLZjQh46UCgP
KTSta7t9kHMa9WgMCt1wvzauPJmLHxH0GRPOClcyVg1N0AywIhmCEmLmYoZmvBTyIRZqW1c6IRdK
GI7UT8MAnbrYHoX9WHLVJohJrhlK0H4p/SObxVVef37Rl3Lqb8uMUk6LhLO0AynkQ93Wou1UIAZi
zCvnHCsvTntms7YoNPaNmCQnqbtkSgOiJ8nM2QDk3W7NqUQz/Srd8EII/nZdow2Y0+ByypwN+L+8
Wv0AFFqMTLPZVdrIhXcK7FEGv6Sz4/9Ju6GmRLGi51D1kiOmq9i68MCFbjcKaz8/7osv9ctKo7uy
hg5ht5aXKvUvjrIiwQ8R9Iz6Ky2FC4XZtxsaHdiurrb9pP9rH8wmFapV9O2F0QyiQ3Q4r6YIlxKl
byuODzHsGyY6G3YvBFMFpFqtEZaRX9ga8s5BOyePaIRiHkznu0bOCeg8R7scb3uKXs/6+PkxX2KI
cDk4I2DGSr5ojnZ1ovl+1RmmL1B34K6Y87KbMX+TUbdkEzHrFUMSusZX1r344FWg0NhHkql+ygd8
yfy7XgX/6GO3xa51mYhK9i/N/2UdlAiyWrXKjAewyuUesZG9Kqsbd3jn9tPgFUCvPKmXGBP8fEEX
d/aX6xmdO0oWSVKOaAoTgDMxnPRCOLPRp2yz/ErtevmZ0yvDFhB4HPzN77E79jNZDy0fDYqIPv0W
pFeCBE64AJOBSQZzn09DZ3oVP9/ixU8KIXXety1j4zJ61W5dK1adw0oJkSliNIXfHmOsq1QJcfWj
E5zgYBDxqSRMecysRyB/YhVxBDHV3NUp1c7KbU4/38nlJf4jOD66E19K8zhM6PFy4FL9A2PAS+Ln
JS7uT6YxCgBroWk+ij9pMHETLQiivZAgJUgAsFsmN9RQk0SmPbVCj/fnBS+FceLd/yFEP4+fLx+E
a5RS71s2xsuTuRb8Elq5mLeyoEHr+uqZeen2sIunUwNtk/N5FIW8HGhYmYF9FkArHiFhfS1LryKN
AqQyixqMOK7pQFxiQOgyojBwIGSD+my0qEJxpqV9Rq8xOyjNOYgnmyx/KJExHpgsAmY0+3kEpr2q
/VnobHMho8mUB+a8qaGvyiQ8YmAuTeLNz4/+8oUh9wCQFTQ6GtvfP8jCz9XaK7L+oVo+InD+e7ox
5qvFNJvOtrP5+v9zsVHm1uox+ZfHYrtdOoVCcGfMzcV+uljP2il9h6udJPH7xt+j/OXmRpFtklcw
UgLR56Cd055pdGxW8nG1P27X2BqsvcXt2zUnuU/g/j9r6lDEbeTiyQFHBcXgg0mjQQtcDdBK2Cvg
cKKTRvopOQH6oWLSZy3dIN4CcbUEGsP/8AH/FJG7LPN0S3W7YMIhwEypAEClq8pXDwLuLmQsBR6E
keSK2rppqP9u7cjmq0kWV17URYg4LuiSDIQZuscoTIdKM0kQTQk/U2yBMwZFQroDnNSMjxGTRrI7
Zsg/r2pdim1YYquyovAQ/lGyaH2zNMyuiPYN8qNzBP9hHusZYsVLC6k1nHYXtYzRCtDTErXlwchW
aQMkMDIpxk5Cvtl6E5LYyEYK/7KgmUUpkA5cgVy1XeTYzKXpa8FY31S6qRJnG2swGFUL5oOvd/Mm
fNB05AFpL9TNQ1A+WDHoe+brbs2gybuNk8eYmTWnB/hEAoZwd2FiSxtNdFb82rztu8k6qapV0oB0
DOVlTVoOYf0PupCTaq83L8EA7k6fvIpBnFdKm0nZ7Johv0lredoB18wlvA6M2xy9VbtWF5mi8RRe
HObQHKlTBPsYWpKpCMhSLW0jN7nygV4KjV9fwOh7IR20gxpPvr2bzzr7pX9JKJE4xWSk4Np6xyD8
5zd+KfNQZcokSyEVopXyPfhMKssfHG8IxHp8DoAHKRzF1PtqmS+ufPxVfl1pFHmQJzS6wMFcArV5
5L/S+ANINUhMAfSEPl9Gr6GzEZp7CF9OAoAv15L6S+owxFdFYU7K/zh8vt+rlSZ12Oowmh57OHAH
Y3azWa7e/+xXx8VCnyFFNd9d+Z4u1efflhwd5MCwNb+L9HAPfIdkS5gcgBvLhDM502DEjoTs1s9v
9NJR/vUuxb9/Ocqb1g3LxiSnztNjE7+Q2QF/YoAHKia5VsBcrCc4smTOcDGEHo+DnbBMjNQz6T/Y
ZyQ3hSq7QC1ng7zZI1aC9zgglMgPUDoQKA22Ly2kGoTvgELDz/ctf1KOxzvs68WMHjZShnk2sfjg
8XQQNbIwptBiDfzPHdZNJPYYGPYpUSZbg8M1MoSffAd349+Gu+yyF+bTIh3Bdi+ug6nfu3P6baG+
ZyMGA/BYV3gGSNPqT1bfasYzWi4Ac9IFehxBkU619q7BKRRqQ1ZQkXoPoEujLEEyMFw63ZuMB5of
3jbIuaooI20iay0DmMf0zepXAimvDTel+kD+b5gq9phbESWt3j1JlbzQk4ONBmKugPpDsjN/Z3TI
RJmKEdcsTLO5G4G3Fd2XQUdx2pCQAlan3kn8VEpRWp2YEO4/ELcxDPMpHVZGVz1jiDa3ijvWEk1g
ycwQuqKnG2J0kJ9xaUJ1XC83Fp2Dsn5hZqDEdyTtAsPbF8pGNsjVEp6IsaXxPE/zQ18uOoBK1ItG
tY3t2wqeSIrGDcL+ZQ8P5ZAb+UzNnGkR5/PMseaJsyl8ZDKx56zxWKTBVgtkkvyRgeBvpGbu9sES
2RecFsA92SUit/5arpxZgGkCw3FHVbdUZBiiAXrPsbRoQOwoQQDWGHA/9kmdTmruLiTL2OUFUFMy
vGICIyV51/s3+hRN46O2rdVAJrMJ8RzPjkzZ4lY/K4D0TIA9wQACgAw5qpPX2iTC1Qpntkn7W27a
D1Ened5Hy8KcCKmQ9EB1JVYa1KKDRUncVjpt89ZVc8A5maEtqRc0E6LQu9R8aM5TbDjzDlmCK5/B
pSOcaE7SYJNRmp9u41++f7MdVKWxFI7wJwDAyJAyuI/7bQEfB9IIujmwV9DKAapEy1D7ZT/8vP5n
ITf+ChlCIPmE/hQxYZR9eXLZaX1Bp0pG7lXg3z2NN8kBbvDKrSgD4L+Kglfe007FL8+pATBnM8fD
CpKqjU63iy5vrTdTukp4laNgD5QKMC9cGq+L502+ULN672pA8pCsZ0rhGwM4r2gX49SnNZONDK4Z
O7RPg4EJFBTpkCTcsVslx7Tz6M1lBwxp8NZlzOaZiLq8Z7yrFowlIqn4cpyjEAA/zgGKzM4VtnET
LHjIAH5+UJeaqPrnO0JUR0eNeXTU10mmFjL8gYfJ+jC/MWYYGzF3PPn70/N+O3vrgEte2RuXDns6
lDp+QzgbwQP9fjSk0aSK2ga4ReBsswLGDaD5LRxOMzj+fG+XzqCvC43OINvMej+3kT+hLU1rB040
xxAnH+QAhl8/r3VJTEY3JUaogA3oaIxTGB1gkG+ChBWLAbuKQ5o1PU4VKweEL4uKaEASTwt0AXbm
yuKX0vSviyvfH6mjFF1hJLiPxdHcQRfJmSk3+hmKRt8sq2oO3+znBS+9wq/rjb4ux23Dio8PYRmU
E8sD9AoeNrrH1ChX3uHn2T3+kOEL0yJD+QrM06gCYZoJXU4mYYvcO2G1ETnqDpCO3pFx82XkzloS
rilnG7VYxhCzSnuupOH02HHU/XzTl8ZUOoxOiTrIJqp8IkC+xDTHnAA1SUKQjpP7pFiHTKpAWzWw
CSfFryG64ZjrtFVpY91eqnOE7qOomnZd8988fNwsJUhPmJSPBZICqk1f7SV/78Zwnya7OAGu/D6Y
pz779fMdXyoDcHg0gBEKwrY6SlXVogDb76N25vQLVZwzOXNNaDfAu1Fz+QAr+/N64veN37WYlhhU
fsD7xg84jGKjxT0j2ZvWyqM1DEfoEyZ+bZ2LzQ4bjI7o9uq4BI6+F0MKkyhRIVKReZUgvdu54PC9
epgbytMQRLe6TtK1Ly8H99BgPaTN0KGEjK5hVlWvf77pS4g+/evFjD4mzGOzBEGZeO+36r6p1F2t
4bcIUbIz82PqHJsBoe2Jok4roFwqoGFXuIY2Jpqs+BJg4qQ+sR+WGXpKUeEe2DlTRYMN2IVQXD+U
yS2+RZ9mwbVv4l2jz4ssv9EKay88h7O6/tXKJsmfO5d6XJPzAAMte2YQjStqBe9OLZLlEJFS9PaV
s+dSfP5646OjR47NDIkQ9EeFDBR5KFx3m3zJYpIP8LnUruyuz7c62l68cRTF0DxVBCrse5QMWtJE
t6etUBbZMuie5fjZ6w34iPgC2c/URtCKhXcW8u6CDxkxDsz1hJ3wKuom8yUt3TsFlh/dA5h/tMdr
+UVBrVszs42SPvoKA+oYJ5/C2MGfFCwmO/YOkCaVeCsoRZ/k6ffM8Od2+FIlxi40mmVYaBA8thrc
CJwHQoyFYeXWc+2h+LClLYeGmuEdcyc3CrwoMOPZE62fDN6e5ZVzbM8S/SFvoC5W0i7FIFpDRdq9
Db16ahnrXnrsDGmj9ynqASVkR+CgprWXtHUW4VTleFuXe5SkZFnrFSzSawpFl9R0DFpgAhTLkEP9
jKhfIqYaxzJFgslRXy7Ia320xVJSnyWOnLDe3WBmQeUBQ7+sj4O36s/4eqHK7Dc0V145UGCw2Ft0
8AykHI0lOTOCdno1j6hTMA0BCI805xQzpp8/yEtST4bBSEKRyV1V9TNl+nLViLr3+HtLKZIc0Zu9
xMt6qZwhZs8G1I7OIWbKSHfFS/kcXfkgLtmuohbAZAIINa3psWRNVCq+1TSY3GdzbeW/RptiH7wJ
Yei3/A7T7xt5Hdz4Z6HUiS/ItNtCh5npZ6XhCW3SpTvXkTid2dcA7eOWhcUAQ5MA5epiti8x9/z+
4bTq4OtUXNizzcLp08uhXt1g8rAEab3aLxYzdbH9cOfrawI+Y0TlP8uOukJ54EVBrtK1nR8OL5Mp
oPLN++qEqxc96fUHneK3n1/86Lj7Z71RfGjsqvM7E732yIdFsRZKCzbM7ydIalA6/Va5cpB/Drm+
BKS/C4LTQgZbZRQwHhNFRqRVcgv0j6d6uHm5CddEdvnh5iEAc6g8r/7s4/0CUYC5t94vTvHT6ijP
XsvTWZp++PPb22LZFjMw7c/X+kUi8P5zXQByVNO0QOqOCQw1oog0qEl0NCAweIgQwRRY1LdgjnQ6
RbjVwBUjhUYawYXvCfzoyosQT3p8AShEs9vQQdBIur5vuC6K6hikNn7PsrSpdKzXFWtnZEcbx40y
D/60JSYixTLX71N9GXdcGAjUjyx97qiaI6p5nYqt86DmBrjD+upyQpLmdJRaxRlPj8JLIDalt3k0
3NM7enb43hlwVTMhcSml/qxvwmVEkErjdegbK9K5jQX/1nDN5zwLD5URrgsOXqfX5/bkl93WD3bk
3aZxum9QTjCke9dDRxzDvbCd1snR6LCGVKdhZm9JfxZ6agKimtaZsrKNpQJbkCpQWGceZDveCobu
0M1NOzx7NRa8eKHddQWthEzaZ2W2rBkQ0+ju/rg4v7dZBNGTQl/KEqj3sAadO+imwcDF7Lx6G9b5
ts+Gnecq87AziysBa1QHfG5gUjWEcHVh2TvGj9aZhwUrytp7E2ACIzSkg7PhhW1xfVgusqB/tgSq
c0I7RlE5qb9vibSLbCmXdHSD5HzmKMm9kOIJVZBN2rlzEZeApQbAKYYgFeTxzgLv11vVtRJglKH+
veEvVyEeyJejIch7VU2DINgrxW9VwbA8wmnV28nV2Q9UygDsCNuthPCEdMpodAx5jd3gJpHWShhf
efbjru4/1zIqbwO7cjRZQ/8PvQdaW21LBZbgJjut+nPi3lvxk6tfKzQvRQbetazZuDpoQPW+3//E
cz03BhC39/tFsxSD0wiTIHIYeN5ifpLB2LDprSVb5hUDWejVQvuzkP5nI3y5hFFBiIoVXFfLQ0m/
UhcFs7PijtHfVMfbyJHWAPCnLwEPG51TfKAhV0f5Mmje6+52IuE+tOyQP29xf6xBiXrdTSDfVT4s
dfujLd90fWVgNdYiv4P/mpi1VTKNuEcaPhixysbR+YXR2TTr5la2qZWbYoCd4p1jFwUrQKzK3PGR
qgkR3z0pAwJazXuOIkif3Tu6ObXw++mlmQkmL6kQlsDioTlANIllZE78V6W5BaErlRtBKo7oqSYz
27kvMneKvuDP4XXsS/F35xgKSbBiEWM/gfdfdrGVlkNqTFSAcyoSBceo3vrek26RxL5lGIBh+2jo
S8/+LUk3JgDbIQJHV52FnSmvWO7OvhIgGrKfqA+xN7ej1dDPVeO2M8ioy6meYZ4WL+PqNo1uSmUB
Q//ny2dafikWAPjjYBCzyXFzMRuCIlFywN121sJduYGt5E6F2XEZdgulezX0bI5iErBVuZFfRU8t
pc+KCksq3+KDTdbJuUVmLUjKOdUd77o9wz3W/WTTVnuzWCeo1vjOfaTM+2Thm8go35bWSVQDog4W
vnJsABRIaBbj1BzMMtw11V20lYcVlt0krjdFOHcnM71eB8asq+dt8Ayxc2OrTBH39GNwRbXTGeFB
UxaufqiiF01GWcX5hYjLzAN6IEfSRogpIPs1QWdH0t6h4vq4S1VwtAF2K6jtuK/CJLbHvo0jWigt
gc4DOe3NYKJJEIczFJ9bKZqjbVxYZ9VTN6p5mmBQbUFzh64pvt+m24ZYCRvJAZNYjnnxYJTYRlDq
zTpKIXxBCNq5l3HYCsvlFxSVkh62WHlu0IRA8rTq6uXEy+euvKsQRQqfTMlZ6HdBjsGvigD3hwY3
tkw/PMnbBHo4qwGDyt6vPjgp7o0l7wQzX4weigCnKX0fIQKhBpO5ZOwL+17H2DeWHvDPy4N5JsWL
iJFqT4wLJipk6XKF2kPVmGuhMZJAvbfi7t5y9woGf/wKF1RZtnH1NQZxgbQou+Wk/hD3keCU1bVP
kYFVMPZvKe6JPh6BfI2oXgB48sE9CdqzqOEMFLDo79PyyAoaajlPTWCGDMNZSBIo+rMrJNmBt4dT
NpmVnX3uV4OZjAJ6m815/blxq+gHNNH5Hb52tk06y2m4TGw+mRfkENB+djxkLGYpoys8N4L0aZLT
oIZfnf1CG9rDfpKgQZPe69a86Sg8Qt7SnNeJj+bEMEN6RcIVBh2grXQTP7jBVPo9eZZ24ZPzR0ZW
me+Csa0PFBhPVVLZfOVBU0+0gw3HrSmgUwfnAkWPBD8pOt95TUBi7tP0UMlDlCr7syT3CFg+IKmz
c/qP3nNmWMsxn0XOZGlpWyG6UkQaCluvfuEvtTKeqwAbSsz9EhMWIUQACx0rvj5Hi9ZCDTfRuyvH
4biN8r9B7T9BYXQ0hXKsmX5vxvs853hSqz9aChr1NS3elOpRN15NVHQ6dR+mtJYCiIu3OrUvHaaK
gZx41xrc2I662pNvmvKPnO9cfSNjKkIGF6wKtZqWzwj9oPIVYK3VrvJ+qd3T4bVQ0IqcX60pz0L7
xXZw2Jt0M1VF8fVaWjzuMf9zi6OjryzcxrXDINxPOKXo+tUvfXNjY6I7oPKsI1mLfdZLCQbh2rk/
9m35u7LIu6iIJQOLiu/nPpAVxYhqJ9h7w8m2X3z9aUjO5mSW1CshfjJMDv2knrqTRaQG9CLu7OGX
gWsAAizuk8zn2tbSPEfZTl1ie0wzKTGfcmtPuAnMaA1pFvp+OMHdNYaefCOVCKTeys59n9vMMN2p
lMQzJVs36q3H8asPuGkNR66JhvofQC/TUv/Ic4pgt1tqziny3goFtKhyZYddKg/pFWr0XGmF0iD4
/gwmXaDi5upFewd5mgE3PATWpk4043srUnRVrlSHl3JrHrQhWNUcSuOBgpGHneK3LMfjQQ8zBpMg
oSDD8KBprgwvLp2nFphm4VemWCQE3+9s8PDj7bFp3ms43Toh2hSPBaJS15a59AAxXhJ8RQOY37iv
UlHRTfyWZTie/g4OKuNQe48GU3v35SqM6GKCbOErx/uS8KIxRps2mVRZ4tUC9qCWUy35EDBJDAsL
FKv6F4GPzxdXuZIXHiVEBPqLKkRQdIdFGfMltcrMSQvPnnts6HfxKPEGEVJjnLI/J0EXdse3dUab
sXeMtDUiJ9yTCqQRqn7GIScXEJqZknL+L9bCvQoQKDdmj3GghtnXpRLQLQczg9qRXgo1d2HzEedX
7urS02MuCAOIEQt+I6On58qph74aiR2ClLyqVH1P3sVI/ef7ubAPdRgjkg4wTziPjcKokch5Ijdg
MBsTXMBj5Gy6LCfhucXmlSDywmn/84Jj3oQInyxD1Qq6Gj+8f2B0jtE4DmwewJUHdNOXG2tuzP8s
fu0XSK0y+L+WIY/mgX/XsyE5UqGRJxviOX/ZhUkltYmMy/wDUM7fDw+ofN9V0+mexlky+/gIZldo
neN5yj/riSf+Zb0uKWV1sJv+QZ0+SbPD8vDwcNdMT/5sOjt6U7Rsr7zBMSNZLEiLFPS4SmTUzHHj
IQtyDaFgpoLgToiPbJpPzeDiBQSeqNsAN6FcFHeQxvCAh4j08wsdt4j/WX+0hbze0YyELtEegTC0
H4U0UhH1jGl2qYGUFeose5JJRJX6EHWoyXyCIh7O7/6tQFpdFYW48NnYmGzRQrR1nszYlSgI0sak
fRXuq95DkelMTonCUFhIV257zMj+e9tfFhp9n63bt9gowt8FXo/yAArFwWPJ1Cyn9khRJNNMoK2a
O+8f8+LcxkIeDIlmOmctcxGhENuEjACmRpjPVeoMH+6aB05kCgpUqOH+P78k4Aw67UtYHdB1xvwK
V/bS3u+ybF9OrFUIGENQTfAaZH7TBRRqOIK3yetQZsjyvQomgPuaCMgfKlOEAC2ZIMxUXQkFFw4l
lDEVxrb0y5hAaqOmthvQ1Y4dJdgnfxqN4domZWZtLq1iqxVrdsr1cvlT7uV7x+TbkuP2vdS6jSOj
esxzWDir8C44dfv0zl07q/SoUQHu3XWxcdfVxnsujzgZVBtnSw2T3oHcMT6sLfIhp/6xeEgegpNe
zwD+noqH6NTsy9dsk2z8Y/+RvkZ7WJmb9OisEFgSv7TZk3zfqeB89uJPeZSdqbx3d/LeeFT39dHn
b+7OBxM1a49ksyojwHm36TbmWl9r5/4QIESxqk7xetgMm3gdr0nnV8Mm3A0bf9dtQFUXbyaO8rtm
02zcXXmsHqRX8f+6jczvr4/INpZ3CEeuvKN7ov7JN9R4+jYHmzMrN/ZHuWGGuu/39jZ+Kzfe2lvj
GR2sA/4iL8qNtqz5YX6qHyZbY1es0mV3QGN2p6+sjb5Qt+a2eZys8o373O6Tu/7zF/V7+bHfx2/h
W4Um7ppVtskdDsabyWp4bB7bPbMEU/zolNzJi8mKUdhR3epIkd1GR37ZAwmYve1jrk9bOoztjsUR
FoQQ29xWR/Gnfeg3wVraK/yJ1kgarlE+S+upsTPWxlrbMVWUp9G2Wilrvjf+ctB24k+0bc7KOvWm
yjpeBrfOFZzGv2eqQvwRng6ccnCgR5FBGmQlN/scyaEhXxCR4aOQUaDs97sb1nhaK9fS4zGDiFj0
fcXRGWcOEHnaBJUlr7WXdY+5YLzCkuwvGsJA+UTklEkkRHV/jisXxmEYVyL3A3ZXNpiGjXKvOpTA
RheglQ0c5GXrIyPx6qyDj5uSX+pLOX2JaZXVxaPlJUwheHc0TTTtBDJyWmgvYBAdz7gvA7zrh3MB
UF0oQ6qTflYbLyk9hp8vVxxF46+fC+V5QTxRpPHhAGNcMvpYx+UT0RUw7RMaY9cASP9mozyRL2uM
nohiS1WSR2q0t907hPZQ1RXncIG61ZVK5bNGGN2NOPnxfwNnZVEcfc80EIFLzLiSo31oaCf6EZSA
5V2AeOj/EHZdu21rUfaLCLCX18NeRPVivRCWY7P3zq+fRc8AE8sXEZKbmziOeEiesssq6OyDZcE7
BaohCzagfoTEQSOakXDv01lHsW3JS3OErCzqFnXIObG0B7xOy8NXjlO/T2M0jjEvBA5qMBz6uD+H
SNFBy2XSVHrgCgTNHXEliirFML4I8v7jmaNDLCpgmAHeCKjlz8tws9BXMdoiHipCfK0C7DF5KLiI
r/oMv1c2Kv1IoqBuDjrGL75rVtc90rYwO049CfbdjkZllCLJJZlU8fBiqq6P5ufbRZ7Gw0IPVV1M
qGcNnWRapjCsxnlf9Gr/pUHx8URBXVDQM9pXZLOON0ykwaYcgt+JHiSu5OeMm2YqvQshisgd4tDJ
4H136CzgNwqaFODR9JeytmPZBNw7Yx1aE2lNfvSNOSNWo7UW+OkOG7VySpfD0mlQbIQtmzBYbWHF
g1Hzdka9WJDPODKsRLwvQI9WbxG0WJ+7/GM7003WN4Ef539EqTOKERKYw5kOb2iwZvFbxbxPTQd9
RltGXUrhe32VaS1fWqE/Y+vWgcgSeqyQvUILGlJxP6cQ1BSDYkgWygfsO+UdnKP1qQQCB5XtWIa4
v1bX0NCOWa2XrLrcd1hiXA+J08j493v/jyeCVy5BQQAtXxANnyXUKLkfkKyjp5MucO3di9Mmlhsf
yqVBjOcAX1ElAwJXPKPqGNMRfG3xu30Yx6cX41iDr5/z7+c4nlpqCyeETYfP9ZoearDYKg1gYoar
EEA2RscqBsLxZZni9zrGNdE7BQ5AVjhsaT9fApcCfZ3RbeCXKNQvW3rUmQhF1T819SJL436vLqSg
EAmAlNPa3H8G3ordWGNHLEu/7wAWl1KLhu60FGyrkIkJC+R/OAVqKGEYxQJkLkRi486bxdRu5loX
RgE29cVRhrB0C2VU9IDQC5F3bbXKjpdQYuU4dDqbszSgIahk8F9l9pBlHgNgBlgVgvQv3hWUBX+/
rR/38/S2GKkC8KicSr/7CO7hO7z9OpZMLEH3ohaNakCLg3CsJsLWBoFstv6USjKjtI8C/SVjSPcH
Jog8qAoXVh+2waiDkt470gcPDVk0F6D0qyXQ3z9FA4BA9AZS0vvcF7bTLrrnR9YSrxRP5mOqcW9i
qU1vmKsU6ku8VvGk+IwjAmXvD+4o+8yRu7GQIvZQCKc6NULQvIoDvQvbwuu82Ec115P3/VdRooCj
SqfgHnEQbFO5rXyvMkOEhjpL7vIXhpx9ZJ0qQ5DegQjtrvZ5fbIVQt2GE63POutkEP1TSH+RM1Ls
Yiu0WBV61oQjPclM2e8ttBc82gFVBN9GKaT9QgtNhFC0qEJpPsfmSdnKHyjHMrviNu2Yo3zOv8Rz
/NU6kgdwhNkZMBaFxFlndMb0EZ34PQpd1HbwuJIot2LHATLvNzAXQxZhzrqMdAByQy7otcaKfCA4
ircZMgGDVxUyq26s9W57BZoLAdQ7ngpT4l9igEahwrnCmW7sHgfolfaFE0h2+RfkoPuv/F2C7CO1
5W7pARnMAk9iXs0PkzfYyD50hsX2rY2gBRLZRE3YKewFkT22eJ2LSbajdVEVLM5l9doXjMmbToF5
S9SSTFpMDoA2aYkBMXzSafdTrgJJAmSBOrk4Aq+pU55jp9g23UZKjFoyCgMe08wJrILqrd9Dt3mk
YUAC4wYkIrTOaYy2/jfrgqEY4wZad7YYq9Op96c/AjKh0Iot+r0+oK4tGYsHUJe2aIzBaAqpdp2d
+mCAHDO701hzufENhC5ZNTvJDmiKHp7TJXDaQ25JkBkmosOrEh5rTR6hDrEN/CiJmxLcRGIk2+SI
IMEC5B5pngKm0IW95Bavhq7gDdvxvKU3oVvt0EilL4xR4u5ZFYkHqTprFo3sLbQWDX/WaDW/dB6j
AXptLtYDErpe6uYH/sK/N7tWgeGI2ryhInLp31mnM2iz1Qfc0PL9D0pzIQaLJLTEZ4Dd7OT7wS2M
6k2GOndLOpjOA+w2gDKjD4KexuowuRNwd6y2AFMB0I2AJp4mLxa6/P2X8oE5h2dSX6DKs028Ogfj
wq9BFC3g7g4qMbCy+TW9TjvJLm6RfQm1ToMJjs3hebY62pHeZDTaiPF0HgJXB/XT9dkT0CxVRhvP
D85YTfJaFRaZPqfB60XPrULDKtQKAwJfKiYzYTTwmaCifq0AQLApPzui87WRbfkkHdDK3yJr/Qz3
zbVVl9tiR9v8nN+5a+fKO+GRW8kxwGubOjJcwz3EUraDoUA0XQOwXB6tMlThydI9aohhI0yBBJFa
njO4+qK/CdkfGIruBciJr3UVlf/s76ipJB/NLnbTg2DlG+6q0IRzI0Pcybvys/4sVn0eDLU9j6M+
f9ZYyuhaPspPhnBWfacYFdQyyeKszuoeUquiNwrV0BiYTcCq2vUnMFT8Hzh/bMcdSiXJA1/qeU3B
1ghzBQp2MGilq9MjAS4e2PcHmiQlBnpWdHqbvEMmHd6U98JlFZgTk+BYubW3CibzanCD2EaHdwkl
yk5V3vGJCx4Smt9+wuoM7hu64hQB0yw/y38YP3PnWxlp4m16L/zIby7paTyNETqfENIuShUFuaqG
4AxJNpWPy+HEW774G3OgYexOii80dpev7BKayCIc9tb4IgCwoOeA7IPDAT59Ppz6qEhtIJkOnxWc
jx80mlEzqQB0Qru8JwpYOpHGwZ8JftfQ1xxItJBwUGeWBLdIgckOdO4J9xm0ajGpOE1xKtDoGXUk
lAkgarI1HJjLoAq6tAEVTht3aN7G6LoSsTNhxhRWhAWAIFYbiPYvBhyKFz/MDeiyo18yIiZjNUih
M0CyQZpKVFHFijAPQNezcpCYrumfosR+C9Hq9YuAG9TXeseWcIImEgjH2GgvrJsecUrVx+l9+Ure
RY+1F3/xobOloGUcEBAZYEiS4SwAE/pEV1oF1jNNFugQFET+w+aqJOlcaq5YGSwboGU7fDY4ciRb
vaOI6AHRHNjFjtIhIR94KBl2NIFzJ0wv1eCa24OJfR9OXwWFo5YUPgNrokKljRHbz5ccr+8hMSmc
03Au+orgIkB6rDEsR1Rb36kLjycEwyjS2uEZlRu8LVRAsVY4J7kGYHztkm2lt15sMtd0I6iyJV+B
iXZzgC4svA+URxIr9KRHd5XfsCw4F2sAsLz7MpDk1p8nFTUaVHFQZ3pv8eCA7D4whxaKwoBnb5tD
axfHapvrub5YnUvbog1teYBLTvGnfBJR/K6d1JHtWlPU9rM+gyo2PdrP8t5Cif8QesFJgQUx1i0s
iLFEoJLVEXbQlRnteDKUcB3RaIqUn5j17Vl+6x78DnVdUCgnN/Ihng8hKZvbM5JW4NSKYRKjL99z
ZeZVPDrMHszlxA3/oDGqoAaNTetrZtDuJ+rcgAKrrg3TkvRH+drUJLtXmxbEpRPzJR5DG3gBYMbz
N+Fr2OBdA+3w/TLqE0o6MXZo2C/tUhteO+76EJ3mCswLIE64RcyC7iFiI3ABfwt5QOLQuSUdLEdv
ocft8cFoxkOfCmkFYZzlIlxmjAOdXxloFegAwsWeKCIB5mIe1FWfnyEAfbcPuYLwGhlbNZXJ2AGI
osYFCbVwm1+LzfIFdyBtx7mDm9tiRbjvS0cdEe1p3gCjlJ4WKMXzYM+TnNMwcaNCSwoNQv+4UMiR
6c7AfgzLBygvRB292tC2DMB8awxwQ4tMkQb0gohwcYHDTUEkwL+/StQY3OVc5tgMVAH9o4qMgxni
QaRaAPHCRu16QoNTiNbEPbtxb/OjfwBWJFUkv9KH5BwBuVlpslFsZGPYgDuV6l/N53xsj/wD5lr3
cctdkI8BlkJ4TgUALQyIPEA6csaaxUvBgIA5OFYbbCkW7O65kQhv/QPNQGDH6EQV70CCh42xfAi3
aiDlsXWVo7iRbgHEsFvUdCeDdmc3sbtdfACCbriVX4IX7gdL9kzBL01kvoydY6P8E+hwK2HxVClU
8zVoMCTfxE06NoB/xLvAz3WagFS+TWAjThAJJzb3UbDw1oLQP2kUUnwAXYJoWk5g30WAWp1xnqR6
BKc4lCknssxw3lGB0QhStWsJSrR1rqJVOwakuKcRKR8i4IWd1iR6Jun0i8qD9LvKgW6gwImSBN95
nnnuts9cPQ1NVPY+QjeDl1XeyX1quzI6TjMGh40Y1r1A/xD5rXhkBn8WHhGg+PSbrPU9gZSmNjnK
HgAXy6wsbEEbegvQF0TnW3s5I37yAcpxkzP1hz9UWvfRGfxmJPwDMhDGe+JwBIbDEPVQaTfQ/yBd
OCYqTSiT+6JJarQuEAYEgfIVRFLJfpFH/co/UW/hRPi4yhIAvJAU/5l/yhk9pkW9KvvmGkL5CNYT
gS5DZ4zSRKhlcu9yqnULOLNqpfjUYvIIEipYm71ojDxr+UN/FuOQ0KYXRVZAH2t9Q3/1EPmiaFK5
6CJfHnO9BsZDQjqUiIXDL44yfyxjYM2UHYPsguM21SW5MgJ52Vf5J4NJOEoH1DESsEqagNWLXrS+
yuUjEtGBkGJbWq1b2PMSD37bTfq/n6DwKw/9OfJn2aJSWegiFvve5ze9ngNUpBc72YT8Oqo3MDaV
79wHgHb1e/AFANa2c1kbFOxjvAGOvoLuD3xQ1M4N94FWmjlEPdXoMUEy4E/hMnfGTE8dVraeb+dF
g4WagQrRJrv1Vrlo0k70xRc386yl8P0aAOYG9h9EMcgWPhVYpSDr6LrOJ3ASWsTvArmlarj5+OAJ
klpoIMOt5EU97Hc9HcrDCl48cNUgZzHSU+9AGEuIYozldHJ7KGKk/p3RTvaJfzuYZOe/vfc7JwLX
49VlGYBOngsI64V5VGjB3AW9lH8qIKRFhDUBh5UTWmD78Nxh11qDd/S3ICfglxeo6G7lTWSjq+FE
trxnnfZSnUJrsLtja7abdgOXH0Nwq22xZa7JFmHEgbcln7Yra96BmWrzO9kO79mWuzJWuee0cVM6
/GftKMh6BKs4hk5gQ/rFDSxqLziUOdoLekyVCfnaK4xztghmZ4teOzZOhrYUZUqm5KCbJKuKX2zX
1thKCsqO9WZxG6v2SqPaRA5rZQ5vJe5kApqui8a6D9WGbHXmYEJhyEF/y5mcxl1xlMdgN7nKobFE
DFw4xCbPEckXbd7+lLUOQwOk2VxT08GLdkjaZoLT5BS9gUpoUVt5H2z4PUCCvJPsKjxHNACdxlYM
xU2R2caWgJPeCt3UHbYxMuLOrpC8Dh4KAYGZ7AJ8cmBD99WPDslh7cAFt7XzhdaYs+jDRTJ5G0A9
q3RyvcGrqba9KbiCm+85q71D1cFkXOUBEwT8KB3OomFgacYWr9OXYtce8LwRMppIZ9xShQuW224E
d/FYp/AutQ6MmC15tSvYgh18zmZjUG6wYTeRB3UYu3ZrN3dnk7/3TusonrDjdtSaYrIbfsMd+Q2z
/f4LC9hJE81tP7WpDZosHrqMWuXwLuXEu8hPfOWCUjT+T234bWwPePDtTdgL+8jnt+K29BgnB3dL
2IkH4A0xIH4jbuR7ehHwcNeRVlA1QcRFxH1+yfFVKEjhT7A096mjso391AdNECi0d1jTvOML79K2
8ninvITvyjF+rzyodMBRRzlGJyTJNos3Jm3jC2UpR24b2ZUX2bzpxhc0EvDNwgdgeygOfcTv+aXy
gs34Fb+HfmQvH8DEzs7yAYuXbegrR9pJvheGuIEVJuIK2GoiXLcLD8PfcFt6H3mjMzqwmLMSD2pX
x8ZIvNlkUPManfVDaKwpcQMIoBd8UgbtlwhKWH925E3mre9gHWPvLFuEUbkLfxsXhas9s8XALebY
OtUt/mKOkR3ZHL42w89oM2VqeslQPcov/RfzgdMMxypkGJzJEPfUEa5n3jpy1I8uqHvh94jhpC16
dTL+pgBGFs3/GJ8T3Gen/kpwbJACj2C64SSSN/gT5GKEY3DHCBHH3uovfPdwm521fu/gS/EFB7cn
7mH1NyNtWngdKtczfAnB4EQ5pa7wsgaWAFU+XkApLrT+Utk1d0r9+n2W1fmLd2jEUiaLoH79NiSA
eoPQHsm3tlzh0IYTooWAyY4CSXIfHWNEYaiDk+IKRVvQSmWgsCkb1kFQa6k4uwwtmFQu3zaEs6Gc
61YrJQutOh3qJKGJfwP1uaFwYoVAT8SoccLDyzexqtQOq211QKZoQ8c3T9RcgK4rSY/N53hUMvJG
GwygBNvmvVlOwGdWvkzeBh3S6mBCIDVJ7WUFFhvikcGB5iGSrkYoeakQPVPOwIKurY3QSy6jlrk6
d0VNIWLWMkIIHhPUWhIC/C0NCrLV2xyklwFuQw6rJsjyma/ek5zqHamDI22UO9TVbA6XSKzSKA0Z
0VbhA+0T7uTteJOP/BZAPHyjvJXc3CkMzkJ+Gjsg8+1R9ThPbrkpN8VRcEO3sWcU41YcBCALnKAb
Uq5uqUVLPxM7uMN/IDsBPk4Eo/mz/tr6eJ9+vJZX31sUNVGWylGu8liV1nEyo76Jv0UMs9brUNGH
A3RJWj3H5smr9/xddli1OhkQhbPwr++wXWVVVCZx5z6tN4MKfGlMoIYpoBK5nCiifGAPsDtWY50S
xmwENRNcuqZ8FqVMyKFtHvTnaSEMvrsgsa4gzjG5a2KEesZbqan4AwTJSPaoJCKgV8qqKNCXmVG3
9lUxxQYxrNl7LTaKj9FAYogk9zaBefjOqZOOJCNX394W1NRI6QF366CeghKD0WvDBZkczamzkdoB
SmHqoAuAguNv4RyWq+DhSRprsIYvOcBHaPIqJzhr3XsAhVkdpaAW1ASimBxm5AH2MvCjFYk5qHRj
w39Q1Fj09LDbQY9W529wnJBcMGOJGpB097bocGDcYawSNkkywCb4C0h4Nfgo7VGbjQxThHGar+oy
4AYAoehzdXgf7XgHlAVK1DY25j0KBT7mjp+f8l1y6L0MUI3mgi3ZRMi5Cb3yFpqDI28Z53+nUmCx
NudD0sNCp8orPfomb6l9cqh8TiSyUe5mj8Ihnp44p/ILnbeQ0eJIj6zRZvTR5nTQbY4rMqPcrkf0
CifB9+zx+z16S061ibeBvu9dxVs3vNKqLW6n2MkZnIDAb93WLS3eF2z6UGGiOLQ/73uH3lM4pehD
7q5nFkQlgQmhzOoc6NTbbIHaNOB8Khw05U3QjZzc4F2o5ON3k1lvUy01yi3MVK+d2ZjryKo9Sizr
oHCo3VEQKw2o0iF4SIBlaW10VfzsEP9BJSb8k/l6bfO36CDeBCc5xFDYUkev8im8aw6Xg/7dZrxK
u+zs9lbgc7vovE/O0lu0QQocfXLwpT1EZ/7Q4q9xh9GmdwVUatF7oE58Trgd7vcqvXFv7ZX607vZ
RrLra+sGvnwYLeZFGvQborliTgHNxK8If7lnsFg+wRxXDNCGW7DTE042OeWRsvdqwnMaJnUCN2Op
4RG5fABMHCe0BSs+0Et76KtALviRodS4QLb069+5BZRwf8eooFZCbwTxMdBiylN6lkpK2fRcMvj8
XdzDUVydTQrkVHhe/cmPmQrxYA0nTwgLzn2PIttZPKe8wW4oa3jjTdBS3uJrG6gU6oeiVZjtg/uO
dSZGW7ZgGnFbCJ1ifwHv/kMJNfFO79NLr39jvhKEaMJt8HJ0Sup7ve/3/ZkGmemhHFKT0WJrMuR7
8Mkd00t4yH2AxdB0EtdWmtZoCJ7QypDcRZuM7kM6fvEPKJnh/A/0zAR9BCubwJrezkxUaotNAM3P
0F9wTNd6a7UWbUKCDPZsmDfgZEWOhKYUR6Gs2V5ra9wPaG5EpHe4bWajtWaGD1ot/QihZXqI3UJD
CT3UoZU8Ewg570JfNLMTtCQN5WO+gK6hYZd2+ksMTBm6R5BEQ/iYQZFNje+w84QVpFVY4ilzUzPf
SL4MJdTYLq4QX9OybaSFZmtwe+6goC0QE9iwbnBio+YR6otTepMjesJ+0MVjavMftFF71GbSIyt7
xw5TkpAlsxHvJpX+E3421oCzcsaHeK3Xa+wJUhjfmy+jrRJZt+od2miegmicOYSbwMg3gSVtMhe1
MD/0Bos/Uvfaw0FHaET+4Nxp9RZbq44iHdAuCONRpiU7RaU26NOCq2DkHn+jb4o5a7HGkXPXG8CI
wuqrscZdcxUwaGGDimdGElndpShkIwB6x15pRNoHfxw14U6dewPNGV0fyCfiVw1caSO3qTt9Y28L
tMbwb1zUaNVze5oustHvAhwQMWn88q2HjQ16jXpEuAtKDa7yNruSlmAKYxrjXesLOoQwS1cltAQR
TZqKxiMJCrXqBXLmG4Hzo82/rvW/1tTaKP+r1BA0edDOHYShYDAGGDGMkp0OKyiKSAgSca93KLZx
SNnB4Oq593+v6P+8OEtD/lEC9AMbzRNuhw/6LJIbZLspcWln0FJfISmcfz+SSUNp8MW+9hspjXv9
+3JP+fwYIesGwSP2qvggMYNer3L1LYuINNRSyuzRjMK2xcE5vHyPeelVbv8Lib5enmEhwwXitoDk
/uejluVmkooMd9sftk1A7g+DEFPXUUF+UwtdPRYq9eLtsuvbe367LGy/aBBbwZ+Rny6pCJTQ9soA
Jw84QbZmpJzn8lvVHjp4RcPqHUKUlTwuIJ4JW5nA/nqCJxmL1LaJZU0KvmBSRCb0d2OiIDlYdV1e
zIHfFSNgkldCBeSHWIgdPtW6YplZWJniKb8ECRNOnZM6oFZezC47nljRhk0amlHXYgE1AGFEaf37
8r8rflB6QzkEaC6goqFY9vOdpPECREoNtI2SZPrQ74bgOEpwkA0JsN0vbvW/rwUzTKg5sIz8LLJd
0EnWYDCU36GUnX0A2tJOLjdtmmT375v6z3W1Srbg6OYUSFivB+lfi5ou2UrpyvVKrIezGwyStt92
9GeCcnnHb3sFijyjPkoZZOZP/772+sCeZxwgrxIQ3SII1c/suKQf2yZl8TplYKMRXJZuyDvBcKJQ
7AYoJnvBwv+vZwpZQ9g8wWgOPJmnO+VaSEtTfVZ6UDYGca4voG3RmxjDa2bBb4gYz2Ke0JwAX5cV
1/u0fZT5MIFaJ6NsibYVx+1qSCXXIdqDy6MY0JjtdiklqmF8Xg2j5eFYlI8RU7mpe7gMvoD8sOuN
PT3n1TgQCwZmS1jZT1unkCZ0wud9tC2y88JHZJGcRQCtYgC6+w7IrxqOsIcsLB5Kl/V1KJ0J+J46
2MYUmqOhSo+faYFsWaE0VGbTFH6WsLOH67Lx7+mwPpOnYeJhrWEkBH55iCX8nIkhFzZ1J0jtNgaa
G6bx33C6L0ha/fsy36Hf03VkkD3gMACVcXAS143wrxlPtVWVlplEn1zDMKrjKdJOhqFp6dU9Rvuj
u7dK13U3t+3mlGmnyQ0JmpW1GqIla+9A4T7Y6N2hcngyJGNbqycULK6RZtqSuvN44u0KC+VeFf0Z
crS+ks2+UGPtyHwe0e49TufjEXVoNcJ/8is60Xes/XxjeM88+hE4JeVvQsNfN1amAtWOLE1D+GfS
7kYDsWuU8ZDf5pvUBDxnC3NZXfcF1epSzWn2znF1d/1z+ffzXau/P0YB6XEOynerfBUmHfcUedN0
Orc9LKH8otoMy0UBbgehfz+5kBmhofLw76v9Lrx/G/fQWNGr2iEwcT/fppxOHFXVXbR6BdXQyn2v
0dcLgHsUgfrAUQbtykkiSnqLq8zOEB/W6M+XoJ1CK/zfQ/meOD/uHJV/WNquUEFMYph0/BxKwlDV
GCl95meRvvyB2CGUxnID9vSQQ6oagKhVJjY42Rh5DVUnCVzYL7SYRaAvAPAQCWZ9yYHyCMyGxfRa
JcNzTcvRoOR0QEdhKfvagerXkltHLKOLwChw9gOS8ueIs4iLZWlAgU04csiOFMBE7xQIwnkIVcgU
5uTQLuC2OInUeXHpBJCs5QQfbTN8ZerC/dqcMRK8PB7bM44igNR/jgSC+VM7DuifrDw/wY3JdsVy
jYVuGGTXkSu3R1VDRzHEtxLnq1AtS3axvvbR5pK8mFK/JjDEk1aRSGzbioJY82koXKWEgzRW0TZF
PzOz6PAzX3ZUauH8K14aLv7XxVZcKdYsziXxOagApFTpY74qPcgMj6XOL5nWCfCwucN+Ph4CQLo6
a8B2DBkEShDIKMuGwpFioImwm9NKp+RXgeBvkh7u/68hPfOe2LSuuWaGLDgEcjpaE9w5RJMjBfgS
tk1AnE30XkDtE3Aa8K5CgErYhPLmUEGSpsfDru9ecVZePKNnTz2lV/qkSpfIy5GyzpyVof3H1YCz
AKwUoSY3vJgA37nE00L++wl8N8D+2kjDaZlrJmxLv1E2E2WX053uQRDugbIegTsEyLvnR33V9Oqh
GlW0WJqQm5Yiniy9s+qmQIObYs6xLOtiFzvjVKhllltyzzkRVLSVXSdO9pgCqTrcB0Ao5mEiuVCj
S7SYYQe7PAE9ZOnFXf2OScB44MD6RPC8ums891tDRkoTJeBQac99bIzVt6J9jeNfTpYjog9N0UG+
jIsNBfXxmNeCfB/SEONaXorTrgHHz+eLxjmNMB5UZTA9hHUz+Ov58nk0d1FAxV6y7NLUqWa/n+7C
AD2hxYRwR6e0aowk38mqBh4WX5mg0cyLp/G7cAX1LSD5EfGujAk4dfwcQ9/R+RwJ43iqdR6AV4iE
GIoK7B0JdUlH24GMRNYLVT3P5NUG86xXCKe5n9d+OrOiIUrlJqPQuTU2nHe/KzcDOMXdI9VPgWaa
K+dYP+c9Uv5zaljWK1+X33vtennISMNSGvvOr5qdAEcSOEDnHrT1EWThhFzaA7BQwisl6Wczl/+7
0f+/0tNWqgQ95vEQzSeUtVjAkAlvQpbS1O7bltiLa5sB3Gu8Nx1qLD6jQ53Q0v59Jv/O478f9f+P
4Cn2pSua51IR9wqbLggKOS0quD0af8Db5bCx2iCXF+F9yFaAP+eQhn0Re/+maDxdfz2B/5rqXTlx
ShNkIyje6G54sZ4YFUJKWfuA/D4B4Qu40hf3/F9Tm13z1NVUElTv5/crCmUGh5RmPA0GY4SA5zEW
PP2uhbuYwL6heAClOxNRvIZf/f7VwvqPxQ3C0+oLj0KNDFTKzzsWAqZThECZTpS7gaF3pCKMLo4n
YrYJShjqZDrAXhXqXlb3/37Xv6Ewoghm0HrbuDKqGE/vOphHJZx73Pdt1IG5VzcckPIlwNi5qhjF
EZBciAbp4lvgtdobnKKtVGOgZuaE2w44sn8P5jfP8nsw2HHXLRdqGk/VAuhhJhWXYDACEJUPVD3B
jtZQ7kTl7sWVnq0z1lXGgbCNsg3Y7Ii+n7aylqFgvp2W4wlZmQkwPZiVIAMUmvCAHNF4QGtLGUiF
dilkKVXY2BOEE0AGOzWcMFSkfvm+3g/HCGiqzhovCtqRVopGAq2FAFRv689y01xDM0S5MjBY7Epa
oqU6pfN/AhskVXJlb+IRcQt/KtHL2oencAfTSsk8A6mFPjWax1+oSU8M/lRbvUtbx3a7onzf2Zig
9zTrMQu3PMIAKLqfKwKiXJ9oij894rViDBZyo1cu4J6SzpjMqqxsFmg4zzoE4/TAaHRIF+GDzMEq
N/F+ZRxYoLDxdqM3ueaVdnRJZjKh+wXpsLeSUWVdsqe3FdxeQxP6CEjgiMo5ekH7QC02zWe1kbQI
rGwR31czKlqJXvvVYK0ob0jh6hryVdCD0tJKGwHrt8QHe4WSGarsaPUCOw3Aowwk+hn43BqfWuvA
QgAnH/2JsBxn3GNF0sck6S12IJhbv1j7/3HIYy6sQuBAhcnIv57WwJJT0FmcBcEFHAzIODBwuAvi
ygpclV5BgUHcFGym8pFbNLFGt/t8RDVvEFXYY/LT4d8zk+Ww1J/O+b8H8705/7X55QWa5ujNTKfG
cCVyMzasLllbE9sAtdf9yHJU6wVZ69sI7tclJXAuUUFAFVN5ymgqmU+DIMSyo/c0msWCqxAYW31A
bg5eI+oj0uidiGpxhwlSuZ2L9N5RgCVPbU95nwTS6Ege0bgAch1TEe0AVTY6NF+Ag9NaCyvjvVcD
P3wANmHOK1ViG6hgUZDbJdko1r8f339uIShSoOYuwuJJet7Hwedt+6rMRXdEJyQyF0GfKyPrjlJY
IyC6ssEGSm4l4sYX111P5ednCM1iBSkJLktLT+FZGowjxKdjiJYBSMpEkRsPld0s1FUK70K1GDgz
mVQkSsybdcCRBtqsXJsCTT2e/z2S7x3710hAoQVpfCXRfkMI/5pAXVqLo7xgAqEeg0gJCNKtWKKr
cjA5X2jUz89Tev8knvfGeseIZAi8CfS9oPPrZiqzi6+uCz1PYrnWK7Hr3ykJJNFX32YRxtuwpHqa
ZpGkDBPXyYLLBBu491JovJb8FwUM+jZ6FUX9rt9hf19jZRZhG5w/nt+HNHL0Unfy2vqg97CTtGcV
XTlAy0E0IBtwbVCYqnQvtq9vSWqvzat/v4b/CiigwCOtvovrof598P71GqZRrgVG6rotjw56M1+b
9lSil11GfyDoPmSaDIDPKkBYg3yXtV9BfOZDkGNhzlcA9rzwqqhUWg3yR1m8WCPfokPPMwROgdDG
goKpAM2Sn9FG3U19MNR4Nu5tBXuZhW0gkyD3wLyDSYHA/v5A7+QQnHCsHOadZ+pnFePSdn1FIEGP
QLsicGrMzL06mPr/UHZmu40jwZp+IgISd92SIrVLlrz7Rii7ytwXcSeffj66D2ZsSjDnFNDVjepu
J5nMjIyM+JdXf88fHravf9bmUT2dzaOwwlgx14yROHVdeNF7lSu0hmgkAKLst+D3GS3UssmyXNv0
7irNxIzd4wyyx6hJ8dcP+jk/OgxQiqniRMKNcNg2C5o4jWItUDcCkhpQhFDYR1/WaH1hoTQnUWc3
n1cM6/j3fVEM6R0aWv/r5aNz0aMyBkMZRfSv69C3l0X87ZwJkdbv4l3PkVPN1WpLM1RHkPxxOZYF
9l98+MbU3+RemK0vQQ6yoVQN3Fr1WBGZHRkb5f6FgtLDauUYgfmvMp/FD9SjcIvTR9KwG7uUt/w2
7iDvRV7B72b+lJZdr/b+ZdB5eDAMcbVdPFumtV8uy7FV9FXRvX5XnR4Kam3Xp32ZRlMSXsbEg0h/
ek/WAKbeO6Nanhrjrr2jVu3bp38UfYWFtb4/cqU9IXlibZZmfriH0/MZ2Kn5yeIfqQGLt9Y35ViR
8hmCuZTRfq5vPZTFc428FZ8cpz7lOT2s/PnqpFmGJc4fCdVHQDZ2aH5uxj7/dc7BZ/g28iAyt3la
VDOXKXnabRogAntQmcjX2Ad7YZANnj/aeXJmy/+v3Vk5CxBxoaVA5VendDhkpOdSnXROl/XvLMJg
tVer093WKFdca2djVrA37joMpiH5wBVeg33QT8O3PSVEs7RTJAbbzd+6Faw/13hPIiOCwbqCimtY
r8HfqQWkzH48v9+DExDmx7Fcc9i/E0U0FpGzlhWFv1h/w2foO/Itp3Ng7HYE3ImFJS3vvC8f1mPN
jas6/3CwwYoKm0tbqgGDpdgaiLg/BubdwrD2jrn8+3u86n/S9031NZKk9AYckgalYnBzc3S11M8z
TeHOcV8IO6yUeyu6y1PWjq3VYRbxNRIzR8lbAUg/JA3M2jrNqorACDFvHmFm8L46ZZvTqt8r9JO2
xuujbpvm8XOjjeV4t74dNwS11/ITNXonP79dWExTBIa/YvImXu0OOTO6WiyM19naFI2RF1WGGSXy
mPTtuZZr7A2JnOnnaLkQSJlSMxoReQcQfrXbhNuXF+/0lpsnVqw+53i+K1+3wHn2nAkuifXaXFuv
zws+c7X5V/TohzUkPC6PhfGXluX77x/9Cv7QP2KfaSsiql8q5uM/H7GSEjXM+gkBX7KLV808/9PN
7UVjPsf0aSzCFmnC2A4ahsl+UHQbURGZUvq/qsSpekhrJmmpWACqsmBCR7xvR81x49mP9TyYxwtl
ZEyxP/9+Lm/IIiQDFCUoD8nDF82bpJqEeg8t4RLjmrPWfu+gXSDv8Lcxo5dcMLr9Fj7jst1i5AFn
bjkbwRxc3Qt5bQVpxxkChL0Ez/B0iOQqllxdqB/U9fnzchLN4g4Zes86GXfWIlaNYuEa6hIK4TZD
iKseLYBeFWC/HuCLwDKTe0mPwXpEEyYQk5QHgH0NLPhFWYHeQw1giS67SXVjXQEHc8zm0dBX+Npa
EMmNgtKVcKfvxREG15W03X8PQ8eUthdLb1gNz7KkamoaCA/gJ7dItRmL2QI2Mqfj70v8CurRD9R3
hjUJUSsVCM3PJd5V4axrO8V9mCycU7VC8mDfHV+dOxGYaj2S4N7aT4o84zQkx4WWNuyiXZIkVuqW
t0I5oJe4mG7rXXCc2cm+eTiBaOb6cCdv/c1jbEJtVu3WGAnjt1/32xMMrgY5eoJpev56XXktzbuN
+Hq2E8C4KKwDCR6Z3CFi62tysSHRpxhnotI7OJ8E9Fe9sJLdBwop62ZLEWGVQMmJ5u5YSflGMFVQ
UJ+qAEuwWpoMjt24aiehB9Rj44skUjl6rC0iC3pf3OFSHh25nieTdFGKT6KUWX766fVZfj6ymq5q
+/0L43dPC4XYzhYaPIaWZUGpS7VIouUt7YceCvrebW2KJ3gNuSdz/7icvEf2kirJcWRxXZ/QJFiI
E7N3WdAgGn4uZFkuJjM9KrRNK66paE3zfTrdcYmZ5CPyfFflNF4SmSdKq3oP6JlpfTD9nmZpeeHG
MmsI+HCPrt3paw8GGJU+C54axKRoJS4pLv2+mG5tnh/DDnaqUKfyNMgDqb8xpfZDslgZ8XLbmbFh
PpLwLI+QEUZqLbfCEH40bFdEy2jPDbM5L2jK0EtVpGnW70A6uyN0fVvfu4vp6ve3A1J4fQTR7idX
1jiI2C2D8OvJUq76alkc8C33V+Um3aI9mzdmWNkJZslYPBjdR7nQCMliuFRhTAFtXk9nq1kN702z
khnSFgs/fphtqnQZoCYEJCeloVT4dv44fYc2Y50mdwpCAZ/yfbNOTHdOgRuEfj+k0Z3Ee2HhLRya
fWjOL2af5/fuYrcrFyUUlGDBP4qLTJ9nbznqFJOlD9z2bH2genk/WZJ+pMJSlh9rAMgzYakhXvC3
PeXtMoWDYwHDd8u5k5v5cvYXj/m/nY68Ui/+GViJYHoHVzMr/gOd9kOBooE8d2HBHdtN5Zjor/w+
01fi/tjCg6no1aepCKNwO9gokZaklzM2ttxJnyKjXsPHeeuVhk72ipK5UdHunPYXY/Ev6ZW73Hem
uabju8xIOuPF8r4w79e90vLZfPr9ya5ABl9PhtMw6w3u7Gx4Fomp5kSpmnm0X7GDNlG6mksbYONm
bVeWBHgqgmPxt+TO/PvAVzfT/waGE4CENWDSYewo9EQKwWOIlAde5mSgdrVa2Y6xYrVtoYlacG58
Y70cD1o3sh7qPERLbabjBnBVVtUdX9CkhE09f9OW9mrxD6gYSLHMvF/OzybsrrE70xUgqX9XYhcC
hDLn0pVRWhQ6cDCIbg+b+e7tUN2HzHFnNMsF4PbF89aorL4A0xrAwHyKA7HpL/73oRpgZ4+51EXE
//nQgwAqlbF+TksKXYgdiOm+U3YN29srEJIcS6SuM1vy2YkMLxlBfppig6t/Jee17uKT2tfLM73Y
NRD7yumiqZED4nCYPrt6fWyAMgpjFhNfp/uPpBplQpQeoZsQPEXktX++ZheqQt5ImfTQHdhoL1QA
zLe3VUgNYPEBLQBVMThcfOzP8Rm+Xlc/x5YHm3yGxDw8bcbur+H2W1/q+gfSb0vVybz/XG5GK11X
88yAMhajIgUPgHdD1JgcRc6MshMLOTLgYvbsPV50ZeBqGDy87sPlWGeX3tXViYE0KOB04Gog4qmC
/5xfvz1nUkpCtCk1yrFo2RTVSvHuI+1Ixc241H/P6V2HmF6WeYtUQQdDfI7lf627yjNtD5bLkOLV
1NmcKYS4wcxo24UutnZyqSyhqowj4KYwfnWC50n3Ljn8jgJHc6cHgelPN7lGuirWxiWE4dFNnqLZ
HmF6hO7MCAEOYQqqN7zvFATxzdR9Df1HBL5D/1TXO6c7NpN91KzO+qNQ7N1yf4H450vbSF6I2NlT
J6dLF2IIonT/ps3mPHk9F9suP15agPX0p6YB8mxnvHJyIO0K1J/WtSeNhPaapPxrUDPGiPeCuEkV
PtQtfL9oVVc1HdQCvZad9yYnp1mrWLLomn68SanvNhj6ceO0NMe9jxoqlVFuZLV2QINsiktmFsOS
OmVCOBcqTBgCJJwUeKq0Cl/53OnZEhu7rELLC9AFahobv6f1NEE5p0Olx/FtDRhU13g7TxS3jrhs
o+dMwpwxQom5nmeOuImEjDasgplMk83jtLOCuroTePQmsXwB0t5ZsZ0O+V8ZILQOHzyU1pn8qmPB
O5FyI6wQnWlKo6g9K5o0Cy340KI/IyfEjbXW9zhIbAESABAe5HxT9ZJXKOjmhw6iEv7GqSlcVlVo
Vy81IlOuidxXUj7gky2hrBLSiTOi0lQzCzmsNd1kWbfF1KrHUB1fuNkfIYb08/tjDbbA1J8GDhQN
6aHkGOfGlBkTYkyziiLjHRDyabWQdsaWJgKiyTayB7Onezod8+XIyX3VDOJQ+fEc/fXkW0p8CeSi
SXAw7He/ZuzmgvFAg+Vj0VNU1/dj5Xy1v0ZcvTbFAo2zgxLZVa1APGuhNEvpPTUHcbbP/K1TvGfq
CYvgkot5wFqwXXXnevbZW6hTu8XMF7RBYMuVLUcvbXdycdlL9+ciMzmJ0NJB+zy/S/I/WTozpAb0
LQxkT32ehi96tI0jdLvSxDz7WEOlEIuS1woVsPMElSNt41+e5OZZVj/y9tnRYe65f1QVTRG76NZ+
sq31eVQSNnZJhvakfK8jH3jsre/U4j5z1nl5J5QPuch28DZCOXIDvWpAfH2YbzM1OP56xHvcwM96
mNfmkxSaMAlpf+3sxek5QLHK3r56D68U98bGvToO+gXxbdzB2SfWWTB1He6jYXAmhQesB/kPqT2+
poGkeVp/VlMg7x3+ht7rqWqRwkhSEvi9qAVzXLIusKgb7a4AUilqx5HNfH1Z5uEorWCkDBSHHPjn
ag3kdCp3U1brpsfYTY2HlX9/Op0Wnrn9o5g0Zc6n2ngaLbL1c321ar8NO7jASedJJpYZ36JdcEZ2
L7sErihNCI7JBVXW7eyYPkH+BwCxnI9t0LFXHgSKTM6cyIl4ZfIBG6HNh2hxOn3EG3qd+8c11/FN
wyv/Ps9XODexB1yBpqSWDHuM6PlznpE/rrxJRXRKnpDyueyru+k8hwXqd6ZzB8UFedJF/RyNFAK+
ipU/5rkfFggJfoYiNS2ljx7fgpHSBaLWaJ30oFExRAMnfG3/zXY5yiD9AXJU7WRkxOvSIYBV3Ncp
MAAyYeDBamehhx49pv5qrnw09CJQgDUP2D4gMLc6fWyh8KMSuBeN9T20ZlBuIzN9vc1/PoA2SPcc
1yvB+DrSQ76mOvCem6vIPKkPk9Viy/XFXM+XnxtO+jHQ6PWNjUotyunYM1EmkCn+/JzqOq1mgSrx
hfvF/KbZwcZYeebCtC6vrkFJ4vcFdes1IftBVkIlitvDUGSo9s6VK5D1cUHcMKC+fnt/SA8PJ8Gk
t4U0gvLIYTMfG/WqssRL0orpa9I9bk8arKdJ1iTwahhVMiLOV6ezdofqbnVYnQwm2NrCcLXOBoJr
ZrfjrccaAtd5Lqk1QBd2EOlu72L2c5L9KJGLRGf8p82b8oJexDo3Dpc3fMOL9/6KercFNpoYe6Sd
PBoSe9XYhtwr9lB5jOMync935+NuvjQvB77IcjO29q5SI7T56RtgY8tDgpoerIHmUrVe2PSP94Js
4boPajs7Nx9WC5mvUmIJQmt9M7bl+mD5c5MzKgXNCRdJ6GvDjkUVYsGZTxF8IZTODza39chcLe4W
z3sTW6bN01iN4Ap4BcsY7xsoVL1TAjt98JrixK8pnX6lWoiQUCGY2eiM3SPhKG7csVtrHzAGbwds
k0ImTByIb8NeRKNLhTw91wQU+y1HNBfbKY4Iug9rhAeWYwC5GxGTCyodecTr8dGRhiWhsvEcyH/n
4lAJx1raCQleqSB1zo4+78LPVAExejkW8RpuhytOrJA//31nXxeOaTt+f4LBUTHNg6htg1ai+QJQ
ApbP26Hds8LpWq/+waJbbBHKMf/EwN/NJQSfsT3ef73BhNPeg8MLGKXfaIOv25xVPVEVJnw+J5C1
1mHnMba9+CfPQQCZaPkZS6Bcf0eWcR86roZVyWEpecHuHmLZ2iRvZkJEBVJeSHMN2RT/8feJvc7M
++Dcd/R0qn0KlQie4NthOMm4XUkZL4ad2H/Zjt03ycE8IaO4XP4dmcivesrwjTgMJCp4PfhhiEvL
K03xM59osEH+wti8+K5VWhNTh51jc0Ac3tP7B/31lFSoHnQQ7lYfqBc/7+FwFYn12FnrdWCvafLu
mfOlufycH59yi90MGmuD4PrmpZpvXgDv9cfLyFTd2HT9OfZ/H30wVRfBL6nm9BpShjblGpNtE+Ow
slfGNv4kN8xj+856fj0bhLMj9U/FG1VTuJVIkDarX8UxgsxwPVyUMMjEST97DZQTw9vDOG3fbGmz
onqzpesMWkUuzT2p09pazkf1A79KrMPPh50fBjQUCGccOj+XixgXs9Bp+sBDYcFAveWt2R6kOeAD
KK/27qWYcwC9ydYUfOHJ6LEW7ZyOPDBD6/XVWoOITRetAUAWSkE6Vru8PT0qaAEA9H0DZvB01VmG
NdFVRInjbPn00oEbs2GNYAJ4l79WJnjHxnzdrtFCWP4do7BeoWt6mYkvqhRtampcXz30bzspvohh
F+KmA7qmtt6QNufiUEHbAEa/NLaU8vb9uJ/CK6fufFRL8iqBZ3Q+Cb1E6uLktf2//zZ6qIWN5BSx
uMn1PZW2eRtpjw2XWiQ6TTfkMioi+4W8aHAO7aLdaU21gFsbO2O8u+ta+eBBBpGyALHggQWWv6B0
L625e7vAHQBw6hiLD2trgS+i4geYbiRUXtc6fg48ZDJ7Uz+biSLbszuQ44rWQV3v7B42uOIT/AO1
qRwLy9qaIMlcqwXOeRyJbTdXgAxSBc+5Pg3UBomgH3sU9/qcYwOR5K3wyDtObMzchklw2F9Wf/bV
woQ/fQzN49MYiv+LIzPcmqCdqbNoIIzloS1YBtRPbAsmfkYcFLlCVvNDN09ZhbZRUOpZ2SSl9vMz
ezI7rbnXf2FjQEL9RZqezczW3WxIAB/N/fNWPGxVY0+KOJZLXLcp+89E/04FwUQheAgu9YGbuuKF
CPL00pekdjzf4vThmWf7OeTsXmqr0JyP3a2vXDP7zQlZFsosDQVoRoP8IXModYY5gRPfAVuB4sMt
97BAbRhYgfU44bAYWY433xMmEzdb4PjEy8E+KKdnRStbYtGcmtfbATRpYNJAsbjj/X+gOm+e48yo
jBcWiKTJkIA7K8+Fc6n74V5edruD3QdkfnEcre/vx1B8V5UKCvgTEUQQYDdYRF/Z2rdgE80KB0es
S34om9xS0iMAYWmmLnprb1LAsFmMnLw3blig+ekJkZ8ofMDB12vUfJIKUlscuLGLzQF3ikn5Lnl/
YszcCmFOo0af2G63rEMcHVbQQHXn1H4IyhzJmam7mk1X0G4xKkErEpHn96o267G9f9We7qekz2fA
TPNLGXzupr5gZ+3LffS37RDwcGLSTzH2hUmvLDZHGyo3khE6gqSGaCuRus0GxSINmEUZ+GSGIpwS
1ZwaGMgvkrln/z71X02oQVShC9fnvjCAIVUMjlRH6mRPCCWZjfPyEiAbdqBLVT5l2JIcDphV4HcL
McbaYsmIMiVSfQvEAvdprwFIGuRgKWWN6dzc2loUUjhhWVSgSYft2GY2LVu36JNxENP9ffJi2Cs8
cBdbYNpIaNRcsn+fhivdZOIHGEQakqB1gH99IU2/rfjLeZIXRUJoV0D6Edw5X+xVb03S9YnOgl3t
1cY9dZTfx7218LGC5iMrQOEB4/881Z0wzKLM4SvnkYUCjcPlSkNZLr6Yo1aLt85PXcaoGYQdRUjq
VD/HKsSkDdSaV3yqFeNpk0eGsFQ4GSoKBLwjqvaA3Mz67sPz+N6NRbnKPB6PY+fYzammfkMMg8DC
nXpwinrQmmZK0J+iLy9k829fBdCvA/yVMgo33OUY/vsaW8LXRZsaPDxdQhReBq/uzLScylE92eje
MhAXuEoK6toR502wFPB+qO/EYgxScCuEfh9ysH89TWhn9aWUyRUwP8KMyFniWiSRL0L7vLt7RfHR
iq3y7r5fzZuxSb4VPb6PPij3en6X1J2cTaAiraEiqQ3GYQuA7sK8XmL88PsivlWWQy+EjAQgb89e
GYxWZ910Gns177rbeXtskw7+/ASChP3q3JEPkhMhOj5WfBwddpASt5lQXUSlFjf/I7BQW2WEE1ZU
4ZDWYWsRGWnardAxWpZBfSgaTC5URGe8ctP/vfIwJyq3r6r+4VI80g6YUQQOphZZZf0+P/KNW76O
vAJ+oYB6QfcOqrO5EIfxTPSlDcnEUgPzUJTNUkb9SUbSPnZqa9IJhlu8yEmC5+TMVMPZIqg/fKSS
LxNEalF1FNFYRcTW8dZp9CmFMNhmdqQItntGfFbO7c4FzjcVjUusL8ti+mX016T3lSG1+E7xQ5pi
dXEtsZj+8YO5zDmribuAumGKCuX0b93VS3FML+9Wvsx7s+nIzMDMDwWvgjJFRkxJuo2QFCuFJpBQ
aXPBAV00yT8yzE07D2GbCTiutloUaWs17MOmijazWbcT+7fpMOSpeH+C9w6o/UWuV4puTaSzlXvv
SmE7gV2ec0Nr1zG+vb9/tltVsR+PP6gHeJOw9Tovn+xqEw1MEMkyMGCR+ja2RBnCm2MYiumNO973
AWeDdVKU0ezc6RmOv1Yxb+ZnONXlDvufOaK4Jh3n+Sib9ObKBJoCxpjKMiaaP8+Ey9lxsmwiiBvR
lZdq/d4FlRHoIs4ke9FXLDw0mwBUWv5YUuTWvfhPLgvYiDwqOh4n4tiM34paCgYC9Gw4FqShSoB+
DoouTqvJ5oLPX3xMm6cpPne7XNhNHS51wUjaec1A4Fj4Pt4ggPhCPanLuBA39QS/Ol5UFhelBnKw
dixl1tzL8YdWRnhH7zFkNi9+xpdHwxt5jBaByVmUHfWAKmmYzmdyOM+lqekKiqlA+9YJPs70KXBm
u24Gjq2gA5+tY6edK/FOThBmjcs5wEujwVUZwZegjhdiLpgyghjpFKs0p7uLJneT6jnV27mvAVaC
rF1fRGOup968zUM7kT9qj9AhWmVgVq4yErRufguoS/R0gPOS+f5cGa5Wa1rYSZNNgN491nI+ZrEO
NaHpulUXswoTPphFv2+4r/bNMBdVNdR5uUBS3B9mKHrsnqdywTkCncfeXYyHU4BxwsPOftoctTn9
ycuS3pq9wtpJ4HChGvbcURjeW7R9WuqzU8EIwViOFWlvJWkYusL7IXcA+zuYirw5N53rT4tDmlu9
NArqwPUCybwK4cvfZ+BmovJtqGEfTwlk1dGyStycAbQoSG9Vb+iLnjnSlPYdYcLq/KRol7Hkt89F
hvMOPL1H3hKruYX9/NZVDK68KaksPAFRm/yh2bBaoDcDFXPfLMi3P8cqKbeu6zQagE73xt+I0w1u
HVoxyRQndSebMvkQnD+ARrCusMJ0qcidWbTRnDotmv+rqnt30/ta+szRlA0vM7Pzz3NFTmwvr0ey
mJvhHqE2WiCk/1yy+2Xw7QogThspvQhK26/4VLZiJn2S7n3MSTJ04KU9tl8NDlANmNlkVwVjqPJb
G44rACufXiOsj0Fa7EyalF7AtN10kgWEHc1NqfmcxNF9xnW2SgqrzQ6tgsFqvpvIS28OtL1o1hI8
GSmxa8GzPHVMJPKaLUGA/P5Mg89UBxk40jKb4EGhHUqLbNmMl6z6aIVn2HwMA34rZYb/zB4jWWIV
Dg6jeBYWXhSEDYtio33k3rqQF0L3dnYwUhib7Vt7mm+NLkafm0AX+PmxdeHSxmocTDZOjSecUJk5
GrHCo1CuBZw0q12he7ZWnQ0vU7AAI9gjiT27S7szKxDxjrobCbdDUkHv18wVhVsZK5sCyHBHwJoN
6xYk4LbsBYyRKoydP6J4LNTPS71LuzeteaubdRjjfk6+07x1Fzoqk7e+N/d7DBrCVodPMmwGynpG
GDo76VbQFu4KZsuyEaJNomOxNy1Us1ejq5Vyo8aTeRln9mUGVFwKbQnthWl4lBz7orsGao9mooQW
JSN8Rc8R1qMu3o3JxuV/950zRaTc9P/9/ujDBOrq0ftA920Lx/7EcePadQ+omfWIz9Z5mfpwe0sc
HyMkTCVvE4Z7VxJxpxNMdHMnydslePj9KQY51f88BLJ9KCNQRBvWqaVE14SuN752cAwtUXKr5EUW
9oKyYxev4XFxNdTgZLqEVAQpFXrbJrOArF4gKGKY1/kYEloaHJ+zHSO6/PvrDXbpf2Nyy9MB3fYI
cuXnHJ+bqHT8QHcO5fmOMi9YV8tvTuXlYaKuRudyWPb8Go32KEkBeg50+gdvqCWqlofwbQ762Uq3
jVOf3AzvT3XjeEt32lmaT7F3YjfYRlanOF24yP44GRcFXO6kfwRq0T8o5VgxcHBg/vdUgAHghQLr
hjHwcw6ksOV4PV+UfZt7XObMVr4YWvmvrs1ycQY5mKN9Hce+JURHv9LNXCrnivLGA0m9bLIL3DVq
n7R020tid8Jffww+0Nczvh3o/z3fVzl8ynlCOvXz+fR20qmtWITbQoQFju9L8JYi1Os9+c2b2GVG
gIadNlbFlfsv/9uog5Wh5im4hVKfbTxhq1yWEy01E07LySUzz1mK7XAyj3V8k6YXO2xCO4xlO1dQ
P/Ky0gonGG7G9Z1aYpXe4b4t7qnxSuE6Padz9QxWO30KsQZuEbnMsvODfp7gdIj7erIU8+2sgVKH
fFQUJYs4xWSlm84D/7yRQtlkDcgpkN1MOm+1KnlMcCJXhHgX1ulYBnFzWVAIoRtAwRbCyM9pB2OX
SO4UlVvPv3fTQ4L+1KUw1fJYn//ohpovIFNAeCzHenK3Ig6weyRmwaX0sMaf49Z1CLs3OAdbQcI/
HLeTbJcB1qieft/5Q7TX17Lq2zpwouFsc037Oc4sLh039S8z/Cn+KJO5ak5mZl2vgHCf6YBh5q0t
c8XyE0tMXs7vsfcpSHg75YbreCNB6GZcIH+E04EkEXeUwaMw007SKQjTJ8WfyudUrt0l3HXTzdaO
nC61WF1Uxaej3BcxgF6syyRp0YDXYYsuvfJYRLnVqVgJj5E+hpjH/+bo24MNsshpmrWJ602EfQcS
ni5Ft9TP9x02Wx1GbeskP0y91Sy5i6X1pdpI8j1WhL9/JelWgAbF0jeLe9mvIVxMv8RTN+1wX1Eu
q/R80JO7BOsrKtnYWCdWmW5Qa+IfomPxMJvOz+La7Tao+qPrThxXegfqmruHU5szXLKn6oZ6UapZ
DQwsfRvioKefwotdCEtdWXeYAOlHwX8H06rZv7/HF2hyGE74wDCxka0GdT8Isl3nVGJ6mTgHsX2b
Sv+c6c7FmCrYoXss+ItJOHcx4SKLg2SwaJN966+9dFODjLg4B0WHhwdfQ1xKk70bnLh8X6ASputG
Xfgqin8Sxt/V2mlWsmDE/rJL9rm+KivzUtv4chaXjavagbNxI/ymVsLFlvyjn23Os10ZvHnBm+Cy
rxWcypNFkz/FpuofHHUnTDfSdKmc961CHwsKm/aYqpuuW5ZTI8fhAyp5ZpYzO/Stkbm6EXnRBIOh
JnOlAsT0c2M6LXnPZJZ6W/Qr1YjaZ7hOtDc3Ov0+zPCCzuKWqe6KvTgBnYQraejJLApiUXD1fdbc
T2e4fGNk5N+p2OBOlhLAxPYQe9ZFtoPiHRaa2fM0MRNsdy1OUEpqdt5Wja3s/H7BAReLZ8e6nHcq
TcVOfHgt0ZYv1tUUDtgy7qxJ/qAEq8JrDHGGNvd2mj7ltZ2JxxmevMDmRfxxZnNJQ0HbcquRFE7u
I+bPtceLappMm4TMQxuaSkyU2q09epKbS/GnhRxWqW+h6ljIdpjeZWKnqfDoIAWAEiBScjMAGRKe
25pgwyTcprKL1dvUbJp4FRQa8R+bhHTBj5igQuaFdqQtZ656is/R/UKqvMM0wLnCEe1QLFeujP82
934/tTJ+TiBrhi8jgGv5LgJvv3/OwY3zv6+pwwQF7EMeN8zkKuxEBLVQ3a1T/pHxMgysCCqcxN12
jexpW33+Ptx1XGJOaa8BQpM5QYa9rnSWxNNLF3tbrVj3viF6s1CLtRM/Bjna4SM7Ytjt6l8OxC6/
o/3ZG1n0Z/W3q0A4OZczv5PLh5enysZp6MGfA9RB3uv9JBirh9e5dZ73lNKX1NzeI6B2f18uf3/f
G4EYELqESBp6Xr3IwiCAtZ2j1ZnKI7z5ByDKeJqivHQx3zvjjt79H/o+e8/YutBxQnORmUdq8ivz
w50bj5I/v1hjJJ0bAbV/HoArcOJIW4cFjtL3u0ZR6hJ5V50IZiCO3+ef03k525eZjYEjDlOridnM
sORWF9F+0mGMF1n1I76Cy2pzEQyU/dLnidT7n9u4oRqTj3gvIsA+s9S5ssb2Z2LktgrKfuGYiP/N
hV1lCBaCiZup6TzgRY+voXLU3uInZDzwIjSLRX7YVwBbXWustT2dXOdjP194cHmIE2eqxmpW7P2V
Shc93G42tYVGKNTlyiZBNZv5dC7Nq3lpYsppnxeHF8CfDw82HeC+8fz2wJ/tgMF1c0wdehvBw+5Q
L+CM8BnpjRszDK2CxT+M5w0aF+vM4oyhKNmYALA/ttMj2rrb86HGty9ZTU3VaOeIM6xlewKfubfw
IyncRAfn0C5LxDbk/WU5KkHRJ0KDSDaFAUt/GxYGlY7B0eC32WQWdHG4lYtiETxLjmQU2oJzQqxy
U8ZXo3PMKa6YF41Iq6+y06z4QPE4DpyRaPMF/Bk8SU/B1UH69vi9IcRWv+Rqqno+NpMExIyKuFNw
GOdk47G2S3VuTEXz2UVYbkl37fS+dZHkmmWwZCvPdlJ5E0efDfesSjgvdKhcChw372IF+IgLyZ+s
4D6gCNaUt0JZUF9rsa1RYlAEfxOW+NyTv2TowhdBMLLNB5WkPtCIYFZ6vjrFO7pdPwPN1E8TrcBa
bpOVZiQfs2iXIeUcPObS4+/xZFiN+5+R6KP1CCDgZ/LPkWRPdpLIveCoW5gz6R/5S4a3svjp2mfN
UiYLLzQLuKzqdCSW3shp+1f8vwMPA1lW6V4VOMFX5K51tA0gak8WIcHDL9bT/HguMPVL15GEhnD5
KcXKWlX/OWI6cq0dIge+JqDn6FM57pOQoT7AxAWcq4mlu+3EbBk51VyskK3NwTtuPOe5de+1fNlb
53Xrc3jHlSQun0vf0qRXrfzDoau1B8G775zcKFDrDz0IsBF+wqP3wP6LDxc6DzeR6Xz2CCrl53cq
guLcurMamYxgO0WIQvGsUlhewtxUsckdKzcN69b/zYraM52gpbIIBzu8hmNb9L7ffb4faC++9lnN
VsxKnM5h+3pYLfqGENQm9081H0HB3Ugh8Nyid9hfB3t12J+vSp89UtOC6JKwnb2Ya0FrULkWys96
RtdWLFbnMWTFjaIXKiHfxhxMb9BoYRZUfrjFvZk41uWcOKhYlIsJ7u7evzaHBCuO7L0h4/R/Jvn/
vejgvnmOAgyThDDcsuJZmqu+Myp9xsmfsvqTBKodCjSHaVhr8VyeLHKMnLuLocP4TJLnUMZzV9Jo
mAawTDNTc3qrBanLNoL6lMqfpbTTkguFCquYKkvnvNVRHPVWkwS2BaCFKCrsLl0UzpfTGiaLop+R
Ri6a7DmaIBydNo9Kosynk2hJPIjj2q5D5VWrMX2U1pRcTWQn5no9pVIXG1nXwW/VkNdGlrUsdioD
txRoqoaJ/Ecg1Tttfk7DkcvcrS3B8TOl2zoF+zOsiV4U5MXOVRNs+8mRjq3z6UUnD7OQ6BiVI3nm
zTiJk4TSY35Yk0OoZFkmoiOqedBbgyRoPPjobbuXt4oyVMvMeda5TJY1H8RN1WVfah+J09fVN5mz
9v+NP8j7XEjADti9YOvlrVFki7DEAjGZ61hWklfPqtT02zVFCH+sq3HrKEL3kUYCtxZO/UG7Bi+Y
OPTKPN3S0Vtg18cbu6luT0MrdsYEp/qXGAY5umS9WVYvcDqkYJfFJQvLTNb3VXosOHjSQ19TwJ5X
WKBBHWE8SjIRz31uLv/72y7z+23o/0PaeS03jmTr+okQAW9uCRqRIilRElVVukGouyR47/H050t1
nGmKxU3uMydiJqKnu6eSADJXLvObsxs3MkJJah3aXYn/xMwmHVa0c2acuevf8VIRyDr0lnSmlOCL
zwLrFCGcXnhqvi0H+3mssGall9VR52Jvu9TGiC7Kjzp4MXIJ5EAkU9vRZqyxQQPLukqV3m3yzw7W
iDUCZbGdGQjXuYFfE61gufFdvYz2avDuVB96cQjNcBX1oevgHGtb/YMRfwYqPlXALDRrGSLGbkG6
0jxvZSbNLubfuv6wX5H6z+/578OevdRe9WRiGBU6LVOPqzG0JoLVviurDd3+tdEzIovkXSaXqDmv
YucrBBG8ZC/+HDCrZVjdY55n9xS746Zo3gu7B+Gws4tPPVs0IaAnaZc2tMu5IjIj3hZSgIk5cArP
cxmymhmiPyUwcXvVxFjQH6zx3jeiRSHj2tDtutSlDzDvldVI5yDFiT5pfxYvhBMxhdcVMkrnrugY
kSp3FR7UEKuZDtS5+eqpv610bdvY7YQxWIsntI31It0N4xvXVGyhdDONbjl+dI66yNuDadGPAAAS
V/Ii4FrzYn9fiLbKW0C7I+9/Rv179p4Pyg8ff5C03Xj6h9qpqFTos84qxd2ja6sbX+fSYTOZxWLB
BOHxPKNIWnSlpKDy9p62HLsjfS76WI15iBAmaLz9/wKIIC7uP7bDyYpn951ctYqeV7ZFK3utRFtZ
4sa4i+IHQ39Qo5WF6Me09PsV/UCpX9OPuf685yJFX9ctrM7/PPBZJMs9TQrjNLf2o35PFtVYd5p/
pIBYBQiN+NGa3l4MDiz6i4ZqlD/K06NX7prpIfcXLT7k8St+lX3D9Bi049qu16W/wIuWbpOnzIvC
HYffU7Rqy+frP/sLoHLlrZ0T3g21jGJLayVRC4AUaZJsrVcUfRxZz8fqRVddXxnu0vpBbl96aemE
P7iOHH8TlT3evkW2nTjhfjeuRhpKvXfjkF9MnUSiptOUEEf97GZiK1teLUqwohIeeBFn3NBWqjrX
kpn/rESPbVvf6NRfvJNAlnERozomfw2NTvow6aCVSmjJwTarDhzzyjxY0mOfHGr9xhm5mGKgNwyy
GCopfHh29MlCtYlhWpNiCEacEcQo+m3cf5rxwr6fycmNy8G8eP8x5GElVLtAVH9fzh6CbEpLBTGD
ahPjrSJF73l01+FRb7+UEjLBvyppDYt3psrHvLwfq99a/UJqMksAd5dhBMhsJ0f3cjWX8wcb93Zz
mTYPnoPMTbbR2se4aGd9v6ntVzm8l8dlY0Ht+lSlWZrRQl7pGTJBSN3cK+pLYB0a282yld49Di3+
w49JtpHy39G7vqsAv+IZbStYVZSvXvvpOT8CrrCgf/FaOqoI79zSyrlYkPC5LYgxZAaErO+vZjKi
WCsby9sr1jFrfzoE494KHoxsbo2YxW1K5xcUuxlevJb0Ovkf1w/hxeXBeoNDhqHlqOeMBqOuGSZi
VrHne8j2fuS9yGu8BlR9/s+kWI22ajXXw0Xw/0pD+opbcNFBtpvMyOCKfH/0po3itjPkaBs4x6b/
ZBZXJcWCwaujb1JpBVtqlikHzwLewRRwLHcJijQGdz/DupjUXinJ2u3F9Tci3vd5VDr9UWetUKjd
Uddh9koYXSF9RmBK40WgvmPsVoUb+ZZt4//wAZjOCfshOBVnBVroJ1bVVykfADt4635w7jDYEgaS
7G1UhfF8DzGVm2cJqeGtCHcp3MA7/s/aZ/dW51cJ6Qr6XkBONOVRz+ZVv7TXSbgs5fs8eGwi1zKW
9iwJ1mmxJjstm72prq+/8AuDUmaSNADQJnPASXxVKCexSAkHYOCDKmGW8qQo09zS/6LAisIFQZcO
SVhmc9v7ZCQ5hfRQVUbDd3RMrPoNUaIbH/9SWDz9KWcvZMyG1JRQBNxjXClPi0F+MmhkUpskLpHq
xnNfCoqni4mvc/LcvTUpqR7H5r6ssNmKp4XJ/Ib2h+mbc6bhlfOrsZZWUFGGtq5jtvOb3ZCL35+Y
DJvJAjNln+31ZjAcr4r6aEs+WvWi/CMJN7Ndd6sIuXiXMnNHMBLlC3gPZ0fdHjpr7AO/2vv5ayLR
Q8bJmRGK0X60HhNTfMhJNNL+RnS7eJZpKSEXQHSD8vn9DUd9kddhoJr7qpyTCSaZ2zi/bG/NnJYv
Wju/bnzRC4MwyK6A5MSTan9c34Ufq5QGtP5y5RB87d+wj1xCGcHDM9Y0QCgSbqx5cRedrHm2ZVXk
39IhA0BlB97M64+F/eFUB0bUofRB9AQfPwarjqON97ls3LjYL2DIBJ6AmR9sOJN84qwQ8hQt9s1g
cvYGrSvDz2Y5VmScnEq6L8IfvO1CeddgGtqT7frAFPMe2a7/6rX/+yPOER16VjZVmNWICmpLvd7a
lD1MYcqFGuylNnSTCX3su+uv/WKgOFny7OSoVSk5QciSmpfM6ooEZdoo7VKPbHzV3klpri93sUuD
YrOK8TooYFTBv+9khDMbferTYDsyQlIPKhOJYNMbAP7zzWSC8coOtvXm9EDPb4TEyxcUuGME7wFJ
0JP6vrQT5momw2jYw2LgQqQfp0UPNK8bOJb6fWcu0TksereQf2qGe/2xL8Un8iJA9TQw0BQ6O79e
p0pmUbRfCYJlHbopcctqN0Wv5XirUXqxGuEi5CkZuzAdO/uiqCUkFvpb4TZW1tnYbhQV91l4slO2
mxi9ONazHFPVTznQEApv/70uMK/L/Du1m9wxLIGN+XNRssfjX7r6Ttp2/V1c2nGnv0/EgZPbYpCk
xIjTzNs3wz0ktZykmByRSNabK5+e2fXVRNQ4y4LgV6LNhYQCQMLzI8U/Kzy7jfOtWb6OucvLZ84u
3xpyX1xFg8fM7kIg3DiLHmlaB5IZAOOlT1xI6dzKNxJohmy8USFfeHeMlf9dR9wTJ+9Ot+shMzTk
BemA6OpOHQ4UO+jmjdZG/ev6ixN/1B8vjuNIJo82kHo+4JrkqpOaoMeyUV1L7bOs7spkUfiHvj44
4Ud0C3R+4YTwZIJpTecWicezHCJqK79tlTjaSrAtwk3WvaLj3tsHo7/xCi/d4BwNJD0AzYFyPwdK
lUla1DTv4i3hJ5CfgvBXl0vLCZfHbBcO+rpvX2+kpxdgazqK27BvFUbwmJGefbbGaLPR6hqAOvlr
32vbQnnNpDdVy+ZJbaytAelKqQjurCq864cKkdVxppbD+1REsxj1UDHbANk3+dor3t+3wWuXdu/J
zzPPYrLwKxgjp2GsrbeLzkvcuChInH/2nrME4rLy2c66FIG4QvG0mna58crFICfJ0rRxGcqaW5H6
Qisd2SJca2EiOdienIWIuI1LOeZU762qnA0WASIUFzHttjSJ3H5cEipyjD1v+ade2oSn6+rfjxdq
EiR8ElgVnZ6sWLNYDKTqZDyE6v/343W61NllZOay2RatHW0R5Z5Rm61j6cPLkIZWdp4b0xa6vtyl
e1cjeYTprsCyYPd/fzQlrEzUedtkC8kk8I+yM7opeHxLdvt2J+YTsF18OZ5HKYqp/ueN1S/kk0IV
VAGkKqgX5/lrBVV0aKYg3DIBk7pNWR3l6JV0Usk+MUUf/Mq9fc4vbqKTNc92tV072I7RlNhKDn3q
EBLsm9J9Vly4OdCyulpF3ifT+sa+8WUN8enOI+fpw55dwLmeFoFixPF2MP+qR1wFvB0RTVLpDGpH
rNbFue+jj9R6tJMQmskaFfqZ30r4FnRLMeVLjR+1/LMxssWYvZdxBAsscUNHmo+m7VbmNMOeYjYo
2TyVIuYK2qpNxz2kRrdLLbiENPUY/xTOBnTwrGNwL9gArQ8Y0dxVOSAQl4c3gkK4upPPF/kPrfjg
TWTFsPSNeu2P5YJemxszJLyxD75mUdfezdm291PFj+RsCIGol26RSotm1Bf2tINdMCMem1goTAZu
Q1q+iLN6RqERAbZUosS15Ahk4QN837Y1BKpabZgkMBHgkkhSFUbk0ZQzrCXR31RwUDy2wO/9dnK9
JGLIeQiIHGHxWfbWos+8nY+dPeapLu/ESN/V9t2u7GXeSJBdhrnN0qNdrX+mQXInl8yXvU1YjfeK
xAtNNA28w4Bl71GhrcU3FSOKoD0khGr4q6HHBDAAiGDPjc61kmbRdCjaFdkXalVWknXqv3cpyKls
FWR0/dJ4LksbP0yhwCHrPVcf6RcY0TtIuTZRFw0cXKyL5XyV4LIq8ccO5tsU7M0OwxFwsF7toNdx
SH1j26mgseoVxxz/ZmfepZE7DR8m5x5axNMYd0stn+Ylnhn8hJ7uocUbg2WkMbEk5TbHv4rI/tui
d820pC0PY9htmNiKv5K0Y82rHfNh7xXosyjF0jTKZagGy9AIXAMQthRvrLKqZ2woi03InDeYjorv
o5SZr0z7zYlBJESh2+oY5aY53IhgTlPyKfSPk0yH0zAXAM1X17fcucSg6M1pCmQvAMXofEDy+x74
sk7T29bUk62GoI3/GiSyK/evHeMoHR0IAtNc9ccZ138tc97Mcl7rIET4/Ty1Z2tfW1D9zOKFlVaz
3sQHhJF+tFCat6T64CBV9SYvNz2v5OYo8gI7TPx2lFBwlYUi9iWMdpLuZaSSQe47wVayd+a48/LX
KnU7+y7KXJCmWuQOFsbNP4Ngaem4ZZc7PmKq3yqNLwZvcEc6WKcvi9vvb9DL+9LrbBlaSfjOGxSg
BV4X2x9kPdybiXnvFP4X2Sf0H5A0NNvpKp8VTHlZ+Hnv6f5DoD11JAA9vfa2hQ609jiPkoq2+q1K
WLl4YTAkoY9IJorg1/fnzCHE2/1E08NTDkpe3HXSL6mQ3ALmnaIenu2knzVauuyZmlzfoxfTDlsR
kgmI8fzROU0Y2hjdYPOZ+2c1KFnlmFTPTYr/6i2z4i8HsT8CMLuaKkWAMs7J9lKcyJMvWVSHBZzm
+ANVbpu+sGpKT4byGrTwbMajFgCkA4JCEWiYH2NGiUYrps/2pnVg4+NnvzS9dY2wt6X64LLfverT
DNtl0lV3XTPMMrJaLexcqYjcdjxKVo4QO4hSzdiFQX2Y6gSlimIlMTUWM/zc75ad7S/SzlnW0V+t
p94FpbLQ8C4wx2iGNcx7WqRuESouczPde5Ng64NeXAy19qx1Ow+M9vUvQkfg0iUutJ9kPFrYgSJn
Pjl6jToVWhY1dBQjeZZV2qHp+DG/+iF0y+BTHt6H5AB7mVt9UQcM+fXP2tEWlGVFLLtg5BaizOfO
DbiDxXUs0CCpX+MrxOUlfeSxspFia2Uhb+UH0mtLbzhGta/kW2RxstZLGA0qqJ3KCDd9m9xVdozF
lTyzk9UoGRKylMo6MYN7qwn+LnMEfJJ8DqxhVo/4Den9zKg9gVbq0aE3yRwirqE2lRnF6Ksu7eBc
Q0kImpkD4hzhx7nc5y+qslS9DtrIhByJvFDk97bQficKNni4yTpH3wYGj6a+mh0S9VcQo2PDhTV5
+p013Ztup/A/rNZFs6QZlt0UgNGrXLhwsWy+DAOHSAOBDChqin3AR8exLRamZaz6enITazeUu5Y6
zOjYWz2IgmaAg/HomEdf3zTmrmnw54swFv80reyjHIAx2a8GF53cNcihFK4NMVXyul3pYwuF3ZPZ
LOsZW9OafjqPjb9oHDw45gOuDENpz7R4y39800BBEcpq/k6XcwBrldqj27aj2wz2ossgFvH5TCCn
UmTiKf7hW7RFqoNXIeGAIwXfZ6w/Mi3+0s1tEv6/MoxPLopIekzCl/5X6DlAHfr1iAYP8gEC+Q5Q
MzQ/JFKNdprmCWAx33odfGdOUIXB4U8fIl/j369qHA1Gqu1XTXlV/a0T3An6L/4nKNi8J/LfeoLZ
BN1Z/dNOf6oOhMTkWPBDpbhaiP+zoe7MWL3z6x3dsEVpfGTcvk5bu4G8qibmchmyUxqR1FoKQJhe
76PovdP4QgOZjPVaIggsXi2pVWUOc1SCdatYg5mY2m6lyr8hIos9lLcrkviQB1Hkz0GqVylwYv99
CLSZqT34je5aEqwoNDEKUilvJ/vl45RjOWU+ao3saqa0yMz2p1mxqARAHEyvqR+V0cZPo10WWrSO
OU8h+00Ld2a38gtolyJHGZ37hBy+/6wbnAOnbm7wfFhSzDv1hzpFM7XaiBfWZ5jhqnMTb5Ws3dpa
6X69HCA5sv7REq48ks9aeyyQtuikDZBo7Le2GlNxdgbA0sl6BFCS27+DauBRPib9gyQrUCfgI8eG
YxpvbHtpKuVHgWtZ2u5zDR8a80bf4hIMFkE4AMeYpyKqfz5fNfJWzzTLgRPTSq07hMOm8wnQQRmv
g3ZWG/6jxmZlEwVWsTHH0e05Z5YuL0jz9wlj0Mge3LqQFlrPvoryla/5dwD05rlpPozWoeaeux5F
z/Ue/sm9/vOT1a8gexJE9TEKR9UKM1H2UYFFvu322VPVJJB3hbDMq+IU90G/tDBJlhmbL9EacUfL
X4o9IHVkr1Bnsluifuf+wV8/C1kmULooKwIpPksuqkGRwnIK/0F1munC7l3ffCTfy2PulLK/19Rd
GjjzmIMtobhYPwO9bjmhbEswDNdf0qWWHrkdVbnAMKAA8f2i8UsN/n8ZRFsve1W8XUDt1e4kFTiZ
stMgdV1f7VKqARhfjCdN4XF7lg1Po6SP6A+GWyoeq2N7LwDR6s5xtG881sWel2h2QcaBfAKZ+/tz
mU5hRVj3xFtsuAkdv8LpWJD0i8qpRL1ABbGv4Dk7JPoLRSjDKJfkuicED8S3uglIJmTXzPuZFFqL
iXbF9RdxCWv01Yz7v7/v7L0rkxJ2Tc7vU4J32XocuZyGdoMwz0cSmocqiJ9TaF9m1s6i9nPI0m1n
oJLSEMqTpaK8VIhPEaPJYJdl7t+JHkPpoH+cRT9GLp/Cuyu70PW7dDUOHzlj8JELWqRXNwdnFzcQ
iBRHNJ6RCBaf/OSQeXqQTqWPGY6dvVJCU3Ma1kEP9krxcfOrXsyRVbhj5MdI45jn45sqbY1AcRgu
EM61ZjGAVCR9xDtRNKIN6XEk5gzlccjer3+ui11bYAW6BeJdzDXOPpeljoHchxobF2pdJSpeD1mm
19A3VgF5U583rtQfctTdri988cCcrHvWipyUIhlaUHhbEy47yTKEej+yFiTJN+FvIqU8T81Vwea2
abdDIzjrEue+XOnJxIfsZfoyTwkoP7VbOfqNbvTlJ/rPMuelVRFOAwkjVGWGjKHfLm2mXvEOUM8y
Ce6uv7xLMwScO2j5MWcRIozft6ZUqkqjWBH9VACb3hG+EdBQ+lVIGpEx3Aylhogpf7zBk/XOmpxA
5yPTHsdwWwQLc9jRspkraCBo75K21atjnNfLTth0Jcl9h94KQHA3SJ0Z07KlDDinjeN5H1uzCYHA
tk3mJlh9gW7tm/orZWho10FcRJnCVX86NOqS/lBF9zACgH4muT4XTaVI/TTSp9zRZpE5Hz1vrmPn
2XN5RFJJkvpq0IcavL/H5nFs9q0k05505rJ847xc/Mgnb+Ksls2C3GDMNkXbMl0EHtBbX8DiYied
1+mt/sDFAISJNNrBwC/wIv7+lSfD7Cqn6aKtHm0QpnGLrJ8hxbCpU+leUo9Kn06YcyULB9ATuVSm
ZwoefBjO9Xvx7LneoRBYL8qbzCnxkH9sB+SxhfGlELU/O1BNWihOFtN1/ppm9u9Oex94mOxlu54s
VQ0scceiBTOmxtyvVhkGTdz4N7fl5asQhTObrI349dXmOYnQrSc3U9GBTuFgEzRpFRZkiJFlrTx1
ZTkvVp8tHVK5UXtVmq0PqyU9UOjmdDqAq9HflP1fsnVLds8Wp+HP1/PvzxLf9eRn+aOaDXGilvt4
1i7wS1Rn2XqU77IX42cTLKx60QRzxV9R0knSbnyv37N1COE7p7yfB9kywQ0+fRnL+0F1o9gd+xmN
kbpzK+iV7VbeFs6if/aXxmOwQsSu2jUHBRmrcNaqc4sKZj9snJ100BbgddfIXbnWZ/EaodsdvpjP
xtv426CEdrmeV+NyzGdI9eFnV+wNN7jvn7ND+dw+TwiDZDPwGn02ixbZ6haVF4bZpVdEvogoNgx7
qCzfX1FXJwPjYzgHmvJbKshecXmsrZcoCx46eFdaoszgXs6m5hl58lkZzFN+kqm5WvpiUuCN1j4w
t1bl/Jx0ijh50fQ/RR+6bfDkq9MftvpWquUChf+ZaIiiHSPmIGLcN+Qr/vCFZ9FahV5A1aHGgL6l
hMpHXkT6UbB3JnuYwyJS4xBo30dOTZyP/GUWuD3pvaK7flXswcWKqtWjU56b+s+0GJ6qEeDqGCcz
UVfBBiL/EiJTlIBF7d2hb1jZj0KjBkreMgs+2YrQrJRyJVoBohiGKQ7QcplYzTwg4sHQ1CiGLHI1
/phAfqPyW1JaJUDjy6A0+HYKSfQOds4syiDPm7IbNKi8VPMQi8oaxUnJWI9SsDSaxzaag+DOee5e
GRawUxmWELlGO9zYzbxLskUe/hz+qXVIXWleU0ybNS6Wu0gjlfffOC9lVbmUDUnVWohTLRBGScNX
D56oLEefyfCUadPCIcUWXaaCXpLvH0keAh6NWqkO31X/KGYnofoeWJlrNWgccBmH9art9Le+pcFD
nCikJz/t5mbbLqzQceU8WnZlNw+naWXlzxJSOGU7iJLBpy8w+s0crxlk3I4aF6Gxs/gfk6ovO+Vt
6nam+veYIVKVzyqqT6VHjHL8uH4XX86gTvbyWZhWJwnlJJ0rAX4UuAsBuxGabtIKJIq4jc03wa29
sejFuwERD6GNI5wszmJMgQ3f2KUpY/0UYhAcC3JsgAv/1B0B7Zs6eQoyqqvykGaom/2eyJ75FvbO
R/mMauD67zHEQ/4R8/79PV/6AScxT7KisYtHqq1W3jB/IGfM50nx0HHk+j7FRPWHBPEGzaJZXD1Z
yFbQi5XHjcj9k1adNfC9rV/cgq42KevQKWd6ch/K2sI29lZWwR6hZZQyaeMPZWQ3oprfW2Bs9tb4
q3aY8DXb2g/u5Qg3VbNfhjQeYITpuNUWMwXiM4dRbBoDkWop2OtB4IpIPKzStBdQgf8FoORSc1/Y
i6AF66DBeq7B39ZpplcK0OXYZL7Wh8tIf42URxPnvlyLj7bVrfIGJn/nuaWzGyP6boM+y9p0Do5V
Zqxm+K5Z7Kye454tjbFd8vcdWIgY5A5cd8VHb5L2pV99L9Gv0+nekCXMoulom0eCja8li6q0ANsV
C10PXbXzlkbvHNuMJi8Dtv4B6eYIGs5K2poP2bS2McR1Zugr4XdKkNJWzUTrD0IfWQQkrWZWNvWd
r+5G/IibeVLOtF9KY0P/q11JzO5iqFzFQXfat9pZ+17BrdYepexJCqV7zekfdKVeD1Pxdn3rXczI
oOhB10XdHs7H96ukiBRFyusk2IbqoSrR2x0bqFXFrDYXg3d3fa2LeffJWmdHffQzOZ0mwaBBiWHC
A8TcEUPF5ERkqJSthJzrK17EF6igd2TIHkCgzvE7gdFVle+j4JupQlb7J7jNsvulEsCrz1HdMq8d
6rcAeYj48N+sDKqBMRn/pQT+/mJDZWrKQurQDvYXSB51/j1wihDB82Zl0WRHVLRcwFaqb4FFzv0K
/mkjOZiegPaGCn2OJ0yMvpHtwAkegrzg5mMsb5dMTxyYfP46doCcax+GtVM1FXjwMYrzeZPmd136
rIS/PaNZVAZk7VUZGlz89ryrDTogN10xxbY6D3gUX+gRot9lkH5+fzu9Uo9lHuEexKuBI67SFi65
q721gYRasO8r6vW3dIKq2r9c/zCXNiFAK5ueFt4KyI98XzlIWzmqOzZhZR9TMemhic+IhFAA1gCs
lRASuL6ifimYnS4pzuBJdLeHNOjTEAo+/DEpRVvoscgeAP7FyqrxwpluPyv2u5a/IM8FtNeRUDnJ
i3ff2WrNfjA2Xf7Y98+G+ZJbryrSZtaPunqP++fYXwVtQ58crUXl0ZDXPhnL+BDX81J+Hq03qXm4
ua2/2jZ/fjjhAcIbJGqcnWFF04socmoGUAqNb71ehyAIalDtaFyaJvw/xx071EzSDbxxLUOFE3M1
p1i1hbMULHTouImPgXhDQljddygW0rPAyYpjGbmdn34Vq63OUTFq14LYKQSuBzOY93aBANNeGrS7
SPM2Qfh35ww3vtQlLC4+wUJw16ZkZH98/1IEJbsvc52RJ4pcHAXlUQ3d7iGFJub63sw0FjU3ImbM
1tP1PXJz5bNtmUeVnKIfiHd0KbipPDRc7bz69Oq3EfRbvKn7FRvUB+92E/T1Pyz+BQHWBIH67KOi
JoCFtZJFgpOTK5BRt/4BOqpV3nvLSd7p9Bk+FNqdWMzfeOxLrREgWAJ8/LXy2WNbg9YZfeVFW8du
ZsqAnIFWzgd5B30AOZW2fTW8N6BQuXzL1uUSK0ZYQv9n5bNDOankhnIdSYK70Khb1bzn7Ml6jLCc
soUiNMb3LYlo7sP4VX70YFZCUH+OXc/VtF/0xvtNBPLFyITeM0QRVL7+0DJVYiQEzG5i/mdrYiAh
RCs0HNyJh7QwO0kMv7zVjQ9wqZTEQe4/i559AJ02yOA1kGrp89vqSs0+VfLg/L1m1CHmj/XeYiab
7HXvQep20lqMPuxCWt74GRefHacbCCzCfOb8nk4GP+n4FeFDLJo19SxMf9f5hxAqk2nDSGqEsP0+
8csV+E/xm+BUqfVuAONh9/a6riYaSArC1MaNH3YJtk6j8N8fdlYpxH0fNK3mJ9sip0RgYl7rvhsp
GefkEALHcYZoKSObn4NOB9RE2kdv59Wnt2WMvzwyP8cYXNVK59QRWn3Mp/HWEbrUTkJtEwQ/qjgC
z/s9ZsVtgHabDDoU4bSgrTZhXDGLNJFVrWeCGQ/uCRTPVqqOwiqhTNfVCBSPhEuG1Xv9M15KJjUD
1yK8Yjlb52WMWo3dVI96tM3zPcohnvfZKStgqih5XF/oYsP/dKWzQF32zphKSSZQlCJWUrjZDHMN
5sBES7oUMbiGzPD3VXIjUF8s1UxyK9A4iEfJfyBWc7VuQyNH5bgwn+083jTeTk3hwmzMeU9ZjkD2
EL97zLud9kfXr3ArK9EqaxGjyN5DFSMNpBMEuNGaK+HBMIW57ZunD3PR0o2ake5Nt8g8WOU0PnIb
WS8IikJzv+ZqdRBtCIvOTcaDlf3qSg3kwkYIZNH1BQsWxNO6zx4V61HsPFIdKH4KCprVHXM1iT9L
z26d3IufnFxKASEknI/POrpsNFMfJYlK2tlRRJtJuTCDCBTiP72jG59dZS//kX1gfMm8haUYTX7f
69UQx5pnG8CTOYy0IxgpEQ1EtyeyDrxHp377OpTM6GSYhf+fq4tfd5LHGb2cWenkfSlP0SPTww8H
rIzCaBsWAqAEg4cnKoG+S6Qbcfrya/73wc9u6Ig6LfC6PNta9koNDzwt+0eV9yqQkhtPefFGOHnH
Z0erSuLaRKiHXkRXzMHJGOiMFOVGhulVt29g7uFvCu8mqyjvxBWVpwdJjxY+HbGM937j11yMbie/
5mx/lZ0TGDqF1L7Oq3nZ/GWlHb1GChouCWMw74f6eYhRDVJQXICnIBS3DQE6BGugJzd+zK03I/75
6fdXPXAKCQ1zZrO5lyGO1NyDOoJMe/2hL12GQi+SDFT4Achnuzy3esMaCrpTdIMib6kgGNyKoYW+
I7L5o7lsp/bGPXexDXe65tneLnOFSaYh8k/vWQqXRW9QmHDCFPUI+keX401opi9R9Pv6o15qxCHn
Rt/BAf2P5+L3V1qWk+xXHiJqjIj94t00+idBNVDAetFz6a3/ZsqI2icHiYdFLuhsczNbSOsQqpJQ
rSPTlfEY/Dq+xNDrD3aJuclImCLJltHhA9Pw/clCpSrURFK8fV0tq4H6Jf2hhr9DrkRtooRYx0B/
SpHnNv6m0vdD7yyu/4JLIePkB3x98ZPdWpW6Fwc+QwLU8WqN+2LXRwsBir75rKZ4a+dh+XSps+iU
9rYTyUNItw5h2NmzF0aLzvloFQQo6/5+7J9EYIiz/I4Ms+lNIPW49KY/SkYIRmfQcG7unO63wi80
38JKX+W1hF6iMweFMtcddDoHbVaH8XzQngxk3WJaU+Q1FIwgu7oxuhuasZohaiDljwE5mTKg1ZjL
O8aYT1P+O5yKmWMeaqWnyYbZgv5eAniQRwMkeuiaZraugmKZJI6rFb8bqAsBHcX2qMh3MWweS7U2
Gt4RAl9bDerXGOT6h/rSG/vj9aHeD+oJZUMQt9+3SlHxt5Smj7dtjgIFoyP/OTQN11SKWZDUx6ZE
ngmLl84x/p4ceTvo6n2n9cvADOeVg/dJai1qBhYmqqVQ2z2z2bU2AtmY0tDiRsWBDk+VzgXFZMrB
Z0P0H9/y6Yce/ELPiMFQM4vjXznUis5vXS/uiTa05DpM0UPOIN3uJGQ4HLdrSQ+YCqGHJMer+pZU
+KWoR8llgioGXo1VwPe30NWT0Vg5skJMsOgKkdU5gG3TdaK+4J9ws9q6FHlOlzsL5llLjEWMjUYG
3MhukwAAAhvL0KFGHYpK+/o3vhhfT5cTp/XkNEqyXDvVNEbbKXhy2PPo6w32wUzfZRM0lwpWPXod
wC9eX/YizeB02bMo1AXNUIylEgsFAssE9WMcMqWbJ0lzTw6heuFjrZhuEf/waVC3gXyALTwvymcb
TCw6W375RmNMiGJrRjb76pMbb3A+lrFak2nuq9iaw9wiPVmoHaIKTja//gAXsXqmaMhgbwGB9Zyi
LDWQ4vsmG1/ul/OH9Yf6OEtmeEo/zyP3d30jZl/eEv+udXY5tENoy5JGxOxKgVcC8zaCyYUPA2FW
4f1cf7RL8dlkvCEMDMCjfV0gJzsCIdy2NTw7hhC9oUgAgkLpQrflJgv44qD/dKWzrR4HShCnQn36
fifMt9MZZmaLpzehQb3XFk8refZ8/dEuMkRESwFldm5bZG++7/YuRaGt8/tEqGsjDilmnFA0BESY
ImgIK4IwiUwhYpEAOjPoFAWbJQmV9vLW0ROPdx5eT3/MWYFctJmTYbAE6KR4hS9gQLUxUT0ylz3+
tums+gGXNERMbZ0qJcOxUfDQbuZ0XwyGP36FRpVEroPg1bmnr+SB36b9gQ5NUfxw5FdT3njj2jL/
0jsuGQZAhXpsgvsKUpYMIh6ZC5cEe0TerL3v09ekbBZhrUPGoz08ZG4WebNK/5lVj73n6vJzVmyU
5inV/VmGM1TvzaL8PrP3sfpaxc//h7Tz2o0bWdv1FRFgDqdkJ7W6W8GWLOmEsMcScyab4er/p7Sw
10hUQwTWhgGPxzZcZLHCF97Q+r+qBA9AFLbsejul8KmQNAC27yt/VPtv0D/KPsVWhFDIpWpXi3Pk
i9+a5n5qcldRfhnU/rgpJPsxi3901U3lb+F885yLapXikP9ulmYLpxulDn1ohBypSKW4jzk7J72L
ig2StXK8LY3NkG/PjodgTpTc1N3NeSnRungGkF8CDoWWDzrm88qdMj0WlQ2Eu0LZi/Q7DgHRykPf
gz77oh7O5a1JwdXQkCNjv8zed8yh9VoVCjj0dAPQ5Pk6bZ+Nnwk+M8ixcrRyYBuENAKYXJqZm6hQ
MaEKyrcCBi5oCwJXkLULmc5FLLLwvfx/zzXbM87YF2N71uxTVbIwbhp9H40g5PdKtgvzXRht5BTV
cMpvmbTaDcl1nP3ptN3CKSLCxi+L4d+HmH8LqdGrRvX1RPDTJZlqSP0meAmlUgDmapGoG7HeU63t
eB7caUyOhZJqbrhkxXexBGhaAjBIRwCXwNk30kKrDXo1tU+p/ceST1EOQKtDRUy6b4NTP27r823c
v5pqdJUZt7qB05iHDG+2aRzUbcNxF8lwiaDBksctfKZ3XdMvMwR9UEdfTKFmPHu0vCjC1gjAuKHz
t5UaB8rJiHfvzzDDhUQ+lj29Ld0dQNFgAdohB+yE675pXQv/cKes3daI3cKXNyK579trZ5A3Wbqn
fiVXeBf3bxHmoAWKtWRngnmVg3+B5TkiutPS2LYkB41v38O1Ya1Xj1mXeuAXaeTq3tC/WgALmqTY
xl3mFioyyOdjmvheGryEzeCG1rvtgp+1mAIHq6rrRQnVY681WbRugrecD6mn5gpCC0QUxOCniZCY
ECbO1+fhDwIhaJVW9oMIa228rJoHwU8RT5kA5hE4ITCR1vRs+jdgPbaEMTT1KRYlseVqlvBeEbSh
0QvDfUOd2QLMFZfTadDMo4h1lOGhDovtMtZDfJIvn4zzX/iKUymdo/8SYzTDRKkAg0b3frKWym1G
8gKYifrdIl/xYpcDU0sDzxqadV8UmiypLAFBEtKA/0wVxYWssWpxr6Rgiij4himhLh0B7qLDNuiy
B/Mdji1pmPjLjjS48G0WdvWluAfIGtcLropUB2fRiCLE2KwAQTasWdDCQ5OvzX7Wyj0imaZ2ap7L
9r6tHpXqNIR44Jx8/Uqi7NUuIAMunryC+Q92G/EdRRWHz4fw60wLGJVdLTvwLOQ/57Wf2ki4g0zd
dZ10ypXhKGyGeyM85cV50xO7qJ2+DkftEGh1R4XJ38MesyPbK/T82lpsG1+cJ1WG8Qn507Tn4gT5
FAVtoqAL1MVX5M1Y29jODXW3cTh8/0WWBpqln0mn2ZVRIwxgQI4DcaRicJYH+ZpCTIOn1veDXQrG
UCL871vNpn3S2jinM+GccM3zjRPMWU09yu3t96NcyiVJzKm6wAXQwBd8/rh5Vk+S0wbRjVQ+CdRH
AhoaC7hHKXtjBmPp9fvhLsJMYHJjbYEWvIoUzufxCqWVoimjB4PV0qRjidnuY+vY6wgmA3CBV2+v
GDer9jChvx/64pt+GHn28XTJj/PJUoWs0p6iOHQm+sYkEmCdAOkuKv1cHE5XVGSqbAEdFvHbh12D
KRAmQADSDwL3ia5++ViGzypG5OEpbnGGX1IWujyz/w44x+pPlt33shT6J4THOCrq4k4mEq2hBjrc
YI8DWDdk+wyMqLffT+zFXSHQ2Vhnsl7lWUE0UO2zHFtoJ3EhhgB74z9WviUzEP2F70e6OKcfRprN
qVMpo99MpX86KuautO67fqeEG2d0E/+BEPf7wS7eCLTn/vtes+O3TNRJKw28hOX07ZyU6KzAgoZ6
pwznVRhYiE4bm2lK3LpQdl3Wrc6T7pYhVE4DUz3w1HWK2UmCANDCHrp0L6JvDvFNpwBkzyk8Icbv
eqSAii/NteocBIbO0Y/Y3GbWSwUgcWEaxDkzv4YtU4gI4gMl6AGfF7IfK0ABq7A+ddlbKw3ruj5a
PlbpOYomr2b0IJXYmB/tCgM3XA2KhUrDRZDWx+FnB1SbqYPRjDVKhgKC1A9gDJyd0RzDHq55hMi5
f3Q6gTaxd2r0VhgGBbCjrWCo2L102bSq42FHwKDqwlV0Gu6kdLHbdfGDfJihWWyZlqOSnsGbHASm
myhMiMEbxAycoe3wB3X/wFXyapdF8mo6pf0DtshthxDhg+gtK6kgdavFQjnIuHh9IMfFR7PET7Pj
rrLi2hhrIYUEZlNS/7ap/ghHOnRAeBuqOzTZrRao68lwvFLz3VwXpqznTddiKoHbZ9L/FkErjerd
lAIxq/e+NnoSDa7UcMv+ZEKnD4vTefhnRDjFLN1Oeh0SqhIR6pkGGsgob2Tgrk3qrUWK9bCGa2iE
9Q/JWNU5ZM0qYpv5pk78dYU3nGjvCvEuUDtFdHbVrF634AHLZpPqPtjmfNPbkwtN5/vVffnT/TtL
s0u2jp3AptqXHOw6dXs0Zw0JJJ++bUju7SxdgWT+fsCL+SKyoxoiu0Jpdn4vFE4OUyGFUgWVSOi7
4BdNhVNRW1cOXhHWh1zJXahviePP8SsMbZB2Yp1AlP7/fJLZxq7z1JCrKpNOljEijaCv5ODJGVQ8
E2/S+Ek49CLrF/s/YAuujBJ36/wF4Web3Br1kvJh4WkudUY+zstsn3dGieoSAmWIZu6bhDK2cjyj
Hme8nOW9AHXJj5ICK9LtSmFiFCzeLRfrzsIQB7kyrEmRm/l8zsGKjItxFJplySbSnokPJpqW5x3u
mrb+l6CkyE1v4aUvna3AuaCYODLh9XyTGmndp35r4IwUrM3xJZX2mD8SEiGxRc88b976W/KMLu1X
i7a/l1b+x6Fnr5t1Te1XEmqt7HSovSh7JBHOasUWWiTowe9f9FKI8HGwWb04tHwzNYYOaXEzEvik
oDiwsEAALFsgvG+g+X31cazZspacwqixliWRq1PMYosV3JQSc+EQJKt/q8cA8z3L7tYCapTEzT7A
bHSFmhntTef8+2xsHMP36LCiD9IitMHN541+68kS/Mok8TT2opDzcrDEG6dfHPcYJzF7lVm7t0KJ
KEPUI0SRQShPFM4R0KZN4dYJtT28MQFdEU0CBURRFfZ3TdqtUZLYgyM2IDu2qDEEUHGy8yP83E67
SyD7WPqNGkU/R/sd+a0jo5BqjQsSa62gyZJGNKXw8j7vzk4KTnqfti9Vf16RJq3asr2xadecYwrn
drWJDXWb+4+j7PywaOw54W3sOdKSVN3llUWHTqMJQeI+C/F7U4kMq6MpL9QktDcDIgH8hRU9I+ys
nhZ7quqlm84GOI7RGbuXWOHzxp1ajDjzWiCkEyRapFcTE9/wj5jphK5cEWquHSBCQ8Ycr0cDCvg6
qlGjuNFxRlyJoGDalhh991fnNvPs8ldgvHTnV3nJi+oidvTjc87ChCg0+l7RM/ukaaGrB/btaBhH
rZE8viZuINUYuWXmXKWDjVXUj6HIVwWX5cJGFJPxZXdA5wXJKAQU5sGjTs4lDT6Ws6Ic9S6sR587
2FOFIhXSKO8IQZAUHQOaxuS4zEt3iqRmhSJ3NjW0Rs/v5RADUZAzFIGhexQVX7x8IngkVLzoLZe6
vArK5xCxya7KvDqud6KaREhmq7cyokKrrMGiN0CgLtBWFm8fcvn31mtsnqTyELBvgjM+KT1qsnBQ
MKmB7eDnLyNqt2RqQuZLbBdEWridTSwFS2u6EmU7RIzG5k+j6a4W/KY5hM9L3P5FXsSXox9pfErk
al2i/NECEI1gsUTW/3K5owGFNAMWVsLG6vNSjEys/joJ3EummYdEv4PnR0FQReeyln4OcInz9Lco
IEVCvgaIJDy9HLCZCnaVcyJjq37/uS82BVGlcrB4M5HFmlvvOUNrT9GQFgdNym59jjhJxGUJ1TvK
rCJzkAo0gy10EFQE8Qp0mwHoNevaKb1KBnqgPUzOHvEyO0gWaikXYR8fH212J0h2pAUcSvZJVgoS
mH/kdK8qu7S/Nf377HzHskBSOE2vnPSUJPfJYuFeHENfdsKHqZndE30inZVW5gKs5HFFUVaW3lRi
cRYwxBMqOiFWbehaLnwQEXbPR3XQfoE0gj7qF7EHucr8KpsMmGrqnSjyskiycY/1pCYLbXaAp3n9
Cn34+2Ev3b8fR50dPe2g2U1hqOFhaLdhfF+bR5ZCn72kS1WIS2cx3rm4lysqKNs5pQZpslpGel66
5vV4L2o6nXMFW/L717kIanUgYlGpNVja7xa+H4orEUTgVIG1c1qhN3+ln1/qtPIwy+BEQAXTEgoW
5fl5IaW6dK99GPSdvPJx0ERp9GlEBFgA/5PfVI/8sxeXb2xicyntXRprFp11Ue53WXuuTxg851il
Dj7ufrhNb2G2AvdfmM5LdZWPbzbbitY42OagOv4JbgrVo7h8nvw7qsxK8RJHzwLYX7eT6+CoHqqg
YOCH401pV3sRESd+sAptyh14Gnz/WBcXrUX1nzDCMuW5gluRhOrgpKZ/KqYjApB/icUxgkmC8HWx
1rM01OzcNvs00dLCiQ5NBhH5JA5Gvi1azQrU7O/f6uIOQbaazqkNq0ubHTtVVmtloivlqegfkuQt
ruFzFXeLWiQXPimXPKIOJhU5nfrj55vIRAl6cERiS1EO7YgaUiqXMMeaEu5LQtplZaILLyZ810G3
IXfJm80WUecgXovJenkCpjMGd218V0NZ6he2/oUvhfQ3kHKKGiaiRLONUSAxqE8g3MT56TeP8NWF
epkiSOPffyflwv3AnQnlGdMOyuNzXSdgIAoNzTI9DYgAljeYYPndUas3Q32YftvWRsQpC0OqXy+H
T0POXq6P1Xaa1CE7ne0H03gey+yHmQ10Du9S6TaMAEHho6wEHnXQq1Srloa/tGZoZatCb8NCY1r8
+YcDruZ0o0UA+uUpX13d5+6vm8i9fd3+kq46b9+7d48Lr3tphnFZp1WMBTPZwmzX9UEi2bWSVKcc
/rRaWZ4Tj17RVi5vS6av4//TQWcBdPL9wO9LcXYJY/5Cy97gw2LLN1uqYVhoRaH75SlEgKHCUg7k
17WTUNkYw/Eqr2jo9Selad6qYDraGoT+4kXEt7Hsr/2gYOt2q8HKtlKNmsQ/iXWFGeJtr8XrsJ+O
eWmu8rHexL4BYnVa2zEmfEruNZnQHvMre42glF2MXgSJvGwg1BOvwhcTjVgeJRVWjBOG2YbsrKto
2n3/7lzCFxaZuDLFZiVlmlPYejUecjlVi1MqJSunWZeqq/0AcPoSnJwf0SNVH7ddqdv+RfpHO6Cd
aaY/TJ9KWB5ugtBwE72/7aPwpyXf+sc+v9aCtVyAMPBEmRGMLpaZBPovzVvuu4hZQMGg2nimokeN
actp2v8ezm5M8bB0K9w/gZXKV/hHaio5sRee0bhw0ZOMGjfOPD1bTc52UlfIMzgq2iNejdW6s8YH
AsWXUl1bCNIYsITXSC1L2k65hhZ7sg9KAFYp/YEsoeTVtM2rdXZnX2n3zZN/lf9xjq2bHds/9+Wf
WPGSY2B6NhPhRt4vNO3cZ/OvfGOs/avq1S9d/gZw2gQ4EcIm+2ybbMudIT90z7T+WJxn9BJHWvpX
udGsNS24GgN5q+rnRz3QUFMkkUOWwO1vrb0v924lx7vOpi+frJox2VrlQ4EWSUzlMb0TrQIZEeJz
sg1iCCvuVGbrDo2sLlza5xf3naljY8A2BzY/2+eWr9ZNX6DhnfvYiqDMRjCIpxngAYpNJdLuoJWW
G+wXR8XjCwYMYixfUpFIVhpZ0/zwhggDzCB2AFkmAUL5pxuu0QI+h5Y3LbbQL2nkABqE2I52NLfu
fLXLURDq9vmMDA1adTmagIAJMrhBg2bskIMVinbg7Xz2ntYAt56QX4nRjJauQ5ZXjYoqNTm0Wd5l
RFsHZmOHtuUPFbquIPGiuno9jPpVDNaTjFjoF9CH25j5PYByhFGStR9arg0ajK0QJtXGSn5OiOKi
04Gfo5trIDLGco0NCLhzEhAURoXGJuLnfb2RkrPb2cBO1YNOgqxSxGiKjSgmCcFXSem3gjslTABE
iT8GF0UxKscx0AL6U4xAajR/LWRr7fLo93d2eQhtpG5YkhEiqTpoOGBCKlrxYhkgQyP10wNxrfjH
+D9Ar4KzIkd/dCRji2Srs3mFiZRgVlADQ3FERBPRHYor8IkyocKKdhT8y1r5LejJKAbQBBzSDDfs
owAt+jVgvBBtjei3Vh7kcNgAtlz1KML4Tonz+X+UA0Py+j60PSMNPbppQFNMKhQpoIIUyRpVqg6i
1Q7rU0ZnEU1X7RFiF1V8QRtE41ZU0EWpwc+nVdJsZY1iX9duUGlBN0umFRs7aBeZhovqjNCaSREA
+yMEe0wcZQfIvKjOgOHGWqAeYhxAzVXCbJ6HK6tf66mB9fxOQ1EVXXthD06htClL4e27jhzsh1TP
vi9z6f0sFy2ESKvuMWOIeacE7Z0qAa3fIISE0o8w6l042i/klgZbSLHoZ+BV8oXzlVt5lwrCvqkI
jZaEEwWCgRsITVG+S4vuhxS8SsHClXLpRvk0rghrPsUNsj0atVSchiTbtYF8L6ktuDPjkWuzL6Y9
0lcrNY4pQb74CWUGhJXOU4aYwjHu7iKuOTsy0Xnz+gEv2GFdFcNDoTpMt7bpiXasZPIm58xbjCzM
v6wreJkrdLA3RkN4EA6e3ZQAtcYbKRjWadEe6j7eV+WdGVpc14+FX21s5RUDrt1UPp4H40lXb82h
Cl0tkl+Qhv4RR/kui60nEVPhYLBC8Mf1B+fX99/nPfmdhR3Mk2mCP1Opv1mzmJwTKKwjFXU7YnIr
BsIl8PSsNb6Tc/bOarmudBxQi/5Oi6FYOO1hHMHMIMDsX6kT5a4zxzX6/1FjC61EhCipz/hsXhsR
6NFY6LyKp/nuaWe3RNBqDW4PZowOGOSbLRVyByQbbamCVghkye8n50Jc/3Fu5kXjOqnzGl1Z8xRS
HSuv6UF11g5kEeov3w90IcglcuJOEEBnJEdmrzWCZ6W8iehHrR4S6RQpTwBeaHQF5Q214EXAy6VZ
xNRU6P9z1cKG/bw34rCSM78oCmZxT4YMkwE7WLS0KIMv+sh/TVkAP2F6LmRRud6tOTGE+xR2GgjM
I+60XnuL8u16WIe7aiMtfK2v4hb4wCCCo4BsocJPOvb5teSmxWm6NqSfpeNaN20NCnvdjhvtH/Ut
Azu5OYdu/MPX3O5u2hFDasf8sd63985ddqDNMRgu1djn4ifiJdWtkJT7ed7m62QjXZkn+f77D/6l
44rWqAksHAk4jWYEyInPz9o7je5EFXjyuHrKu23h21fVAMvK0VEQebJSHHvLQXbDenoKgpAuqEv3
yEsmmHVBSUPh2tcWoCXqfLX/55GokrHaoPK9u6x8ODFpB9pGEAG09wd9Nwm3+PZo6CQTE270KJq/
4HVzpkI7kgck/d7AevM8SK5m5ztolMawN8+vwrRC6B7iopIEL+CJ7ORo07RVpn1XKQtVC5bs7Dh4
f2T0llEa526huPd5FqciLJXc19JDPd064zVlh6MWXMMf43jQsR+xIglWdeSOzvOYtwcluhdEIXl8
kW3rupANT/TGevN5koRBMiCD+IX7PEhK2v7QbMb+CraunGBy2mZXvPChzKYbvx28GgpnYjjumcwg
kDDB7RQstq/i5mSOrw5K+TauRBMBZYz5e4eEnnEbWHSrm2vnVmi05ej0rGh2A1q9XXc9tohmvRoK
IBDw65ThL9VeXbuVjbeYNsdoda4TRKshqd0OonI2RG4cYimGwU+9KtDC4uhVUi9XjHWKRh3/zFR1
boskBHhibejo6inCQ9wHEVrlNzZCpt1kU1RirDRZKU25H1E2l1UvzxRQnQfZwHNcGVdW+I+FLLEc
AGAxpYVDD4LcwueblZ3k/JyS3qvp4RGMsftikeVh9eqJ/2bu41N+5bgvlfsHqJj7cr6yNuiguzf8
Xc0t1nfSVbIyf5Xb0f0L5c2FprkS9BiLvyyv89txTXHJA8Ps3aAxuPnJN+THn/q5vTUO1uYPv2YW
bxBX9MDOukCaV1jr3J/dYPvP2c08LFGuB/f+dXBfh93EnwNSd38O7u3p9Hx1P7j/tO7Bdr3T7f0m
cO/vW36JK/EmdteHyNtG2/urM63Xq2ZD/rb19qRwv3Ec81hR7kPovr098tSIOLix+9t2S37wi9AN
3R+quz+5B8V7fn6mrfUmX+mrX0Xs3v5qVor3i/3vguR25Y3pDuvDWl/hyuNiKsoPmk4efvS7cC1d
kd+5wSr1cKZ3uaC3j2RT28R9ekH00juvxAR3rrRyVn//Xj/eXYtpJtl0K09xTWaMaXx8fLz7+5Z6
L9rqpV2trv82vwCnr0svXMvXYiACZw9AuAeabGllXNzXHOUU00xuqLlCZhT5SVf02OvEHXWlLU1m
CYHQ2K2qTZh65qMhr/JNSKx0H+heTV7A8Y2Fhs/G2p7vpHLpeeZpojhn6E1rllCpJpqdLVTFN0ep
7R3p2BTBOq6blTOeNIjzzW1Lq1Sv+XDnkyO3Lq6uetytYBO4shZvJJz5zpvEv1ViedUgi1TYS6Xb
97E/hkTi2SgG0tyTkSsDJ/L5DOzOZPeWXyFxYm+ddjtKO3CIZ2vn68dR3WXjlalulB224P2PIV0H
0MbiTenfpX8KchwE1FAItdzoqacbnd3r+n06rn38UZTKrX4gh402X2W9OMFaL/aquVD0+gLj/s/D
E3VyCyIIMYdp4tklp5Oa86EdJH0Nd0DWrxstpGDiXUhRRZzPCsYuyBk1sBSIT/uOYtD4LFhofRFd
kUAJFrGPQqpULtnKXlqG9Chh8lsESV/U5gOElts8UfODE9wb+gO4n1b5XRUPE/Z9CO0ZEiwJYopF
sMKXmOl9Wlj3FMroWTlzmS6jn4ZaNyDgwSgSmGDziCMHzAkAP8jDSJob+Qt36aXLH8aUghANWnvU
4T6vIl8xwhz1ougw2UKRBbYH+RkSZYtYs3ns+f5qqBVCw1JQmZn3+iclbQ0JvLpwb2AgpCkAbcb5
FlFyGmQLUZZ64YIRcjb4A5r0N99ZfR9CGkWqKCjn6Lvr8pZSBHIYSEMB4tKnB5hheo96i0UVLd7b
S3jYOaThP6/578iz+bTTurSaQMkP4BEAwgI+Pi+p189rpgxBoEvk49AQ4O1mwU8QmlPoh1V+KJv1
1O2j8oE8qEwev5/DCwuDJWjjSq4BEJTnXFCt0GOZqAfBnHZLxmVjm00HyhCE5+8Hevcdmx1kMDrQ
daD/BNNyrlQv13Kn6yoCWm2au1GJz4u+NZI/ZA6iEqbH1y2GTlVFHWw/pJs6A8Vw3Z9dudtnypMO
qqY9g2st0Rt98v3Om8YHJd3Lyg9/0rFewcBPxPjNQtLxBTEgvgJyFFhJ8BFQBZ8dv3LZl2pVq0ig
OVi3KMdWsWhM5l4A7keyXgxd3xUyasFOuyraXMgpidrNIpjt0pHBc0Amky3ISUzk5w1cRmqR6S1L
vcgfLcBcxWu5a6LTqFD3X7Mw7CX22pd+93/e/N8RRXT3YXMNsuYHmW9jEREKTYhimznxSgchJILr
970VmRjoUHiXugfsEL9fLvaFw/nTC8+Wvz3aZVJKWnnTrbt1vdJc0o4NFLYVvtNrbaWtsrX0y/Tw
ACcU8vl9eH+r3qNPvAKvTWRoXBubcd2vFf5uusEFai1+0LJ3Ew9QDz8PlKky72C6SIy7vxxPX3Ub
eaNvqg03+QooGz8jHb1JCLSox/M79Uldaet8rR+KTes5S4vtQhzy6Z1ncYhc+EWQqJjm5cNpyECE
YR0Q3VFhLRF6p4CEOJtLCvb9TC9+aHFEfPjQyhlCdFEXWPVZzUYdrzLnqZV0IbKcMh4YIUqqWnKL
buTCwBeOb0xehG4AhKOvviAVpTvfd0Y+cRpCE0XDOSXOrd7U8rfwsShpSiXOA/72hF+112AV9v0D
XApPaA4QlxCI0h8wZ5ubbKgKfaA4P6Xd9fEmXQWuW+4Ov57X3v7Havd3Ke69cKLbjIKigE41SDVn
nzdXpcCOwpR0NlzX7R2CLw6sHF27+v61Ln1QTAMoMxHNclbMQSNyPULC9fPq0Cu2q4zJjVyet7Em
e7StNXBhuDBOb/hZZlb5P6xgik60eYgyBGl6VqPJBY26zABu1Xi6RbSQ4WreE9oR2fj+M7qi0pJm
0KUT2lZBNhABAGdGdf/z8m1GS1ayss4PCtOq52+Dr6xCEv4EKw0cwX1YMhK1AgVDCWimiZ66ZnI3
yks8oQsXKeaIuDVwlSqIesx2UTap9dBmORGBfDfCvqAB2KkkvNwTw9Jd+kXBgbOZ1hIwJAwn8RrU
ZrdBAgIjHByU1jp5zwDBPV4hXt21ggmCEBU6FXDaACxG+sO5WMdIDA/9c71U1rwQBHE9mIgmGBSX
SZ8+z7yvSWOnNXJG+BVt8mp/RicYnNnCLn0PDGaBA8M4lK0MwjzYZp+HkbSsP2Pig4RigLhWOay1
ehWXNya42gizwK6ibCJjXgYuWX3z6+aavZX3EkRQ5U7CqU1qTRo1P8ZqvJe1rZ7iKxGj3QOUAoEX
FFwN3F0a3fZ8bClDAcydbE8ruFWVbB00DxTrttL0u5SPVqnu5fyur2KA1hUdqd6rS38d5q9JSWUi
eSvMaUtMfOyH2zQeVlnMEybFRmo1N2ifjKh6jFLtGhrVdRHl3iTTWkLLofuTYTCS1a0nzHHj7o9W
/hNbq0kU4TINfriwJVChs+iZp6gUOhJ9M5WDV6jPcjCs6gzKtQP+bOf79UbGuw51p7zPV+hZuDVd
Hy3O8L9EctIqFyD2F08aSnOK8OqCfD/nL2hmOXaDfsYgXNmz+0Jt5dBeLIt9T8c5Ar++kgeYiPp2
4YS7cHMQkSFdImsO4ppzBmnR8vuYVEeccFt03NVpq6uWR0OeQJxwX1YHFwoLilXD3+9HvrTLDfRG
LQdiMt5Zs8OmGH2QTxhKCNkuMjfw+qF1B9xQGBl+P9IXGK3Y41yOdG3exW7nexyClGMr52T6mblH
y9007tUVQuWusXbX6x+7/tf1wqtdPEhJgw3s5Lil1HmIGUemlo0T11Pz5qv74bzHgByDljO9X27f
V/UfObiWaQ9jYxHYS2976W78OPhsYru+bssh5ip+lLerlz9X2/iXu/YoQb0tvKYqzsb5cWKatOYB
IiD+NvdHljCW1qWEkSh1e2jtTG5KmVDyjPVtszqsPdXd/bjTM6LKpRm+sHjIVsmxUINFSmuO7rKz
ojYqnVVLo3Qct43/KsCVnEPLoPALaThDUdAiWdAp9s/u4T61GquD8nVwFJx1JYs2c8wBZ1/bcUEY
YK2EBQNyWpyAQJ5yVHBTKEgyQnjFEVygleYresjfr+jLr29xWeiQj/S5ivDQWGFcCBhdV7yV0k8k
lcz0RfEPi16N71f+7BPz9v+ONOu+JG2Rd3kkRwewpb6+KaZ1NBxD+17rn6L+pkgAZGyq6OSqEsZ8
uMH225ybmgMes5dWyLfqOnpb0p8AzmlIf/b7ebi00QS+1KCnoREyzHNKxEiDeACzLJCfsflKiG/4
VLOph4HdpxLklHQt4C8OVbKyklfADiKn/P4hRGj7ZYr+fYb30PhD0C85RmiBnH5Xb8lxN4XW6gd7
ikJncFfF+LpYrLk0oIOSA4e2xQk6B8VMTmVMsHpjTk4sHR6CcE/Vm+MaNEeUH6dFXRj1wgt+HG92
oMA5wVlBKcafT8ebm5/Z9v7WXLnr55PH7t6F27vO+35C319gPqMfB5wlrHmhyHZrDPAwlL0fcjH0
5OaG4VrlcVDaKwc4XowQATJ+A1HwQ6zo9605rfB98HRNWksVQJbkrp5YEwEduCC/LsO7nKUA9NTT
g8d1PLzh8ok6YIlMdYPhNl04k2aVw4EMiMeo/XdGRTYA+jrHPwHdIqM5Jj8U9a/BIo4dG+v3dpsB
bel5BuiB1CooWWAy3GJEY66QTv75/aRc2vIf52SW8aC3ZRjNuYuhghAaogypHbX8LepfFwskl0fC
c5EEAHsNdTaSKTfKOdKT4iBqNOg6VxgKAwbeL3IYlwaanS25g0Nclzewd6c7WJNYKVBMdazSc5L1
95N3KT3FcfHfd5qlp2PZdJoPdvKgyW+Som/G6s2BLzmmOHmroctkTiNNUH2vwog/U/+wpW0OFinv
HzCA9KffI39csgQ1bLsWnu3yNMChUyCUkIyI7ffh/DDPml8bulD+WxGfHDfHn1fu69nbvibbVxGh
eDtgq/SPlgxU9At1IWFD+d+B56lPmLSYKjGws8vodx1N72ewpq/n77ZX2m4zucgQPidb55R54+12
+3yQNyfQV65HPOjdTaBzvM6L/mgLE3IpFKZSK6qo4NAFGurzhMhJm0G2xROJTQddEpwf+sGebq61
iqqV9EjhvbBeFhl+2oUk7NO4s2OnRdLdakcsaTl26LJ09krS0x33etG8UIAfQcVR2pWi3LX8n2cQ
tt2bUjxC/mn6Ixk69Lk0m7zepJMcIAE1cPK8qPWe2ABUJk0mSVVxdSd74ApK8qPP2UOELRBt36+o
i7cirRC0vEjjUUOarXYzjMbALNr4wJbC6b2jshcgT3VnnSbLtfZd8tDqkgsQCGbeIif/nb3z5fR2
ZOq1RKFgtGejl21lnZG2iw8q7ajC7FYlGCf477lRXSOW3+aV56f7orT3ZWWstGY70bupJxB+D5IC
ehZGUDjsyQR8Gzu3fg/QTGxFuTqmzcvoPwQUSoPst4JYQzKts8iC/Lm378LimfAHd4ehtVYWCej3
k3opDKRIAAQF9wFMYWZv1VVjZ8aamh149ma8I+Siui+R4vbHeNh+P9Z7fvB1Cv872Byfo49pr9Y6
AuxmQjdvQHVmbyqvjlxvZaVfJ46zoQ9EMOOXzVMCTiMBOLLwCF/fl/6tjPANotV0dOeNtVIt2rbJ
pRRvHk9ornVbtkBuPsCbatoH0KiW77H068pTldumQDZNpIsZ8hLwjb5/FjG1n2eDR0Enl6IURyRh
+Ow86HOE/7qqEK4tyHv9R2qTszodXpDsBp76/XCaOF++jMc4vDTWUl8UWgokleMKhPdBByccUK6X
LGRquC5IU9+BIefK64zhmq2FFNsq6n6XOf4c1PazVtk22zNSWYr6QGEJ+PeI6f0bZRSuNlo5V0ED
IjJNd736ahjZnotHcPbrdpMOyRHRzt70F17nwt3H9HGVU0bUUHuct+QtJ9AmwJeJKIWHAWKP8ouc
DesAFG1MvaYI39QQZU6Az2E6rVLqqBbePJGMmjcczl8pmqbVZG5kYiS/W0hkLq6yD88m7sYPd98Z
ceq6nKDTTiZQe3Vr25DTtgjS+OY9Rpvff9ilwWbrCEvJsx/COD7k9R1KyJDy6hIZoC34zMVm4Dug
6usisjW0WwCtkaB8frPsrJud5IO/ZLkCpA2gY5vTA19YqWkKHmNEMOyrtnir8Caf2hdjuuNfXziz
LpwjfHoNVCFRBZyrL0yZYByM3J+yQwjOz3GhbrCE5Ve/94D4GrVrgZvXNspDqC8cHxfyxs8jz+5S
uzRZXz4tylB+66PyqjCTTeX/iPxsL+qOvjIez/A65Mgj9PGqfj2iwETDfvqdNU/naWdNAroNgkvr
/1Hj6a21KjSLkivMjP+X00VXZfz6AEPCZvr8oSiVmKZUUgAm3M3tV7xtoNJztgMvxyLCXYx6L9zO
TA3kDbCelE2+8LSMYYgzSeYm0Y8QafQ3X+gzYny9DXM3e+oiOB1Xsr/JcnS/Fj7Le4H3y6oEwqyh
BIjWwlyGtZNlyTaFOneuwd6BPC6hCKDor2G/943zAU4x99mI02uhxOuqXYxMvoZY/8fZeS3Fra1r
+4pUpRxO1Rm6GxrTGHOiwp6gnLOu/n8Ga/9rgdxF77UPZk2XTTEUhr7xhTdw7+RudNpR+9PnHDV9
kCYv0RQa0PTaTXD1hm8vnK67Ez1k1AjCGgmVTQdU3AdykJoDNDL7SYv/eF1zZVj3d9r95VLmfZ2s
1aNyhL+5L9oNgnJgpIJyg4Qd3IDvw86FgbNYCUgvHVZm4HMPwC7IdDQLinQPX0JTXVQalIm8x2WT
tdWqUNd4rn6/5KVIh4grwpPM5DDYmH19nSZJUpLTH0KDKYbi3L9H8amkq9y9tObL92v9Jb0uHHE+
LzYLq4Xc2EPug3swnWZdROV6hDTi6OPOaOCiReswTpAGRHPSDtZTZcMGO+eQoMULptYWOCZg1U0G
z+CMzJdN4z51flf+s8fUxTNDtMmqzDVhoyqQcSTOXt24cgsXhkDiFvBZ+vgysNz5GgOasnSyQuWz
qJtXyX9FEhAbGNoB+kEOkD6hK0A/QeOkThJvJep7ig9BbuTYSK8diReD9ueLUb9ejOOh2BUYQmIC
+OtzdxfS1XSnB0teqH8AW8fPQ7SqrhrUifNoHhk+rzo7r1Ts2IOhg1Umkh4S8l470FhC7hAjnNF/
Z2pMUYNZLh0m3LC/30IXwxIOuCLhpWwBP/b1loMsKXOn9NM7YeMJuGVphaC60dxPCId1POy82kNV
58aupnU/1RujltffX8LFL+bTFcweepwqMTBEcoMUVG2p7sgPJHJZbnvww0NvnL9f7lLw+XzD86et
RHqQG2QH5NUaYCGtxLpkoHsNDOOq3MLFVwtBl1wEdwF2+denm5pFLyxphfLBSYmNDUA+EYTEi4WX
JSnnEmG42K7XNmScjClefyXUXqjo+b4+XcHsdjMpSoNJI9bmUDWy7AUzJ2kFTRQVd0IAEsSTdZ8a
V6qoD+HYv7Y02RcUeizkwXx+vW+spvMiCPFcbNC1zcNFPOJT7pxLzzxmg7kG4Aa+PWpQd2FkSUWM
DWPtjkay9YpNE75mPA0KL0c559qbYpxSxnARxdYY+tss61B5M1eGAUNDHl3XH7p1Vgfw8saFp73F
KsVAfNY0yS2pftlGffViSRQL3gGtPoiBzk03kPQ0oO4rt2r2QfO7gCcbA0gKE6wnqPSUlQ5jOfE5
m4rlgMaq4ecc2NFiKsYrSdDloKPhi0xaQKXwkbR8SsR9s8UTNMWdnNRf1Os0RVsQsVAbyVTRWB38
0m2ErAzpKr1A9LIX338RlzIDVBX+fQGzI0vu8jweM6AznXQwclH+X828Ln50KBugCcqGgAzxdT8E
UNF9Q1I/jIK06a1LzyUjnYY7vXYmctX8rr/2HgaP2IggFAjv4utaNJLDutDMbG/kA4PoYGWM5dKB
mzrQJ26bZu+0EmGW7y5t16qNLQpn9RMK9HoZruKmvh0YjWcoMo6VtaytlTFMgEx/yHm+yEjceS+S
pARuLKHcDM8zpeQswfkhiob10wof82aMt4MJNmvYCK57rLdY8p7K3FspcCtHZyUb41KO43XQrxtV
X6hazeheuY2Kdh97gP1TFVbxOcVyPc/KldVKrvKiNxAIAtvVuuNkksX805SwtD20fgZ7pUSwLOp+
N0JJLpqfqufjnj65ql1vHKialbKSBT45yO8Rf/jQ98KtvVNjtzfa57IaXX04WOyrhA5w4fhrKTlN
1NTaxgShpv4M70n/P7QvVHPZ4papT299Wizi0FsnPMg8rjEnPALgE1Mefg9nxhYfoBUCLzArc1eD
hds10ibWphWtCmFdKZijqKsLTSpm4DhTjOBDnW0VcDEItPllvIvldl04CFn571QEow9nwjjorbPk
cScSgwbvHYoffH2X7hTpyiLQxlWpdj8js9gCql1ZZnwNbS0C9neba7aR6yqri7rD3KuoluZ4Z2Yb
Xb8B+kyYUehZhwveP9/s1Q/IvHiS/HtXI27+dVcHqtSMZhRNj2AIP6gnAKEE8YSx0OMjBGAX92CQ
gG+bcHH/5+2+cUXX2Nr0S0Kce97+uL29fXbcZ7rNsft02v5YLI7H1fZ0at2rCLHLEe3Ttc6if0AD
TUn6MhWjQRDNjvViMYK3mlP18aDKjl3qwARCg/imnq7iKi41kVDb+J8AwKj666PSiqyFKZGne9JJ
jL1eMRjieEjyZe64sGfRFwARqBc3Zb7N2tP3sfRixfF58dl5GwxamUagx/ZIuRq0GfpNpyzMwO2f
/XoJjAnx3f/LiiQXFgRZocoxi3ea7KMi6zBgUdDk8PnSWJMGC71vLdkUIa0j0a28csJfTNrArKAd
yBBDmZNBUaRU0lJh8kqZozQrDnQQ8op60sz1f63I81Hl/Getj0f+6YC0tbZN7S7GkZOSraWSaRZZ
vKAJraUOTPcTrinfP1JLzNn++so/rTjbwFJlm2Yu0UIBi0W4XCFvKAc/0RghhRPlu0V55fcKE2/o
ztmT3xf39pRvDDzFfB1n2PSmp8sfJI+tuQi7F19pF475jieQ0x2GINkBdyBtOSRBttO6AT0OUE9/
/DD9XYLCLpUIdYCtp2FMDl+5pCKzzB3s1UWVe4ey2uCXQuZyhpjkDjoiN+kGwV23oFFvcl2dN25k
+0VwTwi1iMEDK0t77WiAhqB2ggROj0/ty13kQ+lU1I24gqjQViRNlSGk297rsFiB3l6RlMBfQULq
StH30YH77vnOvtAmrCJdaToCRPFUqy0UbHNr1yX33BMzkm1se88REopyrCGZ/TtVEPHKYeNr+8qJ
N6ki3RhyxdSyOYn9MHjnOirWLUbA4EMy52bgbDKm9mhX0lGu35RUsHEcVDPw7UOrovSZXwvDcR1+
GLhceoIQjKOOyXJy0ujXjb9Up14jLqXwNcFowUBDYmKk1md+lKcXFJzqeXijpzXUe1R3ePc+1cuQ
y0dslHeJFy18iwlaTZdP8Um1tQxti/629vRFOWYrvKXp9AJJUrRlGHUnkYYj62xjeAQmE9cKbxNa
h1I700pYVGO/FMgsr8Mh1X6JjF9Crlx/GZ16n/bYLWkbOyyF8IKfvGNCcSU7/GDV/P2yhLKvDsoD
IfOv4TSMVGmIZQMNWMdYB+nkWuO0pI8rkngfnQrNWPZTv0rgZEVsTdPf+v2u7zcBA0R6HwZFbR2/
gF1B/1yovuPwCgJAlLTFSQHoxygjRT0HUoTXbnyGvw3CQJu8q7a2RcqFZYmnLXLrTUmsRZ4gtj1s
tDz6X9hnXfjodXBNoDOxgsOb6et9cvuN6ikRztIP/km/q26mX9+HlQvkZaDMAuWLRhRM5Xnfq8Px
IjSGJrqzR+nGVqWjYZo3CXo+OjM1hwQwLtZNaCz1Xt7KWbb50wbjPle12xpvRT1L97Lyq50yF9EX
SPfIyEntwQ/VWwzNA/U2Ul8C5Em+v+ZLkZBJMAQegJaC6fj1odimpwS6A/eN2At/h/KA1tlVkMCl
0wS0tS4zg4VvPkdgmrZnZ1pMvGWgw7by6ug1zcAiDFCJh2MWvP8fburTciKB+HSgpNgG+TK65Xt2
KP44aXvAG8cKn75f5WK3GdwDAjqOrTPQmj27XErzIC5guwCzbGLkKrRkLVgvSn2agMZSHjSSDzP0
HOU3eNPf6/UBtt6Vi7iUNzJOY5yPZBVEvdmuNgLTCyuZ7GBcRJQ4VMVh8tT25OQoB1WLCB4qDHgv
4O/Lla1cabZcTIc+LT9HaI29p3etCUrMylzVuDWfEoNjEvDzwvvDTB6R6Sv3eyn50wHNodALLA2a
1td3mwVgBv0BpqmFekKMx0EDD4xeAiocEawBpNCZDxr1e07ThfqjIBjR7LxyESIkzkPm54uYbbA+
7Ee1sQpwJYf1egdd2yUt369uFqTb1frKYhc/nk93PCvfPdvMbJR1WOx5vQ7d3UbeCTL3YtvDef6/
DIQJBzS30V3nLJud3OloBcQJmhWAEvGSAOrXWqPwWBSweQYYRpivvr+/y7dng4YCbYj2y+z29Lqq
UZNNaeGXT4g9RKa/9oU2UfzWFwhMXdNruPzq/rPc7KOVm0zNlYL9w2nVILeB/hPSqDL1i1xe2yZ/
M6U4D4RqPnIWqAfOyZGJE7SBKZmcrCj38/x84xFh63ZYW8ZtYK4nTMZTy/3+cV5s+H5edHaDft4V
rVMJG4XpUEIsVfUbUlEbKAz9QBzfEYoe4qM+oqbQv19Z+0NHZf5hoCADd8h0LNQ1Z18nSZ+aaAU4
H0Ji5lvrsjo3xptQCGROD9mWju9dYKEKgMYv4q1+4NyALQ3HX33dHx2RTenRVrHowmTvfvhewy2L
/GUkB+7YF4sowUKjfYd5raDzNahvclACY9oEU7JsydMI8TkcNFiZGX1Yy9tZnbk2mydq1AI78NBG
r1A9g++Aq77NIB3QaCBVqRFNYkJiTNjPpulSpgVI7Kbb4SsJeXIG3SzZ1bq/mDqaStVLNSKZtAGv
ZNa3mK3Q8bDWSpYsUxzRhNFimL3GTbmYwJM0+gvDv3W5sXuASYZ5M8jneDoV+nuMqlcaNfecvVhr
1Ou03+k+uapSH7U6Xtrxme4oslt8B+ChamenAhLosbcbBxUUpbIBghtgySH7+UZM+9rUXIpJH6nn
Ac+vFdiq8C3pn8qkWgehtVECH7fy9rlr9J2WYEdSgbjj/xbTH01Ft6A62LnuOk10lhN9TfSFlFXw
LAc3RRm7QGEp98vbDPUOK8q2xugfo8Q7SgboMemfKfyn1lCIg9CDdp+Zorc/Jhvwtfff77BLX+/n
/TULvGEYx7ZkjskeasuiV15GUI00smr5Db2y75e6QG0A+Mk0mcqLI95WZ0Vi7SRW3plECooYh0Kt
ystlz6gIbqvSDOs6kvemegii6ieA5LrGE0wvXiU7uTU4c0GfCH5HGduorF2BnYgv+O+P7D8XNovR
gJSDWG3zeF+ikhCvcv/G7zbgzb6//4vgFiF9odtM1DXQjF9PWr3EZzC3yKIqmtZopS/UrFv2SrFI
pmmXWS+V/lLV5mZM7a04HEQ2VxNfCuWuokEqQO1MI5SnqnZWDmr331/dxcQDmSDY+zqTX2VOU3RG
O1RaFdvKglJO1TO3QHBJtiDa4Hr0UpnP2JJi0Hulsr26rNign1JLLXRS2E0F45bsCbEyMB+VXFKi
H9oJmTaUOYd8lVzD2F4c8ohNyP2iuEuJ8XVVU/ElvH+Y7Tf+a15tLONBNn/U/lZ/IsXzwgfFRFFF
vnaSXDq+xBNGawQ5erpAX1cNtK7s7MBP7hTr3JWPyD9XRiOsbzoLM1//uZRujav9tQvpAEqYKl8d
aTUk1NmtJlJVQsHoM5SLZPoZ6KT6r0p2yv03C+P5CUbkpCLhJS9KdBUJ05QroMsHY6lY0tZ+KM0r
YUCkH7OP7cv1zCJO5DuSjFRkIkhcJETQYS3jSt14cQlIFkI8BVTg3IE1tBN7qCKWoAajOmIJKbhy
FxdChmJ+WmJWJcR9VgWeZ6Z7wdZGsJltM7aGSOi+/ywvxGeFfWoIYQ3EqOezLhU5KMVTSyif2gnc
LrMUoeDRQR64CiwQu2/+Yj4vNcsbh1wCitvBZGBeiJYW49WOD3BV/xnUA4KBxZ4mzX9/c/CUOA8I
OX8zowLP0Lsw5kAAzpTWL0INRbqnG3oVp/BxtMzvzcYkQOhdANLWZl9e6eGCQ3kR7rXnGkF5zNcX
ljUtVeaZiGAjPLwZjAet/AXgTSib6geHsOMoTCeS7FgzNKqkEoT1abROyjU4w6VXDJ2WOATeUSjH
fY0KmZJXja+il0UCzaiPUbeBrknyAof+yvO+FAqA1sFGF6opnEFfV4qGoQ8x6PnQnjetnxynZLA5
8zTVlYyrfKdLnwhNEDyayVwh3M2eeSEFcuTjYrhPFJ5ysgJc2CovRWe40HdRU1cLvBtB+RWhmzLb
pKNAfWJPpKy777fZpYOXbhBVtTBwoHaYPWG/nkoEyUD9cBV1uRiUYhUAzBbeX60zHdPWeIacpund
Usord/KadZ14m8KRbv0uv8P0CH1qlXcfI4RxbZYs1p7vTCil0GhtkxHMvPwOhP7daINlqZwbkRQZ
wCpEd5qAYgwW3bxOmBB//0A+tvtsUaEoAuuTdAxW4uxT90O7Z05vTqepWnX+Q/zULcfFs3QXD8v2
ldx8KHZTekJAF+C78dMCdUBvO9/rKOA9TvICIQGE2MpFqhyTNCF9wUGHLwZq7Ob7C72ETKUvgYUr
7EnMieeGS7JT4naYRnhFtFhLn8r+YPY3mB3m1ZmU3xIIh6FyS4wWMW5DebeiYqjwHfz+Mi6NN2zR
aUNOlff0l6W3I+ltrff9eLKsjWMxPdgAGUO/bKixJXLb23P4w3NWTW4vRvsnXty4LPnMPZZ+98CE
u1Bdy97IlasjCtwsxycHH554FZuLsb4zexm52RvnwYeYbu1jf6cAZazfbH05dtvGW2o+miXjLzrw
q3LfSjcN05X81qwOmbwjU0/QiIcQPayneEvxZk73YPR28bBuzrqyUm/1YOPdqts+XE9UHkB35d/q
7fgbdeXpSilxqVDmKTk0OyBhCpbt1/CSJbiIYC2WHqlVGZvXVrXGMOsGxBz9OtJIKq8iTzcN/Y8c
2tv37+gv906GXl9WF+HoUyI5FWZQSnpmnPBbI5pE0Azl39IRitBe3VnI2e3Gdfz4GhYk1svSdttw
bdyn2t3U3JXXMI0XHwU5tGpCBGDXzoG6huVknuIFwY8e3UPkaF7iYdGK+eYP5Rwdcn1tXQOFXdAe
1Sip/v+SwIi+3r9RAsSjWRr/UIfVpP9j3yjqAtiGsbAOurQ270BihKpbjCv52b7tlLV51XDoQsDn
K2UYgCw0gf+v+kY3p5YhJ/LiGxOC/tLO7pVn8827586R2a7eM7CW9qJ/tLf+8vu3f4kHAf2DBNfh
2RIyZntvGkIrjtQ8P8Y42wep7Bp/msk5Foay0vDf6vrkJuQ8TUltE0ZDsGLM3FmYYbVBgJwjP6B7
UCTOogVe4WRPnlyuBbsvHdKtav0Dpq4JnlKQGx5Dw8kf3byKtlNI7wUBguCkx9eSgkvF8pcbmm1n
VD3KKGgz7aSPK6kjICT5tmiOiC8Z8qKY/pTRvZ8+1Ev7Zy7d2vpdACjYQKlJwerl+fuHeyFt+HIp
sxKt0tq8KoIiO8o2EBb9xEyPfjCWNRqNp+sQwAt5KPkuZ6LommrUCl83sp23Hl2+Oj9CqSOMVPEH
maXAVoYz0UKflgmrj2bgVcOXS+MmGxdmA7U8dPwBAX5ductSL4imEIbnnyxdONPaNH4at2q4jaSN
5e91e29AMHXcmIAu74bgGcnz5gUNrqkFpXRCe1wqzoDRMXB2teJqHnMhVfhyebPKSR5wUe1jG3Xh
5iZAbH1AL3ath7/Tahunz9dtFMQ3M8sSBMdAI4eDn6fMVS9M2+6HPJGDvZw/GYxhEIaYxr1/KmFN
jUTQlDltZj0jfib1J4hlPp2vq4pgH0i3765i9mXHba2aUYyhGB1MS/U2eYWQofzamy9lc5qkd3yg
24YD1VC2XCdYWJl8RUpNXFYUMLlPrd9spuY4mBNyo//0Xe+abJ5UewvrzMWbBVUAfWHYzdaX0UbA
IG0qb6zpIHVPtnkWcshjZLkfSs7Ry0B2FCLriycOggpl+hzIz8LCAiFCZurdcJOoLwKMlRR7MHFL
vLq82oRl+WJVtlsP8aoc34QLX1/8EhzsokaCoK63aYUZR+YsleCV1qcrWsnIz1wJkZc6LQ6sXVkm
9Qcv8ZeTGbrhfav2yJGXS6u2t0KnMX6kr0Y+Fee5W2U3V92uLoQORzSvqfGQv9DMWQ0QpYbkBE3q
HSf7tbAeSvkZl3j8WAFaSMoVqNklHg+LIVsmKCsahtRfP18p9JwoqPC3zIqDr2/G/DjV26G58aYt
f8iTVShtVQwBvJWEOpKzDvSNBjRFuZHibWHe5g1UmiWDeRMWv7T9PoZeygig0YA2UuFXYHA+iy1e
FasVyZN/x+zZMT2cMkY38zaxvdLDpUw1gkSHa+X3IcY21/zlLwQOQeHBAlCA1v/qO1Wdp4eOJ0vH
WtonOl6yN7VQTmyZnNz2RbmQsmuOixdiOCtaiKEjToe+7uz0KhpFnxzex9HT1qFzVMtjXO7z+Ik1
JzYgjiM44oJr/v4hf8hWzmPF52VnOyAbHW/s+sI7dqGMORAG35q5nMKN4UtUehUw/ce0OA+3UfcW
oPXiMxcJOkTCNnF2F/obhW/aW+j48FQ3tnlHzmxXQikdUE/Uu2qhLPPpz/eXfPGrRIBT1P5sXHse
ZLMiiJKOttweRM/B1nNCkuVqxotX5G7IkNnaOdfc7i6dc3wfbEJUE2xknGYhVc5My4+SIbhrrF2Q
pr9t42dEHYNPjjocRicGBbgFnorvhWvRndRLDRnCfG2G52jIXbgNWKOt+YQrKVia3i6OT038Ivl/
Cvk5y2MXaMWVhyQ+jvl7/XzBs+0U+HpV6lMQ7MsGcnVruQEhMq8lN2vo45xUA2+r3lx60lk4jwDI
Sq7RnC8FMo1mseD5Axuc1zbGUA1yHpiB0JwF+0SZiWhwMjxg/OK010Q4L7WrHEzKUHiDZyLTn/4a
ybwiaGycSpxjZN9NxCj7A4c8Ws8mHp7OrQhl6m2jbxJ037x93/8oRvxUGbr+kLuNaZzN6Fc6PXz/
Ej7MC+YvAR8v2p6WCOlzlrXR1yrHpE/3SDvVJjz9JBKcA3wEFETyEQRzm479lJ0apd4FFhY+nreZ
vOhHauM7ZRsLe2pvx2H4J25C3wX99OF3g+6AlL/W6a5Vt8IDB7MczDkEbh++slB4G2o8U+P3gA61
MLEPapsCDgGdcRlUA56QO3hwxVn2MrfUaWDr577pCedgzRFQsftXKfaXnZcuW+3GHBAbl10OYQbk
CwfFTc16+v4pIdJ7Ya9+fkyzLK2NwfIGfpcwy0pXXWZscmqQWMnuyGUjL1sbXnPref2ylYDeSThA
dI9dp6686kdXvSbd0rPeVGThTrjDSpguCcp8nfj4mh20fiEMUsBLYt2eYmBXj92O36ppw6qHx9Z3
CY4CLy2ewxITJuHHBIw+7faZ/JMf8xUd9lqxxb4FxgjDXJRrkYYnY+p8cg8TvLsVHUdn6Rmvfdsu
RP9RD36lHrbRZDupd+gGkMCM2HElSKSDpWJ/ZkmbwIcLpCyGASHW/ECyI2PWHD2Zbel647tGRNH9
fUogbapwYxNI7fBXOzbLKGDk7N1lRuKmmX5v0W3Tn6SiXsievETILi0izw3k+EarEmGapNYACjnQ
ZQuJeLVaxEgzTG5WhPdNwb6jgOvqB69aecys6ldzQL7WftGa/ITBX8YIKRvYr7JxX3MgCZOfnP1r
1SoCinTwaaqoztYiPTC9Fyyg1jrI0H4EVsc0Ckiv23f3StOu4qS59WmM5fKL13cbhvATm3Ks+qM2
aMve9KkQ1V2rv0/CkUset+3ULAf4Quutk9xH0Ztjdng9MeE8Ku0EoYNqteYs7gvRwWI3j5zHkFcY
Q6/oZ9k8HD19pOcfATplOqMnL1WqLO1yG5jOQ+iVN7V3LdpeGFOhc0fkoRtNSvLRafjUSUEXujGi
pA735KNolv1LWfJoT2sy/bJYXflgLkVWwolQhxISPtYsRcz1zqqcIEOKWn3SmLdPBtvWVoULUAgz
Se1q4QRkAP6tX7ABozdvV6cQ8CgDauHk5WfXIFGXrwjopkrhg87hLPoOymTDu6KrFk+HRjo0DsMC
4yXhJES1iv195QFcys7owZqIPDsoPM8lRJHQt3NJqhHiRY0F54xHvXwCkd5oZ9UIVkqirBAWqSN7
1+n0FMclFmjg1Cm5kJgQLBWdQ1DFEu77y7ogjULuxlBCUL9xxJ3reoDK1woocCjqFEe5BauEdbZ/
62TrTkNXZKfrP2TrWac+kpVw3QjPwu7BHnb9ZjSOQ/TDHu/7dtdodyV/E9xa6c8YOlYdup0JVOdH
Vx6j6tiZJ7vdWHi5TNK2aZJF3fwY62tylZeyh893Iv79035uKmsU79PBc3ikMYgZOS6a9x6KzxgM
VMM/SP9DVPVP8aC4bXPta7qUCjMax2OCIkgMeb6unk9V0ZtWEtxRnXY0gfNpE0tvOOSGcOgT65mC
I48fyZ6+f38i1Z2f1p+XnR1DWZ1A2GPes0+qUxDrq6z+XYA+AZlzlbx48XvBaxEMIb1xZIC/3mGH
o0LSSACkYuSbreoEwQc2siHdZ2WMCNU1bwz8Ly7dG/BqQwF7/Hd3VRnbosjtAFuD+hQB2UkgPY9Y
/GCrvHPg4cf9Kx0CqGCu3udb/hj24bOcveNDWA+J68MkHaptlR80/HlAmWEwkiKD9kIcWoRq9cNC
n7WWMJy2oF15GMxJolYLhKbK1DMqcQYsLG7D9sa2IjgDxS4CpJTXzppNZAAdGuRTMqRLxf81Dhuz
3NbZDzWZ9sHSyTtIZeqysP/YWbdNWy43XcSSgfV8y6kVuES4usfY6qXTsBghv2TgVCuvzJVJIoLf
bXmyQkgdsC/hjkCdEv6IXXf2IMdNw7lX+oPkHERuIPcGsfPdnxrXl18mbLOHCb6atOFXYf3ekrnR
xwU4t1DTciEK0ChaaDoGQ8HB8o3VZMOmAPsFwdangSpM4TJIpVWDLlRDw2N0ywZjwm5tOc0ihXjG
ugLr/v0uxvXkwruGvEUX3UQzker+6+ZqPCwzYiTq9rFyo5DcWiRUxcZmbKda92JurMLPdeAaNC+o
HRXBuIZDNWamyxAiGmqSzoNmvGN6J3whU7oxyNLm6Tt6nAvPht8kKHmC5SqeAD6LSw+2AYqyhvkW
6ZgoSRi96wsFHTuVcpDmJ8rBqvVUwHExsezsYnzqmpeUrnCdvydVva4BNAk7xCaHjk1fysYSMm1R
7uup7rgq3AHralnUa86SppzIZ48fnlv6ps9XQmmil62boK0Qndr4wylVsKACWGCQAfvnDDognH/R
Qipze93a9oauGNsnC2FgSvD8OTD7bGfKKRScg0JrKo/+SQafJOMYWv0iyG87R132jb2A1xL23sl0
0qUxnW20fmTIkKr8rgWozmArSwI06GQheZ65iOk4k7YYDZQNEum2b+LNqBUH0QUzy/429tXnsZ+e
LEqyHDlqoIV1cypLjHf3wabU9J9B1jxe2RqX2pPCw4W5KQB4WItfd4ZPb8lMpwKLnOxuqNtjboxr
i1v1GOdkfilMyH04ploEVaWn7WN37rGf8h/MxRffX8qlExzNVbzw6FgzXJ+lME6sS2mpUhkx4ma2
DV4cBrUiv6L4lJTZMiQ6fL/gpYhrcccyLR2ZPHw260n7JAqtgYhLNRrhJKOdUdX8l946M/T/fi0b
Cz7SEEujgzVrFnSIBvlepiRC4Q7QtAtADnqP0HPEVqHafL/YpSfJ+zRgV3NvZGBf36mWRJxQA6kX
NSYCN2JUY2D0mb9HobB0ewnzK3d3bcHZ6Qz5FYdpn/ASeAfCSwkolfEG8iNC5Ihm7bXR+6VwZtMQ
k9E2QLLsox30KRex23r0uiJK9rLMGWOUyzYV/eHrUsCXzkgwliSU/GcgOvj1SeLV21g9o3PklM64
1WAASk4p8muHghK1jNZ+AqGaZWBg4SfjfZk61z7QSynI50uY7ZzQm8KuHJABJYnOLYpJHUcelG6n
Y5xqO1oZQ4malbxDqcO0hiVVPRPOFVjHxwZoXGqqVz7Ti2cJGmkG0yzwIM4HDffzw5ejLm/wl9jb
Jo2EcGV33mJCyYeO7aY2+3OC6+iA6ksGLHmUAh6TsRqsYl1oGIRP1g3Yg2A6W325CT0yYpujpyGj
S6JNLRm3Sm8igzQWzyI8f/9ZXBpvCnW3f1/57G3GYGVM0LDmkSQSOoGrVTdmeStF9YIuASzWxiet
AdrX2NumMJZ28S7Ml0dIw3qX3yJbtrRWpoXOs3cWUo5SUyzs8kfg3EfVnwmjJoCARv47hgIY9LGb
VcMD7T1Zf6vG0/d38tHxn+eln+9ktikKo5NMPfHgt0TJcqwehkCHppje1vZ9oDyp0nPsSTtJMlzT
9xmXhKK2hjiOtZ2GNXZ4tPVfsRlse15Ple1609wUkjtg1jUazk5Knqfm1WDen98Ea62v3QSWvbI1
IoWaEry2+ZaMZyPXt22mu4zLF4bxh2aZKLpFP5OJkK6c5IpdsS2YWtvZn+k+A65R6P7SlpQtggXr
GuQ7sCEkJqgeqgISArIAECwidsj3D+sSTPXLa5/1PTnJ1NRIHJTJlCefk0VEKDQcOU/a8Fgab0xu
YB+ImdGVhUXYm78l+CqW4EejcvNBS/j0pUSZ3PtVxAGDh7ls3Yu8omh919GShZMLLH1Kyq3hriPd
kqQOXb+8cgGXDncGUnDA0Gq3EKT6Gr4Ms7K9clCY5STrerojdjFAMKMjM5swOwvx8mSlKg+tslCs
1Yi8o3alavw7UAs1PA4iRDQR7J6DGdSmqvxQB5dFjpnUG5yS5fp/Ufz/3WvBMgUpN7y0qZ+oaL7e
Z+74lcTxah5Jb+nRIYKKhRlzbhqAdX2DUOVVnKdz6c6EP4yum6YJGHCWUVfy1FkigXiIBU3WLfyV
cde+Az3+k75jTI3HYf6PAnwidE2UF+Nt/oq9pLakaBrP6D8uYMr3kHQJfYygN9Yi4nfc1s8OTpPt
Iti2y3iRLB/B3Siuc453xsOwCg/WZqPe3zer/E+zbffB0UccqnMtTIOTB+fg75X3m9E9r+JdcxM+
9jTn9tE2c6Ofi3xHHr3Cj0p5z464ct/5y+kHdbz9MNz3bpAvaEg6y0pym19XtuCF0QzvBsQgWHgw
8ea89AAhl/cDzYNTfxMl6wbePv6L0dY33QmGmu5aqVvZa/sxeFZIjZVdkS5MHBPQ/97R5MPb3n4L
kEopb0IoH2eJkq3cjPdNT7R2pWO/ScE6psOuPKPYabm4teg8yfKQPaJ1V+y7tU7jf6M8Tr/HBsPo
hcnM4eeIDbwATfKTx8pZ+Nnaeep/yMrKA7S7pGsbPEDHySVXviueShxEl4vCzbErX+AYH3Hy/3aW
LRd1NteUdsvhCZr0bcOJMa0xAq/9zZG2vLXp2uVTAK3JtWiIKotU32X9qh33rXkCXVfmyK9QIq2u
PHGR3X2NOl8e+Jzuix+KHftlCtMqPfrNPrVuESRZKkgIRAujfej8OxMoKXY+w3gl77wwnv269Ow7
tJoi6FrHpwkn/Y9TYi8h4Fu5Gvx3WvEwrSX4TULdqBybK+H2Qq9NrA6njQkKEshz4Ik3VbmA6DME
VJ4iJBLwqbjFPHzbpzX1YLwtu2FhaUxFGEXSC0bjSY0XdYtSyfTSDCWsqPSmC9qNPTn7ZLzTnHTh
A0CsHrx6hQJcXywtmvHF1sn35rAX0lGV6SxDvdh10gnFAyPEUCeG8Kpd0+b9O78m1aUosgX6Gmzz
7ARTJqm1y1SCv0b5TJa0Biv/L4S1pVXrIvNWV1mCf6edX5cU//7p7AoTi7J1CHiVmopOD/2V6IhY
X1EdmbVeeXMXTuivi4lK7dNijenETptyQmsSdhPKI1S5kFKlI6VnYGWBhEOgLR7Bp3ThlbX/LgK/
Lj2L414TD57scJ+J/+B/WItE1olzA2X/q0XgpTODJj3cJeoW5y9oRaB0rdeHiKIxkEMgAi4cNZnI
JK9EgMv39J91Zo/TTLXUgIM4Pparw7DO3cPjm+5umtVqdV5sr+UYl24KuVlIMTre6BiUfH13aRb7
EM7/H2nntVs3trXZJyLAHG4Zdg7KtnRDOIk5p00+fQ+quk9ZlFq7z99AGVWwXSK5uDjXDF9Ap4FG
+qx5qxbDKuTrsxBmgISEQNSjhWw6uvud9MrCxuiyhf7B6ssbncL0yqN/zHjgQUAMQ/kY3jmSzu/v
RunSpJDQHMHxd4u2U0pfZi6RzFszepIy27pY+AwzaqN9y3D0bYA5E9CZRX19I29RdhmFyQxYEGWG
Ci2lxwZJivDAIgprYrJuG0DD2Xfrojp5tKpLF1kwq5ds5M6ndKXmHuJr1fSSIjJVX/aTb1NdGrjI
ZJI3TAwOG2GnW/EebqqnwmArgh+zLVlnrUsRrwJrpQ0eNX1CFdr296a4NuZpN+diHuxaudzITMS+
frxPdhiKIODtMY6TyYIWL11I0143SoOvht4Z2ti1Q8KFbhwibtcZj/M7WywlVDoaJ0DooGK/yZH+
FR0MdUTEXzQQ/Tnjy4y2ccG0PNRxOQoeple1Z35+KNpvdbgzr3Fr3mzYPlwbtyNyV7K8D8whK47T
UW0v/knDVrjj8FDFl2Yq4dyWthIifvGayWv0pZj/+k33YIjxyhhHJgTfRCcH2WeOFGb9q5JyWCCm
18IeU7M7oEQbxlEJ57ASm645rExzV+k60/QwsRnF12K5ki8Xt8iPs3Zj5/tXPttPYF7wE1VYHMjp
ohmwzBIMYWjFKBxwKA0e0v5JD7YBM8JSecAzw+2jyg4jAr8Ro1Yp32acdVSbTquswLcpwcYAV+8H
rkFrP0x+KmGzU9GWCfVop1XplVv9bK9RvACd1CGQM7B4/0mbfV8YHSTsw5ifSO5nbVZay9m8dtrD
/6C1pEqgVyVadHPh9LZuf202PTc0n44SHsz5SSPzjk8zWPbqZT6ZvnAdDd90sHYodi8HWpFQWoVq
NtZJFebWq1zsjWCfhVvDco3xqBhONa1G9bWTbAmd7GtAnE9O93dXX4TJrJPrvBuidG59Mn1vlUfG
osxLmJp8HSi0T0qzd1davD1ZrKue3op+6soW6LzhdCRRxdCuaOI5VfJUAkwmm6F5QaPlEDbst+Yo
SdURbUDZRNEHjEkiAsGnPJ/875GgbQawLD3m5gzyoajfJiKaiSa4C7E8VVGzg6VoBDp8KeEZKaNZ
UrwPhtsG2cGsGEnCjwMdjYL2QymiB2S3gPh62Twn7KtGnrygxOpWoswwfwTGtUnMJ4cljSUqVcRt
DAYyy0ZpTS9Ry2hcMuchaM6aiP8vBfEn0Cd2l45ShgiPAI22RVbTW1qtlVKiwywq75OeYQpxqAbO
pzaPqp5vZhckoT4V0Mj4tmdv04kph8Wi4Fzryy3qjMCww9d5cZpedoX+WmT9JKX9+w6XzfdoSPVg
HAjqCTOkLhR2HTA4zHf8MdkDgIn63s3qK1PkT1YfbWzkpHBRg+SxxFOGg2IOSdUCkpgV3QRXHem9
6H8Qovl603/ydb27zuJ0ZIwrGWGohQdMK/Xy1TBuTfnVzF9whPn6Qp8ocfMgBCvTgJaH3O/iSnU/
muMEXwVr+ourQyRAzKIuBTdrDQR3Kg8y6FzsUXrNQ4BZ8CLRWGapd2dESBKSIsyNh+RpyjABBcZ0
MV26dE7Q/bjkojf3YFFgRq/dKeXmIKC2ADz762f4pJ8MTwCMCCMYzJA45t/Hd60n+R/EMDsoQ84g
D9i5Fhwgfm+rDGJY+j1GZVTuq9Sr00FzUxraUtl6YvHDV+5zUT7LeoT9DoJe5WEoVBJORPr6eZRc
SIDcUilzsnx6nsrHxBevuRJ/Fsbf3fwi1W7MRGzyUclO2AchEyMm2J62T7W18nsnLP8APqJooruY
VTtIfpBjrkWUz/or7+5g8anngqr7+XRJD0h4E+PKEbMHQBizm6eaH9Fs6/sr3ec3+5VFUsQlgTRp
cMNJ+xdRrPPHLq4kJBiwaTxKSnAvAyYlhdWGcq3x4TIpGWoyXOtliuU1LhxHwRRPTUzfizcgtj5Y
sODQy8NKrZtNFfxgjai3GuhNjYRTRX+ijYx7up2kkAlSWlOItTX+uoZ8oOQ0jUKq7kcq7sK41fVb
SbmvdGtdh/d9uK01Nw+3yuVBqMHLx6ccLPLXG/YNN/rV4y8OT1WY0tzQ58fPThL8RVQ/IbM8k8kH
5V5tVqnittbgVOWrj3Q98ocSGi0md3oTCJD2ynVdbhuIRtnwnGiYM3Gc+VK/ol8pKwdhLZfnrBKx
t07BUSuMEf6IJYIv4i/92zAd3mhT4i8l8YL0QYBLGpWXK03bT0Lzu9e7OLKnQknaWgfXCVeULgMk
41q/RdCgnNaXHnjCj6/X87No+fduWnz/wjBUWWLQtiG5Q2eA1vwsUTIP1v/7MeUcaf7dt4uPtZN9
I0znmmz2jqSDkt76Cbh1+ZGhr9rDCbvauPm/xId/L7n4OntEfPrLwPRuGMc9r15hLJoyDMDcN/oZ
lLcx/mGgVYCMGgKqN8Kfovj29fKan5TE8LCAqb+dELIxn4p/ZbS9H8ujGNCUE/0Cy4vxvsgpMAeI
+P3TrGSU0X6FFcWoSFmpluDWUeMygjcZ49VdvKJzH031XkwKJ0CX0sCCCcVwcNLjENyRTgBvDJpT
Bq4PmKwp/E5A4w71k0QjTMf+Aq2FnGYbXKAbqUIEEz2ftrqB8RXXbpNpyBEBYwalEyA3XWG3B+pn
dghhcLiKsjsdwtSsts5/zj2ZWfFneukDCcnj0Gmx3VSPqGC6ojbZ8x8SFQo0/EH16ShU4kA2+4nE
mmrjHteqlasArQG5U8Jp0FIich/e6VNNNvTSXWBHD92t0gp2wHw3rq5SS+fm54ewAbRrNl3Gp82Q
F+9BVoaOFISOAMjb8EdFU3SLtqd+oz8rgGfHcH1VcfDzw+Gvay4idRlUoQpcmjzfcLLgtqYfI5Te
LHIIg9UEMGh5pnAly/qEbg5JBqk2RCI0/DWWaVaUxFJrtkBK6PEroW1NF8Qz/xDhRnFltAdUkRrx
Tht3krBJfHI+R6rPX+/5zyLY33ewCCl+VesR4oPRoZ8mdwrvVFiqaBOP0X5EgbZuGM5ey/k+62Hy
1LC2VROW0Adb7bIJLa2ykLM3eezIQJ9hkHaZVqx6WUXNdQ1uEFq3W1vGfoKt/vUDf9Z5f3f1RWhD
bSqpC4XQhnQwCZWt8qn2DKxDBbwtCghg+P/4/ZOR59eu/DbvX+7rvx98EeIGo0n6tAVtUjSrDp2y
bFeVByKE3TS/qilcZ0Nn4wCy1pLJzYzCbo0aB+VzMsLsg/5wNwPr9AqIGerxG3H87ssdktleVXyL
ladRWvf60QxCu7ESRx/ClZZy5smSHfTRKtCh7krQZ4POTgCA815AmUlrlbPz0t2oMCaG6bGVhFVh
WPcNs7S8eZAGdd2N4syK6PO7ot8NJsdch8bNtgZM2sJtrAtaDTG9jUD1RIE2yAAkc3LRGsgTKG7W
H43wo/jPcvuUMDQTZHMVdc8KRsS06THYilxjaJkOwJK0HjXNuhnF+0mWaZ2/msmzEGZujwyZeRMR
6WKgjqDA2B/palAv+/n/7CpibwwdVKv30ZTdXLIQRWHdbiGMRNbvqfkz0zoqIXDbAd5skm9iBBBV
UIqgQHAftoT11/vr8w/q/2zuD7R4SB7RNOloAVXRt4sCBHDAH3U9F+At0AH0jK8hfP7pG3/YVtSu
oG/Qi/hA/q+LsJomdSKv1b/XSnUCKKnOQg60lsE0BYp1V5T1di5a/Bg16jF0q3bFgDlGzmFG6ODp
hVTxqpFXWbLPOQc0vdwbfuSJPkNW03+NFSjRsoEfu0xT0SB/tGIbcIpodeuyiD3FX0lzp0CAX7ie
kTczBZ4RzQr5l501hXTnIMWEonE3sHVlDSEPCWzky6jd+uq9Fa1GWhfzWRVn1g6JmDy8xblQrfOD
IhF9w1O16psUq1nYKdwyrB3cIrbwF4BdxFl2FNUTh+1sLlCo2zQUX5D1if2SspxTGGLHjIljkDY/
hmoBCPLG1vhG+/t+UP2dHKSOWVCx7bICRwYoejG6i/UxRhmPxUwl8wwLZrY7Q8FkM2Pmmw7whR+u
yoDCkGJxRunT75zbfHKLdqtcu4KFV8edorptKa4ugnbA99zR5WZbgOltSPEtKV2TgJcwqqIoWnfU
I2nyR8vEgzqvgUhkkDxBfwof8inHXiifE42RJTXy6l6UH2HD46+qpL1noSIwxul2aNcD2UGdIT71
uqliedMp7SYpAsQXxHMeB3et1Xyr5v6k5F6ElMShe/h673/Sf4TAACoR8UiN+fUi3c+DtqytkfzU
Mte4mRbFj7E6sufJKS6dd+Va84H8Ydf/dbFFstY2s75smYSHmcBxSTtbEVpSltQTk+iumvyVykQc
wHaLdSCZl0hreQCDA9sGMqEE7JTPA8wqqbSP0awsOKBxbQmN8dCoTlmD90fpzT9CQW6Tt2sCO9ar
WyvSbZqRK/J8Tk7Hx3KrJI/Ss2yGzAbpSwt3yJTImoSbOUkTAxmU1I+5fz1zsQmGBT2makZ48G8w
m5nhkwRuJl1ZzSkcOBsw18zTUn84+5pnlr2dCbjM/EHkz8YkU4OCchGAz9FQrmB5p8DIxmCloL09
KAaYxcIB2tG05ryJGuVRAV+lILZ5laH4+UEKP0/WESYDTrJMHdqLiU31EM5IaaWl/3ALeYpRyxNa
LY7Z7gbf7YcHww+9RL5SCH0iPkLi9Ne1F4e4UYTWJISGdRouXtYeUsS0/B+wmCjou1mD5gnadxc9
XooTggFldapzlwG0eGndr3fhp2nj3zeyONLVpBUEOYj9UxdvI32F04JsYG7vGZgTFdwajgJXLvmJ
AzzPTjMc6RWJcYSxAOPWQchs2xwRKNBFJw1OVfg6ZxLhH44aQR5PzdAf29DaqMpaSOnrYMIi3eY9
eMzXIZYYO5gAsFFKLX50JvV3q9shxi8gbQ0gI7qg7jkcVX/TM0BOUtKCfivERy38lsivxOYuZdeX
luf7UN2VTZYBX2OtL7kXNq8AkLO438w8qiyaKUNzWwwNHvb+gJEjOsTllZ3wacj5azHmUuKvki1D
mg4+EnhaGpWqfMxJq6ih9ABWauFQK379uj893NHGM4DOk7YvSfVhVpRpVGI/h7sg7YlZjHYSDbsH
NjGlHjxgFSzf/+CStKdRbDMlxBwXXxkfctHD2kNb0H9UCWAh7j9w0uDl5ZGymuKnmZDw9SXf0HYf
QqtOS4qxjsbBvgitgMulwcT27dZ/lH1PPorghw6GW20U1WvuKHTjXwypkRiqZ62yVfBHvjG3lz1e
AGcBnIhtPtWKm98bjsQUwdpMLzr4SUcY7Kb0ctXFvuoGtku+SyDM3/h7jtbiSmX1Wf8a2vR/nmCx
asaAQ7OIV9fcmKkwGO+ZMz6yWF8v1BtO5quFWoShOBu0PJ6GBKE32YYghDpYuhaTUyvm58kYVlJS
elN/sXPBGcJgFzMlwdvOqULZocRdRZNQOk6havcYlYOgecxDfVtHl3NOh//rW/105/61IIs4NYRG
7ENtAHsgHHu1Xhexm38D2RRZq6KSnPTal3JtaZZTixAEcUlyROuvehIxwCAHmw9qrBRpa77oEuRO
Z2ak5oDPOOAEPXiDR5uUXTQZ+J1Z8JmJTzd1q7ZuQNWQuYBrvPJ5aXNO8sUrNBcBpKyicgj0ZMCk
xhYfY+BW8Z52OVp84lFtGSw+Rz86/+Qzn8jRKj38pHiS/K3VoNyx0gNWjnrLkQoMhHdYypSiW4du
e07vL3b6rTkOcGfFg1Wd5Om3BMdc3OUtjx7aPQa2uTGriPOFjPc1LN2KGaOdP8bDc3CPIEgorb7e
A5+f2HhboP/ASE1aqoRZCZbHAQUZkI8zYwBSH+wVIcgXujNLV+fSLYQyk4w2A5D+9bUXcZoB8SxA
K2JSQpmCn/CiU1qqU9FUlTbug3wPDKL2ZWho61A+TpfbUPn2/3exRfzCQFILgIGJR/J9J/BauzkM
m+7Kzlm2Mf55JPxQ5xyUJEhbXCWWYlEqh0rca+Y6VNzyBpX2thVmaVu93eFbEIGeQ6Li62dbwhH+
uawiaQzdua64lLjBKqK14qJXHtzV8bzlBL4tLvY2sO9uPHvn+/bufrNX73BCuvIGl1/KPxdGkWJG
p/LLmBPyv45aKRMiVUCYZJ9dAm+EfZ/rP9VUpUaDMmYo2y5jusFEeMxtEY1TjL1BbNjJ6HX1TwMM
qVzCt1VuBxGpY6TOOpGapX4KNNMWGs2lLgJurUE0lMG3C3DOdYVTdU4iW0quoqYX95Ig0j2RWemd
XaGLpKfCt66v7pPUdJkeylbsFAFA4YvsQib2av2yVeZBnmI5DBrtsXjWen0doHhJI+PKa1lM7z+s
zhxn/lqdLFGjwewF6ZigpRnZFxd2ebvVNv5NvmncAAGe7+OhvatWkVseo1/9OrkS4ZdfN3eAfgfY
bgsPBplewCIvDPKu7WUrGI/hjVJ5+aZ9NW3pCGXTxUbaHa488DLz/XC5ReCU/byn/11OBzHbG+Kh
Ue+Zj4L/jHqHnkJ42Vr/bbL9dknykRmuxhQXj573axwgP9D2pjTtJ8Xjb9lR/cMsfmjVHnfiQDiL
+e3QX6PCzJnCX+fD8ppLSFUnJrVV64q4H+WZItlFe8haWFOP16xoP7+QLs7hBAb8kl6YZbUq9GZz
2Yf+D3gXoMSGzovL1/Ra/3UJefjnkaD/47jNJJw2+/tl7EUzUMVimPa9Drpefim17ZhROxXZVkwz
OsGX3cX4Q9dKk3Z9mhp2qg2HSc/dGCCGrDFOe4RSg5DIPQYZeCFNV0r7T3eyxlkOV8BEP3jpxD6k
Sh5rQSoeBy/ZxK7vlpvemzwHDTr38nzlw10Mff5ZDQuJGT4f8usP8K6k6NNxCMVj8tQiNoQrAQYQ
d5fDsNYf/DPFjhs5WE/chPvwVL6aZ5KljcyNiKdrcsnLEdjbrRjqzNNDM4s7WmStQjLpY9/1IlI7
tWdlPfkPoqGYpLLuXY4Ey88mTPZj2LmXHEYumjPMgjP9Cszg0y8bbDgIMsR/PzIwhV7ryrwBEs5Z
DR8HjegsaWGf/aK8Y9hoEWK16335+fhYfmimqM9GTChAALZ7vyt1H/+JsdXePjT2fwrjyYBViwyr
nf4cWrSBsfuo4Sj7dnQZNn3035UMb4sPYhL5Izqs4OcW8UwUL0rQa+VlT4Yc0DQp9Z1gqNAUrwRO
Zf5BiwedgdQos/GoCMAsToqwaUeDuKk+fD+eu9OZKns3YUDkb+/uIFis7cM3z9vF9oam+m10Bly9
GezfypXT/GM+Nuswk0CYGIuTEi5WG4yyf5EyHMs6qrSinCWyx2AjZ4e2/XmV7fBJzvKm+ow2m8I8
T1qCueTYSIYxibWHxD4ej+efq4sdnrd3rX1zKG1HtJ18PdjY59pXCrRPcrT5wqi0igpGX6gQvt9U
Qid0dFuxG4n1TVb81o3MSUPrhUCeS16ltuyo9jWcMuCbV7bT249evGbSQg5izBBERB0W+2nsaikM
+0o+1u7gXQ7SoXUV23Bhgna7zusPg2ed45v4Ob0RVK98CPbDjymytcimh+Tv6ufL9nLoD5PbK675
Y1RW4zE96w+WEx1od44Y8Lj49tavCCkGoVuQcYTOxD+0o2fFUhvlB8xMbsXIRhXlrl+D4fIdcKg3
qDCaTk5D86w4/YvY2tam8aStcMh+JqIdHy/P9VH4HbiJOyAPcbyGCXmje321LvLilaiCmk1jpj2U
7vcj7lt/evvmz/pwOm02t9dy1uXEbf6o372ExftvfUG1Wp1tnv5GbTME/41fX7xmibrOy0TU5BzA
5WLs9PGVQ2wpeve/L038lJG/hFO4SJfFiFSZaZD28ISlr+isKlt3fma7BzL1dWrbp9POeto597eb
Kxvvs/A91yP/ufDimYcCRXq/lOMHbEbX8UO2szzYb+JK318LIm8H0vJdgjdnhKujhs2Z8f5dZskU
V5XRpUdhw7gSZKl+nBlDwQZ4fi7bLUoddKpvo9N4d3mocztDXwxN5tYWgIijC90dLbR9Je+yR1yW
5pb6GD6Hv7Vf4e/qUTsW1rbl5C3sEFy+gzJVpzrCayC60p8gcvXQ03tHNVDiQ1cUi0+7fsx+ZvIm
o7h+Sa7MyVFV4FmWz6pgfgiPkVJW1xf7ttX9lIG20p2le2HfvdZMbXeYAykwffeZnT0Z7ez7Wrdu
8hOtuOKb5mb7OHXkk7iuPGRfbsPOEe8GJJdgudkTwKxmplDTsPRT1zyqa32dPiSCJ6YuTW0ReKld
hp6M3tFoY1nQF7a0AkLFPGD2y3i17KO2glhHGMCA240GL9sFx3yTd6vq4hzgPE6eyr2FhLhNa676
TbovvQTNT/pzZBaKzXeguwhJ+xvjBRjhPTPpVRTZxiPOEy+4BKnn7jtzYJQelKPyIrSrdA/KGxzK
HYmp/jDcSCe8pMYzTlb3JdQwOEf3EdCU7+Pv1j7oktvWNi4LeN468Elm8b4bpE9GZmRu+1N1ofHW
6MMcKtTSXqL7gGaKDRZMeN6IjDKyI0a8z+GFlo/bIVAC57L4OZir/E/1Le3cV+mGGYvxe28xFKH5
q99goAQmsrKp8+GXPVibr9PET6pfCz3Zf1//4qsaG6lvg8CIj+Fh2Gln/zZ/kA7VTtuX9xE2ww6a
+n5H1YX6+3Or75rH4bI1vnUvMri8nbJHnM449Tvz7J8zFBgOY29Pnv893VSrfCfvy0cT2a1zuuuP
6U4Wkca8U7BXt4PzKOFYf4oax7qimbpkxr8FKHqkhjnzrHQy7fcfb1ibGh65SXIIJiuzYzl3el3c
Z5NI21LeiGGD6jLeZF0evKTRw0XrN8hku2P2y0xc9ObtbrzpVr3R22l30IVfcryuc9zcYvofAOVR
W3XFfD9xTpUTmE/+fqitgiJwYtnaSiko1LhwoTzfDHKwDjiCY50PQ7sbcwGEpOKkYuMpfNg5J7XV
Z6Dhh1U2EMgCNMlEnUFybUXrqWgh5pv5OkuQClWj2FwrJcN+X/QCtHQQidkqgAgCBqhR2Lhfb4rP
kiiFThqUdRO8nLZYwalqdIFMPDkM8qx2UVwsL7f2eNJp2U8EU641nD62GNiC/15OXxT48qhdulYO
xX0sKKD+fiKeWgihR2IOuuMNBkjOXLVXZh6f75O/LruoSgbJb8wmpyoJovCm6hLo7zCI7vycj90Q
c8cPwtuOSUg95vvCb05+Ld2Wvp0YItpO+dEPs+9DmCKqgpXQUfN/+BreBIXhRR4QskM+3dXdD18+
FH5gq/29iHJUm3nyqOxyZJP7KN3o/s+UBquWBatUjDxhCFZamyCbj2m7dFMWrS27uW/aPmUZghTh
VLqgiZMi33bxjwCty1yWsYkuSfRuU8MEp5DdxoSdvroxYCLjYfz1tnjr/H04KsD7wq1DKwdK9/sv
q83UMlYmC93fKHP84lVtfkrKaewVLxRXvX/UK6bLcP6AfJXVrTTuxVi2tQI0ATjoHpG7dI/lrZrS
RBt7N4f3bV38bSz2D6CXfo6Z/lRYyYvpbxJjm+fflPRJv9ArkwjriYakXOiQ9+Ji23gt07q8yeyy
ZT4t7+tLAyJgawEPTuRfRjquojpHUOpiK2Nhy9mqLdcDr1Q0XtXpzir3yTWp2SUi+p+o89faLFIG
GdsMCQe2y97qGQw3ymoYAu+iJes0GJGFETfFJXsxW58ivAUBIRwbxf/dJd1KL9rbi/aY6uEat/Gp
1r71U77CR+igj9/DyQ303Ilywyv7X6MkESG2HfleAFhVTaRTl8de0JH2oxc8xKYDe25GmkM+cTsm
+0yHxhB35nqFNourpeJp0CAW6smjYI6u1LQHtfv99S75NE8ztJlkATYcsMIiemi9L7VNOMCkdTrv
4iKU5whH38YP7sp+/FhxQgWzZJI0w8D3CoWJ9/sxnkCAKfBaHp54+N337wPpBUVY4m0vm8L5c1Nu
bg40bVelfTJXj46wvY2da6m48qHPMt+Egb4/MwBjNoV6fxOCosuicYE2V7qZfVzhMnOkb706T+6Z
GvgOE96b9cF+dnaPySr1NpvcoezdX1n0t0V992mqc2ZssRpII8J9X2y/qTHlxmpYisL77h5X0/ah
vF9t17btnArX8dbcSLza2r8OjjNunc1m2Lz+jp0rKfrH2mBxF4vRQahd5DDTLiq046fvR1K5Myg9
O15d9ne/fq09W3JO9/fxLlrdvl659D+19ocVgCFKpwNpePbF+/dgDFObJ0Yz7Ruhdyy5dZAqlyJo
+xMwI2uF6VuvaKdGzDfgsVHuhRo8hajHaRspEndZdWdKKMy11sZHv7tWoiNuUg/NiIwuIg5+YYLG
uh2VeKfI07mQAzcvTViIrlaUCN1Dep5QgRC9KSxPXU1bWoSKIe80rfYKIBShCsa1X89dfBX15kvV
OqmBwhmcLJ/fG/3Yi7rSkxIJXbDEvuiRi8S9hUGTeVYvJ9Us3KQ5FwyzAhKESHidsGGolAbqr+ZG
1pOhHRGAsSv5G9LtSGPmYNyoRpoWfTu6avJajsz1IEjI1nOgQS0NReBLrbASgng95t97EJfaJD2W
+MpI1WwIH/2iCNoPfroxjPibOhhHPRpvZv5MO4VImCL71BnKccRuS1EGL8VnQcwKNxITd55qfh1T
Pt9YhBKkXd8+9sXLVdE/GOW2nfbyoLpp+QJhotB3Q4HVbHCHJlcdQQgcAITX3TqdtS5QLVbIk3rl
h5RtIoTXGw5RE0pGF3uyXLiXZnJgerp5iiAIvL/q8gTm7MpdfxIaYPr9e9eL89KPSgNlgV59oCgB
MWDvj4W9OlMuEyC2dumtaVN9z23EW3abK3n9m4r48nOAVgr+moigoj78/nOoQybAF/TB9uIalOuB
JDOY8XTHCSdQ4RidECfs8a4wXWT9LofoZKZeGrq1bJdbHWe/C/0a4Yc/nemCz4rWZ7Ve8YfmLv8N
n6ULHHObCavkGH5T3QgBml1Nwu/FJ7E8JltjcGsqANmuOqcEHINI9yHM7i+TY8pu4fZ3zFJIjhvF
AWEbbTN+7riPG1t5Ujkpmk0oei3T6MSdiOv37apFf0VeI7YJf8KtRBeQBWYx3ZUQshzto7hKTwvP
LfqX/JtJ0/slk5tRGjJEL2gwuLyp4yrztuHKvjOcg13aP2J7d5s719oabyrIH14UZk+oQUBhR6fp
/VUTKxxVoRrUh3q1Z7D7/Sy5Z22futUxvA/vcVT/dXPwnnkj68cucV6Jnanz+9qjf8j450eXkCfE
2XFGri/O7FQcyjz1K3kfJuOpojoBWZjJL7rgWeVzViHK1n8zrVvUvxHTB+/gKCPebMAHG7FxE4BQ
4KvWOtjpjs0wlSZoMczB2hhxz+qpwyIrKAZyQnru/ZU0/m049nH9/nPryyQgSstanfqBufF3Gs/a
4YzKkrlevfy0V/balnbPJeI9p+m4e70qfHFl1Szl/atTExxfCz2T90F837R3aUCvpriVp4ka8hjF
+GULjhVtxPxZaw4+TFtIbS1b3hx0W8y3iH59HXA+9iDn18gQUYRdTIr3tsP/Gtb6gRwFtV5Lx27X
ugBiXdBJDoZxG8ZZrnCUnOZmHtQGrnr672EDi2svgl04XvJSxC9k7xenGQahqY9CgcZZj2roD9ry
s1CrPBZO11tXTocl3eSfD5fR/Wz7iQ+HuNi9UdmHALCzaZ/Xm5HsWmVyGm7xXPRhtygC9lIQExWv
iO4a4TnL7RG5YhwwVl+v/ufx49/beEuM/1r9KJabtNA60tHv38vtS+hYq3PsrmkakYDK7snc3G+u
pVyfJH7zA4OfoyWMQsbbUPSviyZykheBqoBeQA1B9fTqJgwfkxblWSzRnSrYRfL3snGLdK/UZADo
6MJQuOnUXYf5RbopfE8zjqGELoUbpCvTf2wuN7W0mW0GNbexInf4ncHY6hwNdmJ8MoVdvFeezLC0
v149ac4N33/HACoIQSSvzDREcXHE972EqKw6ysf4Zjz124s7jyoFp3eoqg/dtlo19wkQg//JVWn1
EvsZTSOW+v4T7lqzl7V0kon3e8mVDuXqfLf2ylN7t9tci7JL9Un2KY+IIRqaKaj0S0vWbAvORJm0
i7gPq+91G4Goa11Qme4kXLxihMBWEVV7DWo2nhYXBbUzyIl1Lm8QSRRmOYQAZp0vz0iQzklgxw51
8xBPjF9w1AuG0M3gT0/DkxLfwzpB/Op72sUQHdKVJhdb8OG4qTVXkpyPQ20eSpZINCx8AyUe7f0K
9k3QSWUksQHTHWTAjEQwDh5LPn1Fy7hDZs9Kv6Ultx4B5JEtf/0GPzk/5+uDD8GEdbb/WQThUPCB
B2q6fwgPwUkLPFr1lo0Xa8Tn15ySDUDAnUXH8Ta5ZVVNxZa34eu0wwUUv1zlYOzijbyvpgOalbSC
ztcQm9LHQ2K+P8OYTU9BeCzrQyuyJiuJaJoEYEINmEoyOmR5th+m+K20wBPQ7idmZpX5TLlOWotp
Lm4MqMVN0opaRpNPtRleCVYfJ4jza8MqAXSAZdDmW8TMMdXMJusD8di6vas6ome64vcD6Z9z7WSY
f9Lyw/7rSm/6IH9FqC6RAyPokstebiKXU6EpGiCR+NGvtTEGU8NY75rWsvTm0vnhom9LjiSVjLjA
+12ZM6IM/KK/HDVOQW1b2b+fjr19R1anbXXvxXckt17dP0nu7xdyTHt0Irs8ZB5DR7fZoU26Ib1x
sUzZh6vePgcePSw7dhlIrqdN5f5hbuFeXOEk30j2c+Z4B6hsINV+fBtt6tx7D3OX1f3r43Nu5/aB
B7RT+xvasA6/PMUp3JZf1Sa2M/cXsviO5n79UXwWS5F9ZsO9Pf2bkfNfSw7HyfITQZjIA3A72eAL
IV+pLz5OIOf9Q6IMbgmJkQ+OwmYz5BaGRMoxzRzGNTyoCXbN7j1zlW78fXMevl1z3pPnl7Z8qRrY
QJmuEv3H5XA/qqpYGmH8HM2jxKSi4JjQ9slRO6Glap3qfXCc1vD9T/lO3NcqEFxHe86u5Fja5zcB
ukiG3Iok0SLewftoBNHsQ9ZWOFcn/yk/x+f8HtOCg79Lb6K7krrnVLSraF/sqKTPyk+6tJAxsQ0O
z8mjcYcy4vayjjfmBvz42Vz5e+XHbInKhGc75Iz7mJvs6Agi/7XGn/mIX7x4uqbU+FlYImRjPjmn
+x8+kHhsKj0SRG7QXMc9HUZ8hdrTjL2pzZurplefhhuUwgz2yv/i7Dx7W0X/NPyJLGFMMW/p7jXN
b1CSk5husMGUT78XWem/CfHGq50zZ0ajjA4PPO1X7sKyVPsQoNJLQylR1Rp9YiQpC93DJ009HhTu
o6P2CHtNrGR9qNTGSHv8ey/0zey+bl0FEVqIJbKqav0EK9SSUBxG4FIen2cLW2KnB/pE90wHlAbr
1bCM3U4zP2ebOyvlRjyI5CnIkA6tDxda6kXEUSAJg/GVmpw/f35erfb7rd5uu4rckr4f4JfZnQfe
mlI4S1hEQkFW0Lj+eeZxBaUDdogwi04fQmwhy9GJzGfJ7CR9DtP3vz/rrSPm+8O6n387YuIolYV8
GNez8WmZt85FXHKgS+rm76fcnrwxNzvRLXXefoqVNMkJsQ2+oWlmk5VtHy20AmaTycDYJoujjmyu
ZYk6+z0wu7aYPsvvHXS3ri91BAwaKTAZiHkvvhgEgwQWXiLM6G9rXm2d22XJrRyPHq+0nEtNgou8
oLoojZaD4eYCqh7pjq5X47PMsbLhVNxeo3tZbzeX/aPw+6h6awuoVzUeQtPYPxP3L56v5mGRmmAw
BssPDOOMp5f288VA67G8V2m+tci+P7g370F6imucToazM8okkNOAHNXNNkgvZiw6dzGdfXmjr83L
Yqaui3KwSqjyc5k1IyVtx3LV7E0AP62TG2qh12/bgeHb0L22jm4ZU+FtN36LnnehdXY+tQltnsy6
t5n7MoDdQDrRLgB8lPRUsoWfAzmnQuhBxq72rZ1NtFVJ6HAxBsvBMgJt0G5Yj4ErTiUDHa3Z8VA8
BY6EgHNtha7kioKurQHjDCb1g78ZkMtE5r+/N8qtMJzaFfh5FQ0o2iG9BREgreHH+bmhATDeyG5J
EyJw6GEvqx2t1DsZ961MhrRTgE0PPoYjrrcKqqA5l+XwLC7UFU0XcZo/dl70RmsOdRlka7jyzCqy
x6sryHgSOE+DyaoH+/y5xmobhxQ9Mn0QAQMg3NVmOLlkzp3P0a2L3v5ggByF5JSINwq9z4E9ngIp
HoBUVkDZTkCWnKGlaqWORFPXlPdEpziODIzUGOgSmjJqb5JeotQ9ojIu0ZrEnVn/e1C3LgQGpeIH
JCAkySH9cw1p+AJWMsfZQpym6+MMuSTk2KzUHM1OTmIUyHgf5+Fn4fgfHrABq8EPWo920j2Z5Btl
oo7Xirk7og20rfrKpMmpbAdVB1V7fD4cKUWvjw7NmZ2x+wfb+M5L/24HdiRa5G6BioHK/iUziflK
HV8KYFv+JF+O8U8YOYr+EFuXe/DeLvD6NeWdIDuALTL6r0Ts240UjbiFKUuKX0EvTHazmGWz8zIy
NVbZ3zN5o+LUvdT/PKuXPQ3SgG7ckOV1Pg1NNd60gW8Vcmpd5Yd8fLJhhSqjRy/NZ0MBJF5cAgTV
EPcfjD/vDKRbMv2X7qDuwMo7nz2pdywl1UUWqjAL56P66dJsWLfndntqngfK9IjNoqhYzWVzvAwN
RMeHMLOLcX1vgm8ExCNuBJoNIk4DuLr+XNXj4CiPw+OI7063N3IrDukOzZmvFTcz7oXf3R/Wf9/v
D+vdB0qpoa1XnhKa4waAUrVcttlSKe9cr78R6yxalQxHxW+OVmI/fcSj6pqGuSwulISXsu0Vppjk
cOJz8XmaBPa9zObmJmEO4cJ2mEOijZ/fUFaTPEmvbJLajqj2eHZuIsxnqeSqfy+YG9EMhyKGFBrX
GJu/m8xvm0Q5i2pdwrVik8DMM3C7cmujdu615m/F+xIBG0cwYkeE3r11CRtvJJx4o0VlXFeXzWiG
O8LU068OmLg7EMbfKGxpRN23wwGMacSPvn7+7Z3So3xNToUU7tH0Pxv5Rb9sz5ERPXj7+IkLyI5w
xnFkQ33dITq1qMHXdT498WKEmdW9467vCtFtANAxXYqDBH0Xtvz8wE0ayU3LoqIF/rw4bReL2diY
udraMx419/n5cDiBiidE0LcRqs465/7EtjX9OdHFzeywX21rfa1a73PZmUv6B6JFulfRQ6ersoSz
3nULARRXuitd9I1xsvmmjTm33q+J7ljTHRSKf7L5OFu0J/154e7y3afrWdwidzb9rWUE8LwTsZLJ
cdTeNqzpaw+jvOxA4FfiIJ9GQ23J0LH+Xq23bkwQfAR+9DBV9kYv+EbKzYvkcRrOucz1S17qmXh2
OpBdDSJ2dlU/xqetIO5qvlF83p3joX5Nkd/nGLyeZ+ppeVE+tSy3aq/+h7CshSqnfW7uweX6+pVf
h973UfZOQEA9ZzWTfHkP8uKiv+2D6T5xtpM1aIsuOal0glLnc3Ovnvw7FO/K1sQ3HbmKvdY7NMaX
4SgbSRruZeBxx4MtRbUC79B86ilTxPvuTPmN6guPkxF8hEZC8bp/1cShphzbwTiYJw2cxnKEnE06
CeEMi1Slfd/GMLg1uXDCBBEchF4ExS0BaOfXwPG90Gw7rEMABrfTTvA8bZ1d7hwEN+KaboRUZiBx
Sh1Q4OfeywMtqq7pmT4QoskDRpOo8QRJfzGdNRDokJzQC+AAFwoqnqg4p+gRxMZZVjFp1NxRB5Kq
5UefSoiY3fPCvQETohMvACkfU6JGNrN3IF6DtBylXlnPpWBCr0oXFArzIyfzl5KE6eLqAu4atxF0
61CcCACjQAXNt3gGi/mzhkd3Mglki5aMGjrFaZ6quyR7DpRpGa5EEtPBaCZ5qxE+TCqixotQ2qDR
8/de/L3leQFG390cfN6vTfDtlA2l4aBK1bOwos6vGCdxNR58XEpE6w7U2Y7JncbMV9n+50UPLLkz
8uB0wcCurw8xqMrGD8Oo3VeGtwn3AkDseTEZ7mPbXx2ReJ1eDO+x1TUD37O5AH/OeOVUqHT5BQ4V
Py8pefIl3YED9/xO+Hdjw6NKxSUK2ohii9yvZjVR26jjOmv3Ix2U23kuGOPpee+/rN5Om4l+Meck
HMt8nW4znaZfZmzuzEVfJ4YTRwZ2xnmoCJy/nMA/V7pXldo4q6p6fgEH31p+sYebq3qvqGqHiEhK
jVlmsGkQanFwBw7wH9dR5S8oiv69KL6Cu940AXtjXSCN36nI984gEp1LLYoDCQaUCR9okUOEam36
7xd9P4G9veaau9hz5+Uln9AFDfXdjssLloR+55P0RS6/Psm4E7pGu50TQOuNpB20x1iO0nolTU8H
1Q5f0klhy6FTr2XUgx9PB+mxqQAGDrfeRCjNxCEwcE4f4+vk6rZbVdWTjwYjJF8Hyi3VxuVkDOB+
y0at2llsFsLmirMUm5QLV7OrMWpwRvF5PRljq3jWJuNmnr+drHjiv2iTc2QSW8QfKB09x1bljq0z
5lpbUdZzq9zItuj4jhQaAQp0ruDWkn5xYSFMREtxZJzhAX6rliBYd6nNv4NnemTQABEr6CoY/fp5
CbzFVwasGjHaXe1SwAvsMRxPg3Llhwjy6snRaTQHINultVkxUQY34e/18lUY6K0XrJshdNPopSjb
Z48lzFHmB9fjQ0HTCcm/NYIqtFUuUEek5YX+S4mhEyZU5mc2HUy6+Pfa1RTeLo+PyAO7CLG51ICs
3AEquz1OnZeKZXWmKJhGRnCoydpp+wHpMuH6utRfDMGGHe8ArzPPB82J3ajUayBqiwptlkovjEYP
jdyCFungvGH//bZfRaG/3ra3Ta9JhmcC+GV0VMziAgUGSR1jJXzkDxTPqpcB4x0hzG4PY926Hh6A
7KkIcwZ3tsaNAJl5J9EWUD2HH90PxnHtFumcpvJ+BjNNMfahuXWEyZrWlEEpZmd+qubm8V7b73cF
hlYNcAyFiIFqdP/Cy4rwEldV83VEHXGlbExOJoBfmXjnK99I1ngScj6UZzsJkH5pLrwksTj0hRpP
Jhx2OfSGEy2ERlFgKXn9kDsvjtgY4aGAmhWSxvKykO9cCLduKyIjQMACqmEyRcKf53FZKhhVo/64
p8gE3hUQonnSW3ugJ8bY1KyEkux4RTFwm+rvgaUZuYlbJHnI5a00zmZsbITtcH0v17s5Klx00Vci
A+OvLoD8dmXXZekV50Zm3iEF6odoifHOAUjufrsFCZLNMlcnitOzRwQVjKlsTA13YP7TQqqn99pN
XwDk3lZg6dEHQdkDlfd+JD/0GywZLnnLRfE8O88Pb29ggfYwg7fWPNpbZ0NxBZrPm9It9XtNhO7o
/+vZvatBlBNyCO/Yxefog+kD3aZSPnHSmW4B7IOhuQPXtzHvdWFvQFpkOrDk9DL4y6468/P7h0k0
9EXspVba2ZRhCdZmCWC44PQaLNt04vuGIM6DUMd/CKH2q2yG94K2GxB5hiBJrACBkB1s2M8hRGlI
eswdPR8eEW9cZeV0yP3iG7VijccIa65l0R22ZoruJXJVnrwkAu0iiOwjYCGPrZM3Q0pJaY56mzxx
M5wDA+92c4wjGCZPEtanj3fOzO6j9CaL3Bn0Gk1eigd9QFPeFiiqe54E1W12WAgWIdX+ZOjbwND1
l/nr6NXYsV/uPPXGYcVDVaw6NYHyodzbKfQrrw2K7Xi6Cc4FWU/CSw1fEMsbWn+/3o3KORPSZcyd
k5tEfPtzQgZoTDbSOW6BeyqO+Dm0KZ7rGgmRVVmE1QiNjrbCGpQyRerh8jjXFsq7PPVd9DRtdRIu
0o8j7z+YxYsurrgzOOXWt1e5K8id6JT2hUj8U1FnxySTiWu5KiBoiob4CcXoBbcqArptYmyJkAwA
qdkr164+fAQVm1OEEHQ3sD8r3bzT0rxRAOBzkfmT4FLRhU7y83OJHilkSA2bEZmNsQBUt9q37N3J
1XCsxlw+7Aameee8uFHd/fHQflA7HidDrATP9VzI7Uo1NVEfqtPL8aNQ4ajC5tQAxulDjFOrT1/C
l2t9t+/5VYLv7wIFWSluTvYutdWf7615/kDFpTB4oJCDcAf8fjoVxwf/9bTPHpV/OGFeoNI6AKUn
x3gyuEzaSbmI4N5n1mUdgme3AevPy/0IAWguRTfZK7ZQ6M2LjPWZoz2Qa54xNXKpVI9gNhg1mz9E
xNdsyJpPbjMLUj1GD98YfPjL4UeFdCItkTVghNdwA7nValcqEWLqyOsCQZXJ3wvxVsTSSXTwd3d6
DvvopOSins6FRPBAWY+Ktk1eU1/gD+tyaxeYRuRLQoqwmEDuIH0mtpAUl2OJ8AKFYm2UQRojG870
8mqoa7m6k/XcXJVUaTmg6Lmhd9E72DXZv2qjZghuHqdQWVgXI2NwkidJPIGjTP7djD5P/vas7q7q
XkuXaE8qZyuWkYs7ozUIPwOnCwPZaA9F5xLd3r+/3g3IGSUamEjY4GndAHuLJzrB4LwOtZrcWXEa
S7I+3vN5tLgaY12kR17qZxMVjvhOEPR1MvfXLNq04HIEmapdX95+rB5loUiiwb6wH4f2wQYzZW1r
t9Yjw3qBdiSaDy7Y9Tsv291gv55KDoqfIucEXZCfO6UWzn6pNej7NHgbDJLK7Np71+xoJDHyqG7b
1pAFRkbVNsYghy042P49gNuvLXWapSAgO7+lnwMQy1OmXKJjs0du2shdzeU0n0rW0YqMdFY8RcC+
Bg6EHHsM3Esz2/Xfz79VC+ggpRg8UP0Cf9mreg2lgoQPgdS9tiuNwj4gV2m2erCQTLhHE9URbPJM
vbnz2jdaFnD8eF30XgCZ/borRLFoCy0W63lyWp+bHREEpHl8ToIryJOpj/+xXDl/v+qtugtvOR5+
yct0z/35qatcEy6lQCKDaZf5PHZULihY1ToVdX1CpWGtv8jTfCLQYnZ3s3tBwtep01tqpDJgd3ln
1praq0YHSpRgtZTUK89pYje1W34r1uiFk3NkRZ4uQfArXYminiU9XneXD+8lRpvgA+y9atRbaSft
U/SSQz1tzeBIrY6Ob/OM6+MH2g5UDAbXRcdppR2zoPwHYWuLJZuPG4XeuH9/SbkLM369Cug15JDo
z5Cz/PySpyjOs0F1Dh4EB4Pq8zs28P4DUqgWzCCkBdVlB2/wXvAsnDdb+oisKSgNVjFDC9SS7dwI
FhcjXg2Wx4draR9DUzOSE8F0ODtHuvh2tP0FF0a8QIpEh/GAvSHtrHwVHrAOvNcluNFsAuzUOU3A
2qHA2pfrUAI/OHp+Xc9l0Ygn8nve9UEpgJUowcSoDZX3lGRv1EK/P7Avv5MVQZ2nGEx8aSrVi4Ry
ENoRAGBG9SKOCr24J+J0q5KAOIdAg7fjeOKS9XO+BMj/TV600upYQQGG3G00U6T/fJRDPB3JOFXQ
x6Gp437Qonj0HqbW4LjRclgY+mBw5/r7su/oL55vg/mCZH/LK6tqFBaFLwsrBD08dPYR6mANecgb
YKHQ0cXwFW9eB2N7RIOgXEqneX7C4tAdpe5wbDeSietLiOT70DqCPwwN/xUPc2ESZ5zQOkUQKQUS
jCOSUdRGejTSjuJoV61ZhKY6nNX1FNHv4mpB8S7KOxvjRgT8/Tt/pdTfXm0kpNlQjHg1HG46kzQU
dq/NQoR6/vcGvIEnoj8I8pIiN1Uw8BE/J1QtrmlG7BPP/dPxZTAMtinRzegk4IG41calLsQF9jXF
FJ8iNZ2pWmnEBfh2eWjABrHkHGVJL58MTsL8PESsoxwiqbIYn8C3vGG7648DU/CPupJhoC49Xaoh
ooK5fr4WTyDzHS0NVnKCP1dANIuxtTgM7iFwbmRUP96vdysKUdQop/AUzf0zMvLEr/ijVo3TmTln
8h3oR9/3u6v9fn9Yv8B1yrS6rLWwXlHqrUtnqHUrsKvH+mdTOQjbqw3byr3U1vAttcef1Ao1mIo6
urZ5aAo77TCErOMbw8/iNXg5L8vELvfyo4ikpaNY5ez/dXd+m/w+Z0JKgtjPa+JHbKj81pYrG6MW
cgrxtEJjEuPFYHhnvYl35qNfCMCh2WsuajjYP17NRTtXHld7DVksc+9MICjV1qDRl5f1TpztSOM+
weXfCenpSt64crqoUKXyjNRQX8cTp4g0SUui0hGqQiGCPav8sbCFbfbcTOv11Y6Wsn1dSa+eE2wV
7pY6sKNDsGk+fBs5R9szQ9t//4B0bZfmBxfQTHYjeJI08e3KOG45OcZWSSG3MOR5q78PpyoaQ8+n
yeWkB8aAEjEUZ8uHoL/WNjK9EDt/T56bdYMO0HZgpZTArgZJ079Wr5Yn452i8rq20hm1scf2cfQ4
nLZWe9FDivhriuM5cEMZEQw9egkAQn60i9hCRnM2tkb7y8lU4K/ulEXZWJCs2xX/qUA0CD4DiD0v
5O/TkprT30fKDUj+l7gkkDek2aRfHvHnahyH5WUYrIe78lF7oifOdVCERvIsvCdrsjnoFvFd8eXf
sCueKhETdZog3aN/HmSJeDwlQuU3+wYZMLB/mnElMU+Q97tXUb79gt8e1QtaRkLZaAJUb0pDV1Nh
BSCWApLCGRoVOrTunTLAVxbXu+bo2HayDhApQMn17lxPyyjq8nOUHWYUDp+T5QI4y/NgJRq2OstB
mLWsmSd6/VcghpR6C122noLJS2Uay8QmMDJRIMkcd7D+jOl4/btXVO0G8NcAe6lPJmT5gGUQz0FC
JQiAKMjzINB9cq7CxUgud2oxt8Ksb9+D1t7PmY7i8+iUNcz0CMmuEUXuE2/c7cfU+ryzlG+cVlqH
LKV3oI5UoX+g+4NC8OSAnOpk1TY109VJXyE/ngCmmC0VvXVePu9FkbfyOBiU6LIKpDO/VUoDUTpm
citLdEnSCc97sx3VWoOkBrBP03Jj3sMK8afemMAOtNdhitm2v6S2x2qV5kOvXJ3HDgJywdgQPaM5
A3J2xg5Me0tCkvRdfqrN4rlelfvCrN/lXbJsXpWX5FCvgteRXr4O/gmt2Wyq1+oTP6hR84S6TERQ
FjRugli3gwPaoFgChwho2JvS2TwWEP+dql36r/VGeB4+Ij8Vv3rv0nv1LO3S1+smO1RvwxdhW23q
F+7Rp/YleZNf0E1oYPQi0fqWPB0f2/d6FT2Vb9XqvE1fw8dmrezbbfYkvtRvGhgP5Bfesrfog57q
+U18yZ7SJ2U/3jdrGPbrZl11v57918GhXfJrI+6aVfZUbxjW4+U5fFQP1VraVet2Q+LEr3h2nHso
1D9U68zyH5v3UtNL/r/y+TJ2ik8twd1NV7PZmBcFpJc71xdC8fQQH64pwpAGpYGytL10qqi2GC5i
xc0bIiAnvBsfd/WV/r4EOAgMjD40Rd7evqTr4g/y+jLg4KjtIQo47Xz8iifAVliUi/NLRJJMiSC0
BXqV2tDCbPExnSaTxCyfvBnIBe4Yf3NxfSu1UFTTHwW37HiKZGh/b7NbZTbIKf8ZaL9BlEhxcCZH
DNbPpe5PCJ6yvUdDWnvQjktgrK2KK70TFZaCZ9uS4hpk0ufigiGpURz8jUc5NDT/HtKt+viPIfW+
3Vg6e9jYERpRU6PGdxp7RhXI6ysVHHKcbKTTnaCll7UAd2xlNE+9XaHtzuFTlj52dUCKahiiBUiu
SdNK/khze4QkF5KjWEleDCnsAqwWxQn+daV0cCd9+K2O2sFF/+eL9oMc76yNj6NSrfcH3A+mlVUa
+eyEQmZyqBzZHu5PU/kpRF1iJtMeFLm+st3RGlish4lm0CIyxzMSoFdJf6/dHKtGQ1gHziGcwM7m
P1SjnbZTorZ3yKp0y17wHXEJboy1YGNkqa9LrqL50MAw3a52bWSJLT50aAxm5tDeRDYCY/8YkXVP
c+/m1fD9tbsg4VvaFBZq7o8k0E30T5rWoBgk+C4zheYBQnni1fk/xbQ3IsofH7srDX57aiZGYewP
VWnP5asvhh3/hWL3drtVzPe5Zb3uKGpYu9g52p7x797pfQPR1eXjWCBrXdWP0t/Pp8d166tByy5f
4TqnpxMMsdhF7/6aRMIt5sQnVu2+S+AzFcC8r7FVWK+Kq029J9iJBnqt9hkaxPEu6uBGeq7Ag2Zk
8DLGXKP9gTXnVhkkireHUIjqjOQsDvWOpv/+oiMwosAX0nToiO5Kn1wIEHXVKG1nPvx8sQzR5KwG
G+H+k7auSxPq4Lr3Cra/A0ZFQBxME6GPjHCk7VWnh8EVHYMoRlyJeukbjADDm88j02On/H2W3Og5
d08aQ8CTudkp1/+cobyKBK9VT11XHkqvcXQzkFo51CE8FanKVqZHxSqzltN/R5ujTUd8dXu6cyKo
XaL78zJgECxTjM07FMQXn/TbIr1mkurJZ7SkoqW4EYzEHZmSVeuYoGLioTgdoqV8Fa0rIOBoVi6O
04/RlAqS+2QJrvHuTSTGKLlzzTo5gfUOnGUuImh2tmr2++uI2Jc8ZHqeQhcxh8bYziei/lkykZUb
L2LjZKXTFH7xyVUnR6R0rva9r3yjENy9oAYUDjJQV4D7+ZXxa1c8ORyEOAO+SiiVpnLtVNLyPNpk
/skdWfI410U0l/+e3BtNuh+P7YeI40pucINMSCd3giFabDlXteppRrPrbC0rd/hyl8rfrZf+VNKS
gkcio2YvfeUn36ZyIJ+uonBSg7mKhgh9BVmligJkCQ6wBuH4uUT48DJYFMu2NqXyHiehO836T4fD
SZcD7Nbv4nfqX8Shl2vXOWjf8vSvwRDxMiGga+XpMYSIMitYIS93O9Y3jxMQLV0iRIFV7sNrrqEv
esql9vbKYVHbi0Mwe6seVxfd9u0JYlY050+LVv9A9XxeG8gtWssHo5n9y0zXnL5erSW1+PPiPJ2a
d3bWDbiv0gnq/2dgveMfSId/GUphOEddtUpkC6lSX4WPriEzG1hVqGLxrCeFK70R540RDu5QtxO1
mfpBvT0Flf7/2grfR9QretVtFWSxFnUlDkRb6eYjaqx7XNX3kpUbLT4FbpuM8AZWObDve0ebmI6F
S6Ida66+2rzolSMYYaqPuWheEhBxAJ2t18DOn7T939vuRh2JtjQAa8BWGmDCfh0puyq+WgtNszoq
ugbcfqWuk095jS23ma3l+XWX69UHcszHaf5Qhs7g4URqviIyL/81tDJSPfD18u3vQX1J+va2BvIt
CmsTVCydzy5Q+LYxExH52LYu8geUppeoHe2QUM318ea6Fmp9oNnBJtuNUvwAzeOhCc3R21Ait2sR
lpb04/psdUReW3pGqBvHAKBZyTtQQXIH93I2R4aPRwcesma6aJwR2ahnHd+vW2UmuEqiN1Mqs5EO
xDNAXYWvMERrbuk71dtofX5EAhzrZ0mPJXCi/gwnISojwaqTrc9n8TRGnmJoRltxqhw6T2OjcYd3
2oPS72QEpfYOr62CIlAIWX5+m+sg1EapNGpXV5VQfh4lTuRZeWhImCwGOgVSocOCSY9qfoLPi6pg
KelFSL04acz8shrg4VDuTz6BN287Bit7NavxQ9nlgvFBXOE0jT38rkwn6RjxGS81cmkixpoOaQ04
e6CPIVs2ZnZPXO9GosBRDEWLUIKiovRFV/g257GsRNfwehyxA2bQnw+riX16mLzV0GlQbEPD9ziv
N0/ofy5f3V35dCTAqAc6GCujvRfR3DiZfwylt+3j1MuiAEY2+d6VriSRhsVlhOqpMBcA+f292G8I
UHQAfEqoIxm4ktZvPoWneFgej+Pzw2g1tsaL4NVbxHPvkM3jSTYnFLXE6Xl+7VjK8HJkSyHCudhA
wM1o8vqumFf9yYGf55xdhdDrYl4ZawBMtjBEu9A7cRIUPCzRxZn7zshvXdnAeDQNRRbIWrgH/FyK
UXjSxDS6ApvAUemsq89q6TSDTI9GizKzj8NuRcmUcM+Jiw5G4YCT+Pvb/Ra7p9KiAoSEzE3LhbH8
HAHGznFRjgceB/TzxUIwdjGc73NnL72uMptC3j6w9oBMIGFNfIMfTI4Lx5F0a55PXgCvV6up4YAb
5Leez/UnefG0fEAo6vS2qfTU2ajmLPjchHB93OlUw7HMxfjc8l7/fguougyzf959e43+IYyltFfn
YSmslIXiG0pm0EZyqMtgUjAq9dNnp/SEcx9i4/RDMC74lwY6ysnRazlFjLwojdF5UiBTrHA46gNc
xwMD+5mcwto+5C1xDJRw3DXk0JBP5gBxFWp8Q4OjIB5atHsRV1U1ULVUluvNeC8gqymZo5Mpvfhv
tPbK1Ig9AwX+/HlI3Xt33Cu+LnPEVkaDlv1bEsxaTGs9NyyWx4Fb1rBYSI4k7QUER7BDLzvIzPgw
nmXbwTR6Bs10fA8P8UM01lFAHA+Big5eSChD39WOHdlJiBf/hNwRc0ctsEm1I9lpSCdGrsSpjgze
PfzPDcTxj2XUr3kr5+HQR8esQdkDaVX64UPzo55qxvvTyCjXofH3fN9o/vI4FXIF5XWkEPqSM74Y
XopSyqO1UrUQ6UWn1K76mzr059L5ssAkt5YDwweaeWyK12GFJbmHUWwEFKZOTORYdrlymRwl9xgJ
U0m8Rwz7Sth6qxHtSHJOTH9GhGO9TXX145Q0uCucPi5Q5cFkd3k476+ThJ6MKUwXq2oxmr/RFj68
rdhrHSQa0VC0Iefzs4Un0O7fafbP/XQt62m0eVHQCcj0gQOy8PQync6tp4RDHKgfkI5m5u4etMfk
BQGVz8z5hAtV3VV0/uq+/e/vA7nu5yHhX9T4OvKOA+DCGqhppKDG04PysZrkHy36rYfGWqxoI52c
SWrv9x9OABSxptwwsnA8iNFy3SiWa8SW+vog2g+vO3eTWxsjMacIP/+9Mrov2x+pOETeDEwMJJwv
APK3O3CgFCpciv8+UM/qW4vlTfgIQy9vdhfPFrw7CfVXVPnreRybFMih9iK69vPLyJUYB7UHmjit
cZyRzXT8L6dge3RoYmaZDlBSiGaJZpSBISsBAqGGhi99apUUgr3O9XDNH2BorMrYpkbUXnb0PY8D
GDUr/hnizFE5TeFEmqMmTiw8kN3EIze92iqMvYYmqZ5RRjk1jorbbEJPPBDSeYZ6cwD2BA/aszlM
K+My3LqFdC/9km59a2TG8W3DtZh75Oe7I2o6alQxqCH2anpgeebZfT8uxAkBxtGOCPHv+Fh8UWF+
fWxor3AbAG9r4167RT5pMSyakYefVm0uDm+qfaALtZgpDxS7ouXBpoIzYSutJxwKM4rLO0TG5oK9
FEyZZu4rxaYH1MYD06T1VLnYtvy9+L5m+68B9vZ9FY4ovlWyxyn4ZQXkOcCE1igYrlR3T1dZt5ny
/VuM7jhBBx1WT38plktyAWtaO+W/h8Jp4OYhOnFnW9wQQ6EDyp4ACoQGCLKEP+eqVI7iMUv9et9M
G+utq5xu6ynAGe7oe2XAG20jngUFjxgbUDdagz+fNc7FSDtVlD6vpT5AQhJRgmR/kjapPD/Hr/LJ
hUNGa/+MdURSPDfYx4ib0cUeQk2i56/q2ihH3fGeveOt2tcIk6guRgbMDC3l57BELY1lmQol4fGq
1VemrD8/w17TEWn5QmTmALM4V0V9Vz1x69p3puAGvoVtgtil0H0dBbmTn8+XfUlMBuSKFCELiIEA
yRE6CW1vgvGpPnjEP8L0dx/vhW69vtJ7n75wOg7mozUUb1Pp2FosXI1fnvX3qr11ZEIu4AAja8ak
rpc4V0PFP+U5SwP0vdGSMT+JKOLew8LeaFXz+qQnXIfkXjg+/nx9v45HvqyQnxcE4m++qUwU05tX
Jtg/x1/4zt8vdUMmC4oPZVPA0tR9QYj9fNzwfD3HagLaGPqg/nzS471orMaPexI8++M8a7ccDZa1
bA+768LtfBCcO4fBDRnOHyPo+4m22TlVMpERzA4SGH2cSLgit94+ctb19kk/GtgfKG+fs8fn83wx
S2aPqdPcLS3fKNCh0kWOgQgMujZfpaxv96GvFEEkn33kmbgTLqIxbvEkeZSVj2q0GAePkXC2rkTL
o+wDm7RSOfw9C1Re+Mz9ExGNORXAPu1xxvBzGrz0Mo6Pl7ZZ5Zjw2eD2k2nzSh4tPIw8lG/EoV67
6lPkoPT/SSbtDgTdj41mA3IRAUX7tDi/5R+iZoXRSymbXmWkXvfP7YAuD7soNVTIkq0pJ+sUGLdk
wUfFLA/zcPxYosIV7XFsDK3z0WjrDvquOfWnZMsIIFnjd7q0TvZxRPHDEYm/RFtwcxxIsznAUzwA
tvV1Mph4kdFsx46wDScB6aFdgk/fyuSURySbQuPyNoC1gtG3ZkVPKmY91gnHOTf70CZyx/J3yUGK
E/UQ615j7VbKMwJ6i8asipvlL8q1UFTq6JqEzWowUl/V00t+1MeptE3qyMgHL744aWk4pXfu4JtP
ZTplcm2IxeytnxMKeQoQW55i8mZiLdK6Vz2iupYa4Z0NfHP7fH9QF318W7nZNUs97npv/ygdntki
mo6eGxkpSqORtdfjWayj4jlvDcOYAqdFT+zz87S6B3npQor++u18s2S+M9I3/VOrait/3Fzg+J+h
NUChHB0Xkb9UPB5YF3fUGr4Y/H89rBdQnS7lf3F2ZruNatsafiIkwGDwLT24d+x0N1aSSugMmMY0
fvrzkb11VOWKykdHe2ntWqqqGMNkzjH+8TcTOSphCDbXiVXMVol2cmRBdLPL+/QC/VNEgVIouCC8
hXi6xLMTGZNHOyZlq84DQSGC7qibfeJdL5KXqISohqU39G9iPcFelsEK8VhTHEmjeOJpcvl4ES/m
kaC5Ga/lpCker5hNtld8yojeKhnB6/JSYfYuCinvlLQQZqE/sirPR/H5FKITxtB+eoJN28d32rvv
bvHvG8EojOiWEc29OZLEPk6l9ih/gxIYqdml0ftrJnXAOvGKlMDGfkUnIjBFvrjUMrvU9aEOKAHp
nuvnteP7RGIYT4JqyB8EZJ5JAWGwdX2ERCsbdWSvIg9hJyPgxxPw0K/5ZZ4v76UY/NSiIr2nNCZu
GF23dvMdzmpdlTkmokBgiS8QfnOysGJ+aeaaCZQAiArdTUEj1jGuuhj/3ne/T7fbGwh9hgsg7GLU
if358nAy6kUhgeo8qkb89spsMzTWfrRGr0am2sx0zRVWEKOj2nj6Gu0htaAPbYs7pcUP+oDxq+NN
i6yPgJrb4X82zdXLKQ7jzbAFWpFJGHkcICQ+zM5Bd4ieq41SmsrbFbJ4b8YBoaae3JsSHnCQUHEb
XqqiMTnt61ddsRK4CtZx3dSGNDO12GtIguzswTsesWo1otRqDjOQZXLrns6vp9ZqD9XhdCRq4Z4P
xw9H2h/f6WYHxDqsk6KWaa2WG71TGtFDzcQBdQI0AmGdzWWYSmMhNVI0YW6/aCbpzUgDEw8R1nZw
FKe2hk3JinyovSa58+h/2LD+uLobRmBaV0l/VeLZuhrDy80CxkMGhF0tp6jbqvhOD/g3XYvnqxN9
i6Ug1sffrcBvm7Saate4U5t+UUxAtggLNMPcOffmrHi7s6LH675Z0TD98cybScp0zMb7c0VXUn6K
2gFIZVS5vNareO7H9u7DdV8uhKUYZsgxQIbT/0Gn/UN9zCdjd0rWqoi50M1BNKkTfVoq1McQB8wL
ko/COJoEoTqlzZRP93sJVPlzjPM6mweEiTtQR3hKid29X7x7iPFPIP8fV3PTxcRNreSNeNX28Lce
MRdZv0tIfbKleoY048ZutyGrkVhQDfOrzDoAEHXzBwTkytX4dbS3/34qP9DMx4EDIn86mxn79M0m
dyzz+hTmPBVCtp4143WNlj5xEitVDP+TX+2mE2OjWB+2YTaI6YWxgfG/wlEYqwnjBd3b+X6wX+GK
ZByFcHFHjHg7+ApzohqvM23sssb2blkbZ2f0N8aRB8JzDO/IVFcGptjkEONEtR3mmWNyOdtoicX5
0/zx33fop8UzcmEgd4xz8luuQ50mg9wPBbz25g3hbIP7Ghwrza6TV+AZINt/f9xPAwXIa2NUD+6c
6NtvNqc6l9uz2Kbo2mdLEmuqSUW81kHQXs8IrgpiaWCOTZhaSbmtqi9XSGtnPJZy6c51/DRj4zoY
acC2GSMsbrYhLUR4r9QsjHmDkdvVYZ9cl4a/Tx78Ubju2guSmRf2yrS8c2JYDAdsg/b7hWP533fk
p7Z/TLEY80+BA/VbY1bpiITkEgnJ4bRI30TCVlt/eohM4rcryilg9XMQHo7OVTWO1AcLctGZ9i0F
EHtSx2jRJvesMb5P/tut7NvwYawPlL9SlaZaMVGw5YLb+SFjePBWvE0zt6m8VrJKJqmJr+ETJpri
q5IaBeWYhlLFCN+azCyuWL6ZHX4vR0OOPfLT2sw5lxZMZy12Mhz4cxJ1nDi1LoLHRGGiOzPUy5FX
dH5OBiv13mw9aL5eu8eJ1WgGY4gG6mDunuQgHOYoQod1MTO4GRMpaL/OoROSVehepN15akWtpRGK
nM7FdF2o666ea9ix56aemJp/vac7kn46W1SoSuz6WANo37//29ky5L1WphLwIi5kJhrOj7OtW6Pm
QVgxnDEPoZPVqEv/vVy+d6y/Hg6unXDFRAIUb3f7c3vtz4Vaogp5vjy+pvP30oS4i5vf3u/9vbt5
6nVzQfTUQ+yELNvENr1f4u7OrvEThEbiC+/xjGOV3u7m9cnrgRlC0ZcHIl/s6WP0oZjJw4kaci65
nVU619Io/ArlMhJrBwbyZX5vxPJtmHV7I2BUULgRFqFDc//zwA2bkvl3k13XE9lqREcL5+HUkXWr
hpiG0VNm1tsTyN5TIfnq0ZLeW7Kvj1YPlwH/5w7Lzjb39dTpsQvFslHvjEzwhGE3FE6YPian50T2
Ztn8qqFkc/OjqU/Hii4WLFG2RjfDgwzT82jEyiKWVjlJ2XrQyg7h7Y00nyb7WetLuVMOZnTBT7wI
lIx9xJIlu4vXjbbQmzuFzjcK9tftAHdmVDuGp9z62WCULB1PZybaGTRyQIt0ifSOmi9KbdXXDNgB
AcilNZ74g0mUnloYxW7vhpGVvMnOFIVODGPtLBrtfJMCkacbXhxTI/wNGoV51z51bBX/dbnjy/Xb
yyNcq1a9jJcL3Y2818Bp5pOdYmT+EYenezqbnypiKBWkbUrQYNDZ/PlhQ305HnX1el0fpSCP3bOw
wAoiT+1/v5o/QQ8MGf73Y77PnN++kxR32RX1YIeuZnl0Z/aGFMoRebjTff40y8RfXRlHi5SafxF6
ojTjpUDPepDNbGqGY8zJCRrbtvH0dflQ9Wa4xiHx3iP7dlT565H99rE3dabc1X2dX8XrGjuas5+8
XDorom9FAorxYWeHn0f9cZQsnKwz4uErnm5cmpK4dWqH6aocghmpGC9NZuTv0q4/2hksnS964OPJ
jHCAlZEcV0BEM6MbHOxJ9GR/0hcpe0pnSC8AX2BUKY7J1iyeZ6nZnT2tYz5qSoWTuBrrSHHL938/
UfWHqT0qIpFJDqAw0s+brxxWbVY3Ul0eJkY8l5jnqIYIgcgkakYwY/YQgXLttEYuQZKTGXMwG4J9
bYwpZidv7WqTEEVzNY8exzQDtGB4JwO4/Rzef01dukyz87RfhZObj6XX3UF39Z9Op98v/WZ7nAiN
ElaJUB9GBmnuD/Zady9oBCurf0aCgq2DRcCpg79U5WuO9FQakxlC8cafMOl7Ft0rw6rqARjcUgzV
VfZHK7WvfmG2xqdmNrZkKovuoYYfxlE3o5u8bIvXETGtKe7ppJ8h03Dw2q64ER7lh9L6fhfsegGP
+knUnZBQ2cpl8L+mOU7sEi84zHLu3ATwhB+2GU2kKaM5Qpn03a389kpWcXbJzsNQIpoXSEgkNNTA
LDB6mPrHRcqo0hHO1qShnljruq09S+jAscPnCaYrEpuDhpXmcjTESwzpdrjgzyNP2WjuZTN9iAMJ
hXyEX//woDy3r9P9MDUxEynPTu12q8koBhjTbpI1iRs4Xk4dGGgh92v4qKAA8pI2E9wFcTb2psbp
qVx0C3Guc5CYE/+41J+m82IT2YUleuJC8JP5ZT3MpTWOLwdp3Viz/YB9BmIYfAxUM/+8rNN1/Z74
w6p4hTKw6lazh6Qztc2pJ5CzyEzCuU1xLzDDf9c9GF7iXPNbAndrU36d/IqCmYvPwdMUTyO0Q92d
LesnDiL2UPiCUi6ghb+lfl3DayReKlUiqLPD8QJTu/c9nmbNnFG8MU5AbZQqnrm9Z7t5094g1Cbv
YPSHEr+59X89f5r1U4Jwe5Xnr6Lk9JfQEAfcInVf6rdFcnaLp39vGTdHzX8+ELBBnI5ZTrScfx41
gnQUquLaEikM2ffCUXMQ+te6uNPX3k6P/vsx2FEBbDDUV242pksYzWbJ9ZoujsnUKLPGJG1OLidu
37DCyspXWcLHiytEX724xJI2nh0izKHwujYiUgWzvD4koiHImM8XX40uePFsnxy1eTOTbQUIqz0K
Vt5XdjREdwrY27L5P5cuA7cRQcXW+s1Y+O2VbGsxOQtDnq3aIfFaAd9rzUJYHZynPX6/iSUNvZ2K
oSlJAt6KuCYIOunssqvIG468WTl4sj7b/Pup/XxR4AMo8fEqYf7852OLppMZgShNvJCmJ+eMj0HU
yJhFHbR+EdKGxdlbAb6XV7uo6JxJHY4o7dB+0Z/Oum05vfN4f1y1WNVCEeG7QCP682qmx8lx0pTK
edUNSzV6GzOne0rYyERlZfJkYuVw5/vfoHL/eSjaOINjxIqC86Ycm6i1UOjT/LyaVEGkfKal5HSp
D/moaQMxcRNwzqbGshoG2Tk2LzN/2kb8l5uEXxOisQT/39fz0w0YneihwVLRyrcqt2muJGqqH4W5
1gQE9YTCYIJgmAV5QZE7ibrF3diaWzgcCSndFFA+zRyRV9gd/nnPZZ0BsJLpoy0ugMByKRlrREmK
tTAP7Ezb7T0/duWvWz5+oEx8Lxmo7Ii3JkSdVkmdlsjZJq2Mmsy70ZjZzFAUliYzvLK3oB/kOK6S
E0nOcmRp86M/vFwJU6ICSYyEHmX0Im0G9FpGo49uCNlC3SKUC1vjPBg4LMMPHjBUIc3OOh+S19nm
8pSU2JAZsmYMmsGE8Mxps//3s/t7b2Kjxz0Rj2GIWMpMvNkCI87hsBKu3Rq9Kcbq0O12qk/NqDzm
fomAqPfox6YAbGdqRikPupOZ7MRLoKOWI+0UAxtGQDMDw13tDvb817JinZPrOJ5DGBX+Jd6Ns+sl
1dTyOldw8aweGTGn2Tse7GeGtNI1GNQ7UPwt2jUuqtEDj8IDmQ3W2Dfb9Ow8K0sxCft5ru6IXaqk
AVYJ9soaVW+C//2TfFwPPNrcrlJcR8mVjxTI6Ir770dyqz34vg4OI0AmCf+zvxRN3SyJ6+OUzJEp
Y+DjSnejqTfg8JGO+d6un7WDpVZPpRIaacUCEYKzZGdYJnTF8q4q5hbw+r4YtlqOZRH3Rt65P9+0
PE61WpMLdf9MBBZmws7e2e2QtNkkQ61Kx/Ny15vfw11/eNtU/Cm5BeO65N9/fqg+7doqUxV63NpW
Y5uVYClNUHfudAZVMbozKUXIwM/7rVkavyRiJ4YBWBGM9I6bJ3/V0yEvRcKdOtEteBnBzRAYZvZk
Yk7hlByptg/Dl/qhGfxaQOGZ2ykB7LVTTA3tApBmXyM7vNq97p9k7EZJZXeuktUNvOfG6YQFMYxf
Z8wCfjhNTJ0ZTm/LiqPVQRoSgeKeWqO9uFCK9cTn4J98XAajOBmXr8lz+ZbtlLfmQS7MyRNzLQ0O
OT6DnZ8S394Ylbq+Tl/Li1Wa2aHg7IUfOLhlajPZveA7DY96cFN1dFJgFpuCE8j2pTDlIchLexI7
ZBijRygP+N1oknkWzDMc+8oF56vIACuDGe3I2UMJyqaF8tdTUrtjSBs7/FNgSIalZmrJun0cAkp1
uVvWodmkZjUW7+Y0xUMIk4zVtCMUKuDPy6krtJseSu+84PV5HpTgGDQw60VSJQhHBU49OZh0LteT
NVJKM9tevQg3rMsKsee88c52Zet7pCP4KqaFWcoOsZiX0uDEOzmaR/aAGQbJuoTSfDaTj3A+bsu/
Whn0pPrVPQ5vDKjV55bMXB1beZQ97G/65vW47Oz3zKy8dR5Z0f7sNz6ArqfQQb1jA6ka+UIJRhu0
1puZz9r6Yr8SxenlIoMA/FEs/TBd1gTZ5BY7qCnFhvQ8elU5xZfG13gn5d3EER1h5KnAOo7H/Poq
2EeY8bC9OcBMaRcvi6XAx9T2a2Sl7rp/Xl/nrxd7Hb6e1gRVWtdneUsUCEPq3goflygg5gWdLQ5K
/L0smOFMZCkQYeXg6iD8dHsHZ8sGw7HeGsV7Ryt0hV24ENDOXpZjp3vES0x2NhF+yYJ5giHWGv0T
jmPm+INPBIyd56WlQsQHSD/bk5WyaZ6unEGRISsGEQhOO1+LQe+Idnwm7bXEWfUTtYOBFojsrfXp
IfsM3eLZ0aDIg8phb9YaH8VilC7BqkwPxbItrNbr30+WaI9uaInTeyfrlfDa5fPYq0dPIX8zfWut
yi92ALcv7UOM7okf09uzgB+FQ0iNCCw2tdcUkVztXrbSIt9fOIGtYVWt62W0FmwN3Xfni062iP1w
H/860/A60+fpR7a4ugNSz6PJwnqXO6wuLWEXVW6EJw04oKtigQOb74k1xprW03lHM3JQHhmB6o/d
UmbxB3B43pJN6onLq5VsLqssYAZt1264LdzGygFcZfvE15WMetc+EE9hZ3Te+i91F1mXQ7gNPykP
+Ge6YaVb0MzfVDv+1BdHD4AFxexpeXZhRyxgdcb76C06GSIhazZfIt4LUK22R2/GXxjF7ZWRrTHu
Wh1nLlmnZWOfVufHJ4QE8xb9CaSk+Vvm94D/rRGC+DvtStzHG46wdJ9GVq5ZMjdWNCT/je4ZMwq6
38qtsJjL9ti8yU7pJIGwKYnls2AlWRE5VCD7ZmqRS6PbCf56i3AtPiX2cV76iCbNdjkxs321yqzK
DU2NPc2KH2Z+4krkNth42L1qCrVOFPnhM3Sq2leeZ9vRy1H2Bu/iyewQh3zZLJP54J+C8zI/ZI6O
t9RjPLH4qRvdCz+Oc3F+Piie9iZ8KQuxdnWu96V/lVOzWZ15Z3llcgQOzS7JLT2ym7EDM+OX0yqV
rRoLR2iri26veKftII7iuVPQvCrv2AI2ZBpdHxuzPSDFwoHmsV/2eF162mMpGdWrvMhiAmQFXhYv
uRrJrrmaZfw2IyberVlb8rPsyOjjj6a2qOeQQLdodJutvMh5nd+4DJX7E5r6zBWwBj+vGH4E1a5u
Ca49b09Mh7EgWGi1U03xsFgiPqgVM5L8U/6AfVYlrOrIrfrRKHo2CUJ1gWdEjZD57JfwBGakaLop
MTHrHLwncWcUjs1aKxYgcBOUg9UD5LLkU1fW6IlnOXJXC+huuhvcK4fVV4ih2UeaPrfqmKGgvdSx
Ixdelhvt58lrdzl2yZkloPTCppaK1Tl+Ku4RasiqC0LIP/v4vYfQlFjhw/CeRjCCTKrYHhMpqybL
KArOnYcCpR/IMzenosH4Iazs+PLUXl0MLjvBUnSjD81StLpsL3DinL32vOs/J5GndiQ6XIByAh7D
hptuZ4sWTCUJ5GEhkI4cGny1tjOqzujuNHrf486/yoSxXkaHMRIUbjo9XSmHPL/mV6bBGTw847R4
7Ecn51coT9+kom91k6tsPtmUeMs/c89dhJsVKpvNqtvrzy+HwwPhHHfmOz9US4xWvhmR9F/0hH9W
S8Q9zNosxp6xATQ6+fjckbw42tDkznDPX/vb6/H2HiBN4PujMUOiMF7Mb4BAqZfapcgxobWW2vPV
WkLtBZxcLkdK0GTO8zRbn7SJ+XoJL35OUtayWC25VX5hOK9hBW8oiXAyhVWYGJ/GSJFG9/UgPz0E
9kJVjZfq0ZbsVfUWDHtEKPIcOdJgRL2x9f4fd412DvQHwBi3ydvGpy2OWami7ZgCfiISPc+HMFAq
G8+TS3antbjVFH4XmNwyDJcp7GHU3DwiQaikkOlgdEhXyYvwMHvRzckHKUXRL5nWcS/MkU/umgX+
jicj+SVyyL+Xkwd1pQXNkc3Hb3l/NIN8wcGZ4AbpNks1OL2lUCW30Ss4paTCJzQmNN4BW9X1teoN
7RG1F1GYu7ax0Ibo93IJf1p1E2aJOkbNGGl/t+i/LYRZhAWyVqnyuszs9PI2kHRfuTkCKl3zZ/em
Nd8jyttlhwMx6RM0g/T8N21IFotRAj1OXOPAFCPEEr0BHtRWX2mNJz4W8TIjVfQrBTDsrYmITMbq
8CVJmHOSWCLtM+Wh7vyC/QH3NpRsvSfC9pKcK8VHQS62qWDczGhCCcJn7WXyWT81FBKciE/T1ryI
D92R6eO6mT5lldurD7KnX1ZDuzlRSd/VUP7Qi8AtgA07Ig7Sd0P2230VpVzos6q+zvXY6yOcV3Dv
E+nvvrRi9+9G84cGm80Mp10izoj3+x5K/PZJ1+yKiuGMKX+MiKOmqUZzA60QSSttwD098Q22P74B
fBibE9RtnKRv942m7PuyTlJtHV/eYJIdu21bmZH4ehcb+ka/bpYKUj7gjFEXoOGc8ecOJfb9kM5y
UiG6q4l5nqmEy75d5tJDmp5dJV+pPSeoe5xZufLrqpgVnbM03WnF+jg18jOT6AsHnWwmKfrL7kUU
dhP50A9WXS6riH7O6XNPPC6bfI5M1LgWn9oZPpD6eJo8TzI84oTlSTWK1AzLoJ1B/wAeAT3JfeY1
bJjDShcDKdyFWtDFfqS9txdm2aJLetQMC66JK+gWqq7Ul04Pam5lqZ1hVtxb08EpkkWCzrQKz8Z0
uhl6d0YIXP+UTYh9acxySK1/L49vScHtjfyeAIz6N7SRN114VvRNXuY4q8CTpyNS1/FqGhAW5lcL
xVUC6lriwmHdr2M/gz4Q+4w4rsHEviwo/VzR+ronw7idpX4vot+v6IYgNkzaWdJV19NCh7yc4Tch
peK61ChTYCVxbchfy3PhxBEfn7wp9VasguPZ/vd9uVU/jVeBIn6kKoITjVKEPxeYPEgzLVbh4rIj
LyQL0rCN57zfrA6nu0Gfygg93DwEsCjIy2yybH/6DTQxKEWUYcQBg4RklVd4T/vRajOm5WN2AFMv
M2mzpovasslE6/HakQ1EaSE85NdmAaJohqtHC14aWk715R5O89MD0bHJIMoVf3TQ2JtzTdFJ5skm
LBEgUV+0ByI2Pj8iazNYzU40vu7c+LG+ur0Xv3/azSEQX5T+lBfa+GnvvjYPjSedxNP7TvsY+f/0
SSNbfALTC7r+zUK7pmU1hQw9qpgQ0stuF1xsPcBT7OHkTxmKna2LnW8Qcr9eCr4zgTOG6PZWFFuN
f92PuRGa0Zm6O3NSTKp671Uzzs/SR/0o8OhabMmBEVF6VH7qxcFrNQ53meKeLe1Bd+GSSY6Cm9nA
nNb+9SVj3jS6WLU08rmTbgWIo0BTTumCFND2ZZvIy43PxFKf4iB1GzxCcye269WwTJl2mPhUk4dE
7b/BDfBJMd4Cff2W2CcXm1Q3X10Dwb2+pc9owI18NbGFreJ8jMYFIxtC36UWzELgN/q/3KZX27Zu
NK8X/VfJ1wjqjcB/9nRKlTvw/wyjuvX10K661tAvZv1r8FNHsAhiumNJfMsF/34JKT3IxEMcOEoq
bl7CfiaGSkod+rh87q0SvLo0XlFvzr/OZmRM519MAZ6dyHzX3vcAZpdDYbob1wxSKzisROdl9LDv
fj08DFSW/16m3wOf22UKXg1bVMcTCyDzz0s7X4uuVS6NuBYfw7m+nLojIOSGC3V+Rad/NEgrOs8M
0Tt90dRfaEY/8iV+gAz7oMxPUEaMtLzzmsJl6qd7xvV+g/BXt5LUSVuraR6YiYJ5Re+zQ3GQkVTQ
9zWcGd55OdnUGzqu+GOIjOxlAHzTQTON5GzmcNhDk19MUiu2CO2wcDVw8cranpfVqrvn4A5y+sMr
RDaWjsxlJPVObl6hvI5PRRyrwrrnuxbzUnJV3R0GW1SdiRDUzaLX3esvOs9JboKCnRZAdQArikaC
6ej0AkuRg1UPBsE+04hPbPkJJtYrtEapsVTgyqkJLByeMXoRA2Fi5rIlatYEem7Fn4UtMHVRAgBN
5pULKqpRFAJhyMi13Cm4kUOd3LxdH+PnEkcHZvugj6oTY6aHoSTBPJKhvQ5NkJDAAjQJ354gu5OB
Xw0KU8xPwI3Uq9EEzZsuGaJknFRXjRx9QZ1QWxfwAbweGiY57RcddP4Ybmr/ZB9XpOwqIEuRsbsk
Rup8BAes6uaNyb8tfJWN7AEdGOjK1CEwIO/skkfLm3hnwC+N9/6vFYqTD7Gf5DFNvz3Vfqv8GgJ/
hEjUhXXxVZ6M4RFQuaHRD7GFN1okPKpBUYQNOiXQv9+Nb/LWX5+sUP+hD9Vgd928thepgZs5to+p
QXzB2BRicYXA2s/MbOkTI/00edqhLNkhb16sGOYFp9dy7YVoSPPXwXgI1/ekNeoPp8pIp6aDgQzG
p98s1LKL8nMywX/rcUm0pfGeeusp0WmhYRBwgyMBgO12D6RnhN67n1i+e3WNPaKx0PhcLN46P/s4
nE0dEsoaS4KCzYeRCHl4KG3v+RH/NBmaIRxjzkzjDZ30piJLjnrTJgqSdcF7XjoZxwE5a8bTC9ME
yPn37sx3bXHzsNi/UPygzJtOJ7d3RuqOUjfEkJ3LR/0rDcCfKJc/Yg98NBHMtAeMTkkhIelx9quw
z4vLCmSdeA4rdARvOBEGivXNQtlkwdGvHmhkNyK8Hhe40ez9iSceChfkM3Qzv10OXkNSkpxYR2fA
JxVnp7OJS3u+1Fw2NyxSvdBKPpWVsDkf1F+zRepIm5i0BkMeHDZK+/jKsJR3S3eARi978V3d3Dtz
4Hf//d5wQxhe4wyGqfC3gOG39yaRo+rc5Wp0kOAePYeroTT7gngIN8rMdlE+NVZRcmZLz8j7zji+
KkRIESUlY58+VfFRlx7gxq3SCmm62ewnsJfGWcQpM8Ugx7kFJhEu4hNj+LwymICtNWcgcnKAdRSI
9+dVZscetrtPsR0GmHZ4M1fxtdcaZ2wFpzBwEyzD7NC/2ik0JemrMi/+5KtzrjvpSbmaeKA6mY/n
sd85Z6Df6yOHdPiLhYtYaoqnr1Ht4phUnfZXSYNG4u8kmK5jB1GXl1NpdfvIc8sgdCVI478qsEvN
5QBrA3VVWid3cKZezSZ2MquV6E9CA+9VZLFgFDEks+tXuickdCMb6gFdlVVipijPO2+CzAXkoiAQ
IDcnHUEsl1/C9vQol0Cz42/qg3V9Ge50vj/VrXA74f0gIodCcsugiJKi7zNFaxdZGvxXSHGaY8pF
UHSiWUc8yXbC1S1Q1UNZvCdG/Wn75dNVWlMFoctfvbAgNEIlainyAN0U+tJIa+JUsCggT2XgP6XM
6jurXlB4CTozmHuSgVtbbGonEDw2YL756O43u2lg1EkPqhM29QG8yAIdmlrZ4+yh+xq7y8XEmeLm
2c/rw3HTGoqxGydOpO06WE7nc5jJ7nneI8YBhPn2w2M1Ej6BvxDdX/Im8jJikKluRmvmxtoyeXOE
gLUJY2wggVLYTp1mWx2yh5A/4Gl3etZbqvv3V5ORR0ILGpVE39Sh397QTpaLvC5mk73lrBXTwW9q
bJLgKvmucfEPD1sW23R1h7l4K1z6z6dKImAD0DACtpsj5Drph7OqJ/Uhe6wW4YqJ16JeSUwTrZ7R
VQkN8+nEqLA33Hgzc1VXcBPY3fl3kb06eduTv72Q0GJR6Dt3ezTx7wNO4mhjrI3ugZ5Gvrm6UJ3W
cM3jkVw6W5/2Vwgojd1CO2mNy2Pj91YXTF3ETc7RbSCf45ucMZIL8VUu7do++/XUiPanffd2HIzj
Fz5DwyTIdky8NWf2fDmNfgidPVrA5nQ/klWIZkEeK3DAs/x8eoPystDXEIbJ5aSNgJ6/E2VDY47l
NFinHR+YLeVX8yLjixZj6Rf+6h/jX2JrgH117IxwUA/XLy1oS9qVyDPtQzJv2VPfm8/+IO6Z595Z
Q99N65/HHvdrZPug8Rk9D28AJD1V22PUfBvAQTDVPopVuWr8zJVWmp0/9uOAL5AD+BiLzklWBZ4T
Oho9+2yY2A244IoBhjW+4sTrezsHoqfxYf11ceSNUgVASaLr5vd/W+CJ2h3Pk7jM0bGAFj8SfWxn
HjWxhVznQ8UAwbl8hSvhYQKk/Vbo5uWreZ5umZYPJq6CwXUdP4pbRZ1rF2OGocrD5OEStC/KLv4a
XG44dNbooNJBmvJ7SfYAOYT83VWF0vlt9gx3wCUgnlG2+JX8Om8EA7/tOXM1xZgsVK9zJ/N0m9nl
awcpAJOCTwbGx81xQ6T8Nl/H2Dhyrzb6r+lm+gJHzs8Kc6YZ9efkqcC/W5tX+8kR8hywuOZA084C
mvwVHo54tS+7oHVwwVzAr1K+yF/DIah/ipiS86tt9HkiSQZ9etAx14efbpwYxSPoYYLcO8+POuoI
mbSvs1/t9TfVmzmKOWNirq7puO3RXBNDBo9xmvkY8YOEi99t80W6kugg83Hnw03F2mMOYb5esQ3Y
O3viKRyG+0G5ih6Oe3kjbwpuTRak3hUrg8bSGPMT6Yl1kMcYmxJgsGVXRdGRHGa/0EzZhS26UB6y
x+MWqfnqZOmbGbkohbl+bizBSaiNZQL+Imdm6v4ney+bcLIXIbJ/t/8wHSbW+/sVAxLBTl2mwztt
QauVwduqfEqL4SvEufwZJcv6BApB8DX8UXklzNHhL4m0fEh3zb5jQl55IVt67EpGsRIfm03nXv1R
Bco8fozXW2bgDCdH5eFcF73fbrT52Rl/v3DPMCTap6Ol+OJmky3j3cSJNqc96iJHE80JzPPBpJdK
vi7PR/qJN+hw0zG0IPtMPzM3XI7e68rLbAXuPJ+89kH11X3I6+t2usjn00XI/yhK6g/hs9/pXNXR
hHAxIUn9iHM9Mh2Tf5BSwANJmSaHZvqaEsyZGuKnmppKuRDIpukN6Sk7nJ/EF0n2Msk5dkFG8RQG
NRUqZBMmm5IzJRCd9kffN1SwKse+k5Q2H4Hja9+Q+GSEPWpHEywlPTtUvhnepxt9wypmAEO4b+E1
rUPgHJk075N38WLRbLIaWMCjmMKuCo8Luz6lUDlGMOiIZrNbXnpoq+YR79LEuXaOiC0j8W5ALlND
mZLGZajabkZPi8o9I3MRSR7uujBvMA40otoCRBBLs6r9Xvem0rJAE5QFyYvKkW33iaOA28jm5TB7
UhfyeS5dnRj7SobLtZXFptrPZd0kwoKXKZwE18qiwo/Mi47GgF1lpTlw4Z3QA/sqCZGXt9OBffBI
mNLMLTKLajTFNMJke9EHc0yDMpAeqriel+Z0e6nw0KOXLTJWfDVbFvXuiHxAsY9k4Sn2NbSjhSxu
L/HTSXDaWRDzsxfDtkaABrcyDaSTOQut9qOY10HFz8aOYzDb0BJbS3xluPzVOIMps/qZVWxjqCPN
4rzo0CpUHleTy3QEhvzVLv6HtDNbUhvbuvUTKQKh/la9EH0PN0QmmYlaUC/g6c8n/zfbroryxYld
UeFdtlOwJK0155ij4SwL46clIGWWfH5xQUi8Knf5+d6Sq2BW28danTxtYivJlMTP00Zo7xBtH8Q8
mqgjrYir1E4z0GmsHr6N/jUOIP+bYxxsXxxesfUiJ/FF6oX5uCog4fSL0loPLssSLkq6QrvuKi46
Lnwk4hFF/93vEnwmsg3C4e6TDL3U6+kSjXUHT7Q2o8MQ03GVvwi76S5W9fkMYf9spE8St6bdVJ3o
XjUVFtJx/APTdI2GY3Lf8NzzpDKeCjTH2I2DylfW/MC3/WTUzhj9oAdVOCIK5CUOJNMX4aTwqIAJ
P411vGvC24zcD0+Z38PxRt2MN9qshiqkb4mZHAVvD2fTQF0o0FaXhE7O9YW+SOZI/9cVQQkXNzlI
GCakodDv4YG1qqWfSsp7rtuYfApYPI15PdSFeeP+NdYN8mhhdZ1tMOZcp4HitW4W9svkEFvJQOqC
LGZpc5oRa7i0vij2NUoLZQ81YqUexuAiJDXvX66+0RsIQjKxyU+Pt5CZDH+fvaGqvFpGH0ggFaQe
n/nNAqJQMDRH6SnzBaAVGk4SK7x8Z6Bcxs78Kzncw3wqzGKMPoSZNORakTtFMZ6wtxrhqDeVNfSc
z/ehnAlWBQWNz22XAU8Ca4v/9dOTO1+Glp+akNAh7LKNr7A55QbjNw/1jl2v+WxYkjnMjPBNPvDA
WkgtXsw1nz75zD4jN3EhyylhDH9NWBvz2/l2vuNatJH8wlUZYvq5JziP2cNjB5nGM52KBHH8RoQg
d2OxhDMGNulUI2h4Soa0cc7M6qeNzXcx7/biT1ZeVcHFxgUCloKc6QBryIN+BR7dezJW+QOakFtX
daEeO3XwqfWloA1jFy/liTIRVkIeRgezp3Cl1HvYkegkFwuuEifNUV9kP+MNvzR4eiqa4h9tlez5
P9du4unLi00dIPp8cnpNvDfmT/gS08JsfvCPaVBAbimKV/E0okp+wkWbIypcNdbIRj4GOPA6ihYk
Abg7SJASUGf1KF/h199/ICNj/SZ8XPwmxCSAmWkPzREGW2lLnjZTwmHRvntX8TQvn6qLFMbXBeJa
u+NgtUDYaai3nI6ePp5Cmcrtx+YXZQaCjbVjCYLs58GiGiSymPnxPedx6s1EW/GAzuSA489WNGsU
yMtxQqQnT2DhMxZ8BaUQKGuZxxLFRnjZdmETMrWZxI7iD9uqMs3sZGPMn4xwpm1plzzGfD9egAQT
VzPFimopzeGAuReXzl5aNT+vq3Fur8ZO23GD69Pr1J+816mlUWN9cILtfJgMIo7stDuexiYkACXj
M/tVn5oJK7FSIfagazI+RL4FsRTqFxcj/FmbZwcGaRdOMmq1E7RRTj3EUDzLhmjV58ckf5rZnSIt
nRiHdmZ8jgjAJUguByP4GTH84JhZgVqE1P+krEIBkXo+lSuo6xG+3vsCutqmOukfSMS3+ZojygUP
MSxK61ex72h5YUxllNTVNGNLJohynhzlnRGK09fT1m5euqbvyLbRxVRXl9l41TJ9ebemtnkzFYFa
TwbHJZT5CnMIY1jcBeJA0u9Oz5NYQFs3y89oJw39lhRIC67Hz/BQpk/kVe9k2/spUSEYO1GquVRN
72m+jv32/KImbQ4c9GBY1Cv4YYggs+cC4zEW5gC/LzWFC+TD4VR5WJdAbBgC26wA1eyn9gmWAMG1
rs0HDjO5pX5c2C10i94rpUoAev4qvvhPEeXQVt4nJ4Nqj4fffk6rKQOgm587/fwZZMvXntqQOavh
tEPZYN1mr1MVlrNouLbbOMoKQ6XhYb9ylzlxr/AZxsRNQVKnTli/fwok50yIopv5mj73dFH929Ur
qHB28yEf2cyHlzANjDNA9j13VG7XREczypM8DgqkB4toj43ByCNiuxt5YN3inN/0f5Vm/fIeRs0y
gjk3S2eXU3W47cZL/e7yMD8LR+0CqXDi10S/+ZCQoQRnixyvntEuOkKY3N7C5Cv6Eq4wqdN1RHTI
Y6aLQ7kN3+U24eU9S4fxTv8wIGASHqjb4jT3G+SR5dwIu2W3GM3iUN5fJtlJ0TFPNvVv2MUEpd6d
Rxqoohe/rZTvL1L3OL04ebx9FLBA3tJVOVLcFNviK18LbPYf7d2jyInnGuEPDgMG+qQUYktmKpzu
mUnJo11RYcfrdi//cFNfHx0DT3WiTqLtmwnUyAE0u/nyy4TOvK33Eu85f9+JJ10YDZrT+pwIiyxe
18mT09Exjpo8FTBULRZS4wwZ8+xd0bLsd7fcVtKRWYuT/WtVXfvngqf9/lqOGXOEeu7Lo211TWU3
x5nlVDGQeNrV2Bp9ozsyRibMa1bNr07QX8+pYjaLGp/yyHu0a9BKkbqJI4yXYmSlk3gVT0qYqnVp
MgFgSvbYVYd4N0ocJAaMAoQPfatP6yuM0/ZmK5kj3Ny6DJ4rDhAky3DgDFv4YJLB/ceJcHc7oxKR
eysjHa9zVEpT15jTm8x0m+1wOyI2gN3yHiqUFuL6/jnGs2qJDprJlMmRlSV+eX3PiZpKEA8NRtj0
TufbKl3Vs3dYeiWBeALy1RYYc3ikX4HubgovQXZ5O2keBypbypXJDfuqNO80S9SsnHAWYHlg6pk0
I1iExhFv5J3BjCFbMBDC66LGhIcua16EFbGc6yrU5vmu9N4h6KizpiTQLC1zYoiuU+M8lBJ1ADjt
ofT8vEOPTSavAExrP0bd81MxIprKR47Qj7KzVLdcos6YN3sNMyqGQS+GooPPHIIf4Xz/MFbdj4it
2NOtG09U7fbKS/VUTF4/AQJX6ZY3ByC0v/76Vu+V6HWUH4Nu2XDeNtJrR/WK6QLM9pvNW13GM1yT
aTTlWcM5CLzEsk7p8sUrBDeeeg0RK47Bg7HZpnWkYzyvAvzBw8dnHtIBs2sMDvd2Nu0La+w9j083
gVPgpvsME0RKa6yKZukH3eqaZqT/aPf1vtx3WyO1xni9FUM3ZRh2LbptMufUeH0PPVFhPTMb02Go
VvVRO4to0iKKcov5sbIH7bwhXKEQS8gGhaQ1beZ3pLskW3CqcZjVKRUQ4d5sd/GgOn/ux5CTzu2m
WyXEPbQhO3u2EvfFxxt6cQxCefkazkD4p6wjbQTuJkBvUGYO1fxV+5dFvcsWxmf11X11S/kkb/hD
N0oi8mwhzkW/rsT2fHc6Xivy0fg17USgzIn7HCyVKU2gkydmLZmMXt9QAqiGGaVusivtWQ7hGOvV
H4W6I9rzNynAIhjYAPOa/Z7odu7IA8MvOb3m6QrJQth0NCt3zmtk+T/VsM4mfTv/rkARGSMtGC08
/DvudFjSkS5wfY39/oZznzkm20IY6PURFDWOtG/OSgbFYCp8+0q0bli8psGbQWZrsnPpeEZEPl3B
eI9l/Ws4nCyiq3WI/r1J6vXrZb0NCNAQM602sw1YUV/v4xvtC2feKvYTb1UwouYfVNmbxyJ1jamN
DduIDzPtgkFIvesn2leqrYwFGvWrfmY2wj/37YUzG6pv09iqHy9knHBudv6yHlCG6adO9Zkie/KW
zKdoCqVN+1Yd39dO8xVGsRAm+DyR1VAijBzp4l/AQ+iGn66hoYHxnywifywQj4/eZmYsV9Z45BQp
IGbwCCso+JyZonOntYCD0dpGYlfadITHBiaPjByW92l0JSRQe9i4jgTpoYNtmTgRI16oxDC3FJST
VsPzBL+9sSUQMgzoZZgdN/Ke6zBiuoHsm+0KTpTg1fx4OqI+aGBltTZ9GDUE92pNZm1GeGvnkOfo
g1kNChlg0hfWOWbezthhYPnd7lPFwMXEVcbB2FgnD1tmi2zs/ObfpaBploLmDlQ0sBx9ljYedD1i
+RpobRJu/dal9qRk8sC+IJ4bTOfGqAmneulTYr6erqr6aeUnz3NqzEaljV1KIrtVHsJ5FXMfbumd
VWjdlthqED12mgu+Umb0IxaecLcpJqW3+er8pnAKeYbfSpEHEqceC0vugATLzdZyP5K9urELggJj
XPKH3II71uKdxRcSJI+qL3J7/mw668Z+w5N8d2mglcdBQ+VQhZnGA3MYRcuRtJTqZYxWnmAZzb33
01rwxhI+nfylnOM5J3Z4p8HDjOf0fn1vZuWE3YZhWzvDAoBml227FlwyvFMyA4AGKqcZWk98AuL0
m93sAa3SVOIA0vjt/uuYo5C6sgPAouXPsym/sGvC7I5gDw6J9e27PQpD8feepVXQ9mGVTurBCbex
nsX1/pg3Sihknk4n2Z1TwXs+nRcTL6r9MpSl9SM/6dri0mzf0OfvflWF41FoUEFIQwne1mY53rAC
UbsT87DuQo3TLaetgnNY1WsxPogvvy7trthcxlYGoSbZ6fEOSxxJtZWnUxcrvq0sTpPW7bGATLwx
rW3q8sdq/ZMei+NJeQe3zMU3/pXtGnYe7ahq/kNZt3RAN6+7zZL0ICaHlgpAXtd4E2iBakzu6UYm
LjU5v97L8XspkLFoLEb1pJfXAjTKcvUA+h2vXq2HgqSvcMifXupJqXsJ9DjDHj/cnC0q9ZPxpMNP
9HVGHqyX24vu9Uimfu7GXOVwSCYZW/ksYxMqrObipABKQhzw81jpTHZf3L7IjQkk6NwqdnXNIRWD
c15xkjnE3ggSjN2AQGz6bRIWK/2g7VMGMSljaDdm97k5WAfxpCd46Yx8OBUZ01HYGGM87hWnhMMH
2BI5UmTBf+1HS/3l1sAu1JdYLYyCZK68/Syb3BWeKHuE+konNtMsN5e33RouY3/0F/nFE3JyOrxx
Tv3rphzANVjZTKBDvHklrWzkxMzRXpaKyowZAScFxJceO3mneFvZexh5cOZkqiuRd4ROIpqMVS83
JhBA742bQQVSSR0wxfvw8S8ZgIGjIQpVnAcFpeIq6aTS2GMoKq1cD8raV8aT+yN866EIJi6SPeTw
1TvDwXyrLVlR/C7tkdkzxzCcsrTrrxgSGJs/w73Yeb3dKJ7FqvM2LIkSR3WVdqo2/IggFRalNI1q
l/TJrnbvtVuMAj1aV5iTipNetLnnOaQ2SEeZrZSukDnUNyIDYSwD3qb0xPd1sGvGZrlL/Qc/ECQh
grZjGVTlFnqXzyfzf6YNLPvLoc9/4ON8wwnQYZ8pftTF2+kDqrjc4UpqbHf9FGoum+5FRfBiCSPg
PkdKLSEnqcVG6CjLkEWBMl1oC4JmErdyo5/C3xkjP/DtOaY2nPU8HjwqdUDQ1E++FGdk26aAVYGI
tpMjtpoZo6ChPo+s5AcpVvfzemJz9kvDDeEvYYH9hx60TM6O7J3Cx4CmJPPXtdy+z6BgDPlQfMdf
4ncDlsyA3x2ZB4qLlbaiP+vTwdm5+FZ2EvVhZNUvF0E403YZp7XMooNnd9IK6716/8RU55kp/FwA
F2WXtw3t1k/8lc3lKwBP9EELmJCFeTviOF2eivWbCewoNvOtij/t7acxON3hUVU4ozKUlcwUg4DM
Hs85FZWTEghTRi6OxIRf3wirsS1Mn6fuRFkw/tEwqwIJmzP4+0VLs8TWSrYIk3aDXmsq/7Qf2jVH
8DT03JLZh+Kk2j/caPf4qajPlu0uOyVfs3yuTZNJ7GbfeXhbJ1vymNGggXFT1QB5SOabdki1fkir
AfiN12fI09DBFJOWzAAbosYjWXNw7Lbu12gL8lzwmmd2ZJgUBZv+zAEr72HeAUd3JwqdAljQR/S3
hLXNTlEesuC1T5Yvr/BW9TLBUnI2OjRHvpOMD9eUsvQSirR/ZD62n9IVmWVYY7M/cuqPJwiwMLlh
vFXbuuIydWmxbruBFzVAhzzDvMyUvXQ9H0TW+4QHTgsUvsAAP/kHupxreTEfS8GGFbc3wK+YRHFV
6JVEfFwfCJyAR3XizkpLYXb8tqIwWWX+RPP66dvRgih4DGh9Z9+DODOLa3HtrnpF9WvxM6j0crhn
dKBRYGy1U2RqHnOQsSnpvNP42LKg7wUd7fM2dMev/5M3M8t9hvx6BM71g7MBtdTt5dwqd9zZgkAV
bT9+Af0FEKxiJq0lNENRphdW+8LuHXEK+4/VaBQQ2+TmC4r1WCgfdLqKYKYa6JLVY2u7oeWOhYM6
eE5RZLiPF4MNS6mdpMFyzTGYnz04QCd8jeQK5Km9pyMILTeXCYSGDHO8V1dP4Vw0Xs0ogQHnfTmK
Di98jYri3D2P9ejjGe2zeClF15vuymM/ScJUX2lJmKXe5RGIkqs8feFp6Z+j+W3+vqqohMuZdplE
JVOxlx+fku9+1RyF7ejc7sszeA7a6uxKoy6F0ieIbklhiJewao1Q1rFBvt2qpusn4m7yECc1nH7V
pzOXk1XR+bB5WtnvR3YbO0JsFc+heI6eVr9pZGgx/OsNZI7FAPAAY8PE4i9kVDFf6QZvaqhntKCq
SROW0j3cHF12Rere2E40h7UmHBppskyYdczMwx6DpRum/KuMjwREgIM9kkZYESBDaSekf2mWIVEw
ojm0QM3e3DB6YaxnKut98x+IkVM74rmdN+v4VH2TCzUOtak8u8Hqee6FoAQj+FI2IxuqpJceil8q
6ow51MVBw95+8FCNvWKnYqt1t/K3nYpWC340XrE8lxoXEJeXs0bOjaHU224egzqtgJbOw8JurJvx
NTfc+wyfSIjD8VYF3gP4g3SsfRkFWkb2LzZAhX2HEKg6kObN52WRbzTRHXEbO9Pt6dQGI59Bm8d/
GihY3+XnXbUS8MllddTPeI8tH46+Qh8/Y30GxfRHyoS8dWhU+CpyjgEaB6ebj2Y0V3g+RV6DS2Dn
X/JAGIVZ4qBjVDonlv2Gyoq9wn0nTsHYLLF6bLY+L2eCF8JXCJepQZgNjsMfevhCElL7jwjnSG29
tt7p8olAX+EMtGUcAY7vHfaTvDY39NaNmU+Tz4etfvZYUYe3rTQxgrs3gA7KUgQixvavNN/fzxON
M11KBXXM+GUz0NuZ5nc4txNQzam0rw+0emXw2FYIU9hIz+XQSLmvj3FJiewxWnufsJG45OYNK4EY
1xgHgLS/OBHUqyObcDZL4erRx9wsRiLpUTkRUhAy/gueTETNSOW/ZS3pt8bx9TTBJBB9rJ7f3EHj
gZ+iyaSZWSkNEVAyMWcwk3Ong7NHnc9NFs2UcRSsAEb54BaFHSkDcTbtEAoLKJ/v19e63LwCzqPw
eWU6SbuZDjOxhfxhQIqjEviqvxl/AV1pfoyJPQPSzHpCMhubCFIbtuLW6jYoDruD+PmLpieIgz6/
po67h0kDRu4/xl5eWhl9JOx9+AkHti19LTO9Jj+ncjF54bnq6K2RBs2Mec3Lxon30fnKkU4dkRE8
xgkJ4hv9HG2RQSbLHiBz6OEtxqs8VyWqbt6grb5SFq8COTDrnR6Arqsj+2227BgRXL4AvS7L/KzN
jd17FS3wRS3hydVeiWCZf2JUbCmUWeqtK29De5BO4iY+XHbqHoyEvodxMxQymUY1xE/ygxefF5Td
A0UhmXR8pBr0CYs/6HwAUMxqwaOmF6+CnP9ymC8G5QTcIAJ6O1dwQw6SC5ECjgJ9ORTmcWOyMZF/
d/vkX8Z0bBluOaMFpsy5L8p9+6NkFle7X0x5V3+Dd/a7etdpZivbwwCB3M+YYb3zEBzCOPx4BYEd
IGV86sJkyRlIzJ5+Hq9HbDHU9akL3jqArE5OlAn2AGE858hAgwRbURlGmxWCSIG6Y8zrSQltjXRa
TAwlbt/jhPoYFMZVdSILZsM6jM32zWRwmBrQ17NhcuSM3wGXjbFaFxyghnI063tbvjjcdyyECSK4
6K76wGLZkWlpNVPavK+3fSWYw+JDl6bPz4ZbXGSEsFsKiwSuwwYF+phZPWAm6nLMBFn8B+ZYFvMV
6W0D9+ulNa7dtnYhdhIx/HoHEmO5eiLpxJwr0CJhUPZWJ7q5OmkhsypQBBCA2yW5pjy0wPB5KKiO
OuJACe+JN3pOs8f0oXLz9t0dZE/wMtl+EkAiOu/OQZn/mIj4BXQnsbc4+9mXLp8o0ZViRqnA0/ke
ucymEwrB1o3Abrfj3m7Qc/B4su1EgToBQR/r8zupho1XQuDHlrP1eI5GH13KMWgyTx/sEb6FI+/f
+8pplP4YYwsToQtFNXNywrETp+LyWItvAIISBsCF+4bo/rASMF0E26RwP81qBe28YmtjXHpS5wLk
V6gOeKBZgPCsTXMdz1Lgh84vGedCtmJGQBiCeKR0lYi/qSxVc1+Rm5aekYR64bRgwJxedMUAT2Rb
gCy1q5e6KvFtxsGhWeryrC83fTOPHtO7No2Bix/GKX6vH6Ij41mhmWPDLhr7JrtvEFPap3h7ufvp
2LmUgG1uXDEAsigtK+CvMMV+lWBGdu6Rk1A4nju4vMz4HjY4FDdGameyMnny6wu47xLkhChQgfw1
3+f4QArB/ZQU6/n0uofbcSTLwRM1W3zSeOyIIdecRzFhu8Vp0xCGS74FzAyGVabWJpQxxw4OE5c5
y5apQwWZfOeHOPc473O+SWVVbMqi1cm2qDkK9bVMmLgts5DnpLVrorTYwYF8oBTcEQEsleR6aZfR
yxPlQ4cF9M3nIBXsmo6BSvV0W8SRqZNnuo5WCI7HB26B5EvQlFb8Rg9K3dPpeWkxAUdjmfi2amJx
ciLaUIjn6a3+kxCUGwQaSxWdx+A57cYXW5IP8ngX15sezUZtcYJIGCrW1gs6+MNqOLpq6zK/RK5K
8iovVbugQsxmIuRwbUrPELW2nrNgJv09SUR41fBY0xb2g5kW3wyTRfUg4xtReW3pPW9+2c4NYT2q
Dg3y7MIlsyfjIU6Kj3vx8QIVzD872oF3/CWlhLXYrHH3DRbKwnEF3A34TT5e9c0p+WSgDtECBxzc
thfYsn+POHAghePRi1IHM4z3R7XW9pzsL1xGvoFtFs2qdEdTrHnm1V5bMYbL9jkk7sSvJqwVGDfr
6kof5fb58zKYd/J6mir7zOTiZ+9AN2ZlMZNtY96F+nJ5/5Amz4/n/LJuzYtzQX2kDfQcewQiZ1JB
oQFCeqThLNo60TLZagv0nLZyuhnuk/G65NyWccC4zYKLAwWco3+OPmxWzeR5PRmvgHWWCIZ92te5
7D0cwk48+r4QkVPwnGU+hKFgMObo8UjtESK+wmpnBCMflNIqD8JXi/3BHZ4kEyi0MjD9zJttSdAp
oFo52ikbPgKXpsS1Iq81fdg8bmVit7R5lB7YrrJNP0F5hVD8ij/jw3NJaHJ9qBv2s1+YNu7wm+pI
SUe7OmIJpAAq3Yw6SVrK69tn5bJH0/YiqVmxDlOmpDN2qJyKFJna8MGssW2s8qCdtsNvkjOABkU1
v5eNM3LTJbkM3vBUeY/F5IIsjpoHRn7tPWa3FTwDfZBwLYqZcDKW9WE0152W8UpJFT3yalYkO/PM
dDtCqoPLAhNFB+3DLoJ2YUB2aLw2gI7/EdtMq8zK7lx9lkAMNueipXhPxvenVf8ZOafaJgge430C
3VwB3tIZ1xwVyuHzGh/efE38aZEqwuNiNI/T71wzj+fEXkARhP8HoE7ehKd9cahTh2DXck7ON1xZ
Rn/xuBb/jakKi5aERRVlPg5bvzNVtbx/vSLj0m/BGtCuovJCpkcf5CyrDxym/sLaFQdV3Z/EWKwA
RVVSBq9K6Q/VXX+r77lRalhqmxcPeoc9yGEVC8qy8xcN0z/FoSJm6iqKIZQx/wyDk96pch83mrBN
psd8PoMwDwFrUn25Lsw+4Hy2QhS4xBjXZLPoVwCEDeolBHu9ny6sYnKfvEzsbb6Ev9DQ/6nn53MR
kICXKQkaSJl+X3CjFqreGCvDClDZ7GT7tAEs8P7724v/+u3HKo4ZCsYZGIH8fpXnvZCkonz00+I1
x4bTFJkmV3eX2T5Zoy3FkYTxpU/w8EdUX0EOL59/+QC/Ulf/vNPYCIwNWdHGyCj+uNOPiyaXsKCF
rWQeVW92Vtwzle561rkPhvSI2uBRLFzZKaH/LprpeUj6+n5ywEqmdwE4N2+z7/V6+7kN3sS+mJGF
E/9as8zTaY5PMveq961DGiyxGvQJfnpbvG6yKc0cb76znNgi9mjpeY7Orrrrzj6PWGZ9UZM9fHm2
f3wa9oY6w7J+ktL0R+bGN2x///yLZ92/Pu7/uwh/eNHci8dYyZ9Cv+0o33mr+IQiBKYb0UH/vd6/
bug/l1vSSIUj8g8Jwe83XCoMOWrbfpDs7eUVuSyDaG+RuPDPPChLC7ZP61uzlndoIp5DjPAXwIRk
/nU/GfaLf3wOWeN/qGbQ3f8hY4i1Tm5GNaqZml4BUodyaMQd9FtiKXj4aoCmGl//WWq45Jq/2h24
gij+5RUb/5uWgpeetDJJxYlE/2NTK6pHlxMe9NzumcK4KGTCHO41AKADOGkrs8p5uSLZxC9fW8I9
Urb/fTP+7bbzzItIEwhCMTC6/f1m1HJ8qy5SMZrdwho6Ieok6z4ZTkvd+u8r/ctm8r8X+vMlu6dy
dLtlQ1vkpH6JHGwc9Da+1Yf/vsz4X+7qb9f54zlOy0J/3h93eRvauXkGv7K2n0HgeUvybJ2CJNvd
ZPUT/uU2/ouQUvztqn9sYuWlbV+X8gLH40IARQeeGb0XejwKilfvxdVZEJnNQmKThGNv7EZqoAMw
d2o9rYcmgzCxuJ4b737934vxbx9rpBATQGwqofTI2n+/u4/nQ30XMXsrJc7tjo5QL7/qh4dff5lD
L8QaC+qIcwd16N1LC4i4RSO2wY79vz/HL/vcP181dWwMUSmihIj7j1eeBIZefQvjaHmXiGrxjS7s
CJSBrm/YD8iowF+X774joYMg+rCQPWEvg1Q+J9lzzciHOVBuBPI9ULOjcPFHkat8pJ+jZEW9/t8f
VPyXp5SYWckYXoURL+UfCyY2JEZJ2qhnb2p/BhIWhHszWsQzaT5e1DY1IfVlhiC3DcXT/+e1/3hy
b2oWvfL+KW7byXF2prxCEEy/6ZlTrO98f/W3SIfh+P7zpmDTQzQaBvmyIsu/PxxG1gh6/n5lU+l5
MEC8mDXpcDWxfE3jv2wzf7vUn/ef5Om2atJ0Wov1jIDISFqIxTwqUscob38r3IYf9o/vRZQytsp4
r+Im9fv30sQ8usd1Ve8U5GjSGM0MZbXiYDD4kW4rDBsMWwz++979eoD/cU11sC8bTKRR7P1+zSYy
nloZ69EOaOwFcUg1O/wHP5AwPH6MTf7RXuaQWKD92ogeMCaAy6n3zhOyoHbVVx0CZWiCE1XydM19
f3VH0EiAQKg6uf/+hFgbA3VCN7iP/ftPvAVLuJjllnEp1v69PT5Kmf1m/AcjQtX2cAxS/C8lsDOr
bQNlBivTLDAVoWUjBee7bkJaYAiuEFhGh7FOTyu4o4m2gQbUhwCnhEvNDGKD9LPy1X+Wh/avtfWw
Hf5juYZEDZSynDvaH7fIyJQIh/O8Wja0z8IFOFGSXFFj4ATAJcHLlOMLBhSO0NCx31etvvrv+6Xq
/9ZMGGSocG1KT+nX7/+P7C26v+U+i7t6d5+imH6iLLjqe9KfO7OurG7B6HBkLvhgNRQpCPUeYwVT
nkAeclr4oyPLMI3PqCVWp/P5TzO4xbvYWV4W68fk4sHrQvwV3F19H1nxalBTQaJzCIWYDVnC8MLs
xM5X8HVyONxc++zB6o1NvFWcyzLb3Dfl99PsLHGyFkyGVMg1jDCdQBaR0JRBJWWRNs9lfrg42a7A
CnPIWoJmY180c4+EhO5I9e7BaNI7NBDeeIIeJ2yt2duF043S6kWnzhg9vPloMzmKm8XYqaZgNVfA
XX32PMK7mmo2JIjwYRcW7AlTpQOsXIBzlPj34PxJ2pTgxCvtYq3RNqFoguvtjicDA5CREx0oGmAP
BbIHycJJQ6z7gbXemNVK6NmGSOLGZUCFXOYxAfR7zV97ZMGIyV8OYTFE6A6549HmVZoCHPHcyRaD
NW3nRtOvfKGva59HxjHc0a6gYcCKGJJstB2gZzEAX9thgju2qo2EfJ9QEjQC7ONn4AUImGf4EDaz
5myKxdBOsWcq/EE+fPkNKwdgv8TYhbmTiw8OqRmySU7JboqnyuR5GLkDvhARXMio/JTOYNfYUB/Q
Ly4RVV1r3HPyHUFktojxMA55cFJPE1wuE9S6oczfsKvv1E0AinJbHAbvuOsHaD/mkQNnIoBIYT4/
48nN+Z4Cy01gon7fNqK1i5nqKxNj8gT9n91hkU06T/socEmFjGrlbjHoRhwQabM5K2j0X9MkrDcd
1MGPxIc6ckYYv9H9+zw5c2Hnse2cnNMleByZ291N3NdhdO/AtQEKiv0uwX6CQgmqCV+FbDHubm9v
Hu7HQBa93hAHDjLu+TDynuAJaxr0pghRrAPCmhWfhUtC8kNqP1x60OL5F/8dqvbjeP9JAwoRe3KD
AFPbmMxC83TQ4ODdSkrb3WzNCcv1gxMQQBFer4hiBmvQGzdWnq3mk8RzXguoZs5VtVX6kzr42ZTT
SWb5JTEio61Oju4umdwWWjBX3et9D5llwVbpnlBRuQ3DPm/AwTTZVH0sUbsZcj0oriSr6OsLmUnA
78EY5Gmw2mDaBMW1dEhrQdMOWH3dTx4B60t01lFd3BAb3X9083SzTqnnVc79R4UeZSuTNnifU/eL
aaaTJOZx1ay6GZAcOOEs3VBXmLdN7b/WvAK2xtuZnKpA6ayxE4Lf+s3Nwj+Hz/WB7eyiZcDFyoB2
opkPheCGYlVeSVdm5kVwRhnMuwkIYLefsCtZDYxpuTVAtUd8kgjvGvxi95dZvS+20TL8yl1sDP20
GCxhvLt30U1Ggvzs4QfrSNPUCVQ1Jqoo6zNLM3s8YufJFooEhTqBoQPuZzG7NsPMuiOYjMzMU4IM
6GX/39vz/0mi/zwg/nd7/qM2SdVI1bMsrXfiBuTpJ1vCr0Rdk9h6gBs3BAzmyN6w1eQz6fOo2WzQ
1kyaPiYSpsfZ58OCJwma1Vshg0y3Cv4faee13DiSpeEnQgS8uQUIgl4iZUs3DEmlIrz3T78fNBvT
EktL7u5MR1fHdFUrgUTmyZPn/KZytI1PoZGGyQl+szLv5wRS+/fwhC8vMEragxb/RYqPN3oJ99ZT
D+0F+QZHgg8LUrdd0x0G+dA6xgGak8PMzSUX9et78aFyLLeCxoPMdvnG5fW+xxZqXByaJUXrBVQ1
anMHlZ9EVZq9i0gGIAIQzKB1TFf4jRU7arPxA63dZv3wBKc1pR30plPrpu7CDsk2XADt1L4LnfFX
zK7CI+B2mLWOujwujR1FP5dDyGMjeuWudA2nX9HV2uNfwY7kfW+qRbwF3j+rFgJbyXRQinKeT2su
3q52628H789GvkO4eF5sMItYYHvqANmGgf+bEwUlodO0Sf48JPwgQMoE9YkWc+3iJk2f9O9Pjost
jhj8fS6zaEhNL/pllD40A5iR08I46PdouhZom9HJfjHfgX5oZP/ilcvJZyHvr4FlxB009EBRYTnL
u7tjbwZJKE9oY/C4SCRy/RbJHbGNRLseEW4cx1440GxYiC6ISULWFGVbF5AJ/k/9Ln/4fXn9Kz/O
xZdHOrtOtkcxDxrtWD5AFJ0UlTgR1+CV7rN9AwEwWsGNhm/W7IpVbz8Znn5Tr5pZvSsaW92om+o+
XmChFu5ZQrfXbg3qj5nTl2ebfv9L5iQfw7jRZLQpwqW1AOMxUx3hBgYW1eB2I9hviHtMmQymAPBS
OJlaZF/CV8KaPcxBATnZrNiQ504nBJ5vZOWLB6ytflkbvF3uL8/jD/o60iQiaCiWSpL3l3rHWKXh
EPkoLzR/BpoN+ku6AXu3CH+F935rW3e0/578jfQe3wcQ6VR3cgqgnciZV2wBR3onKPiRN644juZH
zsJ0TWPAU2eGhzo2FZlujZoMfwpi3R1gHfQmNIR0TvfaSlodb1DDW/kv5k7YcF4vheW1W4cyrcy/
Vq5K+UZSkY2kJP79UxiNoFSZL473qtfgtgLveyETxBsXAhFg0lcJujAkTI8kyElIfjiyjnb+ogBI
hD7gL6xHIMPL4UrVQRb/ljVi2hFlxV0XoRDVOrsNGUNSpGJgoO63MeYN+Mh5uEGHEKSFuUoWCPcv
lN2IcvibtE4XR2zmih0YCy48xSMgvofiKV0Sq5bqLvgTPRZe4+i7dMl/ABMKIA4mOQf5lT4UmXdI
pFvSEd4jknZrYekQ3rUEfsgIsxM9LJNEfKu+QzlG6nwSUNN25rIlRq+mnQOPdpEeqhmIYmEm7Ekl
65viIdqjgYq6hHAI9vz3xiHdmTRacsTUR7qFH+ITeFLqvsc74jQqAouAQwgoktt6xxtpgT8A4lk1
DWPkhIEYvHTPJaL//o38K34UZ+FjDbGo3pNF6Ddwi+9p51kqgKiOTEdx/UUzG58mb3bAZZDrbB2I
oDwg/fRnoOVWb00o0HiBxMRpAckbejqkgcD3aAMoHm5Czjua+Ck9ignA6NAHhIoDAb66U9zohm++
icEUQCUjp3/O4LpL2JNzHiBWixJ9Qjtq1VMcuvP3Ec4XV2rMPxRXDNo3KldzQ5JpqXxfrkrUFIGm
RuK6w29BBnQFxJkKQPgcgKTlEwTNlZaR9kMp4NuIZ3UHOfCPTeSfunVRVHT0cLKI3SL2RJiWPIrr
939q+EHoYmJHahch+hglabDuKQEeJEAxXgbMTgRPh1HnD2+aOq5E6Uk//ilBdcR694x+LrYYFb1y
rjbVoSzQ/YviWVF6nbaqWIlhJ3qS9ChGqnNkGKHFkgEVRSF8o9oOuKxcKA2GI3whXzlYFgf/ESEQ
/AnkdF72+xLeYjmSWWjVtYrF36Hj28yc3cBLK9ICKSgR2UaDBHmWhTijqHXlaL1aXT47x/I8TLUs
62nd0jpD/NAA0CPdIe3dF/VEpesKvBGrax2lKeydhcWvxdjP0/XLCSUobSII+O9sy9lUagaQvY0P
wxrCrn35fPkhzn0b6Gx5Uc4vOtOieD5wFxUc6K0rhDqu1JanL3Hpbc6+VKOeMiOqFOC08uoYuQqU
wwLbB5bP5Zf5oUb39WXOy4FhX0qpbkjjOpLBoKy7xtVSzHVcVvLlgaTpq194o08p1i/fZ4j6pBq1
qRXgkF/BkUJhtrbN93H7+0qd59pQ2tkJWeRtPlRZPq7z7qk/vqbdPLAelfzRHzdltlPI2EER/S8i
z5WVoZ3nlJXfirUsI4vSzcAgN/2K+RxjNwb7cm0V/rzLMH6eLMYQrj0veCphoojFtN7b2dTFCVwE
1Wg8YrB6ZSn+1ClFJ+qfkaY19OXLneJMOMVBOqzlVHETUBCjgrhRsfKFE6KqAbEtdHRlZ51uSgBe
SO351q2a5W5G6aIp7i6vI/mHLPnr05y3lDopPFX1qVUo1j9rN8+Zvb2pnCXqgreliw+Eu9stVtZs
f2USftwn/8yBevZpS7PVJNVitpFnJnLKlFuSp8tv9uNBaaCQ/mnvaerTi3+ZZr/WtIzf69cqWFau
5KmL6IxeLAt/wrVyMl8e7u83Ip1HPRAhfVNEqexsk5hSBNBBqPp1CS+kiyeHAJOLbv4nja5c7P+O
Zd9HOls/iaHnVtOqI55irpis0vFwoh+gX3HH+HvzfR9lmt4v09crsVJ2Equ0qA/kGAi5KwoORiCx
QQweLs/dlTc6X4NCEcRiRddmzfGGZ1mteq3kVUp8JThfG+Zs4rLUbBIjqfu1ULmlvuXzELUAaV5+
mR/MG7/N3LmpghGagZ4M0oBR7+P2ZTuP1jeTJGy/WMpL+lBAlnZTwVG0F9ays39f2VnylAB+Pxi+
D3/24ZQk0SvD94etcVO5pFJ/GoQZ2vsawVeuDQ+UHrdqP0d3fCltsWWS7Ynyki0uT8Lfm+/bQ5wf
GcqxkdK8bZhqEfd2cu8R2X9we/4h9cEYnxAiDf/8Z0OehRRd7RQ9kEOA1rUXl4tYeSTvFMpdChry
19X86Mr20Kbj+cv28MejVdSCLm/1B2DUp3aWP8XUl3oXRP//573w3UbjFmX181B51I7hIBSmuJaO
2yFzU19bKOQtTQK84DTMhu4x7Iz55TG1T/zIX6tIx+nT0iZNQ/EsKzsamD1i7IBIDurdlZs8Te5K
gPfpxwQuOgw2omKUW8fNaR0soNPOJezwnieMXOIo9uPROVJwneSkRfQ3xlllyy69nAk5DzAvnWPr
POeQ5aZNR2dWHXR0f9JfiBjzM3tUzkQc8lpqid0KzzRU+TS8zDTus0dEhbUZQHFP9YaVtdBu5FW6
VJ4xlZ+wdrNn37lPHHv5sfTiNXjPNySAaV9YQHEwwXNah8sBqj/mDKNUV8WZvVygKn0vI6/W39FP
jHiTEUETixdBptGpf/U0ZAYX3rFD4+Dzr8TBJa6ynydLwhyhztOC7v9S9XSvcKkr2xThqX3/QcgH
XSzwjFSfSdLtx8R+k2yU0N9emCT7WXQMmkwwBXl0KEsoAVMmdV4GB/gU1SD77Q1OGPWgm/u3wN4C
mkK10BaXT7tfgvf6+rC77Z0PSD1OQrmFy/9noQjkNiUWVACpJH28Ty6BODml9tPtBoN2lDpNe5i9
vj5N/xrCzqes07vOPwpO+g7gZzPrkFEDG7sy9i1N0W5WUrCDFYVXQcB9GlUox7Zvb+mx8J0TbgUF
z/2G6vb0bw71IuExPo6zewoCO5+ezV3tvE5Y0eB+ApOqVBQC5/3p6d0CGRU4T8aEUXI+jlg6Jg6y
jKr9xNGM5tVkWTVpyaEmx0DHJWQrPuA7ug909CgYopo8dU0oJjJHk76Gh0rVUkFxc5whCYDIY+ZN
n/wdkRh78/Du3ULunXGJoVE4PTrQ9DXCK4ggVfwKG5nwnDjQMWwREY9PzMDt9IKAQBE+iybNf3S+
oEnw3/KiJ9v7eCKw2L+QtaYbU8wfwInvIfrRP+oBoU0T3UPVFGfGSpzDkp9bK1Kc38ZKeZQ3IlN9
ch4kZ/UKnNWOF91yoLYQY1MvU3qEEbmwqPXtj0/5ftzq635b3VQ34zYFpaivUeHaqsCkQzeZgXID
iwP8zXXvnDtk8emM0GGkzTfJkIxz6XkiVtjo7LCYUeEEXzzOu0dzpcxVNEn8TcO/G4AMc4+OXZ0P
NR7CbtmpCwRXYZrl3gBqmAq2g2S/J8wGah7VurEff08OY9ZMm10OPNIUpS/FnekM/xJXJW0culMw
cNmdenQQejCeCysU+Vz5iHDAcxcewnAFrP7yuD+kwRxYX+LdWW4w1sogNEYtcZUfuU2Fpm3R1YWL
hj9oTu/taPdUphpaAfg0MGOneQzCy7pybH7eqi+8/uf0fHl9YBFiLiXkDuvn7TMAyjfzMX6fhzPb
PsQ2td9Nv9r86mYr1HV8+05cg6S52RtX4YU/GHl8m47PK+GX5yj1OhoriedQCVbPIxhOjDzy+Rtx
n4Z04lGyEQ4fFMo8ZetxSYBLQ0wpNpuNAWr6ppm5rqO4q7vO/gPi3anhWOzGWzg8mXv5w316E1ya
sbM0P+wLow7VfuD+QqNqKzpIr8c9qseRQWiibjpipDqrHorIU32KnSf7AB5yBxT0TqTh59PEhDrV
3dA8nqSeY2sjru+g5OzX+8tPKk1H5qUnPTtS4xwEkaCehu3xw9xzvC2RH1orkO72wsvpVnoVZtRq
n64M+ncZ5/uHPNtPRaFiM2ZG0rpBMU1+4VZSybt2nBgSDwpuM8MqrtorGYt0bdCzzVT1mUhSMYxT
oq0dl028TjsKzseDJO/l08MIiKYZ3/7vbyqLkoLAuKRwhzfO3jTS1VOep2K3RlQZqbG8WZ2qh14z
bCN7OsIN10EiF1dWnzy9ydk3/TboebLd1bJW5aq8TR7HZ+qSxo12V246lCHm+ixHBmOSJm2d+ykJ
efJ3EICGT9I3opcz3/t/WFHIXx/nHKpoRGqq+jGPI90c9/Etqmircaa6DD+d4OJztUnua+yEuitx
64cS0feBz5LvrA8rXRgaadu48CHxkVhTbyXdQkamt7u7a3Hyp2Pi24ue7SU5sgKzjTppi8XzH2MN
tAQcyIR2QF/h2pH0w13m21hnC0tpZPkEvlimVnFcRes30IyuuC2cyehpYuP0rjrvMa51UcK4tpN+
GPvrsfSJfP4Sh+tKz9pMzYd12N7VEP4H6Ithh5BmkEyV/zF/6moEO/xwLiFL5K/lHDZlfuejHKy5
I6h6NYFMh1vt5c32w7L/9ljTHfTLYyUnQcuMI7WV0PT01CWqFOYjgNw6PVwe6Nr7n+2vZuiHoz9Q
HJ6gBj5TDn5gBY34SvFGuvJC59UbQ1ZCScjRDSnMXa/TOqLho5BX5l5ZgOu0nNZX3TYEFhE+d7BB
dSyNk72cNfuqFhyKc5df+weazrew/dm0/DLBVqlIfTqyvmEckYO0XGoCUAzdtMKx2b1W/fwBW/x9
vLMPahlJ2itljS4ILgSG8mjmnVO1ils0LyYkR0kc0AUt5+o42nFdzMZ1CbALX3MJ/bV+gByOi5MV
oiL1JwNtEL3njYz69E4cnwJUNISsci29mckFKNJ+uDJZ014/i8EsRk2WMOfEAua8Ei5WNHiCnLKO
Frim4OGWUtVXemD/w/r49xjn9Qy/jk8+0Fvi20rdn15nyS7bRYt4DQoRc3DJMd+n61PqXV4GPxAb
ps/yz7DnYTXT2fwpoQduoTfO3gR7XnDzJoexCD06d7bSlrkCUEa6Fnquji1/3+Pd0FknrQsltp5w
AysbTSZ6P/2mvm1nmC8ccLlLvbBwRvd4Yz7TAXWSK6UsdRriwpfVzlZlyOiJIQXdWoF9a6H9V5+4
z9HrwyVm6no2DeJOpxtFfjUN0wnal1Y9CMNHBAk8UfGSU4Z536xqlOkkRAqCAe4QO6p/S+CG6Vzy
DUeRty0W5UgIyOQknbyM4K52kEVPOQJFYrgqdO5NDdICfT83erSroPoDIOqvRaDpELn0qmdpbJ50
Eu08yscq4o3mnkSJktX1uHJtmLNzs0uaKJFCEgTVm+C3Ktdsyb4/oDPhjlxeIZg6xpXz88r21M6O
z5NZntpYF8f1Mdt1wh8rhkF/JbX+OXr/s02m3/8SLdVascRajft1IntMXj8cGKUfoMO/Xd6Q195l
qgp+GShR67EvKkJNMXr/Kh8Pont5iJ/LxwZ4EChVk+PwWSMhT7NK1gJN3pbPJfQl4JY3CbpC8w7B
1E8Tjda+9V/1u3ydL0ayecqbdnYvraKlOB8HWwIGW11L76bV99fq/PJMZ3EoVWKawYM0hT9QnCuq
bg5C9jS8W+jO6CotgiuL5ueA+2XEs+iDWayudZE8rqV8QMKosnPjDzKLd0IrOb2BoS04HYwbex99
tBJrQs1EXVOD7J/sj/3Jhg55LUX4MRjBLZUVkHWiIp6lIqOU6VEWkuKWIFk7V/qEgQcPxwUMv0nI
+vIy+HGj/jPa5xXry0pTTIB8ommN6xqf+uyQ+9sRB6hr/s8/cJs4YAwTnJFiYYxpnL2U2ejSoLdT
FARIG+0o5mImJeyQnIe5WGKgI7kmsushykKX3+/ayOdXFT+vlVNrjPL2+W37pszu7w8H7wm5rmJ+
l1Kr+g9HO4sQjaAOiagx2vq52UFIovg3yd4Hzi/FOTmpG7vRPPZ+Xx71c6v+tW0gJU5YHfyJ9bNF
LLRyqh1PZbeuj7prhA3emYcSskZTgH40QGH5nlxiIb0MDkcwdNJOHPZjtbbQ8tOI/YqAWoKPzE1P
dTjcqT2Z/GMP+mbAgCyoEOqZUrBgr4u6Z5Yfig75sIX0JSAvotrFgM7j+JEluILlMRJH+SxD8ViW
QOgb2Kwi7tKgX1DvfSDKTfrSIRGOaJFeXDnFp5h4aRLODvFOU9r8dGqlLUoFRA3KyESM5j8c5Cww
8wlSMRxlcW0gWYeQ7uCJCigPbHJxnvAuf9bPy8ClNzrbNLLeDicloFaYIvywaVwQMo8dYDYyokUF
xpz6A2LlSO6vI9yX/Dl06wVsAQyNXqXJ/KGYQwi+tsKnafz7ofDMnLhACubU34+mos2C2tcCkRt4
gjWWRdFw8vlAeD75NZUsr10Zfr6iYHwpKhP9TT7vS6WGWBr5kRZflqzJstpWt4+yZ3WIHe+b9CDF
i5GcK9220ktVjlfCo6r+GCC/DH/2vvEwqtpJBJVGax94H8xPO9oNKwy35pO5y8ivhk298vDxgSQR
/REka1h+iKp/VsM72kolfzZFtx5NZ6DsUGFoWCHLNp/+ScbnTG0aAxQuixYLmonGkXjJhz+vaGFN
wnPxnMYBpBh/ln3wk2lcFJDkKHzAPqloQlBLpptExZQ+xjyevcmMPpGSpyfu6fKApKNcEXm9ap/M
SZ7kuEOTRUudet7haZLtaVxli2R3Km3tbcBKiTEmyyuBZwG1Ocu89wOUp5nuYGm5G2fx7dS8UhGY
KHZHb2qFiG67sd4hozvGXeVOEvoi7w0oGyLAM7BoHkT1gh2/5QSPFV0uOEpevJwmdOqhoE362Zaa
ah346DLw5NFistAtNN8RVWFKBf6GKEcqOQBjbtx2Lu6BkqB9ydsiTckfuOdx//tnIbJmV3wKbjCu
d5gaVR/vBzT4XAno/S3VsTn6K2Qwov2QQW+ZWiwjhONiqayCe8PTVlNPqkBw8Wi/QlNxUxdKom6/
c2mFPUKpDcvDqT1E3+e0eXovqMHByZxg/lThekCfdLtoz8hzhZ/UO7ty9foLJOFeBFU9SZz49ivG
FxSze6Q5Q/tPNue3cxu5EbxHpl+i2fQrJxRrJF7W3M7HeYMhHxhSunbAY6GjaFSiDRqWk3pJ6SWz
BNpANEtmiJisch5xmKev068NPBdEoOjSvS/vlzgj/msOp4YgQYQMAwes5dv9wX2i64XFI/9A8QDX
FMmZygDY8J5oMA08ONKbUKri2qCbdORWiDgMz4+s9UzzutkT5B2aVNnM+TWVyB5iPFuSmfrk25tm
9jQVsDCjhuRCl/KJRs+1yPTjAfBlp55dAMJaMVppIMf4lD9hXySLt3uP9qXk0P468fAokV8O0VeD
09l53ypjkhjHDiZm6VYGWkUcpZYJ/Y2ueYQgqR60pFX0ryctRP/FH+u5El5D+f9UpYQRgTAAYVlH
BeTs/M8mYKPWVqSMc2RKJxCld6vtSxrkl193epu/Yv+Xcc5i4Thwq1ND8DNiuJhSDIqi8k61Hur4
7fJAn+jiSyOp30+ZvPMNObX8DgfA8RklS6TKpOcBQdZFtY0Op9f2Pdrlc2WdrU6LfBlu4sbhhlTA
hfOXfbxGn0m6bYtfEgKO5CHtAvR32c1lDCa3/apfxHMM3GbeEUfnCAdbsOatg0WB8jF1GhFUpFlT
vlQ30qPl9SsVEtukhSTtJ6ledY505YIsbmEugI7vg1t/NzG3XMVrX/X5+GEuqlvpUXqsX7N7JJ2z
3yFKSNeqJj+vdQs8BSmHaYlnX7xIO7OIGkWcvgT3XVIRQGfcFIvgkI5X8pApzfj7W/wz1tlXz622
lOownNDH7XISGzH28ep09aBXpme+NM7ZN+91sW1VwzhumlW8MbfpxtxHOyQcw+Km6O1KtaOthFFE
9+lOg3Y0nk6cv5hTxbtwUts15zVAkMK1bo+7Sd/oQ1leXpU/7TNZ5Eo2Qf0UfLjPrswQVNRA8+PP
maBGj8QSVE6OEvzJr9FFfhA3oNPxZayzq/CkExFlUjLA/KK1blGTD/VDAuCP8hMXNRWmbPmSt+9H
a6X68GrlvS9vlX7bkB8VqMSPcBgvv/4P6+DbE52tuSYsSrUJI2VrFTMTH1h11iGm/Drchw99eGWs
z8Lz2WL4NtjZYrCqxsyLYyuwGPStcEdd0NxiZ7IZPOVmyjuLyj4+Ggs5mqU32YOAf0u96lfhzoCF
Zq2EVfVbX6jr+MG/Ale8+l3OKlttUcaxqWYKnfPBfVnewK+FUOwifXO3X1wLuD+VJ75Nw9mZZp1C
K+2lWFrLseKKr8Rmh7GXqaU7pYnKKAlA+xhbhQfiTRFfQPBqHfpqQvgnqk03ktL55TXwA/HvWwPO
OAsGcaFVsqm2/Vq6G++gm0JGp38Bs7w1HMTcwd+skX5ETPXKuD8uvi9d17P1oKmxVguG1q1FY2eW
eHcqj5X5ZGYjvpj0K9gWyEYbWzk5mPJUJp8AsWbviNXepKuSS4aTRvnmykP9dPx/bdl9otu+VE8a
5WTIfUSZswelJa4GBFVRoJqc4ZNX8+W4D38n8SIa3RN4nz8yKXx8l6yynboyYUvv6t8qMs44ADkF
HmWOscaH7zGE2l/ZJWUnwYm8CVb2tEyWNWwk+PFO6gHIOGggYoYF+qQkVLjifAC52qdwG7Pb0jOB
GSBF7uo32LMLiDl7kofjnrBvIcZhdAMfyWtXE07ohKHNS7wPZtCSEZQQ1r5X3KQwS3O3fHzF3Qgf
RehW4hxaINxxf1HcwUCe/GcuT+OndtNfe/2fb2ueJVFjKgVRPDV19T0ms5tg3bkg03c6hMpxjv7G
6VDOrBvf6bgSoC37aWhXkp9XM2OgTYev2A7vaDsHKHOtXP7zBlQUS8Eo3ZT1T4Llly+sD41W0pk6
bdH0QMthN26abfTweQi1WGIWm3iHydOW8+aaoJv0AzOPvfZl7LPNX5ykQTymqowYcLepZcB7VF7M
kk6QeBtTjw0WIvwSNkTL6dA22iwDWWghw2AhTS8LqDMMxxllZHQ0d3VDgSdvJCSWsZiVbuA/oT5d
UruJVWxTesP2s+keBXvRblOkwOvJM8J39OBBar1OhxNg3bWCMC9aLiTGS6PsQ6xftFyej7VmCx2O
T/noBiHKpiBifASJc2GdDxuqSaOM2EFovA9a5lnFCpzpvLQwbo53Q9kC2Y1kO1UzmIfHAqFXBoKr
kCoIt4+rWKfNH5zMhVoKS6EqZ3Keet2IiHQArFCmLYN/m5oCmeszr5SfdZkPkT75PZDK6CnGKow6
coI27n2ZlDfBeG9kyjw1ACyXAlLakOcn/7cY3WLEiyIKOiV6hceNUWHUFCiyN+LY0MTK6jTJnlgP
On4dglZc2QCfC/yvDfDlQ59VlfpYSkapPbZroZyl5lyUvLxeCIBVMRfB8U50pPfji3B33Our8Lf1
HvLtMcElK/CpP4Acwx40ckXXX04nZPSWvQm/0fttoMDuO4Q5j8iJE2/mmLeRrVg4Uf8Sii2WwL62
sawbRGrxGRbK3s673Uj7+a3SN/i6yc1CxTL6uKarGtAXQ9BbWYRcKLvHAIThZJsqz40ZsgIrwSs9
f10+Ns9xq8+6+hmblUzYD8VKU66dBFOacWGytLNoIRj9URWOXHamHgHy0fN/taxH7qrNMr9ywfsp
Kf26B7WzTxNbQTNkgwhQbn0z7w5vgbs0QWyGdwdPq1C+2CC+4SwCBEhu7v4cD78X8uH3Y3nt1P3h
4sVTGFR3gUmLCEB9vw6pepAc+whs9oRWHC2ie5ci4b9tUAMLIpiQWWLDOJpJWeQ0FsIsJ4zFIEDG
Jc7oprweWtSCrlHD5J9RSV8e6zxAiX0QJD6TI+ETLxBbZkjM+8vn5+22sufzQ+JlkFdny/mz+rKe
zyHc3t9I9/f3gZ1tDwgmaEcHWZHhlrrwnIT+6X0JFhKl+dctRQqgtXukeAhDzj3XtAa0rFbb9+lc
WiOzjpc2fLA1UJB1j1vkyb6P1qqbIIaILe7cZ1HUTzAhGEoCz/FZWdvi1X5bePeRO7fm8whm/r1/
V7+hT/6Ec9zoPXUnKjv4Ot/COUaC2cbesrafnhSPyg2qg9Rn0sPu1+igevIIkFly6FrcmU/UkMSZ
63juIVptvNrW771pVbh3iD+i6IDS0wydaywUw5nzp6OFhewx2g5oAPMXTQhAgCfkHvAdQ6T6OENJ
XVl0CNV4mrIjPofO74Vvk2FCXN9QdXHxTQlfghmlvLs79ekOPRBs7Gz0SICx27652e8n5Z/LZ/RP
oMJvK/Bs1w3HIGwylV3XU+I8cQk8IVMvL0EJYeo26VQI99euQNcW/dnWO+WtNbS9/C+Ibt15OTg3
Ewx7RlZ3BXch/xxU/r3Bzsn5wkluAshpbDDks8nnCMQAv2wB4vMp7+baeGsCg6pbxIc5CXXl7jjr
jg/i5PCAr15aSW4HgFhJ38OBSuujYj1emf8pr/4r6qkiimWIuJKNTC/wJQ85hWWDOhd6uvgqzWU3
n09Y9W6GOEDtTWX3K8NNt8u/hjMkZD91S+TSPaXjX4bzxSyXRBmQY5LtTh3V2qwkE5tFW7SLRUjr
k8o9Ok3KtbrGTz0PWfxnYPPsPTMzDqIkkVRgtkQR2B7ggVGHun9ZntwlPp7uU7bM7V3srnJnWCCl
O/u/9/i/PcDZBacqAt/K46Rfc8MA6KOjPCTEd2P762p/5+c99eVdz6J6qkl6I/ThcYPnzmkECC5h
FisgVvGOGZ32ihVIujVd6/c1+Kb8A7zg2zuexe20GRIl6HxprQT0KH3zl2ygR4DGlaqhFjWlYhQ5
HNFfhsWCWoMpv9cnTJLpfQsKyhTibRPmi7pPNlSCF3043CT6g7zWEDryaxxEo9q+vBxpZF5ej9ZZ
5UWLx8aXKuD6GemnRFO+MncgWKR0X5Zo9+mkLsmsNz4KNVj3gTWDr+iTIUahOgWLMX/125cmp1RS
bY+WMD/pmFXjGfXSB8Pa1+S5Pj6Y0xmKGVtsLaJ6XlWxU6T0ctKHz6KLhVt6s4JaZmFpKPZ4FawB
P8bI3FD/VI9kiZk4PUAn0jngkBbS3BY92ZRuq+a1KpClZiHVeTQBfPCMhoJSbOobkDE4t/UjNkqk
9i2AvzQEZUEan8n0mhRE49vw1xR5VO8Uoy1VU3TEX7x+zZmHsTPX4lAgKQY4KdvkYb0QFQpSkwIn
2XGIPxbqPwQ98rht1L2S47Y+WhjBUyZqIA25Zsk4QqvlfFJTMIXQmWDMAJs0sb47xY8CvqxtuqPJ
ORLoYEdY/Dgt3VYnOn6oqoUQif3xQxhUl/BsJqWXmx9QVh253yZJbEuGHVrmLIseQYRbXMutDFVe
/Dt0iHoFcVQ8OgmQUmO8JReYel89+H6VFvJ9CRwqHz5ypUTdp3E7nM4UdoY40KOhEqhSA2OA6U+V
WJt2AWWB2wb/OTN8blUM39t7FdFGs7kZUOWaGJ6K0rlj/VJOzrS4hp5oap9Os6BHikRBA09WvIBL
UzUi9Fof5CP+FuxBILlr3aKpUogLLdVngwJLLfhtRB9auMvUzBUHT8fCUjwiaaVgNnsiWAzKaijU
pR+91cJ2woQF+uxYo1ghbaIIKwdrf0pFTo9HS3iIWUwZqoWgbjGTyKNd1NHdzF1Z38rY1mSvdXRb
AwzDJEzQHiNc9nDtUdo5YkNqibi5NleoPQuIuj1Cn+WiliXHeVjrriVgXKq4OHlF5U6qm82okU+Q
eGgiVnrHR1+Zaad1Da5NOmLVYLwIZA+D+Vpl+2OR36n4EWUValz6uELJIKq5dWevsGaDWN/k4uDE
FFX0Al2StF5kOkiDzw4/5ODgWDlRTOtu54fH6Xs504IIptlnDZ2woek7vL2YqGLMlj7/H8icFx4R
Y9DIX4HP1fUDXotZR85mek38JrRoKZPtVs9mdtuXT1HxwD6ziq0cLVIWlAKH5lj3AA6yA4n5r9os
lpUBkBGjQOShhtL3JG5MJSwuQV7IY7s362rui0glVqi0ix8nXA3T8kNpT+5gKLNsqfLkXJXdVMR1
IENzTdorBgB7IHtT+Pl8eBkGFnofdWAtT6d0Nq2YCg+MnD5ZC5OneRmDdM62TE32MReoJhjBAb5M
f67Ltp2PE18yGVv2C7nBUYnwT4jFHgO0CEbaPlnuhCQkFzRW5fEmOzUTKjCvTXuKrhItUwycAc7k
fLY8R4qmCTZRi15QYj4K/j73h5vS6J2K/R2w2WIxvZPD6KWLTo5pvJRdMteO7W3Kz2r1X1kkOiFC
ckGFdyI6AAmXxy7EtCV+rzHLi6IjKicrkAhXwvq1A9A6q3EnUZOnpShYG1yld5nlpHcSFkC1jdXp
8bdEbefk+FQbtJn2G1ucy2fKz5XMf05f6yzTaPR+zNkRx024iXblL8W67yZfCl22sfReC7fYFx5R
61lcGfbHrPbLsGeZlRD3uBgc6+4++hNuZIqB+ZzLwUO+DjbYeHob9OLusDi99rbi5YwO6YDvGV2u
9HQJC0FeJ2WxSEPh1sfwPKJarvF5JQNFJ0tY66hLKkeTo94Ng5ylQqURc9COEwiMeBtS7O0qO9UV
3MzvJrgqCMJ1iftaKx9tPamRjC7WcQ8vsMXXrOi8KNklLlwaXAGaRRUXG83AkKMvbnwqVwPmAWG6
i9XWFmXBkSoYVaI4k9L6thBrR8bkpzPLQygdNDnDHBoOJAHUD+47Kbo5sa9C3TmKhxhXj6MGZMH3
ThJynZMzXoVGkljiAb4Thb1moVlGim76aHf6v04F5uM4m8UFPVkkHGV6thmwW9F66QCR++nNUb63
cPzFMc5ykZvDqUdwdB3bs1R3h7qYp36K/R8WgKd9HvyJk/exEme+Slzz8UTS78d6cJismRYkq7Fq
lobpX7mPXV5F5ufX/pKfd72c9qmRfYJiGslrghXKRyQkVeldXq8/1t3/vVzN80ajNRLxB43l+thu
QIkukTfMKBhfHuSTxf73dYN8l/+pWA2cBYIszKLRNIV+HShUx43GDQdqily+Sj9aNxneRO0DpAhS
kPwpSIBz4GJd+u1BgYCvgKD2C31llSEW18VGzdpVKuNpj8RJXXMOAqUuK31uJeNcFIhySV7NBt2Y
Hfn5xLVElDAlDByDu3dUl27BUj7p3UoP49BuMZI9htjtRJR4Bnyt8k7eSKHmJqHx/F+kvddy21q6
tntFqEIOp4wiRUqikm2doORpCTlnXP3/DK36t2mIm6i910H37Omq9gBH/MIbdExAHGsfxv5yqHC/
AgzMC+h4/12fnctlFhRG/u/sTFISWy9Hp5QC5baA6iuli5JXIowQojSChaFgooN/8EALBC2NRZrv
nXZv6r9iDdxK98e33rzqj6Xeh9hFkdVxJDABMhOeY57aUl8NUnjTYU9pdsPM9X55j/797El64yea
bYaqLx9FQyO/xUd2Fo32/5LJ2KasmppQq5/carEXdl0vK5Dx7FV1V53a8L6uqdhuZeXey6j9WsmS
6nMBaq5L3j2Imv6jF2xTr17a7r1lPpnOM700TKG0cDXbLxYViu/b+u/XTbZ1HyldbrTMgHtyboRs
QARuzztF4rY/5rcaIFT1B+KP82JXl/OlvyNPHrfY90mZCohTaHlxavB3V+KZQ3sJQA56nKqQjaah
861G4CgNehFaolEs2eXJRgH9g5gqfHJzr8THFgKvsa6BGOFZ/IkSH8okOFULM8gBdU5rKf63t0L5
6K3FkwmnO+zpwv9fdYy/3zgtJ1QK8VtldUhjv/baMkpWrTYsNm2+D/PPIjup6c59nDmt4jR+W/Sz
ISfb3hkbJ1a6RntOFq8/UfGmgIGognC1oGao/7xbL5ezfeJLKMXztZh6NjRGZZORdfTigSXQbfmZ
/6QNaxP+7rGlpF+urRAkr58CWPq3zQtV0icXVMpH+KShVoA97gEJW+/o/44/4Y56CBIUz1Q4P+1F
i52Yj5z6jzLD1jffWr8wqYu7mbvi4kk5m7RJVCRLhaR1piwLEaVW2ousO7wFzCKX4kq9vkKKuBSu
rND00rB9dfTqlGPZb4DVcTmhvnhr/9eiJX19pEts//NlmQa4HdKwkdXI+vPr8Vjfo6yx2D04y8XW
poobrfZYU5xuUDmYGfXSZOqqgRcWMrmmMWUQWKaXWnE/6s/ydnU8wuVKqI/7m8XOWm/XX1Idd/vl
ktrzyb6bY59fkgUSHhXU8BwTIdepbmRvyaOKJI9/dJ6k+/KPdlsdM5Tms0fUN3+Ut/I9sJ177yHf
q5iK3qjJsjzGRwj71+fgYnSva6ohC98CDQnLf8PdNuywSPIsAdWJUHuhsXnrrvJbhSu3gINv381C
AS8F2OcjTs79YA+OlbeMCDX5Jv+V31boxkc/hfL77FjqhR18PtbkuGgtjJ6iSuXbSMvvcxmwcY/f
KRbMsJIoFRV2edPjqU0ddVcl5lqnlT8zv5duubMvmEKh+sAulTyjTNqM0cZOP0pqKuHTEHfb1Dnl
JeJ2mM7CK0EonmQVA0Tf+zHzCZfeuPNPmCxxXLsdgXik3vYa9qiohKrhjxaDvz5ca5QwavpRIZbT
OdqIGPOSFizH/pRmzaKnRnf9W76sZqZXCsJJ7DV0ixXrS9v4LB5vzAbzNWp/tx3eT/qHXz7VAYLO
1ltulEs1R54o+NOWT3nbrgvtv8B604NhCbx+YSTqyop4nPDX7bdKLs0cBFXUcq982fQglLbmVio5
p9BXq+qXPoVG3asQiykf1b+HOFn3brK1XGyKPUCWOn4Uln+j+i6ASlwkcnVvGb9y8htJ3bh5tJVH
fgLhcpx4K9dA1jczFszr/24+LRFbns2nl9ddbfmKdFCahXXvP7Qw/YMTRotYxd7IO/cmOwyH4pd6
6927SDbPcUkuPhFn62mJK/Zs/EzVNai+pXJL1YUyXqi/6OgUZ95/FXXPyLuD9KdW7cwuuhQwnw86
OdVGmfl2XUrKbdn9iEGhFgLRaVJ0mxNdvZhRsFU1C+yoIsvTF6Kr/RZuEGImyL/wQNzj87EgAMDG
ZEFha7FYg/kGwLH8/IwxgDfC9Z+Zn3pxV+qUvw0EE4kfJ3F70416ULdpf6sRr6T73tjb5SnOHme2
kbhzv23+s2EmV0QyIC2bJ6n2TGdiZ0Cy2PzcbHZIVv3AAgL4/t1if3N6vT6oWKVrY4qffrZ1pMDS
w7qBu0nrbPTJVRO4dceUJNKjxq+bHxTgro84M5lfT/LZiJadFa7kcRfToTDhb/m3enrUnJnJnPld
X7HO2SgGv2kIfUoOtJnjT1EEHaQPpfzddU+NdBTF0Ou/6ltuB9QIcLPsWDrlJ820xeKeDVioqWeP
qREdSqAnQM/B6NA2qN9bC2ODbq0NeMRYQjgBJQUsypcKoVzcnWLvrfPAvtvas6p/UGz1R+jrYX6w
02hrDlCmGhlsTLC5/rnf5FbF5+qKIdOetR0Vifd/P9fyIR9nzRgfguLVTl8tDAeEyS/GtHT0wgRX
4mjR5/t8fOu1DAtvmEHmropFpWgmM/uGU55+ymTbo7Mq6UrLp9Ax8Nw7ui8aKPiqg0iW79DWHN1g
N+S0fuKZe3u6R6YDq//OgaoVgxtFPYYU8GzgF3WfOtUa+HF1sHdCYB5zHLkvasP5aRMjmobtUAIT
7q/m5Kdavpm3mltTPLW2VfYpZ9oibuEy17AOgzu1BzeMRQfPVYAvUWHeXF90Z3rBiOEtjWoqQHwM
UafyjG3jZloh5+HB06hllrtWBjcV7wrllwUER2m7ZTYKUkL824n8tZXFq74TLSdvHTg4G6vIofXx
TvbihTX8ak1wbMMpHP2tlL/mNmrERbrycPQyKg+1i2xdm0hP+Iidj28tbJM7K8J/WixtjBFJtIYB
g5qGtVPrn57ZAtDoFHkbKeqiKMu1VxSLWimXAT04Dyud+FPz4uVIaQCIipOyRf6rVA2j6/cCDISb
PMRoDdEcSqWjbJcU4oNlh8Vw1SyU7nF0/xRUevk8NwKE3/wcLfpV1V6HSt5aL2rL/4HWV95Qai12
okIWZTiyZgjm18kmpTkXlkel0xBiX7d2uDLHQ109IuNBSLHw566uaUIkVgnNXJ2VshWyyMnDGjj0
95y69e+H9sWla2Tc99qxsW6EMFX+cn1LfAsdGIz+tSVcQnVo9VOzMjXUq4SbKjgg6gI2aqGPL7X2
4kpbKflEB9YK8n0dzOBXppHDdMzJVenWiVsFvRkcVDTjjNPQ770a6dnn2fN2YSb/+XEiJj+7k71w
kOGduP4BY5mS7rQM7AicckMtsdvTpbs+lxd/lmA6yMLuVJ3mkkmfyFUt09pCM9BpthZwiH4bwvKo
5moCxjSZ+JrBs6EmM5h41ag2g+4fxii/KWsw9PqnR0Uxrja9Jy8zF86/sjdieVVa9sGXjHXvo6yZ
vGXqsMxk+G7Sbwm4V53Ua1UNN4aHbEHyWQ4vtnMT9O4isB4zjMUiyJEh5NHhjV+26OOTRgciJT/L
LKhxyb1WggUJQGk6MCjNZjN0JsbSKysfQP7SKCSbkqhv2zdFH6zT7mSmR7lBLCd4xYHPDGTggHPP
ycU1P5uaSUCTBqo9FJEbHAyYXuKmMt6U9HOsPmg29M3M2/VNDuZrISxgDzaK2oDCJ2eVSEbJxi6l
N2atzP4oqv1JNGwkHdXKtt6EKhC9bg/4qrNPbmnS3H/x5W0Zl4vE2FlcqmaCM3WzlOOjZUqr6xvy
0ssK38oQNDsNNPg0m5Kd3AcL7UcHFEC0Yq2MMM9MhgTf0YCSzpY0pKKFZL7OjHvhnWFc2wJzJRMw
f83a2bkboz4PwpI1IKxotKNHX32Q/E0nuVu/uoPl0OV7Rep2ngrnvfGX3GzFnFjUxX2A7xIGPYbO
NTp53KsiMm0Y1tFBRDKphMXym++XhBXbxnNWTvv//fDr6AFzY9NmNM1vvjS1q8c1kgQHy3tE+4s7
dMzWZAks+PXJvfC7GMjRFMtm2+Eo+++dpupuX3EDBQfgN5p75NpWjH1GlJTscVS4Ptal1+GfwSaH
KQ6dTA8lxz90zo8qfzf0Q9dtNf3ezk4JUJrsPchmdMIvXKK6rOBWr6EQwXmaxKW2QToSiku0tF/q
Zu1166g5ZsoDY13/bV9M/Eks9s9Ik1hMVQu3d4EpHSxxImsfIfxsFQ7ouvaPSfVm6ydbj+/doFgP
LvvG0TkoyiZJm2VVV+vY6vbQfBZDmC/LoFhKcXDreMdCpTFjLs34lLf3MhrNCgBc58hfokbx2io/
xvB1lPS1rL74ANCSCqUhQpXBtjcCkKbKf6iAzKQm31DhXFL//NLJUVBaHwc0g+Po1igMB92ylTD/
zbCSLPZVEm009xdgHJBOKScDbNTgfQ7hqkWroOwpsIOepJ0olS+GBHXPq2/DfR9tB/0Dyo6Kg6rP
Ky53+3Z87r2TQzx5faEu7wgeVKIUsn9nsgflRu1DKwjCQ1jvq3FrJcViCG7j7qVJypn9fnmmuCnp
Dyk2WNLJnrB8z0zNiADZpd84dNkplFxAbQqMinClNIhqGeAs0AzpI/NBarIbG5FmJVp53guIqxfH
P5rOVtKPwt6EANgOu4Wt3ug6rWHHXvih/VTr+lr3bIBjcOF7fyenMIPKbeHM8R+/sb2+Vl0YY2N4
hzXSFBSbWamkghMODpr2AcGkyxB8qPdFdzSTRzUaF1sve3G0X7nAPM3cUd/q2ZOxp/VWswpRuM+k
8AC3k2u/2lp6AOHuK6vi6VH8vde8cwf32bsS/GkgcwTVjPbJxW3z9+fbk6WMLSNo9bIALqMArlyr
/UkzjgQ4SCFd35/fQMDTHzs5Xl3hdbpdZ8Ghrbc5+IvUBwYP2skaO4Ak0Sov1lTjFKV5EQ9hiGFd
iGCE+aGOgmikPyXlKWnAgyIB2Gg3TvWmVv6GSEmkSkiM3KpGuRMxK088ZCeDfuBcD2ZurkT5/Oy9
TjPbDvFzd247+OUgG6O13u2Hejebcc8NJB63s4Hy0tZ9IOjBAT4+A8kUG6gYlvaDCIWuL8vFd/Js
/SeR2YjfI2yPKjpk9Tt3WivEQOV3D0I+qZ1BCHR9uMtbnhfLdAA+aNZ0yydS5qdpoQaHQtnK0R68
3DIbrEWptlhzH7XhkHXZKvZ3ddECZrwx9FUsbWe+Ydoq/NqJZ98w2fNKWzW13rHnscHiN5ewHNSX
Xl6W+Ss31ADgwtZn2pMXV/RsyMnmt+KqGgxELg+6LDIeV5dFGbhxdiYFr//lz5tsU7/IkH3VqvBQ
F6dW6leSjRE58FlzWJXNW0WwjzuaNZfWaXM/cZJsBZQySqcs44M5pqukOfh9urQRkQXUHQ8gfaGt
UaMTJx4PLSuSjz4H11cwaGxOvfmWZ58GLrLjSyE9ZzbASW09RrS05RtHWUvVQ6gsS2UtLHiiBtys
ujKNG5E8odExmPvRu4mBG1yfyUtpiw5X8//ZrNM3VR7SqIUtdgAkK2tbYNEkrHL2CnI3QW7He7TJ
4EySmUH9yMDN5UALKWumIVWg5BOR7EjBwxJQW0JN6Pq3XaqR/fNtkzsirPNeBREbHvriKJKHHMKf
9ZBlj7WjrXk8dLzcmxQr4hB0QDcTfl6OePHztJFNdTR7yhhPwYWHsTJId2l+HK1xyRpRfQlpydW0
bsIIkP5e84O5Hy0m/Fswali6qui2Bo92EtWHra92mlMGh4A4k4b4us5uWmpjHfYp+MM24LYwJe6P
bf8M3dXT4mVppC9hc5+G1dwUXMjedNI2ChiA25BiEefh7JKubLIc2enDg6+82pW5lcgVcViBy++C
omf2OeBpvLfTN2pE6Mqmw8wX2Bdn4+8XmJMkIKgto1EBWdyV3dOQPI3Vc1DcWsHBwZ3etp8ruAI2
HEENOHmv1085lYwKdPe4K3l++xQHIxRYE7ld5BkxhlGc4g6m4VCvJPphDnhhpYckq5gH6LRxDcpM
vgcSt45zY0GneCNlNWK5L77O3kd8yFYescRb5hb2mD3O3gGyT1Z1jA22fxneuXa0FfxeRFtsB147
9mWOlh0xVfptS+9GgJV1/dFU3cq06HhzmvrqpdVa1C8AZ2f0NSusUxxehsGhbBoepPSpogIT+/iu
pM8FJGgjh/kLHh1zud7cVM7OKcyVEe2iGg50sRl8Y+k3xU2i/Jbi33rzOnMgL+4HS1FM9PpYe21y
/9VUu9xiqL8CcKC1RAdBv4feUGovCUTbmqYRO8Q+eVWySp0/iTFzOMRL/e1snI0/2Y+y74VtFfHE
ALWRvRvJhCZuv1jpWjaOUcM7OqeU8I1f9/WOno04uYLKru4MQ1fdO1EN7nBmavfeAJHPvSviH/ZA
9fCu2bppszObU+g+ia6Neiss+MKf/CuUAIymbpH0z6Ln62sxMxVTXp0b6XqhjWEskn9ubAlZzzjZ
U2YswKUo8VYUU66PeDGM+jsVU0WB1inzvupGLiZ5KzcU7X31pilOGiw7b6WWT9dHu/jUno022Wqy
x8lXtDoSXSmXDgzVItY5SU4BhbSZoUS08H1b2YKorJoqzeV/r7kkTJsCc1Uil+KVyIV6gw9twior
9LxfLEdahMFG1oOtYe5jx3ttTH/t6RDJOqQ6tIUdWuB65VVcScvKbYn4oXa7r+04vhrZvjd16D4n
Q3qIqzfIRWupRThPQ0OuTlaZAl+heCHQD5pTrclrjYMvXnzB3ujMt7raBzCjB1/blMVAlEP7Qfrg
0S2GD91flMjtlafAoVOlEVt+1jZElGAZ6vnCgWWE1cE6c/Il4XWiWhvLSu8M9VOnBAxVo8MITArb
vQhWsHFuQ2U/guW4PrOXtoxCq5ymonDmMicTm6UNPAzZ4r441PVWHZHuwDf4QF/NnF1FTYS001U8
G2xKhWV/RkOGId8z6EWa5cKFxVvsquXiub95/PCO1HS2h8USg57UQ9kq/rg5zSSaFwtJCh0bC9th
ttFU8tH0k3ysSw0f6goSFsRaYUcQw2Dqf7iUuy3YZxjSxHRRu72jPaM7oUSoYjjexvLuFP/d1veZ
BZNxQIugWOpPZWWx+IKYN9xF+ktNUQG9SEpiSnBKhnxtaCUQ+jsSJ5X6adLiPxbAXZOlZTM2m6h/
8+ezG/XSNLOg/E7ZMlVzcge7/KGfw7A7ON67px69eM0uL+JH1RsWBpRFGD9ucorUd4ftd3076Zcu
BUUzdd2muqojAPDvQYXcaaRKOYSHBAa+NhS7nPM31uieS8cmtLYUmY28WPitvwsK6M6uddvRpMOn
Z2kb6Uqz9lb7UNC/qJOjXii4iSJFWJdfSaAp4lz9NGjOIuiPOSmaKr/JnQ+pMl0zw7qDXZkzQCDJ
1layGpvfdBJK39wEqLdh6LJTPYTJg51Lq7ovPmOpW+XRzAP8Var4tsfPJkDcZGcBWV9G4zD4BGS1
1myHteY7a8uVFvT0NiX/VHPo9dLP1slWXADbPOmfDc98VYY7EhBVPTWlsVZC7JAUb9nI5Qrm+Drv
2udBFpwtEPi0/TyUaiI9v1f0DoLjvdN8UssrBUK6kn+kgrzYvDlSzYXEToN6m/P3dH24dFt2rKou
8hDqUwpbz1M8YhMLqkG0boN8rSePVlovWyiM2QADbHyjG4aN8oP2gB9B78brVoeX6d/nbbYwpHCd
5ltD+pBsdR32wc6S+k3M8BJMttTLjkWNYiN9aa23t2OG/1L9kFhYbnn/5cHesORF6384ib29vgUv
5iTg9W1bJy/QFHmyAk1qdX3ghqF4d70mppu49GDV8pHYf7btC7vJKyAevZaBvbo+9jeIqghGzsee
vImOVyJ7PdJiyhX6lhJQGVQ2yUAq+0HV79xfpYmYanmkiOgkn0OEj2C8t8q37hYswELcuCKRBOcp
7wtdWzgP1z/v8uH8OzOTxEWKoiTwpRgNdu2k1m/UjVR7R0GnT9+vD3SxwMLxp7sCr4f8bBKURXKS
W14fhYey2jfte5MhONruiUaVlCoSV17GQwl1cAWxhcKV6DPCGJ172y5ehGdfMXnctLEfk8ahGi2b
1q2CqRJlc9mzV6EvJlo/mAgeGXrwAPHYygR8pksfjfBdjfF8oixQDC98u0vM7DsvOTQwURJ0bXvX
+EhqsVh59iP38XF0kK0MHjLT3tn6A5ssLj/K7hj1j7TOOusjBx0TeatUbzfMt5Ig2t2GGzELgfPC
4yCVP6zhYPLMBwoqXE305P52SWfjcViFnbKvhhqTZZPiPeT0sVjnEe1hqxeU4jX9wAzJfGqlavsp
nhfetWXh6ggZw2lugiWd5v/pcvW0EBNBIwKPV1OoIOiJOaeo+1DUuL78l1LCs9WfpoRlZjdBmefx
oQ7ec2nV6tvK+DCtmVruNwGtr8P2d3mnAB3VbtWh73zpLiLjl2h7cLFT1z1qAGOzcRtkm9ABkYJN
ZPZB17IXyWkAz3avhvddP6PY9uWu/e3ip5mHTCwgXayf/734nczJlDKlpkg4HFO2LOtTnpx6gLiy
g3ixA02oD9DZz5aGksOiJmXtD5bs8jScDGVYjTrsd0FNx3xZECx0xHTJoLSqX6I1sCl7QQneRzKd
etpYaitKacsQZQHNehWU+dpHlCAvUUSvb64v58Vrg/uYprTKw/7ViDl70lId+i806vDQpXfiJBR7
MDgOyKexnSlQXl5SW8eiwFAMuqaTYoLZqHnXG50vMpi4PHU93nL5vsx+yPWb3Ry7QaO/VcKCPwaw
l22Ejqmz6xq/WuWt5G28/su/0uVviwrXwJR1zTTtaVO+jfOxCVspOuRom/lduCyQbGkoJlgqNkHL
Vr5NNTj1+vA6olsBPiBIxw05wcCqifZ94KPkaeTbIvzdhfrKAicYJI8+r1IZ7Ctbv5FRlPDHF/En
g+7siybc1NpJi82V2qq73pxn614IDilZKaaNoQTSvpM3IMwbSt9mGxyQ3eBVyjKiwH0AfNTx9mB6
QNc582zsSztIVehrmarl4Jk+iQrVLOg8Qyqjg2LvQhpqXn6XBtuWnmBpGQ9hgFctE+DapD/pVul0
9NeszahzWxHCeITQZtzMhAlf53G6tOffNAkT1NauVEVto4NJozXO3IdUN+/NkIuz3QTasC4N7zAo
zmMTWeuEvaea3t0igLddh3y2cszK4G3MNh65p/NgQy6KgGfgdYCAQS9qnQLBVsmvZtoCvnHeXYqv
QWauQwkYYQNvimeAu9m3qdsh6SC/GT4GCxHSDQjSJm96Y+2Sodn4+gMQ+0Vm4n6XjPc6esLXt/gX
uPbaPExClsYZOdoha0No3j1aFUJbvBwKQEuyGPFISUkizGis1l0aZrDtYnstdafOgfQlOSuF4kK5
b+q7erwz/huD3620sI05WsqlNFXlLBsmNVcAW5OPDMoya+S49g9RMS5UEu2M87i+MRqZDp4683x9
RSffpsTQVIhG2Neo2iR6IbofZQJLurHoDw4FyofpTx1ZxCKRFqY4qSAyfX0Xdc9Zi6NUmhzDWH+R
DIc7+ZdUQjJLlK0UAh2m6i5aSX1frwIFZQikHJq3Ae10IJLqSZg4ucj/Sc2nK2NDFRZwZ/cKr7bq
G9u6GFFSAe8FQrOkqMv6Y7yAkGXobixJWVa1s9PHaHWSwmY/du4yKGGdx9mqwWSlyrSj1Rw9Obmh
Y6xHn4Dlb+pgrvp78cJWz6Zq8uoZcu/bQZ6EB416c54bu6Km7Nu9SwgvIgSC1igC+N0uxJop2sUQ
AB0FI2JCnSF+ma1FX7xm/n6MPnk9OrMo1NEh8SXOEXCJqBAGGjqAXbutZs7NxTQDJhyuKNibWWCX
/n3v1chX9NYHswQZdqt67spSk13h66fOV/Hh2tJBt6RiKR6LrApvk6abeZYvBtnnXzDZpoNbe/4Q
cJVbgPOy7A6Mfu+ueJtNxEsBDozyMXE/W++kCo2+5jWdg+VcwqyBkbZkCki2BRRDBIJnkUHg2qEb
jhm4LWXPMZFIrD1uSEPDzEXgxrIcdQO6T+789F+qJeHcoRtgPxRFtiZPiuu1XSmZHkWO8oS2IR7i
FNFoMPKaFe1ekhZFgTRENFeJvBTang87eTW6LM9QutDDA4hwihCApsUBBi15/VYmbbz0Tp/9vsmN
54+B09O7ChCbgA2Vv7o5fnGZus8tf9+jmCEZJAXp1m7sfVBj6zHQ4zNKgNLDEgnNnqsk0JUttUhN
fyrAjaS98U7te5SRGqRN0UqwNVssVtzoPtdHXC80V1oihrEqWx3PRH3Z2MkCTOJCAGAQf7Z1wIhF
BzRCoo8DrMd/iyiDZkO8Sfo/TbrPK7QHw98egjiS5rz4dQ/1CwyWlQiYQun8cntRB9cPbfNq9W8E
CwjEeBQ1kP9qQFMp2hqQ2QG9yV3jDiAeq3UIAWzo5KXhGHeugj+J/LO2NkGb3CR+vNXMjlunWo8o
jdRJtQhU82EIjO1o//CQLmjB0BTEXEpIG7LYWVa0Cbto7VbSyikwC4Hc56AKEvwa5E1qW+vG+N2q
3p4/V9Uj/924/w3NfV09YQLZ0aaqmvvSQSl4aBcmZZOiwEY9cpZCE9qlkxU6uOiMaMMClM8zPEPc
/KDWJPMhnuTp1vP8j2xMbkLDfM7M/JjF+rLrsAKN/Rtfe+yKmhNM/MCU2nG30UlhqFwv5VRZqYN8
66Uv4o9U6beh3NC/mNlt4mL89uCdbbZJUDiWcotsG1VRQEfIRrc1dK36KLdHuOwqpTSnOxVJPfPM
XjxKNvSGL/ljGrj/Xh5KyZYmSQwOyEARiZIGEfkq1Civ/7hLoYNGQ4x4F1At3ep/h6mdrq8G9sih
StaVMaxAz7nUACj3d2q6BuJ3fbiL74KuU/jA9NK0LH1yK3dpX0m9mwcHP3wUOXdOG5Br2PSRxzlp
Qb+y+m2W/YjdzySf09LUxEJNF1IneTJsHe89qLr//tjeSGrfV8SPzT5t9a1qswd+b6ackurV1JON
0DSWN5KJJ824ac11LP0SxRBuspLyn/Mid1QQYD7ZSrigcqEN+PdYMAVLec11Phh7N31NZf1oDx+D
u45HdJ7WjgAazD0t6qVfYhvAtL84D+oUluxVnpP1ThwfGL4xfwkpaZPOL0pWJqJTxf1YnTLQOXHT
bjx63JLSLhILii7HTwVw0NZ/LPKIQsU/Z3hp4XrKybM1vA/ta4LU3Myaz33s5DEyZC1zNYMoCIjG
aJC4K/Sp3dfyzv2hmMuIkurWzRZqsyyeMzraDtCEmS8QI0wXnjIbtg7gIL5bLrpDWFumyUtM0dGg
WwF8qjHyG6lrd5FrgQ8t1rrx1jnGbZF1KBR6c3nExWjk/AsmW2/Isdii3hYe0lJd97g4hA1auU5y
H5BDmLm/aShQBBUMI8CWwMrTbFzqrGruf87MxaXVgICKwwUtcJ0uz7+HYICcHzd9acNh2lTac2Zt
zACBIf8U6NpSIZrWxnvTppT2XzN+FNCqasi+s6S9S3eqAy+I9UDplDP571f0kefYQBKALNP78TEX
qxYNl1tj08DcEjOvfWhW87CyS3HD+bDi1j0LyaxQC8JQy32B8QIMAgM2rvcUJjLqYFG6bvB/Emw5
/zWsIGwlkJ67mSLOxaML2p27j+ovSzDZCd0gpWMvAWYVuUDiLtFDFyGKlfjsixM7s+hujNLfxcNv
auEy3Q6ZapZE2uykr2JL1BQmRVUzLpOlnEt7CaGXihivjB+rbma3fLXhpyeHkjj1LTyO4FdOdoun
EpyWqg+MeMA2+tPyX0bDXCj8x4p+hXBRI+VNiXPR7M1r8j9Ke7H6ZNsIzMj6vmqTJ3N4qCjLefS1
ZOslpkvlIA1Zhu+u/mPMwSZbjz5KjanNfYRlYQrexazNm8CnVRV+hI625Tg0Kvk0yjYhp0SHGgSO
TJb0uWvi4qYUfDUsQGWgj5NNKXWqViLoEh0iRGrSvesEO42kVA5+synpBEi5tg0rYzNzIr9Ksd8m
mVm2bO5zg6j9313ZRFGaVn0WU57VN7nKaWQj5qDUNHBrXZUjnsN8d85q9O8kVh4iUsy/kQnn1mNk
hR/KQMU8b+59BPlxCnmxEJwU0L1UOcWhfEgy+SD+uobWFQtFldJX/Y3UDZRh153102jsG8/1acE9
+bT9qqi9KRp5L2k6MnHgAe23kRsBBIM9+Ae5ku69PluNn6J3T50/sUT3Xx/421JnGfBPNmrua8ch
eJRKPIQUC06qtYwwSGjTcVEWuG9Q8Zf6vV1sy3QvYx4+7lxS0nZjlk/IKErjrjh4ebxzabSNkbFo
THOriupXm6wGJ1zGlXsT5xlvRb6WkMX08+SIbcOiIXgnx4ncT1FN6Gmx+SjYVTDGkJYMo2NHLK27
byqwZSTaEaWqFwKcEfePrvZBf6Ma4lUU3o0JznPJZwElzSfeHJnpKsPX5skK6lWtFo+41m9EH5H/
r0nt2jRRXM9RaDNINQPcMyTrwevtPVi4VVbs9ahb+VCqjGypJsp71PQL1FpWYg0ViG2U/8FDqBxt
VM6OglLq1e6NDlPaL7u1b0oPBGeplq5pfxnlsIIYthJF/cREFo36jugqCuacG1F6sx/a9HFmg14+
F3/35+TW9IdRGqwOWDgBcK5kqzy1NpCahUiCZ22M/FPi6BO4XR9WXC2TU2FAkiCDhYROu35yKqqI
enfl5fZdSuM0fiNNUsJ7nQZx/kt3N5k+UzC4EAnTn8DFDd4TpPdpvyRK1SZypNS+AxbZJU+kPoyV
q4JVUIYP13/apdIAhHVwiYI9TcVscq0m/pg7rp1Id0H41BbPvQkJpVh0Tkpt8QfAK7zEfEjCcqXO
3HHfZEloC52P/GVpe/YCuq42NqPjkswE8UfU1Jsc6o8XvsYF6SqthCaVPwkP7lILHz83XQ//Q3GL
lT06fZtANGp8vMTDX1q31xX7OUHorPSyu2ow72Pno6flgmvC+vp8XVybv9M1fTN7hWMyarD/1Mhb
wElzvb1rYVJJe9Rd1fbr9dG+WU39zxxBakcfw1CIF/69j9EcLDrFKaU7c0A5jOumAoUEt3EROR3N
ROLo5oG82IKEp8p3runSV0Se21hDGJVQdKYFtTAAMQmQ7fVPUy8dCkUVVGpNp6I0/TS7GjWlNFRa
Lhog7YxaqKnvRQstQlJQoEjAzcjZOmH0rNdu+tHgn/lSal/F1/afGuU+Ef32+dotTzq+warmrh2f
x1lNf+YZppVUNgrb24ie+/WPv1CABPKmAn1RgRZp09wvT0avcC0oE6n+GemnrDuRU4nb3ptB3V4i
DBkqqkCcZtlRSfn+XUBZkuxSl7ToIHnvJTTJMV9mCZiXqlyE2X6w+xXFnsEIliDXMLDBK/nt+k+9
lOfyBcJ0m5YgYn2TPFcprREdcLqCOYI+SWlv1CZf0bNzKsBzW2Se0fOBOcsLUNl/jOTx+vCXzsv5
6JPrZXDolZZK9lWxMPFXpFYxJs7/4ey8liNV1jZ9RUTgzSkFFOXk1UYnRKsNFAUU3l39PKk9MSOh
GtX8O3qtVrekFmSSZH7mNWKYKeyUq+T0S9mNIabbMCj5auzXH+dbM0/S8TTX0U0x0KZ3WFTUwaiR
6EALFfawhGafzQubaPlWNjeTPqxHKldX28yXMO+g3WVDk4EzUV9YDFwtbFNCTCHZT+MMX21dOy/1
8A+NEmIHE9OEMzHInF45qD5ZnYv94t1Vl31Zel3DKUOS4qZW92AR5+jWKw2QB/DS9nu1+VFLe1HQ
E1vG5IsyY/xXlLLi6fXrx/7/GD6Ljq3BZukvhn9s8qnp5+oNVBuTwQiAc/4wtOtCOUS/pZ9Seq02
Jt6k5SFNMqPL9L6Jmpdouqakz57MTbJHY9CdtX8ErlmzGohXe3mrGAeow05C8DquW2qqV4Z7IZsz
DOy7wGYqpoLsw8dlN3XZaM7qudzHGR1a4HrKpFAORWrCN1nngBRxjfQ0feLNA9NyxERkuJ/kX1du
QwQin+aAXQaaL/hN8uqPt3GUJSsiKj7tjeildn5BDaPWD10fAfv/4DtE0kORKwZDqZHhECTCKrpe
FReZ46f7EBmEjhSO8Jn4eB8E/+2pGbt0/59uBzBv4NREwynOXVnnAqYSza5Wv1KpvLjXASX7P9cV
a+RdSEH6UlLjiakojHe5stGsg5yE5enQ/AR2UGdh1IbNEJy7K3nTpePE4BRxELIHn+sspn2GrTrU
8SztgC7paJwMByBbNWIpVzdzWQS4n2ZWIKvBawGy/nRyNcpwnCK9e4IG7T7tstWLfrOrvT+3T7f2
KkO+8odX+Ug9PpLLI/h4m9wKH+4VzvAYYFPs2vSvCkoFmyOe2tKq9p8az80wxb6JvZ8/8Zr277Gq
tn3vbo+RkPtNCv5lrv9o+iOG8/totbNX/l7CBvtR22SrbKW5vfevc8N1v8IxCVuk+32QePF6Gwf+
FEarm3/3Xy/xS+cJ1FtHhI6O8UkbIq1NEoApjW7K+Be7KvV/4EM2KqcEPIb+3wTHcA/RFRYFO1qI
H9dTfRrbItdRUYK1I2yBEAYAjyfknKbKFqgw8FwAzoCPn64sqUsbKKInSFQJdCSNu8VBNstxNafN
MdsXdsr5AQgwf0QrhK7huT6YzRqtKZwQjduvp/dSn1hkHOgXEhbJ+hISlkHwTbsOknEC+CkmtQFO
zd5NGksvCBCKgBOk1j1N0/90DiP9cEbiEE+N/0aU4cOtLDaRthrTZurI88HFAVBjK2UX72kgcW5T
5P564BdeYfSbdE1xZGBN+rJL3OKVatoFtbCE/ngU5StJ+2FSBG3yA0YYX1/rQuT84VqLiMxKjHMd
5TJ4ODAKlduNXl4+izWcA4sWdOWvL3cpKKCmLNIHbIsp/S4Op4ZjkYScOqtRloRch1H1qvKukv4U
p1tlStBhejz1j+nxe6aEmr1TcL3K01Btbqrpd/3fpPCE3SqgMRAAAiXy8Z3S28qepuyUiRT+mK3P
qE9lytGjIkdbSTYOGdGZZVTe15PwhgVZbJyog3MaIU1r6c4S8C43Gmr5NmTAVsA4mx+pnD50ZXMY
Mvzpq28FWsOnTd5jSNnYQRQVIQUYl3qw0v8jTAa1bhTyPk60PaT3KW9vBeImxXAWYLzex282G1r3
bJCqKOjA9//GAZSBLAXDULlj1Gztvg4x3jx07cGK/n09uAubIkBGIFsU0UHjvS2Ad8eexHtaDSWS
TOfuFUMYOnRgZM2dNm7+GwUYLsUBJGOHKvOufHx6adKgPHBUkz1QfVzHO9sTNj9DdQ8gprOvbPaX
znOiNZJLXkuCujfb2HcDi9HGsI+VZt1E+a5WvSzfj6WXFhviSB0Qr7N2UKRW/f/mQLdteO5IYxLB
oCr3cZSFmSBkItOloU8EQIWiHH407Dn2+PD1k7skGWhD6uEqtD41ACofr+RobdRKc1EIdnmNh+sw
pRt6AXn3os067icjPEBPz62VNH4rjz+Q76dw169zqaOC+V9IFlBaQ2xLoMF1ecnTzeuWrLg2cqGk
x8ired0cbwjWjsWV1sOF003sR8D+Vd4IlaF/HPZkmedRoSCKl91t6iU4LX6vcUS8hiy/kA6K6wBE
IwehgrLsXSM+lxVlaZ7xkrNuccE5ROvU0zfyz99oBW6QEYuv7TOfK5Qfr7h4Qcpaq2ynRbKykoig
psR3joRdwgt3AD1p/Bm7fuXomC3takN3M3xnT/GuoSUhWY+2hjpo58b17flNhVUr10X6Z7S9SL9t
7TUawY1HiNmod9Lx95WFKO7r4/748b4XNc5EkpirTDwRX/3WrYVdgo6LNF2AeyhecXDV11w84uUF
VbHMEOXjFFhqLln5LCkNaLR9SsugGG9mIov52Kxqwht8jLfg8+EUZc1rk/3itPRTMis0xa9jmT8n
jiAA3t3IYi2m09xr2VmoaGt/pOg20u9jQROO/kXTdpBuJ8PvnFqYJ5yM9ZVJF0HcYg6oQcmKZRFf
8iYsQhzjqJRJb1Ad0VMBvskz8KctcOVR25RkalJvrAAHykrhyUOFain2fCf1SnjwSQlYYC5sBVQJ
tHTh4rBI1UcptpV5GHJENg6G6uajo+LIhTOcfH60nGe1AuIypU/a/NeU/g7pcV3RMYhF+qhIJ4w2
1LWdSY+y/H2MhalaZdA+1maMx0bEAVN/mJXAQXIbpl/w9fR9jtm4cUMXdEiTYPVtYO9OBwAJx3hS
CiqQ8S8FTQ4kBYp1Oa+N7so59Pl85ULWG56VjdG0FzM0W2nr9GQde/D+UuOD1Cjye9BMQ05N58rW
eHFQ//daS2SIbHVpVcZqeWviHVit5PRbm+PntzaviYJdKE1+GNXS/eoUjzDvM+38VG4qd22u6g3l
ZNd0z0+pX66/ff2sPse8XIwqqMWTckC8LNKZasyrY0pcvT92v3jDheohxUcncvf3U3slbbtwLYdS
OQsDsQVyqMVblRVKHmV9VYiOPllDNDyj25KibIEYsGH8tGiVfT24S8cMCH2KfCrQZ5K1xeY51HpC
J2OKDgAANem5VmgV6c7KQINpDPPuadh0CKlMcHaRzNzH8u+2vipNJUb1cS9BGpDAlvKfThlw2TI+
5SUIcWwI93W36vMV3MpCe64KGmNrRBDzxFUjT/mfd8a4KO1pysuid7Qsus2ZOkrnshQFp60Tv8TT
EyqNFO2/9c2v0vTO7ANXpvrzbv3xiov0IbGlWRu1st475VOCjVM5pq7V/2Z/XI1pqMv8ZWOrwmxZ
6jZfX/vzqwkuDT9cKssCWrpcw5Ha5R3gNUgv0FjnZzC88DkhLF3tGnw+GsWFmE8uI9swMXjU7zY2
p08cSErnYn/OtiOdgryjaL6toYb+zwdk4vBrwveg17gs0hYalgWKCRQIDAo1cqi8lBeAekzFNX/7
NxjYx9XJEYOEkyM6mnSNlu9/NM36qQBYgI7raQ5LvOEyjwKpGZWr9pQiSnDAN6ipXPVcACe4Ibwv
jvfk4bOybtLn6k91xpf1dGU1fd7YuRdKdg4K47ZjLRu751idMrWwgFmQiRulDN7pLxzsbrC8Khv8
q43kCyIYNhsg6pnwzjju3/bkd09Wkae8KfNG3ae4t5/p6ZlD7peats3zE7az+k/1BFbCsVaaMW1S
WO/94On1ttdhAaqochSY1jEiL00PUWF48dx76DBsG+m8/nppXDgduFNmhUqFAZ1sOTU55eyjUwGP
rBMBRgJ5WGE3qjUHOLqor9bquNLkF+C9QkUtv6aAdaEOJS4PCkWhlE1dffEK5FpV9nlHBRmkQV43
u4QeFbTr1PyrxN+i5oWFKnAS+UujJyssfZPRArBDywcRn2tH8oUe+cebWew5pZQWowMnbG9iCdxP
5i6x/iBp6CE/6Z61v8r43OGqicjSzqiubTqfD7OP1xZff7diujzJ7TGlzcq2znMQLdQa7YrCZ+Oh
5EZ4eOXBX3gnTFpnNn0rQlPdXLypZV3qgB3gS1hUpCQJ1Y7n6dlSHhR0EQr9MI9/O2udzocZlRqy
KjnzqscK3UsI5mV6DcZ/cerf380inbLhBdu5ClUEcXEQXSd1PZubY7lHwlyLf2SZ16Krd03m9kLd
wRZsCVVwRBWL6sPHSa9ScPnHpiv2yQB6/+j8OqM41INLkJIfygnLlhQJ5zgUoJtTi0LztUbOWxl/
sV0id0vvkLeX43UJAZHPQ6FAT89vy6j+W85SgNMIqHqzOtLAUoNZ7m6OOeQcJKIzyEkZAvEnHHYi
6gX6+Qb1dnoPe1ro2nSrOXqYdSdvSpr7tjv7kJiIMTmj++c5/tEMKUCBkytX59BEe7OsIESil2ac
94393a62mpQcshQ9lhGjXIAhebrS4MfSZdpo9a+o+5fV8dqCcKDZ05Xj6ULNDraKTPmd1jnUneWh
kVZVNCOswMM/93vLwMOp0TzHBAY1FyHYAWSEtikoryr5l9FOBQhkNg1uc1sWt2fb6IylLgyf0oTn
QjsY/FVUPeH3KHRhCOa8mJIfTdB0UkJKHLXQhYlRF0QSYJYBgAkEIaLazUvFwLs+cb9+0y4gKD4O
b7G2T2pn9bQ4jvtOeTGtwVWlfp/qJ68pI39AwkZAwN7Y8EeY7UfReTj2xkMUnT0JTG6hHENVcKkz
pOSaQBwHSZoLHjv1xdMJNVBgd1YW+ZGxwW51q2bX6OMXtiYeD7sEGRFi3cYicTbMeZKT2USQVDkk
8TOyfOeYipGLng4CPvVoX5swsfUs3grBbCaQEJGE8UbtfrcXJmk6qFKEujDlgvis4Dze+hIE+wxn
QadU/fh4j36WSE3t4zdTaVyDR9iZ8WqcIPRlv4qxCyhVaikriVdgcvL1ZKihJFtXMtNLGwjRBPkA
AADiiyXookvjzmzbqtxn8cMg+aoMIBXJ7ArBfBzJcxQGKKvF55SmePb/wW24sIcDaBaWFGwi6O0t
ngxBeezo0nl6Mg+ed2hWGN6U/rr3hfHgvXdlGX+ueCFdJxyEZGqmWHQv0q2WTkZH473YS7iQG2Yc
djNWuPK/vKJokopDC/v41HiZ5xq/0jgoZqRHIMBPICBlVObSBKfIb3Jxn17LTj4H7B/vTOQS79aL
ZjWjpZwHfBgGWJ8betCimHn0r5tVXXgVsB8RaQEFeArViwmHndqUI+bZ+3asNhplEYeNpJiReJjr
QFWjB+oYlEoA/ainbdIjs3mGA3bUDtmMpIXXy6+kwzS78EobDj32HsIbxCCmybA1JyIX85Xg8SoN
hzb5Bnh88/VDvLBg2GQdGsri7im5f5ypXppOsdlU2e0k3yPdM4/7Wb4XEBFzfR1yeOE1/nCxRbY8
4ruYJEJ2glwAvkulTv6MdWhpbwWkuACAj/yGyiQlp9xvQd8Lo5qvxyuex2In+XALi+c1SK08ZyPd
1TJC3BANVyLJsn4uk6suhBdWBokFNQ+RYtD3Wgy2jOvYiVXljV6AZoJrw9RqIIlBrj/+K+bDGRY3
wayEhVrqrIvT6AIkhAjq9ebzQO53UnpPnERfj/9SfM0NQZx3RAKovOEM3r8a5+PZrrBD2hfxQzW/
RPVDRMGRJDChg5WacXA2QSwLvMrx0JzvzWb0Yr4CN+XKjXzO50m83t3IItB3Bgmw6zCc9nFhB6Oe
+WWXh1I+eEq1tk7GNnXkTV/EAce2kE6ygVl/fQcXNglh5yALCoTItsVqfTcTqpGN8lEHHwUYfe62
YAFNAl8kf/SrFbdrl1q8ZafyeBpGSUWO0nwW4VtjaBuZpEZg5JsDj2GGjhOdyfNQ9nYACkUolp01
tA7KcWdNR39Upiujv3RSfRj+Yn1mpVP36Yn1ac8HdIeQvhAOK0J8Mn85Kn9B1pNdFYgdyNeC3Guz
sXgHY4nGDR1YgIkQAui0wmyDCc16u1pPudBuwh7q3TNeLLJUKWQQJQwSyQ+CFcgLbY3UlX8s7xG/
ReJDqHF9vawuJdCOAIxTOaYiSLTycV0ZJ1w0rIjhaZjH9M5myBORReOCQP7GtMbWH13+Y0l3IFfG
6vnK1S9s6B+uvlhqhuZQna/RF4UaHJwBxXeoFOBhKAJkFbqFkW5p96AsUrvZ+KJnL3Nie2P2z0RJ
oTAkf5xnD47+tW1HDPrjvkvTmOo2kBYCI2WZ1ivOMOnoOObo569aCNmsc+k1GlaklCjLpaNnJ37z
2Om/zq9XJuTalcWEvXvNk7Y3y3ywi33c7MfiWdFnyKwQIjltKGeYAAIklBueEVJT2ohE95ri3oUK
GEZ2GtErDWWyy2XnPB9Uszai7i2RP5kB6AL0xnbSkwwMur8ZbC/5If8s3A7+obIjTqmadeMEETCj
dnNNx//CCyFuhpuA9UXr2RCn1rvZQIvDsQuy3H2VbU0MhfLTX/ZbO+73LhCMuTpYx29XHsDn1/3D
JZfIonS2J8hE6LjwDsYlLhdyqJxfbHIcFfSQmYSDbhAXQjC7Y6/X5dFveo6guKAWhqPVtTLHpfXw
bgaWGXabROc0iqH9oT5XshLHIV4N8T1dOBr+WvW2AzqvdsJLgUpHvf56Ni5Ohs3Mc/oCj34zk303
/9aYT6Nu1WeKLOvR+kspeep8PJbw3rwy0AtXAvSjiL6VQc1xCTDoCjSu0M1kf8e7ikPmtKZPxvIS
St9fj+kCWcGhf0g3X0a2Ex2mxSsWkcrqSo6QrgEVXdOHleGO5xqR7dFl52mLrY3CUk5c0Vm8+clR
CF7L2XNHBY+ynTSvJaB0+elamnoBY+EoRDpC+AIMFD2oj4udUs6g1Ir1hkVu7WcOACsrV5oErm74
dTbGFWEPmM2e/MRKnVUB8Uyd/1pZfH8V03bhVPh4L4s5kgV4GCtdiN+VhZ7M+pQW4cmukKtpgybN
vDOEbapaIgZsTDez1yaOl18/J3GiL/bgD9OxePcR3E/T3BkxcYA//qZyfP1l/5wTfhjmW1nv3fpu
MojMqjKo+0HeDhSvZdD2/YGVV1UGJDhRk+iPV9tw8ucemAPGS3C0BAD8E5qmKtl43/xCR/Wbaudb
UcKcFMU/h3J/XNUknHZy9pLokM/ntd6/nMcpyNUUnyfJH3poXUXys9Wc4OzIePb8KCZ1087fU7UL
9abZTafZd+IH/suKzMsAVqtZFkLCC1JlXlPI8yJSGSWu7qVqbdB6o2yEhJRX5lnlRhRuJ3W+n0/O
SrFpekwayI9sYwxlYMz39XQK7XB0wIEck9XYP0+S5UIQdc8SDNcOyXXBAcY1wTUVdAERWx0rkkyT
d2j0yZ1RfrAqGcsz12nxycmpHDEmnCko5j7V2U11Kw2dP2TzbVIXAarFEilx8Y1aGS2P43GCSHtg
542BOQwysLZiWOnFz6OseHJTrDkhjfLvVGo7mzenR2A9bYOjbVKHNhFpvmYzcumNxV3HIREVBoqW
tQhKpVGzE3qLR1H9z0bLaxQLguhqlL0Tal0IhBMlzpC0Kd6d2m1s/wPd5yrI+pecIV+/LZ+dKsjZ
4EhjPos8OdnSoryRThW+RC3a9JGGE2eseQmSgMWzMd71qbGa23OQnAp3MHi8w63V/6vi0SsJn8c9
KNpZ6DNgcJw6+o10ztGheTAq1bPr3pVaFoBDFV1LfjS5tGk6uBEWRoLe0fk5W/ssOe6ovqHyyvPR
VtU14vung4Fx4atGdZkSt4XI3MddMbPqk02JKN+zCwntvtil5zafV1fdxz7l2lxI5Y1Ef0mBgLSU
JRxTWZcAuuSY+G5pJs3FU3oCYZL5Xz+oN8DQh31NXEeAWSyw+KIj/XFA/TCUY3zW8j2ez65Wh+f2
W3VyjX6lNWHPcxD23Xl1U3a7TuOYOQWd/ugYvp7cWCUo61VeHsxuZUe3SnaDCFwybuLTg6FsUPgd
7HVz8g3sXL93ji893x1jz979msvdpK7s6pBND/L5qcuDUgumYis1dOW2Xb5uDd96VKSgylG1D1Ib
4Thcrlyn8s5s8KcQs+YDIHrtRmlvj9e6u5/l0ZgQLKpQ0OZVskEALyYk1+1RabXpHihJtK1uhNp8
sbZC4zY5PYwajgP3Kjqmx4N+XkuUvV1FD3svwlQB4F++bWu/OXlmf9CNlVPthCTFtGtgUGieBYM7
WduWq3ozpVfUuOfb/Oipr9tqXzTfIsc9/ZFBM1v4UyHq4+tqGE3eON9NYc0upmD/BcTIw0fe2Hy9
Cj4HIQxa8L8U/BmBcy9ZpUoc50PXy+O9nSBzFGQ/2aUiCU1IlzTDxOb2XrAm5zUyzy78Zn1v2P70
HY3Ir+/j0tsFFAO5aOQoYWosYo6oruqir+D9CeF5etycfnr8DQBKHl+Thv+MPmHI1A8BU5s6ZJsl
ab9UOVOcpi+eGv98c6hcvF1uIZ8EP5ER94bwz9cjA17Fulm+aKiy0xSWdZkPix0xavok680p20+r
we++zZ7sH8N2H621QAsGn8/51Lf32Ub8moM5qPflJr+pN+Z2qlbtvt9rgfRb9o3gGOr+8DD0nhVI
IB598Tn9n+yjBPLtFKp+82Cu6C/CVfmbr/7itRYUQb5t1khVhUaYb8/bPMx+l5o7bk7hcVf/hItu
BfzmBOiphCj1BzPCrYHu0zcKNC/3c/7UrMyVuhq93otvuFU0tQz35A6uB9xyhVrO2vg5oOTkCunj
9bDj76nrbPhbE5qEEme/9M7+2U/WWNYFna+uZs9c6as5oJ79Yq9qPluqrpiOOJy9yScmCIAWfFN9
fSXu4Qg1p348+pijBNrOeT1txUctLAIttL43L1rYgL/UGJ+2K2/Rv//PcLv1WQyYT2KEDhwEdZhw
Fr8VQZu4SpiJD3jUbpXwxDcZIWLy2zKwds3bzxrWFbNWeOyJauVih4QEwF8jTH73jwMTqoXKLgu6
NdMait+nv8YOVaQCnYa1+FWXbhlkv9s7/dkJhheHOR3WzctpS05xOB/i7fkg3UQb+y7a9Ls2rEPH
VzfTzzoswyK0fLaJOjQ30eZ04Mu7cndctyGi1q9YC/hJMIfRXf/dvOOf37WoFzznz9Ajnk/PyaNz
g+YU/yePufjsA/q6fBmAzzbineZfJbfjTtnNu+YwhzPUv5Cp8DIPNcPzy9gyMQBLzmtkXNdY5n0v
g9eGkTTrky9mGXjWug8Tz7qJ/dlV3NfX6BtrhMkQvzTmjt7gVmlRcHCT20gMYG35QFPXUyAH5o9m
r7HnGWsMfDbnA980hjP3Mu/GsN+Zmz4Uv8RIR3f+nt9nnrV7NfbS6/AC4O62WbW3mVc+km4+Jx4K
N+vv+371M7sZNs/tvbEqXdN1rZXuNUHpNz+k5yEYfrR+vxKfs1amF+8rr/blYPZVr10Raq4J/rzE
PwVYYniFj3DWIdqdvWh3Csq1tJF3yXYKUbn5W65F13cnh3xrkPlExbt4pa20b2losjWm7i9jFbm1
+6x6+Jm7BfIonrHCH8aTPeWAKMj6GCCXFiTPcTCEkkeQGEy0UV3zVfLigLajHz0UazXMg3Z9Ds5e
/GO4zXztOXUft+194WfhsDEDpFv4qPnKL8QnwyR0tlQjnH9mID7t/FN8eZ9xQ0nY8WXxD9IQDeUj
gi+us202uP/wia21tc+u+A56giE/oLxpNsXN6c6g0/TP2hY32Y1BZ4HPSmtrG9/xp961ttlN+hDf
SffpTXwX36U3ypZefuCs1aDZdJskbPiJdiA/nYN6Pe2mXXZAN3PXhZxi62yr7uqDGmbbpnCLbbuO
f+vhmbFmvhwOu+SQ8M0osAYVf+52+AvdJffxbXFItsfb9L48HG+Z/R3/ONsm25Rfx9subELDa0Jr
E90MO/ag2/Sg524XJmttQw2v9Gw/XVevXesO/MRuJ34avgGrdCuH8ttNtQcKm88AVHn0Kctg2pV4
rG6GHVx6kGqbet2uc5aK7DlrPdADOv0rY5XzCLN1ssZOw5/WTphu5O3xBjYr/9d7c4u8dVBsEBzx
MN7e6gf1vg0MT3P/WB6t6rA4TLuEIU3ihhjk8bHkxnDr2bWH/HYKM6SCDvWhPJxu0212H7erbNse
VNbi6Ta5T+7FSgwT7jf11dfEr1k16VasStVLePh2kIViPCVVA5aTvJMYesdefHqd1sU+3VQ+eAdX
XF2sbzGtyVaMuTgM4cR3424/vYrfwqEByi5W5zW95reKzeJQJO1EnQhj5AvciaEYYHvHVvGkrpM7
C07l8fbbGMAHpauyZ6vdNIA+3Z6cxZPfnujXp/Lnho6qUlcVgCm4gjpinR+DvWJqYdmPBsH1vvMd
t1o1rr21t8XmdnR/I3D9Z6xWoCGuZEeq+jkWeH/ZZSGrHyctmhqZbfCRGBirrxvVP22PYdy481O7
Az7k55torz4CcdNX/X29Trf/82omY0cBGGNjik5Y+i6K3YVTUxLQm+JJefxBLXPtQFdVGO1wZbSf
ASmqCnQEWBCtUjJBc9GysPtzVMyS1B96x7w3a3M9xENI7OXGiuNndhcoNrpdCk3vU78DusLHk6vk
oUkxVyU+a1W/zjaxEyTnJw1oifE4tik80pfJ4N9JZYB77VtiGE3JY1eoga61foIVg9rIqFZWa3h5
Lcm/pHka6W96zZv6s476YoCLsHXUEOrs42a61w8Ve2flj+oKYSVISfiyuWlMVSRAIqZNA6ncln0w
a5v5IUNoky/sk3l1+gP4Y2KvGc1VPAT8QR33Io46I8n0GnuP160NRZ66ePGEPzjvnG1R4lumfWVf
FsekOCICpDwNfQvbH00NhMlUC49pqAhZvrJdyLKWON4y3v0ipov40KCTmXUHvOOuLJJLb6LNNOoA
QAS2VBe1sXe1L+hO2mRYTbaf7cNY3cNStpBZMhSEnIjAhEHr5E5/TtB6kbKh0w1LvDPwH2xgZONo
9fW+8Hl2aDkgQAIKxaHL+1aPfHczhY4PcGPNwPXmm7OarvTx10l7bLHvHdkzKU59fbkL2+DH6y1e
xdQa0rrvz8WT4UL7cDtCT+W1D+9uNJ98y/2p74pV5VMaC6+9nJ+LRqg+oDShoweOB6e1ZE6cCgu+
4JHuai+r64yyqdAda99AJy/dqKPbb7haSkAO0Ugznqjt0oYd88LTY/wfrGst9jfMx8eFyf0oKrxh
LLbhni52ZMUu5rSOLPu+8r36twafLsq8KT4U6TMZzzT47Wt8f1o9UDYMyrAxgQd5sD3wqCJLqvWz
C/OofnC+5TZydUH/o6w901cJaP8gTS8Th918/eyUT4VhMYGU21CcgyQM7PTjwu1yJZ8Bvs0HaC7H
wtjCgtwejuVf+N9CP7k8GBxfx+xlyldt9TczkEA3rqyfC7ks96CaplAWMgUj8uM9KKUy1zAQiyc2
Qoqou8xbR25z266n1W4+HL0rXanPaTqXAyhFH4wThKF/vBy2BVIe6/V8SPG3pMlNFYwqaF+/nK8h
mj/3/8TsvrvUohojy0WVFWqi35ckPHPQNW69mbVvc7zDnL4Ygvj8gEG8Si7W+OYUIGBnRvfWGJ7v
rHGVloGZBF8/70tjt3AjtYQdKXvnYp+SJ6mt8SXFZShf0xP53+ICyl15DT/91ktbvgkODF7M3wHT
akuwSVVI2ixXSXfjPMY3WqB4ZXC6Hw7G7rgF2Sh71T1ixvlDu7e33T1J+4/kLtvoq+Kp+3a6qY+u
g5JF7Nc77UbeYFZ/OO/PT/ld2bhE8c1++KHepr+KX/LR1Xwq3U/pA+mOuvpXHnJphX+OiRAYYqJY
+e2Np6/n8HMjlaf6fmiLA3OwKDoiUyAIplTf/WSF2vRqIPPKrmzknztH7OLw96FcO1C8qeh9XKqn
tjnL7RQ79+lG0RGc9mQcag7gk4tfMc6mN8cfjLO+xpt/I7Usnh2bGBxNAWWkWrx4IZujIcWShXNw
gkDjeVrHqGMO00+8NcSflFRemdNP6dwESoarW3PAisM/A8SvCVUcdI6g6rhHOoBya66c8WWiCGkU
RMEGfkOUNnrlxaB0Phh/CvWlo+DgTFaAY/rQWIeKsrcw06mDbuQ4obcBEi7CvUPlZ05pFpyFxz2o
pK+fqdiXP40YbIKuy7LgUS32bU2q1CIujvPBofPQGvvUgv6gVWjx3lfMfF1H7iyFX1/zTZdqedE3
UAQBJiK0y5qabJ1OtXTuC2Goo1mvavRYYhKVTtgxgw4qVKTtJGsV6XfH6scRLU7r9O+IsgD+aW4u
66tWpdca/xuz35X2KsgInXMvO1cW+4VYAsyKIIkihQLvclH3A7cpdZaBZ3eX+3gYQK1ju2zzNRAa
nGq/npDPuCSkFtmcFMqaqJGg0/1xuTexZqtN2741bTV7c1QPNMltY2/uMUj+T5uC+Di+on9yKX6B
DaySTOgCoeKIOXgXL1lTdyyzBmxiX91b0UtR35c9haZnhM+r8Sl2b3LpFvAOAxdqnXRMstNfVL5W
4MezCYvRK7Ikl87kD/ezWIxz05R6IqOjxQSkb3pS5+NaUDFwukloySVr6C6c1zQlYUajC3N1976Q
E6BLwLtAO47nADz045Q4UMewqYTjN0czagv2Lu4wx9NjzE8EnHoFMbgsJj9CuU+Kfx7z2IOlkxaH
MS42dWvtU7XcEIGuqH9ntF0dII7zSH9Ss0lrRux46nVOINq0v46QmwfQHnBtRTfmRK8xMyT33PyP
DXhZXO+HtDj2T10EHSwB/snMQRKF0IvMBw+zgSxw7fS7dERAZKIDJuQ5kPVcnLO2Hrf04Ori6SXz
Yv+8QsrZpWRzuJp4iPdvsYdwIWi2TB1af8vs1Oz6DiSfJmLvev96dB/0DarqLha7V96St57n8ko8
d9iu8CANZK8+LonStuLYMkm4f6BdE07Px23LkPTd8fc1sALC/xdGRTQvMP/AFiiufLyWNNpzhUBp
vu9iuMmxcmf9brX0kCvRvkyt382JPg8wyZp2vD5OWzP+0Xc/2vMmwtDiDKvOaWyynoNQNRUalC0s
HiTCVn1trwYJMpVT3ZBABWrxLzpidKo0N/gcnDhfZ3zbpGLlqDf9z6Q66MrWKV4mzQrszvkxo3EG
GpafA6IdPtrUNf6T2WthLHyWasg02Quh8oAI/pRMfpn/K3D4PGE0oe1hbomF34JstgtA8lK2moyX
bLxHMrdpUVICmKfk26P+V8fEuIvygyzePO0ve+2Q+hppDXgKoBu5M+NtsR3upuanoT7HTSis7UFZ
0NxnQ5rqBBF3VEHLTQqwOVFPdzaq9noqh7Ydmqo72z/ivoTskm4EylQHDNbYz5lMdbdybltVfdaY
gxMk3oSR2hE9j0L1IXqlsF/n5gb4pFICFUbP39RTjBQtTzIHL2q0UFPRI6ZSYUcvZ3TkyR+K4Vmw
UYbc8JB+cGGyAD0Wm0A60iQoCs8oJ/K15IgYPr2f6vhwPSe7+C6Ci4RShDCd/Qn31scnJOYj3kXn
9qC4D5XXk5YO7p+vD69LqR92VAS8AusIzHOxv6Ccg3xDx5rtf5v/bo099RIcWqqX84v+aD4Nv9I/
7eP5ZX5VHvQn53n43f8rf51+qq+wzOzv5QsfmtdkXNGDQnf8GQNYqkJX7vFC9I8eqWjhgWwgqFyc
r1N8LP8XYee15KiSreEnUgROAt0iVF4Gb24IQMhbPDz9+ag5FzM9E7ujq6tkMEnmcrnMv/rplDI/
inDPJeGdJWk5JN6RefTPk/E//CHy6C6jdyeaXCZW+Z8M3N1lWknPaqz5BYqAhLqjQWPhMYShdwmZ
929TXPTq18P4q0dgFA3/KaZGE47QN6IKeI0/EQ6km3qsTjJ3Fu04qoLKGPTLgjLFff/m2v/8lP9t
NBIKpW8JtsMIUf+bmfRvdsMJ071qqCcba8NjwNlv98WI8ghks3j8GjUz+PL/fMf/tsbGTZsI8O5v
Qfyf27fZ/T7vtP5+/TlI5ohLR89TUjjpozUfIwV/65f8P+wxbjefzqj0QpH9d0PuF4U/tTQblYv2
JSzTAW/O3CT3SL8v/uZM/1+PRsI2wXMKUuDTP2gznlEZNxtTUyrB4+kAmTocv8ayISpt/4r89gvO
8J9UQp3WCJw6uslUcCP+kz7rCzWw1weZwbJOr5/1cQGm1EIzZkae3j/nOqnTFjnC//9PNIrN24Ye
cDpu9YEImYh3UdNvxs2Q+Os/CZnhyiXCcuD3GAmjTHhUwW8xoeXx9z9TwS+Yxb+NHqjRsd0n6CQY
yyQP/glKAPI6HX/a6uHO7dM6aIzS1d6F9/NK+LjmzVtsngPx+7YQ11cfFfN9TZ/+4eexrchG0C+f
VDKvYkv8/MuY/pAt/xoTJeOwHSGR/8o5fZZ08pneXxPnsH8GNz1YXdbR5rE43/V8YjlO/e58Wu/S
p/7+I7z9yO/rRb1RE0nf77XF7q84Q38Igd/BaJSRA6igUu3/50biMqPcKKaHuFMQiqeC+L2hFm6m
JySaf/yt/aH0m5n253L8+93+8Ac019v5SBM70rpNj07R72+R+jHotUu+8xJLdvb2WJPC945nR/dI
9DM/juZ+V9/078b4psBbh3c/Pp7mybi+X939d63Pj/pqVf089KAJvr8/6u/dTv6s9f3FNj++L7rx
rb1T1vo1JlmU3k0fI3RF/THVZ6vnffE0brqqP/Tn52Cokv5YR/dPlfaISwoAQO5UCLu3xupR6htA
wyk5AY2wCNWPRjbAWwdpcTDa9eUDqwj/taY7XWpZR/nzWumT5WVlSdthXb75gCyrZrfwMwp1dNXC
OZgedJpvGXP3tCDPhwBmZSjb7uOzIti56T7mFu3EWAoC97ryhJFe+WceO7eFdXPzc1p9S9u8fAPr
EVn9vlge9cUk3CfnD0H7KJKnftsedkmynroJ4FS6EITyQjK+wtfP+utrfzBefqt/3QxX+HDXS22z
rN9ec2TVXReYB33yFf4cb5+l8VN5CdlLUa9TYVdFR30m6E/eKeICqCVJXOCj+NiV3yq5Yr5pHL/c
+/JrNn9fnz+eND7RQ14uH2+9/nzfX1etfn7f/QXR+NdB/CctzWeAUgpAQ4Hc/Yfl25SnSVHXTekS
RVmI+Jde1AsY3yz2J6YtfZOBQNDbloDXgeW4vB9t/76miGYhLqv3I50dts/3eH1dMcJHpYOhsHp8
/zX29ofT+Je95mQDkX8EVgip3/8pPR9xMyvVtml+TqfPOVVrkj7Lqb5ueuNWf8ZEwK40sTEGnDYf
FRnhxV+2ImjZPzYI4wh+8+iBsBJIMfzTX1NNDtVlWkjih6AuDsn9pMdRt1GiJjykol1lcVLuleiQ
KJEQ3TzBPJ90Yd1t1Z2wnjvCTR+2XSBZHLM6efWeb1V7apc04su6YNhMnCZrgqlNuWaPZMdSty7+
AC9Ospt38lp/vlOdYSPsy+SUqPYhEcxuc33oj/TmDSExtMKQ3u+BYPX7wb4los1HVSDbmjub6nOn
C07+wRcsJZKset9eQUDTu4zza398hmlGC4REStRNv5C4RYfteN3N9oqHj/SsC25pnpKL9t0557Cy
+4TMJyVptt2ucxrncNA1T/HoJPayzrvamgSzfZ83aRlJrpC/TLKI5v40BfHEr8klpkU6zjoj9spI
9LlYxFWOBHHLiAPLvHWPAeEL90Cyn62mk7TZHMNxT2Ufg2OmJZJX8ozTk944jKz5VLx+fQ7vYW01
Ww62S+sqG51zmxmDI4FyajWbxhG8SXAiXc2bs4PwtJx0pmPALuy4m9MrxZJPOqO/70T60Hilyd2m
P3O/c/p1tRvofLg+fZxDLVG8wWm23IKuLnYdaR5VdP36EU18EA9syS3Cc0bXnjm9YXVtfwxn5JOw
Bd/RDfAYanttsjzuiNKR8ngNJeb3yWSdwwnw6U7hiKclnR7GezabYnwaW0pooSk64H8Q3J0wVY1T
Wm0CSEb6O8XsQ73aZEEcTmzG/C1mpd6P353DwlbxmW1waqvBxXs+9HPIuDyeUNoL+/NuBtqPL5jN
SadEhixh4ujn3XUnNrqQ0KH43FDTPp5aAjNK/6Fxfnj93JVWtavNI31C+Hg/5ozl9yOLo+zHOzO9
9Ne5JGrGWYxG2feeGKiP8XQxm49EefElM44u68v6yv0eySWZcWJhg0cwOLE3o7sOyT/5JaqZ72lK
vZDZWcpZJw2tNgVPSFqywXevBBqeO6DpnLyLBrMcknjP3Rnp+fYmP/RjrDNVe57vltSJsMehWm3R
NGKGe/eWXLMyJ4ZbpUdNl8lyebFpUtNHJPsvPEURe0ctjB26P8vpnMM2daT6glvYjKLN2/wW3UnF
Bq9k/jQmPnQruK0L9qJwWar+HHJoLcllDZ2Z17py2qSdAzZ9v4ZV7kwhlOlWm9KSPCjvvpv+9GvB
JanuZUKksNS2jM4Zm9TOBr4LvrBqU/E070JPBxYZxjqylNWOXlRQYElWALt3U3EV97acftR578Jp
xUJu9MpRg2nG+hOyeOhcvNlAyLTRIElpNwmkURK8EjljYibBXVkcWZBJViaTAPkwD+YBbgXmixqy
B4j2dHPWpekbGAfM+7CRuTAvmsJoskuqIPQKSVdouYFk5PdDR5455f6UQEmtBSeUyfAYyWrk6NKc
pLU7TzsmnbDMbpJdIT0qHbwHLk8AgDLEHLwJj4ZM0jms78sGJR9AqJDruK50B4JvleWz0ed2BelT
xzr2EaZaQhe5y0MfglsyjDww+aZj0hlpidcim0gLwTx5HdJx2E52chhHw/aSIA7apHJG9uC6x/CK
UJGSe9g49HQeHC2HjastU11tm80cFnnCf8fdmGQa7/vOgOLvt7dxXbBzyqRk2sYLKSMNluzEcaYz
BzwiQ2USxp/CmGTk7ah42r+Y7WwWjXNHcxq0haPsyeoe5cZ9F9McWmcW1KBM5tlYTXhbMF1XWi0N
SyYd46oUPm/wEnzLo4voDa50UCkA0A8e8yYlrB2c6ExCkBAUHx/qIXklxxD4BL/1FevERJ282IVS
hm0V3APVZgk89afLDt5jf/CGzcErqBlkdSLSLXrr5Uur3po49JYimHnWn/nBmzvtvnKO4SW5pWif
cNiIGcoouzCx97Bdw54nj8PvOZCPoWJNHe6LCefNPBZy8v3yzzzl+IRywAMycPW4nGSsrIA3zUR8
DIF6WL7SIngGc4iry5hd1enNIVMswTz4WvRKkXYP/+KVwCNv4E7YVA3kjGS3BaMpoXzIpMnuwQgo
bI6rkT2QNdeQxWSSHnANAdLCH1K4TUZzKc4RVDvnekfBQUzCerCFtRr2eBLSJmODw9xO6NITxuEr
RzBU/oET0wM6kIrDJmU/cnCRMtrPiehOuj2snuksvOSyr4WnHNcb8iGd3/RHrgoLFTM2OLhFKpJ/
mnfpNV5wNb7lUocITaCFmLeFzydi2uYICGRSv73khwhBLI63Ls3SQqug6Dy1gZKg2VvS2WV0TfsN
MUyvs18mKCG0iaG5mwFe3yUZWLW5rQaNU4Qygmz1DLvd3G8t0lSRLogzIS/sMo8vRoNLqWNa1RQs
A+6djwwhuFywNjmWXN2osZUEZ52gGdWRVrfM23133NX7aqRNfrGQYjC9LjCiBuybgeSU/awf+Rlm
hiDkkXHDLih2ZX4NoYTjrmp0xdWSNkFjK94lake90yDfzqHiToI60bzK7uwYO6baIm5CaT9qqjPF
dx7S1+x+hQaKD4lpVc7En6elibIlQXvUebHzyJ82Ccu1WdiVjSxnWh8RQrnO29pQmeo2590tYoIv
0TSdptz/hG8N2tBCPmThR2wgpjVqXb57LAYfAqLdjs/UnDgLr6NNhs5QjcfymexfyMDFLHoRYIte
VMYuOWEyGPzmiA4kVqbXxem7VgkwZ7GHBG+tcY7RCDPvSDtLUrZcvuxswb3vpEScLDjnGireLXrx
DyGLjQy1Dal0WfZuPVIQl4eWn5xyDVH41RadldaMo5CXiiuhPUaLpsOioW72sbhE87RPpH28r7bA
omHxCfth1A0wMz2+gzbR9qhm98Tfu8zYjlln1+McB9gSTxZpxpJABcedNBpubVJwnVGfKt7LYhny
E9rVUX3JbXhqu8KOq8fVxc565Bf30C4vObMsr6YwGet5Xh5cspokm/ft9urHzuVsCPY5efqx3ZnT
qN+88KPk8uqUj8nM82hmn3aNJ3rYEqRFBrOfYX8ojBe9b7c1A9rO7DZQsgeiJKogTfOYCNmwHkzF
GfaDVY6f9/CNtLkmp3ohW2VGM0dHXj39wSq8YX3JNVu0tOzoCVlniV+3T8G+4Y5J5tHEFQLF7gPB
LrylZg9WjXHic8NMCAZrEklZtx8Bo5xjIq/aQLNnoQruWmJpztWTHMWWsbWBnowkW9o+UXHOzJ5a
Z1+Ozuk1FddHigJ+BnNWLe7pI5+FstluDz99IFvMDj9Pn1988dOG91S1RFrt5ciYIZ2OIoSctU9t
p7psniv/kUP2ja+EisNNOa13O1/YzjJwS/gTTm6jmKsextW7e/32mIhWHYjrPtCCIeltMohCkMu+
SJm+Js/kED6QLXC0Nwvi7/Pd6NZVNPemfPUKO6+lOsY67C7hhfxJp9w+rVO9PPG+dF5ha9ebezJ4
jTd1a4dCGi2LA2U8Y+ZTTjtL62ZxtzjKBhqOHDzhaUyT6Z5dOwhq+gmty4yXQbdvklvYbkp7luIh
bZLKElctWFYpCXuS37lFPrjthoaPVaIFAsu879m8cxVWhExvLWsxQcZP5L2GF+71I2VKxv6e9ClP
ss/eOek3gwXJFQsKD/qttJVvyPon6YDsEQS4fgmhdv7UYvaYFmo9zsjoS/SS3jTxDaeEhIlpnvLZ
mbR7yRayZ1L4stV5c7pArmVTgiBaZvqyiwPZ61yKusSkDKrkcddl77Kbur2tpdcITLZDqPHoQb2p
N/QJAHQtP4WVdcmaqGuXjXuD44FVG13/L6QKcs2ZvBasWMIayV67G9wpxjO+GI9yJWJAeWv3LMMh
JPedRHzrIevHYSmigjFQdnFWWFV+jMrt1ZNXovncs6BaViSsUpeUu3aj/NTbwasSVk8KAOw7emW1
VILr/pw0Hqt0TyAeUwg6fCbJNZHXR++ZdPtuT2hJyRosNUylJA4OoRLMsmui2VIGs56q5SxglRgL
Axn2Gl+yWjUFfzcjzmrEvHfYUTjGDyy/5xRGQJbb7bbgovAy2D9nkNduBk0l74kU0EF0clvyHU+g
BGT5cPEEMaBlsgksJuuvBMVeK5dcqvEmEYO2ZbPPRPOBiUktqHcKnxazePc4AhHDqiE6Ap6x5nIF
e/MpbHhOBlil/AHrHDMqG/Y1LgzkiJDJGHQIkbt3TdrxLCnoLCHgvnxRSjqA/Em7rYP7yIVnr98g
CwJ5JQRa9vTODGhY89rm3sK22U/c676nSE6HgjT7Qi6faPAkKyW4IOq5QZNo2Sw47CBzr5gsqwRZ
+Wp42r4w1GI8Tch6hNLMPvxsZ5spXaXsVyBzUUbEw2hZHXAvRBF02C9ie+J2ZrXnmwpHgF2H9+Se
Xj0FOTXxkHQInnl09KVMRQyTgZxxZrUX94N5T2Y2yFSMCbPEeSZnf7xrHSA5RRNxt5tlfdgHB6wr
jzE714SjeF4paLO5y+Qw8qeHcn5/MRcVV4SFhY0WnCHJc8JUYW5YUoCo2h/31f7us2TZMaXgOp3Z
TPQMGTxSgOJAa4INY4vmBW5AYLKafongntl8HkqojDKY2Y0HkUKiwkawtR2iu1/0mysI5anqHhlj
H46CcbAOL0REv8UsgxuuxsRDjnTI8UyCm0XznEA5p5FSJ5EQCBslO6exrTmKI9kdsAWQ22BOCl3a
iCZEs5m4mq1w8x5ZfPeHNcoqZDg/U0seBXq8q/ynjyThRwmR2xIYf+0owNGWSKMUhfJoF3fMzdg5
8f6cHtO7oBeD0aXHt+Om33Ls+GP1WyVkPEG8u+Q3GsfRe/gMHiZXiR0uefhB+qMGZItLXtOYjgO7
YR3vYqdKRw0hjYtb+FdP2B5Qv7MfbTfqiauv7QT7nhbpqL1Ei2E9sHEVG7lZsBRQx05W9dmPsC0w
hV95lT79NhTC2Q9UhwYXNnf4h9ab0Lm8kq0+GNbMMSR6Nrh0dnBZ5Y2wqXk1e+q83E6tFlFr3n0s
aRP7x6Qu/iUakoMEoFFviAn+c3APLk+xI7lpHGqV/loXfI2KpI7Mn4XV7wQ0Poavg+iOFWMW3pDW
oxwvSEuv9KtNhOqunzTSbC+4qcbJbkajsJ58FGQrYN4M6zNtGfx414cY+5rz9F8KelxRDKxCkDUx
H4nQ7+au4hxyYas5EpuDsvmM2VAo2KXjJOKsuH7H4cTlUu0WXaK6gy9gEowKZY19k9/3QhjvuAFz
HPZb2GH9kLFBFYdzsQKsEiOArQj0icVETJhO1uwmnCJVmiWmACbsc9xYXBTgKnQAPrHACn+8HeAA
tSGm8WjlYvBTfMYD9wo2KzYzqftppemzcLRgpwJeEQYn+1cNK5mDsWPnAhsXOsTNaqOy8bx1GBlH
nU0M1jA7fwmXnork9bqd6r9MNhi1K49OwgJ67dKTy6xecn7d8grVyPNC7WklMMtM3y8l8tDCVrSa
VCN0wESHUPYlv6aT9dFgbXlMfouWEPZ3JuR3JUVhgVIedTMzwH+uT91AzlK4snVy2xBjbNuZI43M
djLyDYUA840aJw46j3dSVnilZCDMTzsRVVwkl9LAktmdEK3YQAXBvN10XzonVNhldwhpBH0JWvtJ
qrXoDR4dmlWvtqce4NOvXeuonuDIWDsXfGvJKYxHa0eSFpWleq2yON8+TiH62LmEhSU4fPWrxO8R
J3n1Fli1tLQpfXOuN70xh+gZNZbARJuqV0XYO+klmKWF2QEirAPXbj+jmu1FfgrKXRU178VCSzWm
1FX8wr3n91zwpXSyIx/gHBXugy3OYFBCxgusLeyHKp9hPg1h41J0MQ97/5mrTpueX2hagqh8xC6/
9bvtE583hyjpI73nTXjO8f+t5uEznzTLiaM65JIK1jl/+fcchLwz8Z/Rk8B9ilxJJZ9bgSg/q/QB
iRqBZrGK04bhX7LKjf04pVSrioo89pXfhwMzGLsof9lFBGjzRqv0EayWkY6vLgvwk++6mFdMFgZQ
YcnuDYDaUHYHd+gWsd9u4qCI6o2S1syu3WGBMj3m0yy3Q3LbTXr9EsrYFNgA62YfY6zN7GKvZPcE
G0Xevxz04mysnhxNxsbDgmysK/nVDCDOtGC+B+jqstMwHOMDpge2QxycdrdddVrUo+W77ZICQ/qC
8LBv4alaYLn0AZsKrqcZhVVuG1N2Syzt2YnKd0yOU3jIZungNh5WeiKuTtDZa3vI6g3GIN+3jpKq
DhAeRSIEGBxNfmQvGnQJOSB4z3HH4jDCbqb1sz8JmWQhre1hVW9lTwsY/3PfeJhUyMwnhgdUf/aU
AM10CIv7skgKa7Qi7vzv+zd2VLIpmnJETbzDJiIcFQ4CWsJ8EDIpiIMj5hxVk2CSBRikYcMCPK36
bFRJxyYBJYtZMqVqMBETsqxELn8KnlGXNyaPctiNJhquxKzAhJSC0SJEZvuFf4sU2BW2Hm2gmOvE
dpVO2UA9MiFU3RgRll33bXCRdLZ8JOBlGDW/xhqvr29aRjtqTNZxieAt/AzjKv4uYFB53V4cDckZ
8QH642SsiLw/7I4D0qBIGFG3PG3nfIJhLEyXpxC27rxhLwRFwkF3tjhcjvsdkztrVLEtGk2vYT/d
v6akVCvZcm62m3EGiqSaLw5hM1oxbFf3rPosmB8XvJU9aFZZsG9a14Qflt26dMTkxSq1tpzUNpub
2u4F485WyAclBC6Gk2qjyPuUosc+PdJVPf+QaWGtv1KcdfNwIr7N8Av5F3ZCxCfcEr58pCLfs21J
BXLRLv7IvCeiRjOrCk5pwUbNvKTTcNi2BJ+a4ObLDv4/VyEOpu66TWtO7XsgXY0uG7IXHoPGkTMc
ckkX9HtVNC7EArqArNrgCF0TRNABSdpPbTF7Ab2yl7PX/ubhN5WzbnSZ4lXjzRM6XmkRCXhJiTPq
keAcxFU7BK8EP7DQ46auOISgFS7qyXimysZtsnwkakADOhl7X8KrPOA65Xhtr2YyhjU/yFes9dEr
OrpGSReaLrW9ANmx+r/u634vEn3jkzIhJ/2V4Byc48nEZc4r7tNyzyF4JAdc5hcPx2WXSQUBhjiS
7S7kmFk0ZDXPh9v2y8NNuroHBI1NWmqJQQFv4R7XXMnqQslCkoa/onD0iNnSSmT2kYRAgFdhmQ62
Qh7IZu68/NhlOVDW3rhes0iJ1LBNh20cKRYVvOJ2uuM0yYpddcfycjWq/7I66Yi7J3E0hiJx1ns8
Aw+A73UrmMKaKGFEl1irTJHU8Xdl9mmdPq8k0urXXKh0NZza9X50wqqUExmq/djHnCDbRybemrm3
/dEdNpKwEIkJSKtbUgWDPXWG7WD3jKQlXoCj9uSjHQYa8uLIrYJx6AOuZdW+eNd8CFEbwwb3fG/+
+vIv3sV/pZWil+nNr4KDL2arqcMTKtYtHn3fIp7lg0fc1WrciYNPe9gqFn5hgkwDE9VteqsVdDGc
7NRdwa7AEkOczakcMiuTHSEAnl9TDdbOQSKyMwYNcNuS/oZdl5d49kjY3cm72zgl6LPSn4dlpU8d
liUscj6By9R6ZDj465njT7/mdLOg/BfXHv7TdB6iRNNzxDXFhE8KbpFec0qqqV0vfXiQn1jVKZvG
nS749bgzP+ZjPEJ1HrDe+Nw3/+VzL0BlSnityFqzRpEeKl12BOu0H+CuMc5gxom0wiWOcAtYJpUA
8CE5eFNCz60pWXAXDlco7rEXTFoJwFKiTQAENkZLS7gQiTVL0WMv/1KeuustxfwmCtjuoWaWtreI
8p/zg1/vm4AEzokzsmS3OSQ3X7IYHRprGs6d+W4GeZ683mzOBqkA6nN8SMXqCG9Dti40Svx5vmMR
963JY98qvOnzUAwFS7abYBQkL3/iFEGVzREoGjwj2uPd+plBYv72hk0y0OqJ1Zg6o/AZo+RCdPAQ
THtpFSeQ7BFqIhIAtYt2axIFgjeja846qk4TxgwZaHmmCpf49ppLPkIxPPlT55y3Pqx2XnYjA0nW
wz/mEBzXt5iiy7g8VX7Ni1wNXyzLyJXC+kHikRiCTZC2XGg3dx5gOo46FmNmIClAdW6jwJiQnqmi
qvGWREeiTaQFwLZSqsSLc95lggmqFqH6g1enIm5gfRIyo0oKWUOux4gwGib8eNljhGnEB3iNRpqo
R/KsT2/TsFOMc4QOgCEwbZ55m/5WooOGM0G81AJ9oCHOJn/40GLjPs3a7tzKrdixbIiY/Bp1mHbc
Vv3h6hXWV73BW5eL0rc06pAYV2LO4VV+21wMwYeeKxfiFpwuwr5o8sY9BacMU42JUig99+9RKWH7
NHmXH7ICJUd7IM1/hS+sV56xgSF4hUsvHTywFmAlWCgqzMKa0A/VUUbTCIWnej2Ppfni6PwaTRNs
sGEhexjA8KnoTjCe7NZuIsUXJovebsfLJxWmQ5c/Iyzd/EXgBo4eDeCoZzwvW0o1P/ZLGzfgM2dC
7h05OYxbSEe/2mXZ5TzZKcBe7nRRW+I74/GxhKPKfIWDq6UvaSG7xcjcM+zRIoqfBiaXz/sLZ11I
l9mU4IgNABdNMS3qLQYbfeWGleJfoyoS8RyOJkDtzKjJYwk35D2Lq8oak8tpEsN0im5rt5tnNADQ
gfEheqj+bWUOHZdG6DGWh81gtbTFAfikfSOm+bgQrOA1v0ZaKrpVxBsIhK80v7YbU3RrfKGdO/PH
nQBzMvNlwu7uvDbGkWc9x8xS6pZxKI7P0rO3YDrzc96wMiriOyk4YIAJhvwIhBM3idP2aVxz7iQx
tar3Ckf4BOY1KtPR/IARwFqI7uMRDx/Zd8VryGtlMAoqvPjqkbYpQyw33B7uQCx0W86aO8x55zbm
72M80uP7eRFHqoOA/YitHr1wjE4+8j0U1loEn8D0uIFHtTffEcgko34Hj1m3gb6W+hjrHexuI1hq
OIqV1jyNsci5g2pjdxFyLzH85/TE2Z+NF34zhmSJkgyVLg8gQv6Rs3TRDuBGXW+v7VQnwUBPV94F
UJJ9vCBl76F7dLggj65ddgaFhyRdRapekjE31zujMxj1ImrBKRJ/RJCErkbJFZQFAESI7OW/oIXk
N/qqg/w13byWqqgXc33Cxvx9BuoE8EKLVmcfb9wXJ6PXwbjQD6SRus/FHEANc/H1vvUJR5MudR4/
9IJvWT9Te//QzfHX29un8bYygJcwTsaci4zoGy71AsvGQsQtJK69uy++d6Rdfu9IA1lXb9fFRf8m
j5/rkLvw1nCfyRsu0s8TyDvXNzB8XgvKCRcK+R0jkE7j446Yfjw/j5/DmDBy+J55803zo2ACGnI6
WUyWN/f+plq4l/RGd0SdBF29fD+BqNN9H74O5t2uQM25LRUDv9NkNV0OX1Scr0noBbsmI3q8fBnT
d8UQ32+f8tfTi43TsgExaGYU39JEv5jD92M1fI/hOK5C1+LYI+emjmiWUK/um/Z9+Llvi09qEd6m
b8+3iU6zjBHUh0pRZSEB8TQFcGlcHtTdgpQEYJ/G7yZ6tVMAlxrf0W1xcVpc9fyyuL3f3h9gARFW
0fS7IRrHxUHPXwv1+0SyXfNz+FAWGzKkmP4j7THZcXyKb/3ytn7yF6WgV/zV3vsvcRNH8er4I331
Zs8+G6vNFb6KTy7BpaoN6ENsIRGxE3AD9ZvZu8cML8zrsMCnw0+nv5MOL7zVzvVD+8bdTwzmENY/
E1N9H76my+e38Bm/NSTO+9InXVeWIyzQY67TV+BZ6MqGcpZ6rj9J/iS9SVxcYTt6veNh1PT593mj
bIoPvLhbHAbImPKyKDkgp7VWrBNiYDsZZyfc9cfF8WYMrcHG+joKx4ISlX6Bi/GrWI6wYvXb5VPb
ZN0XLR3AwvoowycW7vrBJ91S/Sp/WmNPB8GvwT1+Xz/6H8mIITaiNM70/ch7JWg8HNtqQafB+9c8
nG+xdlCbM/Y0van+HDEca/9oYuG+bLJL3u+AyCh4CXA12Sdb3cqfypqD39CAv8BDoHOuYbRNFdCM
/OP42ZuQ93dD4rauGiDFfKP+P64r0F8+Xt/9xw3IG+njBFvcFy7I+w4WEQCh79d2geH5Nv6vga6Z
fNrAHpmo54+dvcjJHyXT/brwNtH33iOpUR9BZKbG7mSgdnUuObLrxUDML4tFSzLvHKpUyf8jDQqc
tFJfBeLn/Oeim+ONBb3XT4Am4chZ2stQ0Hfe3gRYaOHu94tqYbe6+bELjI+DwbA5ptft+2J/XcSw
sNvD5AzTONPNo2dcE+NvtWR/FZF/pOCfu1g+qZJauNIK3lodYM/bCp+fq30KYfV19eK3l1Eyk/13
vJQ/H98jgBAggR8FU//6KP+SC/ubpf1HLuxUmYNFJynKdCaJf+RVS4NSlDOxmDjK6vz6rN7wpiGx
SNYhM9ZANky/Mcg2k+VhacX3t+Kmv59O+s8Mb8APiFrqdYkC13+e+hIIKxoN31c7iMT84N3Xx/0d
mdmEO/MM5Xn/rGz+Z3bqVACgRFNG8GHxj4lUXn1374VT+zN9kH0sGmqsz2uSnnFHv6jrvztKAzTX
8/Nao8CnyQzUrf5ogI6pqKaA8O3JTACqGa+Q1lXLJ7Q6tGCKXT9xTyqFMZVWx9duJi7Y5v3zyP+o
aPlVklM6QU+poaE+6E84jZv0KqpBoyVRFa8G5YfWFeJgMHJG+JxRZPb8Sz3Lnz2v/nVDlfbTLDM1
O+of6c5ApXZDPIlLtwRSr1yAYvchLODmd8z81/L8CaAjCfxf4jdpCWwhv4mDKC1wbxcTWLbdLDy8
n36ET/ldfZ+rhmRQKvKBgVGmcAj7xy27wPabHMRl+/l/lJ3nkpva1q6viCpy+EtGOXb6o+pe7kYi
CBAgEFd/Hvo7dT5b7rLqlPfyXvayBSLMOcY73oC1FEXLvy/XvT7/f05/dD1W0EjLknV3o0dxdIxU
9jrj+TxqnmWyI9a9c5Scc+sjaMVVupXssnU17cGh1Tvh5/89tCnifYTbyF8pnMahqqSrWBf7YdbM
6skx6uaKn2/l0PQOvL6XpVU76VrBbU60030xlzu7nzZeskaiv7oljrkQAm0iBSVeTV+gAS1eZyzP
xw3BM6+F9+BC/SDIwKHzf8/2TmKNWWV2PCJE3LHkRpVtLCyn9jtfcuhx3PqBgPpeivd9bTAFUiRk
eDISZuVPfvrR7G/EzOrHPWWPH8EGgCe/NN/RYqD0IXrcST04PLbqn5zBWUn2f/TtUeriPDC7BNWv
o2dEuld59UT5VYX/vhLKD9x5TccTZHQ7MTGKuVvUDlqPdK26yDTSmg2GEgAF2G9a7rxlu5d4sfQH
VrXcCc7h7FvA4L+yDNzcdlbPFouJHjoPVtkfH6TfT+ju1ihY5JxxNDaXqNiys3NtvUafCySLCfrJ
qQ8Sk/p1Lk8NNndjouCkN0yaapKOTrljgoeFTcFN+DrlsFbyMrjo2vRwBRa8EdOm3QibKKOzZblX
zFYUxCnDJD6vb/A1D8bbBTc9eXrtJ4YgOZawycQX6/rgPZF+Ugr8/vXGJe83kV7dWGWXaCxp8dEh
4hPTEfgetWDLqscQSFHth6/m9/J+v2/p2iiQkFEm8Nj/eUgru+iWQBT8rveTHU6hdhMyqp8xwLbf
z07L/o6h4KPv+dPS/b8H/cvwPjt0pxjT8X4HS4ZDIgd339Abh5rXMcXxZjfbXHDVN3X48HUbX6e/
vi+WtyKSDIXO624RP8nyVRIvFYQA98WdC/ZyyZCpc8zCp1v4bF+fq5e0m646/+ZT2C4mYRWajkFL
e3UTBNX14lElo4/yvfszQj0jKuhcLR0R6p93QCkJRby17XGvVn7tNTN1UnuES4BGn54qDdastVTw
MiWmayLYLAjwtjrESxBjFv2mO03L5ybZFVevTJyO3e/kNmFMP4EkKl8LG6lwbwmqbLeCifCqL5U0
1NbN021HshN1x5MJ3oP5GWl8rZ2SULetp7fc1oynVNpLbZR9HhbyAx+ne3/e7yXv9298dw9UMjOM
/FrKu9NXafFyOY173CU7OgNMddAu7jZXpHcmhqeT6kVuHORczsFFtGMsckdW7FXeuCub5ZiSc0Rw
hRDVuEXPqdFQCg/WHOmnzQtlsIqIEQEmAeF/3p9jYgpCZh263ROu3eFH5XwODhSLaez/e7W9t8P+
n8simYqKYhZLEf3uQNdKa8zBoISUWl6JEzXCxZ6/dZu3w+QDOYeTTzBpVV9NIWD0dcVGFC+f49Y4
OP8hcoOEc/3S7WdEB4Y/sw9sEuFWeKVMH/jnPP8Sfo3Rkzw/Oq350Q4HnubN8fPXsH3wNfSfXjGD
tYSMDZJ58WD484LFpPoYuXS7LS1cOdugWYI8tKxdiXM+uMl1oeGfmXpy62I19lWOZsFH2REgRZzt
q+XL5qy8BIow1ZgcpwFSe1Vsbf0sTyz7LMzPVlCqDm8IoHpnN0himZgL9unrsE9rR1sdg3Okf4k5
Fnu2UnsZEoD9EagcIAE7Irzdpsybnyz/RPt7w3nJRTOgvh+i81as7XYhzkUa5o2Arc8ubWd57xZh
/Ky8pFg7fLWDo0NUhA+muA3r5DVQbtM4Xh6ySKGdluiXYlc+3uw+WQrNohw2qexfBzcTHNi0uJTJ
+C2f/CPNUT2/ZjMR59jxDPlw6+iaJ+dkwPxzh3LSXr0qI4bBH26uqLjCJ5E/OTe99WGHNFyqk4/D
MLdeAzBLnVNHQJ0X49irRrfWPbJoE8d38a4YCpfuaY3B8rRm4k1TN/Jj089BciAaHlNHhzlkbbrX
EmBIc1SBb2fn+3h+wozZ2HRz2YPeGcAYpYPE8JkLefVOwG8s0yLZ0NBBj619k/0Ty7dp97Nmaf66
oospfC5AxuJeBaLKjXCw/FH3Mv+qvJvJtP/Q9Elv2BaoyFaFi5O4khq0fXAjAlGb81WPH0JtH1q7
rG3jc4AzkjoAv5i3/pcN8E080pA6IzyajriN3w5n53LyT+lCy+Z8VInjN3f6TIIdbAsTG2BUEGT6
MKsp16p/npSbIjoxND8u6FDwmYgtWwZmYbiTBjdS6MsZxlxEhCa9k24brCF7R+PUGY1O9KUxZ46t
vjQT2FgH2JCwGvHs1cOEXrlaFq+nFw0VkDk2RUDP5COsK19MMcQCMlai20ezOa/Fj/wSnEpXX2gr
4TWRfR0oqCdkz+m5fX0YY7xQTuiajm/J5xgN8HHJPGw2G17/y1poZtrwJid7uZlozay7uK3sZrl7
w+tZjYRNzHp+CczOuV09QlVZMXMSrP4T1oeXcqRoJqguK18BZzBcElFvbVCKEfEOseZl+pQI6Wqk
NAsQWMY7zANR2NnGmhRL8GzrtVpq74eDfQDJgw59RP0CC1c+uvCTYQWv4qBft342hVoYNvPzJt0B
sakRdDBzxpAfIsz8vC7Adkyo7A6vpsbaTcim7pAbazVu8jk645Yuwm9+LYT5bSYI4fU2yfuvpA/P
Q3DuvQPaqDegb2xLz9WsTvyODRvnT96D4+SQOL3mjJnt+9P2Av9j33f2+T/En1rsNq+9hcutr7V2
fLPzj/O+V3D/tM23+OvaOox2C+xYDt7FZ5pxe2bnPxwdzQj7fptr/uWlAkbI5uIiXhzW8vrMTjwC
/Ghu4V+IH+LBMViSDKe6kdxlY9XyLkS6Y9wWw4sJ5bfbalD/W2bwKFuSoMS4EILJ6rrRoeZe13CC
4AnweHGb0v+YnTF/Mafn98oXogPTKgtAfs8kfCNPxE225rLVk+KpzJ22cirKA8nVwFxxZZ6JmxT2
lOzl+vyYTsV2lcVfR5NvLk9FyeE9e+k9aa4CeMWRqROuQaCV0/GpMbgfzs7dg1ZC+6m0Nci8UHD+
1TR8gP/cFJTKOsgXTaj3lact+2/0k2Ibs3kejMbjGvqfgCH2J4ExkAvTT8u5rdghHKm2vc/Et6ax
Z4HtGUE6I4oSemqCf7NG852sKxzv65utLbPOVlZsd48Klu8d675EQzQvSbo42lnId3h8R+xmcTwM
1d6EOKayjM8b3rzaO6VRtkMUdAABhbALyvNm8lzFgdzahWzXcXAlv2LVAytmc/1BGfVjQ4+fMumY
2BaO0ZB/XtKzcur6+qReZ7npDLM3Cxyz84ifZCHXMcG+sA4C2oatsfv3Dn/v+fVdqPx24O825rc2
hQb5plgk8MxSQD7I8EbjKJXHqhsL9s1aEgN76myznp664KZvanPCBv3vU/ipgfj9DO4qyNwQtKQh
ipaEh5JO+OQYH40B8DR+5WJ4ZBDzUwWIdfPolKNhW6XdtcGXUlVKgL/r7NqOCJkl20QUwcLkkIJG
FF5EZ9YWD4AB+Ye+QBex3MM9RTTGIJw/b+8ll9Q+77pqT17F+1L1LhGGRm/DMxs3/4M9u4R2hW+U
rT6DQrPezCsm5+7DZu2n8xjDyWSgAJKOzLtvr7SaJceXY7Evo+KLmiwoPmPqgFd9R1zOntkyu4L2
+u/7++OX/+2g1ric/PaI6efS0sS0U3ZPmj2v8HrQbRSkqOD8ZRQ0NvYIhrWgAdLtyp+EX4a7/vcJ
fN/Tu1ceLJRMJRxeSAYy716uoq6NayId8724vjljEEePwXwM4Fc8Ccxa2s2bOGF0hn86A6DU8fLZ
2bBNhl7QQ49ocarEPkPIV55oFV7a13hX/3e2F9sRExdmEvJRHfovKLvoMkJh+nhwQP9puB+8KN+4
85/fw6CxHIElSVbHXMs/L2TTH4TzVSr6XeNeIsnFF9uL5+lcj8rw4r1y7DNm3bYwewg3frcr/zry
3XNTYshTn3LztCr6JcHRN8MdXi6Cf4XQ9JZLk4O5KM6B0jrVe6FMKtOFanQEItXtF6N1Bubede4K
ine0bJg7TYvExJO0jaY4KHklcaWcDk7dbKpur2R+PTjX2eVXRy/RFl9H4gJIFYGMP8bWStnsUPuG
Ojv0bnsKKYsvqZNIkBhn9XuVfQtka6Zc5wGfNJ8t03CSVwkjNME7R4pPAmjxlu+r+e28oSxv6TXi
iSGPSJ3uCgvrMjXqBcOXV4sAIe5naSvWSjV4HxdXu/pP1j9M2OMVCJVb1N4ZWi79ru4qUENv7vkj
399+aYH+ctVt9TBHfnR4N3KvyB0Mp05uzRMWJepa4PwsYVHK87ien+p1fkJ/ccodwUycupsWrZMR
nNTlto4ymSr7pDrCBKK0PAEmzepfEAoE45nCqdPIaXhqzNkg++p1YdYOBN0EY+9VFtQiNasrP8N1
zYvoxkyOhrcZa7COEY40FRNHU2wJbo7yYIX9jpv/+1kBc1VFdle6xj+fUrm6mUNyNQ+7p7n//ZhC
u7Z36WS3CSr3mXHgbHHeLHJ3e/IFl9wE3pP0wZvyDbT+6xzuKpSL2TVKZ2qIAm2XOfYQLTM/+kQj
7ni2t9AcDFfS5Xr9698LjTy+BveHNSVR1MmCYr25jx2Nj3FVtie5W1r/QYx77dbFm+7FeBbWC2aw
uKfoyjfaQ5VPMBss13aV+9arGMRfWVQQbvFwe/97u2NAYDDMwjeYE7PuLkTSG2p56XDUzcgoUyZ4
d8UD3M4BGzZHw2+/aTDZmB/zj39fiR/A3fG4Jr5MpqFyJcbz+m3NF7PzKc6ugvG95quTyp5n/83H
IfqSB4EUHPtTjIT92R6chWw71iqceLa+nV29ycVm6RRWX98j1UcGTT8g9JzX6KGMrTGOX/dL6GEQ
igsYqciUIuilmZxPT0PI2nVBiAOFDU7RrJ+KCPOS6RUabrM6tFEthL06V7pZm/pJ52qEoAxhUkyl
NByTDu3sGB6Bk2EMFb62aphVK66JL2L94M36u1D689zvigjrkmoXLY67WX4OQLUTyamvIXXS6epI
vVPLD8r8H8Ay3Nkt8lwVEcjsLzfmY1wIxaHMuhHBvhAienJQbaiSXxxC4RbR3CQ4gBkPNusfXiHM
3ZjMAWEz3BLv9rhTnqryuUnyGU9rnF6cuFmSlHyumMGq//9FNw8Ajj6SKol4gSp3K5XQdG0ttlq3
6xyYEywUO8Gh3o+Ay8XQeHD3fhgIcDRCA5nPfufW3t2+0jjExa3jaAqDF6KpDC+YCK4W/fvN++5f
7tagPw5zV+ycM+3QWUU6GjlhnZABvQO25SGYjbmCCOHUeE5MqlVFSlJG2yWGsJ6emtnTZHgQBiz9
8Lz+cSbjf/9tDTg0xjUrlUu9BxuiuLpQl0xlPGkr9798Dsd6okBhSMhneORT91Oh9PuRv5/s345c
y+1RuBYU+XXyfOiVMf/6hM/o4Dat/9+gux0AwE6U6M3BnwZP7fw2n9ePvL019e/tgPZYEcdqW9eJ
o/zzAojq8XpWrtp4KwQbC7Kj/dG4jPe85jWf1uTS2lf/tmHmHNxyr500/tNhjeeBWznX8DDLPk4z
1a3cnE54gWgppRneSevbC/t5dFjGK2y67dS3on0V8eUIQWI2ANHvEWb+zVD764nCInH01Rxdsu+K
P5K29VtbMGy+HTxaJjEwxZub0hZa/aK3rq4lCv5gLevevbCM5pgaWPWU+X3ZOAcRfEoOtMOr1oQC
E96jK+C40DkZOXvlJ7o3EjKvoFAa4i8Mw3pXkT9KSGhq48jx5CjZDVQiw7uakwzlDc3xbXDOcZBe
qboQfF6fxME1jZZc+aBO4KJvhDpS69gdhueYsv2E4arhntSXUlYc/rZmRZqvI/EZgsacF9R41QGX
TkJ7IX62YHIn1SuGydA4CYE6VRbcjOdTmk3NjvTV9L0QqPiheoEkHw9unE01kILBj1USTmpfNGca
PYQkBwk+Pyc7313OrpE9S9WKBl48tVSboq8Sx3B7vtVR1Rx9RXevR+4iWDn9Ku63tEagXIOBIQUB
SvUkBo8qJgdl5EghbMlGiyenxJxKBw80zg1gc5jndM7fI8VS9guS2eDO0bGn6VKuvBiOEIHAEDuu
8L8tAcKfNtafqwq7ZsZ1cSSWEYhllpENCpXlCrR+gnlxVQLkSJBuKiRi1guEAl3/0tEtJ0uJchN1
F9DczQpVZf/vBUz5e+RgkGUDBiLJ/Cyrd8vGSRysVohjFfNPrApF561eAOa6y7cdVFB+oGAE10K8
8WYvZovGIcwrJhlsDf455fn/99l8zxDvH/7fzuYbC/t9KbnpAp19ru4a351ieePMfcmONqmzuv3a
bAabFMoPa7p8u7pcu/+eRtbePJnltj9Pp8Vk52+aMHUoO5F8B8Fmk64jwzs+ixEy5NngzA7hysaJ
MFoBOElruWRd9Lxq5Yx2vNtk/SW4kMKerLP/VJVQnpgZa9ExOLw/qFwlaVyL7r8n2+0IiClY690b
k2b1UApqndd7ALmFRjubBXCxI3o62DEv9RPCGvGL6eXL8KK99D6udDOWddL/zrg7PkHXnWXuAF3z
GsZ7YbDj/e11d3GlyNgpUee8SaUnrs5h65Z26m7PzyRjnxr3OokDE9/wJgR+KaFr4pV7wuYQeN3h
B9pnYzIGmJ0DfYfFM9vy1BOjkTwBRu6RtOia9ns/T32uVjIxw5KcvC7E99khDA9fyoqdVgiN0dis
9/sXaHJAjY1T+FAS4eo9eFZ+3OF/v4Z3C2WrS12lpWw7kjVpFMy87VMfVebT4QyO5ond08Mt5sfd
HlRDho4jaupfQR1WcjkXopKCWNwyrzY6z6RYU5mpntuRQPXeptC4hI/jLSeUSd10cdi15qzQj8yq
OkeQEXBJnwL8+4yc66xe6GpYIfWW85Srfz47RX58UAd9V1V/PWkq9r4yZK+xS/xzV9SS61VKD9V5
D/yNB+nMmrZzxtTt5Lgiw25xXKrOYZ64h5UZ5TOKE9IVQ3XLOJzYzOj6VE4gKELGJDryQcEr/41r
GxqevP/vzO72a/NQNoKigI5ZfvdpTXPMBd4JniAcXZu17/knqu2vpnfTV8P0RsIsGp5RJ/fvFefh
9blb/y6HSrYSLan3cmCusx1RNcQFDUG1LtbEuK7zYPX6jHC6YoLmPx9scTYgXNjcdj2uVvib7JHF
volhGz5y2v1u3P9x4+6XwiQ9tUpVcGLszzsGrsoyfWItiK7L1IuJlU0n+dzwqXP8DyZTgIvX6dmH
h/KhTYfwEyYvGMpsxXDUDQIs5n0n/1XsssVxk/9CzxIQNvl82EBvXdgj2xO3ZzeZJp7ldjBacS9x
S4oLrE/PTk1ZEDzoO35A4P+4+dp9x1rrN1058PJq9eRMaXjWdO968YYy6EnVTfbXYVkCML03Usg2
+OCe/7j64iyqMGHHv9waK8nfdhmN1BvVyAgKe7q4RAWfFuLX29uQO3C00mh5dHa9HanRasV8ku6E
gV7r9hBr7GTxvjDet/j86UAaYfjgXZXHL/3XLf/tvO56lr4QqfxGniGFVDV42gn/usu8G5aUR0Fp
fQxWCLGUwjrBvRTvQOuq2DFwn9ITH9pOCoa0qnvL1oDq/75iP661o+Mz0xIuG4j2n1csUxO5rjXl
OqPmw7/sdFmphC9pjii555zJ3EvziPkojR95fzFI2oMNMUZfM/v685BxcUnEq5Ke923QYoiy6j8I
0a19aPz7JDzvtQd78k+d8JgUJiqUQ/z/3W5idP3tklnn8x7O/4ccHdePgV3l0THuVjyrOUOj63H9
Hd8xwd4ZuJFbz5eoifINfgx9NNSOuKcomEKUQe7lQKPAgQDTuyglrDkcxSK/YDiTQ92Bh4ubf9/l
H1yJGVJ8G8Hjfm0wr/nzkvd9aSrHgyzucsKu7JdYt9/epF3N6OCtjOYftWNvECn89wz/+kYZYeet
M3ttZZuyEAGcs439tfXrF3Sr4cHzZ/z0xpJFohmSLOMbf49yHqq+MIdGH3ZTbUsEN7J3xWkRVeY1
GeSW4kh+GZlfit803hvODeB+lfNWmqHsxPxzXfGOTHd+HgSQZnx7dtxYBCrb9Qw+djU7vgtvV4eg
kefjO4Pe14NComVAMIavo+3yqjqUvs42kcLwIBbbxAup8o8FJRMRtDakoC9I+1M4VBBZLv6/b8mP
FcfvX/wOoJF6JdEvRwvhZTg17DHS/C2yPMPT+LF6TiNvEW7Xa77vw9hbmNk/vIGWSKqNIVkQbO/B
IfnQnqyuGMTd9MikEJJtFSG5po2+RLBHEfOKc+u/Erjfwy2zncCue4J3CRcp9dI+RFpiw17qHQUN
hkOVE0U5yaH83sHNHexCbsk0DxL/Yq6Jf0qWiTu639hWAq3Rgr5jH7fJVu4i+DEHfQUvA2WNTVOS
4uDP90cT4BqS19u0t5i+XEy/x3/OUgMd4gWGGK2rry6l16AoOTt4fQmO0vpCHkkG2ZzQvxISjA6O
RV6fe4hOQjg0C+non5ktCWWgwWRFh+rcGvdTvIZ8skpDF9SHz6xkZMVvQcliOYKHM/Qz8mCzOfkw
fO5N+CUzQ35lNE8Nrkd6Ms2ufuFsoksRwvuRiolCIyds9GuI/8lx2GD1LdXTDYz/aygsTHcX6fFE
OkcZMRP6Kw19X3oMLfFoTJwYmYxzdD+twt3tGKw4DblZbPGH1+hkb2JS0Z32s3AakpBtM4ppGsdT
FRYxFQOGQt5hVUoOviybkx1Zpbfjat4KGqnnvgqwkOlDtpaDqwvhJ39X8ip8/V3Ahc3J05jgganw
gdEuuoyfX/NnDuRqw5VAw8pg1T6aKK+utXOKaez5ztIzvvC7lHvu4diDKGfLPcXQxGkLp6dmkUIc
HZCUeaO34wUsEDWE2z/zHHxq9fjAYK7/GR0ETtxiePoplHwOo6NixqTaiZQirOaFsyMqXsG/0fTO
qXO4zrGcd3iQ0BAAfZU+XwAqEMStCR94dEsOY+eyX32C0DUQ1ICTIcy3CGPZ0gsnR+XjU06JH+M1
4mzH+HZsiEh3gvXGQ0iLj2rK+35Ui5Qs+pbrUKi2v9tdn49uBHi6BecwtICrN3BBdodVtPOvXCbu
oYne5/sA+Xy8+FwbGfZsin5Q8qGkRbvrVIaEJUy7ZAra3DE06xwZBx06KRhr5PAS85r6YuWurPnM
xGIEPaFrNp623zPShnqnsg5jM8OTNv5ymAN3ZOjlvFhxJR1/itnBljwDaTokvxh9kxUVuxhCfPer
cAtUUe+ed4qYSk9KG2ZRMn9voxueD+MxGqddDZ/xC1/FqX+JM+MpnCBcYoAsREfP2ZsHmzYGEONd
in3n5r4awXEhrF8nnpC6k9gZg9md9/2W1TNZO4TG5iEfJdmAG7H/fo59NGkKz1Jrg3eYoVJO34Wg
i27bbb7d6uHCezW3WEC7r+/bbWGOOAsuIan7JQ+uPNLl7D7Ym35NLXtCxuLLmEESRI/0DRMJmlm+
bdA77WtAisGUN9rWnv3P0gs8076+U81f7EXWuwvFgbx0chkiqvCxdHtyYlAhbdGZNMG1d3qihnVH
/SidL8vV1FGl2djHdbE9uVt5ep4gdMAJkFWJFtnGftExMG2xBd1GscxHaKQNnEgpRwCbHlyFp7Mb
+XkGfaPTfNLiZAHUJIPBpc2ughXEB7Hm7DJa4Z+2t29J3JcQUXue9/BEMBLbk+1+C9iAwpMbFsKU
vxRAvNpIAhxFD6ZqKflESojP6KAGBEge+5W26vjzADncPXUzJVWichVErYcQ5CPWJ6YTS17SuOaw
V8Sv28XJxX2VOPJlCqu8n7V2i9L+smSW2fBBUJ7dlsqkCsbJYmrw07r+uEKdRd6PPbRTf6BsygKu
mJa4nc0sNHM4i19GxNuAd6sdL79A4QAVyMzoCDP4ZY1/LnNkVLGDe1XdNjyUHn/0i6+UBYayiMez
wJ4/QXI7nGccG6TxtbO361pywm2Y7bEe3sQuV+EKRDJeZWR9HXrX7YWTiiHQodq1Y587yJ37AoVr
9YmcOFWyW+Of8As+SH8NpVf8i60vM50X+kSUPNEgSsI5oZVIAtwzMAAYxXpV6V06BInMoa5jYE6/
bP6DwMgLJ9lFuRUOUXbcG0yki2c12ZKdqeZh1k3IkHKfbriMNEKQKm83pE0Ape9Q6xoDhHqq5LNK
m2T6jGyuQdoi8MXfJFeDVPJa+yg86Il+BPEt0nnlMdZaIc3pz9qPVNI6SbRhYIbL0N1DnsYYartb
FbKbLDq/8RQnPCCnX/27wFHvy3ydqCpRlwG7UfFIxPX8edwhs65J0SfqVAKG6PVn63BCfG8FxoHU
hkYNuzKfmhI5JKNHvQYqfRoaXyreamVdQ/QdTp3blG2QCkGvYHimgR1kV+irolufAMPZ6qtJyx5h
9p5G8knCQF5VB6fEZjmbHZGulNx80ky9bKiWzRnjAkltlj3YrFET99CWX7X5qJz9a9Z3/6XvLrZ2
GcpBinVt0eCQrmKhndF1sKBRix4WJUtBs1fOfipmD+rosYD/vafSKe4hY6lU0hbUnPvcakPtBqFP
mwIK0L4vJ5QYF2kuyg8w5fs25+4o95CTFYvx5TB0xUxi+WsmcT+npIrlVX0J/v3wKH/NfHSLQY8k
WzphRExNvwfjv3Xy3UlokqvElE8OxK/TlNxYJN8n77Y4R10eCNubvDYGXzwHrTWOEq5xkGcwJ4+Z
owc3vABuz3D9ohvFDI/2xe3948yAfBQo/PsMZ2WoNzr8GmllCcvYdE0pEPAl2tzmZ7cj4XZwNUKi
GEG3Ph7CJx/6MY57z7VKEfXfJ/5hzy0rBUvxweniSV8GIjTx0azwu8BtBKckRooFW7LPWwJ4dWHT
dnhhuRcpGLJnazIOftw0duGryKxiFvUq5eOGdd9t6meTzQ0dfRdTAI/cT7g5po2m081QgmSyk4hP
NyxD2EwTj9nkc3d2VhrGU9joTLXjLEs2cbj0P4wyLCjXP5GSm6Z3pawVy5mZekq+Mzs4NxMquMHx
CUOYMCSCTt9InhlhWqku+KhTHJ3VAB3QcQmvBzs+SPmFPYNWXUWAx4ij5VU+G7wDI39C2nWcZxv8
u/oAneZEghjyGkeflw+wR9TV1gr2ePMpqcRqtR9GVP1SVTC22xRLjdKpV3h1YN1xhAY0b2QmQJOe
q4sC59pFWRZgJCQgQVidOZnY6RI/MaiZPN6rBHH6c/3chaYCaj18XWzCGl2sdPnKzymOvizetumP
HrchY/ZLFl167zqP9aDyywUaMsUzmfA462yvNW6GluQZjrvBcdYaDgWbywt05pg+h33zGhq/tMho
I8wCLjY7JPOycXcuKL3PSMKgrqchglcTTjxN45MVwbxHkoEFDvKIRSXZmNJxN+fbfUdptDLbX5QY
5yBuKVGUxieb9oaMdpaS++Qm861RsIy5hR4MeCUj3bO824e5QFi/FafN3vo0YfLDrid04ObKPh95
QYRzdhX8Bl62kMjDNSn0ce1QXXQOvHkjogLBgELAosU5M29cWWH9Ne3jibnR6wcL0l8cHh3GA3iS
YZrQeHh/75Z/3TiLunkd+t0Zf6oOe4Ng3vvpwvDRlOSm+5Z6VwQXc95J+s3MP4avOBhIzmQhu9c1
/jX/XlDkHxYU+KIsKKqlGsooW/pzO5KFWlGsXul3F3ztGH72UzjiBF5Wa0UArWFJIKA3TTHPx4fs
HFQ3ByOUNQxBP9OdxDG25CBSYvP4elXj8yFi5rIuLW/769G9Yi9Y+2fZjWkxiG5Df3JeQqmjK0l6
39/5NCM3r0GUsOiNyWmtRmUaGhajGXUZZ06+qiKgUpMeSnVpwko1sgzmBr0T9M+LRo1MZj7J4jbD
zbetolsT9Kqvi36dTC/hqpwW/90UR8DNRp9ZRx+lor3onQJPQrpNzKxT+wPNybnHf5N32PnMyRfw
IFIVIMD+CcX16zBdXT8OKwOjL6bFWjA7+uP0ApC4CnBbLj2l8CQsVtZwN4MSqqd97iJhMkwYsOLk
jRdOyCx7O1dWkxcTWvdhytgkmbzg+eNML9Tk7o1fv51k55IuioPffexfxB7EC++Ep/Ne1Oe8JTga
USxPk71GN+xWy8seQ53SGeTpC2ZGLAZC4y6SYL3Xga8LJ0un1ceIzLj5R7I/Zx7aABQuz4vcxhNC
jSm21cP0ZaIucFLRPX3OODefFtzswqUTyW3vZSLMlMI3hC+IS/IUIViuhpezQ+LUhLffiNIPa3Vc
v7+0H7Rf6dI0fekBOImG7a+dm+dSAZsc54Ujx+HP5/J6rBsx7gWyIvxslkRx5cSLcmYsz1H9pQaj
r53uiVAb9OASlb4U9mHChKAOchxT2sUlUr9wMcGn7D8dlZfspZ6EOKkKCCjAZyowg8vs5mW4pxAP
F4j8nHuJb0ZNaHxjTSVok8VNJLKcXxteE+qzawg11Cu/f91vrL3xFkc3v4isQPSFIIclNc885Pje
2dPwWIxf8dFgVct97BIRZXQhKuLg5KPE3prTbpt5qY+dVChEVtSiCKrD/lX3/v16P7yKdwDnpSrK
KjmK/Q5qLOgm6jpjyhN8iOlr7IOvtw4rL5lmCr/nWTPplzX79xn8XYDJAMw4RojEbErifc56WSD9
MynZFlq5Zsp0YgcQVsKjo/z9sJD9qkA/RB0PE1u5G65oeqs3JQSExWGYG/GbpgFc0KdY4C7Vg1pP
GR+8P0vKP491t4DLxzatKqNt9oZthBKUz2Ga768fpnvaq+4nTGJHfP3UiOp7V/FAMRfHueCnoPgi
MyhoOeEFQmqNeYv4/0s3o8bmIsBAHwPBR47bn2/MpRL/D2dnttym1q3tK6KKvjkVPRLqbLk7oWyv
BNEIEI2QdPX/g/fBThSXVfuvVd/6KitOhGAy5xjveJvhYFzVcimlrkDqCi1mV0Wn1pfEeMi3aNfT
pXJ64+QrzDuo7TdPmRIbSbI2/ZsZ9d8fTRBxejqfzT3hM0+lEWcj8+lNVb//vJakaQJyc+unVg2c
HnhWV79o5H8Uv9KlSS9io1Og8AIfl/UV5i9yX69zqicrPi7y4DdmM8I6963g54++heO/+hcmyhqu
F3CtjJsBWltKVmGonb685rSnv6/nbalBJ5pb2rIu7hDbvv8sdE+8NSgXbgkqwrU01eGS60viinCD
OWoamOv2cl0a5IJo6p1+9JstAjqxiHaBboIS4HbZYCBWSsdjkTzirrHa6vYWPzkX+AgkyGmcuwzZ
W4x9amAgx0KIpODQlds7eckHq851Pg4+5JOEBRkW1aSqPsLhliBUPM5m+A/ZjL6dd9lrZ1Exg1ER
3Xmckjg9sL+X0t+XcXO8CHm7l7oMpfZVdjr5tXeaRc8VkZeBEGCYah7dfjNHB0aZ9ZKgr1Yipi75
+hy+UODvNC0kV6dMMOy6TjDpSXDAtZXSTWQb/ykMe+12jtgDFuaaejQHSfbzAK+96PB4/JwCH1bk
yTybqps+8vs2A+tDaVOCI3SgKQnoWHwLPgIXAEYYZafZO8pFDl9hsTG9E3vblIdJIghCZWV2nCfv
0QtImuogzTPwewua2v7vVMwNqnFHaGbDR0PxfG9Y88+UdHqYBG6LliGRK29+vbB/vJBiouhZV5/K
VV+8kTqo1YFx6mYX0UtUt7/El+4hz55+fhOl757cH5/5xbL44zOLqapW61O+ulyDKxvp2ZbEZX5h
Hlc8qhoZ9s1Mq9weS10sy9WT3ZP1cecSpi3+dvFwmmkKsNHk33Rz3BipekkQ0+Wr6rq28ByGmz1C
r6/eW+k1SxPw6EcQXVxhTvqd4/TfHZCv98cn3xw+x+NZPnXy9MlNfDo+ilfKmXlmbc+oNkbudn1n
Y/+mPfj7A2/agxSbET0druWqKNUgVbiXUleF53PpGulHMypOplcBp4JXmbv93rlExjWPu7H2layK
cVmRZ40sbBXCDs/yNdRSOnmrd0GcUKFUcYpAvoH1nWOLlLVmkOEklabn50KiwWPeURVGUJrnEMs4
WXNPRmfLjbaUFdZYn/ljHXdt6R35y4ertjBAaeX2GNb1Y36gaT72r5kMEas7NMymCCE8JytpZO6p
t3cWxL/HH4eRLBInzvTQ+Ef0Vx1HpR+MMl9px5CFwIRM0plr3ImH/YdDx9uGv6NpTNm0sGW/2BR/
rPwmKUcR47DzosOwe6SUx0J6D4kkFiZz1M6/EuOWL3RlMS2+9vOYBJ01U4ZtVT214x3JofXNSvzr
Ym5W4lkutfRyUeuFvmsgHY/2yRug0QxPF1d0yVpGEHWCWqPMlBlmyji94Ro16/ifNZtsJ2Hi4lek
2ldOgKMNcuEpwURAElzT0R3DNh8Fdxr7Wpi1TXZtOCpC7D7ZnXPxTu7IkY9x4GmP21H6eEHqS9SO
iBzaVz0J7EJd5G7rQ9uk48GSBSFd6ZNX7pqugexZjwdb9DV+N32YZgK8sPbPO8QXm+dmh/jr7ty8
NvU+q4/XU0kRtN+amrfHAzNb5NKuEzwysvJHgb4V50UlYMfqx/+axBmTbcOgwVjoDf3qrppf6kWv
vhVpYA6vRLykL7oet7i1oK9KoxxmsxjKQNX0fCRsMB7QN1b1rkr29eSa6A2r11SKxsE7V7uL8Xgo
X64DcLN/lu+UncZ3C8Eg2hkthYGh3Rff9o9VeSwOx6wVgVg1i3F9GUJSkCPts10cyF9VI5l/mkWz
aBcM4PBVPyzT+UgoIPPJuNhUqyw6BW3Q0rAbh8koIlVn/RzicRqrj6AFgepMtfTJPbsqXRZnpe4d
vMZv/AuVdG+r3tUFecJwamEGl3A/b5f8cg7aFv3PA8fmF3U/3VXi5hilOT8/6H9KUupQSwZk1rkF
OL6o09bwx7fvzrpcXE7tsHMKqlHsIebd5hoYWyXWfDjd2Ny6zJsX8ybCT//h5w/H5fXmILr99JuS
v7iehrw/ae1OetmvtUB10R0vjJck6rZTr2y8CKsLdvb79SFqHooNm+lDEugrWAKB6TfTz86rh9NK
g2JsfFSr4w5YRHo+bJpV8QbUqWCgWsRQ8LVNAZPu4rxPIei/sI938rXiYS3C4zxE05t7iCdOwryf
71cJVDLItsHFy+FSHp16MelIcVidnZb7wIrOMfLjub49LHDI2l1Ikjs9lfxXkiP4RJh+s3w+hvI8
Wx3nmSeFjEkWXXB1m2URXhxUnhjqlC4hgC7sPV5rc9YEQM/6+jRXlibVI+x6N0f9UTuN33taCIoB
gRu4D/czKZRCCqXQwk8jX1xXe5+/GO9RlJ4ubcQygex99Mb5GWgg5YaCptp8XKxvL5tqocedPfjd
UvWFgAm1j62ALzEnVueiQ4+P6Vziae7Zvj6NjC6v/I1yCHLFQNScAfHOZccKTfer+wvSlb5V1sNc
XzKri+XtgVsSaI4Sdne26n+oh7erZGo4/lij+lCovVAIxdoqdvKYOHIWSYIjMG7K3FwMq6N9VWWb
X6TQ+I+H9h4I8Q/x9fYCpi3kjwtQe6lWGrUaoIFxKoT7l/qtsciE6j+Ir3zr3q6hCIzMFAKbtlh8
znf4xLijz29tJKJvDRi84y73sDXaGB48cJalHClOtRrIOFof7C3zr0dMKmx176QJJ4Lkq0iRfJLH
5vt+huWLtmSHec5sk6E20yZ3Z1EON/7BcdV1xg9jLBGnD1gCxQJBM+jfbOMVKEwbZ4A2M2ZqDkNs
jpKncsc0H0sWvBcPK3lK+MO7dVbOljjGB10AG3x1eBrs1MOPNn+7pzy63WvBjaEkIjBUDH3Cam+O
laqT2jRTtGZ9rTdXNZkdT6lXHSOsa60D4QkM+iFJ/rzJ3NY2tx950/kK3dG0jvW1Wbf9psiXZUbN
5Q+q//On/DMg/PoYCaY56IHOUPZmJzsdmurEtLZeG+m2bv6rCC+Tux2SmaqMFIY7EESlMwGDb3c+
97abuP3cm3ejzo6jcEWGuG4lpvXmTBGmpIboqgDTmE+aPLitsrsc4/05Fskp1UGuL8rh/1g/fl0E
OJk4uQgoingDnzRpchybJi3XlkkAIj7vyeVXu7/QSN1DUG6xBT6JIhXjOEOT9X/9trrmrChtanJg
rAQPmwLqMio3KjDTqf2D3wBzGvEIVpnfecDUA/+cVRyREwdaZQCu6rdI4HgUTixdvd0hTctRw9e/
Bl9xyBKPj3G6qX918UBBkG1aJLzavHlovCJgp41EN50bnuHla8jf0ehXHsgLf1Kaax5C/oXlaRMv
Kp7+C77XLrYBGGUDBGOeXW9PXu9cF4ZXOZhlc26VjgRoBF+PF1uc/a5ncYdGoAaxlT2oMLzj/BVx
tq3Cip1nApQrhpyQJnG0HN3Ez8PEhVMSdUHJT1ShCpA8XUfC0JDr5feS5Ymd6hpMx3ERnecZf6pZ
5P7kEKrHhCrYDbhKHsJgdoEd4HEmvh6lAadN1GIc0S5U++CafrVQ46lwOlJRS8GEYEPNsjMX2hZV
1t4+BwwrHP33ZNyNNY6dhO1cWBKQQi3dziGBxCO10d7XQJdP9rh+xoLAPcNANNdJaCyBqymeUvsQ
9u6eIvzqkfEOO7HwqR9hLKLn94RlP+2aOz0sbGVZzRGZIKgUnYN3cErAzDEq8BCanKiPgYATI6zx
yJwJ4eBg6La7cOhmDk5VeJMXODzD0uGQtjholUj0JFuccwy/CmEHMaeDtQ/SAskcli91AFNtG4OE
OTsxXo8CNwDyXKBg+Yq/fOO/Cm7ihIyFmTVFuUcNybHf+NmqdDOvcGpmLLj9X5zsTUDWQ8EQiMHF
OVB0UtD4hU1Z7Jqr1mV2bYtB4bR+4h44EQgh8bEB58lYPoPbmQ9Bn5k0WgKF6ehhhe8uDt8zFdJg
4pzh6QmuwQdcuVb+OMop4bEL3rE9w36omToZzPVUaIbcAGqQi11zJOmMfXt7dJJF4Z+DxKHLgQWJ
d8J0090K9/hmzuzeNraWi0iGm8otZZZjULeQpzh7PYSdQ5gCZiCavacOSuyWz9epiwrkvqgKPGsh
ePyaxdp7E/3KCvaLI+6UgoPXn0cMrMPoLEwWiacsk8dmLoda3Hl9kGAca7jnKPM777hwR+fs65Ra
FN6Msy7zg4PftBm0vjrHZSWsfdgHEXSeWesWIdFfCyMyIqIyocIRn+zxM1xj7VEo2blPAcQ0ltGm
V09X5iYgfNMYi3ouanxElDSLb2+m3frYICEd1v3EP3vGTH2bSoFDYOBKrzkso8bfz5nYO/q8dnQg
NfKsWAyTnKN1e2ovaVoCq00ZozBjLeHx5Z5pNfsQ5df8sDqsxnnhQdbqYayy9jJv5PEr1Okqo5sa
2TL6H4o7K5xs2UXPsK9u70PIWsJmWprLIaBGwIedYnJ7zwjli73xZ9s4bc84sExuMrT3mAj8XSi1
VVZmZZEPO2WGN5IjLxuWxeo4iV9qO+kdBQrq4lOHPDy9VL1LZlqxNj8nDVsNU1q199gdSg/GI0Ml
Ksk9nAMGs5hApHf6nm9380nLJIqKQdtzy5zPpVOdamlVro/Xtzx/L0zs7wyUiKcnj/luxlKdMrqa
KNGf6sG32l+t0Pn94MhBr8z78QNrOuCbrPOlVL5zbaAh3xw1hja5byF4wQ/pBp9LjHFQ68Nk+O6W
zimMKeRmeYhny+veTiI28XXziATBPbPFo8WK4SjPFTaGU1DHom2F+/jo6mz3yPqCvWfNppVXsM/B
u3T3bPlwrqHlJXEVgjzZp3AFlrHmNfRLV3fhzQSDn8WNq84+oOT6026bPKZxSqgoBDrHILobD8Mg
dy4M9s98puCKXoOnf0Lrm6BXhBDpn90KCinpFHG2kQJhm/lX/vqjl8zLqNw0u2yVrnqaj4qYgiMx
BQOHHmDn9P7ExYMYTHmL03pOnY73ECoZOxZMXyAVTjl2DHz2Wfu9n8cG+zRiRXUpOJ+4uDPCzP3h
jsp7Wri3C9uUdEQtyGkMPEv/XtjqoKrCcSjL9VmCPdz4UkUWF8Z3OjYZwu+fa7p/KBbTW4ReEZ0T
eBxmrDc9+bDX63Mv1sNOI0Fj2NbRsNXfRXCFyYrdmub7hf3chao863X2bXxscWMk2sSHdFPGedT6
m/+fK2KeY2hMshXtq4//owESr1rRjqba7sBD/H4hLQZY1oJbBNCVYF3ySNhK425RBue4jxubmfEM
jXdQeEwQ7xT0DF2/exh/XM1NF7GvEuNg9Wm3y57aBc56rxfLHkRXdRvPjGi4nJW2SAnHeTksCUpx
q4d8pYdTCTRGZ6qEetM//NKdwqa6QXzcfBR+9zbu0ujAcTk6++BsH4iGP0XU8L1bLdVPVAvL0j25
71MzVYfjZ++ODOtGPPvEAEch/K/ekaD4wtpcJvjjCw9UFqjJVylSYctBfuZydESYNtpElpNvNAT/
Af5soHxfgsZ+Tbx3zlTi0Xiymm+E93x9v8FZ8FxGhYPnNQo69cvu/4/nV5R7bdSOdb828N8cifw7
yObMqZQn40IeRiu5bWPMy4MYZdlldqyked9EewPFa79rW4R0mEqKYXpgtCRjyV5bO0tOPGZQJNxW
+A0c7bEsnebMBKmiFD1WOB2I3mjmodGLwc9rUf+3DsfQGvhYUqZx7T+2KydttMzShHB5dAsMcxso
Pvbxdya4R9NmmEHunZL6ycUdigBbSsgh+wZ/DxVpxEvydIL/xnPG5mNhcdVUd7qT/kp3hnu1URIJ
cU+098OBdOxktd9mCYZmzW9jI3qH9TVWBucEVunB4tMxvAxVfgzmDhmUe87x0y/BuefPL//bMOPN
L+m4mTGewpX+Zis4yvv60NdsBSaCDfdKxrKIaSrFJgQPH8mv/c6EfKcDOzqOtphTZ6EsVe2XE60e
5g3z6s5s9wuj/3sjxMAJSipiM03VFPMGCjmJF0HaJ1a33jeQrM4qaJC0MbrcnTzKSlkLWgWDviR3
Cqbbjdw8mvUYmqyCRnpXCLBJSrqgU/sxEAvOMzzhKFlL7z8vkS8O2s1FyhLeWpb6P3jDzQbRl4Ml
nVg/j3MRd3BrK4ftFO2CAOB471y4ZVNMTtmsRhXvQtwYKH3+Phjk0VC14/XY7wB/aXV6a2asJmvv
Y3z6qHfVCqYoLd9am+ipBXRXlEGmBrMdtTZ0wjlRKW+JU82lzQgM0/7q7XQtf5ZPaShtL1ABRBDk
zqPscCRXinRwpcI72NeNvgIJsrMpl8vCCH072dyStvdqErIBuPnrjKFKT9Rl7R5+49BL8tDFueKA
19/p/KXp+93e6j+//8162OvZpU31rt/13hkOEuamD6c59ffria2uILyH7upZujPz/0fo9nXXAazZ
zJCAqrdD+KFPz5px5VNPuFROnGVbI19odXzndX+Tn6TH4a1apW/6q8ZwL518fS+IB1+7z8nYiq1s
msJQgcNvSbZIDRpfdq6/xwU5ar74XOk2KJmjbmHP/7wwwda/uV2AQ5gqsWJkdrG/l0t5UIf+uN8n
jwhKbekB9wgirM50VnsyWVfGw8vHtgpYGMspylywCeH6DCmXn0HGZoW/fp4cijQEbeHKe1mFs1/+
5+caCw3L3RIJg2DP54BqZu/L19kWGVbQzcJPP/wIf1UkHfgulF16HkirM/9z76yf/V+P2cz33dc1
DLPQH5xyhvTp4obP69KZLX34DB8CuWTr9eLowWlY/Aof3xL/bfVo2Z8LkfYc373ZOp2tRleO3tBh
QQamm2Soxajs10RtgeZoP1fO1nDftBmXbLklMCaelvTadhESBhMSpISKvYyT5dS1BAJtDma3GExR
2MxROE1KkSkKij/PJ3jeYD/lfo3Gpndny2l1U/EOtr7cvMRh7r29KOFmH/0md220sd7QXS0UPJF8
BfwuXH6Z/lZmc3Ma6G3qYPqRxtnYs2yB7RKaQXuxePj5oeP5e+eh32B03VlNUUYn1iPm1Pzz8vaW
zd6eaNs3aBb4Bw+XD9E98v8x0M/sAypJ6L9OSXT6bMG84jTzPqY0kumneSJnKhmSHCaIwSdFKZ8t
n9eo8marM5F4qo1Q7+2FepgXglnlmfIfZAlpXg4OlKwzF4eY7XMz/cULFwHwdPcvs2jxOZXX099p
uL/2YAP+5+J9D8Fzz++myGY2vyPb/8WZ4z/C6nW2/uvzlIOC+GoKw4qwhXz+9Ys/toCbjYVJFPkh
lEeuks9bv0b8UDklaZX25vcO80VAjQoyYQMCcPDobPkN0sf4nCee2X+pc2ef/of1Nu0YCPVlCiDQ
Q1W84ctIdTIWud53u+SNUEP97ArzRghFitSIDDmv2JBU9yG77LcoB83/MGRHayGv0rARfQZIV21m
svl6vY2j1NrcGq8DVLj6Tm2j/dtmTFdpSvjgSqpJA/339pB3UmPt64Z9zZNtQu9gE7ydg/ZZxRoR
2egE5+FqCkGOjDf9cejRcTlditLJU4nTXF8+sZ6zHyVPopnqA/E/kxs93V4tTL0Ugg2Q7ALIa629
1nVkDLFZxKar89o26AtnHXE2NOjIx+7c/W9PCYOGRpzqT/Dxm++lS8kh7RvdwvJG9/GyUpyxY0EK
tpzMImBL/cX0fj/dee++u5mQM79SoKh8b8GIjsPjlFm4S9XXlaK/V9entsVDfl6K790YtaJf0FGf
ltV5I3dz2dzgeT3UYZ/f+fLflUyyMXk9Mmi1JFGehqB/FN/5UTq0kMkomagOcH0j7U/RZpcuc49S
nDSLTE5ZYk9S1TpGR/RoVjxQLBli5+rWDlsvP60Epxyr2b7GIagYNufyHhzyXYMwUfqhz8mTdcMt
WxnjLr06H6mYQHYHW45eNG/YgtHO6FieeF9I4zjCfdA+U1KQlLgFBWRKhWFYnIKNPgQGwT3bu/Ss
7zZOGIRgIFhSWupt2wkZZj+kgkQeNyjII8qC+Rp/UIYc9P855oB31+m0Dm+rGUB+nFlNBEqycVM4
dlXStdJBsziep3ygSQH8/IxHGk3cz4tT+aaLMSC74miOZQYvxs1+NHbXfriI6nEtdJFJGO91ru8j
s3k/NOQ1GW8KXPh2f3SGanest+gBej26VF69d2tjq4sP2j4SzY3RvGvGWkAeNbrF3mvyuTiuWxH5
uTt2v+XjQ8fC1h9/vvRvpqF4lv5x6Tclr1DmXVscaAGkARYwgZ0kqDc1NR8uRSf55PaIhLr0Mh9q
7zAiLjgvuNf2qacNrvcbc+BChzeFlvv8tM/vsDm+yKU3T5AJDRQjg2uEEnpTj5KSJx8VtW3XphQN
R/Gh0WBoCmRAdMVMzyqvl+mcGm2RiRdvOCkuEvJWGlw5Nx3pOuLIIhGesTDzcaHmiEeLC2DGHp4i
szPQwNP1uhxL8WnQCIUgPpxh28F4Ew6iYxXw0fs6UkvS3LK2nJ1gONVsrcOjuFfW9V4IBiEuEFE0
ZWbnwvk/ZYi1kthQlZZg0N8ynR3fHLY/P6zvThRS/CYwaXqrxS8e6R+bj3rsi67K2Hyyk2wnZYQq
Mxwka1M3hp10sOotnXmDjvJqex2luKF7S011VqbLCQ44q1e3PT+J3IVWPWyvWswAdy5rOL9ujPPZ
kUTgAr59c2g4gYAXR7o64ISOcJi9U1mKe8xQDBjAfOeeVVF0m4lgeUjLiBHhYSgVxvZM0pVu0ewN
4HZhYOgAf+b8Khjr7koz36N2G1lVZdb7ewvEgRdAvWbb0ZBxe7g3Lf7mzMCPlw2Hf0/DTPXvvXo0
jUQ5Xtse6ePH5KfN91OGdxxWB3Pz85P5hw1HRQKcBumUeCiLQ/Fmpapmo+tYfR3XZ3WrYEKavxPi
JjC0PyTblvDnHitxjkqJpGhIgFhdsQmco/40R9o8XO6tk28ak8lBBi9i3JCxv7s5pJqD3vTDmHTr
g3zxTJMmxNTR3DInA0nTVLKzWTBjlf0nVcmDLpa/pzciMcz5oHMCmPt5kRFAAs9NJ4JUPwOziGDo
erGt2uPOOtROR2qfKbhdcX6Q8nxO+hMxt6THlMmLnB1R3I2Q4fa/jebkSPneFvabYxubLM6SjJCr
JRAVE/fnL9tuto9RYZ7u6i9JjnkJdiBmsuYhaaeTj5WjYx0vgUbHl+Bfcr74vYqifczuQSHfbeF/
3rKbwyLrujZV+75bN2Cye7nFC6BW5gmX26qtLamDXcnGrC9oQM90NzkIXzsbzuSNvivAav0jMr7+
jHT/hCw/fdxr+bPSSbuTer5TVn6HhyDXtmAd4wUFB/NmPj9eOrM+CEa3bq33vtJ2RTm+HJJLrDWl
N2C4eZD0B+VK7uTx6XowHy7V8f8soGa1kyrC7BxyBAzT28r2klXZCKm+XhfJQ7P3pauH84x2+YRZ
qCiwxZU5R3rj/fyOGdOqvTkN0DvIVF5TroEu3ZyyJzU99l1+Oa4z7eWk/mcxw4TZos5TshF/GQJN
EnGmtNu40iuzoZmV1vOorPXRl0+P2MEMl435Kob6CyIjw+/z0JrcHgKLuWTppLWXgOQU854sFLbB
/3LE4WHSBQ3Hxe/8Q9uggNR2+7cL7YMQFPkjbgobgQkKbh9Y7QpAYp6+OyhByrRGsnUmd7kzqOHe
ICgmEN8uVSAfAoncNwFzgtlBm/18d9RvyqsJVpQ4LDFqosb6e7Orz9e6KJPuuL4OZD4vNBr61NHG
+R7uShVUn2o7w+SqF7G9+LKAkW3dcKTHkhIaMfJ+DWPQYCRbe9VlQWiWkUmzQ7MrmVHRJJ1Il3d1
DT8PG7//JlmW9fywB1jGz5bggmA8b+WBQCUKnUSAavTzd/tCgG6f/P9+N9xS//5uJorQfdrlx7Vu
inaXRSkaxdSAi1Ee3cFAWaRWD9MQR842V8PcosEjVFfUBfeKF8hUwSTXcz8Ti1OUcPxLvW4fiyfJ
eE1RTpgn0VYya1Ze1TBNsyAra1dt9WCQmrfTqPvSIdIz0jOyXQ00DcOZLXI69cvi18W8zK6j7KiX
FhI53jAWeTLtxdkLBTpFK6jlq1saoBOqAef7MBP5YLntEDonQC1kWXeImBP7csZmfETaZ3QrSLE1
d14A2zO4MKGF7kOKKrtJn0X7NHFOFrSMkR4Dl46BUCpLO93B4yYA4+ZmU50jXcMXghbv1si564+W
XhbHen2FPNpxRiPbT4uP9nS2oeuJ/SX8+en+k6HAbmKpU5WOdbQJX/3mvS5lZhSSmo7MALKn7On8
mRAkCx/gUYGScA3U/8RQ8i+LFq+x3raiKAWZxxuZNHHcSO6U8t/QE/++mJt6WMvV9CzV9fTtXflA
/gU5PbOiICTMU0E1oHhAibjOjnqst/bPN0Kf6pF/7vwfN+IGTzTHTi+arBwZhSmfFzcLTvCJko0C
pkFelIJVwmkx0doPJHP3czLr19YE8dgnHCn1BekoC8phMByEnrbgZ/4p0nzzkfKQHt3XVymMUAxH
nY6Y+TaW5+ry8FHzGZUvYaDyXO3UpYwlFSZyxp1HTLP17VfD557Ua0R5X23IH5Vrr6C0Msb9uDNW
ZVhirBxkT9Tw8ekTt7r9wnwzHjCj/FRWyQ7JwhopsLpsPdEfbM/pIWnQTa8uEd4AXg2BGSlt8X54
klZ4Jqtxu5AcyRufFC+L0WTDViqWTFUYFKFhsuwMw6A1pjWhte0jZaktNfey1oi01ohnLul+e5i6
yjJ/RsvxCGf/QYGAkS+t1/RB8s3/Uv+yvm7oAUpU/XAwVgS/gYZrcROJ82yhbNQV8pF5Nbficq5E
Ji6+xgbCjmcuL1tze4Hf0cYT1ffnxWJ+s9/z1vzvHb1BYQ5tntRtV4w7NR5wWcc3Q4+vK1LIHvTo
9HLZqr64UVZqfMKY5/RJ5IwrrZRQeBzdLD4R14jc3AGohA4UckKGGKLFwlM1TzDDYDAvu1cCyxRH
mV/WLZ5Uko/ZGAut/fr12WZgNQDayqEFLHx1icRxxJW8ygHhSZL3hCcY1g+WX68Oz0ViK4/aWr9T
5H6177dvC4krGFJDd4eHegPEIseuKGfzcXfx5+2ntkqfyoXH+QNP7RIdZiwL4gEDZW7iLFth2EzY
4TLbfeVUiyvdYVNZam9pLPPdMpIQxPARPhWOy+m6Dao5RgGBuTiAi1/W5VLYqQ9njKQ21YYuUGYr
pxcEO3lEwa5vBajbBNz8lsLWO79e1/c408p3W/LXt1SwA4SPc3P+qVmiDlJinIjQEx4Ov6HwwXpf
NZ8TrR6Cr6tGeDZ8Gl7mr0lCnJ03GJVdVuYKy4m1tLQ2wpuw6RZVjCAtUl/Ehbkd77FGpW/QFnxg
NFBBRQKevQXoMrVJzLJLu7Uq+udkh0eQ1RA4Pfw+Y241nVT0iCZh11dcP35+Fb4Ax9uV8JUTBVsJ
5ah+sxIE5ZrUQo8I+rxC9XX+3C8ESJTKMKMuXXf6rCcN6eTou+IJH7057voHG8dPmJtEimJwZ64V
DLrjMzjsm7GzRFd4uvrahlF582RsckRmOKc0nO6zDPf1dUOu0lomzeYay8+4m3TPh2fxjdVA3rsV
nD6toEVpdA+nmcq3v78jai6SsKi5VQOe000vi7pJrDVBrNd7EgRxBGydsl3RxY+FgyzX0laWOldy
0qRQGx5CeYxPtSOhsBfTd6svbbhQsQXmlrvXy7o3K/eqdjNTjbuPklbn7lH2jy5yMqzEXATWk4hM
GeYLX+fP/f6qCckwdPXa1Am1HKKkx9CEeZ6mve3HK5Hm70O2BCc1rrGZvk2lTndMg5/Xxb9vzd/X
8M8OKV4T6Uoho2i/rycokWrUMPLP1N05f7pLGv8fOOHmEZE1x2CfvEUV2f/NI8ob4WSWA2fcAP0W
R5eN7FsrfM2wfJDCM5O48/MlguXnWsElKp51X9/g9RUh5FgOc+xqonRZx72DVQ6/Ktc6+WyAcUf/
sMXYHQKe9ag5rGBCw3xrLnlkx4fqx/iMPcZDv1BejJX+BnfQJUly3TjCgqD5HXYVUboSFgjU3WKF
Nex24oQmKHPIhvNHZh4VuySUOLiaJ2+E5djEnBSJ379oqwts4qt3DvPVKUQNB/dwQZoHhOx+J88Z
6a0vkQbd2Qi6uHMH3A99cV7PZRvaGsxR01fdi695VNXTeTM8DZG0Et29jbOkd4n6EF9JSN8KVCO8
LhxtJSHcq7w81lbXecuuXXllaGKrbXlYeH5ouPE3C9VnhzeYnuWLfThdfOaaayyAwiQs3vCNWtfP
xcd+MUZmTOOyaDyRh/CRuW1QLMwHYopm2ZZGKIEGJ+zShfzAy7AQVu1cW+4fL76KEGNl8ZefAnF9
xUMVhp1TYLckY+1CtbWVppANAWEF9AA7fwZJ96wltISZhm+G6stQksQNs9o4gxVtwKGFw/5fEuYL
/oTCMK6PGo/njoso/EO+I0xYWw8V5zyXHDOE88w0uI/aQN/koRhN9ymF9TzdBcVf/Mr8/QfCexjQ
bWh4esSDeZbX/TOTpSyGmLwcfxM468E5x2s398KDP+DAWYXH98NyooezCZKV67IrOsL28KuFj/rA
n9VgR6Hr3hxDKz5gKmO4qBqDbbZRPKrfBZryidNKEwCAjrYF8nUaIi+DBS85h7jYNQhP1joOJmJE
0eE2IfsMRHes7n1sTuL+WZrXuyTQtlQXpBsksNwE314KaO2S/zTS6zlzF3AkYCLCIHV/fWp41pxc
PeBWu0TN7XrftJuwiY8eyJRnrpBSbYj0CbH/RJfeeMfYgCbHVPxZWgq+vIBV+6x7R+bBBaxEA16t
EZIuH5OWsBX4uX7G7Jxhqww5jOvyjV3hCHAT8dlEekUmKvcchxVXnLSALgPO844ok/k+qjF1SkkA
5vb1AQolP40GP1kM8CWNkAyEJe5T2KxgbcJ1HbHgwpkG1qPhw2Oen1G3neflskaJNs5Vb/9L8faY
GPPuYUkJNrchxsTR4Czzym+KiWDmM4hV4TaQUMIHtKFp/67cGlJ/R5IcVOBJ4jbgypR6ePUUNirF
UHM/cS9jzF+zwDjnWALVcnAgV0cVUjfCZx2XPkDy4bvC7GsY21MyOMC4fhuQsgLbv4hb9K36Oo0b
SNiTGu2EXrYIlEBeycF+8/84O9PdRtF1bR8RErPhL2CwzeA5tvMHJZWKGWzABmPg6PdF7U9rVadL
Fe1P3erVrVoJ8I7PcA8S0ZI048IE7nkF3E0G61z2iPx0K8IKeSNHz7WB510WTXgl+TREoJumUUbv
P8G+Igufi8nWyTCTpLzyMsL+9WgSTLb4toW5cw3MKV7QL/L8CXvNXFNTm+ee5I2Af+QHx4PNGwH+
+KGPygLEpESvI2ezJRMC/+U93cRtFw0o1sGeeGQ+4/oVx+l1zVBaXGDj5fZIkhoZebdZAZqv8gfQ
gvWcxQOY/AY+It92eGOnwGQp47J702U2p+bnScDDlRXSJfP+0HjovqGuwG4Pr/NqfwWpPwlkryY7
LfbxBpgUOHUgZUeoBTttrs5kr3zRlnpUhWgVOw8YePIMtp1nhISONhwIkLGzIsRmHp4iMrlzadoe
Ul6h5iAhLo2gFk9Ff2SympwjUAkjfcYCget19UfySbYiKg/gm35THlXGtPdfdxuUckI7fCzoa//z
Pm/Fro/jm9TulW0cclY5SWtJ/Ov9eI7GfGF4R+d7RjvP+fmADG3MxZMWxtuB4ZIR7texMkeMyDNX
I1Sn/qYp+4fal0lZ8L9v9yUAbM7K7SIMj8e+t68RHkUppShEdmWr2F03YxLDSek0AYJ10FsQyZhx
/INrwe9XBcIs+4vUJg1A4Rnli/NI+3BZrPyCBR7Bi3pXXC30vz6/VR/5d0GTUqaI2hlYXHUif20b
mppSD2kntnthlm21Ted2y/SQICAFEJyerUlAB0lDJ4QvA0Q3SLmcATsYJCVomaqzySlbPA43Xzr9
PW76Qyj/z/f6MtlFIVSF2hr3FfKRVbuQbzfv+USmFjH3et3guy2915nk9Ho6/fuT/wDk/+eTv1RA
+lzPbs+z0e6HZYoKnQLXfiTXVP59ioNqmER6QNdqegGlLEbdiqAbudfvPl/+Q0WK1wBtKIogDUhp
xon7LXqN71JJbkkhpuY2k22F3BIg4PESwNAqkfHaaqwncZHM2bhke4MLqF9a1mhUU7KD4KLIdvUj
2/WUCZZ5VIMbVpzXONSBCCXe+S3b3XeYx051X1rePiFr8RuEbbUv/a3mqKGwo6KxLH3UCckml9CF
Q2ErLCGk7blfN5fjWC+5BNet4NY+JHLzo9+0RwnpMGmrrPpPMP/bdk+HhowQGF0CdPsMbMQ8UQwI
pHeMaw/qRnBn/cbcquv00HvPkRZPcakCkfZjWD7m5vr80VvHZAdl2o+xHyiCjsfeU3ZU4+qRHD2m
xSp/O/tEJkG5iSEqwZxa9CPv/aD69fbmnzcSk5i/0d2DTNfCfD2hzjcfI7Ru2XK7XN4nCIWe3yqi
KG0pLnLQQgCq4nWyMtZZWATJSl1j7LNog5yCRLaMvWH+CM0NitKQ75oZYicR3s4ENCN65xwJbjWH
AO4UxNLJ6sybYTdvT7hdYUenUbtM/TLswwcMN8OLEQJII6RJffpJVJFadl81p3NPeYqsOrpG0kzx
IHVZVse9490P3RqBreXEJes+5iiOAOzrl/K84mIe5kJ0P9SETRDoqDxkiJ7aKdjkIsA0Hgp8slVG
Hv4mDS+BOkoWzs1ImWEw5d9G7uABTs0mw30Z/L211GBh5IvEpl84GyGmJ/TS8YdkAFHjz9e3/Q2h
u/WoE6fMiJId9dRPa3/2sJnJaXWAOBVeib3R2iF0ZJlFIgR8ZFlm9eLqZ7vzIt0nK+WoL3C7chsK
hyhczMsIzHxYHHBlD28eIOpovIPVHbcnu9DYxYEORymSYWpRUohyT3iDvb9S563PikDpDknSubTe
kGhjLc23RqVH0DYbKLuozuUF78VN9lPhd6wQJvT2Klz0JzewEZjRBDb/k7dGet+HGIhC+Eilo+XO
97AMiAnIg6zrAklXgvJqZmBsVyGP19u615IklJ5qy6FsX39O3BhCzNNL1yaK91foNU/ubxp2Nhfj
Opknc2FZrJRfA3yeKQEsyZGPvxFYPtLsSm2M23wejwsrOG9wIQYM2ToOzK91FZR8krTLWHFVgD6t
m66FDfRvbpSOkWhYXB1FRM7HubYZAyQapITlqq1Ohc0E47PcY83O7u/qHH8g7/5OyL7pIEdmoFvL
ECD7rNpKkE2RI4f/luLSid8f6L3dZVmOEx+viB+3FzdbllTGK7+a3Y7Cq2ifI90jlqRSVQPmewnR
YKJgmqNJ4AIilGbLgUXS+epJ2Qg2jNNIWiR+R4wIBB6Qp+TJLncLBS9x3i+1UHXSuYI2STkb4ZbY
Ctj3aTWT50R9BFdINY7Rhvh68Yi4kBhokCyI3TK4UBG8+RdCKnWRRmhWOhrxDL05n5/vMfOYLDr7
tAcHvZt4RJ0rovLaRQ0KO491ZaVs7PPrMMv3+ED4P6BybCfRc1VEMCicJyhEdT4Q6cnuZD7W2KQt
wN6gcS9YQZorcYaUQTTiQEnO4BJ9IBy8gbl/uCFQssrWNwJgymFLRowCcRnGbPRRsDPHYEgn2IV1
uJp4xI5zZGeXhLVkD5STt9C9Txj6RpOl6k2Cu3ddPd0sEn2KgNIJuHbptoij3lji573xcf8cg+Ps
Rd718+s2wbfwCpUH1wKLIghMfVKHdGuesp+5G4yUFQNTsol1/Ym4BaeJuMoDWFWW+WpQustX+lEl
6ciwt6p81tK6CfVjAwM0XgrkK8ZemoMBpw6ZuqqjhCX2mc+g93V6JOdDityuctI+5Cj7SchPEN9N
yYdmjzlOPjOEKYLbD1xXXqCe+u0C4t55NwnLnfiDqSQYEpdYbm67BcfbDqRHusPyJ7q/CesLQjaw
Yt4Y/w+lQWtdW92m3dEMxkjYmgLJZvDN2SO4pfAw6YvC1NGXZFsNEijyqPdslcHjQHiLdq7iZQdc
JQnS0+2onSJvhpU+g0fJGmxfTCLyg0irAgXcwIjypYDn3Uhqo7OBrWDpKF7x8hjXw4YjZi2s3qg0
zOPtLdAZwv54iSaLy1vzkqFmUYU6vygjFWvD0r2/aFP9o5yz8NrwBsX15mmhEI4SGvRLXDotS2rG
Ue8X62KRLhlZxi1bF/vKV1f6StsY2yt5XX+k2h3o7kJY5S5tU0/5yA/SR02WNKyVV2nhYdRwQJqK
E0HedYtyrjIbOSy3M2VYzgv4qaKTLllLtXMOOVS9DvHOy4IbyRmjnBjCJ24Da8Tq7ZJP1+w0uLyQ
HE9jlvGNa62I0PafrLJFtxC3HLg/2sUkLKJ0heSEn6yfbON0zFBSR6ITUNnxMt2R1NraiTsBtU/V
f7xrp3QOOj0q3tOg2JeHeEaZ5PUZiKzdg3aKZ/1SeKk+NbpLfDWn2jnMIhx8yFG6Retd1iZpU7XP
Qn7drApTDon2wDp+v/ht+HBlzop4Uy/LrU4Dpl9yBa5kX5/ly/5d4N/oO/xUV6JiDRszjIN6KR6E
U0Ylfkz/om6K0OxKWVFm106U3eXoDFF8k39qy9u7sPuO8vrHNEcBxjMaQ47K+GMV9rfAT34+VUlP
SXPE9RmuUYDE7MhS5NrW3Jw0T+cQxFg92vxIPcM5jwzJgMrH8gFZDgrRwVzBj5hrO3NVH6gU/T06
/kNvkrCU/iBtH4Piqv6lUTr0el1Lcl6u0mJamwbiSuWsToDOd5O5eJ6CLFIGdaHRJR71GlTJxArj
G/kW9V8qe1R2eQlVwswQ0wCEG/45RNf6/EA/hSpn47L1XW44tnI154aLblYRIKPuOXhm0oJDOsBw
JtMxCCKCC7Xo6pmYAGOcRfMUsCn6CIuJW6NloK4pZm1x4wmHuULZRvTUUHw19vgdGet4r8M8xR0j
SkiSElvZqqG0pcIUXKc1YgaETuuSsOo2y6MOCQd2KBz8dEFQQLuTg/Xum+vEzVlqJoWddKW79wi6
91guIXSqZtB9IOCw2Dj52oBiIOLWto4+c+5lL9ULJ8NizGDxQiFrvM7ihcFrX6ejT8PTO7/mi2LZ
oBTE6cABdInMxW2uuxj9BXQDXRN1gW5aemiPR8npuumCZif/qpF163MQr6iCIiBjrHqeK66e1NHO
yCwoznmtz4W17D7m+Vx1b44BwzbejD6gqqWuRrq+vnqEmPq8U8iTYPQ3/iSS1rgfza4QdbhjoZrc
Z/JJWT8DbbSCgdLLiQibI5CX4hEUwupxPHP45vMrckHwe2Ac53Nj1obZWltRMd6gjk/B6+lnQQdc
fjGj4BNli8pOdzK5/HlLNTlQo5S+22SbvnDsL+jV9uuBrIMUYdMcm6Mx1q32QURMhQST6rQjfz9M
g4l3cwbvEZwdWr4QnO+2HAlUhOQ1/ejlcNDcJ3resW2/DNAwy/cMmvuYjLl4Dtt12PnxAmbmHEfK
rbmacF7L3E2tl+TWeKIJu/KdK/cOB7mbtYc7tVvUmpbampHk4ERQiZ9N4PqrYUzTtCGzoyqcUJa7
uwbVKHOOahLBRs+w4GMDZfkK9V5x0LIgWFjVDoRlGLzIMXvAQMdOL4P+RDwJLYH9BCjUinY61ban
T+UIXbzVd+2gfzd/2YQTDSVROg6yoX05CaRn1V3YmveVWP+kd9L0Y0vjm9PmDx0nGRyIRgIMRxOW
xT83ej7cjEktafdVgzdMi/XH+aFMJeP1AYZzeNSulmZugpeHNlk3uCI9r6+K1ob3dDFBI/+uCSc4
73YPsFCdfIO2/HXGfK1GgRjhnAY7wkn0pbMzKPIjiQ0h3mFSDN+mnctwEV/UKUQazwsKMvR1TvGH
dhM3+uVNS6OjL7jK/O8j9If+Ehq8qkTHERo1umv/HCBUETtAobHmP5v3tOgs9NrNq18BnJaHn+Xl
+Pen/QEdwo302+O+FLmG+KZcMzOO0SAPw2YnWK83q9qdZ51TR7eN/DKqhl/XHTVzYkLq6AjZWDmR
rr7SHcyqFkiSOIuFHSfOHsUPi7pzb0kht/8JxvCCRUuK4dizT+cDThYnwMt3lsHjzfDbrE1E6Agw
JsALqhrg5a8d4sxU0qwczmKYI2ED+9j/DhPx9fr+1xO+DNHldlfSvD/33EnxWvgxBAPAixRBIQ5+
i+L2osZ5zr1grUV1AP1OFT2TeKlB+561A05dton2W4qKjDmDjcMm50iaf6fe/Os7/zIOvygmvwcZ
bT7kaqEMflHjrBtlJQ7UtEbF/L03UR8dNlfzpUNh0NxfzbUBhljJo9RAYSP1de3u/H1ZfUXmfB2z
r7QMoW/KyqxEdQfbGM7aa7GCVt3NaFmsgmAaPXcQxxa5u92aznpdffN00Mh/XxS/qBW/DYZ0FoTH
Q1E7v0Ry7no+VDCPk3LiliXwigLQOoKU4gUTmUk0NEjstZg5nwfLOOsY7UGqgiDRp/TdOHUr8qnn
44HwceIaV1hTLUlwSrRbhH0VCfdtOqA4V4dVutGFi9c01bRIHnZsnibXpT7p/USWZ1rdrrL77qnh
DIQ2YDETEgx4lTcVuo7Oz4MqeGIZJuSifRGV9fXWzMrnZVWArXxgEn9WkcO8oaoENUnAEeWOI00B
MP5aRsrljJhzaYmF5PA1qqaHOTyG61trdI74EKyLMuz5/z/sO9qamA9N8B6U5bVRVWt5GKycc+W+
AsD/6BZx9l6eYXcBT1aBHfRxb9eADC+FHsgitkwwGtQEf/XushgmxeZRIX7Uo0uTt6tOJLjO3tsm
TGQQDu3ihj84CN6H9LCkprJM5UUjIcWO55IH47E/DvldPgj1tK8HuxFC46pbBj5rDXJTFDEaFqdp
SVJs3RFjIGwuezY3nnmCjJ0JSnqqZli1caiv1IzqqUhRpl8MxsYwfLnDyxCRAf2ncMPXMcMDQEQ6
WKpsI9XdOk9sqUQttUCyB0D98PNxoYqQvSEyp9IJZJgncaDdz7ZUrDu5sQTprfYu2tsTj5AB7bIu
caXW3D9veJNzPstiOcfNM8SYyVZaVF/JzWMzrJJ1OgAW66md6RPrDly00+bpxW80ig74DI0qbA0D
ocVvjyt2PnjgdBkk3wklVhQUBAEbh7YO8ozhfH4+xcYVIF5wgS9vsYgxUgGsXUMQt+VcZmSRirEK
s7WHfH0Xa4vVqF3MIIMMeMYp5jqZPgQ0/DgQxnc+a7T7hH4h1lGVyTaj/KkX4FkvTj5BfwoOeZJt
dG66QrrYE+rhpTfi7+Wsw0PnZUAyPV9e+8WNn+2QNsiewvFSHC99bAmUJdg5tta/P1qohfysGstW
jJLC0H70I9DeA2hu4R8FPdu6I+ct8NZ3ed/1M0D4YBMOJc5FtAXcrmUH9IOlyqWTK6xJTbdL9fNm
vtVy1AtuBo5Bktd1+kaU0DF+1Y2MIVk/GNVCwxYQG7En6sG1hJZ4uZYZ8DqLF8rFew7bFszQM3Uq
HRcaKXuVhNhOxyNTVryLaDjDY2JlwJSR3007eKlxbKtC7UrpJ9yIedzcHOC7bpsQ798B+xSAxPtk
02u69cQX63L/OTyGsI/pv0oYJYGNa8/TTl6fu23zdLhu7Q5Dw5HvFGu1lbCUpVLz5bixHhA3+U2T
JJ5OGgTN79epVqVODIbyXArzTEYEaQSdlDjniBbf3vZ0Gxl1EaMdWXSkerA6cfmQ3rlFseJ8HT/7
XtZW+7zYDb+16itn/I1cBHn2ZmCdNbDEEqo19QhL5U/Pdahrgj3OW9terPGthk8GGmVCgd/ZQmPK
u+sMV2v7RgpdvalwP+THzRHrdYWzXw42r5WyxdCtxxGIoT6Mf9qwzc7dZzPB3tykz8cvlJRl22Nj
OmUhihcQhcxIfqZEgCL85PqOck4r0EvmiMvoqukVCISJjA0JJkiJ7sq64msYvMnVUk4uy/ZeRbcb
tZZUXd7rxyaWs2mVastM1L1UGjypwd+rDCcF7H59nmIqKBndTEsFj0NYZSeouE8VdyxHgflTSXoo
3uNMD4HVmg7lTMNW7hbj2w60NJfBHmWSJQLjbjVWuvDzPsFmFf5Ln5oroadswzHBFtGed/cOciu9
4gIdJ/jAaptfZywzBoBIOGO3DdyFDVxcjc2VjEiREbRFD1wRLrbU32e1djuO9w9Gd0GW6Lgmdp+X
djaoTepkTbZPLtFdoyWT/xwmclBSCi/rPupK3VHqNqoQWsk4tYzJa9qeR6bL3y/6L+H8v+75L+ik
Nn4mAOCJvp7IXecjedw26Bwn0//7Y0ZBERw4DMoEXzVO8Py4EsVM5FBZJhiGhwOGfw+odzSh2Bh/
f9YvJ4+vkdTvD/vSLuwIKC/Xx1PbDdunfbWYh4nlhpW722w2Z++nalmB9IlvKeHvdEHMW9gf32RJ
X7GHv4b191f4EnJen/qlePZdv6PHt2yIocLby8Rq6RRqtHHBO3KhmfJmt9vMV5PpD/DCh9Hh+nTQ
splnFPDDEHNYHU7CGhxCDMMbD7VRQY9LOUMNPF+mboZbp4o8+Kj5UfukF1Q6rOxbx/dxAXwdTKj0
ooyZHxvyK+7/3BWXR0qP3xfMBbe8km3S9lXs1hzhlUHthPMd1Puzg/V16MVpTGD69+n8RRv61xtA
VzNJE3BWEb9knJNqqIeHkJ1D+uFBHE5QXHqENYqc2bah1v6ar68LAT29UETg747S4dttZyy5A811
Fqnu281tUV3MQtw7IQMtngtzRlmStPz23at+LcX9mnasD/7zql8y0GuZXnPzyWCJLcywuVDuijRQ
UXEH6aMtpHROb0REdqQICQL/PkxfoPT/erTMPP4WMUO/0yWMS3DlS2c6rQrMpK7ot0+z/ptaH+jS
Py0JCYUwg6Ij9NsvpDhDS+6xUeVMCOHLysC7rAfMaYlrKnBLcwbBKB2dsPhrAx7/LYstDYuFVQPE
C9HIZb65I3VCLhrVL2l02fViWL6Z2wEh8CQ4v+lhcyR7zt/a4wCMRF6XiU2PmUZ22KK8A70egdUn
cqxPZldAW9mMBBTRlsIGxwnBRpfQh7AFJZjeK0j8MshXt9XNVV7O8Vy72berTeBHC6DwD/GDjRaW
wuIWh/0xebm8/CqQWoUPdHB2DS7yghhWphO4vL+0uq+thT0cHaL/VwVB1qD8UAMAISrSpTHK2eXO
cKuF7Cun0lfmCtmz+fn3Sf7F0f/3Xvjv0H85rqF6XY3+Wp1Dc1sEcW9lFWruxYfpVssb7ot0FCHW
zs6BtH5AcHZvS4LVmyv7+TLbf6fQ8xUQ8v+W3H9f5kulI5NHQAj0Yf95f5F70c5MDjVuVaO15dYb
4AfHHXVcdZ+Vm7+Pg/rH1Y42MFgMyCPSV42dQo+7plUzBb0uAD2OajgyCMTrXIRKVbnXdoptfK1a
Q24TOUHwbY4DQifAyHKHqEIQOa18o3fjwr0J1pPE7DK7C9OUGnM7zR92Rp5Nsbfxs/PCBCKQO9lz
KkwgqTalhcA67bgjOKISSqBhJYjQfvz9+/6YflPE+8/3fbk/JokmnON4UHe+/xqGBBOOuwO4aW2s
IBjs6QJVVbw3t8/Z+psi2leI9v9OqjpaSBlIkulfC/nZs0zjoZKznZyA8nxtVyt6weJytAfNP3Ln
u+LMH8se8FX+87wvX5rXYl/UZSP5tdDaaVzb1+48RQxDx+A49c/mRgOc14DIN0OVoFYi5YVLSMiZ
yxc7rbZ/H/g/rmlNIk4Z6Wfg6r+s6Ycap3Un1AA65XKEipHwpsO6IAOk9gLPryHLbzbd/xGU/mvU
AcQjgjGyxEHJ//P0vrfx5dHKJbdsPdVam1S2GDZi8kapR6wOf//GP+2d35/15aYoJrjVaLUJYLBn
s0Qkp2xY0q7LdzeF8scnKRp2MKwmdNq+zG336M8tzkz9Lk2Iw46DexxYUSliWK877X1Ho6yBjbUR
M2tVzawA9ZPUPkXbISzWWKImuKCuDfu7euOfp1iDxahQbUSk68sZSjn6qj4bUfR7eaFT/jBaMny2
+UyQ1oIU3rNPRkITvL+P+leC9v9O8W+P/bKy4odUx/mlGoLuNpcbN/VV1ZJVR6JjO7hSZ5PLdrZR
/X8E3tpvTx2rr7+FBfWlqfWrUQ5B1uB3N36r+LTOSPQ8rI7A6LtG4B9n/LfHjX/+2+Pi5sl0Nxi0
Sq1H9pTTlQfz3i+e2jdRyJ9ikN++S/uyYdSbKKZKKSPEIYQVHqeX76brDxVIaFUoaoyWSRrg1n9+
SfrMqn6SJqJPpDNFuKFoP5Lbe3f1k09Z/+D8yZi71d/XCE4043t/ueAVHaIUoneKQQ/nS6s5QUpG
SKsMq1t4nSSvWxENc21ZzqRtEkqnUfgbZpkrr8WFvhbQO4s9MRmV8W6fjx6NzFFCsgFcwm1nQai0
SzTC6NmbASKlOJcI0CTuELdt/RUfNCxso/vFrhfiugdWpM3ljei17u0Fbqlg3bD4Na1k1XEfQizb
JvxHYNjoSLWSK74qK/ih2hMPV2x30cHH9Na75O75s3Wh7SDB2bwXNZSGUQ0+WZlbI4z3xVGNPlUX
8vx+9L7BwQKrES5dm7pWh0a8vGh/4JmMrogU5XbigoOj1V6/3SkC0aJ801/jxqX0ttVHabccadhk
Xpjob0PK3zc/hh8TCcpIBs2rQcmbknEoh0JiQSGhrTETUVtX3Y8sUOCC4Xl7i20kE8HKgE8XEbH5
KLBezyx9b4RvaIJY8avunWfvI8mB2MDCrfVJTj67aNNqd50R0FIC3j7AomEZvpyA6BpQcLsBcxOn
DeSYdMN/Sz/Mh3V+gQcIwPHaWGt0GpMF0h+TFaKOIENWo5nK7TOzG/QI+aeDJZFl2B2N7N3gv16O
EIMsBG095Ur9/ep5qOu9J1AcJIBn9yB9yz+RnOIhIOy825sBBNx0BQsev4c8LVCtlUYzFeNjqx5Z
Msy7RYTmiKSdmCDZD8jVw5IV0nuyByrMAdf6Q4IKgrhogbfySC8eHIjEp+pQAAoCZZlv5FEminX0
C2OJ7Bx9+HmKvP/zBadbpz2hwme1h1d9SlaqgZIrXPSpp+l7j1r6uK5k2/CkH1g68Fk1ID2EG9wJ
0H1WEy5IC40WFAIbtglyPt4jR3DCo9uorRp6JjhZHHXXqodQLWxUuvgb5mY6Lp0nxF096gHa3yzJ
34Uo3X8YU4L3ffdjQPd1y6p+IudMm56pQqodr68NRsQo7l8Xk9l9DvXsYWngCNSNPLGM3hEKKIOC
zzg21G+A3KKb4A0f1/eEXdLh05A4TyDhkQ6g8TyVrDOjc55ixo650LuGkLY8ShLzntUcTC3YUtGG
nzSmM3yNCe5fQULFAqDJiORwQcCaI2HrxmhFkg9B5dHtx6twkO2junmCeOBHQr5lKW4AvQg4xqCd
f5mjFcCB4GksKZi8vLEajseDuihWuI1F7xBB1xWFBwuzAmodFAmQGfRvfEp3iu3FKH01cVCaT+ZQ
GdETF2HsdIILOXY3WSoShlm1dQuZUad1ld0NVvETlAPCORY8len5rSMzM0cZ8Wfm6IhKyjaFLraL
9yrN+un1TfYINPr1/XgnokJrAsA91nf1G9hl5IJ4OQhgUXdiB46zxap4i9fPkcrNpEFRrmCesVBs
FzgIvhdo+fslcMUMrvtOgSombSFF2RB5fyIh1jjPtehVD5wqLSO3WrDKPA+++NiEf0WxNjQR9fbf
U2D1DxtCRvhAJxL5vy0NHD8JwSszWajULK/g1DSW4xhnPw/JT1aTzwHLCJkkmhPrdWCJg9NrkatZ
YlRcejIYxihdx3OcwcCXZMubzdn1orGZAJ6sB9od+G8s2mUzb7FMeO7jxD4jpJlMpSOlWIaGtLlj
olim9rjvy0hlaWsbRHZdpOAjzMtYYQwANkSf98QhF7kA275bcutc+edaXytH9bN8k478kdhPDeh8
xzMQDHXzeDdYXLVfG6f2VOE3gn47fEDcC36cIwE01vV9cjJLXIBLxziKTgNBA2nk4QX5LKsIDUxl
LYS+Jrvzu7kzsPKuF/AZ4aN1ONFz0XBMg39BQw1Jypsz2SrHflF/ds7mHHYWCj2gr1kEEABr1pO8
EH4kXE0S4yhwfoygYP6XyaRRzhzK9vvVLmEs3YIfQLz8x6sI2geJlQ/ZY47n1K6B8mqgElcXt13B
8WeEm/cz62RACUDlxDzjMpIyKZQA8CB44teHpK6rj7fgjZVLkwNS3mV1X2HXsk/XyPg6iqsuri9Q
CAPd80fRTDpnq2ck22tjoU6fZGGPteaP7iOeubjMIqiAJlBp0areL5SfaI026FLgzV5Ahdo/Faoe
GLDaZghXKbwc+sIeICvgu77PA/EHvmLgl0o03nLv0VkXwekvq2ard3QVRnEJGSDtR4mC+GOa92iw
uykbmG50ZnWK0xdOhxz/6V5ZxttN8aqK0NmjrMhPVfq0oMulWOJb9dF3jn6ZXZp5/2Dfc06e/XuM
V4CIWDIggXIxFhBYUfewqeeKuNLFUB9mV6A/Od2c6XjvL4cTBOr59QXegh5ejlyWELNORgS5EdB6
vXDUaOBUh3QQFvbpiQ+eSM0hZQBfwKDMKStbH4k1TPcfjVO/rC+2RgJAGWeqWc2VC0iYYb3o3H9O
TgkgRxgCqvtAFf81wUV9ZLve5xSL6k8yfXPbQkA9b86wS6XZ5H3cFjRJXxE0LwJ4AlsZPL95QREE
KRAKhRyKPBwUetQ6sjdCJoXteDv34eCQ29X8+fE+1zHnMMB2be6JdUHeBrfCo/hTo2mCHi+2W+h0
tjsZY4vxdKbPUbtrenUK9iEYGa4EHGbkO9Dq2+z6LiI1NEOC0+eC5+90CRgYIKcI51O0Nchej/dk
z9n9sFHCeiwUUKxVmLwCCAoIwgC+nYfl+eo8PodjQYOIQCC8QMBI/dsG3WXWF9eNgtYxSF0TDhjl
L/Wkr64wqzTejRKx050a94ZbSBCDG2dL3reXBCzxBFVZDs0GqiziVA0sHfB3RwziLA5O9LcoajnG
YjT24efcwtVtBMiYmfit1UBWilFKH9VvsZAYkGtbEQIsens8OlsgfWX02OCroYGNZgLeCltAUAL1
n7U6WDro3bsLiw+N320yb8YK7EiFMCBkjLYTF/iiLURCznVzCtees5NDFB+JKzZC4OhgTtAc3jxZ
J1gMQUc0kemA+GcpV1sZ5Rvg2Q0bLH22FQIoN1tx7xrSS9N2hzcb+qgDYmGWSoRS7lu/Zza37YFW
E0I8tgzgw0l+SJWTItoNkUKwu/XgkR/FszsCN1BJpcVcCgYw/SAGNzI4vNiVV13s3xvLYMnvVVu5
w6QVoNl00GAhK1glPjr4KuGtwZcBuvEaqyMAEqbq+ONgKFAairS733GDM2PwlhPr/qOFhIub0az0
Jpv8FWOk/RmgMyRCW/cFRDY6u5o+T5dDXFnChmYTKHi/gWPCNfec7n4FhwhgQ+y0VG49V+Y+RN2g
Z+9kp8yZ0C3fFhBKaSoTAXKibC6r1uHuBRKDZXQF9vDmZc7Tg0Zys5pZAcMzO5THu3/xqVcbiWXu
W6QyCfGmDx75km8mPxS3ttPX1j+HZy95uX/qZBIP+8Dhtm0IqE/XLMrwkkZ7JEeAi+Vh/Myn6esN
q4t3CnPV9nIiuj8Urrr/uO/B5Tkwyd5oLqK68DgJb0R7SNbO8G/ACGsJ8KP4oJ8MD+d+NKG2wyhf
39b0Yz9itjFXKULa3fonoS/reFwrg49561SZjbfua2c9mJw6ojM/nh79T+As1WkImoAC77iBux8T
5/o+krVwOXCMDUJKwg7U3ysRBsk6oLYtcrYfnKJeDsu5m7eEPU0wsV5g6bpjGmQAV03sDMa27ugB
LI6x7X6eCrYRGPMU6m61LByEEH9088tqMssXGchcHwk+obHS1zKf0tVA+tm0UG5JgvPhChDlaEJa
Z2md1E2Fgk9Y0rbAEhIZoOvsuoBxGRmxXXjFAnmAw/Udqyr8H+G/v43HHAncPl6xy8FoYGdmEKUS
p5DWEB/DI5HhauHSF7DuVprFRHYWjkxjegC17mAECFqQx51nY3y/MiBI5EH3qR+TWTIzGE3BHtcD
y73dPeCdFGQJeIkNs5Kwb5S7l3fqVkVd6LyP8c5gvXZzIptijhw3NyEdLV/G+wUzGqL+M06XNRko
AQDWUzgtDoHztLLFhHBCXoyOaKYlLspIOHZz/dN4qdflhhQFZDG55ov5URE21gQKw/s7XQXUj0YQ
7+jzJaNPT4DrMA/FiF8qILcva1QA8CMj+R1Tz5pkgSmbJ1TQE3u02gFf4Qkv4olO+HyyTudpUDP2
yzyAeBwB6ttz6PjXyPDuc+jPPjcREWkOqlQ85rvVlcMJqMl4ACmzUZioXEvv8RyUx0jWGvB3Qxlg
etlC7SHCuy2A/s6zJ5kkIaIvHQj5sZxH8YCMcrQaRnbQXcXW/ucFWhcjzHmirXPgMxYqT6GEDoIy
G+Y49RiA+wQOicbv3iGEMcNTVqDEeYpfQDstyTH+h7PzWnLc2tL0u8z1IALeXMwNDA3oPZM3iLSE
IQiCIAzx9P2hTky3imIkIzok1TmSSgm399rL/EYFDLEkLRhqHRaVkAo3yq9V+04gMxcRV2KIwu3d
UHQQ6BjcMXSjfB+aY2MD15iiDMYII9QKupWIoNLN3S6EPm9fXyRTnRUX9FGmgj9meRDCIB0Z9AWg
2UInKSbVqhmw4iGZUdYT+sDJZ0eg4J1eAn6kfrQ+T6tl41UoNNzfIphHaccXAT/U6XHDKUh7xfDq
I+CHoSk2NEsZB64UlSHJV/rFJ0YlCCBQq/Ogtd1STKwvKL/y3yPXNeKnivNwS0BB+YqJJQLDrEDI
QZfYXYEgmaV7fYasvnPq+28XjELuJASdJ+rRGVvOedcZpHbDxNbTKWKWOI7hlSvj8HxE5F7CxOg6
EUX75Cef1bSDdqB5is3nHEE4lYJ5LTK5knj55NShi+6WSiwt+xxmiAYAC2e9qat6XpEYAf2ubIzA
CxTF7PuMpHWElsHuPgezjB/Z1Rk3NtVGlwvILMxwipe4G83VT20RhOCJbPULfC3zoWk7QAgdjjw/
JmFrYMxHjosZX//AuTs/biKnc247wrHJh4DHh1RvwbpZChsNoStaJewayO9vR4MTVv46I5yBcVOn
7XTzGxurQzfpq0zJonEyLMeNg4BY5bEgKR8rl1wMfiM9nwWJl4/0zjpZFg7Q0wOZRjHp9su8YyxX
doDUINSzalR9HL8Fyw2G5YYTCIR46enIYrBp8MwRsRTLP3XAmkVPJ5rmFA/RFkMCrKvIfixP6WfD
ZF5Nr4zfyKbc6eVHhPIUudidfv2gEjo+D9qFMVEm+jgaiqykn3w33SkTRBhgr0UI53GCp0sqiwk1
gSMNJmDniN/6fL3PR+iM2R/h7ApmHG6ap671sTK9v+EoM1Umx2FFIgGdd6Ts6iXGiNMT2dx/asWj
/aHPI95K60rIrQEVj6luEOMYSG8IIvUOnYEXjFL8w/Uhp6aElEA+LNfpuvWPWMpvFteeYnvHNb2i
nuavaip32lr2W05voUQwA4hM/+yFg2obsoxwrIHShjXOPN2YN9eYZgQWJI7hE5x71dqQbQHCeEWv
rTsbpMEJiuJxoxTsqbpnsi3ktQLy33DQLTtcPVbod+fzgL3kugntYkMokbB07HJRiNceBrbTzk/h
mNnFyUnZrIhWO4joI4oUIMpwdH2F1HzbejWuhzhYJT2GZkOWd/3ZcuR2VGcccQ2YpvXZUdcmULZD
iYFHsc/GzUKcZ1SFU+2IMzE/DKpDF8o/9fmVtbQxXRNSBLYpPQ2NEpohcxkGvICMQNs11n70QYRb
oj66I3tXS/b3rFnWcxnQiWQXn9H4Nkq+L7sy5rDrHDlPOC+q89Mo6HUuIhAfq+0Fzwn/TfOOY6X/
/0+Skp7ZfjfvPmPSD3plz+rHSzBWvAWadAaiKCQ2HvBh9k/gnWAfXJadLRSMDWQrOo2QMxSL/em9
phGyRRybF2Du773Gp5uMNojiSx0/YRvwOll0cLMGx340MVlpZo+3Hx0ivx0WeF7Bc4QaSzEQrs4z
aXSCCI67w42NbA7JTflXS3OYYHpkeGLMLy0SZZ78ldfO93FiDltbG+SMNWfpgqSDOjZaxLMEWY7T
rsZzCO81uBdfl7trbSJ436Afzb1ORFYcPJKQu1I87TscSE4EGyIbhqBVIrRBKjofp0kD8eRbZxcB
WuNYVqDY4JyO6AhtEFJxrAgUlHkuHxLKewYaGQoVj/vZZRPkLH2cukgkYX5hTWXLn6gYOrdJsM/m
mp+w01A5ZI/GKxyRVzI530zes1XmQr9kkx061zl0YfgexIx7w6vjww6kUTrhJRBz32G8kp2sRadT
/arGjSus/tMXLz20hHpdwJE+WMM+0ieL4K3Y6HNcfGDg0p0DUfgh0vlcHjkVEw852xnNuvmF9M3e
AyaREUqiqgG8O6BLQ21+5JwdZQn7px1eZjSMV+XmAr1whMJnZkMydgIaE5iikm7zXBiWd+unpPGh
zs01Co6Dox+si7cLigGLz2gDYdp+h4Do+GccrDggrPdoeFwnY2HLGBuLTujzxLk+AZKOtQl61Dnt
rrzYIYSf6Q0E4mSNjlGPOopsJTjCtGbM5vs6RyAuHVCbXAWhGvCPmzu9Qg7LWXe2YX+6a/j5X3TL
6Yt4lt+i2zaTuU+LfLd7uyq4sZpDFU9VREwyF9ETUsQbUimY3sLIR5EMq+x4ZsGHp+dLr5BWzUDD
jISqD3+jpUVkFz85yPHpqAmDxZ5VgLDSHdGgZqZzGnw0A/PrPm8WEbYmUEkGKPARQ/yQSUGCwWm3
cegYL/3jFyQPx3DbVbBR7AHcyW25747JxIXWcIU3204LPjr85jNCO4Mzh5C8ulHD0zp6OxKM1FnJ
+oPEU4y7nyrMMTlk9j8x7TmvuK/CPA+33VFiTXhobN879RhESFHiUF3ClWXY7Dze+1zGKbHFtlcF
NKKvhEk5huR6hvFqvF0yIrvof50n4UTnJoB5Snf4ReoME7r4UKxuE8WZY01v2ZefFv1O/Gn5GM2f
qlAdBQTSfHjZ3hEg7t9ngKEDDkYO/QngW2hO/WgDkh291EFOkIRTikFrMUpX9S7fWWvhSyOdw1C4
MxGPXK9xxnT3mE8I7qYkh7JJJlKWCip3fvB5Jfzq02RX+PVCRz3seCNjp0NPPL9sjHn6Ee0MyLjn
SboqEvRqjAX+DQuVIqDVXetQ7lt0NeseXresH+CzCwigq2QIZgaLyuTj3EcuWMOnUprJC2FkrGmW
QLsdXfvWkLakAMf6vpTmEqOZqYrbtkANdh9kPdnVfiqvBsXxn/Okda42Q5QAe+ULAwdyuQvKRtbw
hriU+tXiunrr06MdSytzQyMTNN3uuEpW58P1kOzbbeOVMKJPvMhzr3zLQOnjsBsPwJF3R9r5XfKR
OTZsCNU8Q+aqg3c8ZYGDENJJuADlf17ZcxG1UDkJV3KM2JMJF42eQWcimM4yE5ixG1Hu97HzohWd
5LbBKYpWpksP0k8JzBGEaS7crz8smG6ai5YPjQjESG38j/EYzjG1usA6hD/bQ6Gw2+7JOFgpiyOb
PiD3LymmvI6QdoXWCPuwYwJuboNdPmQY5LJSXAHqIboLbvYmcNTzxakaut1379VjTBAJDPd5MGhx
JgIu0wNoMhU/kcJWZ8IEfK2txSyGd2QjsbBV6m62mHzAdGP7iXsZgRw0cXfBdMXCmZY9EsnBaRNO
FE7kD6vLtMvSPn181i5cdei85e5CSwbW5zz/kMg/l1blcYEsQQHZNpco4O2i1X0X4lWNfBqSXNVQ
+LLWdxj2FyQ6NHnV0n7WDworox6IPIzUO8oeM7ag420bc1QJ2IZLtO5hJVKlC/Nw0sQMM/eUjyi6
WQOt9CiwaYrJEy434LdQeOJ6rNo5Cq4ayq3XHwWXFPY4k4hB9KEvLVSZUOCinRY64qeFwWknz0Sf
j3fv4HDAOvQueHvgP1yOLf/qlyAbAHHXAwphW6fqh9B9d694/5KcdLOuy+K2udKT3m34FADIKV4d
sgrLz3o4UH+fMLsCkTwXqbgk1/q4zBu3dsJ+5IJ1vm7Mj+pQzrMvjUP4S+CAKcRpS78kpOZW1grK
gxjZonOaDCocpwO0/7M389Q7TW/A9G6eeuoBbEGA+hZMz9LZvgpehfYaqL3a1VCBiClCDFfMZiWO
oIKvBhM1m4UnX8gARg0i+OnZKBd8Be9YpNlo6ya+rHqBNbOyacChVvSE0LnSKkF9BNXxPSkiPbli
HwzKN5Hp9OxaHoe5DsqVn3IE2A3gf5ucZ3LSy41NYPQr2nx027oTLniDdEB/nWNYZ1SKoN55zizA
T1A0Rp8ThsgY8zcptWsqtutKzsbU3MpHsbhPsj6RGQ03zkdSwPIzRnlxiRwy22SRHmiPJ/5Qj11t
V04vX+FbNbxPSMxHxghRF2bbDdVOZyon+V0ckJZl77iuP/m1/x2hjNYsaOczCBSH2iEtCeOmy1Sh
o98iVHb7OW0vtKeO3/TWD/H+RPPkRlQHeMZJmvckJ0XXK+1iQ+jp7Dlte+snHAmxrZJc0H17i3q3
g/lxWcQHK7ZzegBz6OQotiIdgL4XHcbFcV+uq0VnmRM7sGIHiMzRNzuUq5DuCcUeqQXpSes0yRBT
pDuNGajpnxJiK1rvdrdBvRV7FZWV4jvvN7vm4l1HhvfWUWmJblRmtwGoAbyCEMez01nXmrz2j/Bi
IfjaK6Qc0DqnNFoeIgaCjEUGVCDU9ckQqLBL2kxh7+szS6NC6ejynAuwrjH6nZy239GAvlmvQy7K
qHl0nYbuYKhHqID0kshOh1afIRwghuznNKRf4nJQ/aQ9lCU/jjMGEe7tk8JIhqXgXH84RxmIsLLn
AA18IhCl4vxC726Uz9hEMZm5DFnLLoZvZ4Zma9V+j0gbBJdkm9OuO0TYbdB0GRRi1o1zOJ8AzZ5o
c+nkIsmLMDSfhzYiE5x/NPAdwedQN5EDLGZHRBspi9rlibumVsXAcdP8iekCxUhqf5XMUGMs8JAt
nHHqXQ+IO4xRSR5ZbyLH9VIkGujsfwSJTyPEVTYsLQ4gdXCdYOxuvHHyORaiL7m9Vd5OG1aCvCTE
VW+Bx2KJODzOfcJlJmICXw5MsicAtrRW1SkZnJ7a5029GwUe08wudiQzhi6oeI0T7GppI3bRhPhX
cNxMoo8bTWnZt+hZpX1WGI2hDHrMCQaFG3GaHEh5c3YjtW/mAuC7m70CaYhSO9TIm5rrgl7H/TzM
8HrX5gIVyNGXz8MYPc1y/iOgwqgO7hVr1zGZ/tcDCaN7pDFMO4t7d+otwbE0N9ZdSdk37aJC/o8W
W4J9AzYxfqf0z6wecvrps6ymp4OSAPmAf+KJ134B90WfiIVzYbKhrVLIVfWgwuP+OLyqzHcWhdVT
C+dWTwp9ghKGEeOmWV88ZhygQtDaV0Wnqf1rzTiod+JGGbAjbQVcDXPhYHAR7KzsXaNRGjjkxF0v
84QEOGkdlMG3fIe09uI0Tmxx2alvH1K7/USwCoEdKP+k1BQW9yWUwivCgdnmVHkRc/4LEJLStFvQ
pxBgaFzdbP6MsV2BW7O7TZp+8kW31IUrYl/IDjhsSODiCXIpw5ye7WUo9rU1UJaqu123qoan7+NM
/sjZwDyt+AHifH2GXNulgZyWC/BLTj3ig5+/tXlhufIEE9EZ2Lx2b6ysQbrjqQLMYRy+cGF0E6wI
pBxxdRd61YLMrLZljtu5Nmy/ap+GIctiSC+XmtVuMvR3OGnCBYIXg/O+XTF/ljzVXNe7+w4KgzhO
wST/RCua19pbDqvWwkFVcmuPqewMqyZljiRxHq9rs4fWwOA+ZKPhAdnOMoA8whs9XU5mNu8Avv5E
4yTXWKpM6ydwd+ZXFEFJ+GZdzsxUlY1QDI47oSe4t8Tt7kmFvoaGzhk1l/OmgG8s4+qBGUSn3R19
qFPEiojIDP8+6Ln/jvCSnvBtcGcBsCwanaDIIyQyywy1EmVYpWVJXsehF+b79oKGy9mDrnjPaK0G
DAyvqSPmZxv4ayljAV6918FGaxftkfH55TWa7j9i2P/CncEjF3XuzMBD8W+4W63KbRrpVjMaAQ6x
aX65YMomhr2v3P1eQ9+OwcGIsubPgL2znZxJHaAT5BGzdJk2OhAN+8CX6P6YTWaWPcOhsvM9BXDU
/cnP0rrf8oG3aOh8zIbr2WHWG373+98oJ/Tn/fnZnjMtpYLq9GR36npe2f3Q/eYfosbjfOouCl/o
cyDT+jbd+JuN6Ppvb9OQNNyeikgN5ahGHR3NmVIkyzZNMlbI1fbffJrO7g+/hvZisfhZoIy+30Jn
p0hcUZEsViv3xUfuoJwPL1OTdENTFUkygHE/gBNj7RqdgfpG40uD7BL9YLjGOR1GDTprXg4KSAUN
xkBlzZOG63NLTiwfqjbeRCDQfr8X6wm9XsP9BZ9kSwGCqz1QUmIM0cIs1Doy1H6f28MeeCW0wz56
+/sP8jUHQA4MsZBLAJorOoAvtgWTyfFI34DE+Mw94Gqhq+Tsroxv3VM9ewljFbQs9Xn+aeL8umMa
gdt2n7wVMC91in3qLelj7E4/c+/dWyER4S6OWGqj3jPYOB7l6LgY4316H9br2KZEGLyAz6tP0KGK
gVOJBTsAfXTtAeKct5omx3lezm6oZ0rbYzw87kQKwHhT/8gJDk2XKW58Gu1xjFX0cRuMztqhzN5P
ysZqxvfbxIRcbc3MeG7lu3vhV8rMuE/ifCy1+yofq9agBsNV/zS4VJ1h983P/HNhgefV1ZgFzKCl
4Q2ZGOMFmPcZWP6v53pg3qjHKonzsyYjjVLyFAgr92azdWPTJqh7p7v9rjkvGCfKk7X8z0vqD5fM
s/pyNE71fQ2oR7OF6yAsSUHAP+wPotcDwx32vr/ZrJ1C2S7Da4rsTfEjRlbv5RfqEs7gf7G7FEsR
NQs1Jh1ntYdQlWdSoeMLI0+QgGSggT/8+31a9wWHYQsTAqkjn8ivSIWPVm5ERZmr4rOHyhIgXLFb
cp/vy+h8LP7f/5H+r3U8Q6M/lc24APVmuA1TmnWVOjIZCeCWXageSqr6wrfunREMUG6SLVgU12Dw
+4aWniGEsfmyRCT0sT59vJFcShIt0XRkkcUp9HBB909geonW0CLK6ygRAQDEL6R0pWdoaEvD9UdU
QCZjmvf305/F+pgeBROBnWwaAv3LDqC7q/gMR8aPY18Hv2tk70hR/P6wzzYyDDOsM02MS00YKX9f
1zTDrMpTohcgja2B3v1BcnvL865PA3u4DyaT3iwYLs2vCJvk1hk7su0jKjieHh1nFR5CD0vixSJ7
sQ2fgNzhQ2JyBvFIlCTlIbroSa1XukV4F1HmPe1OVulQ7muMrgP9Bcz92bLTYF8iA4zFh4UN0t8v
oMjC7HoXNWSxo7FwnVjWmS6h9qnGVFNF2jsG2AUy0DmmuEPd7o6WoCRHyRuVUw1H7euuLFQ3jKuX
TMfuxT8ecURWUhVLxk/QfDhWCsuANSyEDSwqJ5Rg0cvdoqiDrZwuT/G+lLdB2Vf1b+m0NSBgy6TC
vy+Np29GgpEqSRyzyr/2QQF9Xg5i2GfXeqcE71IBS2ejoE1+6V2BcaH6wH1ECmLegD0b0ik/YZUq
tYhUA4qLECB+v6E/p/rDK+FuEEYyFcO0ROPh1G/baxDq8jUYxyjIar2TaacUeKgdflx3l92R0hF3
xw1p/Qmh/LfufH1xA10o/tcNIFCHx55FaHhcK2V8zZr6rsZrhNJQDwYZ7IMoo6VS9sBTgQUCaz3M
GeEAbPIU1CyFYf4iOj1qJHdhUlcsdOA0gzQSAsXf67W16rARQgtIRXUfSWnsVprulXrVu1dMFi1G
43c8IZkjq+BTQxocQu6fSmMIq7+XHT87JQXr5Ff51b3Sa03nBooCtUxX0ADf3LxJjA2SZJHkaEne
qhf7WnmyqP9583+i4D9i/Dk32pNJPFqPJhOwIBEwq2HZ54zLNkhIRY7tvVn9KfnmZrAw1l8DecfN
2YMXQU9+dRsP8UXIkClJrRaCljVPaOhA2sGy0em8d0uh+AgSoX+nQ5eKpds0X+e2cZUGj77LNGIK
gb8LU8lT+SHoySaqq2Wu60w2FlqbTBMzHf6+5qTuXh7XnCpKIp9b5mB85MupcnAvzmYiTjptJDpq
uEYB/gEiJLuQkF+t8CfJiP7Pqz2ymWI9lbSED4QERleaTHqyN+P7LNGNsyHkvk3f/R/s57e/P+WT
gK8TZCzc2k1L0R7ZpmKRJ2J+bZtRjKgwMjZ60+90TSAdvdRjMJ8+ooKgF6kGlzS6xfGPNajpmnIv
NNju8iKaXuYWbsYOvEdldBxlyxTU3zpAr76YKuN0AJSO6cQoXQCkQfiiHSK9keDWitDAfasNZKBz
YIPESWTYNSCynTqPdynT825f+YyFkO7M5pYv+GUxjKfp+hi51yUniTWn3eGbC3OCUuH2D6piDMRs
aOS2CL4B56sE4O6wRBYwRYEbk9hlNDsfLuj6+9mMHvvm9/f/LP3gA/zPS+le2j9einVpIqGFWjw6
p7Mz81d5Ymh9SaOOz1VfwFStcDI9pLH0Mu17km39deWHFZedQ/WimVdpclBGYQ95F7cbcQTOKx6s
2f2gf20kMjqSWs5T9tPfjxilTSUk9wAUnrAAKQ/avXLFreqE4LYsjDZS6q/GhY6ai8hDUIijvehs
cxp8NcjheIzS4fiEJYUyq/0K5e0O3PXx3TlfaNObODWqaHQBBdX68Rap4IXKk1RMexBvtNFKYdZb
u2efqcyCthodZKDJg9Tenp2bk7ohow9kXBgMd7+xZIwEuIbB24uv3FHq/vUKdIuDoxOb0I3HuGfJ
11w+3YLxkWLiBAI5gMQBADxnpGl5l9H9Mxkz7jwt61XVMXR+v/zTsNspqGocYkiYig8pjSRfBKGK
I3lkkUjdxKZTjxlXuthxcjE72Aeqm6ngHUjvTxKaYsE2MfudwE4b/eRqtL8lU6nYiLk5LJEQEuvr
XAzVEQeOE9dV//ebfRp3NbkTGTRFvJyNhyLIEOvTRUpCZVJ3UFBcWsE2gyb7RN5Apb09Y7L2Kvg+
qQF0TVYRd8WT09IezazLKrvF8v0YjC2YP3MJNA9QjQkUmHwiTNMxfO1xPNBH4ihW7WBaHdJVMH21
TZ5FYk3RRBILERkZ7aEaPQdxo9xF5GoUcM9AS6Yysny/v1r1WRqlqdSWsN+J9dpDsBGUTFSbQiQL
cPdBP7fFxi0LOCwfko0pWr7JnMvZXs/C1dGef3s2IMErmnSuyDSAmmN17YvgIGwcZfxquhkM/hdn
kaaa5LuaxYEkP7yB7HSWdZw04zVdZT+fyGAr3Gb++yt4thE12LXkkFiFm9rD4koRYUGtsZa6au94
Onoh6htSRQkGpNSUp1o8/f16yrPgB2uY51KxayGX+Dv4aaUYZ7V6U9aIyu7Bq93hhliru5NtJxR8
s9lyrQr2d79AIH1fIj3lvLU/ih/Y1HngNxx38fv9PFtlus4NkcJS6Knd+/nHcdOEt+yWnAwR1EmF
laW8Z5js/H6JZ8e8Tn9KZ5lRzD9upkCP2+tNLtD1j5awz+Vg8vKtPvrf/MnFDUuXLLXLxPVHI5mm
OLb5/djUI0v5tMAQGGenuSrA8ZmLy/LGrIGxiHPcA8N+ool2WqXobS2vVubc89MgQJSqikM3CJZn
+f0GByc3TEbrwuDe6QgyLKG+UuEiNGT1qoq3FapougLprREOfOtBrAP3K52jBa5Luo5PAu358vaW
FYInSgCIzQOVW1kDTQQbQXvlRTx/ViASHPWuVEcUl3Pl769YEszvwTlqRxSBToBATaNsc/zZqqst
Rz427E4n5KWRM9Bmx9+5d9Mxa1cWt5yZrIRmSMzgrwpe3Jb8bHH9z23hJvP3bWmnylSqAgkXLDUG
zbjGquLy1lFGOvydMQE6KXT/Mwtx6AS2M7LmGrqlMFt1oqk1/n0ZPg12Js20Tn31jwzH33cTlaUa
l6UgjI9TSInJ8pw6YenHc/T+F6Rbs9TP/WJKH7RXjUU8vtcWEjuTTotZGoWzy6jxT9NymLereCqb
zC4YixZr5V0cpbN8dVE4Dbpb//2mpWfhwqQbxSpV8Z56rNOUMI+SSI+lSdf/62Rcza8O+bg+A0gE
AoBk9BEuhyi+2LNPL2tIBibz9P/o/vz9rq5yINdKJ27Q3rvOG4pOF+n1tn3aRzBptmFnrxmKbD1E
eBFpjkq/mNJIzbdhLPrXEKYPiInKYCSFqE5R4dUo6YgCfl2ZaJms6fqiuFqYeIn63glwqedPKTbs
bloUogP6+9t/tn4tkfujxpd147HNkQmCmp2MmzhqFU+U/aye1CUj2ck58X6/kNSVOo/5IHr2HMW4
iykcan+/79zMTrF6R4LBgLDYpBiTLhQYKNk7F0Q4UYl3/J8w314ABzCMzNXri1Tg2TlIp5kq7E9W
KD7cQJYlwU3U9T/aZ3oHFS6VQdRpSOkTmRF8Fb6KDc+qjX9e8OHTp217MdTTJR2XgXfWPSGCiyZ8
3xXI9i1AashLcea3JJeKUy3C8EszxoW5rso3hbFtShJYrKRg+ftnUJ5+8H+8hYd8yBTUu3QpmhIf
pPJd2GMtBE8ysE9ft5vDNqALcWld8+byhWoFMqwEXAHLHhAy7U+5imlGiuiO9M6UiYj3vpUfjL4Y
zivMEjdgWwwQGfex+Oqun79Ko2uaIleuP/pAK5cyCXOTucX+z1AS4oOjO8OjD0S5IZWwPe8N/p99
9iEJXPs0DSxaOYsXrZynC0g1FIPzp8vZHmJ9yQms6pEuM09CagItZ3CIBuxyRDeTF2vnmWSyzkn/
39d6iE7l+YK+r1Xd15knnG0osbWfUBvAnO365lbHGs/tWT25Cc4aPaXTTAdSZ1tXRwlnCV7oUMMc
5t/w2tUM+uCar7ysPpaoK3wf7aGAiLENUhzqiX+cfHP4j/qeM/UHVIbg00RbAjv/wY+lE+FsAC3i
o95NXGnB17vVIHH9Wwehy2d/dKvO30xBR1/RB2tA7L1Yr/KzsPGPF9H9+39kb2asne/HotF4EZPR
3esJH51TkvMd9FDfS+wdjdiNP1gMxOXXoIM5py4IJu3r97t4ekZZ6MZICuHLkB4bY+apqaXyRhOv
0/nNy7qH83H/VmhjNDry9BDm14VUx28m+raiVfQQi+y1QTW5pVafWb9YnF68lmeHl6Wpcpdgyxz3
Dzl9edXqQFdrcVQF134relq+DbShEl9fXOdpB7hrP5tk8xS3j40MZq9BWV/u6nrr7i3IjB2ZH6mR
Fo7M0bb7ysSzp9fpuzxGccJeHd3ti6D9TCOvC9f/fQOP2bsVm0llSM3IYgp4M1tbhB0kRqCWbyCb
plaBjGzjXRvwImrlkvGGzY+lXLz4PAmKpq8VRFqckhDTLU/CQCwWJ8DfNwsIN+milHz8vlDkpx8G
r3rG86LBwLo7Bf+xXNUqD29i1km9bSeT/Qxw/jrdCN6wv+t7U405Vsek7yQ6XsSmZxWI9Y/rPqTH
l1jP9fSOglIVbKhASGVK80Ud9TTXtVj8JDGmZCiPw2OzpH0W3btnI1Xr9QwIR2sQAsM+sOe513qO
4wTeDzjFwejF/nsaeU2Ni1LEieafRfKPtypLqapcirwZI4+RdoxpwtPsiinT71/vT8PhXzkKg0mR
aTR/qQ9RNxDb9qjLZ22t2NvJvtg27h6/k8PhsE48SC5wp3bf7XS+wyvDm/qOM9pegAHe/ZE14LxZ
rWLbm+r2uIAZazteFzFRLPj9Hp9/hX/c40NATMqbESdWqqytwbbqbdEumRT2bJ0634mDo6/7ebLf
VKDb/g+Ca9sXF+9Slt9e0EP2ENXnY6rU7W12gscAC/KGDkNAin50ZdDCMwk37ohToA+BoS7tmzzT
73OtGGNYDjwcRlMOl+v3W3qGwSIf+J9v9rDypfMlNI55Xc5q9Esuw+MA/iu7u2chPBWCvaSnQpsx
+RJaJ/Tjb4gC8qtSoou2/3orlkwThxKG5OBh2Uh3vZG1nMSg1mypRD7fFRA0dMVP7f2Sv/j+T8da
iJipONBbNHMesV1Rdgr0VhakUVLhq468ndUiRQNUKq29FG+AJPkjoa++F1dGXSiEK/J7p5+Omj45
rkt1LNx5K/sGJKzRFn4QJZMshVHTFLaZ7awUcm2BQgTOiYLiGk3VN/V6Ykn4qiUXV7KWv3+/Z3uu
a5CjP2vItKgexRIVy5LvrXCsZoa8VcvlBVPnyAk6E4JFUL/ll40pLK8iMN+TTOsV9fyJdJpc8756
WjbyJgWboSKeJGPem+Ailq6u2kioNzrhP+ppLer9IxMbON2zSteK+zLsKwbpSvZuGotM2QT3z3v9
fe1mb84J371sELQu/kfVWzlAuTzAXOUGEc69xC/qoSdrBh1F+hiSpaNN+bhmGrmWmU+Ce4Enj2IH
sjYAuHF1vrwo8J6d4LxY8C60+RSZEPr3iXSRS+kU4yS0Lv3tHiMKxmyFvV73l8J2V8BueDNtAHjO
zyBwXiXMz/raWIlhJEYwBXDz6J5zvdwb3TxVNTpTd+eDHDTrJxP4IiBh4TW8igR/HuVhH/51uYdQ
UDZZYyppcl9X0hfQijtswQs9dE+fdAa5gZdfeywkbD8z+/YZ5L0YloyP4pwFiReOq9jPirGuAdTt
t7jxtZ7pJxAGtkFi5+e+BPLcdPPLVBa8uIL9K6HjckV3BisJd8+2x9FW7h+Z6gzjFfJm72GNBAgF
yn3L2v4oJjXKeRe3kyZZB8yAbfU4IA83oZngHYkgW4oyBW57A6hmJ5zPaCOCKR7V8Aes0UXyjvEI
FqFnQu77qT/FrpPpywtlheAO7qiXnobiQ6z7pD59Dsgsp2/Q0xI7M/v1PkYYY5HLLp4J1y04+btX
/sDK2queNIUVdsLJIt+O5RUsGIb5Wor40KZUPe+WupWAR4FtfiqYYCxiwyWuXU8+mXcLdaJ1lB8B
4Uv0eDtWCZrnEh436vZokiK2jhA5wtlrD9UBcPwp8QDbQzoye7m8uaB2GMPLcXVlwK8XCelHuzW2
efGqvdRlXL8tiodU2SgS5UzFi1g9WlU0mL4h3prAUNEE6KNt7R5NyGW/xzTpSTZmMFmmglNlTKPM
h4XYFEbSls0pHYsXJxXNvlHGbqTobkzAEWiYxpDfJPeS91r9OglT1LNMVB7h05DFvbiXZ4Owv+7l
IYEOTwzJomPUga5GI5C/CJlR9tm24XlMCR3HdwavS+U/mdLjW1dFtr0ugamiZvo76oTKOdLOatSs
TxG0YRUtH0QC7eMCvnBr7+FmMQY9ucgKNi6yPa7h7GBXoFWjrhqHHG8VYCwJPc7d4PmKshtOdDML
qPuL79TlSo93yRBMp+nIt/rXaEBnNnCUrAsaks0Oz5C4nCpnCNv5KglTD/XY430bFhR8J5pySvvi
6s9OADRBOfvAPKFe+5BLGdeiDo5ZCfLRQ0fGTcY1k9sACZXfHxLflSfpM7MlEB1gvOihKA9HQJbd
2uRa6HfS2hCCAdJChgtKuHZvCrIhYTvNtukZT0cRSZBrD4pDT7NrvoJN15HelOLEQzUe5ISByTbv
BHUMN4LewsSOP1BAVCqE3sx8tAVpHPcRckbhwcEzlL4trQUHS9wicH8w7f25qVCT9Q8RMeBVPVqE
m632JQ2bGcZQW9BEfSDl+dSyS6Tk9yo34Yxub4lN38xBwG0dOKPC37KiUKvy8pRnKDxQ7HCNGbEX
P/BhhkidErrtO20SVCVZemfkBMM/yqnL2VVwP9rh7EDiimqHP8mnh1m9PLl1Yluj22pmvmsqYpiM
CANfdgqasgwkbXBmdy8wmODLjBFgencvDwcI4PIYFNKbcT7yJeI1MHacIO/+e+e4BM24B3nf9g4H
AZqcc0iw+B1LjMPQbFLhN2ApAHL9GviIKyEvYRxdS+hNopabv1JTYL+y35Z8j587O0ePhzU0cs2m
V40JBt0g5ygugIZ2MjsyvHS+Fel4jvwnf3PqJCghH/doIyKzekZVMO3nCDooeNM0U05GlCrDHvJm
DYo7mZcAOORdQbtisMIPCYd0+QLPGiRgtjihEKSMs15tN1LPQMQTz7TRqPrcNrMt/F2Tms+Yn/g+
ZNZIk/wXZ2e6pKjWrtsrMgJpFP7SCIKKfZN/DDVTWgGxobn6PahzIk5VVsXKEzvWWt9XlWmmCHO+
823HI4z4Yt2D1VZlzudQ0hfD3vi2WwQjZV6/1/ezat3On1eZ5yboQ6V7rgRb9ZynbCgofLCSPs3H
brESvdDFDKxWjXN1pDm8OMebvq4MLpimsVK9Lt93ypbMBCyQ/AinMSzM5m16TaB/KuPhITXqoVUx
4cqUcmyHtmr9utoQQryBO4BlZmD7bZbNXBXW3BlwDI+l1syJqJQ+6qbd6MNtazLpwDNnbqJEEZnh
u2gWsBECrTDAr7madJVE2hogOJQ01ItG5AAllXiEZFD5rxMvb4zepeMkgmkcnTuMQkdzrfjv3Ql3
j1pT8uBQMHSRjjMkRZLTXaX3KpndjjOWYD3BpVDd/iRkqJXfxOXDtHxZOPa1Gb6pG/B58PxnlTXc
V8B+JJb2tc0xWno5aRqrp+mAiWZMBgDbqqxqS8veEyoXQ4QwPxj9Z/62tfKTzIY/IQOWU/ODDXwz
svV7UoRmCg/lqKs3E1Lf7DkSpw/4rKrL5NiQSf7gKi+O02yMgMKMnOSDNBTzSJAGtRCIsea/TtxI
ESFVyaigYtJLWf4CEGtOB7/qj/sog2o+P8RVtZE+SF2Ihhla5rcOnqliAhiyxBog+yKB3uxwDCwy
px6zP61tWUOnYzQOO7XK9liiG/3a4oS9VcA/Ks1CtvD1BniA+H+sY54QwlWL6FoV3Z7o2qzhgqCq
2xgRx8zAfAC75c/bPtu+HMVld4fFprvZrIlYHafNaNj15ho9uiZqr5g8aW3k364TEmWkbhOG1E8H
5j2bkbdNqbQD4GLI/rhJFI807vMgonsHHg1vpJxk7BvKqjdH4vnTkyVQ+7Ffjdk85oPckkWHsCPu
6T1GsT7vucmQWYBLyRLARvdscclLmUArM4ORbM0EiSDVumQlCLe2h54Zup9DKCYiryAwVheQV7f3
04Bh8DskR/nrDP7NfTjX7COzh2YA0BdZd1jPu6GJtBWMxzfFkXXl118NEwp+7FR0Zfc2t/Fxj7ju
pAJYOnu6TDcie13MkFW3b37o8qBWD4ibzMQNIQ8dyckyzcgRMvQLs7E1sG0P8FLHBcofFjycT4CC
eoFGvZ/uW78j8XLHePcdl8cdZSndr5V7ZD41nnICMfhFPxPE2E6edVd8afMFoNmRPFUtdGBQkPGZ
smayThZRJA89t48guFPYDwC5d+s4rX0oxEwOT8hWC+ycfPtycUUD+iz1WwmtwkRY5qAuEcQNjIi5
Ogt3FZl75uUiejNENH9zE74z0J8VIkAXYKlTQJR9nRnK8hKcGUdHp1nvKDE0Y1mEBxlToxBtZjXq
6Iz29pDlZhSN0e95vBmOCzOk0et2gs27f5ze4yc12toTGUrcoFju1GtmaVepSX+O9jDL+cBlm4II
5wzkJ22ZGj0g6UoXlv3VE27wtJ0zldgsOvFsthqDt+Nnasg2KB6zoqhnsBVczVd8FSz2gC/fXWIB
7l/PEzi5iDz6NEshDAYv5e0H3gOkyov2avjVhajfHqN3d8DqAVpjmA0rnA7NDpkojQIPOaQtrgIH
j9pfP5BtZsw+ZTZ8wz19XrC0wTVomJbUqZ60fTN9WGVggUvMRUf8KPf1hU0WCGM6oHA9OLPCSDdz
bBItc9M08h6ad+NMn7LDapRhdGLyW5+jhMnGAQTyTw11MooUfIPa6mU4aT8b5vovqsGM8O38PoST
CGDtRLjWIyT95soB0DLztr1PhM1wdApUxRirZXAS1sGFKDEdSytao44LRhHNirnpwnBRp0M6dIW4
gjUDeGWpXZ38ZfRJKczbrUrFHR/AKzcZ/Xg4s2RM4m4M9c4j8gXui6EBWr17L93VFsG8PA0iXXUG
O6oKCTrFHXKEOCqcKW5wyCBBoREPcu6NC4Lhw+wHp2AGQFO/fSCHk9JJiENtUaq7Gx/xlI+TgzT2
X/dORMmTRsoeB6j7HKodOR16OC3t59HsOEmDQ858Jl2FhrJ+x6AZAl9W7I60kVxx9HqrLo0Gui4w
KsVUKO7tOr5vb0WQ3K30LXjirAddsH9g4Tj1/10UCeLLIO1OWNlQNKXL8KXTcDL8rIie8RIZVg43
1Tlif8qj/GYUCExCTp3c5xKa9dCBnqV+HAmRDYWMpw/H+XL0c5hifnhinAsI0/BUQyD6vMGlswdQ
pTIHDJPdNzQmtgubJ7QhzGR0O/BzQDdfOVMTb0fuWwwFH2cMeSNq2UWhxZQBYmHH5D2x53DOo89g
1Bzy3MR1wP6Vl7wcia3ukcPkdRQ304GB3wLXHjFAmm/xtS4DC5MxDa0h3nAM6z7ifkWwEiNH20fI
9R4XLdjiU7RFMgqHq8R7epr4Ii+9/USMunQ4YQSXQd+tsH2KnNQcITyt/7PgsSXqR3StEwjdqpXZ
qXVD0LwwtqXZdlUY1AI+HkCIJsolmW0YWB89VdiNsLmSdQPMRHXq/riIjAdpCkAQ4CXeTOkKk4Kc
ICwKUEHoCx7hg3N3QbheOv4ZUzcblgflrduXOgYyJPhvGALHVU/RX6E5uFSIhc46FvDNb63X/mVe
Qzt3rth3QFJvIOm18/QeI3nVp7cfGDKETSMAlQvEtxxLE1jL/uCQ7URkt2uqMxgAPZ7RJ/S+tlel
1PNJcVWmwjxzUm+AqwPDsXbCzkDJHSt6/+xuZ7cTaIkEZUesXI3qxQ1eHYke7t1aAIfmZhbiUZbq
9Fx0DZkPxkZxLjf6llO91FyJWVe8389jSTTR+jjZCV0YnAOFpX3mTutLflaa+bDzqbM9vUQMYEMy
701i3Nsrx74wq6AmnXETotiJrrcr5kK5DP2c2uw1u/B1fkhbJw/jAYcMVd91s5D8dDxIHJ5bGpqP
K4aTKkbr9+dkw3FUJyl079TsdeLVinHbhU8z63jBQ3pmFxhR7PeThwQEhY4AIpoDApiPcFSxFm0o
+DJm4VHC+LJwNprGOd68F1dBEyPQsbsxDZa9S0KTe0XQgsFf1P4RLpdDYCbPsJCMrliAjN0ccAm1
ivdesPF7Om/eDL9e+raxQ/iSuOZYwvxECmwpgLQU8FahEY9fM3n7XiuTp09M9qXtHhwarwVsSNFA
i8kGSzcwyjPNUdBxL4GderLeceaicT5p3dKq9kyifoAf2rxiS543OOaBI8QzCSdHoDgNwKNHW0b5
MEiUKeWKXFkr+8nAkPMRRxSoKb4Cnwx3gVS/wqgCCWpm96fJRiHPcL7lQLe0AA6jOSDNlug1+R9S
vSR/1MldZnMYNUniCMYyEmumAl4BDcOB8YDeGjqFaL1L+40CA4AvwBGwvBoXtgiAG3AfEJLP5d2i
PUI6ZwwDEeNWzpFPoFr1e/R4mbeXeb/r98TKX35A5QFADHnE3AANS34OYlphtk+P5tMnJKFV8vFE
9JvPyvLsWtmwuRJyvEaV2Pi8XF//qZNAjFcSaH7gp1xoUnPcGWzYnF6M+fvMh6d7o7rr4dN4LFAd
rjRcHaMhTKdU/tbDwwMALO3Oa8it0Uy0oTgD2AbLPyou2gTCyGYwU0JwjZXL3Os0mKkL8qDA3nE7
1pDSeMjKrHD64ImgdpFF3GNG6mu1H6yOTrzrsKvJRpBNldAs0xM+g4ckrUS/SGIibJyUBk3UpAT3
5br/GA8avZhIgHYx+4tw3Buxc0K7P+58ot4oMIdj4MfCMrarnTbGPHt35+Ucl9I8d9IJ1hNGgebj
1/NHfkUxOS7KcQlLDMlAQuhxCvloBh/OUz+lZYcJk8ctY31W/6OAJFIY6OnBz4vNZq5twq14qUP8
Fm4Z0BAsZ3Ya7MmUEmO5Jfs10nF2k7G8yq51A1AsEHVhj1Uc4tCM+9eB1vFKtIV1h4ul2LtfnBPQ
T6fB6gbPqThhqpZwg9cAv2GZLo+jjsMXQmoiosfFiXjT8nRKly3omJD0Au35E/CJ4NMK4rbd04vu
+lybJhNoavXiNbRJyR4h5BkJZvqBy7nMdq1gcCAioAbfa8xpvorGMYO9cBAON8U4rvvLpq+/3R4I
m0nfBiE7ebuiz0cD2YEUtF0vBhNaj2aZ87h0jC/JjsaU2EfVIe5o9+pndjSaWBeOjggAGyxP6f36
s9Fr9WNlV3heQ72Gqte30swhYQ0KlOQ1XynBa82ZJ5c0swFH0qM31QJIqDXmDaoYlAAYjYhNAMMW
jFtsv0Ficuai3P40yx3kvyGKN7ToQfIiTaIHXwDR+I6n5e5xMlxKtAWc2e4KK2wqwjdHRZDGJWwD
mKoNgCH+yEujKWLi6Mv6Yj6KvjirdtFXbgN3xtcmIww3SNbxfCMomOj+Mee3u20wHe8z38RgvHfD
bHyM7S91fjzU+NC82wb+0JkqGv/yfAYHFXwnnEIIzEP9nZMNJ79gtUd6VSb4XJ8CaSwGM3rdK/iw
pTo6roG6QWotPfHQZk6Tj7hQ8YCtEmDBM45LYMdtw9LXNuYu8os+shyzB82t5+OnlJvDcETxoOBu
tSZvzSQTgw5cGogjMGbHpwlqEgcROyqQgH6ZYCc547WjB1eX7/J5w9seYJLBD2Bin7DR4s5wQfAb
diWE5w7ryjcGsReWNn8OVb1XWKFoRUhckSsS0XDvvhgh4gH9xe/+iLkCNAwj7U4cYeTFCEps99oN
9pWeo/huFdoo7XUg8RfG8vwAzlWMMM28CO8Vo4nl5YXdv2r3h6AYZZzkU5C3Hf9eQmSF95V1fhC8
UWJirtPCLABXrrDoLQ73pt019w0awFjKFxoyX5jeWtCxnV8PcPM8ssJ8BGPGjuhcTmaY16y0eW2C
viJvhk0eTHNwMys+Ju/Smf7EwqZjrfkQSlfJkshsUsMCeZg7WH7OAz44l8/Xn3fUX/gw3UWxszgh
QNEksywfP1h4TeUEH3cA0PysIo9vdfcbwlX+xY1BNdgB+26zZEseJ6nE2CIz7DbTwHstVcC+vIE2
6kOvhR0KD8hjMVJU61ntEl4n4HsUH7bHB6Dmjn35oMxi9I5mzo3dPADALUg/MX7TohwDD4LV7n7R
Q6fq0i5x6SKTzr8Opc56Rx+caJyxPMdcxZdjF7D3tCUoUNiuKCvt6p2sGIMDq4NLlce9k4gw97kr
9+v06HAU6dk1GTf7o6/6r0m8pIAUHY5wyDZ3LNfHy1ci54aCkMvY2UhBdnTFkAljULu0pvPRaHbC
0Uw3EQ3KOFPnwE+nD57nHUoNuJzjkha/OS8rEH0RvWzTxVDmg3W5SggAgPeMo4Jmd76bcYCogR5/
9eYAaoZEfq9dOh2i6Kx3cdqOFzVYiAqZPj39EnaQfwgjIBfBHhrShLtCL1L0IAyFBMU+3w0/ZLA5
olcsimnuy6Il74TCTJEzZ5EyR7NK3dANQNPubv7NF7wajsGSDsF2I2qjARygheyE7nFGyGKuBI8A
BRYiafMN+Y2jEYPS+4hIGcAhCIz7iv79bkrOLL5EtEhqaIJYmSmXcUMNkw6TDwrg4UIEDDruzZEz
LD7kc49sKfQ3+67qSY/Ktv76lJ2oh6kz8pU2VnrAfN6hIzjBvjDEs+CVHxlQOmGH3uysR5UAXrOR
EEPZgvPeDM4K/IPz0Xt9vjoGtmSdZEiaRz+b9U8xwvYkZahU2u9ZvhbNmHxLS94D4tb5SgBpanDL
LIbTKAyOZHIRprLMzj7hDo7M07krUHR5YkY561wf+vemIMJ09NEm9Yitv0BFCTmMp/PUD6FXTfIx
SAgV6C77DRZbj7VCb31kQNgaMKmly7iCowL6OnaRDQmHCCQwq3NbAwGnY3EVu8S5/AnsvfPcvi0e
PRsu9DkvzOCj1i9ANs3lW6c7fjvQm9GGekWgr04Iz3iopsPTT9x8yttk/v1jndNqSRfxInATJJWc
/pLuitndfi3DQ39yX7wB8guncn6zpIlMyfdmd7D0zg2miqsL5mt0n5CBHakmPqubwBwEd7YDHdkl
0vUbii6S04fS+Eu9BAroYD6AJ0n3gsnRhBfJlrzB5hUPYPJIUKF9Mq09XOHjOD5HE3HcJ0/owYvu
uGPu04X2jed6Zr9C3qNpK93eTVDgAhRUYSyPn7w/I9wW7vRxDpZPQ5xDmMNlhvrP54Je/Evy2OJd
axJPn6/DcDPwXyMYiBH4z7eF34JU7X5gtmeeR+lhozu5NXGND+Rw8CmWtqkbVNd01Hi9x7739WAY
knh2H6y1Kb4ZWiHyOL3it/Q2j1G2q5fI2I9YOeN42y6UzOxt3w6o5olwQF3kec5hfZ3TnXjg77ER
fSkdJZkYAwQb4KHWFAGnurdpe046jHyHYMNRKBzxoK5rt/D4IMK4g+ujPYYqARoWZnx5dCT3JWeW
/AW6bNr9Ndjghbx3mOgVsjE8Zuf1cTeYXAr0UaewcsPew9czyNo8Gar8ks1lguhBvUrcYFGeCw9u
+2J4jj58HPpN63FmvuzXNGFjTvsmkGEjwoRDgF70oHzyo+ab9Kww7ZPpFjkR3U4naII81uo9R3E8
0od7QkpEMk7Axux2FMDeHV5uMzr3yaiAF16RHAPhe2rXt6VAYnIdLe+zx+m5Zr5WL1fMdW9lymcj
4cTbIzrwRlXrSEoo88m2IY/ElI2nuvlSRANCG0XIreB7EZKlqy7Q4NwLEosehrsd0C1hPulphJ3M
Xcd74j4fD/evfMrNZZqQp/H0IPPgFIBsI5CKjfaMcIBCB3Ktq2MCmO4xEeF0f5kRjaMUkxv1jngs
WUSLAWOa09sHJ1iDzgWT09roBfXNVTidqMzMuTPZYeTfURGqTgEn1B4u5qe8ha5Hg+KdDKe0TwBs
I4BEzhikFElBMqGRd4TKj6mQKIZOW0QjFO6hSjKUSIut2ve6J1p6bw+wkBN5JZpY5CzN1+bpV18S
lZ0BtT3WsYG2NGxIes428ra+0fKgt2t28XMeRuYbhvmFOP69R71ldrNeWziUH9y6OUvby1HFGRoV
meJonXy2J3WvqEYzkuwWqeviHENomwg+wUFD7YT0G0kDl1nWhH4VSqrUygEKcr52iGjJbkZgkM2S
BNBtokzD3ZMq1vK4hnubeT0LVwyPZKPMFLiNHT/4ToQg+xUCigNdm2p2vsZT7bIIugIWCKX1gR9R
R/J7X68LeTmZvhDGydC/UcewE7Hq6ewObxnLmE0rbBmuov3yCfD04LMAQB/o93Uxe61J8vXcQoCZ
3FqRbIgitaBRH3W1yKQV90FOj7LLXt2L5KNC842RzQEt0bdl9CijXaVf+wmCIpaTg3Nb08w748C5
Mc7MsDt11FPzRiKevGvo8T/5IR+pjvzW83lCGnxcfvRrXZykiEDhAWhmyVWHoDJEc7BXR6Wd437E
DuxH875SnWIWeuksnz9nt/n9kC7hVJ6eszsD8uAPHhDeSUL6oslVZ5pRkOOD1DcjlPm4X3IKPURa
2SjfAxuusDFdAGKi+rvCuoNgt6LJjWXVEm0JSEk8jexDHQ321BiQaCPEmZNzmjHV1rVLjLRJvHm4
xb4cvdAHALGIllQPsh14ZXzU1XvzCnGXhq5EeaKC7siYPrigZp2R9AAXMKDiZYR5l2R7HUlXGhrS
eKqJA0bO7bh/b6Ha8jDy8XNbkTSrTKaeSbRmp3zco9JNog2JX4uc3Msk9epiP64FY7EWeW7tI3MY
q+OA0QycpwmJOB94JOckji5VrpGyfDscQOEKxxEVBFOC3xbPAPAh+tFOO/DtzdTcuvPZOnpnj3xi
NSbh3UFvgJWru47SmwDbTPUZ8BujPIn7dFYsM8Q8qE4wdPCaNOPGRDjEwu1x2mk1/pX+5HR32i3r
KIehHqyJgkvLfUCj5vaO0hNREzUqctu24oI25h9uRNe+BBk3PSXjkrUtgveWFuoqp9JBKZOirJ+j
FhAgHMV9sNMZtwZ+8gsitsTNGRUI0jefdzOcscwJ0J4YQRRdPK2jLlMc0ycz0eEJjYNPXj/wkdpY
ZN6L0I9ChimRDqP/ziqW6fI2Z8+xvB6XdIuYPd0mCDsAQbfSWbiMH3qP7PgydLpde3SELlneXyQT
cg51l4VJSV+0LtTwVEcUZfW6oHgF1P9tUBTcvqfEu3PFGG5Tl1sxQe5qKUzqbYOLxt5fkEuIDH7T
0T+uguQjh3bb8enzSXxCvxnW7/sKEQ4XK7A1ki2U8ZDVaQxQwFBX5Yuwfw7NVJji2WVbUtACepL8
isrEYrFeYo7JK/iXJLBJlzxCs0pHcWsI5fh9Lbe8rKHZQdStemjGN7O7q5T7kHL041nZ7fZXB5u9
TyJRDwK7gIe+T6/3vjnc0FmMTbJ4yYCYYQQQ2+kbr73qq4+ubIn8DNJTmfWCfc6VYlXJMPMbBNY8
jyaaawsxp9/MfN/MYtsn8R5aT27yKXla1CZu6xu9HC98XIVNhmsLFVp/Y6ExYNwdECzr97KZYHEE
MxRsgfxarUsb2SnclKimZ5abyFcOJJeVQ7xhaCqdNl2hZ0d1IiSKW8qkc2kEoEHXyxvT6X0InSuL
mhjdCCHODy5VMK5dbh9mP5/X294C7LyIgmO1fsx7topKVeG+cb8f3dWSa1qqI9kREUtJRt21UCdH
vdUe8Hez/cpI5JnaIYG5SpDz8f4qNvezvFTmWnd5XalNmwyWRwNjQj2cf/p2uKSZz+ru/jiYHy+i
mRxofUQahCNvol2jA/OCk2wWrMMl+4ltdwAWQGKVAe7nFBTRqnCPO1B6S1YZKjr4LBxu45gRDYOu
j01taYvYE5zQO3rqjjw8hSpoGA6dGizTBkMLS/k1oVbEFmbMhYCN+AWf2BdFS9wVbOtgLpiFS26f
4rIVdoYw/RDOdNDaj11hnGQdY3/3yw0A2SBEfipdyGfR6U8bCgaiMfyqAfU/idkZl9qp5BR8zKcc
WTzMAV+a8LcuKAKpaxUfDOnpcRcxIOLnBfR3tHoLg8WunnQdO5yAUYEUrJ5ZsnML9ebMQ06ngoO5
TvH1uRN3bo9zWxUqzTIE0JMQY0YK6cKPyufYVYx2S4mYiKarDCZzcdLcjNS5kxNzs1m27bDkInli
YI53kC396x2OKKz5COEUsoLIpdEWEcLUfF1SVDxLHXz9Nvo8UibGJyLjbqZTblCn6TgYRTEBYS3Z
yqbevHrGG5tFjoP4SPSxdMvsRFKQ7CKeB/xvCcYzW9l4rJE8YjmgZcLGZzupFyTisIioKF9Zmf1t
/jlDA4jm2OUgNMOMh5ivWyOjwzg87YapOQEr+TgA9nOJJZZ2NR8apAQeFgt+aQvEHM7kcLBoefo8
nfp3w0UOwsZbW6wQVVxkNoPr5GJ8GLNjaU4thDe3FkylkdbZnKp1M5nFA8YvctNd4TrC2g+74TWi
40ZvUL+wryQBXs4iRVOAFgDjU910fVODRXGJx3uhbyNSRFVnty1oaADsCwm7sekglimpb2/nReW9
ztGKs5fl+abw14upOZZkqD1trI0rJ8KxQPeSg251X62uxxmbG3Vpu3Iazwk/rixdFoZO1fHKqrgm
pvNePg1G6ZxrsFLm7Vxc3nfXXOEHVoVdGFf0PEgW0zuBkLSsLyoQMc9KvzJmQuL8g8G7DShdltpV
dFCvmnG6w/Rx+VJ1ZgtuGi8aXYn0Yxq2PH4jNGYBiKo8KQWDW5Iz0L1K6bAwr5VHrWcz7Omfb8QF
zcqRu94K7YC7RAWbL4dfbbZ8CPo1s69aDSZ89XrDfDYfzcRZ3J86IqBUnz81OpXHlEiRSjDvJA+M
mujMQPLu4YGURp4b/vCzP8IiTuPAWajYG+ltscJi3bwTGYyB984/b5pJ4VXpjWk1bs7aJEoWaXLm
yijrP83PTzCvhbEZnlbXBdoCqb1g7Cx1uV8RXRohEGFuD42GIYtHMK0SUCw+o7EwP4c/DNv/o31T
7cMi6IuS0PXWf+twfebDMEratF5LF8pV+tNtRjRpj3o/TOBJ/+hR/eN9vvXvSs+glYKmbtZbNJin
2aGNiBjDwKxXzXQ9speWfZCuswyAFZ0btJw03JDEdxxv8RMz5u+uZvB8A0i4kiwNoFB8+8SvVChb
pc/E/LM3fT5nNc38iv3fzapi14r6Z0eupKh0sEINEaWhIH1rVb1HwfDZbztomzn9gCsMDaxnIBM6
t3TgRZTC2TL01/33u/b/Hi/mXQcCg20MZECL6ab6fp8vawaqepcGLWmvFxFgBX6U5Ano+MXjBwTk
P+7h7+80+Nb0q0b9CsTHs/aUp9urcJxFoq789N+f5+8hxO7jSMxCDIZ9aTj4NqgM8uctHx9llwri
rEtmSr38/xkI/HsH/Pk238aemmF5fCUylOmheD1qK42UTJFoRlqZPXJO1ah6/DDkKHa/8a/VwWeC
5sKsFR/tz+f07L2qwSN696cV3a39Fb6mjY6zRW7WpAJJ9mCIl94R9kX8mKPx+qGX/t/39f+9/fdR
gvw9LHqyRgIHiTGy3YoN3TC4/9CwjRH518ekUVvosxagpX57fsmxbZJBLBDQ7bdFbxTBqDXofwCs
TyPqlATCEkwqGRF6TPXlGNVdvDTBwonbrfGz+qg4UeUG5I90AVV0tXZvnShNNJ8TeODhFVZOsa7L
XlGJiiNkCfllTIn7j6/u9ZSzbhQJqIGVO9VM1dFXvWMbjsbMskYuGSr9MrT0CehSYzbb1LZz7Zr+
mGldN4HuLBrdqW3XIMaEbn+6XYgwSWEz+jDa3A+l3m+NDTAlZ9UzPxe0LVZ6+FUh3sjYaGQeh4xM
BqP3tPp1UH5+0iRhB2g9seWldWygL0ILjyHmpjLvH6g8ZJPPh5fanw+HbmjI/jRKDDm7f7J8/zZL
vz2Rb0v9IT46ji5mydybH9PKXvd3Y5sAT9Utd+NGZuKbi5+s0t9d+2yv397zmyl8542a1E+x9YRi
VlQ4L5GnZARBNlzaSvnBLvX/Pmb+fLdvW+vdNo9bKrz6U8lnWU1CoxM1YRYDdT+8Kc35bwv1D5zP
n2/37VSLb8KtDiPI+WrkJPmsvhGlUjIalPTVMbWkMDSFvy7NGFdU61lF8i7rNHAURoUkmrCbbaVM
//uSxH/u7qEsgBeCgsu0/5/GJaqql1q+Xl3LjrlX6SWmDMJ2e0BZR/WJhy1fVH/gTwrdglP1g2nr
/9O0/fbu31bYu2rlR/hWhemDQSuk3dClJPrtNELTH/GEv07qv+zob2/2bWmpQpr363jIKSQth+38
aeYAMAfNIabUfqz0AQ5w8b7IIomc+xaIUpVPX6SVWvKATej/cN//vfKGMB4UnAux/+3wDZssewkZ
991jtIHRDtrtmVJ66COGlDQDFHmm07nG8Lzzkzn/p51VZTinCiM4HJZ/PnFRSsHbqtjZBL0NPdje
9H02ntIeRenlQZ54eB4HiyVAauwjMA1qP+FlOuXE/vDPyM7aS9LXtDadSOZ80EyRjKxDsi50spcS
iassGRd6N/PvBCMc99DOXuMtNuqnabN/rtvfPsW3raRoyl0JwmPr1egrUVMmU0i5vCn+VxaiE7mA
m6qKeEp/3q30lt2kNibXI1GMeI8RrQUNX9DgTRuR+dNR2//ns9HAQUFOFQW4L3++W6hk7yas036H
C4oY1gh7wahp7PIBD5eSbShOe9V0oCAz3py5XEOj1P6/WZi/XcK35ZH2ovDZax99aLiKP/QrQ928
3G6GsPM36GTJzo9L33gTrCF2g5ns+sT/+xL+eQQwmNZ53ExGf8d8vJVAvN+qWMDfSRC6ZC5kgrrR
D9vgHxEGtlgDB9+B6CEEdo/iN+83TYIqFe9sQNPr0wWvm9PK2jdGfWF8aHqmjqqPSWjPd2Jg7cgr
dnodP3EQ5e5e/mWRfruGb9wM6TZ41/dC6k2OU3Tc/HB9m91mjIIwqpCgjS55d0SQ5QIRxuMcDMQ2
ngvX+0CPP9tJ5CH9g0Yf3T9oKMtMbrSzaE7CPqZzx67p/CBz6aijnH4cL0J3Np6W1Q9r5R90qz/v
4Te//imETf+uRU1HAOy/bVzDWNsNj4wZbWo0lPvIqtnI4VUy9fO5XC//e51I/wxgfrt933ZLVSmP
KGjwTwpzak5laonHMTU0Q1suY0G3nzpn1izWV89pZJIh8BYMTdRY1P++jH+f6r9dxjcTcSzjRxP2
oYnJmVc+F1WZme+MZDGZaZnRsooq31tch4NRSa9YEp9SWvozJp2aSfleqAkdocJPXpT4r1sD2F/p
ULySMvyFaP5tdUeREN9wK0RGXz/KA6UodGkTbzzXDJJTutWzn4ZIg3YXLvywKOR/2TANnQkY7iBs
mLP9c2NFaTWo8TNqrxHdO62QKblquZ6+aVGBUtNQw39WDP+HjD7lfinMIb09FATqpKFDyFYL06Ye
juRsuBskVFbkzfGRTFGFMcRC1hOE9+5Z31Sla9ks2vdt9BKJve50YZQgY+l7a97yBKh1WOFClMyb
0MKTIQhWC0YrSoYS50Ae6h9iF+VfFguarMLoL+DSv+Q8nuGtegCKYTb+uYTJsMiFxlFx6vrqwC3L
3H0IkalkF2WwH0b1QkUhqufe2nQtHXujsibB2h6vArpdqRTvS/k2vVXD2Utup8c6PqTaohOpaBW6
pdOWCmhynJQpclNyz2bE11DI7AYFsglx5Ig3ZAQzFLL6u6ii3UkZLNv+8No7rp5NuWKZua9jOK5j
2YmHAX1oopuWBJKP2+ydvfREoq8IUHvcuNGQMdBsObi/RuGxdn7cuv846JiTBoIrEOqBnflu46O6
lCO5bhjdmaSmyCQqcoKwKGbF7DHP3MB8H/57k2p/D8T/8Ybf/VxR6SMi1D8iA+jkV3XR37+2yZL6
OE33Gwhw/Wp0dwPvPgvnlSvMpLHE5JbmP9cJ+okdnvzGd6VL36cGS5yA6Gbl0pnPARkso2U9Ea1z
uRJkSuqZn/oIKnv3Yp1PetPaPa76C2Va4GNOhKElS/y/MqWO01tQgyrAjSe+SpPTppjSN0XqHKNd
ZlaMNY/WQ1dzq3Gyf9GXsGoSo5X1Yqouw2lv0vvBF/+XQwW3mlyXKkBy+ivPVQ9isRyQ5wrjZQcV
Vd9G2WxwQH6yD/98I00g89Rluv7yqNr2GdVCC5s40feIFKguPapiZp7jB/M+wkNnPoDx0PV6PLYn
yBl28bSVng7W6SSYLYMqOgVzySDD34nMAt/6/MH9EP9eKtIAqo0qDTpZEFH9FpS8qmcSB2XdekU7
S0Iaqe4vvYj655yS+40GxzaevqguqMNkVA+/hHqhBX7YcX6wqEHVp/1HO0dVAEOFtH6fqXHqUmEu
jgbarq7VHwKJX4HCNx/ij6v95q/Fg/zWloHA1UIBi6kDi35PpmuCzhFhiNAdY6wveflqYjoJdwVC
7eFHSokuHyrzoZb9YAn/FdD9cTXf3HL5UWrDPKt+5arM0Mh89LI7yc2PwB/+8Jz+Fc+BBIaCpKIW
oqiy+OdBk0d1fKv6QTMt9i+r5zM97Ny/RPRNVZ8+XdSb1FFCar+x/9uU/Mvr+eN9u/Xz29l6v6m3
t9jgITN9aOZu3+uCgqdLWhOUgUhd4Sdf9R/Hy4Cs5mBAcrgjIH37oEUvgjbxvtdeUp0ybVFw1MWM
yhWGMGz/h7MzW05cCdb1EykCNOsWNDNjPN4QdtvWgBg0AeLp95ew1t7dXj7tiBM0NAYhqaoys7Ky
Mv9/ALf0D+37RkFNXcU6W7pAt16BFX5r337n2GqyUXEb26WVYLcEd3gNKfLmMbUEKTU5URoFGsya
3R5dW8KfRCLGnmDN/vCTPIkH+VW6f7+XL85Esj9WdWduLuPLgQyC/mNN1YN+YqeKhFyFZIJBRa0Q
6DPFvKOMazPK696wZrr8e5d846eD0aSCXNQH6gpM2y8jnm+SqlxveyMQG45KTC+k+Z1eT9Y/tfe7
cMwfV/qiP/tU6xXrHWhzAvk5gayO3LSdD1HUshkEwbTvvWoe23937ugnxIzv3FiCzASBBKGJof/i
Tev1Wsn2Z5ZdduD4m3NovClThUwvsj+HbKNB11tMSAgGUSqB9f3vHXwjnPo60DY63NdgBWN2+LIc
axot00/VBqWalf2gSyb9X8lS/ewoRoHkepXPL+pQJy990b0ANbT21/P1e3kaqizLc0H+fFyz7+bm
Klnbu1BfqZHFze/CJibHYKpMd9qgJBysEYiYn5cVk8hEhXf27VQPeyOh6w4h5aTUGcLRkSClk+Nl
zBN388SqhhJTkN5ISKAqYNKLSFiBw4KOOZMRJtu1eE2xTgo0PPWU5BCFv5BLAObYhwpXCYUl2KMa
PhkQxoB5AUE0ZmczJR06YVvXeVdW5tSeNpOaHb5s1sKRMcrcM9y22krAAuwlpOLcILkTzngNPcJP
AQ7RoL91/BcN25ydqth2ZZ8V6BpINDddpfPdinWkmwFWz54X29Wkwix3TMQUEP5kxL+5PPKmqsC6
Eflnl+1P1WoBDFLKFPBukBuOYwo6fPJY4G0ODh4XZrUiuFl7H9qwuRX9XehUsZtfms618duZ66Hk
uYLs/Wbo8kNVwJW011aVK2xJRLuWwQcb9GMJdS7ef8Jz/MausosCNJJEk4DM/9LU7KAe7E0jZpww
QxuzmYjlLLqfBvQbYyWbNY4gxsMR+TWyuN2q+6NxUvMVqALUi07BNog7+Jq9/qIc20/xMF9ks/oR
Sft7d347krhLzBtsDf8nrlglhbIDvBVdjfRhNlg5XrIiu+mHQfvpKl8MZHGxLU3PWTgw5YuMDglB
kuHw097Hd5ujRGUtAxfV1KBS+TJY9a7b7I47W510IHOTJf3euxDzPIK4Q9ZHPdD9v3ee9o3TKWh1
TC+quDJXQLvfZPHcV3p5dja7EXGpobkm2JZth3YvofxqPdhSWmp1VBhbLw5Qgf0NCSR52pFed4rN
Dk8vz5v70jbJ32vssbmzJ/DKUZSlbwDbXlpWFV9KLWabefSwO1fhsWaHVDlW3jbfvNvtmjwx+Mc1
2yudw0MLx/3f2/bdpMaurIMHQ7Rb4P/+1PGiv11nSiFwuqfhxJ0Z4Spy8iEbcNYwGA6G5C50j9WE
3I8fIVS/vTSZCnpPBUFVbuHPS7c75tOeCW7o6MmfdNPVDB2P5gd21p/7Q29YMZd+tiFpFj+Gcr+J
wECPjAdF0oCGzn/xGXRHKey8Bz/F0Z458Mo7CZUFSViRyFZchtmp8C6sYc6p+YNF/U79ddD9DWSX
dfV1dfObIDV5v6zzE9EorAysP3UWC8I8aBI/Ydt/g7EIwhnSCo6+BUXw13VSlp70dXvZdqsDvI5U
0CaeqvvABtY1ed9QywhmU5xTuEJm8HqY9EFMoC6isfzaPbxCnJv7BwN8kU0yJrJTj7aPfxe771QY
YwC8Jlw/BkuEL2KX6Gunf9mSQ8Iex/QcHVb1ovA37xmk4/UPtu//cS1sLkto7LvxZbSV4lznvaQl
T5FIOTUK7OFImmvmr4d/b9U1MvJl0nIgQobUxQDTTPuKCnxSuku+3Z/7I6ETqCh7dIyol4LDkPWi
5DyRPcVjpd8b5gcUTvEph9BMOd6rlFdSSNCDeyEvWrK0C6yndoz2gJ1LNClV20dt+5E/sD+eNtO2
3PjHE54KMKsbKttJC6x1gwTplxacMIB4cfpTqGKD6xKgDqrifL9tyrfsApMPoQ7HUiNHSb1knXks
Enq5gzHq/QByaP53QiWmQ3fDbaCKwH+x0cVe1bVObeFkuXNmxzFEJPUAcPJ4H9uv2egyBufJ+mUu
7IUxA/HmIaG+g7yqGdXv5W7ZH7WTnFaSvzgrJ8UMEJZxChzWajPeLfUR/VIstr9w9keY1WJZmcCd
lD5JV7gjM4i1Isqgu7EU8pEAO3GscUbV22Fizbc/BGa+iUfQTBseI4g5Cc58hWG3Gq1eG33MJ9lB
UCUvj48f8w1Oym4wjePw810ZE5/4wYp8G6DTeoA4QtBEPsbX5CC7T+d2Wr8bqfmdoI47OeBaIDE0
p6AyJ0LsDnXO5rgGpe3VrKlxeP27nH/jnLEpbXB5TdcJR1017jc7ppZq3StO7M9obM6sX4CVY0G0
8gdzvNIsIgdhOh264d8v+o0aw4oCczzbTszF/6E0Om1Ms3XOwAwTyD3onxt9gQkDQxg+neEO8K/u
9PAjFvB/DTbXBOsdNl6aSdTpzylq31W9ojVTZv7Ta1pSk0saT39Ch6baDwrz05W++E7n6uycdqUB
qrz2sNkvIUDnQhCB/Mh5fE1Y+9NI6eDusgVAtALv2vpypX2ZW5dDvT2N7PPGA0akp83OxBSbc6DC
XkRFvjFTL4HTI1XVebWQIDaNmnMa9A6vWUsl+unTImiWnUj9Ib6/bZ8OQPNxs3vSJkH9V6r7Akwi
FQ0k5zK/3Nf5enihuvrv4vBfX5NWkPmHv27AAmCKz/a7CG7Tam0obX9U6d7+EBz1XXwwKVjEvm1a
H97MamP84Aeq343R79f8MpGctu2mp5z0ZNItCmgyZZMvmVQjVrB365j5fLc6R1sq5vrLbNwAKzWr
Hk7jNirSyMpZLv4U7PpmI0kX/inRCtXsafaXkUy1fdqrGkt4xJrx+QjIY+sBwcf61gKuQblPKXPZ
v6tAREGTtPyJqIctI/r4iyT1MX7s0aKSWv9rVlhdJ3unyZnEAZuXXIXJkzLL5+yjTZ+etoMR6DS2
4RJyzwBWPfjqeWAc3CjKXsbDaeFVQ2qKqdOG0q9ZlkQjaxYmxphZIiTvC1j2l/6gUNzLYHV+Y967
I7l9YL4fQZb4+GUNB8GhGDxSqdqwNZE/SL2Ply6BCpu+nsnEP1jD+w0RxkPQDT6p0v6khHs3hCKm
I65wvr8btYK5bnohRT9QjITCf9ACzfN3Gf0m/gvQ9G8d9CVanZ5ye79fa8CwDztP6ioLH6IQ8hBJ
oyl9NsVIHfvJuf1OKoRwS1VVMVns5PypGU3XGNbaaikTVC6BSflWvXlUuQVlfd9ZkPRu33SwFzbZ
u6r3PCd/OuJAWMmqqUDQUM7hGtipPCdKbbBL1VN+7JOra/dFaiDU1lWWb31k15GV/2+aS59g6XQV
+D7A39fnnkusvjbgeaEAMlEDYws/56RPkvbFqw3/6Mz6+b26idabUX1865delT6nVAIk7QuM4C3G
qb9bGID2nICPMQaFHWdZMljl+v3+dKLAh8zyPKO+BzTL7NkhwXVX2veHDsuVUx9HEqNqU8FBuqH2
QaCozMEkBW4HMM2tV5y7wbl92B1JOjx9HFka7E735xxwEiX9bJ2oLl5ZcYNd2w2S+v58iFuw/s4j
ZTMxwOaG+gYogj4oa4pf1L6zdfdstirDCsAvKF4vAxukNuP0nO6WBzBljj7IAod2B6hO4OyWCWDZ
tjLYAHezjY/UiVuLS/MMyBpBVBWc7gZixsPYOfuOPdsCVLPdE3Ql3FbV6BT4XqezDjaJBdpFEm46
Unsv06L70EmOz6AsOSROeEx1t7xcvN4hWv/EP/DdZC3coTC49yBdJLLy5yAnxnmnaml9GW2KR4Me
zdlS1p0Hh6yuLfVa5faeue3H8Pg3S0oWdXpPiCUdEki+rmazZJfgF6VCl+E+sb3+Ug+3cRSxliU7
1PPYAhjEd6fBcPFTush3LpGGS2RceR906Ej+bPDBajenTt0bK2MweuoNJzOFLD3JyByIL0iJZfiT
Q/RtYzUWUA7ZOGzn975cslVY6qhNeVk9QVbd9ydvYOpRv00GbuDQ4Hr8HEu1ymfIPtz73y3bN+tL
SVLDCRTTT4Lil9REU9+b68OF5o5GnVRrMe0OJn5/wBo+WhrTYH4ekiXXjmHQvBt+jhZ/v/w3E/Ef
V//ScuPc1aZy6ahg7cICrd2V8dFcnVWgkX640jd5tjTUgjCgT/zdJhjw57j2KkmGUteyIzqZzCAn
I9fKjzL614ZQpaF11KC8P/y9fd9sY8lVLbY4TUdjnfxFffrW4dL2L/sLcnzxGVtlAMrDcC01rR6l
v8MfhlMTz+WrTf79el/mjAuUG+zmIUous7gdTOzPF/1+dQkHwQBgppN7GAzv70MKge6gcQEWfPra
G/xIi/pNqsafrf7S14QK8g2caqfRxrQ8DQQmu/5lrPGoSm1htdSw74p2lNq2RwZNUOPmQRz/ASBo
bWezkwEuQadBlEElmNnpg5NNIj7g/Yc8XxnOrAeeXLkD4qsG1RYY6SYt3Xb7oCq7UG1tkmDgqlE7
cPxstQ/8Sn/Q1PnYUOZOcVexwKgVxb9sAEx0yIG3nFA5HgGg22f31bZxtaybnbZFzImGqWM/6ibl
a+dL5m/NTWDutcV6AzpdeRxXW3VY6dYPUWW1J+Lwn+EDUJ0FCi4xLuGfQlpmZtW75Od8XK5htTmc
fKdJ2UY53a0zcLlPid9vko+ecRzt/H53es37ypioGBBoAD/vumhXVqHRVqHeo5J6nU+OyuvefuxO
yui06/z8TEU8/uthgvSxqbevBxvnXQefntT+zUeh9QKzXilFqJJQuu/8pNcOMnBhGiVmD86GyloD
4Fc5u+RXA+tkgxlIUv1uN1xXPVfn4Lq57zuXuDjkfqLbi32exk0xI3pALOjJviyd3WZgtedhCVJn
Y437e3N+OW4ig218PdlPDtYa0DBTYJa2p8k6HW+qCWWhzjZqYFdtVRuKWEBo973HXbKeJwau5bkO
jwA4bIAqLuuZcwHIaHFooLmPz/ZKV5TnzeGFHcwqSWZn4Ej7jvNakP7Rnusg21AGWWXUHYOvRpTH
uuiukgADYQHfvYfN4vipgkBqOl4vZdNI30VqBoxbnsfJFnTUo19lFKuzH6scE1+n2FE/msNCBX8b
FIEDG2kpmynkABj7w7JJqWIg0TkDuaj8MChO3s/U7DI4nZ70491aua/sLdjVdjqSXyi7s7flGpjl
xy05Ozb1xtVhlvae9ITdLnDutj0/+dXvk1eWvSpG3x/4cPIOtxl4EOVdveaiiz0w9s1qKxh+rK0O
3WWUAreJ7w0XDwX02qTa/9pnyzqBxWc9PZE8fLnE/OWVAG8cjkBEbfcoDL604QybS+cddwoRLb0I
EyUfyAfr5IWyvyJjiQLwM8Ob7usHYPkvz2p9HhfdQRscK7LKkmZiUV26dtbu343rN6mJmBmnb/DP
dohRfTEz23XTP+Z2foHAz7o7P+0A1LapOb3fLo/zjbedgPKmR2u/fdr1A4pLL5/ZmqKUoWIPW6Ad
HmJAOpUxe35laL44qx9uTi7+VZWh9SPZhywXVnVfbq7LdrtdUuPBjCQq3ptsPSrOKK5Zmm4wGHtk
ut5Rw3kn9N/u3fvi/2vmITMRFj+iszod9acpyexKw40uLqPcDtDgM7nlbMQNmKOA+nrYV59V+Qil
StY3piflElL5oYBe/fdOUHuycv29F+DG1tgWIH9EY5RYzvx5F0rZqVlWbk6r/p0a9AL7pYt7PJJp
Ly4/9aD8VAGg6MVFpMa7aBeZUEXYgc77/asgi5sxDAU8D7x3fplBMzb5ltqJzVSPSawDd76Iuvj4
q/Fvj1PMxlhQRDknOwAeLY8KyGEop67v7KACWyBQg8avfBv09NvPck6iB4I2vfX2Ab0R2WDEOl5J
vURgeZdrOKwPGIrAArNY+LWN8lctOAGpIp/JI4s0jjp4tV/7QOPxc2KINsbx3QIfWTAdPC1QXlgz
PrX87MQPKg84CnAdNbR1KAcYnuVhwf/5nyhxFRaPbMNjsXzwGH3VVwIdDHIA2scqaLwAvId5vAFu
pBfuqCQvgpa5vUWugCYLD4EakoHqAiQQqvy243eda/L7rb/xewAQp7F2GtZhGphet/wp10Ejc/+b
0RdqRxLdCDDiBP05+rq2zs+XtOnPwUe/zyMkIN6N1RjIkdntXc5A9WLwQqNkClDx+MgjnQuWvzzI
mOSv9N2ZnVenycFvAy2sg3KSxA1QTcC9urAeHefg0Z0BowLR0pdnOdlMjiFoTZNsAdpQXMwuo/Uc
qJ9JsjgDvmNHxxA7yP8gznDseURKA3hKfXIwRtbbgVPA0AIbGGwdA9XTPctX/3nq3tYrJwrF+Z8m
91yNi9Ue6xjVgG+1QdFERPN79tAEuihzd++neztuoipqouI9QwTl2UQZcEDyzvKbKH+Wv1VPjmgi
g09Ahh1noR2rD/LX7TM5Xo4FionPwLDhVc6SP2ecU86VAMN9O/r2N5jRXFl+bQHhJJ/JOQSGqEEZ
5Nfwr/nyFKxdeQqQt3zDHTzI93I9znp9L1e83YMca8bJsgIN9XpK1bt+c7sn+b0dy6scdxyD9B3b
8XbKVce3T+RvuTMIipNwP/hcLw/Hw6zaMj1AcrLRzsPdGuj6YmwB148OjztqH6aa3wee2gdcY8S8
HZKy4h18BixsAyK6qlwBJyna3meAYslIHGi0jZCt2SRaJkv+44aTZTPeTOW5XjTj7VSwm+zYAKnq
ONdcnYFOwh14oZdBM06W6VyO205xNIkVrxcZx+crBej7ZHnge2emzKD74t3tr2Qpx8vV5HP5Rv4C
oHpMKI0srgUvItNyhgOfdQSwMIMHRP0w5hR84fDoxU9nGi46IU+xjaIjDZ+pWK0ubnw9MF/kfePv
vZv12nt7ANZTlN+Z90KV3FYjNoHxSGaml49TzzwOL0C83KUxQIPFZEeaB4iEGIdg6+dx/rI7h9od
2LdDKvsBQwRXQpKQRs47IwE6Bq56YEVAcnubx8Y/0IEVlBwylPCNR+lcUNnnIrlkNMX6PVEIoLIP
k3YkkrCLytDh/kFWQXc3cRtskdQKKXYetVCDzF5mKDCkksV+wpbApB/CPxjXgQg0XPMgZm15yJi2
wY4LiAlIFmsQgXXX8m629+SbEUC8b6L424kyJb92Blgeql1OLpx5HQHQgvkVGysPMJOAmzqTcyy3
o1Bn5In8i27ANXIdU/g33NNw79UhiaghCJGjvQd80iyPTO/WHWI1jZUJw8HBVYPdWEath6QT7okA
FQyPIUET2ivGIwm3jP1hDFkd4ynHZdPdmNjc7Wcy2HvvtOiWMrDpP8MvB+bRcYzMxznpzulM2pMg
4ymbaekdLt2MrqP/+JPaFbCsp9Iq83r5BhMoNyKvdrSfZPQceM8HeHk84w6CBcbTRIC4IrwPiOLZ
72hRGgAtMUlh+TCRKmbJiEDESPdut0UrsBzg0CCulyc1EPHdoN+i3Ul4E+Ae+mjGt+Oy8GbhTq9i
UcQSie3q3aO8oz7h4WQhKiuDzpNPLiMN6tfuA2g8VLxFCOT/45yACNdFxoYHsado75GnyNfNup1X
GcBHSInu7bDeoswIl6s87nwt3MTyCixeoLkyHFlogR2PdUCp9XgDjthMZqUdgi1SIFKaLICupct6
Q0tFCLr4wESEKbjqsmgpzgJaK6ZNzJk0X65eTuT8cnWZM84rMdd4HsTMRdTlvhpcmoz894T7yRaQ
krknEiVMN4utsKK+jx/IIVukkJmPh1gTuVXMh9gJmTZh8MN5ydHJemTBUeOQM4jOJrN2dHvUoYnc
qnhOt0v3Q+kI3UvnRx8mQob9tJDhr0O4SHBAAf6Md5MCjeWU4c0fEFsjhVIGvyuZO7eT/URjpoKO
KE7XgwRx/tMInRZyV/+eWuSLLakSCUqj5AH2IVxN2n0cy6Qk09WBE9dodS3jAlB7DFAmyitzcjrj
iXiLqosUMB7M+KK0lqdMsziL11F2nf9JfwoAsUbb5FvpTsjkA2ch9k8J6rHu1s/Wyz4o5uuF2H76
9Tonir0H/xLvQPwCUZAsqEJrKO5XBiaEyV0cgeiTVzlr7e/H+7EsT4GtzoJjuJ6LlZIx7d3LqN4m
V8YW4D6kH2FhlpTxk1lGPAA7lvlUtADqx6stkMFExRkHw618GZHNo8nYiF2R0SnJt2oYL7H/omdi
P4iqRwb45Qbj1IZlKBqKzaHbHYhEKEBrSVndwzhQTIB0npxGBtOGiLU0WMQK3iWcJLGz0slb8GOv
rRRTKM25jI7/25dikm+2RaZaxv5eTmLhR4g+Hu/EG7vpbT4DQRlgZmD1wVqcbye4YCh4FmOtUCNx
tUSAjuAS7oe17QovwMHde+uFzL8H/7SsnstX5k7aaDO37bE24hMiMzJkzkwmO9OjaSlsW9JHe6xu
Dt9cep0V1aDCFokps8bJyLjaDfGpjmB70eFy2yJtogKipTKbyFwiWimW4TzKgizYT/KZ/M2n6Kt8
xx2HCIV3wqPfw3KZT4Gbi4Etn+uuTuImCIiJMjgv9VXxprsihDfhlZbjhfjaye0DOAeyMT0rfqfj
begGsdbS/furjNeBaLwdHZjK4GFjw69mMdHzretkBZa/r+DnHrx+AKL0WFlYsRUj2VHfM/2d0AC5
ddQEKoyT7V310gSA++ZxFTTBztM8I6bCBe+ldDdRPyBOxiVkxhQ1QZXuwSNaWqw2RI1EgWRWzILe
s7yTh3WdKSucbVHHEgMgtlRuX+bVf//HcI8yw5UhTulCMXPi3R4A7d7L9AvUc3ydvSkwvY438LBT
aYO8yi1qQT4tIyWAy9lr5xqt0n3N6+4uXj+WtVLtly7pynPDM1dyU/JcvwPoCsGMmIs7ubPevYzx
EUBcGT2ZMCqSM8VxAq4wUmbioMjYSxtkJtDhYBW3VzTX4qG5J8IGYu7E15BJoMTk5XdiBFKclMu1
7SL+4rDfvJHbcSIrBHcC7JVohNgVcWJ4hyD0mZ1zsWczudXbhNxgY8RageeHCSzvxb6KHjbh+r1B
A8WBscmotjy0EeE8sE4sx0Y8rMf9OJmLAFBk5ldvLGXwAfojYYzNMITgsBNvvbo6SQD2FuJrIpgm
8oVLRDexxgFjhw/YMXKzaBNpcRpKp4NR7sGWxKOaZHfFR3LXe8G1DvcuvCcClcnOszLfTXoAq+Wx
/NUjIUdycSA5zWYsP5HEJjhMipDiy7X+YPVC5zLUWbYevNK1GFsRyx6nBA2aWYeALDZM9LnlJCpA
3TsP+KuF5vVFqjlfDtY18xOz0okjDhNyN2a7iTJP7viUyiCA2fChuUORdROsS4gEZ5wExxcUewA4
aQsrYPkfWE6e8ulpdlykocqK+KZAe7/gF3ufRIid+mxkRxfEvxTesRJ4Run1TSRLb8ieA+BU+UQW
/NImebeJskh5EZWS98w88QnlAi/x179BgZt7Ktrb+vJ7OVKUTxzR3syBh/SmkiBg8p1yL39VWALI
btyTb+Cq3pRVnFbdVe9017kvmY3EIvzfk6AEfWxcjz2A1y4OLhhoHHF7ojd8+7+f7bBe2C4yyES/
RaVuDxEWmQDtFXjJy5tFkBPcvtXd4jEJ5AiRHrEYMunerMbtCDlWRFvOsbm+Zghh9yzHNQQyNkyx
diSxEcczWPG92xHwvDezCMOHu5lYHmF2LNBVOf7xXGX2kOfu7RgyW7Hyn6z5wMSlFR1Z8zyC7YsC
ydstX4L1i/ONIvEQpeNHRC6vb+Sj26x+HAGr3dBLuIsSQvjX16xfjncSAJApg3UhYPdtIDotZgOq
y8EW3GLRajC1r//fbLm8isaLpec4r/uQX+4wFnJeWV+KUTrOxZcRP0fsAMsYukU6RjpN7moDP5vo
r2iw4YHV/8YcDCwO93rtFtM16b7rNBOQ1UosA1IEbUTYGSYusUIYW04kNhrvcySDDl803xj+NgAL
OEqYl7Sri4tDf7VhJWggYmAJmNO1FTXLum/D5XGayxiIjyDO0W2kr+/ovjVrrYbgmIjnwdsCcbu9
ExB9WSsmswpVhxkvEgHCn5KDjGA/Jq8vgplF8HFRVeOBzT75Iw11X/A0H9rnA+ZMfC0tcF6EZgS0
YmbPm8ahjXEHc4g9lglZomZytpo5owbilSRutjBuWgms6s0YYLhs1L7wKInuRkD5h2Kt0hjw+S1s
EeHNSZb/8wlRsl8kJsy0uIAiTU4pJ75doOVSaWgw7dYRqJGohuJt5j2gU5hQO5/W+ADNj2sOut2P
7lsYVZ7sSWyHwB5ODXRb9FvGVlwH0V3sAfPZBdhkVNHyHmWWP81F26VTcTJ8UZabSyEz623uuPm5
0kdim9JpO5Zr7enTAqtJy58uQyrBxbyIEIlRunWndKS8x5npY9vSKZQW03JcMqGwzVYyPCCVMhPH
J3jbxert+WaL3bvZP7ljy7vqpY4Q3lxkQmyI5f+9op3iQNxe5d4ZTdFvtBGxZgpa6mzLyawj845c
XFA41fATkMPRekrCrEwE4syQXbsAP9qnJqZPuLXGFt/67eBVyUBtMTA32yYOjBgccyV91z7h7V/v
VO5jO2lCbByTDxZL3NpGwNKD81KMM7tOdCH0ktS3Xj3+irlXRP5f/0JMmyiBgbdhulepCyAn4lo3
/0Pu6BZSkAZJNFck9WajZb0g45NPRWhMSOlkuklDeQAaCZrWSxKpqx4kF/90n/SVHf3TW/L21n3/
2i8G/zRoRntaJF9dPS0AukpWqOLMyKtYqMxbiVMuvq38L8sn8cPzmbidGexNBBDMSLmXFhy8nOyq
E8b9Kn/SnbfBW8/hWpkZAcDe4t4Q7hx+iD0XFwJ/nu1A+gga++nNEb5JpJjs2wjJTKTjbqZxN6Ki
iN6SIM3harWaUN4ZMTSa2lDssnibt/lFGibXFwOwiXIEu2TxdjONqMNTSwe3vgoBdIXq3KLu0sla
vJ6JS1xG8triJFmx7td0/p737Vhi8erdbdI+Lx2Eo3teR7uZA14t1n3NSeXB7AgRBNYV2iOwPuWX
4rCkMaiuwEJreEBXBwUnpVnejJiJiyouq8hpCvizvhec6cIZame3PAY16cImlkAJrPjm44oLLhF/
kRTRQZENJahe5CQIPQ6Khg+FzUKb5aQmzbiaHdTEiKdiQGSUpJ+kU4XAQKZ8WKK4Dza2phVcpQlH
sCgRv0G8CLY+rxb4ZlduOmN4Nw+jw+TdrCs2AFsLX8R0PaPyppgmAJPzRrwe8c01PDNx/8T1EzNa
AZ6qsMKWhsudimxvazddVrUPdgTOPDessAi/LVVksSJqAPJqux2KoexjqsRnA3U6lq7Ip3uyXGSK
aNnXyOMGTFrBpL6ZctnjwM9kPStO4L+vu8lmRjmqfCxLXbYzRjfn1HwTx09cVDk4mYltkZiWBDIl
wkEsL2xHznNx35QDsTQlKeflXB8zZA0LJ3xZflWHEgvZPNassWWqMImwGqxcJc56cA0WFeK7yjfy
v8TLytBaGRH5DNdfKb4y14YmDDVmiGUjMesIdioYOGqYUKcBYO5pCHQGDIHWavtmL3frpX4eK9mv
3HBzlsTmS68AmtZ0Vrvi17EkY3dk46Qf3ayMOpZRMMf0wNkLt9XjaWbhDl9+sXkNwsTQMQWs3pUe
3sNGIvD0A5khxEGG5ffpQAvFhVcivRn4TqQoUNq0b0Rp256g5X0k/q2r2hBcW0f6i8z0qPggOW6G
4y1EgAP6k7fsMZWDB+b+gFs9HifVFQ5XZllyDALAqVmN3oRGfVPfKpYH5FNQqDIhDs3l+8N+K7l0
zgM4/uvHJsh8OG230EsB9/gCPc2enap6dpezHhAXfuNf7qHHYZHSIYNkx3/KuOcxpQbv+XINF1Dn
svkuaiTrgEJ+5ppvC9CSZ4C4IjmCcg+F8e6+RTjAz32Duw/PhXYFYOgaQBlLCCWFMYdsBqRk+0a8
geJQ2BT30ItrzxTehBJ8AWzZ3b9d3QhxIawI2to3x71JjYUUWHNlJX9BwygQuG4e5BMqTPOXqwxa
cNEhQR+wBvFOHrD0TG4hPcYhtMhe5JoOXxDuYWeEy9bXX9YQ1TncZzviGbZvEM5MLEE5ZFD2A/lU
5Lb4WIiwF8Bl148wQV8PVyLlWS5DYH7WhjD50ECm3RGXfZaTyQWKoAQyWyiNr43y0nIw6T8774j4
hyY3wePgmiQFGzS25C/4g45eq1+VoLz2C7Uos5MEp96IT7oU+UpfSrxK8RGo2zkswujKs6gWFJEs
A5X3IuD6dBhXfuPOQm4HMQytZ+4PmF++MT0Qs7mOHMOwcA8yRLKAtCH/GOB/0nUsGJXIeFYQ25zB
RBLtMeDkvREi14XAiCfIAWM/2gAH6YoxYTskKsrB8CYISmTCUUkngmodGsq1R+nKMEX8bx9z6g9r
fj0a8i76mN4Eo+tRcdEk+rsZ3J9GGR4xBZMfL9cV60yJDh8sfG/rZyUSqqeFRXSP8NY1GKV6M9jE
ybo2h9tpf6bN88Vxke2Ehun4IYth7eHywMp2JqZNVrWyrr1u3lwto9zYrVesSMYkJ0xoXZ0qJCBn
fa4QIhbbJx0nq+6bnMornTdlJS5CAFGiDGcPIjx/7TmuNc/j7XUlzWraFSvccYrT4MzSe3DnuABO
y+rc9sxpGtgePLFEMg/smpTE70xYX6qVhFhk50OZyS6ZBCAlss3+Ic/rTlpUwydGXPu24euwqSbv
IUlWZtW4ZcHNnmVHNu2w3QGNOugtZK9LrLHpiQrL+CWzjMe/EwSUV/isdSTW/zS6ytBVEdoRZl2Z
d8i+NFp2wa56wDuBBoU7g5Nt4RvhC2UOGSQaCKK5pyF22g+5IaQV/XdjXNcsm7pFkvGBcfqyMU4d
atVtztvLHKJq8/Cr6kic9i0rdFroeXsv0K8D6g3WLPR7ExXFXg9hpNYvgz37nEpAqWyvlmrA5E3v
3PMcOngFNiNqaK+cleri2IJpeooh+wBZMGJA1RzI7MH5GdLZhMy5fIjOCj2zM9w95bXXrGOyoBSC
ZvXgQoibmt9i7W4/sm6ivZD4bGbuBTrqgTXUT/jLLZwornqf+tYQZwlOEsgbD2FFurXbi4pHqx58
bCe7uyQGegeFg9PbgwWwPYL06HXMEs0AUlbYt7anBfymfXJxxuVlkLL9AQnAQN15wK9d4NlcVaQ/
Ty9UQUHZGp1J3PAqErRI/qBMtxnnUF66YA5AWGohdtDruCyDSdGC4Pk5iQvXgqS4JVG/BGjnGaf1
5bwb7JRh13db0O+hIqp6AzBnD8agBwcnqOLDllR+iNXht9359bvUjg/65eC5sweorKnABDc4sM6j
PAEAHfLPEhfEeyr5gGoEtn49KbtHu5xAdwI1zWHabMLq4UAPZZ52kYl4bYcXKG5Wl9fsOKQ6LlkU
l4Feuccp+7E/pd78IGJfakqORb3RTprZzdN1rNr1sOlDAWs/bKkjMOzCL5IHZTs095dBRh5b6pzm
ah0bEKFkjh5kQI5rn5ZVunlieL36hxIp9Voa8CUtSAdqxdEtShuo0v9SjlUkdtE02wz577s9g2T9
sFsqM3IpehfXsaLmqbKQskjru5UdlXlUA7wbWZCIv7KRb2jD7PVSeZdfNmzQsBxUw/PRyy5j++34
0sChC5Qo0dtPYYCHXlO7M9AqQDiNgJT6NvOVMVl7ZeFqq+Y0aCHxhuUhIMMxvQcdLI1KW9jl7QV0
r8gjpVQNlKxw7Lkt7ECX4ZGIO0O68/qFvzcH6eoCBk41gIoeVox5sjyRUQDBTv+99rLX/S6A9hXO
cThAUnZ5tCQ4R0bqkd1pQ0WleY74bJD0plVAkYDQiAzOb/0RNRB8XE97w+rp5OFSs12SgwMJ9KDW
8/S7jgUYrLKsAoDSZ/s2g7Kh74z0TrbStvFq14eTRCiSi/5wA0cD0c0ZpJjQRqr7oaUM6zPUp8Nu
AjMKIYrHQvM2QoKukiHEfoE9qOdH4MKgwQXCrve4HkHVA6NLfCbPgBzi5Rq2P0hxEO0GF5WM5ugC
+85Yj+CKekAZIFb/tIJLNVA2lG8aeWxbwdnrG4N934V4RG9iVvbNw7nzdiHcryvgvftLeLvWu7G2
tF7sAYAzUImvCfSWQ2exuxLZghyduYmESxQPzkwiiN1BUDOy4T5IttNLdQc4zVvVDbWXpnOP1RDG
sLumHq+J9EPkAm/hDIpBViDa6zaXlr0cZQXQQfUBH0cKANiuBy9J3Uqa62b+CLURHDVN7fc3IXgS
rIfuaeQox8MGggqMoAH82SAdWmO2nnH9EKAP3CVmxWoP/ENz/h/Czmo5bnXbwk/UVWK4FTSj3cYb
le3YYmY9/fnkfXGSXqm4siBgRy3ppznmAOyw7XbT0RE0LCMiMaLk5RJRC9Xy1w+TXfrbhjILKpHS
IQRkSv3JtEqnbvR8UxoeUG9h85uSqz04lZPtD4G50i2cq9F0QfCwY76gJy/FTh9nM9xXxb5GzvKE
h0VivQb2+ya1l+zC+A8R6gNTbrS70MIq7LRhpXBRF+5mA11SiTWLqG5tF6U2Bxe47URenGJLGlzt
4BBNBgPKCkg7smBXJ+5zTdYMeeYywXLeaItIOrDdIXbNuvpWvPrUefKRvcEdNE4s5yRamw1HqvNq
rzwf31wL/Fq+U0JnUVvC6bwn9sWtA+cF4+SAXGNzRSCSeFEsV966D1uyR5ckabgo0IX1ExnAaM2o
SzVHmfPILk8t52EIsjFNQKeCJ0dgF64rx7IjYH3lXzXrhXyq3Fy9vM2BHxknm3vCH5z7e+QXl0fp
cLH5ckZGYaVn8kqO9v1ux82aHJ3I+raC/W79YLs1soL99mE9p+Ssf63//b7/Y2QBrVLFOQpJK7Ic
pBs3NH998CTE5MZwDjvg62d9CJYt6bNX9OL6HEWt2wYIS2q/CMEcc0RsEaIwYqfA+grDJkbJ76yI
XLDrufbxj1xlg6N4y0C1DAwNkff56yH6QQrxNzLgrFLVsRLDI0K5VZo0od+nupKNDwy8hWyfDvNb
9pYS6kBEf53rbucHrM++7Rfn38/rW69/s9+oKgIPTZiVGIgs/5weTTDlnlpxbY6o1kEnP8p51Zcn
guQ38HGfMMBhVwSuOGbfn+IHcfm3ePz28hjvqDBxTRW3rxsVSCMjokpldXjYIR9Y+evX3nWeO1zm
d/dfhX3vOLMm5XC6FsR8TdZdtftMP3Ob5Gzyz16EJeG2VnfZBu7lJ0so41YvMg8kTcfmQJJ05Ajm
zUG0KwVdXFRT8KC8zhbZEsyFA2sYTGo7OSMGJ2ustTHrhfJBhg0HpWNsXUbmJv23X9GeV1ntzeeF
FVZ2vDvRRSBUA60Snkuskg6B3OdsPQeg48k02mcx3Y2Ly7lyldM0Wk/fZ8c9sWo8dsJQBcHaFpf7
r+C1OXwBAcCdtcFHWKzCq/yLtcX7IWdF/suqyXop41gi4pqCqcSfwyKudaUcVC3AfHmXs0gOjoYS
leLDetfs63WzcFdg1h9PifXBiRHa9stRWh632jp6VYjDST5ZSuwfBsvflnIVhx9Ng1CL88d/ZN2h
1CwMKR0fHGFVfrFiH0lmZqziSbDGbvfcuE8fob23tu3moTtEyHf+PVmUW1HWPCZ0SOu4k+G0Cn33
z6eSx3WYoMUIHnBHe+XU6OuWoC27DbkUw8JBIra9+u4GEHL1ZNxn1gvhbdGRxF772J5RExWrCajZ
UvZYhpO++zZa94QHU/wCHWH6Dqzxw8ryLd6/nV66Rm6HiYJcYaL9+YHNqp/f40AKMvpcspYSss3d
9LGZT2zG6hUvM9RsIOjeS3wgDQr9FdjyGcEnURZHlDCB4RyJkbD43MQovfTWDx9Q/I+fyPxIUemL
EtozE6Ocm0dq9kKKiFcfHp6d0T3F6xNCSuca2Et5+fr8GFbWY7DhdMSm+CpxXoCSkB5P76d8tcSs
/gALzXomfDWGX/X6eDGdyw6vHYpYe3dg/+7W4QE1tiXNoRzyO7duZ0/S1aqd/Uu7d136F9L586we
nl5Aq+19Y33eDWuA99Ue4eqcM2EsjxY695WwPB61pe2SsEdI9XJwX4zlA7U+KNlyvQ121DqHGJdn
f3m5BJtHg/XrHgzKXkc089Zrz778MBn+s9HhBUhiDx76AvpnAQOzP19t3vhqpcc1NEnSTz+wL1O+
csGVehcxSkVIurwMiPx+H97xaGkR39I9+Jzuyl/KOwlPhut/5OjKX7V3mMXUa/W98Q4kyfoVfU4/
GXX/zwvzdhzyu4KKQzGuPd8T6zdB9CjVk9JNynBWyMh7C0O7EheHxZhdS6JOFhmiZZgxBJxi0HCQ
a3cxLCtzFcQ1bsuESpVOato5xzBMvgfjMxQs/6mgKp+OUc+SvKAT174XKbX28NhPS42CdPowgxHW
fzWRa+6YA+IXi/SwmWv3HmOQJzgaGw5GWkRTp+lGxiOiHK2u2Ej+UzpwLKT7aOwKCZKSv1LogBJr
iD4ibVo7qXFj2JTS0fNCu6afQeZjuB5ix6D41eysW5saJlhbQ3N6eZObDjBNjaSCWg1aKE5a9Jcn
Z5qcOZ93wkrSUX03oZL6Niwy9a2EHBEGJcbS7PixEzzH2jJqXJ81GBOB+260+OYmsvN4CcJAcqNA
pV84AWgDEp7UjjFeRz4dLFEzkX+qdRc/X2ZwKclrT/FACi/RaC4LNMptwqV8LjQscfAhCr06Duom
SQ+FtloUzpBcooE8u4/QfJRIYJZPRXOWy6WarpHXRQs3BxVbuB2UZ/PURg9F6hrCUvOWyuKi6Q9I
PC2pwCxzIFb+1NeXNNkPbzJ8eaock1T3F0X+NAlpz4qP3Dvt++hhKn5N5hFH+tCgjDgL9ZZoyThw
W2/bGffdcDJCN4ovcb6ktioyxHiOEhFkyVH3UKCV8w4ElYia4wN49CsSCjBPUFk+JEeMNlP30NNm
IDtZsBXfNRo7mmMYbQ03M4RPKPWrufVXfsivCqGZKhj8kr+oI53xFbyksgnxITi5wvCxtcB0qAcH
EgLpOVPydUvs5yWCpGMG8jrs1zoLa74vlfsW5L6Jsk2Q0eBYPEYD/hU1hlwdeOGvSVGRgC6L0O1i
mzDngE+NeF7bDP1zMwWWnD/X4zUxLij40uHSLLA02dTqvSE81/Fjjw+3aVc0B6Ck+l/yEFhGsJ3F
/ZhKLjvg/tapgfuVjUgypMHqYMvFthSeReOiBy+Fvo2o46hDYWahKjCsZHjszEuTr7kHZIzETSuZ
g0SPITWpK009+uVdMD1WEwrEhxBr6Gjn80fj/DxbTP7CJWBTWO4i5KPGRcCzUz5N+pWjdEtnTl4Z
4WMf7jvaccNSHZ2U5jPcjPbckwkfH8bWkcU3sXs0xGWuOkNjQ8vWIjcU6Xevm/bYDttEWFXjSTIO
E0o6zOs93O07bnXdy8dYXAoZnaRIGi0lkZe9bJ4KtK6JSFQmQiOq9neNFiqG2EfqAYWMJcLaF4/y
MXMyHDzuCYc9GKQ3i6gA6xdhI9A+oE+e27jGpw/Gr4qvfqAG6r7IHzmFz8RRgnJ5dLPMORV2HpyT
3RD9fMavqaE2z09TTKhpHK9HxXCRzx+S0mW4GL0NjNisZcp7DtgVjvQCs8frLxX8aTo97LdnsAsd
gEbZkH+eYafH/P4lvpKkSt2inTyCexRX/UrHXd33p9D37Sh28kIDPFEUEJDXAETNt/V8pXmWbLp6
TzPVA55ZGAZAwy7qxW3WVRthUlaK8jDEs4XEFmffMAd3kh9amVxzfx/7uRX4ywZXiclS68c675Zx
s1X1i+8dBgBEcVqX5mPuv2GQUxAPXER2U3hklupMidpVitqpycfCYN7W1mLiLrY6oqTJQiI5pOsp
XcvhGiGsibPuXv+ElFFZ/UkjsFlFpMyTt+MP9XFYIZR709/kx5Emuv6g7aU92OlmDiOOdvLb9Oah
3uus0UMk6g5AiZ1tYtT9VShbm6ewmTW92Zrxc/Q+4rP2zDPkwXsAfeSn0sWgWXEfzfY/GyFX2OHR
TFP3wAbZ08CGDV5jo5IcNLfcqeeShWB6YOHy7rqRbeS00J16WhK2yisT68JJxWwDgFQ23Xy4Ao8R
AXmBhgUOWuPZPMK6AmCVFhYp1bxZ0iI0lkoZ1atFbupF3M2hGqyh6/pcnxuwv6v/gUJW/vTJ3/1M
Dhi2Pig77T0hf4vm3FlZ5ca0jYYCO35SCrRPydhM7wWP+UJs8XiSD9q+guMR3GOoCvnmBTTTYDd7
gUn6aH5i3kgC/POC/PY3nmH8y/sor3FBOqtWrqqF5PrgOinJvhEzdKA7C6MaJbTXl9u4vq+KpUcY
PWdYDGoXlswwxd8bqxvult03tThPNJEjEIEAHkYQBnsw+j1C8hRLJT8WTLJ1mHWsdgiWRZx+3xfv
3hdrWWXMAfZjbjNZWR77h5I4CwWcD0dKDOEoxs4mHcgsfOuUr9rES3dCx0cphovJpF7TETU3PJeM
0FdxgA8hsTeWyVLt1jINX6KesnWvHKTFcxuRqc3sDeS7NH7KpYuwuPegaQqiU4iT48mVI4FDy/Ur
4u2ga3BTJPBgRdRCFSsOBRktRp9n0LkDU2xOA89cfOzbhEhfOkQAKdH9wsR6pQd5VUnXTeeg12Cy
6hOAahnYdXss9RefJ106Wr7OVIfQTrFbM6NDlO6Eoy45XRg1NpkI1g9ezrFkLQ/XCCkNnBqkoRPp
4id5sRlYapVNk99N/NNvhMYOSIj37Yav768hHDQDqtaqbHZa6Wr1zogvqr7HPyjo2HNWXd0Byi3/
XTf9DeBA5mtIc0dHEXT9ppbuRXUQQ4FqEuuF126vr2dH6c/paLn6ygVbfbiQHvr4o0HfXN3cnDpx
Ssc9TiZajIwO5c8jsl8t1LqvxunhMfySKWK9i2n1j69XGiGOaA34xGyvvW+L81hqDyrjFdYURk4h
n1J0roDOq3262ftYjpjWEwO2BdoqNx72qw8cMgVquSS3Bc/RF3Pc6ddcDPiOoGN5BIFB/aH6xFbp
b/ejg9GQ0DQ/yhsPBL1vylylBn0oaCaWbu16B+VSur3NlmfHNJ6tZskv3NbFLM96Z9OzySa83g3W
xwo7j89PnEve57Lp+bGErgFZw9kRv0URa+MRREgL33INnIUbQK03SD4K7fPTfq+DBBpA7KL9QveJ
sqh1sNS3nz4+Y/vc2au7O7BmkplwnuK06gLbPFTWC3PQEm2ioqkuf4zfEv+CzhDg8P+P4qawlYRW
klNVG68KMe7SVxg/9dAUDLjwSGhZSY22JXzxQfcPZX1RDAxoH6Ls7d/DWptBkP+ML3yjBew9CWv4
xtZ+q2qChayOmSFODGvBTkldd5I9eu2VjJ1rmK2J2hi+YV6cY/pd51CyFJtXCePgfnUdP1npCmy7
CdIkgOSUUPQucVn3N7RtnoeF+4LzNcF3yog6mXaC8bF/yub3kCzc7YMYW6DmmET/+46kv93Rd9cJ
MHB22riZMXqndVmStcGDuS5dAjLKR1LXNivx+GQeBvvl7e3eXv8AAfwNAcA/UwPZAQXAeV37c5YW
2ZhoZWVOIJCHXXIFZIvXr8bq2bx/7hxsYa531dq6y1ehFX2AVsQP6B0GoMl0P9ku+NiajjALJZPR
h/eyzi5U4Q5tKvvfz+Yv2I8uKIqmYDiGA4l0s4ZNLd6FZu+He3l4wmAlQ/Y4HcV0i73Dvy/0F+jt
jwvdNCzEREvLuOZCwnDS/WNpmFZm7rgSxeUcJu//5EXwl2VFFzCyImuBhDnpNt8Bq0Q19hop3ofq
c9FtvfhR0twYGjK+F377Q4dzfps3c0bHz3p2PSfFGbD7z7ctDmNhhlES7XmGBS23UX+fvTR6IsP+
/Rj/+r5+u9DNY8zCMgBc6LGVH12DM8cC3Vm3btXB8qOfQlD+Mm3+uKkbLKYT1SarqzTap4unFgag
ktj0KVvvUZDuq5iovmCk1iTWiGIiW//7PsX/QPjfSBBhyYaMHxg+VTcQmohlt64kUbl3OGW6ZPQu
zQ8PMwh04XjZ4BtA2ucazgmC2eQcnWPUd8oIS2DYYx10bvk3vRPpbX57EIx4EMxqs1m1Pavxysf6
Mbkm5/KuOvdHeZ/fzd8/81YaNOLetj1W5xKfyG8dIsxvdQVThF2iccEXeiIZv8aP5ouGJ3Fk/NN9
aR/as/4lwUr/tfjSKcnmn3Nulr+MD+VZehaek0eNyM/kMb4md5zyd+kpvk9PzaE7ZADMMyEU2toS
38M1PWQ2HFQ4Nk7H7q/wpx33dmbcPtmbwbrwBl/J9SnfByXoSpNHa6PHhmZ6z8SHzksAEmK3Ty4L
ApNSq2O1l6T6HnebOE4cfyBQSEVdEP4UlSR+N4R+n0S3n+tmvEV5E+t6WmR7MKspt0YArRwUxRIe
1HfxygLhG45UWeOlZNzRB8b9sMO6Z/6J91W+LSGMMDQQn35AEhhONQZ/ga28+o/jxXiATAPsajxI
X1VojV9pYrWQoecvH+9gDczRFJld8zfRl+gdTGM/4sV9lRHUOH000Cckvkn84NvAZTu8ezpL4KN8
DZ3Fh4SZor9fWz6n8NBSb7y30rJkxf+kvV88kSdjPgiFJROMCplFouR0qdKUj+INdxpadNEbdRtB
ahTB7sD+aFpV6hgf2Rs/oy5HhCqwX+YW/XOQ2r52pdqVq2X2Fbx1kAHuoy8cQ2BoG9Se2JzBZoHe
whea1nQko03Wrf5FeOHawot07XvQYjmdy7MJotC9+Ej9+TBePYPKyUhtCljvHR4aXKTxvYvdCwUQ
BDicrftNW9sUGP07+5If29Fn4M+1UQTj5v3f01/X/nLK/X3xuXXGSqJaZmutgv0EgqrEBM+lhB/m
0VKuD9EgQoWl3aSM6xIGtkAOG5aU+fRap5zWTA4UHF8HUFljUdQUq/f4rWjRhzhSJcLXyDPyXwxp
ZbBsvZYwHSYcn5KyeW56Ab5BetDVu1aG/OTFS1ODAe/LWxx5nTio7S5V9mYIFTsT96RCAErBHwKJ
HwNE3nhj+T0Egj4FTEMB1ExLA05hKXV2Y054kMFdCLNtB8YU0LWIGYKRgU9C31FanlRQ4UqWrfnb
dFDcTlCWIb6WQY4xTQw/q/BjIksgRHDIahkPRRGtBwUaG2BgX2bOHKCl+P7eHyqw2eQ510GxtGBb
9/ISa1GEQGoG2LGanhIIIaH0KzATJxGgj+Pu2NYgGXW6LIZfnZjeLeL0osYQD0EMa8UnKi/ejl20
l/Vqn4qgMolpRerGD0FthAIcu7LlEm1IVLFcgFwWOYiQQGW8XYSbFFu2CZKXKNbclsbLLLdKsOWj
hXK1q9kpK1AMhTgXtVgmurGU5dzutH61GNqXtsLkYSx1SzbUdxl6Y0vTuh5Md4qHVRbS/n4qF/qu
pGipoNe0kA4kL9lXQmn1crRqRubSGLp5J64zSBt6i1VcL90RGChmLOBSA7N6V0nYOrCW1Lh0KrjM
GCWWH+muB64xQ8QQ6ckL70y6WUGorVLGhCI0tDElA7ZutBLyV69tkEYWx8goAYCm+0bXt73+qfax
OyqPZnXs4JxFSnpq23btK8PO0FleB6Y6b1wFqVCm9qjJIYwRyVEoa6e7Wq4OaaE5Jnh4pRAaKJSP
gl8Th5bafabBwekdwVysUgG30r52vBIkz0tJB801d4AbaCxgJauJa0BWE4jykflI7FZjkjpZECzH
77VG2NQtPlkYn8EVg7oGVNs1TmG8a2LhkJNIi8NaQKiZB3sM/1PZRrDmZlvQVJNtkXc8pcJdGEIQ
yXphJSRswpnx3OholxfiKvcyu5fMbZTcx8AnEbYvyTBdMdZzpq45MhMUXIAjnXHZuC1FaRdcxy5h
XqCVYG7J6a8IN9I0SO/D0AOIzZ86jG6L7LnH+0xJxpUQeUTYTSdfH2xzVDdekTxNymOK+aveLuxY
ejX8xp7qbFX1K4wGHWxnR5Yvb0Q8UW9T9SmPHyfxKe0+9Fp886KGGMl0OXvUMjAnQ3aHDsS4mWOC
4dZnCQ4ZRviZD/K6CxG6RAuIS/NTqSoYP2g+mL4VZBG//FxkxUoxkUFEjcXi6R1H79fsRtuMuJCZ
RnMsBOUoRR96dlB0cl7zdt9moW10yjoXOanIC4iURM+OcHuieB21vm2KgZOReqEplz4+DkA8QlVa
JKOajeEqCmeNfji3fmA1KrXvkKxyLd9APwtZQmtwzVDHQCpvT7BRTwt1E6bENvihAbMJUp5+VyvA
CB1SFMP4CJt8Nwj5Oqr1HW3O1UIKV+MxZbzXTewwwNeqUgdWsZB2vdxBw8vvp7b+ElkpdPoURS2s
h0rAFxrN4ygeiIW/19V0l+meO2qgaV3ZgQZZ8wpbDI9VOoFzo00Q3iXgx34aXbNqbIC6k+mJbpPR
vtVjALw7jxwFNqdBhNQWsnMG1ZNHFkjjwwBCTSFMxioOsxMZrlZbyptopJktxU6SLD7aRKKGDe/r
It3m45shGbuOSAlPc7syd8ZcXomtdgkFKFuVd+6Yh02OWhRbBONXJHZ0q0wwbPyPrazbzrO2lQ/i
QrtvaWOZ6F0aQf/Vihwjmrpb9qxETVQyd5Pd7Flc4V3c1y9Kme0WQ+lOGlsyWzu+D0O99TmLSB1U
Or1G3iGuQiPcRvJJDUWYgHQWWNEMBFIyUznpz4XSrzmc57Zh/jI7EaJX2L80JDuha/ERWGTI/sb0
uRngybOe3htRt5T84b3NsvPwNYYLAjc5W8Spo442KyfevhQSBaC4l4Lo1VJsx6LpFI22FxR9EzLb
R1htU42ZofpaauyFY71KCuVJ7e6mVLcIlNtpJn2/cVqqEuRyRV5ydavvBkvoRCvkTgMoiGbu8xo/
5eSsN4IjF+ivG+aijEfonHW3gISXz+MmxTsZfY4XlisliU+F4m9YTYUm2FSBtkqE/Ay5xdJoHcqy
AJxYCSsdy+UmDpckfW/ujby0/KFzKnijdbz48NvyXYYOGOrFS5rOty48S5IbSWXlVKPuBkpLwGt6
lMKFo+e6XSCkYfcsQhmwdnAX2C3GJkBZz+6rDdKzLGhXk8PWxAxLIsLRNPyogsQNuldJSecNwVdF
h0NznZg8q4xlBt+V7F3MS5eYcnZdhYTLwrT0DKseQdzMVzHWUiN9tlGw0+LAUWrAngIzyIUmWCz6
pS31zGtfRhio+BaPgzHiTEFpF+WbWIyOwNDFstxg1qQJ6bRBtJ1MSu2pvhdVDpwCNtotHtJh0uwE
wVt7PDiP3N+xmRwpGc9Foe1rlZVpEYw1LTXaYTRRykrwgGegQk4iR0Sj3xqleL8gwamYcKzuwIxN
ARblglMp/RCTaGzWCmn67DvDJfAjK8aNz8FHMO7k8Nn06l+LMr/0ZeWaU8vC/dmb5T4T5zPbe0l2
DUfPjM7mlNAW6ukTTBA2x7ja94WDLeSp73xrLcDnqnK8OMz23muyvRDBFA+Uc8c38tdgpW3rqvdQ
cSbq6L/GTecauanY0oJ+Si/1a4mjRDzFTtWpeEOSQtJFu6J/0Yd6zT6sQ2tk3omJsDGS8hGMfKyD
B0oZboLHJ1GYxMVWjvxrK4+b1suAo8eEBQ/pl1eBmoY5GS7QzbPCGblp3a+cpqYT4NX21LPWKpkZ
Oo2iXXMJmUt6nTRlp/jhKuLMy9mfODxNDYnYpqWl85AGYU6uijZ9G4t0H5LPgkNs2u5iQccPPl/Q
5lAVdstdFz9CH4ghSRpSvEw0g5Dh4iAW8r3eYrMYE/sQ5PsMCRZPioMbI7o3MRA0BQ7EKoiCX+8z
r7w3MXjtsvz870P9bd0JKQZjTIXQA1UkXvSWFVer5cKf+inal7pq5/JW9za9cixk1SVbmkTzf1/t
L1gqfCqsdUG3yI/+Tmb8Dcbsq1Dx9UiM9+mAw5v25dOwTiBA/Psqf8Fj/rjKbc2q5ItgUpRoP5vn
zucDuvDt4q0Kt53yA8b0t8enyRLQP6Qiwq/mP//thgYpk4OFEsT7WOsspa1YVqBVr8VgoCo8EFTx
7zsT/2LmCHrG8j77iWKQfgNGx0EZSl4XxXtDuBqY6AJt+ULipPKOUmpIaGKylk/gKt0xrnLH5KD3
0ye4fbogAiSMQXCGwimTunVzy4IfRo2ugAEFmwCTwIqSZy+Mlvwsg+G2IDjFNb5Lzsk5vGsfxxLz
v+BazcZsq2rpvZnrdNduvUOyH1fmXr9CTShdYavhNcRmegnvSoxHts0z1r127CYOYKxbr4itXtcH
dQ3StSpXngNbmaOK3TomdKkaJX7lDshby02Olnj2pFRXOj9GlM7I3dfFztuLxwxTTx1LAf2xdTpb
t58klJlIONEq1nxjvuGsyzfPvgoYt6BqXqwM5L85KvVpq5ziPX3PY3AXnoO7/NrBeT73G2NZLud0
ZrI0N+ImX//wsG8L7vlZG4Y6R8yrCsD/DSpEA6Yz1J5TbrSf47kjZ2GH0Dg54h8W139f6xYL5lKG
IJOKDZtZMozveJLfRnKZTXWRT1xKtuQTLuCW7wobzfJ+GMHK3Dm6AZRIdiJSQyDMiiDAGwy+xri5
b/QQe4MjYiFcyDjO4c/mAxuKS2OF2sPDA7bAoQsiziYGT9Ts2h7oAk1EikIUDM/xWQogPjTH/Fwd
F6OFTtndNYd/P4//hC58P5DfPujNs2+paJNG88lf3LZucmos5Uolv55DUv99pb8++f+/0K0OR9By
fxgrLd0nzZaiQywZt2aMdsledOgo/32xb4zmv8+fFDsEQTOv9Oa2PN0IPTPts33zIX4M/Nt4B5xA
hTe64Pq7+l5kYBxW+gllrDvXHA+s+k57hOkHkwAOSfsSvU/zaWRZPKXQ0/jj2vWNTSJQrFhIs5pP
RKEFrrAzuQ9RLPpmaWYPQPnzMJd4bbA7KzG2/gGDv12I//e2/v+2blYlWcubsJyH77hqXX0dftab
bvUjSns7H1l2cbrGtN7AUdeACvnncl9rRTGUYaneGTO5sCWdqNmah+QIv+jkL//9pv4zAOeLwaMl
fUMTZY2AqT8vJspCKoZVWB5fa2te8hTHsLbE9v400G/H3+115pbDbzO/qkYjrzibH2UojgIcjBQA
NVrk665fXPx2pjMF2jrVKETMzilLzowNUu0UNe5ErOukggJZqkel3Y7BJlWnH17tX5qfsmwgUDOg
Q3Ns+N4Uf/uASVzUfdAX7R7/fEF91qpmnQH5Kzl6oMtQQbrkgLaAKF/RYhe615F0KB+q2Pswvk/y
Ws3xA96raDNU0TbV1UKFTKnaHckzsMs8omLjmVmu9Luqo5EqgCNVTtQsfW1djYCJ2kdNM98JhXMp
4SJVnn3/EemgWOHCgkweRs2CI1sUuIb2Won7NnoO2tMousjo0ra3A+WeRJoun2H7TwEHkH8Pk9vt
eM5G/P3h3PRRx0xukopowL0YIvJ6q6OvigokM1XEWe//vtR/G2p/Xuqm+zPIcSPJY5ju8eOvmgvn
HEO9U35q23FuYsD9vkR93xJCKp1AWganMQ/Y39532aRtGnpZf31E5rXWHqpnheMBrpsbQvhsIObV
sB7Ypf/ncTW7zs4eV5+mDaIzm6CgIIIYr1yh0xLDyabPnu6v+heRbgU2S7N1B5YnWHjMji/xYfZo
6/jh40UFc8n/5KefsxfKbPnEH7xjV8X1wFE/h3WMKmTiV+kKnQWOLBPfmGL+AjONk4n4TnD7/P91
tMTWchW+Du/D91/e8Wlxi+MAYq7m1BFKWSw/oTCgJI+X2apYLTYjvuEQTVewfHw8IbBG4Mf8G8Xn
/IfJCgslWlHjevECjz9chgH/4deYKGCngNnDgu+hGp1/ac5mBmg38I+Au4bYfEcrJYI2aumbCfr9
+zi7AAQr9QrU0VvfLroTZOfZ1nG21/ifvDtfq9fkufppZbtdRhFLIfgg1wfJhzaH/Pz5giVvCDJl
KKd9HZAT8qj2S2injW4xz5T8tMhXReu0+Q/BHv89O99c9WbnG7S41BuVCtqsV71w7fGEwKNrwInq
EAYw7IbjiB3iVtMOkn7598z5T+OUOybq3VCoEOaUSf1mLc/yQdDaXGUZOsWQtvYGgoczeliSPFfi
rkYKWS79jYm0bhNjNaNgIt2jaNwZywrS8mFa/LBq3E5lmCSybkoymS4sqObtIb7yxSKL5LmtR9Rg
f5F1CmvXK1b/vm35dibPl8GRXqJKkEjQNW8eOfELyiCUQr7vJHjo4mI5xNLS5EyhFdOcNLZA05si
3C3z6EEZ1INaT49l8ljr57IbbFFDEJ/mMTj4aySsmqhzFoVg2iWuJEazmyYY4BE27wtvF9bwychR
VB68Nl/GYucEqmF7/fRD+XO72v7vhlBNC+z+yJZujhnhUChDaOZYFUuXsj90ysqLH7L450f3H37M
95WIbJhz1GVR+X60vy2CTRropZ8P4YGjhncIzsOegbtMsXLV70yGRmH5e+0UnhfbclnRDkOdcJbP
+g/qrG+SxO9r8e3HuNleNN1X8xR67wFv6r1HJCSJgrh6P/ARwtfZ9tIEWoRGE6LJxXaWZF4cIxzv
HAMyndpDJ9rq3Xj2lv5evbR7gZE9lTQbbJ5Z9GAAncy+EeHJmE2EooO4qX+a9bdrDTegaqQxSTPp
RNDlmzeWeATkFWqP+V1Mkzi1PeViaGfddNLqomKnIO0zc6/9NOH/cxz986rfVdBvb6+uc7VXvQED
t26VVw9i9yUnbhIePFa8MP5hdVFvT3Aa0YTAOPTaqOEAI25ekhQAGKk+GgBwY3RzM61J4mclYiZv
Nf/Xv3tFKb0HD7doZsH8pY5Ep/R5Bj62NQud40dh0Y+yXhSCxtCnWjSO+P8b6iOOVNbCwcdlOdPu
BOtthH/3698LxX8kkP+7AzJawKFQ1N6uR31pxoaXxvLFDzej7QCS33uvarnuMS4t7GhUlv5iH4TY
L1n+6NAUTdedbBvoHuNlIFka7tQQBUkAHI9e+ZGPdlgj8tTskbQOqhWbnr/nLRfxvVK7XYruDP/A
BR6h+qH46nXwa/jUr5mCHD87xXyJ5rQLqzGWUoRe0gImHuI1XXuorGdtr88BVSfs5ryThO/0ZPvh
nUQ6pna32KnDstdJT3JSDA148NKFYYdMMyD4mwliWt7Hvx+dIt2clv736EzkgvRwSTG+OZW16STH
0eTV+5Y4IEganjVpm+SlCB18vmkiHMc3c8alnPoVL+DMxkSctjBmuSpBoJGNcuNe8/EbJR9FVpaQ
lrPjoB8lAzj+bLynlYvrBlVpM0/Z7P8IO8/lRrmmXR8RVWTBX4Jyjrb+UI4CBAgQiHD0+1qe2vU9
Y781Ls14NLKECItevbrvcPU0WP+/zUY/5wkGsODMMx/ZmBF/TwhKyxzU/bUrlsFB30Qv6QuNy6L3
697N98X2No2H3LIuo4MBDVS08gMa3Sz/KfegVlbPUUkw4YICTX0uKueXwan9CPqKYisq0yRVL5m5
7BsYNr7mplWZTbQw0IBvaKELemq4D+f23FiDPZfm92mIhW2N9bwrbS+6k78y4EDilydtRMUCgH09
scbs4sSyJiIIRitq8r+Wi0zjx7wuqjg47P3/1f231BlonWRUoZHNjwN4jCBzUx94BRHg4cWQGytg
oxTMuflv+Nqi7YUWeIj6xG0ksLjEYB/RGY/SOjjfxJUm7wYfNJzjxuClyrv7lPg9fXN1di+hA0sA
N+4GLCpIB/TNAh7iVSifPhwXPCoccMpQDVwJgCrv2CDFwGZjXFoT9+LhZu4Frr5FlwsIZe7VaBYB
oxmZG7q5gMsEvIx+I9obD7bY8LmAz8Fb5wGRnoM6giZyWB1DheB/T1AUgF7TKPgKbq3zypzIfitv
hEWfshbjQ+xN49K1FCgqT59ir0saLCDNMkdFb1LQqzlB7ZyaCEI8wajz62MPYbTD7t4Y6m4/wRLY
VfBfEK+2yA00PppxNz6Grvtad1MfM5UVVpm+dZQXGaKzmXfb1AeIPx7KUuNXGyZx70mO7uq+4jVL
3ZXZeotuTuNnk37YcuQJLkwtzyC1jAo8L7RV4V+O8kico8KHL0cZACKZqy6ARbj9GprNUpoHZPjG
WshGsX5YS143ZlkBrP+KetufB3qCVEppS2FcVKIfUgKcpq7m6qva63gt9m+r2E/5HY7Cw8sORSdP
XGdxpSvv8SSGT80+2avGV9lvlGM4L50vv6C4QjlPXDFhzmseRc3u6lI2ciwGWsqMc/Hpiq1EURe4
HshxayPtLJymglFzhEcBkgiR/u4o6oBiMxq1QWCofsTHCM8MswH6LwXnWR9B8PCwidqaIOojxre4
ZOIC3baiakxjxi04rSCd0ysgezGm7y6eFBtxDTRvgBFKNBY7ft12frQFo9Z8jTfqfPPSg1Jr4Los
wO01A7IE/y5uA7H9bC0O2HSLbb1U2Ka4ytSnwbN/bUOM2po3vwuU/J/BJsZk64lqtukyKkZIK4l9
5RuwGmCr8GFd8ZoYszdOUchWBzOxz+kiGV58+Jpf40bn+BhoQ2PFZfB6j1PsGuP4TaisAxgUhXHx
UA/50B4W6JHqfsNfoX8sFqY0GvnSygOu7qI5ZTuyr7GFZBh7BXrsOkIlYtc7V2QPyDBwMTXvj8yy
sGcQJgTCSMWYoXDMGTCG7bzmzCC4d1IHeLdh1UgNHNl7P/IiD9ky7uzcLVYCMClGk8DmI4nLaZHP
0J2JA+9CZgo+hFu4r0dUzQGZCwNnoAHcjCLciIe4AoSXNxECxF9Yd4wDroV7fQk2gpJdecHmXWwd
lSBOIjgf/Eke82H83nvxuvU4Y2xN3PYJZjJAGNiiCAGaQ6HQBQ8gwhEJjfh28Yx2Ne+iF43+HgN/
ImTz7PWFEIUICyPwPXG/Qqvsg9AaQrFlT7O52GLt9jt1ac+Vib6skGbgKNMTGgyetYSn5MDpPBc7
dayfQj8aqvxEOn0sImDMYHh4LYMLrSE/3epEl+us98S/aI8xFMRpyjwc0hlwNEwZQCJ+8CpHLU4j
70GyYoCkhuy8QQTzjGX2iviDz1LBl3xpS7YzCtGftojwSG6HwwcMdXFbiC2XKyYJLgPNFhcFbEjx
ALNctIHgA6ZiehilByR/Dj1FjWTIezfcYps79zLStn4mhsnXIx4WB+BchDt7Jm40JM7FIKIrvrSH
ImwmnjErXDHKbzxXnMFMHF4ypEfEuBd2YaGYgVbQY73qNRXvQ7/SDdDa5QDYI4cC/BctBKVk2i8d
ygGtTzPkKHsq4av3DayBK8Kajim4RpskILzRYeSB1kDqvomNpGRx1wNuPC6RZSFOrsKYFw+RHktf
w0gi0uhunDuolC3FrdtsjXnmJdxuFfKA9416EKEJo4pVscEQieNPuJ0yL5rpDLGvGcTDNIMpiLsb
wXLuOCYt9NXcaiVuvHrTELw6wQblrH/UQ9pZJOYK74OfyahCi3Oku/YsIr70zuII04/fiSEuE9u4
W6EO9c5ZTDuUKHkqrmfM6UsXvcNFhWQ9Iwq6JPmMiI+H8waxA1VZcU7QqWWijh3mAZHzMzJdXDRc
MK+OxmxwohtwnZdu6MzRz+HNSPUDLsNjXiwMxHzx8G9z5gxknVtWD7kjTr09shysEb5+WwmtHx+F
Oa/Gm50FQ+O875Ymi4p2Ki4hQ/OFGiz2B9oiGD7YUu7P8bHnvS8N+qE5nhRcONQsLmvyWi9EDJeO
O3mf0Khp/eu+9S/rYIVIut+7PVLgLa82dANbH5q590c/++HbGwrGw/KIzt7XJ6N9tK9vjoHCkLUS
h0AbcPHgJ3VDxFKgcg5pDbLJhp/iGVgId3n43IyXAmj+h5kkzh/QU2wVuvnlWeO9EHD9dnr3xKFx
slvuL5FUBR5n3XIQVeHwM/czdA5zYwQH7UV2DpbzMhUBkclCRAcSpXq8Y/g6n52zO3S81IwbrhKJ
Ju1F8X8SJv8x4oOo9XERhcISn0NUi3fAfOdx2NUkwbzf4Rs+MV0fyQ5Woe5jCR2IhAtEEr+9uAcY
vs7hWdwYJ7HsoxzoIaTCbhKW9dHmvuL9bE/8TuUT4ttfOHhGnCvO2t2TFhztSjxjWUMztUCGu+LS
IirD59gi4pQcwYylInqyIevHdBV57KfruVfEmGJfOD6gRTvSUaQVSprpUJ+lZHFDdBfOg4/2XPDs
+tafo6d2BCX3PRkjB3ihpXS8xtBKJVTfqI4l42SsvWQXergIPR81HyyJctRRQ0Ye6lMF1g229aX3
xSPZfhHFSMhZQUIx+9NRBB7kY8TIa9kyZ8R1jJ6OkRRugYAQXGRyJWr5njp8fkbHw/cxqnaWL1Nx
2iqX2Q0bR6xeeF9HyMEAHi8YfairDsiv6/vjBfo9oxJNXN6L0Dpbq16qF5OwjfC0Cu/68z6J785g
qn3S3BQq05mMcD0fSiAA0nzuIAfzzxRuHO8eCYFm0az+v8d9Lg9vGFO2nw/Ky8VcjHX97c+YV0px
ffy7lxwrJKe1EXC5dTr5OgF+s/+zw5ycY+vLsL/MJ/OJf7nJ9Df4EYiPiFhBeODBEIZI7PQLlZ9i
2IvzRCn76/jk4WCjuAfk4pj2upHlKmuSej9m1GWEF5DczI/1VMyT1680QMy109g5/FIKUX6Ue8QC
CMtXqsr06bSv3/+n8NJ0gW2neaguiunFh/7MzYoGn3chJ1Em/155wyT6sfSmnKtSU+K7DNAfovz5
3y+rLWNg9pdivjj+WR4hnPZAgjCZVAycqUjdgafBfUQMeBSPpKH9tWQ0l+ZWX26QtsPtrZkmc/L6
KWizWbhAxWNsj0NMF3WMVYXNGG512xD3qRKBVnPUD/Up3IZq0k6imT3La0deDMaqH0yL5WUWzfrJ
Y1XtmNE3NXY86AYZQmPdwBVDmd023YHfVUw+xtyeXXGwi3fFId1os3r0lU/7iEps7gfWKitaqON8
LR7luuLvY/1YlbuG39wPMTY6JX4CIiMUap5sJtylB3uprrWtuh5sB8vB0lrb2+p1sL0s8pnB/21e
sda4howRAXGC+W2UjiRM2NWJvQxZ3Jx50E+1l8EaB7dFuTKZFYblM3iWKneSGN3Rq98DgtD4Vgta
+Kb+6OjYEO44SiRCZcHg1uB2wBpF4OiLud3AAWC6qQCwOpIsntDiFAVlGGfwMgBVAt4vAK47bIqN
DHBtrpw9Hx7IYlsK9HIyA1JiqvCZozGxoZcHLef//0kyh0Z5Amn8JA74egh3uG0dbjwu5/uhPQVr
0VPCkmA/QH4fbUnfcqSp4RqusHy7rtRZMbSn+fK6fhxLHv1nEfrtJ4xMQLT9Z/DWf/KkxISLHOZN
f4tfkqP8JL/Fx8FCXulIm0sbLNa+BOBFnPCNke3StnI+dI9QjcPEGGzKerBGbHn1WFRCWdeTvGYc
MAgvu3Jx291W1uy+ag/6Kd4EW2s7wMzO2oYUY6V5QW9JKXCzknGlhCSxqA7x2UTPchdvrrvuhJAv
784P8Pp3xeq6shsHYOghO3Sn+HzbpbtiZ43bUTC7ealXr+p1+kyJ5v36HD3f9/e9ckzftWP0HL1r
n+XL9V3jIOEOvV/eiXVh72PToEKxIWKT6LyZO30HbHbXaKxXlY19TilHfAoIAoTNl/BFCV0JccHB
Jlyi4DLFuwNhD6ecZbNgTJf+KJ27p2Qbc7D5YbA2WTDDn1pVh+riJudkc9mJY66n2spahHN5qS9r
5HFn5kLbVU/XY/SivPVPl2OzaSmzozegbpVn9MafURSvXzse8FvoI+Uf4Vl+jc/qq/yaf3Sn/JCc
zddGcovdY5FsED52xap+sGqmGqhgbndlIlYN0AfhWF9wWov3wSYwHHNjskK+vuSUbN+sg3mITv3a
3qNin76mr/a79M7VciVUdBHtpfyCpiR5DGVbTCPI8emGZOIPDUGhGcBAlVzahteduDjBNtheUKSO
PDhY/w6L2g9FN4HFsDRdNQGWioret5J7ce+CvrPKjAMK99F28Zj0E3L9RX+6bBBYxdDr6t4P6bSY
thMRYYqteEQZBA+33MvH+iXR3QqNUKRxjvk+2zfH4qXBOk/+vGxly70fTQDX9bRSPRo8+T4GbHZf
Gg/HPNrIvTgVIdCeFVOorIBZdoPZYMyTwaxcVavHKgZxxkJWGItdF+UsH+dokDxRVCR7c0boWpb+
iedIpmBslAn9Vmkb3Vzp5knb9jU9pHSA29PtEKxTUkTFDVeP0+V8O7Sv8Q6B15UxS6cy0WT8WLUT
vgkvIoglNJNFuL1/RBsRYu8fymuMDTWlC9PVTfd25l/IPSfEKmoC8G0zONmv4OE32SpZJTvhXIbr
zQjazlxahMtoX+ARkfnBSloESG2ES8Y8EDX7BaGJJ3tzWSMKHa3jbbYUaXEzT8ELb8NZN6fqPc+X
xb6ZX9fRWqCv19e99Qbhij98LHLNJwGxuq5v+3SdruV5sQ5n5Vael8tyKc9zFjGzaqlTKp9YM2vG
Gn+TfkWDQnJT2JPJpqfewyvxWfiE2esY31ZrOQCDHLsmcUW4RaSrGz+NtTIJ5yVd30W/GjA36svi
1dzaaH5vTe6/C+uYZXGytjeFV/TlAE3w5GBi3bAKYrc5RTupcfObmx3sdbQqdSc8ZwcoR/mi5E5L
d8kZdEYBnxMCMI92RI44dTscOSLMSQZTc2zObiv4KKhPbcrDg0uwKw/XHXdNd+pOduMG2wJHV2iu
RDl7zZei3hJswR3/ggFTf1bxVVuhFavouqqQSnwr3F5T63FP0uA2R0WCGQ0JMDdMBl5S1GiM68Mk
HIzyMvUHkeKnwaQIX8uk9NAXv38axlaJDnKE/5xJdR+FVqXrfCm9/9JJ+1kF/2sPtW9VcDtUsutd
tjEJSX3jvqD7WTejHjtvJtB/RxBk+X4mVv89G5rI8v6TWCl2eDPqqLgc+l1IRK7IqRBWURxp2K9E
MVkaFilKfKK07LCQRz78xHoLU5krWUW0SF3ubqAZoVccqFgA6ClYIbMUp1xHBReYxwUVDpgqW3OC
g0tA8o+s8AM+MZRtqpaoUGBVzTL1MpofhB79B4oPV6ZNYmnJDPppLtUt/gDuJxRM+5nXPdwTvKnq
+EvoWuwPxMCD5McsYBfBHNXbZxP/j490BC2KtQoUPD/ZIaNEcc5NcQu7TAfbZIUYNbLKGBB6V0yJ
7C3qZt4bGg0eYIFltyeJXlAFuLKaHu8oHznCerKe3NflmeIuFrKRV0wibwM5aLQUq9V+Sml3ep0P
DmKNm8yEnRhH92Zvy5O5LmcRIFhEkFxrwkH73QJPUqoKhTvZrtdikTnaYtupUAjZT5w5y+rn03y0
nIbOrpsdMDhoHHsiFpQQDtjsijkQ/EpAsh0s7TV3rVsO71NtJ2+01QONPCecCPInRQ7hOzpDqit2
B16B2wVrAfd6+i09/6HvzzQkII4KMgoIs/zQ5816zXzURZhR0m3cBdjSBg/KDFXFRXq0Nur0iefV
xVdWykreyBuT2bf7vL/k+/pYHAdv9tv9JXkvtvF6gRLP3B432AxfSbpJgxdw0ZmoxMSTrJW5Mc52
KNnN7vgOIla1lzY0fOiobBp6U8Eq2KF5TJgW/qXRPl5ekXMHrHaUkCFzgl20Ryc4Xj6m6srYZEuW
tSxq43G2tdGEtMb5tMIMIfwF9fezsf/t7HybpKMmydokjUGA0FAQ9rZiuRGkPgz8fQ5/P2ByFnXk
ADevAbUMiQmSHsGQxKw8ihViicmUWFuKxa3m3gAiiLWiD2KDVqhAK1k4UfwSGNT/sbyj0ynLiibA
wzS9/w4MXRpVcXgNUkx4H8MLZvDFMSZBwLjW8iBmwPgaPNXH2wt9Yq843o7Szt4hMsHF7TZ3vBiI
GepSWStkf+Zy8BztImasdEXQJzl+bB5L7qZtLSanQ0KQ7zbKig0sb9j+3lmoYQP9lKzzeTLPJsK8
WNggk+uTSEhL3EcXNtbRGf7KD9W5gZeAjDfLV+qhWSqYtYdreyXyoWxd7S+zdFwvUxQO8JVekFyy
eusn6TRZWWtjGcyzV5PVUkmifYgO3KsngvxSplA9a9C92gbzZAbOUmPFlc2suZw7AmEhEOqacM0S
lQNpo0yNEauBM2kGM56xiXC9+pNBmKvBJtipb3Xtdk8pWVbt6m+w2OWnaJ8fsxfrLUUQoX2R54+R
PlNnNaWiqT7Lpu0CLbAZ2mpUCyhkjCIsmgwv8BscfHbM2gOqVtkoxGRUP5UkUi3uRyWwtJp3VcPA
Ra4QrFtEJcrbiWbAL8NDFkCHv9AqYlD/3/DQxSz7n3mj0a6dXbX3Yhne9ip6Zal9sqOzet3JCPEh
5BB7YTmWzHFUzatikbD6Saf1ZXi9oTvmtilCYj5+APdkNtDHIS4X5S5SZgadog4tb2TxJrdudLXn
7WMoHe+lNyiHxcUrAz/Q1gpNRawUJR/+9/Wxy2ShDIRAwgcsoBQheDLW3I+MNeytihRJe7Gv+95Y
xdx+54hKfT4OwolWIcjoP8i55OkdOcTBqrax+8BpBEwT6KixprsPeYnyZgaFLvNa+Ff0jQxHpYlq
jo1wKVXPKpWXGRL7KPck6Cfpo95a1DG/9EoJ1r5AyxoGEAc/VJZ64copHX4f24d0MMvKRdUv0a+L
aIPSPCFy5pgtQLUCGOwb+Jt0k1u80ZFXzP3bMxzT4GR+3g7gCABLPIxRbox72t6de4G+B00Q/k06
RpnxEbgQ6UM06MpNqj5fHocoQ4dso+urKn8ZPBaDdlTm80E4Td/qk7K792PUSityXNi+AXqns0Lf
ac1nhqiCcqGr9CqkDe2P2wAa97yPJ6G8qG0aR9ksipnGqfmp0ez6oEBQvqWotoWbQF2n4fpmAz6z
3m6gkFLlFAR3YbvhDNRzoHXQ7bm652CwqOrzDYDkw6Q2W16RvaR0Kk5DTZYMkDeXtvV1o1fr8Db8
9xD+YkD9GMFo5ICCUGBLmt9KShe7yC9dXuZLyAB36jWPzm2Kj7bYDOAaIv6c5odaZYGX4KWBu0Te
HJqEWkK0yMsDOG4XTOi/90gX3/j3HmEQouqA0AzQD+gA/31PJVp/67uib/dYOFujO4Xi0FMbz8A+
oNfnVjbSIEgsabuhO4Go1BS8TYt7CQ3KYGzSSdrTdpjqY5OAEdYsIwy3AHVVbGywKmdi1KcJuu/w
Dj31PQ2HZfzL/itfCK//HsCA6QLgFwrjlOpsioN/H8C1yOpbaGbRvNYQNFBbRwMBpGafHQuwW+c/
KBskF6EdiPZtvLfo5hWfffRMsedy/9Qbwy21jXxHeuVAWRFLi6uWzOuQpfblyVJy5wrv8d49ECBB
17Pd5g2kmeis55tHsonuBwV3kDwFcyZ5Klot9/s0u23kGJMQCHddiroaIB3rFrvqbdiGy0R+4GKB
iLJlTKQQeARieXEWTKzQGJa3TzisRXdxVRlRi4s91HRp3QZE2g692aWEcOXgmNzPJcIPsUHhq11l
nUBPavUhbzWkgg1Xu5vO4EZjCOuzW+/n92g+4K5tDfQMHqgl6+dBztqDTyvyS0nVqSgXD/O5WKki
9tSaV4boUlDclMHbDCjy59ML1CzQljLIYS5qHn6awcRgx+SNhBayrN6RFfUtYkH9eOkun+oD7TtC
wQCFApAeyrmUMfG8VE5xRyAkmFSDz06nxRkfy/uxfuAjV6NRcAbOjiyWa6TlsHrYHmI4On4v6eXc
a88oAXrtrf1lPvky7PjXyPl2M3Z9ckWVp7RmGVCuXm0XaAe4QXKfNIh6hAM6ag3+zfbVyzJyWVMd
XR7nzGwWMmzVq75RAor/SBgjUPk4JyGKbcaoQy30hi6KrJyQEkFRIh21ECjsW+KnEuY42dSggiHn
Lzrs60c+zaJT142UFmn0+0gzMBaRkWaEPlOGxWSSS/iGo+DW6s0ooRR6ZRzLRU3maZnQ3oxkISXh
yKQLIGWB3xYUmzW8Knp1r5tXTwmll5b1/PX6cjExKLVQwW5VPCSbfGxe7k9dUP0CJ1XEBPyvMyom
8P9M0NdAa4M6DOJ5lPm55N2bO1oQ4D4UPzmjX2DCyShSOvHdtO9+i60/IhkJIzBQA3wZ8VUHjvz3
lyePqLfVlLsEraIWjYZp85kkc1U515tQdRtpjAR2pa90QBMUpKEsgRQCPMjMmLof0wY4fbFvp8gg
B7t2FPvwsQ0MMknKtGHWjB8ovh6uwxbHmyXiRdWHbbgx7ia/BjTje0T+dhzfV+JRNqgaiKftflAR
uUbdtNTEYlhZYSz2oqOAdB8CRpN96/PhZbEfbC5jpv3qAU4gNFBmTdAZpatDC3P9IWnDlpl7FujO
jdUhbfWJtrwvHqrfYs6LzKBXG542bz7zDIXFDWTPCSX/x2Pdq64du5IKRofyN0AVWBZINtUrLO5B
+BL0vbqbDii9o9MFWAA4zMaeSjRIUpAFL8YIvyEcZTbNsEC2if5ZP7yuRbiZK53rJ06cTNN22M0K
1U8O3bicapt0aGhOdb5jfnj5BFgRVS4jVulGkU0rNB0OPtT57KE70+bEQh2/xIVELWhkcTPCemAN
5ctOdbitLh5OFnDSaVAaojc5nTXNMLbdA5oUHzHTmPBx1LF70yaV7lSDkZ7+0jr6Mc2LS6gBjgex
KQshwm/3we1RVYMslts9ikMtzO8hQmlUAvKvroPReYAxYQqdYPjmxGRXL0a3wW8T4/dk+WsfBrCW
DYRCZGvwDZxfVXIUVnKczAM1n5qKsUpINlKieAMCrAKGRcZ211uvshB70vCXoM4cIMCW/1JYUr9X
lsSOYHUBU0Bwfkgx/r4vdTuRuwbS9n6VEC8vzlZbbh2HSuxb7j8LoCC2hhU4HoBZkfcZ/BLlv7p0
f8UkqtUgO7EKGCiaDtPu769/mFc9vZMjzC3GwB2F20v2mWChK2VnkWZJhj3SH+mw7wGkhsekRDYB
o/n7QVYPlxzl7WIaqctYVd1bGY9LJISvvlyM/p2FKf/jYtkD+CManAMdVxARWP8TOLM+UBGEi3Fu
vJ7vYT8y84+B+XGxP65p6wboCQw6VJU0nK/waJFa8M+jR3n+ZSd+BB4YiToiAbbxZaBjfRsxktxo
97qXujmqbSy1O5ZNMqZkF0fXHYnCZDW6XmZWwa0OTEfb/fvbfw6Tb9/+LXzf+7jPK7lt8Sn0c9Cz
jfipDKb8jB9kLH4MqrT1LumEGZA9MprPVnrGAIHn1WCfy4vSpPICUq/D8lV+yrvEQ3oye/xSWvl5
rdhRcmVucEvnxvrqj/znWhVRQ5Ui69p5HnpPNf1TwBQkQhZL+8ewRotfHZXIPZmXdda65W9g6i8N
gL/Gs/h6S4F5M0ChkZH991BpH9dalQeKvrVyNwMYB7B3g9gQa8hB7gdrWpnNSKPO9yKQdPVUTTzy
Uskfyq3wdiCIS1sdpGDrpxMrWlaFq8iTnP4S7F26kpgRIZj2FgEX1MYiWxkmnyz/SnNYwrm7OmXs
16cgWYRI5wEbiP1/j4L/yYr9DwVX+XZ0iO4r11BucGoGTXyA2rljaS0e+rh9/vd3/Whk0dk3DN2A
hD+gNm+q31YOtt5lOppw0TZN/RREmeKpmBk4CPWcjHdSPzL3C0hkiIfMgDhqQzJonFR2b1sWzBR/
kSPaFHvFzfH2CHwyMIRtgjf0nFFJwiDdV2f9uVj3x+q3MfBzfoFEoYADx4yOgMGi5+8xYGdWrxqZ
BceeDndNTlKW/QhdsEWpkQlcmbPR+66SkQwBqwkmLbeInG0GVYci1MUl6XVlGoMIQ/8y6Xwv7Au7
NEXQVLBUUhii3/bLikKp7/QAMlGxocUhP/yM+9OawD7r419i5o8uwvcv+zZUFL3ROmlgXJdCwprq
7SZGXbR7uYKEADrxrHjt/LHv99pco3mfv4Y7YAXU20Yqig/xMprcnt4omZuTfFwD3xHW3QWt8mCm
jvMFTe+PK9CfaoErvRdOgy0IJ1qr8itW3b80h36O+b/Pmv7trCH6aV/E32WWL8xqq0onLRhx+vIc
chHOKzHVlF+C2A/G4p+TR8KsDAwd6tS3DEWSpEKpEr7z0h5UcBR5PYJtLavPWgjAu0/8QYZzU70J
WHZdEGN67ahCst63LqOgnyutm6Sab8FoVDM0HfRsYaRoe0zM38hPP6Pt18n5vx0VIJ3/RFupsY2H
0THUOTnRHU+YO3ycDUIKIQWwC01Bk3LUnQVzIHkKYI0Y8Z6k/uV0KV+k5L+irqFpGhwcZFFkTpn1
LYtQi5oKTVfL6x4GRDnBiae8+x1AZfBb78XJMP3U9h7ItVujLBkOFO+COh5d57mQ5Ydi/xVeBCAA
VT/8aG/ufamt8LFEUkF9fTzX+IygJ7dXYFTsMeFeRb3DxMd6L6Gzq0JUwFDIdFm1RBf3dqAYQ53q
0rk9uD2YlK8EJmtP8awsUa5zBY+Gmu4r/WeaUSrGqsyDQAlrj9mhypBacq80alDWrJwWoSuWC2xA
Y7Em7Htpk96Btzn3T5tC7nU2iQxsB1BTcnGJQSWDpgZsIUqmqktV9NF49xrXnFUEWqN0AgVlS6cY
FifMJRAXo7e1ZX2KKSm51J1aHTI6Ti9PVZSadV/imDv/Aj4dFDlTJs4/wE8BqFKZZCbaRs8FyMwz
PMJbjqCQYz0laIsOY18aKzcQFF8+aMoH4hM1fat8ZDwnTxcarG+A9HB8dqgATRKWbs7g6j/a8Y2T
cmBNAQMbN4kOMgn4cwpAhhvg8Qq2EQ4Kyxbqo+jOhhNcDtbdnO7Xb3e8iEzfBhPrU0UziZK6bX5P
zftOulxuPWNaqqm0Hrit7qGvIBoab/49xWF/9vOrDGwZScBpleGO+O0+ryo7uz0CG2TP0Fy0b7fj
ZWu/NS8BHrlYUY8f83TboYI3BXXiCMA/ZrI8GCsQEgS0GTk3D1A8tIJhsBE+hPkeegtcAsrjX8yH
xatAVvfeBZhaD8xdpw2LkM0yhnuQ71loQQ4BpAaGVHAP0cwFHbaK9jYqKPf5DVcEn3ouSFzLea6O
wC3GaAOCBG5pdXSMAnkNPKh8gVvqkQUAwzRci0LcGC7LNBsZ3m+MWCb/X87Yt2hMSSigPlWBUfOo
reOR81l8asI6Pis9cwMaGwIHEmA4AjjBOvayXb5q380jym0IIklUxC+87QHMaZtSwZ8zTlVletn2
T3Ex0Ufh++1YvaHqDxQKcnTpqBvAQuNkCBDes90ar6DrXJ4YFNYm5rt98ytqQlgizLJXpINx1uuE
zsHtNo93AN0qSEAsfmcgY6xxvdVIXk726UY1yolXKmbHh/iVjS3gMLrWOJK9pJtUoD6fwm2b+tmx
LNx2lE8hWU7LhQoL4Xxb3VW3FoZuSjsuz8ohhN+IVOnotlIOTONhNE6mlMr3GHzRPAr8fw9Y+3+N
VyjRVKKFh9+PhZB9la9d2V/iZfqZzOP9YKXmuGc5iGAZAGw/LcpcQ+EICbWjcwZv8tTawOGEZWDj
HwSEfrAy3vAMirGrgPv2Wjw1b/jnBONoQk0b9G8xjzDn62jaItj8htCfQ0DxojlZpr5DEtgNhwkh
1AGpAZnToeHdr+pp+1Y7kWiDzhvvQMnFVXak+rTGcaDDyClG0xpI+LwHsgBB4SqsbW6/nJmfWQIQ
VFNjGjLJWoXs/d8TYW1XZqLeM4Ce6exKUUELXiQgVsa0r3NvbmnH2votevw53d8ilRDYx1HVBAML
9/DvL4V4/HjoYUzrc5xPYrS/7GFzCAFG52hviiJa/UHtiSyzfCYNALeVMzbwMGJFjxg2tUh0Vimd
43YrhL+LwK9l1+yd7Il/b1iWotnq6Et5iQgpfyzYDrZXjDMsJnunZf57vb1qzwkYzVd7HTKxG55E
Ck7nj67NRzO2zqHqXGjCXmER7JRZP6aoEW1CYHHn9EPKfdzUsmxyxxH6gTNePqlO14Wue+jIsnDU
rKEez3C4U+O3FAuyZpFeJrfryDanhTq8G0v9tk2MiWnNs3yMtfeln6rdqCx8jr7YGPwGl5IEYUIX
ReR2DsmNgGfhsQG8LcDJeYICM7Mp7HnwKLfRIHIsWimXeaGVgL4FL2+OWhJmUg9OkzYqIc8Fx2ZU
vufP2TtzMKu4AAhF5KZbGweLdqhNpGGF9Xm8l8+ZhgvUEvVM9Ao1V7JZJItEgbJ9+KWTrjGBRUfy
CnUDfww8hzGxXEAQI5rRvc6pLx9LjKVZK0gyzHkTJ5/eVZ/vRxjOG32hg5EM54i6PyDgPIXrck6H
EBpkvL+90Cpjwugcc4q0+ogMzBnlR6TYkF+RXJOXKrHIpFEEBOYyzS1HO5FFFh+aWCq5MjrtyZHU
JIf0cvX6aNiPdRByyhh6Lcyhldosoo0G5L1ZZJajctUtatheiqs6gHNpXM6CofV8OQg4sp5TKHCT
1xizJyaw14hTOKkvU4HjQ+UlGj5A5IDGgSSJpEq9Kj5CCx11xA0eucfa6Q4IGS2ulcD9znoAROe7
5fen7Da5bvjanOrk7o4R2jh4bqkFe0CORvFQOV2ngJBb9pdNjDJIRoCN5YP92pwbANsTuo9jmQs4
7yfmi03Vqz7fnRIykTbWYboUU3CAMKkQ+NMdhO6ZASmk0tddo7sAhBKRWTt1OF3YM0JxVE7ccSnA
QnCHMgy31kEMVz4A9UYF84Kh9Ee96YQPXYnM0YGBgWVEWYMS9YqBi/5wAw8RxYyLZ/FtF49PaCRC
tYPmqgmmGprN1eUqVZI7gLEloYmP19sYNaVHNUtW/ev9cJ1iyMekwlUzuxG7F+NdrHAI9mvNGTjH
b9IJ6uUY3NgoXknLxyll3DMgNpczG2zH8a4/0biFkIWFoT7msFlzJM0w37WW0y3YiHFqDqSpxpwd
jt+AciOvgwciFgmksP1MUdz/R9l57TaObV33iQQwh1tRpAKVLUu2bwi77KKYc3z6f9Dn4qtyG2X8
aHSdg263JVHk3muvNeeY9J1b3Cfk3KJeuhkhO8LcdN90p1li/rQFZZ5sgK0TJWZnJ4ZYu+ZleElW
2kd+bN+rvfTaiCsB8PwlSeYaENt2PgYL8rUKYzF7Eqd1xPggtaTAdAuISILCilNSLixujUWzxDan
zl/S58HO36szK954kexMW4BxN3jmjx7f67raSXwyn5nuXLmv/J7vwOZddv105YhQvTHszssl17VD
bKMu8oNe2FzIe7nhu+tJmmOK75EDMH3S7BGJPVPKzPJCmwXO61hUV9zhRJxJocuT66sLU175WCeB
t3mLprNrvAL+CjoHC1hscg4BmmTFmFw+uMRkJIBkfmCJHCk4pr8nR1tky+4kkt8hFNgIV9aq+1HH
dYreFhUzlmdgvnPAJPt6zVUAr0RO5xyZCmjWwMKJiIhl17sxMjGSxkFSI0AFmYhPCHPGNkBjdxSZ
PEjr6kl8qZ4inOOsSQ8B1xvzkbSpKddtuZrPQ6zEl+wJq7JjbHmuva3wwClBOSBfybY5k6/UKpQF
KXfec0sNv8hX2MYu0VNzHIA+DmviRD9qKz+VFeVKxVG+35Wb+gUV7S0/3U8ouRmPcllO0q3u56FJ
0T1HFs+9v1FfhUt98pBb7LqEk908O4pX8TpcxF3Fo3KKNxP97gWhDOLX4Ml/ipA6BJZCm43LhPrN
YgkF96TsMzv9GF8mIWrszphzINBbp3sDM1nzICz6vWkstFVvc3O8iza+vEmTT814NLjhnZoAJ6uo
LU40kjUy8N/UTNSL5+qoXulLq9fgqBzifXJpOJuU6SK6MJSGUuE0Byt4UBfA82/53kQgPyASljeT
v2e2ls6ZbWp2tekdAT82+3SDMg8Brx0c7tRwyVHeFEfWZtRRBT6tcrkKd6j/VlfQNDiDdMw1+W7F
QXJBjKyDyzK+5SssEpRTQCXswsGHZvfLBIJIeQZ+fepcM2foMVtN9l7tBMOKZd8dXOENXUbOQuw0
sKmaOVUnfZfJOlVuombev6T8A5xgiIqCB77K+TYESEOJStHvSmQ6euiRsZO5ilt/0gjHR9wLCpvU
KWlQAmOEExFNBs/xihgHLAhE4G6lBQ5H/iU2p9PwNlvIz80KAjBOpj1pjLP35m0qLEBXp6QwJtgl
mHndsgeOFy/1S/OguQyDCegIGFsKFufZ6Hl89Z+zSwYI+jFzxA/BHT/izfhRPbSP8Sr3HWlLvMuq
eqjRyZU7ZlUZsyh++cxfxR/IlvgnxOaOH9FD/VGzlqLm/wi8hcRhf3d/nKWWAitLXVKPN5HVszR+
JM/5Xv+ABs7F02fzO1GvAPg/vCcFYcKLjEQagqYKGXtOFnNCeIpNqohEDSIvYGektdPwYD7m6YLr
WZqWhu8XLjooEbKMc6f3Le3GHdcduveQczHO5Gt1yc+J0z7eT5gOXWJHTmDN8X/t0RxFh76zS3ah
nkyEeX3qd3FAhqClv+qf30aFs/BMnGm31kgwniewjJ61YN6sN9KCq9atwWg/tUuz4JYnUxYBZB5h
WUnxqL4IxPJki/H17t7d2SZbpLbiggcPafdbnO45Q34kDzmDWDDXHPt5hKkG88nhMem8zW3+khza
D+9Wv5Sb6XdHT5lTPZgffIOhqyiW+mqsuAveJdFu3kzqwpnVgZR/yI6EfU4SceVG7Kb2hmnkjoFU
XbQvya/kV8m5eDUQF32nK2yVNFfpKYTvU1bzjaHiJnFwhdyUG3h67YYqnUvDYhGI8+bB/9XxH53k
R4Jz34qH6GG2Tnflo/iYTxbO+IXACW7KD77Gx/alea/PZGljQsXS7/R7YS5ccGuesErymfNHZqSa
JazARBIvfLt/xB+Bo7mwvdzxOi0x6YkeRx8teXHoNiyZBMvUyxynEO3Lhr94zHhY6PdI8+bCl9Je
jQgLAG+RZw5/z6pltoMB/MCV5SOxcN+m22PloQ7xnZaWAMR/xNYOkhh90ywE58aVIqoPIPyhuxEV
Mrxl5VI0bO5dMlU/sO8C0WVawI+GK3C6NtdQclNbthMncWi2Lu8f5qL3V2D8+arvHxE9rZV8mGgN
4rp2cMddjA0AWbpI144Tlo0xDXxE74hr6tndnRS8U5sCT59Xok2QKt2HS7r0D0BkeZYRNA4MgQ27
dLrNhHqg9YER3HehWtDzgC+2lN7+FwZVLj2bh/C+C1D/vI2kHO+D66SgRT62Mw/G5sk/YWx364Pv
YuNZj6SQAq0A/09bCV9C+yGvTb6b7DBgpxKo4ML57Ll5S27DeTh5ux9nQf9pt09Hwomsw/RCJsjx
y8hslJRRz6Sw2uXZcyMDShbWHecvTFHRHvnav4/mX92Q+l8vJgrTyf2PRmwd8hZaAKmulO+DcO9R
dbHoiD8o5P47rv3yMtOQ8o+XSXxllstp07tJtveVjR9fFb6Oln5j5tMAITNk2KiDyuD8PDM3Ovkp
Q3VGyVW2zAZ7+BpJtYC8b/npY5GEjsIjHSY/Div/I3RRwcLTpVAUpE/TFOnvd1lVOVO6Pha2mYZK
ou/WIuK8KFNOdZ86d4pfZJKxTOZ0QwioIa3b7qW97xhHGoTfmuVHK1ZXA7hdzLeWMpBLKifrf2qm
SNo339lfb/NLz2C4x22shIHkSlGNyhLzeso2J1T7MCcLhm4OLw2zAz2TL1WbKfhWpSWpDrTaUB9q
ptPGe7/lMJ9c9ez1XjyldXiOw7eeQxe50Gq470rdksJbOoPMxymO03lLHrfpRBU4EYMPOCvnY8P+
F8Z71Xv1Zx4B9iqlOpk5XV5spRChcRETgZ49taFCVOHJFHCJTgYZ7zVDHMt/FcjatctH2+MBH+9n
FVGs2d5tiSPfIG20HmWiZkm0YIR+6oq/iZ5EWP21E6yoYSK7ZVjZcHoxsoWEpZIDgnJf+nn/VDOg
bVk6ppeYonbug9sH4aI0dlOm/agi9aPRovbTPwoBi6VLYH7L0Tv4JF5P5EIDuVXPwEQnFzQSrcAD
/KDcHa7yvFUgjBGcnjMaTiLUJrA5B5pUvT9bqNXS6GR7otxO4UImvYVRHs4SM9g6tdVIPEJ7o4rH
FKOlhAYzye0k4q14p3lr33O0NKn2mbbUe49EAVGFQmRuRRKB+/ls+NAGMhU8Az/g78rYK8KLLoML
E3j1SJ1ZIeG0Hu8mpHXYzkXphNjBn1FmhDRc8oWi7+IQi7m+a4BvR33vTG8kCA3+A2+RaeZlEpUh
ChRU0CS8r1yOVjXusj66LxFSDgoFRvks8LZKf3xDwLBpUDfSganeRDr5pu/dSjSSWn0dNVIc8vmd
qIo8oo+hgwzQNt3EVitqkG8QZDjBpp6HPU9c9XK3uOf8FwqbAPMg6eJH6tavgd7RyxsDxgMVvKAa
thA/BRp44XN8QlcXG3BgiTZSsCP7wiqj3yEGz3cjsNKMiQ1HkcZYmemSPwvc2WhslQzJIidvbyDQ
KuWgWIA3rIZtKgnruKofqwCE2SM5RTwZ0iYtP/rZ1aSvQWrdWKfkZFR23TbuvQpt5AIbnasuSO1c
AquNV7jyV0HgH6KR+JFZsp4J7PCJ54IgszqcI3GKCcOUfrWciLjrSsgOjeAY2c2QBif2sBFlwyYr
28W/13fz2zVtAl+jQ4GGpn1Z4LtIVAcvjcTtUAyHe5MuQSsiKPedQLRw0WpzUzTXgPLuG6xadbka
PLsdUhpm+pnBm6Mv8O0z/8qwb9f7MFXPsVY5MejibtCtshAvIri+sg8uWZW5Ztm+d3W7T4viKBTG
qUgh4ASJHaovieBmPUFq7TFCjKcV1Bc5dldTI/olDM65gHJe22XFY1ppTjaD4qWEi0ohxSbSraD2
9h5ukeBjpKbPalAIHio+4wa+ZabiNBf7Da01tRlPoc4Juotdn9w0EfWrEt13XifMM3IHTDwxd6I+
OavKM6RvUrJWy/I3rjVygbTGSe/qE/EgBMhn+a4yhrWQxO9JgR1cAm6ERgUX8IhJvGb94bBQZdIP
k/ZPXfaXzqzOSmiqDHWQeOlfdqCu6LJeSnzhSCNuMCwJQZO/IABcji2O7lLqqlQnDCcP1WslLSN0
XtKCTD1aeDrmN8AwH4zFOU7jhcXKcBme/R0+fjsK7RFfLAHIcwWWG2AeOEbGuiCkcDHD+mNa+fBI
klP0TlmfHdFUvzQc4fj/t3C3mP00Gv+cQ3/5mJ/AB2kSaBBlMt20f5QDxn1oMqTX/clLXFU5N9jM
QSloCy9Z1PrKg+rymlMpSotS3A9IlsF5+Y5+YM2ca91iRnTLetBdmaTtFzrONMJUYgTno3lRHrlM
3ZIOX0NMhLCK69VwbVn3DGPePw2byg72tHWLpUZ9Sa8KXvqKyYsO5jk4hq9kErUSd+DDDMtLbs5b
/6pqHwEggmyvbTI8FsW1BpoFjACLH4B89tOAzMqqW4f5JiwehHAZYZmL1zGKBKKZqOfbtcGtRgyQ
tmlITO2XY7rWK9qrpS0VpzFYy6lbEShIJ0cxFve3OrjUud08J1PVF6IXGHYq2237KKsPZrwv5R1t
CgamQnHyykUizyVhwflZ20h8tVnzW+5OArlMzbjtO2OedB8S4afKkkrW4DzQ86sK9srx6iElvZOj
uTUYMqGJEY7cDoZqp82vanaYcSZbzrZKMjdgYXRE5C2k8aG5u6PvaLemdYy36r0bHA+K+ugM1aIK
HFV54AA+dj9IQv4rFmDhkhhYoItR+V/hi1igUuUhS8bMpNRwogYxqk+zIXcpJjr/oYkZPfqqbSCI
IZ9moBch+oHdGZd/L6T/rcoVFEVI6ATuFUWSv1SwfV7JStLqnHG0txRqG1+Mtmk5pg73ZRz9NBb6
76rNqyEBQtpIZC8g3L8fEDMQ666TZtpZsMiHQeIS3hIGXeB12MeIfZQ8S/ghFee/E1IkrfC9BRzD
UK/FLx9QLqR75o2Jt78rH2pgMwgqdUdv3rLohyv5OZ3+++n/65WkL1uSmISaknmt7GLkyPJlgoAt
xA4FendhxHQUSstroqOZQFQDXYp8WAna3b2qdyKCYsqHUVum4mvJTi/q+6IDzVUr55IWTUrCRYTy
U42hwTvdTL4OiWYLLQxNxk5ivO/vyUZJtB8malO9/fXzGCY+G4SeukQE+N9fVq0MocEpivbVbAd2
xunjkvRG46d74rvrpkyRI4qpmCSxfN3KRaURA3ZYeGBMJo7M30oq4KsBrAlNRi3TM7HYM0igUk1k
Hggl1XfmdQzkZheFNYGpOmSafYjVUasXkHPX9ZoG9gA/5kV75gR4YaI2w2itzzNgYdb93bwF9A1u
9zvScFi+0xBDxPPyzM/1rnlWi1u0REWn3vCfLirdBkmr7qN11VrpJH2+73hCISA9gXHaCatmmzwX
Cx0IkfmcPOjY64AxMfebcgLabbeTJ8Jo1qyaAEYRKJeIcYktPA2O/pJOhDGJ9vkimJQGT8Wz7K8T
9P73uUilCWsDtRL0Y4e6U1hyJNvT5dfsfBvu+kO/9y8KUKmz2dn3R7236HrJP2zcyvQdf7kH+G4m
pJCiMeT+KodWhfIutUoXHhSE4LNyJY7YuosU3P+wHhgo6NGzSGMmHID3+c9FRceuPLQceQSi1fT+
JYSaorLhGnQX0t4kx+9XUVNrM3bwm0tVHDgjz1CymLPI6cTXfGTGX70kKvKdsrXV5zq90TVY0mWJ
o2Wg6KumM3YGhuUyeYroiOnF67/Xw280KASC/fGJv6zKM9nsg9lYhYee29AjqDs8Vw3RuxRt1Cuj
FahXJVtRYv37db9RcpDjogiCIOmaitzmy9MmzIQJPJzm+963SziE1xCy8H2ntyQIz6eR2subEgVW
yyS4cQRzw/aKBPaOExPU4LjRarcAyT6zRPxajBvIeNB+eFJJQ/jv3aDxpE66Mg3J5NdGwtDWrTjr
e3VPzM5VP0wcUvilDoTS341tzgtQMil2bXxsAGQFK1wPG2EzKW+8Jd1kIthFB6U2rSy04QsdvJRB
xYHlXdkJL+PRfxsf5If2VxlbFQgqErp2LcJUFgDEPp2lLScwZb/YSeAvJdQ0tJAfjF37BPEXaiXz
poULffPx/Z3fyysgmJqLzsG5TGRKfsnNQAoRLJBBUKNDmLPgNsGm1em2FTT4NdtcDZuFtJlIhevz
B4G7i6W4D3Y1M9yLBJRqIhu28/XBf43XJlhSxQL5ibzof9ojFJzASC8UXbzcy906vEgW0deLtfMW
zJ3z+uMD+Y0zwRDvDI5TGJnnT8IkYy3w81jaid7jB+h6L/yXlnFMy8hrUkV39mw+XbMYGDk9/fnE
aJ2wwxOX8UAfHJhodoUzuphs6OHa7dE7tdBJTa7bAPFrAhk3tracrh96hqWynPz1GjDh6NzZ0PuX
JKJderoJjkqvErrMnnJ0oZJLQiaJayyMtXfsVzBzCTZp3Qk7/j+QRGKxlhkgOb13CSQWLp439Zzf
gkeDecoNl62/K1cfk9LFZwj3a0JBHYFpImRZcK48akfwkDcUfQnNcSYa9uVlAKcLYsnpIGNMFFCU
yc/SMWBi13NBJlBnZDN5P/Q3/0OT54zxcsARpuWvcftMIzwuHkCwY+6eYVV4c9QvE6twgsR7drwE
BGuf7nPLgMiJqMGCJHUbVihk5q+MMUFvNKS34Qza3XI85VMWm7RSVgq8KJrT85ApobDuzwwFNa4t
cS7gNFQ72U58p2ANpIc/9RcfBZO8qzf9ZtwUC5HU9WBLGwYExuBoT53TkxwmLML5a4r8RoBdEK3j
K2qczYSwJN3td81rP0/Qez4T5MYQE8oHykfr1iwm8VnnRFt/izOMvyYvfbSewJDCJyxS3Ey/bnCK
teZAwQTBxcdwpo8qOERvwg2ciMtYNheMIdiVTp7tL34/YvVzVCh/yTZ302Sp6/xgBRq8cGKuQEKs
yx1kM/IR/qYfxGMXW8g+kRghfQM6yMDDs97NbbZC7+DMnEl/h/xs518nzjcyfp5eUpng1npQHycs
Z7aWEXnR0tt0buXKaxxRjkbTW+LuFJaZW6zk9bAkqtk214FTrRiCHRFSLekuEC7DJI7fMgXOwLKz
NlM4AJJRq3C9abLJr+8WvmUJ/EMGWTiWyIQA+wsaEbYKbFaQJOGOMBt2c3MdOZIrzJ8njihN/zlN
fdJtZheWELtxAavweKAegltNBo50+PeaP3W8v2yufy2nUwH2x3FxplbZkMxadV8zv81XHeJUbD0R
/SqZ9lu7lMXuh/38u93tr5f8srt1QSmrBaHIex/1pLHwfQdNUEEGEcKZmT2SbMRAV3D+/TmlbypJ
cEKU/YLIHoe76u8P2vVV0ypjqO4xxpgiWcK09pxktMiOFO4rDSHIcSyWhrH0wyWOXuE9CO0OwU22
8KlzLxJeB6h2/QNdKbH7YVf75nwwacYmL7YpTK6rv9+bUXmjPjQzw02613RKnXeL4KwPm079wVqm
ffd1//lKX669koa5WYlivoeb7UD+AKc2LOVfkLyd5ipsPPRpUMsFKMaAr1/bS9/iFYx3mY22GVCv
8Yzu8gSol5PuHM7xI03Guba9o2V4EB6MC9LJZdg405pxRwU8I1Z6Gb+qGPYemD124UWjdLWn0fMR
fAY6g+SXMY2Lww3ANliPP1zXzwv39e5WNfTCOu4fRf3PCIbc86FpOyrnzO69peR/GOmtZv7YvscN
jRxUQZz4fYq4MXrLmh/uOcWYDDH/ev0vZ02CymvDHIt2T3p1vr0f0YA/VpvGBSN4Klx8WutgP2zc
HBhmQ5lSP8VrpnZUfCLmdqSZ5ba8eL9L6hmSr1ew1U840xnMLmI0Qwj+GFZbyibbjwsGEq/lVpxw
1PP8kG3kFf37pLOLSeTTLdtLtR8vxan64JRG8Z6vxa3s+o/RDuD0Rdsk9v3gcYBgcORGVndMtu0m
dRjZWtIhdoUDUMEYEArDdCtn+ccJRVvjeWAt/3URATRNTlnUx5Jzd9UPGTZSbWsLcx8/FD3aGWru
c7ILIALFrohg4W1c1rb5EuyAurxPAZ5ggnYpGz17MjrN/R0RffhE8X4LThC4P5TnO1nqnKPAWJ3o
C6F7uz9EH/WNlOnOSuD0MmrfXtoFUzys3fNgHuzE8wf5tnf6UcXu/mDa7GIPxD8/l8LceGav79+A
ge/7N9pH5rm91at8VRJ+xlWj/wPaBrTDfnjR8B08es/VTp70VWxNTLShXy7Dm3CY2kq2zKHtOJVn
4l4+l2huDsj1hV9w6E7BtmI/ZxfcocV7MJiwMFjNbiJ4YWH+IIJMBqvJGL/d8f3vklvhvNa/IVsW
6/CcW5A/nH4Zn28e26q+0TfqtXDyl/sLek93thUo8hbS6rd3LgFYVhtMh5GDetESlpz9DBNIA6YA
So59aZ1KRzinv9Q5jzui/7m8BBe59NfeSlzKm2adsrOCw0RXkiwU9sJgUdr00Ob1EpG/Csk+emt5
QqC/Wfo63CHjtFXcnavGDZxi5S/yU7eO7Rlb1J34p3kGxP0Rrcr8mbAaqo+Y1JypakCbwP6Y2Q0W
ORRK1zuzX3MLdmd2yvcwelBQTFjiZIHiY3w0F0dk7XvF6SkoBBZdjVrIWP02t/TMz4oruBNElsg4
Loi6/i05+b7hp2yC5HbU0tVmVpOzYSDjn207ZuaT0lg6SJwQtr1d4qIlYGPj9bZ0qq5TmF63mYGe
5HiPEp2jfbzut5/E8LnxGFJkLPyzSpUtLbNJJ3M0rzIKMNTjS2WrUZrQQ94y3VZe4ilkburt/6iz
/3YtobUrTRRJ/T8RZWNVKEHV9do+Z4yUa9ynw3IE0Qpe/o4T/3RHo1iGP8ywxe9O3xzC/u9lv4zM
PS1pwyY3lT0EHGvkLEQQx4LHhzp+OgvlR7ITOBPU2ymDQVy8oSMX7DdxjsshXbxNLHYfxHxmodnj
4FDwwxOjfZIIBvybXwTVUCSLlKYUpdZE2H7e346XynrLrHM9f7a3uBmoRgceJZGA42yLaBhXBDpg
i/RAC8SYhVZi/hhNTmjPWqx+U11DUn7NrQfPOrn4jhYcySjAHnnqfuNo+zwdPZ0o/sDMUpgzbpxz
hrGdJ/dx//z6MFGdKdPm139XIPK02P9nM8D9qhJYrTP7/7L3hjMNNXqXGHv/2kM95SSgPkXCzueo
Upa7onyUtAKx0fPgv7dtMF+n7XWAryainoYnJ37cmfBGS2LIw0la+aK0HzNlEnVd48z2xmtGK3pN
UOC/37X4XcVApJJCQjkhhdJnNfdHgVj3QmSURaDva/9Vgp5SBi9AolRkdRzoZu+lJM9HwxHHdT70
1oASiOV2dh20pSnvk2QX/Rhb+N1z8Bn5zYNA4I85FVN/vKE8zIbAv+emqzMNjnQO0sweo95DqvjK
0FKrN+Ps7npj9vDvK/FtBYlNGKy1SWsElvbfL1xFZpnOkkTf+4kt1eeWxjw233UpnikgTeMy9u98
ezqHIh2YDZGq9ghhD8gm1MMBZ1e3/oSLOIK2u3er+Ecn8HcVLl10mUkkrXys8X+/P03tkrIp62Kf
ruPL7Kldw4dkumIRRKBsAcPjgnn+Ydw03bJfb+k/X/JLwwg4k4wLfzTcuCXQYXboypfgnq9EUbb+
ffG/cxnRe/rj002f/o+vPfRbTWp0vdgXFKgVQwir+X33aIE0y6nSAeQLqGLfwomrVypAOGFNypmr
2sO0jcxrl8k2natPv8oUSVAV9D7gSWZLbTHP0Zu2e7KfumW0ogHsMsC2PpodMXAEJmzP4hs3Mp0A
BO6Eb5zCQ+vGb7QZVI6eKU6ZZB0Bcq4OqW08oZ0E8BwvGwvIv2R5bvuowkAgh249Y25o33fkmyx0
Dtd7w+qwFTgInSnfKIDVow72CUNd/CidiU9xZCcjSwY1xRQGT7/rLDFlq97uyM1/eMz/g27HoTnJ
ogSRHiukJfXLzS0XaX7PfVPflwhr62qZwI+tdp7JDBGOycaQl7OEgbHhCqN97wGsMfNtuanZMntX
p4cWe489uQEUih3trGpbYabOTzpg2cnzGG14KFTtYqqbJtzr0joWniVvN46riGqVcNmU+FzqODpw
4nk0r3F7mMn72MT+4jAoq8Gc1q8G+tD0YEQtDIo9Dj6rLn+4zb59xsmM46igqbpqKtPi88ddVslm
1Q9KargUOH2cbTxilYEv3xVz3pUoFhqnMK4lpozGhPM4LIfid9795sAmjISiPBnZq16e7+iH4mFD
aO8lDX8Nwq+BQOQfnofvVkEMXwoDXpnWuP5lFYxDdabfoxBoNxKHxFL9vQEuBqtGDfaWIhs5v7z6
92tK321gf77m1Jr94+LM7modK5Kn7zPU0MbSrJcFNjvseh1wvGXir9jTcuTu9SVuVqO8C39n1UZH
yhduk3THYboEvVCv//2uvrF5GRoDG1NUGK+BMvqyBoWjL5dtJ892WrjJCKzucc/i5+jqXckzn6AB
HqgE/R9O0p8e869L358v+2U9GlPFCzOzAPlMdNYoQXfD51g1e2RfCPEmOVZOz8BMWrxOmaWhJ+qy
X4V0SrHJVT1dwi7btL75osTqphJXhbiSICgate8oCrvYiNrVNrtk3sQAsqJrLVl0Q6t1EHRnMxjO
pdbYAOEjI1kY91cph27hkV41qnYc5lctkd4VczyEbI8/XO5vb4I/LveXKibvImkY/XLco5G202NO
a5Az4bzbTt209IdX+67ZD6ZumtOaCkGeX87PRtCJqVG1LLhSME8xmag3hjX6YIfhpvhRO/FdG8Zk
89SBqXIffY5H/ri/tRlPlSLq2t5T3KI6+nSpjSVMuLq1+Drb4iFpT0V1CEs3C7cizffAZgyTqj/V
3N/sqtBSSIAERCRNPuS/nzNz1vW5mDaG64cPUUz+1mbIlvIsYUF95eObIfZvpGNtvJa2cJ7GbUrh
2Br3H/YE6Zs1RpeQbFL1kR3CR//7fZRlMRP8vlNcNIMz9gQ9xaiYQ4hES43lKRQ3VYx3uanmkblE
3QnVhRSYrLG88ReoFX9uSMDOReWH9yV+cwtODAaFnpmqwin6cn1qrcyymZKFh7Il1U0YFm1xkeDI
i0+TKKpl1NdKiJc1ad5lOyrl//8n4K+X/7LgVMOYdnWm3zlMhpaIBHHwn0q6GZIro00bDiZKVR79
Em/Gj8ex726NPz/6l1WnbYxQa+6psW/1VTy4cn0aZ4vUW/DK3uiyQd45VtQrAezouGRAKGMEkX9i
O3xzJKBCQK4h8geakS8XIJXley/NRMmtWsIl1UtarhTaDubomJN+j4SSlF0AE50c39oxWmRMLQ1t
dGbNr7GB3q13xDNvq+Gnfpv87dX54419uTpRKDWhLA7lvtvQRjOfJCDe40pdgVylv0OkEgK1efke
O/AbNPDA91f/PYPw2zzpp+CYPXPHVJfmWIOBmbIjRKyea6SUP0D/9O/eJvNVVVHoS8I9+7KPFkra
xFGX6Xv2S0yiuW+jvgnCNU3KTntQs5UYXYromo2TFEbx9qW0GH1mv0tVtnpz5al7/76hDuPn23Ei
UZzuzVGt93G+AYcaszxVBzFzWaGQeYZIoqT1mLj8yc3RFBeV8QpaY2EtCHtOKCP2ElxumY38CBls
PE5gkAiGs7FjdePf8ifnzgnVIS2SmY3mkLer4sKSV/UU6PwsqDvAr5q0LtEgAIHBA2XY0Mw5p/77
0ft8sr9sunCuJ2ShSskjC1+aEXUTtoaU5BnDX8rhPd1yB+sfJNj+3XdFjgGbikQe7dW3sU0az9HE
K5QZh+mn6CI84UY+mEum20tsNzl8TsIL7nZ3A8/tzo6ztUHGGl2d27/ftDjddf9509QoAlUlEfPm
l5oyTQpRK1XR2HuyY8A/h4dvbmX5MTLsjoTMcSXUtt8tQ1DSTJRmq6D84ZT2XYmk8/qM9hUihek9
/L2Q62l1h2UZFntwJIQoHo6I1C2rmf/7g06P/dfPCVtWA8fGRyUI6u9X8WKjDIdk4IgAI9u8It76
9+//dt3XBYQRigz6TfoKO6/qMgoLNTewVFkt/aPcDUs7AV/U7EAmseBVnQMy1X/44XWny/OfD4Zb
BJqARIbL14N1qWUiAnHV2KufbZuxsaNxI5qrIrjm8jpEGiKTpn7uRTed/VTdSt9eVeiciDKAzSlf
N+EoU0U5NrVy7/XzSXd0qJgOQMgt5+k6JLM42ogPwkb9hZVdGqwr7FUciNJydmhVu3pFNYSrigHo
0biCKnxkLuNMJnviLxfFZwgr0BFyWLDKjiu65SJhUqGTEtpEz2maoa88ZtxvpausaW4PB8Twh94t
VwXwBlKGtKd638Maya86HbNf6TXei3Z41mSr2GrNXHsoAOTjXyP1vpxHF+Zqxspw6rPHYLuwwrP3
y5s/mMw5PQxRqtVtn/eC47+DySClLMFFB0iH5MdX4yVxs7eQriE5sG8dkRHv8uXf3zLV5Hdf80R1
lkTNFMX/CAPbVq5lIyr22qP6EG7962zbH+OnGFhGMGc5/g24fJ+vm/24jj6jxbC4k/8KHVWkieg2
pFuhQ9h6F+8io7E+CkdsAjttzTLJv2jsGZyAmassTQfICWqxZsNJuWBIlix95AUR7PzZLVjBC3EQ
PBwZThCTEzGakR113bnigaDtdCttQELaKW6s2lVp34MRIO6IzMDRiplHTMTIEeVLzNQ7sAnWtKew
tGAFe3wd7MKpWwL7gyThJTYfyAO6bRyzWMbe6KJbnnu2sKRj7poLky7/lNmaTb3zJRD7U+MmzKAJ
rTHXwmpABaiv1XXiMjXfz9YjUpV200D9WPfLelnhC8H2R2P1Mp6EdfimAa5ptv678TRs433GDzVu
ZJJzAbeCMuXz7MDmwydBXsA04b7R18WqofsPC+bIVCTkzlJ4L/qzsieK1kVitALmQpJO8sNy+cmL
/c/zzryQh03UOHh8WbADTb6LCOeLPZEKZ+k6PnHfgYeZMc0w1joBsj5fGAkQtoeSgj4zQVk2Jlxn
ttafCfhBNfTDrfndDgKYdPIYmIaI4PHvlbWLZ5kic0ByZ+XtHpcw4n6bPbeCYcJuP4yasRgrkh6E
V6NB6NKccnT6qTlPDeHQGmRRVnYIkL+76fIpa92+beccWk1YwwmYpx/e63frFbBFptmqpsssl3+/
VwVvjq8VQcn5MCM3pL+TjTvhP5R5Tw61065aYALUXrOdhOT/iL+TGR3H4Q8/mnbfn6B33z3UBmJ/
XUT3z5nua601BH3aNTkPLRgyMikjJ/Dmef/D1vTNyREy1f+9ypcPLeeFYOSpoO2z4KbD02gOaKbb
5EEM3n+4vD98ns97948zqg66ttK9AAwdNMtEjRdGXzpqvVHpMMqN7pR1blXiLtOOk5Mu/X+cndlu
48iWRb+IAOfhVRJFzZLl2S9E2mlznmd+fS/6An0zlYKFbhQqUeWsSlFkRDDinL3XNnDtzDJ9zuWA
qbS6XyK9Ryt7Vgoqdgo2dGJ+aGMBcG1rIATRjftyde9jcoLkL87V0vfO5I/LjUvVqHWzNA76sM/i
RQEmL1uj7vYTzFKrrnfE1mG7qTQ4IpZgi93/jwTAIJNyKiAo04HxYjLLRV9Erq4lu9SArOjm8wkk
roXH4hFHQvIgVqsWDbiIfXlyb1m3TmxXKhh/ffzF1BWkwXJrN0x2iruXWkeHHpU9B9aj2D0J8fnG
4BCvLRQkzVE4YPma9gt/T75EF2M3Fqv2UL+A7f8aXyCmAZ4WbNQ1aAo8hALaChnUtNl9j51iK93z
4j9K62ybfXnJYiQA9WXqdHb76M59Bb3woBzcxXv+EKz8k+nU6/peeFdW2Xyk68obCPbJCYBHMzPT
GZpDf02a8GpcgfpCUcTee18trTn/pq/dnfrqPhToxEimOiGu9Y8lAUGa8+ESngnsffahrvltNiaZ
I5zhlSzcpb4eyckr76d1Az529hihZZPvhyXFfEIkxVdaofIpcrIPjiC8ZL21dFe9tpvhRbgzNuRH
fuVfhiM4zcN/NtcY1Gz23id4189U3+98RBb48V6KVfVO3T3cB8QuiY5EjEtKOm28Mt+jo/ZqPZAR
X23Mx4Y25PxRpYdeIuNUTvIehgSaF8spD8UxuUc0beGqRlIQLozXaoUGm865Sv5TviCna01/3t89
vrr36I5mudPAGPp5CFwdboo5nSqnpu3lHlwdVE/R2qk2oW+7zC7El9pYhu69gZA8ePr5s65PbpUi
AKRHAJDqxdqaFo2mJ16U7Dj95zD8I8KFMRB40hNhaELu4HimW0lDThGnX9PRIdXk52u44n42OQsg
2rcUUTNYZ/4e8eya3SDOFeMQeXQTTpyoK/FNi3dGfNSM/fTBqEakE+tciQ6AND5kudVOiFY57+1g
6TWnOH9UDAqKi5+vTLr6TqBMgm9BxrrwXV37Y+nzUm/E56by8EsbL5ZhHWOEPBUKlwW4LRG+l7Gy
yq1QLMtqF+Zb6uOjt+lvtgWvvpB11NwWLyiL3cPfd8grFCNjaXO3XocsOEUrkP2KlEOvmLPKfGol
B5en3s5hnoekl6e1PWi30OrXL4F6kSTJhNtZF8tS4fZBWhWcDNuE+BzxLjRvReRdv9vcZg5Kls5r
fnoaf9xtISgMXwVafKBkO7SPaTqnPGZ4W14xneBE4YKIDClYu9bG+hqslWjQ0lrRnL3x0K8uwPTS
pmO2SG/mYkqYLafXSjZUPMQOwzEk0sy7C13a92s5PjMcxezYeRhFHdADDEHxVg2MUBy+6eXu1ZLx
skzAbemfF15jCrkmJLVx6M1jTBmEayj6BbYjCkulsDXR+cQ71gaPM2CSzs0hn+WotArTp4SDnsBA
vzS86NljiZCop8mao0hzf6tETVLpDeZluaR8pJerfpxbn4BtPVoc1YJykZ6tDSRj2synQa4uoDht
AmGFb4+uH2d0aVj35NuT4lY7Kbv+Gj+bnRZLU7LxxcvhMY+eKgpZ6bnks/JHqyEYj5qJFJ8jyWk4
xehL8k1BeAXALHKiHGbwmKlwUnYyS/RZ4Sp23wyBMtkh9ldGsBVgUUBDpFurI5Z3z3qLGoWSUFEf
qFxRaqn7jUj4oblh9zHhgZgSt0K4pGvVgz+fx0VZRC8G9qZqTxmPuKjiQzEmqQcFPDldckzU6xd4
04K5E6QtGPafh6Ny67Mv5r7pjWYSm6N7EPOD62QgrRLhAG43izcMgrbeUEbmTqqvefAsik8sBOp7
JX4V7iZJXnlMdXvWMQTRzbaW3C7mlpQuTViCFCOlcCe+VVDG5FtHCGPaFF0MYZMRzPEBWAQniYtb
FqdhJ8emVx6Aes5JjNkOB0RDdP7HJc3YekfIzPrJvQPLtjZtazF2ZChWW21dL9CkbFAZbThxQAvD
RU40IWP7bvhsHuMFrC8Mvgo2hg6dHJ3S5TGg+z4LVuqm32lb0GBvEbHaNOzYDOAV6ZyKiTpLHmuE
FA5hgIw9ormjR/P35EWIZ89gCe1XqsjrEBMWYoEFDvCZ94kvGJ8CnLry6M/1Xyrfgt34UrYnZwcl
m1X2CfAPzd5+Amp7dwgSm0/vjcDkpUoo+BTNifPiGVaYB8eMo8TsOd+AmSV+OkND/lyuTt5c2XxG
jy6Jg7zH1JnEuQrX1xbddj2Lf3mw41CJEj62QtZpCzhyZsGD5gCVofaZ3QMC+93DGnrw+Itk6TXs
+nlKCaBB+1YvMlslEdBa53s8Cyd4PAf93X8DkzRL0M9NEfKxc/dFpWkzzAsKBXT7V79rZPfCpMt7
hEoEA0fYlBs4Ybjo4FiuiEJy0jvxnX4+Ygeyb9FIjK9QDzj2Mb7kiei3CKfkhK1g7KpVtS34Ubta
VO8aIIc1LSXE/yIlesOp1tUa9d2ifozvxBVSyXAbotPPHYVvUP/f8fFTOVPFD8mrXCSh5OJ8F4VV
kJdR7W6NeqMCdcjNz4hMHDPgturuJvM+LEiAifJUTa8ZBLdEloqEZ5CXl4+PlYhROXz5eW5f68bT
lGOfL9IlRE12MUmGQjZxwoXGjriOYx2T1JeKtgj+osq7F00Mbb1H426mq8L/8k3P7oq3GHd+Mwy7
AiCeqn4Vo7+ou5oA6aGGU/tp4JfJ1BvdImO6N/9MZgPuiw7eXuFw8veb2SQgLht7d4A63y7lDVma
a2NlLF+6OUHIq2RrrdplvRueXMe8c50RJ5exyFb6XrgXjsUTZn20cPVOtMGYM7Dh0C0YK7Z/ClDq
+ItnCvp2/EzV167eoNMS8IqgeCatPFhyQCCg5x2CU4FBxn8K+LqpgynlS/92lUCvXw4JRYjYFjFk
/Px8jCtbcdx0kkGEizSlqFysvaQrGVnSRNY5RLw9LpOtd6xQaT9px+BJvIu5DcFBQ2n42hPYHbxF
5+wzPwqc2NKj8gxM8xTdAdMoT8pKf3V/u6dqka1laH/9WT5JGxPc15R2CwHR1qUZKbwEXUY7oKQv
Em6UgDB5ZYNjj8jZbLswSGi3duTjPjJUAGseWnAuZFRaD3gif/7e/0YtMFdM9Xu7KTE4v+/LHzsx
q447tcxSaiEx0AFnlHeSu2dfLlSrIT6o1lODXpiQAJYJ747Wh+CvEuKGNrp1awd+pX9N2gdzQ1NN
meP/xQyh0Jv1gCCGXe3u2SwU6Ev9JTEUGh4vWNWojJvXG19++iMvB/ufH3nx0KWgDhLTY1Jmtk6E
ZFxu8iX9OSmzOfPH8hsxNFWyj296aq5/Lrt7uuEiRbeLMsMoIUURvGjcobwqjXPNm0f9zqCpkOdC
ylRCwINo5HJCIm/c5n9T4aYHPpEmpv6SSiHy7wlOo9cystL1d5JnNyHR8+bJFD7j2JpLZLLq/iIX
j2a+FyCPpdlCp/ubB9V+VBG2RsaizPuDNFqQkJx4Oj8m2sJzi0efia/IZI95Tt19uU/GuO3AEXjG
k2nB4qjwMCM4aCk4C0yS7KsK3xXyDapub/rtxoAUJcNBR2cTqAl/oLWo4jPYlHnBbwqfGkRTo4Tn
PkavHdiTIEptmdxCVbbQrQZOkOQ0MEnUnBf5uC1NYSFE5RZ15b4K1QdlGBciX03DSvTz+Ll2nCWe
xDKnJCxFV4yLapVYGgK/X4yord971jBvY67Vtbz21sJjbR+qFXv4pXbyQHqz2UEGmK1+voJvod/l
CCZrHK2vxDGKXOG/n6ba96bgSVK/a0THTccpVXXw942iL4QaDJ+czvmJTknfdUQdX2dykFKKH94z
BeyZZRIGqjwW+ryGyGihyTz0E5GSbIKSOsh2HB5UIDLmksnHFKyCRVp8Bp3DKSKLjkn3kgXJsvTp
26oPfSNvFHNOYNGsHN+GPJnH6iv/n9W88+tNVcm115QFsg1ZCbefauXf37tN8YaJlcRiIS8sY9OO
u7Fb8NnFPfEdcIh+vs3XhIZwDf77cRcLhR9IY+mZTNg6fGN5UiB6AwIdSTYFDkNgg+r49XkYeoJD
pyOOGqwFksfDe/wYVCuAVopxO93hsdnxX3A3LOXGvP6PlfqfofDHNV4e2622EC3TlbceYoGUJgLq
RqDZ1bR4ph8iUWAVThmUvxPJLNBImUf/Xafhoqu9759nmXZXCuXZxdJL7qLAWCbeuy9WWiEcLUox
ZtIdqkis5qYvbxqpfmqEeGGp6bopaYShqJOhJ7Or2Exhk1Xpv5lJf6p0FPrjODMM185c0nfDdl8k
tL44fvrsULlEpOAV7jaQYZaxkHJMhjoiJWR11qOBJK7RbEDtz8LINbXlsjU5g4GOCuLVKGBmwxgm
4+XwtwmBJMYYr0QUBroBPv8xRKwhKsqiGSn8aYR/1rg//IdR8YBU8zJvPFs1x6VpnMWwAUfAAYA1
qLHi5aCDkPDPeUIWdHgoS3NdEWpnmemms6JDEze/23ofExFSZqWdj4AHQvh802VnOKilvVEmJ5/9
EHt2uPWd8oUosC+ChflQuL99jSo/6k/+A9haSlTtK046ZUY7T183WmrHenEMek74Q7nTkcE00IyI
o/JC6qeCMgea9BBGn64R/W5DQhjiX6GWOkWnzbiNExshkXUEsFQz2anFS6BlnTseKWcIQrOeeHeF
RMoz6S4CLfiMwnPYblSOVjcmzZUXOqAapg1vGcyc4sXqqDWDWvhWOO5INpNUW6yeSElxndRaw21m
xRm1bdDOPXkRRxt+5Z/pW/Kg3Lnfr3P51hyexv/F/KCmhd6eDKeJbHgxh42kifVUTFkpUHtBao3X
SKRbQivC5yASlpU/90k3z9H1MOrMRWGNcPdgZ+dzgcgWFjFoeiCWgxKnn4SGyrj7+X5dK9BOhlde
I/LU/rjkOUQRGi5R4n7xESxrOifUfOtHO7f+VVRLFhyY/kaTwE7dJSDrGu/UpDeOKVcIQxNr57/X
MFXM/tgO5qKrdTiIqNLjzIMCgLkv7j+KdI5MV91FE8RXetWAMnTzG99+elNdPh6eC0IrCmHUHi8e
z6gnhqXX5sC+BOXxDLFEN9hk9LEPJBkkcArrXNJ8FL6XeTZHBN/J7g7e3I3ruHIQAPvz3+u4uAND
nepiXaGYxUFl92tlm997tvxtmS/oGcPgOk92IzD69zc+efqG/94B1FLS5H9VtIudWRlGjdr51rDr
xqNJKIjGWY9Hzg/nY3WKqgU1uBIkLTYEcZzu0Y3PvzoAJcbdhNWZshovNhNRUxnFGFU1nXQq4FAr
yh3ow927tozsI79CrLM55uyllbFSViOmY6+jvqK/Jo8R3tTxTI9nXS3FtWVPQRTGGb35Cj8qP/vw
wB3ohJNMVkuay/SSxieiVbdYPXftLw2pnyO/CE5qj7TvH/t9aOO7f/DuUVK8Krj6SWDfeXRlXJJT
ydIUFjSIl8o3xwPZAnoNHBzL0MGs4+BZnEtrNL/r7Fk/YHnE9M/Lay+sxhOx8c6thv+3ev+fB/fH
fZuG1B+TpuklyW0GypQaJAoR1kgDvAAmBdKelwbCCRku86/U+f431EhcuHWUid58grL7EB36RXoq
ZrLNS2ziVWz8BRQL0B6k4XyMB9hsWOrQaWzUY7VgXV9gvdsAciHxE5tmsYNuDrRBI1CoWD9mi2QR
U/DpwJXcmbg8f/88SK5teS0ExsrE/kI39l3D/OO7BnJQtoOfWGeKvYC9vd0IyDydraV3X8KY25fz
ftxPVSto8HuqPwJghYr+3+SzYg9+6wR3bVHX0VtZuGAUGT/M37c+ro2x12IPc3R4PySWE+ergE3w
WWl+lY076yaknWHAQTwZEkSkihiJ4UbpwJpKIpeP/89ruFgxJKkTBjOX6jut3NTIj9wjKlBSpzJo
EcOhqs685vOjeVextUbhSZmtthMgVOW66ZlDFeojXLPspGnGIVFuHSngaLPs3010uY+ugfMX87Ib
nwlpDHqnfCceIA6X1sHYa4ktJId+E2Zb4wkstbEzhHX8OVABNLYR88XxGpt9WrPJKYgi+8lAfSTA
qhGABeFOQ5qvQ1EPQK4vg3ZG16kCzO9iq22P+PTk8twdZRQ/YDsVENjZSj3z9saKG5GrSahVgv4S
iUL/qhs3XtfGv3fVQtDDy5oHi7rru+r8x0BrCOSz/ESWdlHxVACZdfs3aLA1pVetSuBpw57xAXNL
4xwxeY6RWYxw3JvqbBAyW8znMmyMwTFbcZkpkT1ad2F3UuJoTRpZYLY7rWoWVTplUcRziKybnPd/
MpG/KTcIWXoc3cIZffrPwV7QH2MlhD7fzO1qwFfmkwOUhffhQO04/aJCoIPUJfDCWhGNY0yx0zjc
o5ZlWqSU0s9hDqfdHQRncKo6+SSglAvl3Efl0oedHMN4pgCIugdeSfWmhwWhcS+Sq+1k8JriSHjn
uB8pkRHCFT7dmM7T2Px77FqGhK6ZJhy4tn/sOEEh11JYytohnzAG6rmSjqIgzQbOUdbgFLlwyBBg
hOR+5dFexzhWEWJi+el9UlGWEaGlhPhJYqo0FBBCRCl+CKrMXVbE3TVkyEbGrdfUt6/jn0tGPjXp
vRAtfVe0/hgYlZEFgxlG2qGvNn7IxdjWsKwQ2HFSCJa+vKs5e0I5g4lpotOeJx9N6cQw2yjDTSrs
ZT5wpfOs2o3mgwEUDk/SIiL29+db++8+gjv7x2VevM3bqKxbQ0+0Q2K80L9rlRUNzarfjiN23NPP
n3XlfGqhg6RsRmOdrcv37/9xT1wt6hTAjMNB3me8WL6gDctINNF4JLMlJvrZu2cDOyKPGycOu3Gn
gwWRbnzbWEs3ruVbb3f5fCgvWYR54YdhJ/f3kty6IU1+TWsPwxzd5Nxdh0tSZmfKezGj2UthOHwJ
fwvv7Okehb0JkWj4jXQVa3l4VmyFFyHFMASLDZlO3pMyE37Hj9ZJeLj1fP6tIHDLkKeLwETBWV4O
o8gShyJJRe1gZieE+wkn2Ip2d3Pu+ueagtOgJDc2WFccOn9/5MWQkFXXGDNI04fG9lJyRldJvG7Q
b2IEJ+qEMrtr6+45bZZRBtMKCIVA999utfe4vavUtfd/3+piu5zSPmVkITTwLvZ7oyJ0gddFJMkU
K0NITnQElr1aLcMo2JS6Pss5JvqF7YewRds5pi7eoLUjDeQ60Zd2ST3JfRgmxQ2z3hV1ANfF/MZL
Ndm71IviThfmSLij3DhYEgTBO4wTPCDE41Z8JyWrGmcFyl3VtjLO5suYzAXTNvQd4pAbs+rfxubf
13FxJBmsuFQirvBAT5qedu/BeNxV1o5kxPA09jtVQ5QyKznGGqtMtze4L5C1owxBrKBaHJxu7DS+
eaCXUwuj23REo9nKev331OpTpRPzpB0O/jpFk/0SncOH5qnf1SfaWVijqbieghPWskSjhYihanZL
oPftdvnnEhTKfgj6eUaXvbWhr8uqrAfjgDyGFTUKN3KyDqC/KjrvCaBLAnVaYysnDgGyrsgbkoM+
wZnKymzWo/hOL0tPz3G3o/ZSDSekPWa17ktINtJmTL6G5DV0nyNQnsJKj5aUHJEZojHIuwfJuPXy
m8bRP9+F+2jqOC0MU7wY/0KWt1JZYME3YfW9kSvFmQaL2r6f7aZMEGCdkF0ecQ4vH2OweD+PritK
A0bXH59+8TCDzE8UpTdi7E8UC8Pf5lP/XoGup9DwlesIg2cFibXVjdcSLdAb3/piFUoVUQADkFEp
2nYbJHXeUxSuu6/uS3kxN9IDwWZbBZy49kJ8XlbQv8/OgKLjKSPshAF+rW9QyJRr40NZJivoO3P/
gRqeRXvvwTvXO6L6ui9Q1S9wqlCu56fwdYSuzenkAJg82LangvjdnXtn7jtqdC8WYb4b8sZwSaK0
IWnKBTENjxX1e2BPavqRCEqO4uHJWlaEc9Fu35Nk12JvkNcB0m5lD+NoYaEfzB40MnHRHjTz8pdB
P8EhdIyuDhzkWQX4DmA0sB72fUt4OuB+ak5WkCe//F+tXckL406YsHa4A7BYTcCSePYB423pP4kv
gbzoKhsYLCz7XykusIO28VfZb/yVm2IZ/bbumHL9XH6JR1vFReEvmrW6c9+R6m/rO6JdSNbU4OdR
TFqTa4cJg6mSLXqbBLOD8sWPNtWRHGW6hs8ckckIyu+GLZUQ4hApHbe74JA+0I90afT3r/Hce8ZW
kX6ku9Kz+w/zrn0ZjxZnP0Q4mwB+kXsGnMTG3dx2szmk/hsr0RUqHIOXkjjWHoYwG/S/VyJdDms5
LOl8TOydd4wP2Bm0+Re8vxsvzSuNWSqIIudNrLwUE62LaULCb6IHWH0PnXH/FCAGhCdAbBosSm+v
dquQwG7tLk4VPCuOOBDHFy0KIv/g5mvtczfsK33baIsaGFINqkFdCSDio/5FNzhgt3vJgpA9ZTmF
9178YWKZIYUrl+d6+CaDWU43CjlfbEdIBCA3aex4HpzfkFQgvJNRnWB0oexKgoslLEtv04z3Iybk
ACJxsB0kOyPnmngHrXsg2ikewUhoM7UAgmW8yjSZxWVp7GKi+uyAQLQWLUot7OLU9jklqFhyb8x9
89puH1YC0kLeqnSLLqb+OCm/S/IxJpFjQREasRnd3hY/bvFbwg9qfSjjDte22r5iTRR6Ej21Z7Yn
Y7vpYqqNZ1yJIXCIhjyVXQALC9AG0bmRkyf7pHmTxs9Gbec6t6NiGSv7+E7xtC2EA917C0363jT5
5OKh15YS0xRtWdWsTM6X9Xao7nlvNkw6oHSEYmFiJDxZWcsDleAF/WjkYuyFcnFrqLQU7ix/pxhO
nh5VYafQq8pWReEE0RFxGHsCSV4K7T4w7xRaUiZxt/pwZocwAV18ebvq2z3/c1bfcKJ8y+Mv3yea
NOkmkJ3oHFv/nhRKSMEk9Li9VfbJjqUKT4NYLfCA4y0QkxcB1fSIs+rn98i3JP6nT73YLYVKp+ZW
WDfIE+Z5ScDVvBUWZHnyTk3GdfFV/LI+iF70oPaxKsl3DWy/lLhxUo8th4zVCtE1+V4Em7M1f5aT
o+fZiAjV/tD1Syt9UvUV6J6GwLVx26Pcal9Ca6GgT0DdPThush/YmgZLejAabmbCRsKlwrp/q0B8
xVrHQkCH0wQbIatANP6+uyh0VbUEmH5I2FUMJsf7cF3ryMWGheJ+SBJibZgkNZmuiaTYmSeTNkle
R4ztELCL+enJsZ1QVs6B1uXa8yi9tYAapiLGjUK+cWWamWiswbIQn6T/02JPU60sNE2YNBVfHQk7
5vQ38OVgVjW/1OheU9gmGe+G/EVmrkR3uoVzSlcsAlMGwcDJOpvTdop1Sz5SzGhJKh2fEYOyJ0Kk
Ock+K+Cb2hKDsOBue4T54hfddxkJW3bQ0t8CZQcL1epRKN7ZU/WRReQeWd+26Z/ZcIX1EgElm2Z0
zggu237asoLcaCTWyH0zVMQxOMzJjiFMiSJymFSDtjeyPZpI1JqK8kzNw+ugzOOdubEp+0/L+t/x
/N/nfLHguwCjR09W9AncBLQkwimn7GBxTtit2MI4v5rUsSHnjqVENIt4QDfMQSHIn3yjmqUNGvoV
et62WLE2+MaaP4aL5ivSdh3lezXbsFqwT8fE6yZLfs72Eqlk7v3KtQ8jeLTUszYcSswAE+tLGE/s
aMnnbvsNf0zv/Xbxy8IwsqTPsN6U7F1Gm2fjD+95s+QfvI4JQaKzho1TtlG1i4B63bNVs0WWj5zy
eHDo2wXj3n+XUfV0+9Zagj6vKWEb+D9JsT0F2bIfiVXe8hOrOpfjsSI4yQcpq6xEIodVYy6E91X8
q81Ow3BgMUaojGWZx49QB0sBeR5YlR0OJPK44+uqxqxQl1n2lEe8/SCvqWv0/Vh5uAm8iKxP+m70
FND5iuFulB9USoJcpOYecKAzlgRlwzmrj7ajz5+19z7KN3TAPy9kVzfEf07wi7eTYeWlVRCAsRWN
Q6ueqZolrTJrAlIENeoAiE78Q63c5X5Bpks0K/Qb2rcr8LS/VphL67cVpqGZC7L1kO4WJF4vKiJ6
q3m/E2bQqaI5UU1P1anEiuXc2k996xX+GfSYXHVwtyLlzotXh2ikbayWI/wp7b1j5R6V0ta6YlGT
yKk15szoD9V0HirqhSLPYtBWvGCEEYHgVHBXFum6aIZVbpHlLKAfdDKwDqa+bMetrFBzsYqFkpt2
kod2YgJWPTecT022QJn8VZOo0UvzUzuuKfk/BOajXx160VYIjqLpX+JjzWVifHuZMrpGEBV45G6Y
sANDEC7HflUjREy0cqEUL8G4L3gNjScftaxEKOA7zqmfh8nV8wtYxf+9VRfvO0tMcnEQBpmMpbte
e5xipbQqncO8k4LHmuAcCm9k0ZTzWoF2Lzz4WbzX9QH5+VztFcSgbx7WXUrljU+k68FPILwP0hJs
IowUctfTcN+Gwq0Ns37l1DWltwBAQWEIIufvtxeMukF0dcU8+MpZMh4NdBheH66h5KTaFGmgDtKC
7n1H8AH5DZRrZo32OHqfgVTf2DCw2bt2LToeIF5SOsrtizsoRm5Uw10uDxZ9gg/pQ97ED4Pdw9wu
AdIPAOI14L7Capj34NMJxqCdRB2VMmJ/n901j1MENvX/lb9018Hs3ZgdkW8CPXx8F6k5Cisiomxj
i6gEwqQ491akIGwZT4tgkzgafEnnwXToHS09JwAQH/JfjUsZpXXiUHNrt9keNsq6J5DIXPS57e4E
u181cF0ZU+UzHu1FRPCy+JqvUOSL9z3Oyh2yalvbg0df4E20JQdaCCc0EYj38N7B9eZ8icZ5tGlk
QBN/ah7kheKv3HdzKThYeu6SY7qBb45zOrqfEOD9sUK+PjXr6BjuzXm44161SypRsy8PN1iwRKRJ
4nxjlwtrNb6a544o0W4m7NgJERdM0OedCmnUf0QhpN46FF2tkKG0J2BDpAyD9Ovv0eT1uli4vo5Y
9pfppKd3lPMnFacggm/kFBuKp9iHUYX/f6beHx97URCj2i3XVpEUB0iJvGMe0ocRosg8fqVEV81P
4aGtlvqSdA8N3xZ4WmHRzZiEOkdDjvpr61Y3Uvl26Fyum6gxKDXreL/ZFfx9I8S8lxpVDJWtEg62
PvaIo0HBpYik43tddZRTRHE/k2Hx5xhl+m7GeuUbpyR8HeAdhwcxKKCxOWVBckcobzqdEIDaswuD
Nz969So8aNi/fI8xtk3GelZkbEfYGljDswnXYZw21jpO/hizFjZvTbDRuM5d+Zghb1SsLw+Oo0cu
lZxId7JHL6kAAMTLNY8466VkOwCuSavXVErnfd0vvZj0zPs69ciBKUmdo3+qzY0Waje9T+Ay2rwp
f0spqRTKWaNqG0bPHuuW36uLyvzI062uPLkm51xvPxAgajxHKlABsZz1w7vhHup0U7e7imrTk28d
OCPPw6BfZCUpsayibvdcSXRzu6cgfgr0Rdh/NANpD/qznjmxvsc3Td4xCfTVp66QNn6OTKhaPk5Z
saBwTkidJK69giY8nE3R9NaWqO0U7ctr33yDxnaFhzOdJ5GxDAQibNCYYCyrh2hhEXrfskjX1dol
jc5LEkcgIzicbEdpMR+T54xD+3TrNC1ZpPVdah1FmIUzVb0L8K1GcT8r85c2JvFWQCHuNgipkI0E
WCRU4vmS49DqjoDgPi05zpsPCEltlvj4YxjduSyw1ynh2oKc4UtQpLd1MdyUsctBn5KAbg9WcXDz
7qiLU/MPT0eS7Vx0OS/5+EtD5CURTIdTOT233a/EP6VNPevYR6ZbqV3k+Tokg70GViOJi9jCVR04
mQp2N3tN/R5pHFCQs8t5LcPq4hcso2CAWtV8TvPfCqkH0aMlUtsm2oGGfxBjuSCdaCWVy7Kc6+aD
Eq+ahiwMNnVBvapUdF07KWIFj7I5mS8V2oBmg+Gry1FjIraoEIZ6S1F5xESgoG0qQUCW5QktViHv
yKKb5f5dFnJ6HEJHpd9nNo6EFkjUHcnv2UKrM1U8iOIwr3yKgrKjG5smfSAScOaXI4BX7uXwazDe
R9XjOO/tC106eJOzJnnWi0X8VSb3Vb3yu0e9cbLi2KoZBMpzVL0K2W/f/9RK+vaUtAqyPzzmFy+f
nATaeDVgUAV60Z474103nGAysEbxLLdYh8RmNuYAOdWlVx51xbGCnaS0cyP9SjPbN09CkGAuWkHv
1bwv2XrX2sXYGvNYsvP2sZcfUHupw32afgjNvhpXVCC1Wpzn1Vqo9zqoDLqG1c5UnTH4PVUx0GjN
6nb189o6nWr+WcioccFhmFoy376MPzp4hRAIed7WtKO0ezjC1MtzebJyVYzW4OHnz7qC5rFYNE2W
zMneSS/h71UzaBPZ1FvP3CLx8ppsruY+idlLDAzCk49DGiw9+aSgj4r+1u5tEv39+z3/+9EX+6Ao
UDsr7l1jO2rRujPdYWEK1n7wZeJrn/XKXYsRfQxvnIXNgbBhYqBgZOjpPNcCtBNVEBDMq2/N8s4z
Nq56I17jW73yz9VZGkJfajiowC7kJNAHyoott34w6Da5b0H9maWEBSOlNKb+OKE1CC/ofMgevvHh
MTb3KXMkcHd00BEVZP5HUh76EvUgUQmlObN6b1Na2VZv74uEZHmVDQs7oFh40gt9NhiBXSb93ISq
cuMJX9tusluXARNOFJJLhlTjhkPZab5Fjxvqd4sVqrKlspoK7FH+1ac0zantp8j56Lbm1SJQzJUE
f1jP/GMh3Bhv18b2nxdzcVf9lLhfM6CEO2Z7H6GtFVfLAXJQfmypNanRjfrL1Y+jnwlDBEsLDfG/
R7dodnFt6jxEwGfkhVTlnGM5nxfIgFaUG3zB7yDSiyGDxQwJPvJEdvaXQ6buFHOMYiztfmMzcfFZ
Kso5mj1Fw7koYQITAEu9AoYY3EE6XwJnDuaZn76Y+i7FlpCQr9Glv0rl0Tc3dM5y7befH7Vsg1xA
G1ZBt80hs8TJDDt816zFzhbNnQdgU1fdmY+maFTaWSFjcLSghfVEwWHXoyGJQTYUPnEsEwBJ1ULC
OlTU4wzkyVSSomlHnGVSPZTtG/hBoWLj2B9Hcx96xnw0dxz1i4oOMOWCjiyACEUQvKwUs6b1irX0
59E6Hez/uYWYNdAMICj7h1wphcHQ+lmf7AzvLGGIRAKVINkR7YSjUD8Fad/qMF9ZheAtsP7xaaZB
8ejvIaJFQSQXYu2TpbeJ+5Mh/1L9YaNA32qCXz3lG00VVqoq3yjAX1FY4lZgw46/DOuCeFkhbvMu
zayeSg3VmLFakXSNS7qtHEo7ZB3AAjSkDeB46lKYrWthRUnu51t9rYoK7weiJfVJwOOXLYBGtMbQ
bVX9kCrUe6p8Znjv+lMVvFCmUoJXK2broL6JASkBQNpotacr/dSzIzrlnZ1Y6LAgLuIVNVegcPEn
ZzdWriv+JKBJkJyAH6AD/mf2ZkMz/A9l57Xctpal4SdCFTKJWwSCBHNSumEpImcQgU8/H9xTPTat
smpafXx8ZJkggY2Ntf71h66S6OZvEdnxgFJioZgFpsCglXjHA6b+Git3+IYykw/hQ4+FeJWf6uot
u+2kbAuUzflEp2DHgNJZP9421+aJe0KCQauiLMpmQ5LZigChO8L1lyqqdFp/GakrfkNJCIBayPv2
8uj3j/heYw+PJl7S1gz8QV4xksWmQr5RVePCVqAYFvbcrGAkQKn8OlR7fHIQiSOMvwRbHGclOtek
evH95+Zq5vEPuNU3+904y5EILWW/n/7SCP1WOiQ3P0yNEjsj5OHgCaOzKcni+rKguvvJIEf6tXve
36yAVBJ9DMa7sBH+vHX6ZMgMocZ2VxxGB0mGtixk5eJhkC6OQnMsJaPiOS8/tJKzfrV8tTUnDGDB
vflBzTjDifSrN2Y48N0iY6aSFp9J50TcC90DWyBUSQXHLn3Up7xwujJMssbXKf2eEn2fCw6Yd3Y7
cGDIB6C2UUXgB27L+kwByUm8ovK64gDwihcwmykSdCM4NPJqJCiwRrCin4zAFiXzG1ArgdAqkEG/
BE4ORBtcGXNWNI/4FqpFQcURm3ISWZ3yUN5GUFZmOILaiYFONBqUiJMHFbkJoDtaKEuAeSV/acy5
AzBYF3RWHcf4LZq3WDbH71966FnVXjbQe9y2TfmAm4hWrwamzBuye7t6AXI74tORy8CKHQD5fyt/
AdPTRLC8DHFWSq8XrM6k3dVfBsYuT/cYkejlkV/bZMcMDB+Ff28a3017KU0xixT1KWOte+lEWapX
QR3icMuo0BAuZo1ZLjGdPFO7q2ZmwyvvA0eIa/bDPv1dPcaBFZXuXjPGgcqfi00rUzm8CVN5Gddv
k2uz6OmT4U3Y2dQzUtOImQO+idmbLBw1fXtBN3FN31L6p9p4L/3EFtGSCD0NokaEuxerrMLqNMVh
Nl2r11k7ccvrrleWg7+M0R7Vs+JHW5nvRkGgfRArMfjRocT9+QGwjq1zZoXI7G/WLeDR7W/aagmR
SN3Dm+oeo5yAOnmWqealcJe4Yfxw5b47/q9NgeB78hjuWbRt2Ya+IOBAzN2o3rZUIkPUuOhvGE6y
drXreYjO+jsG3YZAzMJAt6P9ZNP/HbCPQQQ70/++ibuCrEmzIZVuHU30Gr3AHBr0IVmSRWhvDPu6
nPz/q03mg9hp8ZClvbkPbkmajFSXSpwu83R5u3pSynweO0J5X6bnHNbEv8/wL0fP+/0QYQ66Ikxb
xxvkzyscFYnqGzwMNiKMlqkLLoYMDcy85zaJ5+lrcRId+E+LSekKG+2QMZ7EtoUwCn17g4gNRKF4
2m3eOPKM33vNuj1jPn+8rSsXj70LSKL2A6/tu+cFhjcqQJ5CesK9zkhXdLG9iTLlVr+psATPjH0H
0skjf5SeDT/cw9p3S/D3w93dAkN+jbqb0fF40t60BBVLtC/SVSxDYcMNk+F8q6+uNYBMvRWVl2n/
kpfLOtP2QkGAvbivepjxGbfIUFrljSf3lVyOi+z0NBIREoRcEaFZiEs5TqxBIvZUaMi6mFhRvpBU
iL83yKdyMK+Llhk3SSRdMW9b39Grfna5qJRApHqqQABPeivNEoNBAtDcBFb4RSPnsG5n8F+svHkK
xG2pBVbR/ERE/bYoBNkc03Gxi2S0/ecK6lRfl6Gea5usiZwCrxLSouLhlErbJHnxb64gT/jEuWVU
D5GOqWj1JZSvSXKZ/Xslfzf+IjLov+/jvig2ck27BGkSbjXpISEgY0qyp65cnhhLwVsg7GsQmTcb
i2llzNqoN/vp1NTDsx8N5Eh4l3SXJsfJxasvkx+K1u/6g9/f2N3+0Q5yMyEOMl350SPmiXrmSN3D
RPXG0ixxu+kP/aP0XXfw+/HuYG6fwkeoMpzSiLfXjQcjgxYYLBXiMqBvdfscS5Q2z37aSL67T3jQ
qVhTIimX7smdEZGXaWTgY4qeCftdVJoP8QaPkNgcLRAfs6nZvGnI7zbiNl4Eh1u+Y7J3+5pYyqYA
9/efSUybnSHUONMDJsP7nplKja1MSXJy/QZCrOzCx4r54eKHdTOe/vsdEBYsjzhmSbp0v36VXqjD
4EqwARp0PHIvbiOZBh6hZF5f5tmo13PQ6w3kz/z7wN/kNYJs/N+B7xescKM2zIUy3ySL6FTjhat6
g3PCD43tFGEZYYBr3IFw9qFMP56gWzvJUcJeXnsMZrR4j8FRf/ZdsFGbmN1Fuk1tcWnAYqsX0pgY
Lq40NC+TReCGB92SnebkzydPT90y8cZizm42mQMBzaU1R9k6WB+yme/G2Dysl4i244UYu/8UJfNr
OPfX2TY0Sm9oMAqP9D93C9lor3hU5jl8wPaUnLqHVGcwV5E3bkbPb6QgeRPcj87JUVmGzmXXzBkK
2eFnCf/sUXi4bVBDye/BYZDthufPqvk0dtk58aqXAmFaiezaqt8U6lZz8pEu1Q3phSSPTh3ph1Xz
3T2t//Yx7h6buhoGLeHx8rK/qJR0eG68DJQGCLsvsmSRBKH+OPj8DqoxVPz9+EUf8yju7ms5bauu
0JTyV+wkXmSzODVh/W5w3ybd2jCvrjoQK5VbyEqYsqsPA0Hgh3A5zS3hDWOq7vNUn2u4HZ94PDX4
RlVvfWTBjHfKD8G7vXb48tnERh7l1SMj+wfpLC+L3iSy+HFYGp0laDuaD0KQxdnEJTv6qD2QduWw
WIhntadmAVGVNEKKoh82UEX85h5lWgg0KkmEwv01fm5krS2muTAdbeZ4xEr+K9ZitDxpiA1/sLjp
N3uQ/MWt2rfqChF0GI7PZbpWSkWNmiVB1n5LAD0T9l4mWQwX4zX9bCqdYchULJcEET1Cs/cqw0LF
7o3tU4+j5tSrClvs5riqxNFT120V3B0HGB62YZiViNaz9NJkOe1Zswxy+5ScbG2Htr664pNNjNZk
V4bwLJHyXXYAr0BDmPNBnuoZoej7GDZGeoO+48hYbUS7SzmjR5wwsgOHyxMnSVdyf4pfppiRwLC6
lYKVBZsgPhilh69tB0n+wsfYZf5J9zfB1IKvHng+4x00jST6wW5M2sbGDBAMAcCuIRcVI77rzu8X
Yv3pB6epf0x9vE4Vt07mIyARLfDMTXSAgA2SBfhajfpc+ztZ8GD1EBY4DE/jN9O1MQUL0Hb15UBQ
Tau66BpAHwx1lIQY+OWRfM1zAL4W2IIqICiL7Dz4gv4ksWSwDc8dngZlPsOjpxSXAlwuPKQTaMoL
OmboW/wedk/su9hBJMMcyhd9ZZh+xMVIgErJrjfmQvLgC6f6xvQ6jvfghYb/AdVeSd4CzFHjYm7k
VqEv5ckZkzkaeTgJCOH5DgMfSxP3PsGIc+OTX5DIQ6fOK5T8q4HgV8Wkg+/zzaQ3Q3HF0IzMCTB0
C1FZdGyvCwiYiXYIGcL6BygRGZn1OCBJN7MOHRhSACwTGf6SQ1vZdHMiL4jIiMlLr7HdnOGhTj6f
UO6y/Ai8wjseyaMYa5TWqKHpl5G0vcTnKplzTriGQ/ACeTSZuiyRSH0ceUydo02XMKzaYO0L9YyD
+dms8sLEmmCvyfni3LXyyBAbfBfjRViwU+EBF4dAX6v4OIyjyrMkTE0pcYbLvsojd5rKbsFi5ezS
uAPlwtrDug8KGmauMOYMVHbhvg8WZTfDFaQIX2p8nWU4ft2YBFl1a71eTvof6u+/Nlqdvt2A64Gk
BnzoftMz6jS6TmNER/hs0v6hNNKvcEBP1DJ5fPoRjPp7tnR3vDuwP/T9rMXD4rop+ll+m5e5O/Ut
VZq1oltdHIUIOYLgCUzWftjjxlzw+0KEQ0/UEYunliaKadwEfwPCynaq9RMpqjeahP0F7vsl7n2v
ylZYjo2n6EDJXpNMTF2gmgETrw+w5pvZLpqVtlXe869iZSBQ6DYXLzz4c21MlEVBA3zgRO/SqdoW
M9Kcu8PggDmi67W00TPY7nAJjPdvk6dsMTjVTrdo9Bx9FxzhbcafMSbp23yPjuLYLHhUx71dvg5f
9askE3yMtmU2IgOMw08yPh8PRM/B4Zs3u+yjfl0SF/0oLvPYIuTcDRYB/N1RMjGB4Iw7Yu5d14LJ
a5FL09kIjn0AL5Lrb47s6evJtiGydYP/EDukpTxNjrSm2apYTba3J1mbKU/aVjO/crvdx/gTte+X
dQKWd6UbQmrf8C1ykLe+fdthzuTFB7xvdiLFZGPrXjjPPpgRHtCC9h8EW7/Va4TIgctG6C+r4+VB
mtdE/G5VZ+ppWCXURCDftuJeMXFm1p0GuppwVL3u4boRz5xTYwaBY5lh8bUMz4QFbtIzJo7LgORG
aSNYtzefEHOic2wevgLK+NqVrZSZ/xbeweOEsGrp7WKjC3iJIJtse0tdGAfprZ3riqnakw28o/N0
gQh91cA60nf5erqQNp/SnHgKYmyHJxXbxQZL0nXs3U6dq7wZTogHXXjKHj7HLFzoS3BuX3KXeOqX
fn57JJEo5cl9KGbSarIs3cA+tFaJczdeSHthrwxsC2br7NCdjIKWZte5wbshEtjhe+rz9Dn9VCQ0
BrbPgJ3Z4sQUoQ9FEIEJaG8ftchqlqcS0YtEOkRx7OAhFkec9A6jHdrhdtAX+kI9lU/q1Zzsg9cE
LUx1nSW5nXdmQlNt60d5UThYydqhqxwMJ9kygg9fftGvgmN6VlQ3dUMmjzvjMPJzYAdbmOc4coOl
5VV77OcqUt6AEuc2529y2OmJIAPMB5BbHzmPnrzAkL3DEHzidZAFcJq92GOyZ4/zpr5L3gSmGKvY
5ayGXnQ0iD9vuVqAdrkbHPG5RaUPo0vuPR5iPjXXmgqgkqyqX01xuSXGepZC8fyMX0oomNDM3JIL
3LxxwvRd6BJxaWMiSPeP80Ro4aSnmbqtPxeNCdRO7LfhjwEGsSsSzHE58cJU/57vUPOs4zPcYTeY
kUz+Fh6wRz/0nrFvMTqv1/3oHkAxRmjoFA90wQq9YY1PoaOyrsoQN81hpx3Uj/pJ3GISP3ouQEzR
7fRq6UfSnTdMCmLmxaZ6NAzrOj7gLRHvc4wask25Cm5WZ5PGhoXDZaastX2/f1S8YKNvpxhwEh2O
tf2i1czLvJhA5lK37WAKIXlI/VfyegFJtol2Qb7UdZbazrM3wZGW+RlJXUhUTLIVpw764nm6L11s
ck3ildalqx0CWzgo3Ezvh8RWbONJdC57wSRXZs7lqB6r5W3TgoZyaZ4uK35jyc94UYJRzqCn7IBS
6ncF+ZddvEaH+DlaymiKHoDTnOScv9EbUII9po15nJro4q1kzYRzXz52bxiFFlb8jJTJGklxjCzP
WJBifGAHoVk6Z+kB/aQdrTN2mgE2jfYFzWMhEypBB/Y4KopqTu66/coQYvUmK2kxAO2GaLqwxTiq
8Uzb44PBuvwSXpR9vOp2cEUmCH/olzeguXP2Cpj2FhLj2fRJ8/Tte+r15Nsz5js9G5bwcrPO0wPR
F/OGkFrUJrN8J7iX7XNl1rhNdqtyhY8Uz0r6gGfC4beNU5iQup5XrtrYE1ZFulCvoHipnc/KE96o
LvEYUKvNyMR5zckW9etgkZhjJZvdY73qH64LtjHolPoswL9e33RmOqNJWBtc+XnmiUvpM7QjazgA
XNvyPLfJ+nIx8KLJVJ6xdthnBEFNtri+QlQcXeUGr7CPkiOuEoda1SGU1dK2MScevjikzYn9AUHx
SHgNHvgF3ikQep8UTnFgbnTzWXxszmN2iy+at+14yMhTPmOGZns+Pxawv4iPyCVWwSk9oPazwpfL
rsSBz8k5ENzazwltze5yCLc5f5+S9Cgc64oY3Nussi+ovvHufUlfri5Usw/DfMBB0GW46YgwKKcH
eTmQayDMBmLs5QNs9FngymtmPjhhfoluyecvrOsjDg3w+cyHYN2/f8DoXIjmx+gurLoffGqGLXwe
zpHXzxSceRRLJuSdKZTzlZq3J+m9WJXYeP5KV3ifutiXzlBuaQt/1pxptwL3DFMph6nYb4jXGI13
9TlUYIty3Izge+rrj8BkUNog33tqedxXrGAEM7TEyE1chNCOSIdyZhHZ19fW3kOqPUzn5XO56071
Eb3fuhhPP6e+m2/GhaHsuHJQTaEsWfqssOAjmi3NJwecl4vc/npo7eEB0MlLAYOWoc1Ycd7sCzda
k/nzqGZmj2jLrLxoFM+uJDh6ME/pXfLFiFhAZcQAmPQfm2L2yOJI5sVGNvXHeWz3m3YTP8ucJnKN
tx+YJc8AMRZExdl9b/o2C8Hf9hPnqzAfC0fZtNaUN3mdTU2F1a64Umd/srM4IY7JytpfjHHw0KN2
ybw7NfvIydYayRUiROIL1o7cAvv6o9+QEMWdfnFKByOcBHwknBX2R+PuZZcco/HysiPUX5Vk666i
OtKThn0NzucPMT/HVd0KoFoG/FGBsmS8P3DDtrGAXmXbGt1u7eJWsqkf9l/qknvQEljX8TFyydby
4lm3HMyvdIn15BySmqs9W/GRiCSLnhVhpBeR6Zw7hEyYlxd9bcz7d+omaYZCSps9cSQijFpWCCI+
TqgPTkRwfYcbMrX+agQPCjs3mw80Oe0CksQM2bL7pHAvdHNkg9zr07N2Ysdzij150ynbX8Sgk4Ul
rrqWbYDBy67mbrAjHsLlTF22n6wuM9qpVgFIxZq/LmnFUI6uEJSshcXHYKWbjhvbSz+S+QgxRF6C
tSxOGPZk9Wsb+SzO7V5m3Qymt6k4iFOZ3vn2iumbjcddwo47cpwDbhzveEYNZn3wQa05fxbONgwd
FtNdCuuCjTZcRGAUvpV46TZAS8tzEJti0ZycGKvIa2NbraYVElD8TyyMLm0yn7wU06bpYbKL+Uyt
ExwC1K6+dfuMXhTrnLn6r62MPTG05eW4KanzmnfPLPWx+YxtrCDC9TtIw1GxrrZkJWy54jvYpt24
yMx5B7JNYWJrdkd/aUarbAUMzGcYd88KuW1qf0XuML84vD4w3EDoar1UzNrR2JZCFpDsSk/Vgjqd
iLb1E/GHn8k68gS7Xha2/vIQcyI5UCeaw5sQjWJSwWatMOHkesYoPU/6ZhjvYm5/8THb40d1ZWVr
2/aJPK3tHg69p3u9ja0LTQhhZPoLa2+FVmo0A2U/eVH38EJnIAhOC9TT8ZU/Rp8YcuIL7OZvNx4d
FG8zlrwtmuqMW3L0XWOT6eEfAAuwW+CJ9VV4fGiwJ+yuRodREueEOeK80MQJqDODszFHredhcLI/
jx9bwSZL2T4MphmBTyaYVOkv41MB7bGVv2HdAlMdNdiGmCGXbQD68se/8VoEBt81aPDqyAjGaJmB
4J8NGmQt2ai7Kfxxi3Sa09hQNB8dEWvxAcbCPKUGrZ/G1PeE1qE/iq/9otpO5sTbvMA+suneXCLx
0OiX+25D7W2T/m6q5gERQqea4Z6MxhQ9wWVxeaaam8Xr5+iAjS4hil1pJtsYL3fCiR/HeJvWwyIV
KrcZvY1KAvGY8rDHwCqmWEsXR4iHlM7+qp37Z2kDH5lqpHKq+Xt4SkwDRFXergiqCc14N6zSWYj4
enxiBCfRE5bKli5q/aVhKMTlo0p8Lbxkj3HtGQ43lzOhYjriJLnAgMWnxeKnkRIka3kpUZK/tZ+k
sA6lo78ln0Bw6oHUUA03bpYNz7dDYye7wVru4+11Hqw6i+2qs9pnLu777Undx50NfsSGM3nllU08
ifbYrnvRkjyPT38W/UA+0b9tuieQ33Btxjf8fv7ZNYYxtAX4AkwFo14QnEQIRJmM+EdzNQHk4ivY
G/qx6RpcML3OkJABQaGomyA/hVVeOpW0m16Oor681JuQANRmbQDLX7fDzbvVx7I6g6gBvl3p3xHm
icRRQHJzIiqRdgnlYdTyFVvAoVo9VLTXlzU/A68Dsg9kCmAzYD7cJUDSin7PJSnyJdw3QCA0wgBT
5GDgZ//DUh+JCX+g9CMUYUzHoT+DEWhmf650DfnpRCC1fsM5gCgDMAgzhzgZdJ2wiSDnYKWdJc4P
Rx0B7H8ddWSF/gaAkPNW1uWNa4H4EWUiYSYNvWMw5+YAIoSVfcGerJzxiX9MWB/HDveHhtrG/yBq
YEd8d+gQg9tMb4rrJiaXaiWUbsTghTpY+klk/df0mjP7+4Hu5h/CrWvDS1DqGzx6muwpa5bc9XK3
AN4VA/r90IZAh6SzU+Zc1l7bxPXxet0BP+Y/prd8t59NZVlXZFiEGC+Nf/7b+Q6N/KJPbp28DDBr
lUAfL37HhLi0yy44JDyniN5OlXQUEJgF2hhlAm05Q1oYy8uL9pE2jgaR3RRbZWRO/Xsx/MqW++uK
aDp5HPhB6X8R6Roj0ozbTVY36GGvqRNnCz0dg25gQ00HUy42CFdH6mF9Kkl7oNwg6LN71IVFipiq
8truvbrtS2OhZmOVCY58teXJmy8sk8ZlsPXvd/s3L3G8rJgxYb0vSzi03jF9BrVXh0pXCqxtSKKe
YW93KJahC2rKNMZqIh4NnU0mBnaCZ0p10AmeIU7+mP1kzv63w82vdwIJXxYJyYIp+edFxftmmlyH
AGUT5XBvixjkJfNMeWgUC0hTT924WNbJsoq2umah3kaBKTQuZMVKdtDO4NOKY51UnwaFQFYsuAJH
Dl5vt4UanHG5vVKVLS4deHtNyhGgVzNgT/xwkRAR/3BOv4VisZj/7ye5w0OjNBGLqaAQQI0Eul/2
xgJ6G2Y8vjRDS0qIVWzM02Ke/Rim8NcAfTyF5Hz9IkYrxCv9eQqhuDL6axEYTtfiF4PRsSiPyA+5
rHWqsHwDfrhL55Bk0tfgAzsYDJeLi5mdql3uMWvjWqvbfEVYAu4zooPdEkiSMicI28q+clhx2GXY
Bi+E0AwD6n32EENGm/k7/MM+sxcppAMMKeeUHTYSi+pdmLNocTA0h3lq/0QWkL/bdKlbJIaKuCIx
v//zw4qtcR2m4aTYqGukX8Husp/gT/KCKjJlmIgJIN1KAKz71VOjnXGyf8KdjgkbZkOYZ5nDPlpg
pGq+DRY5tiMwkn6FhGF4/lyaXfYAvkJAH07vs6TMNEtr+oxNv/eWWw3OoPimknGTzdLNZM6smyrl
uX14TPfpeYIba7VsvO65flbN6XbTzUN7w+N338PT5P75Yq+CMyPpNm7xWTUThjnYVY34JrCk1Jke
c8PE5WQmkwmsbinCKeepXJi4XcRxUtzhQgmCgRLs4zrP31phARk9J2LeN4UfHqe/Hpd3exmbgmaw
QUxJaBPvFtS0FPtJJl4hBaP1b7xmsqCHCvCIJX43WUUgFjB+1fLhWp4HDTVU89KKyfjMy6MVc7W+
3oXR0zV0Ic0U6iy9nJnzjMTJ4KsHL6zj52sAlRUDWvWxNJaZ72EB+cPdqH3zhOQBjFxztDRjSnFX
EkR9YPSTC9r2FLKociqNTVcfQuCP6z4Pn4TCuypeyt5ACAV579kc+dr4gCuMdw3CSa0efXlJbHzV
bOJhN0nfpHxU9jNfYz6oN+tJZlNWMPRj9EdxwWgrSRYy1ihkBuurIDqV6VaoHlQoZ35lasW7qmyw
qOCFrrI/a1Hx3YClztMGPOW6Dvq9OhlHoKd/7/Po+bkd/rqUv52Gu9slnzRikF6m6mbZWXtAot6e
Ye9kTczRppC50CpakDTr4JU/G6zWNvg+/bj59sLaN7f8X7Selsfjl/0BNPKyfhAtmVtsYupu9SQt
JuRs5+bSQ84wA01mpF6Zx/lyfHUmy3x90Fxzj7qiNUXRTP6Bve9AQ8aevrGn7vJXJ5xg12t9jN8X
7P0DcbhO5zGgtXn1lQhe0NqtDZHG1PhiV7M+gFP44SMGUf85MClQACOiCUTX0W+2kGIQOJuyBbIR
uQ/L4+vzmT9jMzABMviQL/xrxmEATsaOkG4A/MO3RmffYdY740d5TtDqlKtoQ2Sa9UUsx6+fJBna
5SHlqEiRaXG3Vyd91XmroLO8Rmfyc/wbc3tn7hXmKwAsAJh9fWg4nuhJV/6avo5xK77SjI7IzQjc
daNg14bybgnuAOSP35cpmx7nZrw08OuOSPNmUxeAh4sj0/iQzMkX8V+mwH/no2Scn7xyGcfv51y6
t7eXF/Kxd+87hvPWqiUN6B0xofnsvD+CK9EY+RZjBvN9F/H8xxN5kVEJxJsbZ1smtorzbic2rSH/
EKJjT3hKIHohQjuaCQ7YO6rvAZtpBJQWuvF57vZzYUOiVvPYzlMmPhe+SYr5DHc81/fQrpNcCkPG
/gyd0WosmQX8UWwxrybHQ+A1xiPARCdh7Mb+zI2FB4S4e8TEicGHvxPtiYtSnxj0Kf+drx5L290B
ltsdaFkHXn7jokl8pm5WYA02LgifZhs7ObCM15uDBd5Kfco2KEPNx0esOVlD41dlOo5juJsNiHO9
GOzpB0ZX5vPjTjdXu0NvGpZuMjLkVGXmxhP5e+NjYGo+jjC34QJz412m8416gciEJdmDoHComeTI
5isHEPk6b7zNcwEABDgyH+2q//Ol0fYn1sfXv2/6vxmOusjWB1WLCo96+b4eMDotvKW4oW7o+jR5
RS0CVT+9eYNu1cBMOee48Xp8ujuXWTiVKkPxH97Ct7svsgXsrzQN1fzYxv5WqiMwrHRtgIM8YneT
X05yCb4AF5B5TIARpw8+9wo4bfojv/PbQ7PnE46H+8Nf5qypn+h6n6WTUTGhBtYEC01I6MiwXEy2
YIDICswgk5zJ22RDPF9IOEJk/3gGJt806hL19X/fxl2HVudBeL31TT7WKXsSQMz5L4RJOfoMpwHe
sSfCONmNTR9PgXgZzrV5+Tl9ZtxiMxHzpDk6DBejkGbZL+WP6XOxrCCJ4caQnqs3KjSIUIobUJvt
GNEMNvwcILtPUtA788amsBzmGxdizujuKnQW+btwKdkMR+Rx6ghL/EMW/77m31Xyf3ziu0eNIrfV
FYPj6UYxUOwWW/QnkbzDvwSDpUo6ILlLwmdwBtg0BF4WPWZiwCdH9HY4K5GXya9x/poqVjJao3wK
fBZo+xibS0+l9K5DLK43akxAlw/QKcTEani3HhHBxph+/vuj/G34wB0EwDKqxiDRw5v7c/leDVnP
CqS6GxnIcMJmKJk1/j1sbiQGZ4z4VxeznDXrbD1F2f5D6TIdG4X7Z/ZvR9fv5XJ9Z8DqoGVs30se
27oDnMqmTmGKR5RyJKb0pXgKFsjSP9R1j2D3AaqCuDe2xrFaQfSabMNNtYAN7wUWPo/zek1w4gdb
GfQ7nj88NcasASA6BrP1Z//IIHrBFr2N2hlq2SxeB2/KxOw6Cx0RxnKMBdPW1GRPDGz5KXKYcDDU
6LYDNiATL18NR4rUMrauDRnqVvn472thfHc2NIXwLAU/Qqyz765FX5aB0Ot1TncjPeGRR6my6Bfd
S+mbwbMxy2aZXUGeciCGHLNwxmCbGf/tYiOyrj9rV1q2S7Tv1nQBteAtX4f4pBgOo18cGbi73m6H
iy0vup3mtvAhGNw+hZ7hCK/Ng4hvxGFYRUzqSX+MuZfWxmIQzfal31zYxbCniJk7DG/xbJQDWZ3s
MP54pKPHB0Wc0/4VaI7H5lk7kXkLewwoYqcgJDJpPuXNv8/Tt2tWU0VM20QyD6V77YmSlpcEg3dt
kxTPlbhUbrNMdNPwoR3Q+2/7Yd0J72FDece19a+y2fA8VbaTblmVLz+8le+KTtSedPPIgkf3wz9v
n3RIyzgK6R94AKE/m8ouDDuYfJD/pw3RIiTlzICNfIhzP2pN/1aIcO/CwBoDviUNt/W7jbdHeqBn
QqqMNsuXqDIDMVsoU2xy4mo95szLAbMWdR8UrdNE/qzQpicRVfhw+Uob4s8D3lQueXofwTrTY0st
lY+uO/mmAj2VbObTbYIoHjGwKgcfwhCu0RMsIq1Y+LGw7AvIQ4KlhfiLKP7XtErcaSed1X6NLmNx
y4RVekX+pnQY85R2OniVzJOZw920AJHSlYCcFs2EaLWBvizDj7BYoUW01IiimL4jGN7UEh3GyI+/
dQ+tdu7C/gEfyPEgsUjS2KSaleTYSTJl6KV1r1fo4fkXerH2RhwpsHwbNaY4fRmaqdWXzPhjw5Nu
JFsgU9J4Jra4KKOTtwZoY43bZhNTuqKrhxDky2jogslzdw3YCAiVFRZhlc8vEm88X/Vd/Zb0m5yN
KMP9qlRBkyg6tElpx8be5+cTupwpWpRPeaK9h4VkBQBTlq50XpwFCwJuyt7Yhdwb47fqlnQPCdcO
QiySK3Fz13BdTJk+M3ma4JMERUE1+p3ki7tpbksYkgSITm5R8qRFVGIqVroQMI1WcAIsozsRizpf
sf+9yuXvNqbfF9rdxnTLQmIsL7K8rLGZAmzIDwXM9f7ca1+FBHZ2k+0YUCq8fE5qQElcPqLDBcur
qOcGrIhxYKuS4Y83ViR/kH30w2NE+q4C+f393XG+80yqIh9Tgk1WrAlOiDURVudYrU8KV6Qhx+Im
ayt3Agkjog7VCUOMru6/T9Iv+df9s2wiylie4ySpqfe7tzz4Q3xJIkw6hVXZvLEeKvgiteCM7OYb
nFmWpG4TbNcQZjvGIZIJMTXVn8Kevz0ZkPhFmJnSVMer4M8t6ZriLFFcSrYkdPf9zIcR0vHRF1fo
INcZYmV1uhgI4dTmuJnir/nv0yB/A9GxE/3f4ce19Fs9HOWcIIFK+TQ9q566Z0bTt+bLdc8msyOY
GNbmqv2aArNhe8H4e3L69/G/awmAcXDakGRCPdmW/zy+VsmDXlzrEdLwIhTAoer44pN8G5yOQWYJ
AsbWZSoEf6hDhi4rsP1CsNrLQb7qP63L8VTfLYk/3svdBt01sRD5+YCBXLRCRjxqqDuU1FaNaBhF
3C9Bbhv9NKwZ78b7oxKKhtKHhDQWwN0zSaolNczroQTxhqT6lO2aE3Ygb9ny5klfhpefSK+AESMf
fjjz46f567gYzVBJygr/utsl9MukMsSCHLQ4PvaEhjOm6NxMZVrdzEoMtASzENdhtdYVfuIgTjy4
yj9i09+tP0IzmRXhu66DE497xW/rz5/ccCYpydtNrm61gGTb5F5vUgkQwkq07mMsmOh8DRAcr8CA
1Oy7+RXHF7b/8Icd4Vfrd3dCxq6InlDFRYv0jD/fSqIK8dDpobLU89rMohEoh5apnCJhq2iNOVzT
WVkh0G0m9ujqiSmbKTOGz/A+qMcuJ4cvJdZWB+ybQBtWYUsIgxWnDKcvEPgvsfXvK6iMb+j+DWOU
wZoBY0dUe7dedU3W67pUyn24qad2ZSN/YCyMJmk2EWypdJrm6BtOhPbithKhUQpOawL60sjUi/AK
k0nYyNCfl3nN29OtQgBE3RTn43D4SXjy1y5HwSVT8+icXFRz/Nef57ZMsrZWakXd4N6ApI1hCr0X
IRdDP6shkK3h8xOrh5deZok/jufu77BfB0dNhyWzoZGNcrfFVl0iJaIsqZu28cAcqo458fEGkZ9B
MsfvR0HB/5B2XkuOI1mafpW2ukcPtBibbrOl1mSQDHkDi4yMgNYab7TPsS+2H5DVXZHMtMydWbNK
FgH3IEDCAT9+zi+QSYlq7LQwAIYvOmsgZ/+uEvezHwF7KgPzQVVFNX2s03wa67XhlVnTSfYBBoKX
bh1xCV1ERG+pnkvpHLk8UTiW9RldXmgQmvebiql8W6U0NXQ0LG52jozc7sj7/HR4I2mrMtQ6/UCd
XQnAZg2jJIrQx6o2lQxUzgRhq2yqTMCmS5nmEpWtPl2lGibEmHALWXiQw2ztldrE2ZfdOVVe6jxA
Z+7NR5ZGbtyJUVnENe9Ze9aK518P9h8U/gZ/IsaQhFcCiy1Udr4fQZ5Vx7gVFOW+j5BkSVgz4W/h
JFtHn9k18Bj/IwgeAgT3feQ8rO6odohPdjMdbH/gfA1ROUoLZSJF61QQJpoUIQs3hHHxpOurhQOs
MI2wowiXYfmbcOyHKW48cyAt1IQsBqB+M/zQydD0yvWCnSJDDUgM8MDdxFL8uQNxU4iBdJBgsJyX
pLmrjPAZzlsiaR5SZsUm63/Ht/uhGDicjYIA6VB/YNa5LWuimVrnuuTHO2SwFfLB7UzR5lE3E51V
g+beunaekHT1nd8kYW7vwW+HhXXHE0CBf3Jz+YpSaqMsMQJWrXNFvq+YasJNjXyw+huey8+/IKJP
gz0dr7eGPlYjaXHLPLYDmTFVUpgKFdkG8cXXXjxJ2eiIReAJIeQB7tAPLtpxvx6ot9Pq8EVBv+Ck
A/uOWtXNtKrEnl7kgubvEEQsYgRm75voBbbwr4/yA0l7PAxKDtiWq7y3bqKGrsx0P6wcAJBqcGTw
6EF51inI2bozEy28yxhXjp5BzJ4XQTplxThVo2YeCNc6gZIQZ6zfGjIj7QTQym9+Au02wLcGY5qB
aCSKWIiqt0Gdmgop5+wFPC/mSXOfw3yKMRjJUpSEvjT2LlfflDdX+aBG7mv6JJbhwHjdUYePn7nY
H/T2IqKi2/QUaktAUuhDJmJ/rFRnn/hQ8/RihlPu1M/0U6kmUz176StzngGLjCkKOO408Qihe2I3
2K7CyfBgUyCg2YXYEcc4mSaPTefPg5xCE9qaVYhdRYXRU0lsmWG67m8gYC9EPRnU0H9z3Ybr8nnO
tiyJIBeJUuZClJduoW9B0fSKWrjaxTnYS9g3M2cfvooLcXFIl3fCbx750m1Ee3u0m8Hou2ZksorV
LiVZtW6fbqkM3In4YFZba/Wbb3YbjQzHknHoIB5RhtzkzYh0e1+2iVaMi31vvHkrHyDrXEBIfEFW
FHeTOQzTXx/xhzsNqSPyoNzqqswYM2+WkVrNJRY9OT9EZNSEEl3WU+8iBX369WF+yF/xxeBXazwr
Yc4hq3Tz6Krawm9SQ4mhludAfWEAQSjxKK1szPkH2msHhGHBiv76qGjX/jhSUOAgrQj9WQVbdHvt
1Nr0GEU51C3QnFQbXbx4ogfjgs4R/+FerEhoX67apw5sL3Drt30N1QB8A86MoAZBuOM+OnOnwtE5
4N61LBf2nsQG8HiZ+g4T3lP+pu7VPdqYa31egR9GqXjTxOTo/ZW8CvccFoUkCPBLmXTZxc9nDuhH
SgTWc0FJ8Iq6wEZ5C/NZqEzjp2FQIdzpT1ph0tzhA2RhU/ukXMon66gc5btmg37dQ3GI5hl0fMqg
B2ORLso1ouWLep2TGaGeFk4UZarfUU6lVAgWfIq0waLcoQOJaFIIrsGdY79YbfKZcDQ/ChAtE/Nd
W1H1vCsgqtQrgC0zbWEtQiznyBdftG1+9LZV/hAFa1A8PTp2XEV52WH/ah2NRb9FIDV7L4JZ0E60
FcagFBq1eQCg/aWDkkChd+OeSggcmDHMqK1OgM4t6kt1Hx+rJVk17VGGzdejlzqvsmn7lAOpgOtH
oQ9IBIqPGM+qB/mQfekevS/aJVzbLxla7tZEGkrb4VXa5UfoYC9BsGzu26v9IUPE2tQL42gu4e9t
UJvgGponTB1AiKkTvughfJZ2zbl5JUrA3tCj+EoGEPr8q3AswMx8+F9dnyJNdseDE0FX2D+Qt8DK
LjlVv57yK0tv1pv/VZlJ2wboLR71jItuShlumR71hwBOhIoRDfonq+ygzCBtHMtH+eQ4A2USKSyi
x2ieQNyCORQOWumT5hBf3Fm/iR+EPdE0hMpzDm7L2kt3Vj8J9vmX/kv7WL13981ZxiqKgKvecdmW
zZ6716WQ7FEEPvFwxlVuj/YXRWguDNAfaZlcnRPIHrOa9ohlgnL2JmU0ELy6e2krPucPJCfgHevr
clviZ0omHjYjhVTWYyfyKQpF6mtxjl7E++ocXo1ju9a2QATj59An1YMOuTqTDsSJSN1K3sL6Ut1H
L6TBSPEJ6MdwyITFHcSH8O75XpsVq3ivbtP39E4BVB6dlIf8XFzLg7jrEKqJsL1BMSI9Q3++yovn
9wHF9N5OgfyKk2fkOajXOhSEu8kzQDqTYrBGyRsPegqycIwHU9/lQNoxlq/OdNDORm58suwm6f4r
/19OLx8f95eBRQEsfZZd81f7icVxhZ9ytcvWeYF42Qo7V4n0MjfArluI0MyCdThZ5/OBYxKccm9a
n5FOww0XrsCHsOy1RVl8efS1p5Ty48l6LZ6VffWWPQl7ZeM/aHOkZ/bhVkAra5K9lZTAH/ntzat1
CO6dO+OsUVdul8jFDMTFiQ00unjiclGN/gjdKcoICtVvSt/SHDFZeAQ68Hgw/RnA36muz0m28pnq
V9ubVQLM8ml7zsCjJ4NXUy4NMTyj59GHCNae58kOUjgEc+ulnkcn7UPYp4ccYDUev04xQ248fVXu
wq1zpfp4YidCxlw6v5ikSNj3C7efwF4Hi7wo35uj08Aim+XcuwW201BnZ/pK/4IFU3WqgRmyMoLP
pcLv7CARwblZRYvgiM3gCo/KbXGxNnU8Mx6yY38vo1IXoV2NxjcQq2QG6QEZh3ZSPXY42t0HVIMI
W0yYBBpGv/bMu6hb0sP3/ktRTsx0jsKT+IW09l57R4DkhLXUMk4H7Ue9nJT3wREpbzfBvyuSps5F
hAtc3udL9dF8lPZQgO7Jksor+TE6pnfmow6qv1vgD/42UOTmH+3CvzoHceOvxTttbcBW6Cbhy+b5
2d80EPIayCrOKxIKD+pyoBBgWcwHQTC7y1/q+3LpTNPJSb/Yq2Tdz8u9uMqX+bLfV5e7JwUEvghW
JX1zPnjsAcFs7jp5rQLkW0VbZZ1sLY6HqepC3AaXgbfz6znyh0T3MDNbZGzImioI9Zg3U2TfaFne
Gj6CYro9VeXnHDPE4KV1TQTZT1K17chX5TnzpruIycq09bsKBgbNP8HrN4346EX7zDuSqPfEr63V
/iY++QHixOlBb0BmEwq6POBFv1+ytmlcqyjKI9ACRkaa1et+8iYtofesw3kMj+jXv8bPgj0U5kis
U2wzoVYMAdqn9b1ZR1WRiT7udxNs4Y/eBkAN9oXe8euvDzTEOzchLLrNAJ3JLykaGbPvj5O1QVTV
mZUeso7flNxo9ARwxn2T3QLjqftESqa/PuBPvxk0EQwah0Doh8WjaASRWbdecq1nBfOa83ICLAKD
cGBt/U8OZZpkRYcLhi/Y919O17I+a3wO1eDfLk/rncToP0YQk5rVbw71kwDPpEgmkvQdRHxuV4pl
IGaJ53GofOaegDbNieXgT7fT4Oo8p9PfXLWfjcYBlU9qk4ShjG/n999MbLxAaBorvm71ZbxzDtKs
nRSYHRJ1gej8XXD+4zKclTcMANIdisZ64PZwcUcWwo45HFomE3f6BbDqLIPVBeYVDPBvfsrhRv9+
SCoi32iAaVPPMW71dBXFTVO7TaLrgzHZL65nqInTZTvd3X/c3f0PhgjFCjL2KClSStb1mx9SD7Tc
V/Q+vqL8STyYTAdSOhX7KS48//1HyPfHUr+/aK7qZgbe5vGVSiSRrQqOeBgj5dw+inCCzd8Mf+UH
tgDrNlwc0V4mGU+27RYfJeShJcZWlR30+2QOB3fTH1FHJlgW0TxbFRvQHCucgdaQpedI68zFu2JT
QqUVFrgDSMec3cXGWpFuQekhfQNZ0C2li7vuluKhPVqrZAVPXFpbK+dR2AqsQuU9j+pLeyyfieoX
9XOxAT5MI4uXYGLskKdZKpdi0x6xpMClFK2ZB0zezZf8CU3AJ3tvXTrqVsIFItlOgQqmIsORLVvc
YyAv7ilhmWtzXW9z9CFE8IwH4+zs7SuKAM/eUj5pBxVNgXylHMhKEK+Gj/bVvprxQn72picAd2t1
3T1r5+6kr3GYXMlr5UAcvMSG8gQHf+0/imtGNVzyFNxhvTF32aynZsZkkq7s1QlLEAho6UqdUcKe
xohwxat0RfpiUW7iFSJXqz9b+ZRihuvrytlZL+Klx4F0+Mtg1y/5i7n7GK/skoBuSFqu9Zm0BNoL
eW34hwPFSll6O/GovbR3iCJMqgWmptDTJoP8GfAa5Cjq19dnatMzgr/J2/vybaCxnZCsgk5vImaw
fLOmbzL2nbTzD4D91pvmK+0wQB/7pQXTXt/JFZS4AOnlmpQMGdcp1Q4ZVMvKes61abbCIGfuABo1
p8JOXGpXYWHthrXPsI6CgjwD+r8FeoWGSfAFN42lAhETSMA6ZYmTL4yduxS2CaIq+jxfSOth2NXP
Qz9ouVdjB2mSvoym32Qmf/JgHIb88Gg0DIoot8D9psqavFAS5MC6fZtepWwvY8vq4aB4TCmF2Ju6
Pw6asaV28cLf5fGGG/jmyfXdwW+SC10SlV2fqhk/EqwSDXeByrzUsLpDE4YatL/IvYbS1UCVyIqD
WVWmk6yY/frx+UNl4NtN/+9f4FZAryh9K7YKGxuhHKusnCuYgexypy6ZBQXb2RD7YclTJ7VpQ2V5
RzorMh9MrBSJtARGgN/H8IHXcWEAKiA4JtFeo+Li2pe+x/IQTJMjLN3uVEqXXrr8+uR/kp7h8jF7
UlkiDURC9PtHZNzXqdWBWjk4hPmlO4fe1UTzvnnEvbDQWZI5HzZaIrF4L4onNdcmhjVzvHOizGpc
JH5zMj+9nENJlVK+hRD3Ta4/SRMgRq2gXqqpiNOxdzfImszTbQv+t77vtuF98bsw4idzH8lWpqNB
x30AGH3//cMetaxC5omdyFcRoSVnz5OyMQ+WtXfV9yxCvPzeBMVirBCV12xn6oQvupiDRPvdzKj9
mJHjTPjWYL0MGQLgEPF8ikC9vK9Fr8jNg8eTP9nmLFhaVGGaU2ftSpyevfcaYaMsyrlCIPPcq4SA
To2pboSMnilvrORZSZ8l8uUp0PEOlbAEgRJxU+WQ7u1+GscABPb5pF7qtjf15ABWlTWL1WufnT1j
H5CNcCUeSKG2arp4mfdkCZrXMJpX6iFN1mKOdgkMt8x+Qzm7b+/C5DVlEdz43G4KGRn77dfD4cei
FbPp5x/kBt0AGMyu3cKgtp8q6Kg6E1lHRyEFIZuhORSgg+XDOGiDueufjQqzLBL6GdAwGJuCv/G8
c47GtYvarI3KVBggtmdPa1nj+5DhSBEwKaR51oN+xBBIYc3669MfRs7ts0nRKDJQL9JM/TZAFYJI
ybIuQjJMe5JIHTXE+26NGkgBPGyTsuT79fF+KGgPz6HPB7wZyh6hh28MB5TkByny1mWqnKQoXKum
MvXS1zLI534WzZqymPbivVpnU1VpZ5CxJkXmTGUtnXfdKXTqWYIqV1+81fZOQ/EP0DUcMTQP+3oR
++rMz6tJJUrrqqP+QIaswyPotzyfH+AE45fRRYvbAINs8bY6b1N+cis3zg49wYPyhKGKUF5VFAW8
6lyinmfyhKSeCRzr6PczWVgHUDo4bdiD2ibIn9LgYkp4XJPuVD7ATzLes99cYPVnN6yqiYMSJiRH
7Za46tidkiVxEx2UQl5Se48xOEuNFszAfd5hfy4EG1LNlRZN0Z7oRuG4DpN4AaKN2T/gzNnn+bwV
g1lRXeHiToDKzQeNwqjLFmZInsvStr2Z2xMpfg9DSBs9DIVMXvQGyk7I9SxFEkCyip49ZZ7GIIdA
7jQFXCECTu28K0TwuLnrDXHrgwQaR9t/vLX/6bwjsBp2ThIX//wvtt+StMs9xy1vNv+5997ypEg+
yv8a/uzf3b7/o3/+r6oo89fQe43/ho/m+2v1t+Tjb5fytfSK0nsrbv/2u4/iiH+e0ey1fP1uYx6X
XtndVe95d34vqrAcD8u5Dz3/Xxv/9j5+yrVL3//xx1tSxeXwaY6XxH/82bT++o8/hjvtPz5//J9t
h9eIP5vk/+d/F154+wfvr0X5jz8ERf27YbJGRSzUYJWqDfFR8z42GcrfyTZoigqmFllRg8dbnOSl
+48/tL9T7R7EHZiWgPwyGfzxtyKphiZBUf6Ok/tQHqWegsYxS8N/ndp3V+2vq/i3uIpOiReXxT/+
AET83WMK7XJY5gRuUOl4K8LB/n7WUSszaUKZGQQkEY9QKQd/zoktmjzxnksJhGhluF8k0Qf+3CJL
WXaZfay9ABjD0GDX+tlOQ/OaOoqCKQOZwqpmtSPnsXLf+0m88aw8hUqOWZraCNFmbJVqXf7WGkdN
OhX/3dmu6nSSetqHlSYwOyKtvlPksr4z3QbMkOSU2Maxb2xITbdAKk3FIaOSbZZ2FcD2RO+/arE7
7YSWWkze4az26a0UOcPevDA3kRtb8kpzYnhxalLNY6lwmVEAL8P5fq+93n/pfcR44hLwPDq0VUGO
W2jds9+GwrMiArwVPT+5aD2gO1Af3V6VW8QJg0IA9OGGB723irnZRPalE2tzEiRu8JLIs9ZvsVIz
9TfR60+OVXx74/rsQQ78FKS5MTYlTdJN1LCO8kmpSujhy01xVOywOKZKfFcWNcuXYVfTNC3qgEr6
bd/YY+w7tv6777i/rY1m+Wms/zmgPg+gEX/x1zQ3jh/GoEj1Uicdo6o346cPDbPV1ATCmCAq1Izs
YGO1XbYdX5w6zbZarmQIfg07TdH43HKz76+/q/ImRqbwi+ml2b3sJogDRWm3S7Skug+DFKHHSEJx
rZMqhA9T0CiVHG/G1roQBwOnNFyPra6rbB2n2jdptQFEKJyEyhHvO7PaSVXanrysZMvtDl1XB9/a
HANpvKhBLWno6aTpJajk7BiY9bxzEwWdDPleKBn5sNuJ3cugPMlGDF0iNYpZohTulwKITyM50rOb
tjkP6yhblwJGNr/+4Udk46cfHtwhHkiDHQUFY4Np6AYUFupdXbiBkc4Uo0T5JM7dvVG6f75EoUSm
OdbALhizmnvsvW25W1LDSa9RU8cLx8SyIw/1Fg/GVeqK3F0i4iKCW1Q9j/EWStKwbWaUx/S8ZEnu
yCvDqIV8XoUIEQIUWcrDXQzMHfxNK2GV7bDEjXXiiD4VnEudKe7FyKZ52JnggTFu6zW92ftSGHST
1gWJ0PWqjC87tQw1L+A76qWzN4ev4BJ/bhEinft5pm+F2EEEqW8wson7S9MpFcVU9tuu8fTr35SK
u8az/VPYxvqVkvGw9pAHogMjemj/FIU7WiEliu9lcziPNtbgWfXF1CLsvEpdPZjAf6j9iOpcEPPm
sUQYo1Gy8GuUJ89Zozf3eABCF6wNZyOVWnECvAR9dOhBYdbx0/7Ni+16mqpVf9TjTtzIiFss0i6q
H3xRv+S4oH5tsLlzwqR98OUkXqR6TWRvl+1R6EUEC/uifZOb2fiZpeUgA+aZ1Skm1F8ncvlWxfB7
miCzjrLjCHCs5O5SSR7+20kpPfZDLFckYvClj+JDY8bo7MqAlpOmRgXABcQumznGdoJ3V5VS9doo
RNMEKe6j64GKqQhKLq6uxvMBOnls5T5d6jrq0GIequs+c4q1a0XirsKRcOHGAiLZOWKtvclSQ7AS
KOOVVF9tRcOfp2Vojpue4aVHqTX3huU213GXgTmOYKr5WbGT+poLQETVKNO2Y2OVGKxSlVpdBJ25
IQATdzbGrye+AZG9BeC47Fonncc8FSPTrw5SlMWnsYvomTyqhy6m1LmfunShEJ3syscyVGraraTN
ddNH+RhQw33Tf9owhbkRKf591qTK0DJuFKEtXwIpngTuXrUjYi/e5LrCmxL0r5wQKOfKrhz3/Hf7
JIlsnC2howqcU/ezvBJxMKOSrnHTyovQSKO5XhjStVJsdWN4GgnioVW1RfvoRIhxDVvjSxa/17kW
XtShe5y0r3FoI6o3tI8fnVcBRHEDNaas7yGEgF4wkwANOKMR1rFZ2Ximu+azLnVX186kc6aa/d6L
dHfqN6HxbGsQ6DQXbmgnJ+ipiuj6Dp+TG1U3s0Sx26DwrTwEUTkb9/e+LywaWamWYl11j64PO8bB
09WEZYgrlaLlvGniZUFYNb75RZM2dv71n//YJygT1pQGZcrPh/mx34+nctPn//PP+bamtGw1x/ua
2lha2Y4jndXWMpdCUrhrrqR1yusUKorvK29tsKsFW//aNZRjpUAUv3VVU/HPrlEW/tXVqSrj06cK
vmwux66pndqnsasTfPrUn53A2HU8AcHu5e9PgClOW6R9gHpLHkp3ZuHvWs/WHmQpkHZJVnQ43bNp
1jmisGIuz2yj0R6aAIdFO6vRJh87p7ow6SO9346tZBnPQVMXp7ExrJdlA9+tcPxk31jKwdPKpZ6J
0BKlwtvktiscAw1HKkMXkmknJvkaHlFxFTK0k1w1BOUztDa+7+xbN3qzsiK/jrtYWIU4FF7G7gEW
dHDKxHI3tpHgF2ZGI6uLsbWCYrJWatI/Y6sFZvbUN8VybAwVL56pYYCvc7CTwq5+rMPI2BuyQ05/
2OwiAXiN3uL/MGw2DQruVZpI23HT65SFYTjSxRNV86631L3dCfVj6nv5phRwnh57VY7mzJVQqldj
q+Pab5LtEf7FdfPAce2yCPaZlpHYyTwcSkHhrwWtdO6SgMW9Taj81TZmXsi19gI9nxam751kMfE3
mse3VAITXydrkM1ri69Npm2EVoWXmYZkVyrsri07zvZ6iPsyFnLmsyYIi7rr8q+KRgrI0QX/GgzH
tcse0etU26la7R1gP+EIVgX9uTfUFm0kUXusYn5oqZSkNzFAEa7JO3734L6OVPujjNBKglX0EkmC
NMktI7p3YqGZCUSQp9JM3GXPc3mnWSwr5CTtV/pwlKaNoVtbRBWscMJ9LlXeJkuRrRfzWjzqflbP
nJz51G7T4UHSKV8LYCm2mVAqCbRuq4lB+Jr2sjUBOdxc8lzQ51ip5UtZ8o59EKOyU+UFtOadjm3f
adwzvlSdhE5B3MXzvxrGrvqw/llUmencg2N07+2eMl6Qm3fjrkToHjuriw+9kLj3smZikmErznbc
VHT91JO80WU/xrNYU3dyDSApU6KrOuxSwesEhnAe91hgMidYUJqbsXuUVNWiU8jfCkkjrTKtzVHy
15MzUuyBWJ7TLCnPrD/EVVJ3EFSGzbGhCQpz4ioWkq3Dviqk1lMYjRrsO8e8GpERb8s22SVOUB6L
tiq+vTjo07liohP0txagmsZvzKXjqeamKr6mlZgcciVGBTGjtjVuygEuM+NL7RBwylbuVmssyHyM
kQgRxLTMjkWeQzzu241RR/0TkWu8SqpQZmGWd0+W1Xy1SlxdXavngoTpny+GGrMrxgkRIl7/kFCA
BNnuFHddiRNQE3gQw9gycim/a/61KywzbVU5VvLnyc0dU4HAobPQm9WlCNi3aHfjgfzhaJ4JLVj2
bXRv9R7zkdSJ+we9Fqx1mjVnmxXxt5fCqfAjZV0wc4Wugc6ea+pELEJz1UfVn32AtjKTJ+px/DMr
rbpdFVdnM5tGpr1xVVE450B7j3aP8X1ltt2TEvXIc+i+uRw3G8IIeLIoE5cNiD3ira3RFaiiMCnP
ar/TSYKaobAdW263x52OTLST6O6hcTFLsDGP3yepiLp/I7TXpPQpUmWu+saPMLWg/Hx0SnQcgJ7P
JRdiytyT3OmoUSz/+vPCT5DidIru6hsQy6EDKW+CgiK3mqgfVp98+vNWjJO7tiQDVrRFt9HyAshL
H6FN6MhLzyHzLQiEvV0ipvhrmMlBkXxlnhpRebZIjICtw8Oq1QVUECwv/+L27k7IPRB+OpFx5hm8
KT2UsfTuTct4rKQRRsGxAh7OFYuLj7kdKWMlwDddlZZ6HmBbE3sPkdiSPazS7iURo7laau5jXTX5
2qrRJLPcqP/Z/rF/KMXf+usJ08/4OY6q3H7Ot883XQ6eFt46k8ytk4jkMXUezHqGdIbsSSerMqSX
2KDSEgpBf02i3prltZIdHVUwlpJA0Kumkrg1aiVZpnoSn3wnrGduV4n3nmDXE0/IzdfeMbZ+4hoU
oBQdCUncs42YTEvRxuljTDZnIUQwpsdNv6oVFGGFbpcNrapezcXWsS62a0fnqqq3fqQnj06Jgayj
RBtIwAIEL1N7MMxOWeZmR+LYrLQHzY0AO6Y53PlhUw8IUJI87Xfjph0BRBXS/k5vQtBS+WLcW9VN
dRL18hwOH6jWorgdP5917S7rYvkuNNuCixXn27rM7WMWwGJ2/T560xO0g9TIeP6rh1g7NhL9wqce
zCjttZG7a6qhaGWFUv8aFirTQN/qd56iSVsWEMSnQ0MsJjNZ6cqntkWcT3QIwPgJ6sdKAvc9dMAi
Np7VZp/tlN5378aPlIoKc7s4aufjlKBKXgb3xGFq+vdcUUlmt2kK+R5tQwtw1TCjCKWA864Pyr7y
zeg0dh77lZJ6P/b4tmto/Osz/2qIrR6W+b/6/rXf6+uL3L8EcRl/6Tr0fQRHeK869ZIouvOEd1Ez
y2KxO1CPRN81V/pl1KfoKYYBBGan0JdRG5vihyfl8KtVJ0TAyrT3WZtrlyLmeVMZaboeN5UqKNeC
56AflFCxG/fZU2QM5EvYRygPJQL1AtsDwmBE2vP4TiB99Oc7PwvPFUHIhIwc7uI69gh2i+zEsBV2
UbArK41oyvSh549dxpbxxexziwx6UeI840q7MFfQbZcyaWeryTpQ4mo97vrWOOwvIKYuy3E+c4aH
Q83AzGJ4qRW3tjIb56aWfWmCdq5aYmMghuVZdkRjkja5uYqqtjwnfhSd66exaXwpUq6e3qYOj3JD
WLVBiXhzi9+so7rONHOV7ikqULH02oqbZtjsKyRgzEZ8YE20DCtcWIkyGnfqKRmoC81o5lKSh2jq
1imCiH2Oq2/6UPrqu0vm6SAaeXLohpfxnZn1iMsY+QmMi4ahYYEaRafl6zTFM6XNI3FpVAmjLRKU
g1Wr5jEgUHM1v+ZQVKyxy6FC3uCyXItCs9CApc3QmmAdHcuoOvmygnwdm3+tngs4IHIhCPtxV+oW
CKIOAyQnIXyqC1n5tl7+tjSOPSCrlRRuEXbdpVmYn8vMYIYT/F3Qy8qjpiWIbpgg41s/VR4pYAAG
zUNjLQdU8JXCn8N55FSluAPPoOIeFY/bYqXqc7vJEN8imT0VyzRbjKMfscl0XyKc8+kmswbDa8kx
gIOLvXX8drq1IuszzbKVeR4E4kJ2Rfl+3AyM7PPm2CpZjkL+0Z1ltY6igd3b26qArlcmBeYmw+a4
jxoyM+5f2+PO8UVjgibriaJPlqAn38ryPvRFZnLXK+aJ5r11QehtYPaCRBci5Pf6GONHlXX6tge4
tAhUzZUmthAMHlARz28vRIiqy6J1LQEv6OU4P6KYhEiyG7WvhunNUu70r7IvIjPoNOU1czRjodhS
vHFKzCmcvCg2keE6m7Ijj5NkcvcSFB4EeUlZhZ1tK5jREMLMCJYFtBtsb5cMM2IuC+YVimoM+BNj
zaLP9CVlH19cVg5iRe2pbB11Hjc5AjNSTSiuakKzJ90zROWeKU2z6uSTfj6Xjryvw6Z7ysJMW+q1
7S68yuue7DT68Nk8php0ugDQwtxL8nbfxm67d4Z3aZ2Xi0bxmOGGTTLATUK42ZWEvOx0245jSVFi
TOwoiuc8FYKdmpU8P8a3kdAZK4vsdDo0jLvGly60g12U5oCDxORO67qWVKSRRUgKFsJdS1bpwcix
45ZKWd0ohdocNVJ/hCCy+IY2fyCVPvxIHE+NyAxPrqrBWjObFvMxRbjX7eRh7DF8Fjf3g+Tl1TTX
cvPqtiTfEiM0voZePI8KW3ghdydMxSixD2nTdJtMxtleE6RTI7AaCkSwIYIv4g0xvIg9YmsOi4Vx
Sw/NeAb2jGnLiOEr6WSxyNYgTOOfXaC/X0szmjm+mb710lCC5te+eo2jz1UvMnaakOsbseLnFBqh
uxPEAC3tjHJFgRxwnCN8WLh+NrOdDipgJQS7jODjkSTqxHPJeULrBpumhF+tzFIefSrQyyCp+/nY
q+2lt8g0nisJNHqj1o07t/NMmt5uuxoI97bjnp8bQoWMyLCtlfGZbJ527KS0WhN3VPBoOUZiYUlt
9XW2GTfdSFtb/5e2L2uOU+fa/UVUCZAYbnse3Xbbju3cUM6OI4TELMTw678HdRLnzbvrfOfinBsK
DdDtNoPWWs+gBg5uj5rd7OqLF9T05a+DUiEgRlDSPw7K85g/5jJgnwdlugHvsWt2up7KdJUUjB29
IlqVZUf2wyCQdp67RIF8wW3UttOsYbsho+eg9LxNzGD1YlC/vNpNncHSKRKNOCJ/0l5lNkFFC9kA
O5gXHYIybsY1i0exbb2ifyOwU5vXjxPAT5uxYlB7gfXgm2n+6A6DIfmX2WzuzusYBjBY9+/wCwJD
RuJ2GQzaXYNYzULk30Bpl7OgzTw6hgx0DvdUx4PcBgjfoJPBmzdWO3sfulxPU1Sps5Y+sG3ZWL8F
woW+Pd5ep7AfIOvueVuJ3Mdb7eP6Ubx4Locs2aWORl5wXjf63Os3Q8jBm5tXlwNTAKXgNXK0TS3h
fWRSWN6qKrnGOcQF7RrUYP06htF9i7Uh0pCqOtGppE+FBkBe9O5bG6O00rgR33lzs0MBnPE+eClg
YHxQ4whL4lRg2hR8DTD3AaCj5E5w3UPaGvMDRkdURgL4HtxuIJ4AzeQ4qd6nEncXAOnVHv/ObGlv
r2Gq/Ud627cddjphSGT3LQ/+np40SAh7SztkpzNFLkb2z8rt6K6b6yIuasLnTsIgyYOGyXKkrcTa
3KO7rMnE4zAgfzRwdUnsaD+PeonRu3Fa28Dflz2KSgxPHRv480KF9zQvNjZFYGcMtbmXfjLd2dbY
T/kqD9pZWi5BKNBOBPF6RVadTNXaSeaXk3Kq9phw9tDlDkqUtz4BoWBOipPtC3p3vO8C6iHO3vZA
wV5T09So4FT9mg7uBIJZkG2IkOZCsDKbE5P9PsrJLHSrCbg9EqQOqPfQvR2eWpBvNZKnt9Fpgrpo
BW4B1AP9sIAZFd4gf2yCaTgH3VefZt1trAyq4TYh/72n4j8m0OyDgSUOYJQcj3Mp5CiNhodo7Peb
zBXvtvXZ/1eTVVo5S9spVHAhUxEeXH6klXYueHrR+3be1CisLhqs2PYhr7kDkakYv4gJhtXPdgv3
9AKxI+jG9N5u7ME401RBCkmqVD2grJmtI7z/sVIzbI+spdyNvC7v4ySCZ4IXda+9K59tJD2ML3py
sw/Z4oPJqLtLjtzmAkUSYFsHgRsRS/BVTTOQEac6fOXT0naPbm32ohjE2jF9/Uaq8h/tlMn9AD73
vT2aZT0gtcpN7jPSQzGGlsWzH5R0nYmiO8VuHR5jD2/CSXn6qZjp0dILu48Cdiydwx4BLn9wmQIw
TIoARRMGjYwQcr0tlrEjNKuc9DqkacmQIG6Oo+dkuyrBi+pdjKsCq/bTpCJyqlmCBHUWPfnGYGk/
eUBAjkg7nvK4Ij93p8aPtqpJnuzAf43Op5m0aRcjciig58fPt+uLiiReRqbOf15vAThvkWyv9loc
HT5sC5J4y8ZeqjXRbzXyf0gAte6V50l/In34jLwLiNUFhfr/lPEH4pvgmFXFAyk42H0JaeJLRJ/y
MsCY7RpRCSuN75+duOPImOCgQkDizseVvrd98TzgCW2WWIBGt/Pagb6bS08Ma7HbqYIaVrDtEJKF
PY3d1ClszE3c7FG1zKCrSyINB7wMZj5jxi4JcQSkXuAxU9KO393mxGPiHagbPdyaWNXQS5NRsq5L
BUnEQNMLG/A/SZMQHiAatvMLXEz9YazZOu4jfpb+yOG0hb1ATmU7X2r9YSromkGlAfp7v+fc2v82
bOdEdZ6e/ZI+J6GGAyTtAHoiI0DmduXoZWq87dp2XbmzKe2vYXvDf97/dkqGU+VZCksvz6mPyOtV
oLn0uj62pQb+wO7+3ZZ+mUQQssQsAWOowQkO2eQBsiAg9g4YFtT/fBgCL/xGmE03Vd0tKApZj0C+
gclSw/rm3Nk5bJ6TpkCc2QDpVlOcK5PzvNEPmjMgHd5h0NMlp0AzbJqi89eTAMBD1Mjg3zopnsJr
/KxQF5jfE6UCudew5M62ch9LASrFdBukFS4kVLCPnzdC2Q3hsum5s7Q3kB243UUtli0Q94YJK2Kq
6BSmEFyTc1G968Q3jEE5qYsdhPQ64Fs54h0O1SN2W291mYHSc1NFB7uwckJn46Qje2RuLx4S3zza
pV4dq5XXhlChDxJnY0MLgARo5lBQyyKGZBW6MyKnrxXUinLN3vLaZdsY0m7aG82dTbP6EfiJQYwF
mE3vMoYfOghQld90bpdDSMyFXidNpXAXNpMMsTrYz4p2d4t55a+mHeQ1G5dqcEFAbsz3chz6H/xR
5Zz+6FznPehZ8QLlhw7Myby6ZA4PsG5xYJ1QYQnuRsO0Qj41/BLlzdpkGSSx83SdJ3igL+ScVoC5
r3uSCCJOquR4OFE3h/FacSu5RtS4mzhFss9WWMs29MGZa5BDmwuuWZ1El9wdj7Z2ayuyZfsNsKHy
0Y6PWr5jYWNu5dlCNCB8D4TdKr85cvddgbjG5sEoYrJUK/XemjCEBVuen4TqkjsH4dYtU5ZC45JH
0/8yQ8wzmhhgDnuOrsocyJqXP88xf8r/PiOd1Lr2BvUkigRgH+SLgbd1o1cnyMVy8uv4hEccSuo+
6oB9Fr+6KPPsUI8z66kZ4lddTj9UEav7HDmNB9r4T3bWlGroSgZy3NqmxE1UIw3wGE2svRvnNR0f
cLK0M8MKMIf0YKfV3Yl4U/Tit2rYVw1ibrCtFhny2PXSq+OlE4fpQ0ic4ZEPQQCPih5y1GYaHrGQ
FXfALt7blp0R5Ox77kzqFAWoTsQODbfGFaAAz/O7idePCH7mU9nZiWCAmzah2tlmXQG6ABAMBH7s
p83HUAqTNNX2d7ZLOKDMJF4u1rbZKTreF3BE/pwfEYoIUBVIFczfwDGRt7d/z+cUyMEvU+1tAsTg
kLtHenGcyupl6pCWmpju8bWzZBVMTNyjSkI3mWj52WRRspNIzh9Y2fRH7bjRNusyfRe5SbhmvSYP
mnc57G7c4jnNwMFtc6refBX+wyLH/ANNkYOTCQn3M6hQjS5clFqPr5wgjT8m4zxEI9XvXAEmTCh8
bHzE4PvRuOaARW+8sjl1UnjgLJn6Oce68RC0SHfbnLphEFOa+xltDYQ0NXgHc0z0ez6n+rkaQ3dB
/HR6DNM+OySRj7IhcdsatWEwpCNoT9rRKG8pQEYFYI0ymB7rtidnXHePtIibeikMe41lFZ/sXARv
Eg9ADyIJsQbeqG3og+RwyLJzYZicLAYEqvsUtc7HBAWSRe5mbzml46uhXzjC9JcK1ZyTkB7swuay
VYN39Ypo1Fl+zdJJk7/IKNanKYGhhe1G3h1eJgBHHbibOXNJxl/EBAagRulX6QbdMo1D6AIwOPXQ
Vrln1PGzvVuSfh/GqHtWuQsVd5TKr2LWgASIkr4EoftjIqT6PkIcBtBIFBu8aJYhpfwjKuEIzGm3
jXPcM6zdlYlO31SqIfWAaxTCN274FpXJmbVd/CinGt7FIuuXtr/AMnjROUJfiipy74cAeaNuPsBr
EBd7IemPTu02z4lSO4ZiwVuVxeVGDmWxs8e7MRKycbmbel7s3D6AYzneO6/TvKfClr9GWQK9eKhN
vdi9bO77fzjPflofe6hQmKhGrY+3u//PH9kD+O+RZNjbkmsE/CncvFro1evahZNl7cKBIR/gwpiH
E0BjILWPY9bc24qsz6riULtY0dxmY72NJFVaQ3BiLtjaze8j8koF286HMbF2UdJ1vQJ5+3kxYWNL
UY0XwPXo2XZFowp3UNb6OcP2qZzcZtj5f53Dzih+zfg8Rz31X3OhD7aiaSudgWPgNxBqvf3s07KD
h4z2z7YLDlT9XVTF28/KKJhkMEsgrFimNSjolPCXz6qzk5ltFcXq5JesvbB5Y6vRcz9vihwxClYl
CzvaQiDe9tlpYR+6e6dhz4AtOucgEmo9KazUch/5bNv3uWE6MHiHV1jtYu7n5nNuY9oXkVbu7rPr
c5pKuzWfMleiCkUctTOVKe9sAtfugX4uD3rIz3/1D/M0O9hg0M5vAZeJayc6fk79PcFO/+z/z1Pb
o33RwFoz9pelbvGjoJz0TzIOoB/UFXJwc9Mn7FdT9+bWtIsuCANlZ1LQlW4dcEi7GkCRKLvaTUqr
YNPXrQPu4q++LHKjRa4V2X32zYcLEG8uVVPKK8sSeurP00TOn1X7nmB4cFtEwr/6P8vtv/s/S/12
fWj7+9Y79x3Ez/oMxQ3cVHdQTkvuAlknd7SDxWEyuSfbb7vsRpqiW3omRCl3nksqxWA94lbRTjHz
zfb50m9OPo83XW7MEyrfNYLqpxTZ5Scg4r8htJVnO9QaAeblGNGtbUqTlTsVTsnSNgEUZWdIHb/Y
VjaO8dnrzV0+qpXLpfiW5DApT0sZnPpOsIvqHPhMVG76rdLBQ+706fMY8GiXQSxq43k8ep2PpL4s
1qEahm06o77BUYdNZcS+0xkR3uuwvdg9whJnJ5X/PZtnYU0DFKTt+z3XHt47hQF4bIBIjqzh45D3
wA0VqAq1HgTaFvEEVATkrLvdJLv4YkdcjkIS795sQ4UK05wm/GqSCQJCY4kqRejlJTLXMcTZqwr2
JBORKA+4Um9RMoFZNB/KOwfoYgePm7NJoGHTdRTSDsFE71SY+LcNCwXZS+YgRfYf/TonkKYGvJBm
beRuxp42J1FVHZi6WoDfbfID6HHNKXAofEGdLtGQ7gbFrRcfJQn5O0/j7/+9A6Bv+j5Q54+hoEYN
A5Dj4aF0PjJbm4jgD0RIC9Y/N9mzKaFpMpcwmpjCuZoM8GzHl4L8WVscEWkfeRXkH5yPt53fPf+9
8y9zknrlJRxRdFE8ab/Ln6I8XJd5l9zbloiQR0MgBis5GeZPWaTcbU1oASkrNFOf9XegVCE15Q4H
msLjACL7EFxCeeFUiibZt1HR7+qwpncNdWA/HA7jE965UP7oHQ1FJNRdXTdEtrp/yLpR/5C+99Ij
EfvqdAwM8pjD3q6laqPAWvKI4wCeAfSLIvWHiTRq6w1E+rU/tfdVEIengjrx0g5wEe+Mn/tfuiyp
d6xFBBkXQf4GVDV4sThSDh0UrKdAHqtUZXh0NmID1lm3zjyHgN2CPd6DgvrXXhnV7n2aef8+L52P
zebR//M8PlQXaoJ4r2ktDn6OXMBY98kV9DGyaN08/A4BwLSW3QcU58HHqAxYxkJRKNrm/gFVVHnX
TC1yJnk5QPWruNi5WLIcO03Gt6mDCG+aVfEdKaHpp+rwPIatgfnvAC5+xfMTqgfmqYP24kr1XECq
HaNJ6fA98UKztKNDX7G7OpruFcW1vUx7aASlU3StSACZDb+A1E1cbcZ2aF7M2IDv3hFnM7EBiB3y
TWqveW98Ztb4Y8TBlHHzlLjl1Yll+07YAN3dJgnPfULcC6lbbxHPAzwePyTyxVcXqO7jSMBGvZ0I
HxTwrr8HEvBbNgh3lSI7fy0Bsl5xXv7cK3unvHIZk5Xd+2v0/3ZeNp8ZtTKcuZdsXToolCZhah7H
onw3vu5PtgXIRbx1mGFL20QaxjwGcACOEvF4m2CC2Q6mxGpkPjprM3WGJusX2ypkgHS/iuHnAo9P
lqmvcdxMWwZCOZ5dZvz6q5vksEmFpQWETk382W1n/0e3F4zg4su22uD5ONxPIIucvLI5OxS2Y5Gp
8FcEcXNPiEJSGhDxZJF5AV9D+RIqBvMRRSQ/tOESi2Nkr3ERehuoAyJzB6jJ+dZndxvouqLOCp+u
edS2xiHCEVVWvLIISoxVBJ1XmcCv1SM9B7tqbmuKBcxt948hkQ50hQz0CLF28mv883i75zZdv3Er
/Y8q/P4sbNUVhQhIFZbwru3ncq0dKfokG/EgRftz+I9j7K7dfA4XIQCYq8CY504JEzDYy5Z8YTqS
3TMOIV37vwgAt0CR2XPv/hrA0xg2WXn7c8Cr4altj4gF3rCNTD0INk9IOCSpC8BEXLTdKjUdXU0d
LpUuI2P2mEewsx6r5pgDRFfddU5JV14J2QWR+3BVcN2nZuyGOy7yRz63iqYZIIcxjaX7ZDsGGTzU
KZ6vtgtJC7ksGwL5i3l25KTh2hSjs7ajqSchyeCrYqkY42fQ4t95R8lVD/+Y0i8fmlq619xkBVJx
ugIRD2N2g0IvuGiyz4/VPCVL2u5ccXOxg7bLcwq4l7X5sLEn8WmdIoUoTvCCSYuuelGh68EoBYH7
0E/lS1fP3PcISrp2tEF+clVR3cHAAaOEF2+StsFl8MX0hbobClHo/c+fsdEwJJ5ivILbrJaLcUY3
Ia2Q33diyO/jiH8d8gJs7CEJgUb5PY/btp0Ytckb+CjZwR5rDxNFC08bttZUoszXSnASs0l88ZP2
wE3fvMedAw23ZOpPA/IRD4C2IcU1DwQOgBh4A3r3piHxSTQGBMZ5ACnbUyrdAW9vlPa0X4oN6XX7
Hr3KoEMpCAmrTYTHxc6ABXFLOJJoXOksC947IEqj9JuspmLdywiK4LGbXRnBn5u1jfgWuuD3Vl7c
I/JOxsOoCyDoCgZvzjyg9bdGTc1WZM46roT7ZDduT1fISfkPpc0Ggj+zQNmhONlBHYsaWpFNsLWj
DIjPLZFwpLajbdxFRwVeGoplON3ISfUQ5nzjK1THh3Age1NO9OIU0qDEF8lN2NcoDdjOEgQrXwb6
aFutTOhFAfh9DuasnwLeEKWeTm+jBDSSzymRLloUD12x6nMwLLWQ+T91oB9DaTzAl/12i5Sov9Ok
Mo+fM8AkfcTi9b9mqAZAR9YWyNjkO/B+UBbq88osmgKy3YB2Ia/ZNUW5KSaIC45u6e7CtkLNwyKl
UuDkd4b0ZNEkBPCgzzYeCs2DHPL2wa8hS0eQt5AOjEJszij08foWnfuiENHsisrD/2LGcxaCLcUQ
ui9RS7Bsnufb/iT62f85Hwrs7yIvKR4cTVA9yahoF3Kub6d4RGy9sTfrZq5cawljl0wBZePA3OjF
jXAbky7FvRzKZ049SMWj22/4eMbbvwUUA+6BHpa0iwDp5HUMINE6RSkXurwo73FKrzbGtoNy4MBC
/segDdElMInrRIAcASspM1UnpVx2DX34sM8Jfl9OIWQSWH3rR2rzj35jKniFaPc9Z211N7petcKV
B2W9CbH2DCUaOX3vog5uN92Ybzii8SMp2gC3W+kuAz8Jn2icbm7r5AnJcxILse7n5bE7QdKxMyy/
08xdE/xrr6ZuVg0Ig1d3ZvzmQMfZ1o1IiBYv0uiapQC6goLJ9/jfAKg/keqfvo8WXVslH6Buv/ko
mr5MqRevTNMGZzyAxoObx2JLgzS/ynwTOE5yhrZx+4gH1V2Ue9VbkTqQLCVTsLXNCir1pnH4F6yC
46ME8nnZz+gGIM8pFA8c6OyXZgPZdPYw0fK7xUBlCXJwqDyps6ole3BUd+uXvdctsYJQ55gY/Sv4
z9moUK4ID+PguYAW4qf0xWbUpfhOACRduh3JH4BRDHd4UYndUIzNFVhaqHnk7ZsJVPyU1/hvT0n7
lk9khDAL3IH8QFX3tIZNUVeODHYvbbO8vWhDRSvEvSTBBT0Doeyb1Z+5nCwP7sHDqzcgI9IVGWIo
CbAOqGPqDg9jFGbroQJ47EGpSt8XPv/ixUOFFaXTXusqj8+8oUfbshvIMsBXDCC9lW1OYyUONxIA
GCrVcgCE33fL5AUPXXh3UdhfTFU2nkYPaLNYu94LFebedbvg+zy15ttbqDVyoBM2jmYfVTLxM34I
ceogIwfyylnSmJ9t9+cG6vtIONqKUBeCCs2CJllBCdvf2DCp4HV/qLIUythzXAQVnu7KKqzc54jK
xlYwEvrqxnV+toFT7EJZIdbtkSB/idjSh5dnpECKx8K2OQFfV2EBP++GUmQ7RPGITuGNPC8N81LH
68Lz0/3UBsPLmKS3/nSYfvbTpB1eCPodDQQtGSHdHvhd+khZ/wb0GULWuWWA9T9ARQCRpv0X/R6l
82iSxc7ejtrJuRPt6pG6e2YBbgD0AZQ149qcoUHey5meixnR9tlvmwkunINze06kfTkthJHTikhA
Y5KowQvcjSDhCawpitgGPuW9Kl6qMfuWF9T/UZ+mthp+YOHyXao2+mKPRbxIyjq5usAcLIQi/jcg
1dfhjPj3m/ZYjD352iMOQLjS8mvaUoR9rifhDeKZ00hLKEsmfnViZYb6CWy+O6Se3gcWwIOKzSq4
1QT8Zp1/jziBzSxVoIH1AVl5tY/vOBR6F4qC7RuleuSVOrJOYh0/QuqQLeAKhKRqlNd3qGB/MQDA
PsBAorzoGm5Z9hGA5XgJa5SOHtjoeS9t/M12d4Fmu5g0wGMpkDw9v2XyDOylV8Okq2qWt9qjWzh8
TYTrLsGdVGTbxjJdu4jgfo57AmZVcQ9ANR7KMNDjXb639FURTvHGAxx1ZZsVyH6nAXyDhaW/YtFN
rhnehnbQbhJSX1CDScH9L81T1uZ8yfwEsU4KoVRUPry9M1JgprVbQdFOjc0yDTAkE75XbRyc7ItR
F2q8yAEFhd+vSdEFwyUD9+j2ZmXEDHbGrcnnUYVR+0r9l3OoGo4jlYHOqk3LRUM3LCLK+63N12mw
SFBXCtw622hod4CNG+m96eurOwOYp3kjZlCzbeZUdvtIl9daeX/232YY+Q0egt728+YPWoYVSUxF
tJSAiq/sA8I+Kj7n6KgHcmEcC8ipDalc2RHoaqTL5IYxQtWOrNOikHvpJnB/wzfCegpwcK6cbC/Q
9/kF7ejtqzrRa8ahoGPcCcayNltmM2KNowA0JWG+s81asPiCWzi9BCgmfmbWCoXw3h4Ls7rj7dmn
JqfYV21eDOeuA5qm9Rrgb1MXK6G+dLqjCyOdUlDnjhQg14VE8Ivdi+e9kLQa77Vfff82T/GW70tB
3v+aa88Uz8f/dU579r/ONMPb1y1whHXTqkNRlOy5pBAknAHEwVjLdYWw+YAo549+Fki5bp003XQs
7bAQBU3Jko+8QIbNwrYLI/m4t73IK92XlD5yzpBYteoBWEqjwFTtnKr5Wb6YJmB0DBn+nmEXQvag
zxmQwsrDLgegTDgtNPvn+4SL+Xe9/br2xiGaZEsGNOXPn7wJTYlcANtZUIlHs+HIJ6QVhgGh6Q1o
Ah7+MLY/8DSD/G+Z7j3tpnfDACjljGXHwmjYuyiNrQC88F9qcBmXFejhB9v0YnWIKie6jiaGj/LQ
DhvpCqg2jGG4jMQkV0VI+dlu7IDdS0mPx1TtA4eAyMrGSQk44XBbdGrAMtGn543do7CI9F0vO7cZ
vrEgJFoDrakX1IdfelJFwxr8p/KsG9UdhohDIDDtsgcB3OMyKqP+LR/4PWBH9Ic34m0FdNE/cQoq
NoegOXKE/lENvXmckFqGShi00kQrkU6Z+4LiGz4xg0AKGrhJBsAn/GBTexHmN2FynqoRIPB5cN6M
gU4XWen7x7rxgCfLoE0WRGxvKJJurFJQn6/jFFwA9pKBQXOCMlz6+DnD+AGAkx0HGrjKp9toBviW
Kb01hFPrHQdk7K1WgHUO0NsTMO0ABhA5ets/eNmwaIaM3DlDR66CymsD4PCbQjh7O7yam7P5yV+H
2/7PwxNX/HE4IVOyVvOns6xgS18606YDh/LctAz5+lQ/+toLz3nVAv0599s928fyWYJBlf3WDug4
xeLNVZDqNJ7cenkKwU8st48g4ipIcmh4IIZo2r7Pzb/1VXGNnKaNRBld5lCxrRZTG3k7MI+3QmrI
e0IMBR7OqKMdkx4sgOdAx7txrM9N529qcPq+9oEGCsBtzF2NGPcQyrrelAnvnsu0+actHPZ9nlrx
Aar3SXoaoBnYoNQcs2MWe3xZTD2s2T876WDKn+NtU2NqHI/5jnQCCWG3fBEFlEdB8NV3lIrqhau7
UHjFl4K52T1xshfbO4E5uqc6kSt7TB7WfD1CxGrnp366S5JQrepIC1RapumQ4QNeWfaEFW35YmTZ
nkgh86Xtxs0J2RJf7XmiHlHzAwS9R1i6BLfpCD0U/wL+CSr5Y5P/A5WuJYit8qsHdPh68MZxXzS9
OObAG2Kh2w8adTDsulp+eIUPxYu5VVWOyVdhqNpTObdtp22qUd/jdb/qI2+L96QALEZDFzR1trQL
8oWhiLABPt757EFMzRcGPbw1r4pnvML0OXLcF4al6pGGYtHRItrGIAK6HTiXddp/SZmBp7xLOJJw
IDF58dQsGuZBgR0SDBoMlLWCJmBUIvyERkCZS7EVkXiQbonAkwk8KxosNVr2AOzKRXggQk5YEEO5
LFogAKwBzs+3I+STjrroQSWV/E6pONmQARVeGe+60gdEjkHK1ZjuCZxzYHgUEiOcx189KMsQF2AU
4CIaDZ5dqycs/pQQj3kCGYMgbdYJzFcXKUCwy7GI832SesUqIvGioN1TLODHXpVgEgzV2gCaMU0T
CNYA6sXuLub941AmJ2UkeHulg9XX4KsF6Et8BfkafxE5wbEO8VdCq8Y7eA0q7cqHFkEIzC7p01Oc
yqV0gmHRDw2sSup0x81gXrikiyJvXsNEoqieNa91KmAjQIZD5UlyL2uveA6M/wpIRblE7WzPkuwj
cgpAvrynhAHvH42kgm4hQ0YqAYEHKBl4lr0rDSFYxBpqO8marHi+ybHUexgAKkHdYDEwgJhU7TtH
3mYrYI+gtp9C1qTV4UOLbAb1WLfOdftU4j5fDdqvLmNRPJiC3RPqbRMKocpKOiCoikXVxhVUIfMR
a0aZ4/mn5amQQOKUybCq4PQANCHqgl6+x4KXLUsp3nzyAJbwvo7xmxEP6+dAgaVMKJilk5t/8Vq+
DEAhhGYIh3A9lNUQVyb7GHFfMzYBZiro/PgfcZQMCAchHQjDW4jpmCRejay4Jg09+f0T1u4/xOBc
XE6XcR4+jUN4kT2CshBl5HqouyUWQpBnKPcO/NUCUj0WKfQLPV5+dXPnibh0GRqYp/ViP9AQUToS
JW0U+MuhwEtTt+nXzCViLyLo37hxsevTAT7fVeAtBYpdnc92WQCzh8iDLEUK5woZZO0lDABlmfyE
oWKZbOKOTCul8EEF6dY0i3sEh+U+VWYHpjOcYtsTftR7DRncuBc7DoD5wkwZ5LpdSJqFnjmjbPCI
UvzziETzIo3i7z6FCVvdFBAa0D80LoEXleZ66Q/Rwc1GuQU0otx4yLcBHOaLNRIew7Lkw3fIzek1
8J2QyEoCVHQOXmXyjUeRog5br1r4BDTqfHpBIizfJEjmcO3WEOk5j8EgVybIfWQL0RF05IFwdg7b
5LsT81VN+mzpEmQPMi4/iA+Z03E2WEMOPPOLcasDeR+WEZLsLfh4sD8zvgPbYaEzlCSL79Eov5dD
/SVw6VPdz1gxADYXLMEP2EKBdYmYiiOoxHeCiqhO6xc17rokgu53rA8VXBkoO0WaQkenhM227M9Y
q6ESCRGrpx7cGGTOjpGvzTYpA6gsgy0QcS9fu2m8QLk+XQZhi3p5PJxl6f/ox3SbkPcu8K+BB33d
qOjihTbdR5iPV06j78Zjmyn1ITRdweKizrxv3qSgFghkYA/DSWDm8QfEBvJXoFkCbxCuWN0eQVCb
5RmBfUJx+8HrwEsMJqTBqqlaBd6A+zkHd6oZRxQZwOCGru6hAHS8iSvcCoV2YcO6Gevm2LNsZoRA
lWsan8CffCuFrxcNr+4zkYH4nJT7MKTveG8sjUSUGzYjHDp4t3ZrBv6Z2WnRvPIRRp8QfnoEevWq
gXMtHxzI4oM9MZyngBXIpplT7iRvSVk9emUfLmCW+y1oignqkuI91+ty8splaXSB1An5oN2rv1Rj
3e3jCOn1CGleqiDWEiChDw4hd8EQrXEtsyiGPYxuH2FkBuuoDNBQ6DPiDwTTErIa4b6p2EegNNSx
dQAFbEhNrv0oRShQjyvkB675AD27RnnwnA/6DSCwwwLc336VVilATcF3Aez2NnkLppGsqhzKbqEM
DjE4gUuX8rWITAxsP8uWmgLKF2Jd2ja4PIgg1QIw3P+h6byaI0W6LfqLiMAkJl8Lyqjkbbf0QqhU
LbxPSODX38V8cR8mNNMxLZUwmXnO2XttbZZWiHZG7gpn/XISDNQmqTLaC0jJzNQ+sIocpFNDXCNa
OxvBUTRvNNZmbojAasSH4DAondHfeUMF3EbN+3QBuW3IPuqgKuzc4rlnozi6KZk6yWI++mtfnH4y
0/+mYfgzUvbvKW21445RXQFMi4uUyBS7B2HuDU++pVNmecj52vUWERL1axbMEdtHE87zR9ov8uzT
OA8D+q0xVKZjnxYDHW1yxPEFl6bkCEudYMRxFdprgYt5fNKdVe3TMvkz8b2esZ88GmAlomnkBjj1
dGuYgxux0qudW1n7hX7WnrD4bD8mPQuLv5J7hIXwnPaggBMjPraJO59EZjxj2aMpiOGaAmjz8cwR
tb31mFsVJzt9WJ1B4vJw3Hvp2bc6n4JoxuJkrMVLgWwh/mdoXoE1XvdVJzSwJfGs8nOXlDLE/arD
eBkf6E0Q6+K5b2vKujIi6DS3jHDAeeHSg50icZszC/5btZh3MEUx05eHxl8PdY98fHbG+EAb7M5r
ePw8AWY1H/6m3blvlbO3qcUmh/zZsqcM5HckIGf98gSxWfPIdsMAzE9wwiFNeEiLiRQCh3q4x6oZ
dnZ5JWEiOcw4DaOFS7dozgIg4D6xK39g0U3I1xsgVKHr0/lfnvwMhSsmYpFFdYzmtTTXITRWfjCK
iIci/QYazfltNSUd95qGWZKw9jPPbhkIjprEdVL/Ij1kv15PsRIw5HOHCjwx/V479pNIzeZDL3Ej
MgwVByoRIojYZLvM0vfN5He7Mc6f7YbzlKnfC6dDUDyULyYaz7UurPtGLs+6dvxjLI27RHXu09Cf
8kWAgUQUKlT9QUN5KwoLDhQTusAeg6tjk8Hju8CCi1kCwHTkqbCLe9P4yLzsruMS7pJE1WeBN3bn
TebbNBnyMJjpB8J/5+S0x9FM+mPnpZcO0e8OZHtxFDAfguIRA1B8LLvhAGLrGEAMiCpj5Ls05c18
KhEybE8ZB3LOZ6LfUak8xG6wgUe7L0Zmv15dnqyuOaPh3ZWE2UX+aP/UTXuyvPorD5Dk+BP6IOGw
Ulkg8rOYUO4GlO5zy5H4UOQetjp3gRvsk91jTc+djW1osslpa9Msplm2GU6pK6JZEsSXAOS0QOJF
wYTGZ5r1rmnWYb/UyXKIyzoy3PjeKUWFP5l5vl/Mrw5i/mhd4lsRGP+E26ShrRgGVHS6vPG1L+TZ
KMlxrIPsXH1BKXgv0sSMKEGQhdjzUyzU0zTMU2TMxY1jIzjy9f0StB5n3uVpSQsvEnG3hqrHGGdx
AuWIFMvXcnLQXWmnD2dkzKyoqEHY8AJeYqZ4chebkBwHwqF1BxTE2VAxOjjU5ikj9wpabKhNSWUe
jOlBl6zr3axeVRcQ1qaNd0Jk8dKsoPU5IyAd1haCCfviSnc+1J2l2bxfYvLHi4aMvMznV1q78dQa
7o9MgASlamaikJpPQ5HmAI39ltRBs47cpjjmiyUetO6OeesWewEvO9Juk4UIZKYwUHKNIHx+lrLf
a1OIv52QN2ToEEIHIzGq4uaaFsG3ocYvKysvaZm+9xwXHjfeqpOWKNnyidROKBGNH8BidOlMsEVP
i/0+LqxEWNEenLYjCavAyOjTJj+WXkWCn9Y13AMvf4IvCNqBeZQzPsKwxxeVtWEqGH+npV1EylOP
wYppHigBrVDAF4IUHCZakTvmxd4oLeswa/FRuQ8VGKx8/nSL+DkPTDuqcebXtCr2TvynhHy77yr/
2YqT+LDaPIeNxXmvmmPeJmR8GGc7m9fIeQZEibgAlCQUKrvuopEZLSfN8ttzCBI0EeDuvVxVe4kh
ghcEhYy/gr+o6TRhXU0iuAwqhAEPTN0Y25tigRCq7Yi4eOscD/V9UNabEVu1uC/QLXUBK7Jc8nqn
Ev03mVyJJspAMCO/rJgpLhYneFo+7di0vVlKejoByPjCQ7+KsmZGHXgrh/w2qYOV3Q6Xp3ISHCrD
wW1tcgVy67jEHPkTd2lv1RlkAxz6pLnTSX/hLKJOVj8vBzCHzMpLOZ6d3AJXOSeRW0K9GR2GEMp7
0PYmXiKetks5k8WFzYbUca6QEyRa77Ur7EOaEdsMNWY5AHlbT6ryc1RDxavv40tx3IWpgG3gcR5o
uwxGs7cWx9w7w3oK2p79c+3O7tSY+IbrcPYneT/Z3RsmZySg5oXoIF6lhtGPhFML1+srBo5LwVfF
kWknyAUrVCnZAF1dx4+ZHOq/hWMSTgL/IveGMtp0i7aBkXnQ/akqKxiS+Z8BMtGOAiHd10LQJCLv
Gw3lQUqMDj5lw0SjNYyzb32naxnvwdPKo+imEEulF/JGaI515s4yHBygCfaloHhv3M46VmiOCJcY
xr1R7ZfV52nwfPuhrfLXmrRHIDmA0FaPDmWrd3pw8rCRWM4W+3aIE3EzB1mxWzl/j9PEU+pYSagK
PDZGakGc879XyBJHQ7TBa8sMhEnPgzklBjSZScIS9Tw8Yo/W2n3Z1nhYveUfc1fsBbA9j1lNMTpI
O71pxn9dHP8YOKbeYpF8qI7fJpibU+bMf70mbjCM0ykhKoAuL4HyFLUVtJ56RhCl/HCujPYE3uMt
Nh3Sk7I32kvVzoVc9KonLgumTTsuT+zfRmQEe5ryjE0W1lObW+gXw5M9Ds1ByOAXvTDmRr/+QFHp
Hu08e85kRaZbnj3WjqOZcM11mBXlMVe2eWiBvzPSaXnumCwycmpbKjvfLO2w4A5pR9THTmRPCAGm
O1sRAhkva2QhBoxKwzy1Ovfp9zK85ZWrW7TsgaCAyUfUEJlh39r5wkpJyG9nFzc2IOk0pa0rRB3m
iotvpkrsGGWXCCjyPnQMr903tvVWymTat8J8EJZFySDEqZ2HNWQ9maNKLiwk9vjVWeljB7ib6IgU
TqDlEAHR53dxmnMPPcafehipYnJO20Ejzrat31uGctt9oCyAAM67FT+sJQvkyhE+SpX/xtb34lpJ
sPfjje/0twbuC0SAHAQ0kCYxaHTLx+yjVO6PQPUWBmbpnBvXjI+Nyu6ylKcxqR9dSzxVVTFHvVWb
DBzElfWa0Md1E8zW+S3uegP/pnWIW/HXsnvz5E3Lt6j4pHoV3qGqCHr1BUGF/boe8sb7wll/6Iuh
uq0SDkCDvvQZFvzFDjigJ+PD7M0v1rM5exwCKQPsqmJ7Q+7bToHcuXAydkHvvGpjWxKSodqNs1A7
z3GG0FfAg7KAs3sJfjB3U2OXxDSgkINWUUCGBwvjfQnbf8+pgrG5uZeG9xA37MBuLCdCNpjeptOd
O3bzwStt3jgAyvl4sTO/PpK7LW7AU4OUw9BTJ+ApSmYRRvLYWBORHnlFFo0Eiy38ZZdq9n/sCE9M
TuSp7tufKZM7nUGproGNnI3Y9u4MclNda01Cdh0iaCp7idwkfSr87qKDEkv24CXneO5PRfreuROB
ErIgm8BElaH8s52RU+nFNXLXacM6g6qjS+QX5nA0a2YErnImtgXk06KgYyLPcTq/zGOKhWgKYGHa
DXkFhNbfoPS5qVcc1EhH7uLOfWHJKdcOU9fKRZmX6lw5ejnZI3/eTfkLmWzl7dDN36APs3OtCfRI
4cglc1KzVBJsOs79rtuCgFb2g7CfTSYiw+AdJKsfvtrsOA8V/+dCq9LySGadlB8ZiALi9tS6Zf3q
UG0ZjU8IjZtF5PwQO6kQmdpMrgMcrEfp+j5iyfjPONAZaCV9tIHCY9cCIQm2srNMXGSMC8VvmleP
874az4r2TVTUWb5XDQlfcdojJVi7JqK/+uGbBZm1tjGc0mq8Fsay4xCC43XWxtGnzN47Gau/v6aE
z8ds1muWESaMV8GaU1KfkDXshUhDrAp7V/AnMmPdYSHF6FTSxMiTLe4DnCmPPaACj/RRID63obVq
wloXzGwx4+OTidtOOrxbDkU1OCL/DOJ/OS2zifIJ/HpiZsbB503X6mhQ/UYZPnkkp+6rs/kHyABc
Qp53mrte+5St6NNNX2YHb8mzqNDpCdnX1u8tJSk312BdujM+gvvacUEnOh92PXz7ojg0JUcekaxE
hHX0SDuiL7yGnST14QuYNjRskXRhPDECLrNgCM14LCMjl6HsxpE2Jr3uLE0/Z9/R5yBYT2tHK6pC
4jDkhPZNrHzIrMvg0GViJr8g5difo6dnP7T24LUmB2xmedcPubNzCnjls8XZ3iznKFhYm3P5muRx
fhvAuAwaSbqUndMN42VBFu0dswG7aJvlOIJ5Xio5HyrRv7Wtk+0YVXzgyiJh1jJp9Pf3Bca6qA92
9VwhpQJ0FfaCrazMGuDtF1/N667PuhmTJYZBb7maeuLaO9Ovrum8pvEtW+8QrYHKobPSFIBpt2uX
tg5lKT9rU3JHzIzIx7h9TwIJtsZHcNSMHMFSF9maPZ7N3lhCTE8PGLj/MMpmaKD9CEWfF5ZY+Cbg
QJFaXLbnsvoMkFrL6dWtzH9dIUhHK0g7mLL51Ja9pOlZ7BPDCH2v+bS9CR+Nl4csBYSlqkaDJ2gQ
l3lYxZVPhYDKzABjWVL4esxSN9P9T96UfDS5jYUG+zHFECxL/2sW5pchVtIilvXJnvo/2exxkO/c
Ty/v3wOea6CJxW6YYaJiqIUhlf3WOYZQ9NSAeB3UkbZWB3JgVhSiwSPsfOuQ41qiNXFugp4gV7U2
Ued151KwKmXFeNvnKUO5hitJPbYjIYlXWe/pG9/Bwbu3Ka4qJohaPzRkB8eSZrU39O9e0rThuLJG
6SBjjUPOHymHMmKV9v2KyghtJQsnonKjHb8zGmBRX2t7t+r0bBrj6zCIJCSelVDvJnnBhH2dzk6T
yBAmGowXJ3QamKmygvMTB7sgpUKc6SXF7CLcUMwTdnvTK302KhZ0T6T5Dq3/b+20h8bR+ZEEg8dY
MMzCN3KT+PaN16BxQvgYZqriqfONfzZZfOkRTd0f06qKU65fTJf4Ip2N9VEkD4tq60OjwGjGmXls
XTPKchSgVVITd5O7xxLnLMcELoDnWBeqYetkFjYuS+elLeuvbB1GgPDxhcaTvfe64iTHlJpAeyMx
FwqnnlFHjtneJ8gOV4v1uev3PbedOI1Y8OKx3zsNCmND0Ui3hr+16BHqmFO0ok1w5v5qdUlHWUvG
oGKKGnMUmZDshn6j1tCJA1BGHg9W4NzPDcFX4OJPVKIHkxsc1shy6REZb2qpmBrFy90kq70tu0Na
rJ+2Iy3ESV9MEkJ/IDl3RCufG2+QZbd+QRe6WJ5DVHs0rt36IQmCUzLKfzXeiXDc+pzmzORksCid
JEpLmbdP5ngvVqs8zV33r22ipUcDo5AcleNnHFj+Tap0SLQGEeRpkFF+JL8IxafdOt/ZxdAcO6fX
e3sCpDc3/XEO3uDrBDRKvb+VjSDKhGJAuQ5Ad762Jl3kem1v7IpBsOaNiL0qvR0c762NWfLqlSR3
ymu0Hivd3OApTqpzq6T1Yk9kKHMtwnwsnEh7YQtFcmcP7PbTMjLltClLxnVvyD1aevOsOJcESBuM
llM3zKkfIQJiC8yAiygOYtkUkYQCPjTz9guVp5hRjeWOw97XXnODObwJDSTrvMxEQ/f8bCMu9a2t
OsJayEagVcC+6Bq/ZXXv9lVz1DbNr4xD6OqNxXkNcMMQXETSi9PSY9RIYvMVghRmnY5xX+TlJIAl
Wv1j7PjqB6OEQZ88oCjltWU5pRvYhFPnG3tRcHQIfONipVSEMHgNgkg8QkSTpKhPNQ24fQENNcBS
iV4XqgFT1MidfBouw3TyHPogdfbq0mSgfFp2SvtFZPZAuksmzGHVLQ2eX6ZMbUvjyci/q3SRob3M
PWEaPq94So483ZQI5fGNv2I9AqgHK7a69o3YPgRhfP1KD9NEhbyzGjJpWqiyW4luxdMJLNG4wxH+
xoAHx2D2MxKkDSmPPaHRt+a8PbYczLIqiFiVRyjM9UufDNdyDtyoLdtdomf6tLl3z/6WRj56VqIO
itCTzp2d1PW+yFr6Ss2jmDZNPKnyWanNcKCNYPa9CbDATRGiyvNQqLOCs1+1XQ/efj2LABT3tieF
VDPvlbXemwvQhCZ3y/3kBHdj4O/joLzBeRZ6wFhuh7Fb0BO0sEE6RIG+m727draEllWPB7dIXwke
uKVeW7k/XMo+W74poTDGexOcRuhg+TA91ytbfO2az63Bqx3P6jDpKorha8fM0nK/PjM2gWYU8+Hq
cYtvwDvntXRqacvNxA9x46opfUo5Ge6KGgOjnMtLGet/VsV5q7fFWwPsKocCHOV6eWLT457neXYI
PNsMrckIY8+4n/zmQ20hKDAhAQ0AIGD9+l2s5MF2w2KgkYNxKFTx/Jjp5q1F6STTvTupaV8O1npL
/NB9KZ8TIf/12bypPYsvr5D3+WyHHgV3Z5LN5GY+SSvGN/BRHdYFQ7yBRMqVAG9lzR5wVsYbYk1e
uoYU885+XMGbVDHRcdWrmcbLjurgY/serj++T6bkBiQ3QV9+IZI91slwgbLqsl4GEZLWeyhKgKzM
4oOR9pnxShDmdqxpNgY/ch0PpT28zlN2bGIO90KsGFk0mynlHY/iGBrxZmaxsi9EToz0ueszybA9
48UqW9bQ6wMKKNp5uwrMVSKSPkTqxNvSUIlW7d3CoPy8bQJKkmXjfNpZjVFBQLd2lgaHdnlTGfUD
d9MMFT0mlHSMVfSUXi1HHE0CPQKq9MD5HLPuri/yP6vJKz/63aN2Z2TUznQFDcsoy8Lj7OnmWbWq
CYO0NaKBh9OMN+esKeUBWdnXuFpnHH8gX8s/oH5Z+kZOoy0mHtPi1GgKY5cxFGrGStx45IA649zd
xcZEiZ7rGAFafIpdPjm2sDqSsdvslzEfwsBLUB/TCpJM9yifHsSUzOHs1vRnq1vIUVLVFl5Otgev
tg5Wzzw+10iXpjZLI0IDWdI5yJDqibvSQjpLvs1v81E71Xtl0wrKCkRkibjPqEbMmBNlYLE/p256
pyR0becygwQlQE/Aqc54pZey2zNH2E2xjwZs/FOJteB1sgSaIT78CgUq2ywcyLO/OTOT2cf4/zDI
dKYLOR/GhigDg+k/cgok47zC6w0MQtaMcUGdoO56nT+sLqaP/17PzPob+ybOFIYRfZ3epC5r+hRb
dxhutlAAgn/lepdDuArR3e3WaX0pq7d4msULlJgIg0MQAm/n/G2lL6NLrvFIhVgOdHNy5M/K7W66
HkdlU0331jbW/+8je5nv7Hq/vrEo6fqW6ssi1yQcUwhOBL5RuPIgVmv/5QHtmrfQBBWovQ8OpuVc
p0BfNMI19oVyjrVUN7R7n5j9/5tS7yNNllfRlu+B2d7QCv/nm82j7hwsaH4B56fpnKgvxH5wXy3f
L26lNzz2yQP1Yr+3ZxTIq3dvuBiDkTQqpoa0PkjuLLaXl/6c6AtSz5iRABHZL1l7UaiQXNSAEwJz
SLpuv2+r6pr27RH5avHlN3rbVerHQvngAjziZDKnItqMLltKo0myFnqTPvT4QyIP6lAoTbYevBic
bovEof+4qSExB1e9IJW0RQfsjylPrvYeumTD0KrpMVaauzOnXZjI9g+9I7qRzIgH6ZzJV/sw4E8s
4JQ5GYn7nvKJzIuZM3Ng3nuzSb5klrbRmr6ADqZ/JZd2l+WUMoyK3Ymyb6wfW7Qx5aaUGBKL1CU7
DWtipaRT/y4wT4KFrlTasS9ljviuNhIpGlOOHvZ1gQYsm6YIxYL213DLw+Ire2ev9G+c9s0w1H2d
EE6AbOlZujTeoYIOO+H5H2OdPQytHSHctg+KmL2o2yX5hKyfVgwnAsgzDtVpmdwoiDxjQH97LspX
BDEhlFno37O+m+qGNGqtXifXhPScNLtqzR7zgsluHtA5NIYBcQIpNVPm2bwu9dFbsVTbTvtuW3QY
gJdNUj0sFRqGPGADToP+qs2EtdO2USQspyYJ2tAzy+xQxXfdSnBsPI+cJeV6cYT7lk135pKRWOTK
8aTb/DUbk0NGY3fXmON1Et3ThP17RyhatCHiNPkfpI6hVk/rLUXU5h2ZCZBqzZViJrDuDDE+mQGp
gbTW33zcO3ybN5V/e5lcw07MOYuQ9c1E9Vx2bKJTbiNhUGbH1s90MXFuvbp9HEWMiMZszx0FJ7PH
Yb9dV1YMgLPaOciq+Z0Vsqa6X7+ULUO36N+o+G+NKv5uRLrv0idpFzF4awDYyvKxAsHDqnH25HP9
KAlwgikYzl5ZRomST9vZFOx7QNQwbDFn9sRpto3vNYeZM1d/Z5SP08ygSveMMUfAY31HWCc0rHnf
md6LNfTnRun28B9ve1kRVul55JBEo7/1XY7LsYk71l7CuqlegqRoj4kv2PPnlVYz3bbSce6lDQrb
gsMzibigX8NRuBq4LyCm7Uh4I7JVL/+eVtUwtKCdXC09nFZzvSD9fmdVhCGkypbhtPhZSfna+Y17
0QOpgQFdW8DUF7cYfzst2SHs6RWc3XLykUiG7WiJnSUv09ziXCqq4G1I76eNVRVUt3omyHpKaOuO
efkcaH51eL+XQTPa03H/tLUl07E55XV7DJb4o87SL6sprpTSzoJUD7PSwHjdPiZ01BVUUSAZZQi1
TmDTZTttZxob8yz/uGVFJBxk7Vs/T9/97FHGAkmWSJnlLLjYigcl2hunQbIq4/cc78XO8oBFCjiv
IyxusgfhLWVm6HhwywExexFKDNK28+ytl1A8SxoeKI1esyH+xzLxywTiLZudvaCDv3T1yXb2dYnM
zvJPNEvmNoM/A0ay9pvblk4qrlaxE5xYQjXkEGTB6+WyBLVY5W/zajMBqr9Mg5Vye9gWbmDuM68e
h6o7evV0H4PbdTOoX4t9h4X20RfqXSJWIMqyw8m8GwZyQWhtrx0DOqEY2/Q007qfOYDWn9oo6Rg9
kMD4GpNZgSwSwWO6TX4W8BMEAaTYhzO2jOLqoQSCHDT8azF+xDXldFagjKmVek/RqIH8YmZNWtdu
21OCKfisM7sHf8imIhlX6xx4tkOjNVHi7NG5kOQb7RwPpZ0Xj0+0s5mLqwfP/JPIklEx/RN3Xcli
LIG4JU2EvKLgUWlhvjDpZpUP7ZKFuwbKPI8uqwQ+93CxswuAPbyNfhMNhkHHYCwdyjWO9e1iQ0do
fkEo3MRl9lK0LA8qCyAdUF8uk44QCpIUgD0u8oLqPDQYH4Oz7rscvIhgbqpapq0oFvql0ftk0wjS
FD7Kyd4PfePeHEaDJcgyAOfGcMpMwyXdr8EEXa/PLuM0FFGFf+KcdvSt5U5QdJfrnXREdlNI5yZZ
BopAmToRs1WUQ526GcrptaZmYtBCIySgX4K0E/hbgjBUyeMo/A+XhOmSQJgdinB0bsr406VjeZ5U
QjS8kM6+GJt5P+qRNQWHjnIC+9HpGA4HdBOqqd+rQos7kpFqu4bmmfPYBsRNAMxY0Uj3x7bHu1BO
8W0rpuHBQ8AW2znBbynq3MGIdFGZkFqMu9zsLRIw2D7inqi0ZMl5GLy8YhY8IbfCSODDlDBqKMsY
U3E+ZziOkVfszJw280qqJnEcmkMLUHH0Pg1mt2D69Ctm9T6/a8jb/6GKgAF5kZJkYNbnYRz3mV7R
ACqnfBurjGeGll0+mhLnTfyBjJg2hnzPHGLNLA1WMe4WZC3qE9MUK7ExcGLBMEOPIVys9bFv0BLB
89vZmoWl0M+djzazSvIn3TBwDJhKCY+jL09wmlAskGy1icPpuAZKvQYIBkKLVwHrLnmiqvslm5VX
vzWepTDp/o2Nwe/Id9L5PYpChxi/okYNmP2aJWuMV2TfUNcCPxVHpiiU2E2BWRO8uVCgS0znmPuS
/BiGuKhH071AGFrXUVasQ1Q68X07UT6y5fXrNfDM4K9yGO+T5BxAFNi6rQgpZo93IHHOpbT23pIg
Jm2CaPWo0RiV9K4DY4asXTy+5mnE17gj0uFXLkG1a6f2XGYAfrXqDqKFT8/B0g4NC5hcLG6wPODg
nihVlOuoZ3hjjwTBvQEBupDy5R04gYZ+h5Krmgx6MAOrtlkvYafTTe7QPRuGuFXbJIBpA20C4EAY
+9IDDeF/qHcgibVkdBD/23jyzfacN6IeHhFCUdXQsHHEfEUXRBnlnWo/YCZnXhtGuttX13OeNqnb
OADDn8kswXQbaMbo3vLdlN5lziHD6JTeh3kwFYPzwH9pOu9Si+xixPUFszHl6/LkzOVfo51+A1d+
Ttlya7I3u4tzWThslN1yXfo/hvb/eL13OxislWq52nH7WSjrKoMCPJNi7fE/B2H8+P30NbWEJKjh
wBt3adPpt2ymr25QYTFnT6bt36gGKUhVXkDmXravkO+uGVz5xfvIbOu7b5Zr69eXoevfjPSXYsvr
xue0za66Ly/Fdho0UYjpX4ew4tTiq6juSnYWlNYsc+u1d/ILlObfBbFvLJhKbnEG+SVYk2tMw67Z
TvIqTXZdUdAJVWW4NsaDm8U/21/2VxKQJa6dAgS/hivNDpCm03fOm8JBTl/trroQWYe4zHnDGLuN
1a+ID3emNt+Hdf5elPp1xuF+XXxkttW/7b/X2PybodpdxGX7FrlR/BHNY1za19kfv/O+/ScKZmgG
jGNHX0GGf0MCuC+3o1tdXbY/y0CJjnn9kFryB3zGpVv0Bq+6JMVWXAdP9Vr8sZBo1/M3p6nrSGst
yGymnDbuT/9n+7qOeFG1PJi1cbN9C6tODiTHn61WXPxl/FYwV+ouOOfV+t//m3vyx059pJsNp53i
ZA/WH395hGX/uf0vjrN+D8wIOZ28NC6fJJu/ia67EKrOzvxpNfInU+pr+315aUOCIh9rlUC+rW7/
d/m44LOzXsld/e0JvAmKb6tlZtfaVwkmexxXsMz6N/MZqpGHywvxnXFDGbX9LoYHKkGwt67XMU+v
kF8TmlaYcZP20R7LC8MR5PreRIQa2a38ENyut2klj9vN256FsRz+rM7n/9/P7Yavq//RMDaGIL8r
8/l5KJlD8zBsD8V2B7a/aqoKsYm+WZvx0SUF77+/zyUy+vG7yPtzN7BHbDQKLsB2Eag6L+76mafi
1eJfZZlf6NBc7uZS/GzXcIx5Av3t7a5u+qr9XAtxqQte5kRX7531C/L3B5nVJyJLNGLJUQ7Lycib
z0Fbl35Q77P7F1nYqx9jnFY7B++VbT1u93ZNuLB8gIHUHHnZfgI+XMb8y/xrGvQ72edFH3H+UxOW
ccIQNZOLUnB8dWjWkhtFEdeVxKdtf3X7R8eElW+xWXxWK/7ZvhaOfqk1+vO8IPSUT7n9eskAZy0l
w85MrzpdrhxLd1hz3mODFNnE+e/KbB+OjuS9C2BrLcgLQr8lbfmDvOsCGOlX2OJzNeZrL16XpnvP
0h1XhRQ4Zf7J7PkXJP/Ftvn5RnFBeH1cZuSTa3q2sjgixoRoz/IyT+UtsIDIMXiWITdPlgcVzbok
vB/bjyd75ZK8aeF8uRnq1LW7j9P/vVQ0oG5tX370NiOrRCXXRquv7TcbDGubXB4N9b8rYg/jb2VY
4QKGb0r5WBVZ6EXr3o8gkf+72mRT/G4XigiZZi6+tpv434vCCyPH6r9L1g/yR3CTdVPj++GOjO7n
Yuecf3LA5QGuEd5xgiJ3QlTPiHCvRZ9ctxvs8zA35MdgD39s9YhFDDJ9Y96lWv8Oa3XJBwwr8dgc
+oZJ1rKwODSXYDF+xvJRZPXbtgW0hsMWkn12h23ldoT+telJ7KqyJHMM3bXkR2FM4iDAduNX/yZv
tywwX1hHB/xKzBqjbQlzBtKbq+FbrjfbArd9wjxvH/KE5jAXdVuStl9dzcVlqm/I9vg2ubme5r1N
Ss7a2asowYIoweqU8H7zqLfr1Rz11S/3ldd9FMtCzcvvY1nuxSi9PTE+t72af/G3Xmgds0nWOUvY
aYmrPyYXHbMTNf+iaKilt6JPr4JNlJbTRaCh2kwjWweKFbEX4/d29S2j+6qbq1lkpLG4n9sD0i/x
z3S2LVTH/FfGozOb6iemUPKhxtL+dcf1uq2Q2/Kwfc3N/LL9+7yvnWfP0m//7S7b4jYNwed/+41p
PXVl/NGy/mybAv3RzFJfOJS+t+dr+znMWw5WJo9xgid+gkE3zd///dXtymwf7f94Oo/lxpElin4R
IuDNlqKXl1qG2iBIUYL3Hl//TqKn32KmuykIBKqy0t686dMhBGD0GV18KdT0AqbkpXHeoH/+BlF4
YorhQ9ERwuvBBZ5UFHF9FBGLc/XaZ+Nvnh1mUz17o09vAqc7gVeuy61ttLPi5O9HdazgkuU/Tdlz
K+pHcp2cZl901WTUTzFouVCLFhtha5Sz3C/RZfG75VSfIqMl2ydLO1XqO0GUdw9B4jXUHWrp7AvT
/vaBCUUcSyDWzWEhRY/KKzpwPefngYRG5YL+iFvjtLw5E8joy8CoICQ+I2mn14CBqxmSNrN19IFf
CVveem1RQXLGZK1I9T46QBYqfzjLy0PY+FsEZMKi7KGYx2sS8WZpNeJHdCtdV55m2/9ePpRDC/US
+I4b1wd+jPTIRyJyBBAPqhbzCECjlqVZVHiaf2rhthq6XwOWB1m/vvooY+1VJ1bScv+ZgfFXSvAM
E/a/y6GipLmaxukcyTPIUZDvSEii9LG2rsp2Kw/773t1/0d1kRt+VVXVndzG9zRtFcfqfTijm9kd
t0ohs41v6aB5svnORUHLzZeX0uvntiOgZxW8EPPSOPOv0b4Zwj2BnZbVSnq2gIyHqp8VL32hOWVV
18G76Ag1EmvmPIW0+okTIdJaJcHVdd5UtX75d1rlLukIj6TR0TINmRHoCtkLuVztu30+xbvC066O
iYy3J9GrOtij1Kw2oWbfc/eLlSMgXXiBTu89KbSrKC7xDgFKaQS+ae/wIOYmHLRb0hnvWngQreUz
VqdpPkTtpXX8rbj/d7REVcnhNNLkaFH7Fo3s6393oo2Iq2MQet2vW+YcP7jSBsX5ziATyroYIpjo
ILpDzk6nTw8R+AARm8rHa9OSH5t8Z8Am/fuIomddGQ+yjstba/q7Xz53aUx3kH0n4p9yp3xIPnzl
WQnMCz7uYsjJ3NLbDbOPop+0dL6KWCcq7l2m7JtC3yYqA0ydWzKX35no53AcX/JmfO9/GHMDlQ5I
0x5MQfSH2tFKVms085PSl7emz2RiXKSZ5pY6Du6sufwhA/hpJAdxWuXQMfyNyMFG+2TWsr8p5bx2
wp1y6quqRW92NZApBoQ5880gai6xjlEfLSJK7/ZGvk0LZwqv2rVR1CsJ/TzNXmu8iABLXdQOfOjG
ro9R/TMIOVSn3e5MbXmL6Tp7Ljic+t6RSq8WHjPdO40ytNUEgt5b+cX26/VsTveJ03yJ8aKz+eJ3
VERT5mC19oW5rucMY6udp9jbtjRMiNTocXWSUAGsH9PRvGNNbLJ8Z6dF77n9h9lUZ5Gbv+9pKccM
0iP5ALaC69B/jkr7NlCL01VwXhIoyGopLFKMJ0nzM61F8ZMslFGK39mnDzpoYVH+Si5DQYeDOLEq
/J+i6gd0nGFFj5NqA9Qxv1uaVeJLr85nmBSv+vzZ6SCYoQNZnMEuwrhOMSNwlcOAo64jAIuJ+c+8
iDQ3hn9q851YSqOEthdXljvWugQoGAExBh3TbQyzfaFf4Fv8QPHZfO1jaMrPReWIepi65kXTokVV
EGH9jqiSWi+/4ZtAWYltnfvkOq6yBgtbM35QVShe8bFYg7hGjci5sSkPTszGFuVoYJ+DZNqFIDr9
wDk55PpWNNzf1iAzosDYxIBv47qDt61aNYR5ks1mYObVYb/1hKgSSDtIxlvIq/JK+S4IIKnyX8G0
n93Y+vLKjYHjxzSMQwwKURShZ1oM3XZ+/KD4UTLl2zPeoiZfawUcWP50rloDlzLCBUP1lu29Asem
l2tnt6EX828BnJwu4XI986haWl2iESCRdpYnGlKS8MIZiER2jEplHgUlpJ5uen42Q78AyOKn88ov
hbwR1zDw4whOD/ABqoSZDReF9RiKrbg78qXyvPKMdCasjcyG3weMSryDOO6y/L6s7RT4Pz210MD6
CIbkT+Fu5LdSO7kYvALZs2Wt6GTZ9X55SD37sXUdSr3R8nlIND0MHYU0Ji1xLhsidTf9+7P00VCC
M80J13mfDcV5WRKMvWw7zOnQ7cBQGCB5SnFH6+vFZ9K3PLnL6sifRtcDJSKFzNxBeVvafy5ieRZ5
CrCrht89ipOXhT6ZTozVoKePTENYOQZ9RiyvneTQ8Y+/clFTkxLunVcxmXWFQRvrU0oQhBSJbC5e
XDbeQXIPiht1IVrYIIRqKdD5XfyySLvvMUxBzmCQ1yeGJP01H814VUMk1OpvQQBu5e8T8NauDPdy
wCdz3EYTZCstt13Uo0s4kjlb4JIH+bec9oFI03WHa075y1D9bdIxP4EAFwG9iLPDAIGPMtuJCyb2
ICvcl7a6OAm9oeZISz9vK6+RW/53B2TSn5yt9zAq0BpUBk/Q/aoTdB+x/pm2t7XHmrGxYbl3zP5D
zoGcCflT05sveQKEPuNIDPO77IrI37IFcz2cA1chJHR2JjwRUwmLt+yNSJLIDfjCT4PZv9h9wxdF
Ng8wOFI9p+9HrJHYM9vLLhN4NHkVLLj4A4DKD/7c0AhAxIL2kD+N2tikDD8TP12iKLUkrifxkCrU
7Sz70sR/3fzE9w9U/zYt6NqgM249LN3gDmejCYlqB8oPmAkj+SnLDUPnb1VHWYs/JPKyyD9rM0fJ
gUa2nUidrJNTksLiP7kGyqB7yhQ30LpGdCzgXVTxhSLzo5JCAlsJt2p6L9ZTnELx64t0ZJAIEG61
O0vsLRZWEif9DSjqs+jHqfF3YLp3olrF4e7jAzM3T6J1C6X6TnztQt/aRu1VBhvhONv2MaP/nbEd
uBt/8yByw6aBqhXEERxFq0ZVacr/61jF9vww0IIlTrDCKAgLaS/KFLY9hsNxEpZASD+XU/dWdu1R
bfpd2BGvY0NFGYhicxPzSSbWmH387uSfTlddCuI3yi/olOYzABeNZQ6UHO01ERdPDCOPYOSbzy1G
mXkGl4p8msJc3YnRNk0y3GU5U+59kEypRZRbMt2DrAdzUQWS33/JXZyRgSYAhUcMqeZ6JxdVEpnN
m6ZfRBcCiT4rWgIotH0Q7WOrzkecPMpj0dl08skumjor4Qevg+e9iLIXRWQ148MUAdhAmSkqnRyW
fxTlBtHADxikF9jiyb+jLofgV8xj4/nvXv/eh+gp5LkDeNKr2mdQvHVACIM4eUoblAe/IY68mWWr
WfNexSle1NKM2VMAwmq58yLBpufbLCZ5UhhtcatelzBdgncFFg2PErO4aTgcl5bPaAtAOUm4D/Hp
tWecmD8x1x5EHF6heIpLOJPHwxYaOnqdtIts7ZQ0F02lDgM0tQAmM1g/Rm5saKQ+KO74To6uq0nx
udVXotobZzYOok/+6RWI8p8VDXZdTpzom0qzWU/tVqWFTaRdnwJgnyw/p5OB5EdPr77EFZc/ubV8
A1iYbV/b6xkcveSlWpU5mhkWPCMr6mJMuW3sGUzYJgVNGsQZsBPIpm6bNNfA5th7P4uyAOpzFzWh
9GsukfaiWRTjDEfGaR6jr6paiXiJoR4c94LTR7m+uBcLA4Xsqdf7K80yl5yht5Z5kt0vE/eO5kSK
jtMVRk2aBudbcs8/DRaasSVfttF8p2vLtcujZYe7TnHbrYv9LAkd0YhyWUTyp5h2c62d51T9UMed
GNqZEVKL0tPUepfRly6qQqIwiWbFwBWRA7lJAfqi3kkoJnZGThhMo69Dyuzq/1SQHMi4VK5+txGr
JBu6rEUfz4zlSe/1yf4W1032x7PQp8WXZGLBqHxPKULSXLUG8FIaXnVxcgO/OoCw3GW9ZGq73zgg
ax4+KYJJEP9VHOoh03eK7u4k7U3F6Tsd8wuY2G8tsOlLye6pwu30eTq02FoPQVec8drGu843qYQZ
v/LPBKPqO+XzRBbPQbyB2b7CebHUDigDXyvAa3mgPslXSFJeEviJetdN1bv4yfQyX2bL/Qb8STjU
3suTiY9Mg/AFCr6wz08F6XuSn08A0S4eJsjGBEHqt04qhfnghKBG82WxPWoF1ruc6LtNMLzdXr5x
LvpfqTZkoSf5fIkXINH8UZGbDjmh9+TJSL6H9lbtlW8zOrU/teu9yHNKts/QmncNdCA3ipzxt8M3
Cml2pf9Tw0BCxf45K/sB3SAZQ8eIP3TzMQp5If7Zh9NSK1H87GQah2HvKfq3XCs39nBQbfKhkkZs
K5py/X1qOlt5MylKFIQ08gyWFx38iImFfD47GF/kmErTs2dj96Zfl5KKvMkU2kymwGVF8FIGSGhy
fsOP0QpvszLd6kV/DWdWnjWy1fbBcifQ6VRp9U+7I3fAoGC2vWDbJbPp+OVn6d5lyHypTbArt7fG
5G0aH/c6V75lwc1hvMsVb52gPOVX1JF5XUABxPrDAkIvlHIjEhNgSuSZVFxRuGfocPb/LP9uy5M/
vUykPOBCfC1ABDfI/jiTssSrz5CoHjAATFLP8rn8SizpBA/AOy1W0BaOK6BxmH+aZsETn6X8RNO+
5rlX2RgzqS7e4H7H5XkMxzdZSdVx7iBVW8uCyysknvunGn+S7O+V9WxcGxWASQy+F6cfROCdnpUb
2aeBnZc3lTurefYwAMvsGqI+FdhycqEgTOzOviomWRnVfsyL8SZ3Sca4pCkzj9Q2gvDf4ra0Jdp0
j7gWq8ajqGZzgJ54L5IlOwh2E1PY3pqqd5JqVj0C28gvEIdd5oa8Q0cCp1fXdV/eQXlx1sv0Qkoe
N/CgGcZJwkhgyGcszOsQZWSQUQPigi7Bppao5wkUOv3B9IBdfS0EJBH/SI5L8oc0Iy/pCsAXa3iv
aMWKiNEliPznk9rS09dT/q7973++KgxrB5qNdvLVIp2mq14MeIxielJmVOfEEe+Q6MCf353mrY+J
J+YeBttBuxb5lpbDL0mZy+fuQDtxjqdJdU0yP9E4nMEZr4qmZ4pnKikLah0cu7w8RrRv9N2mxRko
+uEsl5MXPZn7xlHhNKtOokaiKH6AaIFyOHWDjpODZgxvdTP6pVMYK99/xcN4MBRlI6qwx2kDehWd
SdtqvM3IW0r1ZrbDpxIkzj9v3fcJrbPqrgHbRlegJPkpgP/GDGZfdZglkiHPyzme74Cnf4rApTjY
NQX1uteOokvkM6VX0UbuunaIOPEwhhK+Km3Yy3kSDQzz7lX19BtGLj0mnMUpw40t6LYPp12JQIuU
imA7fn83hcpa87T3McFDnq6i78rWOUWkI0p8OufTpCwln1oRywnfeVE892+iNURtZjwNJOgKX7io
I795ofdpJeIu/3a4ZAymj6R/Egmdm+I87OWblRbBFyEWvaJq+VeaAIvu98aUMos6XRS95FGk0koP
Fg1a7qsyGBfT186N33zVdJIMRf8iK2JOxosHG78cNWyxqr5Y+fgu3yJ3ilk/Uf5umT34NDHQtvvf
T+SJ5ArNoAlyutV9+1MO/pDEW93IbuUdlkvD+N6YYIJEKsQUTrZ+hVzKUtUvWaglX9PrnwPAYHSD
ZftvWISqw67XAHvCJN4tOiO409TmXfJONRZK5LRtwD1a18kNrmKCmcp7PcuBk+MQGPo1uKmMmS7f
ZA/K41sqHTA7dMFXvMk1/0tq2EvVA9Dli+/FILMu9mS9i9jZmbtS0vA55O9qATpUwcEloS8/k8+a
kND/d6mO1PTIKv2bHNPcMi9R6X5W3fFfTdkt59+pDC9Tlj/HI0RC1UnLy3e5WiLSRUe06saslBPD
Y68W+SrPVXduwJxoDq8sX++H3/VbA9N4XlWvoQ19k55cfBKQFK8Bd85AmTBYQ7gurPC+M8eXHgB1
WYarQjVgn1Tv/OjZ9Kih472MlnYNA+U5tS4djq4YgTxAkiolZvol3db5C0f7VyAGovwTDIvnvqf4
U4xcOFNri+SOV62GbK2bDnJdgvs9+PA00ClCw/8d1bB1J+lmPBb5+aTpt6DeweATt8lN5QaOl3z2
xbaS1BH57wpvi/DzxavIg8/5mwcjwgA3KpnhW7MpLiCpNqXv3QY46d4Yvs+5+6MySmOwcS1JNCdV
+aHZ+4mCSuVBVFJVJzoYnhkuhK6bzyFRKqP5zvVob7ouPsqvAJslTeic4jwg/9Y+oplwM5zTqJLQ
7LYNnAQGMTJMtETdyR+XiTPy4I0E+PJhZpaUPWCzQcuXdv1NJxIxGFGUOb3J5sgz+EmxnxoG0cpF
CeFvOzYvtsXEU95XLiI4Ozkjs72N5FWjqijLI2sW0gTgoKjhd/4IyT4ShdQzYwA999gW7qMdVwBS
uKdlNn+AetBpRzamZnPmKH5pNDlrEyPJx195+3GMnp2IxieeUJ7UmlmwjqbrOARfj96FNutb7ZuD
lTENts9/7Lb8LnCLXT24C1TA8ry32GJh2obhsD2oJTxjqXqWPHJqUf2i9NjTdaQG8BGRcBEN//cQ
up8o9EU7y4HtSNAAAqDvGzoChh6h+Mnn3pk0VcnfxRbJ2XZcGvhVhqfRLBL5C7hkSJzHLKOqUOLb
8U2BO/yREr3fknvooz3G4Cg1owD0FV5QdpGTqtf3cOPAfvflGnelwL8oCsjxlYKDmI3BYgmViXlC
DrQSi2c+P0YFva5B+yVmzfCoMXiM0Anr+yXFtKRbKXBV4OqY8/EiIZXKukqZs6RkWZ8lKpXgocmn
e0Wr1xKfSWpXiqGU6u9tGqXd9KZiPJlCAqMdikvptcAUYmjV2r0kV6T/ukmVZ6nVZDRjNb7++jdF
LN0XjfNVwmZKIU/qhpK4sW39KQ7IXpILlhKCJEbkzwrUYqARalJikJ/Jw0r4IrGf5m/6cPiSYp0O
vEGKvLb5DgD8baleyu7qn0nU/Ih3IlzmrgFTQ3wSFIoB/YRbGDdL0oikitRypDKdaxOEJ81xLvku
6amv3aVqtNSBIb6PC4t8MEkYUi1SH0bpUNMIyrck2OXL05c5jgyukFwhwiVVZSHbxB+CJG69QGQg
0WLOUkm7haRt1DS7SLqu1Wkdy8b9aPUAut0nuYMUZGQtEjgqbY20MFtQpdmPbM+sNoc66XaSHl/W
Vgo+Xg+guy/+LDEe+2b681s7fMl7SilRA6NRCMFUSG9Kis9keD9Lws+uspthMp4khlyCxnl0n8bk
d0kydFX3KomGGDomp/Qe5eZyRwn+xzTY2nV7aCMqoSTwpXwUxuprkhXwg7R7swy3kraSHZMV84Sz
kFE07OyhsgEfmsgpa1ZNyrMO1Fa2M86GHXXUg07VVCqtQ5NdlIZslfAvRMwWg9C6U+6TTPmYezJ7
RvOwbDkg9ucuppH0n98qwC7Uw86flIMYy5kjaqfxhzO8yOGWj2jsv6Sqc5IoV9wcOb2BwswW3GAp
WCUuQh/OX4xEhuP8KlbRzUgjzR+dqr6FFO6h74OaUj0vx29RFKF6nD37XVwDOsQpCKKtUsl1f+hK
9BLR+ywuZjfOT2NDM2anbOCJvF2qPOId+lC6JuVXJG8hdcHKkWIMzeT2Sb7e0P5acHPojmB9YPdo
fwFz7lW33gd+S4tt+ysF/nAElRudpdIiWqOw209oo8Vu65a2dib/TrKEInlysiS9WCoTlBAtRDv4
NKQgs+Dsq/2bwDh8j8E79avsTh2B+OK8yG9R2iUqK57l72YV7bJ83MvPFuwYWILQgc+ZZxHYknwb
8w+ABdNe5n8vOyYHd6yegnD8qNNwZ+buoYDJTRMahDe5qSQpi9h59iYIRlAy8mjyuRycuj+De301
dqM9fUs1Xg6X/ECwOJLVmH87L1kxhfpFzlihUaPnWRgL8S3fW3X6Jiw9WlkAGAtATu4rF0jMIqCq
VKZd9elftQngt1eDD3nyaPIeWhi1ZnLvsviyRxror418t9zEKlJ6OHwuAnkjRk6Sw0NZMNy6phXQ
o9BdsW35RVJQDhKylDugjklnhqgQp0kGskF2S797KMt07Rox2BL9mlKa89FraXIX+ukpJ/SihWxP
zQL+Xx2IYXylb+7qgT4G4Z1R5RupBSSddQ2VeR1ZDm2GLvLUfEvmKjRoVFqZ2XjAGwBMC4xGgvHM
fTYr2kTIH0qafXmBWm82VacyZRlfGYGCvIgyiWPssjDc1x3zTs8RWMOAAz2K6kSVtsPfP2G+fqY9
9W/x3elfZUvk5yIW8mcCC+jsFA+hLVtA0ntqqCI6pAp7mY4jo9OOgqcRsRK0n6hvIdhsKuVR/t5p
wFvwmugP+jQf67ba01SxYARF3YjuFxXizcZdC6hHLG4Nd57ili9m7nxLVVQ+k5qJVEdtxXjUOGBz
3sPMXC2F/TI37mFM34rNFR2wRMO1Wpw0kIH8rshLHNk/XdpvZ3c8CPBKxMC1EpqLu73I7Zxaz5Cd
QbHBG6PUNQCIPStUtsEBLpVt3LOoYvS8eZdm2SFMipNvfrPZb2IHCrEzcohoVwrXMJ2u59y8iXNv
J4ZNQnD5QjkscgYaGuM6lo3uN1lhqXjIn3KJ53ubmkqIHG8B7AkCgCqJgAW2kgWWaks0kKjL7RsZ
8laQiBDplYKZJonKaP6sTeM+Gp7p7aagjlXgR1ICklym2dkPdQBzhTjJuKxSuOg1fCTjp+/sl0ix
v+UhRRUw7gA5sW5mpb+3M6YQjsqzrKS8pW+7P7alnlR32UC5vIh96iYWrDj//bpqvhiwPosNsssB
cOd93g8wO+U/VRi82Kn7OFUlTJNS5BoWp8GBWWUeGCpG3USOppidwGpB0eGIlL8gxKD/eYmBKsii
ynOKuA8iju7OUuw32bh+ekw95Y+VJGt6nBi6Un6gd0XnErPQVD4+U1NbkbBcSnGLkhNT6TYc1+mm
J+4BLndZgBskO6GH2NWOdRTTLTlbVwA5RTcCmf0L3oDbc12F052AxOj3OAs8KRyTc1PTgwomDNno
OgailMaNYlNGweMQ4KnJqPo2fxXtpDvialiPkn+QGFMMX0o3qtfGr52ZXcTijLrzptdL/kcyKeL8
AmNfJfH4Z0nW8CuDlouahl+KnS6Id0zvQbtnYjjEC1c10N7/U5CyClpY/95Ae/YtPpmsrmhIalzM
FfePfqVfWxhSgOFPJxPsHPtt0z5m6PCRUJ8TKV3cPPLnYQRhAVUDKVGJxKKuaWD1V7Kii16SUkcT
tCt/CpfalCCbFhRU4hOSBPOL5NLFp/FcfGNnDraDn99KNYHmse8hwtUus/w1Mn5Fq8k5atzho7Ff
ZGGXzRORnI1QQCxSNJsLuvi7fHHO5Mn/GTfGc7yZLQNHABOoylFOoXgpi4KjoCeXloZ3oPpJQe9g
Wc4fAXkv5g8NJNhgtd9prXoOU06O0v5qXvgyeQxnZdsk0hDou97Qk1oXG0l+yb7oc0hB5a+7E3r2
obDMrdxS/ssaA/gsyREIKxBOWdXGNe9dvVgvp8+hzzajxY4YQnZJXnORL3QVnaLwMv0ERrONk2H5
Vfn1gQOrVs7zRFOJyJ4ckEx6SrWM0RoofI6UEr96pfNncRijaiV3lBxhFLsHCLKWko2cyKUqbjFu
AcJcGIfZGtknqAcuUjKtmuLJsVL6Ar3DYCt4+dRB8KE8LKVco/TJ97yXUk1rm6eejL3GwPiYbBVR
Kp6DdMyov3VdUacIrUvkgp3qxueBhdaNetsFgEqBh459/qDAOheJ7YdDkqUcrj4mlPnCxFYFQwZl
1ksBPZp57TGvNqpnQJnJPBXa6R6r0bnJm2elaD6SKr7Wrn9a7mUj8bSOwM05016CG4UddovyIbcY
25NPrxY0mmpfXrxuBtNHrKXqm8KwbmmiPM+C//XDj5I5SBQyW/xEebGAScpKq2yjjdQupYYur78U
Jr3usxk2oqPln+JV/Ol7dYGfzGGPjpxXbPS5Jv8u2jqd0/dUh/Tvr7WvaNeFYeJWYDFLjcwMyLS1
1qvcUNwBgeBRqnn1ieLk2IkCkuMoZhfSdXJM2R8pgMp1BRRymQmWglSmGBJBkBttsVEi9ygxg/ye
RIygXvdJWTFJmJ0X1RcNw8lj/oALopIwVCp/HrRwDP6EW6L4kcMovpWbbqu0/rbHmDZ4uM7YB9EY
HT0CIqCC5WuTvakzRq+E4+s/ZSL+hGBgLRhd46y5/wczkrfJQuO5De2lZBnlcC85MyN7xkXNWnV9
0/XxwzjFP/9Mehy4p5HPNVNjUFb9YgwZw66Jz8L5V1wNeUonfQ268lWsC4mlPUm4nRwPuYyxcz8A
77E5cqHoDjdlxICnA8wnCyC+RJPeV5g6AWGJviknd90M6P+upGeasm3E3G/8Fj1K11Dfg5BGTXOt
G4SL+pJvkgfRB2ufgA0wbQ/Cide/ShWnKyhOGWXRoajuR2C67fBRaNMvqfET600E/iVRobh9XgTT
Sxc/th4pUNknP2weGwOWUNHDOl0XSLnqg7yvO1iweRNijDHpiTcWp6iO+gMMh1upMIqmkM1iJtk7
9MPyMDSfLX6Q6WpXC8qhLnjJAWMIYKMu2gezZpidhy30ZVyePT6JOMp/C9RJhFwE2FHgZAmUdVsx
iwsPRC5YIL95J6gkWOhJyAnalzaqj4JesV4nKYpw/Us71P7MWI54I1sufmvvdIeuHbdLVfpLCbJP
qXeLNRLMY3BXGPrn8lhmOp3bMr61aTtPrQ7ALSsE+el1pcErRq1QDL3UaXPJgJNbTqek3JQclhWF
Ftgo4bi/izsu1cyZaNBIwLnPt0qgOAfdV54gPdbXbeBDjlkosDT2lXlT6tWPFVr5k63BgR+rh6ws
/AfGRtEDoDCxwsndTefAIwVdI1yuQG/M4qwC63l26nSbx3W9cVwmIZteHa+7RM120WAyWUKfds0A
pi3Ih/ig+LUCKXW3Guc8eIZOHkkbnkLQZmRnXKiDt6YRlMcCaLwORHZSleFPaGg/Vqkph9JM4TME
vrYpwvJoMovsMPqJsA4bkBs1mbsdQaGM+i3Ivc+6e9B5gRWcR4xfYZzFJu79Q5aBRtSHMnzWhmYV
O/CuM3SYRjGoS0OLNjU/7U24wXloBXJM9LP9aPqjeauVIyiuznqMU0XIw71tarQvmd9bWyMD5KjW
GysudcgiYuuGgA+i1pWj5EDf2xct0+u15nhwBtIXQg8+A2kVvXhP+9pYzUF7ilO6pwdn3ofdoBGl
0hdC4O/DAfTYjMZjU5PhsRmpsy3ERYLBIV0zLHK8nwCnFFq67pvqmsKClZYTTG4qa80AxjWkXeqK
ptMe0HS/NhrIa7IhG1Z1OfXQhLpU0J34aEwUa22zyDe2Eto3E0NqGUiDXmnpD7WH4M3QvHVrwC6f
p28wvEBllhuPWdofkmgyVx5zoOGBdl80zxi4rv7u7PSBVkINpnkaLQdNv7Fw39R+uhjueMe0Kgjy
QiPe6PWbQlE7SqLbzinHGyBHd5D6v2mwEK46d+CX4ehXLHs/VNE1r0OmW3XZK6S3qWT+87VTObsk
cWvcOPqg4GnS0AYT75eZb2pAl+fcKLBX09veqR9wheDGjV67HiK1W0GmvW2i4t2X5hcDOpCqYk4F
R8HwYIny3S69m336MBUV/cDkWxlYEtIhSya5oU7uQaoc9wnNzjP9uXOvPBc0Yg8quZ5UAb4fB4fE
QGhSuAvCicZGzTw0sz4eIY1FS6e0c+t0oUFGcA77VnugbZukzBQEh44TEHj9ujfPDFO2ty1NgdLt
fsRZ24yXoJvvXOzYKjI7sGFlDRBMH/dqbUEkVpR3rgNs27cmdet3KNPMj+HRsWaGTuTN0dHSdKsk
MP/5aORVDJ/lRpj3HR8LpVga7OJqsVIM+3Oa00etGM1jElQbiG5oC6lKhqJAMK71+jrs7WE1BsYf
RhFD2UyUHPk0bYYM4RjiEYIqKlU5xU/SkvshctRtr9ItEZTBTR0DztSg1Z+r3NownQw6iQZofT30
zAmu932WFXtVy/KVlUcj/bwvqm1qu4gno7OE5CNP0bdQ3OnqNO1GXK1ZG+iUKqBu7vou3vlaP60g
HrnMv3o9fUJLy/QIx2RCCuzRI0waaTtsadhG1OBm1gWsZgzDtjQQFyePd0MgEw4TkEiRqr8PtENK
o6lK2/Kxnnlrx2icFeX2x2QymxszZaYuAyoq+mUnn7LiWZkLugun18LLga7MlbJVGfFtPBfVxPSf
kGEv2QgtQhXTmlgPD5kDXN8fYUjyarCMkUYbgAwbUMs8g+BT09b5WFrbAWhl2KZAzQ3m0YDW3Oba
ySRRfvStftOn8ANMkIyuZyv4o3XzBOxdz27MaKKU78zujWfptyBEioPrNzTfRsO26DVGFkE4oQ2w
xRo9owxcOtAQhySou9d4rVqezJYd45VdjTBuMhbCLL1+ZbiVty4djVxz4hSg0ek5seIug+/31/Np
j+oY55Sl70ZqBfs06QAbTBAv9MF0DDNnPYR1AE7MfS7pPDdqmCe7GEbHKSV7XnYmmxx5N/aQM53z
AZOprWyH6mJKH9tKq19DT30YJJEfwroDknemvzim56VTdWoa+Rr27mHd2Nq7XdEfnmD3yQj4Yelw
wBlEoefml1epMEVa9eOQ5e/aAHqASTBKmgwbKF1ebaV3oZsOIXK2q1+oj2HvL70v5hwa61Z5cCiZ
Y4KDN0qQ3k3it8AemRrNEKDJg34dcPy9ln9birOlrqa01rNSI3+Og6gpECZBd2PR4q7/Fj6TkTsb
Kq6GCMG3tN2MxY9inQpvnzG4AYagAjgJPv50Wz6UYIH+2I6NgnfHPVBERmvGsLfHNghA04Quz8uq
Q68p27oz38gC1kjt2EIKd6zi8VW7j5tik+JU4gp48Q6i2++w4QkH2CzMHFfWM5yNZ2n3XapQ7CKB
t4nSZ9tu967BcFZnetLTY9tE0ZbXppFP706dbTGOLle/Gr/dxFMJTIzSnj0GF+iByk2dv2dBpx/L
LNWPnWkkN5WlUlBLxmPZuaibHsYyi5nuCsQDI4cOmtqCvAHkKV5qbF3LLY+5a+yNcR52tBo/Fxrd
lKMCBZANpSHG0oD4VbVmZjpBwU6wvhrCoDvg+nsrfayYSh111XG5D8TbyYpBzrA1Gs0HM1I+cxNK
RpPW56rTTpoazOs5g7hX1aBVp1FKTbvPYqCQQN2sZyQqXHJpQTNlE1G2brya8DQ3GHb0Z7QLZTsk
9S1kFDQKMYnNirRd67d/BjgOb8I0fUm7FNJP+V9o6NURDh5a9ZLqpzJxR2FdeLQaOlH07K5vYvNQ
VHNz9NSqOTZ18sikRZgyCYC6GEL4LqG239MxVSjHMY9LSHjrgwVaYQXFOAVlHaCWDgv+Jl1VxAiZ
bzynyXxjusQTc1UZO8eu9rpDO7+mQlCRMSYb8E5Wb5ZMR20jCn6IunLwT9Vq2LDLZJZlFZMsLLaK
ob4Ocx9vcKexhONAVd/oNErqOU29tlG0xG9+gb5KoNLxCnxFLUE9lMUR2u3i2BcWaSScq3RicEYy
jMZKD50bXYffccyZBVjkCUNosltn6GA8w0U05u7bMpA3JlDcmaCWyhpbOCTwAxcOouOb76lLewFp
6W1oMDfJUx4AyADZHbdz46+HWfuTuQyXyhnhVoAMECnpS4ewqyRVWltNslHLjIJCP8NPqq3aUV+j
J3A4wmJV/o+r89qNXAm27BclQM/ka5EsL5Wkkmu9EH261fQ+ab9+FnWBuYPBAfpIJV9FZkbu2LE2
k7HLko9hzjSLr1lglcZ/8UYVI78k2TPt+miaQCYBo5fF0DLg8HMvvcXsQX8c+A87bYGcmPQFGOGe
Pm1sLTuLMtZPBOEp9aYtTjIwpbpmI9irSlxMs4DbO/dQ9bKceZjo2pnLn2xdGWIY6k+H8sTt5V5k
5kY7Yx9KYsMM3D4NFzInWADtK0ZgHaBs9iUKqCijzpMs+m/d4cr2TI3nyPpKdV6hwfMeO3u2QrdD
vttQjNbiR4LCpCAGqhkckgLIpyyTc5kRzKi9dwVj7ruF2+5sjCVslLkegRoa6KP+z6Pa9qHm57Ps
gdfbzSauvp83iyx3geFsn/A/X/DztaneMjfZPE8O1jyB7lUklOtGYm+vd4WZAX8be0aVT8fV61zf
2dAupuG96tP8EJM/wP3PczATytlXXU9xTm2QD5YPaGDyW0VEhjf0fg+ZOGFrWKpsCTVNPQxZjKY1
Y41pCjWQKYnQmPUHhRJqbCur5xCyRHGPW8eewmyq/o2p+5wZZXSJk+RA4B30Shl954v3tHp/lWLi
Mco19xCvCw5TYA2zsm7s4mJXVdek914biV+qw9GUrs1RsdkTxZYcVUznHW2+CI0VeEntntkKer3a
jyNOlWpSNrlR6WehZe5uiY1QNe2nDFsPio+dTR51JZVOYZiXuJC/elLIdsyp9mdZeb4lIvfQybcY
NcRX9Bl3IzGRx0GQqpMwYGNN9IBB8BNXvbrHZWTepCIfg3GaD5tkXU7ELgfJDu72jFi0DbYG+mrZ
11WweFWLfq0w6OPwXC9OexgWr7m4ut2G21q+xHriEzum+eWgs8IHAuSlX7d0C5mEGvxooZscW6CU
iqdeklMxgPspyPQz9eLF7fQCGlX3LRtxm+BXMS10TKceARls8WjHL714zXuC6UZhBuZmAzNEbZD0
sV4Rnq629IKprYBTqw4WeVuSuDxKv2ysd80AzVVW3aOjay9g0Un2Ktn4V6s5M/rzUS7TW1uqz2gq
oYeW6Tknv5klBjt+tOCBsObuZrSU9ut22oaCaELMX7+FkS07okmq+p+ezoGbZFaodREM/MLXnDoL
9HG66iC1d1GNkgoK7GluHIq1lui1HCcujhS/0IbOX7L1rXETngttg6Ll2+GiSbywdbqDM6fqbOTx
zeX8h9NKcExr4sW36+i/VFtPHnlSgacVu1p4j6aaVUg77o+YVEImMhj21bBPYkwDRj5wkDdEdGKx
DEQxSH9eU8RClLl9LI4VldNRtfIfoSRNEa3EqgrKVIy0DddD57SfvTZ4vpz0ILP0i5fV96mXGEQK
MORG/9CYRAnO8/jUT9azV623BvbXLnKJ38BIg44R9rpFREgPngKNBdO0fcJtcOy0toHDhBFJHspi
vpGcfW4Xde8M+9Px8qsaQaDBW2Hrby+VbfITpf48whU19Izu+/iwFEx1EmEoVHlxNPsBQyCUw67t
gjiTT6ibO7LuxifTHH7FaHd+g2pZRzZFAOxmFAsjHATPfVRgC81Tp7oC1R+155TALiPj5aZ300fd
nyojEglom7HTS1SAsekvq/blkvebFvW1q4vHzpDWfvLifscuefwwFgyiqZkP3KiQ0xzvlDRLGjpq
HAOScgz0xwR0Uj7ywx05PJGoQ6jX32GejHMtyFft3fqzdBxfl6Af++UuKo0mOfd62hEl1BHIMeQx
WxLC827Nhid8+6FVA91kIvZJCnkCaFqG/TRcdAc749hdtJyBn6qInkjWHfmzvb1InTBH5t7pri6C
OiYXxDVaPVjN5qOy++fe7DAjEPtRlUtF+6EJtIJaruX63vNN9gwAES2RUKu6/3Q9u/dW99hmzj/D
+vAUBT5HjCeAZUevkm0omcCHlX21hO3th47QyDzWX1ldb+viADhDLdtKsNHObqmNZ45GC+fJLt/B
9QeZOPofzTGykDJUA5I+2ndpf6GkcjKI4ABbWtrtmEiIJAyww3S7jOLQKFmsWlImdioBsDVTDDgs
iYbFn6Srl9kGU5lYDAXF106ZnCbSZY9fFL+egDbYufrzz+sVZTV1F83ksjkY26Gw8trPVrAXGf2N
tKhjV7B5KNUF8ID81AZyppOotdPyFXXLLG59FX25pKmvTfHeO9hT8vqkM/Rz4LTTn//3H4EO9v+8
+/OBxtb2dTbax2GaqmqvMjWQ9EhIgL9Mxia8N//zWIpGflm7IkXf3N4khiliG9w0oqSHzjYvXnf+
+UdW48EE4n8UjvfcatlytHj1EbURwVurxkdx7t2l/pV52s3RytfWGvH1SeecpcC2dIZMnhgeTVhP
lnNeSSbWFBFdwko8wngzYPduVIY5TEfPNBnHrT/iFGjgRKgiFYgHRIpOFiwbtGt3OJAqelxNUQBP
paCujS+R8HuAOf3DZRufO0cLRV+T+OPCwxyT6gQWtDhHL8yKVZxJKJ8AwKU+SQBPmVLa3bQecbWQ
6zDVcG+n5ldmaiSNLvGBrL78VGeJJHJlByx4PizDDIifQcRJWT0n2wJgnxsucB0nwqj8fqwK3IjG
s+ap16qsb6QIMfXQxkdtrpQ/tkI7RGoA9GulD6uVVSG0ZBpO3LG7DB/e6ujFCdj6N3XDSXbwT4xm
EEGMzLJr1UB9b39HRtmHzKzC/Uphq2nRM1C8Lkjm5kZtxvB2bGQBuBd7R16gu5VGtywq0yCL6oct
+2PLE3Bl/dTUsNKgjxpu9CwN8ayz5OJ/eBri9lDPjr6by+Wdzl5HQFb84ClOmUvUVbta6n8wfHx1
9mepUxNi/uUXHK7TkDHwzfE/qw6ackLRVbgNvOlAv6L0Ye6KFZ54a9p/VptumFzif6ZpPxSCXCPm
z0Id6z3FwHwX8TcE0rdKXvsJncnwkMScqjp5c38BGl0cczsEy0o8zMDTNmVoJmJiVNECvZ5WoWa8
Sbu+lC0UcrtFhWrsVRy2b17a6jHpYTlv6jKRaN61l+q+tHQyesiGYyzvPzFpSaougja1r+BI1Cqp
/CbCwLBlERWK2sLrzfts13sPztTJ3Gr9NhbhEsX7fOqe7EydM73c05sVREIgAkJF494nYFPM4y/H
oheZ9vp3h9F69/P8Tp1gfs0h5Mh0VDCy6pFO4X6W9yaOz6anrUfXkR0y5HTVRHewh+lzoWezN1X8
HA9a5M8CnXQGjLmzmya/2gaU7zTXHynruzORGWTe5g2pMkqtx4Kx5LDhO4cdyMbdOETT3ljr+crG
/0wiSH0Y2uIKQTsJVAW8SLZEwWuR/Rqj0vuaxslFlKxDAqMzlQu4aNerCG33VpRfh9gXjOg2vP/y
G7G5CIjINFZLPi4JtX+WlChyS0f+kE7CXSTgHpPBSpbVYBAXbA085VH2u6oXO8TDTKopPcIauncb
szKRR5Tve2+dd4s9ygfJtsq6PWED2N5tjbwZDpxsUEKWh5/P+Hk8dwsO801JPiWfrAXzFq1NUjiB
mAC6NW60oJ9FunKQaO0Hd/k9tsR7GpVhPfz8A1XR/p+3yn5LXyTOa/fzGDmVC3NH3eP/97nlSqk4
yp7ZusoRS/Dz4S5V7WUxC5CJcuixz/Htp8H7smr5m7RRrpUMdPpMrOSDsb318y4G4f7qkO/4897P
41AvJDHaiBAM14Bz5QZBVl9ltv+f98mVu9ZJbJ8W3TYeFo/ZmjXmvLmMxsNgxEjAqdvqSISSlOz/
fRAcD1CTvDTCnwd/vjilY+JSx51p8zmkS2wIJD0X52n7znEZdUtA/e+ctKrABLl9ys/XcuNM+ygh
GaIcLO8hRxr1tcySgVsP/IWZxgGm3j4yctGeu64//XzAXNPoQdkYN4y5e/p56OfrPc/6I5IqPv68
9/N4G5EGQ/6LHvx8UVNP1p7oSCLv/++3tYzpBGghf2xXoK0s48kVwi9ZDtNQX8YtmEVZCxhiPphi
GgdRrKYXVvD21FUDZ/C0iAJOyeVVRMsxFyxzhJu1/jDZr+Q8H9Ku4NSn0Rqos/oF8goldwPa2O6a
ikk9XLj4PvZWBlsC2Maz1nfdPo4YnwIsKsA8r1jQ0xqY8gj1Mk/6Ywt9ZBfhRvGlXvxaiUKdrJ5c
DsQrcp78RtD9XwuSg4zkeSsk84IqZcy9X07kPsmMhYV+SpcOF6TzU0sYEuD7fh/Pq0fMyBj0kqm0
toq4SdIr/e5pYzrPskTR8JAeKgp2kj0ehm1PzgmqXw2NBg4nGe6pF43OCJCSOCR7guTa5jxJVBg3
ch+beNh7UXozhP2YD+N+alc4P0X8YDjE7gjzriIis/LWdH18KJ8R4VFMhTCY3EeIE04L9Fswskry
OS2eUxlT1Q/xeuvznK/qJLyDXn0YJUwrHYhOysSWNeDUz+XHmBJvqrvNqRyKgzlXRy95XoriNEyi
OEo7OjqOFvuNvTCzQitY2eajW6njoNSnmchHt5UTUdz9mSBFjWWadZBm+5uLGbbIumtZmB9x61Ln
83Jy+MJ7wO8bz0+0ASmNFaPbFfZC+g50gG/5DMxnLThHYfRH+y6PQPCrEd2m/2kezfqDB2PJ4hQU
8npbJsk3PRBCcx5vNFnehNtAjHbfgTz0IbweDC01h/VesZbZ8QJzvb0pp72mzW+zgIo3k8swpYF0
1XB0M/FAQlMXlG38VBm/s4iEGiLmEwLnXTbuGcrolvvr9UCgZoTdXWSQtZnqy7uY2jdYmQW5MHSI
2kGMjI1qAcP3HISb6o/LFZmYWwO2HB0Qz+m3LG0SJCmlCGkjQ7Aev5PFYAqXDbCreaGZE+TUoMFv
tmTIZn2uE05I3ogOZzKlEzQMwfOLYEjywKamSKMYG/Gwqb9uY4td3G6jnJWFO2M9mO0c1FXangbQ
ZS190G5i20zsTcz2FPLzsp/W4VDR2Lk6AiVotN8Xix69JQBUjP1VieRZDunJcBmHZRppXjZEr6G9
E15zM1QR1NMCRaU80fqCa/BRu2aOf6+9xXG5pz16GQGQ7CS61N4byAEtFb3CniMxgSkfc9nSkyZL
NH/Vq+6FzLVNKHqXRZPuOf3iY+0Fx05JRES+Vih0SaAt+pvq7DuBrvvOHM9RVdIKAJKbkYvWdsaV
DooXcM/R1xfY40nxLNZzCe2W9GwKhqY7yrZl/kWSvNGpJzdrmErCR81ieuib6X1uo57Rk/lTT7tA
8iLiJ1j2bj7SCZ99V3ogOSzYf4P6KmD+QoxNHl2SxkFJioeoMR9isOKuXv6zVXudHKvhbAslFqpm
OuaDr5tMpesO4ngvG6LPIsbuEagIorONnG57nl8NqwXHUrv2Tkffu9QW6Pp2dR+lpm7lZHxEajyA
0m1PAHxoC9RfTMxAFm/0V7C41XF6nbDsMm0AQnRLf7DMFc62U73nVNqaRLyfsxqaDVtwPVwZiy1Q
bqg97UHCnC2eexTczFlOomAdSZaEGbqNMF/X7X3tyFKiLcdAFbnDdr+yQdsu8/7vEz0sCaXwTAA4
bURE4bZVe29L81PtY6bFQU7uH9xtEOOtJV8c6b1mdHbp6LY36PmkgN3Wtn9kP0S/gVZ5yKVzb2eo
PM1KFkEb/9WS7El1dBo8nbahJD5ru3q1EnmsJJEspV2f9SjAENvfvNLBCeC2b8gS+D3RUSCC8/89
zQjCBhKkk2JcglQsn5I5GnT0J4JEmd8hIHEHppGCjOiGLJJBruBe2i9cVFglSFvJMmu32hqp37DO
UVIRVDzrI9UVATR9gn5GDvGkj7/sTrUBgZOkFLpp1+1cHdmzQvkGz7S8W6RcJ0x69fyoQecfm14n
GTU0i1YQ0ESdtYcxGbPA1tO953oPNW3JnRu3b1SFJ9ekFWu+b0akJSac2HFcGZKkR6+1ezK0+stz
uLAH5wmL9ntrtn+XlQkzsRbHHp6Gg+P1YOov/YBVoPySWcmFr+Y/6HgPQxzWbvZFgXcZJvc0xVno
2BMbdhG7Pijsu4sxaC2yu+3mBQPNdOPy5TIpsI+t1TMQWbJY5tMNRtJXUTxoTf466/85XY1FZCxP
sd0QpKMD4Gj3g4s+j032VsTWwYH/EPIdgH1Yy75p0k+pV0y9x9CLGdj1ON7Y8W+apUfbXfgTDEKd
VDZ8DKq71lmBSZKMSulWFx2HhROLX4lnvJNO+cvOuDzEhj0n+n0HGfvDm8ceFwKvxpxof5pe+xw4
t2C6hmWS70roJeRkXAsSxEtjpl+1XPFWnAlzZoj/XuUjiS1qeEfkBSCVvltoNH6ZGffMzn61eDWI
6GRGnQ57lxXPVqe91AYTCQklS9PD1gFLXBObnK1fUUObk1/sNEAZnlzjj4jos6X0ehKLosju7qQD
LaEsv5qOHbMHDV+ztRBTRQV1cJZmX7glCSqqO2r28AkIm8aRuXxNjuJkVRUvkdEplGt0WbYwf8S9
wbGYZrrGZYWUdDKGx7V1wyy/5Eh/uo5ApwNZr1rCO9uF5joZUnuVGsJ35jGE7Gz7CM76pRrelll/
9AS7tNvxzDpqIOqZN7S8PA+m/j7lzmvRRkz42RfKkzBfxxstpfoxjq8paqCkpRnZ9054DvucuMVz
9kqF/GDELRIeoGx/aqynhXvXqFDpic8gcfQfQaYq6DVmpkCMT11yyzWRkVu7BGIsPmbYh7vK0fZz
1F9dXOK4zKgrJ07F/eC8GTa3VrnQvl29Lda4tN/jCiRZXdCYZsjnCx361AEAN/OqO5lr/bYid81N
3RynBqy51Z2tRGOxt9+zLMsD3RgfRweAEjMUFFa4mpoFFkGaqADSzXuzck7vk+VTkcOWjPV5ZbuY
+5TlMQ7Hqcj2yNMXpq/7XTF7YgtgZzAKNy+ai5yyAcPVYAacJkF/EY1ZJzeGuiIiyRg2UOL4w6al
tiwgdpKkdEL/x1nymUkIwSvRCNtohjlvRoPafXf5CnQMj1EReCNdv1ywSW9NiH0xOQ+Qkdj6kOa4
DhE+8odVZ15dk9lXw5hyZNGJ425a4hfLWM9mU//OhcMdRm+5qZiAMLznUpPf5TxLzp2YGQBGUbtO
2Rttl38JtcC24ygySySneUFx7ZmvJSCRqK9PqZwwSODW7jQudhEfylTt0QueST5ed9XK1Js15r6K
s7/r3NJRXL4n9TEYY6Bx4TE5sLonpz9lmf2kWUYVwIatQ9pvcNNsCB0RlhV/VRQ1de7dsh4Fgf+C
WGuPpvZIZFgRNMsWX1WVbmja37Nufiam8xG1zjXr1GWo1NdoNVhkmbKyRyqzof7KbJ5WM7aZA8Q7
YplE4FhVjrCwGZechNyOZXlxDE79WqG/Qe8Pxyq7JW6Ne6xgwpsqeF6qu7uWmCy2BrOcOf1o47Uw
JwHi0e+VObBKcLqr3JEjejkxA/xNuOW7bVvHuCaRSmIKZObjSeujLQpjU3tt62TZBR24AgyjWb70
Sr+mC9i+KXJva7fc2nZortYsfmns1ORMPiYZl9k6FuxF2DG5AH9lvfmgtQ7xImR9zMP4HQ3euxRJ
mHXJKVqqv6m5cG8D0R3Y2hny37ksFqG2ZXmJVh0GmVNgew/okpcFuEtGZAKFywwDX6PhQ4heE3Er
AyN5jNwHukt/cN5SO9HVbP8iMPqVq65zWTzpYn4zjfGLnZW04GNqGMi1K/OpmCXcBP+kJouzBy56
o2hGyE6itktf1hM9ihgksGYc3b786pwcVlmOzEi7wRWw7+t83o8VoW9C3SlUn4t2fffi9tFboqPM
ZwAoal8sqWIRHC/4/EIMhVfRTCYOPSopzSg/mKr6MqP2EOW5tsv0Ncxt/nz8j4jlHbGp9NK1xkL3
2HS27qR7LAt12p2hMmFzyF+KTOfvjd+wF2YIb2SVAXB90oeEowYjQ1GhTo6OOmg5M8IjuSFeJsNG
Z9TDRnZ03DuhgDsCH2C49idtLP6KDORzZ3j8GJoa00rIfYmcR/TnG7FfGMV4RaTpMjxWhGpLMe9w
JJEmdE5F8hrhRABIeUlc825N5dFuohHy9foYK5NyoiMKSEQWsZL05dJiEZeR+jRynT35Wt0aBeVi
cPg15zsZETaylHVYTONgphORzTBtzaAaLUAoSL0TS+/Pk5gKF8o41jf2yDTJGBmx9GdtGx3fHAfu
Qto9nY2+Y16z6kS2NZToz9hoXYJFznbcYU+phmJDDrVn6jeiwPZmtl2xSWrvuJsoZOnCU0o92Jq8
oxtwO1XTpznUf+xK0VN1zBssHZbsdaVF1cA+I6dHKlrC27BzN7ybDlJlmY84Igj/pAMQAWIsv9zx
yyPAC54aDTbCv7B/RNZNDU9oBIfYG/bEN7w4IBhZtjRkRmCUHBg5pmTToybGpxYPTUAg53FCnzMH
+WonfU5u70cprTD1zGLPHG69k4JTVoooaDE6v+u95tTYwz2dLTM0lj8chjjvSUJkauwAVDBVgt0R
h6oIRr1jrSwfex1WdiIJap51ANE9LsiO9nmUvbQLbfdhvtVVEU7L+Ic8Nep66nIOPmS7Wsz2wItf
5vRtRCk99IZ8jPOYltFEAuGiH3FVMl7dPAsDQXPR5XeVANLvGb3ZWfE5Ttc7FhkDuE1DgQkLrInf
0kX8l8ww3kbzOy/Ic4xwkMxkQ5LFYe8q9gykSjT6xLR2MkZlFdnXXFvq4IJngHVKfULejxpxA4nl
kgrLPVRqTlBc1s91Hb/bBQdLxRqTAWGqN+9xNOef7Hn7uItekwQNuGwHALqj+8ezxzs5Q/uenn4b
vwyVKPfbdWJVXCP5EpFvyoTHsNI0Fn30O16Np5WjYpG0Txpsuh0AsW8AfAFB8exj0bCLxvpkrdkn
UUIkHuKLABOLQRL/3zjUrCbFGuD/Y2tukzZwJ++5r6x/pZPfE5a83bi8tRsO0izOa5+cVjJ2nbpC
J3IhjqkmVETUbB8Edke6aaIftxvETpjDMMa5YOz9H/c+sFwO0W0qH37V5GCfmLo8NZpt7yw1/xKg
L/Loe3AXZ6dGthRrOihmODkGY1ho9PiLNjvWxLpk4JrYDg9Sm5HQ084bADJWdxTSICuUB1i+uOa3
vWqI0lcHphxVnf2oCgfAV3nUVmjQFQy7ObbCsVVvxRREyvw2tr0hlrSqo3R52tbOUaz3NuL3iQT+
zKblaEss3IkT/5cj66O+1DjYZ3JbI3WGdMX+xml15444cMZ2m0qlV17/Vy7yZjtnTaSkzbd6hGmD
K1wfmg8wRlqTrIdlRCZcRmqroQdkE+fyt9Uc6Sm/jbnR7wtO7R7jMUYFxq4BG0IMO6rZbBBqmoCB
zst+7xbTuSfGj+VgPvRF/yrjKWAq6Q9RrsyNvnYytJdIP2lu+c+p6N/m7e/Cy7MHl5nUZKOgrhzp
L2kl7gPLIss+ZddQyN9L7sc9OPtoug+Y1MssfRIS43CtCAlPxj5MomujCYzWiJaHJlpoLtY6Jors
FejTMTPyhBWRKexiJDuqqHCQ6/H4MZaC02wznJ2Y0UY1/KdN7X+tRxZKmtf/LHc2wd8H+qQ3Po22
k4eHI26bQ+2Uzb6hOe1nhT0eZWWRxIa1wk2IEsBlCb9guFTbaUU1Fz1rj7KYH6TjnjwsZcqWFZMV
2SP5P3uaf7TXFiZxa3PZOU1xVVp2rdflcSGbkgtGfbpAOPPKBDdkMdJNPJnVkENoJtltyb4oRaOd
TfbCdqFMmffPdCNm161PV3f9ts2eHTjs2lhLmviVQbc3tJJyywdq2TUyomgnGZWHOVwQx05m7N0N
Ob0qdzB2YASLE2AuvHEGqUFlh2Wlm/HxZzb1cXfvq+dcK9j6WLFQcbk/iTbV8QwXIyG9FBC0xC18
0CMBJRP+O02jN1EP56q1K99mCZuoCuMZ5y9ReMDoOcYGmVYfnHIKXLw2RjaRbDa4n4XuPQ9M8jLC
/dxsY81eDC674JYUwrsJFK5wEWkWZi9r4hC/2EZpEHvqzP7IXITtRr5WkxyoxbxI2IQtor2ACw9t
DbVSZt+y/3SKiFEmMcfkernPyGp7T7j3ymGYtK0mIqCW7AofYQ4yhyMR7MnN42tne9r3B7G47kmr
N5J7CAVOPQCsDkvZ0QVrjac5rxkfWqzPGgxzQFH8aBQGrhjKvcyGfWHX6q89MKM5t73cEYAOKXxq
59uKax6n8V9VewsWdGAcNufhdcvXJOd6Opl2f2xqyqm4WKN9j8V1Qn9D0OoNf0aPMYzoNHUaFZlV
vGNnnxM91JH4SW/nx+rnaZ1udY+8Z1KQqHI4cnH+Z6nXbug+ray4Y6vAdsZcWzCno3rcslxs6UT+
YLO6/HQ5R05SeB+JBbr0+Fj3bTliQSFeUNYk5urtAarVVlJI3FpvY7pNJJuB7caYzMpTzzzlDlvU
K1A/2Ladn2Na64qPQXZp0JmmHvaSF8+YvXe6gZJzKa/YlCtGNKrkhfqOuGKhWVy83DhD04H+J+1j
HcqbYwk2HebtFD2MaszfTOYsw5GhsZhD2MAYfYLmbxbLaY5T6s+8wN9mjc9I2yHWI4/wL9x72ljG
AU2+wMV5ENCWSPwhRWUz6/KQxMwnbQ0j+mohtp4PmKTHVksUB9Ap8sWAYhHruW+k0vaTYXiFYSID
IsGL0NOb+JrIIgD59VIW0duKj8Mn58/b22K+DcLSrjF7Y7J5971MuxbSdq8eCwF32fphZ73+vuTE
ORCcsF8YmTyaWxE/W9y/CEEO4x29O0270qypEWeBVqSLw5Lor96UhpPA9YQGmgWG7dCGylLScSXy
gWsjcXiz+GYqmZlOkrY2YWDwwOeN2WsWsaqKOFZHIWqOP/n8POPiKJoR+JGl34mo4K+eEWKSSiN8
u2pjhlN0gz2MEUpJkRb2yAEB6Ys5B9T4bTWiQLNYv8fxiw4U0xwx8zManmWzQjETXUYPv7d3WfdY
ajHV+BoOnaudm9T4h29zOPW2h8onOZPNKSMVIvNziwG8uPa4ybkgdMVsSb1UZw5SV1lE7s4mSnmP
FzG0GzK0l6yUPnwTPSBV+lCYRX9SrnFdzb7a5+RT2zI64EQlWooRrXhyfjeT2/hjN5wSZMNdp6Hv
NJbtBlmvFahJWrB4UXPQSBsGMK/8pTI+Y55ofhESxXGn3xnl8Y2RdJg0Y+apSyegQEyLRDaUg83W
XzrOf6hF+2jtfhGe468miWSYiJCH8hcRu+NR9zbuL7v2dsMJz0XB5AlLKoOztI7A5gGHzTLgFpSb
HoeWsd7h+9yz1l+kS3NHH5btcNJe5BTdVd0SgyC971Ib7mRxVaHngpa34odCZzbOBozbpcdhReVn
viPg4lnRXLpPVsSSYhQvK4vhnvkGnv1o1Y8cIy7SJJt4zG15mvFp+onrYd+UbFQ56X2mBLhH6wXL
K9aBIm24v5W5L9TSHZVkjK/txdGUQDGgd+4KaKq7Jtd9qCq80IoijIC3tx5f7GLOv6eFFaf9D8nB
ZtqJqGZTp0MHCsRsuovVkKGHOd3xJ4Xa7MzgUNsOQVNahXtw0/kXSckxr/EI5c7R0IJSgf8jHzfT
nskvwpgdEh0FKK9gts/zlc2Ea0KRRponmYN0XZJQbnFmngwGGAtjCcH8x8+V9mlE8l/dG6Txrg7n
Cw1j7bxY1gOsrOui41jQ1PwSMTOXz7V9FDqqgrVgzXAdYzoCEP8E+K/vGblhSNApd2tzNRXOyiRd
tSAivx6vR/IIj8DerZEAUq99k7dJWU2TXZtt5lfasSBm/SUtIRwXbX5gkrQn+EcPDdeqdolLr38E
Di88DKczg2oBXvaA6ewLeKpnd0DtlPrMGc99h26/+FpZpFRyvKSjMGDK3YbCcznbzXFor9W805v1
jmtol5s0NaI6ek6sFWdZjbUdUj5jQQMWXYKwTE7+vRZIDaJ41beHYsGJRBka6DQID5GbvWDtCDDv
B44rih3oj1fXnjy/rya8i/r6hN2TwN+U0z9pVE9mY7yao/5i0TuEBvjNqCJxacl0shp1WROT3jV7
zLkkgX4akuIJvepX20m6fHMJj9jiZABANd+CHdWBaUysW0t1sbT0PdEzDFWOOqdV8q+FI4TgS1/a
SYCnD/r3nC5/NTn4mULuHaqVfENKPXNsgSNXZH2PEcG7smZcIWIi7uzV09W04+kARPhVKz8t5gVq
Kzd9I8GelCvYismM7RV3XYrXKnmrREfINKA4St1CgjPoia4wond3sj0qbiIVcfkuzlcitJnp/eyz
nyJ1iYX4Oy3VlWn7mqa5cSQmfQocUM2BHbng/kvKGBTCAJ2cCmFNSHa2mUmmDvaFu8y+Qb5lcSy1
xTnZSOQ9Iecho1SmLzE/uZ6Fi7qBTb8mYN3WWfhzTYFPXjSRuNWI2Zj7oZzxuzkaWoA9Ev04my/A
KDEGw9A5kxhD20WLQM1U8ILd9jQn8BnoDJcar685anqIW4VZymiifKu8mYTP/0PUmS23qURr+Imo
YmpobiU0y7Pj6YaKs2MamrmZn/58yjlV5yaV7HjHsgTNWv8YIIsuDvRG14vDmqSmq9/qYe/6OIaM
Y+O1Xc+W7ZRH6BOAUTwsIJ71aZ2AcWqVUCxSgfvKiGSfJMeg2Y0+Zo+wPAS3a1UW6m0YGMgi39L7
Uc7WWffOS1ASPT75Ryst5vMMVrkL7m0zNXEPP7NdsVpmTRQyWxI8a9HP2UjuZK+IPZ4MthmHO0yk
/sHjsLZQ9+cN6ESP2X98ZFJ4NsvAOJERlaDgJsC+gHcbw7zk2FZMUBMXa6EwfGHop1l6oCMgG4ku
BE0yg4+fIG/px10tnPj+fOdT5goth9ZgngB7jQd9XP8hndJG1rz8mTp2v2hAKWAs+23NPPRqHj+p
i7d2E+BFYyLdRs3EJwg379oAumRBQR/9FDOePBpXR1ZYKnAQpW/aWtYgdk1/Kw6n+TavRgqBQTec
NTuu2cA/l67MXAZno1HGOttB+LsD13PIIbj6lXtKVNXeBRknu1QGXxSAXdzkKKBcXCFDo5OdFDzn
7SQ/qnpoWKvto+3aT4lIUDSklsB8vDJkmJs9598vJRYaKHOJUSNYp0fIqoltFAePuP3y70v+/a52
5/pMAQziTC7u299FTfB/X4UCjBkULHlX4Z7IJsXUtm3nqDjmCWnzdrbKWBqUk35fvlohVW2IekaY
poBYOu2c2+Z9KUc/Vl04x420n2UFoel1ZCTTj4r6ev5TWX50qZcrJx8rhSDI2fR9XAoUNQQ1gvC1
ot2EM6YlBJCIllamazwcgp+UTq8mS+8aE1LfW3SX4FbHYKo1BvZsz3mePkpZTJcZpqCuGKhk6B8R
8RBsZ58UFr5fTllEAHdhFIuK6uw+8f76uC+lH2TbwGC6FJPEIDCOWEHmX/3SwqDaN8s7WiWBdenE
ybed2nGmkccC8wsE9q3QXCP9WKuef8Myp6LDIsB271Ez5/y1EHrsiEzGzVsuf1XQTVdXLh9BE6lT
Zw2QoDODbOaiiMjt9ubpajG6DVhVxS3ZMHsc7XB5qfBa+ZVnQ9dLwq1sNcbN0INTQbn26foX5H3k
CpHLXjfJI0Gx+zUQz0NAOQOJkU9rNrJVTX7Hwmp9i2RKD7avehxIOc8GWmSjIXdQDgHdeeDP7ELh
fuw5wecckTle4LuZ6Cosrz6qgGi+iyyfEW1SD9agfpPZV53RMpfnf7+TvSshVsMmO+RiugTCj/Dv
3exG//tbO8DkyTaKuvt2pf77GweD//99kdt5SKwEKRT/Lt1/V+2/L/z/P2ZT+tQS1LD/d+3+/xUe
YVcqNiJ8kLjg/vfCbm+X+jLQmHCzENoHOViHf/8Nd9rVSdcfq0S9WDJCsA7zS+lRxcs8+sttuWxF
7bT0hecmbrOR4l1d0S5RH3W+woaQqlqsZBJTwR5zEvE8ebH0ACpSvVJIlmQwjULsYBwMPnT1u7FA
xfmBK8aOutu6DZUE42TtMlqha2sW58le1DbI550Kb3XExfrTNNYAhgXxsK7I0Yth21UP6bAs92mE
L01wEsTKrsmZBcdbqvelR1DXE42TW7lCMnTvTfKLy9Wjol0zmvWVfNZ5/xlOL4VTsAetJP1VrtpQ
ewz5qjwK5Vo6qUUavijpDsebnk5KuEPqaejNXFpqJfHELfa5vJE2Q6dg9wW3gvbPDKjp4u5JE/oV
DUmLww5R6Nztg7ms6D9+diz5l1vJ5boimARf2CUY8BO1ifdcOWFJk9BQx3KKji5dOQSZM8pbTJGB
gAREQcDEBUYxTVj3R8rY4ZtKpjC4gC1E+S71kuTpy4WfRcXckPLrUKVoo1kdphVypVpBnaXx9pPX
Qy6gt922lko2klSxzRxaewLA7UO37Kss0w/RErGlUeeUVA2ameK16KvfSzGUT5M+gkGRMoHm+BKM
9t+ybUemQ7wtYZDjVARTGPknrqbk/3KXEumF2cl+qUDRHQLwGunsmxIiA4tNdmznyoPRtE9mmMZd
6Ad3ujJAPIlk0quiuB4h5PzRZmQYx+NEYQVWJURgywIpUIvuGNL7MZmMB0Gi77j5fzAnoYhO8vd5
7ddNm3/KlaMWCDaI2IaGCP+DrJcCawQPv7FiX8LXyZnT5Q3eADvbwQWdgRq9zWjXT0PkIR2zF3qs
OKII8/qbkM3gdYjG01HeZ2ljb/3u4DjBr0D+GWzz4GrGFGrs5KY3ZHoPuEp9bzkVFU3tWU8gByC2
IZbSOjgh9p0ZFCkI8UkPFITuy5d5MJ/SLusDFyaZvxB9cANI7hFBIc3Jhpcw895ypxdxYLrvRLM9
lBGXrh3K5h6kmT7w39Kb1aa3s/6YBozRU3tfL5PeuQA1R1f95ui7ZdNjcOINQNQFi5FSLK0vVBik
x5DkQmebhgnGgYmxx/P6K4/SB4yz6tZcGRMWII86KPzYOMj5OvB60tn6+qwLWZ3//XFFGs1rH26+
NogYK3DPpMO556BY3PMY+GSWRR0NNoTv66Vcdo1PL7GlxaFwsgKD0YQaxvDqJmaxs89IdMShQ+pC
/zCPszrMS42QCkUGxlx2Zr5utvwjhjNEbf3Ki9GI1LIgOvakt9g/tQfa7Lr53ik1XD7O5/ww1tnd
3IcRwr2MuSYVHz6hG/uuIVExiiwsew4/uxxB7wiXG7d1w0jAKYhZlvSIf9/B70KS+WForGXuzzrA
wsayOUTHLiR9pmlQ+xedFfv4ZwmqiG4lPCEXxZhaDzVWpaWX00nZ+byPTJjtK26Hg/IACppXIVJg
Zpyrts5T6ujqbdVhyOgzwezfTfLklPbXUI4PmVmn18KyPvWSfblRn/AgJN+kcJsHwXDCJAgNbqn6
vuuCN1eHzzzUYD9gjuIidJhNGTvZiRmuMT2oeFjKV7SLpxwV8a80RZiRztkBJPDdb4v62ArO8SBS
+NLGMNxU5C9AFWKq8rN+m7f4BpUhwmfCIDct7PnqZ8CLgdKPVTNvb2a/jHmGDCnWoewux5FCUvvy
hWsKgsWJcFB0HW7z+oHAl3PeyuMYBMGt+cqLJfW6WmLAXb5FOdwTatFcRMuPK8LhJaoz+ri76TVS
NQuKPzb7pAq8A55K9i/ycjjKJu9qCJIBGCLKLA0NqYpz9aTQDqdh82DnZl+uVkNbQvpTVjzvCbU9
MEK8eK5AOxCRQKMYoa3I/FC6FpHxmL3ocT3P3jDv8jUHtlEuKo6oo4gax5W1yn3QGPLWZ31ecgYT
rxNEQuLlglh9hQTJeRXRb5ckEQ6h7q1Nc2S6AiqaDsHAiBa3E6Eilhyci7bYKgs9pnhU46VA20as
Dm6lMM+Owhs/HYNPxvJmOO+iJPnDf5VaV7dI39fI2BenSXqS/p4rt1uRlYxP5SicTWHZ6AqWHtMO
g36vCY9dWFsECX88Bp19lwSPym/B10mlC9b8L+Y+pGsZVgY57nxvenIb67eXp7GL/3ox6l4RpGwv
higHh7XD94dfWF+DNYBsqpEk6vFnraKPbOrv09ycWkrSo6q7tGt/H+bcWANGCVxChDcgbYeHY/8g
ju8JE3e39UO9bDxR/7jucYjMOXH1fS6I4lkhBeIhJaR+qe/KpHfjZY2jYFRxdlNsEsZDKdx6kF7D
kFoj6hKD+1It61NCikte/l4hLCsv6PZegl43IU06f9BRMsZgc1edgiuoBie9xLG7rd1wxyOXqIbB
j7Vcvle3fpiz5FIpt9gNY0jdin1vJ4s5ltbygDaVoDPVbKxpvIaYoZnioePIxsgRDqWSZYoqzQBk
cXaJrcgwJvqReGLjtAaHt2NpP7xyBJBS+tpOxRsA6c2fHLzlVpPuzNBRtMScWvsYtxaD+zUfngpb
EnaJL7zKeSOVmN6qAl+SLPQv3FzXMrPmXTIsf4iv+nRc9zrlcJtW7jynUNQxDXkfoiWqxSXKZzb2
XlnCENNr2RtnpMJDa3c/EyfPsQaOobFLwj2Q1OAcNeVV26S8r/qgJMIwvQP8e8uYLjKqM8lDGx7s
eicX/yb/KrZup38pkLctsMm1qm6OyrGL63p4KwHNccR7GzzV99qkuwhHqdc1H8ihoS44uHcglPtR
B+o0OQ58c3F0a8gKJPBDAA2XaOjBMeju8TX8ZaxsMUxPBUwnUHElHDwnZIENHt9bDN4Iz5U/IK/v
EuYlly/cpkz5DWVIle/+ER1u9prDdxx6cs3TxNv0pJH+E0ABVfrZ/ZyjW0S+RByUQUKnusm5X2CA
LUc9dOOAjQg54m4loZ0wRGef5zcPTlelu3RuS3wEjtphocexx1HCXOdg0aWSADRKlxtNyzVIv4lr
Y/unAHI9t9kJ15o5DskLx4ftPHqq8y5Zmw37SlLUY3tOyEm+2nD4UHmVcvA+Vxm51IZHjgSzwd2y
SydUFBZq9kKeZD2guBQF87nj3vN8RMKQoCKwAL5AYbidMhq15tpC2ZO9zTZKUavD4cO0vJlCjs8I
N6Fr2oemfrCrOdslfom2L49QYQE5O+a4RIqfoXIeUxslZjgmEAohTL7PBByROd0Pi9wGM84PIi+5
NNZ6OyzW3wYoaNfQyde2KqSGAma85HCISYH8cML5Zcj9Y31Lw2gNx7Cbuj9TWfxMaVd/EyyebZba
uq+teoZMOS8mz7dR8UWmAwM7jMGmx8k6lDtoXRB2tJVsR9sssO1LY9ZmN+RjDFmMMNN/6aPUOw9s
tfmUgCIl/laURbAtIMMyB33cQgwfuvaNmQk6sqd/J0e4y0LnQbi8s9WSxcYNr3PoAdAXE5rchf2M
LAEG+UzWUL4gPVDLbMudCnetVXx4xXoaG8BgnBssWP8UhEq9r2QTHObAurqRm5+y/if3g+CCVNw5
qVo+JU2S72WPy0ZN5V7OzgnTTLJbnUbHaACI8V3qGDkCQgCrIP3Re2mjgn7hWu89O/32lPvS1jPj
HJrsF1ESBeV0Furbf2lCbaQhrjVyZK+EiOF26Gvd3c9zfpexDdVeOFPa59Pt55AMANezrNk1cCwu
q0iieJILST+OeKsXm1C3zLe2usP1mmQWWNFwn6Rjvi9nDxF9J5GoHnF7skXyDbfl6LXbqEPgnfxq
b4HWxrLeKEwsNyDKb1Vyk26gYimgCQneGG+05r4qIpQkMNKomDrWvlzB5pk4YCqNax7/zKUZr/D2
rQgEOi7caBQnXh2v4fngdsmx1+JHlK+za0ERkKTYgVkC72PKZ+OL0voVQOQjrMiwSm+bFnF/Wy0+
3NSmgZABvFXNTpNNsXXZ1zZu4Xhb0i8/vR61IW0Le4cP2owBYops+CZ4jpxJE+c5WUpz0qI6ZAmy
u/5xLbNTafyXzGreHal8tEIK6XoOEkRFn4/9wSW9bm39fc46E9D+gsUB4QZLbB8viEjOecphXkHk
Lg30sqw+K82bHZHLY3fXnAyENSw/bZvmXjMihGJrY/RQ7zZK5rOVHTpSSwlgicjsKZuT8H68Ac6/
qCGcai/gPl1bLJXNHBOJcJxKJB9+kPggn9gD6sh+9PEgoCIuH4dOqnjsvUtX5c8qWJ5IiHqu8Wpu
hGU+yoydYEYo2vvnJXPTvWO7m8EjmSsjVCi4lVT0/sttWspnWkDTCodeauX9TkaIqJvEOZvqYFqn
3XZle+mp16V69MNwUCShwMGeEf/UhbtBkWSfeTVkGJDikBXv3cDzzHJ9JuSRRTokYpvnDvUqvwv1
D+LSEQKF8otih//aaLxDwIZ/u4/EMWnfuOTjerXrCxuaZHtMSUJBBm3RFpOoX00BfHZzCDLODy9U
5t7dXg8t3Gy8cjyz25FaX1UE2iJpznoGD67Zr3Sy/iIqjBGLBwfLFZ8KIeyxm5OQeChQQGZk8IDp
qNso2s7zS42q8jDoCbuLrj8KRHN+w3S4MIZjjg3y/dDKWykA1SWqNLG/4H1xxvzJa5ovhCCya34v
IcbHkRQR1VxrHzGw9rBAaW6rHj25kxyWTDV7xxLupp2yNG5IAogi7zxlziMUG9mAKxA7RnmMpbKr
kfyTHTEzSvUGEF3MAahyCCpX5vvZCaCasMy2Yv3rU6Fz7DHRjeF8wEn/13etN6VcpqsxYSZxRyIh
/PJdTS/anXD2dapEedPtHCpztuTn/Q0FFGpL9D/y9rfZHcgdmbrvSvmXsS3/5HjaEN3snW7GK9lu
qQ6kZ4bX2+Xh+y2MC7eFy/Fari55ZdGI4HVFi8sOBzPfxp14LkbyGKKOArKCmhWAmPaGKcHaEo24
HfOpOAFr8jxPUJR2UGqQdmqfaLAzAmGfKFhCRdcknzox2MGrhUUa2wl2c6CEHJsD1xLXHGKaufui
m8SBX0/fa0DoLSGOdw4is51aMHWgh4BCm1GYLta0t/v2WeawiyMRO3B7WbNBgv9flKe4l7v0SrLY
TyfTe02pFCZ0BE0rgWV7NUIxdLOIhWegBK16xSBVxlkl/iCQM/tFSJqND1a74sL2+2Zvp9d/l/A8
jr8ab7jmFsd8M4ZAb+DKA+TNVKJUu9mdGsYtDDTt/GjwO0mLbaudqnMVqV9d5fwZvATBb41lb0CQ
jJOSVSlsrdizUZNZ+KNhYpsn5sRzhYuTLjYvJnfkO0vVTe/pc6p/lyGer2XkG3uaNVzkaHL6oIIB
0ruy7vW9WqD90yqstwE9rFmLji/i6DFFUeDBxIFml1m1LZJna6UTnTUZdS9Ob1SSP8AvZls6E9a5
kliPBm0JlccI6oBErEmwnEWorPt1uVsxRRyL+XMs/cc18ZJtOiVqL4bwAuWLBDcIXtaZbWtilmD5
ro/gCLuxZ9314U6RsJFSPH/5EyITZZHJJ9onK9ThjkvJ35GhtMamqKdNn9f3UzF/TNXNz4WOzPKa
HZBou3NIBI6VZLt2G+/eZUka7LB6mD2rI8knnsafqQ6eWnd5tT3vlCXhL0HcfenbZOLJs3atS4qp
Zy9639tovZU6yhhV3W03kThKOCiyrMFL9944/5FG4gX8sWf3dfayV+ZzflwvPQ+r/t31HA6t1b9G
Y39KB8C2KPxeJSmyU1V/C7qgSxmtTPC8p6Zz30qHz9ZoKGSDbfKIWBG7MdhXAvI5diSU2ZaJy4Hk
dybi1j05Lk+2YGV6FM0s9sYSfFJYHAMpfhfTaB8aAioRHVAXFD5ikLg6xDXvsol1KEMgMpXaITSh
vuONFNeltUBx2CMPfokXEJXplODMaxayWS0smmehsv9Cz/uvUPZ6AIdx4zwkrGa2ngcnIKi7br1t
6qLFDBNcfSEN6ZZO7VNg45AoiuE7cpEoJjWvCCgauHv94864nXmAkBInkr07LwpjKMY5a7aP+YiP
G1d1GbMM8Xoi66FKcpuxbtXPJij1q0XnZbhMBGecpskOLqAZ3HTbkRn7mtTNl1yG/pSJanl0UFIl
Kip2hYr+BOnX2HqwJhuBz/ZUTOiKzUSEmRP62zWYfqJgb6oG6alVnpF7gbQtXrkF5cB4lqy00UTJ
a7JKGkDmR88p8xevZj9KWkzta1nw0RCRAThgVzs5Eh6jNP2yDTh+gYGG7fg9VSmalNDokyh8qMRZ
lYy1LCyImZydiIAxU7P+pJg/+nShMG3LMwwtjhBMyQbSpUtY+mX+m3gGdXIKQAns5ZqAojDAblW7
F/JAyegJWor+kvbFdbjJq9K91FVDZwXg8irb+44kyyRgTDdvhOzzyFLkxrqC6RoqiGSvEGeo97lm
ZYKki8wMuwZYMq68QJfbx8o2l8SU1V2UoLRZalvElQVkN+mhOVNCuiUhGuWOx0BLZMm2LfHThmUB
cji+B7N8jURLkhU1b9iIsm87mXAtjRUpAFxVsisRKxkvPcwNmswoPU9zWFOaUh90297MfN4PIkDW
QMhOkpZT0pVuRvF0+pAligu6uRHlNy3LamiI1r1JQJyCU6Ldz6yUV5V7znHddqLKr9q13yTCuk3Y
lBlPEbePgyo/jjos496ryB7sxfvyz3WU1vjwIThXH2UOdkuimVmsQNntXRBGIImmPc4ldpk6ZDBd
cHzaBRL8cNqhRRbYzfNXbNuszR3epLY6EZXw3ERkeaSGgDQC594db2KuTwDX4eMRyZSy3/y04GSo
uGbMP0kEi1OwyHkRdYPcDZssUadhbIKYDGs0f21xkWSVHg1qH2TaqiQx0r2aQZUEvJqM4FzvAKvD
LDkP7P5vZU0+CYn256oCVdIDOYu4tEHjbrEFa1JsZ5XLjV0kn5418Xk28jON8Fn0Zafw5ScrAIb9
pWrXj+VY3WVdeCHaLgCPB1Jhdu5fNYLBF6F3U+aDZXawqVHN4ozY8Me1UGzywGZ0z0uBcT3JPhcq
2HJ7fKpH7+q26wWlxOdYeDSplYIoap5MqIo5mAzKTo2vnSC153VYpkNiTn6uUBqNn0uISsWXybQT
kFbC4i3SbUPf6RoOuzRdnoTfyu2ECQAA+Nh2PQ4TMb6hq/+zEjDOxoAfN7RA8CD9GAoyb98PnjzT
SlNAt2ZXmRp8FTxuqszRaN2iMyRocKjoE0vS3N7lUkMWaBKHDNPyRc/VByE/Owd51gkBxjnsRPg0
jq/zSHF7qaNHRPeEafdk9kWLOVTZUD1AD96ZuvtIEhCR2uhyV/brq2wwe62dWDaAQ7Dr8xyc/IUx
AhHyMUN8s73xxUirxZBL8kxnEj9StHqU/96NBvOAp+otRcz6QuzCdxjVy3n03WXrWuiSGd9oOamU
iJdBupBF7dF0mbp2+XJJA2s+5wFRkp4FWyOEfXQHzChNbZF/HqEMS6P8UtaLoWiCKxF5p7ON/BZ3
SoWGwS4OsDDP/bR+cGnNRyd3zmnnVgevZ4ko/dy56z0oCYWSeaND6H1yaP70LcpY22NwqKpnB9HS
GWtfcUSoSbiYeyMqU2IGgdS81GV4yUagtmU1ZHcQn6FD982Q2zr4ZCmQy2ZgGJk8WgR11ThjxiPL
i43by+KxIPtL+DeFGlK8DAyGxJ1bBYC0sUe20NBLdst1Grayg/JtUEGHlJx6i6UgaUr/4k/fU47L
XwPewWr6T0VnjqrkX/TNnfTpbYK+zLkYEJ6MIVKJEAT22KML3iFg3zP7NJemxfUTJfqj9GcuY4+i
YJIgsn3GXgmMMp/LFKh+QtzEyfwp+/WzEYE5lL38sQhwIvfZr/e5E15UyeMa/iwm440s7BJPpvhu
MowxMiJOtmrVdfJtmn5BJYjHIBV3gDhDdRqC2/lruZ81r5VwrvC+KkhTm/PuqQODxoDgAruP622T
UKgP0PM+qYnU/qgPaAOt/UvRAf+iw2bTHEg8xgxFL0dWntsw9y6U/3giJxqj13+8fFEPbgAC3ZfA
PC3zVGwWDm1DK/khqhqMdg3vJQqx4NJM0Q0Go++HFCYSFLUPFLkcmqBC80pyOYchsrzc0EqTZieT
9upPHjCJD+J+SFKfEJfosqY2KuKwuuXdkTqe0BgYuYva5D2eNqgOnGPMz6B9brD/L+qRSmPMIxcf
IaeteTLBdNZ5+7uPpKb9HOF5iJ7TGw6wDYAcvffHa/bEqq+gGPozddyvZbQV41MLTatwBFTyaK3j
k85JZDeh+7nYw7prE850PKx7wSCINwHUQs/+Z4TnjW6E9K0dWiKNneGZ0ZWwk/wWujRRBJRwf02j
ZnzR7iufdsDbEF14wG79NWnJVuehuuBcG9yaxKWMOG0MrXEfUWKQB+gCwoipOzBkAQw8BVy8zDuj
vddacXGL0SWNaSRObyFgrfWJ3CQW75tsq8fFCn4Wv7TOJtQ5KTe8poI+d1ZAJa7CkV9BnR27dkx2
SuTu1gJAXrhGYlGrGzLUlvuxMd/ZYsfebfktJlYLI9RrayI6FgU6JuaVPQKoHrTUcmBCnXi2lLfP
MP4ia7LIV4DfbojtuC5y+LaIVsIGGcThSJSOSYdjMnM6ZsgXjYHKjSrrZ+ibO0VG/gFt7UNae3M8
zBFZi1X5KAlfIzuRvimW5Whe3DjVLXXItEjA0rTRwcFUlnV9ziar/luR0gyLPT3oTG7bXLd78Ixv
mch6m7nsuF0PIuUVuYfUcK8H3NA4u4azJrOG4aiHimrH75DqqEvne4+LDKYtwVE7zCQ8ZSxuPzaG
b9p6z51DggZuE5tQ7IEUSlXgEh/sg5su1T53gwspZA91QuBhGQ3k0pGbIGV/cCfhbsuEqAjyVIl5
GwzvYl68NmtQ7ziHn/raerjJbYOUp6Q/ARTOQfoXHLbsydpwxK+p6hhFIbOqKVJnAQJKHTZsIv5f
BwlEv4ARTJj2/fYxA3k+Vpz5q5D/OWgCiXELD/RAIcaLCGkvE9TDEMGYOUICNkMaIlJ7utSCFmGY
X+LxVmT+OnpflMiu/AwTRmeZcyPFeeaFp3xBAuVnxCYE5Z1NnPARt8HjkAT2pXTlL0SzmDj8ifsQ
AMzPz7r2rlgp2Y7p+2vHGjF/Co0fhde+bK6T4wfxSPwjxjSctkFTkWsAilOH5cKb4NyLCA4T1/yc
sJnk1H23Yjy3KBmj/LZSpoN936wpyHM9/c6IHXgTmmWndEmQVhSHzFhUY4mK1p5qvKnCzDvyt292
LYZ8bvZth+8f2CO4QVEkvZHGzSF4E1d2aF4UAzocr/1wS2C9gJVGmzZBEJDzpDtE0bybO/kxzXre
sc4/pS2DZJR0z7PofrMuk/rkhsz3zb20COBRpn6VUcgHmuO2US9OVaM8tOx9RFACHy7Ye0WDgT8i
4QjpD/AdPuByaB9WlNyxUWDsyD5fKjvkjvTnHzJzqCBcaRkWuDwQv9/UF4jY8mbf0ovl5VBaxiON
oR/unHUksofQMCdLXyMnugscGR5HFR6jaX0ZiUAFtZd4aZX5z6B8BwzqnL0mi1oP81fOCnKXhznQ
MfPdaRDNiYikBwTS025qJPHl5Cq0GcfaWporYMW0UdH60DZ+Hner/xPN9WtyMy6DC5S3EJ4HY4vv
bpy3zlK8T4P+DIUKNupaJnwi0sp+BnfBmnPrgPetu05Zb/a0/sIKq/fzfBvQawB5XyHDSN1ndyED
KBPNf4TdSxilYddb3SNTCem4N+OmMdN1CPgAkDu+hy1LrjOefNgikBMuxvdZjUd30mK7FKjmYZ6p
hOfFjLJjQhAULNPRYaf6oSUY3WrsZ9CuLoCbDafTXLjUVqrlgHkdJoUaXNDPy9x8uY4yB+rn/C21
n+MmqTCStJ7XXEbQsISPd0fg7beKQm879FiY5mnkYOfRrroIXRBp7ztXGjIeIb+gbX8XvJNGi/eu
3dsKgMCXWEv7igDzusEeUGusi2vXsGiMhHOXj81o/fRWYe+Wxu6Pta9+9UEwXBD9gOQmFysUOyuL
YEIXMWEbb58wZ9KQ0WHHOfS3LMfp9l4wz4dUC8lU6NMa+hjk8TU5LmXy6EjoAEUkiuvulPB82eQF
6cuOFuBIabevb+1HxUKERA4bnaYuS0fx4DnjnjshRFJr04Ph2w9qXDnEOp0fbviuNIJt5HsuEHev
mK03yb0Ivf7gAzmwOjvrsbfMM2J/Hl5DgmJgoUGGYOFt0oUkyzE3Bi4PvtkMl8KkDm215r+pXB9E
uyi2gA+tmvouctH/W8VjJPQ9RAflrDyWULO+OqMEa7bv/QQGQdMHvy/ofvHqq8H1tebuQbPJjHmD
hM1rthWDqxXiyfaG4Bwq8zwSttomBDwEQ/NL1+N70Xnr3vHR+VrNWxMgNPOKL2smzMVv3vsQHHqd
hyPJkHZE4lzjA9zVTYQerD6ueY/eijJvYI551js5P5hipZyWqPHeCUksVQDgN4NonvSYRzP1KlGI
4IlGVgR8wVn6G6iO7Xyee1Z3noGVJORZwmdZ12FwfoJo2BG4WAJhNa95yAUPK7wDEPsjA/xBCLTL
OvmwbpFk2iynxR3pZZnoQcHOjD4u4QeP/MyPcS9dkLYsTtWjvVO7aW7fq4VEi7IY39HskEqWHNCV
HjVfwkQ7kAdFTREUKEp+HYSwaUUT7KKBJ0CSc80Vjl552ZDBbuDxZXW67wyS21A8kCoQ9/LgNNG1
zwhls6Rz/UJ3Xm9dSRtN2mr8MytXdnVTQODs4Jzovmrk6BnOky0kJMrOZHjUVfQkZ9c+OtVnksyU
xFsvAVRVU4Dia918e14+szKjHZhmJ98ORjB/jNPvoZqZZYLleYB80U2EkUXPf91weLbRE42OjZs+
y5r7aeJTdth4tmEoftCkkYMAuljplmwMJ71zgrHaVXn4SDeDAAaxz1qm5AriFgIM9rhB0ypYtjk+
NLIpz0tZM0Um/tkPokOxEkmukQ1Ax/2QafVpkuQKFssGg5JlZeEhARPTIIvJmgCw9cmVWq53W/vW
IbS7b9fXezqJ4iB6kcNcb8Oy+jXdTLJCVNxtQX2YE3zD2vxXBNykI+1lxAC8V/7znNVni6Fj467O
l51l/qnzNBUTLniuwJzrt2+YhOlkaulKq6IqHikHA+pwN5l1ER7ai//h6ryWG0eiZftFiIA3r6In
RVLevSBkWijYKgAF+/VnQXPjnojzopju1nRLIgHsyp25Ek3ltc5A0de64ob11SaI4JDRr2b+0M/c
P1ICqjeGnMjf92ASBeaRVLw7mX7xZb2WVHPnFQ/ugMnuJhtp50pDhPj+aqSnoBxtRp2p2EvzDObl
KpT3Pk4tBZleQwZUPsnR+yIH8GlYjHQFcWaAcwD12+VFzbrkKbEimEZbITlrAFz4LGSRAu9qiDSm
5ZPd0xrSElvKJsu6Jn2yDyqM501GTsVZSCmqIpbhET/SSfIkJCGyyQ2QzgHssbl+si3K0eycyogM
T8XsV8/k/pYfz5vJBXcY8gCxbF4iITW6uI7PMsx/da/tTefGCZe2t5WvRobBx0g7NnQQx3sbZrVi
5gixO1Wz8+MhBdG0SVLCKt8TqPOGMH46ZzjSZ9TjzkU/J1O8iVV6iXwWm3NwA446+HsNwaHdCU8P
J/3ej43H3RktHUUR+1F+F07FQ5ubiAbY5O063zganacoacOy5kvBPXo1CX2weusZGRHxyZlvldfv
RIzOGIQsI3HUWOW8tlnS3NRJL9eFhfCY8FaQHYH4wD97dc+AMDacVuqrTRlh4eKJ4GeXuce2Vlsf
C3dXsgxi34bJWI+sPsyvOf4H9IfxKNI1KYEf4AVPDsVB26ZRBwyLq3RwgYT5+3Iu0ABEfaEUgpi5
1dw7wj8sqkPqw9GvGDHrrruwKuON1jFsiPJfoN3zpJf+i6o7hJxPnXDlmvW5xRUuE5sCMB3sh+5i
Df5lmp1dYzCsgCy4oRQO80xLo4iSF+nLa2lNJEljIPl9fDfnPgcbPLEYlGFle85RLBphoPd9gEfP
tqgeSRdrUlXzSgeW/W8SWDvtgGBtvhnL9N0v5ivkj03rY3W1IsVlAvGy5vTCTsm/6TXnC4/diJUz
qwCG4NHoYNfTr6mJ5a9xSD4QmLxx8AUS9RweCrjilQuUbbkIY2O+GibdV8goZtwdgRBH+MbGfcei
rkjsK3NSzzN98IhcRbd1zHU2L/6KFJHXrfErYCOyEvvIcfsKGw74XvfYRIxNqPE/Q6P0ZnbYX7bI
+Jvc1xttTtfQxlg3ZpyTyCCtYif56S36FeZxlcIWSfEv2RP+JpagVzguq7amL6MfOzi8dz22UGpP
LE4c4CXc1GTVPf86s1Gyz5rydSk7Cpx09ZG5Hj3m9pdo4uc4PjFHURkcgTqkucgxEeIAp8+ldWpz
fgCueBjNgGeygcM1Np3nKe4PlvzteT3Y2XDXM+byo7DbfacWY7Q/u1tEepajSdpjuM6pcOn02Wlt
2i18UFu5GL/5l9j10+8YsYgYst451i7lFJ1K9tR2rSisHja9w7+aq3ZFi0iy7zpenUByhFTxaVis
UIQwcSjQ8E6b1M5CpKWw8GwtwV0TJczOcjBvYXRv9oxodfIpOoZE+gNpefCdX0z+e18l2Nv4B4wI
Ek/nAGxf6gbARlnQGdIWfIJHYGgi9eTlSEuWvQNlYBUO0NkG7HzueqRbhH+i9PFlSWnV4iT/+rvq
6BCnUbsFRcDKOJesdPHz7bH73BoNPTlOaD2TZBy3GcHYKaagqFDibhwja1V1M3M7DXmreCi/BrSq
dVKil1GLubaaxdW1AIwNOBM3rYXP2lTqjTyHeQzZpZgjpWIdo+rG7UR1RvufHcpW2lZ+KHOwD+xf
BBYtUAI4wif2EX5B5W7jH0thtmdtt/pIt9cuwBR7tmP4BlVrLkGS5U8LSIar5U2779u0OrZGXR3/
+693Bmhx7Dl9QKfhd/8+8JVo9HvHXytDgXl74Y3NWWz2of0VxousjOK9o+cW3LA0HoyYbGRPo/Y5
CKiimVXDcgNddVD+xAOA5+cS830YWD+t8kIYb2bbviWGk/wS10EgnxMSnnl+b7fgsMzWITDMGOkW
On+pOJSts6jp7sxal7uEbwvdiXc4JJ2YbzfzdhQmQmFILdYDGhFkrjMbW5s9nkKl/9+HLM/H09/v
Jf2JNWR4/PuzTIaPEjP77v98+t8fel0VHkVz+79/S8hj/UScmrj4FLVk9DQ3PuwNFcvRE9M8TLL/
/8HqfBAzYbV3ncI59X1o//fBX37ZFnmBV5TzHorsazlQkfX3+3+fmwxJiNYeRm+iVzYurO5+akg2
Gs5dZLBFidV0CGEn7LoK2CK40JGXdAZu1YYc3CAaCs5FPPpLOLkxHQiWzfJ+nr1jWhf+UZv2V+Ty
zktxqBwFB1aMfnA6j7JBISvIjqwVncUe+CkKXbDTLxECes6q499/Wf8lCqJ1AKhpD3yqPQrLaY8T
+YLj3y/LRhd75FkgY2V7HJbPqCPu3cFM/1cWtCPPZMG6QuY8LkZ8K2FMzq5g9Tj591NMpgMLmSCP
ZLenof2l+D4+zVov1xAlYA5fSCTPtWxh34UpmGfYFdCJ2rbe9ARaySN1xnE2hQHStXWM438fln2/
tlPzBpp+fCyHwvjvQ520iARlh+mUoBP6HpuZv0/Jl08xF8vWTB9v5HiQuUlBMhj92fVWwGrEruym
w4zccvQoaJejI0/VAIWx624N81eZVnNMS4MlnY95yxqDIy45nr0ab3psJc1ty332UBnVVhL7P+Jy
Q01geS6nT3LF/XYSf1UrGn/LbLHOiW5YvQi2JWgGxhjxJMmKs2WGbI4P4LBTMif0HsQEevzY5ift
n9DTBlD8YD/9vl67vuWs1ZATpQxQTE1rfkJaw6PqtZ/MueaZQquoRXgXo/jgThGu0JWiU8oRKVH4
Vkc1gU1xKIxQIIVopEhX+eBhxcaPvHZdf0mI0IPb2hvXBMmhCuAS1tQgXDTmzagpRW89RDj2+6dA
1unJpA55JfDlWOFKNpKnYw0ldKFPhtj3sJMSIe+KR7p1jXkhcPrjVlkdxwHK+ZByw2HFl0jRxj8Z
R9XBH4BeK/xbbkPFmtTPyEu3zCMgu2HTxNhQ14ImSzjT87iR8XMaee9ZGe9lVb/VzqmmnmP0c2hV
1G9UHOw4qhtbOGU3ffZPxBzhIDFWHHZhQ0Qf1VDvtfKOoyJW4VQEvEY3vi2Btidtat+WRsb+KIoP
qq0ADpGp7J64z/UmQlc33HWO/cOmslszye9YIAuu1apbQRJ5Diy480Rp+ApZOaiG3smEybNh8VSH
wdqqKnqw9WOURJ9Au/NNUKdXNJKETMt7mYYx/XbpShlgLvWwi/KyW/rIdimvOjYE797D7i5kcpQ6
ugiHPlkMhUwLch31AzxgSahOaX/diOK+dvQl7J1fwS0OvR5knZmiXEHlptLd3GP3VLDEQ+lXqyQq
H6aq93ZaTtvWSx9afxGky3CTOvE5G5W9tsMjD4pLV7ePhoz6G7sFcVfa9wQcXmzfewyXwrmlCwCN
kAGR9GBPapnHKL5Ig8oQQdv5nMDxUxCEiYlthvCr4DAJRcVV5au/tJ5jkg6QOEVFLGvSPSTI+FdG
IGRdm4URU1ERvqmyfo2M7BUoF5ZEqn0ZGrTlPEJ85UlXfGe8jqylnDec4AhtAwO+Da34ZrRh349u
eJ8N/GWVxtjk9PCFYBcbm3x5ao6KALzjIbjhhWiT8l4F/TdDt3Njvlq5g4WcOstkMPNdjhYRm2Am
poxHbE/5jVt8S3ZIeS5+h1lEh1K2W23ET7OEylu6m44V7Jl4gYQCdyjqah/o4JU6NLYGCYeLNmZM
mRADw+Gny2aKHiLkyVheLZiQuLbJOaTxPRufmoMKeXZpsIT3ydAYQJUY4CyHpkTvUCfY7ZsyvsS2
pu4Wf+POcdkThCzPMhhjvQATMGY+O0WDrTROOpaMRtO/04vFe8Be+ZULYyx1N+WQXTHvgzA1P00N
SkZH9rdIsX01mOzAhcwsOD33LaICFYkGfCvlwhu3kj+u0xkbk35s5XNnAshUwuqq3m2zg4TrH5tO
grosOWs2zgPxbRyQBfxol3kv19M2DIkghnP/hS/9FvP6sJSJkogCvliUiQeEELRLiwu5Lj0YxHP7
3c3mNxuMZCN0hNbDso8tM1P2xGGO9emKlTj/0bO0sEUrVk6ZvDUwbLuR2kRlu5gFy+l96v0HF5WW
w0l57DMck1FcMgANEUbEscCHPOtvKdviOATxpeFYHpNUPcSlBvEzR5ucv40F2PxRjUjX5VwOyH7h
PY5DmH6DupIKHdZFVH3ZPD15GfiBNhZzj2fxpMjNFz+cSasF1ouo242pk4uO1FNvGf42l7eDEyW7
roGig/Fqk/otRwuMbU23m6VE71XsLxGp03Rkt2gfXAIzbtI++NOj2emTX+Q/uPtw3ZSYPfXwzI7g
UGVQM0brrqinZpUuiEy3DGiQnJ2908vPAAqE7yXbydkn9nCu9JzcQcQH+GcHgIeQjuDhk7uisJYx
Trju1UlYJahwMybZsa6WOuwx3udWOG7zCGdAObCfBYhGQxi8UIiv57mFx6UrkAX+UOOgCdpVYWNJ
nLP5GMQYDVUKZMMkBjWI9AWTKeSmKc6OuDD2Zmvft/kVgFTzTIB5fAS6ATYnnLlbQxqRgxAY5WkN
BR/kmF61BR4B/FWbZwtHKmc7CNh1Ud9XaVReI8VB09ENNLVuTQUO3epTFLL8rPpDL7mpByqhQZzc
Namt6Pr3oflg2RGsNMnpOpLW7dwLjNU18BsnUuY1cxLcrqFAziIZL+PuIf4kb3zSBWU0Xunxo5tj
NCVezDIxV5nziMWBrUzBLBjr4LZiloiXXT+tJnj2s2pYWfQmEORgHrQM0pgxEINx+EhSd7xtlAI9
2bCh4ce2K8lt49vAnYJvgO1X8QTUzbwFP87GNxv26JwAGtyYxvr+dmCwh9NrM4g507ahRC7kS3Cl
iQ5QIVq6dtXdFaLFzRl3XFxWtun9qbv7+/0goTFG2RrZL+ruyGS3a+FjYioEkZKEwvhtbFwBaKd3
UxWK+2H5gBh9K2o60e3GDy/LsFFNVXpvJKQleYAxSy2/VMsHjuwN22d6iceeUmV7iuT27087K4/X
mm5rDoZ8Hpc31qB4bFEr/eTUq+I+mrE5eBTR+imHJmQ8Hw1sSrlEC3Ruxm0cJJnvR1yo1qGM7WMt
+ucuCSg/IS+0ZqHx4HFN7O1pNBbfTYCXI1uHc41Ooulb4P7yHEsQkCSpYG02yUuz+MW7waekdM1C
Ibw0UmJ9S8Uxem4gvzNhuW+qJ24elUsziBfeWupfCx1qE5NRWrOJGJ5tG1qtazz9/WKgk2VkT7xq
VF7vM9ManxtIphHek8e/XxU62QajF++Ei+mwyYMRB70r8LF4lywKnauYVfWsXOOfV5fN+e9XcxfZ
dHwpsXNs8eC6vXzmquCOaqIHNSKTz7YzuTiv+nH396fmOK1mcwjWgSFTaNyhfObd0u8kxkz8b0o9
m3GYHtLJdxaLNQlIn/HHw+Z5zC0IJBC+1XMZjhPvCtYhUxbAKsRl+NLmWX3qk5a4yBCe2U7lV46X
YMZFfjHzxiN6YW3tEPd97vGgHTk5WQ739pEZ6Nv38aKduqKSHwB7jsBWWYKUVX71qjneTEWEMOAO
p1oH023ddA50kJAmlrl5B9lCSDL1V/VAS0FFxee+9yYDn5p+MmRh3EkuWIfPrmMjfCkkGKWc09VA
gGDPEQ+sISX1N5oqLBby02PpULMaD69wy3ELhhlzF+99PDm7iUQCKyn0PZgyZGuc77YYug0RCI51
i2MhYaW/U0ng0KWKsQKELAbdpGCBgL2ldqP6oJNwq3W6wcpoIw3HySYVzK0B4IGp7e8qxTq/dcJ4
w42UVt2LFNWrbecu0kj4yCaTQbByeJpYUDNgFMgdVvlzPo/NmprAexEQ+zSpXyyXPkm7Hn5ySpsH
Fnp9k3FZarEMnpAzK853UUBslGdqDN2QoYXHlvyN5+lKr7u7oQLjBfwfxlvckVXsMW/Fi0HYIo3e
jvotd/SjoXhz11DD6HgTt31wid0a8C77DrcfyV+cpCRLEHMiW9jF3zn3L8/laooGFvCTQ/61aSXL
BscDa+oaG+4qPEei6dHlGKPHYfG4wFXqsedy0rEv5TgEECkRIIUnN2Jgj+AHZxLun4kyYNNFbP8s
z3+wR//eMiQYUd/7GkI4bSI21hn8DegK1qGQosdyoa3d8jSkGLPZGe9gYeP94HnfbIiRocsODlti
7cLBAiQ2kg0G1MZrmbofIoQDqaSFj4JYk5VwSq7SSlABUT/mDIWlC0GBY9u+kEznRszmKIh6k7sN
PmiH3ddcWHf4AFj5RA3rRdKhQxpA5iR7YUvFuJb7922zkCzIJze0FyJZId7rONgAcQK8qsaIGBIx
Wc80wJVgRksRhUI1/RbMsoUTXhsApsLhgBjEwCwTt2eXWX/XKuPta2hqTFwOUUVu8H7DGphywg6A
R2q75rafMlGiXuJPuk/yIl8jDX+J2Y82NqZxJgCI77K8Y5B/ymswnE6E9KTkcOdF0Q0mK7mZapMD
ZkQupAJF1QHMMbX1Xcf2W5wEw84oyHtRrsw6YphXfVmOpyqlfcznWSQC2nMpMXjQDq52Gjnluk81
WpN7p9zu14zirzY3fkANiGlxTwrW1qXVn/PBfMs85qcpMajgtS9dBVsXRV3AaEO0H8ECp8Owdxp3
2DjF9zxnxQqdah2Fw6+YNxlM/FUhzgMvx4EvCC2s/FRtuleieYtEOBxC3u9gJS8h/9SNLmnTwiI+
N+l708fPWeQ9d21jbbJKXXFfX8Z4/GGV0ewb32ZLmX6l3IYOIy2JqcTtFhc49fkpoY7q+mqmyTPk
ic1sd6x/ozcApNvR606t5G4T2gO1r86ah4u74/YC33sTkE7aIx4/0bDXmhzyc0cabx2xigRYCCZ1
oAzFGNwEL3lGNztbQfRrnJFpaaUXojhgpieOtNq9A4oGRIK51ZwzDAE+t7nS7lfEHZDIwlWhAMEF
2cxTb2ZTgBiwdh1F+VHJAzJhQJHYwjnA7uugZDIrvbt44dbkU3C1E6IhDq89UHj7FImRKpA4xeTO
cjyFh7+e9Ozxxg1f54HkNz79q3KBKNo4DBDTJ+YwUFkbEC+40jJzy1WBHRq17GO2BuZa90rZ06um
TyQZcPCgyRDKwHPPjq3ZOJAhBqmMlZciW3mhwExrKMDHOac0+MXNhECTZ1dJVmAf8n9VlASEWBSI
cBMtzpCBYeTsCjvnCSdpVy0R/qmZO5UaY0aB2L3lgHqeKlLKSvgZ2lDxaibqTfjeNc+nR5lqqL1x
9jxNpbfOZfDm8kyY2vk5a+dFixkoEgjYtTWpeR+YweM8SI4y6eIPx87YzVTCeLk6NbZ+IalI8pYO
YZE2VAXgZYc9J9XGJVGCTOmSzMcUwCRJoWVFK4if/LJZQf/2fSTDmVJ0y/xitVa1iQSXlmDHq8d9
KAywDN5TkMbR2h9CWOegJKbUgn5YhoeiT7A+MLmXFvgcMKb4wDH/eAE7RmaDFe1IuCIc8zHuwyc2
D5cymmgQK6IDsi1f7tTtLMN+LnvxrzDreEOqbGYBr43hrojce8ZQtLZcI0ZW/2xN343zg8fzK82S
azC2aNFzSdLHoKqeOQ3d/MNphL8NyRdi9rfIC8K+0nP1mGP64VZyG1fG1fbiU1body+nz9LvOZIl
5cfoozQp1173gIWZGfstT2usZYmLs87wz5SeoG4oAtVzVt9OiRx3S4Btoy6Bz0+mWFg3/uT8o6Rn
qacZ+LINWrphs62gxuDg7CJgKbrbwhBi1bcER0qY3ACu3oOUKw2lQRAm5jnYAc2Iuuq76PN/jcXb
IbFeCZmtSyrMYQowvThInnkYjitnkB+wA5AGx+Yxc8XB7e5SrFFsfPAK+bBHdMt3Y7XJ01SCRWXF
8pSHJDqKiAy6hW0VMSSk7bLMvVPY5F/ceNe+yQKZ6vij3SAScTY6Qm8+55Ee90qrx9bsnvy+WxGk
f+qdB1PNIyVUhO8jq3ymMeaY2N6XIcLTqHlCGC0h0rqlj9Xvzk3MQX8ogjUE2VutkX5c59Dy2N6z
cj311IjzDLd3gQ9QaMCL0tc3mqFBYSjgKtfXnkPTboD5F1dcnGNqXufQa9cE+2gPFB95rW9dSs54
QqKQWvar7uzbsEoaFKRF5nc7bjSCBpRfWfH4iBRFE9L17H1TYrZbcgztgMIKuY2bJwqm5TDD2G6x
gNbA8K3ZmV/SKIHdus+H4TOipIhzHrYCOYH3nAWYYwN051juymxmITx8WC33XIktwo5ArBHatNvz
5PIlcG41uIXVtIRchNeW6EDpe9DN48k3onvsVI85vrdNFAmqS32quSnrKrIQcx73Qmn+1pbb72jB
IoeW3kVO80pKhYqtkcq7MPrUqIs0t5jqPqqftE/JwpixK0JQD7zv2uP0bzvmLaWqA5er7Xwk0LTY
yfA05rvdVx4MLBdFvc0RnXUDB6+OswN3ISAp8VuUZOmmSblPTAZkL0+YrNClAvca5huzxv9k++8j
9fYoGgUvGbgLuVBZjJ84NRleZb6eYgM3aNsdp+Vs5OFICQemH94qT57NaNf21ifq4dx6qKbu26T6
bydpDrgIrqltbc08/SjQN8IOQmsWocnmA9DAT0tj84l7OE4BA9Wc2t8d9+4qc0G/hvaL9PrPcuKO
bZQZJwD9Qy0u+Vck8bx5FWZ8xu/+Qu80Y2xmvSJq/mCEt/zixx9xFc518zVJzGSOpKSjmUGpOyDl
6rEt1q7pYXajfWSO401ROzvSafhsDbVj/b7527MUFcoc9xPTmd/BrZwSTd54qv1PqKwb4UcvYdI/
+VzFQWMWOJp+wNmAK5wB6mTcwkyZUb3n/V6RNc8AV3ZhhfDbgk2g9vyGPB9edC+7jXqg0l6cbXBX
mAjeAeI1sQZedcxyNLup7KgS3R3b4N4r0mhdV8YHJXnDHqknHefTVLcz0BGA1Hai71UefKGuXx03
HNfz3NxPnjrHRf7o+cDkTUEd4fRiTvHaCkx/TY/mS1Bw2oBcHiWosDgm4eeQ6vTr8MOiFGiNaCtg
vnB/cjCjkKn+IEtHVlw7n06CDcEIMYllxN070a3MhLNNjorue/ZLk7VqTwFUisOKwi6/JoaLlryZ
ZpxjIUCN1ANcHCjEVCcYPoquOUwl00kYt++uFsDqnX/pbD9Dz/Q3XgnrQ7gPbTQ9kS3dWWb/DFyx
O7NOoKYc61vXimfZ0K5gWPge6nuvpthVojZ2UbgW9h1lHS9qGPdeujg+2yhah1TCjeXnGKk3jEwl
mA7jhNXiR6OeHzW5IjzvnBV0YWKYjtmTK8J2IcvyrMMUAOHvPBNPvWlt7jZ+XOL0aMp95lLxA4IP
qaHCfNu/B7n46rAxrHqvUNTt4d2aktsgp7bEYqc5uJeuQzz3swDk7UhjaU352CRA6ck3wI5k60hy
rJZ/zQ+Sj4jxxK9SIjGQ2caWdU3pITIUgo4awVHixqmbZ3Jgh36yxa6xcvyPOUXZWf1vTAj8O4PC
i0dlLoBACikOtcbexQ+IUOqDzgXjL5xpxZu+Cut3VSzdnhmZBB/6H2fD4pjnxW8E7oG8ffBks5vq
YKsT3/O2NgR/hgDSi7K5n0VyrO1kD61qRbnV2cigTjZNw2bH8z/MaT6kefWQz4PaZYH4MWesW2zm
GEbUy9gKH8dc4a3dLjolLrxMSkoegzh+YlBnJDUtBXOA2oVqP1thTLdunq6xCzJCJrNe0/189Jr2
NjEZaCBeWDvHQVvluZhSDQBCkIa3prCuTlqDDOqCD0ig4hSWA19hiHVRDf/CWn3XvpxA6os1ZDQW
aKAs132X817P2g0MqXczGfJd01qYi9IZs2HGzSFzKg6yc7UWym6OZsJ40kGvMMkSeC1NnwAx6fah
X6xdBP9rZ+C1KUpimI7TnT0s7OVAxFcjqRPP859S8xNil8//Mm2GLibT0OPpC6AiSMl2oxtphOip
lwqD2b0U6PMmKWvc6esub5D2Ov2II+k+csfTUO27lnjEUOqITxHhHUOoyllMgdhLmsI8Tr7xFg2m
i8+Pyq84frcbICmjHJG+nGd0v6WTHGRw5nbtIQxxGqnj2CoWyFkx7mRsd7e9cy4NfDZ6DMVWkHdv
ZpMfbsZIHzrHbmw5ccMfCfzXnsgzeaWESlirFGSfOSfT5myurS4jnkYqo+gjYui5+5rJBH+WOhVd
qH6cwXvg7FpfXfySbA1Y6voRC7nJyA5+Eh2NhNywZeHM1hmEE+j89nKWSdaW8RuXGE7S5sTSTe4l
r8zQzNchGP21Hp/ctMMexIUSzuZpcIgcmsPFJVV/jMfp1rBnH7SQ+0i6ENW+M3CVooR4CTyUqcIL
6wU7TBD0D7+YGURgIzMvsZzgtSXZqy/CnQTvgm8ZaFLvgSDJan89MvGgGuU/fuA0O1bvSs9YKUhi
imA6NXlPUjiFMOPMznbs0NncQD/OEW+PXAwvRsNDWzg9+zx62rnd/docmyD82xGi+3e5WCkRzuO9
nXacveqfVi7myh4Y87QfbgMnuoZTRH9QVII6yupvADirMTA5v4Vs6QybQG0znXvfCo6WztXB1IBG
ZJdv9lHbxLTELgo8yCkk83ptVuxyY+8bORwSz7cxOtEam7p/47bFMwym/Fo45Men79bvek61SbOp
G2MbT5m8Rc/5dDqTvGsLniJuKBsc+hPHVu6wAzW6g/koazQBv+umGw6Q9BKx+eTAON2MVJEtRAtY
OyRYUeGeqoBkpnHfROB54rlgO5RFdz0nGbPCFqHBR6CKvwDvYe5vQrjYXOj80GiWMigNimX5mjVl
QvcMDUMT8UmqIaN3jKp382id7C4/uPmETQiHE3QxD10W/3SIPfhgdPj9M59rd95YKTtK9LaGiWs4
TqFLZ3MOc1PJTYV4dmtBHlrPGWmjnpvbuRmSp8qE3zHV7gH9ptpZnoYFJTwASonC2h/RbYmtXuF/
WNGYhdt2WX1gnEu7s3SJiE/9b96mdzXp9VU/BVhk8vxJh8x+aX7IXaJVMtByW5OiNAlkbkyIU8h6
5MzoJ6vq00xZyoje4MULDKx9tmznu8mME6u5dRK49wrD8zYLyQHQnyWSjwB9uy3Szz5nkQl04sIr
eorLPD6UNXvthOXngO9jnRkN1sahWFcJa9OGG6A58z6zzQoYk9f88LSwTf8H63e9yeytbWAVS+Lt
VHB9JDAHuPW4pKfHs8CYAMNpAh5Eu6rUJ8+fv9KhdBj71lZUPOI7h02lm22W288+6Qs0nfzbE8R9
hxqQquNw8flQ3Tb+8mor/cY3HXJXbWiQNMN7N7Y/5qh6dofvuZ0+26zojqqQnyMVeWNGjh9uQ2aP
Z1xd3YYn0XsThLfmML2nDmlAXAsEugB3cnwzf0pWuyus51BtjWXW67rXvGQ3EC27+PElT4IKZJxc
qQ6gfzagVxLxeqz67JWWMOwU4Y6V3bPBVwuMnkbimRGK7wKzu2FdWmFciKJsOFHh4WpCE/f7jUwm
sadAeL7JuD8E2npn/ztyiwEuMXM4X+UIp6KzkxWEsYdsGh2eOhgCurz+CnI8yP3UvRkOvE6397jw
+2Cb62HpHcFNwg2W9oim3lsQmDaz6R/t0uLf5CplrBlPJjYK5PYY3rzPdVFJ9zYevpVB6SxleMtM
z8bYzf7RQfkuqIy+8fG2cjEQFCuli1zZz7t6wJqLxsXuV+v30QM5Y2MAXzme/TkNLUXOyKdz0t2Y
oT2tuQ9pen3OlhfcWSnNf+FSGuvzLndSsW0XQoFZPYyy5NiQZuaqbkJU3OSniKyfmlDQjTuWPGBb
jziabnA1AFvDoUU+p1nsLWw5LPUYZvaDqoNXCbSBWS9n/zjybrKjRRKWLYuuMn5LbO5pfF950kxM
6kN409yVSOy4/2KekD2nJHKuN8lEKM92/MPYTreuBOLonseMlJmFrezGMnNzP+mae1kJrDnLGeoI
r/Jb83zSrEhNIXA+hv5y8KVJryxIvuLGIHCAqYZRc2W6+T0bvXljMOmstHMZIqNnE6dINnbm9z6J
omoTZBDqlW+dySPSUSt7NhiOf0uBoNwFyr+kkrctZB/7oPyel8Vc6iprlj8j63yVIu0pk8HMiJJ4
j18bIIZl/rajH15bEuE3wnmYCsanBF17Jue2rSpKewnxaMN94u2DzdhWPxFbGxb0M2P10p2Z+tld
xLiBZfIzH/OdmZF2qKmd6cc1d+p+NdAqyOmDTYbiikKrO1epcwgmy94OfvtoJcYx7M0NqKH1CHPD
Kx4CEumYjrIvJ6PLKfPUQ5KTuhmD0l5V5FbUoHl/KPqRqEx35p+OdjXQT7hCil7s+kjupqmiBbHu
f52Gu6RfZMACeMd6NQHKjG5up+Zm1g7eoW+GtyxTryDHPty8fk+CXTYRq5Wt9egWuUvGUZ/zDNoK
AICLEATQ2onzVRsP20zY3jp5nIrJ3XhqwihnJXdWA1Y4zt+zuGba6nhKUdnDmB9hL5YzkD5sxF9j
yFa+np171dhMrLmmHaIo7mXE8N+S01oTGOBZzhJ/7WF7JUyHHIca/+ONRHdr1r249Yt1HBc/ma8+
lb0rfJvggclDJwinXezSFlViO+EUMkGOaIcHDL8NV1HRQSrCWw+8XHAEz1iVmK1MbzDBrbSHWg6b
mp3wtWtdEI7KY5horEun/TuHv5PogokUjVhWJOTpbJkzb1o7OAy0nQ3dD1uTh/F/ODqP7dSRKIp+
kdaqkkppSgYDBgfgeaLlqJyzvr63etrhPRukqhvO2acorqA5wDFHr5KbauPhsmUiDdTRiPXgQNON
BAqPQILSint72YyokIx+nAF6zqGMM36kLsOvi/5N0r43BCZ5s4aIHx2EdxKz0vRTFItWb0HgLCUf
ZdVFW1kX71Nd7PsaRZVLDgo1ZZrz2CeUIYQJbTGnQ4gZ2qMOn5yFWT3p09p3MEkbwiBz0kp512Sr
PSVadJBOmGx6JDPLGK7FWvB3rTQvfu+ZjO7zKLsxXqh2rtybFgMD9upkPhBpaQTae1MLRqzKZPYl
1cMqy5vylWA/x4mbMB8sWhxnQ1bHCyR1/9hsXAJ6mooaki2PqOj2iv/1JTpO24WR+dNmqvWC7Spi
tHHUW7p4B2xWkfw18wwnH5hwDQEHgnDT317qCrea/iqOA0DoNakeycpRZNlXIAoz3LDrYOCklkzw
lQGzCiHwtGstwVVRG9d0tBm31tHAkgC4sweET/AviV7YdZUVLGUwyIVK/dPom+zvBp6zDktLorkh
5ox0PlAQX/NG/L9BoqHX5sSGdFm3SItdvcQKhITE5HhL0bInBreQm1aPAeRBQZ7nyK6TwE8rdIvL
AHVmLR3l8Y5vhvl0rlurgUXU7rkjTKJEsKhDo0DY4yCd7Kq3oh3vtgD1GQh81Q2nPAMi8rD09F/Q
vVWTA/vOv/lu/0pEzQ8cwtlEbcil7XOhlOLbaJu7YyJY8KT+N6TY8s1eekv2H5ARa6pL02caadUw
AUs/XXI8MCXkxXothI1EhlI6CAhjDZgK0QmwTPXYNOXeR1XW34RPHoDN7OsMUzRpgrn2WnNQweQA
1YHpvk/viLgXod1tFaUmsyWBcJh5czN9wWV9jwj/athE80TuwUShF9HgUnKj5fKaeSDR/SlcJ/5w
T/wI8FcgykXyXfrVq+rHd7OQp4iQmMWtthsSr8G6KKk/53b70pughI1uz2pilznpbqqHgxUg2Rzt
HzcOb6K13/OUY9MXyEMNXoTohxER37bLwqDMGtoT2g+YlXFnc2sAnoSi50NH+v8fkKUObU1GDy2h
DJnMzQASdBiTo+iQiGpKobHLbIRuzJtHpMehAQMUdzXLKu4KcyJhKU+uBuK6RLGy8dXD73Bf1clL
iYWA5cGyY8PQyujIYB6XlD0cw7g5eyTVVUWwg1W816L62fX1vd4w1sfHMEX3iDWDHgLnNMITlAWK
g3lcwkY+JlENHEl5D7Tw5k3DpbY3U9nv46K4OEO/yc18H4TRKpwRF4Z/rFr4jmTN0WdpQfgxTBTl
HYJBlCe4f+MP8BxvveVfAOVjM9l5gbzEtn+N2i3lOLKVvnkx7Pbg+M573jH3KvB26Pl70OZkxxYw
wXglrBHjjF0R8+jG27ECxTZFxdIsiT0IEk6DmqSZ2urh41bDNmmic9dVkI0nplbiQ1DVBkx/YIEe
bIiO0cDpC76KNzWPvnPz10gESb0MgdKu+lEOvNnSiFuyfvE5Mz+MspxyNsIIl6ZGsJv1vDSguM4i
qHCwFZYtipGmA1w5JDeegGNsY8zz3soifhfgIYPEuASEPVky/ShbMJnA0DHNqH3Jcrcfk0dt/pNZ
+s2+nmw3b7yMMSeu5HWcZd2a9w3EARxGzNTOSAU87HpruvPSoOShjl4KnlJe8XGR6fkDsOVOjekx
7TlVQjV+MzZ+iwly1cbqDPeRbLgRuQOoUlx7aiWqLMXaB3hPZfaqs/0zsbBQIDP8HlXA5zAO52Qq
jG2L6HARm7M+WJ56HZj/WPzaZA2PQr1qsfvStcYLjiCm8kn7U+LmHsF3+DkEergtiykTVyBRNzmn
rhcMLQjFWoY2iWnxNkmlWLOwO1Ru9Vsp7Q9X3I7mGXR4YgPfM7VjZtFdtDI3Fo7Xnpki0uIQ0YeA
HycMAoUo6VZu3D/qObra99VfFmPod0ZEff0TykQk3zOxwOGPa03IXaOHzq5O6fZh2ixg+cXFCEM8
eGb7OS5zZ5tJWtuwIkmA6Uaupe9l36542MnGzcN96w4HP7axQwzA4SVhlFY+Q0tGNrsFzhPGCSH1
gRl867X8jRTOyDaKb0g6N3ricnNXUBEFzrhmqvas/E8qr14pJD7TNGp2lmDXD6OKQJX4YUxww7MU
8W0xPFCpPCfartJpl4q4v9A8f2qarOnCR6b79jFiZI5dTS2YivsLL5m2ZmxQlyngdoAocoVimbp8
P+f86QHnjjEGVyNxt1lv/0t682q14l/BgmqFCdnX1Llz6r+4I/gwRx6cmeO3Gxv7godQtH8h8X2c
b8M5+yjfZE0L7bPeM9v8LXGHezOqLzsMXyJTvGakDFKIE9Bhlzeip59sA0+6C5XOJ0egM7W1Rafi
q+wQMZ22mb8yLYTtnE1/tHcvhqP6JVN1V1hbdhjkrG8jwIEdhIrl/FuTM5tsnUKwJQ+eVDydWeSc
9bRc09Yd0MDO2K2fqqJewKvSE89OJ2wij15qmXdOAUQkrLuMkbjJaWur9DhwZY34sflS14MYvmkT
EcBS1suMgyOBLLbsJ/cyOfAAcgBMCsBJPj27tfEWSesj9OKYw2j8wYVTL4YKVZqOA4Lm5lD3E2B3
EDBRzXM1FLCICe/LmMsiyn61AoE2D+fe0G79vr2S3N5Bcs23jF7eHL7MSc9eeib0uKWJC1To/6Mu
WyHnbZDhWBSDtgsnJqTN9PthRShmvLba9AtTz7pMui0dLoGo9oJrZc0SzuWmSNPnIf9EeRp2Vrlx
Cydah4r33nL8m9ST5zjXsCWZmE4nmCR4tEhTn559tsRs2t6AL/ISwzeykupOpNxfS8wrjRIJ5HJa
2w1NfISebFE31EmfqCXh7YatjmQjIITKeCe/Y9ZY0VNZzVwEeQfdIC6bsdiQHgpT4r5OOLDAVy+m
dFqIjoCYkGge6mH6CuokBmnBbyaFtTSr4jrCD1oVFU+0w3ePoHalc7uvMjCGcFn1tRXkb2Htn6LJ
PXXdnniye9q1Wz3vLr0/PPllukOrVhGctY3QqSWt90l/VUgVLL2BIAjH/9C0kE0CDMMS48QiIEJr
bMQamsReaR3BdhobUajAmJh51Qs0I8TFbUONhAV9lOuBHdIUdT2gxganUhS3zBnKbYu6r7LSo3Rs
uexTog1cmmiswrDDmSU25a+VRydVyZMRM2Ccevk0cD61trGOG/BdiP60dodkGxE9qcVJzJopL6Ga
N9aHFjuIESDV5kXwlNUNQE2JGqFu733Ft1lGGSKXEyBn2jnq+0WsvygH520WpQejbrDpXTvOtYl8
24XuBH/zOzjm7TXomGdTzd+GuD9FlUbCt4JG43/0rjp4VvHmZeZTAUxgJfQJuS0g/pK25Niz2F25
TXHJHflZa0gaS1ZpreqwBOWnieWREvhoBeCJVPHLZ8Vvr36yxLgVll1vE81+owzPKtda2nT2i3DA
/B5V+0GxZleYMLW6LRZNm/KAdqDJRlT+1DcFH7o0MQxkZMaPAem/IVZ8MXb3jFNtAX6Wf+9izp8T
s3DhZws9VTdFdac1LJJp3xctfWWXi1e207uQ7S3ZIg81IOr2SQCZbPMRYnduuSvWBA0QpkBahs7Y
HPPYoksbqJrucRq6N7Of8CYk3ibHaqfcCDo5AD+bL0UV/2+5VqF/6TGmhsEXk3xj4Y7QR1qqXNZ2
f3jA3nyNfFXYnYSfQ5YPnZUqIccJwIO+iYygaLGJQWuulHl1BKUopQDkvhZxH5BsFZHq6iJxWQYn
MXGNa7qHYQgAB/OcV5xhV4ERnznlVze5VxMDECdQ2aJquSThL3KleClq7TTawzkgcUiGm1YOa18b
/qihin3rMy2XN0Iy760ZfovK2rbC3Q4Nq0zNWEHMHt4q37zw52hrLwecnFj+wUctLaRBnptJjocU
zcV7qkXxT1NMotIc017XvBU5kmRp5p9V0+0aA9aD31J+1KSaw2ESeAMukVmdBdftxjScn6xRWMmt
I6kBrPgZOWPyyjdhQyGha/uxcfBou/qmGcjOYbxgD+73lFLQWD9ZCDtxVnDGkkVikhVHKwC/JkDv
+6I4wQi7OJF3EyDTGnd6NVtzXLd69KLKEki6vaMRJLMw9T9IbHiQjU5wirN0UNMVjoKNxyKH7ZP2
JsX0g0cN61qxY1IFRLbrrmkY7kVJERK7lDIJzs2aZUYNcN23j2wdzvglo0Maee866apLMTJEgyuF
YPxbtP5f7eLeb8IdWCjWLoRuFnh53kw4Xl6AkoEtyZoG75BAGDLsp7I1riJvW+aWBIg4GmlSFYls
OaP5RNanwggo/lhuRSBdFy0rEp5kZ815nUIkxODtWNOhIIdw0pA5WLIf9iissRRlKLWi3jhro3Fr
zWxkQ45Nx5PIVeXFnDqqc+vceaRqIK62+/HHZX6w8kmEtOZMMWEPpwKUXI9/QjjlHa/ALZ+Ka5HQ
oBMp+gte6zL0SFUbQs7QgqTU9hjMkGWzOe2rpVtr27p1j8hOlyBYyI0K2AckXPtiPEx0kygVcaQb
bb2p7P6k1x+xP2fZGvKakKrZSMGcdVpX3iv+csi1LZMqc8T1ZBOK4GuOsQ6MQi4qlwTgqLp0YXCp
KoN5PRUVlcm3jWddn009tU1UNaANon3eiK6/mCTTx9K96f6atL1XPfTIgYFyN4W3sXDfsH/jRaF1
k/Vw0bz8arjJtoMVDWws1MJ3L7xVdnJVeX1TafuXkJCB7SyUwBG5yfdJ7MPqeO3r6FL30bpU9NIB
iRSkql8AI8bYvLiH5xcOizVAFER6Rer9yPS3ECCe856p7VCykE4T/A7RV9gFG0uLHmlBckRH4MDG
Kf5ZbfVVFNOy6SFVxJW4+aZ14ZWYCTtMfsNSoni14aq5F0Fs5qoufDQNefsAX8C8WOr3svTfjCTZ
CtFvQt39qVXK/CIeTjkDHld5z0mqPzoEZ0Cd1okbbmxAoeizWfTOxsYqan8mrV9BchlJaMCfhd4X
4L/b0T2r6lbL7FNkH6lDEp1v09FWFNrMvmYJyBrD5B/Glw36NjRWgRyWUX2hVpt2Pp0yydXPg+O9
OH6MML0gsE/U/3pp7lFVcNVUFHtmnR773jgkMAPhYbvvhubiT+ddDUs8DyL7zq3pZo7XAiiCZw8H
Tyl7PQsnI6P8CzEcJaP7nSXiC6TmF1buDa6Wx4jWAMMgzyQixnezKt9LznVytz+GxrsqLWBcErAx
VAQIWX3wrcmRRAfgK+2bXbRffD+Im5olvEDM5R4M5iZPmawhjAtEupFOx03f01x2o7XlVj/KCSxI
+OdXVrEwDf9Wd3vKxm0oa5jqLCX4LOfghz5b57r4C2iO9DIC7jNP7ox7UYPlGIzKX06m2hneE4Ek
X7ZO0g1BuEHkfTqudydW6oAZY8npiMEGVZ8U4kEmJrM6S5yYYzBJkcxym69QdLfBatd1C7JYPMPD
f7YEBVVBBVmdyBp9TKSzzw0VjQB7sNC8dxml1VC9l6Q9NCI8JjG2YPnQi3FtIPANIRxK1LLCseh/
o4uhj1+o2I4e47a8B+xjWLsILGmdNg8C7v6UvbdGm3GEDQmgudpE+BV4AwL7yCm3p4PZC9N4nn+4
Upxl5WzSXN93UXKJlXtIqXIbSkmdBSGJnPEF646GUSdam4rCWXYh44lUu0FripZvA0cEMJWD3qpf
FU7H2q6+7c5lnOVe25mjG9dvcqQXNud6MM+W5Rij6Jn7J8YNzBJJTISK/w+7BVul+hzWqzBIaF3y
eY+cULlVFembP70DNyiWPJdGSmIBe7vX/JFjuxQxR5LtERDmoK8OQ+zw/oiEFa5jXdhri6IdPySD
+jjs4Hp3W867c2vRAetQiL0ORrKjzTDVBm0Vc4UKanYVjcbC0HUsCf2uH6MLUQw/dYVtoulBUPvm
kwu1ITwncGyXbDA9FsL5BbggNuUmhTlk/jkoIHuBHqqOP8ckGKGOUiJ3LkzMsma/bdB9cORKN/wx
Au5+zgWIbsNT7vXvdS2foompeoaGEx/SgGW8RYxShsT2BOOf6TgoYgd+nfRsB+JfVloX5shM9KsT
myaGx957xeMxVcEDojMwqto7+T4FQKNxFI/A1pxZpT7TG+nIIH1/RbgynuxmfPdrBuOehfRM5vA5
0leF/7jyg3YxOQ4zQdwt366L0lVy41Ow/XYyPzl9xOk2/z5+8u7WvLyxhWhehmxnxxYzDN/Zbgju
KR3NqgD7zeBJHJqgwsNLM7NEOk4kps5AloFwOLvnwxJZ/FCFO6vUrrFQf9Zwd6vqI2rQ8OKiggpt
08RP3UC+jvgsOqwMRcY7ngBEG/GjWQrScdu9sqN5hLVZMDAjZckSw8nR42fy6nnf7DmMDruGn314
tCzYyTYkXTJNCvNxS84Adrf+VrhIKrqBZb6G8FwPh8+c0WanJ0/+dO6dEdlx33YbSuJLk+csrEus
74qB1sCPlimX55Wk8pgzDDf/TQwqZdFqn1Djn1kh1UJ79E5f8kahEQjM7qzlIOQm/12LcQ2iff3T
JdvlYvxwS86TCF4fCDUXchhR3nWQse7EMKmb85ArXxFnfqmzBuBhBYuHCpPZs3fHUPjq9UJSdkUf
nWQnY4dfdTqai6jxvhyMbHit7pODtburj8RXvdsxgxUy/5qlQCeqGus2v/8DHNhFHULCFzZOEr/J
vhRl+ATmg9E2AuWpdO4yO9MS8VG3ebAh/AXFN4gv4JrkIUyQYKAEkoQeH90Q/VGPyDQaSODqahbv
cbUzZne7F+j5tv7We8UyK2Y6ibt0CQrZ5KM2ntwp2yXGvJrQV/Y0IdYECrkgsOsDUzRG7sGYZ/3y
rjXBY+TATi1nXeeE4LgRnQ6mzNBifI1DvF6azOyb+cUibsJXJ8zVO9Ab996lgyeVC2RdCQiLHr6f
cLfx7daC8oldhO7x1uXTPUqL99ykOmgrVS8x0sA251FMh2zdwYhcsdx8YYyyESFoiJQsNcZ16Nzj
Pty2hXYPtYr2kMW+Vf5FrvxreFgZWdwyaT1GMDG+LuaFBHFJnXxXZv0yRttgCM+VPy5Jhn1HYfHh
QjfQXwjm+sYlVtNMV0v0de+2ka/tttQw/zZAM6bkR7gFzqAaeVpSP1eG99Jl44sY27M9JizH3YCz
mrSdAdumm1u/oNE/DCTlClaMVFBuXSffk7Lwp5jyWAJf3yyEd61bzOCp15zvJqcOhEICZZE7gXoC
0qv2YufOGYTGVTdeInxRnE0mfpSWNk5mTwnJe5YgEYv9IqVUdjcz74sI3A2SMcv3/wU+TjOdj3wg
QBQWcXRWtsufTV4LMgHA/KF+kCZsgirsAMu6wzujIQasizET7xOGv6yz/zRzDFZBMn0b2qXHt85L
HWFoYqY5p0UO3G4LO8bwMmrNsmjYgMLhPcGsfi9a97sG1bSyxT8nZdbkwvVpZg0vfh1Cl5l5SyRb
lfqOQnVHWX4Me5Lj7GpuMQd/YeW8LmOF0oIZOVCPYG/2Lutj57sa6x9+/m06k5eEaMetX6R/juH8
ZTT5UYPCNe3QEFhltzGxSlOBmne2DYye1+jSPxyNCRLqfiKGpXHNzOqjmnjqe1JcZ0v4Skbe2sYo
h5k3Iy0VfF1pIXP2IBWW87FeSAawrF9r/qe6qL7HWrxUPc4R+avy4JjHzXNSdD8mDcAqteofxEF7
+FArTPIrry4/8JCQ7tN5PE+vIZZg5nfYmYwKEShsRnJ2r1jk0WYaLQbT+BE5bxE2fgLOyZdrEuKT
+Ikcx75mif4BwA5lRPcZdu2TQHpRODqaVi5WbmEfGSHCCM/gq3RG5zOs29dCeedRhldHF+SzksBV
EcwGCmiJCALNSNcM6yRqXzLd/lNO8zrY7j5U5ht/+VfMyg/1GLt8UqcMjcThwGAnhZbJGdgGlPIb
3Oo+C81ngyU1NAr1OUbxh1zmgX/usGwvcEW8BmP4nGqAuIThXdpw2LGyQ+e4NFggs2Xtf9y6PpfC
3vbIaWGzc0LycIb8yKPv/THKHqdPXc7j7JKwFsUrEYyPKFFIFjEmkOy8z3wMVCnp4hZdeVmCEonK
+9CXfLmW8c9Vr60JbZXty8LgsF6m0vopX1NH+/ScicfO0cGQeeO+JLoCEVQ5YW4qCkpOpreh3vwl
7XQPJ3at7Xg0ujnVUc7pt8QA6zlfRuvZDwtWAsRqVhpv7jUBVgKYrAcV7fIqZeA1SkQ9Urv7KSs5
CHS06zbw6jhPyals5n2M5/J4QTl2Mg4+6gC2WUWOuLp6tDK9OTleqHlrfCTRcVi5nnjELf9hIiVm
uCwinpFyMPGKQxThphgkx0PmwJpLTed3Ks65qf7qCtW0N5ulQKVxrPpP9YQZ0mG72icVUTdobkkV
CQam9JawSVSJSXtDFsKbblHaQ4HVsColWX0CfCrWpsv032yRcyVxP0dpzdtK4rTQjnObwhvy2aA1
U/DmZ7Sn4B0ly3u0zonuLHCgzWD7EfUItiJEvjxLE3lcvvawy+RaGdmwLjyit9xtW+YHWesv1HBM
gnt+RV8neSG8umH6cDAfsvXvEV/QLYCvt1c6lVgdz5+9ka3y8EWqwlvnqf5jtMFFi1gAod3aoLF/
CjAIMjbuHqStP9ni0Vgawsya8ZiJqXTg8G+qCW0Ryng+nyrq+UxVnC5aJ3+w5jmMgiqpV0bPXFRi
1lSvE57QrKmoM9zroFgClgOhWKklf7x4FmK1FpYr+8fRUWVaEbM6jI2Pyfbf6tb7584uKFw4CAc8
pL8WyZS5Bqwx5/EI9O6VJc6cz4QjxNoBkazWiBZPAjI53S+FdjRYH3bO4CJKdqU6RpHomYVErM9s
drNM0J8bG3NKXsCVM0kJSkS4KZmmLiE7Uxl0xPTZ9ZmPAzvQ5HH+cS5w1Cz4kIC69ywtc5uoXTss
1phETpNNCmPkdexRo+zdsPBQDk75p7Ty7EyYfl3oqFZvXLUoPBF/juYPF9naFtpHb6m/Dv1SrZit
TensRyt11vrYdkPBOrfJerSWEINScqNsraZhnsReV+BSjBoUPRsJLL/ek+yslfInnueB6inE47nE
+vqmiWKV+hqJztZ9EuDxC+Mj1sklrYKr8Mw3IcN3s2kbIJ7ht5/pKJmg06QY6lMHtWvDkNdJtdfJ
R9UncOc5ffU+mAkc1jHceML5HbjjqxSN/Jh5vHc4JfBbSpYMXIes4V6I8zZJRg2hmC9AclQcJRLq
nbwKle0RNVwsboQFgxicevVVDAZaOweqoFEnp4KiGNEEqsaCebRuueXGriO2XYJOvkeBua4H3gIt
Zag0MOvJwoqlCbV2BG58WZc5bU7tP/t+yIcF5JyoFfOWczuKJn5GAP5hVRQSivH2vHQj6NgtNmNo
66ucGaPJE8zdEH1pQ/4ds+6DHRedo3PSxzxAU6m9oxTsF2E8BJ+wtFk05evKVu1N6COcsgb6tgvX
31YZGfU85hrGadj/aoe0juV+LQ6ZRUBC4YBHQJFQ1WV6NuN7M9E/Ax633xQJPwzzphnsm15RqbJw
G9WrpNVddwMhlErkydpPmAEEGmAUQfAPPukwXpDlFj9RWzIBFxUeZUZqngv6SvWi2XZTpYHE7vhU
vWbTWLA2pcGcpJph2x4K43UyINZtcj9ZzexKbFc9Z1VtAwPpgqspQlaGLpmNoPQx9Y/C4iFr7+7E
wgpV1KZwjGpfoLRqSh21XlA8DRnFeeDZ3qbWnelNS1UK/vGMkJt9pU7tVFvkfJUO51Bhie1klVtl
MfKJbQwk6VMiHbGKS6NdTQ3ubrByzEymSNs30Q2eQAycFyC9x6/hNr+B2TP/ujhTK4+xq322omlX
ppjf3Czkr8YJ7+cBzFz54nVdsTYc49Fpink+dRzqFWJC8e2uysQwF2EQcE0l0TvD1m+pevh9hner
JgGnnQZFPSQ5CKuwrp7bPnyBOPoaBmD5ktD/SN2Ll5OQq4ekSBkxYCb8Iha0C5uuCBWe2seWz1uR
h8MStPErMbNrHAGHdHTueMyBaTCNDlEGVk6MARTdw8iyfdDzfmMPaDvQK5O5R5G3Amd2xGO405lT
9iUSZLMp1UrnN6ymA/TfKvhOdf2kDyE2gmC688hfkCMsZDm8Oh7TaW1OxdXJZKQdg0qNmUVD0Ccz
eUCf+ghGSUVcQ+mVQ7kEslmuypKqIBwYY/V/DgnTEXouJUS2ZekDpDTik6uEYEDj6r9aEeocYS0J
P914DIU64NFkghxpZK6wCWoM91/ZkJ5mQ25AT8HLPereI+k07zXvZ3yc0aBt0zihwx7sxqytqYOQ
K2/d6M6xtyjJVJUeEmUwh/HzbWvlL4E2fpjU+WpCTgOviBlE/JXH6BaFAzw+MNFN6++Vq730UA3C
TD6LafrCXTZ01VdZNiBO/Yn16ux59tKL1N2jD4yCRj/5YDaasfVoGQRDuRi/yhQ3ags/cFaKdN6+
0RfDJP4lRsRaz+i/US7uJjffeaFzLo0eAmAAnz3P5dof2SWlHalZeO4+RpMLCtsnqYECNF2okJxW
+07XqT591pe0yhkSMw1kHzHnTJpTzrtew5wWduXn5NsTbEJI5i6FSk6vPXqUHKj0OAwyjL5U2Y8h
YewJh3qtAItDx1fnyee2DtS0ZZA5467DnPVAe4ybdHVVqNnwNwBSyoWvLzur+EW5SqDSwFy5duIv
oIu4cew7Ts2CKPXsMvb+ke+MCgzc2jqcQHhYWOQX1WD+m4e+3HZ7bECXIeXnB64Pn+AwpQ448FH9
uoX7Utf22cjm77tUz6KnR/FkfRnHE0/S3Bm4ailaTip9nkbr2SNw20/1iETzPjoRN73DASbd4F84
YLLxPPMnbtm7WMpevZKLBEmV9D9qz/RHB1KAG5QeZlAvAZ/zGLQXO8QTBdLryZBo9fiamWYQS7XM
rrVkTsrEe9pPg/4iOmdNas+ulMWX01lIFbT0NMkfpvVUF1brrSIyOHpw2uMUvDuTu8HPdUu6+tuM
qahwSpcQ3XdNKG6Jjw0NC8szUS8kMNXIqnTy3hYO1lhOcnEkVS5xd0PoXJnos4TyarFgyvle2hP5
1vFflemvoUPyAfFIP4nvAEGkI/TI7GauzGWUbNl1I4UjqGlWaQKXS25AbrBbQLIl8OsKB2HhuNG+
BtnQIpfPsN9otf7Z9Pqx1v45ZUt2Q5BiYC4msmzKbZlh4E2KnRH0D2J0DyJhQRUtTeH+ug5+y7q+
ZDU3QRe/+L5r0Sy/aikiw9JXR+EPW7osfF0DHm9DDPeJtDdgTgyxpctMDPVX3/3zyhWqvzcgRDQC
xTqNyi9vTK6xox8CF5dxoBMKOhpLWydmEefXG9vstabBJwvKrl3ruf/e8/qaTndnWLQbpw+Ja99F
SmMoxuSG5ZJGon3DOJsHlHjle+utCijzpxY0gpbeaJt/Wq2aUIrqb7wUfFQj1INi8C5x8iujbNfH
yEyZpnPvVBKbRrDJpuzH/z/qTcDbHrORSsQllEQ15W3s05UNtpVxE0D5KQIi3GH/6CjNWvjFUyIw
IgScERLgmAZlLjJPNemjnGFfajpWZrf04/pPlbgqy5yBgGaUs6KS+4gYWRw1DSMuOISpzsvXpcYe
NnS09ovpWfKsmL3Zb2gj9yRTo9WdML7aBpqTToNBMHTbfoAWGwlQPngotnlILhai99OEwMGNxi8D
OC+pAmw4othFpARwfWDEbVbkPXVYPIPU/DebV1qJV4tEuR8VVJzJ+oTltv4uA8icWlw9DdVo713j
JdbcT2m4L0mtPpOyD9YoN12pkg3IW2CGFOi1GQN/GBmvQVTaByjuVuRMHKw4/mkAj2tIBUJQEjO+
68NRroIDg68bxa50+ZGbLDhh/EF2116mDB9zYbTP0dB9DslYH72uvGR+DGK6DJAU5WyMiDdkkBgI
O8aUoDloMeahGUGEgcdEX7mQW/RNifkTkLe6yZmUoXDGctm7nvNtGdmxhayjEmx4TYHSzAX8xoxl
yf+Bkth1bp5ko0MKDgFrS8/UQbaMECaDntO9G+9Nh5O2iZ0nn7XEIe/1TeLW4barMKDEzSsaU3vT
d4y9gdJEDDq+bbwUXOSVvnIpNFlFMy9VoqBvYXqHCxTAKE4qkK7dybZStRrd81QCEYgK8dJETBAn
pSCu0EWbJn2S8cjn0YGZYG9MFP+gIDZqEticm1Z79o1iWnnpxFDNQxcwMjIBaPaR9D2022oHS6SD
yO1re4HEy61NBOjZ1g3ELU/K31FvdiNIBPa3hQVWWFcmwiEkGi6uet0C9ExOfWXPbfHoFSvaUF+w
T45A/y7jzL+RufBSNLOVGkvlavDAhVafVZoZrH7MvxY7gUh7vuAJZWhdfSdu8tN3DnJ+O9iX0nIW
sXfB+YaEaMRL1fvNk+f/M6vqZJE/XBWcpyZF7hKR2D9hT9AcJbNgRueUAZybEZNIAyAAvshn7YhH
KXgU2kvkDzczYS/Zje5alKSTwUO15vp+tYxHL1t5aC7Qd/EiIr46Jt3AX+9bT+XkQ8qzjwGl6BKj
r43k1KNVrfznwjRf7AzlCWOMP9JklgFDY5/zW7nzDehr37rPGwWyii2OVXxFokaiajndYmeWxXMV
I7/zPdmuTZRrQZh8NFF30nTOnDKFW5YaqJ/RIjBe668DUwS8epCgZEzvEUPfSwzvTJAYhw53LOQU
CKamvNWW/JVN8RxgR38Sxn+Mncly5EiWZX8lxNeNLMUMlGTkggbYTBrnwTcQdzqJeVDMiq+vA0ZU
ZUa2SHVvQoI0I51mBqjqe+/ecyERzG18O2Le9YHgI3uIOgAp7UcmitfGeeNiv/XWF8T8fEu1QuUO
WKDsHlxavwhuSINLBRbWqldMrnFtSedppnm/lmfYd9BaZZD6tSUGR+M3VCY+b+LQxttmZjPRxSkX
tINxnEIltch+w7YjytHbEFfkb0cYGoyeVlXByYBScFV7MOJ8wAsW2nRfds91MjeBfOltVe3LpLVA
Ibv7PiZbVInmGW4k2VkTfoGMT2FEIhLmioQZe27PNc3veaLlrpU0ZFr0CoCHp4OzxEzi9RuG6wrc
9oKMjw7ORNdCaGY4xbIKNGndUWk89SlQDEI26y0MSd2RnOaLR2gjCzb36JZO3WdZo3kp1bknNFUR
Xkn3AMlyQZvF8V/NCW9r1p74q3/QxcePbtN7AHjMMLDqCbB1MbM3rJiFpZmYMJwf3Wi/Q096INSz
uFUp0mlIH3avH3uDBB7XNfEHxCtWkwaSZt1KxY7AOa8nVCZ789C7OIShbpBfkPtKT9+ob3R4doEq
mh+Jy900tGjH6poQzlmVO9IFAQE0lFeaYW766DOR+V6fVR1iH6c4QgSI5sqBRUzxY9CvFSinr2yH
6VsyEb9H81cTPSYyhR2P/m0oUmbzgsZ1CTOXQgEvJUlz1qap88e0pAi0LfXRk0+9yZliTALkSVcS
XtcUOZkIPuGpLhHcJCrt1DBtSpyAVFnTcNJxwHGKZZfLLXM7kLKFcw9UjLOO1lC9vBkzqbur0dbL
UTAysiQYG50kCqNpcnbWzHuPfyGpwUDLTisQLXu4Noc7EplLJGcuIgMk51UyPBro7TsW3c0Xt6os
WyTF6RsIng9TgZdR+I8Mzi/KLl0GosuuT7HdF6W5a5fKeEKyuTJ2a1+Is6FRAMiUTwtp6T0+hIvB
5PAxHlBH1atYlIQTL0xGxz/aCZpnG/WGS0BAuZji2dHMnmkpuQx5AmggUpr/4Azp/WzAMEgr9jrY
ZswIu+UtmUlOkgzO16ItB4Sj4gD4Skh1MGIqjTtuYJAn3Ph2+d7aw7XfYxfJa/KJU4h/HrxfzIpw
azgW0HIHWA3YBjcsAFtIaJIUWxywuDZi2nimVyPi7x/JrEAMIJ6MZI1himnaMut4KFC9uT6K50Vw
6SDrfY2hatCpoI4Y0Icucj6wBPmAqJZ7qr5N3DfvZIXFW7ZKOxRcnVdw+SQCE8a3xzHFvcpYzjNn
ZOv4TAlEoJtonTCEDEHqVQ+Rz8xY66x7TVuj7kwYLQCh3hN9uB61VhyinhO1dEDAAnS57ZELG7oJ
7yMZ97Fp7REO+JzAmmeh2be9O56lhwa4pb0fd/pNM+R3tgvfeqbyHeoc2NBQf7hj/NjW5gMDvTB2
M38zlt2bPrz5eOzNnpuhKbrbCToO0WqJfVVoDJezpmyvOLilhHPnv3Cps6HJn5OoCHZxmMzjz0U0
5/woCA3H9pJ/VJoVVia7BMI9l6PNdGhDu+GSyRr3WaX193yCDJcyp0UNy4XUTOo0uu5pAuhhZtOx
GE2WOBpxpQOfrgfTZTvo5qvFuM/XPHilgUKK2+qOGuHcph/NKHd1dtcCMdkQmHbULIowRbdwbdFw
Mvd+1vB5GaNjqE9p6TqO/Y6tv4DsTCioUgz0HHSoxGD/bOzpuynyR+IuMw6sbApdj5BmHDVsEpSy
OOEjq+O6uozF+DrH4wm6IzoEB/PQ1D+NRf/cieRtAk+ES6PaulhLnUQ3Qp/Atx6miGaDf6Vt8MMQ
JmgKGox2a9o4dL1bra0CgJHst3E3BiJpdlXNOiI9894AsKyNpI70jAxBGhgrhYpG38w2H2r+yKkF
UcGGIXYVlka7E8jlcY4x0zVJn3Ta5MX8ZbmU+SmJXSxsoBDLNXUowzNb47A0HWAoFkttGjPY4Ipb
bDREDeFkGyNm+NfjKVbU16hLkZrQWGq95ZUwZtiudF57U+8OHuBpkTOvSe0IeJTX3jSi6wErTc2L
nz+DjzjUTn82S28KKLCBafreJ/S9BznSStZiZnvFKpFFxs84kGspdH0w05kwXmIT7Fmf7hbBLswJ
aA4R+qT7IYvmPdyxQJQpM9iGIUtbps9e4j45d74XvczKJkUkArVZ66dB748agsdLZYsdl60MHEyb
G8z34OORb5d+9t7EMCo6a58w+tnoPUelxScXc8jF1qhM/J4m3bhGK46maL0Xe0KR41urElXit8NL
J3TtgPSit9c5qgGUtO6oTw3P3aYczPGbIq1M8WEaKcOq1sJGoSX60eib0OhaZ2sQjIdvWScaCVie
Zd2TGzUFXTaB+jbEyTKKbptKMlcMPNq4AVPkOA1GxJPJdjU2TX7H8h+uHUVzth9yvR8eh27+gA/y
i/p/YL8pHmIFQSmO22tiKWtR4SZIzCUYG8gOnuZxS5gOg9oh4axgg8dcunZnuyg748y8S8cIagdP
t8zyyczq9C1P5/UqdnYee+/Oa2X7mNlDWKn42C+XxCX8LsVxEOaJkRPAlXFCbknPa0VOF8JtTdZq
WssclN8nXE/XQJjsgZFcXPfVTtOge9dx/Zkbxm5k3vpgdupZ77Bg6yhCNjYucsQ2LvECXpESHrON
KkhqKqvo9CHyODri7E6tdYwL92LOyHm6rMFhoOwzTKhgVLnOUkwNw3Q70w3n2NTOa5wbVGR2udXs
stxKo31f6FKfYkzsp6//I+qIvc5krABInrM9/zStVrKc6cdmIJWc9hAxQzGSgTTzyCN+FkXNULrH
websRk9/78XJWQkga7No9UCjp4A0GOAV0lknHHqfoaN0H9KYnvVg2D6bX7pzki3FMGMVDyCE3chH
p+jKYCrz5UDH9E4TDjeCp4cKwYUgK45pq1p2zrCcEPLapD/vvv32H//4+3+8z/8Zf9S3daHiuur+
8Xe+fq8bsj3ipP+3L//xiGGsLr9+5n+e89ef+Md1+t7WXf3Z/6/P2n3UNz/Kj+7fn7T+Nf/zm/nX
//zrgh/9j798EVZA/9Td8NGq+w9QDP3XX8HrWJ/5//vgbx9fv+URq9zv397rgeEgvy1O6+rbnw8d
fv3+zda/3qc/3qb11//52Pr3//5tg10aC8/Hv//Ex4+u//2b5jh/81jUDNdwhS1cTze+/TZ9fD3k
6X9zbccXUPmNPx779ltVt33y+zfd/BuDAMvzEaa4juVY3rffOmgUPKRZfzMYaHq+j0baoCfsmt/+
+7X/5TP852f6WzWUt3Va9d3v3wx+U/PHR/312myOvh5ncOGZNn+ELXixzfuP+7SKebb+f/xMYiMj
GxOvBo3o2gUbTcjBywBKbqfNDZkjYEPeCAjBTmr3P3C7oUjqDOfQtmK4qEwbLqnQrd3YKSpv6TwY
XflBOoZFC49u79D18cEUhXednAag9dfx5LrX7Yw2iwMTSbKG1kSbjPNx+C+fwp8v9F9fmG7/Xy/M
59U4vPG2ZXo0x/76whzPsSIPjvoWGhWC+07cjYn5QYHi7JiuzaHb6u1dOe9XLlkd5efOlfK9Hq37
mkHYqRKzCItxMfb/jz+Lz/uv77erc9QgewDpj6UTNvbXP8tXU5PRgo2ZACmk2nJOHjqTxhVQ+lM7
M/128YYfNQnbklYgywuTD/FmqiGQbTwf/ve/hrbUX98mx+TNEQ5/iOnqzPCdr8f/5fOXk5eozkwB
M9LQCe022hmm+xh1kEa83KPb1Yp9VefV2TBkhLFFoRNVtSSyR93L1KmBeyOmuclSxLQtIw8ABxNR
SrO3qcCWnb8eHDM7v5kK8paMaToaa4iawnsCosq0tsRhR9dCsSwqID5ksFn+9ddTAPbHe3tx3/uh
RvgzTP0tLWQml+sPfD3NtPs/fiUC/uj6j6d9PdAZoOi8uIJvvz5iTNqa15nP21m3jeuFCBj0tX55
9svMZajvdSqorcy8rpZeO6ZLs/3jKWOcUbmMzQHujHn9x8/WbMQDeRR0ShrZ7r6+aaWYW5Wa4Uz8
85uakhRwdgMZhR+e+to+pK55plDhrGPHWb6NlW1RQq1f+2OBFKtpwHjXg38Nmca/VsWM0guF49dX
X9/X6Yn+8WDfAdaw3OhHHMc/sELZ1+QsTt1OWmXItilPX9+rFCP6YMmF2iF45pw1SPv665Gv/wxx
f2MZozp8fb9O3B4jec4pdv19//bcFo37eUx+Rp6REEFCNEGwqC4N2pWekfBJDxHqhz4aaVID6GSc
FdneNWJ47nw/Xq51nGaylwPpxnyrhAPDwBxE6tcz8oF6qWwN1PjuHMHzwTWXzJ+tZD5Vs3nzjmc/
smmxN72O6kPHC/FstHJhLo6DbRknKikpJQBruTBSyvybmABAg8l21DUfhevQTWehCefJ9oOK62cz
2TrAP0zlV6gciTAUvhOgWCKKu/AefSb5BLQxW6OTlAT06EHcz/Wusty7slIEb9Bs2HYwRK9gDcQh
E7I6LPp+2es5uhXsagLpT9EeeTNvHFbxjcNB7ay8aZXlVhNIPRFtrD6+Yw9m9O2pV12DuVFMZ8/h
UGb5YtlDtTtWD2bmAi2fiePWiP0iU5hUEcQiC9HeV51aaQM4nNMZQbKb9m+tNqCdG5mLZKhBde0N
yptebn2BvX/obxdwOpOMtdBSDYHbWnxQdr3lXn8oeyveSOzLRMu3x6ZHF4TfjjTjyIYglvanZM2u
ignc65DSIQx7hx734JjReVopNmmnlk1lczWR2i1Jvdg5Em2cUXK2xfV60o2nDJ12IdZCZ4ZZJLp9
PtDxTBYYKp2Gmzot93MxnNyK7GE/pUfLJ0Rn7ZzH9VOcfFCHPxhrJvh654QlHGvLtK99FX8Km+EE
5dR7LOY2TBme9HAxpO9DdiHBixN9WA07kDLzBh02eY3TWQPbHABHASwN4ar+TgbS+xKRSDQXNLWM
PGW+xvvLxvHczA6vo253nStuZ3cMsUCAS4julsG+Qre4GV1565jjKc3KC8kQ16bXYj8lbTVCDhUu
tWQcFhtZgBbJZ49tLm4E420R0V1SYcN1kQ8MouNkWdgfbT/sEs0EuLKaCH2+DAqtOfi6+zH6QNhH
jPsSKMzqpkWIaWVVSP71tdbjs5qkJnb6TCtEk/G+B2F1QLh+yc320ZbGXc9h+mru42njkFGyZjq6
hRnOvYV/oXT2ahoYP050sZDyNcQJhN0ywXxTMUZhYQUg9N7aqY72rdszBLNu8r4XD/oKizPQ03LI
Aeu0hkZo90rZxXEYmX/GnrGN+zrddQ6AAWfA92TxMaVMX+ba+J4UZJGZWnEmpnWfpO6w63w33yWJ
G2Q6yD2Gjt+TtANrttRonE1zV4iA0AKycwoikGObrPOkp9NcVFTKTqOOGJzhaC+tfpuntNt9Mqes
FfHhivIxJ12WZb9+K5NjK6362PX8HZYeh5JT4d71wP3RV9qLCQfkSvn7+g/BfbhKmhW848QKnC2W
2dPINfjn/ya1wdekOWzp6/0k6IYHvr4XpXqNLjg27b20xXaulu74z//EvvuvX349YNisQ1I1cD7U
QTXFs5PGl7aKvmurD9wwFeEQ3ObYUTC5EaBoL6oNmGkgrV+RExzDrOV6kf0r8aQsM2Wz09nlDNEc
HYOxiXT1u4iwBOTvVR5mqdoCL9ED67p3+nRTZAJLkX0P7gbZhou2Q7cJzyjNIK19WiUlfdO0YZw3
J+3VGCNDsfxxk6caa25FLEKKkVXvT2qHVykLfIteWr3HJ29PCMLTJ7djNLlW7okd5eFgZxeEnG8p
gfah1nrXo6oveWU+RuwAkA5QA2kRsoAxDec8bUNGL/tRqFuvl+hjrJcmcz4ppG+Enj2QNv2JbhQI
C+Ciwt1S32e05riK8e0FWYMK0VhDw/JsgLgy3FVZ91LlOHJjJL8bskIQ9I80OiLqsF7zt2gFRmLj
13xkwb86ticBs7aloZuiqQ5dUh3pa96aNUEcDHFDlQ23ZLm0jMJwtI0YyKHikXtWACXKeuNBRA+z
gKhZQsgnCP7VcswY9b1tHLPW+NV0IblJt9nIuyoTRruWYR8b1FJ8YL5mpng9MQOjlXAyZgbRhOOh
pImZ7K0KdShoPHs7ptWN4zRnkx1US39kfg98HYEZGlx8EjSbNm3UvstlxBeMkrHrwfKJO4wKIPTO
fqGpDbyAVSpnhKavZwExLg2ZlgCZ40anZT28AasdkW5ixU6925Zyn41gpY0J+zrqy1PkQ3ouqjd/
vNb1LN4NWXWwPP3OFfTHZNedZIGxWDOarcRTwfjxNTXHBzJ7jkVBjvLk7Zgm0IFvsMhV+9wHTzeQ
QZAjH/ZSeFu4FEJEUfe+qz7g1hJpVy0wAKw7XWFhiVXK4UBeF621GTv2Qy+rH8aOIdJoBDkeahIe
+1d6kCW962CKOAjqbD+BIcJOep8lg6e9FqFOlgUqCVw2rqY8dPVAV5ERwR+BXJV1XNJaZB98ANIR
UfG0BpZ3Egn6sNL8G4/xoieNAiCPfuhhxC8Nk4JGgwfgMarfmHl8cee0P7ZkAkQNlU7CIAyDFSMk
6fLeE3z2hBIHLnLCnZjIn4vMGWU26BFwrN9GGS0322TLTpja5E6fganfiAbTdFWBYLZjFQDO/NRQ
ftGTz4flowMZEwi6nVdcQM2OydJFU6Ajlyhd6cuSTqmRHaMR2aizjK+Fmp4MLX4Zm/YIkSrGaom7
GKz2vZFghjWw/vEPPScMbSG+4GjuW4fkaK4yx1ujtIpzmi1nEyvQho7cGouB17zo1jvqkTSre2Vw
usjIgzVbRk10ZbwquSWm7wNuUrHJrOo+me1zNjD0773oQgg8RFMggipiW0YD1EgiHYBeIILLg2rQ
NynL64ZGLTMTRsiebsuQAWlzcuUuUcuptliujErpZ6HReFss+7yYLRE9EeBFXMNMg7keHNth7mS9
1JFehMvImI4s+r2+ygnQMIxUMsxQ6Ziel64moLeiF2xBVtyM49OkTHcnWIT1wW2PYmSmXOv2m50Y
pz7u8HZlEwnn+Eo2fjg08nWJjbAUzDqbOX2tp96+msYpCTAibpEI+U7tHqlwBFdSOMQVS23ZJ/s5
Kw/pwDvmp/0TnM13PXcf6+rc1C6z1N66INWTx2RhnJALl5A77l7h/8Lfehtn3gc0CxqktrY1OQud
3Ni+g7T2WUbLFM5Zx3iBvMFIoFS1rYKxjcRv4d/IoueOm2n3j2QZMQntqZYy8oaJl+2j5inCIK38
hUiGZWZpH4icymFkeKgJAr/QCYnl87BilEGJNV630LikJNfYzOHncfWM+/TgpwnO0oFAe5NhA24w
evMawQCz479oUXOX6fKXqsfqKIwM8h3c0YqJJFYfOpRxffSyiRHj1/+CJ6LVr69P+HrWHz/w9bMm
Rvkl/PouYByehfGnyMYb4M1HXUM867sHu3IvxH9zbSNIWF0rDpIeaZNoD5//JtHn1c/83TMpVJN0
rTq07mNgKkcwT3GVVyUJD9i5vRwAToTVsKINW4yuGczDRBUv1t4vYizHxqLgAhEakOFrnf5Ocue5
rSty6HRCTAyTTAryp0cOUIZHq3zEC1h7HL01Vv9GR1AWo6cboBGyfpcoCWl7I8Gj2/ippTuz0p/o
IoEXGnAjVsQtdNAKBvcmcZN0FXI0G6yrKCyxUqNh3aRKjozUne2MC8+tXGffTGYAXgEpzbJObiuO
K10e9jipr4bGxZyFH7WS8qEkq4D4aIWeV38cKdysQW1JyoTbq90gCeKeadl5Pe1GMvCZcGcgftK2
NcrSKxOlmyrMcw+Qg9txeBeqwaowDdsava3icLDxe2uL0hi7SeKyVDAEzBUzYrcZUWiU7oWXTcq1
MdfHwcPGkExkFpV8QnLMmkBlHaTg1Ma+GcMoCMSMWYDClvnhAj52jaARegV8wjTksZvxOjUC4ezi
ztvYq7UtzZegtVH5+bTkqeaQUUPwg/btjpyeHLkf9dncWRVeNXisGD2AZrrFA1cvPC2EoT2Cciyl
QT9wOxVVfwDn3xD2Fp8Yk6G26Z4HWYFXBQXGNZrsVgleIzkRWhrnQI4yFv7js9VF1nYo/ItkaHUl
cvlhTDDP9FaTxzkd/vxPX1X3I0ILuGvTY9GRJIdnINCL5H1E9uSbo7Yd0Je5lRn4Rsw0fBmPOS7y
nWUit0RfyqQwi8pj142v6yEMJgaHytLZ0p1egmbQ36wOKx5O9i0qjlff7F6ijHyF3sqYTg+FPMbr
u2jIESJKghJ+qusBZAan5LpPkPLY5HVxSwbpQERGMan5qtInxRk6uzPmZdq5tU3tx+9pOoskSxOC
11J/TlPMbNxpgaPgjGb0BqSIBSjCaN/YAnsRpcGmiAfUCRTUx1E8a1gN1krgZ81lQJMS3XrM0a0S
30fHJorDGN5oUyJPiqHIl/5h9CbSUuTZdXrwHHetpNU5FjDdIlu/NvUZSkC07GZo3mmH1x4Q4ntX
5flulhgTct4TddNm88MwHXNJ575KWjwghfHUDtHWAJd5YHizGonJTy2Yjznr0pqkudqnGpLTtIwe
i9uBuU3jr/CPCF8wlsUdEwQtEIX6odn6DlLlRK6A022aqN3pvvVJ6DtFOFZVU8Ph42aEflBW3jG9
czT43NX7MDUDgeru84JXVvf3XWGKk23aPv7m9GlsYvBq8rJO1YPI0b6T5StDEK2fxG6WV9LDjtp4
zQMxWVM4CHb+WftZT82zabeX2aF/G1kOJmYTfRk+aRBw/juHl6Mth7B19OcGmhqc6CrIBmHwkjM9
cFCuxZ6cQzYQwpV8cSPah1zN+NNQCW7ofupX4saesGUhrsX4PliHufDQcmTamnPKEb+eMNBMHv3a
luFjSSrRGCuk6tCL8wFzcmHH+6J47pG0YVsvzvX8aWUD8CisvoGdu4SQuWugkif9wGSMDnl1yQNb
EoxVwyBZbB/OaJDFLe68GZETrfirHPyk1Kf8uuWFcJkFDbYDDKBqk8BNPHi2cXLdhWFMz+CyMok2
ThxLBaOWPkpDQ2+Qd6hHgeJydzAXzL4PfbpFD21xRKhZC2X2M2snxK2rWUXgveCwFqE6SIE0GvZq
ItbqA0WIfmpKdYPrerxqNGExaq2irRWLs5ned2JP41zbTtVo7HLtoW1Jw5PzD2+gV0/GFL2VDJF/
F3nkeRm0IxY2oirDNOKVfYfOJ72qRRmWdWJi7M7AsoGmrfAn7Xws2C3IJ8M05baJuNTyRJ5tRZOL
ch0/vBcMwrlOyK/CuiZex3S1l/00gKegLdWzHTxgzpoDRQ4+8mPk2WpHdI13pZOMPuCgSrsJiAOU
l51m3/urxdyzGyTDTk+ZuOyrVHdxbja86PUsZXJCgi+mR9u1N2dp8cYlz2pj2Ym+hVCVlYAoRWJo
wTSqvd8ngWrcZIti7BdnMvbJyn70Izh/AyO+gD6NFD0h0iYssyyWoahn6wgl8xKZzmtCOh37I72m
zo041IIox4MS+g0egYhMtsAB6kA7uDsyGm1Z+lGT+YNJc4jUa+z3M4qBugFdYJfhohnznruHGAZU
qG7ukSHQL+fp50xxRWjLsRNshpiJMZ5YpN5g6eubba/i+OBYqFHjsddv6HH96IyWQJQWSRajmZ/t
YsxHgY9E0RYTBSbdzLROc0YCPN2h3SiqnxW5uvNCnjpEIFSZGeUF/3irGe+IrIiuzVlBhDvDK9JE
CuAWb7A3FDQ1HS46nzjsQcpfDP/9UWewk9bPBlijMRVIcmef6SK+ySuMoS/2kP1Q4KeWGBOzLK2n
RsHOGw1X38apS9J47rVbR7roSYsq8DlZ7tyhfCjJpD+OMv2F7NzZG7SJPbR4pLUjiVTxk9GO595t
4A+AEYlG7V1vn9LEpEbV6ZUa3kzKsvrZG+rZdSdEVevhZ/LEcYjzmyZt3gXGB84w3r3nIW7xmsFC
rt8frNkzLvY4bRfrsUHdc4viMJBN9EgsTxu6oDJkEo8IWX16nDgzQ65YbiGhsmOMht9sOraThGiQ
LO06xEIDfE59DLiwxNXUA/gjbuCKZs2MYYqZQCd/rdTKeYU9Os18je5rDSxIZmzfyqRbDLSHO/US
WVAkAaCwM3IVmabOwULfmxlHI3Mc35oSp5Qbt5jqx+w4EIp4aaIYqyekkkAzxntNyHedrJ4rcOdj
TUecwGIQDrj7YkJjaCBsE2ekC0cTpaVCazv34nTL2VOSGUD1q2vKYWcm8tArOoJ5Ed9ZTS1PRXHh
olXn2oMkBSRuY6jF2WmJfcM1Cy/LIF5ljbrmtusOwrHvNYMAJpWfhEsEr0FZqXG3gRSjBG/ZB8LB
teeDMmcibZHzrJDCwmNz1/0bpxww+Xn1W99M3XYid9JY8+KXCPzaWifolpbfWyAtWsUkrCiKUC/d
17nS643w4h6FpQEXB3XmPmcZ5aa7WD7y0LLBfOJMP4mqH7nHDVZYh96C7H86Skd+0ANNsCi5sXZG
1FbsKGuzurbTD0gD5Z3QcASkUXVxm6AqbX+fzywBwu6eJ8NwcAJRwiLmeqdtzXZuipcyz1PEfeQ9
IQLijtDWO4czPomFyQ5UyzIOzcMwvxkNt5GHNOXgNDUbn22SesKiU7nfvczELRpnI4YY9AbK/JVN
Kr50a3ZaFqPSt0oGQiurfGmn58zAnumXZR94YBLTCCtS2egcDda4xrQtdw1ntE1lDEdfp2vakgJr
092Sjr0Ds7hcOSmeA4UVEQF6eW3E5dlhUoTtCLBKzVnM0toNTFsfxmdxzGq0bP5bkQ63HNrdEAss
BfTCwSNVNLmSaSt1NZ7nIVrd9B1gVgdVaZ7u2SDf8oipCfrHj3j4zuqyhnnHdqDH8t0nwjNryAge
ZbUQsRBv/UTaIGqYcGgLxsV+wYteEILgw6WY9AXtpujBnGphEkuAMFbnb5dmpEr0xUbl8NwcDxX8
kPsHsjDkPo8oHYrp9uutsyvr2Y+Qp+YspQl69HbGzO/0nPka6iUMhQlJqBPNefZsso/ekgKzxAxd
+0r3qGAwYKLX1m2MCTF7g7dAgxFIqBKdIU+nbSKP9pnfor8wMg9KfR4/Iv2ELqpS51LPEgUL7BXU
dbQWjOpY4QrCPZ+eyHl9nCo2ESbqDHUcnF3IKfeOyyeQrfCQnPe56xoE0pUqtiVCXIY9+v2smcQU
T8RwlvnBxTYUlG3NUZN5llviAGmdmvPKwOFMF8xZsxu9ssZt5xQXa8EilS/Rk8udAdKye+jrNbal
5a8ucwHOBYDAwDxz0rQ4WByk1XHbvTVNS2zyqhyLoAshR3JXKDF2+m7j+SPST+ttGMNGAhP2TER2
bZqdp3ezAHUbETmoF4zopoYGLwnsmzpKgk7yj00CM71j7uvIGw/VepnmPWI2jpFon46pIy+I3E+E
uu3NkQFgWq2BckQt0H1+djjfz1b1nfDxC4y0CfnbBdbmgRMfaFjM9KsnV29gzWtiOaXSQApTlS9J
XoWWCSwSE0HZwbMkvqQdT9DcUK1jr7WweZE4ojNwTb4L0b4IbZfV9EyXjE6hXhNg6ED3wTb0kcum
Dai8O0ES6fMC7mkrveTdNMxPdrVThca9NLNPrVMHazrq5fCYVT2XuKeBvGHF1ZMI4k+M6cPGqpin
9yAeqmCh6cVCEzYNTrwZ9vW65ntsEeFUTtDaQQkK75gzxaTorFgSGdAHjpK4GcWx0V+UPpQnzH23
khSTXR9p2k5DgCQ63mtNeDjV+3u6YmVQ0XcOZ656CnHvZM4csqI+ucW420EiJR7UX0DINh1kFX8A
W8RZh05XNd7OMFODOG6eCxukbh3bt6kuP+Pcc36mpbXJPQE0AjtIXjUH6q6LljV7YCeHUkgHTqL7
vCKy5wSnYTS642EigkcIR39xMouYdXJsQX1gH7XhCxfMixR/MDMjGmvzTEygsve4SZ1trhnXac8J
wNKbl3LJrbOOCmCrzcq4W9aADluVH5hQ0atKbQyYRtxnU/zL7ohb4sBo1fxolrA8y0V++jjxaMQX
Q72fPHRqphyXDSZEbgO2wF+m7f7wxOi8Vq9xXNyM/rw6dJYPIzVh0+fDqXqjzKZLNFFZc6B8ENQX
KBhJf+m85jxMYty55ob0Q+oQv+nBzsBlTegP+oV3hdaAzqYiK3jswy4xxFaPOPa6RCfoVZpfXMxW
KJ29bZ1iavQnFnmaRQZU9CvyrKa97XffaxOrfeVYzZ5UdYbV1cp7y9+BcnFDZmzFKn3vZqTTQKcf
zblvkIjTvILr0ZkZKQKxvIkJwg0k2DSm8bfphGAty81jpFIEkx0dJWtdXq1K3C4TcyywjRq0Wv2m
Brx1U8Jl3Coigu6jxiezE6ogExuxrRrARm2E9tLB2URI7ZXruOfej4qtaViEUNFMriu2xZ7yBsaH
1qJ9cI6ROTvszNYz28dJetPTItbGnYYBC00NprCI/cH7HtXpk1iLqpwWAY/3y8E0tVPN8IG1G1S1
0uefTddTYPvJeLJkyjrGhgc6HE+EB9sZg9tg1sa2FX4a4O/iCOzd0CIX7nuTIciGI/SZOWTJrRLh
XVIuRDlTPWpLOqKnfKbvSETfYNt7HRF/QztJDv2jciL6L1kVXRQDFqZPzr4M5WS1xzaR1xVa/irC
zEYg/TWDI2dDbyfsGf+eVO/sQVjiK2tL6PCWS7+7P1Wu/VBgfVIIb8lnW4kBUdgyfrvpWwkNgdB1
6YKL7lr9NHHitYivQOqPf68jz46VBpxgG9/3FrkvM317PGy/LCw5SUeMVUaEPHYlziRePD7Udazj
2fHeowgbhDaxL5HRQePklhuNRMRYkEbq0kwjSjekcYhUdUgy4v6Q6ygGt6dITP/F1nktx620yfaJ
EIEqFNwt23uy6XmDECkJ3psC8PSzoH8mZuLEudnRLVLaZHej8JnMlX8x+oydvtkdupQg4N/gjm62
/cHAgLquouLu5POzO/mnSrBGrnrmUJrEbWtRgHChusB7jY7uvHJxtqVz/5HAMnOjJyTn36BW9ylY
JR0Q/4Km6mol9WeysOyDgEm/rUhPqNO3DJ4qiDRtHSB/P1Zj9SlBba1miX6+8+KLqpkcxnP7CP4p
W1Uzcx0yGb49eTR16u/jJaY0mjXaJtF8oT9gY+ONR2owUhfrafEQDyinA57FtJLgA5IY7I+57M/t
PmPPZ/kXV8ZMQ1qbCzF2j4nGqTJGFhxV/oV1P83VKuzjZ03o8L7KpDx7GdHhUdh/uEbxxSbiIaMI
uFQlmcLWEJ6x41LtCdwU/K12Lv/A/0vYg5M3g9jKoDOnV2n6kxOFkl8G2rafm1RYWE0z2Ty6icv6
1OzOE8C0vh2CLXXIu8oBoGXkZiJjWpABR/BjQAwUblvT9FfuzBOSLB7aWdboeyYc4HTLXUtoTcWn
UwQGjD+SnO1C63MBT5vJNH5e250OdlNZCKqCP1U/bzsfXZUm7eFB1u2TTkAGFgIXRsqiaGsq+859
8T0rPXTtXAhUVcV7a2H7riEW89l+D6yUVshXTOaD9igF9t5gbP2T0wArLFIXhU/1DindPHYejILK
81/y8sSx7647M8mOAHHqdWtN8oClfD2F3vi0MDzyiP9HaTebIsX73BaWvaqlmaEkK14KdncPRtOG
j0neX3oVbHMwIFgW7HhvzfGO5EKQi05M3jgs0IfCCE9D/IpaxF01HKJMq5KbMYiVcmge7JY9CiJb
Rt3NwGrLkMfQrrOd4YqD7DL0kKu6jTlFbNrrOH9khUsCeFXdQWWZDy7NUdojDKmKaV/ANxizQK0a
P44xDASHAkkx7qD0S+awrLAwHGqv+lu5vbm5kN7YYkWC11zMxlM2Rfj3GKvIFPviGI8urohh10UZ
HRZjYks5NBjagmzahzc/Fp8G5ZaPunl2eSWDeQsGMtl4ScFw29MYQWcM1ohP5FHod7t2f+uyOkxN
8ZxkHkMJs3sLRohnas5echkg+QxaQOKkMtgV+8skGR6yhfOBRAtM8gIDCGxUG9ld4UdVyTUI+RAG
sf0I5OaBLXx9tPk1VoO/w/5kryTq1m3ZQ3tjP9uSx165xhPRTg330fS5kTmbFaJxdkNADLM+YKxm
KNfMBu6b5jHFf+2Yot1GOQqbspytlW7j7wYsBDEL74XHX8JN6z3Y70biWRfVR5eWJYdfp1+2Y9hb
p7IuzCarK+QDnDIeu7Qa91EQvTduvjMWPrfdhvuiOuJuJqZb6XBP1393EKFhns2vCknwKjMwaJAr
3WTw0soJncg0rO2EOhWl4zqaDCIXFbMJQgYkZ7Lnc8AztdzX2qVpKrtdNNg/MTgr0tStdE9k6T6g
FlhBNmC23E34YCFoaD0TIhZbrHydOlkPWB7dLoAkFONMgopqxu3Nic/kUKCXqTc6Gj289ix+lItd
2THzH7/X/T4GeFsY8m9ajYzUPFpL9va5nWPxDxllC2oFVknGr4pOd42QH6F8thn6ZN4EORdYj2DS
8B1NxgSI3NTIgEI0PzIbT0HvBF9opjYmwLGQAnltQUHAEcFoBz4j5Mu3sGoB0iZALthM0fdR0X/N
DuADuCDEjIK1q3h3xhpRhUyAPaHYnGmhytWkmb8KQEUPcQwW0nNbuVpqa7Ycl87thoOHMaYqlxca
fAfVJFOKKaoYQ48sIljLLODi7qsJk9/DwuWIu3VsprccTtYJPQZgPj7KVXTGBxERNKlJAC4W7AC+
VCNMj2rWwZPDai0btLqNR0E/MSW2XvcVo1bfYmSSlvCX3HY5fFqTFz8hM7nsP9Fxo5oKg6vji+bI
DfOd5ZY+SxeKQ8WY0mKYscoH9qg9OWxdvKCLSvelgzp+ytzxFpJZum0C/Qgxa1cwb3n1sWIaGadG
4bdrlTcX37YG5nX6xTHAL6jl861oGFcYFY8+ucxKq3vizMbecZwfNxZfGUlzMCSNHy/Tv4ciwaSF
HGlaEkPN+TFsIxSyAeDPLl57utAH0nvXpjM/RgrMrRgr+tHA2oIfSzbkmBCO2/CdrtkNq+hXJaaT
csaKEn/irxsW7lC/2JXecgsTFIA6cd5MjcYiyLD+MVl7IRwLC2a6mvnSDo3hg8tMBIThYy3Cgv1k
8jybVbJDOmNmS3s8yHKtjP6amAnneTD+7i07QnXSx5twdJ8bq4HTrMXW6dXFEcO953rvqsvoD/BE
+/65cTCHZ/GLCCTWFhxRK5si0QaLxk6FTO2OBePK4ea9mfgAVRojI036saoL+IuiZicVo/ZElkiq
Gm86YhReAnKutgSEP/qF29Hjga0pqKX2zWB8FdzMImuk3ok7cawdlglmeRPkK7baUKjTTHTRPVRj
oFoPVkPmVqe+bJPXGo9ysYoS+7ltQXfqDKsUR0PcKeZ7VXI1xjfoUUD703zjNHTVQev8ddxsIWst
VX5nLglva8PgFw8CFojzk5ziJ06eu6rsBxf9gOo4OyrLdRk2fCBRymjeydfLhu6VrLRNEmaXcGxy
0Avtsay97BCCLia94sVGsFRiIXhQOmKutuSDFc3GoAOBqUeWQC2QkllT/B03TOaEI9+MiUA2KCwX
EATeTpW5e8C7pDm2vMcxlM1ZpH7JQJc7bSj6NUVKuM4qq9l4gtl2lqKgTyqdX8uAcUWbgZCXDaht
uJCySqwtCq4v4pskAL9YvEatcUYYwGuuRHtXnMwU3Gy2zSL4U7Jh38LR2aQFEg7lIghDlKTWURtP
m8bCyv+VEql58z37xxoQPRJvnBmU68Su7rjBG+/IMADURPk5XIT8MWa6Ffqztwbbw84zyhfT5YOT
uVjThtn8iWGPz5a2z4T/ljit1Ms4CrKCMGidGtb0B95dlJYtU2+Zd/YxoBJoNFY1MZn5kybyeV0Z
1qXXGpaLH25xV1BvdQhzZodgniC8+h3ZKqY3/tg6jahG52vXDsxiNQSWBTrONXSJc7r6yn9yiX3E
ep1eS+Jp6AGYYfRR+JQZS/IH0c+lz/vZNzMX86zSbQeJI2PRTrBPdpOVBedoz4Y72Vj2k99R+rci
5M6ppvaWsADgp7wkcU5ZTJW+o40HKDWPhwC4R5XH5qkFI7ByJupnpgexNZKc2xarQPh/7TtLZ4U9
AvVe4U7vqQkjtdBs3MpMbrrce1/05CQOXtmxwWNIhhVSNcaQloFdcMB3oJttr1l6pWgfh7x4bqZZ
s5VwPWr+cR+PzTlC9N135ZeRaTZg8+PQIp+IXR+uhDZZktvfRiDYW0Q58Y59/lJl6NNcJ0eS0KHa
UEt2ciWqN7+JMDR3f6fPos3emLjeEduXvKwOHSnz0UCWfweo9w8NqrWgqm5Z7J+AYx2yBNayKJOT
5dVMnMm9Z7Phruug+iLIed/AySOdL/mbOv2RHrwAxJO3qxDtOep6wrHIdakCMg19HDLU8+OLywo7
m/gpZSkXIAWfK5ylR4w+xDRiDyQNAppkwiYfPyTQoLEj9Qg1eEAOUx8ZJ532qM1y+LADBtZRNtD+
4GH0k8Ipyfbewo63mSByML9yt6GFBJ3XBa4RCDZQWCi8glmSESvHJ1gZm0Lndw8Izybvqq+4wT7c
LcdCUTgxFUEab3PHPkBYDR+yxPtMCpOFZlNtQ0DN6812gm5LNbM0m8mzg5LtoYVf9lBQ5hrOiE8c
/cymdXEIW1Tikd8MrGd862j78LtLte9gA/kqfBWZedEuHr+5KXkPcKwG8qtDwgOUjym7YHpkwBvl
vRIfuRs8xkTn1bQlwnHfuMUBDG/ltvJpFMaM+0hb+lc3d8f9aAiOCpijLBcgYEXuE0AMimjrNU1Y
J9RsDVdZFr0j96InxwzPKnntJ1X10AAUXccre0xZSaUliQOdVqRzgK5ABC7WifuU6T/o6RH0d5jq
fdygnCsT0Uy9j4yqeHYWKFQ9lwdEF5LLlruDk47kL8U0gma0cS0iW3q2qX2S3PMgZllDRUTazryx
ipZuDIu9bGATNgHzua62SevzpXN2p5DfCcEscFzbDsJ13uf8qEFAJoxGi2kiAMuTL8XiDSs4XIUw
WUdNFZ4S+zhkfrdhxP9RD+hF5ulnEJNgFk+2lOPPB2g5TOZjElLBH9EtZOsciZo90a8XIVL6ytta
tvfYc60SJTdu6rKCS216P1qGIFVe7Vyr61hwZlbIoPCocO8dnfKR5EYDPJG3I0sS7FSV/0kFH9do
kdOqGBB2KNArd6NmqEtlpqp+G0l8Tuz7gXgaE8yChfhuRS3zs3Sh5sachL79FVGNbMwULb63eGln
iOdeiZk4FjSR0fxC7AaWVTauWPDMB88UZ8sDRhJx6peviKnIrgzoxipWeIivTyryDpGZwdHER4qZ
OIXxbiMLZcwDGYfMksIdXuq4eolj56UOfxnR9Ck1Pa7uTKo8iQPKAOk6IEVLzwWtFL9r+i7biQ/O
HxuHdBAZGERzD6KySdd5YaB1HS2Y1dH0IwWcPMuYjgxhhocRsRtyU/EUeTBh8+pRDvFOmmojc303
evujNLLnlrwGD40ZO//hSxC2g9yDuhymC0WOPXzUGYLCqgUyEl76MMTVNr/WqMkTdDWnLHDkqkyI
1M4iea/dgLfS3clk6NYZ0aqsma7BiICzqw/ESv32tPJYI/a/peOY23cvng/o4lZRFaRsS7gja+ze
RugMG1JCgD5Mtb50ZnE0ICI1jiifZ0cfXT931pY9jodE4ECRNvAUL/oDVCm/WWb+d2Ynf+z6Dj1k
yijTsbLuwICm5vKZoTqFZx/11kuXYJ7h7Xjog5mE4zix9n21xcoZMlPCKCBij89Qw+Khr9FyR/E1
LIg4pB/FzJQdPEEIMjTpYqOz6pzIWhEJw5tcGd0u7oMrQ5EWobLfEQkbvCcyIB44uqHUPofuQG4C
E60kihiymPt59glqVXdupiCwXIgNeQfyrCiYzRVEdqBkHuPsJTCaJ3b+uz61vfUkrEcXL0BUqYOv
5cjALH6fovbdK+EigZkBdcLpOWBLWQS+M9aGZnTP0pzxzQfhucsxdhhhsqrj/BkQxm/wzBttYB8J
bUHYJMrxPmb0GgZPTSdfWcq+T4NBTjPmGVjNTBCruYQClsarjs9WkEvqzR451WCtSlp6lJgT/J3j
GIR6T7zQADNH/YEQOdpcEjWyUTQhwOkbIuVt+cNpgslrhvQAQSexkhfOdH+HKfwWldG3m5HUoULm
BC0DpoJRm5aMY9Skok1Fbhb5x+FKWJF/IM7gdQjnaGOAKgJxEWwSixAIdGBWWJyYfdxSbxp28/yX
AWK8i1IaEjKU/U0zsKgJ9TcE1WwvWs1KILu58ZBuRB0fmOz9rfW3GSk0tPX0mnTglJ3xT1E3zRbO
POeo3x7zgBdfVqFaj4WFga2inwjY7s7s/aRQi8w8e8uznVMSBGaJfQITdR1b3Tuvx1VVwz4r7Hcr
4cyrHfEyusltcs39sIgESUY1dBAdgzEk184BAWr4NDn1h2ZHj44fEoc1unQv/o7sp1fJMYThA4ID
Z0QYfXYOA9diILJVHkTA8EQO/k/a4XCw2BqTUvcsOvZDEbeRnn1tHg8s5HxaUgv/Q+5mV2WgkAGp
7KyjM+kEE6F4TJMB+b6VYX1yK5R2vZoFAbfooAFNHqux2AlwM1HPnZy8+bvvqcPkRySopgSHC0bA
KNNVv51ja9o6hfo9egQ7euW9RIRA9t+RWieCmDh/CK/XqLhPQ5q855WpH9GlPfR5N5/omLcdAYxO
rjVj/WCXBN69yZMPBuNM1JFs2KFxtkzNvtZ4KxLWxzhSuOHRX4YmXdIo+VLULRT2/mtS2t+GIBF3
nFQ1auzxYmKKmnONM8KEVQAPFI+Lq3izB0SjjCzRqaLZB0eX9cYjxwQCg8BYhw2T3rANCxiYLPvS
1NrGYfWsq3obtSiP/Q7yEwk0Kzsdv2cGeIh6OYdyL70Jv/wOo2kfFmxrIzNxKMJYtWZwx9baG+sn
0F8fuK6ekHTn+1gM5RHlT+Zyw031k46Ivkb5/2bMXJcaT+ZSSLJo0i3guzLg5udbl0aVK6bS49WO
NQcPZKJdZIHV7MzmFJZTyarPPQrZHfMM1h8kFFovpl6O7X/xCtwVqsjJnP6O/Wus6vVPPZLn003j
SuRyP7vhGVNkt5oS3wVvReSFnim5UEqUK2Mkgrb2wabA/VynSVeth54UsTIL0ltiWdYJqMm+V010
LtDH9VboXiGiONceHRJLk9BdUXi9O5Sfh4aD9pqRLXThnUvmzLvJ0uX2oRjuY1j+Sk9BE8RQ0vY0
iN2VPF8cI4Xt7U0BbRv3hqQmVSeHrfSlWyjlQOxWk5sdsG9BLhk9UB3El9l6LxtWGsB6E/giIRkO
Y81bOOYp6Rt58MnemFsfyDrUfJcY/WNoJmeI05sU20/508YeyazsydIQDht++ler5dPsyv7NSkC6
tM0xzT6hwHDwxf1X5XTULIv8widrt7Omo9/9HnuSoIH2/h5z9wUny/igoBghGPJ2XjacK3LsHaBc
TNn10WOOBFgcqXuA05y2cJN48qVnKOXVNRyaesKHx4XhWMkr0Xolc3MQ7Mr6xRbzM5v50fDrpL6O
np0YObs8DRCb1Qw6rszMx3JIq+OYxH8b5d2pg/cw4/gszYQZOX9wqMiTxWpGh6oEpRTuHZOcrThj
QJFONWkgkXPAC3uwFpIX/lTC0Je2R7ItMR3nb9j6l9CkyC3muze2j3UtHoeAiyVcMQ5cazISWO0Q
HhOPzxp0P4PxA1UL4QKTi1WI2RkeAKPElEkSzab0x1OLz6BS5bcrqj/eUHFrW/hgywjZZe0oSiCs
okeQ34qMlDwvX+5yKPYbEzt4fTO0/cfJih1Fb7MCI/3IEjTm3uZtfOHlp0JDjMzB+vRN+56THXmK
Wsi2eJZ4r5LbnIGIiRwzJXHY20vEVbH0X4rcMbYkhMyoeZF9tP49bdxf0n9QVc6PMFAEdnlNsvnI
JFR31CVDxa09CO1Dh0Ipn3K4kUV6dRGJTjabBTmKT9tqXdK1rAsrwUud2WeVmNPRcsn+lvldcstq
reBXmbUoQix/Qn7cXEe44XurDCBB9lS5wZB8S0urB+u3p2aTWXLMrT+vuRBCgRiHEq0ko2Ct3fBo
V+MpDVIEgowMYCKV4yvX7nr0D2h94qe2JaUpdcNu7/vfUUE8eRnOL1pyYoLaYhVees5FjN4Fpv2v
Jej23qXFpZczCcD8vsHoDAeKKcxFTv/eW/lHVhQCUmGwraLmoiyC56YheWgShnEpOmi2qqsEO+vW
G7n75nO1tgzbvXRzBWypNKFSUvLiJ7fIKw3fTQtFQx+tcwNnlNuU4Air9qoc31qNATd7bX/09HVe
4sLzCizrEiFQjDKlt9J0V3UxLP1GMRMci598Ct/Dmngwt1Y75HyEDAjUuENOv+nPFQ03vUZoY8Xt
UeeRsyN7NE0AE3ZIQpsNejIwuEl8HjqE8YB+b65byMVJvNWebM+usE59YhcrIc03rVpytkR5cmR4
MEF0T20LuyFGMlrtgowxVyR6Bs7EfHLQjQPqt34oX9BTmevcW0KZ4G2iPemtFWIZgPvZo5y5xZQ5
ZogxtvZAu/u1ZFQKh6YhVcSvoq0Zbot+VLvsEfin2Bnpl2sbHrqLut2Nhf1qZP0ifa4Bb/jqgyhm
vIGFeh/XFloOtmoJXjqccBIGUL98RGDZrDrp6JOVfkoDN15lQ0d0Q1YoDvrcg5JqLbEU7IPmDywU
otUDZ2u4/ZPRNa+Wbz/jzmsPfewxSC6YrZkkwaUqPs8VuiNTBDOHFzZxt9CvleVfmwzVRsiKfK2p
CTaQDrl/cPtZD1Hvr7kG8b5Gu0FGEOZG5w97lZ1HzPV+immN/W1gZQP+iFNOquYxV/rsdN/R3O/z
RYWYxd4WSRFvTjsfdIk/FlHXl9VkYh1RROMpdZFkiZHCL6E+bdoXdGSKyDnvTcGf3hBl88utYuuY
jxOLBF3sihnaatcLpkndeDMVEhw/+IV76yR7sEkytdJN02MjJVmNsVT24gT8mC5uXMYoaNz8WK/8
rL8wA4i2/OnaR8sBGrB9R230Fy1egbTSZxyUIiY18C3Fzfzb6nB1Uesj94kwJGGWYRGOT2BnC4Zp
BkevZoa6w9In1/PcPRvhtDErvO7mZCH+bKFpNAZTMsbS61IAjvBNh8Y31M9iGo9RQ4Tkwqv3MvuR
XfY9dwkjQWCabATHQTijTzUYGhdBC6EvYIfZsa1aeAjkBs/MiMY0Fw8a3mZRm/qz17/a4Nr0k31r
J+5hWdIyRQ7HeF2IjruxLdKtKgbc4Kh+fesrRM+GCXV6FXP86hjGvPZrvs91ENDn490Ks9tossC0
06C4IrdaTaF1mQ2EX6YdfgiO8s08IZcwZw18Rp3bkFO/GJ6yJNrLuNMvncAm7BJYQY7CzSIPk7IN
p1YnWjjhgjCOLthVgvQJpGtARBCs49UEtJIOcFPFS8QPM8m23+qQoJow4mVVg8n1OtWIgDjuh6oz
Kf3JXoszzNm5ZVocdWx/ZIG7YuS7knlmNyXnR79J3lOpH9m8Jds8FxtvdLgsIR5s+jHHgmbyEwg8
gEtVeLbqwnmKMhls8TFVWzSkALhyLyMAi5PedUhmLYfps3TC4uh5IaTBQqPi4mIerDjnXHii1dUs
/jidovnZAG/8OkRmfhe5x32pJYgaKV9XOPfen/ojvwes2QGeYOjl8bETsNC6GeGBmCnrek+/uZKZ
58gCb0CIduhgebzPYXYo8nxF6Zc8ooiEjDbzBgOHDpGPv8au1z5NTnuVduGQnF1cCQNFf1P+TbT4
zopSHDwVPyNtbB8F9WmcXHPx4i/E6HE2jl7rrKUtxNlJw+IG6ESeu9blZlAD7TLLf4xqTeic4+8q
L1YrMiE5WHps5qPHB8SpWTwInGIUcrei178N20avawzx07ykWxQgQMPe0fsIwsNtHolQt4f+kbsY
mheqqiQuzxk0vVMp4/kGrRiiWL6s7slBLszTiAHBDLERssKptwDeDNTUWj7CuQCWia7OYEDLFEdY
6W8MrSYJWbw/lhwxytnmsqy6lqINNx1R3Q9h9TgACdt2FklInWJYnlenwojz19BppyMQANQBdoDK
laRjCnWyHUazzF7Jz7M3Qxt2YBYH75S7CZObtjkbcUoEAL3b9d8jYGbtyomRzjuzMHYZ9LadVzTR
xe5JSq0N5W3dLoouQ02aRavtVdt67WXC136k7RW7HGHIo4/ujw3+HHw0/E/8+hxl6fQBHhj5ZuaC
Kl2eNjPNGiY2cROxnz4v3+ZgDnjoAlPeMy922FbWathr+Wy4NrQ+Ep1uc9r7t3+Pusm4h+jeSS7m
j7w5MFbhaPU4d+m9SECavv7zKK+86+i5ZPuZubEfkoG8SbwS//5jjj4EWiUkZHSRnP79WZKCpnCS
2NwYhKAf2Hgjqh5E9UTE23voodCcaTC2s+3oCxOu8cICJy60QSIPhFtwrvRI1B+Pqeg/2owfw26M
xVeTN+dgdqyXYZ72LZvQTzcpkl3XcM8iczg/pa1l7iTRocIPrdfQyIe74plnhsM+t1QBmyl7ho+s
XoPcxcvS/ogsz+8E7WYPddwYR3o281iqkqCxFAFFj/Q0WldhOe8TY1jVkYPczc5Gm2LdLbY2aomU
wGZGbanpt9TRps06w7cpUrjXhTY3DOEEDFmRQF1FWpcoLblCTHu48bnnw6htsRHaa+91XXb3Ycou
yiR9C4iHecgKFT6SaMJysa+mL+yx0Hh9G9MnlcOOZWUzoIqYRgYC+fAyGapE4mDQvy1Pg6SKNk3k
qW3HAuUld6Jmg5TnFQRXtfr3HcnQQHKxjcu/Z/++Kx6ogqRs7pPJKsT1GmczqrA9hW19qSHDpJvZ
Jl03yLivcgZHqG0ytkbwCsOVJO4Gcqbb/dHBLwxJ5FaZE/IidIZ3x2ycXd2O3SGRrnVDrmSTGC/s
PZObJXbH/XHZZv5aHvj/88CTlvFaq+Zu5B5R2oMFt43w2tkH3vjvqeP7NiLY9ioMb9x1nigvfpCP
ZAv01gurRNqoIg9+YvKECllNa7tMq7ODSnfth4F/wqJTPbtu9eL5jUVqRZ1vKnK414bDOe00VfZp
w5yJ6081KBOYUMGLvQgtWHxeUuWHfPh5RFSqsRSEMQJtS196o/6eKtvZteHUYfzRKr3MAWVGiqiE
0AlRm3s27QcxBzZ6D2HjZwysY9/7RncAP9eeRzvS67TonLOdd/CiRY4NRtf5j9We2s71L1RsJXF5
XWGv0zlsb7VHyAlAI0rt5elgGvNxWSh1FhEEEaFaW1VV08dUhz/+AELKjRnNEsf31cVp/pN65me/
aJ7GyC/KGw17fIwGA6hAhUoqa94aMBT3dkBKXRU2NV/TDTelO/Uwk+TDnqXOwczYEIdT0+GTVTbM
UlHVGwRUR8MzVWB+sscgh2kZjXdlPbOQNs8lb/IafnD0PficcYFKPmfpz9s87KYVbF+WDsKugCf1
1l5lA6/cqPtoh0gimRbjKVTioK6gdVLNeXVkbqkfzatWvblNaSb+8wgvtbXzUs4a2+TtJxao/awr
eUA44/zuVHWnHA5FlT73gRWdO3S24OVLjhq4t70NkqKIlXGNQrKuTDcgjDwMDJxmPDKM6L//7N9X
vU6MB6/1IfrW0ZcXh85vo+j2bdXbn5TaLGKsftf7ouRYzrpsUzVS7kH4JR9k6GBAl9OXV7D5RUN8
cuopfI7qGgSvwY8ZqrfJkv6x9ITiV/M+hsGOv5cHGGKGm2R2WiyGrF4MKXiMZhM1TJT1WG9NGD2P
MmNeifr1nCr+WTsp7RvDDvBKlJMrxVd3tjk0TzQjwQPvmbFrmFBt0XQwXRvz9ilRwOD+fWEyB3Xu
bLrU5bByI+PexIY8/3uG3Ge4WEZEALJxz9V4KG2MpJlRQyNMJJVBHKv9rJzqOikjuU9wp8jFaYWz
S4p+++9orNmtXf/vIfnRJFF2cQZK30rK6qZqZEjF2I4XiYedUotZQK6zbhcK3BEnUMNMfCjBImf8
PToRvosglc9D5WORcziGEtn/RWCBtLXoUzB40noH1nY0AqCIberIvT8hE3fL6NbqiK0MmNxwFM3W
dTScL2l0SKK8hho3BGYHxHwGF5iH+39/xuZ8XtemJ1+jNv3vbylZFJ2HHE5KpafmKQ2D5tx6mkk7
Nm2Zcg/DFJQgMuZm+AmMvLsvQMeVysgFBenW3q2AwqEdCNaJ+o7FmanydV+SSJql9WdFMDMx4L3P
h3mZZP/ycsnloMiicmsEpIR7+TuBRu4exBmSY5b437H/M0bOcu/PjqoF4bhWteh2KGmgy2Y/5Ho4
v20MJk2yuD8qo6cH6B0kwG2wN0Egb2jrs6f/fVRi9P1//+x/v/q/jxbmByWbXPVZYH7BHV97bRD/
5sbDYGPohrszjtM+MgvKGpeFgZMR6Qf64P7v/q4aD787k4P9vJzFuQUWxU31PU7tV6BsvGJhM31Y
DkGEc+eOR7+mYygTWjO67ubJykr7FJnDM2C85mkWSftETzrRiiac9CZA0Dijp+rZNt067NUbhKjW
qlY+o1OF4Y0UV3n0WEGqWMrvWcr/PBD/82D50tB0n6Jqz7SWyb1i9XkZRMiSnEEje/6QBjq3bVD4
QXluZts+BYRgQaoadi1hYq8qYC+X6eI3/d6uDQbrNas652l5NoBKZwcx2y1W5aLdBdoLyffmPwIA
CugoFG7/niqORDwvFvrkogRfuKEcJ919qShCzfnTSeEc/12qOsmmm1+hNXNC/tlmUs7R0ql+7+wL
mVXTB/0J4tWYcaq3xsSdXPRSnfVJnp7E7FELSfQePXa/KEc9osxzHYlkP2fOfeT0PQdxS4qWB6SL
oCOmIxLxiJsYz30cLTMWoGc0Sxvl9s6pFZcSDBBrtT1kReuVwJdgeaKbRgNYHO1DKuLoUrgqvMxe
qk/a5O5IJ12zlXxtRzrvfPws69eS4AoGw2jv/r+PFPtsgczkiiQn21UmlguXrcOnaw6H0bYHZga+
ONQzY5iqrs5hNXUP3fLO1Hb4f59mSIiXLRACQbPtNhT7zi+ib3EpfqsQTDnBce4xY8VVx+O87vzJ
vTAQd08QGdfg9gk8LdjTifYVg2q4NksiDCs40EMh905cfTHmQjSjxR59GCL6lmD6Goae9hFtzxEj
1aEe9BvSYU7BwYPjQAOuGrYXeCO4cDBdjkP4aiM+VJb+3U3OBV33rUvzXeCQHtlNa3gAe2IQr3TC
e9vFp22HX1Pq4HZtd039X0SdV1PjTLtFf5GqWlm6dY5gY4LhRkUaxVZoZf36s8R7qr4bCmaYgC2p
n7D32vWXpnkEdJJZtM3z4peBpEfmHxbDdmdpuMUSLuB1MuHjpCRhDBMcjEgA+UumgtlcvKqN+KkQ
GOLs+F/BMl/kvXuYcGsTc9psLS9mrEuWpRWWG61C46XCPTyaZi0UhpGppP72UZvJFMuxnjgQk1bd
LAWbWB84eGMxGGFsdpiBog112VpDFqVumbMU8nhbF8MDUJV3bd70u54X7zLgEwsnwJvXd/K9sed/
G2jmQnMBXChLB6EXouuiaivWOlpDrfDjozvoB5X6EFM1pNZ4tzdl6D0bLYgNYTA2NZgAgOpRn7bU
260Okg+9cMCSpw/Obtjd++w9qRBFRmOONoaepoMWvlQxowkvqO+AVZxNMf+IUrfgZmrARXx0GGae
b9JO5z8XG5CwIrZ3RsxcXZjWa5zCOgugYFD6Z8STJyBO2F0XlShWWrOpzIAQbhnTqmjOVzn12E/L
Vl/TuC97mWcbLZ6+uAV2hfdlo5letnFdHHGTXTM1/1umyfLWTvHhvFLUgoWnKNanz14M/b7o5APU
GOKEeOzu6t65FqrQdoWObWeCzYronoVGqjvXsus+0sjXVtXIHEmLFZczGbWu3X1Y9AsaiT/YiTGu
EaKwy4QICKw3s43qWeI0TvyTe12xchWkmhqPU1zxnYbR7iLXH7bDrM5nADF2TESDFth+VDOKNO2e
gCp2HPi0YM7LMrRRaPIjJZ7/XUzN3ZyuocJtyMkYbcvxpa5Nf81GFxBwo+61lT83gc0IZkJeNjrl
Ft3nWse1vROVjJZlWD0V0qq3bYCvUBDd6pa/E3fj0qjrdO/kkrY7Hx9cc3bwmf0lEZhJ7MyFAVNv
aFR7Ll+TEB0xnoXToWTKiTSN6RHtQDSAd9RDljtHGm68XqZuHMYX1fvukxl3XNxOrfYNdYgb9u61
9IAFlWmyiwMvflSON+1kiOc5bzMqE4m9RUZVu+u8qzaAm8O9co47RG4jEhYpg3/tXK24Sm2VMBEB
hnn6odJqWAV9j0hHhucwajE/8IQmKk9tbm5a/EqmwRcP6Qa5a8nJtR9i3zQ3eVTp6xy54sXxXB7U
NZzfoWX4nbefWCaSrZvZnzmi+X3XgGnSwDhABJVL1+xu/sAjUNP9ce+y9lKFAwJvStRelDTGDs3a
WAYwvtgxEl1kHyATiusQaNs05qLssafUrX5mhmJeE8cwr6jvsE9xjUiVn3Ok9dfWku4Zk8OGAcFb
nSUjj9VsT2qjf02le8wZHSFTR1cKF9BjZ4JcRYZVsc+phbD9+YK6fGxuQhDEMtAGfQCpu6KZAxyD
VKSd18n4zK5eofIPHdwhevgfQCjN098Hif7bMbTh8e+rvs2g2IAk2P/V13EnzMNUt19BC9MuTAVc
X0UtSmVtPxiOzUNHECzHrRK9mFPyzwHu8xNZYl3kifNhy/i9KbQj9DnzhcczYGZtNsfNh6Zw+4Nl
FxIUgh+dWNMW5xYS9kqxQ37h1FjGYSK/RTcnEY2K/7d3sm2ZvGWq/m4x/TxLQjIYGpsPMLLqRxkH
2SNz+yQSH2Dr5HcW1e+kPibP/9+FifG1z+0OiR2pBLtMq+dOLcI/5gZ5urANtyXjHsdokIXd9q+F
EOSRrBkdWcu/YU/WJvARO/SJmkPV53TJy0SVOTs5PoXWmbsEacZKmH29hBNvH/8mKrgCc0KsBH8T
lieNtau+QIefoxBvGuQVgfguQvxFzTTIt77xoGx5APYtTuxNXJflCQ3cujTBeUCrUIQVVPXp77O/
D07O/z/COQXaxtmbVju8cI/CcDKrcO1ITT8m6cBGixx3BocNC0Z75MHvToqv0a4u/Dg3NyUy2GU9
uSSk6gyS8Rxh6A+mhx5d8obwj7/m3MtdRkcTSUNgt+bJEmxsluNvA2yEx0ZX1iXK0TBleC4WHs9T
gjv4klWZdaGuHIght+AI/VWEsTqgoXH6ld4bz1Ytmp2ynQq7wQTfpizOHBB0QX+fJsFYnA1H/wws
S+GNknQRtEeEVkb6KZk/iCBMeIFm0w1ohT0ThvH49yH2B0Si//v677PAYKKNiQ32QVid7bQiCHb+
4Bni/z+zS2LTxKgf/n699oiC+q+OHUzjybWIzATN0DB/w+TFUT6wmpw/oKCQANnnCpYxCNSGML0P
g+PfZpbn3nHcdAP0M/mYcYXMFnFSKbu+SGm/6mGZvCRQnaD1DGrXyyh+dvXm2xgYGbE2MFY5OiMq
AEvssI0bL39fDhKUOrfXbeRMw+ogFPWzY9+Q2VX7ZIiSJe1DuqtqLKqRbsuLG03Frmlw98ZGml+g
9RGLpUb/0FXm1qiK4V40Ej2maXcH3/O0i5WQN6T3JUmes8k/GBHE2Zb1VWo5SMtQlU82g7ktNnF3
jzcG2K9z1HpWj3+f5cVo7ojzcY5oVcydxjB62bkKQtQ8f0pH8hn/PuMPzwjHZdWbCJVMo8DqMLGl
Qz5bHVOzgfKDtLNC/+AieZqnkF4cpHs1mc8O12Nt2MmRnWeJMklGzgHPx1YSU7mqKUfelGb9sKLQ
f5V7z4tSoXHMtQet1txXLe0Z3hSsDwym5H+v6/++/GuI7VRy4oQTb1nb7uBD6O+eeXLIQL6PjL/2
NvDQtatNAouaek2ZRD4p9NqLwlHVjoCQ38wYTOR7mbmtstRcO0Cs30LK4lgkqxZJ1uZ/w1O9IEKt
7PwH26FKqhK9OoZD8M9zZHuJ0kG/wMb5/WuULfgQq9rpWaaZFhFpgeigu/nsTfx8OHmxS+MY+9ra
74DnIQ4xw8qbR+vyOZEIJEvNHhjemfLZBRVHBBOejz7UHs2eTZ4RjvK7ostl32y/y8qvYRJaEAAK
LPEp7QNeId68pCQTLtBK+d9AcX4+dmQrcigMHPe7kbCdHUMIucPPE9/0uS78a5vdPt74UxG8e/Fo
rTyfm1hNV7J3p6Wfyuo+pvHnIHXz163wG0ctp5Zr+TP3SL0MXnhQfYBqDgvpGr9O90xmlX4k/7ha
GPOXmqbxBgSSIkcb2So27wVT3hM1Lrvhwg0+ptnYPs8NdZ2c+7KNk8f/fQdIqeBj4DvIh09X/93w
uhF1S0ggbz6Yy8eMEdorcBG3a7vXqbeMizcGVxoWbAtuh8YhY8CV9/sxw4ISz/2o9GzeIBta6X+P
p4kH0ju4SX1lgAFi/T5ryJ2kfqTUqx+ZhtvUVnNrW4/02yh5ebaPLfJMOU7eOpEjgoUSCjdhygzM
XG0gu5T8tVVT5sFJHzredCq+W6IN4bIGBvIx5vYpsC0u+3BE7Qlvi6dH6kPina9+LMvGi6t1aHDH
dvn3e5wLyHyTJjik4cwMqArj6DhpjqJIPjPBzcEPKfkNHHcJVgazJQzsxUw1eGp8XO65aTxOODFX
hgrgfgHSwEQKmKtWkY0Quu+2gTFgqC9am/UiytcBk9B6cNsPQnvqXR/heqhF+M9ua6Z+/BX+OFo7
gCW2CtlI5KQ1OW1B2V5Xh0Cb/XZZ9z105m0cS3eX4aLvsofUTbWr3Y1wT4XEMCCfoga1XNozKLOm
bo9R3NrrIzgYh+tg0Vm3SKTdZip4hjlMetfV7GoY6hqvG3mXXlUhbR1JrOg16CoB42A7LVeYmkEF
G/HjIOkaosx9Yyld4/ZHyY6enyDz58HX8FTX8pSoPlmDucwsywDkREiVk+N05b5YW1oRboUQeGgA
Ty7kGOxDzrhlP7n0olhR+iiOF0oy6wr7eIv8vsLlpb8anqHwMkUbss3FOaTYzSbhrRmsf9TWjMfl
VVgIbwaTsQ6yw8hbUqFPO8O9Ei7YrlBy7oYU6tJEsKEPQPih16Or4orbW61FipPlcrG5+l30mPRR
OcmVKRAX+yUNa68Z08qT4iw0g2W/QyQ07VqJTJKQKnYi5Bc/hZxnP4iLMm+NdYm4uai3nwrHcLZ4
qtp1RRT8ygOGEyUoXIkQAdXjmvCeSTMf5ugFAGtspCpScusB7HqlDbQs6jHtCsT3Xm4SeTzHEEqI
D6NFz6nwqa1QmDHkKREQNZF+1M3gGUDaGZl+s5ftq6wQOimAX3F2YlhYnHSRn4fCHqFkVgcVmO06
kuEPaU5UzblId/jhvzS7OgYxwjhgw2BiCfAyaRqEKzbBwA40Y1GVlfp3aIYbUg0e+2kU2xySf8o1
sFKNB7U9snYyRV2id1efPhH/FPYna/bC2kInaDnjOk8uYcXVnfDtyODPPnubGRvwOpgRI1BN4EfW
SyLd51qM6WuNjuE8Du3OBhETR1hUSo+MiiD/sNrCZVAhdtCg1sIaKozlpJ/SLGwNY3LXxgDQOzub
PqoDTcMiEzbeLHLlVwMtaLbVEBCZGj731cj02m4J/BT8XgHgiVYyOACxWPDgybeyBbgEeaxmkhPx
qNB/8zx+G8KqQVAGeCCyd3EMJgugRLd0o4McCZqsDKfaIPIFvFWFX75ONKYU2al2CrTiTfbQd061
AK1BEd5WV4Rss7x8tLc44TpupSnZtL5r7qIi2dqyNDZeFvXoUT3qEWDxG1K088fhpa7IhVAm+NFB
NOMmshYur+N6mIAN5ZOAk47QOcPFLQBfZuxXFyV6Hjd9GSLiAyejF6D2iVLORUROzczVDu3+oYoL
HOAkdbiGttfF9DHHLjil4/Hi0oeQlBOsxChQ0HXCOVNd3Ww97neuqpOzq1cI+8FMGlbHOKWj3yiI
YsFYEkFUaHLwsuK7sVY272aeAC9WzEIa9rqBuXdd94JNIDhnSKXPiGbvqJ+KrUCR0DscNaDI8Sb0
yR4r5W+mgrM3jFCiLO/cF+4dmt1H40VHLxgBIGQrr7S/WxctCnqkkzNBAMDlMmwpCkNQcL5m3Kmi
xq2Jiof75BaawVMP2HNXKvB3RkhWQeE+gTf8aCLc3n5ZvKnc27o2tG0vRbHilKR62P/SiTxY1tTb
ClUrQ6Ti2uejg2AMjFhZb3K8PLs8qs2T0RMyK1/Zo5OWrnW/qAdStPUewuapXkdB/FxY/hdIAqC5
8bpldLNoROqtWSIwbCKGl6ktOyGONMPN3sw0/g1RzUaWz08e84QuUEFVnuWs9E6HX+jdJYVnXJ2y
+dq0G/nFMQrVCXpCZ7TFhhRPxDFUZwt5LIvhWZlBuhGVc2cpQfIkXkedmzsuknplU+uwVwytRTaF
lz6uVrSwjwwpD1XrngPdw26aAy6Jc94I75haG0qRlwxp/0bZLVkkf0SyNmW3T6ho5sI9U52zsYJl
YTi/nodvvBUVk3Jh3trqu08gbfc1PQdyyX2uPPVElgheATNJqKWM5CH8knicd0XtPMGJX0yiSJeU
OhxKvN2GxazOQAuyrD1xqlHyZKwRIYVDyOIPgc4pltzLrgtgqp0smCqkDHQAj5c9avdiytxlh5Jv
McK/OyZKsacj7X4iap1WubsgjmWzbbDDaX2xN7CIriA4P6hhhu16aoBJWCIn6IC0NHCzmJXE/BtF
miJAOoUJFSQvdLfSfP0H6A2ZuAMSR/27JWoLBxHZhFpEYq7lIkKdbZCiASciCEthAxth8FgiFSXR
vAUWXvduvwyleDOjAe33jEdT+r5L9UMye2YyM99yqXP/ldjlSUaJtnls3mQZIL73cS/oyImZ3wK3
gv/SsLLtiXfYkhyG2ryUtG7mT+xHz3ZTKZaazWqgN5Autg8ElNgdc9CwiqJoUtZBGunXUPvBAxnf
e8MnJFQw8m8IEXocs/ZqZ2If68xRJ41pQKvzwI1qt1yy0d1OFviwLlYwwIjszR33ZimIbkFIAEE7
NgyzgUQahh9eOPvnMyYHYg76kXaF9Mm+RsppE0JuMJXWK3vt9Ja7Y9mOc6NjNluZ1Zuml9OTPlbA
RQGeLobJ4nuT8ZJEabJNUiN6iGyPGGyfV1DVzW+CPxdR4lS8VNk96zXnxIDCkvsqgZA6TNiZlVIY
xazxIFoPfOGoxIphTw1nkgvXbkcM4g15DUl0KogYrzBhaJxzS/Lu55USWaKE2lYjkrE0rfd6ax09
6sB1Z4znpsI6Xfho5LH875GUVSuttrFLOMlmPvSYuSMgxpew0qfhpzcZRwV2QGSX4S2LccT7nN6T
Gjxc7unvYSe+vOidSxMTuANDyKjmiAFvktscT4zh2xczdF4m4MZIG9top4SOQDNyjmaVPmPLoxKZ
CJ2PVAM0G21OnzrU5f53NAH/HBVyqzR/4Nn2gUoSsZf/E8JNDGTOzJfB+MKy3WBR0hRig9RgM7nw
5IpuPTX6q1VSbE2EmrspjxWdxQwhyZg4E0ZBGPyX4OANyRxcDI1zQWnwUmNwi7oEZlQMZ7tL0qe4
x87LQjFnLeN5+IGSsc5XNrrwDCmRpj0nhS5R/aC38RrtZUQbt/SiPluTYhUbzSL03GZhONShg71k
/485cyBzOWjzTQ/YiUky6rCBhDzex3Lpk3S10l2tx69ZF0tTV8ZDFA2vbshyxFZgVJDF41kJUYPp
Li5iJ732tZYehD/KNRZJ8q7D4R2aqmDLmayKirEzIjGxaav42bTqryATc5NdP4o6/MzGB1shcZq6
z8YF8Kaz0lkGPKgopiDt5AinSVzSmfEhS7YX8NlAqLvac4nvuW8cBHHhOVDIH9vJxGRNtYe1pPn2
Ovw8lfIIaNP7paueU5lds6C400DQe2AfcaRztseIHhgHlGbgAazgHSlOszS0uRl541Z+2t00RCJk
xjtc3X687cBZ8ZCzQT0mzk0N2nNau7yvPQbmejDIDNXxDSMJShVaK1eQCjtYHhnOBlBfslZ0DWEy
BkeIlHL5mnikLdtFKPf1/NQ3002cuxqoCMwrPWoklpYL4lywNnT63t0PqrpFgSzJgBWPA5eb52dn
wuaWwO5ooKlJEta+mdw1Y42VrKLm1E74EbaDq5/z1PyuIoltJWYYnBvBi2E9ZkGXY08uwpUS2s30
h4MnDB7KFqJhO3nB17RD8rDvNf85YRu+UHn2QTwJ7u0OR5vOUCEyNxpK+IW7d6Etk/3TzCrG7qFI
HWTShXV0dW+ZMLbH16zIW0JvXoZ7OHQ+eL5qD0v1AUdeDRAiu7WILJe+5xwry+AKQ5FHedJswqLa
D9a7w6vqy5lyEmUfAYrDhR4Dh/K9gde4QWMY18BEDQVhfELZ3zoablkQR1CI/O63HttvAp7+rrHG
KVl/vtj6I8kgfJMBbalpTKIyKEKlxhvH2bhg6g2yVIxrT9eeTebDq6FAvBDj8nII1HaADHpBzI6G
3YfZz1dsvNMbwP5Za3BTn4wI8GTXVeM+nIKd5ZXfNnVTZ/mzhR77fuNWt0qSgGH7V87EYdtjx/N6
99vT9ZsZYNRORX1rvSRCVDBeMfCcbNP8jMJiG1T0rY5WfyBcXgtP/VhjD2LHrsttYf0zcBIZcWvv
82x8NYX3zlMYfaG/InxoWbM6DavqYlRJ+0V7HGESga6CujJKCXIImMPSAe4U5MowpaP12kunsbOH
LJjzY1oXI8YdrDfjoxLsaeJmvBSRv6Ji5HK38t8RgNU6qAjMCQSamERwgk5MEmn2hjT7GJv+tab5
WbCqs5dM2bkskKOJFoVMy1pyfLNSVp1C+W/26H4CqfjnuoA9+PvUkO01Ff/ACiEYHbUyKXJvmFzJ
hROPjrCHJThEPcOjmpPV6ILCxzP4XCX+Z+Db/jpTbym6+hW5AJ9JDJqSbIq9FRrfqGcBSfgnf2zk
kuS/CRkISz+6kKEv7w1zJiYU3rPXvVpuR85TV58a1gRawHDM11iAJyaVhEn+OukyiDWUD0qro0fF
9sBKEnJEG+84lHUac5Y3viAGrcC71dU328HfiDa3mCVJmynEwceDYQVFksrTRy7s6lsEMvmDW7tv
cXnoLf1aDMLEo1Afqagv4OGw1Ifk0ocO2Yg+vEePQtcLqQwJoGM5beHjqalZik/f0whIZs+lQznb
2jG+QRuO3KZ1wk0Ujj81A4zJ4mYqeAShnjvleFnLEpd56N8yoV1lPVxat9HXZkgMRlujbLFr8zds
kpMKu0sKD1Gz02Mig1+LnGi7qJhh5z9tRJUOnKpgUEGH91OHJEgWPRyaOjj0Sa9WWExXIMsxogs7
hczPeJsKeEs8OcoLLTtLbHXzmeq0+c7BxT5N1Akd1IbAiI+zcTftORVHjRUvdswP4nZfRyt/jBz7
nKrsK8VaEM3qLnaUIQ8xMdSYLGdjbY/cF+QCBhGqBOUH5Gf1nANWBPUcswai4HHpGXq2NK2fMR4s
euZ6zrFfSNKhc4dUlkLjeKcwODtZ9a6u2mixueVkRWdabSHDPpUG453RyCtmMw8smMkAaup+DXj5
1rsgdWT0j+xRiY0Qxo2hL7yBii7EJTBNLEBRt2BklRWKRuAhySsgTCzhbDIWbZi8C9DmrURSS7wW
hMrksWTutujM/Kt56Y21G1FxTC0JAyJId1Y/cI4Ec5C7YjirohvhlcMC8c1r5quTl7YvQs7h2Lr7
aZvpHRII7Vusf2clQCujcC75wAO+I67Qie+IwRFXJphSRr27ceNfs7x+UUSaYLClK5mT88YWM4LT
kT3gZLPJXENYVr4PmgZRNinAHpGfY1BUIxqCHZaQeYJz6bNtWc4G7cWpC/xAwK2pkjc5jCrmqqjo
HdJuC6iJHpitrRiq18SN5xQ8zOuY1fcql8BR8mYzevrV6igFhz7fM0gFXGPl3mLy9vCtPkDba5Nk
5UQGOvCL9Kv0jFXRuMHKTln/28ZpotykWQId4uagnHL8WFGFtN9LeJANsVxn4VvbdCe8KDfHnFUG
gf0xTwo9RtsLtMcoUP2mW1gb9L1J/i107SnoNBg1Ye/DcFmlxPcA4e8x6iMdqLvy4GfZh4QKgkEW
s/PIFjEHkn3QilOvGh39/ngZq/wuIL2uazGtZ40t8TQr5m3H0LG/ZVatWjO4ejXHVN0OHbMveBgT
rMluJNIJtS1avvJfhQCn7+B9xL4ebRwthVNR3m1potIwacEl0aSNW+xqLdmnhvdmsQOymdgmbfqY
Nu1rMoZPqS7OEwaX+bDslLq3qDsJCbsMFU9WN5HbiClWFTgXHc/N0Xe1CsrVWaT0NZxbm9ByuuVA
soaa/jF9YAYcDCxTYQJUDam2siXkHrfli5zlgpWu2NnnxUuurGsjuLlGDl2eznIT44Zlm7oPJlTK
hfVYN07C7Bw3vgd7ZaRngfH5NvpUDZUilC3Uom7NHP2AKN7AGTJ+tvoXM6GKuxmoUmwE2ynO7iQX
SCak3rkgD6NGiHQq2+SjpPRzMufsklu3NvqE4lgzwYGrnqd60h1CB4R5EawcrzEPeprv4CrUywRT
OnmGcJNgMeWOBvYpvqPbuvels/VGsVeG+504wT7pqiuvxwnd3KMs3WkZg1zD4PpmxPmsi6eCSvA/
BaO/GrXmxFiILIV2PMYWIfa+bRLS5/32I9EXpQOPozkOHcc6Jd9LK43v0kJrUQao+EMLlS2bxVB7
FiY3iuIGLXR+l6iyZybP3uhb6G5sjwoohF8vIAaEKHDxHvC8B8Uzqu4WwKyB/X42KZT8uBUPmsNl
j+gN0wHbcHBQ+SpX/PtRPN3SqEP2bh+4Fn7Qu2M/wFcKC4KxIOdfro89T/KnPkXjHA8s1cfAh7+r
AJ7183x6cl7RN7GZMlqej2hTOl27oH1h5Be4D/PPMQyEywJvbCWUiHLilMXkYwKvwYpFyl8KLA3f
KUL4+b4IGcNF7kcYxP+0MbHWJidQnpXgtDrZcOmRXVVSEfRFjLuLh5NFt6I5QHJt0gdIVwrjnLIV
FzaujNPSJdwJ+kgIXzqtnrOUmHVqqO94as5twcKbvmpRGSXUWLwCUzjCmqe6CCyfqQlXBmtxNLzp
LlL/rKjveAbNUCV/UuvCG3jhVhhzwTabGIlGn0oEag4IDCzSjScfJ70hKMDCoqbjz8A4XpmEByi0
eYN8pMid/cBELpnXnqchAyX/UFuggn1B2VXm7Td1ykTgnElwOFoStS0T+66V49GT9aYIif8RbEsZ
jSeEpmdWCItYxqyqfHWZylNVdt/Ec2yqWe7h5VW39cmXTKZ0V2IThhCH4IVzxY7EnbHEyS6rm2/Z
exh6TDKJkkJhPVt8106pA7LoK7iBofVexSNRV+LiJybvmU47ClymbfKXIA241RjaLpzi4DvRY2Vo
n02FRxxql1G5L9lPVsEalya6GqDkO4xIxcrLchyXVf/m5a+d195HQ3e33mBc28iWG0wwKbbFFy0B
d+CZ1zohshZpI1l62Mt7/S2cA1kzqz2KooSljwbZzIaQJVL1JBuPKLb4ySruuV98xo0dbxItO5EI
DNYKAezSbHM6f8bcDGi8b/yCSyPRqoXSxC/BCbywo3gd0N4F0COXuVa/MPP/6JPoiXAc8uSKSzgS
m0pWL0llnFciJrRV6h9/P7MUz0XXnWnTcRwNjJe0B3di+uzMzB/TyX4mruWDTw43iir7mmEfHwMG
KtKXNnP95sMvonwNJ0MSOndB4fyK8wd/J9L8uuuOFdB+rMH5Dp89IAm/enL8domDh1gujkejBk9D
aRSRYAD6Kb7nChdxzzXHMdjyd6a2Qxte4TBV3Un50RvMhHveQOeKK/ffCJOJhalv6+eaBLJOS4mW
94xTB2eXsRfSx3wntfRLTCy/TbkzNMZ/qZ0ijsOLvMCM+1K10SPrSaLbeCDov6UsPpRUP6EA6ebS
OkpGn5Afzsjb1aKtnd8+R8JSKCqfqQE874yPKPcIwM5QXKM0ExIg19B3T0xpsNXAOhzTdgPE4imF
RpfifKfAv+LN7Dc2OCQDR4iOysK6iAQ/DMzCfMdoGQ+RYBE4Zq9jdnUc7W4YAyMcSz+DdhmYW7ON
Z0fB1OSBzJQlcbLtKsyiJ7/yTjTlYCkD/UxU8s3yxIaAgRUEBm03S0hTbCOrpGHGFnrpBeO0R204
zSuSTR8MS9cbFhVagJUwunvNr3tB88Us6tjjQ9gHrvYiPbGfb1xpvxQ6Om2SsmjnqHMcAoJ97vUF
sfDo0DvttSPHeOG5rK7curgS8/4DE2BdWPCwrAKsOA3PnAldZsUjmpdvO28PuYBjo0qGz2kSbpww
XXmdBnm4RxrYha9QcZ7dLPwpdQCD4TQX3gXFvt/dxmqiNUme8gGxJTqkRSiGPcecuyh4cX2eQ3pn
3DE/nXJ5cnMSOUQWLR3pc9t43haVm7EdcarWNsVUMZ5nft7CNukvfTO+BiX0CUrLoMpvAdNNytRg
AzzlnIX21oD0VXvNBWLVq57FPwKb4WRM3zkxSUvTrl/Yj71qlv7KjurY2eTdN7QGPh5fqo+VS5VH
UezdDCv/GUw80h7Lm2EO80ji9qZREI6W+6oyHklGr8Dtdla6nVgaMxfbdcjOtiSUiE1ImASTvqXW
T90HFNoFXulVXuvW2keTS2zieKnt8qvxXuFdvduoyoApMaDTsvoQ8TAkj/vajVtfpLNikUPJRLiA
5JsQk6nex12A0TQ+6Iw9VpEDrp84hXXZ8Mujfc+K4pHMVX7RucoyeolGOuzeqfdzALGP8tQh4d4n
sx3vX9qZa40xAYc/h8UwMQ+TkjQDaPPOiuf0Y+pqa6ETYuCFjC3JvT4OIIPK4puUKpXYr2jMNmYT
KdDj0dFu2luAh9FLh4c6AZfY+tMpL7VHa2t6hPTJbNSYFZHTWneoFLPq09OaV6KDxCM8g2NauvaD
G3SMfKT5mv2wNuRnrh54FBFOrhuvdVg9JhMoUveCqQuJrlvsqy4CBU4wFD4ZIFVavyKEFRUfwYBO
Kfdm0ewdhKLBeDF94lVCm3c67yAg2axrvZb1DWz3co6fnsYhXQGhYEAP0r2n1uWKiSfUOFjKuqR4
if3ewV5d7LQWfnHJU1xg88G2i0iuq7M3HYBeOgA6GlLO08weScbC69xVwwbcxay+6G4Nnca20cds
l/JA5YiAnp34V4OCd5NKwonat4paU01sgmXrbMxU05ajbM6oNgmLZrvDsX2TLpwa10aGNbX7OdUZ
FMguH6iq0th5cnXmdoXz7KQ80yqeaVhE5jS+7B7Gc1ijh5eXKniF+ha5tHGiqTmZbqn2835Ag5C4
KkymfHgsKAAyWo0yC5ZTQoZVF5IzURpMqyR7HtyY3citD8kYcuFwHrTkzu7b3XVFeqvLQl91nqKL
XwfOFCHl/sDZw4BuQEjUEtwCTJ9MzKzearBihFUeQrlFEoe0XfxT3bma8o+ql+Um6QvAOaZOZFhK
A2V4gDT6asCJ05/hosD8xMvPopTMB1YySue7Jc6Jrk/PpjvVDxYvi1JI/P2ORJyS4WNrlhtZztkq
4rcNYWjglbjvlFlx4znc2W70kHThT4/M59yK+tB9hw2w11Rf49AlicWevsMhbLaM5u8hI7solO9d
hmPLLdBj1pVxJDKw2oCOvgkpDWAO+W/W+9WsF41XipZoVAToIvJvizl/ufx2jYiulP8RM71d0bMT
BEYEH4jFKc15nFQ/QtnZPq7f9JbiNQKUtKLyP3QGsDJKHD8IYTRoBxBVL2OV1NvUfnc0iiRGmYgh
jAZ4svY7+pg/qLaTJYNg245W+TQ9+lBQabthMnbNrYlz/PeExK85QFYtcDX2OT8++S4LCkL0s7gU
x8I+ePmsyDVebTRSXFBMu+riu61bEC0O1ficsu2V5gnq5P8xd17JkWNblp1KWnw3snBxIdsq34dr
QSfp1OQPjBEkodWFxiB6Gj2QmlgvRGa9FxmWEVnV1h9t9oQxKNwd6p57zt5rQ+63pluk/w/Eyr8b
Um771HlALf/AujefM4vgWqQWjGg8rJA9BUYXwP3N97Ddwku/5IkJY0PEgpod0o8q3Ff9HnLRS0+0
FHI9ZgZ+gjo2JYwUh9LCQ2m0SM5WOzG4dbIPlGXtAlsgT3r/rfArsfITQonC4C2O6BdDbSDKLwW/
NSdV9Y1iiU6zgww/jKRD8KjB0jSZnwWlIZYZzOYChaOSZbXU8wKHHEp910Gcg4I+blxvF0jao22O
jBE4Yg+tMv3cBhLLdMjNlZnxrVT1W6KJnYPmGZZ1ywDVPssENRzIDzFYBWP3PcNtbkdun0Vax/do
nsaWTqtH0BcLdHyJaJfpVMZGRCS+RNvRrvzae8yG+nZoFIuhSdPXi5ubXGJLpr9Tr5KyQYTlVXf0
uy6NrOKzkGkR9O9zSyCfAZwx+00X568VUZlkJBct0xrCY0XqWp+THUP7f9lb0x17AnPxQb/zZsJw
sWiGgWaWjaTdVuukBvAzApMoJgMBDPnlcdNfo4sGgk4x0vjgBqvgo0q8I6PDY82nhG2QXidBdaY9
OdcpU8AmXaXTXXgEyg8zb7LOnVtlu6kgh87bqKZAJTLS2Ysxi3EzAeGwTrlvwBDDK9K0GzLWNMwS
6j2KH4MR3w3EoRUKhwfi1fHXI1pwp9sJUyRirju74iFKoiF4rhkk/jTW8QPMQ6hA8UgXpVB72VEL
MkKMaM5FbwSobJRGf8cF2wByESVLszIBnSNGzyO6UYKCc1liUaIYQ1WX1xXpn9k5JzEzchnhiRLm
/pQN+tqDXG/k9RM30S6JxEgNSk6b1B/aGedW5x92T3+8sqdLczoZ3UQ7oiIEI4znrjr2rIPIP+s5
ho2IaX8zdO+zHH2JL31N3qrPw7oganRCTNg6tGU1bXiiPZkuaih/K60pmTxC+KbAtAHY10QuBjR9
+o6amJ432/8SfKdGzIlpl9ZaM8j6GekP0yMmQCkDLxFOb0p4X0f9ixCsuaSFZlTM+irBH/I0tuxi
G3itt8xleQjrm7LWMwYT9rkkaSUkcoqUTWb2rMxEijc15iL0IrwrGE7Z4+DSwm6dJ0K4UVUl5ZqS
Bj1ZWl0PqMX4SA6zOFlvukFeDSXuNWApZ7ehQw0o+FmPEm2XdtadG2Uv8JoAm03XpdVB5otQrBjD
lx5Gcohgctl6jK5L0pWYknT7qLRA0BHWAv8bmpNujAz5GAm69uvXf/DLHJgyyPOOnZwTwCOC5sxa
qYfnZO58TOLCC/GCg/RhzF+THZzb1i4DQAGBjsKND5V4z/5oKVg0Sy/n3PaTeZAQcv1pOttwYNfw
HO6lvTHSjihV36oYWniM23O6W+4+aoYXeh0j09L0xRjG40BvvYvkExeYR9PKArsQzHEaeOfB5927
mU3stRffEAEOVqhyTwhTB3a/iLECpgm1He+YaDzZrbY0E3rDVgqFNu2veG6uWjGdCQBaGGaGHhk8
FuVBXJHvKr2VM54H/OiZgfCrpI1bV/650unTgQZ4Hqh9qhAwiSGHy2moJFjNPMGLj95X2Gj9TcZy
eR+XD6Bv7CUtYO0oPLg+QMGPleF4z7ZnH7KYtgHDFMhe2tQ/uSn7Wxm9hE3TzAkw8VYnpuelBZMc
Nfm1PQhcTJUsWTm0YS2pQB549G38dtproVvcuwQOHkKf2W05hMWLMNK7UZI5rJlWeRzxU1wECZwq
3aBmZ1b75GUlu+OsM7agOI3TVLL7NXKYB+y7LaytqbrMw7Le07ei4Br8V4sC56UnmW6FAFcetS6r
7pgrYaa105fUKw+641TLjtVjn9odQRV38FL1gy36ZqUilL1e5+Oe+Ohm33XWgpvFFntRo9NZ1sTx
1SWu8Qgvb9KWBxlZ1socm/DKmFimk5Q5r2s4Nyp3slOpKtiAUaYxI0Toww69uGKlWLsjZRqqK8Ql
84GkM8ZfVnl7MeaFfjsfRBL8gutCWgQLN7qCN4Kz32ije2VVs+8Nl8FYkH0aobZlmkKIKm1zu0dm
GfW44xkeeMK/zyZFp8O76wM7PKSN/OxJ9m/IVm5wjLHbmhC7QolxsGC2oK51mDN989L5LKo5+gZy
jQHT2uGHFcFfQslAuh9mt0xgRvbugsrZJiWT/zjfa3lWXcxzyt7tgWu7yYvAU7WGtOsvoAViq7RB
y9fxbA5ItvDH34BfNOuGvqRRbSZfDzdOxQEq6miFbI7auIvW0FznvSWtGemdYjczV06G7t2lKReG
/oPm6M8QNIAT5Wm3BnVoufuSydwqskitiKbis5zQrCOkoG0zG3qk9RbZDRhVaVxnmnyudMkV0Z9s
ErF3MmqLRTzCJGUkMoz2HeGf4rqnwOzzi9IMonOn2TYxmZuQ+PJF4SBdRDxikGlK85tJ8rjLYWrb
BUpdbSD9Jz+kZXGvBEjl9MDG1V2Wmpw2YywwNyZNuOkRArsW6GQPYqk+GuTTm2oJP4+Zd59UuDsy
YAZEJGVXeJHkFpGEIm9wOobSEhs/YgTpYUwgmqjcoAnPafTSl4+sCRp7qNFdSKu1lPqObVoXEWEc
dQNQHAuxtOYQXfQsBuyxvVcjQO4+mjbvuFnY4JIzgjiQpnQIVndnu4qaX2PaosXpk0Y2+iEAgN5M
XYCBJVjm2ZiurBpdsUPY5VrEbwUMqr3w4/vK8aLlp1/+7R///m9fhv8ZvBfXpB0FRV7/49/5+ktR
jhCZ0Jn/+ct/3BUZ//n6O//8me9+5BR9UUVdfDQ//ante3H5mr3X3//Q/G7++Zd59T/e3eq1ef3T
F+sct994bt/VePNet2nz9V3wOeaf/K9+85f3r3/lbizff/v0pWjzZv5rQVTkn/741v7tt0+O/fU4
/X6Y5j//x/fm9//bp207vubvv3yo1/w//vdrVL9//6vvr3Xz2yeCv3+1ESnrjisJ3DF12/j0S//+
+7fMXy00H7ojHGEjWbC8T7/khWrC3z5ZvzoWzyvP1XWTfZj0xKdf6qKdv2X8KgxHp6/tOIZtmrop
P/3nMfjTufzXuf0lb7NrYn+a+rdPwvz0S/n7KZ8/o2ULyWu7cBGljRaf//L9L683EfNkfvp/+E4h
iWrj8h0sUoI8AlmHFJNt6Q7X1LebQoBHV/Vr2IdoKKSGEcy8aLWWDSxGI4wFk9h+cxj/eId/ekeW
a33/nhzJkTKlYZkWj21z/v437wl5hePYM/+p0tTRTNMPUt+SVd6gNzRQ4hgMYEMY5ZIkUhQerrft
dOTteveq2vZywn7KPBIqf+azWhfpytAqfeO5DOQML31CYJkRh7jViibYDTJ7SKLx2Q7GcIeTcYHt
HrNRDQucUe1bHqDIqKqpAcPHY83M5KUbIMe0gDQwOeyvbGmuvPC19+BpWbYBXzf2GgCvw74qm1nN
fjDj+qkKx/sR0AMKRoLK4UVulHStbUEaPYLhOlXjoR71C3IAUQSjKxkhSq9qmxaLO5oRPgq6xwMp
6qGL+NugCdD0l33B/ta2Z7AiW3TPPqeV2UMh9UnN6qsDUKb3eN2AY77pzZkl5q5cG4/MIK0Ty75H
o7InFTM71r0mroj6WHnDwIRDKmTFZndtJuFNagUjkoRMgwZf3UjMkYfAmSI6HuQ0BJiZed532bop
jbWuBy3bltFaTU5/VIMfzaVDC/Z1unLGfCRsInosaPqsW7e/zkr6nikGey2dkhVQL4bfkORMzD1h
Uq88SA5bZ8zouboGdA+sf/3wUBqI5+LIhUrb0sKjIXc0yHqifIA6aeE+S3t2IUOebKY4rRGYUuk0
I7wbks3HcfwS5f5rspC84k4DHI2knZdz9H5rJudyZApqaZ5aBWPyuWiGtVVn1saVLNCAhW/GwnzI
h2K67ksVL4QsSNlIxoM1i3kdgSs5i2i52G69Kib2pmANr2M5vSQliR5FUYklNqgpYlNES5l5RinR
sdIeGZQVL0MXHphuBlQbEgpDYh+KjKxnC4PGynsOvaLcwi9+C0p6JgP6XatG2KnboN5SAy3BgBOg
ldWNIh7ScMNk3dsyWJc9ZyDSewrwyH03am+PtJd0k4woXTpGtJNnNg7CD7ryTCschA+zaB4BjLPp
bEyXvfPgWsWXgRDTVWmNaH+pMp6cFmXMiLSJDKNimU1rXSavUURUY+A0n8mBhvLSqNusC18Kr78g
5h1tbzedprCAvAxEnFfPyxsGHXdmQ9/A6ponEQyMGRzgQ1m7BlUDGBidN9RBZk3Oq21k5b6TyYXm
V9d9a9MQtoOXxtbvJle9m1OrXw2VOuJYAGqINk+0cC70EZeZOowS1mfnT7tEL2g0THoIbN2EtMDT
i8K9gU2TncHnA4jueLo1fnPsfcehTt+RJFIvSDpnNOFFc/hg5y3llL6P0vzcdPSCutFmp0Sskybd
N63Ub9iSvtcpEKTRIf+gs+WNpr8OIzytQn4wasF3O0lirpB86iEn3OZeYCKPccLvljXmyK1KLnCo
YNoVaXXXezRSBm841brYeY1JQpJpXVT6sfOaQ+cz7IiMHev4Y4VB1y+yDUZp1OqVpQNsBGGns89Z
VDUfwBHmXYmkBPbSW13mbyJqYHFKbQ5DQIJdtfC7A3eBh/86IXxn2xdYNeCe1SHZ6JrM3pFOjKAp
e5y1XoAzInx3QVS5ytbPk6Mu4qlBlUq010oXJ9Pzq4tMseu0eU9G8IRlnS6AbqFN4ulJC0hkm7I7
8Chbm7gQV4VFehmZhW9exm7Hb9DZGXaRAHcADxoyH0Pi7R8QscM6Hd3mke3OB6E025gqHBF18B7p
Akn1aN1Lmd523QCdgGtZuTmD4pCH5+DEgN3HE1L66yitL1A+XTKW2kEq21sx43Yts9u1pZnL0LGm
VexrbKo5gFjUw1U9+x2zme9L8kW1huS6wbC2q0CZDD5Jj/0oYawW5S7SKpgghhvtBzd+QQslEWRo
cmkQOyCygFY4rri9260FTBIjQ3oZMNxTQIgrS90GSmMPXexhlSAInENgcnNVj2BYqs67Kin7S4wH
URfiUtdJ17vTlHmB8eEm5+BwOedgSFIA0bQCRxxrH1mNKaEaFWvSYDEg8vc+xc9Cga5bcPGX7Omx
4upR/sC4waEwZoxbVWF5ReDH0czjvQpu8iR6tgd6P0hn9ypx2EfRPO7dcaVk4606zUgARedQQYd2
3KO5qeBqQaxJirVmznhkcrrjnFFFUZ49pIlXZkvjhU7/XWBo7Vq3CPrsvLPTNO1lqFDfFwjISyMI
LkQVeo8+JoM0yZ7bpCrP0ABo+OirEJXTtrRY2sE8TC5Aoh4u+d5HM1JLqyTBzYSRHt27hsIFYWTv
tC73aA0K8KbWU42kiNCcTr+Osulg66m+CIfmiahGmyCU5qmwkMK5fvc48gAwCSzbsgMYEKAy9Q5t
kgFAjYfS2AJbIyWJyfUh8hQJCrp7nAxMR65LmFEJhhiYWjyDvdS48TTtwkrHW8vbWWEAqHGa8BgM
JF0N5Xosi7WFjMPx+7tE8ShIHDYMKs33aYGqulV0lg1Jp8ZQ8T7L2ujWzaS1yB0CSsbJJH/bQWvg
nfpBe6Hd2a4jGbTAofu7joqDbpFDDGlWezvExyUtISImwsuyQZ1tw4s9CoEyNx6rdUcRtmArtrAd
U9FN0a+a1jkb8wQZM9UdR5ML0U3ORaqiLbCTN6fEZm3JpRVjdZIzRKiCNdzmjKXNdAKDM0PkvUY3
GKyNDxRzdGRi5DBp52KHu3dLxZojBEHPoc92Bkptdyzi4WLKddYCUit111UHlWrPddqlF/y+wFuQ
Ofx4cUWDBr1qZuPysqro0i4HY5a0bbjjm22F0WxRDtLewgy+jYkWX8a6TcHmEMhijAMiNRckaoaf
5EQ5iWgmHo6iZco5+V2wqd1VExTUHNZNNhRPppefazPUt451wpZUnDQrfXVVxAMQjwkBv4jIPZe8
r2ovwgFqnEsfx2SJ0svittZcYlOR2qH/S9d9R4t7IqINaUikTnU1zgng2CRZ34Nz1E8XOpcnWVvN
q8ITfERhDY9aTMBAXWe8KO10p6hR19i4Q6IZ7EWEvplxD/k7Gqx/mrNFdOn0aXj4atS2OgEtz8dc
/PVLR0s2ncGkeMXEQO7xkBBbjpCRenC6APczXuquyWA/3Q6somtf0XaAO+xfT55+sa9RZx/zYdAo
uy0iNpF3nvLAiDDBMpEKXbLokR3uJ66Gy5Y9zALb4BbOG7jvogxvMo0czQBlM9jxSxK2jlUduLso
NOy1G4tj1in/ljgbXCEhTJBGO2kEFPitM+3JHb+zRq1aF+HBNmti2zRalgRDaAy8g+sBYC5dg+Aj
sIlr0Dugu/isdsIFQB1NINBGiz4GO5dDoUOh8yp9LaSl72GH4Q8X2CRCFcO/TtKEmQEMbRRFqygJ
Gb5k5dYYoHzkROnggMy9bUrrBnBaTmwI/rNs2sQm1OPCsS4Sxjlk37g7jVoExxfMmvBDm7rjGEoE
YcYA656/QnDzRpsVVnHOCI9govIYTqQwjuZdHzk6xnT9c+EP0H5CgYg8RjaSpNPEDdP0z3oxa7x9
mppc6vvAxciiZdN9V+rVfaJ5qATdiUhtkoOCvnj1S47V5Jz1tkI0r5z6JJh6M5fKDHA82hy3HtLB
NOSRbSGbovgjQtOB5RKteWXmkM+zzpwvTw6vVpabnEhhR01UynW4ZREt2SzQl5amca7iB6CthBEn
SFSpe7NVpHfeDrwXiYz5iFJQUNAxKb6F/ipBuzihR+sJhYMWUNRMaXNUWLI3o+fcioZObAxmRqZ7
pv7VtTbk2jErSddAPHbAOmrc9RKLfAAXYpEldX6szW6TkiS5hAWV7IivjTdD1H2ZplpcZjVBfyUJ
6ls54WuCNLRWMeyoOMvVJhcK7o2DkL8IirVuDPpq7KkLhcYVHoj0uUc3vM1FMp7qiRTkhtY3NH1I
MlbVk3TS6tPRfa56wtIqjK0Xnh6dqsIaYFVVpFDo4iHvPXF05lFhCrDrqHrtLTZchKGpuU2E5e2n
BqPdkDPTdtPWRQjT6Z/90rlWQ/xF5A2j36Hqd3mGylS6ubOWgzCvOsJKh9Tob1RSrHSL7M0IOb2R
sqKWfgAipV+qccgOjehe7bya9mnF5ET3QSa3Y1fCBaMN1cEhRGV3aCjj19KxrU1XJl9YtenmquEl
rOzwjjjfySs/g4+y99MYob1EmT+lAFQ5MEiY/QoMKs5qQyr/gJwLUYXODTboJZZSmW6R9ZB2nsH7
0qaQuqryEFEX1sOk+V/iaBOAYb8kNaA8JaH7BdRxtXRBkNHlRQU4sMHXDePIE8vYgj1j/NZ6amtY
4y1JXS0WIrHQejTqIjXIbh/sKxq1GSsX+xAK0K2AyH3ZauZHAuuL3iwFVvSQtXF7lfmo0gAJ84yx
T1+xRwnNfGwbDWdCrkfj2g7rYieN/IsaM2OtArKCMRQQ6xWUhFhmw1uFRg+7Lr0Ih+J2baGS6ktg
ZuQqy1sYzIvEd9DwxsjnuasW45Sv4z4znkINrynUzVIfg8s0FvZO8WioO/KGyG6cWQJuBq5QwnHD
91DUi6yMXr02eGSYJZ2s2iNi5K5tyXJKRHM709QwI3SLyMkidlQUDEXUgeMnMxhParajmUAsqHxh
tjYQoitfGhFrO3ryIyheSCTqMUCBppWyOrMe8FCLJmYgVMP0L0XHo4qbJpGU/izklCA26sOhjvjU
H3lR+WvbQcExsH3YJrlxaxNqmfThhYYWbKXD4lsTeVQzG7cxsyEBx5e3HNIk2TPeBkI+ZDs7Ry2H
n6ddt4GgasnBO1WJetaM4gvJ1tNJL71FR5UINX9vp6NctWDYMJ/hUbSnIV0zUrlAcTyQfZwReo1B
RAuXjuWlh05nshYKqDF+Vr83WNZZLRNScqZDVxBkkXjOwnDGfs3YmeoDqAZp3ykGtyhLj2UQbApg
qceKRjNeCZwrTOT3ZMpRA+gMgmrInRunM3gW6+41lrNHPu9N19X3VqziXc2TcRqYI/vGfZTk99NA
CyFzvX07trTXiO4xmWJ2g3Hjx8lTrTRQeLp74GXpK4AgSci/QmwLD0Hq9T3Lab7rkIDxZKWyRYSU
1oMASCiIXNPTNfnD7Oob9VkbA2djtJgPGFGSLBY69QE/KzABZiyrZBTRTksA15nKe6h1dlOJ5eNY
brxyPXWMZBPPe84d0lxsDeCFh1MGIA+dE+rxqqFaiBNELITKPMHJohs1iVUbVQQDa/6hUcGZpMP3
iAwlJvI4ThnO2EvMX+xmevSXTZFdKd1f3tv60B5bHnDkltlTeygcSvgYcAGUUzQWpd9/sAbVTBxQ
/6neWoce3DqTUM+I3tUA13gVxAkjfdaPZaCMFx6hbGMTS+esjDQ1EkVFPb3ARHDOrncfx/JeEK16
USJMKTGtryjM831NWwAf3R0KyNtogi5lDP4ZU2KfjdetyeKgJ2FBo8pdicx8d7AqEVba4Davcb8o
wkVVeyFHSFMtrceoS6xDDWBkYcGkPmQ51YNW7gbb9tZFZWHn0fMXQIbZHvs51xOFSCRd0OkteQio
RCHt0tZat1EpDrajmRsnDwAnykVUFhPZHjcdk7ZlCfVowZ4Ll52y1nptvAdBa+1icCT+0MFFDyZn
kaY8KuqgXFe12ONIOaPHwQ9ACiH7FrFN3HoHB5dtPMqO3DSv+hr1ThFX+Z5FCxFa0n3wbNo5WZee
isjYNnGf3vcEHYHLdtiP0m1VRAxoYjbWVeD+GpxhMN2ZtYTBXaSnasUNj42/tlB56v1Dq4vraXT0
E66XN5cUjrYGIKNMjXI4oF5uhEWETL1JIAaoLh92XPuP0Uwo7asSi/+8i1XOGX7uespQLOTBvFsy
gYEmbewvibq5EeD8tkxeoGuggVgVPsJyXHPZtitnRoNaY8TWVq5jbkc19WsKgxH9ULi1vag6lqLg
6U70BnakYSUMuje6UdSMpc5CjZzQij8W6YBkIHnLIt/kKisPvtDDUxv1a7NkTiRhTK3HKNoXcYSM
O6uvSlM9QYd4gCFw7bd1cxX3cxfRE0u8x0SzSfZKRjdgkygbxP6vQVOJTaa7xPd1tK5ds/9iFe7G
hsfQzPlXBi41Uoouh5SIQ3iChBRpV01TH5OJJD994HZv+16sqNUtwv+49dBtfI7Djlah+1zn1bkm
lgBW4M6iNOy/CnGQJXjdfW/RBGzy4Z63vTEz8250h5u4JSCtsb2PJtCv4XUQ6jp6TyQkNCB6oA8U
eHFCgnQGWalVrMyVQnSeg3bWwawy8U6uol4delxEUDuQbSOHMQVB7HnMqp3kZcGIPNXXCgzwJOnn
5TjOV7rPQpM7yB+MHEmLrQWAJb1n1RKwMh5Gw7pNHGgzFf453JoOiWDYz5HkZYl/16piU/nMz1Dl
x0tNn+/u2ylKHlCZISe+KjLaHqn7WLY8Y0nToUN7rGVIxknegwjr9lnCDJ2j/FZzlwiruKgLlw+L
AiSFIxjpSO8CNhiso6+6QnhIcFvLD0jfPY+af2uMCEEHytxstLAcJDetznnJxQQDMUH3ihsxn4wb
B9ZCwS4/UOF7YHj3Seq9GHWz72v3Slf9DTOam8mdBoQ94J94qcI95ektHK306MyhYXOuSjr6b7Zh
bOmukfJTgVOyUNrTN2MralkFIwXjspYpuNmMnp6bRrRqjeJJJDR99HiQl2hFCEYGgZXq3BHBlY98
c9mcEIM9dKVzr0ailIBbgCsJCnWUo/0ikHWRs/O5NzOUzHl30aN2hINgnhn+WMegYa22jfjGHrQV
Q93nmeN1rHXwO9QENj3VoioOU0YzccpQD+U9+y7fqE6ytTlkwhb7COlfild0YTnPQ9Foq9a2g4UZ
ZPgYevOxMw37QDYHocuGs2664oxcm9Sc4qwVYKY7+6OKvHdsax3iGRq9yDfxmbRbPU1aHocOUwEQ
dkorjkbqB0wvQkwc8D16uulHus4KQc8VPv+XyIWWotv5S+zlO7fFXqR30WqgdxnaGc0eFvcRe01T
vXjMtBYU7JfsgRQXBqklqJaOiXoktVFL96nWotLKGRMYltomFc4Tn0gmnAjJlbzOsybZou5nJG2H
nxv2xlt2kBGe/J3rxQ9xnfkbTvJd0PcmwqU6P5QC/0VoEzimPcRGcsJq4e1kMrczUBIsDVYnLOLh
Mm06kLEuTYO0bg+yyR9MMxBLOdjXybQzdWFdtyKkjvGdLUmGZwnF+FSH/Tbv8huXe32t9J4l0902
fnzOO1gvJIj0c7OXqBZGH5qpzE3lkYFWD/ql8B2oChExiybW0d4leu3rLPD/9ej5R0NlRrf/nCn/
44fz6f8fR89MghnR8/7/mGz/afT8H/8rfa9/Ob3SBYzy9/pPg2d+8T8Hz86vtPYFJiqdm0jIebL7
x+DZFr+alk1muNA96TBd/WPqrFn6r55H9Aplsi6loct/jZ01y/iV+bUhHc+xdTZewvvvzJ0Nxt7f
zJ01Q5gOhg/T5RW+ne3aLG1tT8LjbozTuwQyGTNaG7IrQir+L7fclXKSeGFW/SpMv+juSUT1ubLP
juRWzxlcxKtoNuM3GLouLbkJs5tvjuVfzJ8lY/6/fGf6n99ZoVgfAH2nu3K4tBB7GSl157BxA7E1
ZxkOb5QvRzvfjtjhIEKTl5gFdPXIEraRmBfw0eIBNB9qMMhACcynilzq4dIYHiT/WI4nh9FLwZpn
ee8KRo/fHgbxRo6I1C0s8VQmf/dhzB8cZofr4tvD3EytNZCSRaK0b8KEgEBmjEcZiksNf0Zr1Dep
k22NnkI14gHSeuYatR6IohaGDg+SqR+/gIq/9s1p5+jmtiwjUDXggmg+43EnzGZdGBhS+rQA+Y9C
0k9aBLPJZzObxCIc44uSZutSNDnepRI5vQ90ZmkqbG8T8qZ2wGMdZu0roOFnVUefs1hQ+QzJgX1M
sf/5CZ0/6r8UDv+80pzvlQ2pLWiIR+kuTvLrxvQ2YyJvdckZcAy5SNr+lEck88Xe6eev94Prx3H+
fMh91+pTj/DvXRT3W4vm4Xx4rUlSsRqbn7+E82fVxr8+0/za3ygjVF5FHXvPZBe45mc/YL+mk6uW
WEi5gW1ihZHas4gAnvYWEIFArfUieLGwH6/LwTx1+N5gzn52y+gz6QvXfpVdzVeuh8618sdt5Hov
mk4YotFUF7nhEFhKDWYF94pvQgF5jYCDzX/VmDyaZO3e17rXPo+vSVmHEZvdBpWSV3r7aFhFhJhW
7QrP3eXzlQ3U6GjYhLyPY3QIwvjerUtywMVuhKTuGeNDGNR7USKpxGtF7sKaoQCWkJhfdO5MVAJi
ylw2NvZViImH8fV0jfnWXDNqfrSM/LJLURMDDNCI6xNBvdSi4hLH/IuozOtqKN/+5vj/4JL6Tpii
agtDYF4leHzEFm3PkW35VT7RtqpgBTTx/c9fZv5zf3Xlzmf/m7NcZ+CZa7NMdq1VbXHybvB1I9vO
/ubGkD+6M+Sf/37oai0VNHWmFpA/X1f7stc+z5hZRjUMapFrePBpCU93t4gzydfOHXrV+E0gR8dT
8GAnznyEwS6MbbCfpuRZI6lQkmztDGAdiGi8LIsE09+4Zm66wgqd7hmHblWDzIJ4rl3ojq9zuGnr
wTcBGVugxk8Nly0om2qBty4p7xhl97+XE78vk3/xaP/R550fkt8cz64gOTxtgExrvrzhEa1rgo4b
qQ2Y8sksQZzNg/3np0786Cnw3fpmShlPwuIO9UzbfiIBqNgAXGYZCF3c7TFK5opo7Hiqib1J9AX0
6eqm7BN483YIDcqj2U13mLpLn7sv4LV+V/P98BjIH60I3y1vKvdbplFcuyUakLgWxAzTuXC09mJA
jRgraxUSR5H3tHWGWJ6bEJyZXR+LMNgXWrlOIRjIwbng0b0CqoLBAssFoT/wd/rjNLgbY6yOTTbd
TSq9LAf3anRQsljBxkVZFeHCZHztL63eNv7vTqo9n+xvTqpbsxfXmerviLRZBuxvuMxikDf1rVFV
t1qaXRk5zQisUlc/P7U/OLP2d+tJmrCPJwk+3o0t7fpBMFFJWzzkVn6ZlbiKfv4qYl4u/uLmt79b
RlyS6ysfmeouTUB7aOigsyq9gTdGVy+TFzktH+j/L/O9CGP4BdPEfd5pTyzjLMz9sCLqfcVQfaES
6+bnb2n+gH/1jr5bdMxgSHzFG9i1DuwJssLZsTE7hytSZulScWMbtf03H/9Hn/67J6xAUkWbmlkO
wsSHqBX3nlPtItjDlWoRUVR/c5v+6Fx+94QVoxj9TvGR5keBVSlmiYW+9C2P2AE2PT8/btb8PP2r
Azf/+zeXqJYbgLTtPt7N8Y5Oldx2o/YYgV5dtGXyWQRp9liHIMKwH5JXiSNhWSm3hWkC0Y9u1LS2
HPb9kRLNnnzoXR4Ne2nqq8bXHumpEvjQEUhkDlfSdg4oPdZfd2CGec/9SR86ectGgqdwbUVte+wr
NqB16dV7oj3OI10hzx62gZOi7xRUDoJZUTdll7GXPdp+fotWnmyAgeKwrBVEIBpELaDaKX1rJfcZ
+TBgvdJXO+62oyv/5rQYPzr988PrmyOWxlY/CjyYOx1PS4/ugAezqlbsDCzvxvIfnAiAB2gLnNXH
ICRNJHx0sksgzcshFmsiaym3q+LE//KLvaMOk42jzbe2HbNHNM408u5+fnLnLdFfntzvHvQOMYmx
KJj+TE3MFGg4lbkGt8JhBEVwaR8+ZlALPNqR0sXiMV2P3Z1Kb+vqoi7J5RwN1Cr2baqts/w1SdSu
NN4tg1Rn7DRKIzyuPFvMH1DYoAxq/g9n57XbOBZl0S8iwBxeFSnJkuUku/xClKvLzORlDl8/ix5g
4NZYEtCvHUyJIu8995y9115AGpxnMf2f1rpxqy/UGObZduAZ9ITrMcUSZmRoRoIHuooEjwa/rt+e
C39+kjZ//yH70skxZOc54GF/WSIn8YrovbLT9fU/r3xpgX94t4zz1ZhRr4mMJXdDqFqwN9R3Ve5w
PgevZU8fQpTqEVQKXSL7vooqUp+QgsSRZM2yGmt2EaJc6oD5QiEpKX/aEzJTek6l+pxW9jZT8Bvq
kkLakVQvnWR8s+R+RW8T1Gqk94xGuo9WSv6S37AvSkYwfWduRyNyhUc8jgkMr6IepXNHVyTQIKVS
VRNPqz1PXmIM2lsFDVAd+bsyMY+lx6i2t5OF5gwPBL/UdF+baD4WfDrJUZ8G0T63PVYTlvnXQgxb
XRGvipGc9IFqXGfeosXKZ1CiY/SZcax6m4T3ccotkLESRg7Jg/HesPydTB1Ow3JjFfoqLeDpWQn0
Zq8b5gnzY+IS51LdLdUsIPTPgPuhzBON2ZGcflpxspLxuuZqvbFaVIuh7DGWctZFXpBVrZpIs/pF
qkSrQMfkzMS3n5c+Z+jYbt5DL1oXkfoLj8N91MM6llqkSo5010LLjOPk6HEkHRyxAed9inxnM2RI
HmFHpqWzc2gw2zBzjDHARM1hhpnaQUgSfkvnxXBSNwbUElXRciBhej7G/aNh1HetldylfKeaGL8m
kzaFOhxDI3jV6SCIOD4CzvjbcFU9YKLaWWudyFZE0UuAyA8m3zWTml0BvFYL2p3Pu3H9ob1Qhupn
7wRjL6EYGuEmTc5MPyJXKYnSd5H0hEDkHyMjdKmPyLMtt9evd6nO18/ekabUcpoTWPYD6q9C+JPO
di0q5cQxZgGBE6tyy6AZQvdnVlvi0OfhFnjktj1qsQUVL/+L4u4RuA3kOKO9qzSzZCqtQQ8rHRCp
3LgoG7d6ELm9ykYlcumvaSBWglHjeNIncc2ndkBCy8/jKcNGtJ0r8y2hnILSLsMHR4ViGsub61/3
wt5hTP/8294x9IOlOTFLjhfYSEIn8HBfNc+MYjArxUuBIGBx/UqXajRjKiu+XUoGcUBciZm7o+r/
SkSws7gsutUlual/A1F8NAItbKrvEJlDt+0PftysqaPWRgczfdrDav2ZMGj3+ue5UM0YZ0WTr1vI
3oXgmyMYm6XNsC0n5QgLmRDlrUPUpdt7VjJxWIiGEfSDW9T2WiCuDAy4pkoyzLsGOgGd4RuP7aWt
46xqUnXkLYNdAJpQR06Cytyy9F2tS//xMTkrMYKoZlrXsHGoqPWKJIDrUNVbu5F3SH6fPG94uf6j
KOaln+WsQkB3EOhSzOun6kAtbFM6aoN9p+n9skVDuqzV/s6bmvCdDOlamHTTsvSYALd0OETOekWs
W59cNhWfXdisCtv+JxgNrJEJ/7aCQszYJ4KGS6Q2QYqz1MSh38EAjlhvG8fep0pscerqeSClF8gx
O6/uoTE45p/G6+7suk+YzrWIU3pUN/auiIdVDMtiugO+ou5jCZunVMG4lfR24VsmjDRfeqDXfO+X
qJhJvvsc2YXGcnISEDjph7gdik6+s2BR2w3EWlHK23RKmjchmenkoxk6BmkWube8wUOdeAFo0EIF
MMlUvY7HE8kMIcJ2UgBq9PZx/qQZOtrNeg8NYe5rFj5nudonUr3tZW+vT8oAMbA7BE27D0INZ2Jz
dEJl1/UBQnUiIYS2bRBZCjA1JhZiO2ccY+fhfW7xv1Yk3rIZ1Wz7+LjR4cGWfEtQlCAJQ3xXSXuv
8YEd2nG1tEu5msKxtgqhLA3bC4GB9xkYuiKZ+pxs57LlTFvvAYvdFibYbmxgWFhYrgkxfalz8dgR
0pzE/t9kqBcQ1zH3mMmHU6O/Dak2mrrZFggHInScXm3DTrM2RYKIrtB2uPw2YRPjbi0XDogKFOFP
09bF9vEcdNahoIqovZyhkqiWzBhTUJTwpR0x1jTRiSz0SRlnO/TlPxGSSVupWZRr7BeGXMyhP2xV
Wd2B04QVXqkLuwZAIYsFcGDUrwIMbpw1N87QF95t5WxHcmql8JwChRVOlUWSS08UOXdWW99YCJWp
ev2hKvxasL8tzB5nJVr4KgszbSTiiBCFVahjkUchYcY0n8ICIQ5vyxB+rZMncv1Vv7TRGmfFdDRY
fVAnfe7quBZquqwNeVJeX37GHm/1SMwRODpSFuONE9dvAudKVIxgiJN1SzxOjvZLQXFqqcXb2LzW
Zbq0HV4ECAprM4r+0ZT0cSjz9yTOXzSqGztzTrUCfGKojLsezPS0qaoUg4UtoV2wt2RAI1pV0Rx+
EEn+Ucna6foXVafF/of7q5/tsV3BxH6QZapuVVtPcnJQmW5W1BAPGoCRQANe+EYqYgk/gygguyhG
i3mVJcRbCQC8FGtTdVAHLadVsxnnMkKQpYh6OMKpdUgMwJxBSm8soblgTqbL/xuTHf/38323Fl6a
huhn+7VGEIFZp1Li+j2GBUmf6ZYUzOgd70f87XJ1wum2HAPwbUCS8pwwIhTCnXZoemtbSvanwy9l
eihCnCMtLuzE7wBWlmk/OcO6hQZPRORrq36JpNB1gueJXxkfA/TvCp6XGO0bk9KFSBzXSpqNLzkP
sC32ffHW+P0uIPYrMKUbpcnFrzq9ed/egARplPAVO3Ez4EN9hSMRqLka7BGbrlXnuQ+OOEUAmWNc
IL6pshA5ME6rCH6XvLVFEno8uGRKLM3wc8B5j/LajlHWknRra7ipSXpK6SGOhngco27Lu8RKwupl
swegbS6Zi1fDa5Y9RsY/sfI4VMcoX0t0PDjwOsHu+u/51eP76TE8q0UgIfqO1NAlyjrtvkk1/AW2
9tejcbYY5SmUyltYAViaHgi+kqxorWziEHk/rvhlQc8qCJF1KqM1VzgzzlEwEeOG0rcXQAciI8Tx
Cs5XgX0zAOgxI+1unGbbyL4ZHtWtW3qAjysTXlNLn8U7EnQyt0k9cqLyeRKA5x36rQZVnYTDKVRO
vpwuhG7MU1/fc950+7h4V8yOdnu/IWIR9q/SflDDLWEeUatWrp02+xQci1HS25z0uZbwkBh2i0pq
d23YPuHTXOAe22lZsCLKm3gX/icnmaPFW04tLVQ/q+v3Wpnqoh/u9dcg99sDFeVCSftBy1yA1oeg
TU+BVp4MRVnkCEzDAuPLdCSbRn4kMuzD3sRD23xev/iF7UI9q6CcgoKzlFIA2bn5WOCQUkd9b6nd
rZflwlc7W7b9rJSlHAQSQ9KAI7N9VLrhxp+eVpYf7hrD8n+/hlGH7xHumRsShheENQyWtL/Dsbwo
I7b+67fnUrsMK/i/rtKklqIpjUN6ptEglLWWRigm7DIw4QY7oAbNfTlk6rMwxEvpl88q/Z3YVtdo
m6G4atZbEssPXqgsQALOxwQJMc5cr3VYoKOX1JLmeW88iQgl0dCsWuRdFtOoG5vmhd/2awH79lzB
TgvZs/jsRvCC+pAO86Zwbp7QLtx//ezJyfTargqjijB1vGtVjuKwMif7bZzi2XAWSYUyPkhOIbYg
UjxXyAjXEOvv4qz9x8nR7efKekrQu/47XfqqZ88ZdijwT3FJUNuY7BWreYx05T6ZEieu/31l+lY/
PG1fdcm3eznFoNRRysAwslWCFGplZYhmXQErMUfpM2JSY9UWJobYu4cG8d76wz83rjytuD9cWZm+
8rcr6/RmLGRtSOb7lCpXwkg2jOtEMBCI4HDHdfOaNTaICkOdW3r8YnbtsxmFG6UPnuhBiht34MLP
/UU5+PYxGjktZSw89I3pas5zI9+UWrMRifYMw+9G7XrhAKyd1a5xG/Z2ZbAZNhNhyAxeRr81l3Ij
Q4OSpd+Fp7c3vs2lwYF2VmYNRg1NruuRotBSs/XhMaWiS6aTAGza1rKx+JsrUfXbRpcIVbCbj3Sw
1+BBtinjOpAjxkLOWwJE4s9aDolrbKMUCwaj3EwGC2wz1MWCqBZz6cvnrKYJaMh8MvFgZCPi1qeL
HqYzAiVYCbL5NMA0i/oQQpkEbYUxi2hdjnocqJKOMvaVTCKA2fHkfE+WqSK2MdPCgiaiRpYJlMvX
ir8Gyw0vrE6DDS00rPjrT+BXw/eHJ/BLzvPtp69H2UBdLSeu1PWrhCB02eruGjSFS/CwxOtq9Uel
cCxUzQcwESfbazgBIXhoDetBy+2X3kK7PfSICpoMcTB64cn8K1ZOTwNp8I2V0LG5xGl1RyTfou4N
5AuoV7KuXusMPyDozK1APIaDR32BEy7BCGAGR4GILrZ8V9O9k5qEv32gZmVvnab/ftC9z9iOnlqi
gObC6d0mIiilBGGBjA6u/qoGfj+G6rYw+P0dX3kMCvhu7OsELB4cZIthFtxoh6jTXvHT/Tt/g722
QjlSxyBrynkjGF54UvyaKGg1jLx6bhVz5Vn9MiaH0R+Q7zsIfBIl6WYxeuvQbu/L3H+OnPaIdGeT
jARzyfQ2zPLB7p0dNnnymNvljd/654+qnG13clk0REpTDmgckDkZrQ2QEJln3BDwXFjLtOmff3uS
hqBBiU3Es1uLN2HsxXBrn760cpx9bry6PW43/nBVnKZE7wqXv1fv/cJ11Nfrt+bSJdR/f3YPXwcT
PEL6+ujRSx4AMPgNyuf7rktvvGiX7s7ZjhrHNjLufLqCoR9Km1QZtTxc//AXVm/tbH9UxylS1eP+
6D2pJBwpsMuI/s1uyhsL6lfZ9cNDrp6VY0ajmLIZ+rmbNyQsAmaU7QJRflx/wptdGlriJjRGjAhj
mFDfLck5ZgDmas4R0jD+hlsCD5tZKD4UZVwPWoORAt7f9W9/qWlxjuARIFMTosczqBMc6rVGfxw8
fdd33Y4x4c5M2nTWSMWLPWGX0w6h3I3rXnhmvqrKb8+7HqMDrTUJyjdy4AkPluWIfrX0RQ6To01f
kUw9iIxheQ9p7z7EODrNT6Rafg+l+Ckhx7QdiY8p6KXc+ETTD/7TzzQ9IN8+kedkHcZ4ZqpQzY6K
VRwrpd1lLXGvapMwfI5hG6uk64529QFt+0bD+dJ9OFsBMSGmug/72lXKYEpAW/t+9meEyGLi0hjx
V86vf72vY8tPX+9sgTENdPI0HDK34MbD2hlcqPC7UQS/5IyTOnH1S72DguIwq0wlgtt5JpKCUMio
wlrTpw96CsQCAnrATMqpzP1oM/vs8uG5r/JbpdT0Svz0Ic8WK1/KLXTDRuY6WgOCu181tn4cJUIP
BvDucRJuzUEiB1b7vH5XdPvCyvIlpfr2q2t1W5P1lwFiDb1dRTNeEG1ZhNLvSCnSeaH094QLruMg
QUUmWDqnlrI0Jg9eJK0jZFZrWMyymxugM9l1Medm45OpW/OkLf3jVLvgZmtnUhwwJM11dzTDFydt
p9DwWY3sA1mN80+O5pHQmvaT5LtglhjkecRKhyALNit9tghbZwSUrR76vR2RXwksxiQFEJixCEe3
t/VfUBLWYd3+Yp14hj+BCz5S2CkHUC1qqLyEBu4TiVyy2rM2iqkvRSHEvEhwstR58Kf2HHb4rgSS
CSSZ+JK7gDZaA70ZI4q1IGR8G1I/TbW0bbSuLohYUZRfWKoz1Mb9fW/Q7pleUdMq91IEC8jn1QQH
HZB4U9PkyZutovTg8bAYWri728EH72IU/3RhepRiedkEODA9GlG9mT4ypkTfnOChqfy9Zo5LYmKw
yRo0fQoQiuEGPZC9HlpgUoH1J8vNB8pM0DNCGGvJ8IFr0X0ntnDjwULWHXuKfN7aVcMfHUgfB0LS
zEey0eZO7j3aZvAQjOSgSwbdJGioMbSDLjAWhhjuLXzUU17Lo263b5OatkfJYZTES8lDtRlF9Ytc
k5Ojaq+izTIEIcQz+Xp00L3yvgmqV6OU2plWJM586pR6o/PelP0qj7qT4E0nonMlVfmpLCZ4yVCS
rDYAifL1P5jIKjoZZC6T0ngcKvUQmyT+toxoMPwv4QgE5ObQ+GRbrEAKpkg7JhpKh+IjmxQIZk6f
sWIAPfbeo2GPDol0zrJqEw1777j2FGi3shRssdUcYV9tkCT9jk1vXah0mRIoMAurjO6HEDkSUMsJ
5pMtc09+7lPtT+aPgDfIJpuNCk7nNF5jIT8wmmDgD+gyiGXoD+i5tb59azXnj8WUQVfVjR+PxIVR
m9dWW6wndWneeUsYkPssQpXCHN0VqfU4jNFfYJmAxwgxT6agmRE6M3cS+UPDDMmUnbVaEgsUs/xU
fuJWarVHKQrFZhg/bLg3WY4VOcdT6RMrMAqjWaSG/5DYvjaJDrhpluIv6PtDhm6kuwIlhFGB7enH
yk3xfXaom6bajvDtRdXqLtlVmxoZUgPghz4jYd82pJrMll+HkCBbotvoUNBppQ8HMnBlYCCvIcaZ
HmGFZLz8jlSMiM2rVlrPmjPlk/Ju5X7y6VVgPPqakOnO+d0Z6JvsNHwatSlGox5BHdDTburOXhE6
QuqYNrxknpZwiCJbS7cCDHYAtZlVvsaDuhEOMAA1SyuiuuHflP0iiLV9m/Y4e02iJUm62U+Ltpbi
sOXAoc0tOTrVoCEaxOkKp6QGeoUMZQVPnniO1eY3UtJ/dC/5lcj1ow2hNdd1bWmb9jpQkoUVpZ8c
un7nWQk7KiTGJaxWQhl2pklChBf8Yni2rn2DbNxBereJD8vV7KkTQYF+2zuiApnnBZoHpVAJfsKJ
G/TGX9EOXziutTOJUB0dmYcF7b4WDt7Q/jlzIlJNALDgE19bafI6bVOctbZSZO1JaV8xy/pd8Ff7
iphFcpjnoRTyfWTcw6jMyAVjXZiu7I8EjavdXVg0S6UMl0YnH9tG2wCmOfal9mIYxnMwNenLOIBF
IlfArY3ir9obv8LWPlRoTzTUNdM83ajqJ4ZYDwg79tPWYFgVrz8c9saL7xVVyAvynVZgVkI3Bd4y
UwsapSoBL32ULiHZQzRWt7qU4i9j1bdai8WSpd6s5Qf2wQ8ccv0KTqBFXoHhzTo5vrOJY6cpGjCK
7VE6Yx9NdFjqkL5msZ4+Nk01KVLt9ypU9FlkYtKXvPhhmglpabxXiQadM3mdNXxfEQR70QnnjiPg
Sgv6kNWZvAwqVPC0IB9SIHWj/bfQWxK7y7Wph/uUyWMtd4g8rR0Nvk3IcAIRya5mevv1N8NeojFg
Hoo02g1A2qb/wJc8MBCAgLSRyev0/Ld6+KuZng4RwpRImcpMr1FBcvnazPQD8ONhEdmvRSGfBM50
SKYTNqAiZSPuxRMY15PjD4f6a50ng73Rtnnbv6NcfULFfRBONccLcqJFThAhYAT+ZDcQzz7AzObP
GXMJbRDRZWINFJFMvmkFbF7JpwPEpQ+/p5GRIGQgS7QnxtuvdeU8Wob5TMMTD6u0T+rqlpD4wunj
q/H9rfzooIkgTstocLfRCm826QHdryHoia5rbhyyL13i7OyEHkrn9rWZyzFNzIwBpIYR/bKKZoOu
4cb57FIT8Ot48e17hB7VcUTmKoLE/B7OK/TK4V5LzIdULjYkTa3bLsF5WW1JUb5zfGl1o377uV6U
z45WdhI1eecgPukSUrwmRZMZ3/xOF26cfNZziwDxZEzj0YLUiSAijPYtFLMl7rLXxiI4bqqJdBSu
BRWj0bAlA49dxsixGSyqK8DjtLZLdZsL+0YLwr5QHsvTIeLbXZ52A52hQeY2abtLIHeFOSls5AQc
uip6q9v4ZWIstqgDef6dBy3oTlOhyS7wy0rUF3nU/5CPux0nLYOdHOTRfsKR966J7lkuyQMIE6K7
/TsP/ZtUdf8MSbruwEbNRizWtOgnPSk7ZqhXy1Ht7keV2DaHkCadDRXTXOu2xuDNFV9s5BYbUAs3
Bdmc9OyIeqVn7TEt6j32zV3kGYcshuAKQP3BB3FWldofP/PYzxUWIIXA9H6qehWa1AkLDobjXW6W
BiPcBht3MBEaRrqBpWzMY5MlULUxuur1UWkpfafNuB+pnegN9ugi0l66iy31F3mud1rms0sAsVJ0
kjeE8mRpScBPixWrB7fViL+K2h6+/m1MtVtIFmPFrH7qiin9RdXfrz+2X02jH8458vTIffshizrE
Zl6riRuyGIqydwfSncjxWdbO/dTPjEsbKVXjtqiQE//JoNM5wF68cfULJ1357MzJtlNVds7VU/Kl
KuT6GvUUBDmySVYav55kkWdxmNp+1y944Ywrnx09RUIPMkjokvbyXxVdq2PCmuaLWwT3WlZ1aw26
9L6eHR77Nk2c2NITd+i8FZP8RddRJ8DcHmzWn2RNtVr43XKajX4VkP2BRd+asmG0XUPj5/qXvbQU
yuq/f1uCRQpFmNxd3Sl3gfzHM8K1X5mAXQ4s9Su1MGZW+WJJnyYWoOvX1KZf7qfn6WyNr20PiHg5
Jq7hFSfhhK8pwVsAD1TiLUeViNBed025OiSK7hqWvAWC3s58j7xiKOKG2q0bifsguuYFdi8RFyUa
2m4skSn1BDdKZfTcVO0ekxVcuL5aEUAx4XqKfVDRGSk7QVXSvPgBGBQBz8wnK4T21Vs+5k86zrnr
X/JrnvLTlzzr1FGXtLWvNqmbyZ9R8YyzE5+rmCOJjmAkUcI4A97H0Vjx/IIZRgtA3XZLcn/h6lC1
//2zpppjpVCuU1f4yZanmSf3MZU/C/+h8DxEriuDqo/4E8LSVpIM/QfxfJXc2OcuNMpJo/v31SM9
7isb5KCbp9iiDI8RQtZrCymMPjiKftTY4hcscL9yR3uz82QbDUq55GxOS0+JP6Dyr/AsnTLMPO1I
2rgWWbjQGNsYgVMwuynWXdX8HSUlvPEWqD+vMdycf39gLwjylmmcT4pNvbAIlE09sVWY9pZ5fIp1
xR1T3AY5eQiQixsYNwRSNfZTadTrPK+niIyKo7ql7oQDR7BIUMJjtiDA8VZb9ufGj+acLcFpxc4e
97HPHXX2cgpBT0n/XH9Sf17vNOdsfe2Mtu9Tei4Az+L7ziA2NFLB3tqhW9rxSgYQc/06+qWbfLaw
+gHBVSipfXeom3taEJAz2upQ+TFaBW3ZwGVxnDyeDVr3MpAtJmdahPFQPyX0GmOPXo8vqMUz5wP7
OPldefWUWMYqHvNuxrPwTL96KTBqzLqwX0d2BfkDaXsQktyDX8dID0SdLROtxI8naUcnSd/AR1AN
CJi5pIN62UviEC+jEjRO3+PGMvA1Efn/y4DmnC3zlqcH+RggKM+1vV9hvn3R1WFtq+JZRukaW8Qs
HBo7XzmewaGjX3SYeRPzkX8qSdquhCEbHExySSCzJrAVBbNaxTzyrwuSuBM0STZmlLLUgNphZQZp
Iq8MU0crfpItcWOvml7bn77D2R6Bf8DjTeXh4+O26mG0/nDaPaTkPycWIZnWjaHShb3oi+T/vc7Q
x0xROicGHiKMv0WEqtMw9r5J5m4W5KCnpaHfAfu2iThnwSfA4y7QNenG1VX7521Jc85W7CxkLO4U
eugOQSwAtYbqPCrSF7WQ6Fq1zh9foTXC6JFgEcywcFg7mOdjRBNWix9iuq2F2r/EE6Sq1Urwk/42
UqKHISXE11Pf5DaRSR6p3a6sDjGuwJCSrenxCWQ18BywWUzjO1+sR9io2wY6dVpX49yvqxMe0U9o
Ou060ceV5xOAd1eNwHM7xORwjfflyE/hxKMx6zrDnzta8sT/urB0TlC+Za9z7a2ukxdigoqFEuer
VlOOUtrTRg9pI6QKLNqcdCu9rj5io/7oJUwBQ23qs7b3YOApS/qcWMRaVwqLQ272/2gyyBQJIZsS
qrXrtM6O8es2ickNEGoER8/fjrG/tzT9xD5zr8jjY0SU2NJOY17PkeYRQywiaS0IhsT6ErD9K60Q
B2gj5N2qPo0OYYwFYWiZOnxqjAEWWl8+grPapgP8KseLDK6KFFgxYFsDdYtnXoacCuB6vWZ9jMZm
1/IMCSkI54awV5Ht/DbJH3kaFZpNQsj7qIfOUAzT6F6v1CWoTvkQhWSxJDD/OP/VZEQ66XZw7I0i
jetcMbOl1taHxFHXalr96SYSXJhsMOZDlLNOtUbUY5QQwR6rwZ+O9Fg0O+Sol/pf4oThXCKGNJQW
5Crd3th/7pJwI3TyQImPeMZ5mz3p0JyxGFnBHNF0c4Czriy0wtlkhFCNqDEXpEmG875u3oAvLZo6
fXb66mRahevlYD070/9d6YW0Tszw96BH0kzv4fqG6l4Lqj9B/HsCTBCMR6vWZxNVlQ/IweEqBPkb
RnlF0yKduFhT90I8KoUEydr/U/Prk3oWP9BSfY48m/RdC2BzZfPYkmJGo4WDpNOUCd0ha13axZ1N
j2Iu/ODVbiDDMQN0O5nzXEbNHlDB1bby2Ik3fZjU7VW5ByUJFYjj1iyR/L9mAQMzn5D/47ijfbRO
Ivivtb9pgvpFMUGQWxWN0KkL0qbtB7MHQWB3tmjLYl90ziMP1RG3IRVzXx29utsHUffbUOW5RhoX
DtxV6gXkRlSphOwCXBc7zF2qFAvK0W3gyMuqcBZV2R6n/8Xr8OkgBllaw1DNOolY4bwtVxHpgbjV
ig3Zx3M/Chh5DLyKkU6rdkwJzPJi5WCjkwr7OpxPAsMYHGrF1NYtENzMAt3ZJ2ROG87wiNMHxL5l
HTVd2cDDuM9k3oosN7pVVSp/G97hqk92tm2Sw2THbyQqE81IpcRs1WWCPaukYo0dbOVjUPBb9sNE
2hhtcs/xEGog/1foNJtO7dzrO/jPB3rt66D/7Rxoj3yyrh0pDFLpgVnJ49Aqd5UXbuMsWDb8BlPw
rmmGNy53oeaxz6pIiJREhIgsdDuW+7AwfilD9HD9m1z60+f1ngU2rJcwNcep8iCj5eXx02787Z8P
dlhW/11LaqbX+eo0/U8B41mZ9xAmCIaLRVbWt+rrS5c4K9lwcyAf71HJjahg6KMvYhLHQkW960wY
XnhXAIdiWpBq7VHOSX1qMvl9jMKjZzZHSTP3vJIfVhhNAQp5ypDQ2wKjJ9hRVReyAjkOmzM9XIXk
cppk7Cx/1IDQtuu3/tJDdFYFKri4h5oGtAu3l0BBbfyQp82nlbsnox3h1et4+QvUlIRtAgi/ftFL
N+ysCvOLIChlVYoAT7enQvUfJ7wm5RZdMKU5Xb/GpWfqvEqS9YY9EuhBn1X3PrCMVL5FpLhQmdhn
B2bP9FOfEWvogjmf4YdgDc/qZy+Lb/RYLt2es8rH0UlQ0AnBdoPCPvhCeTGm2Ac2BISJNySBF77C
OWXJo4GmD6hGXLMVWz2LZ8z8nsvcWl6/+V+Lwg816jnCSAtwVug15F3BVXbszLTVKnVd+dF9nNO1
V0PAMHKfJ4Qk+rDigvBBEdFO11HeOVReMb4KYwg4k5havdRIgQtC5WGI/GMksr3WOqeB5DkHs7AQ
EbIPe+ZVvmv31cZueje0mru2KakaqzxYiWkrYSiBrXm81wmWNkZpa5ICYY/eU9dwwsIK9ahYyqsO
yaU3+g176dEzjFcT44OAPs1yRMI2bf+NkVvPbeJNZM/T9KnsOKHWNIFxZuW7n1iLkgg3eIrOSeaz
siO+Q4QUTEWdfaYqoD5S/EopXIApyTcVjD5GdangZF51Zu5gQDXe8WdhTbYTsMAOgO++SnZ6hLO3
AmIVV9Gur5SdM1r5vVQ7b1Za9E+O452Y9T5BIAZmRLJ099+89to5GQpoPTBZfMTu2AZ3IXRz0IBz
To2b64/JpadwegG+72CED8HiBE5fGGILrBdTeyK9VoWU/LeFZiLGfb9AaABUdqIxcB25eRhseZEF
+nMFqFFK6xvn6EvHpC/i1bcvgSnHV2sQ0u6oq7+Tvlx6hb1KM5IZYmXcR6P2IssNJ/e8cJUKpZgT
3GgEX7p7Z6uop2ZFJAnaOoqtEvcZz7LSfKsjcWMVuiA906yzFRSeXiKlELfcuqch3lu5x+gZy6A1
fFoN24PX54ugCP5qiryh/IF1j6gAuNI+k8dDSWrrlDtPdJjKCjzz7eaFJAKmxd2Nh+dCo8Q6W4Ul
R3hDRKCNaxFS3fYdoQ7xokmDpdGSu1Ar//EyZ4txg9BFAdQa0Bh2yDMFN0BLNqP1NND26bz4xop5
YR8+hwI5gdagZs0CtyamKNabj+lS1qBsRGaYC9KMthj11r6d3rje13DthxX6HAo0lLqZtcLx3Zbw
cgYwQEyxd6AtXkSOtVY06dmO2i2UdX3ha/y419/4C7vyOSOo6Ymb9QI/cMm4DQmAE4+EjBz/298+
W01gE3gdXm9Wk0r/YzQCfVF0yyh5YeiimWcrid/WFiAxfp8K40cnVYdOZ8avj8ZbLxO4GwNtM70/
XZc95znAgTx/pL/G8aMLb40UL7R9zLNKzRkTxzRNHkROn6Rwi3uPvJekKOg1VBnJnwNhnBH54ddv
5oW3yzxbXJrWC5zSSgJc1dk4y9v0HRUFcQbO5Jcj0bTFt3X9SpceibNlJlJ45qpWBG5Qk2DoIWlc
NMhar//xS61k82yVyLrGlgb2MIZknjYfsQ+QcvAAan7J8jYXLRZJ/CdTfW66olIfrd7BsB0jW+qn
JCLS6mR7/BvQUhjEuGiJe4vpf2qWd2P7uPTtz5YXzRoqoMW676aSvKYgukd7cmPlutThPUfZSFqn
RHUGkTqsIN06MQGPQWat06Bct23zWVAXOZ7+GpvKc+yF4VqQA5OJ/t20k48QSYav25smSt8yugMs
F3eQEmYktOjzrAVJ7HnAej3XaOrfxhBumro6qKPyUkTIuMrBmllS9du2COTOx8cqIzMDZ3xW5kQo
+1sHvpND176UzWXRU+pc/7Uv7IjnaJ28H9RGs1ldcsJ0l4WRn5RBi7amLG50JS+8Ff+P1FEpJqhJ
nibVPMpl8E+pmfi0ZkMQHhNhPV3/FpfWmnNIR8pMzUbg4rt+au4hTldzL68ogrP9VwHccm+JKJr2
hLhWX8eyVedSaS15+f/b6cA4W+wAc1t6oJp4QJx4S3gNyHUK+AQawn/8oc7WsppcxGBwjNiVM2an
eHmfck69PQ7Y67fwwgnqy570rSbrPMerHLNhmttX274eX9Kw/DDQ5KElvFEeXbrE2bKl+UM1amMW
u20jllXU3aUFTQV8taIPb+3RFxYH42zxsgw7BMjA4bxVm0OS6SPpUqkxG0LtA2f00orNd6+Y3E/V
ghHjOsyqx8xuPpsC3UbfR8mNu3npqT9bo7CBK0ajExHiTV26HpE3qhBpFfwPZ+exHDmSZdEvghng
0NsQCC0YlMkNjGSS0Frj6+d4zaaHU8w060VbdVVlRSAAh/sT952L7lMvbrhK/uXt+imU/s4ZknOn
Ro2YbRtbjdeG+mZ04F5BkJpQhoJzKNqjTxtmwkTTStBxWGHs/XnB/HC4fgcOiWx0407OIWJ2sigN
A3OhswxnY//Z13dFJ/5yHv0wlKz/Pw5Bj1/URIF5S397jbHmOsAetz4rzYotZTRmtskMz+2Loz/W
TvyXhfTTr/sWGTW6MHpT8ACh+q3b8ByMDbPjGpgTr4iyZZtNf5lv/+mLvm0ceoeZCdE+vKYyvBRp
zpj7uZxxjXeDvWxh6og2/vzAfng1jG87yGBr2tx0Ith2evcm6vxBmf42XP1TzPB9OFkLAEPFmhZs
56QNXks4s2snr+8xLhL7Mgo9Ouirugw/kScmiASMU2mk0F/aGbxfqH6a2JWtU8cM8SMyP2tb+k9g
Rl3AKJdig7/s0f9+qzGU+r+prRW2CRh9wTPV6qvj60cm6evFODWSh9YjUU6uBg2qv2zYP6QLjDX9
36+j0ea4CsYGW7irT3Re7iGwoVALb0OMzlvvsKAyqn2TO49Z7z7/+Rn/+KXf9tgyrcDBTex/ih68
lyLaG9gGYUIffqgtYonADJl9HAwc2cpTEyfHP3+tXKz/PzMS3xPLxlJUK8v4qXpSPzYVXpRRXZ/7
mfnc/+4Lvu2nIdaxUz5TmkRyth9pj4dR+dnZ5V9ewn9PJcX3VBKc3jzG8tRQnfSmVlhUhc0KSQRN
Kv4XJZCXRvop439VhhDfE8l2CBEtCVBqwaw/V3h72+74CJtx9eeb9QP+V3xPGWv6XbHOHPAWI999
aGOwIabQWjaF9RqrzQP+aWtrNBkzMEG+Ty5SJOad38tA7HFgucQ2XjDZdGEB25s0iA5qFR41Vz8D
QrspCiZWg/oUcYOYoBRIEZI7d6hPeRf/NlT1I5hFt4jLzsNLaT/Z9V9+0w8r7B/u1n+EJ2WXdIy9
TCyAPPhIUmWDMn6tjOZfFsAP56j4nqzWvjNic+ez32Lca0VQg0Z+XBrhKZbZMaNB9SKwVDIahnQU
R6ypOD/8+Wn9e1QkviepSmAzae3TybHSYaPG/ioMymsf6esMyOGfv+Knm/dtJ6oDNxsaXY23da5c
bLd/U+15VeOe/ueP//Hmfdt0dNUXRd50NKOs4ikQSCwt5ByuvsT421N5YG3HHtQMtNlwUqv9v0QG
/x5kie+JahZj6lfgL7mdmHko2xDhMyowX6sZPpF87bHW/vYL/9nJ/mWHs75tQIZr4esVyIYV/hDU
QoNqARMQ//HAepZuLEVgfApkYhOwK3y+HaS7fVAuqhw+oCr26ZjhEcAEybLVVTw3U3ixSthvrL44
UTWYF3ZVM/7XYIPXTsdg6u8noXqoDDNk8+rKihVGmbKdw81czJMU5yfkizhsneYkvIVheTI6rHnV
YkWJu8MfazgGtM0UBqhh/8yYiUu3ufQQKsnRVLQ1NtKPlMvuRez8snSBjUOeHDScr3p8RyezeSQs
f5YCFmoob6PbrjrXXrmwh1d0hlGLOZQ3nTnZDTaGWcFwbBjaKRTxYlD+cMIOD6bEPtB32NfCQDXH
UJWVf/GGfQTGCOitzhaVa38NZv4J9A+jAJ1h86w84e0NqyiJ/UVW91uaISO/tklQXNSPqcUcpWNq
H62Y34ui2gAj/5IcHEptxyQJ7jule7CptIaF/YZq6QrBAaO2LMPRdzxkQ3vSS6gFXQ82sSypajQA
qKzeEbQPNYx9GxyROvXVZMmmvXm2xuAYaIyf2szyjYVzNVTQFsbwyxqSQ9RM26wfVz2QOAAO97DI
LtRTV2ZiY0YdwnWfzHxtz743VgbK3mRDj+SzkF2VcMS70r7UVuvNzNVgO3+Xt/2e3pi/RBUGnGiw
IH8Ve80pHkyU5V2X/YbGSEs83Qkm8gofgXIc6RgymjgYWmvLqLEhNq0rCdwXJRj8rTL9k+7wpsvL
F9eC7Bf7j32UXyApmZLgc3L65BgXgDOCAO9pHvmfN4If9pnv1ROKIFqslj0Rjx6+DWxhpKwst+kv
77v4Yav8XqwQHJm6i3R4WxmJvrD88UKl6dg4WLeBZQOB0+BEoWUv2JRuQ9FcmyDAmFbyy9VwEzDC
bs7jth/AAtYaTc7k6mbx2jHaagEaFVcNDWPJAE7yonBj9OqqQMZc/nch0vc6yBjFIbaKJBRUKR6M
sr1i2PhW1H/DZP106+Ut+4/zsW0jNPhtwZE/pYecvVDL7CdXKf7Lq5df+x8fj0p9xstSDXCR6FZ+
k+2H1DkxR/0XKMBPJ4j5LTRX3dwfA/yrtkqc4MMWFlCH8xNNvFsd6g9KJ54CZXp13RLpZf/sZ8mv
/27FfjsZi2Bih44bPOCr7Ggy/W1pNDjxrfvzx/9wQpnfDsZJYAFZhXz8WOHhxkDVeQYQ7vaY+6Hj
Ah7GEMWfv+mn5/+t7qFPtGtNh85Wl4bX0FVug+o+MM989+eP/yF1+g49zAN7Vho64FtDj8uVrjuP
SuAPK6tW13IfqaAkaOXfMC8/fNn3mkZDeTcgnIi2psbJOOkRg6SV+ZL7uJ6KeVUOradM5V82lR9u
3PcyhupXcw2wCWGFsO7lO8l0zbLhyP7zjfthy/pevGgtqEhA41GEDunNga0CJxUbROs4KuH6z19h
/2/i8C/RyXfmYVp2YRqMJBRqo2grVhYj7Fr5bkYM2YiBrFZyL8IvE92cHwwbX9ajhImoz8nnDSUh
1CtoVgCBPQy2eavC6VIyWmtlYbdwuWbdDSmhVcYdMn2mJnP3l55MhxplQhVZ6soto49+oDYtKciN
o7/NlrFLlPFXFLT7biARrNObrs9gzjsvqMat4IzVEYAsaf8z4VDmDPrm/q/eVcZNSSuK0jkWkT66
sj5zo6OLPiH1tbt2eKlsH7NkXz3qgctFNxEG1wzBpra9GuP4GvoBkk6neAzmctsO7t7q/DfHKObl
1I3PNgcGXlnTYgxMisEFf6brtWdI7y++Or0kLvPbRg/jeiA9p05mVXFE6T/C71lOJKIppTfAVGhX
Ak/jEUZOh01lfR4snRABWy8rLc95kexyuzrPKi5BSr9OovmJMQaElDnCY8NKPBvlJv7D1Qlm+wPE
6jUlJmVRWM6OKaVNYWqwbK1Rx3+11RcNc2JKprzUtnUZrHEnuJ4F3pxEGAhVFwFZIwLCBJsn/80K
p2IfG8xwMlRmdlQ0ExspH3lYpJhfAbYOWsBoa5OFB9McGAWvOSmMpZ8POHDQTnEQ1EKOW1tNibR1
DL200PZhZEMVYHxrMOMTMr3fro+6OzGTSxvVX5M6PyeuaDZZYa5l/Eir9yATF1sN14icL7InO8mQ
KzcwG0wgiATjBaPtZhkRBOqzOwNg6t6pvO71ITiLEpKBrxVnEVm4O/a6J2x1DQ7gCnBwMyo0SkaI
uu18TGY8qfFf9BedsK+zkH2W9CMXyh408W9ILr9neYMs1XkN/HadtO6D2uaGV+LFuWw16+DP6sJR
mmsyTfheR9kvU5MC3hAnHtO4l8PPGoJ0zFgfepwcAfcn2KA1254yyjLDTEzeOsUJqH12ePu4hUJY
aVa/1LnZzxwgTROHWHQ592LUtUUWY8VuqndUiZ6nqbvRSDqHuheUDhhlQ2nR5ISXKizw68xrpKy4
DxsamAG1rpaIoF+mxmnWWpp8RGQDyqyeIdcvKys7GYm7nh3/pJEGdFmOjDVEb9IJE3vbgcmPWPkM
I5PBZe6WzgcFKlTptrF/qw4XrPDYjQoYvEConUmtZzeFl6hS7pyh/DTMPFk6aGzaKDgHnY2fQlxu
MxHZsD9T9LrFMS3bkyjjI86knsHAjEcMBlJD+GfX9GkIMre4nlz8bJ3ec5ES8tYFIUC1ZW6l93WQ
3+WT8SjvklEk700YXCpORIUgfuwQf05B+upm4nHOlZM66csijPe5qGLci9oV5qEH+dcumz/dxvWS
ZgAqYMf3cT97da8oC0KKC31RzB+cah/p/imM+nilKka06KNub+fcF7s6WkUEDzbcaxzPtT0AM/Mt
Gz53+uKG7qNGqowI9UCwXi3ssrpOk7ut4HQtLFckSyUd7ZXfBl+JatyPY+81Q37NkvS9G6uzz8ZF
6RrAi1Njl24fKiYnIRVjwF6YB0s11CW8/Xs1V0/zFFuYqAbdoTXDI/bTK0aGYCCUvxBx56tYKB5j
OvlCqaxp41flJi/aVWR2TIGzc6N03gJBXOejeS05bRZQSD9DBsoXRjjfZbhumQ4+M3XVvDMkUJIy
hK9IuTwFB/XBN+5Eqr6E1Qx/ZMR2x02hmghwZb6CmUZntpvKdDd2ERescOspitSTmEtk1QZu1GOg
7gatOApDOydq/w4lkNzXCFaj0Vxrt2MT6ZYqNB+MXfp1Z1q/Z8s9l6rrIRfbG00HscMuXxU1fhSG
CjrYvOtnB4MBOuZ2Y56heD+R0p9dA/Y38rYbSU2x6BFELBjjsEiQAARhXhMcXcYLzZCh/7bP4XUU
/ilzqTuY/vBcmvpjFpNzY76zqUX0lWXG1XUzmNfQYydjr4MxlxtClzHgRXABn4fxgz5A8B9cEgf8
Q1DaN99uV1U6kSQMjMu6g0A3kZ5aJ3ozlegugJTO7F63Vsr8C3jN5zT1O7x7926TXIvaxHs3NW8Y
EtJiLV+afjzMqjiPOlYCWtOs0zh9Unx7rbOnreYoA+vcBEcL+dsCuB1Du72OX3ejX+KGjKYb3Q1O
XJsel9vG3jTK8Fuzul0O11OhjB7p+gZrpUNklV5Ne7mqAdyhOgdaoejrytV/GZP7Kyll12uq0kUb
9duuFru8r0/0fzcax1/VtketwcjLEMZFlPrON4xXxYrOVeNvTNzw0CdGwC80ijoFgzVVDyqhmMVj
GzoIt4cO93BzxccX1CA1T5mHqz5YN1QSj7oV81KIcWtQlrQ5iwbwPrMSOKuQl7eFZVCy4gbXkf7d
DM+ozOj2mJMsRtwHF4ZpXaogfwWYe6+ouC4nvJUtBDdAXZvSqg5RHHmgq/ulGpm7sCqvuSQigLXh
0AF1lzrFlSkjVxuYRzGWTWLCUDWBWKN6OIuMkWiESxh3yomlvt5benjJDI54biyDMO5idjJY7YIA
xKiaVd7pj4EyPveDcxx9Pqp12gN8yNfB7tql0JWnJkmoDpTToooxBh/t6aiVg5wU1BlLDV/NSL+Y
1Xw15KleA7Yw9QkIYZ93ixCfISqs2crP7ee+Hl/6RtznmCZsehUz32TYuey5uZJ++Lm16TTA1m37
WxmY2gut8dKkVrN0E2sfix4gasloWQSIheVr3A3sgMWglPucWl00pUv5Kk1zidSb4yXJBg655DCA
W5JVvGYRM7ulD/4t4Q7sEk57Vytei2bcyQ8qNfvV4ERyOqScup++GQ4RTx70uec36b0WFb+BSe3k
9qQFboUxZX62Ovs6Fv2tj+N8oSkBr71YlL2WM92jHoQ9bn34ZJwl+blVzL1GPUOGDLWwHplO8lJm
Q2yL6TKGE9K0BrDSTTCeQuPLnIEbalm6Ebm67LF2WWbxqOyMNr7vSkNbFCZXWirWRavjtarqdxFK
uCoJ3uknnG3bfFYa9dEMeZMsCxedMdHpm9SOF6r5XlEKJk/CXZdkm67DUSfhtrSpf5/GKnJ17pzv
iBd7FhcnNN6GIH4sLEplrsqkXGi/t1l1pA980jDXUxGHL626vFhzfBWp9qxUzYs1hB92h+AkMHcj
JkILU/P7lXy71Nal+VGs5KPC/uBmV82XQkcL6yJnV1HHD6zO+me9yggf6jSudeYmTs0dva27qETd
gZy2Z6Hrm6ZBneb04bmuw48sBNdaB9F7SYmuV2RmF26zKNy5Y3Q0ybcaRVlPIok8SeqR775TOjhi
G9Utzqz3if0/N5jbBwmEEZfzbs3aWYCAoqzGb+ABm1jBWIGRL6dE2yZjyix6uG4yHMFzVhj7CI4/
nKt2Or5mhfbsKOP9MCRE1GF2Fo35y7GagmXQvgezferxB2X+p99T7PIcpV4HBbyXmrKojdEB3D92
qelcudHSgAy7IJV5sUNxqDrQ+GGSL+Mh770ybHUvSyN/YUG+kwsYIwzGgDhBFp2m4nri4jlvJcu+
CNY9TRpPuiFarXM/GRzGmjMd5b/N62lZSiaRgCEKrym9mW4LPhwLsKDxZHQPFX+X+vMqS8x96TiM
BkzMTQFN0AG1OrxwlX6yHDNbaMNwGo38YNupJ++3WTERXnbVY+lwe0vXhXWOfRGNm5D8aUK8Xc7j
2s/UJ/mThdk/DWZ9FW60MHhiM0brBebeUY9nfCi2CCThY5FRadFd33wUzdeQiZ28htmcnrW08ZQk
PTGYeJb3ApGJvoCUsrdS/Ara8J2xJ28GAK6N0x2MNKRCxlr0MWrseQ9R6AC2ylMp3NZIkpVZX3Az
X+dAXcXJ7Mn43+efETbjsByJZI2N4wvi34uIUWf3/tyvjDL9zax7v6xCjtUpzV9KO9kp5C1Z5Txh
MowIXKXwWic2s+g+dWXDy6FuVX36ZiYDZsLp+KV36v0ssjtbcdZ9W0qPXPy3EjGcknmErmduTYWf
JdpVz53qk2rtp9kDx+eWQsa5KqNrzotJTfnSZsjpafkXnX/DuJRzE5oRBhZNjlGfe04M8yJXcOi0
K3lEyA2IHf5UNcGjrPBQQF6aqrLKuXa5J0ZKcJDLRwaSiBGZlnf3bUjczUFckOsZrv3Y8vqNtH7k
pUQgiLqsO8Vl8xQOzqs1zO1CY88ZMltdNMyjh1a4wjEMRqIFr0Jg7usm077iOjq3/7T6MPRGhnVj
IzyxyW5CHD1FN237AKakYwZrP+dkxCCDigFzGEOLo5Py2HfKRu+LemHl2G1rJV5Y6rPuZNs0ze6t
MSJcDdayxtMRU8mQOaobLyomEp7xPeTN9NXqhYl5f5lTrM6UCNMzRQKgWCTyC5sOtVJE1oMUjCm9
VZhv0giwPeU92/Gfaku/6ql4sJr4QYNvlaCoBZkPfEqkNZpN91UzlFNZVQcMbdeK2R5cPd/MIa3N
LL01bbBuIxcQcr0ZOiImEQzQNgB/ueziunGSV9GJ8zCLuxzu0FJTQWRrRnq0fX2ll2PNcNP0oulM
gsUhkTYDDE1iM4EM/rkvMFfIGfjXMClciqQ+irK7D3JM34bMM1MXzsRIXBiv7UHfGcI9yMAvtSDD
ZN0auluy1A3OOCdUsSgtaqwAfMCGZB5KFj7Mwl37gbZy6uSpqgZ6K3QGTG0Cf1UVS79s97pan3Aj
AHuWDPcMjr52nCIRPRZlzvdY2fyui+jNdewdIxd7HKMPcgV2jn2yOCpkCKaK8q5ucU2V1zuBI5h7
8NU+fSEUjmpHPcVaM7NeEjjHjJDTcxJm8Ja7xcY0WcdaeclH9S7u9bNucjTMMsnsP6CNeRk57KiI
a17WW70sGAsB72Xkk5fFiHTS2pLlD25XeHO1kmnFEiq07z/gnr1Oxfhmh4lnBMo5LVTpmOGvjbnf
RxGIGOKAX5YafoJOmojBE3VpMRa4yB3x6lJzDDPzwXRA8BWUIRd1Of8Cc3AJkuEuajA5G1Q8dXNm
7kZNPxEorPXM2jOX/jAr0Qnv7LfKJokXln+pq/xJyLWgmP4GQlq1xyt0o/v9kxJrDHDJvdkPoLTp
is2jwb8Xjx3M67VNlif/LJ7Zx4S6MUiJWX9ykTe9ONmxvSnY8/EgPslDux4KT+C/uSZ8vousiIWc
P1HF2KpyY6iB5YzRLbf6G+nXqQrIw5EQS7wFGVJmKkuHGX8RW6+pgWJ5VJeB2hHCwP330jIYl0Ef
X21yRXRf2jXiBYPxeK8Hxadd4zajCy8dSk+o2rqQYbeTWuif3fPYG7taYHofaf0SvtsqncInUWdf
c9Fvsja62k2grJwWCWtWZ0gCiL6sMr8kXfesOfXHnHf0XbRhbWMHZjvmEqwqCWoAAiAqDhrcDrqK
4UOBJitr06Upz2euPcrmFzCO0gN6J/9KS/13Mc7XZhw9ZFdrjeVTW9mlKctNJEpwbM5rNJn7KYu2
yIdODXxQta/eNJE8WLX4nafOtY+nXYsTBUpkr2wFtMB4HWvti2M4q6Kek2XH0RTolbpQzfl30lYM
TRczLobx/Dk59npsK84YKpT1ABMj1vcp+XbK/qFn88U2GdtlJXyYTVNCfOi+BF+Ny9sOwNljkPX3
zRSSDmoVWXy/U3MZ0PT9fYc22oCJbbkIECu9/Ugd4ymJqsckM5OFiq6S+SiGs1vrI+04Pl0T1Ljf
jB8EgW9qWWAWWW3JsvoMV1ytShZhOzJQfi2MdS92mTGdzDB/1dUc0XX1VlK6DlApGHDkaF2pv3WZ
IoNPZOErex1+FCaJF9WNvKarFU6amaETB/lToN/X4/jWNNrXqLs3BcEZENXIY5Dl4ojoImZIVarz
pMn5HBEma0MLn8pB0CsOZ0ZEKYmN/UMSjs5ClM41DIrVUJMGhXYJhzJ+TnVxoe+/VfXgKS/URyPG
a0Fk7btec8NtswZ1xTtnFhYjU7gUZs6zSeDBtIOnMnks37yNA1GOrGuhm90xD6orfTSPOfgj1ft1
NqkUqOdzazMQiQI4L7WNKNPHMBxXtWig5FNEJDAgtWUdhkizOYCU6SlVmteYc3xunxzb2Wtdia8B
71qSNw+Ron/Gqe0ubAQ0bTEyVDeEV3lZNjuUayWUoRQvccGwtqZYY978mHHSVEG0U23npRnBe4Su
dkD/+0SscHaY3Fx0shhSFWxylI+LwmFh6KeBcM6II/waUmSFjNY9KXb0zPtgLSZ+nIlpI2Jf8e6j
Oly0xrRCdAAVPl1BR3xK8d+MmmGtuPVGdCqhhb8sM0xZeMrgCretGx9Dmuld6Wzr+ksM/oXDcDsF
wSaz3Ncp6708jl6ziIiZCAac5Z0149ymwB9SapyKTMCLYjFHKfThbGFiUiD/ud/2qxQy+1h9iSQ/
Gn1wHwbDPeyO2DbXnfM5W1D2IwvIK4AIDKz/SaXlMSrjJT9/pun+kGu8wgTRQXiZmvydQDhrBHCA
2ZMbZs4h07Rv8la5penh9LCcGsBjrJiBUDlkK4KA6KW12Oq6VDbhPdTqz/KHt6o3ljiPxsJhCJG0
twjX2JC9DBLvXw3nmG4DPjwnDCnOaty+i9D0aolOi5R0VWURplU5dSIkmJbTfxoiWCFgX1XsKCpo
0wq6SWbnjzLODQkBHGb1yc4CYiwV+ElquaeICqgJa8pJ1avSZxt5gcIAXMGvVXWqFPmz1kQnrjO0
xEOUOkuHSoQI6QFAqxgpAvCvfKIbnqhRQd3FWnNwaFCN6Wru40ugq7z9Csc/1Nb2ZE7JRSe84L47
xkNHfFhN9RfoN6bDFyIeliavauHDz5uLXZc5S53AU34uokdCBbYDfy+xKGDIKZKv5W3szXAzawzr
dEa5VcLyl6vbvM+UIWZnH4p6ReXN7t3NpJReZD+VRrGRycwQSmYVXmZ9iBXdfJP/fwZVF1D9kf+1
mipwHs2dqb0kxbiSS0rGaBgbBo67tuxo7VA858r9JuHVo1aSIdxPfLHKrXKLp9+Ky8Xn3dMBelJN
9rBZXICj3YeGjvMEUgmWWFuO6qId9UPap8e6AVwbY0ocNEvhM4PPDDI7uH2LlPIob7G8RFbgSA1V
BiND7e9Y1Q0jXfKzYle5BtR6HC4lrm6lcD9zxvlcvioBulD6Cm5C7iuepwuMBtfyPyGExvDPeNCs
ntqzT+bXPpkGlI2ZjpOY9tCJqQm9p0Jdz67uQh5ldqYejqVJdpC8ONQgbYJvs+3XJRFl3rWvbt9R
5uu8ljESpXTggXr8ST8dV0Zv7fzWhDztKh/d8NZwIE/06UAnlAtWT9W5FBDp3VBmo0CreKqqAmrR
0ktgdKeUThWqypVczqYJR4KNsnU+ZZmsSpR/NhvVMo98XWKIF/n6Wq6xg6B742VNBusXBPdVK84Z
QYme+1vV/gid/J4/L5cUaRu5RNsA5SXSZcfyxOzeXHJo6FJMsI9eEjAmj2I9d+B086mzNX/IzpW8
nV2uMypTUmIePG0CK6LF0U1GL3ji3aVy2o63utFeTf1dlhewpL0ZMNNlk1FeCtfwzy+yvchX3seU
vXquNhjTvEBuIjHoicFf+8Q5y8Kk5oxPWRiex0zGeX2z8l2NaAvDK5Gt+KRI3is2ksofvahpkESm
pyiitt5Y4qhOND6mdkvL76hUYOSTF72PtmoFWjrCylyuLLeWvwgTSuaq7nWKUqYCkpcyiUqltUsh
J3IVSdtT8HyXLzV2I4xLOde5itacDwd1yqC1xEs9xTLY4YnxaFGzYA/5nHAt0EC81vqSt6pJDKhT
zjt/2w3+m9xtrAkHcobG++riGvmmCrWdgWYe2qaysrHi1GPZ7vbmPNyPtK1s9ni36eW2LKttrAfu
AFbhHuHcwYohhzFbWU4ziGZ/UybGYQJlUnL24YmyZ7ZnL3e5mvKLcPQrl5GU+pGU6rnolU2vMPYH
98lGMMWnDNNhCih9MIpn59PForgho0g1B4bfelNbH2W4GysVaPNn+etiVWe7zHezYoCd5N03OrL2
xDjHPNwg19aMiY8Luo2LrElXkXJOOAKUVDrTQMLmPDQRmESGu42DqKHs327JqNKF71gk3MG9AcG4
sapPfOY2MoUaDWXLtS4EpQbXeJD7np03AOtBu+rvPg0GYlovq/Qz969kcfREIHVND+ifrSTWDmXV
ruWjgNhj4OVYtP6l0ii2ECL3WnFT3fhDvi119sAH1Zwsrpu85E5+zTv8wKewzFcl/xTzrmNQVPva
4oK628StKO3pM0zHD3nCOqpRMxBB4ah5mH1nK8YvuTrkXgm+CBUz3M/8lMXd1dAh30QUidl5kbEt
C/aLJHRfMtrxdfIO7m9t2K9+r/xueNtdgmcuT65qtQNlRC8vXgJAow0z6idkU3uTYMGeg9UUZqgY
9TuZAk2Wc7Cpw9MD3dU+DQFuzMT3TY6G2o0MdyE6zvkuWxUhwuc2of7ZLR3TvAlWa+kIpoaLp65o
z1MAYlqb2HUotGvioyCJYPnIXUcuDrmwq9peInai1ti16yAlNeP0mFLzLL9RXnhg1yQU0Xz6h8DH
LA5oNHgEctvHrOegdm6xGhtkgb1CGdzWsVXVun092v46L9VbL0O2RN+5Wbuttf5oWZ8xxTAq8Vhq
B0uVKtqY+ufGNn9XrbVr/JAYJzM1GbnuizShlGGFixYfcH4hOMi5/qxaA1Hk6GlFsAGy7pkRTCT5
05LCMBdFVm8Qu59nHqdBA60pk41o/MPE0QlY+CsNum3sukuZQ7rJ+JHk0F94g03oZovcojbaT/4T
wd3JzKPHoK8pNdItyTA7KiJEqTC2bkYvDjMBVW9kCoXerNoXQRJupo4WhxgpT/gmPGf+UMjNU6gr
YF4Bd4iSwaw3a2xbtjWuBBZlF5n2yMjGDW3EjMEEZAGDdoKaydbu9AyTFX5CGbWHZKiPLs7HQGXa
+05vb2HD2WMOCHssjqeSWxv0yp6BhORXFdbk7EPsdaolVm2vejgQvccq+2ff0e6nIbZL6PhUk/jd
6Uh8k4B+2PSP4au9aqiE+6RpQWge2E5VDgMUJ29l1D+4BtWViXSnb+uajTAgoffdtZEAkHfrl8IN
L0rnZ6sujZudkAVNmBz8QJ99sHOst3AyVolLpbnQSd2GON857GJpmd+0dp6WeZP1q0yFdo3CGa2L
Y1RLEZVeSSjrRjhtQSn0Uiv9bGez3rIXUhsL6vRS41EBLdK1ce7ChRRyaUuGqzjV2US+FzJXsehd
/5rWyY3B0ZWvzB+N6PdpM20iAMD08P134ZsXw2rVhQYbnLoAJ29UPth+dFUQWCjmkHoO9ZnVNDjb
npbIYqzw8wzSY6em1H8CF4UpSq6RLsIc7GiC7+ep21pa+KuLozXzsAcNaKRcE5qFJJcdW67YZlZu
1mAuUDuvk66Y7vOYAvrI9lQUWU8Ah5a9SFZFFKwK1bxFMfBkects0EJ5UZ3G5iNjOntRx65nyQwp
bQWxhq8t1Cl6TTh9GW2jUqlTg/eRpgB4njV7W6W87KGlP6W5eA4oaQ3sW8CqmhU45GfVCFdMRW8D
NVBpFypHyDO0hqneVf0XXVAa2hTrx9LeZ12qkSm77kLMGbpJ/VXV53WAgXZDZ0bE7qGt/QVy7XWR
W/s0S3jDzPFUleltzvyH2gShXivKbig1L3LL7J9/G8bFGyM9753Tn53Mooet072YEE0g2MH0IZ4O
I0r85Qy0HW2z/qpROzvINVjqoJAsvBqdoka+xUG99JmKouHxPyyd13LjShJEvwgR8OaVnhQpUV6a
F4QsvHcNfP2e0t6HDe2dGdGgu6ursrIyD248fEZiWmIwSj442sRzNBVGa8E+RsST4T5tHXT6W5GP
G00FrxpCvPLU6yLYWBRvATjqAEd/gxXGtl+Ml04v7lUXdlgVg5j0aPOPlMZUqMh6DfYj3fQfs0Lh
mueYZA79EPu2LM1nu2o1goC5LjJ8SPsw/+c3w73SOoqQGl7omB1lT6BNdZtZE/PO8EGaeDcrLEoI
Ew51pt+3aNW7K+QHtZVSMG9LpdhBajNoKCP7UYpRnbKIIsuHl2K/ynccHOt7SI3X2nS2oyj7svea
YnhLdEWXi8wxscxiFWv4A8RKSmTr2aHxqxc1uXX1aqNdCapJp0xOuv+T9Zj44VpIsFPrztG5NMpd
g30KzTaw5h742sLsDauarSkdK9RkMKy8W1y5WhVY7ocF1Ibq4HsddjetXOgNWtqW+zKJLi6AIEQV
+7kxy3kdR/peeeYeVv5raPd7HShJYLPFZnOHpQkDFJC+hxuK6j72NefG0W5hfG/KsNyA7B+LMZw3
Ph6HS+VjmY4DW1S3YkMBXpbcTiKUzoadBm2tK0bOsWQb0kud26c0RQEOHcNjjCq/RgMpivxkQ9cG
LxokmH39AVHMjcvgxmaw0aYvG5EoBGuYbqseoX5/HPd0vm5HrT76kXsYS/tcmON1oHMiVYNpf1Db
7Qw10n4dTnbWcZUNLTLF9n0SuvgrqUvmXwGCr7mxPEXz9I5rubmykwJtr9B8NPoWfri5yakg55k7
nJqM4id1EEVRqJ9wsHOf9nIlmsOsXCJWiER2BtvA9Ak7lamQHKQS0lA21NmVIWNcp2kBg08RUYwc
1Mrp26ORV8LiL3AFTu8GUlDXGCnpQu/Laku8KUbkRl9QEXrqJ1RXi+7OMr7S2aKhhjdgjftjECn6
CbzzCGBqTz2bB8IIuyOx641HZWxo4z9Aez15iOvkoZXZAIK1JFlJVZDYJ6uWA9RQRGkAj/L3wWTt
Js3d2QylW4nz4jSQ/wYf1GTKSG2NBxRjt+zKkhK9IU0aovA8Q2XQDUwYkrN8e8CZZ5iTHW7hBPdK
38sfyD5wvMbkeDhvjcK7rag3UdPg39duJyIJbYQ7B0gnBIHnewrUobn5lm2xRDG3veeuRlRX0Xbc
TZQxKI08S/Aox4i+JnA7J3Di7x37w6NUW6cJCz6Vv5F/KpI02vCR9aJ9rHK1zblTPJKr1t04gXA2
GwboUIjWEKxamxjV611+TrhSe5dOQfMBBvJW6TZAgi34h0/mkABHgIHe6zUkwXHZtv3FNWBc9CBl
nWfLu832gHmGTn+W+SybcyQxwuizS8dloYXOP63v33n1Oii+VTntLea5KnVVdKRWiYOHux9cFppa
9owyT+5Pd1yKPtd2+OaGcX/wWFUm31C76pqdvJ3EKKvWXzIR2iIS/P9kVL9RZgOD2g8Wur/rwvW2
pqxs6u9xcjkkOhCF1W2C9ntupqey/bEc9W0GIcpABHTPTvYusEBHaHPn8adGhNQGFmgZBltrs4lY
Eb1pK3xJ02mjQNAZI4juh/LTHaCkalp9z5XwWMzJxmFEaad77nNsAkdxzPswO8c8RUL0uq6xj2L/
34bRfL8QQKw+P4ZwjSyLfCGajG2Rjfnai4pp0/AUu7BmRsbV87VBbJgd6DSg2W98aew10dWaa4xm
kTXvDXOgTIEImUyAVUhf3QDoxftmDrKdlQKb+cW8BZ1dtnEI1cnokUOHBqs7Wk/bKVj1oCu5o66t
SNWr8uA13m744y8dDc+3j5Pyurd0cF5S36UojbYOdx9IX7iZ7Lr5xCrgtuf4TuWwadkVYepe/cgO
L/jjfhRQp4DVYrbqMjHWQZuU/r7vpCcC/rRKgjC+mazyXsMERlFHbRmXnaXbulvGHowxGQZYO8a6
atPnkYdZF5MPMINVkKX758RdfhA+eyL3CSV58bmcu6OB2AvRqr8yptjjfJXvsPbawxg5KrIXP2Go
yXe5wT2NBpNpXdpSfzGRjM2qbca0EjKo47uTwyYkZpl2ePW7KcCWVd9/jsFUb1rVMeQ1XZKAsrUr
L7lhXA07PSYNc56WXuxVsY5mivr31vMxdLOOHT4ZLqkj4gs/IKnAY9FyADcrYZgN+9kOwnMRwR03
GzRxRmfluN6NUy6KQYVx/rIMSa19mIbBlKO+3nTD2m715q961MapeeuH6TMtjHlfOEn0USCi0Pmo
lMCR1ImZyT0d8ofRbp/9zLi3q4KOEGkd02N0jsx+OxXO1mvNx0DZEHI5YSs0V6/E2rPXlFdzIrGo
aAWZnbcz+hdlMA3AdOu4oex91Wp034zxsrQAdAZKpS0e7C11+qLfjXRQwhkWgrXclPr0PST9j9+r
+7lxdVLZZOP75gNDOXeDCHHZpn47LOrsp4x9GmPJ4FA3IkW6bDiKt5QA9Pk7sInWXfmSvnaYymNv
huBxdTFCziHMopsW5NfnNKNfvDdtf9uOE+0HDD56NF286qeh6B+jIFs1pI3owD5MRn+2oVyUiQZp
JMtvBicCLh9TEFuf7q1XMY7ul+qr74IvzWljYJz6y7I8dGkpZSNaVtu+QXI8TXq0eAArDH1k+G1c
MzB9NdmAK0AsMJFgZPRMGSd0c86pAWtPi8z7UB/OrdGcfJ+IE3CnpEZ9jK0RWGSApAstY5OUqdrQ
+QF0cxMcvsb+n2bWeIbPVguNyL6ac/Fvitgg3HJyNukL1Ic2DiggTK6KeOvzuu6S3HdBubeT7KmM
6tuUf9h45qld6hvMttaI19O+sTfGgBJxfodcxk6wolb3PwKxNoOVCrM3PjK9f7VUjJOiuWHZ27vR
daAbGO/Kr1ddmpyZHAFacPdslJlAyR0ksbODF+d23NMwLO0wvsqfmfA5NrXVbCXjdomEbkwezVhO
TYdyNm/lrhngM2bIHmHrR8fUaaEThXNy8OtoR8t53y0mfLBhVcX9WU8rLt7oeYy1T7O2b4xqeOlm
C5B+MN6QAUWo1HUAhuErLeG6l+U2w/IwdmGzciMLJk+5AxP5yY3W2rUF/NWuggk/TIaCjqwfwUMu
uAl8D3xh+WYZmvOgNo023hCQFYZOsOBfUEPr1woQsSaTkBEBiwfo9nQ0ujtpEcbWPfaHcpEHXJVj
vexcngloWXwtfO11cJkLD819orqzk5Zwk9XGMdP7Ah/UsHYvaEbAQtX2qB9t/ax+J2tA6fs1npAJ
Lq0Dqwe6ysphddGBF2lmeSEpvQ/S6lSz+mFnvihibcngsU+ghzulVTvLABwP02o/OfetF20rq3uV
onNAAXtpNDDth0F3fms0CxwsIFpdXexZe7cK883h0pe9ZxC3/ar/mt32pm2aH/K5CGF8uVd0vzpJ
mpeDIspzi0VnzwqPf0sCNftJfreBL7QmfYfLdKqMbjtME52TJoGxoV0GtBmGXP+aOyhLfv0sJWll
6KfWtzY8T7aYgm+jT6h1mNlnEEP7MJSB80cAL4HWIERBzdM+67Kljd878NOy+uCYoYZZ3fDWTm21
hw30JDvXURppU4klWAQxhqXNufDTFEAVe4n1wnRCoBgdMVIE2f3Yb1/Nrn4v3eaa6Rn0Ej0FpgHh
v0yGxzCDzJv5T41LpIP2ZfNdHTNnN9FSCVscFTPRPR/+ZSQnDXGrM4Z5zeTbVef8RIN+X7cQLoAq
Kho0NK+mNHta0vh5hiUVxNGzOfZAeZ1101j5lxlp95bRefdpzEOO3CXeNSlWtoXlM9pcBgp9T4qP
efiqw7B+npzoRIP7OzeqxypNl201T/clhwOZhUevym6hEKE8lqor7Ppm20cYCCqzvdEj0lEmk1fR
kNc7xEQ59nm7bEcw2IaD65tImHe9dq4WJ9nUNe5n3exeU2DkQh/fukGfN3BGi714nIUkuSIwfPD9
8RcZrH9GLvM2DjMnEvb9LLuCem7xO0KnHjl3jPU+pmDsKLLsY9iWzUr+Ol5qG+vC4bbOaGsrH56x
hm5jsdQb2XtlnF9NXJDWdspc7hIXhzhUt7Ssf3SMuYAicYHI10r528oGAJmC6ClX4V1R9+9+jA/i
AI9yNKsfpelXDGXvJ0ppyudbtxwPzWjRU0qrh5So3OousDMwVGuVbFxjXjcUT7aj3jWru0v7YNoG
MSNaEqjypTk32Yy8KrT23KdPVW0tU10Z8aRztJgrNbaHNO120EN3kEa3lpMzPxY+UjEkJoV/8tkM
9gWy+hkXw81Mxgeh92EqOirg6j2YtPghK+HAc931uX/qObN5H9wMOrc9WVrXmGc2yrqbZ0xIx92i
56+RNtzKyej6aaNbzmYx5wf80p7lxeXADhR7Wlue6nF8WyJ47JaGlrnBJdPFRrsO+/jg1N2tV/o7
JtB4i/6jgffhc6Qk/Ldh/u02xlfFnD6sC+YW7F5/STM2BciMkyVPGaQIRUSkfkVsHQLgZNGBnjYS
BJuKNmlWX6bA30s51Jkhlr4lshBLu9dNc0/6e6/l90tpr/MhwjVRrMsQshnyW5PIyCTfRhuXEwGz
T53NML0m8BELEpZu9NdpDVFpzn7kneQFjeRhWrz9zIvJGxdJdWYS7C/sy/8XNIWtD8vJyc7Se8Om
HlE66xIBEKH5dDCseiW7yqJozipEb0ehhjWrBbSF+LGxODVNZ9/Ng00CzH/zbRtX3lttOpaIC6R2
6RnaH3qlQZ9pj777Y8AvQYqnhneMb7XA612dcgnTTNDHQ+BFJ9dTu7SDhR6qz9lnVIUrVL48X7r0
DXr3gGxz5n0PrH5XMqSkvGSTzg3DKhXPo7wIDhrn7oWCay9PiyKTqm/NyySOuqXqYtLbvE8gXbgh
/OdwABOha1875yAJ3v/71PJAwsRmXIJSuAq6y19pjIaeWzoru0ttiGT6Q48+ESbkCHRDcc7rz6lV
e1Utp3bgudruCwYSH1WwgJfV23Cgr9ihmOTO/wqT2ZxSsCqf+j3edAJBOM0WLgkoeJ1tMq39mTxK
Jj09kUZj9lRY+7HXvisD9Q0zoqqCwxzHe20p3mDHvOXERbnMfbh8VqKOrZbuHD0jCqvPEaDSJIgg
8ibwy65iMqEKbGoLaOCd8x4WoKJ+rH4ccbnMycBgI+ynkWa4u3CLDM3XuHAPjwz2FKa3cUlQoIyv
c5DVidADXf2Othl87HBtUR9ENZZ7XIYb24YMxoNUId5T1XKjqmLfeVDh3fZN05vfggDSkywkOG+s
kaP4Unr+1Pdo1g4ZGI6Wl+99Tb+uHF9HN2TQJ8Dlton2OHRBAiyXt7hU69g0Ln/7pm93DOEC/eT+
w+Bqp9IIrtWsOKLRcIL7cpKdw2wDpS4PlvgVAj8hHXXxIv/S4hhcdyoGlFFb3XOeo6RfZ756FzYX
djV2oG0nPoNy8g1XvFu1Z2UMLB6koKang4TQxMpuEBCbx1M2hSj+zNvGAHKWHg9v6JG/2jR5x474
rDe0ottagTYu80fTFV9jV5zBrkveP/6kH8YohbHWEn9bBsmdxIJ0MB7GST+Xnrox2c4FnWQ7cx98
rPGqAp4pGzdR1hFjqFuSs5QwFCY5fGsHsA7V65radaTxRl2x0jEtX1kYOlULntKDh2rk9K8ZDOB1
nXlRQ8bqBkyMi/YmCMvLGBnPDUIY3J/PUml14K5dNz8BZHSGsfckM+wC7e80Zw1+p5KF/v1JCkwd
hEhsROEx1ayDrEBhqEOXFLtw7nZ6Xfz42DUwDrtdcDbl9mFEbdhaJE296WDxkl1bPpcXqd/eVw8D
gHoyGp8crbFNf0cKpyhIr/gi4zTj78LE5LgV90sDuSK0n6BnnUMiWu7SorPGpwHhEEF5Gjfbhsxz
BMaDpLg2Zwunl6sOIcYnLBtTAUrrbAT08urwuUrtxz8cKA55puYHcME2NEcPV2GiU0PDZWmZuqH3
NbAl9CmohMTZUwvS5HHQH+vyep+ZlrMntZ2MAYo3G22oaEtZWv9tqrld0/qmpHMehiXfVY2HHVlq
3A1UBmmQnHAl+XaW9r0hry0YMWejUuIm3VsgztPyFVproq2bbZ2FGB6nl3SYLn6iDjHHEgFG2cHQ
0be9ovuL2Dtmw8fCr95Cp9GPCdnhVIbHRG6u1j6ODoIChb8rrAQTGPLPZdA+yoH97ZQ+9VgH+qV+
Q+rTSSvvM1OjscQmVxSboOL11GyGpGZMBXWZBKpqUoynJm2PZV8d8jZ+susWzr6/10nKmau7I65D
OaoS90WPXqzGAssIIarO/yp8gExtuEsjD3AuRWcKu/FNZQIEQBAy9PmUOcHV41tmg3YnZTvSuceY
oqvU1BsHElJPFkbSwE5lV04pbA6gNj54q3VQrowHWilHa/LR4cmQm4EXPhjvcrAYMl4b4pFnLjB4
IvMxCxjDo9ep2+XR8623sQ5v02i5aSp7z1jkRhNJGNlyFmbmVR7eqbbbpgUWaGkLkOLT6UBeqIId
yqGZ6C2EMdQ7DJIKjvPMfxt1+KB8s1hXZvXLFoU+Be2Vhj0Kk3twzGhUr1Fd3Xp+/ivjx6Tqx7rr
cdulZ6Oxl6ecnAOAFKEImJ7qqS08HlqylVrRLboHDyoUuyCnn9IuCUhuDb0lHrdQBPdSxdl1x1x0
t25wp67RC5QsQgeNpp4N7OynIkoEMnFC/Vc45a3A95kZ3UsTokxwhGH9LJDCfIlesF3dy4qPJfMc
VsrnTo8SCmlVXplUYAwze5PrN061e2GECVqcceo5jkRAjM0g1I7tEd27nWyqrKE4mIuXTmUn1+/F
PKwSDAVlfulbKIgvcmpHnUYmTPG4XnCMBlaRrlu2IJ7UEq8gzq+lNoL7AVK+vDpjeMI4riV1DEr3
7JfmR6K0g10zW5rAFkVx/xW8V2X6LEg7egaMzTC5nHDH8eexX71YrlSokHQ7tzqEprt11JePi0IN
qrbp1bKTAl5v/UeGKM+CByDovevC9lRwbwbt9CUFuzlnW2XCt9UW4xPB54ugAZLPl9CvpeKUF4a6
9mh4+SeD3XvpEzFxjPRQdSDky+vq0XQpc4ojYYaT5vTB/Fkbwb40GLrEipomxbhuO+uDgdyd3Gs9
ryGLYyzQIAtmlKSd77vJjTaWWx+eZG2YN9I37XiEwlZlEPag2emj0AmsGcIlz74qnb1PSd629U76
9ZIiw45AnzpFf2neMWW+ldTUaPUf5hXxF5gPUdkfKlhfwnzrouGhxw3atYDOi+TF7n747LJOo9ce
KHGZ+GUaG1LXyDsBim6HWf3C2PgFTF67tXoQuCW1bOBVaH8SC9pCu6IBO0CKBprBoId2pA1lyifh
scr8lJMg4e1HEdBjTiUbTsiwXNTyUAR614svRzVrOBXvCgRGERW7UDuHYIcmbQafezlVnJsIv3OH
5rFSN1pS3CYlRFqJlDjp7II4P8Z29ekv8UtLXjsX+NjhEO2qBVGomFEMtCg7EhmejVl8lV567hKM
T81kqyMFX6cxlBE8kmBkDeB+ctkalf9sVVgbhb39k0fOQUK90Qf7jhnelcEWqPLm28qYVZnGFzdj
Mtd0v7JquASGeg70OwEbeiPGmIn2lkQGWTBjiW6Zzd3TrUbgiwXhgmhTc+Vy7VepuikX+0Mbigss
hLOrIEyU46bU7b+mU4lFip65d4xS/aEtLQBwASre9TwJFWgvDuciqDiAhfvoN0AJPbyfdwJZXVvP
MY97jpiI7Xcxmf4C2oMzIL1Lb0uwlgcDre7vhxyAYVjHbvdrQhqZmgwgY0T6wF4pXhKSNDgq0Usa
rY5ZPfaavTElKoS92kuO6uPI1Wgh6aizCbL+1tGLB9nVtM0PFDLkNOrAhiSm4Dm8bjE4W7wRXur0
as7TL/Yit9DXPpnYeezhCNmWf+QKaUaUDgnCIe03qdFGG+DW4VxwLZwxyYJEncDyNtl0kFHsn4Yh
JXDHrT72Nxhx3XJCXPa5VD8lWzMjp3bm5cOyhatnrwwQPd+OT/J38JDkRwLHsh3HG3lUEYC9NBUr
vLqY8V4vXmat3cY5hVP3lxZKNeU1+QPXyBTSOusBCRmF+kMIMgYsiS5y1/MpTPA8CLUm4iFe4K76
gsBC8garrDzqHRsvEzEAnFpnBhhphwsyC4COWVBk7y1aU5xYiUB/vN5qXEumOQLAWhWXiNvcZzOi
CdQ3xjy+dG3zKDeE1okKSbuXJNkMflMDsBzmlg2wGoGqKSgRspNQWT39bYGYwTxuhtA2t6l/YqEQ
5zs08JBr61VeY2pogfOc48k7SvjVR+sgK4x25SGKvPOUjx9TC+jF9SnP7j7C4MYcpzXjBo+6N60z
j/5JgMsvkRIaqvzgXZKSk0N4CzkpS56dJKeZqILks/k+qs/sUvavH2kHKY4gIPM/58zog/y2bFR+
yCbhh06F7OT9Xyw24LRn2HZYYZCu5PMDpTMCYVAZUTPHwTyvmCQwCbCQxCyvu7f9bE/38l+oe3cx
L0lyh3BGxj1E1+YmKOJ/cu073Y/siTavDjqxj3+ola+O3hC6bZRiGOiCgMqs15gaT/FSPLhG/SGJ
+2iZJ3csXpo02zkqxTmFJZPCTpbSJH/Og/4VhLj38CII+gQtDiogejcb3iLyxyM/DLL1nFOpzOqC
bMVeok0XtE/yiOxJoyMN2JWV9PW1j7YOmMyMVgMkZB1Jlp5sFKPIP0hbyILa4D259atp9ccZSLYa
GXCkZQvNZRVQMPAtqA9ftN6+as0EYxr7PZA1cOD2PNHmDGj7SwbEoV394SIwBwMCiKwiayv8JhWo
7Sg1BSM18gS6Gt0610BEZRIT1JJmSb2zMR2SVSfbCcgXpffeufnGCb3PkgJDzFhY15ZOnmvN1IrD
axt4D6llXbQFohtfPKZ9ZHk6PEZOq6I0oD3tWxYMvJHTF/I/oA9EQupRbT3p0toyh+wcSHbPkjY3
5tGOxtt8ilk+ojcpoT9t/JIvx7ZLzfBK2GqAZ/6KTQAli+ZGTQ9vZtLjb/vQc0YzfOCvsjTdSY0k
n4MXKtvh0AKPU8McwvzeNMqn1ld7nTPOTEEJyN8y0VExr2dBWYUmcZcujD5KfKN54iWojdjUiWUb
Qo7Vdk7/7NvqIJ2RPrfAQ+MLTaurRPJwOPlmCi1e3rQG+3tAKH2XOOEBFv11gUUWSyBqq11jvVo9
kiEkEew2+dDS01dlvFGDTrv7Vwpa4fmUZXwt6bcYZb4zyMjrariVPwdA96znAjzRom7Ae+9G1+uT
VCMI0x5U11I9VKeBGkD3+pu5Si/CVqWQBm9DfOoUgQ3xkWNcQmXD0L67dDwUCe9IliEwkW2FQVGq
8KoH2asJZ4V/rsLmZeTcdXSgZDPxKVw13mTAZAVhSt567o2TAGAcZya5sPviI7WOfa25Shmg/I4N
46hBVjAncKQ0hTmaxFc3e6GIH6oJFcj6WA1I1XREpp65THUrk219x3B+0z7KgYfW3Br1uWNJUbL6
SCEhrxgK2M+86wLPjl8diKoDOJ9cSAWDS3zOsvlIcR5uYv0wcfVNfBO5iPxS3wjDsNGMozmmWyjK
JjGPNPu1NLmf+pc0ae5Msin57cB6dh3jqfCzqwnuDQUQ6UTXqs+kppnTvFWNfzIF6dNGTb6Cb/Xo
q9fnjCJLrl6nb7/1Av9Iuuo199wEANQtsQy1APZsYdGf9BAMoL/IIxXaiHy+ziTNlO1S0cjjnezE
fJAjmgJr6qSbDZVDxxUDtHgj5RxHVWasZPdK3CHRf5BdWs7lbQ0yN7DOcvcKs7RmCs6Nqo9yCu7y
cLxNwxRCFb1CeJLJugQFMSfAEygeGzm9bB52gZEu31pgfQls1hZwtW1gs6F0KfQHlM/m17QkThl0
+nNmFQjBsJ6Xx6n70hTCxp0qIOWQNrGLu2n40GMRtkgo5eiVKxyzYIGdOxZYji6tIrlBTL98btEG
0aWG4R1npveLpPyskvLQ2gy6caO2NXlQykhLuSB7yDS4XKcRt6TdykwCDQCIQQ5gDC9NLGlTbrKu
/9cZ08YgytAdulvKcJ9TQPZEdR7i7IwKDVV4iETwtpwBp76Hxd1LGPrvnwQ9DTqqenkPnkxH0uR5
1e9kwN9kF/d6iOVpKoMVSZNvhu6JaS+BBdkbGIQdp6i9CqmJ6wyshJJAivS0Xlc6SkV+erLc5C7W
5j9yb4k9NpT2gyIZXFT/5U7qVo+RfaH8yqkZZQeM5D+0XZ8aBkSzeILDSt2d6xDqCCf4xEmh1r5i
V/EBYn7rxMH33yaIR3A8DYZu3C/rutX1VTo1BzNyHxMTaMtCkgpNdjQFadkZwa+cqKVl+E42mhHc
CPjqpeXH7I4ARCC17NEQuaGt2SMwIvs+5Qbg8Qt2KRtUnn1rtvfwhDxruXdJHZkm3skWj30kLBoE
SKWQl4xRirkw9m/l18G+sqW4c4E+kUZ6Jofa2aD2JSi84DMSvEqKKLmyBO/yvW4/kJ4JHC0oi5TM
AibLODZ0knVAAplr8DzlxuSuol3I6GxyqXABt+hneJDdElHsHbxrXWUQKEAToly/1Nq0r1T9Omr5
Y5O1SAAmxqczu5+ZhzpY7+rf8swlWJZOetONNRpSfbGhTLxxiuRKAbtZWDmfOiuJjQujtF+oXYJ9
mQ+F2z+XNea5dnoybO8ROfDbIA+LXdSjhzai+7UZy3rvMxxBfAD+1ab41DflzzJCPmACrBeq2Fk1
urnVkiSRgXkQqjYA+maqoA1Q0wD7NXkEcFzY+RhYteiTgHewhGvyb4VGlxAGJX9mU0r+M8uAjcN9
fVsxYCTIfdLOAQWPcQNejMbGDt0axCW73dTgslLr/lcxhCiE+BR5bY7UWb5f0uU+mbJ5HYXGxYY9
oHFs5A5pcyb/swr5I/hc2rw1DX9Tj9NzZMANJuXYqtK5ERxbknso2beM+13xYWR02K03MkJfs17y
BZqlQCIi2UtGxIlD3eTgT/0lGPE8HH3EFWh7EsQrx9wh8rImr5BvVS82SKPUB81GyyEJUWNIx0oK
MVosssdJQAXPdo2XsDBP/vLMTl3n0oMxG3Pn1a/CLJTmE3WcdBrQZN4Yufs35xJ8127+4n8wAffb
+OZVXkyYvHbXHaQukK8Lb/v4N/WfzpCVucKQVbmTze9YLHrCZaFIZbIG06o+2IzL9LfVpQlVo2nE
fUMGTH4lb93xTeRukNULMZjSp3Fdet9zFe4Zjd/J4nK76Mq9MonvMxHf/8gKU8VA0OvXJVN/rmuv
baYQRppqlZcfpBXUzJwDiWp5j0sbezUa7QTkApVqbbqvaWxIesRtGSQ0Lum6EtESPm+CjloE8cWO
1V3K9HFezzRQZACOxRndhcFuNOMyWuJxtSsb7VZvB3wn3f7vcfJ6A7FFvo/d9Y/yHXvcvUOres3M
El5Nk5wj1NNW/lQ+o019rePwR/k8LxN3L3oRY4ezUR4zZJA1K8e3bmK//opyk8onxefOx7ZYRos7
KIhSoXpNdK4TcxMy2ruJSoaZh/mmBspz7fGjCAG6K9RCsgWRkDZ9QNn8J481fHJHlJO6wI6QGdGn
lVNlNzMEuUANl2QB6/SgyqBOGPjxlkHz+8ldHq3kO4lQaBxvTPfF4b6VIUh0TuFqwSxkRIcwazPa
6ofLoW36e3n0mt5toDwUPGj4M//8qbhxEGmQNpdgGlwpUVgi8DT99egKZ3xy0E3xGwc0VnuSrS77
jlSobkdESsmfW+Vfe0qGwndHKr2Knmr0LA9E3jYEpgy4Y3hde2JGzqlpF9NFWmx04lnAvL/XHPWg
muUiV9hf79P7RxpHDCmC8iz3ew+CL6sm8YcGwHH0m/1oIi0IXkjngxqJPSd7EpShhTLJvSxRSJnJ
A4plR7AlaJaBzLYaWnluGdObp+hoUc0aRntKYKvgSpSupKFZzupsWapkMp96tyYw59q9ZjONy2+b
gBwV2TlJIBuzN5B4R9x0dFI5omkSopXKSBbko5YCrIqXo5kvKz4M3GTZvZHpo7TDKEKhw9Y/j1EE
KQFpK3qGdxbMcyP5sLz80lbuR6/b1xxLyKHz3rOU1eJJcPnuOp06n4zAwLwsnWlHlOPJ4A6QbkSF
lWdig3Nl0hvv55sh1dLNOIXFdlA9sxDYz65QobxngmFfTcO/2c/vJocijJw6TobvhrQmCFNr49L+
FLmpZYgp8qf8WfJhWaEwxDBWZa8y6UkfFPAe8dMG+aq1z3DLSs+ne2DyO8QqyZ8y+zluAMa09L0p
h197FLB/XvYpU9TKxXI+6vC+SIr8H9aHlNfLUwJ9mc3jPI6jf+tO4asLqUbRLLNDdT+2RH1WhgAS
QS7v6BmACM4Jq2R0QNbTizEkb5Ax+iVqeDjWhzN0754koUTspSb5mkGJY4Uqmxcx5OlHxrTGkXTj
z9az1cb/isGDSOox1WvXz0PO5vSF6lRfscS9+hYbUZfxK3a64g6JPO1bgxQSJAZzfFp+i77aDfJK
xIMoWKUtYTXToh32bulBnkOQQa+uUvOm9idudYSgQlRPOy465M53cQYwh+hJADEsYdYKJCQQFJ2R
pjd80j5JuMBiwvoAQ+Q0I1Zk0YTxghlvbkNH+yPmIJB1b+ul/iiNlFFot9qrsjh3lIl2pyWwPJPH
Khwf6JaTszcHJKt+RfM7LcxlL/NWUCPVSnRndL16bh12zEIqXWAe3JYTIzq+gctAXGRkwfGrKpF9
jwuRHBnLr2g0v5KUI+RkrcVx7a9uPUO6ZeRoTEEAkJHjZDMCjq7ktwu5F4FWpH/ozJXb1qeohUGh
Vtjn7DOudZE3LdP03Zt9CIe/+khHLWiRT3L1MmHFio0cTs2fTsmEPnKiFa8QQZlZnbc52rR8j83C
E+qIFjLAO6v20HEguyh7E2PibmnvDM++6mCLkeWfHa5QhobYXH7/WczOXi6SACekeiiQJmsHLgiU
kBgbrbDnnLr8lLDKdBrXM+SwmgZr4wLuacbAjZ/0z4NwuwDZh8CAmlKcs0F/VQsDN2HLeLolIIme
Qh1D9+d/nJ3HkuPKlmV/pazGBSto0dZdA2oRWjJiAovMjIDWwgF8fS+PN8nHCpJmd5SWVxAk4HBx
zt5r+z4qZHv09vrkIjqIHrqmf8ySYZxPecW9z9RX0U5PfdJxhGdGFg2gQbo66by2Oeq47DEQmD5R
uKjndjP6MHLZ0JkSS0mdOpAlqSs6CjsvRnyfGNchy5WVJtEiKMSDvE9uUO2Npn9D6v2Y1NW9WiZA
jaiGdQhPmhR8FUyJfho//dQ50DTcwpS5s5DamXVx6Dr7JuF+eWVzB+LydRDCWhpFuDZU3LmZRgBa
y5SqlfRtERNuRpX3y2HjBuGkw5gNyF6Jxluzz6mXIYJtqHLZTrWptFczR0fF0936lffmstD7fRAu
U0pw8G/2qaASCNyrRQyNeGE78iQlBiGwotWgq9e1at25MKdS7Mqdm+xdDKRhJaq5laOMCcbupvHp
5yTQzN0GLDQefosa6FBVTw5mUYkA1EBfcloZ523eotNXHuocJ9nQCgW408jy0GQEhaEW4ctzvNxk
aMfU1ttMWADVpjvYFufRMWgolStfZlTclLlLGa/G+BYW9yaWAXRfyZVeVm+J5WIF4ppFqN8X7Krt
tEuoeg6LMlbfq5pOsXyOLO0Fdo/sM+hyayH/dQHhcOZXUfKvUVpbIEglHS7y4hCJCXv0hDeUnnj/
YUXJq+eYwJOAFKdWi/7ayZCRtm9BwtaiNh4FquGEs3HtCY+bWq4puT/Blv6lmKjdtFIDpJrtOgwR
oTvulWDcDV2zxgX9UZKDUlKF7fVBoavpAAqCxujRNnSBRQ0GtgO1csk5N2/rXJ9bvRZRZMHsrLVg
mfJ3zfMfBx+vkWFBy0HYl3TsgJUrOW2P9JKSiYU1c++abvqVF+naZUeRR96h9lQcIM4+LNEK9pX3
MHTBp81RAJgoWgwUAGFBVwtLHeCdzKFDE/DmJbBoctm0DdHxj59WDdIjxUxfk0TbswhDeuHslYlu
piS2/yAcncVFS3jhi+LDdIMrOHvvMcdDhiwODXqo7DzG1wK+Tu9F27ihHsppdqdK3ohVIunGip5T
i+xoINVjvdCK4Vln8pBbtQLXkFw0I3xQck2lpa8I6zFmU5rVBBWGv/MeedgEzMGP28OIjyao0l1p
thvyTreDku8Hr96FabTsaZHC8nBZocwQygL1Mmr4SJW7raA8gZFdsjSsFJU7rf7qwwedEurW3lGM
136Ib3PdX46p//1VQwUBAqUPSVnLahT1xS/57qth8Esa/9nRePzfkkPgpsFG8REaEkEgqQIW6It2
VBZ1F6+ikZQQbE19YnMTQJ5N2VIyfOtKPGlqceem7lofp02HgdRiC6G1xIRQF8cCUuCHTUycUal2
K+d7t35IvHI78V8MAilnAyIkwgFlscWVxeeK5bwuxBXFao+cPUwj9IppzuG8vrO9Fkdhc5XJPrL0
85um5CtY1HrC8NYoOui1yT6PooPbdmSTPGhausyqes5N6u1wJzuPgeh/89Vk5AZ/GJLGyz9lRxjS
Fx1ppeDGlOCKuRxWLkU7Z5puQA0+Ki5VurbhFKp+C8h0tn9ZTX0CxFPbWysP+kFoqoiQ5bzyWViw
4Nr4U/MsvCOfqegWnf0lCww289I39h8uWinUr0JwAEqrRxBqaJnxg4yZ8yCHGf0d9qYlN4A/RqI8
XDPbx+AtQu6XREWYzl7iByVRBNTZAfiMzVSA7f+PyJHQc1XVejJN0LX0dGZOBCZyKIFU2Muc9hHa
wXeB7avihBfhtEI1t2GtnNuBhJ0En5KBQatrqyPgkUNswrfbtjBrWAioZCx7ysvft55GMmeWEEwT
MsV7hXPmqPhrjX1IBhNBUdWVRA5xi+WnyME4OB7dQhvGMUv+OLGsjLSTOBDoNxpF4Glqn2OOSdw2
o6FZyGkU2emCh6jY7l0h6mfPoWmaTEsPjETRi6dJ0/YOjHWgDr1nf2Lkv+LxrGTTJODbNTEilsoQ
s46eKxwJtVXnQ6Z9WnZ1LXn7ErMkXwMJ642YDwZr3LP6/pKfkzHDaPRp5C8F5bOf2EhNg/XVeHhx
/Xhr0umUE28chU9O3VG0uMH1wla2Az5QqNcDErWkHJ4kbU/LxnsdO7K8lkFLXDY+bxzvLadcS3kC
VxCaOPegdv220MRG0i+C9CHP84V8V1tt2EkKUAwv0oYnyeOW5JcSWZFv1vdN2C65gVQwG7Z+3l0M
YaWCwOEk42PTYGKWb2MyRPdWU9LSjFeS7/H9svLr4LDfUw2+J0FtHTnjlldjDNkJibBBByEIxYp+
x3Sx5DJcFUxXgI0QMCK8yzcADBY6GmvprDDL+ypMXqlifg8NgXfH1fWtjKWigAjPRlsK1gvIGgpQ
pTgdbyStozSuLazvWKe5APmAHAzIft5RE7qrqDFDAl7KW2SyIEjKipxeq0H7xV6K+pByb7botbBT
yP9HxTqFlMe+xsP4HoFQkyg3razWthB7tNOyok7JIuS4BYaZKcsKwhdcRMsGM4XTBXM5umOWK6kR
lShKSVaRtznP7eX3s4OuBGxwZlE/n5gu5G1PcOtLfKx8yZWhu6ko+kpWSdKS22irH3rybuJ+D/Ps
RrLR5cZE8okkE1iFWlkxlDo9ucl4tWHqr5jIZo7LfK0F11HlULWRWniF02nzSLU4VoaF7fs3Os9N
rkTy28r7z8FV3q2aTk8Eg3Iit7lSX1IZ79fjZPOwTSQdbSNEPLaqv5aU5w2ccRKtamLJTv1xnZM1
jhhpTUMlo4SamzZHPB/Ln3+ldNbB5iHJeU0j6dP0sF9FFN7KLH2ZAvNaDnD8WduIr5cK0l2DZqNG
9pPi8lSC4NpJ7OvAahYE3L0Kl6SBHlucvrejg92IpyZRZp3efFBjYAa9CbNadsQiFg4XRbysGMjh
J7Lk0bHddd3S/2gdyGg+g9AyiWOM4me+1pXnO19pEq7k4wRUvZXoIUfvnkORUaAVMnhs5bMXlG9M
bEbawgTfUiV4pCX3CmhLiAKdoht1PTStxuvQKdwNiwBD/daj86InpVRd9TTTGNose6GTXSGjfy6b
L1SJH7Wvx5usiXfylrQag8iq3ZcOFUEtkD37ZDRblGVDTpwirOnVtoI6UAShtPMC2GBauUr6ll/b
ECCN7dDTCQdScmbrrr/VteZ7sxzFlU9tb7jPRbntPY7GbXQrd2hxH62iyF3HvpmSsRLuepiMHQ1Y
uvIo1+A0m1TVB1BKhHYhpZP5BuhdOaTFjM3JSD5bIvjobYFcMNa2Hdy7MM8Mx/sjBnWjtM49z2aI
EQQbydLw9WtDoKptacCwTidXmq68iyIhv0aDM0/OGpp18mRqa2P05gNsuduuCyAo5dEvPScibPDM
K5X7JErlzur1nEkTy79x3evJdnDH9zzRdtOQrWwgmzHwKPnfGm63q6Q1XdYmSQ/Rya0vCj2kCx5v
xQidv4t4hVsOIFXebAyn31igruRi1ZlkR5mxHrIEK8jsMU61OSIC0WykR5AAAWYi54qOMGIrmGlD
Fy+LKGxmzGxMuHdTEUECcsGsNF9ydTOURjL+twWW7DhgZa0UdVknEA6YH+o4vVNiZG0gTq083E6a
KJZT1+HKrBDys6hTXX2W3Hu7r56zuj3owJVGZNUoGp6Yq3+RqLWza1xMUYCWwiR7IErgGbCfKmA3
Ow0RLLhfJZtW/p+yeVgDyoQPTree1Bt/sjfVZOKGatCzEL8w85kKyiS40sPqPmeXr8LTG1oHzomL
51glaCbv06uwCt8HQe43u9AANHMLbMlQaEfHYpMyC6vcBVow11EgK0k1cYzKgGQibtuXMPDepjq/
mfrwyrLFRhjJSmY5Ti5O0czgktICGzjuLAiMBb5VCvbynEEmxoT/MjHBCgzPxP5h31fwO3OlBlxg
blubKONQBwq7CVB48y7TNbmWFMeYWasl5HMuWfQVJl9d+DdoOpbU7u6ihmCLMOF4ZdTBdWFNzVzq
YU2VXa2hV1RBR6SBqKc40y/Uib5piZGGvV9XakuLxd3H6FOR5hoag79uS628i5wgWoD+xYQfaSsX
rC8HoQc3Ek+VK/C3GQsS8BA9w1ZO0+I15OmMbE5YbUClEOARg9wwpuDaByeMnReoEoDmJzeNNxZ5
KBRdkKGhA89ByGfQ/mm9s5Mi22FUU76rVyxlAihVqXv5J2cX718PX23vJ/hUJYMu0X2YPFGwQshy
XST4IrM6xbCXYmvH2rZRKneV2sHerPpfkmgdsE+Acs8C6K+RHYCWDO/tHPc4F8ljY06IELgo31MJ
VEkXIeFHDROKDO6xSpfWD8liihi+6BQeGqtdW1pwX3OomQLJD07RQA9w3Asj/tQ991cyEYPAI8Eq
5E5EyOBgnqnRxPzajc+a5XBU4+uppjhQSsjxH/Qvox3iG9NATpQU5xM7frfN4k4NyxmW1mWJjmEE
leIlxm+7SR/BZfM+xGpI6YRdmIaCkMyBcq3Ck5mrjaw8KVWy0qrPAUm9p0utE0uEzCrzMkozNrNo
YNU7bNrXlteBUe2nN93THlUthoir7ItyetFZYIgAufZyj+AndMI+GIaSCELd7u8NB1J6whimIR5y
soo/XRAI9FUsZ1bm1kZuGjTXUue6qu1Aa32glKZFYHSU3voNBbUdqJeNXQ9XFrEpMoh9aJT7OGVl
9cM3QUYobyUFCeotdBlh6yTKzmHtUopfIPAobgubmZX2euDpy0DgY6mRZnnRQJTFaD3YavMxAgjz
uM90Z6/KknAjM6uYL8bbISHGKeHr9GW/4d7AFEC0GUf6dTq2V6LiKI2t7z0qax3aYXGHT/bKbAwA
jv1dahfDzCsNTC5i3mZaRxlrwP0dGjvNoYXbETc601z6v67d4o4OOGxzg2QYdBgG+5xD4SgJo2yM
Ro5e6GTWmupgxpIgqWCrNBrGBK0OFkoQ7I2g3eZkKDn4hJaGYaIhtJqOzof+ZcJYX2dqfl00Mewy
h82k6SXbVuocJKVKcZBG5EiEDFBGU38QYvxU9A4cFtvvjAEvfFpfilM9InkmYTbDjthOmNvsMSRA
1s6vOP1+1uUIXCv/SsfuMNAIT5gZe5/AKV1tZw7bq4BxY8h8A9YCG5y5nGx1DRW+rBGqnXYYgld5
73NXfVdqxHwE4DQFSDjBHk6+d1oJHEfGGFeGv59g3hvEC5Sw8PMQ+ocMBrYr78PFhzJ3RXAnBxrM
k5GJGJ1sPfIG5G7FUYCPatDYV4TXMG4fdBV+Yx3uXLysKtJ6w1MPZq2+FCYNsVSDJhik+Sy1q7Vn
UmTiN325wvdR9X7JfSsixrs6RadaeyalcUM8+Lo5txDuz0Birqsk3jWaO5fcwrGiAhNuBXcnxyOi
2fUBPy6hSN3CoZYA23iW0ZWJsnBHlNIGdOmjHGU9nCVTZg8kyX1Sq8GiVrxf2sj86bnXBTt3OXpl
KprQvUcrNA51TJBu0enPMk66V9u1zYLHe7RueuKEzfZ7quwG44bwzV03KPcsF8tGCW7lnyAxsCX5
+pNWwENIdfPVj9xrgAkJ2D4YJbQEVqnT3mau8tg7yroxlUWca7e2i6PG7tZKnexTo1sVPYUySk1f
BcRUp+c8p+hv9qA+B4NzN1TuRDmfDh/1XE6Z9coR7ELSqn+I+uA3shwO8KQMN4xPHY6UQ6ps0aRr
dRTlvJbku7KNPmNIyRY/AboY2rO+Qv07dCvdaj4g6wkO0q4yq2t1pNRCi4XoHxlo5TneMsPjzN4g
uErRb+laxYSNf49djP9B3C99teYJVBbNmLB8kd+p7CNesDGdubVNjbWgWpqVpGrZvNx569/7NszB
nvoMoa94Df+goKd1Ng3jJlD7K1DDwVwvYLAYg4ugJ9efJks8WgFjDJmtGR2aSn32SUPrhvK2ok22
zYIAMyklLxUUEyY70tCQg2VQNIyM8hWgEyNFeSIQ6nJkGvlo3tXfJIiTXsRxvKNQYdf0TnrNfmla
rEi9FiDHx74yymSriqAS0qb2XdKv0cCBQDA4VEmg22gU+8oCrsVtHYMQ0UnUv4ZBuxt7+1F+UizD
iCH6PkWsb3jVyg2qj7vAo2GJ5W6D7/6FTJ1gpo32G9b1Dreqd6uVHA377HdCxgt1BV+dG5jsqkQe
YLT4ocjNzz4RQMKRBvUeNcah/FOHdL68cgA34jEHCx68qtdPKBaCmRcEqNHA+xkMbKasnec4j+E4
fkFH+p0O0EqctN6W7F1EX76RvLWPaqAFRTRhlOp2I6nF1EMDtm2VCclxFLsgyN6jKd+3XMto3Xmo
4Go1feQdLOFb+RaW7LNIUkNkbUG6NYitiA373bTcd98xdo2fNCgyqwwW8vd9Ye8+0pD2ExPbp4tS
ZVKDBz/ifB6HV55Zv/klVmNkYhiS6Zw4tbJEwu9xDKYQJQbMj5J0rpkGsSVe9zC0Oh1ydpCxjRrA
LLrnsUB9ZmXG2+hSuCMPW26gWgVnshzlZd1KOXh+5RXNL79v/6g9VWLcq+qs7p3HPqFzHIh1bTAP
GXp48Id8W3u24IjQ7TrLcecR1pGZ5em/dYVKvG6HzXLK3C1i1oPMYScGbldHyRMpkU+Vr+/TAcWq
LF8ZrbMK6eXQjQ05qJXrHmJqaMf6KiOgJ+YEAcgwwk5GmJsvFXn4YgP2UJMI3oA48poT+tTX13pv
PSV6udV6A5mfX/1C3Z/IDGX0PEAQg5pKE7ehSLKPKIsezLLwl55FnBQ69y1RPugXiA0yamYNWU11
qhC/GzdT4A8I9OZQMPHNlCF8KYL+Wc2m+1pVlnrm3/1XopZtPQrbX5s9XiYrpCarA+0Gq0TE0nSI
puYhIrpzzHKgDmJjYIDsOQ0Ghs2hr1zKfkFljFfMfdBkLuUYqx6ByD8lsR4FJesdg0WzzGSjONl1
Zoz2WjcNzIzujV+ii2WH4JTDLmf3mepkSyiGwNUClpeSBITzciEnJ05zb0qkxfO6Q3FGqOMsQjQG
5C9Z9DgxZ8LpgZS4wTsH0JTRN+y8PDdoyH1YqXWQaePYnBgWlWCuiiLiokiG0gY83W5hI4a0em+u
WEiqpoGJjXJMTOoBfrKY9uJ0yDWc+Ia/myrixeMYiHrovoFOTvdVrgO1yBMeQPwQAoozXGI042gj
ip5Oarax/fJVHa2vtJSnTdRnzGb5VqPElCcexaE2OHht+Vrl+X3fN5TbN7Y1fdQFFlQZl27o0ITZ
NfMXl8ZEsSC+9DrqSa6v3d9myD+UL40fRDdm3VylBUVIe9y4FZX3Se0WvWUdDAHE19Tbd8dS3jk8
wzce6UfmUfxYW+KW0xMjJA2eZZJoltJgturuyVPB+VrlHj0WspLI+5MU/ZJexSpg/zdqH4qSX4jq
PRE2rB+NjqR0BpMmmrK2KL/iWB4XIRwkMJfG83/+x3//z//9Pfyf4LO4+9dA+w9qDXcIQ9vm//3n
qQsc5WgHOj1wt+QCdtFzgPUVDGRT9KuwU/tSpLX8qJ9G+NElODNEk6oMyUaLWllXa98cUjqm2p6b
0vJspL/UGgGDk5TzzoweEa1dtZZbbBnQv9SEs5SSX4e9mgDBUr4sc0LTECnkGPD6e1b+e0JXBYT0
V1d4nJi8GtiKy+aq2eVW/RpqxW1opVTltepF7VhCkrS9zVUqjRyzylnWWs9RNhKuPLFaZnOlo4zS
Ou4iTqtFK/rnKWheAyu8MzLaH7nloQ60inunMTBlgoA3XbKECXlwoCi0lI8xOY3CejcH98NN6XrV
5UtIxdZJxK7Xg6eiIOLXefSn+LYmbWPu2sZTmNnbMkXboWDWlGOOUwSdqnDEPU7O5/nH/B3s/NND
OMotFxiXLDJMow2dE3WZ+carb4j3yWyvY94ENaXcnGYFEWUObpWYHuksrgqLtc9FvUBJpiUAujIG
Su9VdKMUBmZNkLJue1Wn4tPobHywOMcqR/Bw4foFTRegmS/gnaBPnTlO+2LW3rMTWY+dk90rXfdb
J9dngh+nCVyYtu194ZN50TOjZePYXCUUFKB0ftLQIV2necg190/N2ZIMEd7+8zflRGy4fnRPOBWS
viAyhRZePMvVLEZ7UXGMBq4OY/kmJ1R37vbe+vzVTgR760fR7nVm1XWBUn9tOykJGvVCWJSywrHb
e221/GfXOA51H+zcqx1+kUx16FGOyi4PvGCsBsGF11k7MWOYR7/DtPFcxpSsNq3WP0e2+9gAWna8
V1kEHMcDSgi9viU0LslDSjNwpuiPa/UtyPPzv1FXT8wnRz8yN3xVWKqabPyyuaatNneN8c/gIe1S
fR0OM29+0c5jo4PTW6TA5n25YeDlsjlDFz1HR0EqrDlkT0k6IXP3EVIj6l4MrnMhw107MbJM+dV/
f+B5CZh6tf+yaNhmI+LmdUkHV3oXUqtcxxF+LekYogVWACrAgoPC0G+73ZSUOwdArpSxttRXpWYf
fspMAubP3zRNjukf3n9Dbj/++kZJ5g+mBv9iPQbixpSpXIgC5dZm1Lpr16DPg7IBExAyfHpi/EUa
hc5f+3ux+una8i79de2pHzqRKMJZR0DnPKAdxJrR6UWF7ATmkxT4EsVENQFxu3SGcVPIK5C3Bi12
gedB2hnkjayxmvPNHO+hsaj7YqWRDjiyP89/z1NPzXD+/XsSaw+83GudtV8/6FhvzP5Nx/M4jHsN
3SXfmE0VhetvWXJhsCuhElJIc4WPRdlgcksvTEwnn5acQ/66Y1XTBsSgEnFrwIWfyQZYlCd41lNK
PDB7KODIbnOZB3c9DYrMLLeRtyuU9ur8nTixJzXkq//X5QutEoWhRcoasd1CeAoAIhrMJGfzdFg+
I4inHIvPX+vkbz3aHsSlR74MauK1ilSCv+2snv1oc9PYX3Hmr+revmJEcmqkJZg6K2mSPX/lExOy
cTT9lwkyHztKyBEmHEBqR0NMmipJZDUxHecvIUfOTyP/aK5UCKRtsoj5uFbJ9CQgVs3a2x76iEzQ
44W8sLqfmJKNoxlRI5xFq6tSIYugWWE1F431IBLzwqef+hFHk1k5TKqwq5b7ROYBHQ3OjeXEWVSl
aFKP9o1r+RfWlhPjTj+apKK8tGr04gr92fjaITtGtMku0PuvLBw3ZuMjArS9naAnf/7xnLre0cSE
+jWHdSSXZKRCkTuuEtCgMZWfUac1KRNkRhG+djR//tmQ049mmJCUnjBwuWDFEOsCCFmytzNw3kmw
6Fy4yInRoB9NHoauEOE1MRpoxHA8HOJVBi0jk4je87ftxIvzvTD/NT3ktl/bgZweoLYidavWHVS/
0hrXhZZ+nL+EfPl/eHG0o5HgKAQ3TDaTQkstgb6mNA161oXF8NSHHz32JBUx6ADfX8vQDZvedpsx
o/6zL370hLtw0qqmcvCc1OrercnS7TJLuTBeTzxZ7ejJ0mRTdJuMxbUboN8ijQi0zkYnKOb8dz/x
XL93fH89V6U0uqQeuS85CApyX2zZdBtvrInWgqbgGz9/GXkrfnq2RxO+0wiX1WXy12MNt6O1D34h
tlTWrwf6bZhbLu159BO7sO8V56/f4+cjySERbUKRiZ0m0HMTg2EGToXopT/oQfqiaunaibX3IlLv
ZbaaVKsMtu9+28ojGRMyTbB+NXBeGlmz6RCs8qiAh4zNiR6imAurxXgNmrTwqifII7/L1rvqm/7C
aDr1wPV/X4iRiYd6EGv+urHxAiYquJpwvLet7vb8o9DlCvHTszhaOTA5p0pnjjwLBZVqpj1L26wQ
VbhIJ8MnIsH4lOEJLsEiIkS4XhTY7JCEfgH2mg+ls1MhVMdajdbCc2bxhB9L5gkaA4cqg+LI+a95
asQcrUBpmSpjpdCatjJMRyh1qPCIctXm1adw4QdknnNhBToxNXxX6f4aMpVquGaY9v460mgKGmH8
q4/Mf/b2qkfTDgqeejIAdGJkia/60n7QQwVxc3xh+3pitKvy5v311V0EwNi3CdmCXAbpQWW3VqZL
n2gMFpznhCVgVI2X8w/kxLhUjyYi304ttel4IFUBfbhu5o2I7jNLXNhxfC/4PwxLVV73r98SaSFN
DWF7a/BQ2LR1HKjd6GBXnsRcpkx1OBadKKPETPwC5/gXNx0eaokcKHXlugX2nUmPYFNnsMzStpnn
mXWQVukC7rurO9eG4mUrC93/IHVwIjHgC0i3m0zxEv2N4jYX3rBTA+posgtVtS9AmnnryQtWPhFu
BcFC/+whHO1f847gVWtUvLUNtDwouq0ji68JEU4X1skTr516NPvYnV3TXguYP2mcoqoZEYTQtCWU
I5qn1PLhiH6d/ymnjl7q0Tw0xmMUlgMP3HTzNzMZb/OkwW0WXoGcFHNHS1+jqDFWzncGLsYFSOER
nfnmTiZpxchystgBfheGS4ukgLY1Hs9/sVO34GjmaQPwQWHFPR4HWsOoxSXN1Sa/VPoOZcjs+cv8
PEo072i7EzitZaWZ462ZEt41Q7vzCOQ5/9Hylfzfr5LmHc06Q2UqBcFdbHam5t6J4ptKdQ5xH/7B
YHvh6f08G2je0cyTKGomIEuQLeRmLyLRaM8CJmoGZHfnf4P580Zd847mGy3SijIaeIv0EOCj4WwF
mX+mJvlbsFglRI2esYugaRrcZVxjxncr9XVSqltHpR8+thu1Vr5yyCRxmRRkxoz1zKEeq9T2fRl0
twCnMRGzY4NOxekGazHlJFLvcIrixI0EtoA0x/4x6XuroSNmJxnpLclHgck9S4gFJkguifTl1ATr
Po0jJihL+lsVdgvkAZTsGujvk40qaYAy/er8fTl1W46mSTGatd9FBjMA85ZRDY855nmQR+Wtnjn3
I0uz0mto3f3389c79aCPJjN/iIOOPb+3loEqqm7eIll/bR0luDDhnBqrRzMaTrxSg8MJjh9ddYln
tLK8z1Jrn4OqvfCmnSg3aN7RpOYAedADPXRI2W23Ze7cSmuvjp+uIBZE2rql+5weBDWf9Elu70a8
qorZXNhjn7qFRxOdGjQDlhDNwWmISwZGYlwY2ynVLlQeT3380XzVDUFNVsrorGM3/d3CGJEcOAnZ
Pz8ATt0992iiaj0P7Gyp4/cP9RuYcR7hsLwx0tAiQ7gGFCT4SiW8h1cu1kDDleneC0mIoO194TvI
J/XDjOYezWhR7TolDB0MbzGUnZwqPgpz9U1y9JoBcoEgnaYJS3AQvYYT3r3V+0yKhPTt+S/w80ZL
c4+muxRV2KBUNGpllFVjYyLWTW+TowW0dWtgATbJcXKGS1vSEy+5ezT3oVeq6zYe7HXDoUMiYCkf
y+wLZ9qGeKzqh0ErD+d/2YllyD2aT5JOD82OJBZkZQfAKrTGzcX5Tz5RtNfco6lDL3MUuCWrWhgn
G2RmO8k4JcQox62IwFdjTknS/HZA/ZDS8Y1GMqnq0nmVANCMW5vCx9edxtlywNZmedfx0AmAB7ql
XxjbJ14d92jy6ZxQNxszstYE0uOEUL9i4lUCb7qwpz11b4/mHZLXm1QpNAt6Io+tGvxHxcObf/72
nnwvj6YVtGYs51jL1jWg5zHUdvJHoO3coEYDg0qsUIg2Mx6MrYe2ehSkDtBDXphgGy68lj/vlDT3
aOaZQr1QQcdYa7urUzwL5qLk0ZVktU0YyGNjuHDMOfGYnKMZKE8sJWtL3VpHPWG3Rd4xGDCzN057
4YeceFDO0fSio6OKqdsCU/OItGWTIAM0zz+mU9/9aObIa91sNehQa2hM1zLKzohJhIuTbLgwDk48
BOdoroiKGLVsozjrqQt+YXuDG0GcBumKAU8/HJS787/ju+D0wxTsHE0U5aRMcYJXfm1qdrKxamQT
9JBuzAwQMqJTOmwIIA2i0nyfJJzQAvugDs17Hwi4g1TZJYNIq8ZrbwJUfv47nXps8p//dWR0RRm7
gdXyldTk1StpV2f9dGHMnfrso6kB2F7vEy7urlVy3gAxf5Q4rc9/bflkfrqTR9OC16LijQqf9AZ2
jFVbo3LQi6fe8B5CL308f41Tw+5ockiVLOi8nG5kjjUtS4E4yvOzUdgX9lSnbs/Rq585iTOqNnsa
l3qJ7pICg27qwmPVfv5w47jdXLa2Z1dA+DZxSJfeQTDbBv1vNaPMpuL1qHoERfRvcVpFNaAOiIdp
SAp66r956LDP30Dte2/xvx+TYR7dwtC3raL0Jnh6ifpQYH12vJT4nQIyTKVtSN9e1X5b0z1tMIMa
ycJhj6+hhFaT5BnLuwOSTjFmYdq+mugRF9OYVncZhbWWXYnpEpSle2S8jiAe+JmLMiqHZZ5b8PQV
SnGe20zz2LXXNuk4C03hvJO5RjdXQlaSdlI+bYfaiO8a8Agae1tN7UgamH7d6ukV3oqnoK32lkaS
pJIBXFPdZZOAY7EjEwF38eQIe2Gb5hNGsAgHHVqzmAXWw4PqrfF6bKsxf1YMyUCrqn1eexve8q8I
YZcIw2c3Gg/lBCsqRm0r1RwlDwSuYYkDs8doWnYrt3U2Yeneu+V4h/whJlyqWgkJhRmBD5YjJqVg
Pejm0q+URWnlHKsFPGl7EREhRRoZAOWSJ5lipfcq4DwwuM0gW/Ud8jSBU0boirGV4gOH3ECgRiGe
AbAafTw+iC4iR5wwOeDgL1HQ7qkKraVAHW/dhuPeDG7nPsASHIGxzaoKWkJmAsLuTcRz4VKDS6po
9lXTha91NVzbqQcLmU+os71hmfNcUW5817otw+wrsMMXte2WomcLKH22QqM/HXYkJiZw11wspLgf
U3g3RmBK9s2+I3ygBK8jh6mX+2/MqbM2zg8Fc+QEAaKPdcwlw566ALhdsa1966uK1LULJVVJWtpg
KH075U+cdlsoMAIfYbNVK1QPCYiRWegQ2m2JRWmS+pA/d+qcGJPGH3by9/slaI9UbPsBOzT3QN5l
YDdvtrMvEpuU9OjeTawt2ig3WiUeYqc0ItYZJy4pP292Zb4rpf2Oaunj/Av28x7XMI5mQb9ORIDa
H2oZrCYvRgyVk1OG9cxXjbsmV4FfjCg5gdKev953S/+H9/m4Yxp1hZrAgwk2ek4qAJKuuWlO27iv
d7qqdBvLwHwm6q/Qgx6sshWl3NVcOW6QAgxSNoAJWV4CAroM0iO0Ep0+qSu8y0RWAfCrHWYBv2x/
y7/4mYJpIzVXBpuKWdVV1sGCcfEKOXUD7GEj/U2lnhw8mYOnt/Yfwvj2wI8eXAy253+tJmepH37t
sRzFH9vIVXvAOfi3buoYgw7xfwSJ1N1LU8F9ZsRZGW9QHxd3pd+ufSW/1PE8MX0f60760sR2j8Fn
I533ee9+CaFcGDSnPvpoo8bzA70Rd8EmAbIqLOAmYXFh1Tn10UcbNb9TwN2McbDBOgocMuecSSTF
8vzj+Hk5NoyjTdo0qUWN8ICn4QfrVEnWmVH9/ucff7Q3q2wb/6QP5KI0/Y2pmGxaphl6owvnmJ9P
v1iO/n2fFWvTaKf0Szejj3ckKIM7/IZzYUT3/VjjPbTpETUXNi72iYF7LNEwWuy4nkh4DkX9DDb0
oNrFkvX9qYH7MHXO4//n7DyWI0e2bPtFMIMW09CCISiD5ARGCQ2HVl/fy7Pf4N54yaRZT6qsimQE
pItz9l5beIgZSQzTQA4lON3jFrKj0b6ETnevVGJdBtYXDvazmQpl6ajdkvbpnWfo0Gum7HHkT2aw
mN8zFzuqwrxdNOQe1NlLAyBtJPdyVpok3rX+VzrGd7FZP0wecQ42UujYs3aTzvzbFYdRF6fCF49l
qYp1p+H6mwzEEa1qDheDcaXxJNrCjea+ZZ4SK1o3TYL9ihJBlHqXwGgAYxZPYx6S5NlPx1ArERnZ
MgLMX8SK88uq/YeH+rod2hsid5gRog0ABBd5Z7JOtCz65Y35YYNvGFeLQJVyqJcGvI1ti0OoKolL
BpiIDXs3atNHOVjBXO1CZYkjcOv45iXWjHrVjnhSmJRnbYbTVF70MPFXaPt2dZwvpPXBghb379fu
h9O/FpdkdVdVUceDO5TVk9v2n2LM/0+lA+NPA/o/9h6qqbJrdPDJsCXiiMPdH4yHH77/+8gteQ3/
Mn5fy0bw/I8szHRGOnz1zMCfee+Qj9Tr+053tNnop880g7bJmFAQGR9FWCFp0PtZUiJqirF/FKw9
RIXE2Y1uIsv8lMtS+boUcfuSuxkQZHeety7ZKg3ZsNJs4OGKsLl5Asaw5hgPZjnMVdtzJMv9UU78
Nt6tCcM2fKiDWWXr3EOkQQSaZGe0n3VgCeINEPMp2LQJD4cfidPcLQJZu9k7A+tLz3/49/X5+67X
uBa81DCFCHuy2SLQsqf0yHQ8aM8i9HeZZz31FgLkf3+R9tONuBpbCStKzARuEvlGmLZ080WeOYTP
szt6/Qx9cguvP1yZrLFVUs9/+dYfJgxdPtH/8XgNhpspGb2ITV7g9wq6+hb+2T4dxb0DvFEt6GxE
3dJT9Y0J2CMNoL2ZzULyeqx0+rSi5pde5k/HYfz3cRCFmrue0wekp0RLGtjrBtyDXD7+cp4/3cer
VWCnCEX0XRNssPaa844I+bZuT0TRPAZGO2ty+15jm1cVymOdqj27mBH3cykJGZ25H9g7jax3DXLJ
+/q3nv2fZ+hvr56cmf7j2rNrCsG0SJ5uVrxNan3qhgo3oBA7A3N0NPkAx9KnduxfkEQd+kbsPNbn
vlWtigiIJJODA7oyVitvO3bkjdSxmIH239Qq2xhlVFGPNDG+Feo0QUXz3tKGj39fTv3HYeNqSEbh
LAZ1rLAfRN15rGFqjME3PthPvy4HyOzBLgmNl9ooFy5FbFHyvDhuB2INTlJob1IHUa7EvykjDnPT
CLZuHizSrNw0XvPaQr4Nsi6B6MK0ldMrm/UueUmedQfBFdEIyYBZdkvY9FuHblfjijWInpswIEo2
l8FLLert2P9qCZnqcRSndb7D5QuTq4KAYy0cTX3HD6LOSk+8OZAxrNK/9QLxGeOP1PL8FBXqWaOS
bDb2Q2LoMQLuaCMN04E/nHRcIZgpUa5AUhLZajLNIypCunBs5kTibiInPAkIfpNdAxCLy5lCN21G
7hzFK9t6yXVxxDA6PdaN91Q2TBVTB5uXCW4rnc45kES57g+a+NUK6D+7ZGGBVemPrY1zyyZP0rOI
Ryc+p76ZlL6cmbo/MgCCq+YhUttunFNfBqQ3nPBhopA3dVCX8OKn7N2pPCIjyAETbrQt8+o7lav1
oHFucsKD5j4r9WkiNz2FMQCv5UuOAh23wwz0lURkyPM1m+o9KR2JqAG/TUicaKILLUKSb7gYEbbn
XhPPhAq0c8M0QSBLZqMOdreoH1MzU1fSEdNm+Rqy37btn8sgPJR5eOOAsynC4Vgb7W3Hktgu+63c
lqNFWPqRuNQpKkrVvO+iGPv88BXqxM1UZjVvHTyDznTJ/QhuUCkl34ee/cYIrW3W2XBpfB0zcXKU
n1q45atJVMh8ek2K8CaNi0dzmNylo/DLNYURVN/BMoGOA1SoIaIjMk65IBizUU+pGX2EeXQOUQjZ
4KUBALzbSraILX0pvP6gQNKXA3ShBCW10R7QlK2Xb5VOGkXmXuKw4bpDJGgk5KHFGk4U7ksTdWRu
FzgcoXdsbdwyql5cGmKmwhBgriE0sp77+46QLx8CUszcGsWxhBToW5d1/qLvWeWUDqE/nQ3Aa2BD
HyBCmatGli2r1IaQ0050m+VZBpHiLwZJS414RHK9Jf60WlaYXzJpEMjpqDHGpLpzsd1hYqfJP4oi
f8mM/t5VCDzAAAmkpp1gL2BmrI3mVnXVo8YiEx+rt3VCddUVWb0zIUhGlh5sKR1MvywEf1hm/VF4
/MeAGXux52QGIsLWxX7oSYN7nejLf49pP1UDtauNWVi3nuKljJN5leFYotpndQWFNVzqpCaB3xj2
FuH0i7L0vztLPIKxvPhxfpkyoUDP/K2d9dNJXm3hKs8bsXa5/jqLiyeJVXXC/JdlqiZnu7/MONcq
zCpWclZ1aMY7QCVjYJOnSUyeMWDYZ3Mx6Cdt9G+tqtm4avqYaAMrr8D95eb9eH2vlhp1KdosI9l4
LXFiKhmRjWYe0L9srawniwhHvz5hj4xS8zkunEe1jlc6qJsCi1EGtvqXu/zDtu9a/UsoY6SnShBu
/ES/k8Ns0qRikVpAVlzFbGch+SRJavBfuThJCEGV/OYJ+/Mk/e3yXy1C/IihNW+UcOOpTbXkUQvn
HtQxohfDajcWQTUfBazKwVS3NS5p8PgkF0ZVWK4BMO7ocPyhDwxGRaI7hVUGg39fFOunZ+5qJdJk
Za1WqhNuBgd1rhmTc64UA36aBD6y+oBv/JC1XoUSCoBL5x6qzn3r9eyBMBlp6xkf2l5b95ABCdL1
XgLidRdla6FjBUUkC1/KUOw8USw1ErIsuDhNFu6xqDmztLZujFjR1l2mQerWCBvJnO4lBYSkhDLK
dwTWmBz7JDnIGmfQgvn1o3hP2AZG2or0D90jDAOhe9M/Q155zcxu7RHkNCuLTkCy8G4zMEBlBKCu
myh2ppb724JdLk3/djevlkBRDRIO6UG46ZR+bg+WM9e7yGIu4Po0/WfhW+9pqTwXnfLK7vSFN48G
ftX6iGiyyy837u+HoF41LJkILRG5bbiZbAeyWX4IkpTsg/qXl+WHx+JaVUr0njbUQ8EZVvk5dKb7
AVrmv4/8770p41pRmmdZ1MZEum+EYnSz2gRbBcCsT+GG4Jf493f8NOJcS0ndmqwkzNjRBqWhPe/b
8K7SlVuJYGmrcR366YvlNheNxdQ88YTMEB0vNouQLK1BjE3D5t/H8dO5yj3Pf0xbY6hU6HKox1ax
CTtGbAv4ZhahunRVfhtcf9g9qleDK5sYvOl9jv1dR8LPKqCoEaa4o7Wj3RyzfMZ/LFNEOknh6Sfr
F8nRn33iX14CVb4c/3FukUhFqHRRtFF8aEU9yVDomj5GE5qd1SgscAIDZCXi+xguqOSqaVB4tJF3
1tPOaepsrcFbRdr4OgaMwK06ra0mfXABDwRjlSz0qNzafgdfT4xv/74bP+w0r5WnhUJRws+7aNPG
zY0gWDwYgHOlMlH731/w0+2+GkwHPy67TmuijYiIUy1FQ5oGMgLJBpMwm39/yU81MfVq9Ensonc1
k2/JMmDCQ9Yvgcwl8ypuN0I4rPFZ0pUxOeqxWLPEf5TAGSN33+Ultivn1MOYa1ztwQL4WKvdW03Z
MO7F3b8P74cZRb9WnToeYOY49aIN+P+9qsZIBwdaaCT2KossrKI5WzToXtYRtt9eqb3vING3sdrf
S6xJB6GLdsbwDprqdZTJukF9sluFxDXjIbCL7Jh2QgcQpxEeBVWvN99CYHiJkp3Rju39XuJz7RFe
tgHrVUCVLLPXPi+eXXd8JCYWImEVz2w/Je3Zr06yReMVyi5l7hgEYKiwtMmRRPMVdtlXHZj3CFxe
JMFLFP0p6uv7pui2Ev6U9uKXkfyHpRkct6sXSa+1ovCGCNxjr4OPADihONas7QdvbkelCkA0eYrJ
hJ2z9TnWQbXM+nAfgJ789x37QeajXytt09GkagZnZTMBRNgkQ42cwlf3tqE+eDlJ8zZsZqWxqHtB
WSsJ0Amdd8mlki/z//EQrpa+hpamyYTMZAMPlUSdEAFHOaU3olWfOiW4KGzv3AQTQufFi0KJniI1
2hVK/d2Pw28rob9OqLp3NVQDZlNJ9eOxtUrrQa4OU3XqmQp+a/78ffBB4/bfdxkSqhCdx+BTJ8lT
yFWUyKq8Gp9+uYL6D8d/NRw7gqKhW1DNVZrniFQmidjEXMu0LaGlMDj/1/wqa8ihnf62rfj7OkG/
1r2WYw/shleNDRNJqEgPejxvQfHuhC8wxensSn5xlvk7QON49SU/ErvZ6pdzluf2/09BcAT/+5rC
Nwv1WBrhIrjvEiussiQcABTw3RKgz5dKwmVNtIkHm4MDEOPil+/+e8cKIcV/f3cxYh3shxT/Knx7
vs/J9LW8CFxmyQSW4Ha+D3fxxByGaLuma5uDOrXIAwGutSE+Ekzpb0fzw5W4VtAmJvV7bUzDTaFd
svp7Yl3TpDLf9zbOCDNUVybAcFli4khhKTTu178vwx+qxV9uwbVsFl9TPYZU8Qicfo7gYEk8qQur
NRjBYxvv3AGISHn9TYyYZEJrzAQWCjvjUAFftLrtVGlrCaKvwnhWFXt+X4aO/PvgrB/u0bWmFq1T
EtiNJjaIwoyKIN72Eg0n/imS77p6yuEtB7m2MCrUjf7KFsZS41/xPfEZyygjUqL3H0oNEPqlHqdT
rjwErKx6KMyVe5gGe57Fn3W5sJNdXkKOZgC12I5ULWpvf1Xrx9I99AaZudlR/QOPf0yBthj6obXe
9SqYl+Ww1sxbT/kei3BekJ8VtTvdhGxtrDjMpL6g14qHlTnciSL4ZUX6Q7NBvxb+To1pqbHn5pvW
i+4xeG+bliqx4WnbhGY3CeGkNUzRQ2iIBy7Bb/WbH7/2aniNKGvEJjZ4Bnjv6Drq2gknZcbuk5LU
8FTIKlQPk8v1EJoMzuu/H4AfJAq6ezXoqlk6dcAOxcbImmc41TvDxXiZxfZRtPlCh7lnAYQzfApW
rg0LgFXIL9/8w3B8rfstfBe5i2Oy4cUbxmptB4Lq1oW9YNGmh2Hb7FhygW6ObhOBWjbkaXOJr5v/
++v/3vPQXXlU/7E27+OgGhuoxVRzxK0alZsud74K2zt0LvU5Z/rNWvHT91wNwEE29JoZaiTVVuUp
VUlSCyxYV015JLFnjlbplxtpuj+sevVrJXBIfErSjFxQgtxvSQReN0GKsmpyEE9JH1k03AX6eJIK
umiwz7FN5gY0C68x90k4LU0jOWfw/WxN62n6JMQ3MkEkEzFebXGoAn+l9ObG8a0nuHwHMO/7xmHp
FYb+2jWIRA566zRq5gU99Eth58R6UkvzGrLdFZ12C+p2zcxZaveEW1crRakwvE702Q1AaXHunHvb
eWkATQx99RW1YMH7wb4ZNJ1gvkJ581UiIwNBLEr4Xqn+YdQqGz4xqVFNb8wnlkNwW62dOSindnSp
VI0nVrrHnoJKwZqXXq16aKHMIQecC78+OtN4wKNMjkLtQXolSDXuEqLZSYHxkvjBHBEgxeBYh8Kf
RXm/9rXp3ifDmvCXtXAz1F/ZbdvbHfDBEPafsfdq9Sks1HVvF88Y5W6HURD8SrCONrn3KYyDOskX
ioNPyHcEeb5dPQt94ylTLBjAmn+D4BJk4Pih+vGXN1bkmRd9NDcKr1xklUkzn1HPsb9FBrqYCsFC
iJLsh/6xs+JTRHhrVOjHJiqhWCfV3IEnPROK+diA1/A5QpF2kOUUCSLMeigwefOWtwSOKmP6ZMaI
R9LWujEVAFiqU50xNmbLQJcxvJ62JGfwE77X3iHwHVaHo64oAYiZj/Aic7TXfoz2juOe8rEkNSTE
A6Z4EURnUJBp7nQz28DO3dZEiwNqmbelSpuQtqIpg7BkJkoUG7vMzInl6MJ4gebwMk7mg8XE0jS6
P8vIDeQKkGih625NkqNx9krCbZOsWRQBC/EqDtE39i+mnn41FOVUm164H6oXHpfPsPOWmuizdZ9b
Zy0tic+AGUnnXXWnb7XWUxTshNDVypfZkYiSWPFXrJDxRpHqY2i1G5DaW1V1Frgb2VPZarBNgeLS
vt8WJJSrybSpSw0fDtnEqZMftDS4GHq0pNt2QCP45ils7uWthly3yAO+rtVfe6sHrUju1jTKnKms
/BpH87lXcK/HdX4uRnNba+1X5FfnSAXc37sOCkUItgNvV6UQN0NwzXPox6+asGoAE/T0a+3byZIP
y1X2at8tzXTYwPchBBNZqhuMq2lUt1EQLcOAYKNBBHeiSnd0qu9tl5iFSme0KFN/5fYOu0OYSVqj
3OlxPWzly2QoiEJ0ZliUCME0cyf34kzkItACZhvJlmj55yL4VQb4CiYP3zqPaF5iINH2aVqdy3rY
exaE12AqzwO1jFhEKGFZb8june+AfnZsEtq9Fg2KFyyMpF7UXQ/+3ARDEt/WyADnYcFLkWfBvVkS
/ZeGYlGhMlVAk85tfeANIQTvNmu7ZaIktzWV6hbQZ6izzhjSW7MYkLiYe6UnPYCkxJVrtjfYdpd5
WfdICqlpR7X2FEKfMyGRy7OO8VOOVrDJmAdbM75Fa3IuGkzLpBrihdftmZZHNwabFZZz4bxly+dB
dJ4VbrrwwkldlO54S07OH9gdMX0AgasS9GodLy1md8vWTq1ZJLPO1D8mHjVMXUvdTG/TbmJhmEaX
cIjvJzd/AgcNd2joyADACTyS9R24F53sLCLT57HFU9IlT/KSqWXxoNHz0W2SsVhjYQ1dAdu7F3RZ
p4qCE0PDTssB3hNu3wUiYwSisNBbT2kBpBjruiZDwJoCtQgi43RBTAEdlvQj1oeNUWTFrHWz+8T3
DxYJliS4i2oxDvRM07hNb2m3ueus0v8sGgeBTjmLt62Fitb0ik0duu++zNYmrgKlCpvG4o5u7F3D
HmFllmG61+ygXQyif40bBhSRyG5Hu+xyftVFjwt80P/oU+Xgl8ZqmKAqk5SxNpsU9YEX3MStM0dW
BsM15/fxOBChTQCORRqLOtLEwO53diaTtPf4WJHVrjRQqMecwF9HC29TrcTKXi2MUtzYTQ+0XxAq
am7zAFCZbmgvaGKXeL7JEM7HBA4wHejct2QhnXe9+mimdOWm3cmt7YU5sOMOJmvH7Ej2grfmXm5r
HfpyOOjLOPp25RRkPDcO9RIvecucNlylPGSOZ6ekAbz2Lim64eTuzYk1T65+62Hxiv5ZJvSM+2zQ
V4WhtAu/7fe+EmqzGHFzjzqkLKedgAx7P4IVGwh6dSJwt+UA9JEFdmym79HQbxPqrYCdG9ZzE6Wi
hv46nxzq6j4PnI8hLG7NxFlkFq581wI/5bcVkG+3Wffl+AzLdW0qdJyDyJ7ViCpmJhdmdAYC7sRH
HoTi4DraSCpmuFXIt52VVnRXEk+0qJBy9qq7SlJnnuRq+Cgf5krUhEXIYVd9syZvQQ7OnPCEtZoG
+xIprhJ4y6QDJV3bxYMfdKdadIVs2R/TWkwrvyN8wPBs0KFgwnhtyyIB6ENUd/0ZuW6ztPOGVKdm
JUoE5Lqz1GrmeTc7+eH4kmbGc2Q3l9asjo1PcLnM6oi7flNp8Khrz34k2EGGz90ZBfMXjWknb59b
n7D7ThnnlqYtI8C9Q6uWyMi9Y+8kd+AzV32ebibQMLWZ4sdoeS4y75YlCJOdP33HufLudtlWT9gt
qfp9JII9lf7bvKmIXI4iVl5eTVKI+u1NRN3x5HSEvaCtQpnYFc3am7x7umS7EjgYPNlHV7GXIXup
Ik7eo6A6qfQOILQZc1OMHFwDXbbnQ5KiPEdmv01ruXmK9DctT7ee/OTaY4GE7BniLCnwNokwIx4p
A8u0YfnjTB3deRbUK0NRac3o1NzYpOPNz+ZtIzSMtCPyE8NfThQx5DMcFYT1+OmNIg+BnACvFw9j
2C9bNXzTUyZxjCSA5qCO083wIvOCKmBBUw8lvYN4AoMpwQ3Do90ne88P9qj8962AcUy2j1CKzwQ5
ySzSNHh+AylTlQ2FmvEQTXn12g8yp16nqKPwl4XLWBBZSYdioVzn2fgUORlpTsRhck1MgPmeSRIU
CuYWJq5P6BLE8Lkg2ZjrcJvkPGejyzbcNb403b2TMQlBHd45GQGVSqUvkzTbIY5Z5UI9ic4meGNU
yHbPmI2SoPKo/A171zfPoZuf2tBMT0YY2c+GDm98Cr2bPlLUReHhJSmzejHlKl1fR/mS7ZdQTPon
jPNTXRblmlkzJt4yiNKVXX4CBBbURQqyhdvxriYab6aG/bvCqEYuT/VJmuE40w/ZpEORn6ZzR+m7
xsUpkEO0VbCtC3tvYKFdxpOzH4IuhjvaUmtQ0wX+77UsPClht+5I1GHBpB0MetwxMVVhv5fVsgL2
vOT906FdMaOSpcPK2KygnYRErzZrUuNnOtuAMOk2Ib6Gc22Gdy1ynnmuiWyBTulRsfWTbpq3jaq8
Wd34kQi8UUHZgrCevA/BWKUnoz/r2/Ghr+2TSTrKwiaKJyQ5ShTGWdH7k9MM25LadtC6wCEy7qMM
BkkJ8MmL8ZHKTVSYHTycEguco5+qPj9HWvJmcDkzol4sS8mBHnc3ftduXC3cNFZ4E0EmQrd0U7Ji
04gtcHQGrKy8M/zmQRnMdR6Y8dwt4w4+s7jz2vBVlpd9ZJZQ8ghCI2zSsKubLFDfJiJGPcRUYRqf
zXK6tGHFehKnnkqPqfbp7JZDe0o0Z2mJ7qhbHYott6qXIDUOEB3e/UyY5DKV4753TMGsiZ07B3Is
DSuTWe7ySX2yMvc5Is7DTxhkGe/nugtuXoKlFf8LFvqTyJhnZWuyc7EFuoz3JmlCcZzeh1O8lykr
0Ck+e8DladYR+5vp+5agp9bVviPUqy2hM/AcAFqb084m+xOl3K1lmAc9Lx5kcx2rArBR11/mqnso
GgNik6fs3BRVIPqwO9LqzkCUV2Q5be2e2o78qZbzjMUaFPKiLOrtRFKdfDhDRLYfidEBCjWKaW6H
wc3oguhRfdKSjcT50Kbhnp8UWEMclXhfJdk39nTX9c5nyUmkrkFbYkxhvLMvqO0L4TS7qSb73PPa
LzHaSNWJqnGq8AEVunIeiGcvfONMiozY2fgjFpFrmOs4x0bU6oayymu7WSDo+cJGdWnL4uIQ2uJh
DfuTNUThsDOrS8CWLs4FOT3If9cAfQkJZXxDpYEB1+TlbeqDbrbhjVH6yDo0SOAyEcrR6jXy3bXf
J3cyDnDUC+ScuFG7CcR8KeegWL1BU7OMgCsvY5QfdEO3MuDMhAS1HX2s9nFmgxlKbGU2Ne3GC/0n
GWUkJ2eZyVKkxLFZPmMHUWAAxAC79IA9uz/Dpt/vpfNFx2I1UnbFA7ZQcvY2XumTKI8s3REBlnD2
9FbxPo3hTs+5U2OzgEa4G/lvFc29fChU0T74YXQoKOPGtXemUXxrjyRHhFVQzWwqlUUQbaduOouC
sDB6cjVD3PApI4/UafySQTNhyXBP2VVmp0iBm6+Mjyr5r8ngb6NRPOZtzSKkeNdrsi+GbpdQPnUm
fcUD9TIYROuWkXcu6X44JlBnnF/+PHd97iJJT/zuXRmH6MqiZZaj/c/SnhnRQ1KSRSOTGCe7qGzn
s6MBGzrBPbCyAQcbf5731eNEvmnX9Iu+Yns3csNoDs90dVx5k32WIseK7UDYi50LgLTxmCkpHacY
wWtLPA2dIFqLWPmqmbbBYFXUQYunzON+M+eSXQAUVwZCW07xYGpC24KYX4pGcWYuVyES2NnMaqmY
XIq0ShhTu0aZWRb7RuLRgMXRiK83ZoRAIC8IHXWOhihlyOw6UAiJNkLlpMf9XD5m8qiFPxFcnbP8
Me1neblVMn/B+ryqTnHRTMS8qS1L34zBLXrQEV1zGKl/kgrXwi7fLdc8FCpTmf9Roxlt8MJVZYvz
J11Y/d1Acqxptx+9zhPIeTXB8DD1xabKxbmqnTd3LL6rQjwTElEt2rpgTQxET/5G6YunNu32Lqa4
Ds0au6Gzl4kbdlHrgltgFTq51mSGz+xQLeaJrnEHavczVfGeKgqVO+MsyJKuff2+sa052i3K50xT
wmrXqceq1bG/utpAEN9WGCMz50REeKtXGz/37qKyIOJ4SE66l7H4y7jM8pFsW7IWwtzbyUhwd7I3
SW0as0zF/1eZ37pon216F1xOUhSzg13FT6ZMh62Tx7F17g3hnYh2WRYD91OnH6kF00Etk7M6VUvf
cN/UWD+o+ngMh2EB8Xbj9lRjJkS1St/NpA9Db6h38+QkpgdDLNxYZIlJfemQWYfI+N9UhDw17rRM
uy9bYm9td+9Q+JI/A/7cIvWttGCba/p3T/zMNOR0uZHb5vK5U7QFZpFz0PmnIbKRXTIfi3dgnM8x
ok0lGw9OaJCWEgUzo/S2IcpNeRlMAjjzUXlv3F6dF8SA6MJ/RK3Wr+TVbiaHBbvzOo460XLcAvlZ
UpvXooacmfXQLeTg3OjNXcpJIf357gqHyFfLec1zmcVW1pT6dZ3uTx6/1DbPSkfpEGTbCm9muiiz
/OIRWzlk404MTkjRyu6AorK4twrDvjNf9ZJ9X6A/8GSBJnM7MsQ9l7UqSnY52Ala3lphkfgeP5oO
a2yzzYZZJppT6ZlrbbKWDrrOP0FKZXSR6W1SwdwDdSUvbykbD5wQMuxcjB6xl2W8dOvg4BTZDfpt
9KYDqTUeT02cvCWielJwINpTcz/KYzf9J6n/GsPiZuzzh1i6NaYAhaoFZX3mhc1GyfuN4lWLqgcg
pov8kzH/NEildm6NZNeXCTlIffatagH7EJOSdWvXr3YTa2Rtpq/yL/58FlrevVE1vDqUYSziPXOW
1Q7PmDS2Mio9WoZ3GcpeY9Qsdk1bXtzW7WamSSkY73OV+Dd+PZyspkUv3fQ+kGein8q8f1Zs1L9y
hZMUbCi9ko/G61H4/ib3U8qs5OSMA4mg5tT3a30qjnDAT4RO7zGjfIx1eGTFLlZ9qVK+KN1s0VUO
EW4K3NKWKawcyw8p685VA2GCPuM12YaRdcwMcTcN8e3Q2mBJ0jNcWjBOfrdSY7UjKGJiINEOGa4L
0vfOcVM85JhFl3mobRvFUOcKa5BVVWftMvO8aa0pSoY+gVQjh37HIm8bioM67Q79iaLlfVi6O5Xd
Dz0XRt/aI1auS79J9Ltp3WHvD3WEYAgCft1QyNaxFQdps8OGcGmJR5P6HWA/S5M2WeO5Z8AFNBFH
UrIbDkFpP0e051FNlLrhWohkmVfZbpJpkw5DPusCFu1O1n6FI1SNkI2BRZR5PeQ3Kr3KPJHFUtVE
5a7EZ8sab9rKoyzqZriGyJ2QLyg5NYQHZe1DzfaAVmboV3s9iYhziOBDiLNMXe6a1zg8Aa97yaKY
jOaV2VLz84n+dr9K+01pnmRmh6O2WxNh9di8Fqby5AwfDCrElCrUBCL+ruqfKet8142yUML1H/O/
v5DLhkZhC47gMW5wPvn7MZ3WclxPpZIlJBjnwidyqWYqugWLSFT5UPKorTq+1AyPjkPZ4ysoyBwI
SUmj6jI6DGY3jvXdqxT6bTKlQoC0XT7XlY7ACpukPRiIrkWMVCWrrAIDdhBPB4vTopXKTmjNS3jH
hDnSLiWrmv9JXXoWlB+cfKtgeDAe5YJC7mhh9K5oz/JbfItdf7EcXnC1wI3NE86aLr08ZmZ8h3Et
pnqo4UTMCAfKjWRGGs8NfYsW1JghU+FxceWsueUxs1q7q/PsJnLpeoQ02LGgzuLqMbMLdgIPmUqK
qrNKVefMMkKXP2vcm9RqlvJIORQEuURQPWvMfF7OQ68T0sR5cDnlRaV7wQ+lt13uaTuCjjN/3JqY
TrhjnKQ2kbE6Xpz6Kx8fA/PEX0qDtQKvbUyoGzUNJv5jOCI9YgBQyx1w8cYVK/7livJBihXYUchb
WJHaqiVo6PWjkBvGSH/nJ/xXybwbOnQPKQ3Wy64Njlkfb2tBG4UYoVPUQFfW1WHr5PGTvNWdgTKF
J1xHAR+O3s4ry7ti/LIchick82GvUE2kiwXeqnklbW4HdOFWqu4lmIC+4DbRu3u5Me8Mnq6wH0+u
Y86Ntj7SJkeWfAhqe6ZyU4SHWY/pBxeo0C4Kl76sHxCyzRU2L9ytEjdc2eGxCdeqj+CJy0U63lom
5A1DtUFDPP+TR6Thz3mL6yO/Jx/EaCDiM7ijO+97d/JFkVZzI8WmE32AyI/ZE46YU7nkwiCl0aVm
T5iTfUfoltR6GJM4Isat+osLCUF+WcwSmFcjUBj4EsLgBXVA4ZFI+Ojq6kPJLZbfzGXH7CsJAnF5
N6jTURcEtH5Z0XM73AYJhVtlXFjMexprPpZODTMvuCojU1hTw4+3l212yo3DkGL5pJMkPzepHl02
JAzPzkToTv+sxwP7F5axsOAWfUeD0F7w+vB20m8RUHPyrjv0/HWnfavVkbvPGfk54z4Rr6Je+FAu
cmtaNLwIak+8dvTcCefE8Xdh/UQaMebGO65zp6XvI8nIUghRxcU9KY7kmnnucoAYwTPqFhf5WsmD
4wvklflzw/UjHyjfBK3cydej6JJT7risioZtrOI15KPleZETh4L+qGjJhfusJM91/8y1UkmZD8Pk
id/ygYSUfkduosZLZWncPjli8pPECE5BdmtU7RfjT1kbOyb1hWETWuluTC30AIHdS+ZFgiFEjpfc
Gelx4V8F0eOuNm1MBsH/98QlFRBCQw6U8tGS7AcpfUFulHQHudaTNmauotNa2/8h7DyWG1eyNPwu
sx5EwCXMYjb0RiRFirIbhKSS4L1JAE8/X1YvJqKje3pz65ZUooBE4uQxv+EP9gX/9QysxSnKBixz
4vbM+90VIdDsZ8tPDyyHAi7xxbip3gQPmc9W4iK9/wVshRvoKkaUtskPvBJPuQeurBbVoSSF+b+f
JsJJ1cPkUllvFdP4ntreOeMdFcdwSl/zpX88YvU8Qf6tlZ+7W4ywrhsAgGIxt/miIJARjWrnN0ju
DvsoZVntXnAUyiXleEb0NN03jwNIhVVhnhgTfjv6iatTDzlNtB1vklv/6X0kSeb512W4G0QVI+l4
pXYgXS+19wIj26jynt1gmtsk1PbCkMQWnh1bN4A1y9037kQc0s1Fg/Fu/A90VfoGcFlVPbRq1BJU
gukIn2QG/oZhtlrBIPzWC2YuwYCLebFOsoeB9wTN42UkwpcZoppapfZHHWis5xTf/j4dtNq4e9lc
q+4UB8byb7PVPHMd6qBjo6QMS9p8CY6JhSQeEEb4IHUYd+23WvUmOntReOMS1KKH7lemXNfI/hNr
omK+ddo7v7Ye5ZIf5UVVb4Y6OTjho4uBUZfQmV90xYZfoX6Mbc+/D81z05V05b8BKkJ3v6roZ8V/
wUfq2am9oAPfY3vxSS6vmdqI/IaacxwrVLUkMWHJnHFCov9roarOJ4O9WHhBvKz7G/RW3F3qFbfF
Yowor6vjml/Nfan3VcIcNZs1J0pLd6DR3itQbcQbpaVDsDPmZhvGW+QgGafrUKjEk9p/UalgWHT9
/u6qiJyKOMkncioPnEpzi7yhdfK9dKUCYdC9WO5RdMbGJ3y789cIKZo/PEpiyxKHNqLZQpkmy3HN
RQoyeqZMFyXKQCG9UK9pg4GOopK1xUec9CtVKnh2vVIXQbpQuTj5/IZMHnnmfC0BReu6CdZMG6vx
1HGpTk6+59LrY7PpdOJyqGShl6+R21kwHVtw9fwDbm7i5rh4CVOy6UHa8zYi8x1WYpsN3xUQgCZk
glk1GGIVuJu/sDwq8eDXBtzvP66oZh0rb6XSDr6gIhBbgo9nV7ASc/bLV3kifFFlBnF+MhGhMJzH
Vr6KftgiILnooTH2AWaT4wL240oFodJEuTWWD+pyI3N+Vh+fmN2jU4qbygYN9zEaQ3UJymS1teVt
DjZ1ytzZ9Ve1ky4Q6I2yH4BeNk0Iq3lrQg2ztJ+ZiVQC1MUDV227ZwlyKkgfvfjg5edx+pPiDF2H
V21qtr7brdLY3vWlvbWtzaB3xyzAUjhxftr010i41xF2iokxn7ZIad1Iqms2ZDQOHBvtpaIhMaT6
2pvgpZYxAnUMi3kIbDh1U2rxzDPyMquZRERYvC3conpF8+qsDhJ1DAeB/cDCqV1CrHWDDwfVZSua
0GOPgPFqgFFRGKDeltm21G+V/ttGkIHcM3dvBDHG2PGLTd6Q0pjx0auAevmupT/C1lfj2O75KbdG
lybbZkpsIq0xrcS1u7HSqwjbI+M5j8w2SygUyFBsaKU5jeEE7+hxUyhaULz0HbHppvaWQTKN5k8G
rdjG89rO1YNhQAe3GJ3/8F9c5tHErBdmB4aJv7t8sGRARDmgBzSQgdvxVa68zz+4wh75luSVD0RC
YWFyJ3b6zOMM9W8xZBejIa3orFcJmhyTiR3zic00knZizV6OZ3s6juh9Vh5nWbAZK4uZ73mEU8qq
dB7om/zs8JLrUfGV40zMw9U6eeKbrlvv+FtKmTRl+GVY6nvZmFz4AzDRlX9Sx+yhovgju9+5Tzee
+9m7h6j8haO3beNqOwpKr19W1NB/XC96AiOAzTi+5eZ4RZ145Y0JSizvU5nfo5TCOo3WbjKuU0s7
iTF+qhjQc5Pg2R4nM1qDl6HsUO7JGHVjZ0V9xj8YCyh2hXfp/HnPonHHfVgfwzmF7FNuDTSfNpDj
1HrOHS0SJvsdPSkuvoUeTUWEID/HcWYfZNGsRl1sgzSnuRmdatmBivV2f59Ed+H5mIOGA8J4THgv
uLVGdx5HTXtMMnzhJwvRF5OsO744/p5Hx8BvQuwxJlb4A4OqttpWxDIbOTK13XPV8SdnbgjRwEUp
Aao5vHmRvfD8V3a5Ogmn6UGpkQURuI8Riap+T8ixeF2UgXyQtA+1nqoj1QaNhczg14jZ184Qwl+w
zW9liVBRNp3IKtUEsjERw0g/s8akx20sWaew9Nf4fbMrei/+bNsa5ej24LF9/Aq6aFftm/BqVa9j
9ZZk0HIDtbidkS8czTnWuXaNhAcKO0C1yz806e/EU8+i13o882ZITnhHnl2FGi2uFWtZB97fDxDD
Upevs/4zhbjBmvkDn9paxoo/WGpUYp9Crbmkja92qLrchp9Qrx5/7UBJ8I9iMA9gu5rQWYuuOHRt
T7PSOhRSLFwGmpTap6g/JgDFuBUaJFHnPWaazaSHMz+TGzOyrwH9zsrobxr8MxonerfP9eRXel7I
iINhBbAojPyYUgi9/tSZFsQRZvY0cDYioD8TVb1LYwMbEBVnG2YChq9TlqX6N66R4cqJMkkKiib7
VZQNw5+uKQ5MCXaR11Nd5eFlMMbfwSp3II4OBThDkXeAvmyitVfNZ6APH0IO9ybVT76uHe2wkKvZ
hyPd6BiSewUwCV6brEdNY8JZAr3dTx+2GE3Bea87FQ1Ve1owYwTpk007G/td0y/2Xmvt+wKkcg1t
poFVBgINXnaiY96YBzq+vfMyn7wW8IxD5E5EvpyQsWvB76mr8Mu2WDp5HSCVVzUAwvGdUVAkn1jh
Zj4vvZortE2yDLJx5XI+nd3J8FeBqWPgCvzugBTQPhmLS2saf0zRBcvWrM9zbvwEAZSVfmSJi55B
L8a/y9AayO1DdxcMeBwbJr6WYXaxu+GZQSjew8ocUeuGL7pyNJUp4StX/xPOIBmLWTkF19WhmMwt
LK2/iBO3M1GdS8UB3S2wN9lnbU/7LshXrjSWLNBF8nAzLXozKUumNn1pwvKTNuadniy1Y/9RwKBR
kRP73GVRoxJphKso0td9TCySCV0TXOwwVc/fSZuv+UA7hknTYI0cF6j/EayqoTIWeZN8MIXIV+E4
EWlM2Orl3ekCUsn8Zs6jCXaMlLQ0o3NiFYyya1IijyYkHpzBUNFpqngdp7ahVS7WASJLKDu0xy6c
l2asXRjnv9rS+/V8goRdXSveWM3IjgzR0J5H7Y4hBPXz9AEIDbSXM76PTfLaI9Nopum76WavCsZb
Vzqyf7TG2iZc+4UAV24wmidgg4MqUE7ABXf0tZA9YJ78xDMWQRHgwCqMc2zlJvERrRcjZGwvnU08
oAkaTdZjp4sTeiDJItRR9jAcecMk63dKapQNw+HFt5JiHY/5l4f1suvGe9dorCMOFDsVTtDsepa9
OBsUB7yCbI+0JoaSiffTCpjbRjfrQ9yQgk5BeZA26UkDfu3Wu/NuthnSNaob7qJkgcxnv9Ak6BZW
sN7EjX8smbYWUt/3s3fr9MRaaKGbr7WpJLPw6ifL1FGr07/rqHnNZ2dZ+MW1nTiO2Aah37aL1KLw
7KfSXJah1yzF3K+TLumWYqKCGifavV2Yvzuo7Ze2/+PN1rpuQEwHEiED01yNWMrWCZ3x0k4wcGip
0N0g3JNLLie/yTFgn++zhSfW3DvAeDn5+3Q1xgywnfkqnRjHRN87CgcpRCpVoUUHR9NICE2sumJj
ANIx781geLfs+mroH0GnRr2NsxOje/Y8T40rm4PXz6uw1v+gmbG2ef1FPTIq1MLhqar7YSULGqE9
uzkEn4MAhXwIGKHNg7f18+6zs8a7NhkfScqR02hPjpzX0tNOaSdvLpWbZSPx1xb1l3RRTDGEM54g
a8UvhtB2Gi33hVOSqmcA+rzMHJe9VePcblsoSbrd1rONP2Nj3TQdZXit8V4dt6eZh417as0zTY/s
2JriES8vYw3e6252+WvmD+G2DhFw0qxrmU50zF1BBCSbzUD0SBMfxylZFdQDK8fXXtIZ+qFhlXvV
23GHYaLH4pwzxFSF5uJE3sRrHGiB4MlD3+W/mgbq03WAX9B7i9zoiPDBqo/eurk8VG7/Ftc1ckNr
RuabNpc7vXBOXpic6vzOuQcq9j1TjguuPLlQ/MCI7dweJ0dM5BTrgg4tcilkEeRatJXpkMir69dL
Q+FG/ybqeUUvRrzmNFI4bflaxhpkvHgmsyk+cRzzFZl50STUrMOBLK/JLxiJLDLYtJlIQT84e3Xk
AhqaLCYt41lWbyAUF+osLqhhEspTj/p3dsCH8v8JICrpzj7j0fxxdL211TdXCxwRsvr7IJm3Whgg
bJYW29ILT4YYH2Tf7QNn/otPnQDpqOQoDdNTW5bfjeg/2ix6sxDKG32KEqv/ooh+tRuT2X7/Lht8
SscyemhyE9OTghbS4C59MtZFlht7dfsKNKW1uJSXUfiEtSvKYh74d/3QydBf26E85yTfA91FNxUP
Zgw2NiuSzzawbw0SNkCM8YHDakBftVZXoVhb3ZGS8lGxjJ9iPXmtszk9JXZ59a2BdsAcBYsumGAf
h9Ye4VTQ3N1lTMo/XTrcE87h2RfjJg7cg+9nn8jSEjl82dG31cFps3iuUQUAaavhmDLcXv2NydR7
MnHXju0cp76NdxkQyXjOQC02HjVBYs+nTAACWoyFKKFsGjSegHzPKXDxfBBYGTBNKkLrlDl5yu8D
Cd/X3gN1pLUKgrDYepm1c+kHNomxdeeZQW5IpMGI7b2uwLpzLvjRCAYs9g7zOH5YEXZCzYghI4Et
4NRKjfTSRQ7ensjsiChfRQUpQhchkixTjGE114Gei+hClSc/M2iT2zzxKX2/oBY/6a1xjNGZSUeg
F4msHzB0T/DGegvb7H2Y8l9pDxcr7e+JSH5zzuqmCS/xpG9L+t5Oy7Tb7cPf0ugRum0LuQhGZkOh
HxwIrWtHiznIGLEJr9mqHdvFjOG9JEN3wtlA33io2M/LXrSv+C4zbnN+6tiOaI7gxw5HVS+Mh5iX
J6LT5ITBe+Vre1uvT2HZ7h1igOdj8Fzl0XMjCbfAI0H9pXK8W0N1MOLk1FXtmzZ7j5LI11CjmAof
NOTPKaxOLdbPwGVu6RC/jFQ/Y49GB2iUOdY/VHyxhX80M+BF0MlPKr9o3X6ZedlWr+ODlTd7Fw2f
gU3mmgZKqiQaZpsws8jAbRLAVKpmxu1GndRmWO2nqX5QPzEXQBQ5gM4RngLILgc7n+bJqsomRlOe
Q3NXP0YcN9PUUQ6Obr+o6PWkrv7URRakziClP0JcMqN85qgMibPiq5icBhMZW1eAPoCPjdwzHahN
aFVOoIAn82US6WtSipPTTu9QPDiBY7KOmUWqcvdu9Xa60MPYZYYjn/PAeCqKoFgEtQ3xQu93Q+ft
zTG4xUK+B1J7ZNq6SufyFnU0M+RXoc+PNt+eYzWIzA9ylh/pMH7AFLVpD9Mp5LkDjF2C1OZQ9rfQ
5W7q70PbHqQ6PdvB4+IN7Q5rmClzUS0lTW1cappLM4qbn1cVultIHjHHZNZHl5hW5lGBjMdW3PPO
IH9gmOTH+qNaZdTO7d1QZj5PDH/PspaQ2OXZ5ExNau8Hwax6qRg8wHVekOh8DnrrZInfwJNvYeck
G6tncQYYFlx9JFZm7jFbFCHeTMl8Tab+gZJpJ4lbXj4e26B8ynyTjVFv6yI59IVxaFObWUo5LGXd
/8I6e8p0+6tjC6o2jVmV77kPLItHf6qF2JRFfHGT5qmmtIYB+hjlBbW2wRQ6br4MQ19bTbU3oom2
a5pv69TZYP18HArr6nQg1dF7atd952AIY15kSt3aCyNZkhGNi9C0DoNFayz045RIF3MFOP+NI1Jp
pmVaaw0s4T4XAPHzsfRWbdNqm6amaUkvShpAUSLbknuoXCP9YAzTwf8t/HmaVqlho0Kdbjs89xKK
wCDDNWnuSe2BvIHeqqKVrtV/urad6J/R9hs5YEXo4zdMj8yprWVdelujmac99tZfvlM9u1axm4Fd
F3Xy4FfQ1oruKUwsoqr9HA7tJ4zsB4WP1QtlFDQx84vlLR78z0b2r+ps8dP+PbKgtFgZ6alv41nW
XqHXnw1p9pggIfQ4ip+hjHmdrfDkVe4zacddgG9X2Vjc05ePrIfQaX/LAJANBuEORiwema2X/v2N
QMPnNxBHpOL2L/ZFzqJPYYbUNKoTw4W/NN1Dz9OWnmO/F0GLi5Ox7sPpYlTex5hC63TDYScHypGU
FMeYonCpsmVmzNe+t4qFnBxuG8PxqdgRB5alX0AcMFdaibaLXkYdWHHmnX9B7QrEzmkGmSKf8yX6
zeg702+ApERPO9WJZ6zVOFDlqgpHGLw56JBTiLX5NhiHt6EBcjwpyQ4bXKzufFok9dzxkWzxFgXu
3rSTN00CDqswcMz95sNR/AgUt9SfoTE/qK0/9OKqqifLRUVhtleKUKCxsasYvbEsEwJyy/SUzuH3
yIhw5U72Zh6rHx0gbWHUu6r0r76OcHqk+5dOtFfP7ImaNNlCO/zoAKPZgobaUBIkQwFYlN7lSiHv
k5pyktfNHMlWfTfbaxqjO87ptWfNRxP2IclsvsvC+mBjf0D1Yx3g4MyAcThOmal9eeRrA3yRvkYb
z0PLthoLJJH6/GrG+ZOmmZBGmqMD0Nxohj8miRN6+fbSjo2josuJeF6WSc6uybbqNCKHPjjB9KCQ
7s1YfpXRcBTcbdkOn0XLexoxG1m4TUWNlG3qRt5rtznQ6d9FTfVamvIuxvxg5uGrjYahmw/rUIcz
Bg3I6tjqU0dfB6ZhyGntEeMMN3+0+q5fNiRQC9FT9uqhBpowZ3Qguncn7h7GWdyBBeOpIrdqN3m8
YKEFPoOeEOr4LxPPcqBvWDnNS+CMoLgMCc6ITgBWFAlydmZf/gxx/pjzpPKY5NQOgmBZifBaI87U
oZOkx3a7jJMWTiIdj2qe8BHq4TlTLsEn3LLMfQsWRMK3bYxuXZIW1kP4x0UbY9kE2hGrsxXeCHeG
7rvUH3v0KNBbhEe2BOh+SNIW3dfBfEHNi/GIb2RIvMCXGqkNANa8h7r/mXb5yR7qtTTlTuXlhWMf
qaTarVq6Lgchb1CpqPc7rwTT99YeYZKx40IfSFM0Zy9lQz+86njFOUjfXH1+7iWFx+yEB5XuqTwM
nvLWLV1gZ+F+IqxlHDmTWx1ljPgkVq2fTo7rfek+atW8yXWcWLWoJcnnOl36WTlzELspPwrh78tp
BubUjae8Kta5orLY7dZvjc92dumQV8kz269eFnO0DxHypzIMXeiOLH6kF5x57kaf8SDIXfcpL2om
7WRKtmO1O1LDpQ8TeYmB8usIWKJqspPjy13IMR079JWV5gcCt6hcRas5A/06mRfdj09zrZ3tSoN6
Pp+GRFzRu2Qmlb7lsfmYyeE5SZBzrvInt+g2WTrRMmEJkjD9iU39rHs0Gvg79MKDqm8cp/tVwWCi
/2nlZXIYjfbAUW1inIJBbS1ORdEzezefFW/NS/PHeozRFc2sJ7XaAIj3HpjiWCCvpRv2AwLCA5du
7gaqaVDOFzF1kNvJS9VkpEvsp0A2h2COr3oBnkWg2zjpkBsqrzyCbbgZrXrFaf1k7jWv0Jh17J6q
gokVnSUxh1cGN086Y5deCw6F8KCLJZC66JImjXyYNPvFDfsvmze8GI0nK3fPmkvQpHG4h2+y1Ify
MQgoZ3gwhZ0BcUaEeKLmtmvmfCwQ6pnF+K5lAK8kFBE6fs9NMPerggPAoQvRwG5YSN24wR+cARWI
G0ybNRPWZyaPdyOGCOVl8zvgSo6wfLx3oJMbPpseMpHPwXNAR2Zy0QBWJsEOaKVpBq0Co/vqZHoC
iPYhDO2RfuRL2okvpDVJtIDaJiP2Va1q+c5g41pIoLsg6R6noL/UY7sh0u2d3s9YcbQU8nG8qptU
r3UPu0mdYl0sv03zZusCoEnSflq2pRo3IFjcLNNWaYkIXziDIQvs8iwCpOhd2yZCQ+aC3HXqg+m9
gNboZDM8EwmkYNgZHm51cxatzBCFSTuLSJGCt65KSGnagrHzIFVlMP9R73xdi+dobO4h/nPFEM3L
UUcXw0uNsz2EsLPZbIgnbiM2iTPwKLxJcQ+AVqS9Hi5wZFz3zAhl3zZLLbZfVPFQwd6kZfpC22w9
leOnNY1wDsdy22Pm3WJyw3ShelQBLfGNQzV2h46rpumG3sO0bElX4kS/B6XFE44vXSqBZKQzsHcw
k83cMgoM12IedYA1IP3CKfimglkY3SgXTJ43Xk3/JoDpsIxh76XklAPbFF41Qi7mXUvKbqV55mvK
SxfVYbss++QWK3pf2P52oXnLqcli3kA9UH3V6BBMEAjTLoyXYMYjYL+4R2I3sDQrwnFJZETe7TJX
06vEv2FRpMO30Q+8DvPOn4gSNu1hOr5ut0gQ/1oqqrviZNU5ibMZgRsHhOBpybUgvR46lT7ML0E6
k/jGG4Bkq17OLxM8Vd/q3lGN2ieJeAJ2yLh3KneK/eKrI0OzkeTII3iDbWNduQXU6dvhSVKHFehY
iCk4QiVhohau28xatliYgE7fVFX9WKXBH31OHpqOdQuJqFaUM4m0p1+b3E9RZC1Z/eqF9TRBSSxD
RhyVTnucM2XWkn09NgBd7AAKc383EYGa4aGY5fxVuGLCSTe4ylR/te2+2gw+2P8+Tl8r7jXJCgsG
ePmZlJClGUrFc38I28KBk+eflDwB0GVkCQlmBg3PBr5hJOhATs20zEREe1jaD3lQrhxAZlFu7yOX
coPWD2xPuPxFOv6YLpM2X4Y/AP3fcofRcZP3JMsxSJ5qa9bBOe/bow1K3vDiv7vT1Bh+9O30ULVw
YxopERYi6GEvtopKQUoXgxtrxW1omnRNvvxLPH9Qta1eZfRVBWGoAMyQbfBclQu9BlerLAiUzsKM
M7EZjNqS6nIbY2iymHL621HYw2WNRgdKt/uSVvCLCpgEbcr4O3G+dPgGe8MCFGEiQhK2MBfqwNL2
hcx7Rdddx0z6LCet1m2QneDOhiu1Wu1onqXvPjnIdlpm+o445Sl1+isstCVHj7mUZcBYMrubZbL1
nfFVQPHL3G7dTtrdmYx3ctIzMl87lLVebCHWOROiHtUANgxIGVNQl0/6DyHZh6NrgesXJ9uJ8Wmu
ZwA8FnwCy34qLBBZuY6U4uADEinhhJry5OTaJTDplLdV/aPP/buD+AGNILZAkHf2Qv1aGobXpMw5
g6OcbljySPHJ26jP/jEe53yVJs5Jk/Fb3YeoSCfG3nTtAX6wvGgZMNmwYWKRJxt1hyQ1by4s44Wh
llujOFUHUkUA99zeo2YGXqLVI7QQ+jKGSN6TCTdLPRw+UdtHHoePaDTc3YOIcomUqgJR2aIIQfiq
hYROEabL0NNA+wJYX9bU6JllHmPbukTUcz4dmbDRx0Pl6E+jBy8jrH9TdBiW6uAq84knnTzCANsZ
E01sy6xuNA9OHGSo0YQPEuUCPWq3o86QAEop9Yf1OYft3R/lBwq797QG047vwi0EYr/qSTL1bnoM
yIPQerp0YwP1Qp5Lp9mmY3wG4oQsf7ab6FHDVFKf8NTieS8BmS4ZedbUPxrII1QJFqZrHoyqZpui
HgAJy1iPgw57cXxh0nYYneQLwe3j7ADeigwaJcFYXNUNNjNEx5RuKvCge05SCm9L7Oa4jREZ0B/b
iEecdsYDCK2N8ErmH+MlwmqPftvCh7OgVS3KU/E9N+mGDcxExwZTpgg1hLn0skMz1AfTnw4tNhq5
DpCPrv46M/qXIk+DRVtrdC8TEsemqp5zmhPUr/QR4/7QW+Ghm6rLjPahkhTRtZkGQ7iTPUockCqA
edbPVc6API12CVoN1DF08rP4RVbWb9bAJzTgA3upD51CYltXnEaPIyeQdbLAKKvhWASIJ1pktWS2
zPP52SqaBrlPCL3TDFJh7tk8YVXcR77fkTMYXbWaY0YvNZO2quu0pWM1oJIg35iIM8RWsm6GzgQm
qQHu8sTLENeAwSNa4pxomdkt9WnYULgco0JnTl+eNY2ELKILpiQ80MbGDAU+XhJyZtvJoyQyV+m0
dpQHH+/HImZ1th3+6g9oe29Td9yV5PZJ7+hbK3HHTTIhV2Lo1T2ZGzoO/kFyGjiiAunaMsEf0LM2
S8LARIHv2fm6HT08c41L3rLxYAvTZG5ISpn4XonJoKMT7VuUyZH88BXjz30X9+jSYnw1dPY+CzpA
hHO6iWl8TiqTbODpk3t4PWFSdbX6iJLRPYSqhRTZ+zibvoti3oGFv9oyZzJbv5WFgE0b7PA6A9qS
P+n2fA2NbBXT46yt2l2PMocuDmBmYngEtUDBbQEE5s6uzcPvonFvvjufC6ndED45mm74KNriiZ4c
oGyInY6UCw0AzkX6tFrxs3CsiWCKVkmPVLgePwoneHecZG9oI3OOEVxiFepg0t3kpOu8WljULi2N
/jXsL2a7FXz00kLhXnPFbrTafe44dAcG84uZ9HlUkAC7fWQr0ssr7X0paKRFbnI1KjPbT+EILa/V
xnUU9S8OilgVAmqdCshDqt1cRjcRAjzraMxQjon1n0CvrlEHyVOJLFjcW5+iHMIAXQuLxzFp4az5
oiJR8d+JoYdMHz/Ug0gkGv8G0HJOva2TUwYNIHUD7dSSuWdQCm32ITP1Zmtbw+ckoGENtnOgVNhb
Hoym2RTmUkeoatEwd1y7Og0COX62SX4Kcx14JDw/NwwHIHg0bNKgrhZVj4yPKQ1/EUPitQFw2aZ8
rNm8sCi2Lpj/ynGZS8r5kk3uYzvCSyz616JKxpWOjM5k0MCKPEG7RzePegQh2snDXeaXr/osYbkW
xm9JXWZhMkN9iX/f7FRIXQDBHji0O8N6Rcf5KXZFv+x7pSDQQJMATe1FX2piq9U0Eio/OnpdvtYL
uEfwfVGE8R86idd3pWXHaPR4wOHFHz5ay/6FtfQb1fZbHnJRZU6eUAFiXgipX9AWi3Z95r1XJihG
PfNWrif2WgQpIq0fnaa6dV3nLj0v3yQDg67Q+h60md4FAFytt55q2XD4jcanPQ0veuacU1gpg4Wo
G84ccPAT8Jhlqj0pwSFhx6ewDh4gqDCC7NOXPOu2ZisslCT8p7jvkNnEQsGiZ1m6/kcUVASV5kvK
GU/CCUtNAXQJCe4hWiKyvs9gGK18qjKfuTYV5GvrwbHqACJREJcC9zhCe5KnEZ0Tw1sEfkc3dWg+
0tz7TZWCQiW9LyxQb5Ktnrni6MRoyhTFdhLm0XLlPoDzmQbYKfkjGVXp+X8YcHzx+LDlw+wQRutJ
lJKQZl0003lP0RZyffHgIA65CPNCZ1AYgafsjG8aIIiGEe2ztuHB6udhHF9EYNxrDysCv63hQOdw
9EPnXSksoUlCmjRnZ0GeiZfF3vfNxYhC/5KG3qtlFle14U0jaWim2K+GzhSnBd/MqBZxsnayYpQV
tM9eZzuJGdTfTKRoJvCvky+o1aYr+D+CjlhNEIoXXVNeo8l7njQoRtAbNN29TeqKm4xSI24POuiR
FeDhvRFq9Fz9m4JnmIh3pXTMBtI5izitYHhWmX51vXgLC7FMPfIPVH73qo5L6asBl+sfNSs+Rg1k
xhKJmsaRxzrrT0p/Ixq8j7SZHovW+LIa83WUpDW9e48qEzy2uY0m5109LKz48CBkDjQzfjUq95KZ
xpOWTue6M+6la60nZ1xF7CVr1I6Q4N4plTmXc1SOo+nuqk0Q271gVpV/Gp6R7HxOVWZ8JYJX0UUb
qJOMQDirrBt205B/10oktqKVsYCro0YEKGmPGp5GPYTOuuhXZgbbxkox1PWYPSWnpkSTYkInhX6V
09p/oNLvvCk7dv54qpEvX06GuOitDZdiFgtDQhWvGB/MhgWG3Kge5tiC1RveBzS71OLkNBThQE4P
KTyhMkMV3W1+JTIeyqwyhEBQR91+pjs55dGqiYZ+2fYcFLa89BSPYjB/NJMj3tKYXUNDUfMku0Nx
aUKvQpcBJhFZsEwpZpQuWNlNP50LWCHGnrWbnE/Pp7hrHf9sjf41pFWdetrBRLJItaO8LP+h4j6V
aPDnklGpGVSAatAWKoLojxHoS3eudlh9buKsBMAMujlGr8I2wIYgoAsJQ8K1iH3rqA3hLebgg2AA
TEF6dwtwhO5VL5ScF9sgzYl1DMftxlED/J3Woo0zTyeUUmIkmexv13A2kgPFYc81LWzzEgwfYj//
yZX534iy/rPts4CMa2ZAm3edFt/9ydtHvfjJu/4/aGT/G3XUfzZ9Dv0oRX8jK3ZBlu04Bw+ta/8n
98V/LfttukqS7/vzFhdh+z//Zfx3gMF5EWpBzmZaMe3G5MOQJ+yywfHQvHOK1xQpCyeFqEon/f9X
FTSVrN+/EPt0/0ml9385O6/lyJUsy/5K231HNRxwqLaqeogIhKQIavECIzOZABxai6/vhayamXvZ
Kcb6hZYyGEQA7sfP2XttndZ2pQZ+Hi9WZ+ZQQD/uW+Z8RCSiRM5elzHD6NTnccrvOYDcUK+4DUrk
VLuuU/MejN2ps5Sf5CjMFwYegUE7Yc7Jb3if5s+uySfIZIuUm3AdL9svQ/B2rF7sOtxaCSQURAs9
DwfW50uZOd8SDumB2W4X3hoZzGiNFj+8i+qQjJTlMSiVpCeAjWYdeeNjPZbctunXWCZ3c2jQ+Kci
7WGuDVX1EI6ABMGQvQtCTn/zkxg/xkcK+xPev4ybJvRqrOKMk2+qpNtFZBcpAx5NM6MYt+13ZA0c
ioYJa0ox0k6nqV2StjONrs9s9SlxEKWm9bElSCsavStvFvg67KMrpbXWUqf6zTv98S0u7E/walbI
aWhT3d21uvPc98FB9+rfgLGXu+p/3m3C/nSH19if5kzx0jXSgJnz47RcA0+cpNv95t2LHy8Awv50
R0dhkssi4XvMSOxTC/xMxa4d0fyfa2KNGHS+jAyZuAtIbZ9ApaHXBwfJPZJDfVH9Jqn66jcQ35+9
l093L7wnT+/CmQZ1pL3GESFLkXNljf1vchfEj58OYX+CoY5u2VJ6j7x+TnifpKacEGkLxO6CodHa
sfTz7FgguXqYVXL6zRr4s09xIRb/aZ2q+tgcFnXLLqxMP3RNbGrUKgPMmTT/+ut1Sf7sJlyeoj99
j1jXjKIy0C9YMCXILdrF0BbXrkK8DwJ2ZdU4ctPRlzE0vLLJ/XyuGTkufTkV+6aXngPPwq5dPxPf
+VaTDpfr2kMfJV8qoe+RgFOX2yn24cnl5EwQo+ryfUwdnZnGt6gRt+TWD0hn3Jcx5aARQNPKgnHL
gfs5Uv1V3idbgSnPbbsPp2TsEIkKFUF5M6hqCy5r9+ur8GPYsbA/sVid1CzH0CQTV41QjaQbHswk
v3Crr0NGg23s8xdzVr+5VcXPPtVP9Gu769yaO4w4WD3DCGTVZ9ASVwbMm46qPpmraw9sFW7FplwZ
SXkMuxzNhZY/GfYjOgQUo4DE7Lj43Ub+k/djfVovTWVHmSB6YE8u8NYe4hfBxfZQUqvmd+kRP/sW
n1a6otO8LhRRtLdRqdGnji8TQ9uGRXpH3oH/68/wJzey9WnJm7KMBoAiEB6VT0NNRyu9bH9Dfv7J
/WEtP9efHpJqNApn0gFJj1pTL5qJtRDOXigIIklh+bbZ+11gJL8hEP/san1azEZrnrI6Ies4qBGW
BhofjIzXRZyfYpNM+l9frp99k+Uy/ulH8jyXF3OacF8IfaOy/jH1qrcgUPsoKeRvtojl0v9gF7I+
rV85ytV2gCO+Zx9gPm2SBBw4sEKLnmNXMF5Y1DG//mm+B1H96Ft9WsZyfRjp5Y3ajh7RfdlH27Ai
UilemoGDgaG/ve6NFoZsetun41VkhNuoJl7D08S06ePyRmFXQNZKALioOSlYZLAI63eJOt/XkR+9
u0/rSzORvFFx7N4HBCGW0/Colyy4xXDfZJzOHPXY8eaw/eTHEAH9qp5q4BbNThXVYt/5YiDTWzAj
kwHnJFF7oynBaw5X6Ti/ahlgTqkh/6hm4yEog8PoOM+61aEQy2F3Ln9jTOpgjPSvbf4kdtynmkUn
qd2HMaje9an7EGlHdoV1LvXEQhacPY+SkdVg2Ma2r8LLcIRPS3AzbrgO6FEHUoEjlottuyHozhri
+8lzn4SZX8gpZLMHVQT07kyQEPh+HYSG4X1rtCLbjJNxM4PqW3Vl8tgUoFXJo6gc60Ma02PU4xSD
MoY67QvtumtEM1ddbF2EKr0OzfKymEw6nuAS45ItAzUKrhxWKsuQR61XX8F77mlzrCL6XIUjX2o3
eRY94BvNeklVwaAgFOdJH++80gJnOx/dInhif9rTFkSHW/Qn29J8wYF6hSZ+48BUygIbYG70hWy5
/bJgmWnCXCFt8bkXpzzo981EWOFcjQuqBm/baF4xaHzsJ47/fGSd2RMTB/JCofEhR+jA2RLUzKIR
mV6U7nSrJV4m40PsDRzUVhR+1wThYW62TucdAYlcw4wl9gDXR5qd5zq9BWx3KWNgaXMkfcuq9ppo
EGsk7q6xm10Q9JeWRkgoIZu+7RjvBBugHSH114CLiVvFHTetpp3iIjl4ELlIJ0MlLGEFOgiwNOyq
YwDt2a5+E01uyOVR/8Gd//3P/7TMqLjXDVz1wa7Ww2sjbLBvYapcbuBCRf48RF+QSG/LSDzk+atn
VU9ZbyBNwyqBcB4jQKi1ZKFJ4KGLqWBqGQxF85PRmbuomQ5kCO5NaZ2yUL4J+gHFUrKY1JdmOa2k
andQoBCbTPnzmHfHogkexETpkhIpRz+aChQTchs2+5HbrKN35YEtWnumA51MXM/S2fSFy2ja2Qhc
MEUKAoDog4j5mLI7iAhZDGbPpe3lzhfEF20ajBqkOHSA1sJrk3qqIRUVcwXyjD6CtJt2xdHRYapl
VKotp46in+HoVB9DATbMNPyQbESzuyxUo7hzMHK2HbgwMFIoHa7sAfQEALoPHEOXTtE5mJaYCFcW
3vH5orCCZkVSILafWrN2MgEgnLTubReS7m20XIXAANA8xJuwLSjYGNSx4M9BuK/L8TXAtGZjGGVg
ujNJ2MhT46KY2kflZIRWNyYN9ABYWuMbeXCdDCGWy5qZ8bjGtBqsRY3HXZNviVkcO0O/1oVLHYNd
D/LTgnh6XD6bNscBZMX2t6ae7gauq+BDpIV9VQKUtSCPLJBOmbq7roY/IbodQWdIy0R7FWQORR90
t4LgX0bAzLH5oZd7IIubL+QlIW7NvVND5CF2jWxrcMjgX+7TNvHDdLppPOosa7bvi2l5+u9iTdJz
d1BPdrGINwwD7tqF67CM2Vz3ag6tc8yn2WUMKUpvZefaTafEieHZmgYr5FpnM0z9QUXYJBzxlQCe
g20sEoz8AgPeoaWMihyPQQvQE4Jbb5kSbiX8zkLNBcSy8sWZsu0QoETjXbJ8Ng/dAlCtsYsw18TL
KrSlM2jdmzW2sA4KvsSmNsw68BJsosQIvuPrQ8OfyHxlVO2DnQX+wFnbqCRRNYsZm0E4qsIG+U2A
/bzf1XTIl+fgrsvj21y6H5lVnIa2fY8wIHvLmFTXCiA+lXsCV/GRMa5cNU37Yo7w3K1sopWf3qYU
5rZHv7nJFSEQhCR3Htx9i2mpRTSbkkx1e+1FDhqd+RGVFfhLpwEUFIy+hjvj11v9z2qxT+Uzkapt
6KUCJqkyOVy40c4R5iFZZvaDNz9VgbUP0R/8r76Z/FQbV6lFbAkygZ0ZWrtxdGgdtJfaCJYpOp0S
I/hN7fqTYkx+qo/bKUNxCu1y1+JNCh3nSLLxNg27L8Ec/eaIY/5sJf5UH4dtjTw7JHTHLdOKOCzg
W8q+DaYKTGhVXQ5TdmcnobeaBqS2raqfvLLuVsaI2yGFGKDMS5Ij3rtK3jjS3RBec8w9e29ih2el
dXazZe60KNw7HtMBpfEY6c0+rq0P22qvmr49ToMFjUV/TkzALg5RIr/+hJai+EcbzKfS3B0j8JUi
WfJR1V0nhxch3FM4am//u5f/VIu3uQugthyIt+20J0OK9xo1qeS2//XL/+TQ8v1U/qft0e0a3HKS
oAy9cPbxd5JTgcn/1y/+sw6N/FQUF9iasYh70T5t1NWC8hAMwDlnRkN52dDE1gY4T1Fw4mwZmNd1
5/izgxHEvAVY9Ou3sDwnP/p0PhW+3TiRRJARkeoiIJyRb49EAZvx+G2k4PmOtOzjy4wR16+/nfGz
7/dpcUjb3LQzcKj7SOs3pvkehPATm10LIsg52WjvIG7wm1Qjq6M4L9dCg44bhEDSYjLh05WrQOlR
8g529KZS8yIKwnutcrc6GfP6wjaQjDDMBy+mwG6G+l8P539+Gf8r/CjO/7oizT//zu+/FOVUx2HU
fvrtP+8xUBfZ35f/83//zV//xz93H8XVGxl6n//RX/4Pr/vv77t5a9/+8hs/b+N2uuk+6un2o+nS
9vvr8w6Xf/n/+5f/8fH9Ve6n8uMff3yhYGiXVwvjIv/j3391+Eo33eUj/88/v/6//3L5Af7xx11X
xzm/+h//5eOtaf/xh2aZf/Mc1hNPOkKaliVZtYaPf/2V+zfdtk1CFwick0Jf+it5UbfRP/6w/6YL
UxfMki2eHikk76EpuuWvxN9cUwjpwdIB1GwCY//j/7y5v3w8/+/j+o8cVh6H65bZgGGIvz65ZDE4
wjNcz7Ac17Z1XpU7/09PcFzr0gIL7HI+KlBZiOUeYkbJ4JI4bEvDT5eqCQy2OMfs3cgjCd8NkDTU
hXnqbWPf0HtDnx93uywM0fHRD8ebd8w0fW9gm9sw3Js3JpBoWYf9RS3j84ipFYpp4BM3vbi2q3bd
KObhEX4kEMSI5xh/Jx72sjrbtaZg2myaw5p+3bWCaOqbKr6JtRHmhJM/ssMNK8tzv0FKK7Zu0pwd
Y/bAIteXYynDA55Gc1Aw/YyA3LVwjfUCkoM73XWAAGAH3Ws6QzrbC+6nTCsJGGIyHqTYwJqR8bjR
BDzlMfNF4S0xlmm5V+b47I3Fvqu6AYd6+BgmVXCPaexL2X0gA44OKqet0hZmv5ty2IG6PX2YoiPm
unoNEbOYEayrRkcpISrtcrasq9Ru1zV0hjtTzTE5hwEaVy5+ZGM0l1a4bumtr6ZFiejiF6qDUB6M
yThBMGeACbenwS28GmlwbzFmj/5sbNoqvRvKzARSEnZrp/HDYOqYOPI/QjWJnT4+VC31o6GZ/SGb
dBSl/DRIBex1mEAncjmhFaPS/OKqGymyC2g3ffsUMNZem7naUr7Bdm+R3kKc9PVKMJQenrIEqZvD
RG8vGDu3QXuI7YbIkBaln4LiGnlN/twNwXXUNF/MjPP3bITZQeuyYMMjQoHZvrlpgsiv4COUhk2o
gv6uiYGrbVT3g9N7lyh41rIv9LOcq6NT1i1nsXmvT9D/BEd0v2uSHaqzcm1YE2JOxzQ2WZhjxdYU
k8ScNzHJaZvSzVhPxG3EjxYuwJPHY7k2TMfd2CmEFUINks1Q48GopH3VqTsBix5HO5JPA7hVmXqE
teHzRDzFizVOiz9db99hvF+YI8qb6EKTU3ka8cOt8tbYtcq2uPDNNm1NTA0Gs9zMnTduozBUZ8Wp
K0EeMUE6cU0wtRv3SkblwcX6xe5G6R8mt7X3GleaBPIYeOuom54jE3lwrHjkYttI/diip69bHGSC
pLxUZStoxWwaHggEG2Z5KKI42XgGelAccOEGo8LaBueOtC5ctLvABSyF9gQBXu9bpkVOqpG+tbag
i+KQc9f4RWrN17WA+ZBbN03O8bGGKXTK2kzu5YzW09SzYFU6ebCNsQ9FfEh+3Tw7IQ5wB1llX9lY
IpLgplXjS2o9pdbVMMhH0lgFwE6V+GOYRxuec0dSzZd6i7mQN1qa/bVInWSTxsm4meyl0xEMq6yJ
e/is8Ho032jShEUFEXE0oL40s2og0oMDL20eNHzwVBBGc1M78sEG3SE9oJpEQ/MANuZFbjb9xdxk
exHP51yPu+swjR7I7Huv8Valo/Vm5NnXHsr5pjJRu0+FS3cG4Y1FWvpQZS8gsudNEWaIlKyCWKth
6siKwCrOzHEXExt2xZAJSq6ec6R0ynOdRGqthfoZbbSHud0L1oVmfVFz1e2RYj2oIkkXM5+vitus
IrBMLgbp0jLeI3cmfxUMYtjzHA89cpfUjh7L78J6A3W2V8J4ykW0lSOdGJcur00nWbn7SuIvMkdE
R7pqTgvjvYtwPpgwb+jle2vnqx3VmCcXKS8uKoIeelPfhYF3p6oO38R8huwjmwzr6hBYG6qiMxMl
268w4qtyeIaNfxgapKOabM+eMZ4LHd+OS17VptbUQ/qa5eCxgtT8BvIX7Wp3lxa3ojXEyrSKiOR5
78MExFBHRrexk/EuKgry0lNOuYFFUyPFMZdj6MuLufG1DpWk03encXDVZhhriAPK2CqLm2Wsk57+
EPK0zgjhKBrkU7Wiv5nLqPaFNV3hmVkArXlNWsuNpYoPGBBn1xM1Tvo7u6fxpHfitRqvwwXUUpjJ
SMu6RAhRTnsjQ0xhslh0xbCtQ6df4wfsVmHK3WY7ZKhg+6J5wH1C3IXb29/CMtia8Q1p3MYF+jOi
eFB4sJF+1LpmH2fXRsaO7jszlk8TRjra/hfiWWnfNdU+0GLj4LBsr7K+ueQ0GiGCS4gaQypCi6Y8
TlN/yqubRset2HlRc5oa9wVROitBejt0wQwkjYwRzDo3I5QJTIvDBaoLbzWX9btVanuVeK+0W+rT
7CFFzjXA+/PkPWh1/dhdarh8SR0Ir+1O7ASssBHvAfeveRU1iJLCpH5uipxUlBi4livrCWqFeeVF
5FCMRnbAAwoMVwDej/MqoLSQIPujD6uJfLNFFcXDnJ3q8S6JUZpk+ptZ7/OWtAta7GQnTbfMDK9J
DzrohvZaaNqDjJMPLWMX1Ar2DHmrIqqDYBE7Ynjs9SaiQXXLz8vBb4mA7TyHwiC6n0PtxuhRtgcQ
9dkmplx/CzW0Q5hsdRrJK1GmflugTzGs4oJSY2fq2lc8F8OKiuMwh8hR2GIuekJbivgSeTgaQfep
JDeGg2V07tN13mSP8SNCRGvVpgRp1AF4De6XLQL7B71xaNu2rELjYKOMYGuaMa4bUAFrNMcdqffe
S2ZrDDGMfNoUDi2JocHWjHFhA1a+RQJWXgx6ynw6L4ul5ShWltBdvGW0WJwZ8pgaL+KoxWqVXSee
QvdETmBjZdukJorUrOpNgkQWJSf+sTLYhzjXV3Lynot2iFf01s5R6HwzY7zqk9XfWpm8d7Jm2+Xj
A91zWN7uA/Wbt+akha2peMsWjxEPU8utJ9zgRQv6zeS270MS2HCpHcg6nhAbt8X8lM58LkhJT0EZ
ndk3957oRsxX5pVhRLfR4E1r2y4uRe9tm27+IglQBFwXA3JJRrE12nc9aPhk5LQbsC1tB+BmPgla
BhIGgG4ZIxHlVecgJz5F1s+T6q6LKR1QeKqDM6nAB+UVkyUxEpkdRJdK68oj9MitbL21GznxLv3u
TOM6tuRkNkPDPNPw+HynjReAw/FyLClT2FSnlqosT2FyzvVMwJ0jd2aXaZTBuKqi6YMAkWyHJRoV
KoF2G4xzMAhppe60BCpsWQTrpYe8rsNq8LVA2tSfjh+33g1sax72cCy3ypt9w2ifmj4f96kz+1GH
bJ0JznbsAeU1knT0BqWXZ5MxNYVfzWHUL3tdnG19eLSQW+JBQibIAbAmZz28n6PKBKZurssqc04h
BPpVIgY4wD18MZUt/T+a58h5HgAe79ysTy/FFO7DtP/mmpV+XcIWOowNMtdCShR0zoHAKgWBjNIO
/cuuy7haA7XVpGk3dQOXPCz9DMbnwlnFGNkD/DAr3EqusPaiMT6m2vIHDf1hNVSUFDZhQjK7VWWB
q4AUAjcPnx1Hk1tGWeKY+ICX1z3JCWs8efVWme693uqAGeEionWlZNTz17KyEgoC2/NjCvc8zw92
HNqYvzTa231iHXvX21GGgWyouwsNHUAPaHOnEbvp0urkDpLQN92NSKLC7yV7Ahj+M/1ucwxuiBga
1s0s76o8fHDR9hAbkx9atrQNjzmIUGHwktaDWz32hXBu0vhNaEQftyErDUMofaW3CYfy2nidAmWs
ge1Ga7LWFeRXAyM0TDu6JVdujckHXgFB9Li3Uzl/y+yC9UofyXWUbOJxOhz7HIxfd+voY3d6b/SA
kKIiu24GDG/FyPY88uiNJUbyGNbRyjHTDwKRbpLFOYnCfxuWM2galPEyCp+TBBpSzQ29IYuG9IXG
DxLouI7WNSw/dbpOPe9F535dja1XoooJmBBHPS6iMSCHnmFEOol4P4Vguepwjvw4cppjUfO4k2cx
LshWZ5tE3TsDh341icynHYf7UUmxxXI6LzOazB/MS/bafC/15kGDTrJia2y3hqncTcUS2+See9Q5
vAVDhvNX3iayr1dBEV32YB4ktJnDQtxGd/ggcutBp45qMUTYqlbY+JsHLFm3c+k+BaAG3R58GSOS
eDs48CpaA2tRPWiHngyATU0yJqr6cTrxbbdZnKWneWAooMWg/JqA1E/TmQZ/QX8NaAAOwOqOcZEB
zcVOnmmoDLy+J6xxAZg3WQYtnwx05pWFKF6KHDxrbecXzjymPilH7OQ10e+cwU1+SnFwsvggaM/r
JXu1auov1Uy/WmtNAAlwmqoWXP8kCImKCWyWLcNegWMd1NZaacsIqowdjHhA5/S0yH0+9nTTpOoC
HftN08i7Vozdboo5H8y45nzEzV5VQgSuZppLtQ3Dtlh2Go8kEqd2e7zLLcNCzGDrEgvI2jHj+mbQ
QUpV3VOVxeSPGfeRqDX4EvarW3kjwyv7FfAaB3Yt41jVEgwSjTAnp4IUXsC0ngH8BgH2zrX6O1MD
6aQKM9pgU60OVMqRHT8FdvI2QBZd2IzdEpY346svyOPl1C1J7OoZlYR0aT3bDa9g+AoPeI5Z6Mbz
pBd+TBYi1krzkiM63Edq3dmOJCmaVYTnutz3RlL4dlXK9ahyefz+xTaYmIZSJCUTYLb23OOHbbGE
A8axX8PgWWot5uWiSdZ1xtIxMYYyNbwGTiwWwkj0IvajzdFWU0u8ba05F56BT8NKtUOBwX3Vzola
k4xO4ngQXFid0wCILA4mDotLAwgUiRwk+na4Ke4KyUgoTpy1I/rSL0UMcasagw0Zp0D1k3ct4wRM
Vi18/npQ10audGI0gnALx41N0ZLYVOuWGfPkXqqsK84NrGawHsFBLakJA8E4DaDRFdbz4KTbwtvF
ukMqnLQu+pFU3F6LwEOAiYIoaS+HDDs7tBHkxAkfxapPq4j+geCXXJP1IAFkdkF0qJEbMicXIZAp
fvX9S2JV+bbNFTkHo3mMly/VFMaQjaMY7AXeWEAYTDzsIqj9OTP7VTfH3vH7l3ao//0rUQP4bT2y
4UOR3/aOva8wNnL5EGGNepGeihByR4baaVXnCA8MHNCrzJmJjyyHaBO6pHVQrZy1PrnSDK6ryrn7
DPZWAh2NvRXpLRWAV2AeeQZ05dymOByWQGiyjanbNqTGUenqyJmVMsNN6w7htdTC8OQWkqCM+IDA
wbq1x1GecgyhQIrJTcyfzFBL9tOwCMgjuzx//5I6xKbYZjbtvK6ptkWC843569md5mCH9WBaYD8c
8gqWelptrroyhyG5smA8X4wMkCPDitqVafcFoDCSg0qQIxEGhm3odeLECSfcVB1mxli24SnVxOLV
t+imDZCigKFBC/KHuCwpJzmG48nIDk4ECMhQQ3jvJpGzUoZ7Av7SPVLkP2UuDjpXZ1EbJV0NGLjZ
KSTwbRXxWIP59DDMGqLZ6jnbQdXD1dYLc9PMXn7L09tvm6YyrrmHX0bu8rMtEKnytooGpGxm77tu
TG49akz0YWjTxwwn5sD+ACXGCG7cOtLuQwFOsz4hEmivg8Edrt3UrU+BE5w4jYao6L7WjRVTYtfx
M3aQYqdiGJuSRgWPKvOBOAqsdT3W1l0fdlT2ueHtKpz9kK8x7sS5SP1srsvNGEbqxrYkfNV68E0a
MGvdmttTgUGvEwEi4EQ6xCGUZFApebauJnA7J62GZDEjdsWKp7rbvCaJl/PQzpNDuVEwBm4CeW4M
nLkpaw/VT5pdW12fMjQsifCN64Lnzbwsi3bcD2bZXZRDSdpHMXLishzCPWaT6B8VXMy5OtjKyI5T
Ho2XDoFB60oxjgfTOl1hjLilbCXtWLUTsy++jAF0FVkV+dm2xZVdR9NTvaAxhfK6E82GNbvJcFkG
SlwSD7cqqUHYw50Lx2nfHXMiKdWIrMeRpXuNXZ1qS4uTyzq/E0nd3eTsKIei4gSaNlUHtyvb6TRw
Iueea/ptTAdnS0mydEvHatuOPI620rYJAbNs5zjQXPU2LpWui3CIMEgAuUFa5/6biNP+CIXo1Gs1
KzaxugBa6Z7EQbsFSEGQNnbzg0tQJkjndIKaTF1F53G6Z4N/8ZoOjvSwbA6pVz97ovA5SQdrTofR
jcVBvm/z/sFOovdyqq67KQDvBaLMNx9bwEAgq7sZ2gH56RnFm2tP1027J/i6A17eO5dOxkk2BbTQ
BfnZRFOgO3CzM9dFF9DQtrPThpWZiz63/bwzSanc2Cr4ulzG1UxXeQsc7J6l9RxNmzbEGMzR+1Cr
ajoGhL9vmoJqIkA3/j1DGg9yiaMNO3NKfvWY4k5L5+GjKjKahUhNyCWxCLp2cWVYzjIdDqJ565nB
MQjS6gbc7aZs+Yzd9AbF07CsMe4m5CC7DxpOiPmIRzHW+3pTBRA/nTnCPubByICYwmHE6Y01jgrQ
DFxnVXFms+1yZ1Mo+d5kI95I47VdNpJMoq/VrFtof6xXTPp3fCYBsBBydbLlSCjNaWvWvETYz/Qk
8DNWXMKy76Zjb5Aw0dnJxFV/cICEPAnuVRRKpXsYFPSsocROL6zNXNqY2mVFFeMpOEINaznhp2Rg
0aDEEQYbpaS0K11xNlP9yRbBk7KxMerXDsvPhdPaOgpcj1ut94aVigoCC93+OGKE2uhO2B4ojtl2
um4dMqXeONyAa48ppe2xB00h/oAMZu0srHxvB0t0Q2yErzjIV6YC99JbwBvc8MMNfS3yoEqbqVhn
UxRczQESqNKd4y27U4nZSJoHsnaBC5REl7UJt4nK6QBriW/p401j8P9a7WaaKHxyXWGBNSkVgl7f
IykTuwYnoummz07/kGIQWtWGiwajVL1vj4QakKluYPh0EPIsaxSqQEjz2tE2QIf1jvfkJHG/QXr1
jYe4AXkL7iNIaD1wO890Mm5dRbhrjN0GdxqkZmnkt6zb7bpioLCmk0UkvJ1dh3QiaHLmIwcl6vlY
grXrSLalw4Eso8aKWqDgtSmGTBt9UdDXBFBlmPK8ntG7KhxfAdDugw+bffDUM0rxjVAb/Ny1F4aY
VNve2FYDi3RnqvQlYPTBKBKqS9xQc/aYuMeM/jY+47HxdL/QZ2Md17y5IBTVBWMdeN0eIHqrfctN
WtoZ7D0t9vo9J2fmw1mDascZqmPRj83GxeuwT+HSWIa6BUXEOSidnwpXDjt2HQMkefJEage+1q4o
7+aoro+9RA/lkTO8wYJr+lmRpn5YGQUjFaggYTZ0u9mE9y0nc1f2OMPTx7gHYo+UkWWViAmEHDuo
RW85VdkmtQVxQWYzPDVSELlrUWI2/bhIc5jUQpmaoiR+DtLoesh4ixVIUWXa8Q70Hvp1DbVbEU8R
5ci0S+T80sQtMh22ha3kuT0vED9miHsS1bYMhVCbi+Eq8CJ5bCugbeQWrvKaEZxdogSahqD1W0JV
d8tKn1rOkwx54nQznvww6SaWl/BxKqR9PUb0orJy4d1PyR4XHeVxsR4dOVBTlt6RK6qLJ4O4gTmN
icwjSG0XFTT3Ayc5aTSUaT1bd5PVzRcEZnHjDhmKf1jHYcrj6VU1J61JbStlzgQuQ/GL4C9sGbt8
/7AzzWDAsRz4iB+Mb/qoeMxz72ugxnbXZDI5jEG8q3qqUrxb6wmaCu0RIF9WMt336kTxluUt8eht
mPuyusvh2B2tjM+zZapFQhWBK3P0EE+SUk8BvJOtnR8sw+Qo2wRw6bToyS5Ei7xuvp3CjrLErGwf
ZwvBo4zbc9Y0WXW5b/EobWpWj40Y1QHJobPRswrTTghgLQKjbXxrOebxSIe7QYNURfjVh1aIW5gP
tCq6c5+09rXlTR9Kby6Gctb81uI43+LSxrC7M2qYop5j6gdXDVdVml5N4I5XhEl/japXeTUS1/Ze
QOooEuMZ+qzO8VBcckx1VnOgs+m/9W34Vc/gGOlr2YTdFgfnaUaKLz3aBJwEBAVQth/i+HVWBIYm
lI/c7URZ2uUXNoTzAnWA3Iapf9j0YQCSdNgHMnxIoujV6ugCz8QOgsK2tvHbJKoebgIJhJYFcTMt
kQpnqEet/ljW4pYY8X4FNoXxI/F7bWmHa3eMX8FxwBNgBQnL8i32srsJQdmuLCVwg5wIslSSztgX
tCZJFXa1R8EVWiCg745No79Xw6N0R9IrIohbDZciKeaHxEBxODWM7oZLZlvg96ZEIpG2vlokj09H
NViV76WQu4J4K6PiWUVwHWa3Yc43IPelsHU05MJzq79iILiNz3B/vE2dzxznBe052R7MqL2aVP1h
s73jP26viOZjwiVsGoMXoMhpaGjtexLUEsEbjT/jYdbUEa4SEAomgVI3oDwbNIr5NGuGR1gi7GAn
wvxLwFlSDaikCd2jt5xsAM0vmDwdl+YMvykY3qdgOJroRUES33RDxvFdGM924I47mhHuSlEPr+yS
dldNmhwTsAMmbxjwOlhENE5cipaa1AnkQTUpLU0FKmeYN+mEsTJp9IJOD6M3xZ0RVik+uBwgxhTf
j0nzYCbZhx6N9CeCA+z0FiBqfT/U9skNbeCE3vzcRd6WfvbNYPw3dee1G7mybdkv4gEZdBGvaZhO
NmVKqhdCUqnobdD/UX9H/1gP1t7oY4CLiwv0S29sFMrKZAYjVqw155gPmen8HlaK1qw54hWNttHw
P9nhblOcVxSSzrMcXn27rrdW6attZsD2gAwH00Qnu5kgAWAp8sql55V7/AMaYIaVxEi30xs2fVDG
/a1Qn2AfEC3on5GdkL2ir+bYAwBVEKLYs7+rPPvSpEBv+6E8TPSgbqaBTgbD5NOS8Jmq8WKoITwz
PMKq0lCdD8atTVBMCA4DAboHC82ogdDGNEiSUmMEBGB0UFn5NXrzqQ77C8nfoNaTl6idvuED3KJg
ZUqEN9uNkXwffQKMS9r6sm9fGl+d3ZAy2b93S3EbtwTxVfFhXlZCFqXFXZ0FinRr1BT++rLBTYvM
6Jfs9H3W2yOdz6WBAMCFAQtlm6futkedtCEzdO2EcPiB8luAbezosXJcNiebo9Rf/G3PuGkid5S1
yFFR021NAQgN863wy3ux3HiquVCKDGc0FKQzcU9niWErhRIykQbgWmrfDe5VT3l1kF6MJbl2drDM
oCetDud65mOqqkLX6x5l7fp7wxu5k6PazvvCwYjKaW8YeQ3gjVFpOx6TBh003JtjErEg2+/QhlJM
8MZXKW3ImT1GsfVAFnOzK0P1Bg2boLCk+uaPkcfR9UvtO8eRL8qbtzMR7jtM1TdeXe/lKB5tu36r
xzPYymdVkfJTKxfdsAVotWtJOrPn0yL0scsfcC/RM236R+01p2hBEWCynjsnv5H4Oxjmn8aMzIqu
4MnKIBTp/DkDu6NxuXc5STxg91e6+2Y0qkf8NTcpCz+pZdD7490ycJttxS2UQqTA7l5FdcwDaT4w
oqdOaI5Vgs0jpZOe1m9CEtPka9CmxXIVOeQHc7GtrTB3lbKuqbxviU8iJtYRf7LOeoBFTXeK5XrR
VcO+HOTZacyDYpbXNi4ZeAMJIsM6/ddi11wAg/NVGEVzdPlOCr3vYpkdwNnOaE0ARSVwV6yhwWk9
ylMHwhryvnT20rVXyJiLut2S29aN6i3sMq4HsX6Y+iE6kUNDIko69hsvmnC8AyhdBu9owpEgw8oG
kTHTIisdzCyLfpm0eTJtnz5XB1h9giW5DPWljZ7S1nkEnYuCZYS/p71XhiVsQDWFC18nJUyvPsK8
+LIFJAp3+m0hAXXsyXpbvIcwbnv0FPPH4PLhM1g/ovcg0lhperTQihONXCPZ0W5Q9Azg1Zh8euuA
zBuCiDk/IztwhpVzOxSxQIart2JwfxiEzjLeK1Uw979Mzf5g192Ta3vv85CQbtOo255BA5kX+w6X
iEDQMqPT39peTl7ej6hsXkoX4iR98+kIBtkm99F8KD3wGqOf/158ojYmZ42DmCjPJY/CFMk3RfVA
TTjBVbCDaNIEgbBwSwNED5MyZ99oajQV0x53ouWz8EzinKzi4qguGFz5s0m8hRyuZRca/DOa1YiB
ChMGyTB/mKI1j6p23pLFCszeIc2+RHmCdn6jcJztABb8Kp2OSI6RkWpHsJYDRCkupx0KupvSNcMD
9gr7bHdDtM0696uDYiQS7Egu2Lw+b8W5aAao307NQXRxrEjuVZNeO1M9G7mLQQmkO8zi6B4lEzCh
iVlFNXrm0RLji1+tnVm+0oFvkMMjAd8QEwGREfhx08KnMsEy4cmuyk1NqFIr+p+5Ap6N1IPqeNLL
VjvOEc1cfa0c8OGQQ/alsJ6F4dV/iVz/X6sbb5OvttLV7+4/5Y3/poj8/0oDiSjwv9ZAPvzv/9VW
/b8rIPkHfysgPfkPujzCpwMFWE5awv2/Ckhp/cO2JGxkJXzfdmyfP/pbAWmYSCCFkib/WZarqF9t
lIt/iyANS/4D4aSPcNL2lWdzd/yfqCBXEea/qHvRYEpqXvSUrutajivEf6huZSxCYyA7Y99ASiON
peM5juofBthx6OHND3z3IMCMhEiuRvi0ZckKRBiwb2vD3jTsw17qTEHW38DTH6lfvoxILvuSPDzT
sM/+0j30/hdogc/JjIIs6p9K0VMcwdDo031Yk+lbiTcg2+kmHvJua/VwNGwX50Ia+rsCoHpVqteh
8YkL9r1LJ16LOWrJpA250BmBpd5cTaMRyES62f3LO/m3YPTfBKL/+dJ40jZt3gmFdhXGwx81/r/I
Q0tloUU34HKqKV+2aiJL3b+Agb0M0KVSGcEZj2vnwqnjrPGkLaqgKum+o9JHShjS4VZrwW+Nt0NG
9oozujd49b5ax/TP3NIhENromSW1Vm1Rh+HaFqI9KKM0/ptvxFq14v9UcHs2jGxbSlcq/kdM6P3H
e+wKlVQxFux9RDcYyoz3UNaiYHg3P0pvDSItgHnbuFbP+tmc/eKQpXi5TWn9N9JuJdR/fim+a1uO
x5MgPNbbH4Xxv0lubV1xc4YlnaniXFw9E+1kNNp7upbP6K39Y+w4PRUV6oA6NMVhSQebssxGI+ep
O88FyNrTai3CyL6ZRgr0jWlDJUpIfdpGLZ2gvHMP0nrundy+MtkbyVSihS32nbMH7+Xe+mX7qaa4
OOqG+gswRvua4tVqVHtTzuY9WjQV9K2sCVOW4Is1yQtN3Z9C3mW3QDmDQq8+odwiBTUqHzEFjYmd
fdBI20928UpX5Fw6bfh2W4ou+fBpe5mha2wsRAI0RzGily5z5L6yXlTO2LNuJZ1yTWdJI1+0MrLl
47A/MqZQN3hJoL8MAPoB4jQRs1FW6TbxnfZEo0EwaKiyoJDiBfJ5vOtNRrbKcMO7IeRKA7UJwOyy
EOEBZDXsaEg3Tn6rXYaj5vhc3schYK0i7z+m2k9uPDmjd4hKYr6W99ZlPm273j4qUgSaKkFLEU9v
q6/vECGLfNQIM3tv8ALZTvfhxBULwZ1aB70NLCnGwqOZPbtJZu9kaC+HUunqwuJ8U0iclemVl8Lp
P9piVb2atNJn2/3ldc01skfghTXvxOwV+sbo8hAloUs8Wz3d1sqDY+IiuS3NbNvUE5oFPztVDpfv
Pi/kbs7ted/M8iLn6NQYkfXRjj45p+4Y3viE8+5lD9vEFMnFbpYGT2e4HLK6IYqxzi4dBGYzjZ7N
vEFmYaaHUaNG1UP9aiTr1YL0pm0EkC6I2u6XMRqk7fRPbHAl7UfP3aYt7AiwwIgdSqYZUX2JWDcj
1Fa6XdU2JwwuBtgckH9Hu9Zs2q12y/hhiQaMpQ4pw8Q3cR4c/GYA27joJ5QDz7II75pG6x+J1FdD
Sq6IIVnqfVWS8h0zNXWEdYv4V53Gr24OP+PSXlMIWr2VIxNzPXhXXfhpUFGdBrZiblFJOgIyvMkN
+xKSPE3+CFViGYhycjZmYf3m6fkZp3zDw03YxussOqE5ucu1H+6oOcYD4qJgSvEWVX9EpCVzlPWB
acM4CiyPuxmeNbso8oeoxysLxBr5V6Vz0gqJDOiRRSyY33YMlt46HxKdkgsEEtAt9gIiOK64+GMJ
vk2GlI5sYn9IL5rv6l9Vp8yd3aOJIYr910B+72ZR2b5Rzv1UirdadYC1oxWDCqUWZSu1Y4kgt9T2
m7TyZ+0yRhhFSqZirT6VkV4mMqABAMasa2vcYxQIt7BSGbr06TMa7zc71dDr8/gRpFe2UQ7fUGE6
zEeJr1Shel5Q4myzaSkfdONehoFmpNvOz1k+k7NLY601evdRgAOEjpUedDqi254YE3bzzTxnxb5B
EeEPFLuZ8n+n41vWIO4o0hwUceeyu5V0rAhE2Tjaf7HXTnnn8xg0fFSUHwUZoa606GldutDV25T4
ZPzLS/vCBINHddbFqRDPnVk8OguJOs1qHgU7BkyKefg0v9HbxDfjoIpP7HIn6IgJcKbotooPrf19
niniO5aeNqf8ypmRvvRxmZ27LPzR2PLez1PogtZHCAZ1ayt0bmH7nQtXrbvPp0nLiQxpnoKsfwoH
YZ3ljCRhynNSN7jcInRatpRD9SG2o+UxZX2zFIs3Gn3F2WYORgOakB2A0Kgq6yaoi4HJ2zwf86E/
WrRnbsAF/PBTH4aeZ+Cldn71YjRfvRBPUEnTBI8mOP5Mt1iCSNsOZ9s/9+lgblMHbZSIQIIbkhs6
uDWX8RqEvcswAjLNTQwdddZdltRfVz9eoriurA9Jxk8Lfpu5c34MJ4+BCJYykNBPRYpL3Uhr+vuP
mADVl+MjV+iNmSv8glx9TPVBRhL48rKVFAc7OVf3USwZTTWMp4W6L6cvtzY/ZYbWuzIVSirCIgx1
F832ZXEfVePex4w4ghGj04EJ4uuSo5cN9fyzGghCJPWJpmJvbrWBPFToMT5zNz1YXuXfYU85e5X3
SnBXHtSTYaFuEtFB1PaT3TqwHBGpNkJPP7htT6Q5lt5B3QFAi4KhKj6MxqzZrMBbs7YwoKPk2FZS
fukYd8yIeXYrtHifnexukOV4sWcnf8isjmsoDNsaAVtTpEQTY7LcjBSffEzC1Jxh3mmvZsAdm9k1
Q1KNCqu+Wo6RXe31hz6/Iywl3MdeWO4w2fz922OHSYO7eH768w9NZqc7v+ILNNgIW1/WD3/+Lu3d
6Ebq6XWmm9A4/ms36fxOzSp5WSU/aWaObxTaLXTLwdtVHSe2T0frWFqu2LDAm2CZXfjisyQWLJl2
iss+PS9EaxnT1TF58XWIyEDrEVC3TzyFdd9ENFtnJGKHmhQWyMIvYRt6wRR72X42SiL58I0I9oNs
St8Jkdrk4ZDuxdj+hKcN3a+ydnaWZ5uyGK9eRFJW1lf4atorMRfzsXN+1WH7QzbMLJVdUl/QMNCY
NVqrg3jZruB5yBxkcLDeBCcl/IdeIhXB68lcyCXzXDYPq8QDAQC+1LzqmGAO93GvjA08MoI0XLWz
4Nhv5u/ez8ytSplmlp75yVmKvUX+Hvy2CuzhldWU7it6shu/8ZtDmpu4ibT9G8/AdmjpPrsOvh8A
J/kON/qWmKpj5GFlGMGfnaP259BXCfeA6VMNuniIIf5xyyebstC/+r45WDoaGWccEB5UR9Uy/7Hb
sX8Uo3zMsqjdza1h3jiGed+WhCoBiqgP5cI3KQrNusvrm0xk/XWQBJS3FiHmrf7tajcK/E9GQPQN
E8RpdWU8FQ1ktsn/GgafA5B8VwiG2Wfixd4WwPz34kFWNibgx7UZ4YxPcUlpN2NynsKL9s2WsbhX
bG1dEGww3HmVcR3j+lPFw7gjvaDi7Mp/QbIq78RYM5Ps0tuJoU1O2mLg5dUvJKr1nY2vcDNE/BMf
ZDt5UPTfIpOmi02NmyXLoc79e0Cl6pBP1lPcWeQpjd0agNxd+ha8JQt02RsEphpZKs+DvZsrpE9L
fY84lKBC05YbNCzFdshoKouw36Uo8biGJAT0JcoHhj3rQ+vlnzrtARm6DwODbLTqqJP48ECNxphu
ORp/umADzbPe/IgrWrBeMvKtk9rpVi2JWu6emW55FZ35bYR5wIYLJ9Kry7sqGs9tq1GmectCC7n8
sZAu1DOcwXztBLWjIGWToEiJc3AdLDNhLejV0EUkh6xytqEZAZoTTNNTr1jzOGjSuz6Ul1XHWRdO
g1TXDRlgN9kucRLgDWlzcLxqj0rZO/lufMPrnF9bxK+ZgE8pCbHpvQaJ+NRDUsiUDLSsiCdF8IZN
W5wzTwii7DKw/RCFjTm+WUYjWbuG2zRPQ0K5suuceIcYYa+jiubBb9JjaCV0aykL9xgDyrNKrS9L
OVHQVXhzfAnWuUuuLTI7Qr4ijANGkNQdMjk7GwLTKL9jf+7upiwudkhuueDABbCS7sKX/lqXY7QX
jOS3Vl5eyU3aWM5YHtNufKnAgmNhJY25seYkKFEWbXPiScpKPCxl+Eq7gbR7P7K3ZmZcagtxdFUA
7qS1LiHLT4rZXIkFjpqdMrUzjw3ESbjIoOZzhYnIkRcFAHQzdD4SD1tt+xfC2bDO1EI/+hT2k43U
O076G8Xpxi5c/pSzQulQeUzkwU/4S04dUR+AuFDh1Pmw0ZMvNlhg3upY+dfQm3Ei5I8j8IwoUUx2
Ol7VWI9fKSUBBTqXPVQj3FN3Lrkt27Akj72Pz9ECD6IU9oOhu5+EZNaTxRrxZ+xTNjtfegdjhMJd
kDKWO0FS8HF8EZOS0+3Ywxp6BzBKpxMoj3SbTva3HoyfQJMvAiqtHuIJ2RjFmqhks0/H8HdoP7Io
x40s7PpMpCvB5ZNJPVtg/NMJVniNmziJXqe1LUEdcwv5GgBTfp/VHCgIQDZFVn1b+ikPnyc34wQV
yd6SKR4z1CQNXI7Otz4UN242amxG1jJvXGMs1urh0Nv1a1IaW7cWJ4cvLTELNr0FMSY9gtcOXf69
5PFCWCld8YMW0x4FJu+ZYMd3EmMrIms7ztYFqC9lGBOx3hA7ZBDA2eVMPOnwngiUQAsbfdCAywGY
/RiP7pPSHrlQ0b3V+E92lt3ignt23fI+dBU9dQ7CuDn1ubi6hu63wnoHDsWURHl30Hp+gIg76cl+
6twQNIdZr5ZVCp2UiUMZcTklEso3ymd6WunOUMXBwG1hWEa+6qSRenvilku7ncQ1vj7MDE7+HOro
EatKEEr0g6RNcucA1QOSOQrr41QlH6HbgAMhMsPUzX3U8hcmr3skM9rb2VSlaLwYFGenLm8usfQO
2s3h1dD+0MPeNL4RqquNkaak0ifONrPRYJBYz4CcYfJUXwsSBNEYdOhdJg3nV6r0lAroL6RYmfF8
YuDhcS/tyl1DKQlX/rgcUvZjO8UO2Pn9R++4GHCJyCtJlTNWDSTQTU5Vtz+aNdKxaQ259m+aBvVA
Whq3I/f1KKaZzOi7wmOEMjIp900+7Fyqs50bwQtprepn6JFKWmsKxdE7Wh1zCktCRRcA9TbL8p5l
1X2agE4ex32mR3+7NCi/8/TRZdGZyqMd8ZWtdqNQ+VStzhK4Ha4hD9HmJs1cJi84TXAuJFuy/tgA
bY97zEC0CpyluCpPdseDmMOxJu850F3yVfThzTitApkEvjXvrCmdMKgJh86zhmu9cfDQSIw98+DR
qdFVpQdzHdAM5L5UtnWO4T8DZag1U0NC/FBh7YWrvQ3Xlk2bRYe2n77GpXkLqdz8rmF+TecCMafT
4Dc6lU35MVYjPJU4BGkI33lEN90I9csYCJ0cS4YMfbvsEB2KbS/nQ0w/lNcDUc+AByervLc4RvBe
+OJFd82RRPbf5tD8GLK520WF/4pU4PeSTj8qoMMRdzLAzsaXTOPHeLJu+tz81D6h0BMqEvJo6BE0
1XCAEPQDIdtjY0UOIixyY2r/g9AuRfkLO6PxxsAtSbAjf+UqsKNtpmU6RHN251vTz8HLv0PUEyid
xAs5EedQmg+dT87z4nzlRdUBIOpwD00A3O3SC1qnevKAHXK52KpxYTRXJSgtvYwUphk++fLkEIS1
idz3MLQktqFjRpjIFRnSNkQ0lXTVe9pBxgE9Ne9gjJyjWBAebUVBu9LJ6MkxrDmls/s++9o+oKEI
bZHuBl22XO29aeOG+RryAdvGM7aOMFbQDePPCoj1dmFBrTK8GTRYAl76tkmSXZi76VMTZf5LSL5Y
A+H1Cc2x92LpH16/dAhLDAIAZKVfHD43p+Z8LTLZvpiOf8781npYYiRhdVXH5xy8ftFW6jaFdv3C
m4dZZenc859fWsxmd70rk+OfX+qV3JOY1SmZGLnPmJCZSrtOYOse0BEZNb6wx48Kk7KYi20nRL+3
6Tfi3XfVlRsbEGbFc9YnznGx/OLdYqOTlcp+hLVVX9IZ6U7ldMX7RLIREQTsbLOoaWygGA495b/0
SbK6POkpqOTNd0J916V0uPu8es9MkDjNbBRYHO3yvc68h6KIvetUETuBzP0ylvPqcuez+vWUAuGo
jHOWGMsPZX1GS12+l5pT2uhqIvWAUO9HV47vMk2eROeZ18XIyjvUufbGcaz+2Sk0bg21BvUNHXm2
rnweF/tYAOG7iTu8jwzp9HERydWa3CeMhZQds/MWkluDAUo+Mb2KLkkyH8eeo91tp7vE8PRTo7mW
uCOSLat26cCIProRONg2Hol6dlll630R4nTLDa+nYH8fTf0yzJZ6ZHOnCBbyM8k4jf781VCn6DMG
eYfBYDnHRjy94KQ/NXalUaZAdw5r7HtluW+Xft5nC3K50cf81jRgl5UnXsErk5syiIWjMEzeJTyE
7YK+aoPPmNDklmt7g9WQUNWdy633ktHrZH/NrcuyJKCrtNvs4vprbFjwoMWr7aKqV9wGmF4r/8Px
ILDwaZ69Hr0TK+QWGdGA/zA7+7VOb7SxyADRN11lmjQxdMlsRaXOdj/tc8SiyRA9yaFHzZA1v60Q
Lbzyh92SQm6K/eJJSHM6lCXDvDb6XS5GHVgY6F2sr/cI2U3iYRyyc3HcUj9oJ/LR5pX2TUopQYtw
ILJLotCbq7qGyQdqjlbMM91fqBDm0D9ZmN6pI6sLiKe7uRw/DaZNe/1WVb7Y+R0grpUNJOv+jByR
9O2ovTqVPBoOmCtLDT+HFJq/n8J+mVCVdq5fBvDh522Xw5WFEH9SsfENeUEl6P+yoqA/Utr7ykmY
a5rKAdto7pjxc+l0Vrx9Txh6ZKvy6DfyxxQ3ycFJsYLmpgnvbT4R+fwMXATdxeIRV+3jLyx8qz/F
OS1T2/IrbtD+FXHmK3STO8MeSX7hKdwXor4HWzqtjc/wkM/JT+rg91Qv4/NQDPeiMH/GLTP/PgEX
WbWYBBUbqEVFtk2L+Nx1JE4s6ilfq6aoxsIbWUlA52gMmtwcT5U1YZ6ywvuo5L5VgvUgS6LGmTQi
PWV+X100Jmn07Oooc4mkyq+87rzQiXNbvzhB5l3OLsuTk4/ueU2pmYycMFnuWhv2AWSkQuXRSdc0
RGmUc1lx33yVoKxuDQ5qItHtMkwPFUt35fwST2imoNQc1T8b/u8ek0biqeOfT1Nl3XLO6U/DoiUY
hVI8x79lVefOdWOy0XsnPoxWdy9Gm5c+zI5Vbg/npQ7Rj3XJtC0QrdPXyVwGgCHZCXre0wFmXoQs
kMZYc6ISEmfmb/bZWH/oSrZZu8eqajHSstevTTtZda7Wz/nXLw3mBzlu792QQ2LuWRBGh2fUG+d7
vxvI/SiKTdSm03aIy4qxCI/LkQzEyzTHQYvc+I4ysWdE9FiU6a9i/ChYA0eG4tm+b/VdhbREm0l3
NBmfb9JfBBBDBMjL5i4MW753QhGpofvPIV9cFGHua1iMT8NSJ6Dk0VsnNgok06WPgCyhOhCy/l4+
DXnVBj6z3i0y753wUYYUKTgumtvntKvJCyjJM3MR2DDb6dbcsx9RKiWWUMvfFFN/n+hfwvJeXNqS
UU3Dhq3NwbSxpw5+QVP1XUiAaMYyfyBQ7vap1Tz2cjWelfpMh4fLw1RQbFcujezSJ1kh8WHVxMQ7
hj0UAG+ibMWFc6OI9WrT93nplk0RpoBIIGVIYf0eRHE70B5Gr5J/O1l3bFa5URZV6O0N7sXhMBzd
AUpdPTTThluW2tmhfM5L3RInKm+zXgz7qRUnJjOE3sXRKlXwkQpNMCzyZp43rIxyP5LYW3B+HnSU
Pi+mk94ss4FMC4WejDprU+C33SCE++6HIUItwRbIdtS4SfFY+9lHNafPglBRZxHi4vL6pSil7+0W
6w8d0M4MAz11ZHrHodoMLhaRKqpdYtgKO0Cgsba/BrSxg7O3egNzaYOspJ8bb3NXJUv4ODFnXCyl
tgOotm27VseOxl+1ZKS5SKv16XY62yQcWeEKUTtTRwSo8phJ/OdkhkAn7Gb76nHOMQngrt47QSsx
srmF910OVxIfikNStW2AWo65fhN4TftCRoAIiAFFz3oWqDwKZ7iEM4yILlrOIyUWCTfN85LEGLFz
+Hwx48+MZnfn48DVWAGaasFhgQp24yPbwQXAmF7EBgPbp8xs3l1IcIoA881k548Oo3r3pxPeDrFB
Rl+15nPMHlyUvPzB2ldF8WY1JjY7m6jZMarmO1veuTURagY6yTXDKU+d/uC24+88gtPjxeM+Wkh6
ibLaPTe0lbIc7Egx2Fs4MQR1qbjcd7rGBNkbP8OWzbwr6Q25dUnC5dSQ+FZ2O5By4uk9LWtCBlbP
BQkOkJXQ7IB99YF1t8lgkWBJRwH5MbzUVSJXJOlLyM2XFEtmLWHHD+2qyuce83tR+sZLajY9BHui
bE1oQxN72Z/fQ6hTnTO9TKdW3NeLoiD981vt+vt/fkaqIJ2vMXzIJK2bP79vVEN5/ucvOdSYqNKD
IcqsKM914YfZXz/98xcby2jooKMN9pgM/v0nf/20zGHRyiQ5ZFXOe7yKwM/VaBXnPz9ju/5wdHrv
VpF5qMRyGxtGeZwXOcEDJUK0y0ea0ogfTRo9gee4PI8UDzUwlAAW2kibMrtYDvY4LxyjQ9kan97o
UPM7M0OhLn8cPBSfpudee6MK8jp8wL8zQ+ygOKEx+V2T+NT0HSHpZjwAE5UEx5TgTlAHbEfTn59k
8iBdy9sbNqErCUArVpjN2IS2UmnxqAw2cmSEp8mpb6w3QofHGxGa3zUFIIGXXrI3lPUNIwv3AH4J
rvz6VFNTsgAfbGA6UIx5SLFUbqZmmILB4jtaGuNUpDB5ctukLz03BMNNL5pAJzR5GPIKqvGM/gnz
V6gNof3tlX0IUtRXO1HkaocDPnkRmXkywuYDQMGRq164W2gwKZmPF050pMdxw7m07PzF9KH5tBcV
24yiCW/iFi0pPYRLvrFL7wTv2mZIqGmo2pjqUTtiLgz1NtZEa4Ru/EuZZhvU4Gopmy5zN31Z0l9L
wPJTlSxbFDHXpPUn9osBeWf9I8usc1fj+gRk1RMEUACP7opncFCIXZIF2GrITaqdVH5EYp8lI6k1
497p5bSHl0yjaF22tZj+Xrv8W++ky8BZl/9fS31dxP9c4YuKxsAzaVmsS1pozfr/s7D//ADzKiTd
QUBA8BYCQ2AMPxYSNRoqtL2u8yN9DvAAc4NW13J2jEASlJltt9Mzz94cck0SxtjcRrZ9ivsFAEle
3pld+KEN0zgj3s3xvwgaK465BJjvjiR6usAzRp4KGjt3MutoYNGg2Dvxgg/EmH9ZCOXJ/3MYDg3N
b01uc6mWLQq4DXoJlOXIZLczij5gRfQGDe61ic3ZV9uv7uIipiuFDPLS+lr9shCem68phiwhEAkg
1wiP0B72xZjMtz2DJnzN+tr1QJPxXFOtFfUQGO34WsBNA5XJyz2PDpnUxBPuaEnQKTCqmjwUfLW+
5W81yVE7jChXd3joSW2s7TwQRk8E+3B0RsthkDH0t07bn3I2412I22sT/YxV2WzTWmGS6PObvgAy
Zmnck/7d7LfxPorz6Tw5R7+g6uGJehrlZJxDBmLB0JMWp/IYqTj2gXREmeOQro4yhnEtmLwXgzAJ
nLchU2/4aDBN0gpahdx22Kd3kWUVR25PfwQfDL7avUuiStDEZHbOVvhaRKfiIDwyiCo1+QAlKbCZ
AyZk24LXQGZBP9LkFYm5JNMT5Iqmyu+c02PDMf3K3izPmPoYCU2ciUO+wxGZBiXt3sBuClyV5XDP
UBY1d4VMYlnIazXj6jMVGEXKJREMbQA4RILpGK4krHFNUMS+d5pOq/crkvPEy1pPjPyHk7HQlEDL
PxHZ6tLSru0tY+IBwH7E+nSKkVuAOPoJ/ksyeG7YVX8RSMhkN0rfEsOcgsX7yb2v5W3YydFVzC7C
V1obTRBrekEaTAwkqnYM7Dp+SXf52iSATgGEGDzxioeqnYzAt7EPrOJNZNEzaLrxEFbjDWQV76wq
8i3H0OHNBH0QpCY7OFGE+LKgRGRdBb6ADKo5mX+FeW99+/G73UO3ak3ZQsyLfy/cDRIrZWsKs9da
+uVl5u4ZQgc8JGGY7QZHocOfihjmMrPrBTsUs4z8oawqzEqyOJsI7rEMdpe6i8dTTh8DYNA3mWC8
lbhuavE8xTPTKzo1nWcpLMgLg0HeX3CHCvHc8gyBhLsAkVtANnZFmF8FuJ4D6rd8ByPvUEEPYedD
3o5PAh5ZZB8K7I3050kKDivcVgk1G4ii8DFf16rp0fOulycORS5KJHPsB0gSzFPuR0MAKXfliRBZ
2ik4welRq1eJIsIeeSZbf3nULRHc1aowb+NdqJpix8oOImyFO4JkGWblYu8jmtlQMMEXqyw4Ik9Y
HPJAJyErBod52lS8bsL+pjC4GNyrNiOWfoMZLvGNADycLlZM8m8WDjXRpNUOu54VaJW9SU+MR5d8
PgylSHzzqXKPIEJw4XfTdYFqN+gJFYcDrtn0UXYtHg+kJoGSevl3Zb6lqRE9UgPvJ4FBIHeozAAo
UqXGKZigridE0qBkXTEkMCuQUPGItA1abt+xiaHLBkBnCbZJ2zNJk0TDfHEVHgCZTO/KyX2WgAGR
YSLJc+og+BPj7TEqQInu1O0lzRljrYaoGpSg0SBN6kTzCT81acwPM1/28//h6DyWG0e2IPpFiIAH
akvQG5ESRYriBtFy8Kbgga+fg9m8mDfT0a0mgaprMk8m5U0ENuN/14+XBZOUMAMcl4VYQqZwxLoW
7MqK4SS072rLQWiscWpwN6B9apJIeoMdFsuUs8S16iWppz5OGAwBLJ/dnTBcSC9hdFD9CVREHDje
KOBJKj67PRus9eA3D7ePJiRWuAOaCeUzA/yt7Vo/ibZifwYr3v+OKydfpSpSUVf81oVUV6qONMuv
DlYNRINRFzp+Sx4Si0FziARvrIRYdV2isp9iR1fSDDUDcjEswPtpxn6HLsl8rCb4EunnzajfTkny
hvCVkQxRa9Y8rpiqTxNFjt6KL7jROKRSFS+ioiF5g6wUzr2EH5WYXlQCT7srRDlS3+oUNDwSpMBB
tq1RJ0/CLzd1o2JVZGEkTXjjtaorXmTjAe25GSQsFmB99r/ZrX7QeU8Uy2VCwelocK8zUjtiQK53
HXbbWoKvmWIcjHYJ7yNBFGNXRrsWKR9oNQ2c41zxDcs8jXZ5ERakqxtMiABAMCDLHeAeGocbVlGt
jjsQPuafPtcjAynUJvd8p724BN0tNNbJG3P+9TyH+9FXIdGFeBb77qkBLe10ZenY0a3hbSOqtibo
pojNlWmjMotV1BMaq1lPw+DqBWOLjTMB1GOZ2hV3AqY+XRK+ML1ODequysibbVflhDEhzIJpdNAs
gC7BaPaElROlGP0ZECgXLHsBo3Aeebr0CclMCOvskbGy+ItXXCjvhhQKzsvAYy9ANSC5qOwhfBuB
YiYTzPKJnOkxKtRt1MFHkW6GCM/S7kRnfgwV73yoxu5xsLVjM/bMz4Ls0aoYexGknVst8Nf8RoaX
pv6t6nMkKtmyjKbgyOgdskGLJ24WUbYgFRGE4KBzYEuyrmcrHWT8U5VtrTb6GKAe4NBXiGBXgevk
mzbCQakGIzw7Ot6lSrCWWhOwzVIRvXOTiQUL+BVxcf1r04FlDNCGTAQFtuJ/2c9RjomzjC0uECVd
xUZ2G0iXcLT0yzKZCimyYK4VfLR6y2HgtIR9mCZnk53+UMzEb5gudRKMh3xZueAedEyFtdY5Hg60
mSxCuoAxkp+mHKrZQ+1z0ZXRexUn/aJws50Wxu99S0mbc0jcOtMlEhLFGs+OKze5Kk8+f5bNFVrn
JtcqL1wylO3CoVQKhXnLNOLUSZnzyiBbpy1ccU2mTFI0k8ahyK+G0zwK+x3HyVeWtCAJDGUZAPLv
mQk1jKv2Yb3UJeOXkFgdRrlmeh8qtTsYur8bSXXTfRzigxyHBa/5KkwnVrYEnC1Mq97qRtPv8jpC
72ZBklXluG4LVnPMXH5Us12mPdTDotf1tch6lwFlyESlaH4SqyYowi1hc5B9V9nNSzlRkEmG4SOb
Iy+W+iXretWL5vBtIMunZAUNWUM9kbi0IyVGViteIzLlVetcbZFwGKL0So/RAImcE5EuWnGudLBr
1gevZQbpB4RaTQf3CNXs14c8tUc5ON+EKCPqxEXToBCeWmmBwgxWOgS0wXWRPt9dRCOav9vE0GNb
LUP+RzkrjJ2ZhwcWnz34snB69VPCfA3ltWsdVI49IzizWsCdXOZuudGqAZEjaX8es2DUthnKaACI
zjCrX419ApZrofWttkyncO0K5Mlaoa8SznAso5pJIru+m4D7DEN0S1WW/03+2sXtNWidO7+jufQl
o4eBCYy0c9qSIMt2EKgIF4un9ypTrpE7LxnIikjzTdU0LEHnYUzPJHuGnTZVrXt12RDtgI9zlOmr
0rteoJgP0/Ex0og/ESTPJszxESGqsIcnQPuzVXJRMQR+b9rgJ0kA+xmIZtSgf8hQZKuiVRmApEep
ZMfSQMU/cpLiO7QxmPlropxeKA6LNZqHmUC3I1vrpMdyCzdrSnFNqDadDeXptuzAFsfmn1rNX1JK
sILMSSKFK4CSTpYUizpPrb9j3YWZLENVDgtrFPKvEj1XRy+/tHDA0yk2Cak+RI2EnxihPnjTIZwp
6A0q5qQLBUnJit9uazvpe26P2gviuAM7xg5SJadq5LPQqfGZUecEwqgXeTyf39VS8ftrWEOCQKFo
+v+aASEkjZq+suvwvYta5SCKwF10AhUaSNoTvLp/DKI9dk5/9uhru9plzvPOVm/N5f4NNXfpVu07
ndzALYlz1hj2Ot3mOg+bJ1pX/oIRPuO4rLI1Z/7KV8MfdlovfaLD0umYhJbbwPD/tXAdoawC8rRr
yfU1FqiysVPZ1Qf9vlxkJbc2oWPIQLCdjS66dcnGIt5WhJgYuljzRxHMIdA9dH6zl5YGJReaR1TI
bVJGT54WdZeX0uG1RtThj2ibEv06PyhKNF5CN7U8I2SupjPDG7SlM3a3PjARu7Hfnyb/PocMJb4P
HNV5kb1EGZuk72rJbqOS1C+iABoez5plZqo1E1gj5F8MJZYYV2dJOWdEzV5iVvDPkBWwVzfwho1+
M2BaQwXCz4Pg7NefjkYzfBYqmzOjpNVyVTwBC9sRJ2LswBgrs338L9MY6DUuax8Uekc07lvVpTWY
jHSP4G3XmBNGcGYKsirfRtFsxzrczf8x6tx1pdyiOXep9bOrGgK+HJXXRIZyyRB7dttK8ArmvERu
PVPW46YauBhNnYAqLkfRFTsp2Hj6arLEmMdwrPtVRYR0KZQXMBL02eYlDsKvtk0dvnbgQjkAm0CP
O68xtVOTs910ZADP7mEFjEz94Zql/ncuW2h2IRPofgxu4EfXYkgeAD+p00OcmsPkjeAAPJzCv1M5
PbJmCFeyDtwNVR5KR0aXgWTvDMR65eoHIA5kcHdEsg713gkNc1H75S7DBYXASVLpTCgcSufuGmQY
cIb/RoP/Qt7V13xkTVm1R024yWLU0sQZXw0MMRKudzVPk8ZW+Y3BQSxs9bVhpUWeDOFkYAlAv4vZ
yPPSO7bLLDu52T3e2aj4cWsi38yeQVIGmmAYu+8yT1d6O5x54V707o0ugC+30kzG6uZ34IJI1txq
VQfZS6uBidSovLJwQjoRqt/GXAi7OjVKxcE4fseDaayk1V6hFe6sqAoXIuZCdhQA1iURNqFgPJHS
WvfFhzZNyVZv3feuBRaVCBraubRUukvuE6lG4x6HNK1sFLBgKyYm/gBqSNSvNb8GznJpfPNcjVa+
zNIBrQAGUi/3n8TuPpnjoJcsZ+lF2a/hplJ3Ve3d1zgoWnCHlhbuHfMnn9mTRc1tX3apeWb8snTi
6luo4yMJE54R27/Oz4nZsjmnu4H+DfNKj1VB8Y4MXDPOPevGsICjCM2oWzs5JZPRB0toIBmUEOK9
atJ+YE6AelbM1fyCTHYssUhqryN4w8XA2JfUIJ4n/2fq8Nni0EafzB/HJnhBLgod9gu9AUxZKKfS
wvkcWp7qTle/cjPCM5Vli0YswuWcJMcQasBB2CDmfN9cJs2QskZ0kZxxJjOh7anACMt0jGvcioOS
IUBWwvccpWE9FDtECUy4+bndUGxCVTmx0sSPrRU3eDLRonDSTRAgmxvRivLuMxfMip9Qb3ZZ2nsl
d3pkO1dnkODqnDOnymoOkLLswQKIgLFbSZudFvGSdTONA7i3YYTIYPHNL1KEzBbts9ElbxkrabDS
+9DSUJUP1c4AJKqVJtjG7ID28CUaGUDXWhHyo00rkVBPxXm9mQ9PTc8+/v8QK7UyvKKYjlNprmK/
J+OUqjcvmrUDJs4d/a0bkKwup3vuGK9+3F97kDFlMqzx/fMbZxptaMgfYyfPXBQEwJrbRgf2UfT8
UAWoMz/wv/U0gTtTLSc33ds4pNaOpZ3IjF3aQgyb0NnWxPtO+fhERz/v0y6Z0xwR9nl9gQgJXGLg
vuAu+1acU5YaL0g6fc/Jyi3Mj305cchEo8pQGiZwRr03fyO6CRCoarhW56VLBIerRD22EG0zZ18S
hd7fCcb94bXbObihMXndRQbQxOeJ1aQNwMM65ZP9aciAR65L70Eco4yWoJOYKpDm/jnaxiwqUc+F
K87xiLMmSYxjCxyuTIe7YfFVS8vckWhMoGjtK57ri0vj5jjGcm1vWuZWtOLeFn9jzN6UdpC5CHcK
jQvvyYCkjV04obZHfb6s7KjAq8S0EA7+lZXwV054Z+TwN5kYylhSrKZUu+HaC5eUtG9wDxLPRoeP
HCPZ9swIvN7gkJ4m55/RUhbq+lNLWpCeef9w3DpfsNZ6RkhVhLSPtIIfEFkesfw1FcVeCQUlcMyq
ellJkPDl1vCgV9bAUsiOFuex8ReimVwvHJ0EEQW2DTOClqU6Tk5d61wiDXmI4+zcqOcvoSNDbT6K
afxVB7mZNde8o0x7eS0SE51h4VuvLQ6arFaCDVS1q01FF/XjARvaLg3spRTGey6GparvLVVig1Kp
btnVTOUfGpKbbXaWp5su3vVhYIXbKL+dqbzKvPlBWQs/SLGXZln8s3SEHCM3mhY+K8M3V9JzCQMH
ByORQJ2asTwTOJzsRtXh0Srdk2qvS4W6q67HQ2xpuCQKfwlPU1nmk7hXOR/rEDFdcKJt5Ka1Fz0G
YJCgg8Jdgr9UaPolhGuTOaRJIsMVBvx8NQH82DPXKYAxYLAhcySnzbYxtMOBM2NrVw74Dyc1QUHm
5oe2Z+bkj8qycYO9IuSTDfEediZVvPpoSIWDkJ3cmXYgnE04FvQOj1gj3HrV2y+6DmcJSP/S7yno
dVbO6p7CoV70qLG2IwRQ8A63SnbVruPkYAuxa/v8aWqIufuE3YDl6HfIToGXqWxw20TDwNHat45l
lQhUntIRtaKmtke4MevUZjLAKOjDDjE0qkq87vP4HDnKzRWMHwvZMMX7c2JeZS2fGO1Yp640L5k9
DyMCfqo8dVlUpO9oki65HVIC+qhcI5jK7eeMAMYV+5JO3Tnnyk2x9pYi+OoS+70xtPuUZPsBgJnV
AIG3K/7JRV5FkUpMJJ4sEemHZnQtzxnYrEUMeHAOFmsb3WYhmffOOKAVASEwZJJ9khxU6ayMlrA/
RLsVg0kAjXQajDvd3MHhT38l9KpZ0Sm+BQ6fDzPNp9o0+Nys9kG3s4UYG3pRSyMySSxzyMHpsIEJ
7BqWE4n2zNjkkMTXXDWrWY1dsoJxwlLR0bEG2nfUGTu9qUj4nvpnMRbFIWm8oqwfAf0wl9Iq6PQ3
mB6vDo5QJHQmq/DxZuTZJ8TUq9GqjRdGd+oBQKFNe894WOBjXss0Ojd2ui8i9egjxh74IFWTYAmz
flgzX7ga2M/Kn9TWH3MFU0UNmrmhq9em1X3MXg5//oxNlEsoCM1PiMZ3uw+fpSGWCYSM0oIMFQzZ
ro2bY9n1HxF0T5i7AE2q0tomVvDPtU4sljhUsPg4Wv5VlNHDDZVxLZkERSVjKvq/jWI6Z6Z9tOFC
svnVroFbLDWF9tOqyNLTvlBX4947ZYg1s3A8Y1xE3d8p9aZr1A2iGF7YcClQ+HhGmV6Noj9rnY8q
hAmnY/VMRYMYGboDdqY/9FX2zLJVoyuniv2gE7N0TZ9VGyBb1d4sCPubKmNpPKVbrgAANm3zoxbT
3W7ti2s3lyytnm7XXBxYfo7tuCtEWgh69ZHASnz5gjIPGUYAaSMlsHXQlBNfL/WbCj+QOeFmDs2a
YsYNqQsWuNHw0iPCYQUhv5g97g1LvTN+zRYuahc8ki2Wjzne4ikgs8ImGj8LB4KGX8RnnKAMeIT5
wSyDhBHuSYQx6qp0MhNGGF5XBiWk7STULZGPpDdNmMHwRwHDlwtroCLFlHWhZuW61B5+r45L27GY
LYEcqqHm5hbiNExnC806GVNxsyYEcHYV3ZSGzkJWRCpGzDYzHg9LmdagqQRqbKxHBaMyV0kurAV+
asY7KK0wKYTiOujYv5Hy0aSk7Yv6OowwlhylwlSLvk8mwS1y/Te7BoCnMphcKF245FN6CRk+lrJB
QKVgGaMWg+og9h03dZncW8t5mlhWFhJawyLJs2MXWgaaCcmkg1/LQI90XchnlGXjrpq09yHKX9PQ
34cRxtlAtikUAxyehYR7yIpuvnFis16Gdn43jEnfmirlaOQqL0EhyoV5Fw0ObL833jMkkThzq6ek
g43HRu5E023SXv9w1OZsG9aL6dKmhTWOwbgzCABOUp+xfnI09YS9erGMp3Krtc0zKVvkmTYvZdhk
3L9uwcahGf657FiDRJTA4OTR1rI/rt6N32uwUHX/RLb6hSnsSwJQjWTK7llN6KeNWtmJYfS6ibma
ao/0bNlSj2Ym3PBgd4xvbhrvPekZqkACJmsk6LK7TO5EeUCvyFQAudYCzJTvYppS92Mpt7mhfPJG
cyyjjC8r/RgxSo3zToDewY5eDHtbidY1nNtp1G6gppZRMs2WFRf9Q42jM455Ku0oAqQiSG7gvs0r
GL2IW01vbqI7V/noGhaV1nwfIW9nQqkn69gOWDWbBiirfI0N4Eydyt31IVpj2EZKtssZQfEigKhP
znVo3DnbacTaZIGG6eC00a5WQua19dFQIha5ScBu3blLXWHLMY7HYUJPw9M7wjQXLbsW9GdyURr9
uXGAo+eR3IHfgteIUR5St+kEgMDBtnLE9T8j+N8Qm4zFNhouuK3sC5u4BA1ls9vpUCU56gDst/se
/32BZLkqGbnnAqlVGo48U6P+yVv6O8WywVmY7h3CQz2Y3r8iw78fGJXC9M9icZd/V8R+oZtQl2Wr
dAelYXuo6Aam117ebNnfWxk2ngB2xWKeNUuNxYACvbppAiVZpLFZiXxZIf/6l8rgYgAJABCrnNwk
a7eZGi4tFdNrqmGr/Vfb8qi41RlV1zkphM33hoIsCLA8ByrbHSaOd98pD7aW3vSBG9pnjFD00aZC
BhKM2irUkptjTqcqomrIOiVaZRraE8BtNrf0CJ0PtlHqsRM6F5xdKNXph+P+VibtQVHGi44wGLPv
V1PmW6V09FWaGh9JXIGQR8PhTLeJmR4NHYscBwmeLd1+oYfui293j25qt5YKH7mMf4SlB56DINoT
lr/teiXdyimDhPrquMUWjcFGdUpEpsT5hIP/UeQVdjJlw/6drKa04CttPtLZ8Niwl0HrMJ2R4IcL
QBC7xGXor4TRX1c1z9qEeeTj9hLmAGZWVaitDQQJPlT9PLWvZP4saxGegog+SJ36NSFXL6GTkB/V
rW0fP7BLFoCRliAJyVPTFAxBtYLeFafL7CJWqC2rkQYFRQ8zHuM05Q65sgUys57et3M7plzRlhbo
aDe8WbLD3hV0Sx45AQzMBItKY+gG6Q6OGrxwjNUYfSzfubSJ+Iwp5RYxLv0R+fuYTttCQVIzqK03
+MDWTRKl89G+qEnxqU/AednHMqqxi3rrFBNORsyTTDO0L4B8ypIEKg5h2tW1q4ZvZqrmG20o0nXH
cDrF8bFFnbQup3af/vCivWUqT0iFdtbT/fjG/EXd6fGPi7aJ0afFd5yNKX8NgoQmuF5hGRzwclDW
JukDsYlYOC5JxuSqaFtiDNdaCrmQRVa/aNscxXb3NwiEyDpKN5Rzn2EIEz8nK7UbOuiShDdhnDaJ
f3NTuQK7CoTTYpeLu4IZtsPswJrScu1bw0GJeMIiw0Ln1U2HdCywcvbw9vKzimWi6oEc6z13blpo
0cpHzeFpo/4wyYJYuvS3gz7fbg20sVgTzMoNzhu4iB61PcC4bVYWt7InoX7cO0XZrgrcPMDex61i
w5DtY+7t0ql8tFQMjxQXw7mNeJ0QDoxhOSfYd9jo2gUl4Tsir5Dobay6bcFnY+lb0feniicmV4xP
xVAvsU0iXwrSIwrY4aWVIBnDrtmZpl+2ibQplY6zxCpOiLHIORNp/MUGVfFnqmO36eWyU+kWcXAx
VfGdE+RaDIp0iHoXYvGcg7fh3XduT+4EwkTA2r1cD97QRviu9OgHwOKG1pKXJLAHr5zDv1QmVDDN
sH25yXNwkT3gRQSznMljGue7tKzeQ0QpnXgXmeasejMHG0xkHu5ST0PMrlopG6e5pqbIR1sjn+y7
jqnGTM+1uJerieWAxN/pddrw5hssILLG+BoCO9wP4j2fqmjtaz54hhHgY9QfRpRtzMxo2dRK0FNT
fc0z6w5qDoClatXqyU0No4A+gf+H8R5uQx6Hl7EqL7JV1asqekjqUaV6Zctg2TQmpDus7+GsK6vS
MIrzLDNdKJmqfDYTpnJ4w/mpciL3zZXhO0UCp21mhudqQk9jmnqJYrLTb4l6Tki2ccMIh0WUdMcM
QHQ1CjY3PPdhHH7lvd5ia9CaGd+u7vu7ZYn2s+qVcpdkQQW8kBmqUWRPIyfiSYzyHauHeQh65Kii
t9OnQlvqBCjDq3yod4QWVS9hyw2UVYP7SV8UeFVr6qeOddwGyQUuJdt6qErYP3sR4ygslPxI0q08
2DpAb0ID3lPi9p6oSTqilzRlP1lFefOFumsmUjdavbg32BOwXfAjAkyE1cCnmCElcpHoPB3HjTfs
ULDwz59koj5NHdaNBm5ll6nZ6EW9u5d26X9mqX4YGrt/R22sHDKVGY8z9OU9gKlqRY1coOmaXkYb
cClzCWNpGMOLFKxW0UcgrlQ+K9WOl430X8dy5ixn9M/jsHPHV3gKAjc4qeDI8BjQK6y7WqRtuq69
mmq0zPqznbKPt0BhAshEPWJGj7a24+0wBeRGIXezgMxNg336HyLZOOFbPQ5yz4CPgaI0mUXXQCRZ
jVQI3TyIXg9R0REKVBFV/OwCSKqMtp/UUrsKSQFY2GWMvRIzLY0eMdZmaNxGYXTcstprnGQLi6Jq
7+fTC6N5ZbQqhgXiEyjPWuIRpbZhH2huqzmUTGTsA0Ke+MXgTrw0qEnV8DUF37lwA42xQl8QmxeD
hwENLBVkn8L+18X2leLM5iTjX+CKTzFVWLPXrNuBAnPo49DRoKlABAPe3Bi+h0gjxtXqIq+YpstU
U4KObFxQCuCS97eMKh+11cm96/oXrYUwHqva2TV7UuWQnsLyBBeTyksuEZqRMAxOM4wW85K0iSA9
qR+xz1ldcqWFTP51HCJk21JFsOJkGJlqWOYS+1XYdgal/i3GIc87KWhVQa8qhDRRIekV+jrL4MGL
kj+LkVCNLMiTsp8R+hBdIn2ByDJbBgaDW7u0Vo7C5V6WyQozCgR8aE6LQe8ZMIjMXNoEkFZ1gDC8
TUCsRkIu7ZH5ZDVSoDDFWnQT+R4ovG0M8CxT5NCuEhfjoFUypIyoQLU83ur5l50P3R5p5rDwmduw
G6XPMcuTVIYX9n5sy43fFgDtdsrvmkLXmEbauLZbY2vk9cOvqTayQV3pJbFJsQtCtxhM9NKvCMbM
pQ58fCNpNpFVYo5D6pLm6HNAqCEIxj7uNGtVh+XQ+7whFkkKQfTDzDXirEcwZRXVLomxfMCWRDpU
x3eGJQ9fjhe8Fiy6eYOb/t2wGNYZw1VpZq1Evs1c8064R7QMhnxla3fCZn6nqVMI12nX/N0KX8et
oVsnvRrwmyYHhIbEyDaFSSDQWi2arwrP0bbUnFd04sZOO+a19t4lHOqoge7I79JAvubwHi4JYT5c
WOglmPDL4K/19W834pPUuxqTbX9JsekG1NErSAg0zFC6EgZpOuqhEJoEI4/ZeKEGb/xUElnnYE3v
RoMIzCH2hbbJ32V1vc0F7aMdIbGrI3wYdKBQryEhUOnw9v/mDLoNxrNsg15yId9Tdr/sqkoyrQwT
4XzcvCFe5BtoKh91Zn1VagE/BxVA8z8VKcFyENvRoiGAxg8liQStMiyoGrM6viWdi1MHRtqOyAJ9
sIjEDTwzmcHmg/2qFFRwblh/EsKyNasakGZ8JbuFFycABwKB4QvyzrGbiNv86R01gGeqCsR01ivI
dmDH0OddM/3ssGh7RCrKBSiSsISZNistbQWajpF0Dib4vz5lHNdU6jpscWj5KLjNkfIpiWiLukp8
t5g/AmIkCIxyfgxheUXtE2jJ8tokaGcZv7rcDwuDdxouPoGucyxEmSqsw+JgE+v+c7p1mvWvNuSh
RASxCFNURUq5ioYQ1WC+C4GAA/frg3l/K+CpoZqV0vKQ1ORerpd30zbvWatj3g9+GXfdbXW4MknF
ATdpR63DmYPGmKNdtovawIjOnDNlmL6oK5Vl5N+oA6SKfKwtrLVKiHasyfKfhvkKTPFl28hhRc6T
tm6bK3gH6kaDEUqsD2cba5xlnNCTApUV87a2cFlCICGxFKS3SIm8pPqMCNfduLH/7guxJxLrMbrG
aw8p1Jr6fVQPA68qD2Bcf2gk2+7iWP6wk6V9rMEbl6se9u2CfUS0rXT6JSVgD1d+d8SXkna3mqrQ
qwdcmG4z31VCejjNfpH5cSKY0zUeUfYmunowIMagB1IwsYHDKTIMdlX2CIeAJYtFBmLX2ujfgRTa
zj/n2cacoW1hndDZf7vhS2azn+T76Rc8D/LRBTJaliOHkyq3mSKwSArGDN1AKd0VKPpYvDpTTc5u
csrrZsUWC+ORRHs3tThyWWExevaXan8a5OyodWFTDQkGBGNWTyY9v7rqkW5UU/6suxP+/T/FHD4D
ZQ1sY89/2odCbnSrgqRFkLkX98NrFKGdHoOnsOkd4xWQPv4MGFLgMZKrqZXOVhvDB3fYiWJnG8dz
MG+HgrSi49GNf30A2EiNcXe5JcoRkaOPjSFplQYiwdhHdsnYeUHQTbWDx3Zkt3jEwb0C7UHkRx+C
5UAkIKP0gRhCW/IDk4oBEBxVlcLPpfrGW8GY0kOotGVY+8twHszxyDuXRNvEuCqAGRl3x3hZs+Zk
JgrbI1z89YSAnqSBZV58EB3oZUrew453Xo2GxR8MDcYPVbod2OMRy9Vc8/+NSgkehNqCgU/tMyaR
A++X5aMlxA1aykddVtUe/ys3J9LwoKM570zGQhSIqz4uoOwPb/GUvbNd8Yw+29BlN6z4H/lIcdXo
XKauX6EfN34hquGFK2BDaFDSJiUEGqD0CBJwo1e7yAX/0GUbV2UnXMPKVsncILeDqi611B0y7R3F
CEqWSzLRorhxcZa8jwkUJTaGL609dN7wb3TUexfVuBUg+r1UY32wOmc6Yxi7+1P+T3Wqr0TngPe1
Utlx9StLMnIrcfaz8dhwJ2LnGl74dLd2014jLTygPcZ6R89smPq9TnFrpN+iWlt4yuoWksek8anE
jsJAuzwXYW4v0yz3l/2EvX2oHNrZmg+mrhnb10RCpE8HsbJPiGeQsGiy611EXAKil/A2RfYrJc3s
IYUp9BBx6UPaHOqVBnCJiG5j2WrRPu6AqU71rmL8Yrr4VqeSBhelR4MoY0N+8Wtk9fQL9V5qbrCc
idcryWqzde+NVX7RixH8helutrys1Khflkxj4yLtnqCUGCi3FCkQmp00jzeWNm7zPlpVHcrtzMUt
i4WUuDBsmBXpmJ2o8JejM4lZ6XHTJp5m5j9a4V5zwXxxxJwxUkN5qKqIZUNUXU+HAF1n2Zh3pH43
Z57H5LX+rSGT1dPop6YEaNzmYhCQhiB7U9gZRTICT1bLR/xD1wILYuuGO8sIXm0DiZWqc9VHxXiC
xPcykSCTJ7G+8UdnY2uUoGIEG4h1dOW4B2WKj2qnP1xiY/POvCDtc4g663cdMWYFOtMltrW3Ue+/
pNlcCwYUfc08g1BnUEoA44LBf4daRr3C01EjdBqp5WrFXynKRK0+WSyy9Hof+fY3BJ9zkqJTJ1/E
m5kPpdlx15eraZLoTIpX4WCP6nVqrblM6QzGs35ALeJY8Rnu7xGk2EyRdnnhrZsqqkvWTDt9FLcg
Vwo82+UhqaovyuNFUjaPKs6oKrGlDejpw26d6xN3E0HVHluzS9ePxIXZ+N/CLMLf7ytz4srS1IGz
mnykvnZCKqV71mQfg5hIhChH0OGnHoG7L0ZABNGYkYJI0mOP5MPQ2Ss4tvKY0ldnTO8yQmMkC4JB
kVfgTKIU7M2Lpe51lRSLYccOlRcM955DRaz2DjV5+iaVel3XaKHsJCCqDGkNoXKsBOgn8y4kAg2K
VHHuHEhHaAqgAgQkPegTJKCRSsyv3RN0t8LLUHwUBEIZXfEjtPQpNO1XW7RIbrg84nOKCrrHOrZw
GWF7huKQXhAV4NaHI0lHXwHTRDQNYGlxQKDU6ZWk2TWk4fmoFSANwCLc2J355wSiBi1bPaQIPwat
ORZpe61NHt2qMDJv+LMn5pZVumzYZuEqVZaAEUevwGRQx9FPUoYvDjItssPewgq9QRGT3pRS/bNp
PnSxcywZOrOmYZ6ioAzgtww7J0PAUT0zI7BWJD2hFiewx07QxHUuVgFL1HvEjj9Rx/ZdCVBHKYby
4uLB1h3l09Sbkw69h4wUjrnxieDwPaNOwwtgrgsc7V4vzsaokjQaEgQQp0/8pLfM4TmHNQOPQL/r
odPzexq/Rox5cpKS2sH9xmM0LcyWKoO0RCzqVYAsVEmPcWNF60KwZC8eoRG9EWvzUrqScd8QbAal
9bQCFzUY2UNR8wM3yfShoLLetGRBqGr6aVPfBDNJR95cJSeQPiQWWgz666RrBEi57cO1b6HSfKg6
WLMOVcWyCYOtzpexsVIOpOEfuWY30vr+/ztX+n8knVdz28gaRH/RVCGHV0aRIkVSlGRJLygFL4AB
BmmQf/098H1xrexdr0SCE77uPi2+Ii+5+OUxiFkLBY7AdWdWr6Oczn3u4eiU9tZKjGuTcsVCyiQL
WBKPGLjpONQbox46Y/ztNDMWOshA6HR38jEnLzHevbk9dT5grJrcQoZPixbAPZmxft+4fAPIZrum
6n8Iqywf21SxmyoHxFdm6x9KT0zAPhWf9HXIKhTX02Mt3Xcpmr1Ts1Xks5y2GvFv+HEjdsGMOT2T
CnHsYbJsQte+OTgS3KlGDCovZrxo+EBI0K47Y0u8kaG0PzUb1ykvQ8/HbsA774ElXXmB52zj3OIQ
rjDwGPfGc5vtAKSVVj6z34Tefx3nAg6ZD52PwECEaR0ENS92ykRw6r1jY1WP+cgcoGcQJuf2LKLs
JzFp1DNr/UJ6FrYgN+Ltzi3Nk2zYkpK0OMTjMFGGson97j1kOsK4juk+bvp0QCWNJty2AVoH92Ck
HZp9GwdfUmnn/7lT+IkFmLg3sjI3EQ62Ca3Ufb+WJouy397CDh9Yr0r6EKN+N43FB6WbL4RXWLOY
XwymuOLBONbW4nshDk5Ds/e2HKl0QyIRu7nYepND8CdDeRHWc2lOw5KeYqGxV4WQsNpiXh7LVr/S
cY950v+QRbr/o09oK4N5uagjQ8Db6JcsSinWZBI/GMXOVKTg6lPtPRwZKyjmjQjBuJYGZtKuxlof
gbHQsHOppDrnYfXi5Cx/dUH6X096t/wcntEcFi28ba1DWDCi4ab80yTqdeq5TrqxfsTffaYV6Oi6
7t+IJ6MmKrbyvOERgBDuKtGeENUXba5c7DHoXyqnsdL9Q7Bpn1f+vDbt6iKbGQtyfUu96NDH7k8g
54MjnP2o0vewTjH5CwTmGIIq+lLGk0FNId0TOBr8oLWPRMQTb7niUckSNFjAHGFHHAIlT48vpu2k
nXO4DNuj+DMj+nkayID42js3VYRgwek3Ta2IbR69yMDc2pvfnT99OUFobdqpXlAy/bZp/k8QZk7r
iz+R71grw3zrqiU5Cfd+U9H7PXMutHraZLvhNA1qN5ukGToDubektINLwOvk94qikhJQRJu+du3S
WQxFFvkl3U4xz0FHBn5FtdR/Ybhnl2XGoSExB66Dq/lpVMTnEwsKAtL5FSDN1W6KPa0tEX0x1jVS
1dV32ve4wpFJTyq1kmfaz59z7BdiTC98Owzux0ej8v60Qh6WcQA8yQL0BKZXD9txajTvU6GIxwXJ
Lm615szGdd3D5NTX2MT6ad4GmElYUNYMFnvw6PwovR3dGITxJrg/0DgfBwW9LYB3acxbU3j5dq6L
dx/n9Ni05hpiUJnkErCJ8TM63J4KoN2LFP5pRCSTIPMC0Qh7KJfiCfprHXN3FktcwDTFcySLH7mJ
H3RDtbnOFq0l5bEPiQc0Q/AJxIvzYDbdiayciLVMY4oJkx1pldbFR17kWACK8W2gW2NtODygJacc
L0t/B1SYTe7bVHSo7xae5yY28FuMVHxlktE96H5JyyzT+JWZ4gDpIXTPgXmL8SwCG+AuocdD5Bgw
6v1UbliQ3oJIw6XJkTnbcJ17qIJlyQzXbXCZoYdQCy63SdxeLcpSPBF8Zcjs4cDp157hni3ufVeW
LRqIwCs7VR9TJD58LI1Twwd00lGyVoyQV5PLC6Y780MV+jVwips3tHfQsotPBumAfP37EGwpPq9W
duldFf6bzZyaP6HFYNizs3c3ZYYRI7aRLEXrqknC+m+pwNWVACt1bA4+KbdkJyc/Eczywa59yQQn
Zgm1tt0r8Klv2LaLXiYvAa1ukTadXVC7gI/jj8RY1mrXLYBivHlM8NFb663S7Cp2AH3f7q7hCEEk
BQy6KlqbIj1SC4rhDf12k1PcvVYPWz3kFufcp9kq6geWUjwYQsDUgOEZLV6K2SE/d/Pz+iPHQVkJ
uyI6SDsKJeObtl0x3ULfqqkHaKpfBhcAO6nhVjMTrBov6KrJSVPoMHq0NGM9FG8Ci4s+xRHFIE7M
PZqZpm1hBfP3gZe9Muf5Tj3uvE5xoYzsLZTJ57SUBBsVm4Lw6DrPkkdSbRnd24i7Gv6mVA9TizyK
Ng/B8BwhA+BhknuR4kcgEJcdhprsg0e0aJRUnw6RODblYk/k9tSGzW/shDertFd9Yv7QtvqLZFFD
5jxmKvobe7jFkgmLSXt17OTEqeavypAX/KhSRMoLslptf62m8OYM95w/2cguPmahc6qIoxoO3ukW
ASuNp1/OcjvPxZjlEYLGn11Me8pUHc5j4jCVX9aos+/eodEHE3QYI0A6QcePhUUu8WIeaELLDOya
dWR617plNDYCqh0dJIDqGGj/j8FA4Aka6d4Lh+dpiGtmjppozULFTJ1dq3SJiZT9z+8XPpi8Jyb4
/phd1hM202BiHFGP80P6KRPH9sytWa4ij2LCilU9s6HdUMvrEvFB8ut6CRVCn1zqW1ch9Wm42asi
gyM1VBTZcSijSyyOIVtGU0uyOTzpxTc1WM5PSHU35ciUcTTTlyzYabPmD00Z4baS4VcSJK89k4um
S76tHKkh8HZTzr2nERdF7fMaIOcfybiqITaxgrHOc5cfdMaD1GMOc/r/QuF8mZRPuBl1vzMUO0LP
JnevqoWv7jGizBJiJoHD/dqzp7cpW87HHIJmShwMgBguo9FI8/dNjg190Sn+ajyJnE+QYdrpKmJM
eW5tXDrhByuHy1ChcPKiufGyhfqaZIwSCEE3GvJf6MMMSRj4WpptPc2aXbkE8mX3ndT1taX0KiYH
L1S44aj2CvrmA8vHm0J7PCiHou5F3w7mao+nj7Vo7n4TgbNO6E/BFWudxuXes+0vPksnN55uPSjE
RUm+OxEHeW5Ld1oLfga33EdVP+55Im+NcradX98pDSQB64R6Rfp77QbVD8kBWufqiU7B2Fh34HA9
a1XBMqX588EZqiWqwdsZQnZcApYejse0pbrSSti+Atfb6C58wWOz9TUKisFJKSrZLYNS7ukvBUqt
Gwtzv0KHia/la7e8E91i7vH7z3bqfvyw/yuIr0to6QIqECXWdoPtV2poJpx9Az4ofJqSGmwmyAEi
k0kONYy5s8fHyVTIS/WBRP8ubAlFUFXgEvhxH1WGTdAS+V3AMOTgqp4E5FRpifCljlGbgWR3NdJG
CGw7oF5soGEd5B/XTLt/ymUb7wLFCh/AW7D4PvrE3uED3rAflRU4PV0gosbkPeMifmX2dag1RkJX
vrqOfaZHim7wcDxqQ9wDu4zJ8vcFYMxLaUWvCe2/DBBV+lBm9s/km+cCVNOYRHQDlueqbXatl0Ha
4kMmz6OoJJ5Vh2t4fiZNsc9c45JyLnmZmvqOUNiboL+shmblFDOydJjyM/EtWISgBGe71tx6JVjI
LCChfWVhUOtiGC5V0nEfImek4KeCmWbkQ59lYDDUcwFp5HoktUx8zBoMjzohnwTPKF5aBEFMIRS6
4BdkMhumMN0Yh8WufY+y/p45sFvz2C23OkOU1OEjTDmSuEpQc1MQSm85Ni5FXAOxZ3Ie7wFI1F7c
Z6xg6zTNA1gA1s7Jmh8T3Z3njqGABQEdYER0wkW9D63xLaXTq65yxFmLaIpLukDkXYVJn2gvddJi
eWDlbK//PWNERb9yb4Ly9gTe/CsQ+sINNd06jv7u6/RlmoWxq2pbPpZM+El7G3cVjx8ktHDFh5Pa
jpBbjn52s/wATTSe6AIGfrH2mibfBbHTbtNkfHMYHj+5Kess13RmdhM7TJwlnBUwDBURvdckstkH
O1pyF2dmVaXBnufURtujRQ8VUpLLiTtILwNnuwoBz8jCV6qpGcl2vdpqJ2SV3ZrEz/u+KDbaWu5K
o/o0p5QZc/jUJOmzwTyM3K0w2TWXft6QgFzK+QRix5oBreeXUPlCTBVRb1GwiHuXmTAJ93UeLfjv
5qMlGDyCibXYjerePNpMXFagA66yRjU0nfCguum9sFmUa1XsA6YCMd9M31c/VQWqFLAIzvaWv4vZ
jL9bNvWEkdrEIhoX0Yc7MnqjVZMN3Z2Dh9Lk3okUNPXRR85xHGLgd+HygsTSNVa6zZ5M4Sf7XpJ5
SdTeLrOj43Ka8LLydW67HinR+LHwrBaVTYiqiLCi8Lj0fXLgAMsN1+rPUmOzsZc4VVHmzCBwoy8L
KkcokOr0ZxtVtB8jXlfvK+o5cyYV55pJAuDKmuF74Ws4syHWeqjv9Kb+19OO2HEw7Npin3svRGdO
2VS0ewc114yyeZtozub2IjG30HiPmYxePT0hvHTRi1cWnPsc45lAPRXzYUHHC4Z5pzhoA6KdFcA2
0YGcngxMvBHxHJpRnRwBsE6PNIb9GezUwJna/+YmwCiYHMtxrnvO8LYSQdhHCFr0gR6rbgzoAGnP
5GOePMkHup+cs9IxUwiPugpj8t4BO6/riSvOrN9EkaqTY/z4hbutIgdecWfeuzijIRT5EbeTvRm7
/qHlElkBXdoEpfnRMyRiIvNJbwoNhkPbHcccNNRcvqQlozIn+wX26avI2AbIHEYV3kzmKJHRrOMi
sQFGOT8jFvBusf30RASI3X2MzCOWc8DMAA4Ml3F1UAd3FnBWoGfjdoQEamf7fsQqz5h/C235Imoa
thenjE2adfTAA7sKHcJatzYciJnsz3by4hMQhVObBf9JXqDYR5bwGL6wsw/r5XYJYubE+fDqODnw
H9PdZfkQkBJ8xV6TMG6fQ+qMkHQMAGwrtwz/aAtU8nJl8dW8rQ3/bzuWLPadWOqX/jYNdIbS9M8+
MO0kGx4GZy1ipNrKE/hOsNO7WcwuhyDRpPWpmDmHm9Tds5WsmyJ6L0Pr2wiW1ari8JDot7lKPsdG
PMoR6JOTYRxOKHhGTN65QhGUREJPvMX2lm768cYCBTUgIJIIKIGxHzf8KFjo+wMMf4PjeRlzesrT
xVm0OPUIsFu2/8OshLuYlVHjgIDQ6msVcpDoh1od3RglqH0cKz6U4xieMYrj+QjlZ9d7f8y0OI4G
ZvdR/udm1kbXfH5ag01GN9Ve1DwnVDCeAYuy+1lnw6UlowuKS+eGIHkWEM8tpwlo45a2f4hoBad0
NXoQUrxPrs0iKIizm6hNRfPmm45/9FMDviMMKERbxHS/orACURWWVn/Ja7KVVfGOzchh5uRwRdD2
c0IoSobdfXaHU9dW9wzRsqg8fHv5A6fje4XrMZrUrekCov1LN62/tqlPBdt+YeuFkBc279Fi+gon
HBkspRywOfnG2Zs04k83Bw9joP4Sad1OjjkhGA7zLjG/R5f257QqfoyRJjT/sffam+ML9ljqshZY
hzwFhNG2eTXSKaTmT2u0cMiZgQLfNpFKx+dBx581Pk0q34wu2C4+7k81W+GjZWPVykaEaqeJMb9k
gX9tZTcT/WAjbbQKdxZln+vyV1U+J1M16CvmFIa6U6QOXrtNkjy9hoMzXd0Rd3oug3br0T69tgic
WynHmjoJ5LVG5YZCSJQ+ND3/NMj8YPrdfIUWPV9NjqVHAGjvmPo/XdxobXL8939CBKQVBiwHny//
gWAwNQWvebIQGWRzJyDhrKYm37Z5/hKnEi01nI5zKMMtr/eKSDCFhv1wiA3nPLgmjyYo976EQNOD
RJrhFiKFmhjr1d9USvfNbdzb7E+PgZDvdHSG1yCzFDG6sTlx2dPnIuuIvDc/Rj7Eny0fWfs/KVHI
Avwvj3kfc3iPb8U0jXci2t4OIGYB9ov8caa5G3J+mEAKVfKnTc4gq61nj5IowuGBv8oyzOUqi4Jt
BgXcGjzzMNBRtU9dt3rJiMAwLgr6X4yFWzTkCJ7WsR4Ce1NlB6YDwyZS3MMYcwtcS0Z1TjSavDVb
6jNqrW21PPaUEjTbKQiHtbt8o5IEwRp5D39pFxyN0i/2uLrPnWXB+xhVd+VqnUM9wGxnpuMV+xY3
DyxJjpOOdCMkC1MfeI0SFonNdFQPywd0I6fylxAF+ZPU9Q6W50MDj5GzgOmwW+b1d5ghL9UEUVWX
eU+nrisxA5nDryFcd4tjmBRY6ADVi5ubkyvjF1vL1dLJ9CfkNsnrkpC/ylo64MoufXQMykcaMCIt
7VFX0ZRs4fWjWafNb+h1XzYI2tcxX3r1/PBFGV26w4rUX2QV72YjgXfb4T2ltz68uYwhSQI7dSip
7CnLp7CQNJtRJvScVZZ84LgxP8xES8+lWz+ZFQm6kn9/6IP5O2oOsQeRCJvgvGn6qNnxeOYYxYaA
+LxhbOfY/fJHhnvC7M9c1ZeREOwV8eAbnXkLNbYnlwWt0Ij1GhwMBdFYwirO0A1B6lUtpXmze1o6
Cz6v+39fAhVkph6a9HTYSybHgyCKIROKbKFoyg7hXfPwGch0ULmoLTr/+yopXcTfEPS1jP4whi63
lienDcNF7ahbYM7obpTk1XbGmIOLNyOwYJiItwfhdHMpUN8EtgsdKqTSRTXVhfVgjXY2XxWGkUsB
LXogdm6lrXwKW9gxZNXegq4v+VtEdGl5RwoydJl2540KB7Cy1DMRhhc2PlbwQlhdmsbqb8BChxs5
Bf3ED7gjVsm8aDQnFE1JMrfRlHgAEz9Ti360Lni9GLcRvZjxad7Aymgc8+Lw7yuTDRriYHpyJx/A
s3afZmDIHUWDGy7V0Zb8WHorQsd98imMqLB4n9xhXM8Lp86v+1vr5i22R1gbgNVizI0bq+iNhzgs
eQOjkOtVZZ3cdJI3UGe9mBkhFAzRQ1S+VKnnEdoFZQHdvMaq/EI1mX4ywpi2NZJQ2CWoeavzazMm
TFRM5JJSMaet9KM9sHQ5Wve/U75b3g+7mmgCHhiQ4ZB57WiF4gIlsxPMVEpJRX/qeJMHgrWWY0Uf
fUmafarPVtU35ykhcQUAaO2zelbOMmCexXSmERQozMhxn5lZPmO1cUya1jXVekeX8J/3OwcZK8tc
kkexxivxyW0EESVl9rdxQHavgtD7seZ7moEcG/chLpxH5aE46ZS4qQHkSdl8m+Dc4dn4WIvDMgS4
yayjLjBPmqn7bFZAkyLP35sxjrJ0SoMTYVd8dRZ7o4/cEkIexg/UjACagwcZp89Z031GUfEZdeqp
gZy0Ujz8G+UjNos5A3hHPAsH2CwBcI9LKMFy94VFKppiOvMsfHxMkBVBsxjBtJG6Oww9eH2/BqfL
1v1EizeDVB/fhzLSaB0TSys6/K5TF+2zyAXqRM6QJD+h+JBbuAB/jj+teXAYeAfJo8CNtRq87orV
EdwrS6zh3Mn+IOS6RCrEFOPlETl2m47cxiC+4ib9dvHFrVhpAZPyXxCZHrYynr4yOz8zo8IPWMb2
g6VSUlbtuOn4njXFHWvYGOs6AF8wNHm80+XJgYy1mSz+5rqwtolkYasKLsaMhYGzUAbVeOj1Ycci
nw0HQyGmSEaEJZREalNona4Vfx67+vzvl5qqPz9JFgt5swWeSk6bu/FU4I1ydQuYtpmvZOUR3QKk
GcivZ6IUR9MaFjQ1Ze9dAg8lmN0T5Rk4qzmUMuykB6QavrGjpmsnHqYNXd41zbpnmlDJ5PntYSzt
t9iCDAUwGvEXfw6BJqft0wVD/l26uUmC8j8fWLjGkuMFIj5bFDKIWh3KJcnEKkJfDrao1ajYU3Wy
1YZCL9QQ8KcZIBdHo1sMvHE3tsQl0tZzIfehSXjUFGID5IAoYG1sCyzmpEiyALNPeE8VFuQqNsMH
h9ket4Seb28/JTR3ezwd41xy6x8q+zXKXpOQa6Ftu/NDlzJUWnqsap//hBvYAQ2VC3/L2Q4k/1pJ
wz9IjrzpGBwQdXiLzICrxGCdU3Jly5a19mh6PdneveeK/tAkGfj+7rekI3aNaPUnkuFnxetKOTt9
w6DrfMYLq8lwqFHmxkoz644CKH6ilgOV9EiwL79UA+9RMwjY54g6664boAYvj0Hl7/D9LlFhOoaQ
vy41ezyfHvILAVS+ll5Qo5i5FyfenjAWIXspNkbZcMglZrw3cgwyVGyYXCQR6/LSweEQ/wrD23h9
CcE4MJCEsFWvQZKDwc85tOSamjA/gIszNMUX6UZwknMAMW/CD1laHEKYrPmgGPMrUH3EAof3N6kU
hSmLYwgEQ8fAkGC8GDaZYet9ZUTvvs/OkyWUNBb9a8QVIg5nvDnAdNZt5f6FEFJsfYgUXtEXtwXd
CDpxF5ZosOV8jRM+fvGrrdPy6Oty77TNd2owXVEdZN2RrNIUctczoT976Veoq2sAshHvlbZ2iZ0M
T8KSe0XCQ039QP8RSUy3MU4mphW2BXUpTRacaRqoJ7YjjCqQFGpvJvROTCQo+3jX2Wgvg2AtKDn0
bkJtjGtvSXTEIykNOZoejCUbEhPrENY1Dtb7pscfFrkc6eHor8OKbTjoBzxq1vwr8vnI3a3clPzY
zOWwGo8Kf92ISGRmR7KsFQtKgseDRAG47q1LUEdl88kaRsrKFJPaDkG4fGEIcoUxQWeeB3dF+wxZ
XcmTbEaIiZghlp6Fg9V4PLSVR9aHus91NtH1bbXVOyHG5VyJc8HmJ5yH17lvnZ1KjTeDehhI4FhA
fRrtAF8nD7ntbz2PqsA5fNGlBGFkdlcTHFqQ+OEhm0N8zoPxowwXTJVCjm8VHuOehB+YAaLn2JT2
5L241dF8PGA4NkJxNaTFPugml9D8ov4v34HafbM5PkkLE0IRkJaE7aR9d94yLud8hJZLJrmmRioi
uD4EF4ov0w1JzX2euCuWzN0C92dR/TG7bpkwlZzapX6ym/QWNk59FssvurPOFPBigs3LJ2gx80ag
Pa0J3HdHi1lPGpounXgUEXTxH3hK1hGVzFrHZYzLy6S6kN0u2Crv2oN+WI+2C5Utpw8h9OmPcozm
cxI1bt3oTEPNNm/sG/wwcgspQ8IXOcwZZcPthV2duc0s3pvK+Wh7kENMd+tDloNLGYINLGisB4U6
wBVATSuks3TQPkCfNe3+uy1JuJUhVj6JL6SX8cKcsA4uXUqu3Wyov16aojVhKYw7lBdBF/GMX4LT
8MznpF8clK+uQDSPQvnKS6a5Z8Ce+yx19qmEuzESiw6RisMXlcNk6MFI2ITjOm61cTtsmLP+R+nN
92C1dy1p6uV+j77ABkRvy8EB0tBF7J1eDnzBMWH/5OIKAojXCvNEEhNCENNYbqCYskp5J2n2Jhpr
jApoZ1xbrF/LGH6Jc0zmgIvMZNKe+EhlLuUWVbW3eeyIjY81WmqSPdgCtT0b8Ui7rUd2xKv3w6yY
UHJ6y+byL/IzcGiTaEZDGfs6jMS8mkTzUcLvqdJh/jPTfJG6Ji1686KmBAPC4wYqmbMNW3JvnKJI
h8LWp1gR4TziBod2FvZXT4yEBi1SEEPar4GDE0uP5bGMxJ+QucaIn4/joDlQ7koYmJhF99eNk80A
WuhESyMhE9BLXISxWbd836iCmowdshtVf83ftv2q7IP32xq1XIWasEfoUkVtdDXQV85hSZq8chD/
bvvh7inD4mzMcs8pejWn8qF39YHi6+ZL8O7inHs0SKgtguEN6C4B95wLP6TiQ9vaLwZeL0KgkkNl
BYFoAlfm1jUnODKcPC7Tuyrj5w7Zc74ZDVOJZNzYucQfdDNhjhSR9YbSLUFokoZIXzm/fEZm8Vgi
nP2rHXAPi9STONEDu/DVMsZj57CGzr6MHpo5B+6reG7KF1tFB4JbW0nQnVy2/5LmvrVKBbZ7SRtf
xqaUsWCsZgviCR1d2+W0A+jqLSjJu5p0yHqipycAV7xijsc7jgRCswKx4sc5naFRpIe4M96qsh+2
s0ciZHEnaMHELEjVr53zzvYzeWt3Vvi95/8MQxq7qW3vYuRcibsNiwnD8rLDG3CKVfGTMRDeVGCc
qjY7DorPHB10G7vx/9auegh89WaU8blLsluLv4Y05q6pqT629RUPHqQcjjenmVo5aodyrJXHQXMW
nYfk1fEl+T/xw/ADR3F+NwVHk6E1jJVFEAT02oNSkmxunOpHrwPWZJoaZyH5VS++xeP8XaLF+hO7
UO4X/7VG4KyQhmw/Ec8hV23oCeIRd/ybNuHAI2pvQ6O8OK3XrRWw1PkhZ6fCxQkd0UPVmYJ+n83A
q/1+X9QjjZzduG9H6ncovF5XpMlG8P/c2ldlT2K2X5OEfY/xL9Hr/V0HHui5kTCSvQr96m2yeb2z
EpU/ieTbz8TN+KI5ZgfkKGAS5RbtFUzJTdwBvEUGirjxMREYbV2VnkzkJrveZ4h6kYyfKZBkUFBP
pyZaPsUjIPZccuwlWrNA50cnBWptx9tMAoFnx2Azx0MqyvGPJ4msDwURi5hUFKZ+JDGWaIPwCxg7
oEBbZknykPJ/xdIWnoLcfO9t9oAWep2HEE+pZ7Uylhk00ywksJnGSRH8nTlwQBQ5JUmP99/lRysQ
JioDCh9q1gjEPuUcAB8m3Yj8Qmc8QDFf/wcVfh9eGt/89iB4r60mMdcObnp2w4D8zz5yiFgpCSFU
+WZ5gtDz607JpSZzJjr/T9yogWl5TNKtjDBUtdzAx3YjxuYI4maBIDIe6GV/G5Rlb+PnSmATUwOX
eytoaJm3yYiOkEnR8LxVr5PHwOrvhSKUix8LHmRdKkbm7cmbEsiMyn6Y5fwf9i4E7B74emeGFzFx
kYHBnibniZmULqvvrgB9U1DvEfbDV1oTpI5djjJBWiWIFxaThYK1IC7SJ2tCnA1DUGhGdsy7mljC
4q7GaxuH/AN6Nt+oatauNrn64VOZDTpmmtnhgE37kULUr41g4+rwJYpcHNHJc+szmxsX7lpfc4SI
eAzgWsZPkDrfGyGfbQukU2Z9godTKOFeweeX018TvRkJZn2raW8ywq8ZxT2Do4pPdLwoNvMJg7F9
cNQP13185mwNiZr3XlnCIpPOG+QExGtZguFoS58hiXwS1QUGGlRbd/Y3VcH9XHKMCOrBWLv5xQ+6
dkO9/SczoNtyImShBygKLCLxAfyNtakfROtgLrQMJlNjj1lnfBjkiGBnbEsDpid9RtuoLn51q2mr
BnqHWcLh2emo9POib65ar1Fti1U6i6tC6ZuWUITJmHasFHAhdtjYIGjEVQaGJS0p/CVpkW4o8cNg
lBtvzEvic1uz3kyW4+8Jt6qty1J+xv56KJD+b7ma4iOVTwj/ScMJ1OimY4wt6Tjg8BxFbDHozpLn
tBiMKyTIf18knjrNiN53Bl2Z3X3CZ+z2ADp5PlhuYqaGj3HTvFHZ450jfSytqdrCHyIhY5fJPQHN
h2JahVtcBn8KIh5PVu0LCovRN+OiCW6uhZTJ7WfT285w7k3ffcztiqffHORJ8U2TcnI4sYELoLWK
IFwkPunmjI4mttDnOgSAE+ClVyRAdjxc1msVvCNcEPfkzv0nhwML9hiK+b8ve11h2LJEgJxfHZqM
4XUPGGhtTYxIpww2flvjuOQ0su5ta3hi5rUnsSmfPXvsiIuZcmd0+zgpmcfyD0MqCCQZXXMLU/Lj
gvFgF0TOYwTEQ9EJu/WglZ2oO5hgTjOJ0lnaPXYxntTCbOpHUUyk5KaY032TP3EkMLEGlDieBXOC
Pumw8zLfFkM1beYmqs7NDNdnAHy49iwXKqqAia+bTq/9bOO4ggtT5WBR1mgHKlM9CkxiM+fvfiKK
EoiIF+7dy6JjSICFsXTTVwwMZYQ9eEo+y9BoT5PMLl7Ui7PISlKqWt9iXOLIzmP10cJUwIk1wi3F
0eRxIF4n9bAHkjo+GC0e7yD1G4yS1Xepy+RC26A810ELPHo2jVeZRBsh0KLiaUYGNx15AO1Hg3So
6/Pk6DtXdMz6NAF+9Qb9zlmRlkg000Lr4RjczVoftG0Yh1A7rG+NHe97PUQY1CJ/EyBAbXoj4hli
H79oYEcroyURLkEJ7bjpQIuX7SHhJsc8EmgdREOyE5b/G1AM/7fx3wNclXuzC5CUslabVOPOZv8Q
JIWF9Kq3gpqpR1kZAW01IRdngAc8jE1wFWR0t4VHbLYIKEALLMBXHQ/OF5j33chR9m8WW1dqeBgO
GDgYZm5BZzqhcO3hi3mDiRywRk+Mjpp+GzM0v3Cn0I+4GrgbVOn0SSLuKhi/vdT0I6zbOSPiR4vs
eobo9D6bE7bLotUHp5/pL6uWKnb8TCdQc+YjB6N/XzRWbW61Dnzs+ORSVl3Vnds4aK//Pi0e16x/
X1kKV3icRM264FJ5EBX086E1xZsyWgMXd/lJjd1/TTE89lq4L4Y7uS8joXAxFy9M6sQxJkSyGkOH
zJWT0EQw6IPRWPd4cOSPPzj3ZEDgiGO/Py+/HZjj2QxdA2C1mA59h3XbAQTByTb1d4OcuMZP3fCW
p3o+dpS6PHmV9dAoN7r9+8USH2mHm3RQnfOy9HZjbPSqG65sGjFJkk44yD6Gtg/WnPkxN1iuesxn
C/FmOajZtIst3z8a1dXAlcpsHfd9VjOYt/sPMGXx3yzXPPizo3ZGDB+QOAT9E1UGwGwewUwioLWQ
PCGVpdO7pzBP91PjXFAEnQODPVLqya/doj8tf05dRLjv4oSmHOlt/b5kSZeuiyk8fc90UN///ZYp
yv+sBkt1Q6vLtkHCe4lGX++w68HZKMz4Za4z51z5p6S275lveu8tBumdU/f2vkno7UVzORpj5t1F
5Y5PkZXydy2/j7ZK+YLuNyQYaelLy+w1cEeLUoYFI6h9IDA1/KqmJn3/708bCzSORtyAMdBg4Yq8
4N3ouE/nbRGcGm5/r1Y5b/79PiUifxgKAWZjA983TmFBPstvZpuY34nCx9FJ1d88LE3/Y+zMdlvH
si37K4HzXMzLvinczAer72VLcvdCuDvse3Jzk19fg4q8GcgsoFCBE4Il27IkkrtZa84xH2pLjvOB
IiIM3Lh8T2PiV8te+4zt3J7JMbQP+lixhACOgtSo9bHM29nGJ60Q0SxHntZZuRBmD7W+MmEOuKGx
SisZXrRGfU+hRC1qDe2xEVnVG85VTHZSYDPMq9NQ8eH3qlddfkN5jGeCdvVbFiASqiHD7LUCKEnU
BOv745itWOqPKcW0fnjvG+2itXV38VXyU5WM6nGMlLV2ICkhktb3UP00psAcb9dwj7tghZxgavaV
3LxFaInUshev+DCrdbqFN9ScPNGIneU4Wy7dwaLOWiO3yMdkGQ1GvXcS0mVyXDA+1+aDQP238hiP
jx0okBn2YW1d8R3igFLQJ7bp7LwMmn0XdnIJLtdeKZTwB2NCPvDR3DTaI5GoxYspYmNP2NXMbZEG
pjQ+nqtAMVZ0S5qFV2vagYklYS4tm5UZxPIQSOXU+159RbR3DRSXmDF2EZU27YWJQH7IlDo7jK2G
5Rt+8ZI1Ihw8Jn4s8twltZsYmyY5d1Zh3sqQpRS5avVHgW3JdSrzjU3y3jZC9IWGeHEmLIKXuvDR
wla+jKqztNza+sjJlZt1aXhjRi7XtaVrR8tExXY/u2zfn+PEj95Cmi2oDJKD1gtnZ7QVZbZSCz8b
uzyg3lduZlbCVhdEWTYURfsC4F1iUiTw21H91GNrPpRj85taO3pSkh6CWhhbXDLtKpADxqN67F8y
rVvGoPh16fqnqiJEOla8J4rH+qGY7rkO6X1+mFnoLkokR6ltb0I2+/dZ10c8OCjquBsBJ85xz1Y3
PAIOG9igfDOS/CsLxuGrG7WJvMM+k+06sh/xRDW9+EgaVPZl4yYv9sjh04OuufSSNKv2UQZ5vx+n
m/tXauuJfWmLaCI8posmb8LnFot6WVCz7lXoJWC40ZKDMH9tcASYlsNHDH6P3Bml3rdmqLPtN2dh
67/fz32GWPqtne8dNTrEp7YEj9i6tX81g2rnZiiXasDK+6Gr2Rj6qntSO2KIjMo8a2LYRlY+AOIU
Oh4syWIVl/xSoaFLBzGyMDX4+nubNufUi9gXgHUGHy1eaOvTzqy1R1w20UqLKghH7C9iwVHPqQuB
Z0StZFaEFmjC1tHl1S7lklBhbx8mEHc8g0CGAoabU2IXdpzrfZoz2zKn102mDORedyGollDfcl3U
A9rWAlX9KJEgosixrFVhYleRYYbhUBAOVhnRhp3RsHRGnM5gg9kdjHJ4baXqLsckUBbqUKybTNdv
pom/HTixuksw5JmpyOqHzHLKbai68uyZECuApygrkuNY1zC4DH19MngiaNVVuWjzSKcESRoU7a1n
WBLVCtbqUxQCxmXpP7zCSIVQpjnmliLO8Dr2h8qD+ilTUwOiR4jdXiv9dtlFRR+TBR8QjlPAtZDW
UNMKyEiiT3VjRypTNy2Xjvf+iMXlsheCjV0ctwxs6VBri4DEm7XfTFU4NLVPJDZ9NplBy6fJXOzT
N5i9UBj5oqcWcP9CAXDxFhrNDb3sk/BseWwzIa6moCCiq5FK0lv3mI2CtoVTfIaYmR8izxtehUcI
TJZcdLchjPj+Cjzf3UQRnRtDM157BEg4ZtJ5aYj8TBs02gWq9jN05gbxpXlx3e4pkHWyVPqo3ESx
ku7uXykCM2REWxoZQXAYLGhnkJ/DdZi36iHKvN/KGITrrqL/mHIStiRfBw9hd+LiULedXaorzdVf
GgM7qDUW3SmFDA1mpGZmiQIwfgr5nFxHEGq6OF6PI7OIR01DwTWGwO4BW9NECsN4ROOs2nYN4TBw
psvVfYQU+aeWSh+EbfNFx57TcEjsZlfb+kuOf6gw7G+B8UHmLcgsoAHIV4vD/SZTXHgLHkg6DaHR
Y1kqq9ET+dHve4fsAj0+u5gftRa5PVFCy44srhphku+v/zwbAT/0a1ctkbXXtlxYLf3mjoTqivzu
i+blU61IRksLsjX2xdE528NTEV9TGp4XBIbiIkaaY2aQNOtIdrdwdLon1UsfifEermYx+ps0Zx5O
Si8+SjYoD6JVl76b51d4HvbJbRKs60bwrJY1lkJLgHLmRIbBQYaHGkSbtvObuTmx4pibbPw0Rr29
n0gAAwU1hZbjbMOvcFttlftDMFcKlsRKoagQbYVD3ktv9GtkfVsiNa1LnWjIvGWCZ9q4jRa+F7aa
6DxbPV3e7zoAqAsb9CJp9vdj13smBZkgUNZ5opDiA4AvT5pjb7awjPsaKUVXm8yjobm/f4XKv5rL
oI9exjqOT5ZiAbiRCch/Ivg6vfXWDsIIKhgPrQZ5zXaooU27sbqrfwoFGzZEPZgYKIKONd05iKeQ
qugQC9n2K00vQQbR0zsWCkUjiTcUz2VjXdJiVqrasC78sZr7kpipvEkeqSMHMw7QMo/KD1y5JLJi
hrSDMnzSHRIS2iEPvqzOPmoCn8cYOacEceoZCMNbh+v3FensuFDpPBvIVBlVhRvsAKvyGn1rRfff
uaQmvUS/7j+ssdbOpandWPLgP/dQ/9/PbDM17CWrbXsxtSlf7KGEcmXA5nDjlIqbZUfbUMczXySy
W4eJpl1V3P1LIn5pllJbBUYENcAZPW/ZkwgFbU3vtogz8RpZ5u6+DiKjujhSf8YCrtBgUsCbWlWE
NCItvW+ZEdk1DTz3G/J6dz2muVXpSaizQwrOtOmqJ59qzqzAm3GGiHZhc0JvXnrBuTHzYhe2SbfA
3gMsPT76ZP8cIyP2ZqbAboUTx9+N7ll13WQn0woFosHeU0e0zh7VSy6d070FOeM17HWwWZU30wXd
lgC+N4CwZR2E5baaOghFZqEpC9Ri5TYunwzz/q7zx6vAFbkM+97YKF1BpVnVrG1gH1qc7k85b+4+
z5TZ8EIWiL5SJhWwIkv1PQjDhZbb9XeIEZNmQF0+eeG3L+F2tUVX3nJ7Ak7WAbH1KTl/2iQEDwnk
vnQRqzU23saWKzfZtdKOZxGTaF86BS6vtkJqz5W66DS63xJQ2G6g+rrT8ezu7neBSKN9G5rrGI7G
vlAvPX62Q9zhpahKFZzK/X71nVc9YkeYNLMuwlrwkFW2uonU/IXsimId5KgE7qWWTkWEZnVorg0W
UDebzPGZVExzPcR6uFWnKoaM+rfe0d2NMozqPmzREzc+8IpKp6wdDmvHzFSKHGW8bBwkyEYmNtEk
Cq4ZkfaJDflWOpmKElez5yGpw1KfUfYAti40D6ex9Y0ZRNBnc19dRCYUqtG0NM9NFMCljxBtZYw8
T65X7S00ly/o+Dd50YAl41Kej7h8GlaWZkQExzShFmamLduiLaZiWbLURD7Mpey7VWEweDt+9JyH
OUueRt1XTWLvC52FWh846ptEAAY849pGIrmMGe9CKmiHAgqvtAutXT2ttiMNe4SdB+5S6Cat4kY+
+nrLegAh+jXgvF9G7JbeXOs9bvX6g0JWv+hoQC8VJTwpihz2SgE3Lzd9+edXWCeGfY/vOq/gY91/
YjCGeM1u6Z8/G/EG3bK3diGKQ4h4bGnuNygFmpOaumidfRCi0L22LRXNFwNOywISujXzCnhpBmkD
b3W4boa2WPiBpe76nhel+am7nAyUtyk1r2qThScbZxWUhvqsZJgNepUc9PtdlyyqPPaP3Vg0R80L
jFvVyPf7PTxsqEE1Ve7Jai9TMbwXbacvO5o7a7Ac6Zvr0oy3yfhhHtlhVCQrI81AYvK33qrQmqcl
JhLqxBfd8l3YwxFEmLpJEUgkCFUTIVZWIpJ9UJkeyzqKQXnePTtIQB4YBahlTXdHzT7GbO3O93su
xsiIWRkjkPGuBuRaNqEKrss3Fl4VGE+9Xu1rkCqvap+HG0y+Djgo/1Ziyr2Z1iFSfPfTLaExdVY8
IkWp/HMbsTCNXO+lT8ITPcLqRBpAsDEsepmx427u83fOCucY6gFGhSxZ/blIrBzDoeQC3TT3nWxL
rk22zdV04+RGMa9kbV1yH4SKn4Q3pyzaeT19gmOobiQGH081yoNqKM2TEYUF7ctcnecWJelGjv1j
6cp129gm8jcccPej0iGIWQ+Vs9EZMqCUDvWjUrYfoepHxxqUvI1i+hOLGwxQfXSOGIhpGAZk+qJr
HWb38zXVzROpPQ4GD8vcdJXxpOeSl1I3+asnbWwi/EeYShU8O6QTK9PjFvYRtKWjs2ph0KeDPHWj
E5zvN+TcG8veNbNZmxgXPj51f/+w+FxYCY1psGW9H158uPoTHP0NuDr507gQtEi8Ur823zsaZFVB
BTCThQ25RyjrqNXjBb01luRmcOxdX8MqKZ1tUGsUELu4e9S8/s2hQkr7NXR3GpFgO2D7bw5CCAww
VHTH1j2NQKjmfYwmbxgK7apFpHo3MUstJWaibJqYjIL0574I1VVCyIKiPgXs2bFCocgNIaP4iQah
CD/KMRV9cUA3Svd0IjA8apm1HPKN1abhmzKq9sZxCgNsrRG8xT3bqlQZ303NZDPROMVz5L3JuDRe
OqtjT5EnwBaj/mcg/ucZJp1eaBNhxFNPyCiVm07az0imzkHF/hKD8nQp5CpijV2jYD1WZNnatqE/
E8JCRRQvn6XksCWVKN5ynX768JDOfZUQyWl59qoO6I40IHB3AUPpS1WEmywdlackaLQjQRKMbHo7
Ws2SzX5wCNQwP2cvSPC2httA+XA1aiE7SsjBuiQE4MkeU/YjfMxmW/3YdhltYZLoN9aOFxbJ9Um3
WuOmVt7OGuO5D3J6k2KWOd5vsFc6S4hTkIGdDqCcLY5B2IlLRu906TdpSZPAp6TTNV+K2JSVVX/n
Gn7+qAkpXuO132SJfK0TlLBhpj1kvh7ehgjTjZNL44RbbqRJk9wqAcAYU2Z4iI0h4KCxYSnk8CjV
aACbSxzXXy+pAOONa6Tc//W4VeXequ5BNOlCI5QragV+6P/5LbOvXiKHtq9FrPT9rTsFs0klzT8v
0TRv0H0Vw3cqInupMMetpdm0b9I63neoTcUI70XOwhwHAiSnDZBXSBSQyd7Bv3JE41txGnwVXh0A
Ai4RZMeQK9ooAGs4VNq5boFZ2H1TfTZASOLGJRtJswYQt5RpCFXRjtlUpgupQ5HRs5WV06L555RA
dKwfxH0rm9MzolVpP2Z2Yn91bfRuN3ifVYQPKyp5wJp849y4TbpLwVXPc6KgX1WXwqelRBCm0FQK
GvZS0d48yPFeFBBsOJ0cOjHs2LHkPrGsc6km+h46rv/YhH2yHqQLj8lyRwio7/fTzEyzYiesSbmp
Z+dUa/Lz/XE7RxKGrI6cHasC4O004tqzydlYKnsldFhyDX/YW0UwWlwrtb+UEE1JrTf2YwDSe4OP
uVo2w/d9zm8DHHOBxVo8GjYkQoA6xFXSJyWs5yx4H9nlH1PDZRXAgno1UJajssSNOt2gWz6bAPCn
7vXGr8K3vkt06H9R8oRuVeJOsuCrGkawvp/H8JHrfVOrn1HKhpLBR9mjuho3cVoAnyXal+UPJhjU
ZRmShlNuUBKJR7YrifAojLZ5/zA3gXsdRyUGuzZFmXgTBNtLO++zhb4Wl7SCiGJ4TzqSr7RKG1Yh
9u3j0BvDEScXCzjU772Lb9my5GdqFk+WzoSjclGSX4oLXZq070po8PfWkMfaTtN9+9mw+gD11xto
fPtpTIetarvuI7Z16I8tulCokvP7lgZ2yTBLLY8gXS/aQp8M9sRlV4uobb3z/ascBc1etezXPoOX
a2ZtD3N5souKwNkPeVJf09bcapki3sIUhFogiWNTfJP2cZ54V/hr5Hqpjlzc7/YS3G9WTGVW+lEP
TaVG5FEyHSWKph48oSXn2OMDFXWaf/gFk0waYFwdMz1ahSKEjTToybtaKXtK8Mdff/zXP/77v77k
/w5+inORDkGRN//4b+5/FQi7oyBs/+PuP65Fxr/77/zrZ/79N/5xiL5qWnS/2//nT61+iuNH9tP8
5w9Nr+Zfz8xf/+erm3+0H/92Z5G3UTs8dj/18PQDw6+9vwrex/ST/7/f/IN+LM9yHcqfv//6Kroc
WsHTT0Bw169/fmvz/fdfumnfP6g/P6fp+f/5zekN/P3XjZyZ7mP4v37j56Np//5LsYy/qY7h6a5r
0F90XE3/9Uf/8+e33L+ZnqWaMN11z/R0zfv1R04CQsivGerfaDbrOr/iWBqsU/fXH03R/fk962+2
oVmWw8MAHm3V+/U/7/7fjuJfR/WPvMvORUQ/YHo7Ds8FOG863NP7o8bP01sGggZNp2brGAbf//qg
Tx/w89r/qste74ypfwdbxVgSV9IezfCCcao5/XVTkll0dDSAYTw8+jqrqPtDQfXnQ/fHe9VvTvX0
kyX9ln89wf1hJy27Y5n/+XBxb13820P3H7r/jg1s7UjSwV9Pef8Kjk13NPr/fLjVB3GkONQwskQ2
sdABW4BJZWIM2bPJXBfoSf/qY8Ja5wpdzA6DiHTMHj1cnGDU7LVdofp4iw1PLrUErgklTGPdqSAS
RQGwtJcHP1JDdkPFzWzHaDPEzaHtGu/Idb8Wigvf2yE0pFEbtikUrCLCw082UDZc9WwwMB0AaEy3
AWkrMontDQ0OH4VhLxeKhh26KUB6OZoOKyMcN1EYs2CzunWfMIM0rdj0bQDWjGIqpbXxofeRh/X1
qC2Je9wi4yAhCpsr5LH4t0l/eZEWtdjXLqnQTGlUtOJ03MW+syEOtt6URkfRTCHM1kwRlBVmeWsa
l3R3MQAJyYYchCypDXZMRa3NMGZKXhi1Lvoiik2SWOw+u1pFcFOOk8ah6TdSOJD4dBw2RzCoW9Cp
dUAhKiJ/B1sjc5q+87QYx/wIKCxY+KkHSsCj+QjbzYpgGKEqsRdEw2wMYaHWyi0xr7TWPpLTgWR+
x5LM3g2u3W9Gm7UZddxtPQTVgkEBO4snBKBk20Q7uItxAIGrvMU687OWowZCFK34hY6X+r1riVYb
iIeTzshqrsaXP3qgQmpTiWkyGbeUEu2cJ3bnAuI29JAQKVaqcIjKE3P1HCG5fBK1dTXzzlmKUhXr
skTqGnixt47G4aqpZC5Xtth2upcRKYyGROXotqyil55lyBkLNlB0GcxeWAgsdSbjjo95Ern9M21C
0nFjpFaZVRZojk3v0qgK1WotPDg6+y8lSc80SmHtlCaJ7eSeYIj2Vq1jo9yCVbmry6Q+NuqgXtid
I1KB4xKa1VaM1XBVAyzhXhAFvBKVrQBFPMD7/gobopwrPTTyPFfpbqPie2zGDWvP+LErS4yN5Lws
h75rtzTaMdlh0njS2mqY2QEJyZEJKoikMxoN6KG8TCTnaLS0U58iY/fS93iow63fSYV9i1EvDXJB
F7WJS6YWLbrIxCjXVJjYmXJaHi3UKW33nDXdpTWyqwjRlRs1x6MmxzrXo2wdslWH2Z9hThIgYsde
HELFWgfFyor8a5UZMBOoPW1GjsCDgYbJo1zNRjTntAsoRFXgtCH9ZcZb2zaIbWODdlOrELRqqvrV
44VYcdq89C1JGaLBqunQmiFUKU2eJV6lXVTak5tWOYZZUJ1DlNBsfgnMpbqanjqWEhF//lh74UY3
yGpqDRtsD4IR9FmWsenTaj+S17oyFM9d+KTuVQrweYp4pH577u8606Zri56JYPkyHEIbn0KnAi42
bEnKiNbTX97FVXcYsrK5yOTWqJAVaCuHMy7Q7x5p7A0BZl+b5ko1KuR9vrLTnKb8QrnwOfQJrfgI
+1mWaY+OZUXHaCQZyPoqwzH9gV8A00oZyovSJaC5vLLewkHJN+hlfyesax/w+Qgk9Zy+yKW3oyRv
FMv0JNJEndjgWk6y3yQ+hKuwBlJBRXJtdxHHi6bhg9MrrH0rOik+bEyv0Q7I2Klv+MFjGTIYhdTw
NvGAF0ZSWzBRNa3NBLyfU8DV4grCYeDfctMJ36yoRL9MVxgeoGwB8yb2yh00dQlY9lqrBhhp4ja3
ahCom9KFMoDHdyOpWCxJq3HOUT26M+TV2AJ3vj2MK61klzlStNdKl8bVZPDQSTnDhLFx0HAQZd9c
aRCT6TFQd3aQibvBSjfh+EWx6i/ZWVxEOz1FFtkLs5QohISrzbyQ6GtiIYgxCsJ9FSvxOiuGjW5i
9s11cxX67g0oOXZ7namgipqNLakGGZg3moGYLr1VvI5Ort8sTGPShvlxt+vjttvdvyIQ+Cuws2wZ
QeFkouhJanFfuUTtLeI+8iTyYz+gKxihEhnFYHHixeUqjglNSp2TyymyddS921TxtqJivu1cu9pa
4crHQbiiNm5RDdeQJCSWBuk0yucxVTSnk/pFpedvWtVvPurkFFQqWUGBlqxNbVXEUXHQW/MrTcxk
FcremFHKtEkcks2i9fJkBkc32VfDaC1aaHggKk51hLnMhgtn6/U1iSAYSy5bgirY5Cpa9GYqEAt0
dR6p+Go5gR+1rlJnNhC4lWuQJNUhJugNO194UGzWfUlVWuCInZeTFaVAOGniqMtUlL5lfmnbydPb
999+ov5QKu2uTeBb02iJG3oRI0p9rEna0TJ12A1ctYFguGgEpkjj1UTNhn1Zp4Si9fT7ueEze2rx
8UXgtbKeeJuMcubS76pFaVUQV7J2o2sdrxY/6VgW1TxigUF/NCYNiIWHGPH2dRb9eiy0raopm6an
5V8529AzcUf0YoXFxH3Bs7gNzLH8MnKjYzBK1KXqhRe9JbQjyskea801Pr5qmXvxV836hgAvb+lk
AoNJTKGysNQVHitxElq7pfSCqyDceQmO5bJ3X+ipmeaNruDNBG4zox1NriGONhH7cg15PFpnupAL
VZUZfeFVaCDeS1T9xfWod8k0J3C5UEeUtRh0Rz1pHhAyVjPdUy4OQ5rGpmhlZjgtSrvd029FjfMc
J335UqmUaQq3PsYoptdagvLVi+SyMzQibHxsUiWXeeOOr1wbOBGUWYTCeWG3OH2NIETngIYdRg5d
H7vcxQEtaJTD6OPHS1AScAKda4YVG+gHl8Istr0V2Tp4VL6dOnypjcRkuUSJSZuClfV6pVZuvkhD
0kXxrNB8AWjZyj2Bsa6vl/PO4u/XhGfhBiF0ygX7XnS40MJyBfNQEDSD0CZgiZAk7hltoQXE2WAD
im4ZTPhHPAK5MFv6jD7B3aGmI301Nrmq5Eupa0uKlgDDxHNtiZvJK256coaGQOz6VLzWJ8VEDB0r
g0NG9kMkoNu3LfLyMdAemP9h8qvJNa3GdzW0PskahqDWEjLb982+cHQwKFAnrSgl+z3GdV1Qlo8q
9zPqQQbZZnsbEZvxF8nQtqcM6fixEtWqiX68qtvTrXwcFYDRyeTHHHXzifqXyafh73Ib4IhluWg4
B+y4GnUX2lS94+zash92dkq5JIIGSW5agW23eFdG73lC0D2IZcFKT7i+MysMVzwUBIsDpv3J8kzf
O4KgmrxY9zbScqkS2SGD6lO0eB7C5LtzsCYpSlRDp3XRK7g4wYDdxrOKBrzZQp/2e/mld2991ryF
SO4Jss8XkB8urgiualf8EE2RznBobtskAMjRJY8hRcG4hlhbT2Q+R+w1xTqHRvnsA6eZh4aJiFOs
ERKAqMIKyXLTP9ecccRp8iErNR0orTvEefkVUDjBs48zeSz1p45mBzzW/BInqIZ0zdwRcYhtRCGt
tUaORojvuo+IYxDbAd3QgzvXulow6JJSE9VJsAzb8itDpKYk45MP6vdBreSm6WgtZj7UqXAI9m7o
vaqqIK5DEN1VEg4R5eWFwXuirJkJYaLDbQJ6u2Z9HSV/r9TMGap3uDrgwCUuYVF82DFkfMx/wCgs
xOgasXpei0YVy8VDWkwWuMnS0ljdobeyrwoPH/UYBRiFkNh8H9yuX/gmfXTV0xMarcR2RpKYwrwZ
31ADE3GH6QJjtI5DoYuelEHxLmnYDYvKseIHRzFakpqZWtwC12HcnO0wJsda2N629Vp3USacMmEH
cswQenoth/wk/e6pjjyUN4rOwt5TaXupMezreTOiHcwyY9VFqEPKalyNVsYx09nZjAXzN/LhoY1+
zDR68zPUT74Pm97qQM6iD631trsSVRTQ+J/1Pn6YNuwew9qFfabwrgqkiA72LUnekt738HkpOur0
G+jJUt9P1EXbYTUw5L5xqNUnVjszJnu8CD1nVifsq3tbwaPYkWxR9N0uJ3t0AQoXCjA9pGYiPGbE
5aDTfWozTOkSxgf8tWFGHSqHp0XGUGZ0UNyTa23Dt2FgC/mYkUDUaiWWGiRETdcWYvAgKmpcDOYU
EQiK27YdlbMLC4CR6u85AQYzrQxYmHLmJKmEySsHwhkg7nT+b0C5xgyahvpgZWidJDC7osFc44CZ
BiOkEQSZfZQZQ23gZsfwd6QTtEUYE8K/oZ0Rb/0WJqiT6wGrXmCdXTec1wEHC/WwM+smFgA7CMr2
NH/Q98VST8+2G15awSiV2R8ZbGKG/iR8yJqpl5G3SzklPeZWzvQi+Oij2vzQ9cnoZW5JJX21BlIw
TLtEQoNMJjU+82EPH8yYhUb228r9szHQ32zTq26jz6qSYzk0BTOZ1y7DIrwFtYkKrsrnPuuahfTf
AJbhAic5NDHk/ByC6bJHZe6kguaYxhnrdiQGqn21KOxm8jnt1ZxNFZSxDFZYytqb6Oca5jDWlfK5
C5xuITvAOSHQ2s4idbV+oT8IpqhqnlWTHBA/XpTk7q4N6Jf41HZuO8B0RNkaxGgYtAwFMij9B2/q
OA05k3DKxpXoF3BZaOm6OlhmlKTJuOU3VOaENtYI7JIsyAOczn1PZGpl3/TYnRftsI1VnVGRVSKY
RMaUvEGU0wP1s7NdlflLGvXobXvt3BbkthHXGNY/fYaihhEICD+qj6EOzprRAD/joO8wF59aW/vR
yYvIagSJMsaFLqJmH2kkPdDnnI1awqgyZueh9CsSR/rH2KZYnHOd1BlN54A0kjmZRgeQge+2LD5C
XGcgB3EB2VV52vg2k0SiNiRm2uUn9AhO4wC5ILzGL8ubCufY9aJqPKZDj/tH/e3mHiZky3pq6+Ck
TG/IjaeVkkUufefs6zGgBBDYu0wwAvq1t8cZiQwoxtubDn4+XyqxM4eFYq+0ilOgHxDBpTqvIZDP
lfI0JUy9BjhVTqY7jpAdKaVjhF8pI0lYvDUafQ5JFo73ZrcQV5uS6cpJ5atd1weFdmAAfmuYVvYV
F5M7nAeTT8yham9WDNlsu78b99OzKUC4YzM+6JgrhdB/w+jj3O/rj95/FDJIOJr4bvkfGYF3MwoM
JybAyFk1Li0SROborzgFjQFNhNzVjkwfdKx0uga2grYfWApyOKLzqLdr2Bc/0pDPI6UKid4MzzeB
aYa/8Tsh5nlXrWXZXeHgvZeeAG03WBLIVv9Z1OB2QBCdjDqm/0odIPRAx7ZlTRV8HIdZ/YxrEttU
kzzTLcsXlhE14B2HJ1FE0Swaj6Jmm90H3SFNcJLoHX5BAIUMSgLAmYKjJYxRWQZQ1ea5zYKiLL4M
fWDFo0WsQRN6a23SXvp6+CrdMVr1urEMsybadom7C8sSDKhA5tLXG2Mgm1bBhgPCDgn0ZKRQgHp5
7nNmsLLRjTbCorXqQOaRyWTinSmyM6k6e993v4givpj1Qg6IqnjBz3UmR4way8gnCd2ecCZ48qA8
qfjVmeoi1UlmCS49aNoY5Yu1lNGqCJJirojqDM+sQfA9fDCEnNRco43TnRPVhVibhwdrwlElYCkT
e1hQMDYXfibe7YIssoCrk3N56yTJt8H2NqoGOXcab9NiXJq1FiNmxXa5DogK8zVQg1ynZaDT82kY
Lw3vKWmcj7B5Sv3S2QSEffFWWJcMzZeljzsr5IqCh//t1y1s9NQ7QpJAIRN+kxWiLweyoKUHhhyi
OPZZ5MTshVkMx8MnqkwKMtWBByiUKv0qwcqxgC3HYZJilQmEXazbCC5pxExz9HBmd93G7i3CV63m
hr3rJMFpLjAbbnKdC7FAehsa1D9q9AXz0M02gQmfpC7Qn1kV6mPQvL+Z9VDL7yFgfWJ/25iufSiU
Yq9ozp6s32KdQ6TxC/eQ41GaT3nX4RizVhmDK/YQAN8MOchWnxGnQyDDiIPOzcS5XPpgL8b8uwzC
JcVR2JtMWjKZklKREKvadyvds1dTScuGhKTRQb1CXh/nTiW+0WY+kzt+aUKCC/zevupZ9kBXBhNo
qnyZtrc3zZAVauwdpDq8VOm7IH7edMVLodClDf1rVIkJvNWg3SvFworqq8vxmaGdYR/tGyciHY+p
q2+VISUsr/okS00lsRLzfXVFK2gq8o1QjTliTSxT7CPooT+YqnxxJRBGLbSThRZI2uPmHiEJMxm2
xtSyH3yRPBXMJW7TnKnNvNJt+CEjKNVYvYf5thbDayCrNYuIh4Q6nyjHpR2yp2KHYC1b5a3r9T1K
z4+YBa9gGCLMDYtnzA6NApvPcO8JCFFSeQv/D3PnsdxIlmzbL4q20GIKLQkSTIJiEgYwyNBax9ff
dZBVt7Oy+1Zb25u8QSJJAARCHOm+fe0xwbJkeO/GmpI7I6FwwdJFbQKMFHdeIIudMSEwEgNemkac
60IZvlH4XarDszAiCkagGmPHeAqr6MlPnY1DNbFykAGaLtWSsBSmPSB/c8mAWBifBsy7FoE+XIpx
M4akSM1YXGmMBFurudimu5omEoRF+BDjIeCk+CT4MnC3LPWoFzrGzEyzSiluBkxlpbOXkqyfrU6b
qLED55g/wbZo5taIzow8jc3YX++pOgZfFbSPIY5iCN7OPtqcuUqoIwwKT278YZ4nQbb9EZOTWST4
jqKM9MaaagjVCd6RX7JiKwp5gTv0S35tuuGqqdkbLj12SvC1qCgwkvxJ1KYfR7V6ZHsNrKnUTzAs
MCIASOIWzrkd9S8ZAM8yn3aRbYH7ZDfVReqjLUvbXjGBqGrvFjszYpPUluqgYgED0ffInBxCKQM0
oharNrJeVexnGzu+OUMXzzB7h+ox1l+FzNKCZR7TVemnCwwUUnw2WrofOpQ+QcnktONa6icA4pX+
YMBon7e+vxyTDtc1yXyTM6DLSgtZdWICnllkypds0TG6ArPv43oRdeW150IRW3AC7iieFrmCv42f
qCjSs1uk+8ue1X/MZS5EiSVFwROAOfYwbPIh2nykRqId+hQHAGhyyjIKwsdK6529FNrYJmQb25w2
Q9h+DgyqCyTE7wZQXcC22/zQAE6FEdPspxt+oWy15HbVmCOQWT9BJilYxqpzsCQAm7b65DQY+xCd
gmGDLp15Vpb6W5Appy6o5qUjnetefkkydOS+81DEBmUsVkz1t/qcm9TuKGUzS9r+g+rIMyKwNfsE
YLhVuutHVIaFZB4sYmWhukCmx/6ulxaV2RDYKQoEqDi8zINkcp/L3H6LDSgAmSJ4oo0lfP2cd0mG
jBHJNjebyoGAfa+ig52wy3o2Aa9jbyl/gRcLqTCa8JMZ1ZKBHRyu5DobOwtO+mfYs8OB2x3MhgAs
fmEUc7NOpwVE3EBkqF/VTNk5pKaZvmncapPdNNs5VqS+ZAcUG5vWZxIls7JB66D0r64BHCp15KNZ
BZ+658cVuptXs8HZFOFGNheuyy3KD7tKDopVYKKokp/QSr+Blxb2KwGwoXZ7QzVLCHO1ZWeqWvsy
dt/VxHy1AnUXatmSANNzqBO+t21QQO6gbin6oJuy8+nbcBto1OhQ5IVigbISd3hMQ/+jDPp+2TPX
d314jurqFARkP8LqTQ1xo5noJpp7UfUeJ3pCcWxkXsIB+rWJpRhRAeKKJO5xxOsb7N0lfaXb2pvU
EWfGFfHMRuPVzwZ9C58X05gSg3aZqAC01GuMBvpQn8mFIYtyGvBILhhqSq4I0NAFL5Q/S1vIrwDN
Glj0SckWEJ0BG7op3duaWAOaBOUnnKos8v+zvtnoYRbNKBn+THpDWk720sSBPaOib4sNlLXW9XSf
564103X21hbsBzTIGiAY5kLHgREWlF85pPIlqb5mCR/EOhU9+xlDBIVlG6VnxrjqSgrOCEUxLWu7
DfEdIAMI8xKgTDPsTHYZy9HSj1EMlTy24q1bqQE5GkL1QD9fBnJ8M5loC1m0vKIopJJ2BFTIviR6
u45KkHPoo9fa2BjnyoRwxOY7ZI+d4UAT1ckpwlnLLRvhIjatIuqcVxRP2rDfzkPL3zpQs+ZKppDV
ix6xeu0OdRqXe8x/Zjqo97U26PiXsh/TakbayZ6uvvnROOY7OQiUs1NMAFAL2Bbbzdyhqhrmj0Ho
EEwinaBYWSTUtpMS+utsUko8dChJ8DV2O6rMKSb9GizhoQSI98DGF0OaMq0ofL4qPurmyWcTorpA
pGUF/xRKEpBdukummQqo8I8AARa5T0ChbQn/eiqtEKh7aM0RNX27ViStGkou55KG3eC4bOSimxFz
pq6htJd45AYjftxqfQPms081nZr5ApOlidIlECRsz0szXxQB2kI1IeqW4caEyq/Y4FFADjxlSX6R
yIgsxsEaVnWvTHvVKo6UK1zauzQdA74IQFntSBC8O52WQgkES2o2vEUov4BJzPFsIy4bU09PpJHl
K1J7qFPsqKn7GVYUATdsVUuZRji+9dOgnKjSALfQUtVjlI8qq/Z4XvQRbmYRuTy8T77w5AQsQaHZ
noUNpVaSevQrCB5NlWkr9hXkReG/wdT8bCsZrSQZ665nu2YUVc+43C3SuMVdBwqOCZmNBCv+Y1VF
PFKvZ7pqUXyoDt1jBTomiEFAmdrFdndhCswssZyNWpbKmvInB6oJWSw37t9LlfCqHPbAWbPpHBNe
Jcu9UTXjBqwu2MQAT3ppQLdFtT9KQ/kWm8WDnZQ9iVjFXYfgRNpIU6AS9XgYlbsxtNAaGS9B1j1j
PYEpQBY99X1kn8c08yEUme3SNi5Sn/U4pRVvluNstSz9SFAabdUgchbktTSGJ22BYZ+jDeBFC2EX
FhOxpbJBShbIP/ArC+BNsnWG3qHon1EHiZf4EwS9TSnYZG3vYsfrs31twRX6TUDCm7vNT1hhNAQM
V0MO0TcCFRDU2qrNMkppKwh2cp6+06nNBXvXAacmStdId2j7KcvHfdXJKyvzQ6rj7Bs7ZAjQdg9c
XDfrnRQMYE5EvV3tyJhaEaOGrdpuSC4Sa6rNdhOXbJYdq2QGciRRwLEwNbrF0OEmN00QMUxFcBr8
MdgoFmbVbkNmWGsneZcO4iZpenrSTHc6SgghWdfmCzfxcVSrlEWicFDZ2DJ+RvJjqzfyuZy6Vy2I
1uXUDHNqmvxFMZCjqEaXiEmHz5sfXJUIE6aArIOUYk0AEmpa2PGgLNlqfVSy+dX4mr5FK+EoYB+b
Btau63bKXBsB3jSMbXkPbxf7MjgmuhwtcpeIkcxSz6nbuWvE0qFMLIjQCGvTEA2FoPgFZRex20Uj
O+RjiAQP3s0oKJ9ssgm9huRQrQ2UWHdVFVkKBcJG3VAQzZCC/CgZcvEpG1hHm/q2ybujqQdfehZ/
+OYL+2UunoNn4Wg3hEJcwlLM18mSmOq6BGgiap7Q5+5Sa7qwvVlCQW8wgW1+2D6zXNyG11oR8BWN
rFA+AK1wpHmJLIa1/FEihDmHtnSVIpoN6j9StgOlVHZ+VMYftSTfGh9pX0QgbjUUw3mM9BdHDW8Y
ZG1J8pdsNUOZeLbMZlKKf+CqK89cNUcY4J/jDARCebEc/QRZ6Qd7V95e2LOWzcFsGuCtFG1xQM6x
GFP9Je0o3ZN07G5SXcFZMQTx7/SrRqUd2lr40CJjNjC8QkW9aabgRz/2p0rgsXQ28Hau47tnEBYp
LYUeNc7xTzk2SUe9stnNJCuj2MZOICGjwjHT6IcxDuNKVSia02R/EcUhBl6KVv0oBnDPfpTh9xKb
eDipzU1qxUI/xckpVb6p/GWQxB6O+nYycEU7OiuNok80IyCIh1xuF1VpnAYUQDN5dLtlxN1GquOQ
z4A2P7ZwHpKYnVchJCNpvtNC62VopC9J9P2AdAMuvs7GHGCHsQ0yoEBuzcnqL4Vanrru3OpIL+Ji
bilNvLBbNEJUNajLQiqYCCd/jxHppbGVS9kjGQ9xuoEkTIME+iPrAs0j14+OytwbReqJQWkC4mCv
baq0VqEG594Ms6fM0JzPPC0oHyHIvyiDQds5pi68YwwyI7DTBaMrP3NRF3GWHCjHwtCC8tjB9OuH
rh1ApdAahwFhT0yu4ETwKWYuZJ/puyeDhOC2nxBWaA3R2SS28FOd2JMC88AMHuyV1VRvU16+EW1l
hyLWycB89pPU7rFNc0+aX4Il0SyIyHn6GmCS+1mG4RPM8EXZD84+k1xpG6bjB6F4fONLd0dFYjhH
OEai2M1A9xGxAXXbQWU1A107BHqgH1D2b5BusthAJMBanCscwpCrKbJmfWMWz9Swijyn9UHSGecO
SBDvVdwdJTEhxxm5NDsfA4LNgfqgi4rPIibd2bblESYZ6vg8L1fSSJmJaz6LlNS9jmYoJXIgxOkH
lv35lGpHqMNYp0T2tahINilJL+/zKD02DewGBmA/QJ6bRumrpEU05iGwl1adp0/w098jrOqwWw5e
exUFKkAitP5QFl8roz478Mpwz4EzUhOrjkx1TXl/ujeU6iGV4UggQgSXlYyvUjxo29Hwr41Gt4PI
44Dz4DWWEukpBeSFGBfFPtYDczvNcSAr2mzviAdSltn+/mtaguWOyslaGhQoHJNCZ/JOI0CM6L76
Wd+W/arrBip9O73dIEtjbB/T4NEuJ4RiFcJLNjF2tbk/2Q9DQIhPDY4m3BUCaTH0VPFuR7LggVLi
vPjn+1rxZq0Ch6i24/H+/P0hUSSQungBKqKotZOt8fn+ACBVpuj3WTez6bmUGuZTA0dwU/xqwIQh
F8iNub866foAl4xCV5xlvguD1ZtVxY+W38lfZoqgpBa4BF/fKHYGSc4i0UfN7ShopsM2oXTfG7r6
ElF6f50aamoGcFhvOpkA4Eh5/hJGpKQsxZDPbH4o6w/09DFNsMOUVMs5jn4AywcQ+b6uxnGLkY1L
PFFu9mrGXsyU4gdcbqK92vbR/v7T/aEvQnfTldQjixf/+fy/e68JSA/ZQ5gssDlwGIdaax+asX0J
++wk5Wr4ZAdVc1GwGRPPKkpXPNat8Xx/T9/Rlka2XMyfmnWxqQhdJwrxi/urkVJFoIWznvAur0qB
CMSHXfpwf7WUG6TlJBtTNLHPaD1+/lGvtPpx0Kl16ILRvpSRHm/1EXPG+x/FJF+YUut2ff9V0WGJ
BZM+/jzkzJIeM3R5j3Fk6RdkNeJrUQ9Nj3JiPt0/r4v1do+OJ/x5xGzIKor2QrJy4tssTc/wbzfy
n0eco3acmb1tHxtt6Bb/vVb7/02I/asO+/+Qff9/qdVGQ42o/f/Qal++sq+p/Uquf1Vr8zd/qrWd
f2CMRXqGPapsCLn2/6q1Le0fmqVrsmGphuygm0AVzqAhFNmK8Q8Lox7LUR1iP5BMEVD/IdaW/2Ga
qomMW2ZhrliObFn/lVibL/lFqm0YJlOQLVuIxnEDNkxNvP6LVFsO4xarj3JaUMVpH6C35Cp2aGmT
P6SJG59aStAYyYtzxgpLNrWjm8BDDWICCFpk9I9G6eLiHNmHigWVLBhXIZolqF4kSF2CCK7SaRsK
AzwsyvITgtzhTOkSjJ75L5f9DxH6r6Jz67fTgE9vIGvXxH+kHyxE8b+ehlv6lJfY/rTQsDpZd5I7
LuPcJMyHqncWgcQjlox+5O+/VNV/+1ZH1nVD1tCJU71jOPfXf7l4tkJ9oWzK4NB6PXwYXNLGI1XH
GCQS+qqKVD3FY8hIgYuSS8HvsieKUxVt+1RH487B/QHodvBVVqGLC0ZkvwQqxG/kvdTlDN1Tro/2
kt0ksj9dn0d1n50hqq///hwU0Zb+0gI4CVNRDN2SET7LhvJbCygRGlV6UAKvpexlCo66TWLg/lCy
OtuYRocBaqirO8Y/ZeaYVfugxtkhN530KDkTzB17ig5+8Wmqaf5AHD0AaadUX74Lg3tMu3SnYP7M
lgLc1pSV2cqgIHF/f4hKKQCi4CAqtrrhwYl8F3/1ER7H8NVL5C4pzMPZiCD5yukrc5kVVXy4PzQp
4ViZTD4KEfLOfQifJEKshMcRNa9NjOEBVvfTiJ/mnaEE136J6NHGcIH4fn+2ErAsGHZNeffZsTqc
RzT3U2a1AXrI8cS2VrsqQ0FezcTyjjzIjxBX+DJQppM8wKgPWwPRfNO7D2Us1iwB2H7TrN47N4Pe
ht8e8k9y5X4H3w5TBYBZ4Wg/+LJtP7gZOC7fbdnP2IBa/I5whqxSJta2mcbyDCGxrE3jPk6c4bnt
bMrsQTi3RnwwihLLzmWtpNUhoxTotQ+KDUiFRTAFe5RcwH0tran394ckRzoKthzvONS9rOF5MBAr
7CWiaFCA8aUpyIBp1KpCFiOjiwjRivdai2+61Vbx/v4QMkn+/On+qyRpZ8MOx7UrRekhG8zkQElV
tZl8kmNpiDPPRDVCaio03kQFupUjuW6GfPtz6aJjJx52X017QLyEzKzllqSIL0ARYOlI2ldFRH4p
kwD0cCs3W91N6lM9uvkBSMMmjRP3OU7K5gj46NWAzCV1Vn/wlTp6gNHlP6DcF1XTLrAZPR+q1ziA
WOB3rGLKl4QS2XOikbGJ8Mf9QqOExuZr3P99b9IYzn/vTI6pmNT6K9TTGLKojPllRBhzRj5JJijS
IM1CZgeT0c2097pL0I8n7q7Jk/eYgj9sOayVpib1KkYTs7ICzJ6a3N1MTUzwJ6DEbipCsNeq1axx
KXYOiapoc5d6q7nSu3gvVlmDTWLd78pRJLrafnqijA93DoQdZ+Ra7FGi6pSDtNimbO//w6jxryOf
IsuOZhIF0mzqjMTc9et5VrKlx6VUlMJBxRG1mObu/lDiA+wA5JhrceM/pjHaiY6SqXMKKuU8UB1j
v8uDrT8xjudHK2zI5w+1Ntcy8LiYEBAG0Ijo27VdLQJV21QWypkxKUYMLxCv/f3NUn6fNABqWApj
n6zYGqdg/DZp1JIflIHuoF1DOrCdJrI7jjGlG7CqRDL65IvwjUK1ffJW4WqFqc/AdkzC6yqrwQvW
br7yO39A4AFEQAJFclDqoVz+/UH+yxTDMao4aFEvqBssBH670CZl27GrmJAKcQie91YRLEmc/afp
868FW4YhrgTbf1u3LWqqqd/66+2so2YgeMm39JHxVlptuJSDZB4yKOmctOqmUH1yFkH/u1L6N1O2
/tvlZ0VEP5EJXqBHcAwmob9+KSnGvsjAs5KdpJgp8wP/hMqWekn5wR1OoU6bapsqJgUYSBD6tJuK
wImk/9Rf/BL3nim5OHXXnqsOaq2W9hclkqqdE9Dh2ZW6bEKyYD1UqMXaIF/LQ6CddUL1YMOcdYbj
2aYvcQfOLN0/MkO9RX5JlYQ21WubyqsNELDpoNWgrKc4+aYf7Xo9qx8MOXhOW0QC999MS5rVbZ+e
JMXVH7p8XDSIAJ7IW//4+4ul/DawcLEsyt1VW7XpeLatyn+9WLRgX5qqEhWhlqJfCUIc0DBeoZ5U
pyILPOekaQZk9qhfpRbV35WhMH4iDPrvj4N1Fr3F1nSdyc/463FkFpkKJk3ohbaMQA5gYeEQwtEx
HMdAB0yQbDyRrnltJv2kT1Zxyvug/7kZ+bnG/jct574k+Wd9oWHKmgxmxeaS4OfHCov19q+jD7U+
Q6aD7sCNqST7MCjFriefh0w8mx6CKasPtZ3KC61AJVf31ZnUerw0ZIPFhprC7oZNsOoQPhpdV60V
Res2/+Eq6b8tqn4eoaUhWb6v+83fbpdjVYTWtJhEdlTtEjE5jThqEIHksMGB/LA7LTjFVZitmBqw
isxs2GnigVD8cLQmk0oddAFYsYbNsb/0IyU4pJ+DNfRSLO+Ar5L2HElzQajdIHaRdrFPgipo4MvG
9bjLE4xGQPzk87p1PwzXyB4ZcXWA/yJXXYZvagobuEXFYPUJ6p6h0dei8nhJsKtYFa0Dy0lQTDu5
sF8or0FTZlHNjKpUW1U2wWjbysuzpCPBSkOr3Y3CtiGtFenRgoY05lOzHnrKdhg2prWaZfO4JBzc
9b21oajLmfs9kogA6N8MkzR8mR80ReEhUDQCfNg65aRrWFmUO11RShDCjrrJdfXLLSZc0jvk87Wp
PfqkJguK8ijSGKte2Q0VNP1Kys9+7n6Eth194TEg0toPfQlmrHUB2GtE++6t1U/JF/oua5Y+0SOy
2e/YBhBNEA+6aa7SJHJ2ZsK6vs+w8INljRxAH3/4bch+XtWqNR5/SCBGhOPyzKR7PoKKAF2Z9AxO
1DyuJktCYzkgpr0PCtRUa2sgLiZK47VsVVwm8YAtkbn1i+ZBy8P26FShspHH/rnL1PaYZZWxM/32
jBtUO2M/0H6OeOOYMdK60ThyqPFDaPnKi42ut7Jsjzxr/WjhyrOLBfovRpNXlrqxDrLIOVH+/+G7
DnAMrX0d0qT4D91SFX3/t27pGCq1v6ZBWbJui7nsl8VPUzetnqHrAqevaNcEoC3q4ZVv0h6hrw8Y
BGT9whl7e4ttob92XIuEt21iJxtV8iaupO9IeSHUubWqbHrxGdZwUSCU41BYGnVdefHrmAVwmd38
AciwNWReSrf/T0Pcv54GQR+HjquKnZH8+7yE8odcRBcwxGH4Wg3uD4B2xTIqEJtVY+ZsCmWqKIRS
0BuMUkaVGeamsT/lezYWC7snaZYZxp4b9veDis3W/PcLbLNaUTSTcQ/vN1P9bXWZtmi4S03t5nqd
36hzubmaQRbU2UZT+jWGxjXpAciX7XMxOBjGPIu34BN9c8r8oJrEFnFIkdvoFiK+qmvnyUdiIgXp
z3/O+J3bzSpNv2kx87SaPKNTr1qZ3syp+Ko6yP1SP2+V5CEpVA8D+oWsmEfx52bdf0t689GZ59Q0
3lI3v4l/umSsCMNuIbQTX8RsNo1vhFG9xsanpcqXWp0BKTFvbTldrUH1xhElvBOcp3H6bvT0Vvja
1VbXoTZ5Sqt64iNxWvlO0LZl5CybdJNk0lYcILIPqhV5WVavwKI9KQ32eAr4hQPvtHsRb3ES1RP/
56F8jZvikerXBZS0W5Qcujh+U3gplKg5Eq/X6XOdT68tG9Ag43m04kpZPPs++Tf4O55mJDc2entz
Ah5j82o9xLfcdT9Zk5ypc5pFIVmwaByveil7zgi6EFpeHQzfFSTAWWhZ75GJqi6VTroTemLD6ybR
jYGDmGm3IpF5FWeTqs5NV/EpJtEvDh2vHqabd4wkk1kaGp6tSrsJqKidFjdH9z1xmybb91YF2f1J
rr8mKXwdYbhX2gW6X0gmZnwA9/lgSpNna5HXmxTbysWjuODixtgFvDdMy5g8PGYgD3nKt5V99Kr1
It7iVgimx+TZaLFE4CVlUj1x3xzLOmmQwcTNKaj39KVnwszfopXcG5iLvWRZnsSVFY1PZgwIs2vj
89c0sMhKbqY24RiYLcjPeYhbPN0YPcvlUpVcP4oePKo7dnBM1lac3SqlpZA7u7VqfMMbGwDbu7ii
97uXdpFXaapXTsj+5elJXAXROrEmmZzqVRrtQxIkC6LnL/14yhzFc3LnBRGKHkZe2+c30UOUJL2B
t/Y6RT8jfuyMb3F1IUN/5Fn/XXK3uoxGoNSrrmo3kG1vZj9dRZccygLNiX2qo/CMF/tXRVeU7KOp
jK/iuyzy/q5mnsWVEe0R3fxBZ7stfu9oaHL1WRbauztJX+J+izbZT8F5lOp5pg8EZgwMFvObeLs4
zlBxPqPRJn/5DRYbkdhwDQzzJq5R6VuLcoIUaMa3BO6e+D9Uh2/Wc7egfyp17RhMb0ZJMx3QWIl/
md1+Y/J4dGFfB/3gwcr6dn39pnehcJPcatPgSbp5Ey1WG8o9csjln2MHxm9X8TMmMK1R7+ykWYhu
KA5SPC060v2iDi4Lb06CUgziEQFCLFq1+UevU1uqbXK6S/keyJh/O9hjDPQMeoJsyyvFhEWm5bcs
Ga7iYrZiXEtIWWXWE+pnr7a6jSiPF1+YR5HXVRPImX4lmfaXuJJSyVXT8Vyt3iEqYv9CU2mm9KaJ
+dk3juJnXa6PXYJ2pKYJOcaJxDRiJsYT/hYTQc+afM93CIbaEdXLqhc4CH9L41DSLsQNFN8tbsWQ
GltNrzb6E0uHN3F1AGfeksr34M+wSjNn4ufA5WbRA5S29xAv79LmkAhnPfoIhhVe1jcfuJj4M0kp
H2oiJPeRXDQbzpwa8pnhj8/iG4dQnlchJi08b0S0GXFl7IShrlqXKJeVzy6J8IYJN05soCYqhZEn
d4XmHvrof7VmeR+XYnpf0bffWokcAq4u86PnpoiNe3RgyrglwutrL+qQfI1995kn5m10jAd0SAuD
AaX3B8+ln6iS8Q7LPbR6L6cTGbQDaGRr1JSbyHQ+my56N8x9O9FYx8kb7MmTGXocHI2VqHmoRuvd
cbPbVCv7eAq2lSqvtGC6mllyI8vvZSqvpeVS7hzYShWV1/mjaL33ExDTnaT5p8ZP5+LCZL3vHQeO
S4yQft9/I6j2jNQlYSg9iD79xwAJ1Zl+kGVHYxpWDvf43l640uJDHINbwJ4ZJ213Hg4a9XJcN85E
EreiirzYyG/UMJ7FLRGCgbH/pHDh/uWiE4hLbScoZGjRw3PZXcVRiVs0te67mLioZYA66zz92VsU
KbiUFuVlFCIzzVE/7TfTK2zQ+xeLOUoceoDHCWQqMRaIXiSGE8zQUPsaT2FVfOXOdMWOdwOJdC16
iuKWT/EkIeKgd/BaZ1aMMcN1mJpncoSio7XO8KK2V9G/xaGRNSboKu9EMxF/RXWKJ74to+i+1dWF
GGpL7Dyz/i0uf06UvRZfG3UhjkUMujo61DhvNhk4R0fMDcm49MMeox56Ej1MnEar2e9CxaT0SJKL
m5kxm7oY4SGvFFMO5pbU60XVPocol2TGXO2VxyYr35k1WEaH59a2XpPkNFTJzaGJlI31LjvmJZR3
uAEi86+4s24pX4FRQAKWN6mjvrj+W2zp9ylTDAJacRpH5UNuZRxc+Tpq/6897pCsSow2uWVdcmMv
QdQuuyWN4onD0uxzOCSv6IvvT7lhsLPbYF3SeMW8qouzUFXkgUXy5Is7Zg0tMmF4jWPwphYPYp3S
GPZhEl5YMdOkX9zEGNJm9jtbKlCrw1rcHZdmV+CqBsblW2X+GenRUjFtET2sbCXdibFGNHqW457e
hKusQeSkI5HLVaZgVmCuBThN4T6126YIqOhWPDFXijlLy6RThzIZXu63WDLee1Ajf3eD+6i6yBnE
ogaIy6NRpnNy8pyE5nxZPVOmDX3WrfZishEzn/hEw/0A9/0yZM2H+PCoy9niYiDF3N2IibxXXIo9
2/UoYw7CpF46+ddo0K8le02txLrgLOJ08sQiQbLcx4S6eXscNwMRbtHyRCcTHUdhcwX9D/Plk+hc
aoPfUJ6DTKTUybph5vLzE2iB4pqJdgt9M1uDsHkJxUQj+oL4jo7Vh2ab+651FuI4xDv7lMIOyT+J
Fp9ULQyeaSU6akp/EVdYnGdNTZSel6c6YEqD3inblDakLAhS6P7tl/VpJ/L1vhSJUuMlTGHkF1+i
44rbSVL8I0iEpddNXKRe/vm9WVbDzbGWIZ4ESFk8cS3E/+KYJCAamCo8iu+GP45BjPuZu3u1tj6q
7o9rW7kqAGYEOdb0XWfBmegMsvfJu7cGNWYPM93XNhWfO7Yu3RVZlUijd3DIp6uqh564b65SLaps
PIrbE9ey19bttcFGgRtT5PeDTazujJXTTJyLOLj7uJkb9ZGwFZvK6RvvCi/zm48oR/7dTKd79y0S
yn5S5YdeBFCBWNoz0YohQIwaCRpKOTg24dVG2akqRzHbtkFxwwkL3q5tvEsQEjsGkNanYTDl6uH0
wwK2n/tMBsjzhtg6Nbr0iQn3u0YaXi4fbRveOb136pMb9iE3w0CMlAQH8bPYawzSdAnTfRvJHvYV
3/eBYizxHZTeROcWq1/ZjXYx1lfim8TQNdQsVMR0patXW1E2cQ5FCTgnNl/0sIlVq5ytHNU/pHr2
FUb1Z8/qz0xrCj3qLYq/T7AuNL5AepLtZEYBxa00q08UGLcOzG8z+E+g9K+Sz5LL6Pci5zQEyMYr
tBoh6+ExQgOk1z9IAtENKU5uc/uUOPYOR+9VrAweHwRZ/zWzkGxTomt1steI7ssazuz85xzCW8E6
WXwBdD/PMijLHKjeYsavxWdOdbdFxrT5802OPr5EA6wnPlgc6f1NpnXJ9OJi9rQ7MR6gW/Qc3gRw
4Id4UmeF2CTkialvcEavrIz3NmRBENSnrpdm4vdQZZxmq4OlJyEBg4Rof4XVcBNnDzWfUIr+JI6h
TNKvkPWsMW5kN30Vf5LHrJ7k8lNrDShs/iVPjfemsPdjWyyxkmYgRqhWRksXrVw/ZViXQcTLnXPF
+SKK8apm+O7zle3Eb+LAxeVJ8b+aQV9aToq6F9cMCBmg++E7TDPas3zwcc4dSN5h6vItXs9aiCtV
uhIfgBNhiC1Ldy368su1L4kIevKh4n12136X2TkiJoZn3CH3aSmT6X52jLVFeUtc+6kJJ88P2eix
lZBA88ONBk49U0gGWqhIW6U764F/rITqj3FRG4ftmEsL8ijfVMaLBQiFuCUIEuVav/Ru8JmzMsp1
FI+VtHZteW0yGSkpK6sy/hgQ/og5STcnT8zbw1Bdcv1dSm0kkcVT0rOAoJUHrNmGJPVCbVdq7tvU
WDdJrJKoOBH0LTFfC6v4ofoQ/VfsycWiqrfS04ThdJsYXgTmiUwGol+28451mexPycH0NCrPrZhb
xQSaK+5HvBxb/4OC5zjxxPjQNsmmUdRtMM9b4z7FinmUGkK18kaWiOYYeVFsE5GYiS4rencXK54q
15fEPzQsDMM4wiRLOLhyrXV1b5rui3hezLCd+iYWCGJxYMryR0VhNrtbHMG+pYYNDepF8m9HcQHV
ePQ0ARKPo5Xb25+aa74hWydRR7UHi0tWw+J/8dboJMXawinSB2Sit5hN1p+vmNlwUeRzYtUfiUWP
Hn60nXIG4MBycTjDypo1bo1j7nQtWEOXMM9BE5GyYEYwslvdsPflO5ARrTF+Ies5U5Tso/ZDT5Hi
m99yfuL7h41c51dxREn3OPrjq807Et4hzqFE2wUc65yk5S1qOi+gBp2XTN6CrdENhlVePvVfJsEz
X2IrbYU3m+L3chflrBa4TuJZcSRjvCc7RTGvtLDdDhZ4dkvLnwfoAEQIABpNaX+tJ81L8+akOEDl
otGrIonaWsZXGFOU36+HQPqsCayqgb3we/lbHKe4IHWn7Oq2XYrTkMfshnsGvfN/mDqL5ci1Lsw+
kSLEME0G25lmmCiMYmY9fa+t6vt3D8ouU4J0zj4b13cj739uaebCktNqKnKR85+jc2SjZOnO69St
byQ5If68ZCBSJisMM77KstOIJkbMOBbdz9PPxQMUy28qyjYZxqM/9B9i4v0x/dNuZPEhPvtjj9YP
MNlNHCG8yKIQH5NC1Ld10Ds43JxrJWKUXYaDx1RlrK9hFJ+oDv6I1xlmHOhN/1Aj8x2Pw6f8uixT
KOhHj3yg5FLkMNKd+sNsd5L/svqJQbSY7Aad+v780vMQM2tULZ13+mnXJl4pyR4iB+4Y78bJ1b1D
slF2r7xjSdeYSnaKFGUvZ6Z8f8lhcUh5OETJndUDh8dj6vGFxD2RIFzShMzV39h4mpyJN1O6Kg39
c4mH/+e4Bmq2MhPvUZ/VT3nqMrff7ezEyPGXUeJBFPNn0zOR0oNLSsIflUgNWWssEiuGodi6/6Dd
6X1uz3FrMcnDnWVC86PoOQzN5ihrGGTcj5NziiXNVVXGn8EKSeROnOfMRbgB3O3ur2Dy0VLtS2BN
n6PJ/pZ1H5PGoFm+b7TPUYA59KfLak/5NjMmpCtwkrJyy5jrjaxSnwnmVs0vsjplN8tuqMdfDs4n
MQ2yCFsRWwJyLyvOnrTnpPyU32QEedlHSEPgpzAvkH8lpPMyEFJMbhjXBPCS7Xs732FoUJJ9Jdk/
sf6FHd/TCL/O+/HPLfMvuBV/8v1yYvIcSRM5BZQJ4l35Ln8S+f6TwylBf86XfB12hOB8Rqti47Xm
nS0ZGo2TJSlu3NZY3ildiBtrAAvC/qHZ5ieqjK9a97dp3p4h2n5Sjvihlcv1yzfZgiVbsRgxbf2t
0+VvRK1vAIptdwJG196JWYlmpuyK/icv091khWcEol/1+Etp1Z9BDUmmKt9iNLRK+fZc5yGc/nyk
F+rRvpfVqTrGYq+UiIlYLzqKiWAo6Ec2hVzVzHR2JSOvHGpywZ3p332KyUbJffUV/RsmSHAqh+Rd
nm4Ipx+N1y3X3DAvLMtXWSPyuwiZIgz6Jrc8icf3CBgbKyvmzsu10JOtqdG7ygMzNvWVB8EjutnR
u9Yr32N7NpPvvOiuveW9yzuhj+1XJ7EQRH956D3J+dBH0/JAWggrs0l2XjldtYrGVa7RaDQfy5qB
hDtRgJV35k/Gj9h+rc2uJZMdUZ+jSrl3sAjiZi5mRGu56mjWW+43A49fy9NM1ctUkXUmIcijyKPi
zF7rBlqWGWIZuCjoZEIPfXRJ5c2Ac1S3vm9Ie4rfIX4M+o2vXbyXL2kV+aEs8EPH0DGCtVSm2a0e
2BuxwBm3HbjOt1ydwHD3Y6bvxRTKK2PVkQNrrkpXvzO/8Cdhrjbn0Fma42JyJ4eg3sxfHWc5gSWt
UZU450n9YbFNiS4lfsHD+vbt9LaLZ+aGiBqX4A6Xi263qFR+Yj+kbzD8KXCSKHTyjM2jzmKveBdB
2v+4KuA15EmQscBrY+HyslN8aMmmM0Z7Uvm55HeWVKVkMeeRfhD1FaLqJ71dCFNyHvFOWfMzptMp
dq1CEQP1oD1lqvKUbCyj+U44imvuouSuGns+96O1bjndCjRPisS9cVjHxNrvzC0VpkpmmRfGOum4
RaQYb6uQiXnHXZ5JklAlFmGMPhqjfPeNz/9lUR28vqiINkzS3CzXApGw32RSzh2adA0ecR/rnxL8
QX3fGaV1kAsYgwGQekKMfnhpcIbgCRuu4E+dTV2OuzpXX6zqKAHaZP8L1OKwhkjOiHnlL5F8jFPd
GN3WaY2zXXrLfVmCcErNpYeCF1G/XyEMzmdqauiWOtvOrT4kM8BDyzPMXX6cK3M7lu6vJOBH/HJV
3Y5J8yU3VPLAdq/sIe/tMolk6IL59ojtUXb1JnVL95FAu36gqZC27P6cjRQ7jEbD2ec1tvo+Lvy9
ZBqWLAPEjEcG+0AGcOL79i/+8a+aOw8+w1gTiYJQLGpeGT/0dz0acA8oHuP1jktYqkRo+KFnZKvP
bWS+ocP4PWAbiK2+3f6loy/awNt3h2D5i4CRimCoHoa8+k1YPr3ln3zV3+oOrmFUr81mvJO7T9fh
T+95D17wiLMn5Sq8IpbAgF0APU9n72vATkohw/saqUosR6F77/hrodk8O6wl1f3326yvrT0O53DE
TeIwHCs8OCPmJGT4KksZ2PZ9711Ad3WCTl7n37Ft1gQ9X5JRleXVx/MnXAmBtN0m+GPyGlLZtgwU
m82bkfFjHH27q8iXvRl9/IIIJO0C9tUv0t8x8H9Vdhg0yx/Cuj0M6BNDuc8Fa48gTbI6hs1gZZnu
l1vbwYVlbZoKY5+aRjmZ9JCEWo7+VGt4XqChknS+lSJVXemfkkyQhGOmg1+1bRQ7gp/cNM7jbG6b
yWTxtd+SJoTO/z7XR8m1iBcyN/7e1pX9SLjTsewhBfOAklWRbIuULhSlOKAycChJe0t9RdKhI0I0
Rs8mcH3G3OeLZEYmkhH0bkQr6qM0AwH+xFTYZXgs0cVLOGHgX/34nbmn3/TYcNqI1ZDfERNESX6j
IJVUlMhBJ4SYKmtseNYbwH5I/co6jw37XPYMPxruFjw7QNb0y9Xmz6H1vixC1FqDAUUmRl6zETpf
I7WQuTNhNKZfgf4vt5ZZ7M5AP6IN/S0XVB4jCnfwhb6gov5Iop3JUoYrrWNXdwhWYDil3qLX5zIx
32Q9/8/ojaV/F6HX5LTuHv3FA50O/0yOzeHhcQRlw0wQdJRsPTNfqt58aByQYhHls232r0F5kCIQ
Y+VfSXuOYp08BwGE2f2BJKIKlfy6d4wN7drMPsh+sjmC/mX8zPFsJ/OutL7Sgpwnr1veCoPJ6mi8
RsSlklMSM+a2/sYBfDkbIVwUqgH4pBJKSsQ5ttYxad2dBHJJaf1Lj05RDil0wlKTAZ8ZZiHjIi6o
3bmoPozMolOQwz9eckwMAoV5/a/EpzcooI3k5LMxfRhhAoj5k1cGtCZY2V5Bv+t4MxMny9uQcybJ
jt5Yv0stcSlvYFRqaQxiJwBt+rOwQmpFPsM2Dm1MC5OeXpbjJ4RpKL+k+92F1blZLolZJUs1bbH6
oWcx70KI0G9l1Tn29Ek70A+t1j9lE32FMGSGIN4h7XOZs5FRcI56Djj5eToUn9NBThjUfT+Ti9zN
xRBhSpaCxxice5RlA9wo+Rl9DpCcSGZ69qXzy2PlDPvl+9xYuc+yXmTd5IBF+uRJMV/juP/Aqv7+
byXJ5vCoxEzdu57ZZw9wlZR35K/cXPuUd9AXOy008OWTL2jvcjmjretZp+Xd+netV374ZvUbDZSE
5NlRdrpzAXa3BEZKi9201YcevVf52TRonyFUm7T6qmYuryVXRwNvYiPO7TTJVZ7Uz7VNUba3ckks
TuiyNZY/dFB4CyFgusazvEYvIF3Me6FHcnmXUWPvGKBYFr3LJGlsfSgmFCScfqkQiUsAdJxZ37PG
zM2yD3hFsifkVYmxzx2yC81wb1QamBVz2/NkxHJn2+Sl6oP3jmbdSYmn/X/eyoiwN0Ixd9CfybHw
S+LWyLWdFVhJTveQSjZpgCiT/LsZ3GxvU+nlt9x2q/q3HlVoamPXPMjaXI65vinfPO1V8uNiPcQ+
0rLw4JPDFSsoGfxltUu+FWz2a6zeSUVp7Pakej/EtIq1lQBPPvudsRtpikjj6KSS+pXc7pJ/9/Jx
3erqQZvf5Hj8L/U87gzH/p56h6Eu6LtO8SU9EXlGiiWwfpJgOtYMFi6PzFFPq9rd/8rs1LevUh+V
umjdkUDiIKAfi4tn1TtzdE9ePjCI/CYbXMJIvch3fUN0IcVX+cbS9pE9+xBclzxxQ8Iq7jzS7nBM
OfKMuHpPOf4600CT3Nu1Fi7fxuT0WzzrNNwq8tu5jRXkZMbFU83p1vFRKudYrlgGjtzLnGM61SjQ
GNM2M+pbuisp45GLkbwCUohoMqVH+HiOTh9JB+wxtPeSogC8xImcPXrWh/jPOSGNpAAk3NlBOzlP
+JCJzmbt8BBKnOmCaLqap2dm/55z55+Vk7C8BWaIUt7Va6kTKBguSSQvcXxzjHzrzaub394MAc7m
WwntcQN2NSWvyczfJUjwIDuQDHlSh/6uhhudO7fDb9GML9E4PvgV78KgzkofixtqbyoLANLiAeXW
n5wac6CaP0pHGj1rQD0yuU4FP62q91qzv/T6YXbQKsJ2iptWt+5NmyKxHT6MgfUiHr5UZIyUGq8w
AHzSLxxevuSQjU3fkuiW84BvhQjGdiMLcxiXbg3IAMe0i9cpoEHxFBdTIu0aCeaW5vwmWubbFncx
xVCbvgmYLjnJapaqgFwg8SWgQoZB9i2FwcnsXn3zfVlI4dEsdCb+tHOZsXEV8z2sCF54Lq5WYM2v
smoGPXjNhn8FRXmAtnNvR6veSjEnCIcPa+zfzWwvZ5h0DUj3gJzg8m/ymfQs20e4m0w4Fic5wVHp
/OFE/2mM9sEtXsQVl1+VXSn3N8i8qxZZS6LIUKMXMLKrOigezMz61KeVXEfx1iVamruALMCzFGtc
4D/LuU+PJsdYfT+RHVh6h8Q8IBKznrPkWlSMTE7EyPgwAaYETPgto2HaSgw3RPDlB7Prg8f7lb+T
/a0mJJpLlHdjbRO3sE35nnh/i8kZRzIZCK7iD8ljysMoDn+T+/cortIvqT121atEYXrJw+DPq+HO
TvO3xZLAa/vX2zRr8UaNxzs5Yv97XsdnssdisAW0Mi9leS/ypjRdueqIo4kjv3xTls0UZXeAJsGd
dX/i/Uh4ZPtoqUXKRa65rEC5yHP8oRnmsxSmpSdCSmNBgsyE/9g5mzByvvzMff9X3SPHJUWj0oX9
p4Fbdr7tyjo7brqsqaViTwONlFqLoN4PdXVYvAZZ/uIEW5cKWqymv0iFSxqUxAlNy/atf5PgiQjg
g7Bsuel1Sso5WY9GfdUFJipXspRLg3IKPdH9nVw/iWaX64UwyHe4b3MLzW7EHeT4kDBrMtXPLDvK
m5e91FMtKYzmNGXadirjr4E+fETC7+QQkMOgKV50tX1AFPRrichs895XIXyJh8nW0cX6isNNG9op
AzRi4XTXuM/irsqFlEYUOx0+BnpWqY5KvrAaAhLH90qOUcbLfpeE/mLiJ3d6cqIHbfff8fLfUSOf
pcI/MuGs1MexmW4mfP6qNb/kebo8+Yxhsvvf8pW8tKZJnknAiV8faBEpK3L3XNooN1czOFfDuAOJ
RKrnn+0Yp/DcTS3QfN6MeHFRVb4a9kHaxFIpuciRK0uujtKzn9pbiXUQySXzKgm6pH0xRL/k325d
2lxkTeCnm0Ar2jB9lGBTtoI4akoafxL5ipMnfq1UQ6VAbGB4eo+mG1aalJVL94j9+ZwdtMZ4504D
LtIXkT/c1aT/pEdMqrz/OwAzNf6J4OzrdnazVD0kHS2VDo8RsWixEVKosaL8qU8vcnjpRHdiuNBL
POkzvemAelZitaQqMyvaDXSSbVv266ELryh7AEPzl0Yny0h/JCLzrOoeavVK+jia0T1XIZonI/Xu
SjoAUiSMEU+Vqy9LTG4K+uzA/FhL7DF56/mYfJCok00rFvlfMwBMqbi0bpdoS+zVCKU0VbS11vxz
ZtLUwKE397WibWR9iV2V1qs8B0mhZ8GrHurnJWnERbXr5lYLho1Z2h/Fi6RB/v8oCs3IYx6gbkeS
f26LDQhUhHdIi2DKhUljod0Jc/pUEHtIGlEym5L4lGyf1qqvBaTNLwguABmeGxNRAeydbr5P9sCV
d5aGsEFcqky590p3rWbN7bI+cblEAwRo4JVJ0eehg35NAlJ8u1z1TkFbLIGdXLIW+sYqY+/ExrD4
b+KzyQXz1HNPmkv+K/8WK5C0OrhD/b7Gi0hS8ynOAediIiyFTCYZIuY1wnJDQ45LhLpcbfnTPA6+
3Q/xA+XFLU1Cs3GZ6l0H1b+w38wofGqpjjbt89LpJ61y1oxgeLRfQkxeZcRNlqRxYBbPWYKdkRO/
ykog5kd5ikyMlZxHLY7fmwTfcudCYijG9h698GPW/sWxkcSyjG9FoS683NOSmGIf0QdNqAUAMB0u
uovynpkfpMFB2jHEaVy6NXygLcl8r8PZWpntTe97L9JXJb8nh7uRfqDE+brkEfhWympO0vIs5ZvG
aNZo3txljU8DQEfzgVfB0lA3HtL2+Jb/yh+mYyIM4D2O7fwn/cGzp3/6cfwYwYrW8F47D7EOESzi
BUkDWNzlkA8pPdG1ypP8b6tWBfSLkcYYs7jUKbR+XpztUcEgcJfbAI+KiHWJcGWnyI5xO3jnJELk
QAhV693wLr5pvBplhl2vDmJqpNQih4Rc5qgHMTKXW2lblIY/t3SZUwh3cnNVIzhlBpq2/K5umDT0
et/yGRVMCGfJtkjmH7FJJOlmquAlmYfBANjA3pHDSR5C+gh1r7gDN7f+r9tscJk0hmsVzv+6oXvq
yyZEyTxufr12/Mw882eYL1CPXuX9ioWz3fXkq29yKkj3mNG66zjvmEihLYuGlgYRJJ0GDfFaLW14
SsbnxdX/734uJ4bPLybg4e0h2Za5upUbLh0bcoDIBe+Rhq1TsGDSELUcOFSatroVncWQylrI2y1g
nS+5Q9JLLI8e8QJNQNvAZJH3qeBA05KMkyzlNQpQkWe+SalSjKiwoMF7ktBvq/pJ6nKSWo917ZOh
1Je4Okk9UyqsJrk2c4q+usLaarpzTEdgjuTvs6IH29f/SQUDysNuKGllJYMn9UFx7owBup+b3EoR
2/DLd3m8Vok2Tm2fg9F5LfwXKXwEPoEoUYk2j9shms4eacSg6v/MMX2LK0oK8IMkvpHXHeiYMGoq
Gphcd1Z36RAiBvavMGwTL9OA91X2OylwMaSM0+CiDM3kizQZSJ1IPheOe5hCZGZyY2l0iDNi7KCm
J9TpwFUZT5pNI6Xa5GB/shrVmCa9Giaz5wUlhrcpV++bKhr+Qhs2p6HTvNgCOB/z3n1EujreWcaQ
34wMfZ29HI4bLRfwi130L3PP778AGmyXP2/m6bajY+B97JQZtHviIwps2Hszb5WFxHvHyGwADDDM
XpCXoY0FqOzffGihLP1Fqvkb60H/kveQN323y+/0PrGPENGU/eQZ+nXOQLAnlTm+Y9bvKnnBLmUY
qypQqVCJH3otRTm9x+etENc5a3EY3lgakhjIG6iPKrAZBCTs7NtmqS9/TgX8WuVt9t4g0QbVWmmu
EGuyA2OQ0zEYh+HOThVjU4xPlQXyALCGs6JpAe2QLAa1mj9YGvOsWljALgeXx9zgjjSeUBiDx7YE
0ZqkQ77KB+R4lNpQXurZ21UJAhpVO93otDh2So9OU9uq+5o2Ylpb/upuTDZOA7wOjSRkwpNsPevJ
sHGmiOxCfrQrxMqd+kkjlzEq2XMUNA48ng6GHuoTufeV1yrH+ux9h1kUbSjx1vGwKRrEb3KDC2Bp
zbOvpc+9MpwbuoDjNnwHE/Til8qvacEZioL21I/TdUTkYlVn3YYG311n8c4VsAq8IDignWptvcIq
VxM1TuQYkPcJS2TPVK/ZAAQKEqs7RuWEOxkPDxpxkD/jJ1fAXeD8gBFGUPurbrLr6OaXpNLe2l5H
3MwsNg5o29KgcyVjCHqFJjBKBEVyabT4GXliKtUsjSR3D4BaSSrl4Qr9zpDL1V0rNjQzDd3q1y68
DPKYPqyrLLhHBAcq1XDf6ShxeQUUQBPifzB47lGDzbMaO7dZTabTySA5cxlV2G56FzhZ/TnPprPS
/DqHA0QjijoIHHI6wW24EFIT90AFY2j5sQ3dm7GqD7Vr3s0aaWMaBOFrqSuzV5RDFs7zZnZ3eZZd
gzA/+KiwUBeFsxfdUoAb1upQQXhtwR8npJdiZqGo+405Kn3571B3+drtxwsF3Rf0nwOG6Q4MKb8Y
pCb2niA3fUd70eyUBsMMeCF8Ag0yIyzT546O4TSw340eP9St6j2XfhcgrLSZ/Elbp9WhynhAhlnj
fcldzbr5C9B0saIh9jgqwVdLSZ/f6ckG+DG+Sgb5AV4cvg94DT2/GuNbZu51kyxMO+fJ1tbDvesz
mA7uLKenFFeoGh7tOTqTqv0OgqE5afpdHCjoGzr2jqDdgvSYscgreAcMi+tb0xuvVTV7qCZQd5i7
W2iA4br19HCjMQ9AjunQWKCZgQpc9F751XOPUbpa387WQ5WrdL9GdrCpI+XPDNsvt4JFUTJav3yw
0vjQQPuZsU215zQbda1ZRrxOank8tlhWgdKqSqbO1SKgIwAqlRIHH4PRnnQd9a8Wvdi6ncFh5xYt
n/G0SzSP64jY+BSGaFqZ35suwToM4wwVFsHl9Wi1WyqJLW+hcTaBo5ILZlo8M+enUnUyjmN9IqWm
V4euH24Lb5JmiQngbPcSWNpVM5XXxNcfVCtC8mt+Q7uI7nHgbRMTI0qEeBAk4nwd6TX03aayV7YV
pJBNQ2MTJjksuWKGDAm3GfnBOedLOMMggjACiJA7fUrhJUckfLbAoaqOdSljNO4QaCrWAc6mo/Yv
gwW1zpob81DZTHLWVbIvgclt0vzSZu4B/WzEROYIdQJKJmaO9FttRsWuYKqFSdBgU0F7ubCs+xk5
rRKiV02f0Q59vsdpCO9i3fhIE/QJraTY5UrN4BoTNY5e+kcUE0CQdrwaRQFFB0DfSnxV4H571c2Q
xZqfmHq0b0Dpv9GwM28izTp7rj+sRtueV04F2tlsXLpBm2HlWADQVbNZm2760ZZafxjdDMRbB6cu
/Mz1lh1Q5NAQdW8HzIDKvrpz1WGrWnTgxAwSXGagcnsNlUvxFqvGu4403wC7YDq20G/cUjun8MJS
0tRWBBDVIdmUICICw4u83SoAq8qoQrxrZ8xk2WvHMLOHVcPlXJkh/Up5fOwrfxOytVZGfzcG7geT
jeN6MgzurN2uTGeK9xZ6F+vCp7oSG4Qn+SHydOb7QsqETrOOLQxNZGKj6eCFTue/zKZbbNzJvnOc
sSIt714sFmzS9/bOscov8vBvQ/fUzz2GFx2HQ6ap78w9Dow3QDnQ3EcH7hG5C5TOMjTbPIfLmWTD
Q5tl1oFIM3NCdd3OcbyaMsA+Xr9WmMqmUQvkLUxEG82CplqrprsOQ3bMEEhjoz46Oy23lbUX41lA
CLl1ci/aNGWySxkGhmyOHlTdX5VYaIC+PGPoHoyifqogf60aJqKZhMrRlQJG6/ncawW+5IhU3nqO
QAzn1mDuLY21gq/B0V3EJ9j8GHqD+6LED7aDto6iYdWNgvftTcVG5SDksMhObdP8hR0iMmaFGE9r
E/wimedsysa8aUhGrOnHOZL1TFe8g5zFOvcrP7cusGeGTeOE9LeBoM6U1VyrX03TqGuvbpG+60GR
cTR50kFpa7GLPKl6a0goSGNpMhbhWhtn+skMdde00aM6+8mmJp7nTQ5y0OCV0Wa11joknEsfrvnw
pFggEKuBjU/WhUAommEzx9u4M67SKEk33FbT4tt+6j4gPoFr0uiuSNJ8rUZpukotnHQvjf6QBzrm
VtmuYuR5/CSjMdkfknU2iadjokldRekOT15ZtzTONg3npMlQw9zTBqr492M6gUtUwTwL90BPGCuN
sHEkodOsfiXnOx5iwBKr8lrPaX8AG+gxRf3Aa7lWQV+BNMNHcTnlC7294D8DC3JcRijbh4pqZoqC
GBMH9U3VQbosSi/fGd5X26PZnmslKgz6BswzZGkvwwUq3nvD8elcote1SyzqC+E29VDeJU9wKru3
JAIy4pTESiAUVtNcbS2rKW+86uAopb5V8pw9MlpXFzHPY8GIfNxld03v/lVN/ecTBFCwim8HGtZW
Rc4Hz48+CZAoGjfDJu7wrRmRI6WqNDU51HYbHKycuTm6ePG6Q6iVo66+uKVFRjdsoUZivZuyAlWv
3UyKSvHZjU92VF98hlfWSdc/6p36i5rCdpqqeNVFfCDHfSpHDbKlZbILmGQ0yhy3xk0Qf2lK9H1a
bcv9AadYN69+6a+YKrlvenwpK0MCV2vcn+lhiNVHBH5AeDLeU9tlsdED/YzIS9fUe6v1EDZFK6oo
+oExhZE74OiHsmULhQi1XBx7TNdMOtPDMKBKE0TYPWsaXsvJOKWZd+N17PncgICaExSs+hKKamlW
12ygZSbpsmwdaEz01q52VzjqsXGz7DboPG/r6ieUDzsqY5fMROVOo0wWBjOdw3297oYGdZ3yWmqR
d9soyY6O1nWgx8e4B9juAiPScgKTYCZKzN19ZxsoEP0wSQ0wB9T5TrGUnT8X5j7Wi0uXUaYZEwMS
cQDntqzIvGvKbc+34aTX461WjbtUExJAb0b72K1JsGoGu7mf403uJUfGLjGzXXSKDac8FEx9pSXJ
1pikYaWp9dbSKVLp+ikLOeyC6i6bo98pBE45tkAWnJa9zFb46FGL3Qydot7YdTeAvMU3HkOrAYfc
De/OCMqgVcLfxC+ekOVJX2HI1zS61+NNJh+WLxvHTXASiqcwsyjsxplxchXkCfNZJckz9XtVKYFu
xQaEbK+y773aVtc5uIN9OOr2/fI9xBN+QQ9QurUTk5bKMKfT23bKs4v+WbmqzInjK0bZyKYS0kS6
ibaKc8k1O1i3Iw2avlraF0P1N3EdH3NlANAvH4q052Eq6mRTciOUVurNwf/9AJspOdu0NmuG8poy
funX+ptmsgisQAlBqPBlWCXoB5roJTRx0VAQ64znnCvWlZP/xqRBtFOiOF/7CipQQ8KgN12W/Xl0
9P68/M+pFBd5lC4ot14/ACFHKPaYdDkt9N5wJL7RbzQkeOii5H9JNys7F/dto9FMMReBtTMsZF5J
aJ4a35hfvMkODwqU/T0NnMZrMBq7zK00YM0ApaCSj1cEz2OIyfPOVDN/M3MyvyB7C8oLDcHfiBYz
xZlWk5MXF7+m6Ghk+yoe7YfRq+ic1zrtYPXZJerceMu1io+lYrW3cWkmu6EL/FVZW+8ekN+7WlM9
YPHzpamqdoN2h3Y3mwa61UOVHUjTrWs9SnDIWGlR0Ro3TpxxcrmTxbxupG7D0Slem2y8xy1zgvrg
Vl3PcWpxTPcjAgDuCLKuVx9HZbwbCte/r6P8OgBoeyxRrFEUV30yu/Kzzs36XtXihsm0fHWxi8bS
VlDS/uKRnQJZzEf1z0lhXyvuhHhl3G3KtHdPeg+szKzH9HZqsJ5m8QCGwtwl1qwdYL95z61b3QSO
MRxoolTRjcyMjRl45kGxm+KVuReI7+pFhz8/eKN3bbxL2qbWY138uE3oHhs1VxkT9+d/H/zavK3h
30YmzJ4YkNoc18VtIF9lWVoc3RDlk16juKXplrVlR6i3RHoZwh219hK5DIpWc3hNkTd6QSTQTYbp
Nc4+hoDMQaxX5Y1pBLRcWd0tiYl7NQ2G24ZSMfGWlj9FIqhJM2H7Bb4YFsogpSFl2DVp824bqXce
udiXIp7GC9o1J7XRaqbdrelk1VXE+EWr7bNQb+5jSBe4Vmp0YJau38xdM9+aDSoMbE6LWFafb6t+
MM9NRFjOi3oII2YUwiD5RIKUAaawNu5o140PIK6V41TlFJqjwV4BuVXuapbN2ZpUVKsjG+3WuDwV
7rYo7OzXj+2bIjban163L/Sxqd9JkT3WEG+ZCXFfaqRCvzhzP5yhqD8xOr/khGe0paCmerPhvo/D
b+q0pATIqG0J8qpobY46NJYo/vTJjOm+Uz6XtUEZo9TeY3zhYR0yCnsbTHF3r8/E96PZGB+QCVGe
bOvwLkys4TpWCVFN6+sfMXzH1QDbEocRuoJijuFNi7TntsyGdjeNvrnVDas/leqs3qtliIgg0GPk
gxCUJuq5KnmcvKDNaO/pmfQpJSvkao9Wp4WHPIiRf0ibwb0hYtlP/RRdrfpsaLV+zmlbG6xkfIzx
Lh/cHG8iHaY3WB3tjhJ5vUf/aeBdus1hNPEvCQecOwMlqlOK/POesTb1Ab4+48RlEzyOpvcYxyj1
xZWlnSZvLp4tr3BwnnvvsHzZDKNPZMlkiwFNadvoTrCBDaMCpo/L9mzJB11RmrOehEhWgFr3MhM9
lCLSbtOAwZ+aRHIzt/Wt5Rgditx9NRzmqXyiNQ6gtdW/FyQRN+Go6IL+1MF2I69jOZ2xdvUhOEZe
716CJuwJ0u8nPbJf/HoMrm4VP5OUeZnCqLqrHNO/T9JsOyL5+xx4QBb94RB13q1txtG3NN5qACG7
qJbptdohg9E1G4PH2AelzRRNVFjoR4RM38/j7O4Tn7E7TFBz36ehfXR8IsABRfpXax6sdWB06skh
xfaa14T0CWULzA9OZbJhfPg9Hcf5L4GXVhXBXwTQkixSm7wwHbMdJvejHWmEQQzlhuuV3GkIO91V
qXpGl0SBwIfAc5tnCPUayBVARjqTmTQZkdGUs5GXjA1GxlOhKc8QvgnuPOTY9Zl4RVXV/jYf490o
3PSkcvvrMAYnpZlmsOOIizkRVOjWaTBPgfZQRKF9MbHpFyrS1gWxtWrbBe1tSF2gKGhIqHPj2Ziv
Gk3vD1Yz9/hHjr3VEc7bMts+M38GV1H1Mg2VxdTZcleQNlU658FiLgGx0vAeNb1TNOs6rCsNrH80
zk9pYOHZBeVd4HrzrcbZcYPWD7KI6pA+JBQ76inMzsZA5W2CVH70C3+jFKm58id6Q1UT1EY55+f/
9wFlvvysxzU6V1nJgq6r4tar0PYBk5HsGxjpuFUtG0SjAdghjjfRBBpXzlwTQhXpczIq6kapwksj
fp/FIClEDuQUmpTYOc+vFrBEEaEsd1bgIfuAs9cSE98VibrCT7cvU9Co9/0Un2joKk5TP1s33rjt
5YmdqCgpXPI/9O6LW50GomOT+vvAbIMzk0jKSaNd8N//lu8VAWIzSYKe7vKDWX6qwjWgKbJ81xHv
2xUq2ko9jOrbSFGt7qQ3trYeB2xcV45EW/KTWTFXg+upp8JxGu2Yw5+ijWuOttQl4xtfsVH/aGty
ovUc33kkltyoBmNV3XlN8H+IOq/luHWtWz8Rq0iACbedcytL9g3Ly8tmTmAEn/58rfWf2hdmdVBJ
7SYJzDnmCPrL1llxyEPP3toS71pOjDmoUYIAxo/oIjMBRzepuUfgkv7K8vAzc0V/zl3rFUtxFE5+
0e9FA2fbcmpQjbq/AD93FxICeDRQeY44s29GPwjP3wccpGEuirxYC68NnzGkpWRuI2vnFVbwbD9e
6+3x1QeIKNhWj62rwrv2C4JPo0eCKUFaT45Vr1qgw7uy1wF8yovS6i7z1NnNhrIszu38uUza9OIn
1ZN26/y5b9NNQZd+H7NyX2XhyddLdSEnddrOCQFklkEMiXB23rW9RQtQKWrkcaRzx01+W9m1vpZk
3rDZshQxuiVHCG+tZl2o9ldhZPyjrQDlg5hQztTDU5ux56qg9eWSRK261H5winDbPQm3+1PWFjyl
JGoZD0gVXWezniuvvZELQ7+Qkn44dHaCJIxzWInmONm596/XgAtkqu6fXCyqLAfXlM5PxmOWk+hq
VWjmcTdNz2mwPA+oiBE1xwS8CRwwXCDncxyK+DqlCeZEgKvbcdLqZLxw2Rc23lleF5rVIJlHkT2m
8DAKJR4BToQ1mLcdEg8ykDOawzKDMKSyP3SA6XsnrjT86iK/OB6ZSLVMbpFsmkPepWDITnBcNI4A
g2teQsnMwO9wJ4N79mF5wd2PckjF7ojPbD69SNu5DKrwqWmANUesSvd+L/8OYj7i7FzsHe7rFUST
4l54wdfEFUAGrZXNp4DabyVNIg9tRL9GEXSW3/at/VMcJTif5iFZLol0Nosg5MLF2CsdUvNVFmw1
JXkuR66JFSRA7923g0NEWOGmW7x2p4lEEPSwkUUuAo5hoi8j8ubj6t76bXVnGze7Ioc3lHUvKuys
i4YqDsJR9e8qyzts7Zr5/L8DVRyk5tCKt5qUImLM3eFS1nq8fD9yJ4QViY+NluITYmScLvpmoVuZ
tM9ZwX83ANm/19KHo5SOh4S4TAwimYSMEju+KfL0bXIJ7oZP+Umd8xolLmxki52vbiOxc6KlYIlh
KLb2qQc2Tp1Yt+8Dt/w5dN0It2ReGgG8TnMqXoZ0Lp9Ybi5Rnqiz3clyE6VOj6P8/EsF6XTA16VZ
kYUx7cl7Ky5JlO4tS+k9yIH9n0k9vqafY4b5oN0UE2ksXvbixcwd1JCRJSsCdJE+kpC2ZFY42AaX
0SExr8vQX7y5+SPk5Nz9ZONPptm6gDFPOsB+vyi8SxmU0c2iZUgy8p+pgNbt5CRc3ynxLI/btHdc
MEBsA3Z12WNlkWXWgUyGP4NtN+Ak4VMchz7GDL+11aizVzQjeFxyjgBc73ZtcSml5o+Oh48uCYb3
WfE/jTl/HxXTutXoF8BHTn4j9yy/TfTI1LPjeG2Do+3EfzBTxFQYf3XUwA7nB79ffaUva2CnJcO+
wi/j3EfSWYUJ4ozcx16opPqgXefQ1VASEkO4NCl5U574XwCNNUpiN9p7MLqHppoOSQCiSuRLsa4F
LIxGRH+DUJ5cyRSAQvnz8SC2LdKhi9LQWda5QW2OvWNpMKd05o7to6TMTOJbahJm+IWo/3vkPDgJ
tawikjwMdtpZ7JHgOTvLun1ceKyUYBJK376ffR+6tAv2sIANkFIRP/3vjYbKZuWMaX9owz7d5hHB
O8ZzxGui540/S/X0/UzWfb+xmz7ffz9V5D5cGmP/i39r9Gyn8iGTx9cKi8E8Spuvwo8Fd8IcEVvL
0yZBtGRN7ZPT+fUVZcRtKrOPTDnTbz0NP7xBRm9d7c17K2vlASAleWVbh47TNvHexMAWjBUa1xB5
XOXDU7JM4ucY0N/4SmxD6YvL2Iz1LXFqLjErLy9qqdwdto+ZCWgTGy+4kWdJRkXaxbdsJpZyzlm6
XWzACA6DYo5dCVLSkmJL++wrZqSeHR1EMY8ME7BQbyVkMp/jKtkNvWtfLDB3kM6OndEz9UfuE0mJ
eJ808t45RAdjWWYPO/9PkdcLAHkSrr/7e9y+87cY+lGthpOTGqpV9rbysEwofaYlevIYZQA+YRA5
Lc45eYRB4xFGUs+j9Jpnl7CUR/31/ej7tWVsTlEMxy6Tub9LWoZLfoa9tRPXrOnLmdyLTKyIoXpS
IzWQRZ72PWFv4JIJ5z1Tt6zQZjoUi1S3KK/lqwebaCkT/cQYTLxO+HsTmVwFWKVb81PcpiJeZz1+
nUVZLxfjz3jgBkG6LR/a3GQMqBkfb7jSVbvRET8iOxhPCiXTyXocvp9+PyrqCUI9jd9aL568zaww
F870mgL5GJSLf8KCBDL9wzL++1FsgNyawWUMzEtpDMLNONXekXHeXMCO5bGky6unsxPe8iXu7pA8
uvv3I5OM9mEcXCZa7ToymX+u3My5liqHeuvh/wqeV+QMgKPxpW7wCc2AulY4VY8vc1be/Cj07+RT
4XjDAK1GHMvYJNgWWb3cW0Vu59TauIjPyZXxKVl95ZmzXu7HBH2EgDz2HjpAqcuQvcTEheAxj9Gi
dJr0KSkJxAotG4FlamZCb4iFH/VE1hyZ0G8j7qHsAJQsriCfcOjGa5+n4hYS4lfZSCdE2b5mjwO1
I05j8Bnox3IMt221cVoU8LM0aBcGcc9wFbu0UPVwQGBh9Hu98UIx/NTkDcD80xiUpTPj/2xMrkiZ
rD3uDmIzum34zrnt905dFFvcSUPYATqAfG8t2+93cweD2ApUd+Obdh87Qn9lADmkOljpLegd8x6N
mA5btf7Cir44TQHUPRSGBEO6T4F29LOiPqb0AfQpqAX9Id25g4122q2Da1iPFSjVuyGXajPppbk8
Mj7vufMAkSvt/qjjeguiB6BUsNtWffuSZzI5N67+q4v8NzCjfgEwJwR3npt740i5ru0BaTI7/j0r
4dmAYmSYBSm1byYDv5ocqsnPEFSZWG0HtDQfxMRgPx53GaysNvgo9GvoFEdpdPlbZCj3miEHPDL5
b0TqiL9m7b2qUsbHwVTEOnIm16OM9JYgBKtftSCxNpO4Ocf5dcln+oBoPnV5/H8FSPEoRbq2Njg8
kZJhvcRYgCDwNv0tskfzEwIJE29zyUcXlPxhB1yw/G88EQQE36fmtkzS3BrhPRUpU3HYb9dUesl+
XPgBuxj8fY00Z+U3jfly6PIgvKZ647vEEo5isj+y2NnpslAv3ox7Xy6JSMhgZ7xJWivRt/O+FCOD
67hsyafvYgW2Ufsb/FeR+Os2OgRO9k9cubgaL2H+Y4mQlOM8T55nUlGthvrNqpLPMnAMZf/YHuIp
NDuaXXn775E7UhhG4sbn44rvPOtTF+m8WZp4OpIrYX2qBkGHH0YvJoaNAhupOvUL5ElynS+j3yYv
bdv4T6HzlU8iefl+pQp/wpx1LrpBsheVzRORADX6/KB+GkPFMDu15O77jaR38UiK+oKgsix+jk7J
GOdY6ttcIV3ZAt7rc0EO6XXq3fk5W4i886DxHgOGlc9oAbixxiUCKVPDuofu9NuI85Q2CqJukh57
e6Dp92OiGoIFHUiIR6et3Tt+9vp51OlPQI1qFVjA3u1MQ9Jp8lvtuGrfS+vopYM5N3566Co0aIDP
JFje+k61Zw1DbJtzkj7m6R3W1XMaVssf4hy3hJHhqNBBvV2STlzJWBbXyHXFqib4fpf5eHhE5LJY
ytuPkuizStdqs/iZ+XDT6K2e7ODeCTF/EAUGTcip3zB3gBVvucd2SP/WXpL/dMrqcVkxAx9Lpt0C
JK5ExXIofTthTfvBuPvqd633DAGIwikWf+Ii7w9DVJhdYuPQZsPCYUBDkQUfMVh1Tmu7qxKYXJqv
5kP66wz3cLaqJrxMRf6lIi9+FtAwu8HpXvsaL/M2sYKjCJa32XfkDdsZorAyJO7ED4gNDH8XM2cf
DFyzPXmJ1LtI8vT7te/DgFPRzloC0uWjcd2IRalN5Y3Dfg50sVMzhS3Uner8jREXTggPIMva3WOO
w1BneWYekp+G5TBm3tdgmNgNUBxg7KjsMM8+IEx9tBs3em/TUD5nWGHoRrxFi5hecjf+q0OBSjIk
kqL2t49/resEV9yEklduknQXuoO1+X6qZ5FthnKKd9RZzr2ClZXVDDCGCBfT70P4OktNnEWWEI6R
e+4rI5h+23o2ITuLB4fGLMiMFgb+NvhPQ8qmxiBxRW51tStcSqIaJH0l02llj6jDQtbwHdG09W2K
cf6RGfTIGZHpZF0VoS2YnBFO6IalPJvMeu2XNTlW1V1pCrachoKs84i0T5wughwTJhHN0RZGP99P
YNWvaTcE205Rao6Yxr7iMxQCWqv8dfTc+qaG/rMT/9i2PxGD0auLzbzqSA9FqmRZwIxWiXew8NFd
c2O5V0ytzhiAdrQq/79YCKilrhDaiorW2yr+jHVHgLdJ+uOYS/h9NGs/jXFf3P4xD5QetFxNss7g
huDBAKL3Ou+2wyOezcd7HJPigIAWw/TdSuyLbfdwAKr2RTwOYYY9EELnYs8m89C29u6lGrLogFCV
uPWZ5nNKkgDhVSQPXXgYshkOoUqnZyqtkAbECV6MEU+qVerUAOFgMVCXEQj/MGOV0xAJ/Hjn+7Vp
0qvUwxi9NEl0+z6kLsNwFgwMmMCKBu/2v8OUZSwSMyVqqzeF79RHbzLI+xbCvaOyf0fn7FxZ1emd
H69nLfOqMmuc/36sJbPad9vkwxV1cW1EFv7fj/VkYzueSE+F5c2H2A7bDbwDEBQZTMcBNs3LMJLU
MLQI+h/P5qgXLzm+cpu2Iaa5+/6Jx6FOcIqLMeJdUEJtW9ueTyb8+1/5+9+xzNDiQc6NQWZ+5E3h
8n/2f8CItq+VVztXLwPHtaEsIEFN9qxP4Ufpj3TrNv+xoqpxisREERqAt5e4bKx6995GfvhVVWl0
lE23EIjK0zHIqfbpfW9W0opXi6TrwEWZ6JB3vA+JtnNKNzrE8HD3jRV6Twnna500TGFL09whupi/
S5hu7DYsfs+hfF88sub6aTjjsiTf5wVOYddUA93kKN/JJZYr23g8LQVek633f+86DgHI6Vz/iexK
XGJVV5dGbr+fzO0sLgTyusMKJh9baSGSnZzsx4TLxQIwJUIgrSPy+RK9pbhnHyHR6kie1f9wmwjU
NE8V7Zxo6q0eWMmqYXDuy6I+GvalU9x4zj3AbfL+/WjpTnbVRbfvV9qIISGG2heBI9W18cJ2Z1gr
iQYc/evsBMWRWv+J1J38yl2dX9vvgxuqc+Kg5+JlHWE3VE+DuE7VFm44uUZ+E24Rw4bnqBMeM04c
yxAEos4c8+VeBM5w8NG/bTvfPVMgJetpbId9w+r+ahVpy3UhXnQ141snc1iIobUllbMZlYbXUEEk
DuqbRlm7jWjYiakckEX19saWOaoz5PgQ2SKiJjiQLPmFbTXVdietdTY27c5GYXQxYj7UNoLf+ZVw
KbkuenwYqJjNfY6X6Tx25SUgk+Ncp7RODm2ptKtNEdFguc6jpSrJlrfAPRInT5+XbB5OmnFZk3XD
faJEMrlg3SW+xPIca6MGy9sWJfiqVWi1nwJaeBUmzm7oHo1V71MzNuJiRqe8wzJxLnbv4eDcWjh9
QMIJX/1HEoF3lUXfPXHNvno0Fkdmyugxir8ZPnnWVNwEST3XNNY30zE8iROsDYz6xyZxYfdIDNnB
VE+floE8TMOI2fb0Z0Dbdew1grARcsrIKPFDhX2xTWw+UWbp3aSx6nOJj1kvEdnqJby8Uz0G3guD
z2PqQneYAqZXdfkSBMH0rsrXoXIe1WAKx9h50k1YoEKOEsrh4cXGSBXnLBc3qXj6IR1qm0nbhr3F
KXZDiV+8Xap6hwtyhJNA4D3DbadxpuHNixhR5lwyxPFSvQ2Nk25E9gC4KHYKMT0xVf8sxfKUL/T8
zQzoAT13VZm0h/tMAjUeLtk6dV1y3xtyLeaKItbwU3FGB+y6XbvCRLDftFmJeyEJ5nHzRs6nvpD8
vGmVNZ0UBkergt59Rxz6g2SGR18HGULBxgk6FxVOZt3aIejXTWDThsbTm+dae132z12fn8PJvWB8
Me0Mxl92P3bQVuOvinDOtaloVsnKpXCsKHFIFF/y7F7NLyPgEsSbxoGx5C8QQ+J3t5jeGcynRwyS
f9JXxX5d7MqOE6xjMGySa1K0UtW0zlMohISEYWK94DDyK2vL6YcLJVWNqcP4hLOmDZy+RIJB2WRU
bbRV4mwG08gdalLTfXcVSOT/kQu7zrGal66UrEe+3hZe/gvEhxlH/9rglrCeqCY3JombjSr9BoM2
54oUO1x3WB6tgmhCqK1f8WMSm9qGZgQbnpVgRvHgFnK/iBgmevKA9sIlZViXQbjBz7tiZVoX3OuQ
eEKin3tSfHGBk1X7SZyRB8gJaxe7+x0D8mtPtgfVClQ0ciZ2rVE99PTszfG4ixAfHZ1c5iAtCyiO
9s7N9Au8j7/lpvPdI8gtgxzBil/uBWyLNSmFAvaZ+DXBxd0GcQje2LqPL+lNMKMgCARceJLzygmZ
ai8RU6x+cH4SlzOtGcAdJcxaEmeDYMdwcNtX/SG1fkXJeIGwnJ089zQkwEPtbuY3rQI1NYdsSAh2
kX+ChQDv2qoTZs4rPVCw94EkTjryg/WoywyiWkPjPlJ2wVC6jVb/bubK33aMGlam6et15qbIMSM0
1hFWewzAPxpRdEehvNegaN7hij6TE0QTmAybIcT0SDUH9/EnfLre2kAZLgja4Hx3GZS+H53wp3PG
GIemnR/So9in0SoooSgCFtK5rtPA+ewmbtoKKY6BMrgJJN2jE4l3Yp26vRUSnByIH5Q7zr65BWnr
7jufaitLdvAkIL9YTU8gfdBviDg7VOWk187CJlgV8PrJ9mNswtocp/G6zMuHC7fi68ZeeAIg3LBS
jKu/sTOInSp0QWpFs/em9J82ao9MvU6msQ6D7tA+Ru2t6ZA6BDbLHLJESM7dBdbxTs6x2M+mvWcI
Jle26yWXIutPslaQBNOegRoEYtgSjxogfs6E6+7h/Dh+1+xdJ/VXXdlnx0By2Y+Zu6+lZmCFFhta
dd9E5tzC7lo5dgC31Z52kTsjJ+/lNU8ldNfQfnf1V1+2WJflHmOQsb1BOGOiODOIzJZ4YwfxXTIx
J6FTnioujFGOBplEzk4WjAGDMCisGmlWBdVkpzUZ8nzcqlaKJQhm/RSlBDE011iq3bykznpo8698
7NDeufDg0nY8xlyFA2xmoi0K3P+X8kUb62fj+lc7N/417GD/1QyfVpM3vaF36PfJ+A8dSHfoyqUm
17tKnwtmnXiCA4Ky47QuJo1d1O6UM57J4zlWFIsQIfjgUrg2vAhWUvoyRiwM+tx/dcX0WI1ogA2y
kUX4fL0ibw9j09ws2KpreO7xBvLvL8c1W7KRX0RQv8ekJ57a0L/oTl+Z811dJltHZ3Z++FoSzUAt
3VcMB0xZXTpW+yyKcdthjjr20HGL3sf9IZ693QhjeaOyKd6Q70LS3i+tXuKWvGb6AUKWSt/aGWW9
RV4D51AdyPnKuRfj7lik+I6XE56tlNJRsIBtyOFznOB2BoyCG0nQtOvDeS2IqG7ZoqwlZ9re1/sA
l63CdHfq2H0vamgbDzm7afkI0LFWU41tih9qEISFtgYqpt13iAP67k/rPszY9alS8xlqFTMsfB0a
ur9gUW+JCV7b3O+wL8mPI3I+q1xekyH0yD7VxyHONg0r7+KvUr08BTN6p+XFWhaBPkldF9//m4kI
zpJAFNNbnl5reMLBHnQCDkZmGH4nhYsPkz1SJrXxoc5VvXEqIDIotGfvj1lALpugBRZzvIO0/Rfy
/P5MQVCfIHM9IZAqt0NEQiE/nFrnTE3JKyc+XwZMU/rhx+xKiGWYrsSqWnkye3fIf49aVkII/c02
kgyVMu/NzBj9qWDcYMkDGMA9koVsz4Qwp5ue1MxwuqBY2sOuXuAEUhuqXr3F5fjvxBhmFfb/Wp00
J4uYk1gQol37WDVlC8FIuOcXxY9UdSeRgaGJ4UPAxFzNJnvvOhjSQ+N+5Phqr+O/oUi2Bt8Z6ppL
An44VuM1F/1BKh1uBoFupMzBPFo6A/ws/7G03vVTcx+K5ZHJdVg6e5PP4RdE7Xk1U10zSF93+KQC
OFXutaAirhMlsBkBT7YRnBwaxTpX5W1/q72D0lF616e4tX6MdLRrpw6GVUoo+b0ZfuZWEjACa6yb
lxT6ODXRZzvHwbofdbEthKZllDHjktmizNEJHK/hkEopz9V/cb/9ssmyvtm4iUW4dKvkKpqty2LX
9XpcumJHqC95mpkK9r0d9VC244tdPjjCZl43s30nW8Jt2bbezeD8lRGIQ5C/eJ76mXo4vnVFeSsI
yGSZIrvADk5My+tj2dv6rDKMETKr37vppPYG268bVzuRbhKgGO78OAELk6jFpNVEZIgs8EPrMHE/
RjY6lU/PShWIuMgAqerTXDkkztbiWev4awxnwg90k26gYqPxtTPSuweMHWPcaZtZ/zO4DwdjEXMZ
JkRo5/M/i4aXH/YkCWf0bw7aPpPrV9pRuYvTgHQ1ZChW65htwlS6B5TcNoN6sh8BalZOMx6Cp+ad
txoMQmW+gavyGQZWgit6qYGl8/kK37ddYY487md3UjtOHUoRazUJrJUQvzUrN6722oaqXWaoSSoL
7wfecqHIXjS/B4ILI9vsa/T9l4BEw1aSutlEQA6pD2mlX85W0PIpmukJEuTn6J7skMtZLstXKEPo
8V56qnDA02H9MoX5yatcHDkkyJ3nDjtvJr8qyplVw1llfw7dIxfqi8IInDwG8keTYk8Ekn+yCeAb
3cXZhXQ+rKjt2bJp03u7Xc0eAqH+BAHH35AslQHn5DfWh4GlzLXWY5lC+cYpILS9Q1PofcpYkJHb
yi6XEkKK/9sLMuYpiXO0q/EDe/2dmqOvlsKxUvih1awjofPuR1yKcg7WMI6RvSf21tT1lynCKzzp
bemF2EzEIjnFLs1WHK7nwD5MQXYn+fOt98oZTaH3KZvxYFrnlsj+M6V1YU+1Dybrd0WxL63iw3Hc
Hl7k4qwEMsYGkutUyWXtNLFLSxjWqyxs6BBgXwFM6h0pTn/GsDyZBNDWms3W4IJZ6r+Nio9+OuZb
qbP7rPofdmkX8Ir/YSiOjIGCbwtfBs29jaIf04gsfHC4q+I+CEyps1WTWPqQRdYWER9wVkzGVaGi
d1sm6oiZebyunXkrjUtGqOipLTu1tkM5Pdj6jzYo+6Hs6BehOPe5U+G+mpO32EenXSPu65di44rf
hW4ZABpcRfg6qi1EvRWb0Yw+tyjscTtF8XTITtVs7HMlq4FTOkIZolhRqHG70PoyAXI16IL7PnLT
rTMH43pGCokbS/VZCfe9iyO8zwGFkhD1juu8LQGuyYEmGkTn+K2Ur1YUU76W1TGO4otjL+BbM7ND
t9lxz1Zg1QvOXWT4sjInW7QYbT980gB9hpOYN3HjHv3AeZ4d+dTnXvhQEe2VhSqjrt4g3oRoqOqz
PdaMOsw+LloQUkPzF1Thi1nUHqbtIU1IGtJ8d3HYP4WFdbGC5J7isOvH0SfdBErx/sHTx7rRb1iw
cpTTqWiZBBXNZZBJvYVmpdc1as3JPHQGYQfDMb45LZF7stHNlj54rWYH/oIP/NQ3uwIk6dBHD52Q
ZB0iCnkViix5S2McRJbhHhSoV7uo748OQOa2wy99A9NJnYRd4sZUlfcg+eN4ltymjt0dhDfPR/K5
/Q0GGKcWbPA1UuEH/OiTMO10xfzIfRCkJshyzjkbceaJmwioQpp1ONvHkkUfbALFz7/B5IYrOorf
VdsfRS0vxFg3S5GsSm33UFEOQKPwm3PAVmdCoEv0+TrtqvzMtQ4w/d7zV07zEl9tBzuTkGq2NF8S
iA+nGjYKga8Wf2z8yQ33kKepe2UVr2wvX6IxL/QvW4kBGbYuTzEXV1/JZ4XQhZKjpEFivuY4AvKG
tH8XkXfFR/Bme9ciPKRkZpH7UmKDn7AVdX+dzmCgkn+y9bIO9fklhQHQDdYuGV2c37E3cPp2w2/8
0cS/UNi/NWnzRkLkmyUEXkZhBt1pIG6I4po9XThMQ20a31kdVYr/PJStJpoRWYVVv6reyyRRexGG
LCOSlGzLXuU0s3A5HJYt5y1UkrFIj4Em6jCKQb1CegD1wctmOqGfRfqQzdSY0QbtRL5lRLlsLGQr
MiMhJBaGP5z3O9HJhqph2lv22KFECju4u3S1XFwU9EnzJwQPXFt1uBdwp1jvScYogpZlrGPcWiGA
c4Tv3uz6Iy6yH70d/m5gF0K+NVuxQLGHK/NU5VOIoqGPWUjtp9JsVbuZe2/YRFGYIYnB9sxTyxEX
/AU4BLG3Mb+b8cEt6pevoUAJlXqnmKHBGZ+EZsxGSCNiWg3zTzHCQ2sGkW5bzTSVwPFNL7NkowRW
plSsCM5XRgn/wnypXLegYKvSj+Wmt/N1JkfWtJ7c1NmGD1bqGb1Y8eJoHRzwBl/Bh022rcw/4Wm/
8Zur1UNiB9tkASMv+x3a5td2UJ9Ji4LNG+yRngB5YW678S6f/qQBYx9II/RPFKD95G6zGmnfN28D
qXgd5PgOoLgasePcgEKbR6+RF8lns2hvnWVuvM7lO5WXWKkkePaSMlkrD6C/g4BLaJE5wDOFtSQw
VwqokCYjd0jrnc1cRB9hQeuGnKgM4mfIjF+kZ4L/BeA2ActUIlx/lUc/0aBdDOr41RikBjW8fSXx
+z3wsu2UBIdHAim8aPcUKz1uBBN4HVTpOrehei0P5GqBQas1cIklfXr18bVKGW/irNSuDrtJNmja
pnYnUzTwyUJKlWFIXfje0UKUs8vaCGVO2uttosORTqr5aU9i3JZT+eJGcpvUYn5Wi7i5FKCr6Bbn
jAwRf3ErWT+ioAt2aSc+BOjbNoCyHllUr3TVxBjLQKOI8jcd27s7LmbTJ9ZZ2TOTVgbMXTr3+7jy
qBJhskJHm9ZFjdNJU6dbPxInt3cwf4HDjvIJ+basl1fRjW8UO6w1pLKD6wABzf7acgv6ZK07koPR
aWc+UT999rddIJgo0xyaqPnpiD7YFDm0PRG2n3adnXO+krU9xMemD86Mtu7VgH4rBLwq8C/7Xh2G
2QdnDWqY4eql7IqP+Ufd/w2KwoccXX3gqqL5kgn28v2ygZjEp4z4XmKIIownnXnt42ahJlBN9dD1
dtOITOIJ0wI8MVT7s/CaPSyIi0suUu/k6mQl7O1TWdFGEXrChrazqAJ3XYV4L00/ByZfm0eD4NeI
baDA3GrrkV0Sfca13OJIhLNv2GDysMhP2yrMammhM7gvAzr11QB/Z83A+xrqBGzJ24XlNGGarW0o
390KP5BjNBtwLkfyqdIS+HK6pvCsrrlLa6sdVEvhI9FeeM+tq7OtXR+cRv4Tq+zeEMV968RyjhcE
Tr1eYLwohEQ9q0tuzQyDk/SZy4z8GcyaWC1MjhnHBArxnJQlGX4wyK6sjRXcWezFRrr9crm58PRe
l3D+HYIG/nIiIpf99IZzIs4xQyJ2k4rpwiZ1gFh4HfOx2tjGLp/bCd21irGTYFc/RZ2cNrrrql2r
luUohiQ9TzMXlj24bxWM9I3kErwkKX3egiYGIf0aXQZjUKt+g8lFBVFaH0lLyqElzLBJsE64SM/a
avqfTyxx9rnlRds+34oxFLsw9H5ntevdk5+tRFDZpdRBwehuZMCenFUZN2AC8zhU/m6poj+Dp6yb
JCiCmtvpXmyLgCBc6S6iSp13Fwn/hibxp9Nkcqe9jIJOxx+6EOsq8jvi3KfylgPcbBi+FJe8wSmt
QKe0sWz0WThQr+xHSz/FQl+WNHxaqmJay7oMjr6dUS6CEkRwdTbS8cVHos0JAlL6j9U47brI4dn0
gb55RbtdkO9LKCGr2qm8lQN5vKqntzht3hFilEcma6faXsqjJUscwcx2luN7ETYOZTOcger/cXdm
yZEjWZbdSoh/N6KgGBRASWV+2GzGwYyDk07+QEg6HfOoABTAjnodvbE68MysjEipiO76bZEMyWDQ
aAMMUDx9795zqxcwDdDgvYQtry5/VOi789i5D6fsbgTfFdqb0ACrkHKUOvZJ1LTAv2Dn7gIlf7gt
PYoxK7ZIKKmOjacRr+4t2o+rOQoOnc7HA1/vOkrdh9CKqrVjLlAT59VqUXhzNQAoKYc1IqvoYJBQ
tHe9eh/q5jw1xeuYdILIJZryXtJjvkvevKRODpEHx2Kko7odk/mCBbVgl5wu67qCA2LwnfdJGa5d
i2aw7mAOJfGV0CAGEgyXUmUW0k7fJEebK45vFbFUGRPBCbjWDIl/jfIE+3sEo71/0AEf3O/qmy5F
QzXeJ5W8ibTYcdmzU9LeQxrDDOwWTVAeEgtlpuHONnrCQOgTznkVUDkdJ7NO9/0MLcsuy70Zj5ch
6zeCikrXk2RigQm8xdhbj48BaK5FwEGyYSqfkINxSdLVReRW7j0DE204TcnGliOXf21eiQ/JaGPt
tcSyoV5iL0qyzdYM7Z054l2JHI41k4wL7oKNp1ECCsEj6/CH0cb1kcDWi4KJ0wfsktPKQKhLhocJ
adNKx40x269SBx9I1g3mdvK+DssfWeOedO7qtdPWXOYTHmCnmh591x52doHnqYRKg7qfoUh4ar0k
/FqqcT8EE6aLjlwKZz671CBXqaZ9xu0cHd5orfMhOVqTUGvYX2IlvIY7VqevCVpeRg/tCX31bZmU
1k5V/UsiYGkOvmNuMbcw53Rac1UvQsR6hA2Co35DptwBYXbrOWfJpf3TV7l0ewhNv0zoS1ayBz5S
EzOxA3p2rYWYrqkoCihLV42mtDe6TWrIO8D035U/vHIPTQBTRzH9DFYeW1CFpTFN6aoyEHRTEimv
G454gG8q6Hw4URhnc9NcmxFOMyjcoFKMivZeCdInDRjGUFmt/IojGIwIiCS9NbTC67jBpIzgEjC7
6RY0wfP+nGXPBQLUmz4UpzkkchAFW7QtUxMNdLMt/Mp4tdzpapQfBEQLUM94sWeQsdtiYNgdtGz8
dD1vAx0yY1SHYNGfytJ4M0PwJ54wrDUw9GAd+2er0YQ91aNeFYb1I9bxB+2L/uCaxYftNcgBclhH
aHKXhkfDqdVdGgURpCPMce0FiBRph3Ibw0jeYn/clIlN+a6xlI9Mbjcegu2xJK0oqLjO8Bcd7NDO
DuBm4000uB8MXzo0g97OCcTBC3q6OFY47Pwt1R3m84kDzU103jhp8WwY47BxqmraTWiKICNlBkuT
K4N1UhSsiB42+t69F46ODnijh31RnxwVHcAugZ7wij1txOfAynF8eB6uBIBR+VTfSi1YHl1358r4
leEPNLz4BkkXne5n9Ht87pK9Vjp0z3UZvVau8YbtxQZFi6bINWGpQLMCGNZejAZuTWe0egt5qAcs
lVRNtG+sIlv3XYacUbSbxjPuWI+vU1zF6MZeizkEux/3sFz7fdf2XBlGWJ/shUaQ2peiGIJ1rZ30
1tv3Y3rvMTfhirfmveYISBCoStAU6GZ9bRicvhUsVmsynRunSx+Lkj541rRPNu3UY1PmD1qWR4R+
DM+fab2LE+IxgAd9a21GrEwsCAnueWdCDWZB0hEO/vvVOE8vSZhG5xJXaSrsgu1RwowKI3wnuz1p
OEw4geCsgCrRxFh65WNwF2IdXUeNq9bbzqnMbe3XcFCHY1HAsUiq7HXKFhLU7B+NMIg3Oie8uqBB
IepyYkyntpI8p15ZJv7Nmv3pyPtc/BnYSyG+u4cONUkHmNQTR8NpsBwZmNrboUUpQEPGUdTixLuX
cA1gBhXpuZBZtjV8XwLgfpyVcbJxgq1sSIFrLAhqSyrM3qFVd/BYfaiEgp3NuLNFqnBpHcR1g84f
J/qyR39Ap9R2mb0qW6aORU3SE8G+jdbjnabbplRjHbs4Zf+WeCw9HSDbwjgFpvdYCyQ/3IvmE7Kn
5xnkV1LIfB0iz8GKAepRdqx5Cftz9rU2qxXOS18FfLbiU9T5swooQzPUahsqqOfZce9To7J2hShZ
GNMgOYhG3Q3pGACgmyZwRNSpXfjJkm0f0dlTELQ8dcqejjBZjRLQ25ghHABRO7TFVX9NkZKfUc0i
JbeaDcACbNs0TyeXk7B1mn0gBB6H5BRMdKSzrLyPJnhVMPaekbOGXJXhUx+21zYnOsUG2e8Y6Li9
IfRwRL/BLG2t0sFF6N2f7EwZoGK0tUYilO7bufoM+uTBs+n1hnlA02WIrqsq3mSe0d6UzEukUb6K
CfNek4ZrXGvWNRAOigfUZFU9kAeeRmxkoGLtBlCKK6Hdkz2bcj3g39zkQxdAnEgfaJK6B6q5jF3o
zknyeDOPSc06OFBbWe7KZmml40wrReruRCPpNeiq5pi0GFWzyffZYJ1wikLa93Hiu06+lmN/kTVt
QuUnN/VAoVQk9LSqkdAaP7ikmbaPWcMepsYG7fQeTBO5oC4A81hp82La/q0zTv3OQq8g8ukwmCSU
ePFdop/Suf9WeZhyw47zv1YIDZTAurPE2Q43VY98sBKU/pyyVy4zqCou78MxMTez6o/0sIOQ3WbX
kUcvdH+2IDoRWD/ZDhSpaZCgbiTMeZXa69mcICC3WHgdtrSKjecmQBxJ3bLKDZ4DAiFmLZ9gp0hc
e9HwkIZ+eKQzblEVqxY6mL6LDTKlxsFfo9xbJXV4F+X1vg0wFo4VQT32aMI+YH1vW3jiHvyFacqz
DXgm2o5xe0uy8za37QWSQJmZ+a+F55KnSbrZxNmZyJbI8yRGxeQx1yybqyGnoxEjba1y9wb24NK2
QBgeNzcsl+i4AKU38oAC+M5Py/A8SoJ06757rNhim9Z4jcbPPagoIqSa6IM5GTaow1jUZ9Q7SlKF
e0wmHMf+UUcenVrD+WjOQWBgigh3jQlMqbO59gxGcQQb9XvCaSFy1QXjhgTEdTxcVaqzV6MY3+n4
aLJxWEQ8FV+PmTUfs4jFB8NEvowQv/ZG+Iqsax8LfM6+NMLdiE+fPJCvgYyvdOo8BfYoD7KWp9gy
2o1aiE1labKdZ1RmkT2wU0GY76T0cI0gU2UPt23C7jT3lkQhwP0SwBRosMAFxZeN9+u8ZKvCJohR
/Xwb+K5xg4WGAPCS8aG/VPn4sgkcSsx9ktmnmIH0sW3Uheiwi8HR3KQS3kprpxsjWEpDPsbY1WuW
tsd21ER8Jx8m3WW23woLTZ99DAZh94HT8B059aG0I2PlBOqVwbNG3svWJbfQZtHp0r6CjYdNxvBo
a46znZ4HTdSCU7pb1QzmTndbptwIDueup3b3VpB1Kcjc8jEdubH3dRJsJCd0WtDQLwhzC5jWlNTI
225IH2QVspMuqK69pxnaTY8d5NhE4+esu44vn9vs18zDhebBk4+qgIhptiWrGYMTRR1qHXag5WGm
B+IdpFv+sImeY/xYwACSGvFZsTXc4IPC4G5oDFBAMesfWpRP2l40rKLSunOzmb6YL+3rinsAN/Bw
lRVI4QuCNloiThyJ1NqiEFhJr71vE8KhmLnNVzLMv5Mud4VNAbk3ZNRnUuc/sAgNx86S9t6up5Vf
uk+Fn8s1xIOjBy7YS4zbtKyPk0W7MiO9fkJ+p4tOvjNs+uFE9oUsnwocQfEkZFVszMrvL3mt1V6g
2l65Fnd1OFgFlxWznI4ROKfp2UOCS2tPEvkh9So12FdFANw2Pm949uRNptmQeKaL7h9dVtKKep+S
Jj4hcAdt+pwY4iTj7iWeULzSac+3fiUNiqyQBibLphXtTG0rLu4M4xqK0qW2HiwLJWJ5mWDloFBI
7jOXAExCcNdKgw9hVFqKlG5myM6g7vSjjUVKTcfcTn8gylt72riyLK5lP/6YWoJlWVyFM77H+3Do
6YX58hPBVXIwK+O7S3rJ1u6woWLgUVH/LLP4lUh3Nij4NVakHRFZVOCB0FdzWd4HhfqO7JkuGF4M
JJllQbvTYoxuzlj4HWIBGP5xSq9KT8AibOTR4EtJcfrPoY+AsXx1S/PVHJ+Gsk7Xccmu2hrMhQA2
H6KmuYole+J+6ZyRyZGhPCr0yPDSHI4xOTqD6ePCYdgKEIL1EepilGKuHgcqZra5q5kw8uqHbWfX
GcA/rLFZyoR6Kwml9YIBygftCrmkHwsTTwYFHhleSIJsAk8bBdU7ZGCRQMIokob9KtTLuODFMuzg
cwGstaybB2lW1IVzCEjBCLeY1s8UDsNOpLfwd06BIlunkdQUspgoBhRfFgYJCG0oP1SRHSOND9aw
zW07ifscXSbHasp3raIhlTKMT0qa62xFiRCLUxwRgIoSFw/lUC79DiJwEFxeFSWDEh8XC/Wvs+pL
j+3z2OyTKZFw4yCixln0CBOOGWjrdJvAJ/mzVwaD6QyIH0AonbhkkjZIOFxBEdCDoXNlnSMYQeZB
2x6dyOy81JZ3KkKdkrpmcXetsUCFEnUWHpPFgXqPnhaPCw1+p3Se0PP58EUu6OtRJscVEQhZcHSX
5VVKk3tm7II2rbo7lJsBqqqCtd9hkAc3TceohOwW3XGS0namx38bzvOehQpOZJO7axOIBonF847o
P7QW6KRBzn5Q3Tob35hbODavSW99pvA9NoayXlLqWizhaGLnCNBRWK1qMQ3Xkd6xecMdO3OgI2tY
El18uU1jfemT4CWpTrOdn2w1IaRdwI50J+m4op4oWa+5Gq4TXUDyqejTJ7Qu8qEHbdtId+8Ym4bT
1BeKrWXenQRyY0T4+d7LWeR7HJerBMfdyseY5lKxMxfw0D3E/VNhS4Ziy6Hr0wgntV2eQdJFZ2O0
v/d5d1WjI917qZ0fCu91NJmfOtq1j25d3XqQKY+80pLz/TINff2AgDvIunjfJDakPZiohNJ2N3BY
KQizLNkq23xOe99Dhas+4pZ5AusMmjlXPaUjm4eicANuu1xYYXmejYB+c13cRYQbJvm01hScJyLE
sWs5k8d4FIWp9vA7WM27gTIGpQOu4wTyQ5K8F5UNcjYI1WYyMBLyJZewJ+FCEUaDuLLb6pJ0RrPw
vmXcqhFWapRx0950jOw+xR00oYzeCwn1Z8iqtWKN3tHqf0m62qej4d1msARbV3MnhuhiswXoPHc8
NmYqgAijkgh7/k0gQ5i9uOYLJ284hOgq3fsZ+tGxj7msrCLezZZHszx2bwvuSPtJcc9z2F7kWY5b
Lj/bddVcpXl0pyYAjVZMqmFdUP305XdvavaKwiruLaav4ehcIUU/h2XtrceWGTCtAkxErgpWhsf8
tW57fUkYRJjUl0LX8R2psQPZnmBJW2VsG+wSfJssMk1/a4oEJv+ID+xqVIW/C0xAk8BlUL3IuDqW
cX0C0u5tKyev104tjGNki8/RNPRjbAFXI7XJhg1xokVT7wzNmjatRaIvuT2SGlVGZBWgwghbY2UU
QMFajaLDWN50rPGZZWaxR3GUbqQvU6wd8OEkDYjZg7zPSjkwW2UAtfRldXwamHBvR2NcETAybADQ
Bbdxah5dgW42dssL7ZtPFPjOeqpYrZnS97vMRtInQuMSRpiwwmm+aks7Oy37bzrqw6OgArg2bRu2
hYG0KpuyeistCl4je29I6OhJ/ImCR5MhzCYl2dT3l+gBt//uJsiVlxS+eXiLITmsqJW/weoSEnHb
+MaICmB/9Y25DzE7xTwxcsIg6P8toMOhd24AqUg878UmJWHJJZj59jjsF2lOzx3JLKzk98BLVkVP
8u4SyrKEhqQB6YeN4LMZG4kiYfl5ySn7GU62PGD5x5TjJYjofS1vy24hgFXdbWSRLIrspFD3eTWe
IjKVFrR/Yy9ivOLdrW+sLHvyTOttyYtZAi/mIeb71AzMrO+1sw6s8W2B3C8/xpU+izD8ydJnE/6+
BLsgBVlZYXf+ma05kgha9enZT0BBkgrjaXJUovEVOPWS3FSK6ceYi2cUWE6kbgoCR8XQvHCe/Xwz
4/jg5BH+KmPfB8CWOcWWXy2RBJmZvi+BCLYTs5FxdwhbNk4QfMyux4EAJl+oT78wYegsBuO/BYpJ
YMN5Vt4s77yPzDddOwelk8OSg1KSBOPU+pUlBxKnloCxeCV6v/vMmg5LdgD8sAdjfFgeuLyRnHiB
5WFA5Vam193Hln3OEU8aQ/iyHMglO0Ql9ecwpLcOWlaLLIQl/2CwUObQlQcCB6VaMg2w7wzilP4R
kDaE3Y0ISDwhg0YmHGaea8lh6CZrXznqZ6Mxsn7+556IheVXy5elh3DDBcOYqPtQare8yyU9ZwBV
Be8PUlO/WU6uJVnDz6t3P7mLNa4FYk9b6ECrElVYPqSHJQJxCbNccjRaEZy8vt7OggzgJdBxSXbM
seLgxl5ykJYY0jBn5Bfp1ZIGsUQ5LOfLEg6FIwiBj/2wPM4i3mQ5HavOfbAjbt5LpEdHKElcVFc1
CpPlASHEYYrcbM6fEmJQ4sYGzTa9WQhrsMTfL0F4Pdy2h+VfICT9fEKagHQzvy0/LtmDy/m/ZJnG
27AzdkYKV4TAFUX4+RJfWsmjpjU5kcMS+uLNSZyrfBLbqibya8lh4KBQn6+MRD+AgtqYYPtDgh5w
zX7UDW0nnKVSeR/xEvjg+O6LTyJEG9TPjLYbC0p2HJ/Bob1hnX+Xtv7ekiAScl7NDrl/NAwF/9/4
4t0i3izP+u+AnN7tmgM6F0wiRX7rleFHMUBimhDTkwJCCPOdRCNuddb7sMS75bNJmoNz3ZDzu3ww
M0SmQKoznqOf4b7TIRxwdvvuu09cBPve9yVGdpAGHe3gKN2cLUt1WcIyl8cs+S0/17AOguQwGgxn
eTNffvm3v/7Hv32M/x59VhiO4N6W6q//wc8fVT0R9BR3//LjX2+SDzTe1Y/u55/918N+/0d/fawK
/venD9l/Vrdvxaf61wct7+a/npZX//u727x1b7/7YVt2STfd9Z/tdP9J/E338y3wOZZH/r/+8pfP
n8/yONWff/nyUfUlbqL7zyipyi9//9Xx+1+++P7P4/S3w7Q8/d9/t7z/v3zZ/5//XZHP/Pmvf/H5
prq/fHHkr54tXR9ToeMIx5TWl1/058/fmL+apidgylpkznv0Kr/8QiJFF/NH9q8uGc44ei3psiP0
+CPGNT9/JX41XVc49D59WwbCEV/+8cF/9wX+8wv9hVCvS8XsXf3lS+DaX36p//ZFL5/Ms11hWcA0
HLQZjhlYNq9Uf7zdA0ni4eJ/ZbUhy6hHL2E5Q8FAPEnCbyKUgGNb3IIkEIgeVXQZdddKiwZgQ6ju
sARMOy+A+Z1YotihLHU3levaq2ws5L1RwxDLW9lfp3IcjqZToJ50Q/TjkqkUWpb+0Cw8XHMS5dEC
CriKm9Lai9hGOxdNiQOsNUnvlDm1DCDGRbbldAdTRWrr1hkAjCKc17Jsy5MLi27tz5O3n5aRkA+I
bA/WzrgfwLX8wKKq6ZLQA3O8tNpq4bi7ycoB60wQshh9Bptx0a6kGbIVol2C701fOZQgvgM0TJJv
YXYeqSeAoBAQti5hWOWziZeTDXgyrikC4A75BbuXupDhJgecDCcd3Vxh4Gqu06XLnmBnQh+iHuyU
rhL4GNSqvMCu4qqdkwygSxlMWxH7sHojF077gN5HgXEHqheilM1iVjTPy/YuHRHu++h4sd8jm+mH
aJ9S0m+lSvydhvuKFg3Y2SzLhReIgk3VlToLyAqrmtJ2XQGmJtIsVHSJJvOuGqS9qmcORBI5H0Wb
kqXSyfoidOSzKyuB9RsT6XchJbLFrh8ga/lqgzLyR+T6tQpJB4hiivtupJ1J4A8hiDN5Jq5ixO7U
DXJiHWCPdegsNxOQ/hwPg04W6ny8vMI812QF2STGwA7hucy23lC69Nu8Mbu9kZOnAJ4asyphSoCO
IvulrWr3Beg+tSo2nccoZOKPb40KO8gSSPbou28ovyead1Wr96nhuU+9WznMhUINpsIYxisyi2jF
9sL/5mJtOmSR8E6B9p2XMS2jG/IQfvJ6qpcRwST7T/phRJhAYNqLspvujQzBOdvWELN9ixppMmJ2
AAOKzu0Q5OlOcbG9Vq3K70iABuZj9YvaGpUcF9FAz98vKwcIF3pqL8nZqpACeVvVmYswKAv8G3M0
igNdC+w/dWze66KJ4QN25rEJh/oCHDXd6aqIfsw2YUWrBBDxbVZl+aOJTffRwsW+SlNdveAOia7T
ydZXRunN+yDESc70K4oQ083Q+voi467oWj26/a46qlmgEjbt1F87eVGfs9Jyj67dTIi2GCvjYbFP
hP0QZ5inijhSUZ60oZOHAdbTXsztEgxBDuW0IZQcwmLRyHPWmd64Jh+jvS5NlPGrTtv6k3ka2aAA
8q8iI28u9cCUfqptFJJt2vXfPPTcd4aMc8BkxBCTAZiQiTlF47ESybibw2YgSSb0kh++isY7Q8/G
xe/YMaYSN0hDHx7EWN5/1gVToNCw4ztzTi02C2Xdo2IelXXq0cOEK61S46YO+uhDGEX61R8AsvqD
gjY2WIWgqeMOGH08jjI8dNxJy67A7V9rJjF3tJb1Hggcm7sy8crrIC3Ge2ukF4zACY0GPtmMDLy0
khd2pHRNQ2nfwdExkD2l3l0KHuHTdDt8JuAAeMVwmPQ3WDDBHiHfBLiqwtgoU180JyfS6jvxaN3H
oBMD2W8mXnEiczLRLFfQRPGSQGYtJGBTPH3VCkwhTKqhhSgkE3PAsegkwxtGnw5P3Oy3bwlQgHlr
KV2f4gLMTTPp+tUqLHqJudN8zzxaLlGbVBXNQ0UqdZCK+yhvh+95iu9chkG404NNQmrDhQL2FiqA
eYROGG5B3LMmCRn7etNH9PHwqRjr3ABm26LWvpGZ0WzKAdNEwJVzxe2iOTaGDQNzAAkF18EaQ4xp
iXcuIhSCgTMkAF79ghChyY3vejHPdxMjJ7bbeNSuSwSgR6+YJpjZC+54auquZA7oJkhnIKgg9WyO
ZRENi78DSefKI/XjgZdCpslYGhZLUen4aWw98cYExd5Vg2kcghpnOF34uD0UQ26SNugVp7ryRbxG
zTUe+T6rU+wI92YqfLXNZxjQWeYnYIwzhwG40ePchb1JokFpSAa6qoyAN/is553DkpfYpDgT0RV0
JdafRtw0i5G4kZO47uzWvCcnglZK3SZnWtbhVzTiDH1F48bflOMMV/OAfqjO5+nYAr94trRfXaWx
nPaNaYhLzI0DHLpfju9GWg0IqrMZd3reV9uKDAmsdp1JzkpuOIROsOq/cg21L/wG0UZNY0FFU3Bp
IstfBSDmOeUTozql/iAuCNlQcnoVUhE7UUjwcCwtsHBHJsccBQCt/GQ0nlM3dQ+ZUcfX8MLDgzNW
yYNgcIGswnY+OiPynntp4fIBmA6KP/MBlTa5960hoPZKlGH+IprW/1akwIBph3npVjS4mVGnqvsm
8vPPDordnmvCPZQ+DstVWAMQWDGyLk++1XWrPqcRkvd5hWEIWmXiBBVaLwYUvZsSJa4jQc+nThNn
bRepPBigabElKvfelJP9VLuJhY5GcigcmHQ7k7ig26U0wrWiLAdxRksC4XpCUIKmF8DJ1uUsw/oG
KTUPWjZBSojobI5u+gSof/iOab621u5QsZca0P7vSgYcP8BMDpeu9b3rKC3idIO/nDGGn2ScAib1
U+o4iMuqeGKob9QkmgGzaswbLN8RgSSjv6uVDOAHzdGIAGaq5Vq1iLWQOcMFnizfvnYQLNrolKOi
O2bQcIN9L4oi2XChZANz4Tontwx2yD7j9GyBRmLBn0WLmq2hdws4o4pPFayIgZMnF85BpJg72LvW
9PlsK+ibXTcRSbT0pH241o3RJ2dZ4lBmvtLL7z5n/ivXLzdTFWXpJlBZVlzNHCu1JcaJ4ySmaro1
3Eo/6zSOuPPDpKJ51kq32bJWmPgu2pi8KF975Vr4XVbdWp5wqMFAz+h9iK8gXCEf61Ds5Dkyu9nM
cYrPhktycf1ehj+4Rm7mEjIicgbLjd5IkVk7KZqbxEPnnGTNRz86O0jmm5A9lGAQZ87VrfIYpKmH
tn5K/a9D9ODhbmupFZFHl5xUNXZd71PF90j6WeMwsFb5JrPJ9BxuUJ/dJu2dqh8qmhrMRD5iq19r
Auy486G0QHkEopYn0ebDNBB31YNaNJoL1xTM8/zZ7uEsuf0VzLITyOzHpna/MkraT2W7DqMZQPZH
A3ea7Byh0VyazPSxqn9DXLBxGc6Ctmv3TjoFR6Nwxhc/QI0GzQICDbD/B5Nh5BVMq6Rad3YSXndW
/wCQ9JC2zVYadPDAOSoCQvSnNep2E5YT07yuaT47NIs567Yf0h/i5JkW9fbZwnlHE19lp05N5jXi
NVQ1sc+SEdnxsEspIlcFUQjjJrGyioI9f0xkmr8T/1PsGBjgKe2HBYnLLLfIw1c/7PMN0srvdqEv
8D2qde8hBtPYTpQ7Pvt2f8Euhox1AgzWZxIuY9gVAHTbadrNDea6JMJUUbFr70wQeJ0GQhhj1Fq7
VR5s8wFp/VR7zk559RPUbbxR9cB6RkoN3Os+PoQTFNCqM4b7CAvLZZC06jOTWw25zBSe+ADMxUte
lw3mhNKGEehM7x07o3UpleL1FjOzqQD0VXHzlczfGyb3d5hkg1Ngl/e1o1FTVMG4KXWAeUAP36hU
X7s5EJusimBOzrcD3qwVQQ5rpkIQsudpgtWWuJu+5W6fJUBWBsqG3I6fu5o1oA24oycJnOPeINbF
YXNGX9xjpcfhO0dc1W5lqF3St5CQAcpvwxGFNSIFRhn20BEls2BudZaT5ENKdl/U33qB9q6SdvXo
+VHMIG+koEYWxs7Ge5+5Ea8yrIgHL0wBNAchOMzStfZMHI11EphvJBjZm7khOxbJFqirPOzXUPbq
Y1NggXJNsoSGpiNMPh7d8zg2ZPVgMlQ/fKjgOBCmGLvwYN9IK3SfE4RrZEdQbhE+kwX3I86rd6IT
JMwV7bwpp6hhsYpgRTEXIZdH43ANowtgN36t26CNabH3JYgyjPzA00Jp+ORcGNSR7NEH8uBMcbY7
g/5uH9PkRnIlYVZYFWdUgVzAIf561VjoKvolnS4P6IauWwY7S9Mgva8tPqm2w+xYVIH/3jcyvKlb
2T1CCItQoSM4ykqmT6bZW9fmZOMj1/nUbjj7U+pNofhra6oLah7yL+Og8Z/BQ80PhqusXTkWrXe0
ndn5WgVW8KgE7PeCxYORrkxJV6y5vnfRgEfmNsht/a2drQ7XS2lYwJOqMp0OSP7lSwP1aOv2Cqe7
7SfuVR+jht02rjLzreUPCWZ5s2xhqIthfmbzq8jZCenobxzQBtuxs4w1lGLjFYtO/b0MzXwfE3VF
hSnN+egzKcZD7lXlA8MdIjBMtLLPZi1coJklOgVaDqepr8O9mBS666FvFF0EcgOQ6arOvRn9mas8
okmQoSLFqzQjYNwFGrcLtNEebzb5EXLKRyyEcYhlYYqufUVjFZoqUV+zbSCC6cFZGeNbUxqIrKoI
noofJF/9Sszk7cwjYqRu/jStuMapOltAMVVrgl42Sa6uQIFctdTsN7bTMQBlowhKgcDH1aRR5QkL
yiPqQ/sllTNoydKMf4QyKNkJac4PWom3ojfTi4dr58RfGVcsJdOt1v30ITrZAqZFHkwNiBhMWUUO
oacazx2YHeRu0HySTDkn5kn+yvGs5jRPLgJZp4Sp35DU8jpnvjxTfczAnclFiTDbcRPNk/WUpvVO
F3re+fk4Z2f4DekmhR13TuAWBatGOdSPzZCrr0k1SQiebCU3mY5gk01jVWPvVGAofaW+hgWi9q0n
6d0yAm88eNeKKMqG+WjBBKlEdOXG6NSnTrzNHbZbbl7RvChhvQMuogwQixc50TYaWnzgpTf5lFp9
Hz86bTgWdK0TgRomtxcndUmrtXALqHQ0hfee5g2i8HTSTZYPX+vCP49Eq64dd6Y0r6pjl04AY0us
6ZG7PJVlYNymR7UepSnZL2EZ2EhhckEQHnTLg9WT4UTFg8j7rr6y7Zj+iiC6xNZRua16iLDLduuF
koIpX9qP+vl/3hH9/6vXaZl0CGkK/0Gz875X6vetzp9/8LdepwEm61f6mABbPE4fGh/BP5qdgl/Q
RXdNRm6Ii237n81OX/zqu9IUpmNzBYuff/TPZqfAZer6BFk4/GHg/E+anWLpZf6z18kqSLPIM03n
X3qcvd8qWOtOeu1on8CiLSogCzpSj8KXdkM0WgbirNh7w2XQIHKsvKBFaqJmRzndXc61SR7y6Grs
fjVV+Mdvjt/fW7K/bcE6f/CmxO8bryMbc1l5dXmdyzZ7oZVpfc3H6vLnT+7+wZObv39y2VpkaFV6
CQuBMLMh2jNY27FoUdYoJ9z9+Yv8wSew+bJ/2zquDEpDNVnFdVwIhigE1FIuKt2Eb3/+/Jwa/93X
ZtOF/+3zF15fwogCqK0IY93GrEH7JJgxbOXTndU0/5dD9Uev4v3+VYbWS9NZF8U1CKiMEap1Z5JF
chIjCcVwvR///LP8wReynP6//Sx4jKhrpGtdpwDgCBaxEJEdQo1gF7u4YqL/5y/zRx9mefnfdPNb
qrG50XF+nVuAu+B4lozhQ8ujTb9OWENx7daSDsHqz1/uj64sezk1fvN6UHLbMoqr8HpQkWSbLNU8
F7jrZW+c07hBAcrdS/gQqSdbFfGRR8OK25HQOI03hjs73bQx5TA5mwqXrevd/Pn7+oMzc1mGfvu2
RoYUKaLk8Sr6T87OY7ltpmu3V4QqxAYwZRBFBQfJli1PULb8GjlnXP2/4DOR+yOAU/TIpQGaHXbH
Z6+Hu8MXM51s8vscz3LO699faub5UeVdtTXw5CZE0Nk7rv6QqSjEtb5QORfi0OGwY9jozYVqyG8z
PBDWIXcfzr0yBt96LeSmXVDWeh2WPi7NP5495j4XS3gNBaRHhH0MBwSEzs11X5cmoIT71lKD8nWP
7hvOhuVkEbdPmvlj/fML4aRLHazaEMtynj8wP7WtkkfzZsyjoxFBOzxGblaSiLZe0EIr6dIc1BRu
qKYj9jhBPMsqGy8gOTYzCggi1xUgTT9cHqOXwFQPnCN+tuhBi0YBFEmi1/r3F4aqPv/93VDF5Mf0
NK0gK7hm3kGQYZGYqHyHFuU9Bnb/ul7KUn9I806Krx/s/N6+53o1P5iwC6EvYIQawt/aaKi5QS4s
4vrcQ+8qUnhcmIeGljzAUkNtWHZf3KYrvsd+i4t8kd/oOTkJG2Ut9boU32pQxEZmDclDoWT1yc1j
YIh+59+tN9ZSl+hSTXSj6PxWTR7QdJOYN9ThbGBl7/2cTLeO9JCNGFzqFCnCOw0zVA8c5r1uBib3
mnV88uwZGpi04cN6VZYaSgrzRpDait6Jl5Csj55J5Qk+QlB9Xv+4tlABTQo+3WpqwLxu8NAUBag+
su94ILlRgsntv1Q290TGEWWYon2Z81GbP5DjHPW1nnJenzCbavXnqjRMh8QKRRXOa5goGK7ctkM1
aZ9clOhtdlr/oUu/U4phywv1xFFKlWuM+s+gFv6z0pjf7SaarixACmI3jjtP0YV2D7tfe+j0hPfN
WNOesB7wr+vJv33wLrx42w487O/0+zE16jPU4pLzP46B6y20ME40KXixTAEh0YMHMFQSPLi6Vr5b
UxmmG/E6D4gLc4MmxSu3MPjHmHZCPl+nWR5UktTxoGwG+EztAjXzup8uiTPDb90y1NmvL0rK0Tmu
120hnP/ujd63XCUUEumS9oE3FtSGOBT+VxTuZ4B//lMp0F9fV4wUzQZesIbw0vahwNQO+AHCeEdM
zbmMS863jbexXiz1lBTRM3owUIHy3pONGrXn0lYLq9xZlq5n1nVFqNLijdYa0EVSefecFOEnOqJ6
Sj2bRKr1hlqogSrNGmbec7tDFvR9NISdOPa4WXQ3KTm99+vfX+hvVYr2UW/Qy8QRY7lBg/xSamYS
nAK9E2iirT5zsp953+i9ttHvC5OLKsV+L1CeD33X3adRXXzhnWN8INVM+xziab0x0S7VaC763Qh2
lGYQpVpO96bbQh+29I58B9gbWVh8Hi1ecdcbbqkm0iQQWOyRcU4h4a9MvyogKxygzYfOV688/cw3
Ge/rMYWzd1XuY3cIYIScHvKcCzjhYAsRgdbOzXo1lsaXtHx7PBYELQ/VD1gk1w9aped3dqVyl7z+
+XkYXZjLVCnO4WKjXqgU9YkX3K9YuGaHPvB+t0ap7L0sY/c29Yf1krQ5pi8VJcV6r5eB52d59JiE
6osZkxdWfSBxhfQABBFkddovoIl5L3DRQ2H+vFHBS6NNuPz7t5d44s1i3U+gO5JWSsJ2o+89Ml72
YzHcYio3XdFNczHSNFAWylRGItGf1HRIPtVpEXzDLEXdiMpLg2D+ujQJoGbyK6M3ggee5VAq69A6
i5M96KAv1jtnqYC59d7FpG/4pYGiwbjPFTcDSJXRQpWv6Bsb9qVOkEIeU4hgwj+a5/ogRccTdwZ0
IcTRTWtAdc3zK2aWuZnm2r2rBUwFdUINFzymXWUeIB99tEI/PdhO3MBzx6rvusaSAh+xfIMIM48f
QYwniJSM8NvIzndj3lpqKyngAws7Ft/x/EcWRLAJGXf6mqsguvNf0xZvo/U6LJUixX2FiUDmhkb+
QEaQ7YLhTo3pNICK9Hj7N1Ie8nYT51vSdNfLWxpgUvDrw1SbJVZtj10PacLoHe0+4Yb25qqvO1KQ
O5gx8SCsq0+tXw0/VdeF7hzENrer699faK1Zoft+YCGcTT2hFfQJuyJQNPE3PZ691Yr0exMJbaNP
Lq1YDF9HinJkmcgE8WN6ZFMXnFpD1Y5+QK5phIrhuF4RfR6j8iQ8lzHX8F2IDAkP9FNC5k/m5a7B
BWob6/UEDcNyR/u2bgbYHSTYGXH7Y/DrrL41vYgb0Lus5knbhzoQ4TACRiIpkam6ToXF1hSkTliC
HobRdmynvrR/kjDUjx9tRB7GnZuSmfQtiXq1vbO5wXPtnWc1psZLOemA4W8PvxDnw3r1FvrJlmrH
u8yABIx5ElK0c2i04lElFexQGbl3VELHvVkvZmEw29J0VrdZ1fpWXDzV0IwAqtnDM5kp/st1X5dm
sVKrPTdM1PwJjTTZ0RHJSimSlI0RMA/ZCwPAliYvLxvqrsO2/j5wUaFm5LrB4juT1d/Hf9LetoLX
wUp8Oz9NkcVj2yGw8q7vNwqf4/FC4Y7UcLFpOJ0uuuSx7PIX9FlPsertR6Xt7syk+Z4YvNm1cKAz
r97ans9fvlSi1Ji9EdlCGUPwP6ryNaxHdOHkvGA0hCHTenctlSA1KNmnGcn8rvLQkha271slgslV
R6cIWOnGkrDUbNKSYPK4PqTFmDzWjfYHlRh4hEJB3VGCCfFh5c8N10ABhIxsiY3JaGGMO9ICgVBe
dCAilAezapInExUHxkF2m19xrJnnIXk9iC0Tsp/vP47Cz0+ADz8h5+MaL80d0AfU8KrOsaWFoQ8w
BvW0AJJUkVcpkhAj7j64ETrOYD+UgM7VjYKWwkpeIeh3Hlz89HHeR7e+9tHzu+wYa+3nenBfho7L
B3f+y3q15hXhwqi2pZWihF7XJ5OlPORFgDgXtcsemDpCkAh4msq1w74qxp/rZS0MhDk55P2KgeGe
YRvRVDw5Vj2rY2sA5IGnDrfrn18IH1saZ7Fia7lRlMUTIprurPNuA18ELfxuIOHs2mEgjTb4LlYe
cNd9b4PZgGLUmXEOeyIgJb2Ovcg4rNdloamEPNo8TLrxC6ep4pzb4bzDmbbOrPD5us9LY0zXkTfG
SVE9mRiJnAWKebxpWh0B1/r3F0aVkEaVjyGdNibacI+MzTlMTuvsLQPPibZFD5m25mvGwn9aL2uh
24W0UpsRl2g+apSnFEHRzRz7wQ77keg8mJ39dl0Zc9nv9jppaeWVMI3wYeq4wyBH13PIfQOs4rBp
yRqG23o5S90+//1dOZ5huyEDt3oK4VweVUU1yn0RoTncmIqX2sr49/sjl4ttoscTe7bR4uEb6nac
dRhtKNiBrVdhqQgpyHVstNk5ue3TOHr6fWp73o+4GY27KmCS3hheS80kRXrYDoGFCL5+SkmiOuR2
p9wXcaps7MmWBq8U4qqZK83o1+SqkmKDVx5DGPKgUpHUBtSy8S3vbMPyQmRVoizL/1tvt4WV2ZIi
PlSSYIB0aX2elCFohxutH5OGxKrItkkMcUfIaYC9FebP9rYGVGeBC56mwf5osZ6LdOM2/e+r1IX1
wJRGSBjbXh5OmnWvAofK0M73vU96VueXmX83Aq32HngX93V4KEnfROUOu9+hio/kaygN77ye34Df
0TUsbxQ8JTIXNxaPDDw13XttiFUH2roM6azT9KX7tSKbuiW/KijIMNkpveu5cI50JcJ0eWhdq7nt
cCLIUpJy6jRSwJCZavi63uALg8iS5kB4nKjV/IQdJC4nXOS29i3JkP5GGMyzz4V2tKQZMMfjuxmF
E0PvzfG60W1ydYLxLmKX2mEgt16FhZE6J2K+ny7gZHmKN+A0WaYdNJeUXCISWmLMOMhmp8jMVsyN
xXVpeM7h/m5mMvGrAGTOfjtXwephCXwHyxjtcMw2YS4KfvrrNICn7bzpz3rtljpo/vu7InOjRNQ0
AfPxHB58SaeC7fvNKGEdndcLWJiq/qaYvisg01UVbvRoPXTwIyF7oSq4AdSO+rZoDdg066UsdZI0
IdbdyFDvzOAB8xxcjndq5ZR1euc0roX3BlYo6n/9NDrBcEPqlKFszZHaPBleGoHSJMkuzvLjaqxx
xcwwlUO1XVoWAAXSTJxjmMYtrC80RFp71FS/b2PsfrGtgURZlWFCnqFeWwcNW0wonusNsdDcmjRa
7RSoVq6YzUMbAZ1DSV1a330vgWuvdeSUrBeyMGjk58Cx0CY9RKR77wRld0T8Hb+putF/Wv/6QhUs
eWnQEty+vLZ4CLQIImzUBc0prcRgYXZXOKf1Qv42yIWeM6WlAEkSF5nI7u+rtOO269Z2RNk+x0FZ
mN9zt8Xsai+CyYTUn5hNK4pdQz7J2O5KlY1vC2QX/t3zWHSDdZuOk1pWp9Erivj7EGdxgY5erTQH
rzjcY9Sb9Z+8MMZNaS7lNOxhW5BNH1m6YpJFm7jqgMrl5PDh9OybigN7sew41pj7qjadeuvycWFa
Mucf9C6EAx/2ThCk/gM+6+qQ3QSk/LU3LJW2dlDKIFP/kEPtVOFNoWt2y15Bb1LvlJRAkMuNYb3Y
XdK4hgwaNyCR2/vQaKPuu5WONdRNq9DpRkzH9SE8m1gSTzUQTl8fFPhQYYQzdNtVxVfSo7ksxyOp
C4HhzTrPP/g898NvQxhpER5j1OPGLsQwc3NCWggRU5rKMUYoSWw1gqe4HjEjG6tgwCPazcXGHmLp
+/Pf3/WJD8G6LCp8qYHRuw8xCrPkiMle7R3WB9vS96UJtcQbbEj0STywIR/1QyxgSB67rrkyyAEV
/PP723LAoTMIk2cgzFaxg0plvSCiweapUuN249ZiKWKkmaRPssnJSFTAvtQKD/nsak1CdQYjbBhv
cEf4wG3QsLHr/ysfvDChyIJXC6OHOueS9oE8CROjSqvFgvGTp4tWd851XXWjQt4+dz/NnCSMY6cX
jhhXNU2Z6o/NAG3gV9+HnEd3ia3EGPZ2keoGDgQrx9dehqjvLZhpJJyjPx3JNCTdPgPv+V/ekKlk
XXfvL6tq8zB12wk3k+fW60Pv0JadVd3bA5vGjYV6jtdLrSTNJSNrYS3qMHyw/NyEXlB/ywb6ZmrN
55y1caMzFkavLKhFc1QnWtq6aG7M+ARgfbY5iGptS3u5VAspun3XyUl9mLVHWMztbeF9dvC6OPtO
fDY0+KvrMfhXAHOpseQgN6op8aES3Osk9/TDjUduJleHOSjPHxABw0wc+mFoaw3QZTFlX916DMlU
LMNg4qZMs3s3+ZpycM+Ko08ertrsJtJKbFyEVLDn6z9yoSk0qUMVi0ussUmrey+sEgGUEc2leWOQ
b0quXNmMGghKQzWsdGN3sNS1xr8TR9T6dR3b2fgQaRZwfsdzMVnH1fplvToLU4asqo0Dm80ASUIP
yji65NEUsAy6/yqtmm4Ai5MIZmw9Ei80nCHNgGGR6m7tZsGDwK0SuNmQtsnJgljFG4XBnsS4nbSs
wMJsvWILuypDmguxiwEor9BPlYI31R7bOS3ex37sVBg7TeWVG/H/0d76Qzx6OMkgrg6GCfY8ELQc
d76adOUMakA+nh2kh/3nDmvCJNgYhAuDQhbiCkyWuOccg6fQ9dTqW1jVVfBkVvlw3WqrS4M8bZ2G
LY3n3mdBUD1DBRi+Von/5aqekUW4KY6/SQ0A+b6ylfEkwvqMXC1/hiBTbTTPvEO8MI/o0nQ1jqJu
UhIL78lZz71Hg9yn4mdQK2U7wJLTCu2OeR/C8i7ofMf8lgWuq/XXjTtZmRs45jCMtaHd94mpMZMJ
ARgGP7GwfI46TGhu1htxIZr+PqC+2w814JKMxKeHzNLt4HMVX52o+TJFtKGubmlOlwqRNkXQkuj1
aWruR6czxYveGym57YCop+w1CjLXOOLkY0Rb8//f5epSv0lTxBCYcM9xQrnLRNYM/xXkQ08nLEX1
6XnA51rZlZ0qbFxwbb9ySdL3gqgL4UfA6/6Zmo1OVmXklYr5GcBM371MQRc5XN6qbhnv+mwc+pwk
wVIT8TlGWazukzL3E3DjTuCMMDWMwPxYVX2IcWTa1gorS1BkaSKOHqwHTAG7TNN/9VbcdWAvq0HJ
XluF5E7rLR+9oNy3Xo0sNyuQvmkHDfZi+13HsSr/PrUwR/t9qImqu4urTHQbYfp3MrvQYLKStPUm
rhN9BxOgzIohJmEhHIYf4DCNvPRwEB/DvW67sfGgOp1t6AelN1RySRXFKVpeh500+14Pnab239Eg
tqa5VzK80z+HY66G8KNVNzNJknXbYt+WFmkpdm0Y5wgAeDpbvw3p8JinpA+T1huqwzOAIHUKbgDR
cXtUgwVshr1uFjEw9oDMxtkZtaZ5jxMO8bYCCqoCTnFcj4eLyTe82OnSfB8j3RpbK55NTYExpDj/
Ffn00ax8zJrQ2hUBjG9GBXTHRjhFsAuEhqVeNSZ1eKvrHL+/juBLxh9eZAU4iK7/qoV5Wk69UaHd
YHUfCloUi5cQx03tlIHqSDZmgaXvS0dkEes51z6a+KxDfEhvXNPuTwixyLZd//0Li6gsJTbrzO11
mPcP0JHDr3i5YHvUeUW4w2GxuLIO0iTjCrTbI45L9ywCg/I71zkn/RRFU/6+og6OKb8Us0fkWSjN
QchjVAASaJh2wOJxREAmv9FMF+dJipDGHsQvu2DRsV5VIBKPSeXb5mPrViRymV3bBfskhfu5cWK5
2CWOKT8ZO6HX2bFGdYQX1dBUBJsNfM6Fnj6tt9fFMUUB0pgi/9QOBmFEb2Xd80SBZMUbDkDeUUKu
F7BUA2lzQfZCWfWBLl7Jx/cg7bV4ZfnlyUEUd2UJcz+9WxxNOBMhWf7xW+57v9O8aG+EYvzofHGV
+oA2mqv2rgAdPNeUiTh88zEey09Acc3g1i5iOB7rbbTUCfPf3xVgOGU8YTibvOG2pOLoksecuPLo
Gh0SP186U/hlYRs8byZvzIjd5xH/Pi6Douw7xlagrsmyP15XC/3fWkDeQw9qJeYrelMf1wm/1fIz
uoY8/nZdAdKGAdyoH0xWEL3pWJMeMzMvnlSeCJONXlgaqVJcW3mGeJ6r2FfPqJ0nzALYGWBj1f9o
O6xHNgq5eNvomPKrvADtxDLhqtitJF/6UZxrzdurcQ5syv7UNu0Hp37M/P7zVS0mpOhWsspOYf4G
bxYAiGwXdkkHPs/preumQvmRPlXcxupIAnjTwRF8yHvx5AzRuE+nuv6FZYF63ciS3+ej3jBjZlXj
FTpNseNpeLhrG7+7va6RpPBm4iMhXUTxm2OHE6+LQ82B1Q8T97o5XEjR7UPeiIcEqgbwwjcj79qb
JEgxAQewt9E+F4/1DCopwlNIbn4C/O+cT9NP0vWffD07eaDA4EbtDdfZaKiFhW/Gub6fplreEsDf
WcGbpznps+XwPDv64kUZcuyvh2Jjm7swGQopyk3uyVKueq1XrkIUnnx78K2noandqxTTtJYU52Wi
tKWHyfdrZeN7Ygy5/uZ6nHw3InxhGpFf4R1eA8eEyIt2Dr2RF1n9KUtRMDpeuPHoOEfv/5wDHFN+
dgY9ECTkHkZvousw3axFE3xWNNa/wIW0CQnmbIGkHQ9OaG4M4YUBJj9Fq4k9P+Jr4qzHNoahQXSe
OTTtDvjqK6Yt0dtkgzS8KhzlF2ktFwlPfCyG5YjNwt52LPbvzbYsd2F8WVK4IxNOhF3G6Rsy7fKj
h98s3Mk2L1+v+/lStEO6TyF5lskbDmx4byVuGCvYOsblx+u+L8V6Rz583EassnEQ0Q2BiP8UECE2
Gn9p8EohXmMf3qVmGL9ZiaWBjALaxw2aD4bxSe+Gq5TRDGApxIU9xLbeCnwC8Nz0IRuNU95jE1KA
TcA2LYDLClV0KlTf3QiZpU6XYh6qzlTqfR6+RZ43ghl0wbydhO04zeGqbpEfXDHvmpP5GvbRfQnU
D/ROf9P6ihdtXHItdIz8PFrZLkRbM09fh9BUzmDni3JvcvX94jhDv1HGwt5EfgltwzSwuTCIXyEp
unfz7IVjHq5JuYCvZrjwCoefYZfdK71yXbCY/7N174ZaE51xHqv8pU4c30TH3znxRoWWGk0KdaQL
1jSqE6tuY30BhIPLkhvd/H+cDBZWRFMKdgjnVhMNefpmujM5LLPIs6qKb/iTW1wNteJmfXAt1UOK
eVbyIetHM32FE/SNSR5RXANbL0T0cVovYWGClzFBpUtEVhWLrqt3gNAaa6xvReNZ5zzLBb61OkL4
LoNXtbFILsSj/ECaBrxF+9BW33Q4ccoO2OW5M8o22+j4pc9L4Y7Bt5G1eS1ezUGLPvp5E3xRcncr
eXDh6/JbqInV6JRzTX4OHd35iie5e9d4yWRf1zbyK6WTlENeF7o4p37xotfY4Nozbny9oxeGkjEP
gHdHTdMAxmoV1mzKTCfcwTi3g/iY6UbTw2lko7pV0FIjSaHtQ0VT61ZYOFUo9Z1IMJpGgoee7XBd
RaTYdksMYeHi+29qjYN94iTJp9x3oj8Jwssr22qu2ru26qoM81ZtCt4itazLz61I7PbW8x2y98Cx
RcZW8C31iRTedYNezC3D7A3kw8/QK90XVxdfDKyVv6231cI0JT/7VdjRt21ehW9BlDonE/nkzlMF
fGCR16caRc9Ggy31ubSu95xB+gpfxlf8TcWd8FTe9DvTFd7G95fqIYV1lWfYw2DP8qrbbQWtAamZ
55NFk7ZVdoj6qtk46Cx0iPzMVytJYuLJbr1OqR6c6i7+0ql69IiZanJc75GFlpKf9Dw7wURcqWCu
tzAt2VPzvlccmgDgQLbRWJff18kKlELdyz0FoE6evI4lqvycp7Fx9O0bGPP3ZhI3O05XkN5Y0/0q
+2RzRGnN6Cnr3NsoVF7AQ19ZVWkiUC3f9sK8tc6CzMEHfeqzZld5zbQlSL+sUqSecy++C9OwwCyB
NxBxDvt8ejSLJmkhXSKYPPSYTRpYrOPesfPZlnU4R+kJeiWucG8CICXpLnJSfdio6cLwlB8DY71x
cNruwVqHU7x3ehgodRuB0k/d3+CGvetOAPJjYG2QR6RFsXgd0ownTg3g2K+qUqONI8DS0NT/bU7F
6pmBzCZ761v8PGfreej5P+qJq5eta6O5Zy4cYHVpnmiV2J50YWZvmL3dZ7U+HnBcpdls0YQbo3+p
FtJUUcMjAd/hxa8lHPmDj7u5FfGfq6JXfugBXE9Pwyg9Yz9RHWt8XXaiCLfYRQvD6H/QPyO0ONxY
sjdhah/ZvZansq8Bszt2dqdbbbslEl3oBVnb0gWxwg2Lkb0NI84iqdC6c5up+cEfQ20r43GhG2TB
rm+Y0RSZlvVKXm3XH7Q4CsDSsqF9uq4npNivDVT/flQ5r70HhA7DglDZK/moGRsbyYUjkfzkKtIW
pHU3cfERmfXXtM+G6mfbDaLfW+OQ9jDLRhVjWXxgx9008dz0scB9cUvht9R60sZAzQ1FGU124a1h
x18FbhjDKYJ+s5U6vLDrl/E9LTMjpq+qdfZNHARa02++lEn6NOdXHCI3xy/HUxAgrXfV0rCWgr4f
Qk2dJjw19ajugXgXD6EfV8cR02VMUbbeMJeaTI77EP1sBuHq3NvjT4xhmr3mD9HpqirI9J4kjYzI
nTrn1UByf8y6xDwGzMG4vvYN1kXo4NfLWegXGePjeF2SmkqSv9XD9NNLU++o6mZ913SpTYq0h2l4
44cbV3sLs4CM9MHwKa0VYbKa1EVwStTSOCW8zR4SffMJcKFPZIxPwVkgxfbNeh0Tg4sdzHFCrMbJ
W98I0qUqyJOAYsboRGzx2rvTs29qPzJSWaCdX3kgU+d6vdtglFWn+CEuVK+jW3SHVs05EFvOdcut
DO7BjrqyUrRkr3Wa5zdCJXG2bbpxI+iWml7/96cPCrk2ZsSbVu92qXHjQsBNP3mlF8cbF2sLd9Ey
siewmrjNR0u8alH6W6A7ue27CNPCfBan47Lg6Tszaq6tjhTd4ALabFC0/C1zNRU/o8I0lE+ppnbx
7/XIu9xemK3+214Ik2N80or/d9FNBgUPEJiBmOKq7uDl5d/PO7DuSftrxSvmEKLhwpPEuEPV4w55
ZQHSnr/NLL+KHCN/UxmqO9C7ye9Ut+yrrusMV9rKp8jDYBJzM5E7ToHFsFsd3Di9imviGK4Uxl2j
pjruBcx6KYKNzm0ANxp999kD+n+qay/9fl0fS+Gs213UiozzQtyFwOOHQb8dSjwp1r9+eZkzXGnN
LjvP13rLts66WtzFGVYrztR+9oXz6Jbgnq4rRAprLBVAZ7q1fS5NXNpVkoh2UCp+e6Xa77XC+rFe
yuV51XClFRvqvJdrg2af62j8qma8k3hD+QhwyLpytErhjMFPGqdFZ5+5pvszwkNAp5W9rP/4hUiW
KTx56FVDltbetxYTj+cQQrexq9pxK29yoW1kCA/HHNIS9N77NpA89Ll3BvUGZmeDx7XdTp+vq4IU
zGlg6mS79c7ZL/IMP6RADP5Rq814o4mW6iCFszmFgVcgWjyHkfntb/+mqY/Dcxge1yuwEAsyYSUs
8GCwHZ4NU3++Oks7P3HvYau10w1+mJn1QQtVN944Fi/VRgrrUsBy4ilafxRlWO70QfwQYvJOJKhv
Rd3SkJJC26xx7ANKjfUa6u49VEiPLIRuQ6Wz9HEppHGjEhaXNf73QLeSQ1KNhrlPdAuXyPW+WGoe
KZhNs4oKNXese1jIOLyVenznlMI/8JK8tQ9bqoIUzsC0wzKva/2RHEJ6oKm1U4foe2MwLVRAlsLV
zoxM90b9kQo0vLCRHv6p7as+2g+D5ny9qpVkORwARQ07uMk+k6jMnAoP4jRpfbhrHHs6rBex0Eoy
LiWfGitySXDCBEzz8FkO1IfCqcqb674uxTQq3xhgk6d8Y8OtnOEB33NHYW3sVZe6YP77u42wP2c2
j5Owz868/oc52C1cCb9UGmYy1/38udHelZBXStylNfuvsIJao+Nuw7PQdWdDQDH/flzouh6kMUsz
lhiKgIiSjf3+auWCIcNpsjhKsyRqlW8VhJ1TG0aY6Vn183rLXCRCC8eQ2TRhy3tNGprGAysbC6b7
mGdqe/KEjelmmpM9lb7qQ+bsBea5g00iVY9vUUACxAFEgX9D9md2LNJqY9+/NBSkWFch1bR1F6S/
3VjRsZfhZsLuKxOw2abscqEIWSpXO4ZZDIUb/8b/B1edsuk+CNssk32iWVtHu4UVShbIhVZjO2Hl
p78RN0Uo2w3vhZXJOXjmZDxpgfiy3nlLxcgreWOBiigDcR5j8ZhWxhGFvoJvr/c6AaDdiJ2lQqTQ
91K7svAAK95q29N2sRD5yxi35JgryuAdgqqZrkpAdLD4/jeQShx/h2bqzHtdZS+YIt7A1Y4d0Hpj
/dWb/+/1sCEL5jydZbAuVONsepDOHzH2sDBKKm2Mrplw3D4gOUX1yzC/r/yxrO6hE3hjAEjCRj9y
SBwz7X6JEtQfDKoKMrV79GKrExuBuDB/y2K7wE6s1jFS73cUxdCn+jZpX21AiRuBtfR5eR9g12aR
x615n44G7mltMGApDvy0vuq+x5DldTivKqOqJea9YytOlu3iqp3yL5jM90Bwp3h0jY1uvFgRrIek
ipiWaviWq6R/nMDFuDqBA2Zr7TVnOD4u7WbSyB380azUN7KSm58JOMwPdSC29EmXn5T4vDS7DV1g
QiLx4j+u0zyauvsoIp6TSJ7h9kpJw11XeI/WUD22JSsUJKEfZXeNN4kgtUW6gRBkTXMH5Ihffh02
xzQisz9EgLwxR1zslBl192/kmlWS+X7X4auYR+ZeLbNu7yX+xg586ePSLKejnnXGvDB/OU3ZcR0O
p0Ctwo3D6NLHpdlNt0KzbPG7+8MU2mCfNyaQXJJmC9C99HlpSmvcWUk+Ve5/SpNCoBksjXvK8G19
Rlv6+Pz3d7saI8BELx6F+BWoVYuvLfSNtCQzZf3r88j4n+mSPpW2NVM0OexYJ/1XPbXBLnPs/wQG
ffvRYEOA9+LtVImzN024LfVcdayXuVQjKbiLHEuNTujDW2FaMTw2fyrPVVXmv9Y/Pw/HS1WSwruw
eyM3VUX8h7j0MQyzfVlVZ0xWHsmwOyZNcZcGWxnX8+C8VJQU6iW5cRYPEs1bHgc/KvAJSdYc1cJ8
cuPuOAKAWa/Rxc2McOXrCLsySAvu0+aN7ET3jm3ucPIn0fk7pbtOeUwZUnCTrB5Wqd0PRzI2uesA
pZX+0MdrZNl8XApuwWORX7TFcNSKu9Bvdnqu7NebZmEsyRRgRdi9haSfL8cfteqmiV6u+64U0sAo
8KV2+G5lef0OkMzPPhFbRg7ztHNh2DhSSI89htBYuA9HRdyO/RGm5q6qXvL+uhnDkWK6TcNq0LEj
P7Z+cR4wd/bLLYOwvxqTSz9dit0UnkAXmupwxAX8oT/i1Hyoj9UBO4pdcHAOxfGDOASHL2/mTtv3
h/4wHEEt7/rdS74xeSy1nRTd2BdPrt7TdnFOIn2xa+0XdtphW29MiEuxJoU0OPEJiycar8rzj0mb
3SkqrvHZVWoq4coXERiCll00VcPRbXF4SrzgzDr0ITOyw4S47rqgkC8igjpl0ccB6DiouPpGuU7e
S2j+d1VkyFcQJdfdIQYqdKyv7Rq7uRF6f1r/9ELby9BrBdMoVyBLYQ7CRQOBdfI5R0hy24vG2NjB
LgwfOR0vqLy4CRqaJrLesuBDXjxaLqKCbGN0LkxHthTZrhv7dljUhMcwpjvdH/7TR38LPLTUPFJc
kw2MC23K2NEGsRNYzxuUYZXucb31l367FNo6aoVWQJ0/KuWXvPtm6l/Xv3s535oxL4WsGbUq+cyE
VP+SfVGPkA7wtPtmpnv9kDxme39j3V/6/VLkKtzIIDxjBbOjYt+1GXC7raZZaHn5NqGr4lxMWPIe
h/RrpSa7IP9VOdetNPItgpmj/rGtbjiaRdn9cerGzPZWlJFPu978CyNeTlkZ3TLPLTsdjqppH/XC
3rfoH7GUzp6dMOs3Zs2Ftrfkca85xdhXLPDR6H71Fe5ZwrbcEmQvtb60ezBaPVYBMgzHyWt3qfvH
iuOdB/pzvX0WfrqcH2hZwmoSi2Gf2We/zTGxf1r/8OWDoEA3wvL/budeVWkzcTtLo3Ae+GU9fhr2
zek5vskP7RZ/bunHS+1eq5GW2ANNk2Ez47v5IXevnG3kq4qJ2xG1HTOmg+Gm7NFHFrsR1vh62yz9
bv3fphEWfJ/cnj8e3YzKD3Hl1ke+oKh6C9sPn/k3sG+D8clVNub1i5Y/nKzlvL/a69wiD5gBDLth
bKdPsTZ86fAbcHT9TYvbm6k1nrWaDFBlKzV9KXClwzykNB/ACXUxo2+dVu79+BiFYpcqv67qAzkT
cOIkbPh9wnwZHJv0vtpKGV84FMn5fnkXgOJSGJNiDP/rU+upH7NjoowfzNg7t46+QbBbGEJyqt9Y
CMsyB3pEbx7C4S7Z0jQtdfX/Yll5KMpMwlbUHsalxQ1OpjtNSXdcKZ/xm7hr7ORYDfa+DK5CQwnX
ksIBHWUo9I7p0/aTA2LKXRrdhFjde+Jjb39e7+6FWVTOm4NxWjRkTLGG9WCdtfpsCYdM5XTjeWep
O/6Ps6trjhNnur+IKhAgxC0w4/HYTmwnTry5oTZ5snwIIQQIAb/+PZP3xqs1pmrKN665ENBSt6Tu
0+dYu2/MPBCFG8cclgXtd1Leza6/43wbb263x6kLY2TY4M3ZCCXyJ9rfdvnO5rvhY3ZnHO3RQd8M
GNqvyGEd+xSkfulY8awkV2EJKHhV/h3qygnAnc7DcmItdq5/DP/68XxuGNxuf3OhcBaiTodzeMSP
ys+/RA3fMfjW0NbGNUMMBwxycK2oydMZku6+EdcFfrvpbQkMZTrCMumaH17/PIfXVMBhZetsXAAI
Po+X5eeG6qDCOXP4XvF7yxqWc2qRt70AIOTg6eomnnjWeHsqMlvLzzoZz8EyGMgMYfuW5THokGgY
/g7cMl2GPR3mLd+x3FIFlSB+XOMJ/m9ge3jzo4uuS+rYnWz9VLeeVBeTO3k6DCqbiyr5eG1vHZ3s
NjZI+IgAHShIYYA0t2u/ge/v2LU0bUPElYfGac4D67JV3Zm4yz5+5sY0281tcwFeAmfBNIdOkzi+
n0yj3vmcraEv0//mIJh74AmYGFx1aFCbfuqjw3WvbPmpCVaweK0YN3b8JOLoUxHXJcxtffpGhnpe
CeJiN5ya+d6/ctP2LTcN1y4SU4M35vIT0VlFn6+zhOWjXC/gKasic1DuqZqw2I8fj7t1d7WpKA3W
F6kLDLycxSd9Uz389p7C9Ow8QjVgZ3VsBAGbfpJo5q4BwzmMzj9mtIRwXyVRdDdH4U5aZWP52R1p
PtomSOBTc/B8krRLnEZgOPvYPuRi4HfygXYvWhMX+dCsAeyT0huZlll9lA/lsUjyr8vne//GT9My
+XLynSR4viu+f/zUrQ+yttSw11ME2ff50Ay3kbmf2XURzaab1DMRCpAEcwgVQVf5jA7XK0OA3Wd2
SSUDGZ+bg99E2RyZDGJeO7v1xvqxO8d6uCpgfa45gNf/gYnoe1sD81+BUK9a9wLyxjZit435SoaB
VpdpjodUseIh7uIUtHk7n7A1oZb7mp6X4MjCtrqEfpE0AIgcDMj6s+uWi7XL0gYiyb4PA8n4UwGB
gzX8ct3A1uYqjOoHg6a9gx+3CYtOAiH445EvK/kdt7KbxPRaMQ1SQtQGxv48rGOCe/7LjHsUsnS/
oAA+7RzH3iePh4IM+/fWFDedz5sGtqFP3RFU+T+iT1Ny47z4Z3msz+xZ3p3Crx9/08Yk/6dljIPm
pW/xKCUOXfWZ7IW3jbVpt4mBkrVlTl8gvSj8pIaKeV2+ji7Z2QG2Rrf22Cr0o5ozjL6Gz6A2URV0
cV8/NsjW0BdDvTkWrHRgAFNg6Al9Ukr9Hfhlqqsr39vaacEhFHdtjFjmBO1hMv1NveiUlVde9+zu
rxG6mkL12Bc7SF5Gvjj401USqFiSlrsKI+auzhFryCwSIAKSvvZ33OrPsn7PryyPDSFtHhYOrNK/
mhTKUKfxBJLyQ5yunx7FvbgP06fo9n/i58cT/D7xPY3tnq95InXrXm477oP5nT8Sk9BHF7CfY5uY
n//kn9qH7sG5rR+iLP/7qk4IPNPyaPDGCBzKEUtjxI6k5m6cNGH3mU6XS4AWe2p3l+HesaTd+tXF
uRkhg2AODXsp1L1gcSbVU+69VOYmVHs5sK34ZLd/ObF0o2HxDVja0TYZrrc6zm/IqhOmdRYz8rmD
w4PX+Mkv5/uW5XckB0tvK9O2JQfKoQgCbYGPZ3Njn3WtSCA9VzMnx6sQ/VIX2VA+Fu6jqq7Dv9h9
YvmM/sAmUuYgXHGIqTniqny67sWtUDDWTaV1AelTBl66TDl+hs6JJ9OdZ9p1OxvJRiyzAVt6iEan
zxHcC4fe07JUEJMVd25dXJftszFb6EyKHIiHI4sC2QfnJiyuqwfaYK1wAC2uA7Lfw1RmpDrJ4u+a
HbTaOXm/bxVm47H8CuSMFDJqhzzI06LvPhtJjnPb7Az/vg8yG5AlKzkwaBhgA5lSz0Pu/z5c2oQO
d2gopmbnUPz+UYTZiu1QUBQeEIqwfD0+kg7M4Sq46aX/oIU8SbXX+rRlqovXvdkMO5ArR5CsQeZ+
gWrffbUeq3rHtbaGvvz+Zmi+FIOe+Yygz8ImESgfHaMFsk8g+72KXZkyW68dh8DFnSa8vZl/RP7D
PO8cXbde3XJd9IM3kGPEuHPwvMTfjHpQzo5HbQ1tnbmhHjo27WUrHIZ7x79t8sfmuswQs3u/tAyB
8Ebr9GGZM8gJD9dV11ls7d7VXFdNcLEy8UG7l/+K6FXZQ2YDrBomQ+WsGDisnCzsR1xBrjvNoLfh
34tP5GVrphlDB8uh8T+7zVX5dmZDqkzRQUw9xCmpA5u3x7wz9Hx2wsqGx9uYKkTZPHDiEkka8lSv
t058cthfkXnx9F4WeGPt2b1do4zmxjE4PIAy4jWo1k+DzP8BV/yV02kdrIMQrSbThA8geZ6WNE9N
v0fQuWUbyyEF5zn6NDpczCToRR20NY6KgBtXfzK1ypaA7hW93z9tgPvl3+tGly0aQmKOB9XkWDVQ
v6AvXrWmeq/m9P51jNlk5zKICtDNY2HScvgGGGHbzl8/Pm9sza7lprnriQj0RMg3yeh/o+BF6lZc
fJo93bx8/IQN49goKgrZ91zneMI6UvfgiEafnJX3GS3a4lDOYo87b8NGdonUqVne5isERaHLlLUa
FOTNnsLy+8BbZldJe62bknd/cge1Po6eE6SzRyHjDAqd9gihNjfzkfF+5B33s7aLvduPTbfxSTY2
jCz10CqOu4BH0pif4z3aiY2ziA0LM97algHHeiXiBiqFSVWkaFy5kURd1JAfp3rnTrXhgDZGbORd
XFUlpj4Sy6fQyR9AqA8+lfhRlvxUoXnjOjNd1vabM0Pgx6IHJwdSOyr+ATC9SBaw9uwclrfm4PL7
m8GlIiwaQsSnySvTMtTJuO6E7g3Xs7vU8rmai2imUJ70E7/2snj6qwdn1XU2sUJSV0ZgD57x2hLS
SzLiCVbvdSNbV/5JhwZMzZeA3aLF9NTvKc9tOFlkRSIpCCRju+oy7pA0632J7GIN3LTWChwlXxrv
qZndHetsxCQbI+b1o29Yjm8II5OiiJcI/jUO74I9PM77PXyU2UCxpr8IEY0X83/7OaTs8Xl5vIke
7t1sSb44ALjvfMfGErJp2eegdWcfM3yIhjMZvhlSJrR9vWqebaxV14Qy9yuMzd3bYj6Xe8mIDYey
kVbeDG7TZsW4Q/8rhn7u1O+xBm6NbLlqPFAHGUCBa7mosebnZAzl8TpjWEcJHznp/3/pZfm8trfr
HsR1awItN4VI9lS5EXwzX54iOSZK3kYD21kdW/awPHUs89qJ2wb3/KicHmW7fPHH3XPb1ptb7hrN
xm8kQthBdI/cOfHyuWmfrzK2TayOBQEte4Whu+Behs+53pnEd7cjaH9Z9ph8t5770lnuoGxv2IOj
I1C204CBaDLp4gFMT5I6wCrWYgKEKLviY/BQy07gM29AtBuK+1JeLrfJspBpuC+rpVBfrnqCnbik
E3V6s/LhHvBR78tIcP5JWcvDX9cNb12KagbuHaZMfx/23vcRLPef1rAedxIW7y7ROLYzk+2gvSAs
V3aGsMv6PS8bSZJ1quleTvLdVYrxLxvAm93bK0Hb1vl5cTeLpWgfwylWTGRuwesoNUSVzd/XGeny
/DfPcRc553NeyztARDhNoY7V08c1ZmW/c4Xc+hArthk/7Dsh2+KedqrwExGhRTYVjldBIz72oj2B
ia35sOJcwFg/ODiuP+ua18MBKtJNe/KZR/ZUgt7deTEhVsBzo5BVXeXU962uX+eOuIe1oTI1eXyG
8ti6c3Despbl6RRqojG+IH9WIm5SkU9V5q6CHSRf9w5Y756h8SGWXwcuWnWLfhjvykJp7iFVC1DK
LxGKMg7B9wR285NGj+cCoWbK2m86kMzbY3x9f5aYfXwJIJxdqSao77hTN+vNEtPy6wAh6zb7eDW/
b77/pEJRkqhBRN2wZ76A33QokFUIFNp6HQmOyuseYUWVnFJwuTksflb5Op3dMCrPfyan9Ka95vWt
r7hsA298shBOiwkKIqhpDmHK47ZOoDgRpvXlv4+/YmMibJ4sKuYAgk4hv4eOon6sZ92MqaON2ONZ
3vqEy+9vPqFyQNxZzyx6zpu+Tos1d1M3QEPJ6O5a6f11/J9sqCinpfBh9LtIDvGXcdJx9Qv0Mb17
dMbRKf4J5rxcf619KAsQUQA4v2O6rU+zIo3xp15psC2f496JzmizI09dvJS3Y2v2sqbv7/cstmKN
oEXvztPYnr3In9OlhUiHIk0WGb2kQFMfwRWwB93bWghWwOHumjsQz4ieSDA6v2XTmxdghK9CdKCl
1Io1dIY2ZR2O4r4P47r+UnPR+t8rkbvDaVnHstlbzn/K+/8pFKKv9HI3e7PesCsKnLxWfjf2tGp/
T5obdlfgfJQfcyDQ18fQgcSbd2zXzsNdw2upM31r8zKQn8O8rfo14Yaq+hEEDgW9neuRm3/UUhdd
kNZdI/VD3cf9mmeQB3cV3SkLbawk+67l9iLs1OyZ8wjaVJTlgU6pYz8pwK4IccOxInusOBuTbKeH
h6Vzu3GMgmc3mEh+y5FqGJMCRc8r466dJwZTuz8KqFo/6wBdk18XtO3HN0XezuxQcxl+uypo2Slj
VeqCN4jnTxUade4XL+6fkCUddg7ZW0ayQhZFS6Zia1fcM4jWiu96qUFR45KqN1c+4PLgN2vU9XRU
Q2mQPCO369eHgjYxeHCKge4cSd8HAsAJrMjEHKcOg7CO7sa1noKnsdQuXQ98AFdPRv1wRbNsMJu5
TCE5y+4Chy/TcCNdd2yxGHznohCdT0U8pqxf6d9Vu/htkaL0jWD0TfGgj83XTka5UyVeMyLbmpSu
cKPHqZQB9IU/nuP3qVViZjfXkGKh3RyY8DxUuQw/m9A1tE+p8Gf3hudOD0qzIdYVhFrdQERDl7C2
W8iJMmJYk4ShmrsD6KFb5zUsRye4iXgQBdPzx2+34bF2vnwZGg2G27z4InjsPAQsrj4VbOhfm6Bc
dm4tG7Hfzph3s4+0NmQE76ZIDCnPy+LGpbM5Ax03AW2h+9TgIpZe9z1WfA7WBX9T5Z2DwEXYG1fP
T2bJ57MIXDD0XPUQO4/OKDgfBfgEvijkhIeEgJU4Aj0t1COSKFx3D+gb/mvnnOeFlGMdtM7Zw9nS
A+Wk0PoAHcN8r2n7/RsAZEf+7b/SrRumkZk4N72/wi+83yBMUuce0mxJKWS8Y673VRFAY3B5/ps4
Qd2p68NldO+KMZYhRJ8XqI2dONeRd08At4xPEBmM3SIxknN0B+VQeIZLaglFlsyRTh31aQn+F2ho
zDGZWdpJjy48CyGB7DdfPp7UDWPY7TLou1xYXyv6yUQNqBbqkRwKU40JEMAvcRdGO8bYcDi7k5qC
LiouqrH5kouyqjJxoe91G7mMWc37PWaVP/vgO6cHu6G6G0DDQJyqO0dlx2OWNBEUwUAyLuNeJKYI
afVTgs96OUayFKpG5Kk7mngBGWSB/mu91q/ERS3quK6ymoqsIN5gstLhQPujqavK18OsFr2M9wJH
+nlMXBedjo/o26x0cwqCcqjzc52D8/WfUFU5y6amd9y/cf0iKyg+WNCW9FhUrBNH3KFN8dKAX9V7
aUbFmvzGiYxqn+YgcsomjacxBBE/R9cguQEdtzH/k3MAvNInjxnRPuHSQqYepSbuVb+rFbxFJOvy
sRevgeOXIz3M3VCWP2vil+5T5Tuq/h9o5OL6FlrZAbKTkewUeTTTGDlt1i24X9+DkFC1NwyKXBNY
lIQsnE8dxNjVd9xemZ+GWOKKp7mS0KRtq9gL+6SpZEjO66rz+BOSDV2wpAZqfTOg3EpXU3gnh0p1
PzgJc3ajxsALvkezn7djZoal926hLocVmDVBi/Nk6RT5eHbdus5dIAHqYLkbgehjnygoKvPjqNxx
+D5wVkt16Gs9Sp0i52HAluSDGQ4T7FbFoNJoHp2LTnrjrA+gEK5LmgkxdeMTbpEVyE1rlMv8OMml
Q+smcdu63SNt34hcdjLcjZ2BgVNruWO0osMhAtGpnwFOvMfUsOGrdkK8QF4SalNe90UDl5hCpJuc
/vDOu6yeTqh0ieuc1U6Qj7zlztrn0zkmrKNH6B7E8WtrgtocgrVu5M4RYctc1jlKdhWVjTDds2p9
jgxMK3BfqYpqr2X1Dy3RO+HAbkrOh2EIZSTEM4TeoondCt4MnPyQlBfonGyZ217qFcZVSvaQ99FM
4vFu2JAk5oPiN6soe5zjFw6p2X/0lDN0c3acyUcDAXsvG7CHeElXeLX/gNu3Lo8ij4McasdO/xTk
jV7vosVH/FfT7BNoZKJv/0sVLQV5cb2lmB/y1htQw60I78IyCQLfdbNKXWCXqQyngvxYNFickLmZ
UIEyPTRLzsBr1l1/o9d47L8Flw/6EkBma36FUic4EngxMtKkoPUv/P4Wpzta3/lx3xTBYZGLgf78
UIrFSxbZT+2aGexFY3FA2eIScoZlHLskj2khblS76hrIFtDuqUxhLzLHwa9X91yxop9SiTN2/1IM
UoKfZ+7W2X8WUrvFTcfrtc1Y3JIwyArmhvKA63WFM2YhwOh5DqIu9tvbnAnB58QdJiOPUBisvPy2
Z6hrfyJNT5CTCwQdxYDqfMA7584NvFwkAVuGsEugGRHxZ4NuxuY3zslt/AgiT8p+GbW40Qhrxl6s
U+oGagDxIfeR3Bu63LTypgJTX/eCDnjuLVnJeMTDQ94YIYZTgBNonYbdQuVBl2wCQ8xqQsnZ/TRO
XHaP3tjX0H/G3h1NO272br0RwdM65l+me63H0oXaQoujWx1DpPkV66sUt3qdvJol9eIGtErNuODy
Db4t3HCbg98CivX48e6/4YI2j6g3+H5HHO7e0S5X6cBwCMB0SnevM2FrfCsr4UAz1AX2d70L4T5R
mhOn5tni5Xuyi1vjW+feyg9IAA1z5ynQ1AAF2y6jgAkHsQci25gjW4iY1A64txGdnqsaIdeNWJxy
kPTxtYwy19dDmgdgp/J67zOocPvs41nZeqj1VTPy0cXgN+V9GU/DJ0KU6JeEO7qI4ARVGLCT45Ag
r8Dn3w3IIBG6goQayfhYFOVOTmPDsnYJLHa0JLJq63vhD+V4X4tqzg91rfQeyfLG/chGy8R1NccC
gfQOmjoL/d2MXlj91RVD3n7rh5DWF1HhKVLY57y2a6+qkvwHRzM6kykKiZQSSJVYicp+64SJdvN8
5+q+ZTXryD80M1p0qTd8wTWCZdorC5o6HjX5zj3vTxfeO1vaf/hZIIDRkrKiT3IcGjd80NAW86KM
hmAOkocFZ7uwPLlxALWltJg6CVJvMy8R2lAUyBUS7ocKP9FKirG60R7gQlDEinIIz6GLteiWG2RP
puhnM4UzVB1ybCRxndRt777O2IAu+o1hWfjhEXtBLkhCBjECXRA7sdHJCqpghptuNHi3QUvq6lAG
c+2epds03qdmGUAduGOHd+3M/P8QbKCKI3zSBndKhPPJNGiRq0rx18futzG4vfQhTFzlPKiDO7o2
z1VPplvIGu4pam8NbpUd9NBfNra4g3qvE3lpAArZ9qYEU1r1/PHbv5tOZ74NFQtWFoCTcVoguwkt
mceLGN9QufnnZeLPMvbjEpt31SRRB4bRj5+49UnWoteUqLVfuPc79HJy7EkdnpoWmP7rRrfSeT6g
Yn4fU/J7GdCW8CkuuEBTnu76q/gLYLDLZ725psu6jdtFgJhFl4GiCWEyGhI0q19VAcb41javu6FD
CbjzfqHMvCZu4zhZ73h+BhRTc/uxjd69XeMR5N+fAGEtQGNH5v0ahSuhlNJFJEw7pwcmx6nanR3h
/diDp1ibeYQzqQ++fSBmUA7oi68QUOnyA2ZfyS7hMfXkX8MkkLP5vvhkNuGhYgTJlhskiqYeEgCy
79wTRLhkngZtb36jdiV5VvAxWl+INzk+KPrq0QOV/FT3zyRYeohyK2ywGB6iixCcSSGsjBsDmiOG
Ml/B+9r3xZ0ugpq2YNkCDYW8CUneL9NxYEFDj2bojHNEHonusYu8ewUDLbi1WCrwXq+Tn5O73Fvp
ealASo3kAEqHQQ0mtF1+za3HWGtmjHxggztn/I3CQhsf1t4xcYJSqD/V6VhLFj8GRHTfPl49G/5r
KzLzkkEiLXJ9dEOF3nLDcfmp0g7FS70DHXi/Lx5Ws1aOSxeNeLMOF1AUkl3q4AL/jCC0COUjp+37
a0xfdQ+pgurE4wat1UfUF8siuAXdVk81LtTIHleZPzdlzVMhy4odr/t466xFZl3mOYqyt8NKn/MR
EsihwE3gqsFt0osI/aBG4abzGgzLTx0irjSgqr5ycGsnGQgq+lS64qwupdkBEnEJ5Dp3pmxjTdj8
FhAe407Q9fGtWSvcCb2AZVAv2pN/3xr9suzfhNylcfuGUUqRHspBjTC6a2JMsLMBbgRD39oweKBb
UL5QdWZ195jP6O1t1unUK3oVbzbzbboLNIDhcm888nsAvzW5X9oqJLcxjab1KowKIq21KE2Ohc5Q
yLxz4ZlQNXPSqtNfKu59b73y9PHa3DCTnfilDHEEWtP0bpGBSdmKC74p1A1IWvaKxhuzbNMlVWpd
qjlErBRNrIO/wVU4kIMoi+gqmB7CipXIp2GFmaXj+AtiQpE8VKJtl9OEytiPj0209QHWMuVimmAm
Su7+0F1Xxixg89lNiW+Nbq3TOtLa5GAxf12r6WUaPZr0aJrbOTVtzK5NnRKsMp5CSLTcEjX+LAR0
llgePIeCX9UxDiewjhzEF2hCCMD3rZCFSmRlXjkIobMwHH5+bPytL7D2DIl+FvQ+kuaMjpPi4Hr8
K1oIQ6hIB9ekH/EFlpMVXlWOo1s0gH4gX+z23ZSKWF0XP20WFZLXRCxzJc4sZzRV1J1Po4n22ic2
bGPzqFTjEGjJa/JbLkjGDXX4yKB/8A1EXHvSzFtPsF1LF5NcFTBRqHIA2hXluE/07hTrpA/MtQ+x
/ItoHgvVTDlUcqY5YThRQagE4CKwu+/l2DaczGZSQVor1l0U8LOJwTk1LMAvXUjqP16iW4Nffn+z
jeUCclCemeVZ4ox/SVnSdDDzTqpiawasI+DimtUZgBk9awLhPQbERBJA9TeZ23nZCRJb72/5sGRj
q4CCg4t1NEqkt/zTdSHLPjbO1vtb/kv8sFWVI3E0vig4EW3QSAHQaDrV7j/XPcFyYNfvnZWi8e2s
JvmNePQroXpJPP+6OgjzbV6VRSmnbketzkvd8gS0xBxFl3IARzZW6sffsDEFNqOKAGILbap1d1YC
SrK8wSM0GgWvHN3y4oqqbumWqDq7pHv8Y300bFzV7ADrWN4rFAvmCdWSs7uYIw1W6EGWiu0cbjdW
z5+2ljeupUtwertLK84a+d1Ec9yz8hpMvp6zizvcMv3l9zePYEYNnvF8kMP1EBUTbP3cTdUexmBr
cMt7xSqE9uXUnUkcRUnu6yZbqfj18aLZMo7lt0POHd4UMI7RdY+9F7t7IcJ7/xKArnuC5bxDXJuo
UKNA+J9eCxMEx8vWOAMlu7Mytz7B8t1hEWvoN3N5ZiWuXYR+dQOTZ2Me1YePv2BjAuyehAI09l1h
ZHfWXjFkYAsIs76ZXz4efOPtbdYUhjtRhCo3zLMgLDNWLOk68DGZ1K7E1tb7W65LK9UL6XBxRr3x
RhdtmDXFtecHuymhyNlkHIbpJbX+STVcykTTS3/ZHT820NbbXwz3xrcgk6UBC1XqTFupEfdd9tKj
Rvf68ehb5r889c3oqhpK3o9OedYzO5JL0IGa8k29v/y3Xt/yXsY0ZG5AsnIeWoibpQoehvgzCHr4
+AO2xrcc2NR67XFJxfhG/lpmRdJu2c0LbFnH8t1KxD2YGgA6LpbpFVRv/3B/HjOU2IvjdW9v+S4B
HXAIaBb2Xa7OeoSoZ++iHHbN4MQmQdHEeL2cgvoc+GQFhjZo1fTdr1uH7FEevW98YvOg5BNH049G
aPZNBzonGhVP84jr9cfv/771Ed3/vTYLSDowBhTzWYRrk1HDjn/8CxeC5+seYG27biwLAum07gwl
sjyRWEjnoGMPAPDsrc7LSP+pMTFiq2Ob2Jtn5RXVGVI5RbIYqNoyUg/HGGG60f1wc92HXObnjRcP
dHQdd8YVw0gG8Rc+vgbjdPSdyd3xsovJ3/sOy4tR45IjQo84L4O61wYytO5lJ1tciInXfEVhy5Ni
unLdWi4tazYiBcQwLcX0RXlmxT1jV6dwa1FZLi0rPfo1IE7/f1XVY/9AL0qIOW2vugsTG98/aH8k
ytD2bJyuO/zZDKCbszMPGw5nY/qhAdOEaPHhF/DHlEAnEpl7XOc/XkVbg1tZUB2BpW32VHNmLvXP
QMLH9yDP3etH2DC8jYfPUYIIweTQnpWPDq6L4Qtwo6a+DnaKKluvb3kzcHOBKRcuz3rBOVHqUZ3G
ZhdIsDX65bPeuJhAIwJKZ4yfczf6WiyRn5YSem0fW37LNpeHvhlcrXk4lHPRnnW+rKlU8jF3C5kU
5Z5tth5g+a8yQR7zMr70ZUEhWQBMC+JoRyYeiFev2sqIjQN3l3KNOc4oML8zpn8idYQP+dhAW9a3
vBbSVxVfdF2gTLRIYPURE7CPfbtucGsTLrpundq8ac9LMx3+TK1Hdw/PG5a3kd6uH7WmLok6E6+H
5F41LxmAbF9GXu1xK27sMTbIW0wCqU8yY2UWYflMikYcCS+cZzaH96Maq+wqK9lQ7zwEhMtMl2MK
MAyHvF/5S9Tu1vI9QF3f32NsjDcz5YSjFq4Z7szkD2AQFNCZ2De/6TXwnAOZGP9fMRR1eyRzMJyG
sdJ1nqx0ZU2bCAN5oMPEvHGm4K/sgAUEGqA7VBq2SeqqRbaWmJiTbKjKyjsgWUnEZ2+Vc3eWRnX8
xArNAU0GH8YSFIcKuyIT38XStzO6JqNl1glv8YpH0+cjyaQ/l2VK3KACf3xU1J9k5Y51RkIozxyl
EuRBkUA8kF6q86DQ031ncM6+NRxtTakonfoQR2H3F66f06sry3I9FPnq/e0qXT5FxPU/qzn3siUm
/vNSyvXJ9fPqSzG17kn7QuBpRMepmTR91G3tuInTVfVrAL3WE2GO4AeBtvijEXx1keaF2re3mOjE
2skcJxmK31RweuvisDPdoB2gJqkaYvYP7xtoa6MFcsQEx/PwSXNysViZuwSNt23wv0EG7CFekVJI
4rhX7a0M1/kHLQr9HRch+qQ99O+AHUsfUMjGHFAqxq9qMehyZm1/AcTTywUYVeanJS6Lu+BSzk8H
T6zo51zzMW3ilvoJsN/ma1G2xZEQfx1RrvWauzJHzSNngzNnCp1gOOZUZEoKH/Me+E11WBWt7kiP
anXi+m0UZBfE5xGI1CFKAsfIp6JzA4gLr3F3FOCN+4F+UpAFGPTf4gBIJ7hoPCI6DsC+D8gSqvne
jdcGd658Hj/LbmG3lOAKJsYYEFQgHpW+GWYWvATUNDorKNdAVwInD01jXTcnFcvgFUQNoIEpptkL
jrkj9PcYVvBOuJxDHHtyl+Fvd2y6MGFO6bE7MdDhhevY+Qv3yiJjfd7Ju5bOfWZ8U/4lhtH7XXje
XJxVxQEObaQKwgyqm0V7D5wIaubuwNbnOnRi91g0bXiaqcP/x5XSf+lVFJ9z9LMuCQQhIQwjG+eo
3aG4LfXKXgA5lXXieh7OFcaEzclBx92cauiUsmRlfPHOQ+GzhwE4Sv/JXVGSeqz4BE0Q6JR7y0kV
ef5bOt6lLhWPuZ+hc2yQNzRCsAA8DQgZpmrzEMXIE6W9BPgeGHS8ixNf+tFrtOP52dJHakkJR8kl
hdpg+TiIwJuSYSTozQvdKfrVrgTmhBzSEGRollFuko8L727dCigQE5Mxf6BgRYfS7FqsJCElH0c0
vqNkngWLAb5p8HgTQYMuZ+2DE5iuPhZFBd9mQ+ktZ11S96WpTDUcCEc4SEe+4P+qmVEy9JgmeA0F
5312B1WKp3opRP6XV+vWh9apmwcpkoRyOAk60Pb5opFzHxqpvwgHqtNJPOVI3FY4GgaJy2vW/jQO
3DZluLX2HOInS7Ce0P2flw+iM57G0XfsB0CjQc397IbUHaBE1BeA2vVeyDOBe+7/cXZdy3Hr2PaL
WAWCIAC+srNayQq2pReWZNlgAjNBgF9/V5/74uGcVk/pzaM6w2YANnZYQa80SIz4bElvo5iacBIb
EVlRbWDyBOlhTge8Cxl2FLrwiQCoWM6pX+6mAoEJvtGs3AV529OYS0P3c5tUzdZrQ9EBUVM1ZIeb
HVrAd5XSDJ7DjCf0NtM6EysywMU7FkFQVM+ubPSgV+OYhzNY2UPINmMA44gVkN/AD6/B7Biq2ynU
GcpcmvArFo1j85gFaIzFk57ssIcQduNfW2dP6G3PhPmUxWJwYfciR0XtetTUo79Uq3KL+aobYaQG
5HkV/eRRXaEGge2R5D8LBD1zrdzcj7C0z7k82BSYJAdlIBNymBtT33qvaLbiLMY2B8z1uvb9gYJH
Mlt2zKKihkHhZFhZmJji9ZutN4Pq91ZgfmA+ClWC24T+Powd4wk47hIKIMBOjzg1RsUfSTCczJ8d
6dJ9NrsyQou7K+YD82enIc+V9+MqFVHjb43v93Kle9dzqB6GE3/JDO9vi2mO5m+FaWGPjoILxLCi
EfO40saDVUmIADutepqV7RrwKmXueSp0teozl/CDbwSbb4hJ+KpWjKot85t5lwosgzfXzKM5TJFr
xy0S74QcJpLm8LMfonY46soG/Xooh0A0cWVoR+79OYnc97wr9biLWFRAviXSSdPfCyXbABGxCwzO
Vq9JyBFQpC76k4aeDu6TREX8D+HS898yk6Z6Cy0IHItijjKzy23Np4OXar+asY+KufvtVCTUM7pN
xbQFIEi5DQHYcYqlU/n41DOaPmG05cjzEGkDNzcIQdC+Qg0NPGEG7OUIfYYsLHhxRC3RCuiRKai+
rnTh6+kJOnUAL2c99SALOpUwqIcCtG2BvBw0j9I3FWkcIGJKMrKC8zwVz9AqTcqNMzM2feKU1+wI
fIlInCEsNmtXD+UTEEsyvOFtkfJ93o1Vuh7h8hLsFAKLu5navO6uhR8aJAceLQ9F7bcNCJnog+X7
BLu4whmByLcCaAdsHQocvlphlcD3oMkYazdu9M10w0cCJ6q6Ep57AKIxbw69tP4b5GBCPsfBUJbd
85znU3+k/VDMa88Y3EkIVjfYWTWcQq9LaKdDPq+TyJggA2iSCnut7BkhsVX5KYQFTc9gRNVP0BFC
BGlhNwcqZwSAuXT5O7w6k3CngZroN7490ROZTU274Zmd+xcOpGx0M3emjN4ZLAn8aa1zYfhxzEcR
bLugT8q9YZUmWwm7MPfWcn+ONuMw94Kt3ImfCr8NXuvpqpyCaPpTkyG4NqIa/ZsEi1od+KjTF7xC
mwW7LAmGAGZ4DDC/IEYdE1q5K+puFt8yQcr2BxVVWXwrCFPu+0knqeBrJpU33smprKo1gZdIg7pq
8NroDlJ5eX0tkdkVDy3QbBE0ymQ4JtisVW53RPsJ2FC8Gpr5m0Ke1OF+m7krfzOgx0sX12njsheG
1k5779KSdfHo8WF6BfIa2QUM9rSvcI9MmJ3LeFA8grrB21vOK8WOvaWcwpRQj037TkDe+hUqoEzv
tdIpgFo+9yBzXftwM99AzyaE/jpIyMTtE96M0bqfT4G0zUZGD9Z0EBtuA2WjfckwZdi2doDPwphR
yZO4sBVxB1AGVHvQrBaoKEs7uZ+JL7rpgASngbeanC0AykM5w5pdps2JgIKWZwgY8okpKrd1mkBH
TVbM27O8tHLtyrr3YRI7T/6aJhDkWRHgn2EKmVaCrDLatdsSJ0wQp8YUaiMJq9gjAcasv22D2k7R
WsHd9x24xgj+u5qVD/D3S+trjXk4P0gdTOFxnGzprhxQEeAQuSnDVB59wKT7KAHda1ea9l5358Mn
KHlteoLV2fO0g+SlLCTg+1FTPtnQhDfKS2tTQ8Yeuc9xSGEsF1svp9Gt16vwOAUN0/sREBS6pbB5
5+k6mXQeQW0QAzIEmqIowS6NrSuYHOLIBjaAHd3omImBea9cuoYOrGYvrJ0q/3k2qQfyUQ4Jl3um
6qY6tnhp4feemy6v42CGrMKqaCjypKmiAiovAP8TEAcLkOhgNRjh7qjwFN+rrPS9t8lre3klaJZd
WbhBQlu67FqcumzMChxNI7Ut1NbbKuHZAWQJwuKZdDZ8RqV5YvflM2g/YgzrVy27Rr3JdERuJx3S
gLWTrqq6GBak9glap1l7r3WXmt86Czr5Z2q4zr75wKzr2HNW5tdRn/ISHKoBgqUZ8dJ0i9y21y88
Azx+o7HPyW/KAMBZ4wyc1Q2EOnv0mvskSG9Vji8US3jrdAfXU2D2aKVn8Uj9QHbvMg3ybhMkY8kO
DFS/YSvBYrUrBipre0PDlE+/ixYvey2gLtJu4F5kzK6tJ50996AAKZivEdqvSWv7/odscPjsPT9F
IsRD06H4SIaZddtWZshEd4wN9rXrcAa/K1MGiscmBbdwizR/UE/TGLHmAXpzw3yMyq5XW7jGICPB
IyXsMUTCTxC8rIe0hDhIKu0mX2SPUCjt07uMcmwpVgZZ/XMEaayVccrrINtULpO/FRwBkJqBwtqt
nCldN8YQXESRGDIIUD5lLQ6blcqHRl5HeO8zdBIrFBTo7U3pLnBp018HxdxWmxSSZyvfC3E+xm3k
unnDELLnmCZmCnZTFClw1oYKtSkJu2lcdbZPM5y5s9Fr3udItUYkK6DahbRVx7DOZzTJ0mIihxCw
tQ/tQxozjqB4Umy8qQOxDe6RSPE6ZPQzPDii5ocGTzbfjSiMj6SZkCQCdj9jzyEIkUMRkdC/TiDV
/+zyBlGxHysI6MhSN/rIUYRvVcWMXqEo6t9V3jHQt/0+6ooYJyD7bnw5mFs78PIHhMWa9EeahsED
mIZdjRqkHq/z1NLk6Psdn7eQ7TDFTiuFCDFpEa1YegLV6ESobstMc2qdmajGtAlXXYHLZpuVw4wI
6JiOoNpwbReRNRkn8SAlh71nUraC3SNpwI4mDDaaa2Z7AahUmePfNWoWqMRKaD/N31ztg4FX6i5c
w4JJDOvIwgflycDr93sdDChU6orhIGA+Nd5WCWpu5Rxwt8Y9Zo+FaPs357P6HnI5Db9D168ob2vA
nX/g/Bz7n5McDVyoitN/W7Ws3iE/Vt037XGBqh8uXi3S/Kxtt2mVFEgQAf9ERK4SqP7EGM/ON9CO
y6c98ZXw18bx2Vu3PTZwy8oJPb8k81cJlmG9LuxcVZsiw9H3c2h4Xd3VCewDViNKK3lbiYnAXq5w
XQyNfuTkQeqAZGZC8h+0A5rjHZsOjkQTa4LrognyG+9Eq9+MBbItMIp77M65Ak7on9NcbjrPwodD
n06JZGhDG0OpT7Wr0bNptq6nCLc5sl5Pa0AQx48km7EW0SdWgDKpzpexVqSBlLSuy1pvlAnnZCN9
VFBjHYzzDgOJ2tex8hXnDz2qNzhRBHMZbC2Uu34Sc2rvBMxhV1EPTnCkOr0GAgE/sKIj0h5GYnIw
dKoCqW0SBKbfkika2g0A4+lLUXn6N47Zol03YAbYGMUJCq+yQvh9NZkYio0QZsJGD6PiJLmbH2oU
I6AaauiDbEhEBrntvQHLqW8sTipWJn24hU77aSbX++nTHDpvRPui8EqkGmT207iWMxZ+ltlUwqZ3
6rAbbY89CQR78ruNrJ36VdX0WHJph8cKRY1kYPI0qroOaxX/Fg3S6KrpgusESdAxyoBPhaCPK/fR
qFqsIqgi3kFKYBarwg35HS9DkVwlHgVJlekQ2wl5sV+sQH7l73VI8hGtej2XcVcKhM1Iz77ZT8Ew
+bsWB8umr2YfNYqBBwry3BKLktmxx40EYP3FDjSqvdIGdpaDT3qw3YGT0ruk8c3PKQ2wTihMrPVT
bRXKBSWZSneKE6hI8FZacTM5tGmeWt7xa+VPXX6VpWXSxODFI/l1U47jCvo9aD1QSDKC3QnsDxWO
XxUgFq/1VKP/ZKSutxI118EDn5ihyuzRGAK2AUpup7X83SGVXFNNUFh4nPVXI6QLdxFQSi+nXXKc
WkNvowAdnhholyBalXLqynXt0dlbMSCw3wnwfHBrgCpDdazJPKsV2DD9LSOdmcDURHv8rkgU1gTS
QtofWNoEMBfm2GljPZpTDxNvw/Z6vkFST5N1VUzpD0WN+l7kbXmP7PB0kkR98VzIvoUi3WTuZ44W
bOsxA+4dTT1yLFD3NhuYzvhX3GaiO1Y4ZnFsJYEBGZt5FZLmusPJfA2aQnATeN741Oq5auLUZeVH
KVz3G1tF5NepM7mOe5e2p6+ApE5ZC3XdonHq+9gM+XubmPGxUC14x3zwpre2QsyMh1Tqu95rZwPa
DFMr6A1iPdYjpd1KSD3f02gSQGGnmH5qEK0feY9O7Ike/p2g93FlohRfBL6cyV6hS4e+CSjG0KtP
pFiD121fyx7y4Ku2LkGBy1QycWTuaIKv+ZgTuO2I1IurjPQPHDOb64kntsHpGGS3LJQiW8/FaVXy
IUQHNmlJdRWgBEMbRU5vqW26o5MJOsLGH+o1Fgz/PTSQh1grJvtNziyg0ZUJmlWS9ogVwLKhvcKj
Mt83BKFC9gGubVPevFDgj/tVlLh2XhFaoOc1u2gqcAp46WqKCLpYBTDKv6ZMmltwYZFsG+xpvxrp
CtEz5CurVb2TfhgesT+n57KBajwIMnzWcYhW6HcCDPhDkPL+KoPARRFXJRnW4OwWr3Kw+rdz2fyn
s1P+RtCyQ6KGQAVCIcWWSgDOuv7nP5+dta8yKuy7njJ09h2bdpBGVwe8eLEHZXSEcVKXe+9jm9QP
NTQv1tOEqLR2PEPPgIEIP6zrTMtqA6MPfdvLIFUgpvTVlWQDuqh9FU2/myb1XlmGPFyhpK6A/gP5
jFnCnqfUx/1gb5s+ntKx+8lT25IVuCs5mEm6FQ9ha8wVChP+A62C4mr0BPmOhwh3WS7sL9p0+paA
xZZCPqSEyBb6lHRf9FHyxlAWl3FWduVTwaoaIgKk+5lMNaIGcpzTMRjQol5nTgZFDCsXEV2rssxn
u0K3DJtxThsvX9c+Ssa4RYQe4qSjZR1bItBkn82MfmXvxvkD8SnZdRAEYStMKMZjJkC5gdQGMkOi
5SBvNEjvSGJIKQ0mb+hxV1FdPpS04d2xHXn3eyRcreomdM2aJ2WexxSTlp9otWDx+1BWmjYFpAPv
Cffa4nmsLP+GMG3uA8H06XimSCkhFIKeqRe1wXUWMXmMBBk/0HYfvjdNBhm1tgsF1OEngiYYlG9+
OIOu3yoxSKyayaV6l0eZkjsozeYHBVBQstZco8kvm5QcvS7L+JpIMB/RTeY43kSK1yFOPIqkmFGF
Tl2Q79wQSW9bagAFYopujNsG6DI9Cg+SKbGxOGTWQ2cxvZsjnGf4M3nwKgKaK8gweOETK6LbHFCq
fq3KyD5iTRdbnAbDASpGOjag7KPPVjksGNvXqJ5k6DkDwW/VoJBJ8leBKUGAtSPVMy9seYDyRqJX
XVW0zQofJYEQAyYyOIGbAeg4P7qHnWIZHbUZwlWK0IsMwLOg2NFpejCkNvusQ4jCOc22fhaBYtVC
fAa6PjOiXsnT4YnUeF+xDRrvgQA/u0dzEQ1eRNTgD3rrwwsxI9JBK330XXuj5l3jT1kDfNiEUNg1
rUMMsFDxit1QyAm9AT1Bx6Jpt76LZBhre+oXCzq2e2s8ZP2qZNljVYcw5ALcI7/r0ftcDRIVb2Yq
aGAhQzjwnJsQjTEvfMPm+gNnSuwC2kipN2WIA30nnZduoF7WeLsKll4atvZCPidJjq99MnNWcQS1
0AT/n0bdESUA7QBhgOybvM/fsxJ6Nps8JWjviUg+gT6nkB6zcZf6fvFMGGFwIyNt+YBnnv8USQTX
x8pX6Fb7IzYSpmbB3di1SAAYDhqsBU7dnzqc+gegPqpDqHEeJCmVf0auyg8OveuHU0ayx1cA7kpA
uxRODd6DJ5qiuVZMI2GFFE3TPQjKT8IjvXWbWc79A/rMyKMroCRWoa29LWsTRB5OSNPG0IQCVLXz
FF4aCWX46ChGI12Lqdvoar0tp4q/VWVIv2Eto/1QehnGW7j1h6iFTuMhCyIQcXIP2anrDZli+LGF
05pMJlk3pcVRDGo4PnGtIvWdpxwzJYkRzJ3MguyYjpp9JCLzXqke1J2EXlIRCyJr/9mSPDD7sB+i
DFUdesDJSOt7zKLT39hCIEUGyC07wyHwoWp0hb5pH62bGMO5hMQh6OP0nnn1eNRozA5rDyIAaBe3
c97tdFgh26qnNPpoa5EjelJa5BgchQgxru3JXdSl6HbXftdvqy7sr0RZFT1aI/0gDqh10dEgnt/8
qDPPpBuglwTyQNNCYtSKfUkLFBS+7cl11HFf7hvtXOw8LEzSkJzHZNRjdKK+FcVrZ5g8RDJDQVW0
hKhDAIHoJ7hNNy827zg4sBH4236H4nZV6KZ9rCTQoFFbthZ6Qzm4OOuEc3JVeeAmuVF77wWQKu8q
ZMO8tj1NH2a0kZtdMRVyw6Ahwx9nFOx3mH4kO5y+CAnSs21/NJ4SwxVO5uku7adqk6CfD31fuMYn
azW5JIoZ8DAcui1VV66ygfn5qp64bDaE++7DTFH3DYRkupEQxXqt+zo1G43MakNQ4T4AGw6xJaQ7
NwxuYQfU7mMIIxPW16jHKEr7zET6bjZZGqxzWCAdxVzgFGsgFeTFbTjgaFDodUb+0NpVRwP6jTZZ
t6HpOD720KNSca9PhTl2fg06WIhCjXpp8Wrs6dgrsx7tQjS9+FtRs+x2xnQ8WOMUK9Sa+6T+pXLk
q57NkIxGaVh8x/QF1YUyOXJfKxSLM9SC0JoPq2LL09p7h95nP2wiErAZMj0hUAz1ZILrWaJ5Gocq
sHzrqxROxEE5f3QE633vVaeivPV1smnwjf3YE3xItxKH+20LX7liQ6GS069wpqAVoSud72WRQzbM
4/UvL0AxA9HFUm2TLmjhtZDUYjzCHLt5KUb8b+RMEBo8TUmRaKVPNYiPOESBlfWQ+ZtbkfHmB1Xo
V6SR7PcVhNgcqlVe7rHUUOyd+vQgKRUVfYdGF8a3VhjRb0ubFdBaEOAgxxnKGtCjmfzpySRge2OC
utjrMEQF4LEQKVorkqGMmyql2YOXMIq5DOZNYOY2Ab5H6/wUYU2TB6Y1NjmgquWDmXFzgYfOIwwN
OMYPxi/mjxpLbLqjkAR+ILmvfxDUqo+hEP33xmtghQwDkNQD7jT35jg7nT8YfZebHvGkXJPejjsM
bfrniVTtrgsbTBcgloh/esi2y8a6F0ic+ulNrTDyiiF06g4aYI5Xio/8EJQOE1+mgvpoLE77dWYL
b4uMEsN9dNDxGdvQ3DZIgFuA/P4ZBBS2noNXlSNiryWmn3+QPLXqDQYCajtwQr0dlIvqo/Uy92ua
IVW2gUqQSXLIDUm2H0wrZuRrkVe99yJ9TfzxJIxqcMNNrb0HlPozSlKn0YBop7I4nUTJBrVY80PN
OsMBC6lLi3dv9KPLwn7v93n6gvZ0+4hwol4b7mMiijlb+jv1T3VBL/IyWGUYF97VQ0XWIwpt9oKR
vbvCqL32YuEHRu7Qtwzd2isB0ynjxPLiWSrS7nXSo1nHJ2+a9n3uQ3UgRdUS9waE+33tKI4+yBC0
a2X7ttn3DZFmbUdKGjS1oyyPo54DvBIpYu8M/MCLG00Zz5+gheNPOwxCywcG0XH5mDoPA0M9+uWP
Ii+xIJEUJ6DdDx5Ur2jWFOEaYyJ6U2Ypyw9iNsn4E5fwh33ghJoxlyGAapAwKeV3MVT2oxJFtfIa
nqtNUk+YMkUpgbQcOjG0WkXDSH9U80zKl/okGL2PmnzO1p6bMTvGlq6nHeom9GPQIc/UbcRKxBNU
nRj9R6ljzRA3M1bjPYAW40s48hIwQTRp2XgBln4G77XUOKSk4q6Bd+b/M55qNGP2szdfsoA6d/XT
3/+C28miq7kfJPVVgUb5tp1PUSgVCLUXoFLnMF8LtB1NyiY5ySv8P+o3C9pw1dLh0YdDyAXOx7kn
WEBkRx1OpkUz56oOALI7OoAeCNoYgBN9yTFGUrFA3NU4SSUKsPrKeWCEnR5BiNxdwDueu/0F4i5j
rfU0wwtiOfyoG1CF/gek5hkc2VJQH9lfFqHeAY4sJGQLX4hqwBlm/R1NA3jHwY43RTYnUINUQcb4
1xCK/yVcncFYb7BSAzcLjt5U82Ylyunb59i7MwtqqYaY+D3AYXmtrnAwcJjqJS+IOfcDrDwufJBz
P7DAzkJlDxkhGHNXoIvybxpYmE1NZPDHSyJ5wRvw3E+c/v7XpsN8wAQYJYLGGzTo1TOMkGgX/i9E
7TOrip/+/vcv2Og0bhPYFAyF7jPkzHP2zffm+gJH9QzQcqmBCO2wtJGd8I8kQKNjTzB11T7AXg41
UuWUcL/QapkBRvzaR1/scfTJUcAKQO2RO925E18MoqoP/wOx7twXWWxxMnljyKBXeGBuhHYjSyvk
kO17VOjxi4+w2OetQIXNwxJIfgw66riHgs7KqDG6tnldPn3+ms589aXEFENOropalVc0svxK9iXS
aMtH8SWlUEmX4mqqwLyPDwwdrdCLGT7visADNK5aNMRxinyNwbGUmqqRELfOArze+g3QLAEHvPLe
wYBGifXcozK5JIh35qMvJT0UG6LIG1p3zSCYDJFiCLS4EWIAAobp68+/yJl9shT1ID2UC9qK9ldt
BJ0hKTS6nBqAKjbeCv1Fui9dyjLw3Cu9JIdXWlvnHxLj47XPUJZ8/ghn3lK4iIdq1C2pra6vCA4T
ZKDVC5RhEKwu0h7PrdpFNKyHILSpr5CCJDMOqRPjSOvg99fu/vSjfwVCTONTv/UqRHNwFVD7JzGx
9i3vLjIq/zG8+hc+0FKIq2VF0LKkOpm9qFcVZncsfFKa/AHY4hFo2BfVQtd4cm8zveSNe+6LLKIh
N8pvlAdyShbVZn3iSUPuNt8bxOQLwercJ1mEwwLuVaoatAFTMUGiRqGSDzl/Rej+869y7vqLYEiS
kmNM67MjJeNm9Pr3ml7SHj3zcpYCNJhDJX7b5cHR9ZLeS4h5mSPBKAytdEhfX1JhP7OvlyI0kqZV
avOAHqGwTraAhqkQ80E6dfbb0Db1BDwoqZtL7MVzz7Rg/7UWzQcKX6ajC0CcKFSdfkuQRHdDYr4k
LIKy6z+3SZtkCFRDh0VMk2DlsBvjtBzeP//aES7yLzuEnR7rrz3IUfx7TZgNV2PUQZTDrnsqP5QX
PEyR2rPMi9EIuyopfvPz3zuzuthizwPV43rH6uFqisoS02LWrLzykjzEuYsvChpgTZM5gqbxVS9B
0m7RglyXxUWBgnPRZKmaNqZjPnGRjVcYzWGagHiOgfjj6WWNaWHQO9bfgR/dCxhtV90XS8ylkBrr
xgB4PooWoIRav5aQlQEYQ28//xxnCJNssdnReYsqL7F4pHm6TUYIQakK+VUr2hvU7l7sX2TJnil3
lsJo2jZjqUI8x0mjawRTHBIP40ab9gALmpVFdSic9/L5U51ZB8HpHv5e1Jj5E6/xhyuWuecWDJz1
4EBp/drFFxseI/RMBFk1XkkLzRo6du9lAPbF5xc/E02CxV5XhCceoO7jVSG875hFAs3e+wqi9xdZ
q//6C1wuUwY/98LiJGa2SQL9CFnBfs0FZ2twlS4UUP+6pPADi4jiQccMQrs1fqDvEK7q/gUBbETW
k85Xg0swNtNteKHU+dcPjd9aRJNEFho+ORF+S972w528ZCtx7rqLQALaRKDp6MF/vs92Xt7sQNy5
sOPOvX/6n2uzCIALRUoIJCj7wwVw1NgI5c/PV8+5216kBiMGZTWwT9MG7gp/MIiwH5r484WT4tyN
L0KFB2ufdgyxcCy51vRHHz1jVvyVPYXu6ul0+mvDZsA+JY7CHLxLsz8CUgzxEBVfITrj2otggKBd
1TjYcN8QcyfpfenvP3/bZxb6UosO1QgmgB3wpqrcy1GvWPYr1Me6+llBl/nznzht+/86nXHvi3BQ
9iU4DRPuHdC7NZuufPeSi8NIy6+EG1x/sVfnTuRzTnH9JJcQeJ7ASANrzX1JEgeXX2zPumizAFyf
03pEz7ixOwnD68/fzJnVyBY7lINmoNEONBsrP4r0g/Lf6KdfeCvnPuxii7oC41lofE2bwbsBQyIu
vQYAjPsIA75CzxfiwJm9ujzXLSDKY1RSsyG92NQNPikMdb+6nxZ7tRmNSNoSTwBTWHZPh37aDQO8
Zi68oDMvf3mW21RRfEkfLvJsXvGg3wGjvHZhcGHVn3n/y+O7TLkYqT9NIGceTfIEUiXmwzdaok/d
rD9fPud+4vT3vwJOw+cmCkFh2VTNt6Lc2agCphiMvcFbBdUFZfhzb2mxeRkXFCgIYjZC3dZwA9Xp
jueXZgPnLn76+18P4Js5L1wbTptRpjdzWeyKUh4m2VzYXmcCz7I3gjwXpT4wfZsob7eWmqtAAMMM
tUekh187u5eNkbRqlDABvnJGropIxX52qRV27t0s9m8Y+UU3wftkAzik7F9D9yrl0+fr5syuDRYn
bF2Chqzb07oZ9hgCEvfx+XXP3fJyw+pi0B3swzZjfhjG33m0ms23zy995paXupSyBKaIl2za5PMW
CJPkkm3zmSWyVKRkHbZoanHLs3iL4K3s3lO4d9rd53d95oXQxQaN6EwmqnEyzZNdN9BRIBLD995u
Pr/8uZey2JueDUsHUtW0cYnH74NgEIAt+fbXl66+9F9v/SL12mnAApwYTg76Ixzk177mUuQMx7XL
wFBC+jj46yYCL9Oq+8/v+swrX0qcsUBO1gUTXMuCKzT94gASOvb982ufed9Lz3XHBEetfNqS0tz0
oX6bo+RCqDpz2/T0978iIQOrynqnMGsg1dJCETu6Tuofn9/2uWufHueva3dBk9Z+g73Dqmkroehn
RrmWw5ekIGFzuUhiIiBb0PfC5X2xTyXQCxcy03O3vQiATnJICFS4rijTZ7+UKLOra2BFLhxsZz4m
XQRBWqbgYJx2vs/VtWjNukvk2+cv/NylF3HQwWjegmaBS6MGgIUcwNzV9vNLn3kpS2nPpo+GoAPb
YMMUiNp+/87n+RBZdve1yy/KjHqMhFHcnzaUvQz+m2a/x/xSR/PffSW5/Mc7+a91yAA2IfOQeB9O
cxLDKfN73kgKs8PgODr8pfDCQ9bXLxUAOKsIfjRXPvB4MdfkroK4jbX1l/TtcSeLwCkyKsDrINOm
aTpIUEL1wAu++IEWG9nLYH0LXq/ZYFqypbxd66Leukx87UT5593+9Q4thGMrVppp09P8WbhSArEv
XkAU/RLYAa9msZuTU3/CMKRkgnxA+GNlBvm1fPsfk4W/br2lHuiup4QGigMxrKyVqkDvuRD2T1/u
X2pMf7Gbo1kJXlHsZjjFQC6t3ImI77LUXJdT8hXJKy6X4pMkBA1U+zjMHd+a5rEwfz7fc2eiBVms
mDming2g/o5osRuLdzelF174uQuf/v7XCw9zN3oywIVJt+2yu/FLo3m8iMUSYZbmIP0gBglIBUFX
G+WA7fmr7Hx4ieb00qz5TKgji/gPYQ2TOIfbH+j3pDjS2cas/dqRSBbLxQ+rEFQx5DadCeCyGW7A
ML+BT+LT55/03K0vDoCMTwA79aP+xeAIExdM/8qKBsyxln7p/sVSbRKssnIMTi0VqNtyYK1B96fD
ha10ivX/vZWALP/PZQPSJGR6OYJj4Nst8IIQiKDJCjwT8PW02ZoxezG5vKR3++8bVyx1J0MAQWtq
Z6z+RmgwPsK8teA41OSgwtJuo2T8YjaOAPCfDwb2LfDHMMbdpGEfhzTa9WxYDVG5+fyj//t2E0v5
SdfBQskPkY2LoNxKq20MJ9r3r117sZVd66V9efres7yp+h+0eP78uv++UMU/DqR/hQhIvKRWnMpX
OXpXzoIZL41ambT6+Nr1l3tYz30P4DFiPhyi67n6ziWIaTW/0KU/98oX27imQzTUMCffwCVzg/Q5
7om//fzOz116sYXBfPYU4JugA40CAFcvHsGj+NKll7qSAzoRoYGGN2QUMIDrpvX/cXYmS3KzzBq+
IkUgJAHaqsYe7B6q7La9Ify3bQnNE5qu/rxynEV/uFSKqF27wiEkIBNIMp+3cYvNbY82bDeBBH2Y
OdgeFHVl7/pupFvs/unL9acv2KpJleSi7l0NLs6uD3sU+yUHEY0H1qH2mYB7cr2NOVh+wfsIw0gB
wkI2xYgZmYtPDsg6jfNeR/c1/2o7KCbpH8jaEnD5IhSI09kmPsx9FANOtZsM4e8oivKt7yM+BzzV
pod2dDBzI44gTEAmt6CbTtL0gAuPeHv9Gxfmlph//9ByLTOX5gTfWNV7sKvS24JRXBgLs2RtiXph
PBdJzxsgiY5DTldeecFRmMDJkZCocAE/2Dn1sfcf6/7dFmsHg6XuMKwY1yYpC30NJ8ShGtQpVA2B
VnC63teXNbwwzIYhx2k1VX2I5azW1jstnE0cafAS2p8tG7ae1MjwBKh/YpsWR023bmOwtdjKcWrB
YEwe5QiyANQk0LYHXIbgznOC24lWorBh4sfr37fQeSaQ0tdVLCuGgamy/gDZ48CDlsRtj+b/naYt
JxN0y+C8lXPPEJNwlFox8qWXNoy87QQQmiOOAlbzIptvSA6//sZL/W2YdBK7nQPNI2wZu+mLJclz
nm45KplEc9u+i88f9MFyGzdtpMywW1HTkXrPhB/rcOXdFyzMVFXmpeBuLlT27hc+uy8oGkGpp9pm
HbvR75iqyX2V6NSapyO3ooOI4w2gbje+vWHDzHMSJ1KwoC7MoHL5WZA68L2VHenSsBomHMmi4l6B
YbVjsMnu+/6MaqtA9r+vz5qF2WjmsOc+Rd2QxMZNFg+N9QNwkuvPXRhRM0u98olV+/Dz4JuiHCes
UcieBelaeGyhU8w0dWJL0DbnYKTP/udbXzzHAU8u3TjFz+tvv9Qrho2GRDfhWMP6e/uTi5uNnNyU
+4e8DMNKvWawQHrCk+EMS+AQdtFYu7vrb73U54aBgnOAPW2LXoHCfNCVx1y9jdFKjHapR4zltQtz
MKnmlaSs79zskdk3vrOxSfYQ6FTcgr37zs6Kn8bqJVpzKkuvbJhlhnJzHUay3UkL0Neujb65Dlm7
YV6agYZZzqLdDqYgzlOolQ3YMJcPApmA9EEvCbRb35Sbz7iZdB7ThshCKL3zm/LI7fKua7wdtGlv
W0HNnPO8GqByBrTMrvD03RRD+Lqpb1vnzERzXLnH49ihh6jFH+xI7nC9fEs+JTrFME8w75hiMtQ7
oNQC4UOfSq1p3CxMGjP3aWgSCFfP0VGpE6BeCMq6rbpsVvpkaUNmpju1hVdq1PXDLdpWGwAt6T1G
oiuec3/8NLq5vaFR/wU8MA9Vr8zbQFSDAFlLaND4U3PjmBumDAhHllCO0904OuVD2Q72N/BT7JWr
hQUnRI2xAQKw75sk1zsxfBHkIQs/5zel0eLufW7ywwbEm6imTZ/p3WCdRwfqYV+u+82FYxc1/CYw
k6qiIXIZ/eFzpV8r8Ryh7sJtqsB2P+fZm9Rr6TRLnWN0PeIt1eg0OKSQ6W5039z6W6rWJFKWnm14
0lKzGOAX9E42/fBR9TuUv0rQh6530ZJZGA+vZe4NPSv0zpvqAODfzQw2uv7ohfc2Far7vrbqqp0j
Ar33PW3GY6wQnUJ67vXHL7254ahFDZx8x/F4Lp9cn23A19re9GQz5S3pupKMBVyFX07TLodD2vpN
NtxmpWbSGyTT7RLFeEgPse8gBw9ew21vbRxsCPK1UXgs2l0EFDSUajeSixs7xDD9BvXqDtcwfU/I
NxvRrwC3Qd+uv/bCLDHz3JoUOEbQfkEvG0NwfT7nNvBit93OcDPLDeBrUUUUWIWBqB+aJ9+8MNs6
wCauuP25by/EdcxUN99Kaxvy8XMWXf8bQNjpkI2g+KScezuRTOex8dbqK8Xlpsyb3bKPYkBVMAZ1
/lTZ36T3XPPvjfPH02TDsxUfv7D5oYZNod4AJ50S3qALyQHk3J2DWFuls31VD7eNt3nXq7O6dADZ
xZmqehHyN8gKKl4JTFzsIvBtZk/xYRmhQILzPI/pC0NCPgV0v4DoTyAYmbUKBZ00KP0Elfv0zgIJ
z39AsEfla7o6F7sOjRsrgATuRIRl35wYh3hJ383UIZ6FuIiHoFtJdb67bi8X3R7aMRw2G6vWKwG1
PCEVkuxAgPMfga+hK7Hnpa8wttYiFBJiEIp9ZmFp7WnNzrJF8VcyEw1Kmn+9/g1LrRjTTIK+EKua
MCB9QXOSHiBFCfbDO9J6dyh6z1esc2E+mJ62L5H/WE5NdQLgOg231E559SBoRRpA6Wwols6CbOCq
V40qxRBMHgc56voXLoySmYBMkVvbh0NUA1Sb+38Yslb5Nk9ZfFMWqf9P9nGDj4i6mIqXMOUCiHDg
aaZaOCsdt/T2s6/+YEg9x15ZNXl1Ul4X3vUNwBopg5jH9b656PHx7nOrH5+O4/dIKhG9Estznqia
yeDKygG38YGzu60NwxpFnkIJplHxK9NF+2P0J2SQMg+aui0I3zetLvgQwxRpQlvo1xTDCzZQKFpT
Goo2e9Caw3KbKr/k++vfsjQahk2yciIl10P0SnPX+yxLwOwDkOfK8/XH/1Vx/WcRw2cY1iggnemD
PwNpjxYIdbDfpT2Su4pWkDkDEgx6uI+gnDfnYizlAK6UXTTDlmeA8w6BBnCKQXskBwfkkNZqKqrA
g4wrKK3TBPrhp8htAYdficctGLSZ3IzyaRnHoG+/6gL6XKEK39jQ5WA09SyQBZx8XXi4WAdp4nrX
XFzefWFmO/fMdwFt6cPX0aPNZ4Cq843K3XgHlFixQa4VmHIpaArXG1sYZsfYvzGd4MQWwyyUi6UE
BLsZ/QbKZLl2I7HUe7M3/mB3TeZFwNE65GUE9Mcd9mOZNxGI+hykFAXeetFzsYe4UKXoBpteysCR
jmjSrXzfgtmbZePQ9hAukjfsF6mjdPgMtODEtw4o7O4RpDSVruQuL6wtZnr06LfA0+cQfiKjsr5n
ysOmDGkdgt8X41QTYEGHcc0LL80Pw8tQyEs2tPDcFyZ9zArXIndjiarcuKcvou++IBcjXDntXM4z
w1w0nA1UdIC7Bf74JSuA9fxGQCwvNsRxU9bgbgfVCh1ooyGQblQXbptuIglhFfeAXgY10RUsT75l
Fm5o944PTrsFAQzR8HuPomJgJXizNMCmnyogANAUuQ1EdTnjsaYRCSjQSLddpnfXbWSpCcNVKTfq
stqZihOq5Ky7EanZ8FcAHRxr7Chu+wwzKRvdmuJ8FkNdhkKrmAATeC4HiADGNrir1z9jwdTN/GxR
d63TUZ+eNJz7i/bi/Fts5c3KerHQSWZ+Nquk28a9N57APlM7BcmUnWTYiUIHVayMw9KaYQaDChra
k+jK5DVrEE2TPeTSM8d5g5DAgdAZi4Z/CKvbS15hdcC6vs0i5/ffPyDg6G1jIjcTfOmKdSwYvRlA
KlKoN8nIH0+I6CCzp9ffMq/xggoaGriwuXX6mfGkAtrwogJwEoIUbbkLw9Z/JJXFtkChpisnsKXB
M1yKRC5h2Xs8OwlcsW6T0oV7dEgOIgnyxsBquz4Bl/rLcCZF6nNwQWx5qgTCVls2+hYikU3koYyK
R9A+6vIq8l6uN7b0SYZfcMepKqBaI0+s7T+zIoEynIX1s83ZWuBzwQ+bx9YMygtJpbU8aaAS91kK
aW5wGMisHvI6VbiGmUDyXplqC19jnl8LYQ8MoEV5EhY0adxJHvyuL0DkhYjc9f5a8A72vH5/WKcz
aOGMYdvIkxwRvQ2QyQtGqZ/4cXu83sDSJxg7jRAlRIxLDAiwl/nmL90DbEQLGrnh2l5jqYl54n34
BuFPJPNp7p8kaO57oHvkVuR18dAqey2OtjCH/7qmD01o0eGqRjTeC8uG/BtJEgFMBZh8yg83LfR6
yHfLV+A2r5jM0hfNo/WhOYZEuLobiuRcyA7iA7N70TyuN1YI+vr1cbmcvOP/k6ZMMyvtxthR57Cq
yzMuiIf6oDSx4k3jdMAMOhn8jE5T8iiQ4YZ9TUcQZe5KpKhef4OljzT8guwmhCumQp0zCEE+hGXx
LJqyOqY+O19vYGluG74AXFmo8tlUnUWd1EC6i+g+dvKbQqDoP2N74FoNFiLfHV6hDln+AkywfYM/
hT7ETS9vFvjoGNKr0lPja9GMgJ6rotzVLsihtz3dMHvRZ5OmJc3OkifQ+munQjZBAQ23ldm1MLZm
nY8OnXb0iZ+cgfdI0k3YT1hOgOgGxS6qbX3T7aD/T0K5mAoIqKWV/0oSxbeV8POjz/SNe0wzrRzg
YuzFMg2sh9RgysdNcwDgE7lO8RCuZYLTvwGiCydiMs/eD7YugBSATo9gryNU9mKU5/R5flAqskII
xIaYBj9iYlfJk5IuKOEJa7naaCktX+/UyB1ojIYJcObEcgGzdofYG6GW5IbsDmocILUH4eiVn8K4
8qwnHGihu4PcNn+WWIAwYdbe2dWYCBY0QEBCNG+CPiwWzbYMRk4t+SjLln/v7BqahwJQ3C+jA8WU
x96LXQnBTmjRbaBXWpXnKo4S8dD0MQFJVmkJwD/QuoB6ANFPyncEwKDewlLL8SF7AklCvOLgO/sx
TIYHbOXb9xEyauBEe1P6XTjKgeJt6UN2hJECOlJjDgr8o2CRfKERFcOhKAEufcAmmf+22tDt/6cn
IEfftAOA/4GkUO7ZQxC2Yk+95nX0Pyh8umMV9GwGcDdxC3UmiPpBFQW58TirNQlUCFk7JNicKF68
ZzUoJfeVRXGgEryuHxlIFZ8a9PhwanJI91Y7Kkt8NdSv0vhJaAk9GNaV7vidzbJ9hyKhGWpmM6+F
3CdqlnOIkyW4zi+PMhp9KCpBy4VuUNYYjj8KJOl7z8ypphdWFJO/Bxajjg+hoxARH33Pm/ZJgoPl
LPEVh0cS8czeuj6FCqYYIDEGHoysM94CaTBWag+12FJBbDLCXGnj4a/E3wQJ265ogLTWPlL5sgCq
hIRPW8rTlKHS1PGygwidsNsnGZKuIeDYDl4FznuDm+PHwdX1sKumovjJh6Fjx4qSGUYJjRUGSBp2
CocIHP7sCVJd4ksCsEi8HRxV/hGknTAnMN5vVj051gNy36fpZ6GBzrkrUqdPzg3kciBBAF4P9FYB
+n3rIO76S09J6850ey23XTSB2NwLFxqzbq3Kp0LPgHxWAsu8Gykc2aNu7bDbQlg0hfLh4BWQJaiQ
m74pBu07kJRUw4NL/FnGlTYuMmX44D/2earGLUSKG/ITTHfA/6GgVEKTupsg6DBUuujfASZugCZu
akxX3CHEycGZLNW8F0RVv3wHyhdW5qnsSFHAPD4BbQvEsjvVEM6JY5wW7yACAzY3NBfxiVk59xkU
2SGBMLZhBg2ouug2ccYY6uZGJ47qvdfppN94TYeQyGhBlAO6GkA1TrpNn6c8zvNvYWm35Ojl9eDi
G2cuD9HzUp1HM0U7ZFbvB1aDUwJAAplTbSHtWf6x4dq/CiiWRvd+pEDNRQjchThojx8AC45eE66g
sFb2rKYPJaDnZOO2HOpJ+V9SZFhBuXSTR/j/WyWgn5QFjgBxve5VlHyuMpGdkPsBzDmUb0ACrNM2
j3ddBjnauzGkI9kPCOt+EmCGq6OrHQfCJypLp8cS7FeXQjes8J1v9UwRAFTBBSZ/SsfqZE3Q8dph
ykMm0vGtMYaEFUnfqiwcwqDLoDd08CMN2HvZa8QUpKKQ1LHDko67pOnw8hCYgBBCZUEoJ1X1wDay
ggT1FmAd6NLiEg3oXwSG7farDYrGW6/s8CsKzxr/HhJ+fbWJCkaq82inToy4Qj7eD3FD37gNgj02
EsnEHiyrl2wljLS0Wv5zDtNZCSUR8ep6CYorGLV8Z4tE11LvfQ6+xY1bCmPDlSWkjl3UGr02CtJh
WwpNd2i+5vp0257C2G65HEWHbtT6rxLyApsEMZ/PnmV3N/aRsd1qYsEgv5ZHJyY7BZVhy51hK3Ew
tHytkGZecf9dif8pCYJEDsja0CQ8yRoyUWQ+cUO0+LY9/T9FQYRrp57cwnkdqJueHK2tA5S5uxwS
Zm1404H+n1IgFjW0JEnuvHYeMOQH2JTNk+wZYPVpDRa91EnGYWvoWiC200m8OrTt77XVqse+lWvc
q4tJNP4/FUAomlJ9Ug7idZzKbkvVS9PMUtw5mYK+w7VgT+Jd7ljfO2zIV87YS02a+6/Gpv28Qr8S
t39hGPhRO+FGQ3o2gIsbIRPqbVsP96pR39/E68RnGgavUIzbhsrmr5mXICuPQdABQnyQmOu2XQnZ
hZVPWxorw+CJQ1iXx4LD4CPaBISDWHa0aAmZ21tMnvuGyUN8ypatKPgrLvJBVWoaxypQytJMv257
vmH0ridjlowpf0V6CZJMBEHS2z7iBIp81xu4HMzhZiGRBE2Cu2Goz33npTuVZPRHPw7FC7Qq9CHD
vV617TyuVtJfL/t5qGT9d6uPFG9ZSKnRmiftQEfQitIWsr15mFSH6x80P+qCDzMLjPSYVChAd/RZ
hPJX03luCQl36AK5IIUG0QTi7NCX5AkV+8ONH2U4BDIOdZwrpc9jVEBjbISR6DaEpu7c7PWPuhx9
+bfOKA1HN0X6+llAg3en2xoQoIofJa0+IRfmRqM0a4oohFqZ14n2rCBrBrkmp7mHgMTnCeayvf4d
C67GrC4KgV/xeKrtV4oVBlkBIK+TaoR4CbwL1DC6QLj6BWjMQx76KxcMS00aLqCAnjS0m9X/N0mc
CXKe2SZs4VX/tujW4SzKVQfQAbop+9XnwvAKqDrNZe0PuMRlikIbOZlFuVGEka3dTy3ZkeEWRgp1
8T6Nu3MIPcURcrSAn9xPg6LII8Kt1Vop4EIzZu1RZicqhGgIlLMiEX5FAUX5fZyEdZ9DKnTlknnB
Q5u1RzbOScwqRu/F750p/AzaDXSEYstGxP/6lFvwB9wIv/Z5ObDB76YzabH/hnDrgdVgSCa9/9WB
3mBeguWEmjdrZUH4Swu44H+46Q36pp4a7VXnZuzr/lUMDsdmsLYEgYpLODVsW0XAPJ/6DliEnwJX
j95TMubI0AlCnkM6lbuNa63kaC14d1OWQ2dIu1FQpTqRaHLusq755OJoG7jCVg+p4M/Ysa6Y2VI3
z+P7IYhTIRpgx21GEUaHmisNq8ewQM9Sj/4Oc7lBxOsTNMNfro/p0rw0dg8FhKeGFNdgZ0ES+aLb
in+XPlK/rZ56K3v5pSYMtyGGgdqc6/7caMgfoZAF6QHQVRvvsFEqspXFdyEEzU3RDqih5g4XIzlP
vPoKHTQZMEGtTzSvehz/3bPrS4iVYbr68eR9buN6ZbQW1hNu+A9dYV0vMkTzk3pmIkDbCrKszGU2
Lq8VqmQ3FmSo1pQ2FqaGWRtV2QDrTjwlJwDacwBn6CaJfRu9aSExDLqbW6v3XgfirxHzFzy+WTMl
IKrbuQjEnUgOFnwSW1CswsP/3lE2ZZxv5Jy2S4G/nuYpen1K/oWbXLB7s5aqgX5dU+f+cMa9f5IT
QO4iiHsGCpQIFzrdrcb5XIYtcSC4Vw329KioU4TQxnKp9ZAWPuTItijDjEcOOIgj1IvIBfZ619/u
b+nzpbczvJJAiVSWRKH/qrtQNWfhMCv91Dd+xD9NjYdIA6Ifmf0DsdiKZ9u+VN0kfyZdjRe572KJ
XXOChE82bfs4B3OF25CD2jAvK36WKOns31TplyEkjlEfqN4bBhFHjSpSP0QGU1j0CHrcQzdxvqpO
Ky+x7iAvYGuyZcAQIdomE4LASdhGVuEF0Ifs3HTr1unYfRmmBIExGcqpOssoTRuIFeoCAomoq4ZB
VqjzHn5Bhtm1kJLk4eRgIQgUU/8Uep7ALS7ywqxwq3NRqwJ3rVnh3OFUS6ufPYFsLKyuhYYnlH8p
9M+pIJycQBrQHmSxuYSgKutYRPeJ24GStEtiwmq8rIygIrnNYkb7F8ohHgqJec91my9QZA9xgygL
5GKdGdDe6syjxLHeGmg6xckmy8OB5YGeIdY6iEnnlS/I/+w9Hwp3bec8DDxJ2TfVtERBQbtKIna0
eBsl7AhmGG4kt6rLWhRFUmkh0RrhKR/x0Lqq4nrcVpBqDp8Q1A2pu+1FmNFtAjaFl+1tRpzqgLWc
QlPKYczN74q4HTpo+OR64E9U+qXtInMB8sgMqvUDkb+vz7oFL2MW6TFSuj0nLD9B5nU/ErgxkrdA
abv6VDqFXpnbCzsIU0WGZGyMqa34CfJBCNu7NG2zA+4KE3/FtJc+w1htqq721EBGhCyQAzcdUwgl
PhfZmD0WoOsPx1gUa4keS59iLDooZ4aEdI50BHdARHsXQn3euu9Kp2Mrm6GLDTBu5lDC9+IOx2ft
DrK2u55ryP85K2vZ0qONPW8CAWlngsAZsF9AsJRJ4K4lml/sf7y0sVhNrHKiIvFanE5Pw/SI81bA
y33i3bIDZdxMc7RSiMxBVLTdQaTdgSRvM+wHHUUrPb7w8mZSY6p6v4RNouBzKLaterWjN4Cmtt6N
9dhmHmPZInWcJ+j2yJGnqPKeLPZ23XoXBtQksPO4oLqkYQdSIfe3CHsjxx/78hWrvbgzRa/P+64P
+8UE07BPCrx307ADItAHxwoPLXJcaTxtHYBHbvuI+eM+NFP3YRZPEZqxraeGhEGGeuHrT55f9J8V
FR9geIUYWpU2UsxR7WYBztdVJJD5sEcy26/rz1/qftMXDBBQZX/f3N428UOxthVYeq5hpzyDlPAw
TXoXkQ6Ea3jMqpPJ5vpLL42qYapQzMQtKMKEuwRykpXAPfFzVNYb7TVBtJaWvNCGmTFoq2ogQ4wC
va78JMSu9iBimR8mCYlid21jvjC4ZsogtDMdvxYo/9GT99o74o4hO8BP+jXc+MIgmEmDqSoyUBSs
dscL6IoO6XESzvP1IVhwOGY+U9ji6tvu5ldn8kvalq+owwjCWe649L9fb2Khd0wIYyQFog4Zmmhb
HFqz13K8G1cRj0vvP//+wWJRKoxkHyCQd6GrAST7VTjRye38vZWukWOXXn/+/UMLU9Px1kmwAAIz
/AmS8N9Ea71AWnBlPVmYnyZesUiR0ROlmJ+91R1HN9p7za9MWMepBd58zA63jYHhfiDg3hW2i1Yo
rT/x1N60fbnPY/v1+uMXJujfwusPfYQsh7ATAmWTnh0hn7nb9XQtqLQ0wIYDKiuuPYukepfYLx00
iosQ1XvAp7dZsr/+8ksDbHihGJt+MnQoequ7at/PidF5iPSGtRDPxfMl4/8kJrWcTWGNvkmz4aGO
xCbySvDOkAQOKrOWSCaKoaxUr2WPLgyFSSOObSXtUGChIV6Ok8LAi/3Ux/3KhdnFwzk+Zp7FHwa6
11aWWbmVvMOlVgH4Z7i4bPxPfdJ+Kz3nbuC92iJdZcU5LdiGyb+cIrfwc03anec/4egWuCAwpO0+
d50NrsK214d/qcMM+8apuQfcEFiDmlQ0IMJV0LTDFf5tT59b/dBhCrdwoy8mzFuq3rHnfcZ1+Y0v
bti0lyZ9NjK8eNv24BfqbehMN761sZvg2mZJUZd4dER2jjfeIWfnlusPzCDDnlUWpgXi0e2urts/
Oi3ebBtojb67pX4NjzeM2cukH3IPndIUX3mFUqjpIN0ft4wlKhf+O5a4QilJN0V6F2sv8ADoG4a1
arXLk5CZBEzZe1okMwDD4ROkWYe9W9xUz8CYibt0R66s2plXyMz67MjpE9LVbokL4tHG4suxbpUk
RWdH9DFXBwpw70zA4jclKuP5hmkOo4fckhL7nlba2Za3k95Udt9s6ileS+u97PxRM/bfMe38dhyR
sYTpCI2tIGVpkPYIAwqqVvrosg9j5tU16WCVtEH3+8VL72983Bo5zWvkvlgyWjlbXF4imW9Yqxor
pDkzuMkQklfU9r+JLPql43TmypUrn7HUT4bZaugseHGDoS49YLaQlaXaY5Q3u+uWtfR0w2p9B1HY
Bjpxu2gqtskYb+T0UK364IWnm5fWPXd0VRNMI1QbHFPpPxPB7inVX6+//ILtmrfUsfTGvGSICGQ6
3ZS+3mro3tz2aGO57cais6B9CoxGRnzyxSJkPFfFYCUrFz5Lr24sIWVbl23MqfqNRDL9ECL19a5B
7uzKvFyY+ibBEXrTCNP3WPtQ9HRvgZMKzuI+LMNNCqwfS75d76PLWxLww/9rwTTyIA/MAFPKe6d7
8KR6JX46bOlYPHfKtQFCIn2QDqieud7eUp8Zc7UHnt4hBc4Drct+0i7aNxV5u+nR5gUq8i1pR2sb
hizqB9aG/2uFI1dee6mbTF9dSYQpEgyGPeg0KMpDp50/ohj3QHAk27GmO8X8dsWeL99UMRDc/zso
LtLPmtSbO6mIdlX5nki6E1UYzEwwH5SZHJz3khY7xMbvrvfdghM0sxFaase8RoHpjvU/MjmiXibd
SHZoiy/Xn78w7ObNczu0Xq3nsKIHcGeSj9vEuimJizHzzlmwumP+6OW/5jtnot/zGlD5sT0WRX4Y
Jhc6d8WW9nRlA3b5PAIY3n+HJk04Z8jNxofU/t5xnhAjdUoFDxOCUbpj+RBAwfR6ny3MOfM+ObRK
lasYTY3ZQ+T+6dNnFn7V1dlxXxy2ciJZGpf59w8bbIEEkTbRLPtVuJG96fWY7iYoFd/2AYZ/9Ly8
jVAZ3e6IO95TnQSlmAI5CXB7CVy9t4nabGXLvTB/TVKmyio9EIFYWFbInxS7y6dBN/bW9hCPmTwW
r0zjpWYMb+nEne+qTs9CIfXRm+w7pFA8eTTbp4lc2SYvNWE4yBQ6Tw6u1/NfrZc3QVgn59Lv/uAm
c1/TNQHLv6G1f+Op2Bv+d9jTwSXMKZD8KyiQjsjPtjxkUJGgE7+70EN2TgV4G9vkCJhNpfNa6Jc8
fBJMQvEZqpTC3vbW7zzWUBkiu7z+Smuxc6toLkHYQm8m6OM33rmBF5EXlfGVPdRCx5g3zT6tQ9zl
jdhryuyh8bzHMf/CdLYFSObP9fm61IKxX8gcVAl0A5z8ENrpPlaI1I4Ol3d97rKNn/vs623tzO1/
NDoHqQ2+X8KwB7rV0NcNJ9ylTmUaOC5ZyzVcsGzzPrBEAls2lWik9JJkq6rof1J1N1WKMlxj/vcL
op7lPSpAICPYkz8OP7vl9Ipc7JX1b17mLs1Ow2+0FRFRNeHphQ2BS0V6+z5EzVgQOzXbXh+CpSaM
Tb+rUXgQhUOHel1y6Mv0kEnIpYfypnM0Y4afmJohdzwXolaNYoENaeiQJBui85Wo59LbGz7Chn5y
KnFlv2uQJIsCidgCl9X/5U5tuNI/C8ucifAcrbTRcQfFOVojA7bYOIN80u13L76TPNx75Mi8tRvH
pabm5e+DNYRFV7VZ6sKnltZW1OOhrvJnpKqfNZSSRlm9I0vi0Y+8/U0j7xlGXhLbBcqadYiIJjsg
p9Umo/6+cvRN+YiMmaBPvy4nu4hRkDWh/ulLJwBxeG1ZX2Xfrn/AgpcyaZ+ThSqtFgUyO98Fireg
xb4d/OPU4eYHIs531xtZmGGeYeBJhBT+wccM65r7wnkQ1o9RP19/9N+r5AvmbeLEqG0Dteni2dNj
ugXFIbg7D48ob3uoDtEe2aJfXp3PyBm+3wFQuPlDgtOpPiT7KDjhz2R7lJ+P6adw2wdOsBZkXjhq
meCxiU42ynsgRjTxe50Om9Z7yJ195c8KMCvL+txxlz7a8AhDI1QYMnx0ldo75APdj41esdWlsTK8
QWPnaeJleHuCkHXVjTtfRZvMVbc93kRGun7nSIimd7uI/SjTP2n+OjTfr0+FhTc3KWakHGje0xba
fwR1kfro5j7uFcMVS1/ochNUNidMjW06qnekqWcBVciS6vybxN6xABprOBOltBTINHCQUrUBCLmR
fcyKqCErZrLUN/NXfXCL0A0rI5yWAZXfqDuxWcscWXqssbaG1jQ1aaegS23tVYeKnXzbqZVXXjiw
mAkvBRJFFdA70XvfMOwZ1ZFJb9tg10pF+r1oz1PurpzClr7CsCahAe2LIgmR20xRHbSWYyV/kOpb
Obus7Fdd1VIzhmVpNbJmrBhUfLZ0575XK2+/MDHNJJjBjqxmKOMJKqNcbJBB9YR6e7USqVh4ZzMH
psDxjRcIEuwal2YB5K+Res/6dKOS+NYmjCXUFpPyUUY93/mgktl5C8dqo7s/133CwvJmZsJY4zjl
jYeIb4vjBmigefEWV88qe7nt8XO3fTCrMqxkhMpeXOVq3EBAQ8l9LtgYELpyEF0aW8Nse8Ceo9bC
8/O8OQwJ21TjWjx/6dGG6bZqSC1XottbijiNX2yLbmVCLs0ZYzfsUcsCWxtPRjAwQMqwQHbpZP2+
3uNLr23YamfJJk5iXKmmrgwKl+7JsDJVlp5smGcccewcW/R1QcvHVNMfql2Lhy1sSs28l64AhbCO
8Ogqe5iLZjyeB8z92kGvvt5jsgzuis9c+AYz+YV4whqyCl3fQVuqtMN9J26qncQSZUz1Ckm3vlBQ
tnQ4GYMiQ3AkSd5vGFSfmwccbGZiXBSq4tQ43P4ZKmTLv/Ky0t1KXOrijMTzjaGlkQ+aZelVL25K
IOpUdWUXf/bTNJPBxKm7pmxx0dn4/ygVZAyQBdT5Ruc+b7qNYBTA0VhGmwiBsaBFes/2enddXBnR
jnHGgbxsEgs9hWeJPKQNkpEf5rKyhMT5liJDdJNAUnXIBNtfb+7i7EVzhoPWqCvuK5INJyFR6UKK
pgS7n8/0vuI9dOM5l3ssv8vOIXc05Tc2OvfxB88KQ5RdpOz+NPK83sxZyAxFL9opHiHW6m8IClNK
UdxHyVpdxdJXGvM7xJGNhHXTn3oN1tPcYJEWzzoc0m2fos6McXvDUdrmFenanczCtDSPRUWVdXUe
c3WWKuT7LJTkHqW788Vbbd1dH7uLDgFjZ3h5qTK0kdH+lIk2Pvaj131GCdO4u/70pT4zPH0voUDb
1KI/EVW8C93/HSM2oAyMtOl75cZ7b65UQiXsysxfsjDD+zfKj1XVi+wspji+cyOk98myDu9SD1U3
MV9tZ8nCDIdBapApnb5sT8CmWv8L8zEBg0E1QUb1BOpAR+/7iBxzBxZ3vScvnhn/j7QvaY5bZ4L8
RYzgAoDktTe1NlutxZJ9YdjvySC4g+AG/vpJ+s1BHyw0J3qufQAbSxUKVVmZcWg+i3ztpFUyk+q5
Hv1gp0EqjG4KjO5KEm9bBv4/SH2tsbVazp35UKoztNlCJ2v6mkRzsXPTyT24JPleRMVaFcU2HcNl
JH5Z9NHY6K+l5Gn1i7tDQK5iiYJgtRmVG1doJlJlp3dKRRFZSzNZDrv5iiqzYVKZiJrn0YvYduRt
fZo1jsj5LbKNbjgIV3p+45UpGqDTrvniJ5k4FIqRtTDYtmTLZz84PDDMdVWETOWT9ubhZsTrZiNn
Wl0p5QCUz/qnGJ15K1G9bSqGV8hljtwOGDWeEtrF38oZ9YftEKM5Znd+qSxmaj7dNBREs2DI62dI
rIfuseSRUnyj/bIt0g2oZQg0a9N26uuV0rntQBtuYRRV0kvwIDznugbZK7rInF8iIPm/kN8KH8/P
ybZmhkuAlJ+IqwIc6ahsZ+62DxWnv1LQtk7P5z9gOQDmO65nKdPAiBTPvEZ6FxhdDUojdHwundeb
oM6rnZeuhhCWFTPfdZHqB6fti/hRu52zxZUmr7gC0jhNXX/lBrcsmNnekBO3nIMqKJ7F3LNTWYb9
cBUKSdOr8+tlG9+IEFyeMMdrEvmcT6QAB9Qi5YsGt3ENbW9bIsPe9czHogQh0LOCmoS3q9tI4Qnp
RjQ6TEiZr1HI27Z9md4Hu+cCRMgQSeOnSM7FXYkS2jZxOTQpactumqL+BsV3srIlFrs0Gx9cR4BW
uh3Tk6/SkW7GVKjkhuo65Lc6p7GzSwffi46X7Y8RHIDWCI3aNfCnJRnpPVnolHwdqRVrse2OafKd
UGxOefYMRi525UaNu6snFh9FUUfb8xOwrZZh8VEcaNZAZ+tZOxCIGVN2J5cOd0JpsA34ZXKwcWg+
DntAPdygT9JnQlxfH4EiHfJ7VGHii7SM8QHjuUDyuCYlKK+e+2pQV2qC4AbtJr1yl1g2wuyH6JlU
fokA9tn1I9DO+ENPQWo80nQPPFO88oCz2LrJopyzRI6km5wnxCmoJvdzljQbUPTx/UVbbdIiR64v
+yISGH9gBa5c4l1HVbNBOWQrx/zX+Y9YLN0kRY4kmKAV5e2zogB6VXs1x7I/MDVUTG4hHDTqr0Hu
RMN7H0EOcE0+z7Z0xl2vq6rrdZtEj1zWfbXlfpducjaXazSWtv03zBwUZh46s3T6LNUAvYU8rQOy
hRYKVEznalor69lmYZg7m0cCTmywjJUDWgq3aIpOu4128IA/vze28Q1bH8eq1Wk4h491GQVf83bi
BFRtrVyDhdq4JUw2ZEhloTbMvOChV0XmXTVxEkJLALkH6aiNrmQc3/k9arxvHgj9+lfiiiHowK7S
dEC6iFzz5DmLHbJGtmWZr9lq1A/gfc2LInjyUUsCN1Gqbzy8uXcXrabZZZRzLyurjgRPJCv1Vs65
eweo6oVvWs+4+BP0Q1M18uAJD/UYpOk5GO39Jq/ezv95y4E26ZIFAcWg9qT/FA3OrO6Zg+frthQV
aBYiVf5z/iOWu+WTTiNaQ/omAF0bAWHX1Lh30BG5b8O2uvGC5sIr7A/jwYfggnHkSgD4iR5EIUG7
rQj6Nl99oMCCY5ijTHk/FD2XKzgC25kyPUHgqAaSC8FTnnHgnmsF2At4l2d35T62jW/4AGTwO9C+
9vw3dC/95GtIBH0Dt1nkfDu/J7bxDR+gS547KisEdEVw30MQ48cYQRr+/OCWU2V2HvGuLVO/QUOc
npCI0UECWkfBskDtOy9ey9RZZmD2G0UcbedjOfTPDPxc1SFJ2+4Hab0muySzH//VccSGpPXd3ouf
AKYQdyJJvB9Mq2pP6zl/Ob9OtikYxl2XQUxFFDt3iim5E4iM9p63Jqf156r9q26OCSy788EetFeD
zcTJvIfcC1R2048TrixFIUH5nZc8zO55OoAjOUXERHcJ66Kty6Mq3tfDPLjXcz637Cos8KbsyyBv
rhOUCrOvDN05zo73LZ6FUa96DZJaIZsGfCxDmF+JRAJIQXg7gdQwiDq5mzpG/R8g923X1Mhsq7b8
/mFeeSOnPM0S/qhoP931fSpvGlp9P78llrjFNSIIGbW9yh3OEcPj1eMXbAeSsW96EWZVRfXgdXIt
B2IzEsODKDC/xqmK+2eOPucR1D0BdGgk8cDx29V6rSvP4nvNrqe+p4HnDwm/H3XFDwulWJmkASjN
Krmb/bWSvm0uhjchtSe8BlD3hwT15VsSQxKJd8H4dWLNWtT6+Sf+6oFinZg5NBzow8j97N6dQ3AL
yyraylqIw/m9/3yt/uqFIlEC1B/aBO7/mCMf+jfC8fyRURBuUjRa785/5vPz+1dfVDSAyTtD4fCk
I1bqa9Akl4cxHZhYeT98foT/ao6SjIJDJ1TymQRKX4s0fuAJGI9zNNHcqmY4XJxc/atPSmeNP7oB
7Z5ZKsL+qLuK5IjzghFuksosuyhg/atXSoXE8SXkrx5VIdxbFg3Rc0qHcOXtHiyn9G9H+VenVD5U
U4CKSHzSflhCrM0B30x3RHbViTcuJ0X0xffzUoOsO2DlbQ7PSI98cFI0lIxeQ7+JmKQh7IrUybav
AA4GD46mnGzrpkhKiNwUDAQApOIglD5UkxA3vIg0e0bv8oRyFmRO2xseT/VtmqZq3lA2FDHi5I5m
wT1ocly32Y11N9YHESYqvdJlXNIvPOrAOX3+RFpsy+xkiYqWy0CE+WPiVxXf1Gir7rZsDIDMr5xZ
jxfFNCwyvESC9gKUJBvxiBd6kx8VcPPjleM4l8VMzOxiAfISxU/gQR4hiUPAqNVLBBtF69K1LJ/N
QZguG4UYSqdUPUo50fs6KZ6ZjtxvNckA0EnXHrGW3TC5WiFKmU61o5OTW0I+9IarnP/gLG/iL1Am
n1achM0JGXuhckhgFl3aPiZ1mN+UoUN/Vk5fXxQ7MbPxLeky153yIH/k4Irbcby+wD0F+oiWc3Hh
YTISPRALQqGW9MMjZyL+wkalvtC0XevNtvhQk52VVwKNq5LzR0A70Fa+AZHyELzWfAbzVz+3gf9V
6y6Nvk+ESVmvmKFlT/6Qon0IbEYEGGPM2hwfrUATnwCcWKErVDprasG2Dywn7uMH/MllOqXxCZKj
nN7kQG4i7dr13vt5P2KxD7MVygdT/BiOPD55LH1B4dC5AxE7/+KRoAAXW516ayaybPInHtvkZ42S
yAmd2Ske0QA2XMtGQb4CgrRjkfKDHxTfSTccshb1hMvmZdi92w1Jo0FECF0z4d1IkQETCTbHazWh
Vp6i82DlO5b9MVu95OCEczH61SMoZv30XndIkJ+g7Mn0ZUZjNnzVRKEju9fxiUSg6oVIXgtWxUr0
Fy6U2eKl6TinpZxqaOGI9DjyET2KyFMrH2W9LFRrCSbbOhnnGDJHzIfyRPnYx65/7BEb3jktfTy/
2bbBl98/GAkUUSY2OLhFOIQVdz3Ew8CEOvgrwYZtdON9sSQ7uaOq9JEkibh1Eelf13H2fNlfN86p
Dmnh+WnY/s5pXf7bu9GUXnl1hODjsvGNpAQgl5B8QSXqued4E+/ymA3kFmrZiHvOf2DZwE/s2uT7
FILrKs5a/qLASLiLQrDJu1NUXUNmfk0H0bIBZv8W012XDXTyTiwqlQfajakBZVIZvJ6fgW1441py
HVc01HHSF/AFsLt64Qvv++BCB2GSd+aIa3RRcec58tv0KqpbT21mlqzmty0OnC2/fzj7ddNWcJ+z
fEyUjrytJlmTbgHoy8Q3Cn5BwIWRL2xXDM2y2WablU4hEuH0YXSSLbRJcC/9yGkgnmZX/zy/F7YP
LHv0YTYQ/5AVjr9/6kNPXsuqpdtocMkBOZF5xWNbLiJmmDMTaRqHhXQexz6CVMyc73Geprs6aqIr
Cc3ETRvx+NCM4xpByucoJMYME89L2uCNnQXPeT69yAKwsE3CqLrPx+BmbtAKhxadbRDPkPyBVsua
CrFtmobha7/NvQgC888RA6glEc0tiEn/7VGX3CCRCJLQntx0Hm7g8xv36THEHJeo7MPGtZ6O/dFT
i86V3heCQkmmR4apCg9+GawBGD+1VHzEOOus96e6WsC1ThfuoEiKTMLpsr+/nMcPf586Q1c2/gJk
Bjy6J7eoCwAajEa8lejatjzGuWYyqyfQdytwatWbBo0fkX7o+KlRF4VXWBrjVMdeI4SoMQFHPwTJ
Ie1uy+RfQMkD9rCK3v3UOPEN4yADjzG3bYnl7+ZXBcIfHv4Lda/d+R2wDW6cV8g3uQWoqtV+IiDh
JDdogEXX9PtlgxtPJ1bEPiqy/wGc8ecnF5vgvV00tlk5K0co//g1MM2KDjfxWADxXe+qeQ3mYTnz
ZiWMjxV0vHNAIn06/Eia4JiMwcqhtCy5WQYrZhpKQcB1MvbzhtTzBh0gW4rm3PMLY/vnhrVWuk3D
IcXwdPB2QR9v1dqr69OnHvpNlwl9sNY6doJIcT7vwYEc7isdqttxUtsO+Fgg0xg/iHqtDcH2KcNw
y3EOdFzg5LgUXEL6wPPb5fSA8mpDLwpAMB3DdnsGnciaE41uORSNWXkMK/5wfg9sf98wWS7x14eF
4mrxa6J87eP3SLw03hX8wvkv2HbZsFvIFQZjR7HLC6S/ZhBG45fxoTFTBdSru8Br0au491p63agH
GWaHi/60We0aOXgHvRSUI96UgT3RO3QX9mqZJa6kLOIsTuEjJWr/qWjA/Z1skvTCG9Dk1HPCTGR1
IOY9yN9vZew90egiIRjGTAK9chSg+qjhgJFSAqJsQ9LbKCrRSXGZtzFrWyPqix4YXrCb/rSh3XsU
vA/lWlBnOYWm0GcycB9IeCy76MItROq2uJvOHxXLzW1Wlyrq9G4hYUFYiDB4z8rTQCmGXylKW3yw
axhoNSf1lMcwn1w+LG03uLKxSise2Da4YZuxKNygYXBeGHzpzkJEAyzP7vzC2JbcuFOTGb0kPkQ4
/7SuoallFw9r//vzNacmeV6a9GXquMuVGr0imEHXWqIvbYqjJn/eSPCvBccfn713r3prylusy4X+
kJoUek05+GRoF4+LlriQNbvVk/i5L6cmg54nRsY98t+qoJdvcS7//ff0Ml5uanLo1XkHYVaFw1hl
dAtU7O7SYADCFP97ZStUayBai6M4yvexQY05Di86h/Rv0rxcT2QhnSfzqUTT3UJFef6Ef24+1OTK
m0JRinjEyAOaM13nXYGuZPVFYBvcsM2CVoGeJ+wmbNMtQGnhvV0YqNPYME3ipxmEQAO9z3g7viQt
T+WmcKr5VA+xWGMp/9z+qVkw6KWeWO45eh9y/Vb1w3UdNlfnF942tJGRmaFKMAw5uKBIwQ9eRZ9E
M67cQrahF+P6EDqmtO3+I0L1MTTaqg/rXss2tBnv8g7JGAmV1EzVbx1QzDNYXM4viOWwmBRpAiU+
d8hgPXi8BN07LgmCu+L82La/vfz+cUUCMHgLEePVXs7XYcBfqqpdaUmx/W0jsM3ROwNN5aDZl1pO
0HsufLRMhl7tlNumhwzv7vwMLNeFyR2oQ496uoLb6oZbWFO7cMbV76s92rYFMiyVF4knxQQ3MPny
j1dcD1ts/9ww1ElkGtll7CsuumJ6jYLXAU+x1bvIMrxZXUU7mosiC4bHdVEMyUZDqgadzjEyJ+dX
3rI0ZvWjghRxxQgMdQm70njeANWzsqm2oQ1DdeSYjGWCVceFUfF2L7x2xbt8mhlj1Kx4AH3BQi3B
KhyJI/he6ncXPaJOpiB+c1jtA1/+5l9pcXxkMYmPVtX5ccb6hc4Or8XKe2i7h7B6oBkojA+Xrf2y
cB++kKk+8QBMAOVV0E/B1pNkPErkgtsVv2A7PIbxgoq29rpohLpgXdyyQu6D5ncV9U9sjRjCtg/+
/07AFzKv4Xr+dJ2P9e1cvRFEvrDc/4+r0JRBA6xx0GzpOK9od53E7dehEds+aVZev5/mdrHNhgG3
xdgP0ZLjkMXvOaujDUy4Sh7akmyBnP7i0wZEMq/nN9ziTc0yCBxcWEwakWVW1ZvFySGyDNdyEJbd
NvnmZOBDUD3A4H1QbXDFEPIv3BDp3s//d4s1m1WQSXZxVZaLOQzohCGsbyGqlV5UYwEH1TKpD6ZQ
xaEu1ZLeWyg6dET/H3IQtnUx7ZiUg5g6rEvcv0YZ34x4svZZtbk0y0FNdjkv71A6XkifwUj6x0Nf
PrRhwpUu8kj8yWrnaBZZiD+qNdZWi38zixqeU1GO1vB+jzfxMPxebhc4NxCXQBdt5QawfcK4d3vN
/28qBS9vqI9t8PR2ine81dw1KL3tVBrW60W5z/wGWQO3CaYXpvL5VztLulb4sTg4k1ZOOMAFuQRr
hAmksNlUR1DtWC6BWITHOP193rYsfsGkWxirHpDqUiF96H0HR9OmiJpNvqpXY1kjk12hKxPp48rs
/2mqqj7llTO91uiavATTxKhJH9enHHQdAbjBmz6Npr0MHTUcIqAtL4xuTf64wu3jiIBbdN8uNDIC
wox8DYRocQ0mPUKOP8mrotd7qLK8omD8FRRNVygvHtt0DZRlW3zDgLPUbzvXx7+Hmt42SKC1Bzu7
7NQYt+/Ey2gG86neV3Wwjad8R5sW0rXkssiQGsbbVMCVFGmt90E87VRUbXux1pFqO++G1TbuXMTJ
widfo+CSA8c+8enkQ+D0ooUxqQ5kNSGoxUWL/sCSvElwvQxP5dCx+NYDqLVbcW6WnTU5Dno3n5JR
6XrPJW6TKKyyDXfI4/kpWE6myQUny4y0JS00WB8pv/WVjLcdoTdl1zQvPlvrorL4Z5POQCNciEEQ
ggRA520IqFc02CyLeetDp6ZxVqZiWyfj/p3ajhRCoaY8Snqr3XnXN9HKRluIxyGk+b9hg4OtBsuE
0EuBajh2GJx03hXkr8Ex6V3nJd/WjKivI/3m02B/fmts8zEsuusTEXcZCDmXd8FSc3ORDT8/tMUu
TFYDH+R/jq+Ded+3gTy0E4m2zK34Hjw4a2A0y41GDKuOakdwMlXdP0gkHZNU3oGc6wuSnePGm+l7
6c1845Xk/bL5GHY+SF9MbQF51EiQY5ssMrvzoc/Wes8sy2XyGeSRm01NF3T7OEHfvHgoXblll2ZV
TAKDDuSIaJmd1J673s1clr9ZN6+1tFrOkMlcMAx8mIMRL7PUSe/EVGfgmC/Xkim2ZVl8yodYem77
se57DJ51dMd9d1Ox4qVom+fzm2pxGqY4I2NzAZ1drIvIkaqtT4iH0qDaZfpSkjEaGGYtZl1PsTeo
fZU70J5tYWprzeS2lTes10lBshkUWJylnAravgcnD1ZyZbah/f9d97QNdTB0YFdq2+lJEfc+TlZc
qOU2CAyj9YfQwwsYS440BE/bHWpvCbiglXw9v6W2f27YKfqrfJW1WJSwoq+hUpsm7dfaHCz/3SQf
4EWWQ40FYyM7htPCxxqSEBW6+If9+T9v+8Di6T4cd8h3Qzp8+fPAzTTDLWMPMr5p1BoGwjb8YgYf
hp+TnjadwvAJ/nUs+BbIltG5mehajdxiTyYkquVA79IlSyPowQH/eYUAEU8kB7U4MSYri2TZYZN+
oEVvEkCqPbA5XfYll6CSbIuH8+tvG3r5/cMCtWhhrgUa+Pa6TjYZ/rFL1/J8Fk9mQqJSr2dUAyq6
XxqBZHgAt2Zarpx5274a1oqwYEhjNDDsm/gGr9QdcntwYb7qVsJn2383bJZmVHW6Al4sCbrHsmbX
ZMy/psWaNJ9t1Q2TZSOSSfBlaj+ilh2ReDMFb+f307IwJhoqDAc6jNGCIhjFvhk2Dm4QOtP9mK3l
nC0n3gREzfPQV46H/+6kzpLY9r0DKoCbFniL1aq8bRaG2Q7gDPFZjSeGcE+0v1rcDl7tE326bJGW
z3449KOsamg2Y3g4nQIEjKN3CFyy40BdnP+A5fiYAKlgbJXjuSWOp6cOQOo2fLzi3WU3lckN0IQi
dEiewhsA8UPd8Bi0a3T1lvjSREK5dTy6Jedqr4rfdFG0cW4AuBr9f/N2vKZrkCXb6hjGC8gFVY6e
/3yl1PWmRB/YajbGYlp/CDY+7m3cERmRqN2ThuxGn20dQXbnd9U2tGG1RJS6ytyw3TckOzqjPnTx
GszNsiQmIMqlTpDAKag9nbqb0uVfgaXbyiT6ftE/N1FRUrDSzZMYT3Yst2b5LY30ZbZkIqLaKh9q
BZKSfRj65Y7H/IdW8X5K3frYzMUKgZtl5U1s1IDTXtAuUX9QXaPP70F8dVlB2oRFUU3EVGYMBS63
gDRnkP+o02zllrL97eX3D2dRi0TNFQ3a/TCoZqNAALtFT+KFKR4TGaWY5uiwU+R7VDfZRrh4h9B5
7fFn++uGjYLUpPPSZiDfi7gAWDcooU7QrknS2AY3blcV9awY0p58z1QqoX8wvrnpGnOKbWzDSPPW
4Q3YTMj3MImjjQomtvHnYliJCz4fnZjIqLxpU4ZaivPDoVW7CQVeNg2IiA/nzfRzL0BMZFRdN50G
PsL5EVUeA0nENG+nWoLHekJX4/lP2CZg3Kxslmmd+Ez/A3iRPEINrnlWJe8eLxvduFjjNPSEqkby
HVxG8wbEEG++W6y9RWx/fVm1D9aErglQtbed/rUgsTYVOH42leJrHtg2+vL7h9FFPogQoKj0x9i3
6F7VsRcDFFTPcuXW/jykISZMKgG2OCc8Lv9BT/tbNaADJNbhXYdW5e0Eionz6287QIbVBlMxxBPN
mx8UNHHXaCSOj0i+S8h8kzUqBtsnDNuNpGyKtnSbHzUvnmUwhP9Qf9I7oLTFyo3yeYBJTPSUUpLn
ULss/xkK1t6NWUwO0xx5G2cQ2TZq8zLdRBnbn18xy7aYKCqdtUQQFx+bavbadtW2DukdqDvvQnkh
aJiYoqOzI4cMRNHZz6DRw3VPwAzr5f3L+QlYzq3Zdl2NRVwWIKr42XFQe2tAtTdaBRdR5jLyV391
5CsWtPB3LimetQD5ZDoiE3j+r38ebRITVeUyEIwSdKC/4Rg9TW25DaJmj4wzEuXZY6aLbemspX1t
22xYNzzc5EDMUb6RWOWbQXt3mYM0syuzLSK6Fd8aw1X8jTkhZou1ZjP0sXkg3+QYvLbli2TQOBDO
BrxROLHdW0DY9Zhlx/OrZzETE3VVpb1AP/eo3/yB7bywO8ZC/KBdsFdjcoyHZuVBaTtfhr033dyA
Zan036BxuityJ9+QKFuD09vmYFzWaUwTDiyQ/xY4xRaX0cOY0r2fe68Slugka695y0EzcVjInHh+
J1nzBg7jdwH5BtHVt33d3kvmv+dZelT1Wl3e4h5NRBZr3R7velX97GIIhV9No4xe1NSP+Y75ZS9W
TprtK8YtHpak1xRX1Hca1OOhDGh+AgM/uvlDd031zbLvJkqrdfwyhouvfradN257Wo8baNiFKxeV
ZeNNeNYQ8AAFYV79dGNQ5seeu+kjkNrGTf8rz7MjyarLYLIkNCw/LqWDC6rvfsReUu942wxb3qxd
6pYSFgmD/40akEbQ4BXOip95xx4jV79wXl8tJ2s5VVxnz5CtOIhEoDuHXlSyJ6b4KGrGtMhGv/zJ
oYKOvq5yeIiSwLmoH4KYeC0x5Y3rJk3zwyMlNDXLIgILUi02ed6vxdCfc10yYoK23Kp0AfUg8Y8p
Kg6M3DRt8DsBEXDqsyNInXZ+U26loK8i6U4tvYhvGBJai9f+EODJUEC/cPlqW5Qgh82aalfpyt2d
98aWC8bEb/HcA1om8efvgjbcf4/CKX0lYVpDT6sT8oaw2nVW5B4tnzLxJkHnRn1ezvpXQaAFJp0p
uwpbGlxFQwkcHLoVD5dNyXAyMlc4A1OdfEfuswz3UehNNVrM/CJv7jrwKtbuVqBQtfLEt3gEE0NG
2lA6A3gPfwEtX/RbpdLHNKvFLnPr9KWVxZhulbeaAbR9bXGsHw4DH2NegeC8/Sd1xuMS9nFnOEkl
7zP3GeQ1D+dX0OJDTWhZXoJypfS6+BfwC3RLnFRA8wiPi8tGN3zPOFFZqpqgRWfM3yLquBs3QzH9
/OC2BTJeEiNg+dKL4+gXJ+xudMZTPw5fRN0flRxOTndZfYaYyj5DF4c5VCaiV4g2v6oEr14Zt6dA
OHwni2RlG/5kRj8JzEx9nzICI2hDEufX5NVekW1bGbaeC5a6POv1huiprLyDotFQPBFo5uhgI4As
dcBE0I5xAGYNEPAevL4bcuhAou8CGpUicPMYbjGiwns+v+SW02LC1TKZdAgZ8vGXN4FGUiZechU2
YlzxGp+ODoi1EWoRimYXUajhGe28uAeRZ9wVcfrvBX89ZuZf90vH9fKhDE4khzs6MF2z8qqIaP7t
svGXwO6DubZ6mhVuoOxlQDtdeN87VSLfeOOEw9rL+dMQETMwnJ3ygh71Oj48u8C5cJoe87we0Gbs
ABzUg4rHqRjbTgun5WUzWpz7hxlp3iasAUjoVMqxvhu59L94DGwbl41uuDc/YUngoxfgMY+moAE9
XRw6fbyvJAV29sJvLAftwwyE8lyQtjjpvZ4C/8CgAH0AtuDq/AQ+D6ywH4Zz43NDpgFUr/eQvIBs
XnNH5nFX8/qBO9E9EPE55ELmrzQuv4OseK2Y+2lYjY8aTq+cULCcs5mc+qIqD6SDpgYDRO8Q+igu
np/Yp34VnzCeU6Oqo6CMR+fRla061GTA07BG/SOfIlQDneR7BmLvlZSTbTqGydcsyskQdu0jRM2S
r6rJ8t8jbeST4zr+mgO3bZQJ1+P5XCbKJf0z6Ee+KpnT4x/JEE71T42n0B1Ih0F/UjUQRojJjZNU
K07d4s9MAB+biXIRYHsnHjTQdAF5vjc80oI22YoCvO0DhkcYRTYp7hIGaKMQ7YHV6Rzv3T7yv58/
CbbxDQ8wOm3p8Kr3T+6k+vTAZzbHV7PD+9/nx7fs/l+CfISEoGPO4lNN03na1g4eczdR7iHYQbSY
R5fdKyaIrw6hXViplJyifvC/gIwXRKMMomjnJ7Esxl83d8yI4QZk3YQFQSz9WIIqHsB/xfZJGv7A
EUsfqwKYx/Ofse2FYfhEuw1ImiX4I7uwn0Ey4YJatm3xDlqpMtk2wzB7dwTjdkXd+hE6ieMVstb/
JkjMXs0QtL9sBoatQ9/IS1PduyfNXR0fI9cNyLEbiVwD01tmYML1dCEz7vu4UnibOj+JDy+Vdy3Y
dEJZupfkmmJmgvbAoT9OzpDWLyKMybxJ4lTQzYB+k8ucrwnc07nb5TUP6D8C+kZteXDCSjgF3ray
j25iqsPkzVMRwqJrKeKYrbXSWQ6xKTKrkGHuuqYKT1HldhPZVDL1in9Cj7jBd3TDQzaIQtDZv+QF
j0VcNvDDvexWOfOhdV2/6BjqbUKk/JYLcDLP0RStuEbbWVjM6MMnmIdktltN0wleuPxPukclOvk5
JeG4EgBYLNKUIkK3Yc2CEe69n0a/fi0JHeITj+tgJYtim4Jh8T5zgZQpM/c0+qnujgJ54fSbG80o
1jZzEukVu7dtvWH39RQxOqoofxFJ5N+SyvlWO4i8IRYmD2ENqZXz1m/7jGH9yAMMfV4E/gkidHMY
HThPPBckV23U1TvBBjUEm3ag+iL0fMxMWKA/EOQEQq94GZOiDbd9X1CQlmCP8pXt/zSVjg8YAT8E
L7zKT8rmJRpyp0ReU+kngXx6dp/MZXqzaJU/ZkqgsQThE2md49itYgYtR8OkUpO1S1mYi+RUZ+Vz
n0t+nbbe1zl2i+NFu2ViBv3R9xW0Ur0T+F3yA4KMZDf2OAucE/E0+P2KN13W6pO700QNArVfSq8Z
q0cAWyEpMU0DsKG5QxA3p1nGcNnlgqRfdLrkpTNnamixchwtxmsqGWFCYg45b1/Y0EMoATiF/t9w
AHf3ZYGtiSxMROZTUgVQjQOt6R1RXUW3bhzGxzQY+rX2BNskDA/hsrjxPNEFJ1bCdIA86TO5b/ta
r/hp2/YYrqEEkK6o8xTvpwISe7wZpg2SOBvV5hxar/mwa4ApL3BJrGyK7VgbPiJp50zFc8sh6dfP
IRpGeHYd5Wrhw/NZtDt/tC2LZsIPezrXeLbl88l3vcDfMxfw8HnrZCws11QNvGUDPjnXJgCRdcyn
kacSPJ0h9vUYdW4ZFxsuEJMUG913XnkD9n4/fm/VnKZbv6NDuoM0cSSulYPKyY6WSZO+gqo+7g6X
Tdt4K0Rsammf4MD3xGlPZKrRkVH4Ub7GrW1b1sXvf7hwUVN027hpY6QoW+nsZMQhcpVP3F2rkNk+
sByaDx+AyE+cOUK2L37Ss5teo3I5y3r6dX55LEfPRCwqUjZ9lfl4SnGi/C2nXVtv3E6CMp9GjF/U
gBP/xeM2tmNfeymnJzXzKrxL6sZ5H0vPS27pRNTaW8E2GcMvcKTpcl3U+IqfTl+5ABe/hrLyVSe9
lVS4bTMMz+BXc0sU4eQkuwB0JrxJymnD0sBb2Q5LtPDnKf9xs9E4FuZe1r64rhqOaiEyGqmTbt2R
8l2bDhc1l4I/crncP3wnAVltlaYe5uFI4R+E0AO7zqaFqP38uVrM6xNP8BessQ3YDAbC7sUfVXsb
EzXXi4Ad9XHNzfF8ShEwjlcNI9DmuuyLhqFDgDHMEqr4Y+945I2A1nWTJzrfocuo2glQXN457mWQ
JKyfYfW4QxN39FxyGgsv1LskyoMatKucXXaNmtBHPHTiOHDB2M/Kut1iyfSxngq+HXB/r3zCcpRN
XjjWl3jUw8++QA/Ju4F2i3MfdEFw2RVqIiDzGtyHKfrh7pBTg4xw48vrEk2vm5I0PupVbHH47bTp
2tUMoU34xOSLYw4U08P/Q9qXNEeKc13/IiKEmMQ2R9tpVzndNXT3hnB1uQUIIYQAAb/+O1nvxq0y
yRP57RxeoNRwr66kMySsQWnTehfHk3LKv/b96OtNrBs8NGxiqR/o0BefOgOjzrkr7mlOUr33ytnr
NjCx4XvW+NU2jGuxp3hI+0JTVlSb2BK1k7bVeAPJu1TDWW6IQbib5w6uMF5ZJPBVokO+8WySBHc2
iYP806iY6J6gTRSqv5o+njTf5GVOzLGxtMhW6tWlSXTykUi0hhVVMXy1npeeYa5g83uv9Ua6cpxc
yEfEqUxUPSRVWdPoLGhFXibb0S0Av+xpmoUA6itfy9wft/ObrF0RVBwY6Hr4egEzQWvV3PUKfu3B
jHtJSHg/X08RH+8Pv8nbCXhryA6V95nitD8cCmH0tO05ilaQNL1o5YC01BcnEYGCMUOhTlcvhefJ
z7aKg6MI4SFlqMDe6gurVu5MlrrjJCFSZEkAZis9K9NG3meShCbZCCLhVhaOzHY3rbHfpO9Mh/uw
bB7qR9tU0xZea9DaMjdhvNPfxO/gtjaOcdUHZ9WH/bFopq7dQ0UWWKnrU/5xgPwmgUcp47Pxh+Fr
Nov4fso8eFx4AmoLN86BU3LQVnbcwrj+q1WQwz1ADwJ0jB5vO+rbHHBtzrd1w4nzftCNKjlLz01C
5KkNbPG9Cts1fdOPN+vfRPHisIIjlGzEC2zvxo2CQPPFpufA+6HbkTrbBkFBVhbTwpp1QZ09D2if
Tt3wVY1duL/YeVkPp3eIXXy/aaRcRCfeT0JIoUewpOBJ/DdlsY2h4TBD5uj695c64ET3lPE6LFgu
XkRUVZuLLechg4nSpsvntQf+pSacuKYNynsj8fwwJUp+mmZ4Dm9IptLHtqPq7+vdWEhSLsBzaro6
aVWP+iz2PxeFL5+MV9Rb8LKh7q4C76b9I3I9dEg60Gg0mO4wtwpvtYx6zXdDWjUdlZbFtB0gxBat
6VNcqtffi87IxRHJMfAvXJT+hbZtARv20G51FL2pSj0DTV9stEra3RT1d3Ci+uemcXTBRXpKprQp
6vHF6pwa3It30u5iA9jvzhTxNG49nntrUr5LCyP4b9VOmc+qpinnM2d9Vu0BYmo2ZKKc7DicyG/L
aC54dWpg4UbIjANtNuCaILCfpqqt7pt51Styae05yYyXdLJQDSz/ULGiTxbsp2LTlH51AtJfPs3+
ugPI0oA55Qta6toUlOsX07F4q+biTuGW6N6b2RoKe6EFF79qIohOY0tkZ/C883EfJ136rWgj3zvO
xTz3t82JC13FwbZKjB8FZxJF0cmSODqJMRn/4CYXh+sLeWGjdM2U4qIZBZytOPJmLWB96pGAj1sA
2Mm0Js6wsM24uNW4SnymOPVfi8lrfRiuyrg4lL2vou2g43bYmohkOew3gAnf3dary7S9O+eKgEE3
qSfBSeKC/294rM3dt9wvuVipKJdG7fL/998fxzxLGxacsnD0QVIjNM2CR0rSMVnJoEsLzIl5a2Mh
8sbOZ5KUCkTY1tJPVvEi3gkR3vZSHLnAVeAFx1zWoflqZhJ1G5XpLL5viyxfw14vjZMT8qzK05w0
PX9kZVL5G83gP7Yd50itzMNCSnFxq/3gzyAJtdlJ07CCqaXdTSPzdwJ3TgcvuonABr8ZZ++njZUd
3BXCsxqb8k9CsPezIVk7kC/MtAuzLFWXkXBuxvPgVWYrad3ue1OQz4XX/3M9GpZacKJBt61X10XR
n3k5my1jdb0VbdU+Diz7dr2FhXl2YZUkzyMd1mUDYL1f9TtRzfF3FebdGithaYd3ogG4PpWRQZFz
WPbtYxwkttxClGX03hjExWPU9nguFDgEpSCmbgzcIorvXQrp/mZ/Wwfdej/s+9aDR9u5n5HPNizr
ku/CDGzlUfIXnfujEsYJFN2O9TAGmXcmNCh7GAFWxPwb5pHp77idRfQ3iM5zte/naEKJEzSJlzzj
kcJju6gtcx/FW6ip3We4hg+9TTI0+ZocyAKcKPoNpuhZVRI62BcL09mtTNt4T9Jor3j6pNPgTQmW
P7AyjLcN6f+AMrBd2fwWYttFMMYiCdlkpu4sCw9GriyttiQYyF4zCCiMwRpQcqmZy2PQu1QuIYmj
9WTwrK2aXp9pA3WtI+egjeytgJP40+yhBFqZ5w/jhBGXvBXjCR2I7V6/qRRL0+ST2EIw/Kb3MXzd
ifO485qZtVy9Fcwr9yFYO2Kbqjlem5GlX3/5/7uhYmNNZp6V9Zuq05805MEmusD+bogw/HgnxDVJ
28zPu+mhQBG9EYX3Tbe5XPn4hxkQH3fCtwGMoOQdrd9meDtvyeWFQNjqH6iBhistLI2NE8CdqRWy
XqjfRtGpO9w6vICXvPY8vfRxt571WWKUHuq3YoRoeJ+m9dEr5U2wUUbcWhbSViOZ4ejx5gNg82Ms
a7zdBf3qHd/Cj3eLWFvGJSnbtn7L6+JrDybByfild8ttNn67szUD6GoAdxu7tyQo6CbphTqmXeut
pKCln37JGe8WfEZ4x6c80W+TH73ZLoRrqvzr+nL/sCjGD3diFe8vUwIPU/0mufqrD5sHTkB6I8M5
Uc2z8IqVe5elZi49e9cDUqc4AgVSv+kZAktxHn4XVfcnidt8E4oBxi3lLRsk+uOG79xH42ArWmyK
tPhpRTv5m2aw5XBbfP1WquacJ5DaYwcRAKXLoo4cgmLVAXFpop3opbLtoZicNG9qhDd7ayr5BLU6
f3d9rpe+7oTvWGi84/VR9ZaSGT6dQ9zDnxwS6+LLTd937z96kZBB87J9YwaqDU8S2EZzysdUnG/7
vrNFZnPDhkZlyaHIA7MH7LY/etUaTHJhhbrFtY3nYTT+RE9xnXyRRXXIiuGuEO2POPG3jSXH2/rg
hDKuGQBVbzzzVsEivthYnNfKrZokRMNva8AJaAjcMKZqPT1MU/gmuuSnz7to5dsf12CMuPW1SoZh
phF+fTSovzsakR+iTOw+7iARxqJoPpVdXB1j73WwShyCkq9cFy6sXNcZ1K+AH+RRpGGQ4NFDFnrR
fd+u8eQ/rLzQKfrf3HQBQSepjMVboQzfj34bbnBupyfgZT/7aSkP1ydmYe93CU20ZeEgkgLbm1Th
nkKMU0dTuTNpRlemZ6kFJ749GnVjJwbkcmYg+ZLgIe4hnX28LSZl069AED7maDLi1sMlLoTrAGgN
+IgSbHHHBmJo7OvYMxX/mTZjIw5DP8h8/t7oKkaCqbif0Qp1TtNCL4ZDpCqqXkYPbKA1G+iFfru0
RzpygRddI974jGs2PF4/gQdptt6wltgWVohLAUp1oPw4q8WbCKqefU2MSKpsm0yMFn9yHvTHTEy1
XcmiS71xMgTeUPGCMANMlhkcsXie/uQlrq7zuP52fSEuBJMrvM3gDhSwkOu3gFT+FqwSvvebeqWe
WBqqS6PvNnpZ5x3w7IV5MzLwzTb28hEWk5GGjLXQyie7LuX0x20dcfZ6xge/TkekOk1istEl3ve5
sl9v+7iTFWo8upsUup9vXtsZ89ADjSQPLBDG29/WgLPXa6lxEe3XmOcGejXwVPkap+CUXf/4wm4W
OamA9hUbq3gMT3bCsyNUZJSPB+c8/qLz5HlkXK+0s7BYXY4P5Hb8qAlNemC8Sg9FCKEREo7xphnX
zsVLLTibPsl0kHEVpQep7CeNW52NMeWXeizXoEIL4eBKck8isEOqB/+kufpmZjn8f5wmXSVuKJgi
CSb49bzp2FHChvlTJIu14+TST7+M2btgExcKGoDk08mUI66j8lC9dJCYWClVFkLZ5e8ILy5tN87p
QTR1Ize0AFYmDvMWTHLZg/S6ljIW1qrL5JEqxeEm6qYTFDUzb9dT2322aZh/N3A30JspmIADzEG0
++d6bCz1y4nsGBh+ncHF/MR7qk4yziOJ9x8v+5vIIfg8D3Hz83pDS9PjRrgi0+TxwD9RHEWyGLbl
dSe6lchb+rgT4Sb2w1T2cEdlEJTcoJT/lrU3sdMZcRk9sR3l5eAEf0fi07tM2fI48Pn1+qgsBLRL
5RG8IEUu4+YhHOoe9Ppg9k62bkm1C6pEvl1vZGF0fuPzAIs1pjzGMW0GcxyMvXqbrI/9UhcuK+td
3E3G9n6jxuygQyk2zIf+PQq7g5dHL7f9fCewQdFQNjNNhldkMJPaPSnLASqnIOkCqH+9iYUocLW4
ZVGETT305ASaMSBxUVnscV8NYnNaZZtgDKuVLLI0E+4mncgsqDrKDgw45a2eq/4Q5enakXZpJtxY
tp6fBG02nVRJ/y14P+1waIEkdbX2aLjUgBPDBI8HsLMvp4ceN6bbcIhebIba8uZq7Bec8N1aKjxc
ok9Mhqes9eyRDng24hAduz7JC7/eZeM0uJlv+jJgxSYBVXKj64mdqhoIsHjI5O56GwsT7BJyPJPR
rmoAVNxQWj0PVsAvo6Zme/3rC8vUpdxkYKa0c6T5UVr2zAeojKCQYWG5p+wmy2lGXNKNjEw7Kdl5
B7gZzN6W6hZg4TTo6UoXlgbICeYQZx1uprZ/1APk8GoWveTxagG2sHm6hJqMe3DgHEn/yNOkeYpV
yLe0uiyksH3imfHNpkrQ6vXJWOqJE8sEwNEUXNIIUNIKddIIQceNpO2P277uxDJefoXsoE3ANyJn
7D7IR74de34TiAHT7EQyg4K/migguFDPnA5WgiIsgQj/lMyQqL2tB86eTKumDLo2DE4xNUjdY0u3
9bx2IFmIZZdAExdZ35WSZAca6E48xaHu2z2zdeV/IqMd7MocLzXj1NthNkUk8QgOVbn+nCUQILCM
b5qwWbk/+PAJlRH/spDf5bs4y3IegooBwzbdhBvjg94WdtNrX7Y/rA1fLgMGTsjOm/OVu2d6WUC/
PWqiSWe7tlYFYHzw+QT1CzaDTVe2Q3eckNg9SMkBZrAFa4Yz3GTk0z/SAGu6Mf0k1IOKIj88KJxt
yB+9n5LgLciSKNoPVTdOn0nqz+on6oxGb2BMhBIZKq1jv5FzCtDiwLUedxXUiaqnoY0H/7b91Hey
ifQ07l5EnuHEhRUcF5TtEDRr0oFLs3+J/HezowC1CsATLY490Qr3k30CBum40wTqONt2Cmr6702h
4uqJZ0URjwX3vEOvki8GxAVNuz+uf3ohJf5ih73rA+yVIp+BvHBkug+hVw7fr0IkamdLoKBli0NS
oGZxW3J3RcV5gONDDAjZQXdVfLRTpr6klbYv17uykHBdPk7hZywaeeodJlWLjUyxbXjV+PX6xxfm
2iXhwBy2oD3oPQCRwA6AJuovWyCra7P2trTw610Sjm3npoYxkXeQBRxrdInzI7hLK0/YC7PsqouD
l9Ll3Zx4B+3DqTuJH7kNH6St/so8uRvLYSV5LA2Skzt0bttg9FEckBHo87CIH+PLW3PB15yYlwbp
0vC71Vp4I+usn9cnlB3TTkhIGkDH4vm2KXbCWbTQX+km6x2Aov9p69TfQDj174bZG18bXJ4Ng41V
Dxub8kiNYdvMonoty2Jlq1gae6cgsO3EG59L75BBxXYvhvHM4cm8RyG+QvVfGnunJLANqakIUnmC
B0xxCCFatJW9WDs6LH3dqQaYiYaiqrQ8MQUyGOMCVFToPl6f2Q/r4gR0LGfZCM+rgqD0Dhb+mJer
MeKxO9iq7Mg4rhzUP/z9aMKpBIqEU33hAx77oIPahoC4V/G1gQxZeMvwowGnFLAst0NorTwRQ2G3
Zupw08Zr+WHp1zuBKxJKAHIZ5Gnqc3UkRUf2ub0JrYpf7gRtj0d+pklT8E0x9eUP3kaPjeXeLa9d
+PqlS+9SAoOoANhrvjyFbVl+ykjr3UfZdFMRj687RbyOmDEyYUicKbh9oQQAz58GfgteFF93YrYv
ZTmzIJAnSEuwbe/jTn7qcGfok9VXyKWl70RtaDI7RWNQH4movoQ8u5MJBGItnf7tmiLYXI+vD8tU
9MMJXhvBtTjnGCVZqG8W+m93AHiw+zCHLFcmw2Tj54m5C3oYN/htG62M3oebWpK69BSZtxG4gaPC
adc/Emxoyg4HnK//8FAheUBlXO/cQmy4JBVVzZkt1ayO1uLBTBJQR5AKV16Alj7uRHWmOKkTX6kj
TYY/+gbC4G08rl0HLH3ciWqG23rlQ6vxiL863LwlP/8HFuDSx52oJhwZDtpx8DSGGcoW2o98H/js
5/Ux/3Azw9ReGn0X1BSYac+zCGpo/qpNH2MLpkmQQOBnVRJrYc260DVjfe3RhKnjJSiKPtcbrZNq
e1HNLnysoTJ+BCpv2AxzuSZgtLRgnXCP67yq4ilVxzgc7gggn9nQ/9EDLRoKu8vtTU+WGDwn5Hvd
NhGRaob+O4ok4MIjMJKmf6/PzNK0O6EudZoQTcX8YML4RdVQzvUyvoYYXvi4C2oTuFmacdhtjrbP
npiXKVi4z/FKklr6uLNDS5pHeYfi4hjnTbklLP2Wz6s3n0sfd+LY9G030M4r7m0KoHY/sfhQiVU5
kIUk/hsZQ3aV37K0uM9Y86hx3u+H+pto2J2f6DWB74XF6WLbgC8fhe/b5khS7xut4p3GqyQ00L7N
FK/3xRpyaGmgLv9/F9kiqmHoxUNMcVV+Jpe3+vb29ePs1lM5ZACMpvpEG9MfBGnYsdLDykl5aRKc
6JXDmBRTmbQPtieKH7MCukmbLDfS1vdtzXvT3ntwSexvEQRMUldBPE6HWXUAajz0YpzoHVIgwwWZ
EIG/vymSXRoGIIYoi8ekwd1O3W9IDOtm4A2/3PRxF902gRAB8SKK1TSP3kbMSBFeFK7oFSysIZfH
N3kV07GW7cmOVbeZiHiRFyOY2365E8khNEiyySP6pLAtQQHM599aKOKs7PcLi8jljcSWghXoze1J
WdQtE8FRsM42KZHb9HLiv60LztYcct5ASadrTwLl/FGOEAKQsqtX1s1ConBhbYKJrJBVU9xfEoWA
F4eJvxRVez/x4K0lazerS3PshDLUBamSbduezIQF1PsV/9yAc7Oyghbqi99QbLMqo6HNW5x3hmIn
uuKzxE0YlNG7P69PwVIDzh4cDh1WKR7WTmHnQRpqEjw+kjbnP/N8rO5va8PZisMuwCYGjtB9OGd8
p1j+Oav87zouX65//7Ix/nYTnIDv/99UzaCD0Kcwz3qQg3kSvfgCHag7S4KHthL7QaZPHV+7OFqY
bReUNsGegeO9qgU1T8d7G3bZ564C6n8lphdmw4Wk0TYxTKd9eyKheoZpQrcxY/ptyHHJcH2oln7/
Jdzf7WpFQiFEl9btSTOU8bXxj21azsfbPn7p1buPgwVrkjELkO4G4ERFBozwph1Lfw3+tPTjL/9/
9328k0ftEJTmJEqvqTcxzYtDN2sgIW/7/U4ok2bqwRvu54dC4S0JRfYLm4o1+beFhBrR//54mWQW
UYtAI2P0ktnkgF35Pqn+wRP92ul2afU4sayLTBRT57cnOqtvCu+3j0WEM21gV5/CFlKqC0CDjg1s
L2jUnnrAGDaYkD8u7yoPOoCCS1Snj7g9ubHMczFowhQj4G7D/JDhJjgMx6+2vCBivBZaT3iqv/mg
8JuwtK782A5GH2PVlt2xLnj476hJv3ZhuDDxLhJNmLruk8rOD1MEWAlIZn/2Lf2u5vQbUdFKhl2I
DBeQBkg+wStVkN9n7UC3U0eH+0G2endTXLjK0pDd64DKn/N7WyXVkUMLdBd0ayDwhSXl4tGsAEU8
hSjrvZyC73KG+yGq4zsjuz/7Hot3FulttzAuII13qkOA5OUTnr2+8SQ8TSM52hEiLml5AFpgpZml
qXDiXIlOw9+i0Uf4ppiNjMnn9aW6NFZOgEOZR7VT1JoHEdPYbho/Z97WjmW3p21c8E/KK/pTQmdf
rayrhYwSOju38QTEbEFZvFeFV8zbyeqgBE3UN58UVCXp+ab15QLTMk+0LAo680CDqd4DpmaeYUok
b5sQF5kGLkZnksb69xde4a/6uxmKNbzVwmy7iDRTN6KNSOvfk7jCvXEWe820zcuiW7k0XpgAV0oa
6urtlMY9fvxk9I6ahEAYELphTMEg8YbRTyO35mC08SLLQ/baXZJrdGHCJkO2Jvzx4ZLF152CgwQq
DwLqJa8Sz/VHXsUSAI2J5i9VAjkdEA+n79rz49frfflwuNDa5f/vKgTIfc9pKi05i9wnBx6BS2/L
gh9g/kcO15v4GHeANi5L4V0bcoTWshxSdgYNNp++ZXE+lD4ojZB2NdBVnLR4aJK6j/6KMYwC6OkR
QqTEM7r/lFWFzoCOyKQnoNBfzmMG7FxRw5+qgADaeGQQifernW2riGxo3xbBNzgUQ1KX+c2U/6Ce
H0AdGWZTOh4P3uRzvXLO+HAdo1NO6WPKWKtQ1tNLpmkN/ZeiLMZdo7D27q4P21IDTlr0otQaSaLw
Zz7pGr4xBLf6dKMgUd2plYW8tNSc7CjwlGgvFejLr7qkwh2+ZiV8nmm081PtbetsVdF5aZ05eTH0
wFSmvkleW9HPxzL1oefL1X3aNSuPaAuit9Fv5U8aBpaxeXoxgf+vJcVdRhi5nyZCDwYGdBs9hE8Z
XIKbMf4CYvD4GKVJuW+rtauLD6uWNHKrIp3HLPCYGU8UygFG7DkerEy9Z1BF5l+zPvPG15n2wUp3
l1q7TOm7mOo9OFt5SRu+igHv8dD02FZelu6Lsn3WNr3JQAt9cnKRgKpO1wUQp+QVBG+wpc13IDXN
P6+v8IU14VZJ1rYgA9R++ErCyO6nathnFLKUQ732cL4QQm6lRMqUzmFQR68WfMxsy2bdNX9AVD4k
N86CkwTaek6oP8/I1RdNBJPoCojATG9yD6q0FetvYrNjHpxcoFjWsGru0nNWpuzLBCKA2tTQVl25
kFyaCCcP9AC2pww6Xa86MxH0YLyfE0+CPe+Dant9qpdmwgn/oiqDIS9kcYYTTvljGqBsZry8X8HA
LHzdLYcKVvgcANnpJfQvVV5m+77fwe6mWjuKLjXgPDCEVEKYz1TsFfbm7WM3sf5OG8W/XR+chVh2
S6K+z0EZ7ipzsj2PGjyHcbMrJrBjCE+KdBPUqz7Ll/ud3+590sgtjjSZojINmPecQRB8O4GXsQlr
+MkqNDb5IC3FgOhuxoZukxAY+OvdWxo8p8RI8WQC48cueR3zdhi/tA2DywIhOB8drzewsI25EH7I
SInRxqN4TcNKb/rGfkoyoK/rAY+6RsXPvhIv11taGj8n3k3JVFWNfvasJY4qQoi9rIZPMLW0WxZA
R3fm02aU7dOMvXslchZiM3BCX/NqIFC8R5M8Il9JWufniU3qGfLNa+G/NEFO+JORzcVkeXlWbdt8
YUrmX+YRUijXx2zp607og4IK4Cmn/EyQsIK9HopYnLouisTuegML4eOC+yuVtyUbw/A1vsDrStYO
u0oDdGEa7ynux5vg62nk4vtjUSWIz4K9MjFWj0gH8ePkwVH4eicWptnF94c963Sdj92J6sZ0D0z1
9UPYZoh83OYA3Xe9lYW5cCH+KvEDLlLRn2gCq2IoM9lJe3so24fzytlxaTKcYO9hDWqTDrqcmkM4
S0/x30UMQXuZQSSo1vZ8Wz8u/XtX/RgcSvUIBPULoP3TPU3b8kfa9sXKrr40F06UKxA3Mz9JsnMx
83Ag4IwSqOUDLs0q5t/nYZmuBfeH9/BYU05wc07B2IVDzBmzbw4cTs89e4ZoRLv5lZIJCZvtcJsu
BVpz4tykTHojnGjOtFQlsJsUUM6HoIvKemXylwbOCfU4n0YYlPb2hJ4ESL3pHY8bfQcPrzXpzYUF
7IL/8YydjDHl1TlOy/gow4E+t4W4cSNxfTNolfaNhFvbWage8HhMh+L2DPUORAq9vCqs6eQtdcOp
3mE6BnkK0vXn0L8owOWwUUyA4lrJJQurysX5q7If1ci9Gm5Q6VM8FNgTR/+oS/ODTdik1FQfo/qm
27s0cnH4mUiyxmdN/9UORJWbeMQ+depgxpGsHLSXeuPEOgtVG3QVjK5VAQpjOKJSufC2p6Cv9yop
zcFrIzgd0WZlEX8s7oEeOeGvwwLiLUVrTkULbbUphEdY32fmrqC4KE5xPp7wbrDn9VTtoTShtrCD
WHvNWmzbSQhFmxcx5PGLc+yz5wtfPfOgYBFWXrmLZdlu+3D+PEoQ12CNWO48Da/26xl1aZSd3CD7
NpTZxPJzSONH0eb+Nq7YF0VwrVX4cLYfpwxWJCh2rje32FEnVZi6g70YDc1nUU4ENhFVVWdHIGwa
8aphvjOc5DwW4b6JaFxvqCSxAZcLmORsx3PAlNYgAUu/wwX/w2+jK6k3GizZYjqOvSp3gvr/Zl6/
n5LkOQxhRjCZEmCrEJeICTQ1rg/AQs3qcgIojBqhPjTlZ2Xb9MHOXyRLoI7Muv/bKi/g/esNLWzI
Lj9AJ2nHQgHp5w5vvM953OrjVKHcx/ZZ/xx5rvfX21nI/a4VRzb1imi/HV51BAtKSWAKy230OFzA
9tdbWEiarhlH1pWsm7luPhuoTVW7zrLsexdL78dtn3fyTNyUcRWTUp8EVzoS+9ijDEYZEdTR+Er5
tRBkLksghAfH2Ht99qwaUL44Lm0MH8mBwTx756l+Owv1PPiS3TglbjKJc0Nh4YsH1CiHTzAJvDq4
Z+kUdd/bng3Byul74VBEnNSheUt8eA/Lcxy095kAmFoN/6DEOPWlBTD8kj180u/bS1lzfaqW1rST
PArDasnmtv5MJSSeyb2Ac5cAJRYeuuDpaSGL5NTyyIo1k8KPuwg7lv/Wmxlup4cJJ7GvWRx8pyxI
/mJNgCurXhUbxNFDBCjaGEW4B66h3bfSy4/Xe+jyDkjKQx7DhOEMWGAbHklTGXnw2zn88/oofpyC
gH76b6fCkLPO11p8NS1rAJDBzbpHxrssQm3YkYeoBtLxektLPbnM47tyfZrGQsi6qM5wzaq+ZLSM
zzWelm77+CUhvft40dbxUMe0/CxgWYlCTXOaHGZoEJa76w18nNngwfzfBowUsD4faXXOvCyH9bmW
wDeqFte94P+mnMR8ZcKXGnIKD2EgK0l8DFNfJkxsC6w4spkSICAiz19zBly4Jw9dZgKNaQfHpE6d
rAXdTaVztitgobMtiP0EIfMa5xx47Vio1u2zsCuPqvvSqfbJG9bI+EurwckX3uTRri7b5O8grerN
XIj82EBb9sZBdHKDiVoGh7tafuUgnGM1zMEOsOnoyQ+5er2+IBaygctOiOvI4LpBeM9xOmHcsu4H
dGd2EiU1BR3OtokP8w6JCyhI8l5vcWHIXKKCLBnY5hRGGnGWh+Y+DuFVvROTtPbb9QYWlh5zcgG1
QRApYbNn6Rd+iCvIZj4bwKqyHTxE19L20rg5aaCfVTCEMEN/5iNLofraPE/5hR9uUI7YaP43pPwz
7fhP6La+3datS3ff5YbUj9tibLj4of3O7ucghua5oSjlE7umSbrUKSc7QCa0iEYaes+yA58htuwA
M4BuU4jL3kfj574hR78TL8PlFHm9V0sh7BIcYH0nVOi300+Zaf65gBDBVhKwu7h3YfY2XbEDUQdm
WI3Njp6VdGsM/HYyk/6VwNlnd/1XLK1J+t+xzYQmQVHK6RWMJvU1sxKTFyb18frXlxakkyS4SZuy
j2X+AyZU/QEX7vU+FKAk1BQBfVsTTqaIKp3UZWrzHznq1MIfsmOXRAnwg1mzcqha6IRLepji2pIR
dn7PrFD6SHo5PUj4YG66bliD7H5cUoaumq/hQTLkDU+e1YDblqyof/kGQSUSJ2QFGTUThfub85Ar
7ws2WEC8nOY/DHxf99Aobj6VVOiVOV9YUS4XwsLyGaKTpn0Osw4OiKSsoJzXyjy77WIkdIkQvc6a
FLfbybMJ4kc7g4hCIZ/2a5zYHN2PEfn8P4Tp0uxfuvku+cTJrKpQ2+aZ+PBYkpctPIZD2AZ6Ymu0
o6URcyqGfvDEABB196x0pe57XIyRTVSvMoKWeuCE+JTXnhcJbp6FwUU07tiHJ6qiLyPW3EoNurR8
nTDPYHjB55qwZ3pR0i765EtMzA+Zp912Aljj14nof5DpWxovJ+ThedFBYF7Nr51HmDiRahjxYsTV
lOQrtcHCkLnsCCpxhdhljfy/2uBC6JG5nfadjr9cz1oLXXAZEiYB7Z5HKn2GoZG/UbBWuZ99S/bX
v7708506wMrAylDP8lnGlSyO0msQID0ycf0SBZW8iS6fhr9xJVBmJnFQT89TEnzPcnAj4aB324NT
GF/69i7uGNFjyWMzPeuy/PmLYAg4xloKudQqv7+ghi5Fgs1eLFpvmp6zqdIPJAEljMsqfp54r7a3
qrRjhNzINrbrI5GOz8ZXXrohYxr8C2AsXbl/W1pFTmQzISLh2UH8GMPxtRS03TUjyobri+iyWD4a
IyeoTdjncYFa79mk2I80EXJTJK165IqR7f8j7cuW7MSZbp+ICBBCiNs97ypXV3mqwTeKdn9uZoQA
IeDp/4XPTbVcbCI4N46KHQ4JDZlKpVauVeGcarjoVyLjpQ1rWbSIcmWGmnZP2p/6OzoRYG38Ib9z
YncT4VBE7WKJvMNeAtrVoIuqnSCFIGS5y42nh69178h6xbAXRmIXSogpqOMySiEw7WAleIon011H
ckgzEaf6eXtlFpbdRi4KMOk5DgQSn0jUy0/SDO3fAN+abee3jVyEYF4jPeSxnuSE6nDF2dOQwrRv
f/qC4dlARSWzTGhV9E/KnR8WCVQXy/k0TZKs3GVzFdrtfpaWYZ66d95jvqRAqYPrJyWgMTAim4OK
n1ckd9YwVUsDsSw7AXi0BgFa/HMoYA6ARLT7sPa/uBlJ76UfrrxhLq20ZeClW4NWiHL1VE4oSEYN
wi5IgxWI7VLbln3TuvEMd3q0XYAycYTK3g4yaGtp3oWQwK6YyKdkygJNyn/mL6dpcJeV5Ozk9NPv
jibev6rKXdNuXRiKDRoUxis8U+YKIeeMFp4vbSJaqwhcanwe4butxErq+uGEPKvywETnTib4GjXQ
Crm9UZdat45qlCQ7uolK9SQbb4rx2jp40CaX0PPY1r51W8+HOmm05vUPDl96HzfO9MXvVgX7Fq7N
NvbPhWPIksrUP2SXm8bbRapjXnOMvGGs2UmTKuzuuduP3Un0rAgMsuViEhyM9GEn3jaN0H5MpknS
dHWnyN8QjhUgaxTs0GVgC9jWurX6qSP9gfE0eBwh6ldCVM9BNqVuG5pt7MDaAAmn7egXyvs7q0fX
fXIz43+aJpxV328PYGmJ5o33bvv6RuTM103+Tx17ADkNVXlCPWg56K+ZSYbHHPqoB3DYfhsHtc1p
2QUnIE2RuZfx/B/g7fydgqL3CffNtTzuksFYLjHXQZboloaPBOQldI+kZzDsaKjU5fZ8zfP+QdhD
LbcI8QrpJk4dPvISoBQdF19+R7ZIb4ljOXVfN8MgqF1lwhIQsneQ6rh36+iiQsDPomqVPmNhnmw0
JWOBg1tSzR7b2hf5g/Y8HeDN2/U30TUAlm1ZBiOqSNNMF0/QmeiOAuDQnzhQwB54ex0WDtg/4JSp
m8Wkm/Q/kGkF9Qf0Rfa/q9Qzysmu95tkmwO2wZQuakz9cuzTR926efIgwYFTHAfRp2saPksDmUOU
dwZooBSmi2bKnwAJg6blfIhrn80P0wAB+KF7vT1fS+tt2bmk0CZw2qLAnY9N4UOM/Jc+kbIo0pXQ
bakDK+IpQWso8z5NH0XswfC0hvT1YfLcsTxuG4Fl2WWrqSu4WzylsUTROkVhf5Bk4Qr92m8D/sCw
fcuwXbyEeX6H5LRrwtR7k31R6l9pM9TtJQkKH4yKkw7FZfKpcR5SUKj/GCSM5lRCCuslNj3EL6uK
qr7Gc4Tn+geTxh6KG6Fjh79zRtPj2HdQC5yQSwbv7hRK/YAyj6I+i6RM6z0hox/te4cV1UOQcooT
pM55mzwSJJj5CZXPvfdQBmHGXqn/+1kKxeMR/hdwMip6BK6wQZIg53V9oZVf5SfVZqL9DHMw/IDa
N5r/kphCxD5tpMoAyZE+Fj+haObxNWDLh74xjHxrK7sABzWp23pXvOL/Lw3a7EzbqZh2TVK3+6Ay
eAjyQkBrbu+HudU/Fgy9WTuaycjJnL4lVzPMLAkzzbY2ACRkNE1XuvhwT6MLe0+XvGhz03lXnjg0
/sKKrorOKZ7wNrExowN7TxOiOqjmogPmpPcC4jLnYAIG5/YMLX2+taUVQ61HAkbQK5spnqgEzjCC
hOXtxj/0W/h0607OSuEVAtHUfRpM8QNYMOq9jnE8lU7FPnUNqNBu97MwCBv463aycCEklYCmwmvc
B8lG9isfo3b8vq1965ziWTdl4M+v7wDReRCqzPZRooLDtsat6M3JM0AFholemxbqhIdRgWp+FzWA
yd9u/+NHojCysb4lSs9dPWCJaQ3cnOsD0lUKVBbMvB4S5MJpWPF9njF/jyLYbzQAMhASCPe9G/or
m2yepw/MkMzm+e78avVEsqmJxjtW8lMp6k+5K/YGEneIX34l0ZNfr9VeLe2E+fd3PbEMUFbIywLd
0gX95zjtg+HiIKvlrGAQF3Y0sax9ZEneV34AdHZTgRoIQbwPUcNROIoin88HX/fHzERTuZFYwQYG
o3R1ylxI4N0B3pDvmK9QkUE2qQNjZ1jGz9TQGNq2wb2Ovcc8AVFTIFfzNEtLYRn/KBNSGSaDe78n
v3qukRuQxdfbe3qhbfvCplleRc3YBNfRgdBRGqFgxY9AbnS79YVFttG/gDoipzHF8VUPQWPuRsGj
Iwj86ocMR7i6Qol3LaD42C5s6u8RcXUeJSTAc1ApL+OQkPwCPKQbbQlMQzxy/9caPCdXni+KMcZb
EG5ukBTHe/SUbVI/RfOWWZduE4thJmIsjFs338HjVsrPveMj9bfiOJbW2TbnWuW5G4vgHoXOwOAR
xIt8n6Ggm2/swLJnUWoP8va+cymzDA+lM4yrzzYBkjA/1sndaiBamRfhPeu3vxUUUh9+vpFlzSba
Bnyhq4uY6Pu5zimXafaaQL/s5bYJLE28Zbxg1UcZEHIw8S42aX7QqETbedNGRkwba2t84UMNLQqu
sQZ8ReSgZSrcco01ZOHbbUStGXirypI4FxfqsN1O1EH1N+kgPbBpamwc7aSqAAVyDaZmyhtoQYVZ
t5uku+nRKoxs+KxbO6otvBTNN9KlxwHMpOeg2Boq2dhZGekiF0o6l7GqJsC8QDEM7oJwJfOxNPWW
veaDxMybJs52M58UnZPxSTGsPRbOfuWDMMJGzbqj4X0j8O0ofpP0wBt/dPco8FOnBOKRt1d3qQ/L
ZlM+BC3qcHAF0nVmXicAhPYNr5yHSMnn210sTZJ16pIoN46aRB8DoQGx8d+iIQVM93C7+aURWKYr
BW5rAnkhXOJShHpikvdc44Ehwh+3e/j4DsdtEKzyTRgiImb3ZemdDW6qowTnggz5wxSjXCbr9Ou2
jqy4O/c7J0DqJri4KrifY0Y+h6t9de91qJNZDYM+Dk+5jX/Vo8wFDSN1F0dAg5D+NNOGG8kvKUQ5
BlDdQBv7eHtEH689j6wTefTxhDjWQwRGlQEczbi1JPHOcVpz2tb+vCnexb/gl1GqRSL9HvRb9c5o
mHeWrAmVLa27Zd0yg5A0BA3NvcoBbmPfQH3xieXsG635QzPgpW/bGKwzeQySkUWd356hrD5AyA3y
W1tDLm6DXsfQyC4wvD3TErXuuzEFUc+xm/I1Lb2lBbaMe6QQ7wviNrjkRdYAUZTW/wZggNp0LHOb
hDv2GhT881DdyQ6tt4beA8u/doteWF4bzZorHU9xWnXxjpLoQsYcRZWgy5iptsKW3nVRna6s8Mcu
CvrL1i5teqT8nMzcU7dGrQvlh9wAapzko9qSygz5HzDWsW/9ELVFZxA9fBoLBBhTo7aRenFuGXGZ
Oy1xJi+8qjZ6IrpT18lBKe3t3b80N5YFC55MHqsT98oFYiNI6mQm3VUtMKWf/IAic3e7m4V9arNv
i6wMZJbUmKAg+AUQSHxI8MOmEInbsFSAHGkveiVAes3G+kAEB18I8Usjvm/7euuUzstR9GHRBZc0
dXq+p074OeCOs3WBLSOWtRtlBaHBJR4nEDHWCSkfAEHcpFiEzWmd0GMZBHHD4uaOTEDExAQJl4Ag
4rg9NwsbyMaaCo2iLjydhulOFUDzQyNnABy5oeS+7txhDdE67/U/YzFuw03TTiEBQqAa5QaQDqIB
5PrwaCB2GcfLsDetIg8X9qkNNFVuJM2ksvyOOTqAbmX6OObVxn1q40yFLis3EMVwnwM8VO7dpmbR
d78vHbKW7l76fMuaOVcOGM9jaAGiThn0U735PNb9tM3OwrnXd6e9aaFEWncxu7AhSMS5Em1yHoTL
2HHbVrJO4rTA1nT8lF3iAHGdpnAQrCmfwwmaPLd7WJofy5DTsurrydPYRiB3BCGUf+hLtVbKunCg
2fTaiiU6xiMc+x0+jqHuA8gMdGrcq6L5CT3dKdw7wPWscYjyJcuz7NpEyDZyZGEuphqbcqegFVYg
fuyZvyOAl88I0Gb6nNU157sxVgHtdiaj5ujU2OBnv+Kj+Rw2A/23UgFRB3wlCuUCMHC8Ka9y878E
dPreYgRE/p5Ek0KANJLga1p2pTzmdRaJC6SGsleSMl59cWuf/ZRyYtWJksB5QwIl/UvM1BI7VHb4
ekcL0uknx0TkjZku7PeTFGO2A2TPj3Z4N3Lbh35KZHw0EuTDfMdYxQK2i4OKxAfFujzF1RHQEJA6
FBBygOBI6oCq/oKx0ORx7CKNp/u4MjoE3ywkH0N15NlQVt/opFUEeC9HLseUKkz3JZ14uycZiRU2
WANWBbyVI9+DHwD5Tr2pf2JNgp/L3PW/THnfZU8QkkPkVqk809+U1/v8L5r7oGEG7YAYHkfAg+q3
sHLC9BDnddIfSTV0/j7k1fBTpkH5y1SpekkSHid3pmQmPyBN0EAbQgDTicdhlZT70ulBHzTxJE31
TguWfy/CToq95jwhx8JNPA56nJJ2K6iHBZ9qM1aTIsmqfDLhxbDoIrp5pxJwQHm7RISg2SyUs+3w
Z9b5Jvqs0mPkhpc8B3SYO+F0X7FVLuMFM2CWGchC9iCSCcILD2benWYugpGAPnSkIyuOaeHGZiMx
3Z5GpknRxcxuyx08mYLApHN/uA08iKyB4IeOyynJ/cz9edtRLQ1qxsa8c7UinyCIHTIGMrkkfRLQ
TRAd0KV1sEafsNSBFRNLlevG5S3DpbNq9i3iS3bgGEk3AGRzuD2IBW/LZkf5bhBUVEBYNYZdVBo9
cdV3h3oW4d7WuBUVSy8cQwrU2TkH1fTeMKTFDFsrLV6anfn3d18uKEgisyFgl5mj3IQsprswKN2D
HzbN2v1naXbm39/1MeK1O1I8ZBfqxi9pCrWBwKHutqjMhnHnVCYTAgF9TvF6/5KW1HkgUJp4CyK1
xkG38P02bpgrUYQM8df/s+pZQpQma9DnpbatnYN8cITKwDhId9IFcIFQCA8nRq2l4ReW1wYMy57y
oBVxfOcak6sdRXnM6yioPkYB9Hpu78+lPqwtpEjtSZS1Yggg1sh3UgroAc90kO42OQ9u05sqsApm
qm/4ZWyRW2V43SGPTtx7yQrEfWkRrHAsdsEPl3VDdGkb+Y87QpwvNNtIFUJuk6yPjmTB0Lq4+Eco
1E92KagPgkPeDEP3+fYCLH2+deroMk79NIR+6u8w2CT0i8OQn9rWuHXouILNcdCEnJ3jAq+kGOTI
9hkKJVYefhd2j40PBnE7bQLHxcdLMWvnIKk985B7W7PbSHr81/1A1KaNqJfAf86ZIxAAujtAZbrd
5uQ/t/nUtXajAnLVBto5gM7/rg2UBF1sWgKbI5QDtcmMR8z9WLcPOkJWB1HGWpHp0vxb1iuUkqKt
PHOPGpsfcgDdzRjDffpNDvay29+/EH7ZJKFIU7k1XjCiazrPjpuD8CmS4nGMq0OWrOoALFiBDW1l
gGqHIQhJryWuCzumwm7vQLl1ZQxLrZP/biIk0CqiPanPOkQtMIvReliskVUtrYFlwC2u/E4Pxegr
cnf+DkUY6a6smHco/GKNhmepC8uMZZypPKm5l4LVGSWTe83w1JadM64JzU6NAxa2bTGwDSEooSnr
NLKrr6DfYS9gR+j+7UuzyhWxsBA2dtbVUsVJCevapQN4t8ahlZ8qvGWcb+/VhXmykbOpXwxIaI7y
jrlA8pC2VCcw1HWHLKzr4+0ulkZgHflm8moVTZRfRw72K1yi6iOwRd+2NW4FizySHXSLnOQBMp7B
Qz6J6HOdTd0mXAW3QYYEmDaaRAWcte4c70Cgx3MInTX59KWJmX9/FycSiYwOrsT0Gse+PkufxZc+
YSt3wKXGrTN+VlsUEWr80t3Igl8094pjUVf9Ydu0W+4hhaIPb5uWXjUilIdWcqZ2XWu2zrvlIPhA
XEj7/v54gnJOt1H7qjRrggFLe97yDW5Uj0YkUY20e4PpAfYWnCgtOdZKj6dN82MDCVtItfbA5NRw
zuhC1eCjQDbw+XbjC99v84YiPCcNhNjrKwnqOw3m++ccDCXnns34121dWDYbyxQVa25cX2PksA/I
bUQgogBb3FAg4r3dxcIpaaMJTewGgeoo/CZYlffaFc2hVI740QVNsO+S0vlyu58FQ7AxgyUJR3jm
sr7mqn4yAiTEmb8a7C4thWXCuXRkH5OsvspZiVoqXGlyCan3JgIB47bvtwzZdIXKQ9Qf38k6q3Z6
fjzrzBpr3tLkWHYsPX8MEeHGd3nhVHsWyAvypxtjiD9QgZEOm5AQ2Fmv3Uee60gD+5NufCElthnn
3hh3OWyMEtAOgQjq69isSh8tTMwf0L00m5I091wYL1IcbpFV+46sXuKXWrfMy239goStRuuyQuJM
FE5wrvtVCo+l5q1DkckyAETdH9OdS71/Y6BDvoAEjj3d3pALhmuj9WjooQgNIunXGbWRQ45YYHXj
hj+sS/ouDWD+/d3JGJcxMn+Vaq7lEIAIe8INNcmd5nB7AAtJvz/oOAuZjrI06UMKQbyT6sEumCJe
3NGI1XtgBboD8HvBQ89XgaBL47HMrA0hfpJOtLjmhfyHAPl7jFCfsZKPWFoP67AU/qRNV9bYTKXq
gj3XMOC4gmhaGXVffb1K6Lk0CMve8rFizjQh0NW0in3w1wpUMOtmGlYC6Xnzf/ASaIP5eJDxsCBu
+tD2RXClbTj70ydBk69axs6XPl0tFV0YiQ3si6e+kK5ROHqyKXuQYpDfJ88hG3EnNrBPOAyEScIv
ror4HKjKOv3UmGDlOFs4cWxYnxFdXUJevrjKYfKvpmzYUxoF7TdCZHu+bR9L0zN3/c76IKVkaJ26
xZU76aOSuBLUhUdO2xqfO33XuHQmVJxBYOcKoT/5SRvkvvt4I2rJBvaNBZuQzTcaypNIGCgdfAOC
fi3mXXAbrmXEZRBlqeuq/sygkpZm7TXv6X3u6c+gJr06nbMr8jWJy6VFtk068/HgWGh9GSdNXhRA
iuBMierkDUKXzq/bC7HUh2XOAoT2FZKMGtgEcxJ1AlK+ij+Fxeo58fE2Cm10H49BOz4FcX6N3UFd
WAHJWiVQ8nL785dan1fp3T7CM14/dcYBA1KXtAfw2QXnrcywIRSV/9u6bKgkPQ/1NZVIf9Be1UcC
aN9u27db57OMwGndBCMk3ZACLH2wHaxjKj+cF+bb2b+qqEUbS69+dlQvr1Akhq5VJqYtPhqtW/PS
hiIeVOC1z7WIH9s+zndFC6JCJztRjZ58tqam+OGhho6sKQKTmqxB1VA/Q0bmRML+axSkXzqFl2Ai
1orDl/qw/ByNx9IHa633zHhzLUZR7SqWPnZJhcdb83XDUmMclrsbsZOaBhqvz9yM2WMbxemxQpn9
SjJ5aQTW3UBTriNGhfucClAFUm0OpFQPeqruu3BTbQlGYLk9z5+mUleJ91yIHloyhk8F3pVb5+/b
E/QhJwCat1xdGucdZQ1xn1sd3Kel9ygHCRJR0586Uh28OvjhZ91fGV2NxT70e+jQ8nspx8WW6MB9
BozD/xKNBYwDMhZef0L5olxjpvwwmGG+nbYLs4H5yTCQtzgzpz4PTxJSFV4dXiGFc6d5uRINfHgm
oRvLC3KTo7RCY/ZAZPMFQrmoEPHDExCLD5kzPIrEPYdsLV21MHF2FXxqIkeXoiVvxK3viGHfsold
qVt+u70RFvayXfxej7kDMTNF3szIIImRftEeeypQpmb6boWjamlRLIOP6i5MOBTbntuy/FTKudql
uJ9o9JAa9SBrtoK8XHDBdrGwgmIfwmRnem4lkfdAqPJz1qXR6fY8LQ3Csvm6nokxq8J9jpvqxMH2
fczU8HleZtAaQoMjWHtmW1pvy/BFAyKhEvnJ54iCerYzuO2JXk97x1RrV8mlmbKMX5a5YUgCTc80
7acniIQ619rx9f9uz9TSACxLjwInr8Owmp6bII4Ok9uKo856ddIjGQ+3u1gYgJ3nU5EpkHgesdQ9
ZNUJBEhPAGWu0V8tmISd6Otih7SmcKdnL6dfVAPrBi3BWRnzP38qV6iXFibJlgmqmwzi4LWenkUU
e0fUWOOtxMNrD47A4rxtkubhvQvV+KCrjiBT9jyAKP4hS9UrJKrzlYhkaQUsmzal6Uen9oZnMKqZ
naT6cwrK5NsfvmBqZO7z3YejKsujrkn5W9dVX4BAPnuE/DCRPrly+hcM7StuaWkJLIt2ozHkjs75
W8q8Ry8aH8PAfJ7a1be8pW1kGbJSKDyNfSd8C3t25IGzq2n2yLvqPMVyZYmXZsoyZNolPU1SN36e
/O4rST/XeC8v+vQ4aWcXr8qyLQ3EMmgtKhRbTH38TF2o2M0jaVGczRGKzhyAm9bcfs6LS6k0alDi
Z3+k/85dwG9c4yy4ovb9uH6YLhzcdn5Rt4q1MfT03kAA8gixDiKrw7yzJJaln77VXK6EiAv2YZcG
K0jcZwFol96EYQcaVU/r+3ZhOeyqYOBWOIPIrv8GEN2hMuHFadsdGYIDSqifbq/GUheWdXvFxEK3
BLIUQhZ32FdQ3t55ZbT3/NfbHSzYnmeZ+ADy0xSVzeI7Qy1VjRDA4+MdKne3eRA71Zg7HReYJfJ7
ivD9820p6NlDhlC9YGvB5tIaWwauC5PllYn9tzQnj7/Jh51gVRpjIUC3y4OJ69cl+OyGtwzc4xFE
Hn1ansGRep3DP3AuqA4M4U24BZrE/N+qOu9crqlRG5YoWr4hp5/QO1L5XfU1izJvrSx2YUfZWcYK
DzZJFCXNm1NB/TjdZyQbpnOpaFNnKL/1jEx2OV6jsl+3N9jC9P2RaxRgyCjU2LxBBH1fwAE3Dq6A
4L0d0v6QwKf0Gr+vboUFv2LnHllWN9BCZ/VbBEcyr1SOnSbHYWeq/lQhSIQu64qnXOpqnuF3SxV7
ms3C2vWbxGjm0WF/V6Y/REN+GiA05cXscHsOF04Xu9ZY+LXpBQ/rN8NQ9gAxDoaEA7QeDiX9maRr
efSlXixX0LpOTGvl1m9d210b7OqpTk9zSWLYuXsQB+5uD2Zp2qzTPuoSP1N0rN9GaPvOXc2iXHkv
9l2ELESqT8gfb5w3yy/IBrQcuSvlG9JLhyT+TormGqdin1X/ZOPatXBpg1tHf146bgeGS/kmUmiv
EzwHjXSHBPuhE2Y3j2dWs88wvm3TZ8UABqw2XtCU8q3tQALsoxZiviLChmZS4P+foIbYCUykhkjo
IbR5rlxygXDuKRz6K/KOhyHxjq1Tr6zSvL/+ePdgxFblKdrWQwmFH72qIuj+TtI6ZzsowVdqZcY+
9njEzmW2XpMA55lnbzmO6daldxDye+pA4xGVa4Hyx6cosauRtQmdNAU+9U0QwB04hCNaqBum0GS/
vei/j+OP5siKA1w0m3pO67wSOk202vUkpkBndhlLtTw0qCQZ1B6ZKsm+wFXU1X1JoMRQgujM0yC7
ZtDfUsVF6lgXyIy0wrzSZCy76yBZz1bO+qV1nH9/5w+rSPutE1bklUU1rS9gLg7gP6bB81c6+NhB
kcjyHDJqFMq8A/dVp6koqx11htE0EDAcMv+sgwa6dtCa7FS0H8K4VCsXxKVhWU4EV8O4bsZoeM2L
2A8+0Yx55bfeBS/opiMfqOD/zpsKUC1cJX39SpJa/q3h0H/g+Zd+v711lj7f8hesb4qhKIL2VdZV
ER+mRHntWXdZwM+3O1hYFbvaGQ9yLd4+2u7VEeVu8ry9x+hRwLSCkqAapj/d7mbBxOxSZ6jOo8ys
6ZtXX1Sp/puYAXKy3Odu/qMbUMfw9XY3S6OZf3+3iQmPRRSRvH5NfXk/HxtpWu19Qe/nc4OAdfZ2
Nx8fGuSPyueE9+UENbxXoDR/e/EY52va9n+VHHzJrrevEUQ0YluoQn4X2r0bVV6hpoRxXT4TSCvN
GdI5KmoVPY6e9xLH3ykZtyAGGbHLoaM2c4UwfvoaFW30rTVQvpZskl9uT9uCK7froes4RhlepJNX
B/N2AKHydKoj70JyOh3aqd4EnsUgLJNXPY/SscyT10qzdgLHJAXvGfBrbb5vxi4JViCKS1vaMvwB
nJXU9Rr+koeQKc6KUxKGbwbEWLcna8Hy7eroWEKbvk0Uf4GU69C+iagskl0nKs/ZdDkldoG0lpDs
0iQNX2acehw6CPHjCwj4dhlbK5f5OFgkdnU0BF8yU9UVe/FYIk8KcpI7oRqxQ1n8nmjCD51GVlBB
Y/iwadLsMmkepxPTjghe+r4zfyXgtXop2NBXu9vNLyy5XSgteUZp3yTkBTxQpgFlpxt695HXt9Mx
YUO+CQfAiC3LExOHli6kfI8mHz6TVpldxPHP7TEsGKFdLB037QSGA54d486c5oWQjX7taXjXiGgl
I7jUhXXSazI4EXXz7kWUqfPiERkL/zTIbAymXY/g1zVPeeQ6a9O11J1l77IlAQMgPjvmTc+fhCDV
XojUu1NdXp7iivr/bps5y+Ali/B4W/bJMW+Lb63CO19K5J0Y1MM0DGsK6AtmH1oHPgH5c0wSkxzF
MENvB9SW9ab65/YIFhq3xXjYSBo3G1l25P34PdW48aD4ee0CurAMthDP4I1KNQN2bdG3hxaHn0vj
xzmD6kb+27bvt453H4LXvgzS4gUHCPsbjCDJS0eTdk1pYWl65pG9O2fhbJ0JUOT8JdQxeISrgk96
Xwk/XjuZlqZo9ivvOtCOV0dpm+UvsotfFIpnWeae/Yne+av32QUXZevxqEzKjPose8nj3IB6rKbR
Ia8CimLu1FPhSgC0NBDLwns8RnXjwIpTKpPPJHGfQuof8Zh7x4GG2uao7DLwlvljHDW6PEHTQV6A
M0FlSq3Tc5s1EHPjI1dft+0qy64hrF15kgfFqc59swug/7KbfHeNRXNpQSyDhmi3plklitMQN8HP
AJGwPhpA1L6BtrrYRI7MwP/4340F1eSMgUmwOE0SAuyeTIfzZIb+86YJsitqvSyswF8DuYPIb9Li
0mZt8koN67qVK9RC1G6r8NRxN0ruYIoEwYWwMlF6TirATdkQp4ewakfkr0ywsnUXjNyusQ1VXOXI
9xSnscm+BjgdjtJr6XnbTFkG7lLoTwRBjXXI6GMC+pn9UEG6bVvj84jeeY9OqziVQ46dZBS5aqB8
T0xHa/t04U4TWCYtCA0LPyXxS5VDJrHW5HcmLIqLo66baQe02smv/kn02h1qwYXYhbYQgGAMvIvF
SXrRxRQeSEnAhAyluH0fR/2KD1kalGXaI6Jmr2tM/OLK9KJodWD0TtXVIWnBOuhH3zL32xhs4jOC
EVqWXoLDNmZd5nxjsYsEYmWkKQ9F3bvbEqLELr7llDQqKiLneb52zlfO+dltnLojMd0e4fTp9j5b
8Fg2Bk9NIycgbk+OtAPdjUH0IYcm2a2HIQurYsPwvKLSrgYc+zkrqvvEeCBOMac81Xud66NXlmdR
PahyzbssGPwfWDxZxFkdkeKENCtMJpZxVR37wAzRyvmxNF+W0VeBVkMw4gII4ZFh7/W0PLlt7p8h
Q7umXL9gLDYOL2gZq1HrUpzipAmvHo/8c1t07iUAznDHy3rjuW5X5UY5j2nm8BxZbwCd77xwcviF
BprtYyqSt7ZOYvrz9i5bGpIVtXt175tRwZu1mpsf/TB1f1VRABliXkzk8xQ70MS43dPC8WJj9MK0
mMC83qJutjHZQ0PKLykrjkLR5Aw5R38Xhmuwz9/vfB8kem10Hp6UGhn1ZfhMkNoHcfDewxEPSeRL
MDlnRBlnDRkM1ZtLz+lx0+hsqF5TFiWF9nF2Cqfs4sbxCXF4smOifcQl8jxl4VoWe2EabbBezeKe
jKrOZvjI10J3w34M/WTvQy8IPBXpSXRsTZloqav593cnXaAd1jl+jG2Y61+I+nPAZrN7AU0RJ6q8
XQi097bJmzfnu47YYDx/QBXWKRDxV27Er8xzXtuenP3Rq3Z+k/17u5+FRIhdiQtx1VBGyOmfaDjl
u8qfnk1fXOugv3DZf2/b8XOXBqfbfS34Oxu/JxpTgA0mzE+dHwlyCL0sa49FQap+ZcctdWBFCpIE
AcHisOeyJ/uuyd90nm5cD8spFGAPr2JHZie8MT6EhYPK5aj8qyv9I7joUkj25SvJr6UxWIFBCuos
d0CByCk0OXX2heKopAHHpF6J1ZZ2sBULhC4IN03r4p1XivMUtDli2/6IopfrxHO179JNhdKM2BC+
HqGgTgeDjho/fWN+P721PIjWWBQX5snG8CXCOF3vkOwE0U8NjiwC9luwxeoh2bZbbQCf41e4G8HQ
To7JxgMTozohsN36+ZZ9g5S/F3OZ5amLE/fN76R/57hTtVYqtXDy28W5Oks7kSY93sk656+g6CDd
k5gTJ2IN7rE0/fPv7/yTM2oWJng3O3W8+Rnknf8jdBMw0972FAteyVbxcEDC74DNIjsFODqGnPyF
nPATcatfpRNfujY49qNco8VaMAhbwAPUewaFR0l24q74NCTIZffJ9Oyn9YkCRrMzW69gdtkueFw8
TFmanZIk1Afo5k0n3FS9TeBoYlftRgHjk+vBkU8gzYTEVRI7f5VdD+zp7SWZN+YHAYSN3xurOKX/
x9mVNMmpc8tfRIQQCMQWaujqqex2t+3rDeHhWoAAMUvi178sv40vX1NElJcdDlSaj/LkyZwrnEtW
ZuFBlMEdIzX8gWWzmwe5gc+uzMWSvTe4WrCQFcUhqGagpNFwwMF6nHxg8aIxX0kYphsrbK07i4u8
zbWklknMuuM+mDn8xvzprqrNATn3jTTMWhOLLa7BVpe+xMLK2u4RUX2cWkckxo/2xoa3RfjLmuHW
hSIjsNP8kNdlt+eV6yLkUd3jELXjjd1Y7PTB+PA5GLBsow7ltQG6EcmvgR3v2Zyfrq+tlcNkyeZD
fZysRoHLtQdJY18XfNj76fzlto8vbu7eUJdPJM0OM0zrzyoqZqjrzfQ2jiBd0viyrqpqYTE8jQSb
v9eTSMgmj3/lGF+y9lIvj0JPYwnJOktE078VILaZutlIqq6s0CVnb3LKIss1zw694/3IveAzJSMt
48Z1Vdz6ut0Snlpr53LM/3VZBMPsQWoV3fDD6Smr53NFBnTD/Tr0duN48v/86HcOqCVDj5lKDBVx
8ze8pSGKE+bRnB8HVdN/I+ayT6pyPPoWdPnc7eDCp5wO2ZIin15cOHnrh86SXBycopDfghr/khG1
WPxTGbCc3I945qbfwtFm6W6ooKURCiYryLBDnSLYRanwDkEIQpsYQ6hpd7Nup90E4QQOPVTfhDGF
oj2DgbRDxLGjkMOUYFQFbXuEIlr9tQ5qpznAaB1Cq2E3MLmbRum6B+YKpXfNFApvN8AM5BfoHPwf
iBK6ED1Ju/7r7CM/mUAbw9yVXAcfpaC2TLiam+fSmdxyZ6JR8yghc0m6HatBH2ITnyH7aLl1TsIR
c/aJSuYDSxE99BLKdiQoQC+j/uMsW1/9oOkknYNbUOUfhPWGn7UccMX0lkP8UvELRklDwFVJ0ISW
xsLrKve5zdKs/2qnijsv2URn9tC5rpwSv+BpEKuyGO0DTsL6PDMHVn85LAt88xyEnfXHhJVOYxMe
zF56mBszySMsDlsOtdWu8/HaInkpPoRN55t/qe2k+7GfoXrYJphzLylIOT76IvDHXdSR8VC6YBrq
HDpwO0xBFH5kTQuV3wZvYP/Ja1HEdldYUYBfEmR8KP6pIBPvPoMQCVHb2YJ3ArFbxaHGBqEWqPJW
0rowfZkE2ZVAoUzsIWOJUct4AT57GeZ5eJxVWN8TN4ViYswGUarfKYUQLiywchydlVso9hzkzkV8
tRZTdeQgXA01pFNazDLzpItITYdZJPdp3zTGiQvSBM0cU9F4pDo4nc2CszMF/HMkaIAIIiz6IbEe
dSwy2NAA0W5rP2nr9KfCiP7DLJhucSIVHtyZumEoYid05EuNABRJ7szvsjsRpZF30OCzQWAFzHwv
/54V3hR8sYNO29/1VIro37lsYeVtSgLKa2hzmD/43oDpDPGqg0iI1XN/FI3fT6dcO/1nB9BT/VIz
NruJChrtl7spcvrxsQVtK4i58rGABo/Sn4EXTCwhRThieKDBLOI6ytUPJ2rzR59bax7baIJDphQl
0DEFN810h4WOcLmt7bfGK+zPOvBY+dCi+FcnwG6K8URAZSyO5RzW5IUYmg2QcFDYfBKDJuJoEvDq
7JqMj2+QLa15PEOB4aWsjMl2ioR07+uZf6qt7M0d7qXge0U99hxOA8TNXOOEJAm45m8oxGafZ9uw
9FXrCBpBMmyG82DDLr9HHt4d9zWFrded1w6p+6Blxt1HuN1W8quB9UG5c6Rp5VMVptm497NO2Vck
wobu2ckaGIQjoU++dg3x+31TZVCnoajIIR/rsbdj7KCK2jsyYuoxhmc5RtDCbRSOE34QQdFsKMPs
wc9SOKKRtv8AGfLoVwrXTpPgHO7sIXMryAuaonlJZ9s6iUSa6U0MBDIXY+/4bB/WKu0+uBai/SYJ
pzIcX8Z81lLGlpmoa2Lsxto7wgakg1S2Lao8zmZYdSRD0+NnGDrhIHF6l0F0wqiPeQ9nz6PjDoGA
1amcf/UYzAHOJ35OdpkaogBCe2BYHls/tR9cl3rtrgdJot8FtneKxNN42cdOpaJX043D9ymyuu1j
lOgygwNP5FkizSAO1B+83xiHod9PovaiAxMmZztILUBo33cV1k7WBwJ6OV1UlvIXDi9ISgc9dH2T
YPIB9cPBAUrCsYgyr72bIqKms/ZZ4F0KsjWZ95PLglLuGVV9cCZibKdPvMzCf3ARYN2B15qbRzPC
SDfpIIyfftCyAsdnnGHtlgxtZaN9VKI6ep+HROFHQx7LRw6JyfRhoIaKIyquSH0PimPwBaba6KPG
pdIfnGBkqY07f+zpQYVVbnZZqZvXbo4AsVY59ZxjAeSS44RUso99r0qPfSayfojLJi8JjfuGT+O+
chXDkz/NcNb6BRLtc9JNlPUVLots+I0N2/c7UqbBP04YELunzlC+jrhNviBeVuVzBDdY8lEjx8Pg
2WpUs6vctKC7pka18clWMM99ypyOjkeUyMONGtDb6Bwg3tfYl3By2uEhgmEi+ILcqx9ZSW0KxLv0
+J2Qbdh89Ie0db/4qdEJBaXIj0uuLEH9eGQoAH9hwDQTkG2Kq0yF9AAyTT68+AI5v9jJPUOPKDdQ
UI3ouhnMKl3KPsN95uHmiVEkzPNTiUo2+Pq0kzAjPphD+slmfVjvCAeP8WUmTDe4UmtIPwKGweqy
URv+rKeiBJsNzpgtWEgNYpn9NM/4nykOf3XXUHC093XPqEymwmTtPaQBmt9ZNIPgI5uulW+sqJoX
dxDVv5074JBXHvx//xlNNHwxOBnakwWnfDqVpWI9pDNBOlVPRuPhzmEYnrWf/CIq0y9IzM71/kKW
sBocdynFCyrE0uB+6sew2qdixO3clbnle1RJwxoR81/1TzyLnHsv87jYM+32PzMI9bTwOO66PEqU
dguUF0UXkKDIA5YdPQFl/Ab3mu/kP11BVLWP3Fm9ar+NGiRAC4hm+USK9nA9Qn8/PHSX/Fsztikk
99P8jXHz7PLhFLr96cJesZ3YiHTff2G40eIR4BfSFV7T50hDO+mx8PzyLivYTYJcgbtk2nISsRSq
BxlCNiW/ZxkIljFmgd2WX3WXrkKI84bWo152INqH0VzVZkEYd6wst9hp785A5C99gP1yQFpFRfID
rTL3te1wgshGvvoQxXzT4fR2fZ7fT0JEMCn67zug434ZFm7u/IQxorsnPU13nRk+sdbp4syrkU3n
Y58Yx0ZJFNWI2aIt6fB3H1JoefEC0XaSYyHQQVVLuJVdDNor1U33TQjGxvXerYzhEi+sEEFKpwqz
H4IF2OklB9dWpXtSqOiQXxwlbmvm0vxfbykQYWu/hpPDT6ijFuB50cS6oEsFqHHdKVE5GzDxWm8u
A/lXM4EZuymjyjx003hxU1aPoQT92jdij6zORiPvwj2YlQW0UKLMUSs3S3/OsMaIYA+EangvKbvh
OYqghyijm8Sh0ZD3397objLWJwY+7LBZ5zDMcBp55hcQ6GPT1jni2OuT8+4xg3YWxwxKiwWUoyb9
IGduEmi5mN1IyC1ABj6+yAwYt+8m5uTyB3TqPZRgTEX1zNTIf9322xeJAb8xPkJRmr9ZKFA39zzS
1AXDwiluqXeAUPZi4bIh4JyWs/fd7SHa3ATDWD0OHsDKu+u/f2XFLqEwYctC2zStvksVRYkjIDdT
X8QjI9neQyd3y/F25SRZFramBPmGzhnYWZosT3JMSQzOXHssOTne1pHFYhWhgb9BVNffw64M9gYm
nQkoZ1FSNO432TjlbWt1aX4rUFUeQNeanfHAjGRMmv4SkZOMbczH2kAtliufQRbtw7z+LtLgZRhS
/zAVwaEZN1261hpYLNgRidBBuaV/9i2qky5m6JA9LfZu2GxBn5fb4X8gJRCDF/cV6lmt6Hhff6+z
Qr8URP7yoKk6JSBh1kcBvGLfA7XYCVWZjThl5URcVrVWhpNS67n6AUnnl16Q39abdSIlfwIBClpl
RSg2zt6V0VvCZRWwDmuKgZ41H/y9zhSe2KEXJF5j3q6v47W+LDZ8h2Rcgfqw6gfYE3NMAB3Fps2R
ZOY9XncAH2PPmJvyUZiqSzf/uq+oyetceyG77x1GO2CloXWSGUVtW5aIK0c7WdxVIOWIbjRj9sON
6hcThHwHLaKbuNX49YstT13H1QBMxI/MQO/OzIV3dhqR3yJVgK8vbiW/rKuOQNDmTP2mn/ZVkWdA
kvG8uklWDw0strqobN4ip+V8x4OO4s6ARb3LcYFv6+murdbFXqfAdGvkmIHfw3DR7AimA5gr5CtR
711nKP6/vmTfn2TvfypTy2qqs3E0Z1FOdXU/GrdzsdudWd6S6Yi8ZU1qYMCVMtNoz3BpfaaFzA9F
2G2VG7w/SN7/FKSaiUx0qOj/X03VON3lAyRi4tq1ZOups9bGYlP3AzIGTWP9M4H2yU6V6T8tcb+w
VBcbt9/aFCw2smCFM3adJOegKsfurp0aVSV+lY1b7O21Hiw2Mh6CjhMVnX+WuoFB2oT6lVYQnSD5
vsUS+hPT/O/F4S1ftDnwx8bnE5ZrXYUQ9DOl0Z/h+FDrD4Z75iKrjHrn6kPV97x5Qgapqr/oJgsY
TwIog1eJ7bkbfo16t5p+EATjpt5NhGX5l4rTeSaxy3tLt4qH1oZ8cT7kJoCsRX65SAkUwxWFVeqU
d1s0sLWvLw6HqBvaPp1I9d31x0fIJw8JMNitzNLaxxfnQkWJKdO8tGdCXW+nYWqeJzUj09ajbuX7
yyJUkgMbM9L1z2Ojn7mt6ROTWmywy9c+vniUOrYflIURIWrT8yppbAPMNEoHcuNKX3rs6kvGK6cR
RKStieijnyO5d2hpF+WgUQOMrzYiyUs49M5qXxad5iIci95U9L7PoPURwJeQh+xRZjCcrlT9oAx7
BJPxseu3niorW3hZdsrnyBOw6dbnFNglyH7kWOWdc3LH23wGIm9ZbqpgZM9kQ/QZWAk5BEjz7Azf
8tZY+/mL274Fx4oju4rIW6tak1gUntuPcV/3Wh08otpmgxPyh+D93swsdnZdEJwt0FH7KQ2XZR27
Xo468LjK06KIHjLkCuSL9kzqImvpyGiEyI0yvZ+oGf5MH1SK+1DvohHGj3dzN/fp65j1ZIqeQqFG
a/Y+pESbY5Tz0P04FZ7jf4LCE6Fn4rO0jeJ8biwvYyECdbaO187ObpR4E+i4YVld2hjaXMWPunbY
dzF05lxBrzI/qAxDjoLvwOZAjNOw+mYCgLVzgrdjP5u4HiMVHZk3gUQxtXBXeWrmGlUxCXSEq+aj
wwfkIKHb2ZYHL09p+xuOn2PxnXu0qvdpylj/S0N7vtxD7GTOo38Ec8zAD3ilIJ15jGSFFMqJSCgm
btlGru2PxQmoKOLQRmTzz1JPMsnC6BUWqp+6gbjHEKUxMVg7v1AGPsTwPiWH65HM+08XlKv/Nx7u
Mx4EHmczEA9K/JOkvOtOfjMF31ozzGzasTCA8MGeBy5oPJETtFtY4sqptqze1X1TiaAVwX1uYWGi
9eSdqGbj/nq/VvbOsnA3p0GmSYV+qZLB5whUrWd/6L2TYY7YonT8eQK/s22WxbooO7YhZTm9J0V+
h0yPhkkHP+AW+3jRZ+qn6ieyp3fSm95s4MIdir2UArjs9R5SdlkX7zW/iLEUqpNLoVrnW05mnt5n
yHP3r6FJM6fcc9/R7Nj2fYkam0oH7UPKS5gtlgx5zDyeDPJnrEZh+WMkOxYk8IPq05gGOAV2gaiA
8WvjVZCs6cPZ3osOhWwfgrEO84eKROj2m0YuzxZH26lA7hTyD/MbatYLA66CgvaVX+dG/oRlNa3v
oX9SY2iMpnhlpbDNcg5kDMUEslZWY7mhXr/gCUq58TtQysa0ty8kkt6/UWPRFUhoohoMdnYmjOqP
KdRjhxc9wF71SQYTnhEo2dT2h3RxHz7PgzO3b+Bcd/PXls6ufeJl39T/9pfEl5+IgSNBGMOOt0a+
BK7ptXO2HafOpwyUYP8FqX6h9+lQSO8jlKgqP+mgnPipmkDtTGY7SDhxkYq6r5k2ef45c2TvPkKC
MoveGu10JUC8Di666djl6ZEFdu5guAHuHj/B/Wpoj7D28IJdwyPkXeouGrsjEw70rSFzOHZJPZZj
8RySi83FCKwbus69C/pF71j5b9DQuYGOStqPZ9o1kfeoKJn4gZbKa4917jPxOHG4IjYx3HN9985Q
FYEVID3W/6hNiXRlbAAPIeGJs42fCrj72icxhVP9WM8X7Z7A00N6HHsl1e+5CSee7/1CT92xdIGH
d3UUyccRPHAVQ1ALFqfJgKQkYFg/AI/wR91awj6SQc9NCz+NvOAHmInJMB4qKLAhNZ0aX81QwQon
+Rr6zGMfmYaQKk+QM7PThyljIXAyv8g5xjGY87T+2U4VXiWpujgNhkMUhf8iqUzFRw1FPe8etZXF
D6yjMT0Oo4Dc8pTm0H09YHVOXv+Pysba/1JkFexwc1eEOrFpfykHalTUGFymivqvg4rcdOfZsi2R
zGxTCTWwnJIjB8tBnXICqBkIRNQ2PXCJoXucqWNcMDnKEpT7pHYzp73vLE3PkNhEOi7NxNTeF0Hn
mEMK97Y06Yi0nzxmJ/7VEyQYdqgI5M4hYxD6vAOoiT1XQZJffRFhAKdo0C0qsUPmG25IUF4bvDsN
AkB/QNFwp1Ss8FrYiz7t2aH1wMxIJOhExUmXquf30eANUKEoonp8aHK/6Y4BJLzpnrkoNH0ou7xB
WVeUl3jmCfmzx2WtPwI4zGCNNAftZUEN0xjcG6RNx/uQV5rAzZ4QLOGRzlF9DCsQTJ5U1FYokOVh
S7N8hzp51j5gp4FRgVXX0JfUegrm1yhzJhEOgQi+XXEOns+YZJlP3ngHkyonHp1xSk1MQ5A9MCTI
ix7c2gm+Q+J6Kp9CRtPmTbKGRbuihWvNs6rKofzkUB83euXnRXVGVZqiz4jr5+hTC3oDrOUAqnff
emUbOcWTzSr9u/RgxfxaKW1nGJKGSNvnIS/ZkbVCOHuBAaZIj0MP7FgqC7U0ShqFvIznM7bHlgry
e+jQgfbQM0/wI7LHIr2TLnhYJzaXWFF+27rd70g2g3NvCFgksWrgnZ0hqdfo7H5Oied8AJOiGO5q
VUDv7gAsGNJ3gdMP8tXhEywby47yNxDIp68zVPzSPNZqBP1gsiBw7FyXZOYrvjaOOFKHHADfYcoE
XmFgk83lFgS7dhVfLtG/QDEdpsajKMw6V7NGri3IeqkS6PTJ39evqrXvX/7+1/fbgDl1NRDnVY62
G+D8CGm6hJo2TG9CrrxwESkLNyh6bbh7BgHPIjtU1QW9d/oijTbCiT8U0/fu2kWELFvUpCCSqB5A
kepiUIJFInK4C6M0kkbqsR8zWFg78IovYDesdPgr90akjtWDw7ZEdNZCmkV46KeStLjozdl3AUj0
Bs8mcPxEMozmRlBlqd3QQk2ld4JsPo+5iN5wrnOwj6y8Tfwx8pbyDbj0o7KDBvQ5MABGRwnniB6U
xF1FxvZk5PTp+npbCaSXQg6EOW7hi7x64G45wFYI1uLwzmz77NclHhNQdaD++FzTTY3OlalZ+nHD
DjoKCiCbZ9m0fB+EODPooO2+qDZ9Uy9B3TsLMFgEezmda2rAQz3PMydJWLEd2FvjAU4lOyiRbKH9
72PxsIv4706tWjdCsZ8yr37NJxmPaQkSniH8qGUnPooy/GXC8MP1WVo5FZZCDz6vMlBg5Hjm06Ba
MLsYZKCweTnxtuQq1hbC4lyo0AvP0x25JyQ/i2YEB8x/8CWy+mOm7kkN0ccRmu0dIvXrfVpbCItj
Qg1zBIoNmc4QCSr2yoKZlKaFjAsTbYBBK+QIL1gcA70vQS8awvIhqPDgGIsm3VvR3gflxToU2lCU
jXYHR9H8Qjj9UCKATa73bW0wF09F6VWOLaNgekb4FlUHz8Fs8TiFjqt/18NIE6lOPPZnvCGFH51M
SmGa0/hO526Zi68smKVGhGYlSDmyKx8ocbU8pp5Ns5OXheVWemVtbJc6ERXCzxqsMffeR+2QzfXz
GPIPowuBS84e/7znRhPEF3HVkBZbCdaVcV2KRwA1nGZHkfJBYJFWfVckiqUkoRHWTVCxV3/mT1Dg
LWMQvH5dn8qVbb6UkMibqBgHexlJFFce7eTiTVzhRoGPccHcb56ac/gMgFDdbKydtalbnCvQT3Lc
VnAXqRJJ8gS1bIPauXUOAtH1Hq01cPn7XyFGHjpTCYRifB2BIjsxkKoAsJN7m6dY5C3FJSQkoIBN
2xkbG7857bi7wwtuS7dnbQksjo028P1BpoE9X0i+IY9bCnT9bhrDIMpiUk6+OaUpBDVBNtS6Y1/z
uoG6e1yMKMW8KQ3v/QEZ/hpAXpSWaRmCxgri5t76Ddvxrp4ScOTU7vocrRyOS3kJTbyZZHzWwJnL
rsRzvABtBOABm7vpFzygQIW83tDK8l7KTFTcdf3RrcZzajh/I6CmPvIKXLshMyoBRlE+uOE0bcSe
a40t0Hk6T5MRlVvBaA5Cu+Osn3OEfW0Lpy1t6w+T8jcaWhm+peiEaEuvJg3uFl404KcFUZJqaOVk
IJpsrIG182+pNCGlF7rwziP3f4QzBJ++XsSRg4CcgS/ciSm7a3WX72YZPblpvYE+r2xdf3E2+GkF
5Ar6secUBA2bSBRXeElm52jeaGAF41xqT1T96GSKu/Khv2Q0iI8XKWbI4j2FPBMSZvB8bjw1Hq4v
vrXuLGOOZp4IDMvyB2TLApFIJUHCZlMX/nP9+yuB4NIPSrdBMYVtPpyVdGe80aMxDTmNYakEYEFT
UIwhNM5RA7SVpXy3Q/BiW8zPGHnQNxp0DrtjRx/zEk5v3rRlp/hub/DxS6N/HztN0+jJDPnJzqBN
P2gGvj0e2aVJFYxQkGxQJBEzntMb98S7uxXtLWYnhxjTEBiljxfzVCWCRwJ9kD6sPnTApYZh/HR9
ktbGbHGg57mfukEUjnfUKerhoLy5LY6RJqP4er2BtXFbRIF+NrgNx1V6UkHov/UdSDMB8Nq9NYyc
5gtv9Xo7ax1ZBH1jwFFYBK/WkxUO9AmnugXyoLfqt1e+vkybwt+398mcjndgzACfTSUKLQ6dk9mN
aXj3yAzDpWivzpEqQ/XMdGqLxkDY1pnsHvVV5s6FtF9yfYTW2ristL9WsM2bNKNBYU9/3GxlC9uY
FoFar1BScL2FtVG6rIG/WghEmI29Z6YjgCSnSioDcj/yMsS9KXuNYVrs8H4KKAgt5XRnJfI+cMoD
gLXF7lobnkun/vrxCuTWCeIhA4QwCnr+YyXc0vapoAhxbxse778tjJVG+FrM00kNSCvrARdjDd21
G7++2MnIZfCW+Qy/X4vsW4/UAZ6L8vW2n77YxXkYFtxjzJysYiSGQh1PwhaJsNu+vti7FaUFRy3Z
eBegUuoLNNj9GbVWVHy+6fPLBB5J51r7KFi64/78fbyoxGVjduOSXObv9CwbD/Wl5iSl/koDBVnD
yP92/YevnJ3LtJ2Y66ov4W9yh5KxLrZugQeDT2y595qyTtgwAYy43tLK4l/K7bY17HlkDmKxALL7
IAC/P3Ow0GKvvY0SGIIf8d/VH2jTO1U3I1th1D/wDebHYbB0IyBcOXmWUrt2DA1vwfQ8tX/ehmPW
7Qun3tK2W5uH5caNpOgH1k2nsSxfWopaFeG12fFS0cNU221Ef2t9WGzgFLW8UZ078wk6xXwnPFLu
o6LZED1YCSfCxQZGnUPmM7AfwD+DNLSkY2Incm75fLy4YhmzxfVe68RiK4OMgaRVXxqk5nO5IwBY
krpVH66v0pWPL1FZUTZlOOfCfSB5Ch1tG8SdgDbwbR+/BOV/nf94LgvXy5zxDuiRjcFjIwmb+h+3
fXxx96KQDm5hiLZPop5lB22yGgW0TGS02nhzrQ3N4urNywwiLJrpE28qlIYKUowMZfek2wjj1r6/
2L1IUcIIpLQauzdvY1GZt7G51eZ4CbBSaPizKR1xuwiUNYhG9gfmbNpxr+zeYLF7AZ5eykapPgEv
bo8Ktf5P6aCCvUad5y7zmuK2M2ipokshd9C3kE89BT2y1CMdRRwG48b4rxzQSzBVgdHg1QPGv/cF
eaDI/j6OA17u3Xyj2T2KYf+7AWibAUB0YGIni6hJdFiQXa3t95s2wBISlYMLcyZVtoiu3N6dm31f
056SJ0a029Df1xtZGaTlixN3JdKDhKG0nMM6O6GthCaGw4sdkyQ9Xm9jZTUtkdd2HmUaQfL+pEVx
hsrCB+BEb2BifXbIFja/steWOKturScjX2I7TC69S0cWxiRk3kaceDnP/ic/g2t4cVIQnZVFI/Vw
ukDHVQWiGNIN1oQQDspfZ5omSA9vjNVaRxaHhu473dhWjycuTfmIMiYXFcrWu/Hrl1b/OrCxXhUS
C5k5jY1VCScQMYQxs7dxHayspSWOSrwcVVFQLDwpDsUROeRg/AVDwvLw9fpCWmtgcd33Q0c45Ab6
E0qfyw+ilF0cXOqjAjOUG3H12lpdXPpg+hhlNRFPyhHfwNXIjnjlRHfNGOrjkLdbQNJaM4uDox/g
x+xiG5xID6ckVbjB5x5aMbu8aPtjoyRc364P2bvocxj+D1zqeynL4Jp7kqwi4UM7FvMzaSYTxcBK
ijJRfd2AogsIda/CaCw+Oqnpw43GV+ZrqdXrB7LLlWj1qapxvAtgWjEklD/XLYQQrndvrYVFkCC8
XIXBAGZGDM+qV27S6KOuq2Y/SRhVbfRiZa6WwCn1GnqR3cDxpap6l6bjJ+T+9KFv+VOG9+NGT1Y2
/hIpRViZ1gOkJk60M+MjkifTFM+QDbgRaFgCpT44DtbXuKrSoGrvK2jNnByy9dZdG6JFvBAApvQV
Sv1OVWfsQc1TdvwTa1bILMN/YgtQXJvtxeZUmc1GBnOsUx5N6pHCINO6A3vOtDzctpwW21LmgVfz
6OKz1o/iWxqAGgW1pDKZgmpL73dlqJaKuD7YiI7Kmv6k6zLfp3wYD1WTdjticF1paobdTV1ZCuK2
BVGRyfv+NKKcLOmrnu/HqS9PXQPaxPUmVq7FpWm9BD8sbJtxOFVw80Ph5VzuUh83L2pV5iTs4WDa
dmIfXf50vcGVPbK0sVdd6NQ+zJ9OvjfLhIb0C4W3+cYGXJuYy6L7624cOR6sktQapEw6g+ZTlRdt
mW4nclfv2dSK/W2duHTu73Z8KCpRJBJOynH0LifQlWcC6hvXv77Wi8VOpOXUOLWl410O2OyJNry/
q9oQwuWKRR88PAdfr7ezNvf0v73gkH3JUSxgH3QPDn+tHpQ7HcQ0vdXtCIsH+QIzrduesN5i11vp
0GxiA65J+JIADbSJxzbLtNaW1GLHIzMxG8Fq2FB3so4FgfzVFIHZcX2UVr6+FLvIlfTKVFlg1LUI
D60N2XGGeNiNX7/MzV8riRTEK5GMwmlF6rKM2wt2n/ubZqprP35xt2oUiKQ5wOOTDfz+OWWuvJ+g
pHR329BcFvBfP75qGhfk7svrhltMa4uBr4Xc4l2s3BRL7Vuk2v2+ygoMPLTPkBZGRgDEmhqqm1s0
i7XRufz9r9+fpy1xCjHP4N5Pn+RM5thccN7rg7P28xe72CqotE+ZxeBg/MFsRU59X5VgH5ZZG9x2
Di11KgIQcd0xdUHqR7YsbUAVdlxnI4+5NjjLLauKGaJj2XSSDUImrrtgJ3X48/rgrH18sWU5HAAh
3UGnEwnxzOhCM++tJFsH6MrXlxq3Ip07YWEWlccBaoli3SDnU0XDp5t++1LcFge/j3qS1p50Nvr7
fMDVaFvv3+sfXzn7/8eOfoJaJVHjZdXotoBl9IX/U0OQrQU7/UsIqcaN5bk2Rou9G+TUFZyjgiq2
HGnwUfThHSpam9tW5lLFA3R4UTMXSxLnWjtdVOG+NKTeWJorW2up3dHbCkD7UOO35wP2Ep+gd1Dx
DKs/rKPbkMWllm0FrTkxuZeJUModdjSEai48kLbCoLUu0P8ePXAK7WvEDfbUtiEY8AOLJYmypO7z
fGMGVl6NS0Fb1RgXiT0Au30kvlFfqO9pV7v9DpxRjsqeORV3aUnDGUqBsMZInMir/r2+htf6ttjc
qBoEsxuyGscRmfyEaO4l1ikgpco22bYrq/f/OPu2HrlVputfZAmDjfGt+zindDKZHG9Qkp2NbXw+
27/+Xc6nT5qwh/ajvolGHQkMVBVQrFrLZPTwik46jaYJXv2G+Ds4NfJomjCJ1wdga93YlAUBiLzL
lhkABJSfeIsTdwcmOrpsLI3FyU3OjtIBqBqaq/Mp792LqCAcxCh4CwEJneWWYJetD8O/Z4FiFObU
mCFIFOkoqYpvAueWD54ePoB1tvxwfarWg8QbaTWTr6OmPpAsbTifkioIIq8iP1Dd4zyVXl7cVymu
XaA84xt9Wc6rJnWHbjwVhoucT2pILtrjQLL2O4W0HSqQgLFlv7uu2UDx2royNm+Q27iodOXzqa01
uBPdS01QzI/noj7xX2IZHLtm2OBKtxmbEQm8MREx6hXmkxTwljntkn2D0p/ry2NxRZPRg9atnuNs
kVBzgszgrpWso8dcBc1+clU13paSJIbDKwZQ9ZR1DoheM3WsHfobp/H2psa5yeUh0gWK5i4ar328
XmMv/4o9vdldn5+3zZebPB6y8Bep654BxRnyR89/Sfr+44xiB6gMHhcQjV3v5m1zArDIiPa+Htqq
Z+RUDv5hkuy3yP2HsvMe8jJ9hgbkB8eVN47I8Hva6LmBEDwstc6ee2Bckr55glDYXlf+47aDvG21
3ASdzaAPnXy/dE814995ggsLpHq2snVvWy03QWcgFQY0q2zck8gLMH+RBCzQUYKXaH/nO2G8Ja5h
G4Ph5BzqWQIF8LhnB8NHmvOXpdryO5tdmU6d1ryYatZBynDae1q/rM/OXvgzC/NvAR02vNs2APdv
s+qDpirKaWjO+YDXyXosU/Cl8bvrNvv2+YGHhlOPoXRR48/Ts87HI0V6rl34M4eSEbhW9yIZPuSi
eHCWLf12S3cm1ExJSIKotqJAZ82Agv250JQU/KrONxQtoODJf6kQg4Mbn+ZAWvf35IFnuG+ELNMz
dYthD5WVf/6HmgHLypiUHTyYUZ5duQhaKAV+llIFF0fUw4aP21o3fLyHHJznzXn+BBzmBwqsNNTU
B+/r9XV/u5Qu4CbaTKHSHFy3cf5Ua/dEfdTfALrCD4lKIYqK5YAAwAvI1FLwl2IfAe3Yburbn9M8
0fM0bD4rW2KAydyhKV2cAMekJ60DlLmD82QHaXK186qCbYBDbF0Y/k+hRUckKh8eNQRWdjVKqA5a
cLbrCDSGr0/m26cwbirFz20AUr6SZ0/9lLVRDHTXF1pBn3xGwAd5ciBR8n9bT0YsUEEYNpDyUU9J
2f+k7TJ/QwZx3he5+o76+/nb9V4scc2ko6hbXzrg28gxnmJf6+HQ+3hiFhOvdp2P1MkA2qON+GNZ
HRO+hhpfcJysRe3KXeKXRKLkelxGtgeF+j/XB2PZlU0MmwY6KAUvev40+jR9EihL/KbKJWPQZR75
d5SKlx+ajvkPIIoftjI2tlEZJwGwgCNj5gkNZPvQnjSEKu5yB8WCorjVrE1Qm+og4oCqMvWEXCUB
oofzneihaRLSTTSAbRTr768SZ8pBWi4GhelTrpHaktlY7sAZJE5Iu6QbJ3CL55jQNtp5eiUIwSMu
SI1PKHq/Q/YJufYmlYeq4C/XTcA2ECME9H4lUbIhsfqtDlG0v7Q/Vezd+2BU3wgyFo8JjJNAP5Es
DN0qeyIUeZAkdHpwLYC7B7HA3QEWxRiEcqp+S1rVsjWYgLcZ2gAu4SNWhk3AH/MS9Xi7wW24OF2f
Mdu6GMcC3iqBr+b6SSUzCpwlHk9z6NbHuyYrw3tGXHcri2eZORP25k1NuLRwlad06dALQOdqemnx
7hb1HkvZk0uoQ28CIXKzIlmUaVirToJ+IqGgHgFPB/iLXf18fc4sVmaWH9e5ntwOtcFxpH2cZ+uS
KVS6Tj+qBgyL17uwrLtZfjylGXdzrvOzDtK7oS0nHAdBdHC9cdv3G+4ONtNghqbtqtXrlu+prhRy
bt5z5W3u9rbPX39/FVAS5WcBnrdG3FM991/gDYYdy8kWzNdisyYUDuoMLmgkwuysm/i7HANwUw1H
3Q3HTG9RZ9oGYLh52yi1soZXWOJYuj/6eXDAJNMF+rYqH24i4eoJ5BOzYNmZg/vJ9aDKq9P40/X1
tXma4dPJNIHnWbvZGbpRB8qBlm2hJEDAs1KIc0m3CBLeLl8L+H/QcNjToe1J00ftjfsxwSN2klSP
0kchLc7+U9SAeiTGdTXt5h9A0+rbzNfErqEyv2Kq81fnhnr9C9Hjh7KqgueQer+vT6Bl9U3oGgr+
AFZJ6+w8Z+N6Z2mmqMrKz7c1vlr1K9/QMyRviizE5+PQnd7hsBWeF4zhttYN3wZcE3Ie6Z/JkUvy
OHt43yyIs/Htayv/TQ+CIeDvb1fJEvfTIPDtPV9FabysB9yrobt4Al/nbSMw9vBaDLiDzDiQRG3t
8ujPLcGFFd3WuuHYOnPjtBVr67xb8XYaDD1gId/Yd2zzY5zaRd7GoIqmCBsKgK4I0JtlVyZDu6vA
K7i/PgJL9DPLeonrNHnhArCCsuXseey9hyT1X1LAINNsC9VjcQATokaU7EYNvSO8s+lljnAqxP65
CSO3zJKJQWt1Q2OKmIcRVOBUgFBPhYIQPJd0FFUt12fJ1scaG195GThvkgXlW+iDc12eUfX2j0gn
ue+hyHm83oVtkgxHrlsngepZjS70EvgPMk/5XQU4zG0nMxN9hoIGkDOBVOzkFdnLKighAvm51P5d
Bbjb9RHYJslw5zYts0aAzgqulgOtkED6DPpmhb9PxSw3zNXWh+HOXovq/q7yCiyEksGvPPZAoDbl
rT9Cs6+ECNptQzH8mra8KQIeYygSbGaPbdh/FbU7vPOBr90ITLaRGM4N1bqycbKEHF2Q8bOh3zV1
sXchYnZ9BDZzMnbtjI2yl2FKjjUKzGmL5JgjWLCxCpbGTYibyD28fTGN6RGQCAKXEgpYwTd+W9Ue
GCz/9raa0Nj1KKaGliWS+p2Dqj3UlN348YYve9Bk1IWe52MvhmhqulMZbxF/v7mmnBLDhxcwtuFB
C1KbgYr7ByUJqvyl5h/Gtma3hAl0sXb9KhL5qpvK3oXQKfhUZki5l/oTy6p8Y7+3DWBd8Fetzyl4
vumcr+ncuI13owKD+aHLwJUI3YAhv4ktGoMwvFimfpfhtTw+CtV/oYVq9iKGhV63fNsYDN8Feeig
U8i1H1dalnPI6L95S52VzUltrIGtB8N1cxekiUW7KjUBbY3nWZ3vRuif3zE4wsYgVov5z9EIM2S4
byxYQvXkxMcu8MidBivnLvZGeoKYR4HjUTFvbAur0f+3H9d8P+NzFiiRJsmx75anIe7CSOfuU1NC
mZLnkEyOz9cX5c2IAfEsw6WZj1QxQH3xMfHHYh87HMD4LN/CS7yZq0PrhkuHyuN11xXxEVQU9x5Q
vXdz0TyBL3jfiLg5Mg3ZSU3YxqHv7bVxw/X3V06inWTJl6HGWDIe7GeSvSOoetz7cXWXLltvj7YJ
M/w8noKsmsIyPvI+jSPwbhYgqO7bDQu2tW74eQ1F7yZeZvAwl7I7syzPqz5ClnGobtp/uGu+2GjQ
lbqAv8ZHyVj8TmEU7xzsELfgb9C6YU5LPIysz6D0Bp6GxYkCt66qyFnCfIvTxzJB5hNNFs5QfWVL
fMSRCXR9GfglwWC7lbx6O4C4Jpc6FKMUsIQro6TTlruQddWPClUOkedTaFBe9ziLZ5sPNRBQZODJ
R5CaqviyxF6FZ4XynKj+Pg3EpV6y2zzbfIrJGR5eq5rExwKwt50ENVSkW7FFW2bxNWHsFEOCioAK
m9Gxr8NLPCXPUzCWK6znmPrFTU+9sCZjx5jnEFSsGY2PY8zjyEu9OXL41kuFbR2MzQLPriIIFqKO
sh3bh1zKk9PKp7Scu6iTlQagvtpwaksUNJ9fYoKnvyCHQOHk6Tsvqx+95VAK/T1NqrsO9Wx4D/51
3bYsPZmvLxWJnUqszp234V0Yfm9l8IBr5K4NJkCh1kfg/qYDiWu+wlA+ekoB03sEc6G/4y6O36zR
+SEtwYN922CMzWOQta56NaGL0nvOa4rcYr2bKvcMWaFjNj8F7VYF0Juv2Nw1316CWNZxArLRoywW
HAzZbkr0pZPi2LXeOz3Q8+CEz5kff7w+MEsMM8kFIDgQA8qFfYp0MXgEHdyOZYSaBL6F8LaY9n9e
YRKoU6ZJ6hwcJ/6RFuHBBdcZhKNBgpdW7X3qlRvPJLaRGFFgqrE/FU3uHNzKDw4j+HLuJFSBnq/P
kyUam48weCeoCdSM1kjZltmd60BTdSd8SOMdUDwLcMz1bmyDMAJBChp2iHMQeYgVisSJoNXeT6Ed
eL11S6A0yV9LqMi7BVSSjmWKK81QEQiCJGMK7vou3k1eoE/X+7GMwnx3YaWkXeuOeGZzs+Ij5BMg
w5UmN9E9cNd8aenjwJtqKKsekiHYeQBhREwOWwomlikyH1oSQpYhqzx19HCLv8fB0JmGqBumbEU5
Q7q3i1iS6w2aEts8rR/x+pDYV3HAObbfXELZ9XMNHcr8XcyAKtgIW7YOjAPiAtbBHDgI5wAVgeyD
30r32LTa30g92lpff3/1+WkJwudJYiGAgKCPyzzL3diPxafrRvR2rh/rbDi0liAsgoQ4+Tx6Wab2
Mugzpz12qnOq+hDjldDNjy3o7XUc0QK84urEqzyBQ3JIAHj+zs0FjzeGanF/MzsJ/GADuDMejqlm
xbn0wJMH1c3xDJDvjbNppii9BrWflGt56BOBDTMe9D1XC3TWr0+nxbBNbsEYXPxppxN5cLuJ7b02
O+dteQcmwN+dO20lZSzB3mRy6AJUMuYZtG7rNs8foSXlvVtiJQ7Ka+SuoHyCVmme7W8akfmexTvW
qLgiDuo+ECEXP5OnJq3Hp94DgaEquTxc78dm5uY1O2xUPqS1PBSxLo8DdeNo6Oat/dFiWeaLluv3
ydRNcCLRjM7d2FXtDurc3t5z3S2hUsvSm69XQZ0Jl5FWHqYxPw+dV0fL1D/3nasjZ2Y/bpol8wGr
HRKgQ2YUkC+LWxyJcJdL4Xt645hiG4IRKV1/4AvA087qHDwCjFd+WARvdlCpLk/NPKQbkCHLWvvr
Kr0KadJx5EAL7hzqLpM7p2SoBgwLdWPrRsBMgKcPp2x0DmCChToGKpfuPCm2sgE2SzLipVu1Gse5
AnbaQHNh8nj3tHCp30HG6SauQO769O/p8ZOMoAoQi+wXXvZehoF7l0CwZHebCRmHHwElqs5fdyvi
lOlhYo67q6W6CdeCbzfcGOC2wB9DxKYMm9aX3k+6O6UhWnX92y3HdpMeAOoEIk7xCr4vkaWveH90
YnavG33W5XDEresQwFDD5CawAHfNl5o8H6deQa76AFVECiS+l+6F4/KNhbCEcZMloADqS+SQBjso
Et7Von8RaZ4ecg6JzcZ1d4RO08auZPE3z7BZVE4WjcIrzYFQVezUyJzIrdJyI+1gG4dhrljoHBp9
sTx4TP+oagjkSNV+Gxg7QXDmJyRUtpIDlvDkGZY7ll2ZjhSuBzMIvyiATh+rVoChBBfdgxu76sak
kGcYcZlCXGksnPAgUfC7E6ASP89+ATLdnJDbJs18t8kcqKS5/uwcIA/ynoL0CZc1/S2MuzPnsoRC
Zr1VJGVZHvMJB1ad+w5K/A6j6pLue1jMsbrPIchZ3GWD9HfzWDu4BouRbh2CLOZmchUUXM1dm0/O
AXie6VcOKuQPqJlxnq/HAFvrxiZVEYhtMagYHZx0DFFWBC09mqbNxv3Wkk9hxtbEeBEvhJVoneqP
up2SQwVdxygbxnPnzL+KIIOCTzFvbFUWi2bGVoUAzPpR1CFOcrE8zpJlR5eM7XlUTr2r1bxVqGHr
xwgAyMX74O6hfA9uYHjnnXSWHbSCWrZRN2PZFJkRAujKOSVztK/okzM+pjgt+O+vL7etacPpM5LJ
1AUx7D5W2KxQ4xVHfnFT6TrH8ezvnbbr8zJpOpdDW/oTmU5T/Yslt323SUeQrS/hLgR19tx7IdO7
vj6TrV3QMiV0td1XxyeUuGbgSfLDQ5Dy7gidZmjV9xSolHG8MZVM12Dyqot6gbHQLAgPYIUN9rxY
y0+XOjhdX1OLC1PDhXE5mQCOcsPDGNa4eoFoM4yKcGk+X2/eYu0mIUEn3UxAR43vO78DX1V2KkfA
XpfimDS3PS+71HDcKg/BXEEnWCUrDqBL3FEP9Xqok78+AtsEGf7qAPxTOmzk+yb3d536OiD9cr1l
y25gMhEUos4rPGfyvRQk8kqcasiAFE95lJkboQ55oxubiRpeC10KKBIQDIDFp6DqdmEDoVp36wz+
pzb6jbdSavith6NTJvna/PCxmB9apQ6olv7oqX8D7xj4+UHlzr5QqAkut56hLEZlchVoylkwNAPf
h82wI8Vy37AMZeD0IV22opFl1U3CAtp7eQ4FZESjXOAJ7cMUbLEA2z7edOc+RMVvi/kq28/+EO+C
cFc6F5xs99etytb++vvrcBH2qMRw8eUCGSEQAt7jKXtXTYCi3IbAA9HyammvutCLlyzDhC7qGTqa
TO7hcac0ZhvVvRa/MKkKYuIXKk8xQ4q599DK3flLsAvc5qmZiyPwRrc5tslWUGriN+26xJNcINj3
pVzobR73R1v11fywGDipVvaYH/epzn7NnopY+eP68toM0/DmEiIc7uyj7QZFAxVu67HemHab4RiO
jNMbKmAIEXveqTt42BGqC+fSVxe/T/+9/vGWUGRSEAhRDLMs8fGt/pj334fynSg+3Na0sRGXvBuS
vkXTsc+jPvwchB+H6dv1ti1zbnIPtJ7bQ3d1/ezpU9uLaMr62+6dJjRqTJCSBNYAwaD+Z1hQkpjd
leUx8OajAFTz+tdb1tXERi0A4lKNaqw9qAzuY+8s6O+AF3vlPl9v37ao66y9svaydwJNAozBHaeI
Ox+m8l1ctofrjdum3th9h1CgUL5p0TiPd3PztZ43TNHWMP37qyGdsvhS4NyTMB1DZzijJxY36vf1
z7bNieGlae1no19gzof8WwaKocmvdp7YgHnYGjccFVqsIHAoMOECFPsRC/ldE8z3Wbll7m+3T0z0
kyLY07XAnFfBp0rcF6TbE+8mfj5OTMgTJRBgIgK+JAkQT9m3pTxAJflwy7QTE/G0VDH00luCw2zW
/0QW4p/Eb1fgRfJyW/uri70y9SDRoJpAzeh+cY6tyw4BwIao4dpw1LdNkpj8AHkFDAZYIaC+WaN+
8kin39e/2tbu+vurr/YUpDBAOL1u1+2HrnLfe4G7MeG2pg33ZB0y+TpD01DQforrcNey+iYrJ6Hh
oN1Q9EOYYK6Z97nBy4DfHvtwC0BjM3HDP8N+mD2RrgvJPvdZEOXZUdQ3kbPCxA3/ZFD3BY6p5jj1
PqDuD6xUD8iw32YkJoIs8SH33c5w/tDNPycFAWVnPP64biiWWTHxYz3zU9wT8OHB9DEMk/OUPEl6
GzwU8ih/WyE4LFGtBo6HPeP6lM2fMw0x4WDDDm1fbjhmm3ZNoPwSp6L1Djic5RLuR75hiRYjNzFj
8dD5KRNoPC8ylOsnR+pvufzbezMxYWJdFwZ4mULTKfucFn60zGnUBs9A1e+vL+nbOTRiIsVAthr3
gqKDwCFPmY8kHa5M1dQ0ETLFXeRX+mdAxk/XO7OtguGyEA/WSenq8ABFeQnqgTGNBHhCTqGet15M
QljLf2+beFT724oG1KWNcZVjLZpjIAABLfq9H37T8Y+5IlHcTbvkpjwaMXFjKHOHKumiYa9jfTeC
sE6lS3EYA5eers/W29ccYsLFWtZI1voph+zRJRfTnT++H9uvZfFjhLzN9S4sC2LixLiXB2nooYs2
hbz355E9l8XWJdxiWabiDLjHwbrtoO1ydu6F87ly6iirfmbJsCfdTuubYMXERIdlokuzEVU/kLT7
EZQiWp07xZU839oKLC5o4sEAb8DxMub+Ph+qfUPCdwt4S2PwttRlveEXlgBiIsJqQAQ614nDQ66y
6TLJrHvfT1tKgLY1NrZg3iw11zEelMCTUPX72ml8fahnV0x7N0zFP9ctyTZLhmsD/lFBGzcWB6nm
9pRM4LjxZ0UjkjvLEV+wpdtisyrDv4MxI0FQMHFIav5dL+F0Sukw7IYgP7h9nqCETY4PLXM3cgA2
HzS2aihsgQfNn8RhKvOzSv1fYly+gpzttHjju1BvqpFZFsnEh+mUJ4EAZ/th7uJylwjS7INiKCNQ
HG3JuVuM7D8gsVVzsCqyAEpAS3PvQZbwLq+y9LZjx39QYjVKtIG95wcSzOSdL7OpP9dgabgNFELM
WvyGJeDEVYzvnabbpQ4HspmeMt3etoWbGuCcNC3qIzIPldpNfyQ5aBcqUBT+vu4ctqlff391wE6y
RofQJfMPInPZeE+qaUHKkyVTvGGmtg4MHy/JxIG9H/1DSZdur/DXQ9AQ/uX651t8zsQw0TaOJw98
u4c5c0+z/JqU5UMS+HuysAeW8McBVN3Xe7KNw/BuKNWXTs9RRat6R+1BTdgegoL8e1vjhi+7PtSk
Whp6B08mU3gURV9MT7gZZ3wDEmeJgSZwCVXf7phR5h3aNLgjPP8FJtCTm7sX5iwbY7B1sS7RK0vq
hduINHa8g6BSyDMZ+uZxdjPneaGUXbhqoEt+fbZsPa0R8XVPKZ/SZsFslW5y4ZU+/tFc6Zf0OV3F
V27rZO38VSczSvwrL5+9Q91DgIH0H0Ek8T4tk0vMvC3OaItNmQAmRaHkM3LqHfLJH94nXl0+MjXh
BeX6EGzNr7+/GkIJ0aFOBGieZrL9qSVksvxmDD9fb922CoZj564DLShNvAPvNYuU640H2lROukP5
J7QHhca/t/VkbOBduAxLrpr8Iw62T23n30sftOl5UT4Sz924P1p2U1NvuxVSrvJ6+UehwRmSV/fu
0H5EQuPZBRzIXVnRro/F1o/h6QL4mTbL6/hj7w9nmnwgLa4yWPKT27XvddNtJMQtS29CYAmK88Oe
l/RQ50zf1w0jkaOwc1wfhOVIYKJfgepVGQW///NKxf+y4NwMHcIsf8IlKtvIW78NKA6ZidJBxZEz
QMJVgzezwbk58X73YfAeF+WTXkBGh6qHOoJUSYNxTZ+aaeuw+ObEoVtjfThxqhhslCPUr9VCwSgO
vlC/RP7ZEcMtW27ITMxODlkfQbweitR110J0JdbHKd3k6rIMwMTpeEEna7cpIN+drQp5Q7qcfLVJ
oGpr3Qi9ScXjsZ4Uv4xkjl/0kPXfghjELtftyta6EXPLUNMUPD1oXdQkIixoDkvcbGFybK2v1vwq
HKoih1C3UtlDHlYg9qaOQ6uHsGNEnW77/LXjVx2MfYt68WZJH5KeQbNUkBqGq/052V9v/023g+EY
EVcTHWjutsOln4V4UXFS1w8z9McPDkCjW6wVbwYodGIE235RWZJNXvxJ46yja++BuGkWzcFyyaA7
vyS3KaWiI+NA1YvWYUU7QAZeEudB+6x6GudsS7PHNgzDj0mpKA+rJf6Uc/FeBd5DjUIjsP6qS6yL
b125qZltWRQToDNq6fMmDKdLnkORm/ojGF2mJgYQhY2Hm9bdBOrwvqldPMtMF9pWjwmvf7ZZ8R6m
cFNeFuXzplOP3cg0OIsvHh2BFSDAbqs7Rv3U3xjAm0cFdGD4NXES1Pz1tLuA/8k56lB+llM3H8c5
6aJiexy2pVh/f+V/eNivBygc9JeEgh93Brkf0Bbl+zBm7Pm2lTA8XLXOTHnspQ+oWhj9+3TO1E+/
nNjyDVcytoVrt+191HD0ks1jNdAGxguqjB0FgD5qHRCwCOV8Hh2QPIN1x3kaafBPocKnML1JvxXr
ZPh+HademrRV8lCPVV2DStrPQPRMvU2Ovzeva+jA8Hkh+6AnvVSfwDciIVo5fB1L7370l39rl/6u
R2g6xOkW2ZIl3pvoHtQTJiBk08WL9r0HgbU6BOFANkzaYmsmjgdVfypJ53HAxab6/EeGnJL0uZBY
nOumZvl6E8VTStHGbu6pT30P8TedgQo1ccCbcr112+cbLt83qgrdth4ubYjdu5a03M9Zl56cyb2p
RCpkruH0HvGA6MbSAnYQhGmUKOK/m4dJfLo+Atv8rCN75ex8aAH6KKbuIkpRfSGKLHlUNGm/RbBr
a3/9/VX7gk1pD4Yl9Snh2fQwo3ICnPoivOUKi8kxPNxr2YCCubS/EFm39DOdxql4dKmQX6BbGIsj
/gtKNtdnyhJ9TUiPAvMB+DPn5ZMAf8oKci4j6kJ2ABzLYt+x2zTiMSbDuXsHWXXieSNOb+Rf6GGm
EfN4uHEHtBmssZ/jGuvnPBfjZSrj6ewMA4PEktd9+R+k6ixdmAifMUaMmEAF8qlG+dI+6Tz6gG3q
ozu37un6Sth6MFIkbRbGJOP+9CJ61F5GWlN3PudeFXzrJCjPNm5nfxb2Pw9NITMxP6rGb9AfmD/N
Hlu1fkKmZgBY215GeqYVEKZNO+pT5UzJdPKafCH35ZRpZLWcqkSZpFZVHflS8fhwfdwWXzKhQsL1
QP+Ujv0FhzC1SzJoNDpEbdU5WTYVEyQkw9jrEtXKF8rKGgRE/j00Ab1olMu/YyXxyNO9xPVtirmY
SCMutH6QuEXuYCzzEpzrjvhT1MtOfKqmvtt6KrQNyQgPEAkfmM8wpKQOs53OqvdJ8uHPCbbVabGb
NXTFHBVvsX/Z7NLY9yV4JGTvkOYinak4JDNY9nTvtHdsXPoN07cEIVOZROas5A7yBg8ahV0H7cbf
CXQr7oCDcaO0yrbwCzZLM8IEZ04/eZPuLzQHPXnbgr2xWje3W+yYmuiiVveLdot4ukfQ9ndlqrP3
IEiX36+3/vYUURNeNAdQzqoFjq9t38cnsAeGEY1ltyvdiX6I5WYK6u05oibSaK6n2hnzcrjoIW2i
soZO6sA2V8A2ivX3V/smQYoAMsnEuSe8UEclORABBbRlwVUTFTRuNja1tz2EmoCj2pFzCYWF6X4c
Ki8ql/HoheIMHrtqtwZt329/OnpL1v1t/0Ae/u8x8YKCmt6fsVu3RbHDdYkcPCQkI6datjiL14PX
f2M2DQ2PL52YDsyN+8sYpgEwa/KfsAyyA6gM2A45KB2FJNmqS7MtkeHu89zNnZchj6C9ZGxcFHy4
Gcry82Et/G76wIcOM8HjMn9/3bBtBmccDOa+B/kOMhcX0nF2wktv9qVLIM59W+uGy0Onwhm6WkBv
pVs5c9MSycHqpkeNkJqQpXZpXIdRiZRLWDQ7mUNzrB4QT9bDflA5W1BRi4GZ6CW5dGG+zI17AQ2Z
c1cDIyLKot6P7rRlX5Y1NyFMyhUOzWbpXjx3kXuILy67PzdJUUz+QzjVYuOcZjl8UJMJCwKYcwGx
vvl+5v73BJO1m922P47LSxKWj7Ihp5p09EwLkKJrx3t0QALdpTceQqkJeAIRZKYhpksucsqeUZZV
HxvlZhvnmDcRPLAGIw60C4FCr3BROFCXJ54JsR+D8pS0DJKQITTpRld+W3nGt2/kllQANUFQc1BL
dCkwnco9QQ/tiXvuJenaOx36j7zN0x3kEB+8HipvM9Li113KZixGgOhbRcA34zv3oFn2o3xA+ngU
g/PQBXkf+STZ0hyymb0ZGILRmwcNYpu+DKAmt4x7us4lwx+3DcSIDZpPHBT26EDSokcSE8k5nYYC
bJ7Fr0XmW+R7luBtwqFEiC1HqeX/h6COP+rEQ71ehrNa4MRnB+XxG+8illhqwqLAKVVQ1vTkguQy
e+R8jp+rdlPE9k9u5I1tyERGjUp0FZNN8FLq0l3Kfd9pQIvSsvSiBPRA9fe6x/5+7stKlV/7BvQU
z9In41zvi7lHkeUdI13IBSgHUB3+UQQT8d4JPtN8jNSge/IvZNlFoaMiBSFEswtbqgYaNXFSxiTq
cpbT206C1ERlzHhSAW80kfdzX86/knrqdDQuw5ZeicV0TVTGrCYf9fZpc6EsqZ7Hqnqf+2V/1EDj
n6/brmWluRFsgO33sF8m/oU4w/SzjkOHRnGOhMf15m0DMA4ccknHocxYdZmFVg+kwU09qavkMVgC
trEXWEZg4t9U3DDoVNTkwpdiUpHuxiWJungsNsKxrf11aK+PmhKlk1NR0Ute+c189MahVS+ZKEu1
UcVtmSMT/NYXLE5dKZcLdbNnVUDBfEyHD8CNb7Hi2DowFkFVHECVtJH3aiDkmKOICeoqvYoC0d2W
R6QmFxoyDQLJarJc2o5mB0gAO98KX8Q3kVaF1BSgqUNHJihc9S+jjKcLn4j4F7U0dMMHLBuuyYEm
Uq/yQbPkX1YerD4Q77GjM9DmoyyFFDg44GrPEFQ6gE/2t7nF+iWvbEpP4eRP2vUuuQ95Trr0H3sS
xO9Dp+EbRvUnAfpGjDXRblI4tWgyklxKnIzzE0/pkiEXDn6uPaAzqIkjVZrcV4rweTeSBZocKWfE
eScmwr97nXKql9IBpfNXqMfX/ee2CIvxa4Lnp/qJ5SMUhjZOARbjNHFz8yKHZOw8+Y6RIk6/LM3M
gVUACiqhv6qFdqK6sSPjuMHHYGk8WtX/7xhQ9+VDKwLv/D9EIttQjIOGAPK9akpaX0g1f5LITR51
MrNTxTl5uc1ujJNGIgaATJVbXbiE3bRy+KATMh5Q03MTvXxITQiXhkQWQ2a1vCBZTA95B4P0cNHe
pYqyjcyh5dxnck+VS5N72RS4FzWE1a6c0XCecD/yXP4xLon+dH2uLHHbZJ8ikC6QIzgHL8DcqDsB
PHESZTrpNpbCNor191curJB15mk804sXNOIggnTeeaonwNwXZA9asGIjVFhOfSZ6KxlchwfA8148
tujdOKFh0BzgmJHmy4+hq+Y7UBFuRUKLBZvKKrU35CMIqbD6xZLdEbdnd4nATjHI/+PsSprkRrnt
L1KEhCa0VWZlDWm7PKftDeH+3C0hhBCa0a9/J92balykXmjjCNdCJMOFy+UMzbQRhq5psQ4jIUJ/
FKzunmfwFELQir0ULwVp329Mu6NkY+tRGY+zztQ1eRbN4uEJc0y/syX6AaOY5JRp9XUBb/rp6pm4
L/2wIV2GFXHIA4MMB7rYb5JhxF0mxevKZd8qtiJemnEGQpO1zyrhz7j2gimJF+fb33YsYRu+BfeF
npkJNz0AqsTJF34FOAksuHCxpncp/MW2ygKOZWUjuealygAZL2B4TWEmcvQl1Dru+o4HYAqzsdkC
9rj6cw2hFyEJskWNc5yTZ+OPcZ5QFAHSrr/vBz86xdMa70G9wc7Jinx4xNQLWIjBs2Jy/GculrA6
rD7fEltyDdb17y960ccTiphh5j+bCleYMZPJzyHFvLci6TcoI449xRbzisbUV3OLvYvGyG46lBf5
NSCuN+L0+r9W7HPAwWBZ4c7SufOGtcGcaNzqIejhH2NMzArpzI3szbGhRNa5HkVN1/p45HqODKrA
5cieQ4N/boeI6+PWkQ6Ni2pc5EAgiht25s4vZfELrn7llumE6/tWeEPRMa11h8meSTB98JeMfJ9K
ZNC3f71jKdkYwGgFf6rxZPjM2RzcsyngINGRKkuPXhvy6f52K44+2FhAKUJiTJxlT7z0q79E3Zkg
r6ne0vZ1LFZboMufB6yfMsb9q8E5rqGBKQ9GFVBfmNeKHOE9Xz9Uk9d3p33dscIbFh1rlyDbeaZV
439jRbckh9ivyNYblWu4rPhOMhFJDdDKMysH+c6fu6U6lUpEW7gexy5oy3QRPUu/Jm347zNC1IrP
lC7zl+sNZuV7kzgbJagGNgNiXIbPBOIXEhjZZiFATFfB31lhyEMsQEr7vG9CrACfDQWpIxqqS9FA
+1xDh+zA0nLrmcIVI1aEE8/MKfgc2M151P/sPSL/NnU03pU1nJtvd8C1gu0g9zTKgXC0etaNl7Rn
OahwvGNpaNjffDRLQ3MYhYdQN+rXKdwqSjqWmY0YpOG0gqfgB89CteoEHaWqz2OP0n9u98kxbDZa
kHTJXOi5Cv+teQqK69RU8IeSS70vDm28IGvgjCeKgF8YLVMAtPEiHh7GsoLY3L4uWIE+Ts3AJJ1w
Cg7wT4XTXPFAICSdD1pXG2eTIxZtcS+Qi9c6rgOcfnimmOfsrcqUeYxS9r0NAE+43Q/XTF///jJh
mOA+Mfnz+kzxggjnqNCDGUimGtMdbzfgWL82UJCMJG1QreCX3xnJXPXhm2tKHUk8tgYxHquGeZo2
LoeudWUFu4JMTe35Zn32SRAeDU3+rW+PdbTv/dsGB0q4tupmJBgtOJD8Lr2YYCanK2O6nhqW3x4y
15xYIS9LsVal8LC20tE8sjJZWV4r0Lk21q7j+zYwULOWFXDhW59VVmbvuFHjp6uD2MaEu75+vVu9
WFHKCyjrRlFdTMbme8FT1p5qzYItBS7X968L7cX3YVZY1rO/YG8iVTN+GVuaAtRSQ1Zp/LZr/G1Y
IIGsrkqROVwKFJSetAQrHlmtr/53+/OOuLb1vUYoa6akzNbnMFySu1UvP2d/WPIIt+b7eNn7zGjr
fPUVXo+6rg6ejYRC4ElFydS9hfcP4Fa3++GaiPC/E9E3QQWGVTtcEGz0nCSk+1BFOwE/xIYE8qBb
UWeO+wuU35evUYRqAnwx4kM9tPt2CxsMyCH1lUVIO5+5aVk+9vT9vBb6Pk2TdmOEHPvR7xfTF0uV
THVUkFHTJ9X27Z3WzXfoi3dwq9laqY4GbDwgXwSlImXdhdVecGSKHIqlaq6PYfuOB98K5hm2GIzS
drygfF3zqxFsNuZE+dn722vI1QErmM3I02oK/e4yYgU8oGjwhjaqfrOYLR/k6w99pZJt4/pmCgV/
MvVoAMWiR8hAxuW7eYLfzWcyo8p9lLHx0y90ETA9LTt/q5D0ar/SJLTSA5SoYtYvBcwqSYR3Y0X8
f0ZQkY5pwbfgRa+GH5q4Nv1icXkAxIQxQBKnptDHNfIPKZsfb8+K69PXv7/49CiFbNtwWE9g5p2W
pX80eri7/elXNz/8amvTkCGsh7puXU+hWu699U3f19Dgb/Jml+4gGrBzAC5IN0s4bcZJf+JBijLO
uudcxqetbD/iiahUqNdTxUZIoH7Pki0ewOsyn/i0deRPZICthcZk4j6X3UV5koeH9KnKi6MXH+aH
22PvWJR2Vh+zxgsyf1xPLBs+xrP3MQ7jU+h1G+/+jqm1s/qMsqb3vG49+Yu6X/z5Xovxqeyv9zu5
wRF39cDaLtphwetTr9YTXG6ioyex4bVLFIChs2lJcP3UHxtGCvHf/659XcsMVj0ZmlCizyNe8Tuy
1OyuD2l/V47xj4DUxZ4CEdqyQhg+RmWJDcicJg708wQhHLW1O7gmwwrhaKIKnLV2Pel1Tu9WqKLc
t2np5aTzWL4UTG3Es2OrsNN7DSIWCtgrjG3XLzD/u8uU2Fitrz6sYnCsQIaebTgl9dV1Wa1FdVZE
jd85kBKHrFHFc8HMP2o0wzHBAV7WYBDvixErxhVPUgqnObQKkaXiyLsAz2Vdc7cGW0IKrgVmhfpA
DWrA6WROGew18qwIjqhB5o0PjzEZfSzHXVl+CoPS/y5kVk5FCYZwcBJV1eYQDl7vp0qI0+1xcsy7
zf0ZRFQXcNzG6bNM380wX5L+0+0vO1ZuYMV4MHYSGg0xZiBW6puGVF+wTN/AkPssS7lRhXe1cf37
iwNOjwOwYrBcPFVdcQBo4gQR5zyLzKXJ+P3tbrgGyIptmlVzABL9elKsuIdy2Ieh3OIqOnZBO7P3
5QBNxyLBCiq+1JCPrPynlG/ssK6fbZ3PpDXVCqwjEhfVKH2fyNncBfPWqnk1G8OatGKaNLGQ01UM
lLYcgkDpx6sILumGTxB+fA7H6Klqt0pYrim2AjnNihhQEAxSyAXLtZwf5zW4K+cM/nrxP/vm2Arl
JGzKDl80J3gl8/9Vle5IbpA67UvD7Oy+UG0VIwP3cXdbfxYxaPLrsMnYdWxDdmafdXUcU5Oa0yBE
cJReVH00Vf99EP2MBx0x5aTt6n2Lymb74CGEeRrEohMbOs/PpfIofwKLe9gquzsiws7yQdsoazqJ
4MRpETwpAjo47QoOVYxQbmxLjsCwKTxQRAgh6gIIFB2Ml/tLS+8nNW8lgK6vX//+YkMCNwhcAbZi
hKYWpnDgsP+EQUf8ddc6ta3PBXShAcAE2DBPcOl5SwE8RlKTbomfuEbfimq+NjKL2RUd5g/xQbes
AQwYpJmJba5WVxNWNJvSW1oD7t5JRMsXEyafdT98avT8Yd8A2YEcsbHUYe+fiKbkfYJUzByaaei3
vMJfn148Z/13esdEmhD3EZxpST/P+qlngrBHyF6nW8purhauO+6LBZSYJV16XDNhfb3WR9NP9eOa
7GPMpLHNxwHHCvDYccLXdfq5x9F/+jfGdNHkwVRtga1dnbCO5blSrWyrGbMs/J+g5PzKVr3luOv6
9nVlvRigGcSJpRuwSIXnCxCWGHyIOCzaby+g19dnbNNvejrPcoanwUnUeGYqAgHtCyRcXUuL4+0W
XL/fOphX7ZUyAerhtLbguk917d11JNyiP7p+vxXCWshuZEmCu9uMU59QQAYicr3wmHaXxh3WkBXC
HEQA3qnCP3GS+Y9RtfQ/446oLR121/hYIazCEMJReKM6k8xkX5XqJp0HfbhVqHJ83mbZsACUqraq
s3M/ZsFPEsG8+f/zecf42+wayE9oHZdVeo6CORmfBn8YmxOsbvzlNAR4WNoAdrp6YeXWYyI4SBlz
eh5hPjyeSKqA3Ojhq/P99iJ1dcMKYJS4SETCip4F4BRsSuvDv/yWSLcbmburhevfX4SxP0wZM0Jj
p1ZIVGhT8IMewPYIZbe3ievgvWhCe2SkaVzSc+EX5cO4QJQlRsn2bo2AP7k9Ttfx+LPIENuUGSAj
1wZYufbBBOlnWbVPXHR/TWt0XqqtVNs11VZEz4KWNVvEfJaiIp+iJK2uArKbYD/X561oTgRJ/UZy
euZQnD9Gdfwxrotk4+7kmmQrlonuqqJv/BBWPeqrgRTVIxnHd0vD012Fl9hmw8xLIrVsovnMYtTN
aY2iLMFauts1u38QYDw+L8EShKcxap8SD3upDuQxaunbQUCj4XYjjjGyaTC+gpRMU1CcOEkFLiST
8ddu6si7pgKx/HYTjjm2yRG9nushg1DUKfLb97+PYz1vSXNfM59XIsDWBYZ0gRqnep7OphrHT9Qr
/PO40JN/veX4QcIfwZSgb69chq7fEk5zRJ3NlZhr0yqkGOREFd7suYQxQtQu/mnuwP6N0yrdxThI
49Q6q5MB1U+vpuFpFup/ItL62A3llpaAa1aswKaqiIYhLpezX66i+9inKZSL8lCE7ZZ0tqsFK7Z5
GoUlQP7LOZpGYMMBIE3WQ2026QWvXz1jmzLRx/UIJ9N5vR+BE8XDGzbya5knSuR7oUpzaPGf2yvY
ESS2MLCfCTHNMUvPYlHFyRBkqpFR+ph57bizCSvxJlnfDWGqwpNfwvmOZJXIa5MiS5NmoyTpmA6b
5DBmdSQYLMbOEfUwxyiBZv65Duqu+WffKF3j5cWBZ/wJGFtwNE9jiLeqnuHaQIVW57LT/kbi4ZqI
699fNFFEcRDIRYc4tqHtkkygNxgvuJQ4lu72deI6ei9aIGUaJn6PK0pBI5SFAfpChuYVMUvyAOLK
3uF2M67JsEJbtWm1+gIZTpQ043cmUbQP+mr5efvrrmGyYtswvXQVNo+zpu2bmRPywXQdfAvqoPi6
rwUrtlWK0o7saHpmVfKjn8A7BtdE5GuY7iu8xYl1ePfRmERdh23Vj+YPXCI7UOV0Suv5Q7mQy+1e
OGbBJprwucpAqq/p+crTeJjX3junK5R3bn/dsT/ZHJPAG0SG2w96kLRwcmhJfyB+Qo5NH+I9jjbZ
oUQCt7FuXV25/ogX6zZKfIL3JrmcORdLdQBiVU/HGPnzsm/FxlZ0s0k0HfXr+Sx4B58kCr22cwUP
RLHxfceatTkmkVjnKRbFvzm/wiH+NljjH9nabuHgXCN0/fuLEVJpFaS+vN58I/KzoCvAr37M3t+e
a9evt+IZL6CoAqSom1Aj30BhxtyJLFzuPNrWO1uwYrrIBo8Waeqfws7DrZov8xElxE+AYGWn231w
DZAV09D9ZhFJiug0mviHjMswryaQMG5/3DVAVjgnST2Yeo3SM1DNGT1EfqHqvFircc67cR3ifX2w
6SR6XWg80fVaosQWeEh4Ehy7Gre7271wDJFNIjF6TFDhS+cz8MBZnM9k0PyYTQPa29eAFcZ4AZM8
kl1838NWabiTjafk/7LWD5Mt9ME1Xl/JmP9gjky6pIYb7Nz1EB9Fk7wxa/K+5x7sOqot0TfXOF1X
wYtYY7A7gyHcgmHBG3h96DOUyUo8gB5vj5JjMdncEbF4qIqJayFat8bkpl9MLguBDU8BCbqvDSui
i2ipUByDj8Vv5A3Tpj72kKl/8PSmnJdrKqyQVoMxk2a1uTcDlC66+mOvxoPS4ZmmkFXd1w0rqMei
GBJAu6ZzL0R6LAYIuSgCMVKQFbaacE22FdpzqzwRpb1/LmRSf490FEy5F3tRuTHbju/bDBI1cVkj
T03Pmiw8zk0zLPx5HX299VjpOKht8ohfjEPkg8BzHvu6z5XBpjeGpXrQCTDyVQhuR+vT6dvtCXn9
7TK2qSSqol5Fu9k/AyobfqTtMB3GELuUz8gMxwXw3ZQHMY0wAJbzdouOaLFBZIrN/WpMh9sLyHbv
/RFU0WLU06Evm26LsuuaIyvgwQY1QRV5oK6XtD4UamRH6GmkD7d74Jqga6svthMRyFQNVZacYWWv
voDA9ymp8HGYhfNHkymel9OmZphrtKy4Bw1/0RnytLO/eJ34AkWsLHlgfQDEEDZI2m9R7FwjZgU/
WDDw+2yn5Fz0bZWbGXY2cZGOd7dHzPV1K+yhNTPPA/WSsxHJD+K3yVMn8dR4++OuIbIC3l/Ccplh
tXaew+FqggGpM3C2/dMEEYyNNev4/TbGbOZtW4Mu6Z/h3Y6n3jGWUZWnUbfVBdf3ret2tKwBqLIm
OXPcv3KeSe+xC4udmZRNGyHeKss1COazavgSf1x0LOt3dBiU3ngJd8yAjS4DYr0aoI0TnxiL63NR
qelhzjh5G9dkC8HkGqFr0y9iLkFxk/kFbFmIRyDxroUPdfcqoHRfBd42hO/LsTCQdvDPCcT5HiTk
TSJktWP1FqKwyVZ109UJK5jhC5Fim+XJWRloDIoW+0U6te2+ILOhZaaColfZ98m5n8n8NwEDBegf
lvn7CjY2S4TFU5jIwpvOPIMG46xmwO7MZnXZtYSsIF6n2cxZW4SnRsGTr4d404GY8EcxDMtGLu5o
wUaO0Tgok6ptknM0l+KYEC++Z9cTNZQh3QVtiW34mG6I9KHUJcp8BDG5b+UEtNc+AdQ0tiFkI4lb
0P36+MwXCKAxOBx/MbI0dzNKBvv2OZsjAo/wCbQcSL4wEdyrfg1xZ+/ifbcVmyES6W6QUF+BFVsy
CJ2rkVbjodJTvVGNc0TXHwAyEOlHDvdFaBGq+AlSm+shDsm889dbsetnS0ibNorPOvT6XKK+cRem
Qm+cYa7fbh2/QAcGrJ1ofCYo6r2FDix/Q+Po4+0D0vVx6/SF1ZgfLrTAwFzBab7p6zcT9Bg+3P66
K66syC1WPS9ENddFPxp10H5RnDM8uB+CZR93LI1tzBgt+lIrVELPo+K/iOjhtZeYXYpi+Lh1+IJr
zlqUksgpEl6QF6ZWJ3b17Vnabmd99Q+oGIGvdzakiCudii+Eqhn6CJPxt+48jozURor1PFJ93ZXx
WbWtf4x6sCrLsf5uwuFT54O8hGcgubGNOhaTjRhT0KgrJu5HZ0LiqM75vJLwMeVtxPcdY7bOs+zk
NDJJ1rOMZmRZBNYY3lPoUVBZbi9YVw+sSNY0ggU166Iz89K0x1kTxMmhBrNsIyBc37diWUS9qavC
91H75NnnxITjLyQRoKHe/vmOeLMFnUFY4jEgJv557fsgZ4X8qPTAcgLjutsNuH6/FdBaeB017RCc
R5nBJwL26Hm8wMZ81xkT2agx3dQRJXGwItNqRn0sWqBmj205xVuy+6//fqgP/zdV1CYUQwVluvNV
/cJA0e0w9PvEO2BWe43AF3koD5O4Vj3D4kFI/St628tp+hBkMNzbM/4wEPpvE6ossm6A6BQKDPA1
Ai+tDMz9lJThLgN29OG6sl70YWZDKFJvCs60R21eoQCdN+HO61hkg8Yi0D9iiDFG53GC7g9bvPpN
EOo6/39cJ18PgcjWbNYFjUE3DdBEydR7BuWUe98r1alJi13SaBgjK4gVhfpdKwU5Ge4lnslRy1zI
UQjF+beSk4bvnQzrcE7KJol0PC1nWkNi7p1MAGnNcdo12bfby+n1sl6UWeFMISlE2pKjHsaKHzyG
HWtE5+XH0HaodTdC/HO7mWt0/VnIjWwoGQVlRocRHshoyA6RnGEyBP0vEU0ffj+UEX/N1ybeCBHH
ArCBZUkdyEzEMJfqA9oeQKopvoopDg9r7RdfbvfHsYvYus1JOURXU0tAsobFnGTJ2V1V7fIJTyNb
q7nw54SFrWfOBaT57wQ8f45ZZcwx2PtyHFEryOUCTLFZsugMfJc4FNkiDkkK1eJlBn5t3xBdh+7F
PjJGRVx4Y7qei3BWHwyyv//Fw04IQmSjyUgE4yWANdfz3KT0kdKYn9XEvndgtW78/tf5iaiiWWPE
Sm/q6iYUQD6uzXBiCRDrz7rkYurv/QzyRjqvltlj8DLoqqQPT0MajNFPiuWNEj9qzD49xzINh3Hj
bHx1XeMHWSNK2nnxvSoYL6qnyZwD0FN/NFPIfrSr3oJ2vLqw0YaV/lCkuoOYA/9ZwAUchDCe4BrW
kGDL0NP1fWvnnJe601M6TZdoVf37REHX83HBg0W/Ual5NdfF77c2TDPJ4Arh4D9GUvHySdWTQT0x
Biii7/OSyJ68CVhMQINiFd5X2+OOxY5mrW10nMqBRDwaL31H4UPrI4G8g/f0sAVLe33qAzstSpIG
P1p2mBaIGArUX08e8//B4iz2JO5ZYKdFPPAkdNoi/bOQY/0RlJXmC4OYwq6VC1/s/+4FPMMVasiW
4ZJElNMTEKBM3CWN539t+9TfqK+8PvWBnRlFYEbC3JjJi77apUwQ0DuNJVxZoGF5Uh0e9bgCk/L2
fLvmw9obepbRjIosffJDlIv0jDLOzPESsoBmvNHE65ECWYb/jhlJFsloyhQe23o4afel6qqntu92
CjEGdp5Es3EYqtiXF7/P+ifDWf1uAH1vY0G9mlhgQVmBboAmWIak5BcqSxo+CAIY9ruokTR+m4Br
9WshQ0I32nLNhhX0ildy8ms+XNiy1I/JVaq58PsFAMF93rrojh3gKhh0u479RTPgxSis5e6xpsrD
MgLWdXtNOdbvHzlSmsL7VFx1IQa+yrdEQx73s4DprTrhwU/2X2E4KUpIxcETEuo4txt1rDI7V6LT
VK5VUshLlVTssW5xjfA1/Xr74441YGdJPY4lZZJaXvpiDR813Lrna1TydVwPablJE3E1c/37i0yD
x8MYSF7KSzGQdYFB7aLTQxTRh6Fqvsem1Bs1bscys5Mm+CAWpV8QddERotyIsXiMu2U9wOx+n55s
YFtZ6L4egjoMmn+l20awv/LftqVxDTWy25Pi6oV1wkO2Plj4wJuLQD6R5BG0+74gK8943kclSly3
W3HNiRX+swewhgCv+fJbaIaDTSuExx910c45wCL7rNsCakU+DnA6CDY0l4gD7Npfq1njBDtGPELs
coPPIN3839UVaQO5O8H0xZDYfC8UwF7Yv7a2Scds2Kh8fzJzPcZNg62r49BDCtZcRWVxiot95cUs
sKH5PhmA9+pFexGrAY7Jb0w7wQPQ36fPGNio/KT1Awjw+Opiljl54yuWPSSJ/Hp7HbnGx4ptQ9Ks
lSHB6PfwrPFwXc1XAteCsBdbz7euJq5/f7F9sMWErE44BIU6wH+wQc0nQLX944Jq5q70MLBR+Hwx
TbyMXXuJPEo+QLhjPatIkD0lOUywFdEsbiUf1r65+DLBRUAzPF4ls+yWu9tz4DgjbK+CCGWtoEFq
dSEepKATGQZ/dWKnYHNgWxWAN8jJEETqMuPi3uRsgNtJPmSd2MrVHFuRDb0XNQ5rmZnqIhnE2YwH
eP+Y6fSBzPrtms37NNoCG3dPpQAtHhqPz5Hiz5DZ6o5II3ZVpbPANicYIQCT9mIVF/Di+ocZWFyU
gZQPkbbbU+wYIxtv7w9lgh1b6GedqfPsVUMOeufPrlLvl34TreJIcBIrlkkSzZnqlbyIsmJ4RYfs
Wz/ggZsJyIemNP7Y1ZtaHa4OWUEtmpgvKV2qS+TX5tAX2S9/LM3TVXPh983g9rA5to4/zGBGCWW+
YdBQkqTz0XjeED7AF3qCry50wbcMVVytWPGd+Es1QHUVCzju6WEGpPOocITnbYJHzNsdcYR4Yh3X
VCALCCIIGPIi1MFp9mgAQXDoPu6iImMBWwd1MfRlvQSrhrkdqBa+jN90Uztt/HrXZFtHtC/DNRAy
ERfwXPDWgcP/Lb8amfGiHnNIxMafbo/SqwSuLLAh+DrwVm8iJPkk+dKB59mv60F6sToWHpKCNmXV
YazC/kFV5XPZJZ9vt+oIGxuaDy3ixYjMx9XDNPzEIZJ5ngf4Av2+5xjUCT9ATW4LcetYCLYJBElG
KuqFy5/jCtCaP8n2blGq3uiK6+vWDiArpdWi/OoCEfgoPsDUHLBYRny6BYR1NWCFPTVFIwXV9QXP
PLqBYpLns8dsisItS0DXZFwbfpEs+HHgBSyR8kJxAt4LbCfYH8VpJKgAp0v2q643b9CuvlhhPyp/
zaqogIyzFy4/YNfVH1C/31uTsX0fABbBSh5J98SY+soriA6QCLquQwsZhdsL19UBK+b5MqZNAO2y
J9a357mAM2eMYszGieWaCDvmiWj6ipHgAj+UNYesVJe98TlwWWEf360grDxVZGJbKg2OLdiG6pt1
1pMnyho5RDlPcGafom9yGel5ib3y713DZeP1octfpDKr+EXhgh8fIbRsqpyu/fLj9vddfbiO5Iul
S7SSKWqiE2KjkadET+/6SuuH1JRb9vWOCbfh+jhpF3RAdE8FlBq/J6WKurwcxJaClWPKIyu4ocOJ
wrdQ82UUXN0bk3xWPsr941J1BykKnU9KDBtr1zVYVpwXom+XiU3ywmu8IP4EEDmVeGboY/5pqfqh
/uv2nLhGzIrxJOxqaoJEP4H78cyD2RwrDT+z2x939cE61CUJUZgEjuSiNfwYqC7va1F/7DhKMLcb
cP16K8D71ZuXeU6Li29os8LILyIBO/tQdtgl35gFkRXlNJBkLFg2Xfhg0u9kkNPRaJ08LRPMMW53
wjFKNmI/MSiy4pq5foJE/9sxqvhpafB+s5dTnkEY2Aq8Jly6AiY71/vZWD1EmBh5BOJq/H67B464
sFH6cCDqa14X4qdKs1/lHL/5jXKWQfArINOnIBj4xoJyzPcf4PzSFCbtBnGJynbsPyq8gEPtuqpH
+c/tnrjm4vr3F1vU6I80W4Fr+DR78we8E4GNEzTzaUCRag8MEHNx7dqLFhiRJoK5ZXnp8ej0pMc4
mQ4tSdN9bk2BrfXKeA0xRbZMF13xGl0IxVcAb/ce2rbS6zyupgRvyHySOvmhSYP0KUP15R4Sp1uC
8q5JtoJal8Y3CUTkPoF2KAjIb9wET6EMpuTh9iS7GrBiWo+Lr7IMDXAFBgsbfXVcTZJs3AUcX7fB
+NeH82AA6+bCQlXqg9+lWZfjur9P6j2wFV9Bh10KuUTFRUIdAOuTjXy9L8sp3feUGNh4fF97Ptgj
q/mUwDzwnVyL6BfyHPn37cF3RJgNxjdRnSo5duYTWXF5od4yHGVfhHlI9iHNs8BWeFW+UdDRK4uL
Ih6UlHSCR3+yDPskOvB9K4RRCPG7Qc/jOyavVDqv58fVL/i+Ir8t7jpDMdGHVPb4ri/Z26QGyYXr
9IRc02wsUMcl0gbiyxQ3qzFJh3dciz6H/zd9bLKw13lLF3mnsvFD3I/mpET2PAxskw3quCPbAH05
mkZVXhFckhnK79C8rI9atd1ZZdXnuGa7eACYHCu4obUXVIgLpATXR8VeFSjpwe4o2ciXHMvXhumz
udGMa1N+K3Q43qti/kD51B9oz77ejg/H9mGD9BlrWIsCaoJrxTWjoe2Upo8rXaAgva8BKwvXhQLG
ePLYRaRtEr0d4UhY/Mx0R9XG9uoaousCeHHCmZmUSxFiffXllauF9/z8d940QfRyow+uJq5/f9HE
2E2+ByNFcyl0AtuqORw77873uSIy73SxKWR//cl/oMaywMbsyzqMgqZN1wtU8vS9LtvvXKzqPQA2
XwD/2bKkdqRPgZWDj0tdBQa0j28JUKbNoUh4cChGb/gedX10p/1BPwokJRv7i2uBWUk5pUma4XGH
4XwaBBB39VTm0yTW+33Lyzq9R/hHe3UZ4fgDRpceDLzLIJbbrHTjrcE19VZ8s6b1vFK35TdJwwse
XVHCzZSGli20mG73wNGCjeYPDDSq6BCP71bW6RgSUmPC/ppZ72UHH5f87tftZhzzYOP6qe8HkQxk
8c0H4VB/4iTV1fd6buNyI0hcDViBTtSwzKgCl99IWvTHIqj8YzBueS04IsOG9OsubSocqcXFJM13
3Y5/qQZPnxFkcwA8Q21w3xhZcc7XbgA9pPO+9kVfhXcKL7jTIQ3gqnm83cCrsFDAJa9j92IjgbCC
TtaRsU9RH/zDPZQlUBJ8c326h2XLAxgQ8hRE3cbSdU2IFecGAiCD9KvwQr0RdJQi+nvx5l3yV+iJ
FdYi0EFaBk14KaZg/UX9sH8SHtsCuLh+uhXVPsNTpA7U8E7KlH6BVc8QHpqKtVuYANc8WFGtYBKI
B1xRwsFaRbng8ZP0urxYUBkacaO5a7zyYarBGLw97a+HuP8Hmi0o4gzP9uTS93LIMSXzXSR5nVft
Jl7n9RHzbTxbX7dEdGooP/M2EU+y78CZNara2QErtoVURQ3pZf4NQgjqgbAxeQqhZIxqHd8qS7we
4b6NZisAYG7i0Hhfi2rq3qiQzUeWzcuD6WZ2n1Jvo3bgmgorxMXojbUuhujCPQKOBS0kLBzVkDS5
F8b02+35fv2EBYzwv2HOuAxmspZAM6ma3/kJcPjxTOLTOkznRRf3wcS2smvXsFlBLsZomacZM5No
7LpBNVUHnoT03ot5dQjazXh3jZsV71EPOHDNFP8GGkZ8NIZBKzNBRSHLol+3B83VghXzGjGpfJKN
71SPSwD10vl5WrIgX6N6fb+vCSvspfI96POE8YVUeAG+n0uzjgejm6U9VPW65cjsmBIb12bqjgGW
FZTfOi3ruxCr4WgCeYhBCDykeLHZyHwc42Uj2QCXA2q17Pm3UHX8Dvhsevbm+CPucuFG1P/2sPoz
H/VtPBups1bHi8J52E/fCEEBvS3mtzTDS5BamirXoxc/NkXwT1AQ+XbooYJ5e6Icu5nNCKApyWK/
FtM7Nofk/zi7lu06cWD7RawlhBBiynnZjh0n6fTJcSasdDoRLyFAvL/+7pN7B27ZHO5iykBCjyqV
Srv2PqYxJI6DUMwrBfpLrVs+oM6aWRJHZpd6AIAnKZJ+n2Vtvb/973/Kg9+btWu3rw551fEhDQdS
PvwR7BqCmRxYk3svMwpPn6H4mD6wPpuLCLLz9X3cgXpWxLX5QRIQtUm/gHaiyYqv4Aj+auYSJJah
dLbhcqBI8d9fG3Dn6ObE5d8oLhYQDAHsOY9a3GnWvPjS1FpuIm1bXkCPtf3IPQgKy9AD3YwbAC6+
cWNYTgLEV1L3YZNeFDoCj+HszVEdVPVaXfP7gQGxwW+8gBJjknr0myxAIy69xN3xpun3ddHS3ZUe
tXNBqY8rUrJixQsTZuPh3FS2nuiz7FKpzMfzl9eV+VEoSLOuxLQLZ5GNhsuJwPUVdKIf0wGAu9jv
/pJZaT7lXf+5nAK5n8OYrHS1NJbrL7za+CSoi8SHYuCFFNjzgUxQSgEaj2LNHy21f3W4r9rvkBYc
xBg4Z6H0iTG//zg7cfj5ttm+23jg2WmqWEHr1cNJimrnLP2kTRY++F28Bm5/90xA6/a+Jaw1eBWm
R0L8DwLRDNI4n/syfS6nZIXR8N3zAF1Yh5toMBnKk/RIHbCmyAkU+walmAXK0fe3p+j9CqHAs7NR
aTIPphsS/0gp3Q2h89LNwZFX/Z12+yMN3V3m+1+ymT20SaIhp1mudLywNm+SVFPr5JVugdMBoShy
eYhqkir99/aolhq3dm1cM8cplO8euxakdOlQ+nsv3Fg56dkcEn1H88KfQ/ABIBHCjr1Qzoe+rLPI
Qc5+xSkurLxNJYFqE+NCZJsei4x8NWGTRXFV3je03PTIg3W/Tt0rwxsyx7ShKsEJkBRqFwPBG0Eh
Td3dXoB3PRRatw4lbVRqCjay4+B2Oznh1mV6UKxx+skhSHpBJ3IFELC00tbhFEM+W6dlXZ0ALCR3
JAE1UjBuEzPFMCwTJ143NL5TwzjyuTYn7dDkKzENTx8LwBk34ZXQi2XlnRhDxeMZ5EKoMnyceNjM
0BVTctMBG3h2NkonoteGeXCD81QeJsx9ngIdeXulFxbAzkHpRk2oTCbukTads8MjNNRYxSYEPv7c
suOJ1zSmSVGdOuZ9i/XcAtsJmjvQrEQJCd397SEs2JqdiAKzg6dakoJfPEy+dCnqImiiXhyfrBHL
L82RFZwaDhBRExt25Mb/ZUrE3aZfQz0unEJ2+imtM5RT9dIHaX13kBV/7Dz9CDtLcn+bidnllE7a
zSOYGd2jD4ak3eBdk3RFuk2I0LOTTtzRIDpJRhdV1YiLJ56aqEj9X7dXdsEN2ZWUadkYnG8FtPSA
Cf2J5XV3wp15BEEW8gzeDfXUoPh5xRLejTOxWS0zjiWY3N24dI98zo8xOPOmMdVIpwzHzgXhp5+U
YEbdBObC1en6MvfKfSvdT5mXIjJQLerd1Yi652EMPxYlBNO2zB21s098xnVa+UN1AhXBz7zLD3XT
3ANY+XNi7cFLtzGXUrusEuXt3ISUuUfDcJZehSOU28iVMbxveCAO/O8sibn0wjqp2ZGZwr+TaqA/
g0KO59sztNS6ZdY0cSrI1ldQL7uG4QPL2wjIjG3aU9ROOIEXmGrPT+hR+tN4kMzju6yb/9r269b5
LKUPZsdwosc6478GH2iqEMXFp9uNv+9PqV02qXsB8YkR0Rdxcv9OF0hZpkk+fAkToDxud/G+10MY
+t+F1QnA3iA4ZkfT1TT8QIQuwZln6krNbTQCiMbSXeX6bJtQHYSO/tsfL0uacNW4R5zK+kRw9kSi
B24PtBPbGD0ha/XfLoZZB72BIC4c+QxurMIJP7cQfNtmCXZmqcK7ZlslHT1WLemjKQVrWNyLNW2L
hRW3k0rA3QNy61NMTzvzB0xVEDHglo4ZTYNNhzS100dT1rNRkck9glk/29HU0/tuBDlfwQA4vL2p
lkZh2XMwZ3ldTMI99uH0GTwoz8h7fNUee7nd/IK7sOsiZdo59cCu98XCzKANUPK5QMrtsK11y6JZ
2UpSoYjzCHbBfBeLeog6gULFba1bYbb2u9F1YpzSuTY9bgtKHsbrUb2tdcuaa3eGGJHOXNxF8JbS
zdicFcUeut360rJatgvBmsIx5loR4o5OVCP+2jPQ9e+rfFWkbqELO+OTpyJx0sSAS6dpvhsCVkEy
zTOeH8Jt1ILUTvmAja/sMgjhnHQGRESuUXgMVo61G8LS/1txto7nAEqr6hq6sGHHEvMiwxAixziN
b6/B+4EYtSWJ6sb3uwZkqce6qbrP+YhXoYgORV6CY5apX4Jz8TDzeU10b2k81++voiMQcJsucLGh
4hqc69RABxzVo3nkXt3G7REtdXG18lddDLFLORUYUcVi8+gHwS82SlQIX3fW7R4W/IVdEpm3ua9J
jgAgR90owOG12PkjIE+3W1/6f8uic15O6WggvQokkj6B38ZHDiN9Dq+JgNs9LP2/ZdXgmh1H1iM8
UvUs7yVHKlwJhBy3W1+IAOyKyG6MWxpzRNtpIvODCLk+gzOhjlDL5p6qgUyH2/0sjMIuiazmtisM
AopjMfjh0QTD3yDHZhsbv14lXm0i1fC4bvDQcqQZ4A9J2e/GZFWqa+nPLaOeQLowgg4WN3PPl7s8
Q+t+Wm47zOw6SDlOk68SpFaxEMWOdmTY9Uge3p7zhb3Jr99fTYvsG79L0uufzwYlPQF0eoJp8O4d
WU3b4iG76lGxKXDaFNcOUJ6AqLioq0OTN2tExQvujluHMZmSgEwZ7p2DG97FCXQCDUqqmqZ9zANN
d/Mk/r09U0trbFtxCwDWBCHCk8yQjN7XfOiLp0qXs7OxA8uIUU2lKpSNwE0UyPlLCXHmimzk16K2
5hAFTUflAjZ4YrX+OfgQUfQ4BBM2zY1d6UjGxp1xHYAaYe4NO3BrvPzJPW5r3LLctM0lqPg6ODfV
/WPcrNyPvb8Jnx1Qu4BxaBs619XgHVWRFTswqb2gnHEtHFrYm7au0FBOE/g14ZZzcDwiGsojhWz/
FEoVIXD5MKbVFpQgRmFZMQfd+Ng4uBTw2nFPhmb9XcC9H9vm/2oQr1yErlxQHtCyOg2tSw6D4OGd
Mzj9FpgVft2y3zxUwFl14EYk1cigdKedXenUaynThaPLrlqMQQjtdMSLf6f+8JHN6qepy09AL52b
uPy0bXossx0gs+0z08a/eZn+O1Ttpe1WhVoWfI5vxdM5156gWfJ/5wpKPJFFG5M17PpC63aVIhci
lS7SKkc8SyURCyH+gsTQl9vTsjDzdnmiCOnEYge/zh3xiWrw3gxa3BUaRJEt0qa3O1k4vZh17lKu
k1nRsTr9oVnitJIH2Qz5rqlBgni7i6VJuo7v1e6Pm1iCOTDXJ5GVQQy2oABXjqCpvY1DsEyXxYnm
LipcfivwrUR5A9PNxxY5LiE3IZYDaksKqdkXQ9I3FZIp8rvx+b1xk2eusy8o9zuOIzltmynLkvF8
MHJsWH3qHLAPCajZ0aqftkW4zD59VVa6KHcFI6gPOpqBTj8GF8rq2/7cNuHCUNlkAbJNoX/Qlcj2
3rha37K0Ry0bVoFfeg1r0Die8l8Mb8Yu0n7jOc8luJerFXN7PyMOnbH/btM0ZWGDZ8bqZFAAR9xh
nxJyGjz/sXP4cez6jyOeizbNll2fyIrGS6jv/N8660GgXC0ppLPpDYTa5Yl6kBr3gDb8rRFHRyKA
7oqY/ZVYdGEx7JJEHrcF68X1lSLsxse01R9YSdix7sHycnt2lnqw7FmSUDdlBSsANWobTS4e25k3
iKeC1Pzz7S4Wwgq7KJFBVZrhoag6KQgA7xCGlnsZq+6lc/MuYiLWUVaUcbMyoAUHaJcocmniSibX
26uH3kAZ5O+aTq4s9tJs0f9uWwIlO28qXPG7TkHFkbM0PUyeK3e9s9X+PMu4c+THUQGmqhPr+uEo
e9AuQi82j3y2yvm1NArLxIdkKNSIopMTTv6eP+WokHOifHR997GazCopytWW3yDjAmrXKkoJzqBu
rstTPEGzI7kyh+q+MkdNffOlG/qPKEroH7rOzw6qkJto7NCrFX7X/qz/9+mFV8BIxj3EwyQt630G
bb1tW8yuYZReCLwQMmCnyXfIPXFH75SAAu62tSwsjl3CWOPQyPNEVqcUpDW7OAz1F3AAg945TfSK
V1kwSLuEEbepgKIuAXer0n/QQ3dBlDDsr6crMFDN/v+BI14wRruYMfYH7c0CUdVUAa9MUYIU6Zmu
icUtHCJ2MWPcqQ6cQU0J5KH7WzvTD5CVfO3c+r7h7EOSuM/N3G9cFcvwYwmGckJglXHvAqI6oqKw
z8f6L2cr7Ia+AY21ow6Dvi1Pg6r9ZI8naa89zG1AN7p6GzJG+ub/QlzpesWp7kGH4o79x17O5svt
vbuwsWzEmGB5OXq1BpQSQsHCQxVxk3/hMT9eKxj7eE0Yeqkby8TBSwTj46E+5VM7PciBPUBVx4mG
CqmahAzTMfFAint7SAvmaAsP8bpCTR5A4ycJxnUFSplDJfU5qFbFlRdMxIaMxXPuQI8YKtd4RznR
2PnpkW2MJQG1oWLIM0GaRg/lqau1fJaFYX9XEAHdxK6K5q9DenXX0HHSi86vQBMfw1n9TKEjOz9K
0IcEp22Tb4XoYmqgyAdelFPt4B7GE/EpTYNmnyDHuOLKr9eid84o17JrIABkUQYIpa8wBtQ8HEHl
f2Ju8bOEW7w9iKUurAOdO50/jApe6iorSmNyUro76IJ9uW6kbV1YBzoLe5HPMwSJtc4asM6BPBJo
8/IyyynehzUptkDpIaFsR+3NDEnRGgefDKV/Bz3ccueAS21lLRZMzcaLca+dNVjZsRZplu9lj/O6
88fxLuGrovULxmajxmpUpYYakIDThEeBmDbmlOlijWR86f+vG+CVOYAZr4S8sSpPYNfR/4B4hR87
gXImT8t8v2mhbdL+FO8wUL/0yxPT+oSSrGdhxF3Ts4eEbcxR2Kgx3oAvZEby4AROGuj5tpBAk308
Xzxw3H29PYqlVbDMGvekxCspRpD3lTwSsNo9Z061MQNiw8a0G+qY9qBQAn3hSyxRw9ugpmXbn1u2
rGQdKlzk0TbHy0PmAfNc6WZt6pfmxTbjJu7aEI+eJ+V3ZrifatDD7HIVSLKyfd7v4A3PPun12PY8
dH5ztxp1VJc1gv1sTNfuXu8fzG9o9hmUjQQkk8qTosEBBOIFYL3IcZFrjosHMY/yeq2q532v+oZz
f5pMEvoKea45eSzSbC+8KznaRL6XafBty2K/YdyH2GZfkgTSW+DBwysllWWzc2quN7GSBq4tRVRX
hpusv+pL07CnmK/srBNzpmbaEYesaSu8HyS/IdrPIfKRpn1SnkQFLv8BRJXIiTsfVFA0Oyq7ad/l
wSfO5b+3J21pXSzbluCL8QfHUSe/TtVurOJdnqAAFukcwBCx3VYig6VurHM7B7AVIgtEnQYW70Ba
95fI2AcgpU+zXNOpWerCsvUu7+oR/B76BA6t8TR04y7vfLIvmrCLap70h20TZhm9gV81AbSVTrID
Gk4GuC7T+glX2GdnNee/MBQbQAZ1UTM5qCE5MiG/1x7dcZBlgIcbiHiTf709jgXfYsPIJqRbiB5r
fdKT/BYbQBLctmhWJmmp8avDeXW0miADsJsaBDjhbHaTBKlSla7mQ5Zav07bq9ZVMNNGCJxHmvUX
MSKpU4bbGJsC16bVV2AQakFJhG2ER86IC6RydLpacLLgcW3kmJY0mWcIQQCKO3yeGt3vr/f561U+
NLG7Xwfjvh/cuHYt4dzPY9IDJXucJf2mW+cF+g0yGvJ2U7kX5smyaFbVXcJa7B8at/9QEFHtmgx0
8bc359LfW7YcAwoI3UnUkXVO1e9pa8pLKsGFh2q4bbHxGyL9ITMB5N44gF55omKkNJ0MUs1Nl21i
SQjcN0iyygsDMInhJqo8IHEIyvlY1BCSbHt8dG0gGYH6KjKaHt4scFs88hFwExS06yMk/85+Yf7Z
tBRv+PShMMCyKgSwRXa/TI2qHGH6z34H5bRtHVjWfH0kzLkPDXQh+zHixDyBK7feF+5GTJ8bXHfZ
K3+hGe3yXLbqxJvW2RHCihdxVd9LfcnWCGAXfJLNqV86LJaDwlVrlCP175twrtKoCLNhG8DoDa0+
KLriIBkyDzCXKY1SmXrRGPA1ebGl37esmUCxRgq3lRK39jHdqxIvayVZFTVYat6yZ6dMQMXVQgwL
DFDsmwvU7I467iZiGFiadSTrJpw807hQqA1CBY5X3uijl7Nh22Fm48Ymk7X0yjgDCFDW1IhgVH83
92o1olg4E2w2fVZWKGnuZ+c4jHjWQQBzrdWcSHYcr7wEU3C8bWcLa2CT6g9D75aNC6xC18LO2CD7
3ZyvcpAstW5ZsZOPHXe9oDgBQ7kvY3XMvXkT+sS1MWSdVh5xGzSNwyAC0fJpXE0TL/319fsrz0BL
iIqBKx+VGa37iU813QUm3Hb5d23omJiKIA4KwCRNp09NTu9AE0ui2FF7P1uFcCyclDZVPqv7Oh+Y
Px/5hPqFoYHJcgl8rAe+tW2HsU2WL+KyJd5g5mMS9PXXWcXD3zJMzkFfrjHwLC2DZcCEg1ppUIoc
06L9x4yOjv6UKG/a9zZ4zGcAROcKbxpzQvOIUCSdg5qshUHX/f02IenadPjdCNZTiSj3KAOoe17x
V/Gk0+jKuR+g7Pr2EJY6scJp5sG5tQzhdGqub6RIe14jOn510iPdhq+AjvR/bUG4TtmAn48cCYhR
IpNDTiwo9bYiZdeGkIlU1xC4Z8g9O2CooTPK3vtm+Hx7fhb2j2+ZcZxL6SQCiW2ZTg6gIRCSKqdV
SP27rYfEDh+M6TIVplX3kTmud+qD7vKHmmHDr6Nx69dZlplJipF+A3n8swJL3qk0ehsjNnmDOy/0
4KgJfBykd9IPSgSfuko7K6+SS9NihQy5VHpUA8g4zPU8kUPTPGajzFZaf9evYV6siCEFFSyHXflP
cixK/VuGfi5cXJJSN5+OY96AtmnFvS2Nw3I+rchTVYWx94PMqCz0kwRsU8Zpqnpb+3b4EIMUpYHi
Pf2WE3/8XmdXOheUr6i1/3/XOYTEDh+uKetEh+B6QyUJSe+UHFrvwN15bu9bJ8izfQKs11pl7MJk
2UFEKmgMbozS+VtVnE4HUlTjfBfSKqf72/awxGpkw9G7zPh05uP0ZLjb/kwHXXvQLk8mOoG2dw51
v6vTEIwyosWDJUiOKhGGDsSugyoDcL0EzGrLvQTzat0a4nCqNUPQhEfRssj2SF91D2PR+sMujDld
eaFZWrzrPL8KQDoEk22KOX0UpcsjmQ6JexhAnx61ivlJVE3gKNi4D61MnyFq5OEUut/SULHgkWXg
XT5MYz+nKxO2tDcshwBV5CJRuEefaVuacR87kGzJ6iomx9tbY8El2HGIlFWaDCXLL8QlzgdDm/Kh
bQLnAD2BamUIS11YvoBx0oBOUoivgrviiXgll8993AJS18xT56/s8YWJsiOSooN6GaDi+SXumDlS
MOIfHC9Zq+Bcat16bSeOJuC8bnJwwSmCxEYwI/sQ1OEmNGNIbEg7TUOPgzMd+8iFOPsH3hdedpID
SiLvbq/z0gDsQIRqymLm6QfmDt5jqpn+8v+AuLybX8fvW2YNFZaKm1SABomV+uhX0F4OVFse4h4h
ia6L8RGaUCxCIfuv28NZ2FN2cCIzP8x5P8Z/E1DYpB+6SvlpBBQa8T87kLlNV8x7qRvLvHVcpHHi
GQ2W60B/J2AtfULKw3uU0o1/bBuJZeDZPEksxphdHMmqr7rDlUxKMqsoa7IVmqQFf+hbx76oHV7V
blpc0hHqUpPCayAxyAbV8MNFApT3tpFYdj6ROm0YXsYvZgazXFOocp+KAoRJ7sYebPD7kAe5UHWV
XVDb7uyAGvnioRJ6Nw9r+fuF9X4DgGe+aGXQZxc3FaxDyWXe6h13IHh54E46jytOd2FBbAh8Dm6B
wm25foBUxfBBVmo88G4CUA9kxYealyvn4NJoLJvH8V6hNC/MLpSQ8l51GTn0c9PfoRx9LRheGsm1
61dHrZNNbs5cJ78I33N2wAnFu6zv9Z703u+wadbAhksjuXq1V91QOoO1qJ+Li8hS2sP9wj3uKuIX
HypSOF9u798FF8ksY6/nOiUjjcGRSHvnfuLdX4aKZEu+JSQ2Fp4yCkFEpwke5VQ1bRXJrIPOkHGK
2V1zVkv/b5m56r24k06LMyo0eJEogFqoon72zVo6dsHLv1HqCXuoldNZfWTeDE0mAJEy/UEPCTgs
4hemkGHwXCdZ8SYLo7HB8TmDkMFYGfWRFq2AjJyUz17N1ijaFzaUjYcfW8dlw1ioSzgX7V1adOkj
7dxvwq3+ub2ZljqwsgulM8+otxrVBRnUb6DdcKI/YZUmw5ok7LsZzpDYsHjai6yIS6YuEG85NR0A
/aJq70GHNiAQbZLVm/pSP5aJt4Mqw6rU6oK7wfijnpAsyfKi3xXjhEcwSYZDbpJm46pbhi4IcCXQ
11OXpuhrSBhnrvMrzTNnxfEurYpl4oZOgcdCzBlzhr9RgF3sR5J/aUJIpNxe9qXJsk5zMgG5HrLG
+yEalGdBqeYRVEp6h3cXswvl13rI1iANS3c6GyNfBxklHWPxufZGGUG9TKO8vlDedBw0qsJA5hn8
bLLMnyIfGYQ8yiBv50ZVuhaCLRmofdw7flfGs+w+TlR0h6HtvWfXn/O/b0/kwkrZuHnN/UwhAaUu
M1NgQShQXeXgHgEw3OoLx1IXVkxvYiizBYAbfeQdWB0mnzwTFK3elWIVzLcwRTZGXs3gHmt4Vl40
aMo/a9f/MLBenm/P0FLj1unOitBpC0fmH+lEJO65qhtcr4k0ZIs3nig2Rj5IM8BwE6EuHXLJv5JM
8QeIcpiPtwfwZy3fpHlD8gYYLyqQjyFt/ANyYCCecCge+EwEHOcspkjgiVRfWhAIGRDh67zUNAKd
UMcPmfJlv0eFKESfj7yp4yG4ryEElQ+PyPIx/7cKGwZi2cIdmuRbSlHf/7muCE8/B05D62OYmeEZ
T9XlFLXSyaR/6hHcFfMJ+3gmRYQqLC/P90UPRch6R+MS0lKo/vJcWn4pyhaixj8lFzWI9m7Pw9JC
Wk5JTcYZhyRUl6lF9sfnZjqozlsJahYCNJvjNXV6yJ8lc3nWAql0ml3RdGAyl1FRkfhUmXA1ZbZk
Tlb4EYNQFLhSlp8nj39FMBJEsu6Pjlyt6lzwrTZ0fxJOQnVmihcU1Uw7nig87rk5XoSraQ53qcvN
z0p3a9xoCxNnw/jZVIERlWT6XPf+LyiyfY/7wshd6zVPTksAa9i0+DbPq/ZNUILHMT8rKrLDUE08
GivgPra1fp3KV3EzmQM/NJ0qzn9YZPNQj98daCSs+OiFBbFR+6RAUALmb31mJZiDFDH/xGno/mPK
kh2uFrsPKkZ/bhvJdde9GgmHUqrThrO6yHHoAuQMe3WVTzPTxiyVjeOn8DRh7HrZmQlgromHQDaG
qHwUTqtbasFCbNZXkIq6aeaV4eMfQjxwVH8UKVgPnWA1aF7qwQo/WCFozUaiLn4wdccg8+kd0yA2
6fUq5+uCt7I5X7ugDeawT8PHXMZ3tMeFtQAj64orXNpRVkzBcPQi0SKrM52gYJbX/hdCHTVGcQ6K
gZlDoG0GGfMa1mdhKDaSv85pkOTckCfuk5h8AQOcnA7Ccfo18s4FH2KD+SdVFbxtuuqcOu4z+P0L
HaUDKk/Kevhc9P7WBwQb0S/BvyOc2BOPgM7OnwYj8FgakHiN7mFhV70hgG192uY012eKG/1hgFBn
TsDokapNLMUh+MAt43b15E20yc/QKChFNHScolaxjtdybEsLff3+ynnQupnjYUzzcw1Z4U9TXaTB
LmsMWYOUL02QdYJDKdorKhaWZ96S4p4PoMhVBpeWAi5xk/uz8fysQiVfS5LwcTB4dCTl4Lx4Ze+t
vAsuzY91dBuZO6rxrhFI4MVVFECUsI2oP24C+2B9LbPWOiV+D5L5s2Ahro/16HbNDkLSZCXB+e7/
42nKKskJCmr07Ljq4k31T068EJqLxUqU+q4No23rlhAXcnKmpNZnqEXXd9J37qGoqQ/u7H3kYk0S
4d0NhE6sc1owJx98ospzPQj1V5fM+WfGgInv+01MSOjhOrxXJsB6PkH8SZZ456nFgWVF9bEf8vp0
e3u+mxlC65YBi65CZtYt2FPqJ6kTUdmK8AHf5nIfAwrqmKPr5g2Ky/yhGV4oWJlIvxLiLK2PZdss
HASTKOS4SIWEc0vDo07Gft9y6Jg5YlXoYWmFLBPnxjSqnzP2REJavJCG34t6rv5thtU8y9Imts7u
mOtwakKSnBmyKyFw9mYcHz0Gqp2724u01IFl5Z0K29Tze3YWCKHYAQXWodhp0aw9MS1NkWXlk+QJ
FW2gL6mD+/Qw4bSuvdK5n+OUrAxhYbFtDH+aSwdS7XVyNjnkNlC9K+GmAG4Nav2pZODH2jRTNozf
4PUfksVecpbclA+155OHsERke7v1hXmy2WAnyEY75cC9Jwj1es+iH4ajIOFURGVRrkTL78ZRIrTZ
YI07+6kee30Z/GR8rgNa3xNUBt/p2OjvDsm/+g2ICG4PZ8H2bWy/oHk9iawPH6nQH65BYV3pD91U
OzvAV5JodLq/AjfXG5fGMvchG/O41G56rgFKmO5q5CaHH1kYh/kKt8/1zHiTlMDUWYaOAidfGc7d
cx6G/9L0sw78R7CD9Hcdbp5NDgQvPgR8dUsvWOUbyD9osZsWmOmzEm129yc8vNaxrizOksFYNj+B
s1cFIdEXHVSQ6eWM/XKHej6FqD14pKxbOSSXtrRl+ryOIZlF4vJigEcbDxXQOQdHqfEc16VYg1Mv
dGJj/41DISdWZ/7ZKK3MlYbVHffwZX1y8AqHrWlzLCyIXQGQBwHE8XzXP+MsM1BBqtxThvKS/W1r
WbBMG/lPw1phsiZ91kNfPnRQD/2E8vrzgNeCl1S45smdV3mDFxbfZpWVPPDqOOuTB5Ly4SCasHoC
Bmv+RMc4+67Ab/337TEtzdh1wV7FFqifgx6tMvo80aoUBwnSJLPjGsrWK5O2YJM2ng/E9NxLutA9
x05wZD2EEJQgJ142Txo1uoLCzfj4kFVsy2udCG2MX+32dWn82TvrmSGtzgSS3Z9nYFbalYNsacqs
w35y6zwdaeefBWrtLzgmsz4KBRjnV+x+yVYsu5e5GBmSoP55GmI17PU8ga94asN6PGTTMK1JMS51
Y9k9hXwzpP+y6hxDLXo3uUV9FD374nXVxvDOBvrlPpmUzmEvE5v4Ay9zPHP1wfhXTCDpMI5iTeRk
wVZswJ/2wnSsmqL6X4xEx/ULdDPnu1InHQq88pfblrLUix3nF07j00L4yMbm+U+VwcEMWZD97tKG
Qr5gDcawYC823A9NDnNZUPesJP+ueYogI3zKYR0KiElNvA+tLL4UwVrJ9sIusEF9YC6ek8oPka2P
R3+XMTIB6Rz8C4WY37enbcFabDZanY+hn0I/+GxoFz7yclB/JX7trOWBlv7fOvJVZ8Dg1+rqYkCW
/ERTNt6XVaOeoSq69vy/1IVl78Z34kZPOT9Pjsm/817yk3KKTEXQlFzTPFnaXJbNpyHrJkjFlBc5
cf4tzAj7ivJzEfEhH/7x4EJXLntLu8sy+rgpXMgzduSsXfk9JdUfIeEJDu2YNlALRJgkSvHUgvBq
BceysPw2tK9OvYB5YFE6g0Q1LPYUzMHqwcmQs9ht2l92vcEQaEPScCovHFmQ6YOGvGIGRCxK679t
68CyeyCHpqoOC37mU1jsYun4p6zbpuEtQrvIQIHsoTFCpg/Gx5GbjvV0LK6y7bf/fWFb2dg+orTo
JFifLjod6MdUEPVcXKt4STY1UTmWn29384dt5p3A24b08dLjAZ6vqwsJy59pPHwCYcz9kI/xXhT6
E6nBHlnkZA9F21MNMAioob6D+TpeCTGWRmn5gAkc4N0w48Y0kXE6pmn1yP0rMVsVHIOND8JYKcsN
DH2DV1ro+D2ghPUl7sy9jGGgtydwyUos8/dFMKc6FdUl89jvvkvbg0NXHxaWGrdsnpnSmbJS6HMn
TSAjoSYYnzuWa0rIC+3byD7TK1Ck+Y1/HnQeHsXsTKfAXSMfWmr8enN9FZ9OAQXPAxPFmSUkfk6b
WT2Ngn/dNO02lk9RDzQ63Kkuf5AxIUrpIo+JNVzwwrnBrtv11a/zOaBmrJPyUrceTgsnKb0ITA89
j1IarnGiLZkeu/b+qheFpwgWCJWfB7cpuX/gFZ5CHoeeNMHdUPi8miNAAXyTRVBzb6ogirPSiQ/A
ypnsUTamJF/6Ikmcv4apz9eC/qtvfMcf2Ay4eLUGbNGpyovw8tg78br0myN4LVuzHzsaPjpdLZw9
4YjSbq/k+4gaEdoAQDmDkVMV8AEmoXNEkoB/c8DYUkRBzKaDJ8AReE2i1KzNToqX/DFujb9ivUsL
bXmGJB4EYBxJdQmMnE/FBLGvMgd1MV62b49uyQgs91AX/uiOiuqLSOjkXvEMX0mF4uGV5pf+33IQ
/uw3JdJz5aVhvPqo+7J40bF8rpswO94ewIKHtgGBtPTbyfc6deYBiGKoW3yBcMZ0yFt40DEHe/Ht
bhbSWTYyUCWTQDSb1Bc++/nDHz7b/+Hs25qk5L2vPxFVIYQAt9Ddc57R0Rl7vEmpoxwChBBO4dO/
q/3VW6U80vyryxsdlUCSvbOz99prUTdAad4xxz6HiKCpRAIpio3MycouXzLnotVURulkGgj8ymDH
S0C5fkuZkAFQpLmJruv+Msb/EB0Ff5s51egnCHxVvfa6dtD4Y9WPGeQuFx5A3sKLoBu9V0CAq6Pn
B96OZ9Z5YKEML9tgSwJd2cyIc6awPkIfvfMSm5GIf5wBbyFIBgzulh2umMmSOVcgOcrqsKev4GbN
dzmofO4HfRkPClZgYeXMhzSuVH39OhaI1EZ8inMXRF5VXZa3WGICJZDwaQmM/HEMo3ftqgLIQ/l8
3jDW7G9h4XRqNZ0nz33tcc2/tV5o+mfs3sy7FcwNzSu4WaMNU19ZhCX4D/KZxteiJK99IKc7cqpO
Jo0Yui0g88qnLOlxSTH5ZeYSYD1a7t8JSBnAHHJvaN6mkgrzcVJAS234k7VvWYT+4A+HDgOEZuAY
hXgCQLN+RfTcb1jFb5rXf5ySS6bcfpR5XUPP576StHuqHOTdr93CibynjMuQ/eprPvnz1VQZ23/p
x5R7/jWlzHznmAEnSvqusuUvIYIJLWuhjiR7AVMCTlpeZJndOw4d1UeOghSU2Ho9iN7FeqAr/lM1
9WPzGbzPHhvifPaa9pZOmQg2Pmxt2hbOJARbELM9MpbaG+neNG766kLz97KC8RJ5mEtT2LLT7isQ
TN5Vb3TJj7iNz+7xvK2sXJGXpLxjYOWg0Gl7D/3OJhkZMpZjlD2FNZljreSwk3N47XH/piPVRmpp
bcIWrsUga5Fxp9BHFWn9JLTxH+wwXiSHBR2IRfSQCiM9Jnz6akOvYI+cizG9JoN2vaS1td5YlpUg
Yonwm53R4BaeBq/IJjmH1B3JHhtzuEmLctxwLStDLGF9KZQCAMrhzcPAcU0e6uxnNeboha02y6Ar
J/oS0UcigH5ZZZHq8QsPNPg9OZpQpAfKxv5G+E5z2wWXSeGE0ZKZ18+IZYogSHYnVKKv/boO+KcC
Qp/T/vxOXtlW/8H4QeVZjp7XPIT6xAUjqy77DM5TvaVzv2IpS3Zety7NqIIe7lHwLpEDu8tJMOwZ
Z901zRXOmeausbWI546WV5d90+lb/7ju9GEFGeIpcF91fYf+7i+2nr6ff/La7vL+frLvVXauPNwg
NIS430InnJITx2c869F7Pz/E2oIs7bxE84WpEQdR4obFL4jN8P6j7ky7daSsDbAwdVE3RUBIStFX
YKnY0crgZHCqrNiIeNeev4gjch56QzfVzRGx/EB3oB7yq0+OJy4t4C1hfVxIgL3UMP8verBZyA9j
uVlRXVniJaaPF2MdVI2POFSNY7abAlw/Ijln7T7D8boRNKxdRZeIPqk9j1MQPD7YCqk27aPskVMc
hNLz+qvfelpMtFNspkp9tK77pbabfNkrFrlE+80cYu8dlGeOo3blZ1FH1cMpyYvT5UM9tSIehR8l
1ukHE48QUtv44pVdsYQAjrISTPeKv6oO1b49ONhcuW+nNtyw+ZWQb8no2xcRVDfHPHjVrfclHckv
FUGAt6rVfYCk6UYGYW1vLMxfnHQLuhzeeMQ9LkFTRpTQLmpum5RtfcdvnO0/Ar4lEjAlxEwy0/ZV
EoMW3orvILU5Juq0AWQeuLGl9OdIvFsvd167EhSUtTDZhau08A05wMQk7QwyJODo9JPcK11nn2mU
si8cYOEcWNvO0chQSoLyHYtibP4CLoJUW01zK4YFqNrfHtpOAHIVI3a3Z3vwmJ6aFivIXu0jx7+b
gn6OB6Lsp9EVb4gKb/8Pqd9/7w0AS/4emI56GAY0kxytdaonoiDoGzd9CD10SB1kl4XNqFz/PQqu
fm4fFUii99KgH5fr9KaImmkDG/NvI4Vo6N9PB2d71bDUmAeeIs0T9xUBoUvd5v6G/Zzm4r97G/nx
v5+veQrMYN2bB4ViJVQnmw+pS8SuL+o3BU3zwwha3V3Tb91o1z7n9PM/4gACfUXRVdhsUa3rpzbM
mh8F8Cr78wf12scsnAEQl6YgPTUPJh8PjOXZ9Uj746kCmyPusKbNd1OzlUZa21307085CSwLxXAq
2VCRp94A3RU2FbmrPLPV2rg2WwvbL6baQ/QHKBGFOmIZz6S/yTIx/zo/W2tPXxh+hwxeOheNOhIn
DxPTC+fac+3Wu//b+4dL3CAyLkqit8Y8gC0C6ugoU+pC3aa0O0YnbvTzn7CyBkvUoJVmBtxu0A99
7asdsG8g1iuQQXckWmHOD7EyS/+BDgoe1RBqA8SyMf2hL9HAenJVlz18Yd0gvWsl62j12Hv5Ozsp
Bel+C6G9YgxLkCAu8xqyCYG9N0EHPtKWm2swe/5QKfTgvBIY2qie6PVwCi3Of8zagKcZ/MO2KQsx
UmORjBzD53mQOjYaXbGhjbKkmfhntBINO3/eun2vDbcw9h4wy8yFSs2R0/zdKhOrEHJ9eDwuT7cn
dsJ22kJy//t+GS4Bg5XyMx1EbvV4ispEBIQ1eDBO4I4+o1+2IVD/DgNR4vx7Al1b8irw4BxZ4ZZJ
aSXCMcViJwrfdONDdpVG4YE2FfjTwy0o6dr2XjgB5UR5LbquffjtLvsRN3SUNQ/nd8TKvC3hg8By
dA0ta/OA7pgozqdMxdYEB5E2Y+x29a5AOub8SCubYYkgTL3M1RUyGfe2BSpKQVRRm+ydqPKHmLpP
NXZGybZaZ9bGWhz4ulPtkPvwCMWs7n0xjUlbha+MU/B4F0/j3KFYi0r5+Q9bm8KFhyAeUuHaCvNQ
NaKHXhn/aXxQ/pJe6+suIihbgdj7/FArW2HJD9j37WTzqoKnI6DgZEFlb5vBmKvzT1+btYV3EHII
DLpV7b1mvY+9AFqcU+rhZLBKeDwhDXs+7e3zo619y8I55BYqzlOKsOb3waD7egcRgC3gwtrDFye/
KroagA+QclhJxRX6eQdovKO8c/7VTyv7j4hsyRgYgLjYZ9CRP9o80HuXpzrpQDUAd9aZKq6K0X29
bKCl6bPWScdoNA/EhFHCYfX//5TOSfF8foyVA3qJJQQrQiiNPk1VbcHJLOthBx2QOm5ol+8uG+K0
4f44doQrxrYbnPahUg0vEwjbnnL+6PnXNp031Jd/94v+Y1GWfIG21VConEn7IMqB9tCOyerqthpn
F/e8yYBr4gUN9cVJeCR3RgEaSZOy4gfRKelenbIRWuwICHTafaUg854UYkJW/7LvX3gI7kjfZmys
HkfbNXsNsonUq5v9hawTYbjEGgLRjJKNEwFpjosoGlvB/vWznvzx5fz7r+z3/yANSY0cdOnWRyfz
SIxi0I8+I+TzMON2DXnZfuMiteJ/lizGgkgzdmAgOJJwOE7I3ybRPMk8kQ0XzeFUswPxWGiSMmvm
5nD+01YcxZLUGOxGWHKJCBu08OY2tELMMUIyvZUbWLtaL6kEZWCD2pG4IJwAXLW2x6zgdyAaow/9
OEIm+XTXDqz/7LvudB2AmOoy98oXrkNGpXZAv109hsi9xMxFgAl+hg1jW5m1JfZw5GUalY1XH1Ev
jD52TIRO7HuglNxwGGvPXzgMXzdpB6W++ghFWH+XQ6nuOpTlFj3lShC3pBVsHSZJ3VFAQmvVJ04z
p0gZhu+nc+6UJsraKPkdIijoOl52cC/BiDx1adR6bX2UNMsTOgJsVQbAhZ/fxGsfdHLtf/hX3VG/
mKs0ug+D6N2U5Fc/pfYHdN7yHavn8qqA6vfBmjl9yOAoNqx1bY1OP/9jULTe+hPpuDwOuWi/qqDt
ulhlvnd9/ptWjiV/ER6YKBwZ8NrZ45iVn0/RogKG9t5Jqb/hlNfefxEihGVbh4PIsccMGkw8p3S/
A9uy1ZG19vqLiwIl4J0RTp89oqb6Aj6GBmrcRXfjGT88XjZBCwMPRt5BIBkMVI7nevkXzdD39x0k
rul0L3oj2IeLhlliEG0+1jUYe3CxGqSJAQQDp7D2lb9za9n8Oj/GylIsCQarQDhhRnp5nD0hb8fQ
FTd8JmjXv+zxi9tA1VVpGAQ1zhVJWHQzNXVevvBQ+RexrIbhEo9YOaYqIZqCxfbRRly5udhHuE2f
f/sV417CEE3tC4UKg749ZczSXDyMPI0ODJnaKyTvP3ToNUlOf1XrCzP24RJkCND6GKk8qI5oxSji
3GnKGFgWpIN5uRVCr9jHf1CFvhUdXl8ejYH2mOsU7U+klv2Eo3f4wl21MPBAMZxQiPyOYH/305eQ
DODiTKrST4OP55dm7SMWRm6g2DR1IJw7itOFifbtA6KW6gE9OVuXZv7vm8aSXFBVBdFgapdH5KzN
Lp+VEgn6yIrvYZCZI9EzqS+LF5ZAQgmGNtVNU3UEBYeXjO6MlU+bkL9dNFVLACE4CwMaDrw8kkmH
KbRZ0NrVBKWTQIGx+nl+jBU3skQNBjzt27K2Jzac9Blw1PnKg+VvHBcrK7GECea667sM3GJH2fFn
KdH6aFERvqlxMjWBpza87donnHbaH4eq0tA2SStwo03F8C6ZiIPNVoKVzbqECjaIBtNyBO/pxMGC
A1ivuiHCAtGLuODCPbQ4s+tc8c4EGfxG44KQVPuGD4m01Rb71NonLCyaSFXKmQUlsJS+2fu09d6a
GR02UwNF28v20MKkGeQ7qpyU2KfV9NLKwU96XBM3EiwrZcrQW5zZ+Qz64rpNUSmEww45tNkAbo67
GVo/E6/ofj7dERjbDf1kks7H/spA2r47/2krs7fED86s9lwXZdLj4PndLnNFgN4kUwXQIHABjjw/
yMoGXoIIoVIdNnUn5FEGo/4kM7SEJ1Ca3mRmD//tEJfkgc7cguuwrdXRNc4Pc+KIAijueMpMne6H
as5lnHnNZfDacIkjpGAQqouMlMeRud5uHvuRx8o6bQxkd7PhGddmbGHyxgXqzS8ZoCseEqMxpV35
JWgaZS9c9tO4f7oUwvrA4+p09Wg7JPxV21yr0HevORPj1jV3bW8tLN8GY23mimWPpIdCh6Bg0ROE
jEnA6i1S5bUhFsavQjKjIxgOmA7oFiv94L7rmL1yZ8jIXrZ3F7Zf5AXPPVRzjyUyEVc1LuUmN1tY
wbVlXph+yh3Guh45lLyv38IxGJ8i2UavF735Er+nwOQUeV4Nx+gU144fqJ2vg35jWlYm/j/QPRlU
hfBw0TgpbgeSlruikfsCJJEbO3Qlwl3C9aqwD5FnRpdEOPEblk+78ZRYUpN4FZ2+sX5/nUKAAW7Z
blwIVs7yJXwPGspFhIwqTtk6/DnOrYybhqQ7NLqUoFJtN1zhWupnieITrpQSnCawPIQM/QRAZagg
RZwDw/SqU3U/S8QOqIEA0tveB528SG0cNaqlxWO9XINBjqbTQzIWLnktSVGEycDQwr8xhytVjyVt
H0RZulyXXnU0wNr9NkevHMyt64VQ1c7YB11MxfX53b22AReWnzrWg+K4lz+aCAzbZgrG3Rg1/Hsh
oby88Tmri7UwfsUhr/3bPk9NAkFXPE+nKpGYnfLBiUz1zXcCIBbV4MSZzsgrdHPlRe0J4e83+sNB
+05WugPyq8eAuQIdpH3I2x0ukez5/PSteJ4l8o90jg8DBhu9LHJ1M6PN+o35nv/t/NNXjHeJ/DNO
OqsxRTLtVB/XTRanNnzv2tECxZ3/KMwPm8v3Uudb/dxrX7O4zI+9BzyEg3ilAtF9EDeSN+IAuk1n
2tgJawOcnMYfy6EAtGPghqmOYddO95AiQFk3013Q7M5P2NrzT7v8j+d7akBpkiEb0RDNr/w019cB
LTeScitWuQT0QfxD+XxuUMwRkwu9XGPcPcAuHiizoCUdV5XJd5A02rKalWiMLI79qIEcUyimGtnz
8p2ekJ65ncXVABMi9stQRBp6BHzrIFr7uIUfYJ7La2OsfExRbnV6APsslV+rGi2P6kDH0XXFw4SL
LGkS1Mzc7iI91DBYkh8pY6KyV2N0I7JpfA6Bir93dff9ku0QLIELVoIFc4y86KZyJ/5RSur9mgaU
Ai54euAus6i96VxfFwRaeG30QQLdHfsnYP9lD1+sh+mkLjuV0wPohuUuByf1VYYut42n//OQxqsv
HDK4L4WfggvswGbnLk3nW+0GH0Y6vFysU+r/JyZjdcVkDu1wTFEsB6/bF6Tcov/757EVuMvMqQTF
eUtmRSCji2NLh3WYdIF8DswmDcw/XQlGOJnlH66E2gp9TL1wD4jnn1VW1MmAxqD9Rau7bOFGmpNB
KvOkDN9H79ZDRdgFwnZjcdfefOFkeSP7ZuaEHrgOw51pEUs2ed1f+PSFi608xB4gLobOs4fa10np
Uzhq60649uqnn/8x6ej4QXpAty5SKK7+lAdl+oSu7C2Rz7WnLzwqQTm19HMPSzq09tbqSD1P/axv
zq/p2pZcWOwIngpSS9874ARNd7ZT7lXnAvIzlzzfyJOtfcDSbEkYjly05GDr8ZMqUfiAVu94df79
1x6+MFjhqxIMTvAJo+N6T94kbeL5m3HzytOXKVCTtyHkcnv3UNBySuYAWMIB5ceLXn2ZAIWgswFP
e08PWjJ5q7lxdQyvoy/COAeY07+3JUnbQvrzDH0NtG8W36pWPlfBVH45//YrG2eZ/dTQKZvRTEf/
Z1HMAQa191IPPOCQKDg/xNrsL4zWNF0HXiscVWR0CqhSF3UJVcJcAlJ92QCngf8w3HBMrY+eXHKQ
knxDX3mx/z9cktfefmG3PUCiKK2e3r4rxDXYGMfD3Duv5998bfYXZsu8iWU+uHUP1Np6X4UTeZmz
0YmDebP765+xFbbPwmwpn1vj8AperSjAiDiXz6Jtb9DacM+7+o71w8fzn7Jyqi8zoHMqeWRAW3UA
m8TzPFU7q/SDyMgVYEgbG2lltpZ5Tu4HnMuWeYewz69RIXlqgC2bna1ocO3xi0OXFRmtndPRNdYW
pPVVmR9GFGI/+2g6PpyfpJXNtExy6irU2XzqxOF9SD+CrM7+8nPbbNw3V5Z6mdTM54ZkDRTUDzw1
D7kJD6CWB2158WznNvb6i9gCA3cpkyJr7tDBcxC/9VDYURRNvvN8qQj8slc5rL0aLRGcIfbMnG8p
0BVpPDAIbl+2Agtz1o2ppyDCy1cR/xzWeb7PBDRGzz98xQaW6iOzRHuqT1x2CNz5iYHfTov6Nmz8
m9H3LvMYy85k3fmz8tDCc0gbUGajQa42xS0DOWywa4tKNhvXzbWNujiPR7+js+hnhjbe/F30uFnU
lbq6aJaWOc2QtK6fZuP/tikh6oqQ4aA9/sGbx8s8xTKzqVy3U2NL6YGZtHikXo7m17Cl+0IOpbtx
6qws9jK5CXqRosorWBsKIh9l/cPw+ur0FRnItM5P1MoiLLOZLOd6DiHvewjLar6q1BR9ykoRXCin
vsxi5q2WUSMyOKNC36PN892Hbs75N19xpctEJUcno4BeFz3QQL2pAFYG6Y82jiZ0cFw2wsKOGRpa
gijFcSMsuMta92qU7M4M4YYlr0394mCeZw1ZDJ+xQ5tFI9iDcL8WQ1Qk519+xVEvRUXSoTZow6dY
2Dy76rPmnlrcrquovj95aYA8t1JSa3t0YcZ9VvQgZ4AZp67zAiJp/q0KKhFPecP3bdp2lznVZSKy
FzToO+F5h9z3vlRN9u4U40ZYsbIQyyyk8IqBUShyHEZCZMJYXcSBm2/1X64sxLLvuHOrXI6TZgcd
5W/RJNFB8FlG4UMvCmShJnfjdrayDMseY0gdu6BbnXCmldXVVAY/PZJ+7UT23lVbihlrX3KyxD9i
4JQjoKanL0E8dO9F7kHQ7D0k7LlBy2xxaYy0TENWZTgOoGryD5BFyRKtJwu6Qp5C/tbLLtxMC8ue
sslVOR/YAbLK8x7aXe9VILPDectbcUzLdmIqFAqyRcsOeR08yjF8p7Y4RJH5fP7xa7t1EWyPZOiy
0IPbUCPua33a+snkbCZl19Z4Yc3Ez1yKsgXWuCRvfm5OuxXssMD2a/UEHZKNg+3fc0SWPcMA0eVR
AO3qQ5GVnwRYKGOFEAY4vi/nJ2nt+afP+2OrVmPWu8QTHm5UFZClQoVXJ5mx/wNs9t/LAGasv0eg
0whVwwBOg9RgtrOdaHcNqd/Ov/7aw0+f9cfr93nhuqWZ+YH09iVPoZnltheJTAYkOo35x7NnWaNX
3238AzQYvqPR/ecYGHfj0Fmb9oVdpdITELD1GcJ2exUO6gvVZRr7tdriNPi3l4MwyN8vL3Ub1IbB
cEPdf6tCL6H58CjK/nHILoImY34W9qVpj3qamhDXIXrZCeZ/Lt0L89IkWphXD8YJiGB07ICWn3tN
7GF2oaxeucWhlFtSG/82YbLszBVOh5NFtf6BNwHkCaoDZAplQiFYETnBh3m4iAM0QGru77UYad4O
pkboyCx49kI9dLshuPThCwNGs41F6y8MuAoghjcj693N+Vae9PSG/+n2wZsvbBd8QkQWo2GHcrY6
9oLyIMNip9zhUPkQWZQFRBaR4bnIlpd9uqj1DrYqPBDqj26GkjP1RvtW9oGYducHWLGJcGHQrHZA
aNho/4B6za/frXDgVWR9eL29pVb80bKI1UcBbjYy8kAWOr0Ywht0CamtO8Lafl3YdBvxOS0m4x9w
rH2tenmgM86bqh/SOOCgKA7yC1diYdkmAzNSk2b+oVL5TgrzJejYRuLa9X7nSv+xqZZsFMA9V8w3
IsVR6dDgR+VWXO6oGcPxcKJG+8BJ5TyD6jloEyB+BxtzZWdQVXTd9NXtCXnpAk3xZzRoFXvqTSCD
geHO3aEPo7o70LSsDqxt4JIayHQaFmZVMvpN/4tAR2dAP6fDXm1t1H1e1CAPASfyEItG81tQzNmP
coauy165yDppCPRdsxKYNDlQPASMHOjpLhv/A3iESNw6UyRj8On19yqS5EjBGXU9VqW6obxg+kpG
aA2D8AV9DDVr3mt8sbOTPMjGuFS88D6mNPRQVW8n4e0YdGX1DxPVffozpLXIkrTKUxuzscjLnZFd
YA6GOLLZp3zor1rTB88z2ts+V5RUD5qB6QVkfNMdVD3c72gv7D4rUspDamXlxbqriwTYFJRpaDoY
cF0FCjrwpmnA1QBuAsjJpoObkh1ECVVMGosSHcu64tiXff8ppVV0gEwx6DR56ZcUFeF5zgFnjBw0
+NJB7OTEh8e06NJ5r9vy1GRfUTY/hS3D/Dp2smMifTl9Tjuv+5HJEPAO2Qilk3Qo8sRC3YzBdbkA
aUIwgn8L62i+A5KLiq/olmzlA81YeYcs6eDvU6hY4/91zLvFieTd5iSju8p3GcTFLAR2IdNrPlsv
GoddWc9td1uRubzJPWgc8Eimd4o2rN8BVTMOsREmVVdpBWz8HswiYfmMfycckNbzStxxcA5fO8UA
pnGSEoimoLuIXFmGyyJynlPFEtextf/aejqlsZ7SDvPKy3qnWVXZOBojoCRV2upPokQuGZDAcAY2
yQ3YC3Ma6sPLTc2Dsn14lbsnYutugpwMqAL86GNVKNzQieywSjUDNDaRaO+0z7lV47Pt8WJWB/l8
TTGN+tRUDmU7Op0EPWnb91VMgtLQPclt+q44DW9kQMWTDbusOpQtfiUN+kzquGckuCbUmb0Ys6p3
plA93RFIjbg39WDosAcQuPjhQLkF7tg0eEnlRu43wgR7SWGabQxIvncLFc5iup5CSsknaTzP2/fY
fHxPBirZTThD+2uP6uMIVYPSEkiTh+WXzKmD4jrqLTvq1p+ujd+m72FQ8OaZIiX4TAMcPLEpy578
UJo5ZscnM3exnZ3wlw49/FanQZqEjW5BdYjdVc3MecgCV/20RvVfZ4gF3BcZWJwgP4D3b1PqXdEO
ExS3Rac+IrDO/DsIsmO/zk1X33Zexd5DjaDMgrH7ztZhi/abBr0Aqe7Gl7Royw9pOvDvneR5euvm
g3vVp1Xfo6W6Kz0InY5IvApb4uInwbo/xxH6q345sy77HRvzrPpYkhar4+E/3f1mtIczyA8RpcMN
Ab3sDZuVQc/J5O1ECH6TK+inAKradtbGuTtUnyozomM8lNBJZFnf8dtGoWH0Q952rZzRRwA3kO9Q
qWvzx4ZVXN+lWvW/qoI62EDe5Ge7ihbQX/a6dHhyZWdzoPGknW96Kk0KfE80tlcpkOQqFprL25xD
QTT2VBENOwVGzwOg1Xn3rDXhNsn9untN/S54Fuh8exlCGdTfm1Bi7wdQdg6vAjvq60nNYV4kGVRn
5oTApzx4o5yvMlrYNI97CgasxNoy/2lYq77TKFIfeu1EH4BDzJ7DzMcsSue0/cZikL+EgouFRHaW
gjtBQNJUYC995pa633tji6sJbvJaaCAzCdVe+oow0iuuwjEb/F0VUEc8CPi1zzM6ee9NI1owmmcQ
i5tvWlIN0xUrWgi6oXBVZzvocEEIlNURdkhSTh394vQ1mX6ia8d7Gu3Y+QdaRza4SocQYrqpP35G
zUXzWOSme/IywfMEilpowAj9sLY7RbA5iH/iPa2opJ84ziKQl3bUQMnAM9E99KsHNGSp7mtP8uqA
jKZqd5GfGhqLkZVf6hxo6P3YUE8nyJw7zksONfH+yetONMoQSgAGnFRte19pv4t23ETd+CBScHGW
cAEvVs72rce5dxXkAU8YDxoTs2YqP4y5og+MM/Ps+EOEVEtNss8yZeA9H3P9xouWf8TRNe7A3Q3o
dDun02cxFX4e86Ai4BN1PI9dT0zN8hG94Wou4rAvyPwZjBeCazgjcRoqdYv6B+MOTs/AThREB6Xw
8SJg9XxCJtipEPAp55nyUpAb4wQjKHeFU+vyEI6T0xxU4+EkVGZwM3BA6RFdcmBR2veFE8KX5sHw
IF0PmXcKdJa5bqK2VAdUjLIvJvXLur9mUWvzN1yJXAiQQ1jCv+nDoQmem6BhbSxTkKUSKG6qmGa+
htUERr7UTNNHmVXlhyKa2QugV6mzr/PMnb5bP6J3UJS0ZQKN9qYf44zornpLsXvcF+2GeCs1af4T
Zab2JxiSzIEwHr6H1Koy9oDM2CN0qVic4jJ/JyLoGHN43GzHqDM8clD7Q/idFJX7CEZNN7pjqvdp
TKF12e1EOjjPtuh9fQdVOP4VEi85ANt17++bfu7f+UlPJMoKHcWGAr+VBMgK2sPkcnoHBVGofRXg
L08qDhjuXdi0eHlOB3XfadK/N1A4p4lPmkImCKVmkggCd1hyv3pSytEyUY6lRQx/gF5UjWPNTTDv
o0g0Fd7zOE84jLjypY87oeHf7KCgwmew52wKHFA8jmlxA6rr7mZUzHzzfcCnklHgXlGIinRJM4Oh
lDdVH+2yIOKHJtIliQtPdDUusaOCIp7C6RlFGY7qNCLeTZez6hNDv8IUs7znTrpDasyhcQoJop+j
gBNBCHliDuGR92xBWvrLpnAWHnTjpgPvJm7uZjv3VzbHQRSPHjgL4jko5jIOO8q/kizTzR0bSqzb
2IfWSYidRAAALi054YkDeopMxpAWhpua+hyzDhci6we4pNCUMbqrofbr5E6kizgCCrV6MHWZdjsP
RCA0diEEPT0OEU/LfYdXnHdoN+Php9LN9e04tcNH2Xkz2c2oQ5srHnHzKueBNbGCA2+RPiYgovcH
VyZRBOkYNRB2cCGR8NWXoJuYWV7eA6CTJ2PFoV5dEIfZOPUKkydcczA22xC8XTEQTl0RDyjWZInE
rMq4NJNHd2D7FOW+hXYcvakDFt5M3WTfgrKxX5RfuHyXFr3epTgcWQZphrQtd5CMgBRXR5078JtF
0x2Hh3QSDhma/pdGvewJzdnwkxIRp9z3pRdiblOOwy2b7mjv2TcQC5XvjePRD8aM9W3ZaHI/hZl7
q1XRZAmcaPEQtmX5IXJGz+yjU8vCbkDk+WEUZcZA6mTgwAd/tKBA9az6CpFqUC9FrUTkg6afLAMz
qgenSVqGyQjKogHFpXbSN7CmKeeKhEHKoDMypC9d5mbPvBDyYwBv20NUdEbJh+AOMycCfHTDzoIJ
dT9Cp6JJjAjFN9oM/RsXuvwWEtU8atHjCE01gWMxJbhBD52l5RcE4/M3bXUdJLnrIFBE27V7SwXx
8SYEQnm4V5w2Uui0lX4KJ/Dyx4Ovs49UZvmHIj1dZKQ2OApwGQ/rhHmnomOOu49/XdtAVLFFL6MX
1wgyv+qp4N9Y3Y4vvqj0QWpn+vb/OPuy5jh1LtpfRJWYBLz2ZLftdjzGnbyoMpyAACFACBC//i7O
dx98dENzq99Srgo0krb2tPZaXhAmvwUHPyn1JT80cYbYOJvk+6AN3TiR6TYjMNrfeBYVz6jtpJAI
S4Y3hcnwDsckTrddrSnZBg6mx3d4GgJ0k3SwkALSi7wEXTbE38efSGh8jfysQEohAod9pNR1f3g9
HZNb6iMC3jJokiKqUTWAKBpVSHxM7uW/MoWfKuvOHPMCXMzFVOfwrabv79JQDgdKg+4jBg73q66R
BoLTwrkPkLvduk0ONoYwzV9TwCbNrkW9ZYtam34dPKCxNK2xZ1WfHoHoiwGn7MJTxIEd3Jpm7O8g
7ygPvgRpGm9bviHBwCBqVE3eJqvT9L71wWmyGwHs+Jqh3L5B5jCcssEDS23roy0o0eR/qye3P8YY
u0XGocIdjTv8d+UTqOChiO49GnAYm01cNfQp0AK3zEDq6YYNnjfsNaC3j/Ggx/yAejXwPySJ6q32
k/a5aCIYfQgtghOJNRZdpiW5LaoGSpcCQl5N0oY7A7rPl8lJ+lNTdPKh8WRzh6il2PK+nJ7bOO82
emyK7247zw5pD6vNIhS8OAvkDiUR/UHm2IihALNLKYlegroqflEDqsJt1rnNMXR7eicbWd21IKv8
8LCnp6GJp3tAZdgXTYN83ylcQ6hk5ru0rqrdiEXYEKgZfPMQNY0brms1wtexqdxDrq38BpSWl88k
ZZ23yxWIGyQAr3cNRslPaHDguGlDEmcjKtwPMkRSW1A5fk1YOPc7/BLrNxbzBe0r7aJZJPRBFDm9
cckA5HpVVzBHTsnGRbz/lDazYseICgEwevHR+GmJYeViMPhaVI+3zAPvC9IqbyhvTef1Z5CU6N9y
AIX9hqeC7aEF0dwGBm5nF5OoPjHAL56amH73ZKrRDisxHq7BF4A0eoTCLqwzTzBthpxF1EI9p7Qr
H+CR/Qdqwv7YwXxeMZSD6xkN4Mzf8ToEihXC0jxuN8IJfbWDf3B0eIN0iTgbE2uIUG3KjHD/rYDM
RXNLspzw28ptaPW9w2wDv0kdCL2lCO6GKDoi/UW2QTHFNQuWpuRcoKd2VIzgjqChl//0QJMClzb1
7kuHyYhx4xTjgyFtolBQb3BSEWeN/kEPxolfielaB8lyA18YSNENYoNSRoArYmLlhxj9sfwDToYC
4qVEIr+bk6EcM9sNuEUCCMKpO7/yYGwJacdgl2eJYujMxNiopqJpcMckhtRBkqhc9g+rvSK80ZHI
6DZuadTe+lOVy50jtV/dpbPcr+POiJSsFvyQFn09R5MhYm2liM5eC0SiSEvLKi34q+N2Ge83QPkk
zh9V9RBu5YFb4Ix2SDw2Jhu4/zV0cAUEFYFvRDoKeJyMGJaJGbDJPAmvQ+iFq1eHdwGuLoUrGspw
uyJ0vGcodUb0hz86SJu3WH7EXJ5EXnQ/8cpJnxBdJBGFA3Xlew+ZIpCZ0zFSdx71IveoJHA9mxjs
o3JXGW9wTlQVLepVAgf/pvX+lUKK3S66C/jUxu9loua7Mks9AGPFnO5DUKHbpGzECoBQKXcODKei
3ODyHrB2LqZtn1kUDdHe1ElRfRScyfqUxO3wQqo5OCdVWns380XX3KqsG5xD7BioKQ2mMK8QWEDY
T72Ayj2FQmyJZ/klvwkQs7SANMWJswNTM3yoX2Xli+kQ4nzzymiKn0QbVj+8JIc5SMTt2ZZnOs8O
gnYRQZiB6/NRBGIsj6NbDWjPddQ7FVFd9h8wJ5HtBUqo+S3sDGGwURVAijyhfXFTDZI+mbqf2AbR
RveVDTxHxELEnG9wWbG9QzuwBmyaeuiqCpFnnY5sY8LBuw3Qalc7IYp++O5iV/qtR1v5y5sy4f7w
M38I7gPhZ6jaMh8qUx5ExHukeEc1QOt9B5l0ifKfm5EjRa7rbdBlcRD0d/GN9GKonTI1kt9aQIt8
nwrQOQCqoMDGlc9KHBswRqFFJacurkBhS2NQGSbthOCoJ+pRaYiZBp1CfSoOcTHHuh3ki+EkfmMJ
hm05EuwbMguac1nQIwrzNToiOkWliDHa9vuyB0oafChltgdjavpbOaAQ4aCYG+Pkrpl6s9NV2e6R
ZcAC4yJEQtprg1mvniQPYVLD8uZzkx1ZB7wvbLHo3P0w4TaEc5xQdPBY072lrZx+D8RLv0bB0O0c
FeoHnwAe3MXcfc7J0NR3GowQjzqNwkdGddtvDWYt0h10DsVNhKgU0gQ+6A+CCr4NEzQYx2JF2BXb
Muq8bZanc2kgpqLN7zVC7/IG01y4RdWIuiHyFHEqEqhybvRUa75XIYJShVubHwS6+E/IdcNHAPTj
YxrJX7g2kA24sSORfbWq3WqZu8jGqMN2LYko26A3hi9jGpbvBWN4AuUbSgwuGEbISMbvpA/zH5i9
6cDaqegD+FJ0dsgjRrZqCpFJirKhD9oj8lc2teQBsnTQBPNRq/4V1zFSpwixa1n25pAEEXcPrQ5K
WIEXBuWGOEhm7zGWmN1w7aVb6kKzgQ6YKIoTOT0FMkMBivUMtRZVxi1m5TFr05QZzUCuhjJ41qFo
iYppFL4HCjeriXsC8IrX30mnQqk3Jo2+7wwKAHFT9reOnCOQoS3UYWzb/BZOvH7smjwJN2nfOfcq
S4EgHKMSOVqK++CtqrHHCaqbe9xG/TPDVU5vsq7BoStTPa8knLJTRxmaur3cqhjVp80wpX5zY0QG
AXM2JU9xW5UvwRAgpaWoPratyM9sou53jQF2hL3wwng/5+YO9QrAwVLTouDRhA1y8oCp4eD2KvqW
JsCgMxDE5jvkI19rWk0gzVQM7VIEGsMX2Hj6xZF1/cZjnn4ZgpFlm4r46fDTTdPE2/qIVt67JFQn
L4jYRwyAzJYOJWEIPAkaCCxg1Q3r+mnrC6+coDWH+nrBpS+3uvOhRKd9J9gEBGyxIxAvz1FoimoL
kF+IKSiSItL2O8lahPEFxOkamuBMN4nLQelS5t53lXfZh46jNt16DkAboMpD1hYUQ3Yzi2KJXTVp
N970Hkrf+8LkRGx6NP2h3JKrsD+MqGJuhZ4KbzfF5SD3YVTk5kGMeQtqD/QG2h2pHbc8oIkyvlJS
RO0x7s1QvBWwbefYGIIUjw0k+TqERS++gksqKb5xB1yNhVu3KJyVhXhUZUqfHKDodkPJkfd3vum+
8BQzHZAOlvM2QTh45AGOqgZteWZ4KXdZghxCaV4ctJ4qzIGEbvzudQMdtqCaoSgy68SnyN/r7Bl3
pez20whdkj2IaaS5ZYjnJrjxtsd960/IpIt97ZkofAuVmzZHOHmujxWGYKu5Oj0yXBp98N5VRWsO
TmFQasi9Gr8VDR5UYio3wt1eQV7vS+qiYAOCJsTUDfQF9y1ESpEzzzRtKUji0r1okX/PNIU4gNRk
zV06tVP+R5WTm27rGHNuOEJw8z9i3akfJEn1vfHz5pvyajhbURvky2Gd6w89hgoZT6d/izEYIR/K
ykcFtaodeF7YHgE7KfAFDtnKCYWk0R3k1jFxQr5kEK72H1CW5I+N9OZbyBnzm7SCw3IJ/lVAav6p
NQNOYuTS7yx24evzgSe/M+C5DxK1zRPmjhFS+IF4dxTizk3T6/ge53bYsnjMHAStnvlTlag3bFFr
RTsGnkd+x4WPuKYJdfnmpHA5O2RbzotsK9Tu2kGh1xTKRj8oCi75rdFgxAY0BEMmTeEg1ZGFJC86
zesXjF3nZz9ovUev5jTdlspxXzNcHvVbNg1Vt+kQuOnbLO+ib13aEVT0UVvI1d6UvnnGfBKKzCIO
yVGHclZYD93vaP5NL4NO1F5gervYdQg+/NtKoOgIsn9aokxYdZjvHjufdMeElIqHO4jxRd98Padx
XlOAPJXnXt8gjvZjrBAywJ1XdhyBvdtG7X2QevqmcQxaEQHQKdmu4F4+3BrhwzXUuBE3uqpBw5U6
wXTvJG0U7FCZcsymDUEcmPYs/+OjK/MVQqo9MlcIOgGRi+DrW0vgVLdZ4DUPaYQs9tZkIr8VAYM+
+cjCIxpDQXVsWCS+6Lz3xSFzWp7vnQgcaTdoiCA7qsXcn7vc714AmcQWhsIQ3fB+TCA1wYD9ELPN
wji7ZpcBCHIdPslmNhYhLcu6B0gGvQe9pwOuUT4N7CaZ0WiXP2OhbW9TGoORLsikIP7BjDM3WiK+
zcheNHXuXa1fL79joW8fWSgKw1OWdzVQFHyKoo0iiKmoWCMgX3q4haLow9AbUAEKDgiYwcmcgGaB
t8iBr/vp8+5/gikJgkal647hgaT8lo3wxGO1qvG0cISi+ZM+PRyLDH2yzqcHhtRuIxNMwiinO9eM
TitwzKXFsZBQBAOJkeoCejBJUm6KoS+2fpW/X16bpaNjISaQRbYjifHzpeciqg8QtQDkmZhgU4Nm
asXMlr7ARktgOLusJPpBXLEfoIeTmxBEECv2tfRwy4aVk1e0RkcVk4rmXffz7o7N2rTcwu7apMRC
NyIgFBNP8/xFAWHdHZLQfhMGutpftQHUgj6ZBIRkqWz/9/NjoEhmZDjX8qHOJFtZoqWvsGx3UCKo
jQDmpgCl14YmWCMz6GnrlKgbXvcZlgUrt47C3JHh3FB66s24a9vidwC0KnzQGrnPArrHZhdmKnIV
a3r/wFT54lXeNo5AzYLZlX56q3GTr6zWwoGyWYaLII5zjvHaAwt655+wABeWV6XlClR/aS8sa1YZ
lJOdaV4oaNnPGPp56KwK+6fL+7D04y179hA3tYY0gFclJZJ7AvgT6kI/r3u4ZcfMN0hrBKyBh6A+
KlAs3bkzwOq6p9uGLFJd0hxPJ2p8TmvMMERtsjb+srDsNlMwT7oMM6nKPzRo+G+QfHXbBnjMscE/
Lv/8hdMZWoY89PlE0tKEh5YO9yAQ/dcPA668jTCKVDprHLsLG2yTBoNBKx2gJ4PBRQFEBuq6oNKK
1NrTl5bJMmPe1iFgaib59zKdAecicj86EKtct8fh/N5P3pKXUY/cdooPCK/PGCMpUdWN1nggFnxZ
OC/Zp4cb1GeylLt4eCUeDG8e6BwJ1ciUBHm+vMlL62NZLwe5sYmBTTug6FTuAIQdNpA/T7aoca/h
kpc22LLgoCcaFJWYN8McJ6BfLVebLGhXCLOXlsiyYJT6cszF58Cp+DGKdATDbNmt5NXTOtx2AREb
WmaMjhIaLoEAUKtOnScW1w/EqZ4yP/hdQw6FpDlKHGzF5hbWyqa2wM2GupVq4WFSFxJOqNirw0SL
t8ubvfR0y6LTzlSuX0YxQJ5mRneVbF+hsHO47umWU8673HGbYMRvd8HvuK+bJNpHGblGDCQCbuK/
tuApdKE1pLIzcO3Eh4jrV3/U73Xr71GN+F760Yq/+TuVJF5kW7QH6a82BMP0pndQ5ijMzdCJQ924
//zvZfXD4A+7eMq/+DBEUJtft3rznn2ydZE3KMCUYQw3qpI73aPJ5ppCrjjppZ23zRw8/9OQZxh0
T9AXQ5092tUQG99d99stC48NEmRHwcI56X4OEIHYufG1YwGBZeEsz8M6C6l/yCH/vXFjXW7jMHhJ
M9+Hx1sT6l1aIMvIw6qmcgq66ABy/Hfa4BoEkGO6zqpt/osYShgDFP8wdUC6EAV35Av9cN2EHrH5
L+gEPt5OpfTAx+iNY3ByOw1AJly1szb5hRxClDCZDg4o8YNgDyjl6+9um/siRx1eTIM/T2oBq8tb
cdM1FUfX1ruL0IhY8dALHsK37TlqIiCIWQA8s//RzFH1XEtoybDLRu/jumWyjBdU0mgyagFkBRA3
ewSUw41frH7Bwtn0LePNfdE3EDSD3IquuqfRn8YHr5X5igdderplvGCCjAGQ0ng65LU/PNO2972D
Rut1K2NZLzFkTCE+iafHWnZH9Dr4ToeMfL38+IUY1Wa9CPLBmdCfwwDJlKRiM0IJz4RgO68a+TMJ
FKS2vHotdV5YKJv+YkDrCJCkAO9KS8/fVWmc7JHbvl3+koVjavP7liXvMoV+ArxnGf8TAdezBeUa
IKL0O3X8FSe6EMrY/BcdSacpoc78kh4Kax6oZ9D+YY9AC6VA93Zy66GSGpTFdU7Ns5w2QASyxPtA
XlgDl7L9l8MOuW6zu7xmSztimfbY+F7RVR00ZRgEYqEWB11qQI7HrH6/7gXziz855bhvwKQP1shs
03nIDdE2Asy4mlb05/9OjRkRzzJsloKLrWznPeeh3qP8vhVDfFBucA+u76cEkWZvTnFN7zHrcV3t
zabI8Nw0qQwB8A7dVnmDUjRA9n5o9pfXa+l8WdbO+hYJV1zh6akHlI7r/ITB7JyxvnezZoZ9eDdA
L5wvv2xp9y2XzSPZR05etL+J0OMmzOClGnQsr7u4bJaMoAEiu+z79neV9CB4deVPzLL61x1cmx8D
cI1MqCJufqt+OAcxAEp5AvDG5XWZT/9fhq1sYgyUxgAe9F3nF+9yeZNr4dxHUcFus9pL1oLk2Tn8
7R2WYZetaZyGxClA+oP7x4macCN4eWjCuTwj2wFSpChIm6DbD3G3TTL/I5nqEbexXOHaWdh8mzyj
z4tkMEDc/5ndyxaAJDTvc0haXV7CBbdi82fIEehuEnr8FybUdiUqKjgKjxiPe5v5IdY/Yuk1lv0X
ekgSH4CXP5qrIzTOX4kTn7jRt/MtPDnQOrz8OUuLZbl4DZ+FnlBrfo7EpGiLJoh9WnodnySx2TRK
GUzcdEXwS03s4NJgj0oCMN8FFEnDRF75CZax18RQDuqV8GdJgOsd2uoXyBbWeLIXri2bP0NmelKJ
9pyfpkZ8Hmp36/TiJQlltkE/EGiZrN+qIFgrrC1sh82pkY5NmwmRkl+sANzbGX6EEWoiV221zagh
RVXSAnMTv2g3PA71rHYAUOOKWSz9cMvqSRzEHg+l+UX8muzo/KvpVLRXPt3y5rxpXMdLev9XlgnU
AGfgKrgtVm6spZ8+//2TJ6/y0Zje4KdPqCBHO+CekwSEb5XiV5EFYSDpvy/QlDqRV03kV2xc/wgY
IsjqgJNe8UZ/vSnimFiOtSBN1mjalI8xKtX90RS1cwgigHwxXSfdh4HpZz9z1Iob/+ti4W2WsVUT
ZyANVOJcCbc/x9M8UGpkUq4MBP811I0jm+CCawzqlNDuewQzjvmWuhTzFRQouWRbp5N6nAEda8w4
fw+x8K7Z5D/tu4gC3iV+lJ4wtEIBvePd3oQEg5HwWDIffwCmWe54X927XfHiQqn7CjPEa+d9/PTa
QYH5p21CSCSVUdjsU4BBy9sGo03R2+UX/PXKwgssUyzQbCGOS9ITgUg9EHtv81d5tPk5dGWwQcJ4
dKs1bpu/H4cosQwTEKGpFaISZy8P1EE0Hn3q2SpB4tLT579/WioDPbq+N5BYaFtTf2tilORQxAVi
ZHd5pf4aDmGlLMOM+0oYEBCLc2Ig6lVF5RMoKsmRYIB15Q2Lh8zyr8TRxG+TrDoLNgIMgo5/Xo1/
oDAlwHOT8BOgfEdMguwSxscf6wHw30uV+DTrVnAxSUtDIPrPceP+aSExjwYQc2UOIViIj0M/udjO
YuBuJO9EXvyuh1UMyNKmWTcErxlONFikzxkR9Z6NUfbE3eIqhjrwgif/PRKxC1BJ4uTijOJTtMmj
tNwkcdPc+JXztc5qfbh8MhY+wibpYBVLAu3O8hgiqbdxMws66vI63a8otq4AljHgjYZQnKmu5rpl
Et3IwaUrv33B/mPL/nlOCoylU6hEZOz0r9jRLA8gsvQ3Ij3gjAGaKsNV8uSlE24TdTgYp5xaWVbn
Cm+QnURgPGOQIbjb96reQwZ656Tj+4RBw8EnPy7vz7zd/0+SgWMw79unmwE8SFXORxzvLg3BzCDv
c0yLfkRjXWJeLrttkWccsg7ReZC4a23/pTNhmxQQutLvRryTI0uemWF0/U0XYLm5Tmo8siFaNTOY
Iht6mI7vAT1rdFgNGEXL+qucd2TDsyjL1KR6mGZdZZg1VKwCkle5fl+ulBAWLlQbnAXBi6ZVnIsz
yp7u6xSN5t0IAp59U60xqc6n+C87b2OzFIvaOsu88gz0PHqGYDYQL3Fd6neQOwbOLgy8+O3yGVv6
GMuOqKiJF1VuejKZwYSFIIzcDcDH5MCSlBjauPyWBWu15eVFCnkYTCWJc4/x9I0DiRpArsH7Hk4f
NGl+Bm6+d91gpci3cIRtABctY1IDQi/OEFJvt0B89nd+OV4nAB9FljstWty/Yx+FJ1pxjGcqMeww
+rfmrJd+u+1JB/BrcsdPTxxDBjvVg6GicTHzcN02WMYdh30MLGSYnjAN8zseUTWiIT1oha59UPfP
PRveI4bi1eW3LR1iy0cq1Ce6IWz+r4glwtBumwlHfIGANFBvI3dW7HFhzWxIly5rOuVJVfxPLJNA
Mmw3S7Zd/ogF+/h/0Fye07qNzoszWOcf/TiiO5q1HbCsqv64/Ialn2/5SQIligw9z/xsoghzdRE0
nPKZmeTy05d+v2XfjQsfnwDjfAbjTAPWJ8xvVLLtb4Xw/7n8hqXfP7/5k5fKO2iOceBUz27oxY+5
wnT5LbDbgu4vP3/pC+b3fno+WpxT2GmZnfI8ACiwHlHseu67GvwIIGqe1iRXlz7Dsmvly7ErIGR5
jjEzjeanqZtN7SpM8l7+jKXne//9DFWlfTpWEOAMgiF7xoMx4Y/un/l13eMt05auYEnpS3b0oDS5
4SBf2+dzfnzd0y1TLipRiCCBxKfIYgd8nonrxk9pBR6Rw+UXLNwVNpqLgbZnjDlUe/9FZpSk8w6u
J6bHWQUVkUh5na3ZkC7StEONUbj8PIgweBc1Jo3/qY0LVcnrPsOyZUzihFlTFfxMO+DpOA7Vbuyr
8hgDmHks0Ipbq2gurZdt1qRG2IEBzjMbG4ywgcVhi6JaczeVbrn1ID7zfvmDFk6tDe8ypZ7AR5Wz
I7Rl4pu0mNiPiFXZ8+WnL32FZdqBU/pQIPD5GbxWf0TvYOQZvEcvOZzR1kXEdlVREMSblm23QTX4
laE4vmBJAH9AiGGaQ8LAr7Ni3AuRemgZ9zQUEuTnuDzcqS+HLfd7/VTVQ/MFqj/O9zpS3kcEXiWy
iwwd9gRXzHVmH1pmD4YbUQJxnJ3lWPrflEMwotimxe7y/iztvmX2oDSjmawKOA9vLB98lzB3Qzu5
Jqu8cLPbYK8a3K4gBIXwZliN8hH6W+LOy6J4K1m/VmpeesUckH5yHgrcB6BVmZKjZ2oAOKvwOx/B
4giV35+Xl2jhCNtiRm7Pe+N1jJ+jxpy9GLPxmEdyP3rj8CNavunXy69Z2Akb/UUF+A383snOxAxg
ca7jmx516JUAammR5r9/WiRo6XQTOC3zsxxA1lnhUsTQJn0Z+1UM09IbLEMnaZgONOyzM9qh5Z6C
DwRTnqBAnAJMWF1eoaWNsGw8HlTq+lrxfwsCICuI3wnoz1IUHoBR7Kr2KqxXHAWWqc8a2saoNgHL
APut6sxspxGiopc/YmmbLXMOUkG4M7Hs3KC28azGgbq7DuHyWl9v6fmWQafABwSYQ8Y9FWTJTmq3
RQOTFcnrVT/fxnnpyZch9jo703rsvpSgPTwPKB2sqYAv1ftsqJdAhKNH0/YQFzH8YdaFTMF6AFqA
aksouoXDzKRKZFU+YOws3zjAOM0yqNd9nOXb3QpDkh1gKucwwcwoI7UU2wbQ/5WLZGFrbDAYqAYE
61KUgcOiq5MbTMe23UMNQrZhe93vt6yckpAkHGSWZ4xHj7dp0oKMsptcEO1dfv68Dn+pWfjzh326
RcAvpfF8xFYCA7fvFfKNB+BtX6gBOc0gRPkOWrkrt8KydS2yIPenrDhD9japQCcUp8M+0XJtL5bK
fb5l5IL6zKk71Cs8Lb/WLP0yZhRjrOD3imaxYPCR3MwyG66BMMn1J8yyft8PgU5uQviSPCyPABPX
b22PgdWVDVq4IW2smEjCCAwsI3wImE7uTNaCdYRickjG0JQiIFFdec/CZW/jxLRMBj8IwhztkuaO
p3MKRePpS4LhAG/lFQtnzQaLjX0jM6cf8AozBBtZifsMo6x043UObgHqqm3kcf/KiqWNGgNvORiw
WJeddVOBMrt0pDse41aEa5WShfKYDRPzsinyGzm2D3ICu0zal2Yjo+h+CF4hT0k3Qc71PWBea0JT
S6tn3QQc5JBgCICr7ECMt3VEdyLKr8EvFtRb6VVPOTpGKzCVpSvbllOaOqdImmoQ5whCpxuM8/9I
Ev2ceeItlMzb0Lr62ihIQOKKeTKRdzfUznWXhA0uS6ugK+LUz86gv1WPMuvBfOGGRq88fmkRrSsi
MD6BeB0+LOjgguC0wS3keaDqGacfhkrwPLhM7C5frcHfr1ZbdAm1gxayTo0455N8GEswVKNGsXYa
lh5uxQToQQdDnPfo0zTym1IYe6mrcE3LYeFk2yiyRkyhdEKTnGQOIlJMRXAJALLs/ftkkvdRSh9K
YM4vr9LSWbNRZWg1hqkOKmBKDOTe+2EEI5x+1WIGs3c4YzRyt1OUfXFnPeE8Nj/mxuDldy8soo05
IyJIMTVkynPhJeDSkCUT4yYvQMVw+fkLCaY73+mfnatIRlD2MVSn0OnkpL7z+DOIyP4ZKn3WEfht
Gwl+AO2vhVpL32NdEeCAiiPl+P97nztOMdhlnXbl9l5yrza8zEMVMjdCl+eyax8qOFNoh3aboCB/
ageU213ofqkhn3uoY3nX+sDBXF7EBQdoK8trPoH4JAU3NKtnemEWHQJM2+08BzdT55drOJ4F/+da
N4MKVSVGnrePMSoYTwpzs96XHJxY08ahbeDcXv6YpR2yggVWZ8AANjI5DQLWBZ4xMHdgmvnyw5dW
yroTmgp0SA6UbY8cNDqgJh369DYNYrXnPaI5ryNrQMqFr7CRZ0xVrfAazk6NjsEBNoDrO08g13X5
M5aebmX/womCPusA3GjL1HlpiRHjATxPqzQNCzttg82GSIJxj4/xcWiy75gtzsEXjEkORPBr2ebS
Gyy7ZxMBOUNfshNhJu+3TY7JflR3x/6pku7aBPPSMs0v/3S5gJaZgqLOKVHmwfA1KKko6PXnmGcl
81j6iPm9n54v66LWvdfER3BFfoDby92ppH8HIqDdXd7npRdY+UBQaFeXhkXHgoF5K/CSE3i2ktv/
j8R8wSBs3SbwzPU+KrvRCcxDuD9G+mbGJj3GIfuWS/Pj8mcsvcQyaQn6R5Y1gUafacw36DClGz3U
5yah/t5NVu+npe22jNuYMI4n5epHYbqfgsXVTXTtzUFtbBsEQN1gCEOQMPbgyYE+YfkxJUPz2ggB
Jp7JFGA1urxaC16E2tA20MKBj2dEH95xzHMLathnxUDIWdQQBI1m0iMowjavbW/yExPFb07b8+U3
/30BqQ1uC4DL0KOs+0epWPJMOnReNpFTmzXVvKXnW0aPUhm4sryWnsAvM6JoiSEVb9YxuO7XW9Y+
k9OrqWfqJ5IZ0JERryu/cWgOrDjZpR8///2TsYu28VQ6mP4RgGWIGTRA4420XBtnX3q6Zeka9L8D
KSG9odwYJLFgGgMjVRL1Kzv796Ce2hJS4C4U00RTIIchrLJFKNduIQ8BAhgeHpEnZZurr3Zcsv9d
KO5nAUh5K/XoVfnvGNSTB2gmgYVbVurKnbYNPaGaAfk3PAIjdQt6VH43aXAGXz5Gf7+swIr1358P
urxWVHwkJzP1fEfAVb0FQ5/Zs16rx/X6+sKG2xg1kTFpCm9qH70mYR8glMz4LnLHxL+5/Bl/dx3U
RqkNVDXQlQjcE2ti9ZNUmKLy9CBe+wz0e5dfsZCXUBurRkGCUfTQUjmpmPC+/1KUxmf3Lq/htzbu
hPmaDhTB6CPcDgHuZFB9cPDFQGiGOH3M74KkUCUIqpPQX9u8pa+27gA2gXnYMa17AvfvEwjbq63O
2uQVRBdqxZct7Zt1DUBMqM1pWLonSAN0O1DVyKcs1FeBzWNID/338JWpnwjVogDIBzA5pwNjAFBX
a/nJ0m+3AngNFvBW9sLM8wPOfQlZtm0YIbW/fByWnm7ZfVBAGwhyJcUZAi/1XsWNf3TmrPu6p1s2
37Rgcxd1SX+OICXfgnwlusU0QbDy25d8rg2uc1GCZ6wXANehKEq8EJx4KvkadjSGzFIA7ukyOQmT
5AdiwvpuGsafV32WjblT1DAuKMeBrVrnBVoD/hczuB+XH75gDTbaTtYtJ5CEaR85OGRBFj2+pyya
7jUt+pV1W3qD5dGHgMD+R0qPmvavJCmaG15DB7eCVsvKPfb3AgG1EXZl0PhVmSfOjwxQu0MOQD8f
XUhlTOiAwaWBwq/87UTlPSH1lVsyn+9Pjh7896jsR7V3AvbbxHsWSpreZ14D7v/L27LgYWykHZ9A
X+6CCvr0b1TPB/oWqKk9e376G8S+w/vltyxtjfffzxjQqkL/IMflDIGH11Sz4Y2ghwXRF4EWyYoL
WHqJZfMedRB0ux05MQ4stDenQCCkIseSuVfxRMU0sgxfqkolKTTaToEzgDUNJY1yrNP95UVauLNs
iB2BehSQ4XF3ihUFphZMnp6zAYtnslLMWDi9NsquhzQZS6GSdE7b2NuMPmSOdA7hd6l+mgxMs6B3
F5uJhPcOzcV1e0LnGPDT+W0Sp+hCjuMlMQ+x+3dPgrYK9q6v3BWjXFo2y+wlC6vUuJqcaBBkLw31
nBN0FtZAJwuHymZPw+RTk/uadSfcU8FvHofJUwOm5GiL+e/y7bqNt4ycdlnUVh2+ANoEGrB6dZJU
rmETl5bH8uICYiVSA/54Akm2952qIervKyizmJXlX7hAqGXaPCqSxMl8evQi3mxMguoocRrnHlp7
+saBNtPuukWyrPv/cHZlzXHqWvcPfaoSQoB4pbttdzvTyeTYL1Sc+DKISYCYfv23yH1xdKzmFuch
VadTkdCwpa29116r7lA04fcNRRplKN7VXVf/EwgNTud9zRuWLUAX37gj9c8xyosPLAFkF7Sp3YYZ
WBbBRN6B4QyMrmGF1sFh835WLnmPsLz3Zde3G4C7621Y9rlJkMZmaEIEQeaf8dznkeROcYKQCZh3
R2Rfr3dh82s8w1JRP5iDrnbKwN5T/cqmtI5GCE9+ZWuMqoLWxcEFKS5IHBA6HGLHu3dT/HG9b8su
NSF2YtA56OGJdy579yEZp29/Aol4Sv1n8iDmeb0T2yqvv7867BJwTuggSP1zx5PkyZ+X+leYsvTz
vtYNQ1YVhVLJsrD/nnNI45H3HF7HxuJYLgcTXMemuSCQ4oCq4gQJALL8hzrlLypGeqNQ8tWL+l3u
9OrOxd/sG45hzxCMcJA8pt459kGMj+wy+wAsS/nheuu27Wya8wRiXzALZs+yGIDsr2qIMkd55cqv
y1BuQv0tC25i67KFZaiuSLNnCMF035CIYr8K4BA37mvLGLj4ezvFcTC7GQm8cy3i8YiIImilC+4f
oG2yD7nnm8A61Og3cd45YJAmEMSq6x7KaxoZvKMH5uiNcI/N7E1YnUqcBlHWdZYoghgOYyC8huba
Wh4xQzwq0thco+x/wBMd30Gx7/uuLWBSrCUabgwoGP2zXzTfu4CkEEIov7cDqLb3dWCYO+3E5BST
j/WJcXYxv/oe0zI//A/Urbb9ZZg8MD41uGa79BnRmfwZoPC5iBoPLN/7BsD+3mAMTK2ACy4QLPRX
nVcMgKq8OkAraQtBbRuAYeS8UDUKE11MUdlBWcMvISAcTYP2Nk6t1Y38NxzK54aZQ7CZitLR8hlS
TwxaeHxKJqgdJOEPEqbdrZhkEBxIPX/bNWEm9E4KCeLqlNUf4ItoyOiO/1CXFidnrbrZ14Nh8+D+
h8SDXOoPXOgfahyhaFRCDyx3Nh1ay5KYZGt01jRV0NH4QRmCu4iBJedebMZdLGeWCbAL3byWDuKH
P4Z4zfemEB/IC8f/B+nH8uH6FNkGsHb96pYtUQYzLnEin0vmpZ/7pvkVtLG3h2BB+Ca+TtC8YLU3
1h8oa3KIn8J9JfE+Rh60btgz84CJyCaV/pBtTe8CuEAKh1JBt17AtqkxDBpV7axWQQ4EsI86JCi3
BoBglHH9+frMW5wo17DmumdgWUWY+6Gupm9U4hEPHY57QgCUbgh0oa/3YhuEYdMEmglz7friIZh5
9k4WPYm0l4YbJmxp3cTNzdDMhOxSGD4kDEUCZJTs08jK5Lzr203InPDTpKUFDx9WKOOMqOzBh6r6
hntpsS0TIQepw7CY6iR+0DPpD8jpfyogn3IkAeQdrn++ZYFNiFwGPRfGhyF4gCTUVwiXQfuZYPP/
kbKeqtTfeDLa1sCwYH9sGRSwKvW+bFkKqfW+KeqTaBDq2hiHrYP191dHhC5i3y2An3golfaOXt07
z6pU8z6oIiRz/25+aEJgBYsmfKihAHwXdrz/NabE3UA5WTxxkzytHPpydruyvGQVJCV5Mv0zuu8l
3Ayhx29QP6THVLfvybLF+mLbVoZV65CWQVJmwY8/Yk91l8mjQHr5exvuoxEXPjNMGrI7PU2h2/cD
itL8rlnC4sZRpDzIBkyc17fuH+DPG66ACYLzQYaSjr0oLkz5x0x7LyJvPmnxiQF+Ng7jN5p7oMeo
PtWVuGMepJo3SXUtE2gi4oZRKx2iXuvZG+AIQARlJavIgVMB1yEhx+vjs2zpf2HfagoVyi70fySl
z37VIxs/ugEyKPv8DhP6pmKVtb50gwcIIP1KWZIegcN4DpYi3fn9hs2jXtJ38yUXD9DyhbRRQ2/b
Gm//fZOzTtpre++rWjAm5BNout2zM2loBg51Gm9tLtvkGwafLZpCW1wXTzO04w6JHvpjgRq3ja1r
a539/fWO9pBBqObiqRoKfmJO2kGupJ2P1+fGlhj98/uryclSIQJNQvlEO7Al+gnkxYbxDopTKYSx
pm8gIbuN2+BmSP13SCaewY678QCzPfz+/P6q516LUkMVtnhCZdJT13V3gvKPKVRq8JqB2G8y3qwk
1y0tfyX4cWO466y9cQ6YYDcoXLLcIYV8KvlwN7vw070/ZSosjhbfg7xeOv1MBwj+YJOXEMmuL0Ws
b3w2br1JLOe3SbyWg8CVK0iMPum+fZ80kIYpwIIHGpvvHKE0DzjPwzrPcyU25tlya5sAOQ2xY6hd
K/4+4eR7XUBGMu3ZKWb9l5ZD+vf6vFo2KV07f7WWFEKXGchKqotS4PaGDvUYjR7ZRbwnUCXzd+vE
iV2Ox7R8ysK6jZKWiE8p8oQ/r3/7H77Gt/bEOqhXHy8h40WZbOTT3AA4uG6HqpluqnGAaAZsosrd
Q9vAHlBXPx6KZbgL+vLdxINHP62OY41LyiNbRdiW28KkcHOCkDWElv4z6uZSeWiqEcdU5/TOz7Gu
g32hIxNJ14m5ghiCct93/RqagEjyAWqr9LyKalyfU9t+MLyGGJUZnEO3Ccyx6ZNSvfehKJG4uN64
bY4Mf6F2YhYg5hU+Yz3GFAKUSQBJM+ifnVLN5FbI8+0heP9C0RUemHeXmJ+ZU3ymLQBtoADawuTb
Gjce8jTkTrIoNI5bDprv/vxTxnjJ7JkfQK/+3s8IkLOJJAKNC7zhu5x8H33ghiuAnHb2YJg7tO18
CKOjB+aipDcmwSe63nptCQj59TGsE/Fvm/RMvjclpS6c0udnRdqzzy8Mqec64KcamIfCpx+Hhm/E
/tdZeasnw/p17XPdzB4/U5yPXYl3PfS7DuDn+Bb77EULZ8OHevsc9kwOOO3mqCMLSvbTd30IT5Ok
bCInT/iBpz3/FhfztGHdto7Wq+/VcZa2yu11NsmnqdXljV5AhDoI6PMoBtdhAUPX9RV62wo9EzvX
d6gZWpoZ3XjJfOeDeReYSSiTz/GW52MbiGHndICcMaSZ6XORJl4YtYUeo66CvK3fgv7FF3rLCbIM
xcTRje40qwSsAU9yAC2LcnVwxyA6GgUdKOyuz5bF4E0MXQiCOeVJXPtNPSTfqWzJvTcOO88qE0EH
YeaxG5eePiMkDIJ7bN7LaiTXP902O4axg2y1pjGviqcQ9Mqfp3bOzn4LuqL9Paw9v9qxCWjng64l
+VM5gWsvw/t1BrT73ISbKACLkZs0bkOo0jEHxPBZTfJmmvnyh2E3VME5XlCuiKTuhjNhW2fjLcCg
J617R4fPWTY4t0oRWkEIQEFs+/piWM5FYRg3yumyWLpu+NwnhN3kEKuNqoqIi3DbCRVwc3ycJeSE
sRnYzfUebctvXOVSciWmYOI/Rej7D808zmeQhXcnAf7UDeOwdWEYejzNoQPBG/JMJr+6nZDnPbVu
VYFStN+lkQXhl9Udf7XFynTulF4c8QBdCfkRVeQdjRb8t+8N6JnguLkYe9IDBPmMxXZuO78KPvvQ
zd3IV1p2lYmOg/bcUDtE8ncCKaWvQtG6jIi7iSO2zH9gWDiRY+KSbMmfQOT6kXLwQaTjQM7Ma/nX
65vINgDDwlk3jhlAl86zXvrnZRDjocfFvrFDLcZtks1xioqyQOT8HbgMgVdiBwr9yiOTAC0NXfIU
UujR7BuGYd2jmGN01saPhaOz6gayumQ5Lq7gGyOxLYRh3XVQznHfJuS5C1EeHgdwbJXrlEk0pOnW
TWTrw7DncAC1T65G8twUbfXxD7Gp45IOMGRvq/rcttqGPfszr0Q2dvGzGIbis5g88ZukgPFeX4R1
V77hsJlAuBHKrQ5ZFvKshk7fpI06tz0eZiOBB9qjFmXjULJ1Y7jo+eAXWZd35DlF3uSAKjlwAYay
Ombdf89XuRGSsEyWiYGracP7onOmR/DZtfSg4zzu/iGTm28B+ywL7q8DfHX0jUOrUYojyTM02JGR
nPL3UOhuj9BpFvvMwkTBKdTz6aYe+Xmcl+5nI6i4311Z5pnSobmzBCWqX+PnrAPjuOeM3Xc9ocSv
axjduQaGXYtKs5B7Mc9BxhiPt1SX40uKSduVNvRMEJyeUaM0T2nyq81BtOWQ3L/tAXP8fd0ebOtr
GPQ4yQVyEJ6XR1yFDgTJiER0ae7VufNJerreiW2XmiY98A7Y4oHl0QxvDTFBMjb5ewJGAWi3X+/C
4tqYKDiZAN9ftzJAF83CHgYFQH7dee+Slcd+HCuQ/lZ5ePGy6vF6h2+H4jwDGPd/EJxSs98E8yNi
Sf67pnFyhurORb/TWrfZO7CNl/lNsoRV30T9HLf+sZB5724M17JsJqQuU1PXiEXPjwo8ijdVF38i
SSHu0yHb6sGyZiagrsvAyawKF2uWVOCc/wPXQgxrY1Pblmsd16tjRfeowByzHjajg4IvR+kg0Sjd
qbgbC3c8eXE2HKZ4qLwbgIgGsrEPbWu2jvVVr1AAqDTts+UxyccbIpZbr30seHMO4dfHgKJBD1Gx
Zt9N4xnHgsqo143NkPxKRB5CXdU70TEc3pcVuHObqThe34a2jWBc+uEUZ0p6S/w8OIBWQR2gmY9T
H8jP81iVWwIptk6MQyLUsgMd6DQ/VuAphKIIwpnVGnpirN/pApsapTNdZLVw6C0ljAwqYsCSf/cp
hnR9miy72UTT+YMvHCnD+FnFZJE3S4oh9G7qbXFWW2bIxNOVS5LkDkvcPGLVyE6jB+iOLhEFGOby
1/Uh2LowAnNJSWgLinzynPu9+DatrxsIaDTvk5Tvu8j+BaaTcef7vEeqPANeuewPsYaIxmFwPeJu
QcYtJmgi5+QkoXLUeOxd6YtPNZNf4x5p9CzBucXXzE3dVsMhC9R5Kaf0Yd/MGWbfIRbbz7UIn0VO
yOPsBF8hHFt/VQoVPNd7sLh73LD1Mk/8cW5acdZTdZSdd1IDGErcdLxZ6Uqu92Fbf8PShShzx+1p
/BAg/n5Myro+tLTnp0plwU4rMey8VnXQ127MzpKi+hrXaXUMgmSLu842SYYXAEyY08nYK37NGXiS
Bx24x3zkT+XKqxuFgIRsLIZlokwknQt2f40qAfHcVmN904BpLOJJkBzT1P96fSksp4lJY0fzfvLm
2WXvUDUrjzNz9alnm28HW+uGoQupCOKJ2gdGTFJ5GCmuRiG2Ela22TEcetUHnR8uLH5e7UBWeK4n
pfeuz5DWuz45tg7W319dshovHpqOITsnCUQm12ImSBDMx3DZYvS2zc/6+6sOWDl1RT7P5DkbkQ49
xrWXN+ccClj5xghsHRjWrGc3/28YTlao2P0ppqKb7hP4xOr2+hTZOjBMuaaDdCWyH4/tBKHVRRbs
juT1p+uNr9vkjReuiaTzAbqu/Gpg77Kqey8HJFXGGqlGP+5Pa5FC2wXu4XpPtmEYBs3gbodpTbIf
LMt1elMnS9BFYaxHvuElWjowAXUyz+auc7rmUU5B/RSAvbg/iqwat3IElq1qQurKLHZYXhFwXQQy
O8UuxIFFETjRdnDashgmrk7OdUZDJLvOo4iTI6L3LKrBkXMjR+S3x5qAC4bRnbNlWLYUTCcVC5Nf
iJeR8IZ3xEvfLUSBdub6eltAFx4zTDsjZHTwWhQo5BlvGEisUMbzMQOPYokU9qzVueT9l6EtI7AZ
3V3v0/JQMOnn1MjhZIZd8mtOAUzsPeFG1Zh96Kql+1zGbXVa8uxuqAiESK53aNtzhvFzXFNDl5Xi
zBcHfIQNODAaWe6D93kmAE8RrjNnUexxzQunMRT5Ml5srY/t043rW0Hx0w3AkvecFaL8Am+6Qi2k
m/xzfWJsxmJY+1xlZQWNqDCPpLP8BNQlPnIt3i/JJpTP8v3/gtnNnTtlGXEeFQMnus4G/0KWTZo8
y/ebULp6AZgy59w9g6g+PPgE3Mg6R5R3ScPfu2bIxNHNE3hsPRjIIwPElXeyiLzFL06qdOabfT0Y
Jo4wdeYjsIsQbxZ8pmQubtftT+J8581kqpJyFH87Leoh8yhuafuSTEXGw0NYUCDjj9fHsH7rG/eT
yR2neEgd7Y/sse7B9QQ3No5mDrZnt11+5go0lte7sS23YceJw30JVYLsFy+pHyGqLI5NlZdRtRK1
7OvCuMZDyuseou/ssQCX7W05y/YUtLU4lc24hcu2mYRh0mUdQPRWdukvgMnVF94WdR6h/GEfcbhn
ouhGLceS1rF7XndsR+l/uAdx0tDbVPO0LLaJmBsn3pWYI/bYavcJZcjJgXuA9Bc9r49Fu1naYutm
vT1euYTZVGWucnn2Q8XVY1mN+Z1u2YPgc3EH+t1sY70ti2GC4aTr16JTocgjKrxOPJXSK+UD5Kq2
XGfLZWcC4WZRBaOqWuBWaPBVeYKeIewWHmSOQ5AMYLVgbnggWVY/X9/AtgEZ9zlg0pCeB5XJr1A2
6ui5vD2Cj6neuLpti7L2+mpRRl7MflCW/MzxQjpCcU/8J87A4umEIMpJIVq0YekWH8tEvS1eNqZI
3tWPjYRwTaGek2yA+yOnmyH2/QMK33fmgU3om6L+4E41qx91OwHl7XSAlCztFh2AbRyGrach83M/
G7JfqmlkhhIw6GI2rpceApWHH5wsIKeuT+LT9bW3nI+mRKosSRvivMb5KKV3xxKhIfIpu5vGRe30
ni4gL/P3BpAgkloY3vWPAPNN+U1XesVtkE+5fz8ztpOckJsscmPq5LEc8+DMelSs1EOh72O6Zm+z
Yuugf9tO+L8wcR7xPEeV7uMsRYC6FT87/w88YrbWV/t5ZScCvitzs5g/ekB96J8uZYN38YgOyFZ4
6u215iYejroirdIgRnIk0VXKI9qw/wb5urt02aQltKDBeWgYvBTa062U1WNbOA8cpFg3+RKHX/rY
kYcgAbJrdNx7t8CL1HFr/aX2q/kmTuXv67vNNo3GhY9HOuokxr58nKs6PeZCXbyQzRvWYmvcuOpL
Oc5xOgX+uUya76pl42EINxkcbMtjGL4ikADymtw/A+RVRmwo49OKHixQEborsgsP6+8tplMkixo3
8x8VKiQOyBe7l7DcKUPKTQRc19YTL7Kqeoxp395LotWX3SUM3AS/FZACrirk2h4BTJ0BQRwWqE0m
ZcI3TinL0prwNyFENXsLzX/FToWAMDSqwXPZQRFt49VsWV2TPG5UmVsi+BU88iK++yN57bnt2aFQ
ud218U1p06nJaqDl0/JRaAfJRuISP41GJfjtvvbXiXt1PpVkBuFZjvOJCdctbxgQ1PltQChfHvZ1
YFiu51Z49oUyR6Wbmu5SyGd/gcvbb+z9t69VCLz//fk6kDIeQCXzyyUjjaMscJF1FEE9RN0AWzsQ
SHV+GJi/c0Oh3PDvDplyad1NrLuU3P/qO3l7qCDKuWuxmRndk5AG8wvudpcxzVr4oeF3t92s0Xx7
qzJTYKIekWt1iWD3stCrWFgS32m/zqJCTvuqWJkZ0gOaf9BKzd0lKUDaVMdjd0jUVrnh26aMqqy/
Zz6DDkFCwqK/JCl4V3kVPxKabiVHLJNjhvIAwc18HpLuoidgM90iPiV9/jVQ4ILbYwbMrJAdU5D4
/5l9LbLfNYfrmrrlFhebbWrWUb0y4sQbSryNYFQCRPTvxoU8djLkG56+bWqME0LmkFQtlpDdx27+
G6p29UEl7XMxjvsUe5lZFQsXvoLsMDZmshR4pzYzGODL744TbFWF2KbHsFk4RHDmRdFd6KKGA2hK
2mOzLvG+lTUu+JgA6adi2V86De4esGoeimnziW37dONub0FvnBPAzV6qVtFTmdKPXR2rfV9uhuSg
LOwvYa/ZfY1Kh/A49qg7jXjjbkE7LTvHDMpR0QwL92f3vkzr9lBCpTpCZqeKoI34+/rc23pYr4VX
G59zpsCAptx7uiD+d4CM/KgO0nMAgu3TWW3d8pZVMItc52JO6gVRrXsteXIY/fixl5sZTVvj69he
jUFoZM0hAQutLxbT4jwEaUYPkgbNsnGrWFx3ZgblWl+oocd1mEYyTT9PjZIQv3Aesrg9L11aRICZ
3BVlIQ4AJ6tj5Vb0iBT3xvFhG555/8tJBJLNXRKlfteP94vI8+yGqHEuXq5vgrd9AGYqOoiBtKQD
E16CGsmgOBce+d26zXcvA7Gm07c/SpdteBtvBz2YWRE7FEOu66wHOCPUKDaBeEGB0i9Q51NkWWka
blH+27a1YfUJbaWvHQfCIVUoP4KUvbgUwvnGe7yprs+ZZVXM0B0f4sGZWIEecFOAqnslcvFmRGv3
NW/c1ZD96sEe6GCi2sRfgDgB1yVtnX01csyM1flFr5Ol5/j6pJ2+qRQZaDBgbs2NZfbNQB00NEYn
nzy0Hpb6fZpKfHs9f5icnYSdzKxazePUH5MwRZjJhRBWe1KCpP1nJMN4ua9wgtF14V+dKiWp/SbL
CzwWJPfPHsrJTpCxKk4TA/3bvkU2LLtHiWjgqB5dxIJPd2BNg5AAqNhO15u3LYNxa1fcmRJKhZtG
wHvyLOpJ/L5jxHsBpnVfzI9R4+4uBFnEWOYB8GJO/2OSHXmf4vW5AeqxGZlhxroe2p7wFq2rOPut
c+Ldukklds2PYwbg6tTNA6YFWocYCLidUzgIXSmhbZXgEbEPsO+YAbh4zELlpBPE1LypmN4R7Xuf
3KXeR4LvmMG3Lik1dGAagUEgZ+qINM6jMvXwiLu+id5eAic0w29atGKsXYZN1A3+KZ2Fivo23ocO
d8zY21ytsiPjwNNIpEUGDKj8StlcbKyw7eMNGw47lXlwBPDxEID5SQQUy5oh3YpIv21fjll1Kr3c
F2Xb4Nu5YiDsoVAgyJL2vF5oG56HbQCGCU+i4k3PO2yepl08aK5V4hCvWmz7Ftew3njSNENFKw6g
YIFbmcUgbqa+3sq42ybINF/a1ijccuLfYJesI/jfc1RoIiOVAjd5fQSWLszgWg0a2tx3vfg3anx7
KCfE+U0w1/kth67FrpveMSNsrupJpjWwbBHrik8NZCxv1Tzlu7w7x4yvKWB4ypm12EQuFe/KQldH
vpAtosS3PTvHjK65gatJH2i0vvqrpde9Tzp+rwmiFuNS3Zb+Pipox4yyJf2iwz75c1IDCnETDlN6
63d63NiotmU2DFlBwIVKOuMqg2Cs/w5ccfUNDu76xuvajcvY1oVxGQvWE0dWerzMIy4DHfMnmpRD
tHT9lgymxZjNUFvA80GILsYgfPAsINsALpQjjZvm83VbsLVvWHMyBrPjchr/BqXU1zGHQrcjNmld
bY0btlyh8tXLZI2dNBD4WDTpJh2xomi3XNK3oc8g4/jb3+ITXlh11fBL3WR3dTpHUMK5FTw/jdlw
MyxfG/xvAJaC63P19kPEMWtKQWsxgjA7xXAEqu2POgk/hTLtf0J/Afh0RbyNMgfLtJnVpbwbxEz5
jH6oCzAsAin0xFO8eq4Pw9a8cTvTWDkjUClovmvBrjATX58aFFcd9zW/2sorHxiarSUE7OPhwlwP
sYCYlSni9OMYb5zets9ff3/VPptlDPxigc8vctha1YzFSepkiwPVYtKmwkLZhp3P2pkjbNX6n0rt
yG+lbHr3FAhAX3bFJZ2A/T2GLIa7K6dihCon735K7hbdoe2q+eH6EtjGYBi1TBcFgpFhAFcfCqnG
Tv9AzpjcEE9+vd6BbQ0Mw0bVlQq9pWSXegjCQ5JA8Z0ohBCvt275fLOglHbSTwtELS4ocPsigLSN
Yg8CcNMkN7aQrQPjoSzCZhoqPMYviJCseIMRZedNshK3+un85fogLFNklpFiMeMwT+lwKccuOQEM
VBzqaR/vqWOWkNayd/22modLEvufWeFShHnKx+sfbpuc9fdX9iV0ijRIPsU3XePqW1iauM1o/tnL
+y3KLYuDYRaQzqxxUu0w9JAB85r9g8q0O4Xg88rz16bexs22Lua/QXGQa/x7HLU/LMTtklVaF5dD
y+RHP2neVeVwYsFyq8Ch1m6SMtoW27BnT+IVTliGvpw6P7W9+BoALnx9PWxtG8YcgECwR3n4nEbJ
BGLxsKgQupDTBpOBbbUNSxY+NGRQ77akUQ21KDCWx3c+fJhoTahe/37LaptlpFT33dJD+yqNWmf+
Z6V5I7S4AaHQZ39Q5xyVPdf7sYzErB7tkO5nfT1iJGSCEoKXz+NBKhCwVyX0wq/3YVkLs0a0Kivw
HAFj/nsW7XjijVaXnqjqx/XWbSMwLmZVNqzm7YKZqsuFnuJq7G7ToSOfx8Hf51qYwgrcJ2451QKT
1DYePXnhgGRhCjL/6yOw2Jy3zturs6MsuiqlbELzytGnkhFo+mT/JDS9C1CvH5HGux/FFvm2bTEM
A9eqLWTSM3QGcmD+DaCG+cZfSn9jP9n2rWHTuDGzOSkG8ptPE4lCmmuwoLbqdkzATpq27JODl931
abN1ZZi4JzX36BJi4QG1ot+6GTjnPkmno+hSdhgGVd8kamx2DswwedcP4nkuYvS2zPkdn5On1Jen
9YyfmHuCGNbG48iyPmaBaJoM/TjWSiYRrelLDds5DPnOIKJjloeuusUp/kDrPQiWD+ESNweHbz3s
LK6+qbTgFzEPeo+kL+UE/sSsL7mMwAuWfkVaQB2x8VDccn3tbbNkGL0G/Qd3UOz6kmjqnlOJ0yoS
C0FOcF/762HzyiSzCWp6suPORab5R8VWmneUN240vjbyxh3LDXvXA3W7Nk/SF8Tk4ttGg6pRpsK/
CdUYbPhqtvkxrDyjA687Dl9tHEV3iUW6fGhG5AOvz45tAIaRx4QTN1BT+iJmIOczpbzj3KDGuPW2
aowtRyI3bJsrql13xkmFhJ/3sHJXxvXwYXGHn2C7+tp71XcHmvXXR2ObK8Oyl4CtYRs/eVnZlc44
cbMvtVvtU7RxzCLQOS2aWBY1LFg1GVVJVKI8rQmjJSahvyt475hloDz3fSfxB3qJq+Z+7NM2mrpN
v9MyPaaWAtyzAcom83xRxbIceNEjMuQjhLlr8k0tBTUosdQTgtzIEejbMQizL6C2onfXW7dsVHf9
/ZUZo4aOTLgMHCigaqBN/IzPc1QHLoq0HOi1bjk4tm5Mg87Lmaa8yl+6sqoO2QgSBy+klwpsr6fr
A7EtgmHPNA/HpK766kXzDIp2FYpkhwlV0ftaN+yZdg3CZLPOX1Q7sMMM7bHz0IlkZ+uGLQuHetJ3
afUyg8XxOAXu/I+fk2rD0bfNvWG9XZqImuW1cylpwo6lhkANQL/TqLciM5ZLzQSKMemObZ8I+dIv
sYhaxGnuW5/f+6vgYljUxVbM0jIQEzPmB03WcCWdS9JhE9VAIp5woyGYP5J9b1QTOMYdxPn4TOhF
s7k6iYwsd4nrAp3csX0Xg4kcI/XQ531QFC91Hr/vw9g/tLPzn3BKyn12YBZ+zn4HDohQ1i94tNQ/
y3521W0w06DaaN+2CIYlqwH8YUkSVC8loJrHDGogp0DV8a2oVLnPwTMhZJlcGii4dsULr+vbZWrj
0/+Q4/ijsvKGb2HWdUqnaNni8+kCjRQ4wG6NdH0eFS4fEfpLpExhKBW0ZT6rNi+KPBqHqZgvrgr6
tjllDpRy2GnlFZTe7RiKpsQ/yrIE0HyIy8Xq56Bls3zwkE1H7pzmDuCffkl/JHmNcsy6KD23OToh
K8ljtqD0gemCfM6pquQPMAX3Tn2hcAfTWyaBngbKRnlgVTuRDNlKGpVsdJqvRb5MOozKtof2b9+G
gbPxorYsrYkg01neQXairl6yQnsHCMKyTyof56gHO9PG0tq6WL2ZV9eNDhrVKVI5lznT/mlGyQyJ
Koc37zG/ezOJZnGn14PSIJnp8LIILz6Obvy9mrMtagzLPfMv9FhVDT5oDJyL1uMHnQEgWE3Q9L5+
zdimZ/391fTIQCpaDaXzJ+8AlWFg3CliGQHYVq538Gct39j9JnrMDWqwjlNVQBEonOU/Kgs/0XSi
N3nRv1eoxjpo7Lejq9LhNHjNFHlqSc4zoH8HQNU/VqgLOtCBHMAMI05O4R/dwfvcFcN8cTyUbV7/
SNssGFd5VoEFDhtxeJkqHUfNNIlblg4gR6RptoH9snVh3OcQhmmHmujyhQcEEieDH+Urj0rgIii8
bxDGnT4589Q2SaBfCrdMPmQlzBdiLf5l6IKtLiz3rlkSKsoigcRBXb/ooZjuvaS69wgT9wEKAw9l
DHzB9ZFYdjwzRjLreSrCpXUuWVl89iFWBXLmLUVoW9uGb5IVagrruZMvHcF2jPjA/ewmzyGtu4tp
wTGhcQLIuwBiSRTPvPpTvD5Tw2azltXy9abGA+oJmopkw/DSBXkFcmHI/v0P5DKWPWri4njbQ4Qp
pPoF9VnNgffZR55Dly/xxb7D2ITGBcCZEypi/QIKKRd4helDMaruMFd65zvehMbFJU+6UTE4tioQ
30gVsIcQFL0SxGQFoE3X96clymWC44Ts5gWcdPULSLEUyFMCDWRQ6V+Q4Yaynd9/CSeqf1/vy7bi
xtHEiUBhNOoLXybeivsGSDx6gIs1Bqd97Zvn0pB4HiOlfgH7dtAcIWU9/Vryxt3n35oIOdpCmS8W
XfUyobwvTePipqrC3ynDJX/9+2171rBnzkDdmGdF9bLKeqK4bYn8QepobyiCmji5bABtcYBK9Zdc
eNWt51F6TganuL3++W8vLzXxcY5KO6njuXypexpELByq05TE8fF66+GbUS36L3hcHIxtFuKuFHTE
zdsASQ+0ZQndgzz/XDfeGcgCd95XYUNNsNycDmWKZ3D7kgloNzRZ9lR17tfrI7HN07r8r/yUDiQ8
oT9gmb2q+n/OrqXJTZ3b/iKqBAIhprbb3YmTTuKknZyeUDl58EaAEEL8+rvInfRRWuYrj1zlgYQe
e2tLe+21zjGtfnIW/7ze9Os7CAIZ/2264LQxs5ybX7Enpz8wUdaAHr6equam+zCxoXJ41UCWcCiG
X03FxIH0yGJPQ3GIB/P9+hBeP5dJYhlxJvrBIJodfkHo9kOuwnOkx8cAmCcvuo3/j9iiDJyLuB2K
oP8Fte5xDyYhgrtGdFsGhPxVgwrioEbPi/oFeH7wlVWJ+bRkpv98fXocK2zD5OYoGMMki/pfxaSL
A8vZJYlDvWdptoVEcRiajZIDcspvO5wGv7zce8AZ962u5QMCr/dKqoclEj9nOv4PaC2HNdiwuWXp
OmbSqPkFTtv5w9KBQHTXF7rLN24Fr7bPQjs7mCwQlEgLNv/LAiQNaJDQvQnrm3CXaH3dxS9sGW9B
0gMBdvU10BXdsRg3WVxBbrrRoHXLUyDhnzTTVHrP1JT90QApvwMIOXzg/rIlg+OaHstjkDJNfCVr
/S+et8BiF0GsdQIu7/pmfV1QEAOwTnzkOcYINH/+VzVgkwZZe4xC4u+Giu/npn9qh+W0kt8espbc
0TA8eMr8ZIxv+KrXq33QveVLuIL8giJT9C/Ed46rlqHPwrs8MR8aTT5wVd7Fqngozf+rdMwger0+
7FdtFN1aMb8oQ6JN7wsU0JfjuM9zjy3Hpgn6b71I8q2XSdfKWdECNI51S5uIPYH2Pir3sd8O8z7y
RrGxeK/6ARbamUK1EOjwzH3y5IXslBXG20WFtzMyPqZs+TCE7Cyr/KGSW3xJjvHYuUNRZn4GGY3k
qYcG787kIjp42SYp56sZH4xmjX9fGCoNM1oHeMx9AlpWxr9kyc30j05VXII5M039YtdIXS31sRbj
Yr7xZNJb1PKvnmjo2vIRYSojZjqv+KH8/o4lzT9NNN4BHnQ/UbkRerm6sBxFXsmEdH1W/sin+MAg
agOyky94g9pXyts6F1zrY3mKQsZpm4Ho6IkgFf5HB36km5warsYtR5HyCO8onQmfuhqT8odIc1rS
jauaq3HLDQxI93XjvOgn1UXfc1FUeAukW9BEV+OWsTcgKAe8JdBPPZJjeO0cd6m59XixtdkjVdUS
HKn6KU+RHJgyqFyXWS83/JTj0+3cYT/HayEO0U+zr6bDKiwZzSgUvO4EHQZnJw1FlwUcIlH6aZDj
57EbLryDg51JcG889dhWuPNnESCK13tzDcU278gDVQZj1QVVgihJyD1vkfvEK8RGVOpq37Jh2vng
EZpZ8pTR3N/nLJWg+J+ern+847yw04jTEI1jvMjmMAIE92WUgBfHOJPvx/739Q5cX7/+/8L5QYHM
N2wqmkMTLtV+SfDgvgO9RfzjtuYt4x0nGfht3eD7QTHadZP4UA7BuHEMufaRZbxKUgFAdN8cFu4/
NHPW7QXEgXc8TeidqcsDDRR93zdTdLhtMJY9L77KS5CJor7ID8ej8ILhxFl0q8lZhzaqjNLBtLo5
6Km6M4l4mIetqMOxyHYiseVdyDWfmkOB4tKM9D+o4Ru737FB7dyh7wV1GQVL8qS7mL6dhc53yKjQ
vQzllmz665yrLLSzhzzrymnomvhfgRchr70PiRf37V5LP+cfo1CUVbYvIUjV6l0nIHye7Ys2Kxu1
R7jQ0fI4NwtlW2BYx1zaD5+EDyNAPxy7q0invNtnCLZA7dQ26ia0M4ZrOZSljWvWQbzvMPXJIeb0
6GVHEt1EDY7WrXigYvFkCuLXhzCY0uwumcLyYzMs88dyUOQmOW10YnkVgWxy5yfIubdZDL24soq+
gvNseXPdDl17znIqoKnoRZG29SHrQ2wDsHBBbjw9B90W3Y8jZrJTmR1QkZmmeX3o2HQJvfjLxOSn
AQn/XWaq25yJ/fpfgY5fQCenPjTeWKL+OPL4ngHYe+s6W+6kqRlNaxDAHZq4iB67soLYvRlRZEjU
FmmByzDtxGbpI8U4ezy7DCFSguVdVo2iA52sShIw8/t10Ten2PO6rjhU+VAvsBaBN+W9MqEXdfsK
EEO+teXW4/yvBByj9gMm1HjDTudGXST1f0Nr513EcExG/odMtx/rbNpAzL5u/tR+ycSVkbUe5Nwv
WZF9NUvTH7uCbSXoXm88/IsKBBhSNWdl+BRKSCk3u65fYrVPoKJMLtdNx9WDFQyFvu/npW7404IK
Ily0m+Rzm6X8pskJ7Rxuw+kU4FUiu4A+d4YUFF6ou+ImsBwLbV5eDehaL6dyuKRp38R32tdrpbtP
t3hmHUZvZ3BNLcUsA5BkEa9CMQCrtCDZg8lJr/fIxtZh/dBC8mALOec0HsuLjdD+ycJc9d9bqR7n
LgJQrHjosvqu6NtTFs+7GK8SefKxG+ON5KwjXrIpQIKAUFIGov/eMIDRcGO4n3VzYhl/g2K1j+uV
HTLnG8B112xasVJqCONzUfbfiTEn1i3veT+cYr/4bPJ+owvXXrY8XDLOMR5Y/PwCLhgw2QiiD/8D
4YzjkLFzkDJvmO7nKH2adD0/18Yrvc9yGlfQd4kqT3PbBdRORjZgm1BDnUHS1ie/TQ0t1STaZNBw
jWFdnBfBPfiKDAMzlffEJ9qJj2SB/OmXAfWX8e/ODEQ+3ORU7GxkwFBzNOpuvFRBo/N94dNJ7upA
bb0VOp6b/kpExjynUJPzVvLf+DFGMfiuMWBPbkz0G3nzdB8seBEyHGAyFANuKT794ZP7+0QJbVLd
tdQ/CdtRHFKjpzy9QJE9/QA6Ekhr7zxIKycDKFvE4BWQAozKoTmAg0Dp7xrqgEWE8FBDdf6kxm4Z
npu8hXannlo27mLwgHyTVZB72U60VEJ3TqAYvKJ4bmwm/jgHSVA1h1qWZqqAkhra5p+EZ8Ay3XlB
W4j5gU88LD4D02LKGiTlJcue45JTeIt5ScS496ohT/qdh4e4pL3PDUvnagtw+voxCymA/26pbBhE
6+m6eBYze0PUD/A6HDpP3P95MuVbQj+uFbe8RzhCzZikCXtaK86KGVWF0mc7cMvv88nsJDSAjqjW
O7J064bkGpblS0xZllGeeeWFY1ipQN0Z15+XuP7Ih/Komvm22wO1U5W4iMzTHI3kqU4GoJnDsgLz
O/9y3Q5fN3dqZyZFGTE9RG3yPGT0ZLLi19p0N6nPtzW/dvvCm7BFNVKCPuKZ9OIeZYDre+Xg33Zg
UDs/yWak40VeJc9px49hAWbHUPOfUcM/LvnmU+/rRwa1U5S6Bn4Qwh3RBVRUcfALp7qJHmK/bNqN
I/b1fUTtFOWIihxBfRVd4BPPWTjNu6ltPmJoICVl5ksDa7m+GK6OLAthHpGhaCMEcrx9V+YKtyyc
5flc9LtwKOpdDij49Z5cc2aZBocYSF0NAX9CtJLsggUGCDLoLS/r2LN20nIJEAUNhvKnRJlHv4vf
IOp5z27jImPUzlh2LCvCMaz0RRNzv9QVO6HuX96BjMMcwzjaWHXHFNmJyoaB7GxKBnIJGuXtxQLW
s1FEzzfNv03vMWV+XuNT9QXPHclxmAaz05TqjSDq9ZiQ2pweYupnUi0GE9Sy88zoaXXota+PY+E9
TpG5z4Yt23At9Tp7L/xHL4y3iFjNl2AJWLsr07Fqih2D8nf6OTE0je6vT5hrSFZgnRjQiHZQT7zU
3nQQY/yO1+Jj6c0f2il5WC1Qyf7GhbdOw4IRzlUfzhfSowAUHLd4tNnMTbjGYZl42iSgxa69+cL5
tPyMPTH/S6Jc0xNHPiqFNihsEhfhdSoNEFo3BaSUW+ZeJAZJBa3j55igrioG7dSubPOtlMjr1wJq
E4D0IMmYCtTkPidcHdt4PpAqec8b9Q3EQb+vL7/DM9qsHyjyhfSXaefL3I9v1vroZWj+5CN9AgBb
vVUm/XqIAjjIf3dzylnrAytCn9cQZX1zqAD13VXeou7bQdyXyn+mcxQeO7l1AXYNzIrmOYSg2Kg0
eUaFwGMQsUM/M+CamrfrwDK1bJiPw5nF1jEPIBWgYBPRl2zxskMaCm8P3NAWkM21ASwnEJpVsE4M
yQXF/oAFe/teidPc6sciDzYG4Mjtg//IWhqaGqjc1snFn+fduskgN/bNT7IPkAZ+G2SYOAjdjlGJ
GoQGZN5pv5GPcI3N8gZVDsqRqkO/chqOFSEHScK3WSSewy2yLdfaWC5B53KsC11Pl6lILqIERSlk
Um6qrWQ0tixfzjrOYwAxL4QTtlsJGHJRJTsyb+kuOr7e5gnxobsXe+D7u4xZTZBwCuRDIaHQdd3u
HccLW93oi+NFV15UE4iHXPy6BR8Cab4AM3BeA8jr7TtW1yYI0R3udaLNxksPqWQkah7XrC4EPc4G
edfd9T5cM2SZOCpnRViFsbyQsFenvCL1GYkAvfE853BZtsw8Cn4CcFFW/CKhGdlF7b4ZQK7trzcq
Qw9RUR8bCDIiADjeNhrL1iPUx4FpQ8UX6tXdriA1SBdN/+/1xh3e0KYL8UNZtiLy5WUO+0sQRr9W
w4YmEW5VY/Q/BNquJbGMGoAwCDmkTD4XM3sOoHF7oAS6b9cH4dqzlj1zBsVCM/XRRYCPtzxUCYh4
u8zLvgaJN++v9+EagGXWvg+o1YR74aXvkcFH8ofvg1Rv3Akdjf9FFgIm+yRk2XAhlXkifjftaXqb
KAgI/iyLDqTmpumb4aIniMCSLhNvJt3+aNO0vG3+bQSgzhai05wMl3hAAY7yofsDWcp8H6J44rbp
t2GAXEPZpq6j4UJnlR0nLeSniATVbQHoXzBA3QJLAT6zS16NUb1DmWu/7I3I9K/rm8fhMmyCEFkR
auZiGC6wtB2O0+888naFaA+cthAyit+tsYeqxcZ6uLqzTm4ZobqsTOiI86342qXZB1+imyl7WNU1
G1GePRWdumoLj+vwITYIMIW6OiEhNtjq0inv7k093aURh/I2/eKPYuOO5TISy8o1CprrqWf0UoA8
eh8uQO/nAa9v3GCWfQu844soj+mlktIEb6dG9v4e1ZBds9GBw0nZaL++rP3M6/3uAqzDe+ULdjd1
fQdQ5vTp+iZ7tYP4L3mSgGeF3xezf8zMqiU9glmV+BCYqmdwAV/v4tUlQBfWEqQ5nWKty+XUNyKM
3wmOAqZPo/CyLfC7qwNrFfC03jUEypHHsEQ9kUdD0BmGcsPKXzWLOLRvTdg2wIvXXN+bcK0NNsQg
e5+8Nzx8LhYUR2U6KaEul4mdT+KNcMcxIPsahRq4ZBw58Y9pjDNwxzuoAUG2bthwLI41t69PgSAN
chMJ1hyMaLBBcpiwDfae5D9vWvHYCqWYBxmIxceKhxC9OVQm1h+WMJsv11t3ff76/4tgsx9lmHQ1
tqwuwfIMRYL+OGXL9yQ10Uaw5pr/9f8XPRRtvTAvCf0jVhs8mbHhp6mvti55r74tYEdZjtZ0vhym
TKenUPq/DYt+6Xr5rkr1mGYdGPYC+nYsNhV/XZNlhVBNBKqcMF/MqYPur39IAIpszS6MVR9DHeB/
EHlb1/avjA1GZVl5xkSTNK2/bqrsOYW+35HVcFfI/n+eg2ErHeWaO8vUJfQ0aIAY8CTC6RupfmQt
2Mohoo0SOXb0ZTMgrw44/vWN9uoRFSNh899t0EPtcGjAenhf9eWwC7z20gM0uarIJaTZJ2Diu96P
Y43s25NJG6q6GrUiO+K1wSkEqOsuWah+k6CI5zYnbN+gTBvmQZC2wbHwkGShLH2T6yi45ZDFRFn2
3kxtGi4dEh/EBPx980fCDHnJfMMdOlywfXfK6kWlAWhSQabDIPoNnmJINYBlvGnBr1Ox6YCMwt7L
kukEvaVhY/Ed+9kmXmTwkrKY0uDY9PK95I15W0SQBVlZnVtf1f/ctvSWLxBdV8ZqCoMjLWvTHoA3
BdcLqkjAqd7dxAqF1bFcgAZlOtHLbE4pAsknEVfmjZ9H400AdDRvGT4oHeQMRJg5iSwCHYSMG78C
uYO33FTMgw4smy/S9XCvQ3OCvqPPoQRSQEKHN3H54/oaOLy9fY9iIWCq8dQibVdr8OCIKDgS1oqN
AMuxj+yLFHSXIghCCnrKWJsdId5VH3g2s12BmTzEmf/7+iAcPsS+TQWDVDWQhcExm1cemaz9IQzY
10DAs5WmdU2TZeRZryrw/HX0lCr1bwAOjbuJtDepLAA6Yp3pqm10P+Sef2rSZnnUYVH9rgPTv7k+
Oa5Pt85zoyLeZkuJT6/FBe42OixJmt3mve1iKtMuISioc3pa2W8ahrrOnvXBvoQi9MbbpmttLQPu
h0T4jYz949oDMK/ZQzdFz/OKubhtfiwTzvA0GMbQeTmRfqLvTIPQv68Ri9zWumW/VQaOS9qW8KRN
V+6DAhCO/0FkxLG2f92QoMhbJQnE35gE2WtVxMU3P+jUxtS7Wl/jkBeRIN6cgKSCDtFRVckU7YK4
iQnom6s52Zgcx9lmF0BlOJJRDtcl2PjTY0PpV9MaYFO8/EGNw/twRH0JmEKjHcoCNk5Tx26y656a
npu5zcvkZHBUlIdG0umNWMBsu5vKeOvW5OrEtueyYNqTJY5shLIUpJA6figaHxJOIGg4Xt9Xrj5s
qyYUIIOBs/teQFVWcESCfQZ+drq0W+IsjggwtI5ntYStmRs/OK7s2iHAVbhegjYVZHJAkPgCg5ro
hELF6wNy9WbZuQ5a0qYLggGG1tmEKuWeZvs/L+lAF+F1j29p5rh2nWXwvGbL0E4qOWVpFJ1Ikhd7
4DujneH1uaqjsxpH+S9T4Psrp5tAJnFoF031ydj5Q90mp7BRIIsHz3F1SNPFAGOk+/SYk5FsGK1j
Y9gFVGXPjMKe8I9FGVDoxvh+y3asXfp385KJy/XFWo+9V+47diGVqRHlNqQJjv3Uzt9jHAOPHY/p
cNKZSor3OmyijQjC4YNsKkYmBl7MMwWfUZjzd9mQTu/C2Pt2fRiuxq1TvS+GIBcznhoqLZO3gUDG
Mc2CrbSWY0fbJVSV4p6RBPsM/MBDDX2DuvjI01ySHQlycgZpk8j3ykP19+H6cFxLb/mEQAewyh6r
orSAYjNEjjX3xhPYB8XT9R5cE2a5hCAMhqHM8XhSRRSPoQ0gR5/nMYnHjRG42recQDqhUGsSfXJC
7WV34WDh+V2qgG5cA13zYxl+MEPoMIXfRDVFqvL7zGt+sHjs38zDbG4cgHXcq4bHkGGJcdMkuTxo
GXb7EbePjfPSMT12OVUqvKkialmOfRer93iwhlxWD/zKbbZml1QpDfQ/xMQCiN9QJJFFYQLv6wJC
Rrnhm1zfv1rKi4BCBAyl/TXnp1RWHmgoQrxWDLxWGzfxP3D/V9ySXcDEoNcAnB3UmXeN8j8E6fgv
zwAdS+PwOWwafUh58NmM42cTjndxAyrCuL1PuJ+giiczYPOajnlen9ffm8zFLnkyMSMoDlzwPQLM
4yD4I+KQTOONkatd7MS9bFI1Tv6TRDnPLshzuQMOWGwcyI5j0iZtRLW5D37OID6xsG2O0O16ENrg
QCnB3bxWiytU9YPfpk2R+bw+XY5Txa5+CtMsqSYE9keZh+V3FuY/QW0U7TRble3GTQYLf/VWr20T
yw+wNNE5mXMOQtPpMVWFPAQS5f19NLxnBsKxLAmfTR19YQnkAZDYL+8nPFLmBcC5BZj1bhus5Ska
DmqiOproURoYQF8CP9k3i/ixzEhxxKUPrPn1jhxGZ9dKyY7IWYp+uTcB/aqiSezbDCDX2xq3rgh4
uCUyqFGWtPsTuqd8NAev2uTRfR1RE4c286OQyyTLzsCCUhWh2NJrpx3kV+/CMcKLjvoskuV3bygk
tebmQoboXbmZHHLsRrumqJ/DxS9Kha55NtwTn/9jwDC4LxOgCfJ+i/fHcSbZxUVQDUQlzrQMxW6p
SQFZDbmr5vYH5bTfOJJc41j3xQuny/hQhzPOUzTOK9QuDBRT2KbvdTSln4DK2ECLugZihQYoeA3b
blinS5kKD8RhgTpi8q6MU7LhkFwbOfjvQJoObGdsWPfC6tmLVONWMIH24badbDkFbCQkbdS4LvcI
9ZSGQq3QX27C0mIfW9Ye8Hku2jhF60XBmvfVjEKCQCFvdtPH27XBqovnSpm6wEHjzf0DovD0ACzd
Rlzg2EF2RVJQS5IGwE6iNA3XJLzi3fcxeBerrv04duru+hAc0bJdj9SbNiUo2A+PpmLPppHFLmuj
M6HqU1V7/0x5tNGPazDr/y/MAWKj3hxDpuFoOvm+r6a7kIEnY+7fjxogjOtjcexUuy6J1Tkq+LQO
AfFLy7u0V8seUrOX6427BmDZs5LgK+xqEx5FuHzXeftjvSNPbfGBdvpwWxeWLTcNB1pnXDBHEz+m
OgCXVyDeoXKz20OE99/rnbgmyTJnVvaBmkQYHrG7soPkEO0SMt2YJFfjljVr3egFhfjhMRvG7k4k
/CdHLevG9Lgat4y5oYPnqWkIj8UC7tQib/4pb311+bucmI2A8nteeOx5925Ix301i4/IIX7pp+Hf
ZNlU5Hh9EH/VE+tlVHXDsY0UaQGPq813CFLflrX4q9oIMAgEBjlAyIbggwkY83zUctxkXX9VGwUk
iNohIlAZTUnV7MIFD0ZRe5unprZmcKgnWoml8vAIVaB1BZGiPZ7Px42Pf93N/VVtpPLQawrJYL2R
/sQMroakqb5AGO8hAG4mHjfPs9fP478qjsD56qWqh9NWAhxzYK4ge6XAilgaddPryV8lRxlLPIWi
HHokSf2lEpBYBHfxtDFPru1pGbAaaFZrEFfhIg3oUhp25QMl3m1pC2rzISJhl6XB0sP3eD5FASf7
0rCaQY8t2ShmcMy+XV2kK1S3kGmhR2B1feyk6Bkl++Jdrmdv4zHDsZHsAiOjFS2KllGYGP+o4f5l
rw9hPX8HlnNf++QWnZWY2hVGLFXehOIZnP2tuEiDYK4eAG+45QigdoUR6gaNmPsAXroFxkDhKo6Q
Cy71euuuNVj/f3HS64iNkYxwCsu0aSSOsJKPhwB8aubNMHn5eHe9G8dO5ev/L7opigjPvTKkx6CL
9L4vQW+w5MnP6427xmCdxBCdUcBMz+GR5yZ5F3jF8kn3GcRuyiG6KfCltnBwUfXS79RMj0yP3t4k
Od1JssVI7Zocy4yrfK5LPFlRqMN06Z3qG3WcELJcnxxX4/Y5HNF8wTmDxr0K3FfDEEF6YIvz1dG4
DX2TsTGFlBNmnon7poCywxyCvv+mL7cxbqwp0kTN8D8m0cEqSlvsjVcMGzvS4RpsiJthtewxGfRY
SRTSKGOyN0LjTk6iWnxKEUZME9UbfbmmaY1SX+x+NlShmugYgoBRNI+EL/Lcd/3W3nRsf7skKKn7
ropAbX1sUQK8r1iMi1mAaFpHuX+4bSnWgb0YAEFuvB45/CiUVTIknpB0GgintxmXDXcrpnbo61nS
I/fXIq0OC03aLXEb19wH//10FPnUQTCQan180Z91nrU7yE0XN+5Ry3QNGyBXEZTRESVo/s7XY7DL
C7WVXHStrGW7WekB/KPBMZXGePvIQM/zlqwxaFguN+EYqQ1gC0q8GPElhV+bxD881XIfyc2nV4eJ
2ai1IKwZeGA6mJhg58Kvz2nevWWEfczG8kvSbQG4HbNkA9eKOJFTWmD7qBqzBCWPeMfb5kdZo2bj
pu1vo9dkSYIWoRY9Zpp8lwvkCOKy2gp2HRv0L+yayuagFRk9ikJ/0wXUVf+HANfV+Pr/C8PNkjDP
0pkBrzSCxDGr2h+8b7bwPq6Jt85dPuWUQjc5wKGOSwCBIPCul8gIe3qzyMT1/Zb1EtQ2DhmBLjyy
UUG056TN71E/+uu2dbWsV6Q60rRrIQsj6QxInTDjAb5tSzTn9UcIasPSFEDZdVtPa6px+hy03bu0
q84pXlFavuXdXidqjqkNTSNCkaUZJ8i26hligl8yr4jZD6WmqvsdZikFv3CUlj9MWybLR+hK5iA9
YKLmcfmhEn5Z5Psx6SvT75OOmERtQOIdy2ZD2kgMOQTpDRj5OECVJer1jup0C5vgan31Ny83dTwQ
lMoDfN2T4X1VQ8VjxpP6beG2XRFUxKQkLAFMDniqLwAG1Hc5xe32pg1ng9jSYCZg/QkAG8dtKvAj
4PsUSpKvN+4wR7saaIBalmlChJHQbda7XkPpsZEI9yqSL4frXbhm3rL4kKFWRieDf+R4VqNQ7QB/
fXxb4pba9T4CNDyiUACxVS1SLyzsgjsUGWUbeU/Xp1u2riaWaxUJoM/LKQcbdjXcgbqh2Ng1ayrn
72wZjayTWmRTgYVEgYlKQF1xhwT3J1UO72Mkkka5ixNUrV1fAcci22A2niR6khPQGCuIXoyoddS0
GHdDz5KNHhwTZdN5r9f+TvQcT+8ZYj2jA3Eol02tL1frlu1K2vZ+uiJvtAIW0k+Gw5zU6d31yXE1
bsXZzdLkAWkb7CApPmZ0InellxYbEFFHNBOuK/LC66hxBudyWmDmK1HuTF+dZTvOOyqT93QNNUas
923DWIf3oqeU1R5yXT16WpW4oeJanPgw3wYfoTZizSh/mqTAJJFm0sc/S9A147+3fbp1XjcjLgpz
jUnSuS/3ZBDh3WLYFjW1a30tG876YCmlHP0jE/27iim595t0ONz26ZYJSxSQm6mBg4BqZLvnuu8e
IQFMN05Ex+6xEWdi8cN0COfkGAwA0IXsDeMEyebgF9i7z7WJN/yQY4ZszFmDcKwLoNRwzFDEocq4
3nfzeJPiaUxtmFmGiqogT6YEr+H+B+M3+6BSj0Lyh+1CF9f3WxbMkXeq2qHDNC16QRw/jmF+qJNO
n68v8trOK37ahpuxosmGGRCwo5AI85oaVB3xcr++Ktc1FLSud+IaxPr/C/utfJOmXmpwGIAH6lFy
0611G0hTbCyy4wz4o/H5ov2CxiNp1WoGPKn3fwQTizT4Nach2V0fgasHy4wLlmUobaEoL/TaAcBP
PP36gPPPJtxIhLvWwbJkMZsZb10tOghVtMsS9k740zEo8C7I6RY1tWsdLIsm3QAoSoWXUwhq0X0/
FT/7mLUb0ZbjxLdhZrquQF4xIhQK2+gtmH8eshm3HiEAlgJnylhGz63ZItxzLIeNOQuycVQ97dmx
iHkH0eoq6CuagJU4KNojUlRdv/Ec4OrIOp0D3ojAI/CB1Wyeikixt1AyvrSFt3WIOpbEBp9x1Yml
j7HuVVck33gk8q8oPdp6CXC1vg7rhWEEU10mU4DWURUProAEhAfb6ATX3NhWXelWZ14HzHAG1GKB
R9tD44OXoN6WSXZ9vxVeK5UvIKmqYNgJVHe4l/i7AOiNw3WjfrV1RuxCgkbMQw+50vFcDbR+MB4w
vDXDY8n11l894NC65bn1MMVFObbBHTdFAkQ1+a7BOY2LaH3AnedunsmG4b26DujIWuRxJNALLvzx
nADkufOgx7ZHWVb2hiqA4q6PxTVT6/8v9lFIRwO9vXo+52Ca2E0T9/dTUt50PGAA1iqnoCyWpdYY
QIQqrz8cXgkPvl7/9FcdKxq3PLdAsUtGIGtyRxQoP0j+oMvpU6KHN3l96/dbvjtohmgIR5ZAvK94
AJdTuquz8jadBWLXACB+nNPOT6dz55FsD9r+YW+yfOutzbF37Cgs1Tw13O/lOQ9UeifaCS954bAc
qYm2EKGOvWNHYHh98WeilTyH3juV/oqrDdfsatdyzWMbljxvu/icJf5vwlh7V86b8uauxi3jncu4
mnNIx51zn90l7fi+DPmGubqatswVNxij8EiFpnMPj7PBA8DGGzG1azXXLl+YKTChDMWT83AWS3Gi
k76AbiHdBVzdchNmKBb6b/twlzyPFB/OyRL69Xs/ARjnTFvdsS83GSu1jLXvoQM2j+1wZh07e638
pju1h7rnt85rn6534Zojy1izUfkkrUh/LiL9qEfUPXk1ewOt9ZtgXJgkK8iSQ13Wzez353lsehRt
DPNO+tU/17/esXnsIIuo1mu0EcNZdsm0q6V+ViHdSn07XKUdVXVpmYhy0Ghc9ubeIxB1MYFUbwGg
FJAaLLcyjY4l+EsgxUOhVhby/sw7VATtl6jN5r1uA/IjLPpAHq5P1eoH/rrZMGJHVjklQSJCoc7C
qx5XodsCssNNj8KNLDjRIDrf1s06yBc2l4EQu/A7CjDdEB1YL/6p9fC2A42D3/jZIaJbF1nXpFm2
XQcyl1KX89nPkkM2TsB9i0MebRVVupq3TFtGdTCPEBY8Z7IGS7dRwT70AZvOvc0nQdf2sow7KsWo
ZNr15y7uT4Q1P5pWvIsZbjlSPV1fDNcoLONmdU1BUp3PZ+V9ZOQPFeiOjTdh4rGjLMvWoGurUK08
n6sy6fZ9tBLYxLcpdRAbcB8p2vptC7fh+x5qQAMZTk+SlnLDcThmxtbqSFk3MhCS9+ce5XyZqH/w
EVzrPp5jr8+8wzHZkPumMYEaZRqcKz+tD2kd5vu03Wz91bslA5vSf42srbupqAZOz5mqv9QTKJ1Q
10Gj4q7q+IM34hylzYY9v1rAgq7WCXxhz5DMMJ7BO9S5JNmuafx7GgG+P4TPEjdlkahPadFeBOz7
+ry5urPMWqeQoOmnkJ5xLzivfF4x7d/Fo3wkRbr/MzJfHWXR3RZ8/ClueTG6HnWD4zKlHSKEDuPL
40J8WmQEtNn14bi2mWXjY+AFHR7FuvNYxT+1SH4GDfKfBa+2zihXB5aFh3KgfTv48FNLBT/Fl/sR
NPs4TLYgBo5jw8bcjz5qCDtS9ufRH78RP3xbLs09rlfZru3k2zjbwvo5+rHB9148dHTqMVPi/zi7
lu44cXX7i1gLISRgCpTLLju2Y+fhZMJK7AQhhJCEBIJff7dn5+ae7r6rJ2dy0q4qkL7nfhz7mfbF
aVqXn4ViF8aK/8fH/MW9/BOF38P9p8gya54U2Mu1D6lp5I6V+r963X/C72EphjZQbzPuJdaocel0
jXHlcHUQJ/7diU3/uPr5CnGyuG3mSY6AIGnvW7HO/4So+ouU9CfkHkpSdJ3hE/008PU6Qyyvtu3Z
5NOL0v9qd8Ghz/e/40mndk82Ns9PSXWMl55M7jadhn9n0JD+afrRKdb5g9LwlAX2C0iVYfwYjnkf
H//+/f7VIf3jOnd0mKGkFvTTDC3y94I52BEiVXhOgJnnFHrFf/85f/Ue/rjVHBK48IU+/BMGk0es
1XCQ75BiBZttFLL8tKhKfPr7T/qr+/BHDl8ImsZczMfTumMTTHZVNiAH/asqikFD43+/7J29j7mV
np94Qrdm4Ef6GWJxee2GYf759z/gvwZAfMR7ivyPCC4nt7BKS/1EqIRlYISBDDjiXV1O/T+NHP7r
28BHvJ+G//gIdkyro8zpJ7cdDzAI/TkUrC0qdvXeKf27X/HHrYbJCzxy92R62lAPytleoEd1Fwr2
r/IQfsL70/uPnyCLY8u17KYnekxDU+iw1Qz2hydYzv4TdOGvntIfF7tfEwN0G54SFHAfvV36K5RW
d0M+Lu0yqS9//5z+6kP+KMuHwMGULI1+SmH9fhur3nxC3u5OY8+2NgtQhvk3NxAP7I+bzhkWHONU
AJKWzl9oGa67NDy/1yHOY7n79z/mv949fMYft9xmveGaZ+qJj36rCS2nNv9nV+e/elR/3OxcgbwD
74zhCQH3QfYY8LHj6/uk1ch/ok7/xd37E58PX7BqWVw+PBEz0K8wbx2aqtqT16qk/yQp+1cf8cf1
FmUi4QmViSdW0NuNgN6EqrpO3nlO/+ol/AnN38Yeor7zIZ5iSi+6Wn/IMX7++z9dQukI9+v/NN2s
+hObz4Tjh7fJejJjzKxsdSqH7DkcZJVLq6c178sWxWBKp0YzWrms7uHBmseThdJRkb1LuKRO1tbO
eQ9rVjCDvW2wuk0Elm0WOIm9nhc5dudkyreCtHPgWf/EmXJ4F9Oyc/Jz35FL3lLKZNI/wOfbJB5i
o0vkL9wsk/2+A1Y4A/BiDtW9ZuA9LBfrt9hvtaAYaF1SGiGXVpcrjM1MM2xuiWnNoGl68jOEkDfL
2YQvaqF19zlLgraupgllQtdjyGOW1jHsXZ/XBSmqDkVRSUoMmeQk8vXRD32iac38qss7eDLs/gsN
BJoYIwEsbEvS4U2Czr3FZixKBYIynkpCzjP3+aFvRg6dnqcCm/jjOEmgLtXrIcCVsm2WFTG6e5ST
IQMafxsSp0565RDjrOEAzMzjntDJOzgIIBRmDXmHxo21qnYm3mIVMQoH4D6HXidPjqF42Q4wmtjH
VShM/ZsyYovuTpNDZ+Ra6v3g7k1UOkETnMp1FI1wbvVfd692fqDvm2T6DCgkT76ZWAHhclryLi9i
AzuLOc1PnUxGP12HRQT2e5FT2ic1BDwkm+vclH1xJlIg7tWp24udnxO1kPWoy4N2ALHODKbDYDvD
BzppHWxgcvFcCd+T2yIruuuqjFDUy4KNXY1t4FY8LeKY+TUZlJS/V1LK6keVdvhTVygouRmBFBrX
iTYbdNOr+2Nl6/odU3iNyyHmuVpuc+MHzNvLIQMOpYaIzYR0NSp5MH+1J6qHkMEyHRAdritSDJi1
wsuI7feV6MwwXsFgwxJXL10Cr8/I+woQIiif8OmbwEDfugb6izl7LdJ82PoT5ABHfp+QMVPqNmUj
Yz+SpPdEXiWbh4DZNisz5jUVEAZ6yt2S+09WQTfw1kwRCsRgiM2LuIJpBbVvzgRqxkYAznmQeksm
vEJeJuv6wNhWTuNJT2Pk4Ko53lvflrBHPZ4rmgvag1AO9vdPk1VK9HeGwTn4w2S2EkK+pEuHRTba
LXRXNdGug5lhTzpG4wl5ipfkLrEMbhJXupzL424wTmVbHatumIfrVGpbvgChWIEiylKiDd5/N7Dr
UgTt0zbOQYRPJQyDym8gSwooKXVZl49Fu2IqnODF5l1hHmAop+mN3iTQBHwxyXpe+nn2t+u6jp2D
UQsMn+5sAnT3JyUg4fg1hbgu/O+qBUeMQbIQS6x0Bs3kotSQjRIJ+1jJF7UM6fYCbfUEHslTtmgY
/bCdup8asq8+rcNSbd393FUZukMTcSvrnDmy5fWijbCPo0iE6hsYuZh+b7SmO8yP4PhYTidd7Va8
lRmqKl1raxYIe4QwbeFHL4dR3GVx7cAft8NyHBfDKwMsm87t/iQKUABaN0RIg11Rd7jyoYjAOnze
0P+Wl4IzrIXaKA63fO4ywe9I5nx+H5SEZtRDV5Qr1FIqL4841MqBnPhcVHMnnhmn0C5veJDEoQI2
kPoDVWUngHIfG/7OGT7oR7e97rY3ND0N3g4pxC5osmy3LGAP0Ndl3hn9hveS2s+QjSL0S7lBiaPV
IodBO4Xvcd/uEQLfTdiIHe9kGOkl9AhYeb37MLCpmdWwDB9F1Y8LAC6aKGwtcig11F76fXqdc5Iz
244bCMvypmB7VT2wBDlG1HpQPXpZACTF0rU+82Z7TdI8EV9Wllj9e0hDbz/OHLjMHhot1TZf6AjY
7S9YEvLlq+XZIH/bUu3l93UhwWcnFA8pwa6nc9C9V31G9qayk06/gjadAv0K5DjiMpm7OD0FWgEV
UCc9452tCdv9/JjDBGO8xxRPHB/TcqGTaBICY5/f/eAH86QZHt3SmtxR/zTxGZCVU0kXWjaz79SQ
14DC6ggjSuCsiK6hHGnGlmhBzMUtVVd1tThWw980MBagVsMYalsehuow43nESgCJcVrpIO+nFX1U
M+1pvq8wIfC6fOZ8rrZbReFS+LKOvZxfrJW7uNmpGjdSuy6sKag4QFTEx410ezxubAeVIIkR8KDi
Q5YWQ0fbAZre2GRPpXHpuYxoo6a6GqARhgcBeRc+1gMlTJt6876at3MH0g0tr4RN+VF+2dMiHwws
cNGCybt3v/WY3Q4ilHCA5Cu0r/ce3tj2PSJWE5HxbAdT5FOdhC3sv8jS0/LeOkrKvU03Hoob7S0L
77YsxbuvDNw17LmXziWkQdHh0rdhhwour2WWrFm9AD31I5bTSm5AHM8RpYOUfSnOo+jS7pNdMheg
8UzHik41N1CpOS8TULctBAy6FdYB+VQ0hiXzwC6y0oplzYABUU/qiRMFzEDHWYjwANinsyLQej71
5TAbgP0Q9/JmyODDqkg0ktUOFGfs6Qepj3iODEYIV0fgYv9eTbOgjR4LCDVfTLUluCf8OGbM+UFk
2vVNXNM0PDljKHxX12lXZIDsKryHVT3TMXe8BusPBDGA95PczpeARlHNKGui8XdRRMuO2vTltoFY
FOE9/SgEZh4/Bbc9K5FUVpVffFKC81WMbHH9qStkmM6s6LT5iddlc3NyGvD6Oh2SkaRX/ZAeIMlk
64+MpBsRtdhJXC1kMAqeQeYN/7fkjS6Q4p7olJJ5Ootkk/wM1KidgP5XvXjoVzbOKbaUcd8lgiIe
250cuj7iJFDVm/YoKZJruYceEiRZkkg8DzAT5pfc0AiYfxVceg3AEb/Awz2vqhp29/mKIjIYval6
RQ04oSqJHdJUE+W6Fv3NKrdIRcOpDeReIwnws5Q7q1pUjxFnHXkkdI9EzjF/GCtUnGNbRaTe10p2
bvjYq46IvRZ5uS3HCaZGX7eYDfwZZ1Ic3+gBO7cCBAJZwLkGktgSYoFwXtsP0YwelNgPByG5/lEU
1m5FPeeJLUNd9OuOFn7dDPEfYp8ul3WIEG6Hy03K1qRRWYI4AmjB4ot46nomMw1QQ5H2v1ZXMftp
EqPMr6GMntnlJpMFrsqV9kjk4srLQiY/Yfo37f1Vn497t9VVZaGNmsAcQf969+82S23Hgc5rm7EU
KGeodSdzid0lx2lLl0DJiloBd49j4BAm9kH7I/FvkAFGaVsX6xrS9Br10yR+T1BMX/S9PghUhGr4
VZZHvFNF7OnJwPh1yVtAY+a4nVnesxTCUN1SrkntOd9SdhPhQaLv1bAuyVOmxaC+7jIScDX1MRDO
27iPQZc3HNE12rsU4A7xMbHquBXpUsK5EtbtQ/a0hqOc7kCs6i3Urjtp6HiTlZun0zkVQKebi+gr
Y366PENf18qtItNeV6Uugrs4/M+4Nk7jzczXCpqI+XE9d9xn6wn5Vhh+VoMOwZxQryxmRXkfmBvP
LCRErU8laHBZdapoyEcAQiAcpi/Y1RpxQEWJVCJcdd3+Izlk2qAC1TK2S6XZ+rHUXuYejkBdNahm
RzxPQkvogI4E4wuf70NzvJc74OMfXbostS8rJsarYyy3vr8aw4B2p/Z6OzqFOmflOfywUMCIt4M5
s+AQIo5UXxGM7PQl23Du0+tpHOm2nt597hBH/abyIzROFN3hbkoHoJ29GVGFA+YV2EILczWLxNv1
owQ8AFofWLnpZa7xe1bkME1RB8p3w82lvNVjQlaBtyLz/bHQ28K+HsQYvM60QCIWss/Ujj4M8mtX
O8ZyvGhhfTkdrwukT4cfgodelDWXg6O4zGQzpW1A7xnKVwPMMP1YigOFWgvWVcK+kH6T6hHCS4t6
MCLt6UswIGE9jQuE0NOratxgjdsMh2Pl2ICCBBB5rWiqoNgApwrAjepAsIIuWt8NkPNsQcF8r190
t5bQdID+lYdnd0zW5V5xCFJTQKxmPn3cUbiDymDimq9zm0Vpe33KrQjojXYURUnWKgVNx3PHlnf1
G9WlxVE1QYedv6yIDMc3hXIxfIUwdLdD0CSi4vgsYSwLjRkacdcH0FW2fob83LqHEU7r6sh/U4hj
ANAHs6p0ttDvJ5aL0wp3GIhyJD7rTP5IKU4R5HaySexjPfMM9Oyax7kaDdTJ+jm+5XxA83F9FDFD
np0rlqZFjd+uO+w1hWSSIElBbujV+m4hHwnU5JO9HhGToRgw4z+ZZAYx1PrQY7SurUJRRV3Ddnpn
/WmcwTp/3Y5hQxznzsKdhng2dO41g5XwQNAlar2njY7we7KXfRiHHERUDAFsdS+wpVouJsdJY4A8
8YF8SgnUfVL81IIrtMViHKa3ZLIgBDSdg54sa9yYVrKsOwrxz08SqUOaxggckvdxAkxtzrq0OFZS
IId/Szc3Z48H1L+3C0UpGeBfX63K3+tcu+w+uGPcfK17V8gPQux72u6MF+jxNVPM3FaxCLOp+2PA
YPfKJZTKV1ssOIngko16f5A2qAJVXJ+T5PtG87m8LfYemuxnv0H4/yvq5B6E/MmgcLE1rF788jXL
rQkBPsI9yA21slyhtZpTIpPv5ZTw8L2Dw+ac3QPqNyb3SY5qz6EtjanVkC6MFPSjGkaIn8MQSPE8
FUZua23kYY6POJ0b4rscAFQzdSlLEvityXSFuk/zaUqSenMb/wVKPKD+B8XMZAeh2aQra6Aic9CA
BjRZdNXQ/YhRXaXov8etqfrJlCjCBBzVb1XhlV1OOtiQICI4dN8M2vBiLuXdBKtwdPSr7Xw/n+bO
ZhtvKTv8sDYbZimUYc8Ke6Mcrk3JSt54khTSN2YvbHLmcp33z2N6BMADDfrZUIOdPjxPJZsgVjuY
LqA8hgtoRd/6fi/py/AuBfWrm9W8x7oUdnEPckG4+VxtwEiCxUa7Fa3xcpDidsrg3122KBxByoUx
qoagmlgg6djXkoQe7VNPZ7t/LdHXdR+41ymuVcTJck8MjWivm2gs93ceWNj+XCSwppjqRYZuuGY9
NpUP6oAx6t6KFKMN1dCZWYGy0ffTeO9zb/nSdDsd9ztNfJZ9ziayYCHoZjilt4OUGX/OhTi6B2Aw
TSVakEkcgAcqzfB36oNwb+zXuRcoRBqy43nSc+kw2EDqTGMBFZoZo5WnDY1E5y7eox/D7QV9Gu5b
LB7z5eDLtgNxTjageGtOxg7FaQFYBkfNdSwlGjOyoxavA/iQNsX9z4r0ZWYUrSp6AU07NGPojbq8
mTrDeooxPqq7Z5gaaOWbtEMB+5OkprKslaiYE8hQJDkc8Jr3GONCLfsRpx9fCjM22E2BTHeAmFst
NvuCOwilgJp3HmMLmMrMu+WNQ+2KtQQAzf3DjHphYA0DwrDoawpcNhDCFqXm+Lojjh+XWdtRPgjU
yDuE+BSEyPDiQo7asHOVvSpDxshjCV9tgPnTMmjxMvCxm8uHFN443J9MYtB6nx2ZqmG/JCnWUdnJ
O+YZnDgHMfB4BsEw7BijFOkyzXVAxuD6ZiIlDDbwz8VnlNJITo2FXbgtTyClSkrORZYTJq8PAjNm
uHKUIYDOFCOoSLYRUOryY4MaMvhPGrc81V9SE8sKqYphFmpvpMki6a+T0BfRPfu+548+6oI/cNwb
MTcUOiUyb/mSruLH7DwIz0/wiIt6bSD2Xp5AZyhDh7WIkOFmWYF0PG10H1XjIC6cnYBFkRy22T3e
y1SjsTJYkOVySb5B8QA6r3x53jI4ykCwf1T0LRnGLSz14ATqx7qA0D7VN6twaIcR5f0MV3rV8+GH
1asC3R2HqLNNl/Y5Ltq4rBZjSSQdeYxXMyEj+bY51DT4+F26fa3LrCfJ87b2YuXYX/sF3ozASUh6
hdynO3Md0mRbu08dk3H+FBflx1esCxM7YHJuvf89+jHDF1HbpDAsY+lyWzBkvuqEBRTAhqdpHrN4
nyHz4nZVcJHKQ50ip6n91ME7kfZXM6ezPJpqDqT/obaElXgc88EHd4MvjCgKZYkeXmYyn5U9sVzq
7HnbK0A7YEXLMNCimMzg8tlyLX6mVc6qAMmRROefUdZukPCcMQdwVyXDxBaLMHvMZwNnXnqcqBKW
7Y1CA4TWKfOoXWAIUNgH+KrmDMEQrWYP/L3E5qzBy8nVC4N6bPWUYng4vGYTAueThQrq7mvY3xHx
IU92yr8Y3VX9G2jOAddmUqBjT7iVdq8+Vj3u2lccVr1jbF/S8gMmT8d8F4OESNCKRN6h2V6P6rSH
gLOIwkxW6QdIMfj0uqfFvv4AEQT5J1OcdG0lQTpoTSestG23ixw8VvQnK6ZkmJkogLSWoYxfQZzF
nr/Bu40YsMU9iyeOjjtF21aCjd61kKPa3W8oUXFo11dQQ/yRghEYP2cIIgGDmhTxart0WSEHrPtW
6csLMj95nrTvi3YhbIEplUMNXB+CDHiwmDomV3ADTIsm0Wgm77rJRXvBmQ1XFBKeeCx9yftG5DuP
de+dG2BHkpDlBguFd3NBqGbvDX7wtDZSQ270VFXJ8dJ1evwu5IoXNcJpO7kdLaTIkOizBAreytDy
feruwItZ+Kpu9twVDxt6x1sK/44PzBv0EnkX9KWf8gIzIeb8d77F8nN3TNlX9Ob8laXHvrdVuq7X
TgHhjyFLglQ1E33mynRTExHq/TmwA74LixKYiCG7PE8gne9NZ1323bF9/TixEO5MCq1cLJFjjjl4
F6lrsBwKVwSFyJWgEwh/YOjT0ybZ9gsD77x6Vii2+RPtUAXerJhUyVMGj8j1pHuDDQ9GxeaHrzJ3
U9GdovbtRgyj4FtZsRpJXP90acL8K6D37ztMhxEvzMgGY9oRlwUjiGqz81kfSeXOxy7IcSl9Imjb
7zPNrzNPcN6qAAfMC65dQDnLqMzazlv9ouDF2J8hwQZupeZzXktXFa7NMBh7dTHdLzSHblp9rAoS
qXoL9qEisyswwpthZwpttZ868Yrg5i85HOqQQ4pTGPPhBS695VzvRb+J2hNbTvcW6uxJS5d+fBx3
iP00MWcj/VA5w55T20PtGNaxSl+jRqEfME3MfkpSIuSJdaoudMEFrkFbyhaLPulgBTzeldbXLrpg
T7iI8LiBqTm7D1hX8Xu2jkfRsEmx2GTYwzwbvcuhph4OXjUFxvSSSC+rOlMo/VB2xPkzRG3xOqMa
p6oB30uym6IfO9kok2pf8yzvbUNC6JNTkfXhd37MwT1glm4N9jhL9hV9yJ63rtwX+O6oY/9KTOGP
9sBUjrUezczYhMJZccdJFenZUxTe54qNS8RcpjiSNh+QzvIaDbEACjA94kzqdRfsFqaJYapJmZJn
lLfIZwbPCxWmGI7sOn+fdpw0Wvj7hWGq3Vog7WhzGE1DHTGsPq4jHI0ZJPE3vHss+IGt7Vmx/Bj9
jplKP6yZusKmkC03a8j233RVlbysMnXLtcOKY4C5tpTxQ5+8PypMLdzYZoXOr3NYDY9NUazFA82Z
fBpjD8WpbJI4tUWfolO0kpt4s6IyzTGgzVdwMPSexBZBAP+mmkc1/1qKXXwqc77Yts82BxE3Pg9j
U0FwjV3JjcW9sUnV55fSRneXLzgo1wIVjv245I7dw/ur5PDKKqqPU3AC6w8+obyvhvCNSODUG2a3
4dbkh8CEcUPmvxwx8PckzhZz8sjYVZOnWdBNd6TYTKjRF+S+1PuxNplHd4AMDRrJl62aRYruYd7g
zVIqazG7wPT/Yz6NOP5ultm9YGt/s0esL1oLpRHsTfIE9vB6dOKa83IhpxxKdQMeHrIcVjs5/UTW
jn7qjZjXu034PN6U2GjaMzy04yfglvVDyQWDzg2FWMLZADghTxDNJfhwC33hs1FBtdBU4sdDpxR+
N2qm5VO2RSVqZ8qOfA1TRX6JwvCfceCiQ7YLIpMPvhxcd8LEY0ibAXU+aWBNRfNG28xtt2TUfrhg
krl134LDxqE+DAr/T9Bdg1lSWAvT6uJg4UJTlyM1ec6MxMRwEUA6yUzhym9Hmn9iueCqASEz9V+2
pNiQNA0gbuNFmmLHdj4XhkDhTnvRet8LqKoX46ha/Mp0/2WwIjhuUYpk9nHBFm5HaFoS1mxUOn+9
hH76gZUCw8NCzURuUvybvDaj2/c7HsFsbSbkbCzA8NVSNFy266BGH/V+XVFMzWpHxYJkteYMXjiI
52jA3wM/siObrqGMG8NND7dj03bvweu0LKX8bo5y/DagynNvoyFkucaqMn2Ahji+VjbH7qgPW9IH
4tcx1BkACXd5jhozW9aFX6EElS9xFuFhzuP6Qnyp0UNXyYzSfI00P4PILX5Ny1hgyI61sIRGNcU2
tQfiuMEGar2QYU+qelnQXUDAhi6XnEHn+MqL2b55kuUGypwZh2ucdYRFFILdSi5+6tWbAhLpI0FV
lNepreCcuJQazuMZ4EQ3PbpxWHhZ6vA4DIz6wClbnvYFY8wrPh8Vvx6noUp/Qnkscy85TFzVFdBz
JYoUq+i7uLIXVxoJCGvl0Vt1ymeCNJj6EZkbRRugNpnl8ZVLjXYFVuFoPQvvkult1Ninvk3TQJfT
OGkYj3YV+zgu00TrZJhm/bQR7JrP2GNx+aGzVVjPSU+NuI7BdfzacnSuTXake9EosPkeUqzA7HUm
ABy4mg88uQ+7zIr5GqaHR37jugV/0hUVrIg84BXpHU3gQ4TT0ifjaQmFmtrQQ7LwrhtRtkDwNBkH
eRoZhv3wZaR8aPqMGcgSDXp5LMdtfCXo38rLHruFNsMMCAqq/l3ED1MsMUQFWoEjVHYE67cFZbj6
tE7lAJpAUQk5bedhP0LlmjxjoI4HwN/sz4wUlTljjkyO73OUODzLXpm9Nq5c7gbkob49nOu+D/Al
fUgxaXC35RGQLtbZEXsiFI0W+klbgUIjh4SUviG9wGoK1ZrVI+Jy2en5tx+y2VfnsKngXspSjIt5
2UOeSfUQGbgA251XaWokINQVmiH6y4myQ2mDzYDILwps9H07bcU8FbG2Q25pwE4bmnrxAZt2Te4H
RkB1DBaYnzcVsN//gEZ7REFflhhs8z055qYc0cSYmqVTIh6AA0kqMFowPWvkqNGol6iqixYVjcpa
H9+x6+h6+y8m61xsN1VhfserLkdK7+Gi0S7Yo+pbTsUKa0sxJnmb2XJx19Xhqschy47i3ME+8D7D
mRcnFs2OyWWfJnkTsBvBgDFIHepjFsOOMQva1GZZ+RKuiSrG+VEDuA4oA63mL2j340NxEPuGXJC/
pJVXx8fJcPTnynsDmK3eKVbthcKybCSEeZyXYt/qWWLPfXKTL1DRr9F/gZ2kmq/TCiPNmx3AlqRh
nqocVxuuOG2/FfICtYehvxWHh06eKph5RsXVdacpc8X0EnzpkUrLjj+zcs0elzlR9KTmosjWegUt
2oorQg1H/l2kvpN2JRHRDJY4D0Fn4/S8HMN8s5ezmh6gUeSGS2U7TD42NnXbNfCYRDcLiAMrhePV
EdYTKV22wJyU5LJGbZMdrZHvtwJmH1q1KFEVSquCU3mSnPfqgx/KArOr9d0pE1p889ZiG5nN9ftE
abwxfZYltcIrk6fc02ptXa7g5wh1UqKvOYUI+e0hpXvG/LL8vUtV3Y1rqo56jlipP8qx4F+5Hc34
pcSC6peEaO2H1QjsgC1ucfohIQVCcI3VIpKh6rLl07tGdQmA0k6POz05hNWii2Y5TwJRGROGYStf
lHH58R3i8awXDY55r4tmy5b+OAEf0D9MGoaB8wlAoUk/YOcp+7YqTFLcZCno87/QSa7Vw55Sj6Ji
84hxZEhyGCdgPqC++AL6PVca5Ijiyu8Dy+rYD9UXnU6VgdleFb8LB/1XyOTyPn42O9nGn2M1qRTD
aVskwHeNW1G+y6FMWfnFmUTC6KjMCPnBN6kfUP1t/oyJlSgfMx7BB26no7OraaDeNhwPcYVk3h0U
JGHkXsdNbPR6i1LNN2hpvD4deSGGq2WkNrvpUrrRc1wXPO4E2xgBk74SxV+2LZzWZi4HiQGDJukp
31LXtwqj7M+hJ31xM0w57VsOP9kXbtfiFREpQ4HrysSfFocv16SJ8TcAFkz38IUFxgn9andCF2Kq
myTqjpyF2egyN2soJcBsAqMLe78YCFy1KitcuCtthwHyu5eNHe408AryZNz/cHQmy5EiSxT9IswI
poAt5KghNUslbbBStcQ8RkAAX/9OvlVbW1dXqTIhwv36udetbNz7xs70o0G2zv42NI7WA6k9V9WQ
hcHFC7Hzy63lmP5SROzRwrVlAxEY9pVSuXhaI0tvs3uzuummz3U9bfKe24r/ytScB2mjIrz3lrV5
qHq5Ea9KYswT7BerrBiQhzu3tIWbkFparo/emHZvZB1VRWL6LN/1rkI/tqjzvl2K5pPYgKj+FjyV
3Wmho673vZTj3yY03qtJ7fEOPjb6ZSGKftVwRk99FEYvTd20Vrx5o/0nKKl9UW6r7T+6O6YLdHX5
o6n74NGjFf9N67JltZ/d9O9rUUThT0nX7R6H1pciYaxII47cnP1n2hUZcuq34q5vR2muInp72Zg/
/wcuS9GWwsHsusqmw5jzYT2HlBSHbIBdOPXLuDGwWFTQEQprnKUbHmQZqtlFBo6kPIWFZ/aCIe2S
MNgZOg4W0oCh09ycjmutqwO5Hepdh976kUW8b1cwN9vpemZE0JdaHfM1L6tjNg/G7CJvqZ7CdUif
OFKt2zkgjK7Ga3T29ILKqk1mp4C+TPVWd5nPvU1VtqttVbLjulPjfJNNcipPy1bpv0GxzmcSJMwb
grW318LtPHTmabI/poIDM8cR/U/PHqEcKfaPMak2l+KaMtHfTvjwWzsRiIjRzrP7rLzL4OKZg8wZ
VQBzFu+ddusqBntKj/s0crMg4YkLQV3ypd+7HTUN3IMlLn5RjPM+o/hTCcBg5x9IAZ3Km2bWxV2u
2toQv0OQPgLgjMKfj9u623ritPYVRFLG8D7Y/BOaVffeU6CgbpupseMUPGU7iqkd73pzrQHRHIHO
6pB2SVgOplS28tksABBj4O91KvNHFc3ZnPCD5exLs0GZvd5k/1WUU9aRyroe7rqgdcxu9Zba3bGY
sHhhll0+OH3Y5heGyIM6kjTlpgcoqLK5X2Q/daepohDMNpEi7LMv8TGMdP46Sh48J43WS2Mih51s
/iKJY7fhv7Myd59Y0zPfpF0pXkFeHLPPlcUswe4hREti6JrEhbWrYpcttHdRs8HNTCrLyhPqZ2af
PRkYMnjUEL5xMkrm8CQ92VdRqkU8Xsq/fM2o2dI2wZe9XHeC9J3koWvJp4nXq365cwezmIQxQSSS
pmj9e207MsbYvpz4SlG/DDV8aZAQZiuTdBIIAV7cbMVoXQel0tDk0kISoOBStzO8Pk5wIdxbg9WK
Xca27erVWer6v5bVjk9Yqr29Q9ZYmAxLxN+3q8ryvDTWuCPy0LzRLJCckxYbI1GrKqtfqmMVnjWE
4bjrR6c8LlEjfwo7DOuTWkO15xVOaT9yS6ld2qSev49qofrY4cak/nfS8l40TN52dt1kZ0Vwzraz
Q06hmyo1bniDWOjDGzXVPyuIBsVEyuaEQe20dJxWxXbf5HImAVoF+bxDRuTbAbCL7kLfdY9NtKx7
Py8pk3OTAZx5keovVSaZr8li+pjckcYBqOt5SaX9upqguinyNnr3BDoTBba37mWajiYx6+g+F1VF
qdi3RI3F3RqEl6mpnO8mraXzVZXpamWHphRVdMpIabOeiHZmh0NTDaaja0dtPfjKgDkSAV1MCRnT
/nxEfKHlUm7fF5zsHIM7jjAx3bGgDpzGL8Lxr1AVqiBdLWE/3cAsr5jCoL6d20gyoW1l9wUp6p59
xoM59yObL2Kn4w1gr1Xm7gycxW1T+j1ETeMXd4jv/b9rYuCRECT5CX9cWCivfd4cVuEzxgrCOg13
84RQdIQ3rv6MGWBRUtl99TaiKeQggwyiY9U3rfeCEO3f9r4sZOJZvCcxM3n+Eqw1nrZDQeaFPtsZ
TSOdn3S3Xw63vnxe/dYOdl4aluaOAVMzHmdxZXiDltV8ENNTcU7XUc33ysoz9xQpgX0SitD8uG3G
mHlY9FdYqfUjHxbsMzzrTnrworn6bYvJBLE1FtOLYguiPORzCe22Eob9VFdymE80dcrZEVEwubDL
tVEotfXU7XrEsAls3NSPkR+QaBaiSu4bLZSIJbuBXlPE4u+Iz6ja1etmCDNoYKVEXTaXcFbNywQc
/cedy4lIY0pslj4ic42HqTd8tGrZojZBaHJ/wxktHJ0hWP+BEU8fhb2U/xxQxQFsqqUp6LN0vmnS
cm4PvVZiuUHNuDJDhc+qTQALNxHSH+Qpwyf95BkrADcMHMTlfrINn6SYbucwaj9GV0GJxu5q6/kf
y+Gy9SA7K2AfLXjALSkbc9Kl/OCW5A9hIpk1aieXoE9MaaqbyU2jF25O5yntpHPbd8L6dJVl7T2P
KTxLB5iLe9cfmmGzrRNvpuUoChYIWnZN9QyWxJbFqOTatIr8yLRDUpoveent2xJCIRgG3zym0dZ+
a10h31nR5M2MXTz95cK2ecd+WTT9UN0E+9mS/j7ctt/NN4IpZ+tF8nxVtuodJmjrTHsMjz+NhsuR
8Z1zAb8PviJh9fIwMhB4ma3F+eIZ8B58e8jflQMMDVag0CSpaCGGOIX1hxL2+MfRNvvoa4b9hJvV
KDEkIfqPKxPV/RwJ6JvRxviSBCqvLQTBSnx1eTlOlz6la0S2kRt2EmLe4Kj5oxF3A/e72vr1ZZMc
rRynfJOrL+Y/1urVR7Tzhcmls975W9bflr5/bQ8ar/vbLTr/qchs+GIzBUYEETDojteiG6ekHixh
xTkTWJYWltnbMvfTeHBsp19PWlnepyejKg5AvhJNibijhmPdLFJ30e6aoRRFrKrJF3xuOAeSqcn0
t7N4c8WVs6ZjMjnN9kSDNN4qhOBbf70e+Rhdwbdx2zVp2O2yWqOFz8OgnqtVFLeQPGOYWGqouz22
a8pBsp7mx9lhztn6vY4LsLE8AQK14qFX2Z5PuQD8HfXIE9p13q/t9n6wo7eJUKeF359E67jj3pnw
QcbGW/w//pIHP4ZUjlflLNPnOG7F5YpwmLghfvNgkMwWRpGO+FsLvdFNrdFjV7O3KBUbR9dQ+Sfw
dz9Z6jGlrpgo+epydW/8MlLvHMybGw+dTI8ZosSZAb5hzgsttUJcF+LduIAqu9SCON3ZciUVIuSs
/VEgYzpWeoDVmnsbDb31rmMCqK2e/TRkv357sx1M9xI++IIlJeWct4Lxh/iPov0GQ1FjvAXpUiYp
f9r9mqp0b9WlxeJtVmIMIRvDprzpoqPJiYdE11Hea1Q0iJopLgE8CUAx+1E0HbMZyoY0SSt+9wVQ
Xcf9WlE19G4/3cFCD23sb/lIeFiTFWtScdsxZpeFfkXgZeeiAIZnrIU2ryO7vZn6ASmB8+9ShWX+
ZrUbR7/OVgTBkpnRvq9r/QZ3393mRZs+RiARrxbQGw+e3TeHCXbxwWprRjSWLk+mdxQgchB8DyT7
D1ScrL+p2nm5K1yH427NK30Kw2qKkqxdJDRN1fgnXlnj3mbTKH5s1s2PMdF3bUt0sYMgqX3oKuAM
dFIRVOt5WE14pnhVzT7gtWOZnuXP/3nWBgMRDCx5DK1x+mSFhnCSdeIGFbTX3D9zvbe70DugtS8n
v5uo1Ds/q0RCroKzn6nB//lSWz8RF5abTFlZhUmLzGcSvEdM6uyBbMd4rgaIFikm9VbWXuHvLcPS
33gKrOyHUUr26xW1/Zxjq2kudCW8UuEwcyrkAQ1pUwvzzX0qjrM7eH+4373yPPA3ewMFLP8M6Vo9
dbXuraOql+C7DuljYwWqCf/ZhP+WZtz6w+JP5bc2a72fGHTdi84u8kPBxrMsXjYCi3aZv7jnwnDu
xBHHUrKtpjuNk2M/DJ07jYls2B+nQNNqrK5dZu/qkBr6rNpsvumWOry1YVjech9f2zQ0xYhVcslz
Zt21/WdWIB69y0YLZZrp1mVzzxvcTP2ZV/78WKseuRHD1Alew3/FzVE+A2xOpNmByKvdOOnoLhVu
mB47JtdD7C2smI670OYzzYFDG9qdKm0TMGHl8L5rxjZeS7u8M4UndnmVR7tlMugG6dzx7BmOUR1O
5T2jPeu7GI1ykjDXzj0He7gbfHc4q8baRGIWXf12Tp79p5uw3jsB5Tj9GIqx4aZAYpDqFEEvHhBq
rRtkKVgX5uOWQxxCO3yOW4Yu2GS2F+23KFLAyGuK8t05URCeHQd0NDYona+U2VoBhUTAFVtahuHN
//N2GZ9N0y4L9Pbfck20Z64OaN7XOviYRUA3zAdn7ms7lw922gLBMQxBZnGpHqrYn2RXHq0BzvBW
S0akQPJMCwkbZUZS+loTreD6wdPQNIO7q/M+vbe1a7xT7Q2qoWooxnYhVpt3Fnulb/ybYe62p811
nScXHeSggADy/doOEKgrZdqSIFqXqKeua9/RYGQjHgTtBq/bPBTig5B8mfITSqYvVlqm5QGHqn6l
Zl3uwpWOHB8eqpVLe1WT+ehaKCUtn6+3zebNR5EGvHE7xQqj1BLfHj4REFbsZ0M3a5dPveDBnGy6
DmYvos7euKeidxZs51nGcKyzZJ74VXkFjzh3XX0PT4X2CMM+Ffu5V2G4l8Sjhq9gy7l63Axj84VE
pAUSphhMT/UnK5xOydAMfG1yNvOjk6fNS47s+CQbFvg2TdQ914PtJKPFRvUTff98L+zQ/7arfha3
vvR0/rZ4gf2GPC6DfbMN9NSTFfnOeVkisaCTyLBbqAGyNBc3XqF1cOZYnrEnmt7Mq42rRohli6u1
k89YFGr3wd+4fJr9aKplJyCr6njIh+kpyIBtyWgpH5Zx6e8Fk/3HLgWK5nLLw26PBOaOT/ALsnJx
OFRpdCc2Y6X7pVGE5D9Q5lJBlZuhUY5ShM2kRW6L4o7Pv04UbJbYpVPtTMem8rZiV/STqY7WTCN4
mphMOMxVS+iKocPYkVhUdGWyZVujD0Bm3c7GwRPtA6ccbN54YZ8LL2if+PFRmPUGvh3nrc0PwKKR
lG/GC//4G14yrKE14/95lHnImWynX1Fn0WI2y3ZRraVuLB2Z73IsIHxGP13JB4LFKAjE4JcAGjuy
eAp7l9vcXvrpwR3kOiGEEKh27KOad0JIF9s1eEHwk+U2EwriOsfbYA7/z5LoOUr8duI3h5GYo93o
EgYQjzZP8j4qV2sACanSkNGc0wIf0mz3sVuvxXVTnO+9rVVeo0RTX3YMf/n0bgPRyn+EqNQnitTh
QVizxfTo+ha3FLv2ybPshdsicKe9Iju2P1SZi3NVchWmN3lumwPAAtM1K3SelHHch4Kh4qFYKx4V
IfrtAk423nLCZue2YmqyqztbI/+PwLFYh6z6MC/TdkQycg4s9RaXIERldieOnFpCbT4MuWssxmIz
Y+eXmg2u641awvoVVzeBL9tWkgKb8/W8+p0ML2rwmao1oDx3ix91r9KU6jL1Uwk8l3p8G27Lx2DV
zIxjRp56l4JxUf9xr5WcZkt9CuwwmBOX6vquYDL40SEHPYYwsTCaFIRnZS2M3NhRYO9ZaZ9/yEHw
kmW+8+mWInuPNLQN9S9fdl77+efCE3+HpLB8zTwBYufMM/nlVwc2dhSe9Ay5onC+2YK73jhjhOYH
Xge1O0wdswHkOvGu0hAffuV1jzxU4a2p0+KlqPmU2LnITGdy8IDumaczqO0nteYJ83v/NyduHG6V
Vex3fZZZR4Iu8A7ZLaXZ7LAx2KbjivOuZ6rD8yC+LaWZg6burL+U7qMbk7vBg5yK5tRlS/qAzBzd
wYj5j80UNZQsnmHet9qjdegbr3jRY9g8jFafHqtirH51c0VKWjS7vSwR3RsckS28ACY3B7MuEpDv
L/9CZ+RZqtocEMboLqKXZHjTMKU5ZGie1afnOVo9K1sjHeEWqk8iIEKyCMBwY5WH7rTzdONDHVR1
Fu47/Dk/PrN2cM5uxJiC64D3vNoeG/DbS003nNCy8mp3rsNGtCLy6x+WZ0McjGN9liw6OYZBATuk
muxrsMHiTj2JrZ+Orq+jG/dafBnm+DQFOWmu8JHZrZ0p9dcqwg5PF3T7g18v09GqMDfsBDuAy79e
UOpzxVaQBKWFIpXLCBgw8V1sAocamet9bhY832EVOLFbiHw+jDh0oxvUgk08i9BhA1pd9dSXiEn0
jE63ucOx8epyZjtmk897ZU8iYvQ1uPVnWbqGSXYQSHCTYI06FgEVFpaKVRYqIUa0+guDmspD2NS1
2gW4Yj8sBqLychVkOJyjIZQ7unnt7qWel/CVlnX9FfOimPZxC0a/g7HG5RTkATJ6gNUsLq0RY/FW
FYU8sXWhwDoYhXl9UY1P4e/hCG7jbbwioJmcwvksvK60T5rp9E2FnQIL5eDPTMHHjcNZhOF/ZUBr
FhfMBNikMZRZeppojdHGU9JXY7+0wYZaIr7vwde9/6wqiwpy45s02ovJd7mkInjbGNZ7oBEaFFPm
wrf9BtdLYL6lYWCxa1Sd4RqAihgP87UogL00fMakLiBizZR4boxrgWUhWxPijZ5n88PNOM93TADE
u1x9OqgSEsSihUzL3SJU9LqErU1HSoOCzWD13oOWpSbMj6qqP7YtaReD8gwm/LWis/BmFs+FVbkw
S60Wr0HkiGxgVDe00pcmJ8THbAN2tILWM7lS2nOyyly9Uh7myxHq1T1ma49TbUWieOD0KWrcBDKt
DkWH+xwkbkFWy4Dkc4YzZUkmsCrH8bYsu5yFnhnbvXdkmZe3DI6Z6LQQ0DK2TRic5m24ip3i2rYM
EA1JZxt3SNxtCH6scKzCh3yNtno3LFI/rMDHl6AfnPU4KATNeYDU52xc0mbv9LjosOaOsOkZCbNQ
TvzW90iD9Iabk9PzEteHM98rHMrZeQx43gdcmgVVkdgju3l2AvDR/pge5bmnjv+aIUJPJvL0bxjO
14X0wLt/ByxRwZPT9c1Pk07rJxaApj96q9utu3ao++kyZi3upbyWu8iR6t5oVrUc8pTe21pLT2ZJ
VtY2B4zLq3DgoFtQmhA1z5SonfeNnTr6D9cJMz4u6YgPuhr7yxQ2ZUJQMQtfF64bjltkCS9Rtqr8
P1A6vhvsuqAYuhq5Q+c9rsl1ICmydetl+NRdrjS+EVd4R9ashsU7lgXG7MVNx5nSinugsnrM7qAt
kAL5DtiydcvCSHItwn4DTIA9SU8d8ZnPMhqC4UqxjI3NN9lh+z7KdHJ/Z2eu3obBQa3D9d3dpttg
Uxml2Sy5+3JtnUXuyBDLnK6+CLtjajVFVXnYQuFPLWV1xWR+LYP0Y2kbFfo7pw6dQ9R4630wzrX9
DvAbeP+lredgkQYgNcurVVbG/yHjZeYCoiOcJ04uabmS0rOgicc3jBYVeVUwHCZaAvsGjrAoDmiK
rAcwi31leLa++6Wjleah1ZEYdl2eKhLfHe7VNHTcZ9ZMc3Vg+Bh4TMg1PJY1qmqI0f4PTz8KuGOc
9RPL6/WVFiH3pCrq4b8rEf3cEJ2ZxwWDapjixgMUFwvjSJGNETmnUTt1ZRIq04nT6K2L3AkLGpcd
bSHMGU7ZDDJIY7/bc8nNrZMMtlf6e8EAsn5qrzR3lVgl1O/tSmjtXzjwuttVsNLhBSdmWO86/I+s
W2+qKX+OAJsHztwUGTgPPci6tgZi2+OzaT0s9zig4wh25Y4ro7+P5tVpWFmGOzEmDYMvKFJV9m6I
WsGNVPBN92jld8ZQCjGDxT50akpLFM/FHIVsf9OlGC4Vui+IC/9yke643Hms8vQTN8urDumEYjkB
cZkvaTip4J+ZakqBmX1jsCthEzHbLgOkBWCAG/78jUYkCmFXycrobiS+zHUnm0r9+EsXhofeH9Vw
zLlnGSbCmajbruRlYyBFX01KghE0jkOpK7IWcXu+aqt3wpOrffineGvI3bheokYs2d5yteq/qTcR
U+MGfI32N+hc5MZO4Ox/KTEUqTv0IjTfVYZBeTfA1cy4TFw1v0DPbsFulvR2uxpkY0y4n5b5Mdv6
iD6BSWD/PoFdPAvRsW13UmWxHCe/J8fCc9JuX6e6d+okYCg03gpbQtgweivo9QWc6H7A7MnQt1fu
46DleobY7qFbh6K4cboajoLwg+HICkrxxkE8Np/2YIFM1gFS11l6cE5n8h6akqpHrvJ2pVfveX+r
bPyKAHFOmgs2PbWTzDHvam11F04GBUKnbGcon1bLo5Ea3Pksg06zy7fFTPWDQOcFX50/djmyRd19
t4zTg92m1FQ+tfgzGfV0wZYda7+zu0ve2DNiH1FvwfLJWz1JLyGsF6uGDsm9+MlJbzLfdaGhZGOn
HYr2T96isD+iYa72IXeI84ZV9nuLSs0bwyOzLMnYxJNG4byyxRzWzwIj+yZ2foAl+txEDDKeyqoQ
6nsxHhMPj+u8vXEYRsm/dEOLp9FgO2AlLg9WkfrHHOuYt8JFXzuPxKSEiK1JMaB+XAYeAO/UdMbN
vohGEOOvh9Tjp0yyOFav3Usp3ZONP6X/DnlL1G3ZNY3HXIihzCe5VA7qvBMq8njaqpJNE9eeMQSv
ZO1UP/YBbtszyqLfXDRrNELBliNYXJbN5Z9dDgJNYrq/VWcyDRiVMyWLfmuseMGdgaySMHqDNu5X
z2zu2kPOm+cRhT4M0WHJhiC9mT2h11uLQUl+Z2mt8p8NPsBZ+bYp4T8zzNMN8AHwXPOmCR4r3+Xo
OuFHqZRy07hIOR7fnawNCMyvKmfTjDpV0EtzNhkHoTqVbjGNJdpeFfrWfjBBLdLnIi+NwGEn6ra/
18bg87g+O9ocM0J0c1nGYDAm37MAq8xO60D4VbhbevzKcUh3BbU9dqyKrUSzbUk/5l7Pfdf4oW3j
4V/W6H2cnfxz3TJZ3kaaMj6efWrm/ljPA0/4jOijzmWrFosw3XZJ365sFvkYRZtnz14pmC/sWODT
oj4QeqjljSMn7NzxCAag30YQJX1iIo9qnprO8j5sM4FgZKuAjx+1EzX7hRGlfoG4lu1TP4zavYUY
82lN02atDrnlhMUTn8n2iIXNK/bExNA3lMzynv1V+kVSNBUWyyEI3efKGhUlsagZ0zH7j7JTj6Rr
2B8sK5Rmf4lOzWJpoJTRQDlXbq+bD2n4wSkGW8J4z0w1svyoQhJeYOERxi7sw7Xay+iS4nTvqGqt
Tzb80fZgCnKBxp3wZZfti9pdzKkIipS/+rxEc/8I9Vb2PObiOr2e121LYw9FlX+BUlYeh7U1+mt1
bKWHf574goYBEdoK40jOa18Ux+sGahVyCQY0xHvVgibxD90FBAkBQzi9Ppmpj6p7P+pNAOTUjKNM
ZhUU293cpstmoSnbzFLT4KpNMZoGPpWri87Wjst2zKow++k3fKM4iOdU3o99w5yoLeDweKoGiKc1
EpTNGPhfcIyMMnasDlCfqdzC1nAPrqVT1nYvB3j0WElpOuJDFvvBZty57SMMJ9RLo/vQjpW7nu1G
4ilfJqdgtuXOTBaFFdl/HaJWoAkKtw3jFa2t3BfNgGszCJCZO19nbyUvHVGTwfhskVr2V1BrceqU
NhCtnKph344z1+Nac9Emo1oZsZWDzo9u53hiT5YA6h1hB0V1SSeCwA+i82jjhM6zgyfr8oURD1y0
H7kmwMo21x/l2k6gLwbZJM6nkc5IDdd0Lu5C5x9d+XSnUkkMwroIxFxZ99F71kKLJlG+QI5u28LC
oSnP+ufBj6AOo+WquAWNQRQbgrERXK5pvieyxvkgdRTiCic99r9yZv7uitXfkroarb+DRfbO3nid
9Tdctqm4EUxUNoLMC6wb2M7IZZ8t+wzWRprDem2aTdTaOOFXhiBeVFwhAyYmaVwSEPpGfBT+XkJR
xHzKrN4+1WhPL9dz8XZVPTdgZoNrkpM1duegzugQqRiwqEW+74k4ZbL/xiy8uXRQCtW+mkw/oqD3
9XmTo8P/TeDlDjbLv8jCRqACruXoa3M/rucpOxe62y5LBdEYG4AeUuvnJs1wVi626v4GJIHZPW+G
rZd75WtWTjkTOUt7hmy5OpqSW7A+GjzBUY97XaBcVcSZjNHZ97ew6Kkv2yJ9sldnKHQyrSDth41W
pF6Ys+pVH5E1KvsQjr4yn+kQZO6NYgA7H/JoMRGFzzQXNzpq8L9V6NGMJJv2x8+1C0aAqewuzRf5
GW2d9U1Rxmcyc4fUu3XAEsks/VoxF8ahaEpTtvbF60a2HA8Ymz6PXgAKflO7Vli89csQMUcLW4xa
gzXl5owZmGci79bwnBuKWpA2eIjYs0v1Bz2RotrbqHJPhRSEx/XcMWJHL8KtYkir6C5b12VO8wyU
gi9ttgc7q5Nms0XYnKq8XZwbH+KPlKsKiij/M6zLlN+nwXUKu69UFzFkCgUyM2YRKOm8oqfzcDvR
GCNFmJPr4uR1n1CRpu19k1PQQc/4aRvsML806wk8a6wOvhxCgdo8dXhopSnE+DxXeDLq1aFCM4wx
Lj2oULWbu0wW7Dec4cqG1QaLgISlW/NNxjwPdI9qCb+AWT6AnHycyx7wWCx7su/iItuC6baA2nwH
Gs/VpZsWsxyiOmzMi6H1vWvLbFOJJNGIuzZQDBwqZx7IbVsczHRNaof6KANtqY/MG/gIYGg9F8DY
dX11k7sTBolZNxvlM28xCFBl9cuXWYBEbtOB4J59zvPYvoY1Ndq+gMvB0OBZ3h9cHHxwcmtrmLlA
QPA1kba7T9YiBneKfKn52FpGFUc9occ/cPQoe0k2MvIwzoIvNBDFXhQcBMFy0PDkVf236pQUN361
8XbWRBbHHQ9O1zN2zTvn6BG4pz8VaMavFaLMMu1f8cinlN+f2zgTkkFQYytOxbBW25tdduuWzNoK
fOwwuZVG3E9e97WYrJ9vsOGs9s0Gafnu6ZGltypChDjVmIXDY7hZ46ebTdMf1E56jrGx/BZ7atnX
h83p5uVICl6PU2eOXsZWMM6b0NDKwyCY0O5wwQwfDFi93y0EIk1UMG8YEYf56uJ0GH2sabB+NsaQ
+ILSB9+WX6U3WXltuHO2zGvxohZh8Rcdz3kKllzqu6sGRR7g0o2w5GQFb2fMme4RT6/1g81OnAci
S8094RGYvVUHHKqcDakRTgg9s6xAqkt3arqDx1T+RpUZdLVfZ6a9pJoNZdRNNc6uSLaSS3VaqJig
pKlPp1GhlKDhBmRd0U1fY3o4BO/RWfFNojzy5UT4yc2Zd9vxP9MOXiKWqQughrrElUY+XvRH0RHh
zEBdzOJNt1S2w9LwH7lvyzlhu2h/wYncvQvLX19aKxBfpeU7/6SP1vZjBUU0n0v6d3x/2MUr852a
mnKk01W5Ha/BK8UOP2EEU1sLWrd1hNI5VYSTMWoExT0uOboeGhvJbZvVPBSWxEC62GHlHh0SxuBZ
2DEEaurbXopirLn3PFKWzlPjZWwMrZzgA/e1FDsGi8GXIPEvOuSMCpxrsBwHYUnN/4o2OZ/8cit+
VpKvniSxQ/dkja6/VkldFJN8SE7KfDXAxXnmkULg6ColK4zIl/tw87dnMQzWj5tb7BZeOj96yqAa
34KJ8LWY+Xi2H7PA+ZczXd5ifurrdJT0h7uNsTUdCLcgZW9RnnonV0QfDNnerlwuxn7L1FPkpO7D
iBeFwDFCbLBC10x5i147zS6YgujxqtECrjiejaSlmZNHC2ykmyHfWC3EILFQWf0e8H7rM/IXI2BN
9g9cRRleuiCgu62UH54rAiPvqrK1nydsVet+yLZrKYNrt0jaJiXDQWzWPQEo5o9RbEyAGllHG8wy
Dxaepjp/c12izzC+FGhwdW5jaG8z/83rSXsgGzOz/7hDNzkkHHbrFP+Po/NajhtJougXIaJQAAqF
1/aGzaYTKfEFIYoceI+C+/o92KeNndGIpoGqzJv3ngQCjJu3xOGyaxrTJJveZnxYt3V4T/gv9uFU
4p7m75U8fCuP98L3P326bZe9x5hGGdYv3kRR0moB3mZq4UGeqiT13R1VYdVeQxPx7SmoPvqgCjNa
a6mAUFjiy36tAobyKLHZC79Nwi11YDm/gAgNu8gtsGF0scrkd1WtQ/klZ70qiMQUI4+/5hodoAMv
8BroQTZMcRzrOtp5cBCo8tBlFn4775JoMqsXorrQeGe9/BHbD0F++Fmyv9NYJdmxn7MsRWGnC3kk
FDJ5HMdV/SJ6kFDbDqbrw5jOAWg/n+0mMAwdITiT8QGg06/nfi7boj64Y9OWT2kP+fRSpn1kUEW4
UjDyaGp34cxJvhsS3FcXzC6oomrxra2taS7DwPeWAwlz/YYHSziYbqoxOnULxqBNVsCYoI7FHsdK
StE9Frgsoamhozhbvtdw/EZ89adj2bAtyKczt0J7OI6Dy0R8E6mi/r8fkOmb3riMce2/lqGk2HuZ
P/anmfEveZZBFuqAYdl7xbvtxYcxCVV3QM6JGjrJDtfle0t+aBqOhW5aWjUlnf8MOxmePaXCaoex
TceXYdRR/2KlUXpWo8eIjUH1+CV5ZYNNg8P3edEyvbWwjr/51+W8a+3Vz9ZgPOBhGEgEbggOZ/kT
bsIkfGM+RsyXv9LKn0coIP4Rf+ro7+lxUpyJqaNKwi85DoIw77pj2EMs2kG/sb5Gn85ga5d6/PRC
dISFWdZcRncRF6SyByIOn6VLs8EHlhAaH/vJJ+2v8VRwumCfw6NP7asy3OHojz3mTFggVbQbtONl
WDJL3EluF3vl2QBQwPiGZ8LbmT60/V+69BgO4Wz5pUAEHyKCntGesDbR7ioksnCE40gyIA+5c6m7
gief/ERIv1swxy3tUZ7yoSvNMciAN61VCZ9Shrr7KLMGb8TMEuMX6szQvxTYIp0zq8Ppp8uqS6pL
YXyymVEYcqVsskQqOEAmB+265UOb/4DVC05wXGZgcbyypNZ7AbiqIldA2qPK41uLOoMQ22llPyRL
g7AqetwjzKYIuWHe9BgfNH6NxmRBBJg3/lwgq4dYyd4m5Iaj7qNSYOMl+7cPVdS/+UCFtl0bNvU7
rn0+wqAIvPdYdulXsTCwGyud62OWkqfZeMotXhuT5G+V243mX1TMTvMXlxddWEv4jn3fWq5ZnbCb
+uNCuLu6a6TP6qFIc/PQMq/bk54q/OPY+Kt/oZe1fIHEo54RuXNGRkVKFB6nwuDtDX+k2maDCT9G
vehzs6xWhAZk0YGZlaNPWTR6TDolrNTX2gkjfSDB3aRHtyqwTvVRvyQb18zdU4dXjluAXw6FA0/Y
0ZtGAvJlzUieobdkZGNi0f5tlpEQCO4pzAAwepwtrkv0DtOm879pIdh+brBHMwxbBnVE762fdJeM
5cOqsU9bnZDQ3hIv9vQ91YZ1Rz4aSH8Ih9p+V/acHlPpVPYDfiGN7F8UlMeTSLrsgHmF1SO2h4L8
D+sDJTHJFfVEP5yv6QtYuhdd6xG5urSIJj/FYjZH5QhEhcopsmSPxFVa1wnL+NVGb36au9IrvzvW
dgY7Jbyo/GPFIzkUbTLvnMHwLI/l0Jfl0SMSmTzAbWNCA1eo+mygZJ5xKmFfYWCZOdvaquzmMHc2
9iCNXzEDxEnsbL9IU9+ibvU+xknXtE/umDGdJ+EXkP+rdPwWeUj45BZwj+1n/IHumRPe/U83UuGB
JQ6yYQA3CezwdE54+Nl3iCVjyo6oxSArNhF84neMoelwDIjzrDlSv+xOhRfVDew/R7XqW1JwQf4s
WvuNDIH7hkWCyos2LnIePQsC15aJCGHdoCaqdx060w2HNFmwu1V+J9JznbgWozsnJRgQ8bQPxGlm
1yKXFdEyTZ2080c1hmo55HWaKjDUa23W2lV6Srw4/0b0RXEyoOIxHKUtvbzlBPKjXAKcjgOV/X3M
vHUSa1zxS4qeHEc4hAn+izSMbm6AxPJlgFcFRybklKomw2twqeARXIHIMLFia29rTpWzaNiGnkiJ
dc0TJfyhWdgDAStTAkRw64DBd5tS8wBobVmhhKegi8sDtrsm30JyAIgxibj/WxOm13fwZaq/45sD
TOsScjgouOboyc1U7keSpmQQm9y/BipLuEggZBJ8yuhs1gUq8nnO/NC+RmOGYA4pcY3K0Awqwmi9
Wv3RBQweNccJNuLeJxHdVeMPfGv3DRQvyYsscsltxxzRvxPP5fjO63opd5kJufKI0WGVxaoYDbs5
JbBSId0vm3Fo8v6cJhAAt1lao72E0ksYj9RCtweLCQ0fdDHl58hZMMQVCqNb12e+v5/DEshn2DfM
VUKHGwXgVEGJJaso+/SJWqabCJP8k0DyxA1KvGsLCIAsSNNRgIMtts0RLLV8gsIqii23BgcxAZfV
KBviSODX0+FaL4NpeK5JV+CCMOv6bqXXnzWhwWK6PMPG2tDOW0BuEVBf0GcoIcbGy/fc9BhoJJsl
PmziIdYmq0P9vV6RYuO6g3qCnqMeiAAT//JLsDW4FFdbKD5RHNjpEYYs5mbqJ9fZd0rQFChRYkng
Isqrg5j6Id4LEUYFDqw8bg9F1ET3Ed3gOarD8S3xF4pTdzD14yhbfUtsTgfcgRHABEeuQAxUVLYq
4PlOHuUAUO8A3FL+1dGggCw2VvRa1JhMKK4lf9GMI0ndvIXR7szkdY+3N8xPnJ9Z/ajkon9FWeH8
cVucZMAE51VDo9E7NSkDoK3IJ5+ESBvxCxlHUjOQ2of+MbStFKGqKkmJGLzQ+9BmYISRaAxIObuk
FKj/HGJnnEI3PrT8T9JJ/DTk97TmNR/kjSODeFktU1w1XsWnAPWdzBWhrDVoFZfhnpjvOsipVzDM
CO5yQq2c4o958FlzrDsOiG0y1TiMqZyplBjPdgxkyyTdZqSmzpWTcw56kcHdUBAR+1Ggh4K9SR2O
aOMtwWtS9fFLAVDvIyiSyNkkrb/aAhY/+W2WFeYg+5Y/q1tdfokBigL/bfCuM5+0gWjVg2ZK9Bku
buDsVkGo3VY+SN2N1zCFbfACvVLlq3qflDYfBq1s/ByaOMAIVneVfJ3r0EpO8G4wrhm1On8iZbmn
RCSQBZjS598QIBaQMYyGPkUXYPvoCp28VsTePws2qTQnjRkbURoRqdtlXopVoVJoVRvlG4yXUcFc
P7ElP1PS6TZiSOfhUbYKjG7kunjLu9nkBIcSBxNGFK4PPSuwyQcvM6dcAb2cC7rxvOKo5i5+qdqV
Rg3AgSMRUBPaNOZgMylmEJoSKSXWBXwNF+KaCgzbqpv2Lrq3s1cRA9PdutjtD8UFZzvDDGLAFcfy
8yhxi2J45LtpIkxDBXdOtUWk5zlpsAp9WsFMO5FYIzY08iYJhr+5+he1bRkBwXLlCdAwQmDIRJkd
EF6f1fu5ruZ/TRdgEUxgZ2JaFyyXZjkAs+4+aNpr0mr6Q51b/R/AszzgmWcBjPPi1Z6OpZscGc0P
aQksi99yUaxVAO5bf5gOzYvvE3Fyx1yFgUjTt+JXmLnplyRtXW1GO0ltVg+N6hIRmV2OmqeNQKxV
O3+cKcORJGhEGmTUxCqPkzPiaMRLDN+EpWdDfBmrqfM3Ju3d+BB3+N/2nV0G2YZZ75DfcL9jkmwX
/F0nCcN4vJRNB7w96oqR6PCixHx2pSDWg5sGiYQfzm0xh4Js6nrFzDNMBn4W0Vccj30wIKATnmrO
sDexEFa9Wq5NRJVzoOkaw191PwOt0suqBNqeaFE3u8Ebz9PI+UDDyfdIEa3POsUmsGsqOhiED6sG
3hGte2t8VvKcRawp+XrAlTB5sGbiLtRsS3iofOPMh6GmUpqpGdMrJo525vVMk+pU0Rp4WEew32QP
ckqy8j3hU0juLpO49rlWGdIlhFUtt1FEuUan4tWquSov8AeDnAml8+y6sF8vnDNl/MRrMLWc7tSG
W7hIbXB30xxnA1bPTpzY2lsn7RasnwLyE458mjSFrDzPGHf/sMBNsTaMlFyCflwbvgBwkzgeT7q3
SyN2RhT90p9cEKM+Z028kkjC0B9oBVtWSTxW7E+Z0R6DMdtph6m+2RcYidrmgdVRWfgyzjysd2N3
sI+TOEAGxgXK5X/uU8YqjxGUd3UdkaWtPVAl2htqkaw9Ght2XgW8eBzL6JK5vIIuqghe6IOwTUMo
ljAio/cLxRIeqK1U5H+JIqVMY9tTNOIu/13gz4uImrRCnsD1NG2xE4G9VN9iEegHkmMy+93Ikhn0
HlOc5md3oryVj17RkzJVC86sbeEVBs5/MoHQOdA+SQvPomnICxp+c4Q+A6xW+HlgKPGsuhiWKR6G
gY8f6lFA+4HXY6DZN9QPpFAiuxAPspMJ84N2KmOffQTpFH5lev3fnXQyXZLemIig4vfJ6sL7FBbM
GfZAsK1nN6iEMUCSDTzHcKekc2vqAfhvlBmLBfYp6jMuSAWr8hpOmacffFzp0Oer3gVKMirXt49p
n6feJ2yuYDVk4nUjQOzM2NgIM9bluS35AFaDRyVDPiRiSech8Wr4+sXameva0OPOmSgB/9l+rIZ3
QLND8TQy3c7+i9BZEFXmKVvubgN6+DTXEvM1gzupbwTqOUdECUTrOephxT0BsiqwuYq2dG8dhHPr
PGA+gFZcuoX7qtzGnp8i6SK3CUg4GYbqpq83Lv605hTCg0JSJko+HaIhdeK3qohU+alFPbvxPmts
ilR4hLhF8D0FDzKuYBIMAviUT1PQbnlY5/o8+TnDydnyh3g32qwchPPg1t+G13SL+2UcfnN3AksK
Yt0XwBsmOtUNdENCSwkc6PBsShQ5NHTtzN/YyUVsdkhAjYBitZq6+6VSxbElgxsx1i7HF+Pg6N8m
jsh+IeJTYLDYiwBJqCROZZALOaJ0r/SO2ZBVfZMT9oY3lAwHyQT7E3OmLPRm1vN6fOjiq1eFMn+7
wanAIbP0sy+OcrGXHsyWdPSdcZpNWSnZn/FepGWdfSCPWGTvU3bEWHuFo4PsgtGRqi5y8vqFRDSK
CmK4IQx+qVGds8PoE9KJIayNOzcF0Pc7n3QfngYQk7ShhaaXBSLWNs2h8SPA9AR3I/pwLONM+ZCP
Y2qKmSKRDBUFS5lV5qrp6ueQF7wDxUNVFpQlIV5APh0EwxEDwrBrZuPIYzgNqE9zIqPxYya8CxYw
SproH5mvNLqQGCVqte4LwQZdxdQiUOOJrABsiG6Mi1YHIs1yv6sgoBTcpCyPGjaku5zpDNPRs95l
meByT+jjnX6ro5DRBnM8JhaxEdxVGDNbihFsF2A/pW4DMGe+PT93pMKZGFoVl5NkFVz1I1LLeBcO
tebOIhE2ZCQrtaPN1gIebCxhusIuhctEWmRZ9AIroC5/kjLHsTgzyRTPdLvYLV32LaUHTAeDe5kZ
4ZfkwtZpNhoAbQSHoj4CEeuziL5s1h6ndqXOBe8v4WnXsb+SQgjxGA3G2vhJUPS/ZwgKbLoi85A6
PJKw0X/w3XXhhZpqrh5lNWL1OcwtzhMe3Irf6AuMMOnd6VPiQwW2cTghGvCJb/EBYxswdlTp547f
tvY3DkVpz+jWwd3gTks0wSUcElSSJqCn3bD4w/evdRZMZlfnQs3lHh26n3cFyVDnjOIy1U+JKZai
e2CzgjLPyVgMQb5lyg1ZYzPVEeMT4ZkJXuxCaiJ+NShB9XfRhbjiwEuIsH1ipcPK8MNzCfHU0oy+
iABx7cJwQ6aIEvCTUH8S5vpS2137uLgLZ4kEqTmfTFqT3hbK659coIXi2tH8tyS7ddvcKhL3X6aH
C3OOaFXar25pHf1RSXZv7jSI3O46D3g4n21j6RKkhru8EU137P2om9m+FDEwgd/SrsPpHhuQJIeW
4IHoMDhJDtO5mvv2ZIAG2WA3enIcYWi67KZnaocrG0kJwTSmq5PP0aqt7EPp2bL+G5OFapjBJUeB
hFDkbVSburrHt8kAeL942OLXHSZrliXtsh/QTEAU0kXsZcO+0NdGLsPyCOw6KfBOlDpw8BiRDctP
oKT426AtdZ8N+G8GPnmK3tr5tJv0HyJ3uz0qOatINjHy982N5sYcxt7zXqmqIb8JyXe41bwacqsW
lJitjLCq70ZQOMmzKpHUflMo5itYy6mbg0DgcQB1xvRPgFPq+QjYCY8cDbaLF3+gf542Qergnsqy
NqDnEV1jIYBMFbFq6H2Ox8ufzq+FSAvr7lpDpR9cG2GM459tBumGcq40v/B2ZYjTKyQWCwNWD6JG
s/+cpKE/XokuyBsJLmAgkFckaRV0JM6piA1keNGUiIz7hpXG74+zrcHluvNCtEYMSRPcWQNE2ghF
xR/fUuZlan2FHLWB/B+uA4Bg/nKDaKDnrXyO5gxGbLsfBwmVxGUAFdAUIO4eWrLHC1n09WZYffrW
AUxe6GEISNp8flX8ZwSsODmWiyUNUYSOjd7W38iSGSPhkVnxacHGiaZCfN/swmpO9B8VMak72CBf
vMMUMm3baRW06xwpqJNrB/jE/6pctkQx8UL1my9ZRSfA/4Frbu2JD9s7q/b65lB3xJ6h8wArPxdN
iHrmQmsymxHD3UcTNNU/v22DZK8wN5fc3U5S/w1H1rzMuA7x3/MYEZycXMTJZMwx4vSQona0WIUE
gwhE+IgMM9VH1gBworH5zHIeeF45hKOyUe5NDTVTtZBku7hUPsM6M1lhf2gGW08kZqPEepS6wJYE
pSnoj0SYIE67nd90zzrBwnQ1prdjCobA/qIryOwfbWeV/TGSh80kUFVQn8WMBWhfFBlCkmBfVPOQ
jCMgtNChmrmpIkUz43KfBDkeB34eDGwb72Y1p/6uUU7TX3AgV//Y94UNTXJEzpjUJIdNvWQxqSEp
PA8sGSTzzTQsifvoAaxbzuQDdHJj8JI1O43fAc+vWgghECwXyckGK5YfaThIatIhT7b1wdiizz8F
cEp1HhkVMY4S6Km/asvGIh5NXTvd4Q94r11djmqPsDYVbyGUYGYGRc0V0g0DdaNyowArRV51JG1K
xMB3vcTSI+LjR2V1RkjK54ui6B3PnLNp80TfQcMe9bj8QtJc/qvIG1pwbFkQKUK00R0b+xjF6Cya
nb/G64vypMsppYn1V4zvLKh3NM20YLCoRxrTLiCatWOCnssTROcsvpGJD7tnQ7KyKfeIb9yic14z
qzALY0o+SwuHQIGJVZ2Y1ubmj7IYpX3LWfOcM0ys2MJTYgaEop+MpjxwsxPzIY5QBXw1gkJHU/BP
fhT8Fv80G82LGqoAnDAjbDo5blfiUW7BDp+T1A4khqbxF/dfb2yCAVHdAv6q5qBnLVuz8Mj4LFi/
4ZKaxXMP0vwTr2PX7bt2pgKRYYFBaDM7ZrR3Of4pjWVmmfDEVkt6r+yBDm12RqK9huFcwdug7S+M
xatxr4JjSUFdKLvedpYT3hkVCiat0IDbo55HZ3pkiKDEyeCXMbtsIht5c8tG5Efs7OLO3CjyrnFa
U+omNJTf47SaXjmtHfM7W7pU32HCIrOj5hCdF3isSir7jkunMCZNvpKwMQ+jqoigtGm3+NfMXp14
4FcoAZUuAOxldrVuhKl69HDcLEkISm2N2mlnRC5J/IhGsfp/e+3GDMy3o+W6b0Yp/gik0u5XxJYs
67XxJLceMXKFKIxLrX6Y7H6qL8nQZhmiGKAli3lvvt4/yYQmDvQld0CDodh1ndgL7C6c5qkO9Jba
N+wxaY7dXwd7jE8jlnLJ5k4ufwdc/iS12U31QXEPzseEA5REHdWknHwxBoCSeqJGJmW7xoazjOXH
Djb4/omKh6wU9ZSj9nJwoUI7paLZbSmRzI1tD8zFogqfFNCfcBw+pROyfy3Mp65/Y59PLl5TRQzk
I6t7v2cBIzNwlvqEFqMChMQgu5NbWEHUU5TfFjDsx3WJnroGMqB6HxzmMK9lrTyH6p3NdhteWx4c
ZDmUVxiWdvYPz60Mrx0V73KpVKp+CNdA6FStl+orptP4JyTuFx/YdWgLtvaUPCVN2gr3TEbW9p7n
AtrYR8a3PTzmwySryxTKpfkQZNo0+42gyW4TULoeOyMUc8KuZ1kbk3SHJcvHNayR7DpB9hKWFeIa
whYWrleGM5qXzmPV36Ok0PeOnZEYiyQWc4xiCHf4+RU0hqLIA/0umsVqhn3Vhaq8sz6rtb8HZyyX
29DHngNlqTbsbaLp63/sZYJ8Z7AEO4+opSVddTa6BTZuJt6AHkxjKPorr5nme5fMayAD5j/reibR
FI8g9lGQZr+CXs+56c2f7uQi22sYpPmhCQhkb1Q5+OJEh+usKwC8BINW78IQ95PI/Y9Jn3JZZQww
Eggq5DIaIBtO7W88MYJQhpi86RT5anwrSoKGkB+l7CgMi+TgUItkRxKwq+SEvPqXsZfX3zM6Vzar
9pQeOzilUh6bmVHMKvSgbWs2c/wfrU0aQruy/R1ZOBnYi0p0WlyTrhyGc4kH0TwVg+XlV7ZdIeUI
O2rQmBIlveC2VqvRjcOExG3UApY6JSlLAE5VMWRAZ+vQfnUBKfZmN9b4XXdQkqbqEcfkkuNCXgL3
NZHDmJ+JluJWRe93OpZHCWErUpxDnPr/Mhcn/4WrkMENCSn1I3Q9/iTQ9vPHmh0C7p7lEemrwrsZ
v6GCV9khyt0wvms2blTUwdRM7nun2FD0mjG/+TK27XQZY8bCtvYhHTtQhFJEyd1WLedF0ol1TUAq
VHATTPr5tPhi/fOIwWr6Uh1CFm9HmMf9SxVSsW01e2nsg2aVSP1CI0QmF3tQ0mvszI4NFMJBmPhv
cJhYoSzb7HGpAUdNTOiCVL/MSPqgyx3O26zDphS1LE1ONngJGQAxGAfuJAM7huDh0z29EDCMqxNB
GqKw/eQN9Z8ZtVPjsCIZtuy6Me3FVagOJjs+F0QGUJ/rUW6vBXHix4PZ8SnMTBHw0fovhWWvt6px
nOFCqJSjYnQyNz45KVTbVzHXCoRrBbgRmjO0tW8xUkowMVgg67kk1fP9GBWj/RrMCgHQxVvl3Z3C
5ewaMRv7hzSf0GCF0yAs5aHRgtBkNqNndjL0LkxLyE+4+BFcsg6tie6tUhzJALxm/4jmXthckl5X
xPtRRdTvjesjyvQOMegdvCIhdoXq1utcA9JsdvbMXpcNc3AAfJu4HojNcEmnyx2WrjtZW2OzyOCx
UHhw6iN/9+w94GSel5dVjuS5Knx2BJihhhSO4KTZfUg8gbtHZdE0nmaGn91Da3mF/Sy9WaUgBiKf
0ZKqBNh71u/1TwYeTP4gB50xcyOwr3DJcLAQTetSf7rwtfzgooMsbC49sZYXBxK/dXSSLDygzAIW
dPntBT9itutyJ1DXRjwtg3pgVQn5lU6sFdlUWCiUbPedrvnkDM3FxBWHCfPz9IaOsFLUZGPQ9MFN
Z2qvsKCsxvsGuzpWTHSKql5xviwSxcrHqkQGHlWSQDYfe7tLnygiycMmxTCm3LRExNxDUrum2IFE
iHEgqbruP40O3NreN4kp9/MQUtvi4YQsDlM+qrJdFhdT9FG1sreeU0h5zol0HEquGAn97xJcvyQz
M+iyDOscrm9p0nw4j1Nt8CUm0A0+DZn5hq/P0B7Rc1mcwDlkMLhwInP0kXqcg6Go9iO7lYibWUEm
Xs3oB+aT/bjqyWjAAK/UkW786GMvnuxTWTAPvlPXmO5326CbnjKNNxE3HaXRdgItJJtd3qYrWEGM
c3pbaDRmcBj0Aqd40HSbozNAou5YY8U+yTQnGeySzUQCUcDRowKq/Rfw0q46GsETf2S5MvcAtwp+
HMxtrXdL8oIkGFubvWszV+PMYhh2ffoMWcmS4fEMFn0NXQJlx5EfOzkzeSRVO+oRdYCBeOz84a31
wmcGUS4hePJ33WtTBRCJE9tlfm5lk+PRp9Z6fhRL6CSv0Xp472Ex6OwWuqAmLyslGteE9oGBQ3hO
vaPsIayxKmDR7hNLLOVnkIRV/Vb1gDgOxkg/eAonkqwbuvy45zNnoHiICsgDz60hTs3u2QyhVmeD
/ZchMvZTkk/Y6Ua4FPlZT52T3HDDEnjOXHdUb8MUju49l9hm7XawlmPQTFzhounMtbQnXGuotsjO
k5tSopPpLHog3c7AqgtfQkZ2WIuLc539jRrrhazArLDq6v87XaYWBWkYUvbcgclgrpo1HVpKTSmk
yBBMpEAdifF7R/k7VDgRC3w624bffLuN+KTg8vSkVuD9YkKS0Jk8qHOk90P5b7Ctyn3iuAA1K+CV
JvvG77xmj2Oik3tQfHV71akiS0pdxsXLej02T206GC3sC44b9gd00wp2ziovZ0fHmPIxMJw0moVM
RZMfZOOFyb+iRWUbfRgpF8VBfQe2w+Nj1l1Fb57HMlOA20wOx7NgtwLVhI2Y81sh540/7JdhUtS2
uKj2rTA8CRQNVmRYZNkxAnO9OEleMGeo5B1tr+LBGg2cqhRPVfxb1EA5IDFS0PkdtuI1hjIzTzTA
hl5Lbl0PTUcCJSa46dXPLB7moOIiqLhCW1KvrAdHYYE7vldYVavkOCKMYX5YJr+tbraxTfDYsDsj
vEEHhIuWELDFFOMPrdj7kPMLaOJZqp6gyszekUk2TP0C0gazf68SAJ7SxodhhqT+/77HksS0dSUp
6IDsOgKB2xpNUby7bJD2nI8ms2BY1w5TSWkXqGj7MMMhDx3K11yEM1Y5yXYOuzGvBeb75K3LgN9D
0UFtvQNaYLyyWTPzGIAZKsvd4KoJOBo2lA/H8AJT/GT+nV0NqX1kiAGvYLRrehiP5A+5QIvC6g0U
D/ZY2Q6FexOjN7Joyavz2t6gOvBmsf2NJsawPhY0QkNVdkLuDR4Etef4gVOHoxt9hwg/0BTnrokY
LQ3mQI8FcLjdBsBZHFnwsPrCGeYvzhNfvJYSsSwSfUjossoFeIxFWNTvA6ly/6OL11F4zCKUd+US
J98tY2wx1vLZRrdDI8cn4Em37S915UwsqZbWwnMZNRhIdjhwHHn3bU96wwaoM0spaena9pS5UAwe
liDvIKBBoNxPbosQhrfOZ70f9AFs8cssSm8PUgBRdmKsHGE0WN//UzR0wjobYScPSDSITUm72M2D
Tov+H7dXbj85DGbYyJsnTv7/1LYH7FpmbI+jz7MJQTNGDAwpfmh8jB1TCB/eXiL6zF+gflR67aja
KbL0KoV2vrTDbyYDiGvgxpE9WvZbJnHck6WeGvUcJhb4z5NQLh82707OYxMObn7xsQ7YWzoksnk0
rlF78v1UoWUTFomi5uTGndP2TysozbuFes3tAXetyh+FZURcLWtsThWMuPi/aC6kgcFNiKNeYyP2
8NmzY50F3ViczRk5qYeDrycvAi4y2Ll6iVL438lGa6unNo2nVVVWM9I+O39UF246INmrX7lw+bUX
7cQ3dlNLW0X1geQqykJTe5xZSaz1L2Itri73waRQBUtJmfiFx0XKX47r0z0sg8ksVFW3xZkGZdcv
WCIQxmz5YXVVpN7zkFn2sGW1FAJ3ExbueB+wmxbniUW91rttcuw2lVkIHHU+d84zYSIGIkINxY+q
15uunFF792pAdDr2FTgzJm+lkz3jX+ZJZ4RPHH5gLcHyxRJQ1rbMU8pme8hR2UNejbxO7hiH/lsQ
eInz1uUlcA9wFfYbLg0r+N1Udf+WkXplqGsVjPKCwmFS1i9pdYpEjWSqJzcrLyyLxVdFv4S7GlWK
+Rrq0mTvElZ395w4uUd3XDULMQfqDCvq3jCrtWXFDgGXMRxTVFIfx2oYWvMEUMnna2SNK/94KTvL
Nj0rQVEt8P5Xj2wdygm0S018BWoaZFBWQgsCsDhDQq3qa1/QBjB7luuGXmZZzF8N1QkgWQtrSshY
vd5WwRLhlWKuXF2yvhocXDgzFLx9oeogeOLpoc7v/KGRRx/NZjwobgjooEFj8ACwGFew536U1VeH
LQBLlSI7/1alBQuUWSmOZ4a1uUi8s2XEHS/vMtjobEx79srjet+UUnDfNraFX1XRVDL3DTLcOgUD
1CU+CDDSAaOPVJW/qjROf8cdChuBTAvqJdV4D8H7i4i9nX3ONVO7j0CPQGh3Zc5OYQmvkjVB5OXZ
QTcekLud6aqTLqjPnI4Y7S/TaHe/YOjNBRvCXGthQUJTeU5ebSPEIQwhuL0XwebvaAQbFJvMBo4H
xr6GMh64VUQEdIrp7eAlcQmGjHzm54iM0vKn8DKScoJx90JVgLJDiCr2/o+ENOBK/3BG5lQeAC0W
8VgiMGHLpzrJ6cRAqGEfYjkTrw7CTur85jEeop+IsWe9zUbiQB8IlfZ8BgO7WFsVll2Mq3rNQHBQ
tuNf6hYQKWzBkenEAsGSWu4n4EdgKRDjLqp5BuTAQRVu2ScPqs2As6EjBUzhQyyj3LBcKBn/syHg
lPveG1m8vMGls6JzqYjLPeY4Zgxwfpdomyq3+DFRiSktRR/1TyWu6W+cnwDO2InTPXnU7/LJkoRb
7+uoctiwUxTroMAc/ugkFQt5olEmyTuvapGC8/Ek1lZMxjOhAbYjVFiUhrJjmRZiNPprSAiezWiT
dfUxX/PST658Trh9eS1bqtL90IICvfKrnsx3RCSvurgurwQUQEknwS5ElJg5XGUlbsTYAf/CTFe4
HZ9wjCQ2bofQyP7GuLWpTzHkO1YYywYZmGBFqC4hBwUj8A4kN3lfdngTF571cmT7C6P+xCRsxmtJ
u3YPZt1Wzzzdc/UDUxySV0nJ6ozN4A1p+4KHEmNckETyUziYjPjHpVHsdlsFzYUlrBCdSVZfrT7C
RhfFKV/JDgbDtCl3GWB4uoTFxX23ShmEeH0IlZk33hn5UE4VLbCkLe30/0g6j+XIcS2IfhEjSNAA
3JZTOXnX0oYhqdX0BgT917/DedsxPaMSi7i4mXkyV7s4JqgDF7nrmr/CIjlxSq00hKhcKsAy2P4Q
vk45uTKIgn1di+/Abdmq3AgKXuJbS7dYmUwp+JqyX+dFilMlFee6m5T/rcugs3MI43lIqoa7F/rx
xkx1lB1p6SI/RQ8f7wPWJuyVOZq5mo3dgHMwbogzHuuGotPlwJUGG0ZkQDk/WIMMDPVhWKeG8Ozl
1miTTTeFTLlPkzOevY1bljIkVcOEEGzkGhhk30GBQ4LtCBqnOo/KX8stsCCJroJxs2D6wugGROs5
aFpWu7sw4hZ7pqvNnXF9sQuYoJCh8Cf/KBiugvg4ssGCjIQTJXD2BA0Xph53rKP0dQJVpbi183EK
tPkmXmhnTG1dVC99zDmKqgjaJtb3fg514Tdg4EWlylgHrvfPsFEhN/UqAuTLra3/kwykfW+Lbm6K
cJ8O0frWkGlLda6eAKVRPtb009GujD9QTuS5U3dsqDYKrF1MnqkE35xpvTwwgrnWV+C3FbUzMbym
gtUHnngcOY10JtCVtaE8aslrlwd65JqQfCGqADndzIkY7feog8sDKbTuMSrlQzs/Z5CI62vqa4Jx
gZLr3bU0CPg+d5poHU2r3La+fb4sdPYQwMWGBZb7OWipqkdc6t1uzz3U3PBbUB+yc0r9FaiJPxG9
85cvs6VuaGFPfxY3X+8s2matYU9lfnA87K9t1+HWpX5RNrccoxJsBiDsJ79YLbvk7pGx0rWYz/a1
umFj5F5NprM/YLQw0elowKHGPn8x9xRRyXqb4CU5w79dgKLQc0mRHnYKhYZTsMjmot6veyBZwevd
IvtSljEkjc+/zMBkHp08gOu266kcb/otTrHRBsk5SYGaHLptSP5fLh1ikrPGwTyYKPAStEPEgYvK
6HDjYCx7lgSrlx2CE8jzTEonOo0oLMlesBekBq+1kSPqJKHdDE07dl4iBEGkxqVe5F3c4hKH3j3K
AXOflYmfnO0m3TqM54+RnYf10fJoLt37ZIudw8z+TbzYYzS/ES5HPErmlkxPPdvOKgJOTtYDARs0
QlKoXmKTmvTS4wRRj6Vx5+qqi9lvr3rIkmCb424tdqWXhOk5UIufoqct8ocD2mLJZkVedbKLdiVG
FSv4IHJ18RIvlmG84R+fCEOtDI90B6s0bLgQIKhGJMB8Vur0GrDMXbjz/QUSxarIyzDRxp2P5RvO
ECtNO9dQWvuYJemVBATggCisgq9Yan0DbWRsvtvJ8S8841bLfqxzzc4shBAOHLkDuAiybEt5S/KB
Z6lpJtCKLXkKaKFZRvlXZE/Wrdc2U3LCINWoKz5ofhV4hrsfAqHmm5Zu3lvlYqG2iSWU6UklgOTv
vIqt0BbCh7pB4OWnVjxU93UVCG9bdwpHD8t9YY5gLnvzGzDF9LC3Jb7gPwOm1zdIscyF5dBxIlF9
DmSD0VXe+02aUnEGTIT/xXkcEJYEwyN8ZWsKmt/adbryLfeE+AADVx9JEuTN49w7rfsd42jqCDyU
dsQWCxd2znaTXvus3etCzOkuGNPuM845em5st5FPI+fkYx8FhEVWLPHIDLsUH3Xkm4xlbem7jzmw
c17mzSTVh0gBbXxA3dQoExZraUGnVONiwo4z3oylExFq1rLHvT2aEIJ27IEm42aOy/e/qygbIwy3
2jNV+beJfLYqoGfHJ8ezkyfsvUwLWoEg36/+QX0ufFyVeEhXpb7O17YAwt34KQotE+Lv/8E6l7Zl
97hDU8ZV0Ybk4L5t2kuxPdRo8fb3yh0bqSYIqT+yPd4iYbvSl7I8ZoriO67voTDEw0PGTpMuTEpd
e3OCgqCTC3aeiQzmUnrMlTBnaNLIccV03TaJM8d9SPnwBlzUArfGbm5hYvyQfh+m59gsTerwaihU
9mXmaGL1gFpZeqSk/HySn6uvgTMXHIEqT5U1xdQshoG0LhA5+HKS7ycY8S0ETK0/aPK1dRLsmF20
bduonmq/OLH4vnfi6OCFvq1QMv0Hn0h9e9OVGfTOWLFG9ZUb2ycw+lWyI5eFL1DBHiY2kKuA/U+I
FN227KiOpsu4yIDYBKsuaNbYzQX1ASyX43w8SKcU+oBjrf/gTF65iHPCt643/YcSLU/6tAJZr2xZ
YhLCC/pjebPIxAtPTsQ38ZrxLqs/msYnO6kwafl3MY6Ns0xS+4kWL0/sA7dwfmfaM9RjlwX8Zm0I
tOuckKLGzZHL1lGSlFv3L/QLcu7z1RFEhdJDUqBsqlam1S2zh7idJEjB9SRD6MfNz/lShQRgsK7z
Eva8EmkHH3Gv0/ZGNlX4d5KE4Ha1E5C8Xpal4yIyBOZLNqy8sYUjNu8yDCW3aROBqx3DNUYg8XUc
wCox+2JuQ8cIZkdTdFw0dc5Tin6zEUwLFVSTVX8ak1xLTqKaMa+u13dC7OL1xp013vPPmlcVZckR
ZKFpnmVCTg2UPzU3fCp1Pmqs4iPdvYvmgr6pB7D7fjQhKdiO9giaWJZ8wLaJt9Uf+MpeY8/nohEG
ScwVsJWdZj6Cjv3SY1hszwgMQ4gN3/JZ+SOwRawLI0ycms62hHK2PS5qnKgKaInHPblfuLbhB8uo
uR86On63CUJVdS67WHy34BXaA7a23ttzYnGnxDwK+ZT3nayYTZJQdGob5oPynrIyBB5pIjImtzTH
h3LvJQ5Rkb7Hq2VD1QBGAIsrP/lkazv8OanVHfxmTRj3yG71EXhbF/oPnRGe59AG64Nk3CEX95CU
PQKCW14OcXtisqKL0WgRfSPbMLVu8BaX5uJiNSlXbnPbR3dOta6O5mSi/wq/7gjBHlSMHxLb8gBb
XcyScJ+BjQBtEj/asIIBw4XRSuDZ1QduRPmrg+1Jnm1jp+PR0+X8nPOZhihvUyuCbNMa0zknREiM
ZkcCkw39MOXIv+wzP5FjZKKb9zT3Re0t+JmieLWqmBO2UTJxdtOSjtRHI9kUVxK2+Lc4VcbJebL7
gXAQ5WO1ifmNNayG7skruuFvyBCdhNvAn4vwLvX8CiQnZdMm3TgY3tz4GHkoNvvIML3dsgz02qfF
7qGlIss3vHPICPK20rAR1CUIrYyqZbdbJ/WS2Z6bih3nrBZ2PcG5CGRenQj9WzIFF92NgplPNzkp
t2WnO1dx26BmmxwoTJ6pvOWxZ8wMUgdTlSoNZz28j9JUV/Yyw/BIqzEdkpxx/E/TbcFlJdlgjqCY
Hryxdv7FRZqZH2ZIBF5E29xFS1Sp/S3LOqIhesB5eok7SWY+NQOXrFgKcJksiS2v+CwBTXj7WeER
kLvYtePhSaTk+G819s/5k0O3uVNwJxB1VRU8j1avbg2LuiO7GgwDOdVO9hXTi59eJh8mzQO8oCA7
Js24Ro9dv0v3peQv2EEWDyxq0ODOJdZP+H4ZDD9sCuUkv3WHtFzTGbW6MgIXswbbfOITm7yFSEFN
IuUgdLPXDEtoXjTUVpAut3BWgt/Jt+E6U56RflTe4JsttlDRXRYpiS37EvmSA7dh0qwd0k+cduio
ZU62BWYj2b+671IX0gPtn6kn8B/qYWSJ1NsuLitKm3Myj0TeqVpQi17tldRxr6Y/hi7KdFY20zLT
HhG4BEK2nnLX+K9m/1KmHbvycvDmj1CtrrasyNdKRx1THDlQ92AfZ84yQ6ZakPxU0kcdce31ss9+
ZfxT1Rmp/6rDEAUfjq3DxlaDMz3ZGCyrhxSw2PiXvBZ2mBy+bftBKnFtSkGgwZ46r+YLTNbiNs2a
3NAJtEAqJn0BvNKYEuBd36OWziYaL6yuER2YPem2KJOldVD6aqp8Y1oW7nzyFuVN89+S0vbD2OoP
3M1jusvnii2zTU6834FsD7svL0f+Icyecq8FaDv2a+ygcgKLJT/k2NYdH2gztY8S5Tc6JH4eyJsh
subgJl0UsZeZb+rXGhCML7Zex7LQKbtP0pEoIMCyvL9uackq31BO1Iorx69d3RKwnCfcPkvi/GLh
HV9TPCv5lg+KO7wKAs4h2+rD7IquYn4Z9/i8VUA6tS55oW9jtygNhfZW/TQLB+WwzZ32T5BmKPre
bAPg9cvmhWjTaPAmJUhZAcoLCD6HiwrUqtB/zvwROY6lmPqDQ6pQ92VqiQci1brHfGODXEwhKHbD
YU6k5Kz2w+oPtJ36cWRLzcQONOYlHkfctaxaxoNX1tgjSxO63oGoTnXUZZv1z9qmG8zuHHgAi0pG
NIz/ykNzBw8KVWZCv7FioQGS7HNUptfBX8yT4iElzsYxoA6VzSIIqou7DDuKt7kq1CmNhDPuiz7a
ctUH2nUJuCPRsMH6XSFd+Z24p9G0yq65s6bZJc4tBOsOcy2/dzC6MzEpdu431UQEDszfiMfcKy2P
cZGey2Hj+Km87+cSLxOQ3OyZEh52o6OTwE4bW8xyN2kFjecHMinWeoKPpHRTnPiI4hB4sVbaoXlL
WR/A7qHNPiJ5SsWGx0lco5lGlXuqg4kErouXahsXnbTu1kxvdsPPEcMUg61ADgC4NN90FqnyH0JU
ax1tE9jW3pY2J/lWaNSCV1qKkvbDbtn4vwaWDZ9ww/elLkDCF6qOo0c2VxhY4QFVPudmMTk9VK3c
xP9mHgepdgn9FG58ZTHijXdk6tjqYPGvIGmSwAsudpbC8cGDRmHAEzJtllQnVOKiuYswMgzPbFW6
lsbiZh3qwMxO7sVTKLEY6DTK64nQPfMEjmLHuqOuwurXmLtTePyRcNjmnUoGe3gYNcDEX1/0ULz5
tTsYH40zc1oSYA+suX/iDWu3ehN0rUgxQirefg8+pRKGoQzP2I+jm0jPL0bNpPQ3QyN0wKTE0P9q
xUmSPsXEuJmt2Vzj8oAP4idXgqDldO5g1EHcxYaQjhjnvSKat9Xki4X94VDZVyZj5FTAZrI9LgjM
8xOCO/2s2oUtth2pCgG7DLcxHzFBitneApbDVWJHPrlLzGZTcFj/UOh4QTj6T46dYlztIXn413my
PPHpimZ+T4vOyY8MfxnVA1wE/fqyBG2bXLoGdgQlDGVTXQgwwYRzRD+N/3Ka0KsdhBvWIt7CQqbE
tLja3tZcRr8U2IzhFjFh26HC1xe7I+arXrfBWYchdyPpl7O+Jc+StRwgDCh4CFsweEjMzdoVGIXt
Y4KpmxRSXsaHmpAuvjhKrNcgVOcW4R9B645b8YpamAtaJ4mOaq7sP6nyioq6ZRiLb95SjNcJCJVY
FwR+++tDN+LnI8eNvuPbZMuBeYr4QPwOgMVGTnyvie1nPxzSspBrQEIOZGnYxiOreIIed+yWrsok
NljeXdFjlcyy2ztW7uU5FTbt2kenbUe+8751DtXUNP1dFdbcVFzXwvYKOYkEOBXxaJFsnVbGlV0Q
4YCAzRRjWBiyNaJcVu9ZVbPlTQB1fJbJGrEtKmLU4EynhOq2irJ1kEVh6V/HdsX9xNxR0ZUjFks3
wCGc8JmPE5pJMysKf03pqXbnpsh9+35R+MdLENnWpiTvYaAXsSo5WCWXDrDF9jPMWNz/eTvZ8yEm
JMtGXOZ+fwnzmaTzEI36kXTa0t+S4hJ/XJtjauPhsrs4cVYTmlIO2WA12N4756AjmFMoZHaYkQkF
8d/UdqQRqaZJtw8BIczfBUnAhZOOBHYb+ywU79IB/uMu8hHSNhmm3xDUlefoY9EM2Yo2oulxI4Rr
fnli/fQJBO2i/+QDF9gjVAWsTsSs+HKzRGbpTzpGezejnzUMGbXrN/BocbYDc4EkkbowAFQVPhjT
OsUNdgdR3o90cfpvNq0emoM+R4MG/mEp5GXEgli/aZO2OBs7T1K8jZZC4DoX2O/6VIrivHS4pQ+F
wxTzJMIR41ECd1RfzRAAKRQWRI+ziwFYX5bEdsQ+8TgYflk3d7YPXrNZ/L8zQkLyyNrP49XmlykQ
lbxJhwOQEtkScBzatdC0nunNJQuSnCllYYCZfQOfn90f743eDiuO3KTN2O8G/FSHfCnZIfDu09Ed
XhyOYnSn2VxxNBG3BAY2pYQCWmYznDuz3EaQuWzaGYBHszMo8DymftiDow1NzzmzJDEOIe3a8qtn
Gm9WrhyQEonKvqGLnZo1rq8gj8jncHjjilutzqDs9DlNaW+72n4GmaQn1Z1SDTryd3mnoAvokPv0
Lm8L6W7j1u3EwTYuTZlAvBc8qaVg9UHmczUnQIGx2dV8073MVwsuvP8mLOHfzUvBJ0ZVBisp+C92
98YMzPVbxwrMDxG0obtZGQsfkeckvzxfzJYKc/2XcLPxSbU1j4juV7YUi2LK20cWIJzMODWtTQ/e
Nt/meuJKiw0Nswlc9f/umCtAp0xtbEY1xn5+WOHzYNiUB/HmWvHimwR63w/gRwSXHLTbn4L9gIXJ
M8vZRPgsuLZeU7efyujsjAKXWDvwbgHNsK5BaealOGtUQ3hA7GdnkjY7oG/s0AJ7wfzIBj9W77EK
zLkn2zpfYoDBP1jnyVSnkZtz4GnaylavH+kKI6hQ22GyZ+E6Qqx8jByAGHvcak2zi3PBjatkQU6F
SpnJlxTzrdrhuyK7FwljffIDqlcRwi7ACMw5hq8p1dWFcB/GPrypcC+wQfF/mHcWG1fHN2/l6OPT
wy0DFRl4bfBt26XxCFWxIvdOYeHyq8HgVZbnlhZZcA5OA9+HCCnVGtSerBdlQNQbM8JMZTWEI/7M
pZnRvo6oQj1AusYUbEdzLO9yF5zEFmgpxV1QfIuLgEJgToD9WQPQeDMM4HgxShL7DM9Mohy2kWUR
H7SVx2SrR+yNG0QCQ79bm9uIEfzpNNZnmh0dL7rHxp6Ym4xowit0RfFu9Q1RQckI5T3YAsF9Z4sm
8R+DAVwJhLgVaDKnxBMIeq5FSSCmpytUi4KgSoe3J3BnwoAMavlDNKZAR7A9eFiyyZXuQcrwY5iZ
3fqOu8o8XeMO/MCqtc6IW6vFT4uCmxPbH29P4d8Inp2KrO6ksEDTN98PsJ+I8DB1a2LS4tnLckbm
aNJUz0WYxb7jSlgXvidE8/EwB4+BM3FBrHWKnzuFmsb2rhor74FziCkywPorYV025DxM5fjdhuff
JKc28a34MoeG+p18RMi4JliOoGHgO4u37PSdz5kMxc6wPmRV3GZE59S0Bn54zxPJm1EfvNc+tZrx
NU9D6GpZiP23pBHxRAx0HUPot2CuxAHFe5Su0xrAIoyknxzrYLldhtp7NXEWig9ZEZ64KMS5Z9YF
+aEKM85hpWAQbnI3K72TDm1YBQJXL7/dOMTGHC31+JR5ghW/bRJnP89TO/HpRxDNgHiQmsEvOU3v
nV7hh1GDWIWBaTHBjUdDDtMeEXsSH9No/C1L5oLfsinWJBGwq8cqxlh30GMLuMajYcLli1VE1G7A
uSErfMhYK6h3lkS0HIBRAKJsLIIqO+RE/4iPosHWnHj6mYAUJ7vgg8qfe+rd1panaQXvjHr5FxFG
oIit73MqqSHc3fT1gkU+C/FwnymUNMe8+C9751FLgEu7wWBHWijoeINQd3mitI9EooXKQa9xQEft
XQxyTnOjzLrziP2AK0HuqIcCMaIDrBG4H9px47tI9smLY6TBCOdCq1izjv2EXl9n39rTdO36k1Wq
DRGPllf45IR1hcCcB/eqW5xm02rEgVNkrPABqwfNMwUjzfMYg7rZ9oO0FNUtnB5MUFF4QzKVZDmV
O6hnOdky7B7VjAFXBqEzPi2sH2GjdD3se9l2zgQQyFPYVY9BVGCzkrluryGOs/5ezBMfDoSIdC8F
DqVDz47XuyNPOFgHYZx0QsrKBkxIHkxuurY68UmoZozYUxcy2zb1tH5/ABxQGEyD2Ii3m8X8wXcZ
NJtsRrkFTsOjooNm+vLpDKFSp0jxT4QFuXhqrYfC2tCXi/Lx/25zgFnkcSKa8LINiCjnzbS1vh/K
EpMKkUTX3rODqAyIo6GhN4+Si7+x6q3+VA8Br10ybegjU+0zXtcAcGBn1QPPRkYSh5dyGpa8ciz4
DTOn3sWtKi6XmH6sbheynF9OCvH+t516jL9NhzZ+mLLUCbYu+aZ3OQ9QU+DdO/XfsMkq1q5U08p3
SbaEP5FfEhs9uH5RAg8QpumpzDybEsDeqsODmH3d4/JKcR9uIzLt5mwlXcOxBACqwzdK5JeURhn5
HqZN10jKYkTaggrOuYKynESlc5rXOQLBh40Fx9+DlZOv+J6cOSy+Uvr8WMCysaW1M0hMok8ldndx
LpQ1oJ4aqjbye9O4azh9SkBcnKdYdiLf4foOWMG4i1vcpOCl6SQ1BPMN7kAeHFb8aHw519v8TNYS
QEDZjCkfJd3jFCPFVLEuR9NmbQP3iCai8QFCA1YN314TczMvyPEG0mPxAtUOU4gyFpYmbx48vstY
KZJzihAw0V7UsliwGVena90zne5rvGHiycs7bF3sM5HhPV5ObyU5ViJQmR8guwd+XzxXbOHLF4vG
gukzIH76XpMWXXjg2hFUAw0a2C2zXv/oyp5czsy0jR3WVBQe8zJboBj8K/XYjYCL5wLL2ClovIEi
UX41bfveR4sdqM3ajtzYW0mA3t5CgFNM220/ICnjfIBwC4Ygfo26wTgscly95GeeBfe+jKuxa28J
n/J8BT6vF2YbPSpM6UjZMS15zCTA1Ksav+quBJd6sDFAvuG5o4ypNUKfMo9lU0G0NC7clxzkc/VZ
hyHFveAys2udBBYKrCZtJFwdnHslJqc8eq6hFoDyH7ZH+7iSS3xym8kCdVlnbvmlPVvLA3fgMP3G
VcUymjZ4t3mq/M6LXwveVuNH0UoWJajnXQDRtMOW578mBXQfiIDrsKp6m/9+pLnf/mNLFnqGmaJr
2HjoBZX0Xz9wlQCuYLArgtJwvQUCYzrkOnjuW0JwnNQDmGX2yWEyA/lWoqPiQXblnz6DhnLhKZpM
imeqppJrqwpG1zPK+Lp+jH2H8g5dhA5NNmGMApA6lCnf91OvAPL0vR5fsUoU1kwEgOfH2uJKydYY
Diwn1R9z9i4zgodfB1RzLa3i9TTYM2GvkXSleUNtqK1XWSpZPvVgBFxiPKKLc+QeHB7sVmP4LYKo
VIRNOiMn/dAHXhBSg8TNoJ5OCGxjamOCM2nzAViO5T9OpDq3n6ymdFp/U6uytT6WuHUCsV2COSai
QecOkQC+MHXlHmgl86t2J4xQ1aNF2UUNmcCh24sITmFFfFkLkPGIdZFkVbpfyGro+UBnDn6Y6yIU
/9asQM57uyKq/BIXFq7oyd90ZCjsdJckfvaRlfYC64dL/HOcJemMH6qrPzQqhnCvVLAq51w2DgVB
Fc/qNU/w225s7mYOvlVJlBRcCkDbjdFhrm+43w11uE/SBQlz62hBOGDfuDjoHrsWc/8dK/eOHiWy
SuPwA57SnX+qgFLVK5PLEv4TCg7stqOWob00XDttEji8d88pKSNwsJKxgseG3OO1xM/a3BlqWtrD
qP0R3c80+in0Bpq3DYQxSZCngky4Bfk4EylKsbG/OlHb/iMBnniPk8gWDJ3Gnov7qFzoi/fiwMqI
7dAPeUxY51KJvozl1aqs8i/VTKa4oTfXdsnR+ZLu2pFN1cOAxT4+TppTpNpmAlbrnW9Y/2lWyWUi
ml3nBdYXxdIOVTotH+EzpegMa1u8jvjpFVFhiMCYsdUBK5PMvhHa/OKWPZFNkI8lORNBGWc0k7Pk
BgFKTReqSmui6ZfKvILkfcHItIhN5lKSgm1yELQ6ezGbwy0iU/tqp9PIMzhwRLCyQpq8y1ULe0WS
t3BPBEBnfuUjdVAMUiZs/w1lNj3mLjKxRHd2VL9H4Q1DKi0oZIruyRG18pMonQZ1F6nii6KhyLDT
jq1wfM54rnweJtuax003tUMA7Zpf1yYccMRfPblE+m6cUfGuQ1+6MCbB2MvfFB3OfWkm5hR8qRGM
jjAjDBNuQ0tqHIuxH9yH7VBLUGaTRY1G2DUg1RzfvulMWFPTNSWsc9qUhulVXmwEQzl9Pau8k8e5
hStEUPqzkdA5sRxliXduxkp9R6RMs63T2gOeNeNgXs5Sy9vZTh7+qRaBOQrTU+RvFCvQ8QYzH32u
tm95L0CM1DOhgo5VO4d1Y3vjVwMGONktVE9AAumD3DsP2MU0Kzne1Zz3NcZQYrPihbfCfOuqERZh
BmiXiuMSHg5hn6y/RQAqP9hOWzFIB02YAYBn+Q/7wHyptRoOKfee9z5O6weavv3DwCxw62DcvbOC
InyL/HH66LksuZQCwFJguZSn14kl8Zfi9Qa6P7JjdbSEV5PdpluRpZkV25LpF5LGdhnb7ltWjVrZ
morNElee5sB3jvK3AqX4F/JY+ykK7QZbmSb50+pieKa4VzzjA5uIiaWxfQbmxIGGnYBLVd3Fd0Vl
6Bp2DdZ27pPAf9IR18JIz8I/0Uj3AoGlIA/XxrDIzdz+I0Q6XRjv6XlZDGUNTD/V9Gs5fRzsvZKN
J0wJMj8vdH2HM3EijCP8yXxHyPdUWclj7yZsVlbXLzfxirICPkt+7NcBgwv4GNfXn07i69cyhujB
XOPHt11EUPw4VfQH7hkSc9re+hj+qhUiSQ+5GO/JTaNHKh3U29IqfPtuaVOwGZsKD8vyOjOYiXQ7
6KUFGG5AR211EoR//YZwwi7hDXcpCs3+sW5xmG2LBrRpqXwslXXgczFFsxuzj3FovI9kVM2ldCna
2LahbJojCkxJik6WyY2Wq9jJVrQJjmFmj8GB1p5cvieiL494ODnewZ7JfzEVadxGcxjuO1SZeECO
GpbxIRBWQeY+HrwT+KB4gojpV/amYt3OaQqLThJpcyZCgaUY6f2MAhPQ0CGSdA+ooiQCFqn62pT2
7G7ZHpTeLiwqX59QBYiskAxjeVzNGnQgsc7CQRaN1LILWc8V2yHLnVs666edhEbJOy8olDkt+PQ+
B0gv/o6ud94ydSsjQ1BrTF5G4lHFrkeJrV9lMGBx6g3/zR/g5jkhL5NL9YA50ht2tNFL7xgUmbL2
Vm46BPSMgPPqM6JPhGocD6g2HdYuCcMyNnXk3mglh/LC6OB4OJWsQnHtkHPOn/WfjOE5ZfEHjR52
w1iVIK5tQ1DAtTzzOvpFEG5UF9h/XYhDX1bmWBBFYtf/Ahvbg6lZ8CGikxblh1QOfmRChIQeByyo
cNUhIRANhcFDdXbf6Eff79hZ1VWPXBwKdZ7aufPOUY7jcx/6HkNNJvBg7eEwdCi/Dv419DBtefd5
M4pvMwZddSV8Y9LXWnfWh2M5TX0O/Km8406FUE9emL4j2B0eNi4uZZTQ1TONNG3n0ohNGYH1ir+m
/ZkFszjVtZYdX0WreO1Nlp5SZiqcq3h7rPLL1nmYM79ynYN5iZqq92nJpXyPMFu+KifRfAcpR7rK
qZlibhIJL+duTANJuXMBljkgKfpo+j451zm3tp3Vhdkrhob21ee6dra5Ao3HkIImokY4ISI4iY2d
vIQVIekfQh/VdFvFiGfsc/082k1iKbAXJbHgmYm7BttPguXcuWahmzWvXeOU0y1J2Nq85FntElNu
kkYVG4RdXeNUBK9+w3xO/20Ln0dceigiBRuVIq++sFDl1stInHe696AGNcS+SWluwQPQTqjCquMF
CVW8ZIs3VXaYgXXP7GXHG5nPH1RePV5TOymLvZMUtYX+49sYB6zJim7pJrC8mxQLKBjOdIahRbcm
W7sKCUee1ktn+5ERUwk90qleVJ5y2MrAx2xCndsRigTPDr+n4ZYaoFR8jCQgzbQF7pP69NTi0ni3
HRZpu6aEXfxiLVxU3kLi6oix+RjJDz4Y7bEhohrk6IZTPL8ifYXjwSCjgdHCOC5uCCxnRHRjZulb
Ai6VPC4jI8Z2rAef9y4jCdENWcssOhivy7ybfgot9UqSG7fwhg37mNEfG/nvtEQ5VORwHsldNrKj
JMhMjSWwpzjMk02BJYuyTEmon7ExFCAhaCrfzfYUp9eQfVO1FwQo6iONoaZ4kDJQ/AljraX7yJZ6
xrAmcrgDH42QWnP5n+tpy0xSV6+F6Yv+zNuuLL+SqLa8Q1ZmovV3GHYy4meRXbf3BTE/8TBJZ+5v
hzqpy3tSCHJB6clmhENuACFeCluH565AYXqf6fgUe9QD+q75tsfzgdJgUb1gVhQz0E+O6VeBbTaZ
t6XnUXTPhFUg4gYpVjIOq8ojK0qI9bUgiuT/Ol1SyYeVWzbv56XhY9pV0LQ9bEczDtSdPyRa7pFB
ygKvW4zauZ9AdK3MlFY/Jnx73UPJa4jRELv5v4DSnm5vjUnD4W/78nOaZPnso+lkh0Kqftj1aY5V
LwgSNoj+CDWWFeCMr2OqQ/1nKQPJBsqThnxVPva0cbB0BT9NfCXfhaNsozudhN6dzrhb7Ettzd+0
eLhMEFnfkWAKJkLyO1pLc1IzKHybkfc0FlMRireWwCmh9JIZkJwFG3vWTcS3tjadFvcN8+BqgEnM
u03DDdteJJlLw0E0sJ13zF93HJ3xFLtZBxE+Dc1wtAUyN7SBmI5s2VANCNcODQE6Zs2rhq8Pyqk9
hQHerDlk0zqOzUgHUdzm6Ge0lbBoRgurj01I4yQcEXaJBEggIO27Mg3b/VxQjHuCDszcnXjGjrat
xZZnT82GxhPpIrJdqJzTeCBZ11NhXq6CJPOz3KJyD2pj3CKND8DuCPb7eK2oBFuvtxt+p546GF+2
dCc3HBEbeKviXUYsY/Yu3pxPgPfjvzjqsSaCTqEbwSjNISwyr3DPPGf1+5AW8w1r7KDfN6RTs/1i
Cts78u6ycUxxfbp36ghk8zJnYoG4F7Vv0mvN/KaxPQ40tVvj/JOOGVP+Ugewafhkx+lIkUlyBy3G
aZ64QwEXV7Oe3RPHRuwi4SjwJIizpu7FBp+3Hu8wb4r6GPhwc8Dl0fByiMaQ+VC3pSBl0xorvU0t
UhRb9PYqPCZWO9ek1RpKJjcqHVRygTWfYXPo+zrBv+DF34AAPAFgdkwu2QjV8m6hnXO5Dce+C+5h
JS49SE24PjvfsoIvCbI23vhtypTj1LrIj/mMiEX/osnWv5K2dxmW6TNfrv4zDgn78cQP+Z//cXcu
y40b3R1/FdaskgVkAiBAIPV5qiSSoqjbaERp/NkbVUuESfACgLiQIlOpymtknVUW2eUN/CZ5kvxA
CmM2yNGNnczELpddEqmDxunTp8/1f6L+yBl8Ag7AHXWYgRcvjydTq34NpM/8scW8JTqD0JLz8HZJ
hJRCIvqNR3Sbo0FwA+1HCt0YsspGWEPtFxtkvuiM5uG74Mye+MNHOELFANXYaUrEzw3ubJC0pllr
CRnGbADqqzUzDdCaW9ugQxxUJyr1j9mxeHmLJ+8aTUZVBBGCNF0IiqgYb2mHAx3weSD4J1ezLLai
8+Hcng/PY2fEiMUlTZlhy10GGVCamLMPoEpReh9MslgsrWg+a90xCnrGi/kTDtvSDGhQny0Xx3Y6
qNVb8cIB0WbMhFHzxrQAT+npUZViWHKqw/nVkrEli6Y2q5lRexoTuWo7Y26tI/RlxviVhek4zdCY
zOtEomcBg9BDNMox8zqi7mhhpL/TAg5SIO1/9qe7KVVJVMFlFNfPbaD6O0MKe+YnmqP5g+aMiGrW
mxBhB29+QCIc4JJ5fNc2iXPrTSrrwWgfL+ruTT/TqN80gOUYn84mWhp0yLvH1SZpZG12TF0WsUHL
GoTR+YTGjBOLqYQOhjwgMlRh0jY0N0jFAgju6RHu7xRYsUuTvHd74UzCTFiTbEzZycz5zYmYYxoH
xrRtJYF2OzOnDmUrwK5fj/1F9MliJgZnHjS8FkeC4TluPfRSRvDmmGg6ZXnjuzsNc79ufI6IE4gE
PXi8pOD81KrOovAKG0K/rN1p9VrbrI9w2EwANL1JPHApwlsmpzRs2wAkGo/NmDRsF5VmtP2Bpk9a
dOrbLYBzJ21wFxafo1nVpJUsAK7PTOx7InazbjRg0HuH9izrYYFGPnP1R60zTe+Wv4G4CuJr6NSn
DRqbiFEmjME8GcZgIx1Xs8eaxQ1SrZvNKBgk3XDwaJ8mCS3XjVE0oxzVJ9X8WQOsxQTjdGi3qY7y
W4HOyFHguO1jBkZQZDNxZ6dUtmZV3PTI9i8Bg878TmDU6kgDQxsbmQayXzT07zqDZLlgmiaFf0d0
1/p/j4dD4F3nkYnbrPlUfB8Bbk7lvJWYA+owODwzprWS7CXams5/AcF4MGUy7YCWdM3WjflJOLXi
67u+SVoBTEOQMogKMPhvSifUxSMTMKbRES2wWY9JZHVApRNQ+0FgqCYXGtGEpGmRlaCDeDhaMDx0
Giwx8JKFRUsR2CbZMS2rC4DHTf0TQX73fDCiC5oGwuWv9fnCvGWKK8UOuJg1QCbpWzmDxwO/w2S9
Ic14pBRRqxq0qlOj+usj/ZzVE2AUc/uI2F9Krm0WAhCQjgA4QhD7yQkIPMv5+SIwh2EDcBp6N0B1
JcXUqT4OCZBgME7G7dSemFdgl4BtOhtP2/o8ic9ApTPbNCKZnxzwub6MpozrYDxIfIzVn1z3x0Gc
tB3fBesixnlDCzu1ND4zRhTmEkmh0uLI9B2N9EgILEAzmI0WRB/6sWU0mbYHmlak1+w5dc50Nnzp
j8HMnk7nk264SIwLYnsxveKg2nyZL6ch48umDslBh4JmnVyJPQvCE4cuLbc1ZvwweJuAnTDUfZZM
MQ2DecTlfeeCTc+AYLaQQhhywkwAuWv1o+XwIssjPtwCRJWmcA2MLXAlPoMG/HgSR/r876RawQZc
3lWFzziJzl1tYZ3Q3RR0aCAaLlr1Pt1pzfl4qY06NQznyW/aFLTGYzMYzam+ZGhorVGN3Bj0Vjy/
UYPaO33Y6g9Jn51QJs9sp6EzARqfwOJEd2wQLoOYHtyZb2pMXp3OQ3Y7xbNjluXyse3Ho1lCOba/
vDuj02Dp3roO45ZupuhbTAMrYbbmYujcjc9Brs+Y3UI2noiexryYat2xmroT+fdDZPOs3k9rxAVs
cK5j07qijusR44zfReFsTLHnVKepOZoOiUtmWW+uc1DdIJ4uTkw7Ty3H4EMwLpU+R7z+x7slQ6sp
fG7P4iUttBFTte4+hRGQXKDkDPu/g8aaXAU1ol5Mafbj01n62AV+Zli7rI6HtIU8ot+Zz2AufUCf
QC5qDmtMmzpOwecFF4EoyBzEO22WnFJspye4VDWAMi79KFhyVE3yOT6wuuR6s9uFRiqKC0EHPtBv
D8E00RkM6DIIeHDsAPRr3H2iOnypPTY1yiyz9tLURniHmhW5kxvqP3U/bU6SquUkx4ATMnWV5j2K
U+ZpeFVPaFKZB9oUPEmmLYIU1pqk+MFp09eXmlUDQiypRUlTw1XPwnPGHC/HtwxH1qJfFvNkxqqi
1Kg9nlp6Qka0E0/rpHuaDuggsaDscUafXsjkY7IK8z6dZBxyesD7TYsIdi5ydj0lYQXO46KhuTX3
2mGoBnYB+BHa4tTmzh55WQrLQYpOqnGN/GgyWNotn8YT48rQLa3a+VD56ePffnp4/Ke+R8APRLYw
SD7+jZ8fQpJSfp/sn/zjR+DM+Xf1N1+/U/pK2wsvBXmj8pfy53z9G+g+PbcpUiH90ApSP118zrx4
ce3hYaXPf7peIS+QE7qiDjm9CbdIvOpLq/f4JqGKt1rXzSLyfv7wEGZBmq+PSGnw4emjTu/nD+aK
pWuOfl3Q6l2e+/ux4JWzHoRN8wCMT7fGgGinatTNWu1DBbO3//SxbR8AOmraVZ1AOKMg6tbmFn59
4A4OPP9yBaNLC5foPPcCa97kDDDsfVmg6eYBU9KrYIUx2No0zaou8cCoH9Rdiw8sF6w9x6gZPxoP
aiyYg1Vi5hukQLcOzLpNGp7ctkkmzYCnG1KgOwd0qjuGybv/mDKA1O7FAE13D4CMtyxqZ00duARd
PgeGe8A1Z5PDsmt0vPxwp8Bar+j9EmAfWFSCuyY1QqZV4z+uJAFG9aDm2KaRo3XaVYuk8I92BnDx
95SBWvVAr+mGhZy7dVCuXVkEdPSAbjs2bKIAxOWrPxwLqvuqQg66axpundZH2+V/dUkItLpxgBdo
UzdctYFisi37h2NBbS2Y7z8IuSYw645Ljwh7XTN1WxaDmn1gc13CBgJblmv+gDdirbrnSdAP6Nyx
Hd2l1cqp1Sjrl+TANA5Mt1rL70wXs8HSfzgxqDN0zNz7NGgOF79jGOhDjrxRNXVu/s1r0bAOXLqR
DJ3PbJ3hPq8/DhvG6Is2ZGPgj3srE9P3kg079auR+a0vFCbB9ucbFqTB+Gn9g/TV3OZcE//TBv0o
maArY3rjw9z22PhR+u7aMN/4tLDEV8t6etYTP7ZXKi2slZvEMKH45YnvxSJ+GCxWHyye3ir3Bn7+
0BCB6AnJVkY3/LmMLaP6qwHxHNV27HnBWAS9glRug7ro3X0JX3iP/kNY0MmpomiLH3c6Aa9ab5dS
nbRyBZ9ir8KyKxegMHgIcUF6ZUNXFTzplhk4Xq/STUXqJRL13KfYlz0NCMRiXDmceLH/IG2rgenO
wfzmE1jMq1jVELF/f+8JiTV6bgo5Dhr1Bfq7BPirI7kt1rID9PbPn5az2j3dcP+C5/fw9/5ABH6S
yhui4KgdLr34XvhDmTAW9De3+JUSdBhPvMCXhBMLal+qRyLoj0XPSwYFrdWuK2DExUIEExFLZFUs
eJCVN02BBiDix6iwzbWaCtbaEJP7sCfvWW4/7btp3divnItgJAlDHjnYlzCqIpCJKhDcEyI+lbP8
P93D62KNqzuoqmDnOkEPjNlEZrKu68WD3n+7QblMVcGxOBWRrBp0Q8HGnS1ioAXL6kw3FQjbZRin
A/Yv9iTJWLnE+8pbFxCQnbQVCMaZWArqr0vKQldxrs9FyL2/fvmVIJsY5/vy4kI8iHDriFgKBPmC
sxeOS7JsKWDxhRj3/JlskOm2ApUBYbEon2lbgUa+9CIxLvZqtXV1BVt3JWLx4I0rnSQ33mXRcJTQ
H22ZKrqr4Gxf4fz5UeSjQDeZQqNg8eP71WfXD/qClmSvILUyLHQF0nEzEH7ZSzIMBdJxIxjVt8Vp
ohDFK7yfGzfCn8t6n8FgCshm8Sg3C8tqzlChkW6X9wwy3SJdU7DuL76XBmJSMGAlGipUXYfuzSx6
Ooib1GnLywOO+yrpsywQycCPdz2BsK4C+6AbxSIdL3bpEsKFKuyaC7/XG3uVlkjSgiE5/wm5Pksd
DfEqT7c78Echt+4OFuVh33oe/N93G1b3g6icZbE//u9//bdkJBaicu33+pKywXUnkqwg+nADPF2s
nXtJKtMvAoH7vk7Xw5YfZcWe/9T0BaByqfArn7OgJ6TADfWUdVKp+/OwGY56YeWnyo0Y4f35E8m6
c+t2zbIU7NSZoHPUHxXLXV25ZALtep4A2ZdvV0Ib+9rDwBcUz2YFvY1nKNj7Lg7yDsoKdMm5iNJB
yRpZs+bF++b7xYPWWqIIkTby4HF+Kb4xoLu5/qc/3/xV6ykSuwpHS88qPil++Vw09UgMYgKU0uYp
2LbGgh5myVxScU7aeCuEN2M/ktZbVeAbdmLZ8NDzlMq+R6+TxMKTLWldAXNZ67RY3OocGwosUare
eyUWGApYcJbNhS9dobqpgOy5dy8COYSuq7gzP01KPMhzj/uKwWfKlOKCzGrDXAVS0BVZz68cxuJe
dlqNqgLvoUstmHTXGSoCME8JinzNlRZFgFt5CkMBt3/BAqkQsZWuU8ZdFRvwfvfkVw8voiCT76Nh
Kzh47RA3rXLirWrvNqnX2EkFxsVNFtwXRtMmeewLnT5fBW9weJ9VqKGV5OWJugLN/M/XrW7r+kur
+S+VfGu9OKhsSSeFQUDeUg5R1/UqdRH8U7zqt7Z711X6f5QtWmXLisv5x7YOvLG/lMx5FSe0EeIu
44nISUQVsbbWuNIV45nohZK+rSsQw3aGtpoQcisEK1cAroLzSeS/R0eNZCxxeorHfEt+1/U1z5l2
lzA4Fv1MWrH+bKL2ld7rFYl92RXS3RdZ/P0OnE653F+xvuJwjBEkX9MKxOaQXFEcS0Lzoqv1sjAe
Zgl2u0Q1L/Dc17Q68sZ9P5NDZLoCsmECY1fVGidevPTA+Srl/PICVAWLFyUviTqC/clm4z6FFBKv
TQXLbXp5qloyq1TYP53YK8epbQUC10oYTyAzoa4gGdBYenkopdil/BLI6w/3FYVjxnSWSppeNmFe
PnXHIg69XcYf9Wb7rxmX+UEyDhwFJ7rt31NlVHKYVKRx2rSXBMDsFy++ur9fvLVe5nHbi3EaZbIq
+ECZm8xdV8GpaMQhjSeS+NJxULDk/bbGSUYeK5aYoFcV6LIOGcPSucDC33+9nVSM5dXqCrhw6sUl
AdPzPo59lcMp/uGFWMi+J2Xy+1M+F+msJA0qSm/OfQYklk2TVbn+vqzojsOZGJWXrIDH5z56PfUC
HMxSNLSmgs8Z2Gr3jG/qF3uWax9dRZLwIhz34IlE11Kg1qiHEKVqWEvBESEplcqLVZEPvPTSgRfn
mkJ2o+oK7GFKe+ZC1hUqrmaaL8uKTUUs5opCpKxfSpioqI6+Drnl5IPHUPlC7N5/c+QnulyySTm/
AsIrrRmDjlnQys+cocLr6EallImhIqzfnQkcurgnLddQweK515MvD0NFxqDLFErqeMtizNSI4g3e
LxW3ozwrJRmXdIYqoLsukT+j7KYXym6jitLQLxhXD8hdg3bmYrErqbMU8ASNzAXl9WNZoFV4NV3K
sUtnO+842ve2ptTLq4S/Y7xIYXPd0lWkltY1l1QEehS3yqvXXVuFPcf0sXAmcdul69B2XjRsv1+s
i7YwBOI1wWXSxwEb/EIfUfhAO8YL3/kReo0Ofy83pdAtX5bgp1d+ZZTzMMALfcgPdEFnZbRRn1P8
XOi3N9It1Wxy2+1JsZUxWVxSluuQZ+kAv22Z6+O1q9tn1a62F+1VNFCUqm3zLqI9GbEuld6xZpPs
8JYt+DZ+wGRR2rk6NaAmIIwuyG3ATNOo9JyaxzSlNuz7qYb8QLxGMWR/4lz8fzj44z79aNIRVRB9
OcyLwSWiW5K5waZXKpSjME2ob5XI6iroYj9LF6yKWtwjakTp7ShUXa76VJTLNgZCMnBVGHXXXpTd
j/2H3NTAD6w08lL+zYXXnjuWr9y8FdHKPzSvG/8okVYgbHRAeXEoV7PkXfT7ml+NkIpMuQnDUuBO
fG0EXV25QaVgf7HgXFRUlFs0RORVvnhxT7rZrBcz+y+HbJtDn2BMKgm3vWUtvP2At/qLKN1kg4pu
jNaUzHOIihtX2hkmm6Q+chSQfcWkFftpqW9JhfHfSgdgvcuaWUVJ7g0nvE3PoEzZ2brd3759bXEv
H0JHgay1aaGVtmzbxnnHSrcEgS7p/SWh8cd/pV6lR7F4ZwbIqXTudBU31ZkXLCRm7DB9386Nc/++
bALo28b/O+h6SZgOpJsE729/NrPeEhdqSiKrPQEcKDUfxQpX7oqKi4TkQ5jKZf26kogG5TRzSQsz
Ga1YfeFcvX3fiDGXiCo4xxdcpQ/lgLgC7Xsh6M+gE0RWZ0zvUcCHcJnrSdAmClprB1aBsF36WN0S
VRWqfUW1xAgV2fX1vakxECoRmbTqbafw7eJ2jU0vw5wA0lU85f1S/OTLbsU1QLpXQDwPJMpZAkNF
XrWbw5yIyrlHu3mxylzoDF2BCd4lBVGOGago0+9mpcp3Q8VddwO0vsQCU8GR7v7x72EFOM4//mNV
nHQV//GfwYMvx36MZ6MQr3R3qBr2S9EOw1Qg1TciWJaVHWhvBaPef1xu+1unUEUqGzd4ROlX5Vgk
8m6qSAsDk+SX7FigrvbnRYswA9Fd6RI0bAUG4m9bdvcK/NMjkpYu3r93v/mTe3E/lzWGis6LtQ7d
Pt8q8sJHNLjeYL5I/T0Atb60fd8vAKjnoeu/YARwZ5zeermE+jvuRIFpte9ubL5Cfv5oMdz8VSs/
mAVknfSs4pPil88Vkh/G2b3stb0k4y+HYEiu+JSmr26xIxHfcwUXRFf2QvHD+5UKIdzMH8tBXBXA
CvlqaTAgmr9WeyubWoFJncc16MaksF4iraLv6lLMBKbvjmbzHLJ1X+3dEAtKQ3ZVmaqob2qUZE+F
g9gEgT4o5fVUlCEVdHfHRFVgvgB+WMZUVFE1dAzZh4FGj0sPZMJMtidV+EgnNIFK5ghtWvtL3imH
pbSNuooGpSd2XAhG2wRb/rOKGHpey5HkrpIULtZVhM2vqHNOw7y9SjZYVXRJd9PKmZ+myUptX3oz
X1ZVKsBD1nCZ59mDHAcA9Xx/ebmhGszvid5q+TfhvSh5aCpKam9wGNb8aSCbYbJLLxrbCf/sz6Tr
Kz009uKLTwE+4KJ4PqvE11o7bAEVqYguMsYkZZoEj4z7/k5lTx58/x267T77BAUe9BF1raXQNkNG
9195g/IAsMkKQisjRkVMrCtk28uoK3AQ14eMIURAxfoyToOhIuC2po+lRDqW4VOLTa5YauJMiP2F
4AFyYaNZdVXk3Dhba+W/uXBTr//IPsW6fKaw59/bVozl/qc9KCNOfycU6Z21Qi8XCO9yg55xjhSi
Aa9rjf6CGxH3c9GQs5nPomG98iY7Anex1Iaioj70iDGFcnRGRQQ2P1hSoEpFRrARjsNyRlsF0lvr
AYte7oVXAWm+to/zcoRSbltFXO1YjEd5Tfkuw6muIFDczsBcloINuhIkR9J4dMVLoqGraLPMcTOJ
lEh3qO5Yxc30/gDJlRdnBZV1EENBmvQ2zsqLNVSckC8krJbA5ksbZ7yc3P5+18Cu4tB9L4XNt/lf
C/cxzQ0bX2K0CnzW6ywpJ5RUxAByf0tu6mWcRiHW3zocm3xsPcVIX2Ec7PozeRpI/o2HsSfij/8D
AAD//w==</cx:binary>
              </cx:geoCache>
            </cx:geography>
          </cx:layoutPr>
          <cx:valueColors>
            <cx:maxColor>
              <a:schemeClr val="accent1">
                <a:lumMod val="60000"/>
                <a:lumOff val="40000"/>
              </a:schemeClr>
            </cx:maxColor>
          </cx:valueColors>
        </cx:series>
      </cx:plotAreaRegion>
    </cx:plotArea>
    <cx:legend pos="t" align="ctr" overlay="0">
      <cx:txPr>
        <a:bodyPr spcFirstLastPara="1" vertOverflow="ellipsis" horzOverflow="overflow" wrap="square" lIns="0" tIns="0" rIns="0" bIns="0" anchor="ctr" anchorCtr="1"/>
        <a:lstStyle/>
        <a:p>
          <a:pPr algn="ctr" rtl="0">
            <a:defRPr>
              <a:solidFill>
                <a:schemeClr val="tx1"/>
              </a:solidFill>
            </a:defRPr>
          </a:pPr>
          <a:endParaRPr lang="fr-FR" sz="900" b="0" i="0" u="none" strike="noStrike" baseline="0">
            <a:solidFill>
              <a:schemeClr val="tx1"/>
            </a:solidFill>
            <a:latin typeface="Calibri" panose="020F0502020204030204"/>
          </a:endParaRPr>
        </a:p>
      </cx:txPr>
    </cx:legend>
  </cx:chart>
  <cx:spPr>
    <a:noFill/>
  </cx:spPr>
</cx:chartSpace>
</file>

<file path=ppt/charts/colors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0.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1.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2.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3.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1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2.xml><?xml version="1.0" encoding="utf-8"?>
<cs:colorStyle xmlns:cs="http://schemas.microsoft.com/office/drawing/2012/chartStyle" xmlns:a="http://schemas.openxmlformats.org/drawingml/2006/main" meth="withinLinear" id="14">
  <a:schemeClr val="accent1"/>
</cs:colorStyle>
</file>

<file path=ppt/charts/colors3.xml><?xml version="1.0" encoding="utf-8"?>
<cs:colorStyle xmlns:cs="http://schemas.microsoft.com/office/drawing/2012/chartStyle" xmlns:a="http://schemas.openxmlformats.org/drawingml/2006/main" meth="withinLinear" id="14">
  <a:schemeClr val="accent1"/>
</cs:colorStyle>
</file>

<file path=ppt/charts/colors4.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5.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6.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7.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8.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colors9.xml><?xml version="1.0" encoding="utf-8"?>
<cs:colorStyle xmlns:cs="http://schemas.microsoft.com/office/drawing/2012/chartStyle" xmlns:a="http://schemas.openxmlformats.org/drawingml/2006/main" meth="cycle" id="10">
  <a:schemeClr val="accent1"/>
  <a:schemeClr val="accent2"/>
  <a:schemeClr val="accent3"/>
  <a:schemeClr val="accent4"/>
  <a:schemeClr val="accent5"/>
  <a:schemeClr val="accent6"/>
  <cs:variation/>
  <cs:variation>
    <a:lumMod val="60000"/>
  </cs:variation>
  <cs:variation>
    <a:lumMod val="80000"/>
    <a:lumOff val="20000"/>
  </cs:variation>
  <cs:variation>
    <a:lumMod val="80000"/>
  </cs:variation>
  <cs:variation>
    <a:lumMod val="60000"/>
    <a:lumOff val="40000"/>
  </cs:variation>
  <cs:variation>
    <a:lumMod val="50000"/>
  </cs:variation>
  <cs:variation>
    <a:lumMod val="70000"/>
    <a:lumOff val="30000"/>
  </cs:variation>
  <cs:variation>
    <a:lumMod val="70000"/>
  </cs:variation>
  <cs:variation>
    <a:lumMod val="50000"/>
    <a:lumOff val="50000"/>
  </cs:variation>
</cs:colorStyle>
</file>

<file path=ppt/charts/style1.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10.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11.xml><?xml version="1.0" encoding="utf-8"?>
<cs:chartStyle xmlns:cs="http://schemas.microsoft.com/office/drawing/2012/chartStyle" xmlns:a="http://schemas.openxmlformats.org/drawingml/2006/main" id="497">
  <cs:axisTitle>
    <cs:lnRef idx="0"/>
    <cs:fillRef idx="0"/>
    <cs:effectRef idx="0"/>
    <cs:fontRef idx="minor">
      <a:schemeClr val="lt1">
        <a:lumMod val="95000"/>
      </a:schemeClr>
    </cs:fontRef>
    <cs:defRPr sz="1197"/>
  </cs:axisTitle>
  <cs:categoryAxis>
    <cs:lnRef idx="0"/>
    <cs:fillRef idx="0"/>
    <cs:effectRef idx="0"/>
    <cs:fontRef idx="minor">
      <a:schemeClr val="lt1">
        <a:lumMod val="95000"/>
      </a:schemeClr>
    </cs:fontRef>
    <cs:spPr>
      <a:ln w="12700" cap="flat" cmpd="sng" algn="ctr">
        <a:solidFill>
          <a:schemeClr val="lt1">
            <a:lumMod val="95000"/>
            <a:alpha val="54000"/>
          </a:schemeClr>
        </a:solidFill>
        <a:round/>
      </a:ln>
    </cs:spPr>
    <cs:defRPr sz="1197"/>
  </cs:categoryAxis>
  <cs:chartArea>
    <cs:lnRef idx="0"/>
    <cs:fillRef idx="0"/>
    <cs:effectRef idx="0"/>
    <cs:fontRef idx="minor">
      <a:schemeClr val="dk1"/>
    </cs:fontRef>
    <cs:spPr>
      <a:solidFill>
        <a:schemeClr val="dk1"/>
      </a:solidFill>
    </cs:spPr>
    <cs:defRPr sz="1330"/>
  </cs:chartArea>
  <cs:dataLabel>
    <cs:lnRef idx="0"/>
    <cs:fillRef idx="0"/>
    <cs:effectRef idx="0"/>
    <cs:fontRef idx="minor">
      <a:schemeClr val="lt1">
        <a:lumMod val="95000"/>
      </a:schemeClr>
    </cs:fontRef>
    <cs:defRPr sz="1131"/>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lt1"/>
    </cs:fontRef>
    <cs:spPr>
      <a:solidFill>
        <a:schemeClr val="phClr"/>
      </a:solidFill>
      <a:ln w="3175">
        <a:solidFill>
          <a:schemeClr val="dk1"/>
        </a:solidFill>
      </a:ln>
    </cs:spPr>
  </cs:dataPoint>
  <cs:dataPoint3D>
    <cs:lnRef idx="0"/>
    <cs:fillRef idx="0">
      <cs:styleClr val="auto"/>
    </cs:fillRef>
    <cs:effectRef idx="0"/>
    <cs:fontRef idx="minor">
      <a:schemeClr val="lt1"/>
    </cs:fontRef>
    <cs:spPr>
      <a:solidFill>
        <a:schemeClr val="phClr"/>
      </a:solidFill>
    </cs:spPr>
  </cs:dataPoint3D>
  <cs:dataPointLine>
    <cs:lnRef idx="0">
      <cs:styleClr val="auto"/>
    </cs:lnRef>
    <cs:fillRef idx="3"/>
    <cs:effectRef idx="3"/>
    <cs:fontRef idx="minor">
      <a:schemeClr val="tx1"/>
    </cs:fontRef>
    <cs:spPr>
      <a:ln w="34925" cap="rnd">
        <a:solidFill>
          <a:schemeClr val="phClr"/>
        </a:solidFill>
        <a:round/>
      </a:ln>
    </cs:spPr>
  </cs:dataPointLine>
  <cs:dataPointMarker>
    <cs:lnRef idx="0"/>
    <cs:fillRef idx="0">
      <cs:styleClr val="auto"/>
    </cs:fillRef>
    <cs:effectRef idx="0"/>
    <cs:fontRef idx="minor">
      <a:schemeClr val="lt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lt1"/>
    </cs:fontRef>
    <cs:spPr>
      <a:ln w="28575" cap="rnd">
        <a:solidFill>
          <a:schemeClr val="phClr"/>
        </a:solidFill>
        <a:round/>
      </a:ln>
    </cs:spPr>
  </cs:dataPointWireframe>
  <cs:dataTable>
    <cs:lnRef idx="0"/>
    <cs:fillRef idx="0"/>
    <cs:effectRef idx="0"/>
    <cs:fontRef idx="minor">
      <a:schemeClr val="lt1">
        <a:lumMod val="95000"/>
      </a:schemeClr>
    </cs:fontRef>
    <cs:spPr>
      <a:ln w="9525">
        <a:solidFill>
          <a:schemeClr val="lt1">
            <a:lumMod val="95000"/>
            <a:alpha val="54000"/>
          </a:schemeClr>
        </a:solidFill>
      </a:ln>
    </cs:spPr>
    <cs:defRPr sz="1197"/>
  </cs:dataTable>
  <cs:downBar>
    <cs:lnRef idx="0"/>
    <cs:fillRef idx="0"/>
    <cs:effectRef idx="0"/>
    <cs:fontRef idx="minor">
      <a:schemeClr val="tx1"/>
    </cs:fontRef>
    <cs:spPr>
      <a:solidFill>
        <a:schemeClr val="dk1">
          <a:lumMod val="75000"/>
          <a:lumOff val="25000"/>
        </a:schemeClr>
      </a:solidFill>
      <a:ln w="9525">
        <a:solidFill>
          <a:schemeClr val="lt1">
            <a:lumMod val="95000"/>
            <a:alpha val="54000"/>
          </a:schemeClr>
        </a:solidFill>
      </a:ln>
    </cs:spPr>
  </cs:downBar>
  <cs:dropLine>
    <cs:lnRef idx="0"/>
    <cs:fillRef idx="0"/>
    <cs:effectRef idx="0"/>
    <cs:fontRef idx="minor">
      <a:schemeClr val="tx1"/>
    </cs:fontRef>
    <cs:spPr>
      <a:ln w="9525">
        <a:solidFill>
          <a:schemeClr val="lt1">
            <a:lumMod val="95000"/>
            <a:alpha val="54000"/>
          </a:schemeClr>
        </a:solidFill>
        <a:prstDash val="dash"/>
      </a:ln>
    </cs:spPr>
  </cs:dropLine>
  <cs:errorBar>
    <cs:lnRef idx="0"/>
    <cs:fillRef idx="0"/>
    <cs:effectRef idx="0"/>
    <cs:fontRef idx="minor">
      <a:schemeClr val="lt1"/>
    </cs:fontRef>
    <cs:spPr>
      <a:ln w="9525" cap="flat" cmpd="sng" algn="ctr">
        <a:solidFill>
          <a:schemeClr val="lt1">
            <a:lumMod val="95000"/>
          </a:schemeClr>
        </a:solidFill>
        <a:round/>
      </a:ln>
    </cs:spPr>
  </cs:errorBar>
  <cs:floor>
    <cs:lnRef idx="0"/>
    <cs:fillRef idx="0"/>
    <cs:effectRef idx="0"/>
    <cs:fontRef idx="minor">
      <a:schemeClr val="lt1"/>
    </cs:fontRef>
  </cs:floor>
  <cs:gridlineMajor>
    <cs:lnRef idx="0"/>
    <cs:fillRef idx="0"/>
    <cs:effectRef idx="0"/>
    <cs:fontRef idx="minor">
      <a:schemeClr val="lt1"/>
    </cs:fontRef>
    <cs:spPr>
      <a:ln w="9525" cap="flat" cmpd="sng" algn="ctr">
        <a:solidFill>
          <a:schemeClr val="lt1">
            <a:lumMod val="95000"/>
            <a:alpha val="30000"/>
          </a:schemeClr>
        </a:solidFill>
        <a:round/>
      </a:ln>
    </cs:spPr>
  </cs:gridlineMajor>
  <cs:gridlineMinor>
    <cs:lnRef idx="0"/>
    <cs:fillRef idx="0"/>
    <cs:effectRef idx="0"/>
    <cs:fontRef idx="minor">
      <a:schemeClr val="lt1"/>
    </cs:fontRef>
    <cs:spPr>
      <a:ln>
        <a:solidFill>
          <a:schemeClr val="lt1">
            <a:lumMod val="95000"/>
            <a:alpha val="30000"/>
            <a:lumOff val="10000"/>
          </a:schemeClr>
        </a:solidFill>
      </a:ln>
    </cs:spPr>
  </cs:gridlineMinor>
  <cs:hiLoLine>
    <cs:lnRef idx="0"/>
    <cs:fillRef idx="0"/>
    <cs:effectRef idx="0"/>
    <cs:fontRef idx="minor">
      <a:schemeClr val="tx1"/>
    </cs:fontRef>
    <cs:spPr>
      <a:ln w="9525">
        <a:solidFill>
          <a:schemeClr val="lt1">
            <a:lumMod val="95000"/>
            <a:alpha val="54000"/>
          </a:schemeClr>
        </a:solidFill>
        <a:prstDash val="dash"/>
      </a:ln>
    </cs:spPr>
  </cs:hiLoLine>
  <cs:leaderLine>
    <cs:lnRef idx="0"/>
    <cs:fillRef idx="0"/>
    <cs:effectRef idx="0"/>
    <cs:fontRef idx="minor">
      <a:schemeClr val="lt1"/>
    </cs:fontRef>
    <cs:spPr>
      <a:ln w="9525">
        <a:solidFill>
          <a:schemeClr val="lt1">
            <a:lumMod val="95000"/>
            <a:alpha val="54000"/>
          </a:schemeClr>
        </a:solidFill>
      </a:ln>
    </cs:spPr>
  </cs:leaderLine>
  <cs:legend>
    <cs:lnRef idx="0"/>
    <cs:fillRef idx="0"/>
    <cs:effectRef idx="0"/>
    <cs:fontRef idx="minor">
      <a:schemeClr val="lt1">
        <a:lumMod val="95000"/>
      </a:schemeClr>
    </cs:fontRef>
    <cs:defRPr sz="1197"/>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lt1">
        <a:lumMod val="95000"/>
      </a:schemeClr>
    </cs:fontRef>
    <cs:spPr>
      <a:ln w="12700" cap="flat" cmpd="sng" algn="ctr">
        <a:solidFill>
          <a:schemeClr val="lt1">
            <a:lumMod val="95000"/>
            <a:alpha val="54000"/>
          </a:schemeClr>
        </a:solidFill>
        <a:round/>
      </a:ln>
    </cs:spPr>
    <cs:defRPr sz="1197"/>
  </cs:seriesAxis>
  <cs:seriesLine>
    <cs:lnRef idx="0"/>
    <cs:fillRef idx="0"/>
    <cs:effectRef idx="0"/>
    <cs:fontRef idx="minor">
      <a:schemeClr val="lt1"/>
    </cs:fontRef>
    <cs:spPr>
      <a:ln w="9525" cap="flat">
        <a:solidFill>
          <a:srgbClr val="D9D9D9"/>
        </a:solidFill>
        <a:round/>
      </a:ln>
    </cs:spPr>
  </cs:seriesLine>
  <cs:title>
    <cs:lnRef idx="0"/>
    <cs:fillRef idx="0"/>
    <cs:effectRef idx="0"/>
    <cs:fontRef idx="minor">
      <a:schemeClr val="lt1">
        <a:lumMod val="95000"/>
      </a:schemeClr>
    </cs:fontRef>
    <cs:defRPr sz="1862"/>
  </cs:title>
  <cs:trendline>
    <cs:lnRef idx="0">
      <cs:styleClr val="auto"/>
    </cs:lnRef>
    <cs:fillRef idx="0"/>
    <cs:effectRef idx="0"/>
    <cs:fontRef idx="minor">
      <a:schemeClr val="lt1"/>
    </cs:fontRef>
    <cs:spPr>
      <a:ln w="19050" cap="rnd">
        <a:solidFill>
          <a:schemeClr val="phClr"/>
        </a:solidFill>
        <a:prstDash val="sysDash"/>
      </a:ln>
    </cs:spPr>
  </cs:trendline>
  <cs:trendlineLabel>
    <cs:lnRef idx="0"/>
    <cs:fillRef idx="0"/>
    <cs:effectRef idx="0"/>
    <cs:fontRef idx="minor">
      <a:schemeClr val="lt1">
        <a:lumMod val="95000"/>
      </a:schemeClr>
    </cs:fontRef>
    <cs:defRPr sz="1197"/>
  </cs:trendlineLabel>
  <cs:upBar>
    <cs:lnRef idx="0"/>
    <cs:fillRef idx="0"/>
    <cs:effectRef idx="0"/>
    <cs:fontRef idx="minor">
      <a:schemeClr val="tx1"/>
    </cs:fontRef>
    <cs:spPr>
      <a:solidFill>
        <a:schemeClr val="lt1"/>
      </a:solidFill>
      <a:ln w="9525">
        <a:solidFill>
          <a:schemeClr val="lt1">
            <a:lumMod val="95000"/>
            <a:alpha val="54000"/>
          </a:schemeClr>
        </a:solidFill>
      </a:ln>
    </cs:spPr>
  </cs:upBar>
  <cs:valueAxis>
    <cs:lnRef idx="0"/>
    <cs:fillRef idx="0"/>
    <cs:effectRef idx="0"/>
    <cs:fontRef idx="minor">
      <a:schemeClr val="lt1">
        <a:lumMod val="95000"/>
      </a:schemeClr>
    </cs:fontRef>
    <cs:defRPr sz="1197"/>
  </cs:valueAxis>
  <cs:wall>
    <cs:lnRef idx="0"/>
    <cs:fillRef idx="0"/>
    <cs:effectRef idx="0"/>
    <cs:fontRef idx="minor">
      <a:schemeClr val="lt1"/>
    </cs:fontRef>
  </cs:wall>
</cs:chartStyle>
</file>

<file path=ppt/charts/style12.xml><?xml version="1.0" encoding="utf-8"?>
<cs:chartStyle xmlns:cs="http://schemas.microsoft.com/office/drawing/2012/chartStyle" xmlns:a="http://schemas.openxmlformats.org/drawingml/2006/main" id="497">
  <cs:axisTitle>
    <cs:lnRef idx="0"/>
    <cs:fillRef idx="0"/>
    <cs:effectRef idx="0"/>
    <cs:fontRef idx="minor">
      <a:schemeClr val="lt1">
        <a:lumMod val="95000"/>
      </a:schemeClr>
    </cs:fontRef>
    <cs:defRPr sz="1197"/>
  </cs:axisTitle>
  <cs:categoryAxis>
    <cs:lnRef idx="0"/>
    <cs:fillRef idx="0"/>
    <cs:effectRef idx="0"/>
    <cs:fontRef idx="minor">
      <a:schemeClr val="lt1">
        <a:lumMod val="95000"/>
      </a:schemeClr>
    </cs:fontRef>
    <cs:spPr>
      <a:ln w="12700" cap="flat" cmpd="sng" algn="ctr">
        <a:solidFill>
          <a:schemeClr val="lt1">
            <a:lumMod val="95000"/>
            <a:alpha val="54000"/>
          </a:schemeClr>
        </a:solidFill>
        <a:round/>
      </a:ln>
    </cs:spPr>
    <cs:defRPr sz="1197"/>
  </cs:categoryAxis>
  <cs:chartArea>
    <cs:lnRef idx="0"/>
    <cs:fillRef idx="0"/>
    <cs:effectRef idx="0"/>
    <cs:fontRef idx="minor">
      <a:schemeClr val="dk1"/>
    </cs:fontRef>
    <cs:spPr>
      <a:solidFill>
        <a:schemeClr val="dk1"/>
      </a:solidFill>
    </cs:spPr>
    <cs:defRPr sz="1330"/>
  </cs:chartArea>
  <cs:dataLabel>
    <cs:lnRef idx="0"/>
    <cs:fillRef idx="0"/>
    <cs:effectRef idx="0"/>
    <cs:fontRef idx="minor">
      <a:schemeClr val="lt1">
        <a:lumMod val="95000"/>
      </a:schemeClr>
    </cs:fontRef>
    <cs:defRPr sz="1131"/>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lt1"/>
    </cs:fontRef>
    <cs:spPr>
      <a:solidFill>
        <a:schemeClr val="phClr"/>
      </a:solidFill>
      <a:ln w="3175">
        <a:solidFill>
          <a:schemeClr val="dk1"/>
        </a:solidFill>
      </a:ln>
    </cs:spPr>
  </cs:dataPoint>
  <cs:dataPoint3D>
    <cs:lnRef idx="0"/>
    <cs:fillRef idx="0">
      <cs:styleClr val="auto"/>
    </cs:fillRef>
    <cs:effectRef idx="0"/>
    <cs:fontRef idx="minor">
      <a:schemeClr val="lt1"/>
    </cs:fontRef>
    <cs:spPr>
      <a:solidFill>
        <a:schemeClr val="phClr"/>
      </a:solidFill>
    </cs:spPr>
  </cs:dataPoint3D>
  <cs:dataPointLine>
    <cs:lnRef idx="0">
      <cs:styleClr val="auto"/>
    </cs:lnRef>
    <cs:fillRef idx="3"/>
    <cs:effectRef idx="3"/>
    <cs:fontRef idx="minor">
      <a:schemeClr val="tx1"/>
    </cs:fontRef>
    <cs:spPr>
      <a:ln w="34925" cap="rnd">
        <a:solidFill>
          <a:schemeClr val="phClr"/>
        </a:solidFill>
        <a:round/>
      </a:ln>
    </cs:spPr>
  </cs:dataPointLine>
  <cs:dataPointMarker>
    <cs:lnRef idx="0"/>
    <cs:fillRef idx="0">
      <cs:styleClr val="auto"/>
    </cs:fillRef>
    <cs:effectRef idx="0"/>
    <cs:fontRef idx="minor">
      <a:schemeClr val="lt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lt1"/>
    </cs:fontRef>
    <cs:spPr>
      <a:ln w="28575" cap="rnd">
        <a:solidFill>
          <a:schemeClr val="phClr"/>
        </a:solidFill>
        <a:round/>
      </a:ln>
    </cs:spPr>
  </cs:dataPointWireframe>
  <cs:dataTable>
    <cs:lnRef idx="0"/>
    <cs:fillRef idx="0"/>
    <cs:effectRef idx="0"/>
    <cs:fontRef idx="minor">
      <a:schemeClr val="lt1">
        <a:lumMod val="95000"/>
      </a:schemeClr>
    </cs:fontRef>
    <cs:spPr>
      <a:ln w="9525">
        <a:solidFill>
          <a:schemeClr val="lt1">
            <a:lumMod val="95000"/>
            <a:alpha val="54000"/>
          </a:schemeClr>
        </a:solidFill>
      </a:ln>
    </cs:spPr>
    <cs:defRPr sz="1197"/>
  </cs:dataTable>
  <cs:downBar>
    <cs:lnRef idx="0"/>
    <cs:fillRef idx="0"/>
    <cs:effectRef idx="0"/>
    <cs:fontRef idx="minor">
      <a:schemeClr val="tx1"/>
    </cs:fontRef>
    <cs:spPr>
      <a:solidFill>
        <a:schemeClr val="dk1">
          <a:lumMod val="75000"/>
          <a:lumOff val="25000"/>
        </a:schemeClr>
      </a:solidFill>
      <a:ln w="9525">
        <a:solidFill>
          <a:schemeClr val="lt1">
            <a:lumMod val="95000"/>
            <a:alpha val="54000"/>
          </a:schemeClr>
        </a:solidFill>
      </a:ln>
    </cs:spPr>
  </cs:downBar>
  <cs:dropLine>
    <cs:lnRef idx="0"/>
    <cs:fillRef idx="0"/>
    <cs:effectRef idx="0"/>
    <cs:fontRef idx="minor">
      <a:schemeClr val="tx1"/>
    </cs:fontRef>
    <cs:spPr>
      <a:ln w="9525">
        <a:solidFill>
          <a:schemeClr val="lt1">
            <a:lumMod val="95000"/>
            <a:alpha val="54000"/>
          </a:schemeClr>
        </a:solidFill>
        <a:prstDash val="dash"/>
      </a:ln>
    </cs:spPr>
  </cs:dropLine>
  <cs:errorBar>
    <cs:lnRef idx="0"/>
    <cs:fillRef idx="0"/>
    <cs:effectRef idx="0"/>
    <cs:fontRef idx="minor">
      <a:schemeClr val="lt1"/>
    </cs:fontRef>
    <cs:spPr>
      <a:ln w="9525" cap="flat" cmpd="sng" algn="ctr">
        <a:solidFill>
          <a:schemeClr val="lt1">
            <a:lumMod val="95000"/>
          </a:schemeClr>
        </a:solidFill>
        <a:round/>
      </a:ln>
    </cs:spPr>
  </cs:errorBar>
  <cs:floor>
    <cs:lnRef idx="0"/>
    <cs:fillRef idx="0"/>
    <cs:effectRef idx="0"/>
    <cs:fontRef idx="minor">
      <a:schemeClr val="lt1"/>
    </cs:fontRef>
  </cs:floor>
  <cs:gridlineMajor>
    <cs:lnRef idx="0"/>
    <cs:fillRef idx="0"/>
    <cs:effectRef idx="0"/>
    <cs:fontRef idx="minor">
      <a:schemeClr val="lt1"/>
    </cs:fontRef>
    <cs:spPr>
      <a:ln w="9525" cap="flat" cmpd="sng" algn="ctr">
        <a:solidFill>
          <a:schemeClr val="lt1">
            <a:lumMod val="95000"/>
            <a:alpha val="30000"/>
          </a:schemeClr>
        </a:solidFill>
        <a:round/>
      </a:ln>
    </cs:spPr>
  </cs:gridlineMajor>
  <cs:gridlineMinor>
    <cs:lnRef idx="0"/>
    <cs:fillRef idx="0"/>
    <cs:effectRef idx="0"/>
    <cs:fontRef idx="minor">
      <a:schemeClr val="lt1"/>
    </cs:fontRef>
    <cs:spPr>
      <a:ln>
        <a:solidFill>
          <a:schemeClr val="lt1">
            <a:lumMod val="95000"/>
            <a:alpha val="30000"/>
            <a:lumOff val="10000"/>
          </a:schemeClr>
        </a:solidFill>
      </a:ln>
    </cs:spPr>
  </cs:gridlineMinor>
  <cs:hiLoLine>
    <cs:lnRef idx="0"/>
    <cs:fillRef idx="0"/>
    <cs:effectRef idx="0"/>
    <cs:fontRef idx="minor">
      <a:schemeClr val="tx1"/>
    </cs:fontRef>
    <cs:spPr>
      <a:ln w="9525">
        <a:solidFill>
          <a:schemeClr val="lt1">
            <a:lumMod val="95000"/>
            <a:alpha val="54000"/>
          </a:schemeClr>
        </a:solidFill>
        <a:prstDash val="dash"/>
      </a:ln>
    </cs:spPr>
  </cs:hiLoLine>
  <cs:leaderLine>
    <cs:lnRef idx="0"/>
    <cs:fillRef idx="0"/>
    <cs:effectRef idx="0"/>
    <cs:fontRef idx="minor">
      <a:schemeClr val="lt1"/>
    </cs:fontRef>
    <cs:spPr>
      <a:ln w="9525">
        <a:solidFill>
          <a:schemeClr val="lt1">
            <a:lumMod val="95000"/>
            <a:alpha val="54000"/>
          </a:schemeClr>
        </a:solidFill>
      </a:ln>
    </cs:spPr>
  </cs:leaderLine>
  <cs:legend>
    <cs:lnRef idx="0"/>
    <cs:fillRef idx="0"/>
    <cs:effectRef idx="0"/>
    <cs:fontRef idx="minor">
      <a:schemeClr val="lt1">
        <a:lumMod val="95000"/>
      </a:schemeClr>
    </cs:fontRef>
    <cs:defRPr sz="1197"/>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lt1">
        <a:lumMod val="95000"/>
      </a:schemeClr>
    </cs:fontRef>
    <cs:spPr>
      <a:ln w="12700" cap="flat" cmpd="sng" algn="ctr">
        <a:solidFill>
          <a:schemeClr val="lt1">
            <a:lumMod val="95000"/>
            <a:alpha val="54000"/>
          </a:schemeClr>
        </a:solidFill>
        <a:round/>
      </a:ln>
    </cs:spPr>
    <cs:defRPr sz="1197"/>
  </cs:seriesAxis>
  <cs:seriesLine>
    <cs:lnRef idx="0"/>
    <cs:fillRef idx="0"/>
    <cs:effectRef idx="0"/>
    <cs:fontRef idx="minor">
      <a:schemeClr val="lt1"/>
    </cs:fontRef>
    <cs:spPr>
      <a:ln w="9525" cap="flat">
        <a:solidFill>
          <a:srgbClr val="D9D9D9"/>
        </a:solidFill>
        <a:round/>
      </a:ln>
    </cs:spPr>
  </cs:seriesLine>
  <cs:title>
    <cs:lnRef idx="0"/>
    <cs:fillRef idx="0"/>
    <cs:effectRef idx="0"/>
    <cs:fontRef idx="minor">
      <a:schemeClr val="lt1">
        <a:lumMod val="95000"/>
      </a:schemeClr>
    </cs:fontRef>
    <cs:defRPr sz="1862"/>
  </cs:title>
  <cs:trendline>
    <cs:lnRef idx="0">
      <cs:styleClr val="auto"/>
    </cs:lnRef>
    <cs:fillRef idx="0"/>
    <cs:effectRef idx="0"/>
    <cs:fontRef idx="minor">
      <a:schemeClr val="lt1"/>
    </cs:fontRef>
    <cs:spPr>
      <a:ln w="19050" cap="rnd">
        <a:solidFill>
          <a:schemeClr val="phClr"/>
        </a:solidFill>
        <a:prstDash val="sysDash"/>
      </a:ln>
    </cs:spPr>
  </cs:trendline>
  <cs:trendlineLabel>
    <cs:lnRef idx="0"/>
    <cs:fillRef idx="0"/>
    <cs:effectRef idx="0"/>
    <cs:fontRef idx="minor">
      <a:schemeClr val="lt1">
        <a:lumMod val="95000"/>
      </a:schemeClr>
    </cs:fontRef>
    <cs:defRPr sz="1197"/>
  </cs:trendlineLabel>
  <cs:upBar>
    <cs:lnRef idx="0"/>
    <cs:fillRef idx="0"/>
    <cs:effectRef idx="0"/>
    <cs:fontRef idx="minor">
      <a:schemeClr val="tx1"/>
    </cs:fontRef>
    <cs:spPr>
      <a:solidFill>
        <a:schemeClr val="lt1"/>
      </a:solidFill>
      <a:ln w="9525">
        <a:solidFill>
          <a:schemeClr val="lt1">
            <a:lumMod val="95000"/>
            <a:alpha val="54000"/>
          </a:schemeClr>
        </a:solidFill>
      </a:ln>
    </cs:spPr>
  </cs:upBar>
  <cs:valueAxis>
    <cs:lnRef idx="0"/>
    <cs:fillRef idx="0"/>
    <cs:effectRef idx="0"/>
    <cs:fontRef idx="minor">
      <a:schemeClr val="lt1">
        <a:lumMod val="95000"/>
      </a:schemeClr>
    </cs:fontRef>
    <cs:defRPr sz="1197"/>
  </cs:valueAxis>
  <cs:wall>
    <cs:lnRef idx="0"/>
    <cs:fillRef idx="0"/>
    <cs:effectRef idx="0"/>
    <cs:fontRef idx="minor">
      <a:schemeClr val="lt1"/>
    </cs:fontRef>
  </cs:wall>
</cs:chartStyle>
</file>

<file path=ppt/charts/style13.xml><?xml version="1.0" encoding="utf-8"?>
<cs:chartStyle xmlns:cs="http://schemas.microsoft.com/office/drawing/2012/chartStyle" xmlns:a="http://schemas.openxmlformats.org/drawingml/2006/main" id="495">
  <cs:axisTitle>
    <cs:lnRef idx="0"/>
    <cs:fillRef idx="0"/>
    <cs:effectRef idx="0"/>
    <cs:fontRef idx="minor">
      <a:schemeClr val="tx1">
        <a:lumMod val="65000"/>
        <a:lumOff val="35000"/>
      </a:schemeClr>
    </cs:fontRef>
    <cs:defRPr sz="9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cs:chartArea>
  <cs:dataLabel>
    <cs:lnRef idx="0"/>
    <cs:fillRef idx="0"/>
    <cs:effectRef idx="0"/>
    <cs:fontRef idx="minor">
      <a:schemeClr val="tx1">
        <a:lumMod val="65000"/>
        <a:lumOff val="35000"/>
      </a:schemeClr>
    </cs:fontRef>
    <cs:defRPr sz="85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tx1"/>
    </cs:fontRef>
    <cs:spPr>
      <a:solidFill>
        <a:schemeClr val="phClr"/>
      </a:solidFill>
      <a:ln w="3175">
        <a:solidFill>
          <a:schemeClr val="dk1">
            <a:lumMod val="50000"/>
            <a:lumOff val="50000"/>
          </a:schemeClr>
        </a:solidFill>
      </a:ln>
    </cs:spPr>
  </cs:dataPoint>
  <cs:dataPoint3D>
    <cs:lnRef idx="0"/>
    <cs:fillRef idx="0">
      <cs:styleClr val="auto"/>
    </cs:fillRef>
    <cs:effectRef idx="0"/>
    <cs:fontRef idx="minor">
      <a:schemeClr val="tx1"/>
    </cs:fontRef>
    <cs:spPr>
      <a:solidFill>
        <a:schemeClr val="phClr"/>
      </a:solidFill>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fillRef idx="0">
      <cs:styleClr val="auto"/>
    </cs:fillRef>
    <cs:effectRef idx="0"/>
    <cs:fontRef idx="minor">
      <a:schemeClr val="tx1"/>
    </cs:fontRef>
    <cs:spPr>
      <a:solidFill>
        <a:schemeClr val="phClr"/>
      </a:solidFill>
      <a:ln w="9525">
        <a:solidFill>
          <a:schemeClr val="lt1"/>
        </a:solidFill>
      </a:ln>
    </cs:spPr>
  </cs:dataPointMarker>
  <cs:dataPointMarkerLayout symbol="circle" size="5"/>
  <cs:dataPointWireframe>
    <cs:lnRef idx="0">
      <cs:styleClr val="auto"/>
    </cs:lnRef>
    <cs:fillRef idx="0"/>
    <cs:effectRef idx="0"/>
    <cs:fontRef idx="minor">
      <a:schemeClr val="tx1"/>
    </cs:fontRef>
    <cs:spPr>
      <a:ln w="28575" cap="rnd">
        <a:solidFill>
          <a:schemeClr val="phClr"/>
        </a:solidFill>
        <a:round/>
      </a:ln>
    </cs:spPr>
  </cs:dataPointWireframe>
  <cs:dataTable>
    <cs:lnRef idx="0"/>
    <cs:fillRef idx="0"/>
    <cs:effectRef idx="0"/>
    <cs:fontRef idx="minor">
      <a:schemeClr val="tx1">
        <a:lumMod val="65000"/>
        <a:lumOff val="35000"/>
      </a:schemeClr>
    </cs:fontRef>
    <cs:spPr>
      <a:ln w="9525">
        <a:solidFill>
          <a:schemeClr val="tx1">
            <a:lumMod val="15000"/>
            <a:lumOff val="85000"/>
          </a:schemeClr>
        </a:solidFill>
      </a:ln>
    </cs:spPr>
    <cs:defRPr sz="9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15000"/>
            <a:lumOff val="8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cs:seriesAxis>
  <cs:seriesLine>
    <cs:lnRef idx="0"/>
    <cs:fillRef idx="0"/>
    <cs:effectRef idx="0"/>
    <cs:fontRef idx="minor">
      <a:schemeClr val="tx1"/>
    </cs:fontRef>
    <cs:spPr>
      <a:ln w="9525" cap="flat">
        <a:solidFill>
          <a:srgbClr val="D9D9D9"/>
        </a:solidFill>
        <a:round/>
      </a:ln>
    </cs:spPr>
  </cs:seriesLine>
  <cs:title>
    <cs:lnRef idx="0"/>
    <cs:fillRef idx="0"/>
    <cs:effectRef idx="0"/>
    <cs:fontRef idx="minor">
      <a:schemeClr val="tx1">
        <a:lumMod val="65000"/>
        <a:lumOff val="35000"/>
      </a:schemeClr>
    </cs:fontRef>
    <cs:defRPr sz="1400"/>
  </cs:title>
  <cs:trendline>
    <cs:lnRef idx="0">
      <cs:styleClr val="auto"/>
    </cs:lnRef>
    <cs:fillRef idx="0"/>
    <cs:effectRef idx="0"/>
    <cs:fontRef idx="minor">
      <a:schemeClr val="tx1"/>
    </cs:fontRef>
    <cs:spPr>
      <a:ln w="19050" cap="rnd">
        <a:solidFill>
          <a:schemeClr val="phClr"/>
        </a:solidFill>
        <a:prstDash val="sysDash"/>
      </a:ln>
    </cs:spPr>
  </cs:trendline>
  <cs:trendlineLabel>
    <cs:lnRef idx="0"/>
    <cs:fillRef idx="0"/>
    <cs:effectRef idx="0"/>
    <cs:fontRef idx="minor">
      <a:schemeClr val="tx1">
        <a:lumMod val="65000"/>
        <a:lumOff val="35000"/>
      </a:schemeClr>
    </cs:fontRef>
    <cs:defRPr sz="9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cs:valueAxis>
  <cs:wall>
    <cs:lnRef idx="0"/>
    <cs:fillRef idx="0"/>
    <cs:effectRef idx="0"/>
    <cs:fontRef idx="minor">
      <a:schemeClr val="tx1"/>
    </cs:fontRef>
  </cs:wall>
</cs:chartStyle>
</file>

<file path=ppt/charts/style14.xml><?xml version="1.0" encoding="utf-8"?>
<cs:chartStyle xmlns:cs="http://schemas.microsoft.com/office/drawing/2012/chartStyle" xmlns:a="http://schemas.openxmlformats.org/drawingml/2006/main" id="496">
  <cs:axisTitle>
    <cs:lnRef idx="0"/>
    <cs:fillRef idx="0"/>
    <cs:effectRef idx="0"/>
    <cs:fontRef idx="minor">
      <a:schemeClr val="lt1">
        <a:lumMod val="95000"/>
      </a:schemeClr>
    </cs:fontRef>
    <cs:defRPr sz="900"/>
  </cs:axisTitle>
  <cs:categoryAxis>
    <cs:lnRef idx="0"/>
    <cs:fillRef idx="0"/>
    <cs:effectRef idx="0"/>
    <cs:fontRef idx="minor">
      <a:schemeClr val="lt1">
        <a:lumMod val="95000"/>
      </a:schemeClr>
    </cs:fontRef>
    <cs:spPr>
      <a:ln w="12700" cap="flat" cmpd="sng" algn="ctr">
        <a:solidFill>
          <a:schemeClr val="lt1">
            <a:lumMod val="95000"/>
            <a:alpha val="54000"/>
          </a:schemeClr>
        </a:solidFill>
        <a:round/>
      </a:ln>
    </cs:spPr>
    <cs:defRPr sz="900"/>
  </cs:categoryAxis>
  <cs:chartArea>
    <cs:lnRef idx="0"/>
    <cs:fillRef idx="0"/>
    <cs:effectRef idx="0"/>
    <cs:fontRef idx="minor">
      <a:schemeClr val="dk1"/>
    </cs:fontRef>
    <cs:spPr>
      <a:solidFill>
        <a:schemeClr val="dk1">
          <a:lumMod val="65000"/>
          <a:lumOff val="35000"/>
        </a:schemeClr>
      </a:solidFill>
    </cs:spPr>
    <cs:defRPr sz="1000"/>
  </cs:chartArea>
  <cs:dataLabel>
    <cs:lnRef idx="0"/>
    <cs:fillRef idx="0"/>
    <cs:effectRef idx="0"/>
    <cs:fontRef idx="minor">
      <a:schemeClr val="lt1">
        <a:lumMod val="95000"/>
      </a:schemeClr>
    </cs:fontRef>
    <cs:defRPr sz="85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cs:bodyPr rot="0" spcFirstLastPara="1" vertOverflow="clip" horzOverflow="clip" vert="horz" wrap="square" lIns="36576" tIns="18288" rIns="36576" bIns="18288" anchor="ctr" anchorCtr="1">
      <a:spAutoFit/>
    </cs:bodyPr>
  </cs:dataLabelCallout>
  <cs:dataPoint>
    <cs:lnRef idx="0"/>
    <cs:fillRef idx="0">
      <cs:styleClr val="auto"/>
    </cs:fillRef>
    <cs:effectRef idx="0"/>
    <cs:fontRef idx="minor">
      <a:schemeClr val="lt1"/>
    </cs:fontRef>
    <cs:spPr>
      <a:solidFill>
        <a:schemeClr val="phClr"/>
      </a:solidFill>
      <a:ln w="3175">
        <a:solidFill>
          <a:schemeClr val="dk1">
            <a:lumMod val="65000"/>
            <a:lumOff val="35000"/>
          </a:schemeClr>
        </a:solidFill>
      </a:ln>
    </cs:spPr>
  </cs:dataPoint>
  <cs:dataPoint3D>
    <cs:lnRef idx="0"/>
    <cs:fillRef idx="0">
      <cs:styleClr val="auto"/>
    </cs:fillRef>
    <cs:effectRef idx="0"/>
    <cs:fontRef idx="minor">
      <a:schemeClr val="lt1"/>
    </cs:fontRef>
    <cs:spPr>
      <a:solidFill>
        <a:schemeClr val="phClr"/>
      </a:solidFill>
    </cs:spPr>
  </cs:dataPoint3D>
  <cs:dataPointLine>
    <cs:lnRef idx="0">
      <cs:styleClr val="auto"/>
    </cs:lnRef>
    <cs:fillRef idx="3"/>
    <cs:effectRef idx="3"/>
    <cs:fontRef idx="minor">
      <a:schemeClr val="tx1"/>
    </cs:fontRef>
    <cs:spPr>
      <a:ln w="34925" cap="rnd">
        <a:solidFill>
          <a:schemeClr val="phClr"/>
        </a:solidFill>
        <a:round/>
      </a:ln>
    </cs:spPr>
  </cs:dataPointLine>
  <cs:dataPointMarker>
    <cs:lnRef idx="0"/>
    <cs:fillRef idx="0">
      <cs:styleClr val="auto"/>
    </cs:fillRef>
    <cs:effectRef idx="0"/>
    <cs:fontRef idx="minor">
      <a:schemeClr val="lt1"/>
    </cs:fontRef>
    <cs:spPr>
      <a:solidFill>
        <a:schemeClr val="phClr"/>
      </a:solidFill>
      <a:ln w="9525">
        <a:solidFill>
          <a:schemeClr val="lt1"/>
        </a:solidFill>
      </a:ln>
    </cs:spPr>
  </cs:dataPointMarker>
  <cs:dataPointMarkerLayout symbol="circle" size="6"/>
  <cs:dataPointWireframe>
    <cs:lnRef idx="0">
      <cs:styleClr val="auto"/>
    </cs:lnRef>
    <cs:fillRef idx="0"/>
    <cs:effectRef idx="0"/>
    <cs:fontRef idx="minor">
      <a:schemeClr val="lt1"/>
    </cs:fontRef>
    <cs:spPr>
      <a:ln w="28575" cap="rnd">
        <a:solidFill>
          <a:schemeClr val="phClr"/>
        </a:solidFill>
        <a:round/>
      </a:ln>
    </cs:spPr>
  </cs:dataPointWireframe>
  <cs:dataTable>
    <cs:lnRef idx="0"/>
    <cs:fillRef idx="0"/>
    <cs:effectRef idx="0"/>
    <cs:fontRef idx="minor">
      <a:schemeClr val="lt1">
        <a:lumMod val="95000"/>
      </a:schemeClr>
    </cs:fontRef>
    <cs:spPr>
      <a:ln w="9525">
        <a:solidFill>
          <a:schemeClr val="lt1">
            <a:lumMod val="95000"/>
            <a:alpha val="54000"/>
          </a:schemeClr>
        </a:solidFill>
      </a:ln>
    </cs:spPr>
    <cs:defRPr sz="900"/>
  </cs:dataTable>
  <cs:downBar>
    <cs:lnRef idx="0"/>
    <cs:fillRef idx="0"/>
    <cs:effectRef idx="0"/>
    <cs:fontRef idx="minor">
      <a:schemeClr val="tx1"/>
    </cs:fontRef>
    <cs:spPr>
      <a:solidFill>
        <a:schemeClr val="dk1">
          <a:lumMod val="75000"/>
          <a:lumOff val="25000"/>
        </a:schemeClr>
      </a:solidFill>
      <a:ln w="9525">
        <a:solidFill>
          <a:schemeClr val="lt1">
            <a:lumMod val="95000"/>
            <a:alpha val="54000"/>
          </a:schemeClr>
        </a:solidFill>
      </a:ln>
    </cs:spPr>
  </cs:downBar>
  <cs:dropLine>
    <cs:lnRef idx="0"/>
    <cs:fillRef idx="0"/>
    <cs:effectRef idx="0"/>
    <cs:fontRef idx="minor">
      <a:schemeClr val="tx1"/>
    </cs:fontRef>
    <cs:spPr>
      <a:ln w="9525">
        <a:solidFill>
          <a:schemeClr val="lt1">
            <a:lumMod val="95000"/>
            <a:alpha val="54000"/>
          </a:schemeClr>
        </a:solidFill>
        <a:prstDash val="dash"/>
      </a:ln>
    </cs:spPr>
  </cs:dropLine>
  <cs:errorBar>
    <cs:lnRef idx="0"/>
    <cs:fillRef idx="0"/>
    <cs:effectRef idx="0"/>
    <cs:fontRef idx="minor">
      <a:schemeClr val="lt1"/>
    </cs:fontRef>
    <cs:spPr>
      <a:ln w="9525" cap="flat" cmpd="sng" algn="ctr">
        <a:solidFill>
          <a:schemeClr val="lt1">
            <a:lumMod val="95000"/>
          </a:schemeClr>
        </a:solidFill>
        <a:round/>
      </a:ln>
    </cs:spPr>
  </cs:errorBar>
  <cs:floor>
    <cs:lnRef idx="0"/>
    <cs:fillRef idx="0"/>
    <cs:effectRef idx="0"/>
    <cs:fontRef idx="minor">
      <a:schemeClr val="lt1"/>
    </cs:fontRef>
  </cs:floor>
  <cs:gridlineMajor>
    <cs:lnRef idx="0"/>
    <cs:fillRef idx="0"/>
    <cs:effectRef idx="0"/>
    <cs:fontRef idx="minor">
      <a:schemeClr val="lt1"/>
    </cs:fontRef>
    <cs:spPr>
      <a:ln w="9525" cap="flat" cmpd="sng" algn="ctr">
        <a:solidFill>
          <a:schemeClr val="lt1">
            <a:lumMod val="95000"/>
            <a:alpha val="10000"/>
          </a:schemeClr>
        </a:solidFill>
        <a:round/>
      </a:ln>
    </cs:spPr>
  </cs:gridlineMajor>
  <cs:gridlineMinor>
    <cs:lnRef idx="0"/>
    <cs:fillRef idx="0"/>
    <cs:effectRef idx="0"/>
    <cs:fontRef idx="minor">
      <a:schemeClr val="lt1"/>
    </cs:fontRef>
    <cs:spPr>
      <a:ln>
        <a:solidFill>
          <a:schemeClr val="lt1">
            <a:lumMod val="95000"/>
            <a:alpha val="10000"/>
            <a:lumOff val="10000"/>
          </a:schemeClr>
        </a:solidFill>
      </a:ln>
    </cs:spPr>
  </cs:gridlineMinor>
  <cs:hiLoLine>
    <cs:lnRef idx="0"/>
    <cs:fillRef idx="0"/>
    <cs:effectRef idx="0"/>
    <cs:fontRef idx="minor">
      <a:schemeClr val="tx1"/>
    </cs:fontRef>
    <cs:spPr>
      <a:ln w="9525">
        <a:solidFill>
          <a:schemeClr val="lt1">
            <a:lumMod val="95000"/>
            <a:alpha val="54000"/>
          </a:schemeClr>
        </a:solidFill>
        <a:prstDash val="dash"/>
      </a:ln>
    </cs:spPr>
  </cs:hiLoLine>
  <cs:leaderLine>
    <cs:lnRef idx="0"/>
    <cs:fillRef idx="0"/>
    <cs:effectRef idx="0"/>
    <cs:fontRef idx="minor">
      <a:schemeClr val="lt1"/>
    </cs:fontRef>
    <cs:spPr>
      <a:ln w="9525">
        <a:solidFill>
          <a:schemeClr val="lt1">
            <a:lumMod val="95000"/>
            <a:alpha val="54000"/>
          </a:schemeClr>
        </a:solidFill>
      </a:ln>
    </cs:spPr>
  </cs:leaderLine>
  <cs:legend>
    <cs:lnRef idx="0"/>
    <cs:fillRef idx="0"/>
    <cs:effectRef idx="0"/>
    <cs:fontRef idx="minor">
      <a:schemeClr val="lt1">
        <a:lumMod val="95000"/>
      </a:schemeClr>
    </cs:fontRef>
    <cs:defRPr sz="900"/>
  </cs:legend>
  <cs:plotArea>
    <cs:lnRef idx="0"/>
    <cs:fillRef idx="0"/>
    <cs:effectRef idx="0"/>
    <cs:fontRef idx="minor">
      <a:schemeClr val="lt1"/>
    </cs:fontRef>
  </cs:plotArea>
  <cs:plotArea3D>
    <cs:lnRef idx="0"/>
    <cs:fillRef idx="0"/>
    <cs:effectRef idx="0"/>
    <cs:fontRef idx="minor">
      <a:schemeClr val="lt1"/>
    </cs:fontRef>
  </cs:plotArea3D>
  <cs:seriesAxis>
    <cs:lnRef idx="0"/>
    <cs:fillRef idx="0"/>
    <cs:effectRef idx="0"/>
    <cs:fontRef idx="minor">
      <a:schemeClr val="lt1">
        <a:lumMod val="95000"/>
      </a:schemeClr>
    </cs:fontRef>
    <cs:spPr>
      <a:ln w="12700" cap="flat" cmpd="sng" algn="ctr">
        <a:solidFill>
          <a:schemeClr val="lt1">
            <a:lumMod val="95000"/>
            <a:alpha val="54000"/>
          </a:schemeClr>
        </a:solidFill>
        <a:round/>
      </a:ln>
    </cs:spPr>
    <cs:defRPr sz="900"/>
  </cs:seriesAxis>
  <cs:seriesLine>
    <cs:lnRef idx="0"/>
    <cs:fillRef idx="0"/>
    <cs:effectRef idx="0"/>
    <cs:fontRef idx="minor">
      <a:schemeClr val="lt1"/>
    </cs:fontRef>
    <cs:spPr>
      <a:ln w="9525" cap="flat">
        <a:solidFill>
          <a:srgbClr val="D9D9D9"/>
        </a:solidFill>
        <a:round/>
      </a:ln>
    </cs:spPr>
  </cs:seriesLine>
  <cs:title>
    <cs:lnRef idx="0"/>
    <cs:fillRef idx="0"/>
    <cs:effectRef idx="0"/>
    <cs:fontRef idx="minor">
      <a:schemeClr val="lt1">
        <a:lumMod val="95000"/>
      </a:schemeClr>
    </cs:fontRef>
    <cs:defRPr sz="1400"/>
  </cs:title>
  <cs:trendline>
    <cs:lnRef idx="0">
      <cs:styleClr val="auto"/>
    </cs:lnRef>
    <cs:fillRef idx="0"/>
    <cs:effectRef idx="0"/>
    <cs:fontRef idx="minor">
      <a:schemeClr val="lt1"/>
    </cs:fontRef>
    <cs:spPr>
      <a:ln w="19050" cap="rnd">
        <a:solidFill>
          <a:schemeClr val="phClr"/>
        </a:solidFill>
        <a:prstDash val="sysDash"/>
      </a:ln>
    </cs:spPr>
  </cs:trendline>
  <cs:trendlineLabel>
    <cs:lnRef idx="0"/>
    <cs:fillRef idx="0"/>
    <cs:effectRef idx="0"/>
    <cs:fontRef idx="minor">
      <a:schemeClr val="lt1">
        <a:lumMod val="95000"/>
      </a:schemeClr>
    </cs:fontRef>
    <cs:defRPr sz="900"/>
  </cs:trendlineLabel>
  <cs:upBar>
    <cs:lnRef idx="0"/>
    <cs:fillRef idx="0"/>
    <cs:effectRef idx="0"/>
    <cs:fontRef idx="minor">
      <a:schemeClr val="tx1"/>
    </cs:fontRef>
    <cs:spPr>
      <a:solidFill>
        <a:schemeClr val="lt1"/>
      </a:solidFill>
      <a:ln w="9525">
        <a:solidFill>
          <a:schemeClr val="lt1">
            <a:lumMod val="95000"/>
            <a:alpha val="54000"/>
          </a:schemeClr>
        </a:solidFill>
      </a:ln>
    </cs:spPr>
  </cs:upBar>
  <cs:valueAxis>
    <cs:lnRef idx="0"/>
    <cs:fillRef idx="0"/>
    <cs:effectRef idx="0"/>
    <cs:fontRef idx="minor">
      <a:schemeClr val="lt1">
        <a:lumMod val="95000"/>
      </a:schemeClr>
    </cs:fontRef>
    <cs:defRPr sz="900"/>
  </cs:valueAxis>
  <cs:wall>
    <cs:lnRef idx="0"/>
    <cs:fillRef idx="0"/>
    <cs:effectRef idx="0"/>
    <cs:fontRef idx="minor">
      <a:schemeClr val="lt1"/>
    </cs:fontRef>
  </cs:wall>
</cs:chartStyle>
</file>

<file path=ppt/charts/style2.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3.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4.xml><?xml version="1.0" encoding="utf-8"?>
<cs:chartStyle xmlns:cs="http://schemas.microsoft.com/office/drawing/2012/chartStyle" xmlns:a="http://schemas.openxmlformats.org/drawingml/2006/main" id="20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0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dataPoint>
  <cs:dataPoint3D>
    <cs:lnRef idx="0"/>
    <cs:fillRef idx="1">
      <cs:styleClr val="auto"/>
    </cs:fillRef>
    <cs:effectRef idx="0"/>
    <cs:fontRef idx="minor">
      <a:schemeClr val="tx1"/>
    </cs:fontRef>
  </cs:dataPoint3D>
  <cs:dataPointLine>
    <cs:lnRef idx="0">
      <cs:styleClr val="auto"/>
    </cs:lnRef>
    <cs:fillRef idx="1"/>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1"/>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dk1"/>
    </cs:fontRef>
    <cs:spPr>
      <a:solidFill>
        <a:schemeClr val="dk1">
          <a:lumMod val="65000"/>
          <a:lumOff val="35000"/>
        </a:schemeClr>
      </a:solidFill>
      <a:ln w="9525">
        <a:solidFill>
          <a:schemeClr val="tx1">
            <a:lumMod val="65000"/>
            <a:lumOff val="35000"/>
          </a:schemeClr>
        </a:solidFill>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75000"/>
            <a:lumOff val="25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dk1"/>
    </cs:fontRef>
    <cs:spPr>
      <a:solidFill>
        <a:schemeClr val="lt1"/>
      </a:solidFill>
      <a:ln w="9525">
        <a:solidFill>
          <a:schemeClr val="tx1">
            <a:lumMod val="15000"/>
            <a:lumOff val="85000"/>
          </a:schemeClr>
        </a:solidFill>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5.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00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900"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900" kern="1200"/>
  </cs:chartArea>
  <cs:dataLabel>
    <cs:lnRef idx="0"/>
    <cs:fillRef idx="0"/>
    <cs:effectRef idx="0"/>
    <cs:fontRef idx="minor">
      <a:schemeClr val="tx1">
        <a:lumMod val="75000"/>
        <a:lumOff val="25000"/>
      </a:schemeClr>
    </cs:fontRef>
    <cs:defRPr sz="900"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900"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900"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900"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900"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400"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900"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900" kern="1200"/>
  </cs:valueAxis>
  <cs:wall>
    <cs:lnRef idx="0"/>
    <cs:fillRef idx="0"/>
    <cs:effectRef idx="0"/>
    <cs:fontRef idx="minor">
      <a:schemeClr val="tx1"/>
    </cs:fontRef>
    <cs:spPr>
      <a:noFill/>
      <a:ln>
        <a:noFill/>
      </a:ln>
    </cs:spPr>
  </cs:wall>
</cs:chartStyle>
</file>

<file path=ppt/charts/style6.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7.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8.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charts/style9.xml><?xml version="1.0" encoding="utf-8"?>
<cs:chartStyle xmlns:cs="http://schemas.microsoft.com/office/drawing/2012/chartStyle" xmlns:a="http://schemas.openxmlformats.org/drawingml/2006/main" id="251">
  <cs:axisTitle>
    <cs:lnRef idx="0"/>
    <cs:fillRef idx="0"/>
    <cs:effectRef idx="0"/>
    <cs:fontRef idx="minor">
      <a:schemeClr val="tx1">
        <a:lumMod val="65000"/>
        <a:lumOff val="35000"/>
      </a:schemeClr>
    </cs:fontRef>
    <cs:defRPr sz="1330" kern="1200"/>
  </cs:axisTitle>
  <cs:categoryAxis>
    <cs:lnRef idx="0"/>
    <cs:fillRef idx="0"/>
    <cs:effectRef idx="0"/>
    <cs:fontRef idx="minor">
      <a:schemeClr val="tx1">
        <a:lumMod val="65000"/>
        <a:lumOff val="35000"/>
      </a:schemeClr>
    </cs:fontRef>
    <cs:spPr>
      <a:ln w="9525" cap="flat" cmpd="sng" algn="ctr">
        <a:solidFill>
          <a:schemeClr val="tx1">
            <a:lumMod val="15000"/>
            <a:lumOff val="85000"/>
          </a:schemeClr>
        </a:solidFill>
        <a:round/>
      </a:ln>
    </cs:spPr>
    <cs:defRPr sz="1197" kern="1200"/>
  </cs:categoryAxis>
  <cs:chartArea mods="allowNoFillOverride allowNoLineOverride">
    <cs:lnRef idx="0"/>
    <cs:fillRef idx="0"/>
    <cs:effectRef idx="0"/>
    <cs:fontRef idx="minor">
      <a:schemeClr val="tx1"/>
    </cs:fontRef>
    <cs:spPr>
      <a:solidFill>
        <a:schemeClr val="bg1"/>
      </a:solidFill>
      <a:ln w="9525" cap="flat" cmpd="sng" algn="ctr">
        <a:solidFill>
          <a:schemeClr val="tx1">
            <a:lumMod val="15000"/>
            <a:lumOff val="85000"/>
          </a:schemeClr>
        </a:solidFill>
        <a:round/>
      </a:ln>
    </cs:spPr>
    <cs:defRPr sz="1197" kern="1200"/>
  </cs:chartArea>
  <cs:dataLabel>
    <cs:lnRef idx="0"/>
    <cs:fillRef idx="0"/>
    <cs:effectRef idx="0"/>
    <cs:fontRef idx="minor">
      <a:schemeClr val="tx1">
        <a:lumMod val="75000"/>
        <a:lumOff val="25000"/>
      </a:schemeClr>
    </cs:fontRef>
    <cs:defRPr sz="1197" kern="1200"/>
  </cs:dataLabel>
  <cs:dataLabelCallout>
    <cs:lnRef idx="0"/>
    <cs:fillRef idx="0"/>
    <cs:effectRef idx="0"/>
    <cs:fontRef idx="minor">
      <a:schemeClr val="dk1">
        <a:lumMod val="65000"/>
        <a:lumOff val="35000"/>
      </a:schemeClr>
    </cs:fontRef>
    <cs:spPr>
      <a:solidFill>
        <a:schemeClr val="lt1"/>
      </a:solidFill>
      <a:ln>
        <a:solidFill>
          <a:schemeClr val="dk1">
            <a:lumMod val="25000"/>
            <a:lumOff val="75000"/>
          </a:schemeClr>
        </a:solidFill>
      </a:ln>
    </cs:spPr>
    <cs:defRPr sz="1197" kern="1200"/>
    <cs:bodyPr rot="0" spcFirstLastPara="1" vertOverflow="clip" horzOverflow="clip" vert="horz" wrap="square" lIns="36576" tIns="18288" rIns="36576" bIns="18288" anchor="ctr" anchorCtr="1">
      <a:spAutoFit/>
    </cs:bodyPr>
  </cs:dataLabelCallout>
  <cs:dataPoint>
    <cs:lnRef idx="0"/>
    <cs:fillRef idx="1">
      <cs:styleClr val="auto"/>
    </cs:fillRef>
    <cs:effectRef idx="0"/>
    <cs:fontRef idx="minor">
      <a:schemeClr val="tx1"/>
    </cs:fontRef>
    <cs:spPr>
      <a:ln w="19050">
        <a:solidFill>
          <a:schemeClr val="lt1"/>
        </a:solidFill>
      </a:ln>
    </cs:spPr>
  </cs:dataPoint>
  <cs:dataPoint3D>
    <cs:lnRef idx="0"/>
    <cs:fillRef idx="1">
      <cs:styleClr val="auto"/>
    </cs:fillRef>
    <cs:effectRef idx="0"/>
    <cs:fontRef idx="minor">
      <a:schemeClr val="tx1"/>
    </cs:fontRef>
    <cs:spPr>
      <a:ln w="25400">
        <a:solidFill>
          <a:schemeClr val="lt1"/>
        </a:solidFill>
      </a:ln>
    </cs:spPr>
  </cs:dataPoint3D>
  <cs:dataPointLine>
    <cs:lnRef idx="0">
      <cs:styleClr val="auto"/>
    </cs:lnRef>
    <cs:fillRef idx="0"/>
    <cs:effectRef idx="0"/>
    <cs:fontRef idx="minor">
      <a:schemeClr val="tx1"/>
    </cs:fontRef>
    <cs:spPr>
      <a:ln w="28575" cap="rnd">
        <a:solidFill>
          <a:schemeClr val="phClr"/>
        </a:solidFill>
        <a:round/>
      </a:ln>
    </cs:spPr>
  </cs:dataPointLine>
  <cs:dataPointMarker>
    <cs:lnRef idx="0">
      <cs:styleClr val="auto"/>
    </cs:lnRef>
    <cs:fillRef idx="1">
      <cs:styleClr val="auto"/>
    </cs:fillRef>
    <cs:effectRef idx="0"/>
    <cs:fontRef idx="minor">
      <a:schemeClr val="tx1"/>
    </cs:fontRef>
    <cs:spPr>
      <a:ln w="9525">
        <a:solidFill>
          <a:schemeClr val="phClr"/>
        </a:solidFill>
      </a:ln>
    </cs:spPr>
  </cs:dataPointMarker>
  <cs:dataPointMarkerLayout symbol="circle" size="5"/>
  <cs:dataPointWireframe>
    <cs:lnRef idx="0">
      <cs:styleClr val="auto"/>
    </cs:lnRef>
    <cs:fillRef idx="0"/>
    <cs:effectRef idx="0"/>
    <cs:fontRef idx="minor">
      <a:schemeClr val="tx1"/>
    </cs:fontRef>
    <cs:spPr>
      <a:ln w="9525" cap="rnd">
        <a:solidFill>
          <a:schemeClr val="phClr"/>
        </a:solidFill>
        <a:round/>
      </a:ln>
    </cs:spPr>
  </cs:dataPointWireframe>
  <cs:dataTable>
    <cs:lnRef idx="0"/>
    <cs:fillRef idx="0"/>
    <cs:effectRef idx="0"/>
    <cs:fontRef idx="minor">
      <a:schemeClr val="tx1">
        <a:lumMod val="65000"/>
        <a:lumOff val="35000"/>
      </a:schemeClr>
    </cs:fontRef>
    <cs:spPr>
      <a:noFill/>
      <a:ln w="9525" cap="flat" cmpd="sng" algn="ctr">
        <a:solidFill>
          <a:schemeClr val="tx1">
            <a:lumMod val="15000"/>
            <a:lumOff val="85000"/>
          </a:schemeClr>
        </a:solidFill>
        <a:round/>
      </a:ln>
    </cs:spPr>
    <cs:defRPr sz="1197" kern="1200"/>
  </cs:dataTable>
  <cs:downBar>
    <cs:lnRef idx="0"/>
    <cs:fillRef idx="0"/>
    <cs:effectRef idx="0"/>
    <cs:fontRef idx="minor">
      <a:schemeClr val="tx1"/>
    </cs:fontRef>
    <cs:spPr>
      <a:solidFill>
        <a:schemeClr val="dk1">
          <a:lumMod val="75000"/>
          <a:lumOff val="25000"/>
        </a:schemeClr>
      </a:solidFill>
      <a:ln w="9525" cap="flat" cmpd="sng" algn="ctr">
        <a:solidFill>
          <a:schemeClr val="tx1">
            <a:lumMod val="65000"/>
            <a:lumOff val="35000"/>
          </a:schemeClr>
        </a:solidFill>
        <a:round/>
      </a:ln>
    </cs:spPr>
  </cs:downBar>
  <cs:dropLine>
    <cs:lnRef idx="0"/>
    <cs:fillRef idx="0"/>
    <cs:effectRef idx="0"/>
    <cs:fontRef idx="minor">
      <a:schemeClr val="tx1"/>
    </cs:fontRef>
    <cs:spPr>
      <a:ln w="9525" cap="flat" cmpd="sng" algn="ctr">
        <a:solidFill>
          <a:schemeClr val="tx1">
            <a:lumMod val="35000"/>
            <a:lumOff val="65000"/>
          </a:schemeClr>
        </a:solidFill>
        <a:round/>
      </a:ln>
    </cs:spPr>
  </cs:dropLine>
  <cs:errorBar>
    <cs:lnRef idx="0"/>
    <cs:fillRef idx="0"/>
    <cs:effectRef idx="0"/>
    <cs:fontRef idx="minor">
      <a:schemeClr val="tx1"/>
    </cs:fontRef>
    <cs:spPr>
      <a:ln w="9525" cap="flat" cmpd="sng" algn="ctr">
        <a:solidFill>
          <a:schemeClr val="tx1">
            <a:lumMod val="65000"/>
            <a:lumOff val="35000"/>
          </a:schemeClr>
        </a:solidFill>
        <a:round/>
      </a:ln>
    </cs:spPr>
  </cs:errorBar>
  <cs:floor>
    <cs:lnRef idx="0"/>
    <cs:fillRef idx="0"/>
    <cs:effectRef idx="0"/>
    <cs:fontRef idx="minor">
      <a:schemeClr val="tx1"/>
    </cs:fontRef>
    <cs:spPr>
      <a:noFill/>
      <a:ln>
        <a:noFill/>
      </a:ln>
    </cs:spPr>
  </cs:floor>
  <cs:gridlineMajor>
    <cs:lnRef idx="0"/>
    <cs:fillRef idx="0"/>
    <cs:effectRef idx="0"/>
    <cs:fontRef idx="minor">
      <a:schemeClr val="tx1"/>
    </cs:fontRef>
    <cs:spPr>
      <a:ln w="9525" cap="flat" cmpd="sng" algn="ctr">
        <a:solidFill>
          <a:schemeClr val="tx1">
            <a:lumMod val="15000"/>
            <a:lumOff val="85000"/>
          </a:schemeClr>
        </a:solidFill>
        <a:round/>
      </a:ln>
    </cs:spPr>
  </cs:gridlineMajor>
  <cs:gridlineMinor>
    <cs:lnRef idx="0"/>
    <cs:fillRef idx="0"/>
    <cs:effectRef idx="0"/>
    <cs:fontRef idx="minor">
      <a:schemeClr val="tx1"/>
    </cs:fontRef>
    <cs:spPr>
      <a:ln w="9525" cap="flat" cmpd="sng" algn="ctr">
        <a:solidFill>
          <a:schemeClr val="tx1">
            <a:lumMod val="5000"/>
            <a:lumOff val="95000"/>
          </a:schemeClr>
        </a:solidFill>
        <a:round/>
      </a:ln>
    </cs:spPr>
  </cs:gridlineMinor>
  <cs:hiLoLine>
    <cs:lnRef idx="0"/>
    <cs:fillRef idx="0"/>
    <cs:effectRef idx="0"/>
    <cs:fontRef idx="minor">
      <a:schemeClr val="tx1"/>
    </cs:fontRef>
    <cs:spPr>
      <a:ln w="9525" cap="flat" cmpd="sng" algn="ctr">
        <a:solidFill>
          <a:schemeClr val="tx1">
            <a:lumMod val="50000"/>
            <a:lumOff val="50000"/>
          </a:schemeClr>
        </a:solidFill>
        <a:round/>
      </a:ln>
    </cs:spPr>
  </cs:hiLoLine>
  <cs:leaderLine>
    <cs:lnRef idx="0"/>
    <cs:fillRef idx="0"/>
    <cs:effectRef idx="0"/>
    <cs:fontRef idx="minor">
      <a:schemeClr val="tx1"/>
    </cs:fontRef>
    <cs:spPr>
      <a:ln w="9525" cap="flat" cmpd="sng" algn="ctr">
        <a:solidFill>
          <a:schemeClr val="tx1">
            <a:lumMod val="35000"/>
            <a:lumOff val="65000"/>
          </a:schemeClr>
        </a:solidFill>
        <a:round/>
      </a:ln>
    </cs:spPr>
  </cs:leaderLine>
  <cs:legend>
    <cs:lnRef idx="0"/>
    <cs:fillRef idx="0"/>
    <cs:effectRef idx="0"/>
    <cs:fontRef idx="minor">
      <a:schemeClr val="tx1">
        <a:lumMod val="65000"/>
        <a:lumOff val="35000"/>
      </a:schemeClr>
    </cs:fontRef>
    <cs:defRPr sz="1197" kern="1200"/>
  </cs:legend>
  <cs:plotArea mods="allowNoFillOverride allowNoLineOverride">
    <cs:lnRef idx="0"/>
    <cs:fillRef idx="0"/>
    <cs:effectRef idx="0"/>
    <cs:fontRef idx="minor">
      <a:schemeClr val="tx1"/>
    </cs:fontRef>
  </cs:plotArea>
  <cs:plotArea3D mods="allowNoFillOverride allowNoLineOverride">
    <cs:lnRef idx="0"/>
    <cs:fillRef idx="0"/>
    <cs:effectRef idx="0"/>
    <cs:fontRef idx="minor">
      <a:schemeClr val="tx1"/>
    </cs:fontRef>
  </cs:plotArea3D>
  <cs:seriesAxis>
    <cs:lnRef idx="0"/>
    <cs:fillRef idx="0"/>
    <cs:effectRef idx="0"/>
    <cs:fontRef idx="minor">
      <a:schemeClr val="tx1">
        <a:lumMod val="65000"/>
        <a:lumOff val="35000"/>
      </a:schemeClr>
    </cs:fontRef>
    <cs:defRPr sz="1197" kern="1200"/>
  </cs:seriesAxis>
  <cs:seriesLine>
    <cs:lnRef idx="0"/>
    <cs:fillRef idx="0"/>
    <cs:effectRef idx="0"/>
    <cs:fontRef idx="minor">
      <a:schemeClr val="tx1"/>
    </cs:fontRef>
    <cs:spPr>
      <a:ln w="9525" cap="flat" cmpd="sng" algn="ctr">
        <a:solidFill>
          <a:schemeClr val="tx1">
            <a:lumMod val="35000"/>
            <a:lumOff val="65000"/>
          </a:schemeClr>
        </a:solidFill>
        <a:round/>
      </a:ln>
    </cs:spPr>
  </cs:seriesLine>
  <cs:title>
    <cs:lnRef idx="0"/>
    <cs:fillRef idx="0"/>
    <cs:effectRef idx="0"/>
    <cs:fontRef idx="minor">
      <a:schemeClr val="tx1">
        <a:lumMod val="65000"/>
        <a:lumOff val="35000"/>
      </a:schemeClr>
    </cs:fontRef>
    <cs:defRPr sz="1862" b="0" kern="1200" spc="0" baseline="0"/>
  </cs:title>
  <cs:trendline>
    <cs:lnRef idx="0">
      <cs:styleClr val="auto"/>
    </cs:lnRef>
    <cs:fillRef idx="0"/>
    <cs:effectRef idx="0"/>
    <cs:fontRef idx="minor">
      <a:schemeClr val="tx1"/>
    </cs:fontRef>
    <cs:spPr>
      <a:ln w="19050" cap="rnd">
        <a:solidFill>
          <a:schemeClr val="phClr"/>
        </a:solidFill>
        <a:prstDash val="sysDot"/>
      </a:ln>
    </cs:spPr>
  </cs:trendline>
  <cs:trendlineLabel>
    <cs:lnRef idx="0"/>
    <cs:fillRef idx="0"/>
    <cs:effectRef idx="0"/>
    <cs:fontRef idx="minor">
      <a:schemeClr val="tx1">
        <a:lumMod val="65000"/>
        <a:lumOff val="35000"/>
      </a:schemeClr>
    </cs:fontRef>
    <cs:defRPr sz="1197" kern="1200"/>
  </cs:trendlineLabel>
  <cs:upBar>
    <cs:lnRef idx="0"/>
    <cs:fillRef idx="0"/>
    <cs:effectRef idx="0"/>
    <cs:fontRef idx="minor">
      <a:schemeClr val="tx1"/>
    </cs:fontRef>
    <cs:spPr>
      <a:solidFill>
        <a:schemeClr val="lt1"/>
      </a:solidFill>
      <a:ln w="9525" cap="flat" cmpd="sng" algn="ctr">
        <a:solidFill>
          <a:schemeClr val="tx1">
            <a:lumMod val="65000"/>
            <a:lumOff val="35000"/>
          </a:schemeClr>
        </a:solidFill>
        <a:round/>
      </a:ln>
    </cs:spPr>
  </cs:upBar>
  <cs:valueAxis>
    <cs:lnRef idx="0"/>
    <cs:fillRef idx="0"/>
    <cs:effectRef idx="0"/>
    <cs:fontRef idx="minor">
      <a:schemeClr val="tx1">
        <a:lumMod val="65000"/>
        <a:lumOff val="35000"/>
      </a:schemeClr>
    </cs:fontRef>
    <cs:defRPr sz="1197" kern="1200"/>
  </cs:valueAxis>
  <cs:wall>
    <cs:lnRef idx="0"/>
    <cs:fillRef idx="0"/>
    <cs:effectRef idx="0"/>
    <cs:fontRef idx="minor">
      <a:schemeClr val="tx1"/>
    </cs:fontRef>
    <cs:spPr>
      <a:noFill/>
      <a:ln>
        <a:noFill/>
      </a:ln>
    </cs:spPr>
  </cs:wall>
</cs:chartStyle>
</file>

<file path=ppt/drawings/_rels/drawing1.xml.rels><?xml version="1.0" encoding="UTF-8" standalone="yes"?>
<Relationships xmlns="http://schemas.openxmlformats.org/package/2006/relationships"><Relationship Id="rId1" Type="http://schemas.openxmlformats.org/officeDocument/2006/relationships/image" Target="../media/image3.PNG"/></Relationships>
</file>

<file path=ppt/drawings/_rels/drawing2.xml.rels><?xml version="1.0" encoding="UTF-8" standalone="yes"?>
<Relationships xmlns="http://schemas.openxmlformats.org/package/2006/relationships"><Relationship Id="rId1" Type="http://schemas.openxmlformats.org/officeDocument/2006/relationships/image" Target="../media/image4.png"/></Relationships>
</file>

<file path=ppt/drawings/_rels/drawing3.xml.rels><?xml version="1.0" encoding="UTF-8" standalone="yes"?>
<Relationships xmlns="http://schemas.openxmlformats.org/package/2006/relationships"><Relationship Id="rId2" Type="http://schemas.openxmlformats.org/officeDocument/2006/relationships/image" Target="../media/image8.PNG"/><Relationship Id="rId1" Type="http://schemas.openxmlformats.org/officeDocument/2006/relationships/image" Target="../media/image7.PNG"/></Relationships>
</file>

<file path=ppt/drawings/drawing1.xml><?xml version="1.0" encoding="utf-8"?>
<c:userShapes xmlns:c="http://schemas.openxmlformats.org/drawingml/2006/chart">
  <cdr:relSizeAnchor xmlns:cdr="http://schemas.openxmlformats.org/drawingml/2006/chartDrawing">
    <cdr:from>
      <cdr:x>0.19818</cdr:x>
      <cdr:y>0.08705</cdr:y>
    </cdr:from>
    <cdr:to>
      <cdr:x>0.34506</cdr:x>
      <cdr:y>0.23235</cdr:y>
    </cdr:to>
    <cdr:pic>
      <cdr:nvPicPr>
        <cdr:cNvPr id="3" name="Image 2">
          <a:extLst xmlns:a="http://schemas.openxmlformats.org/drawingml/2006/main">
            <a:ext uri="{FF2B5EF4-FFF2-40B4-BE49-F238E27FC236}">
              <a16:creationId xmlns:a16="http://schemas.microsoft.com/office/drawing/2014/main" id="{E31EFD22-FF0D-4EF6-BC07-BC887FDD6AE4}"/>
            </a:ext>
          </a:extLst>
        </cdr:cNvPr>
        <cdr:cNvPicPr>
          <a:picLocks xmlns:a="http://schemas.openxmlformats.org/drawingml/2006/main" noChangeAspect="1"/>
        </cdr:cNvPicPr>
      </cdr:nvPicPr>
      <cdr:blipFill>
        <a:blip xmlns:a="http://schemas.openxmlformats.org/drawingml/2006/main" xmlns:r="http://schemas.openxmlformats.org/officeDocument/2006/relationships" r:embed="rId1">
          <a:alphaModFix amt="70000"/>
          <a:extLst>
            <a:ext uri="{28A0092B-C50C-407E-A947-70E740481C1C}">
              <a14:useLocalDpi xmlns:a14="http://schemas.microsoft.com/office/drawing/2010/main" val="0"/>
            </a:ext>
          </a:extLst>
        </a:blip>
        <a:stretch xmlns:a="http://schemas.openxmlformats.org/drawingml/2006/main">
          <a:fillRect/>
        </a:stretch>
      </cdr:blipFill>
      <cdr:spPr>
        <a:xfrm xmlns:a="http://schemas.openxmlformats.org/drawingml/2006/main">
          <a:off x="356722" y="156685"/>
          <a:ext cx="264388" cy="261545"/>
        </a:xfrm>
        <a:prstGeom xmlns:a="http://schemas.openxmlformats.org/drawingml/2006/main" prst="rect">
          <a:avLst/>
        </a:prstGeom>
      </cdr:spPr>
    </cdr:pic>
  </cdr:relSizeAnchor>
</c:userShapes>
</file>

<file path=ppt/drawings/drawing2.xml><?xml version="1.0" encoding="utf-8"?>
<c:userShapes xmlns:c="http://schemas.openxmlformats.org/drawingml/2006/chart">
  <cdr:relSizeAnchor xmlns:cdr="http://schemas.openxmlformats.org/drawingml/2006/chartDrawing">
    <cdr:from>
      <cdr:x>0.16416</cdr:x>
      <cdr:y>0.39291</cdr:y>
    </cdr:from>
    <cdr:to>
      <cdr:x>0.90581</cdr:x>
      <cdr:y>0.39291</cdr:y>
    </cdr:to>
    <cdr:cxnSp macro="">
      <cdr:nvCxnSpPr>
        <cdr:cNvPr id="4" name="Connecteur droit 3">
          <a:extLst xmlns:a="http://schemas.openxmlformats.org/drawingml/2006/main">
            <a:ext uri="{FF2B5EF4-FFF2-40B4-BE49-F238E27FC236}">
              <a16:creationId xmlns:a16="http://schemas.microsoft.com/office/drawing/2014/main" id="{E0C83CC0-6581-4A70-937A-F1D7F36A1560}"/>
            </a:ext>
          </a:extLst>
        </cdr:cNvPr>
        <cdr:cNvCxnSpPr>
          <a:cxnSpLocks xmlns:a="http://schemas.openxmlformats.org/drawingml/2006/main"/>
        </cdr:cNvCxnSpPr>
      </cdr:nvCxnSpPr>
      <cdr:spPr>
        <a:xfrm xmlns:a="http://schemas.openxmlformats.org/drawingml/2006/main" flipH="1">
          <a:off x="825057" y="842506"/>
          <a:ext cx="3727449" cy="0"/>
        </a:xfrm>
        <a:prstGeom xmlns:a="http://schemas.openxmlformats.org/drawingml/2006/main" prst="line">
          <a:avLst/>
        </a:prstGeom>
        <a:ln xmlns:a="http://schemas.openxmlformats.org/drawingml/2006/main" w="9525">
          <a:solidFill>
            <a:srgbClr val="FF0000"/>
          </a:solidFill>
          <a:prstDash val="dash"/>
        </a:ln>
      </cdr:spPr>
      <cdr:style>
        <a:lnRef xmlns:a="http://schemas.openxmlformats.org/drawingml/2006/main" idx="1">
          <a:schemeClr val="accent1"/>
        </a:lnRef>
        <a:fillRef xmlns:a="http://schemas.openxmlformats.org/drawingml/2006/main" idx="0">
          <a:schemeClr val="accent1"/>
        </a:fillRef>
        <a:effectRef xmlns:a="http://schemas.openxmlformats.org/drawingml/2006/main" idx="0">
          <a:schemeClr val="accent1"/>
        </a:effectRef>
        <a:fontRef xmlns:a="http://schemas.openxmlformats.org/drawingml/2006/main" idx="minor">
          <a:schemeClr val="tx1"/>
        </a:fontRef>
      </cdr:style>
    </cdr:cxnSp>
  </cdr:relSizeAnchor>
  <cdr:relSizeAnchor xmlns:cdr="http://schemas.openxmlformats.org/drawingml/2006/chartDrawing">
    <cdr:from>
      <cdr:x>0.52517</cdr:x>
      <cdr:y>0.54679</cdr:y>
    </cdr:from>
    <cdr:to>
      <cdr:x>0.56862</cdr:x>
      <cdr:y>0.63244</cdr:y>
    </cdr:to>
    <cdr:pic>
      <cdr:nvPicPr>
        <cdr:cNvPr id="5" name="Image 4">
          <a:extLst xmlns:a="http://schemas.openxmlformats.org/drawingml/2006/main">
            <a:ext uri="{FF2B5EF4-FFF2-40B4-BE49-F238E27FC236}">
              <a16:creationId xmlns:a16="http://schemas.microsoft.com/office/drawing/2014/main" id="{401E16F2-031B-46DA-AD6D-74C56E9E0D4D}"/>
            </a:ext>
          </a:extLst>
        </cdr:cNvPr>
        <cdr:cNvPicPr>
          <a:picLocks xmlns:a="http://schemas.openxmlformats.org/drawingml/2006/main" noChangeAspect="1"/>
        </cdr:cNvPicPr>
      </cdr:nvPicPr>
      <cdr:blipFill>
        <a:blip xmlns:a="http://schemas.openxmlformats.org/drawingml/2006/main" xmlns:r="http://schemas.openxmlformats.org/officeDocument/2006/relationships" r:embed="rId1"/>
        <a:stretch xmlns:a="http://schemas.openxmlformats.org/drawingml/2006/main">
          <a:fillRect/>
        </a:stretch>
      </cdr:blipFill>
      <cdr:spPr>
        <a:xfrm xmlns:a="http://schemas.openxmlformats.org/drawingml/2006/main">
          <a:off x="2639461" y="1172448"/>
          <a:ext cx="218372" cy="183657"/>
        </a:xfrm>
        <a:prstGeom xmlns:a="http://schemas.openxmlformats.org/drawingml/2006/main" prst="rect">
          <a:avLst/>
        </a:prstGeom>
      </cdr:spPr>
    </cdr:pic>
  </cdr:relSizeAnchor>
</c:userShapes>
</file>

<file path=ppt/drawings/drawing3.xml><?xml version="1.0" encoding="utf-8"?>
<c:userShapes xmlns:c="http://schemas.openxmlformats.org/drawingml/2006/chart">
  <cdr:relSizeAnchor xmlns:cdr="http://schemas.openxmlformats.org/drawingml/2006/chartDrawing">
    <cdr:from>
      <cdr:x>0.83375</cdr:x>
      <cdr:y>0.78962</cdr:y>
    </cdr:from>
    <cdr:to>
      <cdr:x>0.89722</cdr:x>
      <cdr:y>0.87309</cdr:y>
    </cdr:to>
    <cdr:pic>
      <cdr:nvPicPr>
        <cdr:cNvPr id="3" name="Image 2">
          <a:extLst xmlns:a="http://schemas.openxmlformats.org/drawingml/2006/main">
            <a:ext uri="{FF2B5EF4-FFF2-40B4-BE49-F238E27FC236}">
              <a16:creationId xmlns:a16="http://schemas.microsoft.com/office/drawing/2014/main" id="{AD72C71A-B825-46C3-823F-6A8B88498B66}"/>
            </a:ext>
          </a:extLst>
        </cdr:cNvPr>
        <cdr:cNvPicPr>
          <a:picLocks xmlns:a="http://schemas.openxmlformats.org/drawingml/2006/main" noChangeAspect="1"/>
        </cdr:cNvPicPr>
      </cdr:nvPicPr>
      <cdr:blipFill>
        <a:blip xmlns:a="http://schemas.openxmlformats.org/drawingml/2006/main" xmlns:r="http://schemas.openxmlformats.org/officeDocument/2006/relationships" r:embed="rId1">
          <a:extLst>
            <a:ext uri="{28A0092B-C50C-407E-A947-70E740481C1C}">
              <a14:useLocalDpi xmlns:a14="http://schemas.microsoft.com/office/drawing/2010/main" val="0"/>
            </a:ext>
          </a:extLst>
        </a:blip>
        <a:stretch xmlns:a="http://schemas.openxmlformats.org/drawingml/2006/main">
          <a:fillRect/>
        </a:stretch>
      </cdr:blipFill>
      <cdr:spPr>
        <a:xfrm xmlns:a="http://schemas.openxmlformats.org/drawingml/2006/main">
          <a:off x="3940301" y="2595445"/>
          <a:ext cx="299939" cy="274380"/>
        </a:xfrm>
        <a:prstGeom xmlns:a="http://schemas.openxmlformats.org/drawingml/2006/main" prst="rect">
          <a:avLst/>
        </a:prstGeom>
      </cdr:spPr>
    </cdr:pic>
  </cdr:relSizeAnchor>
  <cdr:relSizeAnchor xmlns:cdr="http://schemas.openxmlformats.org/drawingml/2006/chartDrawing">
    <cdr:from>
      <cdr:x>0.8815</cdr:x>
      <cdr:y>0.5387</cdr:y>
    </cdr:from>
    <cdr:to>
      <cdr:x>0.94606</cdr:x>
      <cdr:y>0.62332</cdr:y>
    </cdr:to>
    <cdr:pic>
      <cdr:nvPicPr>
        <cdr:cNvPr id="5" name="Image 4">
          <a:extLst xmlns:a="http://schemas.openxmlformats.org/drawingml/2006/main">
            <a:ext uri="{FF2B5EF4-FFF2-40B4-BE49-F238E27FC236}">
              <a16:creationId xmlns:a16="http://schemas.microsoft.com/office/drawing/2014/main" id="{F350EBA2-CD5E-4703-B04B-0637EF609355}"/>
            </a:ext>
          </a:extLst>
        </cdr:cNvPr>
        <cdr:cNvPicPr>
          <a:picLocks xmlns:a="http://schemas.openxmlformats.org/drawingml/2006/main" noChangeAspect="1"/>
        </cdr:cNvPicPr>
      </cdr:nvPicPr>
      <cdr:blipFill>
        <a:blip xmlns:a="http://schemas.openxmlformats.org/drawingml/2006/main" xmlns:r="http://schemas.openxmlformats.org/officeDocument/2006/relationships" r:embed="rId2">
          <a:extLst>
            <a:ext uri="{28A0092B-C50C-407E-A947-70E740481C1C}">
              <a14:useLocalDpi xmlns:a14="http://schemas.microsoft.com/office/drawing/2010/main" val="0"/>
            </a:ext>
          </a:extLst>
        </a:blip>
        <a:stretch xmlns:a="http://schemas.openxmlformats.org/drawingml/2006/main">
          <a:fillRect/>
        </a:stretch>
      </cdr:blipFill>
      <cdr:spPr>
        <a:xfrm xmlns:a="http://schemas.openxmlformats.org/drawingml/2006/main">
          <a:off x="3561393" y="1534929"/>
          <a:ext cx="260832" cy="241108"/>
        </a:xfrm>
        <a:prstGeom xmlns:a="http://schemas.openxmlformats.org/drawingml/2006/main" prst="rect">
          <a:avLst/>
        </a:prstGeom>
      </cdr:spPr>
    </cdr:pic>
  </cdr:relSizeAnchor>
</c:userShapes>
</file>

<file path=ppt/handoutMasters/_rels/handoutMaster1.xml.rels><?xml version="1.0" encoding="UTF-8" standalone="yes"?>
<Relationships xmlns="http://schemas.openxmlformats.org/package/2006/relationships"><Relationship Id="rId1" Type="http://schemas.openxmlformats.org/officeDocument/2006/relationships/theme" Target="../theme/theme3.xml"/></Relationships>
</file>

<file path=ppt/handoutMasters/handoutMaster1.xml><?xml version="1.0" encoding="utf-8"?>
<p:handout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rtl="0"/>
            <a:endParaRPr lang="fr-FR"/>
          </a:p>
        </p:txBody>
      </p:sp>
      <p:sp>
        <p:nvSpPr>
          <p:cNvPr id="3" name="Espace réservé de la date 2"/>
          <p:cNvSpPr>
            <a:spLocks noGrp="1"/>
          </p:cNvSpPr>
          <p:nvPr>
            <p:ph type="dt" sz="quarter" idx="1"/>
          </p:nvPr>
        </p:nvSpPr>
        <p:spPr>
          <a:xfrm>
            <a:off x="3884613" y="0"/>
            <a:ext cx="2971800" cy="458788"/>
          </a:xfrm>
          <a:prstGeom prst="rect">
            <a:avLst/>
          </a:prstGeom>
        </p:spPr>
        <p:txBody>
          <a:bodyPr vert="horz" lIns="91440" tIns="45720" rIns="91440" bIns="45720" rtlCol="0"/>
          <a:lstStyle>
            <a:lvl1pPr algn="r">
              <a:defRPr sz="1200"/>
            </a:lvl1pPr>
          </a:lstStyle>
          <a:p>
            <a:pPr rtl="0"/>
            <a:fld id="{14C99588-E81D-4318-8F16-87CD9ED114B1}" type="datetime1">
              <a:rPr lang="fr-FR" smtClean="0"/>
              <a:t>22/07/2021</a:t>
            </a:fld>
            <a:endParaRPr lang="fr-FR"/>
          </a:p>
        </p:txBody>
      </p:sp>
      <p:sp>
        <p:nvSpPr>
          <p:cNvPr id="4" name="Espace réservé du pied de page 3"/>
          <p:cNvSpPr>
            <a:spLocks noGrp="1"/>
          </p:cNvSpPr>
          <p:nvPr>
            <p:ph type="ftr" sz="quarter" idx="2"/>
          </p:nvPr>
        </p:nvSpPr>
        <p:spPr>
          <a:xfrm>
            <a:off x="0" y="8685213"/>
            <a:ext cx="2971800" cy="458787"/>
          </a:xfrm>
          <a:prstGeom prst="rect">
            <a:avLst/>
          </a:prstGeom>
        </p:spPr>
        <p:txBody>
          <a:bodyPr vert="horz" lIns="91440" tIns="45720" rIns="91440" bIns="45720" rtlCol="0" anchor="b"/>
          <a:lstStyle>
            <a:lvl1pPr algn="l">
              <a:defRPr sz="1200"/>
            </a:lvl1pPr>
          </a:lstStyle>
          <a:p>
            <a:pPr rtl="0"/>
            <a:endParaRPr lang="fr-FR"/>
          </a:p>
        </p:txBody>
      </p:sp>
      <p:sp>
        <p:nvSpPr>
          <p:cNvPr id="5" name="Espace réservé du numéro de diapositive 4"/>
          <p:cNvSpPr>
            <a:spLocks noGrp="1"/>
          </p:cNvSpPr>
          <p:nvPr>
            <p:ph type="sldNum" sz="quarter" idx="3"/>
          </p:nvPr>
        </p:nvSpPr>
        <p:spPr>
          <a:xfrm>
            <a:off x="3884613" y="8685213"/>
            <a:ext cx="2971800" cy="458787"/>
          </a:xfrm>
          <a:prstGeom prst="rect">
            <a:avLst/>
          </a:prstGeom>
        </p:spPr>
        <p:txBody>
          <a:bodyPr vert="horz" lIns="91440" tIns="45720" rIns="91440" bIns="45720" rtlCol="0" anchor="b"/>
          <a:lstStyle>
            <a:lvl1pPr algn="r">
              <a:defRPr sz="1200"/>
            </a:lvl1pPr>
          </a:lstStyle>
          <a:p>
            <a:pPr rtl="0"/>
            <a:fld id="{D3EBC1D5-B3EF-4A13-8CDE-7F28DE69B96C}" type="slidenum">
              <a:rPr lang="fr-FR" smtClean="0"/>
              <a:t>‹N°›</a:t>
            </a:fld>
            <a:endParaRPr lang="fr-FR"/>
          </a:p>
        </p:txBody>
      </p:sp>
    </p:spTree>
    <p:extLst>
      <p:ext uri="{BB962C8B-B14F-4D97-AF65-F5344CB8AC3E}">
        <p14:creationId xmlns:p14="http://schemas.microsoft.com/office/powerpoint/2010/main" val="3759014653"/>
      </p:ext>
    </p:extLst>
  </p:cSld>
  <p:clrMap bg1="lt1" tx1="dk1" bg2="lt2" tx2="dk2" accent1="accent1" accent2="accent2" accent3="accent3" accent4="accent4" accent5="accent5" accent6="accent6" hlink="hlink" folHlink="folHlink"/>
  <p:hf hdr="0" ftr="0" dt="0"/>
</p:handoutMaster>
</file>

<file path=ppt/notesMasters/_rels/notesMaster1.xml.rels><?xml version="1.0" encoding="UTF-8" standalone="yes"?>
<Relationships xmlns="http://schemas.openxmlformats.org/package/2006/relationships"><Relationship Id="rId1" Type="http://schemas.openxmlformats.org/officeDocument/2006/relationships/theme" Target="../theme/theme2.xml"/></Relationships>
</file>

<file path=ppt/notesMasters/notesMaster1.xml><?xml version="1.0" encoding="utf-8"?>
<p:notes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e l’en-tête 1"/>
          <p:cNvSpPr>
            <a:spLocks noGrp="1"/>
          </p:cNvSpPr>
          <p:nvPr>
            <p:ph type="hdr" sz="quarter"/>
          </p:nvPr>
        </p:nvSpPr>
        <p:spPr>
          <a:xfrm>
            <a:off x="0" y="0"/>
            <a:ext cx="2971800" cy="458788"/>
          </a:xfrm>
          <a:prstGeom prst="rect">
            <a:avLst/>
          </a:prstGeom>
        </p:spPr>
        <p:txBody>
          <a:bodyPr vert="horz" lIns="91440" tIns="45720" rIns="91440" bIns="45720" rtlCol="0"/>
          <a:lstStyle>
            <a:lvl1pPr algn="l">
              <a:defRPr sz="1200"/>
            </a:lvl1pPr>
          </a:lstStyle>
          <a:p>
            <a:pPr rtl="0"/>
            <a:endParaRPr lang="fr-FR" noProof="0"/>
          </a:p>
        </p:txBody>
      </p:sp>
      <p:sp>
        <p:nvSpPr>
          <p:cNvPr id="3" name="Espace réservé de la date 2"/>
          <p:cNvSpPr>
            <a:spLocks noGrp="1"/>
          </p:cNvSpPr>
          <p:nvPr>
            <p:ph type="dt" idx="1"/>
          </p:nvPr>
        </p:nvSpPr>
        <p:spPr>
          <a:xfrm>
            <a:off x="3884613" y="0"/>
            <a:ext cx="2971800" cy="458788"/>
          </a:xfrm>
          <a:prstGeom prst="rect">
            <a:avLst/>
          </a:prstGeom>
        </p:spPr>
        <p:txBody>
          <a:bodyPr vert="horz" lIns="91440" tIns="45720" rIns="91440" bIns="45720" rtlCol="0"/>
          <a:lstStyle>
            <a:lvl1pPr algn="r">
              <a:defRPr sz="1200"/>
            </a:lvl1pPr>
          </a:lstStyle>
          <a:p>
            <a:pPr rtl="0"/>
            <a:fld id="{F8136970-064B-4E2F-9439-C3D69C9E927D}" type="datetime1">
              <a:rPr lang="fr-FR" noProof="0" smtClean="0"/>
              <a:t>22/07/2021</a:t>
            </a:fld>
            <a:endParaRPr lang="fr-FR" noProof="0"/>
          </a:p>
        </p:txBody>
      </p:sp>
      <p:sp>
        <p:nvSpPr>
          <p:cNvPr id="4" name="Espace réservé de l’image des diapositives 3"/>
          <p:cNvSpPr>
            <a:spLocks noGrp="1" noRot="1" noChangeAspect="1"/>
          </p:cNvSpPr>
          <p:nvPr>
            <p:ph type="sldImg" idx="2"/>
          </p:nvPr>
        </p:nvSpPr>
        <p:spPr>
          <a:xfrm>
            <a:off x="685800" y="1143000"/>
            <a:ext cx="5486400" cy="3086100"/>
          </a:xfrm>
          <a:prstGeom prst="rect">
            <a:avLst/>
          </a:prstGeom>
          <a:noFill/>
          <a:ln w="12700">
            <a:solidFill>
              <a:prstClr val="black"/>
            </a:solidFill>
          </a:ln>
        </p:spPr>
        <p:txBody>
          <a:bodyPr vert="horz" lIns="91440" tIns="45720" rIns="91440" bIns="45720" rtlCol="0" anchor="ctr"/>
          <a:lstStyle/>
          <a:p>
            <a:pPr rtl="0"/>
            <a:endParaRPr lang="fr-FR" noProof="0"/>
          </a:p>
        </p:txBody>
      </p:sp>
      <p:sp>
        <p:nvSpPr>
          <p:cNvPr id="5" name="Espace réservé des commentaires 4"/>
          <p:cNvSpPr>
            <a:spLocks noGrp="1"/>
          </p:cNvSpPr>
          <p:nvPr>
            <p:ph type="body" sz="quarter" idx="3"/>
          </p:nvPr>
        </p:nvSpPr>
        <p:spPr>
          <a:xfrm>
            <a:off x="685800" y="4400550"/>
            <a:ext cx="5486400" cy="3600450"/>
          </a:xfrm>
          <a:prstGeom prst="rect">
            <a:avLst/>
          </a:prstGeom>
        </p:spPr>
        <p:txBody>
          <a:bodyPr vert="horz" lIns="91440" tIns="45720" rIns="91440" bIns="45720" rtlCol="0"/>
          <a:lstStyle/>
          <a:p>
            <a:pPr lvl="0" rtl="0"/>
            <a:r>
              <a:rPr lang="fr-FR" noProof="0"/>
              <a:t>Modifiez les styles du texte du masque</a:t>
            </a:r>
          </a:p>
          <a:p>
            <a:pPr lvl="1" rtl="0"/>
            <a:r>
              <a:rPr lang="fr-FR" noProof="0"/>
              <a:t>Deuxième niveau</a:t>
            </a:r>
          </a:p>
          <a:p>
            <a:pPr lvl="2" rtl="0"/>
            <a:r>
              <a:rPr lang="fr-FR" noProof="0"/>
              <a:t>Troisième niveau</a:t>
            </a:r>
          </a:p>
          <a:p>
            <a:pPr lvl="3" rtl="0"/>
            <a:r>
              <a:rPr lang="fr-FR" noProof="0"/>
              <a:t>Quatrième niveau</a:t>
            </a:r>
          </a:p>
          <a:p>
            <a:pPr lvl="4" rtl="0"/>
            <a:r>
              <a:rPr lang="fr-FR" noProof="0"/>
              <a:t>Cinquième niveau</a:t>
            </a:r>
          </a:p>
        </p:txBody>
      </p:sp>
      <p:sp>
        <p:nvSpPr>
          <p:cNvPr id="6" name="Espace réservé du pied de page 5"/>
          <p:cNvSpPr>
            <a:spLocks noGrp="1"/>
          </p:cNvSpPr>
          <p:nvPr>
            <p:ph type="ftr" sz="quarter" idx="4"/>
          </p:nvPr>
        </p:nvSpPr>
        <p:spPr>
          <a:xfrm>
            <a:off x="0" y="8685213"/>
            <a:ext cx="2971800" cy="458787"/>
          </a:xfrm>
          <a:prstGeom prst="rect">
            <a:avLst/>
          </a:prstGeom>
        </p:spPr>
        <p:txBody>
          <a:bodyPr vert="horz" lIns="91440" tIns="45720" rIns="91440" bIns="45720" rtlCol="0" anchor="b"/>
          <a:lstStyle>
            <a:lvl1pPr algn="l">
              <a:defRPr sz="1200"/>
            </a:lvl1pPr>
          </a:lstStyle>
          <a:p>
            <a:pPr rtl="0"/>
            <a:endParaRPr lang="fr-FR" noProof="0"/>
          </a:p>
        </p:txBody>
      </p:sp>
      <p:sp>
        <p:nvSpPr>
          <p:cNvPr id="7" name="Espace réservé du numéro de diapositive 6"/>
          <p:cNvSpPr>
            <a:spLocks noGrp="1"/>
          </p:cNvSpPr>
          <p:nvPr>
            <p:ph type="sldNum" sz="quarter" idx="5"/>
          </p:nvPr>
        </p:nvSpPr>
        <p:spPr>
          <a:xfrm>
            <a:off x="3884613" y="8685213"/>
            <a:ext cx="2971800" cy="458787"/>
          </a:xfrm>
          <a:prstGeom prst="rect">
            <a:avLst/>
          </a:prstGeom>
        </p:spPr>
        <p:txBody>
          <a:bodyPr vert="horz" lIns="91440" tIns="45720" rIns="91440" bIns="45720" rtlCol="0" anchor="b"/>
          <a:lstStyle>
            <a:lvl1pPr algn="r">
              <a:defRPr sz="1200"/>
            </a:lvl1pPr>
          </a:lstStyle>
          <a:p>
            <a:pPr rtl="0"/>
            <a:fld id="{5FD34AC2-3728-4A8B-B58F-6888FAEC3D20}" type="slidenum">
              <a:rPr lang="fr-FR" noProof="0" smtClean="0"/>
              <a:t>‹N°›</a:t>
            </a:fld>
            <a:endParaRPr lang="fr-FR" noProof="0"/>
          </a:p>
        </p:txBody>
      </p:sp>
    </p:spTree>
    <p:extLst>
      <p:ext uri="{BB962C8B-B14F-4D97-AF65-F5344CB8AC3E}">
        <p14:creationId xmlns:p14="http://schemas.microsoft.com/office/powerpoint/2010/main" val="1086178149"/>
      </p:ext>
    </p:extLst>
  </p:cSld>
  <p:clrMap bg1="lt1" tx1="dk1" bg2="lt2" tx2="dk2" accent1="accent1" accent2="accent2" accent3="accent3" accent4="accent4" accent5="accent5" accent6="accent6" hlink="hlink" folHlink="folHlink"/>
  <p:hf hdr="0" ftr="0" dt="0"/>
  <p:notesStyle>
    <a:lvl1pPr marL="0" algn="l" defTabSz="914400" rtl="0" eaLnBrk="1" latinLnBrk="0" hangingPunct="1">
      <a:defRPr sz="1200" kern="1200">
        <a:solidFill>
          <a:schemeClr val="tx1"/>
        </a:solidFill>
        <a:latin typeface="+mn-lt"/>
        <a:ea typeface="+mn-ea"/>
        <a:cs typeface="+mn-cs"/>
      </a:defRPr>
    </a:lvl1pPr>
    <a:lvl2pPr marL="457200" algn="l" defTabSz="914400" rtl="0" eaLnBrk="1" latinLnBrk="0" hangingPunct="1">
      <a:defRPr sz="1200" kern="1200">
        <a:solidFill>
          <a:schemeClr val="tx1"/>
        </a:solidFill>
        <a:latin typeface="+mn-lt"/>
        <a:ea typeface="+mn-ea"/>
        <a:cs typeface="+mn-cs"/>
      </a:defRPr>
    </a:lvl2pPr>
    <a:lvl3pPr marL="914400" algn="l" defTabSz="914400" rtl="0" eaLnBrk="1" latinLnBrk="0" hangingPunct="1">
      <a:defRPr sz="1200" kern="1200">
        <a:solidFill>
          <a:schemeClr val="tx1"/>
        </a:solidFill>
        <a:latin typeface="+mn-lt"/>
        <a:ea typeface="+mn-ea"/>
        <a:cs typeface="+mn-cs"/>
      </a:defRPr>
    </a:lvl3pPr>
    <a:lvl4pPr marL="1371600" algn="l" defTabSz="914400" rtl="0" eaLnBrk="1" latinLnBrk="0" hangingPunct="1">
      <a:defRPr sz="1200" kern="1200">
        <a:solidFill>
          <a:schemeClr val="tx1"/>
        </a:solidFill>
        <a:latin typeface="+mn-lt"/>
        <a:ea typeface="+mn-ea"/>
        <a:cs typeface="+mn-cs"/>
      </a:defRPr>
    </a:lvl4pPr>
    <a:lvl5pPr marL="1828800" algn="l" defTabSz="914400" rtl="0" eaLnBrk="1" latinLnBrk="0" hangingPunct="1">
      <a:defRPr sz="1200" kern="1200">
        <a:solidFill>
          <a:schemeClr val="tx1"/>
        </a:solidFill>
        <a:latin typeface="+mn-lt"/>
        <a:ea typeface="+mn-ea"/>
        <a:cs typeface="+mn-cs"/>
      </a:defRPr>
    </a:lvl5pPr>
    <a:lvl6pPr marL="2286000" algn="l" defTabSz="914400" rtl="0" eaLnBrk="1" latinLnBrk="0" hangingPunct="1">
      <a:defRPr sz="1200" kern="1200">
        <a:solidFill>
          <a:schemeClr val="tx1"/>
        </a:solidFill>
        <a:latin typeface="+mn-lt"/>
        <a:ea typeface="+mn-ea"/>
        <a:cs typeface="+mn-cs"/>
      </a:defRPr>
    </a:lvl6pPr>
    <a:lvl7pPr marL="2743200" algn="l" defTabSz="914400" rtl="0" eaLnBrk="1" latinLnBrk="0" hangingPunct="1">
      <a:defRPr sz="1200" kern="1200">
        <a:solidFill>
          <a:schemeClr val="tx1"/>
        </a:solidFill>
        <a:latin typeface="+mn-lt"/>
        <a:ea typeface="+mn-ea"/>
        <a:cs typeface="+mn-cs"/>
      </a:defRPr>
    </a:lvl7pPr>
    <a:lvl8pPr marL="3200400" algn="l" defTabSz="914400" rtl="0" eaLnBrk="1" latinLnBrk="0" hangingPunct="1">
      <a:defRPr sz="1200" kern="1200">
        <a:solidFill>
          <a:schemeClr val="tx1"/>
        </a:solidFill>
        <a:latin typeface="+mn-lt"/>
        <a:ea typeface="+mn-ea"/>
        <a:cs typeface="+mn-cs"/>
      </a:defRPr>
    </a:lvl8pPr>
    <a:lvl9pPr marL="3657600" algn="l" defTabSz="914400" rtl="0" eaLnBrk="1" latinLnBrk="0" hangingPunct="1">
      <a:defRPr sz="1200" kern="1200">
        <a:solidFill>
          <a:schemeClr val="tx1"/>
        </a:solidFill>
        <a:latin typeface="+mn-lt"/>
        <a:ea typeface="+mn-ea"/>
        <a:cs typeface="+mn-cs"/>
      </a:defRPr>
    </a:lvl9pPr>
  </p:notesStyle>
</p:notesMaster>
</file>

<file path=ppt/notesSlides/_rels/notesSlide1.xml.rels><?xml version="1.0" encoding="UTF-8" standalone="yes"?>
<Relationships xmlns="http://schemas.openxmlformats.org/package/2006/relationships"><Relationship Id="rId2" Type="http://schemas.openxmlformats.org/officeDocument/2006/relationships/slide" Target="../slides/slide3.xml"/><Relationship Id="rId1" Type="http://schemas.openxmlformats.org/officeDocument/2006/relationships/notesMaster" Target="../notesMasters/notesMaster1.xml"/></Relationships>
</file>

<file path=ppt/notesSlides/notesSlide1.xml><?xml version="1.0" encoding="utf-8"?>
<p:notes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2" name="Espace réservé de l’image des diapositives 1"/>
          <p:cNvSpPr>
            <a:spLocks noGrp="1" noRot="1" noChangeAspect="1"/>
          </p:cNvSpPr>
          <p:nvPr>
            <p:ph type="sldImg"/>
          </p:nvPr>
        </p:nvSpPr>
        <p:spPr/>
      </p:sp>
      <p:sp>
        <p:nvSpPr>
          <p:cNvPr id="3" name="Espace réservé des commentaires 2"/>
          <p:cNvSpPr>
            <a:spLocks noGrp="1"/>
          </p:cNvSpPr>
          <p:nvPr>
            <p:ph type="body" idx="1"/>
          </p:nvPr>
        </p:nvSpPr>
        <p:spPr/>
        <p:txBody>
          <a:bodyPr rtlCol="0"/>
          <a:lstStyle/>
          <a:p>
            <a:pPr rtl="0"/>
            <a:endParaRPr lang="fr-FR"/>
          </a:p>
        </p:txBody>
      </p:sp>
      <p:sp>
        <p:nvSpPr>
          <p:cNvPr id="4" name="Espace réservé du numéro de diapositive 3"/>
          <p:cNvSpPr>
            <a:spLocks noGrp="1"/>
          </p:cNvSpPr>
          <p:nvPr>
            <p:ph type="sldNum" sz="quarter" idx="10"/>
          </p:nvPr>
        </p:nvSpPr>
        <p:spPr/>
        <p:txBody>
          <a:bodyPr rtlCol="0"/>
          <a:lstStyle/>
          <a:p>
            <a:pPr rtl="0"/>
            <a:fld id="{5FD34AC2-3728-4A8B-B58F-6888FAEC3D20}" type="slidenum">
              <a:rPr lang="fr-FR" smtClean="0"/>
              <a:t>3</a:t>
            </a:fld>
            <a:endParaRPr lang="fr-FR"/>
          </a:p>
        </p:txBody>
      </p:sp>
    </p:spTree>
    <p:extLst>
      <p:ext uri="{BB962C8B-B14F-4D97-AF65-F5344CB8AC3E}">
        <p14:creationId xmlns:p14="http://schemas.microsoft.com/office/powerpoint/2010/main" val="261592967"/>
      </p:ext>
    </p:extLst>
  </p:cSld>
  <p:clrMapOvr>
    <a:masterClrMapping/>
  </p:clrMapOvr>
</p:notes>
</file>

<file path=ppt/slideLayouts/_rels/slideLayout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0.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1.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1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2.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3.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4.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5.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6.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7.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8.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_rels/slideLayout9.xml.rels><?xml version="1.0" encoding="UTF-8" standalone="yes"?>
<Relationships xmlns="http://schemas.openxmlformats.org/package/2006/relationships"><Relationship Id="rId1" Type="http://schemas.openxmlformats.org/officeDocument/2006/relationships/slideMaster" Target="../slideMasters/slideMaster1.xml"/></Relationships>
</file>

<file path=ppt/slideLayouts/slideLayout1.xml><?xml version="1.0" encoding="utf-8"?>
<p:sldLayout xmlns:a="http://schemas.openxmlformats.org/drawingml/2006/main" xmlns:r="http://schemas.openxmlformats.org/officeDocument/2006/relationships" xmlns:p="http://schemas.openxmlformats.org/presentationml/2006/main" type="title" preserve="1">
  <p:cSld name="Diapositive de titre">
    <p:spTree>
      <p:nvGrpSpPr>
        <p:cNvPr id="1" name=""/>
        <p:cNvGrpSpPr/>
        <p:nvPr/>
      </p:nvGrpSpPr>
      <p:grpSpPr>
        <a:xfrm>
          <a:off x="0" y="0"/>
          <a:ext cx="0" cy="0"/>
          <a:chOff x="0" y="0"/>
          <a:chExt cx="0" cy="0"/>
        </a:xfrm>
      </p:grpSpPr>
      <p:sp>
        <p:nvSpPr>
          <p:cNvPr id="2" name="Titre 1"/>
          <p:cNvSpPr>
            <a:spLocks noGrp="1"/>
          </p:cNvSpPr>
          <p:nvPr>
            <p:ph type="ctrTitle"/>
          </p:nvPr>
        </p:nvSpPr>
        <p:spPr>
          <a:xfrm>
            <a:off x="1524000" y="1122363"/>
            <a:ext cx="9144000" cy="2387600"/>
          </a:xfrm>
        </p:spPr>
        <p:txBody>
          <a:bodyPr rtlCol="0" anchor="b"/>
          <a:lstStyle>
            <a:lvl1pPr algn="ctr">
              <a:defRPr sz="6000"/>
            </a:lvl1pPr>
          </a:lstStyle>
          <a:p>
            <a:pPr rtl="0"/>
            <a:r>
              <a:rPr lang="fr-FR" noProof="0"/>
              <a:t>Modifiez le style du titre</a:t>
            </a:r>
          </a:p>
        </p:txBody>
      </p:sp>
      <p:sp>
        <p:nvSpPr>
          <p:cNvPr id="3" name="Sous-titre 2"/>
          <p:cNvSpPr>
            <a:spLocks noGrp="1"/>
          </p:cNvSpPr>
          <p:nvPr>
            <p:ph type="subTitle" idx="1"/>
          </p:nvPr>
        </p:nvSpPr>
        <p:spPr>
          <a:xfrm>
            <a:off x="1524000" y="3602038"/>
            <a:ext cx="9144000" cy="1655762"/>
          </a:xfrm>
        </p:spPr>
        <p:txBody>
          <a:bodyPr rtlCol="0"/>
          <a:lstStyle>
            <a:lvl1pPr marL="0" indent="0" algn="ctr">
              <a:buNone/>
              <a:defRPr sz="2400"/>
            </a:lvl1pPr>
            <a:lvl2pPr marL="457200" indent="0" algn="ctr">
              <a:buNone/>
              <a:defRPr sz="2000"/>
            </a:lvl2pPr>
            <a:lvl3pPr marL="914400" indent="0" algn="ctr">
              <a:buNone/>
              <a:defRPr sz="1800"/>
            </a:lvl3pPr>
            <a:lvl4pPr marL="1371600" indent="0" algn="ctr">
              <a:buNone/>
              <a:defRPr sz="1600"/>
            </a:lvl4pPr>
            <a:lvl5pPr marL="1828800" indent="0" algn="ctr">
              <a:buNone/>
              <a:defRPr sz="1600"/>
            </a:lvl5pPr>
            <a:lvl6pPr marL="2286000" indent="0" algn="ctr">
              <a:buNone/>
              <a:defRPr sz="1600"/>
            </a:lvl6pPr>
            <a:lvl7pPr marL="2743200" indent="0" algn="ctr">
              <a:buNone/>
              <a:defRPr sz="1600"/>
            </a:lvl7pPr>
            <a:lvl8pPr marL="3200400" indent="0" algn="ctr">
              <a:buNone/>
              <a:defRPr sz="1600"/>
            </a:lvl8pPr>
            <a:lvl9pPr marL="3657600" indent="0" algn="ctr">
              <a:buNone/>
              <a:defRPr sz="1600"/>
            </a:lvl9pPr>
          </a:lstStyle>
          <a:p>
            <a:pPr rtl="0"/>
            <a:r>
              <a:rPr lang="fr-FR" noProof="0"/>
              <a:t>Modifiez le style des sous-titres du masque</a:t>
            </a:r>
          </a:p>
        </p:txBody>
      </p:sp>
      <p:sp>
        <p:nvSpPr>
          <p:cNvPr id="4" name="Espace réservé de la date 3"/>
          <p:cNvSpPr>
            <a:spLocks noGrp="1"/>
          </p:cNvSpPr>
          <p:nvPr>
            <p:ph type="dt" sz="half" idx="10"/>
          </p:nvPr>
        </p:nvSpPr>
        <p:spPr/>
        <p:txBody>
          <a:bodyPr rtlCol="0"/>
          <a:lstStyle/>
          <a:p>
            <a:pPr rtl="0"/>
            <a:fld id="{3FCF0FF9-56C8-4C0A-B59C-9A7837770158}" type="datetime1">
              <a:rPr lang="fr-FR" noProof="0" smtClean="0"/>
              <a:t>22/07/2021</a:t>
            </a:fld>
            <a:endParaRPr lang="fr-FR" noProof="0"/>
          </a:p>
        </p:txBody>
      </p:sp>
      <p:sp>
        <p:nvSpPr>
          <p:cNvPr id="5" name="Espace réservé du pied de page 4"/>
          <p:cNvSpPr>
            <a:spLocks noGrp="1"/>
          </p:cNvSpPr>
          <p:nvPr>
            <p:ph type="ftr" sz="quarter" idx="11"/>
          </p:nvPr>
        </p:nvSpPr>
        <p:spPr/>
        <p:txBody>
          <a:bodyPr rtlCol="0"/>
          <a:lstStyle/>
          <a:p>
            <a:pPr rtl="0"/>
            <a:endParaRPr lang="fr-FR" noProof="0"/>
          </a:p>
        </p:txBody>
      </p:sp>
      <p:sp>
        <p:nvSpPr>
          <p:cNvPr id="6" name="Espace réservé du numéro de diapositive 5"/>
          <p:cNvSpPr>
            <a:spLocks noGrp="1"/>
          </p:cNvSpPr>
          <p:nvPr>
            <p:ph type="sldNum" sz="quarter" idx="12"/>
          </p:nvPr>
        </p:nvSpPr>
        <p:spPr/>
        <p:txBody>
          <a:bodyPr rtlCol="0"/>
          <a:lstStyle/>
          <a:p>
            <a:pPr rtl="0"/>
            <a:fld id="{A428E537-E56B-49CA-B596-52598082FBE8}" type="slidenum">
              <a:rPr lang="fr-FR" noProof="0" smtClean="0"/>
              <a:t>‹N°›</a:t>
            </a:fld>
            <a:endParaRPr lang="fr-FR" noProof="0"/>
          </a:p>
        </p:txBody>
      </p:sp>
    </p:spTree>
    <p:extLst>
      <p:ext uri="{BB962C8B-B14F-4D97-AF65-F5344CB8AC3E}">
        <p14:creationId xmlns:p14="http://schemas.microsoft.com/office/powerpoint/2010/main" val="2635058140"/>
      </p:ext>
    </p:extLst>
  </p:cSld>
  <p:clrMapOvr>
    <a:masterClrMapping/>
  </p:clrMapOvr>
</p:sldLayout>
</file>

<file path=ppt/slideLayouts/slideLayout10.xml><?xml version="1.0" encoding="utf-8"?>
<p:sldLayout xmlns:a="http://schemas.openxmlformats.org/drawingml/2006/main" xmlns:r="http://schemas.openxmlformats.org/officeDocument/2006/relationships" xmlns:p="http://schemas.openxmlformats.org/presentationml/2006/main" type="picTx" preserve="1">
  <p:cSld name="Image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839788" y="457200"/>
            <a:ext cx="3932237" cy="1600200"/>
          </a:xfrm>
        </p:spPr>
        <p:txBody>
          <a:bodyPr rtlCol="0" anchor="b"/>
          <a:lstStyle>
            <a:lvl1pPr>
              <a:defRPr sz="3200"/>
            </a:lvl1pPr>
          </a:lstStyle>
          <a:p>
            <a:pPr rtl="0"/>
            <a:r>
              <a:rPr lang="fr-FR" noProof="0"/>
              <a:t>Modifiez le style du titre</a:t>
            </a:r>
          </a:p>
        </p:txBody>
      </p:sp>
      <p:sp>
        <p:nvSpPr>
          <p:cNvPr id="3" name="Espace réservé d’image 2"/>
          <p:cNvSpPr>
            <a:spLocks noGrp="1" noChangeAspect="1"/>
          </p:cNvSpPr>
          <p:nvPr>
            <p:ph type="pic" idx="1" hasCustomPrompt="1"/>
          </p:nvPr>
        </p:nvSpPr>
        <p:spPr>
          <a:xfrm>
            <a:off x="5183188" y="987425"/>
            <a:ext cx="6172200" cy="4873625"/>
          </a:xfrm>
        </p:spPr>
        <p:txBody>
          <a:bodyPr rtlCol="0" anchor="t"/>
          <a:lstStyle>
            <a:lvl1pPr marL="0" indent="0">
              <a:buNone/>
              <a:defRPr sz="3200"/>
            </a:lvl1pPr>
            <a:lvl2pPr marL="457200" indent="0">
              <a:buNone/>
              <a:defRPr sz="2800"/>
            </a:lvl2pPr>
            <a:lvl3pPr marL="914400" indent="0">
              <a:buNone/>
              <a:defRPr sz="2400"/>
            </a:lvl3pPr>
            <a:lvl4pPr marL="1371600" indent="0">
              <a:buNone/>
              <a:defRPr sz="2000"/>
            </a:lvl4pPr>
            <a:lvl5pPr marL="1828800" indent="0">
              <a:buNone/>
              <a:defRPr sz="2000"/>
            </a:lvl5pPr>
            <a:lvl6pPr marL="2286000" indent="0">
              <a:buNone/>
              <a:defRPr sz="2000"/>
            </a:lvl6pPr>
            <a:lvl7pPr marL="2743200" indent="0">
              <a:buNone/>
              <a:defRPr sz="2000"/>
            </a:lvl7pPr>
            <a:lvl8pPr marL="3200400" indent="0">
              <a:buNone/>
              <a:defRPr sz="2000"/>
            </a:lvl8pPr>
            <a:lvl9pPr marL="3657600" indent="0">
              <a:buNone/>
              <a:defRPr sz="2000"/>
            </a:lvl9pPr>
          </a:lstStyle>
          <a:p>
            <a:pPr rtl="0"/>
            <a:r>
              <a:rPr lang="fr-FR" noProof="0"/>
              <a:t>Cliquez sur l’icône pour ajouter une image</a:t>
            </a:r>
          </a:p>
        </p:txBody>
      </p:sp>
      <p:sp>
        <p:nvSpPr>
          <p:cNvPr id="4" name="Espace réservé du texte 3"/>
          <p:cNvSpPr>
            <a:spLocks noGrp="1"/>
          </p:cNvSpPr>
          <p:nvPr>
            <p:ph type="body" sz="half" idx="2" hasCustomPrompt="1"/>
          </p:nvPr>
        </p:nvSpPr>
        <p:spPr>
          <a:xfrm>
            <a:off x="839788" y="2057400"/>
            <a:ext cx="3932237" cy="3811588"/>
          </a:xfrm>
        </p:spPr>
        <p:txBody>
          <a:bodyPr rtlCol="0"/>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rtl="0"/>
            <a:r>
              <a:rPr lang="fr-FR" noProof="0"/>
              <a:t>Modifiez les styles du texte du masque</a:t>
            </a:r>
          </a:p>
        </p:txBody>
      </p:sp>
      <p:sp>
        <p:nvSpPr>
          <p:cNvPr id="5" name="Espace réservé de la date 4"/>
          <p:cNvSpPr>
            <a:spLocks noGrp="1"/>
          </p:cNvSpPr>
          <p:nvPr>
            <p:ph type="dt" sz="half" idx="10"/>
          </p:nvPr>
        </p:nvSpPr>
        <p:spPr/>
        <p:txBody>
          <a:bodyPr rtlCol="0"/>
          <a:lstStyle/>
          <a:p>
            <a:pPr rtl="0"/>
            <a:fld id="{E380BF45-B887-493D-9F7C-C877444E3139}" type="datetime1">
              <a:rPr lang="fr-FR" noProof="0" smtClean="0"/>
              <a:t>22/07/2021</a:t>
            </a:fld>
            <a:endParaRPr lang="fr-FR" noProof="0"/>
          </a:p>
        </p:txBody>
      </p:sp>
      <p:sp>
        <p:nvSpPr>
          <p:cNvPr id="6" name="Espace réservé du pied de page 5"/>
          <p:cNvSpPr>
            <a:spLocks noGrp="1"/>
          </p:cNvSpPr>
          <p:nvPr>
            <p:ph type="ftr" sz="quarter" idx="11"/>
          </p:nvPr>
        </p:nvSpPr>
        <p:spPr/>
        <p:txBody>
          <a:bodyPr rtlCol="0"/>
          <a:lstStyle/>
          <a:p>
            <a:pPr rtl="0"/>
            <a:endParaRPr lang="fr-FR" noProof="0"/>
          </a:p>
        </p:txBody>
      </p:sp>
      <p:sp>
        <p:nvSpPr>
          <p:cNvPr id="7" name="Espace réservé du numéro de diapositive 6"/>
          <p:cNvSpPr>
            <a:spLocks noGrp="1"/>
          </p:cNvSpPr>
          <p:nvPr>
            <p:ph type="sldNum" sz="quarter" idx="12"/>
          </p:nvPr>
        </p:nvSpPr>
        <p:spPr/>
        <p:txBody>
          <a:bodyPr rtlCol="0"/>
          <a:lstStyle/>
          <a:p>
            <a:pPr rtl="0"/>
            <a:fld id="{A428E537-E56B-49CA-B596-52598082FBE8}" type="slidenum">
              <a:rPr lang="fr-FR" noProof="0" smtClean="0"/>
              <a:t>‹N°›</a:t>
            </a:fld>
            <a:endParaRPr lang="fr-FR" noProof="0"/>
          </a:p>
        </p:txBody>
      </p:sp>
    </p:spTree>
    <p:extLst>
      <p:ext uri="{BB962C8B-B14F-4D97-AF65-F5344CB8AC3E}">
        <p14:creationId xmlns:p14="http://schemas.microsoft.com/office/powerpoint/2010/main" val="2779547073"/>
      </p:ext>
    </p:extLst>
  </p:cSld>
  <p:clrMapOvr>
    <a:masterClrMapping/>
  </p:clrMapOvr>
</p:sldLayout>
</file>

<file path=ppt/slideLayouts/slideLayout11.xml><?xml version="1.0" encoding="utf-8"?>
<p:sldLayout xmlns:a="http://schemas.openxmlformats.org/drawingml/2006/main" xmlns:r="http://schemas.openxmlformats.org/officeDocument/2006/relationships" xmlns:p="http://schemas.openxmlformats.org/presentationml/2006/main" type="vertTx" preserve="1">
  <p:cSld name="Titre et texte vertical">
    <p:spTree>
      <p:nvGrpSpPr>
        <p:cNvPr id="1" name=""/>
        <p:cNvGrpSpPr/>
        <p:nvPr/>
      </p:nvGrpSpPr>
      <p:grpSpPr>
        <a:xfrm>
          <a:off x="0" y="0"/>
          <a:ext cx="0" cy="0"/>
          <a:chOff x="0" y="0"/>
          <a:chExt cx="0" cy="0"/>
        </a:xfrm>
      </p:grpSpPr>
      <p:sp>
        <p:nvSpPr>
          <p:cNvPr id="2" name="Titre 1"/>
          <p:cNvSpPr>
            <a:spLocks noGrp="1"/>
          </p:cNvSpPr>
          <p:nvPr>
            <p:ph type="title"/>
          </p:nvPr>
        </p:nvSpPr>
        <p:spPr/>
        <p:txBody>
          <a:bodyPr rtlCol="0"/>
          <a:lstStyle/>
          <a:p>
            <a:pPr rtl="0"/>
            <a:r>
              <a:rPr lang="fr-FR" noProof="0"/>
              <a:t>Modifiez le style du titre</a:t>
            </a:r>
          </a:p>
        </p:txBody>
      </p:sp>
      <p:sp>
        <p:nvSpPr>
          <p:cNvPr id="3" name="Espace réservé du texte vertical 2"/>
          <p:cNvSpPr>
            <a:spLocks noGrp="1"/>
          </p:cNvSpPr>
          <p:nvPr>
            <p:ph type="body" orient="vert" idx="1" hasCustomPrompt="1"/>
          </p:nvPr>
        </p:nvSpPr>
        <p:spPr/>
        <p:txBody>
          <a:bodyPr vert="eaVert" rtlCol="0"/>
          <a:lstStyle/>
          <a:p>
            <a:pPr lvl="0" rtl="0"/>
            <a:r>
              <a:rPr lang="fr-FR" noProof="0"/>
              <a:t>Modifiez les styles du texte du masque</a:t>
            </a:r>
          </a:p>
          <a:p>
            <a:pPr lvl="1" rtl="0"/>
            <a:r>
              <a:rPr lang="fr-FR" noProof="0"/>
              <a:t>Deuxième niveau</a:t>
            </a:r>
          </a:p>
          <a:p>
            <a:pPr lvl="2" rtl="0"/>
            <a:r>
              <a:rPr lang="fr-FR" noProof="0"/>
              <a:t>Troisième niveau</a:t>
            </a:r>
          </a:p>
          <a:p>
            <a:pPr lvl="3" rtl="0"/>
            <a:r>
              <a:rPr lang="fr-FR" noProof="0"/>
              <a:t>Quatrième niveau</a:t>
            </a:r>
          </a:p>
          <a:p>
            <a:pPr lvl="4" rtl="0"/>
            <a:r>
              <a:rPr lang="fr-FR" noProof="0"/>
              <a:t>Cinquième niveau</a:t>
            </a:r>
          </a:p>
        </p:txBody>
      </p:sp>
      <p:sp>
        <p:nvSpPr>
          <p:cNvPr id="4" name="Espace réservé de la date 3"/>
          <p:cNvSpPr>
            <a:spLocks noGrp="1"/>
          </p:cNvSpPr>
          <p:nvPr>
            <p:ph type="dt" sz="half" idx="10"/>
          </p:nvPr>
        </p:nvSpPr>
        <p:spPr/>
        <p:txBody>
          <a:bodyPr rtlCol="0"/>
          <a:lstStyle/>
          <a:p>
            <a:pPr rtl="0"/>
            <a:fld id="{434B759B-E26A-4C51-8A81-1C413A6011AD}" type="datetime1">
              <a:rPr lang="fr-FR" noProof="0" smtClean="0"/>
              <a:t>22/07/2021</a:t>
            </a:fld>
            <a:endParaRPr lang="fr-FR" noProof="0"/>
          </a:p>
        </p:txBody>
      </p:sp>
      <p:sp>
        <p:nvSpPr>
          <p:cNvPr id="5" name="Espace réservé du pied de page 4"/>
          <p:cNvSpPr>
            <a:spLocks noGrp="1"/>
          </p:cNvSpPr>
          <p:nvPr>
            <p:ph type="ftr" sz="quarter" idx="11"/>
          </p:nvPr>
        </p:nvSpPr>
        <p:spPr/>
        <p:txBody>
          <a:bodyPr rtlCol="0"/>
          <a:lstStyle/>
          <a:p>
            <a:pPr rtl="0"/>
            <a:endParaRPr lang="fr-FR" noProof="0"/>
          </a:p>
        </p:txBody>
      </p:sp>
      <p:sp>
        <p:nvSpPr>
          <p:cNvPr id="6" name="Espace réservé du numéro de diapositive 5"/>
          <p:cNvSpPr>
            <a:spLocks noGrp="1"/>
          </p:cNvSpPr>
          <p:nvPr>
            <p:ph type="sldNum" sz="quarter" idx="12"/>
          </p:nvPr>
        </p:nvSpPr>
        <p:spPr/>
        <p:txBody>
          <a:bodyPr rtlCol="0"/>
          <a:lstStyle/>
          <a:p>
            <a:pPr rtl="0"/>
            <a:fld id="{A428E537-E56B-49CA-B596-52598082FBE8}" type="slidenum">
              <a:rPr lang="fr-FR" noProof="0" smtClean="0"/>
              <a:t>‹N°›</a:t>
            </a:fld>
            <a:endParaRPr lang="fr-FR" noProof="0"/>
          </a:p>
        </p:txBody>
      </p:sp>
    </p:spTree>
    <p:extLst>
      <p:ext uri="{BB962C8B-B14F-4D97-AF65-F5344CB8AC3E}">
        <p14:creationId xmlns:p14="http://schemas.microsoft.com/office/powerpoint/2010/main" val="439420287"/>
      </p:ext>
    </p:extLst>
  </p:cSld>
  <p:clrMapOvr>
    <a:masterClrMapping/>
  </p:clrMapOvr>
</p:sldLayout>
</file>

<file path=ppt/slideLayouts/slideLayout12.xml><?xml version="1.0" encoding="utf-8"?>
<p:sldLayout xmlns:a="http://schemas.openxmlformats.org/drawingml/2006/main" xmlns:r="http://schemas.openxmlformats.org/officeDocument/2006/relationships" xmlns:p="http://schemas.openxmlformats.org/presentationml/2006/main" type="vertTitleAndTx" preserve="1">
  <p:cSld name="Titre vertical et texte">
    <p:spTree>
      <p:nvGrpSpPr>
        <p:cNvPr id="1" name=""/>
        <p:cNvGrpSpPr/>
        <p:nvPr/>
      </p:nvGrpSpPr>
      <p:grpSpPr>
        <a:xfrm>
          <a:off x="0" y="0"/>
          <a:ext cx="0" cy="0"/>
          <a:chOff x="0" y="0"/>
          <a:chExt cx="0" cy="0"/>
        </a:xfrm>
      </p:grpSpPr>
      <p:sp>
        <p:nvSpPr>
          <p:cNvPr id="2" name="Titre vertical 1"/>
          <p:cNvSpPr>
            <a:spLocks noGrp="1"/>
          </p:cNvSpPr>
          <p:nvPr>
            <p:ph type="title" orient="vert"/>
          </p:nvPr>
        </p:nvSpPr>
        <p:spPr>
          <a:xfrm>
            <a:off x="8724900" y="365125"/>
            <a:ext cx="2628900" cy="5811838"/>
          </a:xfrm>
        </p:spPr>
        <p:txBody>
          <a:bodyPr vert="eaVert" rtlCol="0"/>
          <a:lstStyle/>
          <a:p>
            <a:pPr rtl="0"/>
            <a:r>
              <a:rPr lang="fr-FR" noProof="0"/>
              <a:t>Modifiez le style du titre</a:t>
            </a:r>
          </a:p>
        </p:txBody>
      </p:sp>
      <p:sp>
        <p:nvSpPr>
          <p:cNvPr id="3" name="Espace réservé du texte vertical 2"/>
          <p:cNvSpPr>
            <a:spLocks noGrp="1"/>
          </p:cNvSpPr>
          <p:nvPr>
            <p:ph type="body" orient="vert" idx="1" hasCustomPrompt="1"/>
          </p:nvPr>
        </p:nvSpPr>
        <p:spPr>
          <a:xfrm>
            <a:off x="838200" y="365125"/>
            <a:ext cx="7734300" cy="5811838"/>
          </a:xfrm>
        </p:spPr>
        <p:txBody>
          <a:bodyPr vert="eaVert" rtlCol="0"/>
          <a:lstStyle/>
          <a:p>
            <a:pPr lvl="0" rtl="0"/>
            <a:r>
              <a:rPr lang="fr-FR" noProof="0"/>
              <a:t>Modifiez les styles du texte du masque</a:t>
            </a:r>
          </a:p>
          <a:p>
            <a:pPr lvl="1" rtl="0"/>
            <a:r>
              <a:rPr lang="fr-FR" noProof="0"/>
              <a:t>Deuxième niveau</a:t>
            </a:r>
          </a:p>
          <a:p>
            <a:pPr lvl="2" rtl="0"/>
            <a:r>
              <a:rPr lang="fr-FR" noProof="0"/>
              <a:t>Troisième niveau</a:t>
            </a:r>
          </a:p>
          <a:p>
            <a:pPr lvl="3" rtl="0"/>
            <a:r>
              <a:rPr lang="fr-FR" noProof="0"/>
              <a:t>Quatrième niveau</a:t>
            </a:r>
          </a:p>
          <a:p>
            <a:pPr lvl="4" rtl="0"/>
            <a:r>
              <a:rPr lang="fr-FR" noProof="0"/>
              <a:t>Cinquième niveau</a:t>
            </a:r>
          </a:p>
        </p:txBody>
      </p:sp>
      <p:sp>
        <p:nvSpPr>
          <p:cNvPr id="4" name="Espace réservé de la date 3"/>
          <p:cNvSpPr>
            <a:spLocks noGrp="1"/>
          </p:cNvSpPr>
          <p:nvPr>
            <p:ph type="dt" sz="half" idx="10"/>
          </p:nvPr>
        </p:nvSpPr>
        <p:spPr/>
        <p:txBody>
          <a:bodyPr rtlCol="0"/>
          <a:lstStyle/>
          <a:p>
            <a:pPr rtl="0"/>
            <a:fld id="{E0D69AB9-FB7A-4AB1-BBEF-4C1017CA76AA}" type="datetime1">
              <a:rPr lang="fr-FR" noProof="0" smtClean="0"/>
              <a:t>22/07/2021</a:t>
            </a:fld>
            <a:endParaRPr lang="fr-FR" noProof="0"/>
          </a:p>
        </p:txBody>
      </p:sp>
      <p:sp>
        <p:nvSpPr>
          <p:cNvPr id="5" name="Espace réservé du pied de page 4"/>
          <p:cNvSpPr>
            <a:spLocks noGrp="1"/>
          </p:cNvSpPr>
          <p:nvPr>
            <p:ph type="ftr" sz="quarter" idx="11"/>
          </p:nvPr>
        </p:nvSpPr>
        <p:spPr/>
        <p:txBody>
          <a:bodyPr rtlCol="0"/>
          <a:lstStyle/>
          <a:p>
            <a:pPr rtl="0"/>
            <a:endParaRPr lang="fr-FR" noProof="0"/>
          </a:p>
        </p:txBody>
      </p:sp>
      <p:sp>
        <p:nvSpPr>
          <p:cNvPr id="6" name="Espace réservé du numéro de diapositive 5"/>
          <p:cNvSpPr>
            <a:spLocks noGrp="1"/>
          </p:cNvSpPr>
          <p:nvPr>
            <p:ph type="sldNum" sz="quarter" idx="12"/>
          </p:nvPr>
        </p:nvSpPr>
        <p:spPr/>
        <p:txBody>
          <a:bodyPr rtlCol="0"/>
          <a:lstStyle/>
          <a:p>
            <a:pPr rtl="0"/>
            <a:fld id="{A428E537-E56B-49CA-B596-52598082FBE8}" type="slidenum">
              <a:rPr lang="fr-FR" noProof="0" smtClean="0"/>
              <a:t>‹N°›</a:t>
            </a:fld>
            <a:endParaRPr lang="fr-FR" noProof="0"/>
          </a:p>
        </p:txBody>
      </p:sp>
    </p:spTree>
    <p:extLst>
      <p:ext uri="{BB962C8B-B14F-4D97-AF65-F5344CB8AC3E}">
        <p14:creationId xmlns:p14="http://schemas.microsoft.com/office/powerpoint/2010/main" val="3032131599"/>
      </p:ext>
    </p:extLst>
  </p:cSld>
  <p:clrMapOvr>
    <a:masterClrMapping/>
  </p:clrMapOvr>
</p:sldLayout>
</file>

<file path=ppt/slideLayouts/slideLayout2.xml><?xml version="1.0" encoding="utf-8"?>
<p:sldLayout xmlns:a="http://schemas.openxmlformats.org/drawingml/2006/main" xmlns:r="http://schemas.openxmlformats.org/officeDocument/2006/relationships" xmlns:p="http://schemas.openxmlformats.org/presentationml/2006/main" type="obj" preserve="1">
  <p:cSld name="Titre et contenu">
    <p:spTree>
      <p:nvGrpSpPr>
        <p:cNvPr id="1" name=""/>
        <p:cNvGrpSpPr/>
        <p:nvPr/>
      </p:nvGrpSpPr>
      <p:grpSpPr>
        <a:xfrm>
          <a:off x="0" y="0"/>
          <a:ext cx="0" cy="0"/>
          <a:chOff x="0" y="0"/>
          <a:chExt cx="0" cy="0"/>
        </a:xfrm>
      </p:grpSpPr>
      <p:sp>
        <p:nvSpPr>
          <p:cNvPr id="2" name="Titre 1"/>
          <p:cNvSpPr>
            <a:spLocks noGrp="1"/>
          </p:cNvSpPr>
          <p:nvPr>
            <p:ph type="title"/>
          </p:nvPr>
        </p:nvSpPr>
        <p:spPr/>
        <p:txBody>
          <a:bodyPr rtlCol="0"/>
          <a:lstStyle/>
          <a:p>
            <a:pPr rtl="0"/>
            <a:r>
              <a:rPr lang="fr-FR" noProof="0"/>
              <a:t>Modifiez le style du titre</a:t>
            </a:r>
          </a:p>
        </p:txBody>
      </p:sp>
      <p:sp>
        <p:nvSpPr>
          <p:cNvPr id="3" name="Espace réservé du contenu 2"/>
          <p:cNvSpPr>
            <a:spLocks noGrp="1"/>
          </p:cNvSpPr>
          <p:nvPr>
            <p:ph idx="1" hasCustomPrompt="1"/>
          </p:nvPr>
        </p:nvSpPr>
        <p:spPr/>
        <p:txBody>
          <a:bodyPr rtlCol="0"/>
          <a:lstStyle/>
          <a:p>
            <a:pPr lvl="0" rtl="0"/>
            <a:r>
              <a:rPr lang="fr-FR" noProof="0"/>
              <a:t>Modifiez les styles du texte du masque</a:t>
            </a:r>
          </a:p>
          <a:p>
            <a:pPr lvl="1" rtl="0"/>
            <a:r>
              <a:rPr lang="fr-FR" noProof="0"/>
              <a:t>Deuxième niveau</a:t>
            </a:r>
          </a:p>
          <a:p>
            <a:pPr lvl="2" rtl="0"/>
            <a:r>
              <a:rPr lang="fr-FR" noProof="0"/>
              <a:t>Troisième niveau</a:t>
            </a:r>
          </a:p>
          <a:p>
            <a:pPr lvl="3" rtl="0"/>
            <a:r>
              <a:rPr lang="fr-FR" noProof="0"/>
              <a:t>Quatrième niveau</a:t>
            </a:r>
          </a:p>
          <a:p>
            <a:pPr lvl="4" rtl="0"/>
            <a:r>
              <a:rPr lang="fr-FR" noProof="0"/>
              <a:t>Cinquième niveau</a:t>
            </a:r>
          </a:p>
        </p:txBody>
      </p:sp>
      <p:sp>
        <p:nvSpPr>
          <p:cNvPr id="4" name="Espace réservé de la date 3"/>
          <p:cNvSpPr>
            <a:spLocks noGrp="1"/>
          </p:cNvSpPr>
          <p:nvPr>
            <p:ph type="dt" sz="half" idx="10"/>
          </p:nvPr>
        </p:nvSpPr>
        <p:spPr/>
        <p:txBody>
          <a:bodyPr rtlCol="0"/>
          <a:lstStyle/>
          <a:p>
            <a:pPr rtl="0"/>
            <a:fld id="{D7F87D21-5CE4-4145-AC06-A18922C5DB75}" type="datetime1">
              <a:rPr lang="fr-FR" noProof="0" smtClean="0"/>
              <a:t>22/07/2021</a:t>
            </a:fld>
            <a:endParaRPr lang="fr-FR" noProof="0"/>
          </a:p>
        </p:txBody>
      </p:sp>
      <p:sp>
        <p:nvSpPr>
          <p:cNvPr id="5" name="Espace réservé du pied de page 4"/>
          <p:cNvSpPr>
            <a:spLocks noGrp="1"/>
          </p:cNvSpPr>
          <p:nvPr>
            <p:ph type="ftr" sz="quarter" idx="11"/>
          </p:nvPr>
        </p:nvSpPr>
        <p:spPr/>
        <p:txBody>
          <a:bodyPr rtlCol="0"/>
          <a:lstStyle/>
          <a:p>
            <a:pPr rtl="0"/>
            <a:endParaRPr lang="fr-FR" noProof="0"/>
          </a:p>
        </p:txBody>
      </p:sp>
      <p:sp>
        <p:nvSpPr>
          <p:cNvPr id="6" name="Espace réservé du numéro de diapositive 5"/>
          <p:cNvSpPr>
            <a:spLocks noGrp="1"/>
          </p:cNvSpPr>
          <p:nvPr>
            <p:ph type="sldNum" sz="quarter" idx="12"/>
          </p:nvPr>
        </p:nvSpPr>
        <p:spPr/>
        <p:txBody>
          <a:bodyPr rtlCol="0"/>
          <a:lstStyle/>
          <a:p>
            <a:pPr rtl="0"/>
            <a:fld id="{A428E537-E56B-49CA-B596-52598082FBE8}" type="slidenum">
              <a:rPr lang="fr-FR" noProof="0" smtClean="0"/>
              <a:t>‹N°›</a:t>
            </a:fld>
            <a:endParaRPr lang="fr-FR" noProof="0"/>
          </a:p>
        </p:txBody>
      </p:sp>
    </p:spTree>
    <p:extLst>
      <p:ext uri="{BB962C8B-B14F-4D97-AF65-F5344CB8AC3E}">
        <p14:creationId xmlns:p14="http://schemas.microsoft.com/office/powerpoint/2010/main" val="3302397858"/>
      </p:ext>
    </p:extLst>
  </p:cSld>
  <p:clrMapOvr>
    <a:masterClrMapping/>
  </p:clrMapOvr>
</p:sldLayout>
</file>

<file path=ppt/slideLayouts/slideLayout3.xml><?xml version="1.0" encoding="utf-8"?>
<p:sldLayout xmlns:a="http://schemas.openxmlformats.org/drawingml/2006/main" xmlns:r="http://schemas.openxmlformats.org/officeDocument/2006/relationships" xmlns:p="http://schemas.openxmlformats.org/presentationml/2006/main" type="secHead" preserve="1">
  <p:cSld name="En-tête de section">
    <p:spTree>
      <p:nvGrpSpPr>
        <p:cNvPr id="1" name=""/>
        <p:cNvGrpSpPr/>
        <p:nvPr/>
      </p:nvGrpSpPr>
      <p:grpSpPr>
        <a:xfrm>
          <a:off x="0" y="0"/>
          <a:ext cx="0" cy="0"/>
          <a:chOff x="0" y="0"/>
          <a:chExt cx="0" cy="0"/>
        </a:xfrm>
      </p:grpSpPr>
      <p:sp>
        <p:nvSpPr>
          <p:cNvPr id="2" name="Titre 1"/>
          <p:cNvSpPr>
            <a:spLocks noGrp="1"/>
          </p:cNvSpPr>
          <p:nvPr>
            <p:ph type="title"/>
          </p:nvPr>
        </p:nvSpPr>
        <p:spPr>
          <a:xfrm>
            <a:off x="831850" y="1709738"/>
            <a:ext cx="10515600" cy="2852737"/>
          </a:xfrm>
        </p:spPr>
        <p:txBody>
          <a:bodyPr rtlCol="0" anchor="b"/>
          <a:lstStyle>
            <a:lvl1pPr>
              <a:defRPr sz="6000"/>
            </a:lvl1pPr>
          </a:lstStyle>
          <a:p>
            <a:pPr rtl="0"/>
            <a:r>
              <a:rPr lang="fr-FR" noProof="0"/>
              <a:t>Modifiez le style du titre</a:t>
            </a:r>
          </a:p>
        </p:txBody>
      </p:sp>
      <p:sp>
        <p:nvSpPr>
          <p:cNvPr id="3" name="Espace réservé du texte 2"/>
          <p:cNvSpPr>
            <a:spLocks noGrp="1"/>
          </p:cNvSpPr>
          <p:nvPr>
            <p:ph type="body" idx="1" hasCustomPrompt="1"/>
          </p:nvPr>
        </p:nvSpPr>
        <p:spPr>
          <a:xfrm>
            <a:off x="831850" y="4589463"/>
            <a:ext cx="10515600" cy="1500187"/>
          </a:xfrm>
        </p:spPr>
        <p:txBody>
          <a:bodyPr rtlCol="0"/>
          <a:lstStyle>
            <a:lvl1pPr marL="0" indent="0">
              <a:buNone/>
              <a:defRPr sz="2400">
                <a:solidFill>
                  <a:schemeClr val="tx1">
                    <a:tint val="75000"/>
                  </a:schemeClr>
                </a:solidFill>
              </a:defRPr>
            </a:lvl1pPr>
            <a:lvl2pPr marL="457200" indent="0">
              <a:buNone/>
              <a:defRPr sz="2000">
                <a:solidFill>
                  <a:schemeClr val="tx1">
                    <a:tint val="75000"/>
                  </a:schemeClr>
                </a:solidFill>
              </a:defRPr>
            </a:lvl2pPr>
            <a:lvl3pPr marL="914400" indent="0">
              <a:buNone/>
              <a:defRPr sz="1800">
                <a:solidFill>
                  <a:schemeClr val="tx1">
                    <a:tint val="75000"/>
                  </a:schemeClr>
                </a:solidFill>
              </a:defRPr>
            </a:lvl3pPr>
            <a:lvl4pPr marL="1371600" indent="0">
              <a:buNone/>
              <a:defRPr sz="1600">
                <a:solidFill>
                  <a:schemeClr val="tx1">
                    <a:tint val="75000"/>
                  </a:schemeClr>
                </a:solidFill>
              </a:defRPr>
            </a:lvl4pPr>
            <a:lvl5pPr marL="1828800" indent="0">
              <a:buNone/>
              <a:defRPr sz="1600">
                <a:solidFill>
                  <a:schemeClr val="tx1">
                    <a:tint val="75000"/>
                  </a:schemeClr>
                </a:solidFill>
              </a:defRPr>
            </a:lvl5pPr>
            <a:lvl6pPr marL="2286000" indent="0">
              <a:buNone/>
              <a:defRPr sz="1600">
                <a:solidFill>
                  <a:schemeClr val="tx1">
                    <a:tint val="75000"/>
                  </a:schemeClr>
                </a:solidFill>
              </a:defRPr>
            </a:lvl6pPr>
            <a:lvl7pPr marL="2743200" indent="0">
              <a:buNone/>
              <a:defRPr sz="1600">
                <a:solidFill>
                  <a:schemeClr val="tx1">
                    <a:tint val="75000"/>
                  </a:schemeClr>
                </a:solidFill>
              </a:defRPr>
            </a:lvl7pPr>
            <a:lvl8pPr marL="3200400" indent="0">
              <a:buNone/>
              <a:defRPr sz="1600">
                <a:solidFill>
                  <a:schemeClr val="tx1">
                    <a:tint val="75000"/>
                  </a:schemeClr>
                </a:solidFill>
              </a:defRPr>
            </a:lvl8pPr>
            <a:lvl9pPr marL="3657600" indent="0">
              <a:buNone/>
              <a:defRPr sz="1600">
                <a:solidFill>
                  <a:schemeClr val="tx1">
                    <a:tint val="75000"/>
                  </a:schemeClr>
                </a:solidFill>
              </a:defRPr>
            </a:lvl9pPr>
          </a:lstStyle>
          <a:p>
            <a:pPr lvl="0" rtl="0"/>
            <a:r>
              <a:rPr lang="fr-FR" noProof="0"/>
              <a:t>Modifiez les styles du texte du masque</a:t>
            </a:r>
          </a:p>
        </p:txBody>
      </p:sp>
      <p:sp>
        <p:nvSpPr>
          <p:cNvPr id="4" name="Espace réservé de la date 3"/>
          <p:cNvSpPr>
            <a:spLocks noGrp="1"/>
          </p:cNvSpPr>
          <p:nvPr>
            <p:ph type="dt" sz="half" idx="10"/>
          </p:nvPr>
        </p:nvSpPr>
        <p:spPr/>
        <p:txBody>
          <a:bodyPr rtlCol="0"/>
          <a:lstStyle/>
          <a:p>
            <a:pPr rtl="0"/>
            <a:fld id="{02B6EAB2-2A88-432A-8B22-0188C9C30512}" type="datetime1">
              <a:rPr lang="fr-FR" noProof="0" smtClean="0"/>
              <a:t>22/07/2021</a:t>
            </a:fld>
            <a:endParaRPr lang="fr-FR" noProof="0"/>
          </a:p>
        </p:txBody>
      </p:sp>
      <p:sp>
        <p:nvSpPr>
          <p:cNvPr id="5" name="Espace réservé du pied de page 4"/>
          <p:cNvSpPr>
            <a:spLocks noGrp="1"/>
          </p:cNvSpPr>
          <p:nvPr>
            <p:ph type="ftr" sz="quarter" idx="11"/>
          </p:nvPr>
        </p:nvSpPr>
        <p:spPr/>
        <p:txBody>
          <a:bodyPr rtlCol="0"/>
          <a:lstStyle/>
          <a:p>
            <a:pPr rtl="0"/>
            <a:endParaRPr lang="fr-FR" noProof="0"/>
          </a:p>
        </p:txBody>
      </p:sp>
      <p:sp>
        <p:nvSpPr>
          <p:cNvPr id="6" name="Espace réservé du numéro de diapositive 5"/>
          <p:cNvSpPr>
            <a:spLocks noGrp="1"/>
          </p:cNvSpPr>
          <p:nvPr>
            <p:ph type="sldNum" sz="quarter" idx="12"/>
          </p:nvPr>
        </p:nvSpPr>
        <p:spPr/>
        <p:txBody>
          <a:bodyPr rtlCol="0"/>
          <a:lstStyle/>
          <a:p>
            <a:pPr rtl="0"/>
            <a:fld id="{A428E537-E56B-49CA-B596-52598082FBE8}" type="slidenum">
              <a:rPr lang="fr-FR" noProof="0" smtClean="0"/>
              <a:t>‹N°›</a:t>
            </a:fld>
            <a:endParaRPr lang="fr-FR" noProof="0"/>
          </a:p>
        </p:txBody>
      </p:sp>
    </p:spTree>
    <p:extLst>
      <p:ext uri="{BB962C8B-B14F-4D97-AF65-F5344CB8AC3E}">
        <p14:creationId xmlns:p14="http://schemas.microsoft.com/office/powerpoint/2010/main" val="1662068066"/>
      </p:ext>
    </p:extLst>
  </p:cSld>
  <p:clrMapOvr>
    <a:masterClrMapping/>
  </p:clrMapOvr>
</p:sldLayout>
</file>

<file path=ppt/slideLayouts/slideLayout4.xml><?xml version="1.0" encoding="utf-8"?>
<p:sldLayout xmlns:a="http://schemas.openxmlformats.org/drawingml/2006/main" xmlns:r="http://schemas.openxmlformats.org/officeDocument/2006/relationships" xmlns:p="http://schemas.openxmlformats.org/presentationml/2006/main" type="twoObj" preserve="1">
  <p:cSld name="Deux contenus">
    <p:spTree>
      <p:nvGrpSpPr>
        <p:cNvPr id="1" name=""/>
        <p:cNvGrpSpPr/>
        <p:nvPr/>
      </p:nvGrpSpPr>
      <p:grpSpPr>
        <a:xfrm>
          <a:off x="0" y="0"/>
          <a:ext cx="0" cy="0"/>
          <a:chOff x="0" y="0"/>
          <a:chExt cx="0" cy="0"/>
        </a:xfrm>
      </p:grpSpPr>
      <p:sp>
        <p:nvSpPr>
          <p:cNvPr id="2" name="Titre 1"/>
          <p:cNvSpPr>
            <a:spLocks noGrp="1"/>
          </p:cNvSpPr>
          <p:nvPr>
            <p:ph type="title"/>
          </p:nvPr>
        </p:nvSpPr>
        <p:spPr/>
        <p:txBody>
          <a:bodyPr rtlCol="0"/>
          <a:lstStyle/>
          <a:p>
            <a:pPr rtl="0"/>
            <a:r>
              <a:rPr lang="fr-FR" noProof="0"/>
              <a:t>Modifiez le style du titre</a:t>
            </a:r>
          </a:p>
        </p:txBody>
      </p:sp>
      <p:sp>
        <p:nvSpPr>
          <p:cNvPr id="3" name="Espace réservé du contenu 2"/>
          <p:cNvSpPr>
            <a:spLocks noGrp="1"/>
          </p:cNvSpPr>
          <p:nvPr>
            <p:ph sz="half" idx="1" hasCustomPrompt="1"/>
          </p:nvPr>
        </p:nvSpPr>
        <p:spPr>
          <a:xfrm>
            <a:off x="838200" y="1825625"/>
            <a:ext cx="5181600" cy="4351338"/>
          </a:xfrm>
        </p:spPr>
        <p:txBody>
          <a:bodyPr rtlCol="0"/>
          <a:lstStyle/>
          <a:p>
            <a:pPr lvl="0" rtl="0"/>
            <a:r>
              <a:rPr lang="fr-FR" noProof="0"/>
              <a:t>Modifiez les styles du texte du masque</a:t>
            </a:r>
          </a:p>
          <a:p>
            <a:pPr lvl="1" rtl="0"/>
            <a:r>
              <a:rPr lang="fr-FR" noProof="0"/>
              <a:t>Deuxième niveau</a:t>
            </a:r>
          </a:p>
          <a:p>
            <a:pPr lvl="2" rtl="0"/>
            <a:r>
              <a:rPr lang="fr-FR" noProof="0"/>
              <a:t>Troisième niveau</a:t>
            </a:r>
          </a:p>
          <a:p>
            <a:pPr lvl="3" rtl="0"/>
            <a:r>
              <a:rPr lang="fr-FR" noProof="0"/>
              <a:t>Quatrième niveau</a:t>
            </a:r>
          </a:p>
          <a:p>
            <a:pPr lvl="4" rtl="0"/>
            <a:r>
              <a:rPr lang="fr-FR" noProof="0"/>
              <a:t>Cinquième niveau</a:t>
            </a:r>
          </a:p>
        </p:txBody>
      </p:sp>
      <p:sp>
        <p:nvSpPr>
          <p:cNvPr id="4" name="Espace réservé du contenu 3"/>
          <p:cNvSpPr>
            <a:spLocks noGrp="1"/>
          </p:cNvSpPr>
          <p:nvPr>
            <p:ph sz="half" idx="2" hasCustomPrompt="1"/>
          </p:nvPr>
        </p:nvSpPr>
        <p:spPr>
          <a:xfrm>
            <a:off x="6172200" y="1825625"/>
            <a:ext cx="5181600" cy="4351338"/>
          </a:xfrm>
        </p:spPr>
        <p:txBody>
          <a:bodyPr rtlCol="0"/>
          <a:lstStyle/>
          <a:p>
            <a:pPr lvl="0" rtl="0"/>
            <a:r>
              <a:rPr lang="fr-FR" noProof="0"/>
              <a:t>Modifiez les styles du texte du masque</a:t>
            </a:r>
          </a:p>
          <a:p>
            <a:pPr lvl="1" rtl="0"/>
            <a:r>
              <a:rPr lang="fr-FR" noProof="0"/>
              <a:t>Deuxième niveau</a:t>
            </a:r>
          </a:p>
          <a:p>
            <a:pPr lvl="2" rtl="0"/>
            <a:r>
              <a:rPr lang="fr-FR" noProof="0"/>
              <a:t>Troisième niveau</a:t>
            </a:r>
          </a:p>
          <a:p>
            <a:pPr lvl="3" rtl="0"/>
            <a:r>
              <a:rPr lang="fr-FR" noProof="0"/>
              <a:t>Quatrième niveau</a:t>
            </a:r>
          </a:p>
          <a:p>
            <a:pPr lvl="4" rtl="0"/>
            <a:r>
              <a:rPr lang="fr-FR" noProof="0"/>
              <a:t>Cinquième niveau</a:t>
            </a:r>
          </a:p>
        </p:txBody>
      </p:sp>
      <p:sp>
        <p:nvSpPr>
          <p:cNvPr id="5" name="Espace réservé de la date 4"/>
          <p:cNvSpPr>
            <a:spLocks noGrp="1"/>
          </p:cNvSpPr>
          <p:nvPr>
            <p:ph type="dt" sz="half" idx="10"/>
          </p:nvPr>
        </p:nvSpPr>
        <p:spPr/>
        <p:txBody>
          <a:bodyPr rtlCol="0"/>
          <a:lstStyle/>
          <a:p>
            <a:pPr rtl="0"/>
            <a:fld id="{A818B0BD-8AE0-4A1E-A71B-E58441F2E152}" type="datetime1">
              <a:rPr lang="fr-FR" noProof="0" smtClean="0"/>
              <a:t>22/07/2021</a:t>
            </a:fld>
            <a:endParaRPr lang="fr-FR" noProof="0"/>
          </a:p>
        </p:txBody>
      </p:sp>
      <p:sp>
        <p:nvSpPr>
          <p:cNvPr id="6" name="Espace réservé du pied de page 5"/>
          <p:cNvSpPr>
            <a:spLocks noGrp="1"/>
          </p:cNvSpPr>
          <p:nvPr>
            <p:ph type="ftr" sz="quarter" idx="11"/>
          </p:nvPr>
        </p:nvSpPr>
        <p:spPr/>
        <p:txBody>
          <a:bodyPr rtlCol="0"/>
          <a:lstStyle/>
          <a:p>
            <a:pPr rtl="0"/>
            <a:endParaRPr lang="fr-FR" noProof="0"/>
          </a:p>
        </p:txBody>
      </p:sp>
      <p:sp>
        <p:nvSpPr>
          <p:cNvPr id="7" name="Espace réservé du numéro de diapositive 6"/>
          <p:cNvSpPr>
            <a:spLocks noGrp="1"/>
          </p:cNvSpPr>
          <p:nvPr>
            <p:ph type="sldNum" sz="quarter" idx="12"/>
          </p:nvPr>
        </p:nvSpPr>
        <p:spPr/>
        <p:txBody>
          <a:bodyPr rtlCol="0"/>
          <a:lstStyle/>
          <a:p>
            <a:pPr rtl="0"/>
            <a:fld id="{A428E537-E56B-49CA-B596-52598082FBE8}" type="slidenum">
              <a:rPr lang="fr-FR" noProof="0" smtClean="0"/>
              <a:t>‹N°›</a:t>
            </a:fld>
            <a:endParaRPr lang="fr-FR" noProof="0"/>
          </a:p>
        </p:txBody>
      </p:sp>
    </p:spTree>
    <p:extLst>
      <p:ext uri="{BB962C8B-B14F-4D97-AF65-F5344CB8AC3E}">
        <p14:creationId xmlns:p14="http://schemas.microsoft.com/office/powerpoint/2010/main" val="2034835948"/>
      </p:ext>
    </p:extLst>
  </p:cSld>
  <p:clrMapOvr>
    <a:masterClrMapping/>
  </p:clrMapOvr>
</p:sldLayout>
</file>

<file path=ppt/slideLayouts/slideLayout5.xml><?xml version="1.0" encoding="utf-8"?>
<p:sldLayout xmlns:a="http://schemas.openxmlformats.org/drawingml/2006/main" xmlns:r="http://schemas.openxmlformats.org/officeDocument/2006/relationships" xmlns:p="http://schemas.openxmlformats.org/presentationml/2006/main" type="twoTxTwoObj" preserve="1">
  <p:cSld name="Comparaison">
    <p:spTree>
      <p:nvGrpSpPr>
        <p:cNvPr id="1" name=""/>
        <p:cNvGrpSpPr/>
        <p:nvPr/>
      </p:nvGrpSpPr>
      <p:grpSpPr>
        <a:xfrm>
          <a:off x="0" y="0"/>
          <a:ext cx="0" cy="0"/>
          <a:chOff x="0" y="0"/>
          <a:chExt cx="0" cy="0"/>
        </a:xfrm>
      </p:grpSpPr>
      <p:sp>
        <p:nvSpPr>
          <p:cNvPr id="2" name="Titre 1"/>
          <p:cNvSpPr>
            <a:spLocks noGrp="1"/>
          </p:cNvSpPr>
          <p:nvPr>
            <p:ph type="title"/>
          </p:nvPr>
        </p:nvSpPr>
        <p:spPr>
          <a:xfrm>
            <a:off x="839788" y="365125"/>
            <a:ext cx="10515600" cy="1325563"/>
          </a:xfrm>
        </p:spPr>
        <p:txBody>
          <a:bodyPr rtlCol="0"/>
          <a:lstStyle/>
          <a:p>
            <a:pPr rtl="0"/>
            <a:r>
              <a:rPr lang="fr-FR" noProof="0"/>
              <a:t>Modifiez le style du titre</a:t>
            </a:r>
          </a:p>
        </p:txBody>
      </p:sp>
      <p:sp>
        <p:nvSpPr>
          <p:cNvPr id="3" name="Espace réservé du texte 2"/>
          <p:cNvSpPr>
            <a:spLocks noGrp="1"/>
          </p:cNvSpPr>
          <p:nvPr>
            <p:ph type="body" idx="1" hasCustomPrompt="1"/>
          </p:nvPr>
        </p:nvSpPr>
        <p:spPr>
          <a:xfrm>
            <a:off x="839788" y="1681163"/>
            <a:ext cx="5157787" cy="823912"/>
          </a:xfrm>
        </p:spPr>
        <p:txBody>
          <a:bodyPr rtlCol="0"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fr-FR" noProof="0"/>
              <a:t>Modifiez les styles du texte du masque</a:t>
            </a:r>
          </a:p>
        </p:txBody>
      </p:sp>
      <p:sp>
        <p:nvSpPr>
          <p:cNvPr id="4" name="Espace réservé du contenu 3"/>
          <p:cNvSpPr>
            <a:spLocks noGrp="1"/>
          </p:cNvSpPr>
          <p:nvPr>
            <p:ph sz="half" idx="2" hasCustomPrompt="1"/>
          </p:nvPr>
        </p:nvSpPr>
        <p:spPr>
          <a:xfrm>
            <a:off x="839788" y="2505075"/>
            <a:ext cx="5157787" cy="3684588"/>
          </a:xfrm>
        </p:spPr>
        <p:txBody>
          <a:bodyPr rtlCol="0"/>
          <a:lstStyle/>
          <a:p>
            <a:pPr lvl="0" rtl="0"/>
            <a:r>
              <a:rPr lang="fr-FR" noProof="0"/>
              <a:t>Modifiez les styles du texte du masque</a:t>
            </a:r>
          </a:p>
          <a:p>
            <a:pPr lvl="1" rtl="0"/>
            <a:r>
              <a:rPr lang="fr-FR" noProof="0"/>
              <a:t>Deuxième niveau</a:t>
            </a:r>
          </a:p>
          <a:p>
            <a:pPr lvl="2" rtl="0"/>
            <a:r>
              <a:rPr lang="fr-FR" noProof="0"/>
              <a:t>Troisième niveau</a:t>
            </a:r>
          </a:p>
          <a:p>
            <a:pPr lvl="3" rtl="0"/>
            <a:r>
              <a:rPr lang="fr-FR" noProof="0"/>
              <a:t>Quatrième niveau</a:t>
            </a:r>
          </a:p>
          <a:p>
            <a:pPr lvl="4" rtl="0"/>
            <a:r>
              <a:rPr lang="fr-FR" noProof="0"/>
              <a:t>Cinquième niveau</a:t>
            </a:r>
          </a:p>
        </p:txBody>
      </p:sp>
      <p:sp>
        <p:nvSpPr>
          <p:cNvPr id="5" name="Espace réservé du texte 4"/>
          <p:cNvSpPr>
            <a:spLocks noGrp="1"/>
          </p:cNvSpPr>
          <p:nvPr>
            <p:ph type="body" sz="quarter" idx="3" hasCustomPrompt="1"/>
          </p:nvPr>
        </p:nvSpPr>
        <p:spPr>
          <a:xfrm>
            <a:off x="6172200" y="1681163"/>
            <a:ext cx="5183188" cy="823912"/>
          </a:xfrm>
        </p:spPr>
        <p:txBody>
          <a:bodyPr rtlCol="0" anchor="b"/>
          <a:lstStyle>
            <a:lvl1pPr marL="0" indent="0">
              <a:buNone/>
              <a:defRPr sz="2400" b="1"/>
            </a:lvl1pPr>
            <a:lvl2pPr marL="457200" indent="0">
              <a:buNone/>
              <a:defRPr sz="2000" b="1"/>
            </a:lvl2pPr>
            <a:lvl3pPr marL="914400" indent="0">
              <a:buNone/>
              <a:defRPr sz="1800" b="1"/>
            </a:lvl3pPr>
            <a:lvl4pPr marL="1371600" indent="0">
              <a:buNone/>
              <a:defRPr sz="1600" b="1"/>
            </a:lvl4pPr>
            <a:lvl5pPr marL="1828800" indent="0">
              <a:buNone/>
              <a:defRPr sz="1600" b="1"/>
            </a:lvl5pPr>
            <a:lvl6pPr marL="2286000" indent="0">
              <a:buNone/>
              <a:defRPr sz="1600" b="1"/>
            </a:lvl6pPr>
            <a:lvl7pPr marL="2743200" indent="0">
              <a:buNone/>
              <a:defRPr sz="1600" b="1"/>
            </a:lvl7pPr>
            <a:lvl8pPr marL="3200400" indent="0">
              <a:buNone/>
              <a:defRPr sz="1600" b="1"/>
            </a:lvl8pPr>
            <a:lvl9pPr marL="3657600" indent="0">
              <a:buNone/>
              <a:defRPr sz="1600" b="1"/>
            </a:lvl9pPr>
          </a:lstStyle>
          <a:p>
            <a:pPr lvl="0" rtl="0"/>
            <a:r>
              <a:rPr lang="fr-FR" noProof="0"/>
              <a:t>Modifiez les styles du texte du masque</a:t>
            </a:r>
          </a:p>
        </p:txBody>
      </p:sp>
      <p:sp>
        <p:nvSpPr>
          <p:cNvPr id="6" name="Espace réservé du contenu 5"/>
          <p:cNvSpPr>
            <a:spLocks noGrp="1"/>
          </p:cNvSpPr>
          <p:nvPr>
            <p:ph sz="quarter" idx="4" hasCustomPrompt="1"/>
          </p:nvPr>
        </p:nvSpPr>
        <p:spPr>
          <a:xfrm>
            <a:off x="6172200" y="2505075"/>
            <a:ext cx="5183188" cy="3684588"/>
          </a:xfrm>
        </p:spPr>
        <p:txBody>
          <a:bodyPr rtlCol="0"/>
          <a:lstStyle/>
          <a:p>
            <a:pPr lvl="0" rtl="0"/>
            <a:r>
              <a:rPr lang="fr-FR" noProof="0"/>
              <a:t>Modifiez les styles du texte du masque</a:t>
            </a:r>
          </a:p>
          <a:p>
            <a:pPr lvl="1" rtl="0"/>
            <a:r>
              <a:rPr lang="fr-FR" noProof="0"/>
              <a:t>Deuxième niveau</a:t>
            </a:r>
          </a:p>
          <a:p>
            <a:pPr lvl="2" rtl="0"/>
            <a:r>
              <a:rPr lang="fr-FR" noProof="0"/>
              <a:t>Troisième niveau</a:t>
            </a:r>
          </a:p>
          <a:p>
            <a:pPr lvl="3" rtl="0"/>
            <a:r>
              <a:rPr lang="fr-FR" noProof="0"/>
              <a:t>Quatrième niveau</a:t>
            </a:r>
          </a:p>
          <a:p>
            <a:pPr lvl="4" rtl="0"/>
            <a:r>
              <a:rPr lang="fr-FR" noProof="0"/>
              <a:t>Cinquième niveau</a:t>
            </a:r>
          </a:p>
        </p:txBody>
      </p:sp>
      <p:sp>
        <p:nvSpPr>
          <p:cNvPr id="7" name="Espace réservé de la date 6"/>
          <p:cNvSpPr>
            <a:spLocks noGrp="1"/>
          </p:cNvSpPr>
          <p:nvPr>
            <p:ph type="dt" sz="half" idx="10"/>
          </p:nvPr>
        </p:nvSpPr>
        <p:spPr/>
        <p:txBody>
          <a:bodyPr rtlCol="0"/>
          <a:lstStyle/>
          <a:p>
            <a:pPr rtl="0"/>
            <a:fld id="{E40A13BA-E575-419B-BB2A-58E39830ECA3}" type="datetime1">
              <a:rPr lang="fr-FR" noProof="0" smtClean="0"/>
              <a:t>22/07/2021</a:t>
            </a:fld>
            <a:endParaRPr lang="fr-FR" noProof="0"/>
          </a:p>
        </p:txBody>
      </p:sp>
      <p:sp>
        <p:nvSpPr>
          <p:cNvPr id="8" name="Espace réservé du pied de page 7"/>
          <p:cNvSpPr>
            <a:spLocks noGrp="1"/>
          </p:cNvSpPr>
          <p:nvPr>
            <p:ph type="ftr" sz="quarter" idx="11"/>
          </p:nvPr>
        </p:nvSpPr>
        <p:spPr/>
        <p:txBody>
          <a:bodyPr rtlCol="0"/>
          <a:lstStyle/>
          <a:p>
            <a:pPr rtl="0"/>
            <a:endParaRPr lang="fr-FR" noProof="0"/>
          </a:p>
        </p:txBody>
      </p:sp>
      <p:sp>
        <p:nvSpPr>
          <p:cNvPr id="9" name="Espace réservé du numéro de diapositive 8"/>
          <p:cNvSpPr>
            <a:spLocks noGrp="1"/>
          </p:cNvSpPr>
          <p:nvPr>
            <p:ph type="sldNum" sz="quarter" idx="12"/>
          </p:nvPr>
        </p:nvSpPr>
        <p:spPr/>
        <p:txBody>
          <a:bodyPr rtlCol="0"/>
          <a:lstStyle/>
          <a:p>
            <a:pPr rtl="0"/>
            <a:fld id="{A428E537-E56B-49CA-B596-52598082FBE8}" type="slidenum">
              <a:rPr lang="fr-FR" noProof="0" smtClean="0"/>
              <a:t>‹N°›</a:t>
            </a:fld>
            <a:endParaRPr lang="fr-FR" noProof="0"/>
          </a:p>
        </p:txBody>
      </p:sp>
    </p:spTree>
    <p:extLst>
      <p:ext uri="{BB962C8B-B14F-4D97-AF65-F5344CB8AC3E}">
        <p14:creationId xmlns:p14="http://schemas.microsoft.com/office/powerpoint/2010/main" val="1645618941"/>
      </p:ext>
    </p:extLst>
  </p:cSld>
  <p:clrMapOvr>
    <a:masterClrMapping/>
  </p:clrMapOvr>
</p:sldLayout>
</file>

<file path=ppt/slideLayouts/slideLayout6.xml><?xml version="1.0" encoding="utf-8"?>
<p:sldLayout xmlns:a="http://schemas.openxmlformats.org/drawingml/2006/main" xmlns:r="http://schemas.openxmlformats.org/officeDocument/2006/relationships" xmlns:p="http://schemas.openxmlformats.org/presentationml/2006/main" type="titleOnly" preserve="1">
  <p:cSld name="Titre uniquement">
    <p:spTree>
      <p:nvGrpSpPr>
        <p:cNvPr id="1" name=""/>
        <p:cNvGrpSpPr/>
        <p:nvPr/>
      </p:nvGrpSpPr>
      <p:grpSpPr>
        <a:xfrm>
          <a:off x="0" y="0"/>
          <a:ext cx="0" cy="0"/>
          <a:chOff x="0" y="0"/>
          <a:chExt cx="0" cy="0"/>
        </a:xfrm>
      </p:grpSpPr>
      <p:sp>
        <p:nvSpPr>
          <p:cNvPr id="2" name="Titre 1"/>
          <p:cNvSpPr>
            <a:spLocks noGrp="1"/>
          </p:cNvSpPr>
          <p:nvPr>
            <p:ph type="title"/>
          </p:nvPr>
        </p:nvSpPr>
        <p:spPr/>
        <p:txBody>
          <a:bodyPr rtlCol="0"/>
          <a:lstStyle/>
          <a:p>
            <a:pPr rtl="0"/>
            <a:r>
              <a:rPr lang="fr-FR" noProof="0"/>
              <a:t>Modifiez le style du titre</a:t>
            </a:r>
          </a:p>
        </p:txBody>
      </p:sp>
      <p:sp>
        <p:nvSpPr>
          <p:cNvPr id="3" name="Espace réservé de la date 2"/>
          <p:cNvSpPr>
            <a:spLocks noGrp="1"/>
          </p:cNvSpPr>
          <p:nvPr>
            <p:ph type="dt" sz="half" idx="10"/>
          </p:nvPr>
        </p:nvSpPr>
        <p:spPr/>
        <p:txBody>
          <a:bodyPr rtlCol="0"/>
          <a:lstStyle/>
          <a:p>
            <a:pPr rtl="0"/>
            <a:fld id="{8D27338E-934C-437F-B2AA-AD30FAA58555}" type="datetime1">
              <a:rPr lang="fr-FR" noProof="0" smtClean="0"/>
              <a:t>22/07/2021</a:t>
            </a:fld>
            <a:endParaRPr lang="fr-FR" noProof="0"/>
          </a:p>
        </p:txBody>
      </p:sp>
      <p:sp>
        <p:nvSpPr>
          <p:cNvPr id="4" name="Espace réservé du pied de page 3"/>
          <p:cNvSpPr>
            <a:spLocks noGrp="1"/>
          </p:cNvSpPr>
          <p:nvPr>
            <p:ph type="ftr" sz="quarter" idx="11"/>
          </p:nvPr>
        </p:nvSpPr>
        <p:spPr/>
        <p:txBody>
          <a:bodyPr rtlCol="0"/>
          <a:lstStyle/>
          <a:p>
            <a:pPr rtl="0"/>
            <a:endParaRPr lang="fr-FR" noProof="0"/>
          </a:p>
        </p:txBody>
      </p:sp>
      <p:sp>
        <p:nvSpPr>
          <p:cNvPr id="5" name="Espace réservé du numéro de diapositive 4"/>
          <p:cNvSpPr>
            <a:spLocks noGrp="1"/>
          </p:cNvSpPr>
          <p:nvPr>
            <p:ph type="sldNum" sz="quarter" idx="12"/>
          </p:nvPr>
        </p:nvSpPr>
        <p:spPr/>
        <p:txBody>
          <a:bodyPr rtlCol="0"/>
          <a:lstStyle/>
          <a:p>
            <a:pPr rtl="0"/>
            <a:fld id="{A428E537-E56B-49CA-B596-52598082FBE8}" type="slidenum">
              <a:rPr lang="fr-FR" noProof="0" smtClean="0"/>
              <a:t>‹N°›</a:t>
            </a:fld>
            <a:endParaRPr lang="fr-FR" noProof="0"/>
          </a:p>
        </p:txBody>
      </p:sp>
    </p:spTree>
    <p:extLst>
      <p:ext uri="{BB962C8B-B14F-4D97-AF65-F5344CB8AC3E}">
        <p14:creationId xmlns:p14="http://schemas.microsoft.com/office/powerpoint/2010/main" val="1432641796"/>
      </p:ext>
    </p:extLst>
  </p:cSld>
  <p:clrMapOvr>
    <a:masterClrMapping/>
  </p:clrMapOvr>
</p:sldLayout>
</file>

<file path=ppt/slideLayouts/slideLayout7.xml><?xml version="1.0" encoding="utf-8"?>
<p:sldLayout xmlns:a="http://schemas.openxmlformats.org/drawingml/2006/main" xmlns:r="http://schemas.openxmlformats.org/officeDocument/2006/relationships" xmlns:p="http://schemas.openxmlformats.org/presentationml/2006/main" type="blank" preserve="1">
  <p:cSld name="Vide">
    <p:spTree>
      <p:nvGrpSpPr>
        <p:cNvPr id="1" name=""/>
        <p:cNvGrpSpPr/>
        <p:nvPr/>
      </p:nvGrpSpPr>
      <p:grpSpPr>
        <a:xfrm>
          <a:off x="0" y="0"/>
          <a:ext cx="0" cy="0"/>
          <a:chOff x="0" y="0"/>
          <a:chExt cx="0" cy="0"/>
        </a:xfrm>
      </p:grpSpPr>
      <p:sp>
        <p:nvSpPr>
          <p:cNvPr id="2" name="Espace réservé de la date 1"/>
          <p:cNvSpPr>
            <a:spLocks noGrp="1"/>
          </p:cNvSpPr>
          <p:nvPr>
            <p:ph type="dt" sz="half" idx="10"/>
          </p:nvPr>
        </p:nvSpPr>
        <p:spPr/>
        <p:txBody>
          <a:bodyPr rtlCol="0"/>
          <a:lstStyle/>
          <a:p>
            <a:pPr rtl="0"/>
            <a:fld id="{E6F9A367-DDBA-4CC1-A6B8-6C2E262B84B0}" type="datetime1">
              <a:rPr lang="fr-FR" noProof="0" smtClean="0"/>
              <a:t>22/07/2021</a:t>
            </a:fld>
            <a:endParaRPr lang="fr-FR" noProof="0"/>
          </a:p>
        </p:txBody>
      </p:sp>
      <p:sp>
        <p:nvSpPr>
          <p:cNvPr id="3" name="Espace réservé du pied de page 2"/>
          <p:cNvSpPr>
            <a:spLocks noGrp="1"/>
          </p:cNvSpPr>
          <p:nvPr>
            <p:ph type="ftr" sz="quarter" idx="11"/>
          </p:nvPr>
        </p:nvSpPr>
        <p:spPr/>
        <p:txBody>
          <a:bodyPr rtlCol="0"/>
          <a:lstStyle/>
          <a:p>
            <a:pPr rtl="0"/>
            <a:endParaRPr lang="fr-FR" noProof="0"/>
          </a:p>
        </p:txBody>
      </p:sp>
      <p:sp>
        <p:nvSpPr>
          <p:cNvPr id="4" name="Espace réservé du numéro de diapositive 3"/>
          <p:cNvSpPr>
            <a:spLocks noGrp="1"/>
          </p:cNvSpPr>
          <p:nvPr>
            <p:ph type="sldNum" sz="quarter" idx="12"/>
          </p:nvPr>
        </p:nvSpPr>
        <p:spPr/>
        <p:txBody>
          <a:bodyPr rtlCol="0"/>
          <a:lstStyle/>
          <a:p>
            <a:pPr rtl="0"/>
            <a:fld id="{A428E537-E56B-49CA-B596-52598082FBE8}" type="slidenum">
              <a:rPr lang="fr-FR" noProof="0" smtClean="0"/>
              <a:t>‹N°›</a:t>
            </a:fld>
            <a:endParaRPr lang="fr-FR" noProof="0"/>
          </a:p>
        </p:txBody>
      </p:sp>
    </p:spTree>
    <p:extLst>
      <p:ext uri="{BB962C8B-B14F-4D97-AF65-F5344CB8AC3E}">
        <p14:creationId xmlns:p14="http://schemas.microsoft.com/office/powerpoint/2010/main" val="753328878"/>
      </p:ext>
    </p:extLst>
  </p:cSld>
  <p:clrMapOvr>
    <a:masterClrMapping/>
  </p:clrMapOvr>
</p:sldLayout>
</file>

<file path=ppt/slideLayouts/slideLayout8.xml><?xml version="1.0" encoding="utf-8"?>
<p:sldLayout xmlns:a="http://schemas.openxmlformats.org/drawingml/2006/main" xmlns:r="http://schemas.openxmlformats.org/officeDocument/2006/relationships" xmlns:p="http://schemas.openxmlformats.org/presentationml/2006/main" preserve="1" userDrawn="1">
  <p:cSld name="1_Vide">
    <p:spTree>
      <p:nvGrpSpPr>
        <p:cNvPr id="1" name=""/>
        <p:cNvGrpSpPr/>
        <p:nvPr/>
      </p:nvGrpSpPr>
      <p:grpSpPr>
        <a:xfrm>
          <a:off x="0" y="0"/>
          <a:ext cx="0" cy="0"/>
          <a:chOff x="0" y="0"/>
          <a:chExt cx="0" cy="0"/>
        </a:xfrm>
      </p:grpSpPr>
      <p:sp>
        <p:nvSpPr>
          <p:cNvPr id="8" name="Espace réservé d’image 7">
            <a:extLst>
              <a:ext uri="{FF2B5EF4-FFF2-40B4-BE49-F238E27FC236}">
                <a16:creationId xmlns:a16="http://schemas.microsoft.com/office/drawing/2014/main" id="{23B832CC-E04A-47A7-966D-475AEA6409AB}"/>
              </a:ext>
            </a:extLst>
          </p:cNvPr>
          <p:cNvSpPr>
            <a:spLocks noGrp="1"/>
          </p:cNvSpPr>
          <p:nvPr>
            <p:ph type="pic" sz="quarter" idx="13" hasCustomPrompt="1"/>
          </p:nvPr>
        </p:nvSpPr>
        <p:spPr>
          <a:xfrm>
            <a:off x="4689139" y="2491272"/>
            <a:ext cx="2807036" cy="2804628"/>
          </a:xfrm>
          <a:custGeom>
            <a:avLst/>
            <a:gdLst>
              <a:gd name="connsiteX0" fmla="*/ 1406866 w 2807036"/>
              <a:gd name="connsiteY0" fmla="*/ 0 h 2804628"/>
              <a:gd name="connsiteX1" fmla="*/ 2061159 w 2807036"/>
              <a:gd name="connsiteY1" fmla="*/ 271017 h 2804628"/>
              <a:gd name="connsiteX2" fmla="*/ 2542705 w 2807036"/>
              <a:gd name="connsiteY2" fmla="*/ 752562 h 2804628"/>
              <a:gd name="connsiteX3" fmla="*/ 2796783 w 2807036"/>
              <a:gd name="connsiteY3" fmla="*/ 1230127 h 2804628"/>
              <a:gd name="connsiteX4" fmla="*/ 2807036 w 2807036"/>
              <a:gd name="connsiteY4" fmla="*/ 1301178 h 2804628"/>
              <a:gd name="connsiteX5" fmla="*/ 2807036 w 2807036"/>
              <a:gd name="connsiteY5" fmla="*/ 1512532 h 2804628"/>
              <a:gd name="connsiteX6" fmla="*/ 2796783 w 2807036"/>
              <a:gd name="connsiteY6" fmla="*/ 1583584 h 2804628"/>
              <a:gd name="connsiteX7" fmla="*/ 2542705 w 2807036"/>
              <a:gd name="connsiteY7" fmla="*/ 2061148 h 2804628"/>
              <a:gd name="connsiteX8" fmla="*/ 2061149 w 2807036"/>
              <a:gd name="connsiteY8" fmla="*/ 2542704 h 2804628"/>
              <a:gd name="connsiteX9" fmla="*/ 1583585 w 2807036"/>
              <a:gd name="connsiteY9" fmla="*/ 2796782 h 2804628"/>
              <a:gd name="connsiteX10" fmla="*/ 1529213 w 2807036"/>
              <a:gd name="connsiteY10" fmla="*/ 2804628 h 2804628"/>
              <a:gd name="connsiteX11" fmla="*/ 1284499 w 2807036"/>
              <a:gd name="connsiteY11" fmla="*/ 2804628 h 2804628"/>
              <a:gd name="connsiteX12" fmla="*/ 1230128 w 2807036"/>
              <a:gd name="connsiteY12" fmla="*/ 2796782 h 2804628"/>
              <a:gd name="connsiteX13" fmla="*/ 752563 w 2807036"/>
              <a:gd name="connsiteY13" fmla="*/ 2542704 h 2804628"/>
              <a:gd name="connsiteX14" fmla="*/ 271018 w 2807036"/>
              <a:gd name="connsiteY14" fmla="*/ 2061158 h 2804628"/>
              <a:gd name="connsiteX15" fmla="*/ 271018 w 2807036"/>
              <a:gd name="connsiteY15" fmla="*/ 752572 h 2804628"/>
              <a:gd name="connsiteX16" fmla="*/ 752573 w 2807036"/>
              <a:gd name="connsiteY16" fmla="*/ 271017 h 2804628"/>
              <a:gd name="connsiteX17" fmla="*/ 1406866 w 2807036"/>
              <a:gd name="connsiteY17" fmla="*/ 0 h 2804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07036" h="2804628">
                <a:moveTo>
                  <a:pt x="1406866" y="0"/>
                </a:moveTo>
                <a:cubicBezTo>
                  <a:pt x="1643674" y="0"/>
                  <a:pt x="1880481" y="90339"/>
                  <a:pt x="2061159" y="271017"/>
                </a:cubicBezTo>
                <a:lnTo>
                  <a:pt x="2542705" y="752562"/>
                </a:lnTo>
                <a:cubicBezTo>
                  <a:pt x="2678213" y="888071"/>
                  <a:pt x="2762906" y="1055152"/>
                  <a:pt x="2796783" y="1230127"/>
                </a:cubicBezTo>
                <a:lnTo>
                  <a:pt x="2807036" y="1301178"/>
                </a:lnTo>
                <a:lnTo>
                  <a:pt x="2807036" y="1512532"/>
                </a:lnTo>
                <a:lnTo>
                  <a:pt x="2796783" y="1583584"/>
                </a:lnTo>
                <a:cubicBezTo>
                  <a:pt x="2762906" y="1758558"/>
                  <a:pt x="2678213" y="1925640"/>
                  <a:pt x="2542705" y="2061148"/>
                </a:cubicBezTo>
                <a:lnTo>
                  <a:pt x="2061149" y="2542704"/>
                </a:lnTo>
                <a:cubicBezTo>
                  <a:pt x="1925641" y="2678212"/>
                  <a:pt x="1758559" y="2762905"/>
                  <a:pt x="1583585" y="2796782"/>
                </a:cubicBezTo>
                <a:lnTo>
                  <a:pt x="1529213" y="2804628"/>
                </a:lnTo>
                <a:lnTo>
                  <a:pt x="1284499" y="2804628"/>
                </a:lnTo>
                <a:lnTo>
                  <a:pt x="1230128" y="2796782"/>
                </a:lnTo>
                <a:cubicBezTo>
                  <a:pt x="1055153" y="2762905"/>
                  <a:pt x="888072" y="2678212"/>
                  <a:pt x="752563" y="2542704"/>
                </a:cubicBezTo>
                <a:lnTo>
                  <a:pt x="271018" y="2061158"/>
                </a:lnTo>
                <a:cubicBezTo>
                  <a:pt x="-90339" y="1699802"/>
                  <a:pt x="-90339" y="1113928"/>
                  <a:pt x="271018" y="752572"/>
                </a:cubicBezTo>
                <a:lnTo>
                  <a:pt x="752573" y="271017"/>
                </a:lnTo>
                <a:cubicBezTo>
                  <a:pt x="933252" y="90339"/>
                  <a:pt x="1170059" y="0"/>
                  <a:pt x="1406866" y="0"/>
                </a:cubicBezTo>
                <a:close/>
              </a:path>
            </a:pathLst>
          </a:custGeom>
        </p:spPr>
        <p:txBody>
          <a:bodyPr wrap="square" rtlCol="0">
            <a:noAutofit/>
          </a:bodyPr>
          <a:lstStyle/>
          <a:p>
            <a:pPr rtl="0"/>
            <a:r>
              <a:rPr lang="fr-FR" noProof="0"/>
              <a:t>Cliquez sur l’icône pour ajouter une image</a:t>
            </a:r>
          </a:p>
        </p:txBody>
      </p:sp>
      <p:sp>
        <p:nvSpPr>
          <p:cNvPr id="2" name="Espace réservé de la date 1"/>
          <p:cNvSpPr>
            <a:spLocks noGrp="1"/>
          </p:cNvSpPr>
          <p:nvPr>
            <p:ph type="dt" sz="half" idx="10"/>
          </p:nvPr>
        </p:nvSpPr>
        <p:spPr/>
        <p:txBody>
          <a:bodyPr rtlCol="0"/>
          <a:lstStyle/>
          <a:p>
            <a:pPr rtl="0"/>
            <a:fld id="{8A226061-0AF8-43AD-82A8-8E544304D557}" type="datetime1">
              <a:rPr lang="fr-FR" noProof="0" smtClean="0"/>
              <a:t>22/07/2021</a:t>
            </a:fld>
            <a:endParaRPr lang="fr-FR" noProof="0"/>
          </a:p>
        </p:txBody>
      </p:sp>
      <p:sp>
        <p:nvSpPr>
          <p:cNvPr id="3" name="Espace réservé du pied de page 2"/>
          <p:cNvSpPr>
            <a:spLocks noGrp="1"/>
          </p:cNvSpPr>
          <p:nvPr>
            <p:ph type="ftr" sz="quarter" idx="11"/>
          </p:nvPr>
        </p:nvSpPr>
        <p:spPr/>
        <p:txBody>
          <a:bodyPr rtlCol="0"/>
          <a:lstStyle/>
          <a:p>
            <a:pPr rtl="0"/>
            <a:endParaRPr lang="fr-FR" noProof="0"/>
          </a:p>
        </p:txBody>
      </p:sp>
      <p:sp>
        <p:nvSpPr>
          <p:cNvPr id="4" name="Espace réservé du numéro de diapositive 3"/>
          <p:cNvSpPr>
            <a:spLocks noGrp="1"/>
          </p:cNvSpPr>
          <p:nvPr>
            <p:ph type="sldNum" sz="quarter" idx="12"/>
          </p:nvPr>
        </p:nvSpPr>
        <p:spPr/>
        <p:txBody>
          <a:bodyPr rtlCol="0"/>
          <a:lstStyle/>
          <a:p>
            <a:pPr rtl="0"/>
            <a:fld id="{A428E537-E56B-49CA-B596-52598082FBE8}" type="slidenum">
              <a:rPr lang="fr-FR" noProof="0" smtClean="0"/>
              <a:t>‹N°›</a:t>
            </a:fld>
            <a:endParaRPr lang="fr-FR" noProof="0"/>
          </a:p>
        </p:txBody>
      </p:sp>
      <p:sp>
        <p:nvSpPr>
          <p:cNvPr id="6" name="Forme libre : Forme 7">
            <a:extLst>
              <a:ext uri="{FF2B5EF4-FFF2-40B4-BE49-F238E27FC236}">
                <a16:creationId xmlns:a16="http://schemas.microsoft.com/office/drawing/2014/main" id="{23B832CC-E04A-47A7-966D-475AEA6409AB}"/>
              </a:ext>
            </a:extLst>
          </p:cNvPr>
          <p:cNvSpPr>
            <a:spLocks noGrp="1"/>
          </p:cNvSpPr>
          <p:nvPr>
            <p:ph type="pic" sz="quarter" idx="14" hasCustomPrompt="1"/>
          </p:nvPr>
        </p:nvSpPr>
        <p:spPr>
          <a:xfrm>
            <a:off x="1125882" y="2491272"/>
            <a:ext cx="2807036" cy="2804628"/>
          </a:xfrm>
          <a:custGeom>
            <a:avLst/>
            <a:gdLst>
              <a:gd name="connsiteX0" fmla="*/ 1406866 w 2807036"/>
              <a:gd name="connsiteY0" fmla="*/ 0 h 2804628"/>
              <a:gd name="connsiteX1" fmla="*/ 2061159 w 2807036"/>
              <a:gd name="connsiteY1" fmla="*/ 271017 h 2804628"/>
              <a:gd name="connsiteX2" fmla="*/ 2542705 w 2807036"/>
              <a:gd name="connsiteY2" fmla="*/ 752562 h 2804628"/>
              <a:gd name="connsiteX3" fmla="*/ 2796783 w 2807036"/>
              <a:gd name="connsiteY3" fmla="*/ 1230127 h 2804628"/>
              <a:gd name="connsiteX4" fmla="*/ 2807036 w 2807036"/>
              <a:gd name="connsiteY4" fmla="*/ 1301178 h 2804628"/>
              <a:gd name="connsiteX5" fmla="*/ 2807036 w 2807036"/>
              <a:gd name="connsiteY5" fmla="*/ 1512532 h 2804628"/>
              <a:gd name="connsiteX6" fmla="*/ 2796783 w 2807036"/>
              <a:gd name="connsiteY6" fmla="*/ 1583584 h 2804628"/>
              <a:gd name="connsiteX7" fmla="*/ 2542705 w 2807036"/>
              <a:gd name="connsiteY7" fmla="*/ 2061148 h 2804628"/>
              <a:gd name="connsiteX8" fmla="*/ 2061149 w 2807036"/>
              <a:gd name="connsiteY8" fmla="*/ 2542704 h 2804628"/>
              <a:gd name="connsiteX9" fmla="*/ 1583585 w 2807036"/>
              <a:gd name="connsiteY9" fmla="*/ 2796782 h 2804628"/>
              <a:gd name="connsiteX10" fmla="*/ 1529213 w 2807036"/>
              <a:gd name="connsiteY10" fmla="*/ 2804628 h 2804628"/>
              <a:gd name="connsiteX11" fmla="*/ 1284499 w 2807036"/>
              <a:gd name="connsiteY11" fmla="*/ 2804628 h 2804628"/>
              <a:gd name="connsiteX12" fmla="*/ 1230128 w 2807036"/>
              <a:gd name="connsiteY12" fmla="*/ 2796782 h 2804628"/>
              <a:gd name="connsiteX13" fmla="*/ 752563 w 2807036"/>
              <a:gd name="connsiteY13" fmla="*/ 2542704 h 2804628"/>
              <a:gd name="connsiteX14" fmla="*/ 271018 w 2807036"/>
              <a:gd name="connsiteY14" fmla="*/ 2061158 h 2804628"/>
              <a:gd name="connsiteX15" fmla="*/ 271018 w 2807036"/>
              <a:gd name="connsiteY15" fmla="*/ 752572 h 2804628"/>
              <a:gd name="connsiteX16" fmla="*/ 752573 w 2807036"/>
              <a:gd name="connsiteY16" fmla="*/ 271017 h 2804628"/>
              <a:gd name="connsiteX17" fmla="*/ 1406866 w 2807036"/>
              <a:gd name="connsiteY17" fmla="*/ 0 h 2804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07036" h="2804628">
                <a:moveTo>
                  <a:pt x="1406866" y="0"/>
                </a:moveTo>
                <a:cubicBezTo>
                  <a:pt x="1643674" y="0"/>
                  <a:pt x="1880481" y="90339"/>
                  <a:pt x="2061159" y="271017"/>
                </a:cubicBezTo>
                <a:lnTo>
                  <a:pt x="2542705" y="752562"/>
                </a:lnTo>
                <a:cubicBezTo>
                  <a:pt x="2678213" y="888071"/>
                  <a:pt x="2762906" y="1055152"/>
                  <a:pt x="2796783" y="1230127"/>
                </a:cubicBezTo>
                <a:lnTo>
                  <a:pt x="2807036" y="1301178"/>
                </a:lnTo>
                <a:lnTo>
                  <a:pt x="2807036" y="1512532"/>
                </a:lnTo>
                <a:lnTo>
                  <a:pt x="2796783" y="1583584"/>
                </a:lnTo>
                <a:cubicBezTo>
                  <a:pt x="2762906" y="1758558"/>
                  <a:pt x="2678213" y="1925640"/>
                  <a:pt x="2542705" y="2061148"/>
                </a:cubicBezTo>
                <a:lnTo>
                  <a:pt x="2061149" y="2542704"/>
                </a:lnTo>
                <a:cubicBezTo>
                  <a:pt x="1925641" y="2678212"/>
                  <a:pt x="1758559" y="2762905"/>
                  <a:pt x="1583585" y="2796782"/>
                </a:cubicBezTo>
                <a:lnTo>
                  <a:pt x="1529213" y="2804628"/>
                </a:lnTo>
                <a:lnTo>
                  <a:pt x="1284499" y="2804628"/>
                </a:lnTo>
                <a:lnTo>
                  <a:pt x="1230128" y="2796782"/>
                </a:lnTo>
                <a:cubicBezTo>
                  <a:pt x="1055153" y="2762905"/>
                  <a:pt x="888072" y="2678212"/>
                  <a:pt x="752563" y="2542704"/>
                </a:cubicBezTo>
                <a:lnTo>
                  <a:pt x="271018" y="2061158"/>
                </a:lnTo>
                <a:cubicBezTo>
                  <a:pt x="-90339" y="1699802"/>
                  <a:pt x="-90339" y="1113928"/>
                  <a:pt x="271018" y="752572"/>
                </a:cubicBezTo>
                <a:lnTo>
                  <a:pt x="752573" y="271017"/>
                </a:lnTo>
                <a:cubicBezTo>
                  <a:pt x="933252" y="90339"/>
                  <a:pt x="1170059" y="0"/>
                  <a:pt x="1406866" y="0"/>
                </a:cubicBezTo>
                <a:close/>
              </a:path>
            </a:pathLst>
          </a:custGeom>
        </p:spPr>
        <p:txBody>
          <a:bodyPr wrap="square" rtlCol="0">
            <a:noAutofit/>
          </a:bodyPr>
          <a:lstStyle/>
          <a:p>
            <a:pPr rtl="0"/>
            <a:r>
              <a:rPr lang="fr-FR" noProof="0"/>
              <a:t>Cliquez sur l’icône pour ajouter une image</a:t>
            </a:r>
          </a:p>
        </p:txBody>
      </p:sp>
      <p:sp>
        <p:nvSpPr>
          <p:cNvPr id="7" name="Forme libre : Forme 7">
            <a:extLst>
              <a:ext uri="{FF2B5EF4-FFF2-40B4-BE49-F238E27FC236}">
                <a16:creationId xmlns:a16="http://schemas.microsoft.com/office/drawing/2014/main" id="{23B832CC-E04A-47A7-966D-475AEA6409AB}"/>
              </a:ext>
            </a:extLst>
          </p:cNvPr>
          <p:cNvSpPr>
            <a:spLocks noGrp="1"/>
          </p:cNvSpPr>
          <p:nvPr>
            <p:ph type="pic" sz="quarter" idx="15" hasCustomPrompt="1"/>
          </p:nvPr>
        </p:nvSpPr>
        <p:spPr>
          <a:xfrm>
            <a:off x="8252396" y="2491272"/>
            <a:ext cx="2807036" cy="2804628"/>
          </a:xfrm>
          <a:custGeom>
            <a:avLst/>
            <a:gdLst>
              <a:gd name="connsiteX0" fmla="*/ 1406866 w 2807036"/>
              <a:gd name="connsiteY0" fmla="*/ 0 h 2804628"/>
              <a:gd name="connsiteX1" fmla="*/ 2061159 w 2807036"/>
              <a:gd name="connsiteY1" fmla="*/ 271017 h 2804628"/>
              <a:gd name="connsiteX2" fmla="*/ 2542705 w 2807036"/>
              <a:gd name="connsiteY2" fmla="*/ 752562 h 2804628"/>
              <a:gd name="connsiteX3" fmla="*/ 2796783 w 2807036"/>
              <a:gd name="connsiteY3" fmla="*/ 1230127 h 2804628"/>
              <a:gd name="connsiteX4" fmla="*/ 2807036 w 2807036"/>
              <a:gd name="connsiteY4" fmla="*/ 1301178 h 2804628"/>
              <a:gd name="connsiteX5" fmla="*/ 2807036 w 2807036"/>
              <a:gd name="connsiteY5" fmla="*/ 1512532 h 2804628"/>
              <a:gd name="connsiteX6" fmla="*/ 2796783 w 2807036"/>
              <a:gd name="connsiteY6" fmla="*/ 1583584 h 2804628"/>
              <a:gd name="connsiteX7" fmla="*/ 2542705 w 2807036"/>
              <a:gd name="connsiteY7" fmla="*/ 2061148 h 2804628"/>
              <a:gd name="connsiteX8" fmla="*/ 2061149 w 2807036"/>
              <a:gd name="connsiteY8" fmla="*/ 2542704 h 2804628"/>
              <a:gd name="connsiteX9" fmla="*/ 1583585 w 2807036"/>
              <a:gd name="connsiteY9" fmla="*/ 2796782 h 2804628"/>
              <a:gd name="connsiteX10" fmla="*/ 1529213 w 2807036"/>
              <a:gd name="connsiteY10" fmla="*/ 2804628 h 2804628"/>
              <a:gd name="connsiteX11" fmla="*/ 1284499 w 2807036"/>
              <a:gd name="connsiteY11" fmla="*/ 2804628 h 2804628"/>
              <a:gd name="connsiteX12" fmla="*/ 1230128 w 2807036"/>
              <a:gd name="connsiteY12" fmla="*/ 2796782 h 2804628"/>
              <a:gd name="connsiteX13" fmla="*/ 752563 w 2807036"/>
              <a:gd name="connsiteY13" fmla="*/ 2542704 h 2804628"/>
              <a:gd name="connsiteX14" fmla="*/ 271018 w 2807036"/>
              <a:gd name="connsiteY14" fmla="*/ 2061158 h 2804628"/>
              <a:gd name="connsiteX15" fmla="*/ 271018 w 2807036"/>
              <a:gd name="connsiteY15" fmla="*/ 752572 h 2804628"/>
              <a:gd name="connsiteX16" fmla="*/ 752573 w 2807036"/>
              <a:gd name="connsiteY16" fmla="*/ 271017 h 2804628"/>
              <a:gd name="connsiteX17" fmla="*/ 1406866 w 2807036"/>
              <a:gd name="connsiteY17" fmla="*/ 0 h 280462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 ang="0">
                <a:pos x="connsiteX17" y="connsiteY17"/>
              </a:cxn>
            </a:cxnLst>
            <a:rect l="l" t="t" r="r" b="b"/>
            <a:pathLst>
              <a:path w="2807036" h="2804628">
                <a:moveTo>
                  <a:pt x="1406866" y="0"/>
                </a:moveTo>
                <a:cubicBezTo>
                  <a:pt x="1643674" y="0"/>
                  <a:pt x="1880481" y="90339"/>
                  <a:pt x="2061159" y="271017"/>
                </a:cubicBezTo>
                <a:lnTo>
                  <a:pt x="2542705" y="752562"/>
                </a:lnTo>
                <a:cubicBezTo>
                  <a:pt x="2678213" y="888071"/>
                  <a:pt x="2762906" y="1055152"/>
                  <a:pt x="2796783" y="1230127"/>
                </a:cubicBezTo>
                <a:lnTo>
                  <a:pt x="2807036" y="1301178"/>
                </a:lnTo>
                <a:lnTo>
                  <a:pt x="2807036" y="1512532"/>
                </a:lnTo>
                <a:lnTo>
                  <a:pt x="2796783" y="1583584"/>
                </a:lnTo>
                <a:cubicBezTo>
                  <a:pt x="2762906" y="1758558"/>
                  <a:pt x="2678213" y="1925640"/>
                  <a:pt x="2542705" y="2061148"/>
                </a:cubicBezTo>
                <a:lnTo>
                  <a:pt x="2061149" y="2542704"/>
                </a:lnTo>
                <a:cubicBezTo>
                  <a:pt x="1925641" y="2678212"/>
                  <a:pt x="1758559" y="2762905"/>
                  <a:pt x="1583585" y="2796782"/>
                </a:cubicBezTo>
                <a:lnTo>
                  <a:pt x="1529213" y="2804628"/>
                </a:lnTo>
                <a:lnTo>
                  <a:pt x="1284499" y="2804628"/>
                </a:lnTo>
                <a:lnTo>
                  <a:pt x="1230128" y="2796782"/>
                </a:lnTo>
                <a:cubicBezTo>
                  <a:pt x="1055153" y="2762905"/>
                  <a:pt x="888072" y="2678212"/>
                  <a:pt x="752563" y="2542704"/>
                </a:cubicBezTo>
                <a:lnTo>
                  <a:pt x="271018" y="2061158"/>
                </a:lnTo>
                <a:cubicBezTo>
                  <a:pt x="-90339" y="1699802"/>
                  <a:pt x="-90339" y="1113928"/>
                  <a:pt x="271018" y="752572"/>
                </a:cubicBezTo>
                <a:lnTo>
                  <a:pt x="752573" y="271017"/>
                </a:lnTo>
                <a:cubicBezTo>
                  <a:pt x="933252" y="90339"/>
                  <a:pt x="1170059" y="0"/>
                  <a:pt x="1406866" y="0"/>
                </a:cubicBezTo>
                <a:close/>
              </a:path>
            </a:pathLst>
          </a:custGeom>
        </p:spPr>
        <p:txBody>
          <a:bodyPr wrap="square" rtlCol="0">
            <a:noAutofit/>
          </a:bodyPr>
          <a:lstStyle/>
          <a:p>
            <a:pPr rtl="0"/>
            <a:r>
              <a:rPr lang="fr-FR" noProof="0"/>
              <a:t>Cliquez sur l’icône pour ajouter une image</a:t>
            </a:r>
          </a:p>
        </p:txBody>
      </p:sp>
    </p:spTree>
    <p:extLst>
      <p:ext uri="{BB962C8B-B14F-4D97-AF65-F5344CB8AC3E}">
        <p14:creationId xmlns:p14="http://schemas.microsoft.com/office/powerpoint/2010/main" val="1596995975"/>
      </p:ext>
    </p:extLst>
  </p:cSld>
  <p:clrMapOvr>
    <a:masterClrMapping/>
  </p:clrMapOvr>
</p:sldLayout>
</file>

<file path=ppt/slideLayouts/slideLayout9.xml><?xml version="1.0" encoding="utf-8"?>
<p:sldLayout xmlns:a="http://schemas.openxmlformats.org/drawingml/2006/main" xmlns:r="http://schemas.openxmlformats.org/officeDocument/2006/relationships" xmlns:p="http://schemas.openxmlformats.org/presentationml/2006/main" type="objTx" preserve="1">
  <p:cSld name="Contenu avec légende">
    <p:spTree>
      <p:nvGrpSpPr>
        <p:cNvPr id="1" name=""/>
        <p:cNvGrpSpPr/>
        <p:nvPr/>
      </p:nvGrpSpPr>
      <p:grpSpPr>
        <a:xfrm>
          <a:off x="0" y="0"/>
          <a:ext cx="0" cy="0"/>
          <a:chOff x="0" y="0"/>
          <a:chExt cx="0" cy="0"/>
        </a:xfrm>
      </p:grpSpPr>
      <p:sp>
        <p:nvSpPr>
          <p:cNvPr id="2" name="Titre 1"/>
          <p:cNvSpPr>
            <a:spLocks noGrp="1"/>
          </p:cNvSpPr>
          <p:nvPr>
            <p:ph type="title"/>
          </p:nvPr>
        </p:nvSpPr>
        <p:spPr>
          <a:xfrm>
            <a:off x="839788" y="457200"/>
            <a:ext cx="3932237" cy="1600200"/>
          </a:xfrm>
        </p:spPr>
        <p:txBody>
          <a:bodyPr rtlCol="0" anchor="b"/>
          <a:lstStyle>
            <a:lvl1pPr>
              <a:defRPr sz="3200"/>
            </a:lvl1pPr>
          </a:lstStyle>
          <a:p>
            <a:pPr rtl="0"/>
            <a:r>
              <a:rPr lang="fr-FR" noProof="0"/>
              <a:t>Modifiez le style du titre</a:t>
            </a:r>
          </a:p>
        </p:txBody>
      </p:sp>
      <p:sp>
        <p:nvSpPr>
          <p:cNvPr id="3" name="Espace réservé du contenu 2"/>
          <p:cNvSpPr>
            <a:spLocks noGrp="1"/>
          </p:cNvSpPr>
          <p:nvPr>
            <p:ph idx="1" hasCustomPrompt="1"/>
          </p:nvPr>
        </p:nvSpPr>
        <p:spPr>
          <a:xfrm>
            <a:off x="5183188" y="987425"/>
            <a:ext cx="6172200" cy="4873625"/>
          </a:xfrm>
        </p:spPr>
        <p:txBody>
          <a:bodyPr rtlCol="0"/>
          <a:lstStyle>
            <a:lvl1pPr>
              <a:defRPr sz="3200"/>
            </a:lvl1pPr>
            <a:lvl2pPr>
              <a:defRPr sz="2800"/>
            </a:lvl2pPr>
            <a:lvl3pPr>
              <a:defRPr sz="2400"/>
            </a:lvl3pPr>
            <a:lvl4pPr>
              <a:defRPr sz="2000"/>
            </a:lvl4pPr>
            <a:lvl5pPr>
              <a:defRPr sz="2000"/>
            </a:lvl5pPr>
            <a:lvl6pPr>
              <a:defRPr sz="2000"/>
            </a:lvl6pPr>
            <a:lvl7pPr>
              <a:defRPr sz="2000"/>
            </a:lvl7pPr>
            <a:lvl8pPr>
              <a:defRPr sz="2000"/>
            </a:lvl8pPr>
            <a:lvl9pPr>
              <a:defRPr sz="2000"/>
            </a:lvl9pPr>
          </a:lstStyle>
          <a:p>
            <a:pPr lvl="0" rtl="0"/>
            <a:r>
              <a:rPr lang="fr-FR" noProof="0"/>
              <a:t>Modifiez les styles du texte du masque</a:t>
            </a:r>
          </a:p>
          <a:p>
            <a:pPr lvl="1" rtl="0"/>
            <a:r>
              <a:rPr lang="fr-FR" noProof="0"/>
              <a:t>Deuxième niveau</a:t>
            </a:r>
          </a:p>
          <a:p>
            <a:pPr lvl="2" rtl="0"/>
            <a:r>
              <a:rPr lang="fr-FR" noProof="0"/>
              <a:t>Troisième niveau</a:t>
            </a:r>
          </a:p>
          <a:p>
            <a:pPr lvl="3" rtl="0"/>
            <a:r>
              <a:rPr lang="fr-FR" noProof="0"/>
              <a:t>Quatrième niveau</a:t>
            </a:r>
          </a:p>
          <a:p>
            <a:pPr lvl="4" rtl="0"/>
            <a:r>
              <a:rPr lang="fr-FR" noProof="0"/>
              <a:t>Cinquième niveau</a:t>
            </a:r>
          </a:p>
        </p:txBody>
      </p:sp>
      <p:sp>
        <p:nvSpPr>
          <p:cNvPr id="4" name="Espace réservé du texte 3"/>
          <p:cNvSpPr>
            <a:spLocks noGrp="1"/>
          </p:cNvSpPr>
          <p:nvPr>
            <p:ph type="body" sz="half" idx="2" hasCustomPrompt="1"/>
          </p:nvPr>
        </p:nvSpPr>
        <p:spPr>
          <a:xfrm>
            <a:off x="839788" y="2057400"/>
            <a:ext cx="3932237" cy="3811588"/>
          </a:xfrm>
        </p:spPr>
        <p:txBody>
          <a:bodyPr rtlCol="0"/>
          <a:lstStyle>
            <a:lvl1pPr marL="0" indent="0">
              <a:buNone/>
              <a:defRPr sz="1600"/>
            </a:lvl1pPr>
            <a:lvl2pPr marL="457200" indent="0">
              <a:buNone/>
              <a:defRPr sz="1400"/>
            </a:lvl2pPr>
            <a:lvl3pPr marL="914400" indent="0">
              <a:buNone/>
              <a:defRPr sz="1200"/>
            </a:lvl3pPr>
            <a:lvl4pPr marL="1371600" indent="0">
              <a:buNone/>
              <a:defRPr sz="1000"/>
            </a:lvl4pPr>
            <a:lvl5pPr marL="1828800" indent="0">
              <a:buNone/>
              <a:defRPr sz="1000"/>
            </a:lvl5pPr>
            <a:lvl6pPr marL="2286000" indent="0">
              <a:buNone/>
              <a:defRPr sz="1000"/>
            </a:lvl6pPr>
            <a:lvl7pPr marL="2743200" indent="0">
              <a:buNone/>
              <a:defRPr sz="1000"/>
            </a:lvl7pPr>
            <a:lvl8pPr marL="3200400" indent="0">
              <a:buNone/>
              <a:defRPr sz="1000"/>
            </a:lvl8pPr>
            <a:lvl9pPr marL="3657600" indent="0">
              <a:buNone/>
              <a:defRPr sz="1000"/>
            </a:lvl9pPr>
          </a:lstStyle>
          <a:p>
            <a:pPr lvl="0" rtl="0"/>
            <a:r>
              <a:rPr lang="fr-FR" noProof="0"/>
              <a:t>Modifiez les styles du texte du masque</a:t>
            </a:r>
          </a:p>
        </p:txBody>
      </p:sp>
      <p:sp>
        <p:nvSpPr>
          <p:cNvPr id="5" name="Espace réservé de la date 4"/>
          <p:cNvSpPr>
            <a:spLocks noGrp="1"/>
          </p:cNvSpPr>
          <p:nvPr>
            <p:ph type="dt" sz="half" idx="10"/>
          </p:nvPr>
        </p:nvSpPr>
        <p:spPr/>
        <p:txBody>
          <a:bodyPr rtlCol="0"/>
          <a:lstStyle/>
          <a:p>
            <a:pPr rtl="0"/>
            <a:fld id="{C88EE434-ECFC-4EEC-88AA-45E57DDA955A}" type="datetime1">
              <a:rPr lang="fr-FR" noProof="0" smtClean="0"/>
              <a:t>22/07/2021</a:t>
            </a:fld>
            <a:endParaRPr lang="fr-FR" noProof="0"/>
          </a:p>
        </p:txBody>
      </p:sp>
      <p:sp>
        <p:nvSpPr>
          <p:cNvPr id="6" name="Espace réservé du pied de page 5"/>
          <p:cNvSpPr>
            <a:spLocks noGrp="1"/>
          </p:cNvSpPr>
          <p:nvPr>
            <p:ph type="ftr" sz="quarter" idx="11"/>
          </p:nvPr>
        </p:nvSpPr>
        <p:spPr/>
        <p:txBody>
          <a:bodyPr rtlCol="0"/>
          <a:lstStyle/>
          <a:p>
            <a:pPr rtl="0"/>
            <a:endParaRPr lang="fr-FR" noProof="0"/>
          </a:p>
        </p:txBody>
      </p:sp>
      <p:sp>
        <p:nvSpPr>
          <p:cNvPr id="7" name="Espace réservé du numéro de diapositive 6"/>
          <p:cNvSpPr>
            <a:spLocks noGrp="1"/>
          </p:cNvSpPr>
          <p:nvPr>
            <p:ph type="sldNum" sz="quarter" idx="12"/>
          </p:nvPr>
        </p:nvSpPr>
        <p:spPr/>
        <p:txBody>
          <a:bodyPr rtlCol="0"/>
          <a:lstStyle/>
          <a:p>
            <a:pPr rtl="0"/>
            <a:fld id="{A428E537-E56B-49CA-B596-52598082FBE8}" type="slidenum">
              <a:rPr lang="fr-FR" noProof="0" smtClean="0"/>
              <a:t>‹N°›</a:t>
            </a:fld>
            <a:endParaRPr lang="fr-FR" noProof="0"/>
          </a:p>
        </p:txBody>
      </p:sp>
    </p:spTree>
    <p:extLst>
      <p:ext uri="{BB962C8B-B14F-4D97-AF65-F5344CB8AC3E}">
        <p14:creationId xmlns:p14="http://schemas.microsoft.com/office/powerpoint/2010/main" val="4001594491"/>
      </p:ext>
    </p:extLst>
  </p:cSld>
  <p:clrMapOvr>
    <a:masterClrMapping/>
  </p:clrMapOvr>
</p:sldLayout>
</file>

<file path=ppt/slideMasters/_rels/slideMaster1.xml.rels><?xml version="1.0" encoding="UTF-8" standalone="yes"?>
<Relationships xmlns="http://schemas.openxmlformats.org/package/2006/relationships"><Relationship Id="rId8" Type="http://schemas.openxmlformats.org/officeDocument/2006/relationships/slideLayout" Target="../slideLayouts/slideLayout8.xml"/><Relationship Id="rId13" Type="http://schemas.openxmlformats.org/officeDocument/2006/relationships/theme" Target="../theme/theme1.xml"/><Relationship Id="rId3" Type="http://schemas.openxmlformats.org/officeDocument/2006/relationships/slideLayout" Target="../slideLayouts/slideLayout3.xml"/><Relationship Id="rId7" Type="http://schemas.openxmlformats.org/officeDocument/2006/relationships/slideLayout" Target="../slideLayouts/slideLayout7.xml"/><Relationship Id="rId12" Type="http://schemas.openxmlformats.org/officeDocument/2006/relationships/slideLayout" Target="../slideLayouts/slideLayout12.xml"/><Relationship Id="rId2" Type="http://schemas.openxmlformats.org/officeDocument/2006/relationships/slideLayout" Target="../slideLayouts/slideLayout2.xml"/><Relationship Id="rId1" Type="http://schemas.openxmlformats.org/officeDocument/2006/relationships/slideLayout" Target="../slideLayouts/slideLayout1.xml"/><Relationship Id="rId6" Type="http://schemas.openxmlformats.org/officeDocument/2006/relationships/slideLayout" Target="../slideLayouts/slideLayout6.xml"/><Relationship Id="rId11" Type="http://schemas.openxmlformats.org/officeDocument/2006/relationships/slideLayout" Target="../slideLayouts/slideLayout11.xml"/><Relationship Id="rId5" Type="http://schemas.openxmlformats.org/officeDocument/2006/relationships/slideLayout" Target="../slideLayouts/slideLayout5.xml"/><Relationship Id="rId10" Type="http://schemas.openxmlformats.org/officeDocument/2006/relationships/slideLayout" Target="../slideLayouts/slideLayout10.xml"/><Relationship Id="rId4" Type="http://schemas.openxmlformats.org/officeDocument/2006/relationships/slideLayout" Target="../slideLayouts/slideLayout4.xml"/><Relationship Id="rId9" Type="http://schemas.openxmlformats.org/officeDocument/2006/relationships/slideLayout" Target="../slideLayouts/slideLayout9.xml"/></Relationships>
</file>

<file path=ppt/slideMasters/slideMaster1.xml><?xml version="1.0" encoding="utf-8"?>
<p:sldMaster xmlns:a="http://schemas.openxmlformats.org/drawingml/2006/main" xmlns:r="http://schemas.openxmlformats.org/officeDocument/2006/relationships" xmlns:p="http://schemas.openxmlformats.org/presentationml/2006/main">
  <p:cSld>
    <p:bg>
      <p:bgRef idx="1001">
        <a:schemeClr val="bg1"/>
      </p:bgRef>
    </p:bg>
    <p:spTree>
      <p:nvGrpSpPr>
        <p:cNvPr id="1" name=""/>
        <p:cNvGrpSpPr/>
        <p:nvPr/>
      </p:nvGrpSpPr>
      <p:grpSpPr>
        <a:xfrm>
          <a:off x="0" y="0"/>
          <a:ext cx="0" cy="0"/>
          <a:chOff x="0" y="0"/>
          <a:chExt cx="0" cy="0"/>
        </a:xfrm>
      </p:grpSpPr>
      <p:sp>
        <p:nvSpPr>
          <p:cNvPr id="2" name="Espace réservé du titre 1"/>
          <p:cNvSpPr>
            <a:spLocks noGrp="1"/>
          </p:cNvSpPr>
          <p:nvPr>
            <p:ph type="title"/>
          </p:nvPr>
        </p:nvSpPr>
        <p:spPr>
          <a:xfrm>
            <a:off x="838200" y="365125"/>
            <a:ext cx="10515600" cy="1325563"/>
          </a:xfrm>
          <a:prstGeom prst="rect">
            <a:avLst/>
          </a:prstGeom>
        </p:spPr>
        <p:txBody>
          <a:bodyPr vert="horz" lIns="91440" tIns="45720" rIns="91440" bIns="45720" rtlCol="0" anchor="ctr">
            <a:normAutofit/>
          </a:bodyPr>
          <a:lstStyle/>
          <a:p>
            <a:pPr rtl="0"/>
            <a:r>
              <a:rPr lang="fr-FR" noProof="0"/>
              <a:t>Modifiez le style du titre</a:t>
            </a:r>
          </a:p>
        </p:txBody>
      </p:sp>
      <p:sp>
        <p:nvSpPr>
          <p:cNvPr id="3" name="Espace réservé du texte 2"/>
          <p:cNvSpPr>
            <a:spLocks noGrp="1"/>
          </p:cNvSpPr>
          <p:nvPr>
            <p:ph type="body" idx="1"/>
          </p:nvPr>
        </p:nvSpPr>
        <p:spPr>
          <a:xfrm>
            <a:off x="838200" y="1825625"/>
            <a:ext cx="10515600" cy="4351338"/>
          </a:xfrm>
          <a:prstGeom prst="rect">
            <a:avLst/>
          </a:prstGeom>
        </p:spPr>
        <p:txBody>
          <a:bodyPr vert="horz" lIns="91440" tIns="45720" rIns="91440" bIns="45720" rtlCol="0">
            <a:normAutofit/>
          </a:bodyPr>
          <a:lstStyle/>
          <a:p>
            <a:pPr lvl="0" rtl="0"/>
            <a:r>
              <a:rPr lang="fr-FR" noProof="0"/>
              <a:t>Modifiez les styles du texte du masque</a:t>
            </a:r>
          </a:p>
          <a:p>
            <a:pPr lvl="1" rtl="0"/>
            <a:r>
              <a:rPr lang="fr-FR" noProof="0"/>
              <a:t>Deuxième niveau</a:t>
            </a:r>
          </a:p>
          <a:p>
            <a:pPr lvl="2" rtl="0"/>
            <a:r>
              <a:rPr lang="fr-FR" noProof="0"/>
              <a:t>Troisième niveau</a:t>
            </a:r>
          </a:p>
          <a:p>
            <a:pPr lvl="3" rtl="0"/>
            <a:r>
              <a:rPr lang="fr-FR" noProof="0"/>
              <a:t>Quatrième niveau</a:t>
            </a:r>
          </a:p>
          <a:p>
            <a:pPr lvl="4" rtl="0"/>
            <a:r>
              <a:rPr lang="fr-FR" noProof="0"/>
              <a:t>Cinquième niveau</a:t>
            </a:r>
          </a:p>
        </p:txBody>
      </p:sp>
      <p:sp>
        <p:nvSpPr>
          <p:cNvPr id="4" name="Espace réservé de la date 3"/>
          <p:cNvSpPr>
            <a:spLocks noGrp="1"/>
          </p:cNvSpPr>
          <p:nvPr>
            <p:ph type="dt" sz="half" idx="2"/>
          </p:nvPr>
        </p:nvSpPr>
        <p:spPr>
          <a:xfrm>
            <a:off x="838200" y="6356350"/>
            <a:ext cx="2743200" cy="365125"/>
          </a:xfrm>
          <a:prstGeom prst="rect">
            <a:avLst/>
          </a:prstGeom>
        </p:spPr>
        <p:txBody>
          <a:bodyPr vert="horz" lIns="91440" tIns="45720" rIns="91440" bIns="45720" rtlCol="0" anchor="ctr"/>
          <a:lstStyle>
            <a:lvl1pPr algn="l">
              <a:defRPr sz="1200">
                <a:solidFill>
                  <a:schemeClr val="tx1">
                    <a:tint val="75000"/>
                  </a:schemeClr>
                </a:solidFill>
              </a:defRPr>
            </a:lvl1pPr>
          </a:lstStyle>
          <a:p>
            <a:pPr rtl="0"/>
            <a:fld id="{E58923CC-7FB7-4145-A66B-273E799C851E}" type="datetime1">
              <a:rPr lang="fr-FR" noProof="0" smtClean="0"/>
              <a:t>22/07/2021</a:t>
            </a:fld>
            <a:endParaRPr lang="fr-FR" noProof="0"/>
          </a:p>
        </p:txBody>
      </p:sp>
      <p:sp>
        <p:nvSpPr>
          <p:cNvPr id="5" name="Espace réservé du pied de page 4"/>
          <p:cNvSpPr>
            <a:spLocks noGrp="1"/>
          </p:cNvSpPr>
          <p:nvPr>
            <p:ph type="ftr" sz="quarter" idx="3"/>
          </p:nvPr>
        </p:nvSpPr>
        <p:spPr>
          <a:xfrm>
            <a:off x="4038600" y="6356350"/>
            <a:ext cx="4114800" cy="365125"/>
          </a:xfrm>
          <a:prstGeom prst="rect">
            <a:avLst/>
          </a:prstGeom>
        </p:spPr>
        <p:txBody>
          <a:bodyPr vert="horz" lIns="91440" tIns="45720" rIns="91440" bIns="45720" rtlCol="0" anchor="ctr"/>
          <a:lstStyle>
            <a:lvl1pPr algn="ctr">
              <a:defRPr sz="1200">
                <a:solidFill>
                  <a:schemeClr val="tx1">
                    <a:tint val="75000"/>
                  </a:schemeClr>
                </a:solidFill>
              </a:defRPr>
            </a:lvl1pPr>
          </a:lstStyle>
          <a:p>
            <a:pPr rtl="0"/>
            <a:endParaRPr lang="fr-FR" noProof="0"/>
          </a:p>
        </p:txBody>
      </p:sp>
      <p:sp>
        <p:nvSpPr>
          <p:cNvPr id="6" name="Espace réservé du numéro de diapositive 5"/>
          <p:cNvSpPr>
            <a:spLocks noGrp="1"/>
          </p:cNvSpPr>
          <p:nvPr>
            <p:ph type="sldNum" sz="quarter" idx="4"/>
          </p:nvPr>
        </p:nvSpPr>
        <p:spPr>
          <a:xfrm>
            <a:off x="8610600" y="6356350"/>
            <a:ext cx="2743200" cy="365125"/>
          </a:xfrm>
          <a:prstGeom prst="rect">
            <a:avLst/>
          </a:prstGeom>
        </p:spPr>
        <p:txBody>
          <a:bodyPr vert="horz" lIns="91440" tIns="45720" rIns="91440" bIns="45720" rtlCol="0" anchor="ctr"/>
          <a:lstStyle>
            <a:lvl1pPr algn="r">
              <a:defRPr sz="1200">
                <a:solidFill>
                  <a:schemeClr val="tx1">
                    <a:tint val="75000"/>
                  </a:schemeClr>
                </a:solidFill>
              </a:defRPr>
            </a:lvl1pPr>
          </a:lstStyle>
          <a:p>
            <a:pPr rtl="0"/>
            <a:fld id="{A428E537-E56B-49CA-B596-52598082FBE8}" type="slidenum">
              <a:rPr lang="fr-FR" noProof="0" smtClean="0"/>
              <a:t>‹N°›</a:t>
            </a:fld>
            <a:endParaRPr lang="fr-FR" noProof="0"/>
          </a:p>
        </p:txBody>
      </p:sp>
    </p:spTree>
    <p:extLst>
      <p:ext uri="{BB962C8B-B14F-4D97-AF65-F5344CB8AC3E}">
        <p14:creationId xmlns:p14="http://schemas.microsoft.com/office/powerpoint/2010/main" val="2844759335"/>
      </p:ext>
    </p:extLst>
  </p:cSld>
  <p:clrMap bg1="lt1" tx1="dk1" bg2="lt2" tx2="dk2" accent1="accent1" accent2="accent2" accent3="accent3" accent4="accent4" accent5="accent5" accent6="accent6" hlink="hlink" folHlink="folHlink"/>
  <p:sldLayoutIdLst>
    <p:sldLayoutId id="2147483673" r:id="rId1"/>
    <p:sldLayoutId id="2147483674" r:id="rId2"/>
    <p:sldLayoutId id="2147483675" r:id="rId3"/>
    <p:sldLayoutId id="2147483676" r:id="rId4"/>
    <p:sldLayoutId id="2147483677" r:id="rId5"/>
    <p:sldLayoutId id="2147483678" r:id="rId6"/>
    <p:sldLayoutId id="2147483679" r:id="rId7"/>
    <p:sldLayoutId id="2147483684" r:id="rId8"/>
    <p:sldLayoutId id="2147483680" r:id="rId9"/>
    <p:sldLayoutId id="2147483681" r:id="rId10"/>
    <p:sldLayoutId id="2147483682" r:id="rId11"/>
    <p:sldLayoutId id="2147483683" r:id="rId12"/>
  </p:sldLayoutIdLst>
  <p:hf sldNum="0" hdr="0" ftr="0" dt="0"/>
  <p:txStyles>
    <p:titleStyle>
      <a:lvl1pPr algn="l" defTabSz="914400" rtl="0" eaLnBrk="1" latinLnBrk="0" hangingPunct="1">
        <a:lnSpc>
          <a:spcPct val="90000"/>
        </a:lnSpc>
        <a:spcBef>
          <a:spcPct val="0"/>
        </a:spcBef>
        <a:buNone/>
        <a:defRPr sz="4400" kern="1200">
          <a:solidFill>
            <a:schemeClr val="tx1"/>
          </a:solidFill>
          <a:latin typeface="+mj-lt"/>
          <a:ea typeface="+mj-ea"/>
          <a:cs typeface="+mj-cs"/>
        </a:defRPr>
      </a:lvl1pPr>
    </p:titleStyle>
    <p:bodyStyle>
      <a:lvl1pPr marL="228600" indent="-228600" algn="l" defTabSz="914400" rtl="0" eaLnBrk="1" latinLnBrk="0" hangingPunct="1">
        <a:lnSpc>
          <a:spcPct val="90000"/>
        </a:lnSpc>
        <a:spcBef>
          <a:spcPts val="1000"/>
        </a:spcBef>
        <a:buFont typeface="Arial" panose="020B0604020202020204" pitchFamily="34" charset="0"/>
        <a:buChar char="•"/>
        <a:defRPr sz="2800" kern="1200">
          <a:solidFill>
            <a:schemeClr val="tx1"/>
          </a:solidFill>
          <a:latin typeface="+mn-lt"/>
          <a:ea typeface="+mn-ea"/>
          <a:cs typeface="+mn-cs"/>
        </a:defRPr>
      </a:lvl1pPr>
      <a:lvl2pPr marL="685800" indent="-228600" algn="l" defTabSz="914400" rtl="0" eaLnBrk="1" latinLnBrk="0" hangingPunct="1">
        <a:lnSpc>
          <a:spcPct val="90000"/>
        </a:lnSpc>
        <a:spcBef>
          <a:spcPts val="500"/>
        </a:spcBef>
        <a:buFont typeface="Arial" panose="020B0604020202020204" pitchFamily="34" charset="0"/>
        <a:buChar char="•"/>
        <a:defRPr sz="2400" kern="1200">
          <a:solidFill>
            <a:schemeClr val="tx1"/>
          </a:solidFill>
          <a:latin typeface="+mn-lt"/>
          <a:ea typeface="+mn-ea"/>
          <a:cs typeface="+mn-cs"/>
        </a:defRPr>
      </a:lvl2pPr>
      <a:lvl3pPr marL="1143000" indent="-228600" algn="l" defTabSz="914400" rtl="0" eaLnBrk="1" latinLnBrk="0" hangingPunct="1">
        <a:lnSpc>
          <a:spcPct val="90000"/>
        </a:lnSpc>
        <a:spcBef>
          <a:spcPts val="500"/>
        </a:spcBef>
        <a:buFont typeface="Arial" panose="020B0604020202020204" pitchFamily="34" charset="0"/>
        <a:buChar char="•"/>
        <a:defRPr sz="2000" kern="1200">
          <a:solidFill>
            <a:schemeClr val="tx1"/>
          </a:solidFill>
          <a:latin typeface="+mn-lt"/>
          <a:ea typeface="+mn-ea"/>
          <a:cs typeface="+mn-cs"/>
        </a:defRPr>
      </a:lvl3pPr>
      <a:lvl4pPr marL="1600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4pPr>
      <a:lvl5pPr marL="20574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5pPr>
      <a:lvl6pPr marL="25146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6pPr>
      <a:lvl7pPr marL="29718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7pPr>
      <a:lvl8pPr marL="34290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8pPr>
      <a:lvl9pPr marL="3886200" indent="-228600" algn="l" defTabSz="914400" rtl="0" eaLnBrk="1" latinLnBrk="0" hangingPunct="1">
        <a:lnSpc>
          <a:spcPct val="90000"/>
        </a:lnSpc>
        <a:spcBef>
          <a:spcPts val="500"/>
        </a:spcBef>
        <a:buFont typeface="Arial" panose="020B0604020202020204" pitchFamily="34" charset="0"/>
        <a:buChar char="•"/>
        <a:defRPr sz="1800" kern="1200">
          <a:solidFill>
            <a:schemeClr val="tx1"/>
          </a:solidFill>
          <a:latin typeface="+mn-lt"/>
          <a:ea typeface="+mn-ea"/>
          <a:cs typeface="+mn-cs"/>
        </a:defRPr>
      </a:lvl9pPr>
    </p:bodyStyle>
    <p:otherStyle>
      <a:defPPr>
        <a:defRPr lang="en-US"/>
      </a:defPPr>
      <a:lvl1pPr marL="0" algn="l" defTabSz="914400" rtl="0" eaLnBrk="1" latinLnBrk="0" hangingPunct="1">
        <a:defRPr sz="1800" kern="1200">
          <a:solidFill>
            <a:schemeClr val="tx1"/>
          </a:solidFill>
          <a:latin typeface="+mn-lt"/>
          <a:ea typeface="+mn-ea"/>
          <a:cs typeface="+mn-cs"/>
        </a:defRPr>
      </a:lvl1pPr>
      <a:lvl2pPr marL="457200" algn="l" defTabSz="914400" rtl="0" eaLnBrk="1" latinLnBrk="0" hangingPunct="1">
        <a:defRPr sz="1800" kern="1200">
          <a:solidFill>
            <a:schemeClr val="tx1"/>
          </a:solidFill>
          <a:latin typeface="+mn-lt"/>
          <a:ea typeface="+mn-ea"/>
          <a:cs typeface="+mn-cs"/>
        </a:defRPr>
      </a:lvl2pPr>
      <a:lvl3pPr marL="914400" algn="l" defTabSz="914400" rtl="0" eaLnBrk="1" latinLnBrk="0" hangingPunct="1">
        <a:defRPr sz="1800" kern="1200">
          <a:solidFill>
            <a:schemeClr val="tx1"/>
          </a:solidFill>
          <a:latin typeface="+mn-lt"/>
          <a:ea typeface="+mn-ea"/>
          <a:cs typeface="+mn-cs"/>
        </a:defRPr>
      </a:lvl3pPr>
      <a:lvl4pPr marL="1371600" algn="l" defTabSz="914400" rtl="0" eaLnBrk="1" latinLnBrk="0" hangingPunct="1">
        <a:defRPr sz="1800" kern="1200">
          <a:solidFill>
            <a:schemeClr val="tx1"/>
          </a:solidFill>
          <a:latin typeface="+mn-lt"/>
          <a:ea typeface="+mn-ea"/>
          <a:cs typeface="+mn-cs"/>
        </a:defRPr>
      </a:lvl4pPr>
      <a:lvl5pPr marL="1828800" algn="l" defTabSz="914400" rtl="0" eaLnBrk="1" latinLnBrk="0" hangingPunct="1">
        <a:defRPr sz="1800" kern="1200">
          <a:solidFill>
            <a:schemeClr val="tx1"/>
          </a:solidFill>
          <a:latin typeface="+mn-lt"/>
          <a:ea typeface="+mn-ea"/>
          <a:cs typeface="+mn-cs"/>
        </a:defRPr>
      </a:lvl5pPr>
      <a:lvl6pPr marL="2286000" algn="l" defTabSz="914400" rtl="0" eaLnBrk="1" latinLnBrk="0" hangingPunct="1">
        <a:defRPr sz="1800" kern="1200">
          <a:solidFill>
            <a:schemeClr val="tx1"/>
          </a:solidFill>
          <a:latin typeface="+mn-lt"/>
          <a:ea typeface="+mn-ea"/>
          <a:cs typeface="+mn-cs"/>
        </a:defRPr>
      </a:lvl6pPr>
      <a:lvl7pPr marL="2743200" algn="l" defTabSz="914400" rtl="0" eaLnBrk="1" latinLnBrk="0" hangingPunct="1">
        <a:defRPr sz="1800" kern="1200">
          <a:solidFill>
            <a:schemeClr val="tx1"/>
          </a:solidFill>
          <a:latin typeface="+mn-lt"/>
          <a:ea typeface="+mn-ea"/>
          <a:cs typeface="+mn-cs"/>
        </a:defRPr>
      </a:lvl7pPr>
      <a:lvl8pPr marL="3200400" algn="l" defTabSz="914400" rtl="0" eaLnBrk="1" latinLnBrk="0" hangingPunct="1">
        <a:defRPr sz="1800" kern="1200">
          <a:solidFill>
            <a:schemeClr val="tx1"/>
          </a:solidFill>
          <a:latin typeface="+mn-lt"/>
          <a:ea typeface="+mn-ea"/>
          <a:cs typeface="+mn-cs"/>
        </a:defRPr>
      </a:lvl8pPr>
      <a:lvl9pPr marL="3657600" algn="l" defTabSz="914400" rtl="0" eaLnBrk="1" latinLnBrk="0" hangingPunct="1">
        <a:defRPr sz="1800" kern="1200">
          <a:solidFill>
            <a:schemeClr val="tx1"/>
          </a:solidFill>
          <a:latin typeface="+mn-lt"/>
          <a:ea typeface="+mn-ea"/>
          <a:cs typeface="+mn-cs"/>
        </a:defRPr>
      </a:lvl9pPr>
    </p:otherStyle>
  </p:txStyles>
</p:sldMaster>
</file>

<file path=ppt/slides/_rels/slide1.xml.rels><?xml version="1.0" encoding="UTF-8" standalone="yes"?>
<Relationships xmlns="http://schemas.openxmlformats.org/package/2006/relationships"><Relationship Id="rId3" Type="http://schemas.openxmlformats.org/officeDocument/2006/relationships/image" Target="../media/image2.png"/><Relationship Id="rId2" Type="http://schemas.openxmlformats.org/officeDocument/2006/relationships/image" Target="../media/image1.png"/><Relationship Id="rId1" Type="http://schemas.openxmlformats.org/officeDocument/2006/relationships/slideLayout" Target="../slideLayouts/slideLayout4.xml"/></Relationships>
</file>

<file path=ppt/slides/_rels/slide10.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11.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_rels/slide2.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3.xml.rels><?xml version="1.0" encoding="UTF-8" standalone="yes"?>
<Relationships xmlns="http://schemas.openxmlformats.org/package/2006/relationships"><Relationship Id="rId8" Type="http://schemas.openxmlformats.org/officeDocument/2006/relationships/chart" Target="../charts/chart4.xml"/><Relationship Id="rId3" Type="http://schemas.openxmlformats.org/officeDocument/2006/relationships/chart" Target="../charts/chart1.xml"/><Relationship Id="rId7" Type="http://schemas.openxmlformats.org/officeDocument/2006/relationships/image" Target="../media/image5.png"/><Relationship Id="rId2" Type="http://schemas.openxmlformats.org/officeDocument/2006/relationships/notesSlide" Target="../notesSlides/notesSlide1.xml"/><Relationship Id="rId1" Type="http://schemas.openxmlformats.org/officeDocument/2006/relationships/slideLayout" Target="../slideLayouts/slideLayout4.xml"/><Relationship Id="rId6" Type="http://schemas.openxmlformats.org/officeDocument/2006/relationships/image" Target="../media/image4.png"/><Relationship Id="rId5" Type="http://schemas.openxmlformats.org/officeDocument/2006/relationships/chart" Target="../charts/chart3.xml"/><Relationship Id="rId4" Type="http://schemas.openxmlformats.org/officeDocument/2006/relationships/chart" Target="../charts/chart2.xml"/><Relationship Id="rId9" Type="http://schemas.openxmlformats.org/officeDocument/2006/relationships/image" Target="../media/image6.png"/></Relationships>
</file>

<file path=ppt/slides/_rels/slide4.xml.rels><?xml version="1.0" encoding="UTF-8" standalone="yes"?>
<Relationships xmlns="http://schemas.openxmlformats.org/package/2006/relationships"><Relationship Id="rId3" Type="http://schemas.openxmlformats.org/officeDocument/2006/relationships/image" Target="../media/image9.png"/><Relationship Id="rId7" Type="http://schemas.openxmlformats.org/officeDocument/2006/relationships/image" Target="../media/image12.png"/><Relationship Id="rId2" Type="http://schemas.openxmlformats.org/officeDocument/2006/relationships/chart" Target="../charts/chart5.xml"/><Relationship Id="rId1" Type="http://schemas.openxmlformats.org/officeDocument/2006/relationships/slideLayout" Target="../slideLayouts/slideLayout4.xml"/><Relationship Id="rId6" Type="http://schemas.openxmlformats.org/officeDocument/2006/relationships/image" Target="../media/image11.png"/><Relationship Id="rId5" Type="http://schemas.openxmlformats.org/officeDocument/2006/relationships/image" Target="../media/image10.png"/><Relationship Id="rId4" Type="http://schemas.openxmlformats.org/officeDocument/2006/relationships/chart" Target="../charts/chart6.xml"/></Relationships>
</file>

<file path=ppt/slides/_rels/slide5.xml.rels><?xml version="1.0" encoding="UTF-8" standalone="yes"?>
<Relationships xmlns="http://schemas.openxmlformats.org/package/2006/relationships"><Relationship Id="rId8" Type="http://schemas.openxmlformats.org/officeDocument/2006/relationships/chart" Target="../charts/chart10.xml"/><Relationship Id="rId3" Type="http://schemas.openxmlformats.org/officeDocument/2006/relationships/image" Target="../media/image13.png"/><Relationship Id="rId7" Type="http://schemas.openxmlformats.org/officeDocument/2006/relationships/image" Target="../media/image15.png"/><Relationship Id="rId2" Type="http://schemas.openxmlformats.org/officeDocument/2006/relationships/chart" Target="../charts/chart7.xml"/><Relationship Id="rId1" Type="http://schemas.openxmlformats.org/officeDocument/2006/relationships/slideLayout" Target="../slideLayouts/slideLayout4.xml"/><Relationship Id="rId6" Type="http://schemas.openxmlformats.org/officeDocument/2006/relationships/chart" Target="../charts/chart9.xml"/><Relationship Id="rId5" Type="http://schemas.openxmlformats.org/officeDocument/2006/relationships/image" Target="../media/image14.PNG"/><Relationship Id="rId4" Type="http://schemas.openxmlformats.org/officeDocument/2006/relationships/chart" Target="../charts/chart8.xml"/><Relationship Id="rId9" Type="http://schemas.openxmlformats.org/officeDocument/2006/relationships/chart" Target="../charts/chart11.xml"/></Relationships>
</file>

<file path=ppt/slides/_rels/slide6.xml.rels><?xml version="1.0" encoding="UTF-8" standalone="yes"?>
<Relationships xmlns="http://schemas.openxmlformats.org/package/2006/relationships"><Relationship Id="rId1" Type="http://schemas.openxmlformats.org/officeDocument/2006/relationships/slideLayout" Target="../slideLayouts/slideLayout4.xml"/></Relationships>
</file>

<file path=ppt/slides/_rels/slide7.xml.rels><?xml version="1.0" encoding="UTF-8" standalone="yes"?>
<Relationships xmlns="http://schemas.openxmlformats.org/package/2006/relationships"><Relationship Id="rId3" Type="http://schemas.openxmlformats.org/officeDocument/2006/relationships/image" Target="../media/image16.png"/><Relationship Id="rId2" Type="http://schemas.microsoft.com/office/2014/relationships/chartEx" Target="../charts/chartEx1.xml"/><Relationship Id="rId1" Type="http://schemas.openxmlformats.org/officeDocument/2006/relationships/slideLayout" Target="../slideLayouts/slideLayout4.xml"/><Relationship Id="rId6" Type="http://schemas.openxmlformats.org/officeDocument/2006/relationships/image" Target="../media/image18.png"/><Relationship Id="rId5" Type="http://schemas.microsoft.com/office/2014/relationships/chartEx" Target="../charts/chartEx2.xml"/><Relationship Id="rId4" Type="http://schemas.openxmlformats.org/officeDocument/2006/relationships/image" Target="../media/image17.PNG"/></Relationships>
</file>

<file path=ppt/slides/_rels/slide8.xml.rels><?xml version="1.0" encoding="UTF-8" standalone="yes"?>
<Relationships xmlns="http://schemas.openxmlformats.org/package/2006/relationships"><Relationship Id="rId3" Type="http://schemas.openxmlformats.org/officeDocument/2006/relationships/image" Target="../media/image19.png"/><Relationship Id="rId2" Type="http://schemas.microsoft.com/office/2014/relationships/chartEx" Target="../charts/chartEx3.xml"/><Relationship Id="rId1" Type="http://schemas.openxmlformats.org/officeDocument/2006/relationships/slideLayout" Target="../slideLayouts/slideLayout6.xml"/><Relationship Id="rId5" Type="http://schemas.openxmlformats.org/officeDocument/2006/relationships/image" Target="../media/image20.png"/><Relationship Id="rId4" Type="http://schemas.microsoft.com/office/2014/relationships/chartEx" Target="../charts/chartEx4.xml"/></Relationships>
</file>

<file path=ppt/slides/_rels/slide9.xml.rels><?xml version="1.0" encoding="UTF-8" standalone="yes"?>
<Relationships xmlns="http://schemas.openxmlformats.org/package/2006/relationships"><Relationship Id="rId1" Type="http://schemas.openxmlformats.org/officeDocument/2006/relationships/slideLayout" Target="../slideLayouts/slideLayout6.xml"/></Relationships>
</file>

<file path=ppt/slides/slide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useBgFill="1">
        <p:nvSpPr>
          <p:cNvPr id="50" name="Rectangle 49">
            <a:extLst>
              <a:ext uri="{FF2B5EF4-FFF2-40B4-BE49-F238E27FC236}">
                <a16:creationId xmlns:a16="http://schemas.microsoft.com/office/drawing/2014/main" id="{BCED4D40-4B67-4331-AC48-79B82B4A47D8}"/>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sp>
        <p:nvSpPr>
          <p:cNvPr id="5" name="ZoneTexte 4">
            <a:extLst>
              <a:ext uri="{FF2B5EF4-FFF2-40B4-BE49-F238E27FC236}">
                <a16:creationId xmlns:a16="http://schemas.microsoft.com/office/drawing/2014/main" id="{DC82BA8B-1960-4BF3-91AA-983E97266387}"/>
              </a:ext>
            </a:extLst>
          </p:cNvPr>
          <p:cNvSpPr txBox="1"/>
          <p:nvPr/>
        </p:nvSpPr>
        <p:spPr>
          <a:xfrm>
            <a:off x="638882" y="2339682"/>
            <a:ext cx="10909640" cy="1249394"/>
          </a:xfrm>
          <a:prstGeom prst="rect">
            <a:avLst/>
          </a:prstGeom>
        </p:spPr>
        <p:txBody>
          <a:bodyPr vert="horz" lIns="91440" tIns="45720" rIns="91440" bIns="45720" rtlCol="0" anchor="ctr">
            <a:normAutofit/>
          </a:bodyPr>
          <a:lstStyle/>
          <a:p>
            <a:pPr algn="ctr">
              <a:lnSpc>
                <a:spcPct val="90000"/>
              </a:lnSpc>
              <a:spcBef>
                <a:spcPct val="0"/>
              </a:spcBef>
              <a:spcAft>
                <a:spcPts val="600"/>
              </a:spcAft>
            </a:pPr>
            <a:r>
              <a:rPr lang="en-US" sz="3600" b="1" kern="1200" dirty="0">
                <a:ln w="0"/>
                <a:solidFill>
                  <a:schemeClr val="tx1"/>
                </a:solidFill>
                <a:effectLst>
                  <a:outerShdw blurRad="38100" dist="25400" dir="5400000" algn="ctr" rotWithShape="0">
                    <a:srgbClr val="6E747A">
                      <a:alpha val="43000"/>
                    </a:srgbClr>
                  </a:outerShdw>
                </a:effectLst>
                <a:latin typeface="+mj-lt"/>
                <a:ea typeface="+mj-ea"/>
                <a:cs typeface="+mj-cs"/>
              </a:rPr>
              <a:t>ETUDE DE LA SOUS-NUTRITION MONDIALE </a:t>
            </a:r>
          </a:p>
          <a:p>
            <a:pPr algn="ctr">
              <a:lnSpc>
                <a:spcPct val="90000"/>
              </a:lnSpc>
              <a:spcBef>
                <a:spcPct val="0"/>
              </a:spcBef>
              <a:spcAft>
                <a:spcPts val="600"/>
              </a:spcAft>
            </a:pPr>
            <a:r>
              <a:rPr lang="en-US" sz="3600" b="1" kern="1200" dirty="0">
                <a:ln w="0"/>
                <a:solidFill>
                  <a:schemeClr val="tx1"/>
                </a:solidFill>
                <a:effectLst>
                  <a:outerShdw blurRad="38100" dist="25400" dir="5400000" algn="ctr" rotWithShape="0">
                    <a:srgbClr val="6E747A">
                      <a:alpha val="43000"/>
                    </a:srgbClr>
                  </a:outerShdw>
                </a:effectLst>
                <a:latin typeface="+mj-lt"/>
                <a:ea typeface="+mj-ea"/>
                <a:cs typeface="+mj-cs"/>
              </a:rPr>
              <a:t>2017</a:t>
            </a:r>
          </a:p>
        </p:txBody>
      </p:sp>
      <p:sp>
        <p:nvSpPr>
          <p:cNvPr id="52" name="sketch line">
            <a:extLst>
              <a:ext uri="{FF2B5EF4-FFF2-40B4-BE49-F238E27FC236}">
                <a16:creationId xmlns:a16="http://schemas.microsoft.com/office/drawing/2014/main" id="{670CEDEF-4F34-412E-84EE-329C1E936AF5}"/>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3807702" y="1733454"/>
            <a:ext cx="4572000" cy="18288"/>
          </a:xfrm>
          <a:custGeom>
            <a:avLst/>
            <a:gdLst>
              <a:gd name="connsiteX0" fmla="*/ 0 w 4572000"/>
              <a:gd name="connsiteY0" fmla="*/ 0 h 18288"/>
              <a:gd name="connsiteX1" fmla="*/ 515983 w 4572000"/>
              <a:gd name="connsiteY1" fmla="*/ 0 h 18288"/>
              <a:gd name="connsiteX2" fmla="*/ 1031966 w 4572000"/>
              <a:gd name="connsiteY2" fmla="*/ 0 h 18288"/>
              <a:gd name="connsiteX3" fmla="*/ 1639389 w 4572000"/>
              <a:gd name="connsiteY3" fmla="*/ 0 h 18288"/>
              <a:gd name="connsiteX4" fmla="*/ 2383971 w 4572000"/>
              <a:gd name="connsiteY4" fmla="*/ 0 h 18288"/>
              <a:gd name="connsiteX5" fmla="*/ 2945674 w 4572000"/>
              <a:gd name="connsiteY5" fmla="*/ 0 h 18288"/>
              <a:gd name="connsiteX6" fmla="*/ 3507377 w 4572000"/>
              <a:gd name="connsiteY6" fmla="*/ 0 h 18288"/>
              <a:gd name="connsiteX7" fmla="*/ 4572000 w 4572000"/>
              <a:gd name="connsiteY7" fmla="*/ 0 h 18288"/>
              <a:gd name="connsiteX8" fmla="*/ 4572000 w 4572000"/>
              <a:gd name="connsiteY8" fmla="*/ 18288 h 18288"/>
              <a:gd name="connsiteX9" fmla="*/ 3873137 w 4572000"/>
              <a:gd name="connsiteY9" fmla="*/ 18288 h 18288"/>
              <a:gd name="connsiteX10" fmla="*/ 3311434 w 4572000"/>
              <a:gd name="connsiteY10" fmla="*/ 18288 h 18288"/>
              <a:gd name="connsiteX11" fmla="*/ 2749731 w 4572000"/>
              <a:gd name="connsiteY11" fmla="*/ 18288 h 18288"/>
              <a:gd name="connsiteX12" fmla="*/ 2050869 w 4572000"/>
              <a:gd name="connsiteY12" fmla="*/ 18288 h 18288"/>
              <a:gd name="connsiteX13" fmla="*/ 1306286 w 4572000"/>
              <a:gd name="connsiteY13" fmla="*/ 18288 h 18288"/>
              <a:gd name="connsiteX14" fmla="*/ 790303 w 4572000"/>
              <a:gd name="connsiteY14" fmla="*/ 18288 h 18288"/>
              <a:gd name="connsiteX15" fmla="*/ 0 w 4572000"/>
              <a:gd name="connsiteY15" fmla="*/ 18288 h 18288"/>
              <a:gd name="connsiteX16" fmla="*/ 0 w 4572000"/>
              <a:gd name="connsiteY16" fmla="*/ 0 h 18288"/>
            </a:gdLst>
            <a:ahLst/>
            <a:cxnLst>
              <a:cxn ang="0">
                <a:pos x="connsiteX0" y="connsiteY0"/>
              </a:cxn>
              <a:cxn ang="0">
                <a:pos x="connsiteX1" y="connsiteY1"/>
              </a:cxn>
              <a:cxn ang="0">
                <a:pos x="connsiteX2" y="connsiteY2"/>
              </a:cxn>
              <a:cxn ang="0">
                <a:pos x="connsiteX3" y="connsiteY3"/>
              </a:cxn>
              <a:cxn ang="0">
                <a:pos x="connsiteX4" y="connsiteY4"/>
              </a:cxn>
              <a:cxn ang="0">
                <a:pos x="connsiteX5" y="connsiteY5"/>
              </a:cxn>
              <a:cxn ang="0">
                <a:pos x="connsiteX6" y="connsiteY6"/>
              </a:cxn>
              <a:cxn ang="0">
                <a:pos x="connsiteX7" y="connsiteY7"/>
              </a:cxn>
              <a:cxn ang="0">
                <a:pos x="connsiteX8" y="connsiteY8"/>
              </a:cxn>
              <a:cxn ang="0">
                <a:pos x="connsiteX9" y="connsiteY9"/>
              </a:cxn>
              <a:cxn ang="0">
                <a:pos x="connsiteX10" y="connsiteY10"/>
              </a:cxn>
              <a:cxn ang="0">
                <a:pos x="connsiteX11" y="connsiteY11"/>
              </a:cxn>
              <a:cxn ang="0">
                <a:pos x="connsiteX12" y="connsiteY12"/>
              </a:cxn>
              <a:cxn ang="0">
                <a:pos x="connsiteX13" y="connsiteY13"/>
              </a:cxn>
              <a:cxn ang="0">
                <a:pos x="connsiteX14" y="connsiteY14"/>
              </a:cxn>
              <a:cxn ang="0">
                <a:pos x="connsiteX15" y="connsiteY15"/>
              </a:cxn>
              <a:cxn ang="0">
                <a:pos x="connsiteX16" y="connsiteY16"/>
              </a:cxn>
            </a:cxnLst>
            <a:rect l="l" t="t" r="r" b="b"/>
            <a:pathLst>
              <a:path w="4572000" h="18288" fill="none" extrusionOk="0">
                <a:moveTo>
                  <a:pt x="0" y="0"/>
                </a:moveTo>
                <a:cubicBezTo>
                  <a:pt x="105156" y="-20963"/>
                  <a:pt x="340432" y="822"/>
                  <a:pt x="515983" y="0"/>
                </a:cubicBezTo>
                <a:cubicBezTo>
                  <a:pt x="691534" y="-822"/>
                  <a:pt x="850679" y="16479"/>
                  <a:pt x="1031966" y="0"/>
                </a:cubicBezTo>
                <a:cubicBezTo>
                  <a:pt x="1213253" y="-16479"/>
                  <a:pt x="1443646" y="-18730"/>
                  <a:pt x="1639389" y="0"/>
                </a:cubicBezTo>
                <a:cubicBezTo>
                  <a:pt x="1835132" y="18730"/>
                  <a:pt x="2159975" y="18531"/>
                  <a:pt x="2383971" y="0"/>
                </a:cubicBezTo>
                <a:cubicBezTo>
                  <a:pt x="2607967" y="-18531"/>
                  <a:pt x="2719096" y="-12030"/>
                  <a:pt x="2945674" y="0"/>
                </a:cubicBezTo>
                <a:cubicBezTo>
                  <a:pt x="3172252" y="12030"/>
                  <a:pt x="3269167" y="27666"/>
                  <a:pt x="3507377" y="0"/>
                </a:cubicBezTo>
                <a:cubicBezTo>
                  <a:pt x="3745587" y="-27666"/>
                  <a:pt x="4116741" y="18705"/>
                  <a:pt x="4572000" y="0"/>
                </a:cubicBezTo>
                <a:cubicBezTo>
                  <a:pt x="4572895" y="8974"/>
                  <a:pt x="4571454" y="9359"/>
                  <a:pt x="4572000" y="18288"/>
                </a:cubicBezTo>
                <a:cubicBezTo>
                  <a:pt x="4374698" y="3942"/>
                  <a:pt x="4098874" y="-11042"/>
                  <a:pt x="3873137" y="18288"/>
                </a:cubicBezTo>
                <a:cubicBezTo>
                  <a:pt x="3647400" y="47618"/>
                  <a:pt x="3517055" y="5421"/>
                  <a:pt x="3311434" y="18288"/>
                </a:cubicBezTo>
                <a:cubicBezTo>
                  <a:pt x="3105813" y="31155"/>
                  <a:pt x="3025168" y="17856"/>
                  <a:pt x="2749731" y="18288"/>
                </a:cubicBezTo>
                <a:cubicBezTo>
                  <a:pt x="2474294" y="18720"/>
                  <a:pt x="2291766" y="-14168"/>
                  <a:pt x="2050869" y="18288"/>
                </a:cubicBezTo>
                <a:cubicBezTo>
                  <a:pt x="1809972" y="50744"/>
                  <a:pt x="1540276" y="46798"/>
                  <a:pt x="1306286" y="18288"/>
                </a:cubicBezTo>
                <a:cubicBezTo>
                  <a:pt x="1072296" y="-10222"/>
                  <a:pt x="972445" y="19645"/>
                  <a:pt x="790303" y="18288"/>
                </a:cubicBezTo>
                <a:cubicBezTo>
                  <a:pt x="608161" y="16931"/>
                  <a:pt x="200981" y="8241"/>
                  <a:pt x="0" y="18288"/>
                </a:cubicBezTo>
                <a:cubicBezTo>
                  <a:pt x="-229" y="14222"/>
                  <a:pt x="509" y="5816"/>
                  <a:pt x="0" y="0"/>
                </a:cubicBezTo>
                <a:close/>
              </a:path>
              <a:path w="4572000" h="18288" stroke="0" extrusionOk="0">
                <a:moveTo>
                  <a:pt x="0" y="0"/>
                </a:moveTo>
                <a:cubicBezTo>
                  <a:pt x="143285" y="-9565"/>
                  <a:pt x="327959" y="-11498"/>
                  <a:pt x="561703" y="0"/>
                </a:cubicBezTo>
                <a:cubicBezTo>
                  <a:pt x="795447" y="11498"/>
                  <a:pt x="838260" y="18255"/>
                  <a:pt x="1077686" y="0"/>
                </a:cubicBezTo>
                <a:cubicBezTo>
                  <a:pt x="1317112" y="-18255"/>
                  <a:pt x="1437472" y="23514"/>
                  <a:pt x="1639389" y="0"/>
                </a:cubicBezTo>
                <a:cubicBezTo>
                  <a:pt x="1841306" y="-23514"/>
                  <a:pt x="2037142" y="-12551"/>
                  <a:pt x="2292531" y="0"/>
                </a:cubicBezTo>
                <a:cubicBezTo>
                  <a:pt x="2547920" y="12551"/>
                  <a:pt x="2810436" y="-20352"/>
                  <a:pt x="2991394" y="0"/>
                </a:cubicBezTo>
                <a:cubicBezTo>
                  <a:pt x="3172352" y="20352"/>
                  <a:pt x="3530025" y="-13347"/>
                  <a:pt x="3735977" y="0"/>
                </a:cubicBezTo>
                <a:cubicBezTo>
                  <a:pt x="3941929" y="13347"/>
                  <a:pt x="4161497" y="34086"/>
                  <a:pt x="4572000" y="0"/>
                </a:cubicBezTo>
                <a:cubicBezTo>
                  <a:pt x="4571545" y="6162"/>
                  <a:pt x="4571903" y="11775"/>
                  <a:pt x="4572000" y="18288"/>
                </a:cubicBezTo>
                <a:cubicBezTo>
                  <a:pt x="4228040" y="36490"/>
                  <a:pt x="4199736" y="42557"/>
                  <a:pt x="3873137" y="18288"/>
                </a:cubicBezTo>
                <a:cubicBezTo>
                  <a:pt x="3546538" y="-5981"/>
                  <a:pt x="3472124" y="16809"/>
                  <a:pt x="3128554" y="18288"/>
                </a:cubicBezTo>
                <a:cubicBezTo>
                  <a:pt x="2784984" y="19767"/>
                  <a:pt x="2735896" y="-17781"/>
                  <a:pt x="2383971" y="18288"/>
                </a:cubicBezTo>
                <a:cubicBezTo>
                  <a:pt x="2032046" y="54357"/>
                  <a:pt x="2019324" y="2920"/>
                  <a:pt x="1867989" y="18288"/>
                </a:cubicBezTo>
                <a:cubicBezTo>
                  <a:pt x="1716654" y="33656"/>
                  <a:pt x="1418675" y="32575"/>
                  <a:pt x="1169126" y="18288"/>
                </a:cubicBezTo>
                <a:cubicBezTo>
                  <a:pt x="919577" y="4001"/>
                  <a:pt x="798537" y="16165"/>
                  <a:pt x="561703" y="18288"/>
                </a:cubicBezTo>
                <a:cubicBezTo>
                  <a:pt x="324869" y="20411"/>
                  <a:pt x="221395" y="-912"/>
                  <a:pt x="0" y="18288"/>
                </a:cubicBezTo>
                <a:cubicBezTo>
                  <a:pt x="766" y="10800"/>
                  <a:pt x="-457" y="8180"/>
                  <a:pt x="0" y="0"/>
                </a:cubicBezTo>
                <a:close/>
              </a:path>
            </a:pathLst>
          </a:custGeom>
          <a:solidFill>
            <a:schemeClr val="accent2"/>
          </a:solidFill>
          <a:ln w="41275" cap="rnd">
            <a:solidFill>
              <a:schemeClr val="accent2"/>
            </a:solidFill>
            <a:round/>
            <a:extLst>
              <a:ext uri="{C807C97D-BFC1-408E-A445-0C87EB9F89A2}">
                <ask:lineSketchStyleProps xmlns:ask="http://schemas.microsoft.com/office/drawing/2018/sketchyshapes" sd="2727557108">
                  <a:prstGeom prst="rect">
                    <a:avLst/>
                  </a:prstGeom>
                  <ask:type>
                    <ask:lineSketchFreehand/>
                  </ask:type>
                </ask:lineSketchStyleProps>
              </a:ext>
            </a:extLst>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dirty="0"/>
          </a:p>
        </p:txBody>
      </p:sp>
      <p:pic>
        <p:nvPicPr>
          <p:cNvPr id="9" name="Image 8" descr="Une image contenant texte, bouteille, extérieur, signe&#10;&#10;Description générée automatiquement">
            <a:extLst>
              <a:ext uri="{FF2B5EF4-FFF2-40B4-BE49-F238E27FC236}">
                <a16:creationId xmlns:a16="http://schemas.microsoft.com/office/drawing/2014/main" id="{1CAA9DAC-C4B8-4DFF-B790-0B66ADD4278B}"/>
              </a:ext>
            </a:extLst>
          </p:cNvPr>
          <p:cNvPicPr>
            <a:picLocks noChangeAspect="1"/>
          </p:cNvPicPr>
          <p:nvPr/>
        </p:nvPicPr>
        <p:blipFill>
          <a:blip r:embed="rId2">
            <a:extLst>
              <a:ext uri="{28A0092B-C50C-407E-A947-70E740481C1C}">
                <a14:useLocalDpi xmlns:a14="http://schemas.microsoft.com/office/drawing/2010/main" val="0"/>
              </a:ext>
            </a:extLst>
          </a:blip>
          <a:stretch>
            <a:fillRect/>
          </a:stretch>
        </p:blipFill>
        <p:spPr>
          <a:xfrm>
            <a:off x="4717021" y="689129"/>
            <a:ext cx="2757958" cy="763603"/>
          </a:xfrm>
          <a:prstGeom prst="rect">
            <a:avLst/>
          </a:prstGeom>
        </p:spPr>
      </p:pic>
      <p:sp>
        <p:nvSpPr>
          <p:cNvPr id="27" name="ZoneTexte 26">
            <a:extLst>
              <a:ext uri="{FF2B5EF4-FFF2-40B4-BE49-F238E27FC236}">
                <a16:creationId xmlns:a16="http://schemas.microsoft.com/office/drawing/2014/main" id="{E47A5B91-916E-48AF-9D0C-82B35E296921}"/>
              </a:ext>
            </a:extLst>
          </p:cNvPr>
          <p:cNvSpPr txBox="1"/>
          <p:nvPr/>
        </p:nvSpPr>
        <p:spPr>
          <a:xfrm>
            <a:off x="4682898" y="4337582"/>
            <a:ext cx="2821606" cy="369332"/>
          </a:xfrm>
          <a:prstGeom prst="rect">
            <a:avLst/>
          </a:prstGeom>
          <a:noFill/>
        </p:spPr>
        <p:txBody>
          <a:bodyPr wrap="none" rtlCol="0">
            <a:spAutoFit/>
          </a:bodyPr>
          <a:lstStyle/>
          <a:p>
            <a:r>
              <a:rPr lang="fr-FR" b="1" dirty="0"/>
              <a:t>NGUYEN Huynh Thanh Qui</a:t>
            </a:r>
          </a:p>
        </p:txBody>
      </p:sp>
      <p:pic>
        <p:nvPicPr>
          <p:cNvPr id="3074" name="Picture 2" descr="Vacha">
            <a:extLst>
              <a:ext uri="{FF2B5EF4-FFF2-40B4-BE49-F238E27FC236}">
                <a16:creationId xmlns:a16="http://schemas.microsoft.com/office/drawing/2014/main" id="{3E4845F1-632A-4773-B8F3-F027D8362B20}"/>
              </a:ext>
            </a:extLst>
          </p:cNvPr>
          <p:cNvPicPr>
            <a:picLocks noChangeAspect="1" noChangeArrowheads="1"/>
          </p:cNvPicPr>
          <p:nvPr/>
        </p:nvPicPr>
        <p:blipFill>
          <a:blip r:embed="rId3">
            <a:extLst>
              <a:ext uri="{28A0092B-C50C-407E-A947-70E740481C1C}">
                <a14:useLocalDpi xmlns:a14="http://schemas.microsoft.com/office/drawing/2010/main" val="0"/>
              </a:ext>
            </a:extLst>
          </a:blip>
          <a:srcRect/>
          <a:stretch>
            <a:fillRect/>
          </a:stretch>
        </p:blipFill>
        <p:spPr bwMode="auto">
          <a:xfrm>
            <a:off x="5145072" y="5887670"/>
            <a:ext cx="1901856" cy="916966"/>
          </a:xfrm>
          <a:prstGeom prst="rect">
            <a:avLst/>
          </a:prstGeom>
          <a:noFill/>
          <a:extLst>
            <a:ext uri="{909E8E84-426E-40DD-AFC4-6F175D3DCCD1}">
              <a14:hiddenFill xmlns:a14="http://schemas.microsoft.com/office/drawing/2010/main">
                <a:solidFill>
                  <a:srgbClr val="FFFFFF"/>
                </a:solidFill>
              </a14:hiddenFill>
            </a:ext>
          </a:extLst>
        </p:spPr>
      </p:pic>
    </p:spTree>
    <p:extLst>
      <p:ext uri="{BB962C8B-B14F-4D97-AF65-F5344CB8AC3E}">
        <p14:creationId xmlns:p14="http://schemas.microsoft.com/office/powerpoint/2010/main" val="303718964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53" presetClass="entr" presetSubtype="16"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 calcmode="lin" valueType="num">
                                      <p:cBhvr>
                                        <p:cTn id="7" dur="500" fill="hold"/>
                                        <p:tgtEl>
                                          <p:spTgt spid="5"/>
                                        </p:tgtEl>
                                        <p:attrNameLst>
                                          <p:attrName>ppt_w</p:attrName>
                                        </p:attrNameLst>
                                      </p:cBhvr>
                                      <p:tavLst>
                                        <p:tav tm="0">
                                          <p:val>
                                            <p:fltVal val="0"/>
                                          </p:val>
                                        </p:tav>
                                        <p:tav tm="100000">
                                          <p:val>
                                            <p:strVal val="#ppt_w"/>
                                          </p:val>
                                        </p:tav>
                                      </p:tavLst>
                                    </p:anim>
                                    <p:anim calcmode="lin" valueType="num">
                                      <p:cBhvr>
                                        <p:cTn id="8" dur="500" fill="hold"/>
                                        <p:tgtEl>
                                          <p:spTgt spid="5"/>
                                        </p:tgtEl>
                                        <p:attrNameLst>
                                          <p:attrName>ppt_h</p:attrName>
                                        </p:attrNameLst>
                                      </p:cBhvr>
                                      <p:tavLst>
                                        <p:tav tm="0">
                                          <p:val>
                                            <p:fltVal val="0"/>
                                          </p:val>
                                        </p:tav>
                                        <p:tav tm="100000">
                                          <p:val>
                                            <p:strVal val="#ppt_h"/>
                                          </p:val>
                                        </p:tav>
                                      </p:tavLst>
                                    </p:anim>
                                    <p:animEffect transition="in" filter="fade">
                                      <p:cBhvr>
                                        <p:cTn id="9" dur="500"/>
                                        <p:tgtEl>
                                          <p:spTgt spid="5"/>
                                        </p:tgtEl>
                                      </p:cBhvr>
                                    </p:animEffect>
                                  </p:childTnLst>
                                </p:cTn>
                              </p:par>
                              <p:par>
                                <p:cTn id="10" presetID="53" presetClass="entr" presetSubtype="16" fill="hold" nodeType="withEffect">
                                  <p:stCondLst>
                                    <p:cond delay="0"/>
                                  </p:stCondLst>
                                  <p:childTnLst>
                                    <p:set>
                                      <p:cBhvr>
                                        <p:cTn id="11" dur="1" fill="hold">
                                          <p:stCondLst>
                                            <p:cond delay="0"/>
                                          </p:stCondLst>
                                        </p:cTn>
                                        <p:tgtEl>
                                          <p:spTgt spid="9"/>
                                        </p:tgtEl>
                                        <p:attrNameLst>
                                          <p:attrName>style.visibility</p:attrName>
                                        </p:attrNameLst>
                                      </p:cBhvr>
                                      <p:to>
                                        <p:strVal val="visible"/>
                                      </p:to>
                                    </p:set>
                                    <p:anim calcmode="lin" valueType="num">
                                      <p:cBhvr>
                                        <p:cTn id="12" dur="500" fill="hold"/>
                                        <p:tgtEl>
                                          <p:spTgt spid="9"/>
                                        </p:tgtEl>
                                        <p:attrNameLst>
                                          <p:attrName>ppt_w</p:attrName>
                                        </p:attrNameLst>
                                      </p:cBhvr>
                                      <p:tavLst>
                                        <p:tav tm="0">
                                          <p:val>
                                            <p:fltVal val="0"/>
                                          </p:val>
                                        </p:tav>
                                        <p:tav tm="100000">
                                          <p:val>
                                            <p:strVal val="#ppt_w"/>
                                          </p:val>
                                        </p:tav>
                                      </p:tavLst>
                                    </p:anim>
                                    <p:anim calcmode="lin" valueType="num">
                                      <p:cBhvr>
                                        <p:cTn id="13" dur="500" fill="hold"/>
                                        <p:tgtEl>
                                          <p:spTgt spid="9"/>
                                        </p:tgtEl>
                                        <p:attrNameLst>
                                          <p:attrName>ppt_h</p:attrName>
                                        </p:attrNameLst>
                                      </p:cBhvr>
                                      <p:tavLst>
                                        <p:tav tm="0">
                                          <p:val>
                                            <p:fltVal val="0"/>
                                          </p:val>
                                        </p:tav>
                                        <p:tav tm="100000">
                                          <p:val>
                                            <p:strVal val="#ppt_h"/>
                                          </p:val>
                                        </p:tav>
                                      </p:tavLst>
                                    </p:anim>
                                    <p:animEffect transition="in" filter="fade">
                                      <p:cBhvr>
                                        <p:cTn id="14" dur="500"/>
                                        <p:tgtEl>
                                          <p:spTgt spid="9"/>
                                        </p:tgtEl>
                                      </p:cBhvr>
                                    </p:animEffect>
                                  </p:childTnLst>
                                </p:cTn>
                              </p:par>
                              <p:par>
                                <p:cTn id="15" presetID="53" presetClass="entr" presetSubtype="16" fill="hold" grpId="0" nodeType="withEffect">
                                  <p:stCondLst>
                                    <p:cond delay="0"/>
                                  </p:stCondLst>
                                  <p:childTnLst>
                                    <p:set>
                                      <p:cBhvr>
                                        <p:cTn id="16" dur="1" fill="hold">
                                          <p:stCondLst>
                                            <p:cond delay="0"/>
                                          </p:stCondLst>
                                        </p:cTn>
                                        <p:tgtEl>
                                          <p:spTgt spid="27"/>
                                        </p:tgtEl>
                                        <p:attrNameLst>
                                          <p:attrName>style.visibility</p:attrName>
                                        </p:attrNameLst>
                                      </p:cBhvr>
                                      <p:to>
                                        <p:strVal val="visible"/>
                                      </p:to>
                                    </p:set>
                                    <p:anim calcmode="lin" valueType="num">
                                      <p:cBhvr>
                                        <p:cTn id="17" dur="500" fill="hold"/>
                                        <p:tgtEl>
                                          <p:spTgt spid="27"/>
                                        </p:tgtEl>
                                        <p:attrNameLst>
                                          <p:attrName>ppt_w</p:attrName>
                                        </p:attrNameLst>
                                      </p:cBhvr>
                                      <p:tavLst>
                                        <p:tav tm="0">
                                          <p:val>
                                            <p:fltVal val="0"/>
                                          </p:val>
                                        </p:tav>
                                        <p:tav tm="100000">
                                          <p:val>
                                            <p:strVal val="#ppt_w"/>
                                          </p:val>
                                        </p:tav>
                                      </p:tavLst>
                                    </p:anim>
                                    <p:anim calcmode="lin" valueType="num">
                                      <p:cBhvr>
                                        <p:cTn id="18" dur="500" fill="hold"/>
                                        <p:tgtEl>
                                          <p:spTgt spid="27"/>
                                        </p:tgtEl>
                                        <p:attrNameLst>
                                          <p:attrName>ppt_h</p:attrName>
                                        </p:attrNameLst>
                                      </p:cBhvr>
                                      <p:tavLst>
                                        <p:tav tm="0">
                                          <p:val>
                                            <p:fltVal val="0"/>
                                          </p:val>
                                        </p:tav>
                                        <p:tav tm="100000">
                                          <p:val>
                                            <p:strVal val="#ppt_h"/>
                                          </p:val>
                                        </p:tav>
                                      </p:tavLst>
                                    </p:anim>
                                    <p:animEffect transition="in" filter="fade">
                                      <p:cBhvr>
                                        <p:cTn id="19" dur="500"/>
                                        <p:tgtEl>
                                          <p:spTgt spid="27"/>
                                        </p:tgtEl>
                                      </p:cBhvr>
                                    </p:animEffect>
                                  </p:childTnLst>
                                </p:cTn>
                              </p:par>
                              <p:par>
                                <p:cTn id="20" presetID="53" presetClass="entr" presetSubtype="16" fill="hold" nodeType="withEffect">
                                  <p:stCondLst>
                                    <p:cond delay="0"/>
                                  </p:stCondLst>
                                  <p:childTnLst>
                                    <p:set>
                                      <p:cBhvr>
                                        <p:cTn id="21" dur="1" fill="hold">
                                          <p:stCondLst>
                                            <p:cond delay="0"/>
                                          </p:stCondLst>
                                        </p:cTn>
                                        <p:tgtEl>
                                          <p:spTgt spid="3074"/>
                                        </p:tgtEl>
                                        <p:attrNameLst>
                                          <p:attrName>style.visibility</p:attrName>
                                        </p:attrNameLst>
                                      </p:cBhvr>
                                      <p:to>
                                        <p:strVal val="visible"/>
                                      </p:to>
                                    </p:set>
                                    <p:anim calcmode="lin" valueType="num">
                                      <p:cBhvr>
                                        <p:cTn id="22" dur="500" fill="hold"/>
                                        <p:tgtEl>
                                          <p:spTgt spid="3074"/>
                                        </p:tgtEl>
                                        <p:attrNameLst>
                                          <p:attrName>ppt_w</p:attrName>
                                        </p:attrNameLst>
                                      </p:cBhvr>
                                      <p:tavLst>
                                        <p:tav tm="0">
                                          <p:val>
                                            <p:fltVal val="0"/>
                                          </p:val>
                                        </p:tav>
                                        <p:tav tm="100000">
                                          <p:val>
                                            <p:strVal val="#ppt_w"/>
                                          </p:val>
                                        </p:tav>
                                      </p:tavLst>
                                    </p:anim>
                                    <p:anim calcmode="lin" valueType="num">
                                      <p:cBhvr>
                                        <p:cTn id="23" dur="500" fill="hold"/>
                                        <p:tgtEl>
                                          <p:spTgt spid="3074"/>
                                        </p:tgtEl>
                                        <p:attrNameLst>
                                          <p:attrName>ppt_h</p:attrName>
                                        </p:attrNameLst>
                                      </p:cBhvr>
                                      <p:tavLst>
                                        <p:tav tm="0">
                                          <p:val>
                                            <p:fltVal val="0"/>
                                          </p:val>
                                        </p:tav>
                                        <p:tav tm="100000">
                                          <p:val>
                                            <p:strVal val="#ppt_h"/>
                                          </p:val>
                                        </p:tav>
                                      </p:tavLst>
                                    </p:anim>
                                    <p:animEffect transition="in" filter="fade">
                                      <p:cBhvr>
                                        <p:cTn id="24" dur="500"/>
                                        <p:tgtEl>
                                          <p:spTgt spid="307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P spid="27" grpId="0"/>
    </p:bldLst>
  </p:timing>
</p:sld>
</file>

<file path=ppt/slides/slide10.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ZoneTexte 2">
            <a:extLst>
              <a:ext uri="{FF2B5EF4-FFF2-40B4-BE49-F238E27FC236}">
                <a16:creationId xmlns:a16="http://schemas.microsoft.com/office/drawing/2014/main" id="{5E191583-6300-46A6-A0D3-EBF6E02CD089}"/>
              </a:ext>
            </a:extLst>
          </p:cNvPr>
          <p:cNvSpPr txBox="1"/>
          <p:nvPr/>
        </p:nvSpPr>
        <p:spPr>
          <a:xfrm>
            <a:off x="874745" y="1023493"/>
            <a:ext cx="10442510" cy="5016758"/>
          </a:xfrm>
          <a:prstGeom prst="rect">
            <a:avLst/>
          </a:prstGeom>
          <a:solidFill>
            <a:srgbClr val="E7EBF5"/>
          </a:solidFill>
        </p:spPr>
        <p:txBody>
          <a:bodyPr wrap="square" rtlCol="0">
            <a:spAutoFit/>
          </a:bodyPr>
          <a:lstStyle/>
          <a:p>
            <a:pPr marL="285750" indent="-285750" algn="just">
              <a:buFont typeface="Arial" panose="020B0604020202020204" pitchFamily="34" charset="0"/>
              <a:buChar char="•"/>
            </a:pPr>
            <a:r>
              <a:rPr lang="fr-FR" sz="1600" dirty="0"/>
              <a:t>L’observation montre que la proportion des personnes en état de sous-nutrition </a:t>
            </a:r>
            <a:r>
              <a:rPr lang="fr-FR" sz="1600" b="1" dirty="0"/>
              <a:t>s’améliore</a:t>
            </a:r>
            <a:r>
              <a:rPr lang="fr-FR" sz="1600" dirty="0"/>
              <a:t> </a:t>
            </a:r>
            <a:r>
              <a:rPr lang="fr-FR" sz="1600" b="1" dirty="0"/>
              <a:t>lentement</a:t>
            </a:r>
            <a:r>
              <a:rPr lang="fr-FR" sz="1600" dirty="0"/>
              <a:t> depuis 2013 et </a:t>
            </a:r>
            <a:r>
              <a:rPr lang="fr-FR" sz="1600" b="1" dirty="0"/>
              <a:t>risque</a:t>
            </a:r>
            <a:r>
              <a:rPr lang="fr-FR" sz="1600" dirty="0"/>
              <a:t> </a:t>
            </a:r>
            <a:r>
              <a:rPr lang="fr-FR" sz="1600" b="1" dirty="0"/>
              <a:t>d’augmenter</a:t>
            </a:r>
            <a:r>
              <a:rPr lang="fr-FR" sz="1600" dirty="0"/>
              <a:t> depuis 2017.</a:t>
            </a:r>
          </a:p>
          <a:p>
            <a:pPr marL="285750" indent="-285750" algn="just">
              <a:buFont typeface="Arial" panose="020B0604020202020204" pitchFamily="34" charset="0"/>
              <a:buChar char="•"/>
            </a:pPr>
            <a:endParaRPr lang="fr-FR" sz="1600" dirty="0"/>
          </a:p>
          <a:p>
            <a:pPr marL="285750" indent="-285750" algn="just">
              <a:buFont typeface="Arial" panose="020B0604020202020204" pitchFamily="34" charset="0"/>
              <a:buChar char="•"/>
            </a:pPr>
            <a:r>
              <a:rPr lang="fr-FR" sz="1600" dirty="0"/>
              <a:t>L’utilisation inefficace de l’aliments, plus particulièrement la parts des produits végétaux destinée à l’alimentation des animaux, la perte de la nourritures (liée à la production, aux transports, à la gaspillage alimentaire…), est une des causes de cette situation.</a:t>
            </a:r>
          </a:p>
          <a:p>
            <a:pPr marL="285750" indent="-285750" algn="just">
              <a:buFont typeface="Arial" panose="020B0604020202020204" pitchFamily="34" charset="0"/>
              <a:buChar char="•"/>
            </a:pPr>
            <a:endParaRPr lang="fr-FR" sz="1600" dirty="0"/>
          </a:p>
          <a:p>
            <a:pPr marL="285750" indent="-285750" algn="just">
              <a:buFont typeface="Arial" panose="020B0604020202020204" pitchFamily="34" charset="0"/>
              <a:buChar char="•"/>
            </a:pPr>
            <a:r>
              <a:rPr lang="fr-FR" sz="1600" dirty="0"/>
              <a:t>Le changement climatique, les conditions géographiques de chaque pays et les catastrophes naturelles sont aussi des causes de la famine et l’indisponibilité alimentaires de certains pays.</a:t>
            </a:r>
          </a:p>
          <a:p>
            <a:pPr marL="285750" indent="-285750" algn="just">
              <a:buFont typeface="Arial" panose="020B0604020202020204" pitchFamily="34" charset="0"/>
              <a:buChar char="•"/>
            </a:pPr>
            <a:endParaRPr lang="fr-FR" sz="1600" dirty="0"/>
          </a:p>
          <a:p>
            <a:pPr marL="285750" indent="-285750" algn="just" fontAlgn="t">
              <a:buFont typeface="Arial" panose="020B0604020202020204" pitchFamily="34" charset="0"/>
              <a:buChar char="•"/>
            </a:pPr>
            <a:r>
              <a:rPr lang="fr-FR" sz="1600" dirty="0"/>
              <a:t>L’instabilité politique chez les pays africaines (</a:t>
            </a:r>
            <a:r>
              <a:rPr lang="fr-FR" sz="1600" b="1" dirty="0"/>
              <a:t>Éthiopie</a:t>
            </a:r>
            <a:r>
              <a:rPr lang="fr-FR" sz="1600" dirty="0"/>
              <a:t>, </a:t>
            </a:r>
            <a:r>
              <a:rPr lang="fr-FR" sz="1600" b="1" dirty="0"/>
              <a:t>Yémen</a:t>
            </a:r>
            <a:r>
              <a:rPr lang="fr-FR" sz="1600" dirty="0"/>
              <a:t>, </a:t>
            </a:r>
            <a:r>
              <a:rPr lang="fr-FR" sz="1600" b="1" dirty="0"/>
              <a:t>Soudan du Sud</a:t>
            </a:r>
            <a:r>
              <a:rPr lang="fr-FR" sz="1600" dirty="0"/>
              <a:t>, </a:t>
            </a:r>
            <a:r>
              <a:rPr lang="fr-FR" sz="1600" b="1" dirty="0"/>
              <a:t>Soudan</a:t>
            </a:r>
            <a:r>
              <a:rPr lang="fr-FR" sz="1600" dirty="0"/>
              <a:t>, </a:t>
            </a:r>
            <a:r>
              <a:rPr lang="fr-FR" sz="1600" b="1" dirty="0"/>
              <a:t>Kenya, Somalie</a:t>
            </a:r>
            <a:r>
              <a:rPr lang="fr-FR" sz="1600" dirty="0"/>
              <a:t>, </a:t>
            </a:r>
            <a:r>
              <a:rPr lang="fr-FR" sz="1600" b="1" dirty="0"/>
              <a:t>République démocratique du Congo…</a:t>
            </a:r>
            <a:r>
              <a:rPr lang="fr-FR" sz="1600" dirty="0"/>
              <a:t>), moyen-orientaux et asiatiques aggrave aussi la malnutrition.</a:t>
            </a:r>
          </a:p>
          <a:p>
            <a:pPr marL="285750" indent="-285750" algn="just" fontAlgn="t">
              <a:buFont typeface="Arial" panose="020B0604020202020204" pitchFamily="34" charset="0"/>
              <a:buChar char="•"/>
            </a:pPr>
            <a:endParaRPr lang="fr-FR" sz="1600" dirty="0"/>
          </a:p>
          <a:p>
            <a:pPr marL="285750" indent="-285750" algn="just" fontAlgn="b">
              <a:buFont typeface="Arial" panose="020B0604020202020204" pitchFamily="34" charset="0"/>
              <a:buChar char="•"/>
            </a:pPr>
            <a:r>
              <a:rPr lang="fr-FR" sz="1600" dirty="0"/>
              <a:t>La malnutrition se présente également chez les pays développés tels que </a:t>
            </a:r>
            <a:r>
              <a:rPr lang="fr-FR" sz="1600" b="1" dirty="0"/>
              <a:t>Allemagne</a:t>
            </a:r>
            <a:r>
              <a:rPr lang="fr-FR" sz="1600" dirty="0"/>
              <a:t>, </a:t>
            </a:r>
            <a:r>
              <a:rPr lang="fr-FR" sz="1600" b="1" dirty="0"/>
              <a:t>Égypte</a:t>
            </a:r>
            <a:r>
              <a:rPr lang="fr-FR" sz="1600" dirty="0"/>
              <a:t>, </a:t>
            </a:r>
            <a:r>
              <a:rPr lang="fr-FR" sz="1600" b="1" dirty="0"/>
              <a:t>Luxembourg</a:t>
            </a:r>
            <a:r>
              <a:rPr lang="fr-FR" sz="1600" dirty="0"/>
              <a:t>, </a:t>
            </a:r>
            <a:r>
              <a:rPr lang="fr-FR" sz="1600" b="1" dirty="0"/>
              <a:t>Italie</a:t>
            </a:r>
            <a:r>
              <a:rPr lang="fr-FR" sz="1600" dirty="0"/>
              <a:t>, </a:t>
            </a:r>
            <a:r>
              <a:rPr lang="fr-FR" sz="1600" b="1" dirty="0"/>
              <a:t>Irlande</a:t>
            </a:r>
            <a:r>
              <a:rPr lang="fr-FR" sz="1600" dirty="0"/>
              <a:t>, </a:t>
            </a:r>
            <a:r>
              <a:rPr lang="fr-FR" sz="1600" b="1" dirty="0"/>
              <a:t>Israël</a:t>
            </a:r>
            <a:r>
              <a:rPr lang="fr-FR" sz="1600" dirty="0"/>
              <a:t>, </a:t>
            </a:r>
            <a:r>
              <a:rPr lang="fr-FR" sz="1600" b="1" dirty="0"/>
              <a:t>États-Unis d'Amérique</a:t>
            </a:r>
            <a:r>
              <a:rPr lang="fr-FR" sz="1600" dirty="0"/>
              <a:t>, </a:t>
            </a:r>
            <a:r>
              <a:rPr lang="fr-FR" sz="1600" b="1" dirty="0"/>
              <a:t>Turquie</a:t>
            </a:r>
            <a:r>
              <a:rPr lang="fr-FR" sz="1600" dirty="0"/>
              <a:t>, </a:t>
            </a:r>
            <a:r>
              <a:rPr lang="fr-FR" sz="1600" b="1" dirty="0"/>
              <a:t>Belgique</a:t>
            </a:r>
            <a:r>
              <a:rPr lang="fr-FR" sz="1600" dirty="0"/>
              <a:t>, </a:t>
            </a:r>
            <a:r>
              <a:rPr lang="fr-FR" sz="1600" b="1" dirty="0"/>
              <a:t>Autriche… </a:t>
            </a:r>
            <a:r>
              <a:rPr lang="fr-FR" sz="1600" dirty="0"/>
              <a:t>et provoque potentiellement l’obésité.</a:t>
            </a:r>
          </a:p>
          <a:p>
            <a:pPr marL="285750" indent="-285750" algn="just" fontAlgn="t">
              <a:buFont typeface="Arial" panose="020B0604020202020204" pitchFamily="34" charset="0"/>
              <a:buChar char="•"/>
            </a:pPr>
            <a:endParaRPr lang="fr-FR" sz="1600" dirty="0"/>
          </a:p>
          <a:p>
            <a:pPr marL="285750" indent="-285750" algn="just" fontAlgn="t">
              <a:buFont typeface="Arial" panose="020B0604020202020204" pitchFamily="34" charset="0"/>
              <a:buChar char="•"/>
            </a:pPr>
            <a:r>
              <a:rPr lang="fr-FR" sz="1600" dirty="0"/>
              <a:t>Enfin, afin de diminuer la malnutrition mondiale, il faut </a:t>
            </a:r>
            <a:r>
              <a:rPr lang="fr-FR" sz="1600" b="1" dirty="0"/>
              <a:t>renforcer</a:t>
            </a:r>
            <a:r>
              <a:rPr lang="fr-FR" sz="1600" dirty="0"/>
              <a:t> le </a:t>
            </a:r>
            <a:r>
              <a:rPr lang="fr-FR" sz="1600" b="1" dirty="0"/>
              <a:t>système</a:t>
            </a:r>
            <a:r>
              <a:rPr lang="fr-FR" sz="1600" dirty="0"/>
              <a:t> </a:t>
            </a:r>
            <a:r>
              <a:rPr lang="fr-FR" sz="1600" b="1" dirty="0"/>
              <a:t>alimentaire</a:t>
            </a:r>
            <a:r>
              <a:rPr lang="fr-FR" sz="1600" dirty="0"/>
              <a:t> mondiale en aidant les pays sous-alimentés contre la pauvreté, le changement climatique dans l’agriculture, les impacts des conflits. De plus, le </a:t>
            </a:r>
            <a:r>
              <a:rPr lang="fr-FR" sz="1600" b="1" dirty="0"/>
              <a:t>développement durable</a:t>
            </a:r>
            <a:r>
              <a:rPr lang="fr-FR" sz="1600" dirty="0"/>
              <a:t> des produits agricoles et </a:t>
            </a:r>
            <a:r>
              <a:rPr lang="fr-FR" sz="1600" b="1" dirty="0"/>
              <a:t>l’accès au régime alimentaire sain et nutritif </a:t>
            </a:r>
            <a:r>
              <a:rPr lang="fr-FR" sz="1600" dirty="0"/>
              <a:t>sont considérés également comme des points clés dans l’amélioration de cette situation.</a:t>
            </a:r>
          </a:p>
        </p:txBody>
      </p:sp>
    </p:spTree>
    <p:extLst>
      <p:ext uri="{BB962C8B-B14F-4D97-AF65-F5344CB8AC3E}">
        <p14:creationId xmlns:p14="http://schemas.microsoft.com/office/powerpoint/2010/main" val="111687344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nodeType="clickEffect">
                                  <p:stCondLst>
                                    <p:cond delay="0"/>
                                  </p:stCondLst>
                                  <p:childTnLst>
                                    <p:set>
                                      <p:cBhvr>
                                        <p:cTn id="6" dur="1" fill="hold">
                                          <p:stCondLst>
                                            <p:cond delay="0"/>
                                          </p:stCondLst>
                                        </p:cTn>
                                        <p:tgtEl>
                                          <p:spTgt spid="3">
                                            <p:txEl>
                                              <p:pRg st="0" end="0"/>
                                            </p:txEl>
                                          </p:spTgt>
                                        </p:tgtEl>
                                        <p:attrNameLst>
                                          <p:attrName>style.visibility</p:attrName>
                                        </p:attrNameLst>
                                      </p:cBhvr>
                                      <p:to>
                                        <p:strVal val="visible"/>
                                      </p:to>
                                    </p:set>
                                    <p:animEffect transition="in" filter="barn(inVertical)">
                                      <p:cBhvr>
                                        <p:cTn id="7" dur="500"/>
                                        <p:tgtEl>
                                          <p:spTgt spid="3">
                                            <p:txEl>
                                              <p:pRg st="0" end="0"/>
                                            </p:txEl>
                                          </p:spTgt>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3">
                                            <p:txEl>
                                              <p:pRg st="2" end="2"/>
                                            </p:txEl>
                                          </p:spTgt>
                                        </p:tgtEl>
                                        <p:attrNameLst>
                                          <p:attrName>style.visibility</p:attrName>
                                        </p:attrNameLst>
                                      </p:cBhvr>
                                      <p:to>
                                        <p:strVal val="visible"/>
                                      </p:to>
                                    </p:set>
                                    <p:animEffect transition="in" filter="barn(inVertical)">
                                      <p:cBhvr>
                                        <p:cTn id="12" dur="500"/>
                                        <p:tgtEl>
                                          <p:spTgt spid="3">
                                            <p:txEl>
                                              <p:pRg st="2" end="2"/>
                                            </p:txEl>
                                          </p:spTgt>
                                        </p:tgtEl>
                                      </p:cBhvr>
                                    </p:animEffect>
                                  </p:childTnLst>
                                </p:cTn>
                              </p:par>
                            </p:childTnLst>
                          </p:cTn>
                        </p:par>
                      </p:childTnLst>
                    </p:cTn>
                  </p:par>
                  <p:par>
                    <p:cTn id="13" fill="hold">
                      <p:stCondLst>
                        <p:cond delay="indefinite"/>
                      </p:stCondLst>
                      <p:childTnLst>
                        <p:par>
                          <p:cTn id="14" fill="hold">
                            <p:stCondLst>
                              <p:cond delay="0"/>
                            </p:stCondLst>
                            <p:childTnLst>
                              <p:par>
                                <p:cTn id="15" presetID="16" presetClass="entr" presetSubtype="21" fill="hold" nodeType="clickEffect">
                                  <p:stCondLst>
                                    <p:cond delay="0"/>
                                  </p:stCondLst>
                                  <p:childTnLst>
                                    <p:set>
                                      <p:cBhvr>
                                        <p:cTn id="16" dur="1" fill="hold">
                                          <p:stCondLst>
                                            <p:cond delay="0"/>
                                          </p:stCondLst>
                                        </p:cTn>
                                        <p:tgtEl>
                                          <p:spTgt spid="3">
                                            <p:txEl>
                                              <p:pRg st="4" end="4"/>
                                            </p:txEl>
                                          </p:spTgt>
                                        </p:tgtEl>
                                        <p:attrNameLst>
                                          <p:attrName>style.visibility</p:attrName>
                                        </p:attrNameLst>
                                      </p:cBhvr>
                                      <p:to>
                                        <p:strVal val="visible"/>
                                      </p:to>
                                    </p:set>
                                    <p:animEffect transition="in" filter="barn(inVertical)">
                                      <p:cBhvr>
                                        <p:cTn id="17" dur="500"/>
                                        <p:tgtEl>
                                          <p:spTgt spid="3">
                                            <p:txEl>
                                              <p:pRg st="4" end="4"/>
                                            </p:txEl>
                                          </p:spTgt>
                                        </p:tgtEl>
                                      </p:cBhvr>
                                    </p:animEffect>
                                  </p:childTnLst>
                                </p:cTn>
                              </p:par>
                            </p:childTnLst>
                          </p:cTn>
                        </p:par>
                      </p:childTnLst>
                    </p:cTn>
                  </p:par>
                  <p:par>
                    <p:cTn id="18" fill="hold">
                      <p:stCondLst>
                        <p:cond delay="indefinite"/>
                      </p:stCondLst>
                      <p:childTnLst>
                        <p:par>
                          <p:cTn id="19" fill="hold">
                            <p:stCondLst>
                              <p:cond delay="0"/>
                            </p:stCondLst>
                            <p:childTnLst>
                              <p:par>
                                <p:cTn id="20" presetID="16" presetClass="entr" presetSubtype="21" fill="hold" nodeType="clickEffect">
                                  <p:stCondLst>
                                    <p:cond delay="0"/>
                                  </p:stCondLst>
                                  <p:childTnLst>
                                    <p:set>
                                      <p:cBhvr>
                                        <p:cTn id="21" dur="1" fill="hold">
                                          <p:stCondLst>
                                            <p:cond delay="0"/>
                                          </p:stCondLst>
                                        </p:cTn>
                                        <p:tgtEl>
                                          <p:spTgt spid="3">
                                            <p:txEl>
                                              <p:pRg st="6" end="6"/>
                                            </p:txEl>
                                          </p:spTgt>
                                        </p:tgtEl>
                                        <p:attrNameLst>
                                          <p:attrName>style.visibility</p:attrName>
                                        </p:attrNameLst>
                                      </p:cBhvr>
                                      <p:to>
                                        <p:strVal val="visible"/>
                                      </p:to>
                                    </p:set>
                                    <p:animEffect transition="in" filter="barn(inVertical)">
                                      <p:cBhvr>
                                        <p:cTn id="22" dur="500"/>
                                        <p:tgtEl>
                                          <p:spTgt spid="3">
                                            <p:txEl>
                                              <p:pRg st="6" end="6"/>
                                            </p:txEl>
                                          </p:spTgt>
                                        </p:tgtEl>
                                      </p:cBhvr>
                                    </p:animEffect>
                                  </p:childTnLst>
                                </p:cTn>
                              </p:par>
                            </p:childTnLst>
                          </p:cTn>
                        </p:par>
                      </p:childTnLst>
                    </p:cTn>
                  </p:par>
                  <p:par>
                    <p:cTn id="23" fill="hold">
                      <p:stCondLst>
                        <p:cond delay="indefinite"/>
                      </p:stCondLst>
                      <p:childTnLst>
                        <p:par>
                          <p:cTn id="24" fill="hold">
                            <p:stCondLst>
                              <p:cond delay="0"/>
                            </p:stCondLst>
                            <p:childTnLst>
                              <p:par>
                                <p:cTn id="25" presetID="16" presetClass="entr" presetSubtype="21" fill="hold" nodeType="clickEffect">
                                  <p:stCondLst>
                                    <p:cond delay="0"/>
                                  </p:stCondLst>
                                  <p:childTnLst>
                                    <p:set>
                                      <p:cBhvr>
                                        <p:cTn id="26" dur="1" fill="hold">
                                          <p:stCondLst>
                                            <p:cond delay="0"/>
                                          </p:stCondLst>
                                        </p:cTn>
                                        <p:tgtEl>
                                          <p:spTgt spid="3">
                                            <p:txEl>
                                              <p:pRg st="8" end="8"/>
                                            </p:txEl>
                                          </p:spTgt>
                                        </p:tgtEl>
                                        <p:attrNameLst>
                                          <p:attrName>style.visibility</p:attrName>
                                        </p:attrNameLst>
                                      </p:cBhvr>
                                      <p:to>
                                        <p:strVal val="visible"/>
                                      </p:to>
                                    </p:set>
                                    <p:animEffect transition="in" filter="barn(inVertical)">
                                      <p:cBhvr>
                                        <p:cTn id="27" dur="500"/>
                                        <p:tgtEl>
                                          <p:spTgt spid="3">
                                            <p:txEl>
                                              <p:pRg st="8" end="8"/>
                                            </p:txEl>
                                          </p:spTgt>
                                        </p:tgtEl>
                                      </p:cBhvr>
                                    </p:animEffect>
                                  </p:childTnLst>
                                </p:cTn>
                              </p:par>
                            </p:childTnLst>
                          </p:cTn>
                        </p:par>
                      </p:childTnLst>
                    </p:cTn>
                  </p:par>
                  <p:par>
                    <p:cTn id="28" fill="hold">
                      <p:stCondLst>
                        <p:cond delay="indefinite"/>
                      </p:stCondLst>
                      <p:childTnLst>
                        <p:par>
                          <p:cTn id="29" fill="hold">
                            <p:stCondLst>
                              <p:cond delay="0"/>
                            </p:stCondLst>
                            <p:childTnLst>
                              <p:par>
                                <p:cTn id="30" presetID="16" presetClass="entr" presetSubtype="21" fill="hold" nodeType="clickEffect">
                                  <p:stCondLst>
                                    <p:cond delay="0"/>
                                  </p:stCondLst>
                                  <p:childTnLst>
                                    <p:set>
                                      <p:cBhvr>
                                        <p:cTn id="31" dur="1" fill="hold">
                                          <p:stCondLst>
                                            <p:cond delay="0"/>
                                          </p:stCondLst>
                                        </p:cTn>
                                        <p:tgtEl>
                                          <p:spTgt spid="3">
                                            <p:txEl>
                                              <p:pRg st="10" end="10"/>
                                            </p:txEl>
                                          </p:spTgt>
                                        </p:tgtEl>
                                        <p:attrNameLst>
                                          <p:attrName>style.visibility</p:attrName>
                                        </p:attrNameLst>
                                      </p:cBhvr>
                                      <p:to>
                                        <p:strVal val="visible"/>
                                      </p:to>
                                    </p:set>
                                    <p:animEffect transition="in" filter="barn(inVertical)">
                                      <p:cBhvr>
                                        <p:cTn id="32" dur="500"/>
                                        <p:tgtEl>
                                          <p:spTgt spid="3">
                                            <p:txEl>
                                              <p:pRg st="10" end="10"/>
                                            </p:txEl>
                                          </p:spTgt>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timing>
</p:sld>
</file>

<file path=ppt/slides/slide11.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useBgFill="1">
        <p:nvSpPr>
          <p:cNvPr id="7" name="Rectangle 6">
            <a:extLst>
              <a:ext uri="{FF2B5EF4-FFF2-40B4-BE49-F238E27FC236}">
                <a16:creationId xmlns:a16="http://schemas.microsoft.com/office/drawing/2014/main" id="{BAD76F3E-3A97-486B-B402-44400A8B9173}"/>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0" y="0"/>
            <a:ext cx="12192000" cy="6858000"/>
          </a:xfrm>
          <a:prstGeom prst="rect">
            <a:avLst/>
          </a:prstGeom>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p>
        </p:txBody>
      </p:sp>
      <p:sp>
        <p:nvSpPr>
          <p:cNvPr id="2" name="Titre 1">
            <a:extLst>
              <a:ext uri="{FF2B5EF4-FFF2-40B4-BE49-F238E27FC236}">
                <a16:creationId xmlns:a16="http://schemas.microsoft.com/office/drawing/2014/main" id="{B55584A5-0EF2-4BBF-A2DC-4A11EC705B3A}"/>
              </a:ext>
            </a:extLst>
          </p:cNvPr>
          <p:cNvSpPr>
            <a:spLocks noGrp="1"/>
          </p:cNvSpPr>
          <p:nvPr>
            <p:ph type="title"/>
          </p:nvPr>
        </p:nvSpPr>
        <p:spPr>
          <a:xfrm>
            <a:off x="838199" y="2303914"/>
            <a:ext cx="10506455" cy="1757082"/>
          </a:xfrm>
        </p:spPr>
        <p:txBody>
          <a:bodyPr vert="horz" lIns="91440" tIns="45720" rIns="91440" bIns="45720" rtlCol="0" anchor="b">
            <a:normAutofit/>
          </a:bodyPr>
          <a:lstStyle/>
          <a:p>
            <a:r>
              <a:rPr lang="en-US" sz="8000" kern="1200" dirty="0">
                <a:solidFill>
                  <a:schemeClr val="tx1">
                    <a:lumMod val="75000"/>
                    <a:lumOff val="25000"/>
                  </a:schemeClr>
                </a:solidFill>
                <a:latin typeface="+mj-lt"/>
                <a:ea typeface="+mj-ea"/>
                <a:cs typeface="+mj-cs"/>
              </a:rPr>
              <a:t>MERCI!</a:t>
            </a:r>
          </a:p>
        </p:txBody>
      </p:sp>
      <p:sp>
        <p:nvSpPr>
          <p:cNvPr id="15" name="Rectangle 8">
            <a:extLst>
              <a:ext uri="{FF2B5EF4-FFF2-40B4-BE49-F238E27FC236}">
                <a16:creationId xmlns:a16="http://schemas.microsoft.com/office/drawing/2014/main" id="{391F6B52-91F4-4AEB-B6DB-29FEBCF28C8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a:off x="841248" y="4331166"/>
            <a:ext cx="10506456" cy="18288"/>
          </a:xfrm>
          <a:prstGeom prst="rect">
            <a:avLst/>
          </a:prstGeom>
          <a:solidFill>
            <a:srgbClr val="D5D5D5"/>
          </a:solidFill>
          <a:ln w="3175">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en-US">
              <a:solidFill>
                <a:prstClr val="white"/>
              </a:solidFill>
              <a:latin typeface="Calibri" panose="020F0502020204030204"/>
            </a:endParaRPr>
          </a:p>
        </p:txBody>
      </p:sp>
      <p:sp>
        <p:nvSpPr>
          <p:cNvPr id="16" name="Rectangle 10">
            <a:extLst>
              <a:ext uri="{FF2B5EF4-FFF2-40B4-BE49-F238E27FC236}">
                <a16:creationId xmlns:a16="http://schemas.microsoft.com/office/drawing/2014/main" id="{2CD6F061-7C53-44F4-9794-953DB70A451B}"/>
              </a:ext>
              <a:ext uri="{C183D7F6-B498-43B3-948B-1728B52AA6E4}">
                <adec:decorative xmlns:adec="http://schemas.microsoft.com/office/drawing/2017/decorative" val="1"/>
              </a:ext>
            </a:extLst>
          </p:cNvPr>
          <p:cNvSpPr>
            <a:spLocks noGrp="1" noRot="1" noChangeAspect="1" noMove="1" noResize="1" noEditPoints="1" noAdjustHandles="1" noChangeArrowheads="1" noChangeShapeType="1" noTextEdit="1"/>
          </p:cNvSpPr>
          <p:nvPr>
            <p:extLst>
              <p:ext uri="{386F3935-93C4-4BCD-93E2-E3B085C9AB24}">
                <p16:designElem xmlns:p16="http://schemas.microsoft.com/office/powerpoint/2015/main" val="1"/>
              </p:ext>
            </p:extLst>
          </p:nvPr>
        </p:nvSpPr>
        <p:spPr>
          <a:xfrm rot="5400000">
            <a:off x="9346882" y="2348839"/>
            <a:ext cx="54864" cy="3946779"/>
          </a:xfrm>
          <a:prstGeom prst="rect">
            <a:avLst/>
          </a:prstGeom>
          <a:solidFill>
            <a:schemeClr val="accent2"/>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marL="0" marR="0" lvl="0" indent="0" algn="ctr" defTabSz="914400" rtl="0" eaLnBrk="1" fontAlgn="auto" latinLnBrk="0" hangingPunct="1">
              <a:lnSpc>
                <a:spcPct val="100000"/>
              </a:lnSpc>
              <a:spcBef>
                <a:spcPts val="0"/>
              </a:spcBef>
              <a:spcAft>
                <a:spcPts val="0"/>
              </a:spcAft>
              <a:buClrTx/>
              <a:buSzTx/>
              <a:buFontTx/>
              <a:buNone/>
              <a:tabLst/>
              <a:defRPr/>
            </a:pPr>
            <a:endParaRPr kumimoji="0" lang="en-US" sz="1800" b="0" i="0" u="none" strike="noStrike" kern="1200" cap="none" spc="0" normalizeH="0" baseline="0" noProof="0">
              <a:ln>
                <a:noFill/>
              </a:ln>
              <a:solidFill>
                <a:prstClr val="white"/>
              </a:solidFill>
              <a:effectLst/>
              <a:uLnTx/>
              <a:uFillTx/>
              <a:latin typeface="Calibri" panose="020F0502020204030204"/>
              <a:ea typeface="+mn-ea"/>
              <a:cs typeface="+mn-cs"/>
            </a:endParaRPr>
          </a:p>
        </p:txBody>
      </p:sp>
    </p:spTree>
    <p:extLst>
      <p:ext uri="{BB962C8B-B14F-4D97-AF65-F5344CB8AC3E}">
        <p14:creationId xmlns:p14="http://schemas.microsoft.com/office/powerpoint/2010/main" val="211435313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6" presetClass="entr" presetSubtype="16" fill="hold" grpId="0" nodeType="clickEffect">
                                  <p:stCondLst>
                                    <p:cond delay="0"/>
                                  </p:stCondLst>
                                  <p:childTnLst>
                                    <p:set>
                                      <p:cBhvr>
                                        <p:cTn id="6" dur="1" fill="hold">
                                          <p:stCondLst>
                                            <p:cond delay="0"/>
                                          </p:stCondLst>
                                        </p:cTn>
                                        <p:tgtEl>
                                          <p:spTgt spid="2"/>
                                        </p:tgtEl>
                                        <p:attrNameLst>
                                          <p:attrName>style.visibility</p:attrName>
                                        </p:attrNameLst>
                                      </p:cBhvr>
                                      <p:to>
                                        <p:strVal val="visible"/>
                                      </p:to>
                                    </p:set>
                                    <p:animEffect transition="in" filter="circle(in)">
                                      <p:cBhvr>
                                        <p:cTn id="7" dur="20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2" grpId="0"/>
    </p:bldLst>
  </p:timing>
</p:sld>
</file>

<file path=ppt/slides/slide2.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B7475E02-EA6F-496F-B3EC-D66E0B3FE978}"/>
              </a:ext>
            </a:extLst>
          </p:cNvPr>
          <p:cNvSpPr/>
          <p:nvPr/>
        </p:nvSpPr>
        <p:spPr>
          <a:xfrm>
            <a:off x="1254981" y="2097454"/>
            <a:ext cx="9930924" cy="2123658"/>
          </a:xfrm>
          <a:prstGeom prst="rect">
            <a:avLst/>
          </a:prstGeom>
        </p:spPr>
        <p:txBody>
          <a:bodyPr wrap="none">
            <a:spAutoFit/>
          </a:bodyPr>
          <a:lstStyle/>
          <a:p>
            <a:pPr algn="ctr"/>
            <a:r>
              <a:rPr lang="fr-FR" sz="6600" dirty="0">
                <a:solidFill>
                  <a:srgbClr val="6089C5"/>
                </a:solidFill>
                <a:latin typeface="Arial Black" panose="020B0A04020102020204" pitchFamily="34" charset="0"/>
              </a:rPr>
              <a:t>Partie 1</a:t>
            </a:r>
            <a:endParaRPr lang="fr-FR" sz="6600" dirty="0"/>
          </a:p>
          <a:p>
            <a:pPr algn="ctr"/>
            <a:r>
              <a:rPr lang="fr-FR" sz="6600" b="1" dirty="0">
                <a:solidFill>
                  <a:schemeClr val="tx1">
                    <a:lumMod val="75000"/>
                    <a:lumOff val="25000"/>
                  </a:schemeClr>
                </a:solidFill>
                <a:latin typeface="Yu Gothic UI Semibold" panose="020B0700000000000000" pitchFamily="34" charset="-128"/>
                <a:ea typeface="Yu Gothic UI Semibold" panose="020B0700000000000000" pitchFamily="34" charset="-128"/>
              </a:rPr>
              <a:t>La Malnutrition Mondiale</a:t>
            </a:r>
          </a:p>
        </p:txBody>
      </p:sp>
    </p:spTree>
    <p:extLst>
      <p:ext uri="{BB962C8B-B14F-4D97-AF65-F5344CB8AC3E}">
        <p14:creationId xmlns:p14="http://schemas.microsoft.com/office/powerpoint/2010/main" val="2790568672"/>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3.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10" name="Zone de texte 109"/>
          <p:cNvSpPr txBox="1"/>
          <p:nvPr/>
        </p:nvSpPr>
        <p:spPr>
          <a:xfrm>
            <a:off x="842196" y="165381"/>
            <a:ext cx="10587804" cy="941796"/>
          </a:xfrm>
          <a:prstGeom prst="rect">
            <a:avLst/>
          </a:prstGeom>
          <a:noFill/>
        </p:spPr>
        <p:txBody>
          <a:bodyPr wrap="square" lIns="0" tIns="0" rIns="0" bIns="0" rtlCol="0">
            <a:spAutoFit/>
          </a:bodyPr>
          <a:lstStyle/>
          <a:p>
            <a:pPr algn="ctr">
              <a:lnSpc>
                <a:spcPct val="90000"/>
              </a:lnSpc>
              <a:spcBef>
                <a:spcPct val="0"/>
              </a:spcBef>
              <a:tabLst>
                <a:tab pos="347663" algn="l"/>
              </a:tabLst>
            </a:pPr>
            <a:r>
              <a:rPr lang="fr-FR" sz="3200" dirty="0">
                <a:latin typeface="+mj-lt"/>
                <a:ea typeface="+mj-ea"/>
                <a:cs typeface="+mj-cs"/>
              </a:rPr>
              <a:t>Panorama de l’état de la malnutrition dans le monde</a:t>
            </a:r>
            <a:r>
              <a:rPr lang="fr-FR" sz="3200" noProof="1">
                <a:latin typeface="+mj-lt"/>
                <a:ea typeface="+mj-ea"/>
                <a:cs typeface="+mj-cs"/>
              </a:rPr>
              <a:t> </a:t>
            </a:r>
          </a:p>
          <a:p>
            <a:pPr algn="ctr">
              <a:lnSpc>
                <a:spcPct val="90000"/>
              </a:lnSpc>
              <a:spcBef>
                <a:spcPct val="0"/>
              </a:spcBef>
              <a:tabLst>
                <a:tab pos="347663" algn="l"/>
              </a:tabLst>
            </a:pPr>
            <a:endParaRPr lang="fr-FR" b="1" noProof="1">
              <a:latin typeface="+mj-lt"/>
              <a:ea typeface="+mj-ea"/>
              <a:cs typeface="+mj-cs"/>
            </a:endParaRPr>
          </a:p>
          <a:p>
            <a:pPr algn="ctr">
              <a:lnSpc>
                <a:spcPct val="90000"/>
              </a:lnSpc>
              <a:spcBef>
                <a:spcPct val="0"/>
              </a:spcBef>
              <a:tabLst>
                <a:tab pos="347663" algn="l"/>
              </a:tabLst>
            </a:pPr>
            <a:r>
              <a:rPr lang="fr-FR" b="1" noProof="1">
                <a:latin typeface="+mj-lt"/>
                <a:ea typeface="+mj-ea"/>
                <a:cs typeface="+mj-cs"/>
              </a:rPr>
              <a:t>2013 - 2018</a:t>
            </a:r>
          </a:p>
        </p:txBody>
      </p:sp>
      <p:sp>
        <p:nvSpPr>
          <p:cNvPr id="2" name="Titre 1" hidden="1">
            <a:extLst>
              <a:ext uri="{FF2B5EF4-FFF2-40B4-BE49-F238E27FC236}">
                <a16:creationId xmlns:a16="http://schemas.microsoft.com/office/drawing/2014/main" id="{57154957-68AB-414D-8F5B-A49D3A2612B1}"/>
              </a:ext>
            </a:extLst>
          </p:cNvPr>
          <p:cNvSpPr>
            <a:spLocks noGrp="1"/>
          </p:cNvSpPr>
          <p:nvPr>
            <p:ph type="title"/>
          </p:nvPr>
        </p:nvSpPr>
        <p:spPr/>
        <p:txBody>
          <a:bodyPr rtlCol="0"/>
          <a:lstStyle/>
          <a:p>
            <a:pPr rtl="0"/>
            <a:r>
              <a:rPr lang="fr" dirty="0"/>
              <a:t>Diapositive 2</a:t>
            </a:r>
          </a:p>
        </p:txBody>
      </p:sp>
      <p:graphicFrame>
        <p:nvGraphicFramePr>
          <p:cNvPr id="10" name="Graphique 9">
            <a:extLst>
              <a:ext uri="{FF2B5EF4-FFF2-40B4-BE49-F238E27FC236}">
                <a16:creationId xmlns:a16="http://schemas.microsoft.com/office/drawing/2014/main" id="{F5281C18-DC24-440E-A566-4BAC185E589B}"/>
              </a:ext>
            </a:extLst>
          </p:cNvPr>
          <p:cNvGraphicFramePr>
            <a:graphicFrameLocks/>
          </p:cNvGraphicFramePr>
          <p:nvPr>
            <p:extLst>
              <p:ext uri="{D42A27DB-BD31-4B8C-83A1-F6EECF244321}">
                <p14:modId xmlns:p14="http://schemas.microsoft.com/office/powerpoint/2010/main" val="3940671982"/>
              </p:ext>
            </p:extLst>
          </p:nvPr>
        </p:nvGraphicFramePr>
        <p:xfrm>
          <a:off x="842196" y="1182052"/>
          <a:ext cx="10587804" cy="1782680"/>
        </p:xfrm>
        <a:graphic>
          <a:graphicData uri="http://schemas.openxmlformats.org/drawingml/2006/chart">
            <c:chart xmlns:c="http://schemas.openxmlformats.org/drawingml/2006/chart" xmlns:r="http://schemas.openxmlformats.org/officeDocument/2006/relationships" r:id="rId3"/>
          </a:graphicData>
        </a:graphic>
      </p:graphicFrame>
      <p:sp>
        <p:nvSpPr>
          <p:cNvPr id="4" name="ZoneTexte 3">
            <a:extLst>
              <a:ext uri="{FF2B5EF4-FFF2-40B4-BE49-F238E27FC236}">
                <a16:creationId xmlns:a16="http://schemas.microsoft.com/office/drawing/2014/main" id="{BF83DB95-F9A2-4B1E-87E3-7F1A858D32CA}"/>
              </a:ext>
            </a:extLst>
          </p:cNvPr>
          <p:cNvSpPr txBox="1"/>
          <p:nvPr/>
        </p:nvSpPr>
        <p:spPr>
          <a:xfrm>
            <a:off x="815670" y="5593811"/>
            <a:ext cx="10594217" cy="954107"/>
          </a:xfrm>
          <a:prstGeom prst="rect">
            <a:avLst/>
          </a:prstGeom>
          <a:solidFill>
            <a:srgbClr val="FFF6D9"/>
          </a:solidFill>
        </p:spPr>
        <p:txBody>
          <a:bodyPr wrap="square" rtlCol="0">
            <a:spAutoFit/>
          </a:bodyPr>
          <a:lstStyle/>
          <a:p>
            <a:r>
              <a:rPr lang="fr-FR" sz="1400" b="1" u="sng" dirty="0"/>
              <a:t>En résumé </a:t>
            </a:r>
            <a:r>
              <a:rPr lang="fr-FR" sz="1400" b="1" dirty="0"/>
              <a:t>: </a:t>
            </a:r>
            <a:r>
              <a:rPr lang="fr-FR" sz="1400" dirty="0"/>
              <a:t>Il y a assez de la nourriture pour nourrir la population mondiale en 2017. Cependant, il existe des personnes en sous nutrition et leur nombre augmente en 2017 (et 2018).</a:t>
            </a:r>
          </a:p>
          <a:p>
            <a:endParaRPr lang="fr-FR" sz="1400" b="1" dirty="0"/>
          </a:p>
          <a:p>
            <a:r>
              <a:rPr lang="fr-FR" sz="1400" b="1" u="sng" dirty="0"/>
              <a:t>Question</a:t>
            </a:r>
            <a:r>
              <a:rPr lang="fr-FR" sz="1400" b="1" dirty="0"/>
              <a:t> : </a:t>
            </a:r>
            <a:r>
              <a:rPr lang="fr-FR" sz="1400" dirty="0"/>
              <a:t>Comment nous utilisons la disponibilité alimentaire végétale ?</a:t>
            </a:r>
          </a:p>
        </p:txBody>
      </p:sp>
      <p:sp>
        <p:nvSpPr>
          <p:cNvPr id="20" name="ZoneTexte 19">
            <a:extLst>
              <a:ext uri="{FF2B5EF4-FFF2-40B4-BE49-F238E27FC236}">
                <a16:creationId xmlns:a16="http://schemas.microsoft.com/office/drawing/2014/main" id="{F07636DB-82D1-4C9A-B736-DC871CF8F08F}"/>
              </a:ext>
            </a:extLst>
          </p:cNvPr>
          <p:cNvSpPr txBox="1"/>
          <p:nvPr/>
        </p:nvSpPr>
        <p:spPr>
          <a:xfrm>
            <a:off x="2089743" y="2646771"/>
            <a:ext cx="8164799" cy="276999"/>
          </a:xfrm>
          <a:prstGeom prst="rect">
            <a:avLst/>
          </a:prstGeom>
          <a:noFill/>
        </p:spPr>
        <p:txBody>
          <a:bodyPr wrap="none" rtlCol="0">
            <a:spAutoFit/>
          </a:bodyPr>
          <a:lstStyle/>
          <a:p>
            <a:r>
              <a:rPr lang="fr-FR" sz="1200"/>
              <a:t>La sous-nutrition </a:t>
            </a:r>
            <a:r>
              <a:rPr lang="fr-FR" sz="1200" dirty="0"/>
              <a:t>est améliorée progressivement de 2013 à 2016. Cependant, elle a commencée à augmenter en 2017 et 2018</a:t>
            </a:r>
          </a:p>
        </p:txBody>
      </p:sp>
      <p:grpSp>
        <p:nvGrpSpPr>
          <p:cNvPr id="6" name="Groupe 5">
            <a:extLst>
              <a:ext uri="{FF2B5EF4-FFF2-40B4-BE49-F238E27FC236}">
                <a16:creationId xmlns:a16="http://schemas.microsoft.com/office/drawing/2014/main" id="{E87AC68B-40E8-4BEF-873F-AE7622C82B4E}"/>
              </a:ext>
            </a:extLst>
          </p:cNvPr>
          <p:cNvGrpSpPr/>
          <p:nvPr/>
        </p:nvGrpSpPr>
        <p:grpSpPr>
          <a:xfrm>
            <a:off x="5884019" y="3077068"/>
            <a:ext cx="5555430" cy="2366153"/>
            <a:chOff x="5884019" y="3077068"/>
            <a:chExt cx="5555430" cy="2366153"/>
          </a:xfrm>
        </p:grpSpPr>
        <p:sp>
          <p:nvSpPr>
            <p:cNvPr id="47" name="Rectangle 46">
              <a:extLst>
                <a:ext uri="{FF2B5EF4-FFF2-40B4-BE49-F238E27FC236}">
                  <a16:creationId xmlns:a16="http://schemas.microsoft.com/office/drawing/2014/main" id="{9254CEF1-074E-4219-9A69-356BE88ECF1C}"/>
                </a:ext>
              </a:extLst>
            </p:cNvPr>
            <p:cNvSpPr/>
            <p:nvPr/>
          </p:nvSpPr>
          <p:spPr>
            <a:xfrm>
              <a:off x="6623221" y="3116761"/>
              <a:ext cx="4806779" cy="2267002"/>
            </a:xfrm>
            <a:prstGeom prst="rect">
              <a:avLst/>
            </a:prstGeom>
            <a:solidFill>
              <a:srgbClr val="FBFBFB"/>
            </a:solidFill>
            <a:ln w="0">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grpSp>
          <p:nvGrpSpPr>
            <p:cNvPr id="37" name="Groupe 36">
              <a:extLst>
                <a:ext uri="{FF2B5EF4-FFF2-40B4-BE49-F238E27FC236}">
                  <a16:creationId xmlns:a16="http://schemas.microsoft.com/office/drawing/2014/main" id="{85899DDE-A9BD-40A5-A752-8021FFA3BA41}"/>
                </a:ext>
              </a:extLst>
            </p:cNvPr>
            <p:cNvGrpSpPr/>
            <p:nvPr/>
          </p:nvGrpSpPr>
          <p:grpSpPr>
            <a:xfrm>
              <a:off x="6860931" y="3141542"/>
              <a:ext cx="2679068" cy="1934457"/>
              <a:chOff x="3353547" y="1723146"/>
              <a:chExt cx="2837499" cy="2199878"/>
            </a:xfrm>
          </p:grpSpPr>
          <p:grpSp>
            <p:nvGrpSpPr>
              <p:cNvPr id="38" name="Groupe 37">
                <a:extLst>
                  <a:ext uri="{FF2B5EF4-FFF2-40B4-BE49-F238E27FC236}">
                    <a16:creationId xmlns:a16="http://schemas.microsoft.com/office/drawing/2014/main" id="{F1A09E4C-D9D5-47D8-B993-472385E995E0}"/>
                  </a:ext>
                  <a:ext uri="{C183D7F6-B498-43B3-948B-1728B52AA6E4}">
                    <adec:decorative xmlns:adec="http://schemas.microsoft.com/office/drawing/2017/decorative" val="1"/>
                  </a:ext>
                </a:extLst>
              </p:cNvPr>
              <p:cNvGrpSpPr/>
              <p:nvPr/>
            </p:nvGrpSpPr>
            <p:grpSpPr>
              <a:xfrm>
                <a:off x="3353547" y="1723146"/>
                <a:ext cx="1906445" cy="2046972"/>
                <a:chOff x="1154975" y="3842270"/>
                <a:chExt cx="2591977" cy="2614960"/>
              </a:xfrm>
            </p:grpSpPr>
            <p:graphicFrame>
              <p:nvGraphicFramePr>
                <p:cNvPr id="42" name="Graphique 41">
                  <a:extLst>
                    <a:ext uri="{FF2B5EF4-FFF2-40B4-BE49-F238E27FC236}">
                      <a16:creationId xmlns:a16="http://schemas.microsoft.com/office/drawing/2014/main" id="{59799951-5D6A-4418-9E51-67511BBF1706}"/>
                    </a:ext>
                    <a:ext uri="{C183D7F6-B498-43B3-948B-1728B52AA6E4}">
                      <adec:decorative xmlns:adec="http://schemas.microsoft.com/office/drawing/2017/decorative" val="0"/>
                    </a:ext>
                  </a:extLst>
                </p:cNvPr>
                <p:cNvGraphicFramePr/>
                <p:nvPr>
                  <p:extLst>
                    <p:ext uri="{D42A27DB-BD31-4B8C-83A1-F6EECF244321}">
                      <p14:modId xmlns:p14="http://schemas.microsoft.com/office/powerpoint/2010/main" val="2670517750"/>
                    </p:ext>
                  </p:extLst>
                </p:nvPr>
              </p:nvGraphicFramePr>
              <p:xfrm>
                <a:off x="1154975" y="3842270"/>
                <a:ext cx="2591977" cy="2614960"/>
              </p:xfrm>
              <a:graphic>
                <a:graphicData uri="http://schemas.openxmlformats.org/drawingml/2006/chart">
                  <c:chart xmlns:c="http://schemas.openxmlformats.org/drawingml/2006/chart" xmlns:r="http://schemas.openxmlformats.org/officeDocument/2006/relationships" r:id="rId4"/>
                </a:graphicData>
              </a:graphic>
            </p:graphicFrame>
            <p:sp>
              <p:nvSpPr>
                <p:cNvPr id="43" name="Ovale 59">
                  <a:extLst>
                    <a:ext uri="{FF2B5EF4-FFF2-40B4-BE49-F238E27FC236}">
                      <a16:creationId xmlns:a16="http://schemas.microsoft.com/office/drawing/2014/main" id="{3111E2AE-5F68-4051-81FA-E584840FB470}"/>
                    </a:ext>
                  </a:extLst>
                </p:cNvPr>
                <p:cNvSpPr/>
                <p:nvPr/>
              </p:nvSpPr>
              <p:spPr>
                <a:xfrm>
                  <a:off x="1407889" y="4844634"/>
                  <a:ext cx="938453" cy="930309"/>
                </a:xfrm>
                <a:prstGeom prst="ellipse">
                  <a:avLst/>
                </a:prstGeom>
                <a:ln/>
              </p:spPr>
              <p:style>
                <a:lnRef idx="2">
                  <a:schemeClr val="accent6"/>
                </a:lnRef>
                <a:fillRef idx="1">
                  <a:schemeClr val="lt1"/>
                </a:fillRef>
                <a:effectRef idx="0">
                  <a:schemeClr val="accent6"/>
                </a:effectRef>
                <a:fontRef idx="minor">
                  <a:schemeClr val="dk1"/>
                </a:fontRef>
              </p:style>
              <p:txBody>
                <a:bodyPr rtlCol="0" anchor="ctr"/>
                <a:lstStyle/>
                <a:p>
                  <a:pPr algn="ctr" rtl="0"/>
                  <a:r>
                    <a:rPr lang="fr-FR" sz="1200" b="1" noProof="1"/>
                    <a:t>110%</a:t>
                  </a:r>
                </a:p>
              </p:txBody>
            </p:sp>
          </p:grpSp>
          <p:grpSp>
            <p:nvGrpSpPr>
              <p:cNvPr id="39" name="Groupe 38">
                <a:extLst>
                  <a:ext uri="{FF2B5EF4-FFF2-40B4-BE49-F238E27FC236}">
                    <a16:creationId xmlns:a16="http://schemas.microsoft.com/office/drawing/2014/main" id="{45FB7734-CEDB-496C-9F23-666EAB19D14D}"/>
                  </a:ext>
                  <a:ext uri="{C183D7F6-B498-43B3-948B-1728B52AA6E4}">
                    <adec:decorative xmlns:adec="http://schemas.microsoft.com/office/drawing/2017/decorative" val="1"/>
                  </a:ext>
                </a:extLst>
              </p:cNvPr>
              <p:cNvGrpSpPr/>
              <p:nvPr/>
            </p:nvGrpSpPr>
            <p:grpSpPr>
              <a:xfrm>
                <a:off x="4284601" y="1876053"/>
                <a:ext cx="1906445" cy="2046971"/>
                <a:chOff x="-533443" y="4037613"/>
                <a:chExt cx="2591981" cy="2614963"/>
              </a:xfrm>
            </p:grpSpPr>
            <p:graphicFrame>
              <p:nvGraphicFramePr>
                <p:cNvPr id="40" name="Graphique 39">
                  <a:extLst>
                    <a:ext uri="{FF2B5EF4-FFF2-40B4-BE49-F238E27FC236}">
                      <a16:creationId xmlns:a16="http://schemas.microsoft.com/office/drawing/2014/main" id="{DBDD2F8F-728D-483F-B75C-704807B6A6C9}"/>
                    </a:ext>
                    <a:ext uri="{C183D7F6-B498-43B3-948B-1728B52AA6E4}">
                      <adec:decorative xmlns:adec="http://schemas.microsoft.com/office/drawing/2017/decorative" val="0"/>
                    </a:ext>
                  </a:extLst>
                </p:cNvPr>
                <p:cNvGraphicFramePr/>
                <p:nvPr>
                  <p:extLst>
                    <p:ext uri="{D42A27DB-BD31-4B8C-83A1-F6EECF244321}">
                      <p14:modId xmlns:p14="http://schemas.microsoft.com/office/powerpoint/2010/main" val="552006442"/>
                    </p:ext>
                  </p:extLst>
                </p:nvPr>
              </p:nvGraphicFramePr>
              <p:xfrm>
                <a:off x="-533443" y="4037613"/>
                <a:ext cx="2591981" cy="2614963"/>
              </p:xfrm>
              <a:graphic>
                <a:graphicData uri="http://schemas.openxmlformats.org/drawingml/2006/chart">
                  <c:chart xmlns:c="http://schemas.openxmlformats.org/drawingml/2006/chart" xmlns:r="http://schemas.openxmlformats.org/officeDocument/2006/relationships" r:id="rId5"/>
                </a:graphicData>
              </a:graphic>
            </p:graphicFrame>
            <p:sp>
              <p:nvSpPr>
                <p:cNvPr id="41" name="Ovale 59">
                  <a:extLst>
                    <a:ext uri="{FF2B5EF4-FFF2-40B4-BE49-F238E27FC236}">
                      <a16:creationId xmlns:a16="http://schemas.microsoft.com/office/drawing/2014/main" id="{8275D8C8-6786-4781-BE64-29218B2B4EAA}"/>
                    </a:ext>
                  </a:extLst>
                </p:cNvPr>
                <p:cNvSpPr/>
                <p:nvPr/>
              </p:nvSpPr>
              <p:spPr>
                <a:xfrm>
                  <a:off x="83424" y="4879879"/>
                  <a:ext cx="938453" cy="895075"/>
                </a:xfrm>
                <a:prstGeom prst="ellipse">
                  <a:avLst/>
                </a:prstGeom>
                <a:ln/>
              </p:spPr>
              <p:style>
                <a:lnRef idx="2">
                  <a:schemeClr val="accent6"/>
                </a:lnRef>
                <a:fillRef idx="1">
                  <a:schemeClr val="lt1"/>
                </a:fillRef>
                <a:effectRef idx="0">
                  <a:schemeClr val="accent6"/>
                </a:effectRef>
                <a:fontRef idx="minor">
                  <a:schemeClr val="dk1"/>
                </a:fontRef>
              </p:style>
              <p:txBody>
                <a:bodyPr rtlCol="0" anchor="ctr"/>
                <a:lstStyle/>
                <a:p>
                  <a:pPr algn="ctr" rtl="0"/>
                  <a:r>
                    <a:rPr lang="fr-FR" sz="1200" b="1" noProof="1"/>
                    <a:t>91,5%</a:t>
                  </a:r>
                </a:p>
              </p:txBody>
            </p:sp>
          </p:grpSp>
        </p:grpSp>
        <p:sp>
          <p:nvSpPr>
            <p:cNvPr id="11" name="ZoneTexte 10">
              <a:extLst>
                <a:ext uri="{FF2B5EF4-FFF2-40B4-BE49-F238E27FC236}">
                  <a16:creationId xmlns:a16="http://schemas.microsoft.com/office/drawing/2014/main" id="{C5B807DA-74A8-4D1A-AFD8-94EA51716CA0}"/>
                </a:ext>
              </a:extLst>
            </p:cNvPr>
            <p:cNvSpPr txBox="1"/>
            <p:nvPr/>
          </p:nvSpPr>
          <p:spPr>
            <a:xfrm>
              <a:off x="6843083" y="4735335"/>
              <a:ext cx="2073692" cy="707886"/>
            </a:xfrm>
            <a:prstGeom prst="rect">
              <a:avLst/>
            </a:prstGeom>
            <a:noFill/>
          </p:spPr>
          <p:txBody>
            <a:bodyPr wrap="square" rtlCol="0">
              <a:spAutoFit/>
            </a:bodyPr>
            <a:lstStyle/>
            <a:p>
              <a:pPr algn="ctr"/>
              <a:r>
                <a:rPr lang="fr-FR" sz="1000" b="1" dirty="0"/>
                <a:t>Estimation sur le nombre de personnes</a:t>
              </a:r>
            </a:p>
            <a:p>
              <a:pPr algn="ctr"/>
              <a:r>
                <a:rPr lang="fr-FR" sz="1000" b="1" dirty="0"/>
                <a:t> qui pourraient être nourries vs la population en 2017</a:t>
              </a:r>
            </a:p>
          </p:txBody>
        </p:sp>
        <p:sp>
          <p:nvSpPr>
            <p:cNvPr id="48" name="Flèche : droite 47">
              <a:extLst>
                <a:ext uri="{FF2B5EF4-FFF2-40B4-BE49-F238E27FC236}">
                  <a16:creationId xmlns:a16="http://schemas.microsoft.com/office/drawing/2014/main" id="{F70DF074-F80A-47ED-9B2F-C3618B4F6D2D}"/>
                </a:ext>
              </a:extLst>
            </p:cNvPr>
            <p:cNvSpPr/>
            <p:nvPr/>
          </p:nvSpPr>
          <p:spPr>
            <a:xfrm>
              <a:off x="5884019" y="4104747"/>
              <a:ext cx="757681" cy="212425"/>
            </a:xfrm>
            <a:prstGeom prst="rightArrow">
              <a:avLst/>
            </a:prstGeom>
            <a:solidFill>
              <a:schemeClr val="bg1">
                <a:lumMod val="65000"/>
              </a:schemeClr>
            </a:solidFill>
            <a:ln>
              <a:noFill/>
            </a:ln>
          </p:spPr>
          <p:style>
            <a:lnRef idx="2">
              <a:schemeClr val="accent6"/>
            </a:lnRef>
            <a:fillRef idx="1">
              <a:schemeClr val="lt1"/>
            </a:fillRef>
            <a:effectRef idx="0">
              <a:schemeClr val="accent6"/>
            </a:effectRef>
            <a:fontRef idx="minor">
              <a:schemeClr val="dk1"/>
            </a:fontRef>
          </p:style>
          <p:txBody>
            <a:bodyPr rtlCol="0" anchor="ctr"/>
            <a:lstStyle/>
            <a:p>
              <a:pPr algn="ctr"/>
              <a:endParaRPr lang="fr-FR" dirty="0"/>
            </a:p>
          </p:txBody>
        </p:sp>
        <p:pic>
          <p:nvPicPr>
            <p:cNvPr id="5" name="Image 4">
              <a:extLst>
                <a:ext uri="{FF2B5EF4-FFF2-40B4-BE49-F238E27FC236}">
                  <a16:creationId xmlns:a16="http://schemas.microsoft.com/office/drawing/2014/main" id="{1936176F-8AEA-4F4B-BAE3-0123750A0C04}"/>
                </a:ext>
              </a:extLst>
            </p:cNvPr>
            <p:cNvPicPr>
              <a:picLocks noChangeAspect="1"/>
            </p:cNvPicPr>
            <p:nvPr/>
          </p:nvPicPr>
          <p:blipFill>
            <a:blip r:embed="rId6"/>
            <a:stretch>
              <a:fillRect/>
            </a:stretch>
          </p:blipFill>
          <p:spPr>
            <a:xfrm>
              <a:off x="8361888" y="3276000"/>
              <a:ext cx="280143" cy="284299"/>
            </a:xfrm>
            <a:prstGeom prst="rect">
              <a:avLst/>
            </a:prstGeom>
          </p:spPr>
        </p:pic>
        <p:sp>
          <p:nvSpPr>
            <p:cNvPr id="23" name="ZoneTexte 22">
              <a:extLst>
                <a:ext uri="{FF2B5EF4-FFF2-40B4-BE49-F238E27FC236}">
                  <a16:creationId xmlns:a16="http://schemas.microsoft.com/office/drawing/2014/main" id="{B9A9FFCC-4D43-4B46-BB1E-4852E5D7D36E}"/>
                </a:ext>
              </a:extLst>
            </p:cNvPr>
            <p:cNvSpPr txBox="1"/>
            <p:nvPr/>
          </p:nvSpPr>
          <p:spPr>
            <a:xfrm>
              <a:off x="9145454" y="3077068"/>
              <a:ext cx="2293995" cy="2246769"/>
            </a:xfrm>
            <a:prstGeom prst="rect">
              <a:avLst/>
            </a:prstGeom>
            <a:noFill/>
          </p:spPr>
          <p:txBody>
            <a:bodyPr wrap="square" rtlCol="0">
              <a:spAutoFit/>
            </a:bodyPr>
            <a:lstStyle/>
            <a:p>
              <a:pPr marL="171450" indent="-171450" algn="just">
                <a:buFont typeface="Arial" panose="020B0604020202020204" pitchFamily="34" charset="0"/>
                <a:buChar char="•"/>
              </a:pPr>
              <a:r>
                <a:rPr lang="fr-FR" sz="1000" dirty="0"/>
                <a:t>L’agriculture représente la plus grande partie de la nourriture mondiale,</a:t>
              </a:r>
            </a:p>
            <a:p>
              <a:pPr algn="just"/>
              <a:endParaRPr lang="fr-FR" sz="1000" dirty="0"/>
            </a:p>
            <a:p>
              <a:pPr marL="171450" indent="-171450" algn="just">
                <a:buFont typeface="Arial" panose="020B0604020202020204" pitchFamily="34" charset="0"/>
                <a:buChar char="•"/>
              </a:pPr>
              <a:r>
                <a:rPr lang="fr-FR" sz="1000" dirty="0"/>
                <a:t>La disponibilité alimentaire des produits végétaux occupe 83% de la disponibilité alimentaire totale et peut nourrir plus de 91% de la population.</a:t>
              </a:r>
            </a:p>
            <a:p>
              <a:pPr marL="171450" indent="-171450" algn="just">
                <a:buFont typeface="Arial" panose="020B0604020202020204" pitchFamily="34" charset="0"/>
                <a:buChar char="•"/>
              </a:pPr>
              <a:endParaRPr lang="fr-FR" sz="1000" dirty="0"/>
            </a:p>
            <a:p>
              <a:pPr marL="171450" indent="-171450" algn="just">
                <a:buFont typeface="Arial" panose="020B0604020202020204" pitchFamily="34" charset="0"/>
                <a:buChar char="•"/>
              </a:pPr>
              <a:r>
                <a:rPr lang="fr-FR" sz="1000" dirty="0"/>
                <a:t>Parmi lesquels, les céréales et </a:t>
              </a:r>
              <a:r>
                <a:rPr lang="fr-FR" sz="1000" dirty="0">
                  <a:solidFill>
                    <a:schemeClr val="tx1">
                      <a:lumMod val="65000"/>
                      <a:lumOff val="35000"/>
                    </a:schemeClr>
                  </a:solidFill>
                </a:rPr>
                <a:t>tubercules</a:t>
              </a:r>
              <a:r>
                <a:rPr lang="fr-FR" sz="1000" dirty="0"/>
                <a:t> sont considérés comme la nourriture le plus important pour la population mondiales.</a:t>
              </a:r>
            </a:p>
          </p:txBody>
        </p:sp>
        <p:pic>
          <p:nvPicPr>
            <p:cNvPr id="7" name="Image 6">
              <a:extLst>
                <a:ext uri="{FF2B5EF4-FFF2-40B4-BE49-F238E27FC236}">
                  <a16:creationId xmlns:a16="http://schemas.microsoft.com/office/drawing/2014/main" id="{FAEEBB7A-1A90-45FB-A60C-6A1AD574500F}"/>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7737229" y="3179783"/>
              <a:ext cx="470463" cy="465939"/>
            </a:xfrm>
            <a:prstGeom prst="rect">
              <a:avLst/>
            </a:prstGeom>
          </p:spPr>
        </p:pic>
      </p:grpSp>
      <p:grpSp>
        <p:nvGrpSpPr>
          <p:cNvPr id="3" name="Groupe 2">
            <a:extLst>
              <a:ext uri="{FF2B5EF4-FFF2-40B4-BE49-F238E27FC236}">
                <a16:creationId xmlns:a16="http://schemas.microsoft.com/office/drawing/2014/main" id="{52309B43-639E-40CC-BD22-E46F24BEE84C}"/>
              </a:ext>
            </a:extLst>
          </p:cNvPr>
          <p:cNvGrpSpPr/>
          <p:nvPr/>
        </p:nvGrpSpPr>
        <p:grpSpPr>
          <a:xfrm>
            <a:off x="848169" y="3052895"/>
            <a:ext cx="5025897" cy="2380723"/>
            <a:chOff x="848169" y="3052895"/>
            <a:chExt cx="5025897" cy="2380723"/>
          </a:xfrm>
        </p:grpSpPr>
        <p:graphicFrame>
          <p:nvGraphicFramePr>
            <p:cNvPr id="31" name="Graphique 30">
              <a:extLst>
                <a:ext uri="{FF2B5EF4-FFF2-40B4-BE49-F238E27FC236}">
                  <a16:creationId xmlns:a16="http://schemas.microsoft.com/office/drawing/2014/main" id="{234907F2-C24D-4213-BC55-593D09B8A385}"/>
                </a:ext>
              </a:extLst>
            </p:cNvPr>
            <p:cNvGraphicFramePr>
              <a:graphicFrameLocks/>
            </p:cNvGraphicFramePr>
            <p:nvPr>
              <p:extLst>
                <p:ext uri="{D42A27DB-BD31-4B8C-83A1-F6EECF244321}">
                  <p14:modId xmlns:p14="http://schemas.microsoft.com/office/powerpoint/2010/main" val="2216298197"/>
                </p:ext>
              </p:extLst>
            </p:nvPr>
          </p:nvGraphicFramePr>
          <p:xfrm>
            <a:off x="848169" y="3052895"/>
            <a:ext cx="5025897" cy="2330868"/>
          </p:xfrm>
          <a:graphic>
            <a:graphicData uri="http://schemas.openxmlformats.org/drawingml/2006/chart">
              <c:chart xmlns:c="http://schemas.openxmlformats.org/drawingml/2006/chart" xmlns:r="http://schemas.openxmlformats.org/officeDocument/2006/relationships" r:id="rId8"/>
            </a:graphicData>
          </a:graphic>
        </p:graphicFrame>
        <p:sp>
          <p:nvSpPr>
            <p:cNvPr id="36" name="Parenthèse ouvrante 35">
              <a:extLst>
                <a:ext uri="{FF2B5EF4-FFF2-40B4-BE49-F238E27FC236}">
                  <a16:creationId xmlns:a16="http://schemas.microsoft.com/office/drawing/2014/main" id="{E1110C5D-E264-4584-8368-E0EC4819EBF0}"/>
                </a:ext>
              </a:extLst>
            </p:cNvPr>
            <p:cNvSpPr/>
            <p:nvPr/>
          </p:nvSpPr>
          <p:spPr>
            <a:xfrm>
              <a:off x="3296419" y="3969578"/>
              <a:ext cx="45719" cy="119763"/>
            </a:xfrm>
            <a:prstGeom prst="leftBracket">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dirty="0"/>
            </a:p>
          </p:txBody>
        </p:sp>
        <p:sp>
          <p:nvSpPr>
            <p:cNvPr id="49" name="Légende encadrée 2 25">
              <a:extLst>
                <a:ext uri="{FF2B5EF4-FFF2-40B4-BE49-F238E27FC236}">
                  <a16:creationId xmlns:a16="http://schemas.microsoft.com/office/drawing/2014/main" id="{1EAC125A-F447-4E50-9D4C-83A9E180B8C9}"/>
                </a:ext>
              </a:extLst>
            </p:cNvPr>
            <p:cNvSpPr/>
            <p:nvPr/>
          </p:nvSpPr>
          <p:spPr>
            <a:xfrm>
              <a:off x="2789582" y="4120122"/>
              <a:ext cx="346308" cy="103834"/>
            </a:xfrm>
            <a:prstGeom prst="borderCallout2">
              <a:avLst>
                <a:gd name="adj1" fmla="val 49824"/>
                <a:gd name="adj2" fmla="val 100559"/>
                <a:gd name="adj3" fmla="val 45778"/>
                <a:gd name="adj4" fmla="val 118004"/>
                <a:gd name="adj5" fmla="val -89362"/>
                <a:gd name="adj6" fmla="val 145214"/>
              </a:avLst>
            </a:prstGeom>
            <a:noFill/>
            <a:ln w="63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00" b="1" dirty="0">
                  <a:solidFill>
                    <a:schemeClr val="tx1">
                      <a:lumMod val="65000"/>
                      <a:lumOff val="35000"/>
                    </a:schemeClr>
                  </a:solidFill>
                </a:rPr>
                <a:t>8,5%</a:t>
              </a:r>
              <a:endParaRPr lang="fr-FR" sz="500" b="1" dirty="0">
                <a:solidFill>
                  <a:schemeClr val="tx1">
                    <a:lumMod val="65000"/>
                    <a:lumOff val="35000"/>
                  </a:schemeClr>
                </a:solidFill>
              </a:endParaRPr>
            </a:p>
          </p:txBody>
        </p:sp>
        <p:sp>
          <p:nvSpPr>
            <p:cNvPr id="12" name="ZoneTexte 11">
              <a:extLst>
                <a:ext uri="{FF2B5EF4-FFF2-40B4-BE49-F238E27FC236}">
                  <a16:creationId xmlns:a16="http://schemas.microsoft.com/office/drawing/2014/main" id="{DD7451C8-04F4-4F32-AFD2-1701B7E5C3B4}"/>
                </a:ext>
              </a:extLst>
            </p:cNvPr>
            <p:cNvSpPr txBox="1"/>
            <p:nvPr/>
          </p:nvSpPr>
          <p:spPr>
            <a:xfrm>
              <a:off x="1609676" y="3061954"/>
              <a:ext cx="3502882" cy="577081"/>
            </a:xfrm>
            <a:prstGeom prst="rect">
              <a:avLst/>
            </a:prstGeom>
            <a:noFill/>
          </p:spPr>
          <p:txBody>
            <a:bodyPr wrap="none" rtlCol="0">
              <a:spAutoFit/>
            </a:bodyPr>
            <a:lstStyle/>
            <a:p>
              <a:r>
                <a:rPr lang="fr-FR" sz="1050" b="1" dirty="0">
                  <a:solidFill>
                    <a:schemeClr val="tx1">
                      <a:lumMod val="65000"/>
                      <a:lumOff val="35000"/>
                    </a:schemeClr>
                  </a:solidFill>
                </a:rPr>
                <a:t>Nombre de personnes qui pourraient être nourries en 2017</a:t>
              </a:r>
            </a:p>
            <a:p>
              <a:r>
                <a:rPr lang="fr-FR" sz="1050" b="1" dirty="0">
                  <a:solidFill>
                    <a:schemeClr val="tx1">
                      <a:lumMod val="65000"/>
                      <a:lumOff val="35000"/>
                    </a:schemeClr>
                  </a:solidFill>
                </a:rPr>
                <a:t> (calculés à partir des différentes disponibilités alimentaires)</a:t>
              </a:r>
            </a:p>
            <a:p>
              <a:endParaRPr lang="fr-FR" sz="1050" dirty="0">
                <a:solidFill>
                  <a:schemeClr val="tx1">
                    <a:lumMod val="65000"/>
                    <a:lumOff val="35000"/>
                  </a:schemeClr>
                </a:solidFill>
              </a:endParaRPr>
            </a:p>
          </p:txBody>
        </p:sp>
        <p:sp>
          <p:nvSpPr>
            <p:cNvPr id="51" name="ZoneTexte 50">
              <a:extLst>
                <a:ext uri="{FF2B5EF4-FFF2-40B4-BE49-F238E27FC236}">
                  <a16:creationId xmlns:a16="http://schemas.microsoft.com/office/drawing/2014/main" id="{BF1037E5-920F-40F5-8629-7386883A7288}"/>
                </a:ext>
              </a:extLst>
            </p:cNvPr>
            <p:cNvSpPr txBox="1"/>
            <p:nvPr/>
          </p:nvSpPr>
          <p:spPr>
            <a:xfrm>
              <a:off x="2425060" y="5202786"/>
              <a:ext cx="1834156" cy="230832"/>
            </a:xfrm>
            <a:prstGeom prst="rect">
              <a:avLst/>
            </a:prstGeom>
            <a:noFill/>
          </p:spPr>
          <p:txBody>
            <a:bodyPr wrap="none" rtlCol="0">
              <a:spAutoFit/>
            </a:bodyPr>
            <a:lstStyle/>
            <a:p>
              <a:r>
                <a:rPr lang="fr-FR" sz="900" dirty="0">
                  <a:solidFill>
                    <a:schemeClr val="tx1">
                      <a:lumMod val="65000"/>
                      <a:lumOff val="35000"/>
                    </a:schemeClr>
                  </a:solidFill>
                </a:rPr>
                <a:t>Type de disponibilités alimentaires</a:t>
              </a:r>
            </a:p>
          </p:txBody>
        </p:sp>
        <p:grpSp>
          <p:nvGrpSpPr>
            <p:cNvPr id="14" name="Groupe 13">
              <a:extLst>
                <a:ext uri="{FF2B5EF4-FFF2-40B4-BE49-F238E27FC236}">
                  <a16:creationId xmlns:a16="http://schemas.microsoft.com/office/drawing/2014/main" id="{D66A0918-82E8-4405-8964-80C6399ADE25}"/>
                </a:ext>
              </a:extLst>
            </p:cNvPr>
            <p:cNvGrpSpPr/>
            <p:nvPr/>
          </p:nvGrpSpPr>
          <p:grpSpPr>
            <a:xfrm>
              <a:off x="1584325" y="3787999"/>
              <a:ext cx="441829" cy="180755"/>
              <a:chOff x="1584325" y="3711799"/>
              <a:chExt cx="441829" cy="180755"/>
            </a:xfrm>
          </p:grpSpPr>
          <p:sp>
            <p:nvSpPr>
              <p:cNvPr id="52" name="Légende encadrée 2 25">
                <a:extLst>
                  <a:ext uri="{FF2B5EF4-FFF2-40B4-BE49-F238E27FC236}">
                    <a16:creationId xmlns:a16="http://schemas.microsoft.com/office/drawing/2014/main" id="{D160FB92-4232-4116-A9F3-EDCC8E325F30}"/>
                  </a:ext>
                </a:extLst>
              </p:cNvPr>
              <p:cNvSpPr/>
              <p:nvPr/>
            </p:nvSpPr>
            <p:spPr>
              <a:xfrm>
                <a:off x="1584325" y="3711799"/>
                <a:ext cx="297440" cy="95521"/>
              </a:xfrm>
              <a:prstGeom prst="borderCallout2">
                <a:avLst>
                  <a:gd name="adj1" fmla="val 49824"/>
                  <a:gd name="adj2" fmla="val 100559"/>
                  <a:gd name="adj3" fmla="val 45778"/>
                  <a:gd name="adj4" fmla="val 118004"/>
                  <a:gd name="adj5" fmla="val 136662"/>
                  <a:gd name="adj6" fmla="val 132405"/>
                </a:avLst>
              </a:prstGeom>
              <a:noFill/>
              <a:ln w="6350">
                <a:solidFill>
                  <a:srgbClr val="FF0000"/>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r>
                  <a:rPr lang="en-US" sz="500" b="1" dirty="0">
                    <a:solidFill>
                      <a:schemeClr val="tx1">
                        <a:lumMod val="65000"/>
                        <a:lumOff val="35000"/>
                      </a:schemeClr>
                    </a:solidFill>
                  </a:rPr>
                  <a:t>10%</a:t>
                </a:r>
                <a:endParaRPr lang="fr-FR" sz="500" b="1" dirty="0">
                  <a:solidFill>
                    <a:schemeClr val="tx1">
                      <a:lumMod val="65000"/>
                      <a:lumOff val="35000"/>
                    </a:schemeClr>
                  </a:solidFill>
                </a:endParaRPr>
              </a:p>
            </p:txBody>
          </p:sp>
          <p:sp>
            <p:nvSpPr>
              <p:cNvPr id="53" name="Parenthèse ouvrante 52">
                <a:extLst>
                  <a:ext uri="{FF2B5EF4-FFF2-40B4-BE49-F238E27FC236}">
                    <a16:creationId xmlns:a16="http://schemas.microsoft.com/office/drawing/2014/main" id="{78BD145C-2D08-4E21-B7CD-5637BF01B100}"/>
                  </a:ext>
                </a:extLst>
              </p:cNvPr>
              <p:cNvSpPr/>
              <p:nvPr/>
            </p:nvSpPr>
            <p:spPr>
              <a:xfrm>
                <a:off x="1980435" y="3782379"/>
                <a:ext cx="45719" cy="110175"/>
              </a:xfrm>
              <a:prstGeom prst="leftBracket">
                <a:avLst/>
              </a:prstGeom>
              <a:ln>
                <a:solidFill>
                  <a:srgbClr val="FF0000"/>
                </a:solidFill>
              </a:ln>
            </p:spPr>
            <p:style>
              <a:lnRef idx="1">
                <a:schemeClr val="accent1"/>
              </a:lnRef>
              <a:fillRef idx="0">
                <a:schemeClr val="accent1"/>
              </a:fillRef>
              <a:effectRef idx="0">
                <a:schemeClr val="accent1"/>
              </a:effectRef>
              <a:fontRef idx="minor">
                <a:schemeClr val="tx1"/>
              </a:fontRef>
            </p:style>
            <p:txBody>
              <a:bodyPr rtlCol="0" anchor="ctr"/>
              <a:lstStyle/>
              <a:p>
                <a:pPr algn="ctr"/>
                <a:endParaRPr lang="fr-FR" dirty="0"/>
              </a:p>
            </p:txBody>
          </p:sp>
        </p:grpSp>
        <p:pic>
          <p:nvPicPr>
            <p:cNvPr id="54" name="Image 53">
              <a:extLst>
                <a:ext uri="{FF2B5EF4-FFF2-40B4-BE49-F238E27FC236}">
                  <a16:creationId xmlns:a16="http://schemas.microsoft.com/office/drawing/2014/main" id="{96060131-EB1E-4423-B075-4E83D6C92B56}"/>
                </a:ext>
              </a:extLst>
            </p:cNvPr>
            <p:cNvPicPr>
              <a:picLocks noChangeAspect="1"/>
            </p:cNvPicPr>
            <p:nvPr/>
          </p:nvPicPr>
          <p:blipFill>
            <a:blip r:embed="rId9" cstate="print">
              <a:alphaModFix amt="70000"/>
              <a:extLst>
                <a:ext uri="{28A0092B-C50C-407E-A947-70E740481C1C}">
                  <a14:useLocalDpi xmlns:a14="http://schemas.microsoft.com/office/drawing/2010/main" val="0"/>
                </a:ext>
              </a:extLst>
            </a:blip>
            <a:stretch>
              <a:fillRect/>
            </a:stretch>
          </p:blipFill>
          <p:spPr>
            <a:xfrm>
              <a:off x="2153913" y="4265837"/>
              <a:ext cx="184974" cy="182984"/>
            </a:xfrm>
            <a:prstGeom prst="rect">
              <a:avLst/>
            </a:prstGeom>
          </p:spPr>
        </p:pic>
        <p:pic>
          <p:nvPicPr>
            <p:cNvPr id="55" name="Image 54">
              <a:extLst>
                <a:ext uri="{FF2B5EF4-FFF2-40B4-BE49-F238E27FC236}">
                  <a16:creationId xmlns:a16="http://schemas.microsoft.com/office/drawing/2014/main" id="{030FF3D7-EA57-4C60-A8F4-0350E3C69380}"/>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4836170" y="4288696"/>
              <a:ext cx="184974" cy="183195"/>
            </a:xfrm>
            <a:prstGeom prst="rect">
              <a:avLst/>
            </a:prstGeom>
            <a:noFill/>
            <a:ln>
              <a:noFill/>
            </a:ln>
          </p:spPr>
        </p:pic>
      </p:grpSp>
    </p:spTree>
    <p:extLst>
      <p:ext uri="{BB962C8B-B14F-4D97-AF65-F5344CB8AC3E}">
        <p14:creationId xmlns:p14="http://schemas.microsoft.com/office/powerpoint/2010/main" val="3041316037"/>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10"/>
                                        </p:tgtEl>
                                        <p:attrNameLst>
                                          <p:attrName>style.visibility</p:attrName>
                                        </p:attrNameLst>
                                      </p:cBhvr>
                                      <p:to>
                                        <p:strVal val="visible"/>
                                      </p:to>
                                    </p:set>
                                    <p:animEffect transition="in" filter="fade">
                                      <p:cBhvr>
                                        <p:cTn id="7" dur="1000"/>
                                        <p:tgtEl>
                                          <p:spTgt spid="110"/>
                                        </p:tgtEl>
                                      </p:cBhvr>
                                    </p:animEffect>
                                    <p:anim calcmode="lin" valueType="num">
                                      <p:cBhvr>
                                        <p:cTn id="8" dur="1000" fill="hold"/>
                                        <p:tgtEl>
                                          <p:spTgt spid="110"/>
                                        </p:tgtEl>
                                        <p:attrNameLst>
                                          <p:attrName>ppt_x</p:attrName>
                                        </p:attrNameLst>
                                      </p:cBhvr>
                                      <p:tavLst>
                                        <p:tav tm="0">
                                          <p:val>
                                            <p:strVal val="#ppt_x"/>
                                          </p:val>
                                        </p:tav>
                                        <p:tav tm="100000">
                                          <p:val>
                                            <p:strVal val="#ppt_x"/>
                                          </p:val>
                                        </p:tav>
                                      </p:tavLst>
                                    </p:anim>
                                    <p:anim calcmode="lin" valueType="num">
                                      <p:cBhvr>
                                        <p:cTn id="9" dur="1000" fill="hold"/>
                                        <p:tgtEl>
                                          <p:spTgt spid="110"/>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grpId="0" nodeType="clickEffect">
                                  <p:stCondLst>
                                    <p:cond delay="0"/>
                                  </p:stCondLst>
                                  <p:childTnLst>
                                    <p:set>
                                      <p:cBhvr>
                                        <p:cTn id="13" dur="1" fill="hold">
                                          <p:stCondLst>
                                            <p:cond delay="0"/>
                                          </p:stCondLst>
                                        </p:cTn>
                                        <p:tgtEl>
                                          <p:spTgt spid="10"/>
                                        </p:tgtEl>
                                        <p:attrNameLst>
                                          <p:attrName>style.visibility</p:attrName>
                                        </p:attrNameLst>
                                      </p:cBhvr>
                                      <p:to>
                                        <p:strVal val="visible"/>
                                      </p:to>
                                    </p:set>
                                    <p:animEffect transition="in" filter="fade">
                                      <p:cBhvr>
                                        <p:cTn id="14" dur="1000"/>
                                        <p:tgtEl>
                                          <p:spTgt spid="10"/>
                                        </p:tgtEl>
                                      </p:cBhvr>
                                    </p:animEffect>
                                    <p:anim calcmode="lin" valueType="num">
                                      <p:cBhvr>
                                        <p:cTn id="15" dur="1000" fill="hold"/>
                                        <p:tgtEl>
                                          <p:spTgt spid="10"/>
                                        </p:tgtEl>
                                        <p:attrNameLst>
                                          <p:attrName>ppt_x</p:attrName>
                                        </p:attrNameLst>
                                      </p:cBhvr>
                                      <p:tavLst>
                                        <p:tav tm="0">
                                          <p:val>
                                            <p:strVal val="#ppt_x"/>
                                          </p:val>
                                        </p:tav>
                                        <p:tav tm="100000">
                                          <p:val>
                                            <p:strVal val="#ppt_x"/>
                                          </p:val>
                                        </p:tav>
                                      </p:tavLst>
                                    </p:anim>
                                    <p:anim calcmode="lin" valueType="num">
                                      <p:cBhvr>
                                        <p:cTn id="16" dur="1000" fill="hold"/>
                                        <p:tgtEl>
                                          <p:spTgt spid="10"/>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grpId="0" nodeType="clickEffect">
                                  <p:stCondLst>
                                    <p:cond delay="0"/>
                                  </p:stCondLst>
                                  <p:childTnLst>
                                    <p:set>
                                      <p:cBhvr>
                                        <p:cTn id="20" dur="1" fill="hold">
                                          <p:stCondLst>
                                            <p:cond delay="0"/>
                                          </p:stCondLst>
                                        </p:cTn>
                                        <p:tgtEl>
                                          <p:spTgt spid="20"/>
                                        </p:tgtEl>
                                        <p:attrNameLst>
                                          <p:attrName>style.visibility</p:attrName>
                                        </p:attrNameLst>
                                      </p:cBhvr>
                                      <p:to>
                                        <p:strVal val="visible"/>
                                      </p:to>
                                    </p:set>
                                    <p:animEffect transition="in" filter="fade">
                                      <p:cBhvr>
                                        <p:cTn id="21" dur="1000"/>
                                        <p:tgtEl>
                                          <p:spTgt spid="20"/>
                                        </p:tgtEl>
                                      </p:cBhvr>
                                    </p:animEffect>
                                    <p:anim calcmode="lin" valueType="num">
                                      <p:cBhvr>
                                        <p:cTn id="22" dur="1000" fill="hold"/>
                                        <p:tgtEl>
                                          <p:spTgt spid="20"/>
                                        </p:tgtEl>
                                        <p:attrNameLst>
                                          <p:attrName>ppt_x</p:attrName>
                                        </p:attrNameLst>
                                      </p:cBhvr>
                                      <p:tavLst>
                                        <p:tav tm="0">
                                          <p:val>
                                            <p:strVal val="#ppt_x"/>
                                          </p:val>
                                        </p:tav>
                                        <p:tav tm="100000">
                                          <p:val>
                                            <p:strVal val="#ppt_x"/>
                                          </p:val>
                                        </p:tav>
                                      </p:tavLst>
                                    </p:anim>
                                    <p:anim calcmode="lin" valueType="num">
                                      <p:cBhvr>
                                        <p:cTn id="23" dur="1000" fill="hold"/>
                                        <p:tgtEl>
                                          <p:spTgt spid="20"/>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3"/>
                                        </p:tgtEl>
                                        <p:attrNameLst>
                                          <p:attrName>style.visibility</p:attrName>
                                        </p:attrNameLst>
                                      </p:cBhvr>
                                      <p:to>
                                        <p:strVal val="visible"/>
                                      </p:to>
                                    </p:set>
                                    <p:animEffect transition="in" filter="fade">
                                      <p:cBhvr>
                                        <p:cTn id="28" dur="1000"/>
                                        <p:tgtEl>
                                          <p:spTgt spid="3"/>
                                        </p:tgtEl>
                                      </p:cBhvr>
                                    </p:animEffect>
                                    <p:anim calcmode="lin" valueType="num">
                                      <p:cBhvr>
                                        <p:cTn id="29" dur="1000" fill="hold"/>
                                        <p:tgtEl>
                                          <p:spTgt spid="3"/>
                                        </p:tgtEl>
                                        <p:attrNameLst>
                                          <p:attrName>ppt_x</p:attrName>
                                        </p:attrNameLst>
                                      </p:cBhvr>
                                      <p:tavLst>
                                        <p:tav tm="0">
                                          <p:val>
                                            <p:strVal val="#ppt_x"/>
                                          </p:val>
                                        </p:tav>
                                        <p:tav tm="100000">
                                          <p:val>
                                            <p:strVal val="#ppt_x"/>
                                          </p:val>
                                        </p:tav>
                                      </p:tavLst>
                                    </p:anim>
                                    <p:anim calcmode="lin" valueType="num">
                                      <p:cBhvr>
                                        <p:cTn id="30" dur="1000" fill="hold"/>
                                        <p:tgtEl>
                                          <p:spTgt spid="3"/>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nodeType="clickEffect">
                                  <p:stCondLst>
                                    <p:cond delay="0"/>
                                  </p:stCondLst>
                                  <p:childTnLst>
                                    <p:set>
                                      <p:cBhvr>
                                        <p:cTn id="34" dur="1" fill="hold">
                                          <p:stCondLst>
                                            <p:cond delay="0"/>
                                          </p:stCondLst>
                                        </p:cTn>
                                        <p:tgtEl>
                                          <p:spTgt spid="6"/>
                                        </p:tgtEl>
                                        <p:attrNameLst>
                                          <p:attrName>style.visibility</p:attrName>
                                        </p:attrNameLst>
                                      </p:cBhvr>
                                      <p:to>
                                        <p:strVal val="visible"/>
                                      </p:to>
                                    </p:set>
                                    <p:animEffect transition="in" filter="fade">
                                      <p:cBhvr>
                                        <p:cTn id="35" dur="1000"/>
                                        <p:tgtEl>
                                          <p:spTgt spid="6"/>
                                        </p:tgtEl>
                                      </p:cBhvr>
                                    </p:animEffect>
                                    <p:anim calcmode="lin" valueType="num">
                                      <p:cBhvr>
                                        <p:cTn id="36" dur="1000" fill="hold"/>
                                        <p:tgtEl>
                                          <p:spTgt spid="6"/>
                                        </p:tgtEl>
                                        <p:attrNameLst>
                                          <p:attrName>ppt_x</p:attrName>
                                        </p:attrNameLst>
                                      </p:cBhvr>
                                      <p:tavLst>
                                        <p:tav tm="0">
                                          <p:val>
                                            <p:strVal val="#ppt_x"/>
                                          </p:val>
                                        </p:tav>
                                        <p:tav tm="100000">
                                          <p:val>
                                            <p:strVal val="#ppt_x"/>
                                          </p:val>
                                        </p:tav>
                                      </p:tavLst>
                                    </p:anim>
                                    <p:anim calcmode="lin" valueType="num">
                                      <p:cBhvr>
                                        <p:cTn id="37"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16" presetClass="entr" presetSubtype="21" fill="hold" grpId="0" nodeType="clickEffect">
                                  <p:stCondLst>
                                    <p:cond delay="0"/>
                                  </p:stCondLst>
                                  <p:childTnLst>
                                    <p:set>
                                      <p:cBhvr>
                                        <p:cTn id="41" dur="1" fill="hold">
                                          <p:stCondLst>
                                            <p:cond delay="0"/>
                                          </p:stCondLst>
                                        </p:cTn>
                                        <p:tgtEl>
                                          <p:spTgt spid="4"/>
                                        </p:tgtEl>
                                        <p:attrNameLst>
                                          <p:attrName>style.visibility</p:attrName>
                                        </p:attrNameLst>
                                      </p:cBhvr>
                                      <p:to>
                                        <p:strVal val="visible"/>
                                      </p:to>
                                    </p:set>
                                    <p:animEffect transition="in" filter="barn(inVertical)">
                                      <p:cBhvr>
                                        <p:cTn id="42" dur="500"/>
                                        <p:tgtEl>
                                          <p:spTgt spid="4"/>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10" grpId="0"/>
      <p:bldGraphic spid="10" grpId="0">
        <p:bldAsOne/>
      </p:bldGraphic>
      <p:bldP spid="4" grpId="0" animBg="1"/>
      <p:bldP spid="20" grpId="0"/>
    </p:bldLst>
  </p:timing>
</p:sld>
</file>

<file path=ppt/slides/slide4.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17" name="Zone de texte 109">
            <a:extLst>
              <a:ext uri="{FF2B5EF4-FFF2-40B4-BE49-F238E27FC236}">
                <a16:creationId xmlns:a16="http://schemas.microsoft.com/office/drawing/2014/main" id="{BADED7C9-F765-4356-98B7-776E0AB0203E}"/>
              </a:ext>
            </a:extLst>
          </p:cNvPr>
          <p:cNvSpPr txBox="1"/>
          <p:nvPr/>
        </p:nvSpPr>
        <p:spPr>
          <a:xfrm>
            <a:off x="419450" y="165381"/>
            <a:ext cx="11163993" cy="886397"/>
          </a:xfrm>
          <a:prstGeom prst="rect">
            <a:avLst/>
          </a:prstGeom>
          <a:noFill/>
        </p:spPr>
        <p:txBody>
          <a:bodyPr wrap="square" lIns="0" tIns="0" rIns="0" bIns="0" rtlCol="0">
            <a:spAutoFit/>
          </a:bodyPr>
          <a:lstStyle/>
          <a:p>
            <a:pPr algn="ctr">
              <a:lnSpc>
                <a:spcPct val="90000"/>
              </a:lnSpc>
              <a:spcBef>
                <a:spcPct val="0"/>
              </a:spcBef>
              <a:tabLst>
                <a:tab pos="347663" algn="l"/>
              </a:tabLst>
            </a:pPr>
            <a:r>
              <a:rPr lang="fr-FR" sz="3200" dirty="0">
                <a:latin typeface="+mj-lt"/>
                <a:ea typeface="+mj-ea"/>
                <a:cs typeface="+mj-cs"/>
              </a:rPr>
              <a:t>Utilisation de disponibilité des produits d’origine végétale</a:t>
            </a:r>
          </a:p>
          <a:p>
            <a:pPr algn="r">
              <a:lnSpc>
                <a:spcPct val="90000"/>
              </a:lnSpc>
              <a:spcBef>
                <a:spcPct val="0"/>
              </a:spcBef>
              <a:tabLst>
                <a:tab pos="347663" algn="l"/>
              </a:tabLst>
            </a:pPr>
            <a:r>
              <a:rPr lang="fr-FR" sz="3200" b="1" noProof="1">
                <a:latin typeface="+mj-lt"/>
                <a:ea typeface="+mj-ea"/>
                <a:cs typeface="+mj-cs"/>
              </a:rPr>
              <a:t> </a:t>
            </a:r>
            <a:r>
              <a:rPr lang="fr-FR" b="1" noProof="1">
                <a:solidFill>
                  <a:schemeClr val="tx1">
                    <a:lumMod val="65000"/>
                    <a:lumOff val="35000"/>
                  </a:schemeClr>
                </a:solidFill>
                <a:latin typeface="+mj-lt"/>
                <a:ea typeface="+mj-ea"/>
                <a:cs typeface="+mj-cs"/>
              </a:rPr>
              <a:t>2017</a:t>
            </a:r>
          </a:p>
        </p:txBody>
      </p:sp>
      <p:grpSp>
        <p:nvGrpSpPr>
          <p:cNvPr id="11" name="Groupe 10">
            <a:extLst>
              <a:ext uri="{FF2B5EF4-FFF2-40B4-BE49-F238E27FC236}">
                <a16:creationId xmlns:a16="http://schemas.microsoft.com/office/drawing/2014/main" id="{160527F1-9784-43DA-9D75-78E53646E360}"/>
              </a:ext>
            </a:extLst>
          </p:cNvPr>
          <p:cNvGrpSpPr/>
          <p:nvPr/>
        </p:nvGrpSpPr>
        <p:grpSpPr>
          <a:xfrm>
            <a:off x="524667" y="3305262"/>
            <a:ext cx="4290014" cy="2983351"/>
            <a:chOff x="7501813" y="3516857"/>
            <a:chExt cx="4040154" cy="2849301"/>
          </a:xfrm>
        </p:grpSpPr>
        <p:graphicFrame>
          <p:nvGraphicFramePr>
            <p:cNvPr id="30" name="Graphique 29">
              <a:extLst>
                <a:ext uri="{FF2B5EF4-FFF2-40B4-BE49-F238E27FC236}">
                  <a16:creationId xmlns:a16="http://schemas.microsoft.com/office/drawing/2014/main" id="{50D2814F-FC51-4DC9-A2FF-1ED7E8D63F34}"/>
                </a:ext>
              </a:extLst>
            </p:cNvPr>
            <p:cNvGraphicFramePr>
              <a:graphicFrameLocks/>
            </p:cNvGraphicFramePr>
            <p:nvPr>
              <p:extLst>
                <p:ext uri="{D42A27DB-BD31-4B8C-83A1-F6EECF244321}">
                  <p14:modId xmlns:p14="http://schemas.microsoft.com/office/powerpoint/2010/main" val="157890875"/>
                </p:ext>
              </p:extLst>
            </p:nvPr>
          </p:nvGraphicFramePr>
          <p:xfrm>
            <a:off x="7501813" y="3516857"/>
            <a:ext cx="4040154" cy="2849301"/>
          </p:xfrm>
          <a:graphic>
            <a:graphicData uri="http://schemas.openxmlformats.org/drawingml/2006/chart">
              <c:chart xmlns:c="http://schemas.openxmlformats.org/drawingml/2006/chart" xmlns:r="http://schemas.openxmlformats.org/officeDocument/2006/relationships" r:id="rId2"/>
            </a:graphicData>
          </a:graphic>
        </p:graphicFrame>
        <p:pic>
          <p:nvPicPr>
            <p:cNvPr id="32" name="Image 31">
              <a:extLst>
                <a:ext uri="{FF2B5EF4-FFF2-40B4-BE49-F238E27FC236}">
                  <a16:creationId xmlns:a16="http://schemas.microsoft.com/office/drawing/2014/main" id="{94F4482C-C7C2-43A1-AF0F-5CF978E183C6}"/>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7644720" y="4202159"/>
              <a:ext cx="527092" cy="367613"/>
            </a:xfrm>
            <a:prstGeom prst="rect">
              <a:avLst/>
            </a:prstGeom>
          </p:spPr>
        </p:pic>
        <p:sp>
          <p:nvSpPr>
            <p:cNvPr id="3" name="ZoneTexte 2">
              <a:extLst>
                <a:ext uri="{FF2B5EF4-FFF2-40B4-BE49-F238E27FC236}">
                  <a16:creationId xmlns:a16="http://schemas.microsoft.com/office/drawing/2014/main" id="{DCDD7DB0-1701-4EC7-BB82-61725908B2DC}"/>
                </a:ext>
              </a:extLst>
            </p:cNvPr>
            <p:cNvSpPr txBox="1"/>
            <p:nvPr/>
          </p:nvSpPr>
          <p:spPr>
            <a:xfrm>
              <a:off x="7501813" y="3524609"/>
              <a:ext cx="4040154" cy="382132"/>
            </a:xfrm>
            <a:prstGeom prst="rect">
              <a:avLst/>
            </a:prstGeom>
            <a:solidFill>
              <a:srgbClr val="E5F4D4"/>
            </a:solidFill>
          </p:spPr>
          <p:txBody>
            <a:bodyPr wrap="square" rtlCol="0">
              <a:spAutoFit/>
            </a:bodyPr>
            <a:lstStyle/>
            <a:p>
              <a:pPr algn="ctr">
                <a:defRPr lang="en-US" sz="1600" b="0" i="0" u="none" strike="noStrike" kern="1200" cap="none" spc="20" baseline="0" dirty="0">
                  <a:solidFill>
                    <a:prstClr val="black">
                      <a:lumMod val="50000"/>
                      <a:lumOff val="50000"/>
                    </a:prstClr>
                  </a:solidFill>
                  <a:latin typeface="+mn-lt"/>
                  <a:ea typeface="+mn-ea"/>
                  <a:cs typeface="+mn-cs"/>
                </a:defRPr>
              </a:pPr>
              <a:r>
                <a:rPr lang="en-US" sz="1000" b="1" spc="20" dirty="0">
                  <a:solidFill>
                    <a:prstClr val="black">
                      <a:lumMod val="50000"/>
                      <a:lumOff val="50000"/>
                    </a:prstClr>
                  </a:solidFill>
                  <a:ea typeface="Segoe UI Symbol" panose="020B0502040204020203" pitchFamily="34" charset="0"/>
                </a:rPr>
                <a:t>Proportion de </a:t>
              </a:r>
              <a:r>
                <a:rPr lang="fr-FR" sz="1000" b="1" spc="20" dirty="0">
                  <a:solidFill>
                    <a:prstClr val="black">
                      <a:lumMod val="50000"/>
                      <a:lumOff val="50000"/>
                    </a:prstClr>
                  </a:solidFill>
                  <a:ea typeface="Segoe UI Symbol" panose="020B0502040204020203" pitchFamily="34" charset="0"/>
                </a:rPr>
                <a:t>différents</a:t>
              </a:r>
              <a:r>
                <a:rPr lang="en-US" sz="1000" b="1" spc="20" dirty="0">
                  <a:solidFill>
                    <a:prstClr val="black">
                      <a:lumMod val="50000"/>
                      <a:lumOff val="50000"/>
                    </a:prstClr>
                  </a:solidFill>
                  <a:ea typeface="Segoe UI Symbol" panose="020B0502040204020203" pitchFamily="34" charset="0"/>
                </a:rPr>
                <a:t> types </a:t>
              </a:r>
              <a:r>
                <a:rPr lang="fr-FR" sz="1000" b="1" spc="20" dirty="0">
                  <a:solidFill>
                    <a:prstClr val="black">
                      <a:lumMod val="50000"/>
                      <a:lumOff val="50000"/>
                    </a:prstClr>
                  </a:solidFill>
                  <a:ea typeface="Segoe UI Symbol" panose="020B0502040204020203" pitchFamily="34" charset="0"/>
                </a:rPr>
                <a:t>d'utilisation</a:t>
              </a:r>
              <a:r>
                <a:rPr lang="en-US" sz="1000" b="1" spc="20" dirty="0">
                  <a:solidFill>
                    <a:prstClr val="black">
                      <a:lumMod val="50000"/>
                      <a:lumOff val="50000"/>
                    </a:prstClr>
                  </a:solidFill>
                  <a:ea typeface="Segoe UI Symbol" panose="020B0502040204020203" pitchFamily="34" charset="0"/>
                </a:rPr>
                <a:t> de </a:t>
              </a:r>
              <a:r>
                <a:rPr lang="fr-FR" sz="1000" b="1" spc="20" dirty="0">
                  <a:solidFill>
                    <a:prstClr val="black">
                      <a:lumMod val="50000"/>
                      <a:lumOff val="50000"/>
                    </a:prstClr>
                  </a:solidFill>
                  <a:ea typeface="Segoe UI Symbol" panose="020B0502040204020203" pitchFamily="34" charset="0"/>
                </a:rPr>
                <a:t>céréales</a:t>
              </a:r>
              <a:r>
                <a:rPr lang="en-US" sz="1000" b="1" spc="20" dirty="0">
                  <a:solidFill>
                    <a:prstClr val="black">
                      <a:lumMod val="50000"/>
                      <a:lumOff val="50000"/>
                    </a:prstClr>
                  </a:solidFill>
                  <a:ea typeface="Segoe UI Symbol" panose="020B0502040204020203" pitchFamily="34" charset="0"/>
                </a:rPr>
                <a:t> de la </a:t>
              </a:r>
              <a:r>
                <a:rPr lang="fr-FR" sz="1000" b="1" spc="20" dirty="0">
                  <a:solidFill>
                    <a:prstClr val="black">
                      <a:lumMod val="50000"/>
                      <a:lumOff val="50000"/>
                    </a:prstClr>
                  </a:solidFill>
                  <a:ea typeface="Segoe UI Symbol" panose="020B0502040204020203" pitchFamily="34" charset="0"/>
                </a:rPr>
                <a:t>disponibilité</a:t>
              </a:r>
              <a:r>
                <a:rPr lang="en-US" sz="1000" b="1" spc="20" dirty="0">
                  <a:solidFill>
                    <a:prstClr val="black">
                      <a:lumMod val="50000"/>
                      <a:lumOff val="50000"/>
                    </a:prstClr>
                  </a:solidFill>
                  <a:ea typeface="Segoe UI Symbol" panose="020B0502040204020203" pitchFamily="34" charset="0"/>
                </a:rPr>
                <a:t> </a:t>
              </a:r>
              <a:r>
                <a:rPr lang="fr-FR" sz="1000" b="1" spc="20" dirty="0">
                  <a:solidFill>
                    <a:prstClr val="black">
                      <a:lumMod val="50000"/>
                      <a:lumOff val="50000"/>
                    </a:prstClr>
                  </a:solidFill>
                  <a:ea typeface="Segoe UI Symbol" panose="020B0502040204020203" pitchFamily="34" charset="0"/>
                </a:rPr>
                <a:t>intérieure</a:t>
              </a:r>
              <a:r>
                <a:rPr lang="en-US" sz="1000" b="1" spc="20" dirty="0">
                  <a:solidFill>
                    <a:prstClr val="black">
                      <a:lumMod val="50000"/>
                      <a:lumOff val="50000"/>
                    </a:prstClr>
                  </a:solidFill>
                  <a:ea typeface="Segoe UI Symbol" panose="020B0502040204020203" pitchFamily="34" charset="0"/>
                </a:rPr>
                <a:t> (%)</a:t>
              </a:r>
            </a:p>
          </p:txBody>
        </p:sp>
      </p:grpSp>
      <p:sp>
        <p:nvSpPr>
          <p:cNvPr id="4" name="ZoneTexte 3">
            <a:extLst>
              <a:ext uri="{FF2B5EF4-FFF2-40B4-BE49-F238E27FC236}">
                <a16:creationId xmlns:a16="http://schemas.microsoft.com/office/drawing/2014/main" id="{1EFDFDD5-651D-467D-8F94-C2504BAFBEBE}"/>
              </a:ext>
            </a:extLst>
          </p:cNvPr>
          <p:cNvSpPr txBox="1"/>
          <p:nvPr/>
        </p:nvSpPr>
        <p:spPr>
          <a:xfrm>
            <a:off x="1315616" y="4991878"/>
            <a:ext cx="184731" cy="369332"/>
          </a:xfrm>
          <a:prstGeom prst="rect">
            <a:avLst/>
          </a:prstGeom>
          <a:noFill/>
        </p:spPr>
        <p:txBody>
          <a:bodyPr wrap="none" rtlCol="0">
            <a:spAutoFit/>
          </a:bodyPr>
          <a:lstStyle/>
          <a:p>
            <a:endParaRPr lang="fr-FR" dirty="0"/>
          </a:p>
        </p:txBody>
      </p:sp>
      <p:sp>
        <p:nvSpPr>
          <p:cNvPr id="5" name="ZoneTexte 4">
            <a:extLst>
              <a:ext uri="{FF2B5EF4-FFF2-40B4-BE49-F238E27FC236}">
                <a16:creationId xmlns:a16="http://schemas.microsoft.com/office/drawing/2014/main" id="{ADC3277A-BDF3-4767-95B2-79A589DD2A78}"/>
              </a:ext>
            </a:extLst>
          </p:cNvPr>
          <p:cNvSpPr txBox="1"/>
          <p:nvPr/>
        </p:nvSpPr>
        <p:spPr>
          <a:xfrm>
            <a:off x="5159061" y="1173078"/>
            <a:ext cx="6508272" cy="1869743"/>
          </a:xfrm>
          <a:prstGeom prst="rect">
            <a:avLst/>
          </a:prstGeom>
          <a:solidFill>
            <a:srgbClr val="F6F7FC"/>
          </a:solidFill>
        </p:spPr>
        <p:txBody>
          <a:bodyPr wrap="square" rtlCol="0">
            <a:spAutoFit/>
          </a:bodyPr>
          <a:lstStyle/>
          <a:p>
            <a:pPr algn="just"/>
            <a:r>
              <a:rPr lang="fr-FR" sz="1050" b="1" u="sng" dirty="0">
                <a:solidFill>
                  <a:schemeClr val="tx1">
                    <a:lumMod val="65000"/>
                    <a:lumOff val="35000"/>
                  </a:schemeClr>
                </a:solidFill>
              </a:rPr>
              <a:t>En générale </a:t>
            </a:r>
            <a:r>
              <a:rPr lang="fr-FR" sz="1050" b="1" dirty="0">
                <a:solidFill>
                  <a:schemeClr val="tx1">
                    <a:lumMod val="65000"/>
                    <a:lumOff val="35000"/>
                  </a:schemeClr>
                </a:solidFill>
              </a:rPr>
              <a:t>: </a:t>
            </a:r>
          </a:p>
          <a:p>
            <a:pPr algn="just"/>
            <a:endParaRPr lang="fr-FR" sz="1050" b="1" dirty="0">
              <a:solidFill>
                <a:schemeClr val="tx1">
                  <a:lumMod val="65000"/>
                  <a:lumOff val="35000"/>
                </a:schemeClr>
              </a:solidFill>
            </a:endParaRPr>
          </a:p>
          <a:p>
            <a:pPr marL="171450" indent="-171450" algn="just">
              <a:buFont typeface="Arial" panose="020B0604020202020204" pitchFamily="34" charset="0"/>
              <a:buChar char="•"/>
            </a:pPr>
            <a:r>
              <a:rPr lang="fr-FR" sz="1050" b="1" dirty="0">
                <a:solidFill>
                  <a:schemeClr val="tx1">
                    <a:lumMod val="65000"/>
                    <a:lumOff val="35000"/>
                  </a:schemeClr>
                </a:solidFill>
              </a:rPr>
              <a:t>Moins de 50% </a:t>
            </a:r>
            <a:r>
              <a:rPr lang="fr-FR" sz="1050" dirty="0">
                <a:solidFill>
                  <a:schemeClr val="tx1">
                    <a:lumMod val="65000"/>
                    <a:lumOff val="35000"/>
                  </a:schemeClr>
                </a:solidFill>
              </a:rPr>
              <a:t>de la disponibilité alimentaire végétale utilisée pour la </a:t>
            </a:r>
            <a:r>
              <a:rPr lang="fr-FR" sz="1050" b="1" dirty="0">
                <a:solidFill>
                  <a:schemeClr val="tx1">
                    <a:lumMod val="65000"/>
                    <a:lumOff val="35000"/>
                  </a:schemeClr>
                </a:solidFill>
              </a:rPr>
              <a:t>nourriture humaine.</a:t>
            </a:r>
          </a:p>
          <a:p>
            <a:pPr marL="171450" indent="-171450" algn="just">
              <a:buFont typeface="Arial" panose="020B0604020202020204" pitchFamily="34" charset="0"/>
              <a:buChar char="•"/>
            </a:pPr>
            <a:endParaRPr lang="fr-FR" sz="1050" dirty="0">
              <a:solidFill>
                <a:schemeClr val="tx1">
                  <a:lumMod val="65000"/>
                  <a:lumOff val="35000"/>
                </a:schemeClr>
              </a:solidFill>
            </a:endParaRPr>
          </a:p>
          <a:p>
            <a:pPr marL="171450" indent="-171450" algn="just">
              <a:buFont typeface="Arial" panose="020B0604020202020204" pitchFamily="34" charset="0"/>
              <a:buChar char="•"/>
            </a:pPr>
            <a:r>
              <a:rPr lang="fr-FR" sz="1050" dirty="0">
                <a:solidFill>
                  <a:schemeClr val="tx1">
                    <a:lumMod val="65000"/>
                    <a:lumOff val="35000"/>
                  </a:schemeClr>
                </a:solidFill>
              </a:rPr>
              <a:t>La part alimentaire destinée à l’</a:t>
            </a:r>
            <a:r>
              <a:rPr lang="fr-FR" sz="1050" b="1" dirty="0">
                <a:solidFill>
                  <a:schemeClr val="tx1">
                    <a:lumMod val="65000"/>
                    <a:lumOff val="35000"/>
                  </a:schemeClr>
                </a:solidFill>
              </a:rPr>
              <a:t>alimentation pour animaux </a:t>
            </a:r>
            <a:r>
              <a:rPr lang="fr-FR" sz="1050" dirty="0">
                <a:solidFill>
                  <a:schemeClr val="tx1">
                    <a:lumMod val="65000"/>
                    <a:lumOff val="35000"/>
                  </a:schemeClr>
                </a:solidFill>
              </a:rPr>
              <a:t>correspond à </a:t>
            </a:r>
            <a:r>
              <a:rPr lang="fr-FR" sz="1050" b="1" dirty="0">
                <a:solidFill>
                  <a:schemeClr val="tx1">
                    <a:lumMod val="65000"/>
                    <a:lumOff val="35000"/>
                  </a:schemeClr>
                </a:solidFill>
              </a:rPr>
              <a:t>13,23%</a:t>
            </a:r>
            <a:r>
              <a:rPr lang="fr-FR" sz="1050" dirty="0">
                <a:solidFill>
                  <a:schemeClr val="tx1">
                    <a:lumMod val="65000"/>
                    <a:lumOff val="35000"/>
                  </a:schemeClr>
                </a:solidFill>
              </a:rPr>
              <a:t>, soit </a:t>
            </a:r>
            <a:r>
              <a:rPr lang="fr-FR" sz="1050" b="1" dirty="0">
                <a:solidFill>
                  <a:schemeClr val="tx1">
                    <a:lumMod val="65000"/>
                    <a:lumOff val="35000"/>
                  </a:schemeClr>
                </a:solidFill>
              </a:rPr>
              <a:t>¼</a:t>
            </a:r>
            <a:r>
              <a:rPr lang="fr-FR" sz="1050" dirty="0">
                <a:solidFill>
                  <a:schemeClr val="tx1">
                    <a:lumMod val="65000"/>
                    <a:lumOff val="35000"/>
                  </a:schemeClr>
                </a:solidFill>
              </a:rPr>
              <a:t> la nourriture humaine.</a:t>
            </a:r>
          </a:p>
          <a:p>
            <a:pPr marL="171450" indent="-171450" algn="just">
              <a:buFont typeface="Arial" panose="020B0604020202020204" pitchFamily="34" charset="0"/>
              <a:buChar char="•"/>
            </a:pPr>
            <a:endParaRPr lang="fr-FR" sz="1050" dirty="0">
              <a:solidFill>
                <a:schemeClr val="tx1">
                  <a:lumMod val="65000"/>
                  <a:lumOff val="35000"/>
                </a:schemeClr>
              </a:solidFill>
            </a:endParaRPr>
          </a:p>
          <a:p>
            <a:pPr marL="171450" indent="-171450" algn="just">
              <a:buFont typeface="Arial" panose="020B0604020202020204" pitchFamily="34" charset="0"/>
              <a:buChar char="•"/>
            </a:pPr>
            <a:r>
              <a:rPr lang="fr-FR" sz="1050" b="1" dirty="0">
                <a:solidFill>
                  <a:schemeClr val="tx1">
                    <a:lumMod val="65000"/>
                    <a:lumOff val="35000"/>
                  </a:schemeClr>
                </a:solidFill>
              </a:rPr>
              <a:t>La perte </a:t>
            </a:r>
            <a:r>
              <a:rPr lang="fr-FR" sz="1050" dirty="0">
                <a:solidFill>
                  <a:schemeClr val="tx1">
                    <a:lumMod val="65000"/>
                    <a:lumOff val="35000"/>
                  </a:schemeClr>
                </a:solidFill>
              </a:rPr>
              <a:t>de cette disponibilité est considérable, qui présente </a:t>
            </a:r>
            <a:r>
              <a:rPr lang="fr-FR" sz="1050" b="1" dirty="0">
                <a:solidFill>
                  <a:schemeClr val="tx1">
                    <a:lumMod val="65000"/>
                    <a:lumOff val="35000"/>
                  </a:schemeClr>
                </a:solidFill>
              </a:rPr>
              <a:t>4,6% de la totalité </a:t>
            </a:r>
            <a:r>
              <a:rPr lang="fr-FR" sz="1050" dirty="0">
                <a:solidFill>
                  <a:schemeClr val="tx1">
                    <a:lumMod val="65000"/>
                    <a:lumOff val="35000"/>
                  </a:schemeClr>
                </a:solidFill>
              </a:rPr>
              <a:t>et presque </a:t>
            </a:r>
            <a:r>
              <a:rPr lang="fr-FR" sz="1050" b="1" dirty="0">
                <a:solidFill>
                  <a:schemeClr val="tx1">
                    <a:lumMod val="65000"/>
                    <a:lumOff val="35000"/>
                  </a:schemeClr>
                </a:solidFill>
              </a:rPr>
              <a:t>1/10</a:t>
            </a:r>
            <a:r>
              <a:rPr lang="fr-FR" sz="1050" dirty="0">
                <a:solidFill>
                  <a:schemeClr val="tx1">
                    <a:lumMod val="65000"/>
                    <a:lumOff val="35000"/>
                  </a:schemeClr>
                </a:solidFill>
              </a:rPr>
              <a:t> </a:t>
            </a:r>
            <a:r>
              <a:rPr lang="fr-FR" sz="1050" b="1" dirty="0">
                <a:solidFill>
                  <a:schemeClr val="tx1">
                    <a:lumMod val="65000"/>
                    <a:lumOff val="35000"/>
                  </a:schemeClr>
                </a:solidFill>
              </a:rPr>
              <a:t>la nourriture humaine.</a:t>
            </a:r>
          </a:p>
          <a:p>
            <a:pPr marL="171450" indent="-171450" algn="just">
              <a:buFont typeface="Arial" panose="020B0604020202020204" pitchFamily="34" charset="0"/>
              <a:buChar char="•"/>
            </a:pPr>
            <a:endParaRPr lang="fr-FR" sz="1050" dirty="0">
              <a:solidFill>
                <a:schemeClr val="tx1">
                  <a:lumMod val="65000"/>
                  <a:lumOff val="35000"/>
                </a:schemeClr>
              </a:solidFill>
            </a:endParaRPr>
          </a:p>
          <a:p>
            <a:pPr marL="171450" indent="-171450" algn="just">
              <a:buFont typeface="Arial" panose="020B0604020202020204" pitchFamily="34" charset="0"/>
              <a:buChar char="•"/>
            </a:pPr>
            <a:r>
              <a:rPr lang="fr-FR" sz="1050" dirty="0">
                <a:solidFill>
                  <a:schemeClr val="tx1">
                    <a:lumMod val="65000"/>
                    <a:lumOff val="35000"/>
                  </a:schemeClr>
                </a:solidFill>
              </a:rPr>
              <a:t>La proportion de la disponibilité alimentaire végétales destinée aux </a:t>
            </a:r>
            <a:r>
              <a:rPr lang="fr-FR" sz="1050" b="1" dirty="0">
                <a:solidFill>
                  <a:schemeClr val="tx1">
                    <a:lumMod val="65000"/>
                    <a:lumOff val="35000"/>
                  </a:schemeClr>
                </a:solidFill>
              </a:rPr>
              <a:t>autres utilisations</a:t>
            </a:r>
            <a:r>
              <a:rPr lang="fr-FR" sz="1050" dirty="0">
                <a:solidFill>
                  <a:schemeClr val="tx1">
                    <a:lumMod val="65000"/>
                    <a:lumOff val="35000"/>
                  </a:schemeClr>
                </a:solidFill>
              </a:rPr>
              <a:t> est très </a:t>
            </a:r>
            <a:r>
              <a:rPr lang="fr-FR" sz="1050" b="1" dirty="0">
                <a:solidFill>
                  <a:schemeClr val="tx1">
                    <a:lumMod val="65000"/>
                    <a:lumOff val="35000"/>
                  </a:schemeClr>
                </a:solidFill>
              </a:rPr>
              <a:t>importante</a:t>
            </a:r>
            <a:r>
              <a:rPr lang="fr-FR" sz="1050" dirty="0">
                <a:solidFill>
                  <a:schemeClr val="tx1">
                    <a:lumMod val="65000"/>
                    <a:lumOff val="35000"/>
                  </a:schemeClr>
                </a:solidFill>
              </a:rPr>
              <a:t> et presque </a:t>
            </a:r>
            <a:r>
              <a:rPr lang="fr-FR" sz="1050" b="1" dirty="0">
                <a:solidFill>
                  <a:schemeClr val="tx1">
                    <a:lumMod val="65000"/>
                    <a:lumOff val="35000"/>
                  </a:schemeClr>
                </a:solidFill>
              </a:rPr>
              <a:t>1/3</a:t>
            </a:r>
            <a:r>
              <a:rPr lang="fr-FR" sz="1050" dirty="0">
                <a:solidFill>
                  <a:schemeClr val="tx1">
                    <a:lumMod val="65000"/>
                    <a:lumOff val="35000"/>
                  </a:schemeClr>
                </a:solidFill>
              </a:rPr>
              <a:t> de </a:t>
            </a:r>
            <a:r>
              <a:rPr lang="fr-FR" sz="1050" b="1" dirty="0">
                <a:solidFill>
                  <a:schemeClr val="tx1">
                    <a:lumMod val="65000"/>
                    <a:lumOff val="35000"/>
                  </a:schemeClr>
                </a:solidFill>
              </a:rPr>
              <a:t>la totalité</a:t>
            </a:r>
            <a:r>
              <a:rPr lang="fr-FR" sz="1050" dirty="0">
                <a:solidFill>
                  <a:schemeClr val="tx1">
                    <a:lumMod val="65000"/>
                    <a:lumOff val="35000"/>
                  </a:schemeClr>
                </a:solidFill>
              </a:rPr>
              <a:t>.</a:t>
            </a:r>
          </a:p>
        </p:txBody>
      </p:sp>
      <p:sp>
        <p:nvSpPr>
          <p:cNvPr id="16" name="ZoneTexte 15">
            <a:extLst>
              <a:ext uri="{FF2B5EF4-FFF2-40B4-BE49-F238E27FC236}">
                <a16:creationId xmlns:a16="http://schemas.microsoft.com/office/drawing/2014/main" id="{0457254B-22AD-41C3-8D32-5672DE68F598}"/>
              </a:ext>
            </a:extLst>
          </p:cNvPr>
          <p:cNvSpPr txBox="1"/>
          <p:nvPr/>
        </p:nvSpPr>
        <p:spPr>
          <a:xfrm>
            <a:off x="5159061" y="3612917"/>
            <a:ext cx="6431908" cy="1546577"/>
          </a:xfrm>
          <a:prstGeom prst="rect">
            <a:avLst/>
          </a:prstGeom>
          <a:solidFill>
            <a:srgbClr val="E5F4D4"/>
          </a:solidFill>
        </p:spPr>
        <p:txBody>
          <a:bodyPr wrap="square" rtlCol="0">
            <a:spAutoFit/>
          </a:bodyPr>
          <a:lstStyle/>
          <a:p>
            <a:pPr algn="just"/>
            <a:r>
              <a:rPr lang="fr-FR" sz="1050" b="1" u="sng" dirty="0">
                <a:solidFill>
                  <a:schemeClr val="tx1">
                    <a:lumMod val="65000"/>
                    <a:lumOff val="35000"/>
                  </a:schemeClr>
                </a:solidFill>
              </a:rPr>
              <a:t>Utilisation de céréales </a:t>
            </a:r>
            <a:r>
              <a:rPr lang="fr-FR" sz="1050" b="1" dirty="0">
                <a:solidFill>
                  <a:schemeClr val="tx1">
                    <a:lumMod val="65000"/>
                    <a:lumOff val="35000"/>
                  </a:schemeClr>
                </a:solidFill>
              </a:rPr>
              <a:t>: </a:t>
            </a:r>
          </a:p>
          <a:p>
            <a:pPr algn="just"/>
            <a:endParaRPr lang="fr-FR" sz="1050" b="1" dirty="0">
              <a:solidFill>
                <a:schemeClr val="tx1">
                  <a:lumMod val="65000"/>
                  <a:lumOff val="35000"/>
                </a:schemeClr>
              </a:solidFill>
            </a:endParaRPr>
          </a:p>
          <a:p>
            <a:pPr marL="171450" indent="-171450" algn="just">
              <a:buFont typeface="Arial" panose="020B0604020202020204" pitchFamily="34" charset="0"/>
              <a:buChar char="•"/>
            </a:pPr>
            <a:r>
              <a:rPr lang="fr-FR" sz="1050" dirty="0">
                <a:solidFill>
                  <a:schemeClr val="tx1">
                    <a:lumMod val="65000"/>
                    <a:lumOff val="35000"/>
                  </a:schemeClr>
                </a:solidFill>
              </a:rPr>
              <a:t>Les céréales sont les sources alimentaires importantes de la disponibilité alimentaire végétale ainsi que la nourriture humaine.</a:t>
            </a:r>
          </a:p>
          <a:p>
            <a:pPr marL="171450" indent="-171450" algn="just">
              <a:buFont typeface="Arial" panose="020B0604020202020204" pitchFamily="34" charset="0"/>
              <a:buChar char="•"/>
            </a:pPr>
            <a:endParaRPr lang="fr-FR" sz="1050" dirty="0">
              <a:solidFill>
                <a:schemeClr val="tx1">
                  <a:lumMod val="65000"/>
                  <a:lumOff val="35000"/>
                </a:schemeClr>
              </a:solidFill>
            </a:endParaRPr>
          </a:p>
          <a:p>
            <a:pPr marL="171450" indent="-171450" algn="just">
              <a:buFont typeface="Arial" panose="020B0604020202020204" pitchFamily="34" charset="0"/>
              <a:buChar char="•"/>
            </a:pPr>
            <a:r>
              <a:rPr lang="fr-FR" sz="1050" dirty="0">
                <a:solidFill>
                  <a:schemeClr val="tx1">
                    <a:lumMod val="65000"/>
                    <a:lumOff val="35000"/>
                  </a:schemeClr>
                </a:solidFill>
              </a:rPr>
              <a:t>Cependant, l’utilisation de ce type de nourriture ne semble pas efficace ou il y a que </a:t>
            </a:r>
            <a:r>
              <a:rPr lang="fr-FR" sz="1050" b="1" dirty="0">
                <a:solidFill>
                  <a:schemeClr val="tx1">
                    <a:lumMod val="65000"/>
                    <a:lumOff val="35000"/>
                  </a:schemeClr>
                </a:solidFill>
              </a:rPr>
              <a:t>43,09% </a:t>
            </a:r>
            <a:r>
              <a:rPr lang="fr-FR" sz="1050" dirty="0">
                <a:solidFill>
                  <a:schemeClr val="tx1">
                    <a:lumMod val="65000"/>
                    <a:lumOff val="35000"/>
                  </a:schemeClr>
                </a:solidFill>
              </a:rPr>
              <a:t>des céréales sont utilisés comme </a:t>
            </a:r>
            <a:r>
              <a:rPr lang="fr-FR" sz="1050" b="1" dirty="0">
                <a:solidFill>
                  <a:schemeClr val="tx1">
                    <a:lumMod val="65000"/>
                    <a:lumOff val="35000"/>
                  </a:schemeClr>
                </a:solidFill>
              </a:rPr>
              <a:t>aliments pour humaines</a:t>
            </a:r>
            <a:r>
              <a:rPr lang="fr-FR" sz="1050" dirty="0">
                <a:solidFill>
                  <a:schemeClr val="tx1">
                    <a:lumMod val="65000"/>
                    <a:lumOff val="35000"/>
                  </a:schemeClr>
                </a:solidFill>
              </a:rPr>
              <a:t>.</a:t>
            </a:r>
          </a:p>
          <a:p>
            <a:pPr marL="171450" indent="-171450" algn="just">
              <a:buFont typeface="Arial" panose="020B0604020202020204" pitchFamily="34" charset="0"/>
              <a:buChar char="•"/>
            </a:pPr>
            <a:endParaRPr lang="fr-FR" sz="1050" dirty="0">
              <a:solidFill>
                <a:schemeClr val="tx1">
                  <a:lumMod val="65000"/>
                  <a:lumOff val="35000"/>
                </a:schemeClr>
              </a:solidFill>
            </a:endParaRPr>
          </a:p>
          <a:p>
            <a:pPr marL="171450" indent="-171450" algn="just">
              <a:buFont typeface="Arial" panose="020B0604020202020204" pitchFamily="34" charset="0"/>
              <a:buChar char="•"/>
            </a:pPr>
            <a:r>
              <a:rPr lang="fr-FR" sz="1050" dirty="0">
                <a:solidFill>
                  <a:schemeClr val="tx1">
                    <a:lumMod val="65000"/>
                    <a:lumOff val="35000"/>
                  </a:schemeClr>
                </a:solidFill>
              </a:rPr>
              <a:t>L’aliments pour animaux occupe plus 1/3 de l’utilisation des céréales, soit </a:t>
            </a:r>
            <a:r>
              <a:rPr lang="fr-FR" sz="1050" b="1" dirty="0">
                <a:solidFill>
                  <a:schemeClr val="tx1">
                    <a:lumMod val="65000"/>
                    <a:lumOff val="35000"/>
                  </a:schemeClr>
                </a:solidFill>
              </a:rPr>
              <a:t>35,86% de la totalité</a:t>
            </a:r>
            <a:r>
              <a:rPr lang="fr-FR" sz="1050" dirty="0">
                <a:solidFill>
                  <a:schemeClr val="tx1">
                    <a:lumMod val="65000"/>
                    <a:lumOff val="35000"/>
                  </a:schemeClr>
                </a:solidFill>
              </a:rPr>
              <a:t>.</a:t>
            </a:r>
          </a:p>
        </p:txBody>
      </p:sp>
      <p:sp>
        <p:nvSpPr>
          <p:cNvPr id="6" name="ZoneTexte 5">
            <a:extLst>
              <a:ext uri="{FF2B5EF4-FFF2-40B4-BE49-F238E27FC236}">
                <a16:creationId xmlns:a16="http://schemas.microsoft.com/office/drawing/2014/main" id="{F75D003E-DD33-4D64-AF89-C8A99FC01E67}"/>
              </a:ext>
            </a:extLst>
          </p:cNvPr>
          <p:cNvSpPr txBox="1"/>
          <p:nvPr/>
        </p:nvSpPr>
        <p:spPr>
          <a:xfrm>
            <a:off x="3730443" y="6037788"/>
            <a:ext cx="325730" cy="307777"/>
          </a:xfrm>
          <a:prstGeom prst="rect">
            <a:avLst/>
          </a:prstGeom>
          <a:noFill/>
        </p:spPr>
        <p:txBody>
          <a:bodyPr wrap="none" rtlCol="0">
            <a:spAutoFit/>
          </a:bodyPr>
          <a:lstStyle/>
          <a:p>
            <a:r>
              <a:rPr lang="fr-FR" sz="1400" dirty="0">
                <a:solidFill>
                  <a:schemeClr val="bg1">
                    <a:lumMod val="50000"/>
                  </a:schemeClr>
                </a:solidFill>
              </a:rPr>
              <a:t>%</a:t>
            </a:r>
          </a:p>
        </p:txBody>
      </p:sp>
      <p:sp>
        <p:nvSpPr>
          <p:cNvPr id="7" name="ZoneTexte 6">
            <a:extLst>
              <a:ext uri="{FF2B5EF4-FFF2-40B4-BE49-F238E27FC236}">
                <a16:creationId xmlns:a16="http://schemas.microsoft.com/office/drawing/2014/main" id="{8ED54B47-8D68-48F0-9902-04DA2FAC305D}"/>
              </a:ext>
            </a:extLst>
          </p:cNvPr>
          <p:cNvSpPr txBox="1"/>
          <p:nvPr/>
        </p:nvSpPr>
        <p:spPr>
          <a:xfrm>
            <a:off x="5159062" y="5361210"/>
            <a:ext cx="6424382" cy="900246"/>
          </a:xfrm>
          <a:prstGeom prst="rect">
            <a:avLst/>
          </a:prstGeom>
          <a:solidFill>
            <a:srgbClr val="FFF6D9"/>
          </a:solidFill>
        </p:spPr>
        <p:txBody>
          <a:bodyPr wrap="square" rtlCol="0">
            <a:spAutoFit/>
          </a:bodyPr>
          <a:lstStyle/>
          <a:p>
            <a:r>
              <a:rPr lang="fr-FR" sz="1050" b="1" u="sng" dirty="0">
                <a:solidFill>
                  <a:schemeClr val="tx1">
                    <a:lumMod val="65000"/>
                    <a:lumOff val="35000"/>
                  </a:schemeClr>
                </a:solidFill>
              </a:rPr>
              <a:t>Question</a:t>
            </a:r>
            <a:r>
              <a:rPr lang="fr-FR" sz="1050" b="1" dirty="0">
                <a:solidFill>
                  <a:schemeClr val="tx1">
                    <a:lumMod val="65000"/>
                    <a:lumOff val="35000"/>
                  </a:schemeClr>
                </a:solidFill>
              </a:rPr>
              <a:t> :</a:t>
            </a:r>
            <a:r>
              <a:rPr lang="fr-FR" sz="1050" dirty="0">
                <a:solidFill>
                  <a:schemeClr val="tx1">
                    <a:lumMod val="65000"/>
                    <a:lumOff val="35000"/>
                  </a:schemeClr>
                </a:solidFill>
              </a:rPr>
              <a:t> Est-ce que la malnutrition ne dépend que de l’agriculture? Le taux des personnes en état de sous-nutrition sera moins important chez les pays où les quantités de céréales ou de tubercules* intérieures sont importantes? </a:t>
            </a:r>
          </a:p>
          <a:p>
            <a:endParaRPr lang="fr-FR" sz="1050" dirty="0">
              <a:solidFill>
                <a:schemeClr val="tx1">
                  <a:lumMod val="65000"/>
                  <a:lumOff val="35000"/>
                </a:schemeClr>
              </a:solidFill>
            </a:endParaRPr>
          </a:p>
          <a:p>
            <a:r>
              <a:rPr lang="fr-FR" sz="1050" dirty="0">
                <a:solidFill>
                  <a:schemeClr val="tx1">
                    <a:lumMod val="65000"/>
                    <a:lumOff val="35000"/>
                  </a:schemeClr>
                </a:solidFill>
              </a:rPr>
              <a:t>*les tubercules sont considérés comme l'aliment de base dans de nombreux pays tropicaux</a:t>
            </a:r>
          </a:p>
        </p:txBody>
      </p:sp>
      <p:grpSp>
        <p:nvGrpSpPr>
          <p:cNvPr id="8" name="Groupe 7">
            <a:extLst>
              <a:ext uri="{FF2B5EF4-FFF2-40B4-BE49-F238E27FC236}">
                <a16:creationId xmlns:a16="http://schemas.microsoft.com/office/drawing/2014/main" id="{8440B0E6-A11B-4AED-B661-5597F2B85212}"/>
              </a:ext>
            </a:extLst>
          </p:cNvPr>
          <p:cNvGrpSpPr/>
          <p:nvPr/>
        </p:nvGrpSpPr>
        <p:grpSpPr>
          <a:xfrm>
            <a:off x="516278" y="754737"/>
            <a:ext cx="4290014" cy="2390469"/>
            <a:chOff x="608557" y="719378"/>
            <a:chExt cx="5001870" cy="2622998"/>
          </a:xfrm>
        </p:grpSpPr>
        <p:graphicFrame>
          <p:nvGraphicFramePr>
            <p:cNvPr id="23" name="Graphique 22">
              <a:extLst>
                <a:ext uri="{FF2B5EF4-FFF2-40B4-BE49-F238E27FC236}">
                  <a16:creationId xmlns:a16="http://schemas.microsoft.com/office/drawing/2014/main" id="{63015C5A-357E-47EF-B35C-7744D30309DB}"/>
                </a:ext>
              </a:extLst>
            </p:cNvPr>
            <p:cNvGraphicFramePr>
              <a:graphicFrameLocks/>
            </p:cNvGraphicFramePr>
            <p:nvPr>
              <p:extLst>
                <p:ext uri="{D42A27DB-BD31-4B8C-83A1-F6EECF244321}">
                  <p14:modId xmlns:p14="http://schemas.microsoft.com/office/powerpoint/2010/main" val="1650207939"/>
                </p:ext>
              </p:extLst>
            </p:nvPr>
          </p:nvGraphicFramePr>
          <p:xfrm>
            <a:off x="608557" y="727889"/>
            <a:ext cx="5001870" cy="2614487"/>
          </p:xfrm>
          <a:graphic>
            <a:graphicData uri="http://schemas.openxmlformats.org/drawingml/2006/chart">
              <c:chart xmlns:c="http://schemas.openxmlformats.org/drawingml/2006/chart" xmlns:r="http://schemas.openxmlformats.org/officeDocument/2006/relationships" r:id="rId4"/>
            </a:graphicData>
          </a:graphic>
        </p:graphicFrame>
        <p:pic>
          <p:nvPicPr>
            <p:cNvPr id="20" name="Image 19">
              <a:extLst>
                <a:ext uri="{FF2B5EF4-FFF2-40B4-BE49-F238E27FC236}">
                  <a16:creationId xmlns:a16="http://schemas.microsoft.com/office/drawing/2014/main" id="{B7901320-E900-45DC-88A4-C64B77EB9F57}"/>
                </a:ext>
              </a:extLst>
            </p:cNvPr>
            <p:cNvPicPr>
              <a:picLocks noChangeAspect="1"/>
            </p:cNvPicPr>
            <p:nvPr/>
          </p:nvPicPr>
          <p:blipFill>
            <a:blip r:embed="rId5" cstate="print">
              <a:extLst>
                <a:ext uri="{28A0092B-C50C-407E-A947-70E740481C1C}">
                  <a14:useLocalDpi xmlns:a14="http://schemas.microsoft.com/office/drawing/2010/main" val="0"/>
                </a:ext>
              </a:extLst>
            </a:blip>
            <a:stretch>
              <a:fillRect/>
            </a:stretch>
          </p:blipFill>
          <p:spPr>
            <a:xfrm>
              <a:off x="858292" y="2580758"/>
              <a:ext cx="270576" cy="305935"/>
            </a:xfrm>
            <a:prstGeom prst="rect">
              <a:avLst/>
            </a:prstGeom>
          </p:spPr>
        </p:pic>
        <p:pic>
          <p:nvPicPr>
            <p:cNvPr id="29" name="Image 28">
              <a:extLst>
                <a:ext uri="{FF2B5EF4-FFF2-40B4-BE49-F238E27FC236}">
                  <a16:creationId xmlns:a16="http://schemas.microsoft.com/office/drawing/2014/main" id="{E40DB5EB-241B-4B44-8F2E-87E9F047514B}"/>
                </a:ext>
              </a:extLst>
            </p:cNvPr>
            <p:cNvPicPr>
              <a:picLocks noChangeAspect="1"/>
            </p:cNvPicPr>
            <p:nvPr/>
          </p:nvPicPr>
          <p:blipFill>
            <a:blip r:embed="rId6" cstate="print">
              <a:extLst>
                <a:ext uri="{28A0092B-C50C-407E-A947-70E740481C1C}">
                  <a14:useLocalDpi xmlns:a14="http://schemas.microsoft.com/office/drawing/2010/main" val="0"/>
                </a:ext>
              </a:extLst>
            </a:blip>
            <a:stretch>
              <a:fillRect/>
            </a:stretch>
          </p:blipFill>
          <p:spPr>
            <a:xfrm>
              <a:off x="1141299" y="2945780"/>
              <a:ext cx="329117" cy="305935"/>
            </a:xfrm>
            <a:prstGeom prst="rect">
              <a:avLst/>
            </a:prstGeom>
          </p:spPr>
        </p:pic>
        <p:pic>
          <p:nvPicPr>
            <p:cNvPr id="9" name="Image 8">
              <a:extLst>
                <a:ext uri="{FF2B5EF4-FFF2-40B4-BE49-F238E27FC236}">
                  <a16:creationId xmlns:a16="http://schemas.microsoft.com/office/drawing/2014/main" id="{7BB7C44D-F267-45D3-95A8-875DE7B24F65}"/>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3109492" y="1470115"/>
              <a:ext cx="333504" cy="336273"/>
            </a:xfrm>
            <a:prstGeom prst="rect">
              <a:avLst/>
            </a:prstGeom>
          </p:spPr>
        </p:pic>
        <p:sp>
          <p:nvSpPr>
            <p:cNvPr id="2" name="ZoneTexte 1">
              <a:extLst>
                <a:ext uri="{FF2B5EF4-FFF2-40B4-BE49-F238E27FC236}">
                  <a16:creationId xmlns:a16="http://schemas.microsoft.com/office/drawing/2014/main" id="{C3CBB001-534A-4EC3-B181-08A33F0657A8}"/>
                </a:ext>
              </a:extLst>
            </p:cNvPr>
            <p:cNvSpPr txBox="1"/>
            <p:nvPr/>
          </p:nvSpPr>
          <p:spPr>
            <a:xfrm>
              <a:off x="608557" y="719378"/>
              <a:ext cx="5001870" cy="278615"/>
            </a:xfrm>
            <a:prstGeom prst="rect">
              <a:avLst/>
            </a:prstGeom>
            <a:solidFill>
              <a:srgbClr val="F6F7FC"/>
            </a:solidFill>
          </p:spPr>
          <p:txBody>
            <a:bodyPr wrap="square" rtlCol="0">
              <a:spAutoFit/>
            </a:bodyPr>
            <a:lstStyle/>
            <a:p>
              <a:pPr algn="ctr"/>
              <a:r>
                <a:rPr lang="en-US" sz="1050" b="1" dirty="0">
                  <a:solidFill>
                    <a:schemeClr val="bg1">
                      <a:lumMod val="50000"/>
                    </a:schemeClr>
                  </a:solidFill>
                  <a:ea typeface="Segoe UI Symbol" panose="020B0502040204020203" pitchFamily="34" charset="0"/>
                </a:rPr>
                <a:t>Proportion de </a:t>
              </a:r>
              <a:r>
                <a:rPr lang="fr-FR" sz="1050" b="1" dirty="0">
                  <a:solidFill>
                    <a:schemeClr val="bg1">
                      <a:lumMod val="50000"/>
                    </a:schemeClr>
                  </a:solidFill>
                  <a:ea typeface="Segoe UI Symbol" panose="020B0502040204020203" pitchFamily="34" charset="0"/>
                </a:rPr>
                <a:t>l'utilisation</a:t>
              </a:r>
              <a:r>
                <a:rPr lang="en-US" sz="1050" b="1" dirty="0">
                  <a:solidFill>
                    <a:schemeClr val="bg1">
                      <a:lumMod val="50000"/>
                    </a:schemeClr>
                  </a:solidFill>
                  <a:ea typeface="Segoe UI Symbol" panose="020B0502040204020203" pitchFamily="34" charset="0"/>
                </a:rPr>
                <a:t> de la </a:t>
              </a:r>
              <a:r>
                <a:rPr lang="fr-FR" sz="1050" b="1" dirty="0">
                  <a:solidFill>
                    <a:schemeClr val="bg1">
                      <a:lumMod val="50000"/>
                    </a:schemeClr>
                  </a:solidFill>
                  <a:ea typeface="Segoe UI Symbol" panose="020B0502040204020203" pitchFamily="34" charset="0"/>
                </a:rPr>
                <a:t>disponibilité intérieure végétale</a:t>
              </a:r>
            </a:p>
          </p:txBody>
        </p:sp>
      </p:grpSp>
    </p:spTree>
    <p:extLst>
      <p:ext uri="{BB962C8B-B14F-4D97-AF65-F5344CB8AC3E}">
        <p14:creationId xmlns:p14="http://schemas.microsoft.com/office/powerpoint/2010/main" val="2338800845"/>
      </p:ext>
    </p:extLst>
  </p:cSld>
  <p:clrMapOvr>
    <a:masterClrMapping/>
  </p:clrMapOvr>
  <mc:AlternateContent xmlns:mc="http://schemas.openxmlformats.org/markup-compatibility/2006" xmlns:p159="http://schemas.microsoft.com/office/powerpoint/2015/09/main">
    <mc:Choice Requires="p159">
      <p:transition xmlns:p14="http://schemas.microsoft.com/office/powerpoint/2010/main" spd="slow" p14:dur="2000">
        <p159:morph option="byObject"/>
      </p:transition>
    </mc:Choice>
    <mc:Fallback xmlns="">
      <p:transition spd="slow">
        <p:fade/>
      </p:transition>
    </mc:Fallback>
  </mc:AlternateContent>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17"/>
                                        </p:tgtEl>
                                        <p:attrNameLst>
                                          <p:attrName>style.visibility</p:attrName>
                                        </p:attrNameLst>
                                      </p:cBhvr>
                                      <p:to>
                                        <p:strVal val="visible"/>
                                      </p:to>
                                    </p:set>
                                    <p:animEffect transition="in" filter="fade">
                                      <p:cBhvr>
                                        <p:cTn id="7" dur="1000"/>
                                        <p:tgtEl>
                                          <p:spTgt spid="17"/>
                                        </p:tgtEl>
                                      </p:cBhvr>
                                    </p:animEffect>
                                    <p:anim calcmode="lin" valueType="num">
                                      <p:cBhvr>
                                        <p:cTn id="8" dur="1000" fill="hold"/>
                                        <p:tgtEl>
                                          <p:spTgt spid="17"/>
                                        </p:tgtEl>
                                        <p:attrNameLst>
                                          <p:attrName>ppt_x</p:attrName>
                                        </p:attrNameLst>
                                      </p:cBhvr>
                                      <p:tavLst>
                                        <p:tav tm="0">
                                          <p:val>
                                            <p:strVal val="#ppt_x"/>
                                          </p:val>
                                        </p:tav>
                                        <p:tav tm="100000">
                                          <p:val>
                                            <p:strVal val="#ppt_x"/>
                                          </p:val>
                                        </p:tav>
                                      </p:tavLst>
                                    </p:anim>
                                    <p:anim calcmode="lin" valueType="num">
                                      <p:cBhvr>
                                        <p:cTn id="9" dur="1000" fill="hold"/>
                                        <p:tgtEl>
                                          <p:spTgt spid="17"/>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8"/>
                                        </p:tgtEl>
                                        <p:attrNameLst>
                                          <p:attrName>style.visibility</p:attrName>
                                        </p:attrNameLst>
                                      </p:cBhvr>
                                      <p:to>
                                        <p:strVal val="visible"/>
                                      </p:to>
                                    </p:set>
                                    <p:animEffect transition="in" filter="fade">
                                      <p:cBhvr>
                                        <p:cTn id="14" dur="1000"/>
                                        <p:tgtEl>
                                          <p:spTgt spid="8"/>
                                        </p:tgtEl>
                                      </p:cBhvr>
                                    </p:animEffect>
                                    <p:anim calcmode="lin" valueType="num">
                                      <p:cBhvr>
                                        <p:cTn id="15" dur="1000" fill="hold"/>
                                        <p:tgtEl>
                                          <p:spTgt spid="8"/>
                                        </p:tgtEl>
                                        <p:attrNameLst>
                                          <p:attrName>ppt_x</p:attrName>
                                        </p:attrNameLst>
                                      </p:cBhvr>
                                      <p:tavLst>
                                        <p:tav tm="0">
                                          <p:val>
                                            <p:strVal val="#ppt_x"/>
                                          </p:val>
                                        </p:tav>
                                        <p:tav tm="100000">
                                          <p:val>
                                            <p:strVal val="#ppt_x"/>
                                          </p:val>
                                        </p:tav>
                                      </p:tavLst>
                                    </p:anim>
                                    <p:anim calcmode="lin" valueType="num">
                                      <p:cBhvr>
                                        <p:cTn id="16" dur="1000" fill="hold"/>
                                        <p:tgtEl>
                                          <p:spTgt spid="8"/>
                                        </p:tgtEl>
                                        <p:attrNameLst>
                                          <p:attrName>ppt_y</p:attrName>
                                        </p:attrNameLst>
                                      </p:cBhvr>
                                      <p:tavLst>
                                        <p:tav tm="0">
                                          <p:val>
                                            <p:strVal val="#ppt_y+.1"/>
                                          </p:val>
                                        </p:tav>
                                        <p:tav tm="100000">
                                          <p:val>
                                            <p:strVal val="#ppt_y"/>
                                          </p:val>
                                        </p:tav>
                                      </p:tavLst>
                                    </p:anim>
                                  </p:childTnLst>
                                </p:cTn>
                              </p:par>
                              <p:par>
                                <p:cTn id="17" presetID="42" presetClass="entr" presetSubtype="0" fill="hold" grpId="0" nodeType="withEffect">
                                  <p:stCondLst>
                                    <p:cond delay="0"/>
                                  </p:stCondLst>
                                  <p:childTnLst>
                                    <p:set>
                                      <p:cBhvr>
                                        <p:cTn id="18" dur="1" fill="hold">
                                          <p:stCondLst>
                                            <p:cond delay="0"/>
                                          </p:stCondLst>
                                        </p:cTn>
                                        <p:tgtEl>
                                          <p:spTgt spid="5"/>
                                        </p:tgtEl>
                                        <p:attrNameLst>
                                          <p:attrName>style.visibility</p:attrName>
                                        </p:attrNameLst>
                                      </p:cBhvr>
                                      <p:to>
                                        <p:strVal val="visible"/>
                                      </p:to>
                                    </p:set>
                                    <p:animEffect transition="in" filter="fade">
                                      <p:cBhvr>
                                        <p:cTn id="19" dur="1000"/>
                                        <p:tgtEl>
                                          <p:spTgt spid="5"/>
                                        </p:tgtEl>
                                      </p:cBhvr>
                                    </p:animEffect>
                                    <p:anim calcmode="lin" valueType="num">
                                      <p:cBhvr>
                                        <p:cTn id="20" dur="1000" fill="hold"/>
                                        <p:tgtEl>
                                          <p:spTgt spid="5"/>
                                        </p:tgtEl>
                                        <p:attrNameLst>
                                          <p:attrName>ppt_x</p:attrName>
                                        </p:attrNameLst>
                                      </p:cBhvr>
                                      <p:tavLst>
                                        <p:tav tm="0">
                                          <p:val>
                                            <p:strVal val="#ppt_x"/>
                                          </p:val>
                                        </p:tav>
                                        <p:tav tm="100000">
                                          <p:val>
                                            <p:strVal val="#ppt_x"/>
                                          </p:val>
                                        </p:tav>
                                      </p:tavLst>
                                    </p:anim>
                                    <p:anim calcmode="lin" valueType="num">
                                      <p:cBhvr>
                                        <p:cTn id="21" dur="1000" fill="hold"/>
                                        <p:tgtEl>
                                          <p:spTgt spid="5"/>
                                        </p:tgtEl>
                                        <p:attrNameLst>
                                          <p:attrName>ppt_y</p:attrName>
                                        </p:attrNameLst>
                                      </p:cBhvr>
                                      <p:tavLst>
                                        <p:tav tm="0">
                                          <p:val>
                                            <p:strVal val="#ppt_y+.1"/>
                                          </p:val>
                                        </p:tav>
                                        <p:tav tm="100000">
                                          <p:val>
                                            <p:strVal val="#ppt_y"/>
                                          </p:val>
                                        </p:tav>
                                      </p:tavLst>
                                    </p:anim>
                                  </p:childTnLst>
                                </p:cTn>
                              </p:par>
                            </p:childTnLst>
                          </p:cTn>
                        </p:par>
                      </p:childTnLst>
                    </p:cTn>
                  </p:par>
                  <p:par>
                    <p:cTn id="22" fill="hold">
                      <p:stCondLst>
                        <p:cond delay="indefinite"/>
                      </p:stCondLst>
                      <p:childTnLst>
                        <p:par>
                          <p:cTn id="23" fill="hold">
                            <p:stCondLst>
                              <p:cond delay="0"/>
                            </p:stCondLst>
                            <p:childTnLst>
                              <p:par>
                                <p:cTn id="24" presetID="42" presetClass="entr" presetSubtype="0" fill="hold" nodeType="clickEffect">
                                  <p:stCondLst>
                                    <p:cond delay="0"/>
                                  </p:stCondLst>
                                  <p:childTnLst>
                                    <p:set>
                                      <p:cBhvr>
                                        <p:cTn id="25" dur="1" fill="hold">
                                          <p:stCondLst>
                                            <p:cond delay="0"/>
                                          </p:stCondLst>
                                        </p:cTn>
                                        <p:tgtEl>
                                          <p:spTgt spid="11"/>
                                        </p:tgtEl>
                                        <p:attrNameLst>
                                          <p:attrName>style.visibility</p:attrName>
                                        </p:attrNameLst>
                                      </p:cBhvr>
                                      <p:to>
                                        <p:strVal val="visible"/>
                                      </p:to>
                                    </p:set>
                                    <p:animEffect transition="in" filter="fade">
                                      <p:cBhvr>
                                        <p:cTn id="26" dur="1000"/>
                                        <p:tgtEl>
                                          <p:spTgt spid="11"/>
                                        </p:tgtEl>
                                      </p:cBhvr>
                                    </p:animEffect>
                                    <p:anim calcmode="lin" valueType="num">
                                      <p:cBhvr>
                                        <p:cTn id="27" dur="1000" fill="hold"/>
                                        <p:tgtEl>
                                          <p:spTgt spid="11"/>
                                        </p:tgtEl>
                                        <p:attrNameLst>
                                          <p:attrName>ppt_x</p:attrName>
                                        </p:attrNameLst>
                                      </p:cBhvr>
                                      <p:tavLst>
                                        <p:tav tm="0">
                                          <p:val>
                                            <p:strVal val="#ppt_x"/>
                                          </p:val>
                                        </p:tav>
                                        <p:tav tm="100000">
                                          <p:val>
                                            <p:strVal val="#ppt_x"/>
                                          </p:val>
                                        </p:tav>
                                      </p:tavLst>
                                    </p:anim>
                                    <p:anim calcmode="lin" valueType="num">
                                      <p:cBhvr>
                                        <p:cTn id="28" dur="1000" fill="hold"/>
                                        <p:tgtEl>
                                          <p:spTgt spid="11"/>
                                        </p:tgtEl>
                                        <p:attrNameLst>
                                          <p:attrName>ppt_y</p:attrName>
                                        </p:attrNameLst>
                                      </p:cBhvr>
                                      <p:tavLst>
                                        <p:tav tm="0">
                                          <p:val>
                                            <p:strVal val="#ppt_y+.1"/>
                                          </p:val>
                                        </p:tav>
                                        <p:tav tm="100000">
                                          <p:val>
                                            <p:strVal val="#ppt_y"/>
                                          </p:val>
                                        </p:tav>
                                      </p:tavLst>
                                    </p:anim>
                                  </p:childTnLst>
                                </p:cTn>
                              </p:par>
                              <p:par>
                                <p:cTn id="29" presetID="42" presetClass="entr" presetSubtype="0" fill="hold" grpId="0" nodeType="withEffect">
                                  <p:stCondLst>
                                    <p:cond delay="0"/>
                                  </p:stCondLst>
                                  <p:childTnLst>
                                    <p:set>
                                      <p:cBhvr>
                                        <p:cTn id="30" dur="1" fill="hold">
                                          <p:stCondLst>
                                            <p:cond delay="0"/>
                                          </p:stCondLst>
                                        </p:cTn>
                                        <p:tgtEl>
                                          <p:spTgt spid="16"/>
                                        </p:tgtEl>
                                        <p:attrNameLst>
                                          <p:attrName>style.visibility</p:attrName>
                                        </p:attrNameLst>
                                      </p:cBhvr>
                                      <p:to>
                                        <p:strVal val="visible"/>
                                      </p:to>
                                    </p:set>
                                    <p:animEffect transition="in" filter="fade">
                                      <p:cBhvr>
                                        <p:cTn id="31" dur="1000"/>
                                        <p:tgtEl>
                                          <p:spTgt spid="16"/>
                                        </p:tgtEl>
                                      </p:cBhvr>
                                    </p:animEffect>
                                    <p:anim calcmode="lin" valueType="num">
                                      <p:cBhvr>
                                        <p:cTn id="32" dur="1000" fill="hold"/>
                                        <p:tgtEl>
                                          <p:spTgt spid="16"/>
                                        </p:tgtEl>
                                        <p:attrNameLst>
                                          <p:attrName>ppt_x</p:attrName>
                                        </p:attrNameLst>
                                      </p:cBhvr>
                                      <p:tavLst>
                                        <p:tav tm="0">
                                          <p:val>
                                            <p:strVal val="#ppt_x"/>
                                          </p:val>
                                        </p:tav>
                                        <p:tav tm="100000">
                                          <p:val>
                                            <p:strVal val="#ppt_x"/>
                                          </p:val>
                                        </p:tav>
                                      </p:tavLst>
                                    </p:anim>
                                    <p:anim calcmode="lin" valueType="num">
                                      <p:cBhvr>
                                        <p:cTn id="33" dur="1000" fill="hold"/>
                                        <p:tgtEl>
                                          <p:spTgt spid="16"/>
                                        </p:tgtEl>
                                        <p:attrNameLst>
                                          <p:attrName>ppt_y</p:attrName>
                                        </p:attrNameLst>
                                      </p:cBhvr>
                                      <p:tavLst>
                                        <p:tav tm="0">
                                          <p:val>
                                            <p:strVal val="#ppt_y+.1"/>
                                          </p:val>
                                        </p:tav>
                                        <p:tav tm="100000">
                                          <p:val>
                                            <p:strVal val="#ppt_y"/>
                                          </p:val>
                                        </p:tav>
                                      </p:tavLst>
                                    </p:anim>
                                  </p:childTnLst>
                                </p:cTn>
                              </p:par>
                            </p:childTnLst>
                          </p:cTn>
                        </p:par>
                      </p:childTnLst>
                    </p:cTn>
                  </p:par>
                  <p:par>
                    <p:cTn id="34" fill="hold">
                      <p:stCondLst>
                        <p:cond delay="indefinite"/>
                      </p:stCondLst>
                      <p:childTnLst>
                        <p:par>
                          <p:cTn id="35" fill="hold">
                            <p:stCondLst>
                              <p:cond delay="0"/>
                            </p:stCondLst>
                            <p:childTnLst>
                              <p:par>
                                <p:cTn id="36" presetID="16" presetClass="entr" presetSubtype="21" fill="hold" grpId="0" nodeType="clickEffect">
                                  <p:stCondLst>
                                    <p:cond delay="0"/>
                                  </p:stCondLst>
                                  <p:childTnLst>
                                    <p:set>
                                      <p:cBhvr>
                                        <p:cTn id="37" dur="1" fill="hold">
                                          <p:stCondLst>
                                            <p:cond delay="0"/>
                                          </p:stCondLst>
                                        </p:cTn>
                                        <p:tgtEl>
                                          <p:spTgt spid="7"/>
                                        </p:tgtEl>
                                        <p:attrNameLst>
                                          <p:attrName>style.visibility</p:attrName>
                                        </p:attrNameLst>
                                      </p:cBhvr>
                                      <p:to>
                                        <p:strVal val="visible"/>
                                      </p:to>
                                    </p:set>
                                    <p:animEffect transition="in" filter="barn(inVertical)">
                                      <p:cBhvr>
                                        <p:cTn id="38" dur="500"/>
                                        <p:tgtEl>
                                          <p:spTgt spid="7"/>
                                        </p:tgtEl>
                                      </p:cBhvr>
                                    </p:animEffect>
                                  </p:childTnLst>
                                </p:cTn>
                              </p:par>
                              <p:par>
                                <p:cTn id="39" presetID="42" presetClass="entr" presetSubtype="0" fill="hold" grpId="0" nodeType="withEffect">
                                  <p:stCondLst>
                                    <p:cond delay="0"/>
                                  </p:stCondLst>
                                  <p:childTnLst>
                                    <p:set>
                                      <p:cBhvr>
                                        <p:cTn id="40" dur="1" fill="hold">
                                          <p:stCondLst>
                                            <p:cond delay="0"/>
                                          </p:stCondLst>
                                        </p:cTn>
                                        <p:tgtEl>
                                          <p:spTgt spid="6"/>
                                        </p:tgtEl>
                                        <p:attrNameLst>
                                          <p:attrName>style.visibility</p:attrName>
                                        </p:attrNameLst>
                                      </p:cBhvr>
                                      <p:to>
                                        <p:strVal val="visible"/>
                                      </p:to>
                                    </p:set>
                                    <p:animEffect transition="in" filter="fade">
                                      <p:cBhvr>
                                        <p:cTn id="41" dur="1000"/>
                                        <p:tgtEl>
                                          <p:spTgt spid="6"/>
                                        </p:tgtEl>
                                      </p:cBhvr>
                                    </p:animEffect>
                                    <p:anim calcmode="lin" valueType="num">
                                      <p:cBhvr>
                                        <p:cTn id="42" dur="1000" fill="hold"/>
                                        <p:tgtEl>
                                          <p:spTgt spid="6"/>
                                        </p:tgtEl>
                                        <p:attrNameLst>
                                          <p:attrName>ppt_x</p:attrName>
                                        </p:attrNameLst>
                                      </p:cBhvr>
                                      <p:tavLst>
                                        <p:tav tm="0">
                                          <p:val>
                                            <p:strVal val="#ppt_x"/>
                                          </p:val>
                                        </p:tav>
                                        <p:tav tm="100000">
                                          <p:val>
                                            <p:strVal val="#ppt_x"/>
                                          </p:val>
                                        </p:tav>
                                      </p:tavLst>
                                    </p:anim>
                                    <p:anim calcmode="lin" valueType="num">
                                      <p:cBhvr>
                                        <p:cTn id="43" dur="1000" fill="hold"/>
                                        <p:tgtEl>
                                          <p:spTgt spid="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17" grpId="0"/>
      <p:bldP spid="5" grpId="0" animBg="1"/>
      <p:bldP spid="16" grpId="0" animBg="1"/>
      <p:bldP spid="6" grpId="0"/>
      <p:bldP spid="7" grpId="0" animBg="1"/>
    </p:bldLst>
  </p:timing>
</p:sld>
</file>

<file path=ppt/slides/slide5.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grpSp>
        <p:nvGrpSpPr>
          <p:cNvPr id="21" name="Groupe 20">
            <a:extLst>
              <a:ext uri="{FF2B5EF4-FFF2-40B4-BE49-F238E27FC236}">
                <a16:creationId xmlns:a16="http://schemas.microsoft.com/office/drawing/2014/main" id="{19EF6A70-74CA-440B-A80B-AB852F70035F}"/>
              </a:ext>
            </a:extLst>
          </p:cNvPr>
          <p:cNvGrpSpPr/>
          <p:nvPr/>
        </p:nvGrpSpPr>
        <p:grpSpPr>
          <a:xfrm>
            <a:off x="7386674" y="761840"/>
            <a:ext cx="2800310" cy="4062160"/>
            <a:chOff x="7386674" y="761840"/>
            <a:chExt cx="2800310" cy="4062160"/>
          </a:xfrm>
        </p:grpSpPr>
        <p:sp>
          <p:nvSpPr>
            <p:cNvPr id="9" name="Zone de texte 122">
              <a:extLst>
                <a:ext uri="{FF2B5EF4-FFF2-40B4-BE49-F238E27FC236}">
                  <a16:creationId xmlns:a16="http://schemas.microsoft.com/office/drawing/2014/main" id="{6C4DF666-ED41-4EF8-B798-CEEF7026CA47}"/>
                </a:ext>
              </a:extLst>
            </p:cNvPr>
            <p:cNvSpPr txBox="1"/>
            <p:nvPr/>
          </p:nvSpPr>
          <p:spPr>
            <a:xfrm>
              <a:off x="7386674" y="761840"/>
              <a:ext cx="2800310" cy="276999"/>
            </a:xfrm>
            <a:prstGeom prst="rect">
              <a:avLst/>
            </a:prstGeom>
            <a:noFill/>
          </p:spPr>
          <p:txBody>
            <a:bodyPr wrap="square" lIns="0" tIns="0" rIns="0" bIns="0" rtlCol="0">
              <a:spAutoFit/>
            </a:bodyPr>
            <a:lstStyle/>
            <a:p>
              <a:pPr algn="ctr" rtl="0">
                <a:tabLst>
                  <a:tab pos="347663" algn="l"/>
                </a:tabLst>
              </a:pPr>
              <a:r>
                <a:rPr lang="fr-FR" noProof="1">
                  <a:solidFill>
                    <a:srgbClr val="30353F"/>
                  </a:solidFill>
                  <a:latin typeface="+mj-lt"/>
                </a:rPr>
                <a:t>SOUS-NUTRITION</a:t>
              </a:r>
            </a:p>
          </p:txBody>
        </p:sp>
        <p:grpSp>
          <p:nvGrpSpPr>
            <p:cNvPr id="5" name="Groupe 4">
              <a:extLst>
                <a:ext uri="{FF2B5EF4-FFF2-40B4-BE49-F238E27FC236}">
                  <a16:creationId xmlns:a16="http://schemas.microsoft.com/office/drawing/2014/main" id="{5AAEEB00-AAEF-4E1D-B597-304E8307BABC}"/>
                </a:ext>
              </a:extLst>
            </p:cNvPr>
            <p:cNvGrpSpPr/>
            <p:nvPr/>
          </p:nvGrpSpPr>
          <p:grpSpPr>
            <a:xfrm>
              <a:off x="7466677" y="1080000"/>
              <a:ext cx="2664150" cy="3744000"/>
              <a:chOff x="8224659" y="970386"/>
              <a:chExt cx="3690533" cy="4689438"/>
            </a:xfrm>
          </p:grpSpPr>
          <p:sp>
            <p:nvSpPr>
              <p:cNvPr id="28" name="Rectangle 27">
                <a:extLst>
                  <a:ext uri="{FF2B5EF4-FFF2-40B4-BE49-F238E27FC236}">
                    <a16:creationId xmlns:a16="http://schemas.microsoft.com/office/drawing/2014/main" id="{BF5AD2EE-26D1-40CE-819D-14FDD5A5ADBD}"/>
                  </a:ext>
                  <a:ext uri="{C183D7F6-B498-43B3-948B-1728B52AA6E4}">
                    <adec:decorative xmlns:adec="http://schemas.microsoft.com/office/drawing/2017/decorative" val="1"/>
                  </a:ext>
                </a:extLst>
              </p:cNvPr>
              <p:cNvSpPr/>
              <p:nvPr/>
            </p:nvSpPr>
            <p:spPr>
              <a:xfrm>
                <a:off x="8957488" y="2593653"/>
                <a:ext cx="2269051" cy="3066171"/>
              </a:xfrm>
              <a:prstGeom prst="rect">
                <a:avLst/>
              </a:prstGeom>
              <a:gradFill flip="none" rotWithShape="1">
                <a:gsLst>
                  <a:gs pos="0">
                    <a:srgbClr val="BABABA">
                      <a:alpha val="0"/>
                    </a:srgbClr>
                  </a:gs>
                  <a:gs pos="100000">
                    <a:srgbClr val="FFE389"/>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1"/>
              </a:p>
            </p:txBody>
          </p:sp>
          <p:grpSp>
            <p:nvGrpSpPr>
              <p:cNvPr id="3" name="Groupe 2">
                <a:extLst>
                  <a:ext uri="{FF2B5EF4-FFF2-40B4-BE49-F238E27FC236}">
                    <a16:creationId xmlns:a16="http://schemas.microsoft.com/office/drawing/2014/main" id="{8505F057-C6A7-4DEE-8312-8C44F49DC4DF}"/>
                  </a:ext>
                </a:extLst>
              </p:cNvPr>
              <p:cNvGrpSpPr/>
              <p:nvPr/>
            </p:nvGrpSpPr>
            <p:grpSpPr>
              <a:xfrm>
                <a:off x="8224659" y="970386"/>
                <a:ext cx="3690533" cy="4535241"/>
                <a:chOff x="8207524" y="1338325"/>
                <a:chExt cx="3680308" cy="4581165"/>
              </a:xfrm>
            </p:grpSpPr>
            <p:sp>
              <p:nvSpPr>
                <p:cNvPr id="29" name="Zone de texte 125">
                  <a:extLst>
                    <a:ext uri="{FF2B5EF4-FFF2-40B4-BE49-F238E27FC236}">
                      <a16:creationId xmlns:a16="http://schemas.microsoft.com/office/drawing/2014/main" id="{BB5946CE-53E8-49BD-834A-638E2E7BE731}"/>
                    </a:ext>
                  </a:extLst>
                </p:cNvPr>
                <p:cNvSpPr txBox="1"/>
                <p:nvPr/>
              </p:nvSpPr>
              <p:spPr>
                <a:xfrm>
                  <a:off x="8970360" y="3721965"/>
                  <a:ext cx="2154637" cy="1308630"/>
                </a:xfrm>
                <a:prstGeom prst="rect">
                  <a:avLst/>
                </a:prstGeom>
                <a:noFill/>
              </p:spPr>
              <p:txBody>
                <a:bodyPr wrap="square" lIns="0" tIns="0" rIns="0" bIns="0" rtlCol="0">
                  <a:spAutoFit/>
                </a:bodyPr>
                <a:lstStyle>
                  <a:defPPr>
                    <a:defRPr lang="en-US"/>
                  </a:defPPr>
                  <a:lvl1pPr algn="ctr">
                    <a:defRPr sz="1600">
                      <a:solidFill>
                        <a:schemeClr val="bg1"/>
                      </a:solidFill>
                    </a:defRPr>
                  </a:lvl1pPr>
                </a:lstStyle>
                <a:p>
                  <a:r>
                    <a:rPr lang="fr-FR" sz="1100" b="1" noProof="1">
                      <a:solidFill>
                        <a:srgbClr val="30353F"/>
                      </a:solidFill>
                    </a:rPr>
                    <a:t>40/165</a:t>
                  </a:r>
                  <a:r>
                    <a:rPr lang="fr-FR" sz="1100" noProof="1">
                      <a:solidFill>
                        <a:srgbClr val="30353F"/>
                      </a:solidFill>
                    </a:rPr>
                    <a:t> pays analysées</a:t>
                  </a:r>
                </a:p>
                <a:p>
                  <a:endParaRPr lang="fr-FR" sz="1100" noProof="1">
                    <a:solidFill>
                      <a:srgbClr val="30353F"/>
                    </a:solidFill>
                  </a:endParaRPr>
                </a:p>
                <a:p>
                  <a:pPr rtl="0"/>
                  <a:r>
                    <a:rPr lang="fr-FR" sz="1100" noProof="1">
                      <a:solidFill>
                        <a:srgbClr val="30353F"/>
                      </a:solidFill>
                    </a:rPr>
                    <a:t>Taux </a:t>
                  </a:r>
                  <a:r>
                    <a:rPr lang="fr-FR" sz="1100" b="1" noProof="1">
                      <a:solidFill>
                        <a:srgbClr val="30353F"/>
                      </a:solidFill>
                    </a:rPr>
                    <a:t>important</a:t>
                  </a:r>
                  <a:r>
                    <a:rPr lang="fr-FR" sz="1100" noProof="1">
                      <a:solidFill>
                        <a:srgbClr val="30353F"/>
                      </a:solidFill>
                    </a:rPr>
                    <a:t> en comparant avec la moyenne du monde</a:t>
                  </a:r>
                </a:p>
                <a:p>
                  <a:r>
                    <a:rPr lang="fr-FR" sz="1100" noProof="1">
                      <a:solidFill>
                        <a:srgbClr val="30353F"/>
                      </a:solidFill>
                    </a:rPr>
                    <a:t>(</a:t>
                  </a:r>
                  <a:r>
                    <a:rPr lang="fr-FR" sz="1100" b="1" noProof="1">
                      <a:solidFill>
                        <a:srgbClr val="30353F"/>
                      </a:solidFill>
                    </a:rPr>
                    <a:t>7,101 %)</a:t>
                  </a:r>
                  <a:endParaRPr lang="fr-FR" sz="1100" b="1" noProof="1"/>
                </a:p>
              </p:txBody>
            </p:sp>
            <p:sp>
              <p:nvSpPr>
                <p:cNvPr id="30" name="Zone de texte 146">
                  <a:extLst>
                    <a:ext uri="{FF2B5EF4-FFF2-40B4-BE49-F238E27FC236}">
                      <a16:creationId xmlns:a16="http://schemas.microsoft.com/office/drawing/2014/main" id="{51B75249-6D85-4780-BDD5-83E841FF1B56}"/>
                    </a:ext>
                  </a:extLst>
                </p:cNvPr>
                <p:cNvSpPr txBox="1"/>
                <p:nvPr/>
              </p:nvSpPr>
              <p:spPr>
                <a:xfrm>
                  <a:off x="9057021" y="5427047"/>
                  <a:ext cx="2055642" cy="492443"/>
                </a:xfrm>
                <a:prstGeom prst="rect">
                  <a:avLst/>
                </a:prstGeom>
                <a:noFill/>
              </p:spPr>
              <p:txBody>
                <a:bodyPr wrap="square" lIns="0" tIns="0" rIns="0" bIns="0" rtlCol="0">
                  <a:spAutoFit/>
                </a:bodyPr>
                <a:lstStyle/>
                <a:p>
                  <a:pPr algn="ctr" rtl="0"/>
                  <a:r>
                    <a:rPr lang="fr-FR" sz="2400" b="1" noProof="1"/>
                    <a:t>8,958 %</a:t>
                  </a:r>
                </a:p>
              </p:txBody>
            </p:sp>
            <p:grpSp>
              <p:nvGrpSpPr>
                <p:cNvPr id="32" name="Groupe 31">
                  <a:extLst>
                    <a:ext uri="{FF2B5EF4-FFF2-40B4-BE49-F238E27FC236}">
                      <a16:creationId xmlns:a16="http://schemas.microsoft.com/office/drawing/2014/main" id="{AF71673B-184A-4BB9-AD3F-931393BD67F7}"/>
                    </a:ext>
                    <a:ext uri="{C183D7F6-B498-43B3-948B-1728B52AA6E4}">
                      <adec:decorative xmlns:adec="http://schemas.microsoft.com/office/drawing/2017/decorative" val="1"/>
                    </a:ext>
                  </a:extLst>
                </p:cNvPr>
                <p:cNvGrpSpPr/>
                <p:nvPr/>
              </p:nvGrpSpPr>
              <p:grpSpPr>
                <a:xfrm>
                  <a:off x="8207524" y="1338325"/>
                  <a:ext cx="3680308" cy="2453538"/>
                  <a:chOff x="8149543" y="1282411"/>
                  <a:chExt cx="4062503" cy="2708336"/>
                </a:xfrm>
              </p:grpSpPr>
              <p:sp>
                <p:nvSpPr>
                  <p:cNvPr id="33" name="Ovale 145">
                    <a:extLst>
                      <a:ext uri="{FF2B5EF4-FFF2-40B4-BE49-F238E27FC236}">
                        <a16:creationId xmlns:a16="http://schemas.microsoft.com/office/drawing/2014/main" id="{1E6EE301-7590-48A9-8637-D64B35B85E9C}"/>
                      </a:ext>
                    </a:extLst>
                  </p:cNvPr>
                  <p:cNvSpPr/>
                  <p:nvPr/>
                </p:nvSpPr>
                <p:spPr>
                  <a:xfrm>
                    <a:off x="9386960" y="1753306"/>
                    <a:ext cx="1587668" cy="158766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1"/>
                  </a:p>
                </p:txBody>
              </p:sp>
              <p:graphicFrame>
                <p:nvGraphicFramePr>
                  <p:cNvPr id="35" name="Graphique 34">
                    <a:extLst>
                      <a:ext uri="{FF2B5EF4-FFF2-40B4-BE49-F238E27FC236}">
                        <a16:creationId xmlns:a16="http://schemas.microsoft.com/office/drawing/2014/main" id="{670349A5-A878-4953-8C7B-55E780E0E8C0}"/>
                      </a:ext>
                    </a:extLst>
                  </p:cNvPr>
                  <p:cNvGraphicFramePr/>
                  <p:nvPr>
                    <p:extLst>
                      <p:ext uri="{D42A27DB-BD31-4B8C-83A1-F6EECF244321}">
                        <p14:modId xmlns:p14="http://schemas.microsoft.com/office/powerpoint/2010/main" val="2880830844"/>
                      </p:ext>
                    </p:extLst>
                  </p:nvPr>
                </p:nvGraphicFramePr>
                <p:xfrm>
                  <a:off x="8149543" y="1282411"/>
                  <a:ext cx="4062503" cy="2708336"/>
                </p:xfrm>
                <a:graphic>
                  <a:graphicData uri="http://schemas.openxmlformats.org/drawingml/2006/chart">
                    <c:chart xmlns:c="http://schemas.openxmlformats.org/drawingml/2006/chart" xmlns:r="http://schemas.openxmlformats.org/officeDocument/2006/relationships" r:id="rId2"/>
                  </a:graphicData>
                </a:graphic>
              </p:graphicFrame>
            </p:grpSp>
            <p:pic>
              <p:nvPicPr>
                <p:cNvPr id="42" name="Image 41">
                  <a:extLst>
                    <a:ext uri="{FF2B5EF4-FFF2-40B4-BE49-F238E27FC236}">
                      <a16:creationId xmlns:a16="http://schemas.microsoft.com/office/drawing/2014/main" id="{C7FCA937-935A-4A58-BC86-CB1574E894EB}"/>
                    </a:ext>
                  </a:extLst>
                </p:cNvPr>
                <p:cNvPicPr>
                  <a:picLocks noChangeAspect="1"/>
                </p:cNvPicPr>
                <p:nvPr/>
              </p:nvPicPr>
              <p:blipFill>
                <a:blip r:embed="rId3" cstate="print">
                  <a:extLst>
                    <a:ext uri="{28A0092B-C50C-407E-A947-70E740481C1C}">
                      <a14:useLocalDpi xmlns:a14="http://schemas.microsoft.com/office/drawing/2010/main" val="0"/>
                    </a:ext>
                  </a:extLst>
                </a:blip>
                <a:stretch>
                  <a:fillRect/>
                </a:stretch>
              </p:blipFill>
              <p:spPr>
                <a:xfrm>
                  <a:off x="9892874" y="2132858"/>
                  <a:ext cx="309606" cy="771634"/>
                </a:xfrm>
                <a:prstGeom prst="rect">
                  <a:avLst/>
                </a:prstGeom>
              </p:spPr>
            </p:pic>
          </p:grpSp>
        </p:grpSp>
      </p:grpSp>
      <p:grpSp>
        <p:nvGrpSpPr>
          <p:cNvPr id="6" name="Groupe 5">
            <a:extLst>
              <a:ext uri="{FF2B5EF4-FFF2-40B4-BE49-F238E27FC236}">
                <a16:creationId xmlns:a16="http://schemas.microsoft.com/office/drawing/2014/main" id="{1A84F4D2-35A2-420A-9536-8A4EED36C901}"/>
              </a:ext>
            </a:extLst>
          </p:cNvPr>
          <p:cNvGrpSpPr/>
          <p:nvPr/>
        </p:nvGrpSpPr>
        <p:grpSpPr>
          <a:xfrm>
            <a:off x="-221018" y="738960"/>
            <a:ext cx="2984769" cy="4085036"/>
            <a:chOff x="-221018" y="738960"/>
            <a:chExt cx="2984769" cy="4085036"/>
          </a:xfrm>
        </p:grpSpPr>
        <p:sp>
          <p:nvSpPr>
            <p:cNvPr id="8" name="Zone de texte 120">
              <a:extLst>
                <a:ext uri="{FF2B5EF4-FFF2-40B4-BE49-F238E27FC236}">
                  <a16:creationId xmlns:a16="http://schemas.microsoft.com/office/drawing/2014/main" id="{6C1EAB81-2D17-4270-A282-77280B1D1510}"/>
                </a:ext>
              </a:extLst>
            </p:cNvPr>
            <p:cNvSpPr txBox="1"/>
            <p:nvPr/>
          </p:nvSpPr>
          <p:spPr>
            <a:xfrm>
              <a:off x="-36561" y="738960"/>
              <a:ext cx="2800312" cy="276999"/>
            </a:xfrm>
            <a:prstGeom prst="rect">
              <a:avLst/>
            </a:prstGeom>
            <a:noFill/>
          </p:spPr>
          <p:txBody>
            <a:bodyPr wrap="square" lIns="0" tIns="0" rIns="0" bIns="0" rtlCol="0">
              <a:spAutoFit/>
            </a:bodyPr>
            <a:lstStyle/>
            <a:p>
              <a:pPr algn="ctr" rtl="0">
                <a:tabLst>
                  <a:tab pos="347663" algn="l"/>
                </a:tabLst>
              </a:pPr>
              <a:r>
                <a:rPr lang="fr-FR" noProof="1">
                  <a:solidFill>
                    <a:srgbClr val="30353F"/>
                  </a:solidFill>
                  <a:latin typeface="+mj-lt"/>
                </a:rPr>
                <a:t>EXPORTATION</a:t>
              </a:r>
            </a:p>
          </p:txBody>
        </p:sp>
        <p:grpSp>
          <p:nvGrpSpPr>
            <p:cNvPr id="4" name="Groupe 3">
              <a:extLst>
                <a:ext uri="{FF2B5EF4-FFF2-40B4-BE49-F238E27FC236}">
                  <a16:creationId xmlns:a16="http://schemas.microsoft.com/office/drawing/2014/main" id="{50177154-E33B-4FC4-A5B8-108A479F454B}"/>
                </a:ext>
              </a:extLst>
            </p:cNvPr>
            <p:cNvGrpSpPr/>
            <p:nvPr/>
          </p:nvGrpSpPr>
          <p:grpSpPr>
            <a:xfrm>
              <a:off x="-221018" y="1118065"/>
              <a:ext cx="2800312" cy="3705931"/>
              <a:chOff x="285589" y="1003114"/>
              <a:chExt cx="3555896" cy="4543441"/>
            </a:xfrm>
          </p:grpSpPr>
          <p:sp>
            <p:nvSpPr>
              <p:cNvPr id="18" name="Rectangle 17">
                <a:extLst>
                  <a:ext uri="{FF2B5EF4-FFF2-40B4-BE49-F238E27FC236}">
                    <a16:creationId xmlns:a16="http://schemas.microsoft.com/office/drawing/2014/main" id="{FB8C83F1-88C9-4AC4-AE9A-A9397B9CAD2A}"/>
                  </a:ext>
                  <a:ext uri="{C183D7F6-B498-43B3-948B-1728B52AA6E4}">
                    <adec:decorative xmlns:adec="http://schemas.microsoft.com/office/drawing/2017/decorative" val="1"/>
                  </a:ext>
                </a:extLst>
              </p:cNvPr>
              <p:cNvSpPr/>
              <p:nvPr/>
            </p:nvSpPr>
            <p:spPr>
              <a:xfrm>
                <a:off x="1084329" y="2279748"/>
                <a:ext cx="2079967" cy="3266807"/>
              </a:xfrm>
              <a:prstGeom prst="rect">
                <a:avLst/>
              </a:prstGeom>
              <a:gradFill flip="none" rotWithShape="1">
                <a:gsLst>
                  <a:gs pos="92000">
                    <a:srgbClr val="D7FFE3"/>
                  </a:gs>
                  <a:gs pos="0">
                    <a:schemeClr val="bg1">
                      <a:lumMod val="8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1"/>
              </a:p>
              <a:p>
                <a:pPr algn="ctr" rtl="0"/>
                <a:endParaRPr lang="fr-FR" noProof="1"/>
              </a:p>
            </p:txBody>
          </p:sp>
          <p:grpSp>
            <p:nvGrpSpPr>
              <p:cNvPr id="19" name="Groupe 18">
                <a:extLst>
                  <a:ext uri="{FF2B5EF4-FFF2-40B4-BE49-F238E27FC236}">
                    <a16:creationId xmlns:a16="http://schemas.microsoft.com/office/drawing/2014/main" id="{1465847D-E061-4F34-8257-7297CE1C7D9E}"/>
                  </a:ext>
                  <a:ext uri="{C183D7F6-B498-43B3-948B-1728B52AA6E4}">
                    <adec:decorative xmlns:adec="http://schemas.microsoft.com/office/drawing/2017/decorative" val="1"/>
                  </a:ext>
                </a:extLst>
              </p:cNvPr>
              <p:cNvGrpSpPr/>
              <p:nvPr/>
            </p:nvGrpSpPr>
            <p:grpSpPr>
              <a:xfrm>
                <a:off x="285589" y="1003114"/>
                <a:ext cx="3555896" cy="2377496"/>
                <a:chOff x="-21642" y="1458382"/>
                <a:chExt cx="3925172" cy="2624396"/>
              </a:xfrm>
            </p:grpSpPr>
            <p:sp>
              <p:nvSpPr>
                <p:cNvPr id="20" name="Ovale 141">
                  <a:extLst>
                    <a:ext uri="{FF2B5EF4-FFF2-40B4-BE49-F238E27FC236}">
                      <a16:creationId xmlns:a16="http://schemas.microsoft.com/office/drawing/2014/main" id="{3D167053-905A-478A-ABF5-4239610EEE18}"/>
                    </a:ext>
                  </a:extLst>
                </p:cNvPr>
                <p:cNvSpPr/>
                <p:nvPr/>
              </p:nvSpPr>
              <p:spPr>
                <a:xfrm>
                  <a:off x="1217371" y="1753306"/>
                  <a:ext cx="1587668" cy="158766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1"/>
                </a:p>
              </p:txBody>
            </p:sp>
            <p:graphicFrame>
              <p:nvGraphicFramePr>
                <p:cNvPr id="22" name="Graphique 21">
                  <a:extLst>
                    <a:ext uri="{FF2B5EF4-FFF2-40B4-BE49-F238E27FC236}">
                      <a16:creationId xmlns:a16="http://schemas.microsoft.com/office/drawing/2014/main" id="{66AA27EB-08A0-4AE0-BE51-99B54CFC4BA0}"/>
                    </a:ext>
                  </a:extLst>
                </p:cNvPr>
                <p:cNvGraphicFramePr/>
                <p:nvPr>
                  <p:extLst>
                    <p:ext uri="{D42A27DB-BD31-4B8C-83A1-F6EECF244321}">
                      <p14:modId xmlns:p14="http://schemas.microsoft.com/office/powerpoint/2010/main" val="612286963"/>
                    </p:ext>
                  </p:extLst>
                </p:nvPr>
              </p:nvGraphicFramePr>
              <p:xfrm>
                <a:off x="-21642" y="1458382"/>
                <a:ext cx="3925172" cy="2624396"/>
              </p:xfrm>
              <a:graphic>
                <a:graphicData uri="http://schemas.openxmlformats.org/drawingml/2006/chart">
                  <c:chart xmlns:c="http://schemas.openxmlformats.org/drawingml/2006/chart" xmlns:r="http://schemas.openxmlformats.org/officeDocument/2006/relationships" r:id="rId4"/>
                </a:graphicData>
              </a:graphic>
            </p:graphicFrame>
          </p:grpSp>
          <p:sp>
            <p:nvSpPr>
              <p:cNvPr id="26" name="Zone de texte 123">
                <a:extLst>
                  <a:ext uri="{FF2B5EF4-FFF2-40B4-BE49-F238E27FC236}">
                    <a16:creationId xmlns:a16="http://schemas.microsoft.com/office/drawing/2014/main" id="{D1899BEF-112D-4561-8118-AA4983A22140}"/>
                  </a:ext>
                </a:extLst>
              </p:cNvPr>
              <p:cNvSpPr txBox="1"/>
              <p:nvPr/>
            </p:nvSpPr>
            <p:spPr>
              <a:xfrm>
                <a:off x="1105746" y="3286077"/>
                <a:ext cx="2154636" cy="1142170"/>
              </a:xfrm>
              <a:prstGeom prst="rect">
                <a:avLst/>
              </a:prstGeom>
              <a:noFill/>
            </p:spPr>
            <p:txBody>
              <a:bodyPr wrap="square" lIns="0" tIns="0" rIns="0" bIns="0" rtlCol="0">
                <a:spAutoFit/>
              </a:bodyPr>
              <a:lstStyle/>
              <a:p>
                <a:pPr algn="ctr" rtl="0"/>
                <a:r>
                  <a:rPr lang="fr-FR" sz="1200" b="1" noProof="1">
                    <a:solidFill>
                      <a:srgbClr val="30353F"/>
                    </a:solidFill>
                  </a:rPr>
                  <a:t>1</a:t>
                </a:r>
                <a:r>
                  <a:rPr lang="fr-FR" sz="1200" b="1" baseline="30000" noProof="1">
                    <a:solidFill>
                      <a:srgbClr val="30353F"/>
                    </a:solidFill>
                  </a:rPr>
                  <a:t>er</a:t>
                </a:r>
                <a:r>
                  <a:rPr lang="fr-FR" sz="1200" noProof="1">
                    <a:solidFill>
                      <a:srgbClr val="30353F"/>
                    </a:solidFill>
                  </a:rPr>
                  <a:t> pays </a:t>
                </a:r>
                <a:r>
                  <a:rPr lang="fr-FR" sz="1200" b="1" noProof="1">
                    <a:solidFill>
                      <a:srgbClr val="30353F"/>
                    </a:solidFill>
                  </a:rPr>
                  <a:t>exportateur</a:t>
                </a:r>
                <a:r>
                  <a:rPr lang="fr-FR" sz="1200" noProof="1">
                    <a:solidFill>
                      <a:srgbClr val="30353F"/>
                    </a:solidFill>
                  </a:rPr>
                  <a:t> mondiale</a:t>
                </a:r>
              </a:p>
              <a:p>
                <a:pPr algn="ctr" rtl="0"/>
                <a:endParaRPr lang="fr-FR" sz="1200" noProof="1">
                  <a:solidFill>
                    <a:srgbClr val="30353F"/>
                  </a:solidFill>
                </a:endParaRPr>
              </a:p>
              <a:p>
                <a:pPr algn="ctr"/>
                <a:r>
                  <a:rPr lang="fr-FR" sz="1200" noProof="1">
                    <a:solidFill>
                      <a:srgbClr val="30353F"/>
                    </a:solidFill>
                  </a:rPr>
                  <a:t>25.214 vs 36.047 milliers de tonnes du monde </a:t>
                </a:r>
              </a:p>
            </p:txBody>
          </p:sp>
          <p:pic>
            <p:nvPicPr>
              <p:cNvPr id="38" name="Image 37" descr="Une image contenant texte&#10;&#10;Description générée automatiquement">
                <a:extLst>
                  <a:ext uri="{FF2B5EF4-FFF2-40B4-BE49-F238E27FC236}">
                    <a16:creationId xmlns:a16="http://schemas.microsoft.com/office/drawing/2014/main" id="{1472FDB9-D2C5-4ECD-8281-28A93E4AA627}"/>
                  </a:ext>
                </a:extLst>
              </p:cNvPr>
              <p:cNvPicPr>
                <a:picLocks noChangeAspect="1"/>
              </p:cNvPicPr>
              <p:nvPr/>
            </p:nvPicPr>
            <p:blipFill>
              <a:blip r:embed="rId5">
                <a:extLst>
                  <a:ext uri="{28A0092B-C50C-407E-A947-70E740481C1C}">
                    <a14:useLocalDpi xmlns:a14="http://schemas.microsoft.com/office/drawing/2010/main" val="0"/>
                  </a:ext>
                </a:extLst>
              </a:blip>
              <a:stretch>
                <a:fillRect/>
              </a:stretch>
            </p:blipFill>
            <p:spPr>
              <a:xfrm>
                <a:off x="1778526" y="1566698"/>
                <a:ext cx="697322" cy="713051"/>
              </a:xfrm>
              <a:prstGeom prst="rect">
                <a:avLst/>
              </a:prstGeom>
            </p:spPr>
          </p:pic>
          <p:sp>
            <p:nvSpPr>
              <p:cNvPr id="34" name="Zone de texte 142">
                <a:extLst>
                  <a:ext uri="{FF2B5EF4-FFF2-40B4-BE49-F238E27FC236}">
                    <a16:creationId xmlns:a16="http://schemas.microsoft.com/office/drawing/2014/main" id="{BD457D55-9DBE-405B-B0F7-26DFDCBB19AE}"/>
                  </a:ext>
                </a:extLst>
              </p:cNvPr>
              <p:cNvSpPr txBox="1"/>
              <p:nvPr/>
            </p:nvSpPr>
            <p:spPr>
              <a:xfrm>
                <a:off x="1339217" y="4836866"/>
                <a:ext cx="1610209" cy="456868"/>
              </a:xfrm>
              <a:prstGeom prst="rect">
                <a:avLst/>
              </a:prstGeom>
              <a:noFill/>
            </p:spPr>
            <p:txBody>
              <a:bodyPr wrap="square" lIns="0" tIns="0" rIns="0" bIns="0" rtlCol="0">
                <a:spAutoFit/>
              </a:bodyPr>
              <a:lstStyle/>
              <a:p>
                <a:pPr algn="ctr" rtl="0"/>
                <a:r>
                  <a:rPr lang="fr-FR" sz="2400" b="1" noProof="1">
                    <a:solidFill>
                      <a:srgbClr val="30353F"/>
                    </a:solidFill>
                  </a:rPr>
                  <a:t>69,5 %</a:t>
                </a:r>
              </a:p>
            </p:txBody>
          </p:sp>
        </p:grpSp>
      </p:grpSp>
      <p:sp>
        <p:nvSpPr>
          <p:cNvPr id="36" name="ZoneTexte 35">
            <a:extLst>
              <a:ext uri="{FF2B5EF4-FFF2-40B4-BE49-F238E27FC236}">
                <a16:creationId xmlns:a16="http://schemas.microsoft.com/office/drawing/2014/main" id="{988095A5-C5CA-48B9-975C-3B29CAD2A3FE}"/>
              </a:ext>
            </a:extLst>
          </p:cNvPr>
          <p:cNvSpPr txBox="1"/>
          <p:nvPr/>
        </p:nvSpPr>
        <p:spPr>
          <a:xfrm>
            <a:off x="387038" y="4952417"/>
            <a:ext cx="11409081" cy="1569660"/>
          </a:xfrm>
          <a:prstGeom prst="rect">
            <a:avLst/>
          </a:prstGeom>
          <a:solidFill>
            <a:srgbClr val="FFF6D9"/>
          </a:solidFill>
        </p:spPr>
        <p:txBody>
          <a:bodyPr wrap="square" rtlCol="0">
            <a:spAutoFit/>
          </a:bodyPr>
          <a:lstStyle/>
          <a:p>
            <a:r>
              <a:rPr lang="fr-FR" sz="1200" b="1" u="sng" dirty="0"/>
              <a:t>En résumé </a:t>
            </a:r>
            <a:r>
              <a:rPr lang="fr-FR" sz="1200" b="1" dirty="0"/>
              <a:t>: </a:t>
            </a:r>
          </a:p>
          <a:p>
            <a:endParaRPr lang="fr-FR" sz="1200" b="1" dirty="0"/>
          </a:p>
          <a:p>
            <a:r>
              <a:rPr lang="fr-FR" sz="1200" dirty="0"/>
              <a:t>La proportion des personnes en état de sous-nutrition ne dépend que de la quantité alimentaire issue de l’agriculture intérieure. Cependant, ce secteur est toujours une des clés principales dans l’amélioration et la prévention de la malnutrition mondiale.  La malnutrition se traduit également par le déséquilibre alimentaire et l’insécurité alimentaire.</a:t>
            </a:r>
          </a:p>
          <a:p>
            <a:endParaRPr lang="fr-FR" sz="1200" dirty="0"/>
          </a:p>
          <a:p>
            <a:r>
              <a:rPr lang="fr-FR" sz="1200" dirty="0"/>
              <a:t>Afin d’améliorer la malnutrition, il faut se concentrer non seulement à la production durable des produits d’agriculture mais aussi à utiliser efficacement la part destinée à l’alimentation humaine. De plus, il faut améliorer des systèmes sanitaires, l'accès à une eau potable, des régimes alimentaires équilibrés et nutritionnels.</a:t>
            </a:r>
          </a:p>
          <a:p>
            <a:endParaRPr lang="fr-FR" sz="1200" dirty="0"/>
          </a:p>
        </p:txBody>
      </p:sp>
      <p:sp>
        <p:nvSpPr>
          <p:cNvPr id="11" name="ZoneTexte 10">
            <a:extLst>
              <a:ext uri="{FF2B5EF4-FFF2-40B4-BE49-F238E27FC236}">
                <a16:creationId xmlns:a16="http://schemas.microsoft.com/office/drawing/2014/main" id="{35C9F87F-0F13-42C2-B7BC-5CC1CA7CB69A}"/>
              </a:ext>
            </a:extLst>
          </p:cNvPr>
          <p:cNvSpPr txBox="1"/>
          <p:nvPr/>
        </p:nvSpPr>
        <p:spPr>
          <a:xfrm>
            <a:off x="9824748" y="1407676"/>
            <a:ext cx="1959252" cy="3416320"/>
          </a:xfrm>
          <a:prstGeom prst="rect">
            <a:avLst/>
          </a:prstGeom>
          <a:solidFill>
            <a:srgbClr val="E5F4D4"/>
          </a:solidFill>
        </p:spPr>
        <p:txBody>
          <a:bodyPr wrap="square" rtlCol="0">
            <a:spAutoFit/>
          </a:bodyPr>
          <a:lstStyle/>
          <a:p>
            <a:pPr algn="just"/>
            <a:r>
              <a:rPr lang="fr-FR" sz="1200" b="1" u="sng" dirty="0"/>
              <a:t>Observation</a:t>
            </a:r>
            <a:r>
              <a:rPr lang="fr-FR" sz="1200" b="1" dirty="0"/>
              <a:t> :</a:t>
            </a:r>
            <a:r>
              <a:rPr lang="fr-FR" sz="1200" dirty="0"/>
              <a:t> </a:t>
            </a:r>
          </a:p>
          <a:p>
            <a:pPr algn="just"/>
            <a:endParaRPr lang="fr-FR" sz="1200" dirty="0"/>
          </a:p>
          <a:p>
            <a:pPr algn="just"/>
            <a:r>
              <a:rPr lang="fr-FR" sz="1200" dirty="0"/>
              <a:t>Le taux de sous-nutrition de Thaïlande est supérieur à la moyenne mondiale même si elle est le 1</a:t>
            </a:r>
            <a:r>
              <a:rPr lang="fr-FR" sz="1200" baseline="30000" dirty="0"/>
              <a:t>er</a:t>
            </a:r>
            <a:r>
              <a:rPr lang="fr-FR" sz="1200" dirty="0"/>
              <a:t> pays exportateur de la manioc et se trouve dans le top 5 des pays importateurs.</a:t>
            </a:r>
          </a:p>
          <a:p>
            <a:pPr algn="just"/>
            <a:endParaRPr lang="fr-FR" sz="1200" dirty="0"/>
          </a:p>
          <a:p>
            <a:pPr algn="just"/>
            <a:r>
              <a:rPr lang="fr-FR" sz="1200" dirty="0"/>
              <a:t>Donc, la proportion des personnes en état de sous-nutrition ne dépend que la quantité alimentaire issue de l’agriculture intérieure, mais aussi autres facteurs, tels que  le régime alimentaire. </a:t>
            </a:r>
          </a:p>
        </p:txBody>
      </p:sp>
      <p:grpSp>
        <p:nvGrpSpPr>
          <p:cNvPr id="13" name="Groupe 12">
            <a:extLst>
              <a:ext uri="{FF2B5EF4-FFF2-40B4-BE49-F238E27FC236}">
                <a16:creationId xmlns:a16="http://schemas.microsoft.com/office/drawing/2014/main" id="{F07A9808-22EA-4E9B-B055-D84004C44153}"/>
              </a:ext>
            </a:extLst>
          </p:cNvPr>
          <p:cNvGrpSpPr/>
          <p:nvPr/>
        </p:nvGrpSpPr>
        <p:grpSpPr>
          <a:xfrm>
            <a:off x="1805514" y="727473"/>
            <a:ext cx="6472648" cy="4096530"/>
            <a:chOff x="1805514" y="727473"/>
            <a:chExt cx="6472648" cy="4096530"/>
          </a:xfrm>
        </p:grpSpPr>
        <p:sp>
          <p:nvSpPr>
            <p:cNvPr id="7" name="Zone de texte 121">
              <a:extLst>
                <a:ext uri="{FF2B5EF4-FFF2-40B4-BE49-F238E27FC236}">
                  <a16:creationId xmlns:a16="http://schemas.microsoft.com/office/drawing/2014/main" id="{7D423660-A0B2-4090-A2DD-F4E296309E2C}"/>
                </a:ext>
              </a:extLst>
            </p:cNvPr>
            <p:cNvSpPr txBox="1"/>
            <p:nvPr/>
          </p:nvSpPr>
          <p:spPr>
            <a:xfrm>
              <a:off x="3750632" y="727473"/>
              <a:ext cx="2154638" cy="276999"/>
            </a:xfrm>
            <a:prstGeom prst="rect">
              <a:avLst/>
            </a:prstGeom>
            <a:noFill/>
          </p:spPr>
          <p:txBody>
            <a:bodyPr wrap="square" lIns="0" tIns="0" rIns="0" bIns="0" rtlCol="0">
              <a:spAutoFit/>
            </a:bodyPr>
            <a:lstStyle/>
            <a:p>
              <a:pPr algn="ctr" rtl="0">
                <a:tabLst>
                  <a:tab pos="347663" algn="l"/>
                </a:tabLst>
              </a:pPr>
              <a:r>
                <a:rPr lang="fr-FR" noProof="1">
                  <a:solidFill>
                    <a:srgbClr val="30353F"/>
                  </a:solidFill>
                  <a:latin typeface="+mj-lt"/>
                </a:rPr>
                <a:t>IMPORTATION</a:t>
              </a:r>
            </a:p>
          </p:txBody>
        </p:sp>
        <p:grpSp>
          <p:nvGrpSpPr>
            <p:cNvPr id="2" name="Groupe 1">
              <a:extLst>
                <a:ext uri="{FF2B5EF4-FFF2-40B4-BE49-F238E27FC236}">
                  <a16:creationId xmlns:a16="http://schemas.microsoft.com/office/drawing/2014/main" id="{E88F902F-2547-43FC-8B15-FB0BD30D99D0}"/>
                </a:ext>
              </a:extLst>
            </p:cNvPr>
            <p:cNvGrpSpPr/>
            <p:nvPr/>
          </p:nvGrpSpPr>
          <p:grpSpPr>
            <a:xfrm>
              <a:off x="1805514" y="1033350"/>
              <a:ext cx="2917474" cy="3790652"/>
              <a:chOff x="4232304" y="1250378"/>
              <a:chExt cx="3680308" cy="4813813"/>
            </a:xfrm>
          </p:grpSpPr>
          <p:sp>
            <p:nvSpPr>
              <p:cNvPr id="10" name="Rectangle 9">
                <a:extLst>
                  <a:ext uri="{FF2B5EF4-FFF2-40B4-BE49-F238E27FC236}">
                    <a16:creationId xmlns:a16="http://schemas.microsoft.com/office/drawing/2014/main" id="{DAA7F2F3-5105-4575-BF39-98BF9609739B}"/>
                  </a:ext>
                  <a:ext uri="{C183D7F6-B498-43B3-948B-1728B52AA6E4}">
                    <adec:decorative xmlns:adec="http://schemas.microsoft.com/office/drawing/2017/decorative" val="1"/>
                  </a:ext>
                </a:extLst>
              </p:cNvPr>
              <p:cNvSpPr/>
              <p:nvPr/>
            </p:nvSpPr>
            <p:spPr>
              <a:xfrm>
                <a:off x="5042782" y="2498263"/>
                <a:ext cx="2064836" cy="3565928"/>
              </a:xfrm>
              <a:prstGeom prst="rect">
                <a:avLst/>
              </a:prstGeom>
              <a:gradFill flip="none" rotWithShape="1">
                <a:gsLst>
                  <a:gs pos="100000">
                    <a:schemeClr val="accent3">
                      <a:lumMod val="20000"/>
                      <a:lumOff val="80000"/>
                    </a:schemeClr>
                  </a:gs>
                  <a:gs pos="24000">
                    <a:schemeClr val="bg1">
                      <a:lumMod val="8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1"/>
              </a:p>
            </p:txBody>
          </p:sp>
          <p:grpSp>
            <p:nvGrpSpPr>
              <p:cNvPr id="12" name="Groupe 11">
                <a:extLst>
                  <a:ext uri="{FF2B5EF4-FFF2-40B4-BE49-F238E27FC236}">
                    <a16:creationId xmlns:a16="http://schemas.microsoft.com/office/drawing/2014/main" id="{EBAE2F11-92C5-4DC8-9FD2-D35E331ADC20}"/>
                  </a:ext>
                </a:extLst>
              </p:cNvPr>
              <p:cNvGrpSpPr/>
              <p:nvPr/>
            </p:nvGrpSpPr>
            <p:grpSpPr>
              <a:xfrm>
                <a:off x="4232304" y="1250378"/>
                <a:ext cx="3680308" cy="2468718"/>
                <a:chOff x="4038763" y="1185330"/>
                <a:chExt cx="4062503" cy="2725093"/>
              </a:xfrm>
            </p:grpSpPr>
            <p:graphicFrame>
              <p:nvGraphicFramePr>
                <p:cNvPr id="14" name="Graphique 13">
                  <a:extLst>
                    <a:ext uri="{FF2B5EF4-FFF2-40B4-BE49-F238E27FC236}">
                      <a16:creationId xmlns:a16="http://schemas.microsoft.com/office/drawing/2014/main" id="{B89B3D7C-2231-41DA-8CF7-E34B29793BA9}"/>
                    </a:ext>
                  </a:extLst>
                </p:cNvPr>
                <p:cNvGraphicFramePr>
                  <a:graphicFrameLocks noChangeAspect="1"/>
                </p:cNvGraphicFramePr>
                <p:nvPr>
                  <p:extLst>
                    <p:ext uri="{D42A27DB-BD31-4B8C-83A1-F6EECF244321}">
                      <p14:modId xmlns:p14="http://schemas.microsoft.com/office/powerpoint/2010/main" val="2898281658"/>
                    </p:ext>
                  </p:extLst>
                </p:nvPr>
              </p:nvGraphicFramePr>
              <p:xfrm>
                <a:off x="4038763" y="1185330"/>
                <a:ext cx="4062503" cy="2725093"/>
              </p:xfrm>
              <a:graphic>
                <a:graphicData uri="http://schemas.openxmlformats.org/drawingml/2006/chart">
                  <c:chart xmlns:c="http://schemas.openxmlformats.org/drawingml/2006/chart" xmlns:r="http://schemas.openxmlformats.org/officeDocument/2006/relationships" r:id="rId6"/>
                </a:graphicData>
              </a:graphic>
            </p:graphicFrame>
            <p:sp>
              <p:nvSpPr>
                <p:cNvPr id="15" name="Ovale 60">
                  <a:extLst>
                    <a:ext uri="{FF2B5EF4-FFF2-40B4-BE49-F238E27FC236}">
                      <a16:creationId xmlns:a16="http://schemas.microsoft.com/office/drawing/2014/main" id="{22843D33-85C3-4049-A61F-7BE24662F0BD}"/>
                    </a:ext>
                  </a:extLst>
                </p:cNvPr>
                <p:cNvSpPr/>
                <p:nvPr/>
              </p:nvSpPr>
              <p:spPr>
                <a:xfrm>
                  <a:off x="5275905" y="1750268"/>
                  <a:ext cx="1587668" cy="158766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1"/>
                </a:p>
              </p:txBody>
            </p:sp>
          </p:grpSp>
          <p:sp>
            <p:nvSpPr>
              <p:cNvPr id="16" name="Zone de texte 124">
                <a:extLst>
                  <a:ext uri="{FF2B5EF4-FFF2-40B4-BE49-F238E27FC236}">
                    <a16:creationId xmlns:a16="http://schemas.microsoft.com/office/drawing/2014/main" id="{502F2B65-1A5A-4F24-A792-15B0DBD48275}"/>
                  </a:ext>
                </a:extLst>
              </p:cNvPr>
              <p:cNvSpPr txBox="1"/>
              <p:nvPr/>
            </p:nvSpPr>
            <p:spPr>
              <a:xfrm>
                <a:off x="5018683" y="3721964"/>
                <a:ext cx="2154637" cy="1074840"/>
              </a:xfrm>
              <a:prstGeom prst="rect">
                <a:avLst/>
              </a:prstGeom>
              <a:noFill/>
            </p:spPr>
            <p:txBody>
              <a:bodyPr wrap="square" lIns="0" tIns="0" rIns="0" bIns="0" rtlCol="0">
                <a:spAutoFit/>
              </a:bodyPr>
              <a:lstStyle>
                <a:defPPr>
                  <a:defRPr lang="en-US"/>
                </a:defPPr>
                <a:lvl1pPr algn="ctr">
                  <a:defRPr sz="1600">
                    <a:solidFill>
                      <a:schemeClr val="bg1"/>
                    </a:solidFill>
                  </a:defRPr>
                </a:lvl1pPr>
              </a:lstStyle>
              <a:p>
                <a:pPr rtl="0"/>
                <a:r>
                  <a:rPr lang="fr-FR" sz="1100" b="1" noProof="1">
                    <a:solidFill>
                      <a:srgbClr val="30353F"/>
                    </a:solidFill>
                  </a:rPr>
                  <a:t>Top 5</a:t>
                </a:r>
                <a:r>
                  <a:rPr lang="fr-FR" sz="1100" noProof="1">
                    <a:solidFill>
                      <a:srgbClr val="30353F"/>
                    </a:solidFill>
                  </a:rPr>
                  <a:t> des pays </a:t>
                </a:r>
              </a:p>
              <a:p>
                <a:pPr rtl="0"/>
                <a:r>
                  <a:rPr lang="fr-FR" sz="1100" b="1" noProof="1">
                    <a:solidFill>
                      <a:srgbClr val="30353F"/>
                    </a:solidFill>
                  </a:rPr>
                  <a:t>importateurs</a:t>
                </a:r>
                <a:r>
                  <a:rPr lang="fr-FR" sz="1100" noProof="1">
                    <a:solidFill>
                      <a:srgbClr val="30353F"/>
                    </a:solidFill>
                  </a:rPr>
                  <a:t> de manioc </a:t>
                </a:r>
              </a:p>
              <a:p>
                <a:pPr rtl="0"/>
                <a:endParaRPr lang="fr-FR" sz="1100" noProof="1">
                  <a:solidFill>
                    <a:srgbClr val="30353F"/>
                  </a:solidFill>
                </a:endParaRPr>
              </a:p>
              <a:p>
                <a:r>
                  <a:rPr lang="fr-FR" sz="1100" noProof="1">
                    <a:solidFill>
                      <a:srgbClr val="30353F"/>
                    </a:solidFill>
                  </a:rPr>
                  <a:t>1.250 vs 38.335 milliers de tonnes du monde </a:t>
                </a:r>
              </a:p>
            </p:txBody>
          </p:sp>
          <p:sp>
            <p:nvSpPr>
              <p:cNvPr id="17" name="Zone de texte 63">
                <a:extLst>
                  <a:ext uri="{FF2B5EF4-FFF2-40B4-BE49-F238E27FC236}">
                    <a16:creationId xmlns:a16="http://schemas.microsoft.com/office/drawing/2014/main" id="{71055B78-4473-40A2-BC55-03B3F1888FAD}"/>
                  </a:ext>
                </a:extLst>
              </p:cNvPr>
              <p:cNvSpPr txBox="1"/>
              <p:nvPr/>
            </p:nvSpPr>
            <p:spPr>
              <a:xfrm>
                <a:off x="5351721" y="5341463"/>
                <a:ext cx="1488554" cy="469021"/>
              </a:xfrm>
              <a:prstGeom prst="rect">
                <a:avLst/>
              </a:prstGeom>
              <a:noFill/>
            </p:spPr>
            <p:txBody>
              <a:bodyPr wrap="square" lIns="0" tIns="0" rIns="0" bIns="0" rtlCol="0">
                <a:spAutoFit/>
              </a:bodyPr>
              <a:lstStyle/>
              <a:p>
                <a:pPr algn="ctr"/>
                <a:r>
                  <a:rPr lang="fr-FR" sz="2400" b="1" noProof="1"/>
                  <a:t>3,26 %</a:t>
                </a:r>
              </a:p>
            </p:txBody>
          </p:sp>
          <p:pic>
            <p:nvPicPr>
              <p:cNvPr id="40" name="Image 39" descr="Une image contenant texte&#10;&#10;Description générée automatiquement">
                <a:extLst>
                  <a:ext uri="{FF2B5EF4-FFF2-40B4-BE49-F238E27FC236}">
                    <a16:creationId xmlns:a16="http://schemas.microsoft.com/office/drawing/2014/main" id="{384A074C-2C8C-44CA-B56D-42B81BCC53E5}"/>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793538" y="2174463"/>
                <a:ext cx="604922" cy="619212"/>
              </a:xfrm>
              <a:prstGeom prst="rect">
                <a:avLst/>
              </a:prstGeom>
            </p:spPr>
          </p:pic>
        </p:grpSp>
        <p:grpSp>
          <p:nvGrpSpPr>
            <p:cNvPr id="37" name="Groupe 36">
              <a:extLst>
                <a:ext uri="{FF2B5EF4-FFF2-40B4-BE49-F238E27FC236}">
                  <a16:creationId xmlns:a16="http://schemas.microsoft.com/office/drawing/2014/main" id="{1ACC8D04-1017-4011-8EC1-665AF3A045CD}"/>
                </a:ext>
              </a:extLst>
            </p:cNvPr>
            <p:cNvGrpSpPr/>
            <p:nvPr/>
          </p:nvGrpSpPr>
          <p:grpSpPr>
            <a:xfrm>
              <a:off x="5360688" y="1080000"/>
              <a:ext cx="2917474" cy="3743999"/>
              <a:chOff x="4255846" y="1308227"/>
              <a:chExt cx="3680308" cy="4754569"/>
            </a:xfrm>
          </p:grpSpPr>
          <p:sp>
            <p:nvSpPr>
              <p:cNvPr id="39" name="Rectangle 38">
                <a:extLst>
                  <a:ext uri="{FF2B5EF4-FFF2-40B4-BE49-F238E27FC236}">
                    <a16:creationId xmlns:a16="http://schemas.microsoft.com/office/drawing/2014/main" id="{DA4A0AE7-8C2B-4DE4-A789-148DFCBA2633}"/>
                  </a:ext>
                  <a:ext uri="{C183D7F6-B498-43B3-948B-1728B52AA6E4}">
                    <adec:decorative xmlns:adec="http://schemas.microsoft.com/office/drawing/2017/decorative" val="1"/>
                  </a:ext>
                </a:extLst>
              </p:cNvPr>
              <p:cNvSpPr/>
              <p:nvPr/>
            </p:nvSpPr>
            <p:spPr>
              <a:xfrm>
                <a:off x="5073364" y="2496868"/>
                <a:ext cx="2064836" cy="3565928"/>
              </a:xfrm>
              <a:prstGeom prst="rect">
                <a:avLst/>
              </a:prstGeom>
              <a:gradFill flip="none" rotWithShape="1">
                <a:gsLst>
                  <a:gs pos="100000">
                    <a:schemeClr val="accent3">
                      <a:lumMod val="20000"/>
                      <a:lumOff val="80000"/>
                    </a:schemeClr>
                  </a:gs>
                  <a:gs pos="24000">
                    <a:schemeClr val="bg1">
                      <a:lumMod val="8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1"/>
              </a:p>
            </p:txBody>
          </p:sp>
          <p:grpSp>
            <p:nvGrpSpPr>
              <p:cNvPr id="41" name="Groupe 40">
                <a:extLst>
                  <a:ext uri="{FF2B5EF4-FFF2-40B4-BE49-F238E27FC236}">
                    <a16:creationId xmlns:a16="http://schemas.microsoft.com/office/drawing/2014/main" id="{70F30057-0FFA-4F5F-8411-CE5489286A3C}"/>
                  </a:ext>
                </a:extLst>
              </p:cNvPr>
              <p:cNvGrpSpPr/>
              <p:nvPr/>
            </p:nvGrpSpPr>
            <p:grpSpPr>
              <a:xfrm>
                <a:off x="4255846" y="1308227"/>
                <a:ext cx="3680308" cy="2453538"/>
                <a:chOff x="4064749" y="1249189"/>
                <a:chExt cx="4062503" cy="2708336"/>
              </a:xfrm>
            </p:grpSpPr>
            <p:graphicFrame>
              <p:nvGraphicFramePr>
                <p:cNvPr id="46" name="Graphique 45">
                  <a:extLst>
                    <a:ext uri="{FF2B5EF4-FFF2-40B4-BE49-F238E27FC236}">
                      <a16:creationId xmlns:a16="http://schemas.microsoft.com/office/drawing/2014/main" id="{4A36F078-57DB-4B07-9F8D-996B5F89ABBC}"/>
                    </a:ext>
                  </a:extLst>
                </p:cNvPr>
                <p:cNvGraphicFramePr/>
                <p:nvPr>
                  <p:extLst>
                    <p:ext uri="{D42A27DB-BD31-4B8C-83A1-F6EECF244321}">
                      <p14:modId xmlns:p14="http://schemas.microsoft.com/office/powerpoint/2010/main" val="3105005881"/>
                    </p:ext>
                  </p:extLst>
                </p:nvPr>
              </p:nvGraphicFramePr>
              <p:xfrm>
                <a:off x="4064749" y="1249189"/>
                <a:ext cx="4062503" cy="2708336"/>
              </p:xfrm>
              <a:graphic>
                <a:graphicData uri="http://schemas.openxmlformats.org/drawingml/2006/chart">
                  <c:chart xmlns:c="http://schemas.openxmlformats.org/drawingml/2006/chart" xmlns:r="http://schemas.openxmlformats.org/officeDocument/2006/relationships" r:id="rId8"/>
                </a:graphicData>
              </a:graphic>
            </p:graphicFrame>
            <p:sp>
              <p:nvSpPr>
                <p:cNvPr id="47" name="Ovale 60">
                  <a:extLst>
                    <a:ext uri="{FF2B5EF4-FFF2-40B4-BE49-F238E27FC236}">
                      <a16:creationId xmlns:a16="http://schemas.microsoft.com/office/drawing/2014/main" id="{B1D92FFD-B9FD-4AB9-82D1-5EBE9EE6DED9}"/>
                    </a:ext>
                  </a:extLst>
                </p:cNvPr>
                <p:cNvSpPr/>
                <p:nvPr/>
              </p:nvSpPr>
              <p:spPr>
                <a:xfrm>
                  <a:off x="5302166" y="1753306"/>
                  <a:ext cx="1587668" cy="1587668"/>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1"/>
                </a:p>
              </p:txBody>
            </p:sp>
          </p:grpSp>
          <p:sp>
            <p:nvSpPr>
              <p:cNvPr id="43" name="Zone de texte 124">
                <a:extLst>
                  <a:ext uri="{FF2B5EF4-FFF2-40B4-BE49-F238E27FC236}">
                    <a16:creationId xmlns:a16="http://schemas.microsoft.com/office/drawing/2014/main" id="{16814231-F6FF-4FFE-B30F-7F9F19E78673}"/>
                  </a:ext>
                </a:extLst>
              </p:cNvPr>
              <p:cNvSpPr txBox="1"/>
              <p:nvPr/>
            </p:nvSpPr>
            <p:spPr>
              <a:xfrm>
                <a:off x="5018683" y="3721964"/>
                <a:ext cx="2154637" cy="1074840"/>
              </a:xfrm>
              <a:prstGeom prst="rect">
                <a:avLst/>
              </a:prstGeom>
              <a:noFill/>
            </p:spPr>
            <p:txBody>
              <a:bodyPr wrap="square" lIns="0" tIns="0" rIns="0" bIns="0" rtlCol="0">
                <a:spAutoFit/>
              </a:bodyPr>
              <a:lstStyle>
                <a:defPPr>
                  <a:defRPr lang="en-US"/>
                </a:defPPr>
                <a:lvl1pPr algn="ctr">
                  <a:defRPr sz="1600">
                    <a:solidFill>
                      <a:schemeClr val="bg1"/>
                    </a:solidFill>
                  </a:defRPr>
                </a:lvl1pPr>
              </a:lstStyle>
              <a:p>
                <a:r>
                  <a:rPr lang="fr-FR" sz="1100" b="1" noProof="1">
                    <a:solidFill>
                      <a:srgbClr val="30353F"/>
                    </a:solidFill>
                  </a:rPr>
                  <a:t>3</a:t>
                </a:r>
                <a:r>
                  <a:rPr lang="fr-FR" sz="1100" b="1" baseline="30000" noProof="1">
                    <a:solidFill>
                      <a:srgbClr val="30353F"/>
                    </a:solidFill>
                  </a:rPr>
                  <a:t>e</a:t>
                </a:r>
                <a:r>
                  <a:rPr lang="fr-FR" sz="1100" b="1" noProof="1">
                    <a:solidFill>
                      <a:srgbClr val="30353F"/>
                    </a:solidFill>
                  </a:rPr>
                  <a:t> produit végétal </a:t>
                </a:r>
                <a:r>
                  <a:rPr lang="fr-FR" sz="1100" noProof="1">
                    <a:solidFill>
                      <a:srgbClr val="30353F"/>
                    </a:solidFill>
                  </a:rPr>
                  <a:t>qui est plus importé par Thaïlande</a:t>
                </a:r>
              </a:p>
              <a:p>
                <a:pPr rtl="0"/>
                <a:endParaRPr lang="fr-FR" sz="1100" noProof="1">
                  <a:solidFill>
                    <a:srgbClr val="30353F"/>
                  </a:solidFill>
                </a:endParaRPr>
              </a:p>
              <a:p>
                <a:r>
                  <a:rPr lang="fr-FR" sz="1100" noProof="1">
                    <a:solidFill>
                      <a:srgbClr val="30353F"/>
                    </a:solidFill>
                  </a:rPr>
                  <a:t>1.250 vs 38.335 milliers de tonnes du monde </a:t>
                </a:r>
              </a:p>
            </p:txBody>
          </p:sp>
          <p:sp>
            <p:nvSpPr>
              <p:cNvPr id="44" name="Zone de texte 63">
                <a:extLst>
                  <a:ext uri="{FF2B5EF4-FFF2-40B4-BE49-F238E27FC236}">
                    <a16:creationId xmlns:a16="http://schemas.microsoft.com/office/drawing/2014/main" id="{C88BCDD6-4E87-4D46-BD66-5D7DB261907E}"/>
                  </a:ext>
                </a:extLst>
              </p:cNvPr>
              <p:cNvSpPr txBox="1"/>
              <p:nvPr/>
            </p:nvSpPr>
            <p:spPr>
              <a:xfrm>
                <a:off x="5351721" y="5341463"/>
                <a:ext cx="1488554" cy="469021"/>
              </a:xfrm>
              <a:prstGeom prst="rect">
                <a:avLst/>
              </a:prstGeom>
              <a:noFill/>
            </p:spPr>
            <p:txBody>
              <a:bodyPr wrap="square" lIns="0" tIns="0" rIns="0" bIns="0" rtlCol="0">
                <a:spAutoFit/>
              </a:bodyPr>
              <a:lstStyle/>
              <a:p>
                <a:pPr algn="ctr"/>
                <a:r>
                  <a:rPr lang="fr-FR" sz="2400" b="1" noProof="1"/>
                  <a:t>15,31 %</a:t>
                </a:r>
              </a:p>
            </p:txBody>
          </p:sp>
          <p:pic>
            <p:nvPicPr>
              <p:cNvPr id="45" name="Image 44" descr="Une image contenant texte&#10;&#10;Description générée automatiquement">
                <a:extLst>
                  <a:ext uri="{FF2B5EF4-FFF2-40B4-BE49-F238E27FC236}">
                    <a16:creationId xmlns:a16="http://schemas.microsoft.com/office/drawing/2014/main" id="{F0A7D4D1-57ED-4FE4-B91C-8ADB2CE6B83A}"/>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793538" y="2174463"/>
                <a:ext cx="604922" cy="619212"/>
              </a:xfrm>
              <a:prstGeom prst="rect">
                <a:avLst/>
              </a:prstGeom>
            </p:spPr>
          </p:pic>
        </p:grpSp>
        <p:grpSp>
          <p:nvGrpSpPr>
            <p:cNvPr id="48" name="Groupe 47">
              <a:extLst>
                <a:ext uri="{FF2B5EF4-FFF2-40B4-BE49-F238E27FC236}">
                  <a16:creationId xmlns:a16="http://schemas.microsoft.com/office/drawing/2014/main" id="{AE29D5E1-73F3-4AC2-91B4-98FF9A84A518}"/>
                </a:ext>
              </a:extLst>
            </p:cNvPr>
            <p:cNvGrpSpPr/>
            <p:nvPr/>
          </p:nvGrpSpPr>
          <p:grpSpPr>
            <a:xfrm>
              <a:off x="3602841" y="1033350"/>
              <a:ext cx="2917474" cy="3790653"/>
              <a:chOff x="4255846" y="1246803"/>
              <a:chExt cx="3680308" cy="4813813"/>
            </a:xfrm>
          </p:grpSpPr>
          <p:sp>
            <p:nvSpPr>
              <p:cNvPr id="49" name="Rectangle 48">
                <a:extLst>
                  <a:ext uri="{FF2B5EF4-FFF2-40B4-BE49-F238E27FC236}">
                    <a16:creationId xmlns:a16="http://schemas.microsoft.com/office/drawing/2014/main" id="{BB27F159-C808-418D-9543-EADD0D129135}"/>
                  </a:ext>
                  <a:ext uri="{C183D7F6-B498-43B3-948B-1728B52AA6E4}">
                    <adec:decorative xmlns:adec="http://schemas.microsoft.com/office/drawing/2017/decorative" val="1"/>
                  </a:ext>
                </a:extLst>
              </p:cNvPr>
              <p:cNvSpPr/>
              <p:nvPr/>
            </p:nvSpPr>
            <p:spPr>
              <a:xfrm>
                <a:off x="5069695" y="2494688"/>
                <a:ext cx="2064836" cy="3565928"/>
              </a:xfrm>
              <a:prstGeom prst="rect">
                <a:avLst/>
              </a:prstGeom>
              <a:gradFill flip="none" rotWithShape="1">
                <a:gsLst>
                  <a:gs pos="100000">
                    <a:schemeClr val="accent3">
                      <a:lumMod val="20000"/>
                      <a:lumOff val="80000"/>
                    </a:schemeClr>
                  </a:gs>
                  <a:gs pos="24000">
                    <a:schemeClr val="bg1">
                      <a:lumMod val="85000"/>
                    </a:schemeClr>
                  </a:gs>
                </a:gsLst>
                <a:lin ang="5400000" scaled="1"/>
                <a:tileRect/>
              </a:gra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1"/>
              </a:p>
            </p:txBody>
          </p:sp>
          <p:grpSp>
            <p:nvGrpSpPr>
              <p:cNvPr id="50" name="Groupe 49">
                <a:extLst>
                  <a:ext uri="{FF2B5EF4-FFF2-40B4-BE49-F238E27FC236}">
                    <a16:creationId xmlns:a16="http://schemas.microsoft.com/office/drawing/2014/main" id="{8C885B54-6ECB-4BC9-A1CD-014451163760}"/>
                  </a:ext>
                </a:extLst>
              </p:cNvPr>
              <p:cNvGrpSpPr/>
              <p:nvPr/>
            </p:nvGrpSpPr>
            <p:grpSpPr>
              <a:xfrm>
                <a:off x="4255846" y="1246803"/>
                <a:ext cx="3680308" cy="2453538"/>
                <a:chOff x="4064749" y="1181384"/>
                <a:chExt cx="4062503" cy="2708336"/>
              </a:xfrm>
            </p:grpSpPr>
            <p:graphicFrame>
              <p:nvGraphicFramePr>
                <p:cNvPr id="54" name="Graphique 53">
                  <a:extLst>
                    <a:ext uri="{FF2B5EF4-FFF2-40B4-BE49-F238E27FC236}">
                      <a16:creationId xmlns:a16="http://schemas.microsoft.com/office/drawing/2014/main" id="{B231214B-5648-41B1-902F-0E2589607DF0}"/>
                    </a:ext>
                  </a:extLst>
                </p:cNvPr>
                <p:cNvGraphicFramePr/>
                <p:nvPr>
                  <p:extLst>
                    <p:ext uri="{D42A27DB-BD31-4B8C-83A1-F6EECF244321}">
                      <p14:modId xmlns:p14="http://schemas.microsoft.com/office/powerpoint/2010/main" val="954275285"/>
                    </p:ext>
                  </p:extLst>
                </p:nvPr>
              </p:nvGraphicFramePr>
              <p:xfrm>
                <a:off x="4064749" y="1181384"/>
                <a:ext cx="4062503" cy="2708336"/>
              </p:xfrm>
              <a:graphic>
                <a:graphicData uri="http://schemas.openxmlformats.org/drawingml/2006/chart">
                  <c:chart xmlns:c="http://schemas.openxmlformats.org/drawingml/2006/chart" xmlns:r="http://schemas.openxmlformats.org/officeDocument/2006/relationships" r:id="rId9"/>
                </a:graphicData>
              </a:graphic>
            </p:graphicFrame>
            <p:sp>
              <p:nvSpPr>
                <p:cNvPr id="55" name="Ovale 60">
                  <a:extLst>
                    <a:ext uri="{FF2B5EF4-FFF2-40B4-BE49-F238E27FC236}">
                      <a16:creationId xmlns:a16="http://schemas.microsoft.com/office/drawing/2014/main" id="{72387F39-B3F3-4757-98B8-D5D351FFEA1B}"/>
                    </a:ext>
                  </a:extLst>
                </p:cNvPr>
                <p:cNvSpPr/>
                <p:nvPr/>
              </p:nvSpPr>
              <p:spPr>
                <a:xfrm>
                  <a:off x="5315156" y="1720954"/>
                  <a:ext cx="1587668" cy="1587669"/>
                </a:xfrm>
                <a:prstGeom prst="ellipse">
                  <a:avLst/>
                </a:prstGeom>
                <a:solidFill>
                  <a:schemeClr val="bg1"/>
                </a:solidFill>
                <a:ln>
                  <a:no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noProof="1"/>
                </a:p>
              </p:txBody>
            </p:sp>
          </p:grpSp>
          <p:sp>
            <p:nvSpPr>
              <p:cNvPr id="51" name="Zone de texte 124">
                <a:extLst>
                  <a:ext uri="{FF2B5EF4-FFF2-40B4-BE49-F238E27FC236}">
                    <a16:creationId xmlns:a16="http://schemas.microsoft.com/office/drawing/2014/main" id="{618405CC-E1EC-4D45-9928-28A8A4002D02}"/>
                  </a:ext>
                </a:extLst>
              </p:cNvPr>
              <p:cNvSpPr txBox="1"/>
              <p:nvPr/>
            </p:nvSpPr>
            <p:spPr>
              <a:xfrm>
                <a:off x="5018683" y="3721964"/>
                <a:ext cx="2154637" cy="1074840"/>
              </a:xfrm>
              <a:prstGeom prst="rect">
                <a:avLst/>
              </a:prstGeom>
              <a:noFill/>
            </p:spPr>
            <p:txBody>
              <a:bodyPr wrap="square" lIns="0" tIns="0" rIns="0" bIns="0" rtlCol="0">
                <a:spAutoFit/>
              </a:bodyPr>
              <a:lstStyle>
                <a:defPPr>
                  <a:defRPr lang="en-US"/>
                </a:defPPr>
                <a:lvl1pPr algn="ctr">
                  <a:defRPr sz="1600">
                    <a:solidFill>
                      <a:schemeClr val="bg1"/>
                    </a:solidFill>
                  </a:defRPr>
                </a:lvl1pPr>
              </a:lstStyle>
              <a:p>
                <a:r>
                  <a:rPr lang="fr-FR" sz="1100" b="1" noProof="1">
                    <a:solidFill>
                      <a:srgbClr val="30353F"/>
                    </a:solidFill>
                  </a:rPr>
                  <a:t>3</a:t>
                </a:r>
                <a:r>
                  <a:rPr lang="fr-FR" sz="1100" b="1" baseline="30000" noProof="1">
                    <a:solidFill>
                      <a:srgbClr val="30353F"/>
                    </a:solidFill>
                  </a:rPr>
                  <a:t>e</a:t>
                </a:r>
                <a:r>
                  <a:rPr lang="fr-FR" sz="1100" b="1" noProof="1">
                    <a:solidFill>
                      <a:srgbClr val="30353F"/>
                    </a:solidFill>
                  </a:rPr>
                  <a:t> produit </a:t>
                </a:r>
                <a:r>
                  <a:rPr lang="fr-FR" sz="1100" noProof="1">
                    <a:solidFill>
                      <a:srgbClr val="30353F"/>
                    </a:solidFill>
                  </a:rPr>
                  <a:t>qui est plus importé par Thaïlande</a:t>
                </a:r>
              </a:p>
              <a:p>
                <a:pPr rtl="0"/>
                <a:endParaRPr lang="fr-FR" sz="1100" noProof="1">
                  <a:solidFill>
                    <a:srgbClr val="30353F"/>
                  </a:solidFill>
                </a:endParaRPr>
              </a:p>
              <a:p>
                <a:r>
                  <a:rPr lang="fr-FR" sz="1100" noProof="1">
                    <a:solidFill>
                      <a:srgbClr val="30353F"/>
                    </a:solidFill>
                  </a:rPr>
                  <a:t>1.250 vs 38.335 milliers de tonnes du monde </a:t>
                </a:r>
              </a:p>
            </p:txBody>
          </p:sp>
          <p:sp>
            <p:nvSpPr>
              <p:cNvPr id="52" name="Zone de texte 63">
                <a:extLst>
                  <a:ext uri="{FF2B5EF4-FFF2-40B4-BE49-F238E27FC236}">
                    <a16:creationId xmlns:a16="http://schemas.microsoft.com/office/drawing/2014/main" id="{6509F6D3-C161-4844-8563-1D8DF7213251}"/>
                  </a:ext>
                </a:extLst>
              </p:cNvPr>
              <p:cNvSpPr txBox="1"/>
              <p:nvPr/>
            </p:nvSpPr>
            <p:spPr>
              <a:xfrm>
                <a:off x="5351721" y="5341463"/>
                <a:ext cx="1488554" cy="469021"/>
              </a:xfrm>
              <a:prstGeom prst="rect">
                <a:avLst/>
              </a:prstGeom>
              <a:noFill/>
            </p:spPr>
            <p:txBody>
              <a:bodyPr wrap="square" lIns="0" tIns="0" rIns="0" bIns="0" rtlCol="0">
                <a:spAutoFit/>
              </a:bodyPr>
              <a:lstStyle/>
              <a:p>
                <a:pPr algn="ctr"/>
                <a:r>
                  <a:rPr lang="fr-FR" sz="2400" b="1" noProof="1"/>
                  <a:t>11,03 %</a:t>
                </a:r>
              </a:p>
            </p:txBody>
          </p:sp>
          <p:pic>
            <p:nvPicPr>
              <p:cNvPr id="53" name="Image 52" descr="Une image contenant texte&#10;&#10;Description générée automatiquement">
                <a:extLst>
                  <a:ext uri="{FF2B5EF4-FFF2-40B4-BE49-F238E27FC236}">
                    <a16:creationId xmlns:a16="http://schemas.microsoft.com/office/drawing/2014/main" id="{93E7FA10-BA69-4E71-8427-DFFC86D25F88}"/>
                  </a:ext>
                </a:extLst>
              </p:cNvPr>
              <p:cNvPicPr>
                <a:picLocks noChangeAspect="1"/>
              </p:cNvPicPr>
              <p:nvPr/>
            </p:nvPicPr>
            <p:blipFill>
              <a:blip r:embed="rId7" cstate="print">
                <a:extLst>
                  <a:ext uri="{28A0092B-C50C-407E-A947-70E740481C1C}">
                    <a14:useLocalDpi xmlns:a14="http://schemas.microsoft.com/office/drawing/2010/main" val="0"/>
                  </a:ext>
                </a:extLst>
              </a:blip>
              <a:stretch>
                <a:fillRect/>
              </a:stretch>
            </p:blipFill>
            <p:spPr>
              <a:xfrm>
                <a:off x="5793538" y="2174463"/>
                <a:ext cx="604922" cy="619212"/>
              </a:xfrm>
              <a:prstGeom prst="rect">
                <a:avLst/>
              </a:prstGeom>
            </p:spPr>
          </p:pic>
        </p:grpSp>
      </p:grpSp>
      <p:grpSp>
        <p:nvGrpSpPr>
          <p:cNvPr id="23" name="Groupe 22">
            <a:extLst>
              <a:ext uri="{FF2B5EF4-FFF2-40B4-BE49-F238E27FC236}">
                <a16:creationId xmlns:a16="http://schemas.microsoft.com/office/drawing/2014/main" id="{9CA16C4A-6B2B-4293-9092-302747A781CD}"/>
              </a:ext>
            </a:extLst>
          </p:cNvPr>
          <p:cNvGrpSpPr/>
          <p:nvPr/>
        </p:nvGrpSpPr>
        <p:grpSpPr>
          <a:xfrm>
            <a:off x="4063395" y="165381"/>
            <a:ext cx="7732724" cy="756564"/>
            <a:chOff x="4063395" y="165381"/>
            <a:chExt cx="7732724" cy="756564"/>
          </a:xfrm>
        </p:grpSpPr>
        <p:sp>
          <p:nvSpPr>
            <p:cNvPr id="31" name="Zone de texte 34">
              <a:extLst>
                <a:ext uri="{FF2B5EF4-FFF2-40B4-BE49-F238E27FC236}">
                  <a16:creationId xmlns:a16="http://schemas.microsoft.com/office/drawing/2014/main" id="{19B18572-28BB-44A0-A294-418D9A23E3AB}"/>
                </a:ext>
              </a:extLst>
            </p:cNvPr>
            <p:cNvSpPr txBox="1"/>
            <p:nvPr/>
          </p:nvSpPr>
          <p:spPr>
            <a:xfrm>
              <a:off x="4063395" y="165381"/>
              <a:ext cx="4065215" cy="492443"/>
            </a:xfrm>
            <a:prstGeom prst="rect">
              <a:avLst/>
            </a:prstGeom>
            <a:noFill/>
          </p:spPr>
          <p:txBody>
            <a:bodyPr wrap="none" lIns="0" tIns="0" rIns="0" bIns="0" rtlCol="0">
              <a:spAutoFit/>
            </a:bodyPr>
            <a:lstStyle/>
            <a:p>
              <a:pPr algn="ctr" rtl="0">
                <a:tabLst>
                  <a:tab pos="347663" algn="l"/>
                </a:tabLst>
              </a:pPr>
              <a:r>
                <a:rPr lang="fr-FR" sz="3200" noProof="1">
                  <a:solidFill>
                    <a:srgbClr val="30353F"/>
                  </a:solidFill>
                  <a:latin typeface="+mj-lt"/>
                </a:rPr>
                <a:t>Thaïlande et Manoic</a:t>
              </a:r>
            </a:p>
          </p:txBody>
        </p:sp>
        <p:sp>
          <p:nvSpPr>
            <p:cNvPr id="56" name="Zone de texte 34">
              <a:extLst>
                <a:ext uri="{FF2B5EF4-FFF2-40B4-BE49-F238E27FC236}">
                  <a16:creationId xmlns:a16="http://schemas.microsoft.com/office/drawing/2014/main" id="{BE513B19-2DFB-436F-A726-DF772795D242}"/>
                </a:ext>
              </a:extLst>
            </p:cNvPr>
            <p:cNvSpPr txBox="1"/>
            <p:nvPr/>
          </p:nvSpPr>
          <p:spPr>
            <a:xfrm>
              <a:off x="11116446" y="552613"/>
              <a:ext cx="679673" cy="369332"/>
            </a:xfrm>
            <a:prstGeom prst="rect">
              <a:avLst/>
            </a:prstGeom>
            <a:noFill/>
          </p:spPr>
          <p:txBody>
            <a:bodyPr wrap="none" lIns="0" tIns="0" rIns="0" bIns="0" rtlCol="0">
              <a:spAutoFit/>
            </a:bodyPr>
            <a:lstStyle/>
            <a:p>
              <a:pPr algn="ctr" rtl="0">
                <a:tabLst>
                  <a:tab pos="347663" algn="l"/>
                </a:tabLst>
              </a:pPr>
              <a:r>
                <a:rPr lang="fr-FR" sz="2400" noProof="1">
                  <a:solidFill>
                    <a:srgbClr val="30353F"/>
                  </a:solidFill>
                  <a:latin typeface="+mj-lt"/>
                </a:rPr>
                <a:t>2017</a:t>
              </a:r>
            </a:p>
          </p:txBody>
        </p:sp>
      </p:grpSp>
    </p:spTree>
    <p:extLst>
      <p:ext uri="{BB962C8B-B14F-4D97-AF65-F5344CB8AC3E}">
        <p14:creationId xmlns:p14="http://schemas.microsoft.com/office/powerpoint/2010/main" val="171037807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nodeType="clickEffect">
                                  <p:stCondLst>
                                    <p:cond delay="0"/>
                                  </p:stCondLst>
                                  <p:childTnLst>
                                    <p:set>
                                      <p:cBhvr>
                                        <p:cTn id="6" dur="1" fill="hold">
                                          <p:stCondLst>
                                            <p:cond delay="0"/>
                                          </p:stCondLst>
                                        </p:cTn>
                                        <p:tgtEl>
                                          <p:spTgt spid="23"/>
                                        </p:tgtEl>
                                        <p:attrNameLst>
                                          <p:attrName>style.visibility</p:attrName>
                                        </p:attrNameLst>
                                      </p:cBhvr>
                                      <p:to>
                                        <p:strVal val="visible"/>
                                      </p:to>
                                    </p:set>
                                    <p:animEffect transition="in" filter="fade">
                                      <p:cBhvr>
                                        <p:cTn id="7" dur="1000"/>
                                        <p:tgtEl>
                                          <p:spTgt spid="23"/>
                                        </p:tgtEl>
                                      </p:cBhvr>
                                    </p:animEffect>
                                    <p:anim calcmode="lin" valueType="num">
                                      <p:cBhvr>
                                        <p:cTn id="8" dur="1000" fill="hold"/>
                                        <p:tgtEl>
                                          <p:spTgt spid="23"/>
                                        </p:tgtEl>
                                        <p:attrNameLst>
                                          <p:attrName>ppt_x</p:attrName>
                                        </p:attrNameLst>
                                      </p:cBhvr>
                                      <p:tavLst>
                                        <p:tav tm="0">
                                          <p:val>
                                            <p:strVal val="#ppt_x"/>
                                          </p:val>
                                        </p:tav>
                                        <p:tav tm="100000">
                                          <p:val>
                                            <p:strVal val="#ppt_x"/>
                                          </p:val>
                                        </p:tav>
                                      </p:tavLst>
                                    </p:anim>
                                    <p:anim calcmode="lin" valueType="num">
                                      <p:cBhvr>
                                        <p:cTn id="9" dur="1000" fill="hold"/>
                                        <p:tgtEl>
                                          <p:spTgt spid="23"/>
                                        </p:tgtEl>
                                        <p:attrNameLst>
                                          <p:attrName>ppt_y</p:attrName>
                                        </p:attrNameLst>
                                      </p:cBhvr>
                                      <p:tavLst>
                                        <p:tav tm="0">
                                          <p:val>
                                            <p:strVal val="#ppt_y+.1"/>
                                          </p:val>
                                        </p:tav>
                                        <p:tav tm="100000">
                                          <p:val>
                                            <p:strVal val="#ppt_y"/>
                                          </p:val>
                                        </p:tav>
                                      </p:tavLst>
                                    </p:anim>
                                  </p:childTnLst>
                                </p:cTn>
                              </p:par>
                            </p:childTnLst>
                          </p:cTn>
                        </p:par>
                      </p:childTnLst>
                    </p:cTn>
                  </p:par>
                  <p:par>
                    <p:cTn id="10" fill="hold">
                      <p:stCondLst>
                        <p:cond delay="indefinite"/>
                      </p:stCondLst>
                      <p:childTnLst>
                        <p:par>
                          <p:cTn id="11" fill="hold">
                            <p:stCondLst>
                              <p:cond delay="0"/>
                            </p:stCondLst>
                            <p:childTnLst>
                              <p:par>
                                <p:cTn id="12" presetID="42" presetClass="entr" presetSubtype="0" fill="hold" nodeType="clickEffect">
                                  <p:stCondLst>
                                    <p:cond delay="0"/>
                                  </p:stCondLst>
                                  <p:childTnLst>
                                    <p:set>
                                      <p:cBhvr>
                                        <p:cTn id="13" dur="1" fill="hold">
                                          <p:stCondLst>
                                            <p:cond delay="0"/>
                                          </p:stCondLst>
                                        </p:cTn>
                                        <p:tgtEl>
                                          <p:spTgt spid="6"/>
                                        </p:tgtEl>
                                        <p:attrNameLst>
                                          <p:attrName>style.visibility</p:attrName>
                                        </p:attrNameLst>
                                      </p:cBhvr>
                                      <p:to>
                                        <p:strVal val="visible"/>
                                      </p:to>
                                    </p:set>
                                    <p:animEffect transition="in" filter="fade">
                                      <p:cBhvr>
                                        <p:cTn id="14" dur="1000"/>
                                        <p:tgtEl>
                                          <p:spTgt spid="6"/>
                                        </p:tgtEl>
                                      </p:cBhvr>
                                    </p:animEffect>
                                    <p:anim calcmode="lin" valueType="num">
                                      <p:cBhvr>
                                        <p:cTn id="15" dur="1000" fill="hold"/>
                                        <p:tgtEl>
                                          <p:spTgt spid="6"/>
                                        </p:tgtEl>
                                        <p:attrNameLst>
                                          <p:attrName>ppt_x</p:attrName>
                                        </p:attrNameLst>
                                      </p:cBhvr>
                                      <p:tavLst>
                                        <p:tav tm="0">
                                          <p:val>
                                            <p:strVal val="#ppt_x"/>
                                          </p:val>
                                        </p:tav>
                                        <p:tav tm="100000">
                                          <p:val>
                                            <p:strVal val="#ppt_x"/>
                                          </p:val>
                                        </p:tav>
                                      </p:tavLst>
                                    </p:anim>
                                    <p:anim calcmode="lin" valueType="num">
                                      <p:cBhvr>
                                        <p:cTn id="16" dur="1000" fill="hold"/>
                                        <p:tgtEl>
                                          <p:spTgt spid="6"/>
                                        </p:tgtEl>
                                        <p:attrNameLst>
                                          <p:attrName>ppt_y</p:attrName>
                                        </p:attrNameLst>
                                      </p:cBhvr>
                                      <p:tavLst>
                                        <p:tav tm="0">
                                          <p:val>
                                            <p:strVal val="#ppt_y+.1"/>
                                          </p:val>
                                        </p:tav>
                                        <p:tav tm="100000">
                                          <p:val>
                                            <p:strVal val="#ppt_y"/>
                                          </p:val>
                                        </p:tav>
                                      </p:tavLst>
                                    </p:anim>
                                  </p:childTnLst>
                                </p:cTn>
                              </p:par>
                            </p:childTnLst>
                          </p:cTn>
                        </p:par>
                      </p:childTnLst>
                    </p:cTn>
                  </p:par>
                  <p:par>
                    <p:cTn id="17" fill="hold">
                      <p:stCondLst>
                        <p:cond delay="indefinite"/>
                      </p:stCondLst>
                      <p:childTnLst>
                        <p:par>
                          <p:cTn id="18" fill="hold">
                            <p:stCondLst>
                              <p:cond delay="0"/>
                            </p:stCondLst>
                            <p:childTnLst>
                              <p:par>
                                <p:cTn id="19" presetID="42" presetClass="entr" presetSubtype="0" fill="hold" nodeType="clickEffect">
                                  <p:stCondLst>
                                    <p:cond delay="0"/>
                                  </p:stCondLst>
                                  <p:childTnLst>
                                    <p:set>
                                      <p:cBhvr>
                                        <p:cTn id="20" dur="1" fill="hold">
                                          <p:stCondLst>
                                            <p:cond delay="0"/>
                                          </p:stCondLst>
                                        </p:cTn>
                                        <p:tgtEl>
                                          <p:spTgt spid="13"/>
                                        </p:tgtEl>
                                        <p:attrNameLst>
                                          <p:attrName>style.visibility</p:attrName>
                                        </p:attrNameLst>
                                      </p:cBhvr>
                                      <p:to>
                                        <p:strVal val="visible"/>
                                      </p:to>
                                    </p:set>
                                    <p:animEffect transition="in" filter="fade">
                                      <p:cBhvr>
                                        <p:cTn id="21" dur="1000"/>
                                        <p:tgtEl>
                                          <p:spTgt spid="13"/>
                                        </p:tgtEl>
                                      </p:cBhvr>
                                    </p:animEffect>
                                    <p:anim calcmode="lin" valueType="num">
                                      <p:cBhvr>
                                        <p:cTn id="22" dur="1000" fill="hold"/>
                                        <p:tgtEl>
                                          <p:spTgt spid="13"/>
                                        </p:tgtEl>
                                        <p:attrNameLst>
                                          <p:attrName>ppt_x</p:attrName>
                                        </p:attrNameLst>
                                      </p:cBhvr>
                                      <p:tavLst>
                                        <p:tav tm="0">
                                          <p:val>
                                            <p:strVal val="#ppt_x"/>
                                          </p:val>
                                        </p:tav>
                                        <p:tav tm="100000">
                                          <p:val>
                                            <p:strVal val="#ppt_x"/>
                                          </p:val>
                                        </p:tav>
                                      </p:tavLst>
                                    </p:anim>
                                    <p:anim calcmode="lin" valueType="num">
                                      <p:cBhvr>
                                        <p:cTn id="23" dur="1000" fill="hold"/>
                                        <p:tgtEl>
                                          <p:spTgt spid="13"/>
                                        </p:tgtEl>
                                        <p:attrNameLst>
                                          <p:attrName>ppt_y</p:attrName>
                                        </p:attrNameLst>
                                      </p:cBhvr>
                                      <p:tavLst>
                                        <p:tav tm="0">
                                          <p:val>
                                            <p:strVal val="#ppt_y+.1"/>
                                          </p:val>
                                        </p:tav>
                                        <p:tav tm="100000">
                                          <p:val>
                                            <p:strVal val="#ppt_y"/>
                                          </p:val>
                                        </p:tav>
                                      </p:tavLst>
                                    </p:anim>
                                  </p:childTnLst>
                                </p:cTn>
                              </p:par>
                            </p:childTnLst>
                          </p:cTn>
                        </p:par>
                      </p:childTnLst>
                    </p:cTn>
                  </p:par>
                  <p:par>
                    <p:cTn id="24" fill="hold">
                      <p:stCondLst>
                        <p:cond delay="indefinite"/>
                      </p:stCondLst>
                      <p:childTnLst>
                        <p:par>
                          <p:cTn id="25" fill="hold">
                            <p:stCondLst>
                              <p:cond delay="0"/>
                            </p:stCondLst>
                            <p:childTnLst>
                              <p:par>
                                <p:cTn id="26" presetID="42" presetClass="entr" presetSubtype="0" fill="hold" nodeType="clickEffect">
                                  <p:stCondLst>
                                    <p:cond delay="0"/>
                                  </p:stCondLst>
                                  <p:childTnLst>
                                    <p:set>
                                      <p:cBhvr>
                                        <p:cTn id="27" dur="1" fill="hold">
                                          <p:stCondLst>
                                            <p:cond delay="0"/>
                                          </p:stCondLst>
                                        </p:cTn>
                                        <p:tgtEl>
                                          <p:spTgt spid="21"/>
                                        </p:tgtEl>
                                        <p:attrNameLst>
                                          <p:attrName>style.visibility</p:attrName>
                                        </p:attrNameLst>
                                      </p:cBhvr>
                                      <p:to>
                                        <p:strVal val="visible"/>
                                      </p:to>
                                    </p:set>
                                    <p:animEffect transition="in" filter="fade">
                                      <p:cBhvr>
                                        <p:cTn id="28" dur="1000"/>
                                        <p:tgtEl>
                                          <p:spTgt spid="21"/>
                                        </p:tgtEl>
                                      </p:cBhvr>
                                    </p:animEffect>
                                    <p:anim calcmode="lin" valueType="num">
                                      <p:cBhvr>
                                        <p:cTn id="29" dur="1000" fill="hold"/>
                                        <p:tgtEl>
                                          <p:spTgt spid="21"/>
                                        </p:tgtEl>
                                        <p:attrNameLst>
                                          <p:attrName>ppt_x</p:attrName>
                                        </p:attrNameLst>
                                      </p:cBhvr>
                                      <p:tavLst>
                                        <p:tav tm="0">
                                          <p:val>
                                            <p:strVal val="#ppt_x"/>
                                          </p:val>
                                        </p:tav>
                                        <p:tav tm="100000">
                                          <p:val>
                                            <p:strVal val="#ppt_x"/>
                                          </p:val>
                                        </p:tav>
                                      </p:tavLst>
                                    </p:anim>
                                    <p:anim calcmode="lin" valueType="num">
                                      <p:cBhvr>
                                        <p:cTn id="30" dur="1000" fill="hold"/>
                                        <p:tgtEl>
                                          <p:spTgt spid="21"/>
                                        </p:tgtEl>
                                        <p:attrNameLst>
                                          <p:attrName>ppt_y</p:attrName>
                                        </p:attrNameLst>
                                      </p:cBhvr>
                                      <p:tavLst>
                                        <p:tav tm="0">
                                          <p:val>
                                            <p:strVal val="#ppt_y+.1"/>
                                          </p:val>
                                        </p:tav>
                                        <p:tav tm="100000">
                                          <p:val>
                                            <p:strVal val="#ppt_y"/>
                                          </p:val>
                                        </p:tav>
                                      </p:tavLst>
                                    </p:anim>
                                  </p:childTnLst>
                                </p:cTn>
                              </p:par>
                            </p:childTnLst>
                          </p:cTn>
                        </p:par>
                      </p:childTnLst>
                    </p:cTn>
                  </p:par>
                  <p:par>
                    <p:cTn id="31" fill="hold">
                      <p:stCondLst>
                        <p:cond delay="indefinite"/>
                      </p:stCondLst>
                      <p:childTnLst>
                        <p:par>
                          <p:cTn id="32" fill="hold">
                            <p:stCondLst>
                              <p:cond delay="0"/>
                            </p:stCondLst>
                            <p:childTnLst>
                              <p:par>
                                <p:cTn id="33" presetID="42" presetClass="entr" presetSubtype="0" fill="hold" grpId="0" nodeType="clickEffect">
                                  <p:stCondLst>
                                    <p:cond delay="0"/>
                                  </p:stCondLst>
                                  <p:childTnLst>
                                    <p:set>
                                      <p:cBhvr>
                                        <p:cTn id="34" dur="1" fill="hold">
                                          <p:stCondLst>
                                            <p:cond delay="0"/>
                                          </p:stCondLst>
                                        </p:cTn>
                                        <p:tgtEl>
                                          <p:spTgt spid="11"/>
                                        </p:tgtEl>
                                        <p:attrNameLst>
                                          <p:attrName>style.visibility</p:attrName>
                                        </p:attrNameLst>
                                      </p:cBhvr>
                                      <p:to>
                                        <p:strVal val="visible"/>
                                      </p:to>
                                    </p:set>
                                    <p:animEffect transition="in" filter="fade">
                                      <p:cBhvr>
                                        <p:cTn id="35" dur="1000"/>
                                        <p:tgtEl>
                                          <p:spTgt spid="11"/>
                                        </p:tgtEl>
                                      </p:cBhvr>
                                    </p:animEffect>
                                    <p:anim calcmode="lin" valueType="num">
                                      <p:cBhvr>
                                        <p:cTn id="36" dur="1000" fill="hold"/>
                                        <p:tgtEl>
                                          <p:spTgt spid="11"/>
                                        </p:tgtEl>
                                        <p:attrNameLst>
                                          <p:attrName>ppt_x</p:attrName>
                                        </p:attrNameLst>
                                      </p:cBhvr>
                                      <p:tavLst>
                                        <p:tav tm="0">
                                          <p:val>
                                            <p:strVal val="#ppt_x"/>
                                          </p:val>
                                        </p:tav>
                                        <p:tav tm="100000">
                                          <p:val>
                                            <p:strVal val="#ppt_x"/>
                                          </p:val>
                                        </p:tav>
                                      </p:tavLst>
                                    </p:anim>
                                    <p:anim calcmode="lin" valueType="num">
                                      <p:cBhvr>
                                        <p:cTn id="37" dur="1000" fill="hold"/>
                                        <p:tgtEl>
                                          <p:spTgt spid="11"/>
                                        </p:tgtEl>
                                        <p:attrNameLst>
                                          <p:attrName>ppt_y</p:attrName>
                                        </p:attrNameLst>
                                      </p:cBhvr>
                                      <p:tavLst>
                                        <p:tav tm="0">
                                          <p:val>
                                            <p:strVal val="#ppt_y+.1"/>
                                          </p:val>
                                        </p:tav>
                                        <p:tav tm="100000">
                                          <p:val>
                                            <p:strVal val="#ppt_y"/>
                                          </p:val>
                                        </p:tav>
                                      </p:tavLst>
                                    </p:anim>
                                  </p:childTnLst>
                                </p:cTn>
                              </p:par>
                            </p:childTnLst>
                          </p:cTn>
                        </p:par>
                      </p:childTnLst>
                    </p:cTn>
                  </p:par>
                  <p:par>
                    <p:cTn id="38" fill="hold">
                      <p:stCondLst>
                        <p:cond delay="indefinite"/>
                      </p:stCondLst>
                      <p:childTnLst>
                        <p:par>
                          <p:cTn id="39" fill="hold">
                            <p:stCondLst>
                              <p:cond delay="0"/>
                            </p:stCondLst>
                            <p:childTnLst>
                              <p:par>
                                <p:cTn id="40" presetID="42" presetClass="entr" presetSubtype="0" fill="hold" grpId="0" nodeType="clickEffect">
                                  <p:stCondLst>
                                    <p:cond delay="0"/>
                                  </p:stCondLst>
                                  <p:childTnLst>
                                    <p:set>
                                      <p:cBhvr>
                                        <p:cTn id="41" dur="1" fill="hold">
                                          <p:stCondLst>
                                            <p:cond delay="0"/>
                                          </p:stCondLst>
                                        </p:cTn>
                                        <p:tgtEl>
                                          <p:spTgt spid="36"/>
                                        </p:tgtEl>
                                        <p:attrNameLst>
                                          <p:attrName>style.visibility</p:attrName>
                                        </p:attrNameLst>
                                      </p:cBhvr>
                                      <p:to>
                                        <p:strVal val="visible"/>
                                      </p:to>
                                    </p:set>
                                    <p:animEffect transition="in" filter="fade">
                                      <p:cBhvr>
                                        <p:cTn id="42" dur="1000"/>
                                        <p:tgtEl>
                                          <p:spTgt spid="36"/>
                                        </p:tgtEl>
                                      </p:cBhvr>
                                    </p:animEffect>
                                    <p:anim calcmode="lin" valueType="num">
                                      <p:cBhvr>
                                        <p:cTn id="43" dur="1000" fill="hold"/>
                                        <p:tgtEl>
                                          <p:spTgt spid="36"/>
                                        </p:tgtEl>
                                        <p:attrNameLst>
                                          <p:attrName>ppt_x</p:attrName>
                                        </p:attrNameLst>
                                      </p:cBhvr>
                                      <p:tavLst>
                                        <p:tav tm="0">
                                          <p:val>
                                            <p:strVal val="#ppt_x"/>
                                          </p:val>
                                        </p:tav>
                                        <p:tav tm="100000">
                                          <p:val>
                                            <p:strVal val="#ppt_x"/>
                                          </p:val>
                                        </p:tav>
                                      </p:tavLst>
                                    </p:anim>
                                    <p:anim calcmode="lin" valueType="num">
                                      <p:cBhvr>
                                        <p:cTn id="44" dur="1000" fill="hold"/>
                                        <p:tgtEl>
                                          <p:spTgt spid="36"/>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6" grpId="0" animBg="1"/>
      <p:bldP spid="11" grpId="0" animBg="1"/>
    </p:bldLst>
  </p:timing>
</p:sld>
</file>

<file path=ppt/slides/slide6.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5" name="Rectangle 4">
            <a:extLst>
              <a:ext uri="{FF2B5EF4-FFF2-40B4-BE49-F238E27FC236}">
                <a16:creationId xmlns:a16="http://schemas.microsoft.com/office/drawing/2014/main" id="{12101888-C27B-4303-A4CD-32B43CEEB391}"/>
              </a:ext>
            </a:extLst>
          </p:cNvPr>
          <p:cNvSpPr/>
          <p:nvPr/>
        </p:nvSpPr>
        <p:spPr>
          <a:xfrm>
            <a:off x="893751" y="2330964"/>
            <a:ext cx="10341294" cy="2123658"/>
          </a:xfrm>
          <a:prstGeom prst="rect">
            <a:avLst/>
          </a:prstGeom>
        </p:spPr>
        <p:txBody>
          <a:bodyPr wrap="none">
            <a:spAutoFit/>
          </a:bodyPr>
          <a:lstStyle/>
          <a:p>
            <a:pPr algn="ctr"/>
            <a:r>
              <a:rPr lang="fr-FR" sz="6600" dirty="0">
                <a:solidFill>
                  <a:srgbClr val="6089C5"/>
                </a:solidFill>
                <a:latin typeface="Arial Black" panose="020B0A04020102020204" pitchFamily="34" charset="0"/>
              </a:rPr>
              <a:t>Partie 2 </a:t>
            </a:r>
          </a:p>
          <a:p>
            <a:pPr algn="ctr"/>
            <a:r>
              <a:rPr lang="fr-FR" sz="6600" b="1" dirty="0">
                <a:solidFill>
                  <a:schemeClr val="tx1">
                    <a:lumMod val="75000"/>
                    <a:lumOff val="25000"/>
                  </a:schemeClr>
                </a:solidFill>
                <a:latin typeface="Yu Gothic UI Semibold" panose="020B0700000000000000" pitchFamily="34" charset="-128"/>
                <a:ea typeface="Yu Gothic UI Semibold" panose="020B0700000000000000" pitchFamily="34" charset="-128"/>
              </a:rPr>
              <a:t>Besoin d’Aide Alimentaire </a:t>
            </a:r>
          </a:p>
        </p:txBody>
      </p:sp>
    </p:spTree>
    <p:extLst>
      <p:ext uri="{BB962C8B-B14F-4D97-AF65-F5344CB8AC3E}">
        <p14:creationId xmlns:p14="http://schemas.microsoft.com/office/powerpoint/2010/main" val="1184700403"/>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5"/>
                                        </p:tgtEl>
                                        <p:attrNameLst>
                                          <p:attrName>style.visibility</p:attrName>
                                        </p:attrNameLst>
                                      </p:cBhvr>
                                      <p:to>
                                        <p:strVal val="visible"/>
                                      </p:to>
                                    </p:set>
                                    <p:animEffect transition="in" filter="fade">
                                      <p:cBhvr>
                                        <p:cTn id="7" dur="1000"/>
                                        <p:tgtEl>
                                          <p:spTgt spid="5"/>
                                        </p:tgtEl>
                                      </p:cBhvr>
                                    </p:animEffect>
                                    <p:anim calcmode="lin" valueType="num">
                                      <p:cBhvr>
                                        <p:cTn id="8" dur="1000" fill="hold"/>
                                        <p:tgtEl>
                                          <p:spTgt spid="5"/>
                                        </p:tgtEl>
                                        <p:attrNameLst>
                                          <p:attrName>ppt_x</p:attrName>
                                        </p:attrNameLst>
                                      </p:cBhvr>
                                      <p:tavLst>
                                        <p:tav tm="0">
                                          <p:val>
                                            <p:strVal val="#ppt_x"/>
                                          </p:val>
                                        </p:tav>
                                        <p:tav tm="100000">
                                          <p:val>
                                            <p:strVal val="#ppt_x"/>
                                          </p:val>
                                        </p:tav>
                                      </p:tavLst>
                                    </p:anim>
                                    <p:anim calcmode="lin" valueType="num">
                                      <p:cBhvr>
                                        <p:cTn id="9" dur="1000" fill="hold"/>
                                        <p:tgtEl>
                                          <p:spTgt spid="5"/>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5" grpId="0"/>
    </p:bldLst>
  </p:timing>
</p:sld>
</file>

<file path=ppt/slides/slide7.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3" name="Rectangle 72">
            <a:extLst>
              <a:ext uri="{FF2B5EF4-FFF2-40B4-BE49-F238E27FC236}">
                <a16:creationId xmlns:a16="http://schemas.microsoft.com/office/drawing/2014/main" id="{603EAAB4-7CB5-4B1C-82F0-B310393A1D0C}"/>
              </a:ext>
            </a:extLst>
          </p:cNvPr>
          <p:cNvSpPr/>
          <p:nvPr/>
        </p:nvSpPr>
        <p:spPr>
          <a:xfrm>
            <a:off x="434843" y="3543948"/>
            <a:ext cx="11340389" cy="3164761"/>
          </a:xfrm>
          <a:prstGeom prst="rect">
            <a:avLst/>
          </a:prstGeom>
          <a:solidFill>
            <a:srgbClr val="F6F7FC"/>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17" name="Rectangle 16">
            <a:extLst>
              <a:ext uri="{FF2B5EF4-FFF2-40B4-BE49-F238E27FC236}">
                <a16:creationId xmlns:a16="http://schemas.microsoft.com/office/drawing/2014/main" id="{7882E1A5-FC4B-4DAA-A17A-A6EE46320750}"/>
              </a:ext>
            </a:extLst>
          </p:cNvPr>
          <p:cNvSpPr/>
          <p:nvPr/>
        </p:nvSpPr>
        <p:spPr>
          <a:xfrm>
            <a:off x="434843" y="130417"/>
            <a:ext cx="11340390" cy="3274983"/>
          </a:xfrm>
          <a:prstGeom prst="rect">
            <a:avLst/>
          </a:prstGeom>
          <a:solidFill>
            <a:srgbClr val="F6F7FC"/>
          </a:solidFill>
          <a:ln>
            <a:solidFill>
              <a:schemeClr val="bg2">
                <a:lumMod val="25000"/>
              </a:schemeClr>
            </a:solidFill>
          </a:ln>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sp>
        <p:nvSpPr>
          <p:cNvPr id="96" name="Forme libre 189">
            <a:extLst>
              <a:ext uri="{FF2B5EF4-FFF2-40B4-BE49-F238E27FC236}">
                <a16:creationId xmlns:a16="http://schemas.microsoft.com/office/drawing/2014/main" id="{1EB72472-758A-49D5-B313-1FE686D2EBCF}"/>
              </a:ext>
            </a:extLst>
          </p:cNvPr>
          <p:cNvSpPr>
            <a:spLocks noEditPoints="1"/>
          </p:cNvSpPr>
          <p:nvPr/>
        </p:nvSpPr>
        <p:spPr bwMode="auto">
          <a:xfrm>
            <a:off x="2794153" y="2670816"/>
            <a:ext cx="45719" cy="45719"/>
          </a:xfrm>
          <a:custGeom>
            <a:avLst/>
            <a:gdLst>
              <a:gd name="T0" fmla="*/ 360 w 720"/>
              <a:gd name="T1" fmla="*/ 0 h 720"/>
              <a:gd name="T2" fmla="*/ 0 w 720"/>
              <a:gd name="T3" fmla="*/ 360 h 720"/>
              <a:gd name="T4" fmla="*/ 360 w 720"/>
              <a:gd name="T5" fmla="*/ 720 h 720"/>
              <a:gd name="T6" fmla="*/ 720 w 720"/>
              <a:gd name="T7" fmla="*/ 360 h 720"/>
              <a:gd name="T8" fmla="*/ 360 w 720"/>
              <a:gd name="T9" fmla="*/ 0 h 720"/>
              <a:gd name="T10" fmla="*/ 360 w 720"/>
              <a:gd name="T11" fmla="*/ 601 h 720"/>
              <a:gd name="T12" fmla="*/ 119 w 720"/>
              <a:gd name="T13" fmla="*/ 360 h 720"/>
              <a:gd name="T14" fmla="*/ 360 w 720"/>
              <a:gd name="T15" fmla="*/ 119 h 720"/>
              <a:gd name="T16" fmla="*/ 600 w 720"/>
              <a:gd name="T17" fmla="*/ 360 h 720"/>
              <a:gd name="T18" fmla="*/ 360 w 720"/>
              <a:gd name="T19" fmla="*/ 601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0" h="720">
                <a:moveTo>
                  <a:pt x="360" y="0"/>
                </a:moveTo>
                <a:cubicBezTo>
                  <a:pt x="161" y="0"/>
                  <a:pt x="0" y="161"/>
                  <a:pt x="0" y="360"/>
                </a:cubicBezTo>
                <a:cubicBezTo>
                  <a:pt x="0" y="557"/>
                  <a:pt x="159" y="720"/>
                  <a:pt x="360" y="720"/>
                </a:cubicBezTo>
                <a:cubicBezTo>
                  <a:pt x="564" y="720"/>
                  <a:pt x="720" y="555"/>
                  <a:pt x="720" y="360"/>
                </a:cubicBezTo>
                <a:cubicBezTo>
                  <a:pt x="720" y="161"/>
                  <a:pt x="559" y="0"/>
                  <a:pt x="360" y="0"/>
                </a:cubicBezTo>
                <a:close/>
                <a:moveTo>
                  <a:pt x="360" y="601"/>
                </a:moveTo>
                <a:cubicBezTo>
                  <a:pt x="227" y="601"/>
                  <a:pt x="119" y="493"/>
                  <a:pt x="119" y="360"/>
                </a:cubicBezTo>
                <a:cubicBezTo>
                  <a:pt x="119" y="228"/>
                  <a:pt x="228" y="119"/>
                  <a:pt x="360" y="119"/>
                </a:cubicBezTo>
                <a:cubicBezTo>
                  <a:pt x="492" y="119"/>
                  <a:pt x="600" y="228"/>
                  <a:pt x="600" y="360"/>
                </a:cubicBezTo>
                <a:cubicBezTo>
                  <a:pt x="600" y="491"/>
                  <a:pt x="495" y="601"/>
                  <a:pt x="360" y="601"/>
                </a:cubicBezTo>
                <a:close/>
              </a:path>
            </a:pathLst>
          </a:custGeom>
          <a:solidFill>
            <a:schemeClr val="bg1"/>
          </a:solidFill>
          <a:ln>
            <a:noFill/>
          </a:ln>
        </p:spPr>
        <p:txBody>
          <a:bodyPr vert="horz" wrap="square" lIns="91440" tIns="45720" rIns="91440" bIns="45720" numCol="1" rtlCol="0" anchor="t" anchorCtr="0" compatLnSpc="1">
            <a:prstTxWarp prst="textNoShape">
              <a:avLst/>
            </a:prstTxWarp>
          </a:bodyPr>
          <a:lstStyle/>
          <a:p>
            <a:pPr rtl="0"/>
            <a:endParaRPr lang="fr-FR" dirty="0"/>
          </a:p>
        </p:txBody>
      </p:sp>
      <p:sp>
        <p:nvSpPr>
          <p:cNvPr id="98" name="Forme libre 189">
            <a:extLst>
              <a:ext uri="{FF2B5EF4-FFF2-40B4-BE49-F238E27FC236}">
                <a16:creationId xmlns:a16="http://schemas.microsoft.com/office/drawing/2014/main" id="{C8BDFD14-8FB1-45C5-9FDA-72C6DBB3D1B3}"/>
              </a:ext>
            </a:extLst>
          </p:cNvPr>
          <p:cNvSpPr>
            <a:spLocks noEditPoints="1"/>
          </p:cNvSpPr>
          <p:nvPr/>
        </p:nvSpPr>
        <p:spPr bwMode="auto">
          <a:xfrm>
            <a:off x="3232695" y="897986"/>
            <a:ext cx="45719" cy="45719"/>
          </a:xfrm>
          <a:custGeom>
            <a:avLst/>
            <a:gdLst>
              <a:gd name="T0" fmla="*/ 360 w 720"/>
              <a:gd name="T1" fmla="*/ 0 h 720"/>
              <a:gd name="T2" fmla="*/ 0 w 720"/>
              <a:gd name="T3" fmla="*/ 360 h 720"/>
              <a:gd name="T4" fmla="*/ 360 w 720"/>
              <a:gd name="T5" fmla="*/ 720 h 720"/>
              <a:gd name="T6" fmla="*/ 720 w 720"/>
              <a:gd name="T7" fmla="*/ 360 h 720"/>
              <a:gd name="T8" fmla="*/ 360 w 720"/>
              <a:gd name="T9" fmla="*/ 0 h 720"/>
              <a:gd name="T10" fmla="*/ 360 w 720"/>
              <a:gd name="T11" fmla="*/ 601 h 720"/>
              <a:gd name="T12" fmla="*/ 119 w 720"/>
              <a:gd name="T13" fmla="*/ 360 h 720"/>
              <a:gd name="T14" fmla="*/ 360 w 720"/>
              <a:gd name="T15" fmla="*/ 119 h 720"/>
              <a:gd name="T16" fmla="*/ 600 w 720"/>
              <a:gd name="T17" fmla="*/ 360 h 720"/>
              <a:gd name="T18" fmla="*/ 360 w 720"/>
              <a:gd name="T19" fmla="*/ 601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0" h="720">
                <a:moveTo>
                  <a:pt x="360" y="0"/>
                </a:moveTo>
                <a:cubicBezTo>
                  <a:pt x="161" y="0"/>
                  <a:pt x="0" y="161"/>
                  <a:pt x="0" y="360"/>
                </a:cubicBezTo>
                <a:cubicBezTo>
                  <a:pt x="0" y="557"/>
                  <a:pt x="159" y="720"/>
                  <a:pt x="360" y="720"/>
                </a:cubicBezTo>
                <a:cubicBezTo>
                  <a:pt x="564" y="720"/>
                  <a:pt x="720" y="555"/>
                  <a:pt x="720" y="360"/>
                </a:cubicBezTo>
                <a:cubicBezTo>
                  <a:pt x="720" y="161"/>
                  <a:pt x="559" y="0"/>
                  <a:pt x="360" y="0"/>
                </a:cubicBezTo>
                <a:close/>
                <a:moveTo>
                  <a:pt x="360" y="601"/>
                </a:moveTo>
                <a:cubicBezTo>
                  <a:pt x="227" y="601"/>
                  <a:pt x="119" y="493"/>
                  <a:pt x="119" y="360"/>
                </a:cubicBezTo>
                <a:cubicBezTo>
                  <a:pt x="119" y="228"/>
                  <a:pt x="228" y="119"/>
                  <a:pt x="360" y="119"/>
                </a:cubicBezTo>
                <a:cubicBezTo>
                  <a:pt x="492" y="119"/>
                  <a:pt x="600" y="228"/>
                  <a:pt x="600" y="360"/>
                </a:cubicBezTo>
                <a:cubicBezTo>
                  <a:pt x="600" y="491"/>
                  <a:pt x="495" y="601"/>
                  <a:pt x="360" y="601"/>
                </a:cubicBezTo>
                <a:close/>
              </a:path>
            </a:pathLst>
          </a:custGeom>
          <a:solidFill>
            <a:schemeClr val="bg1"/>
          </a:solidFill>
          <a:ln>
            <a:noFill/>
          </a:ln>
        </p:spPr>
        <p:txBody>
          <a:bodyPr vert="horz" wrap="square" lIns="91440" tIns="45720" rIns="91440" bIns="45720" numCol="1" rtlCol="0" anchor="t" anchorCtr="0" compatLnSpc="1">
            <a:prstTxWarp prst="textNoShape">
              <a:avLst/>
            </a:prstTxWarp>
          </a:bodyPr>
          <a:lstStyle/>
          <a:p>
            <a:pPr rtl="0"/>
            <a:endParaRPr lang="fr-FR" dirty="0"/>
          </a:p>
        </p:txBody>
      </p:sp>
      <p:grpSp>
        <p:nvGrpSpPr>
          <p:cNvPr id="2" name="Groupe 1">
            <a:extLst>
              <a:ext uri="{FF2B5EF4-FFF2-40B4-BE49-F238E27FC236}">
                <a16:creationId xmlns:a16="http://schemas.microsoft.com/office/drawing/2014/main" id="{19B44A7B-1C70-4CF4-821B-FD67FF71B828}"/>
              </a:ext>
            </a:extLst>
          </p:cNvPr>
          <p:cNvGrpSpPr/>
          <p:nvPr/>
        </p:nvGrpSpPr>
        <p:grpSpPr>
          <a:xfrm>
            <a:off x="434257" y="689488"/>
            <a:ext cx="4663330" cy="2700000"/>
            <a:chOff x="103026" y="25626"/>
            <a:chExt cx="4855809" cy="4104867"/>
          </a:xfrm>
        </p:grpSpPr>
        <p:grpSp>
          <p:nvGrpSpPr>
            <p:cNvPr id="43" name="Groupe 42">
              <a:extLst>
                <a:ext uri="{FF2B5EF4-FFF2-40B4-BE49-F238E27FC236}">
                  <a16:creationId xmlns:a16="http://schemas.microsoft.com/office/drawing/2014/main" id="{158E2221-89D1-4F15-9D63-24604C39BD03}"/>
                </a:ext>
              </a:extLst>
            </p:cNvPr>
            <p:cNvGrpSpPr/>
            <p:nvPr/>
          </p:nvGrpSpPr>
          <p:grpSpPr>
            <a:xfrm>
              <a:off x="103026" y="25626"/>
              <a:ext cx="4855809" cy="4104867"/>
              <a:chOff x="440527" y="583026"/>
              <a:chExt cx="5647723" cy="5007089"/>
            </a:xfrm>
          </p:grpSpPr>
          <mc:AlternateContent xmlns:mc="http://schemas.openxmlformats.org/markup-compatibility/2006" xmlns:cx4="http://schemas.microsoft.com/office/drawing/2016/5/10/chartex">
            <mc:Choice Requires="cx4">
              <p:graphicFrame>
                <p:nvGraphicFramePr>
                  <p:cNvPr id="3" name="Graphique 2">
                    <a:extLst>
                      <a:ext uri="{FF2B5EF4-FFF2-40B4-BE49-F238E27FC236}">
                        <a16:creationId xmlns:a16="http://schemas.microsoft.com/office/drawing/2014/main" id="{1B58C22B-FC1D-4D32-8399-0BC721A724F8}"/>
                      </a:ext>
                    </a:extLst>
                  </p:cNvPr>
                  <p:cNvGraphicFramePr/>
                  <p:nvPr>
                    <p:extLst>
                      <p:ext uri="{D42A27DB-BD31-4B8C-83A1-F6EECF244321}">
                        <p14:modId xmlns:p14="http://schemas.microsoft.com/office/powerpoint/2010/main" val="1800499828"/>
                      </p:ext>
                    </p:extLst>
                  </p:nvPr>
                </p:nvGraphicFramePr>
                <p:xfrm>
                  <a:off x="440527" y="583026"/>
                  <a:ext cx="5493514" cy="5007089"/>
                </p:xfrm>
                <a:graphic>
                  <a:graphicData uri="http://schemas.microsoft.com/office/drawing/2014/chartex">
                    <cx:chart xmlns:cx="http://schemas.microsoft.com/office/drawing/2014/chartex" xmlns:r="http://schemas.openxmlformats.org/officeDocument/2006/relationships" r:id="rId2"/>
                  </a:graphicData>
                </a:graphic>
              </p:graphicFrame>
            </mc:Choice>
            <mc:Fallback xmlns="">
              <p:pic>
                <p:nvPicPr>
                  <p:cNvPr id="3" name="Graphique 2">
                    <a:extLst>
                      <a:ext uri="{FF2B5EF4-FFF2-40B4-BE49-F238E27FC236}">
                        <a16:creationId xmlns:a16="http://schemas.microsoft.com/office/drawing/2014/main" id="{1B58C22B-FC1D-4D32-8399-0BC721A724F8}"/>
                      </a:ext>
                    </a:extLst>
                  </p:cNvPr>
                  <p:cNvPicPr>
                    <a:picLocks noGrp="1" noRot="1" noChangeAspect="1" noMove="1" noResize="1" noEditPoints="1" noAdjustHandles="1" noChangeArrowheads="1" noChangeShapeType="1"/>
                  </p:cNvPicPr>
                  <p:nvPr/>
                </p:nvPicPr>
                <p:blipFill>
                  <a:blip r:embed="rId3"/>
                  <a:stretch>
                    <a:fillRect/>
                  </a:stretch>
                </p:blipFill>
                <p:spPr>
                  <a:xfrm>
                    <a:off x="434257" y="689488"/>
                    <a:ext cx="4535999" cy="2700000"/>
                  </a:xfrm>
                  <a:prstGeom prst="rect">
                    <a:avLst/>
                  </a:prstGeom>
                </p:spPr>
              </p:pic>
            </mc:Fallback>
          </mc:AlternateContent>
          <p:grpSp>
            <p:nvGrpSpPr>
              <p:cNvPr id="23" name="Groupe 22">
                <a:extLst>
                  <a:ext uri="{FF2B5EF4-FFF2-40B4-BE49-F238E27FC236}">
                    <a16:creationId xmlns:a16="http://schemas.microsoft.com/office/drawing/2014/main" id="{87EAB16A-21BE-4196-A75E-06D3AFA75B01}"/>
                  </a:ext>
                </a:extLst>
              </p:cNvPr>
              <p:cNvGrpSpPr/>
              <p:nvPr/>
            </p:nvGrpSpPr>
            <p:grpSpPr>
              <a:xfrm>
                <a:off x="943714" y="3895488"/>
                <a:ext cx="1482614" cy="846629"/>
                <a:chOff x="986544" y="3895488"/>
                <a:chExt cx="1377514" cy="846629"/>
              </a:xfrm>
            </p:grpSpPr>
            <p:cxnSp>
              <p:nvCxnSpPr>
                <p:cNvPr id="4" name="Connecteur en angle 3">
                  <a:extLst>
                    <a:ext uri="{FF2B5EF4-FFF2-40B4-BE49-F238E27FC236}">
                      <a16:creationId xmlns:a16="http://schemas.microsoft.com/office/drawing/2014/main" id="{AEDE5042-5168-4B0C-B5F8-30702CF8BC61}"/>
                    </a:ext>
                    <a:ext uri="{C183D7F6-B498-43B3-948B-1728B52AA6E4}">
                      <adec:decorative xmlns:adec="http://schemas.microsoft.com/office/drawing/2017/decorative" val="1"/>
                    </a:ext>
                  </a:extLst>
                </p:cNvPr>
                <p:cNvCxnSpPr>
                  <a:cxnSpLocks/>
                </p:cNvCxnSpPr>
                <p:nvPr/>
              </p:nvCxnSpPr>
              <p:spPr>
                <a:xfrm>
                  <a:off x="1224775" y="4152421"/>
                  <a:ext cx="1139283" cy="589696"/>
                </a:xfrm>
                <a:prstGeom prst="bentConnector3">
                  <a:avLst>
                    <a:gd name="adj1" fmla="val 50000"/>
                  </a:avLst>
                </a:prstGeom>
                <a:ln>
                  <a:solidFill>
                    <a:srgbClr val="30353F"/>
                  </a:solidFill>
                </a:ln>
              </p:spPr>
              <p:style>
                <a:lnRef idx="1">
                  <a:schemeClr val="accent1"/>
                </a:lnRef>
                <a:fillRef idx="0">
                  <a:schemeClr val="accent1"/>
                </a:fillRef>
                <a:effectRef idx="0">
                  <a:schemeClr val="accent1"/>
                </a:effectRef>
                <a:fontRef idx="minor">
                  <a:schemeClr val="tx1"/>
                </a:fontRef>
              </p:style>
            </p:cxnSp>
            <p:grpSp>
              <p:nvGrpSpPr>
                <p:cNvPr id="7" name="Groupe 6">
                  <a:extLst>
                    <a:ext uri="{FF2B5EF4-FFF2-40B4-BE49-F238E27FC236}">
                      <a16:creationId xmlns:a16="http://schemas.microsoft.com/office/drawing/2014/main" id="{3C9A79D0-C322-4C12-97B9-98456073B598}"/>
                    </a:ext>
                    <a:ext uri="{C183D7F6-B498-43B3-948B-1728B52AA6E4}">
                      <adec:decorative xmlns:adec="http://schemas.microsoft.com/office/drawing/2017/decorative" val="1"/>
                    </a:ext>
                  </a:extLst>
                </p:cNvPr>
                <p:cNvGrpSpPr/>
                <p:nvPr/>
              </p:nvGrpSpPr>
              <p:grpSpPr>
                <a:xfrm>
                  <a:off x="986544" y="3895488"/>
                  <a:ext cx="246974" cy="372798"/>
                  <a:chOff x="6568249" y="4068110"/>
                  <a:chExt cx="524246" cy="700216"/>
                </a:xfrm>
              </p:grpSpPr>
              <p:sp>
                <p:nvSpPr>
                  <p:cNvPr id="8" name="Ovale 219">
                    <a:extLst>
                      <a:ext uri="{FF2B5EF4-FFF2-40B4-BE49-F238E27FC236}">
                        <a16:creationId xmlns:a16="http://schemas.microsoft.com/office/drawing/2014/main" id="{5D2C36D4-9716-4AF2-88A1-5409EC809379}"/>
                      </a:ext>
                    </a:extLst>
                  </p:cNvPr>
                  <p:cNvSpPr/>
                  <p:nvPr/>
                </p:nvSpPr>
                <p:spPr>
                  <a:xfrm>
                    <a:off x="6568249" y="4068110"/>
                    <a:ext cx="524246" cy="700216"/>
                  </a:xfrm>
                  <a:prstGeom prst="ellipse">
                    <a:avLst/>
                  </a:prstGeom>
                  <a:solidFill>
                    <a:srgbClr val="C00000"/>
                  </a:solidFill>
                  <a:ln w="254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dirty="0"/>
                  </a:p>
                </p:txBody>
              </p:sp>
              <p:grpSp>
                <p:nvGrpSpPr>
                  <p:cNvPr id="9" name="Groupe 8">
                    <a:extLst>
                      <a:ext uri="{FF2B5EF4-FFF2-40B4-BE49-F238E27FC236}">
                        <a16:creationId xmlns:a16="http://schemas.microsoft.com/office/drawing/2014/main" id="{C34C0C90-0D63-45E7-ADA4-D7CD8E8BA98B}"/>
                      </a:ext>
                    </a:extLst>
                  </p:cNvPr>
                  <p:cNvGrpSpPr/>
                  <p:nvPr/>
                </p:nvGrpSpPr>
                <p:grpSpPr>
                  <a:xfrm>
                    <a:off x="6764352" y="4410488"/>
                    <a:ext cx="156601" cy="215995"/>
                    <a:chOff x="6673850" y="4457700"/>
                    <a:chExt cx="603250" cy="857250"/>
                  </a:xfrm>
                </p:grpSpPr>
                <p:sp>
                  <p:nvSpPr>
                    <p:cNvPr id="10" name="Forme libre 188">
                      <a:extLst>
                        <a:ext uri="{FF2B5EF4-FFF2-40B4-BE49-F238E27FC236}">
                          <a16:creationId xmlns:a16="http://schemas.microsoft.com/office/drawing/2014/main" id="{72A3B0C1-F9A2-4A4B-8B74-DBB590AF7174}"/>
                        </a:ext>
                      </a:extLst>
                    </p:cNvPr>
                    <p:cNvSpPr>
                      <a:spLocks noEditPoints="1"/>
                    </p:cNvSpPr>
                    <p:nvPr/>
                  </p:nvSpPr>
                  <p:spPr bwMode="auto">
                    <a:xfrm>
                      <a:off x="6673850" y="4457700"/>
                      <a:ext cx="603250" cy="857250"/>
                    </a:xfrm>
                    <a:custGeom>
                      <a:avLst/>
                      <a:gdLst>
                        <a:gd name="T0" fmla="*/ 720 w 1440"/>
                        <a:gd name="T1" fmla="*/ 0 h 2048"/>
                        <a:gd name="T2" fmla="*/ 0 w 1440"/>
                        <a:gd name="T3" fmla="*/ 720 h 2048"/>
                        <a:gd name="T4" fmla="*/ 107 w 1440"/>
                        <a:gd name="T5" fmla="*/ 1099 h 2048"/>
                        <a:gd name="T6" fmla="*/ 679 w 1440"/>
                        <a:gd name="T7" fmla="*/ 2020 h 2048"/>
                        <a:gd name="T8" fmla="*/ 730 w 1440"/>
                        <a:gd name="T9" fmla="*/ 2048 h 2048"/>
                        <a:gd name="T10" fmla="*/ 730 w 1440"/>
                        <a:gd name="T11" fmla="*/ 2048 h 2048"/>
                        <a:gd name="T12" fmla="*/ 781 w 1440"/>
                        <a:gd name="T13" fmla="*/ 2019 h 2048"/>
                        <a:gd name="T14" fmla="*/ 1338 w 1440"/>
                        <a:gd name="T15" fmla="*/ 1089 h 2048"/>
                        <a:gd name="T16" fmla="*/ 1440 w 1440"/>
                        <a:gd name="T17" fmla="*/ 720 h 2048"/>
                        <a:gd name="T18" fmla="*/ 720 w 1440"/>
                        <a:gd name="T19" fmla="*/ 0 h 2048"/>
                        <a:gd name="T20" fmla="*/ 1235 w 1440"/>
                        <a:gd name="T21" fmla="*/ 1027 h 2048"/>
                        <a:gd name="T22" fmla="*/ 729 w 1440"/>
                        <a:gd name="T23" fmla="*/ 1873 h 2048"/>
                        <a:gd name="T24" fmla="*/ 209 w 1440"/>
                        <a:gd name="T25" fmla="*/ 1035 h 2048"/>
                        <a:gd name="T26" fmla="*/ 119 w 1440"/>
                        <a:gd name="T27" fmla="*/ 720 h 2048"/>
                        <a:gd name="T28" fmla="*/ 720 w 1440"/>
                        <a:gd name="T29" fmla="*/ 119 h 2048"/>
                        <a:gd name="T30" fmla="*/ 1320 w 1440"/>
                        <a:gd name="T31" fmla="*/ 720 h 2048"/>
                        <a:gd name="T32" fmla="*/ 1235 w 1440"/>
                        <a:gd name="T33" fmla="*/ 1027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0" h="2048">
                          <a:moveTo>
                            <a:pt x="720" y="0"/>
                          </a:moveTo>
                          <a:cubicBezTo>
                            <a:pt x="323" y="0"/>
                            <a:pt x="0" y="323"/>
                            <a:pt x="0" y="720"/>
                          </a:cubicBezTo>
                          <a:cubicBezTo>
                            <a:pt x="0" y="854"/>
                            <a:pt x="37" y="985"/>
                            <a:pt x="107" y="1099"/>
                          </a:cubicBezTo>
                          <a:cubicBezTo>
                            <a:pt x="679" y="2020"/>
                            <a:pt x="679" y="2020"/>
                            <a:pt x="679" y="2020"/>
                          </a:cubicBezTo>
                          <a:cubicBezTo>
                            <a:pt x="690" y="2037"/>
                            <a:pt x="709" y="2048"/>
                            <a:pt x="730" y="2048"/>
                          </a:cubicBezTo>
                          <a:cubicBezTo>
                            <a:pt x="730" y="2048"/>
                            <a:pt x="730" y="2048"/>
                            <a:pt x="730" y="2048"/>
                          </a:cubicBezTo>
                          <a:cubicBezTo>
                            <a:pt x="751" y="2048"/>
                            <a:pt x="771" y="2037"/>
                            <a:pt x="781" y="2019"/>
                          </a:cubicBezTo>
                          <a:cubicBezTo>
                            <a:pt x="1338" y="1089"/>
                            <a:pt x="1338" y="1089"/>
                            <a:pt x="1338" y="1089"/>
                          </a:cubicBezTo>
                          <a:cubicBezTo>
                            <a:pt x="1405" y="978"/>
                            <a:pt x="1440" y="850"/>
                            <a:pt x="1440" y="720"/>
                          </a:cubicBezTo>
                          <a:cubicBezTo>
                            <a:pt x="1440" y="323"/>
                            <a:pt x="1117" y="0"/>
                            <a:pt x="720" y="0"/>
                          </a:cubicBezTo>
                          <a:close/>
                          <a:moveTo>
                            <a:pt x="1235" y="1027"/>
                          </a:moveTo>
                          <a:cubicBezTo>
                            <a:pt x="729" y="1873"/>
                            <a:pt x="729" y="1873"/>
                            <a:pt x="729" y="1873"/>
                          </a:cubicBezTo>
                          <a:cubicBezTo>
                            <a:pt x="209" y="1035"/>
                            <a:pt x="209" y="1035"/>
                            <a:pt x="209" y="1035"/>
                          </a:cubicBezTo>
                          <a:cubicBezTo>
                            <a:pt x="151" y="941"/>
                            <a:pt x="119" y="832"/>
                            <a:pt x="119" y="720"/>
                          </a:cubicBezTo>
                          <a:cubicBezTo>
                            <a:pt x="119" y="389"/>
                            <a:pt x="389" y="119"/>
                            <a:pt x="720" y="119"/>
                          </a:cubicBezTo>
                          <a:cubicBezTo>
                            <a:pt x="1051" y="119"/>
                            <a:pt x="1320" y="389"/>
                            <a:pt x="1320" y="720"/>
                          </a:cubicBezTo>
                          <a:cubicBezTo>
                            <a:pt x="1320" y="828"/>
                            <a:pt x="1291" y="935"/>
                            <a:pt x="1235" y="1027"/>
                          </a:cubicBezTo>
                          <a:close/>
                        </a:path>
                      </a:pathLst>
                    </a:custGeom>
                    <a:solidFill>
                      <a:schemeClr val="bg1"/>
                    </a:solidFill>
                    <a:ln>
                      <a:noFill/>
                    </a:ln>
                  </p:spPr>
                  <p:txBody>
                    <a:bodyPr vert="horz" wrap="square" lIns="91440" tIns="45720" rIns="91440" bIns="45720" numCol="1" rtlCol="0" anchor="t" anchorCtr="0" compatLnSpc="1">
                      <a:prstTxWarp prst="textNoShape">
                        <a:avLst/>
                      </a:prstTxWarp>
                    </a:bodyPr>
                    <a:lstStyle/>
                    <a:p>
                      <a:pPr rtl="0"/>
                      <a:endParaRPr lang="fr-FR" dirty="0"/>
                    </a:p>
                  </p:txBody>
                </p:sp>
                <p:sp>
                  <p:nvSpPr>
                    <p:cNvPr id="11" name="Forme libre 189">
                      <a:extLst>
                        <a:ext uri="{FF2B5EF4-FFF2-40B4-BE49-F238E27FC236}">
                          <a16:creationId xmlns:a16="http://schemas.microsoft.com/office/drawing/2014/main" id="{CD783DA7-FF95-4C8E-8038-1CF54B35545B}"/>
                        </a:ext>
                      </a:extLst>
                    </p:cNvPr>
                    <p:cNvSpPr>
                      <a:spLocks noEditPoints="1"/>
                    </p:cNvSpPr>
                    <p:nvPr/>
                  </p:nvSpPr>
                  <p:spPr bwMode="auto">
                    <a:xfrm>
                      <a:off x="6824666" y="4608514"/>
                      <a:ext cx="301625" cy="301628"/>
                    </a:xfrm>
                    <a:custGeom>
                      <a:avLst/>
                      <a:gdLst>
                        <a:gd name="T0" fmla="*/ 360 w 720"/>
                        <a:gd name="T1" fmla="*/ 0 h 720"/>
                        <a:gd name="T2" fmla="*/ 0 w 720"/>
                        <a:gd name="T3" fmla="*/ 360 h 720"/>
                        <a:gd name="T4" fmla="*/ 360 w 720"/>
                        <a:gd name="T5" fmla="*/ 720 h 720"/>
                        <a:gd name="T6" fmla="*/ 720 w 720"/>
                        <a:gd name="T7" fmla="*/ 360 h 720"/>
                        <a:gd name="T8" fmla="*/ 360 w 720"/>
                        <a:gd name="T9" fmla="*/ 0 h 720"/>
                        <a:gd name="T10" fmla="*/ 360 w 720"/>
                        <a:gd name="T11" fmla="*/ 601 h 720"/>
                        <a:gd name="T12" fmla="*/ 119 w 720"/>
                        <a:gd name="T13" fmla="*/ 360 h 720"/>
                        <a:gd name="T14" fmla="*/ 360 w 720"/>
                        <a:gd name="T15" fmla="*/ 119 h 720"/>
                        <a:gd name="T16" fmla="*/ 600 w 720"/>
                        <a:gd name="T17" fmla="*/ 360 h 720"/>
                        <a:gd name="T18" fmla="*/ 360 w 720"/>
                        <a:gd name="T19" fmla="*/ 601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0" h="720">
                          <a:moveTo>
                            <a:pt x="360" y="0"/>
                          </a:moveTo>
                          <a:cubicBezTo>
                            <a:pt x="161" y="0"/>
                            <a:pt x="0" y="161"/>
                            <a:pt x="0" y="360"/>
                          </a:cubicBezTo>
                          <a:cubicBezTo>
                            <a:pt x="0" y="557"/>
                            <a:pt x="159" y="720"/>
                            <a:pt x="360" y="720"/>
                          </a:cubicBezTo>
                          <a:cubicBezTo>
                            <a:pt x="564" y="720"/>
                            <a:pt x="720" y="555"/>
                            <a:pt x="720" y="360"/>
                          </a:cubicBezTo>
                          <a:cubicBezTo>
                            <a:pt x="720" y="161"/>
                            <a:pt x="559" y="0"/>
                            <a:pt x="360" y="0"/>
                          </a:cubicBezTo>
                          <a:close/>
                          <a:moveTo>
                            <a:pt x="360" y="601"/>
                          </a:moveTo>
                          <a:cubicBezTo>
                            <a:pt x="227" y="601"/>
                            <a:pt x="119" y="493"/>
                            <a:pt x="119" y="360"/>
                          </a:cubicBezTo>
                          <a:cubicBezTo>
                            <a:pt x="119" y="228"/>
                            <a:pt x="228" y="119"/>
                            <a:pt x="360" y="119"/>
                          </a:cubicBezTo>
                          <a:cubicBezTo>
                            <a:pt x="492" y="119"/>
                            <a:pt x="600" y="228"/>
                            <a:pt x="600" y="360"/>
                          </a:cubicBezTo>
                          <a:cubicBezTo>
                            <a:pt x="600" y="491"/>
                            <a:pt x="495" y="601"/>
                            <a:pt x="360" y="601"/>
                          </a:cubicBezTo>
                          <a:close/>
                        </a:path>
                      </a:pathLst>
                    </a:custGeom>
                    <a:solidFill>
                      <a:schemeClr val="bg1"/>
                    </a:solidFill>
                    <a:ln>
                      <a:noFill/>
                    </a:ln>
                  </p:spPr>
                  <p:txBody>
                    <a:bodyPr vert="horz" wrap="square" lIns="91440" tIns="45720" rIns="91440" bIns="45720" numCol="1" rtlCol="0" anchor="t" anchorCtr="0" compatLnSpc="1">
                      <a:prstTxWarp prst="textNoShape">
                        <a:avLst/>
                      </a:prstTxWarp>
                    </a:bodyPr>
                    <a:lstStyle/>
                    <a:p>
                      <a:pPr rtl="0"/>
                      <a:endParaRPr lang="fr-FR" dirty="0"/>
                    </a:p>
                  </p:txBody>
                </p:sp>
              </p:grpSp>
            </p:grpSp>
          </p:grpSp>
          <p:sp>
            <p:nvSpPr>
              <p:cNvPr id="12" name="ZoneTexte 11">
                <a:extLst>
                  <a:ext uri="{FF2B5EF4-FFF2-40B4-BE49-F238E27FC236}">
                    <a16:creationId xmlns:a16="http://schemas.microsoft.com/office/drawing/2014/main" id="{C45A8746-F61C-4538-B424-12AFAB2107C6}"/>
                  </a:ext>
                </a:extLst>
              </p:cNvPr>
              <p:cNvSpPr txBox="1"/>
              <p:nvPr/>
            </p:nvSpPr>
            <p:spPr>
              <a:xfrm>
                <a:off x="440527" y="4258930"/>
                <a:ext cx="1138290" cy="627841"/>
              </a:xfrm>
              <a:prstGeom prst="rect">
                <a:avLst/>
              </a:prstGeom>
              <a:noFill/>
            </p:spPr>
            <p:txBody>
              <a:bodyPr wrap="square" rtlCol="0">
                <a:spAutoFit/>
              </a:bodyPr>
              <a:lstStyle/>
              <a:p>
                <a:pPr algn="ctr"/>
                <a:r>
                  <a:rPr lang="fr-FR" sz="800" b="1" dirty="0"/>
                  <a:t>Haïti</a:t>
                </a:r>
              </a:p>
              <a:p>
                <a:pPr algn="ctr"/>
                <a:r>
                  <a:rPr lang="fr-FR" sz="800" b="1" dirty="0"/>
                  <a:t>48,26%</a:t>
                </a:r>
              </a:p>
            </p:txBody>
          </p:sp>
          <p:sp>
            <p:nvSpPr>
              <p:cNvPr id="13" name="Rectangle 12">
                <a:extLst>
                  <a:ext uri="{FF2B5EF4-FFF2-40B4-BE49-F238E27FC236}">
                    <a16:creationId xmlns:a16="http://schemas.microsoft.com/office/drawing/2014/main" id="{47BD8D50-4AB8-47A6-B631-BECEAB304A56}"/>
                  </a:ext>
                </a:extLst>
              </p:cNvPr>
              <p:cNvSpPr/>
              <p:nvPr/>
            </p:nvSpPr>
            <p:spPr>
              <a:xfrm>
                <a:off x="4826681" y="801055"/>
                <a:ext cx="1261569" cy="508978"/>
              </a:xfrm>
              <a:prstGeom prst="rect">
                <a:avLst/>
              </a:prstGeom>
            </p:spPr>
            <p:txBody>
              <a:bodyPr wrap="square">
                <a:spAutoFit/>
              </a:bodyPr>
              <a:lstStyle/>
              <a:p>
                <a:r>
                  <a:rPr lang="fr-FR" sz="900" b="1" dirty="0"/>
                  <a:t>RPDC</a:t>
                </a:r>
              </a:p>
              <a:p>
                <a:r>
                  <a:rPr lang="fr-FR" sz="900" b="1" dirty="0"/>
                  <a:t>47,19% </a:t>
                </a:r>
              </a:p>
            </p:txBody>
          </p:sp>
          <p:grpSp>
            <p:nvGrpSpPr>
              <p:cNvPr id="31" name="Groupe 30">
                <a:extLst>
                  <a:ext uri="{FF2B5EF4-FFF2-40B4-BE49-F238E27FC236}">
                    <a16:creationId xmlns:a16="http://schemas.microsoft.com/office/drawing/2014/main" id="{E4791068-8195-4CFD-B3CC-6F05B715A46E}"/>
                  </a:ext>
                </a:extLst>
              </p:cNvPr>
              <p:cNvGrpSpPr/>
              <p:nvPr/>
            </p:nvGrpSpPr>
            <p:grpSpPr>
              <a:xfrm>
                <a:off x="4846095" y="1789309"/>
                <a:ext cx="346227" cy="741917"/>
                <a:chOff x="4909896" y="1286809"/>
                <a:chExt cx="346227" cy="994493"/>
              </a:xfrm>
            </p:grpSpPr>
            <p:cxnSp>
              <p:nvCxnSpPr>
                <p:cNvPr id="14" name="Connecteur en angle 3">
                  <a:extLst>
                    <a:ext uri="{FF2B5EF4-FFF2-40B4-BE49-F238E27FC236}">
                      <a16:creationId xmlns:a16="http://schemas.microsoft.com/office/drawing/2014/main" id="{77E77F01-EFD1-4E8D-89C1-9CAB9BDEB1A0}"/>
                    </a:ext>
                    <a:ext uri="{C183D7F6-B498-43B3-948B-1728B52AA6E4}">
                      <adec:decorative xmlns:adec="http://schemas.microsoft.com/office/drawing/2017/decorative" val="1"/>
                    </a:ext>
                  </a:extLst>
                </p:cNvPr>
                <p:cNvCxnSpPr>
                  <a:cxnSpLocks/>
                  <a:endCxn id="105" idx="2"/>
                </p:cNvCxnSpPr>
                <p:nvPr/>
              </p:nvCxnSpPr>
              <p:spPr>
                <a:xfrm rot="5400000" flipH="1" flipV="1">
                  <a:off x="4477514" y="1719191"/>
                  <a:ext cx="994493" cy="129730"/>
                </a:xfrm>
                <a:prstGeom prst="bentConnector3">
                  <a:avLst>
                    <a:gd name="adj1" fmla="val 50000"/>
                  </a:avLst>
                </a:prstGeom>
                <a:ln>
                  <a:solidFill>
                    <a:srgbClr val="30353F"/>
                  </a:solidFill>
                </a:ln>
              </p:spPr>
              <p:style>
                <a:lnRef idx="1">
                  <a:schemeClr val="accent1"/>
                </a:lnRef>
                <a:fillRef idx="0">
                  <a:schemeClr val="accent1"/>
                </a:fillRef>
                <a:effectRef idx="0">
                  <a:schemeClr val="accent1"/>
                </a:effectRef>
                <a:fontRef idx="minor">
                  <a:schemeClr val="tx1"/>
                </a:fontRef>
              </p:style>
            </p:cxnSp>
            <p:grpSp>
              <p:nvGrpSpPr>
                <p:cNvPr id="19" name="Groupe 18">
                  <a:extLst>
                    <a:ext uri="{FF2B5EF4-FFF2-40B4-BE49-F238E27FC236}">
                      <a16:creationId xmlns:a16="http://schemas.microsoft.com/office/drawing/2014/main" id="{132820EA-14F8-4DD7-AF3B-3DC2C93ADF4C}"/>
                    </a:ext>
                  </a:extLst>
                </p:cNvPr>
                <p:cNvGrpSpPr/>
                <p:nvPr/>
              </p:nvGrpSpPr>
              <p:grpSpPr>
                <a:xfrm>
                  <a:off x="5173108" y="1803503"/>
                  <a:ext cx="83015" cy="122735"/>
                  <a:chOff x="6673857" y="4457726"/>
                  <a:chExt cx="603251" cy="857244"/>
                </a:xfrm>
              </p:grpSpPr>
              <p:sp>
                <p:nvSpPr>
                  <p:cNvPr id="20" name="Forme libre 188">
                    <a:extLst>
                      <a:ext uri="{FF2B5EF4-FFF2-40B4-BE49-F238E27FC236}">
                        <a16:creationId xmlns:a16="http://schemas.microsoft.com/office/drawing/2014/main" id="{9ADA8CB5-6429-453F-9EEF-A5AA20DB8220}"/>
                      </a:ext>
                    </a:extLst>
                  </p:cNvPr>
                  <p:cNvSpPr>
                    <a:spLocks noEditPoints="1"/>
                  </p:cNvSpPr>
                  <p:nvPr/>
                </p:nvSpPr>
                <p:spPr bwMode="auto">
                  <a:xfrm>
                    <a:off x="6673857" y="4457726"/>
                    <a:ext cx="603251" cy="857244"/>
                  </a:xfrm>
                  <a:custGeom>
                    <a:avLst/>
                    <a:gdLst>
                      <a:gd name="T0" fmla="*/ 720 w 1440"/>
                      <a:gd name="T1" fmla="*/ 0 h 2048"/>
                      <a:gd name="T2" fmla="*/ 0 w 1440"/>
                      <a:gd name="T3" fmla="*/ 720 h 2048"/>
                      <a:gd name="T4" fmla="*/ 107 w 1440"/>
                      <a:gd name="T5" fmla="*/ 1099 h 2048"/>
                      <a:gd name="T6" fmla="*/ 679 w 1440"/>
                      <a:gd name="T7" fmla="*/ 2020 h 2048"/>
                      <a:gd name="T8" fmla="*/ 730 w 1440"/>
                      <a:gd name="T9" fmla="*/ 2048 h 2048"/>
                      <a:gd name="T10" fmla="*/ 730 w 1440"/>
                      <a:gd name="T11" fmla="*/ 2048 h 2048"/>
                      <a:gd name="T12" fmla="*/ 781 w 1440"/>
                      <a:gd name="T13" fmla="*/ 2019 h 2048"/>
                      <a:gd name="T14" fmla="*/ 1338 w 1440"/>
                      <a:gd name="T15" fmla="*/ 1089 h 2048"/>
                      <a:gd name="T16" fmla="*/ 1440 w 1440"/>
                      <a:gd name="T17" fmla="*/ 720 h 2048"/>
                      <a:gd name="T18" fmla="*/ 720 w 1440"/>
                      <a:gd name="T19" fmla="*/ 0 h 2048"/>
                      <a:gd name="T20" fmla="*/ 1235 w 1440"/>
                      <a:gd name="T21" fmla="*/ 1027 h 2048"/>
                      <a:gd name="T22" fmla="*/ 729 w 1440"/>
                      <a:gd name="T23" fmla="*/ 1873 h 2048"/>
                      <a:gd name="T24" fmla="*/ 209 w 1440"/>
                      <a:gd name="T25" fmla="*/ 1035 h 2048"/>
                      <a:gd name="T26" fmla="*/ 119 w 1440"/>
                      <a:gd name="T27" fmla="*/ 720 h 2048"/>
                      <a:gd name="T28" fmla="*/ 720 w 1440"/>
                      <a:gd name="T29" fmla="*/ 119 h 2048"/>
                      <a:gd name="T30" fmla="*/ 1320 w 1440"/>
                      <a:gd name="T31" fmla="*/ 720 h 2048"/>
                      <a:gd name="T32" fmla="*/ 1235 w 1440"/>
                      <a:gd name="T33" fmla="*/ 1027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0" h="2048">
                        <a:moveTo>
                          <a:pt x="720" y="0"/>
                        </a:moveTo>
                        <a:cubicBezTo>
                          <a:pt x="323" y="0"/>
                          <a:pt x="0" y="323"/>
                          <a:pt x="0" y="720"/>
                        </a:cubicBezTo>
                        <a:cubicBezTo>
                          <a:pt x="0" y="854"/>
                          <a:pt x="37" y="985"/>
                          <a:pt x="107" y="1099"/>
                        </a:cubicBezTo>
                        <a:cubicBezTo>
                          <a:pt x="679" y="2020"/>
                          <a:pt x="679" y="2020"/>
                          <a:pt x="679" y="2020"/>
                        </a:cubicBezTo>
                        <a:cubicBezTo>
                          <a:pt x="690" y="2037"/>
                          <a:pt x="709" y="2048"/>
                          <a:pt x="730" y="2048"/>
                        </a:cubicBezTo>
                        <a:cubicBezTo>
                          <a:pt x="730" y="2048"/>
                          <a:pt x="730" y="2048"/>
                          <a:pt x="730" y="2048"/>
                        </a:cubicBezTo>
                        <a:cubicBezTo>
                          <a:pt x="751" y="2048"/>
                          <a:pt x="771" y="2037"/>
                          <a:pt x="781" y="2019"/>
                        </a:cubicBezTo>
                        <a:cubicBezTo>
                          <a:pt x="1338" y="1089"/>
                          <a:pt x="1338" y="1089"/>
                          <a:pt x="1338" y="1089"/>
                        </a:cubicBezTo>
                        <a:cubicBezTo>
                          <a:pt x="1405" y="978"/>
                          <a:pt x="1440" y="850"/>
                          <a:pt x="1440" y="720"/>
                        </a:cubicBezTo>
                        <a:cubicBezTo>
                          <a:pt x="1440" y="323"/>
                          <a:pt x="1117" y="0"/>
                          <a:pt x="720" y="0"/>
                        </a:cubicBezTo>
                        <a:close/>
                        <a:moveTo>
                          <a:pt x="1235" y="1027"/>
                        </a:moveTo>
                        <a:cubicBezTo>
                          <a:pt x="729" y="1873"/>
                          <a:pt x="729" y="1873"/>
                          <a:pt x="729" y="1873"/>
                        </a:cubicBezTo>
                        <a:cubicBezTo>
                          <a:pt x="209" y="1035"/>
                          <a:pt x="209" y="1035"/>
                          <a:pt x="209" y="1035"/>
                        </a:cubicBezTo>
                        <a:cubicBezTo>
                          <a:pt x="151" y="941"/>
                          <a:pt x="119" y="832"/>
                          <a:pt x="119" y="720"/>
                        </a:cubicBezTo>
                        <a:cubicBezTo>
                          <a:pt x="119" y="389"/>
                          <a:pt x="389" y="119"/>
                          <a:pt x="720" y="119"/>
                        </a:cubicBezTo>
                        <a:cubicBezTo>
                          <a:pt x="1051" y="119"/>
                          <a:pt x="1320" y="389"/>
                          <a:pt x="1320" y="720"/>
                        </a:cubicBezTo>
                        <a:cubicBezTo>
                          <a:pt x="1320" y="828"/>
                          <a:pt x="1291" y="935"/>
                          <a:pt x="1235" y="1027"/>
                        </a:cubicBezTo>
                        <a:close/>
                      </a:path>
                    </a:pathLst>
                  </a:custGeom>
                  <a:solidFill>
                    <a:schemeClr val="bg1"/>
                  </a:solidFill>
                  <a:ln>
                    <a:noFill/>
                  </a:ln>
                </p:spPr>
                <p:txBody>
                  <a:bodyPr vert="horz" wrap="square" lIns="91440" tIns="45720" rIns="91440" bIns="45720" numCol="1" rtlCol="0" anchor="t" anchorCtr="0" compatLnSpc="1">
                    <a:prstTxWarp prst="textNoShape">
                      <a:avLst/>
                    </a:prstTxWarp>
                  </a:bodyPr>
                  <a:lstStyle/>
                  <a:p>
                    <a:pPr rtl="0"/>
                    <a:endParaRPr lang="fr-FR" dirty="0"/>
                  </a:p>
                </p:txBody>
              </p:sp>
              <p:sp>
                <p:nvSpPr>
                  <p:cNvPr id="21" name="Forme libre 189">
                    <a:extLst>
                      <a:ext uri="{FF2B5EF4-FFF2-40B4-BE49-F238E27FC236}">
                        <a16:creationId xmlns:a16="http://schemas.microsoft.com/office/drawing/2014/main" id="{46400D5A-6CC4-4237-B47B-2F7037E4FF30}"/>
                      </a:ext>
                    </a:extLst>
                  </p:cNvPr>
                  <p:cNvSpPr>
                    <a:spLocks noEditPoints="1"/>
                  </p:cNvSpPr>
                  <p:nvPr/>
                </p:nvSpPr>
                <p:spPr bwMode="auto">
                  <a:xfrm>
                    <a:off x="6824657" y="4608573"/>
                    <a:ext cx="332230" cy="319324"/>
                  </a:xfrm>
                  <a:custGeom>
                    <a:avLst/>
                    <a:gdLst>
                      <a:gd name="T0" fmla="*/ 360 w 720"/>
                      <a:gd name="T1" fmla="*/ 0 h 720"/>
                      <a:gd name="T2" fmla="*/ 0 w 720"/>
                      <a:gd name="T3" fmla="*/ 360 h 720"/>
                      <a:gd name="T4" fmla="*/ 360 w 720"/>
                      <a:gd name="T5" fmla="*/ 720 h 720"/>
                      <a:gd name="T6" fmla="*/ 720 w 720"/>
                      <a:gd name="T7" fmla="*/ 360 h 720"/>
                      <a:gd name="T8" fmla="*/ 360 w 720"/>
                      <a:gd name="T9" fmla="*/ 0 h 720"/>
                      <a:gd name="T10" fmla="*/ 360 w 720"/>
                      <a:gd name="T11" fmla="*/ 601 h 720"/>
                      <a:gd name="T12" fmla="*/ 119 w 720"/>
                      <a:gd name="T13" fmla="*/ 360 h 720"/>
                      <a:gd name="T14" fmla="*/ 360 w 720"/>
                      <a:gd name="T15" fmla="*/ 119 h 720"/>
                      <a:gd name="T16" fmla="*/ 600 w 720"/>
                      <a:gd name="T17" fmla="*/ 360 h 720"/>
                      <a:gd name="T18" fmla="*/ 360 w 720"/>
                      <a:gd name="T19" fmla="*/ 601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0" h="720">
                        <a:moveTo>
                          <a:pt x="360" y="0"/>
                        </a:moveTo>
                        <a:cubicBezTo>
                          <a:pt x="161" y="0"/>
                          <a:pt x="0" y="161"/>
                          <a:pt x="0" y="360"/>
                        </a:cubicBezTo>
                        <a:cubicBezTo>
                          <a:pt x="0" y="557"/>
                          <a:pt x="159" y="720"/>
                          <a:pt x="360" y="720"/>
                        </a:cubicBezTo>
                        <a:cubicBezTo>
                          <a:pt x="564" y="720"/>
                          <a:pt x="720" y="555"/>
                          <a:pt x="720" y="360"/>
                        </a:cubicBezTo>
                        <a:cubicBezTo>
                          <a:pt x="720" y="161"/>
                          <a:pt x="559" y="0"/>
                          <a:pt x="360" y="0"/>
                        </a:cubicBezTo>
                        <a:close/>
                        <a:moveTo>
                          <a:pt x="360" y="601"/>
                        </a:moveTo>
                        <a:cubicBezTo>
                          <a:pt x="227" y="601"/>
                          <a:pt x="119" y="493"/>
                          <a:pt x="119" y="360"/>
                        </a:cubicBezTo>
                        <a:cubicBezTo>
                          <a:pt x="119" y="228"/>
                          <a:pt x="228" y="119"/>
                          <a:pt x="360" y="119"/>
                        </a:cubicBezTo>
                        <a:cubicBezTo>
                          <a:pt x="492" y="119"/>
                          <a:pt x="600" y="228"/>
                          <a:pt x="600" y="360"/>
                        </a:cubicBezTo>
                        <a:cubicBezTo>
                          <a:pt x="600" y="491"/>
                          <a:pt x="495" y="601"/>
                          <a:pt x="360" y="601"/>
                        </a:cubicBezTo>
                        <a:close/>
                      </a:path>
                    </a:pathLst>
                  </a:custGeom>
                  <a:solidFill>
                    <a:schemeClr val="bg1"/>
                  </a:solidFill>
                  <a:ln>
                    <a:noFill/>
                  </a:ln>
                </p:spPr>
                <p:txBody>
                  <a:bodyPr vert="horz" wrap="square" lIns="91440" tIns="45720" rIns="91440" bIns="45720" numCol="1" rtlCol="0" anchor="t" anchorCtr="0" compatLnSpc="1">
                    <a:prstTxWarp prst="textNoShape">
                      <a:avLst/>
                    </a:prstTxWarp>
                  </a:bodyPr>
                  <a:lstStyle/>
                  <a:p>
                    <a:pPr rtl="0"/>
                    <a:endParaRPr lang="fr-FR" dirty="0"/>
                  </a:p>
                </p:txBody>
              </p:sp>
            </p:grpSp>
          </p:grpSp>
          <p:sp>
            <p:nvSpPr>
              <p:cNvPr id="22" name="Rectangle 21">
                <a:extLst>
                  <a:ext uri="{FF2B5EF4-FFF2-40B4-BE49-F238E27FC236}">
                    <a16:creationId xmlns:a16="http://schemas.microsoft.com/office/drawing/2014/main" id="{3117BBB4-2B0F-4A54-9E0C-61F470218637}"/>
                  </a:ext>
                </a:extLst>
              </p:cNvPr>
              <p:cNvSpPr/>
              <p:nvPr/>
            </p:nvSpPr>
            <p:spPr>
              <a:xfrm>
                <a:off x="3780005" y="4333701"/>
                <a:ext cx="1118860" cy="508978"/>
              </a:xfrm>
              <a:prstGeom prst="rect">
                <a:avLst/>
              </a:prstGeom>
            </p:spPr>
            <p:txBody>
              <a:bodyPr wrap="none">
                <a:spAutoFit/>
              </a:bodyPr>
              <a:lstStyle/>
              <a:p>
                <a:pPr algn="ctr"/>
                <a:r>
                  <a:rPr lang="fr-FR" sz="900" b="1" dirty="0"/>
                  <a:t>Madagascar</a:t>
                </a:r>
              </a:p>
              <a:p>
                <a:pPr algn="ctr"/>
                <a:r>
                  <a:rPr lang="fr-FR" sz="900" b="1" dirty="0"/>
                  <a:t>41,06%</a:t>
                </a:r>
              </a:p>
            </p:txBody>
          </p:sp>
          <p:grpSp>
            <p:nvGrpSpPr>
              <p:cNvPr id="24" name="Groupe 23">
                <a:extLst>
                  <a:ext uri="{FF2B5EF4-FFF2-40B4-BE49-F238E27FC236}">
                    <a16:creationId xmlns:a16="http://schemas.microsoft.com/office/drawing/2014/main" id="{94749E7D-B424-407F-ADE6-555395C6D390}"/>
                  </a:ext>
                </a:extLst>
              </p:cNvPr>
              <p:cNvGrpSpPr/>
              <p:nvPr/>
            </p:nvGrpSpPr>
            <p:grpSpPr>
              <a:xfrm>
                <a:off x="3836240" y="3983956"/>
                <a:ext cx="883630" cy="366823"/>
                <a:chOff x="610341" y="3565106"/>
                <a:chExt cx="779727" cy="360637"/>
              </a:xfrm>
            </p:grpSpPr>
            <p:cxnSp>
              <p:nvCxnSpPr>
                <p:cNvPr id="25" name="Connecteur en angle 3">
                  <a:extLst>
                    <a:ext uri="{FF2B5EF4-FFF2-40B4-BE49-F238E27FC236}">
                      <a16:creationId xmlns:a16="http://schemas.microsoft.com/office/drawing/2014/main" id="{46680680-B673-4E9D-A5AD-5469B31BF6BE}"/>
                    </a:ext>
                    <a:ext uri="{C183D7F6-B498-43B3-948B-1728B52AA6E4}">
                      <adec:decorative xmlns:adec="http://schemas.microsoft.com/office/drawing/2017/decorative" val="1"/>
                    </a:ext>
                  </a:extLst>
                </p:cNvPr>
                <p:cNvCxnSpPr>
                  <a:cxnSpLocks/>
                  <a:stCxn id="27" idx="2"/>
                </p:cNvCxnSpPr>
                <p:nvPr/>
              </p:nvCxnSpPr>
              <p:spPr>
                <a:xfrm rot="10800000">
                  <a:off x="610341" y="3565106"/>
                  <a:ext cx="553468" cy="189325"/>
                </a:xfrm>
                <a:prstGeom prst="bentConnector3">
                  <a:avLst>
                    <a:gd name="adj1" fmla="val 50000"/>
                  </a:avLst>
                </a:prstGeom>
                <a:ln>
                  <a:solidFill>
                    <a:srgbClr val="30353F"/>
                  </a:solidFill>
                </a:ln>
              </p:spPr>
              <p:style>
                <a:lnRef idx="1">
                  <a:schemeClr val="accent1"/>
                </a:lnRef>
                <a:fillRef idx="0">
                  <a:schemeClr val="accent1"/>
                </a:fillRef>
                <a:effectRef idx="0">
                  <a:schemeClr val="accent1"/>
                </a:effectRef>
                <a:fontRef idx="minor">
                  <a:schemeClr val="tx1"/>
                </a:fontRef>
              </p:style>
            </p:cxnSp>
            <p:grpSp>
              <p:nvGrpSpPr>
                <p:cNvPr id="26" name="Groupe 25">
                  <a:extLst>
                    <a:ext uri="{FF2B5EF4-FFF2-40B4-BE49-F238E27FC236}">
                      <a16:creationId xmlns:a16="http://schemas.microsoft.com/office/drawing/2014/main" id="{8EC45A8D-27D5-4E4C-B50C-C6E05FC8FB30}"/>
                    </a:ext>
                    <a:ext uri="{C183D7F6-B498-43B3-948B-1728B52AA6E4}">
                      <adec:decorative xmlns:adec="http://schemas.microsoft.com/office/drawing/2017/decorative" val="1"/>
                    </a:ext>
                  </a:extLst>
                </p:cNvPr>
                <p:cNvGrpSpPr/>
                <p:nvPr/>
              </p:nvGrpSpPr>
              <p:grpSpPr>
                <a:xfrm>
                  <a:off x="1163808" y="3583118"/>
                  <a:ext cx="226260" cy="342625"/>
                  <a:chOff x="6944465" y="3481390"/>
                  <a:chExt cx="480273" cy="643542"/>
                </a:xfrm>
              </p:grpSpPr>
              <p:sp>
                <p:nvSpPr>
                  <p:cNvPr id="27" name="Ovale 219">
                    <a:extLst>
                      <a:ext uri="{FF2B5EF4-FFF2-40B4-BE49-F238E27FC236}">
                        <a16:creationId xmlns:a16="http://schemas.microsoft.com/office/drawing/2014/main" id="{F3F993FD-C76A-41B6-886D-91C6F9122860}"/>
                      </a:ext>
                    </a:extLst>
                  </p:cNvPr>
                  <p:cNvSpPr/>
                  <p:nvPr/>
                </p:nvSpPr>
                <p:spPr>
                  <a:xfrm>
                    <a:off x="6944465" y="3481390"/>
                    <a:ext cx="480273" cy="643542"/>
                  </a:xfrm>
                  <a:prstGeom prst="ellipse">
                    <a:avLst/>
                  </a:prstGeom>
                  <a:solidFill>
                    <a:srgbClr val="FF7C80"/>
                  </a:solidFill>
                  <a:ln w="254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dirty="0"/>
                  </a:p>
                </p:txBody>
              </p:sp>
              <p:sp>
                <p:nvSpPr>
                  <p:cNvPr id="29" name="Forme libre 188">
                    <a:extLst>
                      <a:ext uri="{FF2B5EF4-FFF2-40B4-BE49-F238E27FC236}">
                        <a16:creationId xmlns:a16="http://schemas.microsoft.com/office/drawing/2014/main" id="{D84C5289-0F98-45F8-B827-16F40E5861F5}"/>
                      </a:ext>
                    </a:extLst>
                  </p:cNvPr>
                  <p:cNvSpPr>
                    <a:spLocks noEditPoints="1"/>
                  </p:cNvSpPr>
                  <p:nvPr/>
                </p:nvSpPr>
                <p:spPr bwMode="auto">
                  <a:xfrm>
                    <a:off x="7115834" y="3650661"/>
                    <a:ext cx="203401" cy="321937"/>
                  </a:xfrm>
                  <a:custGeom>
                    <a:avLst/>
                    <a:gdLst>
                      <a:gd name="T0" fmla="*/ 720 w 1440"/>
                      <a:gd name="T1" fmla="*/ 0 h 2048"/>
                      <a:gd name="T2" fmla="*/ 0 w 1440"/>
                      <a:gd name="T3" fmla="*/ 720 h 2048"/>
                      <a:gd name="T4" fmla="*/ 107 w 1440"/>
                      <a:gd name="T5" fmla="*/ 1099 h 2048"/>
                      <a:gd name="T6" fmla="*/ 679 w 1440"/>
                      <a:gd name="T7" fmla="*/ 2020 h 2048"/>
                      <a:gd name="T8" fmla="*/ 730 w 1440"/>
                      <a:gd name="T9" fmla="*/ 2048 h 2048"/>
                      <a:gd name="T10" fmla="*/ 730 w 1440"/>
                      <a:gd name="T11" fmla="*/ 2048 h 2048"/>
                      <a:gd name="T12" fmla="*/ 781 w 1440"/>
                      <a:gd name="T13" fmla="*/ 2019 h 2048"/>
                      <a:gd name="T14" fmla="*/ 1338 w 1440"/>
                      <a:gd name="T15" fmla="*/ 1089 h 2048"/>
                      <a:gd name="T16" fmla="*/ 1440 w 1440"/>
                      <a:gd name="T17" fmla="*/ 720 h 2048"/>
                      <a:gd name="T18" fmla="*/ 720 w 1440"/>
                      <a:gd name="T19" fmla="*/ 0 h 2048"/>
                      <a:gd name="T20" fmla="*/ 1235 w 1440"/>
                      <a:gd name="T21" fmla="*/ 1027 h 2048"/>
                      <a:gd name="T22" fmla="*/ 729 w 1440"/>
                      <a:gd name="T23" fmla="*/ 1873 h 2048"/>
                      <a:gd name="T24" fmla="*/ 209 w 1440"/>
                      <a:gd name="T25" fmla="*/ 1035 h 2048"/>
                      <a:gd name="T26" fmla="*/ 119 w 1440"/>
                      <a:gd name="T27" fmla="*/ 720 h 2048"/>
                      <a:gd name="T28" fmla="*/ 720 w 1440"/>
                      <a:gd name="T29" fmla="*/ 119 h 2048"/>
                      <a:gd name="T30" fmla="*/ 1320 w 1440"/>
                      <a:gd name="T31" fmla="*/ 720 h 2048"/>
                      <a:gd name="T32" fmla="*/ 1235 w 1440"/>
                      <a:gd name="T33" fmla="*/ 1027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0" h="2048">
                        <a:moveTo>
                          <a:pt x="720" y="0"/>
                        </a:moveTo>
                        <a:cubicBezTo>
                          <a:pt x="323" y="0"/>
                          <a:pt x="0" y="323"/>
                          <a:pt x="0" y="720"/>
                        </a:cubicBezTo>
                        <a:cubicBezTo>
                          <a:pt x="0" y="854"/>
                          <a:pt x="37" y="985"/>
                          <a:pt x="107" y="1099"/>
                        </a:cubicBezTo>
                        <a:cubicBezTo>
                          <a:pt x="679" y="2020"/>
                          <a:pt x="679" y="2020"/>
                          <a:pt x="679" y="2020"/>
                        </a:cubicBezTo>
                        <a:cubicBezTo>
                          <a:pt x="690" y="2037"/>
                          <a:pt x="709" y="2048"/>
                          <a:pt x="730" y="2048"/>
                        </a:cubicBezTo>
                        <a:cubicBezTo>
                          <a:pt x="730" y="2048"/>
                          <a:pt x="730" y="2048"/>
                          <a:pt x="730" y="2048"/>
                        </a:cubicBezTo>
                        <a:cubicBezTo>
                          <a:pt x="751" y="2048"/>
                          <a:pt x="771" y="2037"/>
                          <a:pt x="781" y="2019"/>
                        </a:cubicBezTo>
                        <a:cubicBezTo>
                          <a:pt x="1338" y="1089"/>
                          <a:pt x="1338" y="1089"/>
                          <a:pt x="1338" y="1089"/>
                        </a:cubicBezTo>
                        <a:cubicBezTo>
                          <a:pt x="1405" y="978"/>
                          <a:pt x="1440" y="850"/>
                          <a:pt x="1440" y="720"/>
                        </a:cubicBezTo>
                        <a:cubicBezTo>
                          <a:pt x="1440" y="323"/>
                          <a:pt x="1117" y="0"/>
                          <a:pt x="720" y="0"/>
                        </a:cubicBezTo>
                        <a:close/>
                        <a:moveTo>
                          <a:pt x="1235" y="1027"/>
                        </a:moveTo>
                        <a:cubicBezTo>
                          <a:pt x="729" y="1873"/>
                          <a:pt x="729" y="1873"/>
                          <a:pt x="729" y="1873"/>
                        </a:cubicBezTo>
                        <a:cubicBezTo>
                          <a:pt x="209" y="1035"/>
                          <a:pt x="209" y="1035"/>
                          <a:pt x="209" y="1035"/>
                        </a:cubicBezTo>
                        <a:cubicBezTo>
                          <a:pt x="151" y="941"/>
                          <a:pt x="119" y="832"/>
                          <a:pt x="119" y="720"/>
                        </a:cubicBezTo>
                        <a:cubicBezTo>
                          <a:pt x="119" y="389"/>
                          <a:pt x="389" y="119"/>
                          <a:pt x="720" y="119"/>
                        </a:cubicBezTo>
                        <a:cubicBezTo>
                          <a:pt x="1051" y="119"/>
                          <a:pt x="1320" y="389"/>
                          <a:pt x="1320" y="720"/>
                        </a:cubicBezTo>
                        <a:cubicBezTo>
                          <a:pt x="1320" y="828"/>
                          <a:pt x="1291" y="935"/>
                          <a:pt x="1235" y="1027"/>
                        </a:cubicBezTo>
                        <a:close/>
                      </a:path>
                    </a:pathLst>
                  </a:custGeom>
                  <a:solidFill>
                    <a:schemeClr val="bg1"/>
                  </a:solidFill>
                  <a:ln>
                    <a:noFill/>
                  </a:ln>
                </p:spPr>
                <p:txBody>
                  <a:bodyPr vert="horz" wrap="square" lIns="91440" tIns="45720" rIns="91440" bIns="45720" numCol="1" rtlCol="0" anchor="t" anchorCtr="0" compatLnSpc="1">
                    <a:prstTxWarp prst="textNoShape">
                      <a:avLst/>
                    </a:prstTxWarp>
                  </a:bodyPr>
                  <a:lstStyle/>
                  <a:p>
                    <a:pPr rtl="0"/>
                    <a:endParaRPr lang="fr-FR" dirty="0"/>
                  </a:p>
                </p:txBody>
              </p:sp>
            </p:grpSp>
          </p:grpSp>
        </p:grpSp>
        <p:pic>
          <p:nvPicPr>
            <p:cNvPr id="105" name="Image 104" descr="Une image contenant texte, clipart&#10;&#10;Description générée automatiquement">
              <a:extLst>
                <a:ext uri="{FF2B5EF4-FFF2-40B4-BE49-F238E27FC236}">
                  <a16:creationId xmlns:a16="http://schemas.microsoft.com/office/drawing/2014/main" id="{CE54CE4B-2E98-4413-8939-D1681BF34F14}"/>
                </a:ext>
              </a:extLst>
            </p:cNvPr>
            <p:cNvPicPr>
              <a:picLocks noChangeAspect="1"/>
            </p:cNvPicPr>
            <p:nvPr/>
          </p:nvPicPr>
          <p:blipFill>
            <a:blip r:embed="rId4" cstate="print">
              <a:extLst>
                <a:ext uri="{28A0092B-C50C-407E-A947-70E740481C1C}">
                  <a14:useLocalDpi xmlns:a14="http://schemas.microsoft.com/office/drawing/2010/main" val="0"/>
                </a:ext>
              </a:extLst>
            </a:blip>
            <a:stretch>
              <a:fillRect/>
            </a:stretch>
          </p:blipFill>
          <p:spPr>
            <a:xfrm>
              <a:off x="3865534" y="750764"/>
              <a:ext cx="273716" cy="263786"/>
            </a:xfrm>
            <a:prstGeom prst="rect">
              <a:avLst/>
            </a:prstGeom>
          </p:spPr>
        </p:pic>
      </p:grpSp>
      <p:sp>
        <p:nvSpPr>
          <p:cNvPr id="63" name="Rectangle 62">
            <a:extLst>
              <a:ext uri="{FF2B5EF4-FFF2-40B4-BE49-F238E27FC236}">
                <a16:creationId xmlns:a16="http://schemas.microsoft.com/office/drawing/2014/main" id="{57D20637-FE2F-4FC9-BD13-FEDACA7F1C2E}"/>
              </a:ext>
            </a:extLst>
          </p:cNvPr>
          <p:cNvSpPr/>
          <p:nvPr/>
        </p:nvSpPr>
        <p:spPr>
          <a:xfrm>
            <a:off x="453505" y="149079"/>
            <a:ext cx="11322314" cy="307777"/>
          </a:xfrm>
          <a:prstGeom prst="rect">
            <a:avLst/>
          </a:prstGeom>
          <a:solidFill>
            <a:srgbClr val="FFF6D9"/>
          </a:solidFill>
          <a:ln>
            <a:noFill/>
          </a:ln>
        </p:spPr>
        <p:txBody>
          <a:bodyPr wrap="square">
            <a:spAutoFit/>
          </a:bodyPr>
          <a:lstStyle/>
          <a:p>
            <a:pPr lvl="0" algn="ctr">
              <a:defRPr sz="1400" b="0" i="0">
                <a:solidFill>
                  <a:sysClr val="windowText" lastClr="000000">
                    <a:lumMod val="65000"/>
                    <a:lumOff val="35000"/>
                  </a:sysClr>
                </a:solidFill>
                <a:effectLst>
                  <a:glow rad="12700">
                    <a:schemeClr val="accent1">
                      <a:alpha val="40000"/>
                    </a:schemeClr>
                  </a:glow>
                </a:effectLst>
                <a:latin typeface="Calibri" panose="020F0502020204030204" pitchFamily="34" charset="0"/>
                <a:ea typeface="Calibri" panose="020F0502020204030204" pitchFamily="34" charset="0"/>
                <a:cs typeface="Calibri" panose="020F0502020204030204" pitchFamily="34" charset="0"/>
              </a:defRPr>
            </a:pPr>
            <a:r>
              <a:rPr lang="fr-FR" sz="1400" dirty="0">
                <a:solidFill>
                  <a:sysClr val="windowText" lastClr="000000">
                    <a:lumMod val="65000"/>
                    <a:lumOff val="35000"/>
                  </a:sysClr>
                </a:solidFill>
                <a:effectLst>
                  <a:glow rad="12700">
                    <a:schemeClr val="accent1">
                      <a:alpha val="40000"/>
                    </a:schemeClr>
                  </a:glow>
                </a:effectLst>
              </a:rPr>
              <a:t>Top 10 </a:t>
            </a:r>
            <a:r>
              <a:rPr lang="fr-FR" sz="1400" dirty="0">
                <a:solidFill>
                  <a:sysClr val="windowText" lastClr="000000">
                    <a:lumMod val="65000"/>
                    <a:lumOff val="35000"/>
                  </a:sysClr>
                </a:solidFill>
                <a:ea typeface="Calibri" panose="020F0502020204030204" pitchFamily="34" charset="0"/>
                <a:cs typeface="Calibri" panose="020F0502020204030204" pitchFamily="34" charset="0"/>
              </a:rPr>
              <a:t>pays pour lesquels la proportion de personnes sous-alimentées est la plus forte en 2017</a:t>
            </a:r>
          </a:p>
        </p:txBody>
      </p:sp>
      <p:graphicFrame>
        <p:nvGraphicFramePr>
          <p:cNvPr id="42" name="Tableau 41">
            <a:extLst>
              <a:ext uri="{FF2B5EF4-FFF2-40B4-BE49-F238E27FC236}">
                <a16:creationId xmlns:a16="http://schemas.microsoft.com/office/drawing/2014/main" id="{E11B5EBE-504A-44DD-AB83-8CD4E27894DE}"/>
              </a:ext>
            </a:extLst>
          </p:cNvPr>
          <p:cNvGraphicFramePr>
            <a:graphicFrameLocks noGrp="1"/>
          </p:cNvGraphicFramePr>
          <p:nvPr>
            <p:extLst>
              <p:ext uri="{D42A27DB-BD31-4B8C-83A1-F6EECF244321}">
                <p14:modId xmlns:p14="http://schemas.microsoft.com/office/powerpoint/2010/main" val="3963886689"/>
              </p:ext>
            </p:extLst>
          </p:nvPr>
        </p:nvGraphicFramePr>
        <p:xfrm>
          <a:off x="4778085" y="570955"/>
          <a:ext cx="3351114" cy="2738391"/>
        </p:xfrm>
        <a:graphic>
          <a:graphicData uri="http://schemas.openxmlformats.org/drawingml/2006/table">
            <a:tbl>
              <a:tblPr firstRow="1" bandRow="1">
                <a:tableStyleId>{91EBBBCC-DAD2-459C-BE2E-F6DE35CF9A28}</a:tableStyleId>
              </a:tblPr>
              <a:tblGrid>
                <a:gridCol w="1889147">
                  <a:extLst>
                    <a:ext uri="{9D8B030D-6E8A-4147-A177-3AD203B41FA5}">
                      <a16:colId xmlns:a16="http://schemas.microsoft.com/office/drawing/2014/main" val="2999280376"/>
                    </a:ext>
                  </a:extLst>
                </a:gridCol>
                <a:gridCol w="1461967">
                  <a:extLst>
                    <a:ext uri="{9D8B030D-6E8A-4147-A177-3AD203B41FA5}">
                      <a16:colId xmlns:a16="http://schemas.microsoft.com/office/drawing/2014/main" val="1139874515"/>
                    </a:ext>
                  </a:extLst>
                </a:gridCol>
              </a:tblGrid>
              <a:tr h="245457">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Pays</a:t>
                      </a:r>
                    </a:p>
                    <a:p>
                      <a:pPr marL="0" algn="ctr" defTabSz="914400" rtl="0" eaLnBrk="1" fontAlgn="t" latinLnBrk="0" hangingPunct="1"/>
                      <a:endParaRPr lang="fr-FR" sz="900" b="1" i="0" u="none" strike="noStrike" kern="1200" dirty="0">
                        <a:solidFill>
                          <a:schemeClr val="tx1">
                            <a:lumMod val="65000"/>
                            <a:lumOff val="35000"/>
                          </a:schemeClr>
                        </a:solidFill>
                        <a:effectLst/>
                        <a:latin typeface="+mn-lt"/>
                        <a:ea typeface="+mn-ea"/>
                        <a:cs typeface="+mn-cs"/>
                      </a:endParaRPr>
                    </a:p>
                  </a:txBody>
                  <a:tcPr marL="9525" marR="9525" marT="9525" marB="0" anchor="b">
                    <a:solidFill>
                      <a:srgbClr val="FFF6D9"/>
                    </a:solidFill>
                  </a:tcPr>
                </a:tc>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Proportion de l’état sous nutrition</a:t>
                      </a:r>
                    </a:p>
                  </a:txBody>
                  <a:tcPr marL="9525" marR="9525" marT="9525" marB="0">
                    <a:solidFill>
                      <a:srgbClr val="FFF6D9"/>
                    </a:solidFill>
                  </a:tcPr>
                </a:tc>
                <a:extLst>
                  <a:ext uri="{0D108BD9-81ED-4DB2-BD59-A6C34878D82A}">
                    <a16:rowId xmlns:a16="http://schemas.microsoft.com/office/drawing/2014/main" val="3983416328"/>
                  </a:ext>
                </a:extLst>
              </a:tr>
              <a:tr h="196755">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Haïti</a:t>
                      </a:r>
                    </a:p>
                  </a:txBody>
                  <a:tcPr marL="9525" marR="9525" marT="9525" marB="0">
                    <a:solidFill>
                      <a:schemeClr val="bg1"/>
                    </a:solidFill>
                  </a:tcPr>
                </a:tc>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48,26</a:t>
                      </a:r>
                    </a:p>
                  </a:txBody>
                  <a:tcPr marL="9525" marR="9525" marT="9525" marB="0" anchor="b">
                    <a:solidFill>
                      <a:schemeClr val="bg1"/>
                    </a:solidFill>
                  </a:tcPr>
                </a:tc>
                <a:extLst>
                  <a:ext uri="{0D108BD9-81ED-4DB2-BD59-A6C34878D82A}">
                    <a16:rowId xmlns:a16="http://schemas.microsoft.com/office/drawing/2014/main" val="1435106070"/>
                  </a:ext>
                </a:extLst>
              </a:tr>
              <a:tr h="340646">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République populaire démocratique de Corée (RPDC)</a:t>
                      </a:r>
                    </a:p>
                  </a:txBody>
                  <a:tcPr marL="9525" marR="9525" marT="9525" marB="0">
                    <a:solidFill>
                      <a:schemeClr val="bg1"/>
                    </a:solidFill>
                  </a:tcPr>
                </a:tc>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47,19</a:t>
                      </a:r>
                    </a:p>
                  </a:txBody>
                  <a:tcPr marL="9525" marR="9525" marT="9525" marB="0" anchor="b">
                    <a:solidFill>
                      <a:schemeClr val="bg1"/>
                    </a:solidFill>
                  </a:tcPr>
                </a:tc>
                <a:extLst>
                  <a:ext uri="{0D108BD9-81ED-4DB2-BD59-A6C34878D82A}">
                    <a16:rowId xmlns:a16="http://schemas.microsoft.com/office/drawing/2014/main" val="1812178352"/>
                  </a:ext>
                </a:extLst>
              </a:tr>
              <a:tr h="219791">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Madagascar</a:t>
                      </a:r>
                    </a:p>
                  </a:txBody>
                  <a:tcPr marL="9525" marR="9525" marT="9525" marB="0">
                    <a:solidFill>
                      <a:schemeClr val="bg1"/>
                    </a:solidFill>
                  </a:tcPr>
                </a:tc>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41,06</a:t>
                      </a:r>
                    </a:p>
                  </a:txBody>
                  <a:tcPr marL="9525" marR="9525" marT="9525" marB="0" anchor="b">
                    <a:solidFill>
                      <a:schemeClr val="bg1"/>
                    </a:solidFill>
                  </a:tcPr>
                </a:tc>
                <a:extLst>
                  <a:ext uri="{0D108BD9-81ED-4DB2-BD59-A6C34878D82A}">
                    <a16:rowId xmlns:a16="http://schemas.microsoft.com/office/drawing/2014/main" val="3504269250"/>
                  </a:ext>
                </a:extLst>
              </a:tr>
              <a:tr h="213621">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Libéria</a:t>
                      </a:r>
                    </a:p>
                  </a:txBody>
                  <a:tcPr marL="9525" marR="9525" marT="9525" marB="0">
                    <a:solidFill>
                      <a:schemeClr val="bg1"/>
                    </a:solidFill>
                  </a:tcPr>
                </a:tc>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38,28</a:t>
                      </a:r>
                    </a:p>
                  </a:txBody>
                  <a:tcPr marL="9525" marR="9525" marT="9525" marB="0" anchor="b">
                    <a:solidFill>
                      <a:schemeClr val="bg1"/>
                    </a:solidFill>
                  </a:tcPr>
                </a:tc>
                <a:extLst>
                  <a:ext uri="{0D108BD9-81ED-4DB2-BD59-A6C34878D82A}">
                    <a16:rowId xmlns:a16="http://schemas.microsoft.com/office/drawing/2014/main" val="1278891646"/>
                  </a:ext>
                </a:extLst>
              </a:tr>
              <a:tr h="196755">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Lesotho</a:t>
                      </a:r>
                    </a:p>
                  </a:txBody>
                  <a:tcPr marL="9525" marR="9525" marT="9525" marB="0">
                    <a:solidFill>
                      <a:schemeClr val="bg1"/>
                    </a:solidFill>
                  </a:tcPr>
                </a:tc>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38,25</a:t>
                      </a:r>
                    </a:p>
                  </a:txBody>
                  <a:tcPr marL="9525" marR="9525" marT="9525" marB="0" anchor="b">
                    <a:solidFill>
                      <a:schemeClr val="bg1"/>
                    </a:solidFill>
                  </a:tcPr>
                </a:tc>
                <a:extLst>
                  <a:ext uri="{0D108BD9-81ED-4DB2-BD59-A6C34878D82A}">
                    <a16:rowId xmlns:a16="http://schemas.microsoft.com/office/drawing/2014/main" val="1092999130"/>
                  </a:ext>
                </a:extLst>
              </a:tr>
              <a:tr h="261647">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Tchad</a:t>
                      </a:r>
                    </a:p>
                  </a:txBody>
                  <a:tcPr marL="9525" marR="9525" marT="9525" marB="0">
                    <a:solidFill>
                      <a:schemeClr val="bg1"/>
                    </a:solidFill>
                  </a:tcPr>
                </a:tc>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37,96</a:t>
                      </a:r>
                    </a:p>
                  </a:txBody>
                  <a:tcPr marL="9525" marR="9525" marT="9525" marB="0" anchor="b">
                    <a:solidFill>
                      <a:schemeClr val="bg1"/>
                    </a:solidFill>
                  </a:tcPr>
                </a:tc>
                <a:extLst>
                  <a:ext uri="{0D108BD9-81ED-4DB2-BD59-A6C34878D82A}">
                    <a16:rowId xmlns:a16="http://schemas.microsoft.com/office/drawing/2014/main" val="2477266672"/>
                  </a:ext>
                </a:extLst>
              </a:tr>
              <a:tr h="196755">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Rwanda</a:t>
                      </a:r>
                    </a:p>
                  </a:txBody>
                  <a:tcPr marL="9525" marR="9525" marT="9525" marB="0">
                    <a:solidFill>
                      <a:schemeClr val="bg1"/>
                    </a:solidFill>
                  </a:tcPr>
                </a:tc>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35,06</a:t>
                      </a:r>
                    </a:p>
                  </a:txBody>
                  <a:tcPr marL="9525" marR="9525" marT="9525" marB="0" anchor="b">
                    <a:solidFill>
                      <a:schemeClr val="bg1"/>
                    </a:solidFill>
                  </a:tcPr>
                </a:tc>
                <a:extLst>
                  <a:ext uri="{0D108BD9-81ED-4DB2-BD59-A6C34878D82A}">
                    <a16:rowId xmlns:a16="http://schemas.microsoft.com/office/drawing/2014/main" val="1205248003"/>
                  </a:ext>
                </a:extLst>
              </a:tr>
              <a:tr h="196755">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Mozambique</a:t>
                      </a:r>
                    </a:p>
                  </a:txBody>
                  <a:tcPr marL="9525" marR="9525" marT="9525" marB="0">
                    <a:solidFill>
                      <a:schemeClr val="bg1"/>
                    </a:solidFill>
                  </a:tcPr>
                </a:tc>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32,81</a:t>
                      </a:r>
                    </a:p>
                  </a:txBody>
                  <a:tcPr marL="9525" marR="9525" marT="9525" marB="0" anchor="b">
                    <a:solidFill>
                      <a:schemeClr val="bg1"/>
                    </a:solidFill>
                  </a:tcPr>
                </a:tc>
                <a:extLst>
                  <a:ext uri="{0D108BD9-81ED-4DB2-BD59-A6C34878D82A}">
                    <a16:rowId xmlns:a16="http://schemas.microsoft.com/office/drawing/2014/main" val="1168125428"/>
                  </a:ext>
                </a:extLst>
              </a:tr>
              <a:tr h="216148">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Timor-Leste</a:t>
                      </a:r>
                    </a:p>
                  </a:txBody>
                  <a:tcPr marL="9525" marR="9525" marT="9525" marB="0">
                    <a:solidFill>
                      <a:schemeClr val="bg1"/>
                    </a:solidFill>
                  </a:tcPr>
                </a:tc>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32,17</a:t>
                      </a:r>
                    </a:p>
                  </a:txBody>
                  <a:tcPr marL="9525" marR="9525" marT="9525" marB="0" anchor="b">
                    <a:solidFill>
                      <a:schemeClr val="bg1"/>
                    </a:solidFill>
                  </a:tcPr>
                </a:tc>
                <a:extLst>
                  <a:ext uri="{0D108BD9-81ED-4DB2-BD59-A6C34878D82A}">
                    <a16:rowId xmlns:a16="http://schemas.microsoft.com/office/drawing/2014/main" val="1110511339"/>
                  </a:ext>
                </a:extLst>
              </a:tr>
              <a:tr h="216148">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Afghanistan</a:t>
                      </a:r>
                    </a:p>
                  </a:txBody>
                  <a:tcPr marL="9525" marR="9525" marT="9525" marB="0">
                    <a:solidFill>
                      <a:schemeClr val="bg1"/>
                    </a:solidFill>
                  </a:tcPr>
                </a:tc>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28,93</a:t>
                      </a:r>
                    </a:p>
                  </a:txBody>
                  <a:tcPr marL="9525" marR="9525" marT="9525" marB="0" anchor="b">
                    <a:solidFill>
                      <a:schemeClr val="bg1"/>
                    </a:solidFill>
                  </a:tcPr>
                </a:tc>
                <a:extLst>
                  <a:ext uri="{0D108BD9-81ED-4DB2-BD59-A6C34878D82A}">
                    <a16:rowId xmlns:a16="http://schemas.microsoft.com/office/drawing/2014/main" val="494244711"/>
                  </a:ext>
                </a:extLst>
              </a:tr>
              <a:tr h="199525">
                <a:tc>
                  <a:txBody>
                    <a:bodyPr/>
                    <a:lstStyle/>
                    <a:p>
                      <a:pPr marL="0" algn="ctr" defTabSz="914400" rtl="0" eaLnBrk="1" fontAlgn="t" latinLnBrk="0" hangingPunct="1"/>
                      <a:r>
                        <a:rPr lang="fr-FR" sz="900" b="1" i="0" u="none" strike="noStrike" kern="1200" dirty="0">
                          <a:solidFill>
                            <a:schemeClr val="tx1">
                              <a:lumMod val="65000"/>
                              <a:lumOff val="35000"/>
                            </a:schemeClr>
                          </a:solidFill>
                          <a:effectLst/>
                          <a:latin typeface="+mn-lt"/>
                          <a:ea typeface="+mn-ea"/>
                          <a:cs typeface="+mn-cs"/>
                        </a:rPr>
                        <a:t>Moyenne du reste</a:t>
                      </a:r>
                    </a:p>
                  </a:txBody>
                  <a:tcPr marL="9525" marR="9525" marT="9525" marB="0">
                    <a:solidFill>
                      <a:srgbClr val="FFFBEF"/>
                    </a:solidFill>
                  </a:tcPr>
                </a:tc>
                <a:tc>
                  <a:txBody>
                    <a:bodyPr/>
                    <a:lstStyle/>
                    <a:p>
                      <a:pPr marL="0" algn="ctr" defTabSz="914400" rtl="0" eaLnBrk="1" fontAlgn="t" latinLnBrk="0" hangingPunct="1"/>
                      <a:r>
                        <a:rPr lang="fr-FR" sz="900" b="1" dirty="0">
                          <a:solidFill>
                            <a:schemeClr val="tx1">
                              <a:lumMod val="65000"/>
                              <a:lumOff val="35000"/>
                            </a:schemeClr>
                          </a:solidFill>
                        </a:rPr>
                        <a:t>4,307</a:t>
                      </a:r>
                      <a:endParaRPr lang="fr-FR" sz="900" b="1" i="0" u="none" strike="noStrike" kern="1200" dirty="0">
                        <a:solidFill>
                          <a:schemeClr val="tx1">
                            <a:lumMod val="65000"/>
                            <a:lumOff val="35000"/>
                          </a:schemeClr>
                        </a:solidFill>
                        <a:effectLst/>
                        <a:latin typeface="+mn-lt"/>
                        <a:ea typeface="+mn-ea"/>
                        <a:cs typeface="+mn-cs"/>
                      </a:endParaRPr>
                    </a:p>
                  </a:txBody>
                  <a:tcPr marL="9525" marR="9525" marT="9525" marB="0" anchor="b">
                    <a:solidFill>
                      <a:srgbClr val="FFFBEF"/>
                    </a:solidFill>
                  </a:tcPr>
                </a:tc>
                <a:extLst>
                  <a:ext uri="{0D108BD9-81ED-4DB2-BD59-A6C34878D82A}">
                    <a16:rowId xmlns:a16="http://schemas.microsoft.com/office/drawing/2014/main" val="3615270000"/>
                  </a:ext>
                </a:extLst>
              </a:tr>
            </a:tbl>
          </a:graphicData>
        </a:graphic>
      </p:graphicFrame>
      <p:sp>
        <p:nvSpPr>
          <p:cNvPr id="81" name="ZoneTexte 80">
            <a:extLst>
              <a:ext uri="{FF2B5EF4-FFF2-40B4-BE49-F238E27FC236}">
                <a16:creationId xmlns:a16="http://schemas.microsoft.com/office/drawing/2014/main" id="{EA500CA0-6502-45E0-A878-1EDF457CA963}"/>
              </a:ext>
            </a:extLst>
          </p:cNvPr>
          <p:cNvSpPr txBox="1"/>
          <p:nvPr/>
        </p:nvSpPr>
        <p:spPr>
          <a:xfrm>
            <a:off x="8203969" y="635510"/>
            <a:ext cx="3316602" cy="2839239"/>
          </a:xfrm>
          <a:prstGeom prst="rect">
            <a:avLst/>
          </a:prstGeom>
          <a:solidFill>
            <a:srgbClr val="FFFBEF"/>
          </a:solidFill>
        </p:spPr>
        <p:txBody>
          <a:bodyPr wrap="square" rtlCol="0">
            <a:spAutoFit/>
          </a:bodyPr>
          <a:lstStyle/>
          <a:p>
            <a:pPr algn="just"/>
            <a:r>
              <a:rPr lang="fr-FR" sz="1050" b="1" u="sng" dirty="0"/>
              <a:t>Observations des pays pour lesquels la proportion des personnes sous-alimentées est la plus forte en 2017</a:t>
            </a:r>
          </a:p>
          <a:p>
            <a:pPr algn="just"/>
            <a:endParaRPr lang="fr-FR" sz="1050" dirty="0"/>
          </a:p>
          <a:p>
            <a:pPr marL="171450" indent="-171450" algn="just">
              <a:buFont typeface="Arial" panose="020B0604020202020204" pitchFamily="34" charset="0"/>
              <a:buChar char="•"/>
            </a:pPr>
            <a:r>
              <a:rPr lang="fr-FR" sz="1050" dirty="0"/>
              <a:t>La plupart d’entre eux sont des </a:t>
            </a:r>
            <a:r>
              <a:rPr lang="fr-FR" sz="1050" b="1" dirty="0"/>
              <a:t>pays africains </a:t>
            </a:r>
            <a:r>
              <a:rPr lang="fr-FR" sz="1050" dirty="0"/>
              <a:t>pauvres et/ou politiquement instables (conflits, guerres civiles…)</a:t>
            </a:r>
          </a:p>
          <a:p>
            <a:pPr marL="171450" indent="-171450" algn="just">
              <a:buFont typeface="Arial" panose="020B0604020202020204" pitchFamily="34" charset="0"/>
              <a:buChar char="•"/>
            </a:pPr>
            <a:endParaRPr lang="fr-FR" sz="1050" dirty="0"/>
          </a:p>
          <a:p>
            <a:pPr marL="171450" indent="-171450" algn="just">
              <a:buFont typeface="Arial" panose="020B0604020202020204" pitchFamily="34" charset="0"/>
              <a:buChar char="•"/>
            </a:pPr>
            <a:r>
              <a:rPr lang="fr-FR" sz="1050" dirty="0"/>
              <a:t>La proportion des personnes sous-alimentées est très importante(</a:t>
            </a:r>
            <a:r>
              <a:rPr lang="fr-FR" sz="1050" b="1" dirty="0"/>
              <a:t>&gt;28,9%, donc plus de 1/4 des habitants</a:t>
            </a:r>
            <a:r>
              <a:rPr lang="fr-FR" sz="1050" dirty="0"/>
              <a:t>) en comparant avec celle de la population – (</a:t>
            </a:r>
            <a:r>
              <a:rPr lang="fr-FR" sz="1050" b="1" dirty="0"/>
              <a:t>7,701%)</a:t>
            </a:r>
            <a:r>
              <a:rPr lang="fr-FR" sz="1050" dirty="0"/>
              <a:t> et le reste des pays analysés </a:t>
            </a:r>
            <a:r>
              <a:rPr lang="fr-FR" sz="1050" b="1" dirty="0"/>
              <a:t>(4,307%).</a:t>
            </a:r>
          </a:p>
          <a:p>
            <a:pPr algn="just"/>
            <a:endParaRPr lang="fr-FR" sz="1050" dirty="0"/>
          </a:p>
          <a:p>
            <a:pPr marL="171450" indent="-171450" algn="just">
              <a:buFont typeface="Arial" panose="020B0604020202020204" pitchFamily="34" charset="0"/>
              <a:buChar char="•"/>
            </a:pPr>
            <a:r>
              <a:rPr lang="fr-FR" sz="1050" b="1" dirty="0" err="1"/>
              <a:t>Häiti</a:t>
            </a:r>
            <a:r>
              <a:rPr lang="fr-FR" sz="1050" dirty="0"/>
              <a:t> et </a:t>
            </a:r>
            <a:r>
              <a:rPr lang="fr-FR" sz="1050" b="1" dirty="0"/>
              <a:t>Madagascar</a:t>
            </a:r>
            <a:r>
              <a:rPr lang="fr-FR" sz="1050" dirty="0"/>
              <a:t> se trouvent à la </a:t>
            </a:r>
            <a:r>
              <a:rPr lang="fr-FR" sz="1050" b="1" dirty="0"/>
              <a:t>1eme</a:t>
            </a:r>
            <a:r>
              <a:rPr lang="fr-FR" sz="1050" dirty="0"/>
              <a:t> et </a:t>
            </a:r>
            <a:r>
              <a:rPr lang="fr-FR" sz="1050" b="1" dirty="0"/>
              <a:t>3eme place</a:t>
            </a:r>
            <a:r>
              <a:rPr lang="fr-FR" sz="1050" dirty="0"/>
              <a:t> dans cette liste à cause de sa position géographique. Ils sont influencés souvent par des catastrophes naturelles, la sécheresse prolongée et ayant peu de surface agricole.</a:t>
            </a:r>
          </a:p>
        </p:txBody>
      </p:sp>
      <p:sp>
        <p:nvSpPr>
          <p:cNvPr id="82" name="ZoneTexte 81">
            <a:extLst>
              <a:ext uri="{FF2B5EF4-FFF2-40B4-BE49-F238E27FC236}">
                <a16:creationId xmlns:a16="http://schemas.microsoft.com/office/drawing/2014/main" id="{6E5B0BF9-61A3-4DEB-BC62-8CAC285F4E0E}"/>
              </a:ext>
            </a:extLst>
          </p:cNvPr>
          <p:cNvSpPr txBox="1"/>
          <p:nvPr/>
        </p:nvSpPr>
        <p:spPr>
          <a:xfrm>
            <a:off x="8210309" y="4127817"/>
            <a:ext cx="3310261" cy="2354491"/>
          </a:xfrm>
          <a:prstGeom prst="rect">
            <a:avLst/>
          </a:prstGeom>
          <a:solidFill>
            <a:srgbClr val="E5F4D4"/>
          </a:solidFill>
        </p:spPr>
        <p:txBody>
          <a:bodyPr wrap="square" rtlCol="0">
            <a:spAutoFit/>
          </a:bodyPr>
          <a:lstStyle/>
          <a:p>
            <a:pPr algn="just"/>
            <a:r>
              <a:rPr lang="fr-FR" sz="1050" b="1" u="sng" dirty="0"/>
              <a:t>Observations des pays qui ont le plus bénéficié d’aide depuis 2013</a:t>
            </a:r>
          </a:p>
          <a:p>
            <a:pPr algn="just"/>
            <a:endParaRPr lang="fr-FR" sz="1050" b="1" u="sng" dirty="0"/>
          </a:p>
          <a:p>
            <a:pPr marL="171450" indent="-171450" algn="just">
              <a:buFont typeface="Arial" panose="020B0604020202020204" pitchFamily="34" charset="0"/>
              <a:buChar char="•"/>
            </a:pPr>
            <a:r>
              <a:rPr lang="fr-FR" sz="1050" b="1" dirty="0"/>
              <a:t>8/10</a:t>
            </a:r>
            <a:r>
              <a:rPr lang="fr-FR" sz="1050" dirty="0"/>
              <a:t> pays sont des </a:t>
            </a:r>
            <a:r>
              <a:rPr lang="fr-FR" sz="1050" b="1" dirty="0"/>
              <a:t>pays africains </a:t>
            </a:r>
            <a:r>
              <a:rPr lang="fr-FR" sz="1050" dirty="0"/>
              <a:t>pauvres et politiquement instables (conflits, guerres civiles…)</a:t>
            </a:r>
          </a:p>
          <a:p>
            <a:pPr marL="171450" indent="-171450" algn="just">
              <a:buFont typeface="Arial" panose="020B0604020202020204" pitchFamily="34" charset="0"/>
              <a:buChar char="•"/>
            </a:pPr>
            <a:endParaRPr lang="fr-FR" sz="1050" dirty="0"/>
          </a:p>
          <a:p>
            <a:pPr marL="171450" indent="-171450" algn="just">
              <a:buFont typeface="Arial" panose="020B0604020202020204" pitchFamily="34" charset="0"/>
              <a:buChar char="•"/>
            </a:pPr>
            <a:r>
              <a:rPr lang="fr-FR" sz="1050" b="1" dirty="0"/>
              <a:t>République arabe syrienne (RAS)</a:t>
            </a:r>
            <a:r>
              <a:rPr lang="fr-FR" sz="1050" dirty="0"/>
              <a:t> et </a:t>
            </a:r>
            <a:r>
              <a:rPr lang="fr-FR" sz="1050" b="1" dirty="0"/>
              <a:t>Yémen </a:t>
            </a:r>
            <a:r>
              <a:rPr lang="fr-FR" sz="1050" dirty="0"/>
              <a:t>sont les pays </a:t>
            </a:r>
            <a:r>
              <a:rPr lang="fr-FR" sz="1050" b="1" dirty="0"/>
              <a:t>le plus bénéficié </a:t>
            </a:r>
            <a:r>
              <a:rPr lang="fr-FR" sz="1050" dirty="0"/>
              <a:t>d’aide depuis 2013 et Ils sont des pays en Moyen-Orient qui ont la guerre depuis 2011 et 2014.</a:t>
            </a:r>
          </a:p>
          <a:p>
            <a:pPr marL="171450" indent="-171450" algn="just">
              <a:buFont typeface="Arial" panose="020B0604020202020204" pitchFamily="34" charset="0"/>
              <a:buChar char="•"/>
            </a:pPr>
            <a:endParaRPr lang="fr-FR" sz="1050" dirty="0"/>
          </a:p>
          <a:p>
            <a:pPr marL="171450" indent="-171450" algn="just">
              <a:buFont typeface="Arial" panose="020B0604020202020204" pitchFamily="34" charset="0"/>
              <a:buChar char="•"/>
            </a:pPr>
            <a:r>
              <a:rPr lang="fr-FR" sz="1050" dirty="0"/>
              <a:t>Aide alimentaire de top 10 pays est </a:t>
            </a:r>
            <a:r>
              <a:rPr lang="fr-FR" sz="1050" b="1" dirty="0"/>
              <a:t>supérieure à 276k tonnes </a:t>
            </a:r>
            <a:r>
              <a:rPr lang="fr-FR" sz="1050" dirty="0"/>
              <a:t>en comparant avec la moyenne de celle du monde (145k tonnes)</a:t>
            </a:r>
          </a:p>
        </p:txBody>
      </p:sp>
      <p:grpSp>
        <p:nvGrpSpPr>
          <p:cNvPr id="18" name="Groupe 17">
            <a:extLst>
              <a:ext uri="{FF2B5EF4-FFF2-40B4-BE49-F238E27FC236}">
                <a16:creationId xmlns:a16="http://schemas.microsoft.com/office/drawing/2014/main" id="{72A82886-FCE8-4E05-BBE5-5C9E712CD0D8}"/>
              </a:ext>
            </a:extLst>
          </p:cNvPr>
          <p:cNvGrpSpPr/>
          <p:nvPr/>
        </p:nvGrpSpPr>
        <p:grpSpPr>
          <a:xfrm>
            <a:off x="576000" y="3939947"/>
            <a:ext cx="4536000" cy="2700000"/>
            <a:chOff x="576000" y="3939947"/>
            <a:chExt cx="3600000" cy="2700000"/>
          </a:xfrm>
        </p:grpSpPr>
        <p:grpSp>
          <p:nvGrpSpPr>
            <p:cNvPr id="15" name="Groupe 14">
              <a:extLst>
                <a:ext uri="{FF2B5EF4-FFF2-40B4-BE49-F238E27FC236}">
                  <a16:creationId xmlns:a16="http://schemas.microsoft.com/office/drawing/2014/main" id="{9D24B983-4BD8-400F-A2F3-856923D3C8BE}"/>
                </a:ext>
              </a:extLst>
            </p:cNvPr>
            <p:cNvGrpSpPr/>
            <p:nvPr/>
          </p:nvGrpSpPr>
          <p:grpSpPr>
            <a:xfrm>
              <a:off x="576000" y="3939947"/>
              <a:ext cx="3600000" cy="2700000"/>
              <a:chOff x="7676438" y="712464"/>
              <a:chExt cx="3705725" cy="3104846"/>
            </a:xfrm>
          </p:grpSpPr>
          <p:grpSp>
            <p:nvGrpSpPr>
              <p:cNvPr id="6" name="Groupe 5">
                <a:extLst>
                  <a:ext uri="{FF2B5EF4-FFF2-40B4-BE49-F238E27FC236}">
                    <a16:creationId xmlns:a16="http://schemas.microsoft.com/office/drawing/2014/main" id="{FEF9457E-7C8B-4F3D-83F4-BB36B794F06F}"/>
                  </a:ext>
                </a:extLst>
              </p:cNvPr>
              <p:cNvGrpSpPr/>
              <p:nvPr/>
            </p:nvGrpSpPr>
            <p:grpSpPr>
              <a:xfrm>
                <a:off x="7676438" y="712464"/>
                <a:ext cx="3705725" cy="3104846"/>
                <a:chOff x="7676438" y="712464"/>
                <a:chExt cx="3705725" cy="3104846"/>
              </a:xfrm>
            </p:grpSpPr>
            <mc:AlternateContent xmlns:mc="http://schemas.openxmlformats.org/markup-compatibility/2006" xmlns:cx4="http://schemas.microsoft.com/office/drawing/2016/5/10/chartex">
              <mc:Choice Requires="cx4">
                <p:graphicFrame>
                  <p:nvGraphicFramePr>
                    <p:cNvPr id="33" name="Graphique 32">
                      <a:extLst>
                        <a:ext uri="{FF2B5EF4-FFF2-40B4-BE49-F238E27FC236}">
                          <a16:creationId xmlns:a16="http://schemas.microsoft.com/office/drawing/2014/main" id="{D414B84A-E5FD-4251-9AEA-82C1A97B85FF}"/>
                        </a:ext>
                      </a:extLst>
                    </p:cNvPr>
                    <p:cNvGraphicFramePr/>
                    <p:nvPr>
                      <p:extLst>
                        <p:ext uri="{D42A27DB-BD31-4B8C-83A1-F6EECF244321}">
                          <p14:modId xmlns:p14="http://schemas.microsoft.com/office/powerpoint/2010/main" val="1984876368"/>
                        </p:ext>
                      </p:extLst>
                    </p:nvPr>
                  </p:nvGraphicFramePr>
                  <p:xfrm>
                    <a:off x="7676438" y="712464"/>
                    <a:ext cx="3705725" cy="3104846"/>
                  </p:xfrm>
                  <a:graphic>
                    <a:graphicData uri="http://schemas.microsoft.com/office/drawing/2014/chartex">
                      <cx:chart xmlns:cx="http://schemas.microsoft.com/office/drawing/2014/chartex" xmlns:r="http://schemas.openxmlformats.org/officeDocument/2006/relationships" r:id="rId5"/>
                    </a:graphicData>
                  </a:graphic>
                </p:graphicFrame>
              </mc:Choice>
              <mc:Fallback xmlns="">
                <p:pic>
                  <p:nvPicPr>
                    <p:cNvPr id="33" name="Graphique 32">
                      <a:extLst>
                        <a:ext uri="{FF2B5EF4-FFF2-40B4-BE49-F238E27FC236}">
                          <a16:creationId xmlns:a16="http://schemas.microsoft.com/office/drawing/2014/main" id="{D414B84A-E5FD-4251-9AEA-82C1A97B85FF}"/>
                        </a:ext>
                      </a:extLst>
                    </p:cNvPr>
                    <p:cNvPicPr>
                      <a:picLocks noGrp="1" noRot="1" noChangeAspect="1" noMove="1" noResize="1" noEditPoints="1" noAdjustHandles="1" noChangeArrowheads="1" noChangeShapeType="1"/>
                    </p:cNvPicPr>
                    <p:nvPr/>
                  </p:nvPicPr>
                  <p:blipFill>
                    <a:blip r:embed="rId6"/>
                    <a:stretch>
                      <a:fillRect/>
                    </a:stretch>
                  </p:blipFill>
                  <p:spPr>
                    <a:xfrm>
                      <a:off x="576000" y="3939947"/>
                      <a:ext cx="4536000" cy="2700000"/>
                    </a:xfrm>
                    <a:prstGeom prst="rect">
                      <a:avLst/>
                    </a:prstGeom>
                  </p:spPr>
                </p:pic>
              </mc:Fallback>
            </mc:AlternateContent>
            <p:grpSp>
              <p:nvGrpSpPr>
                <p:cNvPr id="39" name="Groupe 38">
                  <a:extLst>
                    <a:ext uri="{FF2B5EF4-FFF2-40B4-BE49-F238E27FC236}">
                      <a16:creationId xmlns:a16="http://schemas.microsoft.com/office/drawing/2014/main" id="{15E05721-7CEB-42A3-8670-CEB7B6A6A0C7}"/>
                    </a:ext>
                  </a:extLst>
                </p:cNvPr>
                <p:cNvGrpSpPr/>
                <p:nvPr/>
              </p:nvGrpSpPr>
              <p:grpSpPr>
                <a:xfrm>
                  <a:off x="9052093" y="862320"/>
                  <a:ext cx="2047881" cy="2505646"/>
                  <a:chOff x="8679675" y="757318"/>
                  <a:chExt cx="2047881" cy="2505646"/>
                </a:xfrm>
              </p:grpSpPr>
              <p:grpSp>
                <p:nvGrpSpPr>
                  <p:cNvPr id="47" name="Groupe 46">
                    <a:extLst>
                      <a:ext uri="{FF2B5EF4-FFF2-40B4-BE49-F238E27FC236}">
                        <a16:creationId xmlns:a16="http://schemas.microsoft.com/office/drawing/2014/main" id="{41802844-2F62-4F48-B4A6-8F344B11837B}"/>
                      </a:ext>
                      <a:ext uri="{C183D7F6-B498-43B3-948B-1728B52AA6E4}">
                        <adec:decorative xmlns:adec="http://schemas.microsoft.com/office/drawing/2017/decorative" val="1"/>
                      </a:ext>
                    </a:extLst>
                  </p:cNvPr>
                  <p:cNvGrpSpPr/>
                  <p:nvPr/>
                </p:nvGrpSpPr>
                <p:grpSpPr>
                  <a:xfrm>
                    <a:off x="10305445" y="757318"/>
                    <a:ext cx="169601" cy="209385"/>
                    <a:chOff x="6669760" y="4313149"/>
                    <a:chExt cx="325241" cy="414048"/>
                  </a:xfrm>
                </p:grpSpPr>
                <p:sp>
                  <p:nvSpPr>
                    <p:cNvPr id="48" name="Ovale 219">
                      <a:extLst>
                        <a:ext uri="{FF2B5EF4-FFF2-40B4-BE49-F238E27FC236}">
                          <a16:creationId xmlns:a16="http://schemas.microsoft.com/office/drawing/2014/main" id="{F676E46F-47F3-4C0F-827F-693A16C569FC}"/>
                        </a:ext>
                      </a:extLst>
                    </p:cNvPr>
                    <p:cNvSpPr/>
                    <p:nvPr/>
                  </p:nvSpPr>
                  <p:spPr>
                    <a:xfrm>
                      <a:off x="6669760" y="4313149"/>
                      <a:ext cx="325241" cy="414048"/>
                    </a:xfrm>
                    <a:prstGeom prst="ellipse">
                      <a:avLst/>
                    </a:prstGeom>
                    <a:solidFill>
                      <a:srgbClr val="004602"/>
                    </a:solidFill>
                    <a:ln w="254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dirty="0"/>
                    </a:p>
                  </p:txBody>
                </p:sp>
                <p:grpSp>
                  <p:nvGrpSpPr>
                    <p:cNvPr id="49" name="Groupe 48">
                      <a:extLst>
                        <a:ext uri="{FF2B5EF4-FFF2-40B4-BE49-F238E27FC236}">
                          <a16:creationId xmlns:a16="http://schemas.microsoft.com/office/drawing/2014/main" id="{C4CEB3C7-6493-4772-A562-3F8B1D8F7AE2}"/>
                        </a:ext>
                      </a:extLst>
                    </p:cNvPr>
                    <p:cNvGrpSpPr/>
                    <p:nvPr/>
                  </p:nvGrpSpPr>
                  <p:grpSpPr>
                    <a:xfrm>
                      <a:off x="6764352" y="4410488"/>
                      <a:ext cx="156601" cy="215995"/>
                      <a:chOff x="6673850" y="4457700"/>
                      <a:chExt cx="603250" cy="857250"/>
                    </a:xfrm>
                  </p:grpSpPr>
                  <p:sp>
                    <p:nvSpPr>
                      <p:cNvPr id="50" name="Forme libre 188">
                        <a:extLst>
                          <a:ext uri="{FF2B5EF4-FFF2-40B4-BE49-F238E27FC236}">
                            <a16:creationId xmlns:a16="http://schemas.microsoft.com/office/drawing/2014/main" id="{E133D986-4F13-4D05-AB6C-529485478FCC}"/>
                          </a:ext>
                        </a:extLst>
                      </p:cNvPr>
                      <p:cNvSpPr>
                        <a:spLocks noEditPoints="1"/>
                      </p:cNvSpPr>
                      <p:nvPr/>
                    </p:nvSpPr>
                    <p:spPr bwMode="auto">
                      <a:xfrm>
                        <a:off x="6673850" y="4457700"/>
                        <a:ext cx="603250" cy="857250"/>
                      </a:xfrm>
                      <a:custGeom>
                        <a:avLst/>
                        <a:gdLst>
                          <a:gd name="T0" fmla="*/ 720 w 1440"/>
                          <a:gd name="T1" fmla="*/ 0 h 2048"/>
                          <a:gd name="T2" fmla="*/ 0 w 1440"/>
                          <a:gd name="T3" fmla="*/ 720 h 2048"/>
                          <a:gd name="T4" fmla="*/ 107 w 1440"/>
                          <a:gd name="T5" fmla="*/ 1099 h 2048"/>
                          <a:gd name="T6" fmla="*/ 679 w 1440"/>
                          <a:gd name="T7" fmla="*/ 2020 h 2048"/>
                          <a:gd name="T8" fmla="*/ 730 w 1440"/>
                          <a:gd name="T9" fmla="*/ 2048 h 2048"/>
                          <a:gd name="T10" fmla="*/ 730 w 1440"/>
                          <a:gd name="T11" fmla="*/ 2048 h 2048"/>
                          <a:gd name="T12" fmla="*/ 781 w 1440"/>
                          <a:gd name="T13" fmla="*/ 2019 h 2048"/>
                          <a:gd name="T14" fmla="*/ 1338 w 1440"/>
                          <a:gd name="T15" fmla="*/ 1089 h 2048"/>
                          <a:gd name="T16" fmla="*/ 1440 w 1440"/>
                          <a:gd name="T17" fmla="*/ 720 h 2048"/>
                          <a:gd name="T18" fmla="*/ 720 w 1440"/>
                          <a:gd name="T19" fmla="*/ 0 h 2048"/>
                          <a:gd name="T20" fmla="*/ 1235 w 1440"/>
                          <a:gd name="T21" fmla="*/ 1027 h 2048"/>
                          <a:gd name="T22" fmla="*/ 729 w 1440"/>
                          <a:gd name="T23" fmla="*/ 1873 h 2048"/>
                          <a:gd name="T24" fmla="*/ 209 w 1440"/>
                          <a:gd name="T25" fmla="*/ 1035 h 2048"/>
                          <a:gd name="T26" fmla="*/ 119 w 1440"/>
                          <a:gd name="T27" fmla="*/ 720 h 2048"/>
                          <a:gd name="T28" fmla="*/ 720 w 1440"/>
                          <a:gd name="T29" fmla="*/ 119 h 2048"/>
                          <a:gd name="T30" fmla="*/ 1320 w 1440"/>
                          <a:gd name="T31" fmla="*/ 720 h 2048"/>
                          <a:gd name="T32" fmla="*/ 1235 w 1440"/>
                          <a:gd name="T33" fmla="*/ 1027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0" h="2048">
                            <a:moveTo>
                              <a:pt x="720" y="0"/>
                            </a:moveTo>
                            <a:cubicBezTo>
                              <a:pt x="323" y="0"/>
                              <a:pt x="0" y="323"/>
                              <a:pt x="0" y="720"/>
                            </a:cubicBezTo>
                            <a:cubicBezTo>
                              <a:pt x="0" y="854"/>
                              <a:pt x="37" y="985"/>
                              <a:pt x="107" y="1099"/>
                            </a:cubicBezTo>
                            <a:cubicBezTo>
                              <a:pt x="679" y="2020"/>
                              <a:pt x="679" y="2020"/>
                              <a:pt x="679" y="2020"/>
                            </a:cubicBezTo>
                            <a:cubicBezTo>
                              <a:pt x="690" y="2037"/>
                              <a:pt x="709" y="2048"/>
                              <a:pt x="730" y="2048"/>
                            </a:cubicBezTo>
                            <a:cubicBezTo>
                              <a:pt x="730" y="2048"/>
                              <a:pt x="730" y="2048"/>
                              <a:pt x="730" y="2048"/>
                            </a:cubicBezTo>
                            <a:cubicBezTo>
                              <a:pt x="751" y="2048"/>
                              <a:pt x="771" y="2037"/>
                              <a:pt x="781" y="2019"/>
                            </a:cubicBezTo>
                            <a:cubicBezTo>
                              <a:pt x="1338" y="1089"/>
                              <a:pt x="1338" y="1089"/>
                              <a:pt x="1338" y="1089"/>
                            </a:cubicBezTo>
                            <a:cubicBezTo>
                              <a:pt x="1405" y="978"/>
                              <a:pt x="1440" y="850"/>
                              <a:pt x="1440" y="720"/>
                            </a:cubicBezTo>
                            <a:cubicBezTo>
                              <a:pt x="1440" y="323"/>
                              <a:pt x="1117" y="0"/>
                              <a:pt x="720" y="0"/>
                            </a:cubicBezTo>
                            <a:close/>
                            <a:moveTo>
                              <a:pt x="1235" y="1027"/>
                            </a:moveTo>
                            <a:cubicBezTo>
                              <a:pt x="729" y="1873"/>
                              <a:pt x="729" y="1873"/>
                              <a:pt x="729" y="1873"/>
                            </a:cubicBezTo>
                            <a:cubicBezTo>
                              <a:pt x="209" y="1035"/>
                              <a:pt x="209" y="1035"/>
                              <a:pt x="209" y="1035"/>
                            </a:cubicBezTo>
                            <a:cubicBezTo>
                              <a:pt x="151" y="941"/>
                              <a:pt x="119" y="832"/>
                              <a:pt x="119" y="720"/>
                            </a:cubicBezTo>
                            <a:cubicBezTo>
                              <a:pt x="119" y="389"/>
                              <a:pt x="389" y="119"/>
                              <a:pt x="720" y="119"/>
                            </a:cubicBezTo>
                            <a:cubicBezTo>
                              <a:pt x="1051" y="119"/>
                              <a:pt x="1320" y="389"/>
                              <a:pt x="1320" y="720"/>
                            </a:cubicBezTo>
                            <a:cubicBezTo>
                              <a:pt x="1320" y="828"/>
                              <a:pt x="1291" y="935"/>
                              <a:pt x="1235" y="1027"/>
                            </a:cubicBezTo>
                            <a:close/>
                          </a:path>
                        </a:pathLst>
                      </a:custGeom>
                      <a:solidFill>
                        <a:schemeClr val="bg1"/>
                      </a:solidFill>
                      <a:ln>
                        <a:noFill/>
                      </a:ln>
                    </p:spPr>
                    <p:txBody>
                      <a:bodyPr vert="horz" wrap="square" lIns="91440" tIns="45720" rIns="91440" bIns="45720" numCol="1" rtlCol="0" anchor="t" anchorCtr="0" compatLnSpc="1">
                        <a:prstTxWarp prst="textNoShape">
                          <a:avLst/>
                        </a:prstTxWarp>
                      </a:bodyPr>
                      <a:lstStyle/>
                      <a:p>
                        <a:pPr rtl="0"/>
                        <a:endParaRPr lang="fr-FR" dirty="0"/>
                      </a:p>
                    </p:txBody>
                  </p:sp>
                  <p:sp>
                    <p:nvSpPr>
                      <p:cNvPr id="51" name="Forme libre 189">
                        <a:extLst>
                          <a:ext uri="{FF2B5EF4-FFF2-40B4-BE49-F238E27FC236}">
                            <a16:creationId xmlns:a16="http://schemas.microsoft.com/office/drawing/2014/main" id="{02804B41-1C4E-4E0E-B3CB-8C6DE0590E6F}"/>
                          </a:ext>
                        </a:extLst>
                      </p:cNvPr>
                      <p:cNvSpPr>
                        <a:spLocks noEditPoints="1"/>
                      </p:cNvSpPr>
                      <p:nvPr/>
                    </p:nvSpPr>
                    <p:spPr bwMode="auto">
                      <a:xfrm>
                        <a:off x="6824663" y="4608513"/>
                        <a:ext cx="301625" cy="301625"/>
                      </a:xfrm>
                      <a:custGeom>
                        <a:avLst/>
                        <a:gdLst>
                          <a:gd name="T0" fmla="*/ 360 w 720"/>
                          <a:gd name="T1" fmla="*/ 0 h 720"/>
                          <a:gd name="T2" fmla="*/ 0 w 720"/>
                          <a:gd name="T3" fmla="*/ 360 h 720"/>
                          <a:gd name="T4" fmla="*/ 360 w 720"/>
                          <a:gd name="T5" fmla="*/ 720 h 720"/>
                          <a:gd name="T6" fmla="*/ 720 w 720"/>
                          <a:gd name="T7" fmla="*/ 360 h 720"/>
                          <a:gd name="T8" fmla="*/ 360 w 720"/>
                          <a:gd name="T9" fmla="*/ 0 h 720"/>
                          <a:gd name="T10" fmla="*/ 360 w 720"/>
                          <a:gd name="T11" fmla="*/ 601 h 720"/>
                          <a:gd name="T12" fmla="*/ 119 w 720"/>
                          <a:gd name="T13" fmla="*/ 360 h 720"/>
                          <a:gd name="T14" fmla="*/ 360 w 720"/>
                          <a:gd name="T15" fmla="*/ 119 h 720"/>
                          <a:gd name="T16" fmla="*/ 600 w 720"/>
                          <a:gd name="T17" fmla="*/ 360 h 720"/>
                          <a:gd name="T18" fmla="*/ 360 w 720"/>
                          <a:gd name="T19" fmla="*/ 601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0" h="720">
                            <a:moveTo>
                              <a:pt x="360" y="0"/>
                            </a:moveTo>
                            <a:cubicBezTo>
                              <a:pt x="161" y="0"/>
                              <a:pt x="0" y="161"/>
                              <a:pt x="0" y="360"/>
                            </a:cubicBezTo>
                            <a:cubicBezTo>
                              <a:pt x="0" y="557"/>
                              <a:pt x="159" y="720"/>
                              <a:pt x="360" y="720"/>
                            </a:cubicBezTo>
                            <a:cubicBezTo>
                              <a:pt x="564" y="720"/>
                              <a:pt x="720" y="555"/>
                              <a:pt x="720" y="360"/>
                            </a:cubicBezTo>
                            <a:cubicBezTo>
                              <a:pt x="720" y="161"/>
                              <a:pt x="559" y="0"/>
                              <a:pt x="360" y="0"/>
                            </a:cubicBezTo>
                            <a:close/>
                            <a:moveTo>
                              <a:pt x="360" y="601"/>
                            </a:moveTo>
                            <a:cubicBezTo>
                              <a:pt x="227" y="601"/>
                              <a:pt x="119" y="493"/>
                              <a:pt x="119" y="360"/>
                            </a:cubicBezTo>
                            <a:cubicBezTo>
                              <a:pt x="119" y="228"/>
                              <a:pt x="228" y="119"/>
                              <a:pt x="360" y="119"/>
                            </a:cubicBezTo>
                            <a:cubicBezTo>
                              <a:pt x="492" y="119"/>
                              <a:pt x="600" y="228"/>
                              <a:pt x="600" y="360"/>
                            </a:cubicBezTo>
                            <a:cubicBezTo>
                              <a:pt x="600" y="491"/>
                              <a:pt x="495" y="601"/>
                              <a:pt x="360" y="601"/>
                            </a:cubicBezTo>
                            <a:close/>
                          </a:path>
                        </a:pathLst>
                      </a:custGeom>
                      <a:solidFill>
                        <a:schemeClr val="bg1"/>
                      </a:solidFill>
                      <a:ln>
                        <a:noFill/>
                      </a:ln>
                    </p:spPr>
                    <p:txBody>
                      <a:bodyPr vert="horz" wrap="square" lIns="91440" tIns="45720" rIns="91440" bIns="45720" numCol="1" rtlCol="0" anchor="t" anchorCtr="0" compatLnSpc="1">
                        <a:prstTxWarp prst="textNoShape">
                          <a:avLst/>
                        </a:prstTxWarp>
                      </a:bodyPr>
                      <a:lstStyle/>
                      <a:p>
                        <a:pPr rtl="0"/>
                        <a:endParaRPr lang="fr-FR" dirty="0"/>
                      </a:p>
                    </p:txBody>
                  </p:sp>
                </p:grpSp>
              </p:grpSp>
              <p:grpSp>
                <p:nvGrpSpPr>
                  <p:cNvPr id="57" name="Groupe 56">
                    <a:extLst>
                      <a:ext uri="{FF2B5EF4-FFF2-40B4-BE49-F238E27FC236}">
                        <a16:creationId xmlns:a16="http://schemas.microsoft.com/office/drawing/2014/main" id="{360B596D-EAEA-4D94-B323-31CB4CE5A44A}"/>
                      </a:ext>
                      <a:ext uri="{C183D7F6-B498-43B3-948B-1728B52AA6E4}">
                        <adec:decorative xmlns:adec="http://schemas.microsoft.com/office/drawing/2017/decorative" val="1"/>
                      </a:ext>
                    </a:extLst>
                  </p:cNvPr>
                  <p:cNvGrpSpPr/>
                  <p:nvPr/>
                </p:nvGrpSpPr>
                <p:grpSpPr>
                  <a:xfrm>
                    <a:off x="9016071" y="2605544"/>
                    <a:ext cx="164324" cy="209015"/>
                    <a:chOff x="6673902" y="4268642"/>
                    <a:chExt cx="315123" cy="413321"/>
                  </a:xfrm>
                </p:grpSpPr>
                <p:sp>
                  <p:nvSpPr>
                    <p:cNvPr id="58" name="Ovale 219">
                      <a:extLst>
                        <a:ext uri="{FF2B5EF4-FFF2-40B4-BE49-F238E27FC236}">
                          <a16:creationId xmlns:a16="http://schemas.microsoft.com/office/drawing/2014/main" id="{7CD08151-5459-42BB-A614-D52E89EFC3DA}"/>
                        </a:ext>
                      </a:extLst>
                    </p:cNvPr>
                    <p:cNvSpPr/>
                    <p:nvPr/>
                  </p:nvSpPr>
                  <p:spPr>
                    <a:xfrm>
                      <a:off x="6673902" y="4268642"/>
                      <a:ext cx="315123" cy="413321"/>
                    </a:xfrm>
                    <a:prstGeom prst="ellipse">
                      <a:avLst/>
                    </a:prstGeom>
                    <a:solidFill>
                      <a:srgbClr val="004602"/>
                    </a:solidFill>
                    <a:ln w="254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dirty="0"/>
                    </a:p>
                  </p:txBody>
                </p:sp>
                <p:grpSp>
                  <p:nvGrpSpPr>
                    <p:cNvPr id="59" name="Groupe 58">
                      <a:extLst>
                        <a:ext uri="{FF2B5EF4-FFF2-40B4-BE49-F238E27FC236}">
                          <a16:creationId xmlns:a16="http://schemas.microsoft.com/office/drawing/2014/main" id="{49A51303-BD98-40FF-8568-FC2C9ED4CAA9}"/>
                        </a:ext>
                      </a:extLst>
                    </p:cNvPr>
                    <p:cNvGrpSpPr/>
                    <p:nvPr/>
                  </p:nvGrpSpPr>
                  <p:grpSpPr>
                    <a:xfrm>
                      <a:off x="6764352" y="4410488"/>
                      <a:ext cx="156601" cy="215995"/>
                      <a:chOff x="6673850" y="4457700"/>
                      <a:chExt cx="603250" cy="857250"/>
                    </a:xfrm>
                  </p:grpSpPr>
                  <p:sp>
                    <p:nvSpPr>
                      <p:cNvPr id="60" name="Forme libre 188">
                        <a:extLst>
                          <a:ext uri="{FF2B5EF4-FFF2-40B4-BE49-F238E27FC236}">
                            <a16:creationId xmlns:a16="http://schemas.microsoft.com/office/drawing/2014/main" id="{C907F02F-860E-4146-B2DE-07B4382CAAC4}"/>
                          </a:ext>
                        </a:extLst>
                      </p:cNvPr>
                      <p:cNvSpPr>
                        <a:spLocks noEditPoints="1"/>
                      </p:cNvSpPr>
                      <p:nvPr/>
                    </p:nvSpPr>
                    <p:spPr bwMode="auto">
                      <a:xfrm>
                        <a:off x="6673850" y="4457700"/>
                        <a:ext cx="603250" cy="857250"/>
                      </a:xfrm>
                      <a:custGeom>
                        <a:avLst/>
                        <a:gdLst>
                          <a:gd name="T0" fmla="*/ 720 w 1440"/>
                          <a:gd name="T1" fmla="*/ 0 h 2048"/>
                          <a:gd name="T2" fmla="*/ 0 w 1440"/>
                          <a:gd name="T3" fmla="*/ 720 h 2048"/>
                          <a:gd name="T4" fmla="*/ 107 w 1440"/>
                          <a:gd name="T5" fmla="*/ 1099 h 2048"/>
                          <a:gd name="T6" fmla="*/ 679 w 1440"/>
                          <a:gd name="T7" fmla="*/ 2020 h 2048"/>
                          <a:gd name="T8" fmla="*/ 730 w 1440"/>
                          <a:gd name="T9" fmla="*/ 2048 h 2048"/>
                          <a:gd name="T10" fmla="*/ 730 w 1440"/>
                          <a:gd name="T11" fmla="*/ 2048 h 2048"/>
                          <a:gd name="T12" fmla="*/ 781 w 1440"/>
                          <a:gd name="T13" fmla="*/ 2019 h 2048"/>
                          <a:gd name="T14" fmla="*/ 1338 w 1440"/>
                          <a:gd name="T15" fmla="*/ 1089 h 2048"/>
                          <a:gd name="T16" fmla="*/ 1440 w 1440"/>
                          <a:gd name="T17" fmla="*/ 720 h 2048"/>
                          <a:gd name="T18" fmla="*/ 720 w 1440"/>
                          <a:gd name="T19" fmla="*/ 0 h 2048"/>
                          <a:gd name="T20" fmla="*/ 1235 w 1440"/>
                          <a:gd name="T21" fmla="*/ 1027 h 2048"/>
                          <a:gd name="T22" fmla="*/ 729 w 1440"/>
                          <a:gd name="T23" fmla="*/ 1873 h 2048"/>
                          <a:gd name="T24" fmla="*/ 209 w 1440"/>
                          <a:gd name="T25" fmla="*/ 1035 h 2048"/>
                          <a:gd name="T26" fmla="*/ 119 w 1440"/>
                          <a:gd name="T27" fmla="*/ 720 h 2048"/>
                          <a:gd name="T28" fmla="*/ 720 w 1440"/>
                          <a:gd name="T29" fmla="*/ 119 h 2048"/>
                          <a:gd name="T30" fmla="*/ 1320 w 1440"/>
                          <a:gd name="T31" fmla="*/ 720 h 2048"/>
                          <a:gd name="T32" fmla="*/ 1235 w 1440"/>
                          <a:gd name="T33" fmla="*/ 1027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0" h="2048">
                            <a:moveTo>
                              <a:pt x="720" y="0"/>
                            </a:moveTo>
                            <a:cubicBezTo>
                              <a:pt x="323" y="0"/>
                              <a:pt x="0" y="323"/>
                              <a:pt x="0" y="720"/>
                            </a:cubicBezTo>
                            <a:cubicBezTo>
                              <a:pt x="0" y="854"/>
                              <a:pt x="37" y="985"/>
                              <a:pt x="107" y="1099"/>
                            </a:cubicBezTo>
                            <a:cubicBezTo>
                              <a:pt x="679" y="2020"/>
                              <a:pt x="679" y="2020"/>
                              <a:pt x="679" y="2020"/>
                            </a:cubicBezTo>
                            <a:cubicBezTo>
                              <a:pt x="690" y="2037"/>
                              <a:pt x="709" y="2048"/>
                              <a:pt x="730" y="2048"/>
                            </a:cubicBezTo>
                            <a:cubicBezTo>
                              <a:pt x="730" y="2048"/>
                              <a:pt x="730" y="2048"/>
                              <a:pt x="730" y="2048"/>
                            </a:cubicBezTo>
                            <a:cubicBezTo>
                              <a:pt x="751" y="2048"/>
                              <a:pt x="771" y="2037"/>
                              <a:pt x="781" y="2019"/>
                            </a:cubicBezTo>
                            <a:cubicBezTo>
                              <a:pt x="1338" y="1089"/>
                              <a:pt x="1338" y="1089"/>
                              <a:pt x="1338" y="1089"/>
                            </a:cubicBezTo>
                            <a:cubicBezTo>
                              <a:pt x="1405" y="978"/>
                              <a:pt x="1440" y="850"/>
                              <a:pt x="1440" y="720"/>
                            </a:cubicBezTo>
                            <a:cubicBezTo>
                              <a:pt x="1440" y="323"/>
                              <a:pt x="1117" y="0"/>
                              <a:pt x="720" y="0"/>
                            </a:cubicBezTo>
                            <a:close/>
                            <a:moveTo>
                              <a:pt x="1235" y="1027"/>
                            </a:moveTo>
                            <a:cubicBezTo>
                              <a:pt x="729" y="1873"/>
                              <a:pt x="729" y="1873"/>
                              <a:pt x="729" y="1873"/>
                            </a:cubicBezTo>
                            <a:cubicBezTo>
                              <a:pt x="209" y="1035"/>
                              <a:pt x="209" y="1035"/>
                              <a:pt x="209" y="1035"/>
                            </a:cubicBezTo>
                            <a:cubicBezTo>
                              <a:pt x="151" y="941"/>
                              <a:pt x="119" y="832"/>
                              <a:pt x="119" y="720"/>
                            </a:cubicBezTo>
                            <a:cubicBezTo>
                              <a:pt x="119" y="389"/>
                              <a:pt x="389" y="119"/>
                              <a:pt x="720" y="119"/>
                            </a:cubicBezTo>
                            <a:cubicBezTo>
                              <a:pt x="1051" y="119"/>
                              <a:pt x="1320" y="389"/>
                              <a:pt x="1320" y="720"/>
                            </a:cubicBezTo>
                            <a:cubicBezTo>
                              <a:pt x="1320" y="828"/>
                              <a:pt x="1291" y="935"/>
                              <a:pt x="1235" y="1027"/>
                            </a:cubicBezTo>
                            <a:close/>
                          </a:path>
                        </a:pathLst>
                      </a:custGeom>
                      <a:solidFill>
                        <a:schemeClr val="bg1"/>
                      </a:solidFill>
                      <a:ln>
                        <a:noFill/>
                      </a:ln>
                    </p:spPr>
                    <p:txBody>
                      <a:bodyPr vert="horz" wrap="square" lIns="91440" tIns="45720" rIns="91440" bIns="45720" numCol="1" rtlCol="0" anchor="t" anchorCtr="0" compatLnSpc="1">
                        <a:prstTxWarp prst="textNoShape">
                          <a:avLst/>
                        </a:prstTxWarp>
                      </a:bodyPr>
                      <a:lstStyle/>
                      <a:p>
                        <a:pPr rtl="0"/>
                        <a:endParaRPr lang="fr-FR" dirty="0"/>
                      </a:p>
                    </p:txBody>
                  </p:sp>
                  <p:sp>
                    <p:nvSpPr>
                      <p:cNvPr id="61" name="Forme libre 189">
                        <a:extLst>
                          <a:ext uri="{FF2B5EF4-FFF2-40B4-BE49-F238E27FC236}">
                            <a16:creationId xmlns:a16="http://schemas.microsoft.com/office/drawing/2014/main" id="{94209A04-3B0D-4F13-9C73-021E68AB8173}"/>
                          </a:ext>
                        </a:extLst>
                      </p:cNvPr>
                      <p:cNvSpPr>
                        <a:spLocks noEditPoints="1"/>
                      </p:cNvSpPr>
                      <p:nvPr/>
                    </p:nvSpPr>
                    <p:spPr bwMode="auto">
                      <a:xfrm>
                        <a:off x="6824663" y="4608513"/>
                        <a:ext cx="301625" cy="301625"/>
                      </a:xfrm>
                      <a:custGeom>
                        <a:avLst/>
                        <a:gdLst>
                          <a:gd name="T0" fmla="*/ 360 w 720"/>
                          <a:gd name="T1" fmla="*/ 0 h 720"/>
                          <a:gd name="T2" fmla="*/ 0 w 720"/>
                          <a:gd name="T3" fmla="*/ 360 h 720"/>
                          <a:gd name="T4" fmla="*/ 360 w 720"/>
                          <a:gd name="T5" fmla="*/ 720 h 720"/>
                          <a:gd name="T6" fmla="*/ 720 w 720"/>
                          <a:gd name="T7" fmla="*/ 360 h 720"/>
                          <a:gd name="T8" fmla="*/ 360 w 720"/>
                          <a:gd name="T9" fmla="*/ 0 h 720"/>
                          <a:gd name="T10" fmla="*/ 360 w 720"/>
                          <a:gd name="T11" fmla="*/ 601 h 720"/>
                          <a:gd name="T12" fmla="*/ 119 w 720"/>
                          <a:gd name="T13" fmla="*/ 360 h 720"/>
                          <a:gd name="T14" fmla="*/ 360 w 720"/>
                          <a:gd name="T15" fmla="*/ 119 h 720"/>
                          <a:gd name="T16" fmla="*/ 600 w 720"/>
                          <a:gd name="T17" fmla="*/ 360 h 720"/>
                          <a:gd name="T18" fmla="*/ 360 w 720"/>
                          <a:gd name="T19" fmla="*/ 601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0" h="720">
                            <a:moveTo>
                              <a:pt x="360" y="0"/>
                            </a:moveTo>
                            <a:cubicBezTo>
                              <a:pt x="161" y="0"/>
                              <a:pt x="0" y="161"/>
                              <a:pt x="0" y="360"/>
                            </a:cubicBezTo>
                            <a:cubicBezTo>
                              <a:pt x="0" y="557"/>
                              <a:pt x="159" y="720"/>
                              <a:pt x="360" y="720"/>
                            </a:cubicBezTo>
                            <a:cubicBezTo>
                              <a:pt x="564" y="720"/>
                              <a:pt x="720" y="555"/>
                              <a:pt x="720" y="360"/>
                            </a:cubicBezTo>
                            <a:cubicBezTo>
                              <a:pt x="720" y="161"/>
                              <a:pt x="559" y="0"/>
                              <a:pt x="360" y="0"/>
                            </a:cubicBezTo>
                            <a:close/>
                            <a:moveTo>
                              <a:pt x="360" y="601"/>
                            </a:moveTo>
                            <a:cubicBezTo>
                              <a:pt x="227" y="601"/>
                              <a:pt x="119" y="493"/>
                              <a:pt x="119" y="360"/>
                            </a:cubicBezTo>
                            <a:cubicBezTo>
                              <a:pt x="119" y="228"/>
                              <a:pt x="228" y="119"/>
                              <a:pt x="360" y="119"/>
                            </a:cubicBezTo>
                            <a:cubicBezTo>
                              <a:pt x="492" y="119"/>
                              <a:pt x="600" y="228"/>
                              <a:pt x="600" y="360"/>
                            </a:cubicBezTo>
                            <a:cubicBezTo>
                              <a:pt x="600" y="491"/>
                              <a:pt x="495" y="601"/>
                              <a:pt x="360" y="601"/>
                            </a:cubicBezTo>
                            <a:close/>
                          </a:path>
                        </a:pathLst>
                      </a:custGeom>
                      <a:solidFill>
                        <a:schemeClr val="bg1"/>
                      </a:solidFill>
                      <a:ln>
                        <a:noFill/>
                      </a:ln>
                    </p:spPr>
                    <p:txBody>
                      <a:bodyPr vert="horz" wrap="square" lIns="91440" tIns="45720" rIns="91440" bIns="45720" numCol="1" rtlCol="0" anchor="t" anchorCtr="0" compatLnSpc="1">
                        <a:prstTxWarp prst="textNoShape">
                          <a:avLst/>
                        </a:prstTxWarp>
                      </a:bodyPr>
                      <a:lstStyle/>
                      <a:p>
                        <a:pPr rtl="0"/>
                        <a:endParaRPr lang="fr-FR" dirty="0"/>
                      </a:p>
                    </p:txBody>
                  </p:sp>
                </p:grpSp>
              </p:grpSp>
              <p:cxnSp>
                <p:nvCxnSpPr>
                  <p:cNvPr id="62" name="Connecteur en angle 3">
                    <a:extLst>
                      <a:ext uri="{FF2B5EF4-FFF2-40B4-BE49-F238E27FC236}">
                        <a16:creationId xmlns:a16="http://schemas.microsoft.com/office/drawing/2014/main" id="{671416F1-3A52-4104-8BC7-3BB7767271C9}"/>
                      </a:ext>
                      <a:ext uri="{C183D7F6-B498-43B3-948B-1728B52AA6E4}">
                        <adec:decorative xmlns:adec="http://schemas.microsoft.com/office/drawing/2017/decorative" val="1"/>
                      </a:ext>
                    </a:extLst>
                  </p:cNvPr>
                  <p:cNvCxnSpPr>
                    <a:cxnSpLocks/>
                    <a:endCxn id="48" idx="4"/>
                  </p:cNvCxnSpPr>
                  <p:nvPr/>
                </p:nvCxnSpPr>
                <p:spPr>
                  <a:xfrm flipV="1">
                    <a:off x="9405825" y="966703"/>
                    <a:ext cx="984421" cy="861240"/>
                  </a:xfrm>
                  <a:prstGeom prst="bentConnector2">
                    <a:avLst/>
                  </a:prstGeom>
                  <a:ln>
                    <a:solidFill>
                      <a:srgbClr val="30353F"/>
                    </a:solidFill>
                  </a:ln>
                </p:spPr>
                <p:style>
                  <a:lnRef idx="1">
                    <a:schemeClr val="accent1"/>
                  </a:lnRef>
                  <a:fillRef idx="0">
                    <a:schemeClr val="accent1"/>
                  </a:fillRef>
                  <a:effectRef idx="0">
                    <a:schemeClr val="accent1"/>
                  </a:effectRef>
                  <a:fontRef idx="minor">
                    <a:schemeClr val="tx1"/>
                  </a:fontRef>
                </p:style>
              </p:cxnSp>
              <p:cxnSp>
                <p:nvCxnSpPr>
                  <p:cNvPr id="71" name="Connecteur en angle 3">
                    <a:extLst>
                      <a:ext uri="{FF2B5EF4-FFF2-40B4-BE49-F238E27FC236}">
                        <a16:creationId xmlns:a16="http://schemas.microsoft.com/office/drawing/2014/main" id="{D9AD8A48-F6CD-4236-B498-C5183B659172}"/>
                      </a:ext>
                      <a:ext uri="{C183D7F6-B498-43B3-948B-1728B52AA6E4}">
                        <adec:decorative xmlns:adec="http://schemas.microsoft.com/office/drawing/2017/decorative" val="1"/>
                      </a:ext>
                    </a:extLst>
                  </p:cNvPr>
                  <p:cNvCxnSpPr>
                    <a:cxnSpLocks/>
                    <a:stCxn id="66" idx="2"/>
                  </p:cNvCxnSpPr>
                  <p:nvPr/>
                </p:nvCxnSpPr>
                <p:spPr>
                  <a:xfrm rot="10800000">
                    <a:off x="9602266" y="2159950"/>
                    <a:ext cx="433067" cy="631782"/>
                  </a:xfrm>
                  <a:prstGeom prst="bentConnector2">
                    <a:avLst/>
                  </a:prstGeom>
                  <a:ln>
                    <a:solidFill>
                      <a:srgbClr val="30353F"/>
                    </a:solidFill>
                  </a:ln>
                </p:spPr>
                <p:style>
                  <a:lnRef idx="1">
                    <a:schemeClr val="accent1"/>
                  </a:lnRef>
                  <a:fillRef idx="0">
                    <a:schemeClr val="accent1"/>
                  </a:fillRef>
                  <a:effectRef idx="0">
                    <a:schemeClr val="accent1"/>
                  </a:effectRef>
                  <a:fontRef idx="minor">
                    <a:schemeClr val="tx1"/>
                  </a:fontRef>
                </p:style>
              </p:cxnSp>
              <p:cxnSp>
                <p:nvCxnSpPr>
                  <p:cNvPr id="72" name="Connecteur en angle 3">
                    <a:extLst>
                      <a:ext uri="{FF2B5EF4-FFF2-40B4-BE49-F238E27FC236}">
                        <a16:creationId xmlns:a16="http://schemas.microsoft.com/office/drawing/2014/main" id="{6F51512C-381C-40AD-979F-8A3EEF2958D5}"/>
                      </a:ext>
                      <a:ext uri="{C183D7F6-B498-43B3-948B-1728B52AA6E4}">
                        <adec:decorative xmlns:adec="http://schemas.microsoft.com/office/drawing/2017/decorative" val="1"/>
                      </a:ext>
                    </a:extLst>
                  </p:cNvPr>
                  <p:cNvCxnSpPr>
                    <a:cxnSpLocks/>
                    <a:stCxn id="58" idx="0"/>
                  </p:cNvCxnSpPr>
                  <p:nvPr/>
                </p:nvCxnSpPr>
                <p:spPr>
                  <a:xfrm rot="5400000" flipH="1" flipV="1">
                    <a:off x="9157682" y="2227225"/>
                    <a:ext cx="318870" cy="437768"/>
                  </a:xfrm>
                  <a:prstGeom prst="bentConnector2">
                    <a:avLst/>
                  </a:prstGeom>
                  <a:ln>
                    <a:solidFill>
                      <a:srgbClr val="30353F"/>
                    </a:solidFill>
                  </a:ln>
                </p:spPr>
                <p:style>
                  <a:lnRef idx="1">
                    <a:schemeClr val="accent1"/>
                  </a:lnRef>
                  <a:fillRef idx="0">
                    <a:schemeClr val="accent1"/>
                  </a:fillRef>
                  <a:effectRef idx="0">
                    <a:schemeClr val="accent1"/>
                  </a:effectRef>
                  <a:fontRef idx="minor">
                    <a:schemeClr val="tx1"/>
                  </a:fontRef>
                </p:style>
              </p:cxnSp>
              <p:sp>
                <p:nvSpPr>
                  <p:cNvPr id="78" name="Rectangle 77">
                    <a:extLst>
                      <a:ext uri="{FF2B5EF4-FFF2-40B4-BE49-F238E27FC236}">
                        <a16:creationId xmlns:a16="http://schemas.microsoft.com/office/drawing/2014/main" id="{E94A0400-BA4F-4953-B784-B555B6FDB825}"/>
                      </a:ext>
                    </a:extLst>
                  </p:cNvPr>
                  <p:cNvSpPr/>
                  <p:nvPr/>
                </p:nvSpPr>
                <p:spPr>
                  <a:xfrm>
                    <a:off x="8679675" y="2893632"/>
                    <a:ext cx="856325" cy="369332"/>
                  </a:xfrm>
                  <a:prstGeom prst="rect">
                    <a:avLst/>
                  </a:prstGeom>
                </p:spPr>
                <p:txBody>
                  <a:bodyPr wrap="none">
                    <a:spAutoFit/>
                  </a:bodyPr>
                  <a:lstStyle/>
                  <a:p>
                    <a:pPr algn="ctr"/>
                    <a:r>
                      <a:rPr lang="fr-FR" sz="900" b="1" dirty="0"/>
                      <a:t>Éthiopie</a:t>
                    </a:r>
                  </a:p>
                  <a:p>
                    <a:pPr algn="ctr"/>
                    <a:r>
                      <a:rPr lang="fr-FR" sz="900" b="1" dirty="0"/>
                      <a:t>1,38M tonnes </a:t>
                    </a:r>
                  </a:p>
                </p:txBody>
              </p:sp>
              <p:sp>
                <p:nvSpPr>
                  <p:cNvPr id="79" name="Rectangle 78">
                    <a:extLst>
                      <a:ext uri="{FF2B5EF4-FFF2-40B4-BE49-F238E27FC236}">
                        <a16:creationId xmlns:a16="http://schemas.microsoft.com/office/drawing/2014/main" id="{CA25BD15-548B-49BB-84CF-716201BACEBB}"/>
                      </a:ext>
                    </a:extLst>
                  </p:cNvPr>
                  <p:cNvSpPr/>
                  <p:nvPr/>
                </p:nvSpPr>
                <p:spPr>
                  <a:xfrm>
                    <a:off x="9903292" y="918512"/>
                    <a:ext cx="824264" cy="369332"/>
                  </a:xfrm>
                  <a:prstGeom prst="rect">
                    <a:avLst/>
                  </a:prstGeom>
                </p:spPr>
                <p:txBody>
                  <a:bodyPr wrap="none">
                    <a:spAutoFit/>
                  </a:bodyPr>
                  <a:lstStyle/>
                  <a:p>
                    <a:pPr algn="r"/>
                    <a:r>
                      <a:rPr lang="fr-FR" sz="900" b="1" dirty="0"/>
                      <a:t>RAS  </a:t>
                    </a:r>
                  </a:p>
                  <a:p>
                    <a:pPr algn="ctr"/>
                    <a:r>
                      <a:rPr lang="fr-FR" sz="900" b="1" dirty="0"/>
                      <a:t>1,86M tonnes</a:t>
                    </a:r>
                  </a:p>
                </p:txBody>
              </p:sp>
              <p:sp>
                <p:nvSpPr>
                  <p:cNvPr id="80" name="Rectangle 79">
                    <a:extLst>
                      <a:ext uri="{FF2B5EF4-FFF2-40B4-BE49-F238E27FC236}">
                        <a16:creationId xmlns:a16="http://schemas.microsoft.com/office/drawing/2014/main" id="{D1F42EBC-AAC1-4E25-86DB-BCD25F0A5212}"/>
                      </a:ext>
                    </a:extLst>
                  </p:cNvPr>
                  <p:cNvSpPr/>
                  <p:nvPr/>
                </p:nvSpPr>
                <p:spPr>
                  <a:xfrm>
                    <a:off x="9409321" y="2718597"/>
                    <a:ext cx="764953" cy="369332"/>
                  </a:xfrm>
                  <a:prstGeom prst="rect">
                    <a:avLst/>
                  </a:prstGeom>
                </p:spPr>
                <p:txBody>
                  <a:bodyPr wrap="none">
                    <a:spAutoFit/>
                  </a:bodyPr>
                  <a:lstStyle/>
                  <a:p>
                    <a:pPr algn="ctr"/>
                    <a:r>
                      <a:rPr lang="fr-FR" sz="900" b="1" dirty="0"/>
                      <a:t>Yémen</a:t>
                    </a:r>
                  </a:p>
                  <a:p>
                    <a:pPr algn="ctr"/>
                    <a:r>
                      <a:rPr lang="fr-FR" sz="900" b="1" dirty="0"/>
                      <a:t>1,2M tonnes</a:t>
                    </a:r>
                  </a:p>
                </p:txBody>
              </p:sp>
            </p:grpSp>
          </p:grpSp>
          <p:sp>
            <p:nvSpPr>
              <p:cNvPr id="76" name="Forme libre 189">
                <a:extLst>
                  <a:ext uri="{FF2B5EF4-FFF2-40B4-BE49-F238E27FC236}">
                    <a16:creationId xmlns:a16="http://schemas.microsoft.com/office/drawing/2014/main" id="{58292121-C47E-438F-985D-503E8B6A07B2}"/>
                  </a:ext>
                </a:extLst>
              </p:cNvPr>
              <p:cNvSpPr>
                <a:spLocks noEditPoints="1"/>
              </p:cNvSpPr>
              <p:nvPr/>
            </p:nvSpPr>
            <p:spPr bwMode="auto">
              <a:xfrm>
                <a:off x="10535719" y="2867371"/>
                <a:ext cx="40831" cy="38432"/>
              </a:xfrm>
              <a:custGeom>
                <a:avLst/>
                <a:gdLst>
                  <a:gd name="T0" fmla="*/ 360 w 720"/>
                  <a:gd name="T1" fmla="*/ 0 h 720"/>
                  <a:gd name="T2" fmla="*/ 0 w 720"/>
                  <a:gd name="T3" fmla="*/ 360 h 720"/>
                  <a:gd name="T4" fmla="*/ 360 w 720"/>
                  <a:gd name="T5" fmla="*/ 720 h 720"/>
                  <a:gd name="T6" fmla="*/ 720 w 720"/>
                  <a:gd name="T7" fmla="*/ 360 h 720"/>
                  <a:gd name="T8" fmla="*/ 360 w 720"/>
                  <a:gd name="T9" fmla="*/ 0 h 720"/>
                  <a:gd name="T10" fmla="*/ 360 w 720"/>
                  <a:gd name="T11" fmla="*/ 601 h 720"/>
                  <a:gd name="T12" fmla="*/ 119 w 720"/>
                  <a:gd name="T13" fmla="*/ 360 h 720"/>
                  <a:gd name="T14" fmla="*/ 360 w 720"/>
                  <a:gd name="T15" fmla="*/ 119 h 720"/>
                  <a:gd name="T16" fmla="*/ 600 w 720"/>
                  <a:gd name="T17" fmla="*/ 360 h 720"/>
                  <a:gd name="T18" fmla="*/ 360 w 720"/>
                  <a:gd name="T19" fmla="*/ 601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0" h="720">
                    <a:moveTo>
                      <a:pt x="360" y="0"/>
                    </a:moveTo>
                    <a:cubicBezTo>
                      <a:pt x="161" y="0"/>
                      <a:pt x="0" y="161"/>
                      <a:pt x="0" y="360"/>
                    </a:cubicBezTo>
                    <a:cubicBezTo>
                      <a:pt x="0" y="557"/>
                      <a:pt x="159" y="720"/>
                      <a:pt x="360" y="720"/>
                    </a:cubicBezTo>
                    <a:cubicBezTo>
                      <a:pt x="564" y="720"/>
                      <a:pt x="720" y="555"/>
                      <a:pt x="720" y="360"/>
                    </a:cubicBezTo>
                    <a:cubicBezTo>
                      <a:pt x="720" y="161"/>
                      <a:pt x="559" y="0"/>
                      <a:pt x="360" y="0"/>
                    </a:cubicBezTo>
                    <a:close/>
                    <a:moveTo>
                      <a:pt x="360" y="601"/>
                    </a:moveTo>
                    <a:cubicBezTo>
                      <a:pt x="227" y="601"/>
                      <a:pt x="119" y="493"/>
                      <a:pt x="119" y="360"/>
                    </a:cubicBezTo>
                    <a:cubicBezTo>
                      <a:pt x="119" y="228"/>
                      <a:pt x="228" y="119"/>
                      <a:pt x="360" y="119"/>
                    </a:cubicBezTo>
                    <a:cubicBezTo>
                      <a:pt x="492" y="119"/>
                      <a:pt x="600" y="228"/>
                      <a:pt x="600" y="360"/>
                    </a:cubicBezTo>
                    <a:cubicBezTo>
                      <a:pt x="600" y="491"/>
                      <a:pt x="495" y="601"/>
                      <a:pt x="360" y="601"/>
                    </a:cubicBezTo>
                    <a:close/>
                  </a:path>
                </a:pathLst>
              </a:custGeom>
              <a:solidFill>
                <a:schemeClr val="bg1"/>
              </a:solidFill>
              <a:ln>
                <a:noFill/>
              </a:ln>
            </p:spPr>
            <p:txBody>
              <a:bodyPr vert="horz" wrap="square" lIns="91440" tIns="45720" rIns="91440" bIns="45720" numCol="1" rtlCol="0" anchor="t" anchorCtr="0" compatLnSpc="1">
                <a:prstTxWarp prst="textNoShape">
                  <a:avLst/>
                </a:prstTxWarp>
              </a:bodyPr>
              <a:lstStyle/>
              <a:p>
                <a:pPr rtl="0"/>
                <a:endParaRPr lang="fr-FR" dirty="0"/>
              </a:p>
            </p:txBody>
          </p:sp>
        </p:grpSp>
        <p:sp>
          <p:nvSpPr>
            <p:cNvPr id="66" name="Ovale 219">
              <a:extLst>
                <a:ext uri="{FF2B5EF4-FFF2-40B4-BE49-F238E27FC236}">
                  <a16:creationId xmlns:a16="http://schemas.microsoft.com/office/drawing/2014/main" id="{259BAFFA-3D0B-4B29-B631-F5C3AAE55BE7}"/>
                </a:ext>
              </a:extLst>
            </p:cNvPr>
            <p:cNvSpPr/>
            <p:nvPr/>
          </p:nvSpPr>
          <p:spPr>
            <a:xfrm>
              <a:off x="3229387" y="5756749"/>
              <a:ext cx="148624" cy="165314"/>
            </a:xfrm>
            <a:prstGeom prst="ellipse">
              <a:avLst/>
            </a:prstGeom>
            <a:solidFill>
              <a:srgbClr val="004602"/>
            </a:solidFill>
            <a:ln w="25400">
              <a:noFill/>
            </a:ln>
            <a:effectLst/>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rtl="0"/>
              <a:endParaRPr lang="fr-FR" dirty="0"/>
            </a:p>
          </p:txBody>
        </p:sp>
      </p:grpSp>
      <p:sp>
        <p:nvSpPr>
          <p:cNvPr id="67" name="Forme libre 188">
            <a:extLst>
              <a:ext uri="{FF2B5EF4-FFF2-40B4-BE49-F238E27FC236}">
                <a16:creationId xmlns:a16="http://schemas.microsoft.com/office/drawing/2014/main" id="{18A6081D-AB22-4D63-9A96-6D03D4C4AC40}"/>
              </a:ext>
            </a:extLst>
          </p:cNvPr>
          <p:cNvSpPr>
            <a:spLocks noEditPoints="1"/>
          </p:cNvSpPr>
          <p:nvPr/>
        </p:nvSpPr>
        <p:spPr bwMode="auto">
          <a:xfrm>
            <a:off x="10505862" y="2829683"/>
            <a:ext cx="81661" cy="109228"/>
          </a:xfrm>
          <a:custGeom>
            <a:avLst/>
            <a:gdLst>
              <a:gd name="T0" fmla="*/ 720 w 1440"/>
              <a:gd name="T1" fmla="*/ 0 h 2048"/>
              <a:gd name="T2" fmla="*/ 0 w 1440"/>
              <a:gd name="T3" fmla="*/ 720 h 2048"/>
              <a:gd name="T4" fmla="*/ 107 w 1440"/>
              <a:gd name="T5" fmla="*/ 1099 h 2048"/>
              <a:gd name="T6" fmla="*/ 679 w 1440"/>
              <a:gd name="T7" fmla="*/ 2020 h 2048"/>
              <a:gd name="T8" fmla="*/ 730 w 1440"/>
              <a:gd name="T9" fmla="*/ 2048 h 2048"/>
              <a:gd name="T10" fmla="*/ 730 w 1440"/>
              <a:gd name="T11" fmla="*/ 2048 h 2048"/>
              <a:gd name="T12" fmla="*/ 781 w 1440"/>
              <a:gd name="T13" fmla="*/ 2019 h 2048"/>
              <a:gd name="T14" fmla="*/ 1338 w 1440"/>
              <a:gd name="T15" fmla="*/ 1089 h 2048"/>
              <a:gd name="T16" fmla="*/ 1440 w 1440"/>
              <a:gd name="T17" fmla="*/ 720 h 2048"/>
              <a:gd name="T18" fmla="*/ 720 w 1440"/>
              <a:gd name="T19" fmla="*/ 0 h 2048"/>
              <a:gd name="T20" fmla="*/ 1235 w 1440"/>
              <a:gd name="T21" fmla="*/ 1027 h 2048"/>
              <a:gd name="T22" fmla="*/ 729 w 1440"/>
              <a:gd name="T23" fmla="*/ 1873 h 2048"/>
              <a:gd name="T24" fmla="*/ 209 w 1440"/>
              <a:gd name="T25" fmla="*/ 1035 h 2048"/>
              <a:gd name="T26" fmla="*/ 119 w 1440"/>
              <a:gd name="T27" fmla="*/ 720 h 2048"/>
              <a:gd name="T28" fmla="*/ 720 w 1440"/>
              <a:gd name="T29" fmla="*/ 119 h 2048"/>
              <a:gd name="T30" fmla="*/ 1320 w 1440"/>
              <a:gd name="T31" fmla="*/ 720 h 2048"/>
              <a:gd name="T32" fmla="*/ 1235 w 1440"/>
              <a:gd name="T33" fmla="*/ 1027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0" h="2048">
                <a:moveTo>
                  <a:pt x="720" y="0"/>
                </a:moveTo>
                <a:cubicBezTo>
                  <a:pt x="323" y="0"/>
                  <a:pt x="0" y="323"/>
                  <a:pt x="0" y="720"/>
                </a:cubicBezTo>
                <a:cubicBezTo>
                  <a:pt x="0" y="854"/>
                  <a:pt x="37" y="985"/>
                  <a:pt x="107" y="1099"/>
                </a:cubicBezTo>
                <a:cubicBezTo>
                  <a:pt x="679" y="2020"/>
                  <a:pt x="679" y="2020"/>
                  <a:pt x="679" y="2020"/>
                </a:cubicBezTo>
                <a:cubicBezTo>
                  <a:pt x="690" y="2037"/>
                  <a:pt x="709" y="2048"/>
                  <a:pt x="730" y="2048"/>
                </a:cubicBezTo>
                <a:cubicBezTo>
                  <a:pt x="730" y="2048"/>
                  <a:pt x="730" y="2048"/>
                  <a:pt x="730" y="2048"/>
                </a:cubicBezTo>
                <a:cubicBezTo>
                  <a:pt x="751" y="2048"/>
                  <a:pt x="771" y="2037"/>
                  <a:pt x="781" y="2019"/>
                </a:cubicBezTo>
                <a:cubicBezTo>
                  <a:pt x="1338" y="1089"/>
                  <a:pt x="1338" y="1089"/>
                  <a:pt x="1338" y="1089"/>
                </a:cubicBezTo>
                <a:cubicBezTo>
                  <a:pt x="1405" y="978"/>
                  <a:pt x="1440" y="850"/>
                  <a:pt x="1440" y="720"/>
                </a:cubicBezTo>
                <a:cubicBezTo>
                  <a:pt x="1440" y="323"/>
                  <a:pt x="1117" y="0"/>
                  <a:pt x="720" y="0"/>
                </a:cubicBezTo>
                <a:close/>
                <a:moveTo>
                  <a:pt x="1235" y="1027"/>
                </a:moveTo>
                <a:cubicBezTo>
                  <a:pt x="729" y="1873"/>
                  <a:pt x="729" y="1873"/>
                  <a:pt x="729" y="1873"/>
                </a:cubicBezTo>
                <a:cubicBezTo>
                  <a:pt x="209" y="1035"/>
                  <a:pt x="209" y="1035"/>
                  <a:pt x="209" y="1035"/>
                </a:cubicBezTo>
                <a:cubicBezTo>
                  <a:pt x="151" y="941"/>
                  <a:pt x="119" y="832"/>
                  <a:pt x="119" y="720"/>
                </a:cubicBezTo>
                <a:cubicBezTo>
                  <a:pt x="119" y="389"/>
                  <a:pt x="389" y="119"/>
                  <a:pt x="720" y="119"/>
                </a:cubicBezTo>
                <a:cubicBezTo>
                  <a:pt x="1051" y="119"/>
                  <a:pt x="1320" y="389"/>
                  <a:pt x="1320" y="720"/>
                </a:cubicBezTo>
                <a:cubicBezTo>
                  <a:pt x="1320" y="828"/>
                  <a:pt x="1291" y="935"/>
                  <a:pt x="1235" y="1027"/>
                </a:cubicBezTo>
                <a:close/>
              </a:path>
            </a:pathLst>
          </a:custGeom>
          <a:solidFill>
            <a:schemeClr val="bg1"/>
          </a:solidFill>
          <a:ln>
            <a:noFill/>
          </a:ln>
        </p:spPr>
        <p:txBody>
          <a:bodyPr vert="horz" wrap="square" lIns="91440" tIns="45720" rIns="91440" bIns="45720" numCol="1" rtlCol="0" anchor="t" anchorCtr="0" compatLnSpc="1">
            <a:prstTxWarp prst="textNoShape">
              <a:avLst/>
            </a:prstTxWarp>
          </a:bodyPr>
          <a:lstStyle/>
          <a:p>
            <a:pPr rtl="0"/>
            <a:endParaRPr lang="fr-FR" dirty="0"/>
          </a:p>
        </p:txBody>
      </p:sp>
      <p:sp>
        <p:nvSpPr>
          <p:cNvPr id="69" name="Forme libre 188">
            <a:extLst>
              <a:ext uri="{FF2B5EF4-FFF2-40B4-BE49-F238E27FC236}">
                <a16:creationId xmlns:a16="http://schemas.microsoft.com/office/drawing/2014/main" id="{31D110BE-F71B-464C-B198-02AC64113C0C}"/>
              </a:ext>
            </a:extLst>
          </p:cNvPr>
          <p:cNvSpPr>
            <a:spLocks noEditPoints="1"/>
          </p:cNvSpPr>
          <p:nvPr/>
        </p:nvSpPr>
        <p:spPr bwMode="auto">
          <a:xfrm>
            <a:off x="10658262" y="2982083"/>
            <a:ext cx="81661" cy="109228"/>
          </a:xfrm>
          <a:custGeom>
            <a:avLst/>
            <a:gdLst>
              <a:gd name="T0" fmla="*/ 720 w 1440"/>
              <a:gd name="T1" fmla="*/ 0 h 2048"/>
              <a:gd name="T2" fmla="*/ 0 w 1440"/>
              <a:gd name="T3" fmla="*/ 720 h 2048"/>
              <a:gd name="T4" fmla="*/ 107 w 1440"/>
              <a:gd name="T5" fmla="*/ 1099 h 2048"/>
              <a:gd name="T6" fmla="*/ 679 w 1440"/>
              <a:gd name="T7" fmla="*/ 2020 h 2048"/>
              <a:gd name="T8" fmla="*/ 730 w 1440"/>
              <a:gd name="T9" fmla="*/ 2048 h 2048"/>
              <a:gd name="T10" fmla="*/ 730 w 1440"/>
              <a:gd name="T11" fmla="*/ 2048 h 2048"/>
              <a:gd name="T12" fmla="*/ 781 w 1440"/>
              <a:gd name="T13" fmla="*/ 2019 h 2048"/>
              <a:gd name="T14" fmla="*/ 1338 w 1440"/>
              <a:gd name="T15" fmla="*/ 1089 h 2048"/>
              <a:gd name="T16" fmla="*/ 1440 w 1440"/>
              <a:gd name="T17" fmla="*/ 720 h 2048"/>
              <a:gd name="T18" fmla="*/ 720 w 1440"/>
              <a:gd name="T19" fmla="*/ 0 h 2048"/>
              <a:gd name="T20" fmla="*/ 1235 w 1440"/>
              <a:gd name="T21" fmla="*/ 1027 h 2048"/>
              <a:gd name="T22" fmla="*/ 729 w 1440"/>
              <a:gd name="T23" fmla="*/ 1873 h 2048"/>
              <a:gd name="T24" fmla="*/ 209 w 1440"/>
              <a:gd name="T25" fmla="*/ 1035 h 2048"/>
              <a:gd name="T26" fmla="*/ 119 w 1440"/>
              <a:gd name="T27" fmla="*/ 720 h 2048"/>
              <a:gd name="T28" fmla="*/ 720 w 1440"/>
              <a:gd name="T29" fmla="*/ 119 h 2048"/>
              <a:gd name="T30" fmla="*/ 1320 w 1440"/>
              <a:gd name="T31" fmla="*/ 720 h 2048"/>
              <a:gd name="T32" fmla="*/ 1235 w 1440"/>
              <a:gd name="T33" fmla="*/ 1027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0" h="2048">
                <a:moveTo>
                  <a:pt x="720" y="0"/>
                </a:moveTo>
                <a:cubicBezTo>
                  <a:pt x="323" y="0"/>
                  <a:pt x="0" y="323"/>
                  <a:pt x="0" y="720"/>
                </a:cubicBezTo>
                <a:cubicBezTo>
                  <a:pt x="0" y="854"/>
                  <a:pt x="37" y="985"/>
                  <a:pt x="107" y="1099"/>
                </a:cubicBezTo>
                <a:cubicBezTo>
                  <a:pt x="679" y="2020"/>
                  <a:pt x="679" y="2020"/>
                  <a:pt x="679" y="2020"/>
                </a:cubicBezTo>
                <a:cubicBezTo>
                  <a:pt x="690" y="2037"/>
                  <a:pt x="709" y="2048"/>
                  <a:pt x="730" y="2048"/>
                </a:cubicBezTo>
                <a:cubicBezTo>
                  <a:pt x="730" y="2048"/>
                  <a:pt x="730" y="2048"/>
                  <a:pt x="730" y="2048"/>
                </a:cubicBezTo>
                <a:cubicBezTo>
                  <a:pt x="751" y="2048"/>
                  <a:pt x="771" y="2037"/>
                  <a:pt x="781" y="2019"/>
                </a:cubicBezTo>
                <a:cubicBezTo>
                  <a:pt x="1338" y="1089"/>
                  <a:pt x="1338" y="1089"/>
                  <a:pt x="1338" y="1089"/>
                </a:cubicBezTo>
                <a:cubicBezTo>
                  <a:pt x="1405" y="978"/>
                  <a:pt x="1440" y="850"/>
                  <a:pt x="1440" y="720"/>
                </a:cubicBezTo>
                <a:cubicBezTo>
                  <a:pt x="1440" y="323"/>
                  <a:pt x="1117" y="0"/>
                  <a:pt x="720" y="0"/>
                </a:cubicBezTo>
                <a:close/>
                <a:moveTo>
                  <a:pt x="1235" y="1027"/>
                </a:moveTo>
                <a:cubicBezTo>
                  <a:pt x="729" y="1873"/>
                  <a:pt x="729" y="1873"/>
                  <a:pt x="729" y="1873"/>
                </a:cubicBezTo>
                <a:cubicBezTo>
                  <a:pt x="209" y="1035"/>
                  <a:pt x="209" y="1035"/>
                  <a:pt x="209" y="1035"/>
                </a:cubicBezTo>
                <a:cubicBezTo>
                  <a:pt x="151" y="941"/>
                  <a:pt x="119" y="832"/>
                  <a:pt x="119" y="720"/>
                </a:cubicBezTo>
                <a:cubicBezTo>
                  <a:pt x="119" y="389"/>
                  <a:pt x="389" y="119"/>
                  <a:pt x="720" y="119"/>
                </a:cubicBezTo>
                <a:cubicBezTo>
                  <a:pt x="1051" y="119"/>
                  <a:pt x="1320" y="389"/>
                  <a:pt x="1320" y="720"/>
                </a:cubicBezTo>
                <a:cubicBezTo>
                  <a:pt x="1320" y="828"/>
                  <a:pt x="1291" y="935"/>
                  <a:pt x="1235" y="1027"/>
                </a:cubicBezTo>
                <a:close/>
              </a:path>
            </a:pathLst>
          </a:custGeom>
          <a:solidFill>
            <a:schemeClr val="bg1"/>
          </a:solidFill>
          <a:ln>
            <a:noFill/>
          </a:ln>
        </p:spPr>
        <p:txBody>
          <a:bodyPr vert="horz" wrap="square" lIns="91440" tIns="45720" rIns="91440" bIns="45720" numCol="1" rtlCol="0" anchor="t" anchorCtr="0" compatLnSpc="1">
            <a:prstTxWarp prst="textNoShape">
              <a:avLst/>
            </a:prstTxWarp>
          </a:bodyPr>
          <a:lstStyle/>
          <a:p>
            <a:pPr rtl="0"/>
            <a:endParaRPr lang="fr-FR" dirty="0"/>
          </a:p>
        </p:txBody>
      </p:sp>
      <p:sp>
        <p:nvSpPr>
          <p:cNvPr id="70" name="Rectangle 69">
            <a:extLst>
              <a:ext uri="{FF2B5EF4-FFF2-40B4-BE49-F238E27FC236}">
                <a16:creationId xmlns:a16="http://schemas.microsoft.com/office/drawing/2014/main" id="{38DEA204-90E9-4F76-A33A-225D1E41336F}"/>
              </a:ext>
            </a:extLst>
          </p:cNvPr>
          <p:cNvSpPr/>
          <p:nvPr/>
        </p:nvSpPr>
        <p:spPr>
          <a:xfrm>
            <a:off x="453505" y="3571248"/>
            <a:ext cx="11301156" cy="338554"/>
          </a:xfrm>
          <a:prstGeom prst="rect">
            <a:avLst/>
          </a:prstGeom>
          <a:solidFill>
            <a:srgbClr val="E5F4D4"/>
          </a:solidFill>
          <a:ln>
            <a:noFill/>
          </a:ln>
        </p:spPr>
        <p:txBody>
          <a:bodyPr wrap="square">
            <a:spAutoFit/>
          </a:bodyPr>
          <a:lstStyle/>
          <a:p>
            <a:pPr algn="ctr"/>
            <a:r>
              <a:rPr lang="fr-FR" sz="1600" b="1" dirty="0"/>
              <a:t> </a:t>
            </a:r>
            <a:r>
              <a:rPr lang="fr-FR" sz="1400" dirty="0">
                <a:solidFill>
                  <a:sysClr val="windowText" lastClr="000000">
                    <a:lumMod val="65000"/>
                    <a:lumOff val="35000"/>
                  </a:sysClr>
                </a:solidFill>
                <a:effectLst>
                  <a:glow rad="12700">
                    <a:schemeClr val="accent1">
                      <a:alpha val="40000"/>
                    </a:schemeClr>
                  </a:glow>
                </a:effectLst>
                <a:latin typeface="Calibri" panose="020F0502020204030204" pitchFamily="34" charset="0"/>
                <a:cs typeface="Calibri" panose="020F0502020204030204" pitchFamily="34" charset="0"/>
              </a:rPr>
              <a:t>Top 10 pays qui ont le plus bénéficié d’aide depuis 2013</a:t>
            </a:r>
          </a:p>
        </p:txBody>
      </p:sp>
      <p:sp>
        <p:nvSpPr>
          <p:cNvPr id="75" name="Forme libre 188">
            <a:extLst>
              <a:ext uri="{FF2B5EF4-FFF2-40B4-BE49-F238E27FC236}">
                <a16:creationId xmlns:a16="http://schemas.microsoft.com/office/drawing/2014/main" id="{A650ECF4-999A-4722-B27E-0CA3D8067B26}"/>
              </a:ext>
            </a:extLst>
          </p:cNvPr>
          <p:cNvSpPr>
            <a:spLocks noEditPoints="1"/>
          </p:cNvSpPr>
          <p:nvPr/>
        </p:nvSpPr>
        <p:spPr bwMode="auto">
          <a:xfrm>
            <a:off x="3323840" y="5780311"/>
            <a:ext cx="79331" cy="94986"/>
          </a:xfrm>
          <a:custGeom>
            <a:avLst/>
            <a:gdLst>
              <a:gd name="T0" fmla="*/ 720 w 1440"/>
              <a:gd name="T1" fmla="*/ 0 h 2048"/>
              <a:gd name="T2" fmla="*/ 0 w 1440"/>
              <a:gd name="T3" fmla="*/ 720 h 2048"/>
              <a:gd name="T4" fmla="*/ 107 w 1440"/>
              <a:gd name="T5" fmla="*/ 1099 h 2048"/>
              <a:gd name="T6" fmla="*/ 679 w 1440"/>
              <a:gd name="T7" fmla="*/ 2020 h 2048"/>
              <a:gd name="T8" fmla="*/ 730 w 1440"/>
              <a:gd name="T9" fmla="*/ 2048 h 2048"/>
              <a:gd name="T10" fmla="*/ 730 w 1440"/>
              <a:gd name="T11" fmla="*/ 2048 h 2048"/>
              <a:gd name="T12" fmla="*/ 781 w 1440"/>
              <a:gd name="T13" fmla="*/ 2019 h 2048"/>
              <a:gd name="T14" fmla="*/ 1338 w 1440"/>
              <a:gd name="T15" fmla="*/ 1089 h 2048"/>
              <a:gd name="T16" fmla="*/ 1440 w 1440"/>
              <a:gd name="T17" fmla="*/ 720 h 2048"/>
              <a:gd name="T18" fmla="*/ 720 w 1440"/>
              <a:gd name="T19" fmla="*/ 0 h 2048"/>
              <a:gd name="T20" fmla="*/ 1235 w 1440"/>
              <a:gd name="T21" fmla="*/ 1027 h 2048"/>
              <a:gd name="T22" fmla="*/ 729 w 1440"/>
              <a:gd name="T23" fmla="*/ 1873 h 2048"/>
              <a:gd name="T24" fmla="*/ 209 w 1440"/>
              <a:gd name="T25" fmla="*/ 1035 h 2048"/>
              <a:gd name="T26" fmla="*/ 119 w 1440"/>
              <a:gd name="T27" fmla="*/ 720 h 2048"/>
              <a:gd name="T28" fmla="*/ 720 w 1440"/>
              <a:gd name="T29" fmla="*/ 119 h 2048"/>
              <a:gd name="T30" fmla="*/ 1320 w 1440"/>
              <a:gd name="T31" fmla="*/ 720 h 2048"/>
              <a:gd name="T32" fmla="*/ 1235 w 1440"/>
              <a:gd name="T33" fmla="*/ 1027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0" h="2048">
                <a:moveTo>
                  <a:pt x="720" y="0"/>
                </a:moveTo>
                <a:cubicBezTo>
                  <a:pt x="323" y="0"/>
                  <a:pt x="0" y="323"/>
                  <a:pt x="0" y="720"/>
                </a:cubicBezTo>
                <a:cubicBezTo>
                  <a:pt x="0" y="854"/>
                  <a:pt x="37" y="985"/>
                  <a:pt x="107" y="1099"/>
                </a:cubicBezTo>
                <a:cubicBezTo>
                  <a:pt x="679" y="2020"/>
                  <a:pt x="679" y="2020"/>
                  <a:pt x="679" y="2020"/>
                </a:cubicBezTo>
                <a:cubicBezTo>
                  <a:pt x="690" y="2037"/>
                  <a:pt x="709" y="2048"/>
                  <a:pt x="730" y="2048"/>
                </a:cubicBezTo>
                <a:cubicBezTo>
                  <a:pt x="730" y="2048"/>
                  <a:pt x="730" y="2048"/>
                  <a:pt x="730" y="2048"/>
                </a:cubicBezTo>
                <a:cubicBezTo>
                  <a:pt x="751" y="2048"/>
                  <a:pt x="771" y="2037"/>
                  <a:pt x="781" y="2019"/>
                </a:cubicBezTo>
                <a:cubicBezTo>
                  <a:pt x="1338" y="1089"/>
                  <a:pt x="1338" y="1089"/>
                  <a:pt x="1338" y="1089"/>
                </a:cubicBezTo>
                <a:cubicBezTo>
                  <a:pt x="1405" y="978"/>
                  <a:pt x="1440" y="850"/>
                  <a:pt x="1440" y="720"/>
                </a:cubicBezTo>
                <a:cubicBezTo>
                  <a:pt x="1440" y="323"/>
                  <a:pt x="1117" y="0"/>
                  <a:pt x="720" y="0"/>
                </a:cubicBezTo>
                <a:close/>
                <a:moveTo>
                  <a:pt x="1235" y="1027"/>
                </a:moveTo>
                <a:cubicBezTo>
                  <a:pt x="729" y="1873"/>
                  <a:pt x="729" y="1873"/>
                  <a:pt x="729" y="1873"/>
                </a:cubicBezTo>
                <a:cubicBezTo>
                  <a:pt x="209" y="1035"/>
                  <a:pt x="209" y="1035"/>
                  <a:pt x="209" y="1035"/>
                </a:cubicBezTo>
                <a:cubicBezTo>
                  <a:pt x="151" y="941"/>
                  <a:pt x="119" y="832"/>
                  <a:pt x="119" y="720"/>
                </a:cubicBezTo>
                <a:cubicBezTo>
                  <a:pt x="119" y="389"/>
                  <a:pt x="389" y="119"/>
                  <a:pt x="720" y="119"/>
                </a:cubicBezTo>
                <a:cubicBezTo>
                  <a:pt x="1051" y="119"/>
                  <a:pt x="1320" y="389"/>
                  <a:pt x="1320" y="720"/>
                </a:cubicBezTo>
                <a:cubicBezTo>
                  <a:pt x="1320" y="828"/>
                  <a:pt x="1291" y="935"/>
                  <a:pt x="1235" y="1027"/>
                </a:cubicBezTo>
                <a:close/>
              </a:path>
            </a:pathLst>
          </a:custGeom>
          <a:solidFill>
            <a:schemeClr val="bg1"/>
          </a:solidFill>
          <a:ln>
            <a:noFill/>
          </a:ln>
        </p:spPr>
        <p:txBody>
          <a:bodyPr vert="horz" wrap="square" lIns="91440" tIns="45720" rIns="91440" bIns="45720" numCol="1" rtlCol="0" anchor="t" anchorCtr="0" compatLnSpc="1">
            <a:prstTxWarp prst="textNoShape">
              <a:avLst/>
            </a:prstTxWarp>
          </a:bodyPr>
          <a:lstStyle/>
          <a:p>
            <a:pPr rtl="0"/>
            <a:endParaRPr lang="fr-FR" dirty="0"/>
          </a:p>
        </p:txBody>
      </p:sp>
      <p:graphicFrame>
        <p:nvGraphicFramePr>
          <p:cNvPr id="65" name="Tableau 8">
            <a:extLst>
              <a:ext uri="{FF2B5EF4-FFF2-40B4-BE49-F238E27FC236}">
                <a16:creationId xmlns:a16="http://schemas.microsoft.com/office/drawing/2014/main" id="{29F08A5B-CFFC-4BC3-8FF0-B54FE3CA4619}"/>
              </a:ext>
            </a:extLst>
          </p:cNvPr>
          <p:cNvGraphicFramePr>
            <a:graphicFrameLocks noGrp="1"/>
          </p:cNvGraphicFramePr>
          <p:nvPr>
            <p:extLst>
              <p:ext uri="{D42A27DB-BD31-4B8C-83A1-F6EECF244321}">
                <p14:modId xmlns:p14="http://schemas.microsoft.com/office/powerpoint/2010/main" val="233922675"/>
              </p:ext>
            </p:extLst>
          </p:nvPr>
        </p:nvGraphicFramePr>
        <p:xfrm>
          <a:off x="4778084" y="4028169"/>
          <a:ext cx="3351115" cy="2564364"/>
        </p:xfrm>
        <a:graphic>
          <a:graphicData uri="http://schemas.openxmlformats.org/drawingml/2006/table">
            <a:tbl>
              <a:tblPr firstRow="1" bandRow="1">
                <a:tableStyleId>{91EBBBCC-DAD2-459C-BE2E-F6DE35CF9A28}</a:tableStyleId>
              </a:tblPr>
              <a:tblGrid>
                <a:gridCol w="1891164">
                  <a:extLst>
                    <a:ext uri="{9D8B030D-6E8A-4147-A177-3AD203B41FA5}">
                      <a16:colId xmlns:a16="http://schemas.microsoft.com/office/drawing/2014/main" val="3527866490"/>
                    </a:ext>
                  </a:extLst>
                </a:gridCol>
                <a:gridCol w="1459951">
                  <a:extLst>
                    <a:ext uri="{9D8B030D-6E8A-4147-A177-3AD203B41FA5}">
                      <a16:colId xmlns:a16="http://schemas.microsoft.com/office/drawing/2014/main" val="1499822155"/>
                    </a:ext>
                  </a:extLst>
                </a:gridCol>
              </a:tblGrid>
              <a:tr h="184188">
                <a:tc>
                  <a:txBody>
                    <a:bodyPr/>
                    <a:lstStyle/>
                    <a:p>
                      <a:pPr algn="ctr" fontAlgn="t"/>
                      <a:r>
                        <a:rPr lang="fr-FR" sz="900" b="1" i="0" u="none" strike="noStrike" dirty="0">
                          <a:solidFill>
                            <a:schemeClr val="tx1">
                              <a:lumMod val="75000"/>
                              <a:lumOff val="25000"/>
                            </a:schemeClr>
                          </a:solidFill>
                          <a:effectLst/>
                          <a:latin typeface="+mn-lt"/>
                        </a:rPr>
                        <a:t>Pays </a:t>
                      </a:r>
                    </a:p>
                  </a:txBody>
                  <a:tcPr marL="9525" marR="9525" marT="9525" marB="0">
                    <a:solidFill>
                      <a:srgbClr val="92D050"/>
                    </a:solidFill>
                  </a:tcPr>
                </a:tc>
                <a:tc>
                  <a:txBody>
                    <a:bodyPr/>
                    <a:lstStyle/>
                    <a:p>
                      <a:pPr algn="ctr" fontAlgn="t"/>
                      <a:r>
                        <a:rPr lang="fr-FR" sz="900" b="1" i="0" u="none" strike="noStrike" dirty="0">
                          <a:solidFill>
                            <a:schemeClr val="tx1">
                              <a:lumMod val="75000"/>
                              <a:lumOff val="25000"/>
                            </a:schemeClr>
                          </a:solidFill>
                          <a:effectLst/>
                          <a:latin typeface="+mn-lt"/>
                        </a:rPr>
                        <a:t>Quantité (tonnes)</a:t>
                      </a:r>
                    </a:p>
                  </a:txBody>
                  <a:tcPr marL="9525" marR="9525" marT="9525" marB="0">
                    <a:solidFill>
                      <a:srgbClr val="92D050"/>
                    </a:solidFill>
                  </a:tcPr>
                </a:tc>
                <a:extLst>
                  <a:ext uri="{0D108BD9-81ED-4DB2-BD59-A6C34878D82A}">
                    <a16:rowId xmlns:a16="http://schemas.microsoft.com/office/drawing/2014/main" val="4198986939"/>
                  </a:ext>
                </a:extLst>
              </a:tr>
              <a:tr h="205972">
                <a:tc>
                  <a:txBody>
                    <a:bodyPr/>
                    <a:lstStyle/>
                    <a:p>
                      <a:pPr algn="ctr" fontAlgn="t"/>
                      <a:r>
                        <a:rPr lang="fr-FR" sz="900" b="1" i="0" u="none" strike="noStrike" dirty="0">
                          <a:solidFill>
                            <a:schemeClr val="tx1">
                              <a:lumMod val="75000"/>
                              <a:lumOff val="25000"/>
                            </a:schemeClr>
                          </a:solidFill>
                          <a:effectLst/>
                          <a:latin typeface="+mn-lt"/>
                        </a:rPr>
                        <a:t>République arabe syrienne (RAS)</a:t>
                      </a:r>
                    </a:p>
                  </a:txBody>
                  <a:tcPr marL="9525" marR="9525" marT="9525" marB="0">
                    <a:solidFill>
                      <a:srgbClr val="FBFBFB"/>
                    </a:solidFill>
                  </a:tcPr>
                </a:tc>
                <a:tc>
                  <a:txBody>
                    <a:bodyPr/>
                    <a:lstStyle/>
                    <a:p>
                      <a:pPr algn="ctr" fontAlgn="b"/>
                      <a:r>
                        <a:rPr lang="fr-FR" sz="900" b="1" i="0" u="none" strike="noStrike" dirty="0">
                          <a:solidFill>
                            <a:schemeClr val="tx1">
                              <a:lumMod val="75000"/>
                              <a:lumOff val="25000"/>
                            </a:schemeClr>
                          </a:solidFill>
                          <a:effectLst/>
                          <a:latin typeface="+mn-lt"/>
                        </a:rPr>
                        <a:t>1858943</a:t>
                      </a:r>
                    </a:p>
                  </a:txBody>
                  <a:tcPr marL="9525" marR="9525" marT="9525" marB="0" anchor="b">
                    <a:solidFill>
                      <a:srgbClr val="FBFBFB"/>
                    </a:solidFill>
                  </a:tcPr>
                </a:tc>
                <a:extLst>
                  <a:ext uri="{0D108BD9-81ED-4DB2-BD59-A6C34878D82A}">
                    <a16:rowId xmlns:a16="http://schemas.microsoft.com/office/drawing/2014/main" val="2169638956"/>
                  </a:ext>
                </a:extLst>
              </a:tr>
              <a:tr h="205972">
                <a:tc>
                  <a:txBody>
                    <a:bodyPr/>
                    <a:lstStyle/>
                    <a:p>
                      <a:pPr algn="ctr" fontAlgn="t"/>
                      <a:r>
                        <a:rPr lang="fr-FR" sz="900" b="1" i="0" u="none" strike="noStrike" dirty="0">
                          <a:solidFill>
                            <a:schemeClr val="tx1">
                              <a:lumMod val="75000"/>
                              <a:lumOff val="25000"/>
                            </a:schemeClr>
                          </a:solidFill>
                          <a:effectLst/>
                          <a:latin typeface="+mn-lt"/>
                        </a:rPr>
                        <a:t>Éthiopie</a:t>
                      </a:r>
                    </a:p>
                  </a:txBody>
                  <a:tcPr marL="9525" marR="9525" marT="9525" marB="0">
                    <a:solidFill>
                      <a:srgbClr val="FBFBFB"/>
                    </a:solidFill>
                  </a:tcPr>
                </a:tc>
                <a:tc>
                  <a:txBody>
                    <a:bodyPr/>
                    <a:lstStyle/>
                    <a:p>
                      <a:pPr algn="ctr" fontAlgn="b"/>
                      <a:r>
                        <a:rPr lang="fr-FR" sz="900" b="1" i="0" u="none" strike="noStrike" dirty="0">
                          <a:solidFill>
                            <a:schemeClr val="tx1">
                              <a:lumMod val="75000"/>
                              <a:lumOff val="25000"/>
                            </a:schemeClr>
                          </a:solidFill>
                          <a:effectLst/>
                          <a:latin typeface="+mn-lt"/>
                        </a:rPr>
                        <a:t>1381294</a:t>
                      </a:r>
                    </a:p>
                  </a:txBody>
                  <a:tcPr marL="9525" marR="9525" marT="9525" marB="0" anchor="b">
                    <a:solidFill>
                      <a:srgbClr val="FBFBFB"/>
                    </a:solidFill>
                  </a:tcPr>
                </a:tc>
                <a:extLst>
                  <a:ext uri="{0D108BD9-81ED-4DB2-BD59-A6C34878D82A}">
                    <a16:rowId xmlns:a16="http://schemas.microsoft.com/office/drawing/2014/main" val="833263619"/>
                  </a:ext>
                </a:extLst>
              </a:tr>
              <a:tr h="205972">
                <a:tc>
                  <a:txBody>
                    <a:bodyPr/>
                    <a:lstStyle/>
                    <a:p>
                      <a:pPr algn="ctr" fontAlgn="t"/>
                      <a:r>
                        <a:rPr lang="fr-FR" sz="900" b="1" i="0" u="none" strike="noStrike" dirty="0">
                          <a:solidFill>
                            <a:schemeClr val="tx1">
                              <a:lumMod val="75000"/>
                              <a:lumOff val="25000"/>
                            </a:schemeClr>
                          </a:solidFill>
                          <a:effectLst/>
                          <a:latin typeface="+mn-lt"/>
                        </a:rPr>
                        <a:t>Yémen</a:t>
                      </a:r>
                    </a:p>
                  </a:txBody>
                  <a:tcPr marL="9525" marR="9525" marT="9525" marB="0">
                    <a:solidFill>
                      <a:srgbClr val="FBFBFB"/>
                    </a:solidFill>
                  </a:tcPr>
                </a:tc>
                <a:tc>
                  <a:txBody>
                    <a:bodyPr/>
                    <a:lstStyle/>
                    <a:p>
                      <a:pPr algn="ctr" fontAlgn="b"/>
                      <a:r>
                        <a:rPr lang="fr-FR" sz="900" b="1" i="0" u="none" strike="noStrike" dirty="0">
                          <a:solidFill>
                            <a:schemeClr val="tx1">
                              <a:lumMod val="75000"/>
                              <a:lumOff val="25000"/>
                            </a:schemeClr>
                          </a:solidFill>
                          <a:effectLst/>
                          <a:latin typeface="+mn-lt"/>
                        </a:rPr>
                        <a:t>1206484</a:t>
                      </a:r>
                    </a:p>
                  </a:txBody>
                  <a:tcPr marL="9525" marR="9525" marT="9525" marB="0" anchor="b">
                    <a:solidFill>
                      <a:srgbClr val="FBFBFB"/>
                    </a:solidFill>
                  </a:tcPr>
                </a:tc>
                <a:extLst>
                  <a:ext uri="{0D108BD9-81ED-4DB2-BD59-A6C34878D82A}">
                    <a16:rowId xmlns:a16="http://schemas.microsoft.com/office/drawing/2014/main" val="4226541499"/>
                  </a:ext>
                </a:extLst>
              </a:tr>
              <a:tr h="223627">
                <a:tc>
                  <a:txBody>
                    <a:bodyPr/>
                    <a:lstStyle/>
                    <a:p>
                      <a:pPr algn="ctr" fontAlgn="t"/>
                      <a:r>
                        <a:rPr lang="fr-FR" sz="900" b="1" i="0" u="none" strike="noStrike" dirty="0">
                          <a:solidFill>
                            <a:schemeClr val="tx1">
                              <a:lumMod val="75000"/>
                              <a:lumOff val="25000"/>
                            </a:schemeClr>
                          </a:solidFill>
                          <a:effectLst/>
                          <a:latin typeface="+mn-lt"/>
                        </a:rPr>
                        <a:t>Soudan du Sud</a:t>
                      </a:r>
                    </a:p>
                  </a:txBody>
                  <a:tcPr marL="9525" marR="9525" marT="9525" marB="0">
                    <a:solidFill>
                      <a:srgbClr val="FBFBFB"/>
                    </a:solidFill>
                  </a:tcPr>
                </a:tc>
                <a:tc>
                  <a:txBody>
                    <a:bodyPr/>
                    <a:lstStyle/>
                    <a:p>
                      <a:pPr algn="ctr" fontAlgn="b"/>
                      <a:r>
                        <a:rPr lang="fr-FR" sz="900" b="1" i="0" u="none" strike="noStrike" dirty="0">
                          <a:solidFill>
                            <a:schemeClr val="tx1">
                              <a:lumMod val="75000"/>
                              <a:lumOff val="25000"/>
                            </a:schemeClr>
                          </a:solidFill>
                          <a:effectLst/>
                          <a:latin typeface="+mn-lt"/>
                        </a:rPr>
                        <a:t>695248</a:t>
                      </a:r>
                    </a:p>
                  </a:txBody>
                  <a:tcPr marL="9525" marR="9525" marT="9525" marB="0" anchor="b">
                    <a:solidFill>
                      <a:srgbClr val="FBFBFB"/>
                    </a:solidFill>
                  </a:tcPr>
                </a:tc>
                <a:extLst>
                  <a:ext uri="{0D108BD9-81ED-4DB2-BD59-A6C34878D82A}">
                    <a16:rowId xmlns:a16="http://schemas.microsoft.com/office/drawing/2014/main" val="4022517862"/>
                  </a:ext>
                </a:extLst>
              </a:tr>
              <a:tr h="205972">
                <a:tc>
                  <a:txBody>
                    <a:bodyPr/>
                    <a:lstStyle/>
                    <a:p>
                      <a:pPr algn="ctr" fontAlgn="t"/>
                      <a:r>
                        <a:rPr lang="fr-FR" sz="900" b="1" i="0" u="none" strike="noStrike" dirty="0">
                          <a:solidFill>
                            <a:schemeClr val="tx1">
                              <a:lumMod val="75000"/>
                              <a:lumOff val="25000"/>
                            </a:schemeClr>
                          </a:solidFill>
                          <a:effectLst/>
                          <a:latin typeface="+mn-lt"/>
                        </a:rPr>
                        <a:t>Soudan</a:t>
                      </a:r>
                    </a:p>
                  </a:txBody>
                  <a:tcPr marL="9525" marR="9525" marT="9525" marB="0">
                    <a:solidFill>
                      <a:srgbClr val="FBFBFB"/>
                    </a:solidFill>
                  </a:tcPr>
                </a:tc>
                <a:tc>
                  <a:txBody>
                    <a:bodyPr/>
                    <a:lstStyle/>
                    <a:p>
                      <a:pPr algn="ctr" fontAlgn="b"/>
                      <a:r>
                        <a:rPr lang="fr-FR" sz="900" b="1" i="0" u="none" strike="noStrike" dirty="0">
                          <a:solidFill>
                            <a:schemeClr val="tx1">
                              <a:lumMod val="75000"/>
                              <a:lumOff val="25000"/>
                            </a:schemeClr>
                          </a:solidFill>
                          <a:effectLst/>
                          <a:latin typeface="+mn-lt"/>
                        </a:rPr>
                        <a:t>669784</a:t>
                      </a:r>
                    </a:p>
                  </a:txBody>
                  <a:tcPr marL="9525" marR="9525" marT="9525" marB="0" anchor="b">
                    <a:solidFill>
                      <a:srgbClr val="FBFBFB"/>
                    </a:solidFill>
                  </a:tcPr>
                </a:tc>
                <a:extLst>
                  <a:ext uri="{0D108BD9-81ED-4DB2-BD59-A6C34878D82A}">
                    <a16:rowId xmlns:a16="http://schemas.microsoft.com/office/drawing/2014/main" val="1260545080"/>
                  </a:ext>
                </a:extLst>
              </a:tr>
              <a:tr h="241250">
                <a:tc>
                  <a:txBody>
                    <a:bodyPr/>
                    <a:lstStyle/>
                    <a:p>
                      <a:pPr marL="0" algn="ctr" defTabSz="914400" rtl="0" eaLnBrk="1" fontAlgn="t" latinLnBrk="0" hangingPunct="1"/>
                      <a:r>
                        <a:rPr lang="fr-FR" sz="900" b="1" i="0" u="none" strike="noStrike" kern="1200" dirty="0">
                          <a:solidFill>
                            <a:schemeClr val="tx1">
                              <a:lumMod val="75000"/>
                              <a:lumOff val="25000"/>
                            </a:schemeClr>
                          </a:solidFill>
                          <a:effectLst/>
                          <a:latin typeface="+mn-lt"/>
                          <a:ea typeface="+mn-ea"/>
                          <a:cs typeface="+mn-cs"/>
                        </a:rPr>
                        <a:t>Kenya</a:t>
                      </a:r>
                    </a:p>
                  </a:txBody>
                  <a:tcPr marL="9525" marR="9525" marT="9525" marB="0">
                    <a:solidFill>
                      <a:srgbClr val="FBFBFB"/>
                    </a:solidFill>
                  </a:tcPr>
                </a:tc>
                <a:tc>
                  <a:txBody>
                    <a:bodyPr/>
                    <a:lstStyle/>
                    <a:p>
                      <a:pPr marL="0" algn="ctr" defTabSz="914400" rtl="0" eaLnBrk="1" fontAlgn="t" latinLnBrk="0" hangingPunct="1"/>
                      <a:r>
                        <a:rPr lang="fr-FR" sz="900" b="1" i="0" u="none" strike="noStrike" kern="1200" dirty="0">
                          <a:solidFill>
                            <a:schemeClr val="tx1">
                              <a:lumMod val="75000"/>
                              <a:lumOff val="25000"/>
                            </a:schemeClr>
                          </a:solidFill>
                          <a:effectLst/>
                          <a:latin typeface="+mn-lt"/>
                          <a:ea typeface="+mn-ea"/>
                          <a:cs typeface="+mn-cs"/>
                        </a:rPr>
                        <a:t>552836</a:t>
                      </a:r>
                    </a:p>
                  </a:txBody>
                  <a:tcPr marL="9525" marR="9525" marT="9525" marB="0" anchor="b">
                    <a:solidFill>
                      <a:srgbClr val="FBFBFB"/>
                    </a:solidFill>
                  </a:tcPr>
                </a:tc>
                <a:extLst>
                  <a:ext uri="{0D108BD9-81ED-4DB2-BD59-A6C34878D82A}">
                    <a16:rowId xmlns:a16="http://schemas.microsoft.com/office/drawing/2014/main" val="320155776"/>
                  </a:ext>
                </a:extLst>
              </a:tr>
              <a:tr h="205972">
                <a:tc>
                  <a:txBody>
                    <a:bodyPr/>
                    <a:lstStyle/>
                    <a:p>
                      <a:pPr algn="ctr" fontAlgn="t"/>
                      <a:r>
                        <a:rPr lang="fr-FR" sz="900" b="1" i="0" u="none" strike="noStrike" dirty="0">
                          <a:solidFill>
                            <a:schemeClr val="tx1">
                              <a:lumMod val="75000"/>
                              <a:lumOff val="25000"/>
                            </a:schemeClr>
                          </a:solidFill>
                          <a:effectLst/>
                          <a:latin typeface="+mn-lt"/>
                        </a:rPr>
                        <a:t>Bangladesh</a:t>
                      </a:r>
                    </a:p>
                  </a:txBody>
                  <a:tcPr marL="9525" marR="9525" marT="9525" marB="0">
                    <a:solidFill>
                      <a:srgbClr val="FBFBFB"/>
                    </a:solidFill>
                  </a:tcPr>
                </a:tc>
                <a:tc>
                  <a:txBody>
                    <a:bodyPr/>
                    <a:lstStyle/>
                    <a:p>
                      <a:pPr algn="ctr" fontAlgn="b"/>
                      <a:r>
                        <a:rPr lang="fr-FR" sz="900" b="1" i="0" u="none" strike="noStrike" dirty="0">
                          <a:solidFill>
                            <a:schemeClr val="tx1">
                              <a:lumMod val="75000"/>
                              <a:lumOff val="25000"/>
                            </a:schemeClr>
                          </a:solidFill>
                          <a:effectLst/>
                          <a:latin typeface="+mn-lt"/>
                        </a:rPr>
                        <a:t>348188</a:t>
                      </a:r>
                    </a:p>
                  </a:txBody>
                  <a:tcPr marL="9525" marR="9525" marT="9525" marB="0" anchor="b">
                    <a:solidFill>
                      <a:srgbClr val="FBFBFB"/>
                    </a:solidFill>
                  </a:tcPr>
                </a:tc>
                <a:extLst>
                  <a:ext uri="{0D108BD9-81ED-4DB2-BD59-A6C34878D82A}">
                    <a16:rowId xmlns:a16="http://schemas.microsoft.com/office/drawing/2014/main" val="2289882039"/>
                  </a:ext>
                </a:extLst>
              </a:tr>
              <a:tr h="205972">
                <a:tc>
                  <a:txBody>
                    <a:bodyPr/>
                    <a:lstStyle/>
                    <a:p>
                      <a:pPr algn="ctr" fontAlgn="t"/>
                      <a:r>
                        <a:rPr lang="fr-FR" sz="900" b="1" i="0" u="none" strike="noStrike" dirty="0">
                          <a:solidFill>
                            <a:schemeClr val="tx1">
                              <a:lumMod val="75000"/>
                              <a:lumOff val="25000"/>
                            </a:schemeClr>
                          </a:solidFill>
                          <a:effectLst/>
                          <a:latin typeface="+mn-lt"/>
                        </a:rPr>
                        <a:t>Somalie</a:t>
                      </a:r>
                    </a:p>
                  </a:txBody>
                  <a:tcPr marL="9525" marR="9525" marT="9525" marB="0">
                    <a:solidFill>
                      <a:srgbClr val="FBFBFB"/>
                    </a:solidFill>
                  </a:tcPr>
                </a:tc>
                <a:tc>
                  <a:txBody>
                    <a:bodyPr/>
                    <a:lstStyle/>
                    <a:p>
                      <a:pPr algn="ctr" fontAlgn="b"/>
                      <a:r>
                        <a:rPr lang="fr-FR" sz="900" b="1" i="0" u="none" strike="noStrike" dirty="0">
                          <a:solidFill>
                            <a:schemeClr val="tx1">
                              <a:lumMod val="75000"/>
                              <a:lumOff val="25000"/>
                            </a:schemeClr>
                          </a:solidFill>
                          <a:effectLst/>
                          <a:latin typeface="+mn-lt"/>
                        </a:rPr>
                        <a:t>292678</a:t>
                      </a:r>
                    </a:p>
                  </a:txBody>
                  <a:tcPr marL="9525" marR="9525" marT="9525" marB="0" anchor="b">
                    <a:solidFill>
                      <a:srgbClr val="FBFBFB"/>
                    </a:solidFill>
                  </a:tcPr>
                </a:tc>
                <a:extLst>
                  <a:ext uri="{0D108BD9-81ED-4DB2-BD59-A6C34878D82A}">
                    <a16:rowId xmlns:a16="http://schemas.microsoft.com/office/drawing/2014/main" val="3267553785"/>
                  </a:ext>
                </a:extLst>
              </a:tr>
              <a:tr h="231671">
                <a:tc>
                  <a:txBody>
                    <a:bodyPr/>
                    <a:lstStyle/>
                    <a:p>
                      <a:pPr algn="ctr" fontAlgn="t"/>
                      <a:r>
                        <a:rPr lang="fr-FR" sz="900" b="1" i="0" u="none" strike="noStrike" dirty="0">
                          <a:solidFill>
                            <a:schemeClr val="tx1">
                              <a:lumMod val="75000"/>
                              <a:lumOff val="25000"/>
                            </a:schemeClr>
                          </a:solidFill>
                          <a:effectLst/>
                          <a:latin typeface="+mn-lt"/>
                        </a:rPr>
                        <a:t>République démocratique du Congo</a:t>
                      </a:r>
                    </a:p>
                  </a:txBody>
                  <a:tcPr marL="9525" marR="9525" marT="9525" marB="0">
                    <a:solidFill>
                      <a:srgbClr val="FBFBFB"/>
                    </a:solidFill>
                  </a:tcPr>
                </a:tc>
                <a:tc>
                  <a:txBody>
                    <a:bodyPr/>
                    <a:lstStyle/>
                    <a:p>
                      <a:pPr algn="ctr" fontAlgn="b"/>
                      <a:r>
                        <a:rPr lang="fr-FR" sz="900" b="1" i="0" u="none" strike="noStrike" dirty="0">
                          <a:solidFill>
                            <a:schemeClr val="tx1">
                              <a:lumMod val="75000"/>
                              <a:lumOff val="25000"/>
                            </a:schemeClr>
                          </a:solidFill>
                          <a:effectLst/>
                          <a:latin typeface="+mn-lt"/>
                        </a:rPr>
                        <a:t>288502</a:t>
                      </a:r>
                    </a:p>
                  </a:txBody>
                  <a:tcPr marL="9525" marR="9525" marT="9525" marB="0" anchor="b">
                    <a:solidFill>
                      <a:srgbClr val="FBFBFB"/>
                    </a:solidFill>
                  </a:tcPr>
                </a:tc>
                <a:extLst>
                  <a:ext uri="{0D108BD9-81ED-4DB2-BD59-A6C34878D82A}">
                    <a16:rowId xmlns:a16="http://schemas.microsoft.com/office/drawing/2014/main" val="1496646059"/>
                  </a:ext>
                </a:extLst>
              </a:tr>
              <a:tr h="231671">
                <a:tc>
                  <a:txBody>
                    <a:bodyPr/>
                    <a:lstStyle/>
                    <a:p>
                      <a:pPr algn="ctr" fontAlgn="t"/>
                      <a:r>
                        <a:rPr lang="fr-FR" sz="900" b="1" i="0" u="none" strike="noStrike" dirty="0">
                          <a:solidFill>
                            <a:schemeClr val="tx1">
                              <a:lumMod val="75000"/>
                              <a:lumOff val="25000"/>
                            </a:schemeClr>
                          </a:solidFill>
                          <a:effectLst/>
                          <a:latin typeface="+mn-lt"/>
                        </a:rPr>
                        <a:t>Niger</a:t>
                      </a:r>
                    </a:p>
                  </a:txBody>
                  <a:tcPr marL="9525" marR="9525" marT="9525" marB="0">
                    <a:solidFill>
                      <a:srgbClr val="FBFBFB"/>
                    </a:solidFill>
                  </a:tcPr>
                </a:tc>
                <a:tc>
                  <a:txBody>
                    <a:bodyPr/>
                    <a:lstStyle/>
                    <a:p>
                      <a:pPr algn="ctr" fontAlgn="b"/>
                      <a:r>
                        <a:rPr lang="fr-FR" sz="900" b="1" i="0" u="none" strike="noStrike" dirty="0">
                          <a:solidFill>
                            <a:schemeClr val="tx1">
                              <a:lumMod val="75000"/>
                              <a:lumOff val="25000"/>
                            </a:schemeClr>
                          </a:solidFill>
                          <a:effectLst/>
                          <a:latin typeface="+mn-lt"/>
                        </a:rPr>
                        <a:t>276344</a:t>
                      </a:r>
                    </a:p>
                  </a:txBody>
                  <a:tcPr marL="9525" marR="9525" marT="9525" marB="0" anchor="b">
                    <a:solidFill>
                      <a:srgbClr val="FBFBFB"/>
                    </a:solidFill>
                  </a:tcPr>
                </a:tc>
                <a:extLst>
                  <a:ext uri="{0D108BD9-81ED-4DB2-BD59-A6C34878D82A}">
                    <a16:rowId xmlns:a16="http://schemas.microsoft.com/office/drawing/2014/main" val="3954393047"/>
                  </a:ext>
                </a:extLst>
              </a:tr>
              <a:tr h="216125">
                <a:tc>
                  <a:txBody>
                    <a:bodyPr/>
                    <a:lstStyle/>
                    <a:p>
                      <a:pPr algn="ctr" fontAlgn="t"/>
                      <a:r>
                        <a:rPr lang="fr-FR" sz="900" b="1" i="0" u="none" strike="noStrike" dirty="0">
                          <a:solidFill>
                            <a:schemeClr val="tx1">
                              <a:lumMod val="75000"/>
                              <a:lumOff val="25000"/>
                            </a:schemeClr>
                          </a:solidFill>
                          <a:effectLst/>
                          <a:latin typeface="+mn-lt"/>
                        </a:rPr>
                        <a:t>Moyenne de 76 pays analysés</a:t>
                      </a:r>
                    </a:p>
                  </a:txBody>
                  <a:tcPr marL="9525" marR="9525" marT="9525" marB="0">
                    <a:solidFill>
                      <a:srgbClr val="E5F4D4"/>
                    </a:solidFill>
                  </a:tcPr>
                </a:tc>
                <a:tc>
                  <a:txBody>
                    <a:bodyPr/>
                    <a:lstStyle/>
                    <a:p>
                      <a:pPr algn="ctr" fontAlgn="b"/>
                      <a:r>
                        <a:rPr lang="fr-FR" sz="900" b="1" dirty="0">
                          <a:solidFill>
                            <a:schemeClr val="tx1">
                              <a:lumMod val="75000"/>
                              <a:lumOff val="25000"/>
                            </a:schemeClr>
                          </a:solidFill>
                        </a:rPr>
                        <a:t>145209</a:t>
                      </a:r>
                      <a:endParaRPr lang="fr-FR" sz="900" b="1" i="0" u="none" strike="noStrike" dirty="0">
                        <a:solidFill>
                          <a:schemeClr val="tx1">
                            <a:lumMod val="75000"/>
                            <a:lumOff val="25000"/>
                          </a:schemeClr>
                        </a:solidFill>
                        <a:effectLst/>
                        <a:latin typeface="+mn-lt"/>
                      </a:endParaRPr>
                    </a:p>
                  </a:txBody>
                  <a:tcPr marL="9525" marR="9525" marT="9525" marB="0" anchor="b">
                    <a:solidFill>
                      <a:srgbClr val="E5F4D4"/>
                    </a:solidFill>
                  </a:tcPr>
                </a:tc>
                <a:extLst>
                  <a:ext uri="{0D108BD9-81ED-4DB2-BD59-A6C34878D82A}">
                    <a16:rowId xmlns:a16="http://schemas.microsoft.com/office/drawing/2014/main" val="1791533941"/>
                  </a:ext>
                </a:extLst>
              </a:tr>
            </a:tbl>
          </a:graphicData>
        </a:graphic>
      </p:graphicFrame>
      <p:sp>
        <p:nvSpPr>
          <p:cNvPr id="68" name="Forme libre 189">
            <a:extLst>
              <a:ext uri="{FF2B5EF4-FFF2-40B4-BE49-F238E27FC236}">
                <a16:creationId xmlns:a16="http://schemas.microsoft.com/office/drawing/2014/main" id="{1DA80EFE-C7CB-44F9-B602-CD504B58D8DE}"/>
              </a:ext>
            </a:extLst>
          </p:cNvPr>
          <p:cNvSpPr>
            <a:spLocks noEditPoints="1"/>
          </p:cNvSpPr>
          <p:nvPr/>
        </p:nvSpPr>
        <p:spPr bwMode="auto">
          <a:xfrm>
            <a:off x="4017104" y="5843677"/>
            <a:ext cx="49979" cy="33421"/>
          </a:xfrm>
          <a:custGeom>
            <a:avLst/>
            <a:gdLst>
              <a:gd name="T0" fmla="*/ 360 w 720"/>
              <a:gd name="T1" fmla="*/ 0 h 720"/>
              <a:gd name="T2" fmla="*/ 0 w 720"/>
              <a:gd name="T3" fmla="*/ 360 h 720"/>
              <a:gd name="T4" fmla="*/ 360 w 720"/>
              <a:gd name="T5" fmla="*/ 720 h 720"/>
              <a:gd name="T6" fmla="*/ 720 w 720"/>
              <a:gd name="T7" fmla="*/ 360 h 720"/>
              <a:gd name="T8" fmla="*/ 360 w 720"/>
              <a:gd name="T9" fmla="*/ 0 h 720"/>
              <a:gd name="T10" fmla="*/ 360 w 720"/>
              <a:gd name="T11" fmla="*/ 601 h 720"/>
              <a:gd name="T12" fmla="*/ 119 w 720"/>
              <a:gd name="T13" fmla="*/ 360 h 720"/>
              <a:gd name="T14" fmla="*/ 360 w 720"/>
              <a:gd name="T15" fmla="*/ 119 h 720"/>
              <a:gd name="T16" fmla="*/ 600 w 720"/>
              <a:gd name="T17" fmla="*/ 360 h 720"/>
              <a:gd name="T18" fmla="*/ 360 w 720"/>
              <a:gd name="T19" fmla="*/ 601 h 720"/>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Lst>
            <a:rect l="0" t="0" r="r" b="b"/>
            <a:pathLst>
              <a:path w="720" h="720">
                <a:moveTo>
                  <a:pt x="360" y="0"/>
                </a:moveTo>
                <a:cubicBezTo>
                  <a:pt x="161" y="0"/>
                  <a:pt x="0" y="161"/>
                  <a:pt x="0" y="360"/>
                </a:cubicBezTo>
                <a:cubicBezTo>
                  <a:pt x="0" y="557"/>
                  <a:pt x="159" y="720"/>
                  <a:pt x="360" y="720"/>
                </a:cubicBezTo>
                <a:cubicBezTo>
                  <a:pt x="564" y="720"/>
                  <a:pt x="720" y="555"/>
                  <a:pt x="720" y="360"/>
                </a:cubicBezTo>
                <a:cubicBezTo>
                  <a:pt x="720" y="161"/>
                  <a:pt x="559" y="0"/>
                  <a:pt x="360" y="0"/>
                </a:cubicBezTo>
                <a:close/>
                <a:moveTo>
                  <a:pt x="360" y="601"/>
                </a:moveTo>
                <a:cubicBezTo>
                  <a:pt x="227" y="601"/>
                  <a:pt x="119" y="493"/>
                  <a:pt x="119" y="360"/>
                </a:cubicBezTo>
                <a:cubicBezTo>
                  <a:pt x="119" y="228"/>
                  <a:pt x="228" y="119"/>
                  <a:pt x="360" y="119"/>
                </a:cubicBezTo>
                <a:cubicBezTo>
                  <a:pt x="492" y="119"/>
                  <a:pt x="600" y="228"/>
                  <a:pt x="600" y="360"/>
                </a:cubicBezTo>
                <a:cubicBezTo>
                  <a:pt x="600" y="491"/>
                  <a:pt x="495" y="601"/>
                  <a:pt x="360" y="601"/>
                </a:cubicBezTo>
                <a:close/>
              </a:path>
            </a:pathLst>
          </a:custGeom>
          <a:solidFill>
            <a:schemeClr val="bg1"/>
          </a:solidFill>
          <a:ln>
            <a:noFill/>
          </a:ln>
        </p:spPr>
        <p:txBody>
          <a:bodyPr vert="horz" wrap="square" lIns="91440" tIns="45720" rIns="91440" bIns="45720" numCol="1" rtlCol="0" anchor="t" anchorCtr="0" compatLnSpc="1">
            <a:prstTxWarp prst="textNoShape">
              <a:avLst/>
            </a:prstTxWarp>
          </a:bodyPr>
          <a:lstStyle/>
          <a:p>
            <a:pPr rtl="0"/>
            <a:endParaRPr lang="fr-FR" dirty="0"/>
          </a:p>
        </p:txBody>
      </p:sp>
      <p:sp>
        <p:nvSpPr>
          <p:cNvPr id="74" name="Forme libre 188">
            <a:extLst>
              <a:ext uri="{FF2B5EF4-FFF2-40B4-BE49-F238E27FC236}">
                <a16:creationId xmlns:a16="http://schemas.microsoft.com/office/drawing/2014/main" id="{36753DA4-D224-4281-AFC0-032E00DE233B}"/>
              </a:ext>
            </a:extLst>
          </p:cNvPr>
          <p:cNvSpPr>
            <a:spLocks noEditPoints="1"/>
          </p:cNvSpPr>
          <p:nvPr/>
        </p:nvSpPr>
        <p:spPr bwMode="auto">
          <a:xfrm>
            <a:off x="3982786" y="5808303"/>
            <a:ext cx="99958" cy="94986"/>
          </a:xfrm>
          <a:custGeom>
            <a:avLst/>
            <a:gdLst>
              <a:gd name="T0" fmla="*/ 720 w 1440"/>
              <a:gd name="T1" fmla="*/ 0 h 2048"/>
              <a:gd name="T2" fmla="*/ 0 w 1440"/>
              <a:gd name="T3" fmla="*/ 720 h 2048"/>
              <a:gd name="T4" fmla="*/ 107 w 1440"/>
              <a:gd name="T5" fmla="*/ 1099 h 2048"/>
              <a:gd name="T6" fmla="*/ 679 w 1440"/>
              <a:gd name="T7" fmla="*/ 2020 h 2048"/>
              <a:gd name="T8" fmla="*/ 730 w 1440"/>
              <a:gd name="T9" fmla="*/ 2048 h 2048"/>
              <a:gd name="T10" fmla="*/ 730 w 1440"/>
              <a:gd name="T11" fmla="*/ 2048 h 2048"/>
              <a:gd name="T12" fmla="*/ 781 w 1440"/>
              <a:gd name="T13" fmla="*/ 2019 h 2048"/>
              <a:gd name="T14" fmla="*/ 1338 w 1440"/>
              <a:gd name="T15" fmla="*/ 1089 h 2048"/>
              <a:gd name="T16" fmla="*/ 1440 w 1440"/>
              <a:gd name="T17" fmla="*/ 720 h 2048"/>
              <a:gd name="T18" fmla="*/ 720 w 1440"/>
              <a:gd name="T19" fmla="*/ 0 h 2048"/>
              <a:gd name="T20" fmla="*/ 1235 w 1440"/>
              <a:gd name="T21" fmla="*/ 1027 h 2048"/>
              <a:gd name="T22" fmla="*/ 729 w 1440"/>
              <a:gd name="T23" fmla="*/ 1873 h 2048"/>
              <a:gd name="T24" fmla="*/ 209 w 1440"/>
              <a:gd name="T25" fmla="*/ 1035 h 2048"/>
              <a:gd name="T26" fmla="*/ 119 w 1440"/>
              <a:gd name="T27" fmla="*/ 720 h 2048"/>
              <a:gd name="T28" fmla="*/ 720 w 1440"/>
              <a:gd name="T29" fmla="*/ 119 h 2048"/>
              <a:gd name="T30" fmla="*/ 1320 w 1440"/>
              <a:gd name="T31" fmla="*/ 720 h 2048"/>
              <a:gd name="T32" fmla="*/ 1235 w 1440"/>
              <a:gd name="T33" fmla="*/ 1027 h 2048"/>
            </a:gdLst>
            <a:ahLst/>
            <a:cxnLst>
              <a:cxn ang="0">
                <a:pos x="T0" y="T1"/>
              </a:cxn>
              <a:cxn ang="0">
                <a:pos x="T2" y="T3"/>
              </a:cxn>
              <a:cxn ang="0">
                <a:pos x="T4" y="T5"/>
              </a:cxn>
              <a:cxn ang="0">
                <a:pos x="T6" y="T7"/>
              </a:cxn>
              <a:cxn ang="0">
                <a:pos x="T8" y="T9"/>
              </a:cxn>
              <a:cxn ang="0">
                <a:pos x="T10" y="T11"/>
              </a:cxn>
              <a:cxn ang="0">
                <a:pos x="T12" y="T13"/>
              </a:cxn>
              <a:cxn ang="0">
                <a:pos x="T14" y="T15"/>
              </a:cxn>
              <a:cxn ang="0">
                <a:pos x="T16" y="T17"/>
              </a:cxn>
              <a:cxn ang="0">
                <a:pos x="T18" y="T19"/>
              </a:cxn>
              <a:cxn ang="0">
                <a:pos x="T20" y="T21"/>
              </a:cxn>
              <a:cxn ang="0">
                <a:pos x="T22" y="T23"/>
              </a:cxn>
              <a:cxn ang="0">
                <a:pos x="T24" y="T25"/>
              </a:cxn>
              <a:cxn ang="0">
                <a:pos x="T26" y="T27"/>
              </a:cxn>
              <a:cxn ang="0">
                <a:pos x="T28" y="T29"/>
              </a:cxn>
              <a:cxn ang="0">
                <a:pos x="T30" y="T31"/>
              </a:cxn>
              <a:cxn ang="0">
                <a:pos x="T32" y="T33"/>
              </a:cxn>
            </a:cxnLst>
            <a:rect l="0" t="0" r="r" b="b"/>
            <a:pathLst>
              <a:path w="1440" h="2048">
                <a:moveTo>
                  <a:pt x="720" y="0"/>
                </a:moveTo>
                <a:cubicBezTo>
                  <a:pt x="323" y="0"/>
                  <a:pt x="0" y="323"/>
                  <a:pt x="0" y="720"/>
                </a:cubicBezTo>
                <a:cubicBezTo>
                  <a:pt x="0" y="854"/>
                  <a:pt x="37" y="985"/>
                  <a:pt x="107" y="1099"/>
                </a:cubicBezTo>
                <a:cubicBezTo>
                  <a:pt x="679" y="2020"/>
                  <a:pt x="679" y="2020"/>
                  <a:pt x="679" y="2020"/>
                </a:cubicBezTo>
                <a:cubicBezTo>
                  <a:pt x="690" y="2037"/>
                  <a:pt x="709" y="2048"/>
                  <a:pt x="730" y="2048"/>
                </a:cubicBezTo>
                <a:cubicBezTo>
                  <a:pt x="730" y="2048"/>
                  <a:pt x="730" y="2048"/>
                  <a:pt x="730" y="2048"/>
                </a:cubicBezTo>
                <a:cubicBezTo>
                  <a:pt x="751" y="2048"/>
                  <a:pt x="771" y="2037"/>
                  <a:pt x="781" y="2019"/>
                </a:cubicBezTo>
                <a:cubicBezTo>
                  <a:pt x="1338" y="1089"/>
                  <a:pt x="1338" y="1089"/>
                  <a:pt x="1338" y="1089"/>
                </a:cubicBezTo>
                <a:cubicBezTo>
                  <a:pt x="1405" y="978"/>
                  <a:pt x="1440" y="850"/>
                  <a:pt x="1440" y="720"/>
                </a:cubicBezTo>
                <a:cubicBezTo>
                  <a:pt x="1440" y="323"/>
                  <a:pt x="1117" y="0"/>
                  <a:pt x="720" y="0"/>
                </a:cubicBezTo>
                <a:close/>
                <a:moveTo>
                  <a:pt x="1235" y="1027"/>
                </a:moveTo>
                <a:cubicBezTo>
                  <a:pt x="729" y="1873"/>
                  <a:pt x="729" y="1873"/>
                  <a:pt x="729" y="1873"/>
                </a:cubicBezTo>
                <a:cubicBezTo>
                  <a:pt x="209" y="1035"/>
                  <a:pt x="209" y="1035"/>
                  <a:pt x="209" y="1035"/>
                </a:cubicBezTo>
                <a:cubicBezTo>
                  <a:pt x="151" y="941"/>
                  <a:pt x="119" y="832"/>
                  <a:pt x="119" y="720"/>
                </a:cubicBezTo>
                <a:cubicBezTo>
                  <a:pt x="119" y="389"/>
                  <a:pt x="389" y="119"/>
                  <a:pt x="720" y="119"/>
                </a:cubicBezTo>
                <a:cubicBezTo>
                  <a:pt x="1051" y="119"/>
                  <a:pt x="1320" y="389"/>
                  <a:pt x="1320" y="720"/>
                </a:cubicBezTo>
                <a:cubicBezTo>
                  <a:pt x="1320" y="828"/>
                  <a:pt x="1291" y="935"/>
                  <a:pt x="1235" y="1027"/>
                </a:cubicBezTo>
                <a:close/>
              </a:path>
            </a:pathLst>
          </a:custGeom>
          <a:solidFill>
            <a:schemeClr val="bg1"/>
          </a:solidFill>
          <a:ln>
            <a:noFill/>
          </a:ln>
        </p:spPr>
        <p:txBody>
          <a:bodyPr vert="horz" wrap="square" lIns="91440" tIns="45720" rIns="91440" bIns="45720" numCol="1" rtlCol="0" anchor="t" anchorCtr="0" compatLnSpc="1">
            <a:prstTxWarp prst="textNoShape">
              <a:avLst/>
            </a:prstTxWarp>
          </a:bodyPr>
          <a:lstStyle/>
          <a:p>
            <a:pPr rtl="0"/>
            <a:endParaRPr lang="fr-FR" dirty="0"/>
          </a:p>
        </p:txBody>
      </p:sp>
    </p:spTree>
    <p:extLst>
      <p:ext uri="{BB962C8B-B14F-4D97-AF65-F5344CB8AC3E}">
        <p14:creationId xmlns:p14="http://schemas.microsoft.com/office/powerpoint/2010/main" val="393278889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63"/>
                                        </p:tgtEl>
                                        <p:attrNameLst>
                                          <p:attrName>style.visibility</p:attrName>
                                        </p:attrNameLst>
                                      </p:cBhvr>
                                      <p:to>
                                        <p:strVal val="visible"/>
                                      </p:to>
                                    </p:set>
                                    <p:animEffect transition="in" filter="barn(inVertical)">
                                      <p:cBhvr>
                                        <p:cTn id="7" dur="500"/>
                                        <p:tgtEl>
                                          <p:spTgt spid="63"/>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grpId="0" nodeType="clickEffect">
                                  <p:stCondLst>
                                    <p:cond delay="0"/>
                                  </p:stCondLst>
                                  <p:childTnLst>
                                    <p:set>
                                      <p:cBhvr>
                                        <p:cTn id="11" dur="1" fill="hold">
                                          <p:stCondLst>
                                            <p:cond delay="0"/>
                                          </p:stCondLst>
                                        </p:cTn>
                                        <p:tgtEl>
                                          <p:spTgt spid="96"/>
                                        </p:tgtEl>
                                        <p:attrNameLst>
                                          <p:attrName>style.visibility</p:attrName>
                                        </p:attrNameLst>
                                      </p:cBhvr>
                                      <p:to>
                                        <p:strVal val="visible"/>
                                      </p:to>
                                    </p:set>
                                    <p:animEffect transition="in" filter="barn(inVertical)">
                                      <p:cBhvr>
                                        <p:cTn id="12" dur="500"/>
                                        <p:tgtEl>
                                          <p:spTgt spid="96"/>
                                        </p:tgtEl>
                                      </p:cBhvr>
                                    </p:animEffect>
                                  </p:childTnLst>
                                </p:cTn>
                              </p:par>
                              <p:par>
                                <p:cTn id="13" presetID="16" presetClass="entr" presetSubtype="21" fill="hold" grpId="0" nodeType="withEffect">
                                  <p:stCondLst>
                                    <p:cond delay="0"/>
                                  </p:stCondLst>
                                  <p:childTnLst>
                                    <p:set>
                                      <p:cBhvr>
                                        <p:cTn id="14" dur="1" fill="hold">
                                          <p:stCondLst>
                                            <p:cond delay="0"/>
                                          </p:stCondLst>
                                        </p:cTn>
                                        <p:tgtEl>
                                          <p:spTgt spid="98"/>
                                        </p:tgtEl>
                                        <p:attrNameLst>
                                          <p:attrName>style.visibility</p:attrName>
                                        </p:attrNameLst>
                                      </p:cBhvr>
                                      <p:to>
                                        <p:strVal val="visible"/>
                                      </p:to>
                                    </p:set>
                                    <p:animEffect transition="in" filter="barn(inVertical)">
                                      <p:cBhvr>
                                        <p:cTn id="15" dur="500"/>
                                        <p:tgtEl>
                                          <p:spTgt spid="98"/>
                                        </p:tgtEl>
                                      </p:cBhvr>
                                    </p:animEffect>
                                  </p:childTnLst>
                                </p:cTn>
                              </p:par>
                              <p:par>
                                <p:cTn id="16" presetID="16" presetClass="entr" presetSubtype="21" fill="hold" nodeType="withEffect">
                                  <p:stCondLst>
                                    <p:cond delay="0"/>
                                  </p:stCondLst>
                                  <p:childTnLst>
                                    <p:set>
                                      <p:cBhvr>
                                        <p:cTn id="17" dur="1" fill="hold">
                                          <p:stCondLst>
                                            <p:cond delay="0"/>
                                          </p:stCondLst>
                                        </p:cTn>
                                        <p:tgtEl>
                                          <p:spTgt spid="2"/>
                                        </p:tgtEl>
                                        <p:attrNameLst>
                                          <p:attrName>style.visibility</p:attrName>
                                        </p:attrNameLst>
                                      </p:cBhvr>
                                      <p:to>
                                        <p:strVal val="visible"/>
                                      </p:to>
                                    </p:set>
                                    <p:animEffect transition="in" filter="barn(inVertical)">
                                      <p:cBhvr>
                                        <p:cTn id="18" dur="500"/>
                                        <p:tgtEl>
                                          <p:spTgt spid="2"/>
                                        </p:tgtEl>
                                      </p:cBhvr>
                                    </p:animEffect>
                                  </p:childTnLst>
                                </p:cTn>
                              </p:par>
                              <p:par>
                                <p:cTn id="19" presetID="16" presetClass="entr" presetSubtype="21" fill="hold" nodeType="withEffect">
                                  <p:stCondLst>
                                    <p:cond delay="0"/>
                                  </p:stCondLst>
                                  <p:childTnLst>
                                    <p:set>
                                      <p:cBhvr>
                                        <p:cTn id="20" dur="1" fill="hold">
                                          <p:stCondLst>
                                            <p:cond delay="0"/>
                                          </p:stCondLst>
                                        </p:cTn>
                                        <p:tgtEl>
                                          <p:spTgt spid="42"/>
                                        </p:tgtEl>
                                        <p:attrNameLst>
                                          <p:attrName>style.visibility</p:attrName>
                                        </p:attrNameLst>
                                      </p:cBhvr>
                                      <p:to>
                                        <p:strVal val="visible"/>
                                      </p:to>
                                    </p:set>
                                    <p:animEffect transition="in" filter="barn(inVertical)">
                                      <p:cBhvr>
                                        <p:cTn id="21" dur="500"/>
                                        <p:tgtEl>
                                          <p:spTgt spid="42"/>
                                        </p:tgtEl>
                                      </p:cBhvr>
                                    </p:animEffect>
                                  </p:childTnLst>
                                </p:cTn>
                              </p:par>
                              <p:par>
                                <p:cTn id="22" presetID="16" presetClass="entr" presetSubtype="21" fill="hold" grpId="0" nodeType="withEffect">
                                  <p:stCondLst>
                                    <p:cond delay="0"/>
                                  </p:stCondLst>
                                  <p:childTnLst>
                                    <p:set>
                                      <p:cBhvr>
                                        <p:cTn id="23" dur="1" fill="hold">
                                          <p:stCondLst>
                                            <p:cond delay="0"/>
                                          </p:stCondLst>
                                        </p:cTn>
                                        <p:tgtEl>
                                          <p:spTgt spid="81"/>
                                        </p:tgtEl>
                                        <p:attrNameLst>
                                          <p:attrName>style.visibility</p:attrName>
                                        </p:attrNameLst>
                                      </p:cBhvr>
                                      <p:to>
                                        <p:strVal val="visible"/>
                                      </p:to>
                                    </p:set>
                                    <p:animEffect transition="in" filter="barn(inVertical)">
                                      <p:cBhvr>
                                        <p:cTn id="24" dur="500"/>
                                        <p:tgtEl>
                                          <p:spTgt spid="81"/>
                                        </p:tgtEl>
                                      </p:cBhvr>
                                    </p:animEffect>
                                  </p:childTnLst>
                                </p:cTn>
                              </p:par>
                              <p:par>
                                <p:cTn id="25" presetID="16" presetClass="entr" presetSubtype="21" fill="hold" grpId="0" nodeType="withEffect">
                                  <p:stCondLst>
                                    <p:cond delay="0"/>
                                  </p:stCondLst>
                                  <p:childTnLst>
                                    <p:set>
                                      <p:cBhvr>
                                        <p:cTn id="26" dur="1" fill="hold">
                                          <p:stCondLst>
                                            <p:cond delay="0"/>
                                          </p:stCondLst>
                                        </p:cTn>
                                        <p:tgtEl>
                                          <p:spTgt spid="67"/>
                                        </p:tgtEl>
                                        <p:attrNameLst>
                                          <p:attrName>style.visibility</p:attrName>
                                        </p:attrNameLst>
                                      </p:cBhvr>
                                      <p:to>
                                        <p:strVal val="visible"/>
                                      </p:to>
                                    </p:set>
                                    <p:animEffect transition="in" filter="barn(inVertical)">
                                      <p:cBhvr>
                                        <p:cTn id="27" dur="500"/>
                                        <p:tgtEl>
                                          <p:spTgt spid="67"/>
                                        </p:tgtEl>
                                      </p:cBhvr>
                                    </p:animEffect>
                                  </p:childTnLst>
                                </p:cTn>
                              </p:par>
                              <p:par>
                                <p:cTn id="28" presetID="16" presetClass="entr" presetSubtype="21" fill="hold" grpId="0" nodeType="withEffect">
                                  <p:stCondLst>
                                    <p:cond delay="0"/>
                                  </p:stCondLst>
                                  <p:childTnLst>
                                    <p:set>
                                      <p:cBhvr>
                                        <p:cTn id="29" dur="1" fill="hold">
                                          <p:stCondLst>
                                            <p:cond delay="0"/>
                                          </p:stCondLst>
                                        </p:cTn>
                                        <p:tgtEl>
                                          <p:spTgt spid="69"/>
                                        </p:tgtEl>
                                        <p:attrNameLst>
                                          <p:attrName>style.visibility</p:attrName>
                                        </p:attrNameLst>
                                      </p:cBhvr>
                                      <p:to>
                                        <p:strVal val="visible"/>
                                      </p:to>
                                    </p:set>
                                    <p:animEffect transition="in" filter="barn(inVertical)">
                                      <p:cBhvr>
                                        <p:cTn id="30" dur="500"/>
                                        <p:tgtEl>
                                          <p:spTgt spid="69"/>
                                        </p:tgtEl>
                                      </p:cBhvr>
                                    </p:animEffect>
                                  </p:childTnLst>
                                </p:cTn>
                              </p:par>
                            </p:childTnLst>
                          </p:cTn>
                        </p:par>
                      </p:childTnLst>
                    </p:cTn>
                  </p:par>
                  <p:par>
                    <p:cTn id="31" fill="hold">
                      <p:stCondLst>
                        <p:cond delay="indefinite"/>
                      </p:stCondLst>
                      <p:childTnLst>
                        <p:par>
                          <p:cTn id="32" fill="hold">
                            <p:stCondLst>
                              <p:cond delay="0"/>
                            </p:stCondLst>
                            <p:childTnLst>
                              <p:par>
                                <p:cTn id="33" presetID="16" presetClass="entr" presetSubtype="21" fill="hold" grpId="0" nodeType="clickEffect">
                                  <p:stCondLst>
                                    <p:cond delay="0"/>
                                  </p:stCondLst>
                                  <p:childTnLst>
                                    <p:set>
                                      <p:cBhvr>
                                        <p:cTn id="34" dur="1" fill="hold">
                                          <p:stCondLst>
                                            <p:cond delay="0"/>
                                          </p:stCondLst>
                                        </p:cTn>
                                        <p:tgtEl>
                                          <p:spTgt spid="70"/>
                                        </p:tgtEl>
                                        <p:attrNameLst>
                                          <p:attrName>style.visibility</p:attrName>
                                        </p:attrNameLst>
                                      </p:cBhvr>
                                      <p:to>
                                        <p:strVal val="visible"/>
                                      </p:to>
                                    </p:set>
                                    <p:animEffect transition="in" filter="barn(inVertical)">
                                      <p:cBhvr>
                                        <p:cTn id="35" dur="500"/>
                                        <p:tgtEl>
                                          <p:spTgt spid="70"/>
                                        </p:tgtEl>
                                      </p:cBhvr>
                                    </p:animEffect>
                                  </p:childTnLst>
                                </p:cTn>
                              </p:par>
                            </p:childTnLst>
                          </p:cTn>
                        </p:par>
                      </p:childTnLst>
                    </p:cTn>
                  </p:par>
                  <p:par>
                    <p:cTn id="36" fill="hold">
                      <p:stCondLst>
                        <p:cond delay="indefinite"/>
                      </p:stCondLst>
                      <p:childTnLst>
                        <p:par>
                          <p:cTn id="37" fill="hold">
                            <p:stCondLst>
                              <p:cond delay="0"/>
                            </p:stCondLst>
                            <p:childTnLst>
                              <p:par>
                                <p:cTn id="38" presetID="16" presetClass="entr" presetSubtype="21" fill="hold" grpId="0" nodeType="clickEffect">
                                  <p:stCondLst>
                                    <p:cond delay="0"/>
                                  </p:stCondLst>
                                  <p:childTnLst>
                                    <p:set>
                                      <p:cBhvr>
                                        <p:cTn id="39" dur="1" fill="hold">
                                          <p:stCondLst>
                                            <p:cond delay="0"/>
                                          </p:stCondLst>
                                        </p:cTn>
                                        <p:tgtEl>
                                          <p:spTgt spid="82"/>
                                        </p:tgtEl>
                                        <p:attrNameLst>
                                          <p:attrName>style.visibility</p:attrName>
                                        </p:attrNameLst>
                                      </p:cBhvr>
                                      <p:to>
                                        <p:strVal val="visible"/>
                                      </p:to>
                                    </p:set>
                                    <p:animEffect transition="in" filter="barn(inVertical)">
                                      <p:cBhvr>
                                        <p:cTn id="40" dur="500"/>
                                        <p:tgtEl>
                                          <p:spTgt spid="82"/>
                                        </p:tgtEl>
                                      </p:cBhvr>
                                    </p:animEffect>
                                  </p:childTnLst>
                                </p:cTn>
                              </p:par>
                              <p:par>
                                <p:cTn id="41" presetID="16" presetClass="entr" presetSubtype="21" fill="hold" grpId="0" nodeType="withEffect">
                                  <p:stCondLst>
                                    <p:cond delay="0"/>
                                  </p:stCondLst>
                                  <p:childTnLst>
                                    <p:set>
                                      <p:cBhvr>
                                        <p:cTn id="42" dur="1" fill="hold">
                                          <p:stCondLst>
                                            <p:cond delay="0"/>
                                          </p:stCondLst>
                                        </p:cTn>
                                        <p:tgtEl>
                                          <p:spTgt spid="75"/>
                                        </p:tgtEl>
                                        <p:attrNameLst>
                                          <p:attrName>style.visibility</p:attrName>
                                        </p:attrNameLst>
                                      </p:cBhvr>
                                      <p:to>
                                        <p:strVal val="visible"/>
                                      </p:to>
                                    </p:set>
                                    <p:animEffect transition="in" filter="barn(inVertical)">
                                      <p:cBhvr>
                                        <p:cTn id="43" dur="500"/>
                                        <p:tgtEl>
                                          <p:spTgt spid="75"/>
                                        </p:tgtEl>
                                      </p:cBhvr>
                                    </p:animEffect>
                                  </p:childTnLst>
                                </p:cTn>
                              </p:par>
                              <p:par>
                                <p:cTn id="44" presetID="16" presetClass="entr" presetSubtype="21" fill="hold" nodeType="withEffect">
                                  <p:stCondLst>
                                    <p:cond delay="0"/>
                                  </p:stCondLst>
                                  <p:childTnLst>
                                    <p:set>
                                      <p:cBhvr>
                                        <p:cTn id="45" dur="1" fill="hold">
                                          <p:stCondLst>
                                            <p:cond delay="0"/>
                                          </p:stCondLst>
                                        </p:cTn>
                                        <p:tgtEl>
                                          <p:spTgt spid="65"/>
                                        </p:tgtEl>
                                        <p:attrNameLst>
                                          <p:attrName>style.visibility</p:attrName>
                                        </p:attrNameLst>
                                      </p:cBhvr>
                                      <p:to>
                                        <p:strVal val="visible"/>
                                      </p:to>
                                    </p:set>
                                    <p:animEffect transition="in" filter="barn(inVertical)">
                                      <p:cBhvr>
                                        <p:cTn id="46" dur="500"/>
                                        <p:tgtEl>
                                          <p:spTgt spid="65"/>
                                        </p:tgtEl>
                                      </p:cBhvr>
                                    </p:animEffect>
                                  </p:childTnLst>
                                </p:cTn>
                              </p:par>
                              <p:par>
                                <p:cTn id="47" presetID="16" presetClass="entr" presetSubtype="21" fill="hold" grpId="0" nodeType="withEffect">
                                  <p:stCondLst>
                                    <p:cond delay="0"/>
                                  </p:stCondLst>
                                  <p:childTnLst>
                                    <p:set>
                                      <p:cBhvr>
                                        <p:cTn id="48" dur="1" fill="hold">
                                          <p:stCondLst>
                                            <p:cond delay="0"/>
                                          </p:stCondLst>
                                        </p:cTn>
                                        <p:tgtEl>
                                          <p:spTgt spid="68"/>
                                        </p:tgtEl>
                                        <p:attrNameLst>
                                          <p:attrName>style.visibility</p:attrName>
                                        </p:attrNameLst>
                                      </p:cBhvr>
                                      <p:to>
                                        <p:strVal val="visible"/>
                                      </p:to>
                                    </p:set>
                                    <p:animEffect transition="in" filter="barn(inVertical)">
                                      <p:cBhvr>
                                        <p:cTn id="49" dur="500"/>
                                        <p:tgtEl>
                                          <p:spTgt spid="68"/>
                                        </p:tgtEl>
                                      </p:cBhvr>
                                    </p:animEffect>
                                  </p:childTnLst>
                                </p:cTn>
                              </p:par>
                              <p:par>
                                <p:cTn id="50" presetID="16" presetClass="entr" presetSubtype="21" fill="hold" grpId="0" nodeType="withEffect">
                                  <p:stCondLst>
                                    <p:cond delay="0"/>
                                  </p:stCondLst>
                                  <p:childTnLst>
                                    <p:set>
                                      <p:cBhvr>
                                        <p:cTn id="51" dur="1" fill="hold">
                                          <p:stCondLst>
                                            <p:cond delay="0"/>
                                          </p:stCondLst>
                                        </p:cTn>
                                        <p:tgtEl>
                                          <p:spTgt spid="74"/>
                                        </p:tgtEl>
                                        <p:attrNameLst>
                                          <p:attrName>style.visibility</p:attrName>
                                        </p:attrNameLst>
                                      </p:cBhvr>
                                      <p:to>
                                        <p:strVal val="visible"/>
                                      </p:to>
                                    </p:set>
                                    <p:animEffect transition="in" filter="barn(inVertical)">
                                      <p:cBhvr>
                                        <p:cTn id="52" dur="500"/>
                                        <p:tgtEl>
                                          <p:spTgt spid="74"/>
                                        </p:tgtEl>
                                      </p:cBhvr>
                                    </p:animEffect>
                                  </p:childTnLst>
                                </p:cTn>
                              </p:par>
                              <p:par>
                                <p:cTn id="53" presetID="16" presetClass="entr" presetSubtype="21" fill="hold" nodeType="withEffect">
                                  <p:stCondLst>
                                    <p:cond delay="0"/>
                                  </p:stCondLst>
                                  <p:childTnLst>
                                    <p:set>
                                      <p:cBhvr>
                                        <p:cTn id="54" dur="1" fill="hold">
                                          <p:stCondLst>
                                            <p:cond delay="0"/>
                                          </p:stCondLst>
                                        </p:cTn>
                                        <p:tgtEl>
                                          <p:spTgt spid="18"/>
                                        </p:tgtEl>
                                        <p:attrNameLst>
                                          <p:attrName>style.visibility</p:attrName>
                                        </p:attrNameLst>
                                      </p:cBhvr>
                                      <p:to>
                                        <p:strVal val="visible"/>
                                      </p:to>
                                    </p:set>
                                    <p:animEffect transition="in" filter="barn(inVertical)">
                                      <p:cBhvr>
                                        <p:cTn id="55" dur="500"/>
                                        <p:tgtEl>
                                          <p:spTgt spid="18"/>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96" grpId="0" animBg="1"/>
      <p:bldP spid="98" grpId="0" animBg="1"/>
      <p:bldP spid="63" grpId="0" animBg="1"/>
      <p:bldP spid="81" grpId="0" animBg="1"/>
      <p:bldP spid="82" grpId="0" animBg="1"/>
      <p:bldP spid="67" grpId="0" animBg="1"/>
      <p:bldP spid="69" grpId="0" animBg="1"/>
      <p:bldP spid="70" grpId="0" animBg="1"/>
      <p:bldP spid="75" grpId="0" animBg="1"/>
      <p:bldP spid="68" grpId="0" animBg="1"/>
      <p:bldP spid="74" grpId="0" animBg="1"/>
    </p:bldLst>
  </p:timing>
</p:sld>
</file>

<file path=ppt/slides/slide8.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78" name="Rectangle 77">
            <a:extLst>
              <a:ext uri="{FF2B5EF4-FFF2-40B4-BE49-F238E27FC236}">
                <a16:creationId xmlns:a16="http://schemas.microsoft.com/office/drawing/2014/main" id="{5AD12BB1-768B-42ED-A8C6-5B9728C49299}"/>
              </a:ext>
            </a:extLst>
          </p:cNvPr>
          <p:cNvSpPr/>
          <p:nvPr/>
        </p:nvSpPr>
        <p:spPr>
          <a:xfrm>
            <a:off x="414654" y="146238"/>
            <a:ext cx="11397907" cy="3193603"/>
          </a:xfrm>
          <a:prstGeom prst="rect">
            <a:avLst/>
          </a:prstGeom>
          <a:solidFill>
            <a:srgbClr val="F6F7FC"/>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dirty="0"/>
          </a:p>
        </p:txBody>
      </p:sp>
      <p:sp>
        <p:nvSpPr>
          <p:cNvPr id="77" name="Rectangle 76">
            <a:extLst>
              <a:ext uri="{FF2B5EF4-FFF2-40B4-BE49-F238E27FC236}">
                <a16:creationId xmlns:a16="http://schemas.microsoft.com/office/drawing/2014/main" id="{E84ED335-0E0B-4F4F-90D2-164286A69039}"/>
              </a:ext>
            </a:extLst>
          </p:cNvPr>
          <p:cNvSpPr/>
          <p:nvPr/>
        </p:nvSpPr>
        <p:spPr>
          <a:xfrm>
            <a:off x="414653" y="3459887"/>
            <a:ext cx="11397908" cy="3197229"/>
          </a:xfrm>
          <a:prstGeom prst="rect">
            <a:avLst/>
          </a:prstGeom>
          <a:solidFill>
            <a:srgbClr val="FFFBEF"/>
          </a:solidFill>
        </p:spPr>
        <p:style>
          <a:lnRef idx="2">
            <a:schemeClr val="accent1">
              <a:shade val="50000"/>
            </a:schemeClr>
          </a:lnRef>
          <a:fillRef idx="1">
            <a:schemeClr val="accent1"/>
          </a:fillRef>
          <a:effectRef idx="0">
            <a:schemeClr val="accent1"/>
          </a:effectRef>
          <a:fontRef idx="minor">
            <a:schemeClr val="lt1"/>
          </a:fontRef>
        </p:style>
        <p:txBody>
          <a:bodyPr rtlCol="0" anchor="ctr"/>
          <a:lstStyle/>
          <a:p>
            <a:pPr algn="ctr"/>
            <a:endParaRPr lang="fr-FR"/>
          </a:p>
        </p:txBody>
      </p:sp>
      <p:graphicFrame>
        <p:nvGraphicFramePr>
          <p:cNvPr id="16" name="Tableau 16">
            <a:extLst>
              <a:ext uri="{FF2B5EF4-FFF2-40B4-BE49-F238E27FC236}">
                <a16:creationId xmlns:a16="http://schemas.microsoft.com/office/drawing/2014/main" id="{0CD1DE6C-8D5F-4291-8DA3-0576C7FB8F2B}"/>
              </a:ext>
            </a:extLst>
          </p:cNvPr>
          <p:cNvGraphicFramePr>
            <a:graphicFrameLocks noGrp="1"/>
          </p:cNvGraphicFramePr>
          <p:nvPr>
            <p:extLst>
              <p:ext uri="{D42A27DB-BD31-4B8C-83A1-F6EECF244321}">
                <p14:modId xmlns:p14="http://schemas.microsoft.com/office/powerpoint/2010/main" val="2990807295"/>
              </p:ext>
            </p:extLst>
          </p:nvPr>
        </p:nvGraphicFramePr>
        <p:xfrm>
          <a:off x="4871787" y="3910527"/>
          <a:ext cx="3574763" cy="2649701"/>
        </p:xfrm>
        <a:graphic>
          <a:graphicData uri="http://schemas.openxmlformats.org/drawingml/2006/table">
            <a:tbl>
              <a:tblPr firstRow="1" bandRow="1">
                <a:tableStyleId>{5C22544A-7EE6-4342-B048-85BDC9FD1C3A}</a:tableStyleId>
              </a:tblPr>
              <a:tblGrid>
                <a:gridCol w="1777168">
                  <a:extLst>
                    <a:ext uri="{9D8B030D-6E8A-4147-A177-3AD203B41FA5}">
                      <a16:colId xmlns:a16="http://schemas.microsoft.com/office/drawing/2014/main" val="797782121"/>
                    </a:ext>
                  </a:extLst>
                </a:gridCol>
                <a:gridCol w="1797595">
                  <a:extLst>
                    <a:ext uri="{9D8B030D-6E8A-4147-A177-3AD203B41FA5}">
                      <a16:colId xmlns:a16="http://schemas.microsoft.com/office/drawing/2014/main" val="930526337"/>
                    </a:ext>
                  </a:extLst>
                </a:gridCol>
              </a:tblGrid>
              <a:tr h="288272">
                <a:tc>
                  <a:txBody>
                    <a:bodyPr/>
                    <a:lstStyle/>
                    <a:p>
                      <a:pPr algn="ctr">
                        <a:lnSpc>
                          <a:spcPct val="75000"/>
                        </a:lnSpc>
                      </a:pPr>
                      <a:r>
                        <a:rPr lang="fr-FR" sz="900" b="1" dirty="0">
                          <a:solidFill>
                            <a:srgbClr val="FFFFFF"/>
                          </a:solidFill>
                          <a:latin typeface="+mn-lt"/>
                        </a:rPr>
                        <a:t>Pays</a:t>
                      </a:r>
                    </a:p>
                  </a:txBody>
                  <a:tcPr>
                    <a:solidFill>
                      <a:srgbClr val="A47D00"/>
                    </a:solidFill>
                  </a:tcPr>
                </a:tc>
                <a:tc>
                  <a:txBody>
                    <a:bodyPr/>
                    <a:lstStyle/>
                    <a:p>
                      <a:pPr algn="ctr">
                        <a:lnSpc>
                          <a:spcPct val="75000"/>
                        </a:lnSpc>
                      </a:pPr>
                      <a:r>
                        <a:rPr lang="fr-FR" sz="900" b="1" dirty="0">
                          <a:solidFill>
                            <a:srgbClr val="FFFFFF"/>
                          </a:solidFill>
                          <a:latin typeface="+mn-lt"/>
                        </a:rPr>
                        <a:t>Disponibilité alimentaire </a:t>
                      </a:r>
                    </a:p>
                    <a:p>
                      <a:pPr algn="ctr">
                        <a:lnSpc>
                          <a:spcPct val="75000"/>
                        </a:lnSpc>
                      </a:pPr>
                      <a:r>
                        <a:rPr lang="fr-FR" sz="900" b="1" dirty="0">
                          <a:solidFill>
                            <a:srgbClr val="FFFFFF"/>
                          </a:solidFill>
                          <a:latin typeface="+mn-lt"/>
                        </a:rPr>
                        <a:t>(&gt;3500 Kcal/personne/jour)</a:t>
                      </a:r>
                    </a:p>
                  </a:txBody>
                  <a:tcPr>
                    <a:solidFill>
                      <a:srgbClr val="A47D00"/>
                    </a:solidFill>
                  </a:tcPr>
                </a:tc>
                <a:extLst>
                  <a:ext uri="{0D108BD9-81ED-4DB2-BD59-A6C34878D82A}">
                    <a16:rowId xmlns:a16="http://schemas.microsoft.com/office/drawing/2014/main" val="1991516668"/>
                  </a:ext>
                </a:extLst>
              </a:tr>
              <a:tr h="235233">
                <a:tc>
                  <a:txBody>
                    <a:bodyPr/>
                    <a:lstStyle/>
                    <a:p>
                      <a:pPr marL="0" algn="ctr" defTabSz="914400" rtl="0" eaLnBrk="1" fontAlgn="b" latinLnBrk="0" hangingPunct="1">
                        <a:lnSpc>
                          <a:spcPct val="75000"/>
                        </a:lnSpc>
                        <a:spcBef>
                          <a:spcPts val="600"/>
                        </a:spcBef>
                        <a:spcAft>
                          <a:spcPts val="600"/>
                        </a:spcAft>
                      </a:pPr>
                      <a:r>
                        <a:rPr lang="fr-FR" sz="900" b="1" i="0" u="none" strike="noStrike" kern="1200" dirty="0">
                          <a:solidFill>
                            <a:schemeClr val="tx1">
                              <a:lumMod val="65000"/>
                              <a:lumOff val="35000"/>
                            </a:schemeClr>
                          </a:solidFill>
                          <a:effectLst/>
                          <a:latin typeface="+mn-lt"/>
                          <a:ea typeface="+mn-ea"/>
                          <a:cs typeface="+mn-cs"/>
                        </a:rPr>
                        <a:t>Allemagne</a:t>
                      </a:r>
                    </a:p>
                  </a:txBody>
                  <a:tcPr marL="9525" marR="9525" marT="9525" marB="0" anchor="b">
                    <a:solidFill>
                      <a:srgbClr val="FFFFFF"/>
                    </a:solidFill>
                  </a:tcPr>
                </a:tc>
                <a:tc>
                  <a:txBody>
                    <a:bodyPr/>
                    <a:lstStyle/>
                    <a:p>
                      <a:pPr marL="0" algn="ctr" defTabSz="914400" rtl="0" eaLnBrk="1" fontAlgn="b" latinLnBrk="0" hangingPunct="1">
                        <a:lnSpc>
                          <a:spcPct val="75000"/>
                        </a:lnSpc>
                        <a:spcBef>
                          <a:spcPts val="600"/>
                        </a:spcBef>
                        <a:spcAft>
                          <a:spcPts val="600"/>
                        </a:spcAft>
                      </a:pPr>
                      <a:r>
                        <a:rPr lang="fr-FR" sz="900" b="1" i="0" u="none" strike="noStrike" kern="1200" dirty="0">
                          <a:solidFill>
                            <a:schemeClr val="tx1">
                              <a:lumMod val="65000"/>
                              <a:lumOff val="35000"/>
                            </a:schemeClr>
                          </a:solidFill>
                          <a:effectLst/>
                          <a:latin typeface="+mn-lt"/>
                          <a:ea typeface="+mn-ea"/>
                          <a:cs typeface="+mn-cs"/>
                        </a:rPr>
                        <a:t>3503</a:t>
                      </a:r>
                    </a:p>
                  </a:txBody>
                  <a:tcPr marL="9525" marR="9525" marT="9525" marB="0" anchor="b">
                    <a:solidFill>
                      <a:srgbClr val="FFFFFF"/>
                    </a:solidFill>
                  </a:tcPr>
                </a:tc>
                <a:extLst>
                  <a:ext uri="{0D108BD9-81ED-4DB2-BD59-A6C34878D82A}">
                    <a16:rowId xmlns:a16="http://schemas.microsoft.com/office/drawing/2014/main" val="3227872572"/>
                  </a:ext>
                </a:extLst>
              </a:tr>
              <a:tr h="235233">
                <a:tc>
                  <a:txBody>
                    <a:bodyPr/>
                    <a:lstStyle/>
                    <a:p>
                      <a:pPr marL="0" algn="ctr" defTabSz="914400" rtl="0" eaLnBrk="1" fontAlgn="b" latinLnBrk="0" hangingPunct="1">
                        <a:lnSpc>
                          <a:spcPct val="75000"/>
                        </a:lnSpc>
                        <a:spcBef>
                          <a:spcPts val="600"/>
                        </a:spcBef>
                        <a:spcAft>
                          <a:spcPts val="600"/>
                        </a:spcAft>
                      </a:pPr>
                      <a:r>
                        <a:rPr lang="fr-FR" sz="900" b="1" i="0" u="none" strike="noStrike" kern="1200" dirty="0">
                          <a:solidFill>
                            <a:schemeClr val="tx1">
                              <a:lumMod val="65000"/>
                              <a:lumOff val="35000"/>
                            </a:schemeClr>
                          </a:solidFill>
                          <a:effectLst/>
                          <a:latin typeface="+mn-lt"/>
                          <a:ea typeface="+mn-ea"/>
                          <a:cs typeface="+mn-cs"/>
                        </a:rPr>
                        <a:t>Égypte</a:t>
                      </a:r>
                    </a:p>
                  </a:txBody>
                  <a:tcPr marL="9525" marR="9525" marT="9525" marB="0" anchor="b">
                    <a:solidFill>
                      <a:srgbClr val="FFFFFF"/>
                    </a:solidFill>
                  </a:tcPr>
                </a:tc>
                <a:tc>
                  <a:txBody>
                    <a:bodyPr/>
                    <a:lstStyle/>
                    <a:p>
                      <a:pPr marL="0" algn="ctr" defTabSz="914400" rtl="0" eaLnBrk="1" fontAlgn="b" latinLnBrk="0" hangingPunct="1">
                        <a:lnSpc>
                          <a:spcPct val="75000"/>
                        </a:lnSpc>
                        <a:spcBef>
                          <a:spcPts val="600"/>
                        </a:spcBef>
                        <a:spcAft>
                          <a:spcPts val="600"/>
                        </a:spcAft>
                      </a:pPr>
                      <a:r>
                        <a:rPr lang="fr-FR" sz="900" b="1" i="0" u="none" strike="noStrike" kern="1200" dirty="0">
                          <a:solidFill>
                            <a:schemeClr val="tx1">
                              <a:lumMod val="65000"/>
                              <a:lumOff val="35000"/>
                            </a:schemeClr>
                          </a:solidFill>
                          <a:effectLst/>
                          <a:latin typeface="+mn-lt"/>
                          <a:ea typeface="+mn-ea"/>
                          <a:cs typeface="+mn-cs"/>
                        </a:rPr>
                        <a:t>3518</a:t>
                      </a:r>
                    </a:p>
                  </a:txBody>
                  <a:tcPr marL="9525" marR="9525" marT="9525" marB="0" anchor="b">
                    <a:solidFill>
                      <a:srgbClr val="FFFFFF"/>
                    </a:solidFill>
                  </a:tcPr>
                </a:tc>
                <a:extLst>
                  <a:ext uri="{0D108BD9-81ED-4DB2-BD59-A6C34878D82A}">
                    <a16:rowId xmlns:a16="http://schemas.microsoft.com/office/drawing/2014/main" val="272690514"/>
                  </a:ext>
                </a:extLst>
              </a:tr>
              <a:tr h="235233">
                <a:tc>
                  <a:txBody>
                    <a:bodyPr/>
                    <a:lstStyle/>
                    <a:p>
                      <a:pPr marL="0" algn="ctr" defTabSz="914400" rtl="0" eaLnBrk="1" fontAlgn="b" latinLnBrk="0" hangingPunct="1">
                        <a:lnSpc>
                          <a:spcPct val="75000"/>
                        </a:lnSpc>
                        <a:spcBef>
                          <a:spcPts val="600"/>
                        </a:spcBef>
                        <a:spcAft>
                          <a:spcPts val="600"/>
                        </a:spcAft>
                      </a:pPr>
                      <a:r>
                        <a:rPr lang="fr-FR" sz="900" b="1" i="0" u="none" strike="noStrike" kern="1200" dirty="0">
                          <a:solidFill>
                            <a:schemeClr val="tx1">
                              <a:lumMod val="65000"/>
                              <a:lumOff val="35000"/>
                            </a:schemeClr>
                          </a:solidFill>
                          <a:effectLst/>
                          <a:latin typeface="+mn-lt"/>
                          <a:ea typeface="+mn-ea"/>
                          <a:cs typeface="+mn-cs"/>
                        </a:rPr>
                        <a:t>Luxembourg</a:t>
                      </a:r>
                    </a:p>
                  </a:txBody>
                  <a:tcPr marL="9525" marR="9525" marT="9525" marB="0" anchor="b">
                    <a:solidFill>
                      <a:srgbClr val="FFFFFF"/>
                    </a:solidFill>
                  </a:tcPr>
                </a:tc>
                <a:tc>
                  <a:txBody>
                    <a:bodyPr/>
                    <a:lstStyle/>
                    <a:p>
                      <a:pPr marL="0" algn="ctr" defTabSz="914400" rtl="0" eaLnBrk="1" fontAlgn="b" latinLnBrk="0" hangingPunct="1">
                        <a:lnSpc>
                          <a:spcPct val="75000"/>
                        </a:lnSpc>
                        <a:spcBef>
                          <a:spcPts val="600"/>
                        </a:spcBef>
                        <a:spcAft>
                          <a:spcPts val="600"/>
                        </a:spcAft>
                      </a:pPr>
                      <a:r>
                        <a:rPr lang="fr-FR" sz="900" b="1" i="0" u="none" strike="noStrike" kern="1200">
                          <a:solidFill>
                            <a:schemeClr val="tx1">
                              <a:lumMod val="65000"/>
                              <a:lumOff val="35000"/>
                            </a:schemeClr>
                          </a:solidFill>
                          <a:effectLst/>
                          <a:latin typeface="+mn-lt"/>
                          <a:ea typeface="+mn-ea"/>
                          <a:cs typeface="+mn-cs"/>
                        </a:rPr>
                        <a:t>3540</a:t>
                      </a:r>
                    </a:p>
                  </a:txBody>
                  <a:tcPr marL="9525" marR="9525" marT="9525" marB="0" anchor="b">
                    <a:solidFill>
                      <a:srgbClr val="FFFFFF"/>
                    </a:solidFill>
                  </a:tcPr>
                </a:tc>
                <a:extLst>
                  <a:ext uri="{0D108BD9-81ED-4DB2-BD59-A6C34878D82A}">
                    <a16:rowId xmlns:a16="http://schemas.microsoft.com/office/drawing/2014/main" val="2854140003"/>
                  </a:ext>
                </a:extLst>
              </a:tr>
              <a:tr h="235233">
                <a:tc>
                  <a:txBody>
                    <a:bodyPr/>
                    <a:lstStyle/>
                    <a:p>
                      <a:pPr marL="0" algn="ctr" defTabSz="914400" rtl="0" eaLnBrk="1" fontAlgn="b" latinLnBrk="0" hangingPunct="1">
                        <a:lnSpc>
                          <a:spcPct val="75000"/>
                        </a:lnSpc>
                        <a:spcBef>
                          <a:spcPts val="600"/>
                        </a:spcBef>
                        <a:spcAft>
                          <a:spcPts val="600"/>
                        </a:spcAft>
                      </a:pPr>
                      <a:r>
                        <a:rPr lang="fr-FR" sz="900" b="1" i="0" u="none" strike="noStrike" kern="1200" dirty="0">
                          <a:solidFill>
                            <a:schemeClr val="tx1">
                              <a:lumMod val="65000"/>
                              <a:lumOff val="35000"/>
                            </a:schemeClr>
                          </a:solidFill>
                          <a:effectLst/>
                          <a:latin typeface="+mn-lt"/>
                          <a:ea typeface="+mn-ea"/>
                          <a:cs typeface="+mn-cs"/>
                        </a:rPr>
                        <a:t>Italie</a:t>
                      </a:r>
                    </a:p>
                  </a:txBody>
                  <a:tcPr marL="9525" marR="9525" marT="9525" marB="0" anchor="b">
                    <a:solidFill>
                      <a:srgbClr val="FFFFFF"/>
                    </a:solidFill>
                  </a:tcPr>
                </a:tc>
                <a:tc>
                  <a:txBody>
                    <a:bodyPr/>
                    <a:lstStyle/>
                    <a:p>
                      <a:pPr marL="0" algn="ctr" defTabSz="914400" rtl="0" eaLnBrk="1" fontAlgn="b" latinLnBrk="0" hangingPunct="1">
                        <a:lnSpc>
                          <a:spcPct val="75000"/>
                        </a:lnSpc>
                        <a:spcBef>
                          <a:spcPts val="600"/>
                        </a:spcBef>
                        <a:spcAft>
                          <a:spcPts val="600"/>
                        </a:spcAft>
                      </a:pPr>
                      <a:r>
                        <a:rPr lang="fr-FR" sz="900" b="1" i="0" u="none" strike="noStrike" kern="1200">
                          <a:solidFill>
                            <a:schemeClr val="tx1">
                              <a:lumMod val="65000"/>
                              <a:lumOff val="35000"/>
                            </a:schemeClr>
                          </a:solidFill>
                          <a:effectLst/>
                          <a:latin typeface="+mn-lt"/>
                          <a:ea typeface="+mn-ea"/>
                          <a:cs typeface="+mn-cs"/>
                        </a:rPr>
                        <a:t>3578</a:t>
                      </a:r>
                    </a:p>
                  </a:txBody>
                  <a:tcPr marL="9525" marR="9525" marT="9525" marB="0" anchor="b">
                    <a:solidFill>
                      <a:srgbClr val="FFFFFF"/>
                    </a:solidFill>
                  </a:tcPr>
                </a:tc>
                <a:extLst>
                  <a:ext uri="{0D108BD9-81ED-4DB2-BD59-A6C34878D82A}">
                    <a16:rowId xmlns:a16="http://schemas.microsoft.com/office/drawing/2014/main" val="404053005"/>
                  </a:ext>
                </a:extLst>
              </a:tr>
              <a:tr h="235233">
                <a:tc>
                  <a:txBody>
                    <a:bodyPr/>
                    <a:lstStyle/>
                    <a:p>
                      <a:pPr marL="0" algn="ctr" defTabSz="914400" rtl="0" eaLnBrk="1" fontAlgn="b" latinLnBrk="0" hangingPunct="1">
                        <a:lnSpc>
                          <a:spcPct val="75000"/>
                        </a:lnSpc>
                        <a:spcBef>
                          <a:spcPts val="600"/>
                        </a:spcBef>
                        <a:spcAft>
                          <a:spcPts val="600"/>
                        </a:spcAft>
                      </a:pPr>
                      <a:r>
                        <a:rPr lang="fr-FR" sz="900" b="1" i="0" u="none" strike="noStrike" kern="1200" dirty="0">
                          <a:solidFill>
                            <a:schemeClr val="tx1">
                              <a:lumMod val="65000"/>
                              <a:lumOff val="35000"/>
                            </a:schemeClr>
                          </a:solidFill>
                          <a:effectLst/>
                          <a:latin typeface="+mn-lt"/>
                          <a:ea typeface="+mn-ea"/>
                          <a:cs typeface="+mn-cs"/>
                        </a:rPr>
                        <a:t>Irlande</a:t>
                      </a:r>
                    </a:p>
                  </a:txBody>
                  <a:tcPr marL="9525" marR="9525" marT="9525" marB="0" anchor="b">
                    <a:solidFill>
                      <a:srgbClr val="FFFFFF"/>
                    </a:solidFill>
                  </a:tcPr>
                </a:tc>
                <a:tc>
                  <a:txBody>
                    <a:bodyPr/>
                    <a:lstStyle/>
                    <a:p>
                      <a:pPr marL="0" algn="ctr" defTabSz="914400" rtl="0" eaLnBrk="1" fontAlgn="b" latinLnBrk="0" hangingPunct="1">
                        <a:lnSpc>
                          <a:spcPct val="75000"/>
                        </a:lnSpc>
                        <a:spcBef>
                          <a:spcPts val="600"/>
                        </a:spcBef>
                        <a:spcAft>
                          <a:spcPts val="600"/>
                        </a:spcAft>
                      </a:pPr>
                      <a:r>
                        <a:rPr lang="fr-FR" sz="900" b="1" i="0" u="none" strike="noStrike" kern="1200">
                          <a:solidFill>
                            <a:schemeClr val="tx1">
                              <a:lumMod val="65000"/>
                              <a:lumOff val="35000"/>
                            </a:schemeClr>
                          </a:solidFill>
                          <a:effectLst/>
                          <a:latin typeface="+mn-lt"/>
                          <a:ea typeface="+mn-ea"/>
                          <a:cs typeface="+mn-cs"/>
                        </a:rPr>
                        <a:t>3602</a:t>
                      </a:r>
                    </a:p>
                  </a:txBody>
                  <a:tcPr marL="9525" marR="9525" marT="9525" marB="0" anchor="b">
                    <a:solidFill>
                      <a:srgbClr val="FFFFFF"/>
                    </a:solidFill>
                  </a:tcPr>
                </a:tc>
                <a:extLst>
                  <a:ext uri="{0D108BD9-81ED-4DB2-BD59-A6C34878D82A}">
                    <a16:rowId xmlns:a16="http://schemas.microsoft.com/office/drawing/2014/main" val="3971332648"/>
                  </a:ext>
                </a:extLst>
              </a:tr>
              <a:tr h="235233">
                <a:tc>
                  <a:txBody>
                    <a:bodyPr/>
                    <a:lstStyle/>
                    <a:p>
                      <a:pPr marL="0" algn="ctr" defTabSz="914400" rtl="0" eaLnBrk="1" fontAlgn="b" latinLnBrk="0" hangingPunct="1">
                        <a:lnSpc>
                          <a:spcPct val="75000"/>
                        </a:lnSpc>
                        <a:spcBef>
                          <a:spcPts val="600"/>
                        </a:spcBef>
                        <a:spcAft>
                          <a:spcPts val="600"/>
                        </a:spcAft>
                      </a:pPr>
                      <a:r>
                        <a:rPr lang="fr-FR" sz="900" b="1" i="0" u="none" strike="noStrike" kern="1200" dirty="0">
                          <a:solidFill>
                            <a:schemeClr val="tx1">
                              <a:lumMod val="65000"/>
                              <a:lumOff val="35000"/>
                            </a:schemeClr>
                          </a:solidFill>
                          <a:effectLst/>
                          <a:latin typeface="+mn-lt"/>
                          <a:ea typeface="+mn-ea"/>
                          <a:cs typeface="+mn-cs"/>
                        </a:rPr>
                        <a:t>Israël</a:t>
                      </a:r>
                    </a:p>
                  </a:txBody>
                  <a:tcPr marL="9525" marR="9525" marT="9525" marB="0" anchor="b">
                    <a:solidFill>
                      <a:srgbClr val="FFFFFF"/>
                    </a:solidFill>
                  </a:tcPr>
                </a:tc>
                <a:tc>
                  <a:txBody>
                    <a:bodyPr/>
                    <a:lstStyle/>
                    <a:p>
                      <a:pPr marL="0" algn="ctr" defTabSz="914400" rtl="0" eaLnBrk="1" fontAlgn="b" latinLnBrk="0" hangingPunct="1">
                        <a:lnSpc>
                          <a:spcPct val="75000"/>
                        </a:lnSpc>
                        <a:spcBef>
                          <a:spcPts val="600"/>
                        </a:spcBef>
                        <a:spcAft>
                          <a:spcPts val="600"/>
                        </a:spcAft>
                      </a:pPr>
                      <a:r>
                        <a:rPr lang="fr-FR" sz="900" b="1" i="0" u="none" strike="noStrike" kern="1200" dirty="0">
                          <a:solidFill>
                            <a:schemeClr val="tx1">
                              <a:lumMod val="65000"/>
                              <a:lumOff val="35000"/>
                            </a:schemeClr>
                          </a:solidFill>
                          <a:effectLst/>
                          <a:latin typeface="+mn-lt"/>
                          <a:ea typeface="+mn-ea"/>
                          <a:cs typeface="+mn-cs"/>
                        </a:rPr>
                        <a:t>3610</a:t>
                      </a:r>
                    </a:p>
                  </a:txBody>
                  <a:tcPr marL="9525" marR="9525" marT="9525" marB="0" anchor="b">
                    <a:solidFill>
                      <a:srgbClr val="FFFFFF"/>
                    </a:solidFill>
                  </a:tcPr>
                </a:tc>
                <a:extLst>
                  <a:ext uri="{0D108BD9-81ED-4DB2-BD59-A6C34878D82A}">
                    <a16:rowId xmlns:a16="http://schemas.microsoft.com/office/drawing/2014/main" val="2586544852"/>
                  </a:ext>
                </a:extLst>
              </a:tr>
              <a:tr h="235233">
                <a:tc>
                  <a:txBody>
                    <a:bodyPr/>
                    <a:lstStyle/>
                    <a:p>
                      <a:pPr marL="0" algn="ctr" defTabSz="914400" rtl="0" eaLnBrk="1" fontAlgn="b" latinLnBrk="0" hangingPunct="1">
                        <a:lnSpc>
                          <a:spcPct val="75000"/>
                        </a:lnSpc>
                        <a:spcBef>
                          <a:spcPts val="600"/>
                        </a:spcBef>
                        <a:spcAft>
                          <a:spcPts val="600"/>
                        </a:spcAft>
                      </a:pPr>
                      <a:r>
                        <a:rPr lang="fr-FR" sz="900" b="1" i="0" u="none" strike="noStrike" kern="1200" dirty="0">
                          <a:solidFill>
                            <a:schemeClr val="tx1">
                              <a:lumMod val="65000"/>
                              <a:lumOff val="35000"/>
                            </a:schemeClr>
                          </a:solidFill>
                          <a:effectLst/>
                          <a:latin typeface="+mn-lt"/>
                          <a:ea typeface="+mn-ea"/>
                          <a:cs typeface="+mn-cs"/>
                        </a:rPr>
                        <a:t>États-Unis d'Amérique</a:t>
                      </a:r>
                    </a:p>
                  </a:txBody>
                  <a:tcPr marL="9525" marR="9525" marT="9525" marB="0" anchor="b">
                    <a:solidFill>
                      <a:srgbClr val="FFFFFF"/>
                    </a:solidFill>
                  </a:tcPr>
                </a:tc>
                <a:tc>
                  <a:txBody>
                    <a:bodyPr/>
                    <a:lstStyle/>
                    <a:p>
                      <a:pPr marL="0" algn="ctr" defTabSz="914400" rtl="0" eaLnBrk="1" fontAlgn="b" latinLnBrk="0" hangingPunct="1">
                        <a:lnSpc>
                          <a:spcPct val="75000"/>
                        </a:lnSpc>
                        <a:spcBef>
                          <a:spcPts val="600"/>
                        </a:spcBef>
                        <a:spcAft>
                          <a:spcPts val="600"/>
                        </a:spcAft>
                      </a:pPr>
                      <a:r>
                        <a:rPr lang="fr-FR" sz="900" b="1" i="0" u="none" strike="noStrike" kern="1200" dirty="0">
                          <a:solidFill>
                            <a:schemeClr val="tx1">
                              <a:lumMod val="65000"/>
                              <a:lumOff val="35000"/>
                            </a:schemeClr>
                          </a:solidFill>
                          <a:effectLst/>
                          <a:latin typeface="+mn-lt"/>
                          <a:ea typeface="+mn-ea"/>
                          <a:cs typeface="+mn-cs"/>
                        </a:rPr>
                        <a:t>3682</a:t>
                      </a:r>
                    </a:p>
                  </a:txBody>
                  <a:tcPr marL="9525" marR="9525" marT="9525" marB="0" anchor="b">
                    <a:solidFill>
                      <a:srgbClr val="FFFFFF"/>
                    </a:solidFill>
                  </a:tcPr>
                </a:tc>
                <a:extLst>
                  <a:ext uri="{0D108BD9-81ED-4DB2-BD59-A6C34878D82A}">
                    <a16:rowId xmlns:a16="http://schemas.microsoft.com/office/drawing/2014/main" val="2339363705"/>
                  </a:ext>
                </a:extLst>
              </a:tr>
              <a:tr h="235233">
                <a:tc>
                  <a:txBody>
                    <a:bodyPr/>
                    <a:lstStyle/>
                    <a:p>
                      <a:pPr marL="0" algn="ctr" defTabSz="914400" rtl="0" eaLnBrk="1" fontAlgn="b" latinLnBrk="0" hangingPunct="1">
                        <a:lnSpc>
                          <a:spcPct val="75000"/>
                        </a:lnSpc>
                        <a:spcBef>
                          <a:spcPts val="600"/>
                        </a:spcBef>
                        <a:spcAft>
                          <a:spcPts val="600"/>
                        </a:spcAft>
                      </a:pPr>
                      <a:r>
                        <a:rPr lang="fr-FR" sz="900" b="1" i="0" u="none" strike="noStrike" kern="1200" dirty="0">
                          <a:solidFill>
                            <a:schemeClr val="tx1">
                              <a:lumMod val="65000"/>
                              <a:lumOff val="35000"/>
                            </a:schemeClr>
                          </a:solidFill>
                          <a:effectLst/>
                          <a:latin typeface="+mn-lt"/>
                          <a:ea typeface="+mn-ea"/>
                          <a:cs typeface="+mn-cs"/>
                        </a:rPr>
                        <a:t>Turquie</a:t>
                      </a:r>
                    </a:p>
                  </a:txBody>
                  <a:tcPr marL="9525" marR="9525" marT="9525" marB="0" anchor="b">
                    <a:solidFill>
                      <a:srgbClr val="FFFFFF"/>
                    </a:solidFill>
                  </a:tcPr>
                </a:tc>
                <a:tc>
                  <a:txBody>
                    <a:bodyPr/>
                    <a:lstStyle/>
                    <a:p>
                      <a:pPr marL="0" algn="ctr" defTabSz="914400" rtl="0" eaLnBrk="1" fontAlgn="b" latinLnBrk="0" hangingPunct="1">
                        <a:lnSpc>
                          <a:spcPct val="75000"/>
                        </a:lnSpc>
                        <a:spcBef>
                          <a:spcPts val="600"/>
                        </a:spcBef>
                        <a:spcAft>
                          <a:spcPts val="600"/>
                        </a:spcAft>
                      </a:pPr>
                      <a:r>
                        <a:rPr lang="fr-FR" sz="900" b="1" i="0" u="none" strike="noStrike" kern="1200" dirty="0">
                          <a:solidFill>
                            <a:schemeClr val="tx1">
                              <a:lumMod val="65000"/>
                              <a:lumOff val="35000"/>
                            </a:schemeClr>
                          </a:solidFill>
                          <a:effectLst/>
                          <a:latin typeface="+mn-lt"/>
                          <a:ea typeface="+mn-ea"/>
                          <a:cs typeface="+mn-cs"/>
                        </a:rPr>
                        <a:t>3708</a:t>
                      </a:r>
                    </a:p>
                  </a:txBody>
                  <a:tcPr marL="9525" marR="9525" marT="9525" marB="0" anchor="b">
                    <a:solidFill>
                      <a:srgbClr val="FFFFFF"/>
                    </a:solidFill>
                  </a:tcPr>
                </a:tc>
                <a:extLst>
                  <a:ext uri="{0D108BD9-81ED-4DB2-BD59-A6C34878D82A}">
                    <a16:rowId xmlns:a16="http://schemas.microsoft.com/office/drawing/2014/main" val="1704222194"/>
                  </a:ext>
                </a:extLst>
              </a:tr>
              <a:tr h="235233">
                <a:tc>
                  <a:txBody>
                    <a:bodyPr/>
                    <a:lstStyle/>
                    <a:p>
                      <a:pPr marL="0" algn="ctr" defTabSz="914400" rtl="0" eaLnBrk="1" fontAlgn="b" latinLnBrk="0" hangingPunct="1">
                        <a:lnSpc>
                          <a:spcPct val="75000"/>
                        </a:lnSpc>
                        <a:spcBef>
                          <a:spcPts val="600"/>
                        </a:spcBef>
                        <a:spcAft>
                          <a:spcPts val="600"/>
                        </a:spcAft>
                      </a:pPr>
                      <a:r>
                        <a:rPr lang="fr-FR" sz="900" b="1" i="0" u="none" strike="noStrike" kern="1200" dirty="0">
                          <a:solidFill>
                            <a:schemeClr val="tx1">
                              <a:lumMod val="65000"/>
                              <a:lumOff val="35000"/>
                            </a:schemeClr>
                          </a:solidFill>
                          <a:effectLst/>
                          <a:latin typeface="+mn-lt"/>
                          <a:ea typeface="+mn-ea"/>
                          <a:cs typeface="+mn-cs"/>
                        </a:rPr>
                        <a:t>Belgique</a:t>
                      </a:r>
                    </a:p>
                  </a:txBody>
                  <a:tcPr marL="9525" marR="9525" marT="9525" marB="0" anchor="b">
                    <a:solidFill>
                      <a:srgbClr val="FFFFFF"/>
                    </a:solidFill>
                  </a:tcPr>
                </a:tc>
                <a:tc>
                  <a:txBody>
                    <a:bodyPr/>
                    <a:lstStyle/>
                    <a:p>
                      <a:pPr marL="0" algn="ctr" defTabSz="914400" rtl="0" eaLnBrk="1" fontAlgn="b" latinLnBrk="0" hangingPunct="1">
                        <a:lnSpc>
                          <a:spcPct val="75000"/>
                        </a:lnSpc>
                        <a:spcBef>
                          <a:spcPts val="600"/>
                        </a:spcBef>
                        <a:spcAft>
                          <a:spcPts val="600"/>
                        </a:spcAft>
                      </a:pPr>
                      <a:r>
                        <a:rPr lang="fr-FR" sz="900" b="1" i="0" u="none" strike="noStrike" kern="1200" dirty="0">
                          <a:solidFill>
                            <a:schemeClr val="tx1">
                              <a:lumMod val="65000"/>
                              <a:lumOff val="35000"/>
                            </a:schemeClr>
                          </a:solidFill>
                          <a:effectLst/>
                          <a:latin typeface="+mn-lt"/>
                          <a:ea typeface="+mn-ea"/>
                          <a:cs typeface="+mn-cs"/>
                        </a:rPr>
                        <a:t>3737</a:t>
                      </a:r>
                    </a:p>
                  </a:txBody>
                  <a:tcPr marL="9525" marR="9525" marT="9525" marB="0" anchor="b">
                    <a:solidFill>
                      <a:srgbClr val="FFFFFF"/>
                    </a:solidFill>
                  </a:tcPr>
                </a:tc>
                <a:extLst>
                  <a:ext uri="{0D108BD9-81ED-4DB2-BD59-A6C34878D82A}">
                    <a16:rowId xmlns:a16="http://schemas.microsoft.com/office/drawing/2014/main" val="3272778464"/>
                  </a:ext>
                </a:extLst>
              </a:tr>
              <a:tr h="235233">
                <a:tc>
                  <a:txBody>
                    <a:bodyPr/>
                    <a:lstStyle/>
                    <a:p>
                      <a:pPr marL="0" algn="ctr" defTabSz="914400" rtl="0" eaLnBrk="1" fontAlgn="b" latinLnBrk="0" hangingPunct="1">
                        <a:lnSpc>
                          <a:spcPct val="75000"/>
                        </a:lnSpc>
                        <a:spcBef>
                          <a:spcPts val="600"/>
                        </a:spcBef>
                        <a:spcAft>
                          <a:spcPts val="600"/>
                        </a:spcAft>
                      </a:pPr>
                      <a:r>
                        <a:rPr lang="fr-FR" sz="900" b="1" i="0" u="none" strike="noStrike" kern="1200" dirty="0">
                          <a:solidFill>
                            <a:schemeClr val="tx1">
                              <a:lumMod val="65000"/>
                              <a:lumOff val="35000"/>
                            </a:schemeClr>
                          </a:solidFill>
                          <a:effectLst/>
                          <a:latin typeface="+mn-lt"/>
                          <a:ea typeface="+mn-ea"/>
                          <a:cs typeface="+mn-cs"/>
                        </a:rPr>
                        <a:t>Autriche</a:t>
                      </a:r>
                    </a:p>
                  </a:txBody>
                  <a:tcPr marL="9525" marR="9525" marT="9525" marB="0" anchor="b">
                    <a:solidFill>
                      <a:srgbClr val="FFFFFF"/>
                    </a:solidFill>
                  </a:tcPr>
                </a:tc>
                <a:tc>
                  <a:txBody>
                    <a:bodyPr/>
                    <a:lstStyle/>
                    <a:p>
                      <a:pPr marL="0" algn="ctr" defTabSz="914400" rtl="0" eaLnBrk="1" fontAlgn="b" latinLnBrk="0" hangingPunct="1">
                        <a:lnSpc>
                          <a:spcPct val="75000"/>
                        </a:lnSpc>
                        <a:spcBef>
                          <a:spcPts val="600"/>
                        </a:spcBef>
                        <a:spcAft>
                          <a:spcPts val="600"/>
                        </a:spcAft>
                      </a:pPr>
                      <a:r>
                        <a:rPr lang="fr-FR" sz="900" b="1" i="0" u="none" strike="noStrike" kern="1200" dirty="0">
                          <a:solidFill>
                            <a:schemeClr val="tx1">
                              <a:lumMod val="65000"/>
                              <a:lumOff val="35000"/>
                            </a:schemeClr>
                          </a:solidFill>
                          <a:effectLst/>
                          <a:latin typeface="+mn-lt"/>
                          <a:ea typeface="+mn-ea"/>
                          <a:cs typeface="+mn-cs"/>
                        </a:rPr>
                        <a:t>3770</a:t>
                      </a:r>
                    </a:p>
                  </a:txBody>
                  <a:tcPr marL="9525" marR="9525" marT="9525" marB="0" anchor="b">
                    <a:solidFill>
                      <a:srgbClr val="FFFFFF"/>
                    </a:solidFill>
                  </a:tcPr>
                </a:tc>
                <a:extLst>
                  <a:ext uri="{0D108BD9-81ED-4DB2-BD59-A6C34878D82A}">
                    <a16:rowId xmlns:a16="http://schemas.microsoft.com/office/drawing/2014/main" val="405880535"/>
                  </a:ext>
                </a:extLst>
              </a:tr>
            </a:tbl>
          </a:graphicData>
        </a:graphic>
      </p:graphicFrame>
      <p:grpSp>
        <p:nvGrpSpPr>
          <p:cNvPr id="2" name="Groupe 1">
            <a:extLst>
              <a:ext uri="{FF2B5EF4-FFF2-40B4-BE49-F238E27FC236}">
                <a16:creationId xmlns:a16="http://schemas.microsoft.com/office/drawing/2014/main" id="{DE7302D9-1E97-4DA6-BD33-E74E1143F7C4}"/>
              </a:ext>
            </a:extLst>
          </p:cNvPr>
          <p:cNvGrpSpPr/>
          <p:nvPr/>
        </p:nvGrpSpPr>
        <p:grpSpPr>
          <a:xfrm>
            <a:off x="382634" y="3672000"/>
            <a:ext cx="4529322" cy="3060000"/>
            <a:chOff x="3059787" y="3705378"/>
            <a:chExt cx="4672037" cy="3060000"/>
          </a:xfrm>
        </p:grpSpPr>
        <mc:AlternateContent xmlns:mc="http://schemas.openxmlformats.org/markup-compatibility/2006" xmlns:cx4="http://schemas.microsoft.com/office/drawing/2016/5/10/chartex">
          <mc:Choice Requires="cx4">
            <p:graphicFrame>
              <p:nvGraphicFramePr>
                <p:cNvPr id="15" name="Graphique 14">
                  <a:extLst>
                    <a:ext uri="{FF2B5EF4-FFF2-40B4-BE49-F238E27FC236}">
                      <a16:creationId xmlns:a16="http://schemas.microsoft.com/office/drawing/2014/main" id="{AC8044CA-AB56-45AC-82BB-C09F11A0987B}"/>
                    </a:ext>
                  </a:extLst>
                </p:cNvPr>
                <p:cNvGraphicFramePr/>
                <p:nvPr>
                  <p:extLst>
                    <p:ext uri="{D42A27DB-BD31-4B8C-83A1-F6EECF244321}">
                      <p14:modId xmlns:p14="http://schemas.microsoft.com/office/powerpoint/2010/main" val="11537321"/>
                    </p:ext>
                  </p:extLst>
                </p:nvPr>
              </p:nvGraphicFramePr>
              <p:xfrm>
                <a:off x="3059787" y="3705378"/>
                <a:ext cx="4320000" cy="3060000"/>
              </p:xfrm>
              <a:graphic>
                <a:graphicData uri="http://schemas.microsoft.com/office/drawing/2014/chartex">
                  <cx:chart xmlns:cx="http://schemas.microsoft.com/office/drawing/2014/chartex" xmlns:r="http://schemas.openxmlformats.org/officeDocument/2006/relationships" r:id="rId2"/>
                </a:graphicData>
              </a:graphic>
            </p:graphicFrame>
          </mc:Choice>
          <mc:Fallback xmlns="">
            <p:pic>
              <p:nvPicPr>
                <p:cNvPr id="15" name="Graphique 14">
                  <a:extLst>
                    <a:ext uri="{FF2B5EF4-FFF2-40B4-BE49-F238E27FC236}">
                      <a16:creationId xmlns:a16="http://schemas.microsoft.com/office/drawing/2014/main" id="{AC8044CA-AB56-45AC-82BB-C09F11A0987B}"/>
                    </a:ext>
                  </a:extLst>
                </p:cNvPr>
                <p:cNvPicPr>
                  <a:picLocks noGrp="1" noRot="1" noChangeAspect="1" noMove="1" noResize="1" noEditPoints="1" noAdjustHandles="1" noChangeArrowheads="1" noChangeShapeType="1"/>
                </p:cNvPicPr>
                <p:nvPr/>
              </p:nvPicPr>
              <p:blipFill>
                <a:blip r:embed="rId3"/>
                <a:stretch>
                  <a:fillRect/>
                </a:stretch>
              </p:blipFill>
              <p:spPr>
                <a:xfrm>
                  <a:off x="382634" y="3672000"/>
                  <a:ext cx="4188039" cy="3060000"/>
                </a:xfrm>
                <a:prstGeom prst="rect">
                  <a:avLst/>
                </a:prstGeom>
              </p:spPr>
            </p:pic>
          </mc:Fallback>
        </mc:AlternateContent>
        <p:cxnSp>
          <p:nvCxnSpPr>
            <p:cNvPr id="20" name="Connecteur : en angle 19">
              <a:extLst>
                <a:ext uri="{FF2B5EF4-FFF2-40B4-BE49-F238E27FC236}">
                  <a16:creationId xmlns:a16="http://schemas.microsoft.com/office/drawing/2014/main" id="{54837B38-1076-46E2-B7E9-44D419CD9293}"/>
                </a:ext>
              </a:extLst>
            </p:cNvPr>
            <p:cNvCxnSpPr>
              <a:cxnSpLocks/>
            </p:cNvCxnSpPr>
            <p:nvPr/>
          </p:nvCxnSpPr>
          <p:spPr>
            <a:xfrm>
              <a:off x="5310912" y="4747491"/>
              <a:ext cx="2420912" cy="1686687"/>
            </a:xfrm>
            <a:prstGeom prst="bentConnector3">
              <a:avLst>
                <a:gd name="adj1" fmla="val 86178"/>
              </a:avLst>
            </a:prstGeom>
            <a:ln w="0" cmpd="dbl">
              <a:solidFill>
                <a:schemeClr val="tx1">
                  <a:lumMod val="50000"/>
                  <a:lumOff val="50000"/>
                </a:schemeClr>
              </a:solidFill>
              <a:prstDash val="sysDot"/>
            </a:ln>
          </p:spPr>
          <p:style>
            <a:lnRef idx="1">
              <a:schemeClr val="accent1"/>
            </a:lnRef>
            <a:fillRef idx="0">
              <a:schemeClr val="accent1"/>
            </a:fillRef>
            <a:effectRef idx="0">
              <a:schemeClr val="accent1"/>
            </a:effectRef>
            <a:fontRef idx="minor">
              <a:schemeClr val="tx1"/>
            </a:fontRef>
          </p:style>
        </p:cxnSp>
        <p:cxnSp>
          <p:nvCxnSpPr>
            <p:cNvPr id="29" name="Connecteur : en angle 28">
              <a:extLst>
                <a:ext uri="{FF2B5EF4-FFF2-40B4-BE49-F238E27FC236}">
                  <a16:creationId xmlns:a16="http://schemas.microsoft.com/office/drawing/2014/main" id="{4C090489-1805-4EBB-A367-FCC52F21EEF8}"/>
                </a:ext>
              </a:extLst>
            </p:cNvPr>
            <p:cNvCxnSpPr>
              <a:cxnSpLocks/>
            </p:cNvCxnSpPr>
            <p:nvPr/>
          </p:nvCxnSpPr>
          <p:spPr>
            <a:xfrm>
              <a:off x="5218549" y="4715661"/>
              <a:ext cx="2480247" cy="1615880"/>
            </a:xfrm>
            <a:prstGeom prst="bentConnector3">
              <a:avLst>
                <a:gd name="adj1" fmla="val 92686"/>
              </a:avLst>
            </a:prstGeom>
            <a:ln w="0" cmpd="dbl">
              <a:solidFill>
                <a:schemeClr val="tx1">
                  <a:lumMod val="50000"/>
                  <a:lumOff val="50000"/>
                </a:schemeClr>
              </a:solidFill>
              <a:prstDash val="solid"/>
            </a:ln>
          </p:spPr>
          <p:style>
            <a:lnRef idx="1">
              <a:schemeClr val="accent1"/>
            </a:lnRef>
            <a:fillRef idx="0">
              <a:schemeClr val="accent1"/>
            </a:fillRef>
            <a:effectRef idx="0">
              <a:schemeClr val="accent1"/>
            </a:effectRef>
            <a:fontRef idx="minor">
              <a:schemeClr val="tx1"/>
            </a:fontRef>
          </p:style>
        </p:cxnSp>
        <p:cxnSp>
          <p:nvCxnSpPr>
            <p:cNvPr id="33" name="Connecteur : en angle 32">
              <a:extLst>
                <a:ext uri="{FF2B5EF4-FFF2-40B4-BE49-F238E27FC236}">
                  <a16:creationId xmlns:a16="http://schemas.microsoft.com/office/drawing/2014/main" id="{28522E58-953D-428D-BCD6-750144558305}"/>
                </a:ext>
              </a:extLst>
            </p:cNvPr>
            <p:cNvCxnSpPr>
              <a:cxnSpLocks/>
            </p:cNvCxnSpPr>
            <p:nvPr/>
          </p:nvCxnSpPr>
          <p:spPr>
            <a:xfrm>
              <a:off x="5700522" y="4917233"/>
              <a:ext cx="1998275" cy="1096587"/>
            </a:xfrm>
            <a:prstGeom prst="bentConnector3">
              <a:avLst>
                <a:gd name="adj1" fmla="val 95756"/>
              </a:avLst>
            </a:prstGeom>
            <a:ln w="0" cmpd="dbl">
              <a:solidFill>
                <a:schemeClr val="tx1">
                  <a:lumMod val="50000"/>
                  <a:lumOff val="50000"/>
                </a:schemeClr>
              </a:solidFill>
              <a:prstDash val="solid"/>
            </a:ln>
          </p:spPr>
          <p:style>
            <a:lnRef idx="1">
              <a:schemeClr val="accent1"/>
            </a:lnRef>
            <a:fillRef idx="0">
              <a:schemeClr val="accent1"/>
            </a:fillRef>
            <a:effectRef idx="0">
              <a:schemeClr val="accent1"/>
            </a:effectRef>
            <a:fontRef idx="minor">
              <a:schemeClr val="tx1"/>
            </a:fontRef>
          </p:style>
        </p:cxnSp>
      </p:grpSp>
      <p:sp>
        <p:nvSpPr>
          <p:cNvPr id="75" name="Rectangle 74">
            <a:extLst>
              <a:ext uri="{FF2B5EF4-FFF2-40B4-BE49-F238E27FC236}">
                <a16:creationId xmlns:a16="http://schemas.microsoft.com/office/drawing/2014/main" id="{9EA1E00A-A5D9-4ABC-ACF8-FED6EF42EBF2}"/>
              </a:ext>
            </a:extLst>
          </p:cNvPr>
          <p:cNvSpPr/>
          <p:nvPr/>
        </p:nvSpPr>
        <p:spPr>
          <a:xfrm>
            <a:off x="433314" y="167530"/>
            <a:ext cx="11379247" cy="307777"/>
          </a:xfrm>
          <a:prstGeom prst="rect">
            <a:avLst/>
          </a:prstGeom>
          <a:solidFill>
            <a:schemeClr val="accent2">
              <a:lumMod val="20000"/>
              <a:lumOff val="80000"/>
            </a:schemeClr>
          </a:solidFill>
        </p:spPr>
        <p:txBody>
          <a:bodyPr wrap="square">
            <a:spAutoFit/>
          </a:bodyPr>
          <a:lstStyle/>
          <a:p>
            <a:pPr algn="ctr">
              <a:defRPr sz="1400" b="0" i="0">
                <a:solidFill>
                  <a:sysClr val="windowText" lastClr="000000">
                    <a:lumMod val="65000"/>
                    <a:lumOff val="35000"/>
                  </a:sysClr>
                </a:solidFill>
                <a:effectLst>
                  <a:glow rad="12700">
                    <a:schemeClr val="accent1">
                      <a:alpha val="40000"/>
                    </a:schemeClr>
                  </a:glow>
                </a:effectLst>
                <a:latin typeface="Calibri" panose="020F0502020204030204" pitchFamily="34" charset="0"/>
                <a:ea typeface="Calibri" panose="020F0502020204030204" pitchFamily="34" charset="0"/>
                <a:cs typeface="Calibri" panose="020F0502020204030204" pitchFamily="34" charset="0"/>
              </a:defRPr>
            </a:pPr>
            <a:r>
              <a:rPr lang="fr-FR" sz="1400" dirty="0">
                <a:solidFill>
                  <a:sysClr val="windowText" lastClr="000000">
                    <a:lumMod val="65000"/>
                    <a:lumOff val="35000"/>
                  </a:sysClr>
                </a:solidFill>
                <a:effectLst>
                  <a:glow rad="12700">
                    <a:schemeClr val="accent1">
                      <a:alpha val="40000"/>
                    </a:schemeClr>
                  </a:glow>
                </a:effectLst>
                <a:latin typeface="Calibri" panose="020F0502020204030204" pitchFamily="34" charset="0"/>
                <a:cs typeface="Calibri" panose="020F0502020204030204" pitchFamily="34" charset="0"/>
              </a:rPr>
              <a:t>Top 10 pays ayant le moins de disponibilité/habitant en 2017</a:t>
            </a:r>
          </a:p>
        </p:txBody>
      </p:sp>
      <p:graphicFrame>
        <p:nvGraphicFramePr>
          <p:cNvPr id="79" name="Tableau 8">
            <a:extLst>
              <a:ext uri="{FF2B5EF4-FFF2-40B4-BE49-F238E27FC236}">
                <a16:creationId xmlns:a16="http://schemas.microsoft.com/office/drawing/2014/main" id="{38656C8E-EF58-4B8E-BDE7-730AD5C119C7}"/>
              </a:ext>
            </a:extLst>
          </p:cNvPr>
          <p:cNvGraphicFramePr>
            <a:graphicFrameLocks noGrp="1"/>
          </p:cNvGraphicFramePr>
          <p:nvPr>
            <p:extLst>
              <p:ext uri="{D42A27DB-BD31-4B8C-83A1-F6EECF244321}">
                <p14:modId xmlns:p14="http://schemas.microsoft.com/office/powerpoint/2010/main" val="973527613"/>
              </p:ext>
            </p:extLst>
          </p:nvPr>
        </p:nvGraphicFramePr>
        <p:xfrm>
          <a:off x="4838781" y="541689"/>
          <a:ext cx="3556000" cy="2591757"/>
        </p:xfrm>
        <a:graphic>
          <a:graphicData uri="http://schemas.openxmlformats.org/drawingml/2006/table">
            <a:tbl>
              <a:tblPr firstRow="1" bandRow="1">
                <a:tableStyleId>{91EBBBCC-DAD2-459C-BE2E-F6DE35CF9A28}</a:tableStyleId>
              </a:tblPr>
              <a:tblGrid>
                <a:gridCol w="1772132">
                  <a:extLst>
                    <a:ext uri="{9D8B030D-6E8A-4147-A177-3AD203B41FA5}">
                      <a16:colId xmlns:a16="http://schemas.microsoft.com/office/drawing/2014/main" val="3527866490"/>
                    </a:ext>
                  </a:extLst>
                </a:gridCol>
                <a:gridCol w="1783868">
                  <a:extLst>
                    <a:ext uri="{9D8B030D-6E8A-4147-A177-3AD203B41FA5}">
                      <a16:colId xmlns:a16="http://schemas.microsoft.com/office/drawing/2014/main" val="1499822155"/>
                    </a:ext>
                  </a:extLst>
                </a:gridCol>
              </a:tblGrid>
              <a:tr h="352508">
                <a:tc>
                  <a:txBody>
                    <a:bodyPr/>
                    <a:lstStyle/>
                    <a:p>
                      <a:pPr algn="ctr"/>
                      <a:r>
                        <a:rPr lang="fr-FR" sz="900" b="1" dirty="0">
                          <a:latin typeface="+mn-lt"/>
                        </a:rPr>
                        <a:t>Pays</a:t>
                      </a:r>
                    </a:p>
                  </a:txBody>
                  <a:tcPr>
                    <a:solidFill>
                      <a:schemeClr val="bg2">
                        <a:lumMod val="25000"/>
                      </a:schemeClr>
                    </a:solidFill>
                  </a:tcPr>
                </a:tc>
                <a:tc>
                  <a:txBody>
                    <a:bodyPr/>
                    <a:lstStyle/>
                    <a:p>
                      <a:pPr algn="ctr"/>
                      <a:r>
                        <a:rPr lang="fr-FR" sz="900" b="1" dirty="0">
                          <a:latin typeface="+mn-lt"/>
                        </a:rPr>
                        <a:t>Disponibilité alimentaire </a:t>
                      </a:r>
                    </a:p>
                    <a:p>
                      <a:pPr algn="ctr"/>
                      <a:r>
                        <a:rPr lang="fr-FR" sz="900" b="1" dirty="0">
                          <a:latin typeface="+mn-lt"/>
                        </a:rPr>
                        <a:t>(&lt;2200 Kcal/personne/jour)</a:t>
                      </a:r>
                    </a:p>
                  </a:txBody>
                  <a:tcPr>
                    <a:solidFill>
                      <a:schemeClr val="bg2">
                        <a:lumMod val="25000"/>
                      </a:schemeClr>
                    </a:solidFill>
                  </a:tcPr>
                </a:tc>
                <a:extLst>
                  <a:ext uri="{0D108BD9-81ED-4DB2-BD59-A6C34878D82A}">
                    <a16:rowId xmlns:a16="http://schemas.microsoft.com/office/drawing/2014/main" val="4198986939"/>
                  </a:ext>
                </a:extLst>
              </a:tr>
              <a:tr h="227019">
                <a:tc>
                  <a:txBody>
                    <a:bodyPr/>
                    <a:lstStyle/>
                    <a:p>
                      <a:pPr algn="ctr" fontAlgn="b"/>
                      <a:r>
                        <a:rPr lang="fr-FR" sz="900" b="1" i="0" u="none" strike="noStrike" dirty="0">
                          <a:solidFill>
                            <a:schemeClr val="tx1">
                              <a:lumMod val="65000"/>
                              <a:lumOff val="35000"/>
                            </a:schemeClr>
                          </a:solidFill>
                          <a:effectLst/>
                          <a:latin typeface="+mn-lt"/>
                        </a:rPr>
                        <a:t>République centrafricaine</a:t>
                      </a:r>
                    </a:p>
                  </a:txBody>
                  <a:tcPr marL="9525" marR="9525" marT="9525" marB="0" anchor="b">
                    <a:solidFill>
                      <a:srgbClr val="FBFBFB"/>
                    </a:solidFill>
                  </a:tcPr>
                </a:tc>
                <a:tc>
                  <a:txBody>
                    <a:bodyPr/>
                    <a:lstStyle/>
                    <a:p>
                      <a:pPr algn="ctr" fontAlgn="b"/>
                      <a:r>
                        <a:rPr lang="fr-FR" sz="900" b="1" i="0" u="none" strike="noStrike" dirty="0">
                          <a:solidFill>
                            <a:schemeClr val="tx1">
                              <a:lumMod val="65000"/>
                              <a:lumOff val="35000"/>
                            </a:schemeClr>
                          </a:solidFill>
                          <a:effectLst/>
                          <a:latin typeface="+mn-lt"/>
                        </a:rPr>
                        <a:t>1879</a:t>
                      </a:r>
                    </a:p>
                  </a:txBody>
                  <a:tcPr marL="9525" marR="9525" marT="9525" marB="0" anchor="b">
                    <a:solidFill>
                      <a:srgbClr val="FBFBFB"/>
                    </a:solidFill>
                  </a:tcPr>
                </a:tc>
                <a:extLst>
                  <a:ext uri="{0D108BD9-81ED-4DB2-BD59-A6C34878D82A}">
                    <a16:rowId xmlns:a16="http://schemas.microsoft.com/office/drawing/2014/main" val="2169638956"/>
                  </a:ext>
                </a:extLst>
              </a:tr>
              <a:tr h="227019">
                <a:tc>
                  <a:txBody>
                    <a:bodyPr/>
                    <a:lstStyle/>
                    <a:p>
                      <a:pPr algn="ctr" fontAlgn="b"/>
                      <a:r>
                        <a:rPr lang="fr-FR" sz="900" b="1" i="0" u="none" strike="noStrike" dirty="0">
                          <a:solidFill>
                            <a:schemeClr val="tx1">
                              <a:lumMod val="65000"/>
                              <a:lumOff val="35000"/>
                            </a:schemeClr>
                          </a:solidFill>
                          <a:effectLst/>
                          <a:latin typeface="+mn-lt"/>
                        </a:rPr>
                        <a:t>Zambie</a:t>
                      </a:r>
                    </a:p>
                  </a:txBody>
                  <a:tcPr marL="9525" marR="9525" marT="9525" marB="0" anchor="b">
                    <a:solidFill>
                      <a:srgbClr val="FBFBFB"/>
                    </a:solidFill>
                  </a:tcPr>
                </a:tc>
                <a:tc>
                  <a:txBody>
                    <a:bodyPr/>
                    <a:lstStyle/>
                    <a:p>
                      <a:pPr algn="ctr" fontAlgn="b"/>
                      <a:r>
                        <a:rPr lang="fr-FR" sz="900" b="1" i="0" u="none" strike="noStrike" dirty="0">
                          <a:solidFill>
                            <a:schemeClr val="tx1">
                              <a:lumMod val="65000"/>
                              <a:lumOff val="35000"/>
                            </a:schemeClr>
                          </a:solidFill>
                          <a:effectLst/>
                          <a:latin typeface="+mn-lt"/>
                        </a:rPr>
                        <a:t>1924</a:t>
                      </a:r>
                    </a:p>
                  </a:txBody>
                  <a:tcPr marL="9525" marR="9525" marT="9525" marB="0" anchor="b">
                    <a:solidFill>
                      <a:srgbClr val="FBFBFB"/>
                    </a:solidFill>
                  </a:tcPr>
                </a:tc>
                <a:extLst>
                  <a:ext uri="{0D108BD9-81ED-4DB2-BD59-A6C34878D82A}">
                    <a16:rowId xmlns:a16="http://schemas.microsoft.com/office/drawing/2014/main" val="833263619"/>
                  </a:ext>
                </a:extLst>
              </a:tr>
              <a:tr h="227019">
                <a:tc>
                  <a:txBody>
                    <a:bodyPr/>
                    <a:lstStyle/>
                    <a:p>
                      <a:pPr algn="ctr" fontAlgn="b"/>
                      <a:r>
                        <a:rPr lang="fr-FR" sz="900" b="1" i="0" u="none" strike="noStrike" dirty="0">
                          <a:solidFill>
                            <a:schemeClr val="tx1">
                              <a:lumMod val="65000"/>
                              <a:lumOff val="35000"/>
                            </a:schemeClr>
                          </a:solidFill>
                          <a:effectLst/>
                          <a:latin typeface="+mn-lt"/>
                        </a:rPr>
                        <a:t>Madagascar</a:t>
                      </a:r>
                    </a:p>
                  </a:txBody>
                  <a:tcPr marL="9525" marR="9525" marT="9525" marB="0" anchor="b">
                    <a:solidFill>
                      <a:srgbClr val="FBFBFB"/>
                    </a:solidFill>
                  </a:tcPr>
                </a:tc>
                <a:tc>
                  <a:txBody>
                    <a:bodyPr/>
                    <a:lstStyle/>
                    <a:p>
                      <a:pPr algn="ctr" fontAlgn="b"/>
                      <a:r>
                        <a:rPr lang="fr-FR" sz="900" b="1" i="0" u="none" strike="noStrike" dirty="0">
                          <a:solidFill>
                            <a:schemeClr val="tx1">
                              <a:lumMod val="65000"/>
                              <a:lumOff val="35000"/>
                            </a:schemeClr>
                          </a:solidFill>
                          <a:effectLst/>
                          <a:latin typeface="+mn-lt"/>
                        </a:rPr>
                        <a:t>2056</a:t>
                      </a:r>
                    </a:p>
                  </a:txBody>
                  <a:tcPr marL="9525" marR="9525" marT="9525" marB="0" anchor="b">
                    <a:solidFill>
                      <a:srgbClr val="FBFBFB"/>
                    </a:solidFill>
                  </a:tcPr>
                </a:tc>
                <a:extLst>
                  <a:ext uri="{0D108BD9-81ED-4DB2-BD59-A6C34878D82A}">
                    <a16:rowId xmlns:a16="http://schemas.microsoft.com/office/drawing/2014/main" val="4226541499"/>
                  </a:ext>
                </a:extLst>
              </a:tr>
              <a:tr h="246479">
                <a:tc>
                  <a:txBody>
                    <a:bodyPr/>
                    <a:lstStyle/>
                    <a:p>
                      <a:pPr algn="ctr" fontAlgn="b"/>
                      <a:r>
                        <a:rPr lang="fr-FR" sz="900" b="1" i="0" u="none" strike="noStrike" dirty="0">
                          <a:solidFill>
                            <a:schemeClr val="tx1">
                              <a:lumMod val="65000"/>
                              <a:lumOff val="35000"/>
                            </a:schemeClr>
                          </a:solidFill>
                          <a:effectLst/>
                          <a:latin typeface="+mn-lt"/>
                        </a:rPr>
                        <a:t>Afghanistan</a:t>
                      </a:r>
                    </a:p>
                  </a:txBody>
                  <a:tcPr marL="9525" marR="9525" marT="9525" marB="0" anchor="b">
                    <a:solidFill>
                      <a:srgbClr val="FBFBFB"/>
                    </a:solidFill>
                  </a:tcPr>
                </a:tc>
                <a:tc>
                  <a:txBody>
                    <a:bodyPr/>
                    <a:lstStyle/>
                    <a:p>
                      <a:pPr algn="ctr" fontAlgn="b"/>
                      <a:r>
                        <a:rPr lang="fr-FR" sz="900" b="1" i="0" u="none" strike="noStrike" dirty="0">
                          <a:solidFill>
                            <a:schemeClr val="tx1">
                              <a:lumMod val="65000"/>
                              <a:lumOff val="35000"/>
                            </a:schemeClr>
                          </a:solidFill>
                          <a:effectLst/>
                          <a:latin typeface="+mn-lt"/>
                        </a:rPr>
                        <a:t>2087</a:t>
                      </a:r>
                    </a:p>
                  </a:txBody>
                  <a:tcPr marL="9525" marR="9525" marT="9525" marB="0" anchor="b">
                    <a:solidFill>
                      <a:srgbClr val="FBFBFB"/>
                    </a:solidFill>
                  </a:tcPr>
                </a:tc>
                <a:extLst>
                  <a:ext uri="{0D108BD9-81ED-4DB2-BD59-A6C34878D82A}">
                    <a16:rowId xmlns:a16="http://schemas.microsoft.com/office/drawing/2014/main" val="4022517862"/>
                  </a:ext>
                </a:extLst>
              </a:tr>
              <a:tr h="227019">
                <a:tc>
                  <a:txBody>
                    <a:bodyPr/>
                    <a:lstStyle/>
                    <a:p>
                      <a:pPr algn="ctr" fontAlgn="b"/>
                      <a:r>
                        <a:rPr lang="fr-FR" sz="900" b="1" i="0" u="none" strike="noStrike" dirty="0">
                          <a:solidFill>
                            <a:schemeClr val="tx1">
                              <a:lumMod val="65000"/>
                              <a:lumOff val="35000"/>
                            </a:schemeClr>
                          </a:solidFill>
                          <a:effectLst/>
                          <a:latin typeface="+mn-lt"/>
                        </a:rPr>
                        <a:t>Haïti</a:t>
                      </a:r>
                    </a:p>
                  </a:txBody>
                  <a:tcPr marL="9525" marR="9525" marT="9525" marB="0" anchor="b">
                    <a:solidFill>
                      <a:srgbClr val="FBFBFB"/>
                    </a:solidFill>
                  </a:tcPr>
                </a:tc>
                <a:tc>
                  <a:txBody>
                    <a:bodyPr/>
                    <a:lstStyle/>
                    <a:p>
                      <a:pPr algn="ctr" fontAlgn="b"/>
                      <a:r>
                        <a:rPr lang="fr-FR" sz="900" b="1" i="0" u="none" strike="noStrike">
                          <a:solidFill>
                            <a:schemeClr val="tx1">
                              <a:lumMod val="65000"/>
                              <a:lumOff val="35000"/>
                            </a:schemeClr>
                          </a:solidFill>
                          <a:effectLst/>
                          <a:latin typeface="+mn-lt"/>
                        </a:rPr>
                        <a:t>2089</a:t>
                      </a:r>
                    </a:p>
                  </a:txBody>
                  <a:tcPr marL="9525" marR="9525" marT="9525" marB="0" anchor="b">
                    <a:solidFill>
                      <a:srgbClr val="FBFBFB"/>
                    </a:solidFill>
                  </a:tcPr>
                </a:tc>
                <a:extLst>
                  <a:ext uri="{0D108BD9-81ED-4DB2-BD59-A6C34878D82A}">
                    <a16:rowId xmlns:a16="http://schemas.microsoft.com/office/drawing/2014/main" val="1260545080"/>
                  </a:ext>
                </a:extLst>
              </a:tr>
              <a:tr h="390385">
                <a:tc>
                  <a:txBody>
                    <a:bodyPr/>
                    <a:lstStyle/>
                    <a:p>
                      <a:pPr algn="ctr" fontAlgn="b"/>
                      <a:r>
                        <a:rPr lang="fr-FR" sz="900" b="1" i="0" u="none" strike="noStrike" dirty="0">
                          <a:solidFill>
                            <a:schemeClr val="tx1">
                              <a:lumMod val="65000"/>
                              <a:lumOff val="35000"/>
                            </a:schemeClr>
                          </a:solidFill>
                          <a:effectLst/>
                          <a:latin typeface="+mn-lt"/>
                        </a:rPr>
                        <a:t>République populaire démocratique de Corée</a:t>
                      </a:r>
                    </a:p>
                  </a:txBody>
                  <a:tcPr marL="9525" marR="9525" marT="9525" marB="0" anchor="b">
                    <a:solidFill>
                      <a:srgbClr val="FBFBFB"/>
                    </a:solidFill>
                  </a:tcPr>
                </a:tc>
                <a:tc>
                  <a:txBody>
                    <a:bodyPr/>
                    <a:lstStyle/>
                    <a:p>
                      <a:pPr algn="ctr" fontAlgn="b"/>
                      <a:r>
                        <a:rPr lang="fr-FR" sz="900" b="1" i="0" u="none" strike="noStrike" dirty="0">
                          <a:solidFill>
                            <a:schemeClr val="tx1">
                              <a:lumMod val="65000"/>
                              <a:lumOff val="35000"/>
                            </a:schemeClr>
                          </a:solidFill>
                          <a:effectLst/>
                          <a:latin typeface="+mn-lt"/>
                        </a:rPr>
                        <a:t>2093</a:t>
                      </a:r>
                    </a:p>
                  </a:txBody>
                  <a:tcPr marL="9525" marR="9525" marT="9525" marB="0" anchor="b">
                    <a:solidFill>
                      <a:srgbClr val="FBFBFB"/>
                    </a:solidFill>
                  </a:tcPr>
                </a:tc>
                <a:extLst>
                  <a:ext uri="{0D108BD9-81ED-4DB2-BD59-A6C34878D82A}">
                    <a16:rowId xmlns:a16="http://schemas.microsoft.com/office/drawing/2014/main" val="320155776"/>
                  </a:ext>
                </a:extLst>
              </a:tr>
              <a:tr h="227019">
                <a:tc>
                  <a:txBody>
                    <a:bodyPr/>
                    <a:lstStyle/>
                    <a:p>
                      <a:pPr algn="ctr" fontAlgn="b"/>
                      <a:r>
                        <a:rPr lang="fr-FR" sz="900" b="1" i="0" u="none" strike="noStrike" dirty="0">
                          <a:solidFill>
                            <a:schemeClr val="tx1">
                              <a:lumMod val="65000"/>
                              <a:lumOff val="35000"/>
                            </a:schemeClr>
                          </a:solidFill>
                          <a:effectLst/>
                          <a:latin typeface="+mn-lt"/>
                        </a:rPr>
                        <a:t>Tchad</a:t>
                      </a:r>
                    </a:p>
                  </a:txBody>
                  <a:tcPr marL="9525" marR="9525" marT="9525" marB="0" anchor="b">
                    <a:solidFill>
                      <a:srgbClr val="FBFBFB"/>
                    </a:solidFill>
                  </a:tcPr>
                </a:tc>
                <a:tc>
                  <a:txBody>
                    <a:bodyPr/>
                    <a:lstStyle/>
                    <a:p>
                      <a:pPr algn="ctr" fontAlgn="b"/>
                      <a:r>
                        <a:rPr lang="fr-FR" sz="900" b="1" i="0" u="none" strike="noStrike" dirty="0">
                          <a:solidFill>
                            <a:schemeClr val="tx1">
                              <a:lumMod val="65000"/>
                              <a:lumOff val="35000"/>
                            </a:schemeClr>
                          </a:solidFill>
                          <a:effectLst/>
                          <a:latin typeface="+mn-lt"/>
                        </a:rPr>
                        <a:t>2109</a:t>
                      </a:r>
                    </a:p>
                  </a:txBody>
                  <a:tcPr marL="9525" marR="9525" marT="9525" marB="0" anchor="b">
                    <a:solidFill>
                      <a:srgbClr val="FBFBFB"/>
                    </a:solidFill>
                  </a:tcPr>
                </a:tc>
                <a:extLst>
                  <a:ext uri="{0D108BD9-81ED-4DB2-BD59-A6C34878D82A}">
                    <a16:rowId xmlns:a16="http://schemas.microsoft.com/office/drawing/2014/main" val="2289882039"/>
                  </a:ext>
                </a:extLst>
              </a:tr>
              <a:tr h="227019">
                <a:tc>
                  <a:txBody>
                    <a:bodyPr/>
                    <a:lstStyle/>
                    <a:p>
                      <a:pPr algn="ctr" fontAlgn="b"/>
                      <a:r>
                        <a:rPr lang="fr-FR" sz="900" b="1" i="0" u="none" strike="noStrike" dirty="0">
                          <a:solidFill>
                            <a:schemeClr val="tx1">
                              <a:lumMod val="65000"/>
                              <a:lumOff val="35000"/>
                            </a:schemeClr>
                          </a:solidFill>
                          <a:effectLst/>
                          <a:latin typeface="+mn-lt"/>
                        </a:rPr>
                        <a:t>Zimbabwe</a:t>
                      </a:r>
                    </a:p>
                  </a:txBody>
                  <a:tcPr marL="9525" marR="9525" marT="9525" marB="0" anchor="b">
                    <a:solidFill>
                      <a:srgbClr val="FBFBFB"/>
                    </a:solidFill>
                  </a:tcPr>
                </a:tc>
                <a:tc>
                  <a:txBody>
                    <a:bodyPr/>
                    <a:lstStyle/>
                    <a:p>
                      <a:pPr algn="ctr" fontAlgn="b"/>
                      <a:r>
                        <a:rPr lang="fr-FR" sz="900" b="1" i="0" u="none" strike="noStrike" dirty="0">
                          <a:solidFill>
                            <a:schemeClr val="tx1">
                              <a:lumMod val="65000"/>
                              <a:lumOff val="35000"/>
                            </a:schemeClr>
                          </a:solidFill>
                          <a:effectLst/>
                          <a:latin typeface="+mn-lt"/>
                        </a:rPr>
                        <a:t>2113</a:t>
                      </a:r>
                    </a:p>
                  </a:txBody>
                  <a:tcPr marL="9525" marR="9525" marT="9525" marB="0" anchor="b">
                    <a:solidFill>
                      <a:srgbClr val="FBFBFB"/>
                    </a:solidFill>
                  </a:tcPr>
                </a:tc>
                <a:extLst>
                  <a:ext uri="{0D108BD9-81ED-4DB2-BD59-A6C34878D82A}">
                    <a16:rowId xmlns:a16="http://schemas.microsoft.com/office/drawing/2014/main" val="3267553785"/>
                  </a:ext>
                </a:extLst>
              </a:tr>
              <a:tr h="227019">
                <a:tc>
                  <a:txBody>
                    <a:bodyPr/>
                    <a:lstStyle/>
                    <a:p>
                      <a:pPr algn="ctr" fontAlgn="b"/>
                      <a:r>
                        <a:rPr lang="fr-FR" sz="900" b="1" i="0" u="none" strike="noStrike" dirty="0">
                          <a:solidFill>
                            <a:schemeClr val="tx1">
                              <a:lumMod val="65000"/>
                              <a:lumOff val="35000"/>
                            </a:schemeClr>
                          </a:solidFill>
                          <a:effectLst/>
                          <a:latin typeface="+mn-lt"/>
                        </a:rPr>
                        <a:t>Ouganda</a:t>
                      </a:r>
                    </a:p>
                  </a:txBody>
                  <a:tcPr marL="9525" marR="9525" marT="9525" marB="0" anchor="b">
                    <a:solidFill>
                      <a:srgbClr val="FBFBFB"/>
                    </a:solidFill>
                  </a:tcPr>
                </a:tc>
                <a:tc>
                  <a:txBody>
                    <a:bodyPr/>
                    <a:lstStyle/>
                    <a:p>
                      <a:pPr algn="ctr" fontAlgn="b"/>
                      <a:r>
                        <a:rPr lang="fr-FR" sz="900" b="1" i="0" u="none" strike="noStrike" dirty="0">
                          <a:solidFill>
                            <a:schemeClr val="tx1">
                              <a:lumMod val="65000"/>
                              <a:lumOff val="35000"/>
                            </a:schemeClr>
                          </a:solidFill>
                          <a:effectLst/>
                          <a:latin typeface="+mn-lt"/>
                        </a:rPr>
                        <a:t>2126</a:t>
                      </a:r>
                    </a:p>
                  </a:txBody>
                  <a:tcPr marL="9525" marR="9525" marT="9525" marB="0" anchor="b">
                    <a:solidFill>
                      <a:srgbClr val="FBFBFB"/>
                    </a:solidFill>
                  </a:tcPr>
                </a:tc>
                <a:extLst>
                  <a:ext uri="{0D108BD9-81ED-4DB2-BD59-A6C34878D82A}">
                    <a16:rowId xmlns:a16="http://schemas.microsoft.com/office/drawing/2014/main" val="1496646059"/>
                  </a:ext>
                </a:extLst>
              </a:tr>
            </a:tbl>
          </a:graphicData>
        </a:graphic>
      </p:graphicFrame>
      <p:sp>
        <p:nvSpPr>
          <p:cNvPr id="81" name="ZoneTexte 80">
            <a:extLst>
              <a:ext uri="{FF2B5EF4-FFF2-40B4-BE49-F238E27FC236}">
                <a16:creationId xmlns:a16="http://schemas.microsoft.com/office/drawing/2014/main" id="{97EA02C3-701F-4060-91F5-FC4EB409C3DC}"/>
              </a:ext>
            </a:extLst>
          </p:cNvPr>
          <p:cNvSpPr txBox="1"/>
          <p:nvPr/>
        </p:nvSpPr>
        <p:spPr>
          <a:xfrm>
            <a:off x="8540065" y="542570"/>
            <a:ext cx="3346427" cy="3231654"/>
          </a:xfrm>
          <a:prstGeom prst="rect">
            <a:avLst/>
          </a:prstGeom>
          <a:noFill/>
        </p:spPr>
        <p:txBody>
          <a:bodyPr wrap="square" rtlCol="0">
            <a:spAutoFit/>
          </a:bodyPr>
          <a:lstStyle/>
          <a:p>
            <a:pPr marL="171450" indent="-171450" algn="just">
              <a:buFont typeface="Arial" panose="020B0604020202020204" pitchFamily="34" charset="0"/>
              <a:buChar char="•"/>
            </a:pPr>
            <a:r>
              <a:rPr lang="fr-FR" sz="1200" b="1" dirty="0"/>
              <a:t>7/10</a:t>
            </a:r>
            <a:r>
              <a:rPr lang="fr-FR" sz="1200" dirty="0"/>
              <a:t> pays sont de pays africains pauvres et/ou politiquement instables</a:t>
            </a:r>
          </a:p>
          <a:p>
            <a:pPr marL="171450" indent="-171450" algn="just">
              <a:buFont typeface="Arial" panose="020B0604020202020204" pitchFamily="34" charset="0"/>
              <a:buChar char="•"/>
            </a:pPr>
            <a:endParaRPr lang="fr-FR" sz="1200" dirty="0"/>
          </a:p>
          <a:p>
            <a:pPr marL="171450" indent="-171450" algn="just">
              <a:buFont typeface="Arial" panose="020B0604020202020204" pitchFamily="34" charset="0"/>
              <a:buChar char="•"/>
            </a:pPr>
            <a:r>
              <a:rPr lang="fr-FR" sz="1200" b="1" dirty="0">
                <a:solidFill>
                  <a:schemeClr val="tx1">
                    <a:lumMod val="65000"/>
                    <a:lumOff val="35000"/>
                  </a:schemeClr>
                </a:solidFill>
              </a:rPr>
              <a:t>République centrafricaine </a:t>
            </a:r>
            <a:r>
              <a:rPr lang="fr-FR" sz="1200" dirty="0">
                <a:solidFill>
                  <a:schemeClr val="tx1">
                    <a:lumMod val="65000"/>
                    <a:lumOff val="35000"/>
                  </a:schemeClr>
                </a:solidFill>
              </a:rPr>
              <a:t>et</a:t>
            </a:r>
            <a:r>
              <a:rPr lang="fr-FR" sz="1200" b="1" dirty="0">
                <a:solidFill>
                  <a:schemeClr val="tx1">
                    <a:lumMod val="65000"/>
                    <a:lumOff val="35000"/>
                  </a:schemeClr>
                </a:solidFill>
              </a:rPr>
              <a:t> Zambie </a:t>
            </a:r>
            <a:r>
              <a:rPr lang="fr-FR" sz="1200" dirty="0">
                <a:solidFill>
                  <a:schemeClr val="tx1">
                    <a:lumMod val="65000"/>
                    <a:lumOff val="35000"/>
                  </a:schemeClr>
                </a:solidFill>
              </a:rPr>
              <a:t>ont un apport énergétique </a:t>
            </a:r>
            <a:r>
              <a:rPr lang="fr-FR" sz="1200" b="1" dirty="0">
                <a:solidFill>
                  <a:schemeClr val="tx1">
                    <a:lumMod val="65000"/>
                    <a:lumOff val="35000"/>
                  </a:schemeClr>
                </a:solidFill>
              </a:rPr>
              <a:t>en dessous du seuil recommandé *</a:t>
            </a:r>
          </a:p>
          <a:p>
            <a:pPr algn="just"/>
            <a:endParaRPr lang="fr-FR" sz="1200" dirty="0"/>
          </a:p>
          <a:p>
            <a:pPr marL="171450" indent="-171450" algn="just">
              <a:buFont typeface="Arial" panose="020B0604020202020204" pitchFamily="34" charset="0"/>
              <a:buChar char="•"/>
            </a:pPr>
            <a:r>
              <a:rPr lang="fr-FR" sz="1200" b="1" dirty="0"/>
              <a:t>Données similaires </a:t>
            </a:r>
            <a:r>
              <a:rPr lang="fr-FR" sz="1200" dirty="0"/>
              <a:t>avec le top 10 pays pour lesquels la proportion de </a:t>
            </a:r>
            <a:r>
              <a:rPr lang="fr-FR" sz="1200" b="1" dirty="0"/>
              <a:t>personnes</a:t>
            </a:r>
            <a:r>
              <a:rPr lang="fr-FR" sz="1200" dirty="0"/>
              <a:t> </a:t>
            </a:r>
            <a:r>
              <a:rPr lang="fr-FR" sz="1200" b="1" dirty="0"/>
              <a:t>sous-alimentées</a:t>
            </a:r>
            <a:r>
              <a:rPr lang="fr-FR" sz="1200" dirty="0"/>
              <a:t> est la plus forte en 2017</a:t>
            </a:r>
          </a:p>
          <a:p>
            <a:pPr marL="171450" indent="-171450" algn="just">
              <a:buFont typeface="Arial" panose="020B0604020202020204" pitchFamily="34" charset="0"/>
              <a:buChar char="•"/>
            </a:pPr>
            <a:endParaRPr lang="fr-FR" sz="1200" dirty="0"/>
          </a:p>
          <a:p>
            <a:pPr marL="171450" indent="-171450" algn="just">
              <a:buFont typeface="Arial" panose="020B0604020202020204" pitchFamily="34" charset="0"/>
              <a:buChar char="•"/>
            </a:pPr>
            <a:r>
              <a:rPr lang="fr-FR" sz="1200" dirty="0"/>
              <a:t>Disponibilité alimentaire &lt;2150 kcal/jour</a:t>
            </a:r>
          </a:p>
          <a:p>
            <a:pPr marL="171450" indent="-171450" algn="just">
              <a:buFont typeface="Arial" panose="020B0604020202020204" pitchFamily="34" charset="0"/>
              <a:buChar char="•"/>
            </a:pPr>
            <a:endParaRPr lang="fr-FR" sz="1200" dirty="0"/>
          </a:p>
          <a:p>
            <a:pPr algn="just"/>
            <a:r>
              <a:rPr lang="fr-FR" sz="900" dirty="0"/>
              <a:t>(</a:t>
            </a:r>
            <a:r>
              <a:rPr lang="fr-FR" sz="900" b="1" dirty="0"/>
              <a:t>*</a:t>
            </a:r>
            <a:r>
              <a:rPr lang="fr-FR" sz="900" dirty="0"/>
              <a:t> la besoin énergétique recommandée pour un adulte est 2000 kcal/jour)</a:t>
            </a:r>
          </a:p>
          <a:p>
            <a:pPr marL="171450" indent="-171450" algn="just">
              <a:buFont typeface="Arial" panose="020B0604020202020204" pitchFamily="34" charset="0"/>
              <a:buChar char="•"/>
            </a:pPr>
            <a:endParaRPr lang="fr-FR" sz="1200" dirty="0"/>
          </a:p>
          <a:p>
            <a:endParaRPr lang="fr-FR" sz="1200" b="1" dirty="0"/>
          </a:p>
        </p:txBody>
      </p:sp>
      <p:sp>
        <p:nvSpPr>
          <p:cNvPr id="82" name="ZoneTexte 81">
            <a:extLst>
              <a:ext uri="{FF2B5EF4-FFF2-40B4-BE49-F238E27FC236}">
                <a16:creationId xmlns:a16="http://schemas.microsoft.com/office/drawing/2014/main" id="{F7F748EC-94B4-4ADD-82C6-939FA7795035}"/>
              </a:ext>
            </a:extLst>
          </p:cNvPr>
          <p:cNvSpPr txBox="1"/>
          <p:nvPr/>
        </p:nvSpPr>
        <p:spPr>
          <a:xfrm>
            <a:off x="8479557" y="4604678"/>
            <a:ext cx="3650671" cy="1165897"/>
          </a:xfrm>
          <a:prstGeom prst="rect">
            <a:avLst/>
          </a:prstGeom>
          <a:noFill/>
        </p:spPr>
        <p:txBody>
          <a:bodyPr wrap="square" rtlCol="0">
            <a:spAutoFit/>
          </a:bodyPr>
          <a:lstStyle/>
          <a:p>
            <a:pPr marL="171450" indent="-171450">
              <a:lnSpc>
                <a:spcPct val="150000"/>
              </a:lnSpc>
              <a:buFont typeface="Arial" panose="020B0604020202020204" pitchFamily="34" charset="0"/>
              <a:buChar char="•"/>
            </a:pPr>
            <a:r>
              <a:rPr lang="fr-FR" sz="1200" dirty="0"/>
              <a:t>Pays développes </a:t>
            </a:r>
          </a:p>
          <a:p>
            <a:pPr marL="171450" indent="-171450">
              <a:lnSpc>
                <a:spcPct val="150000"/>
              </a:lnSpc>
              <a:buFont typeface="Arial" panose="020B0604020202020204" pitchFamily="34" charset="0"/>
              <a:buChar char="•"/>
            </a:pPr>
            <a:r>
              <a:rPr lang="fr-FR" sz="1200" dirty="0"/>
              <a:t>Disponibilité alimentaire </a:t>
            </a:r>
            <a:r>
              <a:rPr lang="fr-FR" sz="1200" b="1" dirty="0"/>
              <a:t>&gt;3500 kcal/jour</a:t>
            </a:r>
            <a:r>
              <a:rPr lang="fr-FR" sz="1200" dirty="0"/>
              <a:t>, donc </a:t>
            </a:r>
            <a:r>
              <a:rPr lang="fr-FR" sz="1200" b="1" dirty="0"/>
              <a:t>175%</a:t>
            </a:r>
            <a:r>
              <a:rPr lang="fr-FR" sz="1200" dirty="0"/>
              <a:t> du seuil recommandé</a:t>
            </a:r>
          </a:p>
          <a:p>
            <a:pPr marL="171450" indent="-171450">
              <a:lnSpc>
                <a:spcPct val="150000"/>
              </a:lnSpc>
              <a:buFont typeface="Arial" panose="020B0604020202020204" pitchFamily="34" charset="0"/>
              <a:buChar char="•"/>
            </a:pPr>
            <a:r>
              <a:rPr lang="fr-FR" sz="1200" dirty="0"/>
              <a:t>Risque d’obésité et de surpoids important</a:t>
            </a:r>
          </a:p>
        </p:txBody>
      </p:sp>
      <p:sp>
        <p:nvSpPr>
          <p:cNvPr id="19" name="Rectangle 18">
            <a:extLst>
              <a:ext uri="{FF2B5EF4-FFF2-40B4-BE49-F238E27FC236}">
                <a16:creationId xmlns:a16="http://schemas.microsoft.com/office/drawing/2014/main" id="{58618A01-89B3-4FBE-8691-D24F9F4EE436}"/>
              </a:ext>
            </a:extLst>
          </p:cNvPr>
          <p:cNvSpPr/>
          <p:nvPr/>
        </p:nvSpPr>
        <p:spPr>
          <a:xfrm>
            <a:off x="423983" y="3482988"/>
            <a:ext cx="11388578" cy="307777"/>
          </a:xfrm>
          <a:prstGeom prst="rect">
            <a:avLst/>
          </a:prstGeom>
          <a:solidFill>
            <a:srgbClr val="FFF6D9"/>
          </a:solidFill>
        </p:spPr>
        <p:txBody>
          <a:bodyPr wrap="square">
            <a:spAutoFit/>
          </a:bodyPr>
          <a:lstStyle/>
          <a:p>
            <a:pPr lvl="0" algn="ctr">
              <a:defRPr sz="1400" b="0" i="0">
                <a:solidFill>
                  <a:sysClr val="windowText" lastClr="000000">
                    <a:lumMod val="65000"/>
                    <a:lumOff val="35000"/>
                  </a:sysClr>
                </a:solidFill>
                <a:effectLst>
                  <a:glow rad="12700">
                    <a:schemeClr val="accent1">
                      <a:alpha val="40000"/>
                    </a:schemeClr>
                  </a:glow>
                </a:effectLst>
                <a:latin typeface="Calibri" panose="020F0502020204030204" pitchFamily="34" charset="0"/>
                <a:ea typeface="Calibri" panose="020F0502020204030204" pitchFamily="34" charset="0"/>
                <a:cs typeface="Calibri" panose="020F0502020204030204" pitchFamily="34" charset="0"/>
              </a:defRPr>
            </a:pPr>
            <a:r>
              <a:rPr lang="fr-FR" sz="1400">
                <a:solidFill>
                  <a:sysClr val="windowText" lastClr="000000">
                    <a:lumMod val="65000"/>
                    <a:lumOff val="35000"/>
                  </a:sysClr>
                </a:solidFill>
                <a:effectLst>
                  <a:glow rad="12700">
                    <a:schemeClr val="accent1">
                      <a:alpha val="40000"/>
                    </a:schemeClr>
                  </a:glow>
                </a:effectLst>
              </a:rPr>
              <a:t>Top 10 </a:t>
            </a:r>
            <a:r>
              <a:rPr lang="fr-FR" sz="1400" dirty="0">
                <a:solidFill>
                  <a:sysClr val="windowText" lastClr="000000">
                    <a:lumMod val="65000"/>
                    <a:lumOff val="35000"/>
                  </a:sysClr>
                </a:solidFill>
                <a:ea typeface="Calibri" panose="020F0502020204030204" pitchFamily="34" charset="0"/>
                <a:cs typeface="Calibri" panose="020F0502020204030204" pitchFamily="34" charset="0"/>
              </a:rPr>
              <a:t>pays ayant le plus de disponibilité/habitant en 2017</a:t>
            </a:r>
          </a:p>
        </p:txBody>
      </p:sp>
      <p:grpSp>
        <p:nvGrpSpPr>
          <p:cNvPr id="5" name="Groupe 4">
            <a:extLst>
              <a:ext uri="{FF2B5EF4-FFF2-40B4-BE49-F238E27FC236}">
                <a16:creationId xmlns:a16="http://schemas.microsoft.com/office/drawing/2014/main" id="{C65D3D14-AA0E-4CB2-AAC4-88DEB3381E9F}"/>
              </a:ext>
            </a:extLst>
          </p:cNvPr>
          <p:cNvGrpSpPr/>
          <p:nvPr/>
        </p:nvGrpSpPr>
        <p:grpSpPr>
          <a:xfrm>
            <a:off x="382634" y="324000"/>
            <a:ext cx="4497303" cy="3060000"/>
            <a:chOff x="252000" y="324000"/>
            <a:chExt cx="4497303" cy="3060000"/>
          </a:xfrm>
        </p:grpSpPr>
        <mc:AlternateContent xmlns:mc="http://schemas.openxmlformats.org/markup-compatibility/2006" xmlns:cx4="http://schemas.microsoft.com/office/drawing/2016/5/10/chartex">
          <mc:Choice Requires="cx4">
            <p:graphicFrame>
              <p:nvGraphicFramePr>
                <p:cNvPr id="80" name="Graphique 79">
                  <a:extLst>
                    <a:ext uri="{FF2B5EF4-FFF2-40B4-BE49-F238E27FC236}">
                      <a16:creationId xmlns:a16="http://schemas.microsoft.com/office/drawing/2014/main" id="{CE4DE810-AEB6-4AB9-B15C-95974582A294}"/>
                    </a:ext>
                  </a:extLst>
                </p:cNvPr>
                <p:cNvGraphicFramePr/>
                <p:nvPr>
                  <p:extLst>
                    <p:ext uri="{D42A27DB-BD31-4B8C-83A1-F6EECF244321}">
                      <p14:modId xmlns:p14="http://schemas.microsoft.com/office/powerpoint/2010/main" val="1904168201"/>
                    </p:ext>
                  </p:extLst>
                </p:nvPr>
              </p:nvGraphicFramePr>
              <p:xfrm>
                <a:off x="252000" y="324000"/>
                <a:ext cx="4320000" cy="3060000"/>
              </p:xfrm>
              <a:graphic>
                <a:graphicData uri="http://schemas.microsoft.com/office/drawing/2014/chartex">
                  <cx:chart xmlns:cx="http://schemas.microsoft.com/office/drawing/2014/chartex" xmlns:r="http://schemas.openxmlformats.org/officeDocument/2006/relationships" r:id="rId4"/>
                </a:graphicData>
              </a:graphic>
            </p:graphicFrame>
          </mc:Choice>
          <mc:Fallback xmlns="">
            <p:pic>
              <p:nvPicPr>
                <p:cNvPr id="80" name="Graphique 79">
                  <a:extLst>
                    <a:ext uri="{FF2B5EF4-FFF2-40B4-BE49-F238E27FC236}">
                      <a16:creationId xmlns:a16="http://schemas.microsoft.com/office/drawing/2014/main" id="{CE4DE810-AEB6-4AB9-B15C-95974582A294}"/>
                    </a:ext>
                  </a:extLst>
                </p:cNvPr>
                <p:cNvPicPr>
                  <a:picLocks noGrp="1" noRot="1" noChangeAspect="1" noMove="1" noResize="1" noEditPoints="1" noAdjustHandles="1" noChangeArrowheads="1" noChangeShapeType="1"/>
                </p:cNvPicPr>
                <p:nvPr/>
              </p:nvPicPr>
              <p:blipFill>
                <a:blip r:embed="rId5"/>
                <a:stretch>
                  <a:fillRect/>
                </a:stretch>
              </p:blipFill>
              <p:spPr>
                <a:xfrm>
                  <a:off x="382634" y="324000"/>
                  <a:ext cx="4320000" cy="3060000"/>
                </a:xfrm>
                <a:prstGeom prst="rect">
                  <a:avLst/>
                </a:prstGeom>
              </p:spPr>
            </p:pic>
          </mc:Fallback>
        </mc:AlternateContent>
        <p:cxnSp>
          <p:nvCxnSpPr>
            <p:cNvPr id="21" name="Connecteur : en angle 20">
              <a:extLst>
                <a:ext uri="{FF2B5EF4-FFF2-40B4-BE49-F238E27FC236}">
                  <a16:creationId xmlns:a16="http://schemas.microsoft.com/office/drawing/2014/main" id="{C341D7A1-A247-4B03-B431-2C31995EB6FE}"/>
                </a:ext>
              </a:extLst>
            </p:cNvPr>
            <p:cNvCxnSpPr>
              <a:cxnSpLocks/>
            </p:cNvCxnSpPr>
            <p:nvPr/>
          </p:nvCxnSpPr>
          <p:spPr>
            <a:xfrm flipV="1">
              <a:off x="2734894" y="1101012"/>
              <a:ext cx="1966415" cy="817088"/>
            </a:xfrm>
            <a:prstGeom prst="bentConnector3">
              <a:avLst>
                <a:gd name="adj1" fmla="val 50000"/>
              </a:avLst>
            </a:prstGeom>
            <a:ln w="0" cmpd="tri">
              <a:solidFill>
                <a:schemeClr val="tx1">
                  <a:lumMod val="50000"/>
                  <a:lumOff val="50000"/>
                </a:schemeClr>
              </a:solidFill>
            </a:ln>
          </p:spPr>
          <p:style>
            <a:lnRef idx="1">
              <a:schemeClr val="accent2"/>
            </a:lnRef>
            <a:fillRef idx="0">
              <a:schemeClr val="accent2"/>
            </a:fillRef>
            <a:effectRef idx="0">
              <a:schemeClr val="accent2"/>
            </a:effectRef>
            <a:fontRef idx="minor">
              <a:schemeClr val="tx1"/>
            </a:fontRef>
          </p:style>
        </p:cxnSp>
        <p:cxnSp>
          <p:nvCxnSpPr>
            <p:cNvPr id="22" name="Connecteur : en angle 21">
              <a:extLst>
                <a:ext uri="{FF2B5EF4-FFF2-40B4-BE49-F238E27FC236}">
                  <a16:creationId xmlns:a16="http://schemas.microsoft.com/office/drawing/2014/main" id="{45A754A8-C21E-4134-BF6F-FCC34A8FFD8B}"/>
                </a:ext>
              </a:extLst>
            </p:cNvPr>
            <p:cNvCxnSpPr>
              <a:cxnSpLocks/>
            </p:cNvCxnSpPr>
            <p:nvPr/>
          </p:nvCxnSpPr>
          <p:spPr>
            <a:xfrm flipV="1">
              <a:off x="2734894" y="1324947"/>
              <a:ext cx="2014409" cy="884553"/>
            </a:xfrm>
            <a:prstGeom prst="bentConnector3">
              <a:avLst>
                <a:gd name="adj1" fmla="val 50000"/>
              </a:avLst>
            </a:prstGeom>
            <a:ln w="0" cmpd="tri">
              <a:solidFill>
                <a:schemeClr val="tx1">
                  <a:lumMod val="50000"/>
                  <a:lumOff val="50000"/>
                </a:schemeClr>
              </a:solidFill>
            </a:ln>
          </p:spPr>
          <p:style>
            <a:lnRef idx="1">
              <a:schemeClr val="accent2"/>
            </a:lnRef>
            <a:fillRef idx="0">
              <a:schemeClr val="accent2"/>
            </a:fillRef>
            <a:effectRef idx="0">
              <a:schemeClr val="accent2"/>
            </a:effectRef>
            <a:fontRef idx="minor">
              <a:schemeClr val="tx1"/>
            </a:fontRef>
          </p:style>
        </p:cxnSp>
        <p:cxnSp>
          <p:nvCxnSpPr>
            <p:cNvPr id="24" name="Connecteur : en angle 23">
              <a:extLst>
                <a:ext uri="{FF2B5EF4-FFF2-40B4-BE49-F238E27FC236}">
                  <a16:creationId xmlns:a16="http://schemas.microsoft.com/office/drawing/2014/main" id="{E4AE3205-4952-4C8E-BA80-5BD903BCA857}"/>
                </a:ext>
              </a:extLst>
            </p:cNvPr>
            <p:cNvCxnSpPr>
              <a:cxnSpLocks/>
            </p:cNvCxnSpPr>
            <p:nvPr/>
          </p:nvCxnSpPr>
          <p:spPr>
            <a:xfrm flipV="1">
              <a:off x="3026307" y="1588655"/>
              <a:ext cx="1675002" cy="723833"/>
            </a:xfrm>
            <a:prstGeom prst="bentConnector3">
              <a:avLst>
                <a:gd name="adj1" fmla="val 50000"/>
              </a:avLst>
            </a:prstGeom>
            <a:ln w="0" cmpd="tri">
              <a:solidFill>
                <a:schemeClr val="tx1">
                  <a:lumMod val="50000"/>
                  <a:lumOff val="50000"/>
                </a:schemeClr>
              </a:solidFill>
            </a:ln>
          </p:spPr>
          <p:style>
            <a:lnRef idx="1">
              <a:schemeClr val="accent2"/>
            </a:lnRef>
            <a:fillRef idx="0">
              <a:schemeClr val="accent2"/>
            </a:fillRef>
            <a:effectRef idx="0">
              <a:schemeClr val="accent2"/>
            </a:effectRef>
            <a:fontRef idx="minor">
              <a:schemeClr val="tx1"/>
            </a:fontRef>
          </p:style>
        </p:cxnSp>
      </p:grpSp>
    </p:spTree>
    <p:extLst>
      <p:ext uri="{BB962C8B-B14F-4D97-AF65-F5344CB8AC3E}">
        <p14:creationId xmlns:p14="http://schemas.microsoft.com/office/powerpoint/2010/main" val="932031021"/>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16" presetClass="entr" presetSubtype="21" fill="hold" grpId="0" nodeType="clickEffect">
                                  <p:stCondLst>
                                    <p:cond delay="0"/>
                                  </p:stCondLst>
                                  <p:childTnLst>
                                    <p:set>
                                      <p:cBhvr>
                                        <p:cTn id="6" dur="1" fill="hold">
                                          <p:stCondLst>
                                            <p:cond delay="0"/>
                                          </p:stCondLst>
                                        </p:cTn>
                                        <p:tgtEl>
                                          <p:spTgt spid="75"/>
                                        </p:tgtEl>
                                        <p:attrNameLst>
                                          <p:attrName>style.visibility</p:attrName>
                                        </p:attrNameLst>
                                      </p:cBhvr>
                                      <p:to>
                                        <p:strVal val="visible"/>
                                      </p:to>
                                    </p:set>
                                    <p:animEffect transition="in" filter="barn(inVertical)">
                                      <p:cBhvr>
                                        <p:cTn id="7" dur="500"/>
                                        <p:tgtEl>
                                          <p:spTgt spid="75"/>
                                        </p:tgtEl>
                                      </p:cBhvr>
                                    </p:animEffect>
                                  </p:childTnLst>
                                </p:cTn>
                              </p:par>
                            </p:childTnLst>
                          </p:cTn>
                        </p:par>
                      </p:childTnLst>
                    </p:cTn>
                  </p:par>
                  <p:par>
                    <p:cTn id="8" fill="hold">
                      <p:stCondLst>
                        <p:cond delay="indefinite"/>
                      </p:stCondLst>
                      <p:childTnLst>
                        <p:par>
                          <p:cTn id="9" fill="hold">
                            <p:stCondLst>
                              <p:cond delay="0"/>
                            </p:stCondLst>
                            <p:childTnLst>
                              <p:par>
                                <p:cTn id="10" presetID="16" presetClass="entr" presetSubtype="21" fill="hold" nodeType="clickEffect">
                                  <p:stCondLst>
                                    <p:cond delay="0"/>
                                  </p:stCondLst>
                                  <p:childTnLst>
                                    <p:set>
                                      <p:cBhvr>
                                        <p:cTn id="11" dur="1" fill="hold">
                                          <p:stCondLst>
                                            <p:cond delay="0"/>
                                          </p:stCondLst>
                                        </p:cTn>
                                        <p:tgtEl>
                                          <p:spTgt spid="79"/>
                                        </p:tgtEl>
                                        <p:attrNameLst>
                                          <p:attrName>style.visibility</p:attrName>
                                        </p:attrNameLst>
                                      </p:cBhvr>
                                      <p:to>
                                        <p:strVal val="visible"/>
                                      </p:to>
                                    </p:set>
                                    <p:animEffect transition="in" filter="barn(inVertical)">
                                      <p:cBhvr>
                                        <p:cTn id="12" dur="500"/>
                                        <p:tgtEl>
                                          <p:spTgt spid="79"/>
                                        </p:tgtEl>
                                      </p:cBhvr>
                                    </p:animEffect>
                                  </p:childTnLst>
                                </p:cTn>
                              </p:par>
                              <p:par>
                                <p:cTn id="13" presetID="16" presetClass="entr" presetSubtype="21" fill="hold" grpId="0" nodeType="withEffect">
                                  <p:stCondLst>
                                    <p:cond delay="0"/>
                                  </p:stCondLst>
                                  <p:childTnLst>
                                    <p:set>
                                      <p:cBhvr>
                                        <p:cTn id="14" dur="1" fill="hold">
                                          <p:stCondLst>
                                            <p:cond delay="0"/>
                                          </p:stCondLst>
                                        </p:cTn>
                                        <p:tgtEl>
                                          <p:spTgt spid="81"/>
                                        </p:tgtEl>
                                        <p:attrNameLst>
                                          <p:attrName>style.visibility</p:attrName>
                                        </p:attrNameLst>
                                      </p:cBhvr>
                                      <p:to>
                                        <p:strVal val="visible"/>
                                      </p:to>
                                    </p:set>
                                    <p:animEffect transition="in" filter="barn(inVertical)">
                                      <p:cBhvr>
                                        <p:cTn id="15" dur="500"/>
                                        <p:tgtEl>
                                          <p:spTgt spid="81"/>
                                        </p:tgtEl>
                                      </p:cBhvr>
                                    </p:animEffect>
                                  </p:childTnLst>
                                </p:cTn>
                              </p:par>
                              <p:par>
                                <p:cTn id="16" presetID="16" presetClass="entr" presetSubtype="21" fill="hold" nodeType="withEffect">
                                  <p:stCondLst>
                                    <p:cond delay="0"/>
                                  </p:stCondLst>
                                  <p:childTnLst>
                                    <p:set>
                                      <p:cBhvr>
                                        <p:cTn id="17" dur="1" fill="hold">
                                          <p:stCondLst>
                                            <p:cond delay="0"/>
                                          </p:stCondLst>
                                        </p:cTn>
                                        <p:tgtEl>
                                          <p:spTgt spid="5"/>
                                        </p:tgtEl>
                                        <p:attrNameLst>
                                          <p:attrName>style.visibility</p:attrName>
                                        </p:attrNameLst>
                                      </p:cBhvr>
                                      <p:to>
                                        <p:strVal val="visible"/>
                                      </p:to>
                                    </p:set>
                                    <p:animEffect transition="in" filter="barn(inVertical)">
                                      <p:cBhvr>
                                        <p:cTn id="18" dur="500"/>
                                        <p:tgtEl>
                                          <p:spTgt spid="5"/>
                                        </p:tgtEl>
                                      </p:cBhvr>
                                    </p:animEffect>
                                  </p:childTnLst>
                                </p:cTn>
                              </p:par>
                            </p:childTnLst>
                          </p:cTn>
                        </p:par>
                      </p:childTnLst>
                    </p:cTn>
                  </p:par>
                  <p:par>
                    <p:cTn id="19" fill="hold">
                      <p:stCondLst>
                        <p:cond delay="indefinite"/>
                      </p:stCondLst>
                      <p:childTnLst>
                        <p:par>
                          <p:cTn id="20" fill="hold">
                            <p:stCondLst>
                              <p:cond delay="0"/>
                            </p:stCondLst>
                            <p:childTnLst>
                              <p:par>
                                <p:cTn id="21" presetID="16" presetClass="entr" presetSubtype="21" fill="hold" grpId="0" nodeType="clickEffect">
                                  <p:stCondLst>
                                    <p:cond delay="0"/>
                                  </p:stCondLst>
                                  <p:childTnLst>
                                    <p:set>
                                      <p:cBhvr>
                                        <p:cTn id="22" dur="1" fill="hold">
                                          <p:stCondLst>
                                            <p:cond delay="0"/>
                                          </p:stCondLst>
                                        </p:cTn>
                                        <p:tgtEl>
                                          <p:spTgt spid="19"/>
                                        </p:tgtEl>
                                        <p:attrNameLst>
                                          <p:attrName>style.visibility</p:attrName>
                                        </p:attrNameLst>
                                      </p:cBhvr>
                                      <p:to>
                                        <p:strVal val="visible"/>
                                      </p:to>
                                    </p:set>
                                    <p:animEffect transition="in" filter="barn(inVertical)">
                                      <p:cBhvr>
                                        <p:cTn id="23" dur="500"/>
                                        <p:tgtEl>
                                          <p:spTgt spid="19"/>
                                        </p:tgtEl>
                                      </p:cBhvr>
                                    </p:animEffect>
                                  </p:childTnLst>
                                </p:cTn>
                              </p:par>
                            </p:childTnLst>
                          </p:cTn>
                        </p:par>
                      </p:childTnLst>
                    </p:cTn>
                  </p:par>
                  <p:par>
                    <p:cTn id="24" fill="hold">
                      <p:stCondLst>
                        <p:cond delay="indefinite"/>
                      </p:stCondLst>
                      <p:childTnLst>
                        <p:par>
                          <p:cTn id="25" fill="hold">
                            <p:stCondLst>
                              <p:cond delay="0"/>
                            </p:stCondLst>
                            <p:childTnLst>
                              <p:par>
                                <p:cTn id="26" presetID="16" presetClass="entr" presetSubtype="21" fill="hold" nodeType="clickEffect">
                                  <p:stCondLst>
                                    <p:cond delay="0"/>
                                  </p:stCondLst>
                                  <p:childTnLst>
                                    <p:set>
                                      <p:cBhvr>
                                        <p:cTn id="27" dur="1" fill="hold">
                                          <p:stCondLst>
                                            <p:cond delay="0"/>
                                          </p:stCondLst>
                                        </p:cTn>
                                        <p:tgtEl>
                                          <p:spTgt spid="16"/>
                                        </p:tgtEl>
                                        <p:attrNameLst>
                                          <p:attrName>style.visibility</p:attrName>
                                        </p:attrNameLst>
                                      </p:cBhvr>
                                      <p:to>
                                        <p:strVal val="visible"/>
                                      </p:to>
                                    </p:set>
                                    <p:animEffect transition="in" filter="barn(inVertical)">
                                      <p:cBhvr>
                                        <p:cTn id="28" dur="500"/>
                                        <p:tgtEl>
                                          <p:spTgt spid="16"/>
                                        </p:tgtEl>
                                      </p:cBhvr>
                                    </p:animEffect>
                                  </p:childTnLst>
                                </p:cTn>
                              </p:par>
                              <p:par>
                                <p:cTn id="29" presetID="16" presetClass="entr" presetSubtype="21" fill="hold" grpId="0" nodeType="withEffect">
                                  <p:stCondLst>
                                    <p:cond delay="0"/>
                                  </p:stCondLst>
                                  <p:childTnLst>
                                    <p:set>
                                      <p:cBhvr>
                                        <p:cTn id="30" dur="1" fill="hold">
                                          <p:stCondLst>
                                            <p:cond delay="0"/>
                                          </p:stCondLst>
                                        </p:cTn>
                                        <p:tgtEl>
                                          <p:spTgt spid="82"/>
                                        </p:tgtEl>
                                        <p:attrNameLst>
                                          <p:attrName>style.visibility</p:attrName>
                                        </p:attrNameLst>
                                      </p:cBhvr>
                                      <p:to>
                                        <p:strVal val="visible"/>
                                      </p:to>
                                    </p:set>
                                    <p:animEffect transition="in" filter="barn(inVertical)">
                                      <p:cBhvr>
                                        <p:cTn id="31" dur="500"/>
                                        <p:tgtEl>
                                          <p:spTgt spid="82"/>
                                        </p:tgtEl>
                                      </p:cBhvr>
                                    </p:animEffect>
                                  </p:childTnLst>
                                </p:cTn>
                              </p:par>
                              <p:par>
                                <p:cTn id="32" presetID="16" presetClass="entr" presetSubtype="21" fill="hold" nodeType="withEffect">
                                  <p:stCondLst>
                                    <p:cond delay="0"/>
                                  </p:stCondLst>
                                  <p:childTnLst>
                                    <p:set>
                                      <p:cBhvr>
                                        <p:cTn id="33" dur="1" fill="hold">
                                          <p:stCondLst>
                                            <p:cond delay="0"/>
                                          </p:stCondLst>
                                        </p:cTn>
                                        <p:tgtEl>
                                          <p:spTgt spid="2"/>
                                        </p:tgtEl>
                                        <p:attrNameLst>
                                          <p:attrName>style.visibility</p:attrName>
                                        </p:attrNameLst>
                                      </p:cBhvr>
                                      <p:to>
                                        <p:strVal val="visible"/>
                                      </p:to>
                                    </p:set>
                                    <p:animEffect transition="in" filter="barn(inVertical)">
                                      <p:cBhvr>
                                        <p:cTn id="34" dur="500"/>
                                        <p:tgtEl>
                                          <p:spTgt spid="2"/>
                                        </p:tgtEl>
                                      </p:cBhvr>
                                    </p:animEffect>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75" grpId="0" animBg="1"/>
      <p:bldP spid="81" grpId="0"/>
      <p:bldP spid="82" grpId="0"/>
      <p:bldP spid="19" grpId="0" animBg="1"/>
    </p:bldLst>
  </p:timing>
</p:sld>
</file>

<file path=ppt/slides/slide9.xml><?xml version="1.0" encoding="utf-8"?>
<p:sld xmlns:a="http://schemas.openxmlformats.org/drawingml/2006/main" xmlns:r="http://schemas.openxmlformats.org/officeDocument/2006/relationships" xmlns:p="http://schemas.openxmlformats.org/presentationml/2006/main">
  <p:cSld>
    <p:spTree>
      <p:nvGrpSpPr>
        <p:cNvPr id="1" name=""/>
        <p:cNvGrpSpPr/>
        <p:nvPr/>
      </p:nvGrpSpPr>
      <p:grpSpPr>
        <a:xfrm>
          <a:off x="0" y="0"/>
          <a:ext cx="0" cy="0"/>
          <a:chOff x="0" y="0"/>
          <a:chExt cx="0" cy="0"/>
        </a:xfrm>
      </p:grpSpPr>
      <p:sp>
        <p:nvSpPr>
          <p:cNvPr id="3" name="Rectangle 2">
            <a:extLst>
              <a:ext uri="{FF2B5EF4-FFF2-40B4-BE49-F238E27FC236}">
                <a16:creationId xmlns:a16="http://schemas.microsoft.com/office/drawing/2014/main" id="{B129081A-517F-46FD-B160-9C6385A9C5D7}"/>
              </a:ext>
            </a:extLst>
          </p:cNvPr>
          <p:cNvSpPr/>
          <p:nvPr/>
        </p:nvSpPr>
        <p:spPr>
          <a:xfrm>
            <a:off x="3539332" y="2513844"/>
            <a:ext cx="4406976" cy="2123658"/>
          </a:xfrm>
          <a:prstGeom prst="rect">
            <a:avLst/>
          </a:prstGeom>
        </p:spPr>
        <p:txBody>
          <a:bodyPr wrap="none">
            <a:spAutoFit/>
          </a:bodyPr>
          <a:lstStyle/>
          <a:p>
            <a:pPr algn="ctr"/>
            <a:r>
              <a:rPr lang="fr-FR" sz="6600" dirty="0">
                <a:solidFill>
                  <a:srgbClr val="6089C5"/>
                </a:solidFill>
                <a:latin typeface="Arial Black" panose="020B0A04020102020204" pitchFamily="34" charset="0"/>
              </a:rPr>
              <a:t>Partie 3</a:t>
            </a:r>
          </a:p>
          <a:p>
            <a:pPr algn="ctr"/>
            <a:r>
              <a:rPr lang="fr-FR" sz="6600" b="1" dirty="0">
                <a:solidFill>
                  <a:schemeClr val="tx1">
                    <a:lumMod val="75000"/>
                    <a:lumOff val="25000"/>
                  </a:schemeClr>
                </a:solidFill>
                <a:latin typeface="Yu Gothic UI Semibold" panose="020B0700000000000000" pitchFamily="34" charset="-128"/>
                <a:ea typeface="Yu Gothic UI Semibold" panose="020B0700000000000000" pitchFamily="34" charset="-128"/>
              </a:rPr>
              <a:t>Conclusion</a:t>
            </a:r>
          </a:p>
        </p:txBody>
      </p:sp>
    </p:spTree>
    <p:extLst>
      <p:ext uri="{BB962C8B-B14F-4D97-AF65-F5344CB8AC3E}">
        <p14:creationId xmlns:p14="http://schemas.microsoft.com/office/powerpoint/2010/main" val="3383916658"/>
      </p:ext>
    </p:extLst>
  </p:cSld>
  <p:clrMapOvr>
    <a:masterClrMapping/>
  </p:clrMapOvr>
  <p:timing>
    <p:tnLst>
      <p:par>
        <p:cTn id="1" dur="indefinite" restart="never" nodeType="tmRoot">
          <p:childTnLst>
            <p:seq concurrent="1" nextAc="seek">
              <p:cTn id="2" dur="indefinite" nodeType="mainSeq">
                <p:childTnLst>
                  <p:par>
                    <p:cTn id="3" fill="hold">
                      <p:stCondLst>
                        <p:cond delay="indefinite"/>
                      </p:stCondLst>
                      <p:childTnLst>
                        <p:par>
                          <p:cTn id="4" fill="hold">
                            <p:stCondLst>
                              <p:cond delay="0"/>
                            </p:stCondLst>
                            <p:childTnLst>
                              <p:par>
                                <p:cTn id="5" presetID="42" presetClass="entr" presetSubtype="0" fill="hold" grpId="0" nodeType="clickEffect">
                                  <p:stCondLst>
                                    <p:cond delay="0"/>
                                  </p:stCondLst>
                                  <p:childTnLst>
                                    <p:set>
                                      <p:cBhvr>
                                        <p:cTn id="6" dur="1" fill="hold">
                                          <p:stCondLst>
                                            <p:cond delay="0"/>
                                          </p:stCondLst>
                                        </p:cTn>
                                        <p:tgtEl>
                                          <p:spTgt spid="3"/>
                                        </p:tgtEl>
                                        <p:attrNameLst>
                                          <p:attrName>style.visibility</p:attrName>
                                        </p:attrNameLst>
                                      </p:cBhvr>
                                      <p:to>
                                        <p:strVal val="visible"/>
                                      </p:to>
                                    </p:set>
                                    <p:animEffect transition="in" filter="fade">
                                      <p:cBhvr>
                                        <p:cTn id="7" dur="1000"/>
                                        <p:tgtEl>
                                          <p:spTgt spid="3"/>
                                        </p:tgtEl>
                                      </p:cBhvr>
                                    </p:animEffect>
                                    <p:anim calcmode="lin" valueType="num">
                                      <p:cBhvr>
                                        <p:cTn id="8" dur="1000" fill="hold"/>
                                        <p:tgtEl>
                                          <p:spTgt spid="3"/>
                                        </p:tgtEl>
                                        <p:attrNameLst>
                                          <p:attrName>ppt_x</p:attrName>
                                        </p:attrNameLst>
                                      </p:cBhvr>
                                      <p:tavLst>
                                        <p:tav tm="0">
                                          <p:val>
                                            <p:strVal val="#ppt_x"/>
                                          </p:val>
                                        </p:tav>
                                        <p:tav tm="100000">
                                          <p:val>
                                            <p:strVal val="#ppt_x"/>
                                          </p:val>
                                        </p:tav>
                                      </p:tavLst>
                                    </p:anim>
                                    <p:anim calcmode="lin" valueType="num">
                                      <p:cBhvr>
                                        <p:cTn id="9" dur="1000" fill="hold"/>
                                        <p:tgtEl>
                                          <p:spTgt spid="3"/>
                                        </p:tgtEl>
                                        <p:attrNameLst>
                                          <p:attrName>ppt_y</p:attrName>
                                        </p:attrNameLst>
                                      </p:cBhvr>
                                      <p:tavLst>
                                        <p:tav tm="0">
                                          <p:val>
                                            <p:strVal val="#ppt_y+.1"/>
                                          </p:val>
                                        </p:tav>
                                        <p:tav tm="100000">
                                          <p:val>
                                            <p:strVal val="#ppt_y"/>
                                          </p:val>
                                        </p:tav>
                                      </p:tavLst>
                                    </p:anim>
                                  </p:childTnLst>
                                </p:cTn>
                              </p:par>
                            </p:childTnLst>
                          </p:cTn>
                        </p:par>
                      </p:childTnLst>
                    </p:cTn>
                  </p:par>
                </p:childTnLst>
              </p:cTn>
              <p:prevCondLst>
                <p:cond evt="onPrev" delay="0">
                  <p:tgtEl>
                    <p:sldTgt/>
                  </p:tgtEl>
                </p:cond>
              </p:prevCondLst>
              <p:nextCondLst>
                <p:cond evt="onNext" delay="0">
                  <p:tgtEl>
                    <p:sldTgt/>
                  </p:tgtEl>
                </p:cond>
              </p:nextCondLst>
            </p:seq>
          </p:childTnLst>
        </p:cTn>
      </p:par>
    </p:tnLst>
    <p:bldLst>
      <p:bldP spid="3" grpId="0"/>
    </p:bldLst>
  </p:timing>
</p:sld>
</file>

<file path=ppt/theme/theme1.xml><?xml version="1.0" encoding="utf-8"?>
<a:theme xmlns:a="http://schemas.openxmlformats.org/drawingml/2006/main" name="Thème Office">
  <a:themeElements>
    <a:clrScheme name="Blue Warm">
      <a:dk1>
        <a:sysClr val="windowText" lastClr="000000"/>
      </a:dk1>
      <a:lt1>
        <a:sysClr val="window" lastClr="FFFFFF"/>
      </a:lt1>
      <a:dk2>
        <a:srgbClr val="242852"/>
      </a:dk2>
      <a:lt2>
        <a:srgbClr val="ACCBF9"/>
      </a:lt2>
      <a:accent1>
        <a:srgbClr val="4A66AC"/>
      </a:accent1>
      <a:accent2>
        <a:srgbClr val="629DD1"/>
      </a:accent2>
      <a:accent3>
        <a:srgbClr val="297FD5"/>
      </a:accent3>
      <a:accent4>
        <a:srgbClr val="7F8FA9"/>
      </a:accent4>
      <a:accent5>
        <a:srgbClr val="5AA2AE"/>
      </a:accent5>
      <a:accent6>
        <a:srgbClr val="9D90A0"/>
      </a:accent6>
      <a:hlink>
        <a:srgbClr val="9454C3"/>
      </a:hlink>
      <a:folHlink>
        <a:srgbClr val="3EBBF0"/>
      </a:folHlink>
    </a:clrScheme>
    <a:fontScheme name="Modern 01">
      <a:majorFont>
        <a:latin typeface="Century Gothic"/>
        <a:ea typeface=""/>
        <a:cs typeface=""/>
      </a:majorFont>
      <a:minorFont>
        <a:latin typeface="Segoe UI Light"/>
        <a:ea typeface=""/>
        <a:cs typeface=""/>
      </a:minorFont>
    </a:fontScheme>
    <a:fmtScheme name="Office Them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_37542834_TF88930311" id="{3C9A0D3D-CCBF-49EA-B46C-8ADBCE79F63F}" vid="{35096C07-4F9C-486C-8464-3BC7226195DC}"/>
    </a:ext>
  </a:extLst>
</a:theme>
</file>

<file path=ppt/theme/theme2.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4472C4"/>
      </a:accent1>
      <a:accent2>
        <a:srgbClr val="ED7D31"/>
      </a:accent2>
      <a:accent3>
        <a:srgbClr val="A5A5A5"/>
      </a:accent3>
      <a:accent4>
        <a:srgbClr val="FFC000"/>
      </a:accent4>
      <a:accent5>
        <a:srgbClr val="5B9BD5"/>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3.xml><?xml version="1.0" encoding="utf-8"?>
<a:theme xmlns:a="http://schemas.openxmlformats.org/drawingml/2006/main" name="Thème Office">
  <a:themeElements>
    <a:clrScheme name="Office">
      <a:dk1>
        <a:sysClr val="windowText" lastClr="000000"/>
      </a:dk1>
      <a:lt1>
        <a:sysClr val="window" lastClr="FFFFFF"/>
      </a:lt1>
      <a:dk2>
        <a:srgbClr val="44546A"/>
      </a:dk2>
      <a:lt2>
        <a:srgbClr val="E7E6E6"/>
      </a:lt2>
      <a:accent1>
        <a:srgbClr val="5B9BD5"/>
      </a:accent1>
      <a:accent2>
        <a:srgbClr val="ED7D31"/>
      </a:accent2>
      <a:accent3>
        <a:srgbClr val="A5A5A5"/>
      </a:accent3>
      <a:accent4>
        <a:srgbClr val="FFC000"/>
      </a:accent4>
      <a:accent5>
        <a:srgbClr val="4472C4"/>
      </a:accent5>
      <a:accent6>
        <a:srgbClr val="70AD47"/>
      </a:accent6>
      <a:hlink>
        <a:srgbClr val="0563C1"/>
      </a:hlink>
      <a:folHlink>
        <a:srgbClr val="954F72"/>
      </a:folHlink>
    </a:clrScheme>
    <a:fontScheme name="Office">
      <a:majorFont>
        <a:latin typeface="Calibri Light" panose="020F0302020204030204"/>
        <a:ea typeface=""/>
        <a:cs typeface=""/>
        <a:font script="Jpan" typeface="游ゴシック Light"/>
        <a:font script="Hang" typeface="맑은 고딕"/>
        <a:font script="Hans" typeface="等线 Light"/>
        <a:font script="Hant" typeface="新細明體"/>
        <a:font script="Arab" typeface="Times New Roman"/>
        <a:font script="Hebr" typeface="Times New Roman"/>
        <a:font script="Thai" typeface="Angsana New"/>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majorFont>
      <a:minorFont>
        <a:latin typeface="Calibri" panose="020F0502020204030204"/>
        <a:ea typeface=""/>
        <a:cs typeface=""/>
        <a:font script="Jpan" typeface="游ゴシック"/>
        <a:font script="Hang" typeface="맑은 고딕"/>
        <a:font script="Hans" typeface="等线"/>
        <a:font script="Hant" typeface="新細明體"/>
        <a:font script="Arab" typeface="Arial"/>
        <a:font script="Hebr" typeface="Arial"/>
        <a:font script="Thai" typeface="Cordia New"/>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minorFont>
    </a:fontScheme>
    <a:fmtScheme name="Office">
      <a:fillStyleLst>
        <a:solidFill>
          <a:schemeClr val="phClr"/>
        </a:solidFill>
        <a:gradFill rotWithShape="1">
          <a:gsLst>
            <a:gs pos="0">
              <a:schemeClr val="phClr">
                <a:lumMod val="110000"/>
                <a:satMod val="105000"/>
                <a:tint val="67000"/>
              </a:schemeClr>
            </a:gs>
            <a:gs pos="50000">
              <a:schemeClr val="phClr">
                <a:lumMod val="105000"/>
                <a:satMod val="103000"/>
                <a:tint val="73000"/>
              </a:schemeClr>
            </a:gs>
            <a:gs pos="100000">
              <a:schemeClr val="phClr">
                <a:lumMod val="105000"/>
                <a:satMod val="109000"/>
                <a:tint val="81000"/>
              </a:schemeClr>
            </a:gs>
          </a:gsLst>
          <a:lin ang="5400000" scaled="0"/>
        </a:gradFill>
        <a:gradFill rotWithShape="1">
          <a:gsLst>
            <a:gs pos="0">
              <a:schemeClr val="phClr">
                <a:satMod val="103000"/>
                <a:lumMod val="102000"/>
                <a:tint val="94000"/>
              </a:schemeClr>
            </a:gs>
            <a:gs pos="50000">
              <a:schemeClr val="phClr">
                <a:satMod val="110000"/>
                <a:lumMod val="100000"/>
                <a:shade val="100000"/>
              </a:schemeClr>
            </a:gs>
            <a:gs pos="100000">
              <a:schemeClr val="phClr">
                <a:lumMod val="99000"/>
                <a:satMod val="120000"/>
                <a:shade val="78000"/>
              </a:schemeClr>
            </a:gs>
          </a:gsLst>
          <a:lin ang="5400000" scaled="0"/>
        </a:gradFill>
      </a:fillStyleLst>
      <a:lnStyleLst>
        <a:ln w="6350" cap="flat" cmpd="sng" algn="ctr">
          <a:solidFill>
            <a:schemeClr val="phClr"/>
          </a:solidFill>
          <a:prstDash val="solid"/>
          <a:miter lim="800000"/>
        </a:ln>
        <a:ln w="12700" cap="flat" cmpd="sng" algn="ctr">
          <a:solidFill>
            <a:schemeClr val="phClr"/>
          </a:solidFill>
          <a:prstDash val="solid"/>
          <a:miter lim="800000"/>
        </a:ln>
        <a:ln w="19050" cap="flat" cmpd="sng" algn="ctr">
          <a:solidFill>
            <a:schemeClr val="phClr"/>
          </a:solidFill>
          <a:prstDash val="solid"/>
          <a:miter lim="800000"/>
        </a:ln>
      </a:lnStyleLst>
      <a:effectStyleLst>
        <a:effectStyle>
          <a:effectLst/>
        </a:effectStyle>
        <a:effectStyle>
          <a:effectLst/>
        </a:effectStyle>
        <a:effectStyle>
          <a:effectLst>
            <a:outerShdw blurRad="57150" dist="19050" dir="5400000" algn="ctr" rotWithShape="0">
              <a:srgbClr val="000000">
                <a:alpha val="63000"/>
              </a:srgbClr>
            </a:outerShdw>
          </a:effectLst>
        </a:effectStyle>
      </a:effectStyleLst>
      <a:bgFillStyleLst>
        <a:solidFill>
          <a:schemeClr val="phClr"/>
        </a:solidFill>
        <a:solidFill>
          <a:schemeClr val="phClr">
            <a:tint val="95000"/>
            <a:satMod val="170000"/>
          </a:schemeClr>
        </a:solidFill>
        <a:gradFill rotWithShape="1">
          <a:gsLst>
            <a:gs pos="0">
              <a:schemeClr val="phClr">
                <a:tint val="93000"/>
                <a:satMod val="150000"/>
                <a:shade val="98000"/>
                <a:lumMod val="102000"/>
              </a:schemeClr>
            </a:gs>
            <a:gs pos="50000">
              <a:schemeClr val="phClr">
                <a:tint val="98000"/>
                <a:satMod val="130000"/>
                <a:shade val="90000"/>
                <a:lumMod val="103000"/>
              </a:schemeClr>
            </a:gs>
            <a:gs pos="100000">
              <a:schemeClr val="phClr">
                <a:shade val="63000"/>
                <a:satMod val="120000"/>
              </a:schemeClr>
            </a:gs>
          </a:gsLst>
          <a:lin ang="5400000" scaled="0"/>
        </a:gradFill>
      </a:bgFillStyleLst>
    </a:fmtScheme>
  </a:themeElements>
  <a:objectDefaults/>
  <a:extraClrSchemeLst/>
  <a:extLst>
    <a:ext uri="{05A4C25C-085E-4340-85A3-A5531E510DB2}">
      <thm15:themeFamily xmlns:thm15="http://schemas.microsoft.com/office/thememl/2012/main" name="Office Theme" id="{62F939B6-93AF-4DB8-9C6B-D6C7DFDC589F}" vid="{4A3C46E8-61CC-4603-A589-7422A47A8E4A}"/>
    </a:ext>
  </a:extLst>
</a:theme>
</file>

<file path=ppt/theme/themeOverride1.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2.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ppt/theme/themeOverride3.xml><?xml version="1.0" encoding="utf-8"?>
<a:themeOverride xmlns:a="http://schemas.openxmlformats.org/drawingml/2006/main">
  <a:clrScheme name="Office">
    <a:dk1>
      <a:sysClr val="windowText" lastClr="000000"/>
    </a:dk1>
    <a:lt1>
      <a:sysClr val="window" lastClr="FFFFFF"/>
    </a:lt1>
    <a:dk2>
      <a:srgbClr val="1F497D"/>
    </a:dk2>
    <a:lt2>
      <a:srgbClr val="EEECE1"/>
    </a:lt2>
    <a:accent1>
      <a:srgbClr val="4F81BD"/>
    </a:accent1>
    <a:accent2>
      <a:srgbClr val="C0504D"/>
    </a:accent2>
    <a:accent3>
      <a:srgbClr val="9BBB59"/>
    </a:accent3>
    <a:accent4>
      <a:srgbClr val="8064A2"/>
    </a:accent4>
    <a:accent5>
      <a:srgbClr val="4BACC6"/>
    </a:accent5>
    <a:accent6>
      <a:srgbClr val="F79646"/>
    </a:accent6>
    <a:hlink>
      <a:srgbClr val="0000FF"/>
    </a:hlink>
    <a:folHlink>
      <a:srgbClr val="800080"/>
    </a:folHlink>
  </a:clrScheme>
  <a:fontScheme name="Office">
    <a:majorFont>
      <a:latin typeface="Cambria" panose="020F0302020204030204"/>
      <a:ea typeface=""/>
      <a:cs typeface=""/>
      <a:font script="Jpan" typeface="ＭＳ Ｐゴシック"/>
      <a:font script="Hang" typeface="맑은 고딕"/>
      <a:font script="Hans" typeface="宋体"/>
      <a:font script="Hant" typeface="新細明體"/>
      <a:font script="Arab" typeface="Times New Roman"/>
      <a:font script="Hebr" typeface="Times New Roman"/>
      <a:font script="Thai" typeface="Tahoma"/>
      <a:font script="Ethi" typeface="Nyala"/>
      <a:font script="Beng" typeface="Vrinda"/>
      <a:font script="Gujr" typeface="Shruti"/>
      <a:font script="Khmr" typeface="MoolBoran"/>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Times New Roman"/>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ajorFont>
    <a:minorFont>
      <a:latin typeface="Calibri" panose="020F0502020204030204"/>
      <a:ea typeface=""/>
      <a:cs typeface=""/>
      <a:font script="Jpan" typeface="ＭＳ Ｐゴシック"/>
      <a:font script="Hang" typeface="맑은 고딕"/>
      <a:font script="Hans" typeface="宋体"/>
      <a:font script="Hant" typeface="新細明體"/>
      <a:font script="Arab" typeface="Arial"/>
      <a:font script="Hebr" typeface="Arial"/>
      <a:font script="Thai" typeface="Tahoma"/>
      <a:font script="Ethi" typeface="Nyala"/>
      <a:font script="Beng" typeface="Vrinda"/>
      <a:font script="Gujr" typeface="Shruti"/>
      <a:font script="Khmr" typeface="DaunPenh"/>
      <a:font script="Knda" typeface="Tunga"/>
      <a:font script="Guru" typeface="Raavi"/>
      <a:font script="Cans" typeface="Euphemia"/>
      <a:font script="Cher" typeface="Plantagenet Cherokee"/>
      <a:font script="Yiii" typeface="Microsoft Yi Baiti"/>
      <a:font script="Tibt" typeface="Microsoft Himalaya"/>
      <a:font script="Thaa" typeface="MV Boli"/>
      <a:font script="Deva" typeface="Mangal"/>
      <a:font script="Telu" typeface="Gautami"/>
      <a:font script="Taml" typeface="Latha"/>
      <a:font script="Syrc" typeface="Estrangelo Edessa"/>
      <a:font script="Orya" typeface="Kalinga"/>
      <a:font script="Mlym" typeface="Kartika"/>
      <a:font script="Laoo" typeface="DokChampa"/>
      <a:font script="Sinh" typeface="Iskoola Pota"/>
      <a:font script="Mong" typeface="Mongolian Baiti"/>
      <a:font script="Viet" typeface="Arial"/>
      <a:font script="Uigh" typeface="Microsoft Uighur"/>
      <a:font script="Geor" typeface="Sylfaen"/>
      <a:font script="Armn" typeface="Arial"/>
      <a:font script="Bugi" typeface="Leelawadee UI"/>
      <a:font script="Bopo" typeface="Microsoft JhengHei"/>
      <a:font script="Java" typeface="Javanese Text"/>
      <a:font script="Lisu" typeface="Segoe UI"/>
      <a:font script="Mymr" typeface="Myanmar Text"/>
      <a:font script="Nkoo" typeface="Ebrima"/>
      <a:font script="Olck" typeface="Nirmala UI"/>
      <a:font script="Osma" typeface="Ebrima"/>
      <a:font script="Phag" typeface="Phagspa"/>
      <a:font script="Syrn" typeface="Estrangelo Edessa"/>
      <a:font script="Syrj" typeface="Estrangelo Edessa"/>
      <a:font script="Syre" typeface="Estrangelo Edessa"/>
      <a:font script="Sora" typeface="Nirmala UI"/>
      <a:font script="Tale" typeface="Microsoft Tai Le"/>
      <a:font script="Talu" typeface="Microsoft New Tai Lue"/>
      <a:font script="Tfng" typeface="Ebrima"/>
    </a:minorFont>
  </a:fontScheme>
  <a:fmtScheme name="Office">
    <a:fillStyleLst>
      <a:solidFill>
        <a:schemeClr val="phClr"/>
      </a:solidFill>
      <a:gradFill rotWithShape="1">
        <a:gsLst>
          <a:gs pos="0">
            <a:schemeClr val="phClr">
              <a:tint val="50000"/>
              <a:satMod val="300000"/>
            </a:schemeClr>
          </a:gs>
          <a:gs pos="35000">
            <a:schemeClr val="phClr">
              <a:tint val="37000"/>
              <a:satMod val="300000"/>
            </a:schemeClr>
          </a:gs>
          <a:gs pos="100000">
            <a:schemeClr val="phClr">
              <a:tint val="15000"/>
              <a:satMod val="350000"/>
            </a:schemeClr>
          </a:gs>
        </a:gsLst>
        <a:lin ang="16200000" scaled="1"/>
      </a:gradFill>
      <a:gradFill rotWithShape="1">
        <a:gsLst>
          <a:gs pos="0">
            <a:schemeClr val="phClr">
              <a:shade val="51000"/>
              <a:satMod val="130000"/>
            </a:schemeClr>
          </a:gs>
          <a:gs pos="80000">
            <a:schemeClr val="phClr">
              <a:shade val="93000"/>
              <a:satMod val="130000"/>
            </a:schemeClr>
          </a:gs>
          <a:gs pos="100000">
            <a:schemeClr val="phClr">
              <a:shade val="94000"/>
              <a:satMod val="135000"/>
            </a:schemeClr>
          </a:gs>
        </a:gsLst>
        <a:lin ang="16200000" scaled="0"/>
      </a:gradFill>
    </a:fillStyleLst>
    <a:lnStyleLst>
      <a:ln w="9525" cap="flat" cmpd="sng" algn="ctr">
        <a:solidFill>
          <a:schemeClr val="phClr">
            <a:shade val="95000"/>
            <a:satMod val="105000"/>
          </a:schemeClr>
        </a:solidFill>
        <a:prstDash val="solid"/>
      </a:ln>
      <a:ln w="25400" cap="flat" cmpd="sng" algn="ctr">
        <a:solidFill>
          <a:schemeClr val="phClr"/>
        </a:solidFill>
        <a:prstDash val="solid"/>
      </a:ln>
      <a:ln w="38100" cap="flat" cmpd="sng" algn="ctr">
        <a:solidFill>
          <a:schemeClr val="phClr"/>
        </a:solidFill>
        <a:prstDash val="solid"/>
      </a:ln>
    </a:lnStyleLst>
    <a:effectStyleLst>
      <a:effectStyle>
        <a:effectLst>
          <a:outerShdw blurRad="40000" dist="20000" dir="5400000" rotWithShape="0">
            <a:srgbClr val="000000">
              <a:alpha val="38000"/>
            </a:srgbClr>
          </a:outerShdw>
        </a:effectLst>
      </a:effectStyle>
      <a:effectStyle>
        <a:effectLst>
          <a:outerShdw blurRad="40000" dist="23000" dir="5400000" rotWithShape="0">
            <a:srgbClr val="000000">
              <a:alpha val="35000"/>
            </a:srgbClr>
          </a:outerShdw>
        </a:effectLst>
      </a:effectStyle>
      <a:effectStyle>
        <a:effectLst>
          <a:outerShdw blurRad="40000" dist="23000" dir="5400000" rotWithShape="0">
            <a:srgbClr val="000000">
              <a:alpha val="35000"/>
            </a:srgbClr>
          </a:outerShdw>
        </a:effectLst>
        <a:scene3d>
          <a:camera prst="orthographicFront">
            <a:rot lat="0" lon="0" rev="0"/>
          </a:camera>
          <a:lightRig rig="threePt" dir="t">
            <a:rot lat="0" lon="0" rev="1200000"/>
          </a:lightRig>
        </a:scene3d>
        <a:sp3d>
          <a:bevelT w="63500" h="25400"/>
        </a:sp3d>
      </a:effectStyle>
    </a:effectStyleLst>
    <a:bgFillStyleLst>
      <a:solidFill>
        <a:schemeClr val="phClr"/>
      </a:solidFill>
      <a:gradFill rotWithShape="1">
        <a:gsLst>
          <a:gs pos="0">
            <a:schemeClr val="phClr">
              <a:tint val="40000"/>
              <a:satMod val="350000"/>
            </a:schemeClr>
          </a:gs>
          <a:gs pos="40000">
            <a:schemeClr val="phClr">
              <a:tint val="45000"/>
              <a:shade val="99000"/>
              <a:satMod val="350000"/>
            </a:schemeClr>
          </a:gs>
          <a:gs pos="100000">
            <a:schemeClr val="phClr">
              <a:shade val="20000"/>
              <a:satMod val="255000"/>
            </a:schemeClr>
          </a:gs>
        </a:gsLst>
        <a:path path="circle">
          <a:fillToRect l="50000" t="-80000" r="50000" b="180000"/>
        </a:path>
      </a:gradFill>
      <a:gradFill rotWithShape="1">
        <a:gsLst>
          <a:gs pos="0">
            <a:schemeClr val="phClr">
              <a:tint val="80000"/>
              <a:satMod val="300000"/>
            </a:schemeClr>
          </a:gs>
          <a:gs pos="100000">
            <a:schemeClr val="phClr">
              <a:shade val="30000"/>
              <a:satMod val="200000"/>
            </a:schemeClr>
          </a:gs>
        </a:gsLst>
        <a:path path="circle">
          <a:fillToRect l="50000" t="50000" r="50000" b="50000"/>
        </a:path>
      </a:gradFill>
    </a:bgFillStyleLst>
  </a:fmtScheme>
</a:themeOverride>
</file>

<file path=docProps/app.xml><?xml version="1.0" encoding="utf-8"?>
<Properties xmlns="http://schemas.openxmlformats.org/officeDocument/2006/extended-properties" xmlns:vt="http://schemas.openxmlformats.org/officeDocument/2006/docPropsVTypes">
  <Template>Présentation guidée par les données, à partir de 24Slides</Template>
  <TotalTime>0</TotalTime>
  <Words>1471</Words>
  <Application>Microsoft Office PowerPoint</Application>
  <PresentationFormat>Grand écran</PresentationFormat>
  <Paragraphs>250</Paragraphs>
  <Slides>11</Slides>
  <Notes>1</Notes>
  <HiddenSlides>0</HiddenSlides>
  <MMClips>0</MMClips>
  <ScaleCrop>false</ScaleCrop>
  <HeadingPairs>
    <vt:vector size="6" baseType="variant">
      <vt:variant>
        <vt:lpstr>Polices utilisées</vt:lpstr>
      </vt:variant>
      <vt:variant>
        <vt:i4>7</vt:i4>
      </vt:variant>
      <vt:variant>
        <vt:lpstr>Thème</vt:lpstr>
      </vt:variant>
      <vt:variant>
        <vt:i4>1</vt:i4>
      </vt:variant>
      <vt:variant>
        <vt:lpstr>Titres des diapositives</vt:lpstr>
      </vt:variant>
      <vt:variant>
        <vt:i4>11</vt:i4>
      </vt:variant>
    </vt:vector>
  </HeadingPairs>
  <TitlesOfParts>
    <vt:vector size="19" baseType="lpstr">
      <vt:lpstr>Yu Gothic UI Semibold</vt:lpstr>
      <vt:lpstr>Aharoni</vt:lpstr>
      <vt:lpstr>Arial</vt:lpstr>
      <vt:lpstr>Arial Black</vt:lpstr>
      <vt:lpstr>Calibri</vt:lpstr>
      <vt:lpstr>Century Gothic</vt:lpstr>
      <vt:lpstr>Segoe UI Light</vt:lpstr>
      <vt:lpstr>Thème Office</vt:lpstr>
      <vt:lpstr>Présentation PowerPoint</vt:lpstr>
      <vt:lpstr>Présentation PowerPoint</vt:lpstr>
      <vt:lpstr>Diapositive 2</vt:lpstr>
      <vt:lpstr>Présentation PowerPoint</vt:lpstr>
      <vt:lpstr>Présentation PowerPoint</vt:lpstr>
      <vt:lpstr>Présentation PowerPoint</vt:lpstr>
      <vt:lpstr>Présentation PowerPoint</vt:lpstr>
      <vt:lpstr>Présentation PowerPoint</vt:lpstr>
      <vt:lpstr>Présentation PowerPoint</vt:lpstr>
      <vt:lpstr>Présentation PowerPoint</vt:lpstr>
      <vt:lpstr>MERCI!</vt:lpstr>
    </vt:vector>
  </TitlesOfParts>
  <Company/>
  <LinksUpToDate>false</LinksUpToDate>
  <SharedDoc>false</SharedDoc>
  <HyperlinksChanged>false</HyperlinksChanged>
  <AppVersion>16.0000</AppVersion>
</Properties>
</file>

<file path=docProps/core.xml><?xml version="1.0" encoding="utf-8"?>
<cp:coreProperties xmlns:cp="http://schemas.openxmlformats.org/package/2006/metadata/core-properties" xmlns:dc="http://purl.org/dc/elements/1.1/" xmlns:dcterms="http://purl.org/dc/terms/" xmlns:dcmitype="http://purl.org/dc/dcmitype/" xmlns:xsi="http://www.w3.org/2001/XMLSchema-instance">
  <dc:title>Diapositive 1</dc:title>
  <dc:creator>NGUYEN Huynh Thanh Qui</dc:creator>
  <cp:lastModifiedBy>NGUYEN Huynh Thanh Qui</cp:lastModifiedBy>
  <cp:revision>117</cp:revision>
  <dcterms:created xsi:type="dcterms:W3CDTF">2021-07-12T12:48:54Z</dcterms:created>
  <dcterms:modified xsi:type="dcterms:W3CDTF">2021-07-22T15:48:41Z</dcterms:modified>
</cp:coreProperties>
</file>